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comments/modernComment_10B_4A6948A1.xml" ContentType="application/vnd.ms-powerpoint.comments+xml"/>
  <Override PartName="/ppt/comments/modernComment_103_62C88D2E.xml" ContentType="application/vnd.ms-powerpoint.comments+xml"/>
  <Override PartName="/ppt/comments/modernComment_18A_788CDA74.xml" ContentType="application/vnd.ms-powerpoint.comments+xml"/>
  <Override PartName="/ppt/comments/modernComment_7FFFF8D0_F37ED753.xml" ContentType="application/vnd.ms-powerpoint.comments+xml"/>
  <Override PartName="/ppt/comments/modernComment_7FFFF8D3_AA5AA1AF.xml" ContentType="application/vnd.ms-powerpoint.comments+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27"/>
  </p:notesMasterIdLst>
  <p:sldIdLst>
    <p:sldId id="267" r:id="rId5"/>
    <p:sldId id="256" r:id="rId6"/>
    <p:sldId id="259" r:id="rId7"/>
    <p:sldId id="268" r:id="rId8"/>
    <p:sldId id="269" r:id="rId9"/>
    <p:sldId id="260" r:id="rId10"/>
    <p:sldId id="2147481813" r:id="rId11"/>
    <p:sldId id="270" r:id="rId12"/>
    <p:sldId id="2147481806" r:id="rId13"/>
    <p:sldId id="395" r:id="rId14"/>
    <p:sldId id="2147481807" r:id="rId15"/>
    <p:sldId id="394" r:id="rId16"/>
    <p:sldId id="2147481808" r:id="rId17"/>
    <p:sldId id="396" r:id="rId18"/>
    <p:sldId id="2147481809" r:id="rId19"/>
    <p:sldId id="2147481804" r:id="rId20"/>
    <p:sldId id="2147481814" r:id="rId21"/>
    <p:sldId id="2147481810" r:id="rId22"/>
    <p:sldId id="2147481812" r:id="rId23"/>
    <p:sldId id="2147481811" r:id="rId24"/>
    <p:sldId id="262" r:id="rId25"/>
    <p:sldId id="263" r:id="rId26"/>
  </p:sldIdLst>
  <p:sldSz cx="12192000" cy="6858000"/>
  <p:notesSz cx="20104100" cy="14744700"/>
  <p:defaultTextStyle>
    <a:defPPr>
      <a:defRPr kern="0"/>
    </a:defPPr>
  </p:defaultTextStyle>
  <p:extLst>
    <p:ext uri="{EFAFB233-063F-42B5-8137-9DF3F51BA10A}">
      <p15:sldGuideLst xmlns:p15="http://schemas.microsoft.com/office/powerpoint/2012/main">
        <p15:guide id="1" orient="horz" pos="1008" userDrawn="1">
          <p15:clr>
            <a:srgbClr val="A4A3A4"/>
          </p15:clr>
        </p15:guide>
        <p15:guide id="2" pos="1310" userDrawn="1">
          <p15:clr>
            <a:srgbClr val="A4A3A4"/>
          </p15:clr>
        </p15:guide>
        <p15:guide id="3" orient="horz" pos="3624" userDrawn="1">
          <p15:clr>
            <a:srgbClr val="A4A3A4"/>
          </p15:clr>
        </p15:guide>
        <p15:guide id="5" orient="horz" pos="432"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D8C2ABB6-3833-7143-BAEC-8F48E8DDEB72}" name="Paula Purtell (HCG)" initials="PP" userId="S::ppurtell@hcg-int.com::ef1b565a-6f31-43cd-88a3-1b069bac1e0f" providerId="AD"/>
  <p188:author id="{70BFA6C0-8DF3-94C2-BA34-C8578DE5143C}" name="Tara Bernardino (HCG)" initials="TB" userId="S::tbernardino@hcg-int.com::cc716121-fa7c-4b16-a2e2-5ef598bbdf2e" providerId="AD"/>
  <p188:author id="{99760ACD-2B11-4818-28C9-651BE9C9770C}" name="Robert Bohlke (HCG)" initials="R(" userId="S::robert.bohlke@hcg-int.com::cb63218f-7354-4adf-97bc-617209ae29a4" providerId="AD"/>
  <p188:author id="{99345EE8-0B8A-0ACB-F092-CD5B226886B7}" name="Justin Durso (HCG)" initials="J(" userId="S::justin.durso@hcg-int.com::2b0bcfac-2ddc-4a0b-8e1f-df614acb3c3a" providerId="AD"/>
  <p188:author id="{75FBDDF9-C019-4FCA-385D-6DAED30BD103}" name="Beverley Bowen (Omnicom)" initials="BB(" userId="S::bbowen@hcg-int.com::03f4c789-6267-4b6e-b962-387c5025fa71"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02A2E9"/>
    <a:srgbClr val="007AAF"/>
    <a:srgbClr val="E9F0F3"/>
    <a:srgbClr val="90D2F4"/>
    <a:srgbClr val="00A2E9"/>
    <a:srgbClr val="49B6EE"/>
    <a:srgbClr val="FFD100"/>
    <a:srgbClr val="00A3E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94"/>
  </p:normalViewPr>
  <p:slideViewPr>
    <p:cSldViewPr snapToGrid="0">
      <p:cViewPr varScale="1">
        <p:scale>
          <a:sx n="117" d="100"/>
          <a:sy n="117" d="100"/>
        </p:scale>
        <p:origin x="808" y="168"/>
      </p:cViewPr>
      <p:guideLst>
        <p:guide orient="horz" pos="1008"/>
        <p:guide pos="1310"/>
        <p:guide orient="horz" pos="3624"/>
        <p:guide orient="horz" pos="432"/>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comments/modernComment_7FFFF8D0_F37ED753.xml><?xml version="1.0" encoding="utf-8"?>
<p188:cmLst xmlns:a="http://schemas.openxmlformats.org/drawingml/2006/main" xmlns:r="http://schemas.openxmlformats.org/officeDocument/2006/relationships" xmlns:p188="http://schemas.microsoft.com/office/powerpoint/2018/8/main">
  <p188:cm id="{6BE02C3A-DB95-4667-895A-9032A5A00BAE}" authorId="{D8C2ABB6-3833-7143-BAEC-8F48E8DDEB72}" created="2024-05-30T12:46:22.607">
    <ac:deMkLst xmlns:ac="http://schemas.microsoft.com/office/drawing/2013/main/command">
      <pc:docMk xmlns:pc="http://schemas.microsoft.com/office/powerpoint/2013/main/command"/>
      <pc:sldMk xmlns:pc="http://schemas.microsoft.com/office/powerpoint/2013/main/command" cId="4085176147" sldId="2147481808"/>
      <ac:spMk id="6" creationId="{0800873B-C108-DDDB-E7A7-F304185D42AB}"/>
    </ac:deMkLst>
    <p188:txBody>
      <a:bodyPr/>
      <a:lstStyle/>
      <a:p>
        <a:r>
          <a:rPr lang="en-US"/>
          <a:t>Removed subcopy per handouts comment?</a:t>
        </a:r>
      </a:p>
    </p188:txBody>
  </p188:cm>
</p188:cmLst>
</file>

<file path=ppt/comments/modernComment_7FFFF8D3_AA5AA1AF.xml><?xml version="1.0" encoding="utf-8"?>
<p188:cmLst xmlns:a="http://schemas.openxmlformats.org/drawingml/2006/main" xmlns:r="http://schemas.openxmlformats.org/officeDocument/2006/relationships" xmlns:p188="http://schemas.microsoft.com/office/powerpoint/2018/8/main">
  <p188:cm id="{A8F0BD54-5BCF-40F9-9667-EDC29F69B45E}" authorId="{99345EE8-0B8A-0ACB-F092-CD5B226886B7}" status="resolved" created="2024-05-28T14:22:46.904" complete="100000">
    <pc:sldMkLst xmlns:pc="http://schemas.microsoft.com/office/powerpoint/2013/main/command">
      <pc:docMk/>
      <pc:sldMk cId="2858066351" sldId="2147481811"/>
    </pc:sldMkLst>
    <p188:replyLst>
      <p188:reply id="{56F5099F-300C-457C-8A29-FB96D2589C96}" authorId="{99345EE8-0B8A-0ACB-F092-CD5B226886B7}" created="2024-05-28T14:24:20.032">
        <p188:txBody>
          <a:bodyPr/>
          <a:lstStyle/>
          <a:p>
            <a:r>
              <a:rPr lang="en-US"/>
              <a:t>[@Paula Purtell (HCG)] </a:t>
            </a:r>
          </a:p>
        </p188:txBody>
      </p188:reply>
      <p188:reply id="{B624A7EC-EF03-40C7-B8D8-2EFF0C1AC646}" authorId="{D8C2ABB6-3833-7143-BAEC-8F48E8DDEB72}" created="2024-05-28T23:24:02.773">
        <p188:txBody>
          <a:bodyPr/>
          <a:lstStyle/>
          <a:p>
            <a:r>
              <a:rPr lang="en-US"/>
              <a:t>Studio and Creative team – can you work together to provide a design for this slide like some of the other slides in the template/meeting theme with the imagery/logo elements but not to compete with the table.  The table can also be redesigned to look a bit nicer vs a standard table and we need to have yellow and blue colors.  The current rhythm and rheum logo in the upper left should not be used because it only has one figure vs elements of both RINVOQ and Skyrizi</a:t>
            </a:r>
          </a:p>
        </p188:txBody>
      </p188:reply>
    </p188:replyLst>
    <p188:txBody>
      <a:bodyPr/>
      <a:lstStyle/>
      <a:p>
        <a:r>
          <a:rPr lang="en-US"/>
          <a:t>[@Max Ozey (HCG)] to balance colors in columns</a:t>
        </a:r>
      </a:p>
    </p188:txBody>
  </p188:cm>
</p188:cmLst>
</file>

<file path=ppt/comments/modernComment_10B_4A6948A1.xml><?xml version="1.0" encoding="utf-8"?>
<p188:cmLst xmlns:a="http://schemas.openxmlformats.org/drawingml/2006/main" xmlns:r="http://schemas.openxmlformats.org/officeDocument/2006/relationships" xmlns:p188="http://schemas.microsoft.com/office/powerpoint/2018/8/main">
  <p188:cm id="{2D9624E3-3D04-4703-92A1-D99B190BD4F7}" authorId="{D8C2ABB6-3833-7143-BAEC-8F48E8DDEB72}" created="2024-05-28T21:20:51.733" startDate="2024-05-29T10:40:42.821" dueDate="2024-05-29T10:40:42.821" assignedTo="{D8C2ABB6-3833-7143-BAEC-8F48E8DDEB72}" title="@Paula Purtell (HCG) @Max Ozey (HCG) Thanks looks good. I tweaked the leading on some of the slides. On slide 20 and 21 there is some strange graphic error on the dancer vector graphic on the right. It's like white lines through the graphic. Could you …">
    <ac:deMkLst xmlns:ac="http://schemas.microsoft.com/office/drawing/2013/main/command">
      <pc:docMk xmlns:pc="http://schemas.microsoft.com/office/powerpoint/2013/main/command"/>
      <pc:sldMk xmlns:pc="http://schemas.microsoft.com/office/powerpoint/2013/main/command" cId="1248413857" sldId="267"/>
      <ac:spMk id="8" creationId="{B964E8A2-2140-57CD-B3BE-0092208C2B01}"/>
    </ac:deMkLst>
    <p188:replyLst>
      <p188:reply id="{5F30E104-B96A-4520-BF44-603C42F17730}" authorId="{D8C2ABB6-3833-7143-BAEC-8F48E8DDEB72}" created="2024-05-28T23:39:49.409">
        <p188:txBody>
          <a:bodyPr/>
          <a:lstStyle/>
          <a:p>
            <a:r>
              <a:rPr lang="en-US"/>
              <a:t>[@Adam Lach-Szyrma (HCG)] or [@Robert Bohlke (HCG)] for creative review</a:t>
            </a:r>
          </a:p>
        </p188:txBody>
      </p188:reply>
      <p188:reply id="{03144BFC-F417-49E7-84BE-10D828A0DB06}" authorId="{99760ACD-2B11-4818-28C9-651BE9C9770C}" created="2024-05-29T10:40:42.821">
        <p188:txBody>
          <a:bodyPr/>
          <a:lstStyle/>
          <a:p>
            <a:r>
              <a:rPr lang="en-US"/>
              <a:t>[@Paula Purtell (HCG)] [@Max Ozey (HCG)] Thanks looks good. I tweaked the leading on some of the slides. On slide 20 and 21 there is some strange graphic error on the dancer vector graphic on the right. It's like white lines through the graphic. Could you please fix them and check dancers on all the other pages. thanks</a:t>
            </a:r>
          </a:p>
        </p188:txBody>
      </p188:reply>
      <p188:reply id="{532FE6A1-E0ED-4385-9748-2029C919F3A9}" authorId="{99760ACD-2B11-4818-28C9-651BE9C9770C}" created="2024-05-29T10:42:03.402">
        <p188:txBody>
          <a:bodyPr/>
          <a:lstStyle/>
          <a:p>
            <a:r>
              <a:rPr lang="en-US"/>
              <a:t>[@Paula Purtell (HCG)] [@Max Ozey (HCG)] Please also triple check that the dancers only appear in one shade of yellow and blue. there appears to be different outline edges on some of them. thanks!</a:t>
            </a:r>
          </a:p>
        </p188:txBody>
      </p188:reply>
    </p188:replyLst>
    <p188:txBody>
      <a:bodyPr/>
      <a:lstStyle/>
      <a:p>
        <a:r>
          <a:rPr lang="en-US"/>
          <a:t>Notes for studio, creative and ED for these slides
Ensure consistency in font style throughout 
See specific notes on individual slides
For slides 3, 4, 5, 9, 11, 13, 15, 19 and 20 these will need to be printed in color for onsite use in A4 size so please consider that when working on them.</a:t>
        </a:r>
      </a:p>
    </p188:txBody>
    <p188:extLst>
      <p:ext xmlns:p="http://schemas.openxmlformats.org/presentationml/2006/main" uri="{5BB2D875-25FF-4072-B9AC-8F64D62656EB}">
        <p228:taskDetails xmlns:p228="http://schemas.microsoft.com/office/powerpoint/2022/08/main">
          <p228:history>
            <p228:event time="2024-05-29T10:40:42.821" id="{45005871-66D9-42BE-96BB-F7ECE04FF3CB}">
              <p228:atrbtn authorId="{99760ACD-2B11-4818-28C9-651BE9C9770C}"/>
              <p228:anchr>
                <p228:comment id="{03144BFC-F417-49E7-84BE-10D828A0DB06}"/>
              </p228:anchr>
              <p228:add/>
            </p228:event>
            <p228:event time="2024-05-29T10:40:42.821" id="{B9E94C82-DD9C-460E-B91A-9F9B68BF6B38}">
              <p228:atrbtn authorId="{99760ACD-2B11-4818-28C9-651BE9C9770C}"/>
              <p228:anchr>
                <p228:comment id="{03144BFC-F417-49E7-84BE-10D828A0DB06}"/>
              </p228:anchr>
              <p228:asgn authorId="{D8C2ABB6-3833-7143-BAEC-8F48E8DDEB72}"/>
            </p228:event>
            <p228:event time="2024-05-29T10:40:42.821" id="{E1C4AFA1-C18C-4737-9981-BCED1BCA6F5A}">
              <p228:atrbtn authorId="{99760ACD-2B11-4818-28C9-651BE9C9770C}"/>
              <p228:anchr>
                <p228:comment id="{03144BFC-F417-49E7-84BE-10D828A0DB06}"/>
              </p228:anchr>
              <p228:date stDt="2024-05-29T10:40:42.821" endDt="2024-05-29T10:40:42.821"/>
            </p228:event>
            <p228:event time="2024-05-29T10:40:42.821" id="{EB1EE917-54BE-473C-A5EC-07CF708F0794}">
              <p228:atrbtn authorId="{99760ACD-2B11-4818-28C9-651BE9C9770C}"/>
              <p228:anchr>
                <p228:comment id="{03144BFC-F417-49E7-84BE-10D828A0DB06}"/>
              </p228:anchr>
              <p228:title val="@Paula Purtell (HCG) @Max Ozey (HCG) Thanks looks good. I tweaked the leading on some of the slides. On slide 20 and 21 there is some strange graphic error on the dancer vector graphic on the right. It's like white lines through the graphic. Could you …"/>
            </p228:event>
          </p228:history>
        </p228:taskDetails>
      </p:ext>
    </p188:extLst>
  </p188:cm>
  <p188:cm id="{9CDD3ED4-25F2-4A4F-A1A6-3F69FFC3A948}" authorId="{D8C2ABB6-3833-7143-BAEC-8F48E8DDEB72}" created="2024-05-29T13:25:49.419">
    <pc:sldMkLst xmlns:pc="http://schemas.microsoft.com/office/powerpoint/2013/main/command">
      <pc:docMk/>
      <pc:sldMk cId="1248413857" sldId="267"/>
    </pc:sldMkLst>
    <p188:txBody>
      <a:bodyPr/>
      <a:lstStyle/>
      <a:p>
        <a:r>
          <a:rPr lang="en-US"/>
          <a:t>[@Tara Bernardino (HCG)] [@Tyler Young (HCG)]  if you are all good with this design, I can make the A4 handouts. TY</a:t>
        </a:r>
      </a:p>
    </p188:txBody>
  </p188:cm>
</p188:cmLst>
</file>

<file path=ppt/comments/modernComment_18A_788CDA74.xml><?xml version="1.0" encoding="utf-8"?>
<p188:cmLst xmlns:a="http://schemas.openxmlformats.org/drawingml/2006/main" xmlns:r="http://schemas.openxmlformats.org/officeDocument/2006/relationships" xmlns:p188="http://schemas.microsoft.com/office/powerpoint/2018/8/main">
  <p188:cm id="{7692EAD2-8BD7-42E0-961B-6F1D2E5B9CE2}" authorId="{D8C2ABB6-3833-7143-BAEC-8F48E8DDEB72}" status="resolved" created="2024-05-28T22:45:53.296" complete="100000">
    <pc:sldMkLst xmlns:pc="http://schemas.microsoft.com/office/powerpoint/2013/main/command">
      <pc:docMk/>
      <pc:sldMk cId="2022496884" sldId="394"/>
    </pc:sldMkLst>
    <p188:txBody>
      <a:bodyPr/>
      <a:lstStyle/>
      <a:p>
        <a:r>
          <a:rPr lang="en-US"/>
          <a:t>Need to remove the gold/maybe replace with blue, not interfering with copy on this Skyrizi slide.  Rinvoq is gold but Skyrizi isn’t so let’s have less gold on this slide in terms of the design elements and a little more blue.</a:t>
        </a:r>
      </a:p>
    </p188:txBody>
  </p188:cm>
</p188:cmLst>
</file>

<file path=ppt/comments/modernComment_103_62C88D2E.xml><?xml version="1.0" encoding="utf-8"?>
<p188:cmLst xmlns:a="http://schemas.openxmlformats.org/drawingml/2006/main" xmlns:r="http://schemas.openxmlformats.org/officeDocument/2006/relationships" xmlns:p188="http://schemas.microsoft.com/office/powerpoint/2018/8/main">
  <p188:cm id="{17346295-81DB-40FB-9C26-8327A5EB8766}" authorId="{D8C2ABB6-3833-7143-BAEC-8F48E8DDEB72}" created="2024-05-28T21:35:31.581" startDate="2024-05-29T02:53:53.820" dueDate="2024-05-29T02:53:53.820" assignedTo="{D8C2ABB6-3833-7143-BAEC-8F48E8DDEB72}" title="@Paula Purtell (HCG) - for this slide and the next 2 slides (slides 3-5), the gray box needs maximum real estate so folks can write a definition in there. Can that space have more real estate and prominence on slide. If further guidance is needed, Tyler…">
    <pc:sldMkLst xmlns:pc="http://schemas.microsoft.com/office/powerpoint/2013/main/command">
      <pc:docMk/>
      <pc:sldMk cId="1657310510" sldId="259"/>
    </pc:sldMkLst>
    <p188:replyLst>
      <p188:reply id="{1BEEB2F7-B871-468E-871B-D5A9DB5003A8}" authorId="{70BFA6C0-8DF3-94C2-BA34-C8578DE5143C}" created="2024-05-29T02:53:53.820">
        <p188:txBody>
          <a:bodyPr/>
          <a:lstStyle/>
          <a:p>
            <a:r>
              <a:rPr lang="en-US"/>
              <a:t>[@Paula Purtell (HCG)]  - for this slide and the next 2 slides (slides 3-5), the gray box needs maximum real estate so folks can write a definition in there.  Can that space have more real estate and prominence on slide.  If further guidance is needed, Tyler was also on the client call.  Thank you! [@Tyler Young (HCG)] </a:t>
            </a:r>
          </a:p>
        </p188:txBody>
      </p188:reply>
    </p188:replyLst>
    <p188:txBody>
      <a:bodyPr/>
      <a:lstStyle/>
      <a:p>
        <a:r>
          <a:rPr lang="en-US"/>
          <a:t>Studio please format this slide so that the quotes are in a more elegant layout, retaining the idea that these are things the HCPs should be thinking about.</a:t>
        </a:r>
      </a:p>
    </p188:txBody>
    <p188:extLst>
      <p:ext xmlns:p="http://schemas.openxmlformats.org/presentationml/2006/main" uri="{5BB2D875-25FF-4072-B9AC-8F64D62656EB}">
        <p228:taskDetails xmlns:p228="http://schemas.microsoft.com/office/powerpoint/2022/08/main">
          <p228:history>
            <p228:event time="2024-05-29T02:53:53.820" id="{364D2F94-60AE-4280-A294-22A9AA45A84D}">
              <p228:atrbtn authorId="{70BFA6C0-8DF3-94C2-BA34-C8578DE5143C}"/>
              <p228:anchr>
                <p228:comment id="{1BEEB2F7-B871-468E-871B-D5A9DB5003A8}"/>
              </p228:anchr>
              <p228:add/>
            </p228:event>
            <p228:event time="2024-05-29T02:53:53.820" id="{B2C6FE6C-67D5-4DD6-8E2D-28847B978067}">
              <p228:atrbtn authorId="{70BFA6C0-8DF3-94C2-BA34-C8578DE5143C}"/>
              <p228:anchr>
                <p228:comment id="{1BEEB2F7-B871-468E-871B-D5A9DB5003A8}"/>
              </p228:anchr>
              <p228:asgn authorId="{D8C2ABB6-3833-7143-BAEC-8F48E8DDEB72}"/>
            </p228:event>
            <p228:event time="2024-05-29T02:53:53.820" id="{0EA397EC-DCA8-440E-BA32-DB8B2D201EBA}">
              <p228:atrbtn authorId="{70BFA6C0-8DF3-94C2-BA34-C8578DE5143C}"/>
              <p228:anchr>
                <p228:comment id="{1BEEB2F7-B871-468E-871B-D5A9DB5003A8}"/>
              </p228:anchr>
              <p228:date stDt="2024-05-29T02:53:53.820" endDt="2024-05-29T02:53:53.820"/>
            </p228:event>
            <p228:event time="2024-05-29T02:53:53.820" id="{CA7C1598-98B3-42E3-B393-98DA680DDAE3}">
              <p228:atrbtn authorId="{70BFA6C0-8DF3-94C2-BA34-C8578DE5143C}"/>
              <p228:anchr>
                <p228:comment id="{1BEEB2F7-B871-468E-871B-D5A9DB5003A8}"/>
              </p228:anchr>
              <p228:title val="@Paula Purtell (HCG) - for this slide and the next 2 slides (slides 3-5), the gray box needs maximum real estate so folks can write a definition in there. Can that space have more real estate and prominence on slide. If further guidance is needed, Tyler…"/>
            </p228:event>
          </p228:history>
        </p228:taskDetails>
      </p:ext>
    </p188:extLst>
  </p188:cm>
  <p188:cm id="{7E37A313-AF1F-425D-BBEC-90E3A9AB193C}" authorId="{D8C2ABB6-3833-7143-BAEC-8F48E8DDEB72}" created="2024-05-30T12:37:14.988">
    <pc:sldMkLst xmlns:pc="http://schemas.microsoft.com/office/powerpoint/2013/main/command">
      <pc:docMk/>
      <pc:sldMk cId="1657310510" sldId="259"/>
    </pc:sldMkLst>
    <p188:pos x="10172700" y="4384675"/>
    <p188:txBody>
      <a:bodyPr/>
      <a:lstStyle/>
      <a:p>
        <a:r>
          <a:rPr lang="en-US"/>
          <a:t>Changed per handouts comment from Steven G</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8712200" cy="739775"/>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11387138" y="0"/>
            <a:ext cx="8712200" cy="739775"/>
          </a:xfrm>
          <a:prstGeom prst="rect">
            <a:avLst/>
          </a:prstGeom>
        </p:spPr>
        <p:txBody>
          <a:bodyPr vert="horz" lIns="91440" tIns="45720" rIns="91440" bIns="45720" rtlCol="0"/>
          <a:lstStyle>
            <a:lvl1pPr algn="r">
              <a:defRPr sz="1200"/>
            </a:lvl1pPr>
          </a:lstStyle>
          <a:p>
            <a:fld id="{73B1FCF8-E4E9-4B52-9893-F8D93DCF421F}" type="datetimeFigureOut">
              <a:rPr lang="en-US" smtClean="0"/>
              <a:t>3/25/26</a:t>
            </a:fld>
            <a:endParaRPr lang="en-US"/>
          </a:p>
        </p:txBody>
      </p:sp>
      <p:sp>
        <p:nvSpPr>
          <p:cNvPr id="4" name="Slide Image Placeholder 3"/>
          <p:cNvSpPr>
            <a:spLocks noGrp="1" noRot="1" noChangeAspect="1"/>
          </p:cNvSpPr>
          <p:nvPr>
            <p:ph type="sldImg" idx="2"/>
          </p:nvPr>
        </p:nvSpPr>
        <p:spPr>
          <a:xfrm>
            <a:off x="5627688" y="1843088"/>
            <a:ext cx="8848725" cy="4976812"/>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2009775" y="7096125"/>
            <a:ext cx="16084550" cy="580548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14004925"/>
            <a:ext cx="8712200" cy="73977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11387138" y="14004925"/>
            <a:ext cx="8712200" cy="739775"/>
          </a:xfrm>
          <a:prstGeom prst="rect">
            <a:avLst/>
          </a:prstGeom>
        </p:spPr>
        <p:txBody>
          <a:bodyPr vert="horz" lIns="91440" tIns="45720" rIns="91440" bIns="45720" rtlCol="0" anchor="b"/>
          <a:lstStyle>
            <a:lvl1pPr algn="r">
              <a:defRPr sz="1200"/>
            </a:lvl1pPr>
          </a:lstStyle>
          <a:p>
            <a:fld id="{8EF4DE87-87C6-4929-BC34-8F97589B5F49}" type="slidenum">
              <a:rPr lang="en-US" smtClean="0"/>
              <a:t>‹#›</a:t>
            </a:fld>
            <a:endParaRPr lang="en-US"/>
          </a:p>
        </p:txBody>
      </p:sp>
    </p:spTree>
    <p:extLst>
      <p:ext uri="{BB962C8B-B14F-4D97-AF65-F5344CB8AC3E}">
        <p14:creationId xmlns:p14="http://schemas.microsoft.com/office/powerpoint/2010/main" val="622642724"/>
      </p:ext>
    </p:extLst>
  </p:cSld>
  <p:clrMap bg1="lt1" tx1="dk1" bg2="lt2" tx2="dk2" accent1="accent1" accent2="accent2" accent3="accent3" accent4="accent4" accent5="accent5" accent6="accent6" hlink="hlink" folHlink="folHlink"/>
  <p:notesStyle>
    <a:lvl1pPr marL="0" algn="l" defTabSz="425287" rtl="0" eaLnBrk="1" latinLnBrk="0" hangingPunct="1">
      <a:defRPr sz="558" kern="1200">
        <a:solidFill>
          <a:schemeClr val="tx1"/>
        </a:solidFill>
        <a:latin typeface="+mn-lt"/>
        <a:ea typeface="+mn-ea"/>
        <a:cs typeface="+mn-cs"/>
      </a:defRPr>
    </a:lvl1pPr>
    <a:lvl2pPr marL="212644" algn="l" defTabSz="425287" rtl="0" eaLnBrk="1" latinLnBrk="0" hangingPunct="1">
      <a:defRPr sz="558" kern="1200">
        <a:solidFill>
          <a:schemeClr val="tx1"/>
        </a:solidFill>
        <a:latin typeface="+mn-lt"/>
        <a:ea typeface="+mn-ea"/>
        <a:cs typeface="+mn-cs"/>
      </a:defRPr>
    </a:lvl2pPr>
    <a:lvl3pPr marL="425287" algn="l" defTabSz="425287" rtl="0" eaLnBrk="1" latinLnBrk="0" hangingPunct="1">
      <a:defRPr sz="558" kern="1200">
        <a:solidFill>
          <a:schemeClr val="tx1"/>
        </a:solidFill>
        <a:latin typeface="+mn-lt"/>
        <a:ea typeface="+mn-ea"/>
        <a:cs typeface="+mn-cs"/>
      </a:defRPr>
    </a:lvl3pPr>
    <a:lvl4pPr marL="637931" algn="l" defTabSz="425287" rtl="0" eaLnBrk="1" latinLnBrk="0" hangingPunct="1">
      <a:defRPr sz="558" kern="1200">
        <a:solidFill>
          <a:schemeClr val="tx1"/>
        </a:solidFill>
        <a:latin typeface="+mn-lt"/>
        <a:ea typeface="+mn-ea"/>
        <a:cs typeface="+mn-cs"/>
      </a:defRPr>
    </a:lvl4pPr>
    <a:lvl5pPr marL="850575" algn="l" defTabSz="425287" rtl="0" eaLnBrk="1" latinLnBrk="0" hangingPunct="1">
      <a:defRPr sz="558" kern="1200">
        <a:solidFill>
          <a:schemeClr val="tx1"/>
        </a:solidFill>
        <a:latin typeface="+mn-lt"/>
        <a:ea typeface="+mn-ea"/>
        <a:cs typeface="+mn-cs"/>
      </a:defRPr>
    </a:lvl5pPr>
    <a:lvl6pPr marL="1063219" algn="l" defTabSz="425287" rtl="0" eaLnBrk="1" latinLnBrk="0" hangingPunct="1">
      <a:defRPr sz="558" kern="1200">
        <a:solidFill>
          <a:schemeClr val="tx1"/>
        </a:solidFill>
        <a:latin typeface="+mn-lt"/>
        <a:ea typeface="+mn-ea"/>
        <a:cs typeface="+mn-cs"/>
      </a:defRPr>
    </a:lvl6pPr>
    <a:lvl7pPr marL="1275862" algn="l" defTabSz="425287" rtl="0" eaLnBrk="1" latinLnBrk="0" hangingPunct="1">
      <a:defRPr sz="558" kern="1200">
        <a:solidFill>
          <a:schemeClr val="tx1"/>
        </a:solidFill>
        <a:latin typeface="+mn-lt"/>
        <a:ea typeface="+mn-ea"/>
        <a:cs typeface="+mn-cs"/>
      </a:defRPr>
    </a:lvl7pPr>
    <a:lvl8pPr marL="1488506" algn="l" defTabSz="425287" rtl="0" eaLnBrk="1" latinLnBrk="0" hangingPunct="1">
      <a:defRPr sz="558" kern="1200">
        <a:solidFill>
          <a:schemeClr val="tx1"/>
        </a:solidFill>
        <a:latin typeface="+mn-lt"/>
        <a:ea typeface="+mn-ea"/>
        <a:cs typeface="+mn-cs"/>
      </a:defRPr>
    </a:lvl8pPr>
    <a:lvl9pPr marL="1701150" algn="l" defTabSz="425287" rtl="0" eaLnBrk="1" latinLnBrk="0" hangingPunct="1">
      <a:defRPr sz="558"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3" Type="http://schemas.openxmlformats.org/officeDocument/2006/relationships/image" Target="../media/image12.png"/><Relationship Id="rId18" Type="http://schemas.openxmlformats.org/officeDocument/2006/relationships/image" Target="../media/image17.png"/><Relationship Id="rId26" Type="http://schemas.openxmlformats.org/officeDocument/2006/relationships/image" Target="../media/image25.png"/><Relationship Id="rId39" Type="http://schemas.openxmlformats.org/officeDocument/2006/relationships/image" Target="../media/image38.png"/><Relationship Id="rId21" Type="http://schemas.openxmlformats.org/officeDocument/2006/relationships/image" Target="../media/image20.png"/><Relationship Id="rId34" Type="http://schemas.openxmlformats.org/officeDocument/2006/relationships/image" Target="../media/image33.png"/><Relationship Id="rId7" Type="http://schemas.openxmlformats.org/officeDocument/2006/relationships/image" Target="../media/image6.png"/><Relationship Id="rId12" Type="http://schemas.openxmlformats.org/officeDocument/2006/relationships/image" Target="../media/image11.png"/><Relationship Id="rId17" Type="http://schemas.openxmlformats.org/officeDocument/2006/relationships/image" Target="../media/image16.png"/><Relationship Id="rId25" Type="http://schemas.openxmlformats.org/officeDocument/2006/relationships/image" Target="../media/image24.png"/><Relationship Id="rId33" Type="http://schemas.openxmlformats.org/officeDocument/2006/relationships/image" Target="../media/image32.png"/><Relationship Id="rId38" Type="http://schemas.openxmlformats.org/officeDocument/2006/relationships/image" Target="../media/image37.png"/><Relationship Id="rId2" Type="http://schemas.openxmlformats.org/officeDocument/2006/relationships/image" Target="../media/image1.png"/><Relationship Id="rId16" Type="http://schemas.openxmlformats.org/officeDocument/2006/relationships/image" Target="../media/image15.png"/><Relationship Id="rId20" Type="http://schemas.openxmlformats.org/officeDocument/2006/relationships/image" Target="../media/image19.png"/><Relationship Id="rId29" Type="http://schemas.openxmlformats.org/officeDocument/2006/relationships/image" Target="../media/image28.png"/><Relationship Id="rId1" Type="http://schemas.openxmlformats.org/officeDocument/2006/relationships/slideMaster" Target="../slideMasters/slideMaster1.xml"/><Relationship Id="rId6" Type="http://schemas.openxmlformats.org/officeDocument/2006/relationships/image" Target="../media/image5.png"/><Relationship Id="rId11" Type="http://schemas.openxmlformats.org/officeDocument/2006/relationships/image" Target="../media/image10.png"/><Relationship Id="rId24" Type="http://schemas.openxmlformats.org/officeDocument/2006/relationships/image" Target="../media/image23.png"/><Relationship Id="rId32" Type="http://schemas.openxmlformats.org/officeDocument/2006/relationships/image" Target="../media/image31.png"/><Relationship Id="rId37" Type="http://schemas.openxmlformats.org/officeDocument/2006/relationships/image" Target="../media/image36.png"/><Relationship Id="rId40" Type="http://schemas.openxmlformats.org/officeDocument/2006/relationships/image" Target="../media/image39.png"/><Relationship Id="rId5" Type="http://schemas.openxmlformats.org/officeDocument/2006/relationships/image" Target="../media/image4.png"/><Relationship Id="rId15" Type="http://schemas.openxmlformats.org/officeDocument/2006/relationships/image" Target="../media/image14.png"/><Relationship Id="rId23" Type="http://schemas.openxmlformats.org/officeDocument/2006/relationships/image" Target="../media/image22.png"/><Relationship Id="rId28" Type="http://schemas.openxmlformats.org/officeDocument/2006/relationships/image" Target="../media/image27.png"/><Relationship Id="rId36" Type="http://schemas.openxmlformats.org/officeDocument/2006/relationships/image" Target="../media/image35.png"/><Relationship Id="rId10" Type="http://schemas.openxmlformats.org/officeDocument/2006/relationships/image" Target="../media/image9.png"/><Relationship Id="rId19" Type="http://schemas.openxmlformats.org/officeDocument/2006/relationships/image" Target="../media/image18.png"/><Relationship Id="rId31" Type="http://schemas.openxmlformats.org/officeDocument/2006/relationships/image" Target="../media/image30.png"/><Relationship Id="rId4" Type="http://schemas.openxmlformats.org/officeDocument/2006/relationships/image" Target="../media/image3.png"/><Relationship Id="rId9" Type="http://schemas.openxmlformats.org/officeDocument/2006/relationships/image" Target="../media/image8.png"/><Relationship Id="rId14" Type="http://schemas.openxmlformats.org/officeDocument/2006/relationships/image" Target="../media/image13.png"/><Relationship Id="rId22" Type="http://schemas.openxmlformats.org/officeDocument/2006/relationships/image" Target="../media/image21.png"/><Relationship Id="rId27" Type="http://schemas.openxmlformats.org/officeDocument/2006/relationships/image" Target="../media/image26.png"/><Relationship Id="rId30" Type="http://schemas.openxmlformats.org/officeDocument/2006/relationships/image" Target="../media/image29.png"/><Relationship Id="rId35" Type="http://schemas.openxmlformats.org/officeDocument/2006/relationships/image" Target="../media/image34.png"/><Relationship Id="rId8" Type="http://schemas.openxmlformats.org/officeDocument/2006/relationships/image" Target="../media/image7.png"/><Relationship Id="rId3" Type="http://schemas.openxmlformats.org/officeDocument/2006/relationships/image" Target="../media/image2.png"/></Relationships>
</file>

<file path=ppt/slideLayouts/_rels/slideLayout2.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39.png"/><Relationship Id="rId7" Type="http://schemas.openxmlformats.org/officeDocument/2006/relationships/image" Target="../media/image44.png"/><Relationship Id="rId2" Type="http://schemas.openxmlformats.org/officeDocument/2006/relationships/image" Target="../media/image40.png"/><Relationship Id="rId1" Type="http://schemas.openxmlformats.org/officeDocument/2006/relationships/slideMaster" Target="../slideMasters/slideMaster1.xml"/><Relationship Id="rId6" Type="http://schemas.openxmlformats.org/officeDocument/2006/relationships/image" Target="../media/image43.png"/><Relationship Id="rId11" Type="http://schemas.openxmlformats.org/officeDocument/2006/relationships/image" Target="../media/image26.png"/><Relationship Id="rId5" Type="http://schemas.openxmlformats.org/officeDocument/2006/relationships/image" Target="../media/image42.png"/><Relationship Id="rId10" Type="http://schemas.openxmlformats.org/officeDocument/2006/relationships/image" Target="../media/image25.png"/><Relationship Id="rId4" Type="http://schemas.openxmlformats.org/officeDocument/2006/relationships/image" Target="../media/image41.png"/><Relationship Id="rId9" Type="http://schemas.openxmlformats.org/officeDocument/2006/relationships/image" Target="../media/image24.png"/></Relationships>
</file>

<file path=ppt/slideLayouts/_rels/slideLayout3.xml.rels><?xml version="1.0" encoding="UTF-8" standalone="yes"?>
<Relationships xmlns="http://schemas.openxmlformats.org/package/2006/relationships"><Relationship Id="rId8" Type="http://schemas.openxmlformats.org/officeDocument/2006/relationships/image" Target="../media/image52.png"/><Relationship Id="rId3" Type="http://schemas.openxmlformats.org/officeDocument/2006/relationships/image" Target="../media/image47.png"/><Relationship Id="rId7" Type="http://schemas.openxmlformats.org/officeDocument/2006/relationships/image" Target="../media/image51.png"/><Relationship Id="rId12" Type="http://schemas.openxmlformats.org/officeDocument/2006/relationships/image" Target="../media/image55.svg"/><Relationship Id="rId2" Type="http://schemas.openxmlformats.org/officeDocument/2006/relationships/image" Target="../media/image46.png"/><Relationship Id="rId1" Type="http://schemas.openxmlformats.org/officeDocument/2006/relationships/slideMaster" Target="../slideMasters/slideMaster1.xml"/><Relationship Id="rId6" Type="http://schemas.openxmlformats.org/officeDocument/2006/relationships/image" Target="../media/image50.png"/><Relationship Id="rId11" Type="http://schemas.openxmlformats.org/officeDocument/2006/relationships/image" Target="../media/image54.svg"/><Relationship Id="rId5" Type="http://schemas.openxmlformats.org/officeDocument/2006/relationships/image" Target="../media/image49.png"/><Relationship Id="rId10" Type="http://schemas.openxmlformats.org/officeDocument/2006/relationships/image" Target="../media/image39.png"/><Relationship Id="rId4" Type="http://schemas.openxmlformats.org/officeDocument/2006/relationships/image" Target="../media/image48.png"/><Relationship Id="rId9" Type="http://schemas.openxmlformats.org/officeDocument/2006/relationships/image" Target="../media/image53.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Master" Target="../slideMasters/slideMaster1.xml"/><Relationship Id="rId6" Type="http://schemas.openxmlformats.org/officeDocument/2006/relationships/image" Target="../media/image55.svg"/><Relationship Id="rId5" Type="http://schemas.openxmlformats.org/officeDocument/2006/relationships/image" Target="../media/image54.svg"/><Relationship Id="rId4" Type="http://schemas.openxmlformats.org/officeDocument/2006/relationships/image" Target="../media/image39.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59.png"/><Relationship Id="rId7" Type="http://schemas.openxmlformats.org/officeDocument/2006/relationships/image" Target="../media/image55.svg"/><Relationship Id="rId2" Type="http://schemas.openxmlformats.org/officeDocument/2006/relationships/image" Target="../media/image58.png"/><Relationship Id="rId1" Type="http://schemas.openxmlformats.org/officeDocument/2006/relationships/slideMaster" Target="../slideMasters/slideMaster1.xml"/><Relationship Id="rId6" Type="http://schemas.openxmlformats.org/officeDocument/2006/relationships/image" Target="../media/image54.svg"/><Relationship Id="rId5" Type="http://schemas.openxmlformats.org/officeDocument/2006/relationships/image" Target="../media/image39.png"/><Relationship Id="rId4" Type="http://schemas.openxmlformats.org/officeDocument/2006/relationships/image" Target="../media/image60.png"/></Relationships>
</file>

<file path=ppt/slideLayouts/_rels/slideLayout6.xml.rels><?xml version="1.0" encoding="UTF-8" standalone="yes"?>
<Relationships xmlns="http://schemas.openxmlformats.org/package/2006/relationships"><Relationship Id="rId8" Type="http://schemas.openxmlformats.org/officeDocument/2006/relationships/image" Target="../media/image67.png"/><Relationship Id="rId13" Type="http://schemas.openxmlformats.org/officeDocument/2006/relationships/image" Target="../media/image72.png"/><Relationship Id="rId18" Type="http://schemas.openxmlformats.org/officeDocument/2006/relationships/image" Target="../media/image39.png"/><Relationship Id="rId3" Type="http://schemas.openxmlformats.org/officeDocument/2006/relationships/image" Target="../media/image62.png"/><Relationship Id="rId7" Type="http://schemas.openxmlformats.org/officeDocument/2006/relationships/image" Target="../media/image66.png"/><Relationship Id="rId12" Type="http://schemas.openxmlformats.org/officeDocument/2006/relationships/image" Target="../media/image71.png"/><Relationship Id="rId17" Type="http://schemas.openxmlformats.org/officeDocument/2006/relationships/image" Target="../media/image60.png"/><Relationship Id="rId2" Type="http://schemas.openxmlformats.org/officeDocument/2006/relationships/image" Target="../media/image61.png"/><Relationship Id="rId16" Type="http://schemas.openxmlformats.org/officeDocument/2006/relationships/image" Target="../media/image59.png"/><Relationship Id="rId20" Type="http://schemas.openxmlformats.org/officeDocument/2006/relationships/image" Target="../media/image55.svg"/><Relationship Id="rId1" Type="http://schemas.openxmlformats.org/officeDocument/2006/relationships/slideMaster" Target="../slideMasters/slideMaster1.xml"/><Relationship Id="rId6" Type="http://schemas.openxmlformats.org/officeDocument/2006/relationships/image" Target="../media/image65.png"/><Relationship Id="rId11" Type="http://schemas.openxmlformats.org/officeDocument/2006/relationships/image" Target="../media/image70.png"/><Relationship Id="rId5" Type="http://schemas.openxmlformats.org/officeDocument/2006/relationships/image" Target="../media/image64.png"/><Relationship Id="rId15" Type="http://schemas.openxmlformats.org/officeDocument/2006/relationships/image" Target="../media/image58.png"/><Relationship Id="rId10" Type="http://schemas.openxmlformats.org/officeDocument/2006/relationships/image" Target="../media/image69.png"/><Relationship Id="rId19" Type="http://schemas.openxmlformats.org/officeDocument/2006/relationships/image" Target="../media/image54.svg"/><Relationship Id="rId4" Type="http://schemas.openxmlformats.org/officeDocument/2006/relationships/image" Target="../media/image63.png"/><Relationship Id="rId9" Type="http://schemas.openxmlformats.org/officeDocument/2006/relationships/image" Target="../media/image68.png"/><Relationship Id="rId14" Type="http://schemas.openxmlformats.org/officeDocument/2006/relationships/image" Target="../media/image73.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Master" Target="../slideMasters/slideMaster1.xml"/><Relationship Id="rId6" Type="http://schemas.openxmlformats.org/officeDocument/2006/relationships/image" Target="../media/image55.svg"/><Relationship Id="rId5" Type="http://schemas.openxmlformats.org/officeDocument/2006/relationships/image" Target="../media/image54.svg"/><Relationship Id="rId4" Type="http://schemas.openxmlformats.org/officeDocument/2006/relationships/image" Target="../media/image39.png"/></Relationships>
</file>

<file path=ppt/slideLayouts/_rels/slideLayout8.xml.rels><?xml version="1.0" encoding="UTF-8" standalone="yes"?>
<Relationships xmlns="http://schemas.openxmlformats.org/package/2006/relationships"><Relationship Id="rId13" Type="http://schemas.openxmlformats.org/officeDocument/2006/relationships/image" Target="../media/image85.png"/><Relationship Id="rId18" Type="http://schemas.openxmlformats.org/officeDocument/2006/relationships/image" Target="../media/image90.png"/><Relationship Id="rId26" Type="http://schemas.openxmlformats.org/officeDocument/2006/relationships/image" Target="../media/image98.png"/><Relationship Id="rId39" Type="http://schemas.openxmlformats.org/officeDocument/2006/relationships/image" Target="../media/image111.png"/><Relationship Id="rId21" Type="http://schemas.openxmlformats.org/officeDocument/2006/relationships/image" Target="../media/image93.png"/><Relationship Id="rId34" Type="http://schemas.openxmlformats.org/officeDocument/2006/relationships/image" Target="../media/image106.png"/><Relationship Id="rId42" Type="http://schemas.openxmlformats.org/officeDocument/2006/relationships/image" Target="../media/image114.png"/><Relationship Id="rId47" Type="http://schemas.openxmlformats.org/officeDocument/2006/relationships/image" Target="../media/image119.png"/><Relationship Id="rId50" Type="http://schemas.openxmlformats.org/officeDocument/2006/relationships/image" Target="../media/image55.svg"/><Relationship Id="rId7" Type="http://schemas.openxmlformats.org/officeDocument/2006/relationships/image" Target="../media/image79.png"/><Relationship Id="rId2" Type="http://schemas.openxmlformats.org/officeDocument/2006/relationships/image" Target="../media/image74.png"/><Relationship Id="rId16" Type="http://schemas.openxmlformats.org/officeDocument/2006/relationships/image" Target="../media/image88.png"/><Relationship Id="rId29" Type="http://schemas.openxmlformats.org/officeDocument/2006/relationships/image" Target="../media/image101.png"/><Relationship Id="rId11" Type="http://schemas.openxmlformats.org/officeDocument/2006/relationships/image" Target="../media/image83.png"/><Relationship Id="rId24" Type="http://schemas.openxmlformats.org/officeDocument/2006/relationships/image" Target="../media/image96.png"/><Relationship Id="rId32" Type="http://schemas.openxmlformats.org/officeDocument/2006/relationships/image" Target="../media/image104.png"/><Relationship Id="rId37" Type="http://schemas.openxmlformats.org/officeDocument/2006/relationships/image" Target="../media/image109.png"/><Relationship Id="rId40" Type="http://schemas.openxmlformats.org/officeDocument/2006/relationships/image" Target="../media/image112.png"/><Relationship Id="rId45" Type="http://schemas.openxmlformats.org/officeDocument/2006/relationships/image" Target="../media/image117.png"/><Relationship Id="rId5" Type="http://schemas.openxmlformats.org/officeDocument/2006/relationships/image" Target="../media/image77.png"/><Relationship Id="rId15" Type="http://schemas.openxmlformats.org/officeDocument/2006/relationships/image" Target="../media/image87.png"/><Relationship Id="rId23" Type="http://schemas.openxmlformats.org/officeDocument/2006/relationships/image" Target="../media/image95.png"/><Relationship Id="rId28" Type="http://schemas.openxmlformats.org/officeDocument/2006/relationships/image" Target="../media/image100.png"/><Relationship Id="rId36" Type="http://schemas.openxmlformats.org/officeDocument/2006/relationships/image" Target="../media/image108.png"/><Relationship Id="rId49" Type="http://schemas.openxmlformats.org/officeDocument/2006/relationships/image" Target="../media/image54.svg"/><Relationship Id="rId10" Type="http://schemas.openxmlformats.org/officeDocument/2006/relationships/image" Target="../media/image82.png"/><Relationship Id="rId19" Type="http://schemas.openxmlformats.org/officeDocument/2006/relationships/image" Target="../media/image91.png"/><Relationship Id="rId31" Type="http://schemas.openxmlformats.org/officeDocument/2006/relationships/image" Target="../media/image103.png"/><Relationship Id="rId44" Type="http://schemas.openxmlformats.org/officeDocument/2006/relationships/image" Target="../media/image116.png"/><Relationship Id="rId4" Type="http://schemas.openxmlformats.org/officeDocument/2006/relationships/image" Target="../media/image76.png"/><Relationship Id="rId9" Type="http://schemas.openxmlformats.org/officeDocument/2006/relationships/image" Target="../media/image81.png"/><Relationship Id="rId14" Type="http://schemas.openxmlformats.org/officeDocument/2006/relationships/image" Target="../media/image86.png"/><Relationship Id="rId22" Type="http://schemas.openxmlformats.org/officeDocument/2006/relationships/image" Target="../media/image94.png"/><Relationship Id="rId27" Type="http://schemas.openxmlformats.org/officeDocument/2006/relationships/image" Target="../media/image99.png"/><Relationship Id="rId30" Type="http://schemas.openxmlformats.org/officeDocument/2006/relationships/image" Target="../media/image102.png"/><Relationship Id="rId35" Type="http://schemas.openxmlformats.org/officeDocument/2006/relationships/image" Target="../media/image107.png"/><Relationship Id="rId43" Type="http://schemas.openxmlformats.org/officeDocument/2006/relationships/image" Target="../media/image115.png"/><Relationship Id="rId48" Type="http://schemas.openxmlformats.org/officeDocument/2006/relationships/image" Target="../media/image39.png"/><Relationship Id="rId8" Type="http://schemas.openxmlformats.org/officeDocument/2006/relationships/image" Target="../media/image80.png"/><Relationship Id="rId3" Type="http://schemas.openxmlformats.org/officeDocument/2006/relationships/image" Target="../media/image75.png"/><Relationship Id="rId12" Type="http://schemas.openxmlformats.org/officeDocument/2006/relationships/image" Target="../media/image84.png"/><Relationship Id="rId17" Type="http://schemas.openxmlformats.org/officeDocument/2006/relationships/image" Target="../media/image89.png"/><Relationship Id="rId25" Type="http://schemas.openxmlformats.org/officeDocument/2006/relationships/image" Target="../media/image97.png"/><Relationship Id="rId33" Type="http://schemas.openxmlformats.org/officeDocument/2006/relationships/image" Target="../media/image105.png"/><Relationship Id="rId38" Type="http://schemas.openxmlformats.org/officeDocument/2006/relationships/image" Target="../media/image110.png"/><Relationship Id="rId46" Type="http://schemas.openxmlformats.org/officeDocument/2006/relationships/image" Target="../media/image118.png"/><Relationship Id="rId20" Type="http://schemas.openxmlformats.org/officeDocument/2006/relationships/image" Target="../media/image92.png"/><Relationship Id="rId41" Type="http://schemas.openxmlformats.org/officeDocument/2006/relationships/image" Target="../media/image113.png"/><Relationship Id="rId1" Type="http://schemas.openxmlformats.org/officeDocument/2006/relationships/slideMaster" Target="../slideMasters/slideMaster1.xml"/><Relationship Id="rId6" Type="http://schemas.openxmlformats.org/officeDocument/2006/relationships/image" Target="../media/image78.png"/></Relationships>
</file>

<file path=ppt/slideLayouts/_rels/slideLayout9.xml.rels><?xml version="1.0" encoding="UTF-8" standalone="yes"?>
<Relationships xmlns="http://schemas.openxmlformats.org/package/2006/relationships"><Relationship Id="rId13" Type="http://schemas.openxmlformats.org/officeDocument/2006/relationships/image" Target="../media/image131.png"/><Relationship Id="rId18" Type="http://schemas.openxmlformats.org/officeDocument/2006/relationships/image" Target="../media/image136.png"/><Relationship Id="rId26" Type="http://schemas.openxmlformats.org/officeDocument/2006/relationships/image" Target="../media/image144.png"/><Relationship Id="rId3" Type="http://schemas.openxmlformats.org/officeDocument/2006/relationships/image" Target="../media/image121.png"/><Relationship Id="rId21" Type="http://schemas.openxmlformats.org/officeDocument/2006/relationships/image" Target="../media/image139.png"/><Relationship Id="rId34" Type="http://schemas.openxmlformats.org/officeDocument/2006/relationships/image" Target="../media/image55.svg"/><Relationship Id="rId7" Type="http://schemas.openxmlformats.org/officeDocument/2006/relationships/image" Target="../media/image125.png"/><Relationship Id="rId12" Type="http://schemas.openxmlformats.org/officeDocument/2006/relationships/image" Target="../media/image130.png"/><Relationship Id="rId17" Type="http://schemas.openxmlformats.org/officeDocument/2006/relationships/image" Target="../media/image135.png"/><Relationship Id="rId25" Type="http://schemas.openxmlformats.org/officeDocument/2006/relationships/image" Target="../media/image143.png"/><Relationship Id="rId33" Type="http://schemas.openxmlformats.org/officeDocument/2006/relationships/image" Target="../media/image54.svg"/><Relationship Id="rId2" Type="http://schemas.openxmlformats.org/officeDocument/2006/relationships/image" Target="../media/image120.png"/><Relationship Id="rId16" Type="http://schemas.openxmlformats.org/officeDocument/2006/relationships/image" Target="../media/image134.png"/><Relationship Id="rId20" Type="http://schemas.openxmlformats.org/officeDocument/2006/relationships/image" Target="../media/image138.png"/><Relationship Id="rId29" Type="http://schemas.openxmlformats.org/officeDocument/2006/relationships/image" Target="../media/image147.png"/><Relationship Id="rId1" Type="http://schemas.openxmlformats.org/officeDocument/2006/relationships/slideMaster" Target="../slideMasters/slideMaster1.xml"/><Relationship Id="rId6" Type="http://schemas.openxmlformats.org/officeDocument/2006/relationships/image" Target="../media/image124.png"/><Relationship Id="rId11" Type="http://schemas.openxmlformats.org/officeDocument/2006/relationships/image" Target="../media/image129.png"/><Relationship Id="rId24" Type="http://schemas.openxmlformats.org/officeDocument/2006/relationships/image" Target="../media/image142.png"/><Relationship Id="rId32" Type="http://schemas.openxmlformats.org/officeDocument/2006/relationships/image" Target="../media/image39.png"/><Relationship Id="rId5" Type="http://schemas.openxmlformats.org/officeDocument/2006/relationships/image" Target="../media/image123.png"/><Relationship Id="rId15" Type="http://schemas.openxmlformats.org/officeDocument/2006/relationships/image" Target="../media/image133.png"/><Relationship Id="rId23" Type="http://schemas.openxmlformats.org/officeDocument/2006/relationships/image" Target="../media/image141.png"/><Relationship Id="rId28" Type="http://schemas.openxmlformats.org/officeDocument/2006/relationships/image" Target="../media/image146.png"/><Relationship Id="rId10" Type="http://schemas.openxmlformats.org/officeDocument/2006/relationships/image" Target="../media/image128.png"/><Relationship Id="rId19" Type="http://schemas.openxmlformats.org/officeDocument/2006/relationships/image" Target="../media/image137.png"/><Relationship Id="rId31" Type="http://schemas.openxmlformats.org/officeDocument/2006/relationships/image" Target="../media/image149.png"/><Relationship Id="rId4" Type="http://schemas.openxmlformats.org/officeDocument/2006/relationships/image" Target="../media/image122.png"/><Relationship Id="rId9" Type="http://schemas.openxmlformats.org/officeDocument/2006/relationships/image" Target="../media/image127.png"/><Relationship Id="rId14" Type="http://schemas.openxmlformats.org/officeDocument/2006/relationships/image" Target="../media/image132.png"/><Relationship Id="rId22" Type="http://schemas.openxmlformats.org/officeDocument/2006/relationships/image" Target="../media/image140.png"/><Relationship Id="rId27" Type="http://schemas.openxmlformats.org/officeDocument/2006/relationships/image" Target="../media/image145.png"/><Relationship Id="rId30" Type="http://schemas.openxmlformats.org/officeDocument/2006/relationships/image" Target="../media/image148.png"/><Relationship Id="rId8" Type="http://schemas.openxmlformats.org/officeDocument/2006/relationships/image" Target="../media/image126.png"/></Relationships>
</file>

<file path=ppt/slideLayouts/_rels/slideLayout10.xml.rels><?xml version="1.0" encoding="UTF-8" standalone="yes"?>
<Relationships xmlns="http://schemas.openxmlformats.org/package/2006/relationships"><Relationship Id="rId8" Type="http://schemas.openxmlformats.org/officeDocument/2006/relationships/image" Target="../media/image54.svg"/><Relationship Id="rId3" Type="http://schemas.openxmlformats.org/officeDocument/2006/relationships/image" Target="../media/image151.png"/><Relationship Id="rId7" Type="http://schemas.openxmlformats.org/officeDocument/2006/relationships/image" Target="../media/image39.png"/><Relationship Id="rId2" Type="http://schemas.openxmlformats.org/officeDocument/2006/relationships/image" Target="../media/image150.png"/><Relationship Id="rId1" Type="http://schemas.openxmlformats.org/officeDocument/2006/relationships/slideMaster" Target="../slideMasters/slideMaster1.xml"/><Relationship Id="rId6" Type="http://schemas.openxmlformats.org/officeDocument/2006/relationships/image" Target="../media/image154.png"/><Relationship Id="rId5" Type="http://schemas.openxmlformats.org/officeDocument/2006/relationships/image" Target="../media/image153.png"/><Relationship Id="rId4" Type="http://schemas.openxmlformats.org/officeDocument/2006/relationships/image" Target="../media/image152.png"/><Relationship Id="rId9" Type="http://schemas.openxmlformats.org/officeDocument/2006/relationships/image" Target="../media/image55.svg"/></Relationships>
</file>

<file path=ppt/slideLayouts/_rels/slideLayout11.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151.png"/><Relationship Id="rId7" Type="http://schemas.openxmlformats.org/officeDocument/2006/relationships/image" Target="../media/image155.png"/><Relationship Id="rId2" Type="http://schemas.openxmlformats.org/officeDocument/2006/relationships/image" Target="../media/image150.png"/><Relationship Id="rId1" Type="http://schemas.openxmlformats.org/officeDocument/2006/relationships/slideMaster" Target="../slideMasters/slideMaster1.xml"/><Relationship Id="rId6" Type="http://schemas.openxmlformats.org/officeDocument/2006/relationships/image" Target="../media/image154.png"/><Relationship Id="rId5" Type="http://schemas.openxmlformats.org/officeDocument/2006/relationships/image" Target="../media/image153.png"/><Relationship Id="rId10" Type="http://schemas.openxmlformats.org/officeDocument/2006/relationships/image" Target="../media/image157.svg"/><Relationship Id="rId4" Type="http://schemas.openxmlformats.org/officeDocument/2006/relationships/image" Target="../media/image152.png"/><Relationship Id="rId9" Type="http://schemas.openxmlformats.org/officeDocument/2006/relationships/image" Target="../media/image156.sv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6" Type="http://schemas.openxmlformats.org/officeDocument/2006/relationships/image" Target="../media/image182.png"/><Relationship Id="rId21" Type="http://schemas.openxmlformats.org/officeDocument/2006/relationships/image" Target="../media/image177.png"/><Relationship Id="rId42" Type="http://schemas.openxmlformats.org/officeDocument/2006/relationships/image" Target="../media/image198.png"/><Relationship Id="rId47" Type="http://schemas.openxmlformats.org/officeDocument/2006/relationships/image" Target="../media/image203.png"/><Relationship Id="rId63" Type="http://schemas.openxmlformats.org/officeDocument/2006/relationships/image" Target="../media/image219.png"/><Relationship Id="rId68" Type="http://schemas.openxmlformats.org/officeDocument/2006/relationships/image" Target="../media/image224.png"/><Relationship Id="rId2" Type="http://schemas.openxmlformats.org/officeDocument/2006/relationships/image" Target="../media/image158.png"/><Relationship Id="rId16" Type="http://schemas.openxmlformats.org/officeDocument/2006/relationships/image" Target="../media/image172.png"/><Relationship Id="rId29" Type="http://schemas.openxmlformats.org/officeDocument/2006/relationships/image" Target="../media/image185.png"/><Relationship Id="rId11" Type="http://schemas.openxmlformats.org/officeDocument/2006/relationships/image" Target="../media/image167.png"/><Relationship Id="rId24" Type="http://schemas.openxmlformats.org/officeDocument/2006/relationships/image" Target="../media/image180.png"/><Relationship Id="rId32" Type="http://schemas.openxmlformats.org/officeDocument/2006/relationships/image" Target="../media/image188.png"/><Relationship Id="rId37" Type="http://schemas.openxmlformats.org/officeDocument/2006/relationships/image" Target="../media/image193.png"/><Relationship Id="rId40" Type="http://schemas.openxmlformats.org/officeDocument/2006/relationships/image" Target="../media/image196.png"/><Relationship Id="rId45" Type="http://schemas.openxmlformats.org/officeDocument/2006/relationships/image" Target="../media/image201.png"/><Relationship Id="rId53" Type="http://schemas.openxmlformats.org/officeDocument/2006/relationships/image" Target="../media/image209.png"/><Relationship Id="rId58" Type="http://schemas.openxmlformats.org/officeDocument/2006/relationships/image" Target="../media/image214.png"/><Relationship Id="rId66" Type="http://schemas.openxmlformats.org/officeDocument/2006/relationships/image" Target="../media/image222.png"/><Relationship Id="rId74" Type="http://schemas.openxmlformats.org/officeDocument/2006/relationships/image" Target="../media/image230.png"/><Relationship Id="rId5" Type="http://schemas.openxmlformats.org/officeDocument/2006/relationships/image" Target="../media/image161.png"/><Relationship Id="rId61" Type="http://schemas.openxmlformats.org/officeDocument/2006/relationships/image" Target="../media/image217.png"/><Relationship Id="rId19" Type="http://schemas.openxmlformats.org/officeDocument/2006/relationships/image" Target="../media/image175.png"/><Relationship Id="rId14" Type="http://schemas.openxmlformats.org/officeDocument/2006/relationships/image" Target="../media/image170.png"/><Relationship Id="rId22" Type="http://schemas.openxmlformats.org/officeDocument/2006/relationships/image" Target="../media/image178.png"/><Relationship Id="rId27" Type="http://schemas.openxmlformats.org/officeDocument/2006/relationships/image" Target="../media/image183.png"/><Relationship Id="rId30" Type="http://schemas.openxmlformats.org/officeDocument/2006/relationships/image" Target="../media/image186.png"/><Relationship Id="rId35" Type="http://schemas.openxmlformats.org/officeDocument/2006/relationships/image" Target="../media/image191.png"/><Relationship Id="rId43" Type="http://schemas.openxmlformats.org/officeDocument/2006/relationships/image" Target="../media/image199.png"/><Relationship Id="rId48" Type="http://schemas.openxmlformats.org/officeDocument/2006/relationships/image" Target="../media/image204.png"/><Relationship Id="rId56" Type="http://schemas.openxmlformats.org/officeDocument/2006/relationships/image" Target="../media/image212.png"/><Relationship Id="rId64" Type="http://schemas.openxmlformats.org/officeDocument/2006/relationships/image" Target="../media/image220.png"/><Relationship Id="rId69" Type="http://schemas.openxmlformats.org/officeDocument/2006/relationships/image" Target="../media/image225.png"/><Relationship Id="rId8" Type="http://schemas.openxmlformats.org/officeDocument/2006/relationships/image" Target="../media/image164.png"/><Relationship Id="rId51" Type="http://schemas.openxmlformats.org/officeDocument/2006/relationships/image" Target="../media/image207.png"/><Relationship Id="rId72" Type="http://schemas.openxmlformats.org/officeDocument/2006/relationships/image" Target="../media/image228.png"/><Relationship Id="rId3" Type="http://schemas.openxmlformats.org/officeDocument/2006/relationships/image" Target="../media/image159.png"/><Relationship Id="rId12" Type="http://schemas.openxmlformats.org/officeDocument/2006/relationships/image" Target="../media/image168.png"/><Relationship Id="rId17" Type="http://schemas.openxmlformats.org/officeDocument/2006/relationships/image" Target="../media/image173.png"/><Relationship Id="rId25" Type="http://schemas.openxmlformats.org/officeDocument/2006/relationships/image" Target="../media/image181.png"/><Relationship Id="rId33" Type="http://schemas.openxmlformats.org/officeDocument/2006/relationships/image" Target="../media/image189.png"/><Relationship Id="rId38" Type="http://schemas.openxmlformats.org/officeDocument/2006/relationships/image" Target="../media/image194.png"/><Relationship Id="rId46" Type="http://schemas.openxmlformats.org/officeDocument/2006/relationships/image" Target="../media/image202.png"/><Relationship Id="rId59" Type="http://schemas.openxmlformats.org/officeDocument/2006/relationships/image" Target="../media/image215.png"/><Relationship Id="rId67" Type="http://schemas.openxmlformats.org/officeDocument/2006/relationships/image" Target="../media/image223.png"/><Relationship Id="rId20" Type="http://schemas.openxmlformats.org/officeDocument/2006/relationships/image" Target="../media/image176.png"/><Relationship Id="rId41" Type="http://schemas.openxmlformats.org/officeDocument/2006/relationships/image" Target="../media/image197.png"/><Relationship Id="rId54" Type="http://schemas.openxmlformats.org/officeDocument/2006/relationships/image" Target="../media/image210.png"/><Relationship Id="rId62" Type="http://schemas.openxmlformats.org/officeDocument/2006/relationships/image" Target="../media/image218.png"/><Relationship Id="rId70" Type="http://schemas.openxmlformats.org/officeDocument/2006/relationships/image" Target="../media/image226.png"/><Relationship Id="rId75" Type="http://schemas.openxmlformats.org/officeDocument/2006/relationships/image" Target="../media/image231.png"/><Relationship Id="rId1" Type="http://schemas.openxmlformats.org/officeDocument/2006/relationships/slideMaster" Target="../slideMasters/slideMaster1.xml"/><Relationship Id="rId6" Type="http://schemas.openxmlformats.org/officeDocument/2006/relationships/image" Target="../media/image162.png"/><Relationship Id="rId15" Type="http://schemas.openxmlformats.org/officeDocument/2006/relationships/image" Target="../media/image171.png"/><Relationship Id="rId23" Type="http://schemas.openxmlformats.org/officeDocument/2006/relationships/image" Target="../media/image179.png"/><Relationship Id="rId28" Type="http://schemas.openxmlformats.org/officeDocument/2006/relationships/image" Target="../media/image184.png"/><Relationship Id="rId36" Type="http://schemas.openxmlformats.org/officeDocument/2006/relationships/image" Target="../media/image192.png"/><Relationship Id="rId49" Type="http://schemas.openxmlformats.org/officeDocument/2006/relationships/image" Target="../media/image205.png"/><Relationship Id="rId57" Type="http://schemas.openxmlformats.org/officeDocument/2006/relationships/image" Target="../media/image213.png"/><Relationship Id="rId10" Type="http://schemas.openxmlformats.org/officeDocument/2006/relationships/image" Target="../media/image166.png"/><Relationship Id="rId31" Type="http://schemas.openxmlformats.org/officeDocument/2006/relationships/image" Target="../media/image187.png"/><Relationship Id="rId44" Type="http://schemas.openxmlformats.org/officeDocument/2006/relationships/image" Target="../media/image200.png"/><Relationship Id="rId52" Type="http://schemas.openxmlformats.org/officeDocument/2006/relationships/image" Target="../media/image208.png"/><Relationship Id="rId60" Type="http://schemas.openxmlformats.org/officeDocument/2006/relationships/image" Target="../media/image216.png"/><Relationship Id="rId65" Type="http://schemas.openxmlformats.org/officeDocument/2006/relationships/image" Target="../media/image221.png"/><Relationship Id="rId73" Type="http://schemas.openxmlformats.org/officeDocument/2006/relationships/image" Target="../media/image229.png"/><Relationship Id="rId4" Type="http://schemas.openxmlformats.org/officeDocument/2006/relationships/image" Target="../media/image160.png"/><Relationship Id="rId9" Type="http://schemas.openxmlformats.org/officeDocument/2006/relationships/image" Target="../media/image165.png"/><Relationship Id="rId13" Type="http://schemas.openxmlformats.org/officeDocument/2006/relationships/image" Target="../media/image169.png"/><Relationship Id="rId18" Type="http://schemas.openxmlformats.org/officeDocument/2006/relationships/image" Target="../media/image174.png"/><Relationship Id="rId39" Type="http://schemas.openxmlformats.org/officeDocument/2006/relationships/image" Target="../media/image195.png"/><Relationship Id="rId34" Type="http://schemas.openxmlformats.org/officeDocument/2006/relationships/image" Target="../media/image190.png"/><Relationship Id="rId50" Type="http://schemas.openxmlformats.org/officeDocument/2006/relationships/image" Target="../media/image206.png"/><Relationship Id="rId55" Type="http://schemas.openxmlformats.org/officeDocument/2006/relationships/image" Target="../media/image211.png"/><Relationship Id="rId76" Type="http://schemas.openxmlformats.org/officeDocument/2006/relationships/image" Target="../media/image232.png"/><Relationship Id="rId7" Type="http://schemas.openxmlformats.org/officeDocument/2006/relationships/image" Target="../media/image163.png"/><Relationship Id="rId71" Type="http://schemas.openxmlformats.org/officeDocument/2006/relationships/image" Target="../media/image227.png"/></Relationships>
</file>

<file path=ppt/slideLayouts/_rels/slideLayout14.xml.rels><?xml version="1.0" encoding="UTF-8" standalone="yes"?>
<Relationships xmlns="http://schemas.openxmlformats.org/package/2006/relationships"><Relationship Id="rId8" Type="http://schemas.openxmlformats.org/officeDocument/2006/relationships/image" Target="../media/image239.png"/><Relationship Id="rId3" Type="http://schemas.openxmlformats.org/officeDocument/2006/relationships/image" Target="../media/image234.png"/><Relationship Id="rId7" Type="http://schemas.openxmlformats.org/officeDocument/2006/relationships/image" Target="../media/image238.png"/><Relationship Id="rId2" Type="http://schemas.openxmlformats.org/officeDocument/2006/relationships/image" Target="../media/image233.png"/><Relationship Id="rId1" Type="http://schemas.openxmlformats.org/officeDocument/2006/relationships/slideMaster" Target="../slideMasters/slideMaster1.xml"/><Relationship Id="rId6" Type="http://schemas.openxmlformats.org/officeDocument/2006/relationships/image" Target="../media/image237.png"/><Relationship Id="rId5" Type="http://schemas.openxmlformats.org/officeDocument/2006/relationships/image" Target="../media/image236.png"/><Relationship Id="rId10" Type="http://schemas.openxmlformats.org/officeDocument/2006/relationships/image" Target="../media/image241.png"/><Relationship Id="rId4" Type="http://schemas.openxmlformats.org/officeDocument/2006/relationships/image" Target="../media/image235.png"/><Relationship Id="rId9" Type="http://schemas.openxmlformats.org/officeDocument/2006/relationships/image" Target="../media/image240.png"/></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4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4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44.sv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45.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46.svg"/><Relationship Id="rId2" Type="http://schemas.openxmlformats.org/officeDocument/2006/relationships/image" Target="../media/image45.sv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248.png"/><Relationship Id="rId2" Type="http://schemas.openxmlformats.org/officeDocument/2006/relationships/image" Target="../media/image247.png"/><Relationship Id="rId1" Type="http://schemas.openxmlformats.org/officeDocument/2006/relationships/slideMaster" Target="../slideMasters/slideMaster1.xml"/><Relationship Id="rId5" Type="http://schemas.openxmlformats.org/officeDocument/2006/relationships/image" Target="../media/image45.svg"/><Relationship Id="rId4" Type="http://schemas.openxmlformats.org/officeDocument/2006/relationships/image" Target="../media/image249.png"/></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1">
    <p:spTree>
      <p:nvGrpSpPr>
        <p:cNvPr id="1" name=""/>
        <p:cNvGrpSpPr/>
        <p:nvPr/>
      </p:nvGrpSpPr>
      <p:grpSpPr>
        <a:xfrm>
          <a:off x="0" y="0"/>
          <a:ext cx="0" cy="0"/>
          <a:chOff x="0" y="0"/>
          <a:chExt cx="0" cy="0"/>
        </a:xfrm>
      </p:grpSpPr>
      <p:grpSp>
        <p:nvGrpSpPr>
          <p:cNvPr id="521" name="Group 520">
            <a:extLst>
              <a:ext uri="{FF2B5EF4-FFF2-40B4-BE49-F238E27FC236}">
                <a16:creationId xmlns:a16="http://schemas.microsoft.com/office/drawing/2014/main" id="{8FE2BB1C-87E2-5A2C-E089-537397FA4F45}"/>
              </a:ext>
            </a:extLst>
          </p:cNvPr>
          <p:cNvGrpSpPr/>
          <p:nvPr userDrawn="1"/>
        </p:nvGrpSpPr>
        <p:grpSpPr>
          <a:xfrm>
            <a:off x="4895623" y="-11216"/>
            <a:ext cx="7296460" cy="6858212"/>
            <a:chOff x="4895623" y="-11216"/>
            <a:chExt cx="7296460" cy="6858212"/>
          </a:xfrm>
        </p:grpSpPr>
        <p:grpSp>
          <p:nvGrpSpPr>
            <p:cNvPr id="7" name="object 2"/>
            <p:cNvGrpSpPr/>
            <p:nvPr/>
          </p:nvGrpSpPr>
          <p:grpSpPr>
            <a:xfrm>
              <a:off x="4982670" y="3026672"/>
              <a:ext cx="2703343" cy="3820324"/>
              <a:chOff x="8216216" y="5009356"/>
              <a:chExt cx="4457700" cy="6299555"/>
            </a:xfrm>
          </p:grpSpPr>
          <p:sp>
            <p:nvSpPr>
              <p:cNvPr id="259" name="object 3"/>
              <p:cNvSpPr/>
              <p:nvPr/>
            </p:nvSpPr>
            <p:spPr>
              <a:xfrm>
                <a:off x="8216216" y="5009356"/>
                <a:ext cx="4457700" cy="6299200"/>
              </a:xfrm>
              <a:custGeom>
                <a:avLst/>
                <a:gdLst/>
                <a:ahLst/>
                <a:cxnLst/>
                <a:rect l="l" t="t" r="r" b="b"/>
                <a:pathLst>
                  <a:path w="4457700" h="6299200">
                    <a:moveTo>
                      <a:pt x="2545167" y="12700"/>
                    </a:moveTo>
                    <a:lnTo>
                      <a:pt x="2094840" y="12700"/>
                    </a:lnTo>
                    <a:lnTo>
                      <a:pt x="1992914" y="38100"/>
                    </a:lnTo>
                    <a:lnTo>
                      <a:pt x="1942430" y="38100"/>
                    </a:lnTo>
                    <a:lnTo>
                      <a:pt x="1843028" y="63500"/>
                    </a:lnTo>
                    <a:lnTo>
                      <a:pt x="1794355" y="88900"/>
                    </a:lnTo>
                    <a:lnTo>
                      <a:pt x="1650677" y="127000"/>
                    </a:lnTo>
                    <a:lnTo>
                      <a:pt x="1603506" y="152400"/>
                    </a:lnTo>
                    <a:lnTo>
                      <a:pt x="1556716" y="165100"/>
                    </a:lnTo>
                    <a:lnTo>
                      <a:pt x="1464327" y="215900"/>
                    </a:lnTo>
                    <a:lnTo>
                      <a:pt x="1418753" y="228600"/>
                    </a:lnTo>
                    <a:lnTo>
                      <a:pt x="1328903" y="279400"/>
                    </a:lnTo>
                    <a:lnTo>
                      <a:pt x="1197558" y="355600"/>
                    </a:lnTo>
                    <a:lnTo>
                      <a:pt x="1112422" y="406400"/>
                    </a:lnTo>
                    <a:lnTo>
                      <a:pt x="1070619" y="444500"/>
                    </a:lnTo>
                    <a:lnTo>
                      <a:pt x="988600" y="495300"/>
                    </a:lnTo>
                    <a:lnTo>
                      <a:pt x="948409" y="533400"/>
                    </a:lnTo>
                    <a:lnTo>
                      <a:pt x="908780" y="558800"/>
                    </a:lnTo>
                    <a:lnTo>
                      <a:pt x="870629" y="596900"/>
                    </a:lnTo>
                    <a:lnTo>
                      <a:pt x="833314" y="635000"/>
                    </a:lnTo>
                    <a:lnTo>
                      <a:pt x="796832" y="660400"/>
                    </a:lnTo>
                    <a:lnTo>
                      <a:pt x="761185" y="698500"/>
                    </a:lnTo>
                    <a:lnTo>
                      <a:pt x="726369" y="736600"/>
                    </a:lnTo>
                    <a:lnTo>
                      <a:pt x="692384" y="762000"/>
                    </a:lnTo>
                    <a:lnTo>
                      <a:pt x="659228" y="800100"/>
                    </a:lnTo>
                    <a:lnTo>
                      <a:pt x="626901" y="838200"/>
                    </a:lnTo>
                    <a:lnTo>
                      <a:pt x="595402" y="876300"/>
                    </a:lnTo>
                    <a:lnTo>
                      <a:pt x="564729" y="914400"/>
                    </a:lnTo>
                    <a:lnTo>
                      <a:pt x="534881" y="952500"/>
                    </a:lnTo>
                    <a:lnTo>
                      <a:pt x="505856" y="990600"/>
                    </a:lnTo>
                    <a:lnTo>
                      <a:pt x="477655" y="1028700"/>
                    </a:lnTo>
                    <a:lnTo>
                      <a:pt x="450275" y="1079500"/>
                    </a:lnTo>
                    <a:lnTo>
                      <a:pt x="423716" y="1117600"/>
                    </a:lnTo>
                    <a:lnTo>
                      <a:pt x="397976" y="1155700"/>
                    </a:lnTo>
                    <a:lnTo>
                      <a:pt x="373054" y="1193800"/>
                    </a:lnTo>
                    <a:lnTo>
                      <a:pt x="348949" y="1244600"/>
                    </a:lnTo>
                    <a:lnTo>
                      <a:pt x="325660" y="1282700"/>
                    </a:lnTo>
                    <a:lnTo>
                      <a:pt x="303186" y="1320800"/>
                    </a:lnTo>
                    <a:lnTo>
                      <a:pt x="281526" y="1371600"/>
                    </a:lnTo>
                    <a:lnTo>
                      <a:pt x="260677" y="1409700"/>
                    </a:lnTo>
                    <a:lnTo>
                      <a:pt x="240640" y="1460500"/>
                    </a:lnTo>
                    <a:lnTo>
                      <a:pt x="221413" y="1498600"/>
                    </a:lnTo>
                    <a:lnTo>
                      <a:pt x="202995" y="1549400"/>
                    </a:lnTo>
                    <a:lnTo>
                      <a:pt x="185385" y="1587500"/>
                    </a:lnTo>
                    <a:lnTo>
                      <a:pt x="168582" y="1638300"/>
                    </a:lnTo>
                    <a:lnTo>
                      <a:pt x="152584" y="1676400"/>
                    </a:lnTo>
                    <a:lnTo>
                      <a:pt x="137390" y="1727200"/>
                    </a:lnTo>
                    <a:lnTo>
                      <a:pt x="122999" y="1778000"/>
                    </a:lnTo>
                    <a:lnTo>
                      <a:pt x="109411" y="1816100"/>
                    </a:lnTo>
                    <a:lnTo>
                      <a:pt x="96623" y="1866900"/>
                    </a:lnTo>
                    <a:lnTo>
                      <a:pt x="84635" y="1917700"/>
                    </a:lnTo>
                    <a:lnTo>
                      <a:pt x="73446" y="1955800"/>
                    </a:lnTo>
                    <a:lnTo>
                      <a:pt x="63054" y="2006600"/>
                    </a:lnTo>
                    <a:lnTo>
                      <a:pt x="53458" y="2057400"/>
                    </a:lnTo>
                    <a:lnTo>
                      <a:pt x="44658" y="2108200"/>
                    </a:lnTo>
                    <a:lnTo>
                      <a:pt x="36651" y="2146300"/>
                    </a:lnTo>
                    <a:lnTo>
                      <a:pt x="29438" y="2197100"/>
                    </a:lnTo>
                    <a:lnTo>
                      <a:pt x="23015" y="2247900"/>
                    </a:lnTo>
                    <a:lnTo>
                      <a:pt x="17384" y="2298700"/>
                    </a:lnTo>
                    <a:lnTo>
                      <a:pt x="12542" y="2349500"/>
                    </a:lnTo>
                    <a:lnTo>
                      <a:pt x="8487" y="2400300"/>
                    </a:lnTo>
                    <a:lnTo>
                      <a:pt x="5220" y="2438400"/>
                    </a:lnTo>
                    <a:lnTo>
                      <a:pt x="2739" y="2489200"/>
                    </a:lnTo>
                    <a:lnTo>
                      <a:pt x="1043" y="2540000"/>
                    </a:lnTo>
                    <a:lnTo>
                      <a:pt x="130" y="2590800"/>
                    </a:lnTo>
                    <a:lnTo>
                      <a:pt x="0" y="2641600"/>
                    </a:lnTo>
                    <a:lnTo>
                      <a:pt x="650" y="2692400"/>
                    </a:lnTo>
                    <a:lnTo>
                      <a:pt x="1911" y="2730500"/>
                    </a:lnTo>
                    <a:lnTo>
                      <a:pt x="3788" y="2781300"/>
                    </a:lnTo>
                    <a:lnTo>
                      <a:pt x="6276" y="2832100"/>
                    </a:lnTo>
                    <a:lnTo>
                      <a:pt x="9369" y="2882900"/>
                    </a:lnTo>
                    <a:lnTo>
                      <a:pt x="13063" y="2921000"/>
                    </a:lnTo>
                    <a:lnTo>
                      <a:pt x="17350" y="2971800"/>
                    </a:lnTo>
                    <a:lnTo>
                      <a:pt x="22227" y="3022600"/>
                    </a:lnTo>
                    <a:lnTo>
                      <a:pt x="27686" y="3073400"/>
                    </a:lnTo>
                    <a:lnTo>
                      <a:pt x="33723" y="3111500"/>
                    </a:lnTo>
                    <a:lnTo>
                      <a:pt x="40332" y="3162300"/>
                    </a:lnTo>
                    <a:lnTo>
                      <a:pt x="47508" y="3213100"/>
                    </a:lnTo>
                    <a:lnTo>
                      <a:pt x="55245" y="3263900"/>
                    </a:lnTo>
                    <a:lnTo>
                      <a:pt x="63537" y="3302000"/>
                    </a:lnTo>
                    <a:lnTo>
                      <a:pt x="72378" y="3352800"/>
                    </a:lnTo>
                    <a:lnTo>
                      <a:pt x="81764" y="3403600"/>
                    </a:lnTo>
                    <a:lnTo>
                      <a:pt x="91689" y="3441700"/>
                    </a:lnTo>
                    <a:lnTo>
                      <a:pt x="102146" y="3492500"/>
                    </a:lnTo>
                    <a:lnTo>
                      <a:pt x="113131" y="3543300"/>
                    </a:lnTo>
                    <a:lnTo>
                      <a:pt x="124638" y="3594100"/>
                    </a:lnTo>
                    <a:lnTo>
                      <a:pt x="136662" y="3632200"/>
                    </a:lnTo>
                    <a:lnTo>
                      <a:pt x="149196" y="3683000"/>
                    </a:lnTo>
                    <a:lnTo>
                      <a:pt x="162236" y="3733800"/>
                    </a:lnTo>
                    <a:lnTo>
                      <a:pt x="175775" y="3771900"/>
                    </a:lnTo>
                    <a:lnTo>
                      <a:pt x="189808" y="3822700"/>
                    </a:lnTo>
                    <a:lnTo>
                      <a:pt x="204330" y="3873500"/>
                    </a:lnTo>
                    <a:lnTo>
                      <a:pt x="219335" y="3911600"/>
                    </a:lnTo>
                    <a:lnTo>
                      <a:pt x="234817" y="3962400"/>
                    </a:lnTo>
                    <a:lnTo>
                      <a:pt x="250771" y="4013200"/>
                    </a:lnTo>
                    <a:lnTo>
                      <a:pt x="267191" y="4051300"/>
                    </a:lnTo>
                    <a:lnTo>
                      <a:pt x="284072" y="4102100"/>
                    </a:lnTo>
                    <a:lnTo>
                      <a:pt x="301409" y="4152900"/>
                    </a:lnTo>
                    <a:lnTo>
                      <a:pt x="319194" y="4191000"/>
                    </a:lnTo>
                    <a:lnTo>
                      <a:pt x="337424" y="4241800"/>
                    </a:lnTo>
                    <a:lnTo>
                      <a:pt x="356092" y="4292600"/>
                    </a:lnTo>
                    <a:lnTo>
                      <a:pt x="375194" y="4330700"/>
                    </a:lnTo>
                    <a:lnTo>
                      <a:pt x="394722" y="4381500"/>
                    </a:lnTo>
                    <a:lnTo>
                      <a:pt x="414672" y="4419600"/>
                    </a:lnTo>
                    <a:lnTo>
                      <a:pt x="435039" y="4470400"/>
                    </a:lnTo>
                    <a:lnTo>
                      <a:pt x="455816" y="4521200"/>
                    </a:lnTo>
                    <a:lnTo>
                      <a:pt x="476998" y="4559300"/>
                    </a:lnTo>
                    <a:lnTo>
                      <a:pt x="498579" y="4610100"/>
                    </a:lnTo>
                    <a:lnTo>
                      <a:pt x="520555" y="4648200"/>
                    </a:lnTo>
                    <a:lnTo>
                      <a:pt x="542919" y="4699000"/>
                    </a:lnTo>
                    <a:lnTo>
                      <a:pt x="565665" y="4737100"/>
                    </a:lnTo>
                    <a:lnTo>
                      <a:pt x="588789" y="4787900"/>
                    </a:lnTo>
                    <a:lnTo>
                      <a:pt x="612285" y="4826000"/>
                    </a:lnTo>
                    <a:lnTo>
                      <a:pt x="636146" y="4876800"/>
                    </a:lnTo>
                    <a:lnTo>
                      <a:pt x="660368" y="4914900"/>
                    </a:lnTo>
                    <a:lnTo>
                      <a:pt x="684945" y="4965700"/>
                    </a:lnTo>
                    <a:lnTo>
                      <a:pt x="709872" y="5003800"/>
                    </a:lnTo>
                    <a:lnTo>
                      <a:pt x="735142" y="5054600"/>
                    </a:lnTo>
                    <a:lnTo>
                      <a:pt x="760751" y="5092700"/>
                    </a:lnTo>
                    <a:lnTo>
                      <a:pt x="786692" y="5143500"/>
                    </a:lnTo>
                    <a:lnTo>
                      <a:pt x="812960" y="5181600"/>
                    </a:lnTo>
                    <a:lnTo>
                      <a:pt x="839550" y="5219700"/>
                    </a:lnTo>
                    <a:lnTo>
                      <a:pt x="866456" y="5270500"/>
                    </a:lnTo>
                    <a:lnTo>
                      <a:pt x="893673" y="5308600"/>
                    </a:lnTo>
                    <a:lnTo>
                      <a:pt x="921194" y="5346700"/>
                    </a:lnTo>
                    <a:lnTo>
                      <a:pt x="949014" y="5397500"/>
                    </a:lnTo>
                    <a:lnTo>
                      <a:pt x="977129" y="5435600"/>
                    </a:lnTo>
                    <a:lnTo>
                      <a:pt x="1005531" y="5473700"/>
                    </a:lnTo>
                    <a:lnTo>
                      <a:pt x="1034216" y="5524500"/>
                    </a:lnTo>
                    <a:lnTo>
                      <a:pt x="1063178" y="5562600"/>
                    </a:lnTo>
                    <a:lnTo>
                      <a:pt x="1092412" y="5600700"/>
                    </a:lnTo>
                    <a:lnTo>
                      <a:pt x="1121911" y="5638800"/>
                    </a:lnTo>
                    <a:lnTo>
                      <a:pt x="1151671" y="5689600"/>
                    </a:lnTo>
                    <a:lnTo>
                      <a:pt x="1181685" y="5727700"/>
                    </a:lnTo>
                    <a:lnTo>
                      <a:pt x="1211949" y="5765800"/>
                    </a:lnTo>
                    <a:lnTo>
                      <a:pt x="1273202" y="5842000"/>
                    </a:lnTo>
                    <a:lnTo>
                      <a:pt x="1304180" y="5892800"/>
                    </a:lnTo>
                    <a:lnTo>
                      <a:pt x="1335385" y="5930900"/>
                    </a:lnTo>
                    <a:lnTo>
                      <a:pt x="1398453" y="6007100"/>
                    </a:lnTo>
                    <a:lnTo>
                      <a:pt x="1462362" y="6083300"/>
                    </a:lnTo>
                    <a:lnTo>
                      <a:pt x="1527068" y="6159500"/>
                    </a:lnTo>
                    <a:lnTo>
                      <a:pt x="1625522" y="6273800"/>
                    </a:lnTo>
                    <a:lnTo>
                      <a:pt x="1655452" y="6299200"/>
                    </a:lnTo>
                    <a:lnTo>
                      <a:pt x="2216661" y="6299200"/>
                    </a:lnTo>
                    <a:lnTo>
                      <a:pt x="2201468" y="6261100"/>
                    </a:lnTo>
                    <a:lnTo>
                      <a:pt x="2183964" y="6223000"/>
                    </a:lnTo>
                    <a:lnTo>
                      <a:pt x="2166369" y="6172200"/>
                    </a:lnTo>
                    <a:lnTo>
                      <a:pt x="2148694" y="6121400"/>
                    </a:lnTo>
                    <a:lnTo>
                      <a:pt x="2130951" y="6083300"/>
                    </a:lnTo>
                    <a:lnTo>
                      <a:pt x="2095308" y="5981700"/>
                    </a:lnTo>
                    <a:lnTo>
                      <a:pt x="2059534" y="5880100"/>
                    </a:lnTo>
                    <a:lnTo>
                      <a:pt x="2041627" y="5842000"/>
                    </a:lnTo>
                    <a:lnTo>
                      <a:pt x="1970138" y="5638800"/>
                    </a:lnTo>
                    <a:lnTo>
                      <a:pt x="1934640" y="5537200"/>
                    </a:lnTo>
                    <a:lnTo>
                      <a:pt x="1916994" y="5486400"/>
                    </a:lnTo>
                    <a:lnTo>
                      <a:pt x="1899431" y="5435600"/>
                    </a:lnTo>
                    <a:lnTo>
                      <a:pt x="1881965" y="5384800"/>
                    </a:lnTo>
                    <a:lnTo>
                      <a:pt x="1864606" y="5334000"/>
                    </a:lnTo>
                    <a:lnTo>
                      <a:pt x="1847366" y="5283200"/>
                    </a:lnTo>
                    <a:lnTo>
                      <a:pt x="1830257" y="5232400"/>
                    </a:lnTo>
                    <a:lnTo>
                      <a:pt x="1813290" y="5181600"/>
                    </a:lnTo>
                    <a:lnTo>
                      <a:pt x="1796477" y="5130800"/>
                    </a:lnTo>
                    <a:lnTo>
                      <a:pt x="1779830" y="5080000"/>
                    </a:lnTo>
                    <a:lnTo>
                      <a:pt x="1763361" y="5029200"/>
                    </a:lnTo>
                    <a:lnTo>
                      <a:pt x="1747081" y="4978400"/>
                    </a:lnTo>
                    <a:lnTo>
                      <a:pt x="1731002" y="4927600"/>
                    </a:lnTo>
                    <a:lnTo>
                      <a:pt x="1715135" y="4876800"/>
                    </a:lnTo>
                    <a:lnTo>
                      <a:pt x="1699493" y="4813300"/>
                    </a:lnTo>
                    <a:lnTo>
                      <a:pt x="1684086" y="4762500"/>
                    </a:lnTo>
                    <a:lnTo>
                      <a:pt x="1668927" y="4711700"/>
                    </a:lnTo>
                    <a:lnTo>
                      <a:pt x="1654028" y="4660900"/>
                    </a:lnTo>
                    <a:lnTo>
                      <a:pt x="1639399" y="4610100"/>
                    </a:lnTo>
                    <a:lnTo>
                      <a:pt x="1625053" y="4559300"/>
                    </a:lnTo>
                    <a:lnTo>
                      <a:pt x="1611002" y="4508500"/>
                    </a:lnTo>
                    <a:lnTo>
                      <a:pt x="1597256" y="4457700"/>
                    </a:lnTo>
                    <a:lnTo>
                      <a:pt x="1583829" y="4406900"/>
                    </a:lnTo>
                    <a:lnTo>
                      <a:pt x="1570730" y="4356100"/>
                    </a:lnTo>
                    <a:lnTo>
                      <a:pt x="1557973" y="4305300"/>
                    </a:lnTo>
                    <a:lnTo>
                      <a:pt x="1545569" y="4254500"/>
                    </a:lnTo>
                    <a:lnTo>
                      <a:pt x="1533529" y="4191000"/>
                    </a:lnTo>
                    <a:lnTo>
                      <a:pt x="1521865" y="4140200"/>
                    </a:lnTo>
                    <a:lnTo>
                      <a:pt x="1510589" y="4089400"/>
                    </a:lnTo>
                    <a:lnTo>
                      <a:pt x="1499713" y="4038600"/>
                    </a:lnTo>
                    <a:lnTo>
                      <a:pt x="1489248" y="3987800"/>
                    </a:lnTo>
                    <a:lnTo>
                      <a:pt x="1479206" y="3937000"/>
                    </a:lnTo>
                    <a:lnTo>
                      <a:pt x="1469598" y="3886200"/>
                    </a:lnTo>
                    <a:lnTo>
                      <a:pt x="1460437" y="3835400"/>
                    </a:lnTo>
                    <a:lnTo>
                      <a:pt x="1451733" y="3784600"/>
                    </a:lnTo>
                    <a:lnTo>
                      <a:pt x="1443500" y="3733800"/>
                    </a:lnTo>
                    <a:lnTo>
                      <a:pt x="1435748" y="3683000"/>
                    </a:lnTo>
                    <a:lnTo>
                      <a:pt x="1428488" y="3632200"/>
                    </a:lnTo>
                    <a:lnTo>
                      <a:pt x="1421734" y="3581400"/>
                    </a:lnTo>
                    <a:lnTo>
                      <a:pt x="1415496" y="3543300"/>
                    </a:lnTo>
                    <a:lnTo>
                      <a:pt x="1409786" y="3492500"/>
                    </a:lnTo>
                    <a:lnTo>
                      <a:pt x="1404615" y="3441700"/>
                    </a:lnTo>
                    <a:lnTo>
                      <a:pt x="1399996" y="3390900"/>
                    </a:lnTo>
                    <a:lnTo>
                      <a:pt x="1395941" y="3340100"/>
                    </a:lnTo>
                    <a:lnTo>
                      <a:pt x="1392460" y="3289300"/>
                    </a:lnTo>
                    <a:lnTo>
                      <a:pt x="1389566" y="3251200"/>
                    </a:lnTo>
                    <a:lnTo>
                      <a:pt x="1387270" y="3200400"/>
                    </a:lnTo>
                    <a:lnTo>
                      <a:pt x="1385583" y="3149600"/>
                    </a:lnTo>
                    <a:lnTo>
                      <a:pt x="1384519" y="3098800"/>
                    </a:lnTo>
                    <a:lnTo>
                      <a:pt x="1384087" y="3060700"/>
                    </a:lnTo>
                    <a:lnTo>
                      <a:pt x="1384301" y="3009900"/>
                    </a:lnTo>
                    <a:lnTo>
                      <a:pt x="1385171" y="2959100"/>
                    </a:lnTo>
                    <a:lnTo>
                      <a:pt x="1386710" y="2921000"/>
                    </a:lnTo>
                    <a:lnTo>
                      <a:pt x="1388928" y="2870200"/>
                    </a:lnTo>
                    <a:lnTo>
                      <a:pt x="1391839" y="2832100"/>
                    </a:lnTo>
                    <a:lnTo>
                      <a:pt x="1395452" y="2781300"/>
                    </a:lnTo>
                    <a:lnTo>
                      <a:pt x="1399781" y="2743200"/>
                    </a:lnTo>
                    <a:lnTo>
                      <a:pt x="1404837" y="2692400"/>
                    </a:lnTo>
                    <a:lnTo>
                      <a:pt x="1410630" y="2654300"/>
                    </a:lnTo>
                    <a:lnTo>
                      <a:pt x="1417175" y="2616200"/>
                    </a:lnTo>
                    <a:lnTo>
                      <a:pt x="1424480" y="2565400"/>
                    </a:lnTo>
                    <a:lnTo>
                      <a:pt x="1432560" y="2527300"/>
                    </a:lnTo>
                    <a:lnTo>
                      <a:pt x="1441424" y="2489200"/>
                    </a:lnTo>
                    <a:lnTo>
                      <a:pt x="1451086" y="2451100"/>
                    </a:lnTo>
                    <a:lnTo>
                      <a:pt x="1461556" y="2400300"/>
                    </a:lnTo>
                    <a:lnTo>
                      <a:pt x="1472846" y="2362200"/>
                    </a:lnTo>
                    <a:lnTo>
                      <a:pt x="1484968" y="2324100"/>
                    </a:lnTo>
                    <a:lnTo>
                      <a:pt x="1497934" y="2286000"/>
                    </a:lnTo>
                    <a:lnTo>
                      <a:pt x="1511755" y="2247900"/>
                    </a:lnTo>
                    <a:lnTo>
                      <a:pt x="1526443" y="2209800"/>
                    </a:lnTo>
                    <a:lnTo>
                      <a:pt x="1542010" y="2171700"/>
                    </a:lnTo>
                    <a:lnTo>
                      <a:pt x="1558467" y="2133600"/>
                    </a:lnTo>
                    <a:lnTo>
                      <a:pt x="1581889" y="2095500"/>
                    </a:lnTo>
                    <a:lnTo>
                      <a:pt x="1607063" y="2044700"/>
                    </a:lnTo>
                    <a:lnTo>
                      <a:pt x="1633944" y="2006600"/>
                    </a:lnTo>
                    <a:lnTo>
                      <a:pt x="1662487" y="1968500"/>
                    </a:lnTo>
                    <a:lnTo>
                      <a:pt x="1692646" y="1917700"/>
                    </a:lnTo>
                    <a:lnTo>
                      <a:pt x="1724377" y="1879600"/>
                    </a:lnTo>
                    <a:lnTo>
                      <a:pt x="1757634" y="1854200"/>
                    </a:lnTo>
                    <a:lnTo>
                      <a:pt x="1792373" y="1816100"/>
                    </a:lnTo>
                    <a:lnTo>
                      <a:pt x="1828548" y="1778000"/>
                    </a:lnTo>
                    <a:lnTo>
                      <a:pt x="1866114" y="1752600"/>
                    </a:lnTo>
                    <a:lnTo>
                      <a:pt x="1905026" y="1714500"/>
                    </a:lnTo>
                    <a:lnTo>
                      <a:pt x="1945239" y="1689100"/>
                    </a:lnTo>
                    <a:lnTo>
                      <a:pt x="1986707" y="1663700"/>
                    </a:lnTo>
                    <a:lnTo>
                      <a:pt x="2029387" y="1638300"/>
                    </a:lnTo>
                    <a:lnTo>
                      <a:pt x="2073232" y="1612900"/>
                    </a:lnTo>
                    <a:lnTo>
                      <a:pt x="2118198" y="1587500"/>
                    </a:lnTo>
                    <a:lnTo>
                      <a:pt x="2164239" y="1574800"/>
                    </a:lnTo>
                    <a:lnTo>
                      <a:pt x="2211310" y="1549400"/>
                    </a:lnTo>
                    <a:lnTo>
                      <a:pt x="2259367" y="1536700"/>
                    </a:lnTo>
                    <a:lnTo>
                      <a:pt x="2303510" y="1524000"/>
                    </a:lnTo>
                    <a:lnTo>
                      <a:pt x="4383878" y="1524000"/>
                    </a:lnTo>
                    <a:lnTo>
                      <a:pt x="4373511" y="1485900"/>
                    </a:lnTo>
                    <a:lnTo>
                      <a:pt x="4358352" y="1435100"/>
                    </a:lnTo>
                    <a:lnTo>
                      <a:pt x="4341862" y="1384300"/>
                    </a:lnTo>
                    <a:lnTo>
                      <a:pt x="4324049" y="1333500"/>
                    </a:lnTo>
                    <a:lnTo>
                      <a:pt x="4304919" y="1282700"/>
                    </a:lnTo>
                    <a:lnTo>
                      <a:pt x="4284478" y="1231900"/>
                    </a:lnTo>
                    <a:lnTo>
                      <a:pt x="4262734" y="1181100"/>
                    </a:lnTo>
                    <a:lnTo>
                      <a:pt x="4239693" y="1143000"/>
                    </a:lnTo>
                    <a:lnTo>
                      <a:pt x="4215361" y="1092200"/>
                    </a:lnTo>
                    <a:lnTo>
                      <a:pt x="4189746" y="1041400"/>
                    </a:lnTo>
                    <a:lnTo>
                      <a:pt x="4162854" y="1003300"/>
                    </a:lnTo>
                    <a:lnTo>
                      <a:pt x="4134692" y="952500"/>
                    </a:lnTo>
                    <a:lnTo>
                      <a:pt x="4106375" y="914400"/>
                    </a:lnTo>
                    <a:lnTo>
                      <a:pt x="4077170" y="876300"/>
                    </a:lnTo>
                    <a:lnTo>
                      <a:pt x="4047098" y="838200"/>
                    </a:lnTo>
                    <a:lnTo>
                      <a:pt x="4016175" y="800100"/>
                    </a:lnTo>
                    <a:lnTo>
                      <a:pt x="3984419" y="762000"/>
                    </a:lnTo>
                    <a:lnTo>
                      <a:pt x="3951850" y="723900"/>
                    </a:lnTo>
                    <a:lnTo>
                      <a:pt x="3918485" y="685800"/>
                    </a:lnTo>
                    <a:lnTo>
                      <a:pt x="3884342" y="660400"/>
                    </a:lnTo>
                    <a:lnTo>
                      <a:pt x="3849440" y="622300"/>
                    </a:lnTo>
                    <a:lnTo>
                      <a:pt x="3813797" y="584200"/>
                    </a:lnTo>
                    <a:lnTo>
                      <a:pt x="3777430" y="558800"/>
                    </a:lnTo>
                    <a:lnTo>
                      <a:pt x="3740358" y="520700"/>
                    </a:lnTo>
                    <a:lnTo>
                      <a:pt x="3702600" y="495300"/>
                    </a:lnTo>
                    <a:lnTo>
                      <a:pt x="3664172" y="457200"/>
                    </a:lnTo>
                    <a:lnTo>
                      <a:pt x="3625094" y="431800"/>
                    </a:lnTo>
                    <a:lnTo>
                      <a:pt x="3545060" y="381000"/>
                    </a:lnTo>
                    <a:lnTo>
                      <a:pt x="3462642" y="330200"/>
                    </a:lnTo>
                    <a:lnTo>
                      <a:pt x="3377985" y="279400"/>
                    </a:lnTo>
                    <a:lnTo>
                      <a:pt x="3291234" y="228600"/>
                    </a:lnTo>
                    <a:lnTo>
                      <a:pt x="3247119" y="215900"/>
                    </a:lnTo>
                    <a:lnTo>
                      <a:pt x="3202536" y="190500"/>
                    </a:lnTo>
                    <a:lnTo>
                      <a:pt x="3157501" y="177800"/>
                    </a:lnTo>
                    <a:lnTo>
                      <a:pt x="3112035" y="152400"/>
                    </a:lnTo>
                    <a:lnTo>
                      <a:pt x="3019876" y="127000"/>
                    </a:lnTo>
                    <a:lnTo>
                      <a:pt x="2973221" y="101600"/>
                    </a:lnTo>
                    <a:lnTo>
                      <a:pt x="2783183" y="50800"/>
                    </a:lnTo>
                    <a:lnTo>
                      <a:pt x="2734910" y="50800"/>
                    </a:lnTo>
                    <a:lnTo>
                      <a:pt x="2637575" y="25400"/>
                    </a:lnTo>
                    <a:lnTo>
                      <a:pt x="2591923" y="25400"/>
                    </a:lnTo>
                    <a:lnTo>
                      <a:pt x="2545167" y="12700"/>
                    </a:lnTo>
                    <a:close/>
                  </a:path>
                  <a:path w="4457700" h="6299200">
                    <a:moveTo>
                      <a:pt x="4383878" y="1524000"/>
                    </a:moveTo>
                    <a:lnTo>
                      <a:pt x="2508951" y="1524000"/>
                    </a:lnTo>
                    <a:lnTo>
                      <a:pt x="2614323" y="1549400"/>
                    </a:lnTo>
                    <a:lnTo>
                      <a:pt x="2664004" y="1562100"/>
                    </a:lnTo>
                    <a:lnTo>
                      <a:pt x="2711193" y="1574800"/>
                    </a:lnTo>
                    <a:lnTo>
                      <a:pt x="2758069" y="1600200"/>
                    </a:lnTo>
                    <a:lnTo>
                      <a:pt x="2804419" y="1612900"/>
                    </a:lnTo>
                    <a:lnTo>
                      <a:pt x="2850025" y="1638300"/>
                    </a:lnTo>
                    <a:lnTo>
                      <a:pt x="2894675" y="1663700"/>
                    </a:lnTo>
                    <a:lnTo>
                      <a:pt x="2938152" y="1689100"/>
                    </a:lnTo>
                    <a:lnTo>
                      <a:pt x="2980241" y="1714500"/>
                    </a:lnTo>
                    <a:lnTo>
                      <a:pt x="3020727" y="1739900"/>
                    </a:lnTo>
                    <a:lnTo>
                      <a:pt x="3059396" y="1765300"/>
                    </a:lnTo>
                    <a:lnTo>
                      <a:pt x="3096031" y="1803400"/>
                    </a:lnTo>
                    <a:lnTo>
                      <a:pt x="3130419" y="1841500"/>
                    </a:lnTo>
                    <a:lnTo>
                      <a:pt x="3158210" y="1879600"/>
                    </a:lnTo>
                    <a:lnTo>
                      <a:pt x="3183394" y="1930400"/>
                    </a:lnTo>
                    <a:lnTo>
                      <a:pt x="3206029" y="1981200"/>
                    </a:lnTo>
                    <a:lnTo>
                      <a:pt x="3226173" y="2032000"/>
                    </a:lnTo>
                    <a:lnTo>
                      <a:pt x="3243887" y="2082800"/>
                    </a:lnTo>
                    <a:lnTo>
                      <a:pt x="3259229" y="2133600"/>
                    </a:lnTo>
                    <a:lnTo>
                      <a:pt x="3272258" y="2184400"/>
                    </a:lnTo>
                    <a:lnTo>
                      <a:pt x="3280668" y="2222500"/>
                    </a:lnTo>
                    <a:lnTo>
                      <a:pt x="3287914" y="2260600"/>
                    </a:lnTo>
                    <a:lnTo>
                      <a:pt x="3294014" y="2311400"/>
                    </a:lnTo>
                    <a:lnTo>
                      <a:pt x="3298984" y="2349500"/>
                    </a:lnTo>
                    <a:lnTo>
                      <a:pt x="3302845" y="2400300"/>
                    </a:lnTo>
                    <a:lnTo>
                      <a:pt x="3305614" y="2438400"/>
                    </a:lnTo>
                    <a:lnTo>
                      <a:pt x="3307310" y="2489200"/>
                    </a:lnTo>
                    <a:lnTo>
                      <a:pt x="3307950" y="2527300"/>
                    </a:lnTo>
                    <a:lnTo>
                      <a:pt x="3307554" y="2578100"/>
                    </a:lnTo>
                    <a:lnTo>
                      <a:pt x="3306139" y="2628900"/>
                    </a:lnTo>
                    <a:lnTo>
                      <a:pt x="3303725" y="2667000"/>
                    </a:lnTo>
                    <a:lnTo>
                      <a:pt x="3300328" y="2717800"/>
                    </a:lnTo>
                    <a:lnTo>
                      <a:pt x="3295968" y="2768600"/>
                    </a:lnTo>
                    <a:lnTo>
                      <a:pt x="3290662" y="2819400"/>
                    </a:lnTo>
                    <a:lnTo>
                      <a:pt x="3284430" y="2857500"/>
                    </a:lnTo>
                    <a:lnTo>
                      <a:pt x="3277288" y="2908300"/>
                    </a:lnTo>
                    <a:lnTo>
                      <a:pt x="3269257" y="2959100"/>
                    </a:lnTo>
                    <a:lnTo>
                      <a:pt x="3260354" y="3009900"/>
                    </a:lnTo>
                    <a:lnTo>
                      <a:pt x="3250597" y="3060700"/>
                    </a:lnTo>
                    <a:lnTo>
                      <a:pt x="3240004" y="3111500"/>
                    </a:lnTo>
                    <a:lnTo>
                      <a:pt x="3228595" y="3162300"/>
                    </a:lnTo>
                    <a:lnTo>
                      <a:pt x="3216387" y="3200400"/>
                    </a:lnTo>
                    <a:lnTo>
                      <a:pt x="3203398" y="3251200"/>
                    </a:lnTo>
                    <a:lnTo>
                      <a:pt x="3189648" y="3302000"/>
                    </a:lnTo>
                    <a:lnTo>
                      <a:pt x="3175153" y="3352800"/>
                    </a:lnTo>
                    <a:lnTo>
                      <a:pt x="3159933" y="3403600"/>
                    </a:lnTo>
                    <a:lnTo>
                      <a:pt x="3144006" y="3454400"/>
                    </a:lnTo>
                    <a:lnTo>
                      <a:pt x="3127390" y="3505200"/>
                    </a:lnTo>
                    <a:lnTo>
                      <a:pt x="3110104" y="3556000"/>
                    </a:lnTo>
                    <a:lnTo>
                      <a:pt x="3092165" y="3606800"/>
                    </a:lnTo>
                    <a:lnTo>
                      <a:pt x="3073593" y="3657600"/>
                    </a:lnTo>
                    <a:lnTo>
                      <a:pt x="3054404" y="3695700"/>
                    </a:lnTo>
                    <a:lnTo>
                      <a:pt x="3034619" y="3746500"/>
                    </a:lnTo>
                    <a:lnTo>
                      <a:pt x="3014254" y="3797300"/>
                    </a:lnTo>
                    <a:lnTo>
                      <a:pt x="2993329" y="3848100"/>
                    </a:lnTo>
                    <a:lnTo>
                      <a:pt x="2971862" y="3898900"/>
                    </a:lnTo>
                    <a:lnTo>
                      <a:pt x="2949870" y="3937000"/>
                    </a:lnTo>
                    <a:lnTo>
                      <a:pt x="2927373" y="3987800"/>
                    </a:lnTo>
                    <a:lnTo>
                      <a:pt x="2904388" y="4038600"/>
                    </a:lnTo>
                    <a:lnTo>
                      <a:pt x="2880935" y="4076700"/>
                    </a:lnTo>
                    <a:lnTo>
                      <a:pt x="2857030" y="4127500"/>
                    </a:lnTo>
                    <a:lnTo>
                      <a:pt x="2832693" y="4178300"/>
                    </a:lnTo>
                    <a:lnTo>
                      <a:pt x="2807942" y="4216400"/>
                    </a:lnTo>
                    <a:lnTo>
                      <a:pt x="2782795" y="4267200"/>
                    </a:lnTo>
                    <a:lnTo>
                      <a:pt x="2757270" y="4305300"/>
                    </a:lnTo>
                    <a:lnTo>
                      <a:pt x="2731386" y="4343400"/>
                    </a:lnTo>
                    <a:lnTo>
                      <a:pt x="2705162" y="4394200"/>
                    </a:lnTo>
                    <a:lnTo>
                      <a:pt x="2678614" y="4432300"/>
                    </a:lnTo>
                    <a:lnTo>
                      <a:pt x="2651763" y="4470400"/>
                    </a:lnTo>
                    <a:lnTo>
                      <a:pt x="2624625" y="4521200"/>
                    </a:lnTo>
                    <a:lnTo>
                      <a:pt x="2597220" y="4559300"/>
                    </a:lnTo>
                    <a:lnTo>
                      <a:pt x="2569565" y="4597400"/>
                    </a:lnTo>
                    <a:lnTo>
                      <a:pt x="2541680" y="4635500"/>
                    </a:lnTo>
                    <a:lnTo>
                      <a:pt x="2485289" y="4711700"/>
                    </a:lnTo>
                    <a:lnTo>
                      <a:pt x="2456820" y="4737100"/>
                    </a:lnTo>
                    <a:lnTo>
                      <a:pt x="2399427" y="4813300"/>
                    </a:lnTo>
                    <a:lnTo>
                      <a:pt x="2370540" y="4838700"/>
                    </a:lnTo>
                    <a:lnTo>
                      <a:pt x="2341550" y="4876800"/>
                    </a:lnTo>
                    <a:lnTo>
                      <a:pt x="2312475" y="4902200"/>
                    </a:lnTo>
                    <a:lnTo>
                      <a:pt x="2545153" y="4838700"/>
                    </a:lnTo>
                    <a:lnTo>
                      <a:pt x="2590819" y="4813300"/>
                    </a:lnTo>
                    <a:lnTo>
                      <a:pt x="2636165" y="4800600"/>
                    </a:lnTo>
                    <a:lnTo>
                      <a:pt x="2681180" y="4775200"/>
                    </a:lnTo>
                    <a:lnTo>
                      <a:pt x="2725851" y="4762500"/>
                    </a:lnTo>
                    <a:lnTo>
                      <a:pt x="2857676" y="4686300"/>
                    </a:lnTo>
                    <a:lnTo>
                      <a:pt x="2985957" y="4610100"/>
                    </a:lnTo>
                    <a:lnTo>
                      <a:pt x="3027872" y="4584700"/>
                    </a:lnTo>
                    <a:lnTo>
                      <a:pt x="3069343" y="4546600"/>
                    </a:lnTo>
                    <a:lnTo>
                      <a:pt x="3150905" y="4495800"/>
                    </a:lnTo>
                    <a:lnTo>
                      <a:pt x="3190971" y="4457700"/>
                    </a:lnTo>
                    <a:lnTo>
                      <a:pt x="3230543" y="4432300"/>
                    </a:lnTo>
                    <a:lnTo>
                      <a:pt x="3269610" y="4394200"/>
                    </a:lnTo>
                    <a:lnTo>
                      <a:pt x="3308158" y="4356100"/>
                    </a:lnTo>
                    <a:lnTo>
                      <a:pt x="3346176" y="4330700"/>
                    </a:lnTo>
                    <a:lnTo>
                      <a:pt x="3383650" y="4292600"/>
                    </a:lnTo>
                    <a:lnTo>
                      <a:pt x="3420569" y="4254500"/>
                    </a:lnTo>
                    <a:lnTo>
                      <a:pt x="3456920" y="4229100"/>
                    </a:lnTo>
                    <a:lnTo>
                      <a:pt x="3492691" y="4191000"/>
                    </a:lnTo>
                    <a:lnTo>
                      <a:pt x="3527868" y="4152900"/>
                    </a:lnTo>
                    <a:lnTo>
                      <a:pt x="3562440" y="4114800"/>
                    </a:lnTo>
                    <a:lnTo>
                      <a:pt x="3596395" y="4076700"/>
                    </a:lnTo>
                    <a:lnTo>
                      <a:pt x="3629719" y="4051300"/>
                    </a:lnTo>
                    <a:lnTo>
                      <a:pt x="3662400" y="4013200"/>
                    </a:lnTo>
                    <a:lnTo>
                      <a:pt x="3694426" y="3975100"/>
                    </a:lnTo>
                    <a:lnTo>
                      <a:pt x="3725784" y="3937000"/>
                    </a:lnTo>
                    <a:lnTo>
                      <a:pt x="3756463" y="3898900"/>
                    </a:lnTo>
                    <a:lnTo>
                      <a:pt x="3786371" y="3860800"/>
                    </a:lnTo>
                    <a:lnTo>
                      <a:pt x="3815840" y="3822700"/>
                    </a:lnTo>
                    <a:lnTo>
                      <a:pt x="3844854" y="3784600"/>
                    </a:lnTo>
                    <a:lnTo>
                      <a:pt x="3873396" y="3746500"/>
                    </a:lnTo>
                    <a:lnTo>
                      <a:pt x="3901453" y="3708400"/>
                    </a:lnTo>
                    <a:lnTo>
                      <a:pt x="3929008" y="3670300"/>
                    </a:lnTo>
                    <a:lnTo>
                      <a:pt x="3956045" y="3632200"/>
                    </a:lnTo>
                    <a:lnTo>
                      <a:pt x="3982550" y="3581400"/>
                    </a:lnTo>
                    <a:lnTo>
                      <a:pt x="4008508" y="3543300"/>
                    </a:lnTo>
                    <a:lnTo>
                      <a:pt x="4033902" y="3505200"/>
                    </a:lnTo>
                    <a:lnTo>
                      <a:pt x="4058717" y="3467100"/>
                    </a:lnTo>
                    <a:lnTo>
                      <a:pt x="4082937" y="3416300"/>
                    </a:lnTo>
                    <a:lnTo>
                      <a:pt x="4106549" y="3378200"/>
                    </a:lnTo>
                    <a:lnTo>
                      <a:pt x="4129535" y="3327400"/>
                    </a:lnTo>
                    <a:lnTo>
                      <a:pt x="4151880" y="3289300"/>
                    </a:lnTo>
                    <a:lnTo>
                      <a:pt x="4173570" y="3251200"/>
                    </a:lnTo>
                    <a:lnTo>
                      <a:pt x="4194588" y="3200400"/>
                    </a:lnTo>
                    <a:lnTo>
                      <a:pt x="4214919" y="3162300"/>
                    </a:lnTo>
                    <a:lnTo>
                      <a:pt x="4234548" y="3111500"/>
                    </a:lnTo>
                    <a:lnTo>
                      <a:pt x="4253459" y="3060700"/>
                    </a:lnTo>
                    <a:lnTo>
                      <a:pt x="4271638" y="3022600"/>
                    </a:lnTo>
                    <a:lnTo>
                      <a:pt x="4289067" y="2971800"/>
                    </a:lnTo>
                    <a:lnTo>
                      <a:pt x="4305733" y="2933700"/>
                    </a:lnTo>
                    <a:lnTo>
                      <a:pt x="4321619" y="2882900"/>
                    </a:lnTo>
                    <a:lnTo>
                      <a:pt x="4336711" y="2832100"/>
                    </a:lnTo>
                    <a:lnTo>
                      <a:pt x="4350992" y="2794000"/>
                    </a:lnTo>
                    <a:lnTo>
                      <a:pt x="4364447" y="2743200"/>
                    </a:lnTo>
                    <a:lnTo>
                      <a:pt x="4377061" y="2692400"/>
                    </a:lnTo>
                    <a:lnTo>
                      <a:pt x="4388819" y="2641600"/>
                    </a:lnTo>
                    <a:lnTo>
                      <a:pt x="4399705" y="2603500"/>
                    </a:lnTo>
                    <a:lnTo>
                      <a:pt x="4409703" y="2552700"/>
                    </a:lnTo>
                    <a:lnTo>
                      <a:pt x="4418798" y="2501900"/>
                    </a:lnTo>
                    <a:lnTo>
                      <a:pt x="4426975" y="2451100"/>
                    </a:lnTo>
                    <a:lnTo>
                      <a:pt x="4434218" y="2400300"/>
                    </a:lnTo>
                    <a:lnTo>
                      <a:pt x="4440512" y="2362200"/>
                    </a:lnTo>
                    <a:lnTo>
                      <a:pt x="4445842" y="2311400"/>
                    </a:lnTo>
                    <a:lnTo>
                      <a:pt x="4450191" y="2260600"/>
                    </a:lnTo>
                    <a:lnTo>
                      <a:pt x="4453545" y="2209800"/>
                    </a:lnTo>
                    <a:lnTo>
                      <a:pt x="4455888" y="2159000"/>
                    </a:lnTo>
                    <a:lnTo>
                      <a:pt x="4457205" y="2120900"/>
                    </a:lnTo>
                    <a:lnTo>
                      <a:pt x="4457480" y="2070100"/>
                    </a:lnTo>
                    <a:lnTo>
                      <a:pt x="4456697" y="2019300"/>
                    </a:lnTo>
                    <a:lnTo>
                      <a:pt x="4454842" y="1968500"/>
                    </a:lnTo>
                    <a:lnTo>
                      <a:pt x="4451900" y="1917700"/>
                    </a:lnTo>
                    <a:lnTo>
                      <a:pt x="4447853" y="1866900"/>
                    </a:lnTo>
                    <a:lnTo>
                      <a:pt x="4442688" y="1828800"/>
                    </a:lnTo>
                    <a:lnTo>
                      <a:pt x="4436388" y="1778000"/>
                    </a:lnTo>
                    <a:lnTo>
                      <a:pt x="4428938" y="1727200"/>
                    </a:lnTo>
                    <a:lnTo>
                      <a:pt x="4420324" y="1676400"/>
                    </a:lnTo>
                    <a:lnTo>
                      <a:pt x="4410528" y="1625600"/>
                    </a:lnTo>
                    <a:lnTo>
                      <a:pt x="4399537" y="1587500"/>
                    </a:lnTo>
                    <a:lnTo>
                      <a:pt x="4387334" y="1536700"/>
                    </a:lnTo>
                    <a:lnTo>
                      <a:pt x="4383878" y="1524000"/>
                    </a:lnTo>
                    <a:close/>
                  </a:path>
                  <a:path w="4457700" h="6299200">
                    <a:moveTo>
                      <a:pt x="2399500" y="0"/>
                    </a:moveTo>
                    <a:lnTo>
                      <a:pt x="2248294" y="0"/>
                    </a:lnTo>
                    <a:lnTo>
                      <a:pt x="2197230" y="12700"/>
                    </a:lnTo>
                    <a:lnTo>
                      <a:pt x="2448834" y="12700"/>
                    </a:lnTo>
                    <a:lnTo>
                      <a:pt x="2399500" y="0"/>
                    </a:lnTo>
                    <a:close/>
                  </a:path>
                </a:pathLst>
              </a:custGeom>
              <a:solidFill>
                <a:srgbClr val="FFD100"/>
              </a:solidFill>
            </p:spPr>
            <p:txBody>
              <a:bodyPr wrap="square" lIns="0" tIns="0" rIns="0" bIns="0" rtlCol="0"/>
              <a:lstStyle/>
              <a:p>
                <a:endParaRPr/>
              </a:p>
            </p:txBody>
          </p:sp>
          <p:sp>
            <p:nvSpPr>
              <p:cNvPr id="260" name="object 4"/>
              <p:cNvSpPr/>
              <p:nvPr/>
            </p:nvSpPr>
            <p:spPr>
              <a:xfrm>
                <a:off x="9639211" y="5346896"/>
                <a:ext cx="2671445" cy="5962015"/>
              </a:xfrm>
              <a:custGeom>
                <a:avLst/>
                <a:gdLst/>
                <a:ahLst/>
                <a:cxnLst/>
                <a:rect l="l" t="t" r="r" b="b"/>
                <a:pathLst>
                  <a:path w="2671445" h="5962015">
                    <a:moveTo>
                      <a:pt x="27025" y="0"/>
                    </a:moveTo>
                    <a:lnTo>
                      <a:pt x="14071" y="6819"/>
                    </a:lnTo>
                    <a:lnTo>
                      <a:pt x="7366" y="10464"/>
                    </a:lnTo>
                    <a:lnTo>
                      <a:pt x="0" y="14617"/>
                    </a:lnTo>
                    <a:lnTo>
                      <a:pt x="27025" y="0"/>
                    </a:lnTo>
                    <a:close/>
                  </a:path>
                  <a:path w="2671445" h="5962015">
                    <a:moveTo>
                      <a:pt x="900493" y="5961659"/>
                    </a:moveTo>
                    <a:lnTo>
                      <a:pt x="893292" y="5942203"/>
                    </a:lnTo>
                    <a:lnTo>
                      <a:pt x="891552" y="5937466"/>
                    </a:lnTo>
                    <a:lnTo>
                      <a:pt x="881595" y="5910796"/>
                    </a:lnTo>
                    <a:lnTo>
                      <a:pt x="871575" y="5883973"/>
                    </a:lnTo>
                    <a:lnTo>
                      <a:pt x="854214" y="5835751"/>
                    </a:lnTo>
                    <a:lnTo>
                      <a:pt x="852170" y="5829363"/>
                    </a:lnTo>
                    <a:lnTo>
                      <a:pt x="841743" y="5796699"/>
                    </a:lnTo>
                    <a:lnTo>
                      <a:pt x="846137" y="5820384"/>
                    </a:lnTo>
                    <a:lnTo>
                      <a:pt x="846404" y="5829363"/>
                    </a:lnTo>
                    <a:lnTo>
                      <a:pt x="844092" y="5828741"/>
                    </a:lnTo>
                    <a:lnTo>
                      <a:pt x="840778" y="5823648"/>
                    </a:lnTo>
                    <a:lnTo>
                      <a:pt x="838009" y="5819229"/>
                    </a:lnTo>
                    <a:lnTo>
                      <a:pt x="837349" y="5820600"/>
                    </a:lnTo>
                    <a:lnTo>
                      <a:pt x="840359" y="5832894"/>
                    </a:lnTo>
                    <a:lnTo>
                      <a:pt x="848601" y="5861253"/>
                    </a:lnTo>
                    <a:lnTo>
                      <a:pt x="863625" y="5910796"/>
                    </a:lnTo>
                    <a:lnTo>
                      <a:pt x="812038" y="5819127"/>
                    </a:lnTo>
                    <a:lnTo>
                      <a:pt x="767359" y="5690628"/>
                    </a:lnTo>
                    <a:lnTo>
                      <a:pt x="754761" y="5654395"/>
                    </a:lnTo>
                    <a:lnTo>
                      <a:pt x="744207" y="5637365"/>
                    </a:lnTo>
                    <a:lnTo>
                      <a:pt x="728637" y="5605996"/>
                    </a:lnTo>
                    <a:lnTo>
                      <a:pt x="718934" y="5590032"/>
                    </a:lnTo>
                    <a:lnTo>
                      <a:pt x="725932" y="5619267"/>
                    </a:lnTo>
                    <a:lnTo>
                      <a:pt x="731951" y="5633377"/>
                    </a:lnTo>
                    <a:lnTo>
                      <a:pt x="739419" y="5651246"/>
                    </a:lnTo>
                    <a:lnTo>
                      <a:pt x="747306" y="5670969"/>
                    </a:lnTo>
                    <a:lnTo>
                      <a:pt x="754608" y="5690628"/>
                    </a:lnTo>
                    <a:lnTo>
                      <a:pt x="741972" y="5670042"/>
                    </a:lnTo>
                    <a:lnTo>
                      <a:pt x="724484" y="5630494"/>
                    </a:lnTo>
                    <a:lnTo>
                      <a:pt x="705599" y="5584202"/>
                    </a:lnTo>
                    <a:lnTo>
                      <a:pt x="688759" y="5543448"/>
                    </a:lnTo>
                    <a:lnTo>
                      <a:pt x="677418" y="5520448"/>
                    </a:lnTo>
                    <a:lnTo>
                      <a:pt x="675030" y="5527472"/>
                    </a:lnTo>
                    <a:lnTo>
                      <a:pt x="700582" y="5592851"/>
                    </a:lnTo>
                    <a:lnTo>
                      <a:pt x="718997" y="5640235"/>
                    </a:lnTo>
                    <a:lnTo>
                      <a:pt x="734085" y="5677446"/>
                    </a:lnTo>
                    <a:lnTo>
                      <a:pt x="749655" y="5712307"/>
                    </a:lnTo>
                    <a:lnTo>
                      <a:pt x="769518" y="5752655"/>
                    </a:lnTo>
                    <a:lnTo>
                      <a:pt x="794092" y="5820600"/>
                    </a:lnTo>
                    <a:lnTo>
                      <a:pt x="815187" y="5880100"/>
                    </a:lnTo>
                    <a:lnTo>
                      <a:pt x="833259" y="5932589"/>
                    </a:lnTo>
                    <a:lnTo>
                      <a:pt x="842860" y="5961659"/>
                    </a:lnTo>
                    <a:lnTo>
                      <a:pt x="866889" y="5961659"/>
                    </a:lnTo>
                    <a:lnTo>
                      <a:pt x="859510" y="5942203"/>
                    </a:lnTo>
                    <a:lnTo>
                      <a:pt x="869251" y="5961659"/>
                    </a:lnTo>
                    <a:lnTo>
                      <a:pt x="900493" y="5961659"/>
                    </a:lnTo>
                    <a:close/>
                  </a:path>
                  <a:path w="2671445" h="5962015">
                    <a:moveTo>
                      <a:pt x="2050440" y="73660"/>
                    </a:moveTo>
                    <a:lnTo>
                      <a:pt x="2029155" y="63080"/>
                    </a:lnTo>
                    <a:lnTo>
                      <a:pt x="2007501" y="53200"/>
                    </a:lnTo>
                    <a:lnTo>
                      <a:pt x="1963902" y="34264"/>
                    </a:lnTo>
                    <a:lnTo>
                      <a:pt x="1988794" y="45935"/>
                    </a:lnTo>
                    <a:lnTo>
                      <a:pt x="2022690" y="60998"/>
                    </a:lnTo>
                    <a:lnTo>
                      <a:pt x="2041855" y="69926"/>
                    </a:lnTo>
                    <a:lnTo>
                      <a:pt x="2050440" y="73660"/>
                    </a:lnTo>
                    <a:close/>
                  </a:path>
                  <a:path w="2671445" h="5962015">
                    <a:moveTo>
                      <a:pt x="2580678" y="532307"/>
                    </a:moveTo>
                    <a:lnTo>
                      <a:pt x="2575407" y="522909"/>
                    </a:lnTo>
                    <a:lnTo>
                      <a:pt x="2565565" y="507733"/>
                    </a:lnTo>
                    <a:lnTo>
                      <a:pt x="2542286" y="472948"/>
                    </a:lnTo>
                    <a:lnTo>
                      <a:pt x="2535605" y="462368"/>
                    </a:lnTo>
                    <a:lnTo>
                      <a:pt x="2530043" y="455206"/>
                    </a:lnTo>
                    <a:lnTo>
                      <a:pt x="2530767" y="454317"/>
                    </a:lnTo>
                    <a:lnTo>
                      <a:pt x="2532392" y="455015"/>
                    </a:lnTo>
                    <a:lnTo>
                      <a:pt x="2536545" y="458622"/>
                    </a:lnTo>
                    <a:lnTo>
                      <a:pt x="2543352" y="465683"/>
                    </a:lnTo>
                    <a:lnTo>
                      <a:pt x="2552979" y="476758"/>
                    </a:lnTo>
                    <a:lnTo>
                      <a:pt x="2550261" y="472351"/>
                    </a:lnTo>
                    <a:lnTo>
                      <a:pt x="2546591" y="467004"/>
                    </a:lnTo>
                    <a:lnTo>
                      <a:pt x="2542222" y="460997"/>
                    </a:lnTo>
                    <a:lnTo>
                      <a:pt x="2537650" y="455168"/>
                    </a:lnTo>
                    <a:lnTo>
                      <a:pt x="2536901" y="454317"/>
                    </a:lnTo>
                    <a:lnTo>
                      <a:pt x="2526296" y="442163"/>
                    </a:lnTo>
                    <a:lnTo>
                      <a:pt x="2497518" y="410629"/>
                    </a:lnTo>
                    <a:lnTo>
                      <a:pt x="2467737" y="379907"/>
                    </a:lnTo>
                    <a:lnTo>
                      <a:pt x="2454757" y="368325"/>
                    </a:lnTo>
                    <a:lnTo>
                      <a:pt x="2449068" y="363448"/>
                    </a:lnTo>
                    <a:lnTo>
                      <a:pt x="2440978" y="356730"/>
                    </a:lnTo>
                    <a:lnTo>
                      <a:pt x="2434018" y="351256"/>
                    </a:lnTo>
                    <a:lnTo>
                      <a:pt x="2432418" y="350100"/>
                    </a:lnTo>
                    <a:lnTo>
                      <a:pt x="2453970" y="364274"/>
                    </a:lnTo>
                    <a:lnTo>
                      <a:pt x="2424379" y="337896"/>
                    </a:lnTo>
                    <a:lnTo>
                      <a:pt x="2389047" y="302107"/>
                    </a:lnTo>
                    <a:lnTo>
                      <a:pt x="2379599" y="292176"/>
                    </a:lnTo>
                    <a:lnTo>
                      <a:pt x="2371509" y="283413"/>
                    </a:lnTo>
                    <a:lnTo>
                      <a:pt x="2365108" y="275717"/>
                    </a:lnTo>
                    <a:lnTo>
                      <a:pt x="2357437" y="264414"/>
                    </a:lnTo>
                    <a:lnTo>
                      <a:pt x="2357259" y="259549"/>
                    </a:lnTo>
                    <a:lnTo>
                      <a:pt x="2365286" y="262382"/>
                    </a:lnTo>
                    <a:lnTo>
                      <a:pt x="2382228" y="274154"/>
                    </a:lnTo>
                    <a:lnTo>
                      <a:pt x="2375179" y="267982"/>
                    </a:lnTo>
                    <a:lnTo>
                      <a:pt x="2363305" y="259549"/>
                    </a:lnTo>
                    <a:lnTo>
                      <a:pt x="2320010" y="228815"/>
                    </a:lnTo>
                    <a:lnTo>
                      <a:pt x="2312124" y="223215"/>
                    </a:lnTo>
                    <a:lnTo>
                      <a:pt x="2214588" y="161340"/>
                    </a:lnTo>
                    <a:lnTo>
                      <a:pt x="2131085" y="114427"/>
                    </a:lnTo>
                    <a:lnTo>
                      <a:pt x="2114334" y="105321"/>
                    </a:lnTo>
                    <a:lnTo>
                      <a:pt x="2157438" y="135712"/>
                    </a:lnTo>
                    <a:lnTo>
                      <a:pt x="2186902" y="153289"/>
                    </a:lnTo>
                    <a:lnTo>
                      <a:pt x="2213102" y="168008"/>
                    </a:lnTo>
                    <a:lnTo>
                      <a:pt x="2246414" y="189865"/>
                    </a:lnTo>
                    <a:lnTo>
                      <a:pt x="2297226" y="228815"/>
                    </a:lnTo>
                    <a:lnTo>
                      <a:pt x="2275979" y="212801"/>
                    </a:lnTo>
                    <a:lnTo>
                      <a:pt x="2261184" y="203149"/>
                    </a:lnTo>
                    <a:lnTo>
                      <a:pt x="2251494" y="198043"/>
                    </a:lnTo>
                    <a:lnTo>
                      <a:pt x="2245525" y="195668"/>
                    </a:lnTo>
                    <a:lnTo>
                      <a:pt x="2286470" y="229196"/>
                    </a:lnTo>
                    <a:lnTo>
                      <a:pt x="2326538" y="263753"/>
                    </a:lnTo>
                    <a:lnTo>
                      <a:pt x="2365730" y="299288"/>
                    </a:lnTo>
                    <a:lnTo>
                      <a:pt x="2404008" y="335800"/>
                    </a:lnTo>
                    <a:lnTo>
                      <a:pt x="2441346" y="373265"/>
                    </a:lnTo>
                    <a:lnTo>
                      <a:pt x="2477706" y="411670"/>
                    </a:lnTo>
                    <a:lnTo>
                      <a:pt x="2513076" y="450989"/>
                    </a:lnTo>
                    <a:lnTo>
                      <a:pt x="2547404" y="491210"/>
                    </a:lnTo>
                    <a:lnTo>
                      <a:pt x="2580678" y="532307"/>
                    </a:lnTo>
                    <a:close/>
                  </a:path>
                  <a:path w="2671445" h="5962015">
                    <a:moveTo>
                      <a:pt x="2671127" y="398335"/>
                    </a:moveTo>
                    <a:lnTo>
                      <a:pt x="2670035" y="395732"/>
                    </a:lnTo>
                    <a:lnTo>
                      <a:pt x="2661704" y="387705"/>
                    </a:lnTo>
                    <a:lnTo>
                      <a:pt x="2653474" y="379628"/>
                    </a:lnTo>
                    <a:lnTo>
                      <a:pt x="2645105" y="371665"/>
                    </a:lnTo>
                    <a:lnTo>
                      <a:pt x="2636405" y="364032"/>
                    </a:lnTo>
                    <a:lnTo>
                      <a:pt x="2637193" y="364909"/>
                    </a:lnTo>
                    <a:lnTo>
                      <a:pt x="2646045" y="373583"/>
                    </a:lnTo>
                    <a:lnTo>
                      <a:pt x="2654223" y="382079"/>
                    </a:lnTo>
                    <a:lnTo>
                      <a:pt x="2661945" y="390271"/>
                    </a:lnTo>
                    <a:lnTo>
                      <a:pt x="2669451" y="398018"/>
                    </a:lnTo>
                    <a:lnTo>
                      <a:pt x="2670022" y="397789"/>
                    </a:lnTo>
                    <a:lnTo>
                      <a:pt x="2671127" y="398335"/>
                    </a:lnTo>
                    <a:close/>
                  </a:path>
                </a:pathLst>
              </a:custGeom>
              <a:solidFill>
                <a:srgbClr val="FFD61C"/>
              </a:solidFill>
            </p:spPr>
            <p:txBody>
              <a:bodyPr wrap="square" lIns="0" tIns="0" rIns="0" bIns="0" rtlCol="0"/>
              <a:lstStyle/>
              <a:p>
                <a:endParaRPr/>
              </a:p>
            </p:txBody>
          </p:sp>
        </p:grpSp>
        <p:sp>
          <p:nvSpPr>
            <p:cNvPr id="8" name="object 5"/>
            <p:cNvSpPr/>
            <p:nvPr/>
          </p:nvSpPr>
          <p:spPr>
            <a:xfrm>
              <a:off x="7712928" y="3926766"/>
              <a:ext cx="69316" cy="323862"/>
            </a:xfrm>
            <a:custGeom>
              <a:avLst/>
              <a:gdLst/>
              <a:ahLst/>
              <a:cxnLst/>
              <a:rect l="l" t="t" r="r" b="b"/>
              <a:pathLst>
                <a:path w="114300" h="534034">
                  <a:moveTo>
                    <a:pt x="0" y="0"/>
                  </a:moveTo>
                  <a:lnTo>
                    <a:pt x="8274" y="42825"/>
                  </a:lnTo>
                  <a:lnTo>
                    <a:pt x="26814" y="127461"/>
                  </a:lnTo>
                  <a:lnTo>
                    <a:pt x="56678" y="239458"/>
                  </a:lnTo>
                  <a:lnTo>
                    <a:pt x="59958" y="255414"/>
                  </a:lnTo>
                  <a:lnTo>
                    <a:pt x="62553" y="270449"/>
                  </a:lnTo>
                  <a:lnTo>
                    <a:pt x="66982" y="299038"/>
                  </a:lnTo>
                  <a:lnTo>
                    <a:pt x="77892" y="346167"/>
                  </a:lnTo>
                  <a:lnTo>
                    <a:pt x="91845" y="417438"/>
                  </a:lnTo>
                  <a:lnTo>
                    <a:pt x="95932" y="441326"/>
                  </a:lnTo>
                  <a:lnTo>
                    <a:pt x="103494" y="489283"/>
                  </a:lnTo>
                  <a:lnTo>
                    <a:pt x="109149" y="511343"/>
                  </a:lnTo>
                  <a:lnTo>
                    <a:pt x="114185" y="533481"/>
                  </a:lnTo>
                  <a:lnTo>
                    <a:pt x="113324" y="518931"/>
                  </a:lnTo>
                  <a:lnTo>
                    <a:pt x="110861" y="489851"/>
                  </a:lnTo>
                  <a:lnTo>
                    <a:pt x="105203" y="431790"/>
                  </a:lnTo>
                  <a:lnTo>
                    <a:pt x="95812" y="359483"/>
                  </a:lnTo>
                  <a:lnTo>
                    <a:pt x="86636" y="301896"/>
                  </a:lnTo>
                  <a:lnTo>
                    <a:pt x="89528" y="302710"/>
                  </a:lnTo>
                  <a:lnTo>
                    <a:pt x="88120" y="278598"/>
                  </a:lnTo>
                  <a:lnTo>
                    <a:pt x="87289" y="257816"/>
                  </a:lnTo>
                  <a:lnTo>
                    <a:pt x="91913" y="268620"/>
                  </a:lnTo>
                  <a:lnTo>
                    <a:pt x="87847" y="245951"/>
                  </a:lnTo>
                  <a:lnTo>
                    <a:pt x="81619" y="215003"/>
                  </a:lnTo>
                  <a:lnTo>
                    <a:pt x="76150" y="191665"/>
                  </a:lnTo>
                  <a:lnTo>
                    <a:pt x="74364" y="191826"/>
                  </a:lnTo>
                  <a:lnTo>
                    <a:pt x="82405" y="238809"/>
                  </a:lnTo>
                  <a:lnTo>
                    <a:pt x="76415" y="218608"/>
                  </a:lnTo>
                  <a:lnTo>
                    <a:pt x="62846" y="178580"/>
                  </a:lnTo>
                  <a:lnTo>
                    <a:pt x="49077" y="147503"/>
                  </a:lnTo>
                  <a:lnTo>
                    <a:pt x="45608" y="139138"/>
                  </a:lnTo>
                  <a:lnTo>
                    <a:pt x="41835" y="129180"/>
                  </a:lnTo>
                  <a:lnTo>
                    <a:pt x="37596" y="116962"/>
                  </a:lnTo>
                  <a:lnTo>
                    <a:pt x="29991" y="92946"/>
                  </a:lnTo>
                  <a:lnTo>
                    <a:pt x="19255" y="60479"/>
                  </a:lnTo>
                  <a:lnTo>
                    <a:pt x="0" y="0"/>
                  </a:lnTo>
                  <a:close/>
                </a:path>
              </a:pathLst>
            </a:custGeom>
            <a:solidFill>
              <a:srgbClr val="FFD61C"/>
            </a:solidFill>
          </p:spPr>
          <p:txBody>
            <a:bodyPr wrap="square" lIns="0" tIns="0" rIns="0" bIns="0" rtlCol="0"/>
            <a:lstStyle/>
            <a:p>
              <a:endParaRPr/>
            </a:p>
          </p:txBody>
        </p:sp>
        <p:sp>
          <p:nvSpPr>
            <p:cNvPr id="9" name="object 6"/>
            <p:cNvSpPr/>
            <p:nvPr/>
          </p:nvSpPr>
          <p:spPr>
            <a:xfrm>
              <a:off x="5131654" y="5545225"/>
              <a:ext cx="10398" cy="17329"/>
            </a:xfrm>
            <a:custGeom>
              <a:avLst/>
              <a:gdLst/>
              <a:ahLst/>
              <a:cxnLst/>
              <a:rect l="l" t="t" r="r" b="b"/>
              <a:pathLst>
                <a:path w="17145" h="28575">
                  <a:moveTo>
                    <a:pt x="14719" y="26238"/>
                  </a:moveTo>
                  <a:lnTo>
                    <a:pt x="8382" y="14592"/>
                  </a:lnTo>
                  <a:lnTo>
                    <a:pt x="1993" y="2197"/>
                  </a:lnTo>
                  <a:lnTo>
                    <a:pt x="0" y="0"/>
                  </a:lnTo>
                  <a:lnTo>
                    <a:pt x="6870" y="18948"/>
                  </a:lnTo>
                  <a:lnTo>
                    <a:pt x="14719" y="26238"/>
                  </a:lnTo>
                  <a:close/>
                </a:path>
                <a:path w="17145" h="28575">
                  <a:moveTo>
                    <a:pt x="16662" y="28079"/>
                  </a:moveTo>
                  <a:lnTo>
                    <a:pt x="14719" y="26238"/>
                  </a:lnTo>
                  <a:lnTo>
                    <a:pt x="15900" y="28155"/>
                  </a:lnTo>
                  <a:lnTo>
                    <a:pt x="16395" y="28384"/>
                  </a:lnTo>
                  <a:lnTo>
                    <a:pt x="16662" y="28079"/>
                  </a:lnTo>
                  <a:close/>
                </a:path>
              </a:pathLst>
            </a:custGeom>
            <a:solidFill>
              <a:srgbClr val="FFD61C"/>
            </a:solidFill>
          </p:spPr>
          <p:txBody>
            <a:bodyPr wrap="square" lIns="0" tIns="0" rIns="0" bIns="0" rtlCol="0"/>
            <a:lstStyle/>
            <a:p>
              <a:endParaRPr/>
            </a:p>
          </p:txBody>
        </p:sp>
        <p:sp>
          <p:nvSpPr>
            <p:cNvPr id="10" name="object 7"/>
            <p:cNvSpPr/>
            <p:nvPr/>
          </p:nvSpPr>
          <p:spPr>
            <a:xfrm>
              <a:off x="7089114" y="3276035"/>
              <a:ext cx="38894" cy="19254"/>
            </a:xfrm>
            <a:custGeom>
              <a:avLst/>
              <a:gdLst/>
              <a:ahLst/>
              <a:cxnLst/>
              <a:rect l="l" t="t" r="r" b="b"/>
              <a:pathLst>
                <a:path w="64134" h="31750">
                  <a:moveTo>
                    <a:pt x="0" y="0"/>
                  </a:moveTo>
                  <a:lnTo>
                    <a:pt x="63893" y="31663"/>
                  </a:lnTo>
                  <a:lnTo>
                    <a:pt x="34365" y="11036"/>
                  </a:lnTo>
                  <a:lnTo>
                    <a:pt x="29924" y="10710"/>
                  </a:lnTo>
                  <a:lnTo>
                    <a:pt x="22605" y="8730"/>
                  </a:lnTo>
                  <a:lnTo>
                    <a:pt x="12574" y="5143"/>
                  </a:lnTo>
                  <a:lnTo>
                    <a:pt x="0" y="0"/>
                  </a:lnTo>
                  <a:close/>
                </a:path>
              </a:pathLst>
            </a:custGeom>
            <a:solidFill>
              <a:srgbClr val="FFD61C"/>
            </a:solidFill>
          </p:spPr>
          <p:txBody>
            <a:bodyPr wrap="square" lIns="0" tIns="0" rIns="0" bIns="0" rtlCol="0"/>
            <a:lstStyle/>
            <a:p>
              <a:endParaRPr/>
            </a:p>
          </p:txBody>
        </p:sp>
        <p:pic>
          <p:nvPicPr>
            <p:cNvPr id="11" name="object 8"/>
            <p:cNvPicPr/>
            <p:nvPr/>
          </p:nvPicPr>
          <p:blipFill>
            <a:blip r:embed="rId2" cstate="print"/>
            <a:stretch>
              <a:fillRect/>
            </a:stretch>
          </p:blipFill>
          <p:spPr>
            <a:xfrm>
              <a:off x="7201570" y="3324027"/>
              <a:ext cx="117012" cy="94386"/>
            </a:xfrm>
            <a:prstGeom prst="rect">
              <a:avLst/>
            </a:prstGeom>
          </p:spPr>
        </p:pic>
        <p:sp>
          <p:nvSpPr>
            <p:cNvPr id="12" name="object 9"/>
            <p:cNvSpPr/>
            <p:nvPr/>
          </p:nvSpPr>
          <p:spPr>
            <a:xfrm>
              <a:off x="5502489" y="3080878"/>
              <a:ext cx="1534205" cy="437849"/>
            </a:xfrm>
            <a:custGeom>
              <a:avLst/>
              <a:gdLst/>
              <a:ahLst/>
              <a:cxnLst/>
              <a:rect l="l" t="t" r="r" b="b"/>
              <a:pathLst>
                <a:path w="2529840" h="721995">
                  <a:moveTo>
                    <a:pt x="605574" y="241731"/>
                  </a:moveTo>
                  <a:lnTo>
                    <a:pt x="592861" y="248221"/>
                  </a:lnTo>
                  <a:lnTo>
                    <a:pt x="602919" y="243141"/>
                  </a:lnTo>
                  <a:lnTo>
                    <a:pt x="605574" y="241731"/>
                  </a:lnTo>
                  <a:close/>
                </a:path>
                <a:path w="2529840" h="721995">
                  <a:moveTo>
                    <a:pt x="714502" y="197281"/>
                  </a:moveTo>
                  <a:lnTo>
                    <a:pt x="714286" y="197421"/>
                  </a:lnTo>
                  <a:lnTo>
                    <a:pt x="714425" y="197421"/>
                  </a:lnTo>
                  <a:lnTo>
                    <a:pt x="714502" y="197281"/>
                  </a:lnTo>
                  <a:close/>
                </a:path>
                <a:path w="2529840" h="721995">
                  <a:moveTo>
                    <a:pt x="804456" y="142811"/>
                  </a:moveTo>
                  <a:lnTo>
                    <a:pt x="761136" y="158051"/>
                  </a:lnTo>
                  <a:lnTo>
                    <a:pt x="737539" y="169481"/>
                  </a:lnTo>
                  <a:lnTo>
                    <a:pt x="710565" y="182181"/>
                  </a:lnTo>
                  <a:lnTo>
                    <a:pt x="698550" y="188531"/>
                  </a:lnTo>
                  <a:lnTo>
                    <a:pt x="687387" y="194881"/>
                  </a:lnTo>
                  <a:lnTo>
                    <a:pt x="676948" y="199961"/>
                  </a:lnTo>
                  <a:lnTo>
                    <a:pt x="630643" y="226631"/>
                  </a:lnTo>
                  <a:lnTo>
                    <a:pt x="621677" y="232981"/>
                  </a:lnTo>
                  <a:lnTo>
                    <a:pt x="612482" y="238061"/>
                  </a:lnTo>
                  <a:lnTo>
                    <a:pt x="605574" y="241731"/>
                  </a:lnTo>
                  <a:lnTo>
                    <a:pt x="625348" y="231711"/>
                  </a:lnTo>
                  <a:lnTo>
                    <a:pt x="634758" y="226631"/>
                  </a:lnTo>
                  <a:lnTo>
                    <a:pt x="643559" y="222821"/>
                  </a:lnTo>
                  <a:lnTo>
                    <a:pt x="651700" y="219011"/>
                  </a:lnTo>
                  <a:lnTo>
                    <a:pt x="659193" y="215201"/>
                  </a:lnTo>
                  <a:lnTo>
                    <a:pt x="666076" y="212661"/>
                  </a:lnTo>
                  <a:lnTo>
                    <a:pt x="678040" y="207581"/>
                  </a:lnTo>
                  <a:lnTo>
                    <a:pt x="687882" y="203771"/>
                  </a:lnTo>
                  <a:lnTo>
                    <a:pt x="695756" y="199961"/>
                  </a:lnTo>
                  <a:lnTo>
                    <a:pt x="701878" y="198691"/>
                  </a:lnTo>
                  <a:lnTo>
                    <a:pt x="715937" y="194881"/>
                  </a:lnTo>
                  <a:lnTo>
                    <a:pt x="714502" y="197281"/>
                  </a:lnTo>
                  <a:lnTo>
                    <a:pt x="718388" y="194881"/>
                  </a:lnTo>
                  <a:lnTo>
                    <a:pt x="742391" y="179641"/>
                  </a:lnTo>
                  <a:lnTo>
                    <a:pt x="801052" y="147891"/>
                  </a:lnTo>
                  <a:lnTo>
                    <a:pt x="804456" y="142811"/>
                  </a:lnTo>
                  <a:close/>
                </a:path>
                <a:path w="2529840" h="721995">
                  <a:moveTo>
                    <a:pt x="1144333" y="39243"/>
                  </a:moveTo>
                  <a:lnTo>
                    <a:pt x="1143850" y="39039"/>
                  </a:lnTo>
                  <a:lnTo>
                    <a:pt x="1144193" y="38544"/>
                  </a:lnTo>
                  <a:lnTo>
                    <a:pt x="1113536" y="45250"/>
                  </a:lnTo>
                  <a:lnTo>
                    <a:pt x="1143177" y="39865"/>
                  </a:lnTo>
                  <a:lnTo>
                    <a:pt x="1144333" y="39243"/>
                  </a:lnTo>
                  <a:close/>
                </a:path>
                <a:path w="2529840" h="721995">
                  <a:moveTo>
                    <a:pt x="1671967" y="4483"/>
                  </a:moveTo>
                  <a:lnTo>
                    <a:pt x="1665147" y="3251"/>
                  </a:lnTo>
                  <a:lnTo>
                    <a:pt x="1658213" y="2108"/>
                  </a:lnTo>
                  <a:lnTo>
                    <a:pt x="1643976" y="0"/>
                  </a:lnTo>
                  <a:lnTo>
                    <a:pt x="1648434" y="1016"/>
                  </a:lnTo>
                  <a:lnTo>
                    <a:pt x="1654403" y="2082"/>
                  </a:lnTo>
                  <a:lnTo>
                    <a:pt x="1662163" y="3238"/>
                  </a:lnTo>
                  <a:lnTo>
                    <a:pt x="1671967" y="4483"/>
                  </a:lnTo>
                  <a:close/>
                </a:path>
                <a:path w="2529840" h="721995">
                  <a:moveTo>
                    <a:pt x="2529738" y="282511"/>
                  </a:moveTo>
                  <a:lnTo>
                    <a:pt x="2504300" y="271081"/>
                  </a:lnTo>
                  <a:lnTo>
                    <a:pt x="2486876" y="262191"/>
                  </a:lnTo>
                  <a:lnTo>
                    <a:pt x="2477871" y="257111"/>
                  </a:lnTo>
                  <a:lnTo>
                    <a:pt x="2459634" y="249491"/>
                  </a:lnTo>
                  <a:lnTo>
                    <a:pt x="2429522" y="225361"/>
                  </a:lnTo>
                  <a:lnTo>
                    <a:pt x="2416213" y="212661"/>
                  </a:lnTo>
                  <a:lnTo>
                    <a:pt x="2430310" y="215201"/>
                  </a:lnTo>
                  <a:lnTo>
                    <a:pt x="2482405" y="232981"/>
                  </a:lnTo>
                  <a:lnTo>
                    <a:pt x="2451989" y="220281"/>
                  </a:lnTo>
                  <a:lnTo>
                    <a:pt x="2429954" y="212661"/>
                  </a:lnTo>
                  <a:lnTo>
                    <a:pt x="2412822" y="207581"/>
                  </a:lnTo>
                  <a:lnTo>
                    <a:pt x="2397150" y="202501"/>
                  </a:lnTo>
                  <a:lnTo>
                    <a:pt x="2388603" y="199961"/>
                  </a:lnTo>
                  <a:lnTo>
                    <a:pt x="2379091" y="197421"/>
                  </a:lnTo>
                  <a:lnTo>
                    <a:pt x="2368181" y="193611"/>
                  </a:lnTo>
                  <a:lnTo>
                    <a:pt x="2355469" y="188531"/>
                  </a:lnTo>
                  <a:lnTo>
                    <a:pt x="2348280" y="185991"/>
                  </a:lnTo>
                  <a:lnTo>
                    <a:pt x="2340470" y="182181"/>
                  </a:lnTo>
                  <a:lnTo>
                    <a:pt x="2331986" y="179641"/>
                  </a:lnTo>
                  <a:lnTo>
                    <a:pt x="2322779" y="175831"/>
                  </a:lnTo>
                  <a:lnTo>
                    <a:pt x="2312771" y="170751"/>
                  </a:lnTo>
                  <a:lnTo>
                    <a:pt x="2301938" y="165671"/>
                  </a:lnTo>
                  <a:lnTo>
                    <a:pt x="2290102" y="161861"/>
                  </a:lnTo>
                  <a:lnTo>
                    <a:pt x="2277148" y="156781"/>
                  </a:lnTo>
                  <a:lnTo>
                    <a:pt x="2287714" y="159321"/>
                  </a:lnTo>
                  <a:lnTo>
                    <a:pt x="2297125" y="160591"/>
                  </a:lnTo>
                  <a:lnTo>
                    <a:pt x="2305240" y="163131"/>
                  </a:lnTo>
                  <a:lnTo>
                    <a:pt x="2311920" y="164401"/>
                  </a:lnTo>
                  <a:lnTo>
                    <a:pt x="2319845" y="165671"/>
                  </a:lnTo>
                  <a:lnTo>
                    <a:pt x="2323604" y="164401"/>
                  </a:lnTo>
                  <a:lnTo>
                    <a:pt x="2280374" y="133921"/>
                  </a:lnTo>
                  <a:lnTo>
                    <a:pt x="2242616" y="117411"/>
                  </a:lnTo>
                  <a:lnTo>
                    <a:pt x="2152967" y="86931"/>
                  </a:lnTo>
                  <a:lnTo>
                    <a:pt x="2121001" y="78041"/>
                  </a:lnTo>
                  <a:lnTo>
                    <a:pt x="2105215" y="72961"/>
                  </a:lnTo>
                  <a:lnTo>
                    <a:pt x="2089531" y="69151"/>
                  </a:lnTo>
                  <a:lnTo>
                    <a:pt x="2066937" y="64071"/>
                  </a:lnTo>
                  <a:lnTo>
                    <a:pt x="2027428" y="55181"/>
                  </a:lnTo>
                  <a:lnTo>
                    <a:pt x="1997138" y="48831"/>
                  </a:lnTo>
                  <a:lnTo>
                    <a:pt x="1987118" y="46291"/>
                  </a:lnTo>
                  <a:lnTo>
                    <a:pt x="1982101" y="45021"/>
                  </a:lnTo>
                  <a:lnTo>
                    <a:pt x="1967052" y="43751"/>
                  </a:lnTo>
                  <a:lnTo>
                    <a:pt x="1907882" y="33591"/>
                  </a:lnTo>
                  <a:lnTo>
                    <a:pt x="1878825" y="29781"/>
                  </a:lnTo>
                  <a:lnTo>
                    <a:pt x="1864296" y="27241"/>
                  </a:lnTo>
                  <a:lnTo>
                    <a:pt x="1736318" y="15811"/>
                  </a:lnTo>
                  <a:lnTo>
                    <a:pt x="1680705" y="14541"/>
                  </a:lnTo>
                  <a:lnTo>
                    <a:pt x="1625053" y="14541"/>
                  </a:lnTo>
                  <a:lnTo>
                    <a:pt x="1569110" y="15811"/>
                  </a:lnTo>
                  <a:lnTo>
                    <a:pt x="1512633" y="18351"/>
                  </a:lnTo>
                  <a:lnTo>
                    <a:pt x="1466913" y="22161"/>
                  </a:lnTo>
                  <a:lnTo>
                    <a:pt x="1373492" y="32321"/>
                  </a:lnTo>
                  <a:lnTo>
                    <a:pt x="1325549" y="38671"/>
                  </a:lnTo>
                  <a:lnTo>
                    <a:pt x="1276629" y="46291"/>
                  </a:lnTo>
                  <a:lnTo>
                    <a:pt x="1260792" y="45021"/>
                  </a:lnTo>
                  <a:lnTo>
                    <a:pt x="1226286" y="47561"/>
                  </a:lnTo>
                  <a:lnTo>
                    <a:pt x="1177785" y="53911"/>
                  </a:lnTo>
                  <a:lnTo>
                    <a:pt x="1120000" y="62801"/>
                  </a:lnTo>
                  <a:lnTo>
                    <a:pt x="1089215" y="70421"/>
                  </a:lnTo>
                  <a:lnTo>
                    <a:pt x="1057833" y="76771"/>
                  </a:lnTo>
                  <a:lnTo>
                    <a:pt x="995768" y="94551"/>
                  </a:lnTo>
                  <a:lnTo>
                    <a:pt x="980744" y="98361"/>
                  </a:lnTo>
                  <a:lnTo>
                    <a:pt x="965695" y="103441"/>
                  </a:lnTo>
                  <a:lnTo>
                    <a:pt x="936358" y="112331"/>
                  </a:lnTo>
                  <a:lnTo>
                    <a:pt x="922375" y="117411"/>
                  </a:lnTo>
                  <a:lnTo>
                    <a:pt x="909027" y="121221"/>
                  </a:lnTo>
                  <a:lnTo>
                    <a:pt x="884351" y="130111"/>
                  </a:lnTo>
                  <a:lnTo>
                    <a:pt x="902716" y="118681"/>
                  </a:lnTo>
                  <a:lnTo>
                    <a:pt x="925258" y="108521"/>
                  </a:lnTo>
                  <a:lnTo>
                    <a:pt x="980008" y="85661"/>
                  </a:lnTo>
                  <a:lnTo>
                    <a:pt x="1043444" y="64071"/>
                  </a:lnTo>
                  <a:lnTo>
                    <a:pt x="1113548" y="46291"/>
                  </a:lnTo>
                  <a:lnTo>
                    <a:pt x="1088936" y="51371"/>
                  </a:lnTo>
                  <a:lnTo>
                    <a:pt x="1075372" y="53911"/>
                  </a:lnTo>
                  <a:lnTo>
                    <a:pt x="1046429" y="61531"/>
                  </a:lnTo>
                  <a:lnTo>
                    <a:pt x="1015593" y="69151"/>
                  </a:lnTo>
                  <a:lnTo>
                    <a:pt x="967930" y="83121"/>
                  </a:lnTo>
                  <a:lnTo>
                    <a:pt x="919137" y="98361"/>
                  </a:lnTo>
                  <a:lnTo>
                    <a:pt x="903452" y="104711"/>
                  </a:lnTo>
                  <a:lnTo>
                    <a:pt x="888238" y="109791"/>
                  </a:lnTo>
                  <a:lnTo>
                    <a:pt x="873556" y="114871"/>
                  </a:lnTo>
                  <a:lnTo>
                    <a:pt x="861669" y="130111"/>
                  </a:lnTo>
                  <a:lnTo>
                    <a:pt x="855789" y="137731"/>
                  </a:lnTo>
                  <a:lnTo>
                    <a:pt x="849998" y="146621"/>
                  </a:lnTo>
                  <a:lnTo>
                    <a:pt x="756348" y="183451"/>
                  </a:lnTo>
                  <a:lnTo>
                    <a:pt x="731329" y="193611"/>
                  </a:lnTo>
                  <a:lnTo>
                    <a:pt x="717969" y="197421"/>
                  </a:lnTo>
                  <a:lnTo>
                    <a:pt x="714425" y="197421"/>
                  </a:lnTo>
                  <a:lnTo>
                    <a:pt x="712901" y="199961"/>
                  </a:lnTo>
                  <a:lnTo>
                    <a:pt x="707123" y="210121"/>
                  </a:lnTo>
                  <a:lnTo>
                    <a:pt x="704367" y="215201"/>
                  </a:lnTo>
                  <a:lnTo>
                    <a:pt x="732967" y="207581"/>
                  </a:lnTo>
                  <a:lnTo>
                    <a:pt x="831253" y="168211"/>
                  </a:lnTo>
                  <a:lnTo>
                    <a:pt x="823658" y="174561"/>
                  </a:lnTo>
                  <a:lnTo>
                    <a:pt x="813511" y="180911"/>
                  </a:lnTo>
                  <a:lnTo>
                    <a:pt x="801116" y="187261"/>
                  </a:lnTo>
                  <a:lnTo>
                    <a:pt x="786765" y="194881"/>
                  </a:lnTo>
                  <a:lnTo>
                    <a:pt x="778916" y="199961"/>
                  </a:lnTo>
                  <a:lnTo>
                    <a:pt x="770661" y="203771"/>
                  </a:lnTo>
                  <a:lnTo>
                    <a:pt x="753110" y="212661"/>
                  </a:lnTo>
                  <a:lnTo>
                    <a:pt x="743940" y="216471"/>
                  </a:lnTo>
                  <a:lnTo>
                    <a:pt x="734491" y="221551"/>
                  </a:lnTo>
                  <a:lnTo>
                    <a:pt x="724814" y="225361"/>
                  </a:lnTo>
                  <a:lnTo>
                    <a:pt x="714933" y="230441"/>
                  </a:lnTo>
                  <a:lnTo>
                    <a:pt x="674344" y="249491"/>
                  </a:lnTo>
                  <a:lnTo>
                    <a:pt x="633387" y="269811"/>
                  </a:lnTo>
                  <a:lnTo>
                    <a:pt x="594182" y="288861"/>
                  </a:lnTo>
                  <a:lnTo>
                    <a:pt x="558812" y="305371"/>
                  </a:lnTo>
                  <a:lnTo>
                    <a:pt x="542556" y="311721"/>
                  </a:lnTo>
                  <a:lnTo>
                    <a:pt x="532460" y="314261"/>
                  </a:lnTo>
                  <a:lnTo>
                    <a:pt x="527761" y="315531"/>
                  </a:lnTo>
                  <a:lnTo>
                    <a:pt x="527735" y="312991"/>
                  </a:lnTo>
                  <a:lnTo>
                    <a:pt x="531761" y="309181"/>
                  </a:lnTo>
                  <a:lnTo>
                    <a:pt x="539229" y="304101"/>
                  </a:lnTo>
                  <a:lnTo>
                    <a:pt x="561886" y="290131"/>
                  </a:lnTo>
                  <a:lnTo>
                    <a:pt x="590257" y="272351"/>
                  </a:lnTo>
                  <a:lnTo>
                    <a:pt x="605066" y="264731"/>
                  </a:lnTo>
                  <a:lnTo>
                    <a:pt x="612305" y="259651"/>
                  </a:lnTo>
                  <a:lnTo>
                    <a:pt x="619290" y="255841"/>
                  </a:lnTo>
                  <a:lnTo>
                    <a:pt x="632218" y="248221"/>
                  </a:lnTo>
                  <a:lnTo>
                    <a:pt x="643267" y="240601"/>
                  </a:lnTo>
                  <a:lnTo>
                    <a:pt x="651700" y="234251"/>
                  </a:lnTo>
                  <a:lnTo>
                    <a:pt x="656793" y="229171"/>
                  </a:lnTo>
                  <a:lnTo>
                    <a:pt x="623265" y="245681"/>
                  </a:lnTo>
                  <a:lnTo>
                    <a:pt x="599376" y="259651"/>
                  </a:lnTo>
                  <a:lnTo>
                    <a:pt x="590257" y="264731"/>
                  </a:lnTo>
                  <a:lnTo>
                    <a:pt x="554964" y="288861"/>
                  </a:lnTo>
                  <a:lnTo>
                    <a:pt x="545909" y="296481"/>
                  </a:lnTo>
                  <a:lnTo>
                    <a:pt x="533488" y="305371"/>
                  </a:lnTo>
                  <a:lnTo>
                    <a:pt x="485597" y="332041"/>
                  </a:lnTo>
                  <a:lnTo>
                    <a:pt x="438759" y="359981"/>
                  </a:lnTo>
                  <a:lnTo>
                    <a:pt x="393293" y="390461"/>
                  </a:lnTo>
                  <a:lnTo>
                    <a:pt x="349529" y="420941"/>
                  </a:lnTo>
                  <a:lnTo>
                    <a:pt x="171475" y="551751"/>
                  </a:lnTo>
                  <a:lnTo>
                    <a:pt x="133477" y="574611"/>
                  </a:lnTo>
                  <a:lnTo>
                    <a:pt x="116420" y="591121"/>
                  </a:lnTo>
                  <a:lnTo>
                    <a:pt x="101625" y="603821"/>
                  </a:lnTo>
                  <a:lnTo>
                    <a:pt x="88925" y="616521"/>
                  </a:lnTo>
                  <a:lnTo>
                    <a:pt x="78193" y="626681"/>
                  </a:lnTo>
                  <a:lnTo>
                    <a:pt x="69151" y="636841"/>
                  </a:lnTo>
                  <a:lnTo>
                    <a:pt x="61366" y="644461"/>
                  </a:lnTo>
                  <a:lnTo>
                    <a:pt x="54571" y="652081"/>
                  </a:lnTo>
                  <a:lnTo>
                    <a:pt x="48552" y="659701"/>
                  </a:lnTo>
                  <a:lnTo>
                    <a:pt x="37820" y="672401"/>
                  </a:lnTo>
                  <a:lnTo>
                    <a:pt x="27520" y="686371"/>
                  </a:lnTo>
                  <a:lnTo>
                    <a:pt x="15595" y="701611"/>
                  </a:lnTo>
                  <a:lnTo>
                    <a:pt x="0" y="720661"/>
                  </a:lnTo>
                  <a:lnTo>
                    <a:pt x="1651" y="721931"/>
                  </a:lnTo>
                  <a:lnTo>
                    <a:pt x="6286" y="720661"/>
                  </a:lnTo>
                  <a:lnTo>
                    <a:pt x="13563" y="716851"/>
                  </a:lnTo>
                  <a:lnTo>
                    <a:pt x="23101" y="709231"/>
                  </a:lnTo>
                  <a:lnTo>
                    <a:pt x="28613" y="704151"/>
                  </a:lnTo>
                  <a:lnTo>
                    <a:pt x="34556" y="699071"/>
                  </a:lnTo>
                  <a:lnTo>
                    <a:pt x="40881" y="693991"/>
                  </a:lnTo>
                  <a:lnTo>
                    <a:pt x="47561" y="687641"/>
                  </a:lnTo>
                  <a:lnTo>
                    <a:pt x="77685" y="662241"/>
                  </a:lnTo>
                  <a:lnTo>
                    <a:pt x="110159" y="634301"/>
                  </a:lnTo>
                  <a:lnTo>
                    <a:pt x="142405" y="608901"/>
                  </a:lnTo>
                  <a:lnTo>
                    <a:pt x="192532" y="575881"/>
                  </a:lnTo>
                  <a:lnTo>
                    <a:pt x="185039" y="579691"/>
                  </a:lnTo>
                  <a:lnTo>
                    <a:pt x="177088" y="584771"/>
                  </a:lnTo>
                  <a:lnTo>
                    <a:pt x="171297" y="587311"/>
                  </a:lnTo>
                  <a:lnTo>
                    <a:pt x="170294" y="586041"/>
                  </a:lnTo>
                  <a:lnTo>
                    <a:pt x="192582" y="568261"/>
                  </a:lnTo>
                  <a:lnTo>
                    <a:pt x="232371" y="539051"/>
                  </a:lnTo>
                  <a:lnTo>
                    <a:pt x="260273" y="518731"/>
                  </a:lnTo>
                  <a:lnTo>
                    <a:pt x="230301" y="537781"/>
                  </a:lnTo>
                  <a:lnTo>
                    <a:pt x="255993" y="506031"/>
                  </a:lnTo>
                  <a:lnTo>
                    <a:pt x="308686" y="464121"/>
                  </a:lnTo>
                  <a:lnTo>
                    <a:pt x="371678" y="420941"/>
                  </a:lnTo>
                  <a:lnTo>
                    <a:pt x="404164" y="404431"/>
                  </a:lnTo>
                  <a:lnTo>
                    <a:pt x="391312" y="413321"/>
                  </a:lnTo>
                  <a:lnTo>
                    <a:pt x="366014" y="431101"/>
                  </a:lnTo>
                  <a:lnTo>
                    <a:pt x="353364" y="441261"/>
                  </a:lnTo>
                  <a:lnTo>
                    <a:pt x="395719" y="414591"/>
                  </a:lnTo>
                  <a:lnTo>
                    <a:pt x="410337" y="404431"/>
                  </a:lnTo>
                  <a:lnTo>
                    <a:pt x="439547" y="384111"/>
                  </a:lnTo>
                  <a:lnTo>
                    <a:pt x="484733" y="354901"/>
                  </a:lnTo>
                  <a:lnTo>
                    <a:pt x="531152" y="326961"/>
                  </a:lnTo>
                  <a:lnTo>
                    <a:pt x="554913" y="315531"/>
                  </a:lnTo>
                  <a:lnTo>
                    <a:pt x="578675" y="304101"/>
                  </a:lnTo>
                  <a:lnTo>
                    <a:pt x="577469" y="307911"/>
                  </a:lnTo>
                  <a:lnTo>
                    <a:pt x="569175" y="314261"/>
                  </a:lnTo>
                  <a:lnTo>
                    <a:pt x="559219" y="320611"/>
                  </a:lnTo>
                  <a:lnTo>
                    <a:pt x="553034" y="325691"/>
                  </a:lnTo>
                  <a:lnTo>
                    <a:pt x="583133" y="306641"/>
                  </a:lnTo>
                  <a:lnTo>
                    <a:pt x="587273" y="304101"/>
                  </a:lnTo>
                  <a:lnTo>
                    <a:pt x="614121" y="287591"/>
                  </a:lnTo>
                  <a:lnTo>
                    <a:pt x="680834" y="250761"/>
                  </a:lnTo>
                  <a:lnTo>
                    <a:pt x="756907" y="213931"/>
                  </a:lnTo>
                  <a:lnTo>
                    <a:pt x="799846" y="193611"/>
                  </a:lnTo>
                  <a:lnTo>
                    <a:pt x="846785" y="173291"/>
                  </a:lnTo>
                  <a:lnTo>
                    <a:pt x="810933" y="194881"/>
                  </a:lnTo>
                  <a:lnTo>
                    <a:pt x="775652" y="217741"/>
                  </a:lnTo>
                  <a:lnTo>
                    <a:pt x="785317" y="212661"/>
                  </a:lnTo>
                  <a:lnTo>
                    <a:pt x="795769" y="206311"/>
                  </a:lnTo>
                  <a:lnTo>
                    <a:pt x="806996" y="199961"/>
                  </a:lnTo>
                  <a:lnTo>
                    <a:pt x="818972" y="194881"/>
                  </a:lnTo>
                  <a:lnTo>
                    <a:pt x="831735" y="188531"/>
                  </a:lnTo>
                  <a:lnTo>
                    <a:pt x="845134" y="182181"/>
                  </a:lnTo>
                  <a:lnTo>
                    <a:pt x="859142" y="175831"/>
                  </a:lnTo>
                  <a:lnTo>
                    <a:pt x="864984" y="173291"/>
                  </a:lnTo>
                  <a:lnTo>
                    <a:pt x="873734" y="169481"/>
                  </a:lnTo>
                  <a:lnTo>
                    <a:pt x="877557" y="168211"/>
                  </a:lnTo>
                  <a:lnTo>
                    <a:pt x="888987" y="164401"/>
                  </a:lnTo>
                  <a:lnTo>
                    <a:pt x="904709" y="158051"/>
                  </a:lnTo>
                  <a:lnTo>
                    <a:pt x="920902" y="151701"/>
                  </a:lnTo>
                  <a:lnTo>
                    <a:pt x="954747" y="139001"/>
                  </a:lnTo>
                  <a:lnTo>
                    <a:pt x="972185" y="133921"/>
                  </a:lnTo>
                  <a:lnTo>
                    <a:pt x="982662" y="130111"/>
                  </a:lnTo>
                  <a:lnTo>
                    <a:pt x="989647" y="127571"/>
                  </a:lnTo>
                  <a:lnTo>
                    <a:pt x="1024267" y="117411"/>
                  </a:lnTo>
                  <a:lnTo>
                    <a:pt x="1042009" y="113601"/>
                  </a:lnTo>
                  <a:lnTo>
                    <a:pt x="1059929" y="108521"/>
                  </a:lnTo>
                  <a:lnTo>
                    <a:pt x="1132751" y="93281"/>
                  </a:lnTo>
                  <a:lnTo>
                    <a:pt x="1151077" y="90741"/>
                  </a:lnTo>
                  <a:lnTo>
                    <a:pt x="1169276" y="86931"/>
                  </a:lnTo>
                  <a:lnTo>
                    <a:pt x="1187411" y="84391"/>
                  </a:lnTo>
                  <a:lnTo>
                    <a:pt x="1223111" y="80581"/>
                  </a:lnTo>
                  <a:lnTo>
                    <a:pt x="1291221" y="75501"/>
                  </a:lnTo>
                  <a:lnTo>
                    <a:pt x="1259408" y="75501"/>
                  </a:lnTo>
                  <a:lnTo>
                    <a:pt x="1251419" y="74231"/>
                  </a:lnTo>
                  <a:lnTo>
                    <a:pt x="1257452" y="71691"/>
                  </a:lnTo>
                  <a:lnTo>
                    <a:pt x="1294130" y="66611"/>
                  </a:lnTo>
                  <a:lnTo>
                    <a:pt x="1327569" y="64071"/>
                  </a:lnTo>
                  <a:lnTo>
                    <a:pt x="1379562" y="64071"/>
                  </a:lnTo>
                  <a:lnTo>
                    <a:pt x="1395653" y="66611"/>
                  </a:lnTo>
                  <a:lnTo>
                    <a:pt x="1403527" y="69151"/>
                  </a:lnTo>
                  <a:lnTo>
                    <a:pt x="1402054" y="71691"/>
                  </a:lnTo>
                  <a:lnTo>
                    <a:pt x="1390116" y="75501"/>
                  </a:lnTo>
                  <a:lnTo>
                    <a:pt x="1424965" y="71691"/>
                  </a:lnTo>
                  <a:lnTo>
                    <a:pt x="1468882" y="69151"/>
                  </a:lnTo>
                  <a:lnTo>
                    <a:pt x="1519745" y="70421"/>
                  </a:lnTo>
                  <a:lnTo>
                    <a:pt x="1575460" y="72961"/>
                  </a:lnTo>
                  <a:lnTo>
                    <a:pt x="1633880" y="78041"/>
                  </a:lnTo>
                  <a:lnTo>
                    <a:pt x="1743608" y="93281"/>
                  </a:lnTo>
                  <a:lnTo>
                    <a:pt x="1796554" y="103441"/>
                  </a:lnTo>
                  <a:lnTo>
                    <a:pt x="1846160" y="111061"/>
                  </a:lnTo>
                  <a:lnTo>
                    <a:pt x="1853984" y="111061"/>
                  </a:lnTo>
                  <a:lnTo>
                    <a:pt x="1876298" y="114871"/>
                  </a:lnTo>
                  <a:lnTo>
                    <a:pt x="1897075" y="118681"/>
                  </a:lnTo>
                  <a:lnTo>
                    <a:pt x="1903641" y="118681"/>
                  </a:lnTo>
                  <a:lnTo>
                    <a:pt x="1963381" y="125031"/>
                  </a:lnTo>
                  <a:lnTo>
                    <a:pt x="1983155" y="128841"/>
                  </a:lnTo>
                  <a:lnTo>
                    <a:pt x="2062556" y="141541"/>
                  </a:lnTo>
                  <a:lnTo>
                    <a:pt x="2102040" y="149161"/>
                  </a:lnTo>
                  <a:lnTo>
                    <a:pt x="2121751" y="154241"/>
                  </a:lnTo>
                  <a:lnTo>
                    <a:pt x="2141550" y="158051"/>
                  </a:lnTo>
                  <a:lnTo>
                    <a:pt x="2151443" y="160591"/>
                  </a:lnTo>
                  <a:lnTo>
                    <a:pt x="2161375" y="161861"/>
                  </a:lnTo>
                  <a:lnTo>
                    <a:pt x="2279358" y="192341"/>
                  </a:lnTo>
                  <a:lnTo>
                    <a:pt x="2285885" y="194881"/>
                  </a:lnTo>
                  <a:lnTo>
                    <a:pt x="2292273" y="196151"/>
                  </a:lnTo>
                  <a:lnTo>
                    <a:pt x="2298750" y="198691"/>
                  </a:lnTo>
                  <a:lnTo>
                    <a:pt x="2395905" y="230441"/>
                  </a:lnTo>
                  <a:lnTo>
                    <a:pt x="2415095" y="238061"/>
                  </a:lnTo>
                  <a:lnTo>
                    <a:pt x="2434259" y="244411"/>
                  </a:lnTo>
                  <a:lnTo>
                    <a:pt x="2472817" y="259651"/>
                  </a:lnTo>
                  <a:lnTo>
                    <a:pt x="2482456" y="262191"/>
                  </a:lnTo>
                  <a:lnTo>
                    <a:pt x="2491981" y="267271"/>
                  </a:lnTo>
                  <a:lnTo>
                    <a:pt x="2529738" y="282511"/>
                  </a:lnTo>
                  <a:close/>
                </a:path>
              </a:pathLst>
            </a:custGeom>
            <a:solidFill>
              <a:srgbClr val="FFD100"/>
            </a:solidFill>
          </p:spPr>
          <p:txBody>
            <a:bodyPr wrap="square" lIns="0" tIns="0" rIns="0" bIns="0" rtlCol="0"/>
            <a:lstStyle/>
            <a:p>
              <a:endParaRPr/>
            </a:p>
          </p:txBody>
        </p:sp>
        <p:sp>
          <p:nvSpPr>
            <p:cNvPr id="13" name="object 10"/>
            <p:cNvSpPr/>
            <p:nvPr/>
          </p:nvSpPr>
          <p:spPr>
            <a:xfrm>
              <a:off x="7070590" y="3240498"/>
              <a:ext cx="41590" cy="42360"/>
            </a:xfrm>
            <a:custGeom>
              <a:avLst/>
              <a:gdLst/>
              <a:ahLst/>
              <a:cxnLst/>
              <a:rect l="l" t="t" r="r" b="b"/>
              <a:pathLst>
                <a:path w="68579" h="69850">
                  <a:moveTo>
                    <a:pt x="58597" y="29972"/>
                  </a:moveTo>
                  <a:lnTo>
                    <a:pt x="49047" y="24638"/>
                  </a:lnTo>
                  <a:lnTo>
                    <a:pt x="28016" y="12509"/>
                  </a:lnTo>
                  <a:lnTo>
                    <a:pt x="17005" y="6464"/>
                  </a:lnTo>
                  <a:lnTo>
                    <a:pt x="7645" y="2247"/>
                  </a:lnTo>
                  <a:lnTo>
                    <a:pt x="1739" y="0"/>
                  </a:lnTo>
                  <a:lnTo>
                    <a:pt x="0" y="139"/>
                  </a:lnTo>
                  <a:lnTo>
                    <a:pt x="3175" y="3098"/>
                  </a:lnTo>
                  <a:lnTo>
                    <a:pt x="17856" y="9474"/>
                  </a:lnTo>
                  <a:lnTo>
                    <a:pt x="31127" y="16078"/>
                  </a:lnTo>
                  <a:lnTo>
                    <a:pt x="44272" y="22910"/>
                  </a:lnTo>
                  <a:lnTo>
                    <a:pt x="58597" y="29972"/>
                  </a:lnTo>
                  <a:close/>
                </a:path>
                <a:path w="68579" h="69850">
                  <a:moveTo>
                    <a:pt x="68313" y="69151"/>
                  </a:moveTo>
                  <a:lnTo>
                    <a:pt x="67056" y="66065"/>
                  </a:lnTo>
                  <a:lnTo>
                    <a:pt x="56984" y="58381"/>
                  </a:lnTo>
                  <a:lnTo>
                    <a:pt x="44780" y="55473"/>
                  </a:lnTo>
                  <a:lnTo>
                    <a:pt x="64909" y="69646"/>
                  </a:lnTo>
                  <a:lnTo>
                    <a:pt x="68313" y="69151"/>
                  </a:lnTo>
                  <a:close/>
                </a:path>
              </a:pathLst>
            </a:custGeom>
            <a:solidFill>
              <a:srgbClr val="FFD61C"/>
            </a:solidFill>
          </p:spPr>
          <p:txBody>
            <a:bodyPr wrap="square" lIns="0" tIns="0" rIns="0" bIns="0" rtlCol="0"/>
            <a:lstStyle/>
            <a:p>
              <a:endParaRPr/>
            </a:p>
          </p:txBody>
        </p:sp>
        <p:sp>
          <p:nvSpPr>
            <p:cNvPr id="14" name="object 11"/>
            <p:cNvSpPr/>
            <p:nvPr/>
          </p:nvSpPr>
          <p:spPr>
            <a:xfrm>
              <a:off x="5297992" y="3627624"/>
              <a:ext cx="11938" cy="18484"/>
            </a:xfrm>
            <a:custGeom>
              <a:avLst/>
              <a:gdLst/>
              <a:ahLst/>
              <a:cxnLst/>
              <a:rect l="l" t="t" r="r" b="b"/>
              <a:pathLst>
                <a:path w="19684" h="30479">
                  <a:moveTo>
                    <a:pt x="19475" y="0"/>
                  </a:moveTo>
                  <a:lnTo>
                    <a:pt x="4746" y="22612"/>
                  </a:lnTo>
                  <a:lnTo>
                    <a:pt x="0" y="30260"/>
                  </a:lnTo>
                  <a:lnTo>
                    <a:pt x="8006" y="18728"/>
                  </a:lnTo>
                  <a:lnTo>
                    <a:pt x="13660" y="10265"/>
                  </a:lnTo>
                  <a:lnTo>
                    <a:pt x="17353" y="4234"/>
                  </a:lnTo>
                  <a:lnTo>
                    <a:pt x="19475" y="0"/>
                  </a:lnTo>
                  <a:close/>
                </a:path>
              </a:pathLst>
            </a:custGeom>
            <a:solidFill>
              <a:srgbClr val="FFD61C"/>
            </a:solidFill>
          </p:spPr>
          <p:txBody>
            <a:bodyPr wrap="square" lIns="0" tIns="0" rIns="0" bIns="0" rtlCol="0"/>
            <a:lstStyle/>
            <a:p>
              <a:endParaRPr/>
            </a:p>
          </p:txBody>
        </p:sp>
        <p:sp>
          <p:nvSpPr>
            <p:cNvPr id="15" name="object 12"/>
            <p:cNvSpPr/>
            <p:nvPr/>
          </p:nvSpPr>
          <p:spPr>
            <a:xfrm>
              <a:off x="5664552" y="3065737"/>
              <a:ext cx="850667" cy="268409"/>
            </a:xfrm>
            <a:custGeom>
              <a:avLst/>
              <a:gdLst/>
              <a:ahLst/>
              <a:cxnLst/>
              <a:rect l="l" t="t" r="r" b="b"/>
              <a:pathLst>
                <a:path w="1402715" h="442595">
                  <a:moveTo>
                    <a:pt x="1232202" y="0"/>
                  </a:moveTo>
                  <a:lnTo>
                    <a:pt x="1196635" y="677"/>
                  </a:lnTo>
                  <a:lnTo>
                    <a:pt x="1163587" y="2710"/>
                  </a:lnTo>
                  <a:lnTo>
                    <a:pt x="1131457" y="5738"/>
                  </a:lnTo>
                  <a:lnTo>
                    <a:pt x="1024597" y="17244"/>
                  </a:lnTo>
                  <a:lnTo>
                    <a:pt x="1009919" y="16669"/>
                  </a:lnTo>
                  <a:lnTo>
                    <a:pt x="1012224" y="14612"/>
                  </a:lnTo>
                  <a:lnTo>
                    <a:pt x="1025938" y="11606"/>
                  </a:lnTo>
                  <a:lnTo>
                    <a:pt x="1045486" y="8186"/>
                  </a:lnTo>
                  <a:lnTo>
                    <a:pt x="1079694" y="3156"/>
                  </a:lnTo>
                  <a:lnTo>
                    <a:pt x="1083010" y="1906"/>
                  </a:lnTo>
                  <a:lnTo>
                    <a:pt x="1041781" y="4906"/>
                  </a:lnTo>
                  <a:lnTo>
                    <a:pt x="977965" y="12458"/>
                  </a:lnTo>
                  <a:lnTo>
                    <a:pt x="907861" y="22554"/>
                  </a:lnTo>
                  <a:lnTo>
                    <a:pt x="837121" y="35507"/>
                  </a:lnTo>
                  <a:lnTo>
                    <a:pt x="787076" y="46993"/>
                  </a:lnTo>
                  <a:lnTo>
                    <a:pt x="742165" y="59347"/>
                  </a:lnTo>
                  <a:lnTo>
                    <a:pt x="694073" y="75807"/>
                  </a:lnTo>
                  <a:lnTo>
                    <a:pt x="656233" y="95471"/>
                  </a:lnTo>
                  <a:lnTo>
                    <a:pt x="655697" y="99440"/>
                  </a:lnTo>
                  <a:lnTo>
                    <a:pt x="597343" y="119821"/>
                  </a:lnTo>
                  <a:lnTo>
                    <a:pt x="560590" y="131565"/>
                  </a:lnTo>
                  <a:lnTo>
                    <a:pt x="536244" y="138157"/>
                  </a:lnTo>
                  <a:lnTo>
                    <a:pt x="515115" y="143083"/>
                  </a:lnTo>
                  <a:lnTo>
                    <a:pt x="485527" y="159099"/>
                  </a:lnTo>
                  <a:lnTo>
                    <a:pt x="450677" y="176392"/>
                  </a:lnTo>
                  <a:lnTo>
                    <a:pt x="369873" y="215269"/>
                  </a:lnTo>
                  <a:lnTo>
                    <a:pt x="326061" y="236585"/>
                  </a:lnTo>
                  <a:lnTo>
                    <a:pt x="281347" y="258850"/>
                  </a:lnTo>
                  <a:lnTo>
                    <a:pt x="236783" y="281808"/>
                  </a:lnTo>
                  <a:lnTo>
                    <a:pt x="193418" y="305204"/>
                  </a:lnTo>
                  <a:lnTo>
                    <a:pt x="128927" y="342394"/>
                  </a:lnTo>
                  <a:lnTo>
                    <a:pt x="73798" y="377249"/>
                  </a:lnTo>
                  <a:lnTo>
                    <a:pt x="31571" y="407216"/>
                  </a:lnTo>
                  <a:lnTo>
                    <a:pt x="0" y="442267"/>
                  </a:lnTo>
                  <a:lnTo>
                    <a:pt x="31817" y="419379"/>
                  </a:lnTo>
                  <a:lnTo>
                    <a:pt x="69640" y="393524"/>
                  </a:lnTo>
                  <a:lnTo>
                    <a:pt x="111481" y="365683"/>
                  </a:lnTo>
                  <a:lnTo>
                    <a:pt x="199260" y="307968"/>
                  </a:lnTo>
                  <a:lnTo>
                    <a:pt x="208716" y="325528"/>
                  </a:lnTo>
                  <a:lnTo>
                    <a:pt x="240919" y="306533"/>
                  </a:lnTo>
                  <a:lnTo>
                    <a:pt x="258695" y="294727"/>
                  </a:lnTo>
                  <a:lnTo>
                    <a:pt x="267551" y="287273"/>
                  </a:lnTo>
                  <a:lnTo>
                    <a:pt x="272996" y="281330"/>
                  </a:lnTo>
                  <a:lnTo>
                    <a:pt x="280654" y="274245"/>
                  </a:lnTo>
                  <a:lnTo>
                    <a:pt x="296234" y="263456"/>
                  </a:lnTo>
                  <a:lnTo>
                    <a:pt x="325678" y="246871"/>
                  </a:lnTo>
                  <a:lnTo>
                    <a:pt x="374930" y="222400"/>
                  </a:lnTo>
                  <a:lnTo>
                    <a:pt x="350760" y="233276"/>
                  </a:lnTo>
                  <a:lnTo>
                    <a:pt x="405255" y="204235"/>
                  </a:lnTo>
                  <a:lnTo>
                    <a:pt x="451067" y="183194"/>
                  </a:lnTo>
                  <a:lnTo>
                    <a:pt x="500016" y="162264"/>
                  </a:lnTo>
                  <a:lnTo>
                    <a:pt x="551166" y="141962"/>
                  </a:lnTo>
                  <a:lnTo>
                    <a:pt x="616605" y="117908"/>
                  </a:lnTo>
                  <a:lnTo>
                    <a:pt x="697922" y="90834"/>
                  </a:lnTo>
                  <a:lnTo>
                    <a:pt x="743767" y="77127"/>
                  </a:lnTo>
                  <a:lnTo>
                    <a:pt x="787501" y="65674"/>
                  </a:lnTo>
                  <a:lnTo>
                    <a:pt x="801431" y="62237"/>
                  </a:lnTo>
                  <a:lnTo>
                    <a:pt x="800952" y="64484"/>
                  </a:lnTo>
                  <a:lnTo>
                    <a:pt x="808998" y="64511"/>
                  </a:lnTo>
                  <a:lnTo>
                    <a:pt x="822711" y="63110"/>
                  </a:lnTo>
                  <a:lnTo>
                    <a:pt x="839230" y="61075"/>
                  </a:lnTo>
                  <a:lnTo>
                    <a:pt x="855813" y="59531"/>
                  </a:lnTo>
                  <a:lnTo>
                    <a:pt x="869545" y="59029"/>
                  </a:lnTo>
                  <a:lnTo>
                    <a:pt x="877554" y="60155"/>
                  </a:lnTo>
                  <a:lnTo>
                    <a:pt x="876968" y="63494"/>
                  </a:lnTo>
                  <a:lnTo>
                    <a:pt x="936952" y="51741"/>
                  </a:lnTo>
                  <a:lnTo>
                    <a:pt x="994959" y="42331"/>
                  </a:lnTo>
                  <a:lnTo>
                    <a:pt x="1095214" y="27517"/>
                  </a:lnTo>
                  <a:lnTo>
                    <a:pt x="1132551" y="20605"/>
                  </a:lnTo>
                  <a:lnTo>
                    <a:pt x="1186403" y="19725"/>
                  </a:lnTo>
                  <a:lnTo>
                    <a:pt x="1216593" y="18865"/>
                  </a:lnTo>
                  <a:lnTo>
                    <a:pt x="1248213" y="18312"/>
                  </a:lnTo>
                  <a:lnTo>
                    <a:pt x="1280654" y="18398"/>
                  </a:lnTo>
                  <a:lnTo>
                    <a:pt x="1313323" y="19324"/>
                  </a:lnTo>
                  <a:lnTo>
                    <a:pt x="1345572" y="21405"/>
                  </a:lnTo>
                  <a:lnTo>
                    <a:pt x="1376753" y="24961"/>
                  </a:lnTo>
                  <a:lnTo>
                    <a:pt x="1371680" y="22022"/>
                  </a:lnTo>
                  <a:lnTo>
                    <a:pt x="1377746" y="19702"/>
                  </a:lnTo>
                  <a:lnTo>
                    <a:pt x="1398166" y="15935"/>
                  </a:lnTo>
                  <a:lnTo>
                    <a:pt x="1402616" y="14710"/>
                  </a:lnTo>
                  <a:lnTo>
                    <a:pt x="1354551" y="8943"/>
                  </a:lnTo>
                  <a:lnTo>
                    <a:pt x="1294724" y="7108"/>
                  </a:lnTo>
                  <a:lnTo>
                    <a:pt x="1302793" y="6754"/>
                  </a:lnTo>
                  <a:lnTo>
                    <a:pt x="1308972" y="5453"/>
                  </a:lnTo>
                  <a:lnTo>
                    <a:pt x="1316923" y="5276"/>
                  </a:lnTo>
                  <a:lnTo>
                    <a:pt x="1271794" y="1319"/>
                  </a:lnTo>
                  <a:lnTo>
                    <a:pt x="1232202" y="0"/>
                  </a:lnTo>
                  <a:close/>
                </a:path>
              </a:pathLst>
            </a:custGeom>
            <a:solidFill>
              <a:srgbClr val="FFD61C"/>
            </a:solidFill>
          </p:spPr>
          <p:txBody>
            <a:bodyPr wrap="square" lIns="0" tIns="0" rIns="0" bIns="0" rtlCol="0"/>
            <a:lstStyle/>
            <a:p>
              <a:endParaRPr/>
            </a:p>
          </p:txBody>
        </p:sp>
        <p:sp>
          <p:nvSpPr>
            <p:cNvPr id="16" name="object 13"/>
            <p:cNvSpPr/>
            <p:nvPr/>
          </p:nvSpPr>
          <p:spPr>
            <a:xfrm>
              <a:off x="6958356" y="3247039"/>
              <a:ext cx="594581" cy="663128"/>
            </a:xfrm>
            <a:custGeom>
              <a:avLst/>
              <a:gdLst/>
              <a:ahLst/>
              <a:cxnLst/>
              <a:rect l="l" t="t" r="r" b="b"/>
              <a:pathLst>
                <a:path w="980440" h="1093470">
                  <a:moveTo>
                    <a:pt x="620107" y="486410"/>
                  </a:moveTo>
                  <a:lnTo>
                    <a:pt x="622944" y="492760"/>
                  </a:lnTo>
                  <a:lnTo>
                    <a:pt x="652467" y="528320"/>
                  </a:lnTo>
                  <a:lnTo>
                    <a:pt x="679659" y="562610"/>
                  </a:lnTo>
                  <a:lnTo>
                    <a:pt x="704480" y="594360"/>
                  </a:lnTo>
                  <a:lnTo>
                    <a:pt x="748375" y="656590"/>
                  </a:lnTo>
                  <a:lnTo>
                    <a:pt x="758783" y="670560"/>
                  </a:lnTo>
                  <a:lnTo>
                    <a:pt x="768175" y="685800"/>
                  </a:lnTo>
                  <a:lnTo>
                    <a:pt x="772868" y="692150"/>
                  </a:lnTo>
                  <a:lnTo>
                    <a:pt x="777472" y="699770"/>
                  </a:lnTo>
                  <a:lnTo>
                    <a:pt x="782003" y="707390"/>
                  </a:lnTo>
                  <a:lnTo>
                    <a:pt x="786478" y="715010"/>
                  </a:lnTo>
                  <a:lnTo>
                    <a:pt x="790998" y="722630"/>
                  </a:lnTo>
                  <a:lnTo>
                    <a:pt x="821417" y="774700"/>
                  </a:lnTo>
                  <a:lnTo>
                    <a:pt x="855645" y="840740"/>
                  </a:lnTo>
                  <a:lnTo>
                    <a:pt x="872968" y="876300"/>
                  </a:lnTo>
                  <a:lnTo>
                    <a:pt x="890621" y="915670"/>
                  </a:lnTo>
                  <a:lnTo>
                    <a:pt x="908612" y="956310"/>
                  </a:lnTo>
                  <a:lnTo>
                    <a:pt x="926950" y="1002030"/>
                  </a:lnTo>
                  <a:lnTo>
                    <a:pt x="945646" y="1051560"/>
                  </a:lnTo>
                  <a:lnTo>
                    <a:pt x="954328" y="1061720"/>
                  </a:lnTo>
                  <a:lnTo>
                    <a:pt x="962918" y="1071880"/>
                  </a:lnTo>
                  <a:lnTo>
                    <a:pt x="971453" y="1083310"/>
                  </a:lnTo>
                  <a:lnTo>
                    <a:pt x="979970" y="1093470"/>
                  </a:lnTo>
                  <a:lnTo>
                    <a:pt x="978708" y="1084580"/>
                  </a:lnTo>
                  <a:lnTo>
                    <a:pt x="970520" y="1060450"/>
                  </a:lnTo>
                  <a:lnTo>
                    <a:pt x="957164" y="1027430"/>
                  </a:lnTo>
                  <a:lnTo>
                    <a:pt x="940400" y="988060"/>
                  </a:lnTo>
                  <a:lnTo>
                    <a:pt x="948056" y="988060"/>
                  </a:lnTo>
                  <a:lnTo>
                    <a:pt x="945613" y="979170"/>
                  </a:lnTo>
                  <a:lnTo>
                    <a:pt x="940236" y="963930"/>
                  </a:lnTo>
                  <a:lnTo>
                    <a:pt x="934953" y="951230"/>
                  </a:lnTo>
                  <a:lnTo>
                    <a:pt x="924160" y="951230"/>
                  </a:lnTo>
                  <a:lnTo>
                    <a:pt x="913140" y="925830"/>
                  </a:lnTo>
                  <a:lnTo>
                    <a:pt x="903056" y="902970"/>
                  </a:lnTo>
                  <a:lnTo>
                    <a:pt x="894472" y="882650"/>
                  </a:lnTo>
                  <a:lnTo>
                    <a:pt x="887952" y="864870"/>
                  </a:lnTo>
                  <a:lnTo>
                    <a:pt x="898749" y="864870"/>
                  </a:lnTo>
                  <a:lnTo>
                    <a:pt x="894090" y="854710"/>
                  </a:lnTo>
                  <a:lnTo>
                    <a:pt x="874421" y="819150"/>
                  </a:lnTo>
                  <a:lnTo>
                    <a:pt x="854591" y="786130"/>
                  </a:lnTo>
                  <a:lnTo>
                    <a:pt x="814886" y="725170"/>
                  </a:lnTo>
                  <a:lnTo>
                    <a:pt x="795000" y="695960"/>
                  </a:lnTo>
                  <a:lnTo>
                    <a:pt x="774992" y="665480"/>
                  </a:lnTo>
                  <a:lnTo>
                    <a:pt x="778096" y="665480"/>
                  </a:lnTo>
                  <a:lnTo>
                    <a:pt x="774395" y="659130"/>
                  </a:lnTo>
                  <a:lnTo>
                    <a:pt x="729253" y="594360"/>
                  </a:lnTo>
                  <a:lnTo>
                    <a:pt x="717525" y="579120"/>
                  </a:lnTo>
                  <a:lnTo>
                    <a:pt x="705413" y="562610"/>
                  </a:lnTo>
                  <a:lnTo>
                    <a:pt x="680511" y="533400"/>
                  </a:lnTo>
                  <a:lnTo>
                    <a:pt x="660781" y="510540"/>
                  </a:lnTo>
                  <a:lnTo>
                    <a:pt x="644357" y="510540"/>
                  </a:lnTo>
                  <a:lnTo>
                    <a:pt x="635173" y="500380"/>
                  </a:lnTo>
                  <a:lnTo>
                    <a:pt x="625636" y="491490"/>
                  </a:lnTo>
                  <a:lnTo>
                    <a:pt x="620107" y="486410"/>
                  </a:lnTo>
                  <a:close/>
                </a:path>
                <a:path w="980440" h="1093470">
                  <a:moveTo>
                    <a:pt x="948056" y="988060"/>
                  </a:moveTo>
                  <a:lnTo>
                    <a:pt x="940400" y="988060"/>
                  </a:lnTo>
                  <a:lnTo>
                    <a:pt x="944505" y="993140"/>
                  </a:lnTo>
                  <a:lnTo>
                    <a:pt x="948903" y="998220"/>
                  </a:lnTo>
                  <a:lnTo>
                    <a:pt x="949101" y="994410"/>
                  </a:lnTo>
                  <a:lnTo>
                    <a:pt x="948405" y="989330"/>
                  </a:lnTo>
                  <a:lnTo>
                    <a:pt x="948056" y="988060"/>
                  </a:lnTo>
                  <a:close/>
                </a:path>
                <a:path w="980440" h="1093470">
                  <a:moveTo>
                    <a:pt x="898749" y="864870"/>
                  </a:moveTo>
                  <a:lnTo>
                    <a:pt x="887952" y="864870"/>
                  </a:lnTo>
                  <a:lnTo>
                    <a:pt x="897445" y="886460"/>
                  </a:lnTo>
                  <a:lnTo>
                    <a:pt x="906586" y="908050"/>
                  </a:lnTo>
                  <a:lnTo>
                    <a:pt x="915462" y="929640"/>
                  </a:lnTo>
                  <a:lnTo>
                    <a:pt x="924160" y="951230"/>
                  </a:lnTo>
                  <a:lnTo>
                    <a:pt x="934953" y="951230"/>
                  </a:lnTo>
                  <a:lnTo>
                    <a:pt x="931783" y="943610"/>
                  </a:lnTo>
                  <a:lnTo>
                    <a:pt x="913307" y="896620"/>
                  </a:lnTo>
                  <a:lnTo>
                    <a:pt x="898749" y="864870"/>
                  </a:lnTo>
                  <a:close/>
                </a:path>
                <a:path w="980440" h="1093470">
                  <a:moveTo>
                    <a:pt x="745164" y="548640"/>
                  </a:moveTo>
                  <a:lnTo>
                    <a:pt x="707695" y="548640"/>
                  </a:lnTo>
                  <a:lnTo>
                    <a:pt x="720051" y="565150"/>
                  </a:lnTo>
                  <a:lnTo>
                    <a:pt x="732260" y="582930"/>
                  </a:lnTo>
                  <a:lnTo>
                    <a:pt x="738636" y="591820"/>
                  </a:lnTo>
                  <a:lnTo>
                    <a:pt x="745171" y="600710"/>
                  </a:lnTo>
                  <a:lnTo>
                    <a:pt x="751847" y="610870"/>
                  </a:lnTo>
                  <a:lnTo>
                    <a:pt x="758647" y="619760"/>
                  </a:lnTo>
                  <a:lnTo>
                    <a:pt x="765535" y="628650"/>
                  </a:lnTo>
                  <a:lnTo>
                    <a:pt x="779623" y="647700"/>
                  </a:lnTo>
                  <a:lnTo>
                    <a:pt x="786489" y="656590"/>
                  </a:lnTo>
                  <a:lnTo>
                    <a:pt x="793085" y="666750"/>
                  </a:lnTo>
                  <a:lnTo>
                    <a:pt x="799706" y="675640"/>
                  </a:lnTo>
                  <a:lnTo>
                    <a:pt x="806267" y="685800"/>
                  </a:lnTo>
                  <a:lnTo>
                    <a:pt x="812687" y="694690"/>
                  </a:lnTo>
                  <a:lnTo>
                    <a:pt x="837563" y="732790"/>
                  </a:lnTo>
                  <a:lnTo>
                    <a:pt x="860183" y="769620"/>
                  </a:lnTo>
                  <a:lnTo>
                    <a:pt x="879811" y="802640"/>
                  </a:lnTo>
                  <a:lnTo>
                    <a:pt x="895710" y="833120"/>
                  </a:lnTo>
                  <a:lnTo>
                    <a:pt x="854237" y="744220"/>
                  </a:lnTo>
                  <a:lnTo>
                    <a:pt x="820749" y="674370"/>
                  </a:lnTo>
                  <a:lnTo>
                    <a:pt x="809482" y="648970"/>
                  </a:lnTo>
                  <a:lnTo>
                    <a:pt x="803250" y="632460"/>
                  </a:lnTo>
                  <a:lnTo>
                    <a:pt x="803289" y="624840"/>
                  </a:lnTo>
                  <a:lnTo>
                    <a:pt x="807835" y="624840"/>
                  </a:lnTo>
                  <a:lnTo>
                    <a:pt x="779854" y="589280"/>
                  </a:lnTo>
                  <a:lnTo>
                    <a:pt x="755969" y="560070"/>
                  </a:lnTo>
                  <a:lnTo>
                    <a:pt x="745164" y="548640"/>
                  </a:lnTo>
                  <a:close/>
                </a:path>
                <a:path w="980440" h="1093470">
                  <a:moveTo>
                    <a:pt x="778096" y="665480"/>
                  </a:moveTo>
                  <a:lnTo>
                    <a:pt x="774992" y="665480"/>
                  </a:lnTo>
                  <a:lnTo>
                    <a:pt x="793232" y="690880"/>
                  </a:lnTo>
                  <a:lnTo>
                    <a:pt x="788689" y="683260"/>
                  </a:lnTo>
                  <a:lnTo>
                    <a:pt x="784018" y="675640"/>
                  </a:lnTo>
                  <a:lnTo>
                    <a:pt x="778096" y="665480"/>
                  </a:lnTo>
                  <a:close/>
                </a:path>
                <a:path w="980440" h="1093470">
                  <a:moveTo>
                    <a:pt x="807835" y="624840"/>
                  </a:moveTo>
                  <a:lnTo>
                    <a:pt x="803289" y="624840"/>
                  </a:lnTo>
                  <a:lnTo>
                    <a:pt x="810833" y="628650"/>
                  </a:lnTo>
                  <a:lnTo>
                    <a:pt x="807835" y="624840"/>
                  </a:lnTo>
                  <a:close/>
                </a:path>
                <a:path w="980440" h="1093470">
                  <a:moveTo>
                    <a:pt x="618215" y="449580"/>
                  </a:moveTo>
                  <a:lnTo>
                    <a:pt x="607579" y="449580"/>
                  </a:lnTo>
                  <a:lnTo>
                    <a:pt x="613122" y="453390"/>
                  </a:lnTo>
                  <a:lnTo>
                    <a:pt x="622431" y="462280"/>
                  </a:lnTo>
                  <a:lnTo>
                    <a:pt x="628211" y="467360"/>
                  </a:lnTo>
                  <a:lnTo>
                    <a:pt x="634648" y="473710"/>
                  </a:lnTo>
                  <a:lnTo>
                    <a:pt x="641543" y="481330"/>
                  </a:lnTo>
                  <a:lnTo>
                    <a:pt x="648702" y="488950"/>
                  </a:lnTo>
                  <a:lnTo>
                    <a:pt x="677811" y="524510"/>
                  </a:lnTo>
                  <a:lnTo>
                    <a:pt x="691939" y="541020"/>
                  </a:lnTo>
                  <a:lnTo>
                    <a:pt x="715356" y="568960"/>
                  </a:lnTo>
                  <a:lnTo>
                    <a:pt x="722522" y="577850"/>
                  </a:lnTo>
                  <a:lnTo>
                    <a:pt x="726197" y="582930"/>
                  </a:lnTo>
                  <a:lnTo>
                    <a:pt x="727548" y="582930"/>
                  </a:lnTo>
                  <a:lnTo>
                    <a:pt x="707695" y="548640"/>
                  </a:lnTo>
                  <a:lnTo>
                    <a:pt x="745164" y="548640"/>
                  </a:lnTo>
                  <a:lnTo>
                    <a:pt x="737961" y="541020"/>
                  </a:lnTo>
                  <a:lnTo>
                    <a:pt x="729954" y="533400"/>
                  </a:lnTo>
                  <a:lnTo>
                    <a:pt x="703277" y="533400"/>
                  </a:lnTo>
                  <a:lnTo>
                    <a:pt x="692240" y="525780"/>
                  </a:lnTo>
                  <a:lnTo>
                    <a:pt x="687601" y="521970"/>
                  </a:lnTo>
                  <a:lnTo>
                    <a:pt x="681892" y="516890"/>
                  </a:lnTo>
                  <a:lnTo>
                    <a:pt x="674986" y="509270"/>
                  </a:lnTo>
                  <a:lnTo>
                    <a:pt x="666754" y="501650"/>
                  </a:lnTo>
                  <a:lnTo>
                    <a:pt x="662080" y="496570"/>
                  </a:lnTo>
                  <a:lnTo>
                    <a:pt x="657089" y="490220"/>
                  </a:lnTo>
                  <a:lnTo>
                    <a:pt x="651620" y="483870"/>
                  </a:lnTo>
                  <a:lnTo>
                    <a:pt x="645509" y="477520"/>
                  </a:lnTo>
                  <a:lnTo>
                    <a:pt x="638831" y="471170"/>
                  </a:lnTo>
                  <a:lnTo>
                    <a:pt x="631679" y="463550"/>
                  </a:lnTo>
                  <a:lnTo>
                    <a:pt x="624037" y="455930"/>
                  </a:lnTo>
                  <a:lnTo>
                    <a:pt x="618215" y="449580"/>
                  </a:lnTo>
                  <a:close/>
                </a:path>
                <a:path w="980440" h="1093470">
                  <a:moveTo>
                    <a:pt x="710452" y="520700"/>
                  </a:moveTo>
                  <a:lnTo>
                    <a:pt x="707494" y="521970"/>
                  </a:lnTo>
                  <a:lnTo>
                    <a:pt x="705884" y="524510"/>
                  </a:lnTo>
                  <a:lnTo>
                    <a:pt x="704187" y="528320"/>
                  </a:lnTo>
                  <a:lnTo>
                    <a:pt x="703277" y="533400"/>
                  </a:lnTo>
                  <a:lnTo>
                    <a:pt x="729954" y="533400"/>
                  </a:lnTo>
                  <a:lnTo>
                    <a:pt x="724616" y="528320"/>
                  </a:lnTo>
                  <a:lnTo>
                    <a:pt x="715808" y="521970"/>
                  </a:lnTo>
                  <a:lnTo>
                    <a:pt x="710452" y="520700"/>
                  </a:lnTo>
                  <a:close/>
                </a:path>
                <a:path w="980440" h="1093470">
                  <a:moveTo>
                    <a:pt x="8338" y="0"/>
                  </a:moveTo>
                  <a:lnTo>
                    <a:pt x="0" y="0"/>
                  </a:lnTo>
                  <a:lnTo>
                    <a:pt x="10703" y="5080"/>
                  </a:lnTo>
                  <a:lnTo>
                    <a:pt x="21436" y="11430"/>
                  </a:lnTo>
                  <a:lnTo>
                    <a:pt x="42794" y="21590"/>
                  </a:lnTo>
                  <a:lnTo>
                    <a:pt x="63673" y="30480"/>
                  </a:lnTo>
                  <a:lnTo>
                    <a:pt x="83096" y="40640"/>
                  </a:lnTo>
                  <a:lnTo>
                    <a:pt x="73650" y="40640"/>
                  </a:lnTo>
                  <a:lnTo>
                    <a:pt x="86708" y="49530"/>
                  </a:lnTo>
                  <a:lnTo>
                    <a:pt x="107546" y="64770"/>
                  </a:lnTo>
                  <a:lnTo>
                    <a:pt x="119918" y="72390"/>
                  </a:lnTo>
                  <a:lnTo>
                    <a:pt x="133173" y="81280"/>
                  </a:lnTo>
                  <a:lnTo>
                    <a:pt x="146767" y="90170"/>
                  </a:lnTo>
                  <a:lnTo>
                    <a:pt x="160152" y="99060"/>
                  </a:lnTo>
                  <a:lnTo>
                    <a:pt x="173084" y="107950"/>
                  </a:lnTo>
                  <a:lnTo>
                    <a:pt x="185349" y="115570"/>
                  </a:lnTo>
                  <a:lnTo>
                    <a:pt x="196582" y="123190"/>
                  </a:lnTo>
                  <a:lnTo>
                    <a:pt x="206423" y="129540"/>
                  </a:lnTo>
                  <a:lnTo>
                    <a:pt x="253849" y="158750"/>
                  </a:lnTo>
                  <a:lnTo>
                    <a:pt x="308116" y="195580"/>
                  </a:lnTo>
                  <a:lnTo>
                    <a:pt x="322674" y="205740"/>
                  </a:lnTo>
                  <a:lnTo>
                    <a:pt x="351680" y="228600"/>
                  </a:lnTo>
                  <a:lnTo>
                    <a:pt x="366533" y="240030"/>
                  </a:lnTo>
                  <a:lnTo>
                    <a:pt x="381594" y="252730"/>
                  </a:lnTo>
                  <a:lnTo>
                    <a:pt x="396902" y="264160"/>
                  </a:lnTo>
                  <a:lnTo>
                    <a:pt x="412145" y="276860"/>
                  </a:lnTo>
                  <a:lnTo>
                    <a:pt x="427013" y="290830"/>
                  </a:lnTo>
                  <a:lnTo>
                    <a:pt x="487189" y="344170"/>
                  </a:lnTo>
                  <a:lnTo>
                    <a:pt x="544035" y="401320"/>
                  </a:lnTo>
                  <a:lnTo>
                    <a:pt x="558015" y="414020"/>
                  </a:lnTo>
                  <a:lnTo>
                    <a:pt x="571295" y="429260"/>
                  </a:lnTo>
                  <a:lnTo>
                    <a:pt x="584141" y="443230"/>
                  </a:lnTo>
                  <a:lnTo>
                    <a:pt x="596819" y="457200"/>
                  </a:lnTo>
                  <a:lnTo>
                    <a:pt x="621488" y="483870"/>
                  </a:lnTo>
                  <a:lnTo>
                    <a:pt x="633446" y="496570"/>
                  </a:lnTo>
                  <a:lnTo>
                    <a:pt x="644357" y="510540"/>
                  </a:lnTo>
                  <a:lnTo>
                    <a:pt x="660781" y="510540"/>
                  </a:lnTo>
                  <a:lnTo>
                    <a:pt x="656397" y="505460"/>
                  </a:lnTo>
                  <a:lnTo>
                    <a:pt x="633240" y="481330"/>
                  </a:lnTo>
                  <a:lnTo>
                    <a:pt x="611206" y="461010"/>
                  </a:lnTo>
                  <a:lnTo>
                    <a:pt x="606656" y="452120"/>
                  </a:lnTo>
                  <a:lnTo>
                    <a:pt x="607579" y="449580"/>
                  </a:lnTo>
                  <a:lnTo>
                    <a:pt x="618215" y="449580"/>
                  </a:lnTo>
                  <a:lnTo>
                    <a:pt x="615887" y="447040"/>
                  </a:lnTo>
                  <a:lnTo>
                    <a:pt x="601138" y="430530"/>
                  </a:lnTo>
                  <a:lnTo>
                    <a:pt x="586327" y="412750"/>
                  </a:lnTo>
                  <a:lnTo>
                    <a:pt x="571194" y="396240"/>
                  </a:lnTo>
                  <a:lnTo>
                    <a:pt x="555480" y="379730"/>
                  </a:lnTo>
                  <a:lnTo>
                    <a:pt x="524109" y="347980"/>
                  </a:lnTo>
                  <a:lnTo>
                    <a:pt x="516278" y="339090"/>
                  </a:lnTo>
                  <a:lnTo>
                    <a:pt x="508423" y="331470"/>
                  </a:lnTo>
                  <a:lnTo>
                    <a:pt x="500416" y="323850"/>
                  </a:lnTo>
                  <a:lnTo>
                    <a:pt x="492131" y="316230"/>
                  </a:lnTo>
                  <a:lnTo>
                    <a:pt x="433756" y="287020"/>
                  </a:lnTo>
                  <a:lnTo>
                    <a:pt x="426852" y="280670"/>
                  </a:lnTo>
                  <a:lnTo>
                    <a:pt x="421150" y="275590"/>
                  </a:lnTo>
                  <a:lnTo>
                    <a:pt x="416550" y="271780"/>
                  </a:lnTo>
                  <a:lnTo>
                    <a:pt x="412950" y="267970"/>
                  </a:lnTo>
                  <a:lnTo>
                    <a:pt x="408605" y="264160"/>
                  </a:lnTo>
                  <a:lnTo>
                    <a:pt x="406856" y="261620"/>
                  </a:lnTo>
                  <a:lnTo>
                    <a:pt x="406458" y="259080"/>
                  </a:lnTo>
                  <a:lnTo>
                    <a:pt x="419662" y="259080"/>
                  </a:lnTo>
                  <a:lnTo>
                    <a:pt x="413305" y="252730"/>
                  </a:lnTo>
                  <a:lnTo>
                    <a:pt x="402697" y="243840"/>
                  </a:lnTo>
                  <a:lnTo>
                    <a:pt x="387106" y="231140"/>
                  </a:lnTo>
                  <a:lnTo>
                    <a:pt x="365800" y="213360"/>
                  </a:lnTo>
                  <a:lnTo>
                    <a:pt x="357797" y="209550"/>
                  </a:lnTo>
                  <a:lnTo>
                    <a:pt x="349090" y="203200"/>
                  </a:lnTo>
                  <a:lnTo>
                    <a:pt x="318781" y="182880"/>
                  </a:lnTo>
                  <a:lnTo>
                    <a:pt x="307799" y="175260"/>
                  </a:lnTo>
                  <a:lnTo>
                    <a:pt x="296688" y="166370"/>
                  </a:lnTo>
                  <a:lnTo>
                    <a:pt x="274592" y="151130"/>
                  </a:lnTo>
                  <a:lnTo>
                    <a:pt x="263934" y="142240"/>
                  </a:lnTo>
                  <a:lnTo>
                    <a:pt x="253621" y="134620"/>
                  </a:lnTo>
                  <a:lnTo>
                    <a:pt x="243667" y="128270"/>
                  </a:lnTo>
                  <a:lnTo>
                    <a:pt x="234292" y="123190"/>
                  </a:lnTo>
                  <a:lnTo>
                    <a:pt x="225785" y="118110"/>
                  </a:lnTo>
                  <a:lnTo>
                    <a:pt x="218292" y="113030"/>
                  </a:lnTo>
                  <a:lnTo>
                    <a:pt x="211962" y="110490"/>
                  </a:lnTo>
                  <a:lnTo>
                    <a:pt x="214967" y="110490"/>
                  </a:lnTo>
                  <a:lnTo>
                    <a:pt x="217553" y="109220"/>
                  </a:lnTo>
                  <a:lnTo>
                    <a:pt x="206873" y="99060"/>
                  </a:lnTo>
                  <a:lnTo>
                    <a:pt x="200883" y="93980"/>
                  </a:lnTo>
                  <a:lnTo>
                    <a:pt x="174139" y="76200"/>
                  </a:lnTo>
                  <a:lnTo>
                    <a:pt x="163167" y="68580"/>
                  </a:lnTo>
                  <a:lnTo>
                    <a:pt x="150204" y="60960"/>
                  </a:lnTo>
                  <a:lnTo>
                    <a:pt x="139262" y="60960"/>
                  </a:lnTo>
                  <a:lnTo>
                    <a:pt x="122516" y="53340"/>
                  </a:lnTo>
                  <a:lnTo>
                    <a:pt x="98907" y="40640"/>
                  </a:lnTo>
                  <a:lnTo>
                    <a:pt x="83096" y="40640"/>
                  </a:lnTo>
                  <a:lnTo>
                    <a:pt x="71428" y="36830"/>
                  </a:lnTo>
                  <a:lnTo>
                    <a:pt x="91824" y="36830"/>
                  </a:lnTo>
                  <a:lnTo>
                    <a:pt x="89463" y="35560"/>
                  </a:lnTo>
                  <a:lnTo>
                    <a:pt x="86803" y="27940"/>
                  </a:lnTo>
                  <a:lnTo>
                    <a:pt x="69526" y="27940"/>
                  </a:lnTo>
                  <a:lnTo>
                    <a:pt x="56258" y="22860"/>
                  </a:lnTo>
                  <a:lnTo>
                    <a:pt x="31476" y="11430"/>
                  </a:lnTo>
                  <a:lnTo>
                    <a:pt x="8338" y="0"/>
                  </a:lnTo>
                  <a:close/>
                </a:path>
                <a:path w="980440" h="1093470">
                  <a:moveTo>
                    <a:pt x="419662" y="259080"/>
                  </a:moveTo>
                  <a:lnTo>
                    <a:pt x="406458" y="259080"/>
                  </a:lnTo>
                  <a:lnTo>
                    <a:pt x="412668" y="261620"/>
                  </a:lnTo>
                  <a:lnTo>
                    <a:pt x="417453" y="262890"/>
                  </a:lnTo>
                  <a:lnTo>
                    <a:pt x="422070" y="265430"/>
                  </a:lnTo>
                  <a:lnTo>
                    <a:pt x="425400" y="265430"/>
                  </a:lnTo>
                  <a:lnTo>
                    <a:pt x="419662" y="259080"/>
                  </a:lnTo>
                  <a:close/>
                </a:path>
                <a:path w="980440" h="1093470">
                  <a:moveTo>
                    <a:pt x="32386" y="8890"/>
                  </a:moveTo>
                  <a:lnTo>
                    <a:pt x="37652" y="10160"/>
                  </a:lnTo>
                  <a:lnTo>
                    <a:pt x="44858" y="13970"/>
                  </a:lnTo>
                  <a:lnTo>
                    <a:pt x="55113" y="19050"/>
                  </a:lnTo>
                  <a:lnTo>
                    <a:pt x="69526" y="27940"/>
                  </a:lnTo>
                  <a:lnTo>
                    <a:pt x="86803" y="27940"/>
                  </a:lnTo>
                  <a:lnTo>
                    <a:pt x="98859" y="31750"/>
                  </a:lnTo>
                  <a:lnTo>
                    <a:pt x="120298" y="41910"/>
                  </a:lnTo>
                  <a:lnTo>
                    <a:pt x="145786" y="55880"/>
                  </a:lnTo>
                  <a:lnTo>
                    <a:pt x="179430" y="76200"/>
                  </a:lnTo>
                  <a:lnTo>
                    <a:pt x="186758" y="80010"/>
                  </a:lnTo>
                  <a:lnTo>
                    <a:pt x="191205" y="81280"/>
                  </a:lnTo>
                  <a:lnTo>
                    <a:pt x="192108" y="80010"/>
                  </a:lnTo>
                  <a:lnTo>
                    <a:pt x="188806" y="74930"/>
                  </a:lnTo>
                  <a:lnTo>
                    <a:pt x="180643" y="67310"/>
                  </a:lnTo>
                  <a:lnTo>
                    <a:pt x="125693" y="35560"/>
                  </a:lnTo>
                  <a:lnTo>
                    <a:pt x="89245" y="16510"/>
                  </a:lnTo>
                  <a:lnTo>
                    <a:pt x="76691" y="11430"/>
                  </a:lnTo>
                  <a:lnTo>
                    <a:pt x="43325" y="11430"/>
                  </a:lnTo>
                  <a:lnTo>
                    <a:pt x="32386" y="8890"/>
                  </a:lnTo>
                  <a:close/>
                </a:path>
                <a:path w="980440" h="1093470">
                  <a:moveTo>
                    <a:pt x="55757" y="5080"/>
                  </a:moveTo>
                  <a:lnTo>
                    <a:pt x="50773" y="6350"/>
                  </a:lnTo>
                  <a:lnTo>
                    <a:pt x="48041" y="10160"/>
                  </a:lnTo>
                  <a:lnTo>
                    <a:pt x="43325" y="11430"/>
                  </a:lnTo>
                  <a:lnTo>
                    <a:pt x="76691" y="11430"/>
                  </a:lnTo>
                  <a:lnTo>
                    <a:pt x="67275" y="7620"/>
                  </a:lnTo>
                  <a:lnTo>
                    <a:pt x="55757" y="5080"/>
                  </a:lnTo>
                  <a:close/>
                </a:path>
              </a:pathLst>
            </a:custGeom>
            <a:solidFill>
              <a:srgbClr val="FFD61C"/>
            </a:solidFill>
          </p:spPr>
          <p:txBody>
            <a:bodyPr wrap="square" lIns="0" tIns="0" rIns="0" bIns="0" rtlCol="0"/>
            <a:lstStyle/>
            <a:p>
              <a:endParaRPr/>
            </a:p>
          </p:txBody>
        </p:sp>
        <p:sp>
          <p:nvSpPr>
            <p:cNvPr id="17" name="object 14"/>
            <p:cNvSpPr/>
            <p:nvPr/>
          </p:nvSpPr>
          <p:spPr>
            <a:xfrm>
              <a:off x="6086190" y="6015683"/>
              <a:ext cx="4621" cy="18100"/>
            </a:xfrm>
            <a:custGeom>
              <a:avLst/>
              <a:gdLst/>
              <a:ahLst/>
              <a:cxnLst/>
              <a:rect l="l" t="t" r="r" b="b"/>
              <a:pathLst>
                <a:path w="7620" h="29845">
                  <a:moveTo>
                    <a:pt x="0" y="0"/>
                  </a:moveTo>
                  <a:lnTo>
                    <a:pt x="7612" y="29402"/>
                  </a:lnTo>
                  <a:lnTo>
                    <a:pt x="6386" y="23680"/>
                  </a:lnTo>
                  <a:lnTo>
                    <a:pt x="4618" y="16633"/>
                  </a:lnTo>
                  <a:lnTo>
                    <a:pt x="2445" y="8619"/>
                  </a:lnTo>
                  <a:lnTo>
                    <a:pt x="0" y="0"/>
                  </a:lnTo>
                  <a:close/>
                </a:path>
              </a:pathLst>
            </a:custGeom>
            <a:solidFill>
              <a:srgbClr val="FFD61C"/>
            </a:solidFill>
          </p:spPr>
          <p:txBody>
            <a:bodyPr wrap="square" lIns="0" tIns="0" rIns="0" bIns="0" rtlCol="0"/>
            <a:lstStyle/>
            <a:p>
              <a:endParaRPr/>
            </a:p>
          </p:txBody>
        </p:sp>
        <p:sp>
          <p:nvSpPr>
            <p:cNvPr id="18" name="object 15"/>
            <p:cNvSpPr/>
            <p:nvPr/>
          </p:nvSpPr>
          <p:spPr>
            <a:xfrm>
              <a:off x="6807169" y="5851065"/>
              <a:ext cx="30807" cy="19639"/>
            </a:xfrm>
            <a:custGeom>
              <a:avLst/>
              <a:gdLst/>
              <a:ahLst/>
              <a:cxnLst/>
              <a:rect l="l" t="t" r="r" b="b"/>
              <a:pathLst>
                <a:path w="50800" h="32384">
                  <a:moveTo>
                    <a:pt x="50794" y="0"/>
                  </a:moveTo>
                  <a:lnTo>
                    <a:pt x="0" y="32135"/>
                  </a:lnTo>
                  <a:lnTo>
                    <a:pt x="14343" y="23300"/>
                  </a:lnTo>
                  <a:lnTo>
                    <a:pt x="27450" y="15062"/>
                  </a:lnTo>
                  <a:lnTo>
                    <a:pt x="50794" y="0"/>
                  </a:lnTo>
                  <a:close/>
                </a:path>
              </a:pathLst>
            </a:custGeom>
            <a:solidFill>
              <a:srgbClr val="FFD61C"/>
            </a:solidFill>
          </p:spPr>
          <p:txBody>
            <a:bodyPr wrap="square" lIns="0" tIns="0" rIns="0" bIns="0" rtlCol="0"/>
            <a:lstStyle/>
            <a:p>
              <a:endParaRPr/>
            </a:p>
          </p:txBody>
        </p:sp>
        <p:sp>
          <p:nvSpPr>
            <p:cNvPr id="19" name="object 16"/>
            <p:cNvSpPr/>
            <p:nvPr/>
          </p:nvSpPr>
          <p:spPr>
            <a:xfrm>
              <a:off x="6480922" y="5657636"/>
              <a:ext cx="52373" cy="81640"/>
            </a:xfrm>
            <a:custGeom>
              <a:avLst/>
              <a:gdLst/>
              <a:ahLst/>
              <a:cxnLst/>
              <a:rect l="l" t="t" r="r" b="b"/>
              <a:pathLst>
                <a:path w="86359" h="134620">
                  <a:moveTo>
                    <a:pt x="86039" y="0"/>
                  </a:moveTo>
                  <a:lnTo>
                    <a:pt x="61067" y="37788"/>
                  </a:lnTo>
                  <a:lnTo>
                    <a:pt x="38735" y="72194"/>
                  </a:lnTo>
                  <a:lnTo>
                    <a:pt x="18545" y="104012"/>
                  </a:lnTo>
                  <a:lnTo>
                    <a:pt x="0" y="134037"/>
                  </a:lnTo>
                  <a:lnTo>
                    <a:pt x="86039" y="0"/>
                  </a:lnTo>
                  <a:close/>
                </a:path>
              </a:pathLst>
            </a:custGeom>
            <a:solidFill>
              <a:srgbClr val="FFD61C"/>
            </a:solidFill>
          </p:spPr>
          <p:txBody>
            <a:bodyPr wrap="square" lIns="0" tIns="0" rIns="0" bIns="0" rtlCol="0"/>
            <a:lstStyle/>
            <a:p>
              <a:endParaRPr/>
            </a:p>
          </p:txBody>
        </p:sp>
        <p:sp>
          <p:nvSpPr>
            <p:cNvPr id="20" name="object 17"/>
            <p:cNvSpPr/>
            <p:nvPr/>
          </p:nvSpPr>
          <p:spPr>
            <a:xfrm>
              <a:off x="5972005" y="5603982"/>
              <a:ext cx="3081" cy="9627"/>
            </a:xfrm>
            <a:custGeom>
              <a:avLst/>
              <a:gdLst/>
              <a:ahLst/>
              <a:cxnLst/>
              <a:rect l="l" t="t" r="r" b="b"/>
              <a:pathLst>
                <a:path w="5079" h="15875">
                  <a:moveTo>
                    <a:pt x="0" y="0"/>
                  </a:moveTo>
                  <a:lnTo>
                    <a:pt x="4502" y="15475"/>
                  </a:lnTo>
                  <a:lnTo>
                    <a:pt x="3968" y="12711"/>
                  </a:lnTo>
                  <a:lnTo>
                    <a:pt x="0" y="0"/>
                  </a:lnTo>
                  <a:close/>
                </a:path>
              </a:pathLst>
            </a:custGeom>
            <a:solidFill>
              <a:srgbClr val="FFD61C"/>
            </a:solidFill>
          </p:spPr>
          <p:txBody>
            <a:bodyPr wrap="square" lIns="0" tIns="0" rIns="0" bIns="0" rtlCol="0"/>
            <a:lstStyle/>
            <a:p>
              <a:endParaRPr/>
            </a:p>
          </p:txBody>
        </p:sp>
        <p:sp>
          <p:nvSpPr>
            <p:cNvPr id="21" name="object 18"/>
            <p:cNvSpPr/>
            <p:nvPr/>
          </p:nvSpPr>
          <p:spPr>
            <a:xfrm>
              <a:off x="6868595" y="4242822"/>
              <a:ext cx="8087" cy="25031"/>
            </a:xfrm>
            <a:custGeom>
              <a:avLst/>
              <a:gdLst/>
              <a:ahLst/>
              <a:cxnLst/>
              <a:rect l="l" t="t" r="r" b="b"/>
              <a:pathLst>
                <a:path w="13334" h="41275">
                  <a:moveTo>
                    <a:pt x="0" y="0"/>
                  </a:moveTo>
                  <a:lnTo>
                    <a:pt x="590" y="4238"/>
                  </a:lnTo>
                  <a:lnTo>
                    <a:pt x="3202" y="12684"/>
                  </a:lnTo>
                  <a:lnTo>
                    <a:pt x="7493" y="24959"/>
                  </a:lnTo>
                  <a:lnTo>
                    <a:pt x="13120" y="40689"/>
                  </a:lnTo>
                  <a:lnTo>
                    <a:pt x="10757" y="31883"/>
                  </a:lnTo>
                  <a:lnTo>
                    <a:pt x="7902" y="22343"/>
                  </a:lnTo>
                  <a:lnTo>
                    <a:pt x="4376" y="11804"/>
                  </a:lnTo>
                  <a:lnTo>
                    <a:pt x="0" y="0"/>
                  </a:lnTo>
                  <a:close/>
                </a:path>
              </a:pathLst>
            </a:custGeom>
            <a:solidFill>
              <a:srgbClr val="FFD61C"/>
            </a:solidFill>
          </p:spPr>
          <p:txBody>
            <a:bodyPr wrap="square" lIns="0" tIns="0" rIns="0" bIns="0" rtlCol="0"/>
            <a:lstStyle/>
            <a:p>
              <a:endParaRPr/>
            </a:p>
          </p:txBody>
        </p:sp>
        <p:sp>
          <p:nvSpPr>
            <p:cNvPr id="22" name="object 19"/>
            <p:cNvSpPr/>
            <p:nvPr/>
          </p:nvSpPr>
          <p:spPr>
            <a:xfrm>
              <a:off x="6471349" y="5738922"/>
              <a:ext cx="9627" cy="15019"/>
            </a:xfrm>
            <a:custGeom>
              <a:avLst/>
              <a:gdLst/>
              <a:ahLst/>
              <a:cxnLst/>
              <a:rect l="l" t="t" r="r" b="b"/>
              <a:pathLst>
                <a:path w="15875" h="24765">
                  <a:moveTo>
                    <a:pt x="15790" y="0"/>
                  </a:moveTo>
                  <a:lnTo>
                    <a:pt x="4067" y="18226"/>
                  </a:lnTo>
                  <a:lnTo>
                    <a:pt x="0" y="24323"/>
                  </a:lnTo>
                  <a:lnTo>
                    <a:pt x="2869" y="20878"/>
                  </a:lnTo>
                  <a:lnTo>
                    <a:pt x="3968" y="19015"/>
                  </a:lnTo>
                  <a:lnTo>
                    <a:pt x="6020" y="16313"/>
                  </a:lnTo>
                  <a:lnTo>
                    <a:pt x="15790" y="0"/>
                  </a:lnTo>
                  <a:close/>
                </a:path>
              </a:pathLst>
            </a:custGeom>
            <a:solidFill>
              <a:srgbClr val="FFD61C"/>
            </a:solidFill>
          </p:spPr>
          <p:txBody>
            <a:bodyPr wrap="square" lIns="0" tIns="0" rIns="0" bIns="0" rtlCol="0"/>
            <a:lstStyle/>
            <a:p>
              <a:endParaRPr/>
            </a:p>
          </p:txBody>
        </p:sp>
        <p:sp>
          <p:nvSpPr>
            <p:cNvPr id="23" name="object 20"/>
            <p:cNvSpPr/>
            <p:nvPr/>
          </p:nvSpPr>
          <p:spPr>
            <a:xfrm>
              <a:off x="7136989" y="5629842"/>
              <a:ext cx="16174" cy="17329"/>
            </a:xfrm>
            <a:custGeom>
              <a:avLst/>
              <a:gdLst/>
              <a:ahLst/>
              <a:cxnLst/>
              <a:rect l="l" t="t" r="r" b="b"/>
              <a:pathLst>
                <a:path w="26670" h="28575">
                  <a:moveTo>
                    <a:pt x="26124" y="0"/>
                  </a:moveTo>
                  <a:lnTo>
                    <a:pt x="17568" y="9000"/>
                  </a:lnTo>
                  <a:lnTo>
                    <a:pt x="10616" y="16554"/>
                  </a:lnTo>
                  <a:lnTo>
                    <a:pt x="4887" y="22961"/>
                  </a:lnTo>
                  <a:lnTo>
                    <a:pt x="0" y="28522"/>
                  </a:lnTo>
                  <a:lnTo>
                    <a:pt x="26124" y="0"/>
                  </a:lnTo>
                  <a:close/>
                </a:path>
              </a:pathLst>
            </a:custGeom>
            <a:solidFill>
              <a:srgbClr val="FFD61C"/>
            </a:solidFill>
          </p:spPr>
          <p:txBody>
            <a:bodyPr wrap="square" lIns="0" tIns="0" rIns="0" bIns="0" rtlCol="0"/>
            <a:lstStyle/>
            <a:p>
              <a:endParaRPr/>
            </a:p>
          </p:txBody>
        </p:sp>
        <p:sp>
          <p:nvSpPr>
            <p:cNvPr id="24" name="object 21"/>
            <p:cNvSpPr/>
            <p:nvPr/>
          </p:nvSpPr>
          <p:spPr>
            <a:xfrm>
              <a:off x="7078641" y="5643998"/>
              <a:ext cx="15788" cy="16559"/>
            </a:xfrm>
            <a:custGeom>
              <a:avLst/>
              <a:gdLst/>
              <a:ahLst/>
              <a:cxnLst/>
              <a:rect l="l" t="t" r="r" b="b"/>
              <a:pathLst>
                <a:path w="26034" h="27304">
                  <a:moveTo>
                    <a:pt x="25789" y="0"/>
                  </a:moveTo>
                  <a:lnTo>
                    <a:pt x="0" y="26711"/>
                  </a:lnTo>
                  <a:lnTo>
                    <a:pt x="7151" y="19483"/>
                  </a:lnTo>
                  <a:lnTo>
                    <a:pt x="13939" y="12531"/>
                  </a:lnTo>
                  <a:lnTo>
                    <a:pt x="20205" y="5990"/>
                  </a:lnTo>
                  <a:lnTo>
                    <a:pt x="25789" y="0"/>
                  </a:lnTo>
                  <a:close/>
                </a:path>
              </a:pathLst>
            </a:custGeom>
            <a:solidFill>
              <a:srgbClr val="FFD61C"/>
            </a:solidFill>
          </p:spPr>
          <p:txBody>
            <a:bodyPr wrap="square" lIns="0" tIns="0" rIns="0" bIns="0" rtlCol="0"/>
            <a:lstStyle/>
            <a:p>
              <a:endParaRPr/>
            </a:p>
          </p:txBody>
        </p:sp>
        <p:sp>
          <p:nvSpPr>
            <p:cNvPr id="25" name="object 22"/>
            <p:cNvSpPr/>
            <p:nvPr/>
          </p:nvSpPr>
          <p:spPr>
            <a:xfrm>
              <a:off x="7726783" y="4553012"/>
              <a:ext cx="8087" cy="49292"/>
            </a:xfrm>
            <a:custGeom>
              <a:avLst/>
              <a:gdLst/>
              <a:ahLst/>
              <a:cxnLst/>
              <a:rect l="l" t="t" r="r" b="b"/>
              <a:pathLst>
                <a:path w="13334" h="81279">
                  <a:moveTo>
                    <a:pt x="13182" y="0"/>
                  </a:moveTo>
                  <a:lnTo>
                    <a:pt x="8546" y="26943"/>
                  </a:lnTo>
                  <a:lnTo>
                    <a:pt x="0" y="80960"/>
                  </a:lnTo>
                  <a:lnTo>
                    <a:pt x="3700" y="60804"/>
                  </a:lnTo>
                  <a:lnTo>
                    <a:pt x="6968" y="40551"/>
                  </a:lnTo>
                  <a:lnTo>
                    <a:pt x="13182" y="0"/>
                  </a:lnTo>
                  <a:close/>
                </a:path>
              </a:pathLst>
            </a:custGeom>
            <a:solidFill>
              <a:srgbClr val="FFD61C"/>
            </a:solidFill>
          </p:spPr>
          <p:txBody>
            <a:bodyPr wrap="square" lIns="0" tIns="0" rIns="0" bIns="0" rtlCol="0"/>
            <a:lstStyle/>
            <a:p>
              <a:endParaRPr/>
            </a:p>
          </p:txBody>
        </p:sp>
        <p:sp>
          <p:nvSpPr>
            <p:cNvPr id="26" name="object 23"/>
            <p:cNvSpPr/>
            <p:nvPr/>
          </p:nvSpPr>
          <p:spPr>
            <a:xfrm>
              <a:off x="7173675" y="5568477"/>
              <a:ext cx="6161" cy="8087"/>
            </a:xfrm>
            <a:custGeom>
              <a:avLst/>
              <a:gdLst/>
              <a:ahLst/>
              <a:cxnLst/>
              <a:rect l="l" t="t" r="r" b="b"/>
              <a:pathLst>
                <a:path w="10159" h="13334">
                  <a:moveTo>
                    <a:pt x="10093" y="0"/>
                  </a:moveTo>
                  <a:lnTo>
                    <a:pt x="2879" y="8460"/>
                  </a:lnTo>
                  <a:lnTo>
                    <a:pt x="0" y="13046"/>
                  </a:lnTo>
                  <a:lnTo>
                    <a:pt x="3287" y="10743"/>
                  </a:lnTo>
                  <a:lnTo>
                    <a:pt x="8544" y="2827"/>
                  </a:lnTo>
                  <a:lnTo>
                    <a:pt x="10093" y="0"/>
                  </a:lnTo>
                  <a:close/>
                </a:path>
              </a:pathLst>
            </a:custGeom>
            <a:solidFill>
              <a:srgbClr val="FFD61C"/>
            </a:solidFill>
          </p:spPr>
          <p:txBody>
            <a:bodyPr wrap="square" lIns="0" tIns="0" rIns="0" bIns="0" rtlCol="0"/>
            <a:lstStyle/>
            <a:p>
              <a:endParaRPr/>
            </a:p>
          </p:txBody>
        </p:sp>
        <p:sp>
          <p:nvSpPr>
            <p:cNvPr id="27" name="object 24"/>
            <p:cNvSpPr/>
            <p:nvPr/>
          </p:nvSpPr>
          <p:spPr>
            <a:xfrm>
              <a:off x="6147164" y="6308007"/>
              <a:ext cx="2696" cy="3466"/>
            </a:xfrm>
            <a:custGeom>
              <a:avLst/>
              <a:gdLst/>
              <a:ahLst/>
              <a:cxnLst/>
              <a:rect l="l" t="t" r="r" b="b"/>
              <a:pathLst>
                <a:path w="4445" h="5715">
                  <a:moveTo>
                    <a:pt x="0" y="0"/>
                  </a:moveTo>
                  <a:lnTo>
                    <a:pt x="4209" y="5664"/>
                  </a:lnTo>
                  <a:lnTo>
                    <a:pt x="2596" y="1193"/>
                  </a:lnTo>
                  <a:lnTo>
                    <a:pt x="0" y="0"/>
                  </a:lnTo>
                  <a:close/>
                </a:path>
              </a:pathLst>
            </a:custGeom>
            <a:solidFill>
              <a:srgbClr val="FFD61C"/>
            </a:solidFill>
          </p:spPr>
          <p:txBody>
            <a:bodyPr wrap="square" lIns="0" tIns="0" rIns="0" bIns="0" rtlCol="0"/>
            <a:lstStyle/>
            <a:p>
              <a:endParaRPr/>
            </a:p>
          </p:txBody>
        </p:sp>
        <p:sp>
          <p:nvSpPr>
            <p:cNvPr id="28" name="object 25"/>
            <p:cNvSpPr/>
            <p:nvPr/>
          </p:nvSpPr>
          <p:spPr>
            <a:xfrm>
              <a:off x="6202626" y="6415059"/>
              <a:ext cx="15019" cy="39279"/>
            </a:xfrm>
            <a:custGeom>
              <a:avLst/>
              <a:gdLst/>
              <a:ahLst/>
              <a:cxnLst/>
              <a:rect l="l" t="t" r="r" b="b"/>
              <a:pathLst>
                <a:path w="24765" h="64770">
                  <a:moveTo>
                    <a:pt x="0" y="0"/>
                  </a:moveTo>
                  <a:lnTo>
                    <a:pt x="24439" y="64176"/>
                  </a:lnTo>
                  <a:lnTo>
                    <a:pt x="18025" y="46384"/>
                  </a:lnTo>
                  <a:lnTo>
                    <a:pt x="11693" y="29414"/>
                  </a:lnTo>
                  <a:lnTo>
                    <a:pt x="5623" y="13780"/>
                  </a:lnTo>
                  <a:lnTo>
                    <a:pt x="0" y="0"/>
                  </a:lnTo>
                  <a:close/>
                </a:path>
              </a:pathLst>
            </a:custGeom>
            <a:solidFill>
              <a:srgbClr val="FFD61C"/>
            </a:solidFill>
          </p:spPr>
          <p:txBody>
            <a:bodyPr wrap="square" lIns="0" tIns="0" rIns="0" bIns="0" rtlCol="0"/>
            <a:lstStyle/>
            <a:p>
              <a:endParaRPr/>
            </a:p>
          </p:txBody>
        </p:sp>
        <p:sp>
          <p:nvSpPr>
            <p:cNvPr id="29" name="object 26"/>
            <p:cNvSpPr/>
            <p:nvPr/>
          </p:nvSpPr>
          <p:spPr>
            <a:xfrm>
              <a:off x="6337643" y="3996816"/>
              <a:ext cx="37739" cy="11553"/>
            </a:xfrm>
            <a:custGeom>
              <a:avLst/>
              <a:gdLst/>
              <a:ahLst/>
              <a:cxnLst/>
              <a:rect l="l" t="t" r="r" b="b"/>
              <a:pathLst>
                <a:path w="62229" h="19050">
                  <a:moveTo>
                    <a:pt x="61930" y="0"/>
                  </a:moveTo>
                  <a:lnTo>
                    <a:pt x="52935" y="1172"/>
                  </a:lnTo>
                  <a:lnTo>
                    <a:pt x="47072" y="2219"/>
                  </a:lnTo>
                  <a:lnTo>
                    <a:pt x="28140" y="6575"/>
                  </a:lnTo>
                  <a:lnTo>
                    <a:pt x="20860" y="7951"/>
                  </a:lnTo>
                  <a:lnTo>
                    <a:pt x="16435" y="8319"/>
                  </a:lnTo>
                  <a:lnTo>
                    <a:pt x="15923" y="7320"/>
                  </a:lnTo>
                  <a:lnTo>
                    <a:pt x="20381" y="4596"/>
                  </a:lnTo>
                  <a:lnTo>
                    <a:pt x="9389" y="10120"/>
                  </a:lnTo>
                  <a:lnTo>
                    <a:pt x="2489" y="14512"/>
                  </a:lnTo>
                  <a:lnTo>
                    <a:pt x="0" y="17436"/>
                  </a:lnTo>
                  <a:lnTo>
                    <a:pt x="2235" y="18554"/>
                  </a:lnTo>
                  <a:lnTo>
                    <a:pt x="5377" y="18627"/>
                  </a:lnTo>
                  <a:lnTo>
                    <a:pt x="11869" y="17276"/>
                  </a:lnTo>
                  <a:lnTo>
                    <a:pt x="27292" y="12407"/>
                  </a:lnTo>
                  <a:lnTo>
                    <a:pt x="33376" y="10313"/>
                  </a:lnTo>
                  <a:lnTo>
                    <a:pt x="49836" y="4146"/>
                  </a:lnTo>
                  <a:lnTo>
                    <a:pt x="61930" y="0"/>
                  </a:lnTo>
                  <a:close/>
                </a:path>
              </a:pathLst>
            </a:custGeom>
            <a:solidFill>
              <a:srgbClr val="FFD61C"/>
            </a:solidFill>
          </p:spPr>
          <p:txBody>
            <a:bodyPr wrap="square" lIns="0" tIns="0" rIns="0" bIns="0" rtlCol="0"/>
            <a:lstStyle/>
            <a:p>
              <a:endParaRPr/>
            </a:p>
          </p:txBody>
        </p:sp>
        <p:sp>
          <p:nvSpPr>
            <p:cNvPr id="30" name="object 27"/>
            <p:cNvSpPr/>
            <p:nvPr/>
          </p:nvSpPr>
          <p:spPr>
            <a:xfrm>
              <a:off x="6012458" y="6111386"/>
              <a:ext cx="21950" cy="49677"/>
            </a:xfrm>
            <a:custGeom>
              <a:avLst/>
              <a:gdLst/>
              <a:ahLst/>
              <a:cxnLst/>
              <a:rect l="l" t="t" r="r" b="b"/>
              <a:pathLst>
                <a:path w="36195" h="81915">
                  <a:moveTo>
                    <a:pt x="19227" y="41935"/>
                  </a:moveTo>
                  <a:lnTo>
                    <a:pt x="11099" y="22847"/>
                  </a:lnTo>
                  <a:lnTo>
                    <a:pt x="4546" y="7886"/>
                  </a:lnTo>
                  <a:lnTo>
                    <a:pt x="520" y="0"/>
                  </a:lnTo>
                  <a:lnTo>
                    <a:pt x="0" y="2108"/>
                  </a:lnTo>
                  <a:lnTo>
                    <a:pt x="4673" y="11049"/>
                  </a:lnTo>
                  <a:lnTo>
                    <a:pt x="9461" y="20853"/>
                  </a:lnTo>
                  <a:lnTo>
                    <a:pt x="14325" y="31242"/>
                  </a:lnTo>
                  <a:lnTo>
                    <a:pt x="19227" y="41935"/>
                  </a:lnTo>
                  <a:close/>
                </a:path>
                <a:path w="36195" h="81915">
                  <a:moveTo>
                    <a:pt x="36169" y="81318"/>
                  </a:moveTo>
                  <a:lnTo>
                    <a:pt x="31889" y="70993"/>
                  </a:lnTo>
                  <a:lnTo>
                    <a:pt x="27622" y="60960"/>
                  </a:lnTo>
                  <a:lnTo>
                    <a:pt x="23406" y="51269"/>
                  </a:lnTo>
                  <a:lnTo>
                    <a:pt x="19227" y="41948"/>
                  </a:lnTo>
                  <a:lnTo>
                    <a:pt x="36169" y="81318"/>
                  </a:lnTo>
                  <a:close/>
                </a:path>
              </a:pathLst>
            </a:custGeom>
            <a:solidFill>
              <a:srgbClr val="FFD61C"/>
            </a:solidFill>
          </p:spPr>
          <p:txBody>
            <a:bodyPr wrap="square" lIns="0" tIns="0" rIns="0" bIns="0" rtlCol="0"/>
            <a:lstStyle/>
            <a:p>
              <a:endParaRPr/>
            </a:p>
          </p:txBody>
        </p:sp>
        <p:sp>
          <p:nvSpPr>
            <p:cNvPr id="31" name="object 28"/>
            <p:cNvSpPr/>
            <p:nvPr/>
          </p:nvSpPr>
          <p:spPr>
            <a:xfrm>
              <a:off x="6691823" y="3958595"/>
              <a:ext cx="13478" cy="7702"/>
            </a:xfrm>
            <a:custGeom>
              <a:avLst/>
              <a:gdLst/>
              <a:ahLst/>
              <a:cxnLst/>
              <a:rect l="l" t="t" r="r" b="b"/>
              <a:pathLst>
                <a:path w="22225" h="12700">
                  <a:moveTo>
                    <a:pt x="0" y="0"/>
                  </a:moveTo>
                  <a:lnTo>
                    <a:pt x="3936" y="2618"/>
                  </a:lnTo>
                  <a:lnTo>
                    <a:pt x="8931" y="5632"/>
                  </a:lnTo>
                  <a:lnTo>
                    <a:pt x="15010" y="8965"/>
                  </a:lnTo>
                  <a:lnTo>
                    <a:pt x="22198" y="12544"/>
                  </a:lnTo>
                  <a:lnTo>
                    <a:pt x="19538" y="9759"/>
                  </a:lnTo>
                  <a:lnTo>
                    <a:pt x="14809" y="6719"/>
                  </a:lnTo>
                  <a:lnTo>
                    <a:pt x="8226" y="3456"/>
                  </a:lnTo>
                  <a:lnTo>
                    <a:pt x="0" y="0"/>
                  </a:lnTo>
                  <a:close/>
                </a:path>
              </a:pathLst>
            </a:custGeom>
            <a:solidFill>
              <a:srgbClr val="FFD61C"/>
            </a:solidFill>
          </p:spPr>
          <p:txBody>
            <a:bodyPr wrap="square" lIns="0" tIns="0" rIns="0" bIns="0" rtlCol="0"/>
            <a:lstStyle/>
            <a:p>
              <a:endParaRPr/>
            </a:p>
          </p:txBody>
        </p:sp>
        <p:sp>
          <p:nvSpPr>
            <p:cNvPr id="32" name="object 29"/>
            <p:cNvSpPr/>
            <p:nvPr/>
          </p:nvSpPr>
          <p:spPr>
            <a:xfrm>
              <a:off x="6182333" y="6307236"/>
              <a:ext cx="141713" cy="349663"/>
            </a:xfrm>
            <a:custGeom>
              <a:avLst/>
              <a:gdLst/>
              <a:ahLst/>
              <a:cxnLst/>
              <a:rect l="l" t="t" r="r" b="b"/>
              <a:pathLst>
                <a:path w="233679" h="576579">
                  <a:moveTo>
                    <a:pt x="0" y="0"/>
                  </a:moveTo>
                  <a:lnTo>
                    <a:pt x="55722" y="149012"/>
                  </a:lnTo>
                  <a:lnTo>
                    <a:pt x="74132" y="198671"/>
                  </a:lnTo>
                  <a:lnTo>
                    <a:pt x="91882" y="247341"/>
                  </a:lnTo>
                  <a:lnTo>
                    <a:pt x="108625" y="294428"/>
                  </a:lnTo>
                  <a:lnTo>
                    <a:pt x="124014" y="339344"/>
                  </a:lnTo>
                  <a:lnTo>
                    <a:pt x="137702" y="381496"/>
                  </a:lnTo>
                  <a:lnTo>
                    <a:pt x="110719" y="340649"/>
                  </a:lnTo>
                  <a:lnTo>
                    <a:pt x="96080" y="290490"/>
                  </a:lnTo>
                  <a:lnTo>
                    <a:pt x="81391" y="244952"/>
                  </a:lnTo>
                  <a:lnTo>
                    <a:pt x="66520" y="202298"/>
                  </a:lnTo>
                  <a:lnTo>
                    <a:pt x="51337" y="160794"/>
                  </a:lnTo>
                  <a:lnTo>
                    <a:pt x="35710" y="118703"/>
                  </a:lnTo>
                  <a:lnTo>
                    <a:pt x="19511" y="74291"/>
                  </a:lnTo>
                  <a:lnTo>
                    <a:pt x="2607" y="25821"/>
                  </a:lnTo>
                  <a:lnTo>
                    <a:pt x="46532" y="160190"/>
                  </a:lnTo>
                  <a:lnTo>
                    <a:pt x="76298" y="249654"/>
                  </a:lnTo>
                  <a:lnTo>
                    <a:pt x="91337" y="294347"/>
                  </a:lnTo>
                  <a:lnTo>
                    <a:pt x="104073" y="341632"/>
                  </a:lnTo>
                  <a:lnTo>
                    <a:pt x="107106" y="359283"/>
                  </a:lnTo>
                  <a:lnTo>
                    <a:pt x="102220" y="352722"/>
                  </a:lnTo>
                  <a:lnTo>
                    <a:pt x="91201" y="327369"/>
                  </a:lnTo>
                  <a:lnTo>
                    <a:pt x="75834" y="288645"/>
                  </a:lnTo>
                  <a:lnTo>
                    <a:pt x="57903" y="241971"/>
                  </a:lnTo>
                  <a:lnTo>
                    <a:pt x="63991" y="259543"/>
                  </a:lnTo>
                  <a:lnTo>
                    <a:pt x="69055" y="275088"/>
                  </a:lnTo>
                  <a:lnTo>
                    <a:pt x="72572" y="287370"/>
                  </a:lnTo>
                  <a:lnTo>
                    <a:pt x="74018" y="295153"/>
                  </a:lnTo>
                  <a:lnTo>
                    <a:pt x="78512" y="303981"/>
                  </a:lnTo>
                  <a:lnTo>
                    <a:pt x="86784" y="322528"/>
                  </a:lnTo>
                  <a:lnTo>
                    <a:pt x="120800" y="401284"/>
                  </a:lnTo>
                  <a:lnTo>
                    <a:pt x="130717" y="423508"/>
                  </a:lnTo>
                  <a:lnTo>
                    <a:pt x="137678" y="437852"/>
                  </a:lnTo>
                  <a:lnTo>
                    <a:pt x="140337" y="440796"/>
                  </a:lnTo>
                  <a:lnTo>
                    <a:pt x="137347" y="428820"/>
                  </a:lnTo>
                  <a:lnTo>
                    <a:pt x="127361" y="398405"/>
                  </a:lnTo>
                  <a:lnTo>
                    <a:pt x="109033" y="346031"/>
                  </a:lnTo>
                  <a:lnTo>
                    <a:pt x="121557" y="363821"/>
                  </a:lnTo>
                  <a:lnTo>
                    <a:pt x="138906" y="404494"/>
                  </a:lnTo>
                  <a:lnTo>
                    <a:pt x="158738" y="457356"/>
                  </a:lnTo>
                  <a:lnTo>
                    <a:pt x="178709" y="511710"/>
                  </a:lnTo>
                  <a:lnTo>
                    <a:pt x="196475" y="556862"/>
                  </a:lnTo>
                  <a:lnTo>
                    <a:pt x="193097" y="540010"/>
                  </a:lnTo>
                  <a:lnTo>
                    <a:pt x="199292" y="547285"/>
                  </a:lnTo>
                  <a:lnTo>
                    <a:pt x="207984" y="560409"/>
                  </a:lnTo>
                  <a:lnTo>
                    <a:pt x="212098" y="561103"/>
                  </a:lnTo>
                  <a:lnTo>
                    <a:pt x="189770" y="510028"/>
                  </a:lnTo>
                  <a:lnTo>
                    <a:pt x="177046" y="479030"/>
                  </a:lnTo>
                  <a:lnTo>
                    <a:pt x="163712" y="443012"/>
                  </a:lnTo>
                  <a:lnTo>
                    <a:pt x="167338" y="441083"/>
                  </a:lnTo>
                  <a:lnTo>
                    <a:pt x="179859" y="466564"/>
                  </a:lnTo>
                  <a:lnTo>
                    <a:pt x="196811" y="508446"/>
                  </a:lnTo>
                  <a:lnTo>
                    <a:pt x="213731" y="555721"/>
                  </a:lnTo>
                  <a:lnTo>
                    <a:pt x="209401" y="536076"/>
                  </a:lnTo>
                  <a:lnTo>
                    <a:pt x="212538" y="537467"/>
                  </a:lnTo>
                  <a:lnTo>
                    <a:pt x="219835" y="550729"/>
                  </a:lnTo>
                  <a:lnTo>
                    <a:pt x="227981" y="566700"/>
                  </a:lnTo>
                  <a:lnTo>
                    <a:pt x="233667" y="576215"/>
                  </a:lnTo>
                  <a:lnTo>
                    <a:pt x="224422" y="539229"/>
                  </a:lnTo>
                  <a:lnTo>
                    <a:pt x="162361" y="381551"/>
                  </a:lnTo>
                  <a:lnTo>
                    <a:pt x="124753" y="287397"/>
                  </a:lnTo>
                  <a:lnTo>
                    <a:pt x="106678" y="242969"/>
                  </a:lnTo>
                  <a:lnTo>
                    <a:pt x="88910" y="200020"/>
                  </a:lnTo>
                  <a:lnTo>
                    <a:pt x="71316" y="158338"/>
                  </a:lnTo>
                  <a:lnTo>
                    <a:pt x="53761" y="117709"/>
                  </a:lnTo>
                  <a:lnTo>
                    <a:pt x="36113" y="77918"/>
                  </a:lnTo>
                  <a:lnTo>
                    <a:pt x="18237" y="38753"/>
                  </a:lnTo>
                  <a:lnTo>
                    <a:pt x="0" y="0"/>
                  </a:lnTo>
                  <a:close/>
                </a:path>
              </a:pathLst>
            </a:custGeom>
            <a:solidFill>
              <a:srgbClr val="FFD61C"/>
            </a:solidFill>
          </p:spPr>
          <p:txBody>
            <a:bodyPr wrap="square" lIns="0" tIns="0" rIns="0" bIns="0" rtlCol="0"/>
            <a:lstStyle/>
            <a:p>
              <a:endParaRPr/>
            </a:p>
          </p:txBody>
        </p:sp>
        <p:sp>
          <p:nvSpPr>
            <p:cNvPr id="33" name="object 30"/>
            <p:cNvSpPr/>
            <p:nvPr/>
          </p:nvSpPr>
          <p:spPr>
            <a:xfrm>
              <a:off x="6131206" y="6397406"/>
              <a:ext cx="3851" cy="9627"/>
            </a:xfrm>
            <a:custGeom>
              <a:avLst/>
              <a:gdLst/>
              <a:ahLst/>
              <a:cxnLst/>
              <a:rect l="l" t="t" r="r" b="b"/>
              <a:pathLst>
                <a:path w="6350" h="15875">
                  <a:moveTo>
                    <a:pt x="0" y="0"/>
                  </a:moveTo>
                  <a:lnTo>
                    <a:pt x="1277" y="4607"/>
                  </a:lnTo>
                  <a:lnTo>
                    <a:pt x="3047" y="8408"/>
                  </a:lnTo>
                  <a:lnTo>
                    <a:pt x="4994" y="13182"/>
                  </a:lnTo>
                  <a:lnTo>
                    <a:pt x="6334" y="15528"/>
                  </a:lnTo>
                  <a:lnTo>
                    <a:pt x="0" y="0"/>
                  </a:lnTo>
                  <a:close/>
                </a:path>
              </a:pathLst>
            </a:custGeom>
            <a:solidFill>
              <a:srgbClr val="FFD61C"/>
            </a:solidFill>
          </p:spPr>
          <p:txBody>
            <a:bodyPr wrap="square" lIns="0" tIns="0" rIns="0" bIns="0" rtlCol="0"/>
            <a:lstStyle/>
            <a:p>
              <a:endParaRPr/>
            </a:p>
          </p:txBody>
        </p:sp>
        <p:sp>
          <p:nvSpPr>
            <p:cNvPr id="34" name="object 31"/>
            <p:cNvSpPr/>
            <p:nvPr/>
          </p:nvSpPr>
          <p:spPr>
            <a:xfrm>
              <a:off x="7587568" y="4567144"/>
              <a:ext cx="1155" cy="14633"/>
            </a:xfrm>
            <a:custGeom>
              <a:avLst/>
              <a:gdLst/>
              <a:ahLst/>
              <a:cxnLst/>
              <a:rect l="l" t="t" r="r" b="b"/>
              <a:pathLst>
                <a:path w="1904" h="24129">
                  <a:moveTo>
                    <a:pt x="1763" y="0"/>
                  </a:moveTo>
                  <a:lnTo>
                    <a:pt x="495" y="12176"/>
                  </a:lnTo>
                  <a:lnTo>
                    <a:pt x="0" y="19865"/>
                  </a:lnTo>
                  <a:lnTo>
                    <a:pt x="197" y="23553"/>
                  </a:lnTo>
                  <a:lnTo>
                    <a:pt x="1009" y="23727"/>
                  </a:lnTo>
                  <a:lnTo>
                    <a:pt x="1763" y="0"/>
                  </a:lnTo>
                  <a:close/>
                </a:path>
              </a:pathLst>
            </a:custGeom>
            <a:solidFill>
              <a:srgbClr val="FFD61C"/>
            </a:solidFill>
          </p:spPr>
          <p:txBody>
            <a:bodyPr wrap="square" lIns="0" tIns="0" rIns="0" bIns="0" rtlCol="0"/>
            <a:lstStyle/>
            <a:p>
              <a:endParaRPr/>
            </a:p>
          </p:txBody>
        </p:sp>
        <p:sp>
          <p:nvSpPr>
            <p:cNvPr id="35" name="object 32"/>
            <p:cNvSpPr/>
            <p:nvPr/>
          </p:nvSpPr>
          <p:spPr>
            <a:xfrm>
              <a:off x="6128628" y="6288187"/>
              <a:ext cx="770" cy="1540"/>
            </a:xfrm>
            <a:custGeom>
              <a:avLst/>
              <a:gdLst/>
              <a:ahLst/>
              <a:cxnLst/>
              <a:rect l="l" t="t" r="r" b="b"/>
              <a:pathLst>
                <a:path w="1270" h="2540">
                  <a:moveTo>
                    <a:pt x="0" y="0"/>
                  </a:moveTo>
                  <a:lnTo>
                    <a:pt x="146" y="439"/>
                  </a:lnTo>
                  <a:lnTo>
                    <a:pt x="890" y="2219"/>
                  </a:lnTo>
                  <a:lnTo>
                    <a:pt x="816" y="2010"/>
                  </a:lnTo>
                  <a:lnTo>
                    <a:pt x="0" y="0"/>
                  </a:lnTo>
                  <a:close/>
                </a:path>
              </a:pathLst>
            </a:custGeom>
            <a:solidFill>
              <a:srgbClr val="FFD61C"/>
            </a:solidFill>
          </p:spPr>
          <p:txBody>
            <a:bodyPr wrap="square" lIns="0" tIns="0" rIns="0" bIns="0" rtlCol="0"/>
            <a:lstStyle/>
            <a:p>
              <a:endParaRPr/>
            </a:p>
          </p:txBody>
        </p:sp>
        <p:sp>
          <p:nvSpPr>
            <p:cNvPr id="36" name="object 33"/>
            <p:cNvSpPr/>
            <p:nvPr/>
          </p:nvSpPr>
          <p:spPr>
            <a:xfrm>
              <a:off x="7476257" y="4914752"/>
              <a:ext cx="385" cy="2311"/>
            </a:xfrm>
            <a:custGeom>
              <a:avLst/>
              <a:gdLst/>
              <a:ahLst/>
              <a:cxnLst/>
              <a:rect l="l" t="t" r="r" b="b"/>
              <a:pathLst>
                <a:path w="634" h="3809">
                  <a:moveTo>
                    <a:pt x="239" y="2166"/>
                  </a:moveTo>
                  <a:lnTo>
                    <a:pt x="146" y="3245"/>
                  </a:lnTo>
                  <a:lnTo>
                    <a:pt x="287" y="2366"/>
                  </a:lnTo>
                  <a:lnTo>
                    <a:pt x="239" y="2166"/>
                  </a:lnTo>
                  <a:close/>
                </a:path>
                <a:path w="634" h="3809">
                  <a:moveTo>
                    <a:pt x="575" y="0"/>
                  </a:moveTo>
                  <a:lnTo>
                    <a:pt x="0" y="2062"/>
                  </a:lnTo>
                  <a:lnTo>
                    <a:pt x="239" y="2166"/>
                  </a:lnTo>
                  <a:lnTo>
                    <a:pt x="272" y="1476"/>
                  </a:lnTo>
                  <a:lnTo>
                    <a:pt x="575" y="0"/>
                  </a:lnTo>
                  <a:close/>
                </a:path>
              </a:pathLst>
            </a:custGeom>
            <a:solidFill>
              <a:srgbClr val="FFD61C"/>
            </a:solidFill>
          </p:spPr>
          <p:txBody>
            <a:bodyPr wrap="square" lIns="0" tIns="0" rIns="0" bIns="0" rtlCol="0"/>
            <a:lstStyle/>
            <a:p>
              <a:endParaRPr/>
            </a:p>
          </p:txBody>
        </p:sp>
        <p:sp>
          <p:nvSpPr>
            <p:cNvPr id="37" name="object 34"/>
            <p:cNvSpPr/>
            <p:nvPr/>
          </p:nvSpPr>
          <p:spPr>
            <a:xfrm>
              <a:off x="7567763" y="5064264"/>
              <a:ext cx="3851" cy="6161"/>
            </a:xfrm>
            <a:custGeom>
              <a:avLst/>
              <a:gdLst/>
              <a:ahLst/>
              <a:cxnLst/>
              <a:rect l="l" t="t" r="r" b="b"/>
              <a:pathLst>
                <a:path w="6350" h="10159">
                  <a:moveTo>
                    <a:pt x="5845" y="0"/>
                  </a:moveTo>
                  <a:lnTo>
                    <a:pt x="3654" y="3490"/>
                  </a:lnTo>
                  <a:lnTo>
                    <a:pt x="0" y="9822"/>
                  </a:lnTo>
                  <a:lnTo>
                    <a:pt x="1015" y="9016"/>
                  </a:lnTo>
                  <a:lnTo>
                    <a:pt x="1612" y="8943"/>
                  </a:lnTo>
                  <a:lnTo>
                    <a:pt x="3350" y="6755"/>
                  </a:lnTo>
                  <a:lnTo>
                    <a:pt x="5951" y="653"/>
                  </a:lnTo>
                  <a:lnTo>
                    <a:pt x="5845" y="0"/>
                  </a:lnTo>
                  <a:close/>
                </a:path>
              </a:pathLst>
            </a:custGeom>
            <a:solidFill>
              <a:srgbClr val="FFD61C"/>
            </a:solidFill>
          </p:spPr>
          <p:txBody>
            <a:bodyPr wrap="square" lIns="0" tIns="0" rIns="0" bIns="0" rtlCol="0"/>
            <a:lstStyle/>
            <a:p>
              <a:endParaRPr/>
            </a:p>
          </p:txBody>
        </p:sp>
        <p:sp>
          <p:nvSpPr>
            <p:cNvPr id="38" name="object 35"/>
            <p:cNvSpPr/>
            <p:nvPr/>
          </p:nvSpPr>
          <p:spPr>
            <a:xfrm>
              <a:off x="7476344" y="4916723"/>
              <a:ext cx="770" cy="1155"/>
            </a:xfrm>
            <a:custGeom>
              <a:avLst/>
              <a:gdLst/>
              <a:ahLst/>
              <a:cxnLst/>
              <a:rect l="l" t="t" r="r" b="b"/>
              <a:pathLst>
                <a:path w="1270" h="1904">
                  <a:moveTo>
                    <a:pt x="471" y="701"/>
                  </a:moveTo>
                  <a:lnTo>
                    <a:pt x="138" y="837"/>
                  </a:lnTo>
                  <a:lnTo>
                    <a:pt x="62" y="1622"/>
                  </a:lnTo>
                  <a:lnTo>
                    <a:pt x="785" y="837"/>
                  </a:lnTo>
                  <a:lnTo>
                    <a:pt x="471" y="701"/>
                  </a:lnTo>
                  <a:close/>
                </a:path>
                <a:path w="1270" h="1904">
                  <a:moveTo>
                    <a:pt x="0" y="0"/>
                  </a:moveTo>
                  <a:lnTo>
                    <a:pt x="10" y="890"/>
                  </a:lnTo>
                  <a:lnTo>
                    <a:pt x="157" y="554"/>
                  </a:lnTo>
                  <a:lnTo>
                    <a:pt x="0" y="0"/>
                  </a:lnTo>
                  <a:close/>
                </a:path>
              </a:pathLst>
            </a:custGeom>
            <a:solidFill>
              <a:srgbClr val="FFD61C"/>
            </a:solidFill>
          </p:spPr>
          <p:txBody>
            <a:bodyPr wrap="square" lIns="0" tIns="0" rIns="0" bIns="0" rtlCol="0"/>
            <a:lstStyle/>
            <a:p>
              <a:endParaRPr/>
            </a:p>
          </p:txBody>
        </p:sp>
        <p:sp>
          <p:nvSpPr>
            <p:cNvPr id="39" name="object 36"/>
            <p:cNvSpPr/>
            <p:nvPr/>
          </p:nvSpPr>
          <p:spPr>
            <a:xfrm>
              <a:off x="6568204" y="5819396"/>
              <a:ext cx="10398" cy="10013"/>
            </a:xfrm>
            <a:custGeom>
              <a:avLst/>
              <a:gdLst/>
              <a:ahLst/>
              <a:cxnLst/>
              <a:rect l="l" t="t" r="r" b="b"/>
              <a:pathLst>
                <a:path w="17145" h="16509">
                  <a:moveTo>
                    <a:pt x="17067" y="0"/>
                  </a:moveTo>
                  <a:lnTo>
                    <a:pt x="9664" y="6701"/>
                  </a:lnTo>
                  <a:lnTo>
                    <a:pt x="0" y="16470"/>
                  </a:lnTo>
                  <a:lnTo>
                    <a:pt x="918" y="16501"/>
                  </a:lnTo>
                  <a:lnTo>
                    <a:pt x="3927" y="13940"/>
                  </a:lnTo>
                  <a:lnTo>
                    <a:pt x="9239" y="8526"/>
                  </a:lnTo>
                  <a:lnTo>
                    <a:pt x="17067" y="0"/>
                  </a:lnTo>
                  <a:close/>
                </a:path>
              </a:pathLst>
            </a:custGeom>
            <a:solidFill>
              <a:srgbClr val="FFD61C"/>
            </a:solidFill>
          </p:spPr>
          <p:txBody>
            <a:bodyPr wrap="square" lIns="0" tIns="0" rIns="0" bIns="0" rtlCol="0"/>
            <a:lstStyle/>
            <a:p>
              <a:endParaRPr/>
            </a:p>
          </p:txBody>
        </p:sp>
        <p:sp>
          <p:nvSpPr>
            <p:cNvPr id="40" name="object 37"/>
            <p:cNvSpPr/>
            <p:nvPr/>
          </p:nvSpPr>
          <p:spPr>
            <a:xfrm>
              <a:off x="6594620" y="5889717"/>
              <a:ext cx="3466" cy="385"/>
            </a:xfrm>
            <a:custGeom>
              <a:avLst/>
              <a:gdLst/>
              <a:ahLst/>
              <a:cxnLst/>
              <a:rect l="l" t="t" r="r" b="b"/>
              <a:pathLst>
                <a:path w="5715" h="634">
                  <a:moveTo>
                    <a:pt x="5319" y="0"/>
                  </a:moveTo>
                  <a:lnTo>
                    <a:pt x="0" y="481"/>
                  </a:lnTo>
                  <a:lnTo>
                    <a:pt x="1863" y="282"/>
                  </a:lnTo>
                  <a:lnTo>
                    <a:pt x="2764" y="418"/>
                  </a:lnTo>
                  <a:lnTo>
                    <a:pt x="5319" y="0"/>
                  </a:lnTo>
                  <a:close/>
                </a:path>
              </a:pathLst>
            </a:custGeom>
            <a:solidFill>
              <a:srgbClr val="FFD61C"/>
            </a:solidFill>
          </p:spPr>
          <p:txBody>
            <a:bodyPr wrap="square" lIns="0" tIns="0" rIns="0" bIns="0" rtlCol="0"/>
            <a:lstStyle/>
            <a:p>
              <a:endParaRPr/>
            </a:p>
          </p:txBody>
        </p:sp>
        <p:sp>
          <p:nvSpPr>
            <p:cNvPr id="41" name="object 38"/>
            <p:cNvSpPr/>
            <p:nvPr/>
          </p:nvSpPr>
          <p:spPr>
            <a:xfrm>
              <a:off x="6443860" y="4021530"/>
              <a:ext cx="35043" cy="2311"/>
            </a:xfrm>
            <a:custGeom>
              <a:avLst/>
              <a:gdLst/>
              <a:ahLst/>
              <a:cxnLst/>
              <a:rect l="l" t="t" r="r" b="b"/>
              <a:pathLst>
                <a:path w="57784" h="3809">
                  <a:moveTo>
                    <a:pt x="0" y="0"/>
                  </a:moveTo>
                  <a:lnTo>
                    <a:pt x="16724" y="717"/>
                  </a:lnTo>
                  <a:lnTo>
                    <a:pt x="31752" y="1671"/>
                  </a:lnTo>
                  <a:lnTo>
                    <a:pt x="57506" y="3601"/>
                  </a:lnTo>
                  <a:lnTo>
                    <a:pt x="43882" y="2090"/>
                  </a:lnTo>
                  <a:lnTo>
                    <a:pt x="29711" y="842"/>
                  </a:lnTo>
                  <a:lnTo>
                    <a:pt x="15060" y="73"/>
                  </a:lnTo>
                  <a:lnTo>
                    <a:pt x="0" y="0"/>
                  </a:lnTo>
                  <a:close/>
                </a:path>
              </a:pathLst>
            </a:custGeom>
            <a:solidFill>
              <a:srgbClr val="FFD61C"/>
            </a:solidFill>
          </p:spPr>
          <p:txBody>
            <a:bodyPr wrap="square" lIns="0" tIns="0" rIns="0" bIns="0" rtlCol="0"/>
            <a:lstStyle/>
            <a:p>
              <a:endParaRPr/>
            </a:p>
          </p:txBody>
        </p:sp>
        <p:sp>
          <p:nvSpPr>
            <p:cNvPr id="42" name="object 39"/>
            <p:cNvSpPr/>
            <p:nvPr/>
          </p:nvSpPr>
          <p:spPr>
            <a:xfrm>
              <a:off x="7476605" y="4898218"/>
              <a:ext cx="4621" cy="16559"/>
            </a:xfrm>
            <a:custGeom>
              <a:avLst/>
              <a:gdLst/>
              <a:ahLst/>
              <a:cxnLst/>
              <a:rect l="l" t="t" r="r" b="b"/>
              <a:pathLst>
                <a:path w="7620" h="27304">
                  <a:moveTo>
                    <a:pt x="7497" y="0"/>
                  </a:moveTo>
                  <a:lnTo>
                    <a:pt x="4555" y="9727"/>
                  </a:lnTo>
                  <a:lnTo>
                    <a:pt x="2429" y="17296"/>
                  </a:lnTo>
                  <a:lnTo>
                    <a:pt x="962" y="23033"/>
                  </a:lnTo>
                  <a:lnTo>
                    <a:pt x="0" y="27266"/>
                  </a:lnTo>
                  <a:lnTo>
                    <a:pt x="1164" y="22408"/>
                  </a:lnTo>
                  <a:lnTo>
                    <a:pt x="2723" y="16413"/>
                  </a:lnTo>
                  <a:lnTo>
                    <a:pt x="4795" y="9028"/>
                  </a:lnTo>
                  <a:lnTo>
                    <a:pt x="7497" y="0"/>
                  </a:lnTo>
                  <a:close/>
                </a:path>
              </a:pathLst>
            </a:custGeom>
            <a:solidFill>
              <a:srgbClr val="FFD61C"/>
            </a:solidFill>
          </p:spPr>
          <p:txBody>
            <a:bodyPr wrap="square" lIns="0" tIns="0" rIns="0" bIns="0" rtlCol="0"/>
            <a:lstStyle/>
            <a:p>
              <a:endParaRPr/>
            </a:p>
          </p:txBody>
        </p:sp>
        <p:sp>
          <p:nvSpPr>
            <p:cNvPr id="43" name="object 40"/>
            <p:cNvSpPr/>
            <p:nvPr/>
          </p:nvSpPr>
          <p:spPr>
            <a:xfrm>
              <a:off x="6745464" y="5055596"/>
              <a:ext cx="168285" cy="403191"/>
            </a:xfrm>
            <a:custGeom>
              <a:avLst/>
              <a:gdLst/>
              <a:ahLst/>
              <a:cxnLst/>
              <a:rect l="l" t="t" r="r" b="b"/>
              <a:pathLst>
                <a:path w="277495" h="664845">
                  <a:moveTo>
                    <a:pt x="58166" y="573913"/>
                  </a:moveTo>
                  <a:lnTo>
                    <a:pt x="51638" y="590638"/>
                  </a:lnTo>
                  <a:lnTo>
                    <a:pt x="56705" y="581240"/>
                  </a:lnTo>
                  <a:lnTo>
                    <a:pt x="58166" y="573913"/>
                  </a:lnTo>
                  <a:close/>
                </a:path>
                <a:path w="277495" h="664845">
                  <a:moveTo>
                    <a:pt x="180416" y="317804"/>
                  </a:moveTo>
                  <a:lnTo>
                    <a:pt x="176631" y="329057"/>
                  </a:lnTo>
                  <a:lnTo>
                    <a:pt x="173240" y="339534"/>
                  </a:lnTo>
                  <a:lnTo>
                    <a:pt x="170281" y="349135"/>
                  </a:lnTo>
                  <a:lnTo>
                    <a:pt x="167830" y="357784"/>
                  </a:lnTo>
                  <a:lnTo>
                    <a:pt x="173316" y="342912"/>
                  </a:lnTo>
                  <a:lnTo>
                    <a:pt x="176898" y="332041"/>
                  </a:lnTo>
                  <a:lnTo>
                    <a:pt x="179095" y="324040"/>
                  </a:lnTo>
                  <a:lnTo>
                    <a:pt x="180416" y="317804"/>
                  </a:lnTo>
                  <a:close/>
                </a:path>
                <a:path w="277495" h="664845">
                  <a:moveTo>
                    <a:pt x="277393" y="6731"/>
                  </a:moveTo>
                  <a:lnTo>
                    <a:pt x="277304" y="0"/>
                  </a:lnTo>
                  <a:lnTo>
                    <a:pt x="271081" y="19342"/>
                  </a:lnTo>
                  <a:lnTo>
                    <a:pt x="255562" y="64655"/>
                  </a:lnTo>
                  <a:lnTo>
                    <a:pt x="236004" y="116611"/>
                  </a:lnTo>
                  <a:lnTo>
                    <a:pt x="212534" y="171932"/>
                  </a:lnTo>
                  <a:lnTo>
                    <a:pt x="205587" y="184365"/>
                  </a:lnTo>
                  <a:lnTo>
                    <a:pt x="203911" y="181165"/>
                  </a:lnTo>
                  <a:lnTo>
                    <a:pt x="183235" y="239280"/>
                  </a:lnTo>
                  <a:lnTo>
                    <a:pt x="158534" y="299580"/>
                  </a:lnTo>
                  <a:lnTo>
                    <a:pt x="135356" y="353479"/>
                  </a:lnTo>
                  <a:lnTo>
                    <a:pt x="119253" y="392315"/>
                  </a:lnTo>
                  <a:lnTo>
                    <a:pt x="138506" y="353085"/>
                  </a:lnTo>
                  <a:lnTo>
                    <a:pt x="145491" y="343166"/>
                  </a:lnTo>
                  <a:lnTo>
                    <a:pt x="142925" y="355879"/>
                  </a:lnTo>
                  <a:lnTo>
                    <a:pt x="120103" y="422351"/>
                  </a:lnTo>
                  <a:lnTo>
                    <a:pt x="105308" y="462724"/>
                  </a:lnTo>
                  <a:lnTo>
                    <a:pt x="87604" y="489978"/>
                  </a:lnTo>
                  <a:lnTo>
                    <a:pt x="87249" y="484098"/>
                  </a:lnTo>
                  <a:lnTo>
                    <a:pt x="84543" y="484251"/>
                  </a:lnTo>
                  <a:lnTo>
                    <a:pt x="73494" y="504698"/>
                  </a:lnTo>
                  <a:lnTo>
                    <a:pt x="55918" y="545007"/>
                  </a:lnTo>
                  <a:lnTo>
                    <a:pt x="19050" y="624890"/>
                  </a:lnTo>
                  <a:lnTo>
                    <a:pt x="9690" y="644791"/>
                  </a:lnTo>
                  <a:lnTo>
                    <a:pt x="0" y="664527"/>
                  </a:lnTo>
                  <a:lnTo>
                    <a:pt x="8763" y="647484"/>
                  </a:lnTo>
                  <a:lnTo>
                    <a:pt x="50749" y="561365"/>
                  </a:lnTo>
                  <a:lnTo>
                    <a:pt x="58978" y="544055"/>
                  </a:lnTo>
                  <a:lnTo>
                    <a:pt x="66954" y="526630"/>
                  </a:lnTo>
                  <a:lnTo>
                    <a:pt x="60515" y="562140"/>
                  </a:lnTo>
                  <a:lnTo>
                    <a:pt x="58166" y="573900"/>
                  </a:lnTo>
                  <a:lnTo>
                    <a:pt x="63855" y="559257"/>
                  </a:lnTo>
                  <a:lnTo>
                    <a:pt x="94145" y="489432"/>
                  </a:lnTo>
                  <a:lnTo>
                    <a:pt x="111633" y="452132"/>
                  </a:lnTo>
                  <a:lnTo>
                    <a:pt x="120751" y="436460"/>
                  </a:lnTo>
                  <a:lnTo>
                    <a:pt x="125984" y="431558"/>
                  </a:lnTo>
                  <a:lnTo>
                    <a:pt x="128358" y="429691"/>
                  </a:lnTo>
                  <a:lnTo>
                    <a:pt x="131241" y="426351"/>
                  </a:lnTo>
                  <a:lnTo>
                    <a:pt x="152273" y="382993"/>
                  </a:lnTo>
                  <a:lnTo>
                    <a:pt x="169354" y="338582"/>
                  </a:lnTo>
                  <a:lnTo>
                    <a:pt x="184518" y="296862"/>
                  </a:lnTo>
                  <a:lnTo>
                    <a:pt x="181952" y="307009"/>
                  </a:lnTo>
                  <a:lnTo>
                    <a:pt x="181457" y="311950"/>
                  </a:lnTo>
                  <a:lnTo>
                    <a:pt x="180403" y="317804"/>
                  </a:lnTo>
                  <a:lnTo>
                    <a:pt x="224701" y="191668"/>
                  </a:lnTo>
                  <a:lnTo>
                    <a:pt x="252361" y="107213"/>
                  </a:lnTo>
                  <a:lnTo>
                    <a:pt x="264744" y="64757"/>
                  </a:lnTo>
                  <a:lnTo>
                    <a:pt x="276021" y="16941"/>
                  </a:lnTo>
                  <a:lnTo>
                    <a:pt x="277393" y="6731"/>
                  </a:lnTo>
                  <a:close/>
                </a:path>
              </a:pathLst>
            </a:custGeom>
            <a:solidFill>
              <a:srgbClr val="FFD61C"/>
            </a:solidFill>
          </p:spPr>
          <p:txBody>
            <a:bodyPr wrap="square" lIns="0" tIns="0" rIns="0" bIns="0" rtlCol="0"/>
            <a:lstStyle/>
            <a:p>
              <a:endParaRPr/>
            </a:p>
          </p:txBody>
        </p:sp>
        <p:sp>
          <p:nvSpPr>
            <p:cNvPr id="44" name="object 41"/>
            <p:cNvSpPr/>
            <p:nvPr/>
          </p:nvSpPr>
          <p:spPr>
            <a:xfrm>
              <a:off x="7010508" y="4597733"/>
              <a:ext cx="385" cy="23106"/>
            </a:xfrm>
            <a:custGeom>
              <a:avLst/>
              <a:gdLst/>
              <a:ahLst/>
              <a:cxnLst/>
              <a:rect l="l" t="t" r="r" b="b"/>
              <a:pathLst>
                <a:path w="634" h="38100">
                  <a:moveTo>
                    <a:pt x="218" y="0"/>
                  </a:moveTo>
                  <a:lnTo>
                    <a:pt x="200" y="16459"/>
                  </a:lnTo>
                  <a:lnTo>
                    <a:pt x="0" y="37976"/>
                  </a:lnTo>
                  <a:lnTo>
                    <a:pt x="382" y="16459"/>
                  </a:lnTo>
                  <a:lnTo>
                    <a:pt x="371" y="4434"/>
                  </a:lnTo>
                  <a:lnTo>
                    <a:pt x="218" y="0"/>
                  </a:lnTo>
                  <a:close/>
                </a:path>
              </a:pathLst>
            </a:custGeom>
            <a:solidFill>
              <a:srgbClr val="FFD61C"/>
            </a:solidFill>
          </p:spPr>
          <p:txBody>
            <a:bodyPr wrap="square" lIns="0" tIns="0" rIns="0" bIns="0" rtlCol="0"/>
            <a:lstStyle/>
            <a:p>
              <a:endParaRPr/>
            </a:p>
          </p:txBody>
        </p:sp>
        <p:pic>
          <p:nvPicPr>
            <p:cNvPr id="45" name="object 42"/>
            <p:cNvPicPr/>
            <p:nvPr/>
          </p:nvPicPr>
          <p:blipFill>
            <a:blip r:embed="rId3" cstate="print"/>
            <a:stretch>
              <a:fillRect/>
            </a:stretch>
          </p:blipFill>
          <p:spPr>
            <a:xfrm>
              <a:off x="7371855" y="3475634"/>
              <a:ext cx="58439" cy="70821"/>
            </a:xfrm>
            <a:prstGeom prst="rect">
              <a:avLst/>
            </a:prstGeom>
          </p:spPr>
        </p:pic>
        <p:sp>
          <p:nvSpPr>
            <p:cNvPr id="46" name="object 43"/>
            <p:cNvSpPr/>
            <p:nvPr/>
          </p:nvSpPr>
          <p:spPr>
            <a:xfrm>
              <a:off x="5900589" y="4374637"/>
              <a:ext cx="12323" cy="34658"/>
            </a:xfrm>
            <a:custGeom>
              <a:avLst/>
              <a:gdLst/>
              <a:ahLst/>
              <a:cxnLst/>
              <a:rect l="l" t="t" r="r" b="b"/>
              <a:pathLst>
                <a:path w="20320" h="57150">
                  <a:moveTo>
                    <a:pt x="20062" y="0"/>
                  </a:moveTo>
                  <a:lnTo>
                    <a:pt x="15480" y="10393"/>
                  </a:lnTo>
                  <a:lnTo>
                    <a:pt x="9783" y="25605"/>
                  </a:lnTo>
                  <a:lnTo>
                    <a:pt x="4211" y="42158"/>
                  </a:lnTo>
                  <a:lnTo>
                    <a:pt x="0" y="56574"/>
                  </a:lnTo>
                  <a:lnTo>
                    <a:pt x="4230" y="44762"/>
                  </a:lnTo>
                  <a:lnTo>
                    <a:pt x="17800" y="9601"/>
                  </a:lnTo>
                  <a:lnTo>
                    <a:pt x="19507" y="2670"/>
                  </a:lnTo>
                  <a:lnTo>
                    <a:pt x="20062" y="0"/>
                  </a:lnTo>
                  <a:close/>
                </a:path>
              </a:pathLst>
            </a:custGeom>
            <a:solidFill>
              <a:srgbClr val="FFD61C"/>
            </a:solidFill>
          </p:spPr>
          <p:txBody>
            <a:bodyPr wrap="square" lIns="0" tIns="0" rIns="0" bIns="0" rtlCol="0"/>
            <a:lstStyle/>
            <a:p>
              <a:endParaRPr/>
            </a:p>
          </p:txBody>
        </p:sp>
        <p:sp>
          <p:nvSpPr>
            <p:cNvPr id="47" name="object 44"/>
            <p:cNvSpPr/>
            <p:nvPr/>
          </p:nvSpPr>
          <p:spPr>
            <a:xfrm>
              <a:off x="6869133" y="5137829"/>
              <a:ext cx="6932" cy="27727"/>
            </a:xfrm>
            <a:custGeom>
              <a:avLst/>
              <a:gdLst/>
              <a:ahLst/>
              <a:cxnLst/>
              <a:rect l="l" t="t" r="r" b="b"/>
              <a:pathLst>
                <a:path w="11429" h="45720">
                  <a:moveTo>
                    <a:pt x="10963" y="0"/>
                  </a:moveTo>
                  <a:lnTo>
                    <a:pt x="6179" y="17408"/>
                  </a:lnTo>
                  <a:lnTo>
                    <a:pt x="2964" y="30239"/>
                  </a:lnTo>
                  <a:lnTo>
                    <a:pt x="1007" y="39341"/>
                  </a:lnTo>
                  <a:lnTo>
                    <a:pt x="0" y="45558"/>
                  </a:lnTo>
                  <a:lnTo>
                    <a:pt x="3638" y="32912"/>
                  </a:lnTo>
                  <a:lnTo>
                    <a:pt x="6769" y="20941"/>
                  </a:lnTo>
                  <a:lnTo>
                    <a:pt x="9255" y="9889"/>
                  </a:lnTo>
                  <a:lnTo>
                    <a:pt x="10963" y="0"/>
                  </a:lnTo>
                  <a:close/>
                </a:path>
              </a:pathLst>
            </a:custGeom>
            <a:solidFill>
              <a:srgbClr val="FFD61C"/>
            </a:solidFill>
          </p:spPr>
          <p:txBody>
            <a:bodyPr wrap="square" lIns="0" tIns="0" rIns="0" bIns="0" rtlCol="0"/>
            <a:lstStyle/>
            <a:p>
              <a:endParaRPr/>
            </a:p>
          </p:txBody>
        </p:sp>
        <p:grpSp>
          <p:nvGrpSpPr>
            <p:cNvPr id="48" name="object 45"/>
            <p:cNvGrpSpPr/>
            <p:nvPr/>
          </p:nvGrpSpPr>
          <p:grpSpPr>
            <a:xfrm>
              <a:off x="4895623" y="-11215"/>
              <a:ext cx="4426613" cy="6858003"/>
              <a:chOff x="8072679" y="6"/>
              <a:chExt cx="7299300" cy="11308562"/>
            </a:xfrm>
          </p:grpSpPr>
          <p:sp>
            <p:nvSpPr>
              <p:cNvPr id="49" name="object 46"/>
              <p:cNvSpPr/>
              <p:nvPr/>
            </p:nvSpPr>
            <p:spPr>
              <a:xfrm>
                <a:off x="8130642" y="4920468"/>
                <a:ext cx="4671695" cy="6388100"/>
              </a:xfrm>
              <a:custGeom>
                <a:avLst/>
                <a:gdLst/>
                <a:ahLst/>
                <a:cxnLst/>
                <a:rect l="l" t="t" r="r" b="b"/>
                <a:pathLst>
                  <a:path w="4671695" h="6388100">
                    <a:moveTo>
                      <a:pt x="327685" y="4279900"/>
                    </a:moveTo>
                    <a:lnTo>
                      <a:pt x="326974" y="4278084"/>
                    </a:lnTo>
                    <a:lnTo>
                      <a:pt x="327507" y="4279900"/>
                    </a:lnTo>
                    <a:lnTo>
                      <a:pt x="327685" y="4279900"/>
                    </a:lnTo>
                    <a:close/>
                  </a:path>
                  <a:path w="4671695" h="6388100">
                    <a:moveTo>
                      <a:pt x="378409" y="1260195"/>
                    </a:moveTo>
                    <a:lnTo>
                      <a:pt x="372414" y="1270000"/>
                    </a:lnTo>
                    <a:lnTo>
                      <a:pt x="371411" y="1278102"/>
                    </a:lnTo>
                    <a:lnTo>
                      <a:pt x="378409" y="1260195"/>
                    </a:lnTo>
                    <a:close/>
                  </a:path>
                  <a:path w="4671695" h="6388100">
                    <a:moveTo>
                      <a:pt x="399643" y="1206500"/>
                    </a:moveTo>
                    <a:lnTo>
                      <a:pt x="389750" y="1231900"/>
                    </a:lnTo>
                    <a:lnTo>
                      <a:pt x="384556" y="1244600"/>
                    </a:lnTo>
                    <a:lnTo>
                      <a:pt x="378409" y="1260195"/>
                    </a:lnTo>
                    <a:lnTo>
                      <a:pt x="380187" y="1257300"/>
                    </a:lnTo>
                    <a:lnTo>
                      <a:pt x="390131" y="1231900"/>
                    </a:lnTo>
                    <a:lnTo>
                      <a:pt x="398195" y="1219200"/>
                    </a:lnTo>
                    <a:lnTo>
                      <a:pt x="399643" y="1206500"/>
                    </a:lnTo>
                    <a:close/>
                  </a:path>
                  <a:path w="4671695" h="6388100">
                    <a:moveTo>
                      <a:pt x="436384" y="1364869"/>
                    </a:moveTo>
                    <a:lnTo>
                      <a:pt x="433400" y="1369161"/>
                    </a:lnTo>
                    <a:lnTo>
                      <a:pt x="432206" y="1371600"/>
                    </a:lnTo>
                    <a:lnTo>
                      <a:pt x="435495" y="1371600"/>
                    </a:lnTo>
                    <a:lnTo>
                      <a:pt x="436384" y="1364869"/>
                    </a:lnTo>
                    <a:close/>
                  </a:path>
                  <a:path w="4671695" h="6388100">
                    <a:moveTo>
                      <a:pt x="454025" y="4524680"/>
                    </a:moveTo>
                    <a:lnTo>
                      <a:pt x="452691" y="4521200"/>
                    </a:lnTo>
                    <a:lnTo>
                      <a:pt x="448005" y="4508500"/>
                    </a:lnTo>
                    <a:lnTo>
                      <a:pt x="443445" y="4508500"/>
                    </a:lnTo>
                    <a:lnTo>
                      <a:pt x="451764" y="4521200"/>
                    </a:lnTo>
                    <a:lnTo>
                      <a:pt x="454025" y="4524680"/>
                    </a:lnTo>
                    <a:close/>
                  </a:path>
                  <a:path w="4671695" h="6388100">
                    <a:moveTo>
                      <a:pt x="467029" y="4556518"/>
                    </a:moveTo>
                    <a:lnTo>
                      <a:pt x="459981" y="4533900"/>
                    </a:lnTo>
                    <a:lnTo>
                      <a:pt x="454025" y="4524680"/>
                    </a:lnTo>
                    <a:lnTo>
                      <a:pt x="457517" y="4533900"/>
                    </a:lnTo>
                    <a:lnTo>
                      <a:pt x="462445" y="4546600"/>
                    </a:lnTo>
                    <a:lnTo>
                      <a:pt x="467029" y="4556518"/>
                    </a:lnTo>
                    <a:close/>
                  </a:path>
                  <a:path w="4671695" h="6388100">
                    <a:moveTo>
                      <a:pt x="469900" y="4562703"/>
                    </a:moveTo>
                    <a:lnTo>
                      <a:pt x="467029" y="4556518"/>
                    </a:lnTo>
                    <a:lnTo>
                      <a:pt x="467906" y="4559300"/>
                    </a:lnTo>
                    <a:lnTo>
                      <a:pt x="469900" y="4562703"/>
                    </a:lnTo>
                    <a:close/>
                  </a:path>
                  <a:path w="4671695" h="6388100">
                    <a:moveTo>
                      <a:pt x="719023" y="797877"/>
                    </a:moveTo>
                    <a:lnTo>
                      <a:pt x="716749" y="800100"/>
                    </a:lnTo>
                    <a:lnTo>
                      <a:pt x="705713" y="812800"/>
                    </a:lnTo>
                    <a:lnTo>
                      <a:pt x="701268" y="819759"/>
                    </a:lnTo>
                    <a:lnTo>
                      <a:pt x="707313" y="812634"/>
                    </a:lnTo>
                    <a:lnTo>
                      <a:pt x="717384" y="800100"/>
                    </a:lnTo>
                    <a:lnTo>
                      <a:pt x="719023" y="797877"/>
                    </a:lnTo>
                    <a:close/>
                  </a:path>
                  <a:path w="4671695" h="6388100">
                    <a:moveTo>
                      <a:pt x="747534" y="762000"/>
                    </a:moveTo>
                    <a:lnTo>
                      <a:pt x="742746" y="762000"/>
                    </a:lnTo>
                    <a:lnTo>
                      <a:pt x="735291" y="774700"/>
                    </a:lnTo>
                    <a:lnTo>
                      <a:pt x="726808" y="787400"/>
                    </a:lnTo>
                    <a:lnTo>
                      <a:pt x="719023" y="797877"/>
                    </a:lnTo>
                    <a:lnTo>
                      <a:pt x="729767" y="787400"/>
                    </a:lnTo>
                    <a:lnTo>
                      <a:pt x="747534" y="762000"/>
                    </a:lnTo>
                    <a:close/>
                  </a:path>
                  <a:path w="4671695" h="6388100">
                    <a:moveTo>
                      <a:pt x="751306" y="756602"/>
                    </a:moveTo>
                    <a:lnTo>
                      <a:pt x="747534" y="762000"/>
                    </a:lnTo>
                    <a:lnTo>
                      <a:pt x="749096" y="762000"/>
                    </a:lnTo>
                    <a:lnTo>
                      <a:pt x="751306" y="756602"/>
                    </a:lnTo>
                    <a:close/>
                  </a:path>
                  <a:path w="4671695" h="6388100">
                    <a:moveTo>
                      <a:pt x="780503" y="723900"/>
                    </a:moveTo>
                    <a:lnTo>
                      <a:pt x="758240" y="736600"/>
                    </a:lnTo>
                    <a:lnTo>
                      <a:pt x="754291" y="749300"/>
                    </a:lnTo>
                    <a:lnTo>
                      <a:pt x="751306" y="756602"/>
                    </a:lnTo>
                    <a:lnTo>
                      <a:pt x="756424" y="749300"/>
                    </a:lnTo>
                    <a:lnTo>
                      <a:pt x="776617" y="736600"/>
                    </a:lnTo>
                    <a:lnTo>
                      <a:pt x="780503" y="723900"/>
                    </a:lnTo>
                    <a:close/>
                  </a:path>
                  <a:path w="4671695" h="6388100">
                    <a:moveTo>
                      <a:pt x="785266" y="5016500"/>
                    </a:moveTo>
                    <a:lnTo>
                      <a:pt x="779843" y="5003800"/>
                    </a:lnTo>
                    <a:lnTo>
                      <a:pt x="775373" y="4998097"/>
                    </a:lnTo>
                    <a:lnTo>
                      <a:pt x="785266" y="5016500"/>
                    </a:lnTo>
                    <a:close/>
                  </a:path>
                  <a:path w="4671695" h="6388100">
                    <a:moveTo>
                      <a:pt x="795261" y="5323954"/>
                    </a:moveTo>
                    <a:lnTo>
                      <a:pt x="771423" y="5285346"/>
                    </a:lnTo>
                    <a:lnTo>
                      <a:pt x="746340" y="5244058"/>
                    </a:lnTo>
                    <a:lnTo>
                      <a:pt x="721106" y="5201831"/>
                    </a:lnTo>
                    <a:lnTo>
                      <a:pt x="695553" y="5158397"/>
                    </a:lnTo>
                    <a:lnTo>
                      <a:pt x="669518" y="5113426"/>
                    </a:lnTo>
                    <a:lnTo>
                      <a:pt x="622274" y="5030152"/>
                    </a:lnTo>
                    <a:lnTo>
                      <a:pt x="597725" y="4985867"/>
                    </a:lnTo>
                    <a:lnTo>
                      <a:pt x="559943" y="4915230"/>
                    </a:lnTo>
                    <a:lnTo>
                      <a:pt x="546671" y="4890668"/>
                    </a:lnTo>
                    <a:lnTo>
                      <a:pt x="533222" y="4865459"/>
                    </a:lnTo>
                    <a:lnTo>
                      <a:pt x="519798" y="4839462"/>
                    </a:lnTo>
                    <a:lnTo>
                      <a:pt x="463727" y="4728261"/>
                    </a:lnTo>
                    <a:lnTo>
                      <a:pt x="486879" y="4774933"/>
                    </a:lnTo>
                    <a:lnTo>
                      <a:pt x="510400" y="4821390"/>
                    </a:lnTo>
                    <a:lnTo>
                      <a:pt x="534289" y="4867643"/>
                    </a:lnTo>
                    <a:lnTo>
                      <a:pt x="558533" y="4913693"/>
                    </a:lnTo>
                    <a:lnTo>
                      <a:pt x="583133" y="4959540"/>
                    </a:lnTo>
                    <a:lnTo>
                      <a:pt x="608076" y="5005184"/>
                    </a:lnTo>
                    <a:lnTo>
                      <a:pt x="633374" y="5050612"/>
                    </a:lnTo>
                    <a:lnTo>
                      <a:pt x="659003" y="5095849"/>
                    </a:lnTo>
                    <a:lnTo>
                      <a:pt x="684974" y="5140871"/>
                    </a:lnTo>
                    <a:lnTo>
                      <a:pt x="711276" y="5185689"/>
                    </a:lnTo>
                    <a:lnTo>
                      <a:pt x="737895" y="5230292"/>
                    </a:lnTo>
                    <a:lnTo>
                      <a:pt x="764832" y="5274691"/>
                    </a:lnTo>
                    <a:lnTo>
                      <a:pt x="792099" y="5318887"/>
                    </a:lnTo>
                    <a:lnTo>
                      <a:pt x="795261" y="5323954"/>
                    </a:lnTo>
                    <a:close/>
                  </a:path>
                  <a:path w="4671695" h="6388100">
                    <a:moveTo>
                      <a:pt x="889838" y="5359400"/>
                    </a:moveTo>
                    <a:lnTo>
                      <a:pt x="862190" y="5321300"/>
                    </a:lnTo>
                    <a:lnTo>
                      <a:pt x="885952" y="5359400"/>
                    </a:lnTo>
                    <a:lnTo>
                      <a:pt x="889838" y="5359400"/>
                    </a:lnTo>
                    <a:close/>
                  </a:path>
                  <a:path w="4671695" h="6388100">
                    <a:moveTo>
                      <a:pt x="1011859" y="5410200"/>
                    </a:moveTo>
                    <a:lnTo>
                      <a:pt x="996111" y="5384800"/>
                    </a:lnTo>
                    <a:lnTo>
                      <a:pt x="989939" y="5377815"/>
                    </a:lnTo>
                    <a:lnTo>
                      <a:pt x="1011859" y="5410200"/>
                    </a:lnTo>
                    <a:close/>
                  </a:path>
                  <a:path w="4671695" h="6388100">
                    <a:moveTo>
                      <a:pt x="1343279" y="458851"/>
                    </a:moveTo>
                    <a:lnTo>
                      <a:pt x="1327645" y="469900"/>
                    </a:lnTo>
                    <a:lnTo>
                      <a:pt x="1334579" y="469900"/>
                    </a:lnTo>
                    <a:lnTo>
                      <a:pt x="1343279" y="458851"/>
                    </a:lnTo>
                    <a:close/>
                  </a:path>
                  <a:path w="4671695" h="6388100">
                    <a:moveTo>
                      <a:pt x="1345628" y="457200"/>
                    </a:moveTo>
                    <a:lnTo>
                      <a:pt x="1344587" y="457200"/>
                    </a:lnTo>
                    <a:lnTo>
                      <a:pt x="1343279" y="458851"/>
                    </a:lnTo>
                    <a:lnTo>
                      <a:pt x="1345628" y="457200"/>
                    </a:lnTo>
                    <a:close/>
                  </a:path>
                  <a:path w="4671695" h="6388100">
                    <a:moveTo>
                      <a:pt x="1373390" y="444500"/>
                    </a:moveTo>
                    <a:lnTo>
                      <a:pt x="1345628" y="457200"/>
                    </a:lnTo>
                    <a:lnTo>
                      <a:pt x="1357388" y="457200"/>
                    </a:lnTo>
                    <a:lnTo>
                      <a:pt x="1373390" y="444500"/>
                    </a:lnTo>
                    <a:close/>
                  </a:path>
                  <a:path w="4671695" h="6388100">
                    <a:moveTo>
                      <a:pt x="1521917" y="2541803"/>
                    </a:moveTo>
                    <a:lnTo>
                      <a:pt x="1521663" y="2543378"/>
                    </a:lnTo>
                    <a:lnTo>
                      <a:pt x="1521891" y="2542121"/>
                    </a:lnTo>
                    <a:lnTo>
                      <a:pt x="1521917" y="2541803"/>
                    </a:lnTo>
                    <a:close/>
                  </a:path>
                  <a:path w="4671695" h="6388100">
                    <a:moveTo>
                      <a:pt x="1522323" y="2539784"/>
                    </a:moveTo>
                    <a:lnTo>
                      <a:pt x="1522018" y="2540876"/>
                    </a:lnTo>
                    <a:lnTo>
                      <a:pt x="1521917" y="2541803"/>
                    </a:lnTo>
                    <a:lnTo>
                      <a:pt x="1522069" y="2540876"/>
                    </a:lnTo>
                    <a:lnTo>
                      <a:pt x="1522323" y="2539784"/>
                    </a:lnTo>
                    <a:close/>
                  </a:path>
                  <a:path w="4671695" h="6388100">
                    <a:moveTo>
                      <a:pt x="1528610" y="2222500"/>
                    </a:moveTo>
                    <a:lnTo>
                      <a:pt x="1523619" y="2222500"/>
                    </a:lnTo>
                    <a:lnTo>
                      <a:pt x="1520913" y="2235098"/>
                    </a:lnTo>
                    <a:lnTo>
                      <a:pt x="1528610" y="2222500"/>
                    </a:lnTo>
                    <a:close/>
                  </a:path>
                  <a:path w="4671695" h="6388100">
                    <a:moveTo>
                      <a:pt x="1575993" y="2370099"/>
                    </a:moveTo>
                    <a:lnTo>
                      <a:pt x="1564157" y="2394204"/>
                    </a:lnTo>
                    <a:lnTo>
                      <a:pt x="1550758" y="2420455"/>
                    </a:lnTo>
                    <a:lnTo>
                      <a:pt x="1548409" y="2422093"/>
                    </a:lnTo>
                    <a:lnTo>
                      <a:pt x="1543964" y="2437536"/>
                    </a:lnTo>
                    <a:lnTo>
                      <a:pt x="1540078" y="2452179"/>
                    </a:lnTo>
                    <a:lnTo>
                      <a:pt x="1536712" y="2466340"/>
                    </a:lnTo>
                    <a:lnTo>
                      <a:pt x="1533842" y="2480335"/>
                    </a:lnTo>
                    <a:lnTo>
                      <a:pt x="1528610" y="2508834"/>
                    </a:lnTo>
                    <a:lnTo>
                      <a:pt x="1525676" y="2523871"/>
                    </a:lnTo>
                    <a:lnTo>
                      <a:pt x="1522323" y="2539784"/>
                    </a:lnTo>
                    <a:lnTo>
                      <a:pt x="1531734" y="2501315"/>
                    </a:lnTo>
                    <a:lnTo>
                      <a:pt x="1543367" y="2460142"/>
                    </a:lnTo>
                    <a:lnTo>
                      <a:pt x="1557896" y="2416365"/>
                    </a:lnTo>
                    <a:lnTo>
                      <a:pt x="1575993" y="2370099"/>
                    </a:lnTo>
                    <a:close/>
                  </a:path>
                  <a:path w="4671695" h="6388100">
                    <a:moveTo>
                      <a:pt x="1609217" y="2146300"/>
                    </a:moveTo>
                    <a:lnTo>
                      <a:pt x="1608175" y="2146300"/>
                    </a:lnTo>
                    <a:lnTo>
                      <a:pt x="1602206" y="2159000"/>
                    </a:lnTo>
                    <a:lnTo>
                      <a:pt x="1596656" y="2171700"/>
                    </a:lnTo>
                    <a:lnTo>
                      <a:pt x="1609217" y="2146300"/>
                    </a:lnTo>
                    <a:close/>
                  </a:path>
                  <a:path w="4671695" h="6388100">
                    <a:moveTo>
                      <a:pt x="1623441" y="3626015"/>
                    </a:moveTo>
                    <a:lnTo>
                      <a:pt x="1623123" y="3616426"/>
                    </a:lnTo>
                    <a:lnTo>
                      <a:pt x="1621637" y="3603955"/>
                    </a:lnTo>
                    <a:lnTo>
                      <a:pt x="1619338" y="3589502"/>
                    </a:lnTo>
                    <a:lnTo>
                      <a:pt x="1608848" y="3530079"/>
                    </a:lnTo>
                    <a:lnTo>
                      <a:pt x="1613141" y="3576624"/>
                    </a:lnTo>
                    <a:lnTo>
                      <a:pt x="1616722" y="3603612"/>
                    </a:lnTo>
                    <a:lnTo>
                      <a:pt x="1622196" y="3631819"/>
                    </a:lnTo>
                    <a:lnTo>
                      <a:pt x="1623441" y="3626015"/>
                    </a:lnTo>
                    <a:close/>
                  </a:path>
                  <a:path w="4671695" h="6388100">
                    <a:moveTo>
                      <a:pt x="1634413" y="2015794"/>
                    </a:moveTo>
                    <a:lnTo>
                      <a:pt x="1605648" y="2057793"/>
                    </a:lnTo>
                    <a:lnTo>
                      <a:pt x="1579003" y="2101138"/>
                    </a:lnTo>
                    <a:lnTo>
                      <a:pt x="1574038" y="2112784"/>
                    </a:lnTo>
                    <a:lnTo>
                      <a:pt x="1560703" y="2148459"/>
                    </a:lnTo>
                    <a:lnTo>
                      <a:pt x="1577327" y="2114270"/>
                    </a:lnTo>
                    <a:lnTo>
                      <a:pt x="1604708" y="2064423"/>
                    </a:lnTo>
                    <a:lnTo>
                      <a:pt x="1614385" y="2048090"/>
                    </a:lnTo>
                    <a:lnTo>
                      <a:pt x="1634413" y="2015794"/>
                    </a:lnTo>
                    <a:close/>
                  </a:path>
                  <a:path w="4671695" h="6388100">
                    <a:moveTo>
                      <a:pt x="1641271" y="2043455"/>
                    </a:moveTo>
                    <a:lnTo>
                      <a:pt x="1627555" y="2066798"/>
                    </a:lnTo>
                    <a:lnTo>
                      <a:pt x="1614995" y="2090775"/>
                    </a:lnTo>
                    <a:lnTo>
                      <a:pt x="1612125" y="2104212"/>
                    </a:lnTo>
                    <a:lnTo>
                      <a:pt x="1626006" y="2073541"/>
                    </a:lnTo>
                    <a:lnTo>
                      <a:pt x="1629664" y="2065947"/>
                    </a:lnTo>
                    <a:lnTo>
                      <a:pt x="1641271" y="2043455"/>
                    </a:lnTo>
                    <a:close/>
                  </a:path>
                  <a:path w="4671695" h="6388100">
                    <a:moveTo>
                      <a:pt x="1644345" y="2197100"/>
                    </a:moveTo>
                    <a:lnTo>
                      <a:pt x="1642618" y="2197100"/>
                    </a:lnTo>
                    <a:lnTo>
                      <a:pt x="1637055" y="2209800"/>
                    </a:lnTo>
                    <a:lnTo>
                      <a:pt x="1630959" y="2222500"/>
                    </a:lnTo>
                    <a:lnTo>
                      <a:pt x="1644345" y="2197100"/>
                    </a:lnTo>
                    <a:close/>
                  </a:path>
                  <a:path w="4671695" h="6388100">
                    <a:moveTo>
                      <a:pt x="1765795" y="5067046"/>
                    </a:moveTo>
                    <a:lnTo>
                      <a:pt x="1765744" y="5066893"/>
                    </a:lnTo>
                    <a:lnTo>
                      <a:pt x="1759458" y="5054600"/>
                    </a:lnTo>
                    <a:lnTo>
                      <a:pt x="1754670" y="5045494"/>
                    </a:lnTo>
                    <a:lnTo>
                      <a:pt x="1757603" y="5054600"/>
                    </a:lnTo>
                    <a:lnTo>
                      <a:pt x="1765795" y="5067046"/>
                    </a:lnTo>
                    <a:close/>
                  </a:path>
                  <a:path w="4671695" h="6388100">
                    <a:moveTo>
                      <a:pt x="1786547" y="6388087"/>
                    </a:moveTo>
                    <a:lnTo>
                      <a:pt x="1754289" y="6362700"/>
                    </a:lnTo>
                    <a:lnTo>
                      <a:pt x="1720862" y="6324600"/>
                    </a:lnTo>
                    <a:lnTo>
                      <a:pt x="1687906" y="6286500"/>
                    </a:lnTo>
                    <a:lnTo>
                      <a:pt x="1655394" y="6248400"/>
                    </a:lnTo>
                    <a:lnTo>
                      <a:pt x="1623275" y="6210300"/>
                    </a:lnTo>
                    <a:lnTo>
                      <a:pt x="1591538" y="6184900"/>
                    </a:lnTo>
                    <a:lnTo>
                      <a:pt x="1560131" y="6146800"/>
                    </a:lnTo>
                    <a:lnTo>
                      <a:pt x="1529016" y="6108700"/>
                    </a:lnTo>
                    <a:lnTo>
                      <a:pt x="1467573" y="6032500"/>
                    </a:lnTo>
                    <a:lnTo>
                      <a:pt x="1447368" y="6007100"/>
                    </a:lnTo>
                    <a:lnTo>
                      <a:pt x="1437259" y="5994400"/>
                    </a:lnTo>
                    <a:lnTo>
                      <a:pt x="1407121" y="5969000"/>
                    </a:lnTo>
                    <a:lnTo>
                      <a:pt x="1317688" y="5854700"/>
                    </a:lnTo>
                    <a:lnTo>
                      <a:pt x="1200327" y="5702300"/>
                    </a:lnTo>
                    <a:lnTo>
                      <a:pt x="1171244" y="5651500"/>
                    </a:lnTo>
                    <a:lnTo>
                      <a:pt x="1113307" y="5575300"/>
                    </a:lnTo>
                    <a:lnTo>
                      <a:pt x="1084427" y="5524500"/>
                    </a:lnTo>
                    <a:lnTo>
                      <a:pt x="1055585" y="5486400"/>
                    </a:lnTo>
                    <a:lnTo>
                      <a:pt x="1057452" y="5486400"/>
                    </a:lnTo>
                    <a:lnTo>
                      <a:pt x="1069327" y="5499100"/>
                    </a:lnTo>
                    <a:lnTo>
                      <a:pt x="1079360" y="5511800"/>
                    </a:lnTo>
                    <a:lnTo>
                      <a:pt x="1075728" y="5499100"/>
                    </a:lnTo>
                    <a:lnTo>
                      <a:pt x="1064780" y="5486400"/>
                    </a:lnTo>
                    <a:lnTo>
                      <a:pt x="1042873" y="5461000"/>
                    </a:lnTo>
                    <a:lnTo>
                      <a:pt x="1009180" y="5410200"/>
                    </a:lnTo>
                    <a:lnTo>
                      <a:pt x="982929" y="5372100"/>
                    </a:lnTo>
                    <a:lnTo>
                      <a:pt x="984885" y="5372100"/>
                    </a:lnTo>
                    <a:lnTo>
                      <a:pt x="989939" y="5377815"/>
                    </a:lnTo>
                    <a:lnTo>
                      <a:pt x="977468" y="5359400"/>
                    </a:lnTo>
                    <a:lnTo>
                      <a:pt x="946531" y="5308600"/>
                    </a:lnTo>
                    <a:lnTo>
                      <a:pt x="918591" y="5270500"/>
                    </a:lnTo>
                    <a:lnTo>
                      <a:pt x="893203" y="5219700"/>
                    </a:lnTo>
                    <a:lnTo>
                      <a:pt x="869937" y="5181600"/>
                    </a:lnTo>
                    <a:lnTo>
                      <a:pt x="848334" y="5143500"/>
                    </a:lnTo>
                    <a:lnTo>
                      <a:pt x="817524" y="5092700"/>
                    </a:lnTo>
                    <a:lnTo>
                      <a:pt x="788644" y="5029200"/>
                    </a:lnTo>
                    <a:lnTo>
                      <a:pt x="759002" y="4978400"/>
                    </a:lnTo>
                    <a:lnTo>
                      <a:pt x="727811" y="4927600"/>
                    </a:lnTo>
                    <a:lnTo>
                      <a:pt x="738301" y="4940300"/>
                    </a:lnTo>
                    <a:lnTo>
                      <a:pt x="759917" y="4978400"/>
                    </a:lnTo>
                    <a:lnTo>
                      <a:pt x="775373" y="4998097"/>
                    </a:lnTo>
                    <a:lnTo>
                      <a:pt x="737463" y="4927600"/>
                    </a:lnTo>
                    <a:lnTo>
                      <a:pt x="703313" y="4864100"/>
                    </a:lnTo>
                    <a:lnTo>
                      <a:pt x="693864" y="4851400"/>
                    </a:lnTo>
                    <a:lnTo>
                      <a:pt x="684479" y="4826000"/>
                    </a:lnTo>
                    <a:lnTo>
                      <a:pt x="665886" y="4800600"/>
                    </a:lnTo>
                    <a:lnTo>
                      <a:pt x="616432" y="4711700"/>
                    </a:lnTo>
                    <a:lnTo>
                      <a:pt x="595160" y="4673600"/>
                    </a:lnTo>
                    <a:lnTo>
                      <a:pt x="577380" y="4635500"/>
                    </a:lnTo>
                    <a:lnTo>
                      <a:pt x="559904" y="4597400"/>
                    </a:lnTo>
                    <a:lnTo>
                      <a:pt x="542036" y="4572000"/>
                    </a:lnTo>
                    <a:lnTo>
                      <a:pt x="523570" y="4533900"/>
                    </a:lnTo>
                    <a:lnTo>
                      <a:pt x="504901" y="4483100"/>
                    </a:lnTo>
                    <a:lnTo>
                      <a:pt x="486435" y="4445000"/>
                    </a:lnTo>
                    <a:lnTo>
                      <a:pt x="499948" y="4470400"/>
                    </a:lnTo>
                    <a:lnTo>
                      <a:pt x="500862" y="4457700"/>
                    </a:lnTo>
                    <a:lnTo>
                      <a:pt x="496849" y="4445000"/>
                    </a:lnTo>
                    <a:lnTo>
                      <a:pt x="492836" y="4432300"/>
                    </a:lnTo>
                    <a:lnTo>
                      <a:pt x="464781" y="4356100"/>
                    </a:lnTo>
                    <a:lnTo>
                      <a:pt x="452094" y="4318000"/>
                    </a:lnTo>
                    <a:lnTo>
                      <a:pt x="417068" y="4241800"/>
                    </a:lnTo>
                    <a:lnTo>
                      <a:pt x="397167" y="4191000"/>
                    </a:lnTo>
                    <a:lnTo>
                      <a:pt x="392226" y="4178300"/>
                    </a:lnTo>
                    <a:lnTo>
                      <a:pt x="382422" y="4152900"/>
                    </a:lnTo>
                    <a:lnTo>
                      <a:pt x="377405" y="4140200"/>
                    </a:lnTo>
                    <a:lnTo>
                      <a:pt x="356704" y="4089400"/>
                    </a:lnTo>
                    <a:lnTo>
                      <a:pt x="346049" y="4051300"/>
                    </a:lnTo>
                    <a:lnTo>
                      <a:pt x="335368" y="4025900"/>
                    </a:lnTo>
                    <a:lnTo>
                      <a:pt x="322694" y="3987800"/>
                    </a:lnTo>
                    <a:lnTo>
                      <a:pt x="288874" y="3886200"/>
                    </a:lnTo>
                    <a:lnTo>
                      <a:pt x="283883" y="3873500"/>
                    </a:lnTo>
                    <a:lnTo>
                      <a:pt x="279057" y="3860800"/>
                    </a:lnTo>
                    <a:lnTo>
                      <a:pt x="274294" y="3835400"/>
                    </a:lnTo>
                    <a:lnTo>
                      <a:pt x="255041" y="3771900"/>
                    </a:lnTo>
                    <a:lnTo>
                      <a:pt x="250240" y="3759200"/>
                    </a:lnTo>
                    <a:lnTo>
                      <a:pt x="245325" y="3746500"/>
                    </a:lnTo>
                    <a:lnTo>
                      <a:pt x="240576" y="3721100"/>
                    </a:lnTo>
                    <a:lnTo>
                      <a:pt x="236258" y="3708400"/>
                    </a:lnTo>
                    <a:lnTo>
                      <a:pt x="202501" y="3581400"/>
                    </a:lnTo>
                    <a:lnTo>
                      <a:pt x="198589" y="3556000"/>
                    </a:lnTo>
                    <a:lnTo>
                      <a:pt x="194970" y="3543300"/>
                    </a:lnTo>
                    <a:lnTo>
                      <a:pt x="191477" y="3530600"/>
                    </a:lnTo>
                    <a:lnTo>
                      <a:pt x="188582" y="3517900"/>
                    </a:lnTo>
                    <a:lnTo>
                      <a:pt x="174053" y="3454400"/>
                    </a:lnTo>
                    <a:lnTo>
                      <a:pt x="167259" y="3416300"/>
                    </a:lnTo>
                    <a:lnTo>
                      <a:pt x="164084" y="3403600"/>
                    </a:lnTo>
                    <a:lnTo>
                      <a:pt x="161315" y="3390900"/>
                    </a:lnTo>
                    <a:lnTo>
                      <a:pt x="168846" y="3403600"/>
                    </a:lnTo>
                    <a:lnTo>
                      <a:pt x="169341" y="3390900"/>
                    </a:lnTo>
                    <a:lnTo>
                      <a:pt x="169837" y="3378200"/>
                    </a:lnTo>
                    <a:lnTo>
                      <a:pt x="165836" y="3352800"/>
                    </a:lnTo>
                    <a:lnTo>
                      <a:pt x="158394" y="3302000"/>
                    </a:lnTo>
                    <a:lnTo>
                      <a:pt x="149059" y="3238500"/>
                    </a:lnTo>
                    <a:lnTo>
                      <a:pt x="144106" y="3200235"/>
                    </a:lnTo>
                    <a:lnTo>
                      <a:pt x="139293" y="3162300"/>
                    </a:lnTo>
                    <a:lnTo>
                      <a:pt x="134861" y="3124200"/>
                    </a:lnTo>
                    <a:lnTo>
                      <a:pt x="131140" y="3098800"/>
                    </a:lnTo>
                    <a:lnTo>
                      <a:pt x="129654" y="3060700"/>
                    </a:lnTo>
                    <a:lnTo>
                      <a:pt x="129260" y="3035300"/>
                    </a:lnTo>
                    <a:lnTo>
                      <a:pt x="130200" y="3022600"/>
                    </a:lnTo>
                    <a:lnTo>
                      <a:pt x="132740" y="3009900"/>
                    </a:lnTo>
                    <a:lnTo>
                      <a:pt x="127279" y="2946400"/>
                    </a:lnTo>
                    <a:lnTo>
                      <a:pt x="121983" y="2895600"/>
                    </a:lnTo>
                    <a:lnTo>
                      <a:pt x="116522" y="2844800"/>
                    </a:lnTo>
                    <a:lnTo>
                      <a:pt x="110578" y="2819400"/>
                    </a:lnTo>
                    <a:lnTo>
                      <a:pt x="113296" y="2857500"/>
                    </a:lnTo>
                    <a:lnTo>
                      <a:pt x="113614" y="2908300"/>
                    </a:lnTo>
                    <a:lnTo>
                      <a:pt x="112153" y="2933700"/>
                    </a:lnTo>
                    <a:lnTo>
                      <a:pt x="109512" y="2946400"/>
                    </a:lnTo>
                    <a:lnTo>
                      <a:pt x="106883" y="2908300"/>
                    </a:lnTo>
                    <a:lnTo>
                      <a:pt x="101930" y="2819400"/>
                    </a:lnTo>
                    <a:lnTo>
                      <a:pt x="99250" y="2768600"/>
                    </a:lnTo>
                    <a:lnTo>
                      <a:pt x="98450" y="2755900"/>
                    </a:lnTo>
                    <a:lnTo>
                      <a:pt x="96520" y="2717800"/>
                    </a:lnTo>
                    <a:lnTo>
                      <a:pt x="93192" y="2679700"/>
                    </a:lnTo>
                    <a:lnTo>
                      <a:pt x="91795" y="2667000"/>
                    </a:lnTo>
                    <a:lnTo>
                      <a:pt x="90131" y="2667000"/>
                    </a:lnTo>
                    <a:lnTo>
                      <a:pt x="93154" y="2641600"/>
                    </a:lnTo>
                    <a:lnTo>
                      <a:pt x="96659" y="2603500"/>
                    </a:lnTo>
                    <a:lnTo>
                      <a:pt x="100507" y="2578100"/>
                    </a:lnTo>
                    <a:lnTo>
                      <a:pt x="104559" y="2540000"/>
                    </a:lnTo>
                    <a:lnTo>
                      <a:pt x="99517" y="2527300"/>
                    </a:lnTo>
                    <a:lnTo>
                      <a:pt x="95592" y="2501900"/>
                    </a:lnTo>
                    <a:lnTo>
                      <a:pt x="94272" y="2463800"/>
                    </a:lnTo>
                    <a:lnTo>
                      <a:pt x="97015" y="2425700"/>
                    </a:lnTo>
                    <a:lnTo>
                      <a:pt x="106756" y="2374900"/>
                    </a:lnTo>
                    <a:lnTo>
                      <a:pt x="110477" y="2349500"/>
                    </a:lnTo>
                    <a:lnTo>
                      <a:pt x="110058" y="2349500"/>
                    </a:lnTo>
                    <a:lnTo>
                      <a:pt x="107403" y="2336800"/>
                    </a:lnTo>
                    <a:lnTo>
                      <a:pt x="103111" y="2336800"/>
                    </a:lnTo>
                    <a:lnTo>
                      <a:pt x="104394" y="2311400"/>
                    </a:lnTo>
                    <a:lnTo>
                      <a:pt x="105956" y="2298700"/>
                    </a:lnTo>
                    <a:lnTo>
                      <a:pt x="108851" y="2273300"/>
                    </a:lnTo>
                    <a:lnTo>
                      <a:pt x="113792" y="2247900"/>
                    </a:lnTo>
                    <a:lnTo>
                      <a:pt x="121462" y="2209800"/>
                    </a:lnTo>
                    <a:lnTo>
                      <a:pt x="121107" y="2235098"/>
                    </a:lnTo>
                    <a:lnTo>
                      <a:pt x="121005" y="2260600"/>
                    </a:lnTo>
                    <a:lnTo>
                      <a:pt x="121158" y="2286000"/>
                    </a:lnTo>
                    <a:lnTo>
                      <a:pt x="122237" y="2311400"/>
                    </a:lnTo>
                    <a:lnTo>
                      <a:pt x="124282" y="2324100"/>
                    </a:lnTo>
                    <a:lnTo>
                      <a:pt x="129616" y="2298700"/>
                    </a:lnTo>
                    <a:lnTo>
                      <a:pt x="133223" y="2273300"/>
                    </a:lnTo>
                    <a:lnTo>
                      <a:pt x="135686" y="2247900"/>
                    </a:lnTo>
                    <a:lnTo>
                      <a:pt x="137528" y="2235098"/>
                    </a:lnTo>
                    <a:lnTo>
                      <a:pt x="138963" y="2222500"/>
                    </a:lnTo>
                    <a:lnTo>
                      <a:pt x="139674" y="2209800"/>
                    </a:lnTo>
                    <a:lnTo>
                      <a:pt x="140373" y="2197100"/>
                    </a:lnTo>
                    <a:lnTo>
                      <a:pt x="142595" y="2184400"/>
                    </a:lnTo>
                    <a:lnTo>
                      <a:pt x="146418" y="2159000"/>
                    </a:lnTo>
                    <a:lnTo>
                      <a:pt x="151003" y="2159000"/>
                    </a:lnTo>
                    <a:lnTo>
                      <a:pt x="150228" y="2197100"/>
                    </a:lnTo>
                    <a:lnTo>
                      <a:pt x="146316" y="2260600"/>
                    </a:lnTo>
                    <a:lnTo>
                      <a:pt x="141528" y="2324100"/>
                    </a:lnTo>
                    <a:lnTo>
                      <a:pt x="144678" y="2298700"/>
                    </a:lnTo>
                    <a:lnTo>
                      <a:pt x="147789" y="2286000"/>
                    </a:lnTo>
                    <a:lnTo>
                      <a:pt x="150964" y="2273300"/>
                    </a:lnTo>
                    <a:lnTo>
                      <a:pt x="154292" y="2247900"/>
                    </a:lnTo>
                    <a:lnTo>
                      <a:pt x="168681" y="2184400"/>
                    </a:lnTo>
                    <a:lnTo>
                      <a:pt x="173062" y="2133600"/>
                    </a:lnTo>
                    <a:lnTo>
                      <a:pt x="179057" y="2095500"/>
                    </a:lnTo>
                    <a:lnTo>
                      <a:pt x="186880" y="2044700"/>
                    </a:lnTo>
                    <a:lnTo>
                      <a:pt x="188861" y="2032000"/>
                    </a:lnTo>
                    <a:lnTo>
                      <a:pt x="196786" y="1981200"/>
                    </a:lnTo>
                    <a:lnTo>
                      <a:pt x="209003" y="1917700"/>
                    </a:lnTo>
                    <a:lnTo>
                      <a:pt x="221030" y="1866900"/>
                    </a:lnTo>
                    <a:lnTo>
                      <a:pt x="234861" y="1816100"/>
                    </a:lnTo>
                    <a:lnTo>
                      <a:pt x="250444" y="1765300"/>
                    </a:lnTo>
                    <a:lnTo>
                      <a:pt x="259118" y="1739900"/>
                    </a:lnTo>
                    <a:lnTo>
                      <a:pt x="267779" y="1714500"/>
                    </a:lnTo>
                    <a:lnTo>
                      <a:pt x="286842" y="1663700"/>
                    </a:lnTo>
                    <a:lnTo>
                      <a:pt x="307581" y="1612900"/>
                    </a:lnTo>
                    <a:lnTo>
                      <a:pt x="300316" y="1651000"/>
                    </a:lnTo>
                    <a:lnTo>
                      <a:pt x="292798" y="1676400"/>
                    </a:lnTo>
                    <a:lnTo>
                      <a:pt x="292112" y="1689100"/>
                    </a:lnTo>
                    <a:lnTo>
                      <a:pt x="305371" y="1663700"/>
                    </a:lnTo>
                    <a:lnTo>
                      <a:pt x="319112" y="1625600"/>
                    </a:lnTo>
                    <a:lnTo>
                      <a:pt x="324129" y="1612900"/>
                    </a:lnTo>
                    <a:lnTo>
                      <a:pt x="334175" y="1587500"/>
                    </a:lnTo>
                    <a:lnTo>
                      <a:pt x="350875" y="1536700"/>
                    </a:lnTo>
                    <a:lnTo>
                      <a:pt x="369557" y="1498600"/>
                    </a:lnTo>
                    <a:lnTo>
                      <a:pt x="390499" y="1447800"/>
                    </a:lnTo>
                    <a:lnTo>
                      <a:pt x="414058" y="1397000"/>
                    </a:lnTo>
                    <a:lnTo>
                      <a:pt x="433400" y="1369161"/>
                    </a:lnTo>
                    <a:lnTo>
                      <a:pt x="436702" y="1362468"/>
                    </a:lnTo>
                    <a:lnTo>
                      <a:pt x="436384" y="1364869"/>
                    </a:lnTo>
                    <a:lnTo>
                      <a:pt x="440537" y="1358900"/>
                    </a:lnTo>
                    <a:lnTo>
                      <a:pt x="438467" y="1358900"/>
                    </a:lnTo>
                    <a:lnTo>
                      <a:pt x="463486" y="1308100"/>
                    </a:lnTo>
                    <a:lnTo>
                      <a:pt x="479793" y="1282700"/>
                    </a:lnTo>
                    <a:lnTo>
                      <a:pt x="370840" y="1282700"/>
                    </a:lnTo>
                    <a:lnTo>
                      <a:pt x="369608" y="1282700"/>
                    </a:lnTo>
                    <a:lnTo>
                      <a:pt x="357403" y="1295400"/>
                    </a:lnTo>
                    <a:lnTo>
                      <a:pt x="347408" y="1308100"/>
                    </a:lnTo>
                    <a:lnTo>
                      <a:pt x="339255" y="1320800"/>
                    </a:lnTo>
                    <a:lnTo>
                      <a:pt x="332625" y="1333500"/>
                    </a:lnTo>
                    <a:lnTo>
                      <a:pt x="324739" y="1346200"/>
                    </a:lnTo>
                    <a:lnTo>
                      <a:pt x="318528" y="1346200"/>
                    </a:lnTo>
                    <a:lnTo>
                      <a:pt x="296951" y="1384300"/>
                    </a:lnTo>
                    <a:lnTo>
                      <a:pt x="276034" y="1435100"/>
                    </a:lnTo>
                    <a:lnTo>
                      <a:pt x="255917" y="1473200"/>
                    </a:lnTo>
                    <a:lnTo>
                      <a:pt x="236728" y="1511300"/>
                    </a:lnTo>
                    <a:lnTo>
                      <a:pt x="218605" y="1562100"/>
                    </a:lnTo>
                    <a:lnTo>
                      <a:pt x="201663" y="1600200"/>
                    </a:lnTo>
                    <a:lnTo>
                      <a:pt x="182981" y="1651000"/>
                    </a:lnTo>
                    <a:lnTo>
                      <a:pt x="166141" y="1701800"/>
                    </a:lnTo>
                    <a:lnTo>
                      <a:pt x="151269" y="1752600"/>
                    </a:lnTo>
                    <a:lnTo>
                      <a:pt x="138480" y="1803400"/>
                    </a:lnTo>
                    <a:lnTo>
                      <a:pt x="127889" y="1854200"/>
                    </a:lnTo>
                    <a:lnTo>
                      <a:pt x="136207" y="1816100"/>
                    </a:lnTo>
                    <a:lnTo>
                      <a:pt x="142392" y="1803400"/>
                    </a:lnTo>
                    <a:lnTo>
                      <a:pt x="146761" y="1790700"/>
                    </a:lnTo>
                    <a:lnTo>
                      <a:pt x="149580" y="1778000"/>
                    </a:lnTo>
                    <a:lnTo>
                      <a:pt x="151295" y="1778000"/>
                    </a:lnTo>
                    <a:lnTo>
                      <a:pt x="150431" y="1790700"/>
                    </a:lnTo>
                    <a:lnTo>
                      <a:pt x="149872" y="1803400"/>
                    </a:lnTo>
                    <a:lnTo>
                      <a:pt x="152234" y="1803400"/>
                    </a:lnTo>
                    <a:lnTo>
                      <a:pt x="160528" y="1778000"/>
                    </a:lnTo>
                    <a:lnTo>
                      <a:pt x="177736" y="1739900"/>
                    </a:lnTo>
                    <a:lnTo>
                      <a:pt x="168757" y="1765300"/>
                    </a:lnTo>
                    <a:lnTo>
                      <a:pt x="157213" y="1803400"/>
                    </a:lnTo>
                    <a:lnTo>
                      <a:pt x="143929" y="1854200"/>
                    </a:lnTo>
                    <a:lnTo>
                      <a:pt x="129705" y="1905000"/>
                    </a:lnTo>
                    <a:lnTo>
                      <a:pt x="115392" y="1968500"/>
                    </a:lnTo>
                    <a:lnTo>
                      <a:pt x="105803" y="2004352"/>
                    </a:lnTo>
                    <a:lnTo>
                      <a:pt x="106248" y="1993900"/>
                    </a:lnTo>
                    <a:lnTo>
                      <a:pt x="104267" y="1993900"/>
                    </a:lnTo>
                    <a:lnTo>
                      <a:pt x="100622" y="2006600"/>
                    </a:lnTo>
                    <a:lnTo>
                      <a:pt x="96151" y="2019300"/>
                    </a:lnTo>
                    <a:lnTo>
                      <a:pt x="91694" y="2019300"/>
                    </a:lnTo>
                    <a:lnTo>
                      <a:pt x="88099" y="2032000"/>
                    </a:lnTo>
                    <a:lnTo>
                      <a:pt x="86906" y="2032000"/>
                    </a:lnTo>
                    <a:lnTo>
                      <a:pt x="90982" y="2006600"/>
                    </a:lnTo>
                    <a:lnTo>
                      <a:pt x="99301" y="1981200"/>
                    </a:lnTo>
                    <a:lnTo>
                      <a:pt x="112712" y="1917700"/>
                    </a:lnTo>
                    <a:lnTo>
                      <a:pt x="101142" y="1943100"/>
                    </a:lnTo>
                    <a:lnTo>
                      <a:pt x="91516" y="1981200"/>
                    </a:lnTo>
                    <a:lnTo>
                      <a:pt x="82499" y="2032000"/>
                    </a:lnTo>
                    <a:lnTo>
                      <a:pt x="72771" y="2095500"/>
                    </a:lnTo>
                    <a:lnTo>
                      <a:pt x="61010" y="2159000"/>
                    </a:lnTo>
                    <a:lnTo>
                      <a:pt x="67170" y="2108200"/>
                    </a:lnTo>
                    <a:lnTo>
                      <a:pt x="75679" y="2044700"/>
                    </a:lnTo>
                    <a:lnTo>
                      <a:pt x="82626" y="1993900"/>
                    </a:lnTo>
                    <a:lnTo>
                      <a:pt x="84099" y="1981200"/>
                    </a:lnTo>
                    <a:lnTo>
                      <a:pt x="77863" y="2019300"/>
                    </a:lnTo>
                    <a:lnTo>
                      <a:pt x="70027" y="2070100"/>
                    </a:lnTo>
                    <a:lnTo>
                      <a:pt x="61087" y="2108200"/>
                    </a:lnTo>
                    <a:lnTo>
                      <a:pt x="51536" y="2159000"/>
                    </a:lnTo>
                    <a:lnTo>
                      <a:pt x="41871" y="2209800"/>
                    </a:lnTo>
                    <a:lnTo>
                      <a:pt x="32575" y="2273300"/>
                    </a:lnTo>
                    <a:lnTo>
                      <a:pt x="24155" y="2324100"/>
                    </a:lnTo>
                    <a:lnTo>
                      <a:pt x="14198" y="2387600"/>
                    </a:lnTo>
                    <a:lnTo>
                      <a:pt x="6654" y="2463800"/>
                    </a:lnTo>
                    <a:lnTo>
                      <a:pt x="1828" y="2514600"/>
                    </a:lnTo>
                    <a:lnTo>
                      <a:pt x="0" y="2552700"/>
                    </a:lnTo>
                    <a:lnTo>
                      <a:pt x="1473" y="2590800"/>
                    </a:lnTo>
                    <a:lnTo>
                      <a:pt x="3911" y="2641600"/>
                    </a:lnTo>
                    <a:lnTo>
                      <a:pt x="7048" y="2692400"/>
                    </a:lnTo>
                    <a:lnTo>
                      <a:pt x="11099" y="2743200"/>
                    </a:lnTo>
                    <a:lnTo>
                      <a:pt x="16306" y="2806700"/>
                    </a:lnTo>
                    <a:lnTo>
                      <a:pt x="28892" y="2933700"/>
                    </a:lnTo>
                    <a:lnTo>
                      <a:pt x="37160" y="2984500"/>
                    </a:lnTo>
                    <a:lnTo>
                      <a:pt x="45961" y="3048000"/>
                    </a:lnTo>
                    <a:lnTo>
                      <a:pt x="47282" y="3086100"/>
                    </a:lnTo>
                    <a:lnTo>
                      <a:pt x="50457" y="3124200"/>
                    </a:lnTo>
                    <a:lnTo>
                      <a:pt x="51879" y="3136900"/>
                    </a:lnTo>
                    <a:lnTo>
                      <a:pt x="53352" y="3162300"/>
                    </a:lnTo>
                    <a:lnTo>
                      <a:pt x="56553" y="3187700"/>
                    </a:lnTo>
                    <a:lnTo>
                      <a:pt x="59855" y="3213100"/>
                    </a:lnTo>
                    <a:lnTo>
                      <a:pt x="63474" y="3238500"/>
                    </a:lnTo>
                    <a:lnTo>
                      <a:pt x="67614" y="3276600"/>
                    </a:lnTo>
                    <a:lnTo>
                      <a:pt x="92786" y="3429000"/>
                    </a:lnTo>
                    <a:lnTo>
                      <a:pt x="98856" y="3454400"/>
                    </a:lnTo>
                    <a:lnTo>
                      <a:pt x="110629" y="3517900"/>
                    </a:lnTo>
                    <a:lnTo>
                      <a:pt x="99771" y="3492500"/>
                    </a:lnTo>
                    <a:lnTo>
                      <a:pt x="103009" y="3505200"/>
                    </a:lnTo>
                    <a:lnTo>
                      <a:pt x="106629" y="3530600"/>
                    </a:lnTo>
                    <a:lnTo>
                      <a:pt x="110617" y="3543300"/>
                    </a:lnTo>
                    <a:lnTo>
                      <a:pt x="117119" y="3581400"/>
                    </a:lnTo>
                    <a:lnTo>
                      <a:pt x="119608" y="3594100"/>
                    </a:lnTo>
                    <a:lnTo>
                      <a:pt x="122313" y="3594100"/>
                    </a:lnTo>
                    <a:lnTo>
                      <a:pt x="136956" y="3657600"/>
                    </a:lnTo>
                    <a:lnTo>
                      <a:pt x="149237" y="3708400"/>
                    </a:lnTo>
                    <a:lnTo>
                      <a:pt x="155524" y="3733800"/>
                    </a:lnTo>
                    <a:lnTo>
                      <a:pt x="162102" y="3759200"/>
                    </a:lnTo>
                    <a:lnTo>
                      <a:pt x="169164" y="3784600"/>
                    </a:lnTo>
                    <a:lnTo>
                      <a:pt x="176149" y="3810000"/>
                    </a:lnTo>
                    <a:lnTo>
                      <a:pt x="182994" y="3835400"/>
                    </a:lnTo>
                    <a:lnTo>
                      <a:pt x="189674" y="3860800"/>
                    </a:lnTo>
                    <a:lnTo>
                      <a:pt x="188976" y="3886200"/>
                    </a:lnTo>
                    <a:lnTo>
                      <a:pt x="194589" y="3911600"/>
                    </a:lnTo>
                    <a:lnTo>
                      <a:pt x="201168" y="3924300"/>
                    </a:lnTo>
                    <a:lnTo>
                      <a:pt x="208381" y="3949700"/>
                    </a:lnTo>
                    <a:lnTo>
                      <a:pt x="215861" y="3975100"/>
                    </a:lnTo>
                    <a:lnTo>
                      <a:pt x="249135" y="4064000"/>
                    </a:lnTo>
                    <a:lnTo>
                      <a:pt x="287985" y="4178300"/>
                    </a:lnTo>
                    <a:lnTo>
                      <a:pt x="292862" y="4191000"/>
                    </a:lnTo>
                    <a:lnTo>
                      <a:pt x="297649" y="4203700"/>
                    </a:lnTo>
                    <a:lnTo>
                      <a:pt x="302501" y="4216400"/>
                    </a:lnTo>
                    <a:lnTo>
                      <a:pt x="307555" y="4229100"/>
                    </a:lnTo>
                    <a:lnTo>
                      <a:pt x="326974" y="4278084"/>
                    </a:lnTo>
                    <a:lnTo>
                      <a:pt x="323723" y="4267200"/>
                    </a:lnTo>
                    <a:lnTo>
                      <a:pt x="317919" y="4241800"/>
                    </a:lnTo>
                    <a:lnTo>
                      <a:pt x="311645" y="4229100"/>
                    </a:lnTo>
                    <a:lnTo>
                      <a:pt x="306717" y="4216400"/>
                    </a:lnTo>
                    <a:lnTo>
                      <a:pt x="304457" y="4203700"/>
                    </a:lnTo>
                    <a:lnTo>
                      <a:pt x="306197" y="4203700"/>
                    </a:lnTo>
                    <a:lnTo>
                      <a:pt x="313270" y="4216400"/>
                    </a:lnTo>
                    <a:lnTo>
                      <a:pt x="308978" y="4203700"/>
                    </a:lnTo>
                    <a:lnTo>
                      <a:pt x="296138" y="4165600"/>
                    </a:lnTo>
                    <a:lnTo>
                      <a:pt x="281978" y="4127500"/>
                    </a:lnTo>
                    <a:lnTo>
                      <a:pt x="272846" y="4114800"/>
                    </a:lnTo>
                    <a:lnTo>
                      <a:pt x="270814" y="4114800"/>
                    </a:lnTo>
                    <a:lnTo>
                      <a:pt x="257911" y="4076700"/>
                    </a:lnTo>
                    <a:lnTo>
                      <a:pt x="252145" y="4051300"/>
                    </a:lnTo>
                    <a:lnTo>
                      <a:pt x="248310" y="4025900"/>
                    </a:lnTo>
                    <a:lnTo>
                      <a:pt x="241211" y="3987800"/>
                    </a:lnTo>
                    <a:lnTo>
                      <a:pt x="263791" y="4051300"/>
                    </a:lnTo>
                    <a:lnTo>
                      <a:pt x="269735" y="4064000"/>
                    </a:lnTo>
                    <a:lnTo>
                      <a:pt x="275869" y="4089400"/>
                    </a:lnTo>
                    <a:lnTo>
                      <a:pt x="282079" y="4102100"/>
                    </a:lnTo>
                    <a:lnTo>
                      <a:pt x="288226" y="4114800"/>
                    </a:lnTo>
                    <a:lnTo>
                      <a:pt x="325234" y="4216400"/>
                    </a:lnTo>
                    <a:lnTo>
                      <a:pt x="338569" y="4241800"/>
                    </a:lnTo>
                    <a:lnTo>
                      <a:pt x="343217" y="4254500"/>
                    </a:lnTo>
                    <a:lnTo>
                      <a:pt x="346138" y="4267200"/>
                    </a:lnTo>
                    <a:lnTo>
                      <a:pt x="347624" y="4279900"/>
                    </a:lnTo>
                    <a:lnTo>
                      <a:pt x="347903" y="4279900"/>
                    </a:lnTo>
                    <a:lnTo>
                      <a:pt x="364871" y="4292600"/>
                    </a:lnTo>
                    <a:lnTo>
                      <a:pt x="380542" y="4330700"/>
                    </a:lnTo>
                    <a:lnTo>
                      <a:pt x="389178" y="4356100"/>
                    </a:lnTo>
                    <a:lnTo>
                      <a:pt x="391388" y="4368800"/>
                    </a:lnTo>
                    <a:lnTo>
                      <a:pt x="387769" y="4368800"/>
                    </a:lnTo>
                    <a:lnTo>
                      <a:pt x="410667" y="4419600"/>
                    </a:lnTo>
                    <a:lnTo>
                      <a:pt x="431253" y="4457700"/>
                    </a:lnTo>
                    <a:lnTo>
                      <a:pt x="450443" y="4495800"/>
                    </a:lnTo>
                    <a:lnTo>
                      <a:pt x="469163" y="4533900"/>
                    </a:lnTo>
                    <a:lnTo>
                      <a:pt x="478739" y="4559300"/>
                    </a:lnTo>
                    <a:lnTo>
                      <a:pt x="488365" y="4572000"/>
                    </a:lnTo>
                    <a:lnTo>
                      <a:pt x="498144" y="4597400"/>
                    </a:lnTo>
                    <a:lnTo>
                      <a:pt x="508177" y="4610100"/>
                    </a:lnTo>
                    <a:lnTo>
                      <a:pt x="518553" y="4635500"/>
                    </a:lnTo>
                    <a:lnTo>
                      <a:pt x="529399" y="4660900"/>
                    </a:lnTo>
                    <a:lnTo>
                      <a:pt x="541032" y="4686300"/>
                    </a:lnTo>
                    <a:lnTo>
                      <a:pt x="553770" y="4711700"/>
                    </a:lnTo>
                    <a:lnTo>
                      <a:pt x="539800" y="4686300"/>
                    </a:lnTo>
                    <a:lnTo>
                      <a:pt x="533361" y="4673600"/>
                    </a:lnTo>
                    <a:lnTo>
                      <a:pt x="526910" y="4660900"/>
                    </a:lnTo>
                    <a:lnTo>
                      <a:pt x="514565" y="4648200"/>
                    </a:lnTo>
                    <a:lnTo>
                      <a:pt x="502208" y="4622800"/>
                    </a:lnTo>
                    <a:lnTo>
                      <a:pt x="482447" y="4584700"/>
                    </a:lnTo>
                    <a:lnTo>
                      <a:pt x="469900" y="4562703"/>
                    </a:lnTo>
                    <a:lnTo>
                      <a:pt x="521195" y="4673600"/>
                    </a:lnTo>
                    <a:lnTo>
                      <a:pt x="511873" y="4660900"/>
                    </a:lnTo>
                    <a:lnTo>
                      <a:pt x="500786" y="4635500"/>
                    </a:lnTo>
                    <a:lnTo>
                      <a:pt x="488302" y="4610100"/>
                    </a:lnTo>
                    <a:lnTo>
                      <a:pt x="474751" y="4584700"/>
                    </a:lnTo>
                    <a:lnTo>
                      <a:pt x="445795" y="4521200"/>
                    </a:lnTo>
                    <a:lnTo>
                      <a:pt x="418338" y="4470400"/>
                    </a:lnTo>
                    <a:lnTo>
                      <a:pt x="405333" y="4432300"/>
                    </a:lnTo>
                    <a:lnTo>
                      <a:pt x="393217" y="4406900"/>
                    </a:lnTo>
                    <a:lnTo>
                      <a:pt x="382333" y="4394200"/>
                    </a:lnTo>
                    <a:lnTo>
                      <a:pt x="373049" y="4368800"/>
                    </a:lnTo>
                    <a:lnTo>
                      <a:pt x="365937" y="4356100"/>
                    </a:lnTo>
                    <a:lnTo>
                      <a:pt x="360819" y="4356100"/>
                    </a:lnTo>
                    <a:lnTo>
                      <a:pt x="357974" y="4343400"/>
                    </a:lnTo>
                    <a:lnTo>
                      <a:pt x="357720" y="4356100"/>
                    </a:lnTo>
                    <a:lnTo>
                      <a:pt x="365455" y="4368800"/>
                    </a:lnTo>
                    <a:lnTo>
                      <a:pt x="373799" y="4394200"/>
                    </a:lnTo>
                    <a:lnTo>
                      <a:pt x="382511" y="4406900"/>
                    </a:lnTo>
                    <a:lnTo>
                      <a:pt x="391350" y="4432300"/>
                    </a:lnTo>
                    <a:lnTo>
                      <a:pt x="428320" y="4508500"/>
                    </a:lnTo>
                    <a:lnTo>
                      <a:pt x="448183" y="4546600"/>
                    </a:lnTo>
                    <a:lnTo>
                      <a:pt x="468807" y="4597400"/>
                    </a:lnTo>
                    <a:lnTo>
                      <a:pt x="510692" y="4673600"/>
                    </a:lnTo>
                    <a:lnTo>
                      <a:pt x="532625" y="4724400"/>
                    </a:lnTo>
                    <a:lnTo>
                      <a:pt x="554393" y="4762500"/>
                    </a:lnTo>
                    <a:lnTo>
                      <a:pt x="575881" y="4800600"/>
                    </a:lnTo>
                    <a:lnTo>
                      <a:pt x="596976" y="4838700"/>
                    </a:lnTo>
                    <a:lnTo>
                      <a:pt x="618261" y="4876800"/>
                    </a:lnTo>
                    <a:lnTo>
                      <a:pt x="638733" y="4902200"/>
                    </a:lnTo>
                    <a:lnTo>
                      <a:pt x="658253" y="4940300"/>
                    </a:lnTo>
                    <a:lnTo>
                      <a:pt x="676643" y="4965700"/>
                    </a:lnTo>
                    <a:lnTo>
                      <a:pt x="692188" y="5003800"/>
                    </a:lnTo>
                    <a:lnTo>
                      <a:pt x="711492" y="5041900"/>
                    </a:lnTo>
                    <a:lnTo>
                      <a:pt x="733831" y="5080000"/>
                    </a:lnTo>
                    <a:lnTo>
                      <a:pt x="758456" y="5118100"/>
                    </a:lnTo>
                    <a:lnTo>
                      <a:pt x="814425" y="5219700"/>
                    </a:lnTo>
                    <a:lnTo>
                      <a:pt x="873417" y="5308600"/>
                    </a:lnTo>
                    <a:lnTo>
                      <a:pt x="882053" y="5334000"/>
                    </a:lnTo>
                    <a:lnTo>
                      <a:pt x="890574" y="5346700"/>
                    </a:lnTo>
                    <a:lnTo>
                      <a:pt x="893648" y="5359400"/>
                    </a:lnTo>
                    <a:lnTo>
                      <a:pt x="889838" y="5359400"/>
                    </a:lnTo>
                    <a:lnTo>
                      <a:pt x="918705" y="5410200"/>
                    </a:lnTo>
                    <a:lnTo>
                      <a:pt x="948601" y="5448300"/>
                    </a:lnTo>
                    <a:lnTo>
                      <a:pt x="979309" y="5499100"/>
                    </a:lnTo>
                    <a:lnTo>
                      <a:pt x="1010627" y="5549900"/>
                    </a:lnTo>
                    <a:lnTo>
                      <a:pt x="1042339" y="5588000"/>
                    </a:lnTo>
                    <a:lnTo>
                      <a:pt x="1066507" y="5626100"/>
                    </a:lnTo>
                    <a:lnTo>
                      <a:pt x="1090447" y="5651500"/>
                    </a:lnTo>
                    <a:lnTo>
                      <a:pt x="1114285" y="5689600"/>
                    </a:lnTo>
                    <a:lnTo>
                      <a:pt x="1138123" y="5715000"/>
                    </a:lnTo>
                    <a:lnTo>
                      <a:pt x="1230007" y="5829300"/>
                    </a:lnTo>
                    <a:lnTo>
                      <a:pt x="1278216" y="5918200"/>
                    </a:lnTo>
                    <a:lnTo>
                      <a:pt x="1309217" y="5956300"/>
                    </a:lnTo>
                    <a:lnTo>
                      <a:pt x="1332331" y="5994400"/>
                    </a:lnTo>
                    <a:lnTo>
                      <a:pt x="1348536" y="6007100"/>
                    </a:lnTo>
                    <a:lnTo>
                      <a:pt x="1358823" y="6019800"/>
                    </a:lnTo>
                    <a:lnTo>
                      <a:pt x="1364437" y="6019800"/>
                    </a:lnTo>
                    <a:lnTo>
                      <a:pt x="1363154" y="6007100"/>
                    </a:lnTo>
                    <a:lnTo>
                      <a:pt x="1372069" y="6007100"/>
                    </a:lnTo>
                    <a:lnTo>
                      <a:pt x="1401102" y="6045200"/>
                    </a:lnTo>
                    <a:lnTo>
                      <a:pt x="1460195" y="6108700"/>
                    </a:lnTo>
                    <a:lnTo>
                      <a:pt x="1477098" y="6134100"/>
                    </a:lnTo>
                    <a:lnTo>
                      <a:pt x="1501825" y="6172200"/>
                    </a:lnTo>
                    <a:lnTo>
                      <a:pt x="1532305" y="6210300"/>
                    </a:lnTo>
                    <a:lnTo>
                      <a:pt x="1566481" y="6248400"/>
                    </a:lnTo>
                    <a:lnTo>
                      <a:pt x="1602308" y="6299200"/>
                    </a:lnTo>
                    <a:lnTo>
                      <a:pt x="1645031" y="6350000"/>
                    </a:lnTo>
                    <a:lnTo>
                      <a:pt x="1681873" y="6388087"/>
                    </a:lnTo>
                    <a:lnTo>
                      <a:pt x="1786547" y="6388087"/>
                    </a:lnTo>
                    <a:close/>
                  </a:path>
                  <a:path w="4671695" h="6388100">
                    <a:moveTo>
                      <a:pt x="1829523" y="5283200"/>
                    </a:moveTo>
                    <a:lnTo>
                      <a:pt x="1819821" y="5257800"/>
                    </a:lnTo>
                    <a:lnTo>
                      <a:pt x="1823783" y="5270500"/>
                    </a:lnTo>
                    <a:lnTo>
                      <a:pt x="1827441" y="5283200"/>
                    </a:lnTo>
                    <a:lnTo>
                      <a:pt x="1829523" y="5283200"/>
                    </a:lnTo>
                    <a:close/>
                  </a:path>
                  <a:path w="4671695" h="6388100">
                    <a:moveTo>
                      <a:pt x="1853996" y="5231981"/>
                    </a:moveTo>
                    <a:lnTo>
                      <a:pt x="1849831" y="5219700"/>
                    </a:lnTo>
                    <a:lnTo>
                      <a:pt x="1850199" y="5223218"/>
                    </a:lnTo>
                    <a:lnTo>
                      <a:pt x="1853996" y="5231981"/>
                    </a:lnTo>
                    <a:close/>
                  </a:path>
                  <a:path w="4671695" h="6388100">
                    <a:moveTo>
                      <a:pt x="1904479" y="63500"/>
                    </a:moveTo>
                    <a:lnTo>
                      <a:pt x="1894090" y="63500"/>
                    </a:lnTo>
                    <a:lnTo>
                      <a:pt x="1893506" y="66294"/>
                    </a:lnTo>
                    <a:lnTo>
                      <a:pt x="1904466" y="63512"/>
                    </a:lnTo>
                    <a:close/>
                  </a:path>
                  <a:path w="4671695" h="6388100">
                    <a:moveTo>
                      <a:pt x="1911972" y="5403126"/>
                    </a:moveTo>
                    <a:lnTo>
                      <a:pt x="1901139" y="5359400"/>
                    </a:lnTo>
                    <a:lnTo>
                      <a:pt x="1883791" y="5308600"/>
                    </a:lnTo>
                    <a:lnTo>
                      <a:pt x="1864550" y="5245100"/>
                    </a:lnTo>
                    <a:lnTo>
                      <a:pt x="1846275" y="5194300"/>
                    </a:lnTo>
                    <a:lnTo>
                      <a:pt x="1831848" y="5143500"/>
                    </a:lnTo>
                    <a:lnTo>
                      <a:pt x="1859661" y="5245100"/>
                    </a:lnTo>
                    <a:lnTo>
                      <a:pt x="1853996" y="5231981"/>
                    </a:lnTo>
                    <a:lnTo>
                      <a:pt x="1911972" y="5403126"/>
                    </a:lnTo>
                    <a:close/>
                  </a:path>
                  <a:path w="4671695" h="6388100">
                    <a:moveTo>
                      <a:pt x="1918677" y="5422900"/>
                    </a:moveTo>
                    <a:lnTo>
                      <a:pt x="1911972" y="5403126"/>
                    </a:lnTo>
                    <a:lnTo>
                      <a:pt x="1913724" y="5410200"/>
                    </a:lnTo>
                    <a:lnTo>
                      <a:pt x="1918677" y="5422900"/>
                    </a:lnTo>
                    <a:close/>
                  </a:path>
                  <a:path w="4671695" h="6388100">
                    <a:moveTo>
                      <a:pt x="1928469" y="5118100"/>
                    </a:moveTo>
                    <a:lnTo>
                      <a:pt x="1923681" y="5105400"/>
                    </a:lnTo>
                    <a:lnTo>
                      <a:pt x="1922995" y="5105400"/>
                    </a:lnTo>
                    <a:lnTo>
                      <a:pt x="1928469" y="5118100"/>
                    </a:lnTo>
                    <a:close/>
                  </a:path>
                  <a:path w="4671695" h="6388100">
                    <a:moveTo>
                      <a:pt x="1969223" y="1955800"/>
                    </a:moveTo>
                    <a:lnTo>
                      <a:pt x="1963077" y="1955800"/>
                    </a:lnTo>
                    <a:lnTo>
                      <a:pt x="1954593" y="1968500"/>
                    </a:lnTo>
                    <a:lnTo>
                      <a:pt x="1954136" y="1969274"/>
                    </a:lnTo>
                    <a:lnTo>
                      <a:pt x="1955723" y="1968500"/>
                    </a:lnTo>
                    <a:lnTo>
                      <a:pt x="1969223" y="1955800"/>
                    </a:lnTo>
                    <a:close/>
                  </a:path>
                  <a:path w="4671695" h="6388100">
                    <a:moveTo>
                      <a:pt x="1978558" y="5453481"/>
                    </a:moveTo>
                    <a:lnTo>
                      <a:pt x="1973465" y="5435600"/>
                    </a:lnTo>
                    <a:lnTo>
                      <a:pt x="1958543" y="5397500"/>
                    </a:lnTo>
                    <a:lnTo>
                      <a:pt x="1957920" y="5395950"/>
                    </a:lnTo>
                    <a:lnTo>
                      <a:pt x="1961984" y="5410200"/>
                    </a:lnTo>
                    <a:lnTo>
                      <a:pt x="1976285" y="5448300"/>
                    </a:lnTo>
                    <a:lnTo>
                      <a:pt x="1978558" y="5453481"/>
                    </a:lnTo>
                    <a:close/>
                  </a:path>
                  <a:path w="4671695" h="6388100">
                    <a:moveTo>
                      <a:pt x="1982736" y="1943100"/>
                    </a:moveTo>
                    <a:lnTo>
                      <a:pt x="1969223" y="1955800"/>
                    </a:lnTo>
                    <a:lnTo>
                      <a:pt x="1972462" y="1955800"/>
                    </a:lnTo>
                    <a:lnTo>
                      <a:pt x="1982736" y="1943100"/>
                    </a:lnTo>
                    <a:close/>
                  </a:path>
                  <a:path w="4671695" h="6388100">
                    <a:moveTo>
                      <a:pt x="2014766" y="5549900"/>
                    </a:moveTo>
                    <a:lnTo>
                      <a:pt x="1993011" y="5486400"/>
                    </a:lnTo>
                    <a:lnTo>
                      <a:pt x="1978558" y="5453481"/>
                    </a:lnTo>
                    <a:lnTo>
                      <a:pt x="1987943" y="5486400"/>
                    </a:lnTo>
                    <a:lnTo>
                      <a:pt x="1976094" y="5473700"/>
                    </a:lnTo>
                    <a:lnTo>
                      <a:pt x="1983917" y="5499100"/>
                    </a:lnTo>
                    <a:lnTo>
                      <a:pt x="1996757" y="5524500"/>
                    </a:lnTo>
                    <a:lnTo>
                      <a:pt x="2008924" y="5549900"/>
                    </a:lnTo>
                    <a:lnTo>
                      <a:pt x="2014766" y="5549900"/>
                    </a:lnTo>
                    <a:close/>
                  </a:path>
                  <a:path w="4671695" h="6388100">
                    <a:moveTo>
                      <a:pt x="2036038" y="5859970"/>
                    </a:moveTo>
                    <a:lnTo>
                      <a:pt x="2033854" y="5850204"/>
                    </a:lnTo>
                    <a:lnTo>
                      <a:pt x="1995182" y="5757062"/>
                    </a:lnTo>
                    <a:lnTo>
                      <a:pt x="1997329" y="5766930"/>
                    </a:lnTo>
                    <a:lnTo>
                      <a:pt x="2036038" y="5859970"/>
                    </a:lnTo>
                    <a:close/>
                  </a:path>
                  <a:path w="4671695" h="6388100">
                    <a:moveTo>
                      <a:pt x="2085416" y="5690882"/>
                    </a:moveTo>
                    <a:lnTo>
                      <a:pt x="2076284" y="5676189"/>
                    </a:lnTo>
                    <a:lnTo>
                      <a:pt x="2061641" y="5638660"/>
                    </a:lnTo>
                    <a:lnTo>
                      <a:pt x="2046554" y="5597652"/>
                    </a:lnTo>
                    <a:lnTo>
                      <a:pt x="2036064" y="5572506"/>
                    </a:lnTo>
                    <a:lnTo>
                      <a:pt x="2035251" y="5582577"/>
                    </a:lnTo>
                    <a:lnTo>
                      <a:pt x="2049932" y="5617756"/>
                    </a:lnTo>
                    <a:lnTo>
                      <a:pt x="2066099" y="5658180"/>
                    </a:lnTo>
                    <a:lnTo>
                      <a:pt x="2079396" y="5687885"/>
                    </a:lnTo>
                    <a:lnTo>
                      <a:pt x="2085416" y="5690882"/>
                    </a:lnTo>
                    <a:close/>
                  </a:path>
                  <a:path w="4671695" h="6388100">
                    <a:moveTo>
                      <a:pt x="2087181" y="5738012"/>
                    </a:moveTo>
                    <a:lnTo>
                      <a:pt x="2044446" y="5624233"/>
                    </a:lnTo>
                    <a:lnTo>
                      <a:pt x="2066163" y="5696407"/>
                    </a:lnTo>
                    <a:lnTo>
                      <a:pt x="2069147" y="5699531"/>
                    </a:lnTo>
                    <a:lnTo>
                      <a:pt x="2072640" y="5703836"/>
                    </a:lnTo>
                    <a:lnTo>
                      <a:pt x="2078139" y="5714835"/>
                    </a:lnTo>
                    <a:lnTo>
                      <a:pt x="2087181" y="5738012"/>
                    </a:lnTo>
                    <a:close/>
                  </a:path>
                  <a:path w="4671695" h="6388100">
                    <a:moveTo>
                      <a:pt x="2092058" y="5666359"/>
                    </a:moveTo>
                    <a:lnTo>
                      <a:pt x="2091524" y="5664200"/>
                    </a:lnTo>
                    <a:lnTo>
                      <a:pt x="2090991" y="5664200"/>
                    </a:lnTo>
                    <a:lnTo>
                      <a:pt x="2092058" y="5666359"/>
                    </a:lnTo>
                    <a:close/>
                  </a:path>
                  <a:path w="4671695" h="6388100">
                    <a:moveTo>
                      <a:pt x="2097227" y="5676900"/>
                    </a:moveTo>
                    <a:lnTo>
                      <a:pt x="2092058" y="5666359"/>
                    </a:lnTo>
                    <a:lnTo>
                      <a:pt x="2094623" y="5676900"/>
                    </a:lnTo>
                    <a:lnTo>
                      <a:pt x="2097227" y="5676900"/>
                    </a:lnTo>
                    <a:close/>
                  </a:path>
                  <a:path w="4671695" h="6388100">
                    <a:moveTo>
                      <a:pt x="2113242" y="25400"/>
                    </a:moveTo>
                    <a:lnTo>
                      <a:pt x="2111972" y="25400"/>
                    </a:lnTo>
                    <a:lnTo>
                      <a:pt x="2084590" y="38100"/>
                    </a:lnTo>
                    <a:lnTo>
                      <a:pt x="2113242" y="25400"/>
                    </a:lnTo>
                    <a:close/>
                  </a:path>
                  <a:path w="4671695" h="6388100">
                    <a:moveTo>
                      <a:pt x="2183790" y="6189002"/>
                    </a:moveTo>
                    <a:lnTo>
                      <a:pt x="2157907" y="6102972"/>
                    </a:lnTo>
                    <a:lnTo>
                      <a:pt x="2138273" y="6044704"/>
                    </a:lnTo>
                    <a:lnTo>
                      <a:pt x="2116785" y="5984011"/>
                    </a:lnTo>
                    <a:lnTo>
                      <a:pt x="2095385" y="5926683"/>
                    </a:lnTo>
                    <a:lnTo>
                      <a:pt x="2075967" y="5878538"/>
                    </a:lnTo>
                    <a:lnTo>
                      <a:pt x="2050402" y="5833249"/>
                    </a:lnTo>
                    <a:lnTo>
                      <a:pt x="2069579" y="5873178"/>
                    </a:lnTo>
                    <a:lnTo>
                      <a:pt x="2087333" y="5912612"/>
                    </a:lnTo>
                    <a:lnTo>
                      <a:pt x="2106180" y="5958764"/>
                    </a:lnTo>
                    <a:lnTo>
                      <a:pt x="2128647" y="6018885"/>
                    </a:lnTo>
                    <a:lnTo>
                      <a:pt x="2121255" y="6022352"/>
                    </a:lnTo>
                    <a:lnTo>
                      <a:pt x="2108022" y="5997664"/>
                    </a:lnTo>
                    <a:lnTo>
                      <a:pt x="2090788" y="5955652"/>
                    </a:lnTo>
                    <a:lnTo>
                      <a:pt x="2071344" y="5907189"/>
                    </a:lnTo>
                    <a:lnTo>
                      <a:pt x="2051532" y="5863107"/>
                    </a:lnTo>
                    <a:lnTo>
                      <a:pt x="2074329" y="5942254"/>
                    </a:lnTo>
                    <a:lnTo>
                      <a:pt x="2092909" y="5985014"/>
                    </a:lnTo>
                    <a:lnTo>
                      <a:pt x="2110740" y="6023711"/>
                    </a:lnTo>
                    <a:lnTo>
                      <a:pt x="2128291" y="6060897"/>
                    </a:lnTo>
                    <a:lnTo>
                      <a:pt x="2146020" y="6099137"/>
                    </a:lnTo>
                    <a:lnTo>
                      <a:pt x="2164359" y="6140983"/>
                    </a:lnTo>
                    <a:lnTo>
                      <a:pt x="2183790" y="6189002"/>
                    </a:lnTo>
                    <a:close/>
                  </a:path>
                  <a:path w="4671695" h="6388100">
                    <a:moveTo>
                      <a:pt x="2187803" y="5180050"/>
                    </a:moveTo>
                    <a:lnTo>
                      <a:pt x="2174113" y="5181600"/>
                    </a:lnTo>
                    <a:lnTo>
                      <a:pt x="2185873" y="5181600"/>
                    </a:lnTo>
                    <a:lnTo>
                      <a:pt x="2187803" y="5180050"/>
                    </a:lnTo>
                    <a:close/>
                  </a:path>
                  <a:path w="4671695" h="6388100">
                    <a:moveTo>
                      <a:pt x="2221903" y="1636699"/>
                    </a:moveTo>
                    <a:lnTo>
                      <a:pt x="2215959" y="1638300"/>
                    </a:lnTo>
                    <a:lnTo>
                      <a:pt x="2177504" y="1657083"/>
                    </a:lnTo>
                    <a:lnTo>
                      <a:pt x="2197811" y="1651000"/>
                    </a:lnTo>
                    <a:lnTo>
                      <a:pt x="2221903" y="1636699"/>
                    </a:lnTo>
                    <a:close/>
                  </a:path>
                  <a:path w="4671695" h="6388100">
                    <a:moveTo>
                      <a:pt x="2258631" y="5003800"/>
                    </a:moveTo>
                    <a:lnTo>
                      <a:pt x="2252802" y="5003800"/>
                    </a:lnTo>
                    <a:lnTo>
                      <a:pt x="2247430" y="5016500"/>
                    </a:lnTo>
                    <a:lnTo>
                      <a:pt x="2258631" y="5003800"/>
                    </a:lnTo>
                    <a:close/>
                  </a:path>
                  <a:path w="4671695" h="6388100">
                    <a:moveTo>
                      <a:pt x="2327541" y="1600200"/>
                    </a:moveTo>
                    <a:lnTo>
                      <a:pt x="2240623" y="1625600"/>
                    </a:lnTo>
                    <a:lnTo>
                      <a:pt x="2221903" y="1636699"/>
                    </a:lnTo>
                    <a:lnTo>
                      <a:pt x="2263343" y="1625600"/>
                    </a:lnTo>
                    <a:lnTo>
                      <a:pt x="2301925" y="1612900"/>
                    </a:lnTo>
                    <a:lnTo>
                      <a:pt x="2327541" y="1600200"/>
                    </a:lnTo>
                    <a:close/>
                  </a:path>
                  <a:path w="4671695" h="6388100">
                    <a:moveTo>
                      <a:pt x="2506853" y="1574800"/>
                    </a:moveTo>
                    <a:lnTo>
                      <a:pt x="2494610" y="1562100"/>
                    </a:lnTo>
                    <a:lnTo>
                      <a:pt x="2462403" y="1562100"/>
                    </a:lnTo>
                    <a:lnTo>
                      <a:pt x="2442591" y="1574800"/>
                    </a:lnTo>
                    <a:lnTo>
                      <a:pt x="2506853" y="1574800"/>
                    </a:lnTo>
                    <a:close/>
                  </a:path>
                  <a:path w="4671695" h="6388100">
                    <a:moveTo>
                      <a:pt x="2531732" y="1710880"/>
                    </a:moveTo>
                    <a:lnTo>
                      <a:pt x="2530564" y="1707553"/>
                    </a:lnTo>
                    <a:lnTo>
                      <a:pt x="2493708" y="1707045"/>
                    </a:lnTo>
                    <a:lnTo>
                      <a:pt x="2470493" y="1708594"/>
                    </a:lnTo>
                    <a:lnTo>
                      <a:pt x="2456396" y="1711121"/>
                    </a:lnTo>
                    <a:lnTo>
                      <a:pt x="2446883" y="1713484"/>
                    </a:lnTo>
                    <a:lnTo>
                      <a:pt x="2441257" y="1715135"/>
                    </a:lnTo>
                    <a:lnTo>
                      <a:pt x="2436228" y="1716925"/>
                    </a:lnTo>
                    <a:lnTo>
                      <a:pt x="2426474" y="1718525"/>
                    </a:lnTo>
                    <a:lnTo>
                      <a:pt x="2421928" y="1719668"/>
                    </a:lnTo>
                    <a:lnTo>
                      <a:pt x="2408948" y="1722043"/>
                    </a:lnTo>
                    <a:lnTo>
                      <a:pt x="2391092" y="1726234"/>
                    </a:lnTo>
                    <a:lnTo>
                      <a:pt x="2384234" y="1728165"/>
                    </a:lnTo>
                    <a:lnTo>
                      <a:pt x="2394432" y="1728647"/>
                    </a:lnTo>
                    <a:lnTo>
                      <a:pt x="2405100" y="1729752"/>
                    </a:lnTo>
                    <a:lnTo>
                      <a:pt x="2411869" y="1730235"/>
                    </a:lnTo>
                    <a:lnTo>
                      <a:pt x="2419832" y="1731810"/>
                    </a:lnTo>
                    <a:lnTo>
                      <a:pt x="2426982" y="1732762"/>
                    </a:lnTo>
                    <a:lnTo>
                      <a:pt x="2474341" y="1716341"/>
                    </a:lnTo>
                    <a:lnTo>
                      <a:pt x="2519489" y="1712772"/>
                    </a:lnTo>
                    <a:lnTo>
                      <a:pt x="2531732" y="1710880"/>
                    </a:lnTo>
                    <a:close/>
                  </a:path>
                  <a:path w="4671695" h="6388100">
                    <a:moveTo>
                      <a:pt x="2605214" y="5058549"/>
                    </a:moveTo>
                    <a:lnTo>
                      <a:pt x="2605049" y="5054600"/>
                    </a:lnTo>
                    <a:lnTo>
                      <a:pt x="2599359" y="5054600"/>
                    </a:lnTo>
                    <a:lnTo>
                      <a:pt x="2588018" y="5067300"/>
                    </a:lnTo>
                    <a:lnTo>
                      <a:pt x="2605214" y="5058549"/>
                    </a:lnTo>
                    <a:close/>
                  </a:path>
                  <a:path w="4671695" h="6388100">
                    <a:moveTo>
                      <a:pt x="2653931" y="4496943"/>
                    </a:moveTo>
                    <a:lnTo>
                      <a:pt x="2611056" y="4559300"/>
                    </a:lnTo>
                    <a:lnTo>
                      <a:pt x="2633738" y="4533900"/>
                    </a:lnTo>
                    <a:lnTo>
                      <a:pt x="2653931" y="4496943"/>
                    </a:lnTo>
                    <a:close/>
                  </a:path>
                  <a:path w="4671695" h="6388100">
                    <a:moveTo>
                      <a:pt x="2656687" y="4492942"/>
                    </a:moveTo>
                    <a:lnTo>
                      <a:pt x="2654566" y="4495800"/>
                    </a:lnTo>
                    <a:lnTo>
                      <a:pt x="2653931" y="4496943"/>
                    </a:lnTo>
                    <a:lnTo>
                      <a:pt x="2656687" y="4492942"/>
                    </a:lnTo>
                    <a:close/>
                  </a:path>
                  <a:path w="4671695" h="6388100">
                    <a:moveTo>
                      <a:pt x="2700782" y="4348924"/>
                    </a:moveTo>
                    <a:lnTo>
                      <a:pt x="2681440" y="4381500"/>
                    </a:lnTo>
                    <a:lnTo>
                      <a:pt x="2683395" y="4381500"/>
                    </a:lnTo>
                    <a:lnTo>
                      <a:pt x="2692069" y="4368800"/>
                    </a:lnTo>
                    <a:lnTo>
                      <a:pt x="2700782" y="4348924"/>
                    </a:lnTo>
                    <a:close/>
                  </a:path>
                  <a:path w="4671695" h="6388100">
                    <a:moveTo>
                      <a:pt x="2703245" y="4756467"/>
                    </a:moveTo>
                    <a:lnTo>
                      <a:pt x="2697073" y="4762500"/>
                    </a:lnTo>
                    <a:lnTo>
                      <a:pt x="2699220" y="4762500"/>
                    </a:lnTo>
                    <a:lnTo>
                      <a:pt x="2703245" y="4756467"/>
                    </a:lnTo>
                    <a:close/>
                  </a:path>
                  <a:path w="4671695" h="6388100">
                    <a:moveTo>
                      <a:pt x="2743873" y="4686300"/>
                    </a:moveTo>
                    <a:lnTo>
                      <a:pt x="2743479" y="4686300"/>
                    </a:lnTo>
                    <a:lnTo>
                      <a:pt x="2743441" y="4686922"/>
                    </a:lnTo>
                    <a:lnTo>
                      <a:pt x="2743873" y="4686300"/>
                    </a:lnTo>
                    <a:close/>
                  </a:path>
                  <a:path w="4671695" h="6388100">
                    <a:moveTo>
                      <a:pt x="2786951" y="4202087"/>
                    </a:moveTo>
                    <a:lnTo>
                      <a:pt x="2772346" y="4229100"/>
                    </a:lnTo>
                    <a:lnTo>
                      <a:pt x="2744520" y="4279900"/>
                    </a:lnTo>
                    <a:lnTo>
                      <a:pt x="2740749" y="4279900"/>
                    </a:lnTo>
                    <a:lnTo>
                      <a:pt x="2724950" y="4305300"/>
                    </a:lnTo>
                    <a:lnTo>
                      <a:pt x="2708770" y="4330700"/>
                    </a:lnTo>
                    <a:lnTo>
                      <a:pt x="2700782" y="4348924"/>
                    </a:lnTo>
                    <a:lnTo>
                      <a:pt x="2719146" y="4318000"/>
                    </a:lnTo>
                    <a:lnTo>
                      <a:pt x="2728087" y="4305300"/>
                    </a:lnTo>
                    <a:lnTo>
                      <a:pt x="2753322" y="4267200"/>
                    </a:lnTo>
                    <a:lnTo>
                      <a:pt x="2780906" y="4216400"/>
                    </a:lnTo>
                    <a:lnTo>
                      <a:pt x="2786951" y="4202087"/>
                    </a:lnTo>
                    <a:close/>
                  </a:path>
                  <a:path w="4671695" h="6388100">
                    <a:moveTo>
                      <a:pt x="2788691" y="1771738"/>
                    </a:moveTo>
                    <a:lnTo>
                      <a:pt x="2783903" y="1766138"/>
                    </a:lnTo>
                    <a:lnTo>
                      <a:pt x="2781211" y="1765300"/>
                    </a:lnTo>
                    <a:lnTo>
                      <a:pt x="2775635" y="1765300"/>
                    </a:lnTo>
                    <a:lnTo>
                      <a:pt x="2788691" y="1771738"/>
                    </a:lnTo>
                    <a:close/>
                  </a:path>
                  <a:path w="4671695" h="6388100">
                    <a:moveTo>
                      <a:pt x="2799626" y="4178300"/>
                    </a:moveTo>
                    <a:lnTo>
                      <a:pt x="2791650" y="4191000"/>
                    </a:lnTo>
                    <a:lnTo>
                      <a:pt x="2786951" y="4202087"/>
                    </a:lnTo>
                    <a:lnTo>
                      <a:pt x="2799626" y="4178300"/>
                    </a:lnTo>
                    <a:close/>
                  </a:path>
                  <a:path w="4671695" h="6388100">
                    <a:moveTo>
                      <a:pt x="2801302" y="4711700"/>
                    </a:moveTo>
                    <a:lnTo>
                      <a:pt x="2789415" y="4724400"/>
                    </a:lnTo>
                    <a:lnTo>
                      <a:pt x="2791447" y="4724400"/>
                    </a:lnTo>
                    <a:lnTo>
                      <a:pt x="2801302" y="4711700"/>
                    </a:lnTo>
                    <a:close/>
                  </a:path>
                  <a:path w="4671695" h="6388100">
                    <a:moveTo>
                      <a:pt x="2801353" y="1778000"/>
                    </a:moveTo>
                    <a:lnTo>
                      <a:pt x="2788691" y="1771738"/>
                    </a:lnTo>
                    <a:lnTo>
                      <a:pt x="2794012" y="1778000"/>
                    </a:lnTo>
                    <a:lnTo>
                      <a:pt x="2801353" y="1778000"/>
                    </a:lnTo>
                    <a:close/>
                  </a:path>
                  <a:path w="4671695" h="6388100">
                    <a:moveTo>
                      <a:pt x="2808186" y="12700"/>
                    </a:moveTo>
                    <a:lnTo>
                      <a:pt x="2786291" y="0"/>
                    </a:lnTo>
                    <a:lnTo>
                      <a:pt x="2684615" y="0"/>
                    </a:lnTo>
                    <a:lnTo>
                      <a:pt x="2794254" y="12700"/>
                    </a:lnTo>
                    <a:lnTo>
                      <a:pt x="2808186" y="12700"/>
                    </a:lnTo>
                    <a:close/>
                  </a:path>
                  <a:path w="4671695" h="6388100">
                    <a:moveTo>
                      <a:pt x="2823680" y="4940300"/>
                    </a:moveTo>
                    <a:lnTo>
                      <a:pt x="2815044" y="4940300"/>
                    </a:lnTo>
                    <a:lnTo>
                      <a:pt x="2804782" y="4953000"/>
                    </a:lnTo>
                    <a:lnTo>
                      <a:pt x="2783382" y="4953000"/>
                    </a:lnTo>
                    <a:lnTo>
                      <a:pt x="2774772" y="4965700"/>
                    </a:lnTo>
                    <a:lnTo>
                      <a:pt x="2755493" y="4965700"/>
                    </a:lnTo>
                    <a:lnTo>
                      <a:pt x="2734754" y="4978400"/>
                    </a:lnTo>
                    <a:lnTo>
                      <a:pt x="2632976" y="5016500"/>
                    </a:lnTo>
                    <a:lnTo>
                      <a:pt x="2618740" y="5029200"/>
                    </a:lnTo>
                    <a:lnTo>
                      <a:pt x="2604795" y="5029200"/>
                    </a:lnTo>
                    <a:lnTo>
                      <a:pt x="2576893" y="5041900"/>
                    </a:lnTo>
                    <a:lnTo>
                      <a:pt x="2560967" y="5041900"/>
                    </a:lnTo>
                    <a:lnTo>
                      <a:pt x="2600515" y="5016500"/>
                    </a:lnTo>
                    <a:lnTo>
                      <a:pt x="2548712" y="5032934"/>
                    </a:lnTo>
                    <a:lnTo>
                      <a:pt x="2548712" y="5041900"/>
                    </a:lnTo>
                    <a:lnTo>
                      <a:pt x="2534628" y="5054600"/>
                    </a:lnTo>
                    <a:lnTo>
                      <a:pt x="2520619" y="5054600"/>
                    </a:lnTo>
                    <a:lnTo>
                      <a:pt x="2540889" y="5041900"/>
                    </a:lnTo>
                    <a:lnTo>
                      <a:pt x="2548712" y="5041900"/>
                    </a:lnTo>
                    <a:lnTo>
                      <a:pt x="2548712" y="5032934"/>
                    </a:lnTo>
                    <a:lnTo>
                      <a:pt x="2440279" y="5067300"/>
                    </a:lnTo>
                    <a:lnTo>
                      <a:pt x="2357183" y="5105400"/>
                    </a:lnTo>
                    <a:lnTo>
                      <a:pt x="2267013" y="5130800"/>
                    </a:lnTo>
                    <a:lnTo>
                      <a:pt x="2244699" y="5130800"/>
                    </a:lnTo>
                    <a:lnTo>
                      <a:pt x="2226691" y="5143500"/>
                    </a:lnTo>
                    <a:lnTo>
                      <a:pt x="2212238" y="5143500"/>
                    </a:lnTo>
                    <a:lnTo>
                      <a:pt x="2200618" y="5156200"/>
                    </a:lnTo>
                    <a:lnTo>
                      <a:pt x="2177529" y="5168900"/>
                    </a:lnTo>
                    <a:lnTo>
                      <a:pt x="2201761" y="5168900"/>
                    </a:lnTo>
                    <a:lnTo>
                      <a:pt x="2187803" y="5180050"/>
                    </a:lnTo>
                    <a:lnTo>
                      <a:pt x="2286533" y="5168900"/>
                    </a:lnTo>
                    <a:lnTo>
                      <a:pt x="2350693" y="5143500"/>
                    </a:lnTo>
                    <a:lnTo>
                      <a:pt x="2380843" y="5143500"/>
                    </a:lnTo>
                    <a:lnTo>
                      <a:pt x="2409406" y="5130800"/>
                    </a:lnTo>
                    <a:lnTo>
                      <a:pt x="2435809" y="5118100"/>
                    </a:lnTo>
                    <a:lnTo>
                      <a:pt x="2459520" y="5118100"/>
                    </a:lnTo>
                    <a:lnTo>
                      <a:pt x="2475649" y="5105400"/>
                    </a:lnTo>
                    <a:lnTo>
                      <a:pt x="2458745" y="5105400"/>
                    </a:lnTo>
                    <a:lnTo>
                      <a:pt x="2416873" y="5118100"/>
                    </a:lnTo>
                    <a:lnTo>
                      <a:pt x="2358136" y="5130800"/>
                    </a:lnTo>
                    <a:lnTo>
                      <a:pt x="2290343" y="5156200"/>
                    </a:lnTo>
                    <a:lnTo>
                      <a:pt x="2218461" y="5168900"/>
                    </a:lnTo>
                    <a:lnTo>
                      <a:pt x="2203196" y="5168900"/>
                    </a:lnTo>
                    <a:lnTo>
                      <a:pt x="2221611" y="5156200"/>
                    </a:lnTo>
                    <a:lnTo>
                      <a:pt x="2265972" y="5156200"/>
                    </a:lnTo>
                    <a:lnTo>
                      <a:pt x="2284311" y="5143500"/>
                    </a:lnTo>
                    <a:lnTo>
                      <a:pt x="2265705" y="5143500"/>
                    </a:lnTo>
                    <a:lnTo>
                      <a:pt x="2311438" y="5130800"/>
                    </a:lnTo>
                    <a:lnTo>
                      <a:pt x="2346782" y="5118100"/>
                    </a:lnTo>
                    <a:lnTo>
                      <a:pt x="2374112" y="5118100"/>
                    </a:lnTo>
                    <a:lnTo>
                      <a:pt x="2395829" y="5105400"/>
                    </a:lnTo>
                    <a:lnTo>
                      <a:pt x="2437841" y="5105400"/>
                    </a:lnTo>
                    <a:lnTo>
                      <a:pt x="2457107" y="5092700"/>
                    </a:lnTo>
                    <a:lnTo>
                      <a:pt x="2492629" y="5092700"/>
                    </a:lnTo>
                    <a:lnTo>
                      <a:pt x="2510510" y="5080000"/>
                    </a:lnTo>
                    <a:lnTo>
                      <a:pt x="2533015" y="5080000"/>
                    </a:lnTo>
                    <a:lnTo>
                      <a:pt x="2561044" y="5067300"/>
                    </a:lnTo>
                    <a:lnTo>
                      <a:pt x="2595486" y="5054600"/>
                    </a:lnTo>
                    <a:lnTo>
                      <a:pt x="2494369" y="5080000"/>
                    </a:lnTo>
                    <a:lnTo>
                      <a:pt x="2512517" y="5067300"/>
                    </a:lnTo>
                    <a:lnTo>
                      <a:pt x="2531364" y="5067300"/>
                    </a:lnTo>
                    <a:lnTo>
                      <a:pt x="2550820" y="5054600"/>
                    </a:lnTo>
                    <a:lnTo>
                      <a:pt x="2570784" y="5054600"/>
                    </a:lnTo>
                    <a:lnTo>
                      <a:pt x="2591155" y="5041900"/>
                    </a:lnTo>
                    <a:lnTo>
                      <a:pt x="2612225" y="5041900"/>
                    </a:lnTo>
                    <a:lnTo>
                      <a:pt x="2678595" y="5016500"/>
                    </a:lnTo>
                    <a:lnTo>
                      <a:pt x="2722207" y="4991100"/>
                    </a:lnTo>
                    <a:lnTo>
                      <a:pt x="2743365" y="4991100"/>
                    </a:lnTo>
                    <a:lnTo>
                      <a:pt x="2750159" y="4978400"/>
                    </a:lnTo>
                    <a:lnTo>
                      <a:pt x="2764726" y="4978400"/>
                    </a:lnTo>
                    <a:lnTo>
                      <a:pt x="2785516" y="4965700"/>
                    </a:lnTo>
                    <a:lnTo>
                      <a:pt x="2795524" y="4965700"/>
                    </a:lnTo>
                    <a:lnTo>
                      <a:pt x="2805239" y="4953000"/>
                    </a:lnTo>
                    <a:lnTo>
                      <a:pt x="2814624" y="4953000"/>
                    </a:lnTo>
                    <a:lnTo>
                      <a:pt x="2823680" y="4940300"/>
                    </a:lnTo>
                    <a:close/>
                  </a:path>
                  <a:path w="4671695" h="6388100">
                    <a:moveTo>
                      <a:pt x="2837027" y="4165600"/>
                    </a:moveTo>
                    <a:lnTo>
                      <a:pt x="2835643" y="4152900"/>
                    </a:lnTo>
                    <a:lnTo>
                      <a:pt x="2829674" y="4152900"/>
                    </a:lnTo>
                    <a:lnTo>
                      <a:pt x="2818892" y="4178300"/>
                    </a:lnTo>
                    <a:lnTo>
                      <a:pt x="2811437" y="4191000"/>
                    </a:lnTo>
                    <a:lnTo>
                      <a:pt x="2807652" y="4203700"/>
                    </a:lnTo>
                    <a:lnTo>
                      <a:pt x="2803728" y="4203700"/>
                    </a:lnTo>
                    <a:lnTo>
                      <a:pt x="2754896" y="4279900"/>
                    </a:lnTo>
                    <a:lnTo>
                      <a:pt x="2749689" y="4292600"/>
                    </a:lnTo>
                    <a:lnTo>
                      <a:pt x="2734424" y="4330700"/>
                    </a:lnTo>
                    <a:lnTo>
                      <a:pt x="2711094" y="4368800"/>
                    </a:lnTo>
                    <a:lnTo>
                      <a:pt x="2681681" y="4419600"/>
                    </a:lnTo>
                    <a:lnTo>
                      <a:pt x="2669197" y="4445000"/>
                    </a:lnTo>
                    <a:lnTo>
                      <a:pt x="2665514" y="4445000"/>
                    </a:lnTo>
                    <a:lnTo>
                      <a:pt x="2661780" y="4457700"/>
                    </a:lnTo>
                    <a:lnTo>
                      <a:pt x="2657957" y="4457700"/>
                    </a:lnTo>
                    <a:lnTo>
                      <a:pt x="2566911" y="4597400"/>
                    </a:lnTo>
                    <a:lnTo>
                      <a:pt x="2558008" y="4610100"/>
                    </a:lnTo>
                    <a:lnTo>
                      <a:pt x="2470975" y="4724400"/>
                    </a:lnTo>
                    <a:lnTo>
                      <a:pt x="2456802" y="4737100"/>
                    </a:lnTo>
                    <a:lnTo>
                      <a:pt x="2421902" y="4787900"/>
                    </a:lnTo>
                    <a:lnTo>
                      <a:pt x="2464016" y="4724400"/>
                    </a:lnTo>
                    <a:lnTo>
                      <a:pt x="2469959" y="4724400"/>
                    </a:lnTo>
                    <a:lnTo>
                      <a:pt x="2472715" y="4711700"/>
                    </a:lnTo>
                    <a:lnTo>
                      <a:pt x="2496515" y="4686300"/>
                    </a:lnTo>
                    <a:lnTo>
                      <a:pt x="2529535" y="4635500"/>
                    </a:lnTo>
                    <a:lnTo>
                      <a:pt x="2546947" y="4610100"/>
                    </a:lnTo>
                    <a:lnTo>
                      <a:pt x="2555938" y="4597400"/>
                    </a:lnTo>
                    <a:lnTo>
                      <a:pt x="2558808" y="4584700"/>
                    </a:lnTo>
                    <a:lnTo>
                      <a:pt x="2561234" y="4584700"/>
                    </a:lnTo>
                    <a:lnTo>
                      <a:pt x="2580322" y="4546600"/>
                    </a:lnTo>
                    <a:lnTo>
                      <a:pt x="2597607" y="4521200"/>
                    </a:lnTo>
                    <a:lnTo>
                      <a:pt x="2615895" y="4495800"/>
                    </a:lnTo>
                    <a:lnTo>
                      <a:pt x="2635262" y="4470400"/>
                    </a:lnTo>
                    <a:lnTo>
                      <a:pt x="2655417" y="4432300"/>
                    </a:lnTo>
                    <a:lnTo>
                      <a:pt x="2662224" y="4432300"/>
                    </a:lnTo>
                    <a:lnTo>
                      <a:pt x="2671965" y="4406900"/>
                    </a:lnTo>
                    <a:lnTo>
                      <a:pt x="2677795" y="4406900"/>
                    </a:lnTo>
                    <a:lnTo>
                      <a:pt x="2683878" y="4394200"/>
                    </a:lnTo>
                    <a:lnTo>
                      <a:pt x="2690203" y="4381500"/>
                    </a:lnTo>
                    <a:lnTo>
                      <a:pt x="2683395" y="4381500"/>
                    </a:lnTo>
                    <a:lnTo>
                      <a:pt x="2674709" y="4394200"/>
                    </a:lnTo>
                    <a:lnTo>
                      <a:pt x="2661602" y="4419600"/>
                    </a:lnTo>
                    <a:lnTo>
                      <a:pt x="2652572" y="4432300"/>
                    </a:lnTo>
                    <a:lnTo>
                      <a:pt x="2643784" y="4445000"/>
                    </a:lnTo>
                    <a:lnTo>
                      <a:pt x="2616657" y="4483100"/>
                    </a:lnTo>
                    <a:lnTo>
                      <a:pt x="2598775" y="4508500"/>
                    </a:lnTo>
                    <a:lnTo>
                      <a:pt x="2581097" y="4533900"/>
                    </a:lnTo>
                    <a:lnTo>
                      <a:pt x="2563622" y="4559300"/>
                    </a:lnTo>
                    <a:lnTo>
                      <a:pt x="2546362" y="4584700"/>
                    </a:lnTo>
                    <a:lnTo>
                      <a:pt x="2542590" y="4584700"/>
                    </a:lnTo>
                    <a:lnTo>
                      <a:pt x="2537307" y="4597400"/>
                    </a:lnTo>
                    <a:lnTo>
                      <a:pt x="2532723" y="4610100"/>
                    </a:lnTo>
                    <a:lnTo>
                      <a:pt x="2523312" y="4622800"/>
                    </a:lnTo>
                    <a:lnTo>
                      <a:pt x="2489708" y="4673600"/>
                    </a:lnTo>
                    <a:lnTo>
                      <a:pt x="2458529" y="4711700"/>
                    </a:lnTo>
                    <a:lnTo>
                      <a:pt x="2445829" y="4737100"/>
                    </a:lnTo>
                    <a:lnTo>
                      <a:pt x="2440089" y="4737100"/>
                    </a:lnTo>
                    <a:lnTo>
                      <a:pt x="2415819" y="4762500"/>
                    </a:lnTo>
                    <a:lnTo>
                      <a:pt x="2361082" y="4826000"/>
                    </a:lnTo>
                    <a:lnTo>
                      <a:pt x="2345880" y="4851400"/>
                    </a:lnTo>
                    <a:lnTo>
                      <a:pt x="2329878" y="4864100"/>
                    </a:lnTo>
                    <a:lnTo>
                      <a:pt x="2312263" y="4889500"/>
                    </a:lnTo>
                    <a:lnTo>
                      <a:pt x="2292235" y="4914900"/>
                    </a:lnTo>
                    <a:lnTo>
                      <a:pt x="2202103" y="5016500"/>
                    </a:lnTo>
                    <a:lnTo>
                      <a:pt x="2149094" y="5067300"/>
                    </a:lnTo>
                    <a:lnTo>
                      <a:pt x="2089454" y="5130800"/>
                    </a:lnTo>
                    <a:lnTo>
                      <a:pt x="2093087" y="5130800"/>
                    </a:lnTo>
                    <a:lnTo>
                      <a:pt x="2079726" y="5143500"/>
                    </a:lnTo>
                    <a:lnTo>
                      <a:pt x="2065197" y="5156200"/>
                    </a:lnTo>
                    <a:lnTo>
                      <a:pt x="2049487" y="5181600"/>
                    </a:lnTo>
                    <a:lnTo>
                      <a:pt x="2032622" y="5194300"/>
                    </a:lnTo>
                    <a:lnTo>
                      <a:pt x="2145385" y="5194300"/>
                    </a:lnTo>
                    <a:lnTo>
                      <a:pt x="2174113" y="5181600"/>
                    </a:lnTo>
                    <a:lnTo>
                      <a:pt x="2162073" y="5181600"/>
                    </a:lnTo>
                    <a:lnTo>
                      <a:pt x="2172830" y="5168900"/>
                    </a:lnTo>
                    <a:lnTo>
                      <a:pt x="2129688" y="5168900"/>
                    </a:lnTo>
                    <a:lnTo>
                      <a:pt x="2127389" y="5181600"/>
                    </a:lnTo>
                    <a:lnTo>
                      <a:pt x="2079574" y="5181600"/>
                    </a:lnTo>
                    <a:lnTo>
                      <a:pt x="2075802" y="5168900"/>
                    </a:lnTo>
                    <a:lnTo>
                      <a:pt x="2076018" y="5168900"/>
                    </a:lnTo>
                    <a:lnTo>
                      <a:pt x="2123071" y="5118100"/>
                    </a:lnTo>
                    <a:lnTo>
                      <a:pt x="2164486" y="5080000"/>
                    </a:lnTo>
                    <a:lnTo>
                      <a:pt x="2199881" y="5054600"/>
                    </a:lnTo>
                    <a:lnTo>
                      <a:pt x="2228837" y="5029200"/>
                    </a:lnTo>
                    <a:lnTo>
                      <a:pt x="2251113" y="5003800"/>
                    </a:lnTo>
                    <a:lnTo>
                      <a:pt x="2252802" y="5003800"/>
                    </a:lnTo>
                    <a:lnTo>
                      <a:pt x="2259228" y="4991100"/>
                    </a:lnTo>
                    <a:lnTo>
                      <a:pt x="2266569" y="4991100"/>
                    </a:lnTo>
                    <a:lnTo>
                      <a:pt x="2274684" y="4978400"/>
                    </a:lnTo>
                    <a:lnTo>
                      <a:pt x="2283561" y="4965700"/>
                    </a:lnTo>
                    <a:lnTo>
                      <a:pt x="2293353" y="4953000"/>
                    </a:lnTo>
                    <a:lnTo>
                      <a:pt x="2304008" y="4940300"/>
                    </a:lnTo>
                    <a:lnTo>
                      <a:pt x="2315540" y="4927600"/>
                    </a:lnTo>
                    <a:lnTo>
                      <a:pt x="2369807" y="4864100"/>
                    </a:lnTo>
                    <a:lnTo>
                      <a:pt x="2377452" y="4851400"/>
                    </a:lnTo>
                    <a:lnTo>
                      <a:pt x="2384653" y="4851400"/>
                    </a:lnTo>
                    <a:lnTo>
                      <a:pt x="2398890" y="4826000"/>
                    </a:lnTo>
                    <a:lnTo>
                      <a:pt x="2429141" y="4787900"/>
                    </a:lnTo>
                    <a:lnTo>
                      <a:pt x="2461641" y="4749800"/>
                    </a:lnTo>
                    <a:lnTo>
                      <a:pt x="2490305" y="4724400"/>
                    </a:lnTo>
                    <a:lnTo>
                      <a:pt x="2493391" y="4711700"/>
                    </a:lnTo>
                    <a:lnTo>
                      <a:pt x="2495473" y="4711700"/>
                    </a:lnTo>
                    <a:lnTo>
                      <a:pt x="2554211" y="4635500"/>
                    </a:lnTo>
                    <a:lnTo>
                      <a:pt x="2585377" y="4597400"/>
                    </a:lnTo>
                    <a:lnTo>
                      <a:pt x="2592628" y="4584700"/>
                    </a:lnTo>
                    <a:lnTo>
                      <a:pt x="2606713" y="4559300"/>
                    </a:lnTo>
                    <a:lnTo>
                      <a:pt x="2613850" y="4546600"/>
                    </a:lnTo>
                    <a:lnTo>
                      <a:pt x="2672194" y="4470400"/>
                    </a:lnTo>
                    <a:lnTo>
                      <a:pt x="2656687" y="4492942"/>
                    </a:lnTo>
                    <a:lnTo>
                      <a:pt x="2673489" y="4470400"/>
                    </a:lnTo>
                    <a:lnTo>
                      <a:pt x="2690469" y="4445000"/>
                    </a:lnTo>
                    <a:lnTo>
                      <a:pt x="2696946" y="4432300"/>
                    </a:lnTo>
                    <a:lnTo>
                      <a:pt x="2701683" y="4432300"/>
                    </a:lnTo>
                    <a:lnTo>
                      <a:pt x="2709748" y="4406900"/>
                    </a:lnTo>
                    <a:lnTo>
                      <a:pt x="2723794" y="4381500"/>
                    </a:lnTo>
                    <a:lnTo>
                      <a:pt x="2735440" y="4368800"/>
                    </a:lnTo>
                    <a:lnTo>
                      <a:pt x="2745321" y="4343400"/>
                    </a:lnTo>
                    <a:lnTo>
                      <a:pt x="2754274" y="4330700"/>
                    </a:lnTo>
                    <a:lnTo>
                      <a:pt x="2763113" y="4305300"/>
                    </a:lnTo>
                    <a:lnTo>
                      <a:pt x="2766720" y="4305300"/>
                    </a:lnTo>
                    <a:lnTo>
                      <a:pt x="2772511" y="4292600"/>
                    </a:lnTo>
                    <a:lnTo>
                      <a:pt x="2780754" y="4292600"/>
                    </a:lnTo>
                    <a:lnTo>
                      <a:pt x="2799956" y="4254500"/>
                    </a:lnTo>
                    <a:lnTo>
                      <a:pt x="2815437" y="4216400"/>
                    </a:lnTo>
                    <a:lnTo>
                      <a:pt x="2826905" y="4191000"/>
                    </a:lnTo>
                    <a:lnTo>
                      <a:pt x="2834043" y="4178300"/>
                    </a:lnTo>
                    <a:lnTo>
                      <a:pt x="2837027" y="4165600"/>
                    </a:lnTo>
                    <a:close/>
                  </a:path>
                  <a:path w="4671695" h="6388100">
                    <a:moveTo>
                      <a:pt x="2847835" y="4727626"/>
                    </a:moveTo>
                    <a:lnTo>
                      <a:pt x="2824111" y="4737100"/>
                    </a:lnTo>
                    <a:lnTo>
                      <a:pt x="2840126" y="4737100"/>
                    </a:lnTo>
                    <a:lnTo>
                      <a:pt x="2847835" y="4727626"/>
                    </a:lnTo>
                    <a:close/>
                  </a:path>
                  <a:path w="4671695" h="6388100">
                    <a:moveTo>
                      <a:pt x="2850896" y="1808962"/>
                    </a:moveTo>
                    <a:lnTo>
                      <a:pt x="2837192" y="1803400"/>
                    </a:lnTo>
                    <a:lnTo>
                      <a:pt x="2817812" y="1790700"/>
                    </a:lnTo>
                    <a:lnTo>
                      <a:pt x="2805684" y="1790700"/>
                    </a:lnTo>
                    <a:lnTo>
                      <a:pt x="2836176" y="1803400"/>
                    </a:lnTo>
                    <a:lnTo>
                      <a:pt x="2850896" y="1808962"/>
                    </a:lnTo>
                    <a:close/>
                  </a:path>
                  <a:path w="4671695" h="6388100">
                    <a:moveTo>
                      <a:pt x="2855912" y="4724400"/>
                    </a:moveTo>
                    <a:lnTo>
                      <a:pt x="2850464" y="4724400"/>
                    </a:lnTo>
                    <a:lnTo>
                      <a:pt x="2847835" y="4727626"/>
                    </a:lnTo>
                    <a:lnTo>
                      <a:pt x="2855912" y="4724400"/>
                    </a:lnTo>
                    <a:close/>
                  </a:path>
                  <a:path w="4671695" h="6388100">
                    <a:moveTo>
                      <a:pt x="2867050" y="4718990"/>
                    </a:moveTo>
                    <a:lnTo>
                      <a:pt x="2855912" y="4724400"/>
                    </a:lnTo>
                    <a:lnTo>
                      <a:pt x="2861907" y="4724400"/>
                    </a:lnTo>
                    <a:lnTo>
                      <a:pt x="2867050" y="4718990"/>
                    </a:lnTo>
                    <a:close/>
                  </a:path>
                  <a:path w="4671695" h="6388100">
                    <a:moveTo>
                      <a:pt x="2869755" y="1816100"/>
                    </a:moveTo>
                    <a:lnTo>
                      <a:pt x="2850896" y="1808962"/>
                    </a:lnTo>
                    <a:lnTo>
                      <a:pt x="2868460" y="1816100"/>
                    </a:lnTo>
                    <a:lnTo>
                      <a:pt x="2869755" y="1816100"/>
                    </a:lnTo>
                    <a:close/>
                  </a:path>
                  <a:path w="4671695" h="6388100">
                    <a:moveTo>
                      <a:pt x="2882061" y="4711700"/>
                    </a:moveTo>
                    <a:lnTo>
                      <a:pt x="2873984" y="4711700"/>
                    </a:lnTo>
                    <a:lnTo>
                      <a:pt x="2867050" y="4718990"/>
                    </a:lnTo>
                    <a:lnTo>
                      <a:pt x="2882061" y="4711700"/>
                    </a:lnTo>
                    <a:close/>
                  </a:path>
                  <a:path w="4671695" h="6388100">
                    <a:moveTo>
                      <a:pt x="2891967" y="1824253"/>
                    </a:moveTo>
                    <a:lnTo>
                      <a:pt x="2882582" y="1816100"/>
                    </a:lnTo>
                    <a:lnTo>
                      <a:pt x="2869755" y="1816100"/>
                    </a:lnTo>
                    <a:lnTo>
                      <a:pt x="2891967" y="1824253"/>
                    </a:lnTo>
                    <a:close/>
                  </a:path>
                  <a:path w="4671695" h="6388100">
                    <a:moveTo>
                      <a:pt x="2892133" y="4705832"/>
                    </a:moveTo>
                    <a:lnTo>
                      <a:pt x="2882061" y="4711700"/>
                    </a:lnTo>
                    <a:lnTo>
                      <a:pt x="2886379" y="4711700"/>
                    </a:lnTo>
                    <a:lnTo>
                      <a:pt x="2892133" y="4705832"/>
                    </a:lnTo>
                    <a:close/>
                  </a:path>
                  <a:path w="4671695" h="6388100">
                    <a:moveTo>
                      <a:pt x="2904299" y="1828800"/>
                    </a:moveTo>
                    <a:lnTo>
                      <a:pt x="2891967" y="1824253"/>
                    </a:lnTo>
                    <a:lnTo>
                      <a:pt x="2897174" y="1828800"/>
                    </a:lnTo>
                    <a:lnTo>
                      <a:pt x="2904299" y="1828800"/>
                    </a:lnTo>
                    <a:close/>
                  </a:path>
                  <a:path w="4671695" h="6388100">
                    <a:moveTo>
                      <a:pt x="2905556" y="25400"/>
                    </a:moveTo>
                    <a:lnTo>
                      <a:pt x="2880068" y="12700"/>
                    </a:lnTo>
                    <a:lnTo>
                      <a:pt x="2853855" y="12700"/>
                    </a:lnTo>
                    <a:lnTo>
                      <a:pt x="2872778" y="25400"/>
                    </a:lnTo>
                    <a:lnTo>
                      <a:pt x="2905556" y="25400"/>
                    </a:lnTo>
                    <a:close/>
                  </a:path>
                  <a:path w="4671695" h="6388100">
                    <a:moveTo>
                      <a:pt x="2922689" y="4686300"/>
                    </a:moveTo>
                    <a:lnTo>
                      <a:pt x="2911119" y="4686300"/>
                    </a:lnTo>
                    <a:lnTo>
                      <a:pt x="2898838" y="4699000"/>
                    </a:lnTo>
                    <a:lnTo>
                      <a:pt x="2892133" y="4705832"/>
                    </a:lnTo>
                    <a:lnTo>
                      <a:pt x="2903867" y="4699000"/>
                    </a:lnTo>
                    <a:lnTo>
                      <a:pt x="2922689" y="4686300"/>
                    </a:lnTo>
                    <a:close/>
                  </a:path>
                  <a:path w="4671695" h="6388100">
                    <a:moveTo>
                      <a:pt x="2923832" y="1836216"/>
                    </a:moveTo>
                    <a:lnTo>
                      <a:pt x="2913151" y="1828800"/>
                    </a:lnTo>
                    <a:lnTo>
                      <a:pt x="2904299" y="1828800"/>
                    </a:lnTo>
                    <a:lnTo>
                      <a:pt x="2923832" y="1836216"/>
                    </a:lnTo>
                    <a:close/>
                  </a:path>
                  <a:path w="4671695" h="6388100">
                    <a:moveTo>
                      <a:pt x="2960039" y="1625600"/>
                    </a:moveTo>
                    <a:lnTo>
                      <a:pt x="2925673" y="1612900"/>
                    </a:lnTo>
                    <a:lnTo>
                      <a:pt x="2921584" y="1612900"/>
                    </a:lnTo>
                    <a:lnTo>
                      <a:pt x="2960039" y="1625600"/>
                    </a:lnTo>
                    <a:close/>
                  </a:path>
                  <a:path w="4671695" h="6388100">
                    <a:moveTo>
                      <a:pt x="2960255" y="38100"/>
                    </a:moveTo>
                    <a:lnTo>
                      <a:pt x="2935376" y="25400"/>
                    </a:lnTo>
                    <a:lnTo>
                      <a:pt x="2931706" y="25400"/>
                    </a:lnTo>
                    <a:lnTo>
                      <a:pt x="2958350" y="38100"/>
                    </a:lnTo>
                    <a:lnTo>
                      <a:pt x="2960255" y="38100"/>
                    </a:lnTo>
                    <a:close/>
                  </a:path>
                  <a:path w="4671695" h="6388100">
                    <a:moveTo>
                      <a:pt x="2971063" y="4092003"/>
                    </a:moveTo>
                    <a:lnTo>
                      <a:pt x="2964230" y="4102100"/>
                    </a:lnTo>
                    <a:lnTo>
                      <a:pt x="2950578" y="4140200"/>
                    </a:lnTo>
                    <a:lnTo>
                      <a:pt x="2971063" y="4092003"/>
                    </a:lnTo>
                    <a:close/>
                  </a:path>
                  <a:path w="4671695" h="6388100">
                    <a:moveTo>
                      <a:pt x="2975241" y="4082173"/>
                    </a:moveTo>
                    <a:lnTo>
                      <a:pt x="2971063" y="4092003"/>
                    </a:lnTo>
                    <a:lnTo>
                      <a:pt x="2972828" y="4089400"/>
                    </a:lnTo>
                    <a:lnTo>
                      <a:pt x="2975241" y="4082173"/>
                    </a:lnTo>
                    <a:close/>
                  </a:path>
                  <a:path w="4671695" h="6388100">
                    <a:moveTo>
                      <a:pt x="2978556" y="1889150"/>
                    </a:moveTo>
                    <a:lnTo>
                      <a:pt x="2952496" y="1866900"/>
                    </a:lnTo>
                    <a:lnTo>
                      <a:pt x="2925140" y="1854200"/>
                    </a:lnTo>
                    <a:lnTo>
                      <a:pt x="2899422" y="1841500"/>
                    </a:lnTo>
                    <a:lnTo>
                      <a:pt x="2849257" y="1816100"/>
                    </a:lnTo>
                    <a:lnTo>
                      <a:pt x="2822892" y="1803400"/>
                    </a:lnTo>
                    <a:lnTo>
                      <a:pt x="2794343" y="1790700"/>
                    </a:lnTo>
                    <a:lnTo>
                      <a:pt x="2805684" y="1790700"/>
                    </a:lnTo>
                    <a:lnTo>
                      <a:pt x="2780538" y="1778000"/>
                    </a:lnTo>
                    <a:lnTo>
                      <a:pt x="2762948" y="1765300"/>
                    </a:lnTo>
                    <a:lnTo>
                      <a:pt x="2775635" y="1765300"/>
                    </a:lnTo>
                    <a:lnTo>
                      <a:pt x="2752255" y="1752600"/>
                    </a:lnTo>
                    <a:lnTo>
                      <a:pt x="2731236" y="1752600"/>
                    </a:lnTo>
                    <a:lnTo>
                      <a:pt x="2712580" y="1739900"/>
                    </a:lnTo>
                    <a:lnTo>
                      <a:pt x="2669603" y="1739900"/>
                    </a:lnTo>
                    <a:lnTo>
                      <a:pt x="2659024" y="1727200"/>
                    </a:lnTo>
                    <a:lnTo>
                      <a:pt x="2621457" y="1727200"/>
                    </a:lnTo>
                    <a:lnTo>
                      <a:pt x="2617990" y="1739900"/>
                    </a:lnTo>
                    <a:lnTo>
                      <a:pt x="2579941" y="1739900"/>
                    </a:lnTo>
                    <a:lnTo>
                      <a:pt x="2606116" y="1752600"/>
                    </a:lnTo>
                    <a:lnTo>
                      <a:pt x="2631452" y="1752600"/>
                    </a:lnTo>
                    <a:lnTo>
                      <a:pt x="2656395" y="1765300"/>
                    </a:lnTo>
                    <a:lnTo>
                      <a:pt x="2763888" y="1790700"/>
                    </a:lnTo>
                    <a:lnTo>
                      <a:pt x="2782684" y="1803400"/>
                    </a:lnTo>
                    <a:lnTo>
                      <a:pt x="2809837" y="1816100"/>
                    </a:lnTo>
                    <a:lnTo>
                      <a:pt x="2842895" y="1828800"/>
                    </a:lnTo>
                    <a:lnTo>
                      <a:pt x="2917050" y="1854200"/>
                    </a:lnTo>
                    <a:lnTo>
                      <a:pt x="2953474" y="1879600"/>
                    </a:lnTo>
                    <a:lnTo>
                      <a:pt x="2978556" y="1889150"/>
                    </a:lnTo>
                    <a:close/>
                  </a:path>
                  <a:path w="4671695" h="6388100">
                    <a:moveTo>
                      <a:pt x="2989097" y="38989"/>
                    </a:moveTo>
                    <a:lnTo>
                      <a:pt x="2988043" y="38100"/>
                    </a:lnTo>
                    <a:lnTo>
                      <a:pt x="2985592" y="38100"/>
                    </a:lnTo>
                    <a:lnTo>
                      <a:pt x="2977515" y="25400"/>
                    </a:lnTo>
                    <a:lnTo>
                      <a:pt x="2952597" y="25400"/>
                    </a:lnTo>
                    <a:lnTo>
                      <a:pt x="2974505" y="38100"/>
                    </a:lnTo>
                    <a:lnTo>
                      <a:pt x="2985312" y="38100"/>
                    </a:lnTo>
                    <a:lnTo>
                      <a:pt x="2989097" y="38989"/>
                    </a:lnTo>
                    <a:close/>
                  </a:path>
                  <a:path w="4671695" h="6388100">
                    <a:moveTo>
                      <a:pt x="2999829" y="4737100"/>
                    </a:moveTo>
                    <a:lnTo>
                      <a:pt x="2997708" y="4737100"/>
                    </a:lnTo>
                    <a:lnTo>
                      <a:pt x="2996908" y="4738954"/>
                    </a:lnTo>
                    <a:lnTo>
                      <a:pt x="2999829" y="4737100"/>
                    </a:lnTo>
                    <a:close/>
                  </a:path>
                  <a:path w="4671695" h="6388100">
                    <a:moveTo>
                      <a:pt x="3011424" y="1903552"/>
                    </a:moveTo>
                    <a:lnTo>
                      <a:pt x="3011157" y="1903196"/>
                    </a:lnTo>
                    <a:lnTo>
                      <a:pt x="2986824" y="1892300"/>
                    </a:lnTo>
                    <a:lnTo>
                      <a:pt x="2978556" y="1889150"/>
                    </a:lnTo>
                    <a:lnTo>
                      <a:pt x="2982252" y="1892300"/>
                    </a:lnTo>
                    <a:lnTo>
                      <a:pt x="3011424" y="1903552"/>
                    </a:lnTo>
                    <a:close/>
                  </a:path>
                  <a:path w="4671695" h="6388100">
                    <a:moveTo>
                      <a:pt x="3015424" y="3745954"/>
                    </a:moveTo>
                    <a:lnTo>
                      <a:pt x="3015284" y="3746500"/>
                    </a:lnTo>
                    <a:lnTo>
                      <a:pt x="3015424" y="3745954"/>
                    </a:lnTo>
                    <a:close/>
                  </a:path>
                  <a:path w="4671695" h="6388100">
                    <a:moveTo>
                      <a:pt x="3019996" y="4724400"/>
                    </a:moveTo>
                    <a:lnTo>
                      <a:pt x="2999829" y="4737100"/>
                    </a:lnTo>
                    <a:lnTo>
                      <a:pt x="3006864" y="4737100"/>
                    </a:lnTo>
                    <a:lnTo>
                      <a:pt x="3019996" y="4724400"/>
                    </a:lnTo>
                    <a:close/>
                  </a:path>
                  <a:path w="4671695" h="6388100">
                    <a:moveTo>
                      <a:pt x="3025013" y="4876800"/>
                    </a:moveTo>
                    <a:lnTo>
                      <a:pt x="3012833" y="4876800"/>
                    </a:lnTo>
                    <a:lnTo>
                      <a:pt x="2993161" y="4889500"/>
                    </a:lnTo>
                    <a:lnTo>
                      <a:pt x="3025013" y="4876800"/>
                    </a:lnTo>
                    <a:close/>
                  </a:path>
                  <a:path w="4671695" h="6388100">
                    <a:moveTo>
                      <a:pt x="3039872" y="4870869"/>
                    </a:moveTo>
                    <a:lnTo>
                      <a:pt x="3025013" y="4876800"/>
                    </a:lnTo>
                    <a:lnTo>
                      <a:pt x="3031515" y="4876800"/>
                    </a:lnTo>
                    <a:lnTo>
                      <a:pt x="3039872" y="4870869"/>
                    </a:lnTo>
                    <a:close/>
                  </a:path>
                  <a:path w="4671695" h="6388100">
                    <a:moveTo>
                      <a:pt x="3041231" y="228600"/>
                    </a:moveTo>
                    <a:lnTo>
                      <a:pt x="3004680" y="215900"/>
                    </a:lnTo>
                    <a:lnTo>
                      <a:pt x="2973768" y="215900"/>
                    </a:lnTo>
                    <a:lnTo>
                      <a:pt x="2953943" y="203200"/>
                    </a:lnTo>
                    <a:lnTo>
                      <a:pt x="2950578" y="203200"/>
                    </a:lnTo>
                    <a:lnTo>
                      <a:pt x="2969082" y="215900"/>
                    </a:lnTo>
                    <a:lnTo>
                      <a:pt x="3031515" y="228600"/>
                    </a:lnTo>
                    <a:lnTo>
                      <a:pt x="3041231" y="228600"/>
                    </a:lnTo>
                    <a:close/>
                  </a:path>
                  <a:path w="4671695" h="6388100">
                    <a:moveTo>
                      <a:pt x="3068447" y="4140200"/>
                    </a:moveTo>
                    <a:lnTo>
                      <a:pt x="3065208" y="4140200"/>
                    </a:lnTo>
                    <a:lnTo>
                      <a:pt x="3062186" y="4148150"/>
                    </a:lnTo>
                    <a:lnTo>
                      <a:pt x="3068447" y="4140200"/>
                    </a:lnTo>
                    <a:close/>
                  </a:path>
                  <a:path w="4671695" h="6388100">
                    <a:moveTo>
                      <a:pt x="3071126" y="4851400"/>
                    </a:moveTo>
                    <a:lnTo>
                      <a:pt x="3066783" y="4851400"/>
                    </a:lnTo>
                    <a:lnTo>
                      <a:pt x="3049422" y="4864100"/>
                    </a:lnTo>
                    <a:lnTo>
                      <a:pt x="3039872" y="4870869"/>
                    </a:lnTo>
                    <a:lnTo>
                      <a:pt x="3056864" y="4864100"/>
                    </a:lnTo>
                    <a:lnTo>
                      <a:pt x="3071126" y="4851400"/>
                    </a:lnTo>
                    <a:close/>
                  </a:path>
                  <a:path w="4671695" h="6388100">
                    <a:moveTo>
                      <a:pt x="3116351" y="1724799"/>
                    </a:moveTo>
                    <a:lnTo>
                      <a:pt x="3056331" y="1683334"/>
                    </a:lnTo>
                    <a:lnTo>
                      <a:pt x="3020847" y="1667370"/>
                    </a:lnTo>
                    <a:lnTo>
                      <a:pt x="3021939" y="1669834"/>
                    </a:lnTo>
                    <a:lnTo>
                      <a:pt x="3026308" y="1674241"/>
                    </a:lnTo>
                    <a:lnTo>
                      <a:pt x="3037217" y="1684401"/>
                    </a:lnTo>
                    <a:lnTo>
                      <a:pt x="3029737" y="1676793"/>
                    </a:lnTo>
                    <a:lnTo>
                      <a:pt x="3039402" y="1680273"/>
                    </a:lnTo>
                    <a:lnTo>
                      <a:pt x="3059468" y="1690992"/>
                    </a:lnTo>
                    <a:lnTo>
                      <a:pt x="3083191" y="1705076"/>
                    </a:lnTo>
                    <a:lnTo>
                      <a:pt x="3111462" y="1722678"/>
                    </a:lnTo>
                    <a:lnTo>
                      <a:pt x="3115780" y="1725180"/>
                    </a:lnTo>
                    <a:lnTo>
                      <a:pt x="3116351" y="1724799"/>
                    </a:lnTo>
                    <a:close/>
                  </a:path>
                  <a:path w="4671695" h="6388100">
                    <a:moveTo>
                      <a:pt x="3124327" y="1993900"/>
                    </a:moveTo>
                    <a:lnTo>
                      <a:pt x="3119082" y="1981200"/>
                    </a:lnTo>
                    <a:lnTo>
                      <a:pt x="3113722" y="1981200"/>
                    </a:lnTo>
                    <a:lnTo>
                      <a:pt x="3108007" y="1968500"/>
                    </a:lnTo>
                    <a:lnTo>
                      <a:pt x="3097009" y="1968500"/>
                    </a:lnTo>
                    <a:lnTo>
                      <a:pt x="3091053" y="1955800"/>
                    </a:lnTo>
                    <a:lnTo>
                      <a:pt x="3084525" y="1951088"/>
                    </a:lnTo>
                    <a:lnTo>
                      <a:pt x="3084525" y="1968500"/>
                    </a:lnTo>
                    <a:lnTo>
                      <a:pt x="3083382" y="1968500"/>
                    </a:lnTo>
                    <a:lnTo>
                      <a:pt x="3078226" y="1955800"/>
                    </a:lnTo>
                    <a:lnTo>
                      <a:pt x="3082099" y="1955800"/>
                    </a:lnTo>
                    <a:lnTo>
                      <a:pt x="3084525" y="1968500"/>
                    </a:lnTo>
                    <a:lnTo>
                      <a:pt x="3084525" y="1951088"/>
                    </a:lnTo>
                    <a:lnTo>
                      <a:pt x="3073463" y="1943100"/>
                    </a:lnTo>
                    <a:lnTo>
                      <a:pt x="3055175" y="1930400"/>
                    </a:lnTo>
                    <a:lnTo>
                      <a:pt x="3036303" y="1905000"/>
                    </a:lnTo>
                    <a:lnTo>
                      <a:pt x="3015170" y="1905000"/>
                    </a:lnTo>
                    <a:lnTo>
                      <a:pt x="3012516" y="1905000"/>
                    </a:lnTo>
                    <a:lnTo>
                      <a:pt x="3036366" y="1917700"/>
                    </a:lnTo>
                    <a:lnTo>
                      <a:pt x="3059353" y="1943100"/>
                    </a:lnTo>
                    <a:lnTo>
                      <a:pt x="3069120" y="1943100"/>
                    </a:lnTo>
                    <a:lnTo>
                      <a:pt x="3076841" y="1955800"/>
                    </a:lnTo>
                    <a:lnTo>
                      <a:pt x="3068332" y="1955800"/>
                    </a:lnTo>
                    <a:lnTo>
                      <a:pt x="3052915" y="1943100"/>
                    </a:lnTo>
                    <a:lnTo>
                      <a:pt x="3077730" y="1968500"/>
                    </a:lnTo>
                    <a:lnTo>
                      <a:pt x="3093034" y="1981200"/>
                    </a:lnTo>
                    <a:lnTo>
                      <a:pt x="3111970" y="1981200"/>
                    </a:lnTo>
                    <a:lnTo>
                      <a:pt x="3115208" y="1993900"/>
                    </a:lnTo>
                    <a:lnTo>
                      <a:pt x="3124327" y="1993900"/>
                    </a:lnTo>
                    <a:close/>
                  </a:path>
                  <a:path w="4671695" h="6388100">
                    <a:moveTo>
                      <a:pt x="3135655" y="2006600"/>
                    </a:moveTo>
                    <a:lnTo>
                      <a:pt x="3130816" y="1993900"/>
                    </a:lnTo>
                    <a:lnTo>
                      <a:pt x="3128086" y="1993900"/>
                    </a:lnTo>
                    <a:lnTo>
                      <a:pt x="3131248" y="2006600"/>
                    </a:lnTo>
                    <a:lnTo>
                      <a:pt x="3135655" y="2006600"/>
                    </a:lnTo>
                    <a:close/>
                  </a:path>
                  <a:path w="4671695" h="6388100">
                    <a:moveTo>
                      <a:pt x="3140494" y="2019300"/>
                    </a:moveTo>
                    <a:lnTo>
                      <a:pt x="3137128" y="2006600"/>
                    </a:lnTo>
                    <a:lnTo>
                      <a:pt x="3135655" y="2006600"/>
                    </a:lnTo>
                    <a:lnTo>
                      <a:pt x="3140494" y="2019300"/>
                    </a:lnTo>
                    <a:close/>
                  </a:path>
                  <a:path w="4671695" h="6388100">
                    <a:moveTo>
                      <a:pt x="3165691" y="2084908"/>
                    </a:moveTo>
                    <a:lnTo>
                      <a:pt x="3145866" y="2035632"/>
                    </a:lnTo>
                    <a:lnTo>
                      <a:pt x="3125787" y="2003844"/>
                    </a:lnTo>
                    <a:lnTo>
                      <a:pt x="3136569" y="2023719"/>
                    </a:lnTo>
                    <a:lnTo>
                      <a:pt x="3146806" y="2043861"/>
                    </a:lnTo>
                    <a:lnTo>
                      <a:pt x="3156508" y="2064258"/>
                    </a:lnTo>
                    <a:lnTo>
                      <a:pt x="3165691" y="2084908"/>
                    </a:lnTo>
                    <a:close/>
                  </a:path>
                  <a:path w="4671695" h="6388100">
                    <a:moveTo>
                      <a:pt x="3168802" y="4734623"/>
                    </a:moveTo>
                    <a:lnTo>
                      <a:pt x="3144888" y="4749800"/>
                    </a:lnTo>
                    <a:lnTo>
                      <a:pt x="3165487" y="4737100"/>
                    </a:lnTo>
                    <a:lnTo>
                      <a:pt x="3168802" y="4734623"/>
                    </a:lnTo>
                    <a:close/>
                  </a:path>
                  <a:path w="4671695" h="6388100">
                    <a:moveTo>
                      <a:pt x="3229483" y="1990712"/>
                    </a:moveTo>
                    <a:lnTo>
                      <a:pt x="3226003" y="1981200"/>
                    </a:lnTo>
                    <a:lnTo>
                      <a:pt x="3223323" y="1981200"/>
                    </a:lnTo>
                    <a:lnTo>
                      <a:pt x="3229483" y="1990712"/>
                    </a:lnTo>
                    <a:close/>
                  </a:path>
                  <a:path w="4671695" h="6388100">
                    <a:moveTo>
                      <a:pt x="3231540" y="1993900"/>
                    </a:moveTo>
                    <a:lnTo>
                      <a:pt x="3229483" y="1990712"/>
                    </a:lnTo>
                    <a:lnTo>
                      <a:pt x="3230638" y="1993900"/>
                    </a:lnTo>
                    <a:lnTo>
                      <a:pt x="3231540" y="1993900"/>
                    </a:lnTo>
                    <a:close/>
                  </a:path>
                  <a:path w="4671695" h="6388100">
                    <a:moveTo>
                      <a:pt x="3239757" y="2006600"/>
                    </a:moveTo>
                    <a:lnTo>
                      <a:pt x="3235248" y="1993900"/>
                    </a:lnTo>
                    <a:lnTo>
                      <a:pt x="3231540" y="1993900"/>
                    </a:lnTo>
                    <a:lnTo>
                      <a:pt x="3239757" y="2006600"/>
                    </a:lnTo>
                    <a:close/>
                  </a:path>
                  <a:path w="4671695" h="6388100">
                    <a:moveTo>
                      <a:pt x="3241116" y="115277"/>
                    </a:moveTo>
                    <a:lnTo>
                      <a:pt x="3240125" y="114300"/>
                    </a:lnTo>
                    <a:lnTo>
                      <a:pt x="3240938" y="115201"/>
                    </a:lnTo>
                    <a:lnTo>
                      <a:pt x="3241116" y="115277"/>
                    </a:lnTo>
                    <a:close/>
                  </a:path>
                  <a:path w="4671695" h="6388100">
                    <a:moveTo>
                      <a:pt x="3276473" y="2652230"/>
                    </a:moveTo>
                    <a:lnTo>
                      <a:pt x="3274530" y="2604782"/>
                    </a:lnTo>
                    <a:lnTo>
                      <a:pt x="3273793" y="2592984"/>
                    </a:lnTo>
                    <a:lnTo>
                      <a:pt x="3270783" y="2557729"/>
                    </a:lnTo>
                    <a:lnTo>
                      <a:pt x="3269818" y="2567114"/>
                    </a:lnTo>
                    <a:lnTo>
                      <a:pt x="3271850" y="2590673"/>
                    </a:lnTo>
                    <a:lnTo>
                      <a:pt x="3273158" y="2614358"/>
                    </a:lnTo>
                    <a:lnTo>
                      <a:pt x="3275126" y="2661920"/>
                    </a:lnTo>
                    <a:lnTo>
                      <a:pt x="3276473" y="2652230"/>
                    </a:lnTo>
                    <a:close/>
                  </a:path>
                  <a:path w="4671695" h="6388100">
                    <a:moveTo>
                      <a:pt x="3283229" y="127000"/>
                    </a:moveTo>
                    <a:lnTo>
                      <a:pt x="3258464" y="114300"/>
                    </a:lnTo>
                    <a:lnTo>
                      <a:pt x="3231934" y="101600"/>
                    </a:lnTo>
                    <a:lnTo>
                      <a:pt x="3203435" y="88900"/>
                    </a:lnTo>
                    <a:lnTo>
                      <a:pt x="3229152" y="101600"/>
                    </a:lnTo>
                    <a:lnTo>
                      <a:pt x="3252076" y="114300"/>
                    </a:lnTo>
                    <a:lnTo>
                      <a:pt x="3272612" y="127000"/>
                    </a:lnTo>
                    <a:lnTo>
                      <a:pt x="3283229" y="127000"/>
                    </a:lnTo>
                    <a:close/>
                  </a:path>
                  <a:path w="4671695" h="6388100">
                    <a:moveTo>
                      <a:pt x="3296894" y="139700"/>
                    </a:moveTo>
                    <a:lnTo>
                      <a:pt x="3241116" y="115277"/>
                    </a:lnTo>
                    <a:lnTo>
                      <a:pt x="3252978" y="127000"/>
                    </a:lnTo>
                    <a:lnTo>
                      <a:pt x="3296894" y="139700"/>
                    </a:lnTo>
                    <a:close/>
                  </a:path>
                  <a:path w="4671695" h="6388100">
                    <a:moveTo>
                      <a:pt x="3314319" y="136029"/>
                    </a:moveTo>
                    <a:lnTo>
                      <a:pt x="3306445" y="127000"/>
                    </a:lnTo>
                    <a:lnTo>
                      <a:pt x="3291192" y="127000"/>
                    </a:lnTo>
                    <a:lnTo>
                      <a:pt x="3314319" y="136029"/>
                    </a:lnTo>
                    <a:close/>
                  </a:path>
                  <a:path w="4671695" h="6388100">
                    <a:moveTo>
                      <a:pt x="3323666" y="139700"/>
                    </a:moveTo>
                    <a:lnTo>
                      <a:pt x="3314319" y="136029"/>
                    </a:lnTo>
                    <a:lnTo>
                      <a:pt x="3317494" y="139700"/>
                    </a:lnTo>
                    <a:lnTo>
                      <a:pt x="3323666" y="139700"/>
                    </a:lnTo>
                    <a:close/>
                  </a:path>
                  <a:path w="4671695" h="6388100">
                    <a:moveTo>
                      <a:pt x="3346221" y="149948"/>
                    </a:moveTo>
                    <a:lnTo>
                      <a:pt x="3338284" y="139700"/>
                    </a:lnTo>
                    <a:lnTo>
                      <a:pt x="3323666" y="139700"/>
                    </a:lnTo>
                    <a:lnTo>
                      <a:pt x="3346221" y="149948"/>
                    </a:lnTo>
                    <a:close/>
                  </a:path>
                  <a:path w="4671695" h="6388100">
                    <a:moveTo>
                      <a:pt x="3349650" y="355600"/>
                    </a:moveTo>
                    <a:lnTo>
                      <a:pt x="3339198" y="342900"/>
                    </a:lnTo>
                    <a:lnTo>
                      <a:pt x="3348761" y="355600"/>
                    </a:lnTo>
                    <a:lnTo>
                      <a:pt x="3349650" y="355600"/>
                    </a:lnTo>
                    <a:close/>
                  </a:path>
                  <a:path w="4671695" h="6388100">
                    <a:moveTo>
                      <a:pt x="3363887" y="359181"/>
                    </a:moveTo>
                    <a:lnTo>
                      <a:pt x="3360636" y="355600"/>
                    </a:lnTo>
                    <a:lnTo>
                      <a:pt x="3358438" y="355600"/>
                    </a:lnTo>
                    <a:lnTo>
                      <a:pt x="3363887" y="359181"/>
                    </a:lnTo>
                    <a:close/>
                  </a:path>
                  <a:path w="4671695" h="6388100">
                    <a:moveTo>
                      <a:pt x="3370719" y="160274"/>
                    </a:moveTo>
                    <a:lnTo>
                      <a:pt x="3351580" y="152400"/>
                    </a:lnTo>
                    <a:lnTo>
                      <a:pt x="3346221" y="149948"/>
                    </a:lnTo>
                    <a:lnTo>
                      <a:pt x="3348101" y="152400"/>
                    </a:lnTo>
                    <a:lnTo>
                      <a:pt x="3370719" y="160274"/>
                    </a:lnTo>
                    <a:close/>
                  </a:path>
                  <a:path w="4671695" h="6388100">
                    <a:moveTo>
                      <a:pt x="3377768" y="368300"/>
                    </a:moveTo>
                    <a:lnTo>
                      <a:pt x="3363887" y="359181"/>
                    </a:lnTo>
                    <a:lnTo>
                      <a:pt x="3372167" y="368300"/>
                    </a:lnTo>
                    <a:lnTo>
                      <a:pt x="3377768" y="368300"/>
                    </a:lnTo>
                    <a:close/>
                  </a:path>
                  <a:path w="4671695" h="6388100">
                    <a:moveTo>
                      <a:pt x="3388804" y="370484"/>
                    </a:moveTo>
                    <a:lnTo>
                      <a:pt x="3387217" y="368300"/>
                    </a:lnTo>
                    <a:lnTo>
                      <a:pt x="3384258" y="368300"/>
                    </a:lnTo>
                    <a:lnTo>
                      <a:pt x="3388804" y="370484"/>
                    </a:lnTo>
                    <a:close/>
                  </a:path>
                  <a:path w="4671695" h="6388100">
                    <a:moveTo>
                      <a:pt x="3393656" y="2829522"/>
                    </a:moveTo>
                    <a:lnTo>
                      <a:pt x="3392792" y="2839847"/>
                    </a:lnTo>
                    <a:lnTo>
                      <a:pt x="3392119" y="2850362"/>
                    </a:lnTo>
                    <a:lnTo>
                      <a:pt x="3391598" y="2860916"/>
                    </a:lnTo>
                    <a:lnTo>
                      <a:pt x="3391192" y="2871406"/>
                    </a:lnTo>
                    <a:lnTo>
                      <a:pt x="3392093" y="2859544"/>
                    </a:lnTo>
                    <a:lnTo>
                      <a:pt x="3392728" y="2848622"/>
                    </a:lnTo>
                    <a:lnTo>
                      <a:pt x="3393656" y="2829522"/>
                    </a:lnTo>
                    <a:close/>
                  </a:path>
                  <a:path w="4671695" h="6388100">
                    <a:moveTo>
                      <a:pt x="3402850" y="2723388"/>
                    </a:moveTo>
                    <a:lnTo>
                      <a:pt x="3397389" y="2761373"/>
                    </a:lnTo>
                    <a:lnTo>
                      <a:pt x="3394976" y="2800439"/>
                    </a:lnTo>
                    <a:lnTo>
                      <a:pt x="3393656" y="2829522"/>
                    </a:lnTo>
                    <a:lnTo>
                      <a:pt x="3395256" y="2813088"/>
                    </a:lnTo>
                    <a:lnTo>
                      <a:pt x="3399015" y="2780906"/>
                    </a:lnTo>
                    <a:lnTo>
                      <a:pt x="3400539" y="2765425"/>
                    </a:lnTo>
                    <a:lnTo>
                      <a:pt x="3401644" y="2750566"/>
                    </a:lnTo>
                    <a:lnTo>
                      <a:pt x="3402469" y="2736494"/>
                    </a:lnTo>
                    <a:lnTo>
                      <a:pt x="3402850" y="2723388"/>
                    </a:lnTo>
                    <a:close/>
                  </a:path>
                  <a:path w="4671695" h="6388100">
                    <a:moveTo>
                      <a:pt x="3410534" y="381000"/>
                    </a:moveTo>
                    <a:lnTo>
                      <a:pt x="3388804" y="370484"/>
                    </a:lnTo>
                    <a:lnTo>
                      <a:pt x="3396335" y="381000"/>
                    </a:lnTo>
                    <a:lnTo>
                      <a:pt x="3410534" y="381000"/>
                    </a:lnTo>
                    <a:close/>
                  </a:path>
                  <a:path w="4671695" h="6388100">
                    <a:moveTo>
                      <a:pt x="3415639" y="383463"/>
                    </a:moveTo>
                    <a:lnTo>
                      <a:pt x="3413010" y="381000"/>
                    </a:lnTo>
                    <a:lnTo>
                      <a:pt x="3410534" y="381000"/>
                    </a:lnTo>
                    <a:lnTo>
                      <a:pt x="3415639" y="383463"/>
                    </a:lnTo>
                    <a:close/>
                  </a:path>
                  <a:path w="4671695" h="6388100">
                    <a:moveTo>
                      <a:pt x="3436810" y="393700"/>
                    </a:moveTo>
                    <a:lnTo>
                      <a:pt x="3415639" y="383463"/>
                    </a:lnTo>
                    <a:lnTo>
                      <a:pt x="3426574" y="393700"/>
                    </a:lnTo>
                    <a:lnTo>
                      <a:pt x="3436810" y="393700"/>
                    </a:lnTo>
                    <a:close/>
                  </a:path>
                  <a:path w="4671695" h="6388100">
                    <a:moveTo>
                      <a:pt x="3436912" y="213156"/>
                    </a:moveTo>
                    <a:lnTo>
                      <a:pt x="3426002" y="206438"/>
                    </a:lnTo>
                    <a:lnTo>
                      <a:pt x="3436556" y="215900"/>
                    </a:lnTo>
                    <a:lnTo>
                      <a:pt x="3436912" y="213156"/>
                    </a:lnTo>
                    <a:close/>
                  </a:path>
                  <a:path w="4671695" h="6388100">
                    <a:moveTo>
                      <a:pt x="3446259" y="4525619"/>
                    </a:moveTo>
                    <a:lnTo>
                      <a:pt x="3415754" y="4546600"/>
                    </a:lnTo>
                    <a:lnTo>
                      <a:pt x="3406432" y="4556099"/>
                    </a:lnTo>
                    <a:lnTo>
                      <a:pt x="3418255" y="4546600"/>
                    </a:lnTo>
                    <a:lnTo>
                      <a:pt x="3437991" y="4534878"/>
                    </a:lnTo>
                    <a:lnTo>
                      <a:pt x="3438360" y="4533900"/>
                    </a:lnTo>
                    <a:lnTo>
                      <a:pt x="3439642" y="4533900"/>
                    </a:lnTo>
                    <a:lnTo>
                      <a:pt x="3445472" y="4527728"/>
                    </a:lnTo>
                    <a:lnTo>
                      <a:pt x="3446259" y="4525619"/>
                    </a:lnTo>
                    <a:close/>
                  </a:path>
                  <a:path w="4671695" h="6388100">
                    <a:moveTo>
                      <a:pt x="3541738" y="4432300"/>
                    </a:moveTo>
                    <a:lnTo>
                      <a:pt x="3530054" y="4445000"/>
                    </a:lnTo>
                    <a:lnTo>
                      <a:pt x="3523919" y="4457700"/>
                    </a:lnTo>
                    <a:lnTo>
                      <a:pt x="3517582" y="4457700"/>
                    </a:lnTo>
                    <a:lnTo>
                      <a:pt x="3477539" y="4495800"/>
                    </a:lnTo>
                    <a:lnTo>
                      <a:pt x="3464356" y="4508500"/>
                    </a:lnTo>
                    <a:lnTo>
                      <a:pt x="3451644" y="4521200"/>
                    </a:lnTo>
                    <a:lnTo>
                      <a:pt x="3447923" y="4521200"/>
                    </a:lnTo>
                    <a:lnTo>
                      <a:pt x="3446259" y="4525619"/>
                    </a:lnTo>
                    <a:lnTo>
                      <a:pt x="3449701" y="4523257"/>
                    </a:lnTo>
                    <a:lnTo>
                      <a:pt x="3445472" y="4527728"/>
                    </a:lnTo>
                    <a:lnTo>
                      <a:pt x="3443160" y="4533900"/>
                    </a:lnTo>
                    <a:lnTo>
                      <a:pt x="3439642" y="4533900"/>
                    </a:lnTo>
                    <a:lnTo>
                      <a:pt x="3437991" y="4534878"/>
                    </a:lnTo>
                    <a:lnTo>
                      <a:pt x="3433470" y="4546600"/>
                    </a:lnTo>
                    <a:lnTo>
                      <a:pt x="3460851" y="4521200"/>
                    </a:lnTo>
                    <a:lnTo>
                      <a:pt x="3515220" y="4470400"/>
                    </a:lnTo>
                    <a:lnTo>
                      <a:pt x="3528606" y="4457700"/>
                    </a:lnTo>
                    <a:lnTo>
                      <a:pt x="3541738" y="4432300"/>
                    </a:lnTo>
                    <a:close/>
                  </a:path>
                  <a:path w="4671695" h="6388100">
                    <a:moveTo>
                      <a:pt x="3625989" y="4432300"/>
                    </a:moveTo>
                    <a:lnTo>
                      <a:pt x="3620160" y="4432300"/>
                    </a:lnTo>
                    <a:lnTo>
                      <a:pt x="3608184" y="4445000"/>
                    </a:lnTo>
                    <a:lnTo>
                      <a:pt x="3602837" y="4452036"/>
                    </a:lnTo>
                    <a:lnTo>
                      <a:pt x="3612032" y="4446625"/>
                    </a:lnTo>
                    <a:lnTo>
                      <a:pt x="3625989" y="4432300"/>
                    </a:lnTo>
                    <a:close/>
                  </a:path>
                  <a:path w="4671695" h="6388100">
                    <a:moveTo>
                      <a:pt x="3680244" y="4136987"/>
                    </a:moveTo>
                    <a:lnTo>
                      <a:pt x="3674376" y="4140200"/>
                    </a:lnTo>
                    <a:lnTo>
                      <a:pt x="3658197" y="4165600"/>
                    </a:lnTo>
                    <a:lnTo>
                      <a:pt x="3671214" y="4152900"/>
                    </a:lnTo>
                    <a:lnTo>
                      <a:pt x="3680244" y="4136987"/>
                    </a:lnTo>
                    <a:close/>
                  </a:path>
                  <a:path w="4671695" h="6388100">
                    <a:moveTo>
                      <a:pt x="3749941" y="342900"/>
                    </a:moveTo>
                    <a:lnTo>
                      <a:pt x="3717544" y="317500"/>
                    </a:lnTo>
                    <a:lnTo>
                      <a:pt x="3706698" y="317500"/>
                    </a:lnTo>
                    <a:lnTo>
                      <a:pt x="3727640" y="330200"/>
                    </a:lnTo>
                    <a:lnTo>
                      <a:pt x="3749941" y="342900"/>
                    </a:lnTo>
                    <a:close/>
                  </a:path>
                  <a:path w="4671695" h="6388100">
                    <a:moveTo>
                      <a:pt x="3856990" y="482955"/>
                    </a:moveTo>
                    <a:lnTo>
                      <a:pt x="3856609" y="482600"/>
                    </a:lnTo>
                    <a:lnTo>
                      <a:pt x="3856990" y="482955"/>
                    </a:lnTo>
                    <a:close/>
                  </a:path>
                  <a:path w="4671695" h="6388100">
                    <a:moveTo>
                      <a:pt x="3857256" y="660400"/>
                    </a:moveTo>
                    <a:lnTo>
                      <a:pt x="3848227" y="647700"/>
                    </a:lnTo>
                    <a:lnTo>
                      <a:pt x="3853396" y="660400"/>
                    </a:lnTo>
                    <a:lnTo>
                      <a:pt x="3857256" y="660400"/>
                    </a:lnTo>
                    <a:close/>
                  </a:path>
                  <a:path w="4671695" h="6388100">
                    <a:moveTo>
                      <a:pt x="3897896" y="520700"/>
                    </a:moveTo>
                    <a:lnTo>
                      <a:pt x="3885311" y="508000"/>
                    </a:lnTo>
                    <a:lnTo>
                      <a:pt x="3856990" y="482955"/>
                    </a:lnTo>
                    <a:lnTo>
                      <a:pt x="3869918" y="495300"/>
                    </a:lnTo>
                    <a:lnTo>
                      <a:pt x="3883799" y="508000"/>
                    </a:lnTo>
                    <a:lnTo>
                      <a:pt x="3897896" y="520700"/>
                    </a:lnTo>
                    <a:close/>
                  </a:path>
                  <a:path w="4671695" h="6388100">
                    <a:moveTo>
                      <a:pt x="3899052" y="3898900"/>
                    </a:moveTo>
                    <a:lnTo>
                      <a:pt x="3896868" y="3898900"/>
                    </a:lnTo>
                    <a:lnTo>
                      <a:pt x="3892639" y="3911600"/>
                    </a:lnTo>
                    <a:lnTo>
                      <a:pt x="3899052" y="3898900"/>
                    </a:lnTo>
                    <a:close/>
                  </a:path>
                  <a:path w="4671695" h="6388100">
                    <a:moveTo>
                      <a:pt x="3988257" y="624179"/>
                    </a:moveTo>
                    <a:lnTo>
                      <a:pt x="3986580" y="622300"/>
                    </a:lnTo>
                    <a:lnTo>
                      <a:pt x="3986034" y="622300"/>
                    </a:lnTo>
                    <a:lnTo>
                      <a:pt x="3988257" y="624179"/>
                    </a:lnTo>
                    <a:close/>
                  </a:path>
                  <a:path w="4671695" h="6388100">
                    <a:moveTo>
                      <a:pt x="4001033" y="635000"/>
                    </a:moveTo>
                    <a:lnTo>
                      <a:pt x="3988257" y="624179"/>
                    </a:lnTo>
                    <a:lnTo>
                      <a:pt x="3997896" y="635000"/>
                    </a:lnTo>
                    <a:lnTo>
                      <a:pt x="4001033" y="635000"/>
                    </a:lnTo>
                    <a:close/>
                  </a:path>
                  <a:path w="4671695" h="6388100">
                    <a:moveTo>
                      <a:pt x="4077093" y="889000"/>
                    </a:moveTo>
                    <a:lnTo>
                      <a:pt x="4072979" y="876300"/>
                    </a:lnTo>
                    <a:lnTo>
                      <a:pt x="4072420" y="876300"/>
                    </a:lnTo>
                    <a:lnTo>
                      <a:pt x="4077093" y="889000"/>
                    </a:lnTo>
                    <a:close/>
                  </a:path>
                  <a:path w="4671695" h="6388100">
                    <a:moveTo>
                      <a:pt x="4166031" y="723900"/>
                    </a:moveTo>
                    <a:lnTo>
                      <a:pt x="4154601" y="711200"/>
                    </a:lnTo>
                    <a:lnTo>
                      <a:pt x="4153039" y="709472"/>
                    </a:lnTo>
                    <a:lnTo>
                      <a:pt x="4154132" y="711200"/>
                    </a:lnTo>
                    <a:lnTo>
                      <a:pt x="4160266" y="720432"/>
                    </a:lnTo>
                    <a:lnTo>
                      <a:pt x="4163225" y="723900"/>
                    </a:lnTo>
                    <a:lnTo>
                      <a:pt x="4166031" y="723900"/>
                    </a:lnTo>
                    <a:close/>
                  </a:path>
                  <a:path w="4671695" h="6388100">
                    <a:moveTo>
                      <a:pt x="4184916" y="749300"/>
                    </a:moveTo>
                    <a:lnTo>
                      <a:pt x="4163225" y="723900"/>
                    </a:lnTo>
                    <a:lnTo>
                      <a:pt x="4162564" y="723900"/>
                    </a:lnTo>
                    <a:lnTo>
                      <a:pt x="4160266" y="720432"/>
                    </a:lnTo>
                    <a:lnTo>
                      <a:pt x="4119842" y="673100"/>
                    </a:lnTo>
                    <a:lnTo>
                      <a:pt x="4153039" y="709472"/>
                    </a:lnTo>
                    <a:lnTo>
                      <a:pt x="4146016" y="698500"/>
                    </a:lnTo>
                    <a:lnTo>
                      <a:pt x="4138168" y="685800"/>
                    </a:lnTo>
                    <a:lnTo>
                      <a:pt x="4123093" y="673100"/>
                    </a:lnTo>
                    <a:lnTo>
                      <a:pt x="4115447" y="660400"/>
                    </a:lnTo>
                    <a:lnTo>
                      <a:pt x="4107802" y="647700"/>
                    </a:lnTo>
                    <a:lnTo>
                      <a:pt x="4077614" y="622300"/>
                    </a:lnTo>
                    <a:lnTo>
                      <a:pt x="4062031" y="596900"/>
                    </a:lnTo>
                    <a:lnTo>
                      <a:pt x="4045661" y="584200"/>
                    </a:lnTo>
                    <a:lnTo>
                      <a:pt x="4027436" y="558800"/>
                    </a:lnTo>
                    <a:lnTo>
                      <a:pt x="4007586" y="546100"/>
                    </a:lnTo>
                    <a:lnTo>
                      <a:pt x="3985857" y="520700"/>
                    </a:lnTo>
                    <a:lnTo>
                      <a:pt x="3961942" y="508000"/>
                    </a:lnTo>
                    <a:lnTo>
                      <a:pt x="3989070" y="546100"/>
                    </a:lnTo>
                    <a:lnTo>
                      <a:pt x="3975620" y="533400"/>
                    </a:lnTo>
                    <a:lnTo>
                      <a:pt x="3948722" y="508000"/>
                    </a:lnTo>
                    <a:lnTo>
                      <a:pt x="3936187" y="508000"/>
                    </a:lnTo>
                    <a:lnTo>
                      <a:pt x="3922877" y="495300"/>
                    </a:lnTo>
                    <a:lnTo>
                      <a:pt x="3909072" y="482600"/>
                    </a:lnTo>
                    <a:lnTo>
                      <a:pt x="3880955" y="457200"/>
                    </a:lnTo>
                    <a:lnTo>
                      <a:pt x="3866972" y="444500"/>
                    </a:lnTo>
                    <a:lnTo>
                      <a:pt x="3853142" y="444500"/>
                    </a:lnTo>
                    <a:lnTo>
                      <a:pt x="3839489" y="431800"/>
                    </a:lnTo>
                    <a:lnTo>
                      <a:pt x="3791585" y="393700"/>
                    </a:lnTo>
                    <a:lnTo>
                      <a:pt x="3782161" y="381000"/>
                    </a:lnTo>
                    <a:lnTo>
                      <a:pt x="3764750" y="368300"/>
                    </a:lnTo>
                    <a:lnTo>
                      <a:pt x="3743693" y="355600"/>
                    </a:lnTo>
                    <a:lnTo>
                      <a:pt x="3723398" y="330200"/>
                    </a:lnTo>
                    <a:lnTo>
                      <a:pt x="3709073" y="330200"/>
                    </a:lnTo>
                    <a:lnTo>
                      <a:pt x="3705529" y="317500"/>
                    </a:lnTo>
                    <a:lnTo>
                      <a:pt x="3706698" y="317500"/>
                    </a:lnTo>
                    <a:lnTo>
                      <a:pt x="3687038" y="304800"/>
                    </a:lnTo>
                    <a:lnTo>
                      <a:pt x="3668560" y="292100"/>
                    </a:lnTo>
                    <a:lnTo>
                      <a:pt x="3650932" y="279400"/>
                    </a:lnTo>
                    <a:lnTo>
                      <a:pt x="3634117" y="266700"/>
                    </a:lnTo>
                    <a:lnTo>
                      <a:pt x="3618141" y="254000"/>
                    </a:lnTo>
                    <a:lnTo>
                      <a:pt x="3603053" y="254000"/>
                    </a:lnTo>
                    <a:lnTo>
                      <a:pt x="3588664" y="241300"/>
                    </a:lnTo>
                    <a:lnTo>
                      <a:pt x="3574910" y="241300"/>
                    </a:lnTo>
                    <a:lnTo>
                      <a:pt x="3561664" y="228600"/>
                    </a:lnTo>
                    <a:lnTo>
                      <a:pt x="3548786" y="228600"/>
                    </a:lnTo>
                    <a:lnTo>
                      <a:pt x="3535972" y="215900"/>
                    </a:lnTo>
                    <a:lnTo>
                      <a:pt x="3510889" y="215900"/>
                    </a:lnTo>
                    <a:lnTo>
                      <a:pt x="3498392" y="203200"/>
                    </a:lnTo>
                    <a:lnTo>
                      <a:pt x="3474326" y="197332"/>
                    </a:lnTo>
                    <a:lnTo>
                      <a:pt x="3474326" y="215900"/>
                    </a:lnTo>
                    <a:lnTo>
                      <a:pt x="3454323" y="203200"/>
                    </a:lnTo>
                    <a:lnTo>
                      <a:pt x="3438956" y="203200"/>
                    </a:lnTo>
                    <a:lnTo>
                      <a:pt x="3427692" y="190500"/>
                    </a:lnTo>
                    <a:lnTo>
                      <a:pt x="3437293" y="190500"/>
                    </a:lnTo>
                    <a:lnTo>
                      <a:pt x="3474326" y="215900"/>
                    </a:lnTo>
                    <a:lnTo>
                      <a:pt x="3474326" y="197332"/>
                    </a:lnTo>
                    <a:lnTo>
                      <a:pt x="3446310" y="190500"/>
                    </a:lnTo>
                    <a:lnTo>
                      <a:pt x="3432098" y="177800"/>
                    </a:lnTo>
                    <a:lnTo>
                      <a:pt x="3401237" y="165100"/>
                    </a:lnTo>
                    <a:lnTo>
                      <a:pt x="3384562" y="165100"/>
                    </a:lnTo>
                    <a:lnTo>
                      <a:pt x="3370719" y="160274"/>
                    </a:lnTo>
                    <a:lnTo>
                      <a:pt x="3413290" y="177800"/>
                    </a:lnTo>
                    <a:lnTo>
                      <a:pt x="3420999" y="190500"/>
                    </a:lnTo>
                    <a:lnTo>
                      <a:pt x="3416655" y="190500"/>
                    </a:lnTo>
                    <a:lnTo>
                      <a:pt x="3424364" y="203200"/>
                    </a:lnTo>
                    <a:lnTo>
                      <a:pt x="3438194" y="203200"/>
                    </a:lnTo>
                    <a:lnTo>
                      <a:pt x="3436912" y="213156"/>
                    </a:lnTo>
                    <a:lnTo>
                      <a:pt x="3461943" y="228600"/>
                    </a:lnTo>
                    <a:lnTo>
                      <a:pt x="3496094" y="241300"/>
                    </a:lnTo>
                    <a:lnTo>
                      <a:pt x="3518306" y="254000"/>
                    </a:lnTo>
                    <a:lnTo>
                      <a:pt x="3523729" y="254000"/>
                    </a:lnTo>
                    <a:lnTo>
                      <a:pt x="3551936" y="266700"/>
                    </a:lnTo>
                    <a:lnTo>
                      <a:pt x="3577755" y="279400"/>
                    </a:lnTo>
                    <a:lnTo>
                      <a:pt x="3601694" y="304800"/>
                    </a:lnTo>
                    <a:lnTo>
                      <a:pt x="3624237" y="317500"/>
                    </a:lnTo>
                    <a:lnTo>
                      <a:pt x="3645293" y="330200"/>
                    </a:lnTo>
                    <a:lnTo>
                      <a:pt x="3665334" y="342900"/>
                    </a:lnTo>
                    <a:lnTo>
                      <a:pt x="3743528" y="393700"/>
                    </a:lnTo>
                    <a:lnTo>
                      <a:pt x="3763734" y="406400"/>
                    </a:lnTo>
                    <a:lnTo>
                      <a:pt x="3784943" y="431800"/>
                    </a:lnTo>
                    <a:lnTo>
                      <a:pt x="3807523" y="444500"/>
                    </a:lnTo>
                    <a:lnTo>
                      <a:pt x="3819372" y="457200"/>
                    </a:lnTo>
                    <a:lnTo>
                      <a:pt x="3831501" y="469900"/>
                    </a:lnTo>
                    <a:lnTo>
                      <a:pt x="3843807" y="482600"/>
                    </a:lnTo>
                    <a:lnTo>
                      <a:pt x="3856571" y="482600"/>
                    </a:lnTo>
                    <a:lnTo>
                      <a:pt x="3822192" y="457200"/>
                    </a:lnTo>
                    <a:lnTo>
                      <a:pt x="3849789" y="469900"/>
                    </a:lnTo>
                    <a:lnTo>
                      <a:pt x="3872814" y="495300"/>
                    </a:lnTo>
                    <a:lnTo>
                      <a:pt x="3893159" y="508000"/>
                    </a:lnTo>
                    <a:lnTo>
                      <a:pt x="3912730" y="520700"/>
                    </a:lnTo>
                    <a:lnTo>
                      <a:pt x="3922725" y="520700"/>
                    </a:lnTo>
                    <a:lnTo>
                      <a:pt x="3932910" y="533400"/>
                    </a:lnTo>
                    <a:lnTo>
                      <a:pt x="3943578" y="546100"/>
                    </a:lnTo>
                    <a:lnTo>
                      <a:pt x="3955097" y="546100"/>
                    </a:lnTo>
                    <a:lnTo>
                      <a:pt x="3967632" y="558800"/>
                    </a:lnTo>
                    <a:lnTo>
                      <a:pt x="3981412" y="571500"/>
                    </a:lnTo>
                    <a:lnTo>
                      <a:pt x="3996626" y="596900"/>
                    </a:lnTo>
                    <a:lnTo>
                      <a:pt x="4013454" y="609600"/>
                    </a:lnTo>
                    <a:lnTo>
                      <a:pt x="4033418" y="622300"/>
                    </a:lnTo>
                    <a:lnTo>
                      <a:pt x="4036784" y="622300"/>
                    </a:lnTo>
                    <a:lnTo>
                      <a:pt x="4023423" y="609600"/>
                    </a:lnTo>
                    <a:lnTo>
                      <a:pt x="4000982" y="581253"/>
                    </a:lnTo>
                    <a:lnTo>
                      <a:pt x="4033062" y="609600"/>
                    </a:lnTo>
                    <a:lnTo>
                      <a:pt x="4096715" y="673100"/>
                    </a:lnTo>
                    <a:lnTo>
                      <a:pt x="4103878" y="685800"/>
                    </a:lnTo>
                    <a:lnTo>
                      <a:pt x="4110939" y="685800"/>
                    </a:lnTo>
                    <a:lnTo>
                      <a:pt x="4131627" y="711200"/>
                    </a:lnTo>
                    <a:lnTo>
                      <a:pt x="4145584" y="723900"/>
                    </a:lnTo>
                    <a:lnTo>
                      <a:pt x="4159681" y="749300"/>
                    </a:lnTo>
                    <a:lnTo>
                      <a:pt x="4173918" y="762000"/>
                    </a:lnTo>
                    <a:lnTo>
                      <a:pt x="4164977" y="749300"/>
                    </a:lnTo>
                    <a:lnTo>
                      <a:pt x="4120210" y="685800"/>
                    </a:lnTo>
                    <a:lnTo>
                      <a:pt x="4111028" y="673100"/>
                    </a:lnTo>
                    <a:lnTo>
                      <a:pt x="4101477" y="660400"/>
                    </a:lnTo>
                    <a:lnTo>
                      <a:pt x="4112374" y="673100"/>
                    </a:lnTo>
                    <a:lnTo>
                      <a:pt x="4122890" y="685800"/>
                    </a:lnTo>
                    <a:lnTo>
                      <a:pt x="4143578" y="711200"/>
                    </a:lnTo>
                    <a:lnTo>
                      <a:pt x="4184916" y="749300"/>
                    </a:lnTo>
                    <a:close/>
                  </a:path>
                  <a:path w="4671695" h="6388100">
                    <a:moveTo>
                      <a:pt x="4190034" y="734237"/>
                    </a:moveTo>
                    <a:lnTo>
                      <a:pt x="4169359" y="711200"/>
                    </a:lnTo>
                    <a:lnTo>
                      <a:pt x="4166920" y="711200"/>
                    </a:lnTo>
                    <a:lnTo>
                      <a:pt x="4176204" y="723900"/>
                    </a:lnTo>
                    <a:lnTo>
                      <a:pt x="4190034" y="734237"/>
                    </a:lnTo>
                    <a:close/>
                  </a:path>
                  <a:path w="4671695" h="6388100">
                    <a:moveTo>
                      <a:pt x="4202265" y="764463"/>
                    </a:moveTo>
                    <a:lnTo>
                      <a:pt x="4200283" y="762000"/>
                    </a:lnTo>
                    <a:lnTo>
                      <a:pt x="4180522" y="736600"/>
                    </a:lnTo>
                    <a:lnTo>
                      <a:pt x="4171353" y="723900"/>
                    </a:lnTo>
                    <a:lnTo>
                      <a:pt x="4166031" y="723900"/>
                    </a:lnTo>
                    <a:lnTo>
                      <a:pt x="4189031" y="749439"/>
                    </a:lnTo>
                    <a:lnTo>
                      <a:pt x="4202265" y="764463"/>
                    </a:lnTo>
                    <a:close/>
                  </a:path>
                  <a:path w="4671695" h="6388100">
                    <a:moveTo>
                      <a:pt x="4203242" y="748969"/>
                    </a:moveTo>
                    <a:lnTo>
                      <a:pt x="4193184" y="736600"/>
                    </a:lnTo>
                    <a:lnTo>
                      <a:pt x="4190034" y="734237"/>
                    </a:lnTo>
                    <a:lnTo>
                      <a:pt x="4203242" y="748969"/>
                    </a:lnTo>
                    <a:close/>
                  </a:path>
                  <a:path w="4671695" h="6388100">
                    <a:moveTo>
                      <a:pt x="4203623" y="749439"/>
                    </a:moveTo>
                    <a:lnTo>
                      <a:pt x="4203535" y="749300"/>
                    </a:lnTo>
                    <a:lnTo>
                      <a:pt x="4203242" y="748969"/>
                    </a:lnTo>
                    <a:lnTo>
                      <a:pt x="4203623" y="749439"/>
                    </a:lnTo>
                    <a:close/>
                  </a:path>
                  <a:path w="4671695" h="6388100">
                    <a:moveTo>
                      <a:pt x="4207395" y="3200628"/>
                    </a:moveTo>
                    <a:lnTo>
                      <a:pt x="4198315" y="3213100"/>
                    </a:lnTo>
                    <a:lnTo>
                      <a:pt x="4201223" y="3213100"/>
                    </a:lnTo>
                    <a:lnTo>
                      <a:pt x="4207395" y="3200628"/>
                    </a:lnTo>
                    <a:close/>
                  </a:path>
                  <a:path w="4671695" h="6388100">
                    <a:moveTo>
                      <a:pt x="4207624" y="3200235"/>
                    </a:moveTo>
                    <a:lnTo>
                      <a:pt x="4207510" y="3200400"/>
                    </a:lnTo>
                    <a:lnTo>
                      <a:pt x="4207395" y="3200628"/>
                    </a:lnTo>
                    <a:lnTo>
                      <a:pt x="4207560" y="3200400"/>
                    </a:lnTo>
                    <a:lnTo>
                      <a:pt x="4207624" y="3200235"/>
                    </a:lnTo>
                    <a:close/>
                  </a:path>
                  <a:path w="4671695" h="6388100">
                    <a:moveTo>
                      <a:pt x="4213834" y="762000"/>
                    </a:moveTo>
                    <a:lnTo>
                      <a:pt x="4203623" y="749439"/>
                    </a:lnTo>
                    <a:lnTo>
                      <a:pt x="4211485" y="762000"/>
                    </a:lnTo>
                    <a:lnTo>
                      <a:pt x="4213834" y="762000"/>
                    </a:lnTo>
                    <a:close/>
                  </a:path>
                  <a:path w="4671695" h="6388100">
                    <a:moveTo>
                      <a:pt x="4232580" y="786041"/>
                    </a:moveTo>
                    <a:lnTo>
                      <a:pt x="4226204" y="774700"/>
                    </a:lnTo>
                    <a:lnTo>
                      <a:pt x="4218978" y="762000"/>
                    </a:lnTo>
                    <a:lnTo>
                      <a:pt x="4213834" y="762000"/>
                    </a:lnTo>
                    <a:lnTo>
                      <a:pt x="4232580" y="786041"/>
                    </a:lnTo>
                    <a:close/>
                  </a:path>
                  <a:path w="4671695" h="6388100">
                    <a:moveTo>
                      <a:pt x="4234040" y="788047"/>
                    </a:moveTo>
                    <a:lnTo>
                      <a:pt x="4233634" y="787400"/>
                    </a:lnTo>
                    <a:lnTo>
                      <a:pt x="4232580" y="786041"/>
                    </a:lnTo>
                    <a:lnTo>
                      <a:pt x="4233342" y="787400"/>
                    </a:lnTo>
                    <a:lnTo>
                      <a:pt x="4234040" y="788047"/>
                    </a:lnTo>
                    <a:close/>
                  </a:path>
                  <a:path w="4671695" h="6388100">
                    <a:moveTo>
                      <a:pt x="4244035" y="812634"/>
                    </a:moveTo>
                    <a:lnTo>
                      <a:pt x="4222470" y="787400"/>
                    </a:lnTo>
                    <a:lnTo>
                      <a:pt x="4202265" y="764463"/>
                    </a:lnTo>
                    <a:lnTo>
                      <a:pt x="4210494" y="774700"/>
                    </a:lnTo>
                    <a:lnTo>
                      <a:pt x="4221111" y="787400"/>
                    </a:lnTo>
                    <a:lnTo>
                      <a:pt x="4232326" y="800100"/>
                    </a:lnTo>
                    <a:lnTo>
                      <a:pt x="4244035" y="812634"/>
                    </a:lnTo>
                    <a:close/>
                  </a:path>
                  <a:path w="4671695" h="6388100">
                    <a:moveTo>
                      <a:pt x="4408068" y="1058506"/>
                    </a:moveTo>
                    <a:lnTo>
                      <a:pt x="4395978" y="1028700"/>
                    </a:lnTo>
                    <a:lnTo>
                      <a:pt x="4379988" y="1003300"/>
                    </a:lnTo>
                    <a:lnTo>
                      <a:pt x="4363123" y="965200"/>
                    </a:lnTo>
                    <a:lnTo>
                      <a:pt x="4354423" y="952500"/>
                    </a:lnTo>
                    <a:lnTo>
                      <a:pt x="4345317" y="939800"/>
                    </a:lnTo>
                    <a:lnTo>
                      <a:pt x="4326483" y="914400"/>
                    </a:lnTo>
                    <a:lnTo>
                      <a:pt x="4316654" y="901700"/>
                    </a:lnTo>
                    <a:lnTo>
                      <a:pt x="4306532" y="876300"/>
                    </a:lnTo>
                    <a:lnTo>
                      <a:pt x="4296016" y="863600"/>
                    </a:lnTo>
                    <a:lnTo>
                      <a:pt x="4285005" y="850900"/>
                    </a:lnTo>
                    <a:lnTo>
                      <a:pt x="4272877" y="838200"/>
                    </a:lnTo>
                    <a:lnTo>
                      <a:pt x="4266565" y="825500"/>
                    </a:lnTo>
                    <a:lnTo>
                      <a:pt x="4260253" y="812800"/>
                    </a:lnTo>
                    <a:lnTo>
                      <a:pt x="4247096" y="800100"/>
                    </a:lnTo>
                    <a:lnTo>
                      <a:pt x="4234040" y="788047"/>
                    </a:lnTo>
                    <a:lnTo>
                      <a:pt x="4249788" y="812800"/>
                    </a:lnTo>
                    <a:lnTo>
                      <a:pt x="4258691" y="825500"/>
                    </a:lnTo>
                    <a:lnTo>
                      <a:pt x="4256710" y="825500"/>
                    </a:lnTo>
                    <a:lnTo>
                      <a:pt x="4244035" y="812634"/>
                    </a:lnTo>
                    <a:lnTo>
                      <a:pt x="4255008" y="825500"/>
                    </a:lnTo>
                    <a:lnTo>
                      <a:pt x="4286250" y="876300"/>
                    </a:lnTo>
                    <a:lnTo>
                      <a:pt x="4315892" y="914400"/>
                    </a:lnTo>
                    <a:lnTo>
                      <a:pt x="4343666" y="952500"/>
                    </a:lnTo>
                    <a:lnTo>
                      <a:pt x="4373842" y="1003300"/>
                    </a:lnTo>
                    <a:lnTo>
                      <a:pt x="4400359" y="1041400"/>
                    </a:lnTo>
                    <a:lnTo>
                      <a:pt x="4408068" y="1058506"/>
                    </a:lnTo>
                    <a:close/>
                  </a:path>
                  <a:path w="4671695" h="6388100">
                    <a:moveTo>
                      <a:pt x="4412920" y="1069276"/>
                    </a:moveTo>
                    <a:lnTo>
                      <a:pt x="4408068" y="1058506"/>
                    </a:lnTo>
                    <a:lnTo>
                      <a:pt x="4411434" y="1066800"/>
                    </a:lnTo>
                    <a:lnTo>
                      <a:pt x="4412920" y="1069276"/>
                    </a:lnTo>
                    <a:close/>
                  </a:path>
                  <a:path w="4671695" h="6388100">
                    <a:moveTo>
                      <a:pt x="4440072" y="1125524"/>
                    </a:moveTo>
                    <a:lnTo>
                      <a:pt x="4426674" y="1092200"/>
                    </a:lnTo>
                    <a:lnTo>
                      <a:pt x="4412920" y="1069276"/>
                    </a:lnTo>
                    <a:lnTo>
                      <a:pt x="4423245" y="1092200"/>
                    </a:lnTo>
                    <a:lnTo>
                      <a:pt x="4440072" y="1125524"/>
                    </a:lnTo>
                    <a:close/>
                  </a:path>
                  <a:path w="4671695" h="6388100">
                    <a:moveTo>
                      <a:pt x="4459605" y="1173226"/>
                    </a:moveTo>
                    <a:lnTo>
                      <a:pt x="4458081" y="1168400"/>
                    </a:lnTo>
                    <a:lnTo>
                      <a:pt x="4442485" y="1130300"/>
                    </a:lnTo>
                    <a:lnTo>
                      <a:pt x="4440072" y="1125524"/>
                    </a:lnTo>
                    <a:lnTo>
                      <a:pt x="4441990" y="1130300"/>
                    </a:lnTo>
                    <a:lnTo>
                      <a:pt x="4457573" y="1168400"/>
                    </a:lnTo>
                    <a:lnTo>
                      <a:pt x="4459605" y="1173226"/>
                    </a:lnTo>
                    <a:close/>
                  </a:path>
                  <a:path w="4671695" h="6388100">
                    <a:moveTo>
                      <a:pt x="4566945" y="1485900"/>
                    </a:moveTo>
                    <a:lnTo>
                      <a:pt x="4561738" y="1477035"/>
                    </a:lnTo>
                    <a:lnTo>
                      <a:pt x="4563910" y="1485900"/>
                    </a:lnTo>
                    <a:lnTo>
                      <a:pt x="4566945" y="1485900"/>
                    </a:lnTo>
                    <a:close/>
                  </a:path>
                  <a:path w="4671695" h="6388100">
                    <a:moveTo>
                      <a:pt x="4626076" y="2563926"/>
                    </a:moveTo>
                    <a:lnTo>
                      <a:pt x="4625822" y="2565400"/>
                    </a:lnTo>
                    <a:lnTo>
                      <a:pt x="4624095" y="2578100"/>
                    </a:lnTo>
                    <a:lnTo>
                      <a:pt x="4625987" y="2565400"/>
                    </a:lnTo>
                    <a:lnTo>
                      <a:pt x="4626076" y="2563926"/>
                    </a:lnTo>
                    <a:close/>
                  </a:path>
                  <a:path w="4671695" h="6388100">
                    <a:moveTo>
                      <a:pt x="4652010" y="1714500"/>
                    </a:moveTo>
                    <a:lnTo>
                      <a:pt x="4646942" y="1701800"/>
                    </a:lnTo>
                    <a:lnTo>
                      <a:pt x="4644110" y="1697621"/>
                    </a:lnTo>
                    <a:lnTo>
                      <a:pt x="4645063" y="1701800"/>
                    </a:lnTo>
                    <a:lnTo>
                      <a:pt x="4652010" y="1714500"/>
                    </a:lnTo>
                    <a:close/>
                  </a:path>
                  <a:path w="4671695" h="6388100">
                    <a:moveTo>
                      <a:pt x="4671187" y="2247900"/>
                    </a:moveTo>
                    <a:lnTo>
                      <a:pt x="4661547" y="2222500"/>
                    </a:lnTo>
                    <a:lnTo>
                      <a:pt x="4664684" y="2171700"/>
                    </a:lnTo>
                    <a:lnTo>
                      <a:pt x="4667542" y="2120900"/>
                    </a:lnTo>
                    <a:lnTo>
                      <a:pt x="4668355" y="2095500"/>
                    </a:lnTo>
                    <a:lnTo>
                      <a:pt x="4668875" y="2082800"/>
                    </a:lnTo>
                    <a:lnTo>
                      <a:pt x="4668888" y="2057400"/>
                    </a:lnTo>
                    <a:lnTo>
                      <a:pt x="4668482" y="2019300"/>
                    </a:lnTo>
                    <a:lnTo>
                      <a:pt x="4666208" y="1981200"/>
                    </a:lnTo>
                    <a:lnTo>
                      <a:pt x="4663237" y="1943100"/>
                    </a:lnTo>
                    <a:lnTo>
                      <a:pt x="4658817" y="1905000"/>
                    </a:lnTo>
                    <a:lnTo>
                      <a:pt x="4652022" y="1866900"/>
                    </a:lnTo>
                    <a:lnTo>
                      <a:pt x="4649444" y="1854200"/>
                    </a:lnTo>
                    <a:lnTo>
                      <a:pt x="4646815" y="1841500"/>
                    </a:lnTo>
                    <a:lnTo>
                      <a:pt x="4644047" y="1828800"/>
                    </a:lnTo>
                    <a:lnTo>
                      <a:pt x="4633214" y="1790700"/>
                    </a:lnTo>
                    <a:lnTo>
                      <a:pt x="4629607" y="1778000"/>
                    </a:lnTo>
                    <a:lnTo>
                      <a:pt x="4626000" y="1765300"/>
                    </a:lnTo>
                    <a:lnTo>
                      <a:pt x="4619510" y="1752600"/>
                    </a:lnTo>
                    <a:lnTo>
                      <a:pt x="4612729" y="1727200"/>
                    </a:lnTo>
                    <a:lnTo>
                      <a:pt x="4598987" y="1676400"/>
                    </a:lnTo>
                    <a:lnTo>
                      <a:pt x="4591583" y="1663700"/>
                    </a:lnTo>
                    <a:lnTo>
                      <a:pt x="4583900" y="1638300"/>
                    </a:lnTo>
                    <a:lnTo>
                      <a:pt x="4572457" y="1612900"/>
                    </a:lnTo>
                    <a:lnTo>
                      <a:pt x="4568571" y="1600200"/>
                    </a:lnTo>
                    <a:lnTo>
                      <a:pt x="4564596" y="1587500"/>
                    </a:lnTo>
                    <a:lnTo>
                      <a:pt x="4560519" y="1574800"/>
                    </a:lnTo>
                    <a:lnTo>
                      <a:pt x="4556493" y="1562100"/>
                    </a:lnTo>
                    <a:lnTo>
                      <a:pt x="4552353" y="1562100"/>
                    </a:lnTo>
                    <a:lnTo>
                      <a:pt x="4548136" y="1549400"/>
                    </a:lnTo>
                    <a:lnTo>
                      <a:pt x="4543857" y="1536700"/>
                    </a:lnTo>
                    <a:lnTo>
                      <a:pt x="4535906" y="1511300"/>
                    </a:lnTo>
                    <a:lnTo>
                      <a:pt x="4527550" y="1485900"/>
                    </a:lnTo>
                    <a:lnTo>
                      <a:pt x="4520679" y="1465783"/>
                    </a:lnTo>
                    <a:lnTo>
                      <a:pt x="4520679" y="1866900"/>
                    </a:lnTo>
                    <a:lnTo>
                      <a:pt x="4517415" y="1854200"/>
                    </a:lnTo>
                    <a:lnTo>
                      <a:pt x="4513986" y="1854200"/>
                    </a:lnTo>
                    <a:lnTo>
                      <a:pt x="4510494" y="1841500"/>
                    </a:lnTo>
                    <a:lnTo>
                      <a:pt x="4507039" y="1841500"/>
                    </a:lnTo>
                    <a:lnTo>
                      <a:pt x="4505845" y="1816100"/>
                    </a:lnTo>
                    <a:lnTo>
                      <a:pt x="4506087" y="1803400"/>
                    </a:lnTo>
                    <a:lnTo>
                      <a:pt x="4507382" y="1790700"/>
                    </a:lnTo>
                    <a:lnTo>
                      <a:pt x="4509313" y="1790700"/>
                    </a:lnTo>
                    <a:lnTo>
                      <a:pt x="4512246" y="1803400"/>
                    </a:lnTo>
                    <a:lnTo>
                      <a:pt x="4515193" y="1828800"/>
                    </a:lnTo>
                    <a:lnTo>
                      <a:pt x="4518037" y="1841500"/>
                    </a:lnTo>
                    <a:lnTo>
                      <a:pt x="4520679" y="1866900"/>
                    </a:lnTo>
                    <a:lnTo>
                      <a:pt x="4520679" y="1465783"/>
                    </a:lnTo>
                    <a:lnTo>
                      <a:pt x="4518876" y="1460500"/>
                    </a:lnTo>
                    <a:lnTo>
                      <a:pt x="4509948" y="1435100"/>
                    </a:lnTo>
                    <a:lnTo>
                      <a:pt x="4504347" y="1422400"/>
                    </a:lnTo>
                    <a:lnTo>
                      <a:pt x="4495698" y="1384300"/>
                    </a:lnTo>
                    <a:lnTo>
                      <a:pt x="4494403" y="1381086"/>
                    </a:lnTo>
                    <a:lnTo>
                      <a:pt x="4494403" y="2400300"/>
                    </a:lnTo>
                    <a:lnTo>
                      <a:pt x="4491406" y="2425700"/>
                    </a:lnTo>
                    <a:lnTo>
                      <a:pt x="4488002" y="2463800"/>
                    </a:lnTo>
                    <a:lnTo>
                      <a:pt x="4487278" y="2501900"/>
                    </a:lnTo>
                    <a:lnTo>
                      <a:pt x="4487405" y="2514600"/>
                    </a:lnTo>
                    <a:lnTo>
                      <a:pt x="4487646" y="2527300"/>
                    </a:lnTo>
                    <a:lnTo>
                      <a:pt x="4487494" y="2540000"/>
                    </a:lnTo>
                    <a:lnTo>
                      <a:pt x="4486745" y="2552700"/>
                    </a:lnTo>
                    <a:lnTo>
                      <a:pt x="4485208" y="2565400"/>
                    </a:lnTo>
                    <a:lnTo>
                      <a:pt x="4482503" y="2578100"/>
                    </a:lnTo>
                    <a:lnTo>
                      <a:pt x="4478706" y="2603500"/>
                    </a:lnTo>
                    <a:lnTo>
                      <a:pt x="4473638" y="2616200"/>
                    </a:lnTo>
                    <a:lnTo>
                      <a:pt x="4467098" y="2628900"/>
                    </a:lnTo>
                    <a:lnTo>
                      <a:pt x="4471238" y="2641600"/>
                    </a:lnTo>
                    <a:lnTo>
                      <a:pt x="4476737" y="2628900"/>
                    </a:lnTo>
                    <a:lnTo>
                      <a:pt x="4483303" y="2616200"/>
                    </a:lnTo>
                    <a:lnTo>
                      <a:pt x="4490631" y="2578100"/>
                    </a:lnTo>
                    <a:lnTo>
                      <a:pt x="4489983" y="2590800"/>
                    </a:lnTo>
                    <a:lnTo>
                      <a:pt x="4489818" y="2603500"/>
                    </a:lnTo>
                    <a:lnTo>
                      <a:pt x="4491088" y="2603500"/>
                    </a:lnTo>
                    <a:lnTo>
                      <a:pt x="4484382" y="2641600"/>
                    </a:lnTo>
                    <a:lnTo>
                      <a:pt x="4476953" y="2679700"/>
                    </a:lnTo>
                    <a:lnTo>
                      <a:pt x="4473270" y="2692400"/>
                    </a:lnTo>
                    <a:lnTo>
                      <a:pt x="4469714" y="2705100"/>
                    </a:lnTo>
                    <a:lnTo>
                      <a:pt x="4466082" y="2717800"/>
                    </a:lnTo>
                    <a:lnTo>
                      <a:pt x="4462183" y="2743200"/>
                    </a:lnTo>
                    <a:lnTo>
                      <a:pt x="4454868" y="2768600"/>
                    </a:lnTo>
                    <a:lnTo>
                      <a:pt x="4448581" y="2781300"/>
                    </a:lnTo>
                    <a:lnTo>
                      <a:pt x="4444035" y="2794000"/>
                    </a:lnTo>
                    <a:lnTo>
                      <a:pt x="4441952" y="2794000"/>
                    </a:lnTo>
                    <a:lnTo>
                      <a:pt x="4440098" y="2781300"/>
                    </a:lnTo>
                    <a:lnTo>
                      <a:pt x="4441837" y="2768600"/>
                    </a:lnTo>
                    <a:lnTo>
                      <a:pt x="4445952" y="2730500"/>
                    </a:lnTo>
                    <a:lnTo>
                      <a:pt x="4451197" y="2705100"/>
                    </a:lnTo>
                    <a:lnTo>
                      <a:pt x="4453763" y="2679700"/>
                    </a:lnTo>
                    <a:lnTo>
                      <a:pt x="4456354" y="2667000"/>
                    </a:lnTo>
                    <a:lnTo>
                      <a:pt x="4458767" y="2654300"/>
                    </a:lnTo>
                    <a:lnTo>
                      <a:pt x="4460811" y="2628900"/>
                    </a:lnTo>
                    <a:lnTo>
                      <a:pt x="4462221" y="2616200"/>
                    </a:lnTo>
                    <a:lnTo>
                      <a:pt x="4463212" y="2603500"/>
                    </a:lnTo>
                    <a:lnTo>
                      <a:pt x="4463669" y="2590800"/>
                    </a:lnTo>
                    <a:lnTo>
                      <a:pt x="4463516" y="2578100"/>
                    </a:lnTo>
                    <a:lnTo>
                      <a:pt x="4463935" y="2578100"/>
                    </a:lnTo>
                    <a:lnTo>
                      <a:pt x="4464863" y="2565400"/>
                    </a:lnTo>
                    <a:lnTo>
                      <a:pt x="4466082" y="2565400"/>
                    </a:lnTo>
                    <a:lnTo>
                      <a:pt x="4469828" y="2527300"/>
                    </a:lnTo>
                    <a:lnTo>
                      <a:pt x="4472190" y="2514600"/>
                    </a:lnTo>
                    <a:lnTo>
                      <a:pt x="4474794" y="2501900"/>
                    </a:lnTo>
                    <a:lnTo>
                      <a:pt x="4477385" y="2476500"/>
                    </a:lnTo>
                    <a:lnTo>
                      <a:pt x="4479658" y="2463800"/>
                    </a:lnTo>
                    <a:lnTo>
                      <a:pt x="4480826" y="2451100"/>
                    </a:lnTo>
                    <a:lnTo>
                      <a:pt x="4481982" y="2438400"/>
                    </a:lnTo>
                    <a:lnTo>
                      <a:pt x="4484294" y="2425700"/>
                    </a:lnTo>
                    <a:lnTo>
                      <a:pt x="4486529" y="2413000"/>
                    </a:lnTo>
                    <a:lnTo>
                      <a:pt x="4488624" y="2400300"/>
                    </a:lnTo>
                    <a:lnTo>
                      <a:pt x="4494403" y="2400300"/>
                    </a:lnTo>
                    <a:lnTo>
                      <a:pt x="4494403" y="1381086"/>
                    </a:lnTo>
                    <a:lnTo>
                      <a:pt x="4490593" y="1371600"/>
                    </a:lnTo>
                    <a:lnTo>
                      <a:pt x="4485475" y="1358900"/>
                    </a:lnTo>
                    <a:lnTo>
                      <a:pt x="4475137" y="1333500"/>
                    </a:lnTo>
                    <a:lnTo>
                      <a:pt x="4466615" y="1308100"/>
                    </a:lnTo>
                    <a:lnTo>
                      <a:pt x="4465828" y="1305966"/>
                    </a:lnTo>
                    <a:lnTo>
                      <a:pt x="4465828" y="1585048"/>
                    </a:lnTo>
                    <a:lnTo>
                      <a:pt x="4459656" y="1565516"/>
                    </a:lnTo>
                    <a:lnTo>
                      <a:pt x="4463694" y="1574800"/>
                    </a:lnTo>
                    <a:lnTo>
                      <a:pt x="4465828" y="1585048"/>
                    </a:lnTo>
                    <a:lnTo>
                      <a:pt x="4465828" y="1305966"/>
                    </a:lnTo>
                    <a:lnTo>
                      <a:pt x="4461954" y="1295400"/>
                    </a:lnTo>
                    <a:lnTo>
                      <a:pt x="4474718" y="1295400"/>
                    </a:lnTo>
                    <a:lnTo>
                      <a:pt x="4484675" y="1320800"/>
                    </a:lnTo>
                    <a:lnTo>
                      <a:pt x="4499038" y="1346200"/>
                    </a:lnTo>
                    <a:lnTo>
                      <a:pt x="4515155" y="1397000"/>
                    </a:lnTo>
                    <a:lnTo>
                      <a:pt x="4513427" y="1397000"/>
                    </a:lnTo>
                    <a:lnTo>
                      <a:pt x="4519663" y="1409700"/>
                    </a:lnTo>
                    <a:lnTo>
                      <a:pt x="4525276" y="1422400"/>
                    </a:lnTo>
                    <a:lnTo>
                      <a:pt x="4526635" y="1409700"/>
                    </a:lnTo>
                    <a:lnTo>
                      <a:pt x="4526813" y="1397000"/>
                    </a:lnTo>
                    <a:lnTo>
                      <a:pt x="4524921" y="1384300"/>
                    </a:lnTo>
                    <a:lnTo>
                      <a:pt x="4520514" y="1371600"/>
                    </a:lnTo>
                    <a:lnTo>
                      <a:pt x="4513123" y="1346200"/>
                    </a:lnTo>
                    <a:lnTo>
                      <a:pt x="4523079" y="1371600"/>
                    </a:lnTo>
                    <a:lnTo>
                      <a:pt x="4530852" y="1397000"/>
                    </a:lnTo>
                    <a:lnTo>
                      <a:pt x="4537113" y="1409700"/>
                    </a:lnTo>
                    <a:lnTo>
                      <a:pt x="4542548" y="1422400"/>
                    </a:lnTo>
                    <a:lnTo>
                      <a:pt x="4547679" y="1435100"/>
                    </a:lnTo>
                    <a:lnTo>
                      <a:pt x="4553178" y="1460500"/>
                    </a:lnTo>
                    <a:lnTo>
                      <a:pt x="4559478" y="1473200"/>
                    </a:lnTo>
                    <a:lnTo>
                      <a:pt x="4561738" y="1477035"/>
                    </a:lnTo>
                    <a:lnTo>
                      <a:pt x="4560786" y="1473200"/>
                    </a:lnTo>
                    <a:lnTo>
                      <a:pt x="4557585" y="1460500"/>
                    </a:lnTo>
                    <a:lnTo>
                      <a:pt x="4554410" y="1448193"/>
                    </a:lnTo>
                    <a:lnTo>
                      <a:pt x="4558741" y="1460500"/>
                    </a:lnTo>
                    <a:lnTo>
                      <a:pt x="4577334" y="1511300"/>
                    </a:lnTo>
                    <a:lnTo>
                      <a:pt x="4595431" y="1562100"/>
                    </a:lnTo>
                    <a:lnTo>
                      <a:pt x="4611827" y="1612900"/>
                    </a:lnTo>
                    <a:lnTo>
                      <a:pt x="4626483" y="1651000"/>
                    </a:lnTo>
                    <a:lnTo>
                      <a:pt x="4638306" y="1689100"/>
                    </a:lnTo>
                    <a:lnTo>
                      <a:pt x="4644110" y="1697621"/>
                    </a:lnTo>
                    <a:lnTo>
                      <a:pt x="4639246" y="1676400"/>
                    </a:lnTo>
                    <a:lnTo>
                      <a:pt x="4634052" y="1651000"/>
                    </a:lnTo>
                    <a:lnTo>
                      <a:pt x="4628959" y="1625600"/>
                    </a:lnTo>
                    <a:lnTo>
                      <a:pt x="4619434" y="1574800"/>
                    </a:lnTo>
                    <a:lnTo>
                      <a:pt x="4616780" y="1562100"/>
                    </a:lnTo>
                    <a:lnTo>
                      <a:pt x="4614049" y="1549400"/>
                    </a:lnTo>
                    <a:lnTo>
                      <a:pt x="4611141" y="1536700"/>
                    </a:lnTo>
                    <a:lnTo>
                      <a:pt x="4607928" y="1524000"/>
                    </a:lnTo>
                    <a:lnTo>
                      <a:pt x="4619904" y="1562100"/>
                    </a:lnTo>
                    <a:lnTo>
                      <a:pt x="4632249" y="1600200"/>
                    </a:lnTo>
                    <a:lnTo>
                      <a:pt x="4641748" y="1625600"/>
                    </a:lnTo>
                    <a:lnTo>
                      <a:pt x="4645190" y="1625600"/>
                    </a:lnTo>
                    <a:lnTo>
                      <a:pt x="4639361" y="1600200"/>
                    </a:lnTo>
                    <a:lnTo>
                      <a:pt x="4632579" y="1574800"/>
                    </a:lnTo>
                    <a:lnTo>
                      <a:pt x="4622063" y="1549400"/>
                    </a:lnTo>
                    <a:lnTo>
                      <a:pt x="4613783" y="1524000"/>
                    </a:lnTo>
                    <a:lnTo>
                      <a:pt x="4609643" y="1511300"/>
                    </a:lnTo>
                    <a:lnTo>
                      <a:pt x="4597197" y="1485900"/>
                    </a:lnTo>
                    <a:lnTo>
                      <a:pt x="4591786" y="1473200"/>
                    </a:lnTo>
                    <a:lnTo>
                      <a:pt x="4587252" y="1460500"/>
                    </a:lnTo>
                    <a:lnTo>
                      <a:pt x="4583938" y="1447800"/>
                    </a:lnTo>
                    <a:lnTo>
                      <a:pt x="4582426" y="1447800"/>
                    </a:lnTo>
                    <a:lnTo>
                      <a:pt x="4589310" y="1485900"/>
                    </a:lnTo>
                    <a:lnTo>
                      <a:pt x="4596333" y="1511300"/>
                    </a:lnTo>
                    <a:lnTo>
                      <a:pt x="4580725" y="1460500"/>
                    </a:lnTo>
                    <a:lnTo>
                      <a:pt x="4562805" y="1422400"/>
                    </a:lnTo>
                    <a:lnTo>
                      <a:pt x="4558017" y="1409700"/>
                    </a:lnTo>
                    <a:lnTo>
                      <a:pt x="4545330" y="1376070"/>
                    </a:lnTo>
                    <a:lnTo>
                      <a:pt x="4545330" y="1422400"/>
                    </a:lnTo>
                    <a:lnTo>
                      <a:pt x="4544326" y="1422400"/>
                    </a:lnTo>
                    <a:lnTo>
                      <a:pt x="4540859" y="1409700"/>
                    </a:lnTo>
                    <a:lnTo>
                      <a:pt x="4545330" y="1422400"/>
                    </a:lnTo>
                    <a:lnTo>
                      <a:pt x="4545330" y="1376070"/>
                    </a:lnTo>
                    <a:lnTo>
                      <a:pt x="4534065" y="1346200"/>
                    </a:lnTo>
                    <a:lnTo>
                      <a:pt x="4524476" y="1320800"/>
                    </a:lnTo>
                    <a:lnTo>
                      <a:pt x="4520374" y="1309357"/>
                    </a:lnTo>
                    <a:lnTo>
                      <a:pt x="4527918" y="1320800"/>
                    </a:lnTo>
                    <a:lnTo>
                      <a:pt x="4537976" y="1320800"/>
                    </a:lnTo>
                    <a:lnTo>
                      <a:pt x="4537583" y="1308100"/>
                    </a:lnTo>
                    <a:lnTo>
                      <a:pt x="4546485" y="1320800"/>
                    </a:lnTo>
                    <a:lnTo>
                      <a:pt x="4538497" y="1308100"/>
                    </a:lnTo>
                    <a:lnTo>
                      <a:pt x="4522521" y="1282700"/>
                    </a:lnTo>
                    <a:lnTo>
                      <a:pt x="4514812" y="1270000"/>
                    </a:lnTo>
                    <a:lnTo>
                      <a:pt x="4507115" y="1257300"/>
                    </a:lnTo>
                    <a:lnTo>
                      <a:pt x="4497311" y="1244600"/>
                    </a:lnTo>
                    <a:lnTo>
                      <a:pt x="4490097" y="1244600"/>
                    </a:lnTo>
                    <a:lnTo>
                      <a:pt x="4473562" y="1206500"/>
                    </a:lnTo>
                    <a:lnTo>
                      <a:pt x="4459605" y="1173226"/>
                    </a:lnTo>
                    <a:lnTo>
                      <a:pt x="4470057" y="1206500"/>
                    </a:lnTo>
                    <a:lnTo>
                      <a:pt x="4456785" y="1180261"/>
                    </a:lnTo>
                    <a:lnTo>
                      <a:pt x="4456785" y="1556080"/>
                    </a:lnTo>
                    <a:lnTo>
                      <a:pt x="4454791" y="1549400"/>
                    </a:lnTo>
                    <a:lnTo>
                      <a:pt x="4452328" y="1536700"/>
                    </a:lnTo>
                    <a:lnTo>
                      <a:pt x="4456785" y="1556080"/>
                    </a:lnTo>
                    <a:lnTo>
                      <a:pt x="4456785" y="1180261"/>
                    </a:lnTo>
                    <a:lnTo>
                      <a:pt x="4450791" y="1168400"/>
                    </a:lnTo>
                    <a:lnTo>
                      <a:pt x="4429811" y="1130300"/>
                    </a:lnTo>
                    <a:lnTo>
                      <a:pt x="4414698" y="1104900"/>
                    </a:lnTo>
                    <a:lnTo>
                      <a:pt x="4407141" y="1092200"/>
                    </a:lnTo>
                    <a:lnTo>
                      <a:pt x="4382795" y="1054100"/>
                    </a:lnTo>
                    <a:lnTo>
                      <a:pt x="4376483" y="1041400"/>
                    </a:lnTo>
                    <a:lnTo>
                      <a:pt x="4369994" y="1028700"/>
                    </a:lnTo>
                    <a:lnTo>
                      <a:pt x="4363415" y="1016000"/>
                    </a:lnTo>
                    <a:lnTo>
                      <a:pt x="4356862" y="1016000"/>
                    </a:lnTo>
                    <a:lnTo>
                      <a:pt x="4350067" y="1003300"/>
                    </a:lnTo>
                    <a:lnTo>
                      <a:pt x="4329328" y="965200"/>
                    </a:lnTo>
                    <a:lnTo>
                      <a:pt x="4272610" y="889000"/>
                    </a:lnTo>
                    <a:lnTo>
                      <a:pt x="4243984" y="863600"/>
                    </a:lnTo>
                    <a:lnTo>
                      <a:pt x="4215219" y="825500"/>
                    </a:lnTo>
                    <a:lnTo>
                      <a:pt x="4201249" y="812800"/>
                    </a:lnTo>
                    <a:lnTo>
                      <a:pt x="4187558" y="787400"/>
                    </a:lnTo>
                    <a:lnTo>
                      <a:pt x="4160266" y="762000"/>
                    </a:lnTo>
                    <a:lnTo>
                      <a:pt x="4134320" y="736600"/>
                    </a:lnTo>
                    <a:lnTo>
                      <a:pt x="4110571" y="711200"/>
                    </a:lnTo>
                    <a:lnTo>
                      <a:pt x="4089006" y="698500"/>
                    </a:lnTo>
                    <a:lnTo>
                      <a:pt x="4069600" y="673100"/>
                    </a:lnTo>
                    <a:lnTo>
                      <a:pt x="4082935" y="698500"/>
                    </a:lnTo>
                    <a:lnTo>
                      <a:pt x="4100411" y="711200"/>
                    </a:lnTo>
                    <a:lnTo>
                      <a:pt x="4120718" y="736600"/>
                    </a:lnTo>
                    <a:lnTo>
                      <a:pt x="4164507" y="774700"/>
                    </a:lnTo>
                    <a:lnTo>
                      <a:pt x="4200715" y="825500"/>
                    </a:lnTo>
                    <a:lnTo>
                      <a:pt x="4212641" y="850900"/>
                    </a:lnTo>
                    <a:lnTo>
                      <a:pt x="4224198" y="850900"/>
                    </a:lnTo>
                    <a:lnTo>
                      <a:pt x="4235843" y="863600"/>
                    </a:lnTo>
                    <a:lnTo>
                      <a:pt x="4247388" y="876300"/>
                    </a:lnTo>
                    <a:lnTo>
                      <a:pt x="4258627" y="889000"/>
                    </a:lnTo>
                    <a:lnTo>
                      <a:pt x="4267530" y="901700"/>
                    </a:lnTo>
                    <a:lnTo>
                      <a:pt x="4277512" y="914400"/>
                    </a:lnTo>
                    <a:lnTo>
                      <a:pt x="4288333" y="927100"/>
                    </a:lnTo>
                    <a:lnTo>
                      <a:pt x="4299750" y="939800"/>
                    </a:lnTo>
                    <a:lnTo>
                      <a:pt x="4323524" y="977900"/>
                    </a:lnTo>
                    <a:lnTo>
                      <a:pt x="4329379" y="977900"/>
                    </a:lnTo>
                    <a:lnTo>
                      <a:pt x="4335119" y="990600"/>
                    </a:lnTo>
                    <a:lnTo>
                      <a:pt x="4346308" y="1003300"/>
                    </a:lnTo>
                    <a:lnTo>
                      <a:pt x="4366158" y="1041400"/>
                    </a:lnTo>
                    <a:lnTo>
                      <a:pt x="4381754" y="1066800"/>
                    </a:lnTo>
                    <a:lnTo>
                      <a:pt x="4391761" y="1092200"/>
                    </a:lnTo>
                    <a:lnTo>
                      <a:pt x="4394860" y="1104900"/>
                    </a:lnTo>
                    <a:lnTo>
                      <a:pt x="4376077" y="1066800"/>
                    </a:lnTo>
                    <a:lnTo>
                      <a:pt x="4358348" y="1041400"/>
                    </a:lnTo>
                    <a:lnTo>
                      <a:pt x="4341558" y="1016000"/>
                    </a:lnTo>
                    <a:lnTo>
                      <a:pt x="4325569" y="990600"/>
                    </a:lnTo>
                    <a:lnTo>
                      <a:pt x="4318025" y="990600"/>
                    </a:lnTo>
                    <a:lnTo>
                      <a:pt x="4310608" y="977900"/>
                    </a:lnTo>
                    <a:lnTo>
                      <a:pt x="4303395" y="965200"/>
                    </a:lnTo>
                    <a:lnTo>
                      <a:pt x="4296435" y="965200"/>
                    </a:lnTo>
                    <a:lnTo>
                      <a:pt x="4270807" y="927100"/>
                    </a:lnTo>
                    <a:lnTo>
                      <a:pt x="4259300" y="914400"/>
                    </a:lnTo>
                    <a:lnTo>
                      <a:pt x="4247781" y="901700"/>
                    </a:lnTo>
                    <a:lnTo>
                      <a:pt x="4236847" y="889000"/>
                    </a:lnTo>
                    <a:lnTo>
                      <a:pt x="4213314" y="863600"/>
                    </a:lnTo>
                    <a:lnTo>
                      <a:pt x="4178020" y="825500"/>
                    </a:lnTo>
                    <a:lnTo>
                      <a:pt x="4168038" y="825500"/>
                    </a:lnTo>
                    <a:lnTo>
                      <a:pt x="4158361" y="812800"/>
                    </a:lnTo>
                    <a:lnTo>
                      <a:pt x="4145762" y="800100"/>
                    </a:lnTo>
                    <a:lnTo>
                      <a:pt x="4144975" y="800100"/>
                    </a:lnTo>
                    <a:lnTo>
                      <a:pt x="4098734" y="749300"/>
                    </a:lnTo>
                    <a:lnTo>
                      <a:pt x="4075620" y="723900"/>
                    </a:lnTo>
                    <a:lnTo>
                      <a:pt x="4056176" y="698500"/>
                    </a:lnTo>
                    <a:lnTo>
                      <a:pt x="4037266" y="685800"/>
                    </a:lnTo>
                    <a:lnTo>
                      <a:pt x="4019550" y="660400"/>
                    </a:lnTo>
                    <a:lnTo>
                      <a:pt x="4003700" y="647700"/>
                    </a:lnTo>
                    <a:lnTo>
                      <a:pt x="3996004" y="647700"/>
                    </a:lnTo>
                    <a:lnTo>
                      <a:pt x="3990022" y="635000"/>
                    </a:lnTo>
                    <a:lnTo>
                      <a:pt x="3985577" y="635000"/>
                    </a:lnTo>
                    <a:lnTo>
                      <a:pt x="3982516" y="622300"/>
                    </a:lnTo>
                    <a:lnTo>
                      <a:pt x="3986034" y="622300"/>
                    </a:lnTo>
                    <a:lnTo>
                      <a:pt x="3970909" y="609600"/>
                    </a:lnTo>
                    <a:lnTo>
                      <a:pt x="3955808" y="584200"/>
                    </a:lnTo>
                    <a:lnTo>
                      <a:pt x="3911130" y="546100"/>
                    </a:lnTo>
                    <a:lnTo>
                      <a:pt x="3903497" y="546100"/>
                    </a:lnTo>
                    <a:lnTo>
                      <a:pt x="3895826" y="533400"/>
                    </a:lnTo>
                    <a:lnTo>
                      <a:pt x="3850068" y="495300"/>
                    </a:lnTo>
                    <a:lnTo>
                      <a:pt x="3834904" y="495300"/>
                    </a:lnTo>
                    <a:lnTo>
                      <a:pt x="3819779" y="482600"/>
                    </a:lnTo>
                    <a:lnTo>
                      <a:pt x="3788626" y="457200"/>
                    </a:lnTo>
                    <a:lnTo>
                      <a:pt x="3757282" y="444500"/>
                    </a:lnTo>
                    <a:lnTo>
                      <a:pt x="3725849" y="419100"/>
                    </a:lnTo>
                    <a:lnTo>
                      <a:pt x="3693477" y="393700"/>
                    </a:lnTo>
                    <a:lnTo>
                      <a:pt x="3660419" y="381000"/>
                    </a:lnTo>
                    <a:lnTo>
                      <a:pt x="3626904" y="355600"/>
                    </a:lnTo>
                    <a:lnTo>
                      <a:pt x="3618433" y="355600"/>
                    </a:lnTo>
                    <a:lnTo>
                      <a:pt x="3609746" y="342900"/>
                    </a:lnTo>
                    <a:lnTo>
                      <a:pt x="3592093" y="342900"/>
                    </a:lnTo>
                    <a:lnTo>
                      <a:pt x="3556152" y="317500"/>
                    </a:lnTo>
                    <a:lnTo>
                      <a:pt x="3519259" y="292100"/>
                    </a:lnTo>
                    <a:lnTo>
                      <a:pt x="3500043" y="292100"/>
                    </a:lnTo>
                    <a:lnTo>
                      <a:pt x="3490226" y="279400"/>
                    </a:lnTo>
                    <a:lnTo>
                      <a:pt x="3480358" y="279400"/>
                    </a:lnTo>
                    <a:lnTo>
                      <a:pt x="3473958" y="266700"/>
                    </a:lnTo>
                    <a:lnTo>
                      <a:pt x="3456355" y="254000"/>
                    </a:lnTo>
                    <a:lnTo>
                      <a:pt x="3431997" y="241300"/>
                    </a:lnTo>
                    <a:lnTo>
                      <a:pt x="3405314" y="228600"/>
                    </a:lnTo>
                    <a:lnTo>
                      <a:pt x="3380689" y="215900"/>
                    </a:lnTo>
                    <a:lnTo>
                      <a:pt x="3363226" y="203200"/>
                    </a:lnTo>
                    <a:lnTo>
                      <a:pt x="3368586" y="203200"/>
                    </a:lnTo>
                    <a:lnTo>
                      <a:pt x="3328365" y="180975"/>
                    </a:lnTo>
                    <a:lnTo>
                      <a:pt x="3360229" y="190500"/>
                    </a:lnTo>
                    <a:lnTo>
                      <a:pt x="3321393" y="165100"/>
                    </a:lnTo>
                    <a:lnTo>
                      <a:pt x="3335401" y="165100"/>
                    </a:lnTo>
                    <a:lnTo>
                      <a:pt x="3355302" y="177800"/>
                    </a:lnTo>
                    <a:lnTo>
                      <a:pt x="3376587" y="190500"/>
                    </a:lnTo>
                    <a:lnTo>
                      <a:pt x="3398609" y="203200"/>
                    </a:lnTo>
                    <a:lnTo>
                      <a:pt x="3420745" y="203200"/>
                    </a:lnTo>
                    <a:lnTo>
                      <a:pt x="3426002" y="206438"/>
                    </a:lnTo>
                    <a:lnTo>
                      <a:pt x="3422383" y="203200"/>
                    </a:lnTo>
                    <a:lnTo>
                      <a:pt x="3404946" y="190500"/>
                    </a:lnTo>
                    <a:lnTo>
                      <a:pt x="3385185" y="177800"/>
                    </a:lnTo>
                    <a:lnTo>
                      <a:pt x="3364026" y="177800"/>
                    </a:lnTo>
                    <a:lnTo>
                      <a:pt x="3320656" y="152400"/>
                    </a:lnTo>
                    <a:lnTo>
                      <a:pt x="3280689" y="139700"/>
                    </a:lnTo>
                    <a:lnTo>
                      <a:pt x="3251606" y="127000"/>
                    </a:lnTo>
                    <a:lnTo>
                      <a:pt x="3240938" y="115201"/>
                    </a:lnTo>
                    <a:lnTo>
                      <a:pt x="3238868" y="114300"/>
                    </a:lnTo>
                    <a:lnTo>
                      <a:pt x="3209861" y="101600"/>
                    </a:lnTo>
                    <a:lnTo>
                      <a:pt x="3107512" y="63500"/>
                    </a:lnTo>
                    <a:lnTo>
                      <a:pt x="3082277" y="63500"/>
                    </a:lnTo>
                    <a:lnTo>
                      <a:pt x="3057906" y="50800"/>
                    </a:lnTo>
                    <a:lnTo>
                      <a:pt x="3039364" y="50800"/>
                    </a:lnTo>
                    <a:lnTo>
                      <a:pt x="3031883" y="49034"/>
                    </a:lnTo>
                    <a:lnTo>
                      <a:pt x="3013519" y="38100"/>
                    </a:lnTo>
                    <a:lnTo>
                      <a:pt x="2996196" y="38100"/>
                    </a:lnTo>
                    <a:lnTo>
                      <a:pt x="3003435" y="42354"/>
                    </a:lnTo>
                    <a:lnTo>
                      <a:pt x="2989097" y="38989"/>
                    </a:lnTo>
                    <a:lnTo>
                      <a:pt x="3003143" y="50800"/>
                    </a:lnTo>
                    <a:lnTo>
                      <a:pt x="3017786" y="50800"/>
                    </a:lnTo>
                    <a:lnTo>
                      <a:pt x="3034830" y="50800"/>
                    </a:lnTo>
                    <a:lnTo>
                      <a:pt x="3036303" y="50800"/>
                    </a:lnTo>
                    <a:lnTo>
                      <a:pt x="3054515" y="63500"/>
                    </a:lnTo>
                    <a:lnTo>
                      <a:pt x="3073920" y="63500"/>
                    </a:lnTo>
                    <a:lnTo>
                      <a:pt x="3094571" y="76200"/>
                    </a:lnTo>
                    <a:lnTo>
                      <a:pt x="3161182" y="101600"/>
                    </a:lnTo>
                    <a:lnTo>
                      <a:pt x="3188652" y="114300"/>
                    </a:lnTo>
                    <a:lnTo>
                      <a:pt x="3173260" y="114300"/>
                    </a:lnTo>
                    <a:lnTo>
                      <a:pt x="3153841" y="101600"/>
                    </a:lnTo>
                    <a:lnTo>
                      <a:pt x="3142145" y="101600"/>
                    </a:lnTo>
                    <a:lnTo>
                      <a:pt x="3149739" y="114300"/>
                    </a:lnTo>
                    <a:lnTo>
                      <a:pt x="3188157" y="127000"/>
                    </a:lnTo>
                    <a:lnTo>
                      <a:pt x="3209861" y="139700"/>
                    </a:lnTo>
                    <a:lnTo>
                      <a:pt x="3231451" y="139700"/>
                    </a:lnTo>
                    <a:lnTo>
                      <a:pt x="3252990" y="152400"/>
                    </a:lnTo>
                    <a:lnTo>
                      <a:pt x="3274606" y="152400"/>
                    </a:lnTo>
                    <a:lnTo>
                      <a:pt x="3285388" y="165100"/>
                    </a:lnTo>
                    <a:lnTo>
                      <a:pt x="3301733" y="165100"/>
                    </a:lnTo>
                    <a:lnTo>
                      <a:pt x="3291802" y="152400"/>
                    </a:lnTo>
                    <a:lnTo>
                      <a:pt x="3302063" y="152400"/>
                    </a:lnTo>
                    <a:lnTo>
                      <a:pt x="3309442" y="165100"/>
                    </a:lnTo>
                    <a:lnTo>
                      <a:pt x="3307016" y="165100"/>
                    </a:lnTo>
                    <a:lnTo>
                      <a:pt x="3316071" y="175831"/>
                    </a:lnTo>
                    <a:lnTo>
                      <a:pt x="3280308" y="165100"/>
                    </a:lnTo>
                    <a:lnTo>
                      <a:pt x="3241281" y="152400"/>
                    </a:lnTo>
                    <a:lnTo>
                      <a:pt x="3205086" y="139700"/>
                    </a:lnTo>
                    <a:lnTo>
                      <a:pt x="3187623" y="139700"/>
                    </a:lnTo>
                    <a:lnTo>
                      <a:pt x="3170491" y="127000"/>
                    </a:lnTo>
                    <a:lnTo>
                      <a:pt x="3137052" y="127000"/>
                    </a:lnTo>
                    <a:lnTo>
                      <a:pt x="3120555" y="114300"/>
                    </a:lnTo>
                    <a:lnTo>
                      <a:pt x="3087547" y="114300"/>
                    </a:lnTo>
                    <a:lnTo>
                      <a:pt x="3070656" y="101600"/>
                    </a:lnTo>
                    <a:lnTo>
                      <a:pt x="3056953" y="101600"/>
                    </a:lnTo>
                    <a:lnTo>
                      <a:pt x="3032137" y="88900"/>
                    </a:lnTo>
                    <a:lnTo>
                      <a:pt x="3001276" y="76200"/>
                    </a:lnTo>
                    <a:lnTo>
                      <a:pt x="2969450" y="76200"/>
                    </a:lnTo>
                    <a:lnTo>
                      <a:pt x="2941434" y="63500"/>
                    </a:lnTo>
                    <a:lnTo>
                      <a:pt x="2922740" y="63500"/>
                    </a:lnTo>
                    <a:lnTo>
                      <a:pt x="2918485" y="50800"/>
                    </a:lnTo>
                    <a:lnTo>
                      <a:pt x="2844749" y="50800"/>
                    </a:lnTo>
                    <a:lnTo>
                      <a:pt x="2836608" y="38100"/>
                    </a:lnTo>
                    <a:lnTo>
                      <a:pt x="2767558" y="38100"/>
                    </a:lnTo>
                    <a:lnTo>
                      <a:pt x="2746756" y="25400"/>
                    </a:lnTo>
                    <a:lnTo>
                      <a:pt x="2701480" y="25400"/>
                    </a:lnTo>
                    <a:lnTo>
                      <a:pt x="2677871" y="12700"/>
                    </a:lnTo>
                    <a:lnTo>
                      <a:pt x="2586456" y="12700"/>
                    </a:lnTo>
                    <a:lnTo>
                      <a:pt x="2547797" y="0"/>
                    </a:lnTo>
                    <a:lnTo>
                      <a:pt x="2421077" y="0"/>
                    </a:lnTo>
                    <a:lnTo>
                      <a:pt x="2404605" y="12700"/>
                    </a:lnTo>
                    <a:lnTo>
                      <a:pt x="2337790" y="12700"/>
                    </a:lnTo>
                    <a:lnTo>
                      <a:pt x="2339009" y="0"/>
                    </a:lnTo>
                    <a:lnTo>
                      <a:pt x="2280983" y="0"/>
                    </a:lnTo>
                    <a:lnTo>
                      <a:pt x="2261920" y="12700"/>
                    </a:lnTo>
                    <a:lnTo>
                      <a:pt x="2182939" y="12700"/>
                    </a:lnTo>
                    <a:lnTo>
                      <a:pt x="2145436" y="25400"/>
                    </a:lnTo>
                    <a:lnTo>
                      <a:pt x="2172258" y="25400"/>
                    </a:lnTo>
                    <a:lnTo>
                      <a:pt x="2156790" y="38100"/>
                    </a:lnTo>
                    <a:lnTo>
                      <a:pt x="2139658" y="38100"/>
                    </a:lnTo>
                    <a:lnTo>
                      <a:pt x="1964918" y="63500"/>
                    </a:lnTo>
                    <a:lnTo>
                      <a:pt x="2007781" y="50800"/>
                    </a:lnTo>
                    <a:lnTo>
                      <a:pt x="1968728" y="50800"/>
                    </a:lnTo>
                    <a:lnTo>
                      <a:pt x="1904530" y="63500"/>
                    </a:lnTo>
                    <a:lnTo>
                      <a:pt x="1895335" y="76200"/>
                    </a:lnTo>
                    <a:lnTo>
                      <a:pt x="1891449" y="76200"/>
                    </a:lnTo>
                    <a:lnTo>
                      <a:pt x="1893506" y="66294"/>
                    </a:lnTo>
                    <a:lnTo>
                      <a:pt x="1854542" y="76200"/>
                    </a:lnTo>
                    <a:lnTo>
                      <a:pt x="1842782" y="76200"/>
                    </a:lnTo>
                    <a:lnTo>
                      <a:pt x="1831289" y="88900"/>
                    </a:lnTo>
                    <a:lnTo>
                      <a:pt x="1808797" y="88900"/>
                    </a:lnTo>
                    <a:lnTo>
                      <a:pt x="1786890" y="101600"/>
                    </a:lnTo>
                    <a:lnTo>
                      <a:pt x="1765579" y="114300"/>
                    </a:lnTo>
                    <a:lnTo>
                      <a:pt x="1744814" y="114300"/>
                    </a:lnTo>
                    <a:lnTo>
                      <a:pt x="1724507" y="127000"/>
                    </a:lnTo>
                    <a:lnTo>
                      <a:pt x="1685417" y="139700"/>
                    </a:lnTo>
                    <a:lnTo>
                      <a:pt x="1647901" y="165100"/>
                    </a:lnTo>
                    <a:lnTo>
                      <a:pt x="1611757" y="177800"/>
                    </a:lnTo>
                    <a:lnTo>
                      <a:pt x="1576755" y="190500"/>
                    </a:lnTo>
                    <a:lnTo>
                      <a:pt x="1531289" y="215900"/>
                    </a:lnTo>
                    <a:lnTo>
                      <a:pt x="1397520" y="292100"/>
                    </a:lnTo>
                    <a:lnTo>
                      <a:pt x="1351927" y="317500"/>
                    </a:lnTo>
                    <a:lnTo>
                      <a:pt x="1304912" y="355600"/>
                    </a:lnTo>
                    <a:lnTo>
                      <a:pt x="1066774" y="508000"/>
                    </a:lnTo>
                    <a:lnTo>
                      <a:pt x="1027772" y="546100"/>
                    </a:lnTo>
                    <a:lnTo>
                      <a:pt x="989495" y="571500"/>
                    </a:lnTo>
                    <a:lnTo>
                      <a:pt x="952106" y="596900"/>
                    </a:lnTo>
                    <a:lnTo>
                      <a:pt x="911275" y="635000"/>
                    </a:lnTo>
                    <a:lnTo>
                      <a:pt x="872020" y="673100"/>
                    </a:lnTo>
                    <a:lnTo>
                      <a:pt x="834517" y="711200"/>
                    </a:lnTo>
                    <a:lnTo>
                      <a:pt x="798969" y="749300"/>
                    </a:lnTo>
                    <a:lnTo>
                      <a:pt x="765568" y="774700"/>
                    </a:lnTo>
                    <a:lnTo>
                      <a:pt x="734504" y="812800"/>
                    </a:lnTo>
                    <a:lnTo>
                      <a:pt x="705980" y="850900"/>
                    </a:lnTo>
                    <a:lnTo>
                      <a:pt x="680161" y="876300"/>
                    </a:lnTo>
                    <a:lnTo>
                      <a:pt x="699223" y="863600"/>
                    </a:lnTo>
                    <a:lnTo>
                      <a:pt x="679627" y="889000"/>
                    </a:lnTo>
                    <a:lnTo>
                      <a:pt x="641896" y="927100"/>
                    </a:lnTo>
                    <a:lnTo>
                      <a:pt x="632612" y="939800"/>
                    </a:lnTo>
                    <a:lnTo>
                      <a:pt x="623595" y="965200"/>
                    </a:lnTo>
                    <a:lnTo>
                      <a:pt x="609917" y="977900"/>
                    </a:lnTo>
                    <a:lnTo>
                      <a:pt x="601522" y="977900"/>
                    </a:lnTo>
                    <a:lnTo>
                      <a:pt x="596277" y="990600"/>
                    </a:lnTo>
                    <a:lnTo>
                      <a:pt x="586892" y="990600"/>
                    </a:lnTo>
                    <a:lnTo>
                      <a:pt x="578688" y="1003300"/>
                    </a:lnTo>
                    <a:lnTo>
                      <a:pt x="565531" y="1016000"/>
                    </a:lnTo>
                    <a:lnTo>
                      <a:pt x="545452" y="1041400"/>
                    </a:lnTo>
                    <a:lnTo>
                      <a:pt x="548830" y="1028700"/>
                    </a:lnTo>
                    <a:lnTo>
                      <a:pt x="554177" y="1028700"/>
                    </a:lnTo>
                    <a:lnTo>
                      <a:pt x="561263" y="1016000"/>
                    </a:lnTo>
                    <a:lnTo>
                      <a:pt x="569912" y="1003300"/>
                    </a:lnTo>
                    <a:lnTo>
                      <a:pt x="580123" y="990600"/>
                    </a:lnTo>
                    <a:lnTo>
                      <a:pt x="591743" y="965200"/>
                    </a:lnTo>
                    <a:lnTo>
                      <a:pt x="604431" y="952500"/>
                    </a:lnTo>
                    <a:lnTo>
                      <a:pt x="617867" y="939800"/>
                    </a:lnTo>
                    <a:lnTo>
                      <a:pt x="632294" y="914400"/>
                    </a:lnTo>
                    <a:lnTo>
                      <a:pt x="647255" y="901700"/>
                    </a:lnTo>
                    <a:lnTo>
                      <a:pt x="677964" y="863600"/>
                    </a:lnTo>
                    <a:lnTo>
                      <a:pt x="693597" y="850900"/>
                    </a:lnTo>
                    <a:lnTo>
                      <a:pt x="701179" y="838200"/>
                    </a:lnTo>
                    <a:lnTo>
                      <a:pt x="708761" y="825500"/>
                    </a:lnTo>
                    <a:lnTo>
                      <a:pt x="723493" y="812800"/>
                    </a:lnTo>
                    <a:lnTo>
                      <a:pt x="737793" y="800100"/>
                    </a:lnTo>
                    <a:lnTo>
                      <a:pt x="725170" y="800100"/>
                    </a:lnTo>
                    <a:lnTo>
                      <a:pt x="714984" y="812800"/>
                    </a:lnTo>
                    <a:lnTo>
                      <a:pt x="706996" y="825500"/>
                    </a:lnTo>
                    <a:lnTo>
                      <a:pt x="700963" y="825500"/>
                    </a:lnTo>
                    <a:lnTo>
                      <a:pt x="694131" y="838200"/>
                    </a:lnTo>
                    <a:lnTo>
                      <a:pt x="693381" y="838200"/>
                    </a:lnTo>
                    <a:lnTo>
                      <a:pt x="697611" y="825500"/>
                    </a:lnTo>
                    <a:lnTo>
                      <a:pt x="701268" y="819759"/>
                    </a:lnTo>
                    <a:lnTo>
                      <a:pt x="696404" y="825500"/>
                    </a:lnTo>
                    <a:lnTo>
                      <a:pt x="647001" y="876300"/>
                    </a:lnTo>
                    <a:lnTo>
                      <a:pt x="619963" y="914400"/>
                    </a:lnTo>
                    <a:lnTo>
                      <a:pt x="592226" y="952500"/>
                    </a:lnTo>
                    <a:lnTo>
                      <a:pt x="564007" y="977900"/>
                    </a:lnTo>
                    <a:lnTo>
                      <a:pt x="522897" y="1041400"/>
                    </a:lnTo>
                    <a:lnTo>
                      <a:pt x="509689" y="1054100"/>
                    </a:lnTo>
                    <a:lnTo>
                      <a:pt x="496836" y="1079500"/>
                    </a:lnTo>
                    <a:lnTo>
                      <a:pt x="484225" y="1092200"/>
                    </a:lnTo>
                    <a:lnTo>
                      <a:pt x="472020" y="1104900"/>
                    </a:lnTo>
                    <a:lnTo>
                      <a:pt x="460514" y="1130300"/>
                    </a:lnTo>
                    <a:lnTo>
                      <a:pt x="449529" y="1143000"/>
                    </a:lnTo>
                    <a:lnTo>
                      <a:pt x="438912" y="1168400"/>
                    </a:lnTo>
                    <a:lnTo>
                      <a:pt x="429082" y="1181100"/>
                    </a:lnTo>
                    <a:lnTo>
                      <a:pt x="420001" y="1193800"/>
                    </a:lnTo>
                    <a:lnTo>
                      <a:pt x="411619" y="1206500"/>
                    </a:lnTo>
                    <a:lnTo>
                      <a:pt x="403834" y="1231900"/>
                    </a:lnTo>
                    <a:lnTo>
                      <a:pt x="379857" y="1270000"/>
                    </a:lnTo>
                    <a:lnTo>
                      <a:pt x="374103" y="1278102"/>
                    </a:lnTo>
                    <a:lnTo>
                      <a:pt x="482739" y="1278102"/>
                    </a:lnTo>
                    <a:lnTo>
                      <a:pt x="487946" y="1270000"/>
                    </a:lnTo>
                    <a:lnTo>
                      <a:pt x="507682" y="1244600"/>
                    </a:lnTo>
                    <a:lnTo>
                      <a:pt x="524814" y="1219200"/>
                    </a:lnTo>
                    <a:lnTo>
                      <a:pt x="627380" y="1079957"/>
                    </a:lnTo>
                    <a:lnTo>
                      <a:pt x="624992" y="1092200"/>
                    </a:lnTo>
                    <a:lnTo>
                      <a:pt x="633145" y="1079500"/>
                    </a:lnTo>
                    <a:lnTo>
                      <a:pt x="641311" y="1066800"/>
                    </a:lnTo>
                    <a:lnTo>
                      <a:pt x="658088" y="1041400"/>
                    </a:lnTo>
                    <a:lnTo>
                      <a:pt x="675157" y="1016000"/>
                    </a:lnTo>
                    <a:lnTo>
                      <a:pt x="692340" y="990600"/>
                    </a:lnTo>
                    <a:lnTo>
                      <a:pt x="733856" y="927100"/>
                    </a:lnTo>
                    <a:lnTo>
                      <a:pt x="770991" y="889000"/>
                    </a:lnTo>
                    <a:lnTo>
                      <a:pt x="793254" y="863600"/>
                    </a:lnTo>
                    <a:lnTo>
                      <a:pt x="804392" y="850900"/>
                    </a:lnTo>
                    <a:lnTo>
                      <a:pt x="834732" y="825500"/>
                    </a:lnTo>
                    <a:lnTo>
                      <a:pt x="862634" y="800100"/>
                    </a:lnTo>
                    <a:lnTo>
                      <a:pt x="871029" y="800100"/>
                    </a:lnTo>
                    <a:lnTo>
                      <a:pt x="879297" y="787400"/>
                    </a:lnTo>
                    <a:lnTo>
                      <a:pt x="887463" y="787400"/>
                    </a:lnTo>
                    <a:lnTo>
                      <a:pt x="895578" y="774700"/>
                    </a:lnTo>
                    <a:lnTo>
                      <a:pt x="928979" y="749300"/>
                    </a:lnTo>
                    <a:lnTo>
                      <a:pt x="964577" y="723900"/>
                    </a:lnTo>
                    <a:lnTo>
                      <a:pt x="974318" y="723900"/>
                    </a:lnTo>
                    <a:lnTo>
                      <a:pt x="984389" y="711200"/>
                    </a:lnTo>
                    <a:lnTo>
                      <a:pt x="994829" y="698500"/>
                    </a:lnTo>
                    <a:lnTo>
                      <a:pt x="1005662" y="698500"/>
                    </a:lnTo>
                    <a:lnTo>
                      <a:pt x="981671" y="723900"/>
                    </a:lnTo>
                    <a:lnTo>
                      <a:pt x="1009142" y="698500"/>
                    </a:lnTo>
                    <a:lnTo>
                      <a:pt x="1043813" y="673100"/>
                    </a:lnTo>
                    <a:lnTo>
                      <a:pt x="1084059" y="635000"/>
                    </a:lnTo>
                    <a:lnTo>
                      <a:pt x="1106182" y="622300"/>
                    </a:lnTo>
                    <a:lnTo>
                      <a:pt x="1128306" y="609600"/>
                    </a:lnTo>
                    <a:lnTo>
                      <a:pt x="1222095" y="533400"/>
                    </a:lnTo>
                    <a:lnTo>
                      <a:pt x="1267752" y="508000"/>
                    </a:lnTo>
                    <a:lnTo>
                      <a:pt x="1309674" y="482600"/>
                    </a:lnTo>
                    <a:lnTo>
                      <a:pt x="1327645" y="469900"/>
                    </a:lnTo>
                    <a:lnTo>
                      <a:pt x="1300657" y="469900"/>
                    </a:lnTo>
                    <a:lnTo>
                      <a:pt x="1288173" y="482600"/>
                    </a:lnTo>
                    <a:lnTo>
                      <a:pt x="1266583" y="482600"/>
                    </a:lnTo>
                    <a:lnTo>
                      <a:pt x="1242390" y="508000"/>
                    </a:lnTo>
                    <a:lnTo>
                      <a:pt x="1225207" y="520700"/>
                    </a:lnTo>
                    <a:lnTo>
                      <a:pt x="1211897" y="533400"/>
                    </a:lnTo>
                    <a:lnTo>
                      <a:pt x="1199349" y="546100"/>
                    </a:lnTo>
                    <a:lnTo>
                      <a:pt x="1184198" y="558800"/>
                    </a:lnTo>
                    <a:lnTo>
                      <a:pt x="1163447" y="571500"/>
                    </a:lnTo>
                    <a:lnTo>
                      <a:pt x="1134211" y="596900"/>
                    </a:lnTo>
                    <a:lnTo>
                      <a:pt x="1093584" y="622300"/>
                    </a:lnTo>
                    <a:lnTo>
                      <a:pt x="1103020" y="609600"/>
                    </a:lnTo>
                    <a:lnTo>
                      <a:pt x="1123048" y="596900"/>
                    </a:lnTo>
                    <a:lnTo>
                      <a:pt x="1150683" y="571500"/>
                    </a:lnTo>
                    <a:lnTo>
                      <a:pt x="1182890" y="546100"/>
                    </a:lnTo>
                    <a:lnTo>
                      <a:pt x="1216355" y="520700"/>
                    </a:lnTo>
                    <a:lnTo>
                      <a:pt x="1247902" y="495300"/>
                    </a:lnTo>
                    <a:lnTo>
                      <a:pt x="1273937" y="469900"/>
                    </a:lnTo>
                    <a:lnTo>
                      <a:pt x="1290891" y="457200"/>
                    </a:lnTo>
                    <a:lnTo>
                      <a:pt x="1343825" y="431800"/>
                    </a:lnTo>
                    <a:lnTo>
                      <a:pt x="1388364" y="406400"/>
                    </a:lnTo>
                    <a:lnTo>
                      <a:pt x="1437779" y="406400"/>
                    </a:lnTo>
                    <a:lnTo>
                      <a:pt x="1484109" y="381000"/>
                    </a:lnTo>
                    <a:lnTo>
                      <a:pt x="1528191" y="355600"/>
                    </a:lnTo>
                    <a:lnTo>
                      <a:pt x="1570697" y="330200"/>
                    </a:lnTo>
                    <a:lnTo>
                      <a:pt x="1653667" y="304800"/>
                    </a:lnTo>
                    <a:lnTo>
                      <a:pt x="1695475" y="279400"/>
                    </a:lnTo>
                    <a:lnTo>
                      <a:pt x="1760702" y="254000"/>
                    </a:lnTo>
                    <a:lnTo>
                      <a:pt x="1831225" y="228600"/>
                    </a:lnTo>
                    <a:lnTo>
                      <a:pt x="1869440" y="215900"/>
                    </a:lnTo>
                    <a:lnTo>
                      <a:pt x="1909660" y="203200"/>
                    </a:lnTo>
                    <a:lnTo>
                      <a:pt x="1952472" y="190500"/>
                    </a:lnTo>
                    <a:lnTo>
                      <a:pt x="1998472" y="177800"/>
                    </a:lnTo>
                    <a:lnTo>
                      <a:pt x="2015083" y="177800"/>
                    </a:lnTo>
                    <a:lnTo>
                      <a:pt x="2031403" y="165100"/>
                    </a:lnTo>
                    <a:lnTo>
                      <a:pt x="2047735" y="165100"/>
                    </a:lnTo>
                    <a:lnTo>
                      <a:pt x="2081593" y="152400"/>
                    </a:lnTo>
                    <a:lnTo>
                      <a:pt x="2090470" y="152400"/>
                    </a:lnTo>
                    <a:lnTo>
                      <a:pt x="2099589" y="139700"/>
                    </a:lnTo>
                    <a:lnTo>
                      <a:pt x="2139150" y="139700"/>
                    </a:lnTo>
                    <a:lnTo>
                      <a:pt x="2161209" y="127000"/>
                    </a:lnTo>
                    <a:lnTo>
                      <a:pt x="2211184" y="127000"/>
                    </a:lnTo>
                    <a:lnTo>
                      <a:pt x="2239607" y="114300"/>
                    </a:lnTo>
                    <a:lnTo>
                      <a:pt x="2514117" y="114300"/>
                    </a:lnTo>
                    <a:lnTo>
                      <a:pt x="2529890" y="101600"/>
                    </a:lnTo>
                    <a:lnTo>
                      <a:pt x="2604008" y="101600"/>
                    </a:lnTo>
                    <a:lnTo>
                      <a:pt x="2618435" y="114300"/>
                    </a:lnTo>
                    <a:lnTo>
                      <a:pt x="2651023" y="114300"/>
                    </a:lnTo>
                    <a:lnTo>
                      <a:pt x="2665412" y="127000"/>
                    </a:lnTo>
                    <a:lnTo>
                      <a:pt x="2675382" y="127000"/>
                    </a:lnTo>
                    <a:lnTo>
                      <a:pt x="2682163" y="139700"/>
                    </a:lnTo>
                    <a:lnTo>
                      <a:pt x="2757487" y="139700"/>
                    </a:lnTo>
                    <a:lnTo>
                      <a:pt x="2768993" y="152400"/>
                    </a:lnTo>
                    <a:lnTo>
                      <a:pt x="2818371" y="152400"/>
                    </a:lnTo>
                    <a:lnTo>
                      <a:pt x="2831503" y="165100"/>
                    </a:lnTo>
                    <a:lnTo>
                      <a:pt x="2858439" y="165100"/>
                    </a:lnTo>
                    <a:lnTo>
                      <a:pt x="2872371" y="177800"/>
                    </a:lnTo>
                    <a:lnTo>
                      <a:pt x="2930931" y="190500"/>
                    </a:lnTo>
                    <a:lnTo>
                      <a:pt x="2946171" y="190500"/>
                    </a:lnTo>
                    <a:lnTo>
                      <a:pt x="2961602" y="203200"/>
                    </a:lnTo>
                    <a:lnTo>
                      <a:pt x="2993225" y="203200"/>
                    </a:lnTo>
                    <a:lnTo>
                      <a:pt x="3025927" y="215900"/>
                    </a:lnTo>
                    <a:lnTo>
                      <a:pt x="3042666" y="228600"/>
                    </a:lnTo>
                    <a:lnTo>
                      <a:pt x="3047111" y="228600"/>
                    </a:lnTo>
                    <a:lnTo>
                      <a:pt x="3062567" y="241300"/>
                    </a:lnTo>
                    <a:lnTo>
                      <a:pt x="3077514" y="241300"/>
                    </a:lnTo>
                    <a:lnTo>
                      <a:pt x="3068739" y="228600"/>
                    </a:lnTo>
                    <a:lnTo>
                      <a:pt x="3076498" y="228600"/>
                    </a:lnTo>
                    <a:lnTo>
                      <a:pt x="3093783" y="241300"/>
                    </a:lnTo>
                    <a:lnTo>
                      <a:pt x="3093466" y="241300"/>
                    </a:lnTo>
                    <a:lnTo>
                      <a:pt x="3108947" y="254000"/>
                    </a:lnTo>
                    <a:lnTo>
                      <a:pt x="3120517" y="254000"/>
                    </a:lnTo>
                    <a:lnTo>
                      <a:pt x="3108591" y="241300"/>
                    </a:lnTo>
                    <a:lnTo>
                      <a:pt x="3110001" y="241300"/>
                    </a:lnTo>
                    <a:lnTo>
                      <a:pt x="3112833" y="242366"/>
                    </a:lnTo>
                    <a:lnTo>
                      <a:pt x="3129153" y="254000"/>
                    </a:lnTo>
                    <a:lnTo>
                      <a:pt x="3136963" y="254000"/>
                    </a:lnTo>
                    <a:lnTo>
                      <a:pt x="3132467" y="249770"/>
                    </a:lnTo>
                    <a:lnTo>
                      <a:pt x="3143669" y="254000"/>
                    </a:lnTo>
                    <a:lnTo>
                      <a:pt x="3139960" y="254000"/>
                    </a:lnTo>
                    <a:lnTo>
                      <a:pt x="3155442" y="266700"/>
                    </a:lnTo>
                    <a:lnTo>
                      <a:pt x="3216643" y="279400"/>
                    </a:lnTo>
                    <a:lnTo>
                      <a:pt x="3163709" y="254000"/>
                    </a:lnTo>
                    <a:lnTo>
                      <a:pt x="3174022" y="254000"/>
                    </a:lnTo>
                    <a:lnTo>
                      <a:pt x="3201505" y="266700"/>
                    </a:lnTo>
                    <a:lnTo>
                      <a:pt x="3226587" y="279400"/>
                    </a:lnTo>
                    <a:lnTo>
                      <a:pt x="3249561" y="292100"/>
                    </a:lnTo>
                    <a:lnTo>
                      <a:pt x="3270415" y="292100"/>
                    </a:lnTo>
                    <a:lnTo>
                      <a:pt x="3289554" y="304800"/>
                    </a:lnTo>
                    <a:lnTo>
                      <a:pt x="3307410" y="317500"/>
                    </a:lnTo>
                    <a:lnTo>
                      <a:pt x="3315944" y="317500"/>
                    </a:lnTo>
                    <a:lnTo>
                      <a:pt x="3324288" y="330200"/>
                    </a:lnTo>
                    <a:lnTo>
                      <a:pt x="3332442" y="330200"/>
                    </a:lnTo>
                    <a:lnTo>
                      <a:pt x="3348405" y="342900"/>
                    </a:lnTo>
                    <a:lnTo>
                      <a:pt x="3363963" y="342900"/>
                    </a:lnTo>
                    <a:lnTo>
                      <a:pt x="3371596" y="355600"/>
                    </a:lnTo>
                    <a:lnTo>
                      <a:pt x="3387013" y="355600"/>
                    </a:lnTo>
                    <a:lnTo>
                      <a:pt x="3402876" y="368300"/>
                    </a:lnTo>
                    <a:lnTo>
                      <a:pt x="3419475" y="381000"/>
                    </a:lnTo>
                    <a:lnTo>
                      <a:pt x="3437064" y="393700"/>
                    </a:lnTo>
                    <a:lnTo>
                      <a:pt x="3436810" y="393700"/>
                    </a:lnTo>
                    <a:lnTo>
                      <a:pt x="3450666" y="406400"/>
                    </a:lnTo>
                    <a:lnTo>
                      <a:pt x="3464382" y="406400"/>
                    </a:lnTo>
                    <a:lnTo>
                      <a:pt x="3491788" y="431800"/>
                    </a:lnTo>
                    <a:lnTo>
                      <a:pt x="3545471" y="457200"/>
                    </a:lnTo>
                    <a:lnTo>
                      <a:pt x="3556749" y="457200"/>
                    </a:lnTo>
                    <a:lnTo>
                      <a:pt x="3570427" y="469900"/>
                    </a:lnTo>
                    <a:lnTo>
                      <a:pt x="3586276" y="482600"/>
                    </a:lnTo>
                    <a:lnTo>
                      <a:pt x="3604069" y="482600"/>
                    </a:lnTo>
                    <a:lnTo>
                      <a:pt x="3644023" y="508000"/>
                    </a:lnTo>
                    <a:lnTo>
                      <a:pt x="3654450" y="520700"/>
                    </a:lnTo>
                    <a:lnTo>
                      <a:pt x="3664966" y="520700"/>
                    </a:lnTo>
                    <a:lnTo>
                      <a:pt x="3675596" y="533400"/>
                    </a:lnTo>
                    <a:lnTo>
                      <a:pt x="3708031" y="546100"/>
                    </a:lnTo>
                    <a:lnTo>
                      <a:pt x="3729609" y="571500"/>
                    </a:lnTo>
                    <a:lnTo>
                      <a:pt x="3750564" y="584200"/>
                    </a:lnTo>
                    <a:lnTo>
                      <a:pt x="3770363" y="596900"/>
                    </a:lnTo>
                    <a:lnTo>
                      <a:pt x="3789222" y="609600"/>
                    </a:lnTo>
                    <a:lnTo>
                      <a:pt x="3806863" y="622300"/>
                    </a:lnTo>
                    <a:lnTo>
                      <a:pt x="3822903" y="635000"/>
                    </a:lnTo>
                    <a:lnTo>
                      <a:pt x="3836936" y="635000"/>
                    </a:lnTo>
                    <a:lnTo>
                      <a:pt x="3860901" y="660400"/>
                    </a:lnTo>
                    <a:lnTo>
                      <a:pt x="3857256" y="660400"/>
                    </a:lnTo>
                    <a:lnTo>
                      <a:pt x="3865600" y="673100"/>
                    </a:lnTo>
                    <a:lnTo>
                      <a:pt x="3873411" y="673100"/>
                    </a:lnTo>
                    <a:lnTo>
                      <a:pt x="3880828" y="685800"/>
                    </a:lnTo>
                    <a:lnTo>
                      <a:pt x="3890175" y="685800"/>
                    </a:lnTo>
                    <a:lnTo>
                      <a:pt x="3908907" y="711200"/>
                    </a:lnTo>
                    <a:lnTo>
                      <a:pt x="3918115" y="711200"/>
                    </a:lnTo>
                    <a:lnTo>
                      <a:pt x="3953764" y="749300"/>
                    </a:lnTo>
                    <a:lnTo>
                      <a:pt x="3937393" y="736600"/>
                    </a:lnTo>
                    <a:lnTo>
                      <a:pt x="3966934" y="762000"/>
                    </a:lnTo>
                    <a:lnTo>
                      <a:pt x="3985310" y="787400"/>
                    </a:lnTo>
                    <a:lnTo>
                      <a:pt x="4003040" y="812800"/>
                    </a:lnTo>
                    <a:lnTo>
                      <a:pt x="4020439" y="825500"/>
                    </a:lnTo>
                    <a:lnTo>
                      <a:pt x="4037812" y="850900"/>
                    </a:lnTo>
                    <a:lnTo>
                      <a:pt x="4057700" y="863600"/>
                    </a:lnTo>
                    <a:lnTo>
                      <a:pt x="4062692" y="876300"/>
                    </a:lnTo>
                    <a:lnTo>
                      <a:pt x="4064368" y="876300"/>
                    </a:lnTo>
                    <a:lnTo>
                      <a:pt x="4059910" y="863600"/>
                    </a:lnTo>
                    <a:lnTo>
                      <a:pt x="4074096" y="876300"/>
                    </a:lnTo>
                    <a:lnTo>
                      <a:pt x="4098607" y="889000"/>
                    </a:lnTo>
                    <a:lnTo>
                      <a:pt x="4131030" y="927100"/>
                    </a:lnTo>
                    <a:lnTo>
                      <a:pt x="4168978" y="965200"/>
                    </a:lnTo>
                    <a:lnTo>
                      <a:pt x="4210024" y="1028700"/>
                    </a:lnTo>
                    <a:lnTo>
                      <a:pt x="4251782" y="1079500"/>
                    </a:lnTo>
                    <a:lnTo>
                      <a:pt x="4241431" y="1066800"/>
                    </a:lnTo>
                    <a:lnTo>
                      <a:pt x="4217898" y="1028700"/>
                    </a:lnTo>
                    <a:lnTo>
                      <a:pt x="4182046" y="977900"/>
                    </a:lnTo>
                    <a:lnTo>
                      <a:pt x="4134739" y="914400"/>
                    </a:lnTo>
                    <a:lnTo>
                      <a:pt x="4162475" y="939800"/>
                    </a:lnTo>
                    <a:lnTo>
                      <a:pt x="4181005" y="965200"/>
                    </a:lnTo>
                    <a:lnTo>
                      <a:pt x="4199331" y="990600"/>
                    </a:lnTo>
                    <a:lnTo>
                      <a:pt x="4217390" y="1016000"/>
                    </a:lnTo>
                    <a:lnTo>
                      <a:pt x="4235081" y="1054100"/>
                    </a:lnTo>
                    <a:lnTo>
                      <a:pt x="4251820" y="1079500"/>
                    </a:lnTo>
                    <a:lnTo>
                      <a:pt x="4267797" y="1104900"/>
                    </a:lnTo>
                    <a:lnTo>
                      <a:pt x="4283100" y="1130300"/>
                    </a:lnTo>
                    <a:lnTo>
                      <a:pt x="4297832" y="1155700"/>
                    </a:lnTo>
                    <a:lnTo>
                      <a:pt x="4320171" y="1193800"/>
                    </a:lnTo>
                    <a:lnTo>
                      <a:pt x="4341025" y="1244600"/>
                    </a:lnTo>
                    <a:lnTo>
                      <a:pt x="4360481" y="1282700"/>
                    </a:lnTo>
                    <a:lnTo>
                      <a:pt x="4378630" y="1320800"/>
                    </a:lnTo>
                    <a:lnTo>
                      <a:pt x="4395533" y="1371600"/>
                    </a:lnTo>
                    <a:lnTo>
                      <a:pt x="4377779" y="1333500"/>
                    </a:lnTo>
                    <a:lnTo>
                      <a:pt x="4359122" y="1295400"/>
                    </a:lnTo>
                    <a:lnTo>
                      <a:pt x="4339183" y="1244600"/>
                    </a:lnTo>
                    <a:lnTo>
                      <a:pt x="4317581" y="1206500"/>
                    </a:lnTo>
                    <a:lnTo>
                      <a:pt x="4337355" y="1257300"/>
                    </a:lnTo>
                    <a:lnTo>
                      <a:pt x="4358792" y="1308100"/>
                    </a:lnTo>
                    <a:lnTo>
                      <a:pt x="4380801" y="1358900"/>
                    </a:lnTo>
                    <a:lnTo>
                      <a:pt x="4402264" y="1409700"/>
                    </a:lnTo>
                    <a:lnTo>
                      <a:pt x="4422102" y="1460500"/>
                    </a:lnTo>
                    <a:lnTo>
                      <a:pt x="4443717" y="1524000"/>
                    </a:lnTo>
                    <a:lnTo>
                      <a:pt x="4460443" y="1574800"/>
                    </a:lnTo>
                    <a:lnTo>
                      <a:pt x="4471200" y="1625600"/>
                    </a:lnTo>
                    <a:lnTo>
                      <a:pt x="4474921" y="1663700"/>
                    </a:lnTo>
                    <a:lnTo>
                      <a:pt x="4461573" y="1625600"/>
                    </a:lnTo>
                    <a:lnTo>
                      <a:pt x="4448403" y="1574800"/>
                    </a:lnTo>
                    <a:lnTo>
                      <a:pt x="4435500" y="1549400"/>
                    </a:lnTo>
                    <a:lnTo>
                      <a:pt x="4422914" y="1511300"/>
                    </a:lnTo>
                    <a:lnTo>
                      <a:pt x="4398048" y="1435100"/>
                    </a:lnTo>
                    <a:lnTo>
                      <a:pt x="4385475" y="1409700"/>
                    </a:lnTo>
                    <a:lnTo>
                      <a:pt x="4372572" y="1371600"/>
                    </a:lnTo>
                    <a:lnTo>
                      <a:pt x="4359199" y="1346200"/>
                    </a:lnTo>
                    <a:lnTo>
                      <a:pt x="4345114" y="1308100"/>
                    </a:lnTo>
                    <a:lnTo>
                      <a:pt x="4330039" y="1282700"/>
                    </a:lnTo>
                    <a:lnTo>
                      <a:pt x="4313694" y="1244600"/>
                    </a:lnTo>
                    <a:lnTo>
                      <a:pt x="4295775" y="1206500"/>
                    </a:lnTo>
                    <a:lnTo>
                      <a:pt x="4275912" y="1168400"/>
                    </a:lnTo>
                    <a:lnTo>
                      <a:pt x="4253700" y="1130300"/>
                    </a:lnTo>
                    <a:lnTo>
                      <a:pt x="4228757" y="1092200"/>
                    </a:lnTo>
                    <a:lnTo>
                      <a:pt x="4220019" y="1079500"/>
                    </a:lnTo>
                    <a:lnTo>
                      <a:pt x="4215714" y="1066800"/>
                    </a:lnTo>
                    <a:lnTo>
                      <a:pt x="4218698" y="1066800"/>
                    </a:lnTo>
                    <a:lnTo>
                      <a:pt x="4224998" y="1079500"/>
                    </a:lnTo>
                    <a:lnTo>
                      <a:pt x="4233596" y="1092200"/>
                    </a:lnTo>
                    <a:lnTo>
                      <a:pt x="4243946" y="1104900"/>
                    </a:lnTo>
                    <a:lnTo>
                      <a:pt x="4255440" y="1117600"/>
                    </a:lnTo>
                    <a:lnTo>
                      <a:pt x="4279417" y="1155700"/>
                    </a:lnTo>
                    <a:lnTo>
                      <a:pt x="4301464" y="1193800"/>
                    </a:lnTo>
                    <a:lnTo>
                      <a:pt x="4318482" y="1231900"/>
                    </a:lnTo>
                    <a:lnTo>
                      <a:pt x="4327360" y="1244600"/>
                    </a:lnTo>
                    <a:lnTo>
                      <a:pt x="4311612" y="1206500"/>
                    </a:lnTo>
                    <a:lnTo>
                      <a:pt x="4295178" y="1181100"/>
                    </a:lnTo>
                    <a:lnTo>
                      <a:pt x="4278033" y="1143000"/>
                    </a:lnTo>
                    <a:lnTo>
                      <a:pt x="4260151" y="1104900"/>
                    </a:lnTo>
                    <a:lnTo>
                      <a:pt x="4254538" y="1104900"/>
                    </a:lnTo>
                    <a:lnTo>
                      <a:pt x="4237774" y="1079500"/>
                    </a:lnTo>
                    <a:lnTo>
                      <a:pt x="4225404" y="1066800"/>
                    </a:lnTo>
                    <a:lnTo>
                      <a:pt x="4213034" y="1054100"/>
                    </a:lnTo>
                    <a:lnTo>
                      <a:pt x="4183469" y="1016000"/>
                    </a:lnTo>
                    <a:lnTo>
                      <a:pt x="4155135" y="977900"/>
                    </a:lnTo>
                    <a:lnTo>
                      <a:pt x="4131754" y="952500"/>
                    </a:lnTo>
                    <a:lnTo>
                      <a:pt x="4118762" y="939800"/>
                    </a:lnTo>
                    <a:lnTo>
                      <a:pt x="4121607" y="952500"/>
                    </a:lnTo>
                    <a:lnTo>
                      <a:pt x="4130776" y="965200"/>
                    </a:lnTo>
                    <a:lnTo>
                      <a:pt x="4139514" y="977900"/>
                    </a:lnTo>
                    <a:lnTo>
                      <a:pt x="4190530" y="1054100"/>
                    </a:lnTo>
                    <a:lnTo>
                      <a:pt x="4222635" y="1104900"/>
                    </a:lnTo>
                    <a:lnTo>
                      <a:pt x="4252392" y="1155700"/>
                    </a:lnTo>
                    <a:lnTo>
                      <a:pt x="4274845" y="1193800"/>
                    </a:lnTo>
                    <a:lnTo>
                      <a:pt x="4296092" y="1231900"/>
                    </a:lnTo>
                    <a:lnTo>
                      <a:pt x="4316158" y="1270000"/>
                    </a:lnTo>
                    <a:lnTo>
                      <a:pt x="4335094" y="1320800"/>
                    </a:lnTo>
                    <a:lnTo>
                      <a:pt x="4352899" y="1358900"/>
                    </a:lnTo>
                    <a:lnTo>
                      <a:pt x="4373664" y="1409700"/>
                    </a:lnTo>
                    <a:lnTo>
                      <a:pt x="4392803" y="1473200"/>
                    </a:lnTo>
                    <a:lnTo>
                      <a:pt x="4410316" y="1524000"/>
                    </a:lnTo>
                    <a:lnTo>
                      <a:pt x="4426216" y="1574800"/>
                    </a:lnTo>
                    <a:lnTo>
                      <a:pt x="4440656" y="1625600"/>
                    </a:lnTo>
                    <a:lnTo>
                      <a:pt x="4459795" y="1701800"/>
                    </a:lnTo>
                    <a:lnTo>
                      <a:pt x="4470412" y="1752600"/>
                    </a:lnTo>
                    <a:lnTo>
                      <a:pt x="4475645" y="1778000"/>
                    </a:lnTo>
                    <a:lnTo>
                      <a:pt x="4439971" y="1714500"/>
                    </a:lnTo>
                    <a:lnTo>
                      <a:pt x="4430763" y="1701800"/>
                    </a:lnTo>
                    <a:lnTo>
                      <a:pt x="4421327" y="1689100"/>
                    </a:lnTo>
                    <a:lnTo>
                      <a:pt x="4411815" y="1676400"/>
                    </a:lnTo>
                    <a:lnTo>
                      <a:pt x="4402391" y="1663700"/>
                    </a:lnTo>
                    <a:lnTo>
                      <a:pt x="4383290" y="1638300"/>
                    </a:lnTo>
                    <a:lnTo>
                      <a:pt x="4363720" y="1600200"/>
                    </a:lnTo>
                    <a:lnTo>
                      <a:pt x="4343730" y="1574800"/>
                    </a:lnTo>
                    <a:lnTo>
                      <a:pt x="4323359" y="1549400"/>
                    </a:lnTo>
                    <a:lnTo>
                      <a:pt x="4318978" y="1549400"/>
                    </a:lnTo>
                    <a:lnTo>
                      <a:pt x="4312031" y="1536700"/>
                    </a:lnTo>
                    <a:lnTo>
                      <a:pt x="4325798" y="1574800"/>
                    </a:lnTo>
                    <a:lnTo>
                      <a:pt x="4337062" y="1612900"/>
                    </a:lnTo>
                    <a:lnTo>
                      <a:pt x="4346346" y="1638300"/>
                    </a:lnTo>
                    <a:lnTo>
                      <a:pt x="4354144" y="1663700"/>
                    </a:lnTo>
                    <a:lnTo>
                      <a:pt x="4360596" y="1676400"/>
                    </a:lnTo>
                    <a:lnTo>
                      <a:pt x="4366209" y="1689100"/>
                    </a:lnTo>
                    <a:lnTo>
                      <a:pt x="4393743" y="1689100"/>
                    </a:lnTo>
                    <a:lnTo>
                      <a:pt x="4400042" y="1714500"/>
                    </a:lnTo>
                    <a:lnTo>
                      <a:pt x="4420997" y="1790700"/>
                    </a:lnTo>
                    <a:lnTo>
                      <a:pt x="4425099" y="1803400"/>
                    </a:lnTo>
                    <a:lnTo>
                      <a:pt x="4428388" y="1828800"/>
                    </a:lnTo>
                    <a:lnTo>
                      <a:pt x="4430738" y="1841500"/>
                    </a:lnTo>
                    <a:lnTo>
                      <a:pt x="4432046" y="1866900"/>
                    </a:lnTo>
                    <a:lnTo>
                      <a:pt x="4422610" y="1841500"/>
                    </a:lnTo>
                    <a:lnTo>
                      <a:pt x="4428007" y="1866900"/>
                    </a:lnTo>
                    <a:lnTo>
                      <a:pt x="4435106" y="1905000"/>
                    </a:lnTo>
                    <a:lnTo>
                      <a:pt x="4437824" y="1917700"/>
                    </a:lnTo>
                    <a:lnTo>
                      <a:pt x="4440110" y="1930400"/>
                    </a:lnTo>
                    <a:lnTo>
                      <a:pt x="4442066" y="1930400"/>
                    </a:lnTo>
                    <a:lnTo>
                      <a:pt x="4443768" y="1943100"/>
                    </a:lnTo>
                    <a:lnTo>
                      <a:pt x="4445292" y="1943100"/>
                    </a:lnTo>
                    <a:lnTo>
                      <a:pt x="4450486" y="1968500"/>
                    </a:lnTo>
                    <a:lnTo>
                      <a:pt x="4453318" y="1993900"/>
                    </a:lnTo>
                    <a:lnTo>
                      <a:pt x="4456595" y="2032000"/>
                    </a:lnTo>
                    <a:lnTo>
                      <a:pt x="4460456" y="2057400"/>
                    </a:lnTo>
                    <a:lnTo>
                      <a:pt x="4462094" y="2070100"/>
                    </a:lnTo>
                    <a:lnTo>
                      <a:pt x="4462221" y="2057400"/>
                    </a:lnTo>
                    <a:lnTo>
                      <a:pt x="4461522" y="2032000"/>
                    </a:lnTo>
                    <a:lnTo>
                      <a:pt x="4460341" y="2006600"/>
                    </a:lnTo>
                    <a:lnTo>
                      <a:pt x="4459529" y="1993900"/>
                    </a:lnTo>
                    <a:lnTo>
                      <a:pt x="4460316" y="1993900"/>
                    </a:lnTo>
                    <a:lnTo>
                      <a:pt x="4463961" y="2006600"/>
                    </a:lnTo>
                    <a:lnTo>
                      <a:pt x="4465701" y="2032000"/>
                    </a:lnTo>
                    <a:lnTo>
                      <a:pt x="4467364" y="2057400"/>
                    </a:lnTo>
                    <a:lnTo>
                      <a:pt x="4469181" y="2070100"/>
                    </a:lnTo>
                    <a:lnTo>
                      <a:pt x="4471416" y="2095500"/>
                    </a:lnTo>
                    <a:lnTo>
                      <a:pt x="4475594" y="2120900"/>
                    </a:lnTo>
                    <a:lnTo>
                      <a:pt x="4479899" y="2146300"/>
                    </a:lnTo>
                    <a:lnTo>
                      <a:pt x="4480966" y="2146300"/>
                    </a:lnTo>
                    <a:lnTo>
                      <a:pt x="4481995" y="2159000"/>
                    </a:lnTo>
                    <a:lnTo>
                      <a:pt x="4482985" y="2159000"/>
                    </a:lnTo>
                    <a:lnTo>
                      <a:pt x="4483913" y="2171700"/>
                    </a:lnTo>
                    <a:lnTo>
                      <a:pt x="4484484" y="2184400"/>
                    </a:lnTo>
                    <a:lnTo>
                      <a:pt x="4484941" y="2197100"/>
                    </a:lnTo>
                    <a:lnTo>
                      <a:pt x="4485271" y="2197100"/>
                    </a:lnTo>
                    <a:lnTo>
                      <a:pt x="4485386" y="2235200"/>
                    </a:lnTo>
                    <a:lnTo>
                      <a:pt x="4484027" y="2273300"/>
                    </a:lnTo>
                    <a:lnTo>
                      <a:pt x="4481131" y="2311400"/>
                    </a:lnTo>
                    <a:lnTo>
                      <a:pt x="4476432" y="2349500"/>
                    </a:lnTo>
                    <a:lnTo>
                      <a:pt x="4474870" y="2336800"/>
                    </a:lnTo>
                    <a:lnTo>
                      <a:pt x="4470539" y="2349500"/>
                    </a:lnTo>
                    <a:lnTo>
                      <a:pt x="4467974" y="2336800"/>
                    </a:lnTo>
                    <a:lnTo>
                      <a:pt x="4467123" y="2336800"/>
                    </a:lnTo>
                    <a:lnTo>
                      <a:pt x="4466437" y="2324100"/>
                    </a:lnTo>
                    <a:lnTo>
                      <a:pt x="4465866" y="2324100"/>
                    </a:lnTo>
                    <a:lnTo>
                      <a:pt x="4465409" y="2311400"/>
                    </a:lnTo>
                    <a:lnTo>
                      <a:pt x="4465294" y="2298700"/>
                    </a:lnTo>
                    <a:lnTo>
                      <a:pt x="4465294" y="2286000"/>
                    </a:lnTo>
                    <a:lnTo>
                      <a:pt x="4465421" y="2273300"/>
                    </a:lnTo>
                    <a:lnTo>
                      <a:pt x="4465650" y="2273300"/>
                    </a:lnTo>
                    <a:lnTo>
                      <a:pt x="4465942" y="2260600"/>
                    </a:lnTo>
                    <a:lnTo>
                      <a:pt x="4466183" y="2247900"/>
                    </a:lnTo>
                    <a:lnTo>
                      <a:pt x="4466234" y="2235200"/>
                    </a:lnTo>
                    <a:lnTo>
                      <a:pt x="4464697" y="2247900"/>
                    </a:lnTo>
                    <a:lnTo>
                      <a:pt x="4462678" y="2260600"/>
                    </a:lnTo>
                    <a:lnTo>
                      <a:pt x="4460481" y="2286000"/>
                    </a:lnTo>
                    <a:lnTo>
                      <a:pt x="4456315" y="2324100"/>
                    </a:lnTo>
                    <a:lnTo>
                      <a:pt x="4453826" y="2336800"/>
                    </a:lnTo>
                    <a:lnTo>
                      <a:pt x="4451134" y="2349500"/>
                    </a:lnTo>
                    <a:lnTo>
                      <a:pt x="4448429" y="2374900"/>
                    </a:lnTo>
                    <a:lnTo>
                      <a:pt x="4449292" y="2362200"/>
                    </a:lnTo>
                    <a:lnTo>
                      <a:pt x="4450105" y="2336800"/>
                    </a:lnTo>
                    <a:lnTo>
                      <a:pt x="4450778" y="2336800"/>
                    </a:lnTo>
                    <a:lnTo>
                      <a:pt x="4451223" y="2324100"/>
                    </a:lnTo>
                    <a:lnTo>
                      <a:pt x="4452696" y="2260600"/>
                    </a:lnTo>
                    <a:lnTo>
                      <a:pt x="4452899" y="2247900"/>
                    </a:lnTo>
                    <a:lnTo>
                      <a:pt x="4453026" y="2235098"/>
                    </a:lnTo>
                    <a:lnTo>
                      <a:pt x="4453344" y="2209800"/>
                    </a:lnTo>
                    <a:lnTo>
                      <a:pt x="4453483" y="2197100"/>
                    </a:lnTo>
                    <a:lnTo>
                      <a:pt x="4453623" y="2184400"/>
                    </a:lnTo>
                    <a:lnTo>
                      <a:pt x="4453636" y="2171700"/>
                    </a:lnTo>
                    <a:lnTo>
                      <a:pt x="4452988" y="2133600"/>
                    </a:lnTo>
                    <a:lnTo>
                      <a:pt x="4450410" y="2120900"/>
                    </a:lnTo>
                    <a:lnTo>
                      <a:pt x="4447984" y="2108200"/>
                    </a:lnTo>
                    <a:lnTo>
                      <a:pt x="4445635" y="2108200"/>
                    </a:lnTo>
                    <a:lnTo>
                      <a:pt x="4443298" y="2095500"/>
                    </a:lnTo>
                    <a:lnTo>
                      <a:pt x="4440898" y="2082800"/>
                    </a:lnTo>
                    <a:lnTo>
                      <a:pt x="4438599" y="2082800"/>
                    </a:lnTo>
                    <a:lnTo>
                      <a:pt x="4436376" y="2070100"/>
                    </a:lnTo>
                    <a:lnTo>
                      <a:pt x="4429899" y="2057400"/>
                    </a:lnTo>
                    <a:lnTo>
                      <a:pt x="4425632" y="2044700"/>
                    </a:lnTo>
                    <a:lnTo>
                      <a:pt x="4420908" y="2032000"/>
                    </a:lnTo>
                    <a:lnTo>
                      <a:pt x="4415269" y="2006600"/>
                    </a:lnTo>
                    <a:lnTo>
                      <a:pt x="4418330" y="2032000"/>
                    </a:lnTo>
                    <a:lnTo>
                      <a:pt x="4421149" y="2044700"/>
                    </a:lnTo>
                    <a:lnTo>
                      <a:pt x="4423892" y="2057400"/>
                    </a:lnTo>
                    <a:lnTo>
                      <a:pt x="4426763" y="2070100"/>
                    </a:lnTo>
                    <a:lnTo>
                      <a:pt x="4428147" y="2070100"/>
                    </a:lnTo>
                    <a:lnTo>
                      <a:pt x="4429493" y="2082800"/>
                    </a:lnTo>
                    <a:lnTo>
                      <a:pt x="4430788" y="2095500"/>
                    </a:lnTo>
                    <a:lnTo>
                      <a:pt x="4431995" y="2095500"/>
                    </a:lnTo>
                    <a:lnTo>
                      <a:pt x="4432757" y="2108200"/>
                    </a:lnTo>
                    <a:lnTo>
                      <a:pt x="4433379" y="2120900"/>
                    </a:lnTo>
                    <a:lnTo>
                      <a:pt x="4433824" y="2133600"/>
                    </a:lnTo>
                    <a:lnTo>
                      <a:pt x="4434078" y="2146300"/>
                    </a:lnTo>
                    <a:lnTo>
                      <a:pt x="4433735" y="2171700"/>
                    </a:lnTo>
                    <a:lnTo>
                      <a:pt x="4432998" y="2184400"/>
                    </a:lnTo>
                    <a:lnTo>
                      <a:pt x="4432147" y="2197100"/>
                    </a:lnTo>
                    <a:lnTo>
                      <a:pt x="4429887" y="2197100"/>
                    </a:lnTo>
                    <a:lnTo>
                      <a:pt x="4429239" y="2184400"/>
                    </a:lnTo>
                    <a:lnTo>
                      <a:pt x="4428045" y="2171700"/>
                    </a:lnTo>
                    <a:lnTo>
                      <a:pt x="4426445" y="2146300"/>
                    </a:lnTo>
                    <a:lnTo>
                      <a:pt x="4424692" y="2133600"/>
                    </a:lnTo>
                    <a:lnTo>
                      <a:pt x="4423054" y="2120900"/>
                    </a:lnTo>
                    <a:lnTo>
                      <a:pt x="4426788" y="2159000"/>
                    </a:lnTo>
                    <a:lnTo>
                      <a:pt x="4427690" y="2209800"/>
                    </a:lnTo>
                    <a:lnTo>
                      <a:pt x="4427448" y="2209800"/>
                    </a:lnTo>
                    <a:lnTo>
                      <a:pt x="4427080" y="2222500"/>
                    </a:lnTo>
                    <a:lnTo>
                      <a:pt x="4426623" y="2235200"/>
                    </a:lnTo>
                    <a:lnTo>
                      <a:pt x="4426064" y="2235200"/>
                    </a:lnTo>
                    <a:lnTo>
                      <a:pt x="4425404" y="2247900"/>
                    </a:lnTo>
                    <a:lnTo>
                      <a:pt x="4421365" y="2286000"/>
                    </a:lnTo>
                    <a:lnTo>
                      <a:pt x="4417314" y="2311400"/>
                    </a:lnTo>
                    <a:lnTo>
                      <a:pt x="4413580" y="2336800"/>
                    </a:lnTo>
                    <a:lnTo>
                      <a:pt x="4410735" y="2374900"/>
                    </a:lnTo>
                    <a:lnTo>
                      <a:pt x="4409389" y="2425700"/>
                    </a:lnTo>
                    <a:lnTo>
                      <a:pt x="4419587" y="2413000"/>
                    </a:lnTo>
                    <a:lnTo>
                      <a:pt x="4432452" y="2387600"/>
                    </a:lnTo>
                    <a:lnTo>
                      <a:pt x="4442726" y="2324100"/>
                    </a:lnTo>
                    <a:lnTo>
                      <a:pt x="4441837" y="2349500"/>
                    </a:lnTo>
                    <a:lnTo>
                      <a:pt x="4440618" y="2362200"/>
                    </a:lnTo>
                    <a:lnTo>
                      <a:pt x="4439043" y="2387600"/>
                    </a:lnTo>
                    <a:lnTo>
                      <a:pt x="4437062" y="2400300"/>
                    </a:lnTo>
                    <a:lnTo>
                      <a:pt x="4434344" y="2425700"/>
                    </a:lnTo>
                    <a:lnTo>
                      <a:pt x="4431436" y="2438400"/>
                    </a:lnTo>
                    <a:lnTo>
                      <a:pt x="4428375" y="2463800"/>
                    </a:lnTo>
                    <a:lnTo>
                      <a:pt x="4425226" y="2476500"/>
                    </a:lnTo>
                    <a:lnTo>
                      <a:pt x="4417923" y="2501900"/>
                    </a:lnTo>
                    <a:lnTo>
                      <a:pt x="4410926" y="2527300"/>
                    </a:lnTo>
                    <a:lnTo>
                      <a:pt x="4404677" y="2540000"/>
                    </a:lnTo>
                    <a:lnTo>
                      <a:pt x="4402518" y="2540000"/>
                    </a:lnTo>
                    <a:lnTo>
                      <a:pt x="4405503" y="2552700"/>
                    </a:lnTo>
                    <a:lnTo>
                      <a:pt x="4408094" y="2552700"/>
                    </a:lnTo>
                    <a:lnTo>
                      <a:pt x="4405160" y="2565400"/>
                    </a:lnTo>
                    <a:lnTo>
                      <a:pt x="4401744" y="2578100"/>
                    </a:lnTo>
                    <a:lnTo>
                      <a:pt x="4398086" y="2603500"/>
                    </a:lnTo>
                    <a:lnTo>
                      <a:pt x="4394365" y="2616200"/>
                    </a:lnTo>
                    <a:lnTo>
                      <a:pt x="4390580" y="2628900"/>
                    </a:lnTo>
                    <a:lnTo>
                      <a:pt x="4386986" y="2641600"/>
                    </a:lnTo>
                    <a:lnTo>
                      <a:pt x="4383976" y="2654300"/>
                    </a:lnTo>
                    <a:lnTo>
                      <a:pt x="4381944" y="2654300"/>
                    </a:lnTo>
                    <a:lnTo>
                      <a:pt x="4380712" y="2692400"/>
                    </a:lnTo>
                    <a:lnTo>
                      <a:pt x="4397464" y="2641600"/>
                    </a:lnTo>
                    <a:lnTo>
                      <a:pt x="4411510" y="2590800"/>
                    </a:lnTo>
                    <a:lnTo>
                      <a:pt x="4420921" y="2540000"/>
                    </a:lnTo>
                    <a:lnTo>
                      <a:pt x="4426216" y="2514600"/>
                    </a:lnTo>
                    <a:lnTo>
                      <a:pt x="4428858" y="2489200"/>
                    </a:lnTo>
                    <a:lnTo>
                      <a:pt x="4431271" y="2463800"/>
                    </a:lnTo>
                    <a:lnTo>
                      <a:pt x="4433214" y="2451100"/>
                    </a:lnTo>
                    <a:lnTo>
                      <a:pt x="4434941" y="2463800"/>
                    </a:lnTo>
                    <a:lnTo>
                      <a:pt x="4438167" y="2463800"/>
                    </a:lnTo>
                    <a:lnTo>
                      <a:pt x="4442091" y="2451100"/>
                    </a:lnTo>
                    <a:lnTo>
                      <a:pt x="4448911" y="2451100"/>
                    </a:lnTo>
                    <a:lnTo>
                      <a:pt x="4450245" y="2463800"/>
                    </a:lnTo>
                    <a:lnTo>
                      <a:pt x="4448632" y="2489200"/>
                    </a:lnTo>
                    <a:lnTo>
                      <a:pt x="4442726" y="2540000"/>
                    </a:lnTo>
                    <a:lnTo>
                      <a:pt x="4436402" y="2565400"/>
                    </a:lnTo>
                    <a:lnTo>
                      <a:pt x="4433798" y="2565400"/>
                    </a:lnTo>
                    <a:lnTo>
                      <a:pt x="4433786" y="2565260"/>
                    </a:lnTo>
                    <a:lnTo>
                      <a:pt x="4433786" y="2997200"/>
                    </a:lnTo>
                    <a:lnTo>
                      <a:pt x="4417060" y="3035300"/>
                    </a:lnTo>
                    <a:lnTo>
                      <a:pt x="4399356" y="3086100"/>
                    </a:lnTo>
                    <a:lnTo>
                      <a:pt x="4380700" y="3136900"/>
                    </a:lnTo>
                    <a:lnTo>
                      <a:pt x="4361116" y="3187700"/>
                    </a:lnTo>
                    <a:lnTo>
                      <a:pt x="4340657" y="3225800"/>
                    </a:lnTo>
                    <a:lnTo>
                      <a:pt x="4319346" y="3276600"/>
                    </a:lnTo>
                    <a:lnTo>
                      <a:pt x="4297223" y="3327400"/>
                    </a:lnTo>
                    <a:lnTo>
                      <a:pt x="4274312" y="3365500"/>
                    </a:lnTo>
                    <a:lnTo>
                      <a:pt x="4250652" y="3416300"/>
                    </a:lnTo>
                    <a:lnTo>
                      <a:pt x="4226293" y="3454400"/>
                    </a:lnTo>
                    <a:lnTo>
                      <a:pt x="4201249" y="3505200"/>
                    </a:lnTo>
                    <a:lnTo>
                      <a:pt x="4175556" y="3543300"/>
                    </a:lnTo>
                    <a:lnTo>
                      <a:pt x="4193400" y="3530600"/>
                    </a:lnTo>
                    <a:lnTo>
                      <a:pt x="4169981" y="3568700"/>
                    </a:lnTo>
                    <a:lnTo>
                      <a:pt x="4149902" y="3606800"/>
                    </a:lnTo>
                    <a:lnTo>
                      <a:pt x="4114457" y="3655504"/>
                    </a:lnTo>
                    <a:lnTo>
                      <a:pt x="4117810" y="3644900"/>
                    </a:lnTo>
                    <a:lnTo>
                      <a:pt x="4124579" y="3632200"/>
                    </a:lnTo>
                    <a:lnTo>
                      <a:pt x="4133723" y="3619500"/>
                    </a:lnTo>
                    <a:lnTo>
                      <a:pt x="4144391" y="3594100"/>
                    </a:lnTo>
                    <a:lnTo>
                      <a:pt x="4156646" y="3568700"/>
                    </a:lnTo>
                    <a:lnTo>
                      <a:pt x="4169892" y="3530600"/>
                    </a:lnTo>
                    <a:lnTo>
                      <a:pt x="4183519" y="3505200"/>
                    </a:lnTo>
                    <a:lnTo>
                      <a:pt x="4205694" y="3441700"/>
                    </a:lnTo>
                    <a:lnTo>
                      <a:pt x="4226865" y="3390900"/>
                    </a:lnTo>
                    <a:lnTo>
                      <a:pt x="4246016" y="3340100"/>
                    </a:lnTo>
                    <a:lnTo>
                      <a:pt x="4262145" y="3302000"/>
                    </a:lnTo>
                    <a:lnTo>
                      <a:pt x="4274236" y="3263900"/>
                    </a:lnTo>
                    <a:lnTo>
                      <a:pt x="4283735" y="3238500"/>
                    </a:lnTo>
                    <a:lnTo>
                      <a:pt x="4292905" y="3225800"/>
                    </a:lnTo>
                    <a:lnTo>
                      <a:pt x="4302023" y="3200235"/>
                    </a:lnTo>
                    <a:lnTo>
                      <a:pt x="4311154" y="3175000"/>
                    </a:lnTo>
                    <a:lnTo>
                      <a:pt x="4316806" y="3162300"/>
                    </a:lnTo>
                    <a:lnTo>
                      <a:pt x="4345076" y="3098800"/>
                    </a:lnTo>
                    <a:lnTo>
                      <a:pt x="4374261" y="3022600"/>
                    </a:lnTo>
                    <a:lnTo>
                      <a:pt x="4380547" y="2997200"/>
                    </a:lnTo>
                    <a:lnTo>
                      <a:pt x="4386567" y="2984500"/>
                    </a:lnTo>
                    <a:lnTo>
                      <a:pt x="4392282" y="2971800"/>
                    </a:lnTo>
                    <a:lnTo>
                      <a:pt x="4397680" y="2959100"/>
                    </a:lnTo>
                    <a:lnTo>
                      <a:pt x="4387037" y="2997200"/>
                    </a:lnTo>
                    <a:lnTo>
                      <a:pt x="4363898" y="3060700"/>
                    </a:lnTo>
                    <a:lnTo>
                      <a:pt x="4342549" y="3111500"/>
                    </a:lnTo>
                    <a:lnTo>
                      <a:pt x="4323245" y="3162300"/>
                    </a:lnTo>
                    <a:lnTo>
                      <a:pt x="4306265" y="3200400"/>
                    </a:lnTo>
                    <a:lnTo>
                      <a:pt x="4291876" y="3238500"/>
                    </a:lnTo>
                    <a:lnTo>
                      <a:pt x="4280332" y="3263900"/>
                    </a:lnTo>
                    <a:lnTo>
                      <a:pt x="4268089" y="3302000"/>
                    </a:lnTo>
                    <a:lnTo>
                      <a:pt x="4262171" y="3314700"/>
                    </a:lnTo>
                    <a:lnTo>
                      <a:pt x="4262107" y="3327400"/>
                    </a:lnTo>
                    <a:lnTo>
                      <a:pt x="4267466" y="3314700"/>
                    </a:lnTo>
                    <a:lnTo>
                      <a:pt x="4279570" y="3302000"/>
                    </a:lnTo>
                    <a:lnTo>
                      <a:pt x="4297426" y="3276600"/>
                    </a:lnTo>
                    <a:lnTo>
                      <a:pt x="4319917" y="3225800"/>
                    </a:lnTo>
                    <a:lnTo>
                      <a:pt x="4345914" y="3187700"/>
                    </a:lnTo>
                    <a:lnTo>
                      <a:pt x="4374312" y="3124200"/>
                    </a:lnTo>
                    <a:lnTo>
                      <a:pt x="4403966" y="3060700"/>
                    </a:lnTo>
                    <a:lnTo>
                      <a:pt x="4433786" y="2997200"/>
                    </a:lnTo>
                    <a:lnTo>
                      <a:pt x="4433786" y="2565260"/>
                    </a:lnTo>
                    <a:lnTo>
                      <a:pt x="4432655" y="2552700"/>
                    </a:lnTo>
                    <a:lnTo>
                      <a:pt x="4430712" y="2552700"/>
                    </a:lnTo>
                    <a:lnTo>
                      <a:pt x="4425556" y="2578100"/>
                    </a:lnTo>
                    <a:lnTo>
                      <a:pt x="4420425" y="2616200"/>
                    </a:lnTo>
                    <a:lnTo>
                      <a:pt x="4415129" y="2641600"/>
                    </a:lnTo>
                    <a:lnTo>
                      <a:pt x="4409503" y="2667000"/>
                    </a:lnTo>
                    <a:lnTo>
                      <a:pt x="4404080" y="2692400"/>
                    </a:lnTo>
                    <a:lnTo>
                      <a:pt x="4398416" y="2717800"/>
                    </a:lnTo>
                    <a:lnTo>
                      <a:pt x="4392701" y="2743200"/>
                    </a:lnTo>
                    <a:lnTo>
                      <a:pt x="4387113" y="2755900"/>
                    </a:lnTo>
                    <a:lnTo>
                      <a:pt x="4381690" y="2781300"/>
                    </a:lnTo>
                    <a:lnTo>
                      <a:pt x="4376001" y="2794000"/>
                    </a:lnTo>
                    <a:lnTo>
                      <a:pt x="4364875" y="2832100"/>
                    </a:lnTo>
                    <a:lnTo>
                      <a:pt x="4359554" y="2844800"/>
                    </a:lnTo>
                    <a:lnTo>
                      <a:pt x="4354055" y="2857500"/>
                    </a:lnTo>
                    <a:lnTo>
                      <a:pt x="4348518" y="2882900"/>
                    </a:lnTo>
                    <a:lnTo>
                      <a:pt x="4343044" y="2895600"/>
                    </a:lnTo>
                    <a:lnTo>
                      <a:pt x="4275925" y="3060687"/>
                    </a:lnTo>
                    <a:lnTo>
                      <a:pt x="4284535" y="3035300"/>
                    </a:lnTo>
                    <a:lnTo>
                      <a:pt x="4293438" y="3009900"/>
                    </a:lnTo>
                    <a:lnTo>
                      <a:pt x="4310875" y="2959100"/>
                    </a:lnTo>
                    <a:lnTo>
                      <a:pt x="4327487" y="2908300"/>
                    </a:lnTo>
                    <a:lnTo>
                      <a:pt x="4342231" y="2857500"/>
                    </a:lnTo>
                    <a:lnTo>
                      <a:pt x="4354017" y="2806700"/>
                    </a:lnTo>
                    <a:lnTo>
                      <a:pt x="4336770" y="2857500"/>
                    </a:lnTo>
                    <a:lnTo>
                      <a:pt x="4321810" y="2908300"/>
                    </a:lnTo>
                    <a:lnTo>
                      <a:pt x="4307738" y="2959100"/>
                    </a:lnTo>
                    <a:lnTo>
                      <a:pt x="4293120" y="2997200"/>
                    </a:lnTo>
                    <a:lnTo>
                      <a:pt x="4276572" y="3048000"/>
                    </a:lnTo>
                    <a:lnTo>
                      <a:pt x="4287329" y="3009900"/>
                    </a:lnTo>
                    <a:lnTo>
                      <a:pt x="4289476" y="2997200"/>
                    </a:lnTo>
                    <a:lnTo>
                      <a:pt x="4281716" y="3009900"/>
                    </a:lnTo>
                    <a:lnTo>
                      <a:pt x="4275912" y="3021571"/>
                    </a:lnTo>
                    <a:lnTo>
                      <a:pt x="4275912" y="3060712"/>
                    </a:lnTo>
                    <a:lnTo>
                      <a:pt x="4256938" y="3107398"/>
                    </a:lnTo>
                    <a:lnTo>
                      <a:pt x="4259440" y="3098800"/>
                    </a:lnTo>
                    <a:lnTo>
                      <a:pt x="4267568" y="3073400"/>
                    </a:lnTo>
                    <a:lnTo>
                      <a:pt x="4275912" y="3060712"/>
                    </a:lnTo>
                    <a:lnTo>
                      <a:pt x="4275912" y="3021571"/>
                    </a:lnTo>
                    <a:lnTo>
                      <a:pt x="4262767" y="3048000"/>
                    </a:lnTo>
                    <a:lnTo>
                      <a:pt x="4261497" y="3048000"/>
                    </a:lnTo>
                    <a:lnTo>
                      <a:pt x="4260177" y="3060700"/>
                    </a:lnTo>
                    <a:lnTo>
                      <a:pt x="4258767" y="3073400"/>
                    </a:lnTo>
                    <a:lnTo>
                      <a:pt x="4257230" y="3073400"/>
                    </a:lnTo>
                    <a:lnTo>
                      <a:pt x="4241304" y="3124200"/>
                    </a:lnTo>
                    <a:lnTo>
                      <a:pt x="4241304" y="3145866"/>
                    </a:lnTo>
                    <a:lnTo>
                      <a:pt x="4234624" y="3162300"/>
                    </a:lnTo>
                    <a:lnTo>
                      <a:pt x="4239590" y="3149600"/>
                    </a:lnTo>
                    <a:lnTo>
                      <a:pt x="4241304" y="3145866"/>
                    </a:lnTo>
                    <a:lnTo>
                      <a:pt x="4241304" y="3124200"/>
                    </a:lnTo>
                    <a:lnTo>
                      <a:pt x="4223321" y="3162300"/>
                    </a:lnTo>
                    <a:lnTo>
                      <a:pt x="4207624" y="3200235"/>
                    </a:lnTo>
                    <a:lnTo>
                      <a:pt x="4217225" y="3187700"/>
                    </a:lnTo>
                    <a:lnTo>
                      <a:pt x="4230446" y="3149600"/>
                    </a:lnTo>
                    <a:lnTo>
                      <a:pt x="4216933" y="3200400"/>
                    </a:lnTo>
                    <a:lnTo>
                      <a:pt x="4200004" y="3238500"/>
                    </a:lnTo>
                    <a:lnTo>
                      <a:pt x="4179811" y="3289300"/>
                    </a:lnTo>
                    <a:lnTo>
                      <a:pt x="4156506" y="3340100"/>
                    </a:lnTo>
                    <a:lnTo>
                      <a:pt x="4130230" y="3390900"/>
                    </a:lnTo>
                    <a:lnTo>
                      <a:pt x="4106151" y="3441700"/>
                    </a:lnTo>
                    <a:lnTo>
                      <a:pt x="4080205" y="3479800"/>
                    </a:lnTo>
                    <a:lnTo>
                      <a:pt x="4075747" y="3488004"/>
                    </a:lnTo>
                    <a:lnTo>
                      <a:pt x="4075747" y="3644900"/>
                    </a:lnTo>
                    <a:lnTo>
                      <a:pt x="4068038" y="3657600"/>
                    </a:lnTo>
                    <a:lnTo>
                      <a:pt x="4060152" y="3670300"/>
                    </a:lnTo>
                    <a:lnTo>
                      <a:pt x="4052138" y="3683000"/>
                    </a:lnTo>
                    <a:lnTo>
                      <a:pt x="4027817" y="3721100"/>
                    </a:lnTo>
                    <a:lnTo>
                      <a:pt x="4024833" y="3725748"/>
                    </a:lnTo>
                    <a:lnTo>
                      <a:pt x="4024833" y="3733800"/>
                    </a:lnTo>
                    <a:lnTo>
                      <a:pt x="4019461" y="3746500"/>
                    </a:lnTo>
                    <a:lnTo>
                      <a:pt x="4023906" y="3733800"/>
                    </a:lnTo>
                    <a:lnTo>
                      <a:pt x="4024833" y="3733800"/>
                    </a:lnTo>
                    <a:lnTo>
                      <a:pt x="4024833" y="3725748"/>
                    </a:lnTo>
                    <a:lnTo>
                      <a:pt x="4019651" y="3733800"/>
                    </a:lnTo>
                    <a:lnTo>
                      <a:pt x="4011244" y="3746500"/>
                    </a:lnTo>
                    <a:lnTo>
                      <a:pt x="4012615" y="3733800"/>
                    </a:lnTo>
                    <a:lnTo>
                      <a:pt x="4014965" y="3721100"/>
                    </a:lnTo>
                    <a:lnTo>
                      <a:pt x="4028427" y="3708400"/>
                    </a:lnTo>
                    <a:lnTo>
                      <a:pt x="4049230" y="3670300"/>
                    </a:lnTo>
                    <a:lnTo>
                      <a:pt x="4063111" y="3644900"/>
                    </a:lnTo>
                    <a:lnTo>
                      <a:pt x="4062907" y="3657600"/>
                    </a:lnTo>
                    <a:lnTo>
                      <a:pt x="4065193" y="3657600"/>
                    </a:lnTo>
                    <a:lnTo>
                      <a:pt x="4069600" y="3644900"/>
                    </a:lnTo>
                    <a:lnTo>
                      <a:pt x="4075747" y="3644900"/>
                    </a:lnTo>
                    <a:lnTo>
                      <a:pt x="4075747" y="3488004"/>
                    </a:lnTo>
                    <a:lnTo>
                      <a:pt x="4052570" y="3530600"/>
                    </a:lnTo>
                    <a:lnTo>
                      <a:pt x="4023461" y="3581400"/>
                    </a:lnTo>
                    <a:lnTo>
                      <a:pt x="3993070" y="3632200"/>
                    </a:lnTo>
                    <a:lnTo>
                      <a:pt x="3991635" y="3633940"/>
                    </a:lnTo>
                    <a:lnTo>
                      <a:pt x="3991635" y="3721100"/>
                    </a:lnTo>
                    <a:lnTo>
                      <a:pt x="3988333" y="3733800"/>
                    </a:lnTo>
                    <a:lnTo>
                      <a:pt x="3979329" y="3746500"/>
                    </a:lnTo>
                    <a:lnTo>
                      <a:pt x="3966438" y="3759200"/>
                    </a:lnTo>
                    <a:lnTo>
                      <a:pt x="3951452" y="3784600"/>
                    </a:lnTo>
                    <a:lnTo>
                      <a:pt x="3935869" y="3797300"/>
                    </a:lnTo>
                    <a:lnTo>
                      <a:pt x="3921772" y="3822700"/>
                    </a:lnTo>
                    <a:lnTo>
                      <a:pt x="3911244" y="3835400"/>
                    </a:lnTo>
                    <a:lnTo>
                      <a:pt x="3927322" y="3822700"/>
                    </a:lnTo>
                    <a:lnTo>
                      <a:pt x="3943527" y="3797300"/>
                    </a:lnTo>
                    <a:lnTo>
                      <a:pt x="3959618" y="3784600"/>
                    </a:lnTo>
                    <a:lnTo>
                      <a:pt x="3975379" y="3771900"/>
                    </a:lnTo>
                    <a:lnTo>
                      <a:pt x="3954653" y="3797300"/>
                    </a:lnTo>
                    <a:lnTo>
                      <a:pt x="3931970" y="3835400"/>
                    </a:lnTo>
                    <a:lnTo>
                      <a:pt x="3912476" y="3860800"/>
                    </a:lnTo>
                    <a:lnTo>
                      <a:pt x="3901325" y="3860800"/>
                    </a:lnTo>
                    <a:lnTo>
                      <a:pt x="3903040" y="3873500"/>
                    </a:lnTo>
                    <a:lnTo>
                      <a:pt x="3895331" y="3886200"/>
                    </a:lnTo>
                    <a:lnTo>
                      <a:pt x="3899535" y="3886200"/>
                    </a:lnTo>
                    <a:lnTo>
                      <a:pt x="3906685" y="3873500"/>
                    </a:lnTo>
                    <a:lnTo>
                      <a:pt x="3912933" y="3873500"/>
                    </a:lnTo>
                    <a:lnTo>
                      <a:pt x="3921010" y="3860800"/>
                    </a:lnTo>
                    <a:lnTo>
                      <a:pt x="3930485" y="3848785"/>
                    </a:lnTo>
                    <a:lnTo>
                      <a:pt x="3918229" y="3873500"/>
                    </a:lnTo>
                    <a:lnTo>
                      <a:pt x="3905466" y="3886200"/>
                    </a:lnTo>
                    <a:lnTo>
                      <a:pt x="3899052" y="3898900"/>
                    </a:lnTo>
                    <a:lnTo>
                      <a:pt x="3907891" y="3898900"/>
                    </a:lnTo>
                    <a:lnTo>
                      <a:pt x="3895293" y="3911600"/>
                    </a:lnTo>
                    <a:lnTo>
                      <a:pt x="3888917" y="3924300"/>
                    </a:lnTo>
                    <a:lnTo>
                      <a:pt x="3882440" y="3924300"/>
                    </a:lnTo>
                    <a:lnTo>
                      <a:pt x="3856050" y="3962400"/>
                    </a:lnTo>
                    <a:lnTo>
                      <a:pt x="3851110" y="3962400"/>
                    </a:lnTo>
                    <a:lnTo>
                      <a:pt x="3845839" y="3975100"/>
                    </a:lnTo>
                    <a:lnTo>
                      <a:pt x="3834320" y="3987800"/>
                    </a:lnTo>
                    <a:lnTo>
                      <a:pt x="3807510" y="4013200"/>
                    </a:lnTo>
                    <a:lnTo>
                      <a:pt x="3792842" y="4025900"/>
                    </a:lnTo>
                    <a:lnTo>
                      <a:pt x="3777678" y="4051300"/>
                    </a:lnTo>
                    <a:lnTo>
                      <a:pt x="3761981" y="4064000"/>
                    </a:lnTo>
                    <a:lnTo>
                      <a:pt x="3745725" y="4076700"/>
                    </a:lnTo>
                    <a:lnTo>
                      <a:pt x="3749090" y="4064000"/>
                    </a:lnTo>
                    <a:lnTo>
                      <a:pt x="3755136" y="4064000"/>
                    </a:lnTo>
                    <a:lnTo>
                      <a:pt x="3762997" y="4051300"/>
                    </a:lnTo>
                    <a:lnTo>
                      <a:pt x="3799357" y="4000500"/>
                    </a:lnTo>
                    <a:lnTo>
                      <a:pt x="3788372" y="4013200"/>
                    </a:lnTo>
                    <a:lnTo>
                      <a:pt x="3777665" y="4025900"/>
                    </a:lnTo>
                    <a:lnTo>
                      <a:pt x="3767251" y="4038600"/>
                    </a:lnTo>
                    <a:lnTo>
                      <a:pt x="3757130" y="4051300"/>
                    </a:lnTo>
                    <a:lnTo>
                      <a:pt x="3718687" y="4089400"/>
                    </a:lnTo>
                    <a:lnTo>
                      <a:pt x="3701478" y="4114800"/>
                    </a:lnTo>
                    <a:lnTo>
                      <a:pt x="3685641" y="4127500"/>
                    </a:lnTo>
                    <a:lnTo>
                      <a:pt x="3680244" y="4136987"/>
                    </a:lnTo>
                    <a:lnTo>
                      <a:pt x="3697617" y="4127500"/>
                    </a:lnTo>
                    <a:lnTo>
                      <a:pt x="3705555" y="4114800"/>
                    </a:lnTo>
                    <a:lnTo>
                      <a:pt x="3714762" y="4102100"/>
                    </a:lnTo>
                    <a:lnTo>
                      <a:pt x="3733457" y="4102100"/>
                    </a:lnTo>
                    <a:lnTo>
                      <a:pt x="3723157" y="4114800"/>
                    </a:lnTo>
                    <a:lnTo>
                      <a:pt x="3712108" y="4127500"/>
                    </a:lnTo>
                    <a:lnTo>
                      <a:pt x="3700348" y="4140200"/>
                    </a:lnTo>
                    <a:lnTo>
                      <a:pt x="3687927" y="4152900"/>
                    </a:lnTo>
                    <a:lnTo>
                      <a:pt x="3635527" y="4216400"/>
                    </a:lnTo>
                    <a:lnTo>
                      <a:pt x="3597681" y="4254500"/>
                    </a:lnTo>
                    <a:lnTo>
                      <a:pt x="3565906" y="4292600"/>
                    </a:lnTo>
                    <a:lnTo>
                      <a:pt x="3557486" y="4292600"/>
                    </a:lnTo>
                    <a:lnTo>
                      <a:pt x="3550412" y="4305300"/>
                    </a:lnTo>
                    <a:lnTo>
                      <a:pt x="3518827" y="4330700"/>
                    </a:lnTo>
                    <a:lnTo>
                      <a:pt x="3503650" y="4343400"/>
                    </a:lnTo>
                    <a:lnTo>
                      <a:pt x="3489287" y="4356100"/>
                    </a:lnTo>
                    <a:lnTo>
                      <a:pt x="3475825" y="4368800"/>
                    </a:lnTo>
                    <a:lnTo>
                      <a:pt x="3463531" y="4381500"/>
                    </a:lnTo>
                    <a:lnTo>
                      <a:pt x="3452418" y="4381500"/>
                    </a:lnTo>
                    <a:lnTo>
                      <a:pt x="3442563" y="4394200"/>
                    </a:lnTo>
                    <a:lnTo>
                      <a:pt x="3427971" y="4394200"/>
                    </a:lnTo>
                    <a:lnTo>
                      <a:pt x="3421405" y="4406900"/>
                    </a:lnTo>
                    <a:lnTo>
                      <a:pt x="3424212" y="4394200"/>
                    </a:lnTo>
                    <a:lnTo>
                      <a:pt x="3437763" y="4381500"/>
                    </a:lnTo>
                    <a:lnTo>
                      <a:pt x="3417849" y="4394200"/>
                    </a:lnTo>
                    <a:lnTo>
                      <a:pt x="3397339" y="4419600"/>
                    </a:lnTo>
                    <a:lnTo>
                      <a:pt x="3376396" y="4432300"/>
                    </a:lnTo>
                    <a:lnTo>
                      <a:pt x="3355136" y="4457700"/>
                    </a:lnTo>
                    <a:lnTo>
                      <a:pt x="3333394" y="4470400"/>
                    </a:lnTo>
                    <a:lnTo>
                      <a:pt x="3311880" y="4495800"/>
                    </a:lnTo>
                    <a:lnTo>
                      <a:pt x="3290697" y="4508500"/>
                    </a:lnTo>
                    <a:lnTo>
                      <a:pt x="3269932" y="4533900"/>
                    </a:lnTo>
                    <a:lnTo>
                      <a:pt x="3301365" y="4508500"/>
                    </a:lnTo>
                    <a:lnTo>
                      <a:pt x="3319399" y="4495800"/>
                    </a:lnTo>
                    <a:lnTo>
                      <a:pt x="3328987" y="4483100"/>
                    </a:lnTo>
                    <a:lnTo>
                      <a:pt x="3356178" y="4483100"/>
                    </a:lnTo>
                    <a:lnTo>
                      <a:pt x="3366859" y="4470400"/>
                    </a:lnTo>
                    <a:lnTo>
                      <a:pt x="3380638" y="4457700"/>
                    </a:lnTo>
                    <a:lnTo>
                      <a:pt x="3398139" y="4445000"/>
                    </a:lnTo>
                    <a:lnTo>
                      <a:pt x="3419995" y="4419600"/>
                    </a:lnTo>
                    <a:lnTo>
                      <a:pt x="3429914" y="4419600"/>
                    </a:lnTo>
                    <a:lnTo>
                      <a:pt x="3423234" y="4432300"/>
                    </a:lnTo>
                    <a:lnTo>
                      <a:pt x="3403447" y="4445000"/>
                    </a:lnTo>
                    <a:lnTo>
                      <a:pt x="3374047" y="4470400"/>
                    </a:lnTo>
                    <a:lnTo>
                      <a:pt x="3356406" y="4483100"/>
                    </a:lnTo>
                    <a:lnTo>
                      <a:pt x="3337674" y="4495800"/>
                    </a:lnTo>
                    <a:lnTo>
                      <a:pt x="3318332" y="4521200"/>
                    </a:lnTo>
                    <a:lnTo>
                      <a:pt x="3279356" y="4546600"/>
                    </a:lnTo>
                    <a:lnTo>
                      <a:pt x="3260394" y="4559300"/>
                    </a:lnTo>
                    <a:lnTo>
                      <a:pt x="3243034" y="4571670"/>
                    </a:lnTo>
                    <a:lnTo>
                      <a:pt x="3242602" y="4559300"/>
                    </a:lnTo>
                    <a:lnTo>
                      <a:pt x="3235261" y="4559300"/>
                    </a:lnTo>
                    <a:lnTo>
                      <a:pt x="3201403" y="4584700"/>
                    </a:lnTo>
                    <a:lnTo>
                      <a:pt x="3181591" y="4610100"/>
                    </a:lnTo>
                    <a:lnTo>
                      <a:pt x="3191751" y="4610100"/>
                    </a:lnTo>
                    <a:lnTo>
                      <a:pt x="3212414" y="4597400"/>
                    </a:lnTo>
                    <a:lnTo>
                      <a:pt x="3233851" y="4587037"/>
                    </a:lnTo>
                    <a:lnTo>
                      <a:pt x="3204641" y="4610100"/>
                    </a:lnTo>
                    <a:lnTo>
                      <a:pt x="3138271" y="4660900"/>
                    </a:lnTo>
                    <a:lnTo>
                      <a:pt x="3152165" y="4660900"/>
                    </a:lnTo>
                    <a:lnTo>
                      <a:pt x="3117354" y="4686300"/>
                    </a:lnTo>
                    <a:lnTo>
                      <a:pt x="3108591" y="4686300"/>
                    </a:lnTo>
                    <a:lnTo>
                      <a:pt x="3099714" y="4699000"/>
                    </a:lnTo>
                    <a:lnTo>
                      <a:pt x="3090799" y="4699000"/>
                    </a:lnTo>
                    <a:lnTo>
                      <a:pt x="3081947" y="4711700"/>
                    </a:lnTo>
                    <a:lnTo>
                      <a:pt x="3028886" y="4737100"/>
                    </a:lnTo>
                    <a:lnTo>
                      <a:pt x="3022676" y="4749800"/>
                    </a:lnTo>
                    <a:lnTo>
                      <a:pt x="2992234" y="4749800"/>
                    </a:lnTo>
                    <a:lnTo>
                      <a:pt x="2996908" y="4738954"/>
                    </a:lnTo>
                    <a:lnTo>
                      <a:pt x="2979864" y="4749800"/>
                    </a:lnTo>
                    <a:lnTo>
                      <a:pt x="2960281" y="4762500"/>
                    </a:lnTo>
                    <a:lnTo>
                      <a:pt x="2941231" y="4762500"/>
                    </a:lnTo>
                    <a:lnTo>
                      <a:pt x="2997504" y="4737100"/>
                    </a:lnTo>
                    <a:lnTo>
                      <a:pt x="3011208" y="4724400"/>
                    </a:lnTo>
                    <a:lnTo>
                      <a:pt x="3025254" y="4711700"/>
                    </a:lnTo>
                    <a:lnTo>
                      <a:pt x="3039503" y="4699000"/>
                    </a:lnTo>
                    <a:lnTo>
                      <a:pt x="3032798" y="4699000"/>
                    </a:lnTo>
                    <a:lnTo>
                      <a:pt x="3021711" y="4711700"/>
                    </a:lnTo>
                    <a:lnTo>
                      <a:pt x="3010446" y="4711700"/>
                    </a:lnTo>
                    <a:lnTo>
                      <a:pt x="2999549" y="4724400"/>
                    </a:lnTo>
                    <a:lnTo>
                      <a:pt x="2988310" y="4724400"/>
                    </a:lnTo>
                    <a:lnTo>
                      <a:pt x="2976829" y="4737100"/>
                    </a:lnTo>
                    <a:lnTo>
                      <a:pt x="2965208" y="4737100"/>
                    </a:lnTo>
                    <a:lnTo>
                      <a:pt x="2917660" y="4775200"/>
                    </a:lnTo>
                    <a:lnTo>
                      <a:pt x="2905658" y="4775200"/>
                    </a:lnTo>
                    <a:lnTo>
                      <a:pt x="2893745" y="4787900"/>
                    </a:lnTo>
                    <a:lnTo>
                      <a:pt x="2887586" y="4787900"/>
                    </a:lnTo>
                    <a:lnTo>
                      <a:pt x="2895092" y="4775200"/>
                    </a:lnTo>
                    <a:lnTo>
                      <a:pt x="2911906" y="4762500"/>
                    </a:lnTo>
                    <a:lnTo>
                      <a:pt x="2930144" y="4762500"/>
                    </a:lnTo>
                    <a:lnTo>
                      <a:pt x="2969399" y="4724400"/>
                    </a:lnTo>
                    <a:lnTo>
                      <a:pt x="2979369" y="4724400"/>
                    </a:lnTo>
                    <a:lnTo>
                      <a:pt x="2989135" y="4711700"/>
                    </a:lnTo>
                    <a:lnTo>
                      <a:pt x="2998749" y="4711700"/>
                    </a:lnTo>
                    <a:lnTo>
                      <a:pt x="3029000" y="4686300"/>
                    </a:lnTo>
                    <a:lnTo>
                      <a:pt x="3048025" y="4673600"/>
                    </a:lnTo>
                    <a:lnTo>
                      <a:pt x="3064713" y="4660900"/>
                    </a:lnTo>
                    <a:lnTo>
                      <a:pt x="3078403" y="4648200"/>
                    </a:lnTo>
                    <a:lnTo>
                      <a:pt x="3090595" y="4635500"/>
                    </a:lnTo>
                    <a:lnTo>
                      <a:pt x="3104324" y="4622800"/>
                    </a:lnTo>
                    <a:lnTo>
                      <a:pt x="3119272" y="4610100"/>
                    </a:lnTo>
                    <a:lnTo>
                      <a:pt x="3135134" y="4597400"/>
                    </a:lnTo>
                    <a:lnTo>
                      <a:pt x="3151543" y="4597400"/>
                    </a:lnTo>
                    <a:lnTo>
                      <a:pt x="3159823" y="4584700"/>
                    </a:lnTo>
                    <a:lnTo>
                      <a:pt x="3168104" y="4584700"/>
                    </a:lnTo>
                    <a:lnTo>
                      <a:pt x="3199561" y="4559300"/>
                    </a:lnTo>
                    <a:lnTo>
                      <a:pt x="3227298" y="4533900"/>
                    </a:lnTo>
                    <a:lnTo>
                      <a:pt x="3248596" y="4521200"/>
                    </a:lnTo>
                    <a:lnTo>
                      <a:pt x="3261423" y="4521200"/>
                    </a:lnTo>
                    <a:lnTo>
                      <a:pt x="3266833" y="4508500"/>
                    </a:lnTo>
                    <a:lnTo>
                      <a:pt x="3275990" y="4495800"/>
                    </a:lnTo>
                    <a:lnTo>
                      <a:pt x="3288360" y="4483100"/>
                    </a:lnTo>
                    <a:lnTo>
                      <a:pt x="3303536" y="4470400"/>
                    </a:lnTo>
                    <a:lnTo>
                      <a:pt x="3321113" y="4457700"/>
                    </a:lnTo>
                    <a:lnTo>
                      <a:pt x="3340430" y="4445000"/>
                    </a:lnTo>
                    <a:lnTo>
                      <a:pt x="3360788" y="4419600"/>
                    </a:lnTo>
                    <a:lnTo>
                      <a:pt x="3381730" y="4406900"/>
                    </a:lnTo>
                    <a:lnTo>
                      <a:pt x="3403155" y="4381500"/>
                    </a:lnTo>
                    <a:lnTo>
                      <a:pt x="3424351" y="4368800"/>
                    </a:lnTo>
                    <a:lnTo>
                      <a:pt x="3444646" y="4343400"/>
                    </a:lnTo>
                    <a:lnTo>
                      <a:pt x="3463709" y="4330700"/>
                    </a:lnTo>
                    <a:lnTo>
                      <a:pt x="3481286" y="4305300"/>
                    </a:lnTo>
                    <a:lnTo>
                      <a:pt x="3496907" y="4292600"/>
                    </a:lnTo>
                    <a:lnTo>
                      <a:pt x="3510102" y="4279900"/>
                    </a:lnTo>
                    <a:lnTo>
                      <a:pt x="3537940" y="4254500"/>
                    </a:lnTo>
                    <a:lnTo>
                      <a:pt x="3561715" y="4229100"/>
                    </a:lnTo>
                    <a:lnTo>
                      <a:pt x="3581844" y="4216400"/>
                    </a:lnTo>
                    <a:lnTo>
                      <a:pt x="3598773" y="4191000"/>
                    </a:lnTo>
                    <a:lnTo>
                      <a:pt x="3613048" y="4178300"/>
                    </a:lnTo>
                    <a:lnTo>
                      <a:pt x="3625494" y="4165600"/>
                    </a:lnTo>
                    <a:lnTo>
                      <a:pt x="3636632" y="4165600"/>
                    </a:lnTo>
                    <a:lnTo>
                      <a:pt x="3646982" y="4152900"/>
                    </a:lnTo>
                    <a:lnTo>
                      <a:pt x="3667455" y="4140200"/>
                    </a:lnTo>
                    <a:lnTo>
                      <a:pt x="3690861" y="4114800"/>
                    </a:lnTo>
                    <a:lnTo>
                      <a:pt x="3721277" y="4076700"/>
                    </a:lnTo>
                    <a:lnTo>
                      <a:pt x="3762768" y="4038600"/>
                    </a:lnTo>
                    <a:lnTo>
                      <a:pt x="3749230" y="4038600"/>
                    </a:lnTo>
                    <a:lnTo>
                      <a:pt x="3707714" y="4076700"/>
                    </a:lnTo>
                    <a:lnTo>
                      <a:pt x="3728961" y="4051300"/>
                    </a:lnTo>
                    <a:lnTo>
                      <a:pt x="3748494" y="4038600"/>
                    </a:lnTo>
                    <a:lnTo>
                      <a:pt x="3766667" y="4013200"/>
                    </a:lnTo>
                    <a:lnTo>
                      <a:pt x="3783876" y="3987800"/>
                    </a:lnTo>
                    <a:lnTo>
                      <a:pt x="3800462" y="3975100"/>
                    </a:lnTo>
                    <a:lnTo>
                      <a:pt x="3816261" y="3949700"/>
                    </a:lnTo>
                    <a:lnTo>
                      <a:pt x="3831640" y="3924300"/>
                    </a:lnTo>
                    <a:lnTo>
                      <a:pt x="3846982" y="3911600"/>
                    </a:lnTo>
                    <a:lnTo>
                      <a:pt x="3871544" y="3873500"/>
                    </a:lnTo>
                    <a:lnTo>
                      <a:pt x="3897249" y="3848100"/>
                    </a:lnTo>
                    <a:lnTo>
                      <a:pt x="3924719" y="3810000"/>
                    </a:lnTo>
                    <a:lnTo>
                      <a:pt x="3954551" y="3771900"/>
                    </a:lnTo>
                    <a:lnTo>
                      <a:pt x="3987381" y="3721100"/>
                    </a:lnTo>
                    <a:lnTo>
                      <a:pt x="3991635" y="3721100"/>
                    </a:lnTo>
                    <a:lnTo>
                      <a:pt x="3991635" y="3633940"/>
                    </a:lnTo>
                    <a:lnTo>
                      <a:pt x="3963708" y="3667722"/>
                    </a:lnTo>
                    <a:lnTo>
                      <a:pt x="3967403" y="3657600"/>
                    </a:lnTo>
                    <a:lnTo>
                      <a:pt x="3974808" y="3644900"/>
                    </a:lnTo>
                    <a:lnTo>
                      <a:pt x="3984358" y="3619500"/>
                    </a:lnTo>
                    <a:lnTo>
                      <a:pt x="3995089" y="3606800"/>
                    </a:lnTo>
                    <a:lnTo>
                      <a:pt x="4006545" y="3581400"/>
                    </a:lnTo>
                    <a:lnTo>
                      <a:pt x="4029151" y="3543300"/>
                    </a:lnTo>
                    <a:lnTo>
                      <a:pt x="4046893" y="3517900"/>
                    </a:lnTo>
                    <a:lnTo>
                      <a:pt x="4055694" y="3492500"/>
                    </a:lnTo>
                    <a:lnTo>
                      <a:pt x="4050754" y="3492500"/>
                    </a:lnTo>
                    <a:lnTo>
                      <a:pt x="4027259" y="3530600"/>
                    </a:lnTo>
                    <a:lnTo>
                      <a:pt x="4019270" y="3543300"/>
                    </a:lnTo>
                    <a:lnTo>
                      <a:pt x="4011358" y="3556000"/>
                    </a:lnTo>
                    <a:lnTo>
                      <a:pt x="4003560" y="3581400"/>
                    </a:lnTo>
                    <a:lnTo>
                      <a:pt x="3988282" y="3606800"/>
                    </a:lnTo>
                    <a:lnTo>
                      <a:pt x="3980281" y="3619500"/>
                    </a:lnTo>
                    <a:lnTo>
                      <a:pt x="3971861" y="3632200"/>
                    </a:lnTo>
                    <a:lnTo>
                      <a:pt x="3962971" y="3657600"/>
                    </a:lnTo>
                    <a:lnTo>
                      <a:pt x="3958323" y="3657600"/>
                    </a:lnTo>
                    <a:lnTo>
                      <a:pt x="3953548" y="3670300"/>
                    </a:lnTo>
                    <a:lnTo>
                      <a:pt x="3948582" y="3683000"/>
                    </a:lnTo>
                    <a:lnTo>
                      <a:pt x="3943350" y="3683000"/>
                    </a:lnTo>
                    <a:lnTo>
                      <a:pt x="3937812" y="3695700"/>
                    </a:lnTo>
                    <a:lnTo>
                      <a:pt x="3932059" y="3708400"/>
                    </a:lnTo>
                    <a:lnTo>
                      <a:pt x="3926052" y="3708400"/>
                    </a:lnTo>
                    <a:lnTo>
                      <a:pt x="3919804" y="3721100"/>
                    </a:lnTo>
                    <a:lnTo>
                      <a:pt x="3906482" y="3746500"/>
                    </a:lnTo>
                    <a:lnTo>
                      <a:pt x="3891597" y="3759200"/>
                    </a:lnTo>
                    <a:lnTo>
                      <a:pt x="3875227" y="3784600"/>
                    </a:lnTo>
                    <a:lnTo>
                      <a:pt x="3857434" y="3810000"/>
                    </a:lnTo>
                    <a:lnTo>
                      <a:pt x="3864521" y="3784600"/>
                    </a:lnTo>
                    <a:lnTo>
                      <a:pt x="3863251" y="3784600"/>
                    </a:lnTo>
                    <a:lnTo>
                      <a:pt x="3855758" y="3797300"/>
                    </a:lnTo>
                    <a:lnTo>
                      <a:pt x="3844213" y="3810000"/>
                    </a:lnTo>
                    <a:lnTo>
                      <a:pt x="3830828" y="3822700"/>
                    </a:lnTo>
                    <a:lnTo>
                      <a:pt x="3818051" y="3835400"/>
                    </a:lnTo>
                    <a:lnTo>
                      <a:pt x="3808222" y="3848100"/>
                    </a:lnTo>
                    <a:lnTo>
                      <a:pt x="3803637" y="3848100"/>
                    </a:lnTo>
                    <a:lnTo>
                      <a:pt x="3773335" y="3898900"/>
                    </a:lnTo>
                    <a:lnTo>
                      <a:pt x="3742182" y="3937000"/>
                    </a:lnTo>
                    <a:lnTo>
                      <a:pt x="3710254" y="3987800"/>
                    </a:lnTo>
                    <a:lnTo>
                      <a:pt x="3677589" y="4025900"/>
                    </a:lnTo>
                    <a:lnTo>
                      <a:pt x="3640912" y="4076700"/>
                    </a:lnTo>
                    <a:lnTo>
                      <a:pt x="3602609" y="4114800"/>
                    </a:lnTo>
                    <a:lnTo>
                      <a:pt x="3563670" y="4152900"/>
                    </a:lnTo>
                    <a:lnTo>
                      <a:pt x="3543516" y="4173118"/>
                    </a:lnTo>
                    <a:lnTo>
                      <a:pt x="3543516" y="4178300"/>
                    </a:lnTo>
                    <a:lnTo>
                      <a:pt x="3525913" y="4203700"/>
                    </a:lnTo>
                    <a:lnTo>
                      <a:pt x="3508019" y="4216400"/>
                    </a:lnTo>
                    <a:lnTo>
                      <a:pt x="3489680" y="4241800"/>
                    </a:lnTo>
                    <a:lnTo>
                      <a:pt x="3471634" y="4253916"/>
                    </a:lnTo>
                    <a:lnTo>
                      <a:pt x="3492360" y="4229100"/>
                    </a:lnTo>
                    <a:lnTo>
                      <a:pt x="3516414" y="4203700"/>
                    </a:lnTo>
                    <a:lnTo>
                      <a:pt x="3543516" y="4178300"/>
                    </a:lnTo>
                    <a:lnTo>
                      <a:pt x="3543516" y="4173118"/>
                    </a:lnTo>
                    <a:lnTo>
                      <a:pt x="3487699" y="4229100"/>
                    </a:lnTo>
                    <a:lnTo>
                      <a:pt x="3452609" y="4267200"/>
                    </a:lnTo>
                    <a:lnTo>
                      <a:pt x="3470351" y="4255046"/>
                    </a:lnTo>
                    <a:lnTo>
                      <a:pt x="3451187" y="4279900"/>
                    </a:lnTo>
                    <a:lnTo>
                      <a:pt x="3431286" y="4292600"/>
                    </a:lnTo>
                    <a:lnTo>
                      <a:pt x="3410940" y="4318000"/>
                    </a:lnTo>
                    <a:lnTo>
                      <a:pt x="3389985" y="4330700"/>
                    </a:lnTo>
                    <a:lnTo>
                      <a:pt x="3368256" y="4356100"/>
                    </a:lnTo>
                    <a:lnTo>
                      <a:pt x="3346145" y="4368800"/>
                    </a:lnTo>
                    <a:lnTo>
                      <a:pt x="3323475" y="4381500"/>
                    </a:lnTo>
                    <a:lnTo>
                      <a:pt x="3300018" y="4406900"/>
                    </a:lnTo>
                    <a:lnTo>
                      <a:pt x="3287941" y="4419600"/>
                    </a:lnTo>
                    <a:lnTo>
                      <a:pt x="3275723" y="4419600"/>
                    </a:lnTo>
                    <a:lnTo>
                      <a:pt x="3263366" y="4432300"/>
                    </a:lnTo>
                    <a:lnTo>
                      <a:pt x="3250857" y="4445000"/>
                    </a:lnTo>
                    <a:lnTo>
                      <a:pt x="3225292" y="4470400"/>
                    </a:lnTo>
                    <a:lnTo>
                      <a:pt x="3198393" y="4495800"/>
                    </a:lnTo>
                    <a:lnTo>
                      <a:pt x="3214738" y="4470400"/>
                    </a:lnTo>
                    <a:lnTo>
                      <a:pt x="3222879" y="4470400"/>
                    </a:lnTo>
                    <a:lnTo>
                      <a:pt x="3230905" y="4457700"/>
                    </a:lnTo>
                    <a:lnTo>
                      <a:pt x="3262553" y="4432300"/>
                    </a:lnTo>
                    <a:lnTo>
                      <a:pt x="3221659" y="4457700"/>
                    </a:lnTo>
                    <a:lnTo>
                      <a:pt x="3182086" y="4495800"/>
                    </a:lnTo>
                    <a:lnTo>
                      <a:pt x="3163125" y="4508500"/>
                    </a:lnTo>
                    <a:lnTo>
                      <a:pt x="3107931" y="4546600"/>
                    </a:lnTo>
                    <a:lnTo>
                      <a:pt x="2985541" y="4635500"/>
                    </a:lnTo>
                    <a:lnTo>
                      <a:pt x="2972917" y="4648200"/>
                    </a:lnTo>
                    <a:lnTo>
                      <a:pt x="2970301" y="4648200"/>
                    </a:lnTo>
                    <a:lnTo>
                      <a:pt x="2966237" y="4635500"/>
                    </a:lnTo>
                    <a:lnTo>
                      <a:pt x="2965704" y="4648200"/>
                    </a:lnTo>
                    <a:lnTo>
                      <a:pt x="2961081" y="4648200"/>
                    </a:lnTo>
                    <a:lnTo>
                      <a:pt x="2951048" y="4660900"/>
                    </a:lnTo>
                    <a:lnTo>
                      <a:pt x="2942907" y="4673600"/>
                    </a:lnTo>
                    <a:lnTo>
                      <a:pt x="2933420" y="4673600"/>
                    </a:lnTo>
                    <a:lnTo>
                      <a:pt x="2922778" y="4686300"/>
                    </a:lnTo>
                    <a:lnTo>
                      <a:pt x="2938983" y="4686300"/>
                    </a:lnTo>
                    <a:lnTo>
                      <a:pt x="2946565" y="4673600"/>
                    </a:lnTo>
                    <a:lnTo>
                      <a:pt x="2953880" y="4673600"/>
                    </a:lnTo>
                    <a:lnTo>
                      <a:pt x="2967964" y="4660900"/>
                    </a:lnTo>
                    <a:lnTo>
                      <a:pt x="2984220" y="4660900"/>
                    </a:lnTo>
                    <a:lnTo>
                      <a:pt x="3032849" y="4622800"/>
                    </a:lnTo>
                    <a:lnTo>
                      <a:pt x="3059303" y="4610100"/>
                    </a:lnTo>
                    <a:lnTo>
                      <a:pt x="3087674" y="4597400"/>
                    </a:lnTo>
                    <a:lnTo>
                      <a:pt x="3103080" y="4584700"/>
                    </a:lnTo>
                    <a:lnTo>
                      <a:pt x="3119488" y="4572000"/>
                    </a:lnTo>
                    <a:lnTo>
                      <a:pt x="3136938" y="4559300"/>
                    </a:lnTo>
                    <a:lnTo>
                      <a:pt x="3155467" y="4546600"/>
                    </a:lnTo>
                    <a:lnTo>
                      <a:pt x="3174873" y="4533900"/>
                    </a:lnTo>
                    <a:lnTo>
                      <a:pt x="3195675" y="4508500"/>
                    </a:lnTo>
                    <a:lnTo>
                      <a:pt x="3217913" y="4495800"/>
                    </a:lnTo>
                    <a:lnTo>
                      <a:pt x="3241611" y="4470400"/>
                    </a:lnTo>
                    <a:lnTo>
                      <a:pt x="3208121" y="4508500"/>
                    </a:lnTo>
                    <a:lnTo>
                      <a:pt x="3143669" y="4559300"/>
                    </a:lnTo>
                    <a:lnTo>
                      <a:pt x="3094685" y="4610100"/>
                    </a:lnTo>
                    <a:lnTo>
                      <a:pt x="3078010" y="4622800"/>
                    </a:lnTo>
                    <a:lnTo>
                      <a:pt x="3060852" y="4635500"/>
                    </a:lnTo>
                    <a:lnTo>
                      <a:pt x="3043021" y="4648200"/>
                    </a:lnTo>
                    <a:lnTo>
                      <a:pt x="3005912" y="4673600"/>
                    </a:lnTo>
                    <a:lnTo>
                      <a:pt x="2996298" y="4686300"/>
                    </a:lnTo>
                    <a:lnTo>
                      <a:pt x="2981172" y="4699000"/>
                    </a:lnTo>
                    <a:lnTo>
                      <a:pt x="2973425" y="4699000"/>
                    </a:lnTo>
                    <a:lnTo>
                      <a:pt x="2951518" y="4711700"/>
                    </a:lnTo>
                    <a:lnTo>
                      <a:pt x="2936621" y="4724400"/>
                    </a:lnTo>
                    <a:lnTo>
                      <a:pt x="2923870" y="4724400"/>
                    </a:lnTo>
                    <a:lnTo>
                      <a:pt x="2885478" y="4749800"/>
                    </a:lnTo>
                    <a:lnTo>
                      <a:pt x="2882100" y="4757521"/>
                    </a:lnTo>
                    <a:lnTo>
                      <a:pt x="2882100" y="4787900"/>
                    </a:lnTo>
                    <a:lnTo>
                      <a:pt x="2870911" y="4800600"/>
                    </a:lnTo>
                    <a:lnTo>
                      <a:pt x="2862453" y="4800600"/>
                    </a:lnTo>
                    <a:lnTo>
                      <a:pt x="2869692" y="4787900"/>
                    </a:lnTo>
                    <a:lnTo>
                      <a:pt x="2882100" y="4787900"/>
                    </a:lnTo>
                    <a:lnTo>
                      <a:pt x="2882100" y="4757521"/>
                    </a:lnTo>
                    <a:lnTo>
                      <a:pt x="2879915" y="4762500"/>
                    </a:lnTo>
                    <a:lnTo>
                      <a:pt x="2873845" y="4762500"/>
                    </a:lnTo>
                    <a:lnTo>
                      <a:pt x="2867190" y="4775200"/>
                    </a:lnTo>
                    <a:lnTo>
                      <a:pt x="2851632" y="4775200"/>
                    </a:lnTo>
                    <a:lnTo>
                      <a:pt x="2842552" y="4787900"/>
                    </a:lnTo>
                    <a:lnTo>
                      <a:pt x="2832366" y="4787900"/>
                    </a:lnTo>
                    <a:lnTo>
                      <a:pt x="2820898" y="4800600"/>
                    </a:lnTo>
                    <a:lnTo>
                      <a:pt x="2793352" y="4800600"/>
                    </a:lnTo>
                    <a:lnTo>
                      <a:pt x="2779699" y="4813300"/>
                    </a:lnTo>
                    <a:lnTo>
                      <a:pt x="2766733" y="4813300"/>
                    </a:lnTo>
                    <a:lnTo>
                      <a:pt x="2754236" y="4826000"/>
                    </a:lnTo>
                    <a:lnTo>
                      <a:pt x="2730665" y="4826000"/>
                    </a:lnTo>
                    <a:lnTo>
                      <a:pt x="2719527" y="4838700"/>
                    </a:lnTo>
                    <a:lnTo>
                      <a:pt x="2708706" y="4838700"/>
                    </a:lnTo>
                    <a:lnTo>
                      <a:pt x="2698153" y="4851400"/>
                    </a:lnTo>
                    <a:lnTo>
                      <a:pt x="2677642" y="4851400"/>
                    </a:lnTo>
                    <a:lnTo>
                      <a:pt x="2667444" y="4864100"/>
                    </a:lnTo>
                    <a:lnTo>
                      <a:pt x="2626690" y="4876800"/>
                    </a:lnTo>
                    <a:lnTo>
                      <a:pt x="2616327" y="4889500"/>
                    </a:lnTo>
                    <a:lnTo>
                      <a:pt x="2605798" y="4889500"/>
                    </a:lnTo>
                    <a:lnTo>
                      <a:pt x="2595067" y="4902200"/>
                    </a:lnTo>
                    <a:lnTo>
                      <a:pt x="2576665" y="4902200"/>
                    </a:lnTo>
                    <a:lnTo>
                      <a:pt x="2569108" y="4914900"/>
                    </a:lnTo>
                    <a:lnTo>
                      <a:pt x="2542832" y="4914900"/>
                    </a:lnTo>
                    <a:lnTo>
                      <a:pt x="2536494" y="4927600"/>
                    </a:lnTo>
                    <a:lnTo>
                      <a:pt x="2510028" y="4927600"/>
                    </a:lnTo>
                    <a:lnTo>
                      <a:pt x="2496070" y="4940300"/>
                    </a:lnTo>
                    <a:lnTo>
                      <a:pt x="2465324" y="4940300"/>
                    </a:lnTo>
                    <a:lnTo>
                      <a:pt x="2491067" y="4914900"/>
                    </a:lnTo>
                    <a:lnTo>
                      <a:pt x="2501468" y="4902200"/>
                    </a:lnTo>
                    <a:lnTo>
                      <a:pt x="2507869" y="4902200"/>
                    </a:lnTo>
                    <a:lnTo>
                      <a:pt x="2504224" y="4914900"/>
                    </a:lnTo>
                    <a:lnTo>
                      <a:pt x="2511463" y="4914900"/>
                    </a:lnTo>
                    <a:lnTo>
                      <a:pt x="2523172" y="4902200"/>
                    </a:lnTo>
                    <a:lnTo>
                      <a:pt x="2547607" y="4902200"/>
                    </a:lnTo>
                    <a:lnTo>
                      <a:pt x="2599131" y="4876800"/>
                    </a:lnTo>
                    <a:lnTo>
                      <a:pt x="2650769" y="4864100"/>
                    </a:lnTo>
                    <a:lnTo>
                      <a:pt x="2663431" y="4851400"/>
                    </a:lnTo>
                    <a:lnTo>
                      <a:pt x="2675966" y="4851400"/>
                    </a:lnTo>
                    <a:lnTo>
                      <a:pt x="2688209" y="4838700"/>
                    </a:lnTo>
                    <a:lnTo>
                      <a:pt x="2700045" y="4838700"/>
                    </a:lnTo>
                    <a:lnTo>
                      <a:pt x="2721826" y="4826000"/>
                    </a:lnTo>
                    <a:lnTo>
                      <a:pt x="2743606" y="4813300"/>
                    </a:lnTo>
                    <a:lnTo>
                      <a:pt x="2746171" y="4813300"/>
                    </a:lnTo>
                    <a:lnTo>
                      <a:pt x="2756027" y="4800600"/>
                    </a:lnTo>
                    <a:lnTo>
                      <a:pt x="2781071" y="4787900"/>
                    </a:lnTo>
                    <a:lnTo>
                      <a:pt x="2794508" y="4787900"/>
                    </a:lnTo>
                    <a:lnTo>
                      <a:pt x="2807627" y="4775200"/>
                    </a:lnTo>
                    <a:lnTo>
                      <a:pt x="2819768" y="4762500"/>
                    </a:lnTo>
                    <a:lnTo>
                      <a:pt x="2838196" y="4762500"/>
                    </a:lnTo>
                    <a:lnTo>
                      <a:pt x="2847098" y="4749800"/>
                    </a:lnTo>
                    <a:lnTo>
                      <a:pt x="2834703" y="4749800"/>
                    </a:lnTo>
                    <a:lnTo>
                      <a:pt x="2811716" y="4762500"/>
                    </a:lnTo>
                    <a:lnTo>
                      <a:pt x="2799613" y="4775200"/>
                    </a:lnTo>
                    <a:lnTo>
                      <a:pt x="2787015" y="4775200"/>
                    </a:lnTo>
                    <a:lnTo>
                      <a:pt x="2765971" y="4787900"/>
                    </a:lnTo>
                    <a:lnTo>
                      <a:pt x="2762427" y="4787900"/>
                    </a:lnTo>
                    <a:lnTo>
                      <a:pt x="2771267" y="4775200"/>
                    </a:lnTo>
                    <a:lnTo>
                      <a:pt x="2787383" y="4762500"/>
                    </a:lnTo>
                    <a:lnTo>
                      <a:pt x="2743085" y="4787900"/>
                    </a:lnTo>
                    <a:lnTo>
                      <a:pt x="2733230" y="4787900"/>
                    </a:lnTo>
                    <a:lnTo>
                      <a:pt x="2726093" y="4800600"/>
                    </a:lnTo>
                    <a:lnTo>
                      <a:pt x="2715387" y="4800600"/>
                    </a:lnTo>
                    <a:lnTo>
                      <a:pt x="2680195" y="4813300"/>
                    </a:lnTo>
                    <a:lnTo>
                      <a:pt x="2673083" y="4813300"/>
                    </a:lnTo>
                    <a:lnTo>
                      <a:pt x="2666555" y="4826000"/>
                    </a:lnTo>
                    <a:lnTo>
                      <a:pt x="2632443" y="4826000"/>
                    </a:lnTo>
                    <a:lnTo>
                      <a:pt x="2638628" y="4813300"/>
                    </a:lnTo>
                    <a:lnTo>
                      <a:pt x="2646464" y="4813300"/>
                    </a:lnTo>
                    <a:lnTo>
                      <a:pt x="2654528" y="4800600"/>
                    </a:lnTo>
                    <a:lnTo>
                      <a:pt x="2666161" y="4800600"/>
                    </a:lnTo>
                    <a:lnTo>
                      <a:pt x="2667393" y="4787900"/>
                    </a:lnTo>
                    <a:lnTo>
                      <a:pt x="2667546" y="4787900"/>
                    </a:lnTo>
                    <a:lnTo>
                      <a:pt x="2672613" y="4775200"/>
                    </a:lnTo>
                    <a:lnTo>
                      <a:pt x="2681605" y="4775200"/>
                    </a:lnTo>
                    <a:lnTo>
                      <a:pt x="2691498" y="4762500"/>
                    </a:lnTo>
                    <a:lnTo>
                      <a:pt x="2702229" y="4749800"/>
                    </a:lnTo>
                    <a:lnTo>
                      <a:pt x="2713723" y="4737100"/>
                    </a:lnTo>
                    <a:lnTo>
                      <a:pt x="2707703" y="4749800"/>
                    </a:lnTo>
                    <a:lnTo>
                      <a:pt x="2703245" y="4756467"/>
                    </a:lnTo>
                    <a:lnTo>
                      <a:pt x="2710078" y="4749800"/>
                    </a:lnTo>
                    <a:lnTo>
                      <a:pt x="2751112" y="4749800"/>
                    </a:lnTo>
                    <a:lnTo>
                      <a:pt x="2759824" y="4737100"/>
                    </a:lnTo>
                    <a:lnTo>
                      <a:pt x="2777515" y="4737100"/>
                    </a:lnTo>
                    <a:lnTo>
                      <a:pt x="2789415" y="4724400"/>
                    </a:lnTo>
                    <a:lnTo>
                      <a:pt x="2754757" y="4724400"/>
                    </a:lnTo>
                    <a:lnTo>
                      <a:pt x="2747848" y="4737100"/>
                    </a:lnTo>
                    <a:lnTo>
                      <a:pt x="2730957" y="4737100"/>
                    </a:lnTo>
                    <a:lnTo>
                      <a:pt x="2735046" y="4724400"/>
                    </a:lnTo>
                    <a:lnTo>
                      <a:pt x="2738043" y="4724400"/>
                    </a:lnTo>
                    <a:lnTo>
                      <a:pt x="2740228" y="4711700"/>
                    </a:lnTo>
                    <a:lnTo>
                      <a:pt x="2741777" y="4711700"/>
                    </a:lnTo>
                    <a:lnTo>
                      <a:pt x="2742819" y="4699000"/>
                    </a:lnTo>
                    <a:lnTo>
                      <a:pt x="2743441" y="4686922"/>
                    </a:lnTo>
                    <a:lnTo>
                      <a:pt x="2735135" y="4699000"/>
                    </a:lnTo>
                    <a:lnTo>
                      <a:pt x="2727858" y="4711700"/>
                    </a:lnTo>
                    <a:lnTo>
                      <a:pt x="2721787" y="4711700"/>
                    </a:lnTo>
                    <a:lnTo>
                      <a:pt x="2716644" y="4724400"/>
                    </a:lnTo>
                    <a:lnTo>
                      <a:pt x="2710319" y="4724400"/>
                    </a:lnTo>
                    <a:lnTo>
                      <a:pt x="2705773" y="4737100"/>
                    </a:lnTo>
                    <a:lnTo>
                      <a:pt x="2686164" y="4737100"/>
                    </a:lnTo>
                    <a:lnTo>
                      <a:pt x="2674086" y="4749800"/>
                    </a:lnTo>
                    <a:lnTo>
                      <a:pt x="2655341" y="4774882"/>
                    </a:lnTo>
                    <a:lnTo>
                      <a:pt x="2657919" y="4762500"/>
                    </a:lnTo>
                    <a:lnTo>
                      <a:pt x="2662123" y="4762500"/>
                    </a:lnTo>
                    <a:lnTo>
                      <a:pt x="2667533" y="4749800"/>
                    </a:lnTo>
                    <a:lnTo>
                      <a:pt x="2673756" y="4749800"/>
                    </a:lnTo>
                    <a:lnTo>
                      <a:pt x="2680474" y="4737100"/>
                    </a:lnTo>
                    <a:lnTo>
                      <a:pt x="2687269" y="4724400"/>
                    </a:lnTo>
                    <a:lnTo>
                      <a:pt x="2693898" y="4724400"/>
                    </a:lnTo>
                    <a:lnTo>
                      <a:pt x="2700045" y="4711700"/>
                    </a:lnTo>
                    <a:lnTo>
                      <a:pt x="2705862" y="4711700"/>
                    </a:lnTo>
                    <a:lnTo>
                      <a:pt x="2718092" y="4686300"/>
                    </a:lnTo>
                    <a:lnTo>
                      <a:pt x="2723540" y="4673600"/>
                    </a:lnTo>
                    <a:lnTo>
                      <a:pt x="2724391" y="4673600"/>
                    </a:lnTo>
                    <a:lnTo>
                      <a:pt x="2727210" y="4673600"/>
                    </a:lnTo>
                    <a:lnTo>
                      <a:pt x="2727363" y="4670831"/>
                    </a:lnTo>
                    <a:lnTo>
                      <a:pt x="2738056" y="4660900"/>
                    </a:lnTo>
                    <a:lnTo>
                      <a:pt x="2753601" y="4635500"/>
                    </a:lnTo>
                    <a:lnTo>
                      <a:pt x="2770289" y="4622800"/>
                    </a:lnTo>
                    <a:lnTo>
                      <a:pt x="2787434" y="4610100"/>
                    </a:lnTo>
                    <a:lnTo>
                      <a:pt x="2796159" y="4597400"/>
                    </a:lnTo>
                    <a:lnTo>
                      <a:pt x="2804782" y="4584700"/>
                    </a:lnTo>
                    <a:lnTo>
                      <a:pt x="2813253" y="4572000"/>
                    </a:lnTo>
                    <a:lnTo>
                      <a:pt x="2821533" y="4559300"/>
                    </a:lnTo>
                    <a:lnTo>
                      <a:pt x="2837700" y="4546600"/>
                    </a:lnTo>
                    <a:lnTo>
                      <a:pt x="2856052" y="4521200"/>
                    </a:lnTo>
                    <a:lnTo>
                      <a:pt x="2880017" y="4483100"/>
                    </a:lnTo>
                    <a:lnTo>
                      <a:pt x="2901848" y="4457700"/>
                    </a:lnTo>
                    <a:lnTo>
                      <a:pt x="2921050" y="4432300"/>
                    </a:lnTo>
                    <a:lnTo>
                      <a:pt x="2937141" y="4406900"/>
                    </a:lnTo>
                    <a:lnTo>
                      <a:pt x="2949524" y="4394200"/>
                    </a:lnTo>
                    <a:lnTo>
                      <a:pt x="2957449" y="4381500"/>
                    </a:lnTo>
                    <a:lnTo>
                      <a:pt x="2960306" y="4394200"/>
                    </a:lnTo>
                    <a:lnTo>
                      <a:pt x="2957474" y="4406900"/>
                    </a:lnTo>
                    <a:lnTo>
                      <a:pt x="2969374" y="4381500"/>
                    </a:lnTo>
                    <a:lnTo>
                      <a:pt x="2975318" y="4368800"/>
                    </a:lnTo>
                    <a:lnTo>
                      <a:pt x="2996260" y="4343400"/>
                    </a:lnTo>
                    <a:lnTo>
                      <a:pt x="3013875" y="4305300"/>
                    </a:lnTo>
                    <a:lnTo>
                      <a:pt x="3045218" y="4241800"/>
                    </a:lnTo>
                    <a:lnTo>
                      <a:pt x="3072130" y="4191000"/>
                    </a:lnTo>
                    <a:lnTo>
                      <a:pt x="3099917" y="4140200"/>
                    </a:lnTo>
                    <a:lnTo>
                      <a:pt x="3128048" y="4076700"/>
                    </a:lnTo>
                    <a:lnTo>
                      <a:pt x="3147885" y="4025900"/>
                    </a:lnTo>
                    <a:lnTo>
                      <a:pt x="3167405" y="3987800"/>
                    </a:lnTo>
                    <a:lnTo>
                      <a:pt x="3186620" y="3937000"/>
                    </a:lnTo>
                    <a:lnTo>
                      <a:pt x="3205492" y="3886200"/>
                    </a:lnTo>
                    <a:lnTo>
                      <a:pt x="3224022" y="3848100"/>
                    </a:lnTo>
                    <a:lnTo>
                      <a:pt x="3241573" y="3797300"/>
                    </a:lnTo>
                    <a:lnTo>
                      <a:pt x="3250095" y="3771900"/>
                    </a:lnTo>
                    <a:lnTo>
                      <a:pt x="3258616" y="3746500"/>
                    </a:lnTo>
                    <a:lnTo>
                      <a:pt x="3274987" y="3708400"/>
                    </a:lnTo>
                    <a:lnTo>
                      <a:pt x="3290519" y="3657600"/>
                    </a:lnTo>
                    <a:lnTo>
                      <a:pt x="3305060" y="3619500"/>
                    </a:lnTo>
                    <a:lnTo>
                      <a:pt x="3295624" y="3657600"/>
                    </a:lnTo>
                    <a:lnTo>
                      <a:pt x="3285274" y="3695700"/>
                    </a:lnTo>
                    <a:lnTo>
                      <a:pt x="3296856" y="3670300"/>
                    </a:lnTo>
                    <a:lnTo>
                      <a:pt x="3307080" y="3644900"/>
                    </a:lnTo>
                    <a:lnTo>
                      <a:pt x="3316186" y="3619500"/>
                    </a:lnTo>
                    <a:lnTo>
                      <a:pt x="3324377" y="3606800"/>
                    </a:lnTo>
                    <a:lnTo>
                      <a:pt x="3328174" y="3594100"/>
                    </a:lnTo>
                    <a:lnTo>
                      <a:pt x="3331768" y="3581400"/>
                    </a:lnTo>
                    <a:lnTo>
                      <a:pt x="3335172" y="3568700"/>
                    </a:lnTo>
                    <a:lnTo>
                      <a:pt x="3338385" y="3556000"/>
                    </a:lnTo>
                    <a:lnTo>
                      <a:pt x="3341230" y="3556000"/>
                    </a:lnTo>
                    <a:lnTo>
                      <a:pt x="3343897" y="3543300"/>
                    </a:lnTo>
                    <a:lnTo>
                      <a:pt x="3346399" y="3530600"/>
                    </a:lnTo>
                    <a:lnTo>
                      <a:pt x="3348761" y="3530600"/>
                    </a:lnTo>
                    <a:lnTo>
                      <a:pt x="3356800" y="3505200"/>
                    </a:lnTo>
                    <a:lnTo>
                      <a:pt x="3362782" y="3479800"/>
                    </a:lnTo>
                    <a:lnTo>
                      <a:pt x="3367011" y="3454400"/>
                    </a:lnTo>
                    <a:lnTo>
                      <a:pt x="3369780" y="3429000"/>
                    </a:lnTo>
                    <a:lnTo>
                      <a:pt x="3371786" y="3416300"/>
                    </a:lnTo>
                    <a:lnTo>
                      <a:pt x="3373450" y="3390900"/>
                    </a:lnTo>
                    <a:lnTo>
                      <a:pt x="3375012" y="3378200"/>
                    </a:lnTo>
                    <a:lnTo>
                      <a:pt x="3376739" y="3352800"/>
                    </a:lnTo>
                    <a:lnTo>
                      <a:pt x="3378822" y="3327400"/>
                    </a:lnTo>
                    <a:lnTo>
                      <a:pt x="3381972" y="3302000"/>
                    </a:lnTo>
                    <a:lnTo>
                      <a:pt x="3386353" y="3276600"/>
                    </a:lnTo>
                    <a:lnTo>
                      <a:pt x="3392170" y="3251200"/>
                    </a:lnTo>
                    <a:lnTo>
                      <a:pt x="3388068" y="3276600"/>
                    </a:lnTo>
                    <a:lnTo>
                      <a:pt x="3385934" y="3289300"/>
                    </a:lnTo>
                    <a:lnTo>
                      <a:pt x="3390544" y="3289300"/>
                    </a:lnTo>
                    <a:lnTo>
                      <a:pt x="3395027" y="3276600"/>
                    </a:lnTo>
                    <a:lnTo>
                      <a:pt x="3400387" y="3251200"/>
                    </a:lnTo>
                    <a:lnTo>
                      <a:pt x="3406229" y="3238500"/>
                    </a:lnTo>
                    <a:lnTo>
                      <a:pt x="3412667" y="3213100"/>
                    </a:lnTo>
                    <a:lnTo>
                      <a:pt x="3419386" y="3187700"/>
                    </a:lnTo>
                    <a:lnTo>
                      <a:pt x="3425990" y="3162300"/>
                    </a:lnTo>
                    <a:lnTo>
                      <a:pt x="3432073" y="3124200"/>
                    </a:lnTo>
                    <a:lnTo>
                      <a:pt x="3437966" y="3111500"/>
                    </a:lnTo>
                    <a:lnTo>
                      <a:pt x="3443389" y="3086100"/>
                    </a:lnTo>
                    <a:lnTo>
                      <a:pt x="3448088" y="3060700"/>
                    </a:lnTo>
                    <a:lnTo>
                      <a:pt x="3451783" y="3048000"/>
                    </a:lnTo>
                    <a:lnTo>
                      <a:pt x="3454336" y="3022600"/>
                    </a:lnTo>
                    <a:lnTo>
                      <a:pt x="3458730" y="2971800"/>
                    </a:lnTo>
                    <a:lnTo>
                      <a:pt x="3461423" y="2921000"/>
                    </a:lnTo>
                    <a:lnTo>
                      <a:pt x="3463175" y="2882900"/>
                    </a:lnTo>
                    <a:lnTo>
                      <a:pt x="3463683" y="2870200"/>
                    </a:lnTo>
                    <a:lnTo>
                      <a:pt x="3464293" y="2832100"/>
                    </a:lnTo>
                    <a:lnTo>
                      <a:pt x="3465969" y="2781300"/>
                    </a:lnTo>
                    <a:lnTo>
                      <a:pt x="3466223" y="2755900"/>
                    </a:lnTo>
                    <a:lnTo>
                      <a:pt x="3466617" y="2717800"/>
                    </a:lnTo>
                    <a:lnTo>
                      <a:pt x="3466769" y="2717800"/>
                    </a:lnTo>
                    <a:lnTo>
                      <a:pt x="3466973" y="2705100"/>
                    </a:lnTo>
                    <a:lnTo>
                      <a:pt x="3467138" y="2692400"/>
                    </a:lnTo>
                    <a:lnTo>
                      <a:pt x="3467049" y="2667000"/>
                    </a:lnTo>
                    <a:lnTo>
                      <a:pt x="3467176" y="2603500"/>
                    </a:lnTo>
                    <a:lnTo>
                      <a:pt x="3466630" y="2578100"/>
                    </a:lnTo>
                    <a:lnTo>
                      <a:pt x="3474669" y="2552700"/>
                    </a:lnTo>
                    <a:lnTo>
                      <a:pt x="3483152" y="2527300"/>
                    </a:lnTo>
                    <a:lnTo>
                      <a:pt x="3484283" y="2514600"/>
                    </a:lnTo>
                    <a:lnTo>
                      <a:pt x="3487674" y="2476500"/>
                    </a:lnTo>
                    <a:lnTo>
                      <a:pt x="3483826" y="2400300"/>
                    </a:lnTo>
                    <a:lnTo>
                      <a:pt x="3473145" y="2349500"/>
                    </a:lnTo>
                    <a:lnTo>
                      <a:pt x="3467709" y="2336800"/>
                    </a:lnTo>
                    <a:lnTo>
                      <a:pt x="3461143" y="2311400"/>
                    </a:lnTo>
                    <a:lnTo>
                      <a:pt x="3458730" y="2298700"/>
                    </a:lnTo>
                    <a:lnTo>
                      <a:pt x="3451491" y="2260600"/>
                    </a:lnTo>
                    <a:lnTo>
                      <a:pt x="3448697" y="2247900"/>
                    </a:lnTo>
                    <a:lnTo>
                      <a:pt x="3445421" y="2235098"/>
                    </a:lnTo>
                    <a:lnTo>
                      <a:pt x="3441916" y="2222500"/>
                    </a:lnTo>
                    <a:lnTo>
                      <a:pt x="3438283" y="2209800"/>
                    </a:lnTo>
                    <a:lnTo>
                      <a:pt x="3435388" y="2200414"/>
                    </a:lnTo>
                    <a:lnTo>
                      <a:pt x="3435388" y="2692400"/>
                    </a:lnTo>
                    <a:lnTo>
                      <a:pt x="3435096" y="2705100"/>
                    </a:lnTo>
                    <a:lnTo>
                      <a:pt x="3434461" y="2705100"/>
                    </a:lnTo>
                    <a:lnTo>
                      <a:pt x="3433648" y="2717800"/>
                    </a:lnTo>
                    <a:lnTo>
                      <a:pt x="3432683" y="2743200"/>
                    </a:lnTo>
                    <a:lnTo>
                      <a:pt x="3431540" y="2755900"/>
                    </a:lnTo>
                    <a:lnTo>
                      <a:pt x="3430473" y="2755900"/>
                    </a:lnTo>
                    <a:lnTo>
                      <a:pt x="3429825" y="2743200"/>
                    </a:lnTo>
                    <a:lnTo>
                      <a:pt x="3429482" y="2730500"/>
                    </a:lnTo>
                    <a:lnTo>
                      <a:pt x="3429393" y="2717800"/>
                    </a:lnTo>
                    <a:lnTo>
                      <a:pt x="3427615" y="2768600"/>
                    </a:lnTo>
                    <a:lnTo>
                      <a:pt x="3424110" y="2806700"/>
                    </a:lnTo>
                    <a:lnTo>
                      <a:pt x="3418992" y="2844800"/>
                    </a:lnTo>
                    <a:lnTo>
                      <a:pt x="3412337" y="2882900"/>
                    </a:lnTo>
                    <a:lnTo>
                      <a:pt x="3406775" y="2882900"/>
                    </a:lnTo>
                    <a:lnTo>
                      <a:pt x="3406737" y="2857500"/>
                    </a:lnTo>
                    <a:lnTo>
                      <a:pt x="3407422" y="2844800"/>
                    </a:lnTo>
                    <a:lnTo>
                      <a:pt x="3409734" y="2781300"/>
                    </a:lnTo>
                    <a:lnTo>
                      <a:pt x="3409746" y="2768600"/>
                    </a:lnTo>
                    <a:lnTo>
                      <a:pt x="3409454" y="2755900"/>
                    </a:lnTo>
                    <a:lnTo>
                      <a:pt x="3408896" y="2743200"/>
                    </a:lnTo>
                    <a:lnTo>
                      <a:pt x="3408083" y="2743200"/>
                    </a:lnTo>
                    <a:lnTo>
                      <a:pt x="3408184" y="2781300"/>
                    </a:lnTo>
                    <a:lnTo>
                      <a:pt x="3407765" y="2794000"/>
                    </a:lnTo>
                    <a:lnTo>
                      <a:pt x="3406978" y="2819400"/>
                    </a:lnTo>
                    <a:lnTo>
                      <a:pt x="3406025" y="2832100"/>
                    </a:lnTo>
                    <a:lnTo>
                      <a:pt x="3404857" y="2857500"/>
                    </a:lnTo>
                    <a:lnTo>
                      <a:pt x="3403104" y="2882900"/>
                    </a:lnTo>
                    <a:lnTo>
                      <a:pt x="3400425" y="2895600"/>
                    </a:lnTo>
                    <a:lnTo>
                      <a:pt x="3397796" y="2882900"/>
                    </a:lnTo>
                    <a:lnTo>
                      <a:pt x="3388626" y="2971800"/>
                    </a:lnTo>
                    <a:lnTo>
                      <a:pt x="3376790" y="3048000"/>
                    </a:lnTo>
                    <a:lnTo>
                      <a:pt x="3378200" y="3060700"/>
                    </a:lnTo>
                    <a:lnTo>
                      <a:pt x="3383800" y="3035300"/>
                    </a:lnTo>
                    <a:lnTo>
                      <a:pt x="3391458" y="2984500"/>
                    </a:lnTo>
                    <a:lnTo>
                      <a:pt x="3399028" y="2946400"/>
                    </a:lnTo>
                    <a:lnTo>
                      <a:pt x="3404400" y="2921000"/>
                    </a:lnTo>
                    <a:lnTo>
                      <a:pt x="3403587" y="2933700"/>
                    </a:lnTo>
                    <a:lnTo>
                      <a:pt x="3402812" y="2946400"/>
                    </a:lnTo>
                    <a:lnTo>
                      <a:pt x="3401987" y="2959100"/>
                    </a:lnTo>
                    <a:lnTo>
                      <a:pt x="3401060" y="2971800"/>
                    </a:lnTo>
                    <a:lnTo>
                      <a:pt x="3396069" y="3022600"/>
                    </a:lnTo>
                    <a:lnTo>
                      <a:pt x="3392525" y="3048000"/>
                    </a:lnTo>
                    <a:lnTo>
                      <a:pt x="3387699" y="3086100"/>
                    </a:lnTo>
                    <a:lnTo>
                      <a:pt x="3381883" y="3111500"/>
                    </a:lnTo>
                    <a:lnTo>
                      <a:pt x="3375380" y="3149600"/>
                    </a:lnTo>
                    <a:lnTo>
                      <a:pt x="3367481" y="3187700"/>
                    </a:lnTo>
                    <a:lnTo>
                      <a:pt x="3358883" y="3225800"/>
                    </a:lnTo>
                    <a:lnTo>
                      <a:pt x="3349434" y="3263900"/>
                    </a:lnTo>
                    <a:lnTo>
                      <a:pt x="3338982" y="3302000"/>
                    </a:lnTo>
                    <a:lnTo>
                      <a:pt x="3321278" y="3365500"/>
                    </a:lnTo>
                    <a:lnTo>
                      <a:pt x="3302584" y="3429000"/>
                    </a:lnTo>
                    <a:lnTo>
                      <a:pt x="3283750" y="3479800"/>
                    </a:lnTo>
                    <a:lnTo>
                      <a:pt x="3265665" y="3530600"/>
                    </a:lnTo>
                    <a:lnTo>
                      <a:pt x="3249168" y="3568700"/>
                    </a:lnTo>
                    <a:lnTo>
                      <a:pt x="3233788" y="3606800"/>
                    </a:lnTo>
                    <a:lnTo>
                      <a:pt x="3224568" y="3632200"/>
                    </a:lnTo>
                    <a:lnTo>
                      <a:pt x="3220250" y="3657600"/>
                    </a:lnTo>
                    <a:lnTo>
                      <a:pt x="3219589" y="3657600"/>
                    </a:lnTo>
                    <a:lnTo>
                      <a:pt x="3221228" y="3670300"/>
                    </a:lnTo>
                    <a:lnTo>
                      <a:pt x="3225406" y="3670300"/>
                    </a:lnTo>
                    <a:lnTo>
                      <a:pt x="3224923" y="3683000"/>
                    </a:lnTo>
                    <a:lnTo>
                      <a:pt x="3210547" y="3733800"/>
                    </a:lnTo>
                    <a:lnTo>
                      <a:pt x="3192602" y="3771900"/>
                    </a:lnTo>
                    <a:lnTo>
                      <a:pt x="3172752" y="3822700"/>
                    </a:lnTo>
                    <a:lnTo>
                      <a:pt x="3152673" y="3873500"/>
                    </a:lnTo>
                    <a:lnTo>
                      <a:pt x="3134042" y="3911600"/>
                    </a:lnTo>
                    <a:lnTo>
                      <a:pt x="3133229" y="3924300"/>
                    </a:lnTo>
                    <a:lnTo>
                      <a:pt x="3122777" y="3962400"/>
                    </a:lnTo>
                    <a:lnTo>
                      <a:pt x="3112160" y="4000500"/>
                    </a:lnTo>
                    <a:lnTo>
                      <a:pt x="3110839" y="4013200"/>
                    </a:lnTo>
                    <a:lnTo>
                      <a:pt x="3072676" y="4089400"/>
                    </a:lnTo>
                    <a:lnTo>
                      <a:pt x="3064941" y="4102100"/>
                    </a:lnTo>
                    <a:lnTo>
                      <a:pt x="3057067" y="4127500"/>
                    </a:lnTo>
                    <a:lnTo>
                      <a:pt x="3049041" y="4140200"/>
                    </a:lnTo>
                    <a:lnTo>
                      <a:pt x="3046590" y="4152900"/>
                    </a:lnTo>
                    <a:lnTo>
                      <a:pt x="3052991" y="4152900"/>
                    </a:lnTo>
                    <a:lnTo>
                      <a:pt x="3065742" y="4127500"/>
                    </a:lnTo>
                    <a:lnTo>
                      <a:pt x="3082328" y="4089400"/>
                    </a:lnTo>
                    <a:lnTo>
                      <a:pt x="3118307" y="4013200"/>
                    </a:lnTo>
                    <a:lnTo>
                      <a:pt x="3126181" y="3987800"/>
                    </a:lnTo>
                    <a:lnTo>
                      <a:pt x="3133267" y="3975100"/>
                    </a:lnTo>
                    <a:lnTo>
                      <a:pt x="3139313" y="3962400"/>
                    </a:lnTo>
                    <a:lnTo>
                      <a:pt x="3144075" y="3962400"/>
                    </a:lnTo>
                    <a:lnTo>
                      <a:pt x="3153689" y="3952608"/>
                    </a:lnTo>
                    <a:lnTo>
                      <a:pt x="3145231" y="3975100"/>
                    </a:lnTo>
                    <a:lnTo>
                      <a:pt x="3134334" y="4000500"/>
                    </a:lnTo>
                    <a:lnTo>
                      <a:pt x="3128518" y="4025900"/>
                    </a:lnTo>
                    <a:lnTo>
                      <a:pt x="3134258" y="4013200"/>
                    </a:lnTo>
                    <a:lnTo>
                      <a:pt x="3158248" y="3949700"/>
                    </a:lnTo>
                    <a:lnTo>
                      <a:pt x="3171101" y="3911600"/>
                    </a:lnTo>
                    <a:lnTo>
                      <a:pt x="3179368" y="3886200"/>
                    </a:lnTo>
                    <a:lnTo>
                      <a:pt x="3189579" y="3860800"/>
                    </a:lnTo>
                    <a:lnTo>
                      <a:pt x="3204781" y="3822700"/>
                    </a:lnTo>
                    <a:lnTo>
                      <a:pt x="3216948" y="3797300"/>
                    </a:lnTo>
                    <a:lnTo>
                      <a:pt x="3225838" y="3771900"/>
                    </a:lnTo>
                    <a:lnTo>
                      <a:pt x="3231184" y="3771900"/>
                    </a:lnTo>
                    <a:lnTo>
                      <a:pt x="3210496" y="3822700"/>
                    </a:lnTo>
                    <a:lnTo>
                      <a:pt x="3197580" y="3860800"/>
                    </a:lnTo>
                    <a:lnTo>
                      <a:pt x="3190214" y="3873500"/>
                    </a:lnTo>
                    <a:lnTo>
                      <a:pt x="3186188" y="3898900"/>
                    </a:lnTo>
                    <a:lnTo>
                      <a:pt x="3182924" y="3911600"/>
                    </a:lnTo>
                    <a:lnTo>
                      <a:pt x="3177756" y="3924300"/>
                    </a:lnTo>
                    <a:lnTo>
                      <a:pt x="3167824" y="3949700"/>
                    </a:lnTo>
                    <a:lnTo>
                      <a:pt x="3150285" y="3987800"/>
                    </a:lnTo>
                    <a:lnTo>
                      <a:pt x="3145320" y="4000500"/>
                    </a:lnTo>
                    <a:lnTo>
                      <a:pt x="3144367" y="4000500"/>
                    </a:lnTo>
                    <a:lnTo>
                      <a:pt x="3141103" y="4013200"/>
                    </a:lnTo>
                    <a:lnTo>
                      <a:pt x="3136277" y="4025900"/>
                    </a:lnTo>
                    <a:lnTo>
                      <a:pt x="3129838" y="4038600"/>
                    </a:lnTo>
                    <a:lnTo>
                      <a:pt x="3122231" y="4064000"/>
                    </a:lnTo>
                    <a:lnTo>
                      <a:pt x="3113709" y="4076700"/>
                    </a:lnTo>
                    <a:lnTo>
                      <a:pt x="3104527" y="4102100"/>
                    </a:lnTo>
                    <a:lnTo>
                      <a:pt x="3094913" y="4114800"/>
                    </a:lnTo>
                    <a:lnTo>
                      <a:pt x="3084792" y="4140200"/>
                    </a:lnTo>
                    <a:lnTo>
                      <a:pt x="3074593" y="4165600"/>
                    </a:lnTo>
                    <a:lnTo>
                      <a:pt x="3064751" y="4178300"/>
                    </a:lnTo>
                    <a:lnTo>
                      <a:pt x="3055493" y="4203700"/>
                    </a:lnTo>
                    <a:lnTo>
                      <a:pt x="3046857" y="4216400"/>
                    </a:lnTo>
                    <a:lnTo>
                      <a:pt x="3039148" y="4241800"/>
                    </a:lnTo>
                    <a:lnTo>
                      <a:pt x="3032696" y="4254500"/>
                    </a:lnTo>
                    <a:lnTo>
                      <a:pt x="3010852" y="4279900"/>
                    </a:lnTo>
                    <a:lnTo>
                      <a:pt x="3004540" y="4279900"/>
                    </a:lnTo>
                    <a:lnTo>
                      <a:pt x="3009760" y="4267200"/>
                    </a:lnTo>
                    <a:lnTo>
                      <a:pt x="3022536" y="4241800"/>
                    </a:lnTo>
                    <a:lnTo>
                      <a:pt x="3030550" y="4216400"/>
                    </a:lnTo>
                    <a:lnTo>
                      <a:pt x="3038754" y="4203700"/>
                    </a:lnTo>
                    <a:lnTo>
                      <a:pt x="3046742" y="4191000"/>
                    </a:lnTo>
                    <a:lnTo>
                      <a:pt x="3060382" y="4152900"/>
                    </a:lnTo>
                    <a:lnTo>
                      <a:pt x="3062186" y="4148150"/>
                    </a:lnTo>
                    <a:lnTo>
                      <a:pt x="3058452" y="4152900"/>
                    </a:lnTo>
                    <a:lnTo>
                      <a:pt x="3048495" y="4178300"/>
                    </a:lnTo>
                    <a:lnTo>
                      <a:pt x="3038475" y="4203700"/>
                    </a:lnTo>
                    <a:lnTo>
                      <a:pt x="3028251" y="4216400"/>
                    </a:lnTo>
                    <a:lnTo>
                      <a:pt x="2986303" y="4305300"/>
                    </a:lnTo>
                    <a:lnTo>
                      <a:pt x="2997352" y="4267200"/>
                    </a:lnTo>
                    <a:lnTo>
                      <a:pt x="2998127" y="4254500"/>
                    </a:lnTo>
                    <a:lnTo>
                      <a:pt x="2996501" y="4254500"/>
                    </a:lnTo>
                    <a:lnTo>
                      <a:pt x="3000375" y="4241800"/>
                    </a:lnTo>
                    <a:lnTo>
                      <a:pt x="3017609" y="4191000"/>
                    </a:lnTo>
                    <a:lnTo>
                      <a:pt x="2991561" y="4241800"/>
                    </a:lnTo>
                    <a:lnTo>
                      <a:pt x="2970517" y="4279900"/>
                    </a:lnTo>
                    <a:lnTo>
                      <a:pt x="2951276" y="4318000"/>
                    </a:lnTo>
                    <a:lnTo>
                      <a:pt x="2930639" y="4356100"/>
                    </a:lnTo>
                    <a:lnTo>
                      <a:pt x="2905404" y="4406900"/>
                    </a:lnTo>
                    <a:lnTo>
                      <a:pt x="2915247" y="4368800"/>
                    </a:lnTo>
                    <a:lnTo>
                      <a:pt x="2911487" y="4368800"/>
                    </a:lnTo>
                    <a:lnTo>
                      <a:pt x="2897695" y="4394200"/>
                    </a:lnTo>
                    <a:lnTo>
                      <a:pt x="2877426" y="4419600"/>
                    </a:lnTo>
                    <a:lnTo>
                      <a:pt x="2865996" y="4445000"/>
                    </a:lnTo>
                    <a:lnTo>
                      <a:pt x="2842006" y="4470400"/>
                    </a:lnTo>
                    <a:lnTo>
                      <a:pt x="2830588" y="4495800"/>
                    </a:lnTo>
                    <a:lnTo>
                      <a:pt x="2820251" y="4508500"/>
                    </a:lnTo>
                    <a:lnTo>
                      <a:pt x="2812478" y="4521200"/>
                    </a:lnTo>
                    <a:lnTo>
                      <a:pt x="2802966" y="4521200"/>
                    </a:lnTo>
                    <a:lnTo>
                      <a:pt x="2813266" y="4508500"/>
                    </a:lnTo>
                    <a:lnTo>
                      <a:pt x="2827604" y="4483100"/>
                    </a:lnTo>
                    <a:lnTo>
                      <a:pt x="2858986" y="4432300"/>
                    </a:lnTo>
                    <a:lnTo>
                      <a:pt x="2906852" y="4356100"/>
                    </a:lnTo>
                    <a:lnTo>
                      <a:pt x="2921622" y="4343400"/>
                    </a:lnTo>
                    <a:lnTo>
                      <a:pt x="2948203" y="4292600"/>
                    </a:lnTo>
                    <a:lnTo>
                      <a:pt x="2958287" y="4279900"/>
                    </a:lnTo>
                    <a:lnTo>
                      <a:pt x="2968383" y="4267200"/>
                    </a:lnTo>
                    <a:lnTo>
                      <a:pt x="2979966" y="4254500"/>
                    </a:lnTo>
                    <a:lnTo>
                      <a:pt x="2980779" y="4254500"/>
                    </a:lnTo>
                    <a:lnTo>
                      <a:pt x="2982277" y="4241800"/>
                    </a:lnTo>
                    <a:lnTo>
                      <a:pt x="2989834" y="4229100"/>
                    </a:lnTo>
                    <a:lnTo>
                      <a:pt x="3001848" y="4203700"/>
                    </a:lnTo>
                    <a:lnTo>
                      <a:pt x="3016707" y="4178300"/>
                    </a:lnTo>
                    <a:lnTo>
                      <a:pt x="3024721" y="4165600"/>
                    </a:lnTo>
                    <a:lnTo>
                      <a:pt x="3032976" y="4140200"/>
                    </a:lnTo>
                    <a:lnTo>
                      <a:pt x="3041307" y="4127500"/>
                    </a:lnTo>
                    <a:lnTo>
                      <a:pt x="3064675" y="4089400"/>
                    </a:lnTo>
                    <a:lnTo>
                      <a:pt x="3083255" y="4038600"/>
                    </a:lnTo>
                    <a:lnTo>
                      <a:pt x="3089148" y="4025900"/>
                    </a:lnTo>
                    <a:lnTo>
                      <a:pt x="3094863" y="4000500"/>
                    </a:lnTo>
                    <a:lnTo>
                      <a:pt x="3100298" y="3975100"/>
                    </a:lnTo>
                    <a:lnTo>
                      <a:pt x="3084626" y="4013200"/>
                    </a:lnTo>
                    <a:lnTo>
                      <a:pt x="3060154" y="4064000"/>
                    </a:lnTo>
                    <a:lnTo>
                      <a:pt x="3052445" y="4076700"/>
                    </a:lnTo>
                    <a:lnTo>
                      <a:pt x="3045028" y="4102100"/>
                    </a:lnTo>
                    <a:lnTo>
                      <a:pt x="3037852" y="4114800"/>
                    </a:lnTo>
                    <a:lnTo>
                      <a:pt x="3025241" y="4140200"/>
                    </a:lnTo>
                    <a:lnTo>
                      <a:pt x="3015805" y="4152900"/>
                    </a:lnTo>
                    <a:lnTo>
                      <a:pt x="3009709" y="4152900"/>
                    </a:lnTo>
                    <a:lnTo>
                      <a:pt x="2996044" y="4178300"/>
                    </a:lnTo>
                    <a:lnTo>
                      <a:pt x="2981883" y="4216400"/>
                    </a:lnTo>
                    <a:lnTo>
                      <a:pt x="2967494" y="4241800"/>
                    </a:lnTo>
                    <a:lnTo>
                      <a:pt x="2953169" y="4279900"/>
                    </a:lnTo>
                    <a:lnTo>
                      <a:pt x="2998736" y="4152900"/>
                    </a:lnTo>
                    <a:lnTo>
                      <a:pt x="3007271" y="4127500"/>
                    </a:lnTo>
                    <a:lnTo>
                      <a:pt x="3028975" y="4064000"/>
                    </a:lnTo>
                    <a:lnTo>
                      <a:pt x="3043986" y="4025900"/>
                    </a:lnTo>
                    <a:lnTo>
                      <a:pt x="3018053" y="4076700"/>
                    </a:lnTo>
                    <a:lnTo>
                      <a:pt x="2993466" y="4127500"/>
                    </a:lnTo>
                    <a:lnTo>
                      <a:pt x="2969984" y="4178300"/>
                    </a:lnTo>
                    <a:lnTo>
                      <a:pt x="2947378" y="4216400"/>
                    </a:lnTo>
                    <a:lnTo>
                      <a:pt x="2925381" y="4254500"/>
                    </a:lnTo>
                    <a:lnTo>
                      <a:pt x="2903791" y="4305300"/>
                    </a:lnTo>
                    <a:lnTo>
                      <a:pt x="2882328" y="4343400"/>
                    </a:lnTo>
                    <a:lnTo>
                      <a:pt x="2844190" y="4419600"/>
                    </a:lnTo>
                    <a:lnTo>
                      <a:pt x="2824708" y="4457700"/>
                    </a:lnTo>
                    <a:lnTo>
                      <a:pt x="2804515" y="4483100"/>
                    </a:lnTo>
                    <a:lnTo>
                      <a:pt x="2794495" y="4508500"/>
                    </a:lnTo>
                    <a:lnTo>
                      <a:pt x="2788348" y="4508500"/>
                    </a:lnTo>
                    <a:lnTo>
                      <a:pt x="2785059" y="4521200"/>
                    </a:lnTo>
                    <a:lnTo>
                      <a:pt x="2765018" y="4546600"/>
                    </a:lnTo>
                    <a:lnTo>
                      <a:pt x="2754642" y="4559300"/>
                    </a:lnTo>
                    <a:lnTo>
                      <a:pt x="2743873" y="4572000"/>
                    </a:lnTo>
                    <a:lnTo>
                      <a:pt x="2732557" y="4597400"/>
                    </a:lnTo>
                    <a:lnTo>
                      <a:pt x="2720517" y="4610100"/>
                    </a:lnTo>
                    <a:lnTo>
                      <a:pt x="2736037" y="4584700"/>
                    </a:lnTo>
                    <a:lnTo>
                      <a:pt x="2705341" y="4622800"/>
                    </a:lnTo>
                    <a:lnTo>
                      <a:pt x="2676042" y="4673600"/>
                    </a:lnTo>
                    <a:lnTo>
                      <a:pt x="2647899" y="4711700"/>
                    </a:lnTo>
                    <a:lnTo>
                      <a:pt x="2620657" y="4749800"/>
                    </a:lnTo>
                    <a:lnTo>
                      <a:pt x="2607322" y="4762500"/>
                    </a:lnTo>
                    <a:lnTo>
                      <a:pt x="2594381" y="4775200"/>
                    </a:lnTo>
                    <a:lnTo>
                      <a:pt x="2581630" y="4787900"/>
                    </a:lnTo>
                    <a:lnTo>
                      <a:pt x="2568867" y="4813300"/>
                    </a:lnTo>
                    <a:lnTo>
                      <a:pt x="2520035" y="4864100"/>
                    </a:lnTo>
                    <a:lnTo>
                      <a:pt x="2500807" y="4889500"/>
                    </a:lnTo>
                    <a:lnTo>
                      <a:pt x="2482024" y="4902200"/>
                    </a:lnTo>
                    <a:lnTo>
                      <a:pt x="2463685" y="4927600"/>
                    </a:lnTo>
                    <a:lnTo>
                      <a:pt x="2445778" y="4940300"/>
                    </a:lnTo>
                    <a:lnTo>
                      <a:pt x="2384082" y="5003800"/>
                    </a:lnTo>
                    <a:lnTo>
                      <a:pt x="2377516" y="5003800"/>
                    </a:lnTo>
                    <a:lnTo>
                      <a:pt x="2376614" y="5016500"/>
                    </a:lnTo>
                    <a:lnTo>
                      <a:pt x="2428265" y="5016500"/>
                    </a:lnTo>
                    <a:lnTo>
                      <a:pt x="2336508" y="5041900"/>
                    </a:lnTo>
                    <a:lnTo>
                      <a:pt x="2351786" y="5016500"/>
                    </a:lnTo>
                    <a:lnTo>
                      <a:pt x="2356408" y="5016500"/>
                    </a:lnTo>
                    <a:lnTo>
                      <a:pt x="2362162" y="5003800"/>
                    </a:lnTo>
                    <a:lnTo>
                      <a:pt x="2363647" y="4991100"/>
                    </a:lnTo>
                    <a:lnTo>
                      <a:pt x="2397531" y="4965700"/>
                    </a:lnTo>
                    <a:lnTo>
                      <a:pt x="2403487" y="4953000"/>
                    </a:lnTo>
                    <a:lnTo>
                      <a:pt x="2409253" y="4953000"/>
                    </a:lnTo>
                    <a:lnTo>
                      <a:pt x="2414778" y="4940300"/>
                    </a:lnTo>
                    <a:lnTo>
                      <a:pt x="2420035" y="4927600"/>
                    </a:lnTo>
                    <a:lnTo>
                      <a:pt x="2440140" y="4914900"/>
                    </a:lnTo>
                    <a:lnTo>
                      <a:pt x="2459634" y="4889500"/>
                    </a:lnTo>
                    <a:lnTo>
                      <a:pt x="2478506" y="4864100"/>
                    </a:lnTo>
                    <a:lnTo>
                      <a:pt x="2496718" y="4838700"/>
                    </a:lnTo>
                    <a:lnTo>
                      <a:pt x="2531364" y="4800600"/>
                    </a:lnTo>
                    <a:lnTo>
                      <a:pt x="2539885" y="4787900"/>
                    </a:lnTo>
                    <a:lnTo>
                      <a:pt x="2548483" y="4775200"/>
                    </a:lnTo>
                    <a:lnTo>
                      <a:pt x="2556865" y="4762500"/>
                    </a:lnTo>
                    <a:lnTo>
                      <a:pt x="2564727" y="4749800"/>
                    </a:lnTo>
                    <a:lnTo>
                      <a:pt x="2619857" y="4673600"/>
                    </a:lnTo>
                    <a:lnTo>
                      <a:pt x="2626893" y="4673600"/>
                    </a:lnTo>
                    <a:lnTo>
                      <a:pt x="2640927" y="4648200"/>
                    </a:lnTo>
                    <a:lnTo>
                      <a:pt x="2655189" y="4622800"/>
                    </a:lnTo>
                    <a:lnTo>
                      <a:pt x="2669527" y="4597400"/>
                    </a:lnTo>
                    <a:lnTo>
                      <a:pt x="2683802" y="4584700"/>
                    </a:lnTo>
                    <a:lnTo>
                      <a:pt x="2739631" y="4495800"/>
                    </a:lnTo>
                    <a:lnTo>
                      <a:pt x="2787231" y="4406900"/>
                    </a:lnTo>
                    <a:lnTo>
                      <a:pt x="2883509" y="4241800"/>
                    </a:lnTo>
                    <a:lnTo>
                      <a:pt x="2877058" y="4254500"/>
                    </a:lnTo>
                    <a:lnTo>
                      <a:pt x="2867520" y="4279900"/>
                    </a:lnTo>
                    <a:lnTo>
                      <a:pt x="2856293" y="4305300"/>
                    </a:lnTo>
                    <a:lnTo>
                      <a:pt x="2844774" y="4318000"/>
                    </a:lnTo>
                    <a:lnTo>
                      <a:pt x="2834030" y="4343400"/>
                    </a:lnTo>
                    <a:lnTo>
                      <a:pt x="2825788" y="4356100"/>
                    </a:lnTo>
                    <a:lnTo>
                      <a:pt x="2821521" y="4368800"/>
                    </a:lnTo>
                    <a:lnTo>
                      <a:pt x="2822752" y="4368800"/>
                    </a:lnTo>
                    <a:lnTo>
                      <a:pt x="2838678" y="4343400"/>
                    </a:lnTo>
                    <a:lnTo>
                      <a:pt x="2851658" y="4318000"/>
                    </a:lnTo>
                    <a:lnTo>
                      <a:pt x="2862288" y="4292600"/>
                    </a:lnTo>
                    <a:lnTo>
                      <a:pt x="2871139" y="4279900"/>
                    </a:lnTo>
                    <a:lnTo>
                      <a:pt x="2878607" y="4254500"/>
                    </a:lnTo>
                    <a:lnTo>
                      <a:pt x="2884944" y="4241800"/>
                    </a:lnTo>
                    <a:lnTo>
                      <a:pt x="2890507" y="4229100"/>
                    </a:lnTo>
                    <a:lnTo>
                      <a:pt x="2895650" y="4216400"/>
                    </a:lnTo>
                    <a:lnTo>
                      <a:pt x="2900921" y="4203700"/>
                    </a:lnTo>
                    <a:lnTo>
                      <a:pt x="2906649" y="4191000"/>
                    </a:lnTo>
                    <a:lnTo>
                      <a:pt x="2913176" y="4178300"/>
                    </a:lnTo>
                    <a:lnTo>
                      <a:pt x="2920898" y="4152900"/>
                    </a:lnTo>
                    <a:lnTo>
                      <a:pt x="2929890" y="4140200"/>
                    </a:lnTo>
                    <a:lnTo>
                      <a:pt x="2940634" y="4114800"/>
                    </a:lnTo>
                    <a:lnTo>
                      <a:pt x="2953550" y="4089400"/>
                    </a:lnTo>
                    <a:lnTo>
                      <a:pt x="2969056" y="4064000"/>
                    </a:lnTo>
                    <a:lnTo>
                      <a:pt x="2952673" y="4102100"/>
                    </a:lnTo>
                    <a:lnTo>
                      <a:pt x="2941688" y="4127500"/>
                    </a:lnTo>
                    <a:lnTo>
                      <a:pt x="2935389" y="4140200"/>
                    </a:lnTo>
                    <a:lnTo>
                      <a:pt x="2937751" y="4140200"/>
                    </a:lnTo>
                    <a:lnTo>
                      <a:pt x="2943288" y="4127500"/>
                    </a:lnTo>
                    <a:lnTo>
                      <a:pt x="2957309" y="4102100"/>
                    </a:lnTo>
                    <a:lnTo>
                      <a:pt x="2964408" y="4089400"/>
                    </a:lnTo>
                    <a:lnTo>
                      <a:pt x="2970631" y="4076700"/>
                    </a:lnTo>
                    <a:lnTo>
                      <a:pt x="2977083" y="4076700"/>
                    </a:lnTo>
                    <a:lnTo>
                      <a:pt x="2975241" y="4082173"/>
                    </a:lnTo>
                    <a:lnTo>
                      <a:pt x="2977578" y="4076700"/>
                    </a:lnTo>
                    <a:lnTo>
                      <a:pt x="2982976" y="4064000"/>
                    </a:lnTo>
                    <a:lnTo>
                      <a:pt x="3015373" y="3987800"/>
                    </a:lnTo>
                    <a:lnTo>
                      <a:pt x="3036824" y="3949700"/>
                    </a:lnTo>
                    <a:lnTo>
                      <a:pt x="3058007" y="3898900"/>
                    </a:lnTo>
                    <a:lnTo>
                      <a:pt x="3078823" y="3848100"/>
                    </a:lnTo>
                    <a:lnTo>
                      <a:pt x="3099155" y="3797300"/>
                    </a:lnTo>
                    <a:lnTo>
                      <a:pt x="3104096" y="3784600"/>
                    </a:lnTo>
                    <a:lnTo>
                      <a:pt x="3118891" y="3746500"/>
                    </a:lnTo>
                    <a:lnTo>
                      <a:pt x="3137928" y="3708400"/>
                    </a:lnTo>
                    <a:lnTo>
                      <a:pt x="3158286" y="3657600"/>
                    </a:lnTo>
                    <a:lnTo>
                      <a:pt x="3177514" y="3606800"/>
                    </a:lnTo>
                    <a:lnTo>
                      <a:pt x="3195523" y="3556000"/>
                    </a:lnTo>
                    <a:lnTo>
                      <a:pt x="3212223" y="3505200"/>
                    </a:lnTo>
                    <a:lnTo>
                      <a:pt x="3227501" y="3467100"/>
                    </a:lnTo>
                    <a:lnTo>
                      <a:pt x="3241268" y="3416300"/>
                    </a:lnTo>
                    <a:lnTo>
                      <a:pt x="3253435" y="3378200"/>
                    </a:lnTo>
                    <a:lnTo>
                      <a:pt x="3260407" y="3352800"/>
                    </a:lnTo>
                    <a:lnTo>
                      <a:pt x="3263887" y="3340100"/>
                    </a:lnTo>
                    <a:lnTo>
                      <a:pt x="3258566" y="3352800"/>
                    </a:lnTo>
                    <a:lnTo>
                      <a:pt x="3257435" y="3340100"/>
                    </a:lnTo>
                    <a:lnTo>
                      <a:pt x="3259188" y="3327400"/>
                    </a:lnTo>
                    <a:lnTo>
                      <a:pt x="3262553" y="3314700"/>
                    </a:lnTo>
                    <a:lnTo>
                      <a:pt x="3266706" y="3289300"/>
                    </a:lnTo>
                    <a:lnTo>
                      <a:pt x="3270796" y="3263900"/>
                    </a:lnTo>
                    <a:lnTo>
                      <a:pt x="3273844" y="3251200"/>
                    </a:lnTo>
                    <a:lnTo>
                      <a:pt x="3274923" y="3251200"/>
                    </a:lnTo>
                    <a:lnTo>
                      <a:pt x="3279470" y="3225800"/>
                    </a:lnTo>
                    <a:lnTo>
                      <a:pt x="3282785" y="3225800"/>
                    </a:lnTo>
                    <a:lnTo>
                      <a:pt x="3285007" y="3213100"/>
                    </a:lnTo>
                    <a:lnTo>
                      <a:pt x="3286290" y="3213100"/>
                    </a:lnTo>
                    <a:lnTo>
                      <a:pt x="3286506" y="3225800"/>
                    </a:lnTo>
                    <a:lnTo>
                      <a:pt x="3285706" y="3225800"/>
                    </a:lnTo>
                    <a:lnTo>
                      <a:pt x="3283724" y="3238500"/>
                    </a:lnTo>
                    <a:lnTo>
                      <a:pt x="3280397" y="3251200"/>
                    </a:lnTo>
                    <a:lnTo>
                      <a:pt x="3291890" y="3213100"/>
                    </a:lnTo>
                    <a:lnTo>
                      <a:pt x="3295726" y="3200400"/>
                    </a:lnTo>
                    <a:lnTo>
                      <a:pt x="3299561" y="3187700"/>
                    </a:lnTo>
                    <a:lnTo>
                      <a:pt x="3312922" y="3162300"/>
                    </a:lnTo>
                    <a:lnTo>
                      <a:pt x="3321494" y="3149600"/>
                    </a:lnTo>
                    <a:lnTo>
                      <a:pt x="3326282" y="3149600"/>
                    </a:lnTo>
                    <a:lnTo>
                      <a:pt x="3314649" y="3213100"/>
                    </a:lnTo>
                    <a:lnTo>
                      <a:pt x="3302343" y="3263900"/>
                    </a:lnTo>
                    <a:lnTo>
                      <a:pt x="3289223" y="3314700"/>
                    </a:lnTo>
                    <a:lnTo>
                      <a:pt x="3275139" y="3365500"/>
                    </a:lnTo>
                    <a:lnTo>
                      <a:pt x="3290468" y="3327400"/>
                    </a:lnTo>
                    <a:lnTo>
                      <a:pt x="3297237" y="3302000"/>
                    </a:lnTo>
                    <a:lnTo>
                      <a:pt x="3303765" y="3289300"/>
                    </a:lnTo>
                    <a:lnTo>
                      <a:pt x="3316198" y="3251200"/>
                    </a:lnTo>
                    <a:lnTo>
                      <a:pt x="3319018" y="3238500"/>
                    </a:lnTo>
                    <a:lnTo>
                      <a:pt x="3321735" y="3225800"/>
                    </a:lnTo>
                    <a:lnTo>
                      <a:pt x="3324402" y="3213100"/>
                    </a:lnTo>
                    <a:lnTo>
                      <a:pt x="3325799" y="3213100"/>
                    </a:lnTo>
                    <a:lnTo>
                      <a:pt x="3323044" y="3236633"/>
                    </a:lnTo>
                    <a:lnTo>
                      <a:pt x="3312464" y="3279241"/>
                    </a:lnTo>
                    <a:lnTo>
                      <a:pt x="3305340" y="3310077"/>
                    </a:lnTo>
                    <a:lnTo>
                      <a:pt x="3302685" y="3326600"/>
                    </a:lnTo>
                    <a:lnTo>
                      <a:pt x="3305543" y="3326282"/>
                    </a:lnTo>
                    <a:lnTo>
                      <a:pt x="3316020" y="3287712"/>
                    </a:lnTo>
                    <a:lnTo>
                      <a:pt x="3313671" y="3307778"/>
                    </a:lnTo>
                    <a:lnTo>
                      <a:pt x="3314052" y="3309404"/>
                    </a:lnTo>
                    <a:lnTo>
                      <a:pt x="3316389" y="3296551"/>
                    </a:lnTo>
                    <a:lnTo>
                      <a:pt x="3319919" y="3273234"/>
                    </a:lnTo>
                    <a:lnTo>
                      <a:pt x="3325152" y="3249612"/>
                    </a:lnTo>
                    <a:lnTo>
                      <a:pt x="3326701" y="3237331"/>
                    </a:lnTo>
                    <a:lnTo>
                      <a:pt x="3326168" y="3231743"/>
                    </a:lnTo>
                    <a:lnTo>
                      <a:pt x="3325190" y="3228225"/>
                    </a:lnTo>
                    <a:lnTo>
                      <a:pt x="3326295" y="3213100"/>
                    </a:lnTo>
                    <a:lnTo>
                      <a:pt x="3327095" y="3213100"/>
                    </a:lnTo>
                    <a:lnTo>
                      <a:pt x="3331654" y="3187700"/>
                    </a:lnTo>
                    <a:lnTo>
                      <a:pt x="3336175" y="3162300"/>
                    </a:lnTo>
                    <a:lnTo>
                      <a:pt x="3340392" y="3149600"/>
                    </a:lnTo>
                    <a:lnTo>
                      <a:pt x="3344037" y="3111500"/>
                    </a:lnTo>
                    <a:lnTo>
                      <a:pt x="3345599" y="3098800"/>
                    </a:lnTo>
                    <a:lnTo>
                      <a:pt x="3345180" y="3086100"/>
                    </a:lnTo>
                    <a:lnTo>
                      <a:pt x="3340112" y="3086100"/>
                    </a:lnTo>
                    <a:lnTo>
                      <a:pt x="3342678" y="3060700"/>
                    </a:lnTo>
                    <a:lnTo>
                      <a:pt x="3343706" y="3048000"/>
                    </a:lnTo>
                    <a:lnTo>
                      <a:pt x="3344735" y="3035300"/>
                    </a:lnTo>
                    <a:lnTo>
                      <a:pt x="3346678" y="2997200"/>
                    </a:lnTo>
                    <a:lnTo>
                      <a:pt x="3348850" y="2971800"/>
                    </a:lnTo>
                    <a:lnTo>
                      <a:pt x="3350158" y="2933700"/>
                    </a:lnTo>
                    <a:lnTo>
                      <a:pt x="3351428" y="2895600"/>
                    </a:lnTo>
                    <a:lnTo>
                      <a:pt x="3352266" y="2857500"/>
                    </a:lnTo>
                    <a:lnTo>
                      <a:pt x="3352241" y="2819400"/>
                    </a:lnTo>
                    <a:lnTo>
                      <a:pt x="3353765" y="2819400"/>
                    </a:lnTo>
                    <a:lnTo>
                      <a:pt x="3357168" y="2781300"/>
                    </a:lnTo>
                    <a:lnTo>
                      <a:pt x="3359391" y="2730500"/>
                    </a:lnTo>
                    <a:lnTo>
                      <a:pt x="3360547" y="2679700"/>
                    </a:lnTo>
                    <a:lnTo>
                      <a:pt x="3360737" y="2628900"/>
                    </a:lnTo>
                    <a:lnTo>
                      <a:pt x="3360293" y="2603500"/>
                    </a:lnTo>
                    <a:lnTo>
                      <a:pt x="3360064" y="2590800"/>
                    </a:lnTo>
                    <a:lnTo>
                      <a:pt x="3361588" y="2590800"/>
                    </a:lnTo>
                    <a:lnTo>
                      <a:pt x="3362998" y="2603500"/>
                    </a:lnTo>
                    <a:lnTo>
                      <a:pt x="3364280" y="2616200"/>
                    </a:lnTo>
                    <a:lnTo>
                      <a:pt x="3365423" y="2616200"/>
                    </a:lnTo>
                    <a:lnTo>
                      <a:pt x="3364331" y="2603500"/>
                    </a:lnTo>
                    <a:lnTo>
                      <a:pt x="3363544" y="2590800"/>
                    </a:lnTo>
                    <a:lnTo>
                      <a:pt x="3362769" y="2578100"/>
                    </a:lnTo>
                    <a:lnTo>
                      <a:pt x="3361029" y="2565400"/>
                    </a:lnTo>
                    <a:lnTo>
                      <a:pt x="3359416" y="2552700"/>
                    </a:lnTo>
                    <a:lnTo>
                      <a:pt x="3358578" y="2540000"/>
                    </a:lnTo>
                    <a:lnTo>
                      <a:pt x="3357778" y="2527300"/>
                    </a:lnTo>
                    <a:lnTo>
                      <a:pt x="3356927" y="2527300"/>
                    </a:lnTo>
                    <a:lnTo>
                      <a:pt x="3355911" y="2514600"/>
                    </a:lnTo>
                    <a:lnTo>
                      <a:pt x="3351009" y="2476500"/>
                    </a:lnTo>
                    <a:lnTo>
                      <a:pt x="3356165" y="2476500"/>
                    </a:lnTo>
                    <a:lnTo>
                      <a:pt x="3357143" y="2463800"/>
                    </a:lnTo>
                    <a:lnTo>
                      <a:pt x="3357562" y="2451100"/>
                    </a:lnTo>
                    <a:lnTo>
                      <a:pt x="3361017" y="2451100"/>
                    </a:lnTo>
                    <a:lnTo>
                      <a:pt x="3362287" y="2425700"/>
                    </a:lnTo>
                    <a:lnTo>
                      <a:pt x="3361779" y="2413000"/>
                    </a:lnTo>
                    <a:lnTo>
                      <a:pt x="3359924" y="2387600"/>
                    </a:lnTo>
                    <a:lnTo>
                      <a:pt x="3357143" y="2362200"/>
                    </a:lnTo>
                    <a:lnTo>
                      <a:pt x="3354933" y="2349500"/>
                    </a:lnTo>
                    <a:lnTo>
                      <a:pt x="3352254" y="2336800"/>
                    </a:lnTo>
                    <a:lnTo>
                      <a:pt x="3349307" y="2311400"/>
                    </a:lnTo>
                    <a:lnTo>
                      <a:pt x="3346221" y="2298700"/>
                    </a:lnTo>
                    <a:lnTo>
                      <a:pt x="3342970" y="2286000"/>
                    </a:lnTo>
                    <a:lnTo>
                      <a:pt x="3341255" y="2273300"/>
                    </a:lnTo>
                    <a:lnTo>
                      <a:pt x="3339401" y="2273300"/>
                    </a:lnTo>
                    <a:lnTo>
                      <a:pt x="3337306" y="2260600"/>
                    </a:lnTo>
                    <a:lnTo>
                      <a:pt x="3335159" y="2260600"/>
                    </a:lnTo>
                    <a:lnTo>
                      <a:pt x="3332924" y="2247900"/>
                    </a:lnTo>
                    <a:lnTo>
                      <a:pt x="3330562" y="2235200"/>
                    </a:lnTo>
                    <a:lnTo>
                      <a:pt x="3316795" y="2197100"/>
                    </a:lnTo>
                    <a:lnTo>
                      <a:pt x="3300742" y="2146300"/>
                    </a:lnTo>
                    <a:lnTo>
                      <a:pt x="3282797" y="2108200"/>
                    </a:lnTo>
                    <a:lnTo>
                      <a:pt x="3263328" y="2070100"/>
                    </a:lnTo>
                    <a:lnTo>
                      <a:pt x="3242741" y="2019300"/>
                    </a:lnTo>
                    <a:lnTo>
                      <a:pt x="3221405" y="1981200"/>
                    </a:lnTo>
                    <a:lnTo>
                      <a:pt x="3223323" y="1981200"/>
                    </a:lnTo>
                    <a:lnTo>
                      <a:pt x="3215119" y="1968500"/>
                    </a:lnTo>
                    <a:lnTo>
                      <a:pt x="3201162" y="1943100"/>
                    </a:lnTo>
                    <a:lnTo>
                      <a:pt x="3195751" y="1943100"/>
                    </a:lnTo>
                    <a:lnTo>
                      <a:pt x="3192818" y="1930400"/>
                    </a:lnTo>
                    <a:lnTo>
                      <a:pt x="3183077" y="1930400"/>
                    </a:lnTo>
                    <a:lnTo>
                      <a:pt x="3161030" y="1905000"/>
                    </a:lnTo>
                    <a:lnTo>
                      <a:pt x="3149028" y="1892300"/>
                    </a:lnTo>
                    <a:lnTo>
                      <a:pt x="3137027" y="1879600"/>
                    </a:lnTo>
                    <a:lnTo>
                      <a:pt x="3124136" y="1866900"/>
                    </a:lnTo>
                    <a:lnTo>
                      <a:pt x="3111246" y="1854200"/>
                    </a:lnTo>
                    <a:lnTo>
                      <a:pt x="3083864" y="1841500"/>
                    </a:lnTo>
                    <a:lnTo>
                      <a:pt x="3055124" y="1816100"/>
                    </a:lnTo>
                    <a:lnTo>
                      <a:pt x="3025305" y="1790700"/>
                    </a:lnTo>
                    <a:lnTo>
                      <a:pt x="2994761" y="1778000"/>
                    </a:lnTo>
                    <a:lnTo>
                      <a:pt x="2963799" y="1752600"/>
                    </a:lnTo>
                    <a:lnTo>
                      <a:pt x="2902166" y="1727200"/>
                    </a:lnTo>
                    <a:lnTo>
                      <a:pt x="2872295" y="1714500"/>
                    </a:lnTo>
                    <a:lnTo>
                      <a:pt x="2843580" y="1701800"/>
                    </a:lnTo>
                    <a:lnTo>
                      <a:pt x="2849689" y="1701800"/>
                    </a:lnTo>
                    <a:lnTo>
                      <a:pt x="2881172" y="1714500"/>
                    </a:lnTo>
                    <a:lnTo>
                      <a:pt x="2905798" y="1714500"/>
                    </a:lnTo>
                    <a:lnTo>
                      <a:pt x="2923870" y="1727200"/>
                    </a:lnTo>
                    <a:lnTo>
                      <a:pt x="2934970" y="1727200"/>
                    </a:lnTo>
                    <a:lnTo>
                      <a:pt x="2923006" y="1714500"/>
                    </a:lnTo>
                    <a:lnTo>
                      <a:pt x="2949765" y="1727200"/>
                    </a:lnTo>
                    <a:lnTo>
                      <a:pt x="3008007" y="1752600"/>
                    </a:lnTo>
                    <a:lnTo>
                      <a:pt x="3053638" y="1778000"/>
                    </a:lnTo>
                    <a:lnTo>
                      <a:pt x="3079889" y="1803400"/>
                    </a:lnTo>
                    <a:lnTo>
                      <a:pt x="3108591" y="1816100"/>
                    </a:lnTo>
                    <a:lnTo>
                      <a:pt x="3137039" y="1841500"/>
                    </a:lnTo>
                    <a:lnTo>
                      <a:pt x="3162770" y="1866900"/>
                    </a:lnTo>
                    <a:lnTo>
                      <a:pt x="3183686" y="1879600"/>
                    </a:lnTo>
                    <a:lnTo>
                      <a:pt x="3192462" y="1895348"/>
                    </a:lnTo>
                    <a:lnTo>
                      <a:pt x="3189020" y="1892300"/>
                    </a:lnTo>
                    <a:lnTo>
                      <a:pt x="3176460" y="1879600"/>
                    </a:lnTo>
                    <a:lnTo>
                      <a:pt x="3165614" y="1879600"/>
                    </a:lnTo>
                    <a:lnTo>
                      <a:pt x="3156483" y="1866900"/>
                    </a:lnTo>
                    <a:lnTo>
                      <a:pt x="3145612" y="1854200"/>
                    </a:lnTo>
                    <a:lnTo>
                      <a:pt x="3140608" y="1854200"/>
                    </a:lnTo>
                    <a:lnTo>
                      <a:pt x="3160763" y="1879600"/>
                    </a:lnTo>
                    <a:lnTo>
                      <a:pt x="3169221" y="1892300"/>
                    </a:lnTo>
                    <a:lnTo>
                      <a:pt x="3177946" y="1892300"/>
                    </a:lnTo>
                    <a:lnTo>
                      <a:pt x="3186861" y="1905000"/>
                    </a:lnTo>
                    <a:lnTo>
                      <a:pt x="3195904" y="1905000"/>
                    </a:lnTo>
                    <a:lnTo>
                      <a:pt x="3214154" y="1930400"/>
                    </a:lnTo>
                    <a:lnTo>
                      <a:pt x="3217976" y="1930400"/>
                    </a:lnTo>
                    <a:lnTo>
                      <a:pt x="3221685" y="1943100"/>
                    </a:lnTo>
                    <a:lnTo>
                      <a:pt x="3229051" y="1955800"/>
                    </a:lnTo>
                    <a:lnTo>
                      <a:pt x="3243351" y="1968500"/>
                    </a:lnTo>
                    <a:lnTo>
                      <a:pt x="3256940" y="1993900"/>
                    </a:lnTo>
                    <a:lnTo>
                      <a:pt x="3269678" y="2019300"/>
                    </a:lnTo>
                    <a:lnTo>
                      <a:pt x="3281400" y="2044700"/>
                    </a:lnTo>
                    <a:lnTo>
                      <a:pt x="3301504" y="2082800"/>
                    </a:lnTo>
                    <a:lnTo>
                      <a:pt x="3317113" y="2120900"/>
                    </a:lnTo>
                    <a:lnTo>
                      <a:pt x="3328200" y="2133600"/>
                    </a:lnTo>
                    <a:lnTo>
                      <a:pt x="3334740" y="2133600"/>
                    </a:lnTo>
                    <a:lnTo>
                      <a:pt x="3343478" y="2159000"/>
                    </a:lnTo>
                    <a:lnTo>
                      <a:pt x="3349904" y="2184400"/>
                    </a:lnTo>
                    <a:lnTo>
                      <a:pt x="3354451" y="2197100"/>
                    </a:lnTo>
                    <a:lnTo>
                      <a:pt x="3357562" y="2209800"/>
                    </a:lnTo>
                    <a:lnTo>
                      <a:pt x="3361017" y="2222500"/>
                    </a:lnTo>
                    <a:lnTo>
                      <a:pt x="3361410" y="2235200"/>
                    </a:lnTo>
                    <a:lnTo>
                      <a:pt x="3361220" y="2235200"/>
                    </a:lnTo>
                    <a:lnTo>
                      <a:pt x="3362477" y="2247900"/>
                    </a:lnTo>
                    <a:lnTo>
                      <a:pt x="3363201" y="2260600"/>
                    </a:lnTo>
                    <a:lnTo>
                      <a:pt x="3364496" y="2260600"/>
                    </a:lnTo>
                    <a:lnTo>
                      <a:pt x="3368878" y="2298700"/>
                    </a:lnTo>
                    <a:lnTo>
                      <a:pt x="3363391" y="2298700"/>
                    </a:lnTo>
                    <a:lnTo>
                      <a:pt x="3360356" y="2286000"/>
                    </a:lnTo>
                    <a:lnTo>
                      <a:pt x="3352876" y="2260600"/>
                    </a:lnTo>
                    <a:lnTo>
                      <a:pt x="3348329" y="2247900"/>
                    </a:lnTo>
                    <a:lnTo>
                      <a:pt x="3343389" y="2235200"/>
                    </a:lnTo>
                    <a:lnTo>
                      <a:pt x="3347097" y="2247900"/>
                    </a:lnTo>
                    <a:lnTo>
                      <a:pt x="3350526" y="2260600"/>
                    </a:lnTo>
                    <a:lnTo>
                      <a:pt x="3353663" y="2286000"/>
                    </a:lnTo>
                    <a:lnTo>
                      <a:pt x="3356495" y="2298700"/>
                    </a:lnTo>
                    <a:lnTo>
                      <a:pt x="3367913" y="2349500"/>
                    </a:lnTo>
                    <a:lnTo>
                      <a:pt x="3376244" y="2413000"/>
                    </a:lnTo>
                    <a:lnTo>
                      <a:pt x="3377273" y="2413000"/>
                    </a:lnTo>
                    <a:lnTo>
                      <a:pt x="3378339" y="2425700"/>
                    </a:lnTo>
                    <a:lnTo>
                      <a:pt x="3379355" y="2425700"/>
                    </a:lnTo>
                    <a:lnTo>
                      <a:pt x="3380194" y="2438400"/>
                    </a:lnTo>
                    <a:lnTo>
                      <a:pt x="3382911" y="2463800"/>
                    </a:lnTo>
                    <a:lnTo>
                      <a:pt x="3387191" y="2514600"/>
                    </a:lnTo>
                    <a:lnTo>
                      <a:pt x="3389922" y="2552700"/>
                    </a:lnTo>
                    <a:lnTo>
                      <a:pt x="3391408" y="2603500"/>
                    </a:lnTo>
                    <a:lnTo>
                      <a:pt x="3391814" y="2641600"/>
                    </a:lnTo>
                    <a:lnTo>
                      <a:pt x="3391865" y="2692400"/>
                    </a:lnTo>
                    <a:lnTo>
                      <a:pt x="3393198" y="2705100"/>
                    </a:lnTo>
                    <a:lnTo>
                      <a:pt x="3394672" y="2692400"/>
                    </a:lnTo>
                    <a:lnTo>
                      <a:pt x="3396069" y="2692400"/>
                    </a:lnTo>
                    <a:lnTo>
                      <a:pt x="3396958" y="2679700"/>
                    </a:lnTo>
                    <a:lnTo>
                      <a:pt x="3397796" y="2679700"/>
                    </a:lnTo>
                    <a:lnTo>
                      <a:pt x="3398609" y="2667000"/>
                    </a:lnTo>
                    <a:lnTo>
                      <a:pt x="3399396" y="2667000"/>
                    </a:lnTo>
                    <a:lnTo>
                      <a:pt x="3402330" y="2616200"/>
                    </a:lnTo>
                    <a:lnTo>
                      <a:pt x="3403435" y="2603500"/>
                    </a:lnTo>
                    <a:lnTo>
                      <a:pt x="3403854" y="2578100"/>
                    </a:lnTo>
                    <a:lnTo>
                      <a:pt x="3404984" y="2540000"/>
                    </a:lnTo>
                    <a:lnTo>
                      <a:pt x="3407156" y="2514600"/>
                    </a:lnTo>
                    <a:lnTo>
                      <a:pt x="3411042" y="2514600"/>
                    </a:lnTo>
                    <a:lnTo>
                      <a:pt x="3417303" y="2552700"/>
                    </a:lnTo>
                    <a:lnTo>
                      <a:pt x="3419729" y="2565400"/>
                    </a:lnTo>
                    <a:lnTo>
                      <a:pt x="3423031" y="2578100"/>
                    </a:lnTo>
                    <a:lnTo>
                      <a:pt x="3426739" y="2590800"/>
                    </a:lnTo>
                    <a:lnTo>
                      <a:pt x="3430371" y="2603500"/>
                    </a:lnTo>
                    <a:lnTo>
                      <a:pt x="3434169" y="2641600"/>
                    </a:lnTo>
                    <a:lnTo>
                      <a:pt x="3435362" y="2679700"/>
                    </a:lnTo>
                    <a:lnTo>
                      <a:pt x="3435388" y="2692400"/>
                    </a:lnTo>
                    <a:lnTo>
                      <a:pt x="3435388" y="2200414"/>
                    </a:lnTo>
                    <a:lnTo>
                      <a:pt x="3430447" y="2184400"/>
                    </a:lnTo>
                    <a:lnTo>
                      <a:pt x="3421913" y="2146300"/>
                    </a:lnTo>
                    <a:lnTo>
                      <a:pt x="3412756" y="2120900"/>
                    </a:lnTo>
                    <a:lnTo>
                      <a:pt x="3403104" y="2095500"/>
                    </a:lnTo>
                    <a:lnTo>
                      <a:pt x="3382861" y="2044700"/>
                    </a:lnTo>
                    <a:lnTo>
                      <a:pt x="3362414" y="2006600"/>
                    </a:lnTo>
                    <a:lnTo>
                      <a:pt x="3343300" y="1968500"/>
                    </a:lnTo>
                    <a:lnTo>
                      <a:pt x="3327044" y="1930400"/>
                    </a:lnTo>
                    <a:lnTo>
                      <a:pt x="3330346" y="1930400"/>
                    </a:lnTo>
                    <a:lnTo>
                      <a:pt x="3333813" y="1943100"/>
                    </a:lnTo>
                    <a:lnTo>
                      <a:pt x="3336975" y="1943100"/>
                    </a:lnTo>
                    <a:lnTo>
                      <a:pt x="3330537" y="1930400"/>
                    </a:lnTo>
                    <a:lnTo>
                      <a:pt x="3324263" y="1917700"/>
                    </a:lnTo>
                    <a:lnTo>
                      <a:pt x="3318192" y="1917700"/>
                    </a:lnTo>
                    <a:lnTo>
                      <a:pt x="3310483" y="1892300"/>
                    </a:lnTo>
                    <a:lnTo>
                      <a:pt x="3308604" y="1892300"/>
                    </a:lnTo>
                    <a:lnTo>
                      <a:pt x="3299231" y="1879600"/>
                    </a:lnTo>
                    <a:lnTo>
                      <a:pt x="3292233" y="1866900"/>
                    </a:lnTo>
                    <a:lnTo>
                      <a:pt x="3284283" y="1866900"/>
                    </a:lnTo>
                    <a:lnTo>
                      <a:pt x="3276955" y="1854200"/>
                    </a:lnTo>
                    <a:lnTo>
                      <a:pt x="3270885" y="1854200"/>
                    </a:lnTo>
                    <a:lnTo>
                      <a:pt x="3267849" y="1841500"/>
                    </a:lnTo>
                    <a:lnTo>
                      <a:pt x="3252724" y="1841500"/>
                    </a:lnTo>
                    <a:lnTo>
                      <a:pt x="3261169" y="1854200"/>
                    </a:lnTo>
                    <a:lnTo>
                      <a:pt x="3264636" y="1854200"/>
                    </a:lnTo>
                    <a:lnTo>
                      <a:pt x="3270021" y="1866900"/>
                    </a:lnTo>
                    <a:lnTo>
                      <a:pt x="3278708" y="1866900"/>
                    </a:lnTo>
                    <a:lnTo>
                      <a:pt x="3282962" y="1879600"/>
                    </a:lnTo>
                    <a:lnTo>
                      <a:pt x="3305822" y="1917700"/>
                    </a:lnTo>
                    <a:lnTo>
                      <a:pt x="3282277" y="1879600"/>
                    </a:lnTo>
                    <a:lnTo>
                      <a:pt x="3278682" y="1879600"/>
                    </a:lnTo>
                    <a:lnTo>
                      <a:pt x="3265500" y="1866900"/>
                    </a:lnTo>
                    <a:lnTo>
                      <a:pt x="3251073" y="1854200"/>
                    </a:lnTo>
                    <a:lnTo>
                      <a:pt x="3244265" y="1841500"/>
                    </a:lnTo>
                    <a:lnTo>
                      <a:pt x="3237369" y="1841500"/>
                    </a:lnTo>
                    <a:lnTo>
                      <a:pt x="3223539" y="1828800"/>
                    </a:lnTo>
                    <a:lnTo>
                      <a:pt x="3216516" y="1816100"/>
                    </a:lnTo>
                    <a:lnTo>
                      <a:pt x="3202292" y="1816100"/>
                    </a:lnTo>
                    <a:lnTo>
                      <a:pt x="3195193" y="1803400"/>
                    </a:lnTo>
                    <a:lnTo>
                      <a:pt x="3193745" y="1803400"/>
                    </a:lnTo>
                    <a:lnTo>
                      <a:pt x="3155099" y="1765300"/>
                    </a:lnTo>
                    <a:lnTo>
                      <a:pt x="3115310" y="1739900"/>
                    </a:lnTo>
                    <a:lnTo>
                      <a:pt x="3074124" y="1714500"/>
                    </a:lnTo>
                    <a:lnTo>
                      <a:pt x="3031274" y="1701800"/>
                    </a:lnTo>
                    <a:lnTo>
                      <a:pt x="2986494" y="1676400"/>
                    </a:lnTo>
                    <a:lnTo>
                      <a:pt x="2939516" y="1651000"/>
                    </a:lnTo>
                    <a:lnTo>
                      <a:pt x="2902547" y="1638300"/>
                    </a:lnTo>
                    <a:lnTo>
                      <a:pt x="2863875" y="1625600"/>
                    </a:lnTo>
                    <a:lnTo>
                      <a:pt x="2823349" y="1612900"/>
                    </a:lnTo>
                    <a:lnTo>
                      <a:pt x="2780804" y="1600200"/>
                    </a:lnTo>
                    <a:lnTo>
                      <a:pt x="2735846" y="1587500"/>
                    </a:lnTo>
                    <a:lnTo>
                      <a:pt x="2707309" y="1579892"/>
                    </a:lnTo>
                    <a:lnTo>
                      <a:pt x="2707309" y="1625600"/>
                    </a:lnTo>
                    <a:lnTo>
                      <a:pt x="2669730" y="1612900"/>
                    </a:lnTo>
                    <a:lnTo>
                      <a:pt x="2688069" y="1612900"/>
                    </a:lnTo>
                    <a:lnTo>
                      <a:pt x="2707309" y="1625600"/>
                    </a:lnTo>
                    <a:lnTo>
                      <a:pt x="2707309" y="1579892"/>
                    </a:lnTo>
                    <a:lnTo>
                      <a:pt x="2688247" y="1574800"/>
                    </a:lnTo>
                    <a:lnTo>
                      <a:pt x="2719705" y="1574800"/>
                    </a:lnTo>
                    <a:lnTo>
                      <a:pt x="2753144" y="1587500"/>
                    </a:lnTo>
                    <a:lnTo>
                      <a:pt x="2784856" y="1600200"/>
                    </a:lnTo>
                    <a:lnTo>
                      <a:pt x="2814447" y="1600200"/>
                    </a:lnTo>
                    <a:lnTo>
                      <a:pt x="2841637" y="1612900"/>
                    </a:lnTo>
                    <a:lnTo>
                      <a:pt x="2865907" y="1625600"/>
                    </a:lnTo>
                    <a:lnTo>
                      <a:pt x="2893923" y="1625600"/>
                    </a:lnTo>
                    <a:lnTo>
                      <a:pt x="2902407" y="1612900"/>
                    </a:lnTo>
                    <a:lnTo>
                      <a:pt x="2921584" y="1612900"/>
                    </a:lnTo>
                    <a:lnTo>
                      <a:pt x="2876524" y="1600200"/>
                    </a:lnTo>
                    <a:lnTo>
                      <a:pt x="2825800" y="1574800"/>
                    </a:lnTo>
                    <a:lnTo>
                      <a:pt x="2770390" y="1562100"/>
                    </a:lnTo>
                    <a:lnTo>
                      <a:pt x="2722854" y="1549400"/>
                    </a:lnTo>
                    <a:lnTo>
                      <a:pt x="2681211" y="1538846"/>
                    </a:lnTo>
                    <a:lnTo>
                      <a:pt x="2681211" y="1574800"/>
                    </a:lnTo>
                    <a:lnTo>
                      <a:pt x="2649334" y="1574800"/>
                    </a:lnTo>
                    <a:lnTo>
                      <a:pt x="2665819" y="1587500"/>
                    </a:lnTo>
                    <a:lnTo>
                      <a:pt x="2632265" y="1574800"/>
                    </a:lnTo>
                    <a:lnTo>
                      <a:pt x="2637790" y="1574800"/>
                    </a:lnTo>
                    <a:lnTo>
                      <a:pt x="2616898" y="1569834"/>
                    </a:lnTo>
                    <a:lnTo>
                      <a:pt x="2627236" y="1574800"/>
                    </a:lnTo>
                    <a:lnTo>
                      <a:pt x="2507678" y="1574800"/>
                    </a:lnTo>
                    <a:lnTo>
                      <a:pt x="2530995" y="1587500"/>
                    </a:lnTo>
                    <a:lnTo>
                      <a:pt x="2577223" y="1587500"/>
                    </a:lnTo>
                    <a:lnTo>
                      <a:pt x="2620543" y="1600200"/>
                    </a:lnTo>
                    <a:lnTo>
                      <a:pt x="2658326" y="1612900"/>
                    </a:lnTo>
                    <a:lnTo>
                      <a:pt x="2629420" y="1612900"/>
                    </a:lnTo>
                    <a:lnTo>
                      <a:pt x="2586456" y="1600200"/>
                    </a:lnTo>
                    <a:lnTo>
                      <a:pt x="2463698" y="1600200"/>
                    </a:lnTo>
                    <a:lnTo>
                      <a:pt x="2463698" y="1676400"/>
                    </a:lnTo>
                    <a:lnTo>
                      <a:pt x="2449982" y="1677555"/>
                    </a:lnTo>
                    <a:lnTo>
                      <a:pt x="2434958" y="1679359"/>
                    </a:lnTo>
                    <a:lnTo>
                      <a:pt x="2420670" y="1681492"/>
                    </a:lnTo>
                    <a:lnTo>
                      <a:pt x="2411425" y="1683423"/>
                    </a:lnTo>
                    <a:lnTo>
                      <a:pt x="2416619" y="1676400"/>
                    </a:lnTo>
                    <a:lnTo>
                      <a:pt x="2463698" y="1676400"/>
                    </a:lnTo>
                    <a:lnTo>
                      <a:pt x="2463698" y="1600200"/>
                    </a:lnTo>
                    <a:lnTo>
                      <a:pt x="2416683" y="1600200"/>
                    </a:lnTo>
                    <a:lnTo>
                      <a:pt x="2390432" y="1612900"/>
                    </a:lnTo>
                    <a:lnTo>
                      <a:pt x="2364079" y="1612900"/>
                    </a:lnTo>
                    <a:lnTo>
                      <a:pt x="2337892" y="1625600"/>
                    </a:lnTo>
                    <a:lnTo>
                      <a:pt x="2254148" y="1651000"/>
                    </a:lnTo>
                    <a:lnTo>
                      <a:pt x="2043125" y="1778000"/>
                    </a:lnTo>
                    <a:lnTo>
                      <a:pt x="2002307" y="1816100"/>
                    </a:lnTo>
                    <a:lnTo>
                      <a:pt x="1962480" y="1841500"/>
                    </a:lnTo>
                    <a:lnTo>
                      <a:pt x="1925713" y="1877771"/>
                    </a:lnTo>
                    <a:lnTo>
                      <a:pt x="1892998" y="1905000"/>
                    </a:lnTo>
                    <a:lnTo>
                      <a:pt x="1858010" y="1943100"/>
                    </a:lnTo>
                    <a:lnTo>
                      <a:pt x="1830666" y="1968500"/>
                    </a:lnTo>
                    <a:lnTo>
                      <a:pt x="1807845" y="2006600"/>
                    </a:lnTo>
                    <a:lnTo>
                      <a:pt x="1786788" y="2032000"/>
                    </a:lnTo>
                    <a:lnTo>
                      <a:pt x="1781632" y="2032000"/>
                    </a:lnTo>
                    <a:lnTo>
                      <a:pt x="1776552" y="2044700"/>
                    </a:lnTo>
                    <a:lnTo>
                      <a:pt x="1771396" y="2044700"/>
                    </a:lnTo>
                    <a:lnTo>
                      <a:pt x="1754771" y="2070100"/>
                    </a:lnTo>
                    <a:lnTo>
                      <a:pt x="1743087" y="2095500"/>
                    </a:lnTo>
                    <a:lnTo>
                      <a:pt x="1730565" y="2108200"/>
                    </a:lnTo>
                    <a:lnTo>
                      <a:pt x="1716811" y="2133600"/>
                    </a:lnTo>
                    <a:lnTo>
                      <a:pt x="1721612" y="2120900"/>
                    </a:lnTo>
                    <a:lnTo>
                      <a:pt x="1726539" y="2108200"/>
                    </a:lnTo>
                    <a:lnTo>
                      <a:pt x="1731505" y="2095500"/>
                    </a:lnTo>
                    <a:lnTo>
                      <a:pt x="1726869" y="2095500"/>
                    </a:lnTo>
                    <a:lnTo>
                      <a:pt x="1707057" y="2133600"/>
                    </a:lnTo>
                    <a:lnTo>
                      <a:pt x="1683385" y="2171700"/>
                    </a:lnTo>
                    <a:lnTo>
                      <a:pt x="1679206" y="2184400"/>
                    </a:lnTo>
                    <a:lnTo>
                      <a:pt x="1675130" y="2184400"/>
                    </a:lnTo>
                    <a:lnTo>
                      <a:pt x="1671053" y="2197100"/>
                    </a:lnTo>
                    <a:lnTo>
                      <a:pt x="1666811" y="2209800"/>
                    </a:lnTo>
                    <a:lnTo>
                      <a:pt x="1662531" y="2222500"/>
                    </a:lnTo>
                    <a:lnTo>
                      <a:pt x="1658124" y="2222500"/>
                    </a:lnTo>
                    <a:lnTo>
                      <a:pt x="1653806" y="2235200"/>
                    </a:lnTo>
                    <a:lnTo>
                      <a:pt x="1649780" y="2247900"/>
                    </a:lnTo>
                    <a:lnTo>
                      <a:pt x="1628889" y="2298700"/>
                    </a:lnTo>
                    <a:lnTo>
                      <a:pt x="1624914" y="2311400"/>
                    </a:lnTo>
                    <a:lnTo>
                      <a:pt x="1621015" y="2311400"/>
                    </a:lnTo>
                    <a:lnTo>
                      <a:pt x="1616976" y="2324100"/>
                    </a:lnTo>
                    <a:lnTo>
                      <a:pt x="1608010" y="2362200"/>
                    </a:lnTo>
                    <a:lnTo>
                      <a:pt x="1596428" y="2400300"/>
                    </a:lnTo>
                    <a:lnTo>
                      <a:pt x="1583143" y="2438400"/>
                    </a:lnTo>
                    <a:lnTo>
                      <a:pt x="1569135" y="2476500"/>
                    </a:lnTo>
                    <a:lnTo>
                      <a:pt x="1568323" y="2463800"/>
                    </a:lnTo>
                    <a:lnTo>
                      <a:pt x="1565935" y="2463800"/>
                    </a:lnTo>
                    <a:lnTo>
                      <a:pt x="1562963" y="2476500"/>
                    </a:lnTo>
                    <a:lnTo>
                      <a:pt x="1559585" y="2476500"/>
                    </a:lnTo>
                    <a:lnTo>
                      <a:pt x="1555953" y="2489200"/>
                    </a:lnTo>
                    <a:lnTo>
                      <a:pt x="1552105" y="2501900"/>
                    </a:lnTo>
                    <a:lnTo>
                      <a:pt x="1547926" y="2514600"/>
                    </a:lnTo>
                    <a:lnTo>
                      <a:pt x="1543418" y="2540000"/>
                    </a:lnTo>
                    <a:lnTo>
                      <a:pt x="1538617" y="2552700"/>
                    </a:lnTo>
                    <a:lnTo>
                      <a:pt x="1529575" y="2590800"/>
                    </a:lnTo>
                    <a:lnTo>
                      <a:pt x="1520317" y="2628900"/>
                    </a:lnTo>
                    <a:lnTo>
                      <a:pt x="1511452" y="2679700"/>
                    </a:lnTo>
                    <a:lnTo>
                      <a:pt x="1503591" y="2730500"/>
                    </a:lnTo>
                    <a:lnTo>
                      <a:pt x="1504111" y="2717800"/>
                    </a:lnTo>
                    <a:lnTo>
                      <a:pt x="1504505" y="2705100"/>
                    </a:lnTo>
                    <a:lnTo>
                      <a:pt x="1504988" y="2692400"/>
                    </a:lnTo>
                    <a:lnTo>
                      <a:pt x="1505800" y="2667000"/>
                    </a:lnTo>
                    <a:lnTo>
                      <a:pt x="1508925" y="2628900"/>
                    </a:lnTo>
                    <a:lnTo>
                      <a:pt x="1512824" y="2603500"/>
                    </a:lnTo>
                    <a:lnTo>
                      <a:pt x="1515452" y="2578100"/>
                    </a:lnTo>
                    <a:lnTo>
                      <a:pt x="1518399" y="2565400"/>
                    </a:lnTo>
                    <a:lnTo>
                      <a:pt x="1521675" y="2552700"/>
                    </a:lnTo>
                    <a:lnTo>
                      <a:pt x="1517421" y="2565400"/>
                    </a:lnTo>
                    <a:lnTo>
                      <a:pt x="1511922" y="2590800"/>
                    </a:lnTo>
                    <a:lnTo>
                      <a:pt x="1505305" y="2616200"/>
                    </a:lnTo>
                    <a:lnTo>
                      <a:pt x="1497749" y="2654300"/>
                    </a:lnTo>
                    <a:lnTo>
                      <a:pt x="1502638" y="2603500"/>
                    </a:lnTo>
                    <a:lnTo>
                      <a:pt x="1508582" y="2552700"/>
                    </a:lnTo>
                    <a:lnTo>
                      <a:pt x="1515706" y="2501900"/>
                    </a:lnTo>
                    <a:lnTo>
                      <a:pt x="1524114" y="2463800"/>
                    </a:lnTo>
                    <a:lnTo>
                      <a:pt x="1533944" y="2413000"/>
                    </a:lnTo>
                    <a:lnTo>
                      <a:pt x="1527390" y="2438400"/>
                    </a:lnTo>
                    <a:lnTo>
                      <a:pt x="1521815" y="2451100"/>
                    </a:lnTo>
                    <a:lnTo>
                      <a:pt x="1517281" y="2463800"/>
                    </a:lnTo>
                    <a:lnTo>
                      <a:pt x="1513840" y="2489200"/>
                    </a:lnTo>
                    <a:lnTo>
                      <a:pt x="1511122" y="2501900"/>
                    </a:lnTo>
                    <a:lnTo>
                      <a:pt x="1508785" y="2514600"/>
                    </a:lnTo>
                    <a:lnTo>
                      <a:pt x="1506689" y="2527300"/>
                    </a:lnTo>
                    <a:lnTo>
                      <a:pt x="1504670" y="2540000"/>
                    </a:lnTo>
                    <a:lnTo>
                      <a:pt x="1503083" y="2552700"/>
                    </a:lnTo>
                    <a:lnTo>
                      <a:pt x="1501279" y="2578100"/>
                    </a:lnTo>
                    <a:lnTo>
                      <a:pt x="1499120" y="2590800"/>
                    </a:lnTo>
                    <a:lnTo>
                      <a:pt x="1496466" y="2603500"/>
                    </a:lnTo>
                    <a:lnTo>
                      <a:pt x="1493596" y="2628900"/>
                    </a:lnTo>
                    <a:lnTo>
                      <a:pt x="1490141" y="2641600"/>
                    </a:lnTo>
                    <a:lnTo>
                      <a:pt x="1486001" y="2667000"/>
                    </a:lnTo>
                    <a:lnTo>
                      <a:pt x="1481099" y="2692400"/>
                    </a:lnTo>
                    <a:lnTo>
                      <a:pt x="1473390" y="2692400"/>
                    </a:lnTo>
                    <a:lnTo>
                      <a:pt x="1470685" y="2679700"/>
                    </a:lnTo>
                    <a:lnTo>
                      <a:pt x="1469237" y="2667000"/>
                    </a:lnTo>
                    <a:lnTo>
                      <a:pt x="1469212" y="2654300"/>
                    </a:lnTo>
                    <a:lnTo>
                      <a:pt x="1471079" y="2628900"/>
                    </a:lnTo>
                    <a:lnTo>
                      <a:pt x="1475689" y="2590800"/>
                    </a:lnTo>
                    <a:lnTo>
                      <a:pt x="1483918" y="2527300"/>
                    </a:lnTo>
                    <a:lnTo>
                      <a:pt x="1496136" y="2489200"/>
                    </a:lnTo>
                    <a:lnTo>
                      <a:pt x="1501990" y="2476500"/>
                    </a:lnTo>
                    <a:lnTo>
                      <a:pt x="1503692" y="2476500"/>
                    </a:lnTo>
                    <a:lnTo>
                      <a:pt x="1503426" y="2489200"/>
                    </a:lnTo>
                    <a:lnTo>
                      <a:pt x="1505750" y="2489200"/>
                    </a:lnTo>
                    <a:lnTo>
                      <a:pt x="1512722" y="2476500"/>
                    </a:lnTo>
                    <a:lnTo>
                      <a:pt x="1515719" y="2451100"/>
                    </a:lnTo>
                    <a:lnTo>
                      <a:pt x="1519250" y="2438400"/>
                    </a:lnTo>
                    <a:lnTo>
                      <a:pt x="1532293" y="2400300"/>
                    </a:lnTo>
                    <a:lnTo>
                      <a:pt x="1553438" y="2349500"/>
                    </a:lnTo>
                    <a:lnTo>
                      <a:pt x="1564665" y="2324100"/>
                    </a:lnTo>
                    <a:lnTo>
                      <a:pt x="1570278" y="2311400"/>
                    </a:lnTo>
                    <a:lnTo>
                      <a:pt x="1573022" y="2298700"/>
                    </a:lnTo>
                    <a:lnTo>
                      <a:pt x="1575714" y="2298700"/>
                    </a:lnTo>
                    <a:lnTo>
                      <a:pt x="1578356" y="2286000"/>
                    </a:lnTo>
                    <a:lnTo>
                      <a:pt x="1580946" y="2273300"/>
                    </a:lnTo>
                    <a:lnTo>
                      <a:pt x="1583791" y="2273300"/>
                    </a:lnTo>
                    <a:lnTo>
                      <a:pt x="1586636" y="2260600"/>
                    </a:lnTo>
                    <a:lnTo>
                      <a:pt x="1589455" y="2247900"/>
                    </a:lnTo>
                    <a:lnTo>
                      <a:pt x="1592211" y="2235200"/>
                    </a:lnTo>
                    <a:lnTo>
                      <a:pt x="1601635" y="2222500"/>
                    </a:lnTo>
                    <a:lnTo>
                      <a:pt x="1610347" y="2197100"/>
                    </a:lnTo>
                    <a:lnTo>
                      <a:pt x="1618094" y="2184400"/>
                    </a:lnTo>
                    <a:lnTo>
                      <a:pt x="1624622" y="2171700"/>
                    </a:lnTo>
                    <a:lnTo>
                      <a:pt x="1630070" y="2159000"/>
                    </a:lnTo>
                    <a:lnTo>
                      <a:pt x="1634642" y="2159000"/>
                    </a:lnTo>
                    <a:lnTo>
                      <a:pt x="1638541" y="2146300"/>
                    </a:lnTo>
                    <a:lnTo>
                      <a:pt x="1647532" y="2146300"/>
                    </a:lnTo>
                    <a:lnTo>
                      <a:pt x="1652574" y="2133600"/>
                    </a:lnTo>
                    <a:lnTo>
                      <a:pt x="1658493" y="2133600"/>
                    </a:lnTo>
                    <a:lnTo>
                      <a:pt x="1666659" y="2120900"/>
                    </a:lnTo>
                    <a:lnTo>
                      <a:pt x="1656118" y="2146300"/>
                    </a:lnTo>
                    <a:lnTo>
                      <a:pt x="1649247" y="2159000"/>
                    </a:lnTo>
                    <a:lnTo>
                      <a:pt x="1645526" y="2159000"/>
                    </a:lnTo>
                    <a:lnTo>
                      <a:pt x="1644408" y="2171700"/>
                    </a:lnTo>
                    <a:lnTo>
                      <a:pt x="1648777" y="2171700"/>
                    </a:lnTo>
                    <a:lnTo>
                      <a:pt x="1653044" y="2159000"/>
                    </a:lnTo>
                    <a:lnTo>
                      <a:pt x="1659077" y="2159000"/>
                    </a:lnTo>
                    <a:lnTo>
                      <a:pt x="1651038" y="2184400"/>
                    </a:lnTo>
                    <a:lnTo>
                      <a:pt x="1644345" y="2197100"/>
                    </a:lnTo>
                    <a:lnTo>
                      <a:pt x="1647659" y="2197100"/>
                    </a:lnTo>
                    <a:lnTo>
                      <a:pt x="1652181" y="2184400"/>
                    </a:lnTo>
                    <a:lnTo>
                      <a:pt x="1666430" y="2159000"/>
                    </a:lnTo>
                    <a:lnTo>
                      <a:pt x="1671777" y="2146300"/>
                    </a:lnTo>
                    <a:lnTo>
                      <a:pt x="1676044" y="2133600"/>
                    </a:lnTo>
                    <a:lnTo>
                      <a:pt x="1679562" y="2133600"/>
                    </a:lnTo>
                    <a:lnTo>
                      <a:pt x="1682623" y="2120900"/>
                    </a:lnTo>
                    <a:lnTo>
                      <a:pt x="1685544" y="2108200"/>
                    </a:lnTo>
                    <a:lnTo>
                      <a:pt x="1688896" y="2108200"/>
                    </a:lnTo>
                    <a:lnTo>
                      <a:pt x="1692871" y="2095500"/>
                    </a:lnTo>
                    <a:lnTo>
                      <a:pt x="1697685" y="2082800"/>
                    </a:lnTo>
                    <a:lnTo>
                      <a:pt x="1703679" y="2082800"/>
                    </a:lnTo>
                    <a:lnTo>
                      <a:pt x="1711185" y="2070100"/>
                    </a:lnTo>
                    <a:lnTo>
                      <a:pt x="1720824" y="2057400"/>
                    </a:lnTo>
                    <a:lnTo>
                      <a:pt x="1733156" y="2032000"/>
                    </a:lnTo>
                    <a:lnTo>
                      <a:pt x="1754606" y="2032000"/>
                    </a:lnTo>
                    <a:lnTo>
                      <a:pt x="1783156" y="1993900"/>
                    </a:lnTo>
                    <a:lnTo>
                      <a:pt x="1818919" y="1955800"/>
                    </a:lnTo>
                    <a:lnTo>
                      <a:pt x="1860816" y="1917700"/>
                    </a:lnTo>
                    <a:lnTo>
                      <a:pt x="1907730" y="1866900"/>
                    </a:lnTo>
                    <a:lnTo>
                      <a:pt x="1947659" y="1841500"/>
                    </a:lnTo>
                    <a:lnTo>
                      <a:pt x="1988705" y="1803400"/>
                    </a:lnTo>
                    <a:lnTo>
                      <a:pt x="2029688" y="1778000"/>
                    </a:lnTo>
                    <a:lnTo>
                      <a:pt x="2069376" y="1752600"/>
                    </a:lnTo>
                    <a:lnTo>
                      <a:pt x="2087981" y="1739900"/>
                    </a:lnTo>
                    <a:lnTo>
                      <a:pt x="2106574" y="1727200"/>
                    </a:lnTo>
                    <a:lnTo>
                      <a:pt x="2078113" y="1739900"/>
                    </a:lnTo>
                    <a:lnTo>
                      <a:pt x="2075789" y="1739900"/>
                    </a:lnTo>
                    <a:lnTo>
                      <a:pt x="2091448" y="1727200"/>
                    </a:lnTo>
                    <a:lnTo>
                      <a:pt x="2111210" y="1714500"/>
                    </a:lnTo>
                    <a:lnTo>
                      <a:pt x="2130107" y="1701800"/>
                    </a:lnTo>
                    <a:lnTo>
                      <a:pt x="2142439" y="1689100"/>
                    </a:lnTo>
                    <a:lnTo>
                      <a:pt x="2131758" y="1689100"/>
                    </a:lnTo>
                    <a:lnTo>
                      <a:pt x="2122652" y="1701800"/>
                    </a:lnTo>
                    <a:lnTo>
                      <a:pt x="2111730" y="1701800"/>
                    </a:lnTo>
                    <a:lnTo>
                      <a:pt x="2099475" y="1714500"/>
                    </a:lnTo>
                    <a:lnTo>
                      <a:pt x="2086089" y="1727200"/>
                    </a:lnTo>
                    <a:lnTo>
                      <a:pt x="2072068" y="1727200"/>
                    </a:lnTo>
                    <a:lnTo>
                      <a:pt x="2057933" y="1739900"/>
                    </a:lnTo>
                    <a:lnTo>
                      <a:pt x="2044128" y="1752600"/>
                    </a:lnTo>
                    <a:lnTo>
                      <a:pt x="2030768" y="1752600"/>
                    </a:lnTo>
                    <a:lnTo>
                      <a:pt x="2018372" y="1765300"/>
                    </a:lnTo>
                    <a:lnTo>
                      <a:pt x="1998294" y="1778000"/>
                    </a:lnTo>
                    <a:lnTo>
                      <a:pt x="1992134" y="1778000"/>
                    </a:lnTo>
                    <a:lnTo>
                      <a:pt x="2000237" y="1765300"/>
                    </a:lnTo>
                    <a:lnTo>
                      <a:pt x="2009013" y="1765300"/>
                    </a:lnTo>
                    <a:lnTo>
                      <a:pt x="2018550" y="1752600"/>
                    </a:lnTo>
                    <a:lnTo>
                      <a:pt x="2061718" y="1727200"/>
                    </a:lnTo>
                    <a:lnTo>
                      <a:pt x="2111311" y="1701800"/>
                    </a:lnTo>
                    <a:lnTo>
                      <a:pt x="2163953" y="1663700"/>
                    </a:lnTo>
                    <a:lnTo>
                      <a:pt x="2167331" y="1663700"/>
                    </a:lnTo>
                    <a:lnTo>
                      <a:pt x="2171954" y="1659788"/>
                    </a:lnTo>
                    <a:lnTo>
                      <a:pt x="2177504" y="1657083"/>
                    </a:lnTo>
                    <a:lnTo>
                      <a:pt x="2219579" y="1625600"/>
                    </a:lnTo>
                    <a:lnTo>
                      <a:pt x="2263559" y="1612900"/>
                    </a:lnTo>
                    <a:lnTo>
                      <a:pt x="2275078" y="1600200"/>
                    </a:lnTo>
                    <a:lnTo>
                      <a:pt x="2285352" y="1600200"/>
                    </a:lnTo>
                    <a:lnTo>
                      <a:pt x="2286749" y="1600200"/>
                    </a:lnTo>
                    <a:lnTo>
                      <a:pt x="2287359" y="1599539"/>
                    </a:lnTo>
                    <a:lnTo>
                      <a:pt x="2323427" y="1587500"/>
                    </a:lnTo>
                    <a:lnTo>
                      <a:pt x="2324951" y="1587500"/>
                    </a:lnTo>
                    <a:lnTo>
                      <a:pt x="2325357" y="1586865"/>
                    </a:lnTo>
                    <a:lnTo>
                      <a:pt x="2336419" y="1583169"/>
                    </a:lnTo>
                    <a:lnTo>
                      <a:pt x="2344089" y="1581315"/>
                    </a:lnTo>
                    <a:lnTo>
                      <a:pt x="2350528" y="1579435"/>
                    </a:lnTo>
                    <a:lnTo>
                      <a:pt x="2368169" y="1575054"/>
                    </a:lnTo>
                    <a:lnTo>
                      <a:pt x="2379319" y="1571879"/>
                    </a:lnTo>
                    <a:lnTo>
                      <a:pt x="2380551" y="1570113"/>
                    </a:lnTo>
                    <a:lnTo>
                      <a:pt x="2368512" y="1569986"/>
                    </a:lnTo>
                    <a:lnTo>
                      <a:pt x="2364994" y="1570863"/>
                    </a:lnTo>
                    <a:lnTo>
                      <a:pt x="2380792" y="1562100"/>
                    </a:lnTo>
                    <a:lnTo>
                      <a:pt x="2418283" y="1562100"/>
                    </a:lnTo>
                    <a:lnTo>
                      <a:pt x="2431631" y="1549400"/>
                    </a:lnTo>
                    <a:lnTo>
                      <a:pt x="2506751" y="1549400"/>
                    </a:lnTo>
                    <a:lnTo>
                      <a:pt x="2539250" y="1562100"/>
                    </a:lnTo>
                    <a:lnTo>
                      <a:pt x="2584221" y="1562100"/>
                    </a:lnTo>
                    <a:lnTo>
                      <a:pt x="2616898" y="1569834"/>
                    </a:lnTo>
                    <a:lnTo>
                      <a:pt x="2600731" y="1562100"/>
                    </a:lnTo>
                    <a:lnTo>
                      <a:pt x="2598229" y="1562100"/>
                    </a:lnTo>
                    <a:lnTo>
                      <a:pt x="2587574" y="1549400"/>
                    </a:lnTo>
                    <a:lnTo>
                      <a:pt x="2535936" y="1549400"/>
                    </a:lnTo>
                    <a:lnTo>
                      <a:pt x="2524849" y="1536700"/>
                    </a:lnTo>
                    <a:lnTo>
                      <a:pt x="2586177" y="1536700"/>
                    </a:lnTo>
                    <a:lnTo>
                      <a:pt x="2630462" y="1549400"/>
                    </a:lnTo>
                    <a:lnTo>
                      <a:pt x="2632138" y="1549400"/>
                    </a:lnTo>
                    <a:lnTo>
                      <a:pt x="2641333" y="1562100"/>
                    </a:lnTo>
                    <a:lnTo>
                      <a:pt x="2675471" y="1562100"/>
                    </a:lnTo>
                    <a:lnTo>
                      <a:pt x="2681211" y="1574800"/>
                    </a:lnTo>
                    <a:lnTo>
                      <a:pt x="2681211" y="1538846"/>
                    </a:lnTo>
                    <a:lnTo>
                      <a:pt x="2622689" y="1524000"/>
                    </a:lnTo>
                    <a:lnTo>
                      <a:pt x="2374290" y="1524000"/>
                    </a:lnTo>
                    <a:lnTo>
                      <a:pt x="2358809" y="1536700"/>
                    </a:lnTo>
                    <a:lnTo>
                      <a:pt x="2351100" y="1536700"/>
                    </a:lnTo>
                    <a:lnTo>
                      <a:pt x="2351100" y="1574800"/>
                    </a:lnTo>
                    <a:lnTo>
                      <a:pt x="2346172" y="1576578"/>
                    </a:lnTo>
                    <a:lnTo>
                      <a:pt x="2331186" y="1581531"/>
                    </a:lnTo>
                    <a:lnTo>
                      <a:pt x="2327884" y="1582966"/>
                    </a:lnTo>
                    <a:lnTo>
                      <a:pt x="2333167" y="1574800"/>
                    </a:lnTo>
                    <a:lnTo>
                      <a:pt x="2351100" y="1574800"/>
                    </a:lnTo>
                    <a:lnTo>
                      <a:pt x="2351100" y="1536700"/>
                    </a:lnTo>
                    <a:lnTo>
                      <a:pt x="2336203" y="1536700"/>
                    </a:lnTo>
                    <a:lnTo>
                      <a:pt x="2321547" y="1549400"/>
                    </a:lnTo>
                    <a:lnTo>
                      <a:pt x="2316861" y="1549400"/>
                    </a:lnTo>
                    <a:lnTo>
                      <a:pt x="2316861" y="1587500"/>
                    </a:lnTo>
                    <a:lnTo>
                      <a:pt x="2287574" y="1599311"/>
                    </a:lnTo>
                    <a:lnTo>
                      <a:pt x="2298458" y="1587500"/>
                    </a:lnTo>
                    <a:lnTo>
                      <a:pt x="2316861" y="1587500"/>
                    </a:lnTo>
                    <a:lnTo>
                      <a:pt x="2316861" y="1549400"/>
                    </a:lnTo>
                    <a:lnTo>
                      <a:pt x="2303703" y="1549400"/>
                    </a:lnTo>
                    <a:lnTo>
                      <a:pt x="2281986" y="1562100"/>
                    </a:lnTo>
                    <a:lnTo>
                      <a:pt x="2243874" y="1574800"/>
                    </a:lnTo>
                    <a:lnTo>
                      <a:pt x="2213838" y="1587500"/>
                    </a:lnTo>
                    <a:lnTo>
                      <a:pt x="2192947" y="1600200"/>
                    </a:lnTo>
                    <a:lnTo>
                      <a:pt x="2182253" y="1612900"/>
                    </a:lnTo>
                    <a:lnTo>
                      <a:pt x="2141105" y="1638300"/>
                    </a:lnTo>
                    <a:lnTo>
                      <a:pt x="2099437" y="1651000"/>
                    </a:lnTo>
                    <a:lnTo>
                      <a:pt x="2015426" y="1701800"/>
                    </a:lnTo>
                    <a:lnTo>
                      <a:pt x="1973541" y="1739900"/>
                    </a:lnTo>
                    <a:lnTo>
                      <a:pt x="1932139" y="1765300"/>
                    </a:lnTo>
                    <a:lnTo>
                      <a:pt x="1891576" y="1803400"/>
                    </a:lnTo>
                    <a:lnTo>
                      <a:pt x="1852231" y="1828800"/>
                    </a:lnTo>
                    <a:lnTo>
                      <a:pt x="1814118" y="1866900"/>
                    </a:lnTo>
                    <a:lnTo>
                      <a:pt x="1777492" y="1905000"/>
                    </a:lnTo>
                    <a:lnTo>
                      <a:pt x="1742490" y="1943100"/>
                    </a:lnTo>
                    <a:lnTo>
                      <a:pt x="1709267" y="1993900"/>
                    </a:lnTo>
                    <a:lnTo>
                      <a:pt x="1677898" y="2032000"/>
                    </a:lnTo>
                    <a:lnTo>
                      <a:pt x="1648790" y="2082800"/>
                    </a:lnTo>
                    <a:lnTo>
                      <a:pt x="1621777" y="2120900"/>
                    </a:lnTo>
                    <a:lnTo>
                      <a:pt x="1609217" y="2146300"/>
                    </a:lnTo>
                    <a:lnTo>
                      <a:pt x="1614182" y="2146300"/>
                    </a:lnTo>
                    <a:lnTo>
                      <a:pt x="1584794" y="2197100"/>
                    </a:lnTo>
                    <a:lnTo>
                      <a:pt x="1578063" y="2209800"/>
                    </a:lnTo>
                    <a:lnTo>
                      <a:pt x="1571459" y="2222500"/>
                    </a:lnTo>
                    <a:lnTo>
                      <a:pt x="1564894" y="2235200"/>
                    </a:lnTo>
                    <a:lnTo>
                      <a:pt x="1558302" y="2247900"/>
                    </a:lnTo>
                    <a:lnTo>
                      <a:pt x="1551749" y="2260600"/>
                    </a:lnTo>
                    <a:lnTo>
                      <a:pt x="1545640" y="2273300"/>
                    </a:lnTo>
                    <a:lnTo>
                      <a:pt x="1539709" y="2286000"/>
                    </a:lnTo>
                    <a:lnTo>
                      <a:pt x="1533677" y="2298700"/>
                    </a:lnTo>
                    <a:lnTo>
                      <a:pt x="1521726" y="2324100"/>
                    </a:lnTo>
                    <a:lnTo>
                      <a:pt x="1510817" y="2349500"/>
                    </a:lnTo>
                    <a:lnTo>
                      <a:pt x="1514513" y="2336800"/>
                    </a:lnTo>
                    <a:lnTo>
                      <a:pt x="1518348" y="2324100"/>
                    </a:lnTo>
                    <a:lnTo>
                      <a:pt x="1522374" y="2311400"/>
                    </a:lnTo>
                    <a:lnTo>
                      <a:pt x="1526679" y="2298700"/>
                    </a:lnTo>
                    <a:lnTo>
                      <a:pt x="1511198" y="2336800"/>
                    </a:lnTo>
                    <a:lnTo>
                      <a:pt x="1496593" y="2374900"/>
                    </a:lnTo>
                    <a:lnTo>
                      <a:pt x="1482737" y="2413000"/>
                    </a:lnTo>
                    <a:lnTo>
                      <a:pt x="1469542" y="2451100"/>
                    </a:lnTo>
                    <a:lnTo>
                      <a:pt x="1467116" y="2451100"/>
                    </a:lnTo>
                    <a:lnTo>
                      <a:pt x="1466532" y="2438400"/>
                    </a:lnTo>
                    <a:lnTo>
                      <a:pt x="1467586" y="2438400"/>
                    </a:lnTo>
                    <a:lnTo>
                      <a:pt x="1470088" y="2425700"/>
                    </a:lnTo>
                    <a:lnTo>
                      <a:pt x="1471828" y="2413000"/>
                    </a:lnTo>
                    <a:lnTo>
                      <a:pt x="1473822" y="2400300"/>
                    </a:lnTo>
                    <a:lnTo>
                      <a:pt x="1476121" y="2400300"/>
                    </a:lnTo>
                    <a:lnTo>
                      <a:pt x="1478724" y="2387600"/>
                    </a:lnTo>
                    <a:lnTo>
                      <a:pt x="1488655" y="2349500"/>
                    </a:lnTo>
                    <a:lnTo>
                      <a:pt x="1500505" y="2311400"/>
                    </a:lnTo>
                    <a:lnTo>
                      <a:pt x="1504581" y="2311400"/>
                    </a:lnTo>
                    <a:lnTo>
                      <a:pt x="1508074" y="2298700"/>
                    </a:lnTo>
                    <a:lnTo>
                      <a:pt x="1510449" y="2298700"/>
                    </a:lnTo>
                    <a:lnTo>
                      <a:pt x="1507375" y="2311400"/>
                    </a:lnTo>
                    <a:lnTo>
                      <a:pt x="1511566" y="2298700"/>
                    </a:lnTo>
                    <a:lnTo>
                      <a:pt x="1519948" y="2273300"/>
                    </a:lnTo>
                    <a:lnTo>
                      <a:pt x="1521167" y="2260600"/>
                    </a:lnTo>
                    <a:lnTo>
                      <a:pt x="1514424" y="2273300"/>
                    </a:lnTo>
                    <a:lnTo>
                      <a:pt x="1503184" y="2298700"/>
                    </a:lnTo>
                    <a:lnTo>
                      <a:pt x="1496999" y="2311400"/>
                    </a:lnTo>
                    <a:lnTo>
                      <a:pt x="1486522" y="2336800"/>
                    </a:lnTo>
                    <a:lnTo>
                      <a:pt x="1482471" y="2349500"/>
                    </a:lnTo>
                    <a:lnTo>
                      <a:pt x="1479753" y="2362200"/>
                    </a:lnTo>
                    <a:lnTo>
                      <a:pt x="1478686" y="2349500"/>
                    </a:lnTo>
                    <a:lnTo>
                      <a:pt x="1479677" y="2349500"/>
                    </a:lnTo>
                    <a:lnTo>
                      <a:pt x="1483131" y="2336800"/>
                    </a:lnTo>
                    <a:lnTo>
                      <a:pt x="1506816" y="2273300"/>
                    </a:lnTo>
                    <a:lnTo>
                      <a:pt x="1518158" y="2247900"/>
                    </a:lnTo>
                    <a:lnTo>
                      <a:pt x="1520888" y="2235200"/>
                    </a:lnTo>
                    <a:lnTo>
                      <a:pt x="1517129" y="2235200"/>
                    </a:lnTo>
                    <a:lnTo>
                      <a:pt x="1513573" y="2247900"/>
                    </a:lnTo>
                    <a:lnTo>
                      <a:pt x="1501152" y="2273300"/>
                    </a:lnTo>
                    <a:lnTo>
                      <a:pt x="1495374" y="2298700"/>
                    </a:lnTo>
                    <a:lnTo>
                      <a:pt x="1489938" y="2311400"/>
                    </a:lnTo>
                    <a:lnTo>
                      <a:pt x="1476222" y="2349500"/>
                    </a:lnTo>
                    <a:lnTo>
                      <a:pt x="1464487" y="2387600"/>
                    </a:lnTo>
                    <a:lnTo>
                      <a:pt x="1446314" y="2451100"/>
                    </a:lnTo>
                    <a:lnTo>
                      <a:pt x="1441081" y="2476500"/>
                    </a:lnTo>
                    <a:lnTo>
                      <a:pt x="1435950" y="2489200"/>
                    </a:lnTo>
                    <a:lnTo>
                      <a:pt x="1430413" y="2514600"/>
                    </a:lnTo>
                    <a:lnTo>
                      <a:pt x="1424838" y="2527300"/>
                    </a:lnTo>
                    <a:lnTo>
                      <a:pt x="1419009" y="2552700"/>
                    </a:lnTo>
                    <a:lnTo>
                      <a:pt x="1412621" y="2578100"/>
                    </a:lnTo>
                    <a:lnTo>
                      <a:pt x="1405343" y="2590800"/>
                    </a:lnTo>
                    <a:lnTo>
                      <a:pt x="1403756" y="2616200"/>
                    </a:lnTo>
                    <a:lnTo>
                      <a:pt x="1401838" y="2628900"/>
                    </a:lnTo>
                    <a:lnTo>
                      <a:pt x="1399616" y="2654300"/>
                    </a:lnTo>
                    <a:lnTo>
                      <a:pt x="1397165" y="2679700"/>
                    </a:lnTo>
                    <a:lnTo>
                      <a:pt x="1394955" y="2705100"/>
                    </a:lnTo>
                    <a:lnTo>
                      <a:pt x="1392428" y="2730500"/>
                    </a:lnTo>
                    <a:lnTo>
                      <a:pt x="1389849" y="2755900"/>
                    </a:lnTo>
                    <a:lnTo>
                      <a:pt x="1387513" y="2781300"/>
                    </a:lnTo>
                    <a:lnTo>
                      <a:pt x="1383487" y="2832100"/>
                    </a:lnTo>
                    <a:lnTo>
                      <a:pt x="1379524" y="2882900"/>
                    </a:lnTo>
                    <a:lnTo>
                      <a:pt x="1367790" y="3035300"/>
                    </a:lnTo>
                    <a:lnTo>
                      <a:pt x="1367028" y="3022600"/>
                    </a:lnTo>
                    <a:lnTo>
                      <a:pt x="1365643" y="3022600"/>
                    </a:lnTo>
                    <a:lnTo>
                      <a:pt x="1363700" y="3060700"/>
                    </a:lnTo>
                    <a:lnTo>
                      <a:pt x="1363014" y="3086100"/>
                    </a:lnTo>
                    <a:lnTo>
                      <a:pt x="1362036" y="3111500"/>
                    </a:lnTo>
                    <a:lnTo>
                      <a:pt x="1360652" y="3136900"/>
                    </a:lnTo>
                    <a:lnTo>
                      <a:pt x="1358265" y="3149600"/>
                    </a:lnTo>
                    <a:lnTo>
                      <a:pt x="1354264" y="3124200"/>
                    </a:lnTo>
                    <a:lnTo>
                      <a:pt x="1356245" y="3162300"/>
                    </a:lnTo>
                    <a:lnTo>
                      <a:pt x="1357299" y="3187700"/>
                    </a:lnTo>
                    <a:lnTo>
                      <a:pt x="1357972" y="3225800"/>
                    </a:lnTo>
                    <a:lnTo>
                      <a:pt x="1359293" y="3276600"/>
                    </a:lnTo>
                    <a:lnTo>
                      <a:pt x="1360766" y="3314700"/>
                    </a:lnTo>
                    <a:lnTo>
                      <a:pt x="1364221" y="3352800"/>
                    </a:lnTo>
                    <a:lnTo>
                      <a:pt x="1365707" y="3365500"/>
                    </a:lnTo>
                    <a:lnTo>
                      <a:pt x="1367421" y="3365500"/>
                    </a:lnTo>
                    <a:lnTo>
                      <a:pt x="1365885" y="3352800"/>
                    </a:lnTo>
                    <a:lnTo>
                      <a:pt x="1364424" y="3340100"/>
                    </a:lnTo>
                    <a:lnTo>
                      <a:pt x="1363103" y="3327400"/>
                    </a:lnTo>
                    <a:lnTo>
                      <a:pt x="1361948" y="3302000"/>
                    </a:lnTo>
                    <a:lnTo>
                      <a:pt x="1361262" y="3289300"/>
                    </a:lnTo>
                    <a:lnTo>
                      <a:pt x="1360995" y="3263900"/>
                    </a:lnTo>
                    <a:lnTo>
                      <a:pt x="1361071" y="3238500"/>
                    </a:lnTo>
                    <a:lnTo>
                      <a:pt x="1361440" y="3225800"/>
                    </a:lnTo>
                    <a:lnTo>
                      <a:pt x="1363586" y="3238500"/>
                    </a:lnTo>
                    <a:lnTo>
                      <a:pt x="1365872" y="3263900"/>
                    </a:lnTo>
                    <a:lnTo>
                      <a:pt x="1368158" y="3276600"/>
                    </a:lnTo>
                    <a:lnTo>
                      <a:pt x="1370380" y="3302000"/>
                    </a:lnTo>
                    <a:lnTo>
                      <a:pt x="1372730" y="3314700"/>
                    </a:lnTo>
                    <a:lnTo>
                      <a:pt x="1374813" y="3327400"/>
                    </a:lnTo>
                    <a:lnTo>
                      <a:pt x="1376578" y="3352800"/>
                    </a:lnTo>
                    <a:lnTo>
                      <a:pt x="1378013" y="3378200"/>
                    </a:lnTo>
                    <a:lnTo>
                      <a:pt x="1377492" y="3390900"/>
                    </a:lnTo>
                    <a:lnTo>
                      <a:pt x="1374978" y="3390900"/>
                    </a:lnTo>
                    <a:lnTo>
                      <a:pt x="1380578" y="3416300"/>
                    </a:lnTo>
                    <a:lnTo>
                      <a:pt x="1386128" y="3441700"/>
                    </a:lnTo>
                    <a:lnTo>
                      <a:pt x="1391704" y="3454400"/>
                    </a:lnTo>
                    <a:lnTo>
                      <a:pt x="1397381" y="3467100"/>
                    </a:lnTo>
                    <a:lnTo>
                      <a:pt x="1403197" y="3479800"/>
                    </a:lnTo>
                    <a:lnTo>
                      <a:pt x="1409014" y="3505200"/>
                    </a:lnTo>
                    <a:lnTo>
                      <a:pt x="1415364" y="3556000"/>
                    </a:lnTo>
                    <a:lnTo>
                      <a:pt x="1422755" y="3606800"/>
                    </a:lnTo>
                    <a:lnTo>
                      <a:pt x="1441246" y="3746500"/>
                    </a:lnTo>
                    <a:lnTo>
                      <a:pt x="1443926" y="3771900"/>
                    </a:lnTo>
                    <a:lnTo>
                      <a:pt x="1445806" y="3784600"/>
                    </a:lnTo>
                    <a:lnTo>
                      <a:pt x="1446974" y="3797300"/>
                    </a:lnTo>
                    <a:lnTo>
                      <a:pt x="1447457" y="3810000"/>
                    </a:lnTo>
                    <a:lnTo>
                      <a:pt x="1442796" y="3810000"/>
                    </a:lnTo>
                    <a:lnTo>
                      <a:pt x="1437424" y="3797300"/>
                    </a:lnTo>
                    <a:lnTo>
                      <a:pt x="1430909" y="3771900"/>
                    </a:lnTo>
                    <a:lnTo>
                      <a:pt x="1418869" y="3721100"/>
                    </a:lnTo>
                    <a:lnTo>
                      <a:pt x="1397292" y="3632200"/>
                    </a:lnTo>
                    <a:lnTo>
                      <a:pt x="1390599" y="3606800"/>
                    </a:lnTo>
                    <a:lnTo>
                      <a:pt x="1388541" y="3619500"/>
                    </a:lnTo>
                    <a:lnTo>
                      <a:pt x="1390319" y="3619500"/>
                    </a:lnTo>
                    <a:lnTo>
                      <a:pt x="1392618" y="3632200"/>
                    </a:lnTo>
                    <a:lnTo>
                      <a:pt x="1395374" y="3644900"/>
                    </a:lnTo>
                    <a:lnTo>
                      <a:pt x="1398536" y="3657600"/>
                    </a:lnTo>
                    <a:lnTo>
                      <a:pt x="1413713" y="3746500"/>
                    </a:lnTo>
                    <a:lnTo>
                      <a:pt x="1422082" y="3810000"/>
                    </a:lnTo>
                    <a:lnTo>
                      <a:pt x="1430388" y="3860800"/>
                    </a:lnTo>
                    <a:lnTo>
                      <a:pt x="1437690" y="3911600"/>
                    </a:lnTo>
                    <a:lnTo>
                      <a:pt x="1443101" y="3949700"/>
                    </a:lnTo>
                    <a:lnTo>
                      <a:pt x="1436128" y="3924300"/>
                    </a:lnTo>
                    <a:lnTo>
                      <a:pt x="1455839" y="4013200"/>
                    </a:lnTo>
                    <a:lnTo>
                      <a:pt x="1460576" y="4038600"/>
                    </a:lnTo>
                    <a:lnTo>
                      <a:pt x="1464779" y="4064000"/>
                    </a:lnTo>
                    <a:lnTo>
                      <a:pt x="1468183" y="4076700"/>
                    </a:lnTo>
                    <a:lnTo>
                      <a:pt x="1470469" y="4102100"/>
                    </a:lnTo>
                    <a:lnTo>
                      <a:pt x="1483537" y="4127500"/>
                    </a:lnTo>
                    <a:lnTo>
                      <a:pt x="1497571" y="4152900"/>
                    </a:lnTo>
                    <a:lnTo>
                      <a:pt x="1511249" y="4191000"/>
                    </a:lnTo>
                    <a:lnTo>
                      <a:pt x="1523263" y="4216400"/>
                    </a:lnTo>
                    <a:lnTo>
                      <a:pt x="1535811" y="4267200"/>
                    </a:lnTo>
                    <a:lnTo>
                      <a:pt x="1548625" y="4330700"/>
                    </a:lnTo>
                    <a:lnTo>
                      <a:pt x="1561782" y="4381500"/>
                    </a:lnTo>
                    <a:lnTo>
                      <a:pt x="1575358" y="4432300"/>
                    </a:lnTo>
                    <a:lnTo>
                      <a:pt x="1558709" y="4394200"/>
                    </a:lnTo>
                    <a:lnTo>
                      <a:pt x="1568932" y="4432300"/>
                    </a:lnTo>
                    <a:lnTo>
                      <a:pt x="1578229" y="4457700"/>
                    </a:lnTo>
                    <a:lnTo>
                      <a:pt x="1595640" y="4521200"/>
                    </a:lnTo>
                    <a:lnTo>
                      <a:pt x="1591348" y="4521200"/>
                    </a:lnTo>
                    <a:lnTo>
                      <a:pt x="1583410" y="4508500"/>
                    </a:lnTo>
                    <a:lnTo>
                      <a:pt x="1572437" y="4470400"/>
                    </a:lnTo>
                    <a:lnTo>
                      <a:pt x="1559052" y="4419600"/>
                    </a:lnTo>
                    <a:lnTo>
                      <a:pt x="1562011" y="4445000"/>
                    </a:lnTo>
                    <a:lnTo>
                      <a:pt x="1568551" y="4483100"/>
                    </a:lnTo>
                    <a:lnTo>
                      <a:pt x="1578724" y="4508500"/>
                    </a:lnTo>
                    <a:lnTo>
                      <a:pt x="1592605" y="4546600"/>
                    </a:lnTo>
                    <a:lnTo>
                      <a:pt x="1586141" y="4521200"/>
                    </a:lnTo>
                    <a:lnTo>
                      <a:pt x="1594866" y="4546600"/>
                    </a:lnTo>
                    <a:lnTo>
                      <a:pt x="1606308" y="4584700"/>
                    </a:lnTo>
                    <a:lnTo>
                      <a:pt x="1618678" y="4610100"/>
                    </a:lnTo>
                    <a:lnTo>
                      <a:pt x="1630121" y="4648200"/>
                    </a:lnTo>
                    <a:lnTo>
                      <a:pt x="1638833" y="4673600"/>
                    </a:lnTo>
                    <a:lnTo>
                      <a:pt x="1642986" y="4673600"/>
                    </a:lnTo>
                    <a:lnTo>
                      <a:pt x="1640763" y="4660900"/>
                    </a:lnTo>
                    <a:lnTo>
                      <a:pt x="1630324" y="4610100"/>
                    </a:lnTo>
                    <a:lnTo>
                      <a:pt x="1649450" y="4673600"/>
                    </a:lnTo>
                    <a:lnTo>
                      <a:pt x="1661579" y="4724400"/>
                    </a:lnTo>
                    <a:lnTo>
                      <a:pt x="1670392" y="4762500"/>
                    </a:lnTo>
                    <a:lnTo>
                      <a:pt x="1679562" y="4813300"/>
                    </a:lnTo>
                    <a:lnTo>
                      <a:pt x="1692770" y="4851400"/>
                    </a:lnTo>
                    <a:lnTo>
                      <a:pt x="1686801" y="4851400"/>
                    </a:lnTo>
                    <a:lnTo>
                      <a:pt x="1678241" y="4826000"/>
                    </a:lnTo>
                    <a:lnTo>
                      <a:pt x="1671751" y="4813300"/>
                    </a:lnTo>
                    <a:lnTo>
                      <a:pt x="1671942" y="4826000"/>
                    </a:lnTo>
                    <a:lnTo>
                      <a:pt x="1687118" y="4889500"/>
                    </a:lnTo>
                    <a:lnTo>
                      <a:pt x="1701126" y="4927600"/>
                    </a:lnTo>
                    <a:lnTo>
                      <a:pt x="1715389" y="4978400"/>
                    </a:lnTo>
                    <a:lnTo>
                      <a:pt x="1731289" y="5029200"/>
                    </a:lnTo>
                    <a:lnTo>
                      <a:pt x="1725739" y="5003800"/>
                    </a:lnTo>
                    <a:lnTo>
                      <a:pt x="1726298" y="5003800"/>
                    </a:lnTo>
                    <a:lnTo>
                      <a:pt x="1728165" y="4991100"/>
                    </a:lnTo>
                    <a:lnTo>
                      <a:pt x="1726514" y="4978400"/>
                    </a:lnTo>
                    <a:lnTo>
                      <a:pt x="1716570" y="4940300"/>
                    </a:lnTo>
                    <a:lnTo>
                      <a:pt x="1730273" y="4978400"/>
                    </a:lnTo>
                    <a:lnTo>
                      <a:pt x="1746072" y="5029200"/>
                    </a:lnTo>
                    <a:lnTo>
                      <a:pt x="1754670" y="5045494"/>
                    </a:lnTo>
                    <a:lnTo>
                      <a:pt x="1749386" y="5029200"/>
                    </a:lnTo>
                    <a:lnTo>
                      <a:pt x="1740928" y="5003800"/>
                    </a:lnTo>
                    <a:lnTo>
                      <a:pt x="1731810" y="4965700"/>
                    </a:lnTo>
                    <a:lnTo>
                      <a:pt x="1747050" y="5003800"/>
                    </a:lnTo>
                    <a:lnTo>
                      <a:pt x="1762150" y="5054600"/>
                    </a:lnTo>
                    <a:lnTo>
                      <a:pt x="1765744" y="5066893"/>
                    </a:lnTo>
                    <a:lnTo>
                      <a:pt x="1765960" y="5067300"/>
                    </a:lnTo>
                    <a:lnTo>
                      <a:pt x="1765795" y="5067046"/>
                    </a:lnTo>
                    <a:lnTo>
                      <a:pt x="1765871" y="5067300"/>
                    </a:lnTo>
                    <a:lnTo>
                      <a:pt x="1777034" y="5105400"/>
                    </a:lnTo>
                    <a:lnTo>
                      <a:pt x="1791652" y="5143500"/>
                    </a:lnTo>
                    <a:lnTo>
                      <a:pt x="1805914" y="5194300"/>
                    </a:lnTo>
                    <a:lnTo>
                      <a:pt x="1819744" y="5245100"/>
                    </a:lnTo>
                    <a:lnTo>
                      <a:pt x="1833092" y="5283200"/>
                    </a:lnTo>
                    <a:lnTo>
                      <a:pt x="1829523" y="5283200"/>
                    </a:lnTo>
                    <a:lnTo>
                      <a:pt x="1839226" y="5308600"/>
                    </a:lnTo>
                    <a:lnTo>
                      <a:pt x="1859267" y="5359400"/>
                    </a:lnTo>
                    <a:lnTo>
                      <a:pt x="1879663" y="5422900"/>
                    </a:lnTo>
                    <a:lnTo>
                      <a:pt x="1900097" y="5473700"/>
                    </a:lnTo>
                    <a:lnTo>
                      <a:pt x="1920290" y="5524500"/>
                    </a:lnTo>
                    <a:lnTo>
                      <a:pt x="1939950" y="5575300"/>
                    </a:lnTo>
                    <a:lnTo>
                      <a:pt x="1958771" y="5626100"/>
                    </a:lnTo>
                    <a:lnTo>
                      <a:pt x="1976450" y="5664200"/>
                    </a:lnTo>
                    <a:lnTo>
                      <a:pt x="1992718" y="5702300"/>
                    </a:lnTo>
                    <a:lnTo>
                      <a:pt x="1980730" y="5664200"/>
                    </a:lnTo>
                    <a:lnTo>
                      <a:pt x="1967890" y="5626100"/>
                    </a:lnTo>
                    <a:lnTo>
                      <a:pt x="1954301" y="5588000"/>
                    </a:lnTo>
                    <a:lnTo>
                      <a:pt x="1942490" y="5562600"/>
                    </a:lnTo>
                    <a:lnTo>
                      <a:pt x="1934972" y="5524500"/>
                    </a:lnTo>
                    <a:lnTo>
                      <a:pt x="1945868" y="5549900"/>
                    </a:lnTo>
                    <a:lnTo>
                      <a:pt x="1950250" y="5562600"/>
                    </a:lnTo>
                    <a:lnTo>
                      <a:pt x="1950339" y="5549900"/>
                    </a:lnTo>
                    <a:lnTo>
                      <a:pt x="1948370" y="5537200"/>
                    </a:lnTo>
                    <a:lnTo>
                      <a:pt x="1946592" y="5524500"/>
                    </a:lnTo>
                    <a:lnTo>
                      <a:pt x="1947252" y="5524500"/>
                    </a:lnTo>
                    <a:lnTo>
                      <a:pt x="1952574" y="5537200"/>
                    </a:lnTo>
                    <a:lnTo>
                      <a:pt x="1964804" y="5562600"/>
                    </a:lnTo>
                    <a:lnTo>
                      <a:pt x="1985721" y="5613400"/>
                    </a:lnTo>
                    <a:lnTo>
                      <a:pt x="2004822" y="5664200"/>
                    </a:lnTo>
                    <a:lnTo>
                      <a:pt x="2022487" y="5727700"/>
                    </a:lnTo>
                    <a:lnTo>
                      <a:pt x="2039112" y="5765800"/>
                    </a:lnTo>
                    <a:lnTo>
                      <a:pt x="2055063" y="5816600"/>
                    </a:lnTo>
                    <a:lnTo>
                      <a:pt x="2070735" y="5854700"/>
                    </a:lnTo>
                    <a:lnTo>
                      <a:pt x="2086521" y="5892800"/>
                    </a:lnTo>
                    <a:lnTo>
                      <a:pt x="2102777" y="5930900"/>
                    </a:lnTo>
                    <a:lnTo>
                      <a:pt x="2083155" y="5867400"/>
                    </a:lnTo>
                    <a:lnTo>
                      <a:pt x="2063140" y="5816600"/>
                    </a:lnTo>
                    <a:lnTo>
                      <a:pt x="2043226" y="5753100"/>
                    </a:lnTo>
                    <a:lnTo>
                      <a:pt x="2023973" y="5689600"/>
                    </a:lnTo>
                    <a:lnTo>
                      <a:pt x="2005888" y="5638800"/>
                    </a:lnTo>
                    <a:lnTo>
                      <a:pt x="2001786" y="5626100"/>
                    </a:lnTo>
                    <a:lnTo>
                      <a:pt x="1989493" y="5588000"/>
                    </a:lnTo>
                    <a:lnTo>
                      <a:pt x="1975332" y="5549900"/>
                    </a:lnTo>
                    <a:lnTo>
                      <a:pt x="1963902" y="5524500"/>
                    </a:lnTo>
                    <a:lnTo>
                      <a:pt x="1995843" y="5626100"/>
                    </a:lnTo>
                    <a:lnTo>
                      <a:pt x="1972894" y="5575300"/>
                    </a:lnTo>
                    <a:lnTo>
                      <a:pt x="1954669" y="5524500"/>
                    </a:lnTo>
                    <a:lnTo>
                      <a:pt x="1950110" y="5511800"/>
                    </a:lnTo>
                    <a:lnTo>
                      <a:pt x="1927466" y="5461000"/>
                    </a:lnTo>
                    <a:lnTo>
                      <a:pt x="1904961" y="5410200"/>
                    </a:lnTo>
                    <a:lnTo>
                      <a:pt x="1896122" y="5384800"/>
                    </a:lnTo>
                    <a:lnTo>
                      <a:pt x="1874177" y="5321300"/>
                    </a:lnTo>
                    <a:lnTo>
                      <a:pt x="1853844" y="5257800"/>
                    </a:lnTo>
                    <a:lnTo>
                      <a:pt x="1850199" y="5223218"/>
                    </a:lnTo>
                    <a:lnTo>
                      <a:pt x="1843189" y="5207000"/>
                    </a:lnTo>
                    <a:lnTo>
                      <a:pt x="1826755" y="5156200"/>
                    </a:lnTo>
                    <a:lnTo>
                      <a:pt x="1810410" y="5105400"/>
                    </a:lnTo>
                    <a:lnTo>
                      <a:pt x="1794192" y="5054600"/>
                    </a:lnTo>
                    <a:lnTo>
                      <a:pt x="1778152" y="5016500"/>
                    </a:lnTo>
                    <a:lnTo>
                      <a:pt x="1762328" y="4965700"/>
                    </a:lnTo>
                    <a:lnTo>
                      <a:pt x="1754543" y="4940300"/>
                    </a:lnTo>
                    <a:lnTo>
                      <a:pt x="1746745" y="4914900"/>
                    </a:lnTo>
                    <a:lnTo>
                      <a:pt x="1731479" y="4864100"/>
                    </a:lnTo>
                    <a:lnTo>
                      <a:pt x="1727796" y="4851400"/>
                    </a:lnTo>
                    <a:lnTo>
                      <a:pt x="1702003" y="4762500"/>
                    </a:lnTo>
                    <a:lnTo>
                      <a:pt x="1687880" y="4724400"/>
                    </a:lnTo>
                    <a:lnTo>
                      <a:pt x="1674228" y="4673600"/>
                    </a:lnTo>
                    <a:lnTo>
                      <a:pt x="1685747" y="4711700"/>
                    </a:lnTo>
                    <a:lnTo>
                      <a:pt x="1687880" y="4711700"/>
                    </a:lnTo>
                    <a:lnTo>
                      <a:pt x="1683651" y="4686300"/>
                    </a:lnTo>
                    <a:lnTo>
                      <a:pt x="1681124" y="4673600"/>
                    </a:lnTo>
                    <a:lnTo>
                      <a:pt x="1676082" y="4648200"/>
                    </a:lnTo>
                    <a:lnTo>
                      <a:pt x="1668449" y="4622800"/>
                    </a:lnTo>
                    <a:lnTo>
                      <a:pt x="1665947" y="4610100"/>
                    </a:lnTo>
                    <a:lnTo>
                      <a:pt x="1663458" y="4597400"/>
                    </a:lnTo>
                    <a:lnTo>
                      <a:pt x="1664017" y="4584700"/>
                    </a:lnTo>
                    <a:lnTo>
                      <a:pt x="1673034" y="4610100"/>
                    </a:lnTo>
                    <a:lnTo>
                      <a:pt x="1684756" y="4648200"/>
                    </a:lnTo>
                    <a:lnTo>
                      <a:pt x="1693456" y="4686300"/>
                    </a:lnTo>
                    <a:lnTo>
                      <a:pt x="1698307" y="4699000"/>
                    </a:lnTo>
                    <a:lnTo>
                      <a:pt x="1701050" y="4699000"/>
                    </a:lnTo>
                    <a:lnTo>
                      <a:pt x="1699691" y="4686300"/>
                    </a:lnTo>
                    <a:lnTo>
                      <a:pt x="1695462" y="4673600"/>
                    </a:lnTo>
                    <a:lnTo>
                      <a:pt x="1689417" y="4648200"/>
                    </a:lnTo>
                    <a:lnTo>
                      <a:pt x="1682800" y="4622800"/>
                    </a:lnTo>
                    <a:lnTo>
                      <a:pt x="1676552" y="4597400"/>
                    </a:lnTo>
                    <a:lnTo>
                      <a:pt x="1671701" y="4584700"/>
                    </a:lnTo>
                    <a:lnTo>
                      <a:pt x="1669262" y="4559300"/>
                    </a:lnTo>
                    <a:lnTo>
                      <a:pt x="1663585" y="4546600"/>
                    </a:lnTo>
                    <a:lnTo>
                      <a:pt x="1655610" y="4521200"/>
                    </a:lnTo>
                    <a:lnTo>
                      <a:pt x="1637728" y="4470400"/>
                    </a:lnTo>
                    <a:lnTo>
                      <a:pt x="1630514" y="4445000"/>
                    </a:lnTo>
                    <a:lnTo>
                      <a:pt x="1625003" y="4445000"/>
                    </a:lnTo>
                    <a:lnTo>
                      <a:pt x="1629117" y="4470400"/>
                    </a:lnTo>
                    <a:lnTo>
                      <a:pt x="1619846" y="4432300"/>
                    </a:lnTo>
                    <a:lnTo>
                      <a:pt x="1606283" y="4381500"/>
                    </a:lnTo>
                    <a:lnTo>
                      <a:pt x="1591297" y="4318000"/>
                    </a:lnTo>
                    <a:lnTo>
                      <a:pt x="1577733" y="4267200"/>
                    </a:lnTo>
                    <a:lnTo>
                      <a:pt x="1568450" y="4216400"/>
                    </a:lnTo>
                    <a:lnTo>
                      <a:pt x="1564982" y="4216400"/>
                    </a:lnTo>
                    <a:lnTo>
                      <a:pt x="1559623" y="4203700"/>
                    </a:lnTo>
                    <a:lnTo>
                      <a:pt x="1552917" y="4178300"/>
                    </a:lnTo>
                    <a:lnTo>
                      <a:pt x="1545424" y="4140200"/>
                    </a:lnTo>
                    <a:lnTo>
                      <a:pt x="1537931" y="4114800"/>
                    </a:lnTo>
                    <a:lnTo>
                      <a:pt x="1530870" y="4076700"/>
                    </a:lnTo>
                    <a:lnTo>
                      <a:pt x="1524711" y="4051300"/>
                    </a:lnTo>
                    <a:lnTo>
                      <a:pt x="1519885" y="4038600"/>
                    </a:lnTo>
                    <a:lnTo>
                      <a:pt x="1515922" y="4013200"/>
                    </a:lnTo>
                    <a:lnTo>
                      <a:pt x="1512785" y="3987800"/>
                    </a:lnTo>
                    <a:lnTo>
                      <a:pt x="1510449" y="3962400"/>
                    </a:lnTo>
                    <a:lnTo>
                      <a:pt x="1508899" y="3949700"/>
                    </a:lnTo>
                    <a:lnTo>
                      <a:pt x="1519682" y="3987800"/>
                    </a:lnTo>
                    <a:lnTo>
                      <a:pt x="1531594" y="4038600"/>
                    </a:lnTo>
                    <a:lnTo>
                      <a:pt x="1544561" y="4089400"/>
                    </a:lnTo>
                    <a:lnTo>
                      <a:pt x="1558531" y="4152900"/>
                    </a:lnTo>
                    <a:lnTo>
                      <a:pt x="1573403" y="4203700"/>
                    </a:lnTo>
                    <a:lnTo>
                      <a:pt x="1579448" y="4229100"/>
                    </a:lnTo>
                    <a:lnTo>
                      <a:pt x="1586496" y="4267200"/>
                    </a:lnTo>
                    <a:lnTo>
                      <a:pt x="1591957" y="4292600"/>
                    </a:lnTo>
                    <a:lnTo>
                      <a:pt x="1597812" y="4292600"/>
                    </a:lnTo>
                    <a:lnTo>
                      <a:pt x="1613839" y="4343400"/>
                    </a:lnTo>
                    <a:lnTo>
                      <a:pt x="1646262" y="4445000"/>
                    </a:lnTo>
                    <a:lnTo>
                      <a:pt x="1662252" y="4495800"/>
                    </a:lnTo>
                    <a:lnTo>
                      <a:pt x="1677822" y="4546600"/>
                    </a:lnTo>
                    <a:lnTo>
                      <a:pt x="1696491" y="4610100"/>
                    </a:lnTo>
                    <a:lnTo>
                      <a:pt x="1713649" y="4660900"/>
                    </a:lnTo>
                    <a:lnTo>
                      <a:pt x="1728901" y="4699000"/>
                    </a:lnTo>
                    <a:lnTo>
                      <a:pt x="1741805" y="4737100"/>
                    </a:lnTo>
                    <a:lnTo>
                      <a:pt x="1723669" y="4699000"/>
                    </a:lnTo>
                    <a:lnTo>
                      <a:pt x="1740065" y="4749800"/>
                    </a:lnTo>
                    <a:lnTo>
                      <a:pt x="1755051" y="4787900"/>
                    </a:lnTo>
                    <a:lnTo>
                      <a:pt x="1769084" y="4838700"/>
                    </a:lnTo>
                    <a:lnTo>
                      <a:pt x="1782572" y="4876800"/>
                    </a:lnTo>
                    <a:lnTo>
                      <a:pt x="1795945" y="4927600"/>
                    </a:lnTo>
                    <a:lnTo>
                      <a:pt x="1809635" y="4978400"/>
                    </a:lnTo>
                    <a:lnTo>
                      <a:pt x="1824062" y="5016500"/>
                    </a:lnTo>
                    <a:lnTo>
                      <a:pt x="1839671" y="5067300"/>
                    </a:lnTo>
                    <a:lnTo>
                      <a:pt x="1856867" y="5105400"/>
                    </a:lnTo>
                    <a:lnTo>
                      <a:pt x="1851469" y="5105400"/>
                    </a:lnTo>
                    <a:lnTo>
                      <a:pt x="1855025" y="5118100"/>
                    </a:lnTo>
                    <a:lnTo>
                      <a:pt x="1874354" y="5181600"/>
                    </a:lnTo>
                    <a:lnTo>
                      <a:pt x="1892757" y="5232400"/>
                    </a:lnTo>
                    <a:lnTo>
                      <a:pt x="1910283" y="5270500"/>
                    </a:lnTo>
                    <a:lnTo>
                      <a:pt x="1927034" y="5321300"/>
                    </a:lnTo>
                    <a:lnTo>
                      <a:pt x="1943100" y="5359400"/>
                    </a:lnTo>
                    <a:lnTo>
                      <a:pt x="1957920" y="5395950"/>
                    </a:lnTo>
                    <a:lnTo>
                      <a:pt x="1947481" y="5359400"/>
                    </a:lnTo>
                    <a:lnTo>
                      <a:pt x="1930184" y="5308600"/>
                    </a:lnTo>
                    <a:lnTo>
                      <a:pt x="1947303" y="5346700"/>
                    </a:lnTo>
                    <a:lnTo>
                      <a:pt x="1967801" y="5397500"/>
                    </a:lnTo>
                    <a:lnTo>
                      <a:pt x="1989048" y="5448300"/>
                    </a:lnTo>
                    <a:lnTo>
                      <a:pt x="2008365" y="5511800"/>
                    </a:lnTo>
                    <a:lnTo>
                      <a:pt x="2021408" y="5511800"/>
                    </a:lnTo>
                    <a:lnTo>
                      <a:pt x="2043226" y="5562600"/>
                    </a:lnTo>
                    <a:lnTo>
                      <a:pt x="2061375" y="5613400"/>
                    </a:lnTo>
                    <a:lnTo>
                      <a:pt x="2078355" y="5664200"/>
                    </a:lnTo>
                    <a:lnTo>
                      <a:pt x="2096719" y="5715000"/>
                    </a:lnTo>
                    <a:lnTo>
                      <a:pt x="2118982" y="5765800"/>
                    </a:lnTo>
                    <a:lnTo>
                      <a:pt x="2090077" y="5664200"/>
                    </a:lnTo>
                    <a:lnTo>
                      <a:pt x="2090991" y="5664200"/>
                    </a:lnTo>
                    <a:lnTo>
                      <a:pt x="2084755" y="5651500"/>
                    </a:lnTo>
                    <a:lnTo>
                      <a:pt x="2073757" y="5626100"/>
                    </a:lnTo>
                    <a:lnTo>
                      <a:pt x="2064816" y="5600700"/>
                    </a:lnTo>
                    <a:lnTo>
                      <a:pt x="2058543" y="5588000"/>
                    </a:lnTo>
                    <a:lnTo>
                      <a:pt x="2028672" y="5511800"/>
                    </a:lnTo>
                    <a:lnTo>
                      <a:pt x="2008441" y="5435600"/>
                    </a:lnTo>
                    <a:lnTo>
                      <a:pt x="1995919" y="5384800"/>
                    </a:lnTo>
                    <a:lnTo>
                      <a:pt x="1989175" y="5346700"/>
                    </a:lnTo>
                    <a:lnTo>
                      <a:pt x="1986280" y="5334000"/>
                    </a:lnTo>
                    <a:lnTo>
                      <a:pt x="1982851" y="5308600"/>
                    </a:lnTo>
                    <a:lnTo>
                      <a:pt x="1981136" y="5295900"/>
                    </a:lnTo>
                    <a:lnTo>
                      <a:pt x="1989988" y="5308600"/>
                    </a:lnTo>
                    <a:lnTo>
                      <a:pt x="2003361" y="5334000"/>
                    </a:lnTo>
                    <a:lnTo>
                      <a:pt x="2011756" y="5334000"/>
                    </a:lnTo>
                    <a:lnTo>
                      <a:pt x="1996008" y="5295900"/>
                    </a:lnTo>
                    <a:lnTo>
                      <a:pt x="1990750" y="5283200"/>
                    </a:lnTo>
                    <a:lnTo>
                      <a:pt x="1976437" y="5250167"/>
                    </a:lnTo>
                    <a:lnTo>
                      <a:pt x="2040343" y="5236134"/>
                    </a:lnTo>
                    <a:lnTo>
                      <a:pt x="2064880" y="5231308"/>
                    </a:lnTo>
                    <a:lnTo>
                      <a:pt x="2042541" y="5233441"/>
                    </a:lnTo>
                    <a:lnTo>
                      <a:pt x="1990813" y="5241671"/>
                    </a:lnTo>
                    <a:lnTo>
                      <a:pt x="1973618" y="5244046"/>
                    </a:lnTo>
                    <a:lnTo>
                      <a:pt x="2011400" y="5186400"/>
                    </a:lnTo>
                    <a:lnTo>
                      <a:pt x="2049716" y="5147780"/>
                    </a:lnTo>
                    <a:lnTo>
                      <a:pt x="2081860" y="5121008"/>
                    </a:lnTo>
                    <a:lnTo>
                      <a:pt x="2127173" y="5072278"/>
                    </a:lnTo>
                    <a:lnTo>
                      <a:pt x="2164448" y="5031651"/>
                    </a:lnTo>
                    <a:lnTo>
                      <a:pt x="2195118" y="4997767"/>
                    </a:lnTo>
                    <a:lnTo>
                      <a:pt x="2220557" y="4969218"/>
                    </a:lnTo>
                    <a:lnTo>
                      <a:pt x="2259355" y="4924488"/>
                    </a:lnTo>
                    <a:lnTo>
                      <a:pt x="2287346" y="4890833"/>
                    </a:lnTo>
                    <a:lnTo>
                      <a:pt x="2328672" y="4837214"/>
                    </a:lnTo>
                    <a:lnTo>
                      <a:pt x="2357145" y="4802251"/>
                    </a:lnTo>
                    <a:lnTo>
                      <a:pt x="2398522" y="4753826"/>
                    </a:lnTo>
                    <a:lnTo>
                      <a:pt x="2276538" y="4890757"/>
                    </a:lnTo>
                    <a:lnTo>
                      <a:pt x="1964143" y="5227917"/>
                    </a:lnTo>
                    <a:lnTo>
                      <a:pt x="1959330" y="5219700"/>
                    </a:lnTo>
                    <a:lnTo>
                      <a:pt x="1943087" y="5181600"/>
                    </a:lnTo>
                    <a:lnTo>
                      <a:pt x="1922614" y="5118100"/>
                    </a:lnTo>
                    <a:lnTo>
                      <a:pt x="1918550" y="5105400"/>
                    </a:lnTo>
                    <a:lnTo>
                      <a:pt x="1922995" y="5105400"/>
                    </a:lnTo>
                    <a:lnTo>
                      <a:pt x="1895652" y="5041900"/>
                    </a:lnTo>
                    <a:lnTo>
                      <a:pt x="1893163" y="5029200"/>
                    </a:lnTo>
                    <a:lnTo>
                      <a:pt x="1886216" y="5003800"/>
                    </a:lnTo>
                    <a:lnTo>
                      <a:pt x="1877631" y="4965700"/>
                    </a:lnTo>
                    <a:lnTo>
                      <a:pt x="1870176" y="4940300"/>
                    </a:lnTo>
                    <a:lnTo>
                      <a:pt x="1866658" y="4914900"/>
                    </a:lnTo>
                    <a:lnTo>
                      <a:pt x="1869884" y="4914900"/>
                    </a:lnTo>
                    <a:lnTo>
                      <a:pt x="1882648" y="4953000"/>
                    </a:lnTo>
                    <a:lnTo>
                      <a:pt x="1887220" y="4965700"/>
                    </a:lnTo>
                    <a:lnTo>
                      <a:pt x="1899335" y="5003800"/>
                    </a:lnTo>
                    <a:lnTo>
                      <a:pt x="1905228" y="5029200"/>
                    </a:lnTo>
                    <a:lnTo>
                      <a:pt x="1893963" y="4978400"/>
                    </a:lnTo>
                    <a:lnTo>
                      <a:pt x="1881886" y="4940300"/>
                    </a:lnTo>
                    <a:lnTo>
                      <a:pt x="1875663" y="4914900"/>
                    </a:lnTo>
                    <a:lnTo>
                      <a:pt x="1869427" y="4889500"/>
                    </a:lnTo>
                    <a:lnTo>
                      <a:pt x="1857032" y="4838700"/>
                    </a:lnTo>
                    <a:lnTo>
                      <a:pt x="1845132" y="4787900"/>
                    </a:lnTo>
                    <a:lnTo>
                      <a:pt x="1834146" y="4737100"/>
                    </a:lnTo>
                    <a:lnTo>
                      <a:pt x="1820176" y="4673600"/>
                    </a:lnTo>
                    <a:lnTo>
                      <a:pt x="1810308" y="4622800"/>
                    </a:lnTo>
                    <a:lnTo>
                      <a:pt x="1805724" y="4597400"/>
                    </a:lnTo>
                    <a:lnTo>
                      <a:pt x="1807540" y="4584700"/>
                    </a:lnTo>
                    <a:lnTo>
                      <a:pt x="1800580" y="4559300"/>
                    </a:lnTo>
                    <a:lnTo>
                      <a:pt x="1794992" y="4533900"/>
                    </a:lnTo>
                    <a:lnTo>
                      <a:pt x="1790179" y="4521200"/>
                    </a:lnTo>
                    <a:lnTo>
                      <a:pt x="1785518" y="4495800"/>
                    </a:lnTo>
                    <a:lnTo>
                      <a:pt x="1780247" y="4483100"/>
                    </a:lnTo>
                    <a:lnTo>
                      <a:pt x="1773758" y="4457700"/>
                    </a:lnTo>
                    <a:lnTo>
                      <a:pt x="1765566" y="4419600"/>
                    </a:lnTo>
                    <a:lnTo>
                      <a:pt x="1755203" y="4381500"/>
                    </a:lnTo>
                    <a:lnTo>
                      <a:pt x="1747304" y="4356100"/>
                    </a:lnTo>
                    <a:lnTo>
                      <a:pt x="1741589" y="4356100"/>
                    </a:lnTo>
                    <a:lnTo>
                      <a:pt x="1736991" y="4343400"/>
                    </a:lnTo>
                    <a:lnTo>
                      <a:pt x="1732508" y="4343400"/>
                    </a:lnTo>
                    <a:lnTo>
                      <a:pt x="1727200" y="4330700"/>
                    </a:lnTo>
                    <a:lnTo>
                      <a:pt x="1719961" y="4318000"/>
                    </a:lnTo>
                    <a:lnTo>
                      <a:pt x="1716659" y="4305300"/>
                    </a:lnTo>
                    <a:lnTo>
                      <a:pt x="1710042" y="4279900"/>
                    </a:lnTo>
                    <a:lnTo>
                      <a:pt x="1696707" y="4229100"/>
                    </a:lnTo>
                    <a:lnTo>
                      <a:pt x="1702523" y="4267200"/>
                    </a:lnTo>
                    <a:lnTo>
                      <a:pt x="1708581" y="4292600"/>
                    </a:lnTo>
                    <a:lnTo>
                      <a:pt x="1720913" y="4356100"/>
                    </a:lnTo>
                    <a:lnTo>
                      <a:pt x="1726704" y="4381500"/>
                    </a:lnTo>
                    <a:lnTo>
                      <a:pt x="1732432" y="4394200"/>
                    </a:lnTo>
                    <a:lnTo>
                      <a:pt x="1738210" y="4406900"/>
                    </a:lnTo>
                    <a:lnTo>
                      <a:pt x="1744167" y="4432300"/>
                    </a:lnTo>
                    <a:lnTo>
                      <a:pt x="1736039" y="4394200"/>
                    </a:lnTo>
                    <a:lnTo>
                      <a:pt x="1728000" y="4368800"/>
                    </a:lnTo>
                    <a:lnTo>
                      <a:pt x="1720088" y="4330700"/>
                    </a:lnTo>
                    <a:lnTo>
                      <a:pt x="1712328" y="4305300"/>
                    </a:lnTo>
                    <a:lnTo>
                      <a:pt x="1726044" y="4343400"/>
                    </a:lnTo>
                    <a:lnTo>
                      <a:pt x="1734870" y="4368800"/>
                    </a:lnTo>
                    <a:lnTo>
                      <a:pt x="1742033" y="4381500"/>
                    </a:lnTo>
                    <a:lnTo>
                      <a:pt x="1750695" y="4394200"/>
                    </a:lnTo>
                    <a:lnTo>
                      <a:pt x="1767001" y="4457700"/>
                    </a:lnTo>
                    <a:lnTo>
                      <a:pt x="1779828" y="4508500"/>
                    </a:lnTo>
                    <a:lnTo>
                      <a:pt x="1789811" y="4559300"/>
                    </a:lnTo>
                    <a:lnTo>
                      <a:pt x="1797634" y="4597400"/>
                    </a:lnTo>
                    <a:lnTo>
                      <a:pt x="1804238" y="4635500"/>
                    </a:lnTo>
                    <a:lnTo>
                      <a:pt x="1810346" y="4673600"/>
                    </a:lnTo>
                    <a:lnTo>
                      <a:pt x="1816950" y="4699000"/>
                    </a:lnTo>
                    <a:lnTo>
                      <a:pt x="1825040" y="4737100"/>
                    </a:lnTo>
                    <a:lnTo>
                      <a:pt x="1807159" y="4686300"/>
                    </a:lnTo>
                    <a:lnTo>
                      <a:pt x="1791055" y="4648200"/>
                    </a:lnTo>
                    <a:lnTo>
                      <a:pt x="1783321" y="4622800"/>
                    </a:lnTo>
                    <a:lnTo>
                      <a:pt x="1779447" y="4610100"/>
                    </a:lnTo>
                    <a:lnTo>
                      <a:pt x="1775079" y="4622800"/>
                    </a:lnTo>
                    <a:lnTo>
                      <a:pt x="1764512" y="4572000"/>
                    </a:lnTo>
                    <a:lnTo>
                      <a:pt x="1753171" y="4533900"/>
                    </a:lnTo>
                    <a:lnTo>
                      <a:pt x="1741322" y="4495800"/>
                    </a:lnTo>
                    <a:lnTo>
                      <a:pt x="1729257" y="4457700"/>
                    </a:lnTo>
                    <a:lnTo>
                      <a:pt x="1717255" y="4394200"/>
                    </a:lnTo>
                    <a:lnTo>
                      <a:pt x="1725460" y="4419600"/>
                    </a:lnTo>
                    <a:lnTo>
                      <a:pt x="1718818" y="4394200"/>
                    </a:lnTo>
                    <a:lnTo>
                      <a:pt x="1715490" y="4381500"/>
                    </a:lnTo>
                    <a:lnTo>
                      <a:pt x="1708315" y="4356100"/>
                    </a:lnTo>
                    <a:lnTo>
                      <a:pt x="1703095" y="4343400"/>
                    </a:lnTo>
                    <a:lnTo>
                      <a:pt x="1695081" y="4305300"/>
                    </a:lnTo>
                    <a:lnTo>
                      <a:pt x="1690585" y="4279900"/>
                    </a:lnTo>
                    <a:lnTo>
                      <a:pt x="1684807" y="4267200"/>
                    </a:lnTo>
                    <a:lnTo>
                      <a:pt x="1676958" y="4241800"/>
                    </a:lnTo>
                    <a:lnTo>
                      <a:pt x="1679282" y="4241800"/>
                    </a:lnTo>
                    <a:lnTo>
                      <a:pt x="1679016" y="4229100"/>
                    </a:lnTo>
                    <a:lnTo>
                      <a:pt x="1678355" y="4216400"/>
                    </a:lnTo>
                    <a:lnTo>
                      <a:pt x="1669199" y="4191000"/>
                    </a:lnTo>
                    <a:lnTo>
                      <a:pt x="1666354" y="4178300"/>
                    </a:lnTo>
                    <a:lnTo>
                      <a:pt x="1663509" y="4165600"/>
                    </a:lnTo>
                    <a:lnTo>
                      <a:pt x="1660499" y="4152900"/>
                    </a:lnTo>
                    <a:lnTo>
                      <a:pt x="1659343" y="4152900"/>
                    </a:lnTo>
                    <a:lnTo>
                      <a:pt x="1659280" y="4165600"/>
                    </a:lnTo>
                    <a:lnTo>
                      <a:pt x="1659483" y="4165600"/>
                    </a:lnTo>
                    <a:lnTo>
                      <a:pt x="1659166" y="4178300"/>
                    </a:lnTo>
                    <a:lnTo>
                      <a:pt x="1657515" y="4178300"/>
                    </a:lnTo>
                    <a:lnTo>
                      <a:pt x="1653755" y="4165600"/>
                    </a:lnTo>
                    <a:lnTo>
                      <a:pt x="1647088" y="4140200"/>
                    </a:lnTo>
                    <a:lnTo>
                      <a:pt x="1636687" y="4114800"/>
                    </a:lnTo>
                    <a:lnTo>
                      <a:pt x="1627428" y="4051300"/>
                    </a:lnTo>
                    <a:lnTo>
                      <a:pt x="1625968" y="4025900"/>
                    </a:lnTo>
                    <a:lnTo>
                      <a:pt x="1639912" y="4025900"/>
                    </a:lnTo>
                    <a:lnTo>
                      <a:pt x="1641157" y="4013200"/>
                    </a:lnTo>
                    <a:lnTo>
                      <a:pt x="1660321" y="4089400"/>
                    </a:lnTo>
                    <a:lnTo>
                      <a:pt x="1671904" y="4127500"/>
                    </a:lnTo>
                    <a:lnTo>
                      <a:pt x="1678305" y="4140200"/>
                    </a:lnTo>
                    <a:lnTo>
                      <a:pt x="1685747" y="4140200"/>
                    </a:lnTo>
                    <a:lnTo>
                      <a:pt x="1692262" y="4152900"/>
                    </a:lnTo>
                    <a:lnTo>
                      <a:pt x="1704695" y="4191000"/>
                    </a:lnTo>
                    <a:lnTo>
                      <a:pt x="1726209" y="4267200"/>
                    </a:lnTo>
                    <a:lnTo>
                      <a:pt x="1730425" y="4254500"/>
                    </a:lnTo>
                    <a:lnTo>
                      <a:pt x="1727174" y="4229100"/>
                    </a:lnTo>
                    <a:lnTo>
                      <a:pt x="1717903" y="4165600"/>
                    </a:lnTo>
                    <a:lnTo>
                      <a:pt x="1704098" y="4102100"/>
                    </a:lnTo>
                    <a:lnTo>
                      <a:pt x="1701279" y="4089400"/>
                    </a:lnTo>
                    <a:lnTo>
                      <a:pt x="1692833" y="4051300"/>
                    </a:lnTo>
                    <a:lnTo>
                      <a:pt x="1687207" y="4025900"/>
                    </a:lnTo>
                    <a:lnTo>
                      <a:pt x="1689430" y="4051300"/>
                    </a:lnTo>
                    <a:lnTo>
                      <a:pt x="1680845" y="4051300"/>
                    </a:lnTo>
                    <a:lnTo>
                      <a:pt x="1674177" y="4038600"/>
                    </a:lnTo>
                    <a:lnTo>
                      <a:pt x="1668703" y="4038600"/>
                    </a:lnTo>
                    <a:lnTo>
                      <a:pt x="1666481" y="4051300"/>
                    </a:lnTo>
                    <a:lnTo>
                      <a:pt x="1669605" y="4089400"/>
                    </a:lnTo>
                    <a:lnTo>
                      <a:pt x="1664982" y="4076700"/>
                    </a:lnTo>
                    <a:lnTo>
                      <a:pt x="1660499" y="4051300"/>
                    </a:lnTo>
                    <a:lnTo>
                      <a:pt x="1656156" y="4038600"/>
                    </a:lnTo>
                    <a:lnTo>
                      <a:pt x="1651939" y="4025900"/>
                    </a:lnTo>
                    <a:lnTo>
                      <a:pt x="1649971" y="4013200"/>
                    </a:lnTo>
                    <a:lnTo>
                      <a:pt x="1648015" y="4000500"/>
                    </a:lnTo>
                    <a:lnTo>
                      <a:pt x="1644230" y="3987800"/>
                    </a:lnTo>
                    <a:lnTo>
                      <a:pt x="1640547" y="3975100"/>
                    </a:lnTo>
                    <a:lnTo>
                      <a:pt x="1636953" y="3962400"/>
                    </a:lnTo>
                    <a:lnTo>
                      <a:pt x="1611718" y="3886200"/>
                    </a:lnTo>
                    <a:lnTo>
                      <a:pt x="1602854" y="3848100"/>
                    </a:lnTo>
                    <a:lnTo>
                      <a:pt x="1594535" y="3822700"/>
                    </a:lnTo>
                    <a:lnTo>
                      <a:pt x="1592618" y="3810000"/>
                    </a:lnTo>
                    <a:lnTo>
                      <a:pt x="1586852" y="3771900"/>
                    </a:lnTo>
                    <a:lnTo>
                      <a:pt x="1579880" y="3721100"/>
                    </a:lnTo>
                    <a:lnTo>
                      <a:pt x="1573745" y="3657600"/>
                    </a:lnTo>
                    <a:lnTo>
                      <a:pt x="1576616" y="3657600"/>
                    </a:lnTo>
                    <a:lnTo>
                      <a:pt x="1565097" y="3606800"/>
                    </a:lnTo>
                    <a:lnTo>
                      <a:pt x="1554327" y="3556000"/>
                    </a:lnTo>
                    <a:lnTo>
                      <a:pt x="1553121" y="3543300"/>
                    </a:lnTo>
                    <a:lnTo>
                      <a:pt x="1552028" y="3530600"/>
                    </a:lnTo>
                    <a:lnTo>
                      <a:pt x="1551063" y="3505200"/>
                    </a:lnTo>
                    <a:lnTo>
                      <a:pt x="1550238" y="3492500"/>
                    </a:lnTo>
                    <a:lnTo>
                      <a:pt x="1548498" y="3454400"/>
                    </a:lnTo>
                    <a:lnTo>
                      <a:pt x="1547736" y="3441700"/>
                    </a:lnTo>
                    <a:lnTo>
                      <a:pt x="1547202" y="3429000"/>
                    </a:lnTo>
                    <a:lnTo>
                      <a:pt x="1558315" y="3479800"/>
                    </a:lnTo>
                    <a:lnTo>
                      <a:pt x="1566786" y="3530600"/>
                    </a:lnTo>
                    <a:lnTo>
                      <a:pt x="1574050" y="3581400"/>
                    </a:lnTo>
                    <a:lnTo>
                      <a:pt x="1581607" y="3632200"/>
                    </a:lnTo>
                    <a:lnTo>
                      <a:pt x="1590916" y="3683000"/>
                    </a:lnTo>
                    <a:lnTo>
                      <a:pt x="1589405" y="3644900"/>
                    </a:lnTo>
                    <a:lnTo>
                      <a:pt x="1587258" y="3619500"/>
                    </a:lnTo>
                    <a:lnTo>
                      <a:pt x="1581810" y="3568700"/>
                    </a:lnTo>
                    <a:lnTo>
                      <a:pt x="1576603" y="3530600"/>
                    </a:lnTo>
                    <a:lnTo>
                      <a:pt x="1574673" y="3530600"/>
                    </a:lnTo>
                    <a:lnTo>
                      <a:pt x="1572856" y="3517900"/>
                    </a:lnTo>
                    <a:lnTo>
                      <a:pt x="1570964" y="3505200"/>
                    </a:lnTo>
                    <a:lnTo>
                      <a:pt x="1569008" y="3492500"/>
                    </a:lnTo>
                    <a:lnTo>
                      <a:pt x="1558734" y="3429000"/>
                    </a:lnTo>
                    <a:lnTo>
                      <a:pt x="1551012" y="3390900"/>
                    </a:lnTo>
                    <a:lnTo>
                      <a:pt x="1544764" y="3327400"/>
                    </a:lnTo>
                    <a:lnTo>
                      <a:pt x="1540878" y="3263900"/>
                    </a:lnTo>
                    <a:lnTo>
                      <a:pt x="1545094" y="3225800"/>
                    </a:lnTo>
                    <a:lnTo>
                      <a:pt x="1548714" y="3225800"/>
                    </a:lnTo>
                    <a:lnTo>
                      <a:pt x="1552105" y="3251200"/>
                    </a:lnTo>
                    <a:lnTo>
                      <a:pt x="1555572" y="3302000"/>
                    </a:lnTo>
                    <a:lnTo>
                      <a:pt x="1560080" y="3352800"/>
                    </a:lnTo>
                    <a:lnTo>
                      <a:pt x="1565490" y="3403600"/>
                    </a:lnTo>
                    <a:lnTo>
                      <a:pt x="1571320" y="3441700"/>
                    </a:lnTo>
                    <a:lnTo>
                      <a:pt x="1577060" y="3454400"/>
                    </a:lnTo>
                    <a:lnTo>
                      <a:pt x="1574660" y="3441700"/>
                    </a:lnTo>
                    <a:lnTo>
                      <a:pt x="1573034" y="3416300"/>
                    </a:lnTo>
                    <a:lnTo>
                      <a:pt x="1572056" y="3390900"/>
                    </a:lnTo>
                    <a:lnTo>
                      <a:pt x="1571574" y="3365500"/>
                    </a:lnTo>
                    <a:lnTo>
                      <a:pt x="1571942" y="3352800"/>
                    </a:lnTo>
                    <a:lnTo>
                      <a:pt x="1572882" y="3340100"/>
                    </a:lnTo>
                    <a:lnTo>
                      <a:pt x="1574241" y="3327400"/>
                    </a:lnTo>
                    <a:lnTo>
                      <a:pt x="1575917" y="3327400"/>
                    </a:lnTo>
                    <a:lnTo>
                      <a:pt x="1576768" y="3352800"/>
                    </a:lnTo>
                    <a:lnTo>
                      <a:pt x="1578076" y="3378200"/>
                    </a:lnTo>
                    <a:lnTo>
                      <a:pt x="1579613" y="3403600"/>
                    </a:lnTo>
                    <a:lnTo>
                      <a:pt x="1581150" y="3416300"/>
                    </a:lnTo>
                    <a:lnTo>
                      <a:pt x="1582699" y="3441700"/>
                    </a:lnTo>
                    <a:lnTo>
                      <a:pt x="1584388" y="3454400"/>
                    </a:lnTo>
                    <a:lnTo>
                      <a:pt x="1586166" y="3454400"/>
                    </a:lnTo>
                    <a:lnTo>
                      <a:pt x="1587944" y="3467100"/>
                    </a:lnTo>
                    <a:lnTo>
                      <a:pt x="1591424" y="3492500"/>
                    </a:lnTo>
                    <a:lnTo>
                      <a:pt x="1595132" y="3530600"/>
                    </a:lnTo>
                    <a:lnTo>
                      <a:pt x="1599514" y="3568700"/>
                    </a:lnTo>
                    <a:lnTo>
                      <a:pt x="1605038" y="3632200"/>
                    </a:lnTo>
                    <a:lnTo>
                      <a:pt x="1598142" y="3594100"/>
                    </a:lnTo>
                    <a:lnTo>
                      <a:pt x="1596110" y="3594100"/>
                    </a:lnTo>
                    <a:lnTo>
                      <a:pt x="1596390" y="3606800"/>
                    </a:lnTo>
                    <a:lnTo>
                      <a:pt x="1596415" y="3632200"/>
                    </a:lnTo>
                    <a:lnTo>
                      <a:pt x="1593608" y="3632200"/>
                    </a:lnTo>
                    <a:lnTo>
                      <a:pt x="1595424" y="3644900"/>
                    </a:lnTo>
                    <a:lnTo>
                      <a:pt x="1597609" y="3644900"/>
                    </a:lnTo>
                    <a:lnTo>
                      <a:pt x="1600123" y="3657600"/>
                    </a:lnTo>
                    <a:lnTo>
                      <a:pt x="1602905" y="3683000"/>
                    </a:lnTo>
                    <a:lnTo>
                      <a:pt x="1606156" y="3695700"/>
                    </a:lnTo>
                    <a:lnTo>
                      <a:pt x="1609699" y="3721100"/>
                    </a:lnTo>
                    <a:lnTo>
                      <a:pt x="1613446" y="3746500"/>
                    </a:lnTo>
                    <a:lnTo>
                      <a:pt x="1617319" y="3771900"/>
                    </a:lnTo>
                    <a:lnTo>
                      <a:pt x="1653247" y="3975100"/>
                    </a:lnTo>
                    <a:lnTo>
                      <a:pt x="1657946" y="3975100"/>
                    </a:lnTo>
                    <a:lnTo>
                      <a:pt x="1655000" y="3949700"/>
                    </a:lnTo>
                    <a:lnTo>
                      <a:pt x="1647659" y="3898900"/>
                    </a:lnTo>
                    <a:lnTo>
                      <a:pt x="1639150" y="3835400"/>
                    </a:lnTo>
                    <a:lnTo>
                      <a:pt x="1632686" y="3784600"/>
                    </a:lnTo>
                    <a:lnTo>
                      <a:pt x="1623148" y="3733800"/>
                    </a:lnTo>
                    <a:lnTo>
                      <a:pt x="1615414" y="3683000"/>
                    </a:lnTo>
                    <a:lnTo>
                      <a:pt x="1609229" y="3632200"/>
                    </a:lnTo>
                    <a:lnTo>
                      <a:pt x="1604365" y="3594100"/>
                    </a:lnTo>
                    <a:lnTo>
                      <a:pt x="1600542" y="3543300"/>
                    </a:lnTo>
                    <a:lnTo>
                      <a:pt x="1596326" y="3492500"/>
                    </a:lnTo>
                    <a:lnTo>
                      <a:pt x="1592122" y="3429000"/>
                    </a:lnTo>
                    <a:lnTo>
                      <a:pt x="1587195" y="3378200"/>
                    </a:lnTo>
                    <a:lnTo>
                      <a:pt x="1580769" y="3340100"/>
                    </a:lnTo>
                    <a:lnTo>
                      <a:pt x="1579867" y="3327400"/>
                    </a:lnTo>
                    <a:lnTo>
                      <a:pt x="1579143" y="3302000"/>
                    </a:lnTo>
                    <a:lnTo>
                      <a:pt x="1578584" y="3302000"/>
                    </a:lnTo>
                    <a:lnTo>
                      <a:pt x="1578165" y="3289300"/>
                    </a:lnTo>
                    <a:lnTo>
                      <a:pt x="1578051" y="3263900"/>
                    </a:lnTo>
                    <a:lnTo>
                      <a:pt x="1578978" y="3251200"/>
                    </a:lnTo>
                    <a:lnTo>
                      <a:pt x="1580438" y="3251200"/>
                    </a:lnTo>
                    <a:lnTo>
                      <a:pt x="1582166" y="3263900"/>
                    </a:lnTo>
                    <a:lnTo>
                      <a:pt x="1584820" y="3276600"/>
                    </a:lnTo>
                    <a:lnTo>
                      <a:pt x="1587639" y="3302000"/>
                    </a:lnTo>
                    <a:lnTo>
                      <a:pt x="1589925" y="3314700"/>
                    </a:lnTo>
                    <a:lnTo>
                      <a:pt x="1591017" y="3314700"/>
                    </a:lnTo>
                    <a:lnTo>
                      <a:pt x="1590027" y="3263900"/>
                    </a:lnTo>
                    <a:lnTo>
                      <a:pt x="1586839" y="3225800"/>
                    </a:lnTo>
                    <a:lnTo>
                      <a:pt x="1584502" y="3213100"/>
                    </a:lnTo>
                    <a:lnTo>
                      <a:pt x="1577327" y="3213100"/>
                    </a:lnTo>
                    <a:lnTo>
                      <a:pt x="1575803" y="3200628"/>
                    </a:lnTo>
                    <a:lnTo>
                      <a:pt x="1575765" y="3200235"/>
                    </a:lnTo>
                    <a:lnTo>
                      <a:pt x="1573644" y="3136900"/>
                    </a:lnTo>
                    <a:lnTo>
                      <a:pt x="1573923" y="3086100"/>
                    </a:lnTo>
                    <a:lnTo>
                      <a:pt x="1576057" y="3035300"/>
                    </a:lnTo>
                    <a:lnTo>
                      <a:pt x="1579486" y="2997200"/>
                    </a:lnTo>
                    <a:lnTo>
                      <a:pt x="1583702" y="2959100"/>
                    </a:lnTo>
                    <a:lnTo>
                      <a:pt x="1586598" y="2946400"/>
                    </a:lnTo>
                    <a:lnTo>
                      <a:pt x="1589595" y="2921000"/>
                    </a:lnTo>
                    <a:lnTo>
                      <a:pt x="1592783" y="2908300"/>
                    </a:lnTo>
                    <a:lnTo>
                      <a:pt x="1596237" y="2882900"/>
                    </a:lnTo>
                    <a:lnTo>
                      <a:pt x="1603121" y="2832100"/>
                    </a:lnTo>
                    <a:lnTo>
                      <a:pt x="1607019" y="2806700"/>
                    </a:lnTo>
                    <a:lnTo>
                      <a:pt x="1610855" y="2781300"/>
                    </a:lnTo>
                    <a:lnTo>
                      <a:pt x="1613090" y="2743200"/>
                    </a:lnTo>
                    <a:lnTo>
                      <a:pt x="1614665" y="2730500"/>
                    </a:lnTo>
                    <a:lnTo>
                      <a:pt x="1617802" y="2705100"/>
                    </a:lnTo>
                    <a:lnTo>
                      <a:pt x="1625206" y="2654300"/>
                    </a:lnTo>
                    <a:lnTo>
                      <a:pt x="1635493" y="2590800"/>
                    </a:lnTo>
                    <a:lnTo>
                      <a:pt x="1648841" y="2540000"/>
                    </a:lnTo>
                    <a:lnTo>
                      <a:pt x="1665452" y="2476500"/>
                    </a:lnTo>
                    <a:lnTo>
                      <a:pt x="1672234" y="2451100"/>
                    </a:lnTo>
                    <a:lnTo>
                      <a:pt x="1679727" y="2438400"/>
                    </a:lnTo>
                    <a:lnTo>
                      <a:pt x="1687614" y="2413000"/>
                    </a:lnTo>
                    <a:lnTo>
                      <a:pt x="1695564" y="2387600"/>
                    </a:lnTo>
                    <a:lnTo>
                      <a:pt x="1704403" y="2362200"/>
                    </a:lnTo>
                    <a:lnTo>
                      <a:pt x="1713344" y="2336800"/>
                    </a:lnTo>
                    <a:lnTo>
                      <a:pt x="1722589" y="2324100"/>
                    </a:lnTo>
                    <a:lnTo>
                      <a:pt x="1732343" y="2298700"/>
                    </a:lnTo>
                    <a:lnTo>
                      <a:pt x="1741982" y="2273300"/>
                    </a:lnTo>
                    <a:lnTo>
                      <a:pt x="1745335" y="2273300"/>
                    </a:lnTo>
                    <a:lnTo>
                      <a:pt x="1748993" y="2260600"/>
                    </a:lnTo>
                    <a:lnTo>
                      <a:pt x="1752434" y="2260600"/>
                    </a:lnTo>
                    <a:lnTo>
                      <a:pt x="1757692" y="2247900"/>
                    </a:lnTo>
                    <a:lnTo>
                      <a:pt x="1762823" y="2235098"/>
                    </a:lnTo>
                    <a:lnTo>
                      <a:pt x="1767979" y="2222500"/>
                    </a:lnTo>
                    <a:lnTo>
                      <a:pt x="1773555" y="2222500"/>
                    </a:lnTo>
                    <a:lnTo>
                      <a:pt x="1795640" y="2184400"/>
                    </a:lnTo>
                    <a:lnTo>
                      <a:pt x="1818601" y="2146300"/>
                    </a:lnTo>
                    <a:lnTo>
                      <a:pt x="1815884" y="2159000"/>
                    </a:lnTo>
                    <a:lnTo>
                      <a:pt x="1820583" y="2159000"/>
                    </a:lnTo>
                    <a:lnTo>
                      <a:pt x="1829511" y="2146300"/>
                    </a:lnTo>
                    <a:lnTo>
                      <a:pt x="1838439" y="2133600"/>
                    </a:lnTo>
                    <a:lnTo>
                      <a:pt x="1848688" y="2120900"/>
                    </a:lnTo>
                    <a:lnTo>
                      <a:pt x="1857375" y="2108200"/>
                    </a:lnTo>
                    <a:lnTo>
                      <a:pt x="1864956" y="2082800"/>
                    </a:lnTo>
                    <a:lnTo>
                      <a:pt x="1871891" y="2082800"/>
                    </a:lnTo>
                    <a:lnTo>
                      <a:pt x="1877949" y="2070100"/>
                    </a:lnTo>
                    <a:lnTo>
                      <a:pt x="1883371" y="2057400"/>
                    </a:lnTo>
                    <a:lnTo>
                      <a:pt x="1888566" y="2057400"/>
                    </a:lnTo>
                    <a:lnTo>
                      <a:pt x="1893938" y="2044700"/>
                    </a:lnTo>
                    <a:lnTo>
                      <a:pt x="1922741" y="2006600"/>
                    </a:lnTo>
                    <a:lnTo>
                      <a:pt x="1947087" y="1981200"/>
                    </a:lnTo>
                    <a:lnTo>
                      <a:pt x="1954136" y="1969274"/>
                    </a:lnTo>
                    <a:lnTo>
                      <a:pt x="1929892" y="1981200"/>
                    </a:lnTo>
                    <a:lnTo>
                      <a:pt x="1916912" y="1993900"/>
                    </a:lnTo>
                    <a:lnTo>
                      <a:pt x="1910880" y="2000110"/>
                    </a:lnTo>
                    <a:lnTo>
                      <a:pt x="1932520" y="1968500"/>
                    </a:lnTo>
                    <a:lnTo>
                      <a:pt x="1958619" y="1943100"/>
                    </a:lnTo>
                    <a:lnTo>
                      <a:pt x="1985200" y="1917700"/>
                    </a:lnTo>
                    <a:lnTo>
                      <a:pt x="1992071" y="1917700"/>
                    </a:lnTo>
                    <a:lnTo>
                      <a:pt x="1999043" y="1905000"/>
                    </a:lnTo>
                    <a:lnTo>
                      <a:pt x="2027351" y="1879600"/>
                    </a:lnTo>
                    <a:lnTo>
                      <a:pt x="2037334" y="1879600"/>
                    </a:lnTo>
                    <a:lnTo>
                      <a:pt x="2042363" y="1866900"/>
                    </a:lnTo>
                    <a:lnTo>
                      <a:pt x="2057717" y="1866900"/>
                    </a:lnTo>
                    <a:lnTo>
                      <a:pt x="2065515" y="1854200"/>
                    </a:lnTo>
                    <a:lnTo>
                      <a:pt x="2073402" y="1854200"/>
                    </a:lnTo>
                    <a:lnTo>
                      <a:pt x="2081682" y="1841500"/>
                    </a:lnTo>
                    <a:lnTo>
                      <a:pt x="2078050" y="1841500"/>
                    </a:lnTo>
                    <a:lnTo>
                      <a:pt x="2087473" y="1828800"/>
                    </a:lnTo>
                    <a:lnTo>
                      <a:pt x="2120493" y="1803400"/>
                    </a:lnTo>
                    <a:lnTo>
                      <a:pt x="2167750" y="1778000"/>
                    </a:lnTo>
                    <a:lnTo>
                      <a:pt x="2250135" y="1739900"/>
                    </a:lnTo>
                    <a:lnTo>
                      <a:pt x="2276868" y="1727200"/>
                    </a:lnTo>
                    <a:lnTo>
                      <a:pt x="2301468" y="1714500"/>
                    </a:lnTo>
                    <a:lnTo>
                      <a:pt x="2322931" y="1701800"/>
                    </a:lnTo>
                    <a:lnTo>
                      <a:pt x="2340241" y="1701800"/>
                    </a:lnTo>
                    <a:lnTo>
                      <a:pt x="2361514" y="1689100"/>
                    </a:lnTo>
                    <a:lnTo>
                      <a:pt x="2389098" y="1689100"/>
                    </a:lnTo>
                    <a:lnTo>
                      <a:pt x="2383091" y="1690890"/>
                    </a:lnTo>
                    <a:lnTo>
                      <a:pt x="2368410" y="1696186"/>
                    </a:lnTo>
                    <a:lnTo>
                      <a:pt x="2321344" y="1715668"/>
                    </a:lnTo>
                    <a:lnTo>
                      <a:pt x="2273490" y="1738007"/>
                    </a:lnTo>
                    <a:lnTo>
                      <a:pt x="2214816" y="1768652"/>
                    </a:lnTo>
                    <a:lnTo>
                      <a:pt x="2178685" y="1789468"/>
                    </a:lnTo>
                    <a:lnTo>
                      <a:pt x="2127542" y="1821027"/>
                    </a:lnTo>
                    <a:lnTo>
                      <a:pt x="2099627" y="1839937"/>
                    </a:lnTo>
                    <a:lnTo>
                      <a:pt x="2107184" y="1828800"/>
                    </a:lnTo>
                    <a:lnTo>
                      <a:pt x="2088210" y="1841500"/>
                    </a:lnTo>
                    <a:lnTo>
                      <a:pt x="2097316" y="1841500"/>
                    </a:lnTo>
                    <a:lnTo>
                      <a:pt x="2079028" y="1853895"/>
                    </a:lnTo>
                    <a:lnTo>
                      <a:pt x="2071865" y="1859229"/>
                    </a:lnTo>
                    <a:lnTo>
                      <a:pt x="2110867" y="1835848"/>
                    </a:lnTo>
                    <a:lnTo>
                      <a:pt x="2147112" y="1814906"/>
                    </a:lnTo>
                    <a:lnTo>
                      <a:pt x="2180971" y="1796046"/>
                    </a:lnTo>
                    <a:lnTo>
                      <a:pt x="2271674" y="1748726"/>
                    </a:lnTo>
                    <a:lnTo>
                      <a:pt x="2313368" y="1729016"/>
                    </a:lnTo>
                    <a:lnTo>
                      <a:pt x="2368245" y="1705381"/>
                    </a:lnTo>
                    <a:lnTo>
                      <a:pt x="2415717" y="1691119"/>
                    </a:lnTo>
                    <a:lnTo>
                      <a:pt x="2457920" y="1686318"/>
                    </a:lnTo>
                    <a:lnTo>
                      <a:pt x="2489454" y="1686204"/>
                    </a:lnTo>
                    <a:lnTo>
                      <a:pt x="2523769" y="1688846"/>
                    </a:lnTo>
                    <a:lnTo>
                      <a:pt x="2560891" y="1694497"/>
                    </a:lnTo>
                    <a:lnTo>
                      <a:pt x="2541384" y="1688973"/>
                    </a:lnTo>
                    <a:lnTo>
                      <a:pt x="2521801" y="1683931"/>
                    </a:lnTo>
                    <a:lnTo>
                      <a:pt x="2502179" y="1679422"/>
                    </a:lnTo>
                    <a:lnTo>
                      <a:pt x="2487041" y="1676400"/>
                    </a:lnTo>
                    <a:lnTo>
                      <a:pt x="2562593" y="1676400"/>
                    </a:lnTo>
                    <a:lnTo>
                      <a:pt x="2592463" y="1689100"/>
                    </a:lnTo>
                    <a:lnTo>
                      <a:pt x="2602039" y="1689100"/>
                    </a:lnTo>
                    <a:lnTo>
                      <a:pt x="2764929" y="1739900"/>
                    </a:lnTo>
                    <a:lnTo>
                      <a:pt x="2740101" y="1739900"/>
                    </a:lnTo>
                    <a:lnTo>
                      <a:pt x="2781211" y="1765300"/>
                    </a:lnTo>
                    <a:lnTo>
                      <a:pt x="2783192" y="1765300"/>
                    </a:lnTo>
                    <a:lnTo>
                      <a:pt x="2783903" y="1766138"/>
                    </a:lnTo>
                    <a:lnTo>
                      <a:pt x="2822092" y="1778000"/>
                    </a:lnTo>
                    <a:lnTo>
                      <a:pt x="2860586" y="1790700"/>
                    </a:lnTo>
                    <a:lnTo>
                      <a:pt x="2921825" y="1816100"/>
                    </a:lnTo>
                    <a:lnTo>
                      <a:pt x="2940532" y="1828800"/>
                    </a:lnTo>
                    <a:lnTo>
                      <a:pt x="2948546" y="1828800"/>
                    </a:lnTo>
                    <a:lnTo>
                      <a:pt x="2943745" y="1816100"/>
                    </a:lnTo>
                    <a:lnTo>
                      <a:pt x="2974759" y="1841500"/>
                    </a:lnTo>
                    <a:lnTo>
                      <a:pt x="2992742" y="1854200"/>
                    </a:lnTo>
                    <a:lnTo>
                      <a:pt x="3000832" y="1854200"/>
                    </a:lnTo>
                    <a:lnTo>
                      <a:pt x="3002165" y="1866900"/>
                    </a:lnTo>
                    <a:lnTo>
                      <a:pt x="3000578" y="1866900"/>
                    </a:lnTo>
                    <a:lnTo>
                      <a:pt x="2988157" y="1854200"/>
                    </a:lnTo>
                    <a:lnTo>
                      <a:pt x="2993174" y="1866900"/>
                    </a:lnTo>
                    <a:lnTo>
                      <a:pt x="2967977" y="1854200"/>
                    </a:lnTo>
                    <a:lnTo>
                      <a:pt x="2937700" y="1841500"/>
                    </a:lnTo>
                    <a:lnTo>
                      <a:pt x="2923832" y="1836216"/>
                    </a:lnTo>
                    <a:lnTo>
                      <a:pt x="2931414" y="1841500"/>
                    </a:lnTo>
                    <a:lnTo>
                      <a:pt x="2930360" y="1841500"/>
                    </a:lnTo>
                    <a:lnTo>
                      <a:pt x="2948622" y="1854200"/>
                    </a:lnTo>
                    <a:lnTo>
                      <a:pt x="2984462" y="1879600"/>
                    </a:lnTo>
                    <a:lnTo>
                      <a:pt x="2993364" y="1879600"/>
                    </a:lnTo>
                    <a:lnTo>
                      <a:pt x="3011157" y="1903196"/>
                    </a:lnTo>
                    <a:lnTo>
                      <a:pt x="3011944" y="1903552"/>
                    </a:lnTo>
                    <a:lnTo>
                      <a:pt x="3034106" y="1903552"/>
                    </a:lnTo>
                    <a:lnTo>
                      <a:pt x="3016974" y="1892300"/>
                    </a:lnTo>
                    <a:lnTo>
                      <a:pt x="3026067" y="1892300"/>
                    </a:lnTo>
                    <a:lnTo>
                      <a:pt x="3047149" y="1905000"/>
                    </a:lnTo>
                    <a:lnTo>
                      <a:pt x="3064230" y="1917700"/>
                    </a:lnTo>
                    <a:lnTo>
                      <a:pt x="3078543" y="1930400"/>
                    </a:lnTo>
                    <a:lnTo>
                      <a:pt x="3091332" y="1930400"/>
                    </a:lnTo>
                    <a:lnTo>
                      <a:pt x="3103994" y="1943100"/>
                    </a:lnTo>
                    <a:lnTo>
                      <a:pt x="3117265" y="1968500"/>
                    </a:lnTo>
                    <a:lnTo>
                      <a:pt x="3127171" y="1968500"/>
                    </a:lnTo>
                    <a:lnTo>
                      <a:pt x="3132505" y="1981200"/>
                    </a:lnTo>
                    <a:lnTo>
                      <a:pt x="3138208" y="1981200"/>
                    </a:lnTo>
                    <a:lnTo>
                      <a:pt x="3140570" y="1993900"/>
                    </a:lnTo>
                    <a:lnTo>
                      <a:pt x="3142500" y="1993900"/>
                    </a:lnTo>
                    <a:lnTo>
                      <a:pt x="3145320" y="1981200"/>
                    </a:lnTo>
                    <a:lnTo>
                      <a:pt x="3153460" y="1981200"/>
                    </a:lnTo>
                    <a:lnTo>
                      <a:pt x="3155226" y="1993900"/>
                    </a:lnTo>
                    <a:lnTo>
                      <a:pt x="3163354" y="2006600"/>
                    </a:lnTo>
                    <a:lnTo>
                      <a:pt x="3167316" y="2019300"/>
                    </a:lnTo>
                    <a:lnTo>
                      <a:pt x="3171202" y="2019300"/>
                    </a:lnTo>
                    <a:lnTo>
                      <a:pt x="3174987" y="2032000"/>
                    </a:lnTo>
                    <a:lnTo>
                      <a:pt x="3178670" y="2032000"/>
                    </a:lnTo>
                    <a:lnTo>
                      <a:pt x="3185845" y="2057400"/>
                    </a:lnTo>
                    <a:lnTo>
                      <a:pt x="3192691" y="2070100"/>
                    </a:lnTo>
                    <a:lnTo>
                      <a:pt x="3199193" y="2082800"/>
                    </a:lnTo>
                    <a:lnTo>
                      <a:pt x="3205340" y="2108200"/>
                    </a:lnTo>
                    <a:lnTo>
                      <a:pt x="3212185" y="2108200"/>
                    </a:lnTo>
                    <a:lnTo>
                      <a:pt x="3219170" y="2120900"/>
                    </a:lnTo>
                    <a:lnTo>
                      <a:pt x="3227197" y="2146300"/>
                    </a:lnTo>
                    <a:lnTo>
                      <a:pt x="3235363" y="2159000"/>
                    </a:lnTo>
                    <a:lnTo>
                      <a:pt x="3242856" y="2184400"/>
                    </a:lnTo>
                    <a:lnTo>
                      <a:pt x="3253943" y="2222500"/>
                    </a:lnTo>
                    <a:lnTo>
                      <a:pt x="3258324" y="2235200"/>
                    </a:lnTo>
                    <a:lnTo>
                      <a:pt x="3259328" y="2260600"/>
                    </a:lnTo>
                    <a:lnTo>
                      <a:pt x="3258578" y="2273300"/>
                    </a:lnTo>
                    <a:lnTo>
                      <a:pt x="3257651" y="2273300"/>
                    </a:lnTo>
                    <a:lnTo>
                      <a:pt x="3257575" y="2286000"/>
                    </a:lnTo>
                    <a:lnTo>
                      <a:pt x="3257905" y="2286000"/>
                    </a:lnTo>
                    <a:lnTo>
                      <a:pt x="3258743" y="2298700"/>
                    </a:lnTo>
                    <a:lnTo>
                      <a:pt x="3260166" y="2311400"/>
                    </a:lnTo>
                    <a:lnTo>
                      <a:pt x="3261207" y="2311400"/>
                    </a:lnTo>
                    <a:lnTo>
                      <a:pt x="3262503" y="2324100"/>
                    </a:lnTo>
                    <a:lnTo>
                      <a:pt x="3264065" y="2324100"/>
                    </a:lnTo>
                    <a:lnTo>
                      <a:pt x="3265906" y="2336800"/>
                    </a:lnTo>
                    <a:lnTo>
                      <a:pt x="3268040" y="2349500"/>
                    </a:lnTo>
                    <a:lnTo>
                      <a:pt x="3270593" y="2362200"/>
                    </a:lnTo>
                    <a:lnTo>
                      <a:pt x="3273272" y="2362200"/>
                    </a:lnTo>
                    <a:lnTo>
                      <a:pt x="3275812" y="2374900"/>
                    </a:lnTo>
                    <a:lnTo>
                      <a:pt x="3285655" y="2425700"/>
                    </a:lnTo>
                    <a:lnTo>
                      <a:pt x="3292487" y="2476500"/>
                    </a:lnTo>
                    <a:lnTo>
                      <a:pt x="3296310" y="2514600"/>
                    </a:lnTo>
                    <a:lnTo>
                      <a:pt x="3297402" y="2552700"/>
                    </a:lnTo>
                    <a:lnTo>
                      <a:pt x="3297720" y="2565400"/>
                    </a:lnTo>
                    <a:lnTo>
                      <a:pt x="3297936" y="2590800"/>
                    </a:lnTo>
                    <a:lnTo>
                      <a:pt x="3297974" y="2603500"/>
                    </a:lnTo>
                    <a:lnTo>
                      <a:pt x="3296335" y="2603500"/>
                    </a:lnTo>
                    <a:lnTo>
                      <a:pt x="3294596" y="2578100"/>
                    </a:lnTo>
                    <a:lnTo>
                      <a:pt x="3292983" y="2565400"/>
                    </a:lnTo>
                    <a:lnTo>
                      <a:pt x="3291776" y="2552700"/>
                    </a:lnTo>
                    <a:lnTo>
                      <a:pt x="3291903" y="2590800"/>
                    </a:lnTo>
                    <a:lnTo>
                      <a:pt x="3292056" y="2590800"/>
                    </a:lnTo>
                    <a:lnTo>
                      <a:pt x="3292170" y="2603500"/>
                    </a:lnTo>
                    <a:lnTo>
                      <a:pt x="3291992" y="2616200"/>
                    </a:lnTo>
                    <a:lnTo>
                      <a:pt x="3291763" y="2628900"/>
                    </a:lnTo>
                    <a:lnTo>
                      <a:pt x="3291700" y="2641600"/>
                    </a:lnTo>
                    <a:lnTo>
                      <a:pt x="3291598" y="2692400"/>
                    </a:lnTo>
                    <a:lnTo>
                      <a:pt x="3289084" y="2755900"/>
                    </a:lnTo>
                    <a:lnTo>
                      <a:pt x="3288309" y="2781300"/>
                    </a:lnTo>
                    <a:lnTo>
                      <a:pt x="3287128" y="2794000"/>
                    </a:lnTo>
                    <a:lnTo>
                      <a:pt x="3285782" y="2819400"/>
                    </a:lnTo>
                    <a:lnTo>
                      <a:pt x="3284563" y="2832100"/>
                    </a:lnTo>
                    <a:lnTo>
                      <a:pt x="3283915" y="2844800"/>
                    </a:lnTo>
                    <a:lnTo>
                      <a:pt x="3283305" y="2844800"/>
                    </a:lnTo>
                    <a:lnTo>
                      <a:pt x="3282645" y="2857500"/>
                    </a:lnTo>
                    <a:lnTo>
                      <a:pt x="3281807" y="2870200"/>
                    </a:lnTo>
                    <a:lnTo>
                      <a:pt x="3277946" y="2895600"/>
                    </a:lnTo>
                    <a:lnTo>
                      <a:pt x="3274047" y="2933700"/>
                    </a:lnTo>
                    <a:lnTo>
                      <a:pt x="3264497" y="2984500"/>
                    </a:lnTo>
                    <a:lnTo>
                      <a:pt x="3254032" y="3022600"/>
                    </a:lnTo>
                    <a:lnTo>
                      <a:pt x="3248444" y="3048000"/>
                    </a:lnTo>
                    <a:lnTo>
                      <a:pt x="3246615" y="3022600"/>
                    </a:lnTo>
                    <a:lnTo>
                      <a:pt x="3248812" y="2997200"/>
                    </a:lnTo>
                    <a:lnTo>
                      <a:pt x="3250438" y="2971800"/>
                    </a:lnTo>
                    <a:lnTo>
                      <a:pt x="3246869" y="2959100"/>
                    </a:lnTo>
                    <a:lnTo>
                      <a:pt x="3254718" y="2921000"/>
                    </a:lnTo>
                    <a:lnTo>
                      <a:pt x="3258566" y="2895600"/>
                    </a:lnTo>
                    <a:lnTo>
                      <a:pt x="3260483" y="2882900"/>
                    </a:lnTo>
                    <a:lnTo>
                      <a:pt x="3264306" y="2844800"/>
                    </a:lnTo>
                    <a:lnTo>
                      <a:pt x="3266313" y="2819400"/>
                    </a:lnTo>
                    <a:lnTo>
                      <a:pt x="3267443" y="2806700"/>
                    </a:lnTo>
                    <a:lnTo>
                      <a:pt x="3267799" y="2781300"/>
                    </a:lnTo>
                    <a:lnTo>
                      <a:pt x="3267456" y="2768600"/>
                    </a:lnTo>
                    <a:lnTo>
                      <a:pt x="3265373" y="2730500"/>
                    </a:lnTo>
                    <a:lnTo>
                      <a:pt x="3263773" y="2679700"/>
                    </a:lnTo>
                    <a:lnTo>
                      <a:pt x="3262642" y="2654300"/>
                    </a:lnTo>
                    <a:lnTo>
                      <a:pt x="3262045" y="2628900"/>
                    </a:lnTo>
                    <a:lnTo>
                      <a:pt x="3261372" y="2590800"/>
                    </a:lnTo>
                    <a:lnTo>
                      <a:pt x="3260369" y="2552700"/>
                    </a:lnTo>
                    <a:lnTo>
                      <a:pt x="3258731" y="2501900"/>
                    </a:lnTo>
                    <a:lnTo>
                      <a:pt x="3262236" y="2489200"/>
                    </a:lnTo>
                    <a:lnTo>
                      <a:pt x="3264090" y="2489200"/>
                    </a:lnTo>
                    <a:lnTo>
                      <a:pt x="3264522" y="2476500"/>
                    </a:lnTo>
                    <a:lnTo>
                      <a:pt x="3263760" y="2451100"/>
                    </a:lnTo>
                    <a:lnTo>
                      <a:pt x="3261576" y="2438400"/>
                    </a:lnTo>
                    <a:lnTo>
                      <a:pt x="3258108" y="2413000"/>
                    </a:lnTo>
                    <a:lnTo>
                      <a:pt x="3249561" y="2374900"/>
                    </a:lnTo>
                    <a:lnTo>
                      <a:pt x="3238309" y="2324100"/>
                    </a:lnTo>
                    <a:lnTo>
                      <a:pt x="3233318" y="2298700"/>
                    </a:lnTo>
                    <a:lnTo>
                      <a:pt x="3231756" y="2298700"/>
                    </a:lnTo>
                    <a:lnTo>
                      <a:pt x="3229826" y="2286000"/>
                    </a:lnTo>
                    <a:lnTo>
                      <a:pt x="3228378" y="2286000"/>
                    </a:lnTo>
                    <a:lnTo>
                      <a:pt x="3224009" y="2260600"/>
                    </a:lnTo>
                    <a:lnTo>
                      <a:pt x="3220758" y="2247900"/>
                    </a:lnTo>
                    <a:lnTo>
                      <a:pt x="3219094" y="2235200"/>
                    </a:lnTo>
                    <a:lnTo>
                      <a:pt x="3219462" y="2222500"/>
                    </a:lnTo>
                    <a:lnTo>
                      <a:pt x="3224923" y="2235200"/>
                    </a:lnTo>
                    <a:lnTo>
                      <a:pt x="3230524" y="2260600"/>
                    </a:lnTo>
                    <a:lnTo>
                      <a:pt x="3236074" y="2273300"/>
                    </a:lnTo>
                    <a:lnTo>
                      <a:pt x="3241408" y="2298700"/>
                    </a:lnTo>
                    <a:lnTo>
                      <a:pt x="3246107" y="2324100"/>
                    </a:lnTo>
                    <a:lnTo>
                      <a:pt x="3251009" y="2336800"/>
                    </a:lnTo>
                    <a:lnTo>
                      <a:pt x="3255822" y="2362200"/>
                    </a:lnTo>
                    <a:lnTo>
                      <a:pt x="3260217" y="2374900"/>
                    </a:lnTo>
                    <a:lnTo>
                      <a:pt x="3267278" y="2413000"/>
                    </a:lnTo>
                    <a:lnTo>
                      <a:pt x="3273183" y="2425700"/>
                    </a:lnTo>
                    <a:lnTo>
                      <a:pt x="3277209" y="2438400"/>
                    </a:lnTo>
                    <a:lnTo>
                      <a:pt x="3278708" y="2438400"/>
                    </a:lnTo>
                    <a:lnTo>
                      <a:pt x="3275876" y="2425700"/>
                    </a:lnTo>
                    <a:lnTo>
                      <a:pt x="3273006" y="2400300"/>
                    </a:lnTo>
                    <a:lnTo>
                      <a:pt x="3270008" y="2387600"/>
                    </a:lnTo>
                    <a:lnTo>
                      <a:pt x="3266795" y="2362200"/>
                    </a:lnTo>
                    <a:lnTo>
                      <a:pt x="3258515" y="2324100"/>
                    </a:lnTo>
                    <a:lnTo>
                      <a:pt x="3256496" y="2311400"/>
                    </a:lnTo>
                    <a:lnTo>
                      <a:pt x="3249853" y="2273300"/>
                    </a:lnTo>
                    <a:lnTo>
                      <a:pt x="3239516" y="2235098"/>
                    </a:lnTo>
                    <a:lnTo>
                      <a:pt x="3235922" y="2222500"/>
                    </a:lnTo>
                    <a:lnTo>
                      <a:pt x="3228695" y="2197100"/>
                    </a:lnTo>
                    <a:lnTo>
                      <a:pt x="3223387" y="2184400"/>
                    </a:lnTo>
                    <a:lnTo>
                      <a:pt x="3218091" y="2171700"/>
                    </a:lnTo>
                    <a:lnTo>
                      <a:pt x="3208502" y="2146300"/>
                    </a:lnTo>
                    <a:lnTo>
                      <a:pt x="3212376" y="2159000"/>
                    </a:lnTo>
                    <a:lnTo>
                      <a:pt x="3213189" y="2171700"/>
                    </a:lnTo>
                    <a:lnTo>
                      <a:pt x="3211487" y="2184400"/>
                    </a:lnTo>
                    <a:lnTo>
                      <a:pt x="3202482" y="2184400"/>
                    </a:lnTo>
                    <a:lnTo>
                      <a:pt x="3195815" y="2171700"/>
                    </a:lnTo>
                    <a:lnTo>
                      <a:pt x="3188055" y="2159000"/>
                    </a:lnTo>
                    <a:lnTo>
                      <a:pt x="3179457" y="2146300"/>
                    </a:lnTo>
                    <a:lnTo>
                      <a:pt x="3191357" y="2171700"/>
                    </a:lnTo>
                    <a:lnTo>
                      <a:pt x="3202711" y="2209800"/>
                    </a:lnTo>
                    <a:lnTo>
                      <a:pt x="3213277" y="2247900"/>
                    </a:lnTo>
                    <a:lnTo>
                      <a:pt x="3222790" y="2286000"/>
                    </a:lnTo>
                    <a:lnTo>
                      <a:pt x="3226981" y="2298700"/>
                    </a:lnTo>
                    <a:lnTo>
                      <a:pt x="3237407" y="2362200"/>
                    </a:lnTo>
                    <a:lnTo>
                      <a:pt x="3239058" y="2374900"/>
                    </a:lnTo>
                    <a:lnTo>
                      <a:pt x="3240290" y="2387600"/>
                    </a:lnTo>
                    <a:lnTo>
                      <a:pt x="3241370" y="2400300"/>
                    </a:lnTo>
                    <a:lnTo>
                      <a:pt x="3242576" y="2413000"/>
                    </a:lnTo>
                    <a:lnTo>
                      <a:pt x="3243745" y="2413000"/>
                    </a:lnTo>
                    <a:lnTo>
                      <a:pt x="3244964" y="2425700"/>
                    </a:lnTo>
                    <a:lnTo>
                      <a:pt x="3246120" y="2438400"/>
                    </a:lnTo>
                    <a:lnTo>
                      <a:pt x="3247047" y="2451100"/>
                    </a:lnTo>
                    <a:lnTo>
                      <a:pt x="3249866" y="2501900"/>
                    </a:lnTo>
                    <a:lnTo>
                      <a:pt x="3250882" y="2565400"/>
                    </a:lnTo>
                    <a:lnTo>
                      <a:pt x="3250298" y="2616200"/>
                    </a:lnTo>
                    <a:lnTo>
                      <a:pt x="3248317" y="2667000"/>
                    </a:lnTo>
                    <a:lnTo>
                      <a:pt x="3245104" y="2717800"/>
                    </a:lnTo>
                    <a:lnTo>
                      <a:pt x="3240887" y="2781300"/>
                    </a:lnTo>
                    <a:lnTo>
                      <a:pt x="3235833" y="2832100"/>
                    </a:lnTo>
                    <a:lnTo>
                      <a:pt x="3253028" y="2806700"/>
                    </a:lnTo>
                    <a:lnTo>
                      <a:pt x="3252317" y="2819400"/>
                    </a:lnTo>
                    <a:lnTo>
                      <a:pt x="3250958" y="2844800"/>
                    </a:lnTo>
                    <a:lnTo>
                      <a:pt x="3250171" y="2857500"/>
                    </a:lnTo>
                    <a:lnTo>
                      <a:pt x="3249180" y="2870200"/>
                    </a:lnTo>
                    <a:lnTo>
                      <a:pt x="3248253" y="2882900"/>
                    </a:lnTo>
                    <a:lnTo>
                      <a:pt x="3246628" y="2882900"/>
                    </a:lnTo>
                    <a:lnTo>
                      <a:pt x="3244583" y="2895600"/>
                    </a:lnTo>
                    <a:lnTo>
                      <a:pt x="3243059" y="2895600"/>
                    </a:lnTo>
                    <a:lnTo>
                      <a:pt x="3241370" y="2882900"/>
                    </a:lnTo>
                    <a:lnTo>
                      <a:pt x="3235033" y="2882900"/>
                    </a:lnTo>
                    <a:lnTo>
                      <a:pt x="3230168" y="2895600"/>
                    </a:lnTo>
                    <a:lnTo>
                      <a:pt x="3223488" y="2933700"/>
                    </a:lnTo>
                    <a:lnTo>
                      <a:pt x="3223514" y="2971800"/>
                    </a:lnTo>
                    <a:lnTo>
                      <a:pt x="3223374" y="2984500"/>
                    </a:lnTo>
                    <a:lnTo>
                      <a:pt x="3223272" y="3009900"/>
                    </a:lnTo>
                    <a:lnTo>
                      <a:pt x="3220377" y="3022600"/>
                    </a:lnTo>
                    <a:lnTo>
                      <a:pt x="3219666" y="3035300"/>
                    </a:lnTo>
                    <a:lnTo>
                      <a:pt x="3218561" y="3048000"/>
                    </a:lnTo>
                    <a:lnTo>
                      <a:pt x="3217316" y="3060700"/>
                    </a:lnTo>
                    <a:lnTo>
                      <a:pt x="3216173" y="3073400"/>
                    </a:lnTo>
                    <a:lnTo>
                      <a:pt x="3214967" y="3098800"/>
                    </a:lnTo>
                    <a:lnTo>
                      <a:pt x="3213849" y="3111500"/>
                    </a:lnTo>
                    <a:lnTo>
                      <a:pt x="3212617" y="3124200"/>
                    </a:lnTo>
                    <a:lnTo>
                      <a:pt x="3211055" y="3136900"/>
                    </a:lnTo>
                    <a:lnTo>
                      <a:pt x="3215754" y="3111500"/>
                    </a:lnTo>
                    <a:lnTo>
                      <a:pt x="3217900" y="3098800"/>
                    </a:lnTo>
                    <a:lnTo>
                      <a:pt x="3218573" y="3086100"/>
                    </a:lnTo>
                    <a:lnTo>
                      <a:pt x="3218840" y="3073400"/>
                    </a:lnTo>
                    <a:lnTo>
                      <a:pt x="3219437" y="3060700"/>
                    </a:lnTo>
                    <a:lnTo>
                      <a:pt x="3221405" y="3048000"/>
                    </a:lnTo>
                    <a:lnTo>
                      <a:pt x="3225215" y="3035300"/>
                    </a:lnTo>
                    <a:lnTo>
                      <a:pt x="3231350" y="2997200"/>
                    </a:lnTo>
                    <a:lnTo>
                      <a:pt x="3240532" y="2971800"/>
                    </a:lnTo>
                    <a:lnTo>
                      <a:pt x="3243770" y="2971800"/>
                    </a:lnTo>
                    <a:lnTo>
                      <a:pt x="3244545" y="3009900"/>
                    </a:lnTo>
                    <a:lnTo>
                      <a:pt x="3246336" y="3035300"/>
                    </a:lnTo>
                    <a:lnTo>
                      <a:pt x="3243491" y="3048000"/>
                    </a:lnTo>
                    <a:lnTo>
                      <a:pt x="3240113" y="3060700"/>
                    </a:lnTo>
                    <a:lnTo>
                      <a:pt x="3236404" y="3073400"/>
                    </a:lnTo>
                    <a:lnTo>
                      <a:pt x="3232581" y="3086100"/>
                    </a:lnTo>
                    <a:lnTo>
                      <a:pt x="3224771" y="3124200"/>
                    </a:lnTo>
                    <a:lnTo>
                      <a:pt x="3216503" y="3162300"/>
                    </a:lnTo>
                    <a:lnTo>
                      <a:pt x="3209836" y="3187700"/>
                    </a:lnTo>
                    <a:lnTo>
                      <a:pt x="3205746" y="3200400"/>
                    </a:lnTo>
                    <a:lnTo>
                      <a:pt x="3205200" y="3187700"/>
                    </a:lnTo>
                    <a:lnTo>
                      <a:pt x="3209150" y="3162300"/>
                    </a:lnTo>
                    <a:lnTo>
                      <a:pt x="3200717" y="3213100"/>
                    </a:lnTo>
                    <a:lnTo>
                      <a:pt x="3185744" y="3302000"/>
                    </a:lnTo>
                    <a:lnTo>
                      <a:pt x="3180270" y="3327400"/>
                    </a:lnTo>
                    <a:lnTo>
                      <a:pt x="3174530" y="3352800"/>
                    </a:lnTo>
                    <a:lnTo>
                      <a:pt x="3168726" y="3378200"/>
                    </a:lnTo>
                    <a:lnTo>
                      <a:pt x="3167659" y="3365500"/>
                    </a:lnTo>
                    <a:lnTo>
                      <a:pt x="3170313" y="3352800"/>
                    </a:lnTo>
                    <a:lnTo>
                      <a:pt x="3174479" y="3327400"/>
                    </a:lnTo>
                    <a:lnTo>
                      <a:pt x="3177971" y="3302000"/>
                    </a:lnTo>
                    <a:lnTo>
                      <a:pt x="3157486" y="3378200"/>
                    </a:lnTo>
                    <a:lnTo>
                      <a:pt x="3152241" y="3403600"/>
                    </a:lnTo>
                    <a:lnTo>
                      <a:pt x="3146666" y="3429000"/>
                    </a:lnTo>
                    <a:lnTo>
                      <a:pt x="3140951" y="3441700"/>
                    </a:lnTo>
                    <a:lnTo>
                      <a:pt x="3135325" y="3467100"/>
                    </a:lnTo>
                    <a:lnTo>
                      <a:pt x="3135071" y="3454400"/>
                    </a:lnTo>
                    <a:lnTo>
                      <a:pt x="3121787" y="3505200"/>
                    </a:lnTo>
                    <a:lnTo>
                      <a:pt x="3106216" y="3556000"/>
                    </a:lnTo>
                    <a:lnTo>
                      <a:pt x="3089160" y="3606800"/>
                    </a:lnTo>
                    <a:lnTo>
                      <a:pt x="3071431" y="3657600"/>
                    </a:lnTo>
                    <a:lnTo>
                      <a:pt x="3036557" y="3759200"/>
                    </a:lnTo>
                    <a:lnTo>
                      <a:pt x="3028505" y="3784600"/>
                    </a:lnTo>
                    <a:lnTo>
                      <a:pt x="3020999" y="3810000"/>
                    </a:lnTo>
                    <a:lnTo>
                      <a:pt x="3014218" y="3822700"/>
                    </a:lnTo>
                    <a:lnTo>
                      <a:pt x="3008338" y="3848100"/>
                    </a:lnTo>
                    <a:lnTo>
                      <a:pt x="3034576" y="3797300"/>
                    </a:lnTo>
                    <a:lnTo>
                      <a:pt x="3040494" y="3789603"/>
                    </a:lnTo>
                    <a:lnTo>
                      <a:pt x="3031363" y="3822700"/>
                    </a:lnTo>
                    <a:lnTo>
                      <a:pt x="3017012" y="3860800"/>
                    </a:lnTo>
                    <a:lnTo>
                      <a:pt x="3002470" y="3898900"/>
                    </a:lnTo>
                    <a:lnTo>
                      <a:pt x="2992551" y="3924300"/>
                    </a:lnTo>
                    <a:lnTo>
                      <a:pt x="2992107" y="3937000"/>
                    </a:lnTo>
                    <a:lnTo>
                      <a:pt x="2979521" y="3962400"/>
                    </a:lnTo>
                    <a:lnTo>
                      <a:pt x="2967786" y="3975100"/>
                    </a:lnTo>
                    <a:lnTo>
                      <a:pt x="2958287" y="3987800"/>
                    </a:lnTo>
                    <a:lnTo>
                      <a:pt x="2952432" y="3987800"/>
                    </a:lnTo>
                    <a:lnTo>
                      <a:pt x="2951149" y="3975100"/>
                    </a:lnTo>
                    <a:lnTo>
                      <a:pt x="2952610" y="3962400"/>
                    </a:lnTo>
                    <a:lnTo>
                      <a:pt x="2955620" y="3949700"/>
                    </a:lnTo>
                    <a:lnTo>
                      <a:pt x="2959989" y="3937000"/>
                    </a:lnTo>
                    <a:lnTo>
                      <a:pt x="2966110" y="3911600"/>
                    </a:lnTo>
                    <a:lnTo>
                      <a:pt x="2974136" y="3886200"/>
                    </a:lnTo>
                    <a:lnTo>
                      <a:pt x="2984195" y="3860800"/>
                    </a:lnTo>
                    <a:lnTo>
                      <a:pt x="2994241" y="3848100"/>
                    </a:lnTo>
                    <a:lnTo>
                      <a:pt x="3004934" y="3822700"/>
                    </a:lnTo>
                    <a:lnTo>
                      <a:pt x="3016161" y="3797300"/>
                    </a:lnTo>
                    <a:lnTo>
                      <a:pt x="3027743" y="3759200"/>
                    </a:lnTo>
                    <a:lnTo>
                      <a:pt x="3072371" y="3632200"/>
                    </a:lnTo>
                    <a:lnTo>
                      <a:pt x="3050400" y="3683000"/>
                    </a:lnTo>
                    <a:lnTo>
                      <a:pt x="3034119" y="3721100"/>
                    </a:lnTo>
                    <a:lnTo>
                      <a:pt x="3020580" y="3759200"/>
                    </a:lnTo>
                    <a:lnTo>
                      <a:pt x="3006801" y="3797300"/>
                    </a:lnTo>
                    <a:lnTo>
                      <a:pt x="2989808" y="3848100"/>
                    </a:lnTo>
                    <a:lnTo>
                      <a:pt x="2992513" y="3835400"/>
                    </a:lnTo>
                    <a:lnTo>
                      <a:pt x="2988945" y="3835400"/>
                    </a:lnTo>
                    <a:lnTo>
                      <a:pt x="2980652" y="3848100"/>
                    </a:lnTo>
                    <a:lnTo>
                      <a:pt x="2969183" y="3873500"/>
                    </a:lnTo>
                    <a:lnTo>
                      <a:pt x="2956572" y="3898900"/>
                    </a:lnTo>
                    <a:lnTo>
                      <a:pt x="2944799" y="3924300"/>
                    </a:lnTo>
                    <a:lnTo>
                      <a:pt x="2935681" y="3937000"/>
                    </a:lnTo>
                    <a:lnTo>
                      <a:pt x="2931668" y="3937000"/>
                    </a:lnTo>
                    <a:lnTo>
                      <a:pt x="2932912" y="3924300"/>
                    </a:lnTo>
                    <a:lnTo>
                      <a:pt x="2935376" y="3911600"/>
                    </a:lnTo>
                    <a:lnTo>
                      <a:pt x="2939631" y="3898900"/>
                    </a:lnTo>
                    <a:lnTo>
                      <a:pt x="2946184" y="3886200"/>
                    </a:lnTo>
                    <a:lnTo>
                      <a:pt x="2955455" y="3860800"/>
                    </a:lnTo>
                    <a:lnTo>
                      <a:pt x="2967786" y="3822700"/>
                    </a:lnTo>
                    <a:lnTo>
                      <a:pt x="2983484" y="3797300"/>
                    </a:lnTo>
                    <a:lnTo>
                      <a:pt x="2994304" y="3771900"/>
                    </a:lnTo>
                    <a:lnTo>
                      <a:pt x="3002584" y="3746500"/>
                    </a:lnTo>
                    <a:lnTo>
                      <a:pt x="3008731" y="3733800"/>
                    </a:lnTo>
                    <a:lnTo>
                      <a:pt x="3013138" y="3721100"/>
                    </a:lnTo>
                    <a:lnTo>
                      <a:pt x="3018485" y="3721100"/>
                    </a:lnTo>
                    <a:lnTo>
                      <a:pt x="3017050" y="3733800"/>
                    </a:lnTo>
                    <a:lnTo>
                      <a:pt x="3015424" y="3745954"/>
                    </a:lnTo>
                    <a:lnTo>
                      <a:pt x="3018701" y="3733800"/>
                    </a:lnTo>
                    <a:lnTo>
                      <a:pt x="3024416" y="3733800"/>
                    </a:lnTo>
                    <a:lnTo>
                      <a:pt x="3030626" y="3721100"/>
                    </a:lnTo>
                    <a:lnTo>
                      <a:pt x="3037294" y="3708400"/>
                    </a:lnTo>
                    <a:lnTo>
                      <a:pt x="3044329" y="3683000"/>
                    </a:lnTo>
                    <a:lnTo>
                      <a:pt x="3051619" y="3670300"/>
                    </a:lnTo>
                    <a:lnTo>
                      <a:pt x="3058858" y="3644900"/>
                    </a:lnTo>
                    <a:lnTo>
                      <a:pt x="3066199" y="3632200"/>
                    </a:lnTo>
                    <a:lnTo>
                      <a:pt x="3073781" y="3606800"/>
                    </a:lnTo>
                    <a:lnTo>
                      <a:pt x="3088627" y="3556000"/>
                    </a:lnTo>
                    <a:lnTo>
                      <a:pt x="3102953" y="3505200"/>
                    </a:lnTo>
                    <a:lnTo>
                      <a:pt x="3116580" y="3467100"/>
                    </a:lnTo>
                    <a:lnTo>
                      <a:pt x="3129292" y="3429000"/>
                    </a:lnTo>
                    <a:lnTo>
                      <a:pt x="3130473" y="3429000"/>
                    </a:lnTo>
                    <a:lnTo>
                      <a:pt x="3128543" y="3441700"/>
                    </a:lnTo>
                    <a:lnTo>
                      <a:pt x="3121533" y="3467100"/>
                    </a:lnTo>
                    <a:lnTo>
                      <a:pt x="3126460" y="3454400"/>
                    </a:lnTo>
                    <a:lnTo>
                      <a:pt x="3131985" y="3429000"/>
                    </a:lnTo>
                    <a:lnTo>
                      <a:pt x="3137865" y="3416300"/>
                    </a:lnTo>
                    <a:lnTo>
                      <a:pt x="3143872" y="3390900"/>
                    </a:lnTo>
                    <a:lnTo>
                      <a:pt x="3149650" y="3365500"/>
                    </a:lnTo>
                    <a:lnTo>
                      <a:pt x="3155467" y="3352800"/>
                    </a:lnTo>
                    <a:lnTo>
                      <a:pt x="3161182" y="3327400"/>
                    </a:lnTo>
                    <a:lnTo>
                      <a:pt x="3166643" y="3302000"/>
                    </a:lnTo>
                    <a:lnTo>
                      <a:pt x="3175457" y="3263900"/>
                    </a:lnTo>
                    <a:lnTo>
                      <a:pt x="3182099" y="3225800"/>
                    </a:lnTo>
                    <a:lnTo>
                      <a:pt x="3185591" y="3200628"/>
                    </a:lnTo>
                    <a:lnTo>
                      <a:pt x="3185617" y="3200235"/>
                    </a:lnTo>
                    <a:lnTo>
                      <a:pt x="3185109" y="3187700"/>
                    </a:lnTo>
                    <a:lnTo>
                      <a:pt x="3179991" y="3225800"/>
                    </a:lnTo>
                    <a:lnTo>
                      <a:pt x="3174415" y="3251200"/>
                    </a:lnTo>
                    <a:lnTo>
                      <a:pt x="3168675" y="3276600"/>
                    </a:lnTo>
                    <a:lnTo>
                      <a:pt x="3163062" y="3302000"/>
                    </a:lnTo>
                    <a:lnTo>
                      <a:pt x="3156851" y="3327400"/>
                    </a:lnTo>
                    <a:lnTo>
                      <a:pt x="3150527" y="3352800"/>
                    </a:lnTo>
                    <a:lnTo>
                      <a:pt x="3144113" y="3378200"/>
                    </a:lnTo>
                    <a:lnTo>
                      <a:pt x="3137636" y="3403600"/>
                    </a:lnTo>
                    <a:lnTo>
                      <a:pt x="3133242" y="3416300"/>
                    </a:lnTo>
                    <a:lnTo>
                      <a:pt x="3131909" y="3416300"/>
                    </a:lnTo>
                    <a:lnTo>
                      <a:pt x="3132442" y="3403600"/>
                    </a:lnTo>
                    <a:lnTo>
                      <a:pt x="3133699" y="3390900"/>
                    </a:lnTo>
                    <a:lnTo>
                      <a:pt x="3134334" y="3378200"/>
                    </a:lnTo>
                    <a:lnTo>
                      <a:pt x="3130359" y="3378200"/>
                    </a:lnTo>
                    <a:lnTo>
                      <a:pt x="3123501" y="3403600"/>
                    </a:lnTo>
                    <a:lnTo>
                      <a:pt x="3118802" y="3416300"/>
                    </a:lnTo>
                    <a:lnTo>
                      <a:pt x="3113697" y="3429000"/>
                    </a:lnTo>
                    <a:lnTo>
                      <a:pt x="3108210" y="3454400"/>
                    </a:lnTo>
                    <a:lnTo>
                      <a:pt x="3102318" y="3479800"/>
                    </a:lnTo>
                    <a:lnTo>
                      <a:pt x="3095701" y="3492500"/>
                    </a:lnTo>
                    <a:lnTo>
                      <a:pt x="3088462" y="3517900"/>
                    </a:lnTo>
                    <a:lnTo>
                      <a:pt x="3080728" y="3543300"/>
                    </a:lnTo>
                    <a:lnTo>
                      <a:pt x="3072600" y="3556000"/>
                    </a:lnTo>
                    <a:lnTo>
                      <a:pt x="3072384" y="3543300"/>
                    </a:lnTo>
                    <a:lnTo>
                      <a:pt x="3063062" y="3568700"/>
                    </a:lnTo>
                    <a:lnTo>
                      <a:pt x="3052991" y="3594100"/>
                    </a:lnTo>
                    <a:lnTo>
                      <a:pt x="3042501" y="3619500"/>
                    </a:lnTo>
                    <a:lnTo>
                      <a:pt x="3031921" y="3644900"/>
                    </a:lnTo>
                    <a:lnTo>
                      <a:pt x="2985744" y="3759200"/>
                    </a:lnTo>
                    <a:lnTo>
                      <a:pt x="2973489" y="3797300"/>
                    </a:lnTo>
                    <a:lnTo>
                      <a:pt x="2961297" y="3822700"/>
                    </a:lnTo>
                    <a:lnTo>
                      <a:pt x="2949041" y="3848100"/>
                    </a:lnTo>
                    <a:lnTo>
                      <a:pt x="2936544" y="3886200"/>
                    </a:lnTo>
                    <a:lnTo>
                      <a:pt x="2930398" y="3898900"/>
                    </a:lnTo>
                    <a:lnTo>
                      <a:pt x="2918371" y="3924300"/>
                    </a:lnTo>
                    <a:lnTo>
                      <a:pt x="2912300" y="3937000"/>
                    </a:lnTo>
                    <a:lnTo>
                      <a:pt x="2888665" y="3987800"/>
                    </a:lnTo>
                    <a:lnTo>
                      <a:pt x="2889453" y="4013200"/>
                    </a:lnTo>
                    <a:lnTo>
                      <a:pt x="2887992" y="4025900"/>
                    </a:lnTo>
                    <a:lnTo>
                      <a:pt x="2884779" y="4051300"/>
                    </a:lnTo>
                    <a:lnTo>
                      <a:pt x="2880309" y="4076700"/>
                    </a:lnTo>
                    <a:lnTo>
                      <a:pt x="2869958" y="4127500"/>
                    </a:lnTo>
                    <a:lnTo>
                      <a:pt x="2867190" y="4140200"/>
                    </a:lnTo>
                    <a:lnTo>
                      <a:pt x="2864561" y="4152900"/>
                    </a:lnTo>
                    <a:lnTo>
                      <a:pt x="2862135" y="4165600"/>
                    </a:lnTo>
                    <a:lnTo>
                      <a:pt x="2859989" y="4178300"/>
                    </a:lnTo>
                    <a:lnTo>
                      <a:pt x="2840215" y="4216400"/>
                    </a:lnTo>
                    <a:lnTo>
                      <a:pt x="2809036" y="4267200"/>
                    </a:lnTo>
                    <a:lnTo>
                      <a:pt x="2798521" y="4292600"/>
                    </a:lnTo>
                    <a:lnTo>
                      <a:pt x="2787815" y="4305300"/>
                    </a:lnTo>
                    <a:lnTo>
                      <a:pt x="2765818" y="4343400"/>
                    </a:lnTo>
                    <a:lnTo>
                      <a:pt x="2754820" y="4368800"/>
                    </a:lnTo>
                    <a:lnTo>
                      <a:pt x="2743644" y="4381500"/>
                    </a:lnTo>
                    <a:lnTo>
                      <a:pt x="2732113" y="4406900"/>
                    </a:lnTo>
                    <a:lnTo>
                      <a:pt x="2701074" y="4457700"/>
                    </a:lnTo>
                    <a:lnTo>
                      <a:pt x="2694838" y="4457700"/>
                    </a:lnTo>
                    <a:lnTo>
                      <a:pt x="2691701" y="4470400"/>
                    </a:lnTo>
                    <a:lnTo>
                      <a:pt x="2672207" y="4495800"/>
                    </a:lnTo>
                    <a:lnTo>
                      <a:pt x="2613114" y="4584700"/>
                    </a:lnTo>
                    <a:lnTo>
                      <a:pt x="2608046" y="4584700"/>
                    </a:lnTo>
                    <a:lnTo>
                      <a:pt x="2602547" y="4597400"/>
                    </a:lnTo>
                    <a:lnTo>
                      <a:pt x="2596870" y="4610100"/>
                    </a:lnTo>
                    <a:lnTo>
                      <a:pt x="2591308" y="4610100"/>
                    </a:lnTo>
                    <a:lnTo>
                      <a:pt x="2517876" y="4711700"/>
                    </a:lnTo>
                    <a:lnTo>
                      <a:pt x="2510993" y="4711700"/>
                    </a:lnTo>
                    <a:lnTo>
                      <a:pt x="2496883" y="4737100"/>
                    </a:lnTo>
                    <a:lnTo>
                      <a:pt x="2440076" y="4800600"/>
                    </a:lnTo>
                    <a:lnTo>
                      <a:pt x="2411438" y="4826000"/>
                    </a:lnTo>
                    <a:lnTo>
                      <a:pt x="2404160" y="4838700"/>
                    </a:lnTo>
                    <a:lnTo>
                      <a:pt x="2379916" y="4864100"/>
                    </a:lnTo>
                    <a:lnTo>
                      <a:pt x="2314676" y="4940300"/>
                    </a:lnTo>
                    <a:lnTo>
                      <a:pt x="2258631" y="5003800"/>
                    </a:lnTo>
                    <a:lnTo>
                      <a:pt x="2266518" y="5003800"/>
                    </a:lnTo>
                    <a:lnTo>
                      <a:pt x="2274887" y="4991100"/>
                    </a:lnTo>
                    <a:lnTo>
                      <a:pt x="2276081" y="5003800"/>
                    </a:lnTo>
                    <a:lnTo>
                      <a:pt x="2256421" y="5016500"/>
                    </a:lnTo>
                    <a:lnTo>
                      <a:pt x="2235885" y="5041900"/>
                    </a:lnTo>
                    <a:lnTo>
                      <a:pt x="2214676" y="5067300"/>
                    </a:lnTo>
                    <a:lnTo>
                      <a:pt x="2193010" y="5092700"/>
                    </a:lnTo>
                    <a:lnTo>
                      <a:pt x="2197379" y="5092700"/>
                    </a:lnTo>
                    <a:lnTo>
                      <a:pt x="2207920" y="5105400"/>
                    </a:lnTo>
                    <a:lnTo>
                      <a:pt x="2218385" y="5105400"/>
                    </a:lnTo>
                    <a:lnTo>
                      <a:pt x="2218017" y="5118100"/>
                    </a:lnTo>
                    <a:lnTo>
                      <a:pt x="2216670" y="5118100"/>
                    </a:lnTo>
                    <a:lnTo>
                      <a:pt x="2214283" y="5130800"/>
                    </a:lnTo>
                    <a:lnTo>
                      <a:pt x="2222957" y="5130800"/>
                    </a:lnTo>
                    <a:lnTo>
                      <a:pt x="2286876" y="5118100"/>
                    </a:lnTo>
                    <a:lnTo>
                      <a:pt x="2351697" y="5092700"/>
                    </a:lnTo>
                    <a:lnTo>
                      <a:pt x="2382901" y="5080000"/>
                    </a:lnTo>
                    <a:lnTo>
                      <a:pt x="2411653" y="5067300"/>
                    </a:lnTo>
                    <a:lnTo>
                      <a:pt x="2438628" y="5067300"/>
                    </a:lnTo>
                    <a:lnTo>
                      <a:pt x="2463139" y="5054600"/>
                    </a:lnTo>
                    <a:lnTo>
                      <a:pt x="2484602" y="5041900"/>
                    </a:lnTo>
                    <a:lnTo>
                      <a:pt x="2502370" y="5041900"/>
                    </a:lnTo>
                    <a:lnTo>
                      <a:pt x="2515857" y="5029200"/>
                    </a:lnTo>
                    <a:lnTo>
                      <a:pt x="2524887" y="5029200"/>
                    </a:lnTo>
                    <a:lnTo>
                      <a:pt x="2556764" y="5016500"/>
                    </a:lnTo>
                    <a:lnTo>
                      <a:pt x="2573134" y="5003800"/>
                    </a:lnTo>
                    <a:lnTo>
                      <a:pt x="2610650" y="5003800"/>
                    </a:lnTo>
                    <a:lnTo>
                      <a:pt x="2632037" y="4991100"/>
                    </a:lnTo>
                    <a:lnTo>
                      <a:pt x="2656065" y="4991100"/>
                    </a:lnTo>
                    <a:lnTo>
                      <a:pt x="2682443" y="4978400"/>
                    </a:lnTo>
                    <a:lnTo>
                      <a:pt x="2711158" y="4965700"/>
                    </a:lnTo>
                    <a:lnTo>
                      <a:pt x="2742222" y="4965700"/>
                    </a:lnTo>
                    <a:lnTo>
                      <a:pt x="2758694" y="4953000"/>
                    </a:lnTo>
                    <a:lnTo>
                      <a:pt x="2776372" y="4953000"/>
                    </a:lnTo>
                    <a:lnTo>
                      <a:pt x="2814243" y="4927600"/>
                    </a:lnTo>
                    <a:lnTo>
                      <a:pt x="2898749" y="4889500"/>
                    </a:lnTo>
                    <a:lnTo>
                      <a:pt x="2922054" y="4876800"/>
                    </a:lnTo>
                    <a:lnTo>
                      <a:pt x="2946196" y="4864100"/>
                    </a:lnTo>
                    <a:lnTo>
                      <a:pt x="2996908" y="4838700"/>
                    </a:lnTo>
                    <a:lnTo>
                      <a:pt x="3050870" y="4813300"/>
                    </a:lnTo>
                    <a:lnTo>
                      <a:pt x="3063938" y="4800600"/>
                    </a:lnTo>
                    <a:lnTo>
                      <a:pt x="3074644" y="4800600"/>
                    </a:lnTo>
                    <a:lnTo>
                      <a:pt x="3084271" y="4787900"/>
                    </a:lnTo>
                    <a:lnTo>
                      <a:pt x="3094088" y="4787900"/>
                    </a:lnTo>
                    <a:lnTo>
                      <a:pt x="3117850" y="4762500"/>
                    </a:lnTo>
                    <a:lnTo>
                      <a:pt x="3128988" y="4762500"/>
                    </a:lnTo>
                    <a:lnTo>
                      <a:pt x="3129597" y="4749800"/>
                    </a:lnTo>
                    <a:lnTo>
                      <a:pt x="3121837" y="4749800"/>
                    </a:lnTo>
                    <a:lnTo>
                      <a:pt x="3138817" y="4737100"/>
                    </a:lnTo>
                    <a:lnTo>
                      <a:pt x="3155251" y="4724400"/>
                    </a:lnTo>
                    <a:lnTo>
                      <a:pt x="3171329" y="4711700"/>
                    </a:lnTo>
                    <a:lnTo>
                      <a:pt x="3187255" y="4711700"/>
                    </a:lnTo>
                    <a:lnTo>
                      <a:pt x="3218611" y="4686300"/>
                    </a:lnTo>
                    <a:lnTo>
                      <a:pt x="3234042" y="4673600"/>
                    </a:lnTo>
                    <a:lnTo>
                      <a:pt x="3249168" y="4660900"/>
                    </a:lnTo>
                    <a:lnTo>
                      <a:pt x="3239249" y="4673600"/>
                    </a:lnTo>
                    <a:lnTo>
                      <a:pt x="3229584" y="4686300"/>
                    </a:lnTo>
                    <a:lnTo>
                      <a:pt x="3219666" y="4699000"/>
                    </a:lnTo>
                    <a:lnTo>
                      <a:pt x="3208985" y="4699000"/>
                    </a:lnTo>
                    <a:lnTo>
                      <a:pt x="3196793" y="4711700"/>
                    </a:lnTo>
                    <a:lnTo>
                      <a:pt x="3182543" y="4724400"/>
                    </a:lnTo>
                    <a:lnTo>
                      <a:pt x="3168802" y="4734623"/>
                    </a:lnTo>
                    <a:lnTo>
                      <a:pt x="3263646" y="4673600"/>
                    </a:lnTo>
                    <a:lnTo>
                      <a:pt x="3302330" y="4635500"/>
                    </a:lnTo>
                    <a:lnTo>
                      <a:pt x="3378390" y="4584700"/>
                    </a:lnTo>
                    <a:lnTo>
                      <a:pt x="3406432" y="4556099"/>
                    </a:lnTo>
                    <a:lnTo>
                      <a:pt x="3402457" y="4559300"/>
                    </a:lnTo>
                    <a:lnTo>
                      <a:pt x="3394240" y="4559300"/>
                    </a:lnTo>
                    <a:lnTo>
                      <a:pt x="3395586" y="4546600"/>
                    </a:lnTo>
                    <a:lnTo>
                      <a:pt x="3418903" y="4533900"/>
                    </a:lnTo>
                    <a:lnTo>
                      <a:pt x="3440785" y="4508500"/>
                    </a:lnTo>
                    <a:lnTo>
                      <a:pt x="3461613" y="4495800"/>
                    </a:lnTo>
                    <a:lnTo>
                      <a:pt x="3481743" y="4470400"/>
                    </a:lnTo>
                    <a:lnTo>
                      <a:pt x="3501237" y="4457700"/>
                    </a:lnTo>
                    <a:lnTo>
                      <a:pt x="3519855" y="4445000"/>
                    </a:lnTo>
                    <a:lnTo>
                      <a:pt x="3537826" y="4419600"/>
                    </a:lnTo>
                    <a:lnTo>
                      <a:pt x="3555390" y="4406900"/>
                    </a:lnTo>
                    <a:lnTo>
                      <a:pt x="3589820" y="4368800"/>
                    </a:lnTo>
                    <a:lnTo>
                      <a:pt x="3598214" y="4368800"/>
                    </a:lnTo>
                    <a:lnTo>
                      <a:pt x="3614686" y="4343400"/>
                    </a:lnTo>
                    <a:lnTo>
                      <a:pt x="3622929" y="4343400"/>
                    </a:lnTo>
                    <a:lnTo>
                      <a:pt x="3647732" y="4305300"/>
                    </a:lnTo>
                    <a:lnTo>
                      <a:pt x="3656063" y="4305300"/>
                    </a:lnTo>
                    <a:lnTo>
                      <a:pt x="3672865" y="4279900"/>
                    </a:lnTo>
                    <a:lnTo>
                      <a:pt x="3689388" y="4267200"/>
                    </a:lnTo>
                    <a:lnTo>
                      <a:pt x="3722928" y="4267200"/>
                    </a:lnTo>
                    <a:lnTo>
                      <a:pt x="3714267" y="4279900"/>
                    </a:lnTo>
                    <a:lnTo>
                      <a:pt x="3707384" y="4292600"/>
                    </a:lnTo>
                    <a:lnTo>
                      <a:pt x="3701732" y="4292600"/>
                    </a:lnTo>
                    <a:lnTo>
                      <a:pt x="3688448" y="4318000"/>
                    </a:lnTo>
                    <a:lnTo>
                      <a:pt x="3671544" y="4343400"/>
                    </a:lnTo>
                    <a:lnTo>
                      <a:pt x="3629901" y="4394200"/>
                    </a:lnTo>
                    <a:lnTo>
                      <a:pt x="3530422" y="4495800"/>
                    </a:lnTo>
                    <a:lnTo>
                      <a:pt x="3552355" y="4483100"/>
                    </a:lnTo>
                    <a:lnTo>
                      <a:pt x="3572281" y="4457700"/>
                    </a:lnTo>
                    <a:lnTo>
                      <a:pt x="3590493" y="4445000"/>
                    </a:lnTo>
                    <a:lnTo>
                      <a:pt x="3607346" y="4432300"/>
                    </a:lnTo>
                    <a:lnTo>
                      <a:pt x="3622827" y="4419600"/>
                    </a:lnTo>
                    <a:lnTo>
                      <a:pt x="3636835" y="4406900"/>
                    </a:lnTo>
                    <a:lnTo>
                      <a:pt x="3649573" y="4394200"/>
                    </a:lnTo>
                    <a:lnTo>
                      <a:pt x="3661206" y="4381500"/>
                    </a:lnTo>
                    <a:lnTo>
                      <a:pt x="3699827" y="4343400"/>
                    </a:lnTo>
                    <a:lnTo>
                      <a:pt x="3715639" y="4318000"/>
                    </a:lnTo>
                    <a:lnTo>
                      <a:pt x="3766375" y="4267200"/>
                    </a:lnTo>
                    <a:lnTo>
                      <a:pt x="3791750" y="4241800"/>
                    </a:lnTo>
                    <a:lnTo>
                      <a:pt x="3835336" y="4191000"/>
                    </a:lnTo>
                    <a:lnTo>
                      <a:pt x="3848697" y="4178300"/>
                    </a:lnTo>
                    <a:lnTo>
                      <a:pt x="3863200" y="4165600"/>
                    </a:lnTo>
                    <a:lnTo>
                      <a:pt x="3878783" y="4140200"/>
                    </a:lnTo>
                    <a:lnTo>
                      <a:pt x="3895445" y="4127500"/>
                    </a:lnTo>
                    <a:lnTo>
                      <a:pt x="3895839" y="4127500"/>
                    </a:lnTo>
                    <a:lnTo>
                      <a:pt x="3890340" y="4140200"/>
                    </a:lnTo>
                    <a:lnTo>
                      <a:pt x="3881907" y="4152900"/>
                    </a:lnTo>
                    <a:lnTo>
                      <a:pt x="3870985" y="4165600"/>
                    </a:lnTo>
                    <a:lnTo>
                      <a:pt x="3858209" y="4178300"/>
                    </a:lnTo>
                    <a:lnTo>
                      <a:pt x="3844328" y="4203700"/>
                    </a:lnTo>
                    <a:lnTo>
                      <a:pt x="3830091" y="4216400"/>
                    </a:lnTo>
                    <a:lnTo>
                      <a:pt x="3803053" y="4254500"/>
                    </a:lnTo>
                    <a:lnTo>
                      <a:pt x="3796906" y="4254500"/>
                    </a:lnTo>
                    <a:lnTo>
                      <a:pt x="3791254" y="4267200"/>
                    </a:lnTo>
                    <a:lnTo>
                      <a:pt x="3786187" y="4267200"/>
                    </a:lnTo>
                    <a:lnTo>
                      <a:pt x="3781806" y="4279900"/>
                    </a:lnTo>
                    <a:lnTo>
                      <a:pt x="3781056" y="4279900"/>
                    </a:lnTo>
                    <a:lnTo>
                      <a:pt x="3775367" y="4279900"/>
                    </a:lnTo>
                    <a:lnTo>
                      <a:pt x="3773614" y="4287990"/>
                    </a:lnTo>
                    <a:lnTo>
                      <a:pt x="3734435" y="4330700"/>
                    </a:lnTo>
                    <a:lnTo>
                      <a:pt x="3722573" y="4343400"/>
                    </a:lnTo>
                    <a:lnTo>
                      <a:pt x="3650538" y="4419600"/>
                    </a:lnTo>
                    <a:lnTo>
                      <a:pt x="3638359" y="4419600"/>
                    </a:lnTo>
                    <a:lnTo>
                      <a:pt x="3636772" y="4421225"/>
                    </a:lnTo>
                    <a:lnTo>
                      <a:pt x="3637953" y="4419600"/>
                    </a:lnTo>
                    <a:lnTo>
                      <a:pt x="3632047" y="4426077"/>
                    </a:lnTo>
                    <a:lnTo>
                      <a:pt x="3625989" y="4432300"/>
                    </a:lnTo>
                    <a:lnTo>
                      <a:pt x="3626370" y="4432300"/>
                    </a:lnTo>
                    <a:lnTo>
                      <a:pt x="3614813" y="4445000"/>
                    </a:lnTo>
                    <a:lnTo>
                      <a:pt x="3612032" y="4446625"/>
                    </a:lnTo>
                    <a:lnTo>
                      <a:pt x="3588893" y="4470400"/>
                    </a:lnTo>
                    <a:lnTo>
                      <a:pt x="3602837" y="4452036"/>
                    </a:lnTo>
                    <a:lnTo>
                      <a:pt x="3593211" y="4457700"/>
                    </a:lnTo>
                    <a:lnTo>
                      <a:pt x="3572941" y="4483100"/>
                    </a:lnTo>
                    <a:lnTo>
                      <a:pt x="3553815" y="4495800"/>
                    </a:lnTo>
                    <a:lnTo>
                      <a:pt x="3484549" y="4559300"/>
                    </a:lnTo>
                    <a:lnTo>
                      <a:pt x="3436785" y="4597400"/>
                    </a:lnTo>
                    <a:lnTo>
                      <a:pt x="3420795" y="4622800"/>
                    </a:lnTo>
                    <a:lnTo>
                      <a:pt x="3404539" y="4635500"/>
                    </a:lnTo>
                    <a:lnTo>
                      <a:pt x="3387801" y="4648200"/>
                    </a:lnTo>
                    <a:lnTo>
                      <a:pt x="3370237" y="4660900"/>
                    </a:lnTo>
                    <a:lnTo>
                      <a:pt x="3351504" y="4686300"/>
                    </a:lnTo>
                    <a:lnTo>
                      <a:pt x="3335540" y="4686300"/>
                    </a:lnTo>
                    <a:lnTo>
                      <a:pt x="3347948" y="4673600"/>
                    </a:lnTo>
                    <a:lnTo>
                      <a:pt x="3366033" y="4660900"/>
                    </a:lnTo>
                    <a:lnTo>
                      <a:pt x="3383610" y="4648200"/>
                    </a:lnTo>
                    <a:lnTo>
                      <a:pt x="3395002" y="4635500"/>
                    </a:lnTo>
                    <a:lnTo>
                      <a:pt x="3394646" y="4635500"/>
                    </a:lnTo>
                    <a:lnTo>
                      <a:pt x="3376968" y="4648200"/>
                    </a:lnTo>
                    <a:lnTo>
                      <a:pt x="3399625" y="4622800"/>
                    </a:lnTo>
                    <a:lnTo>
                      <a:pt x="3421265" y="4610100"/>
                    </a:lnTo>
                    <a:lnTo>
                      <a:pt x="3441611" y="4584700"/>
                    </a:lnTo>
                    <a:lnTo>
                      <a:pt x="3460394" y="4572000"/>
                    </a:lnTo>
                    <a:lnTo>
                      <a:pt x="3476853" y="4546600"/>
                    </a:lnTo>
                    <a:lnTo>
                      <a:pt x="3491357" y="4533900"/>
                    </a:lnTo>
                    <a:lnTo>
                      <a:pt x="3503676" y="4508500"/>
                    </a:lnTo>
                    <a:lnTo>
                      <a:pt x="3513594" y="4495800"/>
                    </a:lnTo>
                    <a:lnTo>
                      <a:pt x="3464179" y="4546600"/>
                    </a:lnTo>
                    <a:lnTo>
                      <a:pt x="3431400" y="4572000"/>
                    </a:lnTo>
                    <a:lnTo>
                      <a:pt x="3410343" y="4597400"/>
                    </a:lnTo>
                    <a:lnTo>
                      <a:pt x="3396107" y="4610100"/>
                    </a:lnTo>
                    <a:lnTo>
                      <a:pt x="3389833" y="4610100"/>
                    </a:lnTo>
                    <a:lnTo>
                      <a:pt x="3383229" y="4622800"/>
                    </a:lnTo>
                    <a:lnTo>
                      <a:pt x="3375596" y="4635500"/>
                    </a:lnTo>
                    <a:lnTo>
                      <a:pt x="3366249" y="4648200"/>
                    </a:lnTo>
                    <a:lnTo>
                      <a:pt x="3354159" y="4648200"/>
                    </a:lnTo>
                    <a:lnTo>
                      <a:pt x="3338906" y="4673600"/>
                    </a:lnTo>
                    <a:lnTo>
                      <a:pt x="3319805" y="4686300"/>
                    </a:lnTo>
                    <a:lnTo>
                      <a:pt x="3296145" y="4699000"/>
                    </a:lnTo>
                    <a:lnTo>
                      <a:pt x="3282099" y="4711700"/>
                    </a:lnTo>
                    <a:lnTo>
                      <a:pt x="3267811" y="4724400"/>
                    </a:lnTo>
                    <a:lnTo>
                      <a:pt x="3253384" y="4724400"/>
                    </a:lnTo>
                    <a:lnTo>
                      <a:pt x="3163341" y="4787900"/>
                    </a:lnTo>
                    <a:lnTo>
                      <a:pt x="3169907" y="4787900"/>
                    </a:lnTo>
                    <a:lnTo>
                      <a:pt x="3182607" y="4775200"/>
                    </a:lnTo>
                    <a:lnTo>
                      <a:pt x="3195713" y="4775200"/>
                    </a:lnTo>
                    <a:lnTo>
                      <a:pt x="3206470" y="4762500"/>
                    </a:lnTo>
                    <a:lnTo>
                      <a:pt x="3212160" y="4762500"/>
                    </a:lnTo>
                    <a:lnTo>
                      <a:pt x="3184398" y="4787900"/>
                    </a:lnTo>
                    <a:lnTo>
                      <a:pt x="3159442" y="4800600"/>
                    </a:lnTo>
                    <a:lnTo>
                      <a:pt x="3136823" y="4813300"/>
                    </a:lnTo>
                    <a:lnTo>
                      <a:pt x="3116008" y="4826000"/>
                    </a:lnTo>
                    <a:lnTo>
                      <a:pt x="3096056" y="4838700"/>
                    </a:lnTo>
                    <a:lnTo>
                      <a:pt x="3083102" y="4838700"/>
                    </a:lnTo>
                    <a:lnTo>
                      <a:pt x="3078442" y="4851400"/>
                    </a:lnTo>
                    <a:lnTo>
                      <a:pt x="3084118" y="4851400"/>
                    </a:lnTo>
                    <a:lnTo>
                      <a:pt x="3049206" y="4876800"/>
                    </a:lnTo>
                    <a:lnTo>
                      <a:pt x="2980207" y="4902200"/>
                    </a:lnTo>
                    <a:lnTo>
                      <a:pt x="2946235" y="4927600"/>
                    </a:lnTo>
                    <a:lnTo>
                      <a:pt x="2912516" y="4940300"/>
                    </a:lnTo>
                    <a:lnTo>
                      <a:pt x="2895790" y="4953000"/>
                    </a:lnTo>
                    <a:lnTo>
                      <a:pt x="2815209" y="4991100"/>
                    </a:lnTo>
                    <a:lnTo>
                      <a:pt x="2752128" y="5016500"/>
                    </a:lnTo>
                    <a:lnTo>
                      <a:pt x="2721927" y="5029200"/>
                    </a:lnTo>
                    <a:lnTo>
                      <a:pt x="2693670" y="5029200"/>
                    </a:lnTo>
                    <a:lnTo>
                      <a:pt x="2666009" y="5041900"/>
                    </a:lnTo>
                    <a:lnTo>
                      <a:pt x="2639060" y="5054600"/>
                    </a:lnTo>
                    <a:lnTo>
                      <a:pt x="2612999" y="5054600"/>
                    </a:lnTo>
                    <a:lnTo>
                      <a:pt x="2605214" y="5058549"/>
                    </a:lnTo>
                    <a:lnTo>
                      <a:pt x="2605570" y="5067300"/>
                    </a:lnTo>
                    <a:lnTo>
                      <a:pt x="2590203" y="5067300"/>
                    </a:lnTo>
                    <a:lnTo>
                      <a:pt x="2581173" y="5080000"/>
                    </a:lnTo>
                    <a:lnTo>
                      <a:pt x="2559050" y="5080000"/>
                    </a:lnTo>
                    <a:lnTo>
                      <a:pt x="2550591" y="5092700"/>
                    </a:lnTo>
                    <a:lnTo>
                      <a:pt x="2513063" y="5105400"/>
                    </a:lnTo>
                    <a:lnTo>
                      <a:pt x="2473058" y="5118100"/>
                    </a:lnTo>
                    <a:lnTo>
                      <a:pt x="2434996" y="5130800"/>
                    </a:lnTo>
                    <a:lnTo>
                      <a:pt x="2403271" y="5143500"/>
                    </a:lnTo>
                    <a:lnTo>
                      <a:pt x="2544064" y="5105400"/>
                    </a:lnTo>
                    <a:lnTo>
                      <a:pt x="2581808" y="5105400"/>
                    </a:lnTo>
                    <a:lnTo>
                      <a:pt x="2701074" y="5067300"/>
                    </a:lnTo>
                    <a:lnTo>
                      <a:pt x="2711031" y="5067300"/>
                    </a:lnTo>
                    <a:lnTo>
                      <a:pt x="2721470" y="5054600"/>
                    </a:lnTo>
                    <a:lnTo>
                      <a:pt x="2784449" y="5029200"/>
                    </a:lnTo>
                    <a:lnTo>
                      <a:pt x="2894469" y="4978400"/>
                    </a:lnTo>
                    <a:lnTo>
                      <a:pt x="3021660" y="4914900"/>
                    </a:lnTo>
                    <a:lnTo>
                      <a:pt x="3078518" y="4876800"/>
                    </a:lnTo>
                    <a:lnTo>
                      <a:pt x="3084766" y="4876800"/>
                    </a:lnTo>
                    <a:lnTo>
                      <a:pt x="3091357" y="4864100"/>
                    </a:lnTo>
                    <a:lnTo>
                      <a:pt x="3096412" y="4864100"/>
                    </a:lnTo>
                    <a:lnTo>
                      <a:pt x="3140087" y="4838700"/>
                    </a:lnTo>
                    <a:lnTo>
                      <a:pt x="3199574" y="4800600"/>
                    </a:lnTo>
                    <a:lnTo>
                      <a:pt x="3257766" y="4762500"/>
                    </a:lnTo>
                    <a:lnTo>
                      <a:pt x="3296640" y="4724400"/>
                    </a:lnTo>
                    <a:lnTo>
                      <a:pt x="3355479" y="4686300"/>
                    </a:lnTo>
                    <a:lnTo>
                      <a:pt x="3375228" y="4673600"/>
                    </a:lnTo>
                    <a:lnTo>
                      <a:pt x="3415411" y="4635500"/>
                    </a:lnTo>
                    <a:lnTo>
                      <a:pt x="3456470" y="4597400"/>
                    </a:lnTo>
                    <a:lnTo>
                      <a:pt x="3498646" y="4559300"/>
                    </a:lnTo>
                    <a:lnTo>
                      <a:pt x="3542157" y="4521200"/>
                    </a:lnTo>
                    <a:lnTo>
                      <a:pt x="3532047" y="4546600"/>
                    </a:lnTo>
                    <a:lnTo>
                      <a:pt x="3555847" y="4521200"/>
                    </a:lnTo>
                    <a:lnTo>
                      <a:pt x="3567747" y="4508500"/>
                    </a:lnTo>
                    <a:lnTo>
                      <a:pt x="3599789" y="4483100"/>
                    </a:lnTo>
                    <a:lnTo>
                      <a:pt x="3614851" y="4470400"/>
                    </a:lnTo>
                    <a:lnTo>
                      <a:pt x="3656507" y="4432300"/>
                    </a:lnTo>
                    <a:lnTo>
                      <a:pt x="3703104" y="4381500"/>
                    </a:lnTo>
                    <a:lnTo>
                      <a:pt x="3723589" y="4368800"/>
                    </a:lnTo>
                    <a:lnTo>
                      <a:pt x="3742372" y="4343400"/>
                    </a:lnTo>
                    <a:lnTo>
                      <a:pt x="3774757" y="4305300"/>
                    </a:lnTo>
                    <a:lnTo>
                      <a:pt x="3788626" y="4292600"/>
                    </a:lnTo>
                    <a:lnTo>
                      <a:pt x="3802494" y="4279900"/>
                    </a:lnTo>
                    <a:lnTo>
                      <a:pt x="3826649" y="4241800"/>
                    </a:lnTo>
                    <a:lnTo>
                      <a:pt x="3848303" y="4216400"/>
                    </a:lnTo>
                    <a:lnTo>
                      <a:pt x="3858742" y="4203700"/>
                    </a:lnTo>
                    <a:lnTo>
                      <a:pt x="3869194" y="4178300"/>
                    </a:lnTo>
                    <a:lnTo>
                      <a:pt x="3890175" y="4152900"/>
                    </a:lnTo>
                    <a:lnTo>
                      <a:pt x="3900982" y="4140200"/>
                    </a:lnTo>
                    <a:lnTo>
                      <a:pt x="3912324" y="4127500"/>
                    </a:lnTo>
                    <a:lnTo>
                      <a:pt x="3924350" y="4102100"/>
                    </a:lnTo>
                    <a:lnTo>
                      <a:pt x="3937216" y="4089400"/>
                    </a:lnTo>
                    <a:lnTo>
                      <a:pt x="3946169" y="4076700"/>
                    </a:lnTo>
                    <a:lnTo>
                      <a:pt x="4080383" y="3886200"/>
                    </a:lnTo>
                    <a:lnTo>
                      <a:pt x="4091038" y="3886200"/>
                    </a:lnTo>
                    <a:lnTo>
                      <a:pt x="4106507" y="3860800"/>
                    </a:lnTo>
                    <a:lnTo>
                      <a:pt x="4124909" y="3835400"/>
                    </a:lnTo>
                    <a:lnTo>
                      <a:pt x="4134612" y="3822700"/>
                    </a:lnTo>
                    <a:lnTo>
                      <a:pt x="4144327" y="3810000"/>
                    </a:lnTo>
                    <a:lnTo>
                      <a:pt x="4162463" y="3784600"/>
                    </a:lnTo>
                    <a:lnTo>
                      <a:pt x="4170235" y="3771900"/>
                    </a:lnTo>
                    <a:lnTo>
                      <a:pt x="4178008" y="3759200"/>
                    </a:lnTo>
                    <a:lnTo>
                      <a:pt x="4189209" y="3746500"/>
                    </a:lnTo>
                    <a:lnTo>
                      <a:pt x="4194264" y="3746500"/>
                    </a:lnTo>
                    <a:lnTo>
                      <a:pt x="4171238" y="3771900"/>
                    </a:lnTo>
                    <a:lnTo>
                      <a:pt x="4155783" y="3797300"/>
                    </a:lnTo>
                    <a:lnTo>
                      <a:pt x="4146905" y="3822700"/>
                    </a:lnTo>
                    <a:lnTo>
                      <a:pt x="4150334" y="3822700"/>
                    </a:lnTo>
                    <a:lnTo>
                      <a:pt x="4158246" y="3810000"/>
                    </a:lnTo>
                    <a:lnTo>
                      <a:pt x="4167721" y="3810000"/>
                    </a:lnTo>
                    <a:lnTo>
                      <a:pt x="4187253" y="3771900"/>
                    </a:lnTo>
                    <a:lnTo>
                      <a:pt x="4199534" y="3746500"/>
                    </a:lnTo>
                    <a:lnTo>
                      <a:pt x="4205681" y="3733800"/>
                    </a:lnTo>
                    <a:lnTo>
                      <a:pt x="4212082" y="3721100"/>
                    </a:lnTo>
                    <a:lnTo>
                      <a:pt x="4218940" y="3708400"/>
                    </a:lnTo>
                    <a:lnTo>
                      <a:pt x="4222547" y="3695700"/>
                    </a:lnTo>
                    <a:lnTo>
                      <a:pt x="4226318" y="3695700"/>
                    </a:lnTo>
                    <a:lnTo>
                      <a:pt x="4230255" y="3683000"/>
                    </a:lnTo>
                    <a:lnTo>
                      <a:pt x="4234370" y="3683000"/>
                    </a:lnTo>
                    <a:lnTo>
                      <a:pt x="4238549" y="3670300"/>
                    </a:lnTo>
                    <a:lnTo>
                      <a:pt x="4242905" y="3657600"/>
                    </a:lnTo>
                    <a:lnTo>
                      <a:pt x="4247477" y="3657600"/>
                    </a:lnTo>
                    <a:lnTo>
                      <a:pt x="4252290" y="3644900"/>
                    </a:lnTo>
                    <a:lnTo>
                      <a:pt x="4257357" y="3632200"/>
                    </a:lnTo>
                    <a:lnTo>
                      <a:pt x="4262691" y="3632200"/>
                    </a:lnTo>
                    <a:lnTo>
                      <a:pt x="4268317" y="3619500"/>
                    </a:lnTo>
                    <a:lnTo>
                      <a:pt x="4274236" y="3606800"/>
                    </a:lnTo>
                    <a:lnTo>
                      <a:pt x="4300283" y="3568700"/>
                    </a:lnTo>
                    <a:lnTo>
                      <a:pt x="4296651" y="3581400"/>
                    </a:lnTo>
                    <a:lnTo>
                      <a:pt x="4299978" y="3581400"/>
                    </a:lnTo>
                    <a:lnTo>
                      <a:pt x="4306278" y="3568700"/>
                    </a:lnTo>
                    <a:lnTo>
                      <a:pt x="4311866" y="3568700"/>
                    </a:lnTo>
                    <a:lnTo>
                      <a:pt x="4303166" y="3594100"/>
                    </a:lnTo>
                    <a:lnTo>
                      <a:pt x="4281513" y="3632200"/>
                    </a:lnTo>
                    <a:lnTo>
                      <a:pt x="4291165" y="3619500"/>
                    </a:lnTo>
                    <a:lnTo>
                      <a:pt x="4300271" y="3606800"/>
                    </a:lnTo>
                    <a:lnTo>
                      <a:pt x="4319346" y="3568700"/>
                    </a:lnTo>
                    <a:lnTo>
                      <a:pt x="4325709" y="3556000"/>
                    </a:lnTo>
                    <a:lnTo>
                      <a:pt x="4348226" y="3517900"/>
                    </a:lnTo>
                    <a:lnTo>
                      <a:pt x="4374591" y="3467100"/>
                    </a:lnTo>
                    <a:lnTo>
                      <a:pt x="4396651" y="3416300"/>
                    </a:lnTo>
                    <a:lnTo>
                      <a:pt x="4415523" y="3378200"/>
                    </a:lnTo>
                    <a:lnTo>
                      <a:pt x="4431449" y="3340100"/>
                    </a:lnTo>
                    <a:lnTo>
                      <a:pt x="4444835" y="3302000"/>
                    </a:lnTo>
                    <a:lnTo>
                      <a:pt x="4456061" y="3263900"/>
                    </a:lnTo>
                    <a:lnTo>
                      <a:pt x="4475391" y="3213100"/>
                    </a:lnTo>
                    <a:lnTo>
                      <a:pt x="4490593" y="3162300"/>
                    </a:lnTo>
                    <a:lnTo>
                      <a:pt x="4502429" y="3136900"/>
                    </a:lnTo>
                    <a:lnTo>
                      <a:pt x="4511700" y="3111500"/>
                    </a:lnTo>
                    <a:lnTo>
                      <a:pt x="4519244" y="3098800"/>
                    </a:lnTo>
                    <a:lnTo>
                      <a:pt x="4525416" y="3086100"/>
                    </a:lnTo>
                    <a:lnTo>
                      <a:pt x="4530649" y="3073400"/>
                    </a:lnTo>
                    <a:lnTo>
                      <a:pt x="4535373" y="3060700"/>
                    </a:lnTo>
                    <a:lnTo>
                      <a:pt x="4540174" y="3060700"/>
                    </a:lnTo>
                    <a:lnTo>
                      <a:pt x="4545431" y="3048000"/>
                    </a:lnTo>
                    <a:lnTo>
                      <a:pt x="4551591" y="3035300"/>
                    </a:lnTo>
                    <a:lnTo>
                      <a:pt x="4559033" y="3009900"/>
                    </a:lnTo>
                    <a:lnTo>
                      <a:pt x="4563351" y="3009900"/>
                    </a:lnTo>
                    <a:lnTo>
                      <a:pt x="4567885" y="2997200"/>
                    </a:lnTo>
                    <a:lnTo>
                      <a:pt x="4572813" y="2971800"/>
                    </a:lnTo>
                    <a:lnTo>
                      <a:pt x="4578274" y="2959100"/>
                    </a:lnTo>
                    <a:lnTo>
                      <a:pt x="4584319" y="2933700"/>
                    </a:lnTo>
                    <a:lnTo>
                      <a:pt x="4587532" y="2933700"/>
                    </a:lnTo>
                    <a:lnTo>
                      <a:pt x="4590796" y="2921000"/>
                    </a:lnTo>
                    <a:lnTo>
                      <a:pt x="4601870" y="2870200"/>
                    </a:lnTo>
                    <a:lnTo>
                      <a:pt x="4604639" y="2857500"/>
                    </a:lnTo>
                    <a:lnTo>
                      <a:pt x="4597362" y="2908300"/>
                    </a:lnTo>
                    <a:lnTo>
                      <a:pt x="4603953" y="2882900"/>
                    </a:lnTo>
                    <a:lnTo>
                      <a:pt x="4610595" y="2857500"/>
                    </a:lnTo>
                    <a:lnTo>
                      <a:pt x="4617021" y="2832100"/>
                    </a:lnTo>
                    <a:lnTo>
                      <a:pt x="4622952" y="2806700"/>
                    </a:lnTo>
                    <a:lnTo>
                      <a:pt x="4630813" y="2781300"/>
                    </a:lnTo>
                    <a:lnTo>
                      <a:pt x="4634738" y="2768600"/>
                    </a:lnTo>
                    <a:lnTo>
                      <a:pt x="4645164" y="2717800"/>
                    </a:lnTo>
                    <a:lnTo>
                      <a:pt x="4639678" y="2730500"/>
                    </a:lnTo>
                    <a:lnTo>
                      <a:pt x="4634242" y="2743200"/>
                    </a:lnTo>
                    <a:lnTo>
                      <a:pt x="4628667" y="2755900"/>
                    </a:lnTo>
                    <a:lnTo>
                      <a:pt x="4622762" y="2781300"/>
                    </a:lnTo>
                    <a:lnTo>
                      <a:pt x="4631702" y="2730500"/>
                    </a:lnTo>
                    <a:lnTo>
                      <a:pt x="4639996" y="2679700"/>
                    </a:lnTo>
                    <a:lnTo>
                      <a:pt x="4647514" y="2628900"/>
                    </a:lnTo>
                    <a:lnTo>
                      <a:pt x="4654105" y="2590800"/>
                    </a:lnTo>
                    <a:lnTo>
                      <a:pt x="4659630" y="2540000"/>
                    </a:lnTo>
                    <a:lnTo>
                      <a:pt x="4661687" y="2514600"/>
                    </a:lnTo>
                    <a:lnTo>
                      <a:pt x="4662500" y="2501900"/>
                    </a:lnTo>
                    <a:lnTo>
                      <a:pt x="4662386" y="2489200"/>
                    </a:lnTo>
                    <a:lnTo>
                      <a:pt x="4659020" y="2489200"/>
                    </a:lnTo>
                    <a:lnTo>
                      <a:pt x="4657115" y="2501900"/>
                    </a:lnTo>
                    <a:lnTo>
                      <a:pt x="4654931" y="2514600"/>
                    </a:lnTo>
                    <a:lnTo>
                      <a:pt x="4649521" y="2540000"/>
                    </a:lnTo>
                    <a:lnTo>
                      <a:pt x="4644187" y="2552700"/>
                    </a:lnTo>
                    <a:lnTo>
                      <a:pt x="4639818" y="2578100"/>
                    </a:lnTo>
                    <a:lnTo>
                      <a:pt x="4637329" y="2578100"/>
                    </a:lnTo>
                    <a:lnTo>
                      <a:pt x="4638218" y="2590800"/>
                    </a:lnTo>
                    <a:lnTo>
                      <a:pt x="4638840" y="2603500"/>
                    </a:lnTo>
                    <a:lnTo>
                      <a:pt x="4639335" y="2616200"/>
                    </a:lnTo>
                    <a:lnTo>
                      <a:pt x="4639894" y="2628900"/>
                    </a:lnTo>
                    <a:lnTo>
                      <a:pt x="4627765" y="2692400"/>
                    </a:lnTo>
                    <a:lnTo>
                      <a:pt x="4615167" y="2755900"/>
                    </a:lnTo>
                    <a:lnTo>
                      <a:pt x="4602823" y="2806700"/>
                    </a:lnTo>
                    <a:lnTo>
                      <a:pt x="4591443" y="2857500"/>
                    </a:lnTo>
                    <a:lnTo>
                      <a:pt x="4581791" y="2870200"/>
                    </a:lnTo>
                    <a:lnTo>
                      <a:pt x="4598797" y="2806700"/>
                    </a:lnTo>
                    <a:lnTo>
                      <a:pt x="4605947" y="2755900"/>
                    </a:lnTo>
                    <a:lnTo>
                      <a:pt x="4607471" y="2743200"/>
                    </a:lnTo>
                    <a:lnTo>
                      <a:pt x="4607572" y="2717800"/>
                    </a:lnTo>
                    <a:lnTo>
                      <a:pt x="4610493" y="2692400"/>
                    </a:lnTo>
                    <a:lnTo>
                      <a:pt x="4603686" y="2730500"/>
                    </a:lnTo>
                    <a:lnTo>
                      <a:pt x="4596308" y="2768600"/>
                    </a:lnTo>
                    <a:lnTo>
                      <a:pt x="4588472" y="2806700"/>
                    </a:lnTo>
                    <a:lnTo>
                      <a:pt x="4580280" y="2844800"/>
                    </a:lnTo>
                    <a:lnTo>
                      <a:pt x="4558855" y="2882900"/>
                    </a:lnTo>
                    <a:lnTo>
                      <a:pt x="4541240" y="2946400"/>
                    </a:lnTo>
                    <a:lnTo>
                      <a:pt x="4523740" y="2997200"/>
                    </a:lnTo>
                    <a:lnTo>
                      <a:pt x="4506696" y="3048000"/>
                    </a:lnTo>
                    <a:lnTo>
                      <a:pt x="4475416" y="3136900"/>
                    </a:lnTo>
                    <a:lnTo>
                      <a:pt x="4461865" y="3175000"/>
                    </a:lnTo>
                    <a:lnTo>
                      <a:pt x="4450194" y="3213100"/>
                    </a:lnTo>
                    <a:lnTo>
                      <a:pt x="4459249" y="3200400"/>
                    </a:lnTo>
                    <a:lnTo>
                      <a:pt x="4466602" y="3175000"/>
                    </a:lnTo>
                    <a:lnTo>
                      <a:pt x="4472775" y="3162300"/>
                    </a:lnTo>
                    <a:lnTo>
                      <a:pt x="4478274" y="3149600"/>
                    </a:lnTo>
                    <a:lnTo>
                      <a:pt x="4483417" y="3124200"/>
                    </a:lnTo>
                    <a:lnTo>
                      <a:pt x="4489094" y="3111500"/>
                    </a:lnTo>
                    <a:lnTo>
                      <a:pt x="4495851" y="3086100"/>
                    </a:lnTo>
                    <a:lnTo>
                      <a:pt x="4504283" y="3073400"/>
                    </a:lnTo>
                    <a:lnTo>
                      <a:pt x="4501464" y="3086100"/>
                    </a:lnTo>
                    <a:lnTo>
                      <a:pt x="4497527" y="3111500"/>
                    </a:lnTo>
                    <a:lnTo>
                      <a:pt x="4492561" y="3124200"/>
                    </a:lnTo>
                    <a:lnTo>
                      <a:pt x="4486618" y="3149600"/>
                    </a:lnTo>
                    <a:lnTo>
                      <a:pt x="4479353" y="3175000"/>
                    </a:lnTo>
                    <a:lnTo>
                      <a:pt x="4471213" y="3187700"/>
                    </a:lnTo>
                    <a:lnTo>
                      <a:pt x="4462170" y="3213100"/>
                    </a:lnTo>
                    <a:lnTo>
                      <a:pt x="4452213" y="3251200"/>
                    </a:lnTo>
                    <a:lnTo>
                      <a:pt x="4434598" y="3289300"/>
                    </a:lnTo>
                    <a:lnTo>
                      <a:pt x="4415002" y="3340100"/>
                    </a:lnTo>
                    <a:lnTo>
                      <a:pt x="4393831" y="3390900"/>
                    </a:lnTo>
                    <a:lnTo>
                      <a:pt x="4371467" y="3429000"/>
                    </a:lnTo>
                    <a:lnTo>
                      <a:pt x="4348340" y="3479800"/>
                    </a:lnTo>
                    <a:lnTo>
                      <a:pt x="4341190" y="3492500"/>
                    </a:lnTo>
                    <a:lnTo>
                      <a:pt x="4331208" y="3505200"/>
                    </a:lnTo>
                    <a:lnTo>
                      <a:pt x="4324845" y="3516122"/>
                    </a:lnTo>
                    <a:lnTo>
                      <a:pt x="4327207" y="3505200"/>
                    </a:lnTo>
                    <a:lnTo>
                      <a:pt x="4333354" y="3492500"/>
                    </a:lnTo>
                    <a:lnTo>
                      <a:pt x="4340999" y="3479800"/>
                    </a:lnTo>
                    <a:lnTo>
                      <a:pt x="4348277" y="3467100"/>
                    </a:lnTo>
                    <a:lnTo>
                      <a:pt x="4346029" y="3467100"/>
                    </a:lnTo>
                    <a:lnTo>
                      <a:pt x="4346765" y="3454400"/>
                    </a:lnTo>
                    <a:lnTo>
                      <a:pt x="4348391" y="3454400"/>
                    </a:lnTo>
                    <a:lnTo>
                      <a:pt x="4348810" y="3441700"/>
                    </a:lnTo>
                    <a:lnTo>
                      <a:pt x="4346130" y="3441700"/>
                    </a:lnTo>
                    <a:lnTo>
                      <a:pt x="4338155" y="3454400"/>
                    </a:lnTo>
                    <a:lnTo>
                      <a:pt x="4322661" y="3479800"/>
                    </a:lnTo>
                    <a:lnTo>
                      <a:pt x="4297464" y="3530600"/>
                    </a:lnTo>
                    <a:lnTo>
                      <a:pt x="4315307" y="3479800"/>
                    </a:lnTo>
                    <a:lnTo>
                      <a:pt x="4320362" y="3467100"/>
                    </a:lnTo>
                    <a:lnTo>
                      <a:pt x="4325366" y="3454400"/>
                    </a:lnTo>
                    <a:lnTo>
                      <a:pt x="4330166" y="3429000"/>
                    </a:lnTo>
                    <a:lnTo>
                      <a:pt x="4334637" y="3416300"/>
                    </a:lnTo>
                    <a:lnTo>
                      <a:pt x="4342676" y="3390900"/>
                    </a:lnTo>
                    <a:lnTo>
                      <a:pt x="4348810" y="3378200"/>
                    </a:lnTo>
                    <a:lnTo>
                      <a:pt x="4352239" y="3365500"/>
                    </a:lnTo>
                    <a:lnTo>
                      <a:pt x="4352226" y="3352800"/>
                    </a:lnTo>
                    <a:lnTo>
                      <a:pt x="4383544" y="3289300"/>
                    </a:lnTo>
                    <a:lnTo>
                      <a:pt x="4416018" y="3200400"/>
                    </a:lnTo>
                    <a:lnTo>
                      <a:pt x="4446308" y="3136900"/>
                    </a:lnTo>
                    <a:lnTo>
                      <a:pt x="4453052" y="3111500"/>
                    </a:lnTo>
                    <a:lnTo>
                      <a:pt x="4459541" y="3098800"/>
                    </a:lnTo>
                    <a:lnTo>
                      <a:pt x="4465764" y="3086100"/>
                    </a:lnTo>
                    <a:lnTo>
                      <a:pt x="4471644" y="3073400"/>
                    </a:lnTo>
                    <a:lnTo>
                      <a:pt x="4471467" y="3073400"/>
                    </a:lnTo>
                    <a:lnTo>
                      <a:pt x="4483392" y="3048000"/>
                    </a:lnTo>
                    <a:lnTo>
                      <a:pt x="4496066" y="2997200"/>
                    </a:lnTo>
                    <a:lnTo>
                      <a:pt x="4508792" y="2959100"/>
                    </a:lnTo>
                    <a:lnTo>
                      <a:pt x="4520844" y="2921000"/>
                    </a:lnTo>
                    <a:lnTo>
                      <a:pt x="4531626" y="2882900"/>
                    </a:lnTo>
                    <a:lnTo>
                      <a:pt x="4541164" y="2844800"/>
                    </a:lnTo>
                    <a:lnTo>
                      <a:pt x="4549089" y="2819400"/>
                    </a:lnTo>
                    <a:lnTo>
                      <a:pt x="4555020" y="2806700"/>
                    </a:lnTo>
                    <a:lnTo>
                      <a:pt x="4557776" y="2794000"/>
                    </a:lnTo>
                    <a:lnTo>
                      <a:pt x="4560544" y="2781300"/>
                    </a:lnTo>
                    <a:lnTo>
                      <a:pt x="4566602" y="2755900"/>
                    </a:lnTo>
                    <a:lnTo>
                      <a:pt x="4571797" y="2730500"/>
                    </a:lnTo>
                    <a:lnTo>
                      <a:pt x="4574718" y="2705100"/>
                    </a:lnTo>
                    <a:lnTo>
                      <a:pt x="4573968" y="2705100"/>
                    </a:lnTo>
                    <a:lnTo>
                      <a:pt x="4568126" y="2717800"/>
                    </a:lnTo>
                    <a:lnTo>
                      <a:pt x="4555795" y="2755900"/>
                    </a:lnTo>
                    <a:lnTo>
                      <a:pt x="4565307" y="2717800"/>
                    </a:lnTo>
                    <a:lnTo>
                      <a:pt x="4574184" y="2667000"/>
                    </a:lnTo>
                    <a:lnTo>
                      <a:pt x="4582299" y="2616200"/>
                    </a:lnTo>
                    <a:lnTo>
                      <a:pt x="4587672" y="2578100"/>
                    </a:lnTo>
                    <a:lnTo>
                      <a:pt x="4589462" y="2565400"/>
                    </a:lnTo>
                    <a:lnTo>
                      <a:pt x="4595533" y="2527300"/>
                    </a:lnTo>
                    <a:lnTo>
                      <a:pt x="4601070" y="2527300"/>
                    </a:lnTo>
                    <a:lnTo>
                      <a:pt x="4608093" y="2514600"/>
                    </a:lnTo>
                    <a:lnTo>
                      <a:pt x="4615370" y="2501900"/>
                    </a:lnTo>
                    <a:lnTo>
                      <a:pt x="4621669" y="2476500"/>
                    </a:lnTo>
                    <a:lnTo>
                      <a:pt x="4624387" y="2476500"/>
                    </a:lnTo>
                    <a:lnTo>
                      <a:pt x="4626686" y="2463800"/>
                    </a:lnTo>
                    <a:lnTo>
                      <a:pt x="4628477" y="2476500"/>
                    </a:lnTo>
                    <a:lnTo>
                      <a:pt x="4629988" y="2476500"/>
                    </a:lnTo>
                    <a:lnTo>
                      <a:pt x="4630090" y="2501900"/>
                    </a:lnTo>
                    <a:lnTo>
                      <a:pt x="4629632" y="2514600"/>
                    </a:lnTo>
                    <a:lnTo>
                      <a:pt x="4628731" y="2527300"/>
                    </a:lnTo>
                    <a:lnTo>
                      <a:pt x="4627524" y="2540000"/>
                    </a:lnTo>
                    <a:lnTo>
                      <a:pt x="4626076" y="2563926"/>
                    </a:lnTo>
                    <a:lnTo>
                      <a:pt x="4630039" y="2540000"/>
                    </a:lnTo>
                    <a:lnTo>
                      <a:pt x="4635665" y="2489200"/>
                    </a:lnTo>
                    <a:lnTo>
                      <a:pt x="4638052" y="2463800"/>
                    </a:lnTo>
                    <a:lnTo>
                      <a:pt x="4641634" y="2425700"/>
                    </a:lnTo>
                    <a:lnTo>
                      <a:pt x="4643386" y="2400300"/>
                    </a:lnTo>
                    <a:lnTo>
                      <a:pt x="4645139" y="2374900"/>
                    </a:lnTo>
                    <a:lnTo>
                      <a:pt x="4646879" y="2349500"/>
                    </a:lnTo>
                    <a:lnTo>
                      <a:pt x="4648098" y="2349500"/>
                    </a:lnTo>
                    <a:lnTo>
                      <a:pt x="4648174" y="2362200"/>
                    </a:lnTo>
                    <a:lnTo>
                      <a:pt x="4648581" y="2362200"/>
                    </a:lnTo>
                    <a:lnTo>
                      <a:pt x="4649635" y="2374900"/>
                    </a:lnTo>
                    <a:lnTo>
                      <a:pt x="4647717" y="2387600"/>
                    </a:lnTo>
                    <a:lnTo>
                      <a:pt x="4646142" y="2400300"/>
                    </a:lnTo>
                    <a:lnTo>
                      <a:pt x="4644415" y="2413000"/>
                    </a:lnTo>
                    <a:lnTo>
                      <a:pt x="4642028" y="2425700"/>
                    </a:lnTo>
                    <a:lnTo>
                      <a:pt x="4644060" y="2438400"/>
                    </a:lnTo>
                    <a:lnTo>
                      <a:pt x="4647882" y="2451100"/>
                    </a:lnTo>
                    <a:lnTo>
                      <a:pt x="4652848" y="2425700"/>
                    </a:lnTo>
                    <a:lnTo>
                      <a:pt x="4658309" y="2400300"/>
                    </a:lnTo>
                    <a:lnTo>
                      <a:pt x="4663618" y="2362200"/>
                    </a:lnTo>
                    <a:lnTo>
                      <a:pt x="4668126" y="2298700"/>
                    </a:lnTo>
                    <a:lnTo>
                      <a:pt x="4671187" y="2247900"/>
                    </a:lnTo>
                    <a:close/>
                  </a:path>
                </a:pathLst>
              </a:custGeom>
              <a:solidFill>
                <a:srgbClr val="FFD100"/>
              </a:solidFill>
            </p:spPr>
            <p:txBody>
              <a:bodyPr wrap="square" lIns="0" tIns="0" rIns="0" bIns="0" rtlCol="0"/>
              <a:lstStyle/>
              <a:p>
                <a:endParaRPr/>
              </a:p>
            </p:txBody>
          </p:sp>
          <p:pic>
            <p:nvPicPr>
              <p:cNvPr id="50" name="object 47"/>
              <p:cNvPicPr/>
              <p:nvPr/>
            </p:nvPicPr>
            <p:blipFill>
              <a:blip r:embed="rId4" cstate="print"/>
              <a:stretch>
                <a:fillRect/>
              </a:stretch>
            </p:blipFill>
            <p:spPr>
              <a:xfrm>
                <a:off x="10529173" y="9582430"/>
                <a:ext cx="72479" cy="91861"/>
              </a:xfrm>
              <a:prstGeom prst="rect">
                <a:avLst/>
              </a:prstGeom>
            </p:spPr>
          </p:pic>
          <p:sp>
            <p:nvSpPr>
              <p:cNvPr id="51" name="object 48"/>
              <p:cNvSpPr/>
              <p:nvPr/>
            </p:nvSpPr>
            <p:spPr>
              <a:xfrm>
                <a:off x="10348468" y="7669828"/>
                <a:ext cx="1274445" cy="2447290"/>
              </a:xfrm>
              <a:custGeom>
                <a:avLst/>
                <a:gdLst/>
                <a:ahLst/>
                <a:cxnLst/>
                <a:rect l="l" t="t" r="r" b="b"/>
                <a:pathLst>
                  <a:path w="1274445" h="2447290">
                    <a:moveTo>
                      <a:pt x="134366" y="2412898"/>
                    </a:moveTo>
                    <a:lnTo>
                      <a:pt x="129908" y="2413736"/>
                    </a:lnTo>
                    <a:lnTo>
                      <a:pt x="29908" y="2439009"/>
                    </a:lnTo>
                    <a:lnTo>
                      <a:pt x="7924" y="2443721"/>
                    </a:lnTo>
                    <a:lnTo>
                      <a:pt x="2133" y="2444775"/>
                    </a:lnTo>
                    <a:lnTo>
                      <a:pt x="0" y="2446680"/>
                    </a:lnTo>
                    <a:lnTo>
                      <a:pt x="2540" y="2447086"/>
                    </a:lnTo>
                    <a:lnTo>
                      <a:pt x="72936" y="2430653"/>
                    </a:lnTo>
                    <a:lnTo>
                      <a:pt x="123024" y="2416467"/>
                    </a:lnTo>
                    <a:lnTo>
                      <a:pt x="134366" y="2412898"/>
                    </a:lnTo>
                    <a:close/>
                  </a:path>
                  <a:path w="1274445" h="2447290">
                    <a:moveTo>
                      <a:pt x="508076" y="1819021"/>
                    </a:moveTo>
                    <a:lnTo>
                      <a:pt x="495515" y="1836166"/>
                    </a:lnTo>
                    <a:lnTo>
                      <a:pt x="481914" y="1852841"/>
                    </a:lnTo>
                    <a:lnTo>
                      <a:pt x="454063" y="1885708"/>
                    </a:lnTo>
                    <a:lnTo>
                      <a:pt x="447382" y="1893849"/>
                    </a:lnTo>
                    <a:lnTo>
                      <a:pt x="424230" y="1925193"/>
                    </a:lnTo>
                    <a:lnTo>
                      <a:pt x="414274" y="1945500"/>
                    </a:lnTo>
                    <a:lnTo>
                      <a:pt x="422668" y="1936724"/>
                    </a:lnTo>
                    <a:lnTo>
                      <a:pt x="433603" y="1923630"/>
                    </a:lnTo>
                    <a:lnTo>
                      <a:pt x="446112" y="1907286"/>
                    </a:lnTo>
                    <a:lnTo>
                      <a:pt x="508076" y="1819021"/>
                    </a:lnTo>
                    <a:close/>
                  </a:path>
                  <a:path w="1274445" h="2447290">
                    <a:moveTo>
                      <a:pt x="1273886" y="60883"/>
                    </a:moveTo>
                    <a:lnTo>
                      <a:pt x="1271473" y="30454"/>
                    </a:lnTo>
                    <a:lnTo>
                      <a:pt x="1267993" y="0"/>
                    </a:lnTo>
                    <a:lnTo>
                      <a:pt x="1269682" y="23977"/>
                    </a:lnTo>
                    <a:lnTo>
                      <a:pt x="1270800" y="47929"/>
                    </a:lnTo>
                    <a:lnTo>
                      <a:pt x="1272400" y="95872"/>
                    </a:lnTo>
                    <a:lnTo>
                      <a:pt x="1273886" y="60883"/>
                    </a:lnTo>
                    <a:close/>
                  </a:path>
                </a:pathLst>
              </a:custGeom>
              <a:solidFill>
                <a:srgbClr val="FFD61C"/>
              </a:solidFill>
            </p:spPr>
            <p:txBody>
              <a:bodyPr wrap="square" lIns="0" tIns="0" rIns="0" bIns="0" rtlCol="0"/>
              <a:lstStyle/>
              <a:p>
                <a:endParaRPr/>
              </a:p>
            </p:txBody>
          </p:sp>
          <p:pic>
            <p:nvPicPr>
              <p:cNvPr id="52" name="object 49"/>
              <p:cNvPicPr/>
              <p:nvPr/>
            </p:nvPicPr>
            <p:blipFill>
              <a:blip r:embed="rId5" cstate="print"/>
              <a:stretch>
                <a:fillRect/>
              </a:stretch>
            </p:blipFill>
            <p:spPr>
              <a:xfrm>
                <a:off x="10962219" y="9815577"/>
                <a:ext cx="137985" cy="67881"/>
              </a:xfrm>
              <a:prstGeom prst="rect">
                <a:avLst/>
              </a:prstGeom>
            </p:spPr>
          </p:pic>
          <p:sp>
            <p:nvSpPr>
              <p:cNvPr id="53" name="object 50"/>
              <p:cNvSpPr/>
              <p:nvPr/>
            </p:nvSpPr>
            <p:spPr>
              <a:xfrm>
                <a:off x="10582605" y="8612790"/>
                <a:ext cx="1791335" cy="1226820"/>
              </a:xfrm>
              <a:custGeom>
                <a:avLst/>
                <a:gdLst/>
                <a:ahLst/>
                <a:cxnLst/>
                <a:rect l="l" t="t" r="r" b="b"/>
                <a:pathLst>
                  <a:path w="1791334" h="1226820">
                    <a:moveTo>
                      <a:pt x="71818" y="1134491"/>
                    </a:moveTo>
                    <a:lnTo>
                      <a:pt x="21996" y="1196835"/>
                    </a:lnTo>
                    <a:lnTo>
                      <a:pt x="0" y="1226350"/>
                    </a:lnTo>
                    <a:lnTo>
                      <a:pt x="20548" y="1205458"/>
                    </a:lnTo>
                    <a:lnTo>
                      <a:pt x="30429" y="1191031"/>
                    </a:lnTo>
                    <a:lnTo>
                      <a:pt x="71818" y="1134491"/>
                    </a:lnTo>
                    <a:close/>
                  </a:path>
                  <a:path w="1791334" h="1226820">
                    <a:moveTo>
                      <a:pt x="318173" y="964653"/>
                    </a:moveTo>
                    <a:lnTo>
                      <a:pt x="313880" y="969746"/>
                    </a:lnTo>
                    <a:lnTo>
                      <a:pt x="309575" y="974979"/>
                    </a:lnTo>
                    <a:lnTo>
                      <a:pt x="305257" y="980363"/>
                    </a:lnTo>
                    <a:lnTo>
                      <a:pt x="300926" y="985875"/>
                    </a:lnTo>
                    <a:lnTo>
                      <a:pt x="318173" y="964653"/>
                    </a:lnTo>
                    <a:close/>
                  </a:path>
                  <a:path w="1791334" h="1226820">
                    <a:moveTo>
                      <a:pt x="389890" y="890905"/>
                    </a:moveTo>
                    <a:lnTo>
                      <a:pt x="353377" y="917790"/>
                    </a:lnTo>
                    <a:lnTo>
                      <a:pt x="347624" y="922731"/>
                    </a:lnTo>
                    <a:lnTo>
                      <a:pt x="342849" y="926312"/>
                    </a:lnTo>
                    <a:lnTo>
                      <a:pt x="339534" y="927874"/>
                    </a:lnTo>
                    <a:lnTo>
                      <a:pt x="338251" y="926731"/>
                    </a:lnTo>
                    <a:lnTo>
                      <a:pt x="339432" y="922070"/>
                    </a:lnTo>
                    <a:lnTo>
                      <a:pt x="343662" y="913142"/>
                    </a:lnTo>
                    <a:lnTo>
                      <a:pt x="351510" y="899172"/>
                    </a:lnTo>
                    <a:lnTo>
                      <a:pt x="325056" y="933500"/>
                    </a:lnTo>
                    <a:lnTo>
                      <a:pt x="317627" y="943508"/>
                    </a:lnTo>
                    <a:lnTo>
                      <a:pt x="313690" y="949401"/>
                    </a:lnTo>
                    <a:lnTo>
                      <a:pt x="310540" y="954913"/>
                    </a:lnTo>
                    <a:lnTo>
                      <a:pt x="329234" y="940904"/>
                    </a:lnTo>
                    <a:lnTo>
                      <a:pt x="334441" y="938593"/>
                    </a:lnTo>
                    <a:lnTo>
                      <a:pt x="332193" y="944930"/>
                    </a:lnTo>
                    <a:lnTo>
                      <a:pt x="318173" y="964653"/>
                    </a:lnTo>
                    <a:lnTo>
                      <a:pt x="332092" y="948232"/>
                    </a:lnTo>
                    <a:lnTo>
                      <a:pt x="366293" y="912876"/>
                    </a:lnTo>
                    <a:lnTo>
                      <a:pt x="386664" y="899528"/>
                    </a:lnTo>
                    <a:lnTo>
                      <a:pt x="389890" y="890905"/>
                    </a:lnTo>
                    <a:close/>
                  </a:path>
                  <a:path w="1791334" h="1226820">
                    <a:moveTo>
                      <a:pt x="442264" y="983665"/>
                    </a:moveTo>
                    <a:lnTo>
                      <a:pt x="403834" y="1001382"/>
                    </a:lnTo>
                    <a:lnTo>
                      <a:pt x="362737" y="1023061"/>
                    </a:lnTo>
                    <a:lnTo>
                      <a:pt x="337883" y="1037983"/>
                    </a:lnTo>
                    <a:lnTo>
                      <a:pt x="350735" y="1035164"/>
                    </a:lnTo>
                    <a:lnTo>
                      <a:pt x="326478" y="1049197"/>
                    </a:lnTo>
                    <a:lnTo>
                      <a:pt x="300291" y="1062812"/>
                    </a:lnTo>
                    <a:lnTo>
                      <a:pt x="272453" y="1076896"/>
                    </a:lnTo>
                    <a:lnTo>
                      <a:pt x="257911" y="1084059"/>
                    </a:lnTo>
                    <a:lnTo>
                      <a:pt x="242849" y="1090993"/>
                    </a:lnTo>
                    <a:lnTo>
                      <a:pt x="291922" y="1069213"/>
                    </a:lnTo>
                    <a:lnTo>
                      <a:pt x="359232" y="1038618"/>
                    </a:lnTo>
                    <a:lnTo>
                      <a:pt x="402247" y="1015758"/>
                    </a:lnTo>
                    <a:lnTo>
                      <a:pt x="437476" y="991438"/>
                    </a:lnTo>
                    <a:lnTo>
                      <a:pt x="441020" y="987120"/>
                    </a:lnTo>
                    <a:lnTo>
                      <a:pt x="442264" y="983665"/>
                    </a:lnTo>
                    <a:close/>
                  </a:path>
                  <a:path w="1791334" h="1226820">
                    <a:moveTo>
                      <a:pt x="1011339" y="651090"/>
                    </a:moveTo>
                    <a:lnTo>
                      <a:pt x="1003579" y="659396"/>
                    </a:lnTo>
                    <a:lnTo>
                      <a:pt x="996988" y="666699"/>
                    </a:lnTo>
                    <a:lnTo>
                      <a:pt x="991184" y="673201"/>
                    </a:lnTo>
                    <a:lnTo>
                      <a:pt x="985812" y="679094"/>
                    </a:lnTo>
                    <a:lnTo>
                      <a:pt x="992479" y="672249"/>
                    </a:lnTo>
                    <a:lnTo>
                      <a:pt x="998880" y="665302"/>
                    </a:lnTo>
                    <a:lnTo>
                      <a:pt x="1005128" y="658253"/>
                    </a:lnTo>
                    <a:lnTo>
                      <a:pt x="1011339" y="651090"/>
                    </a:lnTo>
                    <a:close/>
                  </a:path>
                  <a:path w="1791334" h="1226820">
                    <a:moveTo>
                      <a:pt x="1781276" y="15608"/>
                    </a:moveTo>
                    <a:lnTo>
                      <a:pt x="1774380" y="21640"/>
                    </a:lnTo>
                    <a:lnTo>
                      <a:pt x="1773732" y="16065"/>
                    </a:lnTo>
                    <a:lnTo>
                      <a:pt x="1772843" y="13385"/>
                    </a:lnTo>
                    <a:lnTo>
                      <a:pt x="1765249" y="28130"/>
                    </a:lnTo>
                    <a:lnTo>
                      <a:pt x="1756295" y="45161"/>
                    </a:lnTo>
                    <a:lnTo>
                      <a:pt x="1747126" y="62052"/>
                    </a:lnTo>
                    <a:lnTo>
                      <a:pt x="1728406" y="95656"/>
                    </a:lnTo>
                    <a:lnTo>
                      <a:pt x="1755279" y="55930"/>
                    </a:lnTo>
                    <a:lnTo>
                      <a:pt x="1781276" y="15608"/>
                    </a:lnTo>
                    <a:close/>
                  </a:path>
                  <a:path w="1791334" h="1226820">
                    <a:moveTo>
                      <a:pt x="1791296" y="0"/>
                    </a:moveTo>
                    <a:lnTo>
                      <a:pt x="1781276" y="15608"/>
                    </a:lnTo>
                    <a:lnTo>
                      <a:pt x="1783715" y="12319"/>
                    </a:lnTo>
                    <a:lnTo>
                      <a:pt x="1786940" y="7378"/>
                    </a:lnTo>
                    <a:lnTo>
                      <a:pt x="1791296" y="0"/>
                    </a:lnTo>
                    <a:close/>
                  </a:path>
                </a:pathLst>
              </a:custGeom>
              <a:solidFill>
                <a:srgbClr val="FFD61C"/>
              </a:solidFill>
            </p:spPr>
            <p:txBody>
              <a:bodyPr wrap="square" lIns="0" tIns="0" rIns="0" bIns="0" rtlCol="0"/>
              <a:lstStyle/>
              <a:p>
                <a:endParaRPr/>
              </a:p>
            </p:txBody>
          </p:sp>
          <p:pic>
            <p:nvPicPr>
              <p:cNvPr id="54" name="object 51"/>
              <p:cNvPicPr/>
              <p:nvPr/>
            </p:nvPicPr>
            <p:blipFill>
              <a:blip r:embed="rId6" cstate="print"/>
              <a:stretch>
                <a:fillRect/>
              </a:stretch>
            </p:blipFill>
            <p:spPr>
              <a:xfrm>
                <a:off x="11236635" y="9474199"/>
                <a:ext cx="118300" cy="88217"/>
              </a:xfrm>
              <a:prstGeom prst="rect">
                <a:avLst/>
              </a:prstGeom>
            </p:spPr>
          </p:pic>
          <p:sp>
            <p:nvSpPr>
              <p:cNvPr id="55" name="object 52"/>
              <p:cNvSpPr/>
              <p:nvPr/>
            </p:nvSpPr>
            <p:spPr>
              <a:xfrm>
                <a:off x="12529770" y="7468456"/>
                <a:ext cx="267970" cy="802005"/>
              </a:xfrm>
              <a:custGeom>
                <a:avLst/>
                <a:gdLst/>
                <a:ahLst/>
                <a:cxnLst/>
                <a:rect l="l" t="t" r="r" b="b"/>
                <a:pathLst>
                  <a:path w="267970" h="802004">
                    <a:moveTo>
                      <a:pt x="55003" y="675589"/>
                    </a:moveTo>
                    <a:lnTo>
                      <a:pt x="49225" y="685647"/>
                    </a:lnTo>
                    <a:lnTo>
                      <a:pt x="25247" y="744054"/>
                    </a:lnTo>
                    <a:lnTo>
                      <a:pt x="0" y="801890"/>
                    </a:lnTo>
                    <a:lnTo>
                      <a:pt x="21336" y="754849"/>
                    </a:lnTo>
                    <a:lnTo>
                      <a:pt x="55003" y="675589"/>
                    </a:lnTo>
                    <a:close/>
                  </a:path>
                  <a:path w="267970" h="802004">
                    <a:moveTo>
                      <a:pt x="267868" y="0"/>
                    </a:moveTo>
                    <a:lnTo>
                      <a:pt x="261899" y="21831"/>
                    </a:lnTo>
                    <a:lnTo>
                      <a:pt x="260477" y="35026"/>
                    </a:lnTo>
                    <a:lnTo>
                      <a:pt x="249682" y="113842"/>
                    </a:lnTo>
                    <a:lnTo>
                      <a:pt x="247726" y="126949"/>
                    </a:lnTo>
                    <a:lnTo>
                      <a:pt x="250190" y="119951"/>
                    </a:lnTo>
                    <a:lnTo>
                      <a:pt x="252183" y="112801"/>
                    </a:lnTo>
                    <a:lnTo>
                      <a:pt x="254444" y="105740"/>
                    </a:lnTo>
                    <a:lnTo>
                      <a:pt x="261734" y="52946"/>
                    </a:lnTo>
                    <a:lnTo>
                      <a:pt x="265049" y="26517"/>
                    </a:lnTo>
                    <a:lnTo>
                      <a:pt x="267868" y="0"/>
                    </a:lnTo>
                    <a:close/>
                  </a:path>
                </a:pathLst>
              </a:custGeom>
              <a:solidFill>
                <a:srgbClr val="FFD61C"/>
              </a:solidFill>
            </p:spPr>
            <p:txBody>
              <a:bodyPr wrap="square" lIns="0" tIns="0" rIns="0" bIns="0" rtlCol="0"/>
              <a:lstStyle/>
              <a:p>
                <a:endParaRPr/>
              </a:p>
            </p:txBody>
          </p:sp>
          <p:pic>
            <p:nvPicPr>
              <p:cNvPr id="56" name="object 53"/>
              <p:cNvPicPr/>
              <p:nvPr/>
            </p:nvPicPr>
            <p:blipFill>
              <a:blip r:embed="rId7" cstate="print"/>
              <a:stretch>
                <a:fillRect/>
              </a:stretch>
            </p:blipFill>
            <p:spPr>
              <a:xfrm>
                <a:off x="12237127" y="8187095"/>
                <a:ext cx="72569" cy="140731"/>
              </a:xfrm>
              <a:prstGeom prst="rect">
                <a:avLst/>
              </a:prstGeom>
            </p:spPr>
          </p:pic>
          <p:sp>
            <p:nvSpPr>
              <p:cNvPr id="57" name="object 54"/>
              <p:cNvSpPr/>
              <p:nvPr/>
            </p:nvSpPr>
            <p:spPr>
              <a:xfrm>
                <a:off x="8072679" y="4846872"/>
                <a:ext cx="3259454" cy="3153410"/>
              </a:xfrm>
              <a:custGeom>
                <a:avLst/>
                <a:gdLst/>
                <a:ahLst/>
                <a:cxnLst/>
                <a:rect l="l" t="t" r="r" b="b"/>
                <a:pathLst>
                  <a:path w="3259454" h="3153409">
                    <a:moveTo>
                      <a:pt x="49809" y="2452903"/>
                    </a:moveTo>
                    <a:lnTo>
                      <a:pt x="47485" y="2480907"/>
                    </a:lnTo>
                    <a:lnTo>
                      <a:pt x="45339" y="2509075"/>
                    </a:lnTo>
                    <a:lnTo>
                      <a:pt x="46901" y="2491384"/>
                    </a:lnTo>
                    <a:lnTo>
                      <a:pt x="49809" y="2452903"/>
                    </a:lnTo>
                    <a:close/>
                  </a:path>
                  <a:path w="3259454" h="3153409">
                    <a:moveTo>
                      <a:pt x="278041" y="1473200"/>
                    </a:moveTo>
                    <a:lnTo>
                      <a:pt x="265607" y="1498993"/>
                    </a:lnTo>
                    <a:lnTo>
                      <a:pt x="253009" y="1525778"/>
                    </a:lnTo>
                    <a:lnTo>
                      <a:pt x="240449" y="1553997"/>
                    </a:lnTo>
                    <a:lnTo>
                      <a:pt x="228092" y="1584121"/>
                    </a:lnTo>
                    <a:lnTo>
                      <a:pt x="240042" y="1556169"/>
                    </a:lnTo>
                    <a:lnTo>
                      <a:pt x="252501" y="1528419"/>
                    </a:lnTo>
                    <a:lnTo>
                      <a:pt x="278041" y="1473200"/>
                    </a:lnTo>
                    <a:close/>
                  </a:path>
                  <a:path w="3259454" h="3153409">
                    <a:moveTo>
                      <a:pt x="703008" y="908697"/>
                    </a:moveTo>
                    <a:lnTo>
                      <a:pt x="699795" y="911288"/>
                    </a:lnTo>
                    <a:lnTo>
                      <a:pt x="697788" y="914400"/>
                    </a:lnTo>
                    <a:lnTo>
                      <a:pt x="700493" y="914400"/>
                    </a:lnTo>
                    <a:lnTo>
                      <a:pt x="703008" y="908697"/>
                    </a:lnTo>
                    <a:close/>
                  </a:path>
                  <a:path w="3259454" h="3153409">
                    <a:moveTo>
                      <a:pt x="711657" y="901700"/>
                    </a:moveTo>
                    <a:lnTo>
                      <a:pt x="706094" y="901700"/>
                    </a:lnTo>
                    <a:lnTo>
                      <a:pt x="703008" y="908697"/>
                    </a:lnTo>
                    <a:lnTo>
                      <a:pt x="711657" y="901700"/>
                    </a:lnTo>
                    <a:close/>
                  </a:path>
                  <a:path w="3259454" h="3153409">
                    <a:moveTo>
                      <a:pt x="1602079" y="255041"/>
                    </a:moveTo>
                    <a:lnTo>
                      <a:pt x="1570075" y="266700"/>
                    </a:lnTo>
                    <a:lnTo>
                      <a:pt x="1535493" y="292100"/>
                    </a:lnTo>
                    <a:lnTo>
                      <a:pt x="1555076" y="279400"/>
                    </a:lnTo>
                    <a:lnTo>
                      <a:pt x="1572742" y="266700"/>
                    </a:lnTo>
                    <a:lnTo>
                      <a:pt x="1588731" y="266700"/>
                    </a:lnTo>
                    <a:lnTo>
                      <a:pt x="1602079" y="255041"/>
                    </a:lnTo>
                    <a:close/>
                  </a:path>
                  <a:path w="3259454" h="3153409">
                    <a:moveTo>
                      <a:pt x="1604911" y="254000"/>
                    </a:moveTo>
                    <a:lnTo>
                      <a:pt x="1603260" y="254000"/>
                    </a:lnTo>
                    <a:lnTo>
                      <a:pt x="1602079" y="255041"/>
                    </a:lnTo>
                    <a:lnTo>
                      <a:pt x="1604911" y="254000"/>
                    </a:lnTo>
                    <a:close/>
                  </a:path>
                  <a:path w="3259454" h="3153409">
                    <a:moveTo>
                      <a:pt x="1671231" y="217436"/>
                    </a:moveTo>
                    <a:lnTo>
                      <a:pt x="1640052" y="228600"/>
                    </a:lnTo>
                    <a:lnTo>
                      <a:pt x="1604911" y="254000"/>
                    </a:lnTo>
                    <a:lnTo>
                      <a:pt x="1616633" y="254000"/>
                    </a:lnTo>
                    <a:lnTo>
                      <a:pt x="1628965" y="241300"/>
                    </a:lnTo>
                    <a:lnTo>
                      <a:pt x="1640484" y="241300"/>
                    </a:lnTo>
                    <a:lnTo>
                      <a:pt x="1651393" y="228600"/>
                    </a:lnTo>
                    <a:lnTo>
                      <a:pt x="1662010" y="228600"/>
                    </a:lnTo>
                    <a:lnTo>
                      <a:pt x="1671231" y="217436"/>
                    </a:lnTo>
                    <a:close/>
                  </a:path>
                  <a:path w="3259454" h="3153409">
                    <a:moveTo>
                      <a:pt x="1675511" y="215900"/>
                    </a:moveTo>
                    <a:lnTo>
                      <a:pt x="1671777" y="216776"/>
                    </a:lnTo>
                    <a:lnTo>
                      <a:pt x="1671231" y="217436"/>
                    </a:lnTo>
                    <a:lnTo>
                      <a:pt x="1675511" y="215900"/>
                    </a:lnTo>
                    <a:close/>
                  </a:path>
                  <a:path w="3259454" h="3153409">
                    <a:moveTo>
                      <a:pt x="1734908" y="203200"/>
                    </a:moveTo>
                    <a:lnTo>
                      <a:pt x="1726844" y="203200"/>
                    </a:lnTo>
                    <a:lnTo>
                      <a:pt x="1710829" y="215900"/>
                    </a:lnTo>
                    <a:lnTo>
                      <a:pt x="1687398" y="228600"/>
                    </a:lnTo>
                    <a:lnTo>
                      <a:pt x="1734908" y="203200"/>
                    </a:lnTo>
                    <a:close/>
                  </a:path>
                  <a:path w="3259454" h="3153409">
                    <a:moveTo>
                      <a:pt x="1743862" y="198462"/>
                    </a:moveTo>
                    <a:lnTo>
                      <a:pt x="1734908" y="203200"/>
                    </a:lnTo>
                    <a:lnTo>
                      <a:pt x="1742135" y="203200"/>
                    </a:lnTo>
                    <a:lnTo>
                      <a:pt x="1743862" y="198462"/>
                    </a:lnTo>
                    <a:close/>
                  </a:path>
                  <a:path w="3259454" h="3153409">
                    <a:moveTo>
                      <a:pt x="2039658" y="50800"/>
                    </a:moveTo>
                    <a:lnTo>
                      <a:pt x="2028367" y="50800"/>
                    </a:lnTo>
                    <a:lnTo>
                      <a:pt x="2028202" y="54749"/>
                    </a:lnTo>
                    <a:lnTo>
                      <a:pt x="2039658" y="50800"/>
                    </a:lnTo>
                    <a:close/>
                  </a:path>
                  <a:path w="3259454" h="3153409">
                    <a:moveTo>
                      <a:pt x="2086038" y="38100"/>
                    </a:moveTo>
                    <a:lnTo>
                      <a:pt x="2076018" y="38100"/>
                    </a:lnTo>
                    <a:lnTo>
                      <a:pt x="2062708" y="48234"/>
                    </a:lnTo>
                    <a:lnTo>
                      <a:pt x="2086038" y="38100"/>
                    </a:lnTo>
                    <a:close/>
                  </a:path>
                  <a:path w="3259454" h="3153409">
                    <a:moveTo>
                      <a:pt x="2349792" y="50800"/>
                    </a:moveTo>
                    <a:lnTo>
                      <a:pt x="2291232" y="50800"/>
                    </a:lnTo>
                    <a:lnTo>
                      <a:pt x="2259190" y="63500"/>
                    </a:lnTo>
                    <a:lnTo>
                      <a:pt x="2300617" y="63500"/>
                    </a:lnTo>
                    <a:lnTo>
                      <a:pt x="2349792" y="50800"/>
                    </a:lnTo>
                    <a:close/>
                  </a:path>
                  <a:path w="3259454" h="3153409">
                    <a:moveTo>
                      <a:pt x="2383561" y="274574"/>
                    </a:moveTo>
                    <a:lnTo>
                      <a:pt x="2357463" y="276999"/>
                    </a:lnTo>
                    <a:lnTo>
                      <a:pt x="2331428" y="279793"/>
                    </a:lnTo>
                    <a:lnTo>
                      <a:pt x="2305469" y="282956"/>
                    </a:lnTo>
                    <a:lnTo>
                      <a:pt x="2279573" y="286448"/>
                    </a:lnTo>
                    <a:lnTo>
                      <a:pt x="2289391" y="286753"/>
                    </a:lnTo>
                    <a:lnTo>
                      <a:pt x="2312822" y="283210"/>
                    </a:lnTo>
                    <a:lnTo>
                      <a:pt x="2336330" y="280047"/>
                    </a:lnTo>
                    <a:lnTo>
                      <a:pt x="2359926" y="277177"/>
                    </a:lnTo>
                    <a:lnTo>
                      <a:pt x="2383561" y="274574"/>
                    </a:lnTo>
                    <a:close/>
                  </a:path>
                  <a:path w="3259454" h="3153409">
                    <a:moveTo>
                      <a:pt x="2422855" y="203669"/>
                    </a:moveTo>
                    <a:lnTo>
                      <a:pt x="2346871" y="206946"/>
                    </a:lnTo>
                    <a:lnTo>
                      <a:pt x="2303297" y="209969"/>
                    </a:lnTo>
                    <a:lnTo>
                      <a:pt x="2241308" y="217754"/>
                    </a:lnTo>
                    <a:lnTo>
                      <a:pt x="2247798" y="217728"/>
                    </a:lnTo>
                    <a:lnTo>
                      <a:pt x="2278469" y="216192"/>
                    </a:lnTo>
                    <a:lnTo>
                      <a:pt x="2339149" y="211112"/>
                    </a:lnTo>
                    <a:lnTo>
                      <a:pt x="2422855" y="203669"/>
                    </a:lnTo>
                    <a:close/>
                  </a:path>
                  <a:path w="3259454" h="3153409">
                    <a:moveTo>
                      <a:pt x="2665831" y="47764"/>
                    </a:moveTo>
                    <a:lnTo>
                      <a:pt x="2644686" y="45631"/>
                    </a:lnTo>
                    <a:lnTo>
                      <a:pt x="2624772" y="44069"/>
                    </a:lnTo>
                    <a:lnTo>
                      <a:pt x="2587498" y="41617"/>
                    </a:lnTo>
                    <a:lnTo>
                      <a:pt x="2604986" y="43141"/>
                    </a:lnTo>
                    <a:lnTo>
                      <a:pt x="2644013" y="45986"/>
                    </a:lnTo>
                    <a:lnTo>
                      <a:pt x="2665831" y="47764"/>
                    </a:lnTo>
                    <a:close/>
                  </a:path>
                  <a:path w="3259454" h="3153409">
                    <a:moveTo>
                      <a:pt x="2831452" y="38100"/>
                    </a:moveTo>
                    <a:lnTo>
                      <a:pt x="2788437" y="25400"/>
                    </a:lnTo>
                    <a:lnTo>
                      <a:pt x="2747454" y="25400"/>
                    </a:lnTo>
                    <a:lnTo>
                      <a:pt x="2708630" y="12700"/>
                    </a:lnTo>
                    <a:lnTo>
                      <a:pt x="2672080" y="12700"/>
                    </a:lnTo>
                    <a:lnTo>
                      <a:pt x="2637472" y="0"/>
                    </a:lnTo>
                    <a:lnTo>
                      <a:pt x="2553944" y="0"/>
                    </a:lnTo>
                    <a:lnTo>
                      <a:pt x="2533053" y="12700"/>
                    </a:lnTo>
                    <a:lnTo>
                      <a:pt x="2244788" y="12700"/>
                    </a:lnTo>
                    <a:lnTo>
                      <a:pt x="2230590" y="25400"/>
                    </a:lnTo>
                    <a:lnTo>
                      <a:pt x="2184514" y="25400"/>
                    </a:lnTo>
                    <a:lnTo>
                      <a:pt x="2129002" y="38100"/>
                    </a:lnTo>
                    <a:lnTo>
                      <a:pt x="2101303" y="38100"/>
                    </a:lnTo>
                    <a:lnTo>
                      <a:pt x="2087473" y="50800"/>
                    </a:lnTo>
                    <a:lnTo>
                      <a:pt x="2059317" y="50800"/>
                    </a:lnTo>
                    <a:lnTo>
                      <a:pt x="2062708" y="48234"/>
                    </a:lnTo>
                    <a:lnTo>
                      <a:pt x="2056765" y="50800"/>
                    </a:lnTo>
                    <a:lnTo>
                      <a:pt x="2042566" y="50800"/>
                    </a:lnTo>
                    <a:lnTo>
                      <a:pt x="2032215" y="63500"/>
                    </a:lnTo>
                    <a:lnTo>
                      <a:pt x="2027809" y="63500"/>
                    </a:lnTo>
                    <a:lnTo>
                      <a:pt x="2028202" y="54749"/>
                    </a:lnTo>
                    <a:lnTo>
                      <a:pt x="2002790" y="63500"/>
                    </a:lnTo>
                    <a:lnTo>
                      <a:pt x="1965591" y="63500"/>
                    </a:lnTo>
                    <a:lnTo>
                      <a:pt x="1948002" y="76200"/>
                    </a:lnTo>
                    <a:lnTo>
                      <a:pt x="1931784" y="76200"/>
                    </a:lnTo>
                    <a:lnTo>
                      <a:pt x="1917344" y="88900"/>
                    </a:lnTo>
                    <a:lnTo>
                      <a:pt x="1889175" y="88900"/>
                    </a:lnTo>
                    <a:lnTo>
                      <a:pt x="1886445" y="101600"/>
                    </a:lnTo>
                    <a:lnTo>
                      <a:pt x="1887639" y="101600"/>
                    </a:lnTo>
                    <a:lnTo>
                      <a:pt x="1794002" y="127000"/>
                    </a:lnTo>
                    <a:lnTo>
                      <a:pt x="1747469" y="152400"/>
                    </a:lnTo>
                    <a:lnTo>
                      <a:pt x="1655254" y="177800"/>
                    </a:lnTo>
                    <a:lnTo>
                      <a:pt x="1564284" y="228600"/>
                    </a:lnTo>
                    <a:lnTo>
                      <a:pt x="1519250" y="241300"/>
                    </a:lnTo>
                    <a:lnTo>
                      <a:pt x="1510665" y="241300"/>
                    </a:lnTo>
                    <a:lnTo>
                      <a:pt x="1502321" y="254000"/>
                    </a:lnTo>
                    <a:lnTo>
                      <a:pt x="1487347" y="254000"/>
                    </a:lnTo>
                    <a:lnTo>
                      <a:pt x="1475536" y="266700"/>
                    </a:lnTo>
                    <a:lnTo>
                      <a:pt x="1476032" y="266700"/>
                    </a:lnTo>
                    <a:lnTo>
                      <a:pt x="1380147" y="317500"/>
                    </a:lnTo>
                    <a:lnTo>
                      <a:pt x="1240116" y="393700"/>
                    </a:lnTo>
                    <a:lnTo>
                      <a:pt x="1194574" y="431800"/>
                    </a:lnTo>
                    <a:lnTo>
                      <a:pt x="1149591" y="457200"/>
                    </a:lnTo>
                    <a:lnTo>
                      <a:pt x="1105192" y="495300"/>
                    </a:lnTo>
                    <a:lnTo>
                      <a:pt x="1061427" y="520700"/>
                    </a:lnTo>
                    <a:lnTo>
                      <a:pt x="1018476" y="558800"/>
                    </a:lnTo>
                    <a:lnTo>
                      <a:pt x="976287" y="584200"/>
                    </a:lnTo>
                    <a:lnTo>
                      <a:pt x="893648" y="660400"/>
                    </a:lnTo>
                    <a:lnTo>
                      <a:pt x="853389" y="698500"/>
                    </a:lnTo>
                    <a:lnTo>
                      <a:pt x="833348" y="711200"/>
                    </a:lnTo>
                    <a:lnTo>
                      <a:pt x="813739" y="736600"/>
                    </a:lnTo>
                    <a:lnTo>
                      <a:pt x="794321" y="749300"/>
                    </a:lnTo>
                    <a:lnTo>
                      <a:pt x="774814" y="774700"/>
                    </a:lnTo>
                    <a:lnTo>
                      <a:pt x="739114" y="812800"/>
                    </a:lnTo>
                    <a:lnTo>
                      <a:pt x="704202" y="850900"/>
                    </a:lnTo>
                    <a:lnTo>
                      <a:pt x="670052" y="889000"/>
                    </a:lnTo>
                    <a:lnTo>
                      <a:pt x="636701" y="927100"/>
                    </a:lnTo>
                    <a:lnTo>
                      <a:pt x="604139" y="965200"/>
                    </a:lnTo>
                    <a:lnTo>
                      <a:pt x="572389" y="1003300"/>
                    </a:lnTo>
                    <a:lnTo>
                      <a:pt x="541439" y="1041400"/>
                    </a:lnTo>
                    <a:lnTo>
                      <a:pt x="511314" y="1079500"/>
                    </a:lnTo>
                    <a:lnTo>
                      <a:pt x="482003" y="1130300"/>
                    </a:lnTo>
                    <a:lnTo>
                      <a:pt x="453529" y="1168400"/>
                    </a:lnTo>
                    <a:lnTo>
                      <a:pt x="425894" y="1206500"/>
                    </a:lnTo>
                    <a:lnTo>
                      <a:pt x="399097" y="1257300"/>
                    </a:lnTo>
                    <a:lnTo>
                      <a:pt x="373164" y="1295400"/>
                    </a:lnTo>
                    <a:lnTo>
                      <a:pt x="348081" y="1346200"/>
                    </a:lnTo>
                    <a:lnTo>
                      <a:pt x="323862" y="1384300"/>
                    </a:lnTo>
                    <a:lnTo>
                      <a:pt x="300520" y="1435100"/>
                    </a:lnTo>
                    <a:lnTo>
                      <a:pt x="278053" y="1473200"/>
                    </a:lnTo>
                    <a:lnTo>
                      <a:pt x="301409" y="1435100"/>
                    </a:lnTo>
                    <a:lnTo>
                      <a:pt x="319341" y="1406359"/>
                    </a:lnTo>
                    <a:lnTo>
                      <a:pt x="314185" y="1417332"/>
                    </a:lnTo>
                    <a:lnTo>
                      <a:pt x="306247" y="1434693"/>
                    </a:lnTo>
                    <a:lnTo>
                      <a:pt x="298386" y="1452079"/>
                    </a:lnTo>
                    <a:lnTo>
                      <a:pt x="290499" y="1469428"/>
                    </a:lnTo>
                    <a:lnTo>
                      <a:pt x="282829" y="1486877"/>
                    </a:lnTo>
                    <a:lnTo>
                      <a:pt x="275386" y="1504416"/>
                    </a:lnTo>
                    <a:lnTo>
                      <a:pt x="268046" y="1521993"/>
                    </a:lnTo>
                    <a:lnTo>
                      <a:pt x="260667" y="1539544"/>
                    </a:lnTo>
                    <a:lnTo>
                      <a:pt x="262204" y="1526019"/>
                    </a:lnTo>
                    <a:lnTo>
                      <a:pt x="252653" y="1547202"/>
                    </a:lnTo>
                    <a:lnTo>
                      <a:pt x="243535" y="1568564"/>
                    </a:lnTo>
                    <a:lnTo>
                      <a:pt x="234607" y="1590001"/>
                    </a:lnTo>
                    <a:lnTo>
                      <a:pt x="225615" y="1611414"/>
                    </a:lnTo>
                    <a:lnTo>
                      <a:pt x="216966" y="1632953"/>
                    </a:lnTo>
                    <a:lnTo>
                      <a:pt x="208534" y="1654568"/>
                    </a:lnTo>
                    <a:lnTo>
                      <a:pt x="191909" y="1697888"/>
                    </a:lnTo>
                    <a:lnTo>
                      <a:pt x="205638" y="1674939"/>
                    </a:lnTo>
                    <a:lnTo>
                      <a:pt x="215988" y="1657311"/>
                    </a:lnTo>
                    <a:lnTo>
                      <a:pt x="223227" y="1647825"/>
                    </a:lnTo>
                    <a:lnTo>
                      <a:pt x="227609" y="1649272"/>
                    </a:lnTo>
                    <a:lnTo>
                      <a:pt x="211785" y="1687677"/>
                    </a:lnTo>
                    <a:lnTo>
                      <a:pt x="199542" y="1718233"/>
                    </a:lnTo>
                    <a:lnTo>
                      <a:pt x="182880" y="1759508"/>
                    </a:lnTo>
                    <a:lnTo>
                      <a:pt x="164388" y="1796046"/>
                    </a:lnTo>
                    <a:lnTo>
                      <a:pt x="161594" y="1798866"/>
                    </a:lnTo>
                    <a:lnTo>
                      <a:pt x="155460" y="1811045"/>
                    </a:lnTo>
                    <a:lnTo>
                      <a:pt x="134797" y="1859216"/>
                    </a:lnTo>
                    <a:lnTo>
                      <a:pt x="109118" y="1941182"/>
                    </a:lnTo>
                    <a:lnTo>
                      <a:pt x="95084" y="1994192"/>
                    </a:lnTo>
                    <a:lnTo>
                      <a:pt x="81915" y="2047862"/>
                    </a:lnTo>
                    <a:lnTo>
                      <a:pt x="69723" y="2101748"/>
                    </a:lnTo>
                    <a:lnTo>
                      <a:pt x="58508" y="2155812"/>
                    </a:lnTo>
                    <a:lnTo>
                      <a:pt x="59105" y="2148344"/>
                    </a:lnTo>
                    <a:lnTo>
                      <a:pt x="59867" y="2140889"/>
                    </a:lnTo>
                    <a:lnTo>
                      <a:pt x="60769" y="2133460"/>
                    </a:lnTo>
                    <a:lnTo>
                      <a:pt x="57899" y="2148370"/>
                    </a:lnTo>
                    <a:lnTo>
                      <a:pt x="56222" y="2159571"/>
                    </a:lnTo>
                    <a:lnTo>
                      <a:pt x="55372" y="2168004"/>
                    </a:lnTo>
                    <a:lnTo>
                      <a:pt x="54965" y="2174633"/>
                    </a:lnTo>
                    <a:lnTo>
                      <a:pt x="46494" y="2220353"/>
                    </a:lnTo>
                    <a:lnTo>
                      <a:pt x="38849" y="2266200"/>
                    </a:lnTo>
                    <a:lnTo>
                      <a:pt x="31889" y="2312657"/>
                    </a:lnTo>
                    <a:lnTo>
                      <a:pt x="25755" y="2358174"/>
                    </a:lnTo>
                    <a:lnTo>
                      <a:pt x="20167" y="2404262"/>
                    </a:lnTo>
                    <a:lnTo>
                      <a:pt x="15151" y="2450401"/>
                    </a:lnTo>
                    <a:lnTo>
                      <a:pt x="10960" y="2496616"/>
                    </a:lnTo>
                    <a:lnTo>
                      <a:pt x="7505" y="2542883"/>
                    </a:lnTo>
                    <a:lnTo>
                      <a:pt x="4724" y="2589174"/>
                    </a:lnTo>
                    <a:lnTo>
                      <a:pt x="2489" y="2635897"/>
                    </a:lnTo>
                    <a:lnTo>
                      <a:pt x="876" y="2681808"/>
                    </a:lnTo>
                    <a:lnTo>
                      <a:pt x="63" y="2728163"/>
                    </a:lnTo>
                    <a:lnTo>
                      <a:pt x="0" y="2775686"/>
                    </a:lnTo>
                    <a:lnTo>
                      <a:pt x="596" y="2820746"/>
                    </a:lnTo>
                    <a:lnTo>
                      <a:pt x="1803" y="2866885"/>
                    </a:lnTo>
                    <a:lnTo>
                      <a:pt x="7188" y="2981642"/>
                    </a:lnTo>
                    <a:lnTo>
                      <a:pt x="10998" y="3038919"/>
                    </a:lnTo>
                    <a:lnTo>
                      <a:pt x="16090" y="3096082"/>
                    </a:lnTo>
                    <a:lnTo>
                      <a:pt x="24079" y="3149181"/>
                    </a:lnTo>
                    <a:lnTo>
                      <a:pt x="26314" y="3153245"/>
                    </a:lnTo>
                    <a:lnTo>
                      <a:pt x="27800" y="3147149"/>
                    </a:lnTo>
                    <a:lnTo>
                      <a:pt x="28841" y="3134525"/>
                    </a:lnTo>
                    <a:lnTo>
                      <a:pt x="29768" y="3118980"/>
                    </a:lnTo>
                    <a:lnTo>
                      <a:pt x="30899" y="3104146"/>
                    </a:lnTo>
                    <a:lnTo>
                      <a:pt x="32524" y="3093669"/>
                    </a:lnTo>
                    <a:lnTo>
                      <a:pt x="34975" y="3091142"/>
                    </a:lnTo>
                    <a:lnTo>
                      <a:pt x="38569" y="3100209"/>
                    </a:lnTo>
                    <a:lnTo>
                      <a:pt x="43611" y="3124492"/>
                    </a:lnTo>
                    <a:lnTo>
                      <a:pt x="40728" y="3091142"/>
                    </a:lnTo>
                    <a:lnTo>
                      <a:pt x="35941" y="3022485"/>
                    </a:lnTo>
                    <a:lnTo>
                      <a:pt x="33337" y="2968714"/>
                    </a:lnTo>
                    <a:lnTo>
                      <a:pt x="31394" y="2914764"/>
                    </a:lnTo>
                    <a:lnTo>
                      <a:pt x="29997" y="2861894"/>
                    </a:lnTo>
                    <a:lnTo>
                      <a:pt x="29019" y="2811361"/>
                    </a:lnTo>
                    <a:lnTo>
                      <a:pt x="28676" y="2712643"/>
                    </a:lnTo>
                    <a:lnTo>
                      <a:pt x="28232" y="2681808"/>
                    </a:lnTo>
                    <a:lnTo>
                      <a:pt x="27952" y="2664282"/>
                    </a:lnTo>
                    <a:lnTo>
                      <a:pt x="27012" y="2646908"/>
                    </a:lnTo>
                    <a:lnTo>
                      <a:pt x="25400" y="2634805"/>
                    </a:lnTo>
                    <a:lnTo>
                      <a:pt x="25146" y="2634132"/>
                    </a:lnTo>
                    <a:lnTo>
                      <a:pt x="26924" y="2635897"/>
                    </a:lnTo>
                    <a:lnTo>
                      <a:pt x="29413" y="2629446"/>
                    </a:lnTo>
                    <a:lnTo>
                      <a:pt x="29540" y="2628506"/>
                    </a:lnTo>
                    <a:lnTo>
                      <a:pt x="32080" y="2608948"/>
                    </a:lnTo>
                    <a:lnTo>
                      <a:pt x="31788" y="2602852"/>
                    </a:lnTo>
                    <a:lnTo>
                      <a:pt x="30746" y="2580792"/>
                    </a:lnTo>
                    <a:lnTo>
                      <a:pt x="29425" y="2552573"/>
                    </a:lnTo>
                    <a:lnTo>
                      <a:pt x="28359" y="2524315"/>
                    </a:lnTo>
                    <a:lnTo>
                      <a:pt x="27736" y="2496032"/>
                    </a:lnTo>
                    <a:lnTo>
                      <a:pt x="24333" y="2522677"/>
                    </a:lnTo>
                    <a:lnTo>
                      <a:pt x="21348" y="2549372"/>
                    </a:lnTo>
                    <a:lnTo>
                      <a:pt x="18580" y="2576106"/>
                    </a:lnTo>
                    <a:lnTo>
                      <a:pt x="15875" y="2602852"/>
                    </a:lnTo>
                    <a:lnTo>
                      <a:pt x="15049" y="2569464"/>
                    </a:lnTo>
                    <a:lnTo>
                      <a:pt x="15963" y="2527465"/>
                    </a:lnTo>
                    <a:lnTo>
                      <a:pt x="18592" y="2478836"/>
                    </a:lnTo>
                    <a:lnTo>
                      <a:pt x="22936" y="2425522"/>
                    </a:lnTo>
                    <a:lnTo>
                      <a:pt x="29006" y="2369477"/>
                    </a:lnTo>
                    <a:lnTo>
                      <a:pt x="36868" y="2312136"/>
                    </a:lnTo>
                    <a:lnTo>
                      <a:pt x="43561" y="2270722"/>
                    </a:lnTo>
                    <a:lnTo>
                      <a:pt x="50698" y="2230247"/>
                    </a:lnTo>
                    <a:lnTo>
                      <a:pt x="58432" y="2192070"/>
                    </a:lnTo>
                    <a:lnTo>
                      <a:pt x="66294" y="2155812"/>
                    </a:lnTo>
                    <a:lnTo>
                      <a:pt x="73596" y="2125675"/>
                    </a:lnTo>
                    <a:lnTo>
                      <a:pt x="80518" y="2099017"/>
                    </a:lnTo>
                    <a:lnTo>
                      <a:pt x="86550" y="2077745"/>
                    </a:lnTo>
                    <a:lnTo>
                      <a:pt x="91503" y="2062645"/>
                    </a:lnTo>
                    <a:lnTo>
                      <a:pt x="79362" y="2126475"/>
                    </a:lnTo>
                    <a:lnTo>
                      <a:pt x="73088" y="2169909"/>
                    </a:lnTo>
                    <a:lnTo>
                      <a:pt x="70078" y="2200935"/>
                    </a:lnTo>
                    <a:lnTo>
                      <a:pt x="67729" y="2227503"/>
                    </a:lnTo>
                    <a:lnTo>
                      <a:pt x="64795" y="2257806"/>
                    </a:lnTo>
                    <a:lnTo>
                      <a:pt x="58991" y="2299843"/>
                    </a:lnTo>
                    <a:lnTo>
                      <a:pt x="49872" y="2361933"/>
                    </a:lnTo>
                    <a:lnTo>
                      <a:pt x="36982" y="2452408"/>
                    </a:lnTo>
                    <a:lnTo>
                      <a:pt x="41973" y="2438095"/>
                    </a:lnTo>
                    <a:lnTo>
                      <a:pt x="47371" y="2423693"/>
                    </a:lnTo>
                    <a:lnTo>
                      <a:pt x="50774" y="2423782"/>
                    </a:lnTo>
                    <a:lnTo>
                      <a:pt x="49796" y="2452903"/>
                    </a:lnTo>
                    <a:lnTo>
                      <a:pt x="52793" y="2423693"/>
                    </a:lnTo>
                    <a:lnTo>
                      <a:pt x="60921" y="2353221"/>
                    </a:lnTo>
                    <a:lnTo>
                      <a:pt x="67729" y="2304161"/>
                    </a:lnTo>
                    <a:lnTo>
                      <a:pt x="75349" y="2255545"/>
                    </a:lnTo>
                    <a:lnTo>
                      <a:pt x="83769" y="2207323"/>
                    </a:lnTo>
                    <a:lnTo>
                      <a:pt x="92989" y="2159457"/>
                    </a:lnTo>
                    <a:lnTo>
                      <a:pt x="103009" y="2111895"/>
                    </a:lnTo>
                    <a:lnTo>
                      <a:pt x="113792" y="2064575"/>
                    </a:lnTo>
                    <a:lnTo>
                      <a:pt x="125349" y="2017471"/>
                    </a:lnTo>
                    <a:lnTo>
                      <a:pt x="137655" y="1970506"/>
                    </a:lnTo>
                    <a:lnTo>
                      <a:pt x="154000" y="1911908"/>
                    </a:lnTo>
                    <a:lnTo>
                      <a:pt x="171373" y="1853285"/>
                    </a:lnTo>
                    <a:lnTo>
                      <a:pt x="190296" y="1794713"/>
                    </a:lnTo>
                    <a:lnTo>
                      <a:pt x="210312" y="1735937"/>
                    </a:lnTo>
                    <a:lnTo>
                      <a:pt x="227228" y="1688706"/>
                    </a:lnTo>
                    <a:lnTo>
                      <a:pt x="242443" y="1647825"/>
                    </a:lnTo>
                    <a:lnTo>
                      <a:pt x="244894" y="1641221"/>
                    </a:lnTo>
                    <a:lnTo>
                      <a:pt x="263410" y="1593456"/>
                    </a:lnTo>
                    <a:lnTo>
                      <a:pt x="269786" y="1577682"/>
                    </a:lnTo>
                    <a:lnTo>
                      <a:pt x="282867" y="1545374"/>
                    </a:lnTo>
                    <a:lnTo>
                      <a:pt x="303364" y="1496949"/>
                    </a:lnTo>
                    <a:lnTo>
                      <a:pt x="292328" y="1518170"/>
                    </a:lnTo>
                    <a:lnTo>
                      <a:pt x="283057" y="1535734"/>
                    </a:lnTo>
                    <a:lnTo>
                      <a:pt x="275488" y="1549857"/>
                    </a:lnTo>
                    <a:lnTo>
                      <a:pt x="269544" y="1560753"/>
                    </a:lnTo>
                    <a:lnTo>
                      <a:pt x="262890" y="1573314"/>
                    </a:lnTo>
                    <a:lnTo>
                      <a:pt x="259943" y="1577682"/>
                    </a:lnTo>
                    <a:lnTo>
                      <a:pt x="259359" y="1574507"/>
                    </a:lnTo>
                    <a:lnTo>
                      <a:pt x="261696" y="1566938"/>
                    </a:lnTo>
                    <a:lnTo>
                      <a:pt x="277761" y="1525600"/>
                    </a:lnTo>
                    <a:lnTo>
                      <a:pt x="292836" y="1488909"/>
                    </a:lnTo>
                    <a:lnTo>
                      <a:pt x="313931" y="1440192"/>
                    </a:lnTo>
                    <a:lnTo>
                      <a:pt x="322465" y="1419479"/>
                    </a:lnTo>
                    <a:lnTo>
                      <a:pt x="328688" y="1403540"/>
                    </a:lnTo>
                    <a:lnTo>
                      <a:pt x="331444" y="1393901"/>
                    </a:lnTo>
                    <a:lnTo>
                      <a:pt x="329666" y="1392199"/>
                    </a:lnTo>
                    <a:lnTo>
                      <a:pt x="325208" y="1396974"/>
                    </a:lnTo>
                    <a:lnTo>
                      <a:pt x="349783" y="1346200"/>
                    </a:lnTo>
                    <a:lnTo>
                      <a:pt x="375500" y="1308100"/>
                    </a:lnTo>
                    <a:lnTo>
                      <a:pt x="402717" y="1270000"/>
                    </a:lnTo>
                    <a:lnTo>
                      <a:pt x="394284" y="1282700"/>
                    </a:lnTo>
                    <a:lnTo>
                      <a:pt x="389940" y="1295400"/>
                    </a:lnTo>
                    <a:lnTo>
                      <a:pt x="396760" y="1295400"/>
                    </a:lnTo>
                    <a:lnTo>
                      <a:pt x="401472" y="1282700"/>
                    </a:lnTo>
                    <a:lnTo>
                      <a:pt x="410057" y="1270000"/>
                    </a:lnTo>
                    <a:lnTo>
                      <a:pt x="418655" y="1257300"/>
                    </a:lnTo>
                    <a:lnTo>
                      <a:pt x="438099" y="1219200"/>
                    </a:lnTo>
                    <a:lnTo>
                      <a:pt x="456387" y="1193800"/>
                    </a:lnTo>
                    <a:lnTo>
                      <a:pt x="469011" y="1181100"/>
                    </a:lnTo>
                    <a:lnTo>
                      <a:pt x="471462" y="1181100"/>
                    </a:lnTo>
                    <a:lnTo>
                      <a:pt x="447128" y="1231900"/>
                    </a:lnTo>
                    <a:lnTo>
                      <a:pt x="420052" y="1270000"/>
                    </a:lnTo>
                    <a:lnTo>
                      <a:pt x="393255" y="1320800"/>
                    </a:lnTo>
                    <a:lnTo>
                      <a:pt x="369684" y="1358900"/>
                    </a:lnTo>
                    <a:lnTo>
                      <a:pt x="373913" y="1358900"/>
                    </a:lnTo>
                    <a:lnTo>
                      <a:pt x="387184" y="1346200"/>
                    </a:lnTo>
                    <a:lnTo>
                      <a:pt x="401624" y="1320800"/>
                    </a:lnTo>
                    <a:lnTo>
                      <a:pt x="409384" y="1320800"/>
                    </a:lnTo>
                    <a:lnTo>
                      <a:pt x="478561" y="1206500"/>
                    </a:lnTo>
                    <a:lnTo>
                      <a:pt x="485368" y="1193800"/>
                    </a:lnTo>
                    <a:lnTo>
                      <a:pt x="491845" y="1181100"/>
                    </a:lnTo>
                    <a:lnTo>
                      <a:pt x="498017" y="1181100"/>
                    </a:lnTo>
                    <a:lnTo>
                      <a:pt x="503961" y="1168400"/>
                    </a:lnTo>
                    <a:lnTo>
                      <a:pt x="527291" y="1117600"/>
                    </a:lnTo>
                    <a:lnTo>
                      <a:pt x="545960" y="1092200"/>
                    </a:lnTo>
                    <a:lnTo>
                      <a:pt x="566648" y="1054100"/>
                    </a:lnTo>
                    <a:lnTo>
                      <a:pt x="591197" y="1016000"/>
                    </a:lnTo>
                    <a:lnTo>
                      <a:pt x="621411" y="977900"/>
                    </a:lnTo>
                    <a:lnTo>
                      <a:pt x="656844" y="942111"/>
                    </a:lnTo>
                    <a:lnTo>
                      <a:pt x="652360" y="952500"/>
                    </a:lnTo>
                    <a:lnTo>
                      <a:pt x="652005" y="965200"/>
                    </a:lnTo>
                    <a:lnTo>
                      <a:pt x="652932" y="965200"/>
                    </a:lnTo>
                    <a:lnTo>
                      <a:pt x="656628" y="952500"/>
                    </a:lnTo>
                    <a:lnTo>
                      <a:pt x="665619" y="952500"/>
                    </a:lnTo>
                    <a:lnTo>
                      <a:pt x="673417" y="939800"/>
                    </a:lnTo>
                    <a:lnTo>
                      <a:pt x="694055" y="916546"/>
                    </a:lnTo>
                    <a:lnTo>
                      <a:pt x="689571" y="927100"/>
                    </a:lnTo>
                    <a:lnTo>
                      <a:pt x="697788" y="914400"/>
                    </a:lnTo>
                    <a:lnTo>
                      <a:pt x="695947" y="914400"/>
                    </a:lnTo>
                    <a:lnTo>
                      <a:pt x="699795" y="911288"/>
                    </a:lnTo>
                    <a:lnTo>
                      <a:pt x="714197" y="889000"/>
                    </a:lnTo>
                    <a:lnTo>
                      <a:pt x="735799" y="863600"/>
                    </a:lnTo>
                    <a:lnTo>
                      <a:pt x="754722" y="850900"/>
                    </a:lnTo>
                    <a:lnTo>
                      <a:pt x="771359" y="825500"/>
                    </a:lnTo>
                    <a:lnTo>
                      <a:pt x="785698" y="812800"/>
                    </a:lnTo>
                    <a:lnTo>
                      <a:pt x="798156" y="812800"/>
                    </a:lnTo>
                    <a:lnTo>
                      <a:pt x="809167" y="800100"/>
                    </a:lnTo>
                    <a:lnTo>
                      <a:pt x="819200" y="787400"/>
                    </a:lnTo>
                    <a:lnTo>
                      <a:pt x="855319" y="762000"/>
                    </a:lnTo>
                    <a:lnTo>
                      <a:pt x="877036" y="736600"/>
                    </a:lnTo>
                    <a:lnTo>
                      <a:pt x="905891" y="698500"/>
                    </a:lnTo>
                    <a:lnTo>
                      <a:pt x="910564" y="711200"/>
                    </a:lnTo>
                    <a:lnTo>
                      <a:pt x="920369" y="698500"/>
                    </a:lnTo>
                    <a:lnTo>
                      <a:pt x="939965" y="673100"/>
                    </a:lnTo>
                    <a:lnTo>
                      <a:pt x="975347" y="647700"/>
                    </a:lnTo>
                    <a:lnTo>
                      <a:pt x="1015250" y="609600"/>
                    </a:lnTo>
                    <a:lnTo>
                      <a:pt x="1058214" y="571500"/>
                    </a:lnTo>
                    <a:lnTo>
                      <a:pt x="1102537" y="546100"/>
                    </a:lnTo>
                    <a:lnTo>
                      <a:pt x="1146340" y="508000"/>
                    </a:lnTo>
                    <a:lnTo>
                      <a:pt x="1187742" y="482600"/>
                    </a:lnTo>
                    <a:lnTo>
                      <a:pt x="1224889" y="457200"/>
                    </a:lnTo>
                    <a:lnTo>
                      <a:pt x="1220571" y="457200"/>
                    </a:lnTo>
                    <a:lnTo>
                      <a:pt x="1243076" y="444500"/>
                    </a:lnTo>
                    <a:lnTo>
                      <a:pt x="1263853" y="431800"/>
                    </a:lnTo>
                    <a:lnTo>
                      <a:pt x="1282903" y="419100"/>
                    </a:lnTo>
                    <a:lnTo>
                      <a:pt x="1300213" y="406400"/>
                    </a:lnTo>
                    <a:lnTo>
                      <a:pt x="1355979" y="368300"/>
                    </a:lnTo>
                    <a:lnTo>
                      <a:pt x="1377403" y="355600"/>
                    </a:lnTo>
                    <a:lnTo>
                      <a:pt x="1395768" y="342900"/>
                    </a:lnTo>
                    <a:lnTo>
                      <a:pt x="1412303" y="342900"/>
                    </a:lnTo>
                    <a:lnTo>
                      <a:pt x="1428242" y="330200"/>
                    </a:lnTo>
                    <a:lnTo>
                      <a:pt x="1444650" y="317500"/>
                    </a:lnTo>
                    <a:lnTo>
                      <a:pt x="1462684" y="304800"/>
                    </a:lnTo>
                    <a:lnTo>
                      <a:pt x="1483601" y="304800"/>
                    </a:lnTo>
                    <a:lnTo>
                      <a:pt x="1508658" y="292100"/>
                    </a:lnTo>
                    <a:lnTo>
                      <a:pt x="1538998" y="279400"/>
                    </a:lnTo>
                    <a:lnTo>
                      <a:pt x="1576044" y="254000"/>
                    </a:lnTo>
                    <a:lnTo>
                      <a:pt x="1621104" y="228600"/>
                    </a:lnTo>
                    <a:lnTo>
                      <a:pt x="1671777" y="216776"/>
                    </a:lnTo>
                    <a:lnTo>
                      <a:pt x="1672501" y="215900"/>
                    </a:lnTo>
                    <a:lnTo>
                      <a:pt x="1675511" y="215900"/>
                    </a:lnTo>
                    <a:lnTo>
                      <a:pt x="1693951" y="215900"/>
                    </a:lnTo>
                    <a:lnTo>
                      <a:pt x="1705343" y="203200"/>
                    </a:lnTo>
                    <a:lnTo>
                      <a:pt x="1717509" y="203200"/>
                    </a:lnTo>
                    <a:lnTo>
                      <a:pt x="1730692" y="190500"/>
                    </a:lnTo>
                    <a:lnTo>
                      <a:pt x="1746732" y="190500"/>
                    </a:lnTo>
                    <a:lnTo>
                      <a:pt x="1743862" y="198462"/>
                    </a:lnTo>
                    <a:lnTo>
                      <a:pt x="1758873" y="190500"/>
                    </a:lnTo>
                    <a:lnTo>
                      <a:pt x="1782851" y="177800"/>
                    </a:lnTo>
                    <a:lnTo>
                      <a:pt x="1831187" y="165100"/>
                    </a:lnTo>
                    <a:lnTo>
                      <a:pt x="1879879" y="139700"/>
                    </a:lnTo>
                    <a:lnTo>
                      <a:pt x="1904339" y="139700"/>
                    </a:lnTo>
                    <a:lnTo>
                      <a:pt x="1955469" y="114300"/>
                    </a:lnTo>
                    <a:lnTo>
                      <a:pt x="1981288" y="114300"/>
                    </a:lnTo>
                    <a:lnTo>
                      <a:pt x="1994217" y="101600"/>
                    </a:lnTo>
                    <a:lnTo>
                      <a:pt x="2020125" y="101600"/>
                    </a:lnTo>
                    <a:lnTo>
                      <a:pt x="2046173" y="88900"/>
                    </a:lnTo>
                    <a:lnTo>
                      <a:pt x="2072271" y="88900"/>
                    </a:lnTo>
                    <a:lnTo>
                      <a:pt x="2085378" y="76200"/>
                    </a:lnTo>
                    <a:lnTo>
                      <a:pt x="2112962" y="76200"/>
                    </a:lnTo>
                    <a:lnTo>
                      <a:pt x="2123681" y="63500"/>
                    </a:lnTo>
                    <a:lnTo>
                      <a:pt x="2109622" y="63500"/>
                    </a:lnTo>
                    <a:lnTo>
                      <a:pt x="2073630" y="76200"/>
                    </a:lnTo>
                    <a:lnTo>
                      <a:pt x="2057781" y="76200"/>
                    </a:lnTo>
                    <a:lnTo>
                      <a:pt x="2066328" y="63500"/>
                    </a:lnTo>
                    <a:lnTo>
                      <a:pt x="2096503" y="63500"/>
                    </a:lnTo>
                    <a:lnTo>
                      <a:pt x="2114245" y="50800"/>
                    </a:lnTo>
                    <a:lnTo>
                      <a:pt x="2191855" y="50800"/>
                    </a:lnTo>
                    <a:lnTo>
                      <a:pt x="2210511" y="38100"/>
                    </a:lnTo>
                    <a:lnTo>
                      <a:pt x="2279167" y="38100"/>
                    </a:lnTo>
                    <a:lnTo>
                      <a:pt x="2250325" y="50800"/>
                    </a:lnTo>
                    <a:lnTo>
                      <a:pt x="2215705" y="50800"/>
                    </a:lnTo>
                    <a:lnTo>
                      <a:pt x="2197608" y="63500"/>
                    </a:lnTo>
                    <a:lnTo>
                      <a:pt x="2196579" y="63500"/>
                    </a:lnTo>
                    <a:lnTo>
                      <a:pt x="2168271" y="76200"/>
                    </a:lnTo>
                    <a:lnTo>
                      <a:pt x="2143455" y="76200"/>
                    </a:lnTo>
                    <a:lnTo>
                      <a:pt x="2123236" y="88900"/>
                    </a:lnTo>
                    <a:lnTo>
                      <a:pt x="2190750" y="76200"/>
                    </a:lnTo>
                    <a:lnTo>
                      <a:pt x="2248738" y="63500"/>
                    </a:lnTo>
                    <a:lnTo>
                      <a:pt x="2218271" y="63500"/>
                    </a:lnTo>
                    <a:lnTo>
                      <a:pt x="2290330" y="38100"/>
                    </a:lnTo>
                    <a:lnTo>
                      <a:pt x="2326640" y="38100"/>
                    </a:lnTo>
                    <a:lnTo>
                      <a:pt x="2363114" y="25400"/>
                    </a:lnTo>
                    <a:lnTo>
                      <a:pt x="2412898" y="25400"/>
                    </a:lnTo>
                    <a:lnTo>
                      <a:pt x="2421648" y="38100"/>
                    </a:lnTo>
                    <a:lnTo>
                      <a:pt x="2376500" y="38100"/>
                    </a:lnTo>
                    <a:lnTo>
                      <a:pt x="2351036" y="50800"/>
                    </a:lnTo>
                    <a:lnTo>
                      <a:pt x="2545042" y="50800"/>
                    </a:lnTo>
                    <a:lnTo>
                      <a:pt x="2509570" y="38100"/>
                    </a:lnTo>
                    <a:lnTo>
                      <a:pt x="2459672" y="38100"/>
                    </a:lnTo>
                    <a:lnTo>
                      <a:pt x="2482177" y="25400"/>
                    </a:lnTo>
                    <a:lnTo>
                      <a:pt x="2563457" y="25400"/>
                    </a:lnTo>
                    <a:lnTo>
                      <a:pt x="2616060" y="38100"/>
                    </a:lnTo>
                    <a:lnTo>
                      <a:pt x="2729827" y="38100"/>
                    </a:lnTo>
                    <a:lnTo>
                      <a:pt x="2784830" y="50800"/>
                    </a:lnTo>
                    <a:lnTo>
                      <a:pt x="2757868" y="38100"/>
                    </a:lnTo>
                    <a:lnTo>
                      <a:pt x="2831452" y="38100"/>
                    </a:lnTo>
                    <a:close/>
                  </a:path>
                  <a:path w="3259454" h="3153409">
                    <a:moveTo>
                      <a:pt x="2861576" y="50800"/>
                    </a:moveTo>
                    <a:lnTo>
                      <a:pt x="2844990" y="38100"/>
                    </a:lnTo>
                    <a:lnTo>
                      <a:pt x="2839504" y="38100"/>
                    </a:lnTo>
                    <a:lnTo>
                      <a:pt x="2861576" y="50800"/>
                    </a:lnTo>
                    <a:close/>
                  </a:path>
                  <a:path w="3259454" h="3153409">
                    <a:moveTo>
                      <a:pt x="2908643" y="271576"/>
                    </a:moveTo>
                    <a:lnTo>
                      <a:pt x="2887662" y="266814"/>
                    </a:lnTo>
                    <a:lnTo>
                      <a:pt x="2877134" y="264604"/>
                    </a:lnTo>
                    <a:lnTo>
                      <a:pt x="2866529" y="262737"/>
                    </a:lnTo>
                    <a:lnTo>
                      <a:pt x="2801975" y="254088"/>
                    </a:lnTo>
                    <a:lnTo>
                      <a:pt x="2882150" y="266242"/>
                    </a:lnTo>
                    <a:lnTo>
                      <a:pt x="2908643" y="271576"/>
                    </a:lnTo>
                    <a:close/>
                  </a:path>
                  <a:path w="3259454" h="3153409">
                    <a:moveTo>
                      <a:pt x="3004032" y="69075"/>
                    </a:moveTo>
                    <a:lnTo>
                      <a:pt x="3000679" y="65887"/>
                    </a:lnTo>
                    <a:lnTo>
                      <a:pt x="2989072" y="60934"/>
                    </a:lnTo>
                    <a:lnTo>
                      <a:pt x="2966605" y="53670"/>
                    </a:lnTo>
                    <a:lnTo>
                      <a:pt x="2930702" y="43573"/>
                    </a:lnTo>
                    <a:lnTo>
                      <a:pt x="2920339" y="43688"/>
                    </a:lnTo>
                    <a:lnTo>
                      <a:pt x="2904388" y="42786"/>
                    </a:lnTo>
                    <a:lnTo>
                      <a:pt x="2884309" y="41084"/>
                    </a:lnTo>
                    <a:lnTo>
                      <a:pt x="2861576" y="38798"/>
                    </a:lnTo>
                    <a:lnTo>
                      <a:pt x="2915234" y="48768"/>
                    </a:lnTo>
                    <a:lnTo>
                      <a:pt x="2933065" y="52400"/>
                    </a:lnTo>
                    <a:lnTo>
                      <a:pt x="3004032" y="69075"/>
                    </a:lnTo>
                    <a:close/>
                  </a:path>
                  <a:path w="3259454" h="3153409">
                    <a:moveTo>
                      <a:pt x="3258959" y="145440"/>
                    </a:moveTo>
                    <a:lnTo>
                      <a:pt x="3208578" y="128143"/>
                    </a:lnTo>
                    <a:lnTo>
                      <a:pt x="3157918" y="111721"/>
                    </a:lnTo>
                    <a:lnTo>
                      <a:pt x="3106940" y="96316"/>
                    </a:lnTo>
                    <a:lnTo>
                      <a:pt x="3055658" y="82054"/>
                    </a:lnTo>
                    <a:lnTo>
                      <a:pt x="3004045" y="69075"/>
                    </a:lnTo>
                    <a:lnTo>
                      <a:pt x="3000006" y="71475"/>
                    </a:lnTo>
                    <a:lnTo>
                      <a:pt x="2991345" y="72859"/>
                    </a:lnTo>
                    <a:lnTo>
                      <a:pt x="2983471" y="74345"/>
                    </a:lnTo>
                    <a:lnTo>
                      <a:pt x="2981807" y="77101"/>
                    </a:lnTo>
                    <a:lnTo>
                      <a:pt x="3034474" y="89331"/>
                    </a:lnTo>
                    <a:lnTo>
                      <a:pt x="3047542" y="92722"/>
                    </a:lnTo>
                    <a:lnTo>
                      <a:pt x="3138614" y="118491"/>
                    </a:lnTo>
                    <a:lnTo>
                      <a:pt x="3164509" y="126263"/>
                    </a:lnTo>
                    <a:lnTo>
                      <a:pt x="3190163" y="134861"/>
                    </a:lnTo>
                    <a:lnTo>
                      <a:pt x="3170123" y="124104"/>
                    </a:lnTo>
                    <a:lnTo>
                      <a:pt x="3193745" y="129044"/>
                    </a:lnTo>
                    <a:lnTo>
                      <a:pt x="3232785" y="139534"/>
                    </a:lnTo>
                    <a:lnTo>
                      <a:pt x="3258959" y="145440"/>
                    </a:lnTo>
                    <a:close/>
                  </a:path>
                </a:pathLst>
              </a:custGeom>
              <a:solidFill>
                <a:srgbClr val="FFD61C"/>
              </a:solidFill>
            </p:spPr>
            <p:txBody>
              <a:bodyPr wrap="square" lIns="0" tIns="0" rIns="0" bIns="0" rtlCol="0"/>
              <a:lstStyle/>
              <a:p>
                <a:endParaRPr/>
              </a:p>
            </p:txBody>
          </p:sp>
          <p:pic>
            <p:nvPicPr>
              <p:cNvPr id="58" name="object 55"/>
              <p:cNvPicPr/>
              <p:nvPr/>
            </p:nvPicPr>
            <p:blipFill>
              <a:blip r:embed="rId8" cstate="print"/>
              <a:stretch>
                <a:fillRect/>
              </a:stretch>
            </p:blipFill>
            <p:spPr>
              <a:xfrm>
                <a:off x="8383033" y="9180033"/>
                <a:ext cx="202132" cy="421804"/>
              </a:xfrm>
              <a:prstGeom prst="rect">
                <a:avLst/>
              </a:prstGeom>
            </p:spPr>
          </p:pic>
          <p:sp>
            <p:nvSpPr>
              <p:cNvPr id="59" name="object 56"/>
              <p:cNvSpPr/>
              <p:nvPr/>
            </p:nvSpPr>
            <p:spPr>
              <a:xfrm>
                <a:off x="8135836" y="5304503"/>
                <a:ext cx="1591310" cy="3425825"/>
              </a:xfrm>
              <a:custGeom>
                <a:avLst/>
                <a:gdLst/>
                <a:ahLst/>
                <a:cxnLst/>
                <a:rect l="l" t="t" r="r" b="b"/>
                <a:pathLst>
                  <a:path w="1591309" h="3425825">
                    <a:moveTo>
                      <a:pt x="13512" y="2975394"/>
                    </a:moveTo>
                    <a:lnTo>
                      <a:pt x="0" y="2885275"/>
                    </a:lnTo>
                    <a:lnTo>
                      <a:pt x="2413" y="2939707"/>
                    </a:lnTo>
                    <a:lnTo>
                      <a:pt x="13512" y="2975394"/>
                    </a:lnTo>
                    <a:close/>
                  </a:path>
                  <a:path w="1591309" h="3425825">
                    <a:moveTo>
                      <a:pt x="32461" y="3036201"/>
                    </a:moveTo>
                    <a:lnTo>
                      <a:pt x="13512" y="2975394"/>
                    </a:lnTo>
                    <a:lnTo>
                      <a:pt x="23647" y="3042501"/>
                    </a:lnTo>
                    <a:lnTo>
                      <a:pt x="25577" y="3053638"/>
                    </a:lnTo>
                    <a:lnTo>
                      <a:pt x="27711" y="3064726"/>
                    </a:lnTo>
                    <a:lnTo>
                      <a:pt x="29527" y="3059480"/>
                    </a:lnTo>
                    <a:lnTo>
                      <a:pt x="31013" y="3053511"/>
                    </a:lnTo>
                    <a:lnTo>
                      <a:pt x="32042" y="3046018"/>
                    </a:lnTo>
                    <a:lnTo>
                      <a:pt x="32461" y="3036201"/>
                    </a:lnTo>
                    <a:close/>
                  </a:path>
                  <a:path w="1591309" h="3425825">
                    <a:moveTo>
                      <a:pt x="53174" y="3199219"/>
                    </a:moveTo>
                    <a:lnTo>
                      <a:pt x="27711" y="3064726"/>
                    </a:lnTo>
                    <a:lnTo>
                      <a:pt x="24117" y="3078861"/>
                    </a:lnTo>
                    <a:lnTo>
                      <a:pt x="23634" y="3104045"/>
                    </a:lnTo>
                    <a:lnTo>
                      <a:pt x="29743" y="3150197"/>
                    </a:lnTo>
                    <a:lnTo>
                      <a:pt x="45935" y="3227209"/>
                    </a:lnTo>
                    <a:lnTo>
                      <a:pt x="51219" y="3206242"/>
                    </a:lnTo>
                    <a:lnTo>
                      <a:pt x="53174" y="3199219"/>
                    </a:lnTo>
                    <a:close/>
                  </a:path>
                  <a:path w="1591309" h="3425825">
                    <a:moveTo>
                      <a:pt x="74993" y="3297034"/>
                    </a:moveTo>
                    <a:lnTo>
                      <a:pt x="63931" y="3245154"/>
                    </a:lnTo>
                    <a:lnTo>
                      <a:pt x="58813" y="3220402"/>
                    </a:lnTo>
                    <a:lnTo>
                      <a:pt x="54127" y="3195878"/>
                    </a:lnTo>
                    <a:lnTo>
                      <a:pt x="53174" y="3199219"/>
                    </a:lnTo>
                    <a:lnTo>
                      <a:pt x="58420" y="3223730"/>
                    </a:lnTo>
                    <a:lnTo>
                      <a:pt x="74993" y="3297034"/>
                    </a:lnTo>
                    <a:close/>
                  </a:path>
                  <a:path w="1591309" h="3425825">
                    <a:moveTo>
                      <a:pt x="106172" y="3425291"/>
                    </a:moveTo>
                    <a:lnTo>
                      <a:pt x="93573" y="3377450"/>
                    </a:lnTo>
                    <a:lnTo>
                      <a:pt x="89649" y="3361423"/>
                    </a:lnTo>
                    <a:lnTo>
                      <a:pt x="75006" y="3297047"/>
                    </a:lnTo>
                    <a:lnTo>
                      <a:pt x="88252" y="3356673"/>
                    </a:lnTo>
                    <a:lnTo>
                      <a:pt x="92087" y="3372891"/>
                    </a:lnTo>
                    <a:lnTo>
                      <a:pt x="106172" y="3425291"/>
                    </a:lnTo>
                    <a:close/>
                  </a:path>
                  <a:path w="1591309" h="3425825">
                    <a:moveTo>
                      <a:pt x="1060843" y="328930"/>
                    </a:moveTo>
                    <a:lnTo>
                      <a:pt x="989063" y="392480"/>
                    </a:lnTo>
                    <a:lnTo>
                      <a:pt x="946797" y="430936"/>
                    </a:lnTo>
                    <a:lnTo>
                      <a:pt x="902398" y="473125"/>
                    </a:lnTo>
                    <a:lnTo>
                      <a:pt x="857415" y="518541"/>
                    </a:lnTo>
                    <a:lnTo>
                      <a:pt x="820394" y="558088"/>
                    </a:lnTo>
                    <a:lnTo>
                      <a:pt x="784745" y="598678"/>
                    </a:lnTo>
                    <a:lnTo>
                      <a:pt x="751090" y="639610"/>
                    </a:lnTo>
                    <a:lnTo>
                      <a:pt x="720090" y="680173"/>
                    </a:lnTo>
                    <a:lnTo>
                      <a:pt x="692353" y="719632"/>
                    </a:lnTo>
                    <a:lnTo>
                      <a:pt x="668528" y="757275"/>
                    </a:lnTo>
                    <a:lnTo>
                      <a:pt x="651840" y="800493"/>
                    </a:lnTo>
                    <a:lnTo>
                      <a:pt x="657580" y="814539"/>
                    </a:lnTo>
                    <a:lnTo>
                      <a:pt x="674217" y="815060"/>
                    </a:lnTo>
                    <a:lnTo>
                      <a:pt x="690257" y="817753"/>
                    </a:lnTo>
                    <a:lnTo>
                      <a:pt x="718654" y="782853"/>
                    </a:lnTo>
                    <a:lnTo>
                      <a:pt x="817880" y="654888"/>
                    </a:lnTo>
                    <a:lnTo>
                      <a:pt x="840079" y="623519"/>
                    </a:lnTo>
                    <a:lnTo>
                      <a:pt x="845667" y="610984"/>
                    </a:lnTo>
                    <a:lnTo>
                      <a:pt x="829640" y="625652"/>
                    </a:lnTo>
                    <a:lnTo>
                      <a:pt x="823645" y="629437"/>
                    </a:lnTo>
                    <a:lnTo>
                      <a:pt x="825119" y="625144"/>
                    </a:lnTo>
                    <a:lnTo>
                      <a:pt x="831519" y="615632"/>
                    </a:lnTo>
                    <a:lnTo>
                      <a:pt x="848880" y="592226"/>
                    </a:lnTo>
                    <a:lnTo>
                      <a:pt x="854722" y="584009"/>
                    </a:lnTo>
                    <a:lnTo>
                      <a:pt x="855294" y="581901"/>
                    </a:lnTo>
                    <a:lnTo>
                      <a:pt x="848004" y="588721"/>
                    </a:lnTo>
                    <a:lnTo>
                      <a:pt x="830338" y="607314"/>
                    </a:lnTo>
                    <a:lnTo>
                      <a:pt x="799719" y="640524"/>
                    </a:lnTo>
                    <a:lnTo>
                      <a:pt x="798880" y="631799"/>
                    </a:lnTo>
                    <a:lnTo>
                      <a:pt x="819975" y="598881"/>
                    </a:lnTo>
                    <a:lnTo>
                      <a:pt x="857999" y="551853"/>
                    </a:lnTo>
                    <a:lnTo>
                      <a:pt x="907948" y="500773"/>
                    </a:lnTo>
                    <a:lnTo>
                      <a:pt x="898931" y="516026"/>
                    </a:lnTo>
                    <a:lnTo>
                      <a:pt x="882662" y="536079"/>
                    </a:lnTo>
                    <a:lnTo>
                      <a:pt x="875233" y="547014"/>
                    </a:lnTo>
                    <a:lnTo>
                      <a:pt x="892708" y="534873"/>
                    </a:lnTo>
                    <a:lnTo>
                      <a:pt x="906233" y="516877"/>
                    </a:lnTo>
                    <a:lnTo>
                      <a:pt x="918070" y="502577"/>
                    </a:lnTo>
                    <a:lnTo>
                      <a:pt x="934808" y="483679"/>
                    </a:lnTo>
                    <a:lnTo>
                      <a:pt x="942251" y="474967"/>
                    </a:lnTo>
                    <a:lnTo>
                      <a:pt x="941705" y="473595"/>
                    </a:lnTo>
                    <a:lnTo>
                      <a:pt x="929601" y="477380"/>
                    </a:lnTo>
                    <a:lnTo>
                      <a:pt x="973848" y="427723"/>
                    </a:lnTo>
                    <a:lnTo>
                      <a:pt x="989774" y="409270"/>
                    </a:lnTo>
                    <a:lnTo>
                      <a:pt x="1003109" y="393141"/>
                    </a:lnTo>
                    <a:lnTo>
                      <a:pt x="1028547" y="363689"/>
                    </a:lnTo>
                    <a:lnTo>
                      <a:pt x="1043051" y="347522"/>
                    </a:lnTo>
                    <a:lnTo>
                      <a:pt x="1060843" y="328930"/>
                    </a:lnTo>
                    <a:close/>
                  </a:path>
                  <a:path w="1591309" h="3425825">
                    <a:moveTo>
                      <a:pt x="1103439" y="288340"/>
                    </a:moveTo>
                    <a:lnTo>
                      <a:pt x="1090891" y="299770"/>
                    </a:lnTo>
                    <a:lnTo>
                      <a:pt x="1079855" y="310261"/>
                    </a:lnTo>
                    <a:lnTo>
                      <a:pt x="1060843" y="328930"/>
                    </a:lnTo>
                    <a:lnTo>
                      <a:pt x="1074229" y="316966"/>
                    </a:lnTo>
                    <a:lnTo>
                      <a:pt x="1085850" y="306108"/>
                    </a:lnTo>
                    <a:lnTo>
                      <a:pt x="1095603" y="296506"/>
                    </a:lnTo>
                    <a:lnTo>
                      <a:pt x="1103439" y="288340"/>
                    </a:lnTo>
                    <a:close/>
                  </a:path>
                  <a:path w="1591309" h="3425825">
                    <a:moveTo>
                      <a:pt x="1591170" y="0"/>
                    </a:moveTo>
                    <a:lnTo>
                      <a:pt x="1581404" y="3086"/>
                    </a:lnTo>
                    <a:lnTo>
                      <a:pt x="1560080" y="14516"/>
                    </a:lnTo>
                    <a:lnTo>
                      <a:pt x="1517878" y="38087"/>
                    </a:lnTo>
                    <a:lnTo>
                      <a:pt x="1496999" y="50228"/>
                    </a:lnTo>
                    <a:lnTo>
                      <a:pt x="1506651" y="46685"/>
                    </a:lnTo>
                    <a:lnTo>
                      <a:pt x="1548663" y="22948"/>
                    </a:lnTo>
                    <a:lnTo>
                      <a:pt x="1569821" y="11303"/>
                    </a:lnTo>
                    <a:lnTo>
                      <a:pt x="1591170" y="0"/>
                    </a:lnTo>
                    <a:close/>
                  </a:path>
                </a:pathLst>
              </a:custGeom>
              <a:solidFill>
                <a:srgbClr val="FFD61C"/>
              </a:solidFill>
            </p:spPr>
            <p:txBody>
              <a:bodyPr wrap="square" lIns="0" tIns="0" rIns="0" bIns="0" rtlCol="0"/>
              <a:lstStyle/>
              <a:p>
                <a:endParaRPr/>
              </a:p>
            </p:txBody>
          </p:sp>
          <p:pic>
            <p:nvPicPr>
              <p:cNvPr id="60" name="object 57"/>
              <p:cNvPicPr/>
              <p:nvPr/>
            </p:nvPicPr>
            <p:blipFill>
              <a:blip r:embed="rId9" cstate="print"/>
              <a:stretch>
                <a:fillRect/>
              </a:stretch>
            </p:blipFill>
            <p:spPr>
              <a:xfrm>
                <a:off x="9115913" y="5737519"/>
                <a:ext cx="70678" cy="66982"/>
              </a:xfrm>
              <a:prstGeom prst="rect">
                <a:avLst/>
              </a:prstGeom>
            </p:spPr>
          </p:pic>
          <p:sp>
            <p:nvSpPr>
              <p:cNvPr id="61" name="object 58"/>
              <p:cNvSpPr/>
              <p:nvPr/>
            </p:nvSpPr>
            <p:spPr>
              <a:xfrm>
                <a:off x="8307731" y="6630866"/>
                <a:ext cx="1323340" cy="4579620"/>
              </a:xfrm>
              <a:custGeom>
                <a:avLst/>
                <a:gdLst/>
                <a:ahLst/>
                <a:cxnLst/>
                <a:rect l="l" t="t" r="r" b="b"/>
                <a:pathLst>
                  <a:path w="1323340" h="4579620">
                    <a:moveTo>
                      <a:pt x="32715" y="2427224"/>
                    </a:moveTo>
                    <a:lnTo>
                      <a:pt x="9372" y="2356104"/>
                    </a:lnTo>
                    <a:lnTo>
                      <a:pt x="889" y="2331542"/>
                    </a:lnTo>
                    <a:lnTo>
                      <a:pt x="0" y="2334247"/>
                    </a:lnTo>
                    <a:lnTo>
                      <a:pt x="15036" y="2382964"/>
                    </a:lnTo>
                    <a:lnTo>
                      <a:pt x="32715" y="2427224"/>
                    </a:lnTo>
                    <a:close/>
                  </a:path>
                  <a:path w="1323340" h="4579620">
                    <a:moveTo>
                      <a:pt x="61518" y="115582"/>
                    </a:moveTo>
                    <a:lnTo>
                      <a:pt x="60820" y="115773"/>
                    </a:lnTo>
                    <a:lnTo>
                      <a:pt x="57746" y="124015"/>
                    </a:lnTo>
                    <a:lnTo>
                      <a:pt x="61493" y="117767"/>
                    </a:lnTo>
                    <a:lnTo>
                      <a:pt x="61518" y="115582"/>
                    </a:lnTo>
                    <a:close/>
                  </a:path>
                  <a:path w="1323340" h="4579620">
                    <a:moveTo>
                      <a:pt x="87960" y="61912"/>
                    </a:moveTo>
                    <a:lnTo>
                      <a:pt x="80098" y="82778"/>
                    </a:lnTo>
                    <a:lnTo>
                      <a:pt x="73304" y="97510"/>
                    </a:lnTo>
                    <a:lnTo>
                      <a:pt x="67221" y="108419"/>
                    </a:lnTo>
                    <a:lnTo>
                      <a:pt x="61493" y="117767"/>
                    </a:lnTo>
                    <a:lnTo>
                      <a:pt x="60337" y="125361"/>
                    </a:lnTo>
                    <a:lnTo>
                      <a:pt x="50025" y="172250"/>
                    </a:lnTo>
                    <a:lnTo>
                      <a:pt x="46875" y="188239"/>
                    </a:lnTo>
                    <a:lnTo>
                      <a:pt x="45059" y="200545"/>
                    </a:lnTo>
                    <a:lnTo>
                      <a:pt x="45085" y="206794"/>
                    </a:lnTo>
                    <a:lnTo>
                      <a:pt x="47510" y="204647"/>
                    </a:lnTo>
                    <a:lnTo>
                      <a:pt x="56870" y="168770"/>
                    </a:lnTo>
                    <a:lnTo>
                      <a:pt x="66725" y="133019"/>
                    </a:lnTo>
                    <a:lnTo>
                      <a:pt x="77101" y="97396"/>
                    </a:lnTo>
                    <a:lnTo>
                      <a:pt x="87960" y="61912"/>
                    </a:lnTo>
                    <a:close/>
                  </a:path>
                  <a:path w="1323340" h="4579620">
                    <a:moveTo>
                      <a:pt x="108216" y="0"/>
                    </a:moveTo>
                    <a:lnTo>
                      <a:pt x="97815" y="30861"/>
                    </a:lnTo>
                    <a:lnTo>
                      <a:pt x="92735" y="46342"/>
                    </a:lnTo>
                    <a:lnTo>
                      <a:pt x="87960" y="61912"/>
                    </a:lnTo>
                    <a:lnTo>
                      <a:pt x="96824" y="35458"/>
                    </a:lnTo>
                    <a:lnTo>
                      <a:pt x="102171" y="19088"/>
                    </a:lnTo>
                    <a:lnTo>
                      <a:pt x="108216" y="0"/>
                    </a:lnTo>
                    <a:close/>
                  </a:path>
                  <a:path w="1323340" h="4579620">
                    <a:moveTo>
                      <a:pt x="1323047" y="4579467"/>
                    </a:moveTo>
                    <a:lnTo>
                      <a:pt x="1314970" y="4567466"/>
                    </a:lnTo>
                    <a:lnTo>
                      <a:pt x="1307541" y="4556645"/>
                    </a:lnTo>
                    <a:lnTo>
                      <a:pt x="1299083" y="4545050"/>
                    </a:lnTo>
                    <a:lnTo>
                      <a:pt x="1287907" y="4530750"/>
                    </a:lnTo>
                    <a:lnTo>
                      <a:pt x="1305331" y="4555236"/>
                    </a:lnTo>
                    <a:lnTo>
                      <a:pt x="1314107" y="4567415"/>
                    </a:lnTo>
                    <a:lnTo>
                      <a:pt x="1323047" y="4579467"/>
                    </a:lnTo>
                    <a:close/>
                  </a:path>
                </a:pathLst>
              </a:custGeom>
              <a:solidFill>
                <a:srgbClr val="FFD61C"/>
              </a:solidFill>
            </p:spPr>
            <p:txBody>
              <a:bodyPr wrap="square" lIns="0" tIns="0" rIns="0" bIns="0" rtlCol="0"/>
              <a:lstStyle/>
              <a:p>
                <a:endParaRPr/>
              </a:p>
            </p:txBody>
          </p:sp>
          <p:sp>
            <p:nvSpPr>
              <p:cNvPr id="62" name="object 59"/>
              <p:cNvSpPr/>
              <p:nvPr/>
            </p:nvSpPr>
            <p:spPr>
              <a:xfrm>
                <a:off x="9165962" y="7752"/>
                <a:ext cx="6049010" cy="5257800"/>
              </a:xfrm>
              <a:custGeom>
                <a:avLst/>
                <a:gdLst/>
                <a:ahLst/>
                <a:cxnLst/>
                <a:rect l="l" t="t" r="r" b="b"/>
                <a:pathLst>
                  <a:path w="6049009" h="5257800">
                    <a:moveTo>
                      <a:pt x="4479857" y="5245100"/>
                    </a:moveTo>
                    <a:lnTo>
                      <a:pt x="3835844" y="5245100"/>
                    </a:lnTo>
                    <a:lnTo>
                      <a:pt x="3885298" y="5257800"/>
                    </a:lnTo>
                    <a:lnTo>
                      <a:pt x="4430407" y="5257800"/>
                    </a:lnTo>
                    <a:lnTo>
                      <a:pt x="4479857" y="5245100"/>
                    </a:lnTo>
                    <a:close/>
                  </a:path>
                  <a:path w="6049009" h="5257800">
                    <a:moveTo>
                      <a:pt x="4627865" y="5232400"/>
                    </a:moveTo>
                    <a:lnTo>
                      <a:pt x="3687819" y="5232400"/>
                    </a:lnTo>
                    <a:lnTo>
                      <a:pt x="3737096" y="5245100"/>
                    </a:lnTo>
                    <a:lnTo>
                      <a:pt x="4578594" y="5245100"/>
                    </a:lnTo>
                    <a:lnTo>
                      <a:pt x="4627865" y="5232400"/>
                    </a:lnTo>
                    <a:close/>
                  </a:path>
                  <a:path w="6049009" h="5257800">
                    <a:moveTo>
                      <a:pt x="4726171" y="5219700"/>
                    </a:moveTo>
                    <a:lnTo>
                      <a:pt x="3589497" y="5219700"/>
                    </a:lnTo>
                    <a:lnTo>
                      <a:pt x="3638616" y="5232400"/>
                    </a:lnTo>
                    <a:lnTo>
                      <a:pt x="4677060" y="5232400"/>
                    </a:lnTo>
                    <a:lnTo>
                      <a:pt x="4726171" y="5219700"/>
                    </a:lnTo>
                    <a:close/>
                  </a:path>
                  <a:path w="6049009" h="5257800">
                    <a:moveTo>
                      <a:pt x="4872925" y="5194300"/>
                    </a:moveTo>
                    <a:lnTo>
                      <a:pt x="3442715" y="5194300"/>
                    </a:lnTo>
                    <a:lnTo>
                      <a:pt x="3540468" y="5219700"/>
                    </a:lnTo>
                    <a:lnTo>
                      <a:pt x="4775191" y="5219700"/>
                    </a:lnTo>
                    <a:lnTo>
                      <a:pt x="4872925" y="5194300"/>
                    </a:lnTo>
                    <a:close/>
                  </a:path>
                  <a:path w="6049009" h="5257800">
                    <a:moveTo>
                      <a:pt x="396137" y="0"/>
                    </a:moveTo>
                    <a:lnTo>
                      <a:pt x="35268" y="0"/>
                    </a:lnTo>
                    <a:lnTo>
                      <a:pt x="30693" y="38100"/>
                    </a:lnTo>
                    <a:lnTo>
                      <a:pt x="25711" y="88900"/>
                    </a:lnTo>
                    <a:lnTo>
                      <a:pt x="21158" y="139700"/>
                    </a:lnTo>
                    <a:lnTo>
                      <a:pt x="17021" y="190500"/>
                    </a:lnTo>
                    <a:lnTo>
                      <a:pt x="13284" y="241300"/>
                    </a:lnTo>
                    <a:lnTo>
                      <a:pt x="9934" y="292100"/>
                    </a:lnTo>
                    <a:lnTo>
                      <a:pt x="6955" y="342900"/>
                    </a:lnTo>
                    <a:lnTo>
                      <a:pt x="4688" y="393700"/>
                    </a:lnTo>
                    <a:lnTo>
                      <a:pt x="2863" y="444500"/>
                    </a:lnTo>
                    <a:lnTo>
                      <a:pt x="1481" y="495300"/>
                    </a:lnTo>
                    <a:lnTo>
                      <a:pt x="542" y="546100"/>
                    </a:lnTo>
                    <a:lnTo>
                      <a:pt x="48" y="584200"/>
                    </a:lnTo>
                    <a:lnTo>
                      <a:pt x="0" y="635000"/>
                    </a:lnTo>
                    <a:lnTo>
                      <a:pt x="397" y="685800"/>
                    </a:lnTo>
                    <a:lnTo>
                      <a:pt x="1243" y="736600"/>
                    </a:lnTo>
                    <a:lnTo>
                      <a:pt x="2536" y="787400"/>
                    </a:lnTo>
                    <a:lnTo>
                      <a:pt x="4279" y="838200"/>
                    </a:lnTo>
                    <a:lnTo>
                      <a:pt x="6471" y="889000"/>
                    </a:lnTo>
                    <a:lnTo>
                      <a:pt x="9115" y="939800"/>
                    </a:lnTo>
                    <a:lnTo>
                      <a:pt x="12210" y="990600"/>
                    </a:lnTo>
                    <a:lnTo>
                      <a:pt x="15757" y="1041400"/>
                    </a:lnTo>
                    <a:lnTo>
                      <a:pt x="19759" y="1092200"/>
                    </a:lnTo>
                    <a:lnTo>
                      <a:pt x="24214" y="1143000"/>
                    </a:lnTo>
                    <a:lnTo>
                      <a:pt x="29126" y="1193800"/>
                    </a:lnTo>
                    <a:lnTo>
                      <a:pt x="34493" y="1244600"/>
                    </a:lnTo>
                    <a:lnTo>
                      <a:pt x="40317" y="1295400"/>
                    </a:lnTo>
                    <a:lnTo>
                      <a:pt x="46600" y="1346200"/>
                    </a:lnTo>
                    <a:lnTo>
                      <a:pt x="53341" y="1397000"/>
                    </a:lnTo>
                    <a:lnTo>
                      <a:pt x="60542" y="1435100"/>
                    </a:lnTo>
                    <a:lnTo>
                      <a:pt x="68203" y="1485900"/>
                    </a:lnTo>
                    <a:lnTo>
                      <a:pt x="76327" y="1536700"/>
                    </a:lnTo>
                    <a:lnTo>
                      <a:pt x="84912" y="1587500"/>
                    </a:lnTo>
                    <a:lnTo>
                      <a:pt x="93961" y="1638300"/>
                    </a:lnTo>
                    <a:lnTo>
                      <a:pt x="103474" y="1689100"/>
                    </a:lnTo>
                    <a:lnTo>
                      <a:pt x="113453" y="1739900"/>
                    </a:lnTo>
                    <a:lnTo>
                      <a:pt x="123897" y="1790700"/>
                    </a:lnTo>
                    <a:lnTo>
                      <a:pt x="134808" y="1841500"/>
                    </a:lnTo>
                    <a:lnTo>
                      <a:pt x="146187" y="1892300"/>
                    </a:lnTo>
                    <a:lnTo>
                      <a:pt x="158035" y="1930400"/>
                    </a:lnTo>
                    <a:lnTo>
                      <a:pt x="170352" y="1981200"/>
                    </a:lnTo>
                    <a:lnTo>
                      <a:pt x="183140" y="2032000"/>
                    </a:lnTo>
                    <a:lnTo>
                      <a:pt x="196399" y="2082800"/>
                    </a:lnTo>
                    <a:lnTo>
                      <a:pt x="210130" y="2133600"/>
                    </a:lnTo>
                    <a:lnTo>
                      <a:pt x="224335" y="2171700"/>
                    </a:lnTo>
                    <a:lnTo>
                      <a:pt x="239013" y="2222500"/>
                    </a:lnTo>
                    <a:lnTo>
                      <a:pt x="254166" y="2273300"/>
                    </a:lnTo>
                    <a:lnTo>
                      <a:pt x="269796" y="2324100"/>
                    </a:lnTo>
                    <a:lnTo>
                      <a:pt x="285868" y="2362200"/>
                    </a:lnTo>
                    <a:lnTo>
                      <a:pt x="302581" y="2413000"/>
                    </a:lnTo>
                    <a:lnTo>
                      <a:pt x="319904" y="2463800"/>
                    </a:lnTo>
                    <a:lnTo>
                      <a:pt x="337807" y="2514600"/>
                    </a:lnTo>
                    <a:lnTo>
                      <a:pt x="356262" y="2552700"/>
                    </a:lnTo>
                    <a:lnTo>
                      <a:pt x="375237" y="2603500"/>
                    </a:lnTo>
                    <a:lnTo>
                      <a:pt x="394704" y="2654300"/>
                    </a:lnTo>
                    <a:lnTo>
                      <a:pt x="414632" y="2705100"/>
                    </a:lnTo>
                    <a:lnTo>
                      <a:pt x="434992" y="2743200"/>
                    </a:lnTo>
                    <a:lnTo>
                      <a:pt x="455754" y="2794000"/>
                    </a:lnTo>
                    <a:lnTo>
                      <a:pt x="476889" y="2844800"/>
                    </a:lnTo>
                    <a:lnTo>
                      <a:pt x="498365" y="2882900"/>
                    </a:lnTo>
                    <a:lnTo>
                      <a:pt x="520154" y="2933700"/>
                    </a:lnTo>
                    <a:lnTo>
                      <a:pt x="542695" y="2971800"/>
                    </a:lnTo>
                    <a:lnTo>
                      <a:pt x="565886" y="3022600"/>
                    </a:lnTo>
                    <a:lnTo>
                      <a:pt x="589486" y="3060700"/>
                    </a:lnTo>
                    <a:lnTo>
                      <a:pt x="613250" y="3111500"/>
                    </a:lnTo>
                    <a:lnTo>
                      <a:pt x="636936" y="3149600"/>
                    </a:lnTo>
                    <a:lnTo>
                      <a:pt x="659074" y="3187700"/>
                    </a:lnTo>
                    <a:lnTo>
                      <a:pt x="686359" y="3238500"/>
                    </a:lnTo>
                    <a:lnTo>
                      <a:pt x="715510" y="3289300"/>
                    </a:lnTo>
                    <a:lnTo>
                      <a:pt x="743245" y="3327400"/>
                    </a:lnTo>
                    <a:lnTo>
                      <a:pt x="766283" y="3365500"/>
                    </a:lnTo>
                    <a:lnTo>
                      <a:pt x="793921" y="3403600"/>
                    </a:lnTo>
                    <a:lnTo>
                      <a:pt x="824466" y="3454400"/>
                    </a:lnTo>
                    <a:lnTo>
                      <a:pt x="855107" y="3492500"/>
                    </a:lnTo>
                    <a:lnTo>
                      <a:pt x="883033" y="3543300"/>
                    </a:lnTo>
                    <a:lnTo>
                      <a:pt x="973593" y="3657600"/>
                    </a:lnTo>
                    <a:lnTo>
                      <a:pt x="1034851" y="3733800"/>
                    </a:lnTo>
                    <a:lnTo>
                      <a:pt x="1098367" y="3810000"/>
                    </a:lnTo>
                    <a:lnTo>
                      <a:pt x="1142137" y="3860800"/>
                    </a:lnTo>
                    <a:lnTo>
                      <a:pt x="1170927" y="3898900"/>
                    </a:lnTo>
                    <a:lnTo>
                      <a:pt x="1200181" y="3937000"/>
                    </a:lnTo>
                    <a:lnTo>
                      <a:pt x="1227421" y="3962400"/>
                    </a:lnTo>
                    <a:lnTo>
                      <a:pt x="1257239" y="3987800"/>
                    </a:lnTo>
                    <a:lnTo>
                      <a:pt x="1295084" y="4038600"/>
                    </a:lnTo>
                    <a:lnTo>
                      <a:pt x="1335670" y="4076700"/>
                    </a:lnTo>
                    <a:lnTo>
                      <a:pt x="1373713" y="4114800"/>
                    </a:lnTo>
                    <a:lnTo>
                      <a:pt x="1403929" y="4140200"/>
                    </a:lnTo>
                    <a:lnTo>
                      <a:pt x="1440002" y="4178300"/>
                    </a:lnTo>
                    <a:lnTo>
                      <a:pt x="1477774" y="4216400"/>
                    </a:lnTo>
                    <a:lnTo>
                      <a:pt x="1516236" y="4254500"/>
                    </a:lnTo>
                    <a:lnTo>
                      <a:pt x="1554378" y="4279900"/>
                    </a:lnTo>
                    <a:lnTo>
                      <a:pt x="1591190" y="4318000"/>
                    </a:lnTo>
                    <a:lnTo>
                      <a:pt x="1669363" y="4381500"/>
                    </a:lnTo>
                    <a:lnTo>
                      <a:pt x="1708745" y="4406900"/>
                    </a:lnTo>
                    <a:lnTo>
                      <a:pt x="1748565" y="4445000"/>
                    </a:lnTo>
                    <a:lnTo>
                      <a:pt x="1789006" y="4470400"/>
                    </a:lnTo>
                    <a:lnTo>
                      <a:pt x="1819932" y="4495800"/>
                    </a:lnTo>
                    <a:lnTo>
                      <a:pt x="1894717" y="4546600"/>
                    </a:lnTo>
                    <a:lnTo>
                      <a:pt x="1925902" y="4572000"/>
                    </a:lnTo>
                    <a:lnTo>
                      <a:pt x="1968641" y="4597400"/>
                    </a:lnTo>
                    <a:lnTo>
                      <a:pt x="2014219" y="4635500"/>
                    </a:lnTo>
                    <a:lnTo>
                      <a:pt x="2060009" y="4660900"/>
                    </a:lnTo>
                    <a:lnTo>
                      <a:pt x="2103384" y="4686300"/>
                    </a:lnTo>
                    <a:lnTo>
                      <a:pt x="2145151" y="4711700"/>
                    </a:lnTo>
                    <a:lnTo>
                      <a:pt x="2187911" y="4737100"/>
                    </a:lnTo>
                    <a:lnTo>
                      <a:pt x="2275768" y="4787900"/>
                    </a:lnTo>
                    <a:lnTo>
                      <a:pt x="2411022" y="4864100"/>
                    </a:lnTo>
                    <a:lnTo>
                      <a:pt x="2456397" y="4876800"/>
                    </a:lnTo>
                    <a:lnTo>
                      <a:pt x="2546630" y="4927600"/>
                    </a:lnTo>
                    <a:lnTo>
                      <a:pt x="2591170" y="4940300"/>
                    </a:lnTo>
                    <a:lnTo>
                      <a:pt x="2636718" y="4965700"/>
                    </a:lnTo>
                    <a:lnTo>
                      <a:pt x="2682515" y="4978400"/>
                    </a:lnTo>
                    <a:lnTo>
                      <a:pt x="2728554" y="5003800"/>
                    </a:lnTo>
                    <a:lnTo>
                      <a:pt x="2821325" y="5029200"/>
                    </a:lnTo>
                    <a:lnTo>
                      <a:pt x="2868040" y="5054600"/>
                    </a:lnTo>
                    <a:lnTo>
                      <a:pt x="3394007" y="5194300"/>
                    </a:lnTo>
                    <a:lnTo>
                      <a:pt x="4921622" y="5194300"/>
                    </a:lnTo>
                    <a:lnTo>
                      <a:pt x="5447421" y="5054600"/>
                    </a:lnTo>
                    <a:lnTo>
                      <a:pt x="5494117" y="5029200"/>
                    </a:lnTo>
                    <a:lnTo>
                      <a:pt x="5586846" y="5003800"/>
                    </a:lnTo>
                    <a:lnTo>
                      <a:pt x="5632863" y="4978400"/>
                    </a:lnTo>
                    <a:lnTo>
                      <a:pt x="5678637" y="4965700"/>
                    </a:lnTo>
                    <a:lnTo>
                      <a:pt x="5724162" y="4940300"/>
                    </a:lnTo>
                    <a:lnTo>
                      <a:pt x="5769429" y="4927600"/>
                    </a:lnTo>
                    <a:lnTo>
                      <a:pt x="5911324" y="4851400"/>
                    </a:lnTo>
                    <a:lnTo>
                      <a:pt x="6003431" y="4800600"/>
                    </a:lnTo>
                    <a:lnTo>
                      <a:pt x="6048468" y="4775200"/>
                    </a:lnTo>
                    <a:lnTo>
                      <a:pt x="6044405" y="4762500"/>
                    </a:lnTo>
                    <a:lnTo>
                      <a:pt x="5394045" y="4762500"/>
                    </a:lnTo>
                    <a:lnTo>
                      <a:pt x="5344293" y="4749800"/>
                    </a:lnTo>
                    <a:lnTo>
                      <a:pt x="5195384" y="4749800"/>
                    </a:lnTo>
                    <a:lnTo>
                      <a:pt x="5145874" y="4737100"/>
                    </a:lnTo>
                    <a:lnTo>
                      <a:pt x="5047065" y="4737100"/>
                    </a:lnTo>
                    <a:lnTo>
                      <a:pt x="4997772" y="4724400"/>
                    </a:lnTo>
                    <a:lnTo>
                      <a:pt x="4899426" y="4724400"/>
                    </a:lnTo>
                    <a:lnTo>
                      <a:pt x="4850379" y="4711700"/>
                    </a:lnTo>
                    <a:lnTo>
                      <a:pt x="4801421" y="4711700"/>
                    </a:lnTo>
                    <a:lnTo>
                      <a:pt x="4752555" y="4699000"/>
                    </a:lnTo>
                    <a:lnTo>
                      <a:pt x="4703784" y="4699000"/>
                    </a:lnTo>
                    <a:lnTo>
                      <a:pt x="4606540" y="4673600"/>
                    </a:lnTo>
                    <a:lnTo>
                      <a:pt x="4558074" y="4673600"/>
                    </a:lnTo>
                    <a:lnTo>
                      <a:pt x="4461471" y="4648200"/>
                    </a:lnTo>
                    <a:lnTo>
                      <a:pt x="4413340" y="4648200"/>
                    </a:lnTo>
                    <a:lnTo>
                      <a:pt x="4269668" y="4610100"/>
                    </a:lnTo>
                    <a:lnTo>
                      <a:pt x="4222030" y="4610100"/>
                    </a:lnTo>
                    <a:lnTo>
                      <a:pt x="3799582" y="4495800"/>
                    </a:lnTo>
                    <a:lnTo>
                      <a:pt x="3753404" y="4470400"/>
                    </a:lnTo>
                    <a:lnTo>
                      <a:pt x="3615868" y="4432300"/>
                    </a:lnTo>
                    <a:lnTo>
                      <a:pt x="3570366" y="4406900"/>
                    </a:lnTo>
                    <a:lnTo>
                      <a:pt x="3479897" y="4381500"/>
                    </a:lnTo>
                    <a:lnTo>
                      <a:pt x="3434936" y="4356100"/>
                    </a:lnTo>
                    <a:lnTo>
                      <a:pt x="3390163" y="4343400"/>
                    </a:lnTo>
                    <a:lnTo>
                      <a:pt x="3345580" y="4318000"/>
                    </a:lnTo>
                    <a:lnTo>
                      <a:pt x="3301191" y="4305300"/>
                    </a:lnTo>
                    <a:lnTo>
                      <a:pt x="3213007" y="4254500"/>
                    </a:lnTo>
                    <a:lnTo>
                      <a:pt x="3169218" y="4241800"/>
                    </a:lnTo>
                    <a:lnTo>
                      <a:pt x="3082265" y="4191000"/>
                    </a:lnTo>
                    <a:lnTo>
                      <a:pt x="3039107" y="4178300"/>
                    </a:lnTo>
                    <a:lnTo>
                      <a:pt x="2784823" y="4025900"/>
                    </a:lnTo>
                    <a:lnTo>
                      <a:pt x="2619983" y="3924300"/>
                    </a:lnTo>
                    <a:lnTo>
                      <a:pt x="2579389" y="3886200"/>
                    </a:lnTo>
                    <a:lnTo>
                      <a:pt x="2498962" y="3835400"/>
                    </a:lnTo>
                    <a:lnTo>
                      <a:pt x="2459136" y="3797300"/>
                    </a:lnTo>
                    <a:lnTo>
                      <a:pt x="2380274" y="3746500"/>
                    </a:lnTo>
                    <a:lnTo>
                      <a:pt x="2341246" y="3708400"/>
                    </a:lnTo>
                    <a:lnTo>
                      <a:pt x="2302490" y="3683000"/>
                    </a:lnTo>
                    <a:lnTo>
                      <a:pt x="2225809" y="3606800"/>
                    </a:lnTo>
                    <a:lnTo>
                      <a:pt x="2187890" y="3581400"/>
                    </a:lnTo>
                    <a:lnTo>
                      <a:pt x="2112912" y="3505200"/>
                    </a:lnTo>
                    <a:lnTo>
                      <a:pt x="2096248" y="3492500"/>
                    </a:lnTo>
                    <a:lnTo>
                      <a:pt x="2075835" y="3467100"/>
                    </a:lnTo>
                    <a:lnTo>
                      <a:pt x="2038789" y="3441700"/>
                    </a:lnTo>
                    <a:lnTo>
                      <a:pt x="2016520" y="3416300"/>
                    </a:lnTo>
                    <a:lnTo>
                      <a:pt x="1921023" y="3314700"/>
                    </a:lnTo>
                    <a:lnTo>
                      <a:pt x="1899029" y="3289300"/>
                    </a:lnTo>
                    <a:lnTo>
                      <a:pt x="1875031" y="3263900"/>
                    </a:lnTo>
                    <a:lnTo>
                      <a:pt x="1851294" y="3238500"/>
                    </a:lnTo>
                    <a:lnTo>
                      <a:pt x="1830083" y="3213100"/>
                    </a:lnTo>
                    <a:lnTo>
                      <a:pt x="1796147" y="3175000"/>
                    </a:lnTo>
                    <a:lnTo>
                      <a:pt x="1762955" y="3136900"/>
                    </a:lnTo>
                    <a:lnTo>
                      <a:pt x="1730320" y="3098800"/>
                    </a:lnTo>
                    <a:lnTo>
                      <a:pt x="1633880" y="2984500"/>
                    </a:lnTo>
                    <a:lnTo>
                      <a:pt x="1604457" y="2946400"/>
                    </a:lnTo>
                    <a:lnTo>
                      <a:pt x="1573130" y="2895600"/>
                    </a:lnTo>
                    <a:lnTo>
                      <a:pt x="1541721" y="2857500"/>
                    </a:lnTo>
                    <a:lnTo>
                      <a:pt x="1512051" y="2819400"/>
                    </a:lnTo>
                    <a:lnTo>
                      <a:pt x="1484653" y="2781300"/>
                    </a:lnTo>
                    <a:lnTo>
                      <a:pt x="1455348" y="2730500"/>
                    </a:lnTo>
                    <a:lnTo>
                      <a:pt x="1425284" y="2692400"/>
                    </a:lnTo>
                    <a:lnTo>
                      <a:pt x="1395607" y="2641600"/>
                    </a:lnTo>
                    <a:lnTo>
                      <a:pt x="1367465" y="2603500"/>
                    </a:lnTo>
                    <a:lnTo>
                      <a:pt x="1342004" y="2565400"/>
                    </a:lnTo>
                    <a:lnTo>
                      <a:pt x="1314482" y="2514600"/>
                    </a:lnTo>
                    <a:lnTo>
                      <a:pt x="1285341" y="2463800"/>
                    </a:lnTo>
                    <a:lnTo>
                      <a:pt x="1255858" y="2413000"/>
                    </a:lnTo>
                    <a:lnTo>
                      <a:pt x="1227313" y="2374900"/>
                    </a:lnTo>
                    <a:lnTo>
                      <a:pt x="1200982" y="2324100"/>
                    </a:lnTo>
                    <a:lnTo>
                      <a:pt x="1176945" y="2273300"/>
                    </a:lnTo>
                    <a:lnTo>
                      <a:pt x="1153287" y="2235200"/>
                    </a:lnTo>
                    <a:lnTo>
                      <a:pt x="1130002" y="2184400"/>
                    </a:lnTo>
                    <a:lnTo>
                      <a:pt x="1107088" y="2146300"/>
                    </a:lnTo>
                    <a:lnTo>
                      <a:pt x="1084540" y="2095500"/>
                    </a:lnTo>
                    <a:lnTo>
                      <a:pt x="1062354" y="2057400"/>
                    </a:lnTo>
                    <a:lnTo>
                      <a:pt x="1040527" y="2006600"/>
                    </a:lnTo>
                    <a:lnTo>
                      <a:pt x="1019054" y="1968500"/>
                    </a:lnTo>
                    <a:lnTo>
                      <a:pt x="997932" y="1917700"/>
                    </a:lnTo>
                    <a:lnTo>
                      <a:pt x="977157" y="1866900"/>
                    </a:lnTo>
                    <a:lnTo>
                      <a:pt x="956724" y="1828800"/>
                    </a:lnTo>
                    <a:lnTo>
                      <a:pt x="936631" y="1778000"/>
                    </a:lnTo>
                    <a:lnTo>
                      <a:pt x="916874" y="1739900"/>
                    </a:lnTo>
                    <a:lnTo>
                      <a:pt x="897447" y="1689100"/>
                    </a:lnTo>
                    <a:lnTo>
                      <a:pt x="878348" y="1638300"/>
                    </a:lnTo>
                    <a:lnTo>
                      <a:pt x="859573" y="1600200"/>
                    </a:lnTo>
                    <a:lnTo>
                      <a:pt x="841117" y="1549400"/>
                    </a:lnTo>
                    <a:lnTo>
                      <a:pt x="822977" y="1498600"/>
                    </a:lnTo>
                    <a:lnTo>
                      <a:pt x="805149" y="1447800"/>
                    </a:lnTo>
                    <a:lnTo>
                      <a:pt x="787629" y="1409700"/>
                    </a:lnTo>
                    <a:lnTo>
                      <a:pt x="770413" y="1358900"/>
                    </a:lnTo>
                    <a:lnTo>
                      <a:pt x="753498" y="1308100"/>
                    </a:lnTo>
                    <a:lnTo>
                      <a:pt x="736879" y="1270000"/>
                    </a:lnTo>
                    <a:lnTo>
                      <a:pt x="720553" y="1219200"/>
                    </a:lnTo>
                    <a:lnTo>
                      <a:pt x="704515" y="1168400"/>
                    </a:lnTo>
                    <a:lnTo>
                      <a:pt x="688762" y="1117600"/>
                    </a:lnTo>
                    <a:lnTo>
                      <a:pt x="673290" y="1079500"/>
                    </a:lnTo>
                    <a:lnTo>
                      <a:pt x="658096" y="1028700"/>
                    </a:lnTo>
                    <a:lnTo>
                      <a:pt x="643174" y="977900"/>
                    </a:lnTo>
                    <a:lnTo>
                      <a:pt x="628522" y="927100"/>
                    </a:lnTo>
                    <a:lnTo>
                      <a:pt x="614135" y="876300"/>
                    </a:lnTo>
                    <a:lnTo>
                      <a:pt x="600009" y="838200"/>
                    </a:lnTo>
                    <a:lnTo>
                      <a:pt x="586142" y="787400"/>
                    </a:lnTo>
                    <a:lnTo>
                      <a:pt x="572528" y="736600"/>
                    </a:lnTo>
                    <a:lnTo>
                      <a:pt x="559164" y="685800"/>
                    </a:lnTo>
                    <a:lnTo>
                      <a:pt x="546046" y="635000"/>
                    </a:lnTo>
                    <a:lnTo>
                      <a:pt x="533170" y="596900"/>
                    </a:lnTo>
                    <a:lnTo>
                      <a:pt x="520532" y="546100"/>
                    </a:lnTo>
                    <a:lnTo>
                      <a:pt x="508129" y="495300"/>
                    </a:lnTo>
                    <a:lnTo>
                      <a:pt x="495957" y="444500"/>
                    </a:lnTo>
                    <a:lnTo>
                      <a:pt x="484011" y="393700"/>
                    </a:lnTo>
                    <a:lnTo>
                      <a:pt x="472288" y="342900"/>
                    </a:lnTo>
                    <a:lnTo>
                      <a:pt x="460783" y="304800"/>
                    </a:lnTo>
                    <a:lnTo>
                      <a:pt x="449494" y="254000"/>
                    </a:lnTo>
                    <a:lnTo>
                      <a:pt x="438416" y="203200"/>
                    </a:lnTo>
                    <a:lnTo>
                      <a:pt x="427545" y="152400"/>
                    </a:lnTo>
                    <a:lnTo>
                      <a:pt x="416878" y="101600"/>
                    </a:lnTo>
                    <a:lnTo>
                      <a:pt x="406410" y="50800"/>
                    </a:lnTo>
                    <a:lnTo>
                      <a:pt x="396137" y="0"/>
                    </a:lnTo>
                    <a:close/>
                  </a:path>
                </a:pathLst>
              </a:custGeom>
              <a:solidFill>
                <a:srgbClr val="FFD100"/>
              </a:solidFill>
            </p:spPr>
            <p:txBody>
              <a:bodyPr wrap="square" lIns="0" tIns="0" rIns="0" bIns="0" rtlCol="0"/>
              <a:lstStyle/>
              <a:p>
                <a:endParaRPr/>
              </a:p>
            </p:txBody>
          </p:sp>
          <p:sp>
            <p:nvSpPr>
              <p:cNvPr id="63" name="object 60"/>
              <p:cNvSpPr/>
              <p:nvPr/>
            </p:nvSpPr>
            <p:spPr>
              <a:xfrm>
                <a:off x="9076589" y="6"/>
                <a:ext cx="6295390" cy="5426710"/>
              </a:xfrm>
              <a:custGeom>
                <a:avLst/>
                <a:gdLst/>
                <a:ahLst/>
                <a:cxnLst/>
                <a:rect l="l" t="t" r="r" b="b"/>
                <a:pathLst>
                  <a:path w="6295390" h="5426710">
                    <a:moveTo>
                      <a:pt x="11328" y="748766"/>
                    </a:moveTo>
                    <a:lnTo>
                      <a:pt x="10629" y="753745"/>
                    </a:lnTo>
                    <a:lnTo>
                      <a:pt x="10515" y="762330"/>
                    </a:lnTo>
                    <a:lnTo>
                      <a:pt x="10515" y="771461"/>
                    </a:lnTo>
                    <a:lnTo>
                      <a:pt x="11328" y="748766"/>
                    </a:lnTo>
                    <a:close/>
                  </a:path>
                  <a:path w="6295390" h="5426710">
                    <a:moveTo>
                      <a:pt x="17640" y="714400"/>
                    </a:moveTo>
                    <a:lnTo>
                      <a:pt x="15976" y="701700"/>
                    </a:lnTo>
                    <a:lnTo>
                      <a:pt x="17018" y="714400"/>
                    </a:lnTo>
                    <a:lnTo>
                      <a:pt x="17640" y="714400"/>
                    </a:lnTo>
                    <a:close/>
                  </a:path>
                  <a:path w="6295390" h="5426710">
                    <a:moveTo>
                      <a:pt x="48501" y="1297457"/>
                    </a:moveTo>
                    <a:lnTo>
                      <a:pt x="46266" y="1285544"/>
                    </a:lnTo>
                    <a:lnTo>
                      <a:pt x="46393" y="1287665"/>
                    </a:lnTo>
                    <a:lnTo>
                      <a:pt x="48501" y="1297457"/>
                    </a:lnTo>
                    <a:close/>
                  </a:path>
                  <a:path w="6295390" h="5426710">
                    <a:moveTo>
                      <a:pt x="49377" y="211175"/>
                    </a:moveTo>
                    <a:lnTo>
                      <a:pt x="48399" y="225132"/>
                    </a:lnTo>
                    <a:lnTo>
                      <a:pt x="47688" y="238531"/>
                    </a:lnTo>
                    <a:lnTo>
                      <a:pt x="47256" y="250939"/>
                    </a:lnTo>
                    <a:lnTo>
                      <a:pt x="47142" y="261962"/>
                    </a:lnTo>
                    <a:lnTo>
                      <a:pt x="49377" y="211175"/>
                    </a:lnTo>
                    <a:close/>
                  </a:path>
                  <a:path w="6295390" h="5426710">
                    <a:moveTo>
                      <a:pt x="55384" y="74714"/>
                    </a:moveTo>
                    <a:lnTo>
                      <a:pt x="54952" y="55460"/>
                    </a:lnTo>
                    <a:lnTo>
                      <a:pt x="53225" y="52578"/>
                    </a:lnTo>
                    <a:lnTo>
                      <a:pt x="49631" y="73342"/>
                    </a:lnTo>
                    <a:lnTo>
                      <a:pt x="43611" y="124980"/>
                    </a:lnTo>
                    <a:lnTo>
                      <a:pt x="39014" y="101968"/>
                    </a:lnTo>
                    <a:lnTo>
                      <a:pt x="39624" y="91681"/>
                    </a:lnTo>
                    <a:lnTo>
                      <a:pt x="41770" y="55460"/>
                    </a:lnTo>
                    <a:lnTo>
                      <a:pt x="42849" y="45110"/>
                    </a:lnTo>
                    <a:lnTo>
                      <a:pt x="47409" y="1727"/>
                    </a:lnTo>
                    <a:lnTo>
                      <a:pt x="47574" y="0"/>
                    </a:lnTo>
                    <a:lnTo>
                      <a:pt x="37109" y="0"/>
                    </a:lnTo>
                    <a:lnTo>
                      <a:pt x="36258" y="13411"/>
                    </a:lnTo>
                    <a:lnTo>
                      <a:pt x="33388" y="41910"/>
                    </a:lnTo>
                    <a:lnTo>
                      <a:pt x="30899" y="45110"/>
                    </a:lnTo>
                    <a:lnTo>
                      <a:pt x="29286" y="41897"/>
                    </a:lnTo>
                    <a:lnTo>
                      <a:pt x="28486" y="33375"/>
                    </a:lnTo>
                    <a:lnTo>
                      <a:pt x="28435" y="20624"/>
                    </a:lnTo>
                    <a:lnTo>
                      <a:pt x="29298" y="4787"/>
                    </a:lnTo>
                    <a:lnTo>
                      <a:pt x="29705" y="0"/>
                    </a:lnTo>
                    <a:lnTo>
                      <a:pt x="15214" y="0"/>
                    </a:lnTo>
                    <a:lnTo>
                      <a:pt x="10769" y="59220"/>
                    </a:lnTo>
                    <a:lnTo>
                      <a:pt x="8026" y="106540"/>
                    </a:lnTo>
                    <a:lnTo>
                      <a:pt x="6083" y="151638"/>
                    </a:lnTo>
                    <a:lnTo>
                      <a:pt x="4876" y="194805"/>
                    </a:lnTo>
                    <a:lnTo>
                      <a:pt x="4610" y="246557"/>
                    </a:lnTo>
                    <a:lnTo>
                      <a:pt x="4940" y="269836"/>
                    </a:lnTo>
                    <a:lnTo>
                      <a:pt x="6769" y="321005"/>
                    </a:lnTo>
                    <a:lnTo>
                      <a:pt x="10452" y="369366"/>
                    </a:lnTo>
                    <a:lnTo>
                      <a:pt x="12992" y="393382"/>
                    </a:lnTo>
                    <a:lnTo>
                      <a:pt x="13639" y="340982"/>
                    </a:lnTo>
                    <a:lnTo>
                      <a:pt x="15163" y="287845"/>
                    </a:lnTo>
                    <a:lnTo>
                      <a:pt x="17665" y="235153"/>
                    </a:lnTo>
                    <a:lnTo>
                      <a:pt x="21196" y="184099"/>
                    </a:lnTo>
                    <a:lnTo>
                      <a:pt x="25857" y="135877"/>
                    </a:lnTo>
                    <a:lnTo>
                      <a:pt x="31699" y="91681"/>
                    </a:lnTo>
                    <a:lnTo>
                      <a:pt x="33680" y="100774"/>
                    </a:lnTo>
                    <a:lnTo>
                      <a:pt x="35737" y="109855"/>
                    </a:lnTo>
                    <a:lnTo>
                      <a:pt x="39916" y="127990"/>
                    </a:lnTo>
                    <a:lnTo>
                      <a:pt x="31369" y="180759"/>
                    </a:lnTo>
                    <a:lnTo>
                      <a:pt x="26492" y="228485"/>
                    </a:lnTo>
                    <a:lnTo>
                      <a:pt x="23876" y="274523"/>
                    </a:lnTo>
                    <a:lnTo>
                      <a:pt x="22098" y="322249"/>
                    </a:lnTo>
                    <a:lnTo>
                      <a:pt x="19723" y="374802"/>
                    </a:lnTo>
                    <a:lnTo>
                      <a:pt x="23685" y="322249"/>
                    </a:lnTo>
                    <a:lnTo>
                      <a:pt x="28397" y="269836"/>
                    </a:lnTo>
                    <a:lnTo>
                      <a:pt x="33642" y="217525"/>
                    </a:lnTo>
                    <a:lnTo>
                      <a:pt x="39166" y="165303"/>
                    </a:lnTo>
                    <a:lnTo>
                      <a:pt x="47523" y="125336"/>
                    </a:lnTo>
                    <a:lnTo>
                      <a:pt x="51650" y="117208"/>
                    </a:lnTo>
                    <a:lnTo>
                      <a:pt x="52616" y="133337"/>
                    </a:lnTo>
                    <a:lnTo>
                      <a:pt x="52552" y="135877"/>
                    </a:lnTo>
                    <a:lnTo>
                      <a:pt x="51511" y="167398"/>
                    </a:lnTo>
                    <a:lnTo>
                      <a:pt x="49377" y="211162"/>
                    </a:lnTo>
                    <a:lnTo>
                      <a:pt x="50596" y="197459"/>
                    </a:lnTo>
                    <a:lnTo>
                      <a:pt x="51993" y="185432"/>
                    </a:lnTo>
                    <a:lnTo>
                      <a:pt x="53581" y="176098"/>
                    </a:lnTo>
                    <a:lnTo>
                      <a:pt x="55359" y="170434"/>
                    </a:lnTo>
                    <a:lnTo>
                      <a:pt x="54495" y="158203"/>
                    </a:lnTo>
                    <a:lnTo>
                      <a:pt x="54584" y="133337"/>
                    </a:lnTo>
                    <a:lnTo>
                      <a:pt x="54851" y="117208"/>
                    </a:lnTo>
                    <a:lnTo>
                      <a:pt x="55079" y="101968"/>
                    </a:lnTo>
                    <a:lnTo>
                      <a:pt x="55384" y="74714"/>
                    </a:lnTo>
                    <a:close/>
                  </a:path>
                  <a:path w="6295390" h="5426710">
                    <a:moveTo>
                      <a:pt x="67652" y="408774"/>
                    </a:moveTo>
                    <a:lnTo>
                      <a:pt x="65722" y="403733"/>
                    </a:lnTo>
                    <a:lnTo>
                      <a:pt x="65659" y="406463"/>
                    </a:lnTo>
                    <a:lnTo>
                      <a:pt x="65646" y="407238"/>
                    </a:lnTo>
                    <a:lnTo>
                      <a:pt x="67652" y="408774"/>
                    </a:lnTo>
                    <a:close/>
                  </a:path>
                  <a:path w="6295390" h="5426710">
                    <a:moveTo>
                      <a:pt x="69519" y="343928"/>
                    </a:moveTo>
                    <a:lnTo>
                      <a:pt x="68986" y="315810"/>
                    </a:lnTo>
                    <a:lnTo>
                      <a:pt x="69151" y="283679"/>
                    </a:lnTo>
                    <a:lnTo>
                      <a:pt x="68046" y="259638"/>
                    </a:lnTo>
                    <a:lnTo>
                      <a:pt x="63665" y="255765"/>
                    </a:lnTo>
                    <a:lnTo>
                      <a:pt x="66535" y="274853"/>
                    </a:lnTo>
                    <a:lnTo>
                      <a:pt x="65278" y="314909"/>
                    </a:lnTo>
                    <a:lnTo>
                      <a:pt x="64668" y="347433"/>
                    </a:lnTo>
                    <a:lnTo>
                      <a:pt x="69519" y="343928"/>
                    </a:lnTo>
                    <a:close/>
                  </a:path>
                  <a:path w="6295390" h="5426710">
                    <a:moveTo>
                      <a:pt x="82410" y="0"/>
                    </a:moveTo>
                    <a:lnTo>
                      <a:pt x="74485" y="0"/>
                    </a:lnTo>
                    <a:lnTo>
                      <a:pt x="72466" y="45580"/>
                    </a:lnTo>
                    <a:lnTo>
                      <a:pt x="78384" y="49060"/>
                    </a:lnTo>
                    <a:lnTo>
                      <a:pt x="82410" y="0"/>
                    </a:lnTo>
                    <a:close/>
                  </a:path>
                  <a:path w="6295390" h="5426710">
                    <a:moveTo>
                      <a:pt x="83553" y="258038"/>
                    </a:moveTo>
                    <a:lnTo>
                      <a:pt x="82003" y="255028"/>
                    </a:lnTo>
                    <a:lnTo>
                      <a:pt x="80441" y="251066"/>
                    </a:lnTo>
                    <a:lnTo>
                      <a:pt x="79603" y="241998"/>
                    </a:lnTo>
                    <a:lnTo>
                      <a:pt x="80200" y="223697"/>
                    </a:lnTo>
                    <a:lnTo>
                      <a:pt x="78155" y="268376"/>
                    </a:lnTo>
                    <a:lnTo>
                      <a:pt x="76504" y="313093"/>
                    </a:lnTo>
                    <a:lnTo>
                      <a:pt x="83553" y="258038"/>
                    </a:lnTo>
                    <a:close/>
                  </a:path>
                  <a:path w="6295390" h="5426710">
                    <a:moveTo>
                      <a:pt x="84785" y="439127"/>
                    </a:moveTo>
                    <a:lnTo>
                      <a:pt x="84709" y="437870"/>
                    </a:lnTo>
                    <a:lnTo>
                      <a:pt x="84772" y="439458"/>
                    </a:lnTo>
                    <a:lnTo>
                      <a:pt x="84785" y="439127"/>
                    </a:lnTo>
                    <a:close/>
                  </a:path>
                  <a:path w="6295390" h="5426710">
                    <a:moveTo>
                      <a:pt x="121399" y="1912162"/>
                    </a:moveTo>
                    <a:lnTo>
                      <a:pt x="117957" y="1895779"/>
                    </a:lnTo>
                    <a:lnTo>
                      <a:pt x="113830" y="1877098"/>
                    </a:lnTo>
                    <a:lnTo>
                      <a:pt x="108699" y="1856854"/>
                    </a:lnTo>
                    <a:lnTo>
                      <a:pt x="102247" y="1835797"/>
                    </a:lnTo>
                    <a:lnTo>
                      <a:pt x="101244" y="1840407"/>
                    </a:lnTo>
                    <a:lnTo>
                      <a:pt x="101879" y="1847773"/>
                    </a:lnTo>
                    <a:lnTo>
                      <a:pt x="103847" y="1857222"/>
                    </a:lnTo>
                    <a:lnTo>
                      <a:pt x="106781" y="1868068"/>
                    </a:lnTo>
                    <a:lnTo>
                      <a:pt x="121399" y="1912162"/>
                    </a:lnTo>
                    <a:close/>
                  </a:path>
                  <a:path w="6295390" h="5426710">
                    <a:moveTo>
                      <a:pt x="145821" y="313651"/>
                    </a:moveTo>
                    <a:lnTo>
                      <a:pt x="145605" y="310616"/>
                    </a:lnTo>
                    <a:lnTo>
                      <a:pt x="145567" y="306870"/>
                    </a:lnTo>
                    <a:lnTo>
                      <a:pt x="145199" y="304914"/>
                    </a:lnTo>
                    <a:lnTo>
                      <a:pt x="145288" y="317093"/>
                    </a:lnTo>
                    <a:lnTo>
                      <a:pt x="145821" y="313651"/>
                    </a:lnTo>
                    <a:close/>
                  </a:path>
                  <a:path w="6295390" h="5426710">
                    <a:moveTo>
                      <a:pt x="166611" y="652119"/>
                    </a:moveTo>
                    <a:lnTo>
                      <a:pt x="164553" y="636384"/>
                    </a:lnTo>
                    <a:lnTo>
                      <a:pt x="163499" y="628700"/>
                    </a:lnTo>
                    <a:lnTo>
                      <a:pt x="162433" y="621449"/>
                    </a:lnTo>
                    <a:lnTo>
                      <a:pt x="163372" y="629450"/>
                    </a:lnTo>
                    <a:lnTo>
                      <a:pt x="164388" y="637260"/>
                    </a:lnTo>
                    <a:lnTo>
                      <a:pt x="165468" y="644829"/>
                    </a:lnTo>
                    <a:lnTo>
                      <a:pt x="166611" y="652119"/>
                    </a:lnTo>
                    <a:close/>
                  </a:path>
                  <a:path w="6295390" h="5426710">
                    <a:moveTo>
                      <a:pt x="172834" y="683526"/>
                    </a:moveTo>
                    <a:lnTo>
                      <a:pt x="171081" y="676414"/>
                    </a:lnTo>
                    <a:lnTo>
                      <a:pt x="169494" y="668680"/>
                    </a:lnTo>
                    <a:lnTo>
                      <a:pt x="168021" y="660514"/>
                    </a:lnTo>
                    <a:lnTo>
                      <a:pt x="166611" y="652119"/>
                    </a:lnTo>
                    <a:lnTo>
                      <a:pt x="168541" y="666965"/>
                    </a:lnTo>
                    <a:lnTo>
                      <a:pt x="170256" y="678624"/>
                    </a:lnTo>
                    <a:lnTo>
                      <a:pt x="171704" y="684872"/>
                    </a:lnTo>
                    <a:lnTo>
                      <a:pt x="172834" y="683526"/>
                    </a:lnTo>
                    <a:close/>
                  </a:path>
                  <a:path w="6295390" h="5426710">
                    <a:moveTo>
                      <a:pt x="173405" y="72618"/>
                    </a:moveTo>
                    <a:lnTo>
                      <a:pt x="173278" y="26149"/>
                    </a:lnTo>
                    <a:lnTo>
                      <a:pt x="173101" y="0"/>
                    </a:lnTo>
                    <a:lnTo>
                      <a:pt x="158242" y="0"/>
                    </a:lnTo>
                    <a:lnTo>
                      <a:pt x="151472" y="52705"/>
                    </a:lnTo>
                    <a:lnTo>
                      <a:pt x="147434" y="97028"/>
                    </a:lnTo>
                    <a:lnTo>
                      <a:pt x="145783" y="134772"/>
                    </a:lnTo>
                    <a:lnTo>
                      <a:pt x="146900" y="161455"/>
                    </a:lnTo>
                    <a:lnTo>
                      <a:pt x="151168" y="172643"/>
                    </a:lnTo>
                    <a:lnTo>
                      <a:pt x="149466" y="140360"/>
                    </a:lnTo>
                    <a:lnTo>
                      <a:pt x="149072" y="108851"/>
                    </a:lnTo>
                    <a:lnTo>
                      <a:pt x="150736" y="72618"/>
                    </a:lnTo>
                    <a:lnTo>
                      <a:pt x="155143" y="26149"/>
                    </a:lnTo>
                    <a:lnTo>
                      <a:pt x="164680" y="34683"/>
                    </a:lnTo>
                    <a:lnTo>
                      <a:pt x="163537" y="79895"/>
                    </a:lnTo>
                    <a:lnTo>
                      <a:pt x="161264" y="136080"/>
                    </a:lnTo>
                    <a:lnTo>
                      <a:pt x="167386" y="177546"/>
                    </a:lnTo>
                    <a:lnTo>
                      <a:pt x="171983" y="119126"/>
                    </a:lnTo>
                    <a:lnTo>
                      <a:pt x="173405" y="72618"/>
                    </a:lnTo>
                    <a:close/>
                  </a:path>
                  <a:path w="6295390" h="5426710">
                    <a:moveTo>
                      <a:pt x="174942" y="159918"/>
                    </a:moveTo>
                    <a:lnTo>
                      <a:pt x="173050" y="166954"/>
                    </a:lnTo>
                    <a:lnTo>
                      <a:pt x="172542" y="203428"/>
                    </a:lnTo>
                    <a:lnTo>
                      <a:pt x="172326" y="239915"/>
                    </a:lnTo>
                    <a:lnTo>
                      <a:pt x="174129" y="232791"/>
                    </a:lnTo>
                    <a:lnTo>
                      <a:pt x="174586" y="178117"/>
                    </a:lnTo>
                    <a:lnTo>
                      <a:pt x="174942" y="159918"/>
                    </a:lnTo>
                    <a:close/>
                  </a:path>
                  <a:path w="6295390" h="5426710">
                    <a:moveTo>
                      <a:pt x="383235" y="2018068"/>
                    </a:moveTo>
                    <a:lnTo>
                      <a:pt x="380898" y="2009800"/>
                    </a:lnTo>
                    <a:lnTo>
                      <a:pt x="374713" y="1997100"/>
                    </a:lnTo>
                    <a:lnTo>
                      <a:pt x="379730" y="2009800"/>
                    </a:lnTo>
                    <a:lnTo>
                      <a:pt x="383235" y="2018068"/>
                    </a:lnTo>
                    <a:close/>
                  </a:path>
                  <a:path w="6295390" h="5426710">
                    <a:moveTo>
                      <a:pt x="387743" y="2034006"/>
                    </a:moveTo>
                    <a:lnTo>
                      <a:pt x="385114" y="2022500"/>
                    </a:lnTo>
                    <a:lnTo>
                      <a:pt x="383235" y="2018068"/>
                    </a:lnTo>
                    <a:lnTo>
                      <a:pt x="387743" y="2034006"/>
                    </a:lnTo>
                    <a:close/>
                  </a:path>
                  <a:path w="6295390" h="5426710">
                    <a:moveTo>
                      <a:pt x="388391" y="2036851"/>
                    </a:moveTo>
                    <a:lnTo>
                      <a:pt x="388073" y="2035200"/>
                    </a:lnTo>
                    <a:lnTo>
                      <a:pt x="387743" y="2034006"/>
                    </a:lnTo>
                    <a:lnTo>
                      <a:pt x="388391" y="2036851"/>
                    </a:lnTo>
                    <a:close/>
                  </a:path>
                  <a:path w="6295390" h="5426710">
                    <a:moveTo>
                      <a:pt x="467042" y="2582545"/>
                    </a:moveTo>
                    <a:lnTo>
                      <a:pt x="466712" y="2581706"/>
                    </a:lnTo>
                    <a:lnTo>
                      <a:pt x="466331" y="2581021"/>
                    </a:lnTo>
                    <a:lnTo>
                      <a:pt x="467042" y="2582545"/>
                    </a:lnTo>
                    <a:close/>
                  </a:path>
                  <a:path w="6295390" h="5426710">
                    <a:moveTo>
                      <a:pt x="513359" y="2703474"/>
                    </a:moveTo>
                    <a:lnTo>
                      <a:pt x="510336" y="2690901"/>
                    </a:lnTo>
                    <a:lnTo>
                      <a:pt x="507542" y="2678011"/>
                    </a:lnTo>
                    <a:lnTo>
                      <a:pt x="505802" y="2667203"/>
                    </a:lnTo>
                    <a:lnTo>
                      <a:pt x="505980" y="2660891"/>
                    </a:lnTo>
                    <a:lnTo>
                      <a:pt x="496646" y="2640342"/>
                    </a:lnTo>
                    <a:lnTo>
                      <a:pt x="487057" y="2621762"/>
                    </a:lnTo>
                    <a:lnTo>
                      <a:pt x="477189" y="2603169"/>
                    </a:lnTo>
                    <a:lnTo>
                      <a:pt x="467042" y="2582557"/>
                    </a:lnTo>
                    <a:lnTo>
                      <a:pt x="478345" y="2609011"/>
                    </a:lnTo>
                    <a:lnTo>
                      <a:pt x="489800" y="2637891"/>
                    </a:lnTo>
                    <a:lnTo>
                      <a:pt x="501459" y="2669324"/>
                    </a:lnTo>
                    <a:lnTo>
                      <a:pt x="513359" y="2703474"/>
                    </a:lnTo>
                    <a:close/>
                  </a:path>
                  <a:path w="6295390" h="5426710">
                    <a:moveTo>
                      <a:pt x="515416" y="2758529"/>
                    </a:moveTo>
                    <a:lnTo>
                      <a:pt x="512457" y="2750667"/>
                    </a:lnTo>
                    <a:lnTo>
                      <a:pt x="507415" y="2739758"/>
                    </a:lnTo>
                    <a:lnTo>
                      <a:pt x="501650" y="2728176"/>
                    </a:lnTo>
                    <a:lnTo>
                      <a:pt x="496557" y="2718282"/>
                    </a:lnTo>
                    <a:lnTo>
                      <a:pt x="503732" y="2735440"/>
                    </a:lnTo>
                    <a:lnTo>
                      <a:pt x="507428" y="2743974"/>
                    </a:lnTo>
                    <a:lnTo>
                      <a:pt x="511213" y="2752483"/>
                    </a:lnTo>
                    <a:lnTo>
                      <a:pt x="514210" y="2756903"/>
                    </a:lnTo>
                    <a:lnTo>
                      <a:pt x="515416" y="2758529"/>
                    </a:lnTo>
                    <a:close/>
                  </a:path>
                  <a:path w="6295390" h="5426710">
                    <a:moveTo>
                      <a:pt x="609930" y="2708300"/>
                    </a:moveTo>
                    <a:lnTo>
                      <a:pt x="607999" y="2702191"/>
                    </a:lnTo>
                    <a:lnTo>
                      <a:pt x="604316" y="2695600"/>
                    </a:lnTo>
                    <a:lnTo>
                      <a:pt x="609727" y="2708300"/>
                    </a:lnTo>
                    <a:lnTo>
                      <a:pt x="609930" y="2708300"/>
                    </a:lnTo>
                    <a:close/>
                  </a:path>
                  <a:path w="6295390" h="5426710">
                    <a:moveTo>
                      <a:pt x="696836" y="3140100"/>
                    </a:moveTo>
                    <a:lnTo>
                      <a:pt x="690054" y="3127400"/>
                    </a:lnTo>
                    <a:lnTo>
                      <a:pt x="689483" y="3127400"/>
                    </a:lnTo>
                    <a:lnTo>
                      <a:pt x="696836" y="3140100"/>
                    </a:lnTo>
                    <a:close/>
                  </a:path>
                  <a:path w="6295390" h="5426710">
                    <a:moveTo>
                      <a:pt x="770661" y="1198473"/>
                    </a:moveTo>
                    <a:lnTo>
                      <a:pt x="766749" y="1184300"/>
                    </a:lnTo>
                    <a:lnTo>
                      <a:pt x="770064" y="1197000"/>
                    </a:lnTo>
                    <a:lnTo>
                      <a:pt x="770661" y="1198473"/>
                    </a:lnTo>
                    <a:close/>
                  </a:path>
                  <a:path w="6295390" h="5426710">
                    <a:moveTo>
                      <a:pt x="830643" y="3292500"/>
                    </a:moveTo>
                    <a:lnTo>
                      <a:pt x="823772" y="3279800"/>
                    </a:lnTo>
                    <a:lnTo>
                      <a:pt x="817626" y="3274644"/>
                    </a:lnTo>
                    <a:lnTo>
                      <a:pt x="830643" y="3292500"/>
                    </a:lnTo>
                    <a:close/>
                  </a:path>
                  <a:path w="6295390" h="5426710">
                    <a:moveTo>
                      <a:pt x="883246" y="3632911"/>
                    </a:moveTo>
                    <a:lnTo>
                      <a:pt x="868489" y="3613023"/>
                    </a:lnTo>
                    <a:lnTo>
                      <a:pt x="861047" y="3602355"/>
                    </a:lnTo>
                    <a:lnTo>
                      <a:pt x="853059" y="3591356"/>
                    </a:lnTo>
                    <a:lnTo>
                      <a:pt x="861441" y="3603917"/>
                    </a:lnTo>
                    <a:lnTo>
                      <a:pt x="869022" y="3614940"/>
                    </a:lnTo>
                    <a:lnTo>
                      <a:pt x="883246" y="3632911"/>
                    </a:lnTo>
                    <a:close/>
                  </a:path>
                  <a:path w="6295390" h="5426710">
                    <a:moveTo>
                      <a:pt x="916940" y="3612438"/>
                    </a:moveTo>
                    <a:lnTo>
                      <a:pt x="906183" y="3589566"/>
                    </a:lnTo>
                    <a:lnTo>
                      <a:pt x="890219" y="3550602"/>
                    </a:lnTo>
                    <a:lnTo>
                      <a:pt x="858316" y="3507829"/>
                    </a:lnTo>
                    <a:lnTo>
                      <a:pt x="829424" y="3470110"/>
                    </a:lnTo>
                    <a:lnTo>
                      <a:pt x="775957" y="3401644"/>
                    </a:lnTo>
                    <a:lnTo>
                      <a:pt x="762736" y="3383737"/>
                    </a:lnTo>
                    <a:lnTo>
                      <a:pt x="737400" y="3347770"/>
                    </a:lnTo>
                    <a:lnTo>
                      <a:pt x="711720" y="3309353"/>
                    </a:lnTo>
                    <a:lnTo>
                      <a:pt x="684415" y="3266529"/>
                    </a:lnTo>
                    <a:lnTo>
                      <a:pt x="669848" y="3243034"/>
                    </a:lnTo>
                    <a:lnTo>
                      <a:pt x="686396" y="3275203"/>
                    </a:lnTo>
                    <a:lnTo>
                      <a:pt x="718350" y="3331743"/>
                    </a:lnTo>
                    <a:lnTo>
                      <a:pt x="741692" y="3368560"/>
                    </a:lnTo>
                    <a:lnTo>
                      <a:pt x="769493" y="3407905"/>
                    </a:lnTo>
                    <a:lnTo>
                      <a:pt x="796696" y="3442411"/>
                    </a:lnTo>
                    <a:lnTo>
                      <a:pt x="826096" y="3479419"/>
                    </a:lnTo>
                    <a:lnTo>
                      <a:pt x="840676" y="3498380"/>
                    </a:lnTo>
                    <a:lnTo>
                      <a:pt x="855268" y="3518154"/>
                    </a:lnTo>
                    <a:lnTo>
                      <a:pt x="869975" y="3539121"/>
                    </a:lnTo>
                    <a:lnTo>
                      <a:pt x="888644" y="3567595"/>
                    </a:lnTo>
                    <a:lnTo>
                      <a:pt x="904074" y="3592601"/>
                    </a:lnTo>
                    <a:lnTo>
                      <a:pt x="916940" y="3612438"/>
                    </a:lnTo>
                    <a:close/>
                  </a:path>
                  <a:path w="6295390" h="5426710">
                    <a:moveTo>
                      <a:pt x="956462" y="3648100"/>
                    </a:moveTo>
                    <a:lnTo>
                      <a:pt x="955840" y="3646347"/>
                    </a:lnTo>
                    <a:lnTo>
                      <a:pt x="948232" y="3635400"/>
                    </a:lnTo>
                    <a:lnTo>
                      <a:pt x="956462" y="3648100"/>
                    </a:lnTo>
                    <a:close/>
                  </a:path>
                  <a:path w="6295390" h="5426710">
                    <a:moveTo>
                      <a:pt x="993089" y="1578000"/>
                    </a:moveTo>
                    <a:lnTo>
                      <a:pt x="981697" y="1552600"/>
                    </a:lnTo>
                    <a:lnTo>
                      <a:pt x="973696" y="1532153"/>
                    </a:lnTo>
                    <a:lnTo>
                      <a:pt x="980186" y="1552600"/>
                    </a:lnTo>
                    <a:lnTo>
                      <a:pt x="993089" y="1578000"/>
                    </a:lnTo>
                    <a:close/>
                  </a:path>
                  <a:path w="6295390" h="5426710">
                    <a:moveTo>
                      <a:pt x="1009713" y="1402473"/>
                    </a:moveTo>
                    <a:lnTo>
                      <a:pt x="989520" y="1351140"/>
                    </a:lnTo>
                    <a:lnTo>
                      <a:pt x="970178" y="1299451"/>
                    </a:lnTo>
                    <a:lnTo>
                      <a:pt x="951344" y="1247546"/>
                    </a:lnTo>
                    <a:lnTo>
                      <a:pt x="932700" y="1195565"/>
                    </a:lnTo>
                    <a:lnTo>
                      <a:pt x="913917" y="1143622"/>
                    </a:lnTo>
                    <a:lnTo>
                      <a:pt x="902627" y="1110983"/>
                    </a:lnTo>
                    <a:lnTo>
                      <a:pt x="891679" y="1078217"/>
                    </a:lnTo>
                    <a:lnTo>
                      <a:pt x="880846" y="1045400"/>
                    </a:lnTo>
                    <a:lnTo>
                      <a:pt x="858989" y="979830"/>
                    </a:lnTo>
                    <a:lnTo>
                      <a:pt x="848144" y="947013"/>
                    </a:lnTo>
                    <a:lnTo>
                      <a:pt x="837552" y="914095"/>
                    </a:lnTo>
                    <a:lnTo>
                      <a:pt x="832751" y="898385"/>
                    </a:lnTo>
                    <a:lnTo>
                      <a:pt x="836104" y="909459"/>
                    </a:lnTo>
                    <a:lnTo>
                      <a:pt x="902677" y="1112659"/>
                    </a:lnTo>
                    <a:lnTo>
                      <a:pt x="925258" y="1176629"/>
                    </a:lnTo>
                    <a:lnTo>
                      <a:pt x="937475" y="1210348"/>
                    </a:lnTo>
                    <a:lnTo>
                      <a:pt x="950163" y="1245514"/>
                    </a:lnTo>
                    <a:lnTo>
                      <a:pt x="977430" y="1320685"/>
                    </a:lnTo>
                    <a:lnTo>
                      <a:pt x="1009713" y="1402473"/>
                    </a:lnTo>
                    <a:close/>
                  </a:path>
                  <a:path w="6295390" h="5426710">
                    <a:moveTo>
                      <a:pt x="1021168" y="3777678"/>
                    </a:moveTo>
                    <a:lnTo>
                      <a:pt x="1019975" y="3775100"/>
                    </a:lnTo>
                    <a:lnTo>
                      <a:pt x="1018819" y="3775100"/>
                    </a:lnTo>
                    <a:lnTo>
                      <a:pt x="1021168" y="3777678"/>
                    </a:lnTo>
                    <a:close/>
                  </a:path>
                  <a:path w="6295390" h="5426710">
                    <a:moveTo>
                      <a:pt x="1030401" y="3787800"/>
                    </a:moveTo>
                    <a:lnTo>
                      <a:pt x="1021168" y="3777678"/>
                    </a:lnTo>
                    <a:lnTo>
                      <a:pt x="1025867" y="3787800"/>
                    </a:lnTo>
                    <a:lnTo>
                      <a:pt x="1030401" y="3787800"/>
                    </a:lnTo>
                    <a:close/>
                  </a:path>
                  <a:path w="6295390" h="5426710">
                    <a:moveTo>
                      <a:pt x="1043038" y="3557790"/>
                    </a:moveTo>
                    <a:lnTo>
                      <a:pt x="1038504" y="3546500"/>
                    </a:lnTo>
                    <a:lnTo>
                      <a:pt x="1032827" y="3546500"/>
                    </a:lnTo>
                    <a:lnTo>
                      <a:pt x="1043038" y="3557790"/>
                    </a:lnTo>
                    <a:close/>
                  </a:path>
                  <a:path w="6295390" h="5426710">
                    <a:moveTo>
                      <a:pt x="1064895" y="1740662"/>
                    </a:moveTo>
                    <a:lnTo>
                      <a:pt x="1063879" y="1739353"/>
                    </a:lnTo>
                    <a:lnTo>
                      <a:pt x="1063409" y="1739252"/>
                    </a:lnTo>
                    <a:lnTo>
                      <a:pt x="1063142" y="1739531"/>
                    </a:lnTo>
                    <a:lnTo>
                      <a:pt x="1064895" y="1740662"/>
                    </a:lnTo>
                    <a:close/>
                  </a:path>
                  <a:path w="6295390" h="5426710">
                    <a:moveTo>
                      <a:pt x="1077506" y="1758543"/>
                    </a:moveTo>
                    <a:lnTo>
                      <a:pt x="1072019" y="1745132"/>
                    </a:lnTo>
                    <a:lnTo>
                      <a:pt x="1064895" y="1740662"/>
                    </a:lnTo>
                    <a:lnTo>
                      <a:pt x="1070305" y="1748624"/>
                    </a:lnTo>
                    <a:lnTo>
                      <a:pt x="1075728" y="1757146"/>
                    </a:lnTo>
                    <a:lnTo>
                      <a:pt x="1077506" y="1758543"/>
                    </a:lnTo>
                    <a:close/>
                  </a:path>
                  <a:path w="6295390" h="5426710">
                    <a:moveTo>
                      <a:pt x="1092835" y="3902100"/>
                    </a:moveTo>
                    <a:lnTo>
                      <a:pt x="1090523" y="3900259"/>
                    </a:lnTo>
                    <a:lnTo>
                      <a:pt x="1091653" y="3902100"/>
                    </a:lnTo>
                    <a:lnTo>
                      <a:pt x="1092835" y="3902100"/>
                    </a:lnTo>
                    <a:close/>
                  </a:path>
                  <a:path w="6295390" h="5426710">
                    <a:moveTo>
                      <a:pt x="1108798" y="3914762"/>
                    </a:moveTo>
                    <a:lnTo>
                      <a:pt x="1099972" y="3902100"/>
                    </a:lnTo>
                    <a:lnTo>
                      <a:pt x="1092835" y="3902100"/>
                    </a:lnTo>
                    <a:lnTo>
                      <a:pt x="1108798" y="3914762"/>
                    </a:lnTo>
                    <a:close/>
                  </a:path>
                  <a:path w="6295390" h="5426710">
                    <a:moveTo>
                      <a:pt x="1150302" y="3965600"/>
                    </a:moveTo>
                    <a:lnTo>
                      <a:pt x="1140853" y="3952900"/>
                    </a:lnTo>
                    <a:lnTo>
                      <a:pt x="1130719" y="3940200"/>
                    </a:lnTo>
                    <a:lnTo>
                      <a:pt x="1120025" y="3927500"/>
                    </a:lnTo>
                    <a:lnTo>
                      <a:pt x="1108798" y="3914762"/>
                    </a:lnTo>
                    <a:lnTo>
                      <a:pt x="1118031" y="3927500"/>
                    </a:lnTo>
                    <a:lnTo>
                      <a:pt x="1127874" y="3940200"/>
                    </a:lnTo>
                    <a:lnTo>
                      <a:pt x="1138555" y="3952900"/>
                    </a:lnTo>
                    <a:lnTo>
                      <a:pt x="1150302" y="3965600"/>
                    </a:lnTo>
                    <a:close/>
                  </a:path>
                  <a:path w="6295390" h="5426710">
                    <a:moveTo>
                      <a:pt x="1192771" y="3712794"/>
                    </a:moveTo>
                    <a:lnTo>
                      <a:pt x="1189139" y="3707688"/>
                    </a:lnTo>
                    <a:lnTo>
                      <a:pt x="1183170" y="3701224"/>
                    </a:lnTo>
                    <a:lnTo>
                      <a:pt x="1184630" y="3704831"/>
                    </a:lnTo>
                    <a:lnTo>
                      <a:pt x="1187577" y="3709886"/>
                    </a:lnTo>
                    <a:lnTo>
                      <a:pt x="1192390" y="3716070"/>
                    </a:lnTo>
                    <a:lnTo>
                      <a:pt x="1192771" y="3712794"/>
                    </a:lnTo>
                    <a:close/>
                  </a:path>
                  <a:path w="6295390" h="5426710">
                    <a:moveTo>
                      <a:pt x="1196009" y="4016400"/>
                    </a:moveTo>
                    <a:lnTo>
                      <a:pt x="1175943" y="4003700"/>
                    </a:lnTo>
                    <a:lnTo>
                      <a:pt x="1188478" y="4016400"/>
                    </a:lnTo>
                    <a:lnTo>
                      <a:pt x="1196009" y="4016400"/>
                    </a:lnTo>
                    <a:close/>
                  </a:path>
                  <a:path w="6295390" h="5426710">
                    <a:moveTo>
                      <a:pt x="1285938" y="3940200"/>
                    </a:moveTo>
                    <a:lnTo>
                      <a:pt x="1277480" y="3927500"/>
                    </a:lnTo>
                    <a:lnTo>
                      <a:pt x="1274559" y="3927500"/>
                    </a:lnTo>
                    <a:lnTo>
                      <a:pt x="1279423" y="3940200"/>
                    </a:lnTo>
                    <a:lnTo>
                      <a:pt x="1285938" y="3940200"/>
                    </a:lnTo>
                    <a:close/>
                  </a:path>
                  <a:path w="6295390" h="5426710">
                    <a:moveTo>
                      <a:pt x="1291844" y="3945839"/>
                    </a:moveTo>
                    <a:lnTo>
                      <a:pt x="1286421" y="3940200"/>
                    </a:lnTo>
                    <a:lnTo>
                      <a:pt x="1285938" y="3940200"/>
                    </a:lnTo>
                    <a:lnTo>
                      <a:pt x="1291844" y="3945839"/>
                    </a:lnTo>
                    <a:close/>
                  </a:path>
                  <a:path w="6295390" h="5426710">
                    <a:moveTo>
                      <a:pt x="1344574" y="4191838"/>
                    </a:moveTo>
                    <a:lnTo>
                      <a:pt x="1336611" y="4181500"/>
                    </a:lnTo>
                    <a:lnTo>
                      <a:pt x="1327238" y="4181500"/>
                    </a:lnTo>
                    <a:lnTo>
                      <a:pt x="1344574" y="4191838"/>
                    </a:lnTo>
                    <a:close/>
                  </a:path>
                  <a:path w="6295390" h="5426710">
                    <a:moveTo>
                      <a:pt x="1350619" y="4151719"/>
                    </a:moveTo>
                    <a:lnTo>
                      <a:pt x="1346187" y="4145546"/>
                    </a:lnTo>
                    <a:lnTo>
                      <a:pt x="1341247" y="4138917"/>
                    </a:lnTo>
                    <a:lnTo>
                      <a:pt x="1335595" y="4131665"/>
                    </a:lnTo>
                    <a:lnTo>
                      <a:pt x="1329042" y="4123613"/>
                    </a:lnTo>
                    <a:lnTo>
                      <a:pt x="1330490" y="4126903"/>
                    </a:lnTo>
                    <a:lnTo>
                      <a:pt x="1334744" y="4132859"/>
                    </a:lnTo>
                    <a:lnTo>
                      <a:pt x="1341539" y="4141228"/>
                    </a:lnTo>
                    <a:lnTo>
                      <a:pt x="1350619" y="4151719"/>
                    </a:lnTo>
                    <a:close/>
                  </a:path>
                  <a:path w="6295390" h="5426710">
                    <a:moveTo>
                      <a:pt x="1352931" y="4029100"/>
                    </a:moveTo>
                    <a:lnTo>
                      <a:pt x="1334630" y="4016400"/>
                    </a:lnTo>
                    <a:lnTo>
                      <a:pt x="1343215" y="4029100"/>
                    </a:lnTo>
                    <a:lnTo>
                      <a:pt x="1352931" y="4029100"/>
                    </a:lnTo>
                    <a:close/>
                  </a:path>
                  <a:path w="6295390" h="5426710">
                    <a:moveTo>
                      <a:pt x="1384909" y="4191838"/>
                    </a:moveTo>
                    <a:lnTo>
                      <a:pt x="1376400" y="4181500"/>
                    </a:lnTo>
                    <a:lnTo>
                      <a:pt x="1366862" y="4181500"/>
                    </a:lnTo>
                    <a:lnTo>
                      <a:pt x="1358265" y="4168800"/>
                    </a:lnTo>
                    <a:lnTo>
                      <a:pt x="1350619" y="4156100"/>
                    </a:lnTo>
                    <a:lnTo>
                      <a:pt x="1363967" y="4181500"/>
                    </a:lnTo>
                    <a:lnTo>
                      <a:pt x="1362379" y="4191838"/>
                    </a:lnTo>
                    <a:lnTo>
                      <a:pt x="1384909" y="4191838"/>
                    </a:lnTo>
                    <a:close/>
                  </a:path>
                  <a:path w="6295390" h="5426710">
                    <a:moveTo>
                      <a:pt x="1416596" y="4257700"/>
                    </a:moveTo>
                    <a:lnTo>
                      <a:pt x="1412633" y="4255706"/>
                    </a:lnTo>
                    <a:lnTo>
                      <a:pt x="1413179" y="4257700"/>
                    </a:lnTo>
                    <a:lnTo>
                      <a:pt x="1416596" y="4257700"/>
                    </a:lnTo>
                    <a:close/>
                  </a:path>
                  <a:path w="6295390" h="5426710">
                    <a:moveTo>
                      <a:pt x="1535607" y="4333900"/>
                    </a:moveTo>
                    <a:lnTo>
                      <a:pt x="1511668" y="4308500"/>
                    </a:lnTo>
                    <a:lnTo>
                      <a:pt x="1486738" y="4295800"/>
                    </a:lnTo>
                    <a:lnTo>
                      <a:pt x="1436852" y="4245000"/>
                    </a:lnTo>
                    <a:lnTo>
                      <a:pt x="1424762" y="4232300"/>
                    </a:lnTo>
                    <a:lnTo>
                      <a:pt x="1410804" y="4219600"/>
                    </a:lnTo>
                    <a:lnTo>
                      <a:pt x="1404378" y="4219600"/>
                    </a:lnTo>
                    <a:lnTo>
                      <a:pt x="1398257" y="4206900"/>
                    </a:lnTo>
                    <a:lnTo>
                      <a:pt x="1397850" y="4206900"/>
                    </a:lnTo>
                    <a:lnTo>
                      <a:pt x="1397850" y="4232300"/>
                    </a:lnTo>
                    <a:lnTo>
                      <a:pt x="1391196" y="4232300"/>
                    </a:lnTo>
                    <a:lnTo>
                      <a:pt x="1386700" y="4219600"/>
                    </a:lnTo>
                    <a:lnTo>
                      <a:pt x="1391094" y="4219600"/>
                    </a:lnTo>
                    <a:lnTo>
                      <a:pt x="1397850" y="4232300"/>
                    </a:lnTo>
                    <a:lnTo>
                      <a:pt x="1397850" y="4206900"/>
                    </a:lnTo>
                    <a:lnTo>
                      <a:pt x="1392415" y="4206900"/>
                    </a:lnTo>
                    <a:lnTo>
                      <a:pt x="1386852" y="4194200"/>
                    </a:lnTo>
                    <a:lnTo>
                      <a:pt x="1362024" y="4194200"/>
                    </a:lnTo>
                    <a:lnTo>
                      <a:pt x="1348536" y="4194200"/>
                    </a:lnTo>
                    <a:lnTo>
                      <a:pt x="1346390" y="4194200"/>
                    </a:lnTo>
                    <a:lnTo>
                      <a:pt x="1356652" y="4206900"/>
                    </a:lnTo>
                    <a:lnTo>
                      <a:pt x="1367421" y="4219600"/>
                    </a:lnTo>
                    <a:lnTo>
                      <a:pt x="1391208" y="4245000"/>
                    </a:lnTo>
                    <a:lnTo>
                      <a:pt x="1412633" y="4255706"/>
                    </a:lnTo>
                    <a:lnTo>
                      <a:pt x="1409700" y="4245000"/>
                    </a:lnTo>
                    <a:lnTo>
                      <a:pt x="1401597" y="4245000"/>
                    </a:lnTo>
                    <a:lnTo>
                      <a:pt x="1399565" y="4232300"/>
                    </a:lnTo>
                    <a:lnTo>
                      <a:pt x="1405153" y="4232300"/>
                    </a:lnTo>
                    <a:lnTo>
                      <a:pt x="1413040" y="4245000"/>
                    </a:lnTo>
                    <a:lnTo>
                      <a:pt x="1419364" y="4245000"/>
                    </a:lnTo>
                    <a:lnTo>
                      <a:pt x="1425702" y="4257700"/>
                    </a:lnTo>
                    <a:lnTo>
                      <a:pt x="1438427" y="4257700"/>
                    </a:lnTo>
                    <a:lnTo>
                      <a:pt x="1451229" y="4270400"/>
                    </a:lnTo>
                    <a:lnTo>
                      <a:pt x="1463890" y="4283100"/>
                    </a:lnTo>
                    <a:lnTo>
                      <a:pt x="1476197" y="4295800"/>
                    </a:lnTo>
                    <a:lnTo>
                      <a:pt x="1487957" y="4308500"/>
                    </a:lnTo>
                    <a:lnTo>
                      <a:pt x="1508937" y="4321200"/>
                    </a:lnTo>
                    <a:lnTo>
                      <a:pt x="1525054" y="4333900"/>
                    </a:lnTo>
                    <a:lnTo>
                      <a:pt x="1535607" y="4333900"/>
                    </a:lnTo>
                    <a:close/>
                  </a:path>
                  <a:path w="6295390" h="5426710">
                    <a:moveTo>
                      <a:pt x="1805368" y="4372000"/>
                    </a:moveTo>
                    <a:lnTo>
                      <a:pt x="1792643" y="4359300"/>
                    </a:lnTo>
                    <a:lnTo>
                      <a:pt x="1801964" y="4372000"/>
                    </a:lnTo>
                    <a:lnTo>
                      <a:pt x="1805368" y="4372000"/>
                    </a:lnTo>
                    <a:close/>
                  </a:path>
                  <a:path w="6295390" h="5426710">
                    <a:moveTo>
                      <a:pt x="1834972" y="4422800"/>
                    </a:moveTo>
                    <a:lnTo>
                      <a:pt x="1810702" y="4397400"/>
                    </a:lnTo>
                    <a:lnTo>
                      <a:pt x="1787474" y="4384700"/>
                    </a:lnTo>
                    <a:lnTo>
                      <a:pt x="1801596" y="4397400"/>
                    </a:lnTo>
                    <a:lnTo>
                      <a:pt x="1817484" y="4410100"/>
                    </a:lnTo>
                    <a:lnTo>
                      <a:pt x="1833943" y="4422800"/>
                    </a:lnTo>
                    <a:lnTo>
                      <a:pt x="1834972" y="4422800"/>
                    </a:lnTo>
                    <a:close/>
                  </a:path>
                  <a:path w="6295390" h="5426710">
                    <a:moveTo>
                      <a:pt x="1867535" y="4637532"/>
                    </a:moveTo>
                    <a:lnTo>
                      <a:pt x="1849386" y="4613300"/>
                    </a:lnTo>
                    <a:lnTo>
                      <a:pt x="1856689" y="4613300"/>
                    </a:lnTo>
                    <a:lnTo>
                      <a:pt x="1845437" y="4600600"/>
                    </a:lnTo>
                    <a:lnTo>
                      <a:pt x="1832127" y="4600600"/>
                    </a:lnTo>
                    <a:lnTo>
                      <a:pt x="1819859" y="4587900"/>
                    </a:lnTo>
                    <a:lnTo>
                      <a:pt x="1808353" y="4575200"/>
                    </a:lnTo>
                    <a:lnTo>
                      <a:pt x="1797329" y="4562500"/>
                    </a:lnTo>
                    <a:lnTo>
                      <a:pt x="1787105" y="4562500"/>
                    </a:lnTo>
                    <a:lnTo>
                      <a:pt x="1777644" y="4549800"/>
                    </a:lnTo>
                    <a:lnTo>
                      <a:pt x="1768856" y="4549800"/>
                    </a:lnTo>
                    <a:lnTo>
                      <a:pt x="1760689" y="4537100"/>
                    </a:lnTo>
                    <a:lnTo>
                      <a:pt x="1745792" y="4524400"/>
                    </a:lnTo>
                    <a:lnTo>
                      <a:pt x="1732305" y="4524400"/>
                    </a:lnTo>
                    <a:lnTo>
                      <a:pt x="1719656" y="4511700"/>
                    </a:lnTo>
                    <a:lnTo>
                      <a:pt x="1707248" y="4499000"/>
                    </a:lnTo>
                    <a:lnTo>
                      <a:pt x="1694561" y="4499000"/>
                    </a:lnTo>
                    <a:lnTo>
                      <a:pt x="1681073" y="4486300"/>
                    </a:lnTo>
                    <a:lnTo>
                      <a:pt x="1666290" y="4473600"/>
                    </a:lnTo>
                    <a:lnTo>
                      <a:pt x="1649691" y="4460900"/>
                    </a:lnTo>
                    <a:lnTo>
                      <a:pt x="1640573" y="4460900"/>
                    </a:lnTo>
                    <a:lnTo>
                      <a:pt x="1630832" y="4448200"/>
                    </a:lnTo>
                    <a:lnTo>
                      <a:pt x="1620418" y="4448200"/>
                    </a:lnTo>
                    <a:lnTo>
                      <a:pt x="1609280" y="4435500"/>
                    </a:lnTo>
                    <a:lnTo>
                      <a:pt x="1596999" y="4422800"/>
                    </a:lnTo>
                    <a:lnTo>
                      <a:pt x="1582356" y="4410100"/>
                    </a:lnTo>
                    <a:lnTo>
                      <a:pt x="1574977" y="4410100"/>
                    </a:lnTo>
                    <a:lnTo>
                      <a:pt x="1567395" y="4397400"/>
                    </a:lnTo>
                    <a:lnTo>
                      <a:pt x="1559661" y="4384700"/>
                    </a:lnTo>
                    <a:lnTo>
                      <a:pt x="1551787" y="4384700"/>
                    </a:lnTo>
                    <a:lnTo>
                      <a:pt x="1547418" y="4372000"/>
                    </a:lnTo>
                    <a:lnTo>
                      <a:pt x="1530896" y="4346600"/>
                    </a:lnTo>
                    <a:lnTo>
                      <a:pt x="1506169" y="4333900"/>
                    </a:lnTo>
                    <a:lnTo>
                      <a:pt x="1477200" y="4308500"/>
                    </a:lnTo>
                    <a:lnTo>
                      <a:pt x="1462278" y="4295800"/>
                    </a:lnTo>
                    <a:lnTo>
                      <a:pt x="1447647" y="4283100"/>
                    </a:lnTo>
                    <a:lnTo>
                      <a:pt x="1433753" y="4270400"/>
                    </a:lnTo>
                    <a:lnTo>
                      <a:pt x="1421028" y="4257700"/>
                    </a:lnTo>
                    <a:lnTo>
                      <a:pt x="1416596" y="4257700"/>
                    </a:lnTo>
                    <a:lnTo>
                      <a:pt x="1464221" y="4308500"/>
                    </a:lnTo>
                    <a:lnTo>
                      <a:pt x="1516405" y="4359300"/>
                    </a:lnTo>
                    <a:lnTo>
                      <a:pt x="1558950" y="4397400"/>
                    </a:lnTo>
                    <a:lnTo>
                      <a:pt x="1573987" y="4410100"/>
                    </a:lnTo>
                    <a:lnTo>
                      <a:pt x="1604264" y="4448200"/>
                    </a:lnTo>
                    <a:lnTo>
                      <a:pt x="1632318" y="4473600"/>
                    </a:lnTo>
                    <a:lnTo>
                      <a:pt x="1689290" y="4524400"/>
                    </a:lnTo>
                    <a:lnTo>
                      <a:pt x="1718094" y="4537100"/>
                    </a:lnTo>
                    <a:lnTo>
                      <a:pt x="1746973" y="4562500"/>
                    </a:lnTo>
                    <a:lnTo>
                      <a:pt x="1738871" y="4537100"/>
                    </a:lnTo>
                    <a:lnTo>
                      <a:pt x="1761553" y="4562500"/>
                    </a:lnTo>
                    <a:lnTo>
                      <a:pt x="1778190" y="4562500"/>
                    </a:lnTo>
                    <a:lnTo>
                      <a:pt x="1789480" y="4575200"/>
                    </a:lnTo>
                    <a:lnTo>
                      <a:pt x="1796059" y="4587900"/>
                    </a:lnTo>
                    <a:lnTo>
                      <a:pt x="1785302" y="4587900"/>
                    </a:lnTo>
                    <a:lnTo>
                      <a:pt x="1791195" y="4600600"/>
                    </a:lnTo>
                    <a:lnTo>
                      <a:pt x="1802053" y="4600600"/>
                    </a:lnTo>
                    <a:lnTo>
                      <a:pt x="1809407" y="4613300"/>
                    </a:lnTo>
                    <a:lnTo>
                      <a:pt x="1818220" y="4613300"/>
                    </a:lnTo>
                    <a:lnTo>
                      <a:pt x="1867535" y="4637532"/>
                    </a:lnTo>
                    <a:close/>
                  </a:path>
                  <a:path w="6295390" h="5426710">
                    <a:moveTo>
                      <a:pt x="1870608" y="4640300"/>
                    </a:moveTo>
                    <a:lnTo>
                      <a:pt x="1869884" y="4638700"/>
                    </a:lnTo>
                    <a:lnTo>
                      <a:pt x="1867535" y="4637532"/>
                    </a:lnTo>
                    <a:lnTo>
                      <a:pt x="1868398" y="4638700"/>
                    </a:lnTo>
                    <a:lnTo>
                      <a:pt x="1870608" y="4640300"/>
                    </a:lnTo>
                    <a:close/>
                  </a:path>
                  <a:path w="6295390" h="5426710">
                    <a:moveTo>
                      <a:pt x="1892452" y="4626000"/>
                    </a:moveTo>
                    <a:lnTo>
                      <a:pt x="1874088" y="4613300"/>
                    </a:lnTo>
                    <a:lnTo>
                      <a:pt x="1856816" y="4613300"/>
                    </a:lnTo>
                    <a:lnTo>
                      <a:pt x="1877136" y="4626000"/>
                    </a:lnTo>
                    <a:lnTo>
                      <a:pt x="1892452" y="4626000"/>
                    </a:lnTo>
                    <a:close/>
                  </a:path>
                  <a:path w="6295390" h="5426710">
                    <a:moveTo>
                      <a:pt x="1919300" y="3099384"/>
                    </a:moveTo>
                    <a:lnTo>
                      <a:pt x="1913432" y="3089300"/>
                    </a:lnTo>
                    <a:lnTo>
                      <a:pt x="1906651" y="3083598"/>
                    </a:lnTo>
                    <a:lnTo>
                      <a:pt x="1919300" y="3099384"/>
                    </a:lnTo>
                    <a:close/>
                  </a:path>
                  <a:path w="6295390" h="5426710">
                    <a:moveTo>
                      <a:pt x="1930527" y="4673866"/>
                    </a:moveTo>
                    <a:lnTo>
                      <a:pt x="1922830" y="4664100"/>
                    </a:lnTo>
                    <a:lnTo>
                      <a:pt x="1906854" y="4664100"/>
                    </a:lnTo>
                    <a:lnTo>
                      <a:pt x="1898053" y="4651400"/>
                    </a:lnTo>
                    <a:lnTo>
                      <a:pt x="1885797" y="4651400"/>
                    </a:lnTo>
                    <a:lnTo>
                      <a:pt x="1870608" y="4640300"/>
                    </a:lnTo>
                    <a:lnTo>
                      <a:pt x="1875548" y="4651400"/>
                    </a:lnTo>
                    <a:lnTo>
                      <a:pt x="1930527" y="4673866"/>
                    </a:lnTo>
                    <a:close/>
                  </a:path>
                  <a:path w="6295390" h="5426710">
                    <a:moveTo>
                      <a:pt x="1937689" y="4676800"/>
                    </a:moveTo>
                    <a:lnTo>
                      <a:pt x="1930527" y="4673866"/>
                    </a:lnTo>
                    <a:lnTo>
                      <a:pt x="1932825" y="4676800"/>
                    </a:lnTo>
                    <a:lnTo>
                      <a:pt x="1937689" y="4676800"/>
                    </a:lnTo>
                    <a:close/>
                  </a:path>
                  <a:path w="6295390" h="5426710">
                    <a:moveTo>
                      <a:pt x="1945728" y="3127400"/>
                    </a:moveTo>
                    <a:lnTo>
                      <a:pt x="1931581" y="3114700"/>
                    </a:lnTo>
                    <a:lnTo>
                      <a:pt x="1919300" y="3099384"/>
                    </a:lnTo>
                    <a:lnTo>
                      <a:pt x="1928202" y="3114700"/>
                    </a:lnTo>
                    <a:lnTo>
                      <a:pt x="1941436" y="3127400"/>
                    </a:lnTo>
                    <a:lnTo>
                      <a:pt x="1945728" y="3127400"/>
                    </a:lnTo>
                    <a:close/>
                  </a:path>
                  <a:path w="6295390" h="5426710">
                    <a:moveTo>
                      <a:pt x="1957273" y="3137751"/>
                    </a:moveTo>
                    <a:lnTo>
                      <a:pt x="1951939" y="3127400"/>
                    </a:lnTo>
                    <a:lnTo>
                      <a:pt x="1945728" y="3127400"/>
                    </a:lnTo>
                    <a:lnTo>
                      <a:pt x="1957273" y="3137751"/>
                    </a:lnTo>
                    <a:close/>
                  </a:path>
                  <a:path w="6295390" h="5426710">
                    <a:moveTo>
                      <a:pt x="1959889" y="3140100"/>
                    </a:moveTo>
                    <a:lnTo>
                      <a:pt x="1957273" y="3137751"/>
                    </a:lnTo>
                    <a:lnTo>
                      <a:pt x="1958492" y="3140100"/>
                    </a:lnTo>
                    <a:lnTo>
                      <a:pt x="1959889" y="3140100"/>
                    </a:lnTo>
                    <a:close/>
                  </a:path>
                  <a:path w="6295390" h="5426710">
                    <a:moveTo>
                      <a:pt x="1960245" y="4689500"/>
                    </a:moveTo>
                    <a:lnTo>
                      <a:pt x="1941423" y="4676800"/>
                    </a:lnTo>
                    <a:lnTo>
                      <a:pt x="1937689" y="4676800"/>
                    </a:lnTo>
                    <a:lnTo>
                      <a:pt x="1953310" y="4689500"/>
                    </a:lnTo>
                    <a:lnTo>
                      <a:pt x="1960245" y="4689500"/>
                    </a:lnTo>
                    <a:close/>
                  </a:path>
                  <a:path w="6295390" h="5426710">
                    <a:moveTo>
                      <a:pt x="2035276" y="3229457"/>
                    </a:moveTo>
                    <a:lnTo>
                      <a:pt x="2034921" y="3229000"/>
                    </a:lnTo>
                    <a:lnTo>
                      <a:pt x="2019947" y="3216300"/>
                    </a:lnTo>
                    <a:lnTo>
                      <a:pt x="2035276" y="3229457"/>
                    </a:lnTo>
                    <a:close/>
                  </a:path>
                  <a:path w="6295390" h="5426710">
                    <a:moveTo>
                      <a:pt x="2182317" y="4841900"/>
                    </a:moveTo>
                    <a:lnTo>
                      <a:pt x="2172347" y="4829200"/>
                    </a:lnTo>
                    <a:lnTo>
                      <a:pt x="2157996" y="4829200"/>
                    </a:lnTo>
                    <a:lnTo>
                      <a:pt x="2182317" y="4841900"/>
                    </a:lnTo>
                    <a:close/>
                  </a:path>
                  <a:path w="6295390" h="5426710">
                    <a:moveTo>
                      <a:pt x="2324773" y="4773739"/>
                    </a:moveTo>
                    <a:lnTo>
                      <a:pt x="2316035" y="4769574"/>
                    </a:lnTo>
                    <a:lnTo>
                      <a:pt x="2307704" y="4765891"/>
                    </a:lnTo>
                    <a:lnTo>
                      <a:pt x="2299932" y="4762830"/>
                    </a:lnTo>
                    <a:lnTo>
                      <a:pt x="2292832" y="4760557"/>
                    </a:lnTo>
                    <a:lnTo>
                      <a:pt x="2304859" y="4766221"/>
                    </a:lnTo>
                    <a:lnTo>
                      <a:pt x="2313825" y="4770056"/>
                    </a:lnTo>
                    <a:lnTo>
                      <a:pt x="2320277" y="4772444"/>
                    </a:lnTo>
                    <a:lnTo>
                      <a:pt x="2324773" y="4773739"/>
                    </a:lnTo>
                    <a:close/>
                  </a:path>
                  <a:path w="6295390" h="5426710">
                    <a:moveTo>
                      <a:pt x="2339505" y="3529380"/>
                    </a:moveTo>
                    <a:lnTo>
                      <a:pt x="2332317" y="3521100"/>
                    </a:lnTo>
                    <a:lnTo>
                      <a:pt x="2328735" y="3521100"/>
                    </a:lnTo>
                    <a:lnTo>
                      <a:pt x="2339505" y="3529380"/>
                    </a:lnTo>
                    <a:close/>
                  </a:path>
                  <a:path w="6295390" h="5426710">
                    <a:moveTo>
                      <a:pt x="2420239" y="4955603"/>
                    </a:moveTo>
                    <a:lnTo>
                      <a:pt x="2399309" y="4943500"/>
                    </a:lnTo>
                    <a:lnTo>
                      <a:pt x="2349728" y="4918100"/>
                    </a:lnTo>
                    <a:lnTo>
                      <a:pt x="2302345" y="4892700"/>
                    </a:lnTo>
                    <a:lnTo>
                      <a:pt x="2349398" y="4930800"/>
                    </a:lnTo>
                    <a:lnTo>
                      <a:pt x="2386800" y="4943500"/>
                    </a:lnTo>
                    <a:lnTo>
                      <a:pt x="2420239" y="4955603"/>
                    </a:lnTo>
                    <a:close/>
                  </a:path>
                  <a:path w="6295390" h="5426710">
                    <a:moveTo>
                      <a:pt x="2428329" y="4960290"/>
                    </a:moveTo>
                    <a:lnTo>
                      <a:pt x="2421877" y="4956200"/>
                    </a:lnTo>
                    <a:lnTo>
                      <a:pt x="2420239" y="4955603"/>
                    </a:lnTo>
                    <a:lnTo>
                      <a:pt x="2428329" y="4960290"/>
                    </a:lnTo>
                    <a:close/>
                  </a:path>
                  <a:path w="6295390" h="5426710">
                    <a:moveTo>
                      <a:pt x="2452636" y="4810290"/>
                    </a:moveTo>
                    <a:lnTo>
                      <a:pt x="2442286" y="4805286"/>
                    </a:lnTo>
                    <a:lnTo>
                      <a:pt x="2434666" y="4801984"/>
                    </a:lnTo>
                    <a:lnTo>
                      <a:pt x="2428989" y="4799952"/>
                    </a:lnTo>
                    <a:lnTo>
                      <a:pt x="2424455" y="4798771"/>
                    </a:lnTo>
                    <a:lnTo>
                      <a:pt x="2432329" y="4802276"/>
                    </a:lnTo>
                    <a:lnTo>
                      <a:pt x="2439695" y="4805400"/>
                    </a:lnTo>
                    <a:lnTo>
                      <a:pt x="2446477" y="4808093"/>
                    </a:lnTo>
                    <a:lnTo>
                      <a:pt x="2452636" y="4810290"/>
                    </a:lnTo>
                    <a:close/>
                  </a:path>
                  <a:path w="6295390" h="5426710">
                    <a:moveTo>
                      <a:pt x="2595346" y="4823752"/>
                    </a:moveTo>
                    <a:lnTo>
                      <a:pt x="2587523" y="4816500"/>
                    </a:lnTo>
                    <a:lnTo>
                      <a:pt x="2571737" y="4816500"/>
                    </a:lnTo>
                    <a:lnTo>
                      <a:pt x="2595346" y="4823752"/>
                    </a:lnTo>
                    <a:close/>
                  </a:path>
                  <a:path w="6295390" h="5426710">
                    <a:moveTo>
                      <a:pt x="2613037" y="4829200"/>
                    </a:moveTo>
                    <a:lnTo>
                      <a:pt x="2595346" y="4823752"/>
                    </a:lnTo>
                    <a:lnTo>
                      <a:pt x="2601201" y="4829200"/>
                    </a:lnTo>
                    <a:lnTo>
                      <a:pt x="2613037" y="4829200"/>
                    </a:lnTo>
                    <a:close/>
                  </a:path>
                  <a:path w="6295390" h="5426710">
                    <a:moveTo>
                      <a:pt x="2616314" y="4905591"/>
                    </a:moveTo>
                    <a:lnTo>
                      <a:pt x="2609507" y="4901831"/>
                    </a:lnTo>
                    <a:lnTo>
                      <a:pt x="2603931" y="4901273"/>
                    </a:lnTo>
                    <a:lnTo>
                      <a:pt x="2616314" y="4905591"/>
                    </a:lnTo>
                    <a:close/>
                  </a:path>
                  <a:path w="6295390" h="5426710">
                    <a:moveTo>
                      <a:pt x="2638348" y="4923561"/>
                    </a:moveTo>
                    <a:lnTo>
                      <a:pt x="2631732" y="4918100"/>
                    </a:lnTo>
                    <a:lnTo>
                      <a:pt x="2616327" y="4918100"/>
                    </a:lnTo>
                    <a:lnTo>
                      <a:pt x="2638348" y="4923561"/>
                    </a:lnTo>
                    <a:close/>
                  </a:path>
                  <a:path w="6295390" h="5426710">
                    <a:moveTo>
                      <a:pt x="2655671" y="4971580"/>
                    </a:moveTo>
                    <a:lnTo>
                      <a:pt x="2652306" y="4968900"/>
                    </a:lnTo>
                    <a:lnTo>
                      <a:pt x="2645575" y="4968900"/>
                    </a:lnTo>
                    <a:lnTo>
                      <a:pt x="2655671" y="4971580"/>
                    </a:lnTo>
                    <a:close/>
                  </a:path>
                  <a:path w="6295390" h="5426710">
                    <a:moveTo>
                      <a:pt x="2657691" y="3787317"/>
                    </a:moveTo>
                    <a:lnTo>
                      <a:pt x="2649194" y="3775100"/>
                    </a:lnTo>
                    <a:lnTo>
                      <a:pt x="2639860" y="3775100"/>
                    </a:lnTo>
                    <a:lnTo>
                      <a:pt x="2630055" y="3762400"/>
                    </a:lnTo>
                    <a:lnTo>
                      <a:pt x="2623159" y="3762400"/>
                    </a:lnTo>
                    <a:lnTo>
                      <a:pt x="2636494" y="3775100"/>
                    </a:lnTo>
                    <a:lnTo>
                      <a:pt x="2657691" y="3787317"/>
                    </a:lnTo>
                    <a:close/>
                  </a:path>
                  <a:path w="6295390" h="5426710">
                    <a:moveTo>
                      <a:pt x="2658503" y="3787800"/>
                    </a:moveTo>
                    <a:lnTo>
                      <a:pt x="2657691" y="3787317"/>
                    </a:lnTo>
                    <a:lnTo>
                      <a:pt x="2658021" y="3787800"/>
                    </a:lnTo>
                    <a:lnTo>
                      <a:pt x="2658503" y="3787800"/>
                    </a:lnTo>
                    <a:close/>
                  </a:path>
                  <a:path w="6295390" h="5426710">
                    <a:moveTo>
                      <a:pt x="2669971" y="4945215"/>
                    </a:moveTo>
                    <a:lnTo>
                      <a:pt x="2644330" y="4933632"/>
                    </a:lnTo>
                    <a:lnTo>
                      <a:pt x="2618803" y="4921783"/>
                    </a:lnTo>
                    <a:lnTo>
                      <a:pt x="2593378" y="4909693"/>
                    </a:lnTo>
                    <a:lnTo>
                      <a:pt x="2568067" y="4897399"/>
                    </a:lnTo>
                    <a:lnTo>
                      <a:pt x="2603931" y="4901273"/>
                    </a:lnTo>
                    <a:lnTo>
                      <a:pt x="2593060" y="4897501"/>
                    </a:lnTo>
                    <a:lnTo>
                      <a:pt x="2542502" y="4874387"/>
                    </a:lnTo>
                    <a:lnTo>
                      <a:pt x="2515946" y="4860252"/>
                    </a:lnTo>
                    <a:lnTo>
                      <a:pt x="2505252" y="4852251"/>
                    </a:lnTo>
                    <a:lnTo>
                      <a:pt x="2499106" y="4842738"/>
                    </a:lnTo>
                    <a:lnTo>
                      <a:pt x="2487726" y="4834763"/>
                    </a:lnTo>
                    <a:lnTo>
                      <a:pt x="2460358" y="4820031"/>
                    </a:lnTo>
                    <a:lnTo>
                      <a:pt x="2409164" y="4794999"/>
                    </a:lnTo>
                    <a:lnTo>
                      <a:pt x="2416467" y="4797387"/>
                    </a:lnTo>
                    <a:lnTo>
                      <a:pt x="2420162" y="4797831"/>
                    </a:lnTo>
                    <a:lnTo>
                      <a:pt x="2424455" y="4798771"/>
                    </a:lnTo>
                    <a:lnTo>
                      <a:pt x="2395270" y="4784750"/>
                    </a:lnTo>
                    <a:lnTo>
                      <a:pt x="2363038" y="4768062"/>
                    </a:lnTo>
                    <a:lnTo>
                      <a:pt x="2329624" y="4750054"/>
                    </a:lnTo>
                    <a:lnTo>
                      <a:pt x="2266658" y="4715573"/>
                    </a:lnTo>
                    <a:lnTo>
                      <a:pt x="2240686" y="4702035"/>
                    </a:lnTo>
                    <a:lnTo>
                      <a:pt x="2220696" y="4693018"/>
                    </a:lnTo>
                    <a:lnTo>
                      <a:pt x="2208415" y="4690034"/>
                    </a:lnTo>
                    <a:lnTo>
                      <a:pt x="2220938" y="4697844"/>
                    </a:lnTo>
                    <a:lnTo>
                      <a:pt x="2239530" y="4709858"/>
                    </a:lnTo>
                    <a:lnTo>
                      <a:pt x="2283993" y="4739462"/>
                    </a:lnTo>
                    <a:lnTo>
                      <a:pt x="2319921" y="4765052"/>
                    </a:lnTo>
                    <a:lnTo>
                      <a:pt x="2327643" y="4772317"/>
                    </a:lnTo>
                    <a:lnTo>
                      <a:pt x="2324773" y="4773739"/>
                    </a:lnTo>
                    <a:lnTo>
                      <a:pt x="2364625" y="4795266"/>
                    </a:lnTo>
                    <a:lnTo>
                      <a:pt x="2443200" y="4841291"/>
                    </a:lnTo>
                    <a:lnTo>
                      <a:pt x="2470696" y="4855515"/>
                    </a:lnTo>
                    <a:lnTo>
                      <a:pt x="2440813" y="4836033"/>
                    </a:lnTo>
                    <a:lnTo>
                      <a:pt x="2439212" y="4831804"/>
                    </a:lnTo>
                    <a:lnTo>
                      <a:pt x="2457780" y="4838331"/>
                    </a:lnTo>
                    <a:lnTo>
                      <a:pt x="2523198" y="4865738"/>
                    </a:lnTo>
                    <a:lnTo>
                      <a:pt x="2542209" y="4878375"/>
                    </a:lnTo>
                    <a:lnTo>
                      <a:pt x="2539822" y="4881042"/>
                    </a:lnTo>
                    <a:lnTo>
                      <a:pt x="2536266" y="4882858"/>
                    </a:lnTo>
                    <a:lnTo>
                      <a:pt x="2551734" y="4892929"/>
                    </a:lnTo>
                    <a:lnTo>
                      <a:pt x="2581110" y="4906429"/>
                    </a:lnTo>
                    <a:lnTo>
                      <a:pt x="2610612" y="4919662"/>
                    </a:lnTo>
                    <a:lnTo>
                      <a:pt x="2640228" y="4932604"/>
                    </a:lnTo>
                    <a:lnTo>
                      <a:pt x="2669971" y="4945215"/>
                    </a:lnTo>
                    <a:close/>
                  </a:path>
                  <a:path w="6295390" h="5426710">
                    <a:moveTo>
                      <a:pt x="2680716" y="3799535"/>
                    </a:moveTo>
                    <a:lnTo>
                      <a:pt x="2674061" y="3787800"/>
                    </a:lnTo>
                    <a:lnTo>
                      <a:pt x="2658503" y="3787800"/>
                    </a:lnTo>
                    <a:lnTo>
                      <a:pt x="2680716" y="3799535"/>
                    </a:lnTo>
                    <a:close/>
                  </a:path>
                  <a:path w="6295390" h="5426710">
                    <a:moveTo>
                      <a:pt x="2682532" y="3800500"/>
                    </a:moveTo>
                    <a:lnTo>
                      <a:pt x="2680716" y="3799535"/>
                    </a:lnTo>
                    <a:lnTo>
                      <a:pt x="2681262" y="3800500"/>
                    </a:lnTo>
                    <a:lnTo>
                      <a:pt x="2682532" y="3800500"/>
                    </a:lnTo>
                    <a:close/>
                  </a:path>
                  <a:path w="6295390" h="5426710">
                    <a:moveTo>
                      <a:pt x="2707360" y="3813200"/>
                    </a:moveTo>
                    <a:lnTo>
                      <a:pt x="2693606" y="3800500"/>
                    </a:lnTo>
                    <a:lnTo>
                      <a:pt x="2682532" y="3800500"/>
                    </a:lnTo>
                    <a:lnTo>
                      <a:pt x="2701239" y="3813200"/>
                    </a:lnTo>
                    <a:lnTo>
                      <a:pt x="2707360" y="3813200"/>
                    </a:lnTo>
                    <a:close/>
                  </a:path>
                  <a:path w="6295390" h="5426710">
                    <a:moveTo>
                      <a:pt x="2709583" y="4127487"/>
                    </a:moveTo>
                    <a:lnTo>
                      <a:pt x="2703347" y="4121137"/>
                    </a:lnTo>
                    <a:lnTo>
                      <a:pt x="2698839" y="4117136"/>
                    </a:lnTo>
                    <a:lnTo>
                      <a:pt x="2699004" y="4117327"/>
                    </a:lnTo>
                    <a:lnTo>
                      <a:pt x="2709583" y="4127487"/>
                    </a:lnTo>
                    <a:close/>
                  </a:path>
                  <a:path w="6295390" h="5426710">
                    <a:moveTo>
                      <a:pt x="2739834" y="4892700"/>
                    </a:moveTo>
                    <a:lnTo>
                      <a:pt x="2709811" y="4880000"/>
                    </a:lnTo>
                    <a:lnTo>
                      <a:pt x="2697581" y="4880000"/>
                    </a:lnTo>
                    <a:lnTo>
                      <a:pt x="2728226" y="4892700"/>
                    </a:lnTo>
                    <a:lnTo>
                      <a:pt x="2739834" y="4892700"/>
                    </a:lnTo>
                    <a:close/>
                  </a:path>
                  <a:path w="6295390" h="5426710">
                    <a:moveTo>
                      <a:pt x="2742476" y="4003700"/>
                    </a:moveTo>
                    <a:lnTo>
                      <a:pt x="2736748" y="3998849"/>
                    </a:lnTo>
                    <a:lnTo>
                      <a:pt x="2720848" y="3991000"/>
                    </a:lnTo>
                    <a:lnTo>
                      <a:pt x="2742476" y="4003700"/>
                    </a:lnTo>
                    <a:close/>
                  </a:path>
                  <a:path w="6295390" h="5426710">
                    <a:moveTo>
                      <a:pt x="2771914" y="5143284"/>
                    </a:moveTo>
                    <a:lnTo>
                      <a:pt x="2757601" y="5134000"/>
                    </a:lnTo>
                    <a:lnTo>
                      <a:pt x="2739250" y="5121300"/>
                    </a:lnTo>
                    <a:lnTo>
                      <a:pt x="2722029" y="5121300"/>
                    </a:lnTo>
                    <a:lnTo>
                      <a:pt x="2771914" y="5143284"/>
                    </a:lnTo>
                    <a:close/>
                  </a:path>
                  <a:path w="6295390" h="5426710">
                    <a:moveTo>
                      <a:pt x="2779649" y="5146700"/>
                    </a:moveTo>
                    <a:lnTo>
                      <a:pt x="2771914" y="5143284"/>
                    </a:lnTo>
                    <a:lnTo>
                      <a:pt x="2777172" y="5146700"/>
                    </a:lnTo>
                    <a:lnTo>
                      <a:pt x="2779649" y="5146700"/>
                    </a:lnTo>
                    <a:close/>
                  </a:path>
                  <a:path w="6295390" h="5426710">
                    <a:moveTo>
                      <a:pt x="2789631" y="4905400"/>
                    </a:moveTo>
                    <a:lnTo>
                      <a:pt x="2758935" y="4892700"/>
                    </a:lnTo>
                    <a:lnTo>
                      <a:pt x="2739834" y="4892700"/>
                    </a:lnTo>
                    <a:lnTo>
                      <a:pt x="2774886" y="4905400"/>
                    </a:lnTo>
                    <a:lnTo>
                      <a:pt x="2789631" y="4905400"/>
                    </a:lnTo>
                    <a:close/>
                  </a:path>
                  <a:path w="6295390" h="5426710">
                    <a:moveTo>
                      <a:pt x="2809964" y="5037734"/>
                    </a:moveTo>
                    <a:lnTo>
                      <a:pt x="2806801" y="5032400"/>
                    </a:lnTo>
                    <a:lnTo>
                      <a:pt x="2802623" y="5032400"/>
                    </a:lnTo>
                    <a:lnTo>
                      <a:pt x="2809964" y="5037734"/>
                    </a:lnTo>
                    <a:close/>
                  </a:path>
                  <a:path w="6295390" h="5426710">
                    <a:moveTo>
                      <a:pt x="2820085" y="5045100"/>
                    </a:moveTo>
                    <a:lnTo>
                      <a:pt x="2809964" y="5037734"/>
                    </a:lnTo>
                    <a:lnTo>
                      <a:pt x="2814332" y="5045100"/>
                    </a:lnTo>
                    <a:lnTo>
                      <a:pt x="2820085" y="5045100"/>
                    </a:lnTo>
                    <a:close/>
                  </a:path>
                  <a:path w="6295390" h="5426710">
                    <a:moveTo>
                      <a:pt x="2844635" y="5172100"/>
                    </a:moveTo>
                    <a:lnTo>
                      <a:pt x="2820327" y="5159400"/>
                    </a:lnTo>
                    <a:lnTo>
                      <a:pt x="2798038" y="5146700"/>
                    </a:lnTo>
                    <a:lnTo>
                      <a:pt x="2779649" y="5146700"/>
                    </a:lnTo>
                    <a:lnTo>
                      <a:pt x="2808465" y="5159400"/>
                    </a:lnTo>
                    <a:lnTo>
                      <a:pt x="2816682" y="5159400"/>
                    </a:lnTo>
                    <a:lnTo>
                      <a:pt x="2828937" y="5172100"/>
                    </a:lnTo>
                    <a:lnTo>
                      <a:pt x="2844635" y="5172100"/>
                    </a:lnTo>
                    <a:close/>
                  </a:path>
                  <a:path w="6295390" h="5426710">
                    <a:moveTo>
                      <a:pt x="2845130" y="5051755"/>
                    </a:moveTo>
                    <a:lnTo>
                      <a:pt x="2840024" y="5045100"/>
                    </a:lnTo>
                    <a:lnTo>
                      <a:pt x="2837167" y="5045100"/>
                    </a:lnTo>
                    <a:lnTo>
                      <a:pt x="2845130" y="5051755"/>
                    </a:lnTo>
                    <a:close/>
                  </a:path>
                  <a:path w="6295390" h="5426710">
                    <a:moveTo>
                      <a:pt x="2852343" y="5057800"/>
                    </a:moveTo>
                    <a:lnTo>
                      <a:pt x="2845130" y="5051755"/>
                    </a:lnTo>
                    <a:lnTo>
                      <a:pt x="2849753" y="5057800"/>
                    </a:lnTo>
                    <a:lnTo>
                      <a:pt x="2852343" y="5057800"/>
                    </a:lnTo>
                    <a:close/>
                  </a:path>
                  <a:path w="6295390" h="5426710">
                    <a:moveTo>
                      <a:pt x="2860256" y="5174881"/>
                    </a:moveTo>
                    <a:lnTo>
                      <a:pt x="2857373" y="5172100"/>
                    </a:lnTo>
                    <a:lnTo>
                      <a:pt x="2854477" y="5172100"/>
                    </a:lnTo>
                    <a:lnTo>
                      <a:pt x="2860256" y="5174881"/>
                    </a:lnTo>
                    <a:close/>
                  </a:path>
                  <a:path w="6295390" h="5426710">
                    <a:moveTo>
                      <a:pt x="2880830" y="5184800"/>
                    </a:moveTo>
                    <a:lnTo>
                      <a:pt x="2860256" y="5174881"/>
                    </a:lnTo>
                    <a:lnTo>
                      <a:pt x="2870517" y="5184800"/>
                    </a:lnTo>
                    <a:lnTo>
                      <a:pt x="2880830" y="5184800"/>
                    </a:lnTo>
                    <a:close/>
                  </a:path>
                  <a:path w="6295390" h="5426710">
                    <a:moveTo>
                      <a:pt x="3025330" y="4181500"/>
                    </a:moveTo>
                    <a:lnTo>
                      <a:pt x="3013646" y="4168800"/>
                    </a:lnTo>
                    <a:lnTo>
                      <a:pt x="2998914" y="4156100"/>
                    </a:lnTo>
                    <a:lnTo>
                      <a:pt x="2993987" y="4156100"/>
                    </a:lnTo>
                    <a:lnTo>
                      <a:pt x="3025330" y="4181500"/>
                    </a:lnTo>
                    <a:close/>
                  </a:path>
                  <a:path w="6295390" h="5426710">
                    <a:moveTo>
                      <a:pt x="3095002" y="4284078"/>
                    </a:moveTo>
                    <a:lnTo>
                      <a:pt x="3073336" y="4273435"/>
                    </a:lnTo>
                    <a:lnTo>
                      <a:pt x="3081121" y="4277487"/>
                    </a:lnTo>
                    <a:lnTo>
                      <a:pt x="3088297" y="4280941"/>
                    </a:lnTo>
                    <a:lnTo>
                      <a:pt x="3095002" y="4284078"/>
                    </a:lnTo>
                    <a:close/>
                  </a:path>
                  <a:path w="6295390" h="5426710">
                    <a:moveTo>
                      <a:pt x="3186747" y="4335996"/>
                    </a:moveTo>
                    <a:lnTo>
                      <a:pt x="3185541" y="4335767"/>
                    </a:lnTo>
                    <a:lnTo>
                      <a:pt x="3185515" y="4336313"/>
                    </a:lnTo>
                    <a:lnTo>
                      <a:pt x="3186747" y="4335996"/>
                    </a:lnTo>
                    <a:close/>
                  </a:path>
                  <a:path w="6295390" h="5426710">
                    <a:moveTo>
                      <a:pt x="3245345" y="5074005"/>
                    </a:moveTo>
                    <a:lnTo>
                      <a:pt x="3243580" y="5072558"/>
                    </a:lnTo>
                    <a:lnTo>
                      <a:pt x="3237992" y="5069916"/>
                    </a:lnTo>
                    <a:lnTo>
                      <a:pt x="3228124" y="5065966"/>
                    </a:lnTo>
                    <a:lnTo>
                      <a:pt x="3234055" y="5069700"/>
                    </a:lnTo>
                    <a:lnTo>
                      <a:pt x="3243732" y="5074399"/>
                    </a:lnTo>
                    <a:lnTo>
                      <a:pt x="3245345" y="5074005"/>
                    </a:lnTo>
                    <a:close/>
                  </a:path>
                  <a:path w="6295390" h="5426710">
                    <a:moveTo>
                      <a:pt x="3265601" y="4358627"/>
                    </a:moveTo>
                    <a:lnTo>
                      <a:pt x="3215386" y="4331957"/>
                    </a:lnTo>
                    <a:lnTo>
                      <a:pt x="3174708" y="4315447"/>
                    </a:lnTo>
                    <a:lnTo>
                      <a:pt x="3141726" y="4304017"/>
                    </a:lnTo>
                    <a:lnTo>
                      <a:pt x="3111131" y="4291317"/>
                    </a:lnTo>
                    <a:lnTo>
                      <a:pt x="3095002" y="4284967"/>
                    </a:lnTo>
                    <a:lnTo>
                      <a:pt x="3152356" y="4312907"/>
                    </a:lnTo>
                    <a:lnTo>
                      <a:pt x="3161436" y="4317987"/>
                    </a:lnTo>
                    <a:lnTo>
                      <a:pt x="3168700" y="4321797"/>
                    </a:lnTo>
                    <a:lnTo>
                      <a:pt x="3174314" y="4325607"/>
                    </a:lnTo>
                    <a:lnTo>
                      <a:pt x="3178454" y="4328147"/>
                    </a:lnTo>
                    <a:lnTo>
                      <a:pt x="3187636" y="4335767"/>
                    </a:lnTo>
                    <a:lnTo>
                      <a:pt x="3186747" y="4335996"/>
                    </a:lnTo>
                    <a:lnTo>
                      <a:pt x="3192132" y="4337037"/>
                    </a:lnTo>
                    <a:lnTo>
                      <a:pt x="3203359" y="4340847"/>
                    </a:lnTo>
                    <a:lnTo>
                      <a:pt x="3217405" y="4345927"/>
                    </a:lnTo>
                    <a:lnTo>
                      <a:pt x="3232429" y="4351007"/>
                    </a:lnTo>
                    <a:lnTo>
                      <a:pt x="3246602" y="4354817"/>
                    </a:lnTo>
                    <a:lnTo>
                      <a:pt x="3258070" y="4358627"/>
                    </a:lnTo>
                    <a:lnTo>
                      <a:pt x="3265017" y="4359897"/>
                    </a:lnTo>
                    <a:lnTo>
                      <a:pt x="3265601" y="4358627"/>
                    </a:lnTo>
                    <a:close/>
                  </a:path>
                  <a:path w="6295390" h="5426710">
                    <a:moveTo>
                      <a:pt x="3304463" y="5286400"/>
                    </a:moveTo>
                    <a:lnTo>
                      <a:pt x="3283394" y="5273700"/>
                    </a:lnTo>
                    <a:lnTo>
                      <a:pt x="3265347" y="5261000"/>
                    </a:lnTo>
                    <a:lnTo>
                      <a:pt x="3250755" y="5261000"/>
                    </a:lnTo>
                    <a:lnTo>
                      <a:pt x="3239998" y="5248300"/>
                    </a:lnTo>
                    <a:lnTo>
                      <a:pt x="3233509" y="5248300"/>
                    </a:lnTo>
                    <a:lnTo>
                      <a:pt x="3231616" y="5235600"/>
                    </a:lnTo>
                    <a:lnTo>
                      <a:pt x="3187446" y="5235600"/>
                    </a:lnTo>
                    <a:lnTo>
                      <a:pt x="3156839" y="5222900"/>
                    </a:lnTo>
                    <a:lnTo>
                      <a:pt x="3121863" y="5222900"/>
                    </a:lnTo>
                    <a:lnTo>
                      <a:pt x="3102940" y="5210200"/>
                    </a:lnTo>
                    <a:lnTo>
                      <a:pt x="3062706" y="5210200"/>
                    </a:lnTo>
                    <a:lnTo>
                      <a:pt x="3041548" y="5197500"/>
                    </a:lnTo>
                    <a:lnTo>
                      <a:pt x="3019996" y="5197500"/>
                    </a:lnTo>
                    <a:lnTo>
                      <a:pt x="2998114" y="5184800"/>
                    </a:lnTo>
                    <a:lnTo>
                      <a:pt x="2953308" y="5172100"/>
                    </a:lnTo>
                    <a:lnTo>
                      <a:pt x="3006928" y="5184800"/>
                    </a:lnTo>
                    <a:lnTo>
                      <a:pt x="2975635" y="5172100"/>
                    </a:lnTo>
                    <a:lnTo>
                      <a:pt x="2944342" y="5159400"/>
                    </a:lnTo>
                    <a:lnTo>
                      <a:pt x="2897530" y="5146700"/>
                    </a:lnTo>
                    <a:lnTo>
                      <a:pt x="2860967" y="5134000"/>
                    </a:lnTo>
                    <a:lnTo>
                      <a:pt x="2828467" y="5134000"/>
                    </a:lnTo>
                    <a:lnTo>
                      <a:pt x="2822562" y="5121300"/>
                    </a:lnTo>
                    <a:lnTo>
                      <a:pt x="2813583" y="5121300"/>
                    </a:lnTo>
                    <a:lnTo>
                      <a:pt x="2757055" y="5095900"/>
                    </a:lnTo>
                    <a:lnTo>
                      <a:pt x="2704935" y="5095900"/>
                    </a:lnTo>
                    <a:lnTo>
                      <a:pt x="2719540" y="5108600"/>
                    </a:lnTo>
                    <a:lnTo>
                      <a:pt x="2749131" y="5108600"/>
                    </a:lnTo>
                    <a:lnTo>
                      <a:pt x="2804363" y="5146700"/>
                    </a:lnTo>
                    <a:lnTo>
                      <a:pt x="2849994" y="5146700"/>
                    </a:lnTo>
                    <a:lnTo>
                      <a:pt x="2886849" y="5159400"/>
                    </a:lnTo>
                    <a:lnTo>
                      <a:pt x="2929521" y="5172100"/>
                    </a:lnTo>
                    <a:lnTo>
                      <a:pt x="3022231" y="5210200"/>
                    </a:lnTo>
                    <a:lnTo>
                      <a:pt x="3045383" y="5210200"/>
                    </a:lnTo>
                    <a:lnTo>
                      <a:pt x="3067799" y="5222900"/>
                    </a:lnTo>
                    <a:lnTo>
                      <a:pt x="3017964" y="5222900"/>
                    </a:lnTo>
                    <a:lnTo>
                      <a:pt x="3004959" y="5210200"/>
                    </a:lnTo>
                    <a:lnTo>
                      <a:pt x="2978404" y="5210200"/>
                    </a:lnTo>
                    <a:lnTo>
                      <a:pt x="2950921" y="5197500"/>
                    </a:lnTo>
                    <a:lnTo>
                      <a:pt x="2922244" y="5184800"/>
                    </a:lnTo>
                    <a:lnTo>
                      <a:pt x="2892120" y="5172100"/>
                    </a:lnTo>
                    <a:lnTo>
                      <a:pt x="2898063" y="5184800"/>
                    </a:lnTo>
                    <a:lnTo>
                      <a:pt x="2880830" y="5184800"/>
                    </a:lnTo>
                    <a:lnTo>
                      <a:pt x="2907195" y="5197500"/>
                    </a:lnTo>
                    <a:lnTo>
                      <a:pt x="2933319" y="5197500"/>
                    </a:lnTo>
                    <a:lnTo>
                      <a:pt x="2948673" y="5205234"/>
                    </a:lnTo>
                    <a:lnTo>
                      <a:pt x="2933941" y="5201209"/>
                    </a:lnTo>
                    <a:lnTo>
                      <a:pt x="2951302" y="5206695"/>
                    </a:lnTo>
                    <a:lnTo>
                      <a:pt x="2951950" y="5206885"/>
                    </a:lnTo>
                    <a:lnTo>
                      <a:pt x="2958554" y="5210200"/>
                    </a:lnTo>
                    <a:lnTo>
                      <a:pt x="2982404" y="5222900"/>
                    </a:lnTo>
                    <a:lnTo>
                      <a:pt x="3014154" y="5222900"/>
                    </a:lnTo>
                    <a:lnTo>
                      <a:pt x="3024136" y="5235600"/>
                    </a:lnTo>
                    <a:lnTo>
                      <a:pt x="3093161" y="5235600"/>
                    </a:lnTo>
                    <a:lnTo>
                      <a:pt x="3107296" y="5248300"/>
                    </a:lnTo>
                    <a:lnTo>
                      <a:pt x="3138944" y="5248300"/>
                    </a:lnTo>
                    <a:lnTo>
                      <a:pt x="3156737" y="5261000"/>
                    </a:lnTo>
                    <a:lnTo>
                      <a:pt x="3196856" y="5261000"/>
                    </a:lnTo>
                    <a:lnTo>
                      <a:pt x="3207931" y="5273700"/>
                    </a:lnTo>
                    <a:lnTo>
                      <a:pt x="3239020" y="5273700"/>
                    </a:lnTo>
                    <a:lnTo>
                      <a:pt x="3278428" y="5286400"/>
                    </a:lnTo>
                    <a:lnTo>
                      <a:pt x="3304463" y="5286400"/>
                    </a:lnTo>
                    <a:close/>
                  </a:path>
                  <a:path w="6295390" h="5426710">
                    <a:moveTo>
                      <a:pt x="3413976" y="5311800"/>
                    </a:moveTo>
                    <a:lnTo>
                      <a:pt x="3412934" y="5311508"/>
                    </a:lnTo>
                    <a:lnTo>
                      <a:pt x="3413277" y="5311800"/>
                    </a:lnTo>
                    <a:lnTo>
                      <a:pt x="3413976" y="5311800"/>
                    </a:lnTo>
                    <a:close/>
                  </a:path>
                  <a:path w="6295390" h="5426710">
                    <a:moveTo>
                      <a:pt x="3489033" y="5095900"/>
                    </a:moveTo>
                    <a:lnTo>
                      <a:pt x="3475583" y="5083200"/>
                    </a:lnTo>
                    <a:lnTo>
                      <a:pt x="3439744" y="5083200"/>
                    </a:lnTo>
                    <a:lnTo>
                      <a:pt x="3472764" y="5095900"/>
                    </a:lnTo>
                    <a:lnTo>
                      <a:pt x="3489033" y="5095900"/>
                    </a:lnTo>
                    <a:close/>
                  </a:path>
                  <a:path w="6295390" h="5426710">
                    <a:moveTo>
                      <a:pt x="3502418" y="4257700"/>
                    </a:moveTo>
                    <a:lnTo>
                      <a:pt x="3492500" y="4245000"/>
                    </a:lnTo>
                    <a:lnTo>
                      <a:pt x="3497681" y="4253979"/>
                    </a:lnTo>
                    <a:lnTo>
                      <a:pt x="3502418" y="4257700"/>
                    </a:lnTo>
                    <a:close/>
                  </a:path>
                  <a:path w="6295390" h="5426710">
                    <a:moveTo>
                      <a:pt x="3523107" y="4467072"/>
                    </a:moveTo>
                    <a:lnTo>
                      <a:pt x="3499561" y="4458741"/>
                    </a:lnTo>
                    <a:lnTo>
                      <a:pt x="3521773" y="4467745"/>
                    </a:lnTo>
                    <a:lnTo>
                      <a:pt x="3522840" y="4467745"/>
                    </a:lnTo>
                    <a:lnTo>
                      <a:pt x="3522624" y="4467339"/>
                    </a:lnTo>
                    <a:lnTo>
                      <a:pt x="3523107" y="4467072"/>
                    </a:lnTo>
                    <a:close/>
                  </a:path>
                  <a:path w="6295390" h="5426710">
                    <a:moveTo>
                      <a:pt x="3577450" y="5108600"/>
                    </a:moveTo>
                    <a:lnTo>
                      <a:pt x="3561778" y="5095900"/>
                    </a:lnTo>
                    <a:lnTo>
                      <a:pt x="3506114" y="5095900"/>
                    </a:lnTo>
                    <a:lnTo>
                      <a:pt x="3572980" y="5121300"/>
                    </a:lnTo>
                    <a:lnTo>
                      <a:pt x="3577450" y="5108600"/>
                    </a:lnTo>
                    <a:close/>
                  </a:path>
                  <a:path w="6295390" h="5426710">
                    <a:moveTo>
                      <a:pt x="3577806" y="5349900"/>
                    </a:moveTo>
                    <a:lnTo>
                      <a:pt x="3565944" y="5337200"/>
                    </a:lnTo>
                    <a:lnTo>
                      <a:pt x="3540683" y="5337200"/>
                    </a:lnTo>
                    <a:lnTo>
                      <a:pt x="3506635" y="5324500"/>
                    </a:lnTo>
                    <a:lnTo>
                      <a:pt x="3468370" y="5324500"/>
                    </a:lnTo>
                    <a:lnTo>
                      <a:pt x="3449078" y="5311800"/>
                    </a:lnTo>
                    <a:lnTo>
                      <a:pt x="3413976" y="5311800"/>
                    </a:lnTo>
                    <a:lnTo>
                      <a:pt x="3425456" y="5324500"/>
                    </a:lnTo>
                    <a:lnTo>
                      <a:pt x="3459518" y="5324500"/>
                    </a:lnTo>
                    <a:lnTo>
                      <a:pt x="3502342" y="5337200"/>
                    </a:lnTo>
                    <a:lnTo>
                      <a:pt x="3522065" y="5349900"/>
                    </a:lnTo>
                    <a:lnTo>
                      <a:pt x="3543947" y="5349900"/>
                    </a:lnTo>
                    <a:lnTo>
                      <a:pt x="3577463" y="5360124"/>
                    </a:lnTo>
                    <a:lnTo>
                      <a:pt x="3560915" y="5349900"/>
                    </a:lnTo>
                    <a:lnTo>
                      <a:pt x="3577806" y="5349900"/>
                    </a:lnTo>
                    <a:close/>
                  </a:path>
                  <a:path w="6295390" h="5426710">
                    <a:moveTo>
                      <a:pt x="3585578" y="5362600"/>
                    </a:moveTo>
                    <a:lnTo>
                      <a:pt x="3577463" y="5360124"/>
                    </a:lnTo>
                    <a:lnTo>
                      <a:pt x="3581463" y="5362600"/>
                    </a:lnTo>
                    <a:lnTo>
                      <a:pt x="3585578" y="5362600"/>
                    </a:lnTo>
                    <a:close/>
                  </a:path>
                  <a:path w="6295390" h="5426710">
                    <a:moveTo>
                      <a:pt x="3648760" y="5159400"/>
                    </a:moveTo>
                    <a:lnTo>
                      <a:pt x="3630282" y="5146700"/>
                    </a:lnTo>
                    <a:lnTo>
                      <a:pt x="3626637" y="5154180"/>
                    </a:lnTo>
                    <a:lnTo>
                      <a:pt x="3648760" y="5159400"/>
                    </a:lnTo>
                    <a:close/>
                  </a:path>
                  <a:path w="6295390" h="5426710">
                    <a:moveTo>
                      <a:pt x="3649180" y="5349900"/>
                    </a:moveTo>
                    <a:lnTo>
                      <a:pt x="3639172" y="5349900"/>
                    </a:lnTo>
                    <a:lnTo>
                      <a:pt x="3648037" y="5353609"/>
                    </a:lnTo>
                    <a:lnTo>
                      <a:pt x="3649180" y="5349900"/>
                    </a:lnTo>
                    <a:close/>
                  </a:path>
                  <a:path w="6295390" h="5426710">
                    <a:moveTo>
                      <a:pt x="3737838" y="5337200"/>
                    </a:moveTo>
                    <a:lnTo>
                      <a:pt x="3714483" y="5324500"/>
                    </a:lnTo>
                    <a:lnTo>
                      <a:pt x="3637153" y="5324500"/>
                    </a:lnTo>
                    <a:lnTo>
                      <a:pt x="3619728" y="5311800"/>
                    </a:lnTo>
                    <a:lnTo>
                      <a:pt x="3628796" y="5311800"/>
                    </a:lnTo>
                    <a:lnTo>
                      <a:pt x="3580193" y="5299100"/>
                    </a:lnTo>
                    <a:lnTo>
                      <a:pt x="3531501" y="5299100"/>
                    </a:lnTo>
                    <a:lnTo>
                      <a:pt x="3482784" y="5286400"/>
                    </a:lnTo>
                    <a:lnTo>
                      <a:pt x="3321837" y="5286400"/>
                    </a:lnTo>
                    <a:lnTo>
                      <a:pt x="3412934" y="5311508"/>
                    </a:lnTo>
                    <a:lnTo>
                      <a:pt x="3397859" y="5299100"/>
                    </a:lnTo>
                    <a:lnTo>
                      <a:pt x="3417836" y="5299100"/>
                    </a:lnTo>
                    <a:lnTo>
                      <a:pt x="3451148" y="5311800"/>
                    </a:lnTo>
                    <a:lnTo>
                      <a:pt x="3464280" y="5311800"/>
                    </a:lnTo>
                    <a:lnTo>
                      <a:pt x="3446869" y="5299100"/>
                    </a:lnTo>
                    <a:lnTo>
                      <a:pt x="3501263" y="5311800"/>
                    </a:lnTo>
                    <a:lnTo>
                      <a:pt x="3533076" y="5324500"/>
                    </a:lnTo>
                    <a:lnTo>
                      <a:pt x="3570236" y="5337200"/>
                    </a:lnTo>
                    <a:lnTo>
                      <a:pt x="3641064" y="5337200"/>
                    </a:lnTo>
                    <a:lnTo>
                      <a:pt x="3577755" y="5324500"/>
                    </a:lnTo>
                    <a:lnTo>
                      <a:pt x="3621748" y="5324500"/>
                    </a:lnTo>
                    <a:lnTo>
                      <a:pt x="3646322" y="5337200"/>
                    </a:lnTo>
                    <a:lnTo>
                      <a:pt x="3737838" y="5337200"/>
                    </a:lnTo>
                    <a:close/>
                  </a:path>
                  <a:path w="6295390" h="5426710">
                    <a:moveTo>
                      <a:pt x="3755707" y="5159400"/>
                    </a:moveTo>
                    <a:lnTo>
                      <a:pt x="3686632" y="5146700"/>
                    </a:lnTo>
                    <a:lnTo>
                      <a:pt x="3725519" y="5159400"/>
                    </a:lnTo>
                    <a:lnTo>
                      <a:pt x="3755707" y="5159400"/>
                    </a:lnTo>
                    <a:close/>
                  </a:path>
                  <a:path w="6295390" h="5426710">
                    <a:moveTo>
                      <a:pt x="3920515" y="4591977"/>
                    </a:moveTo>
                    <a:lnTo>
                      <a:pt x="3913949" y="4589056"/>
                    </a:lnTo>
                    <a:lnTo>
                      <a:pt x="3907040" y="4586440"/>
                    </a:lnTo>
                    <a:lnTo>
                      <a:pt x="3899928" y="4583798"/>
                    </a:lnTo>
                    <a:lnTo>
                      <a:pt x="3903535" y="4585767"/>
                    </a:lnTo>
                    <a:lnTo>
                      <a:pt x="3909657" y="4588294"/>
                    </a:lnTo>
                    <a:lnTo>
                      <a:pt x="3920515" y="4591977"/>
                    </a:lnTo>
                    <a:close/>
                  </a:path>
                  <a:path w="6295390" h="5426710">
                    <a:moveTo>
                      <a:pt x="3922039" y="4577321"/>
                    </a:moveTo>
                    <a:lnTo>
                      <a:pt x="3921734" y="4575949"/>
                    </a:lnTo>
                    <a:lnTo>
                      <a:pt x="3911142" y="4572368"/>
                    </a:lnTo>
                    <a:lnTo>
                      <a:pt x="3901148" y="4569269"/>
                    </a:lnTo>
                    <a:lnTo>
                      <a:pt x="3842283" y="4552480"/>
                    </a:lnTo>
                    <a:lnTo>
                      <a:pt x="3848392" y="4553775"/>
                    </a:lnTo>
                    <a:lnTo>
                      <a:pt x="3853332" y="4553775"/>
                    </a:lnTo>
                    <a:lnTo>
                      <a:pt x="3859339" y="4555033"/>
                    </a:lnTo>
                    <a:lnTo>
                      <a:pt x="3826891" y="4542193"/>
                    </a:lnTo>
                    <a:lnTo>
                      <a:pt x="3798087" y="4532312"/>
                    </a:lnTo>
                    <a:lnTo>
                      <a:pt x="3771900" y="4524451"/>
                    </a:lnTo>
                    <a:lnTo>
                      <a:pt x="3698748" y="4504398"/>
                    </a:lnTo>
                    <a:lnTo>
                      <a:pt x="3672586" y="4496574"/>
                    </a:lnTo>
                    <a:lnTo>
                      <a:pt x="3643795" y="4486922"/>
                    </a:lnTo>
                    <a:lnTo>
                      <a:pt x="3634181" y="4480141"/>
                    </a:lnTo>
                    <a:lnTo>
                      <a:pt x="3649853" y="4482935"/>
                    </a:lnTo>
                    <a:lnTo>
                      <a:pt x="3674072" y="4489259"/>
                    </a:lnTo>
                    <a:lnTo>
                      <a:pt x="3690099" y="4493044"/>
                    </a:lnTo>
                    <a:lnTo>
                      <a:pt x="3681209" y="4488243"/>
                    </a:lnTo>
                    <a:lnTo>
                      <a:pt x="3660724" y="4481754"/>
                    </a:lnTo>
                    <a:lnTo>
                      <a:pt x="3638169" y="4474159"/>
                    </a:lnTo>
                    <a:lnTo>
                      <a:pt x="3614178" y="4465167"/>
                    </a:lnTo>
                    <a:lnTo>
                      <a:pt x="3511702" y="4424921"/>
                    </a:lnTo>
                    <a:lnTo>
                      <a:pt x="3486975" y="4414545"/>
                    </a:lnTo>
                    <a:lnTo>
                      <a:pt x="3441496" y="4396117"/>
                    </a:lnTo>
                    <a:lnTo>
                      <a:pt x="3404324" y="4382554"/>
                    </a:lnTo>
                    <a:lnTo>
                      <a:pt x="3379089" y="4376026"/>
                    </a:lnTo>
                    <a:lnTo>
                      <a:pt x="3369424" y="4378718"/>
                    </a:lnTo>
                    <a:lnTo>
                      <a:pt x="3326295" y="4359097"/>
                    </a:lnTo>
                    <a:lnTo>
                      <a:pt x="3300082" y="4345381"/>
                    </a:lnTo>
                    <a:lnTo>
                      <a:pt x="3283686" y="4335030"/>
                    </a:lnTo>
                    <a:lnTo>
                      <a:pt x="3270021" y="4325531"/>
                    </a:lnTo>
                    <a:lnTo>
                      <a:pt x="3245459" y="4317593"/>
                    </a:lnTo>
                    <a:lnTo>
                      <a:pt x="3187242" y="4293425"/>
                    </a:lnTo>
                    <a:lnTo>
                      <a:pt x="3121495" y="4261231"/>
                    </a:lnTo>
                    <a:lnTo>
                      <a:pt x="3087636" y="4243044"/>
                    </a:lnTo>
                    <a:lnTo>
                      <a:pt x="3020745" y="4205935"/>
                    </a:lnTo>
                    <a:lnTo>
                      <a:pt x="2989351" y="4187367"/>
                    </a:lnTo>
                    <a:lnTo>
                      <a:pt x="2959824" y="4170159"/>
                    </a:lnTo>
                    <a:lnTo>
                      <a:pt x="2908820" y="4141889"/>
                    </a:lnTo>
                    <a:lnTo>
                      <a:pt x="2873121" y="4124477"/>
                    </a:lnTo>
                    <a:lnTo>
                      <a:pt x="2862173" y="4121835"/>
                    </a:lnTo>
                    <a:lnTo>
                      <a:pt x="2856623" y="4123994"/>
                    </a:lnTo>
                    <a:lnTo>
                      <a:pt x="2890101" y="4143768"/>
                    </a:lnTo>
                    <a:lnTo>
                      <a:pt x="2930423" y="4166425"/>
                    </a:lnTo>
                    <a:lnTo>
                      <a:pt x="2974860" y="4189844"/>
                    </a:lnTo>
                    <a:lnTo>
                      <a:pt x="3020695" y="4211955"/>
                    </a:lnTo>
                    <a:lnTo>
                      <a:pt x="3010751" y="4229239"/>
                    </a:lnTo>
                    <a:lnTo>
                      <a:pt x="3043136" y="4244822"/>
                    </a:lnTo>
                    <a:lnTo>
                      <a:pt x="3058934" y="4249979"/>
                    </a:lnTo>
                    <a:lnTo>
                      <a:pt x="3067939" y="4250715"/>
                    </a:lnTo>
                    <a:lnTo>
                      <a:pt x="3079940" y="4253052"/>
                    </a:lnTo>
                    <a:lnTo>
                      <a:pt x="3104705" y="4262983"/>
                    </a:lnTo>
                    <a:lnTo>
                      <a:pt x="3152025" y="4286529"/>
                    </a:lnTo>
                    <a:lnTo>
                      <a:pt x="3133953" y="4276877"/>
                    </a:lnTo>
                    <a:lnTo>
                      <a:pt x="3116072" y="4266870"/>
                    </a:lnTo>
                    <a:lnTo>
                      <a:pt x="3153321" y="4283672"/>
                    </a:lnTo>
                    <a:lnTo>
                      <a:pt x="3195383" y="4303217"/>
                    </a:lnTo>
                    <a:lnTo>
                      <a:pt x="3288715" y="4347070"/>
                    </a:lnTo>
                    <a:lnTo>
                      <a:pt x="3337369" y="4369625"/>
                    </a:lnTo>
                    <a:lnTo>
                      <a:pt x="3385591" y="4391469"/>
                    </a:lnTo>
                    <a:lnTo>
                      <a:pt x="3432086" y="4411713"/>
                    </a:lnTo>
                    <a:lnTo>
                      <a:pt x="3475545" y="4429493"/>
                    </a:lnTo>
                    <a:lnTo>
                      <a:pt x="3474034" y="4431119"/>
                    </a:lnTo>
                    <a:lnTo>
                      <a:pt x="3479025" y="4435183"/>
                    </a:lnTo>
                    <a:lnTo>
                      <a:pt x="3488347" y="4440898"/>
                    </a:lnTo>
                    <a:lnTo>
                      <a:pt x="3511270" y="4453991"/>
                    </a:lnTo>
                    <a:lnTo>
                      <a:pt x="3520478" y="4459859"/>
                    </a:lnTo>
                    <a:lnTo>
                      <a:pt x="3525164" y="4464456"/>
                    </a:lnTo>
                    <a:lnTo>
                      <a:pt x="3523107" y="4467072"/>
                    </a:lnTo>
                    <a:lnTo>
                      <a:pt x="3579939" y="4487354"/>
                    </a:lnTo>
                    <a:lnTo>
                      <a:pt x="3633495" y="4505249"/>
                    </a:lnTo>
                    <a:lnTo>
                      <a:pt x="3680930" y="4518152"/>
                    </a:lnTo>
                    <a:lnTo>
                      <a:pt x="3718725" y="4525327"/>
                    </a:lnTo>
                    <a:lnTo>
                      <a:pt x="3737318" y="4532769"/>
                    </a:lnTo>
                    <a:lnTo>
                      <a:pt x="3758146" y="4539793"/>
                    </a:lnTo>
                    <a:lnTo>
                      <a:pt x="3780675" y="4546612"/>
                    </a:lnTo>
                    <a:lnTo>
                      <a:pt x="3828618" y="4560430"/>
                    </a:lnTo>
                    <a:lnTo>
                      <a:pt x="3852926" y="4567936"/>
                    </a:lnTo>
                    <a:lnTo>
                      <a:pt x="3876827" y="4575772"/>
                    </a:lnTo>
                    <a:lnTo>
                      <a:pt x="3899928" y="4583798"/>
                    </a:lnTo>
                    <a:lnTo>
                      <a:pt x="3896703" y="4580255"/>
                    </a:lnTo>
                    <a:lnTo>
                      <a:pt x="3901884" y="4578820"/>
                    </a:lnTo>
                    <a:lnTo>
                      <a:pt x="3918369" y="4577918"/>
                    </a:lnTo>
                    <a:lnTo>
                      <a:pt x="3922039" y="4577321"/>
                    </a:lnTo>
                    <a:close/>
                  </a:path>
                  <a:path w="6295390" h="5426710">
                    <a:moveTo>
                      <a:pt x="4109466" y="4435500"/>
                    </a:moveTo>
                    <a:lnTo>
                      <a:pt x="4079049" y="4422800"/>
                    </a:lnTo>
                    <a:lnTo>
                      <a:pt x="4010279" y="4422800"/>
                    </a:lnTo>
                    <a:lnTo>
                      <a:pt x="4050804" y="4435500"/>
                    </a:lnTo>
                    <a:lnTo>
                      <a:pt x="4109466" y="4435500"/>
                    </a:lnTo>
                    <a:close/>
                  </a:path>
                  <a:path w="6295390" h="5426710">
                    <a:moveTo>
                      <a:pt x="4159707" y="4448200"/>
                    </a:moveTo>
                    <a:lnTo>
                      <a:pt x="4142448" y="4435500"/>
                    </a:lnTo>
                    <a:lnTo>
                      <a:pt x="4111015" y="4435500"/>
                    </a:lnTo>
                    <a:lnTo>
                      <a:pt x="4136910" y="4448200"/>
                    </a:lnTo>
                    <a:lnTo>
                      <a:pt x="4159707" y="4448200"/>
                    </a:lnTo>
                    <a:close/>
                  </a:path>
                  <a:path w="6295390" h="5426710">
                    <a:moveTo>
                      <a:pt x="4215447" y="4460900"/>
                    </a:moveTo>
                    <a:lnTo>
                      <a:pt x="4198632" y="4449635"/>
                    </a:lnTo>
                    <a:lnTo>
                      <a:pt x="4191965" y="4448200"/>
                    </a:lnTo>
                    <a:lnTo>
                      <a:pt x="4177347" y="4448200"/>
                    </a:lnTo>
                    <a:lnTo>
                      <a:pt x="4213682" y="4460900"/>
                    </a:lnTo>
                    <a:lnTo>
                      <a:pt x="4215447" y="4460900"/>
                    </a:lnTo>
                    <a:close/>
                  </a:path>
                  <a:path w="6295390" h="5426710">
                    <a:moveTo>
                      <a:pt x="4274998" y="4638700"/>
                    </a:moveTo>
                    <a:lnTo>
                      <a:pt x="4219537" y="4626000"/>
                    </a:lnTo>
                    <a:lnTo>
                      <a:pt x="4192257" y="4626000"/>
                    </a:lnTo>
                    <a:lnTo>
                      <a:pt x="4216044" y="4638700"/>
                    </a:lnTo>
                    <a:lnTo>
                      <a:pt x="4274998" y="4638700"/>
                    </a:lnTo>
                    <a:close/>
                  </a:path>
                  <a:path w="6295390" h="5426710">
                    <a:moveTo>
                      <a:pt x="4368457" y="5350167"/>
                    </a:moveTo>
                    <a:lnTo>
                      <a:pt x="4341431" y="5352783"/>
                    </a:lnTo>
                    <a:lnTo>
                      <a:pt x="4348848" y="5352199"/>
                    </a:lnTo>
                    <a:lnTo>
                      <a:pt x="4355922" y="5351564"/>
                    </a:lnTo>
                    <a:lnTo>
                      <a:pt x="4362501" y="5350891"/>
                    </a:lnTo>
                    <a:lnTo>
                      <a:pt x="4368457" y="5350167"/>
                    </a:lnTo>
                    <a:close/>
                  </a:path>
                  <a:path w="6295390" h="5426710">
                    <a:moveTo>
                      <a:pt x="4382541" y="4651400"/>
                    </a:moveTo>
                    <a:lnTo>
                      <a:pt x="4299826" y="4638700"/>
                    </a:lnTo>
                    <a:lnTo>
                      <a:pt x="4287355" y="4638700"/>
                    </a:lnTo>
                    <a:lnTo>
                      <a:pt x="4382541" y="4651400"/>
                    </a:lnTo>
                    <a:close/>
                  </a:path>
                  <a:path w="6295390" h="5426710">
                    <a:moveTo>
                      <a:pt x="4426089" y="4486300"/>
                    </a:moveTo>
                    <a:lnTo>
                      <a:pt x="4364190" y="4473600"/>
                    </a:lnTo>
                    <a:lnTo>
                      <a:pt x="4382567" y="4485271"/>
                    </a:lnTo>
                    <a:lnTo>
                      <a:pt x="4386135" y="4486300"/>
                    </a:lnTo>
                    <a:lnTo>
                      <a:pt x="4426089" y="4486300"/>
                    </a:lnTo>
                    <a:close/>
                  </a:path>
                  <a:path w="6295390" h="5426710">
                    <a:moveTo>
                      <a:pt x="4442574" y="4491126"/>
                    </a:moveTo>
                    <a:lnTo>
                      <a:pt x="4436719" y="4486300"/>
                    </a:lnTo>
                    <a:lnTo>
                      <a:pt x="4426089" y="4486300"/>
                    </a:lnTo>
                    <a:lnTo>
                      <a:pt x="4442574" y="4491126"/>
                    </a:lnTo>
                    <a:close/>
                  </a:path>
                  <a:path w="6295390" h="5426710">
                    <a:moveTo>
                      <a:pt x="4469371" y="4499000"/>
                    </a:moveTo>
                    <a:lnTo>
                      <a:pt x="4442574" y="4491126"/>
                    </a:lnTo>
                    <a:lnTo>
                      <a:pt x="4452086" y="4499000"/>
                    </a:lnTo>
                    <a:lnTo>
                      <a:pt x="4469371" y="4499000"/>
                    </a:lnTo>
                    <a:close/>
                  </a:path>
                  <a:path w="6295390" h="5426710">
                    <a:moveTo>
                      <a:pt x="4474476" y="4681563"/>
                    </a:moveTo>
                    <a:lnTo>
                      <a:pt x="4463681" y="4679251"/>
                    </a:lnTo>
                    <a:lnTo>
                      <a:pt x="4468507" y="4680470"/>
                    </a:lnTo>
                    <a:lnTo>
                      <a:pt x="4474476" y="4681563"/>
                    </a:lnTo>
                    <a:close/>
                  </a:path>
                  <a:path w="6295390" h="5426710">
                    <a:moveTo>
                      <a:pt x="4482198" y="4683226"/>
                    </a:moveTo>
                    <a:lnTo>
                      <a:pt x="4476343" y="4681918"/>
                    </a:lnTo>
                    <a:lnTo>
                      <a:pt x="4474476" y="4681563"/>
                    </a:lnTo>
                    <a:lnTo>
                      <a:pt x="4482198" y="4683226"/>
                    </a:lnTo>
                    <a:close/>
                  </a:path>
                  <a:path w="6295390" h="5426710">
                    <a:moveTo>
                      <a:pt x="4506138" y="5355564"/>
                    </a:moveTo>
                    <a:lnTo>
                      <a:pt x="4498086" y="5356771"/>
                    </a:lnTo>
                    <a:lnTo>
                      <a:pt x="4494276" y="5358142"/>
                    </a:lnTo>
                    <a:lnTo>
                      <a:pt x="4497197" y="5358714"/>
                    </a:lnTo>
                    <a:lnTo>
                      <a:pt x="4500550" y="5357622"/>
                    </a:lnTo>
                    <a:lnTo>
                      <a:pt x="4503928" y="5356555"/>
                    </a:lnTo>
                    <a:lnTo>
                      <a:pt x="4506138" y="5355564"/>
                    </a:lnTo>
                    <a:close/>
                  </a:path>
                  <a:path w="6295390" h="5426710">
                    <a:moveTo>
                      <a:pt x="4542828" y="4702200"/>
                    </a:moveTo>
                    <a:lnTo>
                      <a:pt x="4513808" y="4689500"/>
                    </a:lnTo>
                    <a:lnTo>
                      <a:pt x="4482198" y="4689500"/>
                    </a:lnTo>
                    <a:lnTo>
                      <a:pt x="4519244" y="4702200"/>
                    </a:lnTo>
                    <a:lnTo>
                      <a:pt x="4542828" y="4702200"/>
                    </a:lnTo>
                    <a:close/>
                  </a:path>
                  <a:path w="6295390" h="5426710">
                    <a:moveTo>
                      <a:pt x="4589399" y="4748517"/>
                    </a:moveTo>
                    <a:lnTo>
                      <a:pt x="4574552" y="4745977"/>
                    </a:lnTo>
                    <a:lnTo>
                      <a:pt x="4543945" y="4743437"/>
                    </a:lnTo>
                    <a:lnTo>
                      <a:pt x="4528909" y="4735817"/>
                    </a:lnTo>
                    <a:lnTo>
                      <a:pt x="4516640" y="4730737"/>
                    </a:lnTo>
                    <a:lnTo>
                      <a:pt x="4508157" y="4725657"/>
                    </a:lnTo>
                    <a:lnTo>
                      <a:pt x="4504461" y="4723117"/>
                    </a:lnTo>
                    <a:lnTo>
                      <a:pt x="4506557" y="4720577"/>
                    </a:lnTo>
                    <a:lnTo>
                      <a:pt x="4557954" y="4720577"/>
                    </a:lnTo>
                    <a:lnTo>
                      <a:pt x="4532884" y="4719307"/>
                    </a:lnTo>
                    <a:lnTo>
                      <a:pt x="4473740" y="4719307"/>
                    </a:lnTo>
                    <a:lnTo>
                      <a:pt x="4427652" y="4712957"/>
                    </a:lnTo>
                    <a:lnTo>
                      <a:pt x="4390212" y="4706607"/>
                    </a:lnTo>
                    <a:lnTo>
                      <a:pt x="4406138" y="4706607"/>
                    </a:lnTo>
                    <a:lnTo>
                      <a:pt x="4417923" y="4705337"/>
                    </a:lnTo>
                    <a:lnTo>
                      <a:pt x="4424489" y="4702797"/>
                    </a:lnTo>
                    <a:lnTo>
                      <a:pt x="4424731" y="4700257"/>
                    </a:lnTo>
                    <a:lnTo>
                      <a:pt x="4417568" y="4695177"/>
                    </a:lnTo>
                    <a:lnTo>
                      <a:pt x="4401959" y="4688827"/>
                    </a:lnTo>
                    <a:lnTo>
                      <a:pt x="4376839" y="4681207"/>
                    </a:lnTo>
                    <a:lnTo>
                      <a:pt x="4341165" y="4672317"/>
                    </a:lnTo>
                    <a:lnTo>
                      <a:pt x="3860457" y="4591037"/>
                    </a:lnTo>
                    <a:lnTo>
                      <a:pt x="3838727" y="4585957"/>
                    </a:lnTo>
                    <a:lnTo>
                      <a:pt x="3794836" y="4577067"/>
                    </a:lnTo>
                    <a:lnTo>
                      <a:pt x="3750170" y="4566907"/>
                    </a:lnTo>
                    <a:lnTo>
                      <a:pt x="3663442" y="4545317"/>
                    </a:lnTo>
                    <a:lnTo>
                      <a:pt x="3658273" y="4544047"/>
                    </a:lnTo>
                    <a:lnTo>
                      <a:pt x="3610330" y="4530077"/>
                    </a:lnTo>
                    <a:lnTo>
                      <a:pt x="3599777" y="4522457"/>
                    </a:lnTo>
                    <a:lnTo>
                      <a:pt x="3574694" y="4511027"/>
                    </a:lnTo>
                    <a:lnTo>
                      <a:pt x="3538550" y="4495787"/>
                    </a:lnTo>
                    <a:lnTo>
                      <a:pt x="3494773" y="4476737"/>
                    </a:lnTo>
                    <a:lnTo>
                      <a:pt x="3399180" y="4436097"/>
                    </a:lnTo>
                    <a:lnTo>
                      <a:pt x="3334537" y="4406887"/>
                    </a:lnTo>
                    <a:lnTo>
                      <a:pt x="3315131" y="4397997"/>
                    </a:lnTo>
                    <a:lnTo>
                      <a:pt x="3323005" y="4399267"/>
                    </a:lnTo>
                    <a:lnTo>
                      <a:pt x="3331553" y="4400537"/>
                    </a:lnTo>
                    <a:lnTo>
                      <a:pt x="3340722" y="4403077"/>
                    </a:lnTo>
                    <a:lnTo>
                      <a:pt x="3350476" y="4405617"/>
                    </a:lnTo>
                    <a:lnTo>
                      <a:pt x="3360750" y="4409427"/>
                    </a:lnTo>
                    <a:lnTo>
                      <a:pt x="3371570" y="4413237"/>
                    </a:lnTo>
                    <a:lnTo>
                      <a:pt x="3394735" y="4420857"/>
                    </a:lnTo>
                    <a:lnTo>
                      <a:pt x="3419475" y="4429747"/>
                    </a:lnTo>
                    <a:lnTo>
                      <a:pt x="3445395" y="4438637"/>
                    </a:lnTo>
                    <a:lnTo>
                      <a:pt x="3499561" y="4458957"/>
                    </a:lnTo>
                    <a:lnTo>
                      <a:pt x="3460280" y="4442447"/>
                    </a:lnTo>
                    <a:lnTo>
                      <a:pt x="3359023" y="4397997"/>
                    </a:lnTo>
                    <a:lnTo>
                      <a:pt x="3347567" y="4392917"/>
                    </a:lnTo>
                    <a:lnTo>
                      <a:pt x="3338969" y="4389107"/>
                    </a:lnTo>
                    <a:lnTo>
                      <a:pt x="3318916" y="4380217"/>
                    </a:lnTo>
                    <a:lnTo>
                      <a:pt x="3286455" y="4389107"/>
                    </a:lnTo>
                    <a:lnTo>
                      <a:pt x="3242310" y="4367517"/>
                    </a:lnTo>
                    <a:lnTo>
                      <a:pt x="3211982" y="4352277"/>
                    </a:lnTo>
                    <a:lnTo>
                      <a:pt x="3193631" y="4343387"/>
                    </a:lnTo>
                    <a:lnTo>
                      <a:pt x="3185426" y="4338307"/>
                    </a:lnTo>
                    <a:lnTo>
                      <a:pt x="3185515" y="4336313"/>
                    </a:lnTo>
                    <a:lnTo>
                      <a:pt x="3168002" y="4340847"/>
                    </a:lnTo>
                    <a:lnTo>
                      <a:pt x="3177298" y="4348467"/>
                    </a:lnTo>
                    <a:lnTo>
                      <a:pt x="3181489" y="4352277"/>
                    </a:lnTo>
                    <a:lnTo>
                      <a:pt x="3187166" y="4354817"/>
                    </a:lnTo>
                    <a:lnTo>
                      <a:pt x="3194507" y="4359897"/>
                    </a:lnTo>
                    <a:lnTo>
                      <a:pt x="3203689" y="4364977"/>
                    </a:lnTo>
                    <a:lnTo>
                      <a:pt x="3214865" y="4370057"/>
                    </a:lnTo>
                    <a:lnTo>
                      <a:pt x="3228187" y="4377677"/>
                    </a:lnTo>
                    <a:lnTo>
                      <a:pt x="3243923" y="4385297"/>
                    </a:lnTo>
                    <a:lnTo>
                      <a:pt x="3262312" y="4392917"/>
                    </a:lnTo>
                    <a:lnTo>
                      <a:pt x="3245104" y="4390377"/>
                    </a:lnTo>
                    <a:lnTo>
                      <a:pt x="3221659" y="4382757"/>
                    </a:lnTo>
                    <a:lnTo>
                      <a:pt x="3193554" y="4372597"/>
                    </a:lnTo>
                    <a:lnTo>
                      <a:pt x="3162338" y="4358627"/>
                    </a:lnTo>
                    <a:lnTo>
                      <a:pt x="3113163" y="4335767"/>
                    </a:lnTo>
                    <a:lnTo>
                      <a:pt x="3097136" y="4326877"/>
                    </a:lnTo>
                    <a:lnTo>
                      <a:pt x="3081566" y="4319257"/>
                    </a:lnTo>
                    <a:lnTo>
                      <a:pt x="3066605" y="4310367"/>
                    </a:lnTo>
                    <a:lnTo>
                      <a:pt x="3064243" y="4309097"/>
                    </a:lnTo>
                    <a:lnTo>
                      <a:pt x="3052457" y="4302747"/>
                    </a:lnTo>
                    <a:lnTo>
                      <a:pt x="3039313" y="4293857"/>
                    </a:lnTo>
                    <a:lnTo>
                      <a:pt x="3019806" y="4276077"/>
                    </a:lnTo>
                    <a:lnTo>
                      <a:pt x="3035820" y="4279887"/>
                    </a:lnTo>
                    <a:lnTo>
                      <a:pt x="3071304" y="4296397"/>
                    </a:lnTo>
                    <a:lnTo>
                      <a:pt x="3110192" y="4311637"/>
                    </a:lnTo>
                    <a:lnTo>
                      <a:pt x="3066097" y="4286237"/>
                    </a:lnTo>
                    <a:lnTo>
                      <a:pt x="3028912" y="4276077"/>
                    </a:lnTo>
                    <a:lnTo>
                      <a:pt x="3005061" y="4263377"/>
                    </a:lnTo>
                    <a:lnTo>
                      <a:pt x="2981160" y="4249407"/>
                    </a:lnTo>
                    <a:lnTo>
                      <a:pt x="2942755" y="4229087"/>
                    </a:lnTo>
                    <a:lnTo>
                      <a:pt x="2885516" y="4198607"/>
                    </a:lnTo>
                    <a:lnTo>
                      <a:pt x="2862478" y="4185907"/>
                    </a:lnTo>
                    <a:lnTo>
                      <a:pt x="2840113" y="4173207"/>
                    </a:lnTo>
                    <a:lnTo>
                      <a:pt x="2818409" y="4160507"/>
                    </a:lnTo>
                    <a:lnTo>
                      <a:pt x="2797518" y="4149077"/>
                    </a:lnTo>
                    <a:lnTo>
                      <a:pt x="2783598" y="4140187"/>
                    </a:lnTo>
                    <a:lnTo>
                      <a:pt x="2777629" y="4136377"/>
                    </a:lnTo>
                    <a:lnTo>
                      <a:pt x="2758922" y="4124947"/>
                    </a:lnTo>
                    <a:lnTo>
                      <a:pt x="2741777" y="4112247"/>
                    </a:lnTo>
                    <a:lnTo>
                      <a:pt x="2740215" y="4110977"/>
                    </a:lnTo>
                    <a:lnTo>
                      <a:pt x="2711945" y="4088117"/>
                    </a:lnTo>
                    <a:lnTo>
                      <a:pt x="2699550" y="4075417"/>
                    </a:lnTo>
                    <a:lnTo>
                      <a:pt x="2683853" y="4066527"/>
                    </a:lnTo>
                    <a:lnTo>
                      <a:pt x="2670060" y="4057637"/>
                    </a:lnTo>
                    <a:lnTo>
                      <a:pt x="2657995" y="4051287"/>
                    </a:lnTo>
                    <a:lnTo>
                      <a:pt x="2647467" y="4044937"/>
                    </a:lnTo>
                    <a:lnTo>
                      <a:pt x="2638323" y="4039857"/>
                    </a:lnTo>
                    <a:lnTo>
                      <a:pt x="2630220" y="4034777"/>
                    </a:lnTo>
                    <a:lnTo>
                      <a:pt x="2622918" y="4030967"/>
                    </a:lnTo>
                    <a:lnTo>
                      <a:pt x="2616238" y="4028427"/>
                    </a:lnTo>
                    <a:lnTo>
                      <a:pt x="2591333" y="4015727"/>
                    </a:lnTo>
                    <a:lnTo>
                      <a:pt x="2577007" y="4009377"/>
                    </a:lnTo>
                    <a:lnTo>
                      <a:pt x="2559164" y="4000487"/>
                    </a:lnTo>
                    <a:lnTo>
                      <a:pt x="2559126" y="4005567"/>
                    </a:lnTo>
                    <a:lnTo>
                      <a:pt x="2591282" y="4034777"/>
                    </a:lnTo>
                    <a:lnTo>
                      <a:pt x="2630817" y="4065257"/>
                    </a:lnTo>
                    <a:lnTo>
                      <a:pt x="2644952" y="4075417"/>
                    </a:lnTo>
                    <a:lnTo>
                      <a:pt x="2658897" y="4085577"/>
                    </a:lnTo>
                    <a:lnTo>
                      <a:pt x="2672118" y="4095737"/>
                    </a:lnTo>
                    <a:lnTo>
                      <a:pt x="2684208" y="4104627"/>
                    </a:lnTo>
                    <a:lnTo>
                      <a:pt x="2694762" y="4113517"/>
                    </a:lnTo>
                    <a:lnTo>
                      <a:pt x="2698839" y="4117136"/>
                    </a:lnTo>
                    <a:lnTo>
                      <a:pt x="2695778" y="4113517"/>
                    </a:lnTo>
                    <a:lnTo>
                      <a:pt x="2696730" y="4110977"/>
                    </a:lnTo>
                    <a:lnTo>
                      <a:pt x="2715336" y="4124947"/>
                    </a:lnTo>
                    <a:lnTo>
                      <a:pt x="2733941" y="4137647"/>
                    </a:lnTo>
                    <a:lnTo>
                      <a:pt x="2752674" y="4151617"/>
                    </a:lnTo>
                    <a:lnTo>
                      <a:pt x="2771673" y="4163047"/>
                    </a:lnTo>
                    <a:lnTo>
                      <a:pt x="2752204" y="4149077"/>
                    </a:lnTo>
                    <a:lnTo>
                      <a:pt x="2745333" y="4141457"/>
                    </a:lnTo>
                    <a:lnTo>
                      <a:pt x="2794038" y="4160507"/>
                    </a:lnTo>
                    <a:lnTo>
                      <a:pt x="2829928" y="4179557"/>
                    </a:lnTo>
                    <a:lnTo>
                      <a:pt x="2882595" y="4211307"/>
                    </a:lnTo>
                    <a:lnTo>
                      <a:pt x="2894190" y="4218927"/>
                    </a:lnTo>
                    <a:lnTo>
                      <a:pt x="2902813" y="4224007"/>
                    </a:lnTo>
                    <a:lnTo>
                      <a:pt x="2907296" y="4227817"/>
                    </a:lnTo>
                    <a:lnTo>
                      <a:pt x="2906534" y="4229087"/>
                    </a:lnTo>
                    <a:lnTo>
                      <a:pt x="2895104" y="4224007"/>
                    </a:lnTo>
                    <a:lnTo>
                      <a:pt x="2883636" y="4217657"/>
                    </a:lnTo>
                    <a:lnTo>
                      <a:pt x="2872219" y="4212577"/>
                    </a:lnTo>
                    <a:lnTo>
                      <a:pt x="2860903" y="4206227"/>
                    </a:lnTo>
                    <a:lnTo>
                      <a:pt x="2882112" y="4220197"/>
                    </a:lnTo>
                    <a:lnTo>
                      <a:pt x="2905023" y="4232897"/>
                    </a:lnTo>
                    <a:lnTo>
                      <a:pt x="2929039" y="4244327"/>
                    </a:lnTo>
                    <a:lnTo>
                      <a:pt x="2953575" y="4257027"/>
                    </a:lnTo>
                    <a:lnTo>
                      <a:pt x="2978162" y="4268457"/>
                    </a:lnTo>
                    <a:lnTo>
                      <a:pt x="3002546" y="4281157"/>
                    </a:lnTo>
                    <a:lnTo>
                      <a:pt x="3026156" y="4293857"/>
                    </a:lnTo>
                    <a:lnTo>
                      <a:pt x="3048419" y="4309097"/>
                    </a:lnTo>
                    <a:lnTo>
                      <a:pt x="3045536" y="4309097"/>
                    </a:lnTo>
                    <a:lnTo>
                      <a:pt x="3037319" y="4307827"/>
                    </a:lnTo>
                    <a:lnTo>
                      <a:pt x="3027946" y="4304017"/>
                    </a:lnTo>
                    <a:lnTo>
                      <a:pt x="3021647" y="4302747"/>
                    </a:lnTo>
                    <a:lnTo>
                      <a:pt x="3065018" y="4319257"/>
                    </a:lnTo>
                    <a:lnTo>
                      <a:pt x="3108972" y="4338307"/>
                    </a:lnTo>
                    <a:lnTo>
                      <a:pt x="3155797" y="4359897"/>
                    </a:lnTo>
                    <a:lnTo>
                      <a:pt x="3207778" y="4382757"/>
                    </a:lnTo>
                    <a:lnTo>
                      <a:pt x="3267214" y="4406887"/>
                    </a:lnTo>
                    <a:lnTo>
                      <a:pt x="3200857" y="4391647"/>
                    </a:lnTo>
                    <a:lnTo>
                      <a:pt x="3218688" y="4396727"/>
                    </a:lnTo>
                    <a:lnTo>
                      <a:pt x="3238627" y="4404347"/>
                    </a:lnTo>
                    <a:lnTo>
                      <a:pt x="3260420" y="4411967"/>
                    </a:lnTo>
                    <a:lnTo>
                      <a:pt x="3283801" y="4420857"/>
                    </a:lnTo>
                    <a:lnTo>
                      <a:pt x="3308515" y="4431017"/>
                    </a:lnTo>
                    <a:lnTo>
                      <a:pt x="3334308" y="4442447"/>
                    </a:lnTo>
                    <a:lnTo>
                      <a:pt x="3361093" y="4453877"/>
                    </a:lnTo>
                    <a:lnTo>
                      <a:pt x="3388766" y="4465307"/>
                    </a:lnTo>
                    <a:lnTo>
                      <a:pt x="3402787" y="4471657"/>
                    </a:lnTo>
                    <a:lnTo>
                      <a:pt x="3416884" y="4476737"/>
                    </a:lnTo>
                    <a:lnTo>
                      <a:pt x="3501898" y="4514837"/>
                    </a:lnTo>
                    <a:lnTo>
                      <a:pt x="3529825" y="4526267"/>
                    </a:lnTo>
                    <a:lnTo>
                      <a:pt x="3557041" y="4538967"/>
                    </a:lnTo>
                    <a:lnTo>
                      <a:pt x="3608540" y="4561827"/>
                    </a:lnTo>
                    <a:lnTo>
                      <a:pt x="3596614" y="4555477"/>
                    </a:lnTo>
                    <a:lnTo>
                      <a:pt x="3585400" y="4549127"/>
                    </a:lnTo>
                    <a:lnTo>
                      <a:pt x="3579990" y="4545317"/>
                    </a:lnTo>
                    <a:lnTo>
                      <a:pt x="3585565" y="4545317"/>
                    </a:lnTo>
                    <a:lnTo>
                      <a:pt x="3639972" y="4565637"/>
                    </a:lnTo>
                    <a:lnTo>
                      <a:pt x="3678834" y="4583417"/>
                    </a:lnTo>
                    <a:lnTo>
                      <a:pt x="3695319" y="4594847"/>
                    </a:lnTo>
                    <a:lnTo>
                      <a:pt x="3682631" y="4596117"/>
                    </a:lnTo>
                    <a:lnTo>
                      <a:pt x="3699383" y="4599927"/>
                    </a:lnTo>
                    <a:lnTo>
                      <a:pt x="3718814" y="4606277"/>
                    </a:lnTo>
                    <a:lnTo>
                      <a:pt x="3740658" y="4612627"/>
                    </a:lnTo>
                    <a:lnTo>
                      <a:pt x="3764623" y="4620247"/>
                    </a:lnTo>
                    <a:lnTo>
                      <a:pt x="3790289" y="4629137"/>
                    </a:lnTo>
                    <a:lnTo>
                      <a:pt x="3845356" y="4649457"/>
                    </a:lnTo>
                    <a:lnTo>
                      <a:pt x="3874236" y="4658347"/>
                    </a:lnTo>
                    <a:lnTo>
                      <a:pt x="3903548" y="4668507"/>
                    </a:lnTo>
                    <a:lnTo>
                      <a:pt x="3990187" y="4695177"/>
                    </a:lnTo>
                    <a:lnTo>
                      <a:pt x="4017619" y="4701527"/>
                    </a:lnTo>
                    <a:lnTo>
                      <a:pt x="4043654" y="4707877"/>
                    </a:lnTo>
                    <a:lnTo>
                      <a:pt x="4090085" y="4716767"/>
                    </a:lnTo>
                    <a:lnTo>
                      <a:pt x="4193235" y="4726927"/>
                    </a:lnTo>
                    <a:lnTo>
                      <a:pt x="4347603" y="4738357"/>
                    </a:lnTo>
                    <a:lnTo>
                      <a:pt x="4398975" y="4740897"/>
                    </a:lnTo>
                    <a:lnTo>
                      <a:pt x="4450270" y="4744707"/>
                    </a:lnTo>
                    <a:lnTo>
                      <a:pt x="4501527" y="4745977"/>
                    </a:lnTo>
                    <a:lnTo>
                      <a:pt x="4552721" y="4748517"/>
                    </a:lnTo>
                    <a:lnTo>
                      <a:pt x="4589399" y="4748517"/>
                    </a:lnTo>
                    <a:close/>
                  </a:path>
                  <a:path w="6295390" h="5426710">
                    <a:moveTo>
                      <a:pt x="4677168" y="4749749"/>
                    </a:moveTo>
                    <a:lnTo>
                      <a:pt x="4658830" y="4749698"/>
                    </a:lnTo>
                    <a:lnTo>
                      <a:pt x="4603851" y="4748517"/>
                    </a:lnTo>
                    <a:lnTo>
                      <a:pt x="4625010" y="4749787"/>
                    </a:lnTo>
                    <a:lnTo>
                      <a:pt x="4644529" y="4750473"/>
                    </a:lnTo>
                    <a:lnTo>
                      <a:pt x="4662043" y="4750486"/>
                    </a:lnTo>
                    <a:lnTo>
                      <a:pt x="4677168" y="4749749"/>
                    </a:lnTo>
                    <a:close/>
                  </a:path>
                  <a:path w="6295390" h="5426710">
                    <a:moveTo>
                      <a:pt x="4731855" y="4749774"/>
                    </a:moveTo>
                    <a:lnTo>
                      <a:pt x="4719091" y="4747323"/>
                    </a:lnTo>
                    <a:lnTo>
                      <a:pt x="4704943" y="4744428"/>
                    </a:lnTo>
                    <a:lnTo>
                      <a:pt x="4707229" y="4742472"/>
                    </a:lnTo>
                    <a:lnTo>
                      <a:pt x="4705451" y="4740275"/>
                    </a:lnTo>
                    <a:lnTo>
                      <a:pt x="4696130" y="4737887"/>
                    </a:lnTo>
                    <a:lnTo>
                      <a:pt x="4686592" y="4740681"/>
                    </a:lnTo>
                    <a:lnTo>
                      <a:pt x="4704918" y="4744428"/>
                    </a:lnTo>
                    <a:lnTo>
                      <a:pt x="4701679" y="4746091"/>
                    </a:lnTo>
                    <a:lnTo>
                      <a:pt x="4695888" y="4747552"/>
                    </a:lnTo>
                    <a:lnTo>
                      <a:pt x="4687671" y="4748784"/>
                    </a:lnTo>
                    <a:lnTo>
                      <a:pt x="4677168" y="4749749"/>
                    </a:lnTo>
                    <a:lnTo>
                      <a:pt x="4731855" y="4749774"/>
                    </a:lnTo>
                    <a:close/>
                  </a:path>
                  <a:path w="6295390" h="5426710">
                    <a:moveTo>
                      <a:pt x="4819586" y="5210200"/>
                    </a:moveTo>
                    <a:lnTo>
                      <a:pt x="4817224" y="5197500"/>
                    </a:lnTo>
                    <a:lnTo>
                      <a:pt x="4810874" y="5210200"/>
                    </a:lnTo>
                    <a:lnTo>
                      <a:pt x="4819586" y="5210200"/>
                    </a:lnTo>
                    <a:close/>
                  </a:path>
                  <a:path w="6295390" h="5426710">
                    <a:moveTo>
                      <a:pt x="5087442" y="5070500"/>
                    </a:moveTo>
                    <a:lnTo>
                      <a:pt x="5073523" y="5070500"/>
                    </a:lnTo>
                    <a:lnTo>
                      <a:pt x="5055197" y="5083200"/>
                    </a:lnTo>
                    <a:lnTo>
                      <a:pt x="5082400" y="5083200"/>
                    </a:lnTo>
                    <a:lnTo>
                      <a:pt x="5087442" y="5070500"/>
                    </a:lnTo>
                    <a:close/>
                  </a:path>
                  <a:path w="6295390" h="5426710">
                    <a:moveTo>
                      <a:pt x="5110645" y="4577245"/>
                    </a:moveTo>
                    <a:lnTo>
                      <a:pt x="5105120" y="4575200"/>
                    </a:lnTo>
                    <a:lnTo>
                      <a:pt x="5089322" y="4575200"/>
                    </a:lnTo>
                    <a:lnTo>
                      <a:pt x="5110645" y="4577245"/>
                    </a:lnTo>
                    <a:close/>
                  </a:path>
                  <a:path w="6295390" h="5426710">
                    <a:moveTo>
                      <a:pt x="5190248" y="4642497"/>
                    </a:moveTo>
                    <a:lnTo>
                      <a:pt x="5188470" y="4641545"/>
                    </a:lnTo>
                    <a:lnTo>
                      <a:pt x="5156378" y="4644199"/>
                    </a:lnTo>
                    <a:lnTo>
                      <a:pt x="5157190" y="4644275"/>
                    </a:lnTo>
                    <a:lnTo>
                      <a:pt x="5173967" y="4643971"/>
                    </a:lnTo>
                    <a:lnTo>
                      <a:pt x="5189258" y="4643513"/>
                    </a:lnTo>
                    <a:lnTo>
                      <a:pt x="5189448" y="4642955"/>
                    </a:lnTo>
                    <a:lnTo>
                      <a:pt x="5190248" y="4642497"/>
                    </a:lnTo>
                    <a:close/>
                  </a:path>
                  <a:path w="6295390" h="5426710">
                    <a:moveTo>
                      <a:pt x="5211737" y="4799304"/>
                    </a:moveTo>
                    <a:lnTo>
                      <a:pt x="5190401" y="4793996"/>
                    </a:lnTo>
                    <a:lnTo>
                      <a:pt x="5159362" y="4787430"/>
                    </a:lnTo>
                    <a:lnTo>
                      <a:pt x="5143385" y="4782528"/>
                    </a:lnTo>
                    <a:lnTo>
                      <a:pt x="5167236" y="4782172"/>
                    </a:lnTo>
                    <a:lnTo>
                      <a:pt x="5134749" y="4776902"/>
                    </a:lnTo>
                    <a:lnTo>
                      <a:pt x="5091798" y="4773574"/>
                    </a:lnTo>
                    <a:lnTo>
                      <a:pt x="5051857" y="4772558"/>
                    </a:lnTo>
                    <a:lnTo>
                      <a:pt x="5028412" y="4774222"/>
                    </a:lnTo>
                    <a:lnTo>
                      <a:pt x="5055146" y="4770044"/>
                    </a:lnTo>
                    <a:lnTo>
                      <a:pt x="4999177" y="4766145"/>
                    </a:lnTo>
                    <a:lnTo>
                      <a:pt x="4961661" y="4757826"/>
                    </a:lnTo>
                    <a:lnTo>
                      <a:pt x="4950015" y="4749673"/>
                    </a:lnTo>
                    <a:lnTo>
                      <a:pt x="4971681" y="4746282"/>
                    </a:lnTo>
                    <a:lnTo>
                      <a:pt x="4964735" y="4745596"/>
                    </a:lnTo>
                    <a:lnTo>
                      <a:pt x="4935690" y="4746752"/>
                    </a:lnTo>
                    <a:lnTo>
                      <a:pt x="4848479" y="4748708"/>
                    </a:lnTo>
                    <a:lnTo>
                      <a:pt x="4790160" y="4749825"/>
                    </a:lnTo>
                    <a:lnTo>
                      <a:pt x="4731855" y="4749774"/>
                    </a:lnTo>
                    <a:lnTo>
                      <a:pt x="4779022" y="4755959"/>
                    </a:lnTo>
                    <a:lnTo>
                      <a:pt x="4808944" y="4755858"/>
                    </a:lnTo>
                    <a:lnTo>
                      <a:pt x="4842154" y="4755413"/>
                    </a:lnTo>
                    <a:lnTo>
                      <a:pt x="4899139" y="4760531"/>
                    </a:lnTo>
                    <a:lnTo>
                      <a:pt x="4879124" y="4758766"/>
                    </a:lnTo>
                    <a:lnTo>
                      <a:pt x="4865725" y="4758779"/>
                    </a:lnTo>
                    <a:lnTo>
                      <a:pt x="4857381" y="4759807"/>
                    </a:lnTo>
                    <a:lnTo>
                      <a:pt x="4852505" y="4761065"/>
                    </a:lnTo>
                    <a:lnTo>
                      <a:pt x="4903698" y="4767821"/>
                    </a:lnTo>
                    <a:lnTo>
                      <a:pt x="4954956" y="4774044"/>
                    </a:lnTo>
                    <a:lnTo>
                      <a:pt x="5006251" y="4779823"/>
                    </a:lnTo>
                    <a:lnTo>
                      <a:pt x="5057584" y="4785182"/>
                    </a:lnTo>
                    <a:lnTo>
                      <a:pt x="5108956" y="4790186"/>
                    </a:lnTo>
                    <a:lnTo>
                      <a:pt x="5160340" y="4794872"/>
                    </a:lnTo>
                    <a:lnTo>
                      <a:pt x="5211737" y="4799304"/>
                    </a:lnTo>
                    <a:close/>
                  </a:path>
                  <a:path w="6295390" h="5426710">
                    <a:moveTo>
                      <a:pt x="5214226" y="4587900"/>
                    </a:moveTo>
                    <a:lnTo>
                      <a:pt x="5211407" y="4586960"/>
                    </a:lnTo>
                    <a:lnTo>
                      <a:pt x="5110645" y="4577245"/>
                    </a:lnTo>
                    <a:lnTo>
                      <a:pt x="5120767" y="4581017"/>
                    </a:lnTo>
                    <a:lnTo>
                      <a:pt x="5157914" y="4587900"/>
                    </a:lnTo>
                    <a:lnTo>
                      <a:pt x="5214226" y="4587900"/>
                    </a:lnTo>
                    <a:close/>
                  </a:path>
                  <a:path w="6295390" h="5426710">
                    <a:moveTo>
                      <a:pt x="5265661" y="4626000"/>
                    </a:moveTo>
                    <a:lnTo>
                      <a:pt x="5204447" y="4613300"/>
                    </a:lnTo>
                    <a:lnTo>
                      <a:pt x="5064569" y="4613300"/>
                    </a:lnTo>
                    <a:lnTo>
                      <a:pt x="5094973" y="4626000"/>
                    </a:lnTo>
                    <a:lnTo>
                      <a:pt x="5178056" y="4626000"/>
                    </a:lnTo>
                    <a:lnTo>
                      <a:pt x="5213312" y="4638700"/>
                    </a:lnTo>
                    <a:lnTo>
                      <a:pt x="5255793" y="4626000"/>
                    </a:lnTo>
                    <a:lnTo>
                      <a:pt x="5265661" y="4626000"/>
                    </a:lnTo>
                    <a:close/>
                  </a:path>
                  <a:path w="6295390" h="5426710">
                    <a:moveTo>
                      <a:pt x="5314480" y="5009654"/>
                    </a:moveTo>
                    <a:lnTo>
                      <a:pt x="5314378" y="5009324"/>
                    </a:lnTo>
                    <a:lnTo>
                      <a:pt x="5314112" y="5009146"/>
                    </a:lnTo>
                    <a:lnTo>
                      <a:pt x="5313667" y="5009553"/>
                    </a:lnTo>
                    <a:lnTo>
                      <a:pt x="5314480" y="5009654"/>
                    </a:lnTo>
                    <a:close/>
                  </a:path>
                  <a:path w="6295390" h="5426710">
                    <a:moveTo>
                      <a:pt x="5314493" y="5008550"/>
                    </a:moveTo>
                    <a:lnTo>
                      <a:pt x="5314099" y="5008994"/>
                    </a:lnTo>
                    <a:lnTo>
                      <a:pt x="5314112" y="5009146"/>
                    </a:lnTo>
                    <a:lnTo>
                      <a:pt x="5314289" y="5008994"/>
                    </a:lnTo>
                    <a:lnTo>
                      <a:pt x="5314493" y="5008550"/>
                    </a:lnTo>
                    <a:close/>
                  </a:path>
                  <a:path w="6295390" h="5426710">
                    <a:moveTo>
                      <a:pt x="5315115" y="5007978"/>
                    </a:moveTo>
                    <a:lnTo>
                      <a:pt x="5314493" y="5008537"/>
                    </a:lnTo>
                    <a:lnTo>
                      <a:pt x="5315077" y="5008092"/>
                    </a:lnTo>
                    <a:close/>
                  </a:path>
                  <a:path w="6295390" h="5426710">
                    <a:moveTo>
                      <a:pt x="5316448" y="5006949"/>
                    </a:moveTo>
                    <a:lnTo>
                      <a:pt x="5315039" y="5007724"/>
                    </a:lnTo>
                    <a:lnTo>
                      <a:pt x="5315115" y="5007978"/>
                    </a:lnTo>
                    <a:lnTo>
                      <a:pt x="5315496" y="5007584"/>
                    </a:lnTo>
                    <a:lnTo>
                      <a:pt x="5316448" y="5006949"/>
                    </a:lnTo>
                    <a:close/>
                  </a:path>
                  <a:path w="6295390" h="5426710">
                    <a:moveTo>
                      <a:pt x="5335117" y="4997259"/>
                    </a:moveTo>
                    <a:lnTo>
                      <a:pt x="5324856" y="5002009"/>
                    </a:lnTo>
                    <a:lnTo>
                      <a:pt x="5319522" y="5004892"/>
                    </a:lnTo>
                    <a:lnTo>
                      <a:pt x="5316448" y="5006949"/>
                    </a:lnTo>
                    <a:lnTo>
                      <a:pt x="5320271" y="5004562"/>
                    </a:lnTo>
                    <a:lnTo>
                      <a:pt x="5325821" y="5001615"/>
                    </a:lnTo>
                    <a:lnTo>
                      <a:pt x="5335117" y="4997259"/>
                    </a:lnTo>
                    <a:close/>
                  </a:path>
                  <a:path w="6295390" h="5426710">
                    <a:moveTo>
                      <a:pt x="5339169" y="4599279"/>
                    </a:moveTo>
                    <a:lnTo>
                      <a:pt x="5298656" y="4587900"/>
                    </a:lnTo>
                    <a:lnTo>
                      <a:pt x="5249938" y="4587900"/>
                    </a:lnTo>
                    <a:lnTo>
                      <a:pt x="5195201" y="4575200"/>
                    </a:lnTo>
                    <a:lnTo>
                      <a:pt x="5175923" y="4575200"/>
                    </a:lnTo>
                    <a:lnTo>
                      <a:pt x="5211407" y="4586960"/>
                    </a:lnTo>
                    <a:lnTo>
                      <a:pt x="5339169" y="4599279"/>
                    </a:lnTo>
                    <a:close/>
                  </a:path>
                  <a:path w="6295390" h="5426710">
                    <a:moveTo>
                      <a:pt x="5352847" y="4600600"/>
                    </a:moveTo>
                    <a:lnTo>
                      <a:pt x="5339169" y="4599279"/>
                    </a:lnTo>
                    <a:lnTo>
                      <a:pt x="5343868" y="4600600"/>
                    </a:lnTo>
                    <a:lnTo>
                      <a:pt x="5352847" y="4600600"/>
                    </a:lnTo>
                    <a:close/>
                  </a:path>
                  <a:path w="6295390" h="5426710">
                    <a:moveTo>
                      <a:pt x="5420868" y="4607153"/>
                    </a:moveTo>
                    <a:lnTo>
                      <a:pt x="5409603" y="4600600"/>
                    </a:lnTo>
                    <a:lnTo>
                      <a:pt x="5352847" y="4600600"/>
                    </a:lnTo>
                    <a:lnTo>
                      <a:pt x="5420868" y="4607153"/>
                    </a:lnTo>
                    <a:close/>
                  </a:path>
                  <a:path w="6295390" h="5426710">
                    <a:moveTo>
                      <a:pt x="5437251" y="4989461"/>
                    </a:moveTo>
                    <a:lnTo>
                      <a:pt x="5430774" y="4994300"/>
                    </a:lnTo>
                    <a:lnTo>
                      <a:pt x="5434063" y="4994300"/>
                    </a:lnTo>
                    <a:lnTo>
                      <a:pt x="5437251" y="4989461"/>
                    </a:lnTo>
                    <a:close/>
                  </a:path>
                  <a:path w="6295390" h="5426710">
                    <a:moveTo>
                      <a:pt x="5447792" y="4981600"/>
                    </a:moveTo>
                    <a:lnTo>
                      <a:pt x="5442432" y="4981600"/>
                    </a:lnTo>
                    <a:lnTo>
                      <a:pt x="5437251" y="4989461"/>
                    </a:lnTo>
                    <a:lnTo>
                      <a:pt x="5447792" y="4981600"/>
                    </a:lnTo>
                    <a:close/>
                  </a:path>
                  <a:path w="6295390" h="5426710">
                    <a:moveTo>
                      <a:pt x="5462905" y="4879772"/>
                    </a:moveTo>
                    <a:lnTo>
                      <a:pt x="5456771" y="4879937"/>
                    </a:lnTo>
                    <a:lnTo>
                      <a:pt x="5446217" y="4881194"/>
                    </a:lnTo>
                    <a:lnTo>
                      <a:pt x="5434127" y="4882870"/>
                    </a:lnTo>
                    <a:lnTo>
                      <a:pt x="5436908" y="4881575"/>
                    </a:lnTo>
                    <a:lnTo>
                      <a:pt x="5440451" y="4879924"/>
                    </a:lnTo>
                    <a:lnTo>
                      <a:pt x="5440680" y="4879784"/>
                    </a:lnTo>
                    <a:lnTo>
                      <a:pt x="5444769" y="4877232"/>
                    </a:lnTo>
                    <a:lnTo>
                      <a:pt x="5444083" y="4875263"/>
                    </a:lnTo>
                    <a:lnTo>
                      <a:pt x="5435358" y="4874463"/>
                    </a:lnTo>
                    <a:lnTo>
                      <a:pt x="5424513" y="4872494"/>
                    </a:lnTo>
                    <a:lnTo>
                      <a:pt x="5423928" y="4872494"/>
                    </a:lnTo>
                    <a:lnTo>
                      <a:pt x="5423928" y="4884026"/>
                    </a:lnTo>
                    <a:lnTo>
                      <a:pt x="5415254" y="4884737"/>
                    </a:lnTo>
                    <a:lnTo>
                      <a:pt x="5408841" y="4884572"/>
                    </a:lnTo>
                    <a:lnTo>
                      <a:pt x="5406568" y="4881575"/>
                    </a:lnTo>
                    <a:lnTo>
                      <a:pt x="5423928" y="4884026"/>
                    </a:lnTo>
                    <a:lnTo>
                      <a:pt x="5423928" y="4872494"/>
                    </a:lnTo>
                    <a:lnTo>
                      <a:pt x="5412905" y="4872355"/>
                    </a:lnTo>
                    <a:lnTo>
                      <a:pt x="5401437" y="4873510"/>
                    </a:lnTo>
                    <a:lnTo>
                      <a:pt x="5391061" y="4875403"/>
                    </a:lnTo>
                    <a:lnTo>
                      <a:pt x="5373509" y="4879454"/>
                    </a:lnTo>
                    <a:lnTo>
                      <a:pt x="5372519" y="4879645"/>
                    </a:lnTo>
                    <a:lnTo>
                      <a:pt x="5372074" y="4879708"/>
                    </a:lnTo>
                    <a:lnTo>
                      <a:pt x="5372303" y="4879784"/>
                    </a:lnTo>
                    <a:lnTo>
                      <a:pt x="5363540" y="4879784"/>
                    </a:lnTo>
                    <a:lnTo>
                      <a:pt x="5319344" y="4878032"/>
                    </a:lnTo>
                    <a:lnTo>
                      <a:pt x="5344528" y="4877854"/>
                    </a:lnTo>
                    <a:lnTo>
                      <a:pt x="5327015" y="4876012"/>
                    </a:lnTo>
                    <a:lnTo>
                      <a:pt x="5246471" y="4868634"/>
                    </a:lnTo>
                    <a:lnTo>
                      <a:pt x="5196840" y="4865573"/>
                    </a:lnTo>
                    <a:lnTo>
                      <a:pt x="5150663" y="4863897"/>
                    </a:lnTo>
                    <a:lnTo>
                      <a:pt x="5110848" y="4863884"/>
                    </a:lnTo>
                    <a:lnTo>
                      <a:pt x="5102834" y="4858359"/>
                    </a:lnTo>
                    <a:lnTo>
                      <a:pt x="5118151" y="4857026"/>
                    </a:lnTo>
                    <a:lnTo>
                      <a:pt x="5148135" y="4858448"/>
                    </a:lnTo>
                    <a:lnTo>
                      <a:pt x="5184102" y="4861153"/>
                    </a:lnTo>
                    <a:lnTo>
                      <a:pt x="5217388" y="4863096"/>
                    </a:lnTo>
                    <a:lnTo>
                      <a:pt x="5239296" y="4863643"/>
                    </a:lnTo>
                    <a:lnTo>
                      <a:pt x="5241150" y="4861496"/>
                    </a:lnTo>
                    <a:lnTo>
                      <a:pt x="5221554" y="4857026"/>
                    </a:lnTo>
                    <a:lnTo>
                      <a:pt x="5214264" y="4855362"/>
                    </a:lnTo>
                    <a:lnTo>
                      <a:pt x="5247297" y="4859058"/>
                    </a:lnTo>
                    <a:lnTo>
                      <a:pt x="5282768" y="4861801"/>
                    </a:lnTo>
                    <a:lnTo>
                      <a:pt x="5319560" y="4863516"/>
                    </a:lnTo>
                    <a:lnTo>
                      <a:pt x="5372557" y="4864303"/>
                    </a:lnTo>
                    <a:lnTo>
                      <a:pt x="5373522" y="4864239"/>
                    </a:lnTo>
                    <a:lnTo>
                      <a:pt x="5392979" y="4862639"/>
                    </a:lnTo>
                    <a:lnTo>
                      <a:pt x="5409412" y="4861611"/>
                    </a:lnTo>
                    <a:lnTo>
                      <a:pt x="5415737" y="4861674"/>
                    </a:lnTo>
                    <a:lnTo>
                      <a:pt x="5415331" y="4861611"/>
                    </a:lnTo>
                    <a:lnTo>
                      <a:pt x="5408523" y="4860556"/>
                    </a:lnTo>
                    <a:lnTo>
                      <a:pt x="5401449" y="4859121"/>
                    </a:lnTo>
                    <a:lnTo>
                      <a:pt x="5394477" y="4857420"/>
                    </a:lnTo>
                    <a:lnTo>
                      <a:pt x="5387060" y="4855362"/>
                    </a:lnTo>
                    <a:lnTo>
                      <a:pt x="5382971" y="4854181"/>
                    </a:lnTo>
                    <a:lnTo>
                      <a:pt x="5380507" y="4853394"/>
                    </a:lnTo>
                    <a:lnTo>
                      <a:pt x="5378450" y="4852746"/>
                    </a:lnTo>
                    <a:lnTo>
                      <a:pt x="5374094" y="4851247"/>
                    </a:lnTo>
                    <a:lnTo>
                      <a:pt x="5360174" y="4848504"/>
                    </a:lnTo>
                    <a:lnTo>
                      <a:pt x="5347043" y="4845710"/>
                    </a:lnTo>
                    <a:lnTo>
                      <a:pt x="5325897" y="4840249"/>
                    </a:lnTo>
                    <a:lnTo>
                      <a:pt x="5312588" y="4835055"/>
                    </a:lnTo>
                    <a:lnTo>
                      <a:pt x="5308384" y="4830584"/>
                    </a:lnTo>
                    <a:lnTo>
                      <a:pt x="5314531" y="4827308"/>
                    </a:lnTo>
                    <a:lnTo>
                      <a:pt x="5246827" y="4826609"/>
                    </a:lnTo>
                    <a:lnTo>
                      <a:pt x="5212143" y="4829365"/>
                    </a:lnTo>
                    <a:lnTo>
                      <a:pt x="5199964" y="4834394"/>
                    </a:lnTo>
                    <a:lnTo>
                      <a:pt x="5199850" y="4841024"/>
                    </a:lnTo>
                    <a:lnTo>
                      <a:pt x="5200916" y="4846599"/>
                    </a:lnTo>
                    <a:lnTo>
                      <a:pt x="5192877" y="4851387"/>
                    </a:lnTo>
                    <a:lnTo>
                      <a:pt x="5106670" y="4851082"/>
                    </a:lnTo>
                    <a:lnTo>
                      <a:pt x="5055578" y="4844961"/>
                    </a:lnTo>
                    <a:lnTo>
                      <a:pt x="4965547" y="4832870"/>
                    </a:lnTo>
                    <a:lnTo>
                      <a:pt x="4914366" y="4844961"/>
                    </a:lnTo>
                    <a:lnTo>
                      <a:pt x="4890186" y="4841024"/>
                    </a:lnTo>
                    <a:lnTo>
                      <a:pt x="4884826" y="4838293"/>
                    </a:lnTo>
                    <a:lnTo>
                      <a:pt x="4889639" y="4836185"/>
                    </a:lnTo>
                    <a:lnTo>
                      <a:pt x="4896002" y="4834090"/>
                    </a:lnTo>
                    <a:lnTo>
                      <a:pt x="4895291" y="4831385"/>
                    </a:lnTo>
                    <a:lnTo>
                      <a:pt x="4878857" y="4827473"/>
                    </a:lnTo>
                    <a:lnTo>
                      <a:pt x="4840363" y="4822075"/>
                    </a:lnTo>
                    <a:lnTo>
                      <a:pt x="4838090" y="4821758"/>
                    </a:lnTo>
                    <a:lnTo>
                      <a:pt x="4822418" y="4822075"/>
                    </a:lnTo>
                    <a:lnTo>
                      <a:pt x="4803572" y="4820907"/>
                    </a:lnTo>
                    <a:lnTo>
                      <a:pt x="4782794" y="4818545"/>
                    </a:lnTo>
                    <a:lnTo>
                      <a:pt x="4721009" y="4808994"/>
                    </a:lnTo>
                    <a:lnTo>
                      <a:pt x="4704575" y="4807089"/>
                    </a:lnTo>
                    <a:lnTo>
                      <a:pt x="4692218" y="4806683"/>
                    </a:lnTo>
                    <a:lnTo>
                      <a:pt x="4693971" y="4803889"/>
                    </a:lnTo>
                    <a:lnTo>
                      <a:pt x="4688751" y="4800371"/>
                    </a:lnTo>
                    <a:lnTo>
                      <a:pt x="4670272" y="4795367"/>
                    </a:lnTo>
                    <a:lnTo>
                      <a:pt x="4652988" y="4792103"/>
                    </a:lnTo>
                    <a:lnTo>
                      <a:pt x="4632236" y="4788179"/>
                    </a:lnTo>
                    <a:lnTo>
                      <a:pt x="4629416" y="4790008"/>
                    </a:lnTo>
                    <a:lnTo>
                      <a:pt x="4623981" y="4792053"/>
                    </a:lnTo>
                    <a:lnTo>
                      <a:pt x="4609643" y="4792103"/>
                    </a:lnTo>
                    <a:lnTo>
                      <a:pt x="4584243" y="4788547"/>
                    </a:lnTo>
                    <a:lnTo>
                      <a:pt x="4580128" y="4787963"/>
                    </a:lnTo>
                    <a:lnTo>
                      <a:pt x="4576496" y="4782248"/>
                    </a:lnTo>
                    <a:lnTo>
                      <a:pt x="4576343" y="4782007"/>
                    </a:lnTo>
                    <a:lnTo>
                      <a:pt x="4586363" y="4780750"/>
                    </a:lnTo>
                    <a:lnTo>
                      <a:pt x="4605198" y="4782578"/>
                    </a:lnTo>
                    <a:lnTo>
                      <a:pt x="4649292" y="4789030"/>
                    </a:lnTo>
                    <a:lnTo>
                      <a:pt x="4664595" y="4790224"/>
                    </a:lnTo>
                    <a:lnTo>
                      <a:pt x="4668698" y="4788179"/>
                    </a:lnTo>
                    <a:lnTo>
                      <a:pt x="4656556" y="4781601"/>
                    </a:lnTo>
                    <a:lnTo>
                      <a:pt x="4650905" y="4780750"/>
                    </a:lnTo>
                    <a:lnTo>
                      <a:pt x="4586465" y="4771047"/>
                    </a:lnTo>
                    <a:lnTo>
                      <a:pt x="4554296" y="4769955"/>
                    </a:lnTo>
                    <a:lnTo>
                      <a:pt x="4544542" y="4774247"/>
                    </a:lnTo>
                    <a:lnTo>
                      <a:pt x="4541710" y="4779810"/>
                    </a:lnTo>
                    <a:lnTo>
                      <a:pt x="4530280" y="4782528"/>
                    </a:lnTo>
                    <a:lnTo>
                      <a:pt x="4534674" y="4782248"/>
                    </a:lnTo>
                    <a:lnTo>
                      <a:pt x="4540961" y="4783226"/>
                    </a:lnTo>
                    <a:lnTo>
                      <a:pt x="4562881" y="4787874"/>
                    </a:lnTo>
                    <a:lnTo>
                      <a:pt x="4551781" y="4788547"/>
                    </a:lnTo>
                    <a:lnTo>
                      <a:pt x="4530153" y="4785461"/>
                    </a:lnTo>
                    <a:lnTo>
                      <a:pt x="4510011" y="4782820"/>
                    </a:lnTo>
                    <a:lnTo>
                      <a:pt x="4559160" y="4793335"/>
                    </a:lnTo>
                    <a:lnTo>
                      <a:pt x="4576457" y="4795164"/>
                    </a:lnTo>
                    <a:lnTo>
                      <a:pt x="4566424" y="4795532"/>
                    </a:lnTo>
                    <a:lnTo>
                      <a:pt x="4624641" y="4813185"/>
                    </a:lnTo>
                    <a:lnTo>
                      <a:pt x="4662309" y="4821098"/>
                    </a:lnTo>
                    <a:lnTo>
                      <a:pt x="4715040" y="4828362"/>
                    </a:lnTo>
                    <a:lnTo>
                      <a:pt x="4738294" y="4830737"/>
                    </a:lnTo>
                    <a:lnTo>
                      <a:pt x="4819129" y="4839982"/>
                    </a:lnTo>
                    <a:lnTo>
                      <a:pt x="4911077" y="4851311"/>
                    </a:lnTo>
                    <a:lnTo>
                      <a:pt x="5038915" y="4865535"/>
                    </a:lnTo>
                    <a:lnTo>
                      <a:pt x="5070056" y="4868545"/>
                    </a:lnTo>
                    <a:lnTo>
                      <a:pt x="5157241" y="4876012"/>
                    </a:lnTo>
                    <a:lnTo>
                      <a:pt x="5146281" y="4875758"/>
                    </a:lnTo>
                    <a:lnTo>
                      <a:pt x="5135626" y="4875873"/>
                    </a:lnTo>
                    <a:lnTo>
                      <a:pt x="5130228" y="4876787"/>
                    </a:lnTo>
                    <a:lnTo>
                      <a:pt x="5135016" y="4879010"/>
                    </a:lnTo>
                    <a:lnTo>
                      <a:pt x="5145163" y="4879937"/>
                    </a:lnTo>
                    <a:lnTo>
                      <a:pt x="5314340" y="4894084"/>
                    </a:lnTo>
                    <a:lnTo>
                      <a:pt x="5370868" y="4897996"/>
                    </a:lnTo>
                    <a:lnTo>
                      <a:pt x="5373179" y="4898263"/>
                    </a:lnTo>
                    <a:lnTo>
                      <a:pt x="5382298" y="4899152"/>
                    </a:lnTo>
                    <a:lnTo>
                      <a:pt x="5391899" y="4899622"/>
                    </a:lnTo>
                    <a:lnTo>
                      <a:pt x="5403431" y="4899520"/>
                    </a:lnTo>
                    <a:lnTo>
                      <a:pt x="5418328" y="4898707"/>
                    </a:lnTo>
                    <a:lnTo>
                      <a:pt x="5428348" y="4894351"/>
                    </a:lnTo>
                    <a:lnTo>
                      <a:pt x="5438927" y="4890020"/>
                    </a:lnTo>
                    <a:lnTo>
                      <a:pt x="5450052" y="4885690"/>
                    </a:lnTo>
                    <a:lnTo>
                      <a:pt x="5452643" y="4884737"/>
                    </a:lnTo>
                    <a:lnTo>
                      <a:pt x="5457723" y="4882870"/>
                    </a:lnTo>
                    <a:lnTo>
                      <a:pt x="5461749" y="4881372"/>
                    </a:lnTo>
                    <a:lnTo>
                      <a:pt x="5462905" y="4879772"/>
                    </a:lnTo>
                    <a:close/>
                  </a:path>
                  <a:path w="6295390" h="5426710">
                    <a:moveTo>
                      <a:pt x="5480012" y="4968900"/>
                    </a:moveTo>
                    <a:lnTo>
                      <a:pt x="5467528" y="4968900"/>
                    </a:lnTo>
                    <a:lnTo>
                      <a:pt x="5458574" y="4981600"/>
                    </a:lnTo>
                    <a:lnTo>
                      <a:pt x="5464708" y="4981600"/>
                    </a:lnTo>
                    <a:lnTo>
                      <a:pt x="5480012" y="4968900"/>
                    </a:lnTo>
                    <a:close/>
                  </a:path>
                  <a:path w="6295390" h="5426710">
                    <a:moveTo>
                      <a:pt x="5484609" y="4613300"/>
                    </a:moveTo>
                    <a:lnTo>
                      <a:pt x="5420868" y="4607153"/>
                    </a:lnTo>
                    <a:lnTo>
                      <a:pt x="5431421" y="4613300"/>
                    </a:lnTo>
                    <a:lnTo>
                      <a:pt x="5484609" y="4613300"/>
                    </a:lnTo>
                    <a:close/>
                  </a:path>
                  <a:path w="6295390" h="5426710">
                    <a:moveTo>
                      <a:pt x="5494909" y="4880000"/>
                    </a:moveTo>
                    <a:lnTo>
                      <a:pt x="5470322" y="4880000"/>
                    </a:lnTo>
                    <a:lnTo>
                      <a:pt x="5461749" y="4892700"/>
                    </a:lnTo>
                    <a:lnTo>
                      <a:pt x="5476011" y="4892700"/>
                    </a:lnTo>
                    <a:lnTo>
                      <a:pt x="5494909" y="4880000"/>
                    </a:lnTo>
                    <a:close/>
                  </a:path>
                  <a:path w="6295390" h="5426710">
                    <a:moveTo>
                      <a:pt x="5504091" y="5197500"/>
                    </a:moveTo>
                    <a:lnTo>
                      <a:pt x="5499036" y="5197500"/>
                    </a:lnTo>
                    <a:lnTo>
                      <a:pt x="5488902" y="5210200"/>
                    </a:lnTo>
                    <a:lnTo>
                      <a:pt x="5496928" y="5210200"/>
                    </a:lnTo>
                    <a:lnTo>
                      <a:pt x="5504091" y="5197500"/>
                    </a:lnTo>
                    <a:close/>
                  </a:path>
                  <a:path w="6295390" h="5426710">
                    <a:moveTo>
                      <a:pt x="5518518" y="4940643"/>
                    </a:moveTo>
                    <a:lnTo>
                      <a:pt x="5517312" y="4939436"/>
                    </a:lnTo>
                    <a:lnTo>
                      <a:pt x="5515965" y="4938293"/>
                    </a:lnTo>
                    <a:lnTo>
                      <a:pt x="5514479" y="4937201"/>
                    </a:lnTo>
                    <a:lnTo>
                      <a:pt x="5514238" y="4939614"/>
                    </a:lnTo>
                    <a:lnTo>
                      <a:pt x="5515584" y="4940643"/>
                    </a:lnTo>
                    <a:lnTo>
                      <a:pt x="5518518" y="4940643"/>
                    </a:lnTo>
                    <a:close/>
                  </a:path>
                  <a:path w="6295390" h="5426710">
                    <a:moveTo>
                      <a:pt x="5544083" y="4619028"/>
                    </a:moveTo>
                    <a:lnTo>
                      <a:pt x="5522150" y="4613300"/>
                    </a:lnTo>
                    <a:lnTo>
                      <a:pt x="5484609" y="4613300"/>
                    </a:lnTo>
                    <a:lnTo>
                      <a:pt x="5544083" y="4619028"/>
                    </a:lnTo>
                    <a:close/>
                  </a:path>
                  <a:path w="6295390" h="5426710">
                    <a:moveTo>
                      <a:pt x="5550979" y="5184800"/>
                    </a:moveTo>
                    <a:lnTo>
                      <a:pt x="5530291" y="5184800"/>
                    </a:lnTo>
                    <a:lnTo>
                      <a:pt x="5509323" y="5197500"/>
                    </a:lnTo>
                    <a:lnTo>
                      <a:pt x="5531243" y="5197500"/>
                    </a:lnTo>
                    <a:lnTo>
                      <a:pt x="5550979" y="5184800"/>
                    </a:lnTo>
                    <a:close/>
                  </a:path>
                  <a:path w="6295390" h="5426710">
                    <a:moveTo>
                      <a:pt x="5553303" y="5183276"/>
                    </a:moveTo>
                    <a:lnTo>
                      <a:pt x="5550979" y="5184800"/>
                    </a:lnTo>
                    <a:lnTo>
                      <a:pt x="5552021" y="5184800"/>
                    </a:lnTo>
                    <a:lnTo>
                      <a:pt x="5553303" y="5183276"/>
                    </a:lnTo>
                    <a:close/>
                  </a:path>
                  <a:path w="6295390" h="5426710">
                    <a:moveTo>
                      <a:pt x="5572671" y="4857077"/>
                    </a:moveTo>
                    <a:lnTo>
                      <a:pt x="5537327" y="4867300"/>
                    </a:lnTo>
                    <a:lnTo>
                      <a:pt x="5497703" y="4880000"/>
                    </a:lnTo>
                    <a:lnTo>
                      <a:pt x="5531955" y="4880000"/>
                    </a:lnTo>
                    <a:lnTo>
                      <a:pt x="5548261" y="4867300"/>
                    </a:lnTo>
                    <a:lnTo>
                      <a:pt x="5562511" y="4867300"/>
                    </a:lnTo>
                    <a:lnTo>
                      <a:pt x="5572671" y="4857077"/>
                    </a:lnTo>
                    <a:close/>
                  </a:path>
                  <a:path w="6295390" h="5426710">
                    <a:moveTo>
                      <a:pt x="5581231" y="4854600"/>
                    </a:moveTo>
                    <a:lnTo>
                      <a:pt x="5575135" y="4854600"/>
                    </a:lnTo>
                    <a:lnTo>
                      <a:pt x="5572671" y="4857077"/>
                    </a:lnTo>
                    <a:lnTo>
                      <a:pt x="5581231" y="4854600"/>
                    </a:lnTo>
                    <a:close/>
                  </a:path>
                  <a:path w="6295390" h="5426710">
                    <a:moveTo>
                      <a:pt x="5981547" y="5007000"/>
                    </a:moveTo>
                    <a:lnTo>
                      <a:pt x="5979477" y="5007000"/>
                    </a:lnTo>
                    <a:lnTo>
                      <a:pt x="5978753" y="5008410"/>
                    </a:lnTo>
                    <a:lnTo>
                      <a:pt x="5981547" y="5007000"/>
                    </a:lnTo>
                    <a:close/>
                  </a:path>
                  <a:path w="6295390" h="5426710">
                    <a:moveTo>
                      <a:pt x="6006427" y="4994300"/>
                    </a:moveTo>
                    <a:lnTo>
                      <a:pt x="5981547" y="5007000"/>
                    </a:lnTo>
                    <a:lnTo>
                      <a:pt x="5992901" y="5007000"/>
                    </a:lnTo>
                    <a:lnTo>
                      <a:pt x="6006427" y="4994300"/>
                    </a:lnTo>
                    <a:close/>
                  </a:path>
                  <a:path w="6295390" h="5426710">
                    <a:moveTo>
                      <a:pt x="6073203" y="4948580"/>
                    </a:moveTo>
                    <a:lnTo>
                      <a:pt x="6050013" y="4960683"/>
                    </a:lnTo>
                    <a:lnTo>
                      <a:pt x="6031750" y="4970564"/>
                    </a:lnTo>
                    <a:lnTo>
                      <a:pt x="6017514" y="4978616"/>
                    </a:lnTo>
                    <a:lnTo>
                      <a:pt x="6006427" y="4985258"/>
                    </a:lnTo>
                    <a:lnTo>
                      <a:pt x="6073203" y="4948580"/>
                    </a:lnTo>
                    <a:close/>
                  </a:path>
                  <a:path w="6295390" h="5426710">
                    <a:moveTo>
                      <a:pt x="6140234" y="4905400"/>
                    </a:moveTo>
                    <a:lnTo>
                      <a:pt x="6133503" y="4905400"/>
                    </a:lnTo>
                    <a:lnTo>
                      <a:pt x="6116498" y="4918100"/>
                    </a:lnTo>
                    <a:lnTo>
                      <a:pt x="6089281" y="4943500"/>
                    </a:lnTo>
                    <a:lnTo>
                      <a:pt x="6105906" y="4930800"/>
                    </a:lnTo>
                    <a:lnTo>
                      <a:pt x="6121235" y="4918100"/>
                    </a:lnTo>
                    <a:lnTo>
                      <a:pt x="6130429" y="4918100"/>
                    </a:lnTo>
                    <a:lnTo>
                      <a:pt x="6140234" y="4905400"/>
                    </a:lnTo>
                    <a:close/>
                  </a:path>
                  <a:path w="6295390" h="5426710">
                    <a:moveTo>
                      <a:pt x="6140501" y="4689500"/>
                    </a:moveTo>
                    <a:lnTo>
                      <a:pt x="6137148" y="4676800"/>
                    </a:lnTo>
                    <a:lnTo>
                      <a:pt x="6128410" y="4676800"/>
                    </a:lnTo>
                    <a:lnTo>
                      <a:pt x="6135001" y="4689500"/>
                    </a:lnTo>
                    <a:lnTo>
                      <a:pt x="6140501" y="4689500"/>
                    </a:lnTo>
                    <a:close/>
                  </a:path>
                  <a:path w="6295390" h="5426710">
                    <a:moveTo>
                      <a:pt x="6143396" y="4903470"/>
                    </a:moveTo>
                    <a:lnTo>
                      <a:pt x="6140234" y="4905400"/>
                    </a:lnTo>
                    <a:lnTo>
                      <a:pt x="6142774" y="4905400"/>
                    </a:lnTo>
                    <a:lnTo>
                      <a:pt x="6143396" y="4903470"/>
                    </a:lnTo>
                    <a:close/>
                  </a:path>
                  <a:path w="6295390" h="5426710">
                    <a:moveTo>
                      <a:pt x="6216777" y="4892700"/>
                    </a:moveTo>
                    <a:lnTo>
                      <a:pt x="6208331" y="4892700"/>
                    </a:lnTo>
                    <a:lnTo>
                      <a:pt x="6200864" y="4905400"/>
                    </a:lnTo>
                    <a:lnTo>
                      <a:pt x="6191821" y="4905400"/>
                    </a:lnTo>
                    <a:lnTo>
                      <a:pt x="6169609" y="4918100"/>
                    </a:lnTo>
                    <a:lnTo>
                      <a:pt x="6146393" y="4930800"/>
                    </a:lnTo>
                    <a:lnTo>
                      <a:pt x="6136221" y="4930800"/>
                    </a:lnTo>
                    <a:lnTo>
                      <a:pt x="6128055" y="4943500"/>
                    </a:lnTo>
                    <a:lnTo>
                      <a:pt x="6121374" y="4943500"/>
                    </a:lnTo>
                    <a:lnTo>
                      <a:pt x="6100648" y="4956200"/>
                    </a:lnTo>
                    <a:lnTo>
                      <a:pt x="6065418" y="4981600"/>
                    </a:lnTo>
                    <a:lnTo>
                      <a:pt x="6030074" y="4994300"/>
                    </a:lnTo>
                    <a:lnTo>
                      <a:pt x="5995492" y="5019700"/>
                    </a:lnTo>
                    <a:lnTo>
                      <a:pt x="5962548" y="5032400"/>
                    </a:lnTo>
                    <a:lnTo>
                      <a:pt x="5947029" y="5045100"/>
                    </a:lnTo>
                    <a:lnTo>
                      <a:pt x="5937364" y="5045100"/>
                    </a:lnTo>
                    <a:lnTo>
                      <a:pt x="5943612" y="5032400"/>
                    </a:lnTo>
                    <a:lnTo>
                      <a:pt x="5962167" y="5032400"/>
                    </a:lnTo>
                    <a:lnTo>
                      <a:pt x="5968339" y="5019700"/>
                    </a:lnTo>
                    <a:lnTo>
                      <a:pt x="5973000" y="5019700"/>
                    </a:lnTo>
                    <a:lnTo>
                      <a:pt x="5978753" y="5008410"/>
                    </a:lnTo>
                    <a:lnTo>
                      <a:pt x="5932335" y="5032108"/>
                    </a:lnTo>
                    <a:lnTo>
                      <a:pt x="5932335" y="5045100"/>
                    </a:lnTo>
                    <a:lnTo>
                      <a:pt x="5918606" y="5057800"/>
                    </a:lnTo>
                    <a:lnTo>
                      <a:pt x="5905995" y="5070500"/>
                    </a:lnTo>
                    <a:lnTo>
                      <a:pt x="5893828" y="5070500"/>
                    </a:lnTo>
                    <a:lnTo>
                      <a:pt x="5913907" y="5057800"/>
                    </a:lnTo>
                    <a:lnTo>
                      <a:pt x="5922569" y="5045100"/>
                    </a:lnTo>
                    <a:lnTo>
                      <a:pt x="5932335" y="5045100"/>
                    </a:lnTo>
                    <a:lnTo>
                      <a:pt x="5932335" y="5032108"/>
                    </a:lnTo>
                    <a:lnTo>
                      <a:pt x="5881992" y="5057800"/>
                    </a:lnTo>
                    <a:lnTo>
                      <a:pt x="5874842" y="5057800"/>
                    </a:lnTo>
                    <a:lnTo>
                      <a:pt x="5874753" y="5057953"/>
                    </a:lnTo>
                    <a:lnTo>
                      <a:pt x="5874753" y="5070500"/>
                    </a:lnTo>
                    <a:lnTo>
                      <a:pt x="5868771" y="5083200"/>
                    </a:lnTo>
                    <a:lnTo>
                      <a:pt x="5864428" y="5083200"/>
                    </a:lnTo>
                    <a:lnTo>
                      <a:pt x="5872378" y="5070500"/>
                    </a:lnTo>
                    <a:lnTo>
                      <a:pt x="5874753" y="5070500"/>
                    </a:lnTo>
                    <a:lnTo>
                      <a:pt x="5874753" y="5057953"/>
                    </a:lnTo>
                    <a:lnTo>
                      <a:pt x="5866904" y="5070500"/>
                    </a:lnTo>
                    <a:lnTo>
                      <a:pt x="5850394" y="5070500"/>
                    </a:lnTo>
                    <a:lnTo>
                      <a:pt x="5817895" y="5083200"/>
                    </a:lnTo>
                    <a:lnTo>
                      <a:pt x="5705805" y="5121300"/>
                    </a:lnTo>
                    <a:lnTo>
                      <a:pt x="5654814" y="5134000"/>
                    </a:lnTo>
                    <a:lnTo>
                      <a:pt x="5607189" y="5159400"/>
                    </a:lnTo>
                    <a:lnTo>
                      <a:pt x="5562739" y="5172100"/>
                    </a:lnTo>
                    <a:lnTo>
                      <a:pt x="5553303" y="5183276"/>
                    </a:lnTo>
                    <a:lnTo>
                      <a:pt x="5570385" y="5172100"/>
                    </a:lnTo>
                    <a:lnTo>
                      <a:pt x="5590794" y="5172100"/>
                    </a:lnTo>
                    <a:lnTo>
                      <a:pt x="5613514" y="5159400"/>
                    </a:lnTo>
                    <a:lnTo>
                      <a:pt x="5606783" y="5172100"/>
                    </a:lnTo>
                    <a:lnTo>
                      <a:pt x="5590921" y="5172100"/>
                    </a:lnTo>
                    <a:lnTo>
                      <a:pt x="5581853" y="5184800"/>
                    </a:lnTo>
                    <a:lnTo>
                      <a:pt x="5561546" y="5184800"/>
                    </a:lnTo>
                    <a:lnTo>
                      <a:pt x="5555793" y="5197500"/>
                    </a:lnTo>
                    <a:lnTo>
                      <a:pt x="5537390" y="5197500"/>
                    </a:lnTo>
                    <a:lnTo>
                      <a:pt x="5524271" y="5210200"/>
                    </a:lnTo>
                    <a:lnTo>
                      <a:pt x="5510517" y="5210200"/>
                    </a:lnTo>
                    <a:lnTo>
                      <a:pt x="5481078" y="5222900"/>
                    </a:lnTo>
                    <a:lnTo>
                      <a:pt x="5459958" y="5222900"/>
                    </a:lnTo>
                    <a:lnTo>
                      <a:pt x="5466143" y="5210200"/>
                    </a:lnTo>
                    <a:lnTo>
                      <a:pt x="5459450" y="5210200"/>
                    </a:lnTo>
                    <a:lnTo>
                      <a:pt x="5454891" y="5222900"/>
                    </a:lnTo>
                    <a:lnTo>
                      <a:pt x="5458041" y="5222900"/>
                    </a:lnTo>
                    <a:lnTo>
                      <a:pt x="5453329" y="5235600"/>
                    </a:lnTo>
                    <a:lnTo>
                      <a:pt x="5463565" y="5235600"/>
                    </a:lnTo>
                    <a:lnTo>
                      <a:pt x="5520753" y="5222900"/>
                    </a:lnTo>
                    <a:lnTo>
                      <a:pt x="5561228" y="5197500"/>
                    </a:lnTo>
                    <a:lnTo>
                      <a:pt x="5591187" y="5197500"/>
                    </a:lnTo>
                    <a:lnTo>
                      <a:pt x="5613781" y="5184800"/>
                    </a:lnTo>
                    <a:lnTo>
                      <a:pt x="5631205" y="5184800"/>
                    </a:lnTo>
                    <a:lnTo>
                      <a:pt x="5645226" y="5172100"/>
                    </a:lnTo>
                    <a:lnTo>
                      <a:pt x="5684609" y="5172100"/>
                    </a:lnTo>
                    <a:lnTo>
                      <a:pt x="5702846" y="5159400"/>
                    </a:lnTo>
                    <a:lnTo>
                      <a:pt x="5726684" y="5146700"/>
                    </a:lnTo>
                    <a:lnTo>
                      <a:pt x="5757900" y="5146700"/>
                    </a:lnTo>
                    <a:lnTo>
                      <a:pt x="5798286" y="5121300"/>
                    </a:lnTo>
                    <a:lnTo>
                      <a:pt x="5849366" y="5108600"/>
                    </a:lnTo>
                    <a:lnTo>
                      <a:pt x="5912650" y="5083200"/>
                    </a:lnTo>
                    <a:lnTo>
                      <a:pt x="5864491" y="5108600"/>
                    </a:lnTo>
                    <a:lnTo>
                      <a:pt x="5924435" y="5083200"/>
                    </a:lnTo>
                    <a:lnTo>
                      <a:pt x="5929693" y="5083200"/>
                    </a:lnTo>
                    <a:lnTo>
                      <a:pt x="6021159" y="5032400"/>
                    </a:lnTo>
                    <a:lnTo>
                      <a:pt x="6066891" y="5007000"/>
                    </a:lnTo>
                    <a:lnTo>
                      <a:pt x="5990310" y="5032400"/>
                    </a:lnTo>
                    <a:lnTo>
                      <a:pt x="6092761" y="4981600"/>
                    </a:lnTo>
                    <a:lnTo>
                      <a:pt x="6143206" y="4943500"/>
                    </a:lnTo>
                    <a:lnTo>
                      <a:pt x="6168225" y="4930800"/>
                    </a:lnTo>
                    <a:lnTo>
                      <a:pt x="6179642" y="4930800"/>
                    </a:lnTo>
                    <a:lnTo>
                      <a:pt x="6185166" y="4918100"/>
                    </a:lnTo>
                    <a:lnTo>
                      <a:pt x="6190729" y="4918100"/>
                    </a:lnTo>
                    <a:lnTo>
                      <a:pt x="6205144" y="4905400"/>
                    </a:lnTo>
                    <a:lnTo>
                      <a:pt x="6213360" y="4905400"/>
                    </a:lnTo>
                    <a:lnTo>
                      <a:pt x="6216777" y="4892700"/>
                    </a:lnTo>
                    <a:close/>
                  </a:path>
                  <a:path w="6295390" h="5426710">
                    <a:moveTo>
                      <a:pt x="6261379" y="4765700"/>
                    </a:moveTo>
                    <a:lnTo>
                      <a:pt x="6237338" y="4753000"/>
                    </a:lnTo>
                    <a:lnTo>
                      <a:pt x="6213957" y="4753000"/>
                    </a:lnTo>
                    <a:lnTo>
                      <a:pt x="6213957" y="4854600"/>
                    </a:lnTo>
                    <a:lnTo>
                      <a:pt x="6210325" y="4854600"/>
                    </a:lnTo>
                    <a:lnTo>
                      <a:pt x="6206795" y="4867300"/>
                    </a:lnTo>
                    <a:lnTo>
                      <a:pt x="6199035" y="4867300"/>
                    </a:lnTo>
                    <a:lnTo>
                      <a:pt x="6212357" y="4841900"/>
                    </a:lnTo>
                    <a:lnTo>
                      <a:pt x="6213589" y="4841900"/>
                    </a:lnTo>
                    <a:lnTo>
                      <a:pt x="6213957" y="4854600"/>
                    </a:lnTo>
                    <a:lnTo>
                      <a:pt x="6213957" y="4753000"/>
                    </a:lnTo>
                    <a:lnTo>
                      <a:pt x="6200292" y="4753000"/>
                    </a:lnTo>
                    <a:lnTo>
                      <a:pt x="6194361" y="4740300"/>
                    </a:lnTo>
                    <a:lnTo>
                      <a:pt x="6170752" y="4740300"/>
                    </a:lnTo>
                    <a:lnTo>
                      <a:pt x="6166269" y="4727600"/>
                    </a:lnTo>
                    <a:lnTo>
                      <a:pt x="6132373" y="4727600"/>
                    </a:lnTo>
                    <a:lnTo>
                      <a:pt x="6121844" y="4714900"/>
                    </a:lnTo>
                    <a:lnTo>
                      <a:pt x="6070841" y="4714900"/>
                    </a:lnTo>
                    <a:lnTo>
                      <a:pt x="6064135" y="4702200"/>
                    </a:lnTo>
                    <a:lnTo>
                      <a:pt x="6036538" y="4702200"/>
                    </a:lnTo>
                    <a:lnTo>
                      <a:pt x="6008027" y="4689500"/>
                    </a:lnTo>
                    <a:lnTo>
                      <a:pt x="5948184" y="4689500"/>
                    </a:lnTo>
                    <a:lnTo>
                      <a:pt x="5942114" y="4676800"/>
                    </a:lnTo>
                    <a:lnTo>
                      <a:pt x="5831040" y="4689500"/>
                    </a:lnTo>
                    <a:lnTo>
                      <a:pt x="5821578" y="4676800"/>
                    </a:lnTo>
                    <a:lnTo>
                      <a:pt x="5786272" y="4676800"/>
                    </a:lnTo>
                    <a:lnTo>
                      <a:pt x="5786272" y="4778400"/>
                    </a:lnTo>
                    <a:lnTo>
                      <a:pt x="5776938" y="4778400"/>
                    </a:lnTo>
                    <a:lnTo>
                      <a:pt x="5773128" y="4774895"/>
                    </a:lnTo>
                    <a:lnTo>
                      <a:pt x="5786272" y="4778400"/>
                    </a:lnTo>
                    <a:lnTo>
                      <a:pt x="5786272" y="4676800"/>
                    </a:lnTo>
                    <a:lnTo>
                      <a:pt x="5744095" y="4676800"/>
                    </a:lnTo>
                    <a:lnTo>
                      <a:pt x="5744095" y="4778400"/>
                    </a:lnTo>
                    <a:lnTo>
                      <a:pt x="5722048" y="4791100"/>
                    </a:lnTo>
                    <a:lnTo>
                      <a:pt x="5535231" y="4791100"/>
                    </a:lnTo>
                    <a:lnTo>
                      <a:pt x="5453786" y="4778400"/>
                    </a:lnTo>
                    <a:lnTo>
                      <a:pt x="5469877" y="4778400"/>
                    </a:lnTo>
                    <a:lnTo>
                      <a:pt x="5482247" y="4765700"/>
                    </a:lnTo>
                    <a:lnTo>
                      <a:pt x="5413807" y="4765700"/>
                    </a:lnTo>
                    <a:lnTo>
                      <a:pt x="5445150" y="4778400"/>
                    </a:lnTo>
                    <a:lnTo>
                      <a:pt x="5333212" y="4778400"/>
                    </a:lnTo>
                    <a:lnTo>
                      <a:pt x="5334266" y="4765700"/>
                    </a:lnTo>
                    <a:lnTo>
                      <a:pt x="5213528" y="4765700"/>
                    </a:lnTo>
                    <a:lnTo>
                      <a:pt x="5213680" y="4765954"/>
                    </a:lnTo>
                    <a:lnTo>
                      <a:pt x="5197157" y="4764240"/>
                    </a:lnTo>
                    <a:lnTo>
                      <a:pt x="5153050" y="4758906"/>
                    </a:lnTo>
                    <a:lnTo>
                      <a:pt x="5143843" y="4753000"/>
                    </a:lnTo>
                    <a:lnTo>
                      <a:pt x="5359222" y="4753000"/>
                    </a:lnTo>
                    <a:lnTo>
                      <a:pt x="5209400" y="4740300"/>
                    </a:lnTo>
                    <a:lnTo>
                      <a:pt x="5329987" y="4740300"/>
                    </a:lnTo>
                    <a:lnTo>
                      <a:pt x="5421820" y="4753000"/>
                    </a:lnTo>
                    <a:lnTo>
                      <a:pt x="5467693" y="4753000"/>
                    </a:lnTo>
                    <a:lnTo>
                      <a:pt x="5598414" y="4765700"/>
                    </a:lnTo>
                    <a:lnTo>
                      <a:pt x="5556885" y="4765700"/>
                    </a:lnTo>
                    <a:lnTo>
                      <a:pt x="5592432" y="4778400"/>
                    </a:lnTo>
                    <a:lnTo>
                      <a:pt x="5744095" y="4778400"/>
                    </a:lnTo>
                    <a:lnTo>
                      <a:pt x="5744095" y="4676800"/>
                    </a:lnTo>
                    <a:lnTo>
                      <a:pt x="5668581" y="4676800"/>
                    </a:lnTo>
                    <a:lnTo>
                      <a:pt x="5688266" y="4664100"/>
                    </a:lnTo>
                    <a:lnTo>
                      <a:pt x="5851131" y="4664100"/>
                    </a:lnTo>
                    <a:lnTo>
                      <a:pt x="5846889" y="4651400"/>
                    </a:lnTo>
                    <a:lnTo>
                      <a:pt x="5990780" y="4651400"/>
                    </a:lnTo>
                    <a:lnTo>
                      <a:pt x="5879820" y="4638700"/>
                    </a:lnTo>
                    <a:lnTo>
                      <a:pt x="6037618" y="4638700"/>
                    </a:lnTo>
                    <a:lnTo>
                      <a:pt x="6057684" y="4651400"/>
                    </a:lnTo>
                    <a:lnTo>
                      <a:pt x="6077420" y="4664100"/>
                    </a:lnTo>
                    <a:lnTo>
                      <a:pt x="6096190" y="4664100"/>
                    </a:lnTo>
                    <a:lnTo>
                      <a:pt x="6113361" y="4676800"/>
                    </a:lnTo>
                    <a:lnTo>
                      <a:pt x="6123508" y="4676800"/>
                    </a:lnTo>
                    <a:lnTo>
                      <a:pt x="6119571" y="4664100"/>
                    </a:lnTo>
                    <a:lnTo>
                      <a:pt x="6114135" y="4651400"/>
                    </a:lnTo>
                    <a:lnTo>
                      <a:pt x="6109297" y="4638700"/>
                    </a:lnTo>
                    <a:lnTo>
                      <a:pt x="6104356" y="4626000"/>
                    </a:lnTo>
                    <a:lnTo>
                      <a:pt x="6108243" y="4626000"/>
                    </a:lnTo>
                    <a:lnTo>
                      <a:pt x="6119215" y="4638700"/>
                    </a:lnTo>
                    <a:lnTo>
                      <a:pt x="6130290" y="4638700"/>
                    </a:lnTo>
                    <a:lnTo>
                      <a:pt x="6140221" y="4651400"/>
                    </a:lnTo>
                    <a:lnTo>
                      <a:pt x="6152312" y="4651400"/>
                    </a:lnTo>
                    <a:lnTo>
                      <a:pt x="6146927" y="4638700"/>
                    </a:lnTo>
                    <a:lnTo>
                      <a:pt x="6139040" y="4638700"/>
                    </a:lnTo>
                    <a:lnTo>
                      <a:pt x="6128093" y="4626000"/>
                    </a:lnTo>
                    <a:lnTo>
                      <a:pt x="6115266" y="4626000"/>
                    </a:lnTo>
                    <a:lnTo>
                      <a:pt x="6101689" y="4613300"/>
                    </a:lnTo>
                    <a:lnTo>
                      <a:pt x="6003036" y="4613300"/>
                    </a:lnTo>
                    <a:lnTo>
                      <a:pt x="6025693" y="4626000"/>
                    </a:lnTo>
                    <a:lnTo>
                      <a:pt x="5809234" y="4626000"/>
                    </a:lnTo>
                    <a:lnTo>
                      <a:pt x="5810288" y="4613300"/>
                    </a:lnTo>
                    <a:lnTo>
                      <a:pt x="5721743" y="4613300"/>
                    </a:lnTo>
                    <a:lnTo>
                      <a:pt x="5713857" y="4626000"/>
                    </a:lnTo>
                    <a:lnTo>
                      <a:pt x="5616372" y="4626000"/>
                    </a:lnTo>
                    <a:lnTo>
                      <a:pt x="5544083" y="4619028"/>
                    </a:lnTo>
                    <a:lnTo>
                      <a:pt x="5570753" y="4626000"/>
                    </a:lnTo>
                    <a:lnTo>
                      <a:pt x="5380126" y="4626000"/>
                    </a:lnTo>
                    <a:lnTo>
                      <a:pt x="5412473" y="4638700"/>
                    </a:lnTo>
                    <a:lnTo>
                      <a:pt x="5282857" y="4638700"/>
                    </a:lnTo>
                    <a:lnTo>
                      <a:pt x="5258727" y="4651400"/>
                    </a:lnTo>
                    <a:lnTo>
                      <a:pt x="5123065" y="4651400"/>
                    </a:lnTo>
                    <a:lnTo>
                      <a:pt x="5085334" y="4638700"/>
                    </a:lnTo>
                    <a:lnTo>
                      <a:pt x="4994732" y="4638700"/>
                    </a:lnTo>
                    <a:lnTo>
                      <a:pt x="4992840" y="4626000"/>
                    </a:lnTo>
                    <a:lnTo>
                      <a:pt x="4964823" y="4626000"/>
                    </a:lnTo>
                    <a:lnTo>
                      <a:pt x="4950879" y="4613300"/>
                    </a:lnTo>
                    <a:lnTo>
                      <a:pt x="4844720" y="4613300"/>
                    </a:lnTo>
                    <a:lnTo>
                      <a:pt x="4818939" y="4600600"/>
                    </a:lnTo>
                    <a:lnTo>
                      <a:pt x="4687824" y="4600600"/>
                    </a:lnTo>
                    <a:lnTo>
                      <a:pt x="4660252" y="4587900"/>
                    </a:lnTo>
                    <a:lnTo>
                      <a:pt x="4602658" y="4587900"/>
                    </a:lnTo>
                    <a:lnTo>
                      <a:pt x="4572381" y="4575200"/>
                    </a:lnTo>
                    <a:lnTo>
                      <a:pt x="4552988" y="4562500"/>
                    </a:lnTo>
                    <a:lnTo>
                      <a:pt x="4513656" y="4549800"/>
                    </a:lnTo>
                    <a:lnTo>
                      <a:pt x="4482008" y="4549800"/>
                    </a:lnTo>
                    <a:lnTo>
                      <a:pt x="4485640" y="4537100"/>
                    </a:lnTo>
                    <a:lnTo>
                      <a:pt x="4451528" y="4537100"/>
                    </a:lnTo>
                    <a:lnTo>
                      <a:pt x="4420730" y="4524400"/>
                    </a:lnTo>
                    <a:lnTo>
                      <a:pt x="4435348" y="4524400"/>
                    </a:lnTo>
                    <a:lnTo>
                      <a:pt x="4421073" y="4511700"/>
                    </a:lnTo>
                    <a:lnTo>
                      <a:pt x="4459351" y="4524400"/>
                    </a:lnTo>
                    <a:lnTo>
                      <a:pt x="4521911" y="4537100"/>
                    </a:lnTo>
                    <a:lnTo>
                      <a:pt x="4619650" y="4537100"/>
                    </a:lnTo>
                    <a:lnTo>
                      <a:pt x="4639932" y="4549800"/>
                    </a:lnTo>
                    <a:lnTo>
                      <a:pt x="4658792" y="4549800"/>
                    </a:lnTo>
                    <a:lnTo>
                      <a:pt x="4676483" y="4562500"/>
                    </a:lnTo>
                    <a:lnTo>
                      <a:pt x="4709465" y="4562500"/>
                    </a:lnTo>
                    <a:lnTo>
                      <a:pt x="4740999" y="4575200"/>
                    </a:lnTo>
                    <a:lnTo>
                      <a:pt x="4790084" y="4575200"/>
                    </a:lnTo>
                    <a:lnTo>
                      <a:pt x="4807991" y="4587900"/>
                    </a:lnTo>
                    <a:lnTo>
                      <a:pt x="4847869" y="4587900"/>
                    </a:lnTo>
                    <a:lnTo>
                      <a:pt x="4870348" y="4600600"/>
                    </a:lnTo>
                    <a:lnTo>
                      <a:pt x="4893932" y="4600600"/>
                    </a:lnTo>
                    <a:lnTo>
                      <a:pt x="4868608" y="4587900"/>
                    </a:lnTo>
                    <a:lnTo>
                      <a:pt x="4950752" y="4587900"/>
                    </a:lnTo>
                    <a:lnTo>
                      <a:pt x="4974856" y="4600600"/>
                    </a:lnTo>
                    <a:lnTo>
                      <a:pt x="5020195" y="4600600"/>
                    </a:lnTo>
                    <a:lnTo>
                      <a:pt x="4990325" y="4587900"/>
                    </a:lnTo>
                    <a:lnTo>
                      <a:pt x="4938738" y="4575200"/>
                    </a:lnTo>
                    <a:lnTo>
                      <a:pt x="4991074" y="4587900"/>
                    </a:lnTo>
                    <a:lnTo>
                      <a:pt x="5043614" y="4587900"/>
                    </a:lnTo>
                    <a:lnTo>
                      <a:pt x="5097602" y="4600600"/>
                    </a:lnTo>
                    <a:lnTo>
                      <a:pt x="5154257" y="4600600"/>
                    </a:lnTo>
                    <a:lnTo>
                      <a:pt x="5075682" y="4587900"/>
                    </a:lnTo>
                    <a:lnTo>
                      <a:pt x="5139245" y="4587900"/>
                    </a:lnTo>
                    <a:lnTo>
                      <a:pt x="5120767" y="4581017"/>
                    </a:lnTo>
                    <a:lnTo>
                      <a:pt x="5089322" y="4575200"/>
                    </a:lnTo>
                    <a:lnTo>
                      <a:pt x="5073980" y="4575200"/>
                    </a:lnTo>
                    <a:lnTo>
                      <a:pt x="5043805" y="4562500"/>
                    </a:lnTo>
                    <a:lnTo>
                      <a:pt x="5012461" y="4562500"/>
                    </a:lnTo>
                    <a:lnTo>
                      <a:pt x="4977892" y="4549800"/>
                    </a:lnTo>
                    <a:lnTo>
                      <a:pt x="4945634" y="4549800"/>
                    </a:lnTo>
                    <a:lnTo>
                      <a:pt x="4953254" y="4562500"/>
                    </a:lnTo>
                    <a:lnTo>
                      <a:pt x="4864709" y="4562500"/>
                    </a:lnTo>
                    <a:lnTo>
                      <a:pt x="4841849" y="4549800"/>
                    </a:lnTo>
                    <a:lnTo>
                      <a:pt x="4803025" y="4549800"/>
                    </a:lnTo>
                    <a:lnTo>
                      <a:pt x="4779746" y="4537100"/>
                    </a:lnTo>
                    <a:lnTo>
                      <a:pt x="4745355" y="4537100"/>
                    </a:lnTo>
                    <a:lnTo>
                      <a:pt x="4729912" y="4524400"/>
                    </a:lnTo>
                    <a:lnTo>
                      <a:pt x="4729467" y="4524400"/>
                    </a:lnTo>
                    <a:lnTo>
                      <a:pt x="4714100" y="4511700"/>
                    </a:lnTo>
                    <a:lnTo>
                      <a:pt x="4610532" y="4511700"/>
                    </a:lnTo>
                    <a:lnTo>
                      <a:pt x="4592269" y="4499000"/>
                    </a:lnTo>
                    <a:lnTo>
                      <a:pt x="4469371" y="4499000"/>
                    </a:lnTo>
                    <a:lnTo>
                      <a:pt x="4508779" y="4511700"/>
                    </a:lnTo>
                    <a:lnTo>
                      <a:pt x="4519117" y="4514304"/>
                    </a:lnTo>
                    <a:lnTo>
                      <a:pt x="4517453" y="4524400"/>
                    </a:lnTo>
                    <a:lnTo>
                      <a:pt x="4509630" y="4524400"/>
                    </a:lnTo>
                    <a:lnTo>
                      <a:pt x="4479556" y="4511700"/>
                    </a:lnTo>
                    <a:lnTo>
                      <a:pt x="4447857" y="4511700"/>
                    </a:lnTo>
                    <a:lnTo>
                      <a:pt x="4419308" y="4499000"/>
                    </a:lnTo>
                    <a:lnTo>
                      <a:pt x="4430357" y="4499000"/>
                    </a:lnTo>
                    <a:lnTo>
                      <a:pt x="4386135" y="4486300"/>
                    </a:lnTo>
                    <a:lnTo>
                      <a:pt x="4384179" y="4486300"/>
                    </a:lnTo>
                    <a:lnTo>
                      <a:pt x="4382567" y="4485271"/>
                    </a:lnTo>
                    <a:lnTo>
                      <a:pt x="4297680" y="4460900"/>
                    </a:lnTo>
                    <a:lnTo>
                      <a:pt x="4263771" y="4460900"/>
                    </a:lnTo>
                    <a:lnTo>
                      <a:pt x="4233507" y="4448200"/>
                    </a:lnTo>
                    <a:lnTo>
                      <a:pt x="4196473" y="4448200"/>
                    </a:lnTo>
                    <a:lnTo>
                      <a:pt x="4198632" y="4449635"/>
                    </a:lnTo>
                    <a:lnTo>
                      <a:pt x="4250702" y="4460900"/>
                    </a:lnTo>
                    <a:lnTo>
                      <a:pt x="4236834" y="4460900"/>
                    </a:lnTo>
                    <a:lnTo>
                      <a:pt x="4261040" y="4473600"/>
                    </a:lnTo>
                    <a:lnTo>
                      <a:pt x="4288485" y="4473600"/>
                    </a:lnTo>
                    <a:lnTo>
                      <a:pt x="4328185" y="4486300"/>
                    </a:lnTo>
                    <a:lnTo>
                      <a:pt x="4349343" y="4499000"/>
                    </a:lnTo>
                    <a:lnTo>
                      <a:pt x="4321695" y="4499000"/>
                    </a:lnTo>
                    <a:lnTo>
                      <a:pt x="4330471" y="4511700"/>
                    </a:lnTo>
                    <a:lnTo>
                      <a:pt x="4354271" y="4511700"/>
                    </a:lnTo>
                    <a:lnTo>
                      <a:pt x="4385272" y="4524400"/>
                    </a:lnTo>
                    <a:lnTo>
                      <a:pt x="4341838" y="4524400"/>
                    </a:lnTo>
                    <a:lnTo>
                      <a:pt x="4318025" y="4511700"/>
                    </a:lnTo>
                    <a:lnTo>
                      <a:pt x="4261320" y="4511700"/>
                    </a:lnTo>
                    <a:lnTo>
                      <a:pt x="4244022" y="4499000"/>
                    </a:lnTo>
                    <a:lnTo>
                      <a:pt x="4222496" y="4499000"/>
                    </a:lnTo>
                    <a:lnTo>
                      <a:pt x="4200321" y="4486300"/>
                    </a:lnTo>
                    <a:lnTo>
                      <a:pt x="4181043" y="4486300"/>
                    </a:lnTo>
                    <a:lnTo>
                      <a:pt x="4168292" y="4473600"/>
                    </a:lnTo>
                    <a:lnTo>
                      <a:pt x="4176293" y="4473600"/>
                    </a:lnTo>
                    <a:lnTo>
                      <a:pt x="4086148" y="4460900"/>
                    </a:lnTo>
                    <a:lnTo>
                      <a:pt x="4032580" y="4448200"/>
                    </a:lnTo>
                    <a:lnTo>
                      <a:pt x="3970464" y="4422800"/>
                    </a:lnTo>
                    <a:lnTo>
                      <a:pt x="3916070" y="4410100"/>
                    </a:lnTo>
                    <a:lnTo>
                      <a:pt x="3885654" y="4397400"/>
                    </a:lnTo>
                    <a:lnTo>
                      <a:pt x="3865791" y="4397400"/>
                    </a:lnTo>
                    <a:lnTo>
                      <a:pt x="3853269" y="4384700"/>
                    </a:lnTo>
                    <a:lnTo>
                      <a:pt x="3802799" y="4384700"/>
                    </a:lnTo>
                    <a:lnTo>
                      <a:pt x="3775811" y="4372000"/>
                    </a:lnTo>
                    <a:lnTo>
                      <a:pt x="3792270" y="4372000"/>
                    </a:lnTo>
                    <a:lnTo>
                      <a:pt x="3775354" y="4359300"/>
                    </a:lnTo>
                    <a:lnTo>
                      <a:pt x="3754285" y="4359300"/>
                    </a:lnTo>
                    <a:lnTo>
                      <a:pt x="3730320" y="4346600"/>
                    </a:lnTo>
                    <a:lnTo>
                      <a:pt x="3704793" y="4333900"/>
                    </a:lnTo>
                    <a:lnTo>
                      <a:pt x="3699510" y="4333900"/>
                    </a:lnTo>
                    <a:lnTo>
                      <a:pt x="3699510" y="4346600"/>
                    </a:lnTo>
                    <a:lnTo>
                      <a:pt x="3674757" y="4346600"/>
                    </a:lnTo>
                    <a:lnTo>
                      <a:pt x="3666045" y="4334675"/>
                    </a:lnTo>
                    <a:lnTo>
                      <a:pt x="3699510" y="4346600"/>
                    </a:lnTo>
                    <a:lnTo>
                      <a:pt x="3699510" y="4333900"/>
                    </a:lnTo>
                    <a:lnTo>
                      <a:pt x="3679088" y="4333900"/>
                    </a:lnTo>
                    <a:lnTo>
                      <a:pt x="3654514" y="4321200"/>
                    </a:lnTo>
                    <a:lnTo>
                      <a:pt x="3632263" y="4308500"/>
                    </a:lnTo>
                    <a:lnTo>
                      <a:pt x="3613518" y="4308500"/>
                    </a:lnTo>
                    <a:lnTo>
                      <a:pt x="3642334" y="4321200"/>
                    </a:lnTo>
                    <a:lnTo>
                      <a:pt x="3651961" y="4321200"/>
                    </a:lnTo>
                    <a:lnTo>
                      <a:pt x="3663861" y="4333900"/>
                    </a:lnTo>
                    <a:lnTo>
                      <a:pt x="3631171" y="4333900"/>
                    </a:lnTo>
                    <a:lnTo>
                      <a:pt x="3618001" y="4321200"/>
                    </a:lnTo>
                    <a:lnTo>
                      <a:pt x="3604171" y="4321200"/>
                    </a:lnTo>
                    <a:lnTo>
                      <a:pt x="3589807" y="4308500"/>
                    </a:lnTo>
                    <a:lnTo>
                      <a:pt x="3567557" y="4308500"/>
                    </a:lnTo>
                    <a:lnTo>
                      <a:pt x="3560038" y="4295800"/>
                    </a:lnTo>
                    <a:lnTo>
                      <a:pt x="3537534" y="4295800"/>
                    </a:lnTo>
                    <a:lnTo>
                      <a:pt x="3530028" y="4283100"/>
                    </a:lnTo>
                    <a:lnTo>
                      <a:pt x="3560203" y="4295800"/>
                    </a:lnTo>
                    <a:lnTo>
                      <a:pt x="3567341" y="4295800"/>
                    </a:lnTo>
                    <a:lnTo>
                      <a:pt x="3558159" y="4283100"/>
                    </a:lnTo>
                    <a:lnTo>
                      <a:pt x="3539375" y="4270400"/>
                    </a:lnTo>
                    <a:lnTo>
                      <a:pt x="3517684" y="4270400"/>
                    </a:lnTo>
                    <a:lnTo>
                      <a:pt x="3499828" y="4257700"/>
                    </a:lnTo>
                    <a:lnTo>
                      <a:pt x="3497681" y="4253979"/>
                    </a:lnTo>
                    <a:lnTo>
                      <a:pt x="3470033" y="4232300"/>
                    </a:lnTo>
                    <a:lnTo>
                      <a:pt x="3439299" y="4219600"/>
                    </a:lnTo>
                    <a:lnTo>
                      <a:pt x="3409950" y="4206900"/>
                    </a:lnTo>
                    <a:lnTo>
                      <a:pt x="3381718" y="4206900"/>
                    </a:lnTo>
                    <a:lnTo>
                      <a:pt x="3276841" y="4156100"/>
                    </a:lnTo>
                    <a:lnTo>
                      <a:pt x="3226803" y="4143400"/>
                    </a:lnTo>
                    <a:lnTo>
                      <a:pt x="3177019" y="4118000"/>
                    </a:lnTo>
                    <a:lnTo>
                      <a:pt x="3125838" y="4092600"/>
                    </a:lnTo>
                    <a:lnTo>
                      <a:pt x="3099270" y="4092600"/>
                    </a:lnTo>
                    <a:lnTo>
                      <a:pt x="3072282" y="4079900"/>
                    </a:lnTo>
                    <a:lnTo>
                      <a:pt x="3040697" y="4054500"/>
                    </a:lnTo>
                    <a:lnTo>
                      <a:pt x="3008376" y="4041800"/>
                    </a:lnTo>
                    <a:lnTo>
                      <a:pt x="2975711" y="4016400"/>
                    </a:lnTo>
                    <a:lnTo>
                      <a:pt x="2943098" y="4003700"/>
                    </a:lnTo>
                    <a:lnTo>
                      <a:pt x="2877324" y="3952900"/>
                    </a:lnTo>
                    <a:lnTo>
                      <a:pt x="2797162" y="3902100"/>
                    </a:lnTo>
                    <a:lnTo>
                      <a:pt x="2781338" y="3902100"/>
                    </a:lnTo>
                    <a:lnTo>
                      <a:pt x="2765717" y="3889400"/>
                    </a:lnTo>
                    <a:lnTo>
                      <a:pt x="2750464" y="3876700"/>
                    </a:lnTo>
                    <a:lnTo>
                      <a:pt x="2691371" y="3838600"/>
                    </a:lnTo>
                    <a:lnTo>
                      <a:pt x="2663050" y="3813200"/>
                    </a:lnTo>
                    <a:lnTo>
                      <a:pt x="2636164" y="3800500"/>
                    </a:lnTo>
                    <a:lnTo>
                      <a:pt x="2610586" y="3775100"/>
                    </a:lnTo>
                    <a:lnTo>
                      <a:pt x="2586202" y="3762400"/>
                    </a:lnTo>
                    <a:lnTo>
                      <a:pt x="2601633" y="3775100"/>
                    </a:lnTo>
                    <a:lnTo>
                      <a:pt x="2563711" y="3749700"/>
                    </a:lnTo>
                    <a:lnTo>
                      <a:pt x="2554211" y="3749700"/>
                    </a:lnTo>
                    <a:lnTo>
                      <a:pt x="2544762" y="3737000"/>
                    </a:lnTo>
                    <a:lnTo>
                      <a:pt x="2535415" y="3737000"/>
                    </a:lnTo>
                    <a:lnTo>
                      <a:pt x="2526157" y="3724300"/>
                    </a:lnTo>
                    <a:lnTo>
                      <a:pt x="2509558" y="3711600"/>
                    </a:lnTo>
                    <a:lnTo>
                      <a:pt x="2507272" y="3711600"/>
                    </a:lnTo>
                    <a:lnTo>
                      <a:pt x="2500439" y="3698900"/>
                    </a:lnTo>
                    <a:lnTo>
                      <a:pt x="2470188" y="3673500"/>
                    </a:lnTo>
                    <a:lnTo>
                      <a:pt x="2483332" y="3673500"/>
                    </a:lnTo>
                    <a:lnTo>
                      <a:pt x="2500553" y="3686200"/>
                    </a:lnTo>
                    <a:lnTo>
                      <a:pt x="2521127" y="3698900"/>
                    </a:lnTo>
                    <a:lnTo>
                      <a:pt x="2544330" y="3724300"/>
                    </a:lnTo>
                    <a:lnTo>
                      <a:pt x="2569870" y="3737000"/>
                    </a:lnTo>
                    <a:lnTo>
                      <a:pt x="2596731" y="3762400"/>
                    </a:lnTo>
                    <a:lnTo>
                      <a:pt x="2624023" y="3775100"/>
                    </a:lnTo>
                    <a:lnTo>
                      <a:pt x="2650807" y="3800500"/>
                    </a:lnTo>
                    <a:lnTo>
                      <a:pt x="2625572" y="3775100"/>
                    </a:lnTo>
                    <a:lnTo>
                      <a:pt x="2623159" y="3762400"/>
                    </a:lnTo>
                    <a:lnTo>
                      <a:pt x="2619819" y="3762400"/>
                    </a:lnTo>
                    <a:lnTo>
                      <a:pt x="2609177" y="3749700"/>
                    </a:lnTo>
                    <a:lnTo>
                      <a:pt x="2598178" y="3749700"/>
                    </a:lnTo>
                    <a:lnTo>
                      <a:pt x="2586863" y="3737000"/>
                    </a:lnTo>
                    <a:lnTo>
                      <a:pt x="2563380" y="3724300"/>
                    </a:lnTo>
                    <a:lnTo>
                      <a:pt x="2557475" y="3711600"/>
                    </a:lnTo>
                    <a:lnTo>
                      <a:pt x="2551569" y="3711600"/>
                    </a:lnTo>
                    <a:lnTo>
                      <a:pt x="2539644" y="3698900"/>
                    </a:lnTo>
                    <a:lnTo>
                      <a:pt x="2490927" y="3660800"/>
                    </a:lnTo>
                    <a:lnTo>
                      <a:pt x="2466479" y="3635400"/>
                    </a:lnTo>
                    <a:lnTo>
                      <a:pt x="2454465" y="3635400"/>
                    </a:lnTo>
                    <a:lnTo>
                      <a:pt x="2442781" y="3622700"/>
                    </a:lnTo>
                    <a:lnTo>
                      <a:pt x="2419845" y="3597300"/>
                    </a:lnTo>
                    <a:lnTo>
                      <a:pt x="2418981" y="3596805"/>
                    </a:lnTo>
                    <a:lnTo>
                      <a:pt x="2418981" y="3738181"/>
                    </a:lnTo>
                    <a:lnTo>
                      <a:pt x="2417254" y="3737000"/>
                    </a:lnTo>
                    <a:lnTo>
                      <a:pt x="2418054" y="3737000"/>
                    </a:lnTo>
                    <a:lnTo>
                      <a:pt x="2418981" y="3738181"/>
                    </a:lnTo>
                    <a:lnTo>
                      <a:pt x="2418981" y="3596805"/>
                    </a:lnTo>
                    <a:lnTo>
                      <a:pt x="2397734" y="3584600"/>
                    </a:lnTo>
                    <a:lnTo>
                      <a:pt x="2376703" y="3571900"/>
                    </a:lnTo>
                    <a:lnTo>
                      <a:pt x="2357018" y="3546500"/>
                    </a:lnTo>
                    <a:lnTo>
                      <a:pt x="2361768" y="3546500"/>
                    </a:lnTo>
                    <a:lnTo>
                      <a:pt x="2339505" y="3529380"/>
                    </a:lnTo>
                    <a:lnTo>
                      <a:pt x="2343340" y="3533800"/>
                    </a:lnTo>
                    <a:lnTo>
                      <a:pt x="2355507" y="3545636"/>
                    </a:lnTo>
                    <a:lnTo>
                      <a:pt x="2334526" y="3533800"/>
                    </a:lnTo>
                    <a:lnTo>
                      <a:pt x="2327833" y="3521100"/>
                    </a:lnTo>
                    <a:lnTo>
                      <a:pt x="2328735" y="3521100"/>
                    </a:lnTo>
                    <a:lnTo>
                      <a:pt x="2308364" y="3495700"/>
                    </a:lnTo>
                    <a:lnTo>
                      <a:pt x="2295855" y="3483000"/>
                    </a:lnTo>
                    <a:lnTo>
                      <a:pt x="2290368" y="3470300"/>
                    </a:lnTo>
                    <a:lnTo>
                      <a:pt x="2291080" y="3470300"/>
                    </a:lnTo>
                    <a:lnTo>
                      <a:pt x="2274176" y="3457600"/>
                    </a:lnTo>
                    <a:lnTo>
                      <a:pt x="2256891" y="3444900"/>
                    </a:lnTo>
                    <a:lnTo>
                      <a:pt x="2239289" y="3419500"/>
                    </a:lnTo>
                    <a:lnTo>
                      <a:pt x="2221420" y="3406800"/>
                    </a:lnTo>
                    <a:lnTo>
                      <a:pt x="2212429" y="3394100"/>
                    </a:lnTo>
                    <a:lnTo>
                      <a:pt x="2203323" y="3394100"/>
                    </a:lnTo>
                    <a:lnTo>
                      <a:pt x="2194280" y="3381400"/>
                    </a:lnTo>
                    <a:lnTo>
                      <a:pt x="2185441" y="3368700"/>
                    </a:lnTo>
                    <a:lnTo>
                      <a:pt x="2150186" y="3330600"/>
                    </a:lnTo>
                    <a:lnTo>
                      <a:pt x="2097773" y="3292500"/>
                    </a:lnTo>
                    <a:lnTo>
                      <a:pt x="2080653" y="3267100"/>
                    </a:lnTo>
                    <a:lnTo>
                      <a:pt x="2069287" y="3257829"/>
                    </a:lnTo>
                    <a:lnTo>
                      <a:pt x="2069287" y="3292500"/>
                    </a:lnTo>
                    <a:lnTo>
                      <a:pt x="2055926" y="3279800"/>
                    </a:lnTo>
                    <a:lnTo>
                      <a:pt x="2050910" y="3267100"/>
                    </a:lnTo>
                    <a:lnTo>
                      <a:pt x="2054225" y="3267100"/>
                    </a:lnTo>
                    <a:lnTo>
                      <a:pt x="2069287" y="3292500"/>
                    </a:lnTo>
                    <a:lnTo>
                      <a:pt x="2069287" y="3257829"/>
                    </a:lnTo>
                    <a:lnTo>
                      <a:pt x="2049538" y="3241700"/>
                    </a:lnTo>
                    <a:lnTo>
                      <a:pt x="2035276" y="3229457"/>
                    </a:lnTo>
                    <a:lnTo>
                      <a:pt x="2045106" y="3241700"/>
                    </a:lnTo>
                    <a:lnTo>
                      <a:pt x="2051265" y="3254400"/>
                    </a:lnTo>
                    <a:lnTo>
                      <a:pt x="2041017" y="3254400"/>
                    </a:lnTo>
                    <a:lnTo>
                      <a:pt x="2035657" y="3241700"/>
                    </a:lnTo>
                    <a:lnTo>
                      <a:pt x="2037765" y="3254400"/>
                    </a:lnTo>
                    <a:lnTo>
                      <a:pt x="2040166" y="3254400"/>
                    </a:lnTo>
                    <a:lnTo>
                      <a:pt x="2047494" y="3267100"/>
                    </a:lnTo>
                    <a:lnTo>
                      <a:pt x="2041232" y="3267100"/>
                    </a:lnTo>
                    <a:lnTo>
                      <a:pt x="2033117" y="3254400"/>
                    </a:lnTo>
                    <a:lnTo>
                      <a:pt x="2024507" y="3241700"/>
                    </a:lnTo>
                    <a:lnTo>
                      <a:pt x="2015451" y="3241700"/>
                    </a:lnTo>
                    <a:lnTo>
                      <a:pt x="2006003" y="3229000"/>
                    </a:lnTo>
                    <a:lnTo>
                      <a:pt x="1964283" y="3178200"/>
                    </a:lnTo>
                    <a:lnTo>
                      <a:pt x="1953653" y="3165500"/>
                    </a:lnTo>
                    <a:lnTo>
                      <a:pt x="1943252" y="3165500"/>
                    </a:lnTo>
                    <a:lnTo>
                      <a:pt x="1922792" y="3140100"/>
                    </a:lnTo>
                    <a:lnTo>
                      <a:pt x="1936280" y="3152800"/>
                    </a:lnTo>
                    <a:lnTo>
                      <a:pt x="1938845" y="3152800"/>
                    </a:lnTo>
                    <a:lnTo>
                      <a:pt x="1935022" y="3140100"/>
                    </a:lnTo>
                    <a:lnTo>
                      <a:pt x="1929396" y="3127400"/>
                    </a:lnTo>
                    <a:lnTo>
                      <a:pt x="1926056" y="3127400"/>
                    </a:lnTo>
                    <a:lnTo>
                      <a:pt x="1924494" y="3114700"/>
                    </a:lnTo>
                    <a:lnTo>
                      <a:pt x="1933765" y="3127400"/>
                    </a:lnTo>
                    <a:lnTo>
                      <a:pt x="1938782" y="3127400"/>
                    </a:lnTo>
                    <a:lnTo>
                      <a:pt x="1946541" y="3140100"/>
                    </a:lnTo>
                    <a:lnTo>
                      <a:pt x="1980145" y="3178200"/>
                    </a:lnTo>
                    <a:lnTo>
                      <a:pt x="1974672" y="3165500"/>
                    </a:lnTo>
                    <a:lnTo>
                      <a:pt x="1966125" y="3152800"/>
                    </a:lnTo>
                    <a:lnTo>
                      <a:pt x="1954784" y="3140100"/>
                    </a:lnTo>
                    <a:lnTo>
                      <a:pt x="1940928" y="3127400"/>
                    </a:lnTo>
                    <a:lnTo>
                      <a:pt x="1925129" y="3114700"/>
                    </a:lnTo>
                    <a:lnTo>
                      <a:pt x="1907933" y="3102000"/>
                    </a:lnTo>
                    <a:lnTo>
                      <a:pt x="1889899" y="3076600"/>
                    </a:lnTo>
                    <a:lnTo>
                      <a:pt x="1871586" y="3051200"/>
                    </a:lnTo>
                    <a:lnTo>
                      <a:pt x="1898294" y="3076600"/>
                    </a:lnTo>
                    <a:lnTo>
                      <a:pt x="1906651" y="3083598"/>
                    </a:lnTo>
                    <a:lnTo>
                      <a:pt x="1901024" y="3076600"/>
                    </a:lnTo>
                    <a:lnTo>
                      <a:pt x="1879676" y="3051200"/>
                    </a:lnTo>
                    <a:lnTo>
                      <a:pt x="1868995" y="3038500"/>
                    </a:lnTo>
                    <a:lnTo>
                      <a:pt x="1836242" y="3000400"/>
                    </a:lnTo>
                    <a:lnTo>
                      <a:pt x="1794522" y="2936900"/>
                    </a:lnTo>
                    <a:lnTo>
                      <a:pt x="1785696" y="2924200"/>
                    </a:lnTo>
                    <a:lnTo>
                      <a:pt x="1768513" y="2898800"/>
                    </a:lnTo>
                    <a:lnTo>
                      <a:pt x="1760270" y="2886100"/>
                    </a:lnTo>
                    <a:lnTo>
                      <a:pt x="1752307" y="2886100"/>
                    </a:lnTo>
                    <a:lnTo>
                      <a:pt x="1744649" y="2873400"/>
                    </a:lnTo>
                    <a:lnTo>
                      <a:pt x="1737309" y="2860700"/>
                    </a:lnTo>
                    <a:lnTo>
                      <a:pt x="1723720" y="2835300"/>
                    </a:lnTo>
                    <a:lnTo>
                      <a:pt x="1711756" y="2822600"/>
                    </a:lnTo>
                    <a:lnTo>
                      <a:pt x="1701634" y="2809900"/>
                    </a:lnTo>
                    <a:lnTo>
                      <a:pt x="1693570" y="2809900"/>
                    </a:lnTo>
                    <a:lnTo>
                      <a:pt x="1669808" y="2784500"/>
                    </a:lnTo>
                    <a:lnTo>
                      <a:pt x="1658493" y="2771800"/>
                    </a:lnTo>
                    <a:lnTo>
                      <a:pt x="1645894" y="2746400"/>
                    </a:lnTo>
                    <a:lnTo>
                      <a:pt x="1632902" y="2733700"/>
                    </a:lnTo>
                    <a:lnTo>
                      <a:pt x="1619656" y="2721000"/>
                    </a:lnTo>
                    <a:lnTo>
                      <a:pt x="1606207" y="2708300"/>
                    </a:lnTo>
                    <a:lnTo>
                      <a:pt x="1592630" y="2682900"/>
                    </a:lnTo>
                    <a:lnTo>
                      <a:pt x="1565363" y="2657500"/>
                    </a:lnTo>
                    <a:lnTo>
                      <a:pt x="1556372" y="2644800"/>
                    </a:lnTo>
                    <a:lnTo>
                      <a:pt x="1538376" y="2619400"/>
                    </a:lnTo>
                    <a:lnTo>
                      <a:pt x="1512201" y="2581300"/>
                    </a:lnTo>
                    <a:lnTo>
                      <a:pt x="1487398" y="2555900"/>
                    </a:lnTo>
                    <a:lnTo>
                      <a:pt x="1482763" y="2543200"/>
                    </a:lnTo>
                    <a:lnTo>
                      <a:pt x="1477835" y="2530500"/>
                    </a:lnTo>
                    <a:lnTo>
                      <a:pt x="1472819" y="2530500"/>
                    </a:lnTo>
                    <a:lnTo>
                      <a:pt x="1467954" y="2517800"/>
                    </a:lnTo>
                    <a:lnTo>
                      <a:pt x="1448231" y="2479700"/>
                    </a:lnTo>
                    <a:lnTo>
                      <a:pt x="1406334" y="2403500"/>
                    </a:lnTo>
                    <a:lnTo>
                      <a:pt x="1350987" y="2314600"/>
                    </a:lnTo>
                    <a:lnTo>
                      <a:pt x="1347457" y="2301900"/>
                    </a:lnTo>
                    <a:lnTo>
                      <a:pt x="1343748" y="2301900"/>
                    </a:lnTo>
                    <a:lnTo>
                      <a:pt x="1340485" y="2289200"/>
                    </a:lnTo>
                    <a:lnTo>
                      <a:pt x="1320596" y="2251100"/>
                    </a:lnTo>
                    <a:lnTo>
                      <a:pt x="1334744" y="2276500"/>
                    </a:lnTo>
                    <a:lnTo>
                      <a:pt x="1322971" y="2251100"/>
                    </a:lnTo>
                    <a:lnTo>
                      <a:pt x="1309293" y="2225700"/>
                    </a:lnTo>
                    <a:lnTo>
                      <a:pt x="1294142" y="2187600"/>
                    </a:lnTo>
                    <a:lnTo>
                      <a:pt x="1269479" y="2149500"/>
                    </a:lnTo>
                    <a:lnTo>
                      <a:pt x="1260868" y="2136800"/>
                    </a:lnTo>
                    <a:lnTo>
                      <a:pt x="1252296" y="2111400"/>
                    </a:lnTo>
                    <a:lnTo>
                      <a:pt x="1244053" y="2098700"/>
                    </a:lnTo>
                    <a:lnTo>
                      <a:pt x="1235913" y="2086000"/>
                    </a:lnTo>
                    <a:lnTo>
                      <a:pt x="1227861" y="2060600"/>
                    </a:lnTo>
                    <a:lnTo>
                      <a:pt x="1219923" y="2047900"/>
                    </a:lnTo>
                    <a:lnTo>
                      <a:pt x="1212151" y="2035200"/>
                    </a:lnTo>
                    <a:lnTo>
                      <a:pt x="1211008" y="2009800"/>
                    </a:lnTo>
                    <a:lnTo>
                      <a:pt x="1204722" y="1997100"/>
                    </a:lnTo>
                    <a:lnTo>
                      <a:pt x="1197902" y="1984400"/>
                    </a:lnTo>
                    <a:lnTo>
                      <a:pt x="1190612" y="1971700"/>
                    </a:lnTo>
                    <a:lnTo>
                      <a:pt x="1182903" y="1959000"/>
                    </a:lnTo>
                    <a:lnTo>
                      <a:pt x="1177429" y="1946300"/>
                    </a:lnTo>
                    <a:lnTo>
                      <a:pt x="1150099" y="1882800"/>
                    </a:lnTo>
                    <a:lnTo>
                      <a:pt x="1133170" y="1844700"/>
                    </a:lnTo>
                    <a:lnTo>
                      <a:pt x="1116076" y="1806600"/>
                    </a:lnTo>
                    <a:lnTo>
                      <a:pt x="1110462" y="1793900"/>
                    </a:lnTo>
                    <a:lnTo>
                      <a:pt x="1099235" y="1768500"/>
                    </a:lnTo>
                    <a:lnTo>
                      <a:pt x="1083043" y="1743100"/>
                    </a:lnTo>
                    <a:lnTo>
                      <a:pt x="1085697" y="1755800"/>
                    </a:lnTo>
                    <a:lnTo>
                      <a:pt x="1095108" y="1781200"/>
                    </a:lnTo>
                    <a:lnTo>
                      <a:pt x="1100950" y="1793900"/>
                    </a:lnTo>
                    <a:lnTo>
                      <a:pt x="1092898" y="1781200"/>
                    </a:lnTo>
                    <a:lnTo>
                      <a:pt x="1107948" y="1819300"/>
                    </a:lnTo>
                    <a:lnTo>
                      <a:pt x="1120457" y="1844700"/>
                    </a:lnTo>
                    <a:lnTo>
                      <a:pt x="1128636" y="1857400"/>
                    </a:lnTo>
                    <a:lnTo>
                      <a:pt x="1130719" y="1857400"/>
                    </a:lnTo>
                    <a:lnTo>
                      <a:pt x="1141933" y="1882800"/>
                    </a:lnTo>
                    <a:lnTo>
                      <a:pt x="1147038" y="1908200"/>
                    </a:lnTo>
                    <a:lnTo>
                      <a:pt x="1150874" y="1920900"/>
                    </a:lnTo>
                    <a:lnTo>
                      <a:pt x="1158278" y="1946300"/>
                    </a:lnTo>
                    <a:lnTo>
                      <a:pt x="1135938" y="1908200"/>
                    </a:lnTo>
                    <a:lnTo>
                      <a:pt x="1114018" y="1857400"/>
                    </a:lnTo>
                    <a:lnTo>
                      <a:pt x="1092250" y="1806600"/>
                    </a:lnTo>
                    <a:lnTo>
                      <a:pt x="1070343" y="1768500"/>
                    </a:lnTo>
                    <a:lnTo>
                      <a:pt x="1064399" y="1755800"/>
                    </a:lnTo>
                    <a:lnTo>
                      <a:pt x="1062761" y="1743100"/>
                    </a:lnTo>
                    <a:lnTo>
                      <a:pt x="1053033" y="1743100"/>
                    </a:lnTo>
                    <a:lnTo>
                      <a:pt x="1047991" y="1730400"/>
                    </a:lnTo>
                    <a:lnTo>
                      <a:pt x="1036205" y="1705000"/>
                    </a:lnTo>
                    <a:lnTo>
                      <a:pt x="1029995" y="1692300"/>
                    </a:lnTo>
                    <a:lnTo>
                      <a:pt x="1028839" y="1679600"/>
                    </a:lnTo>
                    <a:lnTo>
                      <a:pt x="1032179" y="1679600"/>
                    </a:lnTo>
                    <a:lnTo>
                      <a:pt x="1015568" y="1641500"/>
                    </a:lnTo>
                    <a:lnTo>
                      <a:pt x="1007960" y="1628800"/>
                    </a:lnTo>
                    <a:lnTo>
                      <a:pt x="1000353" y="1616100"/>
                    </a:lnTo>
                    <a:lnTo>
                      <a:pt x="986104" y="1590700"/>
                    </a:lnTo>
                    <a:lnTo>
                      <a:pt x="972451" y="1565300"/>
                    </a:lnTo>
                    <a:lnTo>
                      <a:pt x="959573" y="1527200"/>
                    </a:lnTo>
                    <a:lnTo>
                      <a:pt x="946670" y="1501800"/>
                    </a:lnTo>
                    <a:lnTo>
                      <a:pt x="933297" y="1476400"/>
                    </a:lnTo>
                    <a:lnTo>
                      <a:pt x="919022" y="1438300"/>
                    </a:lnTo>
                    <a:lnTo>
                      <a:pt x="928420" y="1451000"/>
                    </a:lnTo>
                    <a:lnTo>
                      <a:pt x="937247" y="1463700"/>
                    </a:lnTo>
                    <a:lnTo>
                      <a:pt x="945730" y="1476400"/>
                    </a:lnTo>
                    <a:lnTo>
                      <a:pt x="954151" y="1489100"/>
                    </a:lnTo>
                    <a:lnTo>
                      <a:pt x="962761" y="1514500"/>
                    </a:lnTo>
                    <a:lnTo>
                      <a:pt x="971765" y="1527200"/>
                    </a:lnTo>
                    <a:lnTo>
                      <a:pt x="973696" y="1532153"/>
                    </a:lnTo>
                    <a:lnTo>
                      <a:pt x="968095" y="1514500"/>
                    </a:lnTo>
                    <a:lnTo>
                      <a:pt x="944067" y="1451000"/>
                    </a:lnTo>
                    <a:lnTo>
                      <a:pt x="959675" y="1489100"/>
                    </a:lnTo>
                    <a:lnTo>
                      <a:pt x="979932" y="1539900"/>
                    </a:lnTo>
                    <a:lnTo>
                      <a:pt x="1002233" y="1578000"/>
                    </a:lnTo>
                    <a:lnTo>
                      <a:pt x="1023975" y="1628800"/>
                    </a:lnTo>
                    <a:lnTo>
                      <a:pt x="1042581" y="1666900"/>
                    </a:lnTo>
                    <a:lnTo>
                      <a:pt x="1055433" y="1692300"/>
                    </a:lnTo>
                    <a:lnTo>
                      <a:pt x="1059942" y="1692300"/>
                    </a:lnTo>
                    <a:lnTo>
                      <a:pt x="1008659" y="1578000"/>
                    </a:lnTo>
                    <a:lnTo>
                      <a:pt x="994803" y="1539900"/>
                    </a:lnTo>
                    <a:lnTo>
                      <a:pt x="954671" y="1451000"/>
                    </a:lnTo>
                    <a:lnTo>
                      <a:pt x="947966" y="1438300"/>
                    </a:lnTo>
                    <a:lnTo>
                      <a:pt x="941260" y="1425600"/>
                    </a:lnTo>
                    <a:lnTo>
                      <a:pt x="927811" y="1387500"/>
                    </a:lnTo>
                    <a:lnTo>
                      <a:pt x="914692" y="1362100"/>
                    </a:lnTo>
                    <a:lnTo>
                      <a:pt x="902195" y="1336700"/>
                    </a:lnTo>
                    <a:lnTo>
                      <a:pt x="878814" y="1285900"/>
                    </a:lnTo>
                    <a:lnTo>
                      <a:pt x="857224" y="1235100"/>
                    </a:lnTo>
                    <a:lnTo>
                      <a:pt x="848487" y="1197000"/>
                    </a:lnTo>
                    <a:lnTo>
                      <a:pt x="835799" y="1158900"/>
                    </a:lnTo>
                    <a:lnTo>
                      <a:pt x="820420" y="1108100"/>
                    </a:lnTo>
                    <a:lnTo>
                      <a:pt x="803554" y="1057300"/>
                    </a:lnTo>
                    <a:lnTo>
                      <a:pt x="786472" y="1006500"/>
                    </a:lnTo>
                    <a:lnTo>
                      <a:pt x="770394" y="955700"/>
                    </a:lnTo>
                    <a:lnTo>
                      <a:pt x="768350" y="943000"/>
                    </a:lnTo>
                    <a:lnTo>
                      <a:pt x="766559" y="930300"/>
                    </a:lnTo>
                    <a:lnTo>
                      <a:pt x="767156" y="917600"/>
                    </a:lnTo>
                    <a:lnTo>
                      <a:pt x="772274" y="930300"/>
                    </a:lnTo>
                    <a:lnTo>
                      <a:pt x="781672" y="955700"/>
                    </a:lnTo>
                    <a:lnTo>
                      <a:pt x="769137" y="917600"/>
                    </a:lnTo>
                    <a:lnTo>
                      <a:pt x="765771" y="904900"/>
                    </a:lnTo>
                    <a:lnTo>
                      <a:pt x="755688" y="866800"/>
                    </a:lnTo>
                    <a:lnTo>
                      <a:pt x="741641" y="816000"/>
                    </a:lnTo>
                    <a:lnTo>
                      <a:pt x="736841" y="803300"/>
                    </a:lnTo>
                    <a:lnTo>
                      <a:pt x="727252" y="777900"/>
                    </a:lnTo>
                    <a:lnTo>
                      <a:pt x="712825" y="727100"/>
                    </a:lnTo>
                    <a:lnTo>
                      <a:pt x="704049" y="701700"/>
                    </a:lnTo>
                    <a:lnTo>
                      <a:pt x="677608" y="625500"/>
                    </a:lnTo>
                    <a:lnTo>
                      <a:pt x="668858" y="587400"/>
                    </a:lnTo>
                    <a:lnTo>
                      <a:pt x="660285" y="562000"/>
                    </a:lnTo>
                    <a:lnTo>
                      <a:pt x="652018" y="536600"/>
                    </a:lnTo>
                    <a:lnTo>
                      <a:pt x="644245" y="523900"/>
                    </a:lnTo>
                    <a:lnTo>
                      <a:pt x="638962" y="447700"/>
                    </a:lnTo>
                    <a:lnTo>
                      <a:pt x="623773" y="384200"/>
                    </a:lnTo>
                    <a:lnTo>
                      <a:pt x="615149" y="358800"/>
                    </a:lnTo>
                    <a:lnTo>
                      <a:pt x="610768" y="346100"/>
                    </a:lnTo>
                    <a:lnTo>
                      <a:pt x="608291" y="358800"/>
                    </a:lnTo>
                    <a:lnTo>
                      <a:pt x="599782" y="358800"/>
                    </a:lnTo>
                    <a:lnTo>
                      <a:pt x="589521" y="333400"/>
                    </a:lnTo>
                    <a:lnTo>
                      <a:pt x="572655" y="269900"/>
                    </a:lnTo>
                    <a:lnTo>
                      <a:pt x="571906" y="257200"/>
                    </a:lnTo>
                    <a:lnTo>
                      <a:pt x="569976" y="231800"/>
                    </a:lnTo>
                    <a:lnTo>
                      <a:pt x="567055" y="219100"/>
                    </a:lnTo>
                    <a:lnTo>
                      <a:pt x="563321" y="193700"/>
                    </a:lnTo>
                    <a:lnTo>
                      <a:pt x="544779" y="104800"/>
                    </a:lnTo>
                    <a:lnTo>
                      <a:pt x="535762" y="54000"/>
                    </a:lnTo>
                    <a:lnTo>
                      <a:pt x="528485" y="15900"/>
                    </a:lnTo>
                    <a:lnTo>
                      <a:pt x="527913" y="3200"/>
                    </a:lnTo>
                    <a:lnTo>
                      <a:pt x="451307" y="3200"/>
                    </a:lnTo>
                    <a:lnTo>
                      <a:pt x="453618" y="15900"/>
                    </a:lnTo>
                    <a:lnTo>
                      <a:pt x="460870" y="41300"/>
                    </a:lnTo>
                    <a:lnTo>
                      <a:pt x="468147" y="79400"/>
                    </a:lnTo>
                    <a:lnTo>
                      <a:pt x="479742" y="130200"/>
                    </a:lnTo>
                    <a:lnTo>
                      <a:pt x="491845" y="168300"/>
                    </a:lnTo>
                    <a:lnTo>
                      <a:pt x="504253" y="219100"/>
                    </a:lnTo>
                    <a:lnTo>
                      <a:pt x="516775" y="269900"/>
                    </a:lnTo>
                    <a:lnTo>
                      <a:pt x="529234" y="320700"/>
                    </a:lnTo>
                    <a:lnTo>
                      <a:pt x="544880" y="371500"/>
                    </a:lnTo>
                    <a:lnTo>
                      <a:pt x="561340" y="435000"/>
                    </a:lnTo>
                    <a:lnTo>
                      <a:pt x="569506" y="460400"/>
                    </a:lnTo>
                    <a:lnTo>
                      <a:pt x="577634" y="498500"/>
                    </a:lnTo>
                    <a:lnTo>
                      <a:pt x="593737" y="549300"/>
                    </a:lnTo>
                    <a:lnTo>
                      <a:pt x="627392" y="676300"/>
                    </a:lnTo>
                    <a:lnTo>
                      <a:pt x="644017" y="739800"/>
                    </a:lnTo>
                    <a:lnTo>
                      <a:pt x="652221" y="777900"/>
                    </a:lnTo>
                    <a:lnTo>
                      <a:pt x="661085" y="803300"/>
                    </a:lnTo>
                    <a:lnTo>
                      <a:pt x="659320" y="803300"/>
                    </a:lnTo>
                    <a:lnTo>
                      <a:pt x="654062" y="790600"/>
                    </a:lnTo>
                    <a:lnTo>
                      <a:pt x="649592" y="777900"/>
                    </a:lnTo>
                    <a:lnTo>
                      <a:pt x="650201" y="790600"/>
                    </a:lnTo>
                    <a:lnTo>
                      <a:pt x="678637" y="866800"/>
                    </a:lnTo>
                    <a:lnTo>
                      <a:pt x="690270" y="892200"/>
                    </a:lnTo>
                    <a:lnTo>
                      <a:pt x="695998" y="904900"/>
                    </a:lnTo>
                    <a:lnTo>
                      <a:pt x="692899" y="904900"/>
                    </a:lnTo>
                    <a:lnTo>
                      <a:pt x="688606" y="892200"/>
                    </a:lnTo>
                    <a:lnTo>
                      <a:pt x="683158" y="879500"/>
                    </a:lnTo>
                    <a:lnTo>
                      <a:pt x="676643" y="866800"/>
                    </a:lnTo>
                    <a:lnTo>
                      <a:pt x="687184" y="892200"/>
                    </a:lnTo>
                    <a:lnTo>
                      <a:pt x="696683" y="930300"/>
                    </a:lnTo>
                    <a:lnTo>
                      <a:pt x="705396" y="955700"/>
                    </a:lnTo>
                    <a:lnTo>
                      <a:pt x="713536" y="993800"/>
                    </a:lnTo>
                    <a:lnTo>
                      <a:pt x="721436" y="1019200"/>
                    </a:lnTo>
                    <a:lnTo>
                      <a:pt x="728776" y="1044600"/>
                    </a:lnTo>
                    <a:lnTo>
                      <a:pt x="735685" y="1070000"/>
                    </a:lnTo>
                    <a:lnTo>
                      <a:pt x="748626" y="1108100"/>
                    </a:lnTo>
                    <a:lnTo>
                      <a:pt x="761187" y="1158900"/>
                    </a:lnTo>
                    <a:lnTo>
                      <a:pt x="767613" y="1171600"/>
                    </a:lnTo>
                    <a:lnTo>
                      <a:pt x="774763" y="1197000"/>
                    </a:lnTo>
                    <a:lnTo>
                      <a:pt x="782332" y="1222400"/>
                    </a:lnTo>
                    <a:lnTo>
                      <a:pt x="790409" y="1235100"/>
                    </a:lnTo>
                    <a:lnTo>
                      <a:pt x="799084" y="1260500"/>
                    </a:lnTo>
                    <a:lnTo>
                      <a:pt x="791857" y="1247800"/>
                    </a:lnTo>
                    <a:lnTo>
                      <a:pt x="780313" y="1222400"/>
                    </a:lnTo>
                    <a:lnTo>
                      <a:pt x="770661" y="1198473"/>
                    </a:lnTo>
                    <a:lnTo>
                      <a:pt x="777278" y="1222400"/>
                    </a:lnTo>
                    <a:lnTo>
                      <a:pt x="787742" y="1247800"/>
                    </a:lnTo>
                    <a:lnTo>
                      <a:pt x="798131" y="1285900"/>
                    </a:lnTo>
                    <a:lnTo>
                      <a:pt x="829119" y="1362100"/>
                    </a:lnTo>
                    <a:lnTo>
                      <a:pt x="850734" y="1412900"/>
                    </a:lnTo>
                    <a:lnTo>
                      <a:pt x="873061" y="1463700"/>
                    </a:lnTo>
                    <a:lnTo>
                      <a:pt x="895883" y="1514500"/>
                    </a:lnTo>
                    <a:lnTo>
                      <a:pt x="945540" y="1628800"/>
                    </a:lnTo>
                    <a:lnTo>
                      <a:pt x="933043" y="1616100"/>
                    </a:lnTo>
                    <a:lnTo>
                      <a:pt x="938441" y="1641500"/>
                    </a:lnTo>
                    <a:lnTo>
                      <a:pt x="952627" y="1679600"/>
                    </a:lnTo>
                    <a:lnTo>
                      <a:pt x="966520" y="1717700"/>
                    </a:lnTo>
                    <a:lnTo>
                      <a:pt x="972985" y="1730400"/>
                    </a:lnTo>
                    <a:lnTo>
                      <a:pt x="986866" y="1768500"/>
                    </a:lnTo>
                    <a:lnTo>
                      <a:pt x="994549" y="1781200"/>
                    </a:lnTo>
                    <a:lnTo>
                      <a:pt x="1029055" y="1857400"/>
                    </a:lnTo>
                    <a:lnTo>
                      <a:pt x="1047788" y="1895500"/>
                    </a:lnTo>
                    <a:lnTo>
                      <a:pt x="1067320" y="1933600"/>
                    </a:lnTo>
                    <a:lnTo>
                      <a:pt x="1087958" y="1971700"/>
                    </a:lnTo>
                    <a:lnTo>
                      <a:pt x="1110018" y="2022500"/>
                    </a:lnTo>
                    <a:lnTo>
                      <a:pt x="1132268" y="2060600"/>
                    </a:lnTo>
                    <a:lnTo>
                      <a:pt x="1155166" y="2111400"/>
                    </a:lnTo>
                    <a:lnTo>
                      <a:pt x="1178521" y="2149500"/>
                    </a:lnTo>
                    <a:lnTo>
                      <a:pt x="1202156" y="2200300"/>
                    </a:lnTo>
                    <a:lnTo>
                      <a:pt x="1225880" y="2238400"/>
                    </a:lnTo>
                    <a:lnTo>
                      <a:pt x="1249489" y="2289200"/>
                    </a:lnTo>
                    <a:lnTo>
                      <a:pt x="1272806" y="2327300"/>
                    </a:lnTo>
                    <a:lnTo>
                      <a:pt x="1295628" y="2365400"/>
                    </a:lnTo>
                    <a:lnTo>
                      <a:pt x="1286357" y="2365400"/>
                    </a:lnTo>
                    <a:lnTo>
                      <a:pt x="1293977" y="2378100"/>
                    </a:lnTo>
                    <a:lnTo>
                      <a:pt x="1313586" y="2416200"/>
                    </a:lnTo>
                    <a:lnTo>
                      <a:pt x="1340269" y="2467000"/>
                    </a:lnTo>
                    <a:lnTo>
                      <a:pt x="1396707" y="2555900"/>
                    </a:lnTo>
                    <a:lnTo>
                      <a:pt x="1402600" y="2568600"/>
                    </a:lnTo>
                    <a:lnTo>
                      <a:pt x="1407795" y="2581300"/>
                    </a:lnTo>
                    <a:lnTo>
                      <a:pt x="1412214" y="2594000"/>
                    </a:lnTo>
                    <a:lnTo>
                      <a:pt x="1415783" y="2594000"/>
                    </a:lnTo>
                    <a:lnTo>
                      <a:pt x="1420164" y="2606700"/>
                    </a:lnTo>
                    <a:lnTo>
                      <a:pt x="1422463" y="2619400"/>
                    </a:lnTo>
                    <a:lnTo>
                      <a:pt x="1421561" y="2619400"/>
                    </a:lnTo>
                    <a:lnTo>
                      <a:pt x="1445425" y="2657500"/>
                    </a:lnTo>
                    <a:lnTo>
                      <a:pt x="1471434" y="2695600"/>
                    </a:lnTo>
                    <a:lnTo>
                      <a:pt x="1494002" y="2721000"/>
                    </a:lnTo>
                    <a:lnTo>
                      <a:pt x="1507540" y="2733700"/>
                    </a:lnTo>
                    <a:lnTo>
                      <a:pt x="1474673" y="2682900"/>
                    </a:lnTo>
                    <a:lnTo>
                      <a:pt x="1463509" y="2657500"/>
                    </a:lnTo>
                    <a:lnTo>
                      <a:pt x="1462976" y="2644800"/>
                    </a:lnTo>
                    <a:lnTo>
                      <a:pt x="1498384" y="2695600"/>
                    </a:lnTo>
                    <a:lnTo>
                      <a:pt x="1535518" y="2759100"/>
                    </a:lnTo>
                    <a:lnTo>
                      <a:pt x="1567218" y="2797200"/>
                    </a:lnTo>
                    <a:lnTo>
                      <a:pt x="1586318" y="2809900"/>
                    </a:lnTo>
                    <a:lnTo>
                      <a:pt x="1591945" y="2822600"/>
                    </a:lnTo>
                    <a:lnTo>
                      <a:pt x="1597774" y="2835300"/>
                    </a:lnTo>
                    <a:lnTo>
                      <a:pt x="1603743" y="2848000"/>
                    </a:lnTo>
                    <a:lnTo>
                      <a:pt x="1609801" y="2848000"/>
                    </a:lnTo>
                    <a:lnTo>
                      <a:pt x="1633969" y="2898800"/>
                    </a:lnTo>
                    <a:lnTo>
                      <a:pt x="1643964" y="2898800"/>
                    </a:lnTo>
                    <a:lnTo>
                      <a:pt x="1658937" y="2911500"/>
                    </a:lnTo>
                    <a:lnTo>
                      <a:pt x="1677924" y="2924200"/>
                    </a:lnTo>
                    <a:lnTo>
                      <a:pt x="1699933" y="2949600"/>
                    </a:lnTo>
                    <a:lnTo>
                      <a:pt x="1715706" y="2987700"/>
                    </a:lnTo>
                    <a:lnTo>
                      <a:pt x="1724850" y="3000400"/>
                    </a:lnTo>
                    <a:lnTo>
                      <a:pt x="1739125" y="3000400"/>
                    </a:lnTo>
                    <a:lnTo>
                      <a:pt x="1749590" y="3013100"/>
                    </a:lnTo>
                    <a:lnTo>
                      <a:pt x="1768055" y="3038500"/>
                    </a:lnTo>
                    <a:lnTo>
                      <a:pt x="1797583" y="3076600"/>
                    </a:lnTo>
                    <a:lnTo>
                      <a:pt x="1776031" y="3051200"/>
                    </a:lnTo>
                    <a:lnTo>
                      <a:pt x="1756791" y="3038500"/>
                    </a:lnTo>
                    <a:lnTo>
                      <a:pt x="1740611" y="3025800"/>
                    </a:lnTo>
                    <a:lnTo>
                      <a:pt x="1728266" y="3025800"/>
                    </a:lnTo>
                    <a:lnTo>
                      <a:pt x="1756740" y="3051200"/>
                    </a:lnTo>
                    <a:lnTo>
                      <a:pt x="1774253" y="3076600"/>
                    </a:lnTo>
                    <a:lnTo>
                      <a:pt x="1789569" y="3089300"/>
                    </a:lnTo>
                    <a:lnTo>
                      <a:pt x="1811464" y="3114700"/>
                    </a:lnTo>
                    <a:lnTo>
                      <a:pt x="1806295" y="3114700"/>
                    </a:lnTo>
                    <a:lnTo>
                      <a:pt x="1784807" y="3102000"/>
                    </a:lnTo>
                    <a:lnTo>
                      <a:pt x="1754174" y="3076600"/>
                    </a:lnTo>
                    <a:lnTo>
                      <a:pt x="1721586" y="3038500"/>
                    </a:lnTo>
                    <a:lnTo>
                      <a:pt x="1782127" y="3114700"/>
                    </a:lnTo>
                    <a:lnTo>
                      <a:pt x="1883295" y="3216300"/>
                    </a:lnTo>
                    <a:lnTo>
                      <a:pt x="1903387" y="3241700"/>
                    </a:lnTo>
                    <a:lnTo>
                      <a:pt x="1913293" y="3241700"/>
                    </a:lnTo>
                    <a:lnTo>
                      <a:pt x="1918296" y="3254400"/>
                    </a:lnTo>
                    <a:lnTo>
                      <a:pt x="1923338" y="3254400"/>
                    </a:lnTo>
                    <a:lnTo>
                      <a:pt x="1943709" y="3279800"/>
                    </a:lnTo>
                    <a:lnTo>
                      <a:pt x="1964524" y="3292500"/>
                    </a:lnTo>
                    <a:lnTo>
                      <a:pt x="1985873" y="3317900"/>
                    </a:lnTo>
                    <a:lnTo>
                      <a:pt x="2007895" y="3343300"/>
                    </a:lnTo>
                    <a:lnTo>
                      <a:pt x="2029548" y="3356000"/>
                    </a:lnTo>
                    <a:lnTo>
                      <a:pt x="2051011" y="3381400"/>
                    </a:lnTo>
                    <a:lnTo>
                      <a:pt x="2068791" y="3402761"/>
                    </a:lnTo>
                    <a:lnTo>
                      <a:pt x="2057273" y="3394100"/>
                    </a:lnTo>
                    <a:lnTo>
                      <a:pt x="2048941" y="3394100"/>
                    </a:lnTo>
                    <a:lnTo>
                      <a:pt x="2055850" y="3406800"/>
                    </a:lnTo>
                    <a:lnTo>
                      <a:pt x="2088248" y="3444900"/>
                    </a:lnTo>
                    <a:lnTo>
                      <a:pt x="2125472" y="3470300"/>
                    </a:lnTo>
                    <a:lnTo>
                      <a:pt x="2165400" y="3508400"/>
                    </a:lnTo>
                    <a:lnTo>
                      <a:pt x="2205888" y="3546500"/>
                    </a:lnTo>
                    <a:lnTo>
                      <a:pt x="2231821" y="3571900"/>
                    </a:lnTo>
                    <a:lnTo>
                      <a:pt x="2230183" y="3571900"/>
                    </a:lnTo>
                    <a:lnTo>
                      <a:pt x="2234298" y="3574313"/>
                    </a:lnTo>
                    <a:lnTo>
                      <a:pt x="2244788" y="3584600"/>
                    </a:lnTo>
                    <a:lnTo>
                      <a:pt x="2242667" y="3579228"/>
                    </a:lnTo>
                    <a:lnTo>
                      <a:pt x="2251786" y="3584600"/>
                    </a:lnTo>
                    <a:lnTo>
                      <a:pt x="2285276" y="3610000"/>
                    </a:lnTo>
                    <a:lnTo>
                      <a:pt x="2318880" y="3648100"/>
                    </a:lnTo>
                    <a:lnTo>
                      <a:pt x="2327237" y="3648100"/>
                    </a:lnTo>
                    <a:lnTo>
                      <a:pt x="2334907" y="3660800"/>
                    </a:lnTo>
                    <a:lnTo>
                      <a:pt x="2342362" y="3673500"/>
                    </a:lnTo>
                    <a:lnTo>
                      <a:pt x="2350046" y="3673500"/>
                    </a:lnTo>
                    <a:lnTo>
                      <a:pt x="2358440" y="3686200"/>
                    </a:lnTo>
                    <a:lnTo>
                      <a:pt x="2367991" y="3698900"/>
                    </a:lnTo>
                    <a:lnTo>
                      <a:pt x="2379180" y="3698900"/>
                    </a:lnTo>
                    <a:lnTo>
                      <a:pt x="2385542" y="3711600"/>
                    </a:lnTo>
                    <a:lnTo>
                      <a:pt x="2392502" y="3711600"/>
                    </a:lnTo>
                    <a:lnTo>
                      <a:pt x="2400287" y="3724300"/>
                    </a:lnTo>
                    <a:lnTo>
                      <a:pt x="2401709" y="3726446"/>
                    </a:lnTo>
                    <a:lnTo>
                      <a:pt x="2398064" y="3723957"/>
                    </a:lnTo>
                    <a:lnTo>
                      <a:pt x="2402154" y="3727119"/>
                    </a:lnTo>
                    <a:lnTo>
                      <a:pt x="2408783" y="3737000"/>
                    </a:lnTo>
                    <a:lnTo>
                      <a:pt x="2416251" y="3737000"/>
                    </a:lnTo>
                    <a:lnTo>
                      <a:pt x="2417140" y="3737546"/>
                    </a:lnTo>
                    <a:lnTo>
                      <a:pt x="2419324" y="3738613"/>
                    </a:lnTo>
                    <a:lnTo>
                      <a:pt x="2428151" y="3749700"/>
                    </a:lnTo>
                    <a:lnTo>
                      <a:pt x="2420366" y="3749700"/>
                    </a:lnTo>
                    <a:lnTo>
                      <a:pt x="2494026" y="3800500"/>
                    </a:lnTo>
                    <a:lnTo>
                      <a:pt x="2546604" y="3825900"/>
                    </a:lnTo>
                    <a:lnTo>
                      <a:pt x="2587142" y="3864000"/>
                    </a:lnTo>
                    <a:lnTo>
                      <a:pt x="2618714" y="3889400"/>
                    </a:lnTo>
                    <a:lnTo>
                      <a:pt x="2644406" y="3902100"/>
                    </a:lnTo>
                    <a:lnTo>
                      <a:pt x="2666657" y="3927500"/>
                    </a:lnTo>
                    <a:lnTo>
                      <a:pt x="2688285" y="3952900"/>
                    </a:lnTo>
                    <a:lnTo>
                      <a:pt x="2712491" y="3978300"/>
                    </a:lnTo>
                    <a:lnTo>
                      <a:pt x="2736748" y="3998849"/>
                    </a:lnTo>
                    <a:lnTo>
                      <a:pt x="2746578" y="4003700"/>
                    </a:lnTo>
                    <a:lnTo>
                      <a:pt x="2782341" y="4029100"/>
                    </a:lnTo>
                    <a:lnTo>
                      <a:pt x="2825089" y="4054500"/>
                    </a:lnTo>
                    <a:lnTo>
                      <a:pt x="2871736" y="4092600"/>
                    </a:lnTo>
                    <a:lnTo>
                      <a:pt x="2918320" y="4118000"/>
                    </a:lnTo>
                    <a:lnTo>
                      <a:pt x="2929623" y="4118000"/>
                    </a:lnTo>
                    <a:lnTo>
                      <a:pt x="2940761" y="4130700"/>
                    </a:lnTo>
                    <a:lnTo>
                      <a:pt x="2951619" y="4130700"/>
                    </a:lnTo>
                    <a:lnTo>
                      <a:pt x="2962046" y="4143400"/>
                    </a:lnTo>
                    <a:lnTo>
                      <a:pt x="2981579" y="4156100"/>
                    </a:lnTo>
                    <a:lnTo>
                      <a:pt x="2993987" y="4156100"/>
                    </a:lnTo>
                    <a:lnTo>
                      <a:pt x="2985490" y="4143400"/>
                    </a:lnTo>
                    <a:lnTo>
                      <a:pt x="2980982" y="4143400"/>
                    </a:lnTo>
                    <a:lnTo>
                      <a:pt x="2961563" y="4118000"/>
                    </a:lnTo>
                    <a:lnTo>
                      <a:pt x="2941396" y="4105300"/>
                    </a:lnTo>
                    <a:lnTo>
                      <a:pt x="2926042" y="4105300"/>
                    </a:lnTo>
                    <a:lnTo>
                      <a:pt x="2913291" y="4092600"/>
                    </a:lnTo>
                    <a:lnTo>
                      <a:pt x="2886887" y="4092600"/>
                    </a:lnTo>
                    <a:lnTo>
                      <a:pt x="2869031" y="4079900"/>
                    </a:lnTo>
                    <a:lnTo>
                      <a:pt x="2845308" y="4067200"/>
                    </a:lnTo>
                    <a:lnTo>
                      <a:pt x="2813685" y="4041800"/>
                    </a:lnTo>
                    <a:lnTo>
                      <a:pt x="2845155" y="4054500"/>
                    </a:lnTo>
                    <a:lnTo>
                      <a:pt x="2898000" y="4079900"/>
                    </a:lnTo>
                    <a:lnTo>
                      <a:pt x="2953143" y="4105300"/>
                    </a:lnTo>
                    <a:lnTo>
                      <a:pt x="2991523" y="4118000"/>
                    </a:lnTo>
                    <a:lnTo>
                      <a:pt x="3028886" y="4143400"/>
                    </a:lnTo>
                    <a:lnTo>
                      <a:pt x="3066046" y="4181500"/>
                    </a:lnTo>
                    <a:lnTo>
                      <a:pt x="3073438" y="4194200"/>
                    </a:lnTo>
                    <a:lnTo>
                      <a:pt x="3080435" y="4194200"/>
                    </a:lnTo>
                    <a:lnTo>
                      <a:pt x="3106813" y="4219600"/>
                    </a:lnTo>
                    <a:lnTo>
                      <a:pt x="3131820" y="4232300"/>
                    </a:lnTo>
                    <a:lnTo>
                      <a:pt x="3155835" y="4245000"/>
                    </a:lnTo>
                    <a:lnTo>
                      <a:pt x="3179229" y="4257700"/>
                    </a:lnTo>
                    <a:lnTo>
                      <a:pt x="3269831" y="4295800"/>
                    </a:lnTo>
                    <a:lnTo>
                      <a:pt x="3307397" y="4321200"/>
                    </a:lnTo>
                    <a:lnTo>
                      <a:pt x="3347097" y="4333900"/>
                    </a:lnTo>
                    <a:lnTo>
                      <a:pt x="3390049" y="4359300"/>
                    </a:lnTo>
                    <a:lnTo>
                      <a:pt x="3437331" y="4372000"/>
                    </a:lnTo>
                    <a:lnTo>
                      <a:pt x="3490061" y="4397400"/>
                    </a:lnTo>
                    <a:lnTo>
                      <a:pt x="3515639" y="4397400"/>
                    </a:lnTo>
                    <a:lnTo>
                      <a:pt x="3541649" y="4410100"/>
                    </a:lnTo>
                    <a:lnTo>
                      <a:pt x="3569131" y="4410100"/>
                    </a:lnTo>
                    <a:lnTo>
                      <a:pt x="3599116" y="4422800"/>
                    </a:lnTo>
                    <a:lnTo>
                      <a:pt x="3632784" y="4422800"/>
                    </a:lnTo>
                    <a:lnTo>
                      <a:pt x="3671544" y="4435500"/>
                    </a:lnTo>
                    <a:lnTo>
                      <a:pt x="3716591" y="4460900"/>
                    </a:lnTo>
                    <a:lnTo>
                      <a:pt x="3769068" y="4486300"/>
                    </a:lnTo>
                    <a:lnTo>
                      <a:pt x="3774681" y="4486300"/>
                    </a:lnTo>
                    <a:lnTo>
                      <a:pt x="3804069" y="4499000"/>
                    </a:lnTo>
                    <a:lnTo>
                      <a:pt x="3838359" y="4511700"/>
                    </a:lnTo>
                    <a:lnTo>
                      <a:pt x="3868623" y="4511700"/>
                    </a:lnTo>
                    <a:lnTo>
                      <a:pt x="3855897" y="4499000"/>
                    </a:lnTo>
                    <a:lnTo>
                      <a:pt x="3867226" y="4499000"/>
                    </a:lnTo>
                    <a:lnTo>
                      <a:pt x="3885590" y="4511700"/>
                    </a:lnTo>
                    <a:lnTo>
                      <a:pt x="3893997" y="4511700"/>
                    </a:lnTo>
                    <a:lnTo>
                      <a:pt x="3875443" y="4499000"/>
                    </a:lnTo>
                    <a:lnTo>
                      <a:pt x="3891800" y="4499000"/>
                    </a:lnTo>
                    <a:lnTo>
                      <a:pt x="3906393" y="4511700"/>
                    </a:lnTo>
                    <a:lnTo>
                      <a:pt x="3930739" y="4511700"/>
                    </a:lnTo>
                    <a:lnTo>
                      <a:pt x="3940632" y="4524400"/>
                    </a:lnTo>
                    <a:lnTo>
                      <a:pt x="3956494" y="4524400"/>
                    </a:lnTo>
                    <a:lnTo>
                      <a:pt x="3962666" y="4537100"/>
                    </a:lnTo>
                    <a:lnTo>
                      <a:pt x="3972115" y="4537100"/>
                    </a:lnTo>
                    <a:lnTo>
                      <a:pt x="3978402" y="4549800"/>
                    </a:lnTo>
                    <a:lnTo>
                      <a:pt x="3982478" y="4549800"/>
                    </a:lnTo>
                    <a:lnTo>
                      <a:pt x="3985222" y="4562500"/>
                    </a:lnTo>
                    <a:lnTo>
                      <a:pt x="4017924" y="4562500"/>
                    </a:lnTo>
                    <a:lnTo>
                      <a:pt x="4055605" y="4575200"/>
                    </a:lnTo>
                    <a:lnTo>
                      <a:pt x="4098137" y="4587900"/>
                    </a:lnTo>
                    <a:lnTo>
                      <a:pt x="4145419" y="4600600"/>
                    </a:lnTo>
                    <a:lnTo>
                      <a:pt x="4197337" y="4613300"/>
                    </a:lnTo>
                    <a:lnTo>
                      <a:pt x="4253776" y="4626000"/>
                    </a:lnTo>
                    <a:lnTo>
                      <a:pt x="4314622" y="4638700"/>
                    </a:lnTo>
                    <a:lnTo>
                      <a:pt x="4349013" y="4638700"/>
                    </a:lnTo>
                    <a:lnTo>
                      <a:pt x="4389894" y="4651400"/>
                    </a:lnTo>
                    <a:lnTo>
                      <a:pt x="4424299" y="4664100"/>
                    </a:lnTo>
                    <a:lnTo>
                      <a:pt x="4467758" y="4664100"/>
                    </a:lnTo>
                    <a:lnTo>
                      <a:pt x="4480915" y="4676800"/>
                    </a:lnTo>
                    <a:lnTo>
                      <a:pt x="4493793" y="4676800"/>
                    </a:lnTo>
                    <a:lnTo>
                      <a:pt x="4519549" y="4689500"/>
                    </a:lnTo>
                    <a:lnTo>
                      <a:pt x="4546854" y="4689500"/>
                    </a:lnTo>
                    <a:lnTo>
                      <a:pt x="4561662" y="4702200"/>
                    </a:lnTo>
                    <a:lnTo>
                      <a:pt x="4562691" y="4702200"/>
                    </a:lnTo>
                    <a:lnTo>
                      <a:pt x="4608830" y="4714900"/>
                    </a:lnTo>
                    <a:lnTo>
                      <a:pt x="4703991" y="4714900"/>
                    </a:lnTo>
                    <a:lnTo>
                      <a:pt x="4738306" y="4727600"/>
                    </a:lnTo>
                    <a:lnTo>
                      <a:pt x="4926546" y="4727600"/>
                    </a:lnTo>
                    <a:lnTo>
                      <a:pt x="4933518" y="4738421"/>
                    </a:lnTo>
                    <a:lnTo>
                      <a:pt x="4930686" y="4738230"/>
                    </a:lnTo>
                    <a:lnTo>
                      <a:pt x="4857394" y="4732490"/>
                    </a:lnTo>
                    <a:lnTo>
                      <a:pt x="4830750" y="4730648"/>
                    </a:lnTo>
                    <a:lnTo>
                      <a:pt x="4897704" y="4738535"/>
                    </a:lnTo>
                    <a:lnTo>
                      <a:pt x="4931194" y="4742307"/>
                    </a:lnTo>
                    <a:lnTo>
                      <a:pt x="4964735" y="4745596"/>
                    </a:lnTo>
                    <a:lnTo>
                      <a:pt x="4982235" y="4744910"/>
                    </a:lnTo>
                    <a:lnTo>
                      <a:pt x="5030457" y="4753000"/>
                    </a:lnTo>
                    <a:lnTo>
                      <a:pt x="5103215" y="4753000"/>
                    </a:lnTo>
                    <a:lnTo>
                      <a:pt x="5122850" y="4765700"/>
                    </a:lnTo>
                    <a:lnTo>
                      <a:pt x="5163693" y="4765700"/>
                    </a:lnTo>
                    <a:lnTo>
                      <a:pt x="5163299" y="4765459"/>
                    </a:lnTo>
                    <a:lnTo>
                      <a:pt x="5167414" y="4766094"/>
                    </a:lnTo>
                    <a:lnTo>
                      <a:pt x="5205260" y="4769612"/>
                    </a:lnTo>
                    <a:lnTo>
                      <a:pt x="5214988" y="4767961"/>
                    </a:lnTo>
                    <a:lnTo>
                      <a:pt x="5221821" y="4778400"/>
                    </a:lnTo>
                    <a:lnTo>
                      <a:pt x="5320195" y="4778400"/>
                    </a:lnTo>
                    <a:lnTo>
                      <a:pt x="5352872" y="4791100"/>
                    </a:lnTo>
                    <a:lnTo>
                      <a:pt x="5516156" y="4791100"/>
                    </a:lnTo>
                    <a:lnTo>
                      <a:pt x="5541556" y="4803800"/>
                    </a:lnTo>
                    <a:lnTo>
                      <a:pt x="5799569" y="4803800"/>
                    </a:lnTo>
                    <a:lnTo>
                      <a:pt x="5738571" y="4816500"/>
                    </a:lnTo>
                    <a:lnTo>
                      <a:pt x="5681853" y="4829200"/>
                    </a:lnTo>
                    <a:lnTo>
                      <a:pt x="5629414" y="4841900"/>
                    </a:lnTo>
                    <a:lnTo>
                      <a:pt x="5581231" y="4854600"/>
                    </a:lnTo>
                    <a:lnTo>
                      <a:pt x="5743486" y="4854600"/>
                    </a:lnTo>
                    <a:lnTo>
                      <a:pt x="5765470" y="4841900"/>
                    </a:lnTo>
                    <a:lnTo>
                      <a:pt x="5849696" y="4841900"/>
                    </a:lnTo>
                    <a:lnTo>
                      <a:pt x="5850915" y="4854600"/>
                    </a:lnTo>
                    <a:lnTo>
                      <a:pt x="5841098" y="4854600"/>
                    </a:lnTo>
                    <a:lnTo>
                      <a:pt x="5831637" y="4867300"/>
                    </a:lnTo>
                    <a:lnTo>
                      <a:pt x="5827065" y="4867300"/>
                    </a:lnTo>
                    <a:lnTo>
                      <a:pt x="5827065" y="4892700"/>
                    </a:lnTo>
                    <a:lnTo>
                      <a:pt x="5809158" y="4902644"/>
                    </a:lnTo>
                    <a:lnTo>
                      <a:pt x="5819533" y="4892700"/>
                    </a:lnTo>
                    <a:lnTo>
                      <a:pt x="5827065" y="4892700"/>
                    </a:lnTo>
                    <a:lnTo>
                      <a:pt x="5827065" y="4867300"/>
                    </a:lnTo>
                    <a:lnTo>
                      <a:pt x="5817438" y="4867300"/>
                    </a:lnTo>
                    <a:lnTo>
                      <a:pt x="5804205" y="4875974"/>
                    </a:lnTo>
                    <a:lnTo>
                      <a:pt x="5804205" y="4905400"/>
                    </a:lnTo>
                    <a:lnTo>
                      <a:pt x="5793587" y="4918100"/>
                    </a:lnTo>
                    <a:lnTo>
                      <a:pt x="5790222" y="4918100"/>
                    </a:lnTo>
                    <a:lnTo>
                      <a:pt x="5789142" y="4930800"/>
                    </a:lnTo>
                    <a:lnTo>
                      <a:pt x="5785701" y="4930800"/>
                    </a:lnTo>
                    <a:lnTo>
                      <a:pt x="5775998" y="4943500"/>
                    </a:lnTo>
                    <a:lnTo>
                      <a:pt x="5755564" y="4943500"/>
                    </a:lnTo>
                    <a:lnTo>
                      <a:pt x="5740362" y="4956200"/>
                    </a:lnTo>
                    <a:lnTo>
                      <a:pt x="5766206" y="4956200"/>
                    </a:lnTo>
                    <a:lnTo>
                      <a:pt x="5784342" y="4946459"/>
                    </a:lnTo>
                    <a:lnTo>
                      <a:pt x="5787339" y="4956200"/>
                    </a:lnTo>
                    <a:lnTo>
                      <a:pt x="5699493" y="4981600"/>
                    </a:lnTo>
                    <a:lnTo>
                      <a:pt x="5680786" y="4994300"/>
                    </a:lnTo>
                    <a:lnTo>
                      <a:pt x="5650446" y="4994300"/>
                    </a:lnTo>
                    <a:lnTo>
                      <a:pt x="5654281" y="4981600"/>
                    </a:lnTo>
                    <a:lnTo>
                      <a:pt x="5679021" y="4968900"/>
                    </a:lnTo>
                    <a:lnTo>
                      <a:pt x="5705792" y="4956200"/>
                    </a:lnTo>
                    <a:lnTo>
                      <a:pt x="5715711" y="4943500"/>
                    </a:lnTo>
                    <a:lnTo>
                      <a:pt x="5718264" y="4943500"/>
                    </a:lnTo>
                    <a:lnTo>
                      <a:pt x="5726074" y="4930800"/>
                    </a:lnTo>
                    <a:lnTo>
                      <a:pt x="5744019" y="4930800"/>
                    </a:lnTo>
                    <a:lnTo>
                      <a:pt x="5752604" y="4918100"/>
                    </a:lnTo>
                    <a:lnTo>
                      <a:pt x="5770943" y="4918100"/>
                    </a:lnTo>
                    <a:lnTo>
                      <a:pt x="5789396" y="4905400"/>
                    </a:lnTo>
                    <a:lnTo>
                      <a:pt x="5804205" y="4905400"/>
                    </a:lnTo>
                    <a:lnTo>
                      <a:pt x="5804205" y="4875974"/>
                    </a:lnTo>
                    <a:lnTo>
                      <a:pt x="5798045" y="4880000"/>
                    </a:lnTo>
                    <a:lnTo>
                      <a:pt x="5773001" y="4892700"/>
                    </a:lnTo>
                    <a:lnTo>
                      <a:pt x="5738355" y="4892700"/>
                    </a:lnTo>
                    <a:lnTo>
                      <a:pt x="5743867" y="4880000"/>
                    </a:lnTo>
                    <a:lnTo>
                      <a:pt x="5734774" y="4880000"/>
                    </a:lnTo>
                    <a:lnTo>
                      <a:pt x="5713247" y="4892700"/>
                    </a:lnTo>
                    <a:lnTo>
                      <a:pt x="5697118" y="4892700"/>
                    </a:lnTo>
                    <a:lnTo>
                      <a:pt x="5700585" y="4880000"/>
                    </a:lnTo>
                    <a:lnTo>
                      <a:pt x="5715762" y="4880000"/>
                    </a:lnTo>
                    <a:lnTo>
                      <a:pt x="5730329" y="4867300"/>
                    </a:lnTo>
                    <a:lnTo>
                      <a:pt x="5692279" y="4867300"/>
                    </a:lnTo>
                    <a:lnTo>
                      <a:pt x="5692279" y="4892700"/>
                    </a:lnTo>
                    <a:lnTo>
                      <a:pt x="5671883" y="4905400"/>
                    </a:lnTo>
                    <a:lnTo>
                      <a:pt x="5683643" y="4892700"/>
                    </a:lnTo>
                    <a:lnTo>
                      <a:pt x="5692279" y="4892700"/>
                    </a:lnTo>
                    <a:lnTo>
                      <a:pt x="5692279" y="4867300"/>
                    </a:lnTo>
                    <a:lnTo>
                      <a:pt x="5652757" y="4867300"/>
                    </a:lnTo>
                    <a:lnTo>
                      <a:pt x="5572557" y="4880000"/>
                    </a:lnTo>
                    <a:lnTo>
                      <a:pt x="5642788" y="4880000"/>
                    </a:lnTo>
                    <a:lnTo>
                      <a:pt x="5629935" y="4892700"/>
                    </a:lnTo>
                    <a:lnTo>
                      <a:pt x="5596661" y="4892700"/>
                    </a:lnTo>
                    <a:lnTo>
                      <a:pt x="5589638" y="4905400"/>
                    </a:lnTo>
                    <a:lnTo>
                      <a:pt x="5558663" y="4905400"/>
                    </a:lnTo>
                    <a:lnTo>
                      <a:pt x="5552211" y="4918100"/>
                    </a:lnTo>
                    <a:lnTo>
                      <a:pt x="5599912" y="4918100"/>
                    </a:lnTo>
                    <a:lnTo>
                      <a:pt x="5582310" y="4930800"/>
                    </a:lnTo>
                    <a:lnTo>
                      <a:pt x="5562993" y="4930800"/>
                    </a:lnTo>
                    <a:lnTo>
                      <a:pt x="5551043" y="4943500"/>
                    </a:lnTo>
                    <a:lnTo>
                      <a:pt x="5520067" y="4943500"/>
                    </a:lnTo>
                    <a:lnTo>
                      <a:pt x="5521363" y="4956200"/>
                    </a:lnTo>
                    <a:lnTo>
                      <a:pt x="5537162" y="4956200"/>
                    </a:lnTo>
                    <a:lnTo>
                      <a:pt x="5551335" y="4943500"/>
                    </a:lnTo>
                    <a:lnTo>
                      <a:pt x="5584241" y="4943500"/>
                    </a:lnTo>
                    <a:lnTo>
                      <a:pt x="5590400" y="4930800"/>
                    </a:lnTo>
                    <a:lnTo>
                      <a:pt x="5609831" y="4930800"/>
                    </a:lnTo>
                    <a:lnTo>
                      <a:pt x="5616930" y="4918100"/>
                    </a:lnTo>
                    <a:lnTo>
                      <a:pt x="5616206" y="4918100"/>
                    </a:lnTo>
                    <a:lnTo>
                      <a:pt x="5631231" y="4905400"/>
                    </a:lnTo>
                    <a:lnTo>
                      <a:pt x="5644527" y="4905400"/>
                    </a:lnTo>
                    <a:lnTo>
                      <a:pt x="5632399" y="4918100"/>
                    </a:lnTo>
                    <a:lnTo>
                      <a:pt x="5677522" y="4918100"/>
                    </a:lnTo>
                    <a:lnTo>
                      <a:pt x="5673293" y="4930800"/>
                    </a:lnTo>
                    <a:lnTo>
                      <a:pt x="5657837" y="4930800"/>
                    </a:lnTo>
                    <a:lnTo>
                      <a:pt x="5643194" y="4943500"/>
                    </a:lnTo>
                    <a:lnTo>
                      <a:pt x="5631485" y="4943500"/>
                    </a:lnTo>
                    <a:lnTo>
                      <a:pt x="5629973" y="4930800"/>
                    </a:lnTo>
                    <a:lnTo>
                      <a:pt x="5624373" y="4930800"/>
                    </a:lnTo>
                    <a:lnTo>
                      <a:pt x="5603748" y="4943500"/>
                    </a:lnTo>
                    <a:lnTo>
                      <a:pt x="5583606" y="4956200"/>
                    </a:lnTo>
                    <a:lnTo>
                      <a:pt x="5564289" y="4956200"/>
                    </a:lnTo>
                    <a:lnTo>
                      <a:pt x="5546141" y="4968900"/>
                    </a:lnTo>
                    <a:lnTo>
                      <a:pt x="5529148" y="4968900"/>
                    </a:lnTo>
                    <a:lnTo>
                      <a:pt x="5527840" y="4970945"/>
                    </a:lnTo>
                    <a:lnTo>
                      <a:pt x="5527840" y="5045100"/>
                    </a:lnTo>
                    <a:lnTo>
                      <a:pt x="5519750" y="5051018"/>
                    </a:lnTo>
                    <a:lnTo>
                      <a:pt x="5519750" y="5095900"/>
                    </a:lnTo>
                    <a:lnTo>
                      <a:pt x="5458968" y="5121300"/>
                    </a:lnTo>
                    <a:lnTo>
                      <a:pt x="5292534" y="5159400"/>
                    </a:lnTo>
                    <a:lnTo>
                      <a:pt x="5278793" y="5172100"/>
                    </a:lnTo>
                    <a:lnTo>
                      <a:pt x="5237404" y="5172100"/>
                    </a:lnTo>
                    <a:lnTo>
                      <a:pt x="5127079" y="5197500"/>
                    </a:lnTo>
                    <a:lnTo>
                      <a:pt x="5146827" y="5197500"/>
                    </a:lnTo>
                    <a:lnTo>
                      <a:pt x="5129593" y="5210200"/>
                    </a:lnTo>
                    <a:lnTo>
                      <a:pt x="5098212" y="5210200"/>
                    </a:lnTo>
                    <a:lnTo>
                      <a:pt x="5083924" y="5222900"/>
                    </a:lnTo>
                    <a:lnTo>
                      <a:pt x="5044656" y="5222900"/>
                    </a:lnTo>
                    <a:lnTo>
                      <a:pt x="5055933" y="5210200"/>
                    </a:lnTo>
                    <a:lnTo>
                      <a:pt x="5070945" y="5210200"/>
                    </a:lnTo>
                    <a:lnTo>
                      <a:pt x="5089080" y="5197500"/>
                    </a:lnTo>
                    <a:lnTo>
                      <a:pt x="5109578" y="5197500"/>
                    </a:lnTo>
                    <a:lnTo>
                      <a:pt x="5155844" y="5172100"/>
                    </a:lnTo>
                    <a:lnTo>
                      <a:pt x="5253685" y="5134000"/>
                    </a:lnTo>
                    <a:lnTo>
                      <a:pt x="5275961" y="5134000"/>
                    </a:lnTo>
                    <a:lnTo>
                      <a:pt x="5296065" y="5121300"/>
                    </a:lnTo>
                    <a:lnTo>
                      <a:pt x="5313591" y="5108600"/>
                    </a:lnTo>
                    <a:lnTo>
                      <a:pt x="5328120" y="5108600"/>
                    </a:lnTo>
                    <a:lnTo>
                      <a:pt x="5393918" y="5083200"/>
                    </a:lnTo>
                    <a:lnTo>
                      <a:pt x="5453812" y="5070500"/>
                    </a:lnTo>
                    <a:lnTo>
                      <a:pt x="5462943" y="5070500"/>
                    </a:lnTo>
                    <a:lnTo>
                      <a:pt x="5408714" y="5083200"/>
                    </a:lnTo>
                    <a:lnTo>
                      <a:pt x="5384584" y="5095900"/>
                    </a:lnTo>
                    <a:lnTo>
                      <a:pt x="5363464" y="5095900"/>
                    </a:lnTo>
                    <a:lnTo>
                      <a:pt x="5345252" y="5108600"/>
                    </a:lnTo>
                    <a:lnTo>
                      <a:pt x="5329847" y="5108600"/>
                    </a:lnTo>
                    <a:lnTo>
                      <a:pt x="5307088" y="5121300"/>
                    </a:lnTo>
                    <a:lnTo>
                      <a:pt x="5294439" y="5134000"/>
                    </a:lnTo>
                    <a:lnTo>
                      <a:pt x="5330037" y="5134000"/>
                    </a:lnTo>
                    <a:lnTo>
                      <a:pt x="5356784" y="5121300"/>
                    </a:lnTo>
                    <a:lnTo>
                      <a:pt x="5389169" y="5121300"/>
                    </a:lnTo>
                    <a:lnTo>
                      <a:pt x="5426748" y="5108600"/>
                    </a:lnTo>
                    <a:lnTo>
                      <a:pt x="5461025" y="5108600"/>
                    </a:lnTo>
                    <a:lnTo>
                      <a:pt x="5485739" y="5095900"/>
                    </a:lnTo>
                    <a:lnTo>
                      <a:pt x="5519750" y="5095900"/>
                    </a:lnTo>
                    <a:lnTo>
                      <a:pt x="5519750" y="5051018"/>
                    </a:lnTo>
                    <a:lnTo>
                      <a:pt x="5510454" y="5057800"/>
                    </a:lnTo>
                    <a:lnTo>
                      <a:pt x="5493905" y="5057800"/>
                    </a:lnTo>
                    <a:lnTo>
                      <a:pt x="5478094" y="5070500"/>
                    </a:lnTo>
                    <a:lnTo>
                      <a:pt x="5467629" y="5070500"/>
                    </a:lnTo>
                    <a:lnTo>
                      <a:pt x="5480863" y="5057800"/>
                    </a:lnTo>
                    <a:lnTo>
                      <a:pt x="5506123" y="5045100"/>
                    </a:lnTo>
                    <a:lnTo>
                      <a:pt x="5527840" y="5045100"/>
                    </a:lnTo>
                    <a:lnTo>
                      <a:pt x="5527840" y="4970945"/>
                    </a:lnTo>
                    <a:lnTo>
                      <a:pt x="5521020" y="4981600"/>
                    </a:lnTo>
                    <a:lnTo>
                      <a:pt x="5484330" y="4981600"/>
                    </a:lnTo>
                    <a:lnTo>
                      <a:pt x="5458599" y="4994300"/>
                    </a:lnTo>
                    <a:lnTo>
                      <a:pt x="5434101" y="4994300"/>
                    </a:lnTo>
                    <a:lnTo>
                      <a:pt x="5408193" y="5007000"/>
                    </a:lnTo>
                    <a:lnTo>
                      <a:pt x="5406872" y="5007000"/>
                    </a:lnTo>
                    <a:lnTo>
                      <a:pt x="5414569" y="4994300"/>
                    </a:lnTo>
                    <a:lnTo>
                      <a:pt x="5425643" y="4994300"/>
                    </a:lnTo>
                    <a:lnTo>
                      <a:pt x="5427281" y="4981600"/>
                    </a:lnTo>
                    <a:lnTo>
                      <a:pt x="5405171" y="4981600"/>
                    </a:lnTo>
                    <a:lnTo>
                      <a:pt x="5403380" y="4994300"/>
                    </a:lnTo>
                    <a:lnTo>
                      <a:pt x="5401170" y="4994300"/>
                    </a:lnTo>
                    <a:lnTo>
                      <a:pt x="5392725" y="4996650"/>
                    </a:lnTo>
                    <a:lnTo>
                      <a:pt x="5392725" y="5007000"/>
                    </a:lnTo>
                    <a:lnTo>
                      <a:pt x="5367172" y="5016741"/>
                    </a:lnTo>
                    <a:lnTo>
                      <a:pt x="5372722" y="5007000"/>
                    </a:lnTo>
                    <a:lnTo>
                      <a:pt x="5392725" y="5007000"/>
                    </a:lnTo>
                    <a:lnTo>
                      <a:pt x="5392725" y="4996650"/>
                    </a:lnTo>
                    <a:lnTo>
                      <a:pt x="5362257" y="5005082"/>
                    </a:lnTo>
                    <a:lnTo>
                      <a:pt x="5362257" y="5007000"/>
                    </a:lnTo>
                    <a:lnTo>
                      <a:pt x="5345277" y="5019700"/>
                    </a:lnTo>
                    <a:lnTo>
                      <a:pt x="5340896" y="5019700"/>
                    </a:lnTo>
                    <a:lnTo>
                      <a:pt x="5362257" y="5007000"/>
                    </a:lnTo>
                    <a:lnTo>
                      <a:pt x="5362257" y="5005082"/>
                    </a:lnTo>
                    <a:lnTo>
                      <a:pt x="5355323" y="5007000"/>
                    </a:lnTo>
                    <a:lnTo>
                      <a:pt x="5340540" y="5007000"/>
                    </a:lnTo>
                    <a:lnTo>
                      <a:pt x="5328145" y="5019700"/>
                    </a:lnTo>
                    <a:lnTo>
                      <a:pt x="5326545" y="5019700"/>
                    </a:lnTo>
                    <a:lnTo>
                      <a:pt x="5306199" y="5032400"/>
                    </a:lnTo>
                    <a:lnTo>
                      <a:pt x="5284343" y="5032400"/>
                    </a:lnTo>
                    <a:lnTo>
                      <a:pt x="5261127" y="5045100"/>
                    </a:lnTo>
                    <a:lnTo>
                      <a:pt x="5248910" y="5045100"/>
                    </a:lnTo>
                    <a:lnTo>
                      <a:pt x="5236349" y="5057800"/>
                    </a:lnTo>
                    <a:lnTo>
                      <a:pt x="5183454" y="5070500"/>
                    </a:lnTo>
                    <a:lnTo>
                      <a:pt x="5155641" y="5070500"/>
                    </a:lnTo>
                    <a:lnTo>
                      <a:pt x="5097945" y="5095900"/>
                    </a:lnTo>
                    <a:lnTo>
                      <a:pt x="5068316" y="5095900"/>
                    </a:lnTo>
                    <a:lnTo>
                      <a:pt x="5038052" y="5108600"/>
                    </a:lnTo>
                    <a:lnTo>
                      <a:pt x="5025301" y="5108600"/>
                    </a:lnTo>
                    <a:lnTo>
                      <a:pt x="5025301" y="5184800"/>
                    </a:lnTo>
                    <a:lnTo>
                      <a:pt x="4959070" y="5194465"/>
                    </a:lnTo>
                    <a:lnTo>
                      <a:pt x="4959070" y="5201488"/>
                    </a:lnTo>
                    <a:lnTo>
                      <a:pt x="4953571" y="5210200"/>
                    </a:lnTo>
                    <a:lnTo>
                      <a:pt x="4944199" y="5210200"/>
                    </a:lnTo>
                    <a:lnTo>
                      <a:pt x="4959070" y="5201488"/>
                    </a:lnTo>
                    <a:lnTo>
                      <a:pt x="4959070" y="5194465"/>
                    </a:lnTo>
                    <a:lnTo>
                      <a:pt x="4952416" y="5195430"/>
                    </a:lnTo>
                    <a:lnTo>
                      <a:pt x="4968557" y="5184800"/>
                    </a:lnTo>
                    <a:lnTo>
                      <a:pt x="5025301" y="5184800"/>
                    </a:lnTo>
                    <a:lnTo>
                      <a:pt x="5025301" y="5108600"/>
                    </a:lnTo>
                    <a:lnTo>
                      <a:pt x="4983937" y="5108600"/>
                    </a:lnTo>
                    <a:lnTo>
                      <a:pt x="5048809" y="5083200"/>
                    </a:lnTo>
                    <a:lnTo>
                      <a:pt x="5031283" y="5083200"/>
                    </a:lnTo>
                    <a:lnTo>
                      <a:pt x="5007800" y="5095900"/>
                    </a:lnTo>
                    <a:lnTo>
                      <a:pt x="4983810" y="5095900"/>
                    </a:lnTo>
                    <a:lnTo>
                      <a:pt x="4976990" y="5099316"/>
                    </a:lnTo>
                    <a:lnTo>
                      <a:pt x="4976990" y="5108600"/>
                    </a:lnTo>
                    <a:lnTo>
                      <a:pt x="4946497" y="5121300"/>
                    </a:lnTo>
                    <a:lnTo>
                      <a:pt x="4958575" y="5108600"/>
                    </a:lnTo>
                    <a:lnTo>
                      <a:pt x="4976990" y="5108600"/>
                    </a:lnTo>
                    <a:lnTo>
                      <a:pt x="4976990" y="5099316"/>
                    </a:lnTo>
                    <a:lnTo>
                      <a:pt x="4958372" y="5108600"/>
                    </a:lnTo>
                    <a:lnTo>
                      <a:pt x="4933429" y="5108600"/>
                    </a:lnTo>
                    <a:lnTo>
                      <a:pt x="4933429" y="5172100"/>
                    </a:lnTo>
                    <a:lnTo>
                      <a:pt x="4906340" y="5184800"/>
                    </a:lnTo>
                    <a:lnTo>
                      <a:pt x="4901781" y="5184800"/>
                    </a:lnTo>
                    <a:lnTo>
                      <a:pt x="4895088" y="5197500"/>
                    </a:lnTo>
                    <a:lnTo>
                      <a:pt x="4850600" y="5197500"/>
                    </a:lnTo>
                    <a:lnTo>
                      <a:pt x="4837328" y="5210200"/>
                    </a:lnTo>
                    <a:lnTo>
                      <a:pt x="4860112" y="5210200"/>
                    </a:lnTo>
                    <a:lnTo>
                      <a:pt x="4791951" y="5222900"/>
                    </a:lnTo>
                    <a:lnTo>
                      <a:pt x="4807610" y="5222900"/>
                    </a:lnTo>
                    <a:lnTo>
                      <a:pt x="4745228" y="5235600"/>
                    </a:lnTo>
                    <a:lnTo>
                      <a:pt x="4651413" y="5235600"/>
                    </a:lnTo>
                    <a:lnTo>
                      <a:pt x="4673371" y="5222900"/>
                    </a:lnTo>
                    <a:lnTo>
                      <a:pt x="4659503" y="5222900"/>
                    </a:lnTo>
                    <a:lnTo>
                      <a:pt x="4606455" y="5210518"/>
                    </a:lnTo>
                    <a:lnTo>
                      <a:pt x="4606455" y="5222900"/>
                    </a:lnTo>
                    <a:lnTo>
                      <a:pt x="4587291" y="5235600"/>
                    </a:lnTo>
                    <a:lnTo>
                      <a:pt x="4602327" y="5235600"/>
                    </a:lnTo>
                    <a:lnTo>
                      <a:pt x="4601845" y="5248300"/>
                    </a:lnTo>
                    <a:lnTo>
                      <a:pt x="4557001" y="5248300"/>
                    </a:lnTo>
                    <a:lnTo>
                      <a:pt x="4528896" y="5261000"/>
                    </a:lnTo>
                    <a:lnTo>
                      <a:pt x="4309122" y="5261000"/>
                    </a:lnTo>
                    <a:lnTo>
                      <a:pt x="4292651" y="5248300"/>
                    </a:lnTo>
                    <a:lnTo>
                      <a:pt x="4195483" y="5248300"/>
                    </a:lnTo>
                    <a:lnTo>
                      <a:pt x="4201579" y="5261000"/>
                    </a:lnTo>
                    <a:lnTo>
                      <a:pt x="4215231" y="5261000"/>
                    </a:lnTo>
                    <a:lnTo>
                      <a:pt x="4238574" y="5273700"/>
                    </a:lnTo>
                    <a:lnTo>
                      <a:pt x="4283456" y="5261000"/>
                    </a:lnTo>
                    <a:lnTo>
                      <a:pt x="4290047" y="5273700"/>
                    </a:lnTo>
                    <a:lnTo>
                      <a:pt x="4238574" y="5273700"/>
                    </a:lnTo>
                    <a:lnTo>
                      <a:pt x="4127792" y="5273700"/>
                    </a:lnTo>
                    <a:lnTo>
                      <a:pt x="4097896" y="5261000"/>
                    </a:lnTo>
                    <a:lnTo>
                      <a:pt x="4112018" y="5261000"/>
                    </a:lnTo>
                    <a:lnTo>
                      <a:pt x="4113022" y="5248300"/>
                    </a:lnTo>
                    <a:lnTo>
                      <a:pt x="4080446" y="5261000"/>
                    </a:lnTo>
                    <a:lnTo>
                      <a:pt x="4064914" y="5261000"/>
                    </a:lnTo>
                    <a:lnTo>
                      <a:pt x="4082262" y="5273700"/>
                    </a:lnTo>
                    <a:lnTo>
                      <a:pt x="3895712" y="5273700"/>
                    </a:lnTo>
                    <a:lnTo>
                      <a:pt x="3887317" y="5261000"/>
                    </a:lnTo>
                    <a:lnTo>
                      <a:pt x="3912425" y="5261000"/>
                    </a:lnTo>
                    <a:lnTo>
                      <a:pt x="3879608" y="5248300"/>
                    </a:lnTo>
                    <a:lnTo>
                      <a:pt x="3931374" y="5248300"/>
                    </a:lnTo>
                    <a:lnTo>
                      <a:pt x="3912501" y="5235600"/>
                    </a:lnTo>
                    <a:lnTo>
                      <a:pt x="3917480" y="5235600"/>
                    </a:lnTo>
                    <a:lnTo>
                      <a:pt x="3936631" y="5222900"/>
                    </a:lnTo>
                    <a:lnTo>
                      <a:pt x="4065549" y="5222900"/>
                    </a:lnTo>
                    <a:lnTo>
                      <a:pt x="4093768" y="5235600"/>
                    </a:lnTo>
                    <a:lnTo>
                      <a:pt x="4268698" y="5235600"/>
                    </a:lnTo>
                    <a:lnTo>
                      <a:pt x="4289831" y="5222900"/>
                    </a:lnTo>
                    <a:lnTo>
                      <a:pt x="4606455" y="5222900"/>
                    </a:lnTo>
                    <a:lnTo>
                      <a:pt x="4606455" y="5210518"/>
                    </a:lnTo>
                    <a:lnTo>
                      <a:pt x="4605147" y="5210200"/>
                    </a:lnTo>
                    <a:lnTo>
                      <a:pt x="4682147" y="5210200"/>
                    </a:lnTo>
                    <a:lnTo>
                      <a:pt x="4691926" y="5197500"/>
                    </a:lnTo>
                    <a:lnTo>
                      <a:pt x="4765560" y="5197500"/>
                    </a:lnTo>
                    <a:lnTo>
                      <a:pt x="4783785" y="5184800"/>
                    </a:lnTo>
                    <a:lnTo>
                      <a:pt x="4874501" y="5184800"/>
                    </a:lnTo>
                    <a:lnTo>
                      <a:pt x="4885995" y="5172100"/>
                    </a:lnTo>
                    <a:lnTo>
                      <a:pt x="4933429" y="5172100"/>
                    </a:lnTo>
                    <a:lnTo>
                      <a:pt x="4933429" y="5108600"/>
                    </a:lnTo>
                    <a:lnTo>
                      <a:pt x="4930533" y="5108600"/>
                    </a:lnTo>
                    <a:lnTo>
                      <a:pt x="4915433" y="5121300"/>
                    </a:lnTo>
                    <a:lnTo>
                      <a:pt x="4844351" y="5121300"/>
                    </a:lnTo>
                    <a:lnTo>
                      <a:pt x="4834001" y="5134000"/>
                    </a:lnTo>
                    <a:lnTo>
                      <a:pt x="4823282" y="5134000"/>
                    </a:lnTo>
                    <a:lnTo>
                      <a:pt x="4834941" y="5121300"/>
                    </a:lnTo>
                    <a:lnTo>
                      <a:pt x="4770336" y="5121300"/>
                    </a:lnTo>
                    <a:lnTo>
                      <a:pt x="4691761" y="5146700"/>
                    </a:lnTo>
                    <a:lnTo>
                      <a:pt x="4652251" y="5146700"/>
                    </a:lnTo>
                    <a:lnTo>
                      <a:pt x="4612513" y="5159400"/>
                    </a:lnTo>
                    <a:lnTo>
                      <a:pt x="4521492" y="5159400"/>
                    </a:lnTo>
                    <a:lnTo>
                      <a:pt x="4490593" y="5172100"/>
                    </a:lnTo>
                    <a:lnTo>
                      <a:pt x="4427321" y="5172100"/>
                    </a:lnTo>
                    <a:lnTo>
                      <a:pt x="4387697" y="5184800"/>
                    </a:lnTo>
                    <a:lnTo>
                      <a:pt x="4266311" y="5184800"/>
                    </a:lnTo>
                    <a:lnTo>
                      <a:pt x="4255617" y="5172100"/>
                    </a:lnTo>
                    <a:lnTo>
                      <a:pt x="4157599" y="5172100"/>
                    </a:lnTo>
                    <a:lnTo>
                      <a:pt x="4157599" y="5184800"/>
                    </a:lnTo>
                    <a:lnTo>
                      <a:pt x="4103484" y="5197500"/>
                    </a:lnTo>
                    <a:lnTo>
                      <a:pt x="4094111" y="5197500"/>
                    </a:lnTo>
                    <a:lnTo>
                      <a:pt x="4113771" y="5184800"/>
                    </a:lnTo>
                    <a:lnTo>
                      <a:pt x="4157599" y="5184800"/>
                    </a:lnTo>
                    <a:lnTo>
                      <a:pt x="4157599" y="5172100"/>
                    </a:lnTo>
                    <a:lnTo>
                      <a:pt x="4013085" y="5172100"/>
                    </a:lnTo>
                    <a:lnTo>
                      <a:pt x="3980865" y="5159400"/>
                    </a:lnTo>
                    <a:lnTo>
                      <a:pt x="3810457" y="5159400"/>
                    </a:lnTo>
                    <a:lnTo>
                      <a:pt x="3854450" y="5172100"/>
                    </a:lnTo>
                    <a:lnTo>
                      <a:pt x="3891280" y="5172100"/>
                    </a:lnTo>
                    <a:lnTo>
                      <a:pt x="3924516" y="5184800"/>
                    </a:lnTo>
                    <a:lnTo>
                      <a:pt x="4058805" y="5184800"/>
                    </a:lnTo>
                    <a:lnTo>
                      <a:pt x="4075823" y="5197500"/>
                    </a:lnTo>
                    <a:lnTo>
                      <a:pt x="4002519" y="5197500"/>
                    </a:lnTo>
                    <a:lnTo>
                      <a:pt x="3949636" y="5210200"/>
                    </a:lnTo>
                    <a:lnTo>
                      <a:pt x="3859326" y="5210200"/>
                    </a:lnTo>
                    <a:lnTo>
                      <a:pt x="3857536" y="5206149"/>
                    </a:lnTo>
                    <a:lnTo>
                      <a:pt x="3857536" y="5235600"/>
                    </a:lnTo>
                    <a:lnTo>
                      <a:pt x="3784828" y="5235600"/>
                    </a:lnTo>
                    <a:lnTo>
                      <a:pt x="3774325" y="5222900"/>
                    </a:lnTo>
                    <a:lnTo>
                      <a:pt x="3838638" y="5222900"/>
                    </a:lnTo>
                    <a:lnTo>
                      <a:pt x="3857536" y="5235600"/>
                    </a:lnTo>
                    <a:lnTo>
                      <a:pt x="3857536" y="5206149"/>
                    </a:lnTo>
                    <a:lnTo>
                      <a:pt x="3853713" y="5197500"/>
                    </a:lnTo>
                    <a:lnTo>
                      <a:pt x="3695700" y="5197500"/>
                    </a:lnTo>
                    <a:lnTo>
                      <a:pt x="3667582" y="5184800"/>
                    </a:lnTo>
                    <a:lnTo>
                      <a:pt x="3577412" y="5184800"/>
                    </a:lnTo>
                    <a:lnTo>
                      <a:pt x="3562108" y="5172100"/>
                    </a:lnTo>
                    <a:lnTo>
                      <a:pt x="3730333" y="5172100"/>
                    </a:lnTo>
                    <a:lnTo>
                      <a:pt x="3711384" y="5159400"/>
                    </a:lnTo>
                    <a:lnTo>
                      <a:pt x="3648760" y="5159400"/>
                    </a:lnTo>
                    <a:lnTo>
                      <a:pt x="3624110" y="5159400"/>
                    </a:lnTo>
                    <a:lnTo>
                      <a:pt x="3626637" y="5154180"/>
                    </a:lnTo>
                    <a:lnTo>
                      <a:pt x="3594900" y="5146700"/>
                    </a:lnTo>
                    <a:lnTo>
                      <a:pt x="3571964" y="5146700"/>
                    </a:lnTo>
                    <a:lnTo>
                      <a:pt x="3549840" y="5142865"/>
                    </a:lnTo>
                    <a:lnTo>
                      <a:pt x="3549840" y="5172100"/>
                    </a:lnTo>
                    <a:lnTo>
                      <a:pt x="3475151" y="5172100"/>
                    </a:lnTo>
                    <a:lnTo>
                      <a:pt x="3475151" y="5222900"/>
                    </a:lnTo>
                    <a:lnTo>
                      <a:pt x="3424110" y="5222900"/>
                    </a:lnTo>
                    <a:lnTo>
                      <a:pt x="3344875" y="5197500"/>
                    </a:lnTo>
                    <a:lnTo>
                      <a:pt x="3338245" y="5197500"/>
                    </a:lnTo>
                    <a:lnTo>
                      <a:pt x="3318929" y="5184800"/>
                    </a:lnTo>
                    <a:lnTo>
                      <a:pt x="3299917" y="5184800"/>
                    </a:lnTo>
                    <a:lnTo>
                      <a:pt x="3281159" y="5172100"/>
                    </a:lnTo>
                    <a:lnTo>
                      <a:pt x="3244519" y="5172100"/>
                    </a:lnTo>
                    <a:lnTo>
                      <a:pt x="3209023" y="5159400"/>
                    </a:lnTo>
                    <a:lnTo>
                      <a:pt x="3191522" y="5159400"/>
                    </a:lnTo>
                    <a:lnTo>
                      <a:pt x="3122663" y="5134000"/>
                    </a:lnTo>
                    <a:lnTo>
                      <a:pt x="3088640" y="5134000"/>
                    </a:lnTo>
                    <a:lnTo>
                      <a:pt x="3054654" y="5121300"/>
                    </a:lnTo>
                    <a:lnTo>
                      <a:pt x="3021101" y="5121300"/>
                    </a:lnTo>
                    <a:lnTo>
                      <a:pt x="2918295" y="5083200"/>
                    </a:lnTo>
                    <a:lnTo>
                      <a:pt x="2882785" y="5070500"/>
                    </a:lnTo>
                    <a:lnTo>
                      <a:pt x="2864764" y="5070500"/>
                    </a:lnTo>
                    <a:lnTo>
                      <a:pt x="2846667" y="5057800"/>
                    </a:lnTo>
                    <a:lnTo>
                      <a:pt x="2828518" y="5057800"/>
                    </a:lnTo>
                    <a:lnTo>
                      <a:pt x="2810129" y="5045100"/>
                    </a:lnTo>
                    <a:lnTo>
                      <a:pt x="2791460" y="5045100"/>
                    </a:lnTo>
                    <a:lnTo>
                      <a:pt x="2772499" y="5032400"/>
                    </a:lnTo>
                    <a:lnTo>
                      <a:pt x="2763634" y="5032400"/>
                    </a:lnTo>
                    <a:lnTo>
                      <a:pt x="2752991" y="5019700"/>
                    </a:lnTo>
                    <a:lnTo>
                      <a:pt x="2731541" y="5019700"/>
                    </a:lnTo>
                    <a:lnTo>
                      <a:pt x="2707348" y="5007000"/>
                    </a:lnTo>
                    <a:lnTo>
                      <a:pt x="2696006" y="5002161"/>
                    </a:lnTo>
                    <a:lnTo>
                      <a:pt x="2691942" y="4995684"/>
                    </a:lnTo>
                    <a:lnTo>
                      <a:pt x="2691942" y="5000422"/>
                    </a:lnTo>
                    <a:lnTo>
                      <a:pt x="2677604" y="4994300"/>
                    </a:lnTo>
                    <a:lnTo>
                      <a:pt x="2639530" y="4981600"/>
                    </a:lnTo>
                    <a:lnTo>
                      <a:pt x="2685326" y="4994300"/>
                    </a:lnTo>
                    <a:lnTo>
                      <a:pt x="2691942" y="5000422"/>
                    </a:lnTo>
                    <a:lnTo>
                      <a:pt x="2691942" y="4995684"/>
                    </a:lnTo>
                    <a:lnTo>
                      <a:pt x="2691079" y="4994300"/>
                    </a:lnTo>
                    <a:lnTo>
                      <a:pt x="2671851" y="4981600"/>
                    </a:lnTo>
                    <a:lnTo>
                      <a:pt x="2693225" y="4981600"/>
                    </a:lnTo>
                    <a:lnTo>
                      <a:pt x="2655671" y="4971580"/>
                    </a:lnTo>
                    <a:lnTo>
                      <a:pt x="2668206" y="4981600"/>
                    </a:lnTo>
                    <a:lnTo>
                      <a:pt x="2652103" y="4981600"/>
                    </a:lnTo>
                    <a:lnTo>
                      <a:pt x="2645270" y="4968900"/>
                    </a:lnTo>
                    <a:lnTo>
                      <a:pt x="2645575" y="4968900"/>
                    </a:lnTo>
                    <a:lnTo>
                      <a:pt x="2598432" y="4956200"/>
                    </a:lnTo>
                    <a:lnTo>
                      <a:pt x="2551963" y="4930800"/>
                    </a:lnTo>
                    <a:lnTo>
                      <a:pt x="2506345" y="4905400"/>
                    </a:lnTo>
                    <a:lnTo>
                      <a:pt x="2461730" y="4880000"/>
                    </a:lnTo>
                    <a:lnTo>
                      <a:pt x="2418308" y="4867300"/>
                    </a:lnTo>
                    <a:lnTo>
                      <a:pt x="2376246" y="4841900"/>
                    </a:lnTo>
                    <a:lnTo>
                      <a:pt x="2340610" y="4816500"/>
                    </a:lnTo>
                    <a:lnTo>
                      <a:pt x="2306167" y="4791100"/>
                    </a:lnTo>
                    <a:lnTo>
                      <a:pt x="2273008" y="4778400"/>
                    </a:lnTo>
                    <a:lnTo>
                      <a:pt x="2257107" y="4765700"/>
                    </a:lnTo>
                    <a:lnTo>
                      <a:pt x="2241219" y="4753000"/>
                    </a:lnTo>
                    <a:lnTo>
                      <a:pt x="2181593" y="4714900"/>
                    </a:lnTo>
                    <a:lnTo>
                      <a:pt x="2154694" y="4702200"/>
                    </a:lnTo>
                    <a:lnTo>
                      <a:pt x="2148281" y="4702200"/>
                    </a:lnTo>
                    <a:lnTo>
                      <a:pt x="2141956" y="4689500"/>
                    </a:lnTo>
                    <a:lnTo>
                      <a:pt x="2132660" y="4689500"/>
                    </a:lnTo>
                    <a:lnTo>
                      <a:pt x="2127300" y="4686389"/>
                    </a:lnTo>
                    <a:lnTo>
                      <a:pt x="2127300" y="4778400"/>
                    </a:lnTo>
                    <a:lnTo>
                      <a:pt x="2105914" y="4778400"/>
                    </a:lnTo>
                    <a:lnTo>
                      <a:pt x="2100072" y="4768977"/>
                    </a:lnTo>
                    <a:lnTo>
                      <a:pt x="2127300" y="4778400"/>
                    </a:lnTo>
                    <a:lnTo>
                      <a:pt x="2127300" y="4686389"/>
                    </a:lnTo>
                    <a:lnTo>
                      <a:pt x="2110829" y="4676800"/>
                    </a:lnTo>
                    <a:lnTo>
                      <a:pt x="2082622" y="4664100"/>
                    </a:lnTo>
                    <a:lnTo>
                      <a:pt x="2066569" y="4664100"/>
                    </a:lnTo>
                    <a:lnTo>
                      <a:pt x="2050021" y="4651400"/>
                    </a:lnTo>
                    <a:lnTo>
                      <a:pt x="2048243" y="4638700"/>
                    </a:lnTo>
                    <a:lnTo>
                      <a:pt x="2057920" y="4651400"/>
                    </a:lnTo>
                    <a:lnTo>
                      <a:pt x="2075662" y="4651400"/>
                    </a:lnTo>
                    <a:lnTo>
                      <a:pt x="2037943" y="4626000"/>
                    </a:lnTo>
                    <a:lnTo>
                      <a:pt x="2018461" y="4600600"/>
                    </a:lnTo>
                    <a:lnTo>
                      <a:pt x="2013889" y="4600600"/>
                    </a:lnTo>
                    <a:lnTo>
                      <a:pt x="2020887" y="4587900"/>
                    </a:lnTo>
                    <a:lnTo>
                      <a:pt x="2123135" y="4664100"/>
                    </a:lnTo>
                    <a:lnTo>
                      <a:pt x="2157260" y="4676800"/>
                    </a:lnTo>
                    <a:lnTo>
                      <a:pt x="2128913" y="4664100"/>
                    </a:lnTo>
                    <a:lnTo>
                      <a:pt x="2083396" y="4626000"/>
                    </a:lnTo>
                    <a:lnTo>
                      <a:pt x="2059393" y="4600600"/>
                    </a:lnTo>
                    <a:lnTo>
                      <a:pt x="2047354" y="4600600"/>
                    </a:lnTo>
                    <a:lnTo>
                      <a:pt x="2034146" y="4587900"/>
                    </a:lnTo>
                    <a:lnTo>
                      <a:pt x="2019388" y="4575200"/>
                    </a:lnTo>
                    <a:lnTo>
                      <a:pt x="2002739" y="4562500"/>
                    </a:lnTo>
                    <a:lnTo>
                      <a:pt x="1978964" y="4562500"/>
                    </a:lnTo>
                    <a:lnTo>
                      <a:pt x="1901291" y="4524400"/>
                    </a:lnTo>
                    <a:lnTo>
                      <a:pt x="1878799" y="4511700"/>
                    </a:lnTo>
                    <a:lnTo>
                      <a:pt x="1854923" y="4499000"/>
                    </a:lnTo>
                    <a:lnTo>
                      <a:pt x="1829752" y="4486300"/>
                    </a:lnTo>
                    <a:lnTo>
                      <a:pt x="1803374" y="4460900"/>
                    </a:lnTo>
                    <a:lnTo>
                      <a:pt x="1808314" y="4460900"/>
                    </a:lnTo>
                    <a:lnTo>
                      <a:pt x="1739328" y="4410100"/>
                    </a:lnTo>
                    <a:lnTo>
                      <a:pt x="1671523" y="4359300"/>
                    </a:lnTo>
                    <a:lnTo>
                      <a:pt x="1691055" y="4372000"/>
                    </a:lnTo>
                    <a:lnTo>
                      <a:pt x="1680540" y="4359300"/>
                    </a:lnTo>
                    <a:lnTo>
                      <a:pt x="1670024" y="4346600"/>
                    </a:lnTo>
                    <a:lnTo>
                      <a:pt x="1659407" y="4346600"/>
                    </a:lnTo>
                    <a:lnTo>
                      <a:pt x="1648637" y="4333900"/>
                    </a:lnTo>
                    <a:lnTo>
                      <a:pt x="1638046" y="4333900"/>
                    </a:lnTo>
                    <a:lnTo>
                      <a:pt x="1617103" y="4308500"/>
                    </a:lnTo>
                    <a:lnTo>
                      <a:pt x="1606727" y="4308500"/>
                    </a:lnTo>
                    <a:lnTo>
                      <a:pt x="1607629" y="4295800"/>
                    </a:lnTo>
                    <a:lnTo>
                      <a:pt x="1601381" y="4295800"/>
                    </a:lnTo>
                    <a:lnTo>
                      <a:pt x="1595208" y="4283100"/>
                    </a:lnTo>
                    <a:lnTo>
                      <a:pt x="1596339" y="4283100"/>
                    </a:lnTo>
                    <a:lnTo>
                      <a:pt x="1578940" y="4257700"/>
                    </a:lnTo>
                    <a:lnTo>
                      <a:pt x="1553667" y="4232300"/>
                    </a:lnTo>
                    <a:lnTo>
                      <a:pt x="1522095" y="4206900"/>
                    </a:lnTo>
                    <a:lnTo>
                      <a:pt x="1485836" y="4168800"/>
                    </a:lnTo>
                    <a:lnTo>
                      <a:pt x="1466088" y="4156100"/>
                    </a:lnTo>
                    <a:lnTo>
                      <a:pt x="1446441" y="4130700"/>
                    </a:lnTo>
                    <a:lnTo>
                      <a:pt x="1407541" y="4105300"/>
                    </a:lnTo>
                    <a:lnTo>
                      <a:pt x="1388452" y="4079900"/>
                    </a:lnTo>
                    <a:lnTo>
                      <a:pt x="1369809" y="4067200"/>
                    </a:lnTo>
                    <a:lnTo>
                      <a:pt x="1351813" y="4041800"/>
                    </a:lnTo>
                    <a:lnTo>
                      <a:pt x="1343215" y="4029100"/>
                    </a:lnTo>
                    <a:lnTo>
                      <a:pt x="1341120" y="4029100"/>
                    </a:lnTo>
                    <a:lnTo>
                      <a:pt x="1328026" y="4016400"/>
                    </a:lnTo>
                    <a:lnTo>
                      <a:pt x="1313815" y="4003700"/>
                    </a:lnTo>
                    <a:lnTo>
                      <a:pt x="1298613" y="3978300"/>
                    </a:lnTo>
                    <a:lnTo>
                      <a:pt x="1265491" y="3952900"/>
                    </a:lnTo>
                    <a:lnTo>
                      <a:pt x="1257160" y="3940200"/>
                    </a:lnTo>
                    <a:lnTo>
                      <a:pt x="1240434" y="3914800"/>
                    </a:lnTo>
                    <a:lnTo>
                      <a:pt x="1232052" y="3902100"/>
                    </a:lnTo>
                    <a:lnTo>
                      <a:pt x="1165085" y="3825900"/>
                    </a:lnTo>
                    <a:lnTo>
                      <a:pt x="1132967" y="3787800"/>
                    </a:lnTo>
                    <a:lnTo>
                      <a:pt x="1117727" y="3762400"/>
                    </a:lnTo>
                    <a:lnTo>
                      <a:pt x="1112672" y="3753472"/>
                    </a:lnTo>
                    <a:lnTo>
                      <a:pt x="1138847" y="3775100"/>
                    </a:lnTo>
                    <a:lnTo>
                      <a:pt x="1156728" y="3787800"/>
                    </a:lnTo>
                    <a:lnTo>
                      <a:pt x="1161910" y="3787800"/>
                    </a:lnTo>
                    <a:lnTo>
                      <a:pt x="1154582" y="3775100"/>
                    </a:lnTo>
                    <a:lnTo>
                      <a:pt x="1169428" y="3787800"/>
                    </a:lnTo>
                    <a:lnTo>
                      <a:pt x="1185811" y="3813200"/>
                    </a:lnTo>
                    <a:lnTo>
                      <a:pt x="1202004" y="3825900"/>
                    </a:lnTo>
                    <a:lnTo>
                      <a:pt x="1216279" y="3838600"/>
                    </a:lnTo>
                    <a:lnTo>
                      <a:pt x="1227912" y="3851300"/>
                    </a:lnTo>
                    <a:lnTo>
                      <a:pt x="1242745" y="3876700"/>
                    </a:lnTo>
                    <a:lnTo>
                      <a:pt x="1259357" y="3889400"/>
                    </a:lnTo>
                    <a:lnTo>
                      <a:pt x="1276337" y="3914800"/>
                    </a:lnTo>
                    <a:lnTo>
                      <a:pt x="1292225" y="3927500"/>
                    </a:lnTo>
                    <a:lnTo>
                      <a:pt x="1305585" y="3952900"/>
                    </a:lnTo>
                    <a:lnTo>
                      <a:pt x="1311579" y="3961180"/>
                    </a:lnTo>
                    <a:lnTo>
                      <a:pt x="1299235" y="3952900"/>
                    </a:lnTo>
                    <a:lnTo>
                      <a:pt x="1291844" y="3945839"/>
                    </a:lnTo>
                    <a:lnTo>
                      <a:pt x="1298613" y="3952900"/>
                    </a:lnTo>
                    <a:lnTo>
                      <a:pt x="1311744" y="3965600"/>
                    </a:lnTo>
                    <a:lnTo>
                      <a:pt x="1325448" y="3978300"/>
                    </a:lnTo>
                    <a:lnTo>
                      <a:pt x="1339392" y="3991000"/>
                    </a:lnTo>
                    <a:lnTo>
                      <a:pt x="1394206" y="4054500"/>
                    </a:lnTo>
                    <a:lnTo>
                      <a:pt x="1418399" y="4067200"/>
                    </a:lnTo>
                    <a:lnTo>
                      <a:pt x="1438351" y="4092600"/>
                    </a:lnTo>
                    <a:lnTo>
                      <a:pt x="1452359" y="4105300"/>
                    </a:lnTo>
                    <a:lnTo>
                      <a:pt x="1458760" y="4092600"/>
                    </a:lnTo>
                    <a:lnTo>
                      <a:pt x="1483448" y="4118000"/>
                    </a:lnTo>
                    <a:lnTo>
                      <a:pt x="1498041" y="4143400"/>
                    </a:lnTo>
                    <a:lnTo>
                      <a:pt x="1508493" y="4143400"/>
                    </a:lnTo>
                    <a:lnTo>
                      <a:pt x="1510182" y="4156100"/>
                    </a:lnTo>
                    <a:lnTo>
                      <a:pt x="1513713" y="4156100"/>
                    </a:lnTo>
                    <a:lnTo>
                      <a:pt x="1522158" y="4168800"/>
                    </a:lnTo>
                    <a:lnTo>
                      <a:pt x="1538643" y="4181500"/>
                    </a:lnTo>
                    <a:lnTo>
                      <a:pt x="1537309" y="4194200"/>
                    </a:lnTo>
                    <a:lnTo>
                      <a:pt x="1527924" y="4181500"/>
                    </a:lnTo>
                    <a:lnTo>
                      <a:pt x="1513154" y="4181500"/>
                    </a:lnTo>
                    <a:lnTo>
                      <a:pt x="1495666" y="4168800"/>
                    </a:lnTo>
                    <a:lnTo>
                      <a:pt x="1622259" y="4270400"/>
                    </a:lnTo>
                    <a:lnTo>
                      <a:pt x="1654479" y="4308500"/>
                    </a:lnTo>
                    <a:lnTo>
                      <a:pt x="1753806" y="4384700"/>
                    </a:lnTo>
                    <a:lnTo>
                      <a:pt x="1752498" y="4372000"/>
                    </a:lnTo>
                    <a:lnTo>
                      <a:pt x="1738122" y="4359300"/>
                    </a:lnTo>
                    <a:lnTo>
                      <a:pt x="1716265" y="4333900"/>
                    </a:lnTo>
                    <a:lnTo>
                      <a:pt x="1692529" y="4321200"/>
                    </a:lnTo>
                    <a:lnTo>
                      <a:pt x="1681873" y="4308500"/>
                    </a:lnTo>
                    <a:lnTo>
                      <a:pt x="1672958" y="4295800"/>
                    </a:lnTo>
                    <a:lnTo>
                      <a:pt x="1666392" y="4295800"/>
                    </a:lnTo>
                    <a:lnTo>
                      <a:pt x="1662811" y="4283100"/>
                    </a:lnTo>
                    <a:lnTo>
                      <a:pt x="1676539" y="4283100"/>
                    </a:lnTo>
                    <a:lnTo>
                      <a:pt x="1691538" y="4295800"/>
                    </a:lnTo>
                    <a:lnTo>
                      <a:pt x="1708289" y="4308500"/>
                    </a:lnTo>
                    <a:lnTo>
                      <a:pt x="1727898" y="4308500"/>
                    </a:lnTo>
                    <a:lnTo>
                      <a:pt x="1758988" y="4333900"/>
                    </a:lnTo>
                    <a:lnTo>
                      <a:pt x="1810181" y="4372000"/>
                    </a:lnTo>
                    <a:lnTo>
                      <a:pt x="1805368" y="4372000"/>
                    </a:lnTo>
                    <a:lnTo>
                      <a:pt x="1818106" y="4384700"/>
                    </a:lnTo>
                    <a:lnTo>
                      <a:pt x="1836585" y="4397400"/>
                    </a:lnTo>
                    <a:lnTo>
                      <a:pt x="1855343" y="4422800"/>
                    </a:lnTo>
                    <a:lnTo>
                      <a:pt x="1881619" y="4435500"/>
                    </a:lnTo>
                    <a:lnTo>
                      <a:pt x="1880908" y="4448200"/>
                    </a:lnTo>
                    <a:lnTo>
                      <a:pt x="1874520" y="4448200"/>
                    </a:lnTo>
                    <a:lnTo>
                      <a:pt x="1863725" y="4435500"/>
                    </a:lnTo>
                    <a:lnTo>
                      <a:pt x="1849767" y="4422800"/>
                    </a:lnTo>
                    <a:lnTo>
                      <a:pt x="1834972" y="4422800"/>
                    </a:lnTo>
                    <a:lnTo>
                      <a:pt x="1859495" y="4435500"/>
                    </a:lnTo>
                    <a:lnTo>
                      <a:pt x="1883511" y="4460900"/>
                    </a:lnTo>
                    <a:lnTo>
                      <a:pt x="1873529" y="4448200"/>
                    </a:lnTo>
                    <a:lnTo>
                      <a:pt x="1898205" y="4473600"/>
                    </a:lnTo>
                    <a:lnTo>
                      <a:pt x="1948040" y="4499000"/>
                    </a:lnTo>
                    <a:lnTo>
                      <a:pt x="1972945" y="4524400"/>
                    </a:lnTo>
                    <a:lnTo>
                      <a:pt x="1980590" y="4524400"/>
                    </a:lnTo>
                    <a:lnTo>
                      <a:pt x="1952942" y="4499000"/>
                    </a:lnTo>
                    <a:lnTo>
                      <a:pt x="1916531" y="4473600"/>
                    </a:lnTo>
                    <a:lnTo>
                      <a:pt x="1897824" y="4460900"/>
                    </a:lnTo>
                    <a:lnTo>
                      <a:pt x="1964778" y="4499000"/>
                    </a:lnTo>
                    <a:lnTo>
                      <a:pt x="1997329" y="4524400"/>
                    </a:lnTo>
                    <a:lnTo>
                      <a:pt x="2038083" y="4549800"/>
                    </a:lnTo>
                    <a:lnTo>
                      <a:pt x="2084451" y="4575200"/>
                    </a:lnTo>
                    <a:lnTo>
                      <a:pt x="2109305" y="4600600"/>
                    </a:lnTo>
                    <a:lnTo>
                      <a:pt x="2134539" y="4613300"/>
                    </a:lnTo>
                    <a:lnTo>
                      <a:pt x="2147176" y="4626000"/>
                    </a:lnTo>
                    <a:lnTo>
                      <a:pt x="2159736" y="4626000"/>
                    </a:lnTo>
                    <a:lnTo>
                      <a:pt x="2172170" y="4638700"/>
                    </a:lnTo>
                    <a:lnTo>
                      <a:pt x="2184412" y="4651400"/>
                    </a:lnTo>
                    <a:lnTo>
                      <a:pt x="2196414" y="4651400"/>
                    </a:lnTo>
                    <a:lnTo>
                      <a:pt x="2207780" y="4664100"/>
                    </a:lnTo>
                    <a:lnTo>
                      <a:pt x="2218728" y="4664100"/>
                    </a:lnTo>
                    <a:lnTo>
                      <a:pt x="2229459" y="4676800"/>
                    </a:lnTo>
                    <a:lnTo>
                      <a:pt x="2249919" y="4689500"/>
                    </a:lnTo>
                    <a:lnTo>
                      <a:pt x="2268448" y="4702200"/>
                    </a:lnTo>
                    <a:lnTo>
                      <a:pt x="2284539" y="4714900"/>
                    </a:lnTo>
                    <a:lnTo>
                      <a:pt x="2297646" y="4727600"/>
                    </a:lnTo>
                    <a:lnTo>
                      <a:pt x="2342997" y="4753000"/>
                    </a:lnTo>
                    <a:lnTo>
                      <a:pt x="2360320" y="4765700"/>
                    </a:lnTo>
                    <a:lnTo>
                      <a:pt x="2366264" y="4753000"/>
                    </a:lnTo>
                    <a:lnTo>
                      <a:pt x="2377478" y="4753000"/>
                    </a:lnTo>
                    <a:lnTo>
                      <a:pt x="2419312" y="4778400"/>
                    </a:lnTo>
                    <a:lnTo>
                      <a:pt x="2458301" y="4791100"/>
                    </a:lnTo>
                    <a:lnTo>
                      <a:pt x="2496807" y="4816500"/>
                    </a:lnTo>
                    <a:lnTo>
                      <a:pt x="2537168" y="4841900"/>
                    </a:lnTo>
                    <a:lnTo>
                      <a:pt x="2571915" y="4841900"/>
                    </a:lnTo>
                    <a:lnTo>
                      <a:pt x="2596261" y="4854600"/>
                    </a:lnTo>
                    <a:lnTo>
                      <a:pt x="2610358" y="4854600"/>
                    </a:lnTo>
                    <a:lnTo>
                      <a:pt x="2632392" y="4867300"/>
                    </a:lnTo>
                    <a:lnTo>
                      <a:pt x="2654452" y="4867300"/>
                    </a:lnTo>
                    <a:lnTo>
                      <a:pt x="2699054" y="4892700"/>
                    </a:lnTo>
                    <a:lnTo>
                      <a:pt x="2706116" y="4892700"/>
                    </a:lnTo>
                    <a:lnTo>
                      <a:pt x="2689136" y="4880000"/>
                    </a:lnTo>
                    <a:lnTo>
                      <a:pt x="2664358" y="4867300"/>
                    </a:lnTo>
                    <a:lnTo>
                      <a:pt x="2636164" y="4854600"/>
                    </a:lnTo>
                    <a:lnTo>
                      <a:pt x="2608643" y="4841900"/>
                    </a:lnTo>
                    <a:lnTo>
                      <a:pt x="2586024" y="4829200"/>
                    </a:lnTo>
                    <a:lnTo>
                      <a:pt x="2572537" y="4829200"/>
                    </a:lnTo>
                    <a:lnTo>
                      <a:pt x="2563698" y="4816500"/>
                    </a:lnTo>
                    <a:lnTo>
                      <a:pt x="2571737" y="4816500"/>
                    </a:lnTo>
                    <a:lnTo>
                      <a:pt x="2544927" y="4803800"/>
                    </a:lnTo>
                    <a:lnTo>
                      <a:pt x="2524595" y="4791100"/>
                    </a:lnTo>
                    <a:lnTo>
                      <a:pt x="2553703" y="4791100"/>
                    </a:lnTo>
                    <a:lnTo>
                      <a:pt x="2572004" y="4803800"/>
                    </a:lnTo>
                    <a:lnTo>
                      <a:pt x="2599131" y="4816500"/>
                    </a:lnTo>
                    <a:lnTo>
                      <a:pt x="2608262" y="4816500"/>
                    </a:lnTo>
                    <a:lnTo>
                      <a:pt x="2624620" y="4829200"/>
                    </a:lnTo>
                    <a:lnTo>
                      <a:pt x="2647442" y="4829200"/>
                    </a:lnTo>
                    <a:lnTo>
                      <a:pt x="2703995" y="4854600"/>
                    </a:lnTo>
                    <a:lnTo>
                      <a:pt x="2733459" y="4867300"/>
                    </a:lnTo>
                    <a:lnTo>
                      <a:pt x="2760484" y="4880000"/>
                    </a:lnTo>
                    <a:lnTo>
                      <a:pt x="2782620" y="4892700"/>
                    </a:lnTo>
                    <a:lnTo>
                      <a:pt x="2809036" y="4905400"/>
                    </a:lnTo>
                    <a:lnTo>
                      <a:pt x="2789631" y="4905400"/>
                    </a:lnTo>
                    <a:lnTo>
                      <a:pt x="2820339" y="4918100"/>
                    </a:lnTo>
                    <a:lnTo>
                      <a:pt x="2741561" y="4918100"/>
                    </a:lnTo>
                    <a:lnTo>
                      <a:pt x="2787332" y="4930800"/>
                    </a:lnTo>
                    <a:lnTo>
                      <a:pt x="2851607" y="4956200"/>
                    </a:lnTo>
                    <a:lnTo>
                      <a:pt x="2896362" y="4968900"/>
                    </a:lnTo>
                    <a:lnTo>
                      <a:pt x="2872892" y="4968900"/>
                    </a:lnTo>
                    <a:lnTo>
                      <a:pt x="2874683" y="4981600"/>
                    </a:lnTo>
                    <a:lnTo>
                      <a:pt x="2856573" y="4981600"/>
                    </a:lnTo>
                    <a:lnTo>
                      <a:pt x="2847759" y="4968900"/>
                    </a:lnTo>
                    <a:lnTo>
                      <a:pt x="2816263" y="4956200"/>
                    </a:lnTo>
                    <a:lnTo>
                      <a:pt x="2792806" y="4943500"/>
                    </a:lnTo>
                    <a:lnTo>
                      <a:pt x="2780169" y="4943500"/>
                    </a:lnTo>
                    <a:lnTo>
                      <a:pt x="2781109" y="4930800"/>
                    </a:lnTo>
                    <a:lnTo>
                      <a:pt x="2765552" y="4930800"/>
                    </a:lnTo>
                    <a:lnTo>
                      <a:pt x="2726753" y="4918100"/>
                    </a:lnTo>
                    <a:lnTo>
                      <a:pt x="2680741" y="4892700"/>
                    </a:lnTo>
                    <a:lnTo>
                      <a:pt x="2643530" y="4880000"/>
                    </a:lnTo>
                    <a:lnTo>
                      <a:pt x="2627706" y="4867300"/>
                    </a:lnTo>
                    <a:lnTo>
                      <a:pt x="2580182" y="4867300"/>
                    </a:lnTo>
                    <a:lnTo>
                      <a:pt x="2605240" y="4880000"/>
                    </a:lnTo>
                    <a:lnTo>
                      <a:pt x="2631122" y="4892700"/>
                    </a:lnTo>
                    <a:lnTo>
                      <a:pt x="2678557" y="4905400"/>
                    </a:lnTo>
                    <a:lnTo>
                      <a:pt x="2696616" y="4918100"/>
                    </a:lnTo>
                    <a:lnTo>
                      <a:pt x="2708541" y="4918100"/>
                    </a:lnTo>
                    <a:lnTo>
                      <a:pt x="2712504" y="4930800"/>
                    </a:lnTo>
                    <a:lnTo>
                      <a:pt x="2706700" y="4930800"/>
                    </a:lnTo>
                    <a:lnTo>
                      <a:pt x="2799550" y="4956200"/>
                    </a:lnTo>
                    <a:lnTo>
                      <a:pt x="2740774" y="4943500"/>
                    </a:lnTo>
                    <a:lnTo>
                      <a:pt x="2702826" y="4943500"/>
                    </a:lnTo>
                    <a:lnTo>
                      <a:pt x="2667444" y="4930800"/>
                    </a:lnTo>
                    <a:lnTo>
                      <a:pt x="2638348" y="4923561"/>
                    </a:lnTo>
                    <a:lnTo>
                      <a:pt x="2647099" y="4930800"/>
                    </a:lnTo>
                    <a:lnTo>
                      <a:pt x="2662402" y="4930800"/>
                    </a:lnTo>
                    <a:lnTo>
                      <a:pt x="2692920" y="4956200"/>
                    </a:lnTo>
                    <a:lnTo>
                      <a:pt x="2708122" y="4956200"/>
                    </a:lnTo>
                    <a:lnTo>
                      <a:pt x="2723235" y="4968900"/>
                    </a:lnTo>
                    <a:lnTo>
                      <a:pt x="2738234" y="4968900"/>
                    </a:lnTo>
                    <a:lnTo>
                      <a:pt x="2797225" y="4994300"/>
                    </a:lnTo>
                    <a:lnTo>
                      <a:pt x="2826105" y="4994300"/>
                    </a:lnTo>
                    <a:lnTo>
                      <a:pt x="2868701" y="5019700"/>
                    </a:lnTo>
                    <a:lnTo>
                      <a:pt x="2897086" y="5019700"/>
                    </a:lnTo>
                    <a:lnTo>
                      <a:pt x="2911195" y="5032400"/>
                    </a:lnTo>
                    <a:lnTo>
                      <a:pt x="2939135" y="5032400"/>
                    </a:lnTo>
                    <a:lnTo>
                      <a:pt x="2952991" y="5045100"/>
                    </a:lnTo>
                    <a:lnTo>
                      <a:pt x="2966770" y="5045100"/>
                    </a:lnTo>
                    <a:lnTo>
                      <a:pt x="2994114" y="5057800"/>
                    </a:lnTo>
                    <a:lnTo>
                      <a:pt x="3021177" y="5057800"/>
                    </a:lnTo>
                    <a:lnTo>
                      <a:pt x="3074860" y="5083200"/>
                    </a:lnTo>
                    <a:lnTo>
                      <a:pt x="3078264" y="5083200"/>
                    </a:lnTo>
                    <a:lnTo>
                      <a:pt x="3091345" y="5095900"/>
                    </a:lnTo>
                    <a:lnTo>
                      <a:pt x="3104083" y="5095900"/>
                    </a:lnTo>
                    <a:lnTo>
                      <a:pt x="3151886" y="5108600"/>
                    </a:lnTo>
                    <a:lnTo>
                      <a:pt x="3173971" y="5108600"/>
                    </a:lnTo>
                    <a:lnTo>
                      <a:pt x="3194901" y="5121300"/>
                    </a:lnTo>
                    <a:lnTo>
                      <a:pt x="3214738" y="5121300"/>
                    </a:lnTo>
                    <a:lnTo>
                      <a:pt x="3233496" y="5134000"/>
                    </a:lnTo>
                    <a:lnTo>
                      <a:pt x="3251225" y="5134000"/>
                    </a:lnTo>
                    <a:lnTo>
                      <a:pt x="3259734" y="5146700"/>
                    </a:lnTo>
                    <a:lnTo>
                      <a:pt x="3299231" y="5146700"/>
                    </a:lnTo>
                    <a:lnTo>
                      <a:pt x="3313493" y="5159400"/>
                    </a:lnTo>
                    <a:lnTo>
                      <a:pt x="3339566" y="5159400"/>
                    </a:lnTo>
                    <a:lnTo>
                      <a:pt x="3351479" y="5172100"/>
                    </a:lnTo>
                    <a:lnTo>
                      <a:pt x="3373221" y="5172100"/>
                    </a:lnTo>
                    <a:lnTo>
                      <a:pt x="3392500" y="5184800"/>
                    </a:lnTo>
                    <a:lnTo>
                      <a:pt x="3409645" y="5197500"/>
                    </a:lnTo>
                    <a:lnTo>
                      <a:pt x="3432086" y="5197500"/>
                    </a:lnTo>
                    <a:lnTo>
                      <a:pt x="3438855" y="5210200"/>
                    </a:lnTo>
                    <a:lnTo>
                      <a:pt x="3451580" y="5210200"/>
                    </a:lnTo>
                    <a:lnTo>
                      <a:pt x="3475151" y="5222900"/>
                    </a:lnTo>
                    <a:lnTo>
                      <a:pt x="3475151" y="5172100"/>
                    </a:lnTo>
                    <a:lnTo>
                      <a:pt x="3442525" y="5172100"/>
                    </a:lnTo>
                    <a:lnTo>
                      <a:pt x="3389287" y="5159400"/>
                    </a:lnTo>
                    <a:lnTo>
                      <a:pt x="3387344" y="5146700"/>
                    </a:lnTo>
                    <a:lnTo>
                      <a:pt x="3427425" y="5146700"/>
                    </a:lnTo>
                    <a:lnTo>
                      <a:pt x="3462972" y="5159400"/>
                    </a:lnTo>
                    <a:lnTo>
                      <a:pt x="3504958" y="5159400"/>
                    </a:lnTo>
                    <a:lnTo>
                      <a:pt x="3549840" y="5172100"/>
                    </a:lnTo>
                    <a:lnTo>
                      <a:pt x="3549840" y="5142865"/>
                    </a:lnTo>
                    <a:lnTo>
                      <a:pt x="3498723" y="5134000"/>
                    </a:lnTo>
                    <a:lnTo>
                      <a:pt x="3464141" y="5121300"/>
                    </a:lnTo>
                    <a:lnTo>
                      <a:pt x="3459530" y="5121300"/>
                    </a:lnTo>
                    <a:lnTo>
                      <a:pt x="3464014" y="5108600"/>
                    </a:lnTo>
                    <a:lnTo>
                      <a:pt x="3456279" y="5108600"/>
                    </a:lnTo>
                    <a:lnTo>
                      <a:pt x="3423831" y="5095900"/>
                    </a:lnTo>
                    <a:lnTo>
                      <a:pt x="3354197" y="5083200"/>
                    </a:lnTo>
                    <a:lnTo>
                      <a:pt x="3412236" y="5083200"/>
                    </a:lnTo>
                    <a:lnTo>
                      <a:pt x="3435400" y="5095900"/>
                    </a:lnTo>
                    <a:lnTo>
                      <a:pt x="3439744" y="5083200"/>
                    </a:lnTo>
                    <a:lnTo>
                      <a:pt x="3413556" y="5083200"/>
                    </a:lnTo>
                    <a:lnTo>
                      <a:pt x="3390785" y="5070500"/>
                    </a:lnTo>
                    <a:lnTo>
                      <a:pt x="3309632" y="5070500"/>
                    </a:lnTo>
                    <a:lnTo>
                      <a:pt x="3291509" y="5057800"/>
                    </a:lnTo>
                    <a:lnTo>
                      <a:pt x="3226397" y="5057800"/>
                    </a:lnTo>
                    <a:lnTo>
                      <a:pt x="3251771" y="5070500"/>
                    </a:lnTo>
                    <a:lnTo>
                      <a:pt x="3294430" y="5070500"/>
                    </a:lnTo>
                    <a:lnTo>
                      <a:pt x="3304209" y="5083200"/>
                    </a:lnTo>
                    <a:lnTo>
                      <a:pt x="3292208" y="5083200"/>
                    </a:lnTo>
                    <a:lnTo>
                      <a:pt x="3297809" y="5095900"/>
                    </a:lnTo>
                    <a:lnTo>
                      <a:pt x="3265906" y="5095900"/>
                    </a:lnTo>
                    <a:lnTo>
                      <a:pt x="3257613" y="5083200"/>
                    </a:lnTo>
                    <a:lnTo>
                      <a:pt x="3225012" y="5083200"/>
                    </a:lnTo>
                    <a:lnTo>
                      <a:pt x="3196031" y="5070500"/>
                    </a:lnTo>
                    <a:lnTo>
                      <a:pt x="3163519" y="5070500"/>
                    </a:lnTo>
                    <a:lnTo>
                      <a:pt x="3154794" y="5057800"/>
                    </a:lnTo>
                    <a:lnTo>
                      <a:pt x="3140125" y="5057800"/>
                    </a:lnTo>
                    <a:lnTo>
                      <a:pt x="3120567" y="5045100"/>
                    </a:lnTo>
                    <a:lnTo>
                      <a:pt x="3097161" y="5032400"/>
                    </a:lnTo>
                    <a:lnTo>
                      <a:pt x="3084347" y="5032400"/>
                    </a:lnTo>
                    <a:lnTo>
                      <a:pt x="3071139" y="5019700"/>
                    </a:lnTo>
                    <a:lnTo>
                      <a:pt x="3057563" y="5019700"/>
                    </a:lnTo>
                    <a:lnTo>
                      <a:pt x="3043644" y="5007000"/>
                    </a:lnTo>
                    <a:lnTo>
                      <a:pt x="2990443" y="4982946"/>
                    </a:lnTo>
                    <a:lnTo>
                      <a:pt x="2990443" y="5032400"/>
                    </a:lnTo>
                    <a:lnTo>
                      <a:pt x="2982734" y="5032400"/>
                    </a:lnTo>
                    <a:lnTo>
                      <a:pt x="2964040" y="5019700"/>
                    </a:lnTo>
                    <a:lnTo>
                      <a:pt x="2944520" y="5019700"/>
                    </a:lnTo>
                    <a:lnTo>
                      <a:pt x="2924518" y="5007000"/>
                    </a:lnTo>
                    <a:lnTo>
                      <a:pt x="2914446" y="5007000"/>
                    </a:lnTo>
                    <a:lnTo>
                      <a:pt x="2904401" y="4994300"/>
                    </a:lnTo>
                    <a:lnTo>
                      <a:pt x="2912884" y="4994300"/>
                    </a:lnTo>
                    <a:lnTo>
                      <a:pt x="2941434" y="5007000"/>
                    </a:lnTo>
                    <a:lnTo>
                      <a:pt x="2969069" y="5019700"/>
                    </a:lnTo>
                    <a:lnTo>
                      <a:pt x="2990443" y="5032400"/>
                    </a:lnTo>
                    <a:lnTo>
                      <a:pt x="2990443" y="4982946"/>
                    </a:lnTo>
                    <a:lnTo>
                      <a:pt x="2987484" y="4981600"/>
                    </a:lnTo>
                    <a:lnTo>
                      <a:pt x="2960865" y="4968900"/>
                    </a:lnTo>
                    <a:lnTo>
                      <a:pt x="2936557" y="4968900"/>
                    </a:lnTo>
                    <a:lnTo>
                      <a:pt x="2915602" y="4956200"/>
                    </a:lnTo>
                    <a:lnTo>
                      <a:pt x="2899943" y="4944211"/>
                    </a:lnTo>
                    <a:lnTo>
                      <a:pt x="2899943" y="4994300"/>
                    </a:lnTo>
                    <a:lnTo>
                      <a:pt x="2884551" y="4994300"/>
                    </a:lnTo>
                    <a:lnTo>
                      <a:pt x="2874988" y="4981600"/>
                    </a:lnTo>
                    <a:lnTo>
                      <a:pt x="2894101" y="4981600"/>
                    </a:lnTo>
                    <a:lnTo>
                      <a:pt x="2899943" y="4994300"/>
                    </a:lnTo>
                    <a:lnTo>
                      <a:pt x="2899943" y="4944211"/>
                    </a:lnTo>
                    <a:lnTo>
                      <a:pt x="2899029" y="4943500"/>
                    </a:lnTo>
                    <a:lnTo>
                      <a:pt x="2888030" y="4930800"/>
                    </a:lnTo>
                    <a:lnTo>
                      <a:pt x="2896501" y="4930800"/>
                    </a:lnTo>
                    <a:lnTo>
                      <a:pt x="2878137" y="4918100"/>
                    </a:lnTo>
                    <a:lnTo>
                      <a:pt x="2855633" y="4905400"/>
                    </a:lnTo>
                    <a:lnTo>
                      <a:pt x="2829407" y="4892700"/>
                    </a:lnTo>
                    <a:lnTo>
                      <a:pt x="2799842" y="4880000"/>
                    </a:lnTo>
                    <a:lnTo>
                      <a:pt x="2732367" y="4854600"/>
                    </a:lnTo>
                    <a:lnTo>
                      <a:pt x="2714066" y="4854600"/>
                    </a:lnTo>
                    <a:lnTo>
                      <a:pt x="2676537" y="4829200"/>
                    </a:lnTo>
                    <a:lnTo>
                      <a:pt x="2657424" y="4829200"/>
                    </a:lnTo>
                    <a:lnTo>
                      <a:pt x="2612720" y="4803800"/>
                    </a:lnTo>
                    <a:lnTo>
                      <a:pt x="2567190" y="4791100"/>
                    </a:lnTo>
                    <a:lnTo>
                      <a:pt x="2519438" y="4764506"/>
                    </a:lnTo>
                    <a:lnTo>
                      <a:pt x="2519438" y="4791100"/>
                    </a:lnTo>
                    <a:lnTo>
                      <a:pt x="2502700" y="4791100"/>
                    </a:lnTo>
                    <a:lnTo>
                      <a:pt x="2477274" y="4778400"/>
                    </a:lnTo>
                    <a:lnTo>
                      <a:pt x="2459736" y="4765700"/>
                    </a:lnTo>
                    <a:lnTo>
                      <a:pt x="2450757" y="4753686"/>
                    </a:lnTo>
                    <a:lnTo>
                      <a:pt x="2481719" y="4765700"/>
                    </a:lnTo>
                    <a:lnTo>
                      <a:pt x="2504173" y="4778400"/>
                    </a:lnTo>
                    <a:lnTo>
                      <a:pt x="2519438" y="4791100"/>
                    </a:lnTo>
                    <a:lnTo>
                      <a:pt x="2519438" y="4764506"/>
                    </a:lnTo>
                    <a:lnTo>
                      <a:pt x="2498801" y="4753000"/>
                    </a:lnTo>
                    <a:lnTo>
                      <a:pt x="2476144" y="4740300"/>
                    </a:lnTo>
                    <a:lnTo>
                      <a:pt x="2431834" y="4727600"/>
                    </a:lnTo>
                    <a:lnTo>
                      <a:pt x="2389162" y="4702200"/>
                    </a:lnTo>
                    <a:lnTo>
                      <a:pt x="2348738" y="4676800"/>
                    </a:lnTo>
                    <a:lnTo>
                      <a:pt x="2401913" y="4702200"/>
                    </a:lnTo>
                    <a:lnTo>
                      <a:pt x="2370315" y="4676800"/>
                    </a:lnTo>
                    <a:lnTo>
                      <a:pt x="2342705" y="4664100"/>
                    </a:lnTo>
                    <a:lnTo>
                      <a:pt x="2318588" y="4638700"/>
                    </a:lnTo>
                    <a:lnTo>
                      <a:pt x="2297442" y="4626000"/>
                    </a:lnTo>
                    <a:lnTo>
                      <a:pt x="2284653" y="4626000"/>
                    </a:lnTo>
                    <a:lnTo>
                      <a:pt x="2273046" y="4613300"/>
                    </a:lnTo>
                    <a:lnTo>
                      <a:pt x="2248941" y="4613300"/>
                    </a:lnTo>
                    <a:lnTo>
                      <a:pt x="2236203" y="4600600"/>
                    </a:lnTo>
                    <a:lnTo>
                      <a:pt x="2209317" y="4600600"/>
                    </a:lnTo>
                    <a:lnTo>
                      <a:pt x="2182215" y="4587900"/>
                    </a:lnTo>
                    <a:lnTo>
                      <a:pt x="2151608" y="4575200"/>
                    </a:lnTo>
                    <a:lnTo>
                      <a:pt x="2114207" y="4549800"/>
                    </a:lnTo>
                    <a:lnTo>
                      <a:pt x="2139569" y="4562500"/>
                    </a:lnTo>
                    <a:lnTo>
                      <a:pt x="2143696" y="4562500"/>
                    </a:lnTo>
                    <a:lnTo>
                      <a:pt x="2131657" y="4549800"/>
                    </a:lnTo>
                    <a:lnTo>
                      <a:pt x="2108543" y="4537100"/>
                    </a:lnTo>
                    <a:lnTo>
                      <a:pt x="2080006" y="4511700"/>
                    </a:lnTo>
                    <a:lnTo>
                      <a:pt x="2065832" y="4511700"/>
                    </a:lnTo>
                    <a:lnTo>
                      <a:pt x="2051088" y="4499000"/>
                    </a:lnTo>
                    <a:lnTo>
                      <a:pt x="2037219" y="4486300"/>
                    </a:lnTo>
                    <a:lnTo>
                      <a:pt x="2024824" y="4473600"/>
                    </a:lnTo>
                    <a:lnTo>
                      <a:pt x="2014512" y="4460900"/>
                    </a:lnTo>
                    <a:lnTo>
                      <a:pt x="2006879" y="4460900"/>
                    </a:lnTo>
                    <a:lnTo>
                      <a:pt x="1974634" y="4435500"/>
                    </a:lnTo>
                    <a:lnTo>
                      <a:pt x="1958733" y="4422800"/>
                    </a:lnTo>
                    <a:lnTo>
                      <a:pt x="1927123" y="4410100"/>
                    </a:lnTo>
                    <a:lnTo>
                      <a:pt x="1896249" y="4384700"/>
                    </a:lnTo>
                    <a:lnTo>
                      <a:pt x="1880514" y="4384700"/>
                    </a:lnTo>
                    <a:lnTo>
                      <a:pt x="1848091" y="4359300"/>
                    </a:lnTo>
                    <a:lnTo>
                      <a:pt x="1813864" y="4333900"/>
                    </a:lnTo>
                    <a:lnTo>
                      <a:pt x="1777123" y="4308500"/>
                    </a:lnTo>
                    <a:lnTo>
                      <a:pt x="1750491" y="4283100"/>
                    </a:lnTo>
                    <a:lnTo>
                      <a:pt x="1737182" y="4270400"/>
                    </a:lnTo>
                    <a:lnTo>
                      <a:pt x="1732038" y="4257700"/>
                    </a:lnTo>
                    <a:lnTo>
                      <a:pt x="1728482" y="4257700"/>
                    </a:lnTo>
                    <a:lnTo>
                      <a:pt x="1713141" y="4219600"/>
                    </a:lnTo>
                    <a:lnTo>
                      <a:pt x="1687220" y="4194200"/>
                    </a:lnTo>
                    <a:lnTo>
                      <a:pt x="1665998" y="4168800"/>
                    </a:lnTo>
                    <a:lnTo>
                      <a:pt x="1614055" y="4130700"/>
                    </a:lnTo>
                    <a:lnTo>
                      <a:pt x="1601139" y="4118000"/>
                    </a:lnTo>
                    <a:lnTo>
                      <a:pt x="1587500" y="4105300"/>
                    </a:lnTo>
                    <a:lnTo>
                      <a:pt x="1573288" y="4092600"/>
                    </a:lnTo>
                    <a:lnTo>
                      <a:pt x="1558671" y="4079900"/>
                    </a:lnTo>
                    <a:lnTo>
                      <a:pt x="1546377" y="4079900"/>
                    </a:lnTo>
                    <a:lnTo>
                      <a:pt x="1533537" y="4067200"/>
                    </a:lnTo>
                    <a:lnTo>
                      <a:pt x="1507439" y="4041800"/>
                    </a:lnTo>
                    <a:lnTo>
                      <a:pt x="1482318" y="4016400"/>
                    </a:lnTo>
                    <a:lnTo>
                      <a:pt x="1459344" y="3991000"/>
                    </a:lnTo>
                    <a:lnTo>
                      <a:pt x="1439506" y="3965600"/>
                    </a:lnTo>
                    <a:lnTo>
                      <a:pt x="1423746" y="3952900"/>
                    </a:lnTo>
                    <a:lnTo>
                      <a:pt x="1433004" y="3952900"/>
                    </a:lnTo>
                    <a:lnTo>
                      <a:pt x="1421612" y="3940200"/>
                    </a:lnTo>
                    <a:lnTo>
                      <a:pt x="1410233" y="3927500"/>
                    </a:lnTo>
                    <a:lnTo>
                      <a:pt x="1392047" y="3914762"/>
                    </a:lnTo>
                    <a:lnTo>
                      <a:pt x="1379461" y="3902100"/>
                    </a:lnTo>
                    <a:lnTo>
                      <a:pt x="1371371" y="3902100"/>
                    </a:lnTo>
                    <a:lnTo>
                      <a:pt x="1376095" y="3914800"/>
                    </a:lnTo>
                    <a:lnTo>
                      <a:pt x="1383080" y="3914800"/>
                    </a:lnTo>
                    <a:lnTo>
                      <a:pt x="1387678" y="3927500"/>
                    </a:lnTo>
                    <a:lnTo>
                      <a:pt x="1395603" y="3927500"/>
                    </a:lnTo>
                    <a:lnTo>
                      <a:pt x="1398524" y="3935704"/>
                    </a:lnTo>
                    <a:lnTo>
                      <a:pt x="1386636" y="3927500"/>
                    </a:lnTo>
                    <a:lnTo>
                      <a:pt x="1380794" y="3927500"/>
                    </a:lnTo>
                    <a:lnTo>
                      <a:pt x="1373073" y="3914800"/>
                    </a:lnTo>
                    <a:lnTo>
                      <a:pt x="1368031" y="3914800"/>
                    </a:lnTo>
                    <a:lnTo>
                      <a:pt x="1359852" y="3902100"/>
                    </a:lnTo>
                    <a:lnTo>
                      <a:pt x="1351610" y="3889400"/>
                    </a:lnTo>
                    <a:lnTo>
                      <a:pt x="1343304" y="3889400"/>
                    </a:lnTo>
                    <a:lnTo>
                      <a:pt x="1334947" y="3876700"/>
                    </a:lnTo>
                    <a:lnTo>
                      <a:pt x="1335455" y="3876700"/>
                    </a:lnTo>
                    <a:lnTo>
                      <a:pt x="1268234" y="3800500"/>
                    </a:lnTo>
                    <a:lnTo>
                      <a:pt x="1239481" y="3775100"/>
                    </a:lnTo>
                    <a:lnTo>
                      <a:pt x="1196340" y="3737000"/>
                    </a:lnTo>
                    <a:lnTo>
                      <a:pt x="1177213" y="3711600"/>
                    </a:lnTo>
                    <a:lnTo>
                      <a:pt x="1158379" y="3698900"/>
                    </a:lnTo>
                    <a:lnTo>
                      <a:pt x="1139329" y="3673500"/>
                    </a:lnTo>
                    <a:lnTo>
                      <a:pt x="1119568" y="3648100"/>
                    </a:lnTo>
                    <a:lnTo>
                      <a:pt x="1109332" y="3635400"/>
                    </a:lnTo>
                    <a:lnTo>
                      <a:pt x="1099108" y="3622700"/>
                    </a:lnTo>
                    <a:lnTo>
                      <a:pt x="1077861" y="3597300"/>
                    </a:lnTo>
                    <a:lnTo>
                      <a:pt x="1066825" y="3584600"/>
                    </a:lnTo>
                    <a:lnTo>
                      <a:pt x="1055789" y="3571900"/>
                    </a:lnTo>
                    <a:lnTo>
                      <a:pt x="1043038" y="3557790"/>
                    </a:lnTo>
                    <a:lnTo>
                      <a:pt x="1048702" y="3571900"/>
                    </a:lnTo>
                    <a:lnTo>
                      <a:pt x="1051407" y="3576129"/>
                    </a:lnTo>
                    <a:lnTo>
                      <a:pt x="1029868" y="3559200"/>
                    </a:lnTo>
                    <a:lnTo>
                      <a:pt x="1013752" y="3533800"/>
                    </a:lnTo>
                    <a:lnTo>
                      <a:pt x="997800" y="3521100"/>
                    </a:lnTo>
                    <a:lnTo>
                      <a:pt x="985888" y="3483000"/>
                    </a:lnTo>
                    <a:lnTo>
                      <a:pt x="946658" y="3444900"/>
                    </a:lnTo>
                    <a:lnTo>
                      <a:pt x="975004" y="3495700"/>
                    </a:lnTo>
                    <a:lnTo>
                      <a:pt x="991374" y="3521100"/>
                    </a:lnTo>
                    <a:lnTo>
                      <a:pt x="995667" y="3533800"/>
                    </a:lnTo>
                    <a:lnTo>
                      <a:pt x="1000125" y="3546500"/>
                    </a:lnTo>
                    <a:lnTo>
                      <a:pt x="1004595" y="3546500"/>
                    </a:lnTo>
                    <a:lnTo>
                      <a:pt x="1008976" y="3559200"/>
                    </a:lnTo>
                    <a:lnTo>
                      <a:pt x="1025677" y="3584600"/>
                    </a:lnTo>
                    <a:lnTo>
                      <a:pt x="1040053" y="3610000"/>
                    </a:lnTo>
                    <a:lnTo>
                      <a:pt x="1050937" y="3622700"/>
                    </a:lnTo>
                    <a:lnTo>
                      <a:pt x="1057135" y="3635400"/>
                    </a:lnTo>
                    <a:lnTo>
                      <a:pt x="1040371" y="3622700"/>
                    </a:lnTo>
                    <a:lnTo>
                      <a:pt x="1022400" y="3597300"/>
                    </a:lnTo>
                    <a:lnTo>
                      <a:pt x="1003249" y="3571900"/>
                    </a:lnTo>
                    <a:lnTo>
                      <a:pt x="982891" y="3546500"/>
                    </a:lnTo>
                    <a:lnTo>
                      <a:pt x="962787" y="3508400"/>
                    </a:lnTo>
                    <a:lnTo>
                      <a:pt x="941679" y="3483000"/>
                    </a:lnTo>
                    <a:lnTo>
                      <a:pt x="919543" y="3457600"/>
                    </a:lnTo>
                    <a:lnTo>
                      <a:pt x="896315" y="3419500"/>
                    </a:lnTo>
                    <a:lnTo>
                      <a:pt x="846823" y="3356000"/>
                    </a:lnTo>
                    <a:lnTo>
                      <a:pt x="834250" y="3343300"/>
                    </a:lnTo>
                    <a:lnTo>
                      <a:pt x="821651" y="3317900"/>
                    </a:lnTo>
                    <a:lnTo>
                      <a:pt x="808977" y="3305200"/>
                    </a:lnTo>
                    <a:lnTo>
                      <a:pt x="796124" y="3279800"/>
                    </a:lnTo>
                    <a:lnTo>
                      <a:pt x="778370" y="3254400"/>
                    </a:lnTo>
                    <a:lnTo>
                      <a:pt x="742861" y="3203600"/>
                    </a:lnTo>
                    <a:lnTo>
                      <a:pt x="735939" y="3190900"/>
                    </a:lnTo>
                    <a:lnTo>
                      <a:pt x="728941" y="3190900"/>
                    </a:lnTo>
                    <a:lnTo>
                      <a:pt x="721868" y="3178200"/>
                    </a:lnTo>
                    <a:lnTo>
                      <a:pt x="707402" y="3152800"/>
                    </a:lnTo>
                    <a:lnTo>
                      <a:pt x="700239" y="3140100"/>
                    </a:lnTo>
                    <a:lnTo>
                      <a:pt x="696836" y="3140100"/>
                    </a:lnTo>
                    <a:lnTo>
                      <a:pt x="693127" y="3140100"/>
                    </a:lnTo>
                    <a:lnTo>
                      <a:pt x="686041" y="3127400"/>
                    </a:lnTo>
                    <a:lnTo>
                      <a:pt x="689483" y="3127400"/>
                    </a:lnTo>
                    <a:lnTo>
                      <a:pt x="674763" y="3102000"/>
                    </a:lnTo>
                    <a:lnTo>
                      <a:pt x="657491" y="3063900"/>
                    </a:lnTo>
                    <a:lnTo>
                      <a:pt x="643470" y="3038500"/>
                    </a:lnTo>
                    <a:lnTo>
                      <a:pt x="631151" y="3013100"/>
                    </a:lnTo>
                    <a:lnTo>
                      <a:pt x="614934" y="2987700"/>
                    </a:lnTo>
                    <a:lnTo>
                      <a:pt x="606818" y="2975000"/>
                    </a:lnTo>
                    <a:lnTo>
                      <a:pt x="603440" y="2962300"/>
                    </a:lnTo>
                    <a:lnTo>
                      <a:pt x="599808" y="2962300"/>
                    </a:lnTo>
                    <a:lnTo>
                      <a:pt x="596036" y="2949600"/>
                    </a:lnTo>
                    <a:lnTo>
                      <a:pt x="592150" y="2936900"/>
                    </a:lnTo>
                    <a:lnTo>
                      <a:pt x="575322" y="2911500"/>
                    </a:lnTo>
                    <a:lnTo>
                      <a:pt x="595414" y="2936900"/>
                    </a:lnTo>
                    <a:lnTo>
                      <a:pt x="586803" y="2911500"/>
                    </a:lnTo>
                    <a:lnTo>
                      <a:pt x="566445" y="2873400"/>
                    </a:lnTo>
                    <a:lnTo>
                      <a:pt x="539521" y="2822600"/>
                    </a:lnTo>
                    <a:lnTo>
                      <a:pt x="511213" y="2759100"/>
                    </a:lnTo>
                    <a:lnTo>
                      <a:pt x="498271" y="2733700"/>
                    </a:lnTo>
                    <a:lnTo>
                      <a:pt x="483717" y="2708300"/>
                    </a:lnTo>
                    <a:lnTo>
                      <a:pt x="470484" y="2682900"/>
                    </a:lnTo>
                    <a:lnTo>
                      <a:pt x="461492" y="2644800"/>
                    </a:lnTo>
                    <a:lnTo>
                      <a:pt x="472643" y="2657500"/>
                    </a:lnTo>
                    <a:lnTo>
                      <a:pt x="469506" y="2644800"/>
                    </a:lnTo>
                    <a:lnTo>
                      <a:pt x="466369" y="2632100"/>
                    </a:lnTo>
                    <a:lnTo>
                      <a:pt x="450875" y="2594000"/>
                    </a:lnTo>
                    <a:lnTo>
                      <a:pt x="429158" y="2543200"/>
                    </a:lnTo>
                    <a:lnTo>
                      <a:pt x="404177" y="2467000"/>
                    </a:lnTo>
                    <a:lnTo>
                      <a:pt x="408838" y="2479700"/>
                    </a:lnTo>
                    <a:lnTo>
                      <a:pt x="413791" y="2492400"/>
                    </a:lnTo>
                    <a:lnTo>
                      <a:pt x="419036" y="2492400"/>
                    </a:lnTo>
                    <a:lnTo>
                      <a:pt x="424561" y="2505100"/>
                    </a:lnTo>
                    <a:lnTo>
                      <a:pt x="434644" y="2517800"/>
                    </a:lnTo>
                    <a:lnTo>
                      <a:pt x="444906" y="2543200"/>
                    </a:lnTo>
                    <a:lnTo>
                      <a:pt x="455345" y="2568600"/>
                    </a:lnTo>
                    <a:lnTo>
                      <a:pt x="465912" y="2581300"/>
                    </a:lnTo>
                    <a:lnTo>
                      <a:pt x="459701" y="2568600"/>
                    </a:lnTo>
                    <a:lnTo>
                      <a:pt x="453428" y="2555900"/>
                    </a:lnTo>
                    <a:lnTo>
                      <a:pt x="447103" y="2530500"/>
                    </a:lnTo>
                    <a:lnTo>
                      <a:pt x="440728" y="2517800"/>
                    </a:lnTo>
                    <a:lnTo>
                      <a:pt x="461695" y="2555900"/>
                    </a:lnTo>
                    <a:lnTo>
                      <a:pt x="482981" y="2594000"/>
                    </a:lnTo>
                    <a:lnTo>
                      <a:pt x="504571" y="2632100"/>
                    </a:lnTo>
                    <a:lnTo>
                      <a:pt x="526465" y="2670200"/>
                    </a:lnTo>
                    <a:lnTo>
                      <a:pt x="504482" y="2619400"/>
                    </a:lnTo>
                    <a:lnTo>
                      <a:pt x="483235" y="2581300"/>
                    </a:lnTo>
                    <a:lnTo>
                      <a:pt x="461213" y="2543200"/>
                    </a:lnTo>
                    <a:lnTo>
                      <a:pt x="451497" y="2517800"/>
                    </a:lnTo>
                    <a:lnTo>
                      <a:pt x="436918" y="2479700"/>
                    </a:lnTo>
                    <a:lnTo>
                      <a:pt x="446913" y="2479700"/>
                    </a:lnTo>
                    <a:lnTo>
                      <a:pt x="458012" y="2492400"/>
                    </a:lnTo>
                    <a:lnTo>
                      <a:pt x="475754" y="2517800"/>
                    </a:lnTo>
                    <a:lnTo>
                      <a:pt x="505714" y="2581300"/>
                    </a:lnTo>
                    <a:lnTo>
                      <a:pt x="518312" y="2606700"/>
                    </a:lnTo>
                    <a:lnTo>
                      <a:pt x="518490" y="2619400"/>
                    </a:lnTo>
                    <a:lnTo>
                      <a:pt x="512826" y="2606700"/>
                    </a:lnTo>
                    <a:lnTo>
                      <a:pt x="507911" y="2606700"/>
                    </a:lnTo>
                    <a:lnTo>
                      <a:pt x="510298" y="2619400"/>
                    </a:lnTo>
                    <a:lnTo>
                      <a:pt x="533412" y="2670200"/>
                    </a:lnTo>
                    <a:lnTo>
                      <a:pt x="545350" y="2708300"/>
                    </a:lnTo>
                    <a:lnTo>
                      <a:pt x="558330" y="2733700"/>
                    </a:lnTo>
                    <a:lnTo>
                      <a:pt x="584568" y="2784500"/>
                    </a:lnTo>
                    <a:lnTo>
                      <a:pt x="605116" y="2835300"/>
                    </a:lnTo>
                    <a:lnTo>
                      <a:pt x="611060" y="2848000"/>
                    </a:lnTo>
                    <a:lnTo>
                      <a:pt x="610895" y="2860700"/>
                    </a:lnTo>
                    <a:lnTo>
                      <a:pt x="613130" y="2873400"/>
                    </a:lnTo>
                    <a:lnTo>
                      <a:pt x="606653" y="2860700"/>
                    </a:lnTo>
                    <a:lnTo>
                      <a:pt x="600189" y="2848000"/>
                    </a:lnTo>
                    <a:lnTo>
                      <a:pt x="594067" y="2848000"/>
                    </a:lnTo>
                    <a:lnTo>
                      <a:pt x="594156" y="2860700"/>
                    </a:lnTo>
                    <a:lnTo>
                      <a:pt x="591858" y="2860700"/>
                    </a:lnTo>
                    <a:lnTo>
                      <a:pt x="583780" y="2848000"/>
                    </a:lnTo>
                    <a:lnTo>
                      <a:pt x="566597" y="2809900"/>
                    </a:lnTo>
                    <a:lnTo>
                      <a:pt x="578281" y="2848000"/>
                    </a:lnTo>
                    <a:lnTo>
                      <a:pt x="588213" y="2860700"/>
                    </a:lnTo>
                    <a:lnTo>
                      <a:pt x="596887" y="2873400"/>
                    </a:lnTo>
                    <a:lnTo>
                      <a:pt x="604786" y="2886100"/>
                    </a:lnTo>
                    <a:lnTo>
                      <a:pt x="608622" y="2898800"/>
                    </a:lnTo>
                    <a:lnTo>
                      <a:pt x="616445" y="2898800"/>
                    </a:lnTo>
                    <a:lnTo>
                      <a:pt x="620572" y="2911500"/>
                    </a:lnTo>
                    <a:lnTo>
                      <a:pt x="623392" y="2911500"/>
                    </a:lnTo>
                    <a:lnTo>
                      <a:pt x="626376" y="2924200"/>
                    </a:lnTo>
                    <a:lnTo>
                      <a:pt x="629615" y="2924200"/>
                    </a:lnTo>
                    <a:lnTo>
                      <a:pt x="632256" y="2936900"/>
                    </a:lnTo>
                    <a:lnTo>
                      <a:pt x="638022" y="2936900"/>
                    </a:lnTo>
                    <a:lnTo>
                      <a:pt x="641172" y="2949600"/>
                    </a:lnTo>
                    <a:lnTo>
                      <a:pt x="635050" y="2962300"/>
                    </a:lnTo>
                    <a:lnTo>
                      <a:pt x="648423" y="3000400"/>
                    </a:lnTo>
                    <a:lnTo>
                      <a:pt x="664514" y="3025800"/>
                    </a:lnTo>
                    <a:lnTo>
                      <a:pt x="683031" y="3076600"/>
                    </a:lnTo>
                    <a:lnTo>
                      <a:pt x="703694" y="3114700"/>
                    </a:lnTo>
                    <a:lnTo>
                      <a:pt x="709206" y="3127400"/>
                    </a:lnTo>
                    <a:lnTo>
                      <a:pt x="714832" y="3127400"/>
                    </a:lnTo>
                    <a:lnTo>
                      <a:pt x="720585" y="3140100"/>
                    </a:lnTo>
                    <a:lnTo>
                      <a:pt x="726490" y="3152800"/>
                    </a:lnTo>
                    <a:lnTo>
                      <a:pt x="750849" y="3190900"/>
                    </a:lnTo>
                    <a:lnTo>
                      <a:pt x="762863" y="3216300"/>
                    </a:lnTo>
                    <a:lnTo>
                      <a:pt x="774712" y="3229000"/>
                    </a:lnTo>
                    <a:lnTo>
                      <a:pt x="786345" y="3254400"/>
                    </a:lnTo>
                    <a:lnTo>
                      <a:pt x="797674" y="3267100"/>
                    </a:lnTo>
                    <a:lnTo>
                      <a:pt x="787146" y="3241700"/>
                    </a:lnTo>
                    <a:lnTo>
                      <a:pt x="793597" y="3241700"/>
                    </a:lnTo>
                    <a:lnTo>
                      <a:pt x="808609" y="3267100"/>
                    </a:lnTo>
                    <a:lnTo>
                      <a:pt x="817626" y="3274644"/>
                    </a:lnTo>
                    <a:lnTo>
                      <a:pt x="812114" y="3267100"/>
                    </a:lnTo>
                    <a:lnTo>
                      <a:pt x="796874" y="3241700"/>
                    </a:lnTo>
                    <a:lnTo>
                      <a:pt x="789254" y="3229000"/>
                    </a:lnTo>
                    <a:lnTo>
                      <a:pt x="770750" y="3190900"/>
                    </a:lnTo>
                    <a:lnTo>
                      <a:pt x="765276" y="3178200"/>
                    </a:lnTo>
                    <a:lnTo>
                      <a:pt x="781570" y="3203600"/>
                    </a:lnTo>
                    <a:lnTo>
                      <a:pt x="801217" y="3229000"/>
                    </a:lnTo>
                    <a:lnTo>
                      <a:pt x="822845" y="3267100"/>
                    </a:lnTo>
                    <a:lnTo>
                      <a:pt x="845096" y="3305200"/>
                    </a:lnTo>
                    <a:lnTo>
                      <a:pt x="866622" y="3343300"/>
                    </a:lnTo>
                    <a:lnTo>
                      <a:pt x="886358" y="3368700"/>
                    </a:lnTo>
                    <a:lnTo>
                      <a:pt x="894994" y="3381400"/>
                    </a:lnTo>
                    <a:lnTo>
                      <a:pt x="902322" y="3394100"/>
                    </a:lnTo>
                    <a:lnTo>
                      <a:pt x="908164" y="3406800"/>
                    </a:lnTo>
                    <a:lnTo>
                      <a:pt x="912291" y="3406800"/>
                    </a:lnTo>
                    <a:lnTo>
                      <a:pt x="879144" y="3356000"/>
                    </a:lnTo>
                    <a:lnTo>
                      <a:pt x="871283" y="3343300"/>
                    </a:lnTo>
                    <a:lnTo>
                      <a:pt x="863549" y="3317900"/>
                    </a:lnTo>
                    <a:lnTo>
                      <a:pt x="855903" y="3305200"/>
                    </a:lnTo>
                    <a:lnTo>
                      <a:pt x="848309" y="3292500"/>
                    </a:lnTo>
                    <a:lnTo>
                      <a:pt x="880224" y="3330600"/>
                    </a:lnTo>
                    <a:lnTo>
                      <a:pt x="924191" y="3394100"/>
                    </a:lnTo>
                    <a:lnTo>
                      <a:pt x="945515" y="3419500"/>
                    </a:lnTo>
                    <a:lnTo>
                      <a:pt x="963599" y="3432200"/>
                    </a:lnTo>
                    <a:lnTo>
                      <a:pt x="976515" y="3457600"/>
                    </a:lnTo>
                    <a:lnTo>
                      <a:pt x="982294" y="3457600"/>
                    </a:lnTo>
                    <a:lnTo>
                      <a:pt x="986967" y="3470300"/>
                    </a:lnTo>
                    <a:lnTo>
                      <a:pt x="992022" y="3483000"/>
                    </a:lnTo>
                    <a:lnTo>
                      <a:pt x="997381" y="3483000"/>
                    </a:lnTo>
                    <a:lnTo>
                      <a:pt x="1002969" y="3495700"/>
                    </a:lnTo>
                    <a:lnTo>
                      <a:pt x="1014501" y="3521100"/>
                    </a:lnTo>
                    <a:lnTo>
                      <a:pt x="1026858" y="3533800"/>
                    </a:lnTo>
                    <a:lnTo>
                      <a:pt x="1038504" y="3546500"/>
                    </a:lnTo>
                    <a:lnTo>
                      <a:pt x="1041666" y="3546500"/>
                    </a:lnTo>
                    <a:lnTo>
                      <a:pt x="1040130" y="3533800"/>
                    </a:lnTo>
                    <a:lnTo>
                      <a:pt x="1032865" y="3521100"/>
                    </a:lnTo>
                    <a:lnTo>
                      <a:pt x="1024534" y="3508400"/>
                    </a:lnTo>
                    <a:lnTo>
                      <a:pt x="1021588" y="3495700"/>
                    </a:lnTo>
                    <a:lnTo>
                      <a:pt x="1029538" y="3495700"/>
                    </a:lnTo>
                    <a:lnTo>
                      <a:pt x="1037348" y="3508400"/>
                    </a:lnTo>
                    <a:lnTo>
                      <a:pt x="1043635" y="3521100"/>
                    </a:lnTo>
                    <a:lnTo>
                      <a:pt x="1051064" y="3521100"/>
                    </a:lnTo>
                    <a:lnTo>
                      <a:pt x="1059688" y="3533800"/>
                    </a:lnTo>
                    <a:lnTo>
                      <a:pt x="1069581" y="3546500"/>
                    </a:lnTo>
                    <a:lnTo>
                      <a:pt x="1055839" y="3533800"/>
                    </a:lnTo>
                    <a:lnTo>
                      <a:pt x="1060881" y="3546500"/>
                    </a:lnTo>
                    <a:lnTo>
                      <a:pt x="1073175" y="3571900"/>
                    </a:lnTo>
                    <a:lnTo>
                      <a:pt x="1081151" y="3584600"/>
                    </a:lnTo>
                    <a:lnTo>
                      <a:pt x="1110500" y="3622700"/>
                    </a:lnTo>
                    <a:lnTo>
                      <a:pt x="1139329" y="3660800"/>
                    </a:lnTo>
                    <a:lnTo>
                      <a:pt x="1164564" y="3686200"/>
                    </a:lnTo>
                    <a:lnTo>
                      <a:pt x="1183170" y="3711600"/>
                    </a:lnTo>
                    <a:lnTo>
                      <a:pt x="1178471" y="3698900"/>
                    </a:lnTo>
                    <a:lnTo>
                      <a:pt x="1206461" y="3698900"/>
                    </a:lnTo>
                    <a:lnTo>
                      <a:pt x="1216253" y="3711600"/>
                    </a:lnTo>
                    <a:lnTo>
                      <a:pt x="1226845" y="3711600"/>
                    </a:lnTo>
                    <a:lnTo>
                      <a:pt x="1207033" y="3698900"/>
                    </a:lnTo>
                    <a:lnTo>
                      <a:pt x="1185710" y="3673500"/>
                    </a:lnTo>
                    <a:lnTo>
                      <a:pt x="1162926" y="3648100"/>
                    </a:lnTo>
                    <a:lnTo>
                      <a:pt x="1138745" y="3610000"/>
                    </a:lnTo>
                    <a:lnTo>
                      <a:pt x="1087551" y="3546500"/>
                    </a:lnTo>
                    <a:lnTo>
                      <a:pt x="1054862" y="3508400"/>
                    </a:lnTo>
                    <a:lnTo>
                      <a:pt x="1048385" y="3495700"/>
                    </a:lnTo>
                    <a:lnTo>
                      <a:pt x="1042073" y="3495700"/>
                    </a:lnTo>
                    <a:lnTo>
                      <a:pt x="1036040" y="3483000"/>
                    </a:lnTo>
                    <a:lnTo>
                      <a:pt x="1012291" y="3444900"/>
                    </a:lnTo>
                    <a:lnTo>
                      <a:pt x="989444" y="3419500"/>
                    </a:lnTo>
                    <a:lnTo>
                      <a:pt x="967905" y="3381400"/>
                    </a:lnTo>
                    <a:lnTo>
                      <a:pt x="948029" y="3356000"/>
                    </a:lnTo>
                    <a:lnTo>
                      <a:pt x="930160" y="3330600"/>
                    </a:lnTo>
                    <a:lnTo>
                      <a:pt x="915377" y="3317900"/>
                    </a:lnTo>
                    <a:lnTo>
                      <a:pt x="903528" y="3305200"/>
                    </a:lnTo>
                    <a:lnTo>
                      <a:pt x="894473" y="3305200"/>
                    </a:lnTo>
                    <a:lnTo>
                      <a:pt x="887082" y="3292500"/>
                    </a:lnTo>
                    <a:lnTo>
                      <a:pt x="820585" y="3178200"/>
                    </a:lnTo>
                    <a:lnTo>
                      <a:pt x="791121" y="3127400"/>
                    </a:lnTo>
                    <a:lnTo>
                      <a:pt x="786396" y="3127400"/>
                    </a:lnTo>
                    <a:lnTo>
                      <a:pt x="782091" y="3114700"/>
                    </a:lnTo>
                    <a:lnTo>
                      <a:pt x="777913" y="3114700"/>
                    </a:lnTo>
                    <a:lnTo>
                      <a:pt x="769277" y="3089300"/>
                    </a:lnTo>
                    <a:lnTo>
                      <a:pt x="764971" y="3089300"/>
                    </a:lnTo>
                    <a:lnTo>
                      <a:pt x="760679" y="3076600"/>
                    </a:lnTo>
                    <a:lnTo>
                      <a:pt x="756399" y="3076600"/>
                    </a:lnTo>
                    <a:lnTo>
                      <a:pt x="739381" y="3038500"/>
                    </a:lnTo>
                    <a:lnTo>
                      <a:pt x="722452" y="3013100"/>
                    </a:lnTo>
                    <a:lnTo>
                      <a:pt x="705497" y="2975000"/>
                    </a:lnTo>
                    <a:lnTo>
                      <a:pt x="688416" y="2936900"/>
                    </a:lnTo>
                    <a:lnTo>
                      <a:pt x="671461" y="2911500"/>
                    </a:lnTo>
                    <a:lnTo>
                      <a:pt x="667639" y="2898800"/>
                    </a:lnTo>
                    <a:lnTo>
                      <a:pt x="663917" y="2898800"/>
                    </a:lnTo>
                    <a:lnTo>
                      <a:pt x="656577" y="2873400"/>
                    </a:lnTo>
                    <a:lnTo>
                      <a:pt x="649249" y="2860700"/>
                    </a:lnTo>
                    <a:lnTo>
                      <a:pt x="641972" y="2848000"/>
                    </a:lnTo>
                    <a:lnTo>
                      <a:pt x="634847" y="2835300"/>
                    </a:lnTo>
                    <a:lnTo>
                      <a:pt x="627938" y="2809900"/>
                    </a:lnTo>
                    <a:lnTo>
                      <a:pt x="629691" y="2822600"/>
                    </a:lnTo>
                    <a:lnTo>
                      <a:pt x="631253" y="2822600"/>
                    </a:lnTo>
                    <a:lnTo>
                      <a:pt x="631748" y="2835300"/>
                    </a:lnTo>
                    <a:lnTo>
                      <a:pt x="630250" y="2835300"/>
                    </a:lnTo>
                    <a:lnTo>
                      <a:pt x="616318" y="2797200"/>
                    </a:lnTo>
                    <a:lnTo>
                      <a:pt x="602703" y="2759100"/>
                    </a:lnTo>
                    <a:lnTo>
                      <a:pt x="589394" y="2721000"/>
                    </a:lnTo>
                    <a:lnTo>
                      <a:pt x="576389" y="2682900"/>
                    </a:lnTo>
                    <a:lnTo>
                      <a:pt x="593331" y="2721000"/>
                    </a:lnTo>
                    <a:lnTo>
                      <a:pt x="584962" y="2695600"/>
                    </a:lnTo>
                    <a:lnTo>
                      <a:pt x="580834" y="2682900"/>
                    </a:lnTo>
                    <a:lnTo>
                      <a:pt x="576707" y="2670200"/>
                    </a:lnTo>
                    <a:lnTo>
                      <a:pt x="568579" y="2644800"/>
                    </a:lnTo>
                    <a:lnTo>
                      <a:pt x="560616" y="2619400"/>
                    </a:lnTo>
                    <a:lnTo>
                      <a:pt x="564108" y="2619400"/>
                    </a:lnTo>
                    <a:lnTo>
                      <a:pt x="572922" y="2632100"/>
                    </a:lnTo>
                    <a:lnTo>
                      <a:pt x="585114" y="2644800"/>
                    </a:lnTo>
                    <a:lnTo>
                      <a:pt x="598690" y="2682900"/>
                    </a:lnTo>
                    <a:lnTo>
                      <a:pt x="605917" y="2695600"/>
                    </a:lnTo>
                    <a:lnTo>
                      <a:pt x="607999" y="2702191"/>
                    </a:lnTo>
                    <a:lnTo>
                      <a:pt x="618490" y="2721000"/>
                    </a:lnTo>
                    <a:lnTo>
                      <a:pt x="622503" y="2733700"/>
                    </a:lnTo>
                    <a:lnTo>
                      <a:pt x="619506" y="2721000"/>
                    </a:lnTo>
                    <a:lnTo>
                      <a:pt x="612673" y="2708300"/>
                    </a:lnTo>
                    <a:lnTo>
                      <a:pt x="605231" y="2682900"/>
                    </a:lnTo>
                    <a:lnTo>
                      <a:pt x="600252" y="2670200"/>
                    </a:lnTo>
                    <a:lnTo>
                      <a:pt x="600786" y="2657500"/>
                    </a:lnTo>
                    <a:lnTo>
                      <a:pt x="609854" y="2670200"/>
                    </a:lnTo>
                    <a:lnTo>
                      <a:pt x="617982" y="2695600"/>
                    </a:lnTo>
                    <a:lnTo>
                      <a:pt x="627329" y="2721000"/>
                    </a:lnTo>
                    <a:lnTo>
                      <a:pt x="636384" y="2733700"/>
                    </a:lnTo>
                    <a:lnTo>
                      <a:pt x="643585" y="2746400"/>
                    </a:lnTo>
                    <a:lnTo>
                      <a:pt x="626821" y="2708300"/>
                    </a:lnTo>
                    <a:lnTo>
                      <a:pt x="610997" y="2670200"/>
                    </a:lnTo>
                    <a:lnTo>
                      <a:pt x="603618" y="2657500"/>
                    </a:lnTo>
                    <a:lnTo>
                      <a:pt x="596252" y="2644800"/>
                    </a:lnTo>
                    <a:lnTo>
                      <a:pt x="582714" y="2606700"/>
                    </a:lnTo>
                    <a:lnTo>
                      <a:pt x="570572" y="2581300"/>
                    </a:lnTo>
                    <a:lnTo>
                      <a:pt x="560133" y="2555900"/>
                    </a:lnTo>
                    <a:lnTo>
                      <a:pt x="551662" y="2530500"/>
                    </a:lnTo>
                    <a:lnTo>
                      <a:pt x="545439" y="2505100"/>
                    </a:lnTo>
                    <a:lnTo>
                      <a:pt x="533984" y="2479700"/>
                    </a:lnTo>
                    <a:lnTo>
                      <a:pt x="528256" y="2467000"/>
                    </a:lnTo>
                    <a:lnTo>
                      <a:pt x="508723" y="2428900"/>
                    </a:lnTo>
                    <a:lnTo>
                      <a:pt x="488238" y="2390800"/>
                    </a:lnTo>
                    <a:lnTo>
                      <a:pt x="468160" y="2340000"/>
                    </a:lnTo>
                    <a:lnTo>
                      <a:pt x="457174" y="2301900"/>
                    </a:lnTo>
                    <a:lnTo>
                      <a:pt x="449846" y="2276500"/>
                    </a:lnTo>
                    <a:lnTo>
                      <a:pt x="434682" y="2225700"/>
                    </a:lnTo>
                    <a:lnTo>
                      <a:pt x="437438" y="2225700"/>
                    </a:lnTo>
                    <a:lnTo>
                      <a:pt x="432549" y="2200300"/>
                    </a:lnTo>
                    <a:lnTo>
                      <a:pt x="426123" y="2187600"/>
                    </a:lnTo>
                    <a:lnTo>
                      <a:pt x="420509" y="2162200"/>
                    </a:lnTo>
                    <a:lnTo>
                      <a:pt x="417372" y="2149500"/>
                    </a:lnTo>
                    <a:lnTo>
                      <a:pt x="425627" y="2149500"/>
                    </a:lnTo>
                    <a:lnTo>
                      <a:pt x="418465" y="2136800"/>
                    </a:lnTo>
                    <a:lnTo>
                      <a:pt x="411276" y="2111400"/>
                    </a:lnTo>
                    <a:lnTo>
                      <a:pt x="407708" y="2098700"/>
                    </a:lnTo>
                    <a:lnTo>
                      <a:pt x="404152" y="2086000"/>
                    </a:lnTo>
                    <a:lnTo>
                      <a:pt x="397192" y="2060600"/>
                    </a:lnTo>
                    <a:lnTo>
                      <a:pt x="390918" y="2047900"/>
                    </a:lnTo>
                    <a:lnTo>
                      <a:pt x="388391" y="2036851"/>
                    </a:lnTo>
                    <a:lnTo>
                      <a:pt x="395312" y="2073300"/>
                    </a:lnTo>
                    <a:lnTo>
                      <a:pt x="401624" y="2098700"/>
                    </a:lnTo>
                    <a:lnTo>
                      <a:pt x="390359" y="2073300"/>
                    </a:lnTo>
                    <a:lnTo>
                      <a:pt x="381000" y="2047900"/>
                    </a:lnTo>
                    <a:lnTo>
                      <a:pt x="372211" y="2022500"/>
                    </a:lnTo>
                    <a:lnTo>
                      <a:pt x="362686" y="1984400"/>
                    </a:lnTo>
                    <a:lnTo>
                      <a:pt x="365112" y="1984400"/>
                    </a:lnTo>
                    <a:lnTo>
                      <a:pt x="351282" y="1959000"/>
                    </a:lnTo>
                    <a:lnTo>
                      <a:pt x="340029" y="1933600"/>
                    </a:lnTo>
                    <a:lnTo>
                      <a:pt x="329196" y="1920900"/>
                    </a:lnTo>
                    <a:lnTo>
                      <a:pt x="316661" y="1895500"/>
                    </a:lnTo>
                    <a:lnTo>
                      <a:pt x="300266" y="1832000"/>
                    </a:lnTo>
                    <a:lnTo>
                      <a:pt x="287350" y="1781200"/>
                    </a:lnTo>
                    <a:lnTo>
                      <a:pt x="278714" y="1743100"/>
                    </a:lnTo>
                    <a:lnTo>
                      <a:pt x="272503" y="1692300"/>
                    </a:lnTo>
                    <a:lnTo>
                      <a:pt x="277101" y="1692300"/>
                    </a:lnTo>
                    <a:lnTo>
                      <a:pt x="282181" y="1705000"/>
                    </a:lnTo>
                    <a:lnTo>
                      <a:pt x="288785" y="1717700"/>
                    </a:lnTo>
                    <a:lnTo>
                      <a:pt x="304152" y="1768500"/>
                    </a:lnTo>
                    <a:lnTo>
                      <a:pt x="319328" y="1806600"/>
                    </a:lnTo>
                    <a:lnTo>
                      <a:pt x="330504" y="1832000"/>
                    </a:lnTo>
                    <a:lnTo>
                      <a:pt x="333832" y="1832000"/>
                    </a:lnTo>
                    <a:lnTo>
                      <a:pt x="329082" y="1819300"/>
                    </a:lnTo>
                    <a:lnTo>
                      <a:pt x="322465" y="1793900"/>
                    </a:lnTo>
                    <a:lnTo>
                      <a:pt x="314579" y="1768500"/>
                    </a:lnTo>
                    <a:lnTo>
                      <a:pt x="305981" y="1730400"/>
                    </a:lnTo>
                    <a:lnTo>
                      <a:pt x="301650" y="1717700"/>
                    </a:lnTo>
                    <a:lnTo>
                      <a:pt x="299516" y="1705000"/>
                    </a:lnTo>
                    <a:lnTo>
                      <a:pt x="297497" y="1692300"/>
                    </a:lnTo>
                    <a:lnTo>
                      <a:pt x="290487" y="1666900"/>
                    </a:lnTo>
                    <a:lnTo>
                      <a:pt x="287439" y="1641500"/>
                    </a:lnTo>
                    <a:lnTo>
                      <a:pt x="284784" y="1628800"/>
                    </a:lnTo>
                    <a:lnTo>
                      <a:pt x="282613" y="1616100"/>
                    </a:lnTo>
                    <a:lnTo>
                      <a:pt x="281813" y="1603400"/>
                    </a:lnTo>
                    <a:lnTo>
                      <a:pt x="281000" y="1590700"/>
                    </a:lnTo>
                    <a:lnTo>
                      <a:pt x="287045" y="1616100"/>
                    </a:lnTo>
                    <a:lnTo>
                      <a:pt x="281940" y="1590700"/>
                    </a:lnTo>
                    <a:lnTo>
                      <a:pt x="279387" y="1578000"/>
                    </a:lnTo>
                    <a:lnTo>
                      <a:pt x="271983" y="1552600"/>
                    </a:lnTo>
                    <a:lnTo>
                      <a:pt x="266395" y="1514500"/>
                    </a:lnTo>
                    <a:lnTo>
                      <a:pt x="264160" y="1489100"/>
                    </a:lnTo>
                    <a:lnTo>
                      <a:pt x="253238" y="1463700"/>
                    </a:lnTo>
                    <a:lnTo>
                      <a:pt x="232257" y="1425600"/>
                    </a:lnTo>
                    <a:lnTo>
                      <a:pt x="220459" y="1387500"/>
                    </a:lnTo>
                    <a:lnTo>
                      <a:pt x="217411" y="1362100"/>
                    </a:lnTo>
                    <a:lnTo>
                      <a:pt x="214452" y="1349400"/>
                    </a:lnTo>
                    <a:lnTo>
                      <a:pt x="211734" y="1324000"/>
                    </a:lnTo>
                    <a:lnTo>
                      <a:pt x="201510" y="1247800"/>
                    </a:lnTo>
                    <a:lnTo>
                      <a:pt x="211213" y="1273200"/>
                    </a:lnTo>
                    <a:lnTo>
                      <a:pt x="206616" y="1247800"/>
                    </a:lnTo>
                    <a:lnTo>
                      <a:pt x="202806" y="1222400"/>
                    </a:lnTo>
                    <a:lnTo>
                      <a:pt x="199682" y="1209700"/>
                    </a:lnTo>
                    <a:lnTo>
                      <a:pt x="197116" y="1184300"/>
                    </a:lnTo>
                    <a:lnTo>
                      <a:pt x="201498" y="1184300"/>
                    </a:lnTo>
                    <a:lnTo>
                      <a:pt x="205105" y="1197000"/>
                    </a:lnTo>
                    <a:lnTo>
                      <a:pt x="209181" y="1222400"/>
                    </a:lnTo>
                    <a:lnTo>
                      <a:pt x="214972" y="1260500"/>
                    </a:lnTo>
                    <a:lnTo>
                      <a:pt x="216154" y="1247800"/>
                    </a:lnTo>
                    <a:lnTo>
                      <a:pt x="216560" y="1235100"/>
                    </a:lnTo>
                    <a:lnTo>
                      <a:pt x="216204" y="1222400"/>
                    </a:lnTo>
                    <a:lnTo>
                      <a:pt x="215061" y="1222400"/>
                    </a:lnTo>
                    <a:lnTo>
                      <a:pt x="213372" y="1209700"/>
                    </a:lnTo>
                    <a:lnTo>
                      <a:pt x="210972" y="1197000"/>
                    </a:lnTo>
                    <a:lnTo>
                      <a:pt x="207810" y="1184300"/>
                    </a:lnTo>
                    <a:lnTo>
                      <a:pt x="203873" y="1158900"/>
                    </a:lnTo>
                    <a:lnTo>
                      <a:pt x="205282" y="1184300"/>
                    </a:lnTo>
                    <a:lnTo>
                      <a:pt x="201409" y="1171600"/>
                    </a:lnTo>
                    <a:lnTo>
                      <a:pt x="196456" y="1146200"/>
                    </a:lnTo>
                    <a:lnTo>
                      <a:pt x="194665" y="1133500"/>
                    </a:lnTo>
                    <a:lnTo>
                      <a:pt x="192887" y="1120800"/>
                    </a:lnTo>
                    <a:lnTo>
                      <a:pt x="191096" y="1108100"/>
                    </a:lnTo>
                    <a:lnTo>
                      <a:pt x="185928" y="1095400"/>
                    </a:lnTo>
                    <a:lnTo>
                      <a:pt x="181914" y="1070000"/>
                    </a:lnTo>
                    <a:lnTo>
                      <a:pt x="178930" y="1070000"/>
                    </a:lnTo>
                    <a:lnTo>
                      <a:pt x="177749" y="1082700"/>
                    </a:lnTo>
                    <a:lnTo>
                      <a:pt x="179133" y="1120800"/>
                    </a:lnTo>
                    <a:lnTo>
                      <a:pt x="174523" y="1082700"/>
                    </a:lnTo>
                    <a:lnTo>
                      <a:pt x="173469" y="1070000"/>
                    </a:lnTo>
                    <a:lnTo>
                      <a:pt x="172402" y="1057300"/>
                    </a:lnTo>
                    <a:lnTo>
                      <a:pt x="171881" y="1031900"/>
                    </a:lnTo>
                    <a:lnTo>
                      <a:pt x="172948" y="981100"/>
                    </a:lnTo>
                    <a:lnTo>
                      <a:pt x="172453" y="955700"/>
                    </a:lnTo>
                    <a:lnTo>
                      <a:pt x="170726" y="943000"/>
                    </a:lnTo>
                    <a:lnTo>
                      <a:pt x="175260" y="943000"/>
                    </a:lnTo>
                    <a:lnTo>
                      <a:pt x="179209" y="955700"/>
                    </a:lnTo>
                    <a:lnTo>
                      <a:pt x="182638" y="968400"/>
                    </a:lnTo>
                    <a:lnTo>
                      <a:pt x="185585" y="955700"/>
                    </a:lnTo>
                    <a:lnTo>
                      <a:pt x="185318" y="943000"/>
                    </a:lnTo>
                    <a:lnTo>
                      <a:pt x="185039" y="930300"/>
                    </a:lnTo>
                    <a:lnTo>
                      <a:pt x="184467" y="917600"/>
                    </a:lnTo>
                    <a:lnTo>
                      <a:pt x="183819" y="892200"/>
                    </a:lnTo>
                    <a:lnTo>
                      <a:pt x="183032" y="879500"/>
                    </a:lnTo>
                    <a:lnTo>
                      <a:pt x="182575" y="866800"/>
                    </a:lnTo>
                    <a:lnTo>
                      <a:pt x="182054" y="866800"/>
                    </a:lnTo>
                    <a:lnTo>
                      <a:pt x="181470" y="854100"/>
                    </a:lnTo>
                    <a:lnTo>
                      <a:pt x="180822" y="841400"/>
                    </a:lnTo>
                    <a:lnTo>
                      <a:pt x="180289" y="841400"/>
                    </a:lnTo>
                    <a:lnTo>
                      <a:pt x="179666" y="828700"/>
                    </a:lnTo>
                    <a:lnTo>
                      <a:pt x="178943" y="816000"/>
                    </a:lnTo>
                    <a:lnTo>
                      <a:pt x="178130" y="803300"/>
                    </a:lnTo>
                    <a:lnTo>
                      <a:pt x="176682" y="828700"/>
                    </a:lnTo>
                    <a:lnTo>
                      <a:pt x="174117" y="828700"/>
                    </a:lnTo>
                    <a:lnTo>
                      <a:pt x="171538" y="841400"/>
                    </a:lnTo>
                    <a:lnTo>
                      <a:pt x="170040" y="866800"/>
                    </a:lnTo>
                    <a:lnTo>
                      <a:pt x="168148" y="854100"/>
                    </a:lnTo>
                    <a:lnTo>
                      <a:pt x="166255" y="841400"/>
                    </a:lnTo>
                    <a:lnTo>
                      <a:pt x="163220" y="803300"/>
                    </a:lnTo>
                    <a:lnTo>
                      <a:pt x="160604" y="777900"/>
                    </a:lnTo>
                    <a:lnTo>
                      <a:pt x="158026" y="765200"/>
                    </a:lnTo>
                    <a:lnTo>
                      <a:pt x="159829" y="790600"/>
                    </a:lnTo>
                    <a:lnTo>
                      <a:pt x="161302" y="803300"/>
                    </a:lnTo>
                    <a:lnTo>
                      <a:pt x="161810" y="828700"/>
                    </a:lnTo>
                    <a:lnTo>
                      <a:pt x="160718" y="854100"/>
                    </a:lnTo>
                    <a:lnTo>
                      <a:pt x="158521" y="828700"/>
                    </a:lnTo>
                    <a:lnTo>
                      <a:pt x="156781" y="790600"/>
                    </a:lnTo>
                    <a:lnTo>
                      <a:pt x="155473" y="765200"/>
                    </a:lnTo>
                    <a:lnTo>
                      <a:pt x="154508" y="727100"/>
                    </a:lnTo>
                    <a:lnTo>
                      <a:pt x="154457" y="701700"/>
                    </a:lnTo>
                    <a:lnTo>
                      <a:pt x="155028" y="663600"/>
                    </a:lnTo>
                    <a:lnTo>
                      <a:pt x="155587" y="650900"/>
                    </a:lnTo>
                    <a:lnTo>
                      <a:pt x="156133" y="638200"/>
                    </a:lnTo>
                    <a:lnTo>
                      <a:pt x="157683" y="612800"/>
                    </a:lnTo>
                    <a:lnTo>
                      <a:pt x="160896" y="612800"/>
                    </a:lnTo>
                    <a:lnTo>
                      <a:pt x="162433" y="625500"/>
                    </a:lnTo>
                    <a:lnTo>
                      <a:pt x="161429" y="612800"/>
                    </a:lnTo>
                    <a:lnTo>
                      <a:pt x="158419" y="574700"/>
                    </a:lnTo>
                    <a:lnTo>
                      <a:pt x="156222" y="523900"/>
                    </a:lnTo>
                    <a:lnTo>
                      <a:pt x="155219" y="473100"/>
                    </a:lnTo>
                    <a:lnTo>
                      <a:pt x="154762" y="422300"/>
                    </a:lnTo>
                    <a:lnTo>
                      <a:pt x="154254" y="371500"/>
                    </a:lnTo>
                    <a:lnTo>
                      <a:pt x="153035" y="320700"/>
                    </a:lnTo>
                    <a:lnTo>
                      <a:pt x="150507" y="282600"/>
                    </a:lnTo>
                    <a:lnTo>
                      <a:pt x="145821" y="320700"/>
                    </a:lnTo>
                    <a:lnTo>
                      <a:pt x="146583" y="346100"/>
                    </a:lnTo>
                    <a:lnTo>
                      <a:pt x="146202" y="371500"/>
                    </a:lnTo>
                    <a:lnTo>
                      <a:pt x="144653" y="396900"/>
                    </a:lnTo>
                    <a:lnTo>
                      <a:pt x="141935" y="422300"/>
                    </a:lnTo>
                    <a:lnTo>
                      <a:pt x="140665" y="396900"/>
                    </a:lnTo>
                    <a:lnTo>
                      <a:pt x="137820" y="396900"/>
                    </a:lnTo>
                    <a:lnTo>
                      <a:pt x="134112" y="409600"/>
                    </a:lnTo>
                    <a:lnTo>
                      <a:pt x="130238" y="422300"/>
                    </a:lnTo>
                    <a:lnTo>
                      <a:pt x="126911" y="422300"/>
                    </a:lnTo>
                    <a:lnTo>
                      <a:pt x="124841" y="384200"/>
                    </a:lnTo>
                    <a:lnTo>
                      <a:pt x="126072" y="333400"/>
                    </a:lnTo>
                    <a:lnTo>
                      <a:pt x="129882" y="282600"/>
                    </a:lnTo>
                    <a:lnTo>
                      <a:pt x="134620" y="231800"/>
                    </a:lnTo>
                    <a:lnTo>
                      <a:pt x="138684" y="181000"/>
                    </a:lnTo>
                    <a:lnTo>
                      <a:pt x="140449" y="142900"/>
                    </a:lnTo>
                    <a:lnTo>
                      <a:pt x="138303" y="104800"/>
                    </a:lnTo>
                    <a:lnTo>
                      <a:pt x="131800" y="168300"/>
                    </a:lnTo>
                    <a:lnTo>
                      <a:pt x="125285" y="219100"/>
                    </a:lnTo>
                    <a:lnTo>
                      <a:pt x="119519" y="282600"/>
                    </a:lnTo>
                    <a:lnTo>
                      <a:pt x="115303" y="333400"/>
                    </a:lnTo>
                    <a:lnTo>
                      <a:pt x="113411" y="384200"/>
                    </a:lnTo>
                    <a:lnTo>
                      <a:pt x="114592" y="409600"/>
                    </a:lnTo>
                    <a:lnTo>
                      <a:pt x="115468" y="396900"/>
                    </a:lnTo>
                    <a:lnTo>
                      <a:pt x="116293" y="371500"/>
                    </a:lnTo>
                    <a:lnTo>
                      <a:pt x="117182" y="358800"/>
                    </a:lnTo>
                    <a:lnTo>
                      <a:pt x="118275" y="333400"/>
                    </a:lnTo>
                    <a:lnTo>
                      <a:pt x="119519" y="358800"/>
                    </a:lnTo>
                    <a:lnTo>
                      <a:pt x="120967" y="384200"/>
                    </a:lnTo>
                    <a:lnTo>
                      <a:pt x="122478" y="396900"/>
                    </a:lnTo>
                    <a:lnTo>
                      <a:pt x="125412" y="447700"/>
                    </a:lnTo>
                    <a:lnTo>
                      <a:pt x="126923" y="460400"/>
                    </a:lnTo>
                    <a:lnTo>
                      <a:pt x="128600" y="485800"/>
                    </a:lnTo>
                    <a:lnTo>
                      <a:pt x="130556" y="498500"/>
                    </a:lnTo>
                    <a:lnTo>
                      <a:pt x="128625" y="511200"/>
                    </a:lnTo>
                    <a:lnTo>
                      <a:pt x="127762" y="523900"/>
                    </a:lnTo>
                    <a:lnTo>
                      <a:pt x="127533" y="549300"/>
                    </a:lnTo>
                    <a:lnTo>
                      <a:pt x="127508" y="600100"/>
                    </a:lnTo>
                    <a:lnTo>
                      <a:pt x="127127" y="625500"/>
                    </a:lnTo>
                    <a:lnTo>
                      <a:pt x="125704" y="638200"/>
                    </a:lnTo>
                    <a:lnTo>
                      <a:pt x="122529" y="650900"/>
                    </a:lnTo>
                    <a:lnTo>
                      <a:pt x="121856" y="625500"/>
                    </a:lnTo>
                    <a:lnTo>
                      <a:pt x="121183" y="600100"/>
                    </a:lnTo>
                    <a:lnTo>
                      <a:pt x="121031" y="574700"/>
                    </a:lnTo>
                    <a:lnTo>
                      <a:pt x="120992" y="498500"/>
                    </a:lnTo>
                    <a:lnTo>
                      <a:pt x="119367" y="498500"/>
                    </a:lnTo>
                    <a:lnTo>
                      <a:pt x="117106" y="549300"/>
                    </a:lnTo>
                    <a:lnTo>
                      <a:pt x="116319" y="587400"/>
                    </a:lnTo>
                    <a:lnTo>
                      <a:pt x="116166" y="676300"/>
                    </a:lnTo>
                    <a:lnTo>
                      <a:pt x="115900" y="701700"/>
                    </a:lnTo>
                    <a:lnTo>
                      <a:pt x="119468" y="625500"/>
                    </a:lnTo>
                    <a:lnTo>
                      <a:pt x="121183" y="650900"/>
                    </a:lnTo>
                    <a:lnTo>
                      <a:pt x="122605" y="676300"/>
                    </a:lnTo>
                    <a:lnTo>
                      <a:pt x="123888" y="714400"/>
                    </a:lnTo>
                    <a:lnTo>
                      <a:pt x="130860" y="854100"/>
                    </a:lnTo>
                    <a:lnTo>
                      <a:pt x="138493" y="955700"/>
                    </a:lnTo>
                    <a:lnTo>
                      <a:pt x="140919" y="993800"/>
                    </a:lnTo>
                    <a:lnTo>
                      <a:pt x="143611" y="1019200"/>
                    </a:lnTo>
                    <a:lnTo>
                      <a:pt x="146494" y="1044600"/>
                    </a:lnTo>
                    <a:lnTo>
                      <a:pt x="149453" y="1070000"/>
                    </a:lnTo>
                    <a:lnTo>
                      <a:pt x="144894" y="1044600"/>
                    </a:lnTo>
                    <a:lnTo>
                      <a:pt x="142735" y="1044600"/>
                    </a:lnTo>
                    <a:lnTo>
                      <a:pt x="142201" y="1057300"/>
                    </a:lnTo>
                    <a:lnTo>
                      <a:pt x="142506" y="1082700"/>
                    </a:lnTo>
                    <a:lnTo>
                      <a:pt x="143103" y="1108100"/>
                    </a:lnTo>
                    <a:lnTo>
                      <a:pt x="143090" y="1120800"/>
                    </a:lnTo>
                    <a:lnTo>
                      <a:pt x="141325" y="1133500"/>
                    </a:lnTo>
                    <a:lnTo>
                      <a:pt x="136677" y="1108100"/>
                    </a:lnTo>
                    <a:lnTo>
                      <a:pt x="132334" y="1082700"/>
                    </a:lnTo>
                    <a:lnTo>
                      <a:pt x="131419" y="1057300"/>
                    </a:lnTo>
                    <a:lnTo>
                      <a:pt x="131889" y="1044600"/>
                    </a:lnTo>
                    <a:lnTo>
                      <a:pt x="127800" y="1044600"/>
                    </a:lnTo>
                    <a:lnTo>
                      <a:pt x="128041" y="1070000"/>
                    </a:lnTo>
                    <a:lnTo>
                      <a:pt x="129032" y="1082700"/>
                    </a:lnTo>
                    <a:lnTo>
                      <a:pt x="131686" y="1120800"/>
                    </a:lnTo>
                    <a:lnTo>
                      <a:pt x="132270" y="1133500"/>
                    </a:lnTo>
                    <a:lnTo>
                      <a:pt x="131368" y="1146200"/>
                    </a:lnTo>
                    <a:lnTo>
                      <a:pt x="134581" y="1158900"/>
                    </a:lnTo>
                    <a:lnTo>
                      <a:pt x="138303" y="1171600"/>
                    </a:lnTo>
                    <a:lnTo>
                      <a:pt x="146088" y="1209700"/>
                    </a:lnTo>
                    <a:lnTo>
                      <a:pt x="149834" y="1235100"/>
                    </a:lnTo>
                    <a:lnTo>
                      <a:pt x="154660" y="1235100"/>
                    </a:lnTo>
                    <a:lnTo>
                      <a:pt x="155016" y="1209700"/>
                    </a:lnTo>
                    <a:lnTo>
                      <a:pt x="158584" y="1247800"/>
                    </a:lnTo>
                    <a:lnTo>
                      <a:pt x="165989" y="1311300"/>
                    </a:lnTo>
                    <a:lnTo>
                      <a:pt x="173659" y="1362100"/>
                    </a:lnTo>
                    <a:lnTo>
                      <a:pt x="178054" y="1412900"/>
                    </a:lnTo>
                    <a:lnTo>
                      <a:pt x="185483" y="1412900"/>
                    </a:lnTo>
                    <a:lnTo>
                      <a:pt x="189560" y="1438300"/>
                    </a:lnTo>
                    <a:lnTo>
                      <a:pt x="193713" y="1451000"/>
                    </a:lnTo>
                    <a:lnTo>
                      <a:pt x="202615" y="1501800"/>
                    </a:lnTo>
                    <a:lnTo>
                      <a:pt x="206756" y="1527200"/>
                    </a:lnTo>
                    <a:lnTo>
                      <a:pt x="210286" y="1539900"/>
                    </a:lnTo>
                    <a:lnTo>
                      <a:pt x="212572" y="1552600"/>
                    </a:lnTo>
                    <a:lnTo>
                      <a:pt x="214096" y="1565300"/>
                    </a:lnTo>
                    <a:lnTo>
                      <a:pt x="215061" y="1590700"/>
                    </a:lnTo>
                    <a:lnTo>
                      <a:pt x="215658" y="1603400"/>
                    </a:lnTo>
                    <a:lnTo>
                      <a:pt x="203669" y="1552600"/>
                    </a:lnTo>
                    <a:lnTo>
                      <a:pt x="194678" y="1514500"/>
                    </a:lnTo>
                    <a:lnTo>
                      <a:pt x="183134" y="1463700"/>
                    </a:lnTo>
                    <a:lnTo>
                      <a:pt x="177622" y="1438300"/>
                    </a:lnTo>
                    <a:lnTo>
                      <a:pt x="172110" y="1412900"/>
                    </a:lnTo>
                    <a:lnTo>
                      <a:pt x="169824" y="1387500"/>
                    </a:lnTo>
                    <a:lnTo>
                      <a:pt x="166687" y="1362100"/>
                    </a:lnTo>
                    <a:lnTo>
                      <a:pt x="163868" y="1349400"/>
                    </a:lnTo>
                    <a:lnTo>
                      <a:pt x="158026" y="1349400"/>
                    </a:lnTo>
                    <a:lnTo>
                      <a:pt x="146291" y="1298600"/>
                    </a:lnTo>
                    <a:lnTo>
                      <a:pt x="139738" y="1260500"/>
                    </a:lnTo>
                    <a:lnTo>
                      <a:pt x="135369" y="1235100"/>
                    </a:lnTo>
                    <a:lnTo>
                      <a:pt x="125387" y="1184300"/>
                    </a:lnTo>
                    <a:lnTo>
                      <a:pt x="116497" y="1133500"/>
                    </a:lnTo>
                    <a:lnTo>
                      <a:pt x="108839" y="1082700"/>
                    </a:lnTo>
                    <a:lnTo>
                      <a:pt x="102565" y="1044600"/>
                    </a:lnTo>
                    <a:lnTo>
                      <a:pt x="97815" y="1006500"/>
                    </a:lnTo>
                    <a:lnTo>
                      <a:pt x="106121" y="1044600"/>
                    </a:lnTo>
                    <a:lnTo>
                      <a:pt x="99568" y="1006500"/>
                    </a:lnTo>
                    <a:lnTo>
                      <a:pt x="97383" y="993800"/>
                    </a:lnTo>
                    <a:lnTo>
                      <a:pt x="92633" y="943000"/>
                    </a:lnTo>
                    <a:lnTo>
                      <a:pt x="90246" y="879500"/>
                    </a:lnTo>
                    <a:lnTo>
                      <a:pt x="89839" y="866800"/>
                    </a:lnTo>
                    <a:lnTo>
                      <a:pt x="88620" y="828700"/>
                    </a:lnTo>
                    <a:lnTo>
                      <a:pt x="86131" y="777900"/>
                    </a:lnTo>
                    <a:lnTo>
                      <a:pt x="81178" y="727100"/>
                    </a:lnTo>
                    <a:lnTo>
                      <a:pt x="84480" y="727100"/>
                    </a:lnTo>
                    <a:lnTo>
                      <a:pt x="83527" y="663600"/>
                    </a:lnTo>
                    <a:lnTo>
                      <a:pt x="80645" y="612800"/>
                    </a:lnTo>
                    <a:lnTo>
                      <a:pt x="78130" y="574700"/>
                    </a:lnTo>
                    <a:lnTo>
                      <a:pt x="77292" y="562000"/>
                    </a:lnTo>
                    <a:lnTo>
                      <a:pt x="74904" y="523900"/>
                    </a:lnTo>
                    <a:lnTo>
                      <a:pt x="74968" y="485800"/>
                    </a:lnTo>
                    <a:lnTo>
                      <a:pt x="78917" y="435000"/>
                    </a:lnTo>
                    <a:lnTo>
                      <a:pt x="84709" y="447700"/>
                    </a:lnTo>
                    <a:lnTo>
                      <a:pt x="83934" y="435000"/>
                    </a:lnTo>
                    <a:lnTo>
                      <a:pt x="82054" y="409600"/>
                    </a:lnTo>
                    <a:lnTo>
                      <a:pt x="78841" y="384200"/>
                    </a:lnTo>
                    <a:lnTo>
                      <a:pt x="74066" y="384200"/>
                    </a:lnTo>
                    <a:lnTo>
                      <a:pt x="73774" y="409600"/>
                    </a:lnTo>
                    <a:lnTo>
                      <a:pt x="73748" y="523900"/>
                    </a:lnTo>
                    <a:lnTo>
                      <a:pt x="73253" y="549300"/>
                    </a:lnTo>
                    <a:lnTo>
                      <a:pt x="72301" y="574700"/>
                    </a:lnTo>
                    <a:lnTo>
                      <a:pt x="71120" y="562000"/>
                    </a:lnTo>
                    <a:lnTo>
                      <a:pt x="68732" y="536600"/>
                    </a:lnTo>
                    <a:lnTo>
                      <a:pt x="66065" y="498500"/>
                    </a:lnTo>
                    <a:lnTo>
                      <a:pt x="64858" y="460400"/>
                    </a:lnTo>
                    <a:lnTo>
                      <a:pt x="65646" y="409600"/>
                    </a:lnTo>
                    <a:lnTo>
                      <a:pt x="54775" y="409600"/>
                    </a:lnTo>
                    <a:lnTo>
                      <a:pt x="52590" y="384200"/>
                    </a:lnTo>
                    <a:lnTo>
                      <a:pt x="52539" y="358800"/>
                    </a:lnTo>
                    <a:lnTo>
                      <a:pt x="54063" y="333400"/>
                    </a:lnTo>
                    <a:lnTo>
                      <a:pt x="56578" y="308000"/>
                    </a:lnTo>
                    <a:lnTo>
                      <a:pt x="59055" y="282600"/>
                    </a:lnTo>
                    <a:lnTo>
                      <a:pt x="61023" y="257200"/>
                    </a:lnTo>
                    <a:lnTo>
                      <a:pt x="61760" y="231800"/>
                    </a:lnTo>
                    <a:lnTo>
                      <a:pt x="60490" y="206400"/>
                    </a:lnTo>
                    <a:lnTo>
                      <a:pt x="57188" y="219100"/>
                    </a:lnTo>
                    <a:lnTo>
                      <a:pt x="53860" y="244500"/>
                    </a:lnTo>
                    <a:lnTo>
                      <a:pt x="50584" y="257200"/>
                    </a:lnTo>
                    <a:lnTo>
                      <a:pt x="47434" y="282600"/>
                    </a:lnTo>
                    <a:lnTo>
                      <a:pt x="47091" y="282600"/>
                    </a:lnTo>
                    <a:lnTo>
                      <a:pt x="47193" y="269900"/>
                    </a:lnTo>
                    <a:lnTo>
                      <a:pt x="46482" y="295300"/>
                    </a:lnTo>
                    <a:lnTo>
                      <a:pt x="46253" y="320700"/>
                    </a:lnTo>
                    <a:lnTo>
                      <a:pt x="46621" y="333400"/>
                    </a:lnTo>
                    <a:lnTo>
                      <a:pt x="47752" y="346100"/>
                    </a:lnTo>
                    <a:lnTo>
                      <a:pt x="47345" y="384200"/>
                    </a:lnTo>
                    <a:lnTo>
                      <a:pt x="45491" y="422300"/>
                    </a:lnTo>
                    <a:lnTo>
                      <a:pt x="42608" y="460400"/>
                    </a:lnTo>
                    <a:lnTo>
                      <a:pt x="39116" y="485800"/>
                    </a:lnTo>
                    <a:lnTo>
                      <a:pt x="35547" y="498500"/>
                    </a:lnTo>
                    <a:lnTo>
                      <a:pt x="31877" y="523900"/>
                    </a:lnTo>
                    <a:lnTo>
                      <a:pt x="28460" y="536600"/>
                    </a:lnTo>
                    <a:lnTo>
                      <a:pt x="25654" y="549300"/>
                    </a:lnTo>
                    <a:lnTo>
                      <a:pt x="21513" y="562000"/>
                    </a:lnTo>
                    <a:lnTo>
                      <a:pt x="16268" y="549300"/>
                    </a:lnTo>
                    <a:lnTo>
                      <a:pt x="10566" y="536600"/>
                    </a:lnTo>
                    <a:lnTo>
                      <a:pt x="5054" y="523900"/>
                    </a:lnTo>
                    <a:lnTo>
                      <a:pt x="7493" y="587400"/>
                    </a:lnTo>
                    <a:lnTo>
                      <a:pt x="12509" y="612800"/>
                    </a:lnTo>
                    <a:lnTo>
                      <a:pt x="17907" y="650900"/>
                    </a:lnTo>
                    <a:lnTo>
                      <a:pt x="21501" y="701700"/>
                    </a:lnTo>
                    <a:lnTo>
                      <a:pt x="20104" y="714400"/>
                    </a:lnTo>
                    <a:lnTo>
                      <a:pt x="17640" y="714400"/>
                    </a:lnTo>
                    <a:lnTo>
                      <a:pt x="19545" y="739800"/>
                    </a:lnTo>
                    <a:lnTo>
                      <a:pt x="23596" y="765200"/>
                    </a:lnTo>
                    <a:lnTo>
                      <a:pt x="22555" y="777900"/>
                    </a:lnTo>
                    <a:lnTo>
                      <a:pt x="21793" y="790600"/>
                    </a:lnTo>
                    <a:lnTo>
                      <a:pt x="21107" y="816000"/>
                    </a:lnTo>
                    <a:lnTo>
                      <a:pt x="20294" y="841400"/>
                    </a:lnTo>
                    <a:lnTo>
                      <a:pt x="19304" y="854100"/>
                    </a:lnTo>
                    <a:lnTo>
                      <a:pt x="17729" y="866800"/>
                    </a:lnTo>
                    <a:lnTo>
                      <a:pt x="15278" y="854100"/>
                    </a:lnTo>
                    <a:lnTo>
                      <a:pt x="11684" y="841400"/>
                    </a:lnTo>
                    <a:lnTo>
                      <a:pt x="10515" y="777900"/>
                    </a:lnTo>
                    <a:lnTo>
                      <a:pt x="8915" y="828700"/>
                    </a:lnTo>
                    <a:lnTo>
                      <a:pt x="8077" y="879500"/>
                    </a:lnTo>
                    <a:lnTo>
                      <a:pt x="7429" y="981100"/>
                    </a:lnTo>
                    <a:lnTo>
                      <a:pt x="7315" y="1006500"/>
                    </a:lnTo>
                    <a:lnTo>
                      <a:pt x="7213" y="1044600"/>
                    </a:lnTo>
                    <a:lnTo>
                      <a:pt x="6108" y="1082700"/>
                    </a:lnTo>
                    <a:lnTo>
                      <a:pt x="3797" y="1108100"/>
                    </a:lnTo>
                    <a:lnTo>
                      <a:pt x="0" y="1120800"/>
                    </a:lnTo>
                    <a:lnTo>
                      <a:pt x="1460" y="1133500"/>
                    </a:lnTo>
                    <a:lnTo>
                      <a:pt x="4584" y="1171600"/>
                    </a:lnTo>
                    <a:lnTo>
                      <a:pt x="10147" y="1209700"/>
                    </a:lnTo>
                    <a:lnTo>
                      <a:pt x="12534" y="1235100"/>
                    </a:lnTo>
                    <a:lnTo>
                      <a:pt x="15748" y="1273200"/>
                    </a:lnTo>
                    <a:lnTo>
                      <a:pt x="20764" y="1285900"/>
                    </a:lnTo>
                    <a:lnTo>
                      <a:pt x="24993" y="1298600"/>
                    </a:lnTo>
                    <a:lnTo>
                      <a:pt x="28765" y="1298600"/>
                    </a:lnTo>
                    <a:lnTo>
                      <a:pt x="32448" y="1311300"/>
                    </a:lnTo>
                    <a:lnTo>
                      <a:pt x="37604" y="1311300"/>
                    </a:lnTo>
                    <a:lnTo>
                      <a:pt x="40906" y="1324000"/>
                    </a:lnTo>
                    <a:lnTo>
                      <a:pt x="43497" y="1336700"/>
                    </a:lnTo>
                    <a:lnTo>
                      <a:pt x="46393" y="1349400"/>
                    </a:lnTo>
                    <a:lnTo>
                      <a:pt x="49771" y="1362100"/>
                    </a:lnTo>
                    <a:lnTo>
                      <a:pt x="53809" y="1387500"/>
                    </a:lnTo>
                    <a:lnTo>
                      <a:pt x="51600" y="1362100"/>
                    </a:lnTo>
                    <a:lnTo>
                      <a:pt x="49758" y="1336700"/>
                    </a:lnTo>
                    <a:lnTo>
                      <a:pt x="48094" y="1311300"/>
                    </a:lnTo>
                    <a:lnTo>
                      <a:pt x="46393" y="1298600"/>
                    </a:lnTo>
                    <a:lnTo>
                      <a:pt x="43395" y="1285900"/>
                    </a:lnTo>
                    <a:lnTo>
                      <a:pt x="40386" y="1260500"/>
                    </a:lnTo>
                    <a:lnTo>
                      <a:pt x="37401" y="1247800"/>
                    </a:lnTo>
                    <a:lnTo>
                      <a:pt x="34455" y="1235100"/>
                    </a:lnTo>
                    <a:lnTo>
                      <a:pt x="47066" y="1336700"/>
                    </a:lnTo>
                    <a:lnTo>
                      <a:pt x="39789" y="1298600"/>
                    </a:lnTo>
                    <a:lnTo>
                      <a:pt x="34099" y="1285900"/>
                    </a:lnTo>
                    <a:lnTo>
                      <a:pt x="28549" y="1273200"/>
                    </a:lnTo>
                    <a:lnTo>
                      <a:pt x="21717" y="1273200"/>
                    </a:lnTo>
                    <a:lnTo>
                      <a:pt x="18554" y="1247800"/>
                    </a:lnTo>
                    <a:lnTo>
                      <a:pt x="16370" y="1222400"/>
                    </a:lnTo>
                    <a:lnTo>
                      <a:pt x="14884" y="1197000"/>
                    </a:lnTo>
                    <a:lnTo>
                      <a:pt x="13817" y="1171600"/>
                    </a:lnTo>
                    <a:lnTo>
                      <a:pt x="13144" y="1158900"/>
                    </a:lnTo>
                    <a:lnTo>
                      <a:pt x="12788" y="1133500"/>
                    </a:lnTo>
                    <a:lnTo>
                      <a:pt x="12712" y="1120800"/>
                    </a:lnTo>
                    <a:lnTo>
                      <a:pt x="12852" y="1108100"/>
                    </a:lnTo>
                    <a:lnTo>
                      <a:pt x="14058" y="1082700"/>
                    </a:lnTo>
                    <a:lnTo>
                      <a:pt x="15316" y="1057300"/>
                    </a:lnTo>
                    <a:lnTo>
                      <a:pt x="16154" y="1031900"/>
                    </a:lnTo>
                    <a:lnTo>
                      <a:pt x="16167" y="993800"/>
                    </a:lnTo>
                    <a:lnTo>
                      <a:pt x="22745" y="1031900"/>
                    </a:lnTo>
                    <a:lnTo>
                      <a:pt x="28028" y="1070000"/>
                    </a:lnTo>
                    <a:lnTo>
                      <a:pt x="33020" y="1095400"/>
                    </a:lnTo>
                    <a:lnTo>
                      <a:pt x="38696" y="1095400"/>
                    </a:lnTo>
                    <a:lnTo>
                      <a:pt x="38544" y="1120800"/>
                    </a:lnTo>
                    <a:lnTo>
                      <a:pt x="40132" y="1146200"/>
                    </a:lnTo>
                    <a:lnTo>
                      <a:pt x="42849" y="1158900"/>
                    </a:lnTo>
                    <a:lnTo>
                      <a:pt x="49466" y="1197000"/>
                    </a:lnTo>
                    <a:lnTo>
                      <a:pt x="52374" y="1209700"/>
                    </a:lnTo>
                    <a:lnTo>
                      <a:pt x="54597" y="1235100"/>
                    </a:lnTo>
                    <a:lnTo>
                      <a:pt x="55943" y="1260500"/>
                    </a:lnTo>
                    <a:lnTo>
                      <a:pt x="51079" y="1247800"/>
                    </a:lnTo>
                    <a:lnTo>
                      <a:pt x="56210" y="1273200"/>
                    </a:lnTo>
                    <a:lnTo>
                      <a:pt x="59499" y="1285900"/>
                    </a:lnTo>
                    <a:lnTo>
                      <a:pt x="61556" y="1311300"/>
                    </a:lnTo>
                    <a:lnTo>
                      <a:pt x="62928" y="1324000"/>
                    </a:lnTo>
                    <a:lnTo>
                      <a:pt x="64173" y="1336700"/>
                    </a:lnTo>
                    <a:lnTo>
                      <a:pt x="65938" y="1349400"/>
                    </a:lnTo>
                    <a:lnTo>
                      <a:pt x="68897" y="1362100"/>
                    </a:lnTo>
                    <a:lnTo>
                      <a:pt x="73736" y="1387500"/>
                    </a:lnTo>
                    <a:lnTo>
                      <a:pt x="70815" y="1387500"/>
                    </a:lnTo>
                    <a:lnTo>
                      <a:pt x="70599" y="1400200"/>
                    </a:lnTo>
                    <a:lnTo>
                      <a:pt x="77216" y="1438300"/>
                    </a:lnTo>
                    <a:lnTo>
                      <a:pt x="80772" y="1451000"/>
                    </a:lnTo>
                    <a:lnTo>
                      <a:pt x="82372" y="1451000"/>
                    </a:lnTo>
                    <a:lnTo>
                      <a:pt x="83134" y="1438300"/>
                    </a:lnTo>
                    <a:lnTo>
                      <a:pt x="86525" y="1438300"/>
                    </a:lnTo>
                    <a:lnTo>
                      <a:pt x="91389" y="1451000"/>
                    </a:lnTo>
                    <a:lnTo>
                      <a:pt x="99822" y="1489100"/>
                    </a:lnTo>
                    <a:lnTo>
                      <a:pt x="105206" y="1539900"/>
                    </a:lnTo>
                    <a:lnTo>
                      <a:pt x="100533" y="1552600"/>
                    </a:lnTo>
                    <a:lnTo>
                      <a:pt x="92671" y="1539900"/>
                    </a:lnTo>
                    <a:lnTo>
                      <a:pt x="88519" y="1552600"/>
                    </a:lnTo>
                    <a:lnTo>
                      <a:pt x="74676" y="1501800"/>
                    </a:lnTo>
                    <a:lnTo>
                      <a:pt x="66268" y="1476400"/>
                    </a:lnTo>
                    <a:lnTo>
                      <a:pt x="61315" y="1463700"/>
                    </a:lnTo>
                    <a:lnTo>
                      <a:pt x="54432" y="1463700"/>
                    </a:lnTo>
                    <a:lnTo>
                      <a:pt x="49491" y="1451000"/>
                    </a:lnTo>
                    <a:lnTo>
                      <a:pt x="41541" y="1412900"/>
                    </a:lnTo>
                    <a:lnTo>
                      <a:pt x="29108" y="1362100"/>
                    </a:lnTo>
                    <a:lnTo>
                      <a:pt x="24777" y="1362100"/>
                    </a:lnTo>
                    <a:lnTo>
                      <a:pt x="22555" y="1374800"/>
                    </a:lnTo>
                    <a:lnTo>
                      <a:pt x="22212" y="1387500"/>
                    </a:lnTo>
                    <a:lnTo>
                      <a:pt x="23533" y="1412900"/>
                    </a:lnTo>
                    <a:lnTo>
                      <a:pt x="30505" y="1476400"/>
                    </a:lnTo>
                    <a:lnTo>
                      <a:pt x="36118" y="1514500"/>
                    </a:lnTo>
                    <a:lnTo>
                      <a:pt x="43205" y="1552600"/>
                    </a:lnTo>
                    <a:lnTo>
                      <a:pt x="43281" y="1527200"/>
                    </a:lnTo>
                    <a:lnTo>
                      <a:pt x="54521" y="1527200"/>
                    </a:lnTo>
                    <a:lnTo>
                      <a:pt x="61252" y="1539900"/>
                    </a:lnTo>
                    <a:lnTo>
                      <a:pt x="65747" y="1527200"/>
                    </a:lnTo>
                    <a:lnTo>
                      <a:pt x="65811" y="1501800"/>
                    </a:lnTo>
                    <a:lnTo>
                      <a:pt x="78206" y="1552600"/>
                    </a:lnTo>
                    <a:lnTo>
                      <a:pt x="89827" y="1590700"/>
                    </a:lnTo>
                    <a:lnTo>
                      <a:pt x="100850" y="1628800"/>
                    </a:lnTo>
                    <a:lnTo>
                      <a:pt x="111518" y="1654200"/>
                    </a:lnTo>
                    <a:lnTo>
                      <a:pt x="116547" y="1666900"/>
                    </a:lnTo>
                    <a:lnTo>
                      <a:pt x="121386" y="1679600"/>
                    </a:lnTo>
                    <a:lnTo>
                      <a:pt x="126072" y="1705000"/>
                    </a:lnTo>
                    <a:lnTo>
                      <a:pt x="130594" y="1717700"/>
                    </a:lnTo>
                    <a:lnTo>
                      <a:pt x="135128" y="1743100"/>
                    </a:lnTo>
                    <a:lnTo>
                      <a:pt x="139903" y="1768500"/>
                    </a:lnTo>
                    <a:lnTo>
                      <a:pt x="144767" y="1793900"/>
                    </a:lnTo>
                    <a:lnTo>
                      <a:pt x="149555" y="1819300"/>
                    </a:lnTo>
                    <a:lnTo>
                      <a:pt x="146532" y="1819300"/>
                    </a:lnTo>
                    <a:lnTo>
                      <a:pt x="153022" y="1832000"/>
                    </a:lnTo>
                    <a:lnTo>
                      <a:pt x="159626" y="1857400"/>
                    </a:lnTo>
                    <a:lnTo>
                      <a:pt x="166395" y="1870100"/>
                    </a:lnTo>
                    <a:lnTo>
                      <a:pt x="173380" y="1895500"/>
                    </a:lnTo>
                    <a:lnTo>
                      <a:pt x="178066" y="1920900"/>
                    </a:lnTo>
                    <a:lnTo>
                      <a:pt x="182689" y="1946300"/>
                    </a:lnTo>
                    <a:lnTo>
                      <a:pt x="187401" y="1971700"/>
                    </a:lnTo>
                    <a:lnTo>
                      <a:pt x="192316" y="1997100"/>
                    </a:lnTo>
                    <a:lnTo>
                      <a:pt x="172745" y="1946300"/>
                    </a:lnTo>
                    <a:lnTo>
                      <a:pt x="157721" y="1895500"/>
                    </a:lnTo>
                    <a:lnTo>
                      <a:pt x="144843" y="1844700"/>
                    </a:lnTo>
                    <a:lnTo>
                      <a:pt x="131749" y="1806600"/>
                    </a:lnTo>
                    <a:lnTo>
                      <a:pt x="137401" y="1857400"/>
                    </a:lnTo>
                    <a:lnTo>
                      <a:pt x="145694" y="1882800"/>
                    </a:lnTo>
                    <a:lnTo>
                      <a:pt x="155917" y="1920900"/>
                    </a:lnTo>
                    <a:lnTo>
                      <a:pt x="167322" y="1959000"/>
                    </a:lnTo>
                    <a:lnTo>
                      <a:pt x="193205" y="2022500"/>
                    </a:lnTo>
                    <a:lnTo>
                      <a:pt x="200126" y="2047900"/>
                    </a:lnTo>
                    <a:lnTo>
                      <a:pt x="207048" y="2060600"/>
                    </a:lnTo>
                    <a:lnTo>
                      <a:pt x="213995" y="2086000"/>
                    </a:lnTo>
                    <a:lnTo>
                      <a:pt x="220992" y="2111400"/>
                    </a:lnTo>
                    <a:lnTo>
                      <a:pt x="223850" y="2136800"/>
                    </a:lnTo>
                    <a:lnTo>
                      <a:pt x="220129" y="2136800"/>
                    </a:lnTo>
                    <a:lnTo>
                      <a:pt x="211772" y="2124100"/>
                    </a:lnTo>
                    <a:lnTo>
                      <a:pt x="200710" y="2086000"/>
                    </a:lnTo>
                    <a:lnTo>
                      <a:pt x="196684" y="2073300"/>
                    </a:lnTo>
                    <a:lnTo>
                      <a:pt x="188620" y="2047900"/>
                    </a:lnTo>
                    <a:lnTo>
                      <a:pt x="176695" y="2009800"/>
                    </a:lnTo>
                    <a:lnTo>
                      <a:pt x="166471" y="1984400"/>
                    </a:lnTo>
                    <a:lnTo>
                      <a:pt x="159512" y="1971700"/>
                    </a:lnTo>
                    <a:lnTo>
                      <a:pt x="167652" y="1997100"/>
                    </a:lnTo>
                    <a:lnTo>
                      <a:pt x="174840" y="2035200"/>
                    </a:lnTo>
                    <a:lnTo>
                      <a:pt x="178803" y="2060600"/>
                    </a:lnTo>
                    <a:lnTo>
                      <a:pt x="177279" y="2073300"/>
                    </a:lnTo>
                    <a:lnTo>
                      <a:pt x="167220" y="2035200"/>
                    </a:lnTo>
                    <a:lnTo>
                      <a:pt x="159346" y="1997100"/>
                    </a:lnTo>
                    <a:lnTo>
                      <a:pt x="152971" y="1984400"/>
                    </a:lnTo>
                    <a:lnTo>
                      <a:pt x="147472" y="1959000"/>
                    </a:lnTo>
                    <a:lnTo>
                      <a:pt x="141935" y="1946300"/>
                    </a:lnTo>
                    <a:lnTo>
                      <a:pt x="135610" y="1920900"/>
                    </a:lnTo>
                    <a:lnTo>
                      <a:pt x="128181" y="1895500"/>
                    </a:lnTo>
                    <a:lnTo>
                      <a:pt x="119341" y="1844700"/>
                    </a:lnTo>
                    <a:lnTo>
                      <a:pt x="128574" y="1870100"/>
                    </a:lnTo>
                    <a:lnTo>
                      <a:pt x="129324" y="1870100"/>
                    </a:lnTo>
                    <a:lnTo>
                      <a:pt x="127927" y="1844700"/>
                    </a:lnTo>
                    <a:lnTo>
                      <a:pt x="130708" y="1844700"/>
                    </a:lnTo>
                    <a:lnTo>
                      <a:pt x="126136" y="1832000"/>
                    </a:lnTo>
                    <a:lnTo>
                      <a:pt x="119837" y="1806600"/>
                    </a:lnTo>
                    <a:lnTo>
                      <a:pt x="112268" y="1781200"/>
                    </a:lnTo>
                    <a:lnTo>
                      <a:pt x="103822" y="1743100"/>
                    </a:lnTo>
                    <a:lnTo>
                      <a:pt x="99822" y="1717700"/>
                    </a:lnTo>
                    <a:lnTo>
                      <a:pt x="95821" y="1705000"/>
                    </a:lnTo>
                    <a:lnTo>
                      <a:pt x="91833" y="1679600"/>
                    </a:lnTo>
                    <a:lnTo>
                      <a:pt x="87896" y="1666900"/>
                    </a:lnTo>
                    <a:lnTo>
                      <a:pt x="84035" y="1641500"/>
                    </a:lnTo>
                    <a:lnTo>
                      <a:pt x="80429" y="1616100"/>
                    </a:lnTo>
                    <a:lnTo>
                      <a:pt x="77190" y="1603400"/>
                    </a:lnTo>
                    <a:lnTo>
                      <a:pt x="74422" y="1578000"/>
                    </a:lnTo>
                    <a:lnTo>
                      <a:pt x="70612" y="1578000"/>
                    </a:lnTo>
                    <a:lnTo>
                      <a:pt x="69392" y="1590700"/>
                    </a:lnTo>
                    <a:lnTo>
                      <a:pt x="70319" y="1603400"/>
                    </a:lnTo>
                    <a:lnTo>
                      <a:pt x="72936" y="1628800"/>
                    </a:lnTo>
                    <a:lnTo>
                      <a:pt x="76873" y="1654200"/>
                    </a:lnTo>
                    <a:lnTo>
                      <a:pt x="81241" y="1679600"/>
                    </a:lnTo>
                    <a:lnTo>
                      <a:pt x="85394" y="1705000"/>
                    </a:lnTo>
                    <a:lnTo>
                      <a:pt x="88747" y="1730400"/>
                    </a:lnTo>
                    <a:lnTo>
                      <a:pt x="95110" y="1755800"/>
                    </a:lnTo>
                    <a:lnTo>
                      <a:pt x="101015" y="1781200"/>
                    </a:lnTo>
                    <a:lnTo>
                      <a:pt x="106426" y="1806600"/>
                    </a:lnTo>
                    <a:lnTo>
                      <a:pt x="111315" y="1819300"/>
                    </a:lnTo>
                    <a:lnTo>
                      <a:pt x="113626" y="1832000"/>
                    </a:lnTo>
                    <a:lnTo>
                      <a:pt x="115849" y="1844700"/>
                    </a:lnTo>
                    <a:lnTo>
                      <a:pt x="117995" y="1857400"/>
                    </a:lnTo>
                    <a:lnTo>
                      <a:pt x="120078" y="1870100"/>
                    </a:lnTo>
                    <a:lnTo>
                      <a:pt x="133350" y="1933600"/>
                    </a:lnTo>
                    <a:lnTo>
                      <a:pt x="137731" y="1959000"/>
                    </a:lnTo>
                    <a:lnTo>
                      <a:pt x="142214" y="1971700"/>
                    </a:lnTo>
                    <a:lnTo>
                      <a:pt x="146888" y="1997100"/>
                    </a:lnTo>
                    <a:lnTo>
                      <a:pt x="152285" y="2009800"/>
                    </a:lnTo>
                    <a:lnTo>
                      <a:pt x="158038" y="2035200"/>
                    </a:lnTo>
                    <a:lnTo>
                      <a:pt x="164211" y="2047900"/>
                    </a:lnTo>
                    <a:lnTo>
                      <a:pt x="170865" y="2060600"/>
                    </a:lnTo>
                    <a:lnTo>
                      <a:pt x="183692" y="2111400"/>
                    </a:lnTo>
                    <a:lnTo>
                      <a:pt x="183603" y="2124100"/>
                    </a:lnTo>
                    <a:lnTo>
                      <a:pt x="176453" y="2111400"/>
                    </a:lnTo>
                    <a:lnTo>
                      <a:pt x="168084" y="2098700"/>
                    </a:lnTo>
                    <a:lnTo>
                      <a:pt x="164350" y="2086000"/>
                    </a:lnTo>
                    <a:lnTo>
                      <a:pt x="168770" y="2111400"/>
                    </a:lnTo>
                    <a:lnTo>
                      <a:pt x="172732" y="2124100"/>
                    </a:lnTo>
                    <a:lnTo>
                      <a:pt x="176225" y="2136800"/>
                    </a:lnTo>
                    <a:lnTo>
                      <a:pt x="179273" y="2136800"/>
                    </a:lnTo>
                    <a:lnTo>
                      <a:pt x="182956" y="2149500"/>
                    </a:lnTo>
                    <a:lnTo>
                      <a:pt x="185343" y="2162200"/>
                    </a:lnTo>
                    <a:lnTo>
                      <a:pt x="195224" y="2162200"/>
                    </a:lnTo>
                    <a:lnTo>
                      <a:pt x="199301" y="2174900"/>
                    </a:lnTo>
                    <a:lnTo>
                      <a:pt x="217868" y="2225700"/>
                    </a:lnTo>
                    <a:lnTo>
                      <a:pt x="231851" y="2276500"/>
                    </a:lnTo>
                    <a:lnTo>
                      <a:pt x="242201" y="2314600"/>
                    </a:lnTo>
                    <a:lnTo>
                      <a:pt x="249885" y="2340000"/>
                    </a:lnTo>
                    <a:lnTo>
                      <a:pt x="256667" y="2378100"/>
                    </a:lnTo>
                    <a:lnTo>
                      <a:pt x="264160" y="2403500"/>
                    </a:lnTo>
                    <a:lnTo>
                      <a:pt x="273913" y="2441600"/>
                    </a:lnTo>
                    <a:lnTo>
                      <a:pt x="287464" y="2479700"/>
                    </a:lnTo>
                    <a:lnTo>
                      <a:pt x="303428" y="2517800"/>
                    </a:lnTo>
                    <a:lnTo>
                      <a:pt x="321437" y="2555900"/>
                    </a:lnTo>
                    <a:lnTo>
                      <a:pt x="341261" y="2606700"/>
                    </a:lnTo>
                    <a:lnTo>
                      <a:pt x="385584" y="2708300"/>
                    </a:lnTo>
                    <a:lnTo>
                      <a:pt x="400431" y="2746400"/>
                    </a:lnTo>
                    <a:lnTo>
                      <a:pt x="415620" y="2771800"/>
                    </a:lnTo>
                    <a:lnTo>
                      <a:pt x="431050" y="2809900"/>
                    </a:lnTo>
                    <a:lnTo>
                      <a:pt x="446620" y="2848000"/>
                    </a:lnTo>
                    <a:lnTo>
                      <a:pt x="477735" y="2911500"/>
                    </a:lnTo>
                    <a:lnTo>
                      <a:pt x="493052" y="2949600"/>
                    </a:lnTo>
                    <a:lnTo>
                      <a:pt x="508863" y="2987700"/>
                    </a:lnTo>
                    <a:lnTo>
                      <a:pt x="501662" y="2975000"/>
                    </a:lnTo>
                    <a:lnTo>
                      <a:pt x="499999" y="2975000"/>
                    </a:lnTo>
                    <a:lnTo>
                      <a:pt x="501307" y="2987700"/>
                    </a:lnTo>
                    <a:lnTo>
                      <a:pt x="503072" y="3000400"/>
                    </a:lnTo>
                    <a:lnTo>
                      <a:pt x="524014" y="3025800"/>
                    </a:lnTo>
                    <a:lnTo>
                      <a:pt x="538314" y="3051200"/>
                    </a:lnTo>
                    <a:lnTo>
                      <a:pt x="543826" y="3051200"/>
                    </a:lnTo>
                    <a:lnTo>
                      <a:pt x="548614" y="3063900"/>
                    </a:lnTo>
                    <a:lnTo>
                      <a:pt x="552945" y="3063900"/>
                    </a:lnTo>
                    <a:lnTo>
                      <a:pt x="557060" y="3076600"/>
                    </a:lnTo>
                    <a:lnTo>
                      <a:pt x="565848" y="3089300"/>
                    </a:lnTo>
                    <a:lnTo>
                      <a:pt x="577088" y="3102000"/>
                    </a:lnTo>
                    <a:lnTo>
                      <a:pt x="593394" y="3127400"/>
                    </a:lnTo>
                    <a:lnTo>
                      <a:pt x="617372" y="3165500"/>
                    </a:lnTo>
                    <a:lnTo>
                      <a:pt x="605142" y="3140100"/>
                    </a:lnTo>
                    <a:lnTo>
                      <a:pt x="593382" y="3114700"/>
                    </a:lnTo>
                    <a:lnTo>
                      <a:pt x="581964" y="3089300"/>
                    </a:lnTo>
                    <a:lnTo>
                      <a:pt x="570788" y="3063900"/>
                    </a:lnTo>
                    <a:lnTo>
                      <a:pt x="587006" y="3089300"/>
                    </a:lnTo>
                    <a:lnTo>
                      <a:pt x="603478" y="3114700"/>
                    </a:lnTo>
                    <a:lnTo>
                      <a:pt x="620128" y="3152800"/>
                    </a:lnTo>
                    <a:lnTo>
                      <a:pt x="636841" y="3178200"/>
                    </a:lnTo>
                    <a:lnTo>
                      <a:pt x="653948" y="3203600"/>
                    </a:lnTo>
                    <a:lnTo>
                      <a:pt x="657999" y="3203600"/>
                    </a:lnTo>
                    <a:lnTo>
                      <a:pt x="661860" y="3216300"/>
                    </a:lnTo>
                    <a:lnTo>
                      <a:pt x="665581" y="3216300"/>
                    </a:lnTo>
                    <a:lnTo>
                      <a:pt x="669213" y="3229000"/>
                    </a:lnTo>
                    <a:lnTo>
                      <a:pt x="676313" y="3241700"/>
                    </a:lnTo>
                    <a:lnTo>
                      <a:pt x="683133" y="3254400"/>
                    </a:lnTo>
                    <a:lnTo>
                      <a:pt x="689648" y="3267100"/>
                    </a:lnTo>
                    <a:lnTo>
                      <a:pt x="695820" y="3279800"/>
                    </a:lnTo>
                    <a:lnTo>
                      <a:pt x="688276" y="3254400"/>
                    </a:lnTo>
                    <a:lnTo>
                      <a:pt x="693026" y="3254400"/>
                    </a:lnTo>
                    <a:lnTo>
                      <a:pt x="707250" y="3267100"/>
                    </a:lnTo>
                    <a:lnTo>
                      <a:pt x="728141" y="3305200"/>
                    </a:lnTo>
                    <a:lnTo>
                      <a:pt x="740283" y="3317900"/>
                    </a:lnTo>
                    <a:lnTo>
                      <a:pt x="753122" y="3343300"/>
                    </a:lnTo>
                    <a:lnTo>
                      <a:pt x="766419" y="3368700"/>
                    </a:lnTo>
                    <a:lnTo>
                      <a:pt x="779970" y="3381400"/>
                    </a:lnTo>
                    <a:lnTo>
                      <a:pt x="793762" y="3406800"/>
                    </a:lnTo>
                    <a:lnTo>
                      <a:pt x="806196" y="3419500"/>
                    </a:lnTo>
                    <a:lnTo>
                      <a:pt x="812050" y="3433254"/>
                    </a:lnTo>
                    <a:lnTo>
                      <a:pt x="810552" y="3433673"/>
                    </a:lnTo>
                    <a:lnTo>
                      <a:pt x="817499" y="3448100"/>
                    </a:lnTo>
                    <a:lnTo>
                      <a:pt x="838136" y="3477171"/>
                    </a:lnTo>
                    <a:lnTo>
                      <a:pt x="825220" y="3450488"/>
                    </a:lnTo>
                    <a:lnTo>
                      <a:pt x="823150" y="3444900"/>
                    </a:lnTo>
                    <a:lnTo>
                      <a:pt x="825944" y="3444900"/>
                    </a:lnTo>
                    <a:lnTo>
                      <a:pt x="843788" y="3483000"/>
                    </a:lnTo>
                    <a:lnTo>
                      <a:pt x="862482" y="3508400"/>
                    </a:lnTo>
                    <a:lnTo>
                      <a:pt x="881303" y="3533800"/>
                    </a:lnTo>
                    <a:lnTo>
                      <a:pt x="899566" y="3559200"/>
                    </a:lnTo>
                    <a:lnTo>
                      <a:pt x="916559" y="3584600"/>
                    </a:lnTo>
                    <a:lnTo>
                      <a:pt x="924979" y="3597300"/>
                    </a:lnTo>
                    <a:lnTo>
                      <a:pt x="929005" y="3597300"/>
                    </a:lnTo>
                    <a:lnTo>
                      <a:pt x="932853" y="3610000"/>
                    </a:lnTo>
                    <a:lnTo>
                      <a:pt x="940028" y="3622700"/>
                    </a:lnTo>
                    <a:lnTo>
                      <a:pt x="946416" y="3622700"/>
                    </a:lnTo>
                    <a:lnTo>
                      <a:pt x="951915" y="3635400"/>
                    </a:lnTo>
                    <a:lnTo>
                      <a:pt x="955840" y="3646347"/>
                    </a:lnTo>
                    <a:lnTo>
                      <a:pt x="1027696" y="3749700"/>
                    </a:lnTo>
                    <a:lnTo>
                      <a:pt x="1004189" y="3737000"/>
                    </a:lnTo>
                    <a:lnTo>
                      <a:pt x="1024318" y="3775100"/>
                    </a:lnTo>
                    <a:lnTo>
                      <a:pt x="1067689" y="3825900"/>
                    </a:lnTo>
                    <a:lnTo>
                      <a:pt x="1078357" y="3838600"/>
                    </a:lnTo>
                    <a:lnTo>
                      <a:pt x="1088301" y="3851300"/>
                    </a:lnTo>
                    <a:lnTo>
                      <a:pt x="1105535" y="3864000"/>
                    </a:lnTo>
                    <a:lnTo>
                      <a:pt x="1117930" y="3876700"/>
                    </a:lnTo>
                    <a:lnTo>
                      <a:pt x="1122184" y="3876700"/>
                    </a:lnTo>
                    <a:lnTo>
                      <a:pt x="1132179" y="3889400"/>
                    </a:lnTo>
                    <a:lnTo>
                      <a:pt x="1140040" y="3889400"/>
                    </a:lnTo>
                    <a:lnTo>
                      <a:pt x="1145959" y="3902100"/>
                    </a:lnTo>
                    <a:lnTo>
                      <a:pt x="1150150" y="3914800"/>
                    </a:lnTo>
                    <a:lnTo>
                      <a:pt x="1145387" y="3914800"/>
                    </a:lnTo>
                    <a:lnTo>
                      <a:pt x="1109154" y="3889400"/>
                    </a:lnTo>
                    <a:lnTo>
                      <a:pt x="1098537" y="3876700"/>
                    </a:lnTo>
                    <a:lnTo>
                      <a:pt x="1076833" y="3851300"/>
                    </a:lnTo>
                    <a:lnTo>
                      <a:pt x="1066114" y="3838600"/>
                    </a:lnTo>
                    <a:lnTo>
                      <a:pt x="1045870" y="3825900"/>
                    </a:lnTo>
                    <a:lnTo>
                      <a:pt x="1029106" y="3800500"/>
                    </a:lnTo>
                    <a:lnTo>
                      <a:pt x="1016838" y="3775100"/>
                    </a:lnTo>
                    <a:lnTo>
                      <a:pt x="1018819" y="3775100"/>
                    </a:lnTo>
                    <a:lnTo>
                      <a:pt x="1014056" y="3769880"/>
                    </a:lnTo>
                    <a:lnTo>
                      <a:pt x="1010069" y="3762400"/>
                    </a:lnTo>
                    <a:lnTo>
                      <a:pt x="1011643" y="3767239"/>
                    </a:lnTo>
                    <a:lnTo>
                      <a:pt x="995641" y="3749700"/>
                    </a:lnTo>
                    <a:lnTo>
                      <a:pt x="970407" y="3711600"/>
                    </a:lnTo>
                    <a:lnTo>
                      <a:pt x="952944" y="3686200"/>
                    </a:lnTo>
                    <a:lnTo>
                      <a:pt x="941501" y="3673500"/>
                    </a:lnTo>
                    <a:lnTo>
                      <a:pt x="913485" y="3673500"/>
                    </a:lnTo>
                    <a:lnTo>
                      <a:pt x="901471" y="3660800"/>
                    </a:lnTo>
                    <a:lnTo>
                      <a:pt x="883234" y="3635400"/>
                    </a:lnTo>
                    <a:lnTo>
                      <a:pt x="910170" y="3673500"/>
                    </a:lnTo>
                    <a:lnTo>
                      <a:pt x="934859" y="3711600"/>
                    </a:lnTo>
                    <a:lnTo>
                      <a:pt x="960970" y="3749700"/>
                    </a:lnTo>
                    <a:lnTo>
                      <a:pt x="992162" y="3787800"/>
                    </a:lnTo>
                    <a:lnTo>
                      <a:pt x="996696" y="3800500"/>
                    </a:lnTo>
                    <a:lnTo>
                      <a:pt x="1002626" y="3800500"/>
                    </a:lnTo>
                    <a:lnTo>
                      <a:pt x="1009802" y="3813200"/>
                    </a:lnTo>
                    <a:lnTo>
                      <a:pt x="1018057" y="3825900"/>
                    </a:lnTo>
                    <a:lnTo>
                      <a:pt x="1049197" y="3864000"/>
                    </a:lnTo>
                    <a:lnTo>
                      <a:pt x="1090523" y="3900259"/>
                    </a:lnTo>
                    <a:lnTo>
                      <a:pt x="1083792" y="3889400"/>
                    </a:lnTo>
                    <a:lnTo>
                      <a:pt x="1076286" y="3876700"/>
                    </a:lnTo>
                    <a:lnTo>
                      <a:pt x="1069060" y="3864000"/>
                    </a:lnTo>
                    <a:lnTo>
                      <a:pt x="1062024" y="3864000"/>
                    </a:lnTo>
                    <a:lnTo>
                      <a:pt x="1048207" y="3838600"/>
                    </a:lnTo>
                    <a:lnTo>
                      <a:pt x="1036561" y="3817518"/>
                    </a:lnTo>
                    <a:lnTo>
                      <a:pt x="1043990" y="3825900"/>
                    </a:lnTo>
                    <a:lnTo>
                      <a:pt x="1054176" y="3838600"/>
                    </a:lnTo>
                    <a:lnTo>
                      <a:pt x="1063447" y="3851300"/>
                    </a:lnTo>
                    <a:lnTo>
                      <a:pt x="1072311" y="3851300"/>
                    </a:lnTo>
                    <a:lnTo>
                      <a:pt x="1081214" y="3864000"/>
                    </a:lnTo>
                    <a:lnTo>
                      <a:pt x="1090637" y="3876700"/>
                    </a:lnTo>
                    <a:lnTo>
                      <a:pt x="1101064" y="3889400"/>
                    </a:lnTo>
                    <a:lnTo>
                      <a:pt x="1087767" y="3876700"/>
                    </a:lnTo>
                    <a:lnTo>
                      <a:pt x="1135265" y="3927500"/>
                    </a:lnTo>
                    <a:lnTo>
                      <a:pt x="1139482" y="3940200"/>
                    </a:lnTo>
                    <a:lnTo>
                      <a:pt x="1151128" y="3952900"/>
                    </a:lnTo>
                    <a:lnTo>
                      <a:pt x="1166850" y="3978300"/>
                    </a:lnTo>
                    <a:lnTo>
                      <a:pt x="1183259" y="3991000"/>
                    </a:lnTo>
                    <a:lnTo>
                      <a:pt x="1190536" y="4003700"/>
                    </a:lnTo>
                    <a:lnTo>
                      <a:pt x="1196555" y="4016400"/>
                    </a:lnTo>
                    <a:lnTo>
                      <a:pt x="1196009" y="4016400"/>
                    </a:lnTo>
                    <a:lnTo>
                      <a:pt x="1209382" y="4029100"/>
                    </a:lnTo>
                    <a:lnTo>
                      <a:pt x="1218044" y="4041800"/>
                    </a:lnTo>
                    <a:lnTo>
                      <a:pt x="1231214" y="4041800"/>
                    </a:lnTo>
                    <a:lnTo>
                      <a:pt x="1237221" y="4054500"/>
                    </a:lnTo>
                    <a:lnTo>
                      <a:pt x="1247736" y="4054500"/>
                    </a:lnTo>
                    <a:lnTo>
                      <a:pt x="1255547" y="4067200"/>
                    </a:lnTo>
                    <a:lnTo>
                      <a:pt x="1265364" y="4079900"/>
                    </a:lnTo>
                    <a:lnTo>
                      <a:pt x="1239647" y="4041800"/>
                    </a:lnTo>
                    <a:lnTo>
                      <a:pt x="1224280" y="4029100"/>
                    </a:lnTo>
                    <a:lnTo>
                      <a:pt x="1209560" y="4016400"/>
                    </a:lnTo>
                    <a:lnTo>
                      <a:pt x="1195616" y="4003700"/>
                    </a:lnTo>
                    <a:lnTo>
                      <a:pt x="1182154" y="3978300"/>
                    </a:lnTo>
                    <a:lnTo>
                      <a:pt x="1169035" y="3965600"/>
                    </a:lnTo>
                    <a:lnTo>
                      <a:pt x="1156182" y="3952900"/>
                    </a:lnTo>
                    <a:lnTo>
                      <a:pt x="1166368" y="3940200"/>
                    </a:lnTo>
                    <a:lnTo>
                      <a:pt x="1181214" y="3965600"/>
                    </a:lnTo>
                    <a:lnTo>
                      <a:pt x="1193330" y="3978300"/>
                    </a:lnTo>
                    <a:lnTo>
                      <a:pt x="1203655" y="3978300"/>
                    </a:lnTo>
                    <a:lnTo>
                      <a:pt x="1213142" y="3991000"/>
                    </a:lnTo>
                    <a:lnTo>
                      <a:pt x="1222908" y="4003700"/>
                    </a:lnTo>
                    <a:lnTo>
                      <a:pt x="1228229" y="4016400"/>
                    </a:lnTo>
                    <a:lnTo>
                      <a:pt x="1234097" y="4016400"/>
                    </a:lnTo>
                    <a:lnTo>
                      <a:pt x="1238275" y="4029100"/>
                    </a:lnTo>
                    <a:lnTo>
                      <a:pt x="1242923" y="4029100"/>
                    </a:lnTo>
                    <a:lnTo>
                      <a:pt x="1262316" y="4054500"/>
                    </a:lnTo>
                    <a:lnTo>
                      <a:pt x="1267472" y="4041800"/>
                    </a:lnTo>
                    <a:lnTo>
                      <a:pt x="1338668" y="4130700"/>
                    </a:lnTo>
                    <a:lnTo>
                      <a:pt x="1345844" y="4130700"/>
                    </a:lnTo>
                    <a:lnTo>
                      <a:pt x="1367142" y="4156100"/>
                    </a:lnTo>
                    <a:lnTo>
                      <a:pt x="1393063" y="4181500"/>
                    </a:lnTo>
                    <a:lnTo>
                      <a:pt x="1414081" y="4194200"/>
                    </a:lnTo>
                    <a:lnTo>
                      <a:pt x="1419885" y="4206900"/>
                    </a:lnTo>
                    <a:lnTo>
                      <a:pt x="1424038" y="4206900"/>
                    </a:lnTo>
                    <a:lnTo>
                      <a:pt x="1428089" y="4219600"/>
                    </a:lnTo>
                    <a:lnTo>
                      <a:pt x="1435087" y="4219600"/>
                    </a:lnTo>
                    <a:lnTo>
                      <a:pt x="1439278" y="4232300"/>
                    </a:lnTo>
                    <a:lnTo>
                      <a:pt x="1440573" y="4232300"/>
                    </a:lnTo>
                    <a:lnTo>
                      <a:pt x="1443164" y="4245000"/>
                    </a:lnTo>
                    <a:lnTo>
                      <a:pt x="1448473" y="4245000"/>
                    </a:lnTo>
                    <a:lnTo>
                      <a:pt x="1458226" y="4257700"/>
                    </a:lnTo>
                    <a:lnTo>
                      <a:pt x="1475028" y="4270400"/>
                    </a:lnTo>
                    <a:lnTo>
                      <a:pt x="1501521" y="4295800"/>
                    </a:lnTo>
                    <a:lnTo>
                      <a:pt x="1496733" y="4295800"/>
                    </a:lnTo>
                    <a:lnTo>
                      <a:pt x="1513903" y="4308500"/>
                    </a:lnTo>
                    <a:lnTo>
                      <a:pt x="1529994" y="4321200"/>
                    </a:lnTo>
                    <a:lnTo>
                      <a:pt x="1545666" y="4333900"/>
                    </a:lnTo>
                    <a:lnTo>
                      <a:pt x="1642148" y="4410100"/>
                    </a:lnTo>
                    <a:lnTo>
                      <a:pt x="1626781" y="4410100"/>
                    </a:lnTo>
                    <a:lnTo>
                      <a:pt x="1616316" y="4397400"/>
                    </a:lnTo>
                    <a:lnTo>
                      <a:pt x="1625523" y="4410100"/>
                    </a:lnTo>
                    <a:lnTo>
                      <a:pt x="1644688" y="4422800"/>
                    </a:lnTo>
                    <a:lnTo>
                      <a:pt x="1654708" y="4435500"/>
                    </a:lnTo>
                    <a:lnTo>
                      <a:pt x="1665008" y="4435500"/>
                    </a:lnTo>
                    <a:lnTo>
                      <a:pt x="1675561" y="4448200"/>
                    </a:lnTo>
                    <a:lnTo>
                      <a:pt x="1686344" y="4460900"/>
                    </a:lnTo>
                    <a:lnTo>
                      <a:pt x="1708404" y="4473600"/>
                    </a:lnTo>
                    <a:lnTo>
                      <a:pt x="1730946" y="4499000"/>
                    </a:lnTo>
                    <a:lnTo>
                      <a:pt x="1776374" y="4524400"/>
                    </a:lnTo>
                    <a:lnTo>
                      <a:pt x="1820176" y="4562500"/>
                    </a:lnTo>
                    <a:lnTo>
                      <a:pt x="1830171" y="4562500"/>
                    </a:lnTo>
                    <a:lnTo>
                      <a:pt x="1839772" y="4575200"/>
                    </a:lnTo>
                    <a:lnTo>
                      <a:pt x="1848954" y="4575200"/>
                    </a:lnTo>
                    <a:lnTo>
                      <a:pt x="1857679" y="4587900"/>
                    </a:lnTo>
                    <a:lnTo>
                      <a:pt x="1873643" y="4600600"/>
                    </a:lnTo>
                    <a:lnTo>
                      <a:pt x="1887321" y="4613300"/>
                    </a:lnTo>
                    <a:lnTo>
                      <a:pt x="1898421" y="4626000"/>
                    </a:lnTo>
                    <a:lnTo>
                      <a:pt x="1896757" y="4626000"/>
                    </a:lnTo>
                    <a:lnTo>
                      <a:pt x="1903945" y="4638700"/>
                    </a:lnTo>
                    <a:lnTo>
                      <a:pt x="1912912" y="4638700"/>
                    </a:lnTo>
                    <a:lnTo>
                      <a:pt x="1923211" y="4651400"/>
                    </a:lnTo>
                    <a:lnTo>
                      <a:pt x="1934387" y="4664100"/>
                    </a:lnTo>
                    <a:lnTo>
                      <a:pt x="1945957" y="4664100"/>
                    </a:lnTo>
                    <a:lnTo>
                      <a:pt x="1952002" y="4676800"/>
                    </a:lnTo>
                    <a:lnTo>
                      <a:pt x="1958568" y="4676800"/>
                    </a:lnTo>
                    <a:lnTo>
                      <a:pt x="1981695" y="4689500"/>
                    </a:lnTo>
                    <a:lnTo>
                      <a:pt x="1998611" y="4702200"/>
                    </a:lnTo>
                    <a:lnTo>
                      <a:pt x="2005965" y="4714900"/>
                    </a:lnTo>
                    <a:lnTo>
                      <a:pt x="1999945" y="4714900"/>
                    </a:lnTo>
                    <a:lnTo>
                      <a:pt x="1976729" y="4702200"/>
                    </a:lnTo>
                    <a:lnTo>
                      <a:pt x="2015401" y="4727600"/>
                    </a:lnTo>
                    <a:lnTo>
                      <a:pt x="2053310" y="4740300"/>
                    </a:lnTo>
                    <a:lnTo>
                      <a:pt x="2090572" y="4765700"/>
                    </a:lnTo>
                    <a:lnTo>
                      <a:pt x="2075916" y="4765700"/>
                    </a:lnTo>
                    <a:lnTo>
                      <a:pt x="2101303" y="4778400"/>
                    </a:lnTo>
                    <a:lnTo>
                      <a:pt x="2127466" y="4791100"/>
                    </a:lnTo>
                    <a:lnTo>
                      <a:pt x="2134705" y="4791100"/>
                    </a:lnTo>
                    <a:lnTo>
                      <a:pt x="2141931" y="4803800"/>
                    </a:lnTo>
                    <a:lnTo>
                      <a:pt x="2156383" y="4803800"/>
                    </a:lnTo>
                    <a:lnTo>
                      <a:pt x="2183942" y="4829200"/>
                    </a:lnTo>
                    <a:lnTo>
                      <a:pt x="2178939" y="4829200"/>
                    </a:lnTo>
                    <a:lnTo>
                      <a:pt x="2226208" y="4841900"/>
                    </a:lnTo>
                    <a:lnTo>
                      <a:pt x="2276830" y="4880000"/>
                    </a:lnTo>
                    <a:lnTo>
                      <a:pt x="2328468" y="4905400"/>
                    </a:lnTo>
                    <a:lnTo>
                      <a:pt x="2378786" y="4918100"/>
                    </a:lnTo>
                    <a:lnTo>
                      <a:pt x="2425458" y="4943500"/>
                    </a:lnTo>
                    <a:lnTo>
                      <a:pt x="2466136" y="4956200"/>
                    </a:lnTo>
                    <a:lnTo>
                      <a:pt x="2435352" y="4936198"/>
                    </a:lnTo>
                    <a:lnTo>
                      <a:pt x="2448649" y="4943500"/>
                    </a:lnTo>
                    <a:lnTo>
                      <a:pt x="2507551" y="4968900"/>
                    </a:lnTo>
                    <a:lnTo>
                      <a:pt x="2535250" y="4968900"/>
                    </a:lnTo>
                    <a:lnTo>
                      <a:pt x="2553360" y="4981600"/>
                    </a:lnTo>
                    <a:lnTo>
                      <a:pt x="2566047" y="4994300"/>
                    </a:lnTo>
                    <a:lnTo>
                      <a:pt x="2572308" y="4994300"/>
                    </a:lnTo>
                    <a:lnTo>
                      <a:pt x="2571165" y="5007000"/>
                    </a:lnTo>
                    <a:lnTo>
                      <a:pt x="2542756" y="5007000"/>
                    </a:lnTo>
                    <a:lnTo>
                      <a:pt x="2513685" y="4994300"/>
                    </a:lnTo>
                    <a:lnTo>
                      <a:pt x="2473579" y="4981600"/>
                    </a:lnTo>
                    <a:lnTo>
                      <a:pt x="2443213" y="4968900"/>
                    </a:lnTo>
                    <a:lnTo>
                      <a:pt x="2428329" y="4960290"/>
                    </a:lnTo>
                    <a:lnTo>
                      <a:pt x="2461958" y="4981600"/>
                    </a:lnTo>
                    <a:lnTo>
                      <a:pt x="2465882" y="4981600"/>
                    </a:lnTo>
                    <a:lnTo>
                      <a:pt x="2482558" y="4994300"/>
                    </a:lnTo>
                    <a:lnTo>
                      <a:pt x="2518587" y="5019700"/>
                    </a:lnTo>
                    <a:lnTo>
                      <a:pt x="2531008" y="5019700"/>
                    </a:lnTo>
                    <a:lnTo>
                      <a:pt x="2535021" y="5032400"/>
                    </a:lnTo>
                    <a:lnTo>
                      <a:pt x="2523261" y="5032400"/>
                    </a:lnTo>
                    <a:lnTo>
                      <a:pt x="2501303" y="5019700"/>
                    </a:lnTo>
                    <a:lnTo>
                      <a:pt x="2467140" y="5007000"/>
                    </a:lnTo>
                    <a:lnTo>
                      <a:pt x="2418753" y="4981600"/>
                    </a:lnTo>
                    <a:lnTo>
                      <a:pt x="2378481" y="4968900"/>
                    </a:lnTo>
                    <a:lnTo>
                      <a:pt x="2365171" y="4956200"/>
                    </a:lnTo>
                    <a:lnTo>
                      <a:pt x="2378011" y="4956200"/>
                    </a:lnTo>
                    <a:lnTo>
                      <a:pt x="2364244" y="4943500"/>
                    </a:lnTo>
                    <a:lnTo>
                      <a:pt x="2342134" y="4930800"/>
                    </a:lnTo>
                    <a:lnTo>
                      <a:pt x="2313863" y="4905400"/>
                    </a:lnTo>
                    <a:lnTo>
                      <a:pt x="2281593" y="4892700"/>
                    </a:lnTo>
                    <a:lnTo>
                      <a:pt x="2247404" y="4880000"/>
                    </a:lnTo>
                    <a:lnTo>
                      <a:pt x="2213470" y="4854600"/>
                    </a:lnTo>
                    <a:lnTo>
                      <a:pt x="2181847" y="4841900"/>
                    </a:lnTo>
                    <a:lnTo>
                      <a:pt x="2154656" y="4829200"/>
                    </a:lnTo>
                    <a:lnTo>
                      <a:pt x="2157996" y="4829200"/>
                    </a:lnTo>
                    <a:lnTo>
                      <a:pt x="2127910" y="4803800"/>
                    </a:lnTo>
                    <a:lnTo>
                      <a:pt x="2098078" y="4791100"/>
                    </a:lnTo>
                    <a:lnTo>
                      <a:pt x="2070138" y="4765700"/>
                    </a:lnTo>
                    <a:lnTo>
                      <a:pt x="2043493" y="4753000"/>
                    </a:lnTo>
                    <a:lnTo>
                      <a:pt x="2020328" y="4740300"/>
                    </a:lnTo>
                    <a:lnTo>
                      <a:pt x="2002751" y="4727600"/>
                    </a:lnTo>
                    <a:lnTo>
                      <a:pt x="1992922" y="4727600"/>
                    </a:lnTo>
                    <a:lnTo>
                      <a:pt x="2135809" y="4816500"/>
                    </a:lnTo>
                    <a:lnTo>
                      <a:pt x="2117382" y="4816500"/>
                    </a:lnTo>
                    <a:lnTo>
                      <a:pt x="2128786" y="4829200"/>
                    </a:lnTo>
                    <a:lnTo>
                      <a:pt x="2142845" y="4829200"/>
                    </a:lnTo>
                    <a:lnTo>
                      <a:pt x="2170760" y="4854600"/>
                    </a:lnTo>
                    <a:lnTo>
                      <a:pt x="2185200" y="4854600"/>
                    </a:lnTo>
                    <a:lnTo>
                      <a:pt x="2200008" y="4867300"/>
                    </a:lnTo>
                    <a:lnTo>
                      <a:pt x="2215159" y="4880000"/>
                    </a:lnTo>
                    <a:lnTo>
                      <a:pt x="2230602" y="4880000"/>
                    </a:lnTo>
                    <a:lnTo>
                      <a:pt x="2246299" y="4892700"/>
                    </a:lnTo>
                    <a:lnTo>
                      <a:pt x="2236076" y="4892700"/>
                    </a:lnTo>
                    <a:lnTo>
                      <a:pt x="2270366" y="4918100"/>
                    </a:lnTo>
                    <a:lnTo>
                      <a:pt x="2309037" y="4930800"/>
                    </a:lnTo>
                    <a:lnTo>
                      <a:pt x="2351024" y="4956200"/>
                    </a:lnTo>
                    <a:lnTo>
                      <a:pt x="2395309" y="4981600"/>
                    </a:lnTo>
                    <a:lnTo>
                      <a:pt x="2486545" y="5032400"/>
                    </a:lnTo>
                    <a:lnTo>
                      <a:pt x="2531287" y="5045100"/>
                    </a:lnTo>
                    <a:lnTo>
                      <a:pt x="2573985" y="5070500"/>
                    </a:lnTo>
                    <a:lnTo>
                      <a:pt x="2587675" y="5057800"/>
                    </a:lnTo>
                    <a:lnTo>
                      <a:pt x="2660662" y="5057800"/>
                    </a:lnTo>
                    <a:lnTo>
                      <a:pt x="2681719" y="5070500"/>
                    </a:lnTo>
                    <a:lnTo>
                      <a:pt x="2724239" y="5070500"/>
                    </a:lnTo>
                    <a:lnTo>
                      <a:pt x="2754350" y="5083200"/>
                    </a:lnTo>
                    <a:lnTo>
                      <a:pt x="2784602" y="5083200"/>
                    </a:lnTo>
                    <a:lnTo>
                      <a:pt x="2845765" y="5108600"/>
                    </a:lnTo>
                    <a:lnTo>
                      <a:pt x="3035897" y="5184800"/>
                    </a:lnTo>
                    <a:lnTo>
                      <a:pt x="3101200" y="5197500"/>
                    </a:lnTo>
                    <a:lnTo>
                      <a:pt x="3232810" y="5235600"/>
                    </a:lnTo>
                    <a:lnTo>
                      <a:pt x="3234690" y="5235600"/>
                    </a:lnTo>
                    <a:lnTo>
                      <a:pt x="3243110" y="5222900"/>
                    </a:lnTo>
                    <a:lnTo>
                      <a:pt x="3286264" y="5235600"/>
                    </a:lnTo>
                    <a:lnTo>
                      <a:pt x="3332784" y="5248300"/>
                    </a:lnTo>
                    <a:lnTo>
                      <a:pt x="3369119" y="5261000"/>
                    </a:lnTo>
                    <a:lnTo>
                      <a:pt x="3381718" y="5273700"/>
                    </a:lnTo>
                    <a:lnTo>
                      <a:pt x="3438563" y="5273700"/>
                    </a:lnTo>
                    <a:lnTo>
                      <a:pt x="3506584" y="5286400"/>
                    </a:lnTo>
                    <a:lnTo>
                      <a:pt x="3570135" y="5286400"/>
                    </a:lnTo>
                    <a:lnTo>
                      <a:pt x="3567785" y="5273700"/>
                    </a:lnTo>
                    <a:lnTo>
                      <a:pt x="3588486" y="5286400"/>
                    </a:lnTo>
                    <a:lnTo>
                      <a:pt x="3613899" y="5286400"/>
                    </a:lnTo>
                    <a:lnTo>
                      <a:pt x="3627983" y="5299100"/>
                    </a:lnTo>
                    <a:lnTo>
                      <a:pt x="3659276" y="5299100"/>
                    </a:lnTo>
                    <a:lnTo>
                      <a:pt x="3676688" y="5311800"/>
                    </a:lnTo>
                    <a:lnTo>
                      <a:pt x="3715245" y="5311800"/>
                    </a:lnTo>
                    <a:lnTo>
                      <a:pt x="3736517" y="5324500"/>
                    </a:lnTo>
                    <a:lnTo>
                      <a:pt x="3783380" y="5324500"/>
                    </a:lnTo>
                    <a:lnTo>
                      <a:pt x="3809098" y="5337200"/>
                    </a:lnTo>
                    <a:lnTo>
                      <a:pt x="3865537" y="5337200"/>
                    </a:lnTo>
                    <a:lnTo>
                      <a:pt x="3929240" y="5349900"/>
                    </a:lnTo>
                    <a:lnTo>
                      <a:pt x="3950335" y="5349900"/>
                    </a:lnTo>
                    <a:lnTo>
                      <a:pt x="3957421" y="5342102"/>
                    </a:lnTo>
                    <a:lnTo>
                      <a:pt x="3962920" y="5342509"/>
                    </a:lnTo>
                    <a:lnTo>
                      <a:pt x="3972636" y="5343144"/>
                    </a:lnTo>
                    <a:lnTo>
                      <a:pt x="3957612" y="5341899"/>
                    </a:lnTo>
                    <a:lnTo>
                      <a:pt x="3961879" y="5337200"/>
                    </a:lnTo>
                    <a:lnTo>
                      <a:pt x="3965473" y="5337200"/>
                    </a:lnTo>
                    <a:lnTo>
                      <a:pt x="3962704" y="5324500"/>
                    </a:lnTo>
                    <a:lnTo>
                      <a:pt x="3990568" y="5337200"/>
                    </a:lnTo>
                    <a:lnTo>
                      <a:pt x="4044861" y="5337200"/>
                    </a:lnTo>
                    <a:lnTo>
                      <a:pt x="4071810" y="5349900"/>
                    </a:lnTo>
                    <a:lnTo>
                      <a:pt x="4019207" y="5349900"/>
                    </a:lnTo>
                    <a:lnTo>
                      <a:pt x="4065841" y="5362600"/>
                    </a:lnTo>
                    <a:lnTo>
                      <a:pt x="4241711" y="5362600"/>
                    </a:lnTo>
                    <a:lnTo>
                      <a:pt x="4208805" y="5349900"/>
                    </a:lnTo>
                    <a:lnTo>
                      <a:pt x="4381855" y="5349900"/>
                    </a:lnTo>
                    <a:lnTo>
                      <a:pt x="4399127" y="5337200"/>
                    </a:lnTo>
                    <a:lnTo>
                      <a:pt x="4488383" y="5337200"/>
                    </a:lnTo>
                    <a:lnTo>
                      <a:pt x="4507623" y="5324500"/>
                    </a:lnTo>
                    <a:lnTo>
                      <a:pt x="4513084" y="5337200"/>
                    </a:lnTo>
                    <a:lnTo>
                      <a:pt x="4521974" y="5349900"/>
                    </a:lnTo>
                    <a:lnTo>
                      <a:pt x="4524235" y="5362600"/>
                    </a:lnTo>
                    <a:lnTo>
                      <a:pt x="4486694" y="5362600"/>
                    </a:lnTo>
                    <a:lnTo>
                      <a:pt x="4480496" y="5375300"/>
                    </a:lnTo>
                    <a:lnTo>
                      <a:pt x="4437151" y="5375300"/>
                    </a:lnTo>
                    <a:lnTo>
                      <a:pt x="4424807" y="5388000"/>
                    </a:lnTo>
                    <a:lnTo>
                      <a:pt x="4358716" y="5388000"/>
                    </a:lnTo>
                    <a:lnTo>
                      <a:pt x="4332021" y="5400700"/>
                    </a:lnTo>
                    <a:lnTo>
                      <a:pt x="4407954" y="5400700"/>
                    </a:lnTo>
                    <a:lnTo>
                      <a:pt x="4404703" y="5401132"/>
                    </a:lnTo>
                    <a:lnTo>
                      <a:pt x="4409275" y="5400700"/>
                    </a:lnTo>
                    <a:lnTo>
                      <a:pt x="4453293" y="5400700"/>
                    </a:lnTo>
                    <a:lnTo>
                      <a:pt x="4482490" y="5388000"/>
                    </a:lnTo>
                    <a:lnTo>
                      <a:pt x="4631766" y="5388000"/>
                    </a:lnTo>
                    <a:lnTo>
                      <a:pt x="4580534" y="5400700"/>
                    </a:lnTo>
                    <a:lnTo>
                      <a:pt x="4544403" y="5400700"/>
                    </a:lnTo>
                    <a:lnTo>
                      <a:pt x="4546574" y="5413400"/>
                    </a:lnTo>
                    <a:lnTo>
                      <a:pt x="4173258" y="5413400"/>
                    </a:lnTo>
                    <a:lnTo>
                      <a:pt x="4194911" y="5400700"/>
                    </a:lnTo>
                    <a:lnTo>
                      <a:pt x="4270273" y="5400700"/>
                    </a:lnTo>
                    <a:lnTo>
                      <a:pt x="4277728" y="5388000"/>
                    </a:lnTo>
                    <a:lnTo>
                      <a:pt x="4180090" y="5388000"/>
                    </a:lnTo>
                    <a:lnTo>
                      <a:pt x="4165650" y="5400700"/>
                    </a:lnTo>
                    <a:lnTo>
                      <a:pt x="4031780" y="5400700"/>
                    </a:lnTo>
                    <a:lnTo>
                      <a:pt x="3983685" y="5388000"/>
                    </a:lnTo>
                    <a:lnTo>
                      <a:pt x="3971455" y="5388000"/>
                    </a:lnTo>
                    <a:lnTo>
                      <a:pt x="3992600" y="5400700"/>
                    </a:lnTo>
                    <a:lnTo>
                      <a:pt x="3959364" y="5400700"/>
                    </a:lnTo>
                    <a:lnTo>
                      <a:pt x="3923131" y="5388000"/>
                    </a:lnTo>
                    <a:lnTo>
                      <a:pt x="3895661" y="5388000"/>
                    </a:lnTo>
                    <a:lnTo>
                      <a:pt x="3896080" y="5400700"/>
                    </a:lnTo>
                    <a:lnTo>
                      <a:pt x="3764470" y="5375300"/>
                    </a:lnTo>
                    <a:lnTo>
                      <a:pt x="3732314" y="5375300"/>
                    </a:lnTo>
                    <a:lnTo>
                      <a:pt x="3700615" y="5362600"/>
                    </a:lnTo>
                    <a:lnTo>
                      <a:pt x="3669525" y="5362600"/>
                    </a:lnTo>
                    <a:lnTo>
                      <a:pt x="3648037" y="5353609"/>
                    </a:lnTo>
                    <a:lnTo>
                      <a:pt x="3645268" y="5362600"/>
                    </a:lnTo>
                    <a:lnTo>
                      <a:pt x="3585578" y="5362600"/>
                    </a:lnTo>
                    <a:lnTo>
                      <a:pt x="3627209" y="5375300"/>
                    </a:lnTo>
                    <a:lnTo>
                      <a:pt x="3648151" y="5388000"/>
                    </a:lnTo>
                    <a:lnTo>
                      <a:pt x="3690239" y="5388000"/>
                    </a:lnTo>
                    <a:lnTo>
                      <a:pt x="3711321" y="5400700"/>
                    </a:lnTo>
                    <a:lnTo>
                      <a:pt x="3789337" y="5400700"/>
                    </a:lnTo>
                    <a:lnTo>
                      <a:pt x="3826091" y="5413400"/>
                    </a:lnTo>
                    <a:lnTo>
                      <a:pt x="3861739" y="5413400"/>
                    </a:lnTo>
                    <a:lnTo>
                      <a:pt x="3998772" y="5426100"/>
                    </a:lnTo>
                    <a:lnTo>
                      <a:pt x="4121454" y="5426100"/>
                    </a:lnTo>
                    <a:lnTo>
                      <a:pt x="4106405" y="5413400"/>
                    </a:lnTo>
                    <a:lnTo>
                      <a:pt x="4157192" y="5413400"/>
                    </a:lnTo>
                    <a:lnTo>
                      <a:pt x="4121454" y="5426100"/>
                    </a:lnTo>
                    <a:lnTo>
                      <a:pt x="4532020" y="5426100"/>
                    </a:lnTo>
                    <a:lnTo>
                      <a:pt x="4563478" y="5413400"/>
                    </a:lnTo>
                    <a:lnTo>
                      <a:pt x="4591837" y="5413400"/>
                    </a:lnTo>
                    <a:lnTo>
                      <a:pt x="4618304" y="5400700"/>
                    </a:lnTo>
                    <a:lnTo>
                      <a:pt x="4670349" y="5388000"/>
                    </a:lnTo>
                    <a:lnTo>
                      <a:pt x="4632299" y="5388000"/>
                    </a:lnTo>
                    <a:lnTo>
                      <a:pt x="4686681" y="5375300"/>
                    </a:lnTo>
                    <a:lnTo>
                      <a:pt x="4674882" y="5388000"/>
                    </a:lnTo>
                    <a:lnTo>
                      <a:pt x="4721022" y="5388000"/>
                    </a:lnTo>
                    <a:lnTo>
                      <a:pt x="4729048" y="5375300"/>
                    </a:lnTo>
                    <a:lnTo>
                      <a:pt x="4763859" y="5375300"/>
                    </a:lnTo>
                    <a:lnTo>
                      <a:pt x="4803978" y="5362600"/>
                    </a:lnTo>
                    <a:lnTo>
                      <a:pt x="4850600" y="5362600"/>
                    </a:lnTo>
                    <a:lnTo>
                      <a:pt x="4904930" y="5349900"/>
                    </a:lnTo>
                    <a:lnTo>
                      <a:pt x="4931867" y="5349900"/>
                    </a:lnTo>
                    <a:lnTo>
                      <a:pt x="4979594" y="5337200"/>
                    </a:lnTo>
                    <a:lnTo>
                      <a:pt x="5039195" y="5337200"/>
                    </a:lnTo>
                    <a:lnTo>
                      <a:pt x="4988357" y="5349900"/>
                    </a:lnTo>
                    <a:lnTo>
                      <a:pt x="4975326" y="5349900"/>
                    </a:lnTo>
                    <a:lnTo>
                      <a:pt x="4993271" y="5362600"/>
                    </a:lnTo>
                    <a:lnTo>
                      <a:pt x="5012652" y="5349900"/>
                    </a:lnTo>
                    <a:lnTo>
                      <a:pt x="5050028" y="5337200"/>
                    </a:lnTo>
                    <a:lnTo>
                      <a:pt x="5070221" y="5337200"/>
                    </a:lnTo>
                    <a:lnTo>
                      <a:pt x="5081168" y="5324500"/>
                    </a:lnTo>
                    <a:lnTo>
                      <a:pt x="5119001" y="5324500"/>
                    </a:lnTo>
                    <a:lnTo>
                      <a:pt x="5133632" y="5311800"/>
                    </a:lnTo>
                    <a:lnTo>
                      <a:pt x="5183416" y="5311800"/>
                    </a:lnTo>
                    <a:lnTo>
                      <a:pt x="5190007" y="5324500"/>
                    </a:lnTo>
                    <a:lnTo>
                      <a:pt x="5180990" y="5324500"/>
                    </a:lnTo>
                    <a:lnTo>
                      <a:pt x="5140744" y="5337200"/>
                    </a:lnTo>
                    <a:lnTo>
                      <a:pt x="5191226" y="5324500"/>
                    </a:lnTo>
                    <a:lnTo>
                      <a:pt x="5236286" y="5311800"/>
                    </a:lnTo>
                    <a:lnTo>
                      <a:pt x="5276583" y="5299100"/>
                    </a:lnTo>
                    <a:lnTo>
                      <a:pt x="5312753" y="5299100"/>
                    </a:lnTo>
                    <a:lnTo>
                      <a:pt x="5374640" y="5273700"/>
                    </a:lnTo>
                    <a:lnTo>
                      <a:pt x="5427688" y="5248300"/>
                    </a:lnTo>
                    <a:lnTo>
                      <a:pt x="5447563" y="5235600"/>
                    </a:lnTo>
                    <a:lnTo>
                      <a:pt x="5433809" y="5235600"/>
                    </a:lnTo>
                    <a:lnTo>
                      <a:pt x="5392191" y="5248300"/>
                    </a:lnTo>
                    <a:lnTo>
                      <a:pt x="5347919" y="5261000"/>
                    </a:lnTo>
                    <a:lnTo>
                      <a:pt x="5301805" y="5286400"/>
                    </a:lnTo>
                    <a:lnTo>
                      <a:pt x="5254676" y="5299100"/>
                    </a:lnTo>
                    <a:lnTo>
                      <a:pt x="5223357" y="5299100"/>
                    </a:lnTo>
                    <a:lnTo>
                      <a:pt x="5226431" y="5286400"/>
                    </a:lnTo>
                    <a:lnTo>
                      <a:pt x="5263337" y="5286400"/>
                    </a:lnTo>
                    <a:lnTo>
                      <a:pt x="5265140" y="5277523"/>
                    </a:lnTo>
                    <a:lnTo>
                      <a:pt x="5266728" y="5277548"/>
                    </a:lnTo>
                    <a:lnTo>
                      <a:pt x="5276126" y="5274627"/>
                    </a:lnTo>
                    <a:lnTo>
                      <a:pt x="5271363" y="5275224"/>
                    </a:lnTo>
                    <a:lnTo>
                      <a:pt x="5265369" y="5276380"/>
                    </a:lnTo>
                    <a:lnTo>
                      <a:pt x="5265928" y="5273700"/>
                    </a:lnTo>
                    <a:lnTo>
                      <a:pt x="5260556" y="5273700"/>
                    </a:lnTo>
                    <a:lnTo>
                      <a:pt x="5202110" y="5286400"/>
                    </a:lnTo>
                    <a:lnTo>
                      <a:pt x="5238496" y="5261000"/>
                    </a:lnTo>
                    <a:lnTo>
                      <a:pt x="5278869" y="5248300"/>
                    </a:lnTo>
                    <a:lnTo>
                      <a:pt x="5310848" y="5235600"/>
                    </a:lnTo>
                    <a:lnTo>
                      <a:pt x="5322049" y="5222900"/>
                    </a:lnTo>
                    <a:lnTo>
                      <a:pt x="5348325" y="5210200"/>
                    </a:lnTo>
                    <a:lnTo>
                      <a:pt x="5376418" y="5210200"/>
                    </a:lnTo>
                    <a:lnTo>
                      <a:pt x="5434901" y="5184800"/>
                    </a:lnTo>
                    <a:lnTo>
                      <a:pt x="5472481" y="5172100"/>
                    </a:lnTo>
                    <a:lnTo>
                      <a:pt x="5492966" y="5172100"/>
                    </a:lnTo>
                    <a:lnTo>
                      <a:pt x="5506288" y="5159400"/>
                    </a:lnTo>
                    <a:lnTo>
                      <a:pt x="5531790" y="5159400"/>
                    </a:lnTo>
                    <a:lnTo>
                      <a:pt x="5549455" y="5146700"/>
                    </a:lnTo>
                    <a:lnTo>
                      <a:pt x="5565927" y="5146700"/>
                    </a:lnTo>
                    <a:lnTo>
                      <a:pt x="5581421" y="5134000"/>
                    </a:lnTo>
                    <a:lnTo>
                      <a:pt x="5576913" y="5146700"/>
                    </a:lnTo>
                    <a:lnTo>
                      <a:pt x="5612130" y="5134000"/>
                    </a:lnTo>
                    <a:lnTo>
                      <a:pt x="5652363" y="5108600"/>
                    </a:lnTo>
                    <a:lnTo>
                      <a:pt x="5694832" y="5095900"/>
                    </a:lnTo>
                    <a:lnTo>
                      <a:pt x="5736768" y="5083200"/>
                    </a:lnTo>
                    <a:lnTo>
                      <a:pt x="5756783" y="5070500"/>
                    </a:lnTo>
                    <a:lnTo>
                      <a:pt x="5775807" y="5070500"/>
                    </a:lnTo>
                    <a:lnTo>
                      <a:pt x="5793549" y="5057800"/>
                    </a:lnTo>
                    <a:lnTo>
                      <a:pt x="5809767" y="5057800"/>
                    </a:lnTo>
                    <a:lnTo>
                      <a:pt x="5817209" y="5045100"/>
                    </a:lnTo>
                    <a:lnTo>
                      <a:pt x="5840400" y="5045100"/>
                    </a:lnTo>
                    <a:lnTo>
                      <a:pt x="5845619" y="5032400"/>
                    </a:lnTo>
                    <a:lnTo>
                      <a:pt x="5866790" y="5032400"/>
                    </a:lnTo>
                    <a:lnTo>
                      <a:pt x="5887542" y="5019700"/>
                    </a:lnTo>
                    <a:lnTo>
                      <a:pt x="5907722" y="5007000"/>
                    </a:lnTo>
                    <a:lnTo>
                      <a:pt x="5923546" y="4994300"/>
                    </a:lnTo>
                    <a:lnTo>
                      <a:pt x="5916536" y="4994300"/>
                    </a:lnTo>
                    <a:lnTo>
                      <a:pt x="5870448" y="5019700"/>
                    </a:lnTo>
                    <a:lnTo>
                      <a:pt x="6030773" y="4930800"/>
                    </a:lnTo>
                    <a:lnTo>
                      <a:pt x="6051575" y="4918100"/>
                    </a:lnTo>
                    <a:lnTo>
                      <a:pt x="6082538" y="4918100"/>
                    </a:lnTo>
                    <a:lnTo>
                      <a:pt x="6106439" y="4905400"/>
                    </a:lnTo>
                    <a:lnTo>
                      <a:pt x="6128029" y="4892700"/>
                    </a:lnTo>
                    <a:lnTo>
                      <a:pt x="6146825" y="4892700"/>
                    </a:lnTo>
                    <a:lnTo>
                      <a:pt x="6143396" y="4903470"/>
                    </a:lnTo>
                    <a:lnTo>
                      <a:pt x="6161075" y="4892700"/>
                    </a:lnTo>
                    <a:lnTo>
                      <a:pt x="6181306" y="4880000"/>
                    </a:lnTo>
                    <a:lnTo>
                      <a:pt x="6189307" y="4874260"/>
                    </a:lnTo>
                    <a:lnTo>
                      <a:pt x="6188722" y="4880000"/>
                    </a:lnTo>
                    <a:lnTo>
                      <a:pt x="6205156" y="4880000"/>
                    </a:lnTo>
                    <a:lnTo>
                      <a:pt x="6220206" y="4867300"/>
                    </a:lnTo>
                    <a:lnTo>
                      <a:pt x="6227902" y="4867300"/>
                    </a:lnTo>
                    <a:lnTo>
                      <a:pt x="6231915" y="4854600"/>
                    </a:lnTo>
                    <a:lnTo>
                      <a:pt x="6235306" y="4854600"/>
                    </a:lnTo>
                    <a:lnTo>
                      <a:pt x="6242240" y="4841900"/>
                    </a:lnTo>
                    <a:lnTo>
                      <a:pt x="6247765" y="4841900"/>
                    </a:lnTo>
                    <a:lnTo>
                      <a:pt x="6252299" y="4829200"/>
                    </a:lnTo>
                    <a:lnTo>
                      <a:pt x="6255753" y="4816500"/>
                    </a:lnTo>
                    <a:lnTo>
                      <a:pt x="6258242" y="4816500"/>
                    </a:lnTo>
                    <a:lnTo>
                      <a:pt x="6259906" y="4803800"/>
                    </a:lnTo>
                    <a:lnTo>
                      <a:pt x="6250317" y="4803800"/>
                    </a:lnTo>
                    <a:lnTo>
                      <a:pt x="6246114" y="4791100"/>
                    </a:lnTo>
                    <a:lnTo>
                      <a:pt x="6257518" y="4765700"/>
                    </a:lnTo>
                    <a:lnTo>
                      <a:pt x="6261379" y="4765700"/>
                    </a:lnTo>
                    <a:close/>
                  </a:path>
                  <a:path w="6295390" h="5426710">
                    <a:moveTo>
                      <a:pt x="6294907" y="4749660"/>
                    </a:moveTo>
                    <a:lnTo>
                      <a:pt x="6294513" y="4748619"/>
                    </a:lnTo>
                    <a:lnTo>
                      <a:pt x="6294653" y="4748530"/>
                    </a:lnTo>
                    <a:lnTo>
                      <a:pt x="6231547" y="4744161"/>
                    </a:lnTo>
                    <a:lnTo>
                      <a:pt x="6221514" y="4737303"/>
                    </a:lnTo>
                    <a:lnTo>
                      <a:pt x="6207150" y="4728832"/>
                    </a:lnTo>
                    <a:lnTo>
                      <a:pt x="6186436" y="4718139"/>
                    </a:lnTo>
                    <a:lnTo>
                      <a:pt x="6192990" y="4719955"/>
                    </a:lnTo>
                    <a:lnTo>
                      <a:pt x="6189789" y="4716221"/>
                    </a:lnTo>
                    <a:lnTo>
                      <a:pt x="6184633" y="4708525"/>
                    </a:lnTo>
                    <a:lnTo>
                      <a:pt x="6182830" y="4704562"/>
                    </a:lnTo>
                    <a:lnTo>
                      <a:pt x="6192393" y="4708830"/>
                    </a:lnTo>
                    <a:lnTo>
                      <a:pt x="6186246" y="4704105"/>
                    </a:lnTo>
                    <a:lnTo>
                      <a:pt x="6177432" y="4697793"/>
                    </a:lnTo>
                    <a:lnTo>
                      <a:pt x="6169647" y="4693336"/>
                    </a:lnTo>
                    <a:lnTo>
                      <a:pt x="6166624" y="4694186"/>
                    </a:lnTo>
                    <a:lnTo>
                      <a:pt x="6178143" y="4704156"/>
                    </a:lnTo>
                    <a:lnTo>
                      <a:pt x="6161176" y="4698517"/>
                    </a:lnTo>
                    <a:lnTo>
                      <a:pt x="6147676" y="4695609"/>
                    </a:lnTo>
                    <a:lnTo>
                      <a:pt x="6136297" y="4694225"/>
                    </a:lnTo>
                    <a:lnTo>
                      <a:pt x="6120054" y="4692434"/>
                    </a:lnTo>
                    <a:lnTo>
                      <a:pt x="6113907" y="4691456"/>
                    </a:lnTo>
                    <a:lnTo>
                      <a:pt x="6106553" y="4689538"/>
                    </a:lnTo>
                    <a:lnTo>
                      <a:pt x="6097257" y="4686008"/>
                    </a:lnTo>
                    <a:lnTo>
                      <a:pt x="6073368" y="4676064"/>
                    </a:lnTo>
                    <a:lnTo>
                      <a:pt x="6039840" y="4661560"/>
                    </a:lnTo>
                    <a:lnTo>
                      <a:pt x="6045911" y="4668939"/>
                    </a:lnTo>
                    <a:lnTo>
                      <a:pt x="6081458" y="4696638"/>
                    </a:lnTo>
                    <a:lnTo>
                      <a:pt x="6084087" y="4698365"/>
                    </a:lnTo>
                    <a:lnTo>
                      <a:pt x="6091847" y="4701057"/>
                    </a:lnTo>
                    <a:lnTo>
                      <a:pt x="6103747" y="4704677"/>
                    </a:lnTo>
                    <a:lnTo>
                      <a:pt x="6138951" y="4714176"/>
                    </a:lnTo>
                    <a:lnTo>
                      <a:pt x="6145022" y="4716742"/>
                    </a:lnTo>
                    <a:lnTo>
                      <a:pt x="6159932" y="4723714"/>
                    </a:lnTo>
                    <a:lnTo>
                      <a:pt x="6166828" y="4725771"/>
                    </a:lnTo>
                    <a:lnTo>
                      <a:pt x="6172657" y="4726737"/>
                    </a:lnTo>
                    <a:lnTo>
                      <a:pt x="6189726" y="4731004"/>
                    </a:lnTo>
                    <a:lnTo>
                      <a:pt x="6202565" y="4734890"/>
                    </a:lnTo>
                    <a:lnTo>
                      <a:pt x="6209779" y="4737366"/>
                    </a:lnTo>
                    <a:lnTo>
                      <a:pt x="6216574" y="4739957"/>
                    </a:lnTo>
                    <a:lnTo>
                      <a:pt x="6222949" y="4742675"/>
                    </a:lnTo>
                    <a:lnTo>
                      <a:pt x="6229032" y="4744682"/>
                    </a:lnTo>
                    <a:lnTo>
                      <a:pt x="6294310" y="4748708"/>
                    </a:lnTo>
                    <a:lnTo>
                      <a:pt x="6293853" y="4748835"/>
                    </a:lnTo>
                    <a:lnTo>
                      <a:pt x="6294907" y="4749660"/>
                    </a:lnTo>
                    <a:close/>
                  </a:path>
                </a:pathLst>
              </a:custGeom>
              <a:solidFill>
                <a:srgbClr val="FFD100"/>
              </a:solidFill>
            </p:spPr>
            <p:txBody>
              <a:bodyPr wrap="square" lIns="0" tIns="0" rIns="0" bIns="0" rtlCol="0"/>
              <a:lstStyle/>
              <a:p>
                <a:endParaRPr/>
              </a:p>
            </p:txBody>
          </p:sp>
          <p:pic>
            <p:nvPicPr>
              <p:cNvPr id="64" name="object 61"/>
              <p:cNvPicPr/>
              <p:nvPr/>
            </p:nvPicPr>
            <p:blipFill>
              <a:blip r:embed="rId10" cstate="print"/>
              <a:stretch>
                <a:fillRect/>
              </a:stretch>
            </p:blipFill>
            <p:spPr>
              <a:xfrm>
                <a:off x="9877907" y="3491697"/>
                <a:ext cx="87944" cy="110771"/>
              </a:xfrm>
              <a:prstGeom prst="rect">
                <a:avLst/>
              </a:prstGeom>
            </p:spPr>
          </p:pic>
          <p:sp>
            <p:nvSpPr>
              <p:cNvPr id="65" name="object 62"/>
              <p:cNvSpPr/>
              <p:nvPr/>
            </p:nvSpPr>
            <p:spPr>
              <a:xfrm>
                <a:off x="9733255" y="2788735"/>
                <a:ext cx="1007744" cy="1666875"/>
              </a:xfrm>
              <a:custGeom>
                <a:avLst/>
                <a:gdLst/>
                <a:ahLst/>
                <a:cxnLst/>
                <a:rect l="l" t="t" r="r" b="b"/>
                <a:pathLst>
                  <a:path w="1007745" h="1666875">
                    <a:moveTo>
                      <a:pt x="24993" y="84975"/>
                    </a:moveTo>
                    <a:lnTo>
                      <a:pt x="7581" y="54368"/>
                    </a:lnTo>
                    <a:lnTo>
                      <a:pt x="0" y="48285"/>
                    </a:lnTo>
                    <a:lnTo>
                      <a:pt x="12636" y="67106"/>
                    </a:lnTo>
                    <a:lnTo>
                      <a:pt x="24993" y="84975"/>
                    </a:lnTo>
                    <a:close/>
                  </a:path>
                  <a:path w="1007745" h="1666875">
                    <a:moveTo>
                      <a:pt x="48869" y="86499"/>
                    </a:moveTo>
                    <a:lnTo>
                      <a:pt x="23482" y="27241"/>
                    </a:lnTo>
                    <a:lnTo>
                      <a:pt x="4254" y="0"/>
                    </a:lnTo>
                    <a:lnTo>
                      <a:pt x="26746" y="44208"/>
                    </a:lnTo>
                    <a:lnTo>
                      <a:pt x="48869" y="86499"/>
                    </a:lnTo>
                    <a:close/>
                  </a:path>
                  <a:path w="1007745" h="1666875">
                    <a:moveTo>
                      <a:pt x="285546" y="638213"/>
                    </a:moveTo>
                    <a:lnTo>
                      <a:pt x="285229" y="630301"/>
                    </a:lnTo>
                    <a:lnTo>
                      <a:pt x="248196" y="582472"/>
                    </a:lnTo>
                    <a:lnTo>
                      <a:pt x="258762" y="598639"/>
                    </a:lnTo>
                    <a:lnTo>
                      <a:pt x="273977" y="622439"/>
                    </a:lnTo>
                    <a:lnTo>
                      <a:pt x="285546" y="638213"/>
                    </a:lnTo>
                    <a:close/>
                  </a:path>
                  <a:path w="1007745" h="1666875">
                    <a:moveTo>
                      <a:pt x="639800" y="1023810"/>
                    </a:moveTo>
                    <a:lnTo>
                      <a:pt x="626414" y="1003033"/>
                    </a:lnTo>
                    <a:lnTo>
                      <a:pt x="599795" y="974242"/>
                    </a:lnTo>
                    <a:lnTo>
                      <a:pt x="590727" y="967752"/>
                    </a:lnTo>
                    <a:lnTo>
                      <a:pt x="591731" y="974090"/>
                    </a:lnTo>
                    <a:lnTo>
                      <a:pt x="595287" y="983818"/>
                    </a:lnTo>
                    <a:lnTo>
                      <a:pt x="594194" y="976845"/>
                    </a:lnTo>
                    <a:lnTo>
                      <a:pt x="605561" y="987602"/>
                    </a:lnTo>
                    <a:lnTo>
                      <a:pt x="635812" y="1021334"/>
                    </a:lnTo>
                    <a:lnTo>
                      <a:pt x="639800" y="1023810"/>
                    </a:lnTo>
                    <a:close/>
                  </a:path>
                  <a:path w="1007745" h="1666875">
                    <a:moveTo>
                      <a:pt x="643661" y="1337970"/>
                    </a:moveTo>
                    <a:lnTo>
                      <a:pt x="608088" y="1290485"/>
                    </a:lnTo>
                    <a:lnTo>
                      <a:pt x="594652" y="1280604"/>
                    </a:lnTo>
                    <a:lnTo>
                      <a:pt x="643661" y="1337970"/>
                    </a:lnTo>
                    <a:close/>
                  </a:path>
                  <a:path w="1007745" h="1666875">
                    <a:moveTo>
                      <a:pt x="1007643" y="1666290"/>
                    </a:moveTo>
                    <a:lnTo>
                      <a:pt x="1002601" y="1660486"/>
                    </a:lnTo>
                    <a:lnTo>
                      <a:pt x="942263" y="1617002"/>
                    </a:lnTo>
                    <a:lnTo>
                      <a:pt x="947585" y="1623098"/>
                    </a:lnTo>
                    <a:lnTo>
                      <a:pt x="1007643" y="1666290"/>
                    </a:lnTo>
                    <a:close/>
                  </a:path>
                </a:pathLst>
              </a:custGeom>
              <a:solidFill>
                <a:srgbClr val="FFD61C"/>
              </a:solidFill>
            </p:spPr>
            <p:txBody>
              <a:bodyPr wrap="square" lIns="0" tIns="0" rIns="0" bIns="0" rtlCol="0"/>
              <a:lstStyle/>
              <a:p>
                <a:endParaRPr/>
              </a:p>
            </p:txBody>
          </p:sp>
          <p:pic>
            <p:nvPicPr>
              <p:cNvPr id="66" name="object 63"/>
              <p:cNvPicPr/>
              <p:nvPr/>
            </p:nvPicPr>
            <p:blipFill>
              <a:blip r:embed="rId11" cstate="print"/>
              <a:stretch>
                <a:fillRect/>
              </a:stretch>
            </p:blipFill>
            <p:spPr>
              <a:xfrm>
                <a:off x="10849401" y="4377068"/>
                <a:ext cx="91609" cy="71914"/>
              </a:xfrm>
              <a:prstGeom prst="rect">
                <a:avLst/>
              </a:prstGeom>
            </p:spPr>
          </p:pic>
          <p:sp>
            <p:nvSpPr>
              <p:cNvPr id="67" name="object 64"/>
              <p:cNvSpPr/>
              <p:nvPr/>
            </p:nvSpPr>
            <p:spPr>
              <a:xfrm>
                <a:off x="10921607" y="3320217"/>
                <a:ext cx="4354830" cy="2051050"/>
              </a:xfrm>
              <a:custGeom>
                <a:avLst/>
                <a:gdLst/>
                <a:ahLst/>
                <a:cxnLst/>
                <a:rect l="l" t="t" r="r" b="b"/>
                <a:pathLst>
                  <a:path w="4354830" h="2051050">
                    <a:moveTo>
                      <a:pt x="57886" y="1037158"/>
                    </a:moveTo>
                    <a:lnTo>
                      <a:pt x="38366" y="1023950"/>
                    </a:lnTo>
                    <a:lnTo>
                      <a:pt x="0" y="1006106"/>
                    </a:lnTo>
                    <a:lnTo>
                      <a:pt x="29006" y="1021918"/>
                    </a:lnTo>
                    <a:lnTo>
                      <a:pt x="43459" y="1029614"/>
                    </a:lnTo>
                    <a:lnTo>
                      <a:pt x="57886" y="1037158"/>
                    </a:lnTo>
                    <a:close/>
                  </a:path>
                  <a:path w="4354830" h="2051050">
                    <a:moveTo>
                      <a:pt x="296303" y="1320546"/>
                    </a:moveTo>
                    <a:lnTo>
                      <a:pt x="272084" y="1304264"/>
                    </a:lnTo>
                    <a:lnTo>
                      <a:pt x="285813" y="1309890"/>
                    </a:lnTo>
                    <a:lnTo>
                      <a:pt x="287134" y="1309827"/>
                    </a:lnTo>
                    <a:lnTo>
                      <a:pt x="278650" y="1305458"/>
                    </a:lnTo>
                    <a:lnTo>
                      <a:pt x="263004" y="1298194"/>
                    </a:lnTo>
                    <a:lnTo>
                      <a:pt x="247777" y="1289291"/>
                    </a:lnTo>
                    <a:lnTo>
                      <a:pt x="239483" y="1285633"/>
                    </a:lnTo>
                    <a:lnTo>
                      <a:pt x="235292" y="1284986"/>
                    </a:lnTo>
                    <a:lnTo>
                      <a:pt x="232397" y="1285176"/>
                    </a:lnTo>
                    <a:lnTo>
                      <a:pt x="214414" y="1278039"/>
                    </a:lnTo>
                    <a:lnTo>
                      <a:pt x="237566" y="1288821"/>
                    </a:lnTo>
                    <a:lnTo>
                      <a:pt x="264604" y="1306029"/>
                    </a:lnTo>
                    <a:lnTo>
                      <a:pt x="284429" y="1317929"/>
                    </a:lnTo>
                    <a:lnTo>
                      <a:pt x="295503" y="1323200"/>
                    </a:lnTo>
                    <a:lnTo>
                      <a:pt x="296303" y="1320546"/>
                    </a:lnTo>
                    <a:close/>
                  </a:path>
                  <a:path w="4354830" h="2051050">
                    <a:moveTo>
                      <a:pt x="441756" y="56235"/>
                    </a:moveTo>
                    <a:lnTo>
                      <a:pt x="427939" y="42849"/>
                    </a:lnTo>
                    <a:lnTo>
                      <a:pt x="413486" y="29184"/>
                    </a:lnTo>
                    <a:lnTo>
                      <a:pt x="405955" y="22212"/>
                    </a:lnTo>
                    <a:lnTo>
                      <a:pt x="390156" y="7861"/>
                    </a:lnTo>
                    <a:lnTo>
                      <a:pt x="382041" y="0"/>
                    </a:lnTo>
                    <a:lnTo>
                      <a:pt x="389318" y="7454"/>
                    </a:lnTo>
                    <a:lnTo>
                      <a:pt x="396748" y="14541"/>
                    </a:lnTo>
                    <a:lnTo>
                      <a:pt x="441756" y="56235"/>
                    </a:lnTo>
                    <a:close/>
                  </a:path>
                  <a:path w="4354830" h="2051050">
                    <a:moveTo>
                      <a:pt x="1234808" y="1930628"/>
                    </a:moveTo>
                    <a:lnTo>
                      <a:pt x="1194244" y="1919719"/>
                    </a:lnTo>
                    <a:lnTo>
                      <a:pt x="1206068" y="1923161"/>
                    </a:lnTo>
                    <a:lnTo>
                      <a:pt x="1216596" y="1926056"/>
                    </a:lnTo>
                    <a:lnTo>
                      <a:pt x="1226083" y="1928520"/>
                    </a:lnTo>
                    <a:lnTo>
                      <a:pt x="1234808" y="1930628"/>
                    </a:lnTo>
                    <a:close/>
                  </a:path>
                  <a:path w="4354830" h="2051050">
                    <a:moveTo>
                      <a:pt x="1297825" y="1795983"/>
                    </a:moveTo>
                    <a:lnTo>
                      <a:pt x="1291831" y="1792795"/>
                    </a:lnTo>
                    <a:lnTo>
                      <a:pt x="1281582" y="1788972"/>
                    </a:lnTo>
                    <a:lnTo>
                      <a:pt x="1268196" y="1784705"/>
                    </a:lnTo>
                    <a:lnTo>
                      <a:pt x="1220901" y="1770976"/>
                    </a:lnTo>
                    <a:lnTo>
                      <a:pt x="1213561" y="1768602"/>
                    </a:lnTo>
                    <a:lnTo>
                      <a:pt x="1195336" y="1761718"/>
                    </a:lnTo>
                    <a:lnTo>
                      <a:pt x="1209027" y="1767408"/>
                    </a:lnTo>
                    <a:lnTo>
                      <a:pt x="1246949" y="1784426"/>
                    </a:lnTo>
                    <a:lnTo>
                      <a:pt x="1259205" y="1789264"/>
                    </a:lnTo>
                    <a:lnTo>
                      <a:pt x="1271612" y="1793074"/>
                    </a:lnTo>
                    <a:lnTo>
                      <a:pt x="1284414" y="1795449"/>
                    </a:lnTo>
                    <a:lnTo>
                      <a:pt x="1297825" y="1795983"/>
                    </a:lnTo>
                    <a:close/>
                  </a:path>
                  <a:path w="4354830" h="2051050">
                    <a:moveTo>
                      <a:pt x="1365491" y="1718297"/>
                    </a:moveTo>
                    <a:lnTo>
                      <a:pt x="1317650" y="1700898"/>
                    </a:lnTo>
                    <a:lnTo>
                      <a:pt x="1285240" y="1686191"/>
                    </a:lnTo>
                    <a:lnTo>
                      <a:pt x="1268323" y="1675790"/>
                    </a:lnTo>
                    <a:lnTo>
                      <a:pt x="1267002" y="1671281"/>
                    </a:lnTo>
                    <a:lnTo>
                      <a:pt x="1248625" y="1669783"/>
                    </a:lnTo>
                    <a:lnTo>
                      <a:pt x="1249172" y="1673923"/>
                    </a:lnTo>
                    <a:lnTo>
                      <a:pt x="1261465" y="1681543"/>
                    </a:lnTo>
                    <a:lnTo>
                      <a:pt x="1278318" y="1690497"/>
                    </a:lnTo>
                    <a:lnTo>
                      <a:pt x="1292542" y="1698637"/>
                    </a:lnTo>
                    <a:lnTo>
                      <a:pt x="1296949" y="1703819"/>
                    </a:lnTo>
                    <a:lnTo>
                      <a:pt x="1284376" y="1703882"/>
                    </a:lnTo>
                    <a:lnTo>
                      <a:pt x="1247609" y="1696681"/>
                    </a:lnTo>
                    <a:lnTo>
                      <a:pt x="1289024" y="1710486"/>
                    </a:lnTo>
                    <a:lnTo>
                      <a:pt x="1313294" y="1717776"/>
                    </a:lnTo>
                    <a:lnTo>
                      <a:pt x="1324394" y="1720024"/>
                    </a:lnTo>
                    <a:lnTo>
                      <a:pt x="1326273" y="1718691"/>
                    </a:lnTo>
                    <a:lnTo>
                      <a:pt x="1322882" y="1715274"/>
                    </a:lnTo>
                    <a:lnTo>
                      <a:pt x="1318183" y="1711223"/>
                    </a:lnTo>
                    <a:lnTo>
                      <a:pt x="1316139" y="1708035"/>
                    </a:lnTo>
                    <a:lnTo>
                      <a:pt x="1320698" y="1707159"/>
                    </a:lnTo>
                    <a:lnTo>
                      <a:pt x="1335836" y="1710093"/>
                    </a:lnTo>
                    <a:lnTo>
                      <a:pt x="1365491" y="1718297"/>
                    </a:lnTo>
                    <a:close/>
                  </a:path>
                  <a:path w="4354830" h="2051050">
                    <a:moveTo>
                      <a:pt x="1400708" y="1729143"/>
                    </a:moveTo>
                    <a:lnTo>
                      <a:pt x="1365491" y="1718297"/>
                    </a:lnTo>
                    <a:lnTo>
                      <a:pt x="1373733" y="1720977"/>
                    </a:lnTo>
                    <a:lnTo>
                      <a:pt x="1382344" y="1723669"/>
                    </a:lnTo>
                    <a:lnTo>
                      <a:pt x="1391335" y="1726399"/>
                    </a:lnTo>
                    <a:lnTo>
                      <a:pt x="1400708" y="1729143"/>
                    </a:lnTo>
                    <a:close/>
                  </a:path>
                  <a:path w="4354830" h="2051050">
                    <a:moveTo>
                      <a:pt x="1488198" y="1847316"/>
                    </a:moveTo>
                    <a:lnTo>
                      <a:pt x="1473771" y="1841373"/>
                    </a:lnTo>
                    <a:lnTo>
                      <a:pt x="1418894" y="1832571"/>
                    </a:lnTo>
                    <a:lnTo>
                      <a:pt x="1400721" y="1829079"/>
                    </a:lnTo>
                    <a:lnTo>
                      <a:pt x="1422488" y="1834057"/>
                    </a:lnTo>
                    <a:lnTo>
                      <a:pt x="1444383" y="1838553"/>
                    </a:lnTo>
                    <a:lnTo>
                      <a:pt x="1488198" y="1847316"/>
                    </a:lnTo>
                    <a:close/>
                  </a:path>
                  <a:path w="4354830" h="2051050">
                    <a:moveTo>
                      <a:pt x="1514576" y="2001748"/>
                    </a:moveTo>
                    <a:lnTo>
                      <a:pt x="1447749" y="1983905"/>
                    </a:lnTo>
                    <a:lnTo>
                      <a:pt x="1406944" y="1971979"/>
                    </a:lnTo>
                    <a:lnTo>
                      <a:pt x="1387906" y="1964245"/>
                    </a:lnTo>
                    <a:lnTo>
                      <a:pt x="1386382" y="1959025"/>
                    </a:lnTo>
                    <a:lnTo>
                      <a:pt x="1328712" y="1943709"/>
                    </a:lnTo>
                    <a:lnTo>
                      <a:pt x="1296035" y="1938782"/>
                    </a:lnTo>
                    <a:lnTo>
                      <a:pt x="1270635" y="1936877"/>
                    </a:lnTo>
                    <a:lnTo>
                      <a:pt x="1234795" y="1930641"/>
                    </a:lnTo>
                    <a:lnTo>
                      <a:pt x="1274381" y="1941550"/>
                    </a:lnTo>
                    <a:lnTo>
                      <a:pt x="1337106" y="1959571"/>
                    </a:lnTo>
                    <a:lnTo>
                      <a:pt x="1365186" y="1967814"/>
                    </a:lnTo>
                    <a:lnTo>
                      <a:pt x="1394574" y="1975358"/>
                    </a:lnTo>
                    <a:lnTo>
                      <a:pt x="1427670" y="1983041"/>
                    </a:lnTo>
                    <a:lnTo>
                      <a:pt x="1466862" y="1991601"/>
                    </a:lnTo>
                    <a:lnTo>
                      <a:pt x="1514576" y="2001748"/>
                    </a:lnTo>
                    <a:close/>
                  </a:path>
                  <a:path w="4354830" h="2051050">
                    <a:moveTo>
                      <a:pt x="1676806" y="2037651"/>
                    </a:moveTo>
                    <a:lnTo>
                      <a:pt x="1640598" y="2030742"/>
                    </a:lnTo>
                    <a:lnTo>
                      <a:pt x="1622450" y="2026843"/>
                    </a:lnTo>
                    <a:lnTo>
                      <a:pt x="1607972" y="2022817"/>
                    </a:lnTo>
                    <a:lnTo>
                      <a:pt x="1618488" y="2028456"/>
                    </a:lnTo>
                    <a:lnTo>
                      <a:pt x="1647266" y="2034197"/>
                    </a:lnTo>
                    <a:lnTo>
                      <a:pt x="1673606" y="2037956"/>
                    </a:lnTo>
                    <a:lnTo>
                      <a:pt x="1676806" y="2037651"/>
                    </a:lnTo>
                    <a:close/>
                  </a:path>
                  <a:path w="4354830" h="2051050">
                    <a:moveTo>
                      <a:pt x="1931390" y="1813560"/>
                    </a:moveTo>
                    <a:lnTo>
                      <a:pt x="1906447" y="1809775"/>
                    </a:lnTo>
                    <a:lnTo>
                      <a:pt x="1880895" y="1806486"/>
                    </a:lnTo>
                    <a:lnTo>
                      <a:pt x="1855431" y="1803704"/>
                    </a:lnTo>
                    <a:lnTo>
                      <a:pt x="1830755" y="1801495"/>
                    </a:lnTo>
                    <a:lnTo>
                      <a:pt x="1807730" y="1798675"/>
                    </a:lnTo>
                    <a:lnTo>
                      <a:pt x="1786877" y="1796592"/>
                    </a:lnTo>
                    <a:lnTo>
                      <a:pt x="1768881" y="1795310"/>
                    </a:lnTo>
                    <a:lnTo>
                      <a:pt x="1754454" y="1794916"/>
                    </a:lnTo>
                    <a:lnTo>
                      <a:pt x="1780946" y="1801317"/>
                    </a:lnTo>
                    <a:lnTo>
                      <a:pt x="1658848" y="1793989"/>
                    </a:lnTo>
                    <a:lnTo>
                      <a:pt x="1694472" y="1797113"/>
                    </a:lnTo>
                    <a:lnTo>
                      <a:pt x="1737360" y="1802168"/>
                    </a:lnTo>
                    <a:lnTo>
                      <a:pt x="1829511" y="1814106"/>
                    </a:lnTo>
                    <a:lnTo>
                      <a:pt x="1871332" y="1816963"/>
                    </a:lnTo>
                    <a:lnTo>
                      <a:pt x="1904847" y="1818335"/>
                    </a:lnTo>
                    <a:lnTo>
                      <a:pt x="1926158" y="1817458"/>
                    </a:lnTo>
                    <a:lnTo>
                      <a:pt x="1931390" y="1813560"/>
                    </a:lnTo>
                    <a:close/>
                  </a:path>
                  <a:path w="4354830" h="2051050">
                    <a:moveTo>
                      <a:pt x="1997849" y="2050923"/>
                    </a:moveTo>
                    <a:lnTo>
                      <a:pt x="1981441" y="2047748"/>
                    </a:lnTo>
                    <a:lnTo>
                      <a:pt x="1966341" y="2043290"/>
                    </a:lnTo>
                    <a:lnTo>
                      <a:pt x="1957730" y="2038527"/>
                    </a:lnTo>
                    <a:lnTo>
                      <a:pt x="1960841" y="2034387"/>
                    </a:lnTo>
                    <a:lnTo>
                      <a:pt x="1938667" y="2035937"/>
                    </a:lnTo>
                    <a:lnTo>
                      <a:pt x="1927288" y="2039772"/>
                    </a:lnTo>
                    <a:lnTo>
                      <a:pt x="1941944" y="2045042"/>
                    </a:lnTo>
                    <a:lnTo>
                      <a:pt x="1997849" y="2050923"/>
                    </a:lnTo>
                    <a:close/>
                  </a:path>
                  <a:path w="4354830" h="2051050">
                    <a:moveTo>
                      <a:pt x="2117445" y="1068146"/>
                    </a:moveTo>
                    <a:lnTo>
                      <a:pt x="2103818" y="1063853"/>
                    </a:lnTo>
                    <a:lnTo>
                      <a:pt x="2067166" y="1051826"/>
                    </a:lnTo>
                    <a:lnTo>
                      <a:pt x="2078253" y="1055890"/>
                    </a:lnTo>
                    <a:lnTo>
                      <a:pt x="2090254" y="1060018"/>
                    </a:lnTo>
                    <a:lnTo>
                      <a:pt x="2103272" y="1064120"/>
                    </a:lnTo>
                    <a:lnTo>
                      <a:pt x="2117445" y="1068146"/>
                    </a:lnTo>
                    <a:close/>
                  </a:path>
                  <a:path w="4354830" h="2051050">
                    <a:moveTo>
                      <a:pt x="2250884" y="1069479"/>
                    </a:moveTo>
                    <a:lnTo>
                      <a:pt x="2240000" y="1066533"/>
                    </a:lnTo>
                    <a:lnTo>
                      <a:pt x="2241156" y="1065403"/>
                    </a:lnTo>
                    <a:lnTo>
                      <a:pt x="2239200" y="1063142"/>
                    </a:lnTo>
                    <a:lnTo>
                      <a:pt x="2232025" y="1058799"/>
                    </a:lnTo>
                    <a:lnTo>
                      <a:pt x="2178545" y="1043355"/>
                    </a:lnTo>
                    <a:lnTo>
                      <a:pt x="2131847" y="1026668"/>
                    </a:lnTo>
                    <a:lnTo>
                      <a:pt x="2090547" y="1010462"/>
                    </a:lnTo>
                    <a:lnTo>
                      <a:pt x="2053247" y="996429"/>
                    </a:lnTo>
                    <a:lnTo>
                      <a:pt x="2057869" y="1004239"/>
                    </a:lnTo>
                    <a:lnTo>
                      <a:pt x="2043849" y="1003160"/>
                    </a:lnTo>
                    <a:lnTo>
                      <a:pt x="2015807" y="995324"/>
                    </a:lnTo>
                    <a:lnTo>
                      <a:pt x="1978380" y="982827"/>
                    </a:lnTo>
                    <a:lnTo>
                      <a:pt x="1894319" y="951306"/>
                    </a:lnTo>
                    <a:lnTo>
                      <a:pt x="1856536" y="937501"/>
                    </a:lnTo>
                    <a:lnTo>
                      <a:pt x="1827707" y="927773"/>
                    </a:lnTo>
                    <a:lnTo>
                      <a:pt x="1758657" y="903008"/>
                    </a:lnTo>
                    <a:lnTo>
                      <a:pt x="1733257" y="892619"/>
                    </a:lnTo>
                    <a:lnTo>
                      <a:pt x="1732737" y="890435"/>
                    </a:lnTo>
                    <a:lnTo>
                      <a:pt x="1738642" y="890816"/>
                    </a:lnTo>
                    <a:lnTo>
                      <a:pt x="1752930" y="894130"/>
                    </a:lnTo>
                    <a:lnTo>
                      <a:pt x="1777517" y="900760"/>
                    </a:lnTo>
                    <a:lnTo>
                      <a:pt x="1761667" y="895985"/>
                    </a:lnTo>
                    <a:lnTo>
                      <a:pt x="1741284" y="888606"/>
                    </a:lnTo>
                    <a:lnTo>
                      <a:pt x="1674368" y="862761"/>
                    </a:lnTo>
                    <a:lnTo>
                      <a:pt x="1657362" y="856742"/>
                    </a:lnTo>
                    <a:lnTo>
                      <a:pt x="1646643" y="853846"/>
                    </a:lnTo>
                    <a:lnTo>
                      <a:pt x="1644408" y="855167"/>
                    </a:lnTo>
                    <a:lnTo>
                      <a:pt x="1614081" y="841705"/>
                    </a:lnTo>
                    <a:lnTo>
                      <a:pt x="1523504" y="800468"/>
                    </a:lnTo>
                    <a:lnTo>
                      <a:pt x="1404454" y="742073"/>
                    </a:lnTo>
                    <a:lnTo>
                      <a:pt x="1390738" y="732688"/>
                    </a:lnTo>
                    <a:lnTo>
                      <a:pt x="1386014" y="728535"/>
                    </a:lnTo>
                    <a:lnTo>
                      <a:pt x="1377327" y="725347"/>
                    </a:lnTo>
                    <a:lnTo>
                      <a:pt x="1375498" y="725551"/>
                    </a:lnTo>
                    <a:lnTo>
                      <a:pt x="1376083" y="727024"/>
                    </a:lnTo>
                    <a:lnTo>
                      <a:pt x="1329702" y="702449"/>
                    </a:lnTo>
                    <a:lnTo>
                      <a:pt x="1283652" y="677316"/>
                    </a:lnTo>
                    <a:lnTo>
                      <a:pt x="1237932" y="651598"/>
                    </a:lnTo>
                    <a:lnTo>
                      <a:pt x="1192542" y="625322"/>
                    </a:lnTo>
                    <a:lnTo>
                      <a:pt x="1147495" y="598462"/>
                    </a:lnTo>
                    <a:lnTo>
                      <a:pt x="1102817" y="571042"/>
                    </a:lnTo>
                    <a:lnTo>
                      <a:pt x="1058494" y="543052"/>
                    </a:lnTo>
                    <a:lnTo>
                      <a:pt x="1014539" y="514489"/>
                    </a:lnTo>
                    <a:lnTo>
                      <a:pt x="970965" y="485368"/>
                    </a:lnTo>
                    <a:lnTo>
                      <a:pt x="927785" y="455688"/>
                    </a:lnTo>
                    <a:lnTo>
                      <a:pt x="870254" y="415086"/>
                    </a:lnTo>
                    <a:lnTo>
                      <a:pt x="826973" y="382739"/>
                    </a:lnTo>
                    <a:lnTo>
                      <a:pt x="769416" y="339394"/>
                    </a:lnTo>
                    <a:lnTo>
                      <a:pt x="657110" y="249110"/>
                    </a:lnTo>
                    <a:lnTo>
                      <a:pt x="575259" y="178498"/>
                    </a:lnTo>
                    <a:lnTo>
                      <a:pt x="441756" y="56235"/>
                    </a:lnTo>
                    <a:lnTo>
                      <a:pt x="471271" y="85877"/>
                    </a:lnTo>
                    <a:lnTo>
                      <a:pt x="527735" y="144424"/>
                    </a:lnTo>
                    <a:lnTo>
                      <a:pt x="557847" y="174879"/>
                    </a:lnTo>
                    <a:lnTo>
                      <a:pt x="539483" y="163398"/>
                    </a:lnTo>
                    <a:lnTo>
                      <a:pt x="536956" y="164249"/>
                    </a:lnTo>
                    <a:lnTo>
                      <a:pt x="545820" y="173799"/>
                    </a:lnTo>
                    <a:lnTo>
                      <a:pt x="561670" y="188468"/>
                    </a:lnTo>
                    <a:lnTo>
                      <a:pt x="579894" y="204812"/>
                    </a:lnTo>
                    <a:lnTo>
                      <a:pt x="595693" y="219773"/>
                    </a:lnTo>
                    <a:lnTo>
                      <a:pt x="604405" y="230047"/>
                    </a:lnTo>
                    <a:lnTo>
                      <a:pt x="601383" y="232346"/>
                    </a:lnTo>
                    <a:lnTo>
                      <a:pt x="588543" y="223177"/>
                    </a:lnTo>
                    <a:lnTo>
                      <a:pt x="547763" y="189890"/>
                    </a:lnTo>
                    <a:lnTo>
                      <a:pt x="511644" y="154355"/>
                    </a:lnTo>
                    <a:lnTo>
                      <a:pt x="502005" y="144018"/>
                    </a:lnTo>
                    <a:lnTo>
                      <a:pt x="498957" y="147586"/>
                    </a:lnTo>
                    <a:lnTo>
                      <a:pt x="505066" y="159588"/>
                    </a:lnTo>
                    <a:lnTo>
                      <a:pt x="512025" y="172707"/>
                    </a:lnTo>
                    <a:lnTo>
                      <a:pt x="511543" y="179590"/>
                    </a:lnTo>
                    <a:lnTo>
                      <a:pt x="556133" y="220954"/>
                    </a:lnTo>
                    <a:lnTo>
                      <a:pt x="594347" y="250342"/>
                    </a:lnTo>
                    <a:lnTo>
                      <a:pt x="635342" y="277672"/>
                    </a:lnTo>
                    <a:lnTo>
                      <a:pt x="662876" y="294271"/>
                    </a:lnTo>
                    <a:lnTo>
                      <a:pt x="677189" y="303199"/>
                    </a:lnTo>
                    <a:lnTo>
                      <a:pt x="692086" y="313004"/>
                    </a:lnTo>
                    <a:lnTo>
                      <a:pt x="707821" y="323989"/>
                    </a:lnTo>
                    <a:lnTo>
                      <a:pt x="724598" y="336448"/>
                    </a:lnTo>
                    <a:lnTo>
                      <a:pt x="762584" y="366560"/>
                    </a:lnTo>
                    <a:lnTo>
                      <a:pt x="752284" y="365607"/>
                    </a:lnTo>
                    <a:lnTo>
                      <a:pt x="744232" y="365125"/>
                    </a:lnTo>
                    <a:lnTo>
                      <a:pt x="752094" y="374586"/>
                    </a:lnTo>
                    <a:lnTo>
                      <a:pt x="789495" y="403529"/>
                    </a:lnTo>
                    <a:lnTo>
                      <a:pt x="769442" y="390448"/>
                    </a:lnTo>
                    <a:lnTo>
                      <a:pt x="809142" y="418236"/>
                    </a:lnTo>
                    <a:lnTo>
                      <a:pt x="847077" y="448233"/>
                    </a:lnTo>
                    <a:lnTo>
                      <a:pt x="869823" y="468223"/>
                    </a:lnTo>
                    <a:lnTo>
                      <a:pt x="882015" y="478815"/>
                    </a:lnTo>
                    <a:lnTo>
                      <a:pt x="895959" y="488772"/>
                    </a:lnTo>
                    <a:lnTo>
                      <a:pt x="915149" y="499376"/>
                    </a:lnTo>
                    <a:lnTo>
                      <a:pt x="943076" y="511962"/>
                    </a:lnTo>
                    <a:lnTo>
                      <a:pt x="934808" y="519633"/>
                    </a:lnTo>
                    <a:lnTo>
                      <a:pt x="959967" y="533209"/>
                    </a:lnTo>
                    <a:lnTo>
                      <a:pt x="988720" y="549668"/>
                    </a:lnTo>
                    <a:lnTo>
                      <a:pt x="1019835" y="568248"/>
                    </a:lnTo>
                    <a:lnTo>
                      <a:pt x="1052118" y="588200"/>
                    </a:lnTo>
                    <a:lnTo>
                      <a:pt x="1146810" y="644118"/>
                    </a:lnTo>
                    <a:lnTo>
                      <a:pt x="1173264" y="659396"/>
                    </a:lnTo>
                    <a:lnTo>
                      <a:pt x="1168311" y="659015"/>
                    </a:lnTo>
                    <a:lnTo>
                      <a:pt x="1227366" y="688416"/>
                    </a:lnTo>
                    <a:lnTo>
                      <a:pt x="1306652" y="729030"/>
                    </a:lnTo>
                    <a:lnTo>
                      <a:pt x="1340573" y="747471"/>
                    </a:lnTo>
                    <a:lnTo>
                      <a:pt x="1371384" y="763968"/>
                    </a:lnTo>
                    <a:lnTo>
                      <a:pt x="1416900" y="786790"/>
                    </a:lnTo>
                    <a:lnTo>
                      <a:pt x="1484134" y="818413"/>
                    </a:lnTo>
                    <a:lnTo>
                      <a:pt x="1380985" y="781786"/>
                    </a:lnTo>
                    <a:lnTo>
                      <a:pt x="1426235" y="805243"/>
                    </a:lnTo>
                    <a:lnTo>
                      <a:pt x="1476159" y="824191"/>
                    </a:lnTo>
                    <a:lnTo>
                      <a:pt x="1491615" y="829818"/>
                    </a:lnTo>
                    <a:lnTo>
                      <a:pt x="1508074" y="836422"/>
                    </a:lnTo>
                    <a:lnTo>
                      <a:pt x="1526552" y="844727"/>
                    </a:lnTo>
                    <a:lnTo>
                      <a:pt x="1524431" y="846505"/>
                    </a:lnTo>
                    <a:lnTo>
                      <a:pt x="1520469" y="848779"/>
                    </a:lnTo>
                    <a:lnTo>
                      <a:pt x="1507858" y="846886"/>
                    </a:lnTo>
                    <a:lnTo>
                      <a:pt x="1479778" y="836180"/>
                    </a:lnTo>
                    <a:lnTo>
                      <a:pt x="1513268" y="849350"/>
                    </a:lnTo>
                    <a:lnTo>
                      <a:pt x="1614208" y="887425"/>
                    </a:lnTo>
                    <a:lnTo>
                      <a:pt x="1716112" y="922515"/>
                    </a:lnTo>
                    <a:lnTo>
                      <a:pt x="1750161" y="933843"/>
                    </a:lnTo>
                    <a:lnTo>
                      <a:pt x="1776653" y="938936"/>
                    </a:lnTo>
                    <a:lnTo>
                      <a:pt x="1769211" y="932967"/>
                    </a:lnTo>
                    <a:lnTo>
                      <a:pt x="1747761" y="922172"/>
                    </a:lnTo>
                    <a:lnTo>
                      <a:pt x="1732267" y="912812"/>
                    </a:lnTo>
                    <a:lnTo>
                      <a:pt x="1788109" y="930846"/>
                    </a:lnTo>
                    <a:lnTo>
                      <a:pt x="1835505" y="950899"/>
                    </a:lnTo>
                    <a:lnTo>
                      <a:pt x="1874926" y="970407"/>
                    </a:lnTo>
                    <a:lnTo>
                      <a:pt x="1875828" y="972616"/>
                    </a:lnTo>
                    <a:lnTo>
                      <a:pt x="1856765" y="968070"/>
                    </a:lnTo>
                    <a:lnTo>
                      <a:pt x="1834108" y="961796"/>
                    </a:lnTo>
                    <a:lnTo>
                      <a:pt x="1821688" y="959637"/>
                    </a:lnTo>
                    <a:lnTo>
                      <a:pt x="1833321" y="967435"/>
                    </a:lnTo>
                    <a:lnTo>
                      <a:pt x="1857743" y="972146"/>
                    </a:lnTo>
                    <a:lnTo>
                      <a:pt x="1931428" y="984592"/>
                    </a:lnTo>
                    <a:lnTo>
                      <a:pt x="1961108" y="999655"/>
                    </a:lnTo>
                    <a:lnTo>
                      <a:pt x="1964880" y="1005446"/>
                    </a:lnTo>
                    <a:lnTo>
                      <a:pt x="1948484" y="1003947"/>
                    </a:lnTo>
                    <a:lnTo>
                      <a:pt x="1917700" y="997140"/>
                    </a:lnTo>
                    <a:lnTo>
                      <a:pt x="1878304" y="987056"/>
                    </a:lnTo>
                    <a:lnTo>
                      <a:pt x="1857235" y="981316"/>
                    </a:lnTo>
                    <a:lnTo>
                      <a:pt x="1781340" y="958443"/>
                    </a:lnTo>
                    <a:lnTo>
                      <a:pt x="1767903" y="954532"/>
                    </a:lnTo>
                    <a:lnTo>
                      <a:pt x="1810664" y="971461"/>
                    </a:lnTo>
                    <a:lnTo>
                      <a:pt x="1847723" y="985113"/>
                    </a:lnTo>
                    <a:lnTo>
                      <a:pt x="1980907" y="1025296"/>
                    </a:lnTo>
                    <a:lnTo>
                      <a:pt x="2020709" y="1037043"/>
                    </a:lnTo>
                    <a:lnTo>
                      <a:pt x="2042972" y="1043990"/>
                    </a:lnTo>
                    <a:lnTo>
                      <a:pt x="2067166" y="1051826"/>
                    </a:lnTo>
                    <a:lnTo>
                      <a:pt x="2040470" y="1041298"/>
                    </a:lnTo>
                    <a:lnTo>
                      <a:pt x="2018512" y="1031582"/>
                    </a:lnTo>
                    <a:lnTo>
                      <a:pt x="2000224" y="1022616"/>
                    </a:lnTo>
                    <a:lnTo>
                      <a:pt x="1984502" y="1014425"/>
                    </a:lnTo>
                    <a:lnTo>
                      <a:pt x="1997773" y="1013002"/>
                    </a:lnTo>
                    <a:lnTo>
                      <a:pt x="2033181" y="1022210"/>
                    </a:lnTo>
                    <a:lnTo>
                      <a:pt x="2083282" y="1038021"/>
                    </a:lnTo>
                    <a:lnTo>
                      <a:pt x="2140635" y="1056436"/>
                    </a:lnTo>
                    <a:lnTo>
                      <a:pt x="2197785" y="1073442"/>
                    </a:lnTo>
                    <a:lnTo>
                      <a:pt x="2171547" y="1061491"/>
                    </a:lnTo>
                    <a:lnTo>
                      <a:pt x="2171547" y="1057643"/>
                    </a:lnTo>
                    <a:lnTo>
                      <a:pt x="2190089" y="1059459"/>
                    </a:lnTo>
                    <a:lnTo>
                      <a:pt x="2219502" y="1064539"/>
                    </a:lnTo>
                    <a:lnTo>
                      <a:pt x="2227084" y="1066507"/>
                    </a:lnTo>
                    <a:lnTo>
                      <a:pt x="2236139" y="1067269"/>
                    </a:lnTo>
                    <a:lnTo>
                      <a:pt x="2250884" y="1069479"/>
                    </a:lnTo>
                    <a:close/>
                  </a:path>
                  <a:path w="4354830" h="2051050">
                    <a:moveTo>
                      <a:pt x="2261933" y="1920290"/>
                    </a:moveTo>
                    <a:lnTo>
                      <a:pt x="2233320" y="1919300"/>
                    </a:lnTo>
                    <a:lnTo>
                      <a:pt x="2180412" y="1916950"/>
                    </a:lnTo>
                    <a:lnTo>
                      <a:pt x="2153716" y="1916518"/>
                    </a:lnTo>
                    <a:lnTo>
                      <a:pt x="2196071" y="1921840"/>
                    </a:lnTo>
                    <a:lnTo>
                      <a:pt x="2234247" y="1923999"/>
                    </a:lnTo>
                    <a:lnTo>
                      <a:pt x="2249665" y="1923618"/>
                    </a:lnTo>
                    <a:lnTo>
                      <a:pt x="2259634" y="1922373"/>
                    </a:lnTo>
                    <a:lnTo>
                      <a:pt x="2261933" y="1920290"/>
                    </a:lnTo>
                    <a:close/>
                  </a:path>
                  <a:path w="4354830" h="2051050">
                    <a:moveTo>
                      <a:pt x="2495448" y="1914677"/>
                    </a:moveTo>
                    <a:lnTo>
                      <a:pt x="2487155" y="1915668"/>
                    </a:lnTo>
                    <a:lnTo>
                      <a:pt x="2479992" y="1916658"/>
                    </a:lnTo>
                    <a:lnTo>
                      <a:pt x="2473668" y="1917636"/>
                    </a:lnTo>
                    <a:lnTo>
                      <a:pt x="2467864" y="1918627"/>
                    </a:lnTo>
                    <a:lnTo>
                      <a:pt x="2474836" y="1917801"/>
                    </a:lnTo>
                    <a:lnTo>
                      <a:pt x="2481719" y="1916887"/>
                    </a:lnTo>
                    <a:lnTo>
                      <a:pt x="2488565" y="1915858"/>
                    </a:lnTo>
                    <a:lnTo>
                      <a:pt x="2495448" y="1914677"/>
                    </a:lnTo>
                    <a:close/>
                  </a:path>
                  <a:path w="4354830" h="2051050">
                    <a:moveTo>
                      <a:pt x="3229305" y="2022703"/>
                    </a:moveTo>
                    <a:lnTo>
                      <a:pt x="3222510" y="2021255"/>
                    </a:lnTo>
                    <a:lnTo>
                      <a:pt x="3224974" y="2017242"/>
                    </a:lnTo>
                    <a:lnTo>
                      <a:pt x="3225838" y="2014880"/>
                    </a:lnTo>
                    <a:lnTo>
                      <a:pt x="3214281" y="2018385"/>
                    </a:lnTo>
                    <a:lnTo>
                      <a:pt x="3160458" y="2033917"/>
                    </a:lnTo>
                    <a:lnTo>
                      <a:pt x="3229305" y="2022703"/>
                    </a:lnTo>
                    <a:close/>
                  </a:path>
                  <a:path w="4354830" h="2051050">
                    <a:moveTo>
                      <a:pt x="3242614" y="2020506"/>
                    </a:moveTo>
                    <a:lnTo>
                      <a:pt x="3229305" y="2022690"/>
                    </a:lnTo>
                    <a:lnTo>
                      <a:pt x="3232289" y="2022487"/>
                    </a:lnTo>
                    <a:lnTo>
                      <a:pt x="3236531" y="2021827"/>
                    </a:lnTo>
                    <a:lnTo>
                      <a:pt x="3242614" y="2020506"/>
                    </a:lnTo>
                    <a:close/>
                  </a:path>
                  <a:path w="4354830" h="2051050">
                    <a:moveTo>
                      <a:pt x="3427184" y="1710156"/>
                    </a:moveTo>
                    <a:lnTo>
                      <a:pt x="3382607" y="1718335"/>
                    </a:lnTo>
                    <a:lnTo>
                      <a:pt x="3370008" y="1722272"/>
                    </a:lnTo>
                    <a:lnTo>
                      <a:pt x="3353574" y="1726653"/>
                    </a:lnTo>
                    <a:lnTo>
                      <a:pt x="3332188" y="1731327"/>
                    </a:lnTo>
                    <a:lnTo>
                      <a:pt x="3400221" y="1704276"/>
                    </a:lnTo>
                    <a:lnTo>
                      <a:pt x="3360991" y="1714817"/>
                    </a:lnTo>
                    <a:lnTo>
                      <a:pt x="3331464" y="1726069"/>
                    </a:lnTo>
                    <a:lnTo>
                      <a:pt x="3315551" y="1734845"/>
                    </a:lnTo>
                    <a:lnTo>
                      <a:pt x="3317113" y="1737956"/>
                    </a:lnTo>
                    <a:lnTo>
                      <a:pt x="3399840" y="1717751"/>
                    </a:lnTo>
                    <a:lnTo>
                      <a:pt x="3413582" y="1714220"/>
                    </a:lnTo>
                    <a:lnTo>
                      <a:pt x="3427184" y="1710156"/>
                    </a:lnTo>
                    <a:close/>
                  </a:path>
                  <a:path w="4354830" h="2051050">
                    <a:moveTo>
                      <a:pt x="3597884" y="1903310"/>
                    </a:moveTo>
                    <a:lnTo>
                      <a:pt x="3589490" y="1904403"/>
                    </a:lnTo>
                    <a:lnTo>
                      <a:pt x="3502215" y="1932660"/>
                    </a:lnTo>
                    <a:lnTo>
                      <a:pt x="3597884" y="1903310"/>
                    </a:lnTo>
                    <a:close/>
                  </a:path>
                  <a:path w="4354830" h="2051050">
                    <a:moveTo>
                      <a:pt x="4354500" y="1599666"/>
                    </a:moveTo>
                    <a:lnTo>
                      <a:pt x="4342409" y="1605140"/>
                    </a:lnTo>
                    <a:lnTo>
                      <a:pt x="4329430" y="1610525"/>
                    </a:lnTo>
                    <a:lnTo>
                      <a:pt x="4241444" y="1662112"/>
                    </a:lnTo>
                    <a:lnTo>
                      <a:pt x="4267009" y="1651711"/>
                    </a:lnTo>
                    <a:lnTo>
                      <a:pt x="4344670" y="1606143"/>
                    </a:lnTo>
                    <a:lnTo>
                      <a:pt x="4354500" y="1599666"/>
                    </a:lnTo>
                    <a:close/>
                  </a:path>
                </a:pathLst>
              </a:custGeom>
              <a:solidFill>
                <a:srgbClr val="FFD61C"/>
              </a:solidFill>
            </p:spPr>
            <p:txBody>
              <a:bodyPr wrap="square" lIns="0" tIns="0" rIns="0" bIns="0" rtlCol="0"/>
              <a:lstStyle/>
              <a:p>
                <a:endParaRPr/>
              </a:p>
            </p:txBody>
          </p:sp>
          <p:pic>
            <p:nvPicPr>
              <p:cNvPr id="68" name="object 65"/>
              <p:cNvPicPr/>
              <p:nvPr/>
            </p:nvPicPr>
            <p:blipFill>
              <a:blip r:embed="rId12" cstate="print"/>
              <a:stretch>
                <a:fillRect/>
              </a:stretch>
            </p:blipFill>
            <p:spPr>
              <a:xfrm>
                <a:off x="13172490" y="4389692"/>
                <a:ext cx="266411" cy="68924"/>
              </a:xfrm>
              <a:prstGeom prst="rect">
                <a:avLst/>
              </a:prstGeom>
            </p:spPr>
          </p:pic>
          <p:sp>
            <p:nvSpPr>
              <p:cNvPr id="69" name="object 66"/>
              <p:cNvSpPr/>
              <p:nvPr/>
            </p:nvSpPr>
            <p:spPr>
              <a:xfrm>
                <a:off x="10612971" y="2482436"/>
                <a:ext cx="2565400" cy="2136140"/>
              </a:xfrm>
              <a:custGeom>
                <a:avLst/>
                <a:gdLst/>
                <a:ahLst/>
                <a:cxnLst/>
                <a:rect l="l" t="t" r="r" b="b"/>
                <a:pathLst>
                  <a:path w="2565400" h="2136140">
                    <a:moveTo>
                      <a:pt x="258813" y="413753"/>
                    </a:moveTo>
                    <a:lnTo>
                      <a:pt x="235089" y="382968"/>
                    </a:lnTo>
                    <a:lnTo>
                      <a:pt x="242417" y="392798"/>
                    </a:lnTo>
                    <a:lnTo>
                      <a:pt x="248666" y="400989"/>
                    </a:lnTo>
                    <a:lnTo>
                      <a:pt x="254063" y="407873"/>
                    </a:lnTo>
                    <a:lnTo>
                      <a:pt x="258813" y="413753"/>
                    </a:lnTo>
                    <a:close/>
                  </a:path>
                  <a:path w="2565400" h="2136140">
                    <a:moveTo>
                      <a:pt x="790587" y="945959"/>
                    </a:moveTo>
                    <a:lnTo>
                      <a:pt x="787641" y="937856"/>
                    </a:lnTo>
                    <a:lnTo>
                      <a:pt x="708621" y="871753"/>
                    </a:lnTo>
                    <a:lnTo>
                      <a:pt x="718019" y="874661"/>
                    </a:lnTo>
                    <a:lnTo>
                      <a:pt x="714819" y="871753"/>
                    </a:lnTo>
                    <a:lnTo>
                      <a:pt x="708812" y="866292"/>
                    </a:lnTo>
                    <a:lnTo>
                      <a:pt x="694778" y="853554"/>
                    </a:lnTo>
                    <a:lnTo>
                      <a:pt x="666737" y="825411"/>
                    </a:lnTo>
                    <a:lnTo>
                      <a:pt x="627189" y="785634"/>
                    </a:lnTo>
                    <a:lnTo>
                      <a:pt x="636739" y="801776"/>
                    </a:lnTo>
                    <a:lnTo>
                      <a:pt x="644232" y="814006"/>
                    </a:lnTo>
                    <a:lnTo>
                      <a:pt x="647509" y="821994"/>
                    </a:lnTo>
                    <a:lnTo>
                      <a:pt x="644398" y="825411"/>
                    </a:lnTo>
                    <a:lnTo>
                      <a:pt x="609307" y="787552"/>
                    </a:lnTo>
                    <a:lnTo>
                      <a:pt x="578891" y="751370"/>
                    </a:lnTo>
                    <a:lnTo>
                      <a:pt x="572465" y="736930"/>
                    </a:lnTo>
                    <a:lnTo>
                      <a:pt x="564845" y="724204"/>
                    </a:lnTo>
                    <a:lnTo>
                      <a:pt x="539165" y="688606"/>
                    </a:lnTo>
                    <a:lnTo>
                      <a:pt x="507212" y="652945"/>
                    </a:lnTo>
                    <a:lnTo>
                      <a:pt x="473811" y="616597"/>
                    </a:lnTo>
                    <a:lnTo>
                      <a:pt x="464312" y="606107"/>
                    </a:lnTo>
                    <a:lnTo>
                      <a:pt x="458965" y="600202"/>
                    </a:lnTo>
                    <a:lnTo>
                      <a:pt x="444131" y="583387"/>
                    </a:lnTo>
                    <a:lnTo>
                      <a:pt x="429298" y="566204"/>
                    </a:lnTo>
                    <a:lnTo>
                      <a:pt x="414426" y="548690"/>
                    </a:lnTo>
                    <a:lnTo>
                      <a:pt x="425729" y="558660"/>
                    </a:lnTo>
                    <a:lnTo>
                      <a:pt x="419049" y="551078"/>
                    </a:lnTo>
                    <a:lnTo>
                      <a:pt x="416763" y="548690"/>
                    </a:lnTo>
                    <a:lnTo>
                      <a:pt x="413816" y="545604"/>
                    </a:lnTo>
                    <a:lnTo>
                      <a:pt x="409651" y="541705"/>
                    </a:lnTo>
                    <a:lnTo>
                      <a:pt x="406158" y="538835"/>
                    </a:lnTo>
                    <a:lnTo>
                      <a:pt x="304393" y="416090"/>
                    </a:lnTo>
                    <a:lnTo>
                      <a:pt x="301066" y="412483"/>
                    </a:lnTo>
                    <a:lnTo>
                      <a:pt x="296748" y="406247"/>
                    </a:lnTo>
                    <a:lnTo>
                      <a:pt x="292925" y="401307"/>
                    </a:lnTo>
                    <a:lnTo>
                      <a:pt x="229171" y="316661"/>
                    </a:lnTo>
                    <a:lnTo>
                      <a:pt x="222491" y="307809"/>
                    </a:lnTo>
                    <a:lnTo>
                      <a:pt x="221195" y="306082"/>
                    </a:lnTo>
                    <a:lnTo>
                      <a:pt x="186563" y="260146"/>
                    </a:lnTo>
                    <a:lnTo>
                      <a:pt x="182270" y="254635"/>
                    </a:lnTo>
                    <a:lnTo>
                      <a:pt x="179400" y="250291"/>
                    </a:lnTo>
                    <a:lnTo>
                      <a:pt x="119507" y="163652"/>
                    </a:lnTo>
                    <a:lnTo>
                      <a:pt x="97066" y="130784"/>
                    </a:lnTo>
                    <a:lnTo>
                      <a:pt x="74968" y="98005"/>
                    </a:lnTo>
                    <a:lnTo>
                      <a:pt x="53378" y="65392"/>
                    </a:lnTo>
                    <a:lnTo>
                      <a:pt x="40690" y="45732"/>
                    </a:lnTo>
                    <a:lnTo>
                      <a:pt x="32473" y="33007"/>
                    </a:lnTo>
                    <a:lnTo>
                      <a:pt x="9626" y="2057"/>
                    </a:lnTo>
                    <a:lnTo>
                      <a:pt x="7239" y="0"/>
                    </a:lnTo>
                    <a:lnTo>
                      <a:pt x="6286" y="114"/>
                    </a:lnTo>
                    <a:lnTo>
                      <a:pt x="4356" y="381"/>
                    </a:lnTo>
                    <a:lnTo>
                      <a:pt x="8064" y="9398"/>
                    </a:lnTo>
                    <a:lnTo>
                      <a:pt x="11874" y="19761"/>
                    </a:lnTo>
                    <a:lnTo>
                      <a:pt x="18872" y="42481"/>
                    </a:lnTo>
                    <a:lnTo>
                      <a:pt x="18491" y="45415"/>
                    </a:lnTo>
                    <a:lnTo>
                      <a:pt x="17208" y="45732"/>
                    </a:lnTo>
                    <a:lnTo>
                      <a:pt x="12903" y="42481"/>
                    </a:lnTo>
                    <a:lnTo>
                      <a:pt x="11061" y="40779"/>
                    </a:lnTo>
                    <a:lnTo>
                      <a:pt x="6502" y="36004"/>
                    </a:lnTo>
                    <a:lnTo>
                      <a:pt x="3683" y="32766"/>
                    </a:lnTo>
                    <a:lnTo>
                      <a:pt x="0" y="28041"/>
                    </a:lnTo>
                    <a:lnTo>
                      <a:pt x="27444" y="72440"/>
                    </a:lnTo>
                    <a:lnTo>
                      <a:pt x="57111" y="119303"/>
                    </a:lnTo>
                    <a:lnTo>
                      <a:pt x="87718" y="166522"/>
                    </a:lnTo>
                    <a:lnTo>
                      <a:pt x="117589" y="211353"/>
                    </a:lnTo>
                    <a:lnTo>
                      <a:pt x="145097" y="251142"/>
                    </a:lnTo>
                    <a:lnTo>
                      <a:pt x="156476" y="266877"/>
                    </a:lnTo>
                    <a:lnTo>
                      <a:pt x="159550" y="271221"/>
                    </a:lnTo>
                    <a:lnTo>
                      <a:pt x="163957" y="276326"/>
                    </a:lnTo>
                    <a:lnTo>
                      <a:pt x="167398" y="280479"/>
                    </a:lnTo>
                    <a:lnTo>
                      <a:pt x="177431" y="291934"/>
                    </a:lnTo>
                    <a:lnTo>
                      <a:pt x="185851" y="300532"/>
                    </a:lnTo>
                    <a:lnTo>
                      <a:pt x="192455" y="305930"/>
                    </a:lnTo>
                    <a:lnTo>
                      <a:pt x="192951" y="306120"/>
                    </a:lnTo>
                    <a:lnTo>
                      <a:pt x="190766" y="306298"/>
                    </a:lnTo>
                    <a:lnTo>
                      <a:pt x="191655" y="311226"/>
                    </a:lnTo>
                    <a:lnTo>
                      <a:pt x="198716" y="323634"/>
                    </a:lnTo>
                    <a:lnTo>
                      <a:pt x="254635" y="377952"/>
                    </a:lnTo>
                    <a:lnTo>
                      <a:pt x="214185" y="316661"/>
                    </a:lnTo>
                    <a:lnTo>
                      <a:pt x="225704" y="328561"/>
                    </a:lnTo>
                    <a:lnTo>
                      <a:pt x="253796" y="360870"/>
                    </a:lnTo>
                    <a:lnTo>
                      <a:pt x="286512" y="401535"/>
                    </a:lnTo>
                    <a:lnTo>
                      <a:pt x="295109" y="412559"/>
                    </a:lnTo>
                    <a:lnTo>
                      <a:pt x="299288" y="417728"/>
                    </a:lnTo>
                    <a:lnTo>
                      <a:pt x="341198" y="467956"/>
                    </a:lnTo>
                    <a:lnTo>
                      <a:pt x="377469" y="513549"/>
                    </a:lnTo>
                    <a:lnTo>
                      <a:pt x="408787" y="553707"/>
                    </a:lnTo>
                    <a:lnTo>
                      <a:pt x="432765" y="585520"/>
                    </a:lnTo>
                    <a:lnTo>
                      <a:pt x="447065" y="606107"/>
                    </a:lnTo>
                    <a:lnTo>
                      <a:pt x="417563" y="574789"/>
                    </a:lnTo>
                    <a:lnTo>
                      <a:pt x="396608" y="553910"/>
                    </a:lnTo>
                    <a:lnTo>
                      <a:pt x="380949" y="539318"/>
                    </a:lnTo>
                    <a:lnTo>
                      <a:pt x="367296" y="526872"/>
                    </a:lnTo>
                    <a:lnTo>
                      <a:pt x="360197" y="519963"/>
                    </a:lnTo>
                    <a:lnTo>
                      <a:pt x="332714" y="489394"/>
                    </a:lnTo>
                    <a:lnTo>
                      <a:pt x="304736" y="454571"/>
                    </a:lnTo>
                    <a:lnTo>
                      <a:pt x="278638" y="420217"/>
                    </a:lnTo>
                    <a:lnTo>
                      <a:pt x="268592" y="405472"/>
                    </a:lnTo>
                    <a:lnTo>
                      <a:pt x="271983" y="415645"/>
                    </a:lnTo>
                    <a:lnTo>
                      <a:pt x="275145" y="426161"/>
                    </a:lnTo>
                    <a:lnTo>
                      <a:pt x="272580" y="428409"/>
                    </a:lnTo>
                    <a:lnTo>
                      <a:pt x="258800" y="413766"/>
                    </a:lnTo>
                    <a:lnTo>
                      <a:pt x="276466" y="436753"/>
                    </a:lnTo>
                    <a:lnTo>
                      <a:pt x="280377" y="440778"/>
                    </a:lnTo>
                    <a:lnTo>
                      <a:pt x="284505" y="445757"/>
                    </a:lnTo>
                    <a:lnTo>
                      <a:pt x="313118" y="479983"/>
                    </a:lnTo>
                    <a:lnTo>
                      <a:pt x="381317" y="562851"/>
                    </a:lnTo>
                    <a:lnTo>
                      <a:pt x="407936" y="594550"/>
                    </a:lnTo>
                    <a:lnTo>
                      <a:pt x="434530" y="625271"/>
                    </a:lnTo>
                    <a:lnTo>
                      <a:pt x="477266" y="672325"/>
                    </a:lnTo>
                    <a:lnTo>
                      <a:pt x="506018" y="704545"/>
                    </a:lnTo>
                    <a:lnTo>
                      <a:pt x="533463" y="734517"/>
                    </a:lnTo>
                    <a:lnTo>
                      <a:pt x="591642" y="792581"/>
                    </a:lnTo>
                    <a:lnTo>
                      <a:pt x="622935" y="823214"/>
                    </a:lnTo>
                    <a:lnTo>
                      <a:pt x="654862" y="853897"/>
                    </a:lnTo>
                    <a:lnTo>
                      <a:pt x="687844" y="884034"/>
                    </a:lnTo>
                    <a:lnTo>
                      <a:pt x="722299" y="912990"/>
                    </a:lnTo>
                    <a:lnTo>
                      <a:pt x="695172" y="883640"/>
                    </a:lnTo>
                    <a:lnTo>
                      <a:pt x="683056" y="869010"/>
                    </a:lnTo>
                    <a:lnTo>
                      <a:pt x="683145" y="866292"/>
                    </a:lnTo>
                    <a:lnTo>
                      <a:pt x="692645" y="872705"/>
                    </a:lnTo>
                    <a:lnTo>
                      <a:pt x="708748" y="885431"/>
                    </a:lnTo>
                    <a:lnTo>
                      <a:pt x="749617" y="918654"/>
                    </a:lnTo>
                    <a:lnTo>
                      <a:pt x="768781" y="933564"/>
                    </a:lnTo>
                    <a:lnTo>
                      <a:pt x="783374" y="943597"/>
                    </a:lnTo>
                    <a:lnTo>
                      <a:pt x="790587" y="945959"/>
                    </a:lnTo>
                    <a:close/>
                  </a:path>
                  <a:path w="2565400" h="2136140">
                    <a:moveTo>
                      <a:pt x="2160155" y="2062899"/>
                    </a:moveTo>
                    <a:lnTo>
                      <a:pt x="2080412" y="2038172"/>
                    </a:lnTo>
                    <a:lnTo>
                      <a:pt x="2087295" y="2041982"/>
                    </a:lnTo>
                    <a:lnTo>
                      <a:pt x="2160155" y="2062899"/>
                    </a:lnTo>
                    <a:close/>
                  </a:path>
                  <a:path w="2565400" h="2136140">
                    <a:moveTo>
                      <a:pt x="2213749" y="2008593"/>
                    </a:moveTo>
                    <a:lnTo>
                      <a:pt x="2171547" y="1993188"/>
                    </a:lnTo>
                    <a:lnTo>
                      <a:pt x="2150630" y="1985225"/>
                    </a:lnTo>
                    <a:lnTo>
                      <a:pt x="2128888" y="1977199"/>
                    </a:lnTo>
                    <a:lnTo>
                      <a:pt x="2084273" y="1961616"/>
                    </a:lnTo>
                    <a:lnTo>
                      <a:pt x="2115528" y="1976551"/>
                    </a:lnTo>
                    <a:lnTo>
                      <a:pt x="2152878" y="1990090"/>
                    </a:lnTo>
                    <a:lnTo>
                      <a:pt x="2188299" y="2001139"/>
                    </a:lnTo>
                    <a:lnTo>
                      <a:pt x="2213749" y="2008593"/>
                    </a:lnTo>
                    <a:close/>
                  </a:path>
                  <a:path w="2565400" h="2136140">
                    <a:moveTo>
                      <a:pt x="2565235" y="2135733"/>
                    </a:moveTo>
                    <a:lnTo>
                      <a:pt x="2533535" y="2127478"/>
                    </a:lnTo>
                    <a:lnTo>
                      <a:pt x="2484882" y="2117585"/>
                    </a:lnTo>
                    <a:lnTo>
                      <a:pt x="2565235" y="2135733"/>
                    </a:lnTo>
                    <a:close/>
                  </a:path>
                </a:pathLst>
              </a:custGeom>
              <a:solidFill>
                <a:srgbClr val="FFD61C"/>
              </a:solidFill>
            </p:spPr>
            <p:txBody>
              <a:bodyPr wrap="square" lIns="0" tIns="0" rIns="0" bIns="0" rtlCol="0"/>
              <a:lstStyle/>
              <a:p>
                <a:endParaRPr/>
              </a:p>
            </p:txBody>
          </p:sp>
          <p:pic>
            <p:nvPicPr>
              <p:cNvPr id="70" name="object 67"/>
              <p:cNvPicPr/>
              <p:nvPr/>
            </p:nvPicPr>
            <p:blipFill>
              <a:blip r:embed="rId13" cstate="print"/>
              <a:stretch>
                <a:fillRect/>
              </a:stretch>
            </p:blipFill>
            <p:spPr>
              <a:xfrm>
                <a:off x="10086763" y="1437299"/>
                <a:ext cx="143930" cy="297631"/>
              </a:xfrm>
              <a:prstGeom prst="rect">
                <a:avLst/>
              </a:prstGeom>
            </p:spPr>
          </p:pic>
          <p:pic>
            <p:nvPicPr>
              <p:cNvPr id="71" name="object 68"/>
              <p:cNvPicPr/>
              <p:nvPr/>
            </p:nvPicPr>
            <p:blipFill>
              <a:blip r:embed="rId14" cstate="print"/>
              <a:stretch>
                <a:fillRect/>
              </a:stretch>
            </p:blipFill>
            <p:spPr>
              <a:xfrm>
                <a:off x="10365123" y="2035509"/>
                <a:ext cx="174095" cy="341660"/>
              </a:xfrm>
              <a:prstGeom prst="rect">
                <a:avLst/>
              </a:prstGeom>
            </p:spPr>
          </p:pic>
          <p:sp>
            <p:nvSpPr>
              <p:cNvPr id="255" name="object 69"/>
              <p:cNvSpPr/>
              <p:nvPr/>
            </p:nvSpPr>
            <p:spPr>
              <a:xfrm>
                <a:off x="11380127" y="3773861"/>
                <a:ext cx="847725" cy="526415"/>
              </a:xfrm>
              <a:custGeom>
                <a:avLst/>
                <a:gdLst/>
                <a:ahLst/>
                <a:cxnLst/>
                <a:rect l="l" t="t" r="r" b="b"/>
                <a:pathLst>
                  <a:path w="847725" h="526414">
                    <a:moveTo>
                      <a:pt x="337616" y="305396"/>
                    </a:moveTo>
                    <a:lnTo>
                      <a:pt x="330225" y="297294"/>
                    </a:lnTo>
                    <a:lnTo>
                      <a:pt x="314007" y="286854"/>
                    </a:lnTo>
                    <a:lnTo>
                      <a:pt x="292976" y="274548"/>
                    </a:lnTo>
                    <a:lnTo>
                      <a:pt x="271170" y="260807"/>
                    </a:lnTo>
                    <a:lnTo>
                      <a:pt x="292595" y="276402"/>
                    </a:lnTo>
                    <a:lnTo>
                      <a:pt x="308648" y="287578"/>
                    </a:lnTo>
                    <a:lnTo>
                      <a:pt x="322580" y="296506"/>
                    </a:lnTo>
                    <a:lnTo>
                      <a:pt x="337616" y="305396"/>
                    </a:lnTo>
                    <a:close/>
                  </a:path>
                  <a:path w="847725" h="526414">
                    <a:moveTo>
                      <a:pt x="428053" y="277787"/>
                    </a:moveTo>
                    <a:lnTo>
                      <a:pt x="369303" y="240728"/>
                    </a:lnTo>
                    <a:lnTo>
                      <a:pt x="299504" y="191008"/>
                    </a:lnTo>
                    <a:lnTo>
                      <a:pt x="249186" y="154444"/>
                    </a:lnTo>
                    <a:lnTo>
                      <a:pt x="198501" y="116141"/>
                    </a:lnTo>
                    <a:lnTo>
                      <a:pt x="173164" y="97396"/>
                    </a:lnTo>
                    <a:lnTo>
                      <a:pt x="148082" y="79209"/>
                    </a:lnTo>
                    <a:lnTo>
                      <a:pt x="124028" y="61074"/>
                    </a:lnTo>
                    <a:lnTo>
                      <a:pt x="100609" y="43967"/>
                    </a:lnTo>
                    <a:lnTo>
                      <a:pt x="77978" y="28130"/>
                    </a:lnTo>
                    <a:lnTo>
                      <a:pt x="56324" y="13804"/>
                    </a:lnTo>
                    <a:lnTo>
                      <a:pt x="35585" y="3975"/>
                    </a:lnTo>
                    <a:lnTo>
                      <a:pt x="21767" y="0"/>
                    </a:lnTo>
                    <a:lnTo>
                      <a:pt x="13322" y="863"/>
                    </a:lnTo>
                    <a:lnTo>
                      <a:pt x="8636" y="5499"/>
                    </a:lnTo>
                    <a:lnTo>
                      <a:pt x="6375" y="12585"/>
                    </a:lnTo>
                    <a:lnTo>
                      <a:pt x="5130" y="20866"/>
                    </a:lnTo>
                    <a:lnTo>
                      <a:pt x="3479" y="29044"/>
                    </a:lnTo>
                    <a:lnTo>
                      <a:pt x="26530" y="61099"/>
                    </a:lnTo>
                    <a:lnTo>
                      <a:pt x="80632" y="105714"/>
                    </a:lnTo>
                    <a:lnTo>
                      <a:pt x="130606" y="142303"/>
                    </a:lnTo>
                    <a:lnTo>
                      <a:pt x="164528" y="161061"/>
                    </a:lnTo>
                    <a:lnTo>
                      <a:pt x="168656" y="161290"/>
                    </a:lnTo>
                    <a:lnTo>
                      <a:pt x="154660" y="147345"/>
                    </a:lnTo>
                    <a:lnTo>
                      <a:pt x="153847" y="143840"/>
                    </a:lnTo>
                    <a:lnTo>
                      <a:pt x="161772" y="147320"/>
                    </a:lnTo>
                    <a:lnTo>
                      <a:pt x="186080" y="161607"/>
                    </a:lnTo>
                    <a:lnTo>
                      <a:pt x="193586" y="165557"/>
                    </a:lnTo>
                    <a:lnTo>
                      <a:pt x="192062" y="162826"/>
                    </a:lnTo>
                    <a:lnTo>
                      <a:pt x="177101" y="149974"/>
                    </a:lnTo>
                    <a:lnTo>
                      <a:pt x="144233" y="123583"/>
                    </a:lnTo>
                    <a:lnTo>
                      <a:pt x="145072" y="120319"/>
                    </a:lnTo>
                    <a:lnTo>
                      <a:pt x="189141" y="141325"/>
                    </a:lnTo>
                    <a:lnTo>
                      <a:pt x="231343" y="170091"/>
                    </a:lnTo>
                    <a:lnTo>
                      <a:pt x="265722" y="195999"/>
                    </a:lnTo>
                    <a:lnTo>
                      <a:pt x="260286" y="195110"/>
                    </a:lnTo>
                    <a:lnTo>
                      <a:pt x="252133" y="191452"/>
                    </a:lnTo>
                    <a:lnTo>
                      <a:pt x="242887" y="186372"/>
                    </a:lnTo>
                    <a:lnTo>
                      <a:pt x="227634" y="177444"/>
                    </a:lnTo>
                    <a:lnTo>
                      <a:pt x="224612" y="176695"/>
                    </a:lnTo>
                    <a:lnTo>
                      <a:pt x="226695" y="180428"/>
                    </a:lnTo>
                    <a:lnTo>
                      <a:pt x="235458" y="190119"/>
                    </a:lnTo>
                    <a:lnTo>
                      <a:pt x="264693" y="205460"/>
                    </a:lnTo>
                    <a:lnTo>
                      <a:pt x="282194" y="215595"/>
                    </a:lnTo>
                    <a:lnTo>
                      <a:pt x="289293" y="217779"/>
                    </a:lnTo>
                    <a:lnTo>
                      <a:pt x="287350" y="209257"/>
                    </a:lnTo>
                    <a:lnTo>
                      <a:pt x="312750" y="223824"/>
                    </a:lnTo>
                    <a:lnTo>
                      <a:pt x="333463" y="235013"/>
                    </a:lnTo>
                    <a:lnTo>
                      <a:pt x="350723" y="243649"/>
                    </a:lnTo>
                    <a:lnTo>
                      <a:pt x="365760" y="250571"/>
                    </a:lnTo>
                    <a:lnTo>
                      <a:pt x="394220" y="262356"/>
                    </a:lnTo>
                    <a:lnTo>
                      <a:pt x="409854" y="269201"/>
                    </a:lnTo>
                    <a:lnTo>
                      <a:pt x="428053" y="277787"/>
                    </a:lnTo>
                    <a:close/>
                  </a:path>
                  <a:path w="847725" h="526414">
                    <a:moveTo>
                      <a:pt x="468668" y="298805"/>
                    </a:moveTo>
                    <a:lnTo>
                      <a:pt x="457047" y="292544"/>
                    </a:lnTo>
                    <a:lnTo>
                      <a:pt x="446582" y="287070"/>
                    </a:lnTo>
                    <a:lnTo>
                      <a:pt x="436994" y="282206"/>
                    </a:lnTo>
                    <a:lnTo>
                      <a:pt x="428053" y="277787"/>
                    </a:lnTo>
                    <a:lnTo>
                      <a:pt x="440131" y="284759"/>
                    </a:lnTo>
                    <a:lnTo>
                      <a:pt x="450989" y="290652"/>
                    </a:lnTo>
                    <a:lnTo>
                      <a:pt x="460514" y="295363"/>
                    </a:lnTo>
                    <a:lnTo>
                      <a:pt x="468668" y="298805"/>
                    </a:lnTo>
                    <a:close/>
                  </a:path>
                  <a:path w="847725" h="526414">
                    <a:moveTo>
                      <a:pt x="847661" y="526084"/>
                    </a:moveTo>
                    <a:lnTo>
                      <a:pt x="841171" y="521398"/>
                    </a:lnTo>
                    <a:lnTo>
                      <a:pt x="823836" y="513956"/>
                    </a:lnTo>
                    <a:lnTo>
                      <a:pt x="772223" y="490728"/>
                    </a:lnTo>
                    <a:lnTo>
                      <a:pt x="778649" y="495655"/>
                    </a:lnTo>
                    <a:lnTo>
                      <a:pt x="813028" y="511175"/>
                    </a:lnTo>
                    <a:lnTo>
                      <a:pt x="830249" y="518820"/>
                    </a:lnTo>
                    <a:lnTo>
                      <a:pt x="847661" y="526084"/>
                    </a:lnTo>
                    <a:close/>
                  </a:path>
                </a:pathLst>
              </a:custGeom>
              <a:solidFill>
                <a:srgbClr val="FFD61C"/>
              </a:solidFill>
            </p:spPr>
            <p:txBody>
              <a:bodyPr wrap="square" lIns="0" tIns="0" rIns="0" bIns="0" rtlCol="0"/>
              <a:lstStyle/>
              <a:p>
                <a:endParaRPr/>
              </a:p>
            </p:txBody>
          </p:sp>
          <p:pic>
            <p:nvPicPr>
              <p:cNvPr id="257" name="object 70"/>
              <p:cNvPicPr/>
              <p:nvPr/>
            </p:nvPicPr>
            <p:blipFill>
              <a:blip r:embed="rId15" cstate="print"/>
              <a:stretch>
                <a:fillRect/>
              </a:stretch>
            </p:blipFill>
            <p:spPr>
              <a:xfrm>
                <a:off x="10992284" y="3261673"/>
                <a:ext cx="112825" cy="113772"/>
              </a:xfrm>
              <a:prstGeom prst="rect">
                <a:avLst/>
              </a:prstGeom>
            </p:spPr>
          </p:pic>
          <p:sp>
            <p:nvSpPr>
              <p:cNvPr id="258" name="object 71"/>
              <p:cNvSpPr/>
              <p:nvPr/>
            </p:nvSpPr>
            <p:spPr>
              <a:xfrm>
                <a:off x="9706750" y="122751"/>
                <a:ext cx="588010" cy="1759585"/>
              </a:xfrm>
              <a:custGeom>
                <a:avLst/>
                <a:gdLst/>
                <a:ahLst/>
                <a:cxnLst/>
                <a:rect l="l" t="t" r="r" b="b"/>
                <a:pathLst>
                  <a:path w="588009" h="1759585">
                    <a:moveTo>
                      <a:pt x="5245" y="42684"/>
                    </a:moveTo>
                    <a:lnTo>
                      <a:pt x="0" y="0"/>
                    </a:lnTo>
                    <a:lnTo>
                      <a:pt x="596" y="10388"/>
                    </a:lnTo>
                    <a:lnTo>
                      <a:pt x="1422" y="19761"/>
                    </a:lnTo>
                    <a:lnTo>
                      <a:pt x="2857" y="29921"/>
                    </a:lnTo>
                    <a:lnTo>
                      <a:pt x="5245" y="42684"/>
                    </a:lnTo>
                    <a:close/>
                  </a:path>
                  <a:path w="588009" h="1759585">
                    <a:moveTo>
                      <a:pt x="587819" y="1759102"/>
                    </a:moveTo>
                    <a:lnTo>
                      <a:pt x="587362" y="1751609"/>
                    </a:lnTo>
                    <a:lnTo>
                      <a:pt x="580072" y="1734413"/>
                    </a:lnTo>
                    <a:lnTo>
                      <a:pt x="569607" y="1713382"/>
                    </a:lnTo>
                    <a:lnTo>
                      <a:pt x="559663" y="1694383"/>
                    </a:lnTo>
                    <a:lnTo>
                      <a:pt x="572427" y="1725752"/>
                    </a:lnTo>
                    <a:lnTo>
                      <a:pt x="579818" y="1742782"/>
                    </a:lnTo>
                    <a:lnTo>
                      <a:pt x="587819" y="1759102"/>
                    </a:lnTo>
                    <a:close/>
                  </a:path>
                </a:pathLst>
              </a:custGeom>
              <a:solidFill>
                <a:srgbClr val="FFD61C"/>
              </a:solidFill>
            </p:spPr>
            <p:txBody>
              <a:bodyPr wrap="square" lIns="0" tIns="0" rIns="0" bIns="0" rtlCol="0"/>
              <a:lstStyle/>
              <a:p>
                <a:endParaRPr/>
              </a:p>
            </p:txBody>
          </p:sp>
        </p:grpSp>
        <p:grpSp>
          <p:nvGrpSpPr>
            <p:cNvPr id="72" name="object 72"/>
            <p:cNvGrpSpPr/>
            <p:nvPr/>
          </p:nvGrpSpPr>
          <p:grpSpPr>
            <a:xfrm>
              <a:off x="10271264" y="201048"/>
              <a:ext cx="835723" cy="998927"/>
              <a:chOff x="16936888" y="350019"/>
              <a:chExt cx="1378072" cy="1647189"/>
            </a:xfrm>
          </p:grpSpPr>
          <p:sp>
            <p:nvSpPr>
              <p:cNvPr id="73" name="object 73"/>
              <p:cNvSpPr/>
              <p:nvPr/>
            </p:nvSpPr>
            <p:spPr>
              <a:xfrm>
                <a:off x="16936888" y="350019"/>
                <a:ext cx="1289050" cy="1647189"/>
              </a:xfrm>
              <a:custGeom>
                <a:avLst/>
                <a:gdLst/>
                <a:ahLst/>
                <a:cxnLst/>
                <a:rect l="l" t="t" r="r" b="b"/>
                <a:pathLst>
                  <a:path w="1289050" h="1647189">
                    <a:moveTo>
                      <a:pt x="644399" y="0"/>
                    </a:moveTo>
                    <a:lnTo>
                      <a:pt x="602029" y="1751"/>
                    </a:lnTo>
                    <a:lnTo>
                      <a:pt x="560391" y="6933"/>
                    </a:lnTo>
                    <a:lnTo>
                      <a:pt x="519570" y="15437"/>
                    </a:lnTo>
                    <a:lnTo>
                      <a:pt x="479650" y="27154"/>
                    </a:lnTo>
                    <a:lnTo>
                      <a:pt x="440718" y="41977"/>
                    </a:lnTo>
                    <a:lnTo>
                      <a:pt x="402856" y="59796"/>
                    </a:lnTo>
                    <a:lnTo>
                      <a:pt x="366151" y="80503"/>
                    </a:lnTo>
                    <a:lnTo>
                      <a:pt x="330687" y="103990"/>
                    </a:lnTo>
                    <a:lnTo>
                      <a:pt x="296550" y="130148"/>
                    </a:lnTo>
                    <a:lnTo>
                      <a:pt x="263824" y="158868"/>
                    </a:lnTo>
                    <a:lnTo>
                      <a:pt x="232593" y="190042"/>
                    </a:lnTo>
                    <a:lnTo>
                      <a:pt x="202944" y="223562"/>
                    </a:lnTo>
                    <a:lnTo>
                      <a:pt x="174960" y="259319"/>
                    </a:lnTo>
                    <a:lnTo>
                      <a:pt x="148727" y="297204"/>
                    </a:lnTo>
                    <a:lnTo>
                      <a:pt x="124330" y="337110"/>
                    </a:lnTo>
                    <a:lnTo>
                      <a:pt x="101854" y="378927"/>
                    </a:lnTo>
                    <a:lnTo>
                      <a:pt x="81383" y="422547"/>
                    </a:lnTo>
                    <a:lnTo>
                      <a:pt x="63002" y="467862"/>
                    </a:lnTo>
                    <a:lnTo>
                      <a:pt x="46796" y="514762"/>
                    </a:lnTo>
                    <a:lnTo>
                      <a:pt x="32851" y="563141"/>
                    </a:lnTo>
                    <a:lnTo>
                      <a:pt x="21251" y="612888"/>
                    </a:lnTo>
                    <a:lnTo>
                      <a:pt x="12081" y="663896"/>
                    </a:lnTo>
                    <a:lnTo>
                      <a:pt x="5426" y="716056"/>
                    </a:lnTo>
                    <a:lnTo>
                      <a:pt x="1370" y="769260"/>
                    </a:lnTo>
                    <a:lnTo>
                      <a:pt x="0" y="823399"/>
                    </a:lnTo>
                    <a:lnTo>
                      <a:pt x="1370" y="877537"/>
                    </a:lnTo>
                    <a:lnTo>
                      <a:pt x="5426" y="930741"/>
                    </a:lnTo>
                    <a:lnTo>
                      <a:pt x="12081" y="982901"/>
                    </a:lnTo>
                    <a:lnTo>
                      <a:pt x="21251" y="1033909"/>
                    </a:lnTo>
                    <a:lnTo>
                      <a:pt x="32851" y="1083656"/>
                    </a:lnTo>
                    <a:lnTo>
                      <a:pt x="46796" y="1132035"/>
                    </a:lnTo>
                    <a:lnTo>
                      <a:pt x="63002" y="1178935"/>
                    </a:lnTo>
                    <a:lnTo>
                      <a:pt x="81383" y="1224250"/>
                    </a:lnTo>
                    <a:lnTo>
                      <a:pt x="101854" y="1267870"/>
                    </a:lnTo>
                    <a:lnTo>
                      <a:pt x="124330" y="1309687"/>
                    </a:lnTo>
                    <a:lnTo>
                      <a:pt x="148727" y="1349593"/>
                    </a:lnTo>
                    <a:lnTo>
                      <a:pt x="174960" y="1387478"/>
                    </a:lnTo>
                    <a:lnTo>
                      <a:pt x="202944" y="1423235"/>
                    </a:lnTo>
                    <a:lnTo>
                      <a:pt x="232593" y="1456755"/>
                    </a:lnTo>
                    <a:lnTo>
                      <a:pt x="263824" y="1487929"/>
                    </a:lnTo>
                    <a:lnTo>
                      <a:pt x="296550" y="1516649"/>
                    </a:lnTo>
                    <a:lnTo>
                      <a:pt x="330687" y="1542807"/>
                    </a:lnTo>
                    <a:lnTo>
                      <a:pt x="366151" y="1566294"/>
                    </a:lnTo>
                    <a:lnTo>
                      <a:pt x="402856" y="1587001"/>
                    </a:lnTo>
                    <a:lnTo>
                      <a:pt x="440718" y="1604820"/>
                    </a:lnTo>
                    <a:lnTo>
                      <a:pt x="479650" y="1619643"/>
                    </a:lnTo>
                    <a:lnTo>
                      <a:pt x="519570" y="1631360"/>
                    </a:lnTo>
                    <a:lnTo>
                      <a:pt x="560391" y="1639864"/>
                    </a:lnTo>
                    <a:lnTo>
                      <a:pt x="602029" y="1645046"/>
                    </a:lnTo>
                    <a:lnTo>
                      <a:pt x="644399" y="1646798"/>
                    </a:lnTo>
                    <a:lnTo>
                      <a:pt x="686768" y="1645046"/>
                    </a:lnTo>
                    <a:lnTo>
                      <a:pt x="728406" y="1639864"/>
                    </a:lnTo>
                    <a:lnTo>
                      <a:pt x="769228" y="1631360"/>
                    </a:lnTo>
                    <a:lnTo>
                      <a:pt x="809147" y="1619643"/>
                    </a:lnTo>
                    <a:lnTo>
                      <a:pt x="848080" y="1604820"/>
                    </a:lnTo>
                    <a:lnTo>
                      <a:pt x="885941" y="1587001"/>
                    </a:lnTo>
                    <a:lnTo>
                      <a:pt x="922646" y="1566294"/>
                    </a:lnTo>
                    <a:lnTo>
                      <a:pt x="958110" y="1542807"/>
                    </a:lnTo>
                    <a:lnTo>
                      <a:pt x="992247" y="1516649"/>
                    </a:lnTo>
                    <a:lnTo>
                      <a:pt x="1024974" y="1487929"/>
                    </a:lnTo>
                    <a:lnTo>
                      <a:pt x="1056204" y="1456755"/>
                    </a:lnTo>
                    <a:lnTo>
                      <a:pt x="1085854" y="1423235"/>
                    </a:lnTo>
                    <a:lnTo>
                      <a:pt x="1113837" y="1387478"/>
                    </a:lnTo>
                    <a:lnTo>
                      <a:pt x="1140070" y="1349593"/>
                    </a:lnTo>
                    <a:lnTo>
                      <a:pt x="1164467" y="1309687"/>
                    </a:lnTo>
                    <a:lnTo>
                      <a:pt x="1186944" y="1267870"/>
                    </a:lnTo>
                    <a:lnTo>
                      <a:pt x="1207415" y="1224250"/>
                    </a:lnTo>
                    <a:lnTo>
                      <a:pt x="1225796" y="1178935"/>
                    </a:lnTo>
                    <a:lnTo>
                      <a:pt x="1242001" y="1132035"/>
                    </a:lnTo>
                    <a:lnTo>
                      <a:pt x="1255946" y="1083656"/>
                    </a:lnTo>
                    <a:lnTo>
                      <a:pt x="1267547" y="1033909"/>
                    </a:lnTo>
                    <a:lnTo>
                      <a:pt x="1276717" y="982901"/>
                    </a:lnTo>
                    <a:lnTo>
                      <a:pt x="1283372" y="930741"/>
                    </a:lnTo>
                    <a:lnTo>
                      <a:pt x="1287427" y="877537"/>
                    </a:lnTo>
                    <a:lnTo>
                      <a:pt x="1288798" y="823399"/>
                    </a:lnTo>
                    <a:lnTo>
                      <a:pt x="1287427" y="769260"/>
                    </a:lnTo>
                    <a:lnTo>
                      <a:pt x="1283372" y="716056"/>
                    </a:lnTo>
                    <a:lnTo>
                      <a:pt x="1276717" y="663896"/>
                    </a:lnTo>
                    <a:lnTo>
                      <a:pt x="1267547" y="612888"/>
                    </a:lnTo>
                    <a:lnTo>
                      <a:pt x="1255946" y="563141"/>
                    </a:lnTo>
                    <a:lnTo>
                      <a:pt x="1242001" y="514762"/>
                    </a:lnTo>
                    <a:lnTo>
                      <a:pt x="1225796" y="467862"/>
                    </a:lnTo>
                    <a:lnTo>
                      <a:pt x="1207415" y="422547"/>
                    </a:lnTo>
                    <a:lnTo>
                      <a:pt x="1186944" y="378927"/>
                    </a:lnTo>
                    <a:lnTo>
                      <a:pt x="1164467" y="337110"/>
                    </a:lnTo>
                    <a:lnTo>
                      <a:pt x="1140070" y="297204"/>
                    </a:lnTo>
                    <a:lnTo>
                      <a:pt x="1113837" y="259319"/>
                    </a:lnTo>
                    <a:lnTo>
                      <a:pt x="1085854" y="223562"/>
                    </a:lnTo>
                    <a:lnTo>
                      <a:pt x="1056204" y="190042"/>
                    </a:lnTo>
                    <a:lnTo>
                      <a:pt x="1024974" y="158868"/>
                    </a:lnTo>
                    <a:lnTo>
                      <a:pt x="992247" y="130148"/>
                    </a:lnTo>
                    <a:lnTo>
                      <a:pt x="958110" y="103990"/>
                    </a:lnTo>
                    <a:lnTo>
                      <a:pt x="922646" y="80503"/>
                    </a:lnTo>
                    <a:lnTo>
                      <a:pt x="885941" y="59796"/>
                    </a:lnTo>
                    <a:lnTo>
                      <a:pt x="848080" y="41977"/>
                    </a:lnTo>
                    <a:lnTo>
                      <a:pt x="809147" y="27154"/>
                    </a:lnTo>
                    <a:lnTo>
                      <a:pt x="769228" y="15437"/>
                    </a:lnTo>
                    <a:lnTo>
                      <a:pt x="728406" y="6933"/>
                    </a:lnTo>
                    <a:lnTo>
                      <a:pt x="686768" y="1751"/>
                    </a:lnTo>
                    <a:lnTo>
                      <a:pt x="644399" y="0"/>
                    </a:lnTo>
                    <a:close/>
                  </a:path>
                </a:pathLst>
              </a:custGeom>
              <a:solidFill>
                <a:srgbClr val="00A2E9"/>
              </a:solidFill>
            </p:spPr>
            <p:txBody>
              <a:bodyPr wrap="square" lIns="0" tIns="0" rIns="0" bIns="0" rtlCol="0"/>
              <a:lstStyle/>
              <a:p>
                <a:endParaRPr/>
              </a:p>
            </p:txBody>
          </p:sp>
          <p:pic>
            <p:nvPicPr>
              <p:cNvPr id="74" name="object 74"/>
              <p:cNvPicPr/>
              <p:nvPr/>
            </p:nvPicPr>
            <p:blipFill>
              <a:blip r:embed="rId16" cstate="print"/>
              <a:stretch>
                <a:fillRect/>
              </a:stretch>
            </p:blipFill>
            <p:spPr>
              <a:xfrm>
                <a:off x="18239958" y="934099"/>
                <a:ext cx="75002" cy="239312"/>
              </a:xfrm>
              <a:prstGeom prst="rect">
                <a:avLst/>
              </a:prstGeom>
            </p:spPr>
          </p:pic>
        </p:grpSp>
        <p:sp>
          <p:nvSpPr>
            <p:cNvPr id="76" name="object 76"/>
            <p:cNvSpPr/>
            <p:nvPr/>
          </p:nvSpPr>
          <p:spPr>
            <a:xfrm>
              <a:off x="10182741" y="810254"/>
              <a:ext cx="34658" cy="55838"/>
            </a:xfrm>
            <a:custGeom>
              <a:avLst/>
              <a:gdLst/>
              <a:ahLst/>
              <a:cxnLst/>
              <a:rect l="l" t="t" r="r" b="b"/>
              <a:pathLst>
                <a:path w="57150" h="92075">
                  <a:moveTo>
                    <a:pt x="0" y="0"/>
                  </a:moveTo>
                  <a:lnTo>
                    <a:pt x="4195" y="10329"/>
                  </a:lnTo>
                  <a:lnTo>
                    <a:pt x="17769" y="40920"/>
                  </a:lnTo>
                  <a:lnTo>
                    <a:pt x="15015" y="41224"/>
                  </a:lnTo>
                  <a:lnTo>
                    <a:pt x="14231" y="45927"/>
                  </a:lnTo>
                  <a:lnTo>
                    <a:pt x="13182" y="50046"/>
                  </a:lnTo>
                  <a:lnTo>
                    <a:pt x="9633" y="48595"/>
                  </a:lnTo>
                  <a:lnTo>
                    <a:pt x="16135" y="66521"/>
                  </a:lnTo>
                  <a:lnTo>
                    <a:pt x="17779" y="61841"/>
                  </a:lnTo>
                  <a:lnTo>
                    <a:pt x="16250" y="56134"/>
                  </a:lnTo>
                  <a:lnTo>
                    <a:pt x="15622" y="53254"/>
                  </a:lnTo>
                  <a:lnTo>
                    <a:pt x="27388" y="62669"/>
                  </a:lnTo>
                  <a:lnTo>
                    <a:pt x="36039" y="67107"/>
                  </a:lnTo>
                  <a:lnTo>
                    <a:pt x="44649" y="74231"/>
                  </a:lnTo>
                  <a:lnTo>
                    <a:pt x="56291" y="91704"/>
                  </a:lnTo>
                  <a:lnTo>
                    <a:pt x="56607" y="76244"/>
                  </a:lnTo>
                  <a:lnTo>
                    <a:pt x="53231" y="65149"/>
                  </a:lnTo>
                  <a:lnTo>
                    <a:pt x="47494" y="56615"/>
                  </a:lnTo>
                  <a:lnTo>
                    <a:pt x="40731" y="48836"/>
                  </a:lnTo>
                  <a:lnTo>
                    <a:pt x="38993" y="44972"/>
                  </a:lnTo>
                  <a:lnTo>
                    <a:pt x="36752" y="38312"/>
                  </a:lnTo>
                  <a:lnTo>
                    <a:pt x="16912" y="14781"/>
                  </a:lnTo>
                  <a:lnTo>
                    <a:pt x="10345" y="6774"/>
                  </a:lnTo>
                  <a:lnTo>
                    <a:pt x="0" y="0"/>
                  </a:lnTo>
                  <a:close/>
                </a:path>
              </a:pathLst>
            </a:custGeom>
            <a:solidFill>
              <a:srgbClr val="1CADEB"/>
            </a:solidFill>
          </p:spPr>
          <p:txBody>
            <a:bodyPr wrap="square" lIns="0" tIns="0" rIns="0" bIns="0" rtlCol="0"/>
            <a:lstStyle/>
            <a:p>
              <a:endParaRPr/>
            </a:p>
          </p:txBody>
        </p:sp>
        <p:sp>
          <p:nvSpPr>
            <p:cNvPr id="77" name="object 77"/>
            <p:cNvSpPr/>
            <p:nvPr/>
          </p:nvSpPr>
          <p:spPr>
            <a:xfrm>
              <a:off x="10950827" y="1084786"/>
              <a:ext cx="3466" cy="7702"/>
            </a:xfrm>
            <a:custGeom>
              <a:avLst/>
              <a:gdLst/>
              <a:ahLst/>
              <a:cxnLst/>
              <a:rect l="l" t="t" r="r" b="b"/>
              <a:pathLst>
                <a:path w="5715" h="12700">
                  <a:moveTo>
                    <a:pt x="3149" y="1066"/>
                  </a:moveTo>
                  <a:lnTo>
                    <a:pt x="3098" y="495"/>
                  </a:lnTo>
                  <a:lnTo>
                    <a:pt x="2857" y="203"/>
                  </a:lnTo>
                  <a:lnTo>
                    <a:pt x="2552" y="0"/>
                  </a:lnTo>
                  <a:lnTo>
                    <a:pt x="3149" y="1066"/>
                  </a:lnTo>
                  <a:close/>
                </a:path>
                <a:path w="5715" h="12700">
                  <a:moveTo>
                    <a:pt x="5626" y="5448"/>
                  </a:moveTo>
                  <a:lnTo>
                    <a:pt x="3149" y="1066"/>
                  </a:lnTo>
                  <a:lnTo>
                    <a:pt x="3568" y="4229"/>
                  </a:lnTo>
                  <a:lnTo>
                    <a:pt x="0" y="12128"/>
                  </a:lnTo>
                  <a:lnTo>
                    <a:pt x="5626" y="5448"/>
                  </a:lnTo>
                  <a:close/>
                </a:path>
              </a:pathLst>
            </a:custGeom>
            <a:solidFill>
              <a:srgbClr val="1CADEB"/>
            </a:solidFill>
          </p:spPr>
          <p:txBody>
            <a:bodyPr wrap="square" lIns="0" tIns="0" rIns="0" bIns="0" rtlCol="0"/>
            <a:lstStyle/>
            <a:p>
              <a:endParaRPr/>
            </a:p>
          </p:txBody>
        </p:sp>
        <p:sp>
          <p:nvSpPr>
            <p:cNvPr id="79" name="object 79"/>
            <p:cNvSpPr/>
            <p:nvPr/>
          </p:nvSpPr>
          <p:spPr>
            <a:xfrm>
              <a:off x="10623248" y="1178626"/>
              <a:ext cx="3851" cy="1155"/>
            </a:xfrm>
            <a:custGeom>
              <a:avLst/>
              <a:gdLst/>
              <a:ahLst/>
              <a:cxnLst/>
              <a:rect l="l" t="t" r="r" b="b"/>
              <a:pathLst>
                <a:path w="6350" h="1905">
                  <a:moveTo>
                    <a:pt x="2596" y="0"/>
                  </a:moveTo>
                  <a:lnTo>
                    <a:pt x="963" y="659"/>
                  </a:lnTo>
                  <a:lnTo>
                    <a:pt x="0" y="1643"/>
                  </a:lnTo>
                  <a:lnTo>
                    <a:pt x="2041" y="1287"/>
                  </a:lnTo>
                  <a:lnTo>
                    <a:pt x="4115" y="649"/>
                  </a:lnTo>
                  <a:lnTo>
                    <a:pt x="6167" y="115"/>
                  </a:lnTo>
                  <a:lnTo>
                    <a:pt x="2596" y="0"/>
                  </a:lnTo>
                  <a:close/>
                </a:path>
              </a:pathLst>
            </a:custGeom>
            <a:solidFill>
              <a:srgbClr val="1CADEB"/>
            </a:solidFill>
          </p:spPr>
          <p:txBody>
            <a:bodyPr wrap="square" lIns="0" tIns="0" rIns="0" bIns="0" rtlCol="0"/>
            <a:lstStyle/>
            <a:p>
              <a:endParaRPr/>
            </a:p>
          </p:txBody>
        </p:sp>
        <p:sp>
          <p:nvSpPr>
            <p:cNvPr id="81" name="object 81"/>
            <p:cNvSpPr/>
            <p:nvPr/>
          </p:nvSpPr>
          <p:spPr>
            <a:xfrm>
              <a:off x="10381191" y="1005023"/>
              <a:ext cx="1540" cy="2311"/>
            </a:xfrm>
            <a:custGeom>
              <a:avLst/>
              <a:gdLst/>
              <a:ahLst/>
              <a:cxnLst/>
              <a:rect l="l" t="t" r="r" b="b"/>
              <a:pathLst>
                <a:path w="2540" h="3810">
                  <a:moveTo>
                    <a:pt x="1158" y="1871"/>
                  </a:moveTo>
                  <a:lnTo>
                    <a:pt x="1582" y="2596"/>
                  </a:lnTo>
                  <a:lnTo>
                    <a:pt x="2125" y="3643"/>
                  </a:lnTo>
                  <a:lnTo>
                    <a:pt x="1717" y="2596"/>
                  </a:lnTo>
                  <a:lnTo>
                    <a:pt x="1158" y="1871"/>
                  </a:lnTo>
                  <a:close/>
                </a:path>
                <a:path w="2540" h="3810">
                  <a:moveTo>
                    <a:pt x="0" y="0"/>
                  </a:moveTo>
                  <a:lnTo>
                    <a:pt x="644" y="1204"/>
                  </a:lnTo>
                  <a:lnTo>
                    <a:pt x="1158" y="1871"/>
                  </a:lnTo>
                  <a:lnTo>
                    <a:pt x="751" y="1183"/>
                  </a:lnTo>
                  <a:lnTo>
                    <a:pt x="0" y="0"/>
                  </a:lnTo>
                  <a:close/>
                </a:path>
              </a:pathLst>
            </a:custGeom>
            <a:solidFill>
              <a:srgbClr val="1CADEB"/>
            </a:solidFill>
          </p:spPr>
          <p:txBody>
            <a:bodyPr wrap="square" lIns="0" tIns="0" rIns="0" bIns="0" rtlCol="0"/>
            <a:lstStyle/>
            <a:p>
              <a:endParaRPr/>
            </a:p>
          </p:txBody>
        </p:sp>
        <p:sp>
          <p:nvSpPr>
            <p:cNvPr id="83" name="object 83"/>
            <p:cNvSpPr/>
            <p:nvPr/>
          </p:nvSpPr>
          <p:spPr>
            <a:xfrm>
              <a:off x="11051429" y="444295"/>
              <a:ext cx="770" cy="3851"/>
            </a:xfrm>
            <a:custGeom>
              <a:avLst/>
              <a:gdLst/>
              <a:ahLst/>
              <a:cxnLst/>
              <a:rect l="l" t="t" r="r" b="b"/>
              <a:pathLst>
                <a:path w="1269" h="6350">
                  <a:moveTo>
                    <a:pt x="0" y="0"/>
                  </a:moveTo>
                  <a:lnTo>
                    <a:pt x="806" y="5884"/>
                  </a:lnTo>
                  <a:lnTo>
                    <a:pt x="1109" y="4397"/>
                  </a:lnTo>
                  <a:lnTo>
                    <a:pt x="628" y="2240"/>
                  </a:lnTo>
                  <a:lnTo>
                    <a:pt x="0" y="0"/>
                  </a:lnTo>
                  <a:close/>
                </a:path>
              </a:pathLst>
            </a:custGeom>
            <a:solidFill>
              <a:srgbClr val="1CADEB"/>
            </a:solidFill>
          </p:spPr>
          <p:txBody>
            <a:bodyPr wrap="square" lIns="0" tIns="0" rIns="0" bIns="0" rtlCol="0"/>
            <a:lstStyle/>
            <a:p>
              <a:endParaRPr/>
            </a:p>
          </p:txBody>
        </p:sp>
        <p:sp>
          <p:nvSpPr>
            <p:cNvPr id="84" name="object 84"/>
            <p:cNvSpPr/>
            <p:nvPr/>
          </p:nvSpPr>
          <p:spPr>
            <a:xfrm>
              <a:off x="10261598" y="454781"/>
              <a:ext cx="3081" cy="6161"/>
            </a:xfrm>
            <a:custGeom>
              <a:avLst/>
              <a:gdLst/>
              <a:ahLst/>
              <a:cxnLst/>
              <a:rect l="l" t="t" r="r" b="b"/>
              <a:pathLst>
                <a:path w="5080" h="10159">
                  <a:moveTo>
                    <a:pt x="4638" y="0"/>
                  </a:moveTo>
                  <a:lnTo>
                    <a:pt x="2471" y="3769"/>
                  </a:lnTo>
                  <a:lnTo>
                    <a:pt x="1088" y="7015"/>
                  </a:lnTo>
                  <a:lnTo>
                    <a:pt x="0" y="10020"/>
                  </a:lnTo>
                  <a:lnTo>
                    <a:pt x="4638" y="0"/>
                  </a:lnTo>
                  <a:close/>
                </a:path>
              </a:pathLst>
            </a:custGeom>
            <a:solidFill>
              <a:srgbClr val="1CADEB"/>
            </a:solidFill>
          </p:spPr>
          <p:txBody>
            <a:bodyPr wrap="square" lIns="0" tIns="0" rIns="0" bIns="0" rtlCol="0"/>
            <a:lstStyle/>
            <a:p>
              <a:endParaRPr/>
            </a:p>
          </p:txBody>
        </p:sp>
        <p:sp>
          <p:nvSpPr>
            <p:cNvPr id="85" name="object 85"/>
            <p:cNvSpPr/>
            <p:nvPr/>
          </p:nvSpPr>
          <p:spPr>
            <a:xfrm>
              <a:off x="10304531" y="297492"/>
              <a:ext cx="4621" cy="10013"/>
            </a:xfrm>
            <a:custGeom>
              <a:avLst/>
              <a:gdLst/>
              <a:ahLst/>
              <a:cxnLst/>
              <a:rect l="l" t="t" r="r" b="b"/>
              <a:pathLst>
                <a:path w="7619" h="16509">
                  <a:moveTo>
                    <a:pt x="7141" y="0"/>
                  </a:moveTo>
                  <a:lnTo>
                    <a:pt x="3204" y="5696"/>
                  </a:lnTo>
                  <a:lnTo>
                    <a:pt x="1287" y="11036"/>
                  </a:lnTo>
                  <a:lnTo>
                    <a:pt x="0" y="16502"/>
                  </a:lnTo>
                  <a:lnTo>
                    <a:pt x="7141" y="0"/>
                  </a:lnTo>
                  <a:close/>
                </a:path>
              </a:pathLst>
            </a:custGeom>
            <a:solidFill>
              <a:srgbClr val="1CADEB"/>
            </a:solidFill>
          </p:spPr>
          <p:txBody>
            <a:bodyPr wrap="square" lIns="0" tIns="0" rIns="0" bIns="0" rtlCol="0"/>
            <a:lstStyle/>
            <a:p>
              <a:endParaRPr/>
            </a:p>
          </p:txBody>
        </p:sp>
        <p:sp>
          <p:nvSpPr>
            <p:cNvPr id="86" name="object 86"/>
            <p:cNvSpPr/>
            <p:nvPr/>
          </p:nvSpPr>
          <p:spPr>
            <a:xfrm>
              <a:off x="11014836" y="371680"/>
              <a:ext cx="1540" cy="1540"/>
            </a:xfrm>
            <a:custGeom>
              <a:avLst/>
              <a:gdLst/>
              <a:ahLst/>
              <a:cxnLst/>
              <a:rect l="l" t="t" r="r" b="b"/>
              <a:pathLst>
                <a:path w="2540" h="2540">
                  <a:moveTo>
                    <a:pt x="0" y="0"/>
                  </a:moveTo>
                  <a:lnTo>
                    <a:pt x="2314" y="2209"/>
                  </a:lnTo>
                  <a:lnTo>
                    <a:pt x="2146" y="1685"/>
                  </a:lnTo>
                  <a:lnTo>
                    <a:pt x="1413" y="1068"/>
                  </a:lnTo>
                  <a:lnTo>
                    <a:pt x="712" y="680"/>
                  </a:lnTo>
                  <a:lnTo>
                    <a:pt x="0" y="0"/>
                  </a:lnTo>
                  <a:close/>
                </a:path>
              </a:pathLst>
            </a:custGeom>
            <a:solidFill>
              <a:srgbClr val="1CADEB"/>
            </a:solidFill>
          </p:spPr>
          <p:txBody>
            <a:bodyPr wrap="square" lIns="0" tIns="0" rIns="0" bIns="0" rtlCol="0"/>
            <a:lstStyle/>
            <a:p>
              <a:endParaRPr/>
            </a:p>
          </p:txBody>
        </p:sp>
        <p:sp>
          <p:nvSpPr>
            <p:cNvPr id="87" name="object 87"/>
            <p:cNvSpPr/>
            <p:nvPr/>
          </p:nvSpPr>
          <p:spPr>
            <a:xfrm>
              <a:off x="10584515" y="145361"/>
              <a:ext cx="6547" cy="1540"/>
            </a:xfrm>
            <a:custGeom>
              <a:avLst/>
              <a:gdLst/>
              <a:ahLst/>
              <a:cxnLst/>
              <a:rect l="l" t="t" r="r" b="b"/>
              <a:pathLst>
                <a:path w="10794" h="2539">
                  <a:moveTo>
                    <a:pt x="5727" y="0"/>
                  </a:moveTo>
                  <a:lnTo>
                    <a:pt x="0" y="376"/>
                  </a:lnTo>
                  <a:lnTo>
                    <a:pt x="2942" y="1246"/>
                  </a:lnTo>
                  <a:lnTo>
                    <a:pt x="6156" y="1916"/>
                  </a:lnTo>
                  <a:lnTo>
                    <a:pt x="10366" y="2052"/>
                  </a:lnTo>
                  <a:lnTo>
                    <a:pt x="9549" y="439"/>
                  </a:lnTo>
                  <a:lnTo>
                    <a:pt x="5727" y="0"/>
                  </a:lnTo>
                  <a:close/>
                </a:path>
              </a:pathLst>
            </a:custGeom>
            <a:solidFill>
              <a:srgbClr val="1CADEB"/>
            </a:solidFill>
          </p:spPr>
          <p:txBody>
            <a:bodyPr wrap="square" lIns="0" tIns="0" rIns="0" bIns="0" rtlCol="0"/>
            <a:lstStyle/>
            <a:p>
              <a:endParaRPr/>
            </a:p>
          </p:txBody>
        </p:sp>
        <p:sp>
          <p:nvSpPr>
            <p:cNvPr id="88" name="object 88"/>
            <p:cNvSpPr/>
            <p:nvPr/>
          </p:nvSpPr>
          <p:spPr>
            <a:xfrm>
              <a:off x="10303748" y="307502"/>
              <a:ext cx="1155" cy="1926"/>
            </a:xfrm>
            <a:custGeom>
              <a:avLst/>
              <a:gdLst/>
              <a:ahLst/>
              <a:cxnLst/>
              <a:rect l="l" t="t" r="r" b="b"/>
              <a:pathLst>
                <a:path w="1905" h="3175">
                  <a:moveTo>
                    <a:pt x="1287" y="0"/>
                  </a:moveTo>
                  <a:lnTo>
                    <a:pt x="0" y="3026"/>
                  </a:lnTo>
                  <a:lnTo>
                    <a:pt x="900" y="2376"/>
                  </a:lnTo>
                  <a:lnTo>
                    <a:pt x="1162" y="795"/>
                  </a:lnTo>
                  <a:lnTo>
                    <a:pt x="1287" y="0"/>
                  </a:lnTo>
                  <a:close/>
                </a:path>
              </a:pathLst>
            </a:custGeom>
            <a:solidFill>
              <a:srgbClr val="1CADEB"/>
            </a:solidFill>
          </p:spPr>
          <p:txBody>
            <a:bodyPr wrap="square" lIns="0" tIns="0" rIns="0" bIns="0" rtlCol="0"/>
            <a:lstStyle/>
            <a:p>
              <a:endParaRPr/>
            </a:p>
          </p:txBody>
        </p:sp>
        <p:sp>
          <p:nvSpPr>
            <p:cNvPr id="89" name="object 89"/>
            <p:cNvSpPr/>
            <p:nvPr/>
          </p:nvSpPr>
          <p:spPr>
            <a:xfrm>
              <a:off x="10210743" y="515270"/>
              <a:ext cx="385" cy="4621"/>
            </a:xfrm>
            <a:custGeom>
              <a:avLst/>
              <a:gdLst/>
              <a:ahLst/>
              <a:cxnLst/>
              <a:rect l="l" t="t" r="r" b="b"/>
              <a:pathLst>
                <a:path w="634" h="7619">
                  <a:moveTo>
                    <a:pt x="251" y="0"/>
                  </a:moveTo>
                  <a:lnTo>
                    <a:pt x="167" y="2533"/>
                  </a:lnTo>
                  <a:lnTo>
                    <a:pt x="0" y="4816"/>
                  </a:lnTo>
                  <a:lnTo>
                    <a:pt x="62" y="7559"/>
                  </a:lnTo>
                  <a:lnTo>
                    <a:pt x="617" y="4125"/>
                  </a:lnTo>
                  <a:lnTo>
                    <a:pt x="534" y="1905"/>
                  </a:lnTo>
                  <a:lnTo>
                    <a:pt x="251" y="0"/>
                  </a:lnTo>
                  <a:close/>
                </a:path>
              </a:pathLst>
            </a:custGeom>
            <a:solidFill>
              <a:srgbClr val="1CADEB"/>
            </a:solidFill>
          </p:spPr>
          <p:txBody>
            <a:bodyPr wrap="square" lIns="0" tIns="0" rIns="0" bIns="0" rtlCol="0"/>
            <a:lstStyle/>
            <a:p>
              <a:endParaRPr/>
            </a:p>
          </p:txBody>
        </p:sp>
        <p:sp>
          <p:nvSpPr>
            <p:cNvPr id="90" name="object 90"/>
            <p:cNvSpPr/>
            <p:nvPr/>
          </p:nvSpPr>
          <p:spPr>
            <a:xfrm>
              <a:off x="10242580" y="514163"/>
              <a:ext cx="385" cy="4621"/>
            </a:xfrm>
            <a:custGeom>
              <a:avLst/>
              <a:gdLst/>
              <a:ahLst/>
              <a:cxnLst/>
              <a:rect l="l" t="t" r="r" b="b"/>
              <a:pathLst>
                <a:path w="634" h="7619">
                  <a:moveTo>
                    <a:pt x="303" y="0"/>
                  </a:moveTo>
                  <a:lnTo>
                    <a:pt x="83" y="2565"/>
                  </a:lnTo>
                  <a:lnTo>
                    <a:pt x="0" y="5046"/>
                  </a:lnTo>
                  <a:lnTo>
                    <a:pt x="240" y="7078"/>
                  </a:lnTo>
                  <a:lnTo>
                    <a:pt x="303" y="0"/>
                  </a:lnTo>
                  <a:close/>
                </a:path>
              </a:pathLst>
            </a:custGeom>
            <a:solidFill>
              <a:srgbClr val="1CADEB"/>
            </a:solidFill>
          </p:spPr>
          <p:txBody>
            <a:bodyPr wrap="square" lIns="0" tIns="0" rIns="0" bIns="0" rtlCol="0"/>
            <a:lstStyle/>
            <a:p>
              <a:endParaRPr/>
            </a:p>
          </p:txBody>
        </p:sp>
        <p:sp>
          <p:nvSpPr>
            <p:cNvPr id="91" name="object 91"/>
            <p:cNvSpPr/>
            <p:nvPr/>
          </p:nvSpPr>
          <p:spPr>
            <a:xfrm>
              <a:off x="10197477" y="742266"/>
              <a:ext cx="2311" cy="9242"/>
            </a:xfrm>
            <a:custGeom>
              <a:avLst/>
              <a:gdLst/>
              <a:ahLst/>
              <a:cxnLst/>
              <a:rect l="l" t="t" r="r" b="b"/>
              <a:pathLst>
                <a:path w="3809" h="15240">
                  <a:moveTo>
                    <a:pt x="0" y="0"/>
                  </a:moveTo>
                  <a:lnTo>
                    <a:pt x="3444" y="14931"/>
                  </a:lnTo>
                  <a:lnTo>
                    <a:pt x="2711" y="7539"/>
                  </a:lnTo>
                  <a:lnTo>
                    <a:pt x="1465" y="3172"/>
                  </a:lnTo>
                  <a:lnTo>
                    <a:pt x="0" y="0"/>
                  </a:lnTo>
                  <a:close/>
                </a:path>
              </a:pathLst>
            </a:custGeom>
            <a:solidFill>
              <a:srgbClr val="1CADEB"/>
            </a:solidFill>
          </p:spPr>
          <p:txBody>
            <a:bodyPr wrap="square" lIns="0" tIns="0" rIns="0" bIns="0" rtlCol="0"/>
            <a:lstStyle/>
            <a:p>
              <a:endParaRPr/>
            </a:p>
          </p:txBody>
        </p:sp>
        <p:sp>
          <p:nvSpPr>
            <p:cNvPr id="92" name="object 92"/>
            <p:cNvSpPr/>
            <p:nvPr/>
          </p:nvSpPr>
          <p:spPr>
            <a:xfrm>
              <a:off x="10229853" y="535097"/>
              <a:ext cx="1155" cy="2311"/>
            </a:xfrm>
            <a:custGeom>
              <a:avLst/>
              <a:gdLst/>
              <a:ahLst/>
              <a:cxnLst/>
              <a:rect l="l" t="t" r="r" b="b"/>
              <a:pathLst>
                <a:path w="1905" h="3809">
                  <a:moveTo>
                    <a:pt x="973" y="0"/>
                  </a:moveTo>
                  <a:lnTo>
                    <a:pt x="0" y="513"/>
                  </a:lnTo>
                  <a:lnTo>
                    <a:pt x="1120" y="2575"/>
                  </a:lnTo>
                  <a:lnTo>
                    <a:pt x="1748" y="3329"/>
                  </a:lnTo>
                  <a:lnTo>
                    <a:pt x="1738" y="1204"/>
                  </a:lnTo>
                  <a:lnTo>
                    <a:pt x="973" y="0"/>
                  </a:lnTo>
                  <a:close/>
                </a:path>
              </a:pathLst>
            </a:custGeom>
            <a:solidFill>
              <a:srgbClr val="1CADEB"/>
            </a:solidFill>
          </p:spPr>
          <p:txBody>
            <a:bodyPr wrap="square" lIns="0" tIns="0" rIns="0" bIns="0" rtlCol="0"/>
            <a:lstStyle/>
            <a:p>
              <a:endParaRPr/>
            </a:p>
          </p:txBody>
        </p:sp>
        <p:sp>
          <p:nvSpPr>
            <p:cNvPr id="93" name="object 93"/>
            <p:cNvSpPr/>
            <p:nvPr/>
          </p:nvSpPr>
          <p:spPr>
            <a:xfrm>
              <a:off x="11038974" y="506763"/>
              <a:ext cx="25416" cy="23106"/>
            </a:xfrm>
            <a:custGeom>
              <a:avLst/>
              <a:gdLst/>
              <a:ahLst/>
              <a:cxnLst/>
              <a:rect l="l" t="t" r="r" b="b"/>
              <a:pathLst>
                <a:path w="41909" h="38100">
                  <a:moveTo>
                    <a:pt x="2387" y="800"/>
                  </a:moveTo>
                  <a:lnTo>
                    <a:pt x="2146" y="177"/>
                  </a:lnTo>
                  <a:lnTo>
                    <a:pt x="2082" y="0"/>
                  </a:lnTo>
                  <a:lnTo>
                    <a:pt x="0" y="292"/>
                  </a:lnTo>
                  <a:lnTo>
                    <a:pt x="2387" y="800"/>
                  </a:lnTo>
                  <a:close/>
                </a:path>
                <a:path w="41909" h="38100">
                  <a:moveTo>
                    <a:pt x="41706" y="38011"/>
                  </a:moveTo>
                  <a:lnTo>
                    <a:pt x="40614" y="33464"/>
                  </a:lnTo>
                  <a:lnTo>
                    <a:pt x="38912" y="29222"/>
                  </a:lnTo>
                  <a:lnTo>
                    <a:pt x="37071" y="26250"/>
                  </a:lnTo>
                  <a:lnTo>
                    <a:pt x="41706" y="38011"/>
                  </a:lnTo>
                  <a:close/>
                </a:path>
              </a:pathLst>
            </a:custGeom>
            <a:solidFill>
              <a:srgbClr val="1CADEB"/>
            </a:solidFill>
          </p:spPr>
          <p:txBody>
            <a:bodyPr wrap="square" lIns="0" tIns="0" rIns="0" bIns="0" rtlCol="0"/>
            <a:lstStyle/>
            <a:p>
              <a:endParaRPr/>
            </a:p>
          </p:txBody>
        </p:sp>
        <p:sp>
          <p:nvSpPr>
            <p:cNvPr id="94" name="object 94"/>
            <p:cNvSpPr/>
            <p:nvPr/>
          </p:nvSpPr>
          <p:spPr>
            <a:xfrm>
              <a:off x="10724380" y="160275"/>
              <a:ext cx="8472" cy="6161"/>
            </a:xfrm>
            <a:custGeom>
              <a:avLst/>
              <a:gdLst/>
              <a:ahLst/>
              <a:cxnLst/>
              <a:rect l="l" t="t" r="r" b="b"/>
              <a:pathLst>
                <a:path w="13969" h="10160">
                  <a:moveTo>
                    <a:pt x="12007" y="7547"/>
                  </a:moveTo>
                  <a:lnTo>
                    <a:pt x="7528" y="9926"/>
                  </a:lnTo>
                  <a:lnTo>
                    <a:pt x="12491" y="7800"/>
                  </a:lnTo>
                  <a:lnTo>
                    <a:pt x="12007" y="7547"/>
                  </a:lnTo>
                  <a:close/>
                </a:path>
                <a:path w="13969" h="10160">
                  <a:moveTo>
                    <a:pt x="0" y="0"/>
                  </a:moveTo>
                  <a:lnTo>
                    <a:pt x="3643" y="3183"/>
                  </a:lnTo>
                  <a:lnTo>
                    <a:pt x="12007" y="7547"/>
                  </a:lnTo>
                  <a:lnTo>
                    <a:pt x="12275" y="7405"/>
                  </a:lnTo>
                  <a:lnTo>
                    <a:pt x="13349" y="3742"/>
                  </a:lnTo>
                  <a:lnTo>
                    <a:pt x="9629" y="689"/>
                  </a:lnTo>
                  <a:lnTo>
                    <a:pt x="0" y="0"/>
                  </a:lnTo>
                  <a:close/>
                </a:path>
              </a:pathLst>
            </a:custGeom>
            <a:solidFill>
              <a:srgbClr val="1CADEB"/>
            </a:solidFill>
          </p:spPr>
          <p:txBody>
            <a:bodyPr wrap="square" lIns="0" tIns="0" rIns="0" bIns="0" rtlCol="0"/>
            <a:lstStyle/>
            <a:p>
              <a:endParaRPr/>
            </a:p>
          </p:txBody>
        </p:sp>
        <p:sp>
          <p:nvSpPr>
            <p:cNvPr id="95" name="object 95"/>
            <p:cNvSpPr/>
            <p:nvPr/>
          </p:nvSpPr>
          <p:spPr>
            <a:xfrm>
              <a:off x="10963920" y="492045"/>
              <a:ext cx="8856" cy="6932"/>
            </a:xfrm>
            <a:custGeom>
              <a:avLst/>
              <a:gdLst/>
              <a:ahLst/>
              <a:cxnLst/>
              <a:rect l="l" t="t" r="r" b="b"/>
              <a:pathLst>
                <a:path w="14605" h="11430">
                  <a:moveTo>
                    <a:pt x="8191" y="6248"/>
                  </a:moveTo>
                  <a:lnTo>
                    <a:pt x="4064" y="2921"/>
                  </a:lnTo>
                  <a:lnTo>
                    <a:pt x="584" y="0"/>
                  </a:lnTo>
                  <a:lnTo>
                    <a:pt x="0" y="2070"/>
                  </a:lnTo>
                  <a:lnTo>
                    <a:pt x="2971" y="2997"/>
                  </a:lnTo>
                  <a:lnTo>
                    <a:pt x="5588" y="4610"/>
                  </a:lnTo>
                  <a:lnTo>
                    <a:pt x="8191" y="6248"/>
                  </a:lnTo>
                  <a:close/>
                </a:path>
                <a:path w="14605" h="11430">
                  <a:moveTo>
                    <a:pt x="14452" y="11074"/>
                  </a:moveTo>
                  <a:lnTo>
                    <a:pt x="12496" y="9283"/>
                  </a:lnTo>
                  <a:lnTo>
                    <a:pt x="10375" y="7645"/>
                  </a:lnTo>
                  <a:lnTo>
                    <a:pt x="8191" y="6248"/>
                  </a:lnTo>
                  <a:lnTo>
                    <a:pt x="10236" y="7899"/>
                  </a:lnTo>
                  <a:lnTo>
                    <a:pt x="12382" y="9677"/>
                  </a:lnTo>
                  <a:lnTo>
                    <a:pt x="14452" y="11074"/>
                  </a:lnTo>
                  <a:close/>
                </a:path>
              </a:pathLst>
            </a:custGeom>
            <a:solidFill>
              <a:srgbClr val="1CADEB"/>
            </a:solidFill>
          </p:spPr>
          <p:txBody>
            <a:bodyPr wrap="square" lIns="0" tIns="0" rIns="0" bIns="0" rtlCol="0"/>
            <a:lstStyle/>
            <a:p>
              <a:endParaRPr/>
            </a:p>
          </p:txBody>
        </p:sp>
        <p:sp>
          <p:nvSpPr>
            <p:cNvPr id="96" name="object 96"/>
            <p:cNvSpPr/>
            <p:nvPr/>
          </p:nvSpPr>
          <p:spPr>
            <a:xfrm>
              <a:off x="10659160" y="242571"/>
              <a:ext cx="2311" cy="1926"/>
            </a:xfrm>
            <a:custGeom>
              <a:avLst/>
              <a:gdLst/>
              <a:ahLst/>
              <a:cxnLst/>
              <a:rect l="l" t="t" r="r" b="b"/>
              <a:pathLst>
                <a:path w="3809" h="3175">
                  <a:moveTo>
                    <a:pt x="0" y="0"/>
                  </a:moveTo>
                  <a:lnTo>
                    <a:pt x="502" y="2397"/>
                  </a:lnTo>
                  <a:lnTo>
                    <a:pt x="1790" y="2869"/>
                  </a:lnTo>
                  <a:lnTo>
                    <a:pt x="3601" y="2408"/>
                  </a:lnTo>
                  <a:lnTo>
                    <a:pt x="2837" y="1225"/>
                  </a:lnTo>
                  <a:lnTo>
                    <a:pt x="1633" y="261"/>
                  </a:lnTo>
                  <a:lnTo>
                    <a:pt x="0" y="0"/>
                  </a:lnTo>
                  <a:close/>
                </a:path>
              </a:pathLst>
            </a:custGeom>
            <a:solidFill>
              <a:srgbClr val="1CADEB"/>
            </a:solidFill>
          </p:spPr>
          <p:txBody>
            <a:bodyPr wrap="square" lIns="0" tIns="0" rIns="0" bIns="0" rtlCol="0"/>
            <a:lstStyle/>
            <a:p>
              <a:endParaRPr/>
            </a:p>
          </p:txBody>
        </p:sp>
        <p:sp>
          <p:nvSpPr>
            <p:cNvPr id="97" name="object 97"/>
            <p:cNvSpPr/>
            <p:nvPr/>
          </p:nvSpPr>
          <p:spPr>
            <a:xfrm>
              <a:off x="11064178" y="498679"/>
              <a:ext cx="41205" cy="65851"/>
            </a:xfrm>
            <a:custGeom>
              <a:avLst/>
              <a:gdLst/>
              <a:ahLst/>
              <a:cxnLst/>
              <a:rect l="l" t="t" r="r" b="b"/>
              <a:pathLst>
                <a:path w="67944" h="108584">
                  <a:moveTo>
                    <a:pt x="12031" y="0"/>
                  </a:moveTo>
                  <a:lnTo>
                    <a:pt x="20153" y="18330"/>
                  </a:lnTo>
                  <a:lnTo>
                    <a:pt x="27268" y="37180"/>
                  </a:lnTo>
                  <a:lnTo>
                    <a:pt x="32306" y="55699"/>
                  </a:lnTo>
                  <a:lnTo>
                    <a:pt x="34197" y="73034"/>
                  </a:lnTo>
                  <a:lnTo>
                    <a:pt x="21036" y="67066"/>
                  </a:lnTo>
                  <a:lnTo>
                    <a:pt x="21337" y="49975"/>
                  </a:lnTo>
                  <a:lnTo>
                    <a:pt x="18034" y="35599"/>
                  </a:lnTo>
                  <a:lnTo>
                    <a:pt x="12900" y="21771"/>
                  </a:lnTo>
                  <a:lnTo>
                    <a:pt x="7706" y="6324"/>
                  </a:lnTo>
                  <a:lnTo>
                    <a:pt x="12470" y="32449"/>
                  </a:lnTo>
                  <a:lnTo>
                    <a:pt x="16292" y="58657"/>
                  </a:lnTo>
                  <a:lnTo>
                    <a:pt x="13497" y="71019"/>
                  </a:lnTo>
                  <a:lnTo>
                    <a:pt x="9701" y="71482"/>
                  </a:lnTo>
                  <a:lnTo>
                    <a:pt x="5166" y="63702"/>
                  </a:lnTo>
                  <a:lnTo>
                    <a:pt x="157" y="51338"/>
                  </a:lnTo>
                  <a:lnTo>
                    <a:pt x="1214" y="55924"/>
                  </a:lnTo>
                  <a:lnTo>
                    <a:pt x="1643" y="60218"/>
                  </a:lnTo>
                  <a:lnTo>
                    <a:pt x="0" y="61872"/>
                  </a:lnTo>
                  <a:lnTo>
                    <a:pt x="6127" y="69715"/>
                  </a:lnTo>
                  <a:lnTo>
                    <a:pt x="13977" y="82742"/>
                  </a:lnTo>
                  <a:lnTo>
                    <a:pt x="19320" y="87038"/>
                  </a:lnTo>
                  <a:lnTo>
                    <a:pt x="17926" y="68689"/>
                  </a:lnTo>
                  <a:lnTo>
                    <a:pt x="25625" y="72615"/>
                  </a:lnTo>
                  <a:lnTo>
                    <a:pt x="29949" y="83511"/>
                  </a:lnTo>
                  <a:lnTo>
                    <a:pt x="32871" y="96829"/>
                  </a:lnTo>
                  <a:lnTo>
                    <a:pt x="36365" y="108017"/>
                  </a:lnTo>
                  <a:lnTo>
                    <a:pt x="38320" y="104372"/>
                  </a:lnTo>
                  <a:lnTo>
                    <a:pt x="41894" y="105360"/>
                  </a:lnTo>
                  <a:lnTo>
                    <a:pt x="46024" y="107452"/>
                  </a:lnTo>
                  <a:lnTo>
                    <a:pt x="49652" y="107117"/>
                  </a:lnTo>
                  <a:lnTo>
                    <a:pt x="46721" y="101295"/>
                  </a:lnTo>
                  <a:lnTo>
                    <a:pt x="41422" y="94834"/>
                  </a:lnTo>
                  <a:lnTo>
                    <a:pt x="40093" y="84552"/>
                  </a:lnTo>
                  <a:lnTo>
                    <a:pt x="44050" y="83539"/>
                  </a:lnTo>
                  <a:lnTo>
                    <a:pt x="48086" y="88122"/>
                  </a:lnTo>
                  <a:lnTo>
                    <a:pt x="51302" y="96184"/>
                  </a:lnTo>
                  <a:lnTo>
                    <a:pt x="52804" y="105609"/>
                  </a:lnTo>
                  <a:lnTo>
                    <a:pt x="56572" y="101006"/>
                  </a:lnTo>
                  <a:lnTo>
                    <a:pt x="61373" y="105164"/>
                  </a:lnTo>
                  <a:lnTo>
                    <a:pt x="65631" y="108206"/>
                  </a:lnTo>
                  <a:lnTo>
                    <a:pt x="67767" y="100258"/>
                  </a:lnTo>
                  <a:lnTo>
                    <a:pt x="51333" y="55491"/>
                  </a:lnTo>
                  <a:lnTo>
                    <a:pt x="30605" y="19864"/>
                  </a:lnTo>
                  <a:lnTo>
                    <a:pt x="21893" y="9600"/>
                  </a:lnTo>
                  <a:lnTo>
                    <a:pt x="12031" y="0"/>
                  </a:lnTo>
                  <a:close/>
                </a:path>
              </a:pathLst>
            </a:custGeom>
            <a:solidFill>
              <a:srgbClr val="1CADEB"/>
            </a:solidFill>
          </p:spPr>
          <p:txBody>
            <a:bodyPr wrap="square" lIns="0" tIns="0" rIns="0" bIns="0" rtlCol="0"/>
            <a:lstStyle/>
            <a:p>
              <a:endParaRPr/>
            </a:p>
          </p:txBody>
        </p:sp>
        <p:sp>
          <p:nvSpPr>
            <p:cNvPr id="98" name="object 98"/>
            <p:cNvSpPr/>
            <p:nvPr/>
          </p:nvSpPr>
          <p:spPr>
            <a:xfrm>
              <a:off x="11000396" y="532927"/>
              <a:ext cx="1155" cy="1540"/>
            </a:xfrm>
            <a:custGeom>
              <a:avLst/>
              <a:gdLst/>
              <a:ahLst/>
              <a:cxnLst/>
              <a:rect l="l" t="t" r="r" b="b"/>
              <a:pathLst>
                <a:path w="1905" h="2540">
                  <a:moveTo>
                    <a:pt x="73" y="0"/>
                  </a:moveTo>
                  <a:lnTo>
                    <a:pt x="0" y="837"/>
                  </a:lnTo>
                  <a:lnTo>
                    <a:pt x="586" y="1382"/>
                  </a:lnTo>
                  <a:lnTo>
                    <a:pt x="1088" y="2115"/>
                  </a:lnTo>
                  <a:lnTo>
                    <a:pt x="1685" y="2397"/>
                  </a:lnTo>
                  <a:lnTo>
                    <a:pt x="73" y="0"/>
                  </a:lnTo>
                  <a:close/>
                </a:path>
              </a:pathLst>
            </a:custGeom>
            <a:solidFill>
              <a:srgbClr val="1CADEB"/>
            </a:solidFill>
          </p:spPr>
          <p:txBody>
            <a:bodyPr wrap="square" lIns="0" tIns="0" rIns="0" bIns="0" rtlCol="0"/>
            <a:lstStyle/>
            <a:p>
              <a:endParaRPr/>
            </a:p>
          </p:txBody>
        </p:sp>
        <p:sp>
          <p:nvSpPr>
            <p:cNvPr id="99" name="object 99"/>
            <p:cNvSpPr/>
            <p:nvPr/>
          </p:nvSpPr>
          <p:spPr>
            <a:xfrm>
              <a:off x="10336971" y="732534"/>
              <a:ext cx="3081" cy="2696"/>
            </a:xfrm>
            <a:custGeom>
              <a:avLst/>
              <a:gdLst/>
              <a:ahLst/>
              <a:cxnLst/>
              <a:rect l="l" t="t" r="r" b="b"/>
              <a:pathLst>
                <a:path w="5080" h="4444">
                  <a:moveTo>
                    <a:pt x="994" y="0"/>
                  </a:moveTo>
                  <a:lnTo>
                    <a:pt x="0" y="408"/>
                  </a:lnTo>
                  <a:lnTo>
                    <a:pt x="4523" y="3937"/>
                  </a:lnTo>
                  <a:lnTo>
                    <a:pt x="2397" y="910"/>
                  </a:lnTo>
                  <a:lnTo>
                    <a:pt x="994" y="0"/>
                  </a:lnTo>
                  <a:close/>
                </a:path>
              </a:pathLst>
            </a:custGeom>
            <a:solidFill>
              <a:srgbClr val="1CADEB"/>
            </a:solidFill>
          </p:spPr>
          <p:txBody>
            <a:bodyPr wrap="square" lIns="0" tIns="0" rIns="0" bIns="0" rtlCol="0"/>
            <a:lstStyle/>
            <a:p>
              <a:endParaRPr/>
            </a:p>
          </p:txBody>
        </p:sp>
        <p:sp>
          <p:nvSpPr>
            <p:cNvPr id="100" name="object 100"/>
            <p:cNvSpPr/>
            <p:nvPr/>
          </p:nvSpPr>
          <p:spPr>
            <a:xfrm>
              <a:off x="11027131" y="506192"/>
              <a:ext cx="385" cy="385"/>
            </a:xfrm>
            <a:custGeom>
              <a:avLst/>
              <a:gdLst/>
              <a:ahLst/>
              <a:cxnLst/>
              <a:rect l="l" t="t" r="r" b="b"/>
              <a:pathLst>
                <a:path w="634" h="634">
                  <a:moveTo>
                    <a:pt x="0" y="0"/>
                  </a:moveTo>
                  <a:lnTo>
                    <a:pt x="240" y="356"/>
                  </a:lnTo>
                  <a:lnTo>
                    <a:pt x="0" y="0"/>
                  </a:lnTo>
                  <a:close/>
                </a:path>
              </a:pathLst>
            </a:custGeom>
            <a:solidFill>
              <a:srgbClr val="1CADEB"/>
            </a:solidFill>
          </p:spPr>
          <p:txBody>
            <a:bodyPr wrap="square" lIns="0" tIns="0" rIns="0" bIns="0" rtlCol="0"/>
            <a:lstStyle/>
            <a:p>
              <a:endParaRPr/>
            </a:p>
          </p:txBody>
        </p:sp>
        <p:sp>
          <p:nvSpPr>
            <p:cNvPr id="101" name="object 101"/>
            <p:cNvSpPr/>
            <p:nvPr/>
          </p:nvSpPr>
          <p:spPr>
            <a:xfrm>
              <a:off x="10337043" y="675609"/>
              <a:ext cx="770" cy="385"/>
            </a:xfrm>
            <a:custGeom>
              <a:avLst/>
              <a:gdLst/>
              <a:ahLst/>
              <a:cxnLst/>
              <a:rect l="l" t="t" r="r" b="b"/>
              <a:pathLst>
                <a:path w="1269" h="634">
                  <a:moveTo>
                    <a:pt x="374" y="180"/>
                  </a:moveTo>
                  <a:lnTo>
                    <a:pt x="607" y="293"/>
                  </a:lnTo>
                  <a:lnTo>
                    <a:pt x="942" y="544"/>
                  </a:lnTo>
                  <a:lnTo>
                    <a:pt x="617" y="188"/>
                  </a:lnTo>
                  <a:lnTo>
                    <a:pt x="374" y="180"/>
                  </a:lnTo>
                  <a:close/>
                </a:path>
                <a:path w="1269" h="634">
                  <a:moveTo>
                    <a:pt x="0" y="0"/>
                  </a:moveTo>
                  <a:lnTo>
                    <a:pt x="282" y="178"/>
                  </a:lnTo>
                  <a:lnTo>
                    <a:pt x="0" y="0"/>
                  </a:lnTo>
                  <a:close/>
                </a:path>
              </a:pathLst>
            </a:custGeom>
            <a:solidFill>
              <a:srgbClr val="1CADEB"/>
            </a:solidFill>
          </p:spPr>
          <p:txBody>
            <a:bodyPr wrap="square" lIns="0" tIns="0" rIns="0" bIns="0" rtlCol="0"/>
            <a:lstStyle/>
            <a:p>
              <a:endParaRPr/>
            </a:p>
          </p:txBody>
        </p:sp>
        <p:sp>
          <p:nvSpPr>
            <p:cNvPr id="102" name="object 102"/>
            <p:cNvSpPr/>
            <p:nvPr/>
          </p:nvSpPr>
          <p:spPr>
            <a:xfrm>
              <a:off x="10188377" y="650082"/>
              <a:ext cx="1155" cy="2311"/>
            </a:xfrm>
            <a:custGeom>
              <a:avLst/>
              <a:gdLst/>
              <a:ahLst/>
              <a:cxnLst/>
              <a:rect l="l" t="t" r="r" b="b"/>
              <a:pathLst>
                <a:path w="1905" h="3809">
                  <a:moveTo>
                    <a:pt x="1591" y="0"/>
                  </a:moveTo>
                  <a:lnTo>
                    <a:pt x="1057" y="188"/>
                  </a:lnTo>
                  <a:lnTo>
                    <a:pt x="554" y="219"/>
                  </a:lnTo>
                  <a:lnTo>
                    <a:pt x="0" y="691"/>
                  </a:lnTo>
                  <a:lnTo>
                    <a:pt x="492" y="3266"/>
                  </a:lnTo>
                  <a:lnTo>
                    <a:pt x="1088" y="2073"/>
                  </a:lnTo>
                  <a:lnTo>
                    <a:pt x="1591" y="0"/>
                  </a:lnTo>
                  <a:close/>
                </a:path>
              </a:pathLst>
            </a:custGeom>
            <a:solidFill>
              <a:srgbClr val="1CADEB"/>
            </a:solidFill>
          </p:spPr>
          <p:txBody>
            <a:bodyPr wrap="square" lIns="0" tIns="0" rIns="0" bIns="0" rtlCol="0"/>
            <a:lstStyle/>
            <a:p>
              <a:endParaRPr/>
            </a:p>
          </p:txBody>
        </p:sp>
        <p:sp>
          <p:nvSpPr>
            <p:cNvPr id="103" name="object 103"/>
            <p:cNvSpPr/>
            <p:nvPr/>
          </p:nvSpPr>
          <p:spPr>
            <a:xfrm>
              <a:off x="10336402" y="675450"/>
              <a:ext cx="770" cy="385"/>
            </a:xfrm>
            <a:custGeom>
              <a:avLst/>
              <a:gdLst/>
              <a:ahLst/>
              <a:cxnLst/>
              <a:rect l="l" t="t" r="r" b="b"/>
              <a:pathLst>
                <a:path w="1269" h="634">
                  <a:moveTo>
                    <a:pt x="691" y="115"/>
                  </a:moveTo>
                  <a:lnTo>
                    <a:pt x="1057" y="261"/>
                  </a:lnTo>
                  <a:lnTo>
                    <a:pt x="691" y="115"/>
                  </a:lnTo>
                  <a:close/>
                </a:path>
                <a:path w="1269" h="634">
                  <a:moveTo>
                    <a:pt x="335" y="0"/>
                  </a:moveTo>
                  <a:lnTo>
                    <a:pt x="0" y="146"/>
                  </a:lnTo>
                  <a:lnTo>
                    <a:pt x="431" y="146"/>
                  </a:lnTo>
                  <a:lnTo>
                    <a:pt x="335" y="0"/>
                  </a:lnTo>
                  <a:close/>
                </a:path>
              </a:pathLst>
            </a:custGeom>
            <a:solidFill>
              <a:srgbClr val="1CADEB"/>
            </a:solidFill>
          </p:spPr>
          <p:txBody>
            <a:bodyPr wrap="square" lIns="0" tIns="0" rIns="0" bIns="0" rtlCol="0"/>
            <a:lstStyle/>
            <a:p>
              <a:endParaRPr/>
            </a:p>
          </p:txBody>
        </p:sp>
        <p:sp>
          <p:nvSpPr>
            <p:cNvPr id="104" name="object 104"/>
            <p:cNvSpPr/>
            <p:nvPr/>
          </p:nvSpPr>
          <p:spPr>
            <a:xfrm>
              <a:off x="10391422" y="402212"/>
              <a:ext cx="3466" cy="1540"/>
            </a:xfrm>
            <a:custGeom>
              <a:avLst/>
              <a:gdLst/>
              <a:ahLst/>
              <a:cxnLst/>
              <a:rect l="l" t="t" r="r" b="b"/>
              <a:pathLst>
                <a:path w="5715" h="2540">
                  <a:moveTo>
                    <a:pt x="5371" y="0"/>
                  </a:moveTo>
                  <a:lnTo>
                    <a:pt x="2889" y="136"/>
                  </a:lnTo>
                  <a:lnTo>
                    <a:pt x="0" y="1068"/>
                  </a:lnTo>
                  <a:lnTo>
                    <a:pt x="408" y="2418"/>
                  </a:lnTo>
                  <a:lnTo>
                    <a:pt x="1905" y="2293"/>
                  </a:lnTo>
                  <a:lnTo>
                    <a:pt x="5371" y="0"/>
                  </a:lnTo>
                  <a:close/>
                </a:path>
              </a:pathLst>
            </a:custGeom>
            <a:solidFill>
              <a:srgbClr val="1CADEB"/>
            </a:solidFill>
          </p:spPr>
          <p:txBody>
            <a:bodyPr wrap="square" lIns="0" tIns="0" rIns="0" bIns="0" rtlCol="0"/>
            <a:lstStyle/>
            <a:p>
              <a:endParaRPr/>
            </a:p>
          </p:txBody>
        </p:sp>
        <p:sp>
          <p:nvSpPr>
            <p:cNvPr id="105" name="object 105"/>
            <p:cNvSpPr/>
            <p:nvPr/>
          </p:nvSpPr>
          <p:spPr>
            <a:xfrm>
              <a:off x="10356505" y="446659"/>
              <a:ext cx="1155" cy="770"/>
            </a:xfrm>
            <a:custGeom>
              <a:avLst/>
              <a:gdLst/>
              <a:ahLst/>
              <a:cxnLst/>
              <a:rect l="l" t="t" r="r" b="b"/>
              <a:pathLst>
                <a:path w="1905" h="1270">
                  <a:moveTo>
                    <a:pt x="1905" y="0"/>
                  </a:moveTo>
                  <a:lnTo>
                    <a:pt x="1256" y="356"/>
                  </a:lnTo>
                  <a:lnTo>
                    <a:pt x="764" y="502"/>
                  </a:lnTo>
                  <a:lnTo>
                    <a:pt x="0" y="994"/>
                  </a:lnTo>
                  <a:lnTo>
                    <a:pt x="1905" y="0"/>
                  </a:lnTo>
                  <a:close/>
                </a:path>
              </a:pathLst>
            </a:custGeom>
            <a:solidFill>
              <a:srgbClr val="1CADEB"/>
            </a:solidFill>
          </p:spPr>
          <p:txBody>
            <a:bodyPr wrap="square" lIns="0" tIns="0" rIns="0" bIns="0" rtlCol="0"/>
            <a:lstStyle/>
            <a:p>
              <a:endParaRPr/>
            </a:p>
          </p:txBody>
        </p:sp>
        <p:sp>
          <p:nvSpPr>
            <p:cNvPr id="106" name="object 106"/>
            <p:cNvSpPr/>
            <p:nvPr/>
          </p:nvSpPr>
          <p:spPr>
            <a:xfrm>
              <a:off x="10703017" y="126176"/>
              <a:ext cx="9242" cy="1155"/>
            </a:xfrm>
            <a:custGeom>
              <a:avLst/>
              <a:gdLst/>
              <a:ahLst/>
              <a:cxnLst/>
              <a:rect l="l" t="t" r="r" b="b"/>
              <a:pathLst>
                <a:path w="15240" h="1904">
                  <a:moveTo>
                    <a:pt x="3968" y="0"/>
                  </a:moveTo>
                  <a:lnTo>
                    <a:pt x="0" y="94"/>
                  </a:lnTo>
                  <a:lnTo>
                    <a:pt x="4481" y="827"/>
                  </a:lnTo>
                  <a:lnTo>
                    <a:pt x="9360" y="1287"/>
                  </a:lnTo>
                  <a:lnTo>
                    <a:pt x="14826" y="994"/>
                  </a:lnTo>
                  <a:lnTo>
                    <a:pt x="8659" y="178"/>
                  </a:lnTo>
                  <a:lnTo>
                    <a:pt x="3968" y="0"/>
                  </a:lnTo>
                  <a:close/>
                </a:path>
              </a:pathLst>
            </a:custGeom>
            <a:solidFill>
              <a:srgbClr val="1CADEB"/>
            </a:solidFill>
          </p:spPr>
          <p:txBody>
            <a:bodyPr wrap="square" lIns="0" tIns="0" rIns="0" bIns="0" rtlCol="0"/>
            <a:lstStyle/>
            <a:p>
              <a:endParaRPr/>
            </a:p>
          </p:txBody>
        </p:sp>
        <p:sp>
          <p:nvSpPr>
            <p:cNvPr id="107" name="object 107"/>
            <p:cNvSpPr/>
            <p:nvPr/>
          </p:nvSpPr>
          <p:spPr>
            <a:xfrm>
              <a:off x="10337617" y="675940"/>
              <a:ext cx="2311" cy="3081"/>
            </a:xfrm>
            <a:custGeom>
              <a:avLst/>
              <a:gdLst/>
              <a:ahLst/>
              <a:cxnLst/>
              <a:rect l="l" t="t" r="r" b="b"/>
              <a:pathLst>
                <a:path w="3809" h="5080">
                  <a:moveTo>
                    <a:pt x="0" y="0"/>
                  </a:moveTo>
                  <a:lnTo>
                    <a:pt x="1141" y="994"/>
                  </a:lnTo>
                  <a:lnTo>
                    <a:pt x="2282" y="2376"/>
                  </a:lnTo>
                  <a:lnTo>
                    <a:pt x="3800" y="4649"/>
                  </a:lnTo>
                  <a:lnTo>
                    <a:pt x="2177" y="2146"/>
                  </a:lnTo>
                  <a:lnTo>
                    <a:pt x="1047" y="806"/>
                  </a:lnTo>
                  <a:lnTo>
                    <a:pt x="0" y="0"/>
                  </a:lnTo>
                  <a:close/>
                </a:path>
              </a:pathLst>
            </a:custGeom>
            <a:solidFill>
              <a:srgbClr val="1CADEB"/>
            </a:solidFill>
          </p:spPr>
          <p:txBody>
            <a:bodyPr wrap="square" lIns="0" tIns="0" rIns="0" bIns="0" rtlCol="0"/>
            <a:lstStyle/>
            <a:p>
              <a:endParaRPr/>
            </a:p>
          </p:txBody>
        </p:sp>
        <p:sp>
          <p:nvSpPr>
            <p:cNvPr id="108" name="object 108"/>
            <p:cNvSpPr/>
            <p:nvPr/>
          </p:nvSpPr>
          <p:spPr>
            <a:xfrm>
              <a:off x="10409534" y="270163"/>
              <a:ext cx="62000" cy="43900"/>
            </a:xfrm>
            <a:custGeom>
              <a:avLst/>
              <a:gdLst/>
              <a:ahLst/>
              <a:cxnLst/>
              <a:rect l="l" t="t" r="r" b="b"/>
              <a:pathLst>
                <a:path w="102234" h="72390">
                  <a:moveTo>
                    <a:pt x="22885" y="70256"/>
                  </a:moveTo>
                  <a:lnTo>
                    <a:pt x="22466" y="68097"/>
                  </a:lnTo>
                  <a:lnTo>
                    <a:pt x="21602" y="70142"/>
                  </a:lnTo>
                  <a:lnTo>
                    <a:pt x="21196" y="71145"/>
                  </a:lnTo>
                  <a:lnTo>
                    <a:pt x="21780" y="70853"/>
                  </a:lnTo>
                  <a:lnTo>
                    <a:pt x="22288" y="70497"/>
                  </a:lnTo>
                  <a:lnTo>
                    <a:pt x="22885" y="70256"/>
                  </a:lnTo>
                  <a:close/>
                </a:path>
                <a:path w="102234" h="72390">
                  <a:moveTo>
                    <a:pt x="65697" y="46024"/>
                  </a:moveTo>
                  <a:lnTo>
                    <a:pt x="65659" y="44043"/>
                  </a:lnTo>
                  <a:lnTo>
                    <a:pt x="64109" y="46431"/>
                  </a:lnTo>
                  <a:lnTo>
                    <a:pt x="62941" y="48717"/>
                  </a:lnTo>
                  <a:lnTo>
                    <a:pt x="62382" y="50888"/>
                  </a:lnTo>
                  <a:lnTo>
                    <a:pt x="65303" y="47993"/>
                  </a:lnTo>
                  <a:lnTo>
                    <a:pt x="65697" y="46024"/>
                  </a:lnTo>
                  <a:close/>
                </a:path>
                <a:path w="102234" h="72390">
                  <a:moveTo>
                    <a:pt x="102196" y="0"/>
                  </a:moveTo>
                  <a:lnTo>
                    <a:pt x="99783" y="2019"/>
                  </a:lnTo>
                  <a:lnTo>
                    <a:pt x="90855" y="6261"/>
                  </a:lnTo>
                  <a:lnTo>
                    <a:pt x="74650" y="12458"/>
                  </a:lnTo>
                  <a:lnTo>
                    <a:pt x="67081" y="14071"/>
                  </a:lnTo>
                  <a:lnTo>
                    <a:pt x="67030" y="9525"/>
                  </a:lnTo>
                  <a:lnTo>
                    <a:pt x="62928" y="14909"/>
                  </a:lnTo>
                  <a:lnTo>
                    <a:pt x="55626" y="18872"/>
                  </a:lnTo>
                  <a:lnTo>
                    <a:pt x="42595" y="26530"/>
                  </a:lnTo>
                  <a:lnTo>
                    <a:pt x="36537" y="29832"/>
                  </a:lnTo>
                  <a:lnTo>
                    <a:pt x="34569" y="32969"/>
                  </a:lnTo>
                  <a:lnTo>
                    <a:pt x="44437" y="30035"/>
                  </a:lnTo>
                  <a:lnTo>
                    <a:pt x="45542" y="33959"/>
                  </a:lnTo>
                  <a:lnTo>
                    <a:pt x="41351" y="42049"/>
                  </a:lnTo>
                  <a:lnTo>
                    <a:pt x="35306" y="51650"/>
                  </a:lnTo>
                  <a:lnTo>
                    <a:pt x="29375" y="53149"/>
                  </a:lnTo>
                  <a:lnTo>
                    <a:pt x="27152" y="50507"/>
                  </a:lnTo>
                  <a:lnTo>
                    <a:pt x="25349" y="47815"/>
                  </a:lnTo>
                  <a:lnTo>
                    <a:pt x="20650" y="49225"/>
                  </a:lnTo>
                  <a:lnTo>
                    <a:pt x="0" y="72072"/>
                  </a:lnTo>
                  <a:lnTo>
                    <a:pt x="19913" y="54140"/>
                  </a:lnTo>
                  <a:lnTo>
                    <a:pt x="22466" y="68097"/>
                  </a:lnTo>
                  <a:lnTo>
                    <a:pt x="23571" y="65405"/>
                  </a:lnTo>
                  <a:lnTo>
                    <a:pt x="32194" y="55575"/>
                  </a:lnTo>
                  <a:lnTo>
                    <a:pt x="38036" y="51498"/>
                  </a:lnTo>
                  <a:lnTo>
                    <a:pt x="41948" y="51168"/>
                  </a:lnTo>
                  <a:lnTo>
                    <a:pt x="47561" y="53848"/>
                  </a:lnTo>
                  <a:lnTo>
                    <a:pt x="51308" y="53225"/>
                  </a:lnTo>
                  <a:lnTo>
                    <a:pt x="57035" y="48818"/>
                  </a:lnTo>
                  <a:lnTo>
                    <a:pt x="65760" y="38798"/>
                  </a:lnTo>
                  <a:lnTo>
                    <a:pt x="65328" y="40957"/>
                  </a:lnTo>
                  <a:lnTo>
                    <a:pt x="65608" y="42506"/>
                  </a:lnTo>
                  <a:lnTo>
                    <a:pt x="65659" y="44043"/>
                  </a:lnTo>
                  <a:lnTo>
                    <a:pt x="70408" y="38138"/>
                  </a:lnTo>
                  <a:lnTo>
                    <a:pt x="76365" y="32232"/>
                  </a:lnTo>
                  <a:lnTo>
                    <a:pt x="89230" y="20472"/>
                  </a:lnTo>
                  <a:lnTo>
                    <a:pt x="95008" y="14947"/>
                  </a:lnTo>
                  <a:lnTo>
                    <a:pt x="99542" y="9715"/>
                  </a:lnTo>
                  <a:lnTo>
                    <a:pt x="102158" y="4737"/>
                  </a:lnTo>
                  <a:lnTo>
                    <a:pt x="102196" y="0"/>
                  </a:lnTo>
                  <a:close/>
                </a:path>
              </a:pathLst>
            </a:custGeom>
            <a:solidFill>
              <a:srgbClr val="1CADEB"/>
            </a:solidFill>
          </p:spPr>
          <p:txBody>
            <a:bodyPr wrap="square" lIns="0" tIns="0" rIns="0" bIns="0" rtlCol="0"/>
            <a:lstStyle/>
            <a:p>
              <a:endParaRPr/>
            </a:p>
          </p:txBody>
        </p:sp>
        <p:sp>
          <p:nvSpPr>
            <p:cNvPr id="109" name="object 109"/>
            <p:cNvSpPr/>
            <p:nvPr/>
          </p:nvSpPr>
          <p:spPr>
            <a:xfrm>
              <a:off x="10544328" y="246788"/>
              <a:ext cx="3851" cy="3081"/>
            </a:xfrm>
            <a:custGeom>
              <a:avLst/>
              <a:gdLst/>
              <a:ahLst/>
              <a:cxnLst/>
              <a:rect l="l" t="t" r="r" b="b"/>
              <a:pathLst>
                <a:path w="6350" h="5079">
                  <a:moveTo>
                    <a:pt x="4807" y="1075"/>
                  </a:moveTo>
                  <a:lnTo>
                    <a:pt x="2209" y="2764"/>
                  </a:lnTo>
                  <a:lnTo>
                    <a:pt x="0" y="4638"/>
                  </a:lnTo>
                  <a:lnTo>
                    <a:pt x="1811" y="3423"/>
                  </a:lnTo>
                  <a:lnTo>
                    <a:pt x="3727" y="1999"/>
                  </a:lnTo>
                  <a:lnTo>
                    <a:pt x="4807" y="1075"/>
                  </a:lnTo>
                  <a:close/>
                </a:path>
                <a:path w="6350" h="5079">
                  <a:moveTo>
                    <a:pt x="6062" y="0"/>
                  </a:moveTo>
                  <a:lnTo>
                    <a:pt x="4807" y="1075"/>
                  </a:lnTo>
                  <a:lnTo>
                    <a:pt x="4963" y="973"/>
                  </a:lnTo>
                  <a:lnTo>
                    <a:pt x="6062" y="0"/>
                  </a:lnTo>
                  <a:close/>
                </a:path>
              </a:pathLst>
            </a:custGeom>
            <a:solidFill>
              <a:srgbClr val="1CADEB"/>
            </a:solidFill>
          </p:spPr>
          <p:txBody>
            <a:bodyPr wrap="square" lIns="0" tIns="0" rIns="0" bIns="0" rtlCol="0"/>
            <a:lstStyle/>
            <a:p>
              <a:endParaRPr/>
            </a:p>
          </p:txBody>
        </p:sp>
        <p:sp>
          <p:nvSpPr>
            <p:cNvPr id="111" name="object 111"/>
            <p:cNvSpPr/>
            <p:nvPr/>
          </p:nvSpPr>
          <p:spPr>
            <a:xfrm>
              <a:off x="10824057" y="237102"/>
              <a:ext cx="6161" cy="3081"/>
            </a:xfrm>
            <a:custGeom>
              <a:avLst/>
              <a:gdLst/>
              <a:ahLst/>
              <a:cxnLst/>
              <a:rect l="l" t="t" r="r" b="b"/>
              <a:pathLst>
                <a:path w="10159" h="5079">
                  <a:moveTo>
                    <a:pt x="2188" y="0"/>
                  </a:moveTo>
                  <a:lnTo>
                    <a:pt x="1424" y="62"/>
                  </a:lnTo>
                  <a:lnTo>
                    <a:pt x="628" y="188"/>
                  </a:lnTo>
                  <a:lnTo>
                    <a:pt x="0" y="345"/>
                  </a:lnTo>
                  <a:lnTo>
                    <a:pt x="921" y="2397"/>
                  </a:lnTo>
                  <a:lnTo>
                    <a:pt x="9842" y="4690"/>
                  </a:lnTo>
                  <a:lnTo>
                    <a:pt x="7402" y="2963"/>
                  </a:lnTo>
                  <a:lnTo>
                    <a:pt x="4848" y="1382"/>
                  </a:lnTo>
                  <a:lnTo>
                    <a:pt x="2188" y="0"/>
                  </a:lnTo>
                  <a:close/>
                </a:path>
              </a:pathLst>
            </a:custGeom>
            <a:solidFill>
              <a:srgbClr val="1CADEB"/>
            </a:solidFill>
          </p:spPr>
          <p:txBody>
            <a:bodyPr wrap="square" lIns="0" tIns="0" rIns="0" bIns="0" rtlCol="0"/>
            <a:lstStyle/>
            <a:p>
              <a:endParaRPr/>
            </a:p>
          </p:txBody>
        </p:sp>
        <p:sp>
          <p:nvSpPr>
            <p:cNvPr id="112" name="object 112"/>
            <p:cNvSpPr/>
            <p:nvPr/>
          </p:nvSpPr>
          <p:spPr>
            <a:xfrm>
              <a:off x="10450187" y="270794"/>
              <a:ext cx="2311" cy="5391"/>
            </a:xfrm>
            <a:custGeom>
              <a:avLst/>
              <a:gdLst/>
              <a:ahLst/>
              <a:cxnLst/>
              <a:rect l="l" t="t" r="r" b="b"/>
              <a:pathLst>
                <a:path w="3809" h="8890">
                  <a:moveTo>
                    <a:pt x="3696" y="0"/>
                  </a:moveTo>
                  <a:lnTo>
                    <a:pt x="774" y="4156"/>
                  </a:lnTo>
                  <a:lnTo>
                    <a:pt x="0" y="6628"/>
                  </a:lnTo>
                  <a:lnTo>
                    <a:pt x="0" y="8470"/>
                  </a:lnTo>
                  <a:lnTo>
                    <a:pt x="1978" y="5936"/>
                  </a:lnTo>
                  <a:lnTo>
                    <a:pt x="3486" y="3193"/>
                  </a:lnTo>
                  <a:lnTo>
                    <a:pt x="3696" y="0"/>
                  </a:lnTo>
                  <a:close/>
                </a:path>
              </a:pathLst>
            </a:custGeom>
            <a:solidFill>
              <a:srgbClr val="1CADEB"/>
            </a:solidFill>
          </p:spPr>
          <p:txBody>
            <a:bodyPr wrap="square" lIns="0" tIns="0" rIns="0" bIns="0" rtlCol="0"/>
            <a:lstStyle/>
            <a:p>
              <a:endParaRPr/>
            </a:p>
          </p:txBody>
        </p:sp>
        <p:grpSp>
          <p:nvGrpSpPr>
            <p:cNvPr id="113" name="object 113"/>
            <p:cNvGrpSpPr/>
            <p:nvPr/>
          </p:nvGrpSpPr>
          <p:grpSpPr>
            <a:xfrm>
              <a:off x="10172055" y="123597"/>
              <a:ext cx="898418" cy="1169500"/>
              <a:chOff x="16773292" y="222306"/>
              <a:chExt cx="1481454" cy="1928457"/>
            </a:xfrm>
            <a:solidFill>
              <a:schemeClr val="accent1"/>
            </a:solidFill>
          </p:grpSpPr>
          <p:sp>
            <p:nvSpPr>
              <p:cNvPr id="114" name="object 114"/>
              <p:cNvSpPr/>
              <p:nvPr/>
            </p:nvSpPr>
            <p:spPr>
              <a:xfrm>
                <a:off x="16773292" y="222306"/>
                <a:ext cx="1481454" cy="1866900"/>
              </a:xfrm>
              <a:custGeom>
                <a:avLst/>
                <a:gdLst/>
                <a:ahLst/>
                <a:cxnLst/>
                <a:rect l="l" t="t" r="r" b="b"/>
                <a:pathLst>
                  <a:path w="1481455" h="1866900">
                    <a:moveTo>
                      <a:pt x="68084" y="1295400"/>
                    </a:moveTo>
                    <a:lnTo>
                      <a:pt x="61366" y="1282700"/>
                    </a:lnTo>
                    <a:lnTo>
                      <a:pt x="46583" y="1282700"/>
                    </a:lnTo>
                    <a:lnTo>
                      <a:pt x="54825" y="1295400"/>
                    </a:lnTo>
                    <a:lnTo>
                      <a:pt x="68084" y="1295400"/>
                    </a:lnTo>
                    <a:close/>
                  </a:path>
                  <a:path w="1481455" h="1866900">
                    <a:moveTo>
                      <a:pt x="87922" y="1409700"/>
                    </a:moveTo>
                    <a:lnTo>
                      <a:pt x="86753" y="1407972"/>
                    </a:lnTo>
                    <a:lnTo>
                      <a:pt x="87363" y="1409700"/>
                    </a:lnTo>
                    <a:lnTo>
                      <a:pt x="87922" y="1409700"/>
                    </a:lnTo>
                    <a:close/>
                  </a:path>
                  <a:path w="1481455" h="1866900">
                    <a:moveTo>
                      <a:pt x="142595" y="444500"/>
                    </a:moveTo>
                    <a:lnTo>
                      <a:pt x="141198" y="444500"/>
                    </a:lnTo>
                    <a:lnTo>
                      <a:pt x="141211" y="445503"/>
                    </a:lnTo>
                    <a:lnTo>
                      <a:pt x="142595" y="444500"/>
                    </a:lnTo>
                    <a:close/>
                  </a:path>
                  <a:path w="1481455" h="1866900">
                    <a:moveTo>
                      <a:pt x="168325" y="457200"/>
                    </a:moveTo>
                    <a:lnTo>
                      <a:pt x="157314" y="457200"/>
                    </a:lnTo>
                    <a:lnTo>
                      <a:pt x="156464" y="469900"/>
                    </a:lnTo>
                    <a:lnTo>
                      <a:pt x="168325" y="457200"/>
                    </a:lnTo>
                    <a:close/>
                  </a:path>
                  <a:path w="1481455" h="1866900">
                    <a:moveTo>
                      <a:pt x="202819" y="1574800"/>
                    </a:moveTo>
                    <a:lnTo>
                      <a:pt x="196291" y="1567688"/>
                    </a:lnTo>
                    <a:lnTo>
                      <a:pt x="199796" y="1574800"/>
                    </a:lnTo>
                    <a:lnTo>
                      <a:pt x="202819" y="1574800"/>
                    </a:lnTo>
                    <a:close/>
                  </a:path>
                  <a:path w="1481455" h="1866900">
                    <a:moveTo>
                      <a:pt x="214998" y="1600200"/>
                    </a:moveTo>
                    <a:lnTo>
                      <a:pt x="206311" y="1574800"/>
                    </a:lnTo>
                    <a:lnTo>
                      <a:pt x="202819" y="1574800"/>
                    </a:lnTo>
                    <a:lnTo>
                      <a:pt x="214998" y="1600200"/>
                    </a:lnTo>
                    <a:close/>
                  </a:path>
                  <a:path w="1481455" h="1866900">
                    <a:moveTo>
                      <a:pt x="217805" y="1308100"/>
                    </a:moveTo>
                    <a:lnTo>
                      <a:pt x="216217" y="1295400"/>
                    </a:lnTo>
                    <a:lnTo>
                      <a:pt x="215646" y="1295400"/>
                    </a:lnTo>
                    <a:lnTo>
                      <a:pt x="217487" y="1308100"/>
                    </a:lnTo>
                    <a:lnTo>
                      <a:pt x="217805" y="1308100"/>
                    </a:lnTo>
                    <a:close/>
                  </a:path>
                  <a:path w="1481455" h="1866900">
                    <a:moveTo>
                      <a:pt x="227571" y="391782"/>
                    </a:moveTo>
                    <a:lnTo>
                      <a:pt x="226402" y="390410"/>
                    </a:lnTo>
                    <a:lnTo>
                      <a:pt x="226479" y="393700"/>
                    </a:lnTo>
                    <a:lnTo>
                      <a:pt x="227571" y="391782"/>
                    </a:lnTo>
                    <a:close/>
                  </a:path>
                  <a:path w="1481455" h="1866900">
                    <a:moveTo>
                      <a:pt x="260578" y="1625600"/>
                    </a:moveTo>
                    <a:lnTo>
                      <a:pt x="254431" y="1620139"/>
                    </a:lnTo>
                    <a:lnTo>
                      <a:pt x="258089" y="1625600"/>
                    </a:lnTo>
                    <a:lnTo>
                      <a:pt x="260578" y="1625600"/>
                    </a:lnTo>
                    <a:close/>
                  </a:path>
                  <a:path w="1481455" h="1866900">
                    <a:moveTo>
                      <a:pt x="261239" y="260769"/>
                    </a:moveTo>
                    <a:lnTo>
                      <a:pt x="257543" y="266700"/>
                    </a:lnTo>
                    <a:lnTo>
                      <a:pt x="259168" y="266700"/>
                    </a:lnTo>
                    <a:lnTo>
                      <a:pt x="261239" y="260769"/>
                    </a:lnTo>
                    <a:close/>
                  </a:path>
                  <a:path w="1481455" h="1866900">
                    <a:moveTo>
                      <a:pt x="265455" y="254000"/>
                    </a:moveTo>
                    <a:lnTo>
                      <a:pt x="263601" y="254000"/>
                    </a:lnTo>
                    <a:lnTo>
                      <a:pt x="261239" y="260769"/>
                    </a:lnTo>
                    <a:lnTo>
                      <a:pt x="265455" y="254000"/>
                    </a:lnTo>
                    <a:close/>
                  </a:path>
                  <a:path w="1481455" h="1866900">
                    <a:moveTo>
                      <a:pt x="270840" y="1633994"/>
                    </a:moveTo>
                    <a:lnTo>
                      <a:pt x="265976" y="1625600"/>
                    </a:lnTo>
                    <a:lnTo>
                      <a:pt x="260578" y="1625600"/>
                    </a:lnTo>
                    <a:lnTo>
                      <a:pt x="270840" y="1633994"/>
                    </a:lnTo>
                    <a:close/>
                  </a:path>
                  <a:path w="1481455" h="1866900">
                    <a:moveTo>
                      <a:pt x="276110" y="1638300"/>
                    </a:moveTo>
                    <a:lnTo>
                      <a:pt x="270840" y="1633994"/>
                    </a:lnTo>
                    <a:lnTo>
                      <a:pt x="273329" y="1638300"/>
                    </a:lnTo>
                    <a:lnTo>
                      <a:pt x="276110" y="1638300"/>
                    </a:lnTo>
                    <a:close/>
                  </a:path>
                  <a:path w="1481455" h="1866900">
                    <a:moveTo>
                      <a:pt x="290931" y="715810"/>
                    </a:moveTo>
                    <a:lnTo>
                      <a:pt x="290017" y="723900"/>
                    </a:lnTo>
                    <a:lnTo>
                      <a:pt x="290550" y="723900"/>
                    </a:lnTo>
                    <a:lnTo>
                      <a:pt x="290931" y="715810"/>
                    </a:lnTo>
                    <a:close/>
                  </a:path>
                  <a:path w="1481455" h="1866900">
                    <a:moveTo>
                      <a:pt x="291452" y="711200"/>
                    </a:moveTo>
                    <a:lnTo>
                      <a:pt x="291147" y="711200"/>
                    </a:lnTo>
                    <a:lnTo>
                      <a:pt x="290931" y="715810"/>
                    </a:lnTo>
                    <a:lnTo>
                      <a:pt x="291452" y="711200"/>
                    </a:lnTo>
                    <a:close/>
                  </a:path>
                  <a:path w="1481455" h="1866900">
                    <a:moveTo>
                      <a:pt x="293230" y="266700"/>
                    </a:moveTo>
                    <a:lnTo>
                      <a:pt x="293128" y="254000"/>
                    </a:lnTo>
                    <a:lnTo>
                      <a:pt x="282270" y="254000"/>
                    </a:lnTo>
                    <a:lnTo>
                      <a:pt x="279628" y="266700"/>
                    </a:lnTo>
                    <a:lnTo>
                      <a:pt x="260794" y="266700"/>
                    </a:lnTo>
                    <a:lnTo>
                      <a:pt x="260858" y="292100"/>
                    </a:lnTo>
                    <a:lnTo>
                      <a:pt x="249580" y="304800"/>
                    </a:lnTo>
                    <a:lnTo>
                      <a:pt x="234823" y="330200"/>
                    </a:lnTo>
                    <a:lnTo>
                      <a:pt x="224421" y="355600"/>
                    </a:lnTo>
                    <a:lnTo>
                      <a:pt x="225679" y="330200"/>
                    </a:lnTo>
                    <a:lnTo>
                      <a:pt x="227571" y="317500"/>
                    </a:lnTo>
                    <a:lnTo>
                      <a:pt x="233527" y="304800"/>
                    </a:lnTo>
                    <a:lnTo>
                      <a:pt x="246913" y="292100"/>
                    </a:lnTo>
                    <a:lnTo>
                      <a:pt x="237223" y="292100"/>
                    </a:lnTo>
                    <a:lnTo>
                      <a:pt x="257543" y="266700"/>
                    </a:lnTo>
                    <a:lnTo>
                      <a:pt x="250380" y="266700"/>
                    </a:lnTo>
                    <a:lnTo>
                      <a:pt x="242671" y="279400"/>
                    </a:lnTo>
                    <a:lnTo>
                      <a:pt x="235496" y="292100"/>
                    </a:lnTo>
                    <a:lnTo>
                      <a:pt x="227685" y="304800"/>
                    </a:lnTo>
                    <a:lnTo>
                      <a:pt x="218046" y="317500"/>
                    </a:lnTo>
                    <a:lnTo>
                      <a:pt x="217017" y="317500"/>
                    </a:lnTo>
                    <a:lnTo>
                      <a:pt x="216128" y="330200"/>
                    </a:lnTo>
                    <a:lnTo>
                      <a:pt x="215023" y="330200"/>
                    </a:lnTo>
                    <a:lnTo>
                      <a:pt x="213334" y="342900"/>
                    </a:lnTo>
                    <a:lnTo>
                      <a:pt x="210705" y="342900"/>
                    </a:lnTo>
                    <a:lnTo>
                      <a:pt x="206717" y="355600"/>
                    </a:lnTo>
                    <a:lnTo>
                      <a:pt x="201231" y="368300"/>
                    </a:lnTo>
                    <a:lnTo>
                      <a:pt x="194119" y="381000"/>
                    </a:lnTo>
                    <a:lnTo>
                      <a:pt x="192963" y="368300"/>
                    </a:lnTo>
                    <a:lnTo>
                      <a:pt x="191719" y="381000"/>
                    </a:lnTo>
                    <a:lnTo>
                      <a:pt x="186778" y="393700"/>
                    </a:lnTo>
                    <a:lnTo>
                      <a:pt x="179374" y="406400"/>
                    </a:lnTo>
                    <a:lnTo>
                      <a:pt x="170802" y="419100"/>
                    </a:lnTo>
                    <a:lnTo>
                      <a:pt x="164858" y="419100"/>
                    </a:lnTo>
                    <a:lnTo>
                      <a:pt x="158699" y="431800"/>
                    </a:lnTo>
                    <a:lnTo>
                      <a:pt x="153898" y="431800"/>
                    </a:lnTo>
                    <a:lnTo>
                      <a:pt x="149263" y="444500"/>
                    </a:lnTo>
                    <a:lnTo>
                      <a:pt x="145783" y="444500"/>
                    </a:lnTo>
                    <a:lnTo>
                      <a:pt x="150368" y="457200"/>
                    </a:lnTo>
                    <a:lnTo>
                      <a:pt x="155041" y="457200"/>
                    </a:lnTo>
                    <a:lnTo>
                      <a:pt x="159791" y="444500"/>
                    </a:lnTo>
                    <a:lnTo>
                      <a:pt x="164617" y="444500"/>
                    </a:lnTo>
                    <a:lnTo>
                      <a:pt x="175006" y="419100"/>
                    </a:lnTo>
                    <a:lnTo>
                      <a:pt x="180111" y="419100"/>
                    </a:lnTo>
                    <a:lnTo>
                      <a:pt x="185051" y="406400"/>
                    </a:lnTo>
                    <a:lnTo>
                      <a:pt x="182029" y="419100"/>
                    </a:lnTo>
                    <a:lnTo>
                      <a:pt x="177609" y="431800"/>
                    </a:lnTo>
                    <a:lnTo>
                      <a:pt x="183134" y="431800"/>
                    </a:lnTo>
                    <a:lnTo>
                      <a:pt x="179324" y="444500"/>
                    </a:lnTo>
                    <a:lnTo>
                      <a:pt x="175285" y="444500"/>
                    </a:lnTo>
                    <a:lnTo>
                      <a:pt x="171183" y="457200"/>
                    </a:lnTo>
                    <a:lnTo>
                      <a:pt x="168325" y="457200"/>
                    </a:lnTo>
                    <a:lnTo>
                      <a:pt x="168313" y="469900"/>
                    </a:lnTo>
                    <a:lnTo>
                      <a:pt x="167157" y="469900"/>
                    </a:lnTo>
                    <a:lnTo>
                      <a:pt x="165239" y="482600"/>
                    </a:lnTo>
                    <a:lnTo>
                      <a:pt x="162928" y="482600"/>
                    </a:lnTo>
                    <a:lnTo>
                      <a:pt x="160858" y="495300"/>
                    </a:lnTo>
                    <a:lnTo>
                      <a:pt x="159181" y="495300"/>
                    </a:lnTo>
                    <a:lnTo>
                      <a:pt x="158267" y="508000"/>
                    </a:lnTo>
                    <a:lnTo>
                      <a:pt x="164896" y="508000"/>
                    </a:lnTo>
                    <a:lnTo>
                      <a:pt x="168986" y="495300"/>
                    </a:lnTo>
                    <a:lnTo>
                      <a:pt x="173875" y="482600"/>
                    </a:lnTo>
                    <a:lnTo>
                      <a:pt x="182638" y="469900"/>
                    </a:lnTo>
                    <a:lnTo>
                      <a:pt x="186702" y="482600"/>
                    </a:lnTo>
                    <a:lnTo>
                      <a:pt x="189776" y="469900"/>
                    </a:lnTo>
                    <a:lnTo>
                      <a:pt x="192976" y="457200"/>
                    </a:lnTo>
                    <a:lnTo>
                      <a:pt x="196405" y="444500"/>
                    </a:lnTo>
                    <a:lnTo>
                      <a:pt x="200126" y="431800"/>
                    </a:lnTo>
                    <a:lnTo>
                      <a:pt x="195059" y="419100"/>
                    </a:lnTo>
                    <a:lnTo>
                      <a:pt x="191122" y="419100"/>
                    </a:lnTo>
                    <a:lnTo>
                      <a:pt x="189699" y="406400"/>
                    </a:lnTo>
                    <a:lnTo>
                      <a:pt x="192214" y="393700"/>
                    </a:lnTo>
                    <a:lnTo>
                      <a:pt x="205625" y="393700"/>
                    </a:lnTo>
                    <a:lnTo>
                      <a:pt x="218414" y="381000"/>
                    </a:lnTo>
                    <a:lnTo>
                      <a:pt x="226402" y="390410"/>
                    </a:lnTo>
                    <a:lnTo>
                      <a:pt x="226174" y="381000"/>
                    </a:lnTo>
                    <a:lnTo>
                      <a:pt x="227342" y="381000"/>
                    </a:lnTo>
                    <a:lnTo>
                      <a:pt x="229844" y="368300"/>
                    </a:lnTo>
                    <a:lnTo>
                      <a:pt x="233514" y="355600"/>
                    </a:lnTo>
                    <a:lnTo>
                      <a:pt x="236347" y="355600"/>
                    </a:lnTo>
                    <a:lnTo>
                      <a:pt x="239725" y="342900"/>
                    </a:lnTo>
                    <a:lnTo>
                      <a:pt x="243852" y="342900"/>
                    </a:lnTo>
                    <a:lnTo>
                      <a:pt x="248132" y="330200"/>
                    </a:lnTo>
                    <a:lnTo>
                      <a:pt x="252933" y="330200"/>
                    </a:lnTo>
                    <a:lnTo>
                      <a:pt x="258102" y="317500"/>
                    </a:lnTo>
                    <a:lnTo>
                      <a:pt x="253898" y="330200"/>
                    </a:lnTo>
                    <a:lnTo>
                      <a:pt x="259803" y="330200"/>
                    </a:lnTo>
                    <a:lnTo>
                      <a:pt x="264248" y="317500"/>
                    </a:lnTo>
                    <a:lnTo>
                      <a:pt x="267512" y="317500"/>
                    </a:lnTo>
                    <a:lnTo>
                      <a:pt x="269862" y="304800"/>
                    </a:lnTo>
                    <a:lnTo>
                      <a:pt x="272707" y="304800"/>
                    </a:lnTo>
                    <a:lnTo>
                      <a:pt x="273672" y="292100"/>
                    </a:lnTo>
                    <a:lnTo>
                      <a:pt x="283286" y="292100"/>
                    </a:lnTo>
                    <a:lnTo>
                      <a:pt x="287629" y="279400"/>
                    </a:lnTo>
                    <a:lnTo>
                      <a:pt x="290741" y="279400"/>
                    </a:lnTo>
                    <a:lnTo>
                      <a:pt x="292608" y="266700"/>
                    </a:lnTo>
                    <a:lnTo>
                      <a:pt x="293230" y="266700"/>
                    </a:lnTo>
                    <a:close/>
                  </a:path>
                  <a:path w="1481455" h="1866900">
                    <a:moveTo>
                      <a:pt x="295630" y="1651000"/>
                    </a:moveTo>
                    <a:lnTo>
                      <a:pt x="287769" y="1638300"/>
                    </a:lnTo>
                    <a:lnTo>
                      <a:pt x="276110" y="1638300"/>
                    </a:lnTo>
                    <a:lnTo>
                      <a:pt x="291261" y="1651000"/>
                    </a:lnTo>
                    <a:lnTo>
                      <a:pt x="295630" y="1651000"/>
                    </a:lnTo>
                    <a:close/>
                  </a:path>
                  <a:path w="1481455" h="1866900">
                    <a:moveTo>
                      <a:pt x="298564" y="1117600"/>
                    </a:moveTo>
                    <a:lnTo>
                      <a:pt x="294081" y="1104900"/>
                    </a:lnTo>
                    <a:lnTo>
                      <a:pt x="289712" y="1104900"/>
                    </a:lnTo>
                    <a:lnTo>
                      <a:pt x="298564" y="1117600"/>
                    </a:lnTo>
                    <a:close/>
                  </a:path>
                  <a:path w="1481455" h="1866900">
                    <a:moveTo>
                      <a:pt x="323672" y="1193800"/>
                    </a:moveTo>
                    <a:lnTo>
                      <a:pt x="320217" y="1181100"/>
                    </a:lnTo>
                    <a:lnTo>
                      <a:pt x="318719" y="1181100"/>
                    </a:lnTo>
                    <a:lnTo>
                      <a:pt x="323672" y="1193800"/>
                    </a:lnTo>
                    <a:close/>
                  </a:path>
                  <a:path w="1481455" h="1866900">
                    <a:moveTo>
                      <a:pt x="344855" y="1460500"/>
                    </a:moveTo>
                    <a:lnTo>
                      <a:pt x="340855" y="1447800"/>
                    </a:lnTo>
                    <a:lnTo>
                      <a:pt x="340436" y="1447800"/>
                    </a:lnTo>
                    <a:lnTo>
                      <a:pt x="344855" y="1460500"/>
                    </a:lnTo>
                    <a:close/>
                  </a:path>
                  <a:path w="1481455" h="1866900">
                    <a:moveTo>
                      <a:pt x="352336" y="203200"/>
                    </a:moveTo>
                    <a:lnTo>
                      <a:pt x="351815" y="203200"/>
                    </a:lnTo>
                    <a:lnTo>
                      <a:pt x="345198" y="212293"/>
                    </a:lnTo>
                    <a:lnTo>
                      <a:pt x="344500" y="215900"/>
                    </a:lnTo>
                    <a:lnTo>
                      <a:pt x="352336" y="203200"/>
                    </a:lnTo>
                    <a:close/>
                  </a:path>
                  <a:path w="1481455" h="1866900">
                    <a:moveTo>
                      <a:pt x="387210" y="1511300"/>
                    </a:moveTo>
                    <a:lnTo>
                      <a:pt x="376986" y="1498600"/>
                    </a:lnTo>
                    <a:lnTo>
                      <a:pt x="366268" y="1498600"/>
                    </a:lnTo>
                    <a:lnTo>
                      <a:pt x="376694" y="1511300"/>
                    </a:lnTo>
                    <a:lnTo>
                      <a:pt x="387210" y="1511300"/>
                    </a:lnTo>
                    <a:close/>
                  </a:path>
                  <a:path w="1481455" h="1866900">
                    <a:moveTo>
                      <a:pt x="438124" y="114300"/>
                    </a:moveTo>
                    <a:lnTo>
                      <a:pt x="429539" y="114300"/>
                    </a:lnTo>
                    <a:lnTo>
                      <a:pt x="420966" y="127000"/>
                    </a:lnTo>
                    <a:lnTo>
                      <a:pt x="412686" y="139700"/>
                    </a:lnTo>
                    <a:lnTo>
                      <a:pt x="416521" y="139700"/>
                    </a:lnTo>
                    <a:lnTo>
                      <a:pt x="424002" y="127000"/>
                    </a:lnTo>
                    <a:lnTo>
                      <a:pt x="431406" y="127000"/>
                    </a:lnTo>
                    <a:lnTo>
                      <a:pt x="438124" y="114300"/>
                    </a:lnTo>
                    <a:close/>
                  </a:path>
                  <a:path w="1481455" h="1866900">
                    <a:moveTo>
                      <a:pt x="447154" y="101600"/>
                    </a:moveTo>
                    <a:lnTo>
                      <a:pt x="438289" y="114300"/>
                    </a:lnTo>
                    <a:lnTo>
                      <a:pt x="446633" y="114300"/>
                    </a:lnTo>
                    <a:lnTo>
                      <a:pt x="447154" y="101600"/>
                    </a:lnTo>
                    <a:close/>
                  </a:path>
                  <a:path w="1481455" h="1866900">
                    <a:moveTo>
                      <a:pt x="451510" y="381000"/>
                    </a:moveTo>
                    <a:lnTo>
                      <a:pt x="449707" y="381000"/>
                    </a:lnTo>
                    <a:lnTo>
                      <a:pt x="448932" y="383006"/>
                    </a:lnTo>
                    <a:lnTo>
                      <a:pt x="451510" y="381000"/>
                    </a:lnTo>
                    <a:close/>
                  </a:path>
                  <a:path w="1481455" h="1866900">
                    <a:moveTo>
                      <a:pt x="462699" y="114300"/>
                    </a:moveTo>
                    <a:lnTo>
                      <a:pt x="458546" y="114300"/>
                    </a:lnTo>
                    <a:lnTo>
                      <a:pt x="458482" y="121031"/>
                    </a:lnTo>
                    <a:lnTo>
                      <a:pt x="462699" y="114300"/>
                    </a:lnTo>
                    <a:close/>
                  </a:path>
                  <a:path w="1481455" h="1866900">
                    <a:moveTo>
                      <a:pt x="473240" y="101600"/>
                    </a:moveTo>
                    <a:lnTo>
                      <a:pt x="472554" y="101600"/>
                    </a:lnTo>
                    <a:lnTo>
                      <a:pt x="465201" y="114300"/>
                    </a:lnTo>
                    <a:lnTo>
                      <a:pt x="473240" y="101600"/>
                    </a:lnTo>
                    <a:close/>
                  </a:path>
                  <a:path w="1481455" h="1866900">
                    <a:moveTo>
                      <a:pt x="476529" y="96418"/>
                    </a:moveTo>
                    <a:lnTo>
                      <a:pt x="473240" y="101600"/>
                    </a:lnTo>
                    <a:lnTo>
                      <a:pt x="475094" y="101600"/>
                    </a:lnTo>
                    <a:lnTo>
                      <a:pt x="476529" y="96418"/>
                    </a:lnTo>
                    <a:close/>
                  </a:path>
                  <a:path w="1481455" h="1866900">
                    <a:moveTo>
                      <a:pt x="481291" y="88900"/>
                    </a:moveTo>
                    <a:lnTo>
                      <a:pt x="478612" y="88900"/>
                    </a:lnTo>
                    <a:lnTo>
                      <a:pt x="476529" y="96418"/>
                    </a:lnTo>
                    <a:lnTo>
                      <a:pt x="481291" y="88900"/>
                    </a:lnTo>
                    <a:close/>
                  </a:path>
                  <a:path w="1481455" h="1866900">
                    <a:moveTo>
                      <a:pt x="572236" y="215900"/>
                    </a:moveTo>
                    <a:lnTo>
                      <a:pt x="564222" y="215900"/>
                    </a:lnTo>
                    <a:lnTo>
                      <a:pt x="558584" y="228600"/>
                    </a:lnTo>
                    <a:lnTo>
                      <a:pt x="566394" y="228600"/>
                    </a:lnTo>
                    <a:lnTo>
                      <a:pt x="572236" y="215900"/>
                    </a:lnTo>
                    <a:close/>
                  </a:path>
                  <a:path w="1481455" h="1866900">
                    <a:moveTo>
                      <a:pt x="581748" y="203200"/>
                    </a:moveTo>
                    <a:lnTo>
                      <a:pt x="575856" y="215900"/>
                    </a:lnTo>
                    <a:lnTo>
                      <a:pt x="581748" y="215900"/>
                    </a:lnTo>
                    <a:lnTo>
                      <a:pt x="581748" y="203200"/>
                    </a:lnTo>
                    <a:close/>
                  </a:path>
                  <a:path w="1481455" h="1866900">
                    <a:moveTo>
                      <a:pt x="600938" y="1689100"/>
                    </a:moveTo>
                    <a:lnTo>
                      <a:pt x="595464" y="1676400"/>
                    </a:lnTo>
                    <a:lnTo>
                      <a:pt x="598030" y="1689100"/>
                    </a:lnTo>
                    <a:lnTo>
                      <a:pt x="600938" y="1689100"/>
                    </a:lnTo>
                    <a:close/>
                  </a:path>
                  <a:path w="1481455" h="1866900">
                    <a:moveTo>
                      <a:pt x="603415" y="190500"/>
                    </a:moveTo>
                    <a:lnTo>
                      <a:pt x="597814" y="203200"/>
                    </a:lnTo>
                    <a:lnTo>
                      <a:pt x="598347" y="203200"/>
                    </a:lnTo>
                    <a:lnTo>
                      <a:pt x="603415" y="190500"/>
                    </a:lnTo>
                    <a:close/>
                  </a:path>
                  <a:path w="1481455" h="1866900">
                    <a:moveTo>
                      <a:pt x="632548" y="25400"/>
                    </a:moveTo>
                    <a:lnTo>
                      <a:pt x="600379" y="25400"/>
                    </a:lnTo>
                    <a:lnTo>
                      <a:pt x="589508" y="38100"/>
                    </a:lnTo>
                    <a:lnTo>
                      <a:pt x="545680" y="38100"/>
                    </a:lnTo>
                    <a:lnTo>
                      <a:pt x="535076" y="50800"/>
                    </a:lnTo>
                    <a:lnTo>
                      <a:pt x="515200" y="50800"/>
                    </a:lnTo>
                    <a:lnTo>
                      <a:pt x="527100" y="63500"/>
                    </a:lnTo>
                    <a:lnTo>
                      <a:pt x="510895" y="76200"/>
                    </a:lnTo>
                    <a:lnTo>
                      <a:pt x="508635" y="76200"/>
                    </a:lnTo>
                    <a:lnTo>
                      <a:pt x="507047" y="63500"/>
                    </a:lnTo>
                    <a:lnTo>
                      <a:pt x="492861" y="63500"/>
                    </a:lnTo>
                    <a:lnTo>
                      <a:pt x="489648" y="76200"/>
                    </a:lnTo>
                    <a:lnTo>
                      <a:pt x="483908" y="88900"/>
                    </a:lnTo>
                    <a:lnTo>
                      <a:pt x="497928" y="88900"/>
                    </a:lnTo>
                    <a:lnTo>
                      <a:pt x="495223" y="101600"/>
                    </a:lnTo>
                    <a:lnTo>
                      <a:pt x="501789" y="101600"/>
                    </a:lnTo>
                    <a:lnTo>
                      <a:pt x="501548" y="88900"/>
                    </a:lnTo>
                    <a:lnTo>
                      <a:pt x="518566" y="88900"/>
                    </a:lnTo>
                    <a:lnTo>
                      <a:pt x="529704" y="76200"/>
                    </a:lnTo>
                    <a:lnTo>
                      <a:pt x="537159" y="76200"/>
                    </a:lnTo>
                    <a:lnTo>
                      <a:pt x="549516" y="63500"/>
                    </a:lnTo>
                    <a:lnTo>
                      <a:pt x="558355" y="50800"/>
                    </a:lnTo>
                    <a:lnTo>
                      <a:pt x="571830" y="50800"/>
                    </a:lnTo>
                    <a:lnTo>
                      <a:pt x="592124" y="38100"/>
                    </a:lnTo>
                    <a:lnTo>
                      <a:pt x="597331" y="50800"/>
                    </a:lnTo>
                    <a:lnTo>
                      <a:pt x="604354" y="50800"/>
                    </a:lnTo>
                    <a:lnTo>
                      <a:pt x="612851" y="38100"/>
                    </a:lnTo>
                    <a:lnTo>
                      <a:pt x="622452" y="38100"/>
                    </a:lnTo>
                    <a:lnTo>
                      <a:pt x="632548" y="25400"/>
                    </a:lnTo>
                    <a:close/>
                  </a:path>
                  <a:path w="1481455" h="1866900">
                    <a:moveTo>
                      <a:pt x="742645" y="12700"/>
                    </a:moveTo>
                    <a:lnTo>
                      <a:pt x="730211" y="12700"/>
                    </a:lnTo>
                    <a:lnTo>
                      <a:pt x="726211" y="25400"/>
                    </a:lnTo>
                    <a:lnTo>
                      <a:pt x="734364" y="25400"/>
                    </a:lnTo>
                    <a:lnTo>
                      <a:pt x="742645" y="12700"/>
                    </a:lnTo>
                    <a:close/>
                  </a:path>
                  <a:path w="1481455" h="1866900">
                    <a:moveTo>
                      <a:pt x="752868" y="139700"/>
                    </a:moveTo>
                    <a:lnTo>
                      <a:pt x="747179" y="127000"/>
                    </a:lnTo>
                    <a:lnTo>
                      <a:pt x="739533" y="139700"/>
                    </a:lnTo>
                    <a:lnTo>
                      <a:pt x="752868" y="139700"/>
                    </a:lnTo>
                    <a:close/>
                  </a:path>
                  <a:path w="1481455" h="1866900">
                    <a:moveTo>
                      <a:pt x="797572" y="25400"/>
                    </a:moveTo>
                    <a:lnTo>
                      <a:pt x="758088" y="25400"/>
                    </a:lnTo>
                    <a:lnTo>
                      <a:pt x="758228" y="38100"/>
                    </a:lnTo>
                    <a:lnTo>
                      <a:pt x="769340" y="38100"/>
                    </a:lnTo>
                    <a:lnTo>
                      <a:pt x="780821" y="38100"/>
                    </a:lnTo>
                    <a:lnTo>
                      <a:pt x="797572" y="25400"/>
                    </a:lnTo>
                    <a:close/>
                  </a:path>
                  <a:path w="1481455" h="1866900">
                    <a:moveTo>
                      <a:pt x="862190" y="12700"/>
                    </a:moveTo>
                    <a:lnTo>
                      <a:pt x="855878" y="0"/>
                    </a:lnTo>
                    <a:lnTo>
                      <a:pt x="801700" y="0"/>
                    </a:lnTo>
                    <a:lnTo>
                      <a:pt x="792124" y="12700"/>
                    </a:lnTo>
                    <a:lnTo>
                      <a:pt x="808431" y="12700"/>
                    </a:lnTo>
                    <a:lnTo>
                      <a:pt x="815784" y="25400"/>
                    </a:lnTo>
                    <a:lnTo>
                      <a:pt x="813358" y="25400"/>
                    </a:lnTo>
                    <a:lnTo>
                      <a:pt x="815924" y="28422"/>
                    </a:lnTo>
                    <a:lnTo>
                      <a:pt x="814908" y="38100"/>
                    </a:lnTo>
                    <a:lnTo>
                      <a:pt x="824115" y="38100"/>
                    </a:lnTo>
                    <a:lnTo>
                      <a:pt x="829881" y="38100"/>
                    </a:lnTo>
                    <a:lnTo>
                      <a:pt x="854773" y="38100"/>
                    </a:lnTo>
                    <a:lnTo>
                      <a:pt x="856792" y="25400"/>
                    </a:lnTo>
                    <a:lnTo>
                      <a:pt x="858735" y="25400"/>
                    </a:lnTo>
                    <a:lnTo>
                      <a:pt x="860437" y="12700"/>
                    </a:lnTo>
                    <a:lnTo>
                      <a:pt x="862190" y="12700"/>
                    </a:lnTo>
                    <a:close/>
                  </a:path>
                  <a:path w="1481455" h="1866900">
                    <a:moveTo>
                      <a:pt x="907427" y="177800"/>
                    </a:moveTo>
                    <a:lnTo>
                      <a:pt x="901115" y="165100"/>
                    </a:lnTo>
                    <a:lnTo>
                      <a:pt x="897039" y="165100"/>
                    </a:lnTo>
                    <a:lnTo>
                      <a:pt x="903846" y="177800"/>
                    </a:lnTo>
                    <a:lnTo>
                      <a:pt x="907427" y="177800"/>
                    </a:lnTo>
                    <a:close/>
                  </a:path>
                  <a:path w="1481455" h="1866900">
                    <a:moveTo>
                      <a:pt x="937272" y="165100"/>
                    </a:moveTo>
                    <a:lnTo>
                      <a:pt x="933729" y="165100"/>
                    </a:lnTo>
                    <a:lnTo>
                      <a:pt x="929906" y="177800"/>
                    </a:lnTo>
                    <a:lnTo>
                      <a:pt x="937272" y="165100"/>
                    </a:lnTo>
                    <a:close/>
                  </a:path>
                  <a:path w="1481455" h="1866900">
                    <a:moveTo>
                      <a:pt x="940244" y="1841500"/>
                    </a:moveTo>
                    <a:lnTo>
                      <a:pt x="922515" y="1841500"/>
                    </a:lnTo>
                    <a:lnTo>
                      <a:pt x="930363" y="1854200"/>
                    </a:lnTo>
                    <a:lnTo>
                      <a:pt x="940244" y="1841500"/>
                    </a:lnTo>
                    <a:close/>
                  </a:path>
                  <a:path w="1481455" h="1866900">
                    <a:moveTo>
                      <a:pt x="943584" y="1847964"/>
                    </a:moveTo>
                    <a:lnTo>
                      <a:pt x="937298" y="1854200"/>
                    </a:lnTo>
                    <a:lnTo>
                      <a:pt x="939596" y="1854200"/>
                    </a:lnTo>
                    <a:lnTo>
                      <a:pt x="943584" y="1847964"/>
                    </a:lnTo>
                    <a:close/>
                  </a:path>
                  <a:path w="1481455" h="1866900">
                    <a:moveTo>
                      <a:pt x="1014780" y="304800"/>
                    </a:moveTo>
                    <a:lnTo>
                      <a:pt x="1008037" y="292100"/>
                    </a:lnTo>
                    <a:lnTo>
                      <a:pt x="1011123" y="304800"/>
                    </a:lnTo>
                    <a:lnTo>
                      <a:pt x="1014780" y="304800"/>
                    </a:lnTo>
                    <a:close/>
                  </a:path>
                  <a:path w="1481455" h="1866900">
                    <a:moveTo>
                      <a:pt x="1045819" y="1689100"/>
                    </a:moveTo>
                    <a:lnTo>
                      <a:pt x="1042682" y="1689100"/>
                    </a:lnTo>
                    <a:lnTo>
                      <a:pt x="1041603" y="1701800"/>
                    </a:lnTo>
                    <a:lnTo>
                      <a:pt x="1045819" y="1689100"/>
                    </a:lnTo>
                    <a:close/>
                  </a:path>
                  <a:path w="1481455" h="1866900">
                    <a:moveTo>
                      <a:pt x="1099096" y="230124"/>
                    </a:moveTo>
                    <a:lnTo>
                      <a:pt x="1093190" y="226949"/>
                    </a:lnTo>
                    <a:lnTo>
                      <a:pt x="1087386" y="222656"/>
                    </a:lnTo>
                    <a:lnTo>
                      <a:pt x="1081544" y="217309"/>
                    </a:lnTo>
                    <a:lnTo>
                      <a:pt x="1075524" y="211010"/>
                    </a:lnTo>
                    <a:lnTo>
                      <a:pt x="1077391" y="215074"/>
                    </a:lnTo>
                    <a:lnTo>
                      <a:pt x="1080020" y="221018"/>
                    </a:lnTo>
                    <a:lnTo>
                      <a:pt x="1078826" y="224370"/>
                    </a:lnTo>
                    <a:lnTo>
                      <a:pt x="1084948" y="228473"/>
                    </a:lnTo>
                    <a:lnTo>
                      <a:pt x="1091806" y="227355"/>
                    </a:lnTo>
                    <a:lnTo>
                      <a:pt x="1099096" y="230124"/>
                    </a:lnTo>
                    <a:close/>
                  </a:path>
                  <a:path w="1481455" h="1866900">
                    <a:moveTo>
                      <a:pt x="1099464" y="230251"/>
                    </a:moveTo>
                    <a:lnTo>
                      <a:pt x="1099096" y="230124"/>
                    </a:lnTo>
                    <a:lnTo>
                      <a:pt x="1099273" y="230238"/>
                    </a:lnTo>
                    <a:lnTo>
                      <a:pt x="1099464" y="230251"/>
                    </a:lnTo>
                    <a:close/>
                  </a:path>
                  <a:path w="1481455" h="1866900">
                    <a:moveTo>
                      <a:pt x="1255331" y="520700"/>
                    </a:moveTo>
                    <a:lnTo>
                      <a:pt x="1251343" y="508000"/>
                    </a:lnTo>
                    <a:lnTo>
                      <a:pt x="1246149" y="508000"/>
                    </a:lnTo>
                    <a:lnTo>
                      <a:pt x="1242783" y="520700"/>
                    </a:lnTo>
                    <a:lnTo>
                      <a:pt x="1255331" y="520700"/>
                    </a:lnTo>
                    <a:close/>
                  </a:path>
                  <a:path w="1481455" h="1866900">
                    <a:moveTo>
                      <a:pt x="1257973" y="508000"/>
                    </a:moveTo>
                    <a:lnTo>
                      <a:pt x="1249197" y="495300"/>
                    </a:lnTo>
                    <a:lnTo>
                      <a:pt x="1255547" y="508000"/>
                    </a:lnTo>
                    <a:lnTo>
                      <a:pt x="1257973" y="508000"/>
                    </a:lnTo>
                    <a:close/>
                  </a:path>
                  <a:path w="1481455" h="1866900">
                    <a:moveTo>
                      <a:pt x="1296543" y="1612607"/>
                    </a:moveTo>
                    <a:lnTo>
                      <a:pt x="1296390" y="1612900"/>
                    </a:lnTo>
                    <a:lnTo>
                      <a:pt x="1296543" y="1612607"/>
                    </a:lnTo>
                    <a:close/>
                  </a:path>
                  <a:path w="1481455" h="1866900">
                    <a:moveTo>
                      <a:pt x="1303235" y="1600200"/>
                    </a:moveTo>
                    <a:lnTo>
                      <a:pt x="1301203" y="1600200"/>
                    </a:lnTo>
                    <a:lnTo>
                      <a:pt x="1296543" y="1612607"/>
                    </a:lnTo>
                    <a:lnTo>
                      <a:pt x="1303235" y="1600200"/>
                    </a:lnTo>
                    <a:close/>
                  </a:path>
                  <a:path w="1481455" h="1866900">
                    <a:moveTo>
                      <a:pt x="1314373" y="596900"/>
                    </a:moveTo>
                    <a:lnTo>
                      <a:pt x="1310919" y="584200"/>
                    </a:lnTo>
                    <a:lnTo>
                      <a:pt x="1307122" y="584200"/>
                    </a:lnTo>
                    <a:lnTo>
                      <a:pt x="1311427" y="596900"/>
                    </a:lnTo>
                    <a:lnTo>
                      <a:pt x="1314373" y="596900"/>
                    </a:lnTo>
                    <a:close/>
                  </a:path>
                  <a:path w="1481455" h="1866900">
                    <a:moveTo>
                      <a:pt x="1315072" y="304800"/>
                    </a:moveTo>
                    <a:lnTo>
                      <a:pt x="1310690" y="292100"/>
                    </a:lnTo>
                    <a:lnTo>
                      <a:pt x="1304455" y="292100"/>
                    </a:lnTo>
                    <a:lnTo>
                      <a:pt x="1296835" y="279400"/>
                    </a:lnTo>
                    <a:lnTo>
                      <a:pt x="1284122" y="279400"/>
                    </a:lnTo>
                    <a:lnTo>
                      <a:pt x="1295209" y="292100"/>
                    </a:lnTo>
                    <a:lnTo>
                      <a:pt x="1304886" y="304800"/>
                    </a:lnTo>
                    <a:lnTo>
                      <a:pt x="1315072" y="304800"/>
                    </a:lnTo>
                    <a:close/>
                  </a:path>
                  <a:path w="1481455" h="1866900">
                    <a:moveTo>
                      <a:pt x="1322273" y="1536700"/>
                    </a:moveTo>
                    <a:lnTo>
                      <a:pt x="1319352" y="1536700"/>
                    </a:lnTo>
                    <a:lnTo>
                      <a:pt x="1312062" y="1549400"/>
                    </a:lnTo>
                    <a:lnTo>
                      <a:pt x="1317205" y="1549400"/>
                    </a:lnTo>
                    <a:lnTo>
                      <a:pt x="1322273" y="1536700"/>
                    </a:lnTo>
                    <a:close/>
                  </a:path>
                  <a:path w="1481455" h="1866900">
                    <a:moveTo>
                      <a:pt x="1327899" y="520700"/>
                    </a:moveTo>
                    <a:lnTo>
                      <a:pt x="1325587" y="508000"/>
                    </a:lnTo>
                    <a:lnTo>
                      <a:pt x="1322489" y="508000"/>
                    </a:lnTo>
                    <a:lnTo>
                      <a:pt x="1324292" y="520700"/>
                    </a:lnTo>
                    <a:lnTo>
                      <a:pt x="1327899" y="520700"/>
                    </a:lnTo>
                    <a:close/>
                  </a:path>
                  <a:path w="1481455" h="1866900">
                    <a:moveTo>
                      <a:pt x="1338465" y="268528"/>
                    </a:moveTo>
                    <a:lnTo>
                      <a:pt x="1334528" y="264528"/>
                    </a:lnTo>
                    <a:lnTo>
                      <a:pt x="1328724" y="260921"/>
                    </a:lnTo>
                    <a:lnTo>
                      <a:pt x="1323352" y="257797"/>
                    </a:lnTo>
                    <a:lnTo>
                      <a:pt x="1326769" y="262128"/>
                    </a:lnTo>
                    <a:lnTo>
                      <a:pt x="1330413" y="269011"/>
                    </a:lnTo>
                    <a:lnTo>
                      <a:pt x="1338237" y="272783"/>
                    </a:lnTo>
                    <a:lnTo>
                      <a:pt x="1338465" y="268528"/>
                    </a:lnTo>
                    <a:close/>
                  </a:path>
                  <a:path w="1481455" h="1866900">
                    <a:moveTo>
                      <a:pt x="1356499" y="520700"/>
                    </a:moveTo>
                    <a:lnTo>
                      <a:pt x="1347660" y="508000"/>
                    </a:lnTo>
                    <a:lnTo>
                      <a:pt x="1355458" y="520700"/>
                    </a:lnTo>
                    <a:lnTo>
                      <a:pt x="1356499" y="520700"/>
                    </a:lnTo>
                    <a:close/>
                  </a:path>
                  <a:path w="1481455" h="1866900">
                    <a:moveTo>
                      <a:pt x="1358531" y="712368"/>
                    </a:moveTo>
                    <a:lnTo>
                      <a:pt x="1349641" y="697966"/>
                    </a:lnTo>
                    <a:lnTo>
                      <a:pt x="1348828" y="699846"/>
                    </a:lnTo>
                    <a:lnTo>
                      <a:pt x="1357718" y="714222"/>
                    </a:lnTo>
                    <a:lnTo>
                      <a:pt x="1358531" y="712368"/>
                    </a:lnTo>
                    <a:close/>
                  </a:path>
                  <a:path w="1481455" h="1866900">
                    <a:moveTo>
                      <a:pt x="1366481" y="342900"/>
                    </a:moveTo>
                    <a:lnTo>
                      <a:pt x="1362925" y="330200"/>
                    </a:lnTo>
                    <a:lnTo>
                      <a:pt x="1355864" y="317500"/>
                    </a:lnTo>
                    <a:lnTo>
                      <a:pt x="1349387" y="304800"/>
                    </a:lnTo>
                    <a:lnTo>
                      <a:pt x="1339380" y="304800"/>
                    </a:lnTo>
                    <a:lnTo>
                      <a:pt x="1331201" y="292100"/>
                    </a:lnTo>
                    <a:lnTo>
                      <a:pt x="1324140" y="279400"/>
                    </a:lnTo>
                    <a:lnTo>
                      <a:pt x="1317485" y="266700"/>
                    </a:lnTo>
                    <a:lnTo>
                      <a:pt x="1312418" y="266700"/>
                    </a:lnTo>
                    <a:lnTo>
                      <a:pt x="1318069" y="279400"/>
                    </a:lnTo>
                    <a:lnTo>
                      <a:pt x="1324825" y="292100"/>
                    </a:lnTo>
                    <a:lnTo>
                      <a:pt x="1317586" y="279400"/>
                    </a:lnTo>
                    <a:lnTo>
                      <a:pt x="1316977" y="292100"/>
                    </a:lnTo>
                    <a:lnTo>
                      <a:pt x="1319504" y="292100"/>
                    </a:lnTo>
                    <a:lnTo>
                      <a:pt x="1324470" y="304800"/>
                    </a:lnTo>
                    <a:lnTo>
                      <a:pt x="1330464" y="304800"/>
                    </a:lnTo>
                    <a:lnTo>
                      <a:pt x="1337132" y="317500"/>
                    </a:lnTo>
                    <a:lnTo>
                      <a:pt x="1343901" y="317500"/>
                    </a:lnTo>
                    <a:lnTo>
                      <a:pt x="1350556" y="330200"/>
                    </a:lnTo>
                    <a:lnTo>
                      <a:pt x="1356829" y="342900"/>
                    </a:lnTo>
                    <a:lnTo>
                      <a:pt x="1366481" y="342900"/>
                    </a:lnTo>
                    <a:close/>
                  </a:path>
                  <a:path w="1481455" h="1866900">
                    <a:moveTo>
                      <a:pt x="1370761" y="635000"/>
                    </a:moveTo>
                    <a:lnTo>
                      <a:pt x="1367028" y="622300"/>
                    </a:lnTo>
                    <a:lnTo>
                      <a:pt x="1361821" y="609600"/>
                    </a:lnTo>
                    <a:lnTo>
                      <a:pt x="1357464" y="596900"/>
                    </a:lnTo>
                    <a:lnTo>
                      <a:pt x="1360182" y="609600"/>
                    </a:lnTo>
                    <a:lnTo>
                      <a:pt x="1360436" y="609600"/>
                    </a:lnTo>
                    <a:lnTo>
                      <a:pt x="1364107" y="622300"/>
                    </a:lnTo>
                    <a:lnTo>
                      <a:pt x="1367409" y="635000"/>
                    </a:lnTo>
                    <a:lnTo>
                      <a:pt x="1370761" y="635000"/>
                    </a:lnTo>
                    <a:close/>
                  </a:path>
                  <a:path w="1481455" h="1866900">
                    <a:moveTo>
                      <a:pt x="1378902" y="663562"/>
                    </a:moveTo>
                    <a:lnTo>
                      <a:pt x="1377835" y="660400"/>
                    </a:lnTo>
                    <a:lnTo>
                      <a:pt x="1375346" y="660400"/>
                    </a:lnTo>
                    <a:lnTo>
                      <a:pt x="1378902" y="663562"/>
                    </a:lnTo>
                    <a:close/>
                  </a:path>
                  <a:path w="1481455" h="1866900">
                    <a:moveTo>
                      <a:pt x="1391907" y="663562"/>
                    </a:moveTo>
                    <a:lnTo>
                      <a:pt x="1391335" y="660400"/>
                    </a:lnTo>
                    <a:lnTo>
                      <a:pt x="1388579" y="660400"/>
                    </a:lnTo>
                    <a:lnTo>
                      <a:pt x="1385316" y="647700"/>
                    </a:lnTo>
                    <a:lnTo>
                      <a:pt x="1388021" y="663562"/>
                    </a:lnTo>
                    <a:lnTo>
                      <a:pt x="1391907" y="663562"/>
                    </a:lnTo>
                    <a:close/>
                  </a:path>
                  <a:path w="1481455" h="1866900">
                    <a:moveTo>
                      <a:pt x="1395501" y="406400"/>
                    </a:moveTo>
                    <a:lnTo>
                      <a:pt x="1382903" y="393700"/>
                    </a:lnTo>
                    <a:lnTo>
                      <a:pt x="1391843" y="419100"/>
                    </a:lnTo>
                    <a:lnTo>
                      <a:pt x="1394548" y="419100"/>
                    </a:lnTo>
                    <a:lnTo>
                      <a:pt x="1389913" y="406400"/>
                    </a:lnTo>
                    <a:lnTo>
                      <a:pt x="1395501" y="406400"/>
                    </a:lnTo>
                    <a:close/>
                  </a:path>
                  <a:path w="1481455" h="1866900">
                    <a:moveTo>
                      <a:pt x="1397469" y="750595"/>
                    </a:moveTo>
                    <a:lnTo>
                      <a:pt x="1395603" y="729500"/>
                    </a:lnTo>
                    <a:lnTo>
                      <a:pt x="1389253" y="711606"/>
                    </a:lnTo>
                    <a:lnTo>
                      <a:pt x="1378762" y="705459"/>
                    </a:lnTo>
                    <a:lnTo>
                      <a:pt x="1384935" y="711428"/>
                    </a:lnTo>
                    <a:lnTo>
                      <a:pt x="1389735" y="717638"/>
                    </a:lnTo>
                    <a:lnTo>
                      <a:pt x="1393355" y="725322"/>
                    </a:lnTo>
                    <a:lnTo>
                      <a:pt x="1395996" y="735711"/>
                    </a:lnTo>
                    <a:lnTo>
                      <a:pt x="1385430" y="736307"/>
                    </a:lnTo>
                    <a:lnTo>
                      <a:pt x="1379994" y="727011"/>
                    </a:lnTo>
                    <a:lnTo>
                      <a:pt x="1374190" y="715340"/>
                    </a:lnTo>
                    <a:lnTo>
                      <a:pt x="1362506" y="708799"/>
                    </a:lnTo>
                    <a:lnTo>
                      <a:pt x="1382890" y="745210"/>
                    </a:lnTo>
                    <a:lnTo>
                      <a:pt x="1387589" y="751293"/>
                    </a:lnTo>
                    <a:lnTo>
                      <a:pt x="1391615" y="758177"/>
                    </a:lnTo>
                    <a:lnTo>
                      <a:pt x="1394510" y="766368"/>
                    </a:lnTo>
                    <a:lnTo>
                      <a:pt x="1397469" y="750595"/>
                    </a:lnTo>
                    <a:close/>
                  </a:path>
                  <a:path w="1481455" h="1866900">
                    <a:moveTo>
                      <a:pt x="1401610" y="723900"/>
                    </a:moveTo>
                    <a:lnTo>
                      <a:pt x="1400060" y="711200"/>
                    </a:lnTo>
                    <a:lnTo>
                      <a:pt x="1398562" y="698500"/>
                    </a:lnTo>
                    <a:lnTo>
                      <a:pt x="1397088" y="698500"/>
                    </a:lnTo>
                    <a:lnTo>
                      <a:pt x="1395615" y="685800"/>
                    </a:lnTo>
                    <a:lnTo>
                      <a:pt x="1393659" y="673100"/>
                    </a:lnTo>
                    <a:lnTo>
                      <a:pt x="1389659" y="673100"/>
                    </a:lnTo>
                    <a:lnTo>
                      <a:pt x="1382141" y="673100"/>
                    </a:lnTo>
                    <a:lnTo>
                      <a:pt x="1384960" y="685800"/>
                    </a:lnTo>
                    <a:lnTo>
                      <a:pt x="1386789" y="685800"/>
                    </a:lnTo>
                    <a:lnTo>
                      <a:pt x="1388122" y="698500"/>
                    </a:lnTo>
                    <a:lnTo>
                      <a:pt x="1389748" y="711200"/>
                    </a:lnTo>
                    <a:lnTo>
                      <a:pt x="1392224" y="711200"/>
                    </a:lnTo>
                    <a:lnTo>
                      <a:pt x="1396034" y="723900"/>
                    </a:lnTo>
                    <a:lnTo>
                      <a:pt x="1401610" y="723900"/>
                    </a:lnTo>
                    <a:close/>
                  </a:path>
                  <a:path w="1481455" h="1866900">
                    <a:moveTo>
                      <a:pt x="1403731" y="431800"/>
                    </a:moveTo>
                    <a:lnTo>
                      <a:pt x="1399933" y="419100"/>
                    </a:lnTo>
                    <a:lnTo>
                      <a:pt x="1399476" y="419100"/>
                    </a:lnTo>
                    <a:lnTo>
                      <a:pt x="1403731" y="431800"/>
                    </a:lnTo>
                    <a:close/>
                  </a:path>
                  <a:path w="1481455" h="1866900">
                    <a:moveTo>
                      <a:pt x="1408811" y="1409700"/>
                    </a:moveTo>
                    <a:lnTo>
                      <a:pt x="1407947" y="1404785"/>
                    </a:lnTo>
                    <a:lnTo>
                      <a:pt x="1405534" y="1409700"/>
                    </a:lnTo>
                    <a:lnTo>
                      <a:pt x="1408811" y="1409700"/>
                    </a:lnTo>
                    <a:close/>
                  </a:path>
                  <a:path w="1481455" h="1866900">
                    <a:moveTo>
                      <a:pt x="1414132" y="406400"/>
                    </a:moveTo>
                    <a:lnTo>
                      <a:pt x="1397317" y="406400"/>
                    </a:lnTo>
                    <a:lnTo>
                      <a:pt x="1402803" y="419100"/>
                    </a:lnTo>
                    <a:lnTo>
                      <a:pt x="1407883" y="419100"/>
                    </a:lnTo>
                    <a:lnTo>
                      <a:pt x="1414132" y="406400"/>
                    </a:lnTo>
                    <a:close/>
                  </a:path>
                  <a:path w="1481455" h="1866900">
                    <a:moveTo>
                      <a:pt x="1426781" y="647700"/>
                    </a:moveTo>
                    <a:lnTo>
                      <a:pt x="1421168" y="635000"/>
                    </a:lnTo>
                    <a:lnTo>
                      <a:pt x="1416634" y="622300"/>
                    </a:lnTo>
                    <a:lnTo>
                      <a:pt x="1413827" y="622300"/>
                    </a:lnTo>
                    <a:lnTo>
                      <a:pt x="1416469" y="635000"/>
                    </a:lnTo>
                    <a:lnTo>
                      <a:pt x="1412557" y="635000"/>
                    </a:lnTo>
                    <a:lnTo>
                      <a:pt x="1416824" y="647700"/>
                    </a:lnTo>
                    <a:lnTo>
                      <a:pt x="1426781" y="647700"/>
                    </a:lnTo>
                    <a:close/>
                  </a:path>
                  <a:path w="1481455" h="1866900">
                    <a:moveTo>
                      <a:pt x="1437233" y="668439"/>
                    </a:moveTo>
                    <a:lnTo>
                      <a:pt x="1435011" y="662139"/>
                    </a:lnTo>
                    <a:lnTo>
                      <a:pt x="1432052" y="655535"/>
                    </a:lnTo>
                    <a:lnTo>
                      <a:pt x="1432267" y="660107"/>
                    </a:lnTo>
                    <a:lnTo>
                      <a:pt x="1432267" y="669315"/>
                    </a:lnTo>
                    <a:lnTo>
                      <a:pt x="1434642" y="669912"/>
                    </a:lnTo>
                    <a:lnTo>
                      <a:pt x="1437233" y="668439"/>
                    </a:lnTo>
                    <a:close/>
                  </a:path>
                  <a:path w="1481455" h="1866900">
                    <a:moveTo>
                      <a:pt x="1440014" y="675652"/>
                    </a:moveTo>
                    <a:lnTo>
                      <a:pt x="1437716" y="668172"/>
                    </a:lnTo>
                    <a:lnTo>
                      <a:pt x="1437233" y="668439"/>
                    </a:lnTo>
                    <a:lnTo>
                      <a:pt x="1437398" y="668921"/>
                    </a:lnTo>
                    <a:lnTo>
                      <a:pt x="1440014" y="675652"/>
                    </a:lnTo>
                    <a:close/>
                  </a:path>
                  <a:path w="1481455" h="1866900">
                    <a:moveTo>
                      <a:pt x="1447431" y="555536"/>
                    </a:moveTo>
                    <a:lnTo>
                      <a:pt x="1444244" y="546100"/>
                    </a:lnTo>
                    <a:lnTo>
                      <a:pt x="1444764" y="552716"/>
                    </a:lnTo>
                    <a:lnTo>
                      <a:pt x="1447431" y="555536"/>
                    </a:lnTo>
                    <a:close/>
                  </a:path>
                  <a:path w="1481455" h="1866900">
                    <a:moveTo>
                      <a:pt x="1450517" y="558800"/>
                    </a:moveTo>
                    <a:lnTo>
                      <a:pt x="1447431" y="555536"/>
                    </a:lnTo>
                    <a:lnTo>
                      <a:pt x="1448536" y="558800"/>
                    </a:lnTo>
                    <a:lnTo>
                      <a:pt x="1450517" y="558800"/>
                    </a:lnTo>
                    <a:close/>
                  </a:path>
                  <a:path w="1481455" h="1866900">
                    <a:moveTo>
                      <a:pt x="1451584" y="664146"/>
                    </a:moveTo>
                    <a:lnTo>
                      <a:pt x="1446428" y="660831"/>
                    </a:lnTo>
                    <a:lnTo>
                      <a:pt x="1442554" y="651827"/>
                    </a:lnTo>
                    <a:lnTo>
                      <a:pt x="1438986" y="644664"/>
                    </a:lnTo>
                    <a:lnTo>
                      <a:pt x="1434769" y="646887"/>
                    </a:lnTo>
                    <a:lnTo>
                      <a:pt x="1438922" y="652729"/>
                    </a:lnTo>
                    <a:lnTo>
                      <a:pt x="1442834" y="659676"/>
                    </a:lnTo>
                    <a:lnTo>
                      <a:pt x="1446923" y="664540"/>
                    </a:lnTo>
                    <a:lnTo>
                      <a:pt x="1451584" y="664146"/>
                    </a:lnTo>
                    <a:close/>
                  </a:path>
                  <a:path w="1481455" h="1866900">
                    <a:moveTo>
                      <a:pt x="1476667" y="596900"/>
                    </a:moveTo>
                    <a:lnTo>
                      <a:pt x="1469110" y="584200"/>
                    </a:lnTo>
                    <a:lnTo>
                      <a:pt x="1461262" y="571500"/>
                    </a:lnTo>
                    <a:lnTo>
                      <a:pt x="1453261" y="571500"/>
                    </a:lnTo>
                    <a:lnTo>
                      <a:pt x="1445260" y="558800"/>
                    </a:lnTo>
                    <a:lnTo>
                      <a:pt x="1444764" y="552716"/>
                    </a:lnTo>
                    <a:lnTo>
                      <a:pt x="1438529" y="546100"/>
                    </a:lnTo>
                    <a:lnTo>
                      <a:pt x="1438427" y="533400"/>
                    </a:lnTo>
                    <a:lnTo>
                      <a:pt x="1436420" y="520700"/>
                    </a:lnTo>
                    <a:lnTo>
                      <a:pt x="1445577" y="520700"/>
                    </a:lnTo>
                    <a:lnTo>
                      <a:pt x="1448612" y="533400"/>
                    </a:lnTo>
                    <a:lnTo>
                      <a:pt x="1450047" y="533400"/>
                    </a:lnTo>
                    <a:lnTo>
                      <a:pt x="1447584" y="520700"/>
                    </a:lnTo>
                    <a:lnTo>
                      <a:pt x="1444688" y="508000"/>
                    </a:lnTo>
                    <a:lnTo>
                      <a:pt x="1441602" y="495300"/>
                    </a:lnTo>
                    <a:lnTo>
                      <a:pt x="1438541" y="482600"/>
                    </a:lnTo>
                    <a:lnTo>
                      <a:pt x="1436243" y="469900"/>
                    </a:lnTo>
                    <a:lnTo>
                      <a:pt x="1435265" y="457200"/>
                    </a:lnTo>
                    <a:lnTo>
                      <a:pt x="1436077" y="444500"/>
                    </a:lnTo>
                    <a:lnTo>
                      <a:pt x="1439125" y="444500"/>
                    </a:lnTo>
                    <a:lnTo>
                      <a:pt x="1434846" y="431800"/>
                    </a:lnTo>
                    <a:lnTo>
                      <a:pt x="1430820" y="431800"/>
                    </a:lnTo>
                    <a:lnTo>
                      <a:pt x="1425943" y="419100"/>
                    </a:lnTo>
                    <a:lnTo>
                      <a:pt x="1419098" y="406400"/>
                    </a:lnTo>
                    <a:lnTo>
                      <a:pt x="1414132" y="406400"/>
                    </a:lnTo>
                    <a:lnTo>
                      <a:pt x="1420393" y="419100"/>
                    </a:lnTo>
                    <a:lnTo>
                      <a:pt x="1424495" y="431800"/>
                    </a:lnTo>
                    <a:lnTo>
                      <a:pt x="1426921" y="444500"/>
                    </a:lnTo>
                    <a:lnTo>
                      <a:pt x="1428153" y="457200"/>
                    </a:lnTo>
                    <a:lnTo>
                      <a:pt x="1428483" y="457200"/>
                    </a:lnTo>
                    <a:lnTo>
                      <a:pt x="1428661" y="469900"/>
                    </a:lnTo>
                    <a:lnTo>
                      <a:pt x="1429181" y="469900"/>
                    </a:lnTo>
                    <a:lnTo>
                      <a:pt x="1430528" y="482600"/>
                    </a:lnTo>
                    <a:lnTo>
                      <a:pt x="1422692" y="469900"/>
                    </a:lnTo>
                    <a:lnTo>
                      <a:pt x="1405636" y="469900"/>
                    </a:lnTo>
                    <a:lnTo>
                      <a:pt x="1402486" y="457200"/>
                    </a:lnTo>
                    <a:lnTo>
                      <a:pt x="1388922" y="444500"/>
                    </a:lnTo>
                    <a:lnTo>
                      <a:pt x="1384414" y="431800"/>
                    </a:lnTo>
                    <a:lnTo>
                      <a:pt x="1388986" y="431800"/>
                    </a:lnTo>
                    <a:lnTo>
                      <a:pt x="1380528" y="419100"/>
                    </a:lnTo>
                    <a:lnTo>
                      <a:pt x="1376654" y="419100"/>
                    </a:lnTo>
                    <a:lnTo>
                      <a:pt x="1373174" y="406400"/>
                    </a:lnTo>
                    <a:lnTo>
                      <a:pt x="1368272" y="406400"/>
                    </a:lnTo>
                    <a:lnTo>
                      <a:pt x="1368437" y="393700"/>
                    </a:lnTo>
                    <a:lnTo>
                      <a:pt x="1341996" y="393700"/>
                    </a:lnTo>
                    <a:lnTo>
                      <a:pt x="1337271" y="381000"/>
                    </a:lnTo>
                    <a:lnTo>
                      <a:pt x="1341120" y="368300"/>
                    </a:lnTo>
                    <a:lnTo>
                      <a:pt x="1363014" y="368300"/>
                    </a:lnTo>
                    <a:lnTo>
                      <a:pt x="1370495" y="381000"/>
                    </a:lnTo>
                    <a:lnTo>
                      <a:pt x="1374965" y="381000"/>
                    </a:lnTo>
                    <a:lnTo>
                      <a:pt x="1377924" y="368300"/>
                    </a:lnTo>
                    <a:lnTo>
                      <a:pt x="1385404" y="368300"/>
                    </a:lnTo>
                    <a:lnTo>
                      <a:pt x="1392897" y="381000"/>
                    </a:lnTo>
                    <a:lnTo>
                      <a:pt x="1404645" y="393700"/>
                    </a:lnTo>
                    <a:lnTo>
                      <a:pt x="1410728" y="381000"/>
                    </a:lnTo>
                    <a:lnTo>
                      <a:pt x="1411376" y="381000"/>
                    </a:lnTo>
                    <a:lnTo>
                      <a:pt x="1408315" y="368300"/>
                    </a:lnTo>
                    <a:lnTo>
                      <a:pt x="1405204" y="368300"/>
                    </a:lnTo>
                    <a:lnTo>
                      <a:pt x="1400759" y="355600"/>
                    </a:lnTo>
                    <a:lnTo>
                      <a:pt x="1395209" y="342900"/>
                    </a:lnTo>
                    <a:lnTo>
                      <a:pt x="1387500" y="342900"/>
                    </a:lnTo>
                    <a:lnTo>
                      <a:pt x="1379588" y="355600"/>
                    </a:lnTo>
                    <a:lnTo>
                      <a:pt x="1371701" y="355600"/>
                    </a:lnTo>
                    <a:lnTo>
                      <a:pt x="1370469" y="368300"/>
                    </a:lnTo>
                    <a:lnTo>
                      <a:pt x="1359662" y="355600"/>
                    </a:lnTo>
                    <a:lnTo>
                      <a:pt x="1349514" y="355600"/>
                    </a:lnTo>
                    <a:lnTo>
                      <a:pt x="1340065" y="342900"/>
                    </a:lnTo>
                    <a:lnTo>
                      <a:pt x="1320647" y="342900"/>
                    </a:lnTo>
                    <a:lnTo>
                      <a:pt x="1315821" y="330200"/>
                    </a:lnTo>
                    <a:lnTo>
                      <a:pt x="1308417" y="330200"/>
                    </a:lnTo>
                    <a:lnTo>
                      <a:pt x="1304747" y="317500"/>
                    </a:lnTo>
                    <a:lnTo>
                      <a:pt x="1303464" y="317500"/>
                    </a:lnTo>
                    <a:lnTo>
                      <a:pt x="1296644" y="304800"/>
                    </a:lnTo>
                    <a:lnTo>
                      <a:pt x="1283131" y="304800"/>
                    </a:lnTo>
                    <a:lnTo>
                      <a:pt x="1269707" y="279400"/>
                    </a:lnTo>
                    <a:lnTo>
                      <a:pt x="1276032" y="279400"/>
                    </a:lnTo>
                    <a:lnTo>
                      <a:pt x="1269606" y="266700"/>
                    </a:lnTo>
                    <a:lnTo>
                      <a:pt x="1256411" y="266700"/>
                    </a:lnTo>
                    <a:lnTo>
                      <a:pt x="1250022" y="254000"/>
                    </a:lnTo>
                    <a:lnTo>
                      <a:pt x="1251229" y="241300"/>
                    </a:lnTo>
                    <a:lnTo>
                      <a:pt x="1264602" y="254000"/>
                    </a:lnTo>
                    <a:lnTo>
                      <a:pt x="1281734" y="266700"/>
                    </a:lnTo>
                    <a:lnTo>
                      <a:pt x="1288389" y="266700"/>
                    </a:lnTo>
                    <a:lnTo>
                      <a:pt x="1283373" y="254000"/>
                    </a:lnTo>
                    <a:lnTo>
                      <a:pt x="1280668" y="241300"/>
                    </a:lnTo>
                    <a:lnTo>
                      <a:pt x="1281785" y="241300"/>
                    </a:lnTo>
                    <a:lnTo>
                      <a:pt x="1289037" y="254000"/>
                    </a:lnTo>
                    <a:lnTo>
                      <a:pt x="1294612" y="254000"/>
                    </a:lnTo>
                    <a:lnTo>
                      <a:pt x="1299184" y="266700"/>
                    </a:lnTo>
                    <a:lnTo>
                      <a:pt x="1310805" y="266700"/>
                    </a:lnTo>
                    <a:lnTo>
                      <a:pt x="1303820" y="254000"/>
                    </a:lnTo>
                    <a:lnTo>
                      <a:pt x="1295920" y="241300"/>
                    </a:lnTo>
                    <a:lnTo>
                      <a:pt x="1286510" y="241300"/>
                    </a:lnTo>
                    <a:lnTo>
                      <a:pt x="1276502" y="228600"/>
                    </a:lnTo>
                    <a:lnTo>
                      <a:pt x="1291361" y="228600"/>
                    </a:lnTo>
                    <a:lnTo>
                      <a:pt x="1280706" y="215900"/>
                    </a:lnTo>
                    <a:lnTo>
                      <a:pt x="1266647" y="215900"/>
                    </a:lnTo>
                    <a:lnTo>
                      <a:pt x="1244307" y="203200"/>
                    </a:lnTo>
                    <a:lnTo>
                      <a:pt x="1232446" y="190500"/>
                    </a:lnTo>
                    <a:lnTo>
                      <a:pt x="1223060" y="165100"/>
                    </a:lnTo>
                    <a:lnTo>
                      <a:pt x="1208138" y="152400"/>
                    </a:lnTo>
                    <a:lnTo>
                      <a:pt x="1188161" y="152400"/>
                    </a:lnTo>
                    <a:lnTo>
                      <a:pt x="1180757" y="139700"/>
                    </a:lnTo>
                    <a:lnTo>
                      <a:pt x="1164628" y="139700"/>
                    </a:lnTo>
                    <a:lnTo>
                      <a:pt x="1156169" y="127000"/>
                    </a:lnTo>
                    <a:lnTo>
                      <a:pt x="1147559" y="127000"/>
                    </a:lnTo>
                    <a:lnTo>
                      <a:pt x="1133944" y="117449"/>
                    </a:lnTo>
                    <a:lnTo>
                      <a:pt x="1133944" y="241300"/>
                    </a:lnTo>
                    <a:lnTo>
                      <a:pt x="1108646" y="241300"/>
                    </a:lnTo>
                    <a:lnTo>
                      <a:pt x="1112710" y="254000"/>
                    </a:lnTo>
                    <a:lnTo>
                      <a:pt x="1113917" y="254000"/>
                    </a:lnTo>
                    <a:lnTo>
                      <a:pt x="1109395" y="266700"/>
                    </a:lnTo>
                    <a:lnTo>
                      <a:pt x="1071638" y="266700"/>
                    </a:lnTo>
                    <a:lnTo>
                      <a:pt x="1075512" y="254000"/>
                    </a:lnTo>
                    <a:lnTo>
                      <a:pt x="1112710" y="254000"/>
                    </a:lnTo>
                    <a:lnTo>
                      <a:pt x="1101293" y="241300"/>
                    </a:lnTo>
                    <a:lnTo>
                      <a:pt x="1067409" y="241300"/>
                    </a:lnTo>
                    <a:lnTo>
                      <a:pt x="1074750" y="254000"/>
                    </a:lnTo>
                    <a:lnTo>
                      <a:pt x="1061110" y="254000"/>
                    </a:lnTo>
                    <a:lnTo>
                      <a:pt x="1057884" y="241300"/>
                    </a:lnTo>
                    <a:lnTo>
                      <a:pt x="1054760" y="241300"/>
                    </a:lnTo>
                    <a:lnTo>
                      <a:pt x="1051128" y="228600"/>
                    </a:lnTo>
                    <a:lnTo>
                      <a:pt x="1039152" y="241300"/>
                    </a:lnTo>
                    <a:lnTo>
                      <a:pt x="1029525" y="228600"/>
                    </a:lnTo>
                    <a:lnTo>
                      <a:pt x="1026858" y="228600"/>
                    </a:lnTo>
                    <a:lnTo>
                      <a:pt x="1027074" y="215900"/>
                    </a:lnTo>
                    <a:lnTo>
                      <a:pt x="1035164" y="215900"/>
                    </a:lnTo>
                    <a:lnTo>
                      <a:pt x="1037082" y="203200"/>
                    </a:lnTo>
                    <a:lnTo>
                      <a:pt x="1013269" y="203200"/>
                    </a:lnTo>
                    <a:lnTo>
                      <a:pt x="1016152" y="190500"/>
                    </a:lnTo>
                    <a:lnTo>
                      <a:pt x="1002296" y="177800"/>
                    </a:lnTo>
                    <a:lnTo>
                      <a:pt x="983576" y="165100"/>
                    </a:lnTo>
                    <a:lnTo>
                      <a:pt x="962672" y="165100"/>
                    </a:lnTo>
                    <a:lnTo>
                      <a:pt x="942251" y="152400"/>
                    </a:lnTo>
                    <a:lnTo>
                      <a:pt x="947267" y="165100"/>
                    </a:lnTo>
                    <a:lnTo>
                      <a:pt x="937272" y="165100"/>
                    </a:lnTo>
                    <a:lnTo>
                      <a:pt x="947127" y="177800"/>
                    </a:lnTo>
                    <a:lnTo>
                      <a:pt x="929906" y="177800"/>
                    </a:lnTo>
                    <a:lnTo>
                      <a:pt x="923810" y="177800"/>
                    </a:lnTo>
                    <a:lnTo>
                      <a:pt x="918400" y="190500"/>
                    </a:lnTo>
                    <a:lnTo>
                      <a:pt x="853859" y="190500"/>
                    </a:lnTo>
                    <a:lnTo>
                      <a:pt x="860425" y="203200"/>
                    </a:lnTo>
                    <a:lnTo>
                      <a:pt x="862164" y="203200"/>
                    </a:lnTo>
                    <a:lnTo>
                      <a:pt x="846594" y="215900"/>
                    </a:lnTo>
                    <a:lnTo>
                      <a:pt x="850544" y="203200"/>
                    </a:lnTo>
                    <a:lnTo>
                      <a:pt x="843127" y="203200"/>
                    </a:lnTo>
                    <a:lnTo>
                      <a:pt x="839597" y="190500"/>
                    </a:lnTo>
                    <a:lnTo>
                      <a:pt x="848753" y="190500"/>
                    </a:lnTo>
                    <a:lnTo>
                      <a:pt x="843102" y="177800"/>
                    </a:lnTo>
                    <a:lnTo>
                      <a:pt x="884275" y="177800"/>
                    </a:lnTo>
                    <a:lnTo>
                      <a:pt x="872477" y="165100"/>
                    </a:lnTo>
                    <a:lnTo>
                      <a:pt x="858342" y="165100"/>
                    </a:lnTo>
                    <a:lnTo>
                      <a:pt x="845451" y="152400"/>
                    </a:lnTo>
                    <a:lnTo>
                      <a:pt x="942251" y="152400"/>
                    </a:lnTo>
                    <a:lnTo>
                      <a:pt x="1004506" y="152400"/>
                    </a:lnTo>
                    <a:lnTo>
                      <a:pt x="1017371" y="165100"/>
                    </a:lnTo>
                    <a:lnTo>
                      <a:pt x="1044498" y="165100"/>
                    </a:lnTo>
                    <a:lnTo>
                      <a:pt x="1034707" y="177800"/>
                    </a:lnTo>
                    <a:lnTo>
                      <a:pt x="1049058" y="177800"/>
                    </a:lnTo>
                    <a:lnTo>
                      <a:pt x="1055636" y="190500"/>
                    </a:lnTo>
                    <a:lnTo>
                      <a:pt x="1091933" y="190500"/>
                    </a:lnTo>
                    <a:lnTo>
                      <a:pt x="1099007" y="203200"/>
                    </a:lnTo>
                    <a:lnTo>
                      <a:pt x="1097495" y="203200"/>
                    </a:lnTo>
                    <a:lnTo>
                      <a:pt x="1100582" y="215900"/>
                    </a:lnTo>
                    <a:lnTo>
                      <a:pt x="1108748" y="228600"/>
                    </a:lnTo>
                    <a:lnTo>
                      <a:pt x="1120406" y="228600"/>
                    </a:lnTo>
                    <a:lnTo>
                      <a:pt x="1133944" y="241300"/>
                    </a:lnTo>
                    <a:lnTo>
                      <a:pt x="1133944" y="117449"/>
                    </a:lnTo>
                    <a:lnTo>
                      <a:pt x="1111364" y="101600"/>
                    </a:lnTo>
                    <a:lnTo>
                      <a:pt x="1102144" y="101600"/>
                    </a:lnTo>
                    <a:lnTo>
                      <a:pt x="1093101" y="88900"/>
                    </a:lnTo>
                    <a:lnTo>
                      <a:pt x="1075804" y="88900"/>
                    </a:lnTo>
                    <a:lnTo>
                      <a:pt x="1083360" y="76200"/>
                    </a:lnTo>
                    <a:lnTo>
                      <a:pt x="1029995" y="76200"/>
                    </a:lnTo>
                    <a:lnTo>
                      <a:pt x="1036548" y="88900"/>
                    </a:lnTo>
                    <a:lnTo>
                      <a:pt x="1008341" y="88900"/>
                    </a:lnTo>
                    <a:lnTo>
                      <a:pt x="1000328" y="76200"/>
                    </a:lnTo>
                    <a:lnTo>
                      <a:pt x="982916" y="76200"/>
                    </a:lnTo>
                    <a:lnTo>
                      <a:pt x="981087" y="88900"/>
                    </a:lnTo>
                    <a:lnTo>
                      <a:pt x="974204" y="88900"/>
                    </a:lnTo>
                    <a:lnTo>
                      <a:pt x="963879" y="76200"/>
                    </a:lnTo>
                    <a:lnTo>
                      <a:pt x="875715" y="76200"/>
                    </a:lnTo>
                    <a:lnTo>
                      <a:pt x="868565" y="63500"/>
                    </a:lnTo>
                    <a:lnTo>
                      <a:pt x="824915" y="63500"/>
                    </a:lnTo>
                    <a:lnTo>
                      <a:pt x="827405" y="50800"/>
                    </a:lnTo>
                    <a:lnTo>
                      <a:pt x="811847" y="50800"/>
                    </a:lnTo>
                    <a:lnTo>
                      <a:pt x="811847" y="114300"/>
                    </a:lnTo>
                    <a:lnTo>
                      <a:pt x="810806" y="127000"/>
                    </a:lnTo>
                    <a:lnTo>
                      <a:pt x="794829" y="127000"/>
                    </a:lnTo>
                    <a:lnTo>
                      <a:pt x="794245" y="139700"/>
                    </a:lnTo>
                    <a:lnTo>
                      <a:pt x="768350" y="139700"/>
                    </a:lnTo>
                    <a:lnTo>
                      <a:pt x="756386" y="152400"/>
                    </a:lnTo>
                    <a:lnTo>
                      <a:pt x="745515" y="152400"/>
                    </a:lnTo>
                    <a:lnTo>
                      <a:pt x="739305" y="139700"/>
                    </a:lnTo>
                    <a:lnTo>
                      <a:pt x="713384" y="139700"/>
                    </a:lnTo>
                    <a:lnTo>
                      <a:pt x="705954" y="152400"/>
                    </a:lnTo>
                    <a:lnTo>
                      <a:pt x="697306" y="152400"/>
                    </a:lnTo>
                    <a:lnTo>
                      <a:pt x="697484" y="165100"/>
                    </a:lnTo>
                    <a:lnTo>
                      <a:pt x="668756" y="165100"/>
                    </a:lnTo>
                    <a:lnTo>
                      <a:pt x="664997" y="152400"/>
                    </a:lnTo>
                    <a:lnTo>
                      <a:pt x="670534" y="152400"/>
                    </a:lnTo>
                    <a:lnTo>
                      <a:pt x="676249" y="139700"/>
                    </a:lnTo>
                    <a:lnTo>
                      <a:pt x="638530" y="165100"/>
                    </a:lnTo>
                    <a:lnTo>
                      <a:pt x="620153" y="165100"/>
                    </a:lnTo>
                    <a:lnTo>
                      <a:pt x="602221" y="177800"/>
                    </a:lnTo>
                    <a:lnTo>
                      <a:pt x="637298" y="177800"/>
                    </a:lnTo>
                    <a:lnTo>
                      <a:pt x="638035" y="190500"/>
                    </a:lnTo>
                    <a:lnTo>
                      <a:pt x="633717" y="190500"/>
                    </a:lnTo>
                    <a:lnTo>
                      <a:pt x="631672" y="203200"/>
                    </a:lnTo>
                    <a:lnTo>
                      <a:pt x="630034" y="203200"/>
                    </a:lnTo>
                    <a:lnTo>
                      <a:pt x="624636" y="215900"/>
                    </a:lnTo>
                    <a:lnTo>
                      <a:pt x="587768" y="215900"/>
                    </a:lnTo>
                    <a:lnTo>
                      <a:pt x="593217" y="203200"/>
                    </a:lnTo>
                    <a:lnTo>
                      <a:pt x="590854" y="203200"/>
                    </a:lnTo>
                    <a:lnTo>
                      <a:pt x="586422" y="215900"/>
                    </a:lnTo>
                    <a:lnTo>
                      <a:pt x="581939" y="215900"/>
                    </a:lnTo>
                    <a:lnTo>
                      <a:pt x="577837" y="228600"/>
                    </a:lnTo>
                    <a:lnTo>
                      <a:pt x="569937" y="228600"/>
                    </a:lnTo>
                    <a:lnTo>
                      <a:pt x="562749" y="241300"/>
                    </a:lnTo>
                    <a:lnTo>
                      <a:pt x="553567" y="241300"/>
                    </a:lnTo>
                    <a:lnTo>
                      <a:pt x="543039" y="254000"/>
                    </a:lnTo>
                    <a:lnTo>
                      <a:pt x="531761" y="254000"/>
                    </a:lnTo>
                    <a:lnTo>
                      <a:pt x="525907" y="266700"/>
                    </a:lnTo>
                    <a:lnTo>
                      <a:pt x="508787" y="266700"/>
                    </a:lnTo>
                    <a:lnTo>
                      <a:pt x="501357" y="279400"/>
                    </a:lnTo>
                    <a:lnTo>
                      <a:pt x="478028" y="279400"/>
                    </a:lnTo>
                    <a:lnTo>
                      <a:pt x="477177" y="292100"/>
                    </a:lnTo>
                    <a:lnTo>
                      <a:pt x="480441" y="292100"/>
                    </a:lnTo>
                    <a:lnTo>
                      <a:pt x="482714" y="304800"/>
                    </a:lnTo>
                    <a:lnTo>
                      <a:pt x="477253" y="304800"/>
                    </a:lnTo>
                    <a:lnTo>
                      <a:pt x="469176" y="317500"/>
                    </a:lnTo>
                    <a:lnTo>
                      <a:pt x="460552" y="317500"/>
                    </a:lnTo>
                    <a:lnTo>
                      <a:pt x="453466" y="330200"/>
                    </a:lnTo>
                    <a:lnTo>
                      <a:pt x="455422" y="330200"/>
                    </a:lnTo>
                    <a:lnTo>
                      <a:pt x="454139" y="342900"/>
                    </a:lnTo>
                    <a:lnTo>
                      <a:pt x="453059" y="342900"/>
                    </a:lnTo>
                    <a:lnTo>
                      <a:pt x="455637" y="355600"/>
                    </a:lnTo>
                    <a:lnTo>
                      <a:pt x="444246" y="355600"/>
                    </a:lnTo>
                    <a:lnTo>
                      <a:pt x="438810" y="368300"/>
                    </a:lnTo>
                    <a:lnTo>
                      <a:pt x="440855" y="381000"/>
                    </a:lnTo>
                    <a:lnTo>
                      <a:pt x="445414" y="368300"/>
                    </a:lnTo>
                    <a:lnTo>
                      <a:pt x="451269" y="368300"/>
                    </a:lnTo>
                    <a:lnTo>
                      <a:pt x="457022" y="355600"/>
                    </a:lnTo>
                    <a:lnTo>
                      <a:pt x="472478" y="355600"/>
                    </a:lnTo>
                    <a:lnTo>
                      <a:pt x="468985" y="368300"/>
                    </a:lnTo>
                    <a:lnTo>
                      <a:pt x="471728" y="368300"/>
                    </a:lnTo>
                    <a:lnTo>
                      <a:pt x="476986" y="355600"/>
                    </a:lnTo>
                    <a:lnTo>
                      <a:pt x="479056" y="355600"/>
                    </a:lnTo>
                    <a:lnTo>
                      <a:pt x="479996" y="342900"/>
                    </a:lnTo>
                    <a:lnTo>
                      <a:pt x="481888" y="342900"/>
                    </a:lnTo>
                    <a:lnTo>
                      <a:pt x="488035" y="330200"/>
                    </a:lnTo>
                    <a:lnTo>
                      <a:pt x="494220" y="330200"/>
                    </a:lnTo>
                    <a:lnTo>
                      <a:pt x="497636" y="342900"/>
                    </a:lnTo>
                    <a:lnTo>
                      <a:pt x="487222" y="342900"/>
                    </a:lnTo>
                    <a:lnTo>
                      <a:pt x="485609" y="355600"/>
                    </a:lnTo>
                    <a:lnTo>
                      <a:pt x="485254" y="355600"/>
                    </a:lnTo>
                    <a:lnTo>
                      <a:pt x="478650" y="368300"/>
                    </a:lnTo>
                    <a:lnTo>
                      <a:pt x="479463" y="368300"/>
                    </a:lnTo>
                    <a:lnTo>
                      <a:pt x="474967" y="381000"/>
                    </a:lnTo>
                    <a:lnTo>
                      <a:pt x="469036" y="381000"/>
                    </a:lnTo>
                    <a:lnTo>
                      <a:pt x="463029" y="393700"/>
                    </a:lnTo>
                    <a:lnTo>
                      <a:pt x="456272" y="393700"/>
                    </a:lnTo>
                    <a:lnTo>
                      <a:pt x="454507" y="406400"/>
                    </a:lnTo>
                    <a:lnTo>
                      <a:pt x="444004" y="406400"/>
                    </a:lnTo>
                    <a:lnTo>
                      <a:pt x="444804" y="393700"/>
                    </a:lnTo>
                    <a:lnTo>
                      <a:pt x="448932" y="383006"/>
                    </a:lnTo>
                    <a:lnTo>
                      <a:pt x="435165" y="393700"/>
                    </a:lnTo>
                    <a:lnTo>
                      <a:pt x="434657" y="393700"/>
                    </a:lnTo>
                    <a:lnTo>
                      <a:pt x="431406" y="381000"/>
                    </a:lnTo>
                    <a:lnTo>
                      <a:pt x="428815" y="381000"/>
                    </a:lnTo>
                    <a:lnTo>
                      <a:pt x="430250" y="368300"/>
                    </a:lnTo>
                    <a:lnTo>
                      <a:pt x="423392" y="381000"/>
                    </a:lnTo>
                    <a:lnTo>
                      <a:pt x="416928" y="381000"/>
                    </a:lnTo>
                    <a:lnTo>
                      <a:pt x="411175" y="393700"/>
                    </a:lnTo>
                    <a:lnTo>
                      <a:pt x="392544" y="393700"/>
                    </a:lnTo>
                    <a:lnTo>
                      <a:pt x="381304" y="406400"/>
                    </a:lnTo>
                    <a:lnTo>
                      <a:pt x="372173" y="406400"/>
                    </a:lnTo>
                    <a:lnTo>
                      <a:pt x="383476" y="393700"/>
                    </a:lnTo>
                    <a:lnTo>
                      <a:pt x="399237" y="381000"/>
                    </a:lnTo>
                    <a:lnTo>
                      <a:pt x="412838" y="368300"/>
                    </a:lnTo>
                    <a:lnTo>
                      <a:pt x="425043" y="368300"/>
                    </a:lnTo>
                    <a:lnTo>
                      <a:pt x="433692" y="355600"/>
                    </a:lnTo>
                    <a:lnTo>
                      <a:pt x="442201" y="355600"/>
                    </a:lnTo>
                    <a:lnTo>
                      <a:pt x="441413" y="330200"/>
                    </a:lnTo>
                    <a:lnTo>
                      <a:pt x="435521" y="330200"/>
                    </a:lnTo>
                    <a:lnTo>
                      <a:pt x="429831" y="342900"/>
                    </a:lnTo>
                    <a:lnTo>
                      <a:pt x="425107" y="342900"/>
                    </a:lnTo>
                    <a:lnTo>
                      <a:pt x="420585" y="355600"/>
                    </a:lnTo>
                    <a:lnTo>
                      <a:pt x="416788" y="355600"/>
                    </a:lnTo>
                    <a:lnTo>
                      <a:pt x="414172" y="342900"/>
                    </a:lnTo>
                    <a:lnTo>
                      <a:pt x="404241" y="368300"/>
                    </a:lnTo>
                    <a:lnTo>
                      <a:pt x="404291" y="355600"/>
                    </a:lnTo>
                    <a:lnTo>
                      <a:pt x="404469" y="355600"/>
                    </a:lnTo>
                    <a:lnTo>
                      <a:pt x="404825" y="342900"/>
                    </a:lnTo>
                    <a:lnTo>
                      <a:pt x="405434" y="342900"/>
                    </a:lnTo>
                    <a:lnTo>
                      <a:pt x="406412" y="330200"/>
                    </a:lnTo>
                    <a:lnTo>
                      <a:pt x="408317" y="330200"/>
                    </a:lnTo>
                    <a:lnTo>
                      <a:pt x="412788" y="317500"/>
                    </a:lnTo>
                    <a:lnTo>
                      <a:pt x="405231" y="317500"/>
                    </a:lnTo>
                    <a:lnTo>
                      <a:pt x="398703" y="330200"/>
                    </a:lnTo>
                    <a:lnTo>
                      <a:pt x="393039" y="330200"/>
                    </a:lnTo>
                    <a:lnTo>
                      <a:pt x="388073" y="342900"/>
                    </a:lnTo>
                    <a:lnTo>
                      <a:pt x="383628" y="342900"/>
                    </a:lnTo>
                    <a:lnTo>
                      <a:pt x="379730" y="355600"/>
                    </a:lnTo>
                    <a:lnTo>
                      <a:pt x="376275" y="355600"/>
                    </a:lnTo>
                    <a:lnTo>
                      <a:pt x="373151" y="368300"/>
                    </a:lnTo>
                    <a:lnTo>
                      <a:pt x="366966" y="381000"/>
                    </a:lnTo>
                    <a:lnTo>
                      <a:pt x="360451" y="393700"/>
                    </a:lnTo>
                    <a:lnTo>
                      <a:pt x="352399" y="393700"/>
                    </a:lnTo>
                    <a:lnTo>
                      <a:pt x="341617" y="406400"/>
                    </a:lnTo>
                    <a:lnTo>
                      <a:pt x="343674" y="406400"/>
                    </a:lnTo>
                    <a:lnTo>
                      <a:pt x="336600" y="419100"/>
                    </a:lnTo>
                    <a:lnTo>
                      <a:pt x="329984" y="419100"/>
                    </a:lnTo>
                    <a:lnTo>
                      <a:pt x="323659" y="431800"/>
                    </a:lnTo>
                    <a:lnTo>
                      <a:pt x="317474" y="444500"/>
                    </a:lnTo>
                    <a:lnTo>
                      <a:pt x="311746" y="444500"/>
                    </a:lnTo>
                    <a:lnTo>
                      <a:pt x="306108" y="457200"/>
                    </a:lnTo>
                    <a:lnTo>
                      <a:pt x="295084" y="457200"/>
                    </a:lnTo>
                    <a:lnTo>
                      <a:pt x="284429" y="469900"/>
                    </a:lnTo>
                    <a:lnTo>
                      <a:pt x="264058" y="469900"/>
                    </a:lnTo>
                    <a:lnTo>
                      <a:pt x="264058" y="609600"/>
                    </a:lnTo>
                    <a:lnTo>
                      <a:pt x="262420" y="622300"/>
                    </a:lnTo>
                    <a:lnTo>
                      <a:pt x="256425" y="635000"/>
                    </a:lnTo>
                    <a:lnTo>
                      <a:pt x="244627" y="635000"/>
                    </a:lnTo>
                    <a:lnTo>
                      <a:pt x="248793" y="647700"/>
                    </a:lnTo>
                    <a:lnTo>
                      <a:pt x="250367" y="647700"/>
                    </a:lnTo>
                    <a:lnTo>
                      <a:pt x="250050" y="660400"/>
                    </a:lnTo>
                    <a:lnTo>
                      <a:pt x="248564" y="660400"/>
                    </a:lnTo>
                    <a:lnTo>
                      <a:pt x="247294" y="673100"/>
                    </a:lnTo>
                    <a:lnTo>
                      <a:pt x="245630" y="673100"/>
                    </a:lnTo>
                    <a:lnTo>
                      <a:pt x="244500" y="685800"/>
                    </a:lnTo>
                    <a:lnTo>
                      <a:pt x="243522" y="685800"/>
                    </a:lnTo>
                    <a:lnTo>
                      <a:pt x="243192" y="698500"/>
                    </a:lnTo>
                    <a:lnTo>
                      <a:pt x="244157" y="698500"/>
                    </a:lnTo>
                    <a:lnTo>
                      <a:pt x="235953" y="723900"/>
                    </a:lnTo>
                    <a:lnTo>
                      <a:pt x="226961" y="723900"/>
                    </a:lnTo>
                    <a:lnTo>
                      <a:pt x="219430" y="736600"/>
                    </a:lnTo>
                    <a:lnTo>
                      <a:pt x="215671" y="762000"/>
                    </a:lnTo>
                    <a:lnTo>
                      <a:pt x="227215" y="749300"/>
                    </a:lnTo>
                    <a:lnTo>
                      <a:pt x="226098" y="762000"/>
                    </a:lnTo>
                    <a:lnTo>
                      <a:pt x="225285" y="762000"/>
                    </a:lnTo>
                    <a:lnTo>
                      <a:pt x="224497" y="774700"/>
                    </a:lnTo>
                    <a:lnTo>
                      <a:pt x="223456" y="787400"/>
                    </a:lnTo>
                    <a:lnTo>
                      <a:pt x="221957" y="787400"/>
                    </a:lnTo>
                    <a:lnTo>
                      <a:pt x="220116" y="800100"/>
                    </a:lnTo>
                    <a:lnTo>
                      <a:pt x="217754" y="812800"/>
                    </a:lnTo>
                    <a:lnTo>
                      <a:pt x="214769" y="825500"/>
                    </a:lnTo>
                    <a:lnTo>
                      <a:pt x="212064" y="825500"/>
                    </a:lnTo>
                    <a:lnTo>
                      <a:pt x="212064" y="1054100"/>
                    </a:lnTo>
                    <a:lnTo>
                      <a:pt x="210718" y="1054100"/>
                    </a:lnTo>
                    <a:lnTo>
                      <a:pt x="205524" y="1066800"/>
                    </a:lnTo>
                    <a:lnTo>
                      <a:pt x="202438" y="1054100"/>
                    </a:lnTo>
                    <a:lnTo>
                      <a:pt x="194576" y="1041400"/>
                    </a:lnTo>
                    <a:lnTo>
                      <a:pt x="194233" y="1040574"/>
                    </a:lnTo>
                    <a:lnTo>
                      <a:pt x="194233" y="1155700"/>
                    </a:lnTo>
                    <a:lnTo>
                      <a:pt x="192913" y="1168400"/>
                    </a:lnTo>
                    <a:lnTo>
                      <a:pt x="192570" y="1168400"/>
                    </a:lnTo>
                    <a:lnTo>
                      <a:pt x="192570" y="1219200"/>
                    </a:lnTo>
                    <a:lnTo>
                      <a:pt x="192252" y="1219200"/>
                    </a:lnTo>
                    <a:lnTo>
                      <a:pt x="191414" y="1206500"/>
                    </a:lnTo>
                    <a:lnTo>
                      <a:pt x="192252" y="1206500"/>
                    </a:lnTo>
                    <a:lnTo>
                      <a:pt x="192570" y="1219200"/>
                    </a:lnTo>
                    <a:lnTo>
                      <a:pt x="192570" y="1168400"/>
                    </a:lnTo>
                    <a:lnTo>
                      <a:pt x="184442" y="1168400"/>
                    </a:lnTo>
                    <a:lnTo>
                      <a:pt x="184061" y="1155700"/>
                    </a:lnTo>
                    <a:lnTo>
                      <a:pt x="194233" y="1155700"/>
                    </a:lnTo>
                    <a:lnTo>
                      <a:pt x="194233" y="1040574"/>
                    </a:lnTo>
                    <a:lnTo>
                      <a:pt x="189369" y="1028700"/>
                    </a:lnTo>
                    <a:lnTo>
                      <a:pt x="194221" y="1016000"/>
                    </a:lnTo>
                    <a:lnTo>
                      <a:pt x="185940" y="1016000"/>
                    </a:lnTo>
                    <a:lnTo>
                      <a:pt x="183007" y="1028700"/>
                    </a:lnTo>
                    <a:lnTo>
                      <a:pt x="176149" y="1028700"/>
                    </a:lnTo>
                    <a:lnTo>
                      <a:pt x="175869" y="1003300"/>
                    </a:lnTo>
                    <a:lnTo>
                      <a:pt x="176479" y="1003300"/>
                    </a:lnTo>
                    <a:lnTo>
                      <a:pt x="177761" y="990600"/>
                    </a:lnTo>
                    <a:lnTo>
                      <a:pt x="181152" y="990600"/>
                    </a:lnTo>
                    <a:lnTo>
                      <a:pt x="189204" y="1003300"/>
                    </a:lnTo>
                    <a:lnTo>
                      <a:pt x="195160" y="1016000"/>
                    </a:lnTo>
                    <a:lnTo>
                      <a:pt x="200875" y="1016000"/>
                    </a:lnTo>
                    <a:lnTo>
                      <a:pt x="208254" y="1028700"/>
                    </a:lnTo>
                    <a:lnTo>
                      <a:pt x="210820" y="1041400"/>
                    </a:lnTo>
                    <a:lnTo>
                      <a:pt x="212064" y="1054100"/>
                    </a:lnTo>
                    <a:lnTo>
                      <a:pt x="212064" y="825500"/>
                    </a:lnTo>
                    <a:lnTo>
                      <a:pt x="210388" y="825500"/>
                    </a:lnTo>
                    <a:lnTo>
                      <a:pt x="212090" y="812800"/>
                    </a:lnTo>
                    <a:lnTo>
                      <a:pt x="215150" y="800100"/>
                    </a:lnTo>
                    <a:lnTo>
                      <a:pt x="214845" y="800100"/>
                    </a:lnTo>
                    <a:lnTo>
                      <a:pt x="201129" y="812800"/>
                    </a:lnTo>
                    <a:lnTo>
                      <a:pt x="200482" y="800100"/>
                    </a:lnTo>
                    <a:lnTo>
                      <a:pt x="199326" y="800100"/>
                    </a:lnTo>
                    <a:lnTo>
                      <a:pt x="200126" y="787400"/>
                    </a:lnTo>
                    <a:lnTo>
                      <a:pt x="194652" y="787400"/>
                    </a:lnTo>
                    <a:lnTo>
                      <a:pt x="194005" y="800100"/>
                    </a:lnTo>
                    <a:lnTo>
                      <a:pt x="191909" y="787400"/>
                    </a:lnTo>
                    <a:lnTo>
                      <a:pt x="190728" y="787400"/>
                    </a:lnTo>
                    <a:lnTo>
                      <a:pt x="190728" y="825500"/>
                    </a:lnTo>
                    <a:lnTo>
                      <a:pt x="188582" y="838200"/>
                    </a:lnTo>
                    <a:lnTo>
                      <a:pt x="182295" y="838200"/>
                    </a:lnTo>
                    <a:lnTo>
                      <a:pt x="182359" y="825500"/>
                    </a:lnTo>
                    <a:lnTo>
                      <a:pt x="182841" y="825500"/>
                    </a:lnTo>
                    <a:lnTo>
                      <a:pt x="183095" y="812800"/>
                    </a:lnTo>
                    <a:lnTo>
                      <a:pt x="186728" y="812800"/>
                    </a:lnTo>
                    <a:lnTo>
                      <a:pt x="189687" y="825500"/>
                    </a:lnTo>
                    <a:lnTo>
                      <a:pt x="190728" y="825500"/>
                    </a:lnTo>
                    <a:lnTo>
                      <a:pt x="190728" y="787400"/>
                    </a:lnTo>
                    <a:lnTo>
                      <a:pt x="184683" y="787400"/>
                    </a:lnTo>
                    <a:lnTo>
                      <a:pt x="185839" y="774700"/>
                    </a:lnTo>
                    <a:lnTo>
                      <a:pt x="189001" y="762000"/>
                    </a:lnTo>
                    <a:lnTo>
                      <a:pt x="192087" y="762000"/>
                    </a:lnTo>
                    <a:lnTo>
                      <a:pt x="196278" y="749300"/>
                    </a:lnTo>
                    <a:lnTo>
                      <a:pt x="206336" y="749300"/>
                    </a:lnTo>
                    <a:lnTo>
                      <a:pt x="205041" y="762000"/>
                    </a:lnTo>
                    <a:lnTo>
                      <a:pt x="205752" y="762000"/>
                    </a:lnTo>
                    <a:lnTo>
                      <a:pt x="210261" y="749300"/>
                    </a:lnTo>
                    <a:lnTo>
                      <a:pt x="212839" y="736600"/>
                    </a:lnTo>
                    <a:lnTo>
                      <a:pt x="213868" y="736600"/>
                    </a:lnTo>
                    <a:lnTo>
                      <a:pt x="213791" y="723900"/>
                    </a:lnTo>
                    <a:lnTo>
                      <a:pt x="208991" y="736600"/>
                    </a:lnTo>
                    <a:lnTo>
                      <a:pt x="193586" y="736600"/>
                    </a:lnTo>
                    <a:lnTo>
                      <a:pt x="194208" y="723900"/>
                    </a:lnTo>
                    <a:lnTo>
                      <a:pt x="195224" y="723900"/>
                    </a:lnTo>
                    <a:lnTo>
                      <a:pt x="196481" y="711200"/>
                    </a:lnTo>
                    <a:lnTo>
                      <a:pt x="198513" y="698500"/>
                    </a:lnTo>
                    <a:lnTo>
                      <a:pt x="200545" y="698500"/>
                    </a:lnTo>
                    <a:lnTo>
                      <a:pt x="200456" y="685800"/>
                    </a:lnTo>
                    <a:lnTo>
                      <a:pt x="207987" y="685800"/>
                    </a:lnTo>
                    <a:lnTo>
                      <a:pt x="216319" y="673100"/>
                    </a:lnTo>
                    <a:lnTo>
                      <a:pt x="228701" y="673100"/>
                    </a:lnTo>
                    <a:lnTo>
                      <a:pt x="229552" y="660400"/>
                    </a:lnTo>
                    <a:lnTo>
                      <a:pt x="231533" y="660400"/>
                    </a:lnTo>
                    <a:lnTo>
                      <a:pt x="232638" y="647700"/>
                    </a:lnTo>
                    <a:lnTo>
                      <a:pt x="230886" y="635000"/>
                    </a:lnTo>
                    <a:lnTo>
                      <a:pt x="228473" y="647700"/>
                    </a:lnTo>
                    <a:lnTo>
                      <a:pt x="214045" y="647700"/>
                    </a:lnTo>
                    <a:lnTo>
                      <a:pt x="212699" y="660400"/>
                    </a:lnTo>
                    <a:lnTo>
                      <a:pt x="205295" y="660400"/>
                    </a:lnTo>
                    <a:lnTo>
                      <a:pt x="206883" y="647700"/>
                    </a:lnTo>
                    <a:lnTo>
                      <a:pt x="213969" y="635000"/>
                    </a:lnTo>
                    <a:lnTo>
                      <a:pt x="223037" y="622300"/>
                    </a:lnTo>
                    <a:lnTo>
                      <a:pt x="222478" y="635000"/>
                    </a:lnTo>
                    <a:lnTo>
                      <a:pt x="229793" y="622300"/>
                    </a:lnTo>
                    <a:lnTo>
                      <a:pt x="233070" y="635000"/>
                    </a:lnTo>
                    <a:lnTo>
                      <a:pt x="232575" y="609600"/>
                    </a:lnTo>
                    <a:lnTo>
                      <a:pt x="227545" y="609600"/>
                    </a:lnTo>
                    <a:lnTo>
                      <a:pt x="220078" y="622300"/>
                    </a:lnTo>
                    <a:lnTo>
                      <a:pt x="212229" y="622300"/>
                    </a:lnTo>
                    <a:lnTo>
                      <a:pt x="214274" y="596900"/>
                    </a:lnTo>
                    <a:lnTo>
                      <a:pt x="214871" y="596900"/>
                    </a:lnTo>
                    <a:lnTo>
                      <a:pt x="216827" y="584200"/>
                    </a:lnTo>
                    <a:lnTo>
                      <a:pt x="220738" y="571500"/>
                    </a:lnTo>
                    <a:lnTo>
                      <a:pt x="237286" y="571500"/>
                    </a:lnTo>
                    <a:lnTo>
                      <a:pt x="235369" y="584200"/>
                    </a:lnTo>
                    <a:lnTo>
                      <a:pt x="248818" y="571500"/>
                    </a:lnTo>
                    <a:lnTo>
                      <a:pt x="242912" y="596900"/>
                    </a:lnTo>
                    <a:lnTo>
                      <a:pt x="250126" y="584200"/>
                    </a:lnTo>
                    <a:lnTo>
                      <a:pt x="253898" y="571500"/>
                    </a:lnTo>
                    <a:lnTo>
                      <a:pt x="256286" y="571500"/>
                    </a:lnTo>
                    <a:lnTo>
                      <a:pt x="259359" y="558800"/>
                    </a:lnTo>
                    <a:lnTo>
                      <a:pt x="263525" y="558800"/>
                    </a:lnTo>
                    <a:lnTo>
                      <a:pt x="262483" y="571500"/>
                    </a:lnTo>
                    <a:lnTo>
                      <a:pt x="261543" y="584200"/>
                    </a:lnTo>
                    <a:lnTo>
                      <a:pt x="261137" y="596900"/>
                    </a:lnTo>
                    <a:lnTo>
                      <a:pt x="261797" y="596900"/>
                    </a:lnTo>
                    <a:lnTo>
                      <a:pt x="264058" y="609600"/>
                    </a:lnTo>
                    <a:lnTo>
                      <a:pt x="264058" y="469900"/>
                    </a:lnTo>
                    <a:lnTo>
                      <a:pt x="256197" y="469900"/>
                    </a:lnTo>
                    <a:lnTo>
                      <a:pt x="259232" y="457200"/>
                    </a:lnTo>
                    <a:lnTo>
                      <a:pt x="262229" y="444500"/>
                    </a:lnTo>
                    <a:lnTo>
                      <a:pt x="275183" y="444500"/>
                    </a:lnTo>
                    <a:lnTo>
                      <a:pt x="285140" y="431800"/>
                    </a:lnTo>
                    <a:lnTo>
                      <a:pt x="293128" y="419100"/>
                    </a:lnTo>
                    <a:lnTo>
                      <a:pt x="299935" y="393700"/>
                    </a:lnTo>
                    <a:lnTo>
                      <a:pt x="306336" y="381000"/>
                    </a:lnTo>
                    <a:lnTo>
                      <a:pt x="309791" y="368300"/>
                    </a:lnTo>
                    <a:lnTo>
                      <a:pt x="313385" y="368300"/>
                    </a:lnTo>
                    <a:lnTo>
                      <a:pt x="317246" y="355600"/>
                    </a:lnTo>
                    <a:lnTo>
                      <a:pt x="321500" y="355600"/>
                    </a:lnTo>
                    <a:lnTo>
                      <a:pt x="326491" y="342900"/>
                    </a:lnTo>
                    <a:lnTo>
                      <a:pt x="332003" y="330200"/>
                    </a:lnTo>
                    <a:lnTo>
                      <a:pt x="338162" y="330200"/>
                    </a:lnTo>
                    <a:lnTo>
                      <a:pt x="345135" y="317500"/>
                    </a:lnTo>
                    <a:lnTo>
                      <a:pt x="343750" y="330200"/>
                    </a:lnTo>
                    <a:lnTo>
                      <a:pt x="339115" y="330200"/>
                    </a:lnTo>
                    <a:lnTo>
                      <a:pt x="335102" y="342900"/>
                    </a:lnTo>
                    <a:lnTo>
                      <a:pt x="335572" y="342900"/>
                    </a:lnTo>
                    <a:lnTo>
                      <a:pt x="345376" y="330200"/>
                    </a:lnTo>
                    <a:lnTo>
                      <a:pt x="347865" y="317500"/>
                    </a:lnTo>
                    <a:lnTo>
                      <a:pt x="352145" y="304800"/>
                    </a:lnTo>
                    <a:lnTo>
                      <a:pt x="367258" y="292100"/>
                    </a:lnTo>
                    <a:lnTo>
                      <a:pt x="358381" y="304800"/>
                    </a:lnTo>
                    <a:lnTo>
                      <a:pt x="365302" y="304800"/>
                    </a:lnTo>
                    <a:lnTo>
                      <a:pt x="373646" y="292100"/>
                    </a:lnTo>
                    <a:lnTo>
                      <a:pt x="369074" y="304800"/>
                    </a:lnTo>
                    <a:lnTo>
                      <a:pt x="374510" y="304800"/>
                    </a:lnTo>
                    <a:lnTo>
                      <a:pt x="380873" y="292100"/>
                    </a:lnTo>
                    <a:lnTo>
                      <a:pt x="387870" y="279400"/>
                    </a:lnTo>
                    <a:lnTo>
                      <a:pt x="395249" y="279400"/>
                    </a:lnTo>
                    <a:lnTo>
                      <a:pt x="403174" y="266700"/>
                    </a:lnTo>
                    <a:lnTo>
                      <a:pt x="411403" y="266700"/>
                    </a:lnTo>
                    <a:lnTo>
                      <a:pt x="419811" y="254000"/>
                    </a:lnTo>
                    <a:lnTo>
                      <a:pt x="428244" y="254000"/>
                    </a:lnTo>
                    <a:lnTo>
                      <a:pt x="436867" y="241300"/>
                    </a:lnTo>
                    <a:lnTo>
                      <a:pt x="445249" y="241300"/>
                    </a:lnTo>
                    <a:lnTo>
                      <a:pt x="453402" y="228600"/>
                    </a:lnTo>
                    <a:lnTo>
                      <a:pt x="468934" y="228600"/>
                    </a:lnTo>
                    <a:lnTo>
                      <a:pt x="475983" y="215900"/>
                    </a:lnTo>
                    <a:lnTo>
                      <a:pt x="488264" y="215900"/>
                    </a:lnTo>
                    <a:lnTo>
                      <a:pt x="484505" y="203200"/>
                    </a:lnTo>
                    <a:lnTo>
                      <a:pt x="487654" y="203200"/>
                    </a:lnTo>
                    <a:lnTo>
                      <a:pt x="492975" y="190500"/>
                    </a:lnTo>
                    <a:lnTo>
                      <a:pt x="505193" y="190500"/>
                    </a:lnTo>
                    <a:lnTo>
                      <a:pt x="498665" y="203200"/>
                    </a:lnTo>
                    <a:lnTo>
                      <a:pt x="511086" y="190500"/>
                    </a:lnTo>
                    <a:lnTo>
                      <a:pt x="519544" y="203200"/>
                    </a:lnTo>
                    <a:lnTo>
                      <a:pt x="526948" y="203200"/>
                    </a:lnTo>
                    <a:lnTo>
                      <a:pt x="518947" y="215900"/>
                    </a:lnTo>
                    <a:lnTo>
                      <a:pt x="511009" y="215900"/>
                    </a:lnTo>
                    <a:lnTo>
                      <a:pt x="503123" y="228600"/>
                    </a:lnTo>
                    <a:lnTo>
                      <a:pt x="525856" y="228600"/>
                    </a:lnTo>
                    <a:lnTo>
                      <a:pt x="529793" y="215900"/>
                    </a:lnTo>
                    <a:lnTo>
                      <a:pt x="538238" y="215900"/>
                    </a:lnTo>
                    <a:lnTo>
                      <a:pt x="542048" y="203200"/>
                    </a:lnTo>
                    <a:lnTo>
                      <a:pt x="537845" y="203200"/>
                    </a:lnTo>
                    <a:lnTo>
                      <a:pt x="541553" y="190500"/>
                    </a:lnTo>
                    <a:lnTo>
                      <a:pt x="545693" y="190500"/>
                    </a:lnTo>
                    <a:lnTo>
                      <a:pt x="550862" y="177800"/>
                    </a:lnTo>
                    <a:lnTo>
                      <a:pt x="554939" y="177800"/>
                    </a:lnTo>
                    <a:lnTo>
                      <a:pt x="559346" y="165100"/>
                    </a:lnTo>
                    <a:lnTo>
                      <a:pt x="564083" y="165100"/>
                    </a:lnTo>
                    <a:lnTo>
                      <a:pt x="569188" y="152400"/>
                    </a:lnTo>
                    <a:lnTo>
                      <a:pt x="569061" y="165100"/>
                    </a:lnTo>
                    <a:lnTo>
                      <a:pt x="578612" y="152400"/>
                    </a:lnTo>
                    <a:lnTo>
                      <a:pt x="588276" y="152400"/>
                    </a:lnTo>
                    <a:lnTo>
                      <a:pt x="598017" y="139700"/>
                    </a:lnTo>
                    <a:lnTo>
                      <a:pt x="615099" y="139700"/>
                    </a:lnTo>
                    <a:lnTo>
                      <a:pt x="625690" y="127000"/>
                    </a:lnTo>
                    <a:lnTo>
                      <a:pt x="628421" y="139700"/>
                    </a:lnTo>
                    <a:lnTo>
                      <a:pt x="662889" y="139700"/>
                    </a:lnTo>
                    <a:lnTo>
                      <a:pt x="673506" y="127000"/>
                    </a:lnTo>
                    <a:lnTo>
                      <a:pt x="697445" y="127000"/>
                    </a:lnTo>
                    <a:lnTo>
                      <a:pt x="710323" y="114300"/>
                    </a:lnTo>
                    <a:lnTo>
                      <a:pt x="723544" y="114300"/>
                    </a:lnTo>
                    <a:lnTo>
                      <a:pt x="719213" y="127000"/>
                    </a:lnTo>
                    <a:lnTo>
                      <a:pt x="736625" y="114300"/>
                    </a:lnTo>
                    <a:lnTo>
                      <a:pt x="811847" y="114300"/>
                    </a:lnTo>
                    <a:lnTo>
                      <a:pt x="811847" y="50800"/>
                    </a:lnTo>
                    <a:lnTo>
                      <a:pt x="783488" y="50800"/>
                    </a:lnTo>
                    <a:lnTo>
                      <a:pt x="766559" y="50800"/>
                    </a:lnTo>
                    <a:lnTo>
                      <a:pt x="748220" y="50800"/>
                    </a:lnTo>
                    <a:lnTo>
                      <a:pt x="740016" y="50800"/>
                    </a:lnTo>
                    <a:lnTo>
                      <a:pt x="720077" y="50800"/>
                    </a:lnTo>
                    <a:lnTo>
                      <a:pt x="723353" y="63500"/>
                    </a:lnTo>
                    <a:lnTo>
                      <a:pt x="706970" y="50800"/>
                    </a:lnTo>
                    <a:lnTo>
                      <a:pt x="689571" y="50800"/>
                    </a:lnTo>
                    <a:lnTo>
                      <a:pt x="682129" y="63500"/>
                    </a:lnTo>
                    <a:lnTo>
                      <a:pt x="655269" y="63500"/>
                    </a:lnTo>
                    <a:lnTo>
                      <a:pt x="649097" y="50800"/>
                    </a:lnTo>
                    <a:lnTo>
                      <a:pt x="665543" y="50800"/>
                    </a:lnTo>
                    <a:lnTo>
                      <a:pt x="673404" y="38100"/>
                    </a:lnTo>
                    <a:lnTo>
                      <a:pt x="671525" y="38100"/>
                    </a:lnTo>
                    <a:lnTo>
                      <a:pt x="668286" y="25400"/>
                    </a:lnTo>
                    <a:lnTo>
                      <a:pt x="669569" y="25400"/>
                    </a:lnTo>
                    <a:lnTo>
                      <a:pt x="674573" y="12700"/>
                    </a:lnTo>
                    <a:lnTo>
                      <a:pt x="659345" y="12700"/>
                    </a:lnTo>
                    <a:lnTo>
                      <a:pt x="650697" y="25400"/>
                    </a:lnTo>
                    <a:lnTo>
                      <a:pt x="651827" y="25400"/>
                    </a:lnTo>
                    <a:lnTo>
                      <a:pt x="659549" y="38100"/>
                    </a:lnTo>
                    <a:lnTo>
                      <a:pt x="641413" y="38100"/>
                    </a:lnTo>
                    <a:lnTo>
                      <a:pt x="641413" y="50800"/>
                    </a:lnTo>
                    <a:lnTo>
                      <a:pt x="626986" y="63500"/>
                    </a:lnTo>
                    <a:lnTo>
                      <a:pt x="619899" y="63500"/>
                    </a:lnTo>
                    <a:lnTo>
                      <a:pt x="628929" y="50800"/>
                    </a:lnTo>
                    <a:lnTo>
                      <a:pt x="641413" y="50800"/>
                    </a:lnTo>
                    <a:lnTo>
                      <a:pt x="641413" y="38100"/>
                    </a:lnTo>
                    <a:lnTo>
                      <a:pt x="631558" y="38100"/>
                    </a:lnTo>
                    <a:lnTo>
                      <a:pt x="623811" y="50800"/>
                    </a:lnTo>
                    <a:lnTo>
                      <a:pt x="614324" y="50800"/>
                    </a:lnTo>
                    <a:lnTo>
                      <a:pt x="609003" y="63500"/>
                    </a:lnTo>
                    <a:lnTo>
                      <a:pt x="618858" y="63500"/>
                    </a:lnTo>
                    <a:lnTo>
                      <a:pt x="608787" y="76200"/>
                    </a:lnTo>
                    <a:lnTo>
                      <a:pt x="570496" y="76200"/>
                    </a:lnTo>
                    <a:lnTo>
                      <a:pt x="563638" y="88900"/>
                    </a:lnTo>
                    <a:lnTo>
                      <a:pt x="543153" y="88900"/>
                    </a:lnTo>
                    <a:lnTo>
                      <a:pt x="536676" y="101600"/>
                    </a:lnTo>
                    <a:lnTo>
                      <a:pt x="524230" y="101600"/>
                    </a:lnTo>
                    <a:lnTo>
                      <a:pt x="518299" y="114300"/>
                    </a:lnTo>
                    <a:lnTo>
                      <a:pt x="493318" y="114300"/>
                    </a:lnTo>
                    <a:lnTo>
                      <a:pt x="495223" y="101600"/>
                    </a:lnTo>
                    <a:lnTo>
                      <a:pt x="494131" y="101600"/>
                    </a:lnTo>
                    <a:lnTo>
                      <a:pt x="493204" y="114300"/>
                    </a:lnTo>
                    <a:lnTo>
                      <a:pt x="466610" y="114300"/>
                    </a:lnTo>
                    <a:lnTo>
                      <a:pt x="461391" y="127000"/>
                    </a:lnTo>
                    <a:lnTo>
                      <a:pt x="458419" y="127000"/>
                    </a:lnTo>
                    <a:lnTo>
                      <a:pt x="458482" y="121031"/>
                    </a:lnTo>
                    <a:lnTo>
                      <a:pt x="454723" y="127000"/>
                    </a:lnTo>
                    <a:lnTo>
                      <a:pt x="446798" y="127000"/>
                    </a:lnTo>
                    <a:lnTo>
                      <a:pt x="439089" y="139700"/>
                    </a:lnTo>
                    <a:lnTo>
                      <a:pt x="431749" y="152400"/>
                    </a:lnTo>
                    <a:lnTo>
                      <a:pt x="428853" y="152400"/>
                    </a:lnTo>
                    <a:lnTo>
                      <a:pt x="435533" y="139700"/>
                    </a:lnTo>
                    <a:lnTo>
                      <a:pt x="424878" y="139700"/>
                    </a:lnTo>
                    <a:lnTo>
                      <a:pt x="418426" y="152400"/>
                    </a:lnTo>
                    <a:lnTo>
                      <a:pt x="411721" y="152400"/>
                    </a:lnTo>
                    <a:lnTo>
                      <a:pt x="404431" y="165100"/>
                    </a:lnTo>
                    <a:lnTo>
                      <a:pt x="396684" y="165100"/>
                    </a:lnTo>
                    <a:lnTo>
                      <a:pt x="380644" y="190500"/>
                    </a:lnTo>
                    <a:lnTo>
                      <a:pt x="373227" y="190500"/>
                    </a:lnTo>
                    <a:lnTo>
                      <a:pt x="366737" y="203200"/>
                    </a:lnTo>
                    <a:lnTo>
                      <a:pt x="361429" y="215900"/>
                    </a:lnTo>
                    <a:lnTo>
                      <a:pt x="373621" y="215900"/>
                    </a:lnTo>
                    <a:lnTo>
                      <a:pt x="370217" y="228600"/>
                    </a:lnTo>
                    <a:lnTo>
                      <a:pt x="360972" y="241300"/>
                    </a:lnTo>
                    <a:lnTo>
                      <a:pt x="359473" y="254000"/>
                    </a:lnTo>
                    <a:lnTo>
                      <a:pt x="349313" y="254000"/>
                    </a:lnTo>
                    <a:lnTo>
                      <a:pt x="339928" y="241300"/>
                    </a:lnTo>
                    <a:lnTo>
                      <a:pt x="336080" y="228600"/>
                    </a:lnTo>
                    <a:lnTo>
                      <a:pt x="342582" y="215900"/>
                    </a:lnTo>
                    <a:lnTo>
                      <a:pt x="345198" y="212293"/>
                    </a:lnTo>
                    <a:lnTo>
                      <a:pt x="346964" y="203200"/>
                    </a:lnTo>
                    <a:lnTo>
                      <a:pt x="334098" y="203200"/>
                    </a:lnTo>
                    <a:lnTo>
                      <a:pt x="327329" y="215900"/>
                    </a:lnTo>
                    <a:lnTo>
                      <a:pt x="316763" y="215900"/>
                    </a:lnTo>
                    <a:lnTo>
                      <a:pt x="317373" y="203200"/>
                    </a:lnTo>
                    <a:lnTo>
                      <a:pt x="322224" y="190500"/>
                    </a:lnTo>
                    <a:lnTo>
                      <a:pt x="333997" y="190500"/>
                    </a:lnTo>
                    <a:lnTo>
                      <a:pt x="347256" y="177800"/>
                    </a:lnTo>
                    <a:lnTo>
                      <a:pt x="366369" y="177800"/>
                    </a:lnTo>
                    <a:lnTo>
                      <a:pt x="358559" y="190500"/>
                    </a:lnTo>
                    <a:lnTo>
                      <a:pt x="352336" y="203200"/>
                    </a:lnTo>
                    <a:lnTo>
                      <a:pt x="360489" y="203200"/>
                    </a:lnTo>
                    <a:lnTo>
                      <a:pt x="369316" y="190500"/>
                    </a:lnTo>
                    <a:lnTo>
                      <a:pt x="379006" y="177800"/>
                    </a:lnTo>
                    <a:lnTo>
                      <a:pt x="371233" y="177800"/>
                    </a:lnTo>
                    <a:lnTo>
                      <a:pt x="378244" y="165100"/>
                    </a:lnTo>
                    <a:lnTo>
                      <a:pt x="382955" y="165100"/>
                    </a:lnTo>
                    <a:lnTo>
                      <a:pt x="387807" y="152400"/>
                    </a:lnTo>
                    <a:lnTo>
                      <a:pt x="397675" y="152400"/>
                    </a:lnTo>
                    <a:lnTo>
                      <a:pt x="402844" y="139700"/>
                    </a:lnTo>
                    <a:lnTo>
                      <a:pt x="405663" y="139700"/>
                    </a:lnTo>
                    <a:lnTo>
                      <a:pt x="403364" y="152400"/>
                    </a:lnTo>
                    <a:lnTo>
                      <a:pt x="409460" y="139700"/>
                    </a:lnTo>
                    <a:lnTo>
                      <a:pt x="409232" y="139700"/>
                    </a:lnTo>
                    <a:lnTo>
                      <a:pt x="410273" y="127000"/>
                    </a:lnTo>
                    <a:lnTo>
                      <a:pt x="398145" y="127000"/>
                    </a:lnTo>
                    <a:lnTo>
                      <a:pt x="391363" y="139700"/>
                    </a:lnTo>
                    <a:lnTo>
                      <a:pt x="383692" y="139700"/>
                    </a:lnTo>
                    <a:lnTo>
                      <a:pt x="375158" y="152400"/>
                    </a:lnTo>
                    <a:lnTo>
                      <a:pt x="374535" y="139700"/>
                    </a:lnTo>
                    <a:lnTo>
                      <a:pt x="353402" y="152400"/>
                    </a:lnTo>
                    <a:lnTo>
                      <a:pt x="332295" y="177800"/>
                    </a:lnTo>
                    <a:lnTo>
                      <a:pt x="312724" y="190500"/>
                    </a:lnTo>
                    <a:lnTo>
                      <a:pt x="296164" y="215900"/>
                    </a:lnTo>
                    <a:lnTo>
                      <a:pt x="301980" y="228600"/>
                    </a:lnTo>
                    <a:lnTo>
                      <a:pt x="305485" y="241300"/>
                    </a:lnTo>
                    <a:lnTo>
                      <a:pt x="308673" y="266700"/>
                    </a:lnTo>
                    <a:lnTo>
                      <a:pt x="313537" y="279400"/>
                    </a:lnTo>
                    <a:lnTo>
                      <a:pt x="248208" y="355600"/>
                    </a:lnTo>
                    <a:lnTo>
                      <a:pt x="227571" y="391782"/>
                    </a:lnTo>
                    <a:lnTo>
                      <a:pt x="229196" y="393700"/>
                    </a:lnTo>
                    <a:lnTo>
                      <a:pt x="236601" y="393700"/>
                    </a:lnTo>
                    <a:lnTo>
                      <a:pt x="228257" y="406400"/>
                    </a:lnTo>
                    <a:lnTo>
                      <a:pt x="220713" y="419100"/>
                    </a:lnTo>
                    <a:lnTo>
                      <a:pt x="206933" y="419100"/>
                    </a:lnTo>
                    <a:lnTo>
                      <a:pt x="207251" y="431800"/>
                    </a:lnTo>
                    <a:lnTo>
                      <a:pt x="206679" y="444500"/>
                    </a:lnTo>
                    <a:lnTo>
                      <a:pt x="205714" y="444500"/>
                    </a:lnTo>
                    <a:lnTo>
                      <a:pt x="204800" y="457200"/>
                    </a:lnTo>
                    <a:lnTo>
                      <a:pt x="204012" y="469900"/>
                    </a:lnTo>
                    <a:lnTo>
                      <a:pt x="204876" y="482600"/>
                    </a:lnTo>
                    <a:lnTo>
                      <a:pt x="209600" y="482600"/>
                    </a:lnTo>
                    <a:lnTo>
                      <a:pt x="195757" y="495300"/>
                    </a:lnTo>
                    <a:lnTo>
                      <a:pt x="181406" y="508000"/>
                    </a:lnTo>
                    <a:lnTo>
                      <a:pt x="177787" y="511162"/>
                    </a:lnTo>
                    <a:lnTo>
                      <a:pt x="177787" y="812800"/>
                    </a:lnTo>
                    <a:lnTo>
                      <a:pt x="177177" y="817206"/>
                    </a:lnTo>
                    <a:lnTo>
                      <a:pt x="177342" y="812800"/>
                    </a:lnTo>
                    <a:lnTo>
                      <a:pt x="177787" y="812800"/>
                    </a:lnTo>
                    <a:lnTo>
                      <a:pt x="177787" y="511162"/>
                    </a:lnTo>
                    <a:lnTo>
                      <a:pt x="166814" y="520700"/>
                    </a:lnTo>
                    <a:lnTo>
                      <a:pt x="152285" y="558800"/>
                    </a:lnTo>
                    <a:lnTo>
                      <a:pt x="155168" y="558800"/>
                    </a:lnTo>
                    <a:lnTo>
                      <a:pt x="165646" y="571500"/>
                    </a:lnTo>
                    <a:lnTo>
                      <a:pt x="160896" y="571500"/>
                    </a:lnTo>
                    <a:lnTo>
                      <a:pt x="156641" y="584200"/>
                    </a:lnTo>
                    <a:lnTo>
                      <a:pt x="146367" y="584200"/>
                    </a:lnTo>
                    <a:lnTo>
                      <a:pt x="145821" y="571500"/>
                    </a:lnTo>
                    <a:lnTo>
                      <a:pt x="147637" y="558800"/>
                    </a:lnTo>
                    <a:lnTo>
                      <a:pt x="140614" y="584200"/>
                    </a:lnTo>
                    <a:lnTo>
                      <a:pt x="133756" y="596900"/>
                    </a:lnTo>
                    <a:lnTo>
                      <a:pt x="127190" y="609600"/>
                    </a:lnTo>
                    <a:lnTo>
                      <a:pt x="121031" y="622300"/>
                    </a:lnTo>
                    <a:lnTo>
                      <a:pt x="117868" y="622300"/>
                    </a:lnTo>
                    <a:lnTo>
                      <a:pt x="116586" y="647700"/>
                    </a:lnTo>
                    <a:lnTo>
                      <a:pt x="119380" y="635000"/>
                    </a:lnTo>
                    <a:lnTo>
                      <a:pt x="124358" y="622300"/>
                    </a:lnTo>
                    <a:lnTo>
                      <a:pt x="137198" y="622300"/>
                    </a:lnTo>
                    <a:lnTo>
                      <a:pt x="133870" y="647700"/>
                    </a:lnTo>
                    <a:lnTo>
                      <a:pt x="128765" y="660400"/>
                    </a:lnTo>
                    <a:lnTo>
                      <a:pt x="125323" y="673100"/>
                    </a:lnTo>
                    <a:lnTo>
                      <a:pt x="126936" y="698500"/>
                    </a:lnTo>
                    <a:lnTo>
                      <a:pt x="99822" y="698500"/>
                    </a:lnTo>
                    <a:lnTo>
                      <a:pt x="93472" y="685800"/>
                    </a:lnTo>
                    <a:lnTo>
                      <a:pt x="95300" y="685800"/>
                    </a:lnTo>
                    <a:lnTo>
                      <a:pt x="89865" y="673100"/>
                    </a:lnTo>
                    <a:lnTo>
                      <a:pt x="85725" y="660400"/>
                    </a:lnTo>
                    <a:lnTo>
                      <a:pt x="83527" y="647700"/>
                    </a:lnTo>
                    <a:lnTo>
                      <a:pt x="83934" y="635000"/>
                    </a:lnTo>
                    <a:lnTo>
                      <a:pt x="72313" y="660400"/>
                    </a:lnTo>
                    <a:lnTo>
                      <a:pt x="67576" y="685800"/>
                    </a:lnTo>
                    <a:lnTo>
                      <a:pt x="64008" y="698500"/>
                    </a:lnTo>
                    <a:lnTo>
                      <a:pt x="55943" y="723900"/>
                    </a:lnTo>
                    <a:lnTo>
                      <a:pt x="50355" y="723900"/>
                    </a:lnTo>
                    <a:lnTo>
                      <a:pt x="49364" y="698500"/>
                    </a:lnTo>
                    <a:lnTo>
                      <a:pt x="48768" y="685800"/>
                    </a:lnTo>
                    <a:lnTo>
                      <a:pt x="44373" y="685800"/>
                    </a:lnTo>
                    <a:lnTo>
                      <a:pt x="48679" y="673100"/>
                    </a:lnTo>
                    <a:lnTo>
                      <a:pt x="53251" y="660400"/>
                    </a:lnTo>
                    <a:lnTo>
                      <a:pt x="57899" y="647700"/>
                    </a:lnTo>
                    <a:lnTo>
                      <a:pt x="62496" y="635000"/>
                    </a:lnTo>
                    <a:lnTo>
                      <a:pt x="61074" y="647700"/>
                    </a:lnTo>
                    <a:lnTo>
                      <a:pt x="64046" y="647700"/>
                    </a:lnTo>
                    <a:lnTo>
                      <a:pt x="64922" y="635000"/>
                    </a:lnTo>
                    <a:lnTo>
                      <a:pt x="66814" y="635000"/>
                    </a:lnTo>
                    <a:lnTo>
                      <a:pt x="69253" y="622300"/>
                    </a:lnTo>
                    <a:lnTo>
                      <a:pt x="71716" y="609600"/>
                    </a:lnTo>
                    <a:lnTo>
                      <a:pt x="73850" y="609600"/>
                    </a:lnTo>
                    <a:lnTo>
                      <a:pt x="75285" y="596900"/>
                    </a:lnTo>
                    <a:lnTo>
                      <a:pt x="75806" y="584200"/>
                    </a:lnTo>
                    <a:lnTo>
                      <a:pt x="75196" y="584200"/>
                    </a:lnTo>
                    <a:lnTo>
                      <a:pt x="79756" y="571500"/>
                    </a:lnTo>
                    <a:lnTo>
                      <a:pt x="80022" y="584200"/>
                    </a:lnTo>
                    <a:lnTo>
                      <a:pt x="79781" y="596900"/>
                    </a:lnTo>
                    <a:lnTo>
                      <a:pt x="82816" y="584200"/>
                    </a:lnTo>
                    <a:lnTo>
                      <a:pt x="82511" y="596900"/>
                    </a:lnTo>
                    <a:lnTo>
                      <a:pt x="85166" y="609600"/>
                    </a:lnTo>
                    <a:lnTo>
                      <a:pt x="89547" y="622300"/>
                    </a:lnTo>
                    <a:lnTo>
                      <a:pt x="94475" y="635000"/>
                    </a:lnTo>
                    <a:lnTo>
                      <a:pt x="100126" y="609600"/>
                    </a:lnTo>
                    <a:lnTo>
                      <a:pt x="97421" y="596900"/>
                    </a:lnTo>
                    <a:lnTo>
                      <a:pt x="92989" y="596900"/>
                    </a:lnTo>
                    <a:lnTo>
                      <a:pt x="93205" y="584200"/>
                    </a:lnTo>
                    <a:lnTo>
                      <a:pt x="93408" y="571500"/>
                    </a:lnTo>
                    <a:lnTo>
                      <a:pt x="102362" y="558800"/>
                    </a:lnTo>
                    <a:lnTo>
                      <a:pt x="106857" y="558800"/>
                    </a:lnTo>
                    <a:lnTo>
                      <a:pt x="111455" y="546100"/>
                    </a:lnTo>
                    <a:lnTo>
                      <a:pt x="104521" y="546100"/>
                    </a:lnTo>
                    <a:lnTo>
                      <a:pt x="109626" y="533400"/>
                    </a:lnTo>
                    <a:lnTo>
                      <a:pt x="114960" y="533400"/>
                    </a:lnTo>
                    <a:lnTo>
                      <a:pt x="119608" y="520700"/>
                    </a:lnTo>
                    <a:lnTo>
                      <a:pt x="115658" y="520700"/>
                    </a:lnTo>
                    <a:lnTo>
                      <a:pt x="109245" y="533400"/>
                    </a:lnTo>
                    <a:lnTo>
                      <a:pt x="106210" y="520700"/>
                    </a:lnTo>
                    <a:lnTo>
                      <a:pt x="111937" y="520700"/>
                    </a:lnTo>
                    <a:lnTo>
                      <a:pt x="116928" y="508000"/>
                    </a:lnTo>
                    <a:lnTo>
                      <a:pt x="121551" y="508000"/>
                    </a:lnTo>
                    <a:lnTo>
                      <a:pt x="126199" y="495300"/>
                    </a:lnTo>
                    <a:lnTo>
                      <a:pt x="131114" y="495300"/>
                    </a:lnTo>
                    <a:lnTo>
                      <a:pt x="136639" y="482600"/>
                    </a:lnTo>
                    <a:lnTo>
                      <a:pt x="143294" y="482600"/>
                    </a:lnTo>
                    <a:lnTo>
                      <a:pt x="151574" y="469900"/>
                    </a:lnTo>
                    <a:lnTo>
                      <a:pt x="144500" y="469900"/>
                    </a:lnTo>
                    <a:lnTo>
                      <a:pt x="141439" y="457200"/>
                    </a:lnTo>
                    <a:lnTo>
                      <a:pt x="141211" y="445503"/>
                    </a:lnTo>
                    <a:lnTo>
                      <a:pt x="125133" y="457200"/>
                    </a:lnTo>
                    <a:lnTo>
                      <a:pt x="116459" y="469900"/>
                    </a:lnTo>
                    <a:lnTo>
                      <a:pt x="108064" y="469900"/>
                    </a:lnTo>
                    <a:lnTo>
                      <a:pt x="93510" y="508000"/>
                    </a:lnTo>
                    <a:lnTo>
                      <a:pt x="79679" y="546100"/>
                    </a:lnTo>
                    <a:lnTo>
                      <a:pt x="67513" y="584200"/>
                    </a:lnTo>
                    <a:lnTo>
                      <a:pt x="57962" y="622300"/>
                    </a:lnTo>
                    <a:lnTo>
                      <a:pt x="52971" y="622300"/>
                    </a:lnTo>
                    <a:lnTo>
                      <a:pt x="40055" y="647700"/>
                    </a:lnTo>
                    <a:lnTo>
                      <a:pt x="34874" y="673100"/>
                    </a:lnTo>
                    <a:lnTo>
                      <a:pt x="35191" y="685800"/>
                    </a:lnTo>
                    <a:lnTo>
                      <a:pt x="38811" y="698500"/>
                    </a:lnTo>
                    <a:lnTo>
                      <a:pt x="43548" y="723900"/>
                    </a:lnTo>
                    <a:lnTo>
                      <a:pt x="47802" y="736600"/>
                    </a:lnTo>
                    <a:lnTo>
                      <a:pt x="49796" y="762000"/>
                    </a:lnTo>
                    <a:lnTo>
                      <a:pt x="47777" y="787400"/>
                    </a:lnTo>
                    <a:lnTo>
                      <a:pt x="40373" y="787400"/>
                    </a:lnTo>
                    <a:lnTo>
                      <a:pt x="38468" y="800100"/>
                    </a:lnTo>
                    <a:lnTo>
                      <a:pt x="36779" y="812800"/>
                    </a:lnTo>
                    <a:lnTo>
                      <a:pt x="30035" y="812800"/>
                    </a:lnTo>
                    <a:lnTo>
                      <a:pt x="31445" y="800100"/>
                    </a:lnTo>
                    <a:lnTo>
                      <a:pt x="19672" y="800100"/>
                    </a:lnTo>
                    <a:lnTo>
                      <a:pt x="23037" y="812800"/>
                    </a:lnTo>
                    <a:lnTo>
                      <a:pt x="26708" y="825500"/>
                    </a:lnTo>
                    <a:lnTo>
                      <a:pt x="28181" y="838200"/>
                    </a:lnTo>
                    <a:lnTo>
                      <a:pt x="146799" y="838200"/>
                    </a:lnTo>
                    <a:lnTo>
                      <a:pt x="152107" y="850900"/>
                    </a:lnTo>
                    <a:lnTo>
                      <a:pt x="158165" y="863600"/>
                    </a:lnTo>
                    <a:lnTo>
                      <a:pt x="164655" y="876300"/>
                    </a:lnTo>
                    <a:lnTo>
                      <a:pt x="176631" y="901700"/>
                    </a:lnTo>
                    <a:lnTo>
                      <a:pt x="180632" y="914400"/>
                    </a:lnTo>
                    <a:lnTo>
                      <a:pt x="181102" y="927100"/>
                    </a:lnTo>
                    <a:lnTo>
                      <a:pt x="180784" y="939800"/>
                    </a:lnTo>
                    <a:lnTo>
                      <a:pt x="179717" y="952500"/>
                    </a:lnTo>
                    <a:lnTo>
                      <a:pt x="177965" y="965200"/>
                    </a:lnTo>
                    <a:lnTo>
                      <a:pt x="175945" y="965200"/>
                    </a:lnTo>
                    <a:lnTo>
                      <a:pt x="175704" y="927100"/>
                    </a:lnTo>
                    <a:lnTo>
                      <a:pt x="173888" y="914400"/>
                    </a:lnTo>
                    <a:lnTo>
                      <a:pt x="170357" y="901700"/>
                    </a:lnTo>
                    <a:lnTo>
                      <a:pt x="157772" y="901700"/>
                    </a:lnTo>
                    <a:lnTo>
                      <a:pt x="149491" y="927100"/>
                    </a:lnTo>
                    <a:lnTo>
                      <a:pt x="140398" y="939800"/>
                    </a:lnTo>
                    <a:lnTo>
                      <a:pt x="130746" y="965200"/>
                    </a:lnTo>
                    <a:lnTo>
                      <a:pt x="131495" y="952500"/>
                    </a:lnTo>
                    <a:lnTo>
                      <a:pt x="132537" y="939800"/>
                    </a:lnTo>
                    <a:lnTo>
                      <a:pt x="133781" y="927100"/>
                    </a:lnTo>
                    <a:lnTo>
                      <a:pt x="135191" y="914400"/>
                    </a:lnTo>
                    <a:lnTo>
                      <a:pt x="137007" y="901700"/>
                    </a:lnTo>
                    <a:lnTo>
                      <a:pt x="138760" y="876300"/>
                    </a:lnTo>
                    <a:lnTo>
                      <a:pt x="140601" y="863600"/>
                    </a:lnTo>
                    <a:lnTo>
                      <a:pt x="142722" y="850900"/>
                    </a:lnTo>
                    <a:lnTo>
                      <a:pt x="136296" y="863600"/>
                    </a:lnTo>
                    <a:lnTo>
                      <a:pt x="137261" y="850900"/>
                    </a:lnTo>
                    <a:lnTo>
                      <a:pt x="24968" y="850900"/>
                    </a:lnTo>
                    <a:lnTo>
                      <a:pt x="10350" y="850900"/>
                    </a:lnTo>
                    <a:lnTo>
                      <a:pt x="6235" y="850900"/>
                    </a:lnTo>
                    <a:lnTo>
                      <a:pt x="4775" y="863600"/>
                    </a:lnTo>
                    <a:lnTo>
                      <a:pt x="4203" y="876300"/>
                    </a:lnTo>
                    <a:lnTo>
                      <a:pt x="4521" y="889000"/>
                    </a:lnTo>
                    <a:lnTo>
                      <a:pt x="5676" y="889000"/>
                    </a:lnTo>
                    <a:lnTo>
                      <a:pt x="7734" y="901700"/>
                    </a:lnTo>
                    <a:lnTo>
                      <a:pt x="10896" y="914400"/>
                    </a:lnTo>
                    <a:lnTo>
                      <a:pt x="15328" y="914400"/>
                    </a:lnTo>
                    <a:lnTo>
                      <a:pt x="17881" y="952500"/>
                    </a:lnTo>
                    <a:lnTo>
                      <a:pt x="12026" y="952500"/>
                    </a:lnTo>
                    <a:lnTo>
                      <a:pt x="5511" y="965200"/>
                    </a:lnTo>
                    <a:lnTo>
                      <a:pt x="6096" y="1003300"/>
                    </a:lnTo>
                    <a:lnTo>
                      <a:pt x="0" y="990600"/>
                    </a:lnTo>
                    <a:lnTo>
                      <a:pt x="723" y="1003300"/>
                    </a:lnTo>
                    <a:lnTo>
                      <a:pt x="1600" y="1003300"/>
                    </a:lnTo>
                    <a:lnTo>
                      <a:pt x="2616" y="1016000"/>
                    </a:lnTo>
                    <a:lnTo>
                      <a:pt x="3759" y="1028700"/>
                    </a:lnTo>
                    <a:lnTo>
                      <a:pt x="10795" y="1016000"/>
                    </a:lnTo>
                    <a:lnTo>
                      <a:pt x="16776" y="1041400"/>
                    </a:lnTo>
                    <a:lnTo>
                      <a:pt x="19799" y="1041400"/>
                    </a:lnTo>
                    <a:lnTo>
                      <a:pt x="22974" y="1054100"/>
                    </a:lnTo>
                    <a:lnTo>
                      <a:pt x="29235" y="1066800"/>
                    </a:lnTo>
                    <a:lnTo>
                      <a:pt x="32423" y="1066800"/>
                    </a:lnTo>
                    <a:lnTo>
                      <a:pt x="34785" y="1054100"/>
                    </a:lnTo>
                    <a:lnTo>
                      <a:pt x="38531" y="1054100"/>
                    </a:lnTo>
                    <a:lnTo>
                      <a:pt x="26593" y="1041400"/>
                    </a:lnTo>
                    <a:lnTo>
                      <a:pt x="25857" y="1028700"/>
                    </a:lnTo>
                    <a:lnTo>
                      <a:pt x="23342" y="1016000"/>
                    </a:lnTo>
                    <a:lnTo>
                      <a:pt x="22098" y="1003300"/>
                    </a:lnTo>
                    <a:lnTo>
                      <a:pt x="25146" y="990600"/>
                    </a:lnTo>
                    <a:lnTo>
                      <a:pt x="28130" y="1003300"/>
                    </a:lnTo>
                    <a:lnTo>
                      <a:pt x="32600" y="1016000"/>
                    </a:lnTo>
                    <a:lnTo>
                      <a:pt x="37541" y="1016000"/>
                    </a:lnTo>
                    <a:lnTo>
                      <a:pt x="41922" y="1028700"/>
                    </a:lnTo>
                    <a:lnTo>
                      <a:pt x="40360" y="1016000"/>
                    </a:lnTo>
                    <a:lnTo>
                      <a:pt x="38760" y="1016000"/>
                    </a:lnTo>
                    <a:lnTo>
                      <a:pt x="37223" y="1003300"/>
                    </a:lnTo>
                    <a:lnTo>
                      <a:pt x="35852" y="1003300"/>
                    </a:lnTo>
                    <a:lnTo>
                      <a:pt x="44259" y="990600"/>
                    </a:lnTo>
                    <a:lnTo>
                      <a:pt x="44170" y="965200"/>
                    </a:lnTo>
                    <a:lnTo>
                      <a:pt x="44018" y="965200"/>
                    </a:lnTo>
                    <a:lnTo>
                      <a:pt x="43713" y="952500"/>
                    </a:lnTo>
                    <a:lnTo>
                      <a:pt x="43065" y="939800"/>
                    </a:lnTo>
                    <a:lnTo>
                      <a:pt x="41808" y="939800"/>
                    </a:lnTo>
                    <a:lnTo>
                      <a:pt x="39776" y="927100"/>
                    </a:lnTo>
                    <a:lnTo>
                      <a:pt x="36017" y="927100"/>
                    </a:lnTo>
                    <a:lnTo>
                      <a:pt x="38252" y="939800"/>
                    </a:lnTo>
                    <a:lnTo>
                      <a:pt x="40081" y="952500"/>
                    </a:lnTo>
                    <a:lnTo>
                      <a:pt x="38112" y="952500"/>
                    </a:lnTo>
                    <a:lnTo>
                      <a:pt x="29781" y="939800"/>
                    </a:lnTo>
                    <a:lnTo>
                      <a:pt x="25006" y="914400"/>
                    </a:lnTo>
                    <a:lnTo>
                      <a:pt x="22466" y="901700"/>
                    </a:lnTo>
                    <a:lnTo>
                      <a:pt x="20802" y="876300"/>
                    </a:lnTo>
                    <a:lnTo>
                      <a:pt x="24244" y="876300"/>
                    </a:lnTo>
                    <a:lnTo>
                      <a:pt x="25869" y="863600"/>
                    </a:lnTo>
                    <a:lnTo>
                      <a:pt x="29756" y="863600"/>
                    </a:lnTo>
                    <a:lnTo>
                      <a:pt x="29273" y="876300"/>
                    </a:lnTo>
                    <a:lnTo>
                      <a:pt x="39827" y="876300"/>
                    </a:lnTo>
                    <a:lnTo>
                      <a:pt x="43827" y="863600"/>
                    </a:lnTo>
                    <a:lnTo>
                      <a:pt x="51587" y="876300"/>
                    </a:lnTo>
                    <a:lnTo>
                      <a:pt x="60020" y="889000"/>
                    </a:lnTo>
                    <a:lnTo>
                      <a:pt x="67386" y="889000"/>
                    </a:lnTo>
                    <a:lnTo>
                      <a:pt x="71945" y="901700"/>
                    </a:lnTo>
                    <a:lnTo>
                      <a:pt x="72834" y="914400"/>
                    </a:lnTo>
                    <a:lnTo>
                      <a:pt x="73190" y="927100"/>
                    </a:lnTo>
                    <a:lnTo>
                      <a:pt x="72542" y="939800"/>
                    </a:lnTo>
                    <a:lnTo>
                      <a:pt x="70434" y="952500"/>
                    </a:lnTo>
                    <a:lnTo>
                      <a:pt x="68351" y="952500"/>
                    </a:lnTo>
                    <a:lnTo>
                      <a:pt x="69011" y="965200"/>
                    </a:lnTo>
                    <a:lnTo>
                      <a:pt x="71297" y="977900"/>
                    </a:lnTo>
                    <a:lnTo>
                      <a:pt x="71958" y="990600"/>
                    </a:lnTo>
                    <a:lnTo>
                      <a:pt x="67754" y="1003300"/>
                    </a:lnTo>
                    <a:lnTo>
                      <a:pt x="70231" y="1016000"/>
                    </a:lnTo>
                    <a:lnTo>
                      <a:pt x="81724" y="1016000"/>
                    </a:lnTo>
                    <a:lnTo>
                      <a:pt x="83820" y="1028700"/>
                    </a:lnTo>
                    <a:lnTo>
                      <a:pt x="85991" y="1041400"/>
                    </a:lnTo>
                    <a:lnTo>
                      <a:pt x="88303" y="1054100"/>
                    </a:lnTo>
                    <a:lnTo>
                      <a:pt x="77139" y="1054100"/>
                    </a:lnTo>
                    <a:lnTo>
                      <a:pt x="69532" y="1066800"/>
                    </a:lnTo>
                    <a:lnTo>
                      <a:pt x="61912" y="1066800"/>
                    </a:lnTo>
                    <a:lnTo>
                      <a:pt x="50736" y="1041400"/>
                    </a:lnTo>
                    <a:lnTo>
                      <a:pt x="60731" y="1092200"/>
                    </a:lnTo>
                    <a:lnTo>
                      <a:pt x="56769" y="1092200"/>
                    </a:lnTo>
                    <a:lnTo>
                      <a:pt x="55308" y="1079500"/>
                    </a:lnTo>
                    <a:lnTo>
                      <a:pt x="57480" y="1079500"/>
                    </a:lnTo>
                    <a:lnTo>
                      <a:pt x="48983" y="1066800"/>
                    </a:lnTo>
                    <a:lnTo>
                      <a:pt x="44437" y="1079500"/>
                    </a:lnTo>
                    <a:lnTo>
                      <a:pt x="43014" y="1092200"/>
                    </a:lnTo>
                    <a:lnTo>
                      <a:pt x="43853" y="1104900"/>
                    </a:lnTo>
                    <a:lnTo>
                      <a:pt x="54864" y="1117600"/>
                    </a:lnTo>
                    <a:lnTo>
                      <a:pt x="53619" y="1117600"/>
                    </a:lnTo>
                    <a:lnTo>
                      <a:pt x="50850" y="1130300"/>
                    </a:lnTo>
                    <a:lnTo>
                      <a:pt x="49784" y="1143000"/>
                    </a:lnTo>
                    <a:lnTo>
                      <a:pt x="49491" y="1155700"/>
                    </a:lnTo>
                    <a:lnTo>
                      <a:pt x="49987" y="1155700"/>
                    </a:lnTo>
                    <a:lnTo>
                      <a:pt x="51536" y="1168400"/>
                    </a:lnTo>
                    <a:lnTo>
                      <a:pt x="54368" y="1181100"/>
                    </a:lnTo>
                    <a:lnTo>
                      <a:pt x="60566" y="1181100"/>
                    </a:lnTo>
                    <a:lnTo>
                      <a:pt x="66941" y="1193800"/>
                    </a:lnTo>
                    <a:lnTo>
                      <a:pt x="73393" y="1193800"/>
                    </a:lnTo>
                    <a:lnTo>
                      <a:pt x="79870" y="1206500"/>
                    </a:lnTo>
                    <a:lnTo>
                      <a:pt x="92773" y="1219200"/>
                    </a:lnTo>
                    <a:lnTo>
                      <a:pt x="99275" y="1231900"/>
                    </a:lnTo>
                    <a:lnTo>
                      <a:pt x="105981" y="1231900"/>
                    </a:lnTo>
                    <a:lnTo>
                      <a:pt x="113131" y="1244600"/>
                    </a:lnTo>
                    <a:lnTo>
                      <a:pt x="112610" y="1257300"/>
                    </a:lnTo>
                    <a:lnTo>
                      <a:pt x="114198" y="1270000"/>
                    </a:lnTo>
                    <a:lnTo>
                      <a:pt x="113753" y="1282700"/>
                    </a:lnTo>
                    <a:lnTo>
                      <a:pt x="104216" y="1282700"/>
                    </a:lnTo>
                    <a:lnTo>
                      <a:pt x="101130" y="1270000"/>
                    </a:lnTo>
                    <a:lnTo>
                      <a:pt x="98552" y="1270000"/>
                    </a:lnTo>
                    <a:lnTo>
                      <a:pt x="97104" y="1257300"/>
                    </a:lnTo>
                    <a:lnTo>
                      <a:pt x="89801" y="1257300"/>
                    </a:lnTo>
                    <a:lnTo>
                      <a:pt x="85572" y="1270000"/>
                    </a:lnTo>
                    <a:lnTo>
                      <a:pt x="81127" y="1270000"/>
                    </a:lnTo>
                    <a:lnTo>
                      <a:pt x="79768" y="1257300"/>
                    </a:lnTo>
                    <a:lnTo>
                      <a:pt x="77571" y="1257300"/>
                    </a:lnTo>
                    <a:lnTo>
                      <a:pt x="73469" y="1244600"/>
                    </a:lnTo>
                    <a:lnTo>
                      <a:pt x="76174" y="1257300"/>
                    </a:lnTo>
                    <a:lnTo>
                      <a:pt x="72415" y="1257300"/>
                    </a:lnTo>
                    <a:lnTo>
                      <a:pt x="67551" y="1244600"/>
                    </a:lnTo>
                    <a:lnTo>
                      <a:pt x="62052" y="1231900"/>
                    </a:lnTo>
                    <a:lnTo>
                      <a:pt x="56362" y="1231900"/>
                    </a:lnTo>
                    <a:lnTo>
                      <a:pt x="50736" y="1219200"/>
                    </a:lnTo>
                    <a:lnTo>
                      <a:pt x="45377" y="1219200"/>
                    </a:lnTo>
                    <a:lnTo>
                      <a:pt x="40627" y="1206500"/>
                    </a:lnTo>
                    <a:lnTo>
                      <a:pt x="36817" y="1206500"/>
                    </a:lnTo>
                    <a:lnTo>
                      <a:pt x="43561" y="1219200"/>
                    </a:lnTo>
                    <a:lnTo>
                      <a:pt x="44716" y="1231900"/>
                    </a:lnTo>
                    <a:lnTo>
                      <a:pt x="43459" y="1231900"/>
                    </a:lnTo>
                    <a:lnTo>
                      <a:pt x="42976" y="1244600"/>
                    </a:lnTo>
                    <a:lnTo>
                      <a:pt x="38303" y="1244600"/>
                    </a:lnTo>
                    <a:lnTo>
                      <a:pt x="33172" y="1231900"/>
                    </a:lnTo>
                    <a:lnTo>
                      <a:pt x="28790" y="1231900"/>
                    </a:lnTo>
                    <a:lnTo>
                      <a:pt x="35090" y="1244600"/>
                    </a:lnTo>
                    <a:lnTo>
                      <a:pt x="42913" y="1257300"/>
                    </a:lnTo>
                    <a:lnTo>
                      <a:pt x="48983" y="1257300"/>
                    </a:lnTo>
                    <a:lnTo>
                      <a:pt x="50050" y="1244600"/>
                    </a:lnTo>
                    <a:lnTo>
                      <a:pt x="55549" y="1257300"/>
                    </a:lnTo>
                    <a:lnTo>
                      <a:pt x="61125" y="1270000"/>
                    </a:lnTo>
                    <a:lnTo>
                      <a:pt x="65684" y="1282700"/>
                    </a:lnTo>
                    <a:lnTo>
                      <a:pt x="68084" y="1295400"/>
                    </a:lnTo>
                    <a:lnTo>
                      <a:pt x="71628" y="1295400"/>
                    </a:lnTo>
                    <a:lnTo>
                      <a:pt x="71996" y="1308100"/>
                    </a:lnTo>
                    <a:lnTo>
                      <a:pt x="71526" y="1333500"/>
                    </a:lnTo>
                    <a:lnTo>
                      <a:pt x="70840" y="1346200"/>
                    </a:lnTo>
                    <a:lnTo>
                      <a:pt x="70561" y="1358900"/>
                    </a:lnTo>
                    <a:lnTo>
                      <a:pt x="71247" y="1371600"/>
                    </a:lnTo>
                    <a:lnTo>
                      <a:pt x="74002" y="1384300"/>
                    </a:lnTo>
                    <a:lnTo>
                      <a:pt x="79375" y="1397000"/>
                    </a:lnTo>
                    <a:lnTo>
                      <a:pt x="86753" y="1407972"/>
                    </a:lnTo>
                    <a:lnTo>
                      <a:pt x="82905" y="1397000"/>
                    </a:lnTo>
                    <a:lnTo>
                      <a:pt x="79527" y="1397000"/>
                    </a:lnTo>
                    <a:lnTo>
                      <a:pt x="82143" y="1384300"/>
                    </a:lnTo>
                    <a:lnTo>
                      <a:pt x="90246" y="1397000"/>
                    </a:lnTo>
                    <a:lnTo>
                      <a:pt x="94742" y="1409700"/>
                    </a:lnTo>
                    <a:lnTo>
                      <a:pt x="96774" y="1422400"/>
                    </a:lnTo>
                    <a:lnTo>
                      <a:pt x="97459" y="1422400"/>
                    </a:lnTo>
                    <a:lnTo>
                      <a:pt x="97713" y="1435100"/>
                    </a:lnTo>
                    <a:lnTo>
                      <a:pt x="98552" y="1447800"/>
                    </a:lnTo>
                    <a:lnTo>
                      <a:pt x="101257" y="1460500"/>
                    </a:lnTo>
                    <a:lnTo>
                      <a:pt x="107061" y="1473200"/>
                    </a:lnTo>
                    <a:lnTo>
                      <a:pt x="115595" y="1447800"/>
                    </a:lnTo>
                    <a:lnTo>
                      <a:pt x="121691" y="1460500"/>
                    </a:lnTo>
                    <a:lnTo>
                      <a:pt x="136169" y="1485900"/>
                    </a:lnTo>
                    <a:lnTo>
                      <a:pt x="142278" y="1498600"/>
                    </a:lnTo>
                    <a:lnTo>
                      <a:pt x="141820" y="1498600"/>
                    </a:lnTo>
                    <a:lnTo>
                      <a:pt x="142227" y="1511300"/>
                    </a:lnTo>
                    <a:lnTo>
                      <a:pt x="140030" y="1524000"/>
                    </a:lnTo>
                    <a:lnTo>
                      <a:pt x="131711" y="1511300"/>
                    </a:lnTo>
                    <a:lnTo>
                      <a:pt x="139941" y="1524000"/>
                    </a:lnTo>
                    <a:lnTo>
                      <a:pt x="149174" y="1536700"/>
                    </a:lnTo>
                    <a:lnTo>
                      <a:pt x="159092" y="1549400"/>
                    </a:lnTo>
                    <a:lnTo>
                      <a:pt x="169405" y="1549400"/>
                    </a:lnTo>
                    <a:lnTo>
                      <a:pt x="180035" y="1562100"/>
                    </a:lnTo>
                    <a:lnTo>
                      <a:pt x="191160" y="1562100"/>
                    </a:lnTo>
                    <a:lnTo>
                      <a:pt x="196291" y="1567688"/>
                    </a:lnTo>
                    <a:lnTo>
                      <a:pt x="193535" y="1562100"/>
                    </a:lnTo>
                    <a:lnTo>
                      <a:pt x="185610" y="1549400"/>
                    </a:lnTo>
                    <a:lnTo>
                      <a:pt x="202603" y="1549400"/>
                    </a:lnTo>
                    <a:lnTo>
                      <a:pt x="207645" y="1562100"/>
                    </a:lnTo>
                    <a:lnTo>
                      <a:pt x="216357" y="1574800"/>
                    </a:lnTo>
                    <a:lnTo>
                      <a:pt x="219760" y="1587500"/>
                    </a:lnTo>
                    <a:lnTo>
                      <a:pt x="208838" y="1574800"/>
                    </a:lnTo>
                    <a:lnTo>
                      <a:pt x="211531" y="1587500"/>
                    </a:lnTo>
                    <a:lnTo>
                      <a:pt x="218605" y="1587500"/>
                    </a:lnTo>
                    <a:lnTo>
                      <a:pt x="222529" y="1600200"/>
                    </a:lnTo>
                    <a:lnTo>
                      <a:pt x="226796" y="1600200"/>
                    </a:lnTo>
                    <a:lnTo>
                      <a:pt x="231038" y="1612900"/>
                    </a:lnTo>
                    <a:lnTo>
                      <a:pt x="237312" y="1612900"/>
                    </a:lnTo>
                    <a:lnTo>
                      <a:pt x="243319" y="1625600"/>
                    </a:lnTo>
                    <a:lnTo>
                      <a:pt x="248399" y="1625600"/>
                    </a:lnTo>
                    <a:lnTo>
                      <a:pt x="246291" y="1612900"/>
                    </a:lnTo>
                    <a:lnTo>
                      <a:pt x="254431" y="1620139"/>
                    </a:lnTo>
                    <a:lnTo>
                      <a:pt x="249593" y="1612900"/>
                    </a:lnTo>
                    <a:lnTo>
                      <a:pt x="240436" y="1600200"/>
                    </a:lnTo>
                    <a:lnTo>
                      <a:pt x="233692" y="1587500"/>
                    </a:lnTo>
                    <a:lnTo>
                      <a:pt x="246811" y="1587500"/>
                    </a:lnTo>
                    <a:lnTo>
                      <a:pt x="247662" y="1574800"/>
                    </a:lnTo>
                    <a:lnTo>
                      <a:pt x="240677" y="1574800"/>
                    </a:lnTo>
                    <a:lnTo>
                      <a:pt x="233768" y="1562100"/>
                    </a:lnTo>
                    <a:lnTo>
                      <a:pt x="219913" y="1549400"/>
                    </a:lnTo>
                    <a:lnTo>
                      <a:pt x="227812" y="1562100"/>
                    </a:lnTo>
                    <a:lnTo>
                      <a:pt x="217017" y="1562100"/>
                    </a:lnTo>
                    <a:lnTo>
                      <a:pt x="211709" y="1549400"/>
                    </a:lnTo>
                    <a:lnTo>
                      <a:pt x="206578" y="1549400"/>
                    </a:lnTo>
                    <a:lnTo>
                      <a:pt x="201815" y="1536700"/>
                    </a:lnTo>
                    <a:lnTo>
                      <a:pt x="187934" y="1536700"/>
                    </a:lnTo>
                    <a:lnTo>
                      <a:pt x="184988" y="1524000"/>
                    </a:lnTo>
                    <a:lnTo>
                      <a:pt x="181864" y="1511300"/>
                    </a:lnTo>
                    <a:lnTo>
                      <a:pt x="178587" y="1498600"/>
                    </a:lnTo>
                    <a:lnTo>
                      <a:pt x="175171" y="1498600"/>
                    </a:lnTo>
                    <a:lnTo>
                      <a:pt x="171602" y="1485900"/>
                    </a:lnTo>
                    <a:lnTo>
                      <a:pt x="168160" y="1473200"/>
                    </a:lnTo>
                    <a:lnTo>
                      <a:pt x="165087" y="1460500"/>
                    </a:lnTo>
                    <a:lnTo>
                      <a:pt x="162585" y="1447800"/>
                    </a:lnTo>
                    <a:lnTo>
                      <a:pt x="158242" y="1447800"/>
                    </a:lnTo>
                    <a:lnTo>
                      <a:pt x="158026" y="1460500"/>
                    </a:lnTo>
                    <a:lnTo>
                      <a:pt x="160299" y="1460500"/>
                    </a:lnTo>
                    <a:lnTo>
                      <a:pt x="163436" y="1473200"/>
                    </a:lnTo>
                    <a:lnTo>
                      <a:pt x="156337" y="1460500"/>
                    </a:lnTo>
                    <a:lnTo>
                      <a:pt x="148323" y="1447800"/>
                    </a:lnTo>
                    <a:lnTo>
                      <a:pt x="141490" y="1447800"/>
                    </a:lnTo>
                    <a:lnTo>
                      <a:pt x="137909" y="1435100"/>
                    </a:lnTo>
                    <a:lnTo>
                      <a:pt x="134759" y="1422400"/>
                    </a:lnTo>
                    <a:lnTo>
                      <a:pt x="131648" y="1435100"/>
                    </a:lnTo>
                    <a:lnTo>
                      <a:pt x="131051" y="1435100"/>
                    </a:lnTo>
                    <a:lnTo>
                      <a:pt x="135496" y="1447800"/>
                    </a:lnTo>
                    <a:lnTo>
                      <a:pt x="129108" y="1435100"/>
                    </a:lnTo>
                    <a:lnTo>
                      <a:pt x="122466" y="1422400"/>
                    </a:lnTo>
                    <a:lnTo>
                      <a:pt x="116078" y="1409700"/>
                    </a:lnTo>
                    <a:lnTo>
                      <a:pt x="110439" y="1397000"/>
                    </a:lnTo>
                    <a:lnTo>
                      <a:pt x="109753" y="1409700"/>
                    </a:lnTo>
                    <a:lnTo>
                      <a:pt x="109613" y="1409700"/>
                    </a:lnTo>
                    <a:lnTo>
                      <a:pt x="109334" y="1422400"/>
                    </a:lnTo>
                    <a:lnTo>
                      <a:pt x="106121" y="1409700"/>
                    </a:lnTo>
                    <a:lnTo>
                      <a:pt x="102781" y="1409700"/>
                    </a:lnTo>
                    <a:lnTo>
                      <a:pt x="99961" y="1397000"/>
                    </a:lnTo>
                    <a:lnTo>
                      <a:pt x="100406" y="1409700"/>
                    </a:lnTo>
                    <a:lnTo>
                      <a:pt x="101206" y="1409700"/>
                    </a:lnTo>
                    <a:lnTo>
                      <a:pt x="102044" y="1422400"/>
                    </a:lnTo>
                    <a:lnTo>
                      <a:pt x="88493" y="1384300"/>
                    </a:lnTo>
                    <a:lnTo>
                      <a:pt x="78270" y="1358900"/>
                    </a:lnTo>
                    <a:lnTo>
                      <a:pt x="73050" y="1333500"/>
                    </a:lnTo>
                    <a:lnTo>
                      <a:pt x="74549" y="1308100"/>
                    </a:lnTo>
                    <a:lnTo>
                      <a:pt x="82410" y="1320800"/>
                    </a:lnTo>
                    <a:lnTo>
                      <a:pt x="90195" y="1333500"/>
                    </a:lnTo>
                    <a:lnTo>
                      <a:pt x="105689" y="1371600"/>
                    </a:lnTo>
                    <a:lnTo>
                      <a:pt x="113893" y="1384300"/>
                    </a:lnTo>
                    <a:lnTo>
                      <a:pt x="122326" y="1397000"/>
                    </a:lnTo>
                    <a:lnTo>
                      <a:pt x="131152" y="1409700"/>
                    </a:lnTo>
                    <a:lnTo>
                      <a:pt x="141249" y="1409700"/>
                    </a:lnTo>
                    <a:lnTo>
                      <a:pt x="135128" y="1397000"/>
                    </a:lnTo>
                    <a:lnTo>
                      <a:pt x="130340" y="1397000"/>
                    </a:lnTo>
                    <a:lnTo>
                      <a:pt x="127139" y="1384300"/>
                    </a:lnTo>
                    <a:lnTo>
                      <a:pt x="124815" y="1384300"/>
                    </a:lnTo>
                    <a:lnTo>
                      <a:pt x="127152" y="1371600"/>
                    </a:lnTo>
                    <a:lnTo>
                      <a:pt x="113550" y="1371600"/>
                    </a:lnTo>
                    <a:lnTo>
                      <a:pt x="106921" y="1358900"/>
                    </a:lnTo>
                    <a:lnTo>
                      <a:pt x="100825" y="1346200"/>
                    </a:lnTo>
                    <a:lnTo>
                      <a:pt x="97878" y="1333500"/>
                    </a:lnTo>
                    <a:lnTo>
                      <a:pt x="100672" y="1320800"/>
                    </a:lnTo>
                    <a:lnTo>
                      <a:pt x="107442" y="1333500"/>
                    </a:lnTo>
                    <a:lnTo>
                      <a:pt x="113626" y="1346200"/>
                    </a:lnTo>
                    <a:lnTo>
                      <a:pt x="119341" y="1346200"/>
                    </a:lnTo>
                    <a:lnTo>
                      <a:pt x="124739" y="1358900"/>
                    </a:lnTo>
                    <a:lnTo>
                      <a:pt x="135382" y="1358900"/>
                    </a:lnTo>
                    <a:lnTo>
                      <a:pt x="140652" y="1371600"/>
                    </a:lnTo>
                    <a:lnTo>
                      <a:pt x="150317" y="1371600"/>
                    </a:lnTo>
                    <a:lnTo>
                      <a:pt x="152666" y="1384300"/>
                    </a:lnTo>
                    <a:lnTo>
                      <a:pt x="160680" y="1397000"/>
                    </a:lnTo>
                    <a:lnTo>
                      <a:pt x="165201" y="1409700"/>
                    </a:lnTo>
                    <a:lnTo>
                      <a:pt x="169824" y="1409700"/>
                    </a:lnTo>
                    <a:lnTo>
                      <a:pt x="172847" y="1422400"/>
                    </a:lnTo>
                    <a:lnTo>
                      <a:pt x="161594" y="1422400"/>
                    </a:lnTo>
                    <a:lnTo>
                      <a:pt x="165582" y="1435100"/>
                    </a:lnTo>
                    <a:lnTo>
                      <a:pt x="172415" y="1447800"/>
                    </a:lnTo>
                    <a:lnTo>
                      <a:pt x="181178" y="1460500"/>
                    </a:lnTo>
                    <a:lnTo>
                      <a:pt x="190944" y="1473200"/>
                    </a:lnTo>
                    <a:lnTo>
                      <a:pt x="201244" y="1473200"/>
                    </a:lnTo>
                    <a:lnTo>
                      <a:pt x="211023" y="1485900"/>
                    </a:lnTo>
                    <a:lnTo>
                      <a:pt x="219786" y="1498600"/>
                    </a:lnTo>
                    <a:lnTo>
                      <a:pt x="226987" y="1511300"/>
                    </a:lnTo>
                    <a:lnTo>
                      <a:pt x="223316" y="1511300"/>
                    </a:lnTo>
                    <a:lnTo>
                      <a:pt x="225602" y="1524000"/>
                    </a:lnTo>
                    <a:lnTo>
                      <a:pt x="227685" y="1536700"/>
                    </a:lnTo>
                    <a:lnTo>
                      <a:pt x="229958" y="1536700"/>
                    </a:lnTo>
                    <a:lnTo>
                      <a:pt x="232016" y="1549400"/>
                    </a:lnTo>
                    <a:lnTo>
                      <a:pt x="237439" y="1562100"/>
                    </a:lnTo>
                    <a:lnTo>
                      <a:pt x="243065" y="1562100"/>
                    </a:lnTo>
                    <a:lnTo>
                      <a:pt x="248831" y="1574800"/>
                    </a:lnTo>
                    <a:lnTo>
                      <a:pt x="266928" y="1574800"/>
                    </a:lnTo>
                    <a:lnTo>
                      <a:pt x="272745" y="1587500"/>
                    </a:lnTo>
                    <a:lnTo>
                      <a:pt x="274180" y="1587500"/>
                    </a:lnTo>
                    <a:lnTo>
                      <a:pt x="280631" y="1600200"/>
                    </a:lnTo>
                    <a:lnTo>
                      <a:pt x="285076" y="1612900"/>
                    </a:lnTo>
                    <a:lnTo>
                      <a:pt x="280492" y="1612900"/>
                    </a:lnTo>
                    <a:lnTo>
                      <a:pt x="306222" y="1625600"/>
                    </a:lnTo>
                    <a:lnTo>
                      <a:pt x="314833" y="1638300"/>
                    </a:lnTo>
                    <a:lnTo>
                      <a:pt x="326517" y="1651000"/>
                    </a:lnTo>
                    <a:lnTo>
                      <a:pt x="336410" y="1663700"/>
                    </a:lnTo>
                    <a:lnTo>
                      <a:pt x="339661" y="1663700"/>
                    </a:lnTo>
                    <a:lnTo>
                      <a:pt x="348361" y="1676400"/>
                    </a:lnTo>
                    <a:lnTo>
                      <a:pt x="359397" y="1676400"/>
                    </a:lnTo>
                    <a:lnTo>
                      <a:pt x="368134" y="1689100"/>
                    </a:lnTo>
                    <a:lnTo>
                      <a:pt x="369455" y="1689100"/>
                    </a:lnTo>
                    <a:lnTo>
                      <a:pt x="379691" y="1701800"/>
                    </a:lnTo>
                    <a:lnTo>
                      <a:pt x="391528" y="1714500"/>
                    </a:lnTo>
                    <a:lnTo>
                      <a:pt x="397344" y="1714500"/>
                    </a:lnTo>
                    <a:lnTo>
                      <a:pt x="395668" y="1701800"/>
                    </a:lnTo>
                    <a:lnTo>
                      <a:pt x="386524" y="1701800"/>
                    </a:lnTo>
                    <a:lnTo>
                      <a:pt x="392595" y="1689100"/>
                    </a:lnTo>
                    <a:lnTo>
                      <a:pt x="403212" y="1701800"/>
                    </a:lnTo>
                    <a:lnTo>
                      <a:pt x="415836" y="1714500"/>
                    </a:lnTo>
                    <a:lnTo>
                      <a:pt x="417995" y="1716786"/>
                    </a:lnTo>
                    <a:lnTo>
                      <a:pt x="415137" y="1727200"/>
                    </a:lnTo>
                    <a:lnTo>
                      <a:pt x="419011" y="1727200"/>
                    </a:lnTo>
                    <a:lnTo>
                      <a:pt x="423227" y="1739900"/>
                    </a:lnTo>
                    <a:lnTo>
                      <a:pt x="423710" y="1739900"/>
                    </a:lnTo>
                    <a:lnTo>
                      <a:pt x="454698" y="1765300"/>
                    </a:lnTo>
                    <a:lnTo>
                      <a:pt x="484822" y="1778000"/>
                    </a:lnTo>
                    <a:lnTo>
                      <a:pt x="515264" y="1778000"/>
                    </a:lnTo>
                    <a:lnTo>
                      <a:pt x="547204" y="1790700"/>
                    </a:lnTo>
                    <a:lnTo>
                      <a:pt x="565150" y="1790700"/>
                    </a:lnTo>
                    <a:lnTo>
                      <a:pt x="583933" y="1803400"/>
                    </a:lnTo>
                    <a:lnTo>
                      <a:pt x="603224" y="1803400"/>
                    </a:lnTo>
                    <a:lnTo>
                      <a:pt x="622719" y="1816100"/>
                    </a:lnTo>
                    <a:lnTo>
                      <a:pt x="642188" y="1816100"/>
                    </a:lnTo>
                    <a:lnTo>
                      <a:pt x="651725" y="1828800"/>
                    </a:lnTo>
                    <a:lnTo>
                      <a:pt x="724166" y="1828800"/>
                    </a:lnTo>
                    <a:lnTo>
                      <a:pt x="734466" y="1841500"/>
                    </a:lnTo>
                    <a:lnTo>
                      <a:pt x="683018" y="1841500"/>
                    </a:lnTo>
                    <a:lnTo>
                      <a:pt x="670801" y="1854200"/>
                    </a:lnTo>
                    <a:lnTo>
                      <a:pt x="788733" y="1854200"/>
                    </a:lnTo>
                    <a:lnTo>
                      <a:pt x="783615" y="1866900"/>
                    </a:lnTo>
                    <a:lnTo>
                      <a:pt x="886675" y="1866900"/>
                    </a:lnTo>
                    <a:lnTo>
                      <a:pt x="909180" y="1854200"/>
                    </a:lnTo>
                    <a:lnTo>
                      <a:pt x="896277" y="1854200"/>
                    </a:lnTo>
                    <a:lnTo>
                      <a:pt x="897623" y="1841500"/>
                    </a:lnTo>
                    <a:lnTo>
                      <a:pt x="906614" y="1841500"/>
                    </a:lnTo>
                    <a:lnTo>
                      <a:pt x="922032" y="1828800"/>
                    </a:lnTo>
                    <a:lnTo>
                      <a:pt x="933970" y="1828800"/>
                    </a:lnTo>
                    <a:lnTo>
                      <a:pt x="940866" y="1841500"/>
                    </a:lnTo>
                    <a:lnTo>
                      <a:pt x="947724" y="1841500"/>
                    </a:lnTo>
                    <a:lnTo>
                      <a:pt x="943584" y="1847964"/>
                    </a:lnTo>
                    <a:lnTo>
                      <a:pt x="950087" y="1841500"/>
                    </a:lnTo>
                    <a:lnTo>
                      <a:pt x="952334" y="1841500"/>
                    </a:lnTo>
                    <a:lnTo>
                      <a:pt x="966838" y="1828800"/>
                    </a:lnTo>
                    <a:lnTo>
                      <a:pt x="958024" y="1841500"/>
                    </a:lnTo>
                    <a:lnTo>
                      <a:pt x="983462" y="1841500"/>
                    </a:lnTo>
                    <a:lnTo>
                      <a:pt x="1001547" y="1828800"/>
                    </a:lnTo>
                    <a:lnTo>
                      <a:pt x="1042289" y="1828800"/>
                    </a:lnTo>
                    <a:lnTo>
                      <a:pt x="1048524" y="1816100"/>
                    </a:lnTo>
                    <a:lnTo>
                      <a:pt x="1050239" y="1816100"/>
                    </a:lnTo>
                    <a:lnTo>
                      <a:pt x="1065085" y="1803400"/>
                    </a:lnTo>
                    <a:lnTo>
                      <a:pt x="1081798" y="1778000"/>
                    </a:lnTo>
                    <a:lnTo>
                      <a:pt x="1098562" y="1765300"/>
                    </a:lnTo>
                    <a:lnTo>
                      <a:pt x="1113599" y="1752600"/>
                    </a:lnTo>
                    <a:lnTo>
                      <a:pt x="1123924" y="1739900"/>
                    </a:lnTo>
                    <a:lnTo>
                      <a:pt x="1143419" y="1739900"/>
                    </a:lnTo>
                    <a:lnTo>
                      <a:pt x="1152779" y="1727200"/>
                    </a:lnTo>
                    <a:lnTo>
                      <a:pt x="1161834" y="1727200"/>
                    </a:lnTo>
                    <a:lnTo>
                      <a:pt x="1171028" y="1714500"/>
                    </a:lnTo>
                    <a:lnTo>
                      <a:pt x="1180338" y="1714500"/>
                    </a:lnTo>
                    <a:lnTo>
                      <a:pt x="1189774" y="1701800"/>
                    </a:lnTo>
                    <a:lnTo>
                      <a:pt x="1188618" y="1714500"/>
                    </a:lnTo>
                    <a:lnTo>
                      <a:pt x="1194511" y="1701800"/>
                    </a:lnTo>
                    <a:lnTo>
                      <a:pt x="1200670" y="1701800"/>
                    </a:lnTo>
                    <a:lnTo>
                      <a:pt x="1207071" y="1689100"/>
                    </a:lnTo>
                    <a:lnTo>
                      <a:pt x="1213675" y="1689100"/>
                    </a:lnTo>
                    <a:lnTo>
                      <a:pt x="1220304" y="1676400"/>
                    </a:lnTo>
                    <a:lnTo>
                      <a:pt x="1227251" y="1676400"/>
                    </a:lnTo>
                    <a:lnTo>
                      <a:pt x="1234490" y="1663700"/>
                    </a:lnTo>
                    <a:lnTo>
                      <a:pt x="1252664" y="1663700"/>
                    </a:lnTo>
                    <a:lnTo>
                      <a:pt x="1262748" y="1651000"/>
                    </a:lnTo>
                    <a:lnTo>
                      <a:pt x="1275537" y="1638300"/>
                    </a:lnTo>
                    <a:lnTo>
                      <a:pt x="1289532" y="1625600"/>
                    </a:lnTo>
                    <a:lnTo>
                      <a:pt x="1296390" y="1612900"/>
                    </a:lnTo>
                    <a:lnTo>
                      <a:pt x="1280350" y="1612900"/>
                    </a:lnTo>
                    <a:lnTo>
                      <a:pt x="1276172" y="1625600"/>
                    </a:lnTo>
                    <a:lnTo>
                      <a:pt x="1278331" y="1625600"/>
                    </a:lnTo>
                    <a:lnTo>
                      <a:pt x="1271790" y="1638300"/>
                    </a:lnTo>
                    <a:lnTo>
                      <a:pt x="1251521" y="1638300"/>
                    </a:lnTo>
                    <a:lnTo>
                      <a:pt x="1259268" y="1625600"/>
                    </a:lnTo>
                    <a:lnTo>
                      <a:pt x="1266786" y="1612900"/>
                    </a:lnTo>
                    <a:lnTo>
                      <a:pt x="1274114" y="1600200"/>
                    </a:lnTo>
                    <a:lnTo>
                      <a:pt x="1281315" y="1600200"/>
                    </a:lnTo>
                    <a:lnTo>
                      <a:pt x="1284401" y="1587500"/>
                    </a:lnTo>
                    <a:lnTo>
                      <a:pt x="1281214" y="1587500"/>
                    </a:lnTo>
                    <a:lnTo>
                      <a:pt x="1289583" y="1574800"/>
                    </a:lnTo>
                    <a:lnTo>
                      <a:pt x="1295895" y="1574800"/>
                    </a:lnTo>
                    <a:lnTo>
                      <a:pt x="1300607" y="1562100"/>
                    </a:lnTo>
                    <a:lnTo>
                      <a:pt x="1303832" y="1562100"/>
                    </a:lnTo>
                    <a:lnTo>
                      <a:pt x="1306195" y="1549400"/>
                    </a:lnTo>
                    <a:lnTo>
                      <a:pt x="1308379" y="1536700"/>
                    </a:lnTo>
                    <a:lnTo>
                      <a:pt x="1310830" y="1536700"/>
                    </a:lnTo>
                    <a:lnTo>
                      <a:pt x="1313903" y="1524000"/>
                    </a:lnTo>
                    <a:lnTo>
                      <a:pt x="1318171" y="1524000"/>
                    </a:lnTo>
                    <a:lnTo>
                      <a:pt x="1324165" y="1511300"/>
                    </a:lnTo>
                    <a:lnTo>
                      <a:pt x="1324178" y="1524000"/>
                    </a:lnTo>
                    <a:lnTo>
                      <a:pt x="1322984" y="1536700"/>
                    </a:lnTo>
                    <a:lnTo>
                      <a:pt x="1327200" y="1536700"/>
                    </a:lnTo>
                    <a:lnTo>
                      <a:pt x="1331976" y="1524000"/>
                    </a:lnTo>
                    <a:lnTo>
                      <a:pt x="1326108" y="1549400"/>
                    </a:lnTo>
                    <a:lnTo>
                      <a:pt x="1314627" y="1562100"/>
                    </a:lnTo>
                    <a:lnTo>
                      <a:pt x="1306576" y="1587500"/>
                    </a:lnTo>
                    <a:lnTo>
                      <a:pt x="1310982" y="1587500"/>
                    </a:lnTo>
                    <a:lnTo>
                      <a:pt x="1326197" y="1562100"/>
                    </a:lnTo>
                    <a:lnTo>
                      <a:pt x="1340802" y="1536700"/>
                    </a:lnTo>
                    <a:lnTo>
                      <a:pt x="1344790" y="1524000"/>
                    </a:lnTo>
                    <a:lnTo>
                      <a:pt x="1348765" y="1511300"/>
                    </a:lnTo>
                    <a:lnTo>
                      <a:pt x="1352753" y="1498600"/>
                    </a:lnTo>
                    <a:lnTo>
                      <a:pt x="1359966" y="1473200"/>
                    </a:lnTo>
                    <a:lnTo>
                      <a:pt x="1371130" y="1460500"/>
                    </a:lnTo>
                    <a:lnTo>
                      <a:pt x="1378661" y="1447800"/>
                    </a:lnTo>
                    <a:lnTo>
                      <a:pt x="1385824" y="1435100"/>
                    </a:lnTo>
                    <a:lnTo>
                      <a:pt x="1395895" y="1409700"/>
                    </a:lnTo>
                    <a:lnTo>
                      <a:pt x="1399997" y="1409700"/>
                    </a:lnTo>
                    <a:lnTo>
                      <a:pt x="1406601" y="1397000"/>
                    </a:lnTo>
                    <a:lnTo>
                      <a:pt x="1407947" y="1404785"/>
                    </a:lnTo>
                    <a:lnTo>
                      <a:pt x="1411770" y="1397000"/>
                    </a:lnTo>
                    <a:lnTo>
                      <a:pt x="1418005" y="1384300"/>
                    </a:lnTo>
                    <a:lnTo>
                      <a:pt x="1422590" y="1371600"/>
                    </a:lnTo>
                    <a:lnTo>
                      <a:pt x="1350124" y="1371600"/>
                    </a:lnTo>
                    <a:lnTo>
                      <a:pt x="1346923" y="1371600"/>
                    </a:lnTo>
                    <a:lnTo>
                      <a:pt x="1344206" y="1371600"/>
                    </a:lnTo>
                    <a:lnTo>
                      <a:pt x="1337741" y="1384300"/>
                    </a:lnTo>
                    <a:lnTo>
                      <a:pt x="1330794" y="1397000"/>
                    </a:lnTo>
                    <a:lnTo>
                      <a:pt x="1324000" y="1409700"/>
                    </a:lnTo>
                    <a:lnTo>
                      <a:pt x="1317320" y="1409700"/>
                    </a:lnTo>
                    <a:lnTo>
                      <a:pt x="1311427" y="1422400"/>
                    </a:lnTo>
                    <a:lnTo>
                      <a:pt x="1306601" y="1435100"/>
                    </a:lnTo>
                    <a:lnTo>
                      <a:pt x="1303172" y="1447800"/>
                    </a:lnTo>
                    <a:lnTo>
                      <a:pt x="1301445" y="1435100"/>
                    </a:lnTo>
                    <a:lnTo>
                      <a:pt x="1303616" y="1435100"/>
                    </a:lnTo>
                    <a:lnTo>
                      <a:pt x="1306258" y="1422400"/>
                    </a:lnTo>
                    <a:lnTo>
                      <a:pt x="1305928" y="1422400"/>
                    </a:lnTo>
                    <a:lnTo>
                      <a:pt x="1291399" y="1447800"/>
                    </a:lnTo>
                    <a:lnTo>
                      <a:pt x="1282750" y="1473200"/>
                    </a:lnTo>
                    <a:lnTo>
                      <a:pt x="1273975" y="1498600"/>
                    </a:lnTo>
                    <a:lnTo>
                      <a:pt x="1259065" y="1524000"/>
                    </a:lnTo>
                    <a:lnTo>
                      <a:pt x="1257134" y="1511300"/>
                    </a:lnTo>
                    <a:lnTo>
                      <a:pt x="1251216" y="1511300"/>
                    </a:lnTo>
                    <a:lnTo>
                      <a:pt x="1242885" y="1524000"/>
                    </a:lnTo>
                    <a:lnTo>
                      <a:pt x="1233728" y="1524000"/>
                    </a:lnTo>
                    <a:lnTo>
                      <a:pt x="1226477" y="1536700"/>
                    </a:lnTo>
                    <a:lnTo>
                      <a:pt x="1216596" y="1562100"/>
                    </a:lnTo>
                    <a:lnTo>
                      <a:pt x="1204455" y="1574800"/>
                    </a:lnTo>
                    <a:lnTo>
                      <a:pt x="1190434" y="1587500"/>
                    </a:lnTo>
                    <a:lnTo>
                      <a:pt x="1183043" y="1600200"/>
                    </a:lnTo>
                    <a:lnTo>
                      <a:pt x="1175270" y="1612900"/>
                    </a:lnTo>
                    <a:lnTo>
                      <a:pt x="1159421" y="1625600"/>
                    </a:lnTo>
                    <a:lnTo>
                      <a:pt x="1151318" y="1638300"/>
                    </a:lnTo>
                    <a:lnTo>
                      <a:pt x="1143393" y="1638300"/>
                    </a:lnTo>
                    <a:lnTo>
                      <a:pt x="1135659" y="1651000"/>
                    </a:lnTo>
                    <a:lnTo>
                      <a:pt x="1110564" y="1651000"/>
                    </a:lnTo>
                    <a:lnTo>
                      <a:pt x="1100772" y="1663700"/>
                    </a:lnTo>
                    <a:lnTo>
                      <a:pt x="1090002" y="1663700"/>
                    </a:lnTo>
                    <a:lnTo>
                      <a:pt x="1079538" y="1676400"/>
                    </a:lnTo>
                    <a:lnTo>
                      <a:pt x="1055509" y="1676400"/>
                    </a:lnTo>
                    <a:lnTo>
                      <a:pt x="1047940" y="1689100"/>
                    </a:lnTo>
                    <a:lnTo>
                      <a:pt x="1062520" y="1689100"/>
                    </a:lnTo>
                    <a:lnTo>
                      <a:pt x="1062875" y="1701800"/>
                    </a:lnTo>
                    <a:lnTo>
                      <a:pt x="1046632" y="1701800"/>
                    </a:lnTo>
                    <a:lnTo>
                      <a:pt x="1042327" y="1714500"/>
                    </a:lnTo>
                    <a:lnTo>
                      <a:pt x="1030986" y="1714500"/>
                    </a:lnTo>
                    <a:lnTo>
                      <a:pt x="1025563" y="1727200"/>
                    </a:lnTo>
                    <a:lnTo>
                      <a:pt x="1002258" y="1727200"/>
                    </a:lnTo>
                    <a:lnTo>
                      <a:pt x="1002626" y="1739900"/>
                    </a:lnTo>
                    <a:lnTo>
                      <a:pt x="996505" y="1739900"/>
                    </a:lnTo>
                    <a:lnTo>
                      <a:pt x="989241" y="1752600"/>
                    </a:lnTo>
                    <a:lnTo>
                      <a:pt x="973010" y="1739900"/>
                    </a:lnTo>
                    <a:lnTo>
                      <a:pt x="974991" y="1752600"/>
                    </a:lnTo>
                    <a:lnTo>
                      <a:pt x="976528" y="1752600"/>
                    </a:lnTo>
                    <a:lnTo>
                      <a:pt x="976274" y="1765300"/>
                    </a:lnTo>
                    <a:lnTo>
                      <a:pt x="955611" y="1765300"/>
                    </a:lnTo>
                    <a:lnTo>
                      <a:pt x="960183" y="1752600"/>
                    </a:lnTo>
                    <a:lnTo>
                      <a:pt x="964133" y="1752600"/>
                    </a:lnTo>
                    <a:lnTo>
                      <a:pt x="967041" y="1739900"/>
                    </a:lnTo>
                    <a:lnTo>
                      <a:pt x="953071" y="1739900"/>
                    </a:lnTo>
                    <a:lnTo>
                      <a:pt x="948791" y="1752600"/>
                    </a:lnTo>
                    <a:lnTo>
                      <a:pt x="941171" y="1752600"/>
                    </a:lnTo>
                    <a:lnTo>
                      <a:pt x="945438" y="1739900"/>
                    </a:lnTo>
                    <a:lnTo>
                      <a:pt x="952944" y="1727200"/>
                    </a:lnTo>
                    <a:lnTo>
                      <a:pt x="930744" y="1727200"/>
                    </a:lnTo>
                    <a:lnTo>
                      <a:pt x="921867" y="1739900"/>
                    </a:lnTo>
                    <a:lnTo>
                      <a:pt x="911656" y="1752600"/>
                    </a:lnTo>
                    <a:lnTo>
                      <a:pt x="894143" y="1752600"/>
                    </a:lnTo>
                    <a:lnTo>
                      <a:pt x="887793" y="1765300"/>
                    </a:lnTo>
                    <a:lnTo>
                      <a:pt x="856081" y="1765300"/>
                    </a:lnTo>
                    <a:lnTo>
                      <a:pt x="857580" y="1752600"/>
                    </a:lnTo>
                    <a:lnTo>
                      <a:pt x="834720" y="1752600"/>
                    </a:lnTo>
                    <a:lnTo>
                      <a:pt x="827659" y="1765300"/>
                    </a:lnTo>
                    <a:lnTo>
                      <a:pt x="769759" y="1765300"/>
                    </a:lnTo>
                    <a:lnTo>
                      <a:pt x="759510" y="1752600"/>
                    </a:lnTo>
                    <a:lnTo>
                      <a:pt x="685939" y="1752600"/>
                    </a:lnTo>
                    <a:lnTo>
                      <a:pt x="682091" y="1739900"/>
                    </a:lnTo>
                    <a:lnTo>
                      <a:pt x="676795" y="1739900"/>
                    </a:lnTo>
                    <a:lnTo>
                      <a:pt x="671830" y="1727200"/>
                    </a:lnTo>
                    <a:lnTo>
                      <a:pt x="666356" y="1727200"/>
                    </a:lnTo>
                    <a:lnTo>
                      <a:pt x="659472" y="1714500"/>
                    </a:lnTo>
                    <a:lnTo>
                      <a:pt x="651103" y="1701800"/>
                    </a:lnTo>
                    <a:lnTo>
                      <a:pt x="631037" y="1701800"/>
                    </a:lnTo>
                    <a:lnTo>
                      <a:pt x="642099" y="1714500"/>
                    </a:lnTo>
                    <a:lnTo>
                      <a:pt x="611378" y="1714500"/>
                    </a:lnTo>
                    <a:lnTo>
                      <a:pt x="615594" y="1701800"/>
                    </a:lnTo>
                    <a:lnTo>
                      <a:pt x="630072" y="1701800"/>
                    </a:lnTo>
                    <a:lnTo>
                      <a:pt x="609092" y="1689100"/>
                    </a:lnTo>
                    <a:lnTo>
                      <a:pt x="601662" y="1689100"/>
                    </a:lnTo>
                    <a:lnTo>
                      <a:pt x="601332" y="1701800"/>
                    </a:lnTo>
                    <a:lnTo>
                      <a:pt x="603656" y="1714500"/>
                    </a:lnTo>
                    <a:lnTo>
                      <a:pt x="584746" y="1714500"/>
                    </a:lnTo>
                    <a:lnTo>
                      <a:pt x="580796" y="1701800"/>
                    </a:lnTo>
                    <a:lnTo>
                      <a:pt x="579805" y="1689100"/>
                    </a:lnTo>
                    <a:lnTo>
                      <a:pt x="580732" y="1689100"/>
                    </a:lnTo>
                    <a:lnTo>
                      <a:pt x="572566" y="1676400"/>
                    </a:lnTo>
                    <a:lnTo>
                      <a:pt x="559523" y="1676400"/>
                    </a:lnTo>
                    <a:lnTo>
                      <a:pt x="553097" y="1663700"/>
                    </a:lnTo>
                    <a:lnTo>
                      <a:pt x="541312" y="1663700"/>
                    </a:lnTo>
                    <a:lnTo>
                      <a:pt x="535381" y="1651000"/>
                    </a:lnTo>
                    <a:lnTo>
                      <a:pt x="522058" y="1651000"/>
                    </a:lnTo>
                    <a:lnTo>
                      <a:pt x="516712" y="1638300"/>
                    </a:lnTo>
                    <a:lnTo>
                      <a:pt x="504710" y="1638300"/>
                    </a:lnTo>
                    <a:lnTo>
                      <a:pt x="497941" y="1625600"/>
                    </a:lnTo>
                    <a:lnTo>
                      <a:pt x="451408" y="1625600"/>
                    </a:lnTo>
                    <a:lnTo>
                      <a:pt x="443966" y="1612900"/>
                    </a:lnTo>
                    <a:lnTo>
                      <a:pt x="437235" y="1600200"/>
                    </a:lnTo>
                    <a:lnTo>
                      <a:pt x="437057" y="1600200"/>
                    </a:lnTo>
                    <a:lnTo>
                      <a:pt x="432346" y="1587500"/>
                    </a:lnTo>
                    <a:lnTo>
                      <a:pt x="407162" y="1587500"/>
                    </a:lnTo>
                    <a:lnTo>
                      <a:pt x="406133" y="1600200"/>
                    </a:lnTo>
                    <a:lnTo>
                      <a:pt x="398272" y="1587500"/>
                    </a:lnTo>
                    <a:lnTo>
                      <a:pt x="397624" y="1574800"/>
                    </a:lnTo>
                    <a:lnTo>
                      <a:pt x="401218" y="1562100"/>
                    </a:lnTo>
                    <a:lnTo>
                      <a:pt x="400304" y="1562100"/>
                    </a:lnTo>
                    <a:lnTo>
                      <a:pt x="395947" y="1549400"/>
                    </a:lnTo>
                    <a:lnTo>
                      <a:pt x="388797" y="1549400"/>
                    </a:lnTo>
                    <a:lnTo>
                      <a:pt x="386003" y="1536700"/>
                    </a:lnTo>
                    <a:lnTo>
                      <a:pt x="383057" y="1536700"/>
                    </a:lnTo>
                    <a:lnTo>
                      <a:pt x="378409" y="1524000"/>
                    </a:lnTo>
                    <a:lnTo>
                      <a:pt x="373100" y="1511300"/>
                    </a:lnTo>
                    <a:lnTo>
                      <a:pt x="366331" y="1511300"/>
                    </a:lnTo>
                    <a:lnTo>
                      <a:pt x="357263" y="1498600"/>
                    </a:lnTo>
                    <a:lnTo>
                      <a:pt x="354291" y="1496250"/>
                    </a:lnTo>
                    <a:lnTo>
                      <a:pt x="346024" y="1485900"/>
                    </a:lnTo>
                    <a:lnTo>
                      <a:pt x="347433" y="1490853"/>
                    </a:lnTo>
                    <a:lnTo>
                      <a:pt x="341109" y="1485900"/>
                    </a:lnTo>
                    <a:lnTo>
                      <a:pt x="334238" y="1473200"/>
                    </a:lnTo>
                    <a:lnTo>
                      <a:pt x="329717" y="1447800"/>
                    </a:lnTo>
                    <a:lnTo>
                      <a:pt x="334429" y="1447800"/>
                    </a:lnTo>
                    <a:lnTo>
                      <a:pt x="327380" y="1435100"/>
                    </a:lnTo>
                    <a:lnTo>
                      <a:pt x="319887" y="1435100"/>
                    </a:lnTo>
                    <a:lnTo>
                      <a:pt x="315747" y="1422400"/>
                    </a:lnTo>
                    <a:lnTo>
                      <a:pt x="304723" y="1422400"/>
                    </a:lnTo>
                    <a:lnTo>
                      <a:pt x="298323" y="1409700"/>
                    </a:lnTo>
                    <a:lnTo>
                      <a:pt x="291807" y="1409700"/>
                    </a:lnTo>
                    <a:lnTo>
                      <a:pt x="285394" y="1397000"/>
                    </a:lnTo>
                    <a:lnTo>
                      <a:pt x="279209" y="1397000"/>
                    </a:lnTo>
                    <a:lnTo>
                      <a:pt x="273418" y="1384300"/>
                    </a:lnTo>
                    <a:lnTo>
                      <a:pt x="271894" y="1384300"/>
                    </a:lnTo>
                    <a:lnTo>
                      <a:pt x="270446" y="1371600"/>
                    </a:lnTo>
                    <a:lnTo>
                      <a:pt x="265671" y="1358900"/>
                    </a:lnTo>
                    <a:lnTo>
                      <a:pt x="264795" y="1358900"/>
                    </a:lnTo>
                    <a:lnTo>
                      <a:pt x="263144" y="1346200"/>
                    </a:lnTo>
                    <a:lnTo>
                      <a:pt x="261277" y="1346200"/>
                    </a:lnTo>
                    <a:lnTo>
                      <a:pt x="259727" y="1333500"/>
                    </a:lnTo>
                    <a:lnTo>
                      <a:pt x="239763" y="1333500"/>
                    </a:lnTo>
                    <a:lnTo>
                      <a:pt x="229184" y="1320800"/>
                    </a:lnTo>
                    <a:lnTo>
                      <a:pt x="222758" y="1320800"/>
                    </a:lnTo>
                    <a:lnTo>
                      <a:pt x="219938" y="1308100"/>
                    </a:lnTo>
                    <a:lnTo>
                      <a:pt x="217805" y="1308100"/>
                    </a:lnTo>
                    <a:lnTo>
                      <a:pt x="220459" y="1320800"/>
                    </a:lnTo>
                    <a:lnTo>
                      <a:pt x="224282" y="1333500"/>
                    </a:lnTo>
                    <a:lnTo>
                      <a:pt x="217716" y="1333500"/>
                    </a:lnTo>
                    <a:lnTo>
                      <a:pt x="214604" y="1320800"/>
                    </a:lnTo>
                    <a:lnTo>
                      <a:pt x="211810" y="1308100"/>
                    </a:lnTo>
                    <a:lnTo>
                      <a:pt x="209181" y="1295400"/>
                    </a:lnTo>
                    <a:lnTo>
                      <a:pt x="206514" y="1282700"/>
                    </a:lnTo>
                    <a:lnTo>
                      <a:pt x="204127" y="1270000"/>
                    </a:lnTo>
                    <a:lnTo>
                      <a:pt x="201930" y="1270000"/>
                    </a:lnTo>
                    <a:lnTo>
                      <a:pt x="197739" y="1244600"/>
                    </a:lnTo>
                    <a:lnTo>
                      <a:pt x="201587" y="1257300"/>
                    </a:lnTo>
                    <a:lnTo>
                      <a:pt x="205066" y="1257300"/>
                    </a:lnTo>
                    <a:lnTo>
                      <a:pt x="207975" y="1270000"/>
                    </a:lnTo>
                    <a:lnTo>
                      <a:pt x="210146" y="1270000"/>
                    </a:lnTo>
                    <a:lnTo>
                      <a:pt x="208178" y="1257300"/>
                    </a:lnTo>
                    <a:lnTo>
                      <a:pt x="204254" y="1244600"/>
                    </a:lnTo>
                    <a:lnTo>
                      <a:pt x="200317" y="1231900"/>
                    </a:lnTo>
                    <a:lnTo>
                      <a:pt x="197345" y="1219200"/>
                    </a:lnTo>
                    <a:lnTo>
                      <a:pt x="194373" y="1206500"/>
                    </a:lnTo>
                    <a:lnTo>
                      <a:pt x="198081" y="1193800"/>
                    </a:lnTo>
                    <a:lnTo>
                      <a:pt x="212483" y="1219200"/>
                    </a:lnTo>
                    <a:lnTo>
                      <a:pt x="221018" y="1244600"/>
                    </a:lnTo>
                    <a:lnTo>
                      <a:pt x="228549" y="1257300"/>
                    </a:lnTo>
                    <a:lnTo>
                      <a:pt x="239864" y="1295400"/>
                    </a:lnTo>
                    <a:lnTo>
                      <a:pt x="234899" y="1295400"/>
                    </a:lnTo>
                    <a:lnTo>
                      <a:pt x="228346" y="1282700"/>
                    </a:lnTo>
                    <a:lnTo>
                      <a:pt x="221411" y="1270000"/>
                    </a:lnTo>
                    <a:lnTo>
                      <a:pt x="216255" y="1270000"/>
                    </a:lnTo>
                    <a:lnTo>
                      <a:pt x="217373" y="1282700"/>
                    </a:lnTo>
                    <a:lnTo>
                      <a:pt x="218579" y="1282700"/>
                    </a:lnTo>
                    <a:lnTo>
                      <a:pt x="219849" y="1295400"/>
                    </a:lnTo>
                    <a:lnTo>
                      <a:pt x="226098" y="1295400"/>
                    </a:lnTo>
                    <a:lnTo>
                      <a:pt x="230047" y="1308100"/>
                    </a:lnTo>
                    <a:lnTo>
                      <a:pt x="234403" y="1308100"/>
                    </a:lnTo>
                    <a:lnTo>
                      <a:pt x="239255" y="1320800"/>
                    </a:lnTo>
                    <a:lnTo>
                      <a:pt x="253809" y="1320800"/>
                    </a:lnTo>
                    <a:lnTo>
                      <a:pt x="243522" y="1282700"/>
                    </a:lnTo>
                    <a:lnTo>
                      <a:pt x="234022" y="1244600"/>
                    </a:lnTo>
                    <a:lnTo>
                      <a:pt x="225374" y="1206500"/>
                    </a:lnTo>
                    <a:lnTo>
                      <a:pt x="217589" y="1168400"/>
                    </a:lnTo>
                    <a:lnTo>
                      <a:pt x="242443" y="1168400"/>
                    </a:lnTo>
                    <a:lnTo>
                      <a:pt x="267208" y="1181100"/>
                    </a:lnTo>
                    <a:lnTo>
                      <a:pt x="318719" y="1181100"/>
                    </a:lnTo>
                    <a:lnTo>
                      <a:pt x="312762" y="1168400"/>
                    </a:lnTo>
                    <a:lnTo>
                      <a:pt x="278701" y="1168400"/>
                    </a:lnTo>
                    <a:lnTo>
                      <a:pt x="275450" y="1155700"/>
                    </a:lnTo>
                    <a:lnTo>
                      <a:pt x="269405" y="1155700"/>
                    </a:lnTo>
                    <a:lnTo>
                      <a:pt x="270598" y="1143000"/>
                    </a:lnTo>
                    <a:lnTo>
                      <a:pt x="276390" y="1143000"/>
                    </a:lnTo>
                    <a:lnTo>
                      <a:pt x="270002" y="1130300"/>
                    </a:lnTo>
                    <a:lnTo>
                      <a:pt x="261404" y="1130300"/>
                    </a:lnTo>
                    <a:lnTo>
                      <a:pt x="258826" y="1117600"/>
                    </a:lnTo>
                    <a:lnTo>
                      <a:pt x="254101" y="1104900"/>
                    </a:lnTo>
                    <a:lnTo>
                      <a:pt x="254000" y="1117600"/>
                    </a:lnTo>
                    <a:lnTo>
                      <a:pt x="250380" y="1117600"/>
                    </a:lnTo>
                    <a:lnTo>
                      <a:pt x="249326" y="1104900"/>
                    </a:lnTo>
                    <a:lnTo>
                      <a:pt x="236880" y="1104900"/>
                    </a:lnTo>
                    <a:lnTo>
                      <a:pt x="232702" y="1092200"/>
                    </a:lnTo>
                    <a:lnTo>
                      <a:pt x="229374" y="1092200"/>
                    </a:lnTo>
                    <a:lnTo>
                      <a:pt x="227761" y="1079500"/>
                    </a:lnTo>
                    <a:lnTo>
                      <a:pt x="228701" y="1066800"/>
                    </a:lnTo>
                    <a:lnTo>
                      <a:pt x="243230" y="1066800"/>
                    </a:lnTo>
                    <a:lnTo>
                      <a:pt x="247675" y="1079500"/>
                    </a:lnTo>
                    <a:lnTo>
                      <a:pt x="249529" y="1079500"/>
                    </a:lnTo>
                    <a:lnTo>
                      <a:pt x="251726" y="1066800"/>
                    </a:lnTo>
                    <a:lnTo>
                      <a:pt x="254114" y="1066800"/>
                    </a:lnTo>
                    <a:lnTo>
                      <a:pt x="258076" y="1079500"/>
                    </a:lnTo>
                    <a:lnTo>
                      <a:pt x="261048" y="1079500"/>
                    </a:lnTo>
                    <a:lnTo>
                      <a:pt x="263563" y="1092200"/>
                    </a:lnTo>
                    <a:lnTo>
                      <a:pt x="273367" y="1104900"/>
                    </a:lnTo>
                    <a:lnTo>
                      <a:pt x="284632" y="1104900"/>
                    </a:lnTo>
                    <a:lnTo>
                      <a:pt x="282155" y="1092200"/>
                    </a:lnTo>
                    <a:lnTo>
                      <a:pt x="283540" y="1079500"/>
                    </a:lnTo>
                    <a:lnTo>
                      <a:pt x="286308" y="1092200"/>
                    </a:lnTo>
                    <a:lnTo>
                      <a:pt x="293293" y="1092200"/>
                    </a:lnTo>
                    <a:lnTo>
                      <a:pt x="286753" y="1079500"/>
                    </a:lnTo>
                    <a:lnTo>
                      <a:pt x="288963" y="1066800"/>
                    </a:lnTo>
                    <a:lnTo>
                      <a:pt x="291592" y="1066800"/>
                    </a:lnTo>
                    <a:lnTo>
                      <a:pt x="286296" y="1054100"/>
                    </a:lnTo>
                    <a:lnTo>
                      <a:pt x="268782" y="1054100"/>
                    </a:lnTo>
                    <a:lnTo>
                      <a:pt x="263994" y="1066800"/>
                    </a:lnTo>
                    <a:lnTo>
                      <a:pt x="261734" y="1054100"/>
                    </a:lnTo>
                    <a:lnTo>
                      <a:pt x="263982" y="1041400"/>
                    </a:lnTo>
                    <a:lnTo>
                      <a:pt x="269951" y="1028700"/>
                    </a:lnTo>
                    <a:lnTo>
                      <a:pt x="269519" y="1028700"/>
                    </a:lnTo>
                    <a:lnTo>
                      <a:pt x="268960" y="1016000"/>
                    </a:lnTo>
                    <a:lnTo>
                      <a:pt x="271932" y="1016000"/>
                    </a:lnTo>
                    <a:lnTo>
                      <a:pt x="265785" y="1003300"/>
                    </a:lnTo>
                    <a:lnTo>
                      <a:pt x="260489" y="1016000"/>
                    </a:lnTo>
                    <a:lnTo>
                      <a:pt x="257225" y="1028700"/>
                    </a:lnTo>
                    <a:lnTo>
                      <a:pt x="256755" y="1028700"/>
                    </a:lnTo>
                    <a:lnTo>
                      <a:pt x="259791" y="1041400"/>
                    </a:lnTo>
                    <a:lnTo>
                      <a:pt x="253060" y="1041400"/>
                    </a:lnTo>
                    <a:lnTo>
                      <a:pt x="246380" y="1054100"/>
                    </a:lnTo>
                    <a:lnTo>
                      <a:pt x="240372" y="1041400"/>
                    </a:lnTo>
                    <a:lnTo>
                      <a:pt x="235673" y="1028700"/>
                    </a:lnTo>
                    <a:lnTo>
                      <a:pt x="245706" y="1028700"/>
                    </a:lnTo>
                    <a:lnTo>
                      <a:pt x="243827" y="1016000"/>
                    </a:lnTo>
                    <a:lnTo>
                      <a:pt x="242785" y="1016000"/>
                    </a:lnTo>
                    <a:lnTo>
                      <a:pt x="242468" y="1003300"/>
                    </a:lnTo>
                    <a:lnTo>
                      <a:pt x="242785" y="990600"/>
                    </a:lnTo>
                    <a:lnTo>
                      <a:pt x="243954" y="990600"/>
                    </a:lnTo>
                    <a:lnTo>
                      <a:pt x="246354" y="977900"/>
                    </a:lnTo>
                    <a:lnTo>
                      <a:pt x="248831" y="977900"/>
                    </a:lnTo>
                    <a:lnTo>
                      <a:pt x="252412" y="965200"/>
                    </a:lnTo>
                    <a:lnTo>
                      <a:pt x="255473" y="952500"/>
                    </a:lnTo>
                    <a:lnTo>
                      <a:pt x="257060" y="939800"/>
                    </a:lnTo>
                    <a:lnTo>
                      <a:pt x="256273" y="927100"/>
                    </a:lnTo>
                    <a:lnTo>
                      <a:pt x="257657" y="927100"/>
                    </a:lnTo>
                    <a:lnTo>
                      <a:pt x="258127" y="939800"/>
                    </a:lnTo>
                    <a:lnTo>
                      <a:pt x="257759" y="952500"/>
                    </a:lnTo>
                    <a:lnTo>
                      <a:pt x="257771" y="965200"/>
                    </a:lnTo>
                    <a:lnTo>
                      <a:pt x="258457" y="965200"/>
                    </a:lnTo>
                    <a:lnTo>
                      <a:pt x="260032" y="977900"/>
                    </a:lnTo>
                    <a:lnTo>
                      <a:pt x="262712" y="990600"/>
                    </a:lnTo>
                    <a:lnTo>
                      <a:pt x="266382" y="977900"/>
                    </a:lnTo>
                    <a:lnTo>
                      <a:pt x="264617" y="965200"/>
                    </a:lnTo>
                    <a:lnTo>
                      <a:pt x="261302" y="952500"/>
                    </a:lnTo>
                    <a:lnTo>
                      <a:pt x="260311" y="939800"/>
                    </a:lnTo>
                    <a:lnTo>
                      <a:pt x="264045" y="952500"/>
                    </a:lnTo>
                    <a:lnTo>
                      <a:pt x="271106" y="952500"/>
                    </a:lnTo>
                    <a:lnTo>
                      <a:pt x="274815" y="939800"/>
                    </a:lnTo>
                    <a:lnTo>
                      <a:pt x="267741" y="939800"/>
                    </a:lnTo>
                    <a:lnTo>
                      <a:pt x="268071" y="927100"/>
                    </a:lnTo>
                    <a:lnTo>
                      <a:pt x="267246" y="914400"/>
                    </a:lnTo>
                    <a:lnTo>
                      <a:pt x="266166" y="914400"/>
                    </a:lnTo>
                    <a:lnTo>
                      <a:pt x="263867" y="927100"/>
                    </a:lnTo>
                    <a:lnTo>
                      <a:pt x="260604" y="914400"/>
                    </a:lnTo>
                    <a:lnTo>
                      <a:pt x="258241" y="914400"/>
                    </a:lnTo>
                    <a:lnTo>
                      <a:pt x="256641" y="901700"/>
                    </a:lnTo>
                    <a:lnTo>
                      <a:pt x="255663" y="889000"/>
                    </a:lnTo>
                    <a:lnTo>
                      <a:pt x="255562" y="876300"/>
                    </a:lnTo>
                    <a:lnTo>
                      <a:pt x="255803" y="876300"/>
                    </a:lnTo>
                    <a:lnTo>
                      <a:pt x="256298" y="863600"/>
                    </a:lnTo>
                    <a:lnTo>
                      <a:pt x="256959" y="863600"/>
                    </a:lnTo>
                    <a:lnTo>
                      <a:pt x="257810" y="850900"/>
                    </a:lnTo>
                    <a:lnTo>
                      <a:pt x="258914" y="850900"/>
                    </a:lnTo>
                    <a:lnTo>
                      <a:pt x="260350" y="838200"/>
                    </a:lnTo>
                    <a:lnTo>
                      <a:pt x="262166" y="825500"/>
                    </a:lnTo>
                    <a:lnTo>
                      <a:pt x="268871" y="838200"/>
                    </a:lnTo>
                    <a:lnTo>
                      <a:pt x="272884" y="863600"/>
                    </a:lnTo>
                    <a:lnTo>
                      <a:pt x="279577" y="863600"/>
                    </a:lnTo>
                    <a:lnTo>
                      <a:pt x="276618" y="850900"/>
                    </a:lnTo>
                    <a:lnTo>
                      <a:pt x="272542" y="838200"/>
                    </a:lnTo>
                    <a:lnTo>
                      <a:pt x="270954" y="825500"/>
                    </a:lnTo>
                    <a:lnTo>
                      <a:pt x="275526" y="800100"/>
                    </a:lnTo>
                    <a:lnTo>
                      <a:pt x="280225" y="812800"/>
                    </a:lnTo>
                    <a:lnTo>
                      <a:pt x="284251" y="800100"/>
                    </a:lnTo>
                    <a:lnTo>
                      <a:pt x="291884" y="800100"/>
                    </a:lnTo>
                    <a:lnTo>
                      <a:pt x="285991" y="774700"/>
                    </a:lnTo>
                    <a:lnTo>
                      <a:pt x="283171" y="774700"/>
                    </a:lnTo>
                    <a:lnTo>
                      <a:pt x="280619" y="762000"/>
                    </a:lnTo>
                    <a:lnTo>
                      <a:pt x="282676" y="749300"/>
                    </a:lnTo>
                    <a:lnTo>
                      <a:pt x="284632" y="749300"/>
                    </a:lnTo>
                    <a:lnTo>
                      <a:pt x="286410" y="736600"/>
                    </a:lnTo>
                    <a:lnTo>
                      <a:pt x="287997" y="736600"/>
                    </a:lnTo>
                    <a:lnTo>
                      <a:pt x="289483" y="723900"/>
                    </a:lnTo>
                    <a:lnTo>
                      <a:pt x="284302" y="723900"/>
                    </a:lnTo>
                    <a:lnTo>
                      <a:pt x="284670" y="711200"/>
                    </a:lnTo>
                    <a:lnTo>
                      <a:pt x="287274" y="698500"/>
                    </a:lnTo>
                    <a:lnTo>
                      <a:pt x="291414" y="698500"/>
                    </a:lnTo>
                    <a:lnTo>
                      <a:pt x="296291" y="685800"/>
                    </a:lnTo>
                    <a:lnTo>
                      <a:pt x="300812" y="673100"/>
                    </a:lnTo>
                    <a:lnTo>
                      <a:pt x="304444" y="673100"/>
                    </a:lnTo>
                    <a:lnTo>
                      <a:pt x="306616" y="660400"/>
                    </a:lnTo>
                    <a:lnTo>
                      <a:pt x="307060" y="660400"/>
                    </a:lnTo>
                    <a:lnTo>
                      <a:pt x="307276" y="673100"/>
                    </a:lnTo>
                    <a:lnTo>
                      <a:pt x="307987" y="673100"/>
                    </a:lnTo>
                    <a:lnTo>
                      <a:pt x="314325" y="660400"/>
                    </a:lnTo>
                    <a:lnTo>
                      <a:pt x="317919" y="647700"/>
                    </a:lnTo>
                    <a:lnTo>
                      <a:pt x="319824" y="622300"/>
                    </a:lnTo>
                    <a:lnTo>
                      <a:pt x="321081" y="609600"/>
                    </a:lnTo>
                    <a:lnTo>
                      <a:pt x="331139" y="622300"/>
                    </a:lnTo>
                    <a:lnTo>
                      <a:pt x="325247" y="609600"/>
                    </a:lnTo>
                    <a:lnTo>
                      <a:pt x="325640" y="596900"/>
                    </a:lnTo>
                    <a:lnTo>
                      <a:pt x="328561" y="571500"/>
                    </a:lnTo>
                    <a:lnTo>
                      <a:pt x="330263" y="558800"/>
                    </a:lnTo>
                    <a:lnTo>
                      <a:pt x="324827" y="584200"/>
                    </a:lnTo>
                    <a:lnTo>
                      <a:pt x="319328" y="596900"/>
                    </a:lnTo>
                    <a:lnTo>
                      <a:pt x="313867" y="596900"/>
                    </a:lnTo>
                    <a:lnTo>
                      <a:pt x="308546" y="609600"/>
                    </a:lnTo>
                    <a:lnTo>
                      <a:pt x="301447" y="622300"/>
                    </a:lnTo>
                    <a:lnTo>
                      <a:pt x="298234" y="622300"/>
                    </a:lnTo>
                    <a:lnTo>
                      <a:pt x="296113" y="635000"/>
                    </a:lnTo>
                    <a:lnTo>
                      <a:pt x="294157" y="635000"/>
                    </a:lnTo>
                    <a:lnTo>
                      <a:pt x="292392" y="647700"/>
                    </a:lnTo>
                    <a:lnTo>
                      <a:pt x="290868" y="660400"/>
                    </a:lnTo>
                    <a:lnTo>
                      <a:pt x="288417" y="647700"/>
                    </a:lnTo>
                    <a:lnTo>
                      <a:pt x="286727" y="647700"/>
                    </a:lnTo>
                    <a:lnTo>
                      <a:pt x="285559" y="635000"/>
                    </a:lnTo>
                    <a:lnTo>
                      <a:pt x="284695" y="622300"/>
                    </a:lnTo>
                    <a:lnTo>
                      <a:pt x="284086" y="622300"/>
                    </a:lnTo>
                    <a:lnTo>
                      <a:pt x="283502" y="609600"/>
                    </a:lnTo>
                    <a:lnTo>
                      <a:pt x="282663" y="596900"/>
                    </a:lnTo>
                    <a:lnTo>
                      <a:pt x="281292" y="596900"/>
                    </a:lnTo>
                    <a:lnTo>
                      <a:pt x="285432" y="584200"/>
                    </a:lnTo>
                    <a:lnTo>
                      <a:pt x="292671" y="584200"/>
                    </a:lnTo>
                    <a:lnTo>
                      <a:pt x="290131" y="571500"/>
                    </a:lnTo>
                    <a:lnTo>
                      <a:pt x="286931" y="571500"/>
                    </a:lnTo>
                    <a:lnTo>
                      <a:pt x="284543" y="558800"/>
                    </a:lnTo>
                    <a:lnTo>
                      <a:pt x="291604" y="546100"/>
                    </a:lnTo>
                    <a:lnTo>
                      <a:pt x="300634" y="533400"/>
                    </a:lnTo>
                    <a:lnTo>
                      <a:pt x="299834" y="508000"/>
                    </a:lnTo>
                    <a:lnTo>
                      <a:pt x="299110" y="495300"/>
                    </a:lnTo>
                    <a:lnTo>
                      <a:pt x="308381" y="482600"/>
                    </a:lnTo>
                    <a:lnTo>
                      <a:pt x="315048" y="482600"/>
                    </a:lnTo>
                    <a:lnTo>
                      <a:pt x="313944" y="495300"/>
                    </a:lnTo>
                    <a:lnTo>
                      <a:pt x="309460" y="520700"/>
                    </a:lnTo>
                    <a:lnTo>
                      <a:pt x="306044" y="533400"/>
                    </a:lnTo>
                    <a:lnTo>
                      <a:pt x="311226" y="533400"/>
                    </a:lnTo>
                    <a:lnTo>
                      <a:pt x="312978" y="546100"/>
                    </a:lnTo>
                    <a:lnTo>
                      <a:pt x="311175" y="546100"/>
                    </a:lnTo>
                    <a:lnTo>
                      <a:pt x="310222" y="558800"/>
                    </a:lnTo>
                    <a:lnTo>
                      <a:pt x="310857" y="558800"/>
                    </a:lnTo>
                    <a:lnTo>
                      <a:pt x="314172" y="571500"/>
                    </a:lnTo>
                    <a:lnTo>
                      <a:pt x="321233" y="558800"/>
                    </a:lnTo>
                    <a:lnTo>
                      <a:pt x="319125" y="558800"/>
                    </a:lnTo>
                    <a:lnTo>
                      <a:pt x="318109" y="546100"/>
                    </a:lnTo>
                    <a:lnTo>
                      <a:pt x="330454" y="546100"/>
                    </a:lnTo>
                    <a:lnTo>
                      <a:pt x="330123" y="533400"/>
                    </a:lnTo>
                    <a:lnTo>
                      <a:pt x="328117" y="533400"/>
                    </a:lnTo>
                    <a:lnTo>
                      <a:pt x="336257" y="520700"/>
                    </a:lnTo>
                    <a:lnTo>
                      <a:pt x="341757" y="508000"/>
                    </a:lnTo>
                    <a:lnTo>
                      <a:pt x="345554" y="508000"/>
                    </a:lnTo>
                    <a:lnTo>
                      <a:pt x="348551" y="520700"/>
                    </a:lnTo>
                    <a:lnTo>
                      <a:pt x="356425" y="520700"/>
                    </a:lnTo>
                    <a:lnTo>
                      <a:pt x="363321" y="508000"/>
                    </a:lnTo>
                    <a:lnTo>
                      <a:pt x="372516" y="508000"/>
                    </a:lnTo>
                    <a:lnTo>
                      <a:pt x="370687" y="520700"/>
                    </a:lnTo>
                    <a:lnTo>
                      <a:pt x="374218" y="520700"/>
                    </a:lnTo>
                    <a:lnTo>
                      <a:pt x="369963" y="533400"/>
                    </a:lnTo>
                    <a:lnTo>
                      <a:pt x="365645" y="533400"/>
                    </a:lnTo>
                    <a:lnTo>
                      <a:pt x="361378" y="546100"/>
                    </a:lnTo>
                    <a:lnTo>
                      <a:pt x="357263" y="546100"/>
                    </a:lnTo>
                    <a:lnTo>
                      <a:pt x="366814" y="558800"/>
                    </a:lnTo>
                    <a:lnTo>
                      <a:pt x="376872" y="533400"/>
                    </a:lnTo>
                    <a:lnTo>
                      <a:pt x="381241" y="508000"/>
                    </a:lnTo>
                    <a:lnTo>
                      <a:pt x="381203" y="495300"/>
                    </a:lnTo>
                    <a:lnTo>
                      <a:pt x="378015" y="469900"/>
                    </a:lnTo>
                    <a:lnTo>
                      <a:pt x="372084" y="482600"/>
                    </a:lnTo>
                    <a:lnTo>
                      <a:pt x="352221" y="482600"/>
                    </a:lnTo>
                    <a:lnTo>
                      <a:pt x="351155" y="469900"/>
                    </a:lnTo>
                    <a:lnTo>
                      <a:pt x="361721" y="469900"/>
                    </a:lnTo>
                    <a:lnTo>
                      <a:pt x="362153" y="457200"/>
                    </a:lnTo>
                    <a:lnTo>
                      <a:pt x="363918" y="457200"/>
                    </a:lnTo>
                    <a:lnTo>
                      <a:pt x="364744" y="444500"/>
                    </a:lnTo>
                    <a:lnTo>
                      <a:pt x="376656" y="444500"/>
                    </a:lnTo>
                    <a:lnTo>
                      <a:pt x="390702" y="431800"/>
                    </a:lnTo>
                    <a:lnTo>
                      <a:pt x="408990" y="431800"/>
                    </a:lnTo>
                    <a:lnTo>
                      <a:pt x="420535" y="419100"/>
                    </a:lnTo>
                    <a:lnTo>
                      <a:pt x="438924" y="419100"/>
                    </a:lnTo>
                    <a:lnTo>
                      <a:pt x="444385" y="431800"/>
                    </a:lnTo>
                    <a:lnTo>
                      <a:pt x="451840" y="419100"/>
                    </a:lnTo>
                    <a:lnTo>
                      <a:pt x="460235" y="406400"/>
                    </a:lnTo>
                    <a:lnTo>
                      <a:pt x="469557" y="393700"/>
                    </a:lnTo>
                    <a:lnTo>
                      <a:pt x="479755" y="381000"/>
                    </a:lnTo>
                    <a:lnTo>
                      <a:pt x="490715" y="368300"/>
                    </a:lnTo>
                    <a:lnTo>
                      <a:pt x="494538" y="368300"/>
                    </a:lnTo>
                    <a:lnTo>
                      <a:pt x="498589" y="355600"/>
                    </a:lnTo>
                    <a:lnTo>
                      <a:pt x="508546" y="355600"/>
                    </a:lnTo>
                    <a:lnTo>
                      <a:pt x="514718" y="342900"/>
                    </a:lnTo>
                    <a:lnTo>
                      <a:pt x="520941" y="342900"/>
                    </a:lnTo>
                    <a:lnTo>
                      <a:pt x="527075" y="330200"/>
                    </a:lnTo>
                    <a:lnTo>
                      <a:pt x="522820" y="342900"/>
                    </a:lnTo>
                    <a:lnTo>
                      <a:pt x="537641" y="342900"/>
                    </a:lnTo>
                    <a:lnTo>
                      <a:pt x="546658" y="330200"/>
                    </a:lnTo>
                    <a:lnTo>
                      <a:pt x="551345" y="330200"/>
                    </a:lnTo>
                    <a:lnTo>
                      <a:pt x="553135" y="317500"/>
                    </a:lnTo>
                    <a:lnTo>
                      <a:pt x="553529" y="317500"/>
                    </a:lnTo>
                    <a:lnTo>
                      <a:pt x="554075" y="304800"/>
                    </a:lnTo>
                    <a:lnTo>
                      <a:pt x="556196" y="292100"/>
                    </a:lnTo>
                    <a:lnTo>
                      <a:pt x="596696" y="292100"/>
                    </a:lnTo>
                    <a:lnTo>
                      <a:pt x="606234" y="279400"/>
                    </a:lnTo>
                    <a:lnTo>
                      <a:pt x="616381" y="254000"/>
                    </a:lnTo>
                    <a:lnTo>
                      <a:pt x="629285" y="254000"/>
                    </a:lnTo>
                    <a:lnTo>
                      <a:pt x="647128" y="241300"/>
                    </a:lnTo>
                    <a:lnTo>
                      <a:pt x="654024" y="241300"/>
                    </a:lnTo>
                    <a:lnTo>
                      <a:pt x="661098" y="254000"/>
                    </a:lnTo>
                    <a:lnTo>
                      <a:pt x="680478" y="254000"/>
                    </a:lnTo>
                    <a:lnTo>
                      <a:pt x="689127" y="241300"/>
                    </a:lnTo>
                    <a:lnTo>
                      <a:pt x="716584" y="241300"/>
                    </a:lnTo>
                    <a:lnTo>
                      <a:pt x="725703" y="228600"/>
                    </a:lnTo>
                    <a:lnTo>
                      <a:pt x="750684" y="228600"/>
                    </a:lnTo>
                    <a:lnTo>
                      <a:pt x="741565" y="215900"/>
                    </a:lnTo>
                    <a:lnTo>
                      <a:pt x="767448" y="215900"/>
                    </a:lnTo>
                    <a:lnTo>
                      <a:pt x="780072" y="203200"/>
                    </a:lnTo>
                    <a:lnTo>
                      <a:pt x="800760" y="203200"/>
                    </a:lnTo>
                    <a:lnTo>
                      <a:pt x="806450" y="190500"/>
                    </a:lnTo>
                    <a:lnTo>
                      <a:pt x="829411" y="190500"/>
                    </a:lnTo>
                    <a:lnTo>
                      <a:pt x="820166" y="203200"/>
                    </a:lnTo>
                    <a:lnTo>
                      <a:pt x="806805" y="203200"/>
                    </a:lnTo>
                    <a:lnTo>
                      <a:pt x="808659" y="215900"/>
                    </a:lnTo>
                    <a:lnTo>
                      <a:pt x="807859" y="215900"/>
                    </a:lnTo>
                    <a:lnTo>
                      <a:pt x="804976" y="228600"/>
                    </a:lnTo>
                    <a:lnTo>
                      <a:pt x="905713" y="228600"/>
                    </a:lnTo>
                    <a:lnTo>
                      <a:pt x="908939" y="215900"/>
                    </a:lnTo>
                    <a:lnTo>
                      <a:pt x="930376" y="215900"/>
                    </a:lnTo>
                    <a:lnTo>
                      <a:pt x="934961" y="228600"/>
                    </a:lnTo>
                    <a:lnTo>
                      <a:pt x="970534" y="228600"/>
                    </a:lnTo>
                    <a:lnTo>
                      <a:pt x="977696" y="241300"/>
                    </a:lnTo>
                    <a:lnTo>
                      <a:pt x="998677" y="241300"/>
                    </a:lnTo>
                    <a:lnTo>
                      <a:pt x="1005306" y="254000"/>
                    </a:lnTo>
                    <a:lnTo>
                      <a:pt x="1023239" y="254000"/>
                    </a:lnTo>
                    <a:lnTo>
                      <a:pt x="1029119" y="266700"/>
                    </a:lnTo>
                    <a:lnTo>
                      <a:pt x="1034834" y="266700"/>
                    </a:lnTo>
                    <a:lnTo>
                      <a:pt x="1040447" y="279400"/>
                    </a:lnTo>
                    <a:lnTo>
                      <a:pt x="1037285" y="279400"/>
                    </a:lnTo>
                    <a:lnTo>
                      <a:pt x="1042111" y="292100"/>
                    </a:lnTo>
                    <a:lnTo>
                      <a:pt x="1046378" y="292100"/>
                    </a:lnTo>
                    <a:lnTo>
                      <a:pt x="1045667" y="304800"/>
                    </a:lnTo>
                    <a:lnTo>
                      <a:pt x="1036434" y="292100"/>
                    </a:lnTo>
                    <a:lnTo>
                      <a:pt x="1021854" y="292100"/>
                    </a:lnTo>
                    <a:lnTo>
                      <a:pt x="1026985" y="304800"/>
                    </a:lnTo>
                    <a:lnTo>
                      <a:pt x="1033983" y="304800"/>
                    </a:lnTo>
                    <a:lnTo>
                      <a:pt x="1041565" y="317500"/>
                    </a:lnTo>
                    <a:lnTo>
                      <a:pt x="1047750" y="317500"/>
                    </a:lnTo>
                    <a:lnTo>
                      <a:pt x="1049578" y="330200"/>
                    </a:lnTo>
                    <a:lnTo>
                      <a:pt x="1077874" y="330200"/>
                    </a:lnTo>
                    <a:lnTo>
                      <a:pt x="1085342" y="342900"/>
                    </a:lnTo>
                    <a:lnTo>
                      <a:pt x="1098842" y="342900"/>
                    </a:lnTo>
                    <a:lnTo>
                      <a:pt x="1104099" y="355600"/>
                    </a:lnTo>
                    <a:lnTo>
                      <a:pt x="1102207" y="355600"/>
                    </a:lnTo>
                    <a:lnTo>
                      <a:pt x="1107643" y="368300"/>
                    </a:lnTo>
                    <a:lnTo>
                      <a:pt x="1106449" y="368300"/>
                    </a:lnTo>
                    <a:lnTo>
                      <a:pt x="1114501" y="381000"/>
                    </a:lnTo>
                    <a:lnTo>
                      <a:pt x="1121651" y="381000"/>
                    </a:lnTo>
                    <a:lnTo>
                      <a:pt x="1128268" y="393700"/>
                    </a:lnTo>
                    <a:lnTo>
                      <a:pt x="1130236" y="393700"/>
                    </a:lnTo>
                    <a:lnTo>
                      <a:pt x="1123099" y="381000"/>
                    </a:lnTo>
                    <a:lnTo>
                      <a:pt x="1137729" y="381000"/>
                    </a:lnTo>
                    <a:lnTo>
                      <a:pt x="1143203" y="393700"/>
                    </a:lnTo>
                    <a:lnTo>
                      <a:pt x="1184084" y="393700"/>
                    </a:lnTo>
                    <a:lnTo>
                      <a:pt x="1198029" y="419100"/>
                    </a:lnTo>
                    <a:lnTo>
                      <a:pt x="1201864" y="419100"/>
                    </a:lnTo>
                    <a:lnTo>
                      <a:pt x="1198181" y="431800"/>
                    </a:lnTo>
                    <a:lnTo>
                      <a:pt x="1189583" y="419100"/>
                    </a:lnTo>
                    <a:lnTo>
                      <a:pt x="1165593" y="419100"/>
                    </a:lnTo>
                    <a:lnTo>
                      <a:pt x="1176401" y="431800"/>
                    </a:lnTo>
                    <a:lnTo>
                      <a:pt x="1186662" y="444500"/>
                    </a:lnTo>
                    <a:lnTo>
                      <a:pt x="1192631" y="457200"/>
                    </a:lnTo>
                    <a:lnTo>
                      <a:pt x="1199235" y="457200"/>
                    </a:lnTo>
                    <a:lnTo>
                      <a:pt x="1203426" y="469900"/>
                    </a:lnTo>
                    <a:lnTo>
                      <a:pt x="1238427" y="469900"/>
                    </a:lnTo>
                    <a:lnTo>
                      <a:pt x="1257973" y="508000"/>
                    </a:lnTo>
                    <a:lnTo>
                      <a:pt x="1258963" y="508000"/>
                    </a:lnTo>
                    <a:lnTo>
                      <a:pt x="1262710" y="520700"/>
                    </a:lnTo>
                    <a:lnTo>
                      <a:pt x="1259497" y="520700"/>
                    </a:lnTo>
                    <a:lnTo>
                      <a:pt x="1268183" y="533400"/>
                    </a:lnTo>
                    <a:lnTo>
                      <a:pt x="1284947" y="533400"/>
                    </a:lnTo>
                    <a:lnTo>
                      <a:pt x="1280020" y="520700"/>
                    </a:lnTo>
                    <a:lnTo>
                      <a:pt x="1287627" y="533400"/>
                    </a:lnTo>
                    <a:lnTo>
                      <a:pt x="1289354" y="546100"/>
                    </a:lnTo>
                    <a:lnTo>
                      <a:pt x="1289875" y="558800"/>
                    </a:lnTo>
                    <a:lnTo>
                      <a:pt x="1279423" y="558800"/>
                    </a:lnTo>
                    <a:lnTo>
                      <a:pt x="1282344" y="571500"/>
                    </a:lnTo>
                    <a:lnTo>
                      <a:pt x="1285214" y="584200"/>
                    </a:lnTo>
                    <a:lnTo>
                      <a:pt x="1288694" y="584200"/>
                    </a:lnTo>
                    <a:lnTo>
                      <a:pt x="1293393" y="596900"/>
                    </a:lnTo>
                    <a:lnTo>
                      <a:pt x="1293545" y="584200"/>
                    </a:lnTo>
                    <a:lnTo>
                      <a:pt x="1297762" y="584200"/>
                    </a:lnTo>
                    <a:lnTo>
                      <a:pt x="1297406" y="571500"/>
                    </a:lnTo>
                    <a:lnTo>
                      <a:pt x="1302194" y="584200"/>
                    </a:lnTo>
                    <a:lnTo>
                      <a:pt x="1306537" y="584200"/>
                    </a:lnTo>
                    <a:lnTo>
                      <a:pt x="1306703" y="571500"/>
                    </a:lnTo>
                    <a:lnTo>
                      <a:pt x="1314094" y="584200"/>
                    </a:lnTo>
                    <a:lnTo>
                      <a:pt x="1319834" y="596900"/>
                    </a:lnTo>
                    <a:lnTo>
                      <a:pt x="1323873" y="609600"/>
                    </a:lnTo>
                    <a:lnTo>
                      <a:pt x="1326083" y="622300"/>
                    </a:lnTo>
                    <a:lnTo>
                      <a:pt x="1320203" y="622300"/>
                    </a:lnTo>
                    <a:lnTo>
                      <a:pt x="1326908" y="635000"/>
                    </a:lnTo>
                    <a:lnTo>
                      <a:pt x="1332915" y="635000"/>
                    </a:lnTo>
                    <a:lnTo>
                      <a:pt x="1338414" y="647700"/>
                    </a:lnTo>
                    <a:lnTo>
                      <a:pt x="1343558" y="660400"/>
                    </a:lnTo>
                    <a:lnTo>
                      <a:pt x="1348397" y="673100"/>
                    </a:lnTo>
                    <a:lnTo>
                      <a:pt x="1353502" y="673100"/>
                    </a:lnTo>
                    <a:lnTo>
                      <a:pt x="1359065" y="685800"/>
                    </a:lnTo>
                    <a:lnTo>
                      <a:pt x="1365885" y="685800"/>
                    </a:lnTo>
                    <a:lnTo>
                      <a:pt x="1360500" y="673100"/>
                    </a:lnTo>
                    <a:lnTo>
                      <a:pt x="1356626" y="660400"/>
                    </a:lnTo>
                    <a:lnTo>
                      <a:pt x="1375346" y="660400"/>
                    </a:lnTo>
                    <a:lnTo>
                      <a:pt x="1368158" y="647700"/>
                    </a:lnTo>
                    <a:lnTo>
                      <a:pt x="1360716" y="635000"/>
                    </a:lnTo>
                    <a:lnTo>
                      <a:pt x="1361033" y="635000"/>
                    </a:lnTo>
                    <a:lnTo>
                      <a:pt x="1356741" y="622300"/>
                    </a:lnTo>
                    <a:lnTo>
                      <a:pt x="1353261" y="609600"/>
                    </a:lnTo>
                    <a:lnTo>
                      <a:pt x="1360182" y="609600"/>
                    </a:lnTo>
                    <a:lnTo>
                      <a:pt x="1346606" y="584200"/>
                    </a:lnTo>
                    <a:lnTo>
                      <a:pt x="1334249" y="571500"/>
                    </a:lnTo>
                    <a:lnTo>
                      <a:pt x="1321816" y="546100"/>
                    </a:lnTo>
                    <a:lnTo>
                      <a:pt x="1314907" y="533400"/>
                    </a:lnTo>
                    <a:lnTo>
                      <a:pt x="1313370" y="530580"/>
                    </a:lnTo>
                    <a:lnTo>
                      <a:pt x="1314869" y="520700"/>
                    </a:lnTo>
                    <a:lnTo>
                      <a:pt x="1313586" y="520700"/>
                    </a:lnTo>
                    <a:lnTo>
                      <a:pt x="1312240" y="508000"/>
                    </a:lnTo>
                    <a:lnTo>
                      <a:pt x="1322031" y="508000"/>
                    </a:lnTo>
                    <a:lnTo>
                      <a:pt x="1321485" y="495300"/>
                    </a:lnTo>
                    <a:lnTo>
                      <a:pt x="1314589" y="495300"/>
                    </a:lnTo>
                    <a:lnTo>
                      <a:pt x="1306601" y="482600"/>
                    </a:lnTo>
                    <a:lnTo>
                      <a:pt x="1300378" y="482600"/>
                    </a:lnTo>
                    <a:lnTo>
                      <a:pt x="1298816" y="495300"/>
                    </a:lnTo>
                    <a:lnTo>
                      <a:pt x="1295222" y="482600"/>
                    </a:lnTo>
                    <a:lnTo>
                      <a:pt x="1287957" y="469900"/>
                    </a:lnTo>
                    <a:lnTo>
                      <a:pt x="1280655" y="457200"/>
                    </a:lnTo>
                    <a:lnTo>
                      <a:pt x="1270546" y="457200"/>
                    </a:lnTo>
                    <a:lnTo>
                      <a:pt x="1263269" y="444500"/>
                    </a:lnTo>
                    <a:lnTo>
                      <a:pt x="1256093" y="444500"/>
                    </a:lnTo>
                    <a:lnTo>
                      <a:pt x="1250048" y="431800"/>
                    </a:lnTo>
                    <a:lnTo>
                      <a:pt x="1247457" y="431800"/>
                    </a:lnTo>
                    <a:lnTo>
                      <a:pt x="1246085" y="419100"/>
                    </a:lnTo>
                    <a:lnTo>
                      <a:pt x="1254112" y="419100"/>
                    </a:lnTo>
                    <a:lnTo>
                      <a:pt x="1262824" y="431800"/>
                    </a:lnTo>
                    <a:lnTo>
                      <a:pt x="1272082" y="444500"/>
                    </a:lnTo>
                    <a:lnTo>
                      <a:pt x="1281836" y="444500"/>
                    </a:lnTo>
                    <a:lnTo>
                      <a:pt x="1283843" y="457200"/>
                    </a:lnTo>
                    <a:lnTo>
                      <a:pt x="1294028" y="457200"/>
                    </a:lnTo>
                    <a:lnTo>
                      <a:pt x="1313192" y="469900"/>
                    </a:lnTo>
                    <a:lnTo>
                      <a:pt x="1330604" y="482600"/>
                    </a:lnTo>
                    <a:lnTo>
                      <a:pt x="1338541" y="495300"/>
                    </a:lnTo>
                    <a:lnTo>
                      <a:pt x="1345514" y="508000"/>
                    </a:lnTo>
                    <a:lnTo>
                      <a:pt x="1347660" y="508000"/>
                    </a:lnTo>
                    <a:lnTo>
                      <a:pt x="1351508" y="508000"/>
                    </a:lnTo>
                    <a:lnTo>
                      <a:pt x="1356499" y="520700"/>
                    </a:lnTo>
                    <a:lnTo>
                      <a:pt x="1361389" y="520700"/>
                    </a:lnTo>
                    <a:lnTo>
                      <a:pt x="1365935" y="533400"/>
                    </a:lnTo>
                    <a:lnTo>
                      <a:pt x="1369555" y="546100"/>
                    </a:lnTo>
                    <a:lnTo>
                      <a:pt x="1373060" y="546100"/>
                    </a:lnTo>
                    <a:lnTo>
                      <a:pt x="1376984" y="558800"/>
                    </a:lnTo>
                    <a:lnTo>
                      <a:pt x="1381823" y="571500"/>
                    </a:lnTo>
                    <a:lnTo>
                      <a:pt x="1385252" y="571500"/>
                    </a:lnTo>
                    <a:lnTo>
                      <a:pt x="1389494" y="584200"/>
                    </a:lnTo>
                    <a:lnTo>
                      <a:pt x="1394510" y="596900"/>
                    </a:lnTo>
                    <a:lnTo>
                      <a:pt x="1399844" y="596900"/>
                    </a:lnTo>
                    <a:lnTo>
                      <a:pt x="1405039" y="609600"/>
                    </a:lnTo>
                    <a:lnTo>
                      <a:pt x="1409382" y="609600"/>
                    </a:lnTo>
                    <a:lnTo>
                      <a:pt x="1412836" y="622300"/>
                    </a:lnTo>
                    <a:lnTo>
                      <a:pt x="1413827" y="622300"/>
                    </a:lnTo>
                    <a:lnTo>
                      <a:pt x="1409827" y="609600"/>
                    </a:lnTo>
                    <a:lnTo>
                      <a:pt x="1415681" y="609600"/>
                    </a:lnTo>
                    <a:lnTo>
                      <a:pt x="1422120" y="622300"/>
                    </a:lnTo>
                    <a:lnTo>
                      <a:pt x="1427734" y="635000"/>
                    </a:lnTo>
                    <a:lnTo>
                      <a:pt x="1442580" y="635000"/>
                    </a:lnTo>
                    <a:lnTo>
                      <a:pt x="1450365" y="647700"/>
                    </a:lnTo>
                    <a:lnTo>
                      <a:pt x="1452867" y="660400"/>
                    </a:lnTo>
                    <a:lnTo>
                      <a:pt x="1455191" y="673100"/>
                    </a:lnTo>
                    <a:lnTo>
                      <a:pt x="1462443" y="685800"/>
                    </a:lnTo>
                    <a:lnTo>
                      <a:pt x="1464652" y="660400"/>
                    </a:lnTo>
                    <a:lnTo>
                      <a:pt x="1463281" y="660400"/>
                    </a:lnTo>
                    <a:lnTo>
                      <a:pt x="1459344" y="647700"/>
                    </a:lnTo>
                    <a:lnTo>
                      <a:pt x="1456309" y="647700"/>
                    </a:lnTo>
                    <a:lnTo>
                      <a:pt x="1449730" y="635000"/>
                    </a:lnTo>
                    <a:lnTo>
                      <a:pt x="1449311" y="609600"/>
                    </a:lnTo>
                    <a:lnTo>
                      <a:pt x="1452283" y="609600"/>
                    </a:lnTo>
                    <a:lnTo>
                      <a:pt x="1455902" y="596900"/>
                    </a:lnTo>
                    <a:lnTo>
                      <a:pt x="1457769" y="584200"/>
                    </a:lnTo>
                    <a:lnTo>
                      <a:pt x="1463586" y="584200"/>
                    </a:lnTo>
                    <a:lnTo>
                      <a:pt x="1470748" y="596900"/>
                    </a:lnTo>
                    <a:lnTo>
                      <a:pt x="1476667" y="596900"/>
                    </a:lnTo>
                    <a:close/>
                  </a:path>
                  <a:path w="1481455" h="1866900">
                    <a:moveTo>
                      <a:pt x="1481048" y="1079500"/>
                    </a:moveTo>
                    <a:lnTo>
                      <a:pt x="1481023" y="1054100"/>
                    </a:lnTo>
                    <a:lnTo>
                      <a:pt x="1480756" y="1054100"/>
                    </a:lnTo>
                    <a:lnTo>
                      <a:pt x="1480019" y="1041400"/>
                    </a:lnTo>
                    <a:lnTo>
                      <a:pt x="1478851" y="1028700"/>
                    </a:lnTo>
                    <a:lnTo>
                      <a:pt x="1477340" y="1016000"/>
                    </a:lnTo>
                    <a:lnTo>
                      <a:pt x="1475498" y="1016000"/>
                    </a:lnTo>
                    <a:lnTo>
                      <a:pt x="1473136" y="1003300"/>
                    </a:lnTo>
                    <a:lnTo>
                      <a:pt x="1470190" y="990600"/>
                    </a:lnTo>
                    <a:lnTo>
                      <a:pt x="1468767" y="990600"/>
                    </a:lnTo>
                    <a:lnTo>
                      <a:pt x="1471333" y="1003300"/>
                    </a:lnTo>
                    <a:lnTo>
                      <a:pt x="1472603" y="1003300"/>
                    </a:lnTo>
                    <a:lnTo>
                      <a:pt x="1470837" y="1016000"/>
                    </a:lnTo>
                    <a:lnTo>
                      <a:pt x="1465326" y="1016000"/>
                    </a:lnTo>
                    <a:lnTo>
                      <a:pt x="1466824" y="1003300"/>
                    </a:lnTo>
                    <a:lnTo>
                      <a:pt x="1460588" y="1003300"/>
                    </a:lnTo>
                    <a:lnTo>
                      <a:pt x="1462163" y="1016000"/>
                    </a:lnTo>
                    <a:lnTo>
                      <a:pt x="1464081" y="1028700"/>
                    </a:lnTo>
                    <a:lnTo>
                      <a:pt x="1461490" y="1041400"/>
                    </a:lnTo>
                    <a:lnTo>
                      <a:pt x="1450975" y="1016000"/>
                    </a:lnTo>
                    <a:lnTo>
                      <a:pt x="1440446" y="1028700"/>
                    </a:lnTo>
                    <a:lnTo>
                      <a:pt x="1434706" y="1016000"/>
                    </a:lnTo>
                    <a:lnTo>
                      <a:pt x="1428572" y="990600"/>
                    </a:lnTo>
                    <a:lnTo>
                      <a:pt x="1422171" y="977900"/>
                    </a:lnTo>
                    <a:lnTo>
                      <a:pt x="1415669" y="952500"/>
                    </a:lnTo>
                    <a:lnTo>
                      <a:pt x="1414640" y="965200"/>
                    </a:lnTo>
                    <a:lnTo>
                      <a:pt x="1414564" y="977900"/>
                    </a:lnTo>
                    <a:lnTo>
                      <a:pt x="1415275" y="990600"/>
                    </a:lnTo>
                    <a:lnTo>
                      <a:pt x="1416634" y="990600"/>
                    </a:lnTo>
                    <a:lnTo>
                      <a:pt x="1418310" y="1003300"/>
                    </a:lnTo>
                    <a:lnTo>
                      <a:pt x="1420228" y="1016000"/>
                    </a:lnTo>
                    <a:lnTo>
                      <a:pt x="1422336" y="1016000"/>
                    </a:lnTo>
                    <a:lnTo>
                      <a:pt x="1424546" y="1028700"/>
                    </a:lnTo>
                    <a:lnTo>
                      <a:pt x="1426705" y="1028700"/>
                    </a:lnTo>
                    <a:lnTo>
                      <a:pt x="1428508" y="1041400"/>
                    </a:lnTo>
                    <a:lnTo>
                      <a:pt x="1429816" y="1054100"/>
                    </a:lnTo>
                    <a:lnTo>
                      <a:pt x="1430528" y="1054100"/>
                    </a:lnTo>
                    <a:lnTo>
                      <a:pt x="1430578" y="1066800"/>
                    </a:lnTo>
                    <a:lnTo>
                      <a:pt x="1429880" y="1066800"/>
                    </a:lnTo>
                    <a:lnTo>
                      <a:pt x="1428127" y="1079500"/>
                    </a:lnTo>
                    <a:lnTo>
                      <a:pt x="1425054" y="1092200"/>
                    </a:lnTo>
                    <a:lnTo>
                      <a:pt x="1422895" y="1079500"/>
                    </a:lnTo>
                    <a:lnTo>
                      <a:pt x="1419186" y="1092200"/>
                    </a:lnTo>
                    <a:lnTo>
                      <a:pt x="1416405" y="1092200"/>
                    </a:lnTo>
                    <a:lnTo>
                      <a:pt x="1417815" y="1104900"/>
                    </a:lnTo>
                    <a:lnTo>
                      <a:pt x="1418450" y="1117600"/>
                    </a:lnTo>
                    <a:lnTo>
                      <a:pt x="1419428" y="1117600"/>
                    </a:lnTo>
                    <a:lnTo>
                      <a:pt x="1421892" y="1130300"/>
                    </a:lnTo>
                    <a:lnTo>
                      <a:pt x="1417408" y="1155700"/>
                    </a:lnTo>
                    <a:lnTo>
                      <a:pt x="1412544" y="1155700"/>
                    </a:lnTo>
                    <a:lnTo>
                      <a:pt x="1407426" y="1143000"/>
                    </a:lnTo>
                    <a:lnTo>
                      <a:pt x="1404162" y="1130300"/>
                    </a:lnTo>
                    <a:lnTo>
                      <a:pt x="1404848" y="1117600"/>
                    </a:lnTo>
                    <a:lnTo>
                      <a:pt x="1400289" y="1143000"/>
                    </a:lnTo>
                    <a:lnTo>
                      <a:pt x="1397012" y="1181100"/>
                    </a:lnTo>
                    <a:lnTo>
                      <a:pt x="1394256" y="1206500"/>
                    </a:lnTo>
                    <a:lnTo>
                      <a:pt x="1391221" y="1231900"/>
                    </a:lnTo>
                    <a:lnTo>
                      <a:pt x="1386611" y="1257300"/>
                    </a:lnTo>
                    <a:lnTo>
                      <a:pt x="1379956" y="1295400"/>
                    </a:lnTo>
                    <a:lnTo>
                      <a:pt x="1370291" y="1320800"/>
                    </a:lnTo>
                    <a:lnTo>
                      <a:pt x="1356652" y="1346200"/>
                    </a:lnTo>
                    <a:lnTo>
                      <a:pt x="1353985" y="1346200"/>
                    </a:lnTo>
                    <a:lnTo>
                      <a:pt x="1358087" y="1333500"/>
                    </a:lnTo>
                    <a:lnTo>
                      <a:pt x="1352918" y="1346200"/>
                    </a:lnTo>
                    <a:lnTo>
                      <a:pt x="1352448" y="1346200"/>
                    </a:lnTo>
                    <a:lnTo>
                      <a:pt x="1350822" y="1358900"/>
                    </a:lnTo>
                    <a:lnTo>
                      <a:pt x="1427187" y="1358900"/>
                    </a:lnTo>
                    <a:lnTo>
                      <a:pt x="1433156" y="1333500"/>
                    </a:lnTo>
                    <a:lnTo>
                      <a:pt x="1436014" y="1308100"/>
                    </a:lnTo>
                    <a:lnTo>
                      <a:pt x="1441551" y="1295400"/>
                    </a:lnTo>
                    <a:lnTo>
                      <a:pt x="1452714" y="1295400"/>
                    </a:lnTo>
                    <a:lnTo>
                      <a:pt x="1457960" y="1282700"/>
                    </a:lnTo>
                    <a:lnTo>
                      <a:pt x="1458620" y="1270000"/>
                    </a:lnTo>
                    <a:lnTo>
                      <a:pt x="1443913" y="1270000"/>
                    </a:lnTo>
                    <a:lnTo>
                      <a:pt x="1442859" y="1257300"/>
                    </a:lnTo>
                    <a:lnTo>
                      <a:pt x="1445361" y="1244600"/>
                    </a:lnTo>
                    <a:lnTo>
                      <a:pt x="1450873" y="1231900"/>
                    </a:lnTo>
                    <a:lnTo>
                      <a:pt x="1455902" y="1219200"/>
                    </a:lnTo>
                    <a:lnTo>
                      <a:pt x="1460360" y="1219200"/>
                    </a:lnTo>
                    <a:lnTo>
                      <a:pt x="1464170" y="1206500"/>
                    </a:lnTo>
                    <a:lnTo>
                      <a:pt x="1467624" y="1193800"/>
                    </a:lnTo>
                    <a:lnTo>
                      <a:pt x="1471041" y="1181100"/>
                    </a:lnTo>
                    <a:lnTo>
                      <a:pt x="1474533" y="1168400"/>
                    </a:lnTo>
                    <a:lnTo>
                      <a:pt x="1478267" y="1168400"/>
                    </a:lnTo>
                    <a:lnTo>
                      <a:pt x="1479105" y="1155700"/>
                    </a:lnTo>
                    <a:lnTo>
                      <a:pt x="1471815" y="1155700"/>
                    </a:lnTo>
                    <a:lnTo>
                      <a:pt x="1470748" y="1168400"/>
                    </a:lnTo>
                    <a:lnTo>
                      <a:pt x="1469212" y="1168400"/>
                    </a:lnTo>
                    <a:lnTo>
                      <a:pt x="1467523" y="1181100"/>
                    </a:lnTo>
                    <a:lnTo>
                      <a:pt x="1465402" y="1181100"/>
                    </a:lnTo>
                    <a:lnTo>
                      <a:pt x="1462417" y="1168400"/>
                    </a:lnTo>
                    <a:lnTo>
                      <a:pt x="1463713" y="1155700"/>
                    </a:lnTo>
                    <a:lnTo>
                      <a:pt x="1466723" y="1143000"/>
                    </a:lnTo>
                    <a:lnTo>
                      <a:pt x="1470101" y="1143000"/>
                    </a:lnTo>
                    <a:lnTo>
                      <a:pt x="1472501" y="1130300"/>
                    </a:lnTo>
                    <a:lnTo>
                      <a:pt x="1474584" y="1130300"/>
                    </a:lnTo>
                    <a:lnTo>
                      <a:pt x="1479042" y="1143000"/>
                    </a:lnTo>
                    <a:lnTo>
                      <a:pt x="1478546" y="1130300"/>
                    </a:lnTo>
                    <a:lnTo>
                      <a:pt x="1479219" y="1117600"/>
                    </a:lnTo>
                    <a:lnTo>
                      <a:pt x="1480248" y="1104900"/>
                    </a:lnTo>
                    <a:lnTo>
                      <a:pt x="1481048" y="1079500"/>
                    </a:lnTo>
                    <a:close/>
                  </a:path>
                </a:pathLst>
              </a:custGeom>
              <a:grpFill/>
            </p:spPr>
            <p:txBody>
              <a:bodyPr wrap="square" lIns="0" tIns="0" rIns="0" bIns="0" rtlCol="0"/>
              <a:lstStyle/>
              <a:p>
                <a:endParaRPr/>
              </a:p>
            </p:txBody>
          </p:sp>
          <p:sp>
            <p:nvSpPr>
              <p:cNvPr id="116" name="object 116"/>
              <p:cNvSpPr/>
              <p:nvPr/>
            </p:nvSpPr>
            <p:spPr>
              <a:xfrm>
                <a:off x="16780129" y="229888"/>
                <a:ext cx="1385570" cy="1920875"/>
              </a:xfrm>
              <a:custGeom>
                <a:avLst/>
                <a:gdLst/>
                <a:ahLst/>
                <a:cxnLst/>
                <a:rect l="l" t="t" r="r" b="b"/>
                <a:pathLst>
                  <a:path w="1385569" h="1920875">
                    <a:moveTo>
                      <a:pt x="3949" y="806996"/>
                    </a:moveTo>
                    <a:lnTo>
                      <a:pt x="3543" y="807745"/>
                    </a:lnTo>
                    <a:lnTo>
                      <a:pt x="3289" y="808837"/>
                    </a:lnTo>
                    <a:lnTo>
                      <a:pt x="3314" y="810488"/>
                    </a:lnTo>
                    <a:lnTo>
                      <a:pt x="3949" y="806996"/>
                    </a:lnTo>
                    <a:close/>
                  </a:path>
                  <a:path w="1385569" h="1920875">
                    <a:moveTo>
                      <a:pt x="8394" y="1037513"/>
                    </a:moveTo>
                    <a:lnTo>
                      <a:pt x="2311" y="1018057"/>
                    </a:lnTo>
                    <a:lnTo>
                      <a:pt x="0" y="1022362"/>
                    </a:lnTo>
                    <a:lnTo>
                      <a:pt x="6159" y="1041908"/>
                    </a:lnTo>
                    <a:lnTo>
                      <a:pt x="8394" y="1037513"/>
                    </a:lnTo>
                    <a:close/>
                  </a:path>
                  <a:path w="1385569" h="1920875">
                    <a:moveTo>
                      <a:pt x="12280" y="807466"/>
                    </a:moveTo>
                    <a:lnTo>
                      <a:pt x="11277" y="804189"/>
                    </a:lnTo>
                    <a:lnTo>
                      <a:pt x="9893" y="799160"/>
                    </a:lnTo>
                    <a:lnTo>
                      <a:pt x="8902" y="794118"/>
                    </a:lnTo>
                    <a:lnTo>
                      <a:pt x="7747" y="789063"/>
                    </a:lnTo>
                    <a:lnTo>
                      <a:pt x="6350" y="795032"/>
                    </a:lnTo>
                    <a:lnTo>
                      <a:pt x="5016" y="801001"/>
                    </a:lnTo>
                    <a:lnTo>
                      <a:pt x="3949" y="806996"/>
                    </a:lnTo>
                    <a:lnTo>
                      <a:pt x="6769" y="805649"/>
                    </a:lnTo>
                    <a:lnTo>
                      <a:pt x="10160" y="806869"/>
                    </a:lnTo>
                    <a:lnTo>
                      <a:pt x="12280" y="807466"/>
                    </a:lnTo>
                    <a:close/>
                  </a:path>
                  <a:path w="1385569" h="1920875">
                    <a:moveTo>
                      <a:pt x="23749" y="906805"/>
                    </a:moveTo>
                    <a:lnTo>
                      <a:pt x="23037" y="898931"/>
                    </a:lnTo>
                    <a:lnTo>
                      <a:pt x="22618" y="891044"/>
                    </a:lnTo>
                    <a:lnTo>
                      <a:pt x="22364" y="883145"/>
                    </a:lnTo>
                    <a:lnTo>
                      <a:pt x="22212" y="889596"/>
                    </a:lnTo>
                    <a:lnTo>
                      <a:pt x="22174" y="896035"/>
                    </a:lnTo>
                    <a:lnTo>
                      <a:pt x="22225" y="902474"/>
                    </a:lnTo>
                    <a:lnTo>
                      <a:pt x="22377" y="908913"/>
                    </a:lnTo>
                    <a:lnTo>
                      <a:pt x="23749" y="906805"/>
                    </a:lnTo>
                    <a:close/>
                  </a:path>
                  <a:path w="1385569" h="1920875">
                    <a:moveTo>
                      <a:pt x="133223" y="499833"/>
                    </a:moveTo>
                    <a:lnTo>
                      <a:pt x="131711" y="492975"/>
                    </a:lnTo>
                    <a:lnTo>
                      <a:pt x="128117" y="488302"/>
                    </a:lnTo>
                    <a:lnTo>
                      <a:pt x="123342" y="490499"/>
                    </a:lnTo>
                    <a:lnTo>
                      <a:pt x="118237" y="504266"/>
                    </a:lnTo>
                    <a:lnTo>
                      <a:pt x="120700" y="499478"/>
                    </a:lnTo>
                    <a:lnTo>
                      <a:pt x="128917" y="494068"/>
                    </a:lnTo>
                    <a:lnTo>
                      <a:pt x="133223" y="499833"/>
                    </a:lnTo>
                    <a:close/>
                  </a:path>
                  <a:path w="1385569" h="1920875">
                    <a:moveTo>
                      <a:pt x="137172" y="399110"/>
                    </a:moveTo>
                    <a:lnTo>
                      <a:pt x="132384" y="399986"/>
                    </a:lnTo>
                    <a:lnTo>
                      <a:pt x="128003" y="406590"/>
                    </a:lnTo>
                    <a:lnTo>
                      <a:pt x="125361" y="413270"/>
                    </a:lnTo>
                    <a:lnTo>
                      <a:pt x="125768" y="414413"/>
                    </a:lnTo>
                    <a:lnTo>
                      <a:pt x="128574" y="409625"/>
                    </a:lnTo>
                    <a:lnTo>
                      <a:pt x="132803" y="401713"/>
                    </a:lnTo>
                    <a:lnTo>
                      <a:pt x="137172" y="399110"/>
                    </a:lnTo>
                    <a:close/>
                  </a:path>
                  <a:path w="1385569" h="1920875">
                    <a:moveTo>
                      <a:pt x="191757" y="311175"/>
                    </a:moveTo>
                    <a:lnTo>
                      <a:pt x="180568" y="328295"/>
                    </a:lnTo>
                    <a:lnTo>
                      <a:pt x="171348" y="341591"/>
                    </a:lnTo>
                    <a:lnTo>
                      <a:pt x="162052" y="356196"/>
                    </a:lnTo>
                    <a:lnTo>
                      <a:pt x="150622" y="377228"/>
                    </a:lnTo>
                    <a:lnTo>
                      <a:pt x="162344" y="362597"/>
                    </a:lnTo>
                    <a:lnTo>
                      <a:pt x="170446" y="354203"/>
                    </a:lnTo>
                    <a:lnTo>
                      <a:pt x="176110" y="351307"/>
                    </a:lnTo>
                    <a:lnTo>
                      <a:pt x="180517" y="353212"/>
                    </a:lnTo>
                    <a:lnTo>
                      <a:pt x="188480" y="339407"/>
                    </a:lnTo>
                    <a:lnTo>
                      <a:pt x="189903" y="329806"/>
                    </a:lnTo>
                    <a:lnTo>
                      <a:pt x="189433" y="321398"/>
                    </a:lnTo>
                    <a:lnTo>
                      <a:pt x="191757" y="311175"/>
                    </a:lnTo>
                    <a:close/>
                  </a:path>
                  <a:path w="1385569" h="1920875">
                    <a:moveTo>
                      <a:pt x="197662" y="301434"/>
                    </a:moveTo>
                    <a:lnTo>
                      <a:pt x="194805" y="305219"/>
                    </a:lnTo>
                    <a:lnTo>
                      <a:pt x="193078" y="308305"/>
                    </a:lnTo>
                    <a:lnTo>
                      <a:pt x="191757" y="311175"/>
                    </a:lnTo>
                    <a:lnTo>
                      <a:pt x="197662" y="301434"/>
                    </a:lnTo>
                    <a:close/>
                  </a:path>
                  <a:path w="1385569" h="1920875">
                    <a:moveTo>
                      <a:pt x="222986" y="669239"/>
                    </a:moveTo>
                    <a:lnTo>
                      <a:pt x="222796" y="666318"/>
                    </a:lnTo>
                    <a:lnTo>
                      <a:pt x="222427" y="664235"/>
                    </a:lnTo>
                    <a:lnTo>
                      <a:pt x="221881" y="662266"/>
                    </a:lnTo>
                    <a:lnTo>
                      <a:pt x="221970" y="664552"/>
                    </a:lnTo>
                    <a:lnTo>
                      <a:pt x="222199" y="666788"/>
                    </a:lnTo>
                    <a:lnTo>
                      <a:pt x="222986" y="669239"/>
                    </a:lnTo>
                    <a:close/>
                  </a:path>
                  <a:path w="1385569" h="1920875">
                    <a:moveTo>
                      <a:pt x="239915" y="591489"/>
                    </a:moveTo>
                    <a:lnTo>
                      <a:pt x="236308" y="596138"/>
                    </a:lnTo>
                    <a:lnTo>
                      <a:pt x="232549" y="604177"/>
                    </a:lnTo>
                    <a:lnTo>
                      <a:pt x="230797" y="611962"/>
                    </a:lnTo>
                    <a:lnTo>
                      <a:pt x="233172" y="615784"/>
                    </a:lnTo>
                    <a:lnTo>
                      <a:pt x="237210" y="607390"/>
                    </a:lnTo>
                    <a:lnTo>
                      <a:pt x="239191" y="600252"/>
                    </a:lnTo>
                    <a:lnTo>
                      <a:pt x="239915" y="591489"/>
                    </a:lnTo>
                    <a:close/>
                  </a:path>
                  <a:path w="1385569" h="1920875">
                    <a:moveTo>
                      <a:pt x="243090" y="1627466"/>
                    </a:moveTo>
                    <a:lnTo>
                      <a:pt x="236258" y="1619491"/>
                    </a:lnTo>
                    <a:lnTo>
                      <a:pt x="229628" y="1611388"/>
                    </a:lnTo>
                    <a:lnTo>
                      <a:pt x="223151" y="1603184"/>
                    </a:lnTo>
                    <a:lnTo>
                      <a:pt x="216750" y="1594942"/>
                    </a:lnTo>
                    <a:lnTo>
                      <a:pt x="216344" y="1600631"/>
                    </a:lnTo>
                    <a:lnTo>
                      <a:pt x="211201" y="1598663"/>
                    </a:lnTo>
                    <a:lnTo>
                      <a:pt x="204381" y="1593964"/>
                    </a:lnTo>
                    <a:lnTo>
                      <a:pt x="198945" y="1591487"/>
                    </a:lnTo>
                    <a:lnTo>
                      <a:pt x="214477" y="1612239"/>
                    </a:lnTo>
                    <a:lnTo>
                      <a:pt x="222364" y="1622539"/>
                    </a:lnTo>
                    <a:lnTo>
                      <a:pt x="230619" y="1632610"/>
                    </a:lnTo>
                    <a:lnTo>
                      <a:pt x="233794" y="1629765"/>
                    </a:lnTo>
                    <a:lnTo>
                      <a:pt x="240741" y="1630730"/>
                    </a:lnTo>
                    <a:lnTo>
                      <a:pt x="243090" y="1627466"/>
                    </a:lnTo>
                    <a:close/>
                  </a:path>
                  <a:path w="1385569" h="1920875">
                    <a:moveTo>
                      <a:pt x="248843" y="1654594"/>
                    </a:moveTo>
                    <a:lnTo>
                      <a:pt x="230619" y="1632623"/>
                    </a:lnTo>
                    <a:lnTo>
                      <a:pt x="228257" y="1634756"/>
                    </a:lnTo>
                    <a:lnTo>
                      <a:pt x="228015" y="1639062"/>
                    </a:lnTo>
                    <a:lnTo>
                      <a:pt x="234048" y="1649412"/>
                    </a:lnTo>
                    <a:lnTo>
                      <a:pt x="237451" y="1648891"/>
                    </a:lnTo>
                    <a:lnTo>
                      <a:pt x="243001" y="1651482"/>
                    </a:lnTo>
                    <a:lnTo>
                      <a:pt x="248843" y="1654594"/>
                    </a:lnTo>
                    <a:close/>
                  </a:path>
                  <a:path w="1385569" h="1920875">
                    <a:moveTo>
                      <a:pt x="270090" y="887425"/>
                    </a:moveTo>
                    <a:lnTo>
                      <a:pt x="269494" y="878535"/>
                    </a:lnTo>
                    <a:lnTo>
                      <a:pt x="265849" y="871410"/>
                    </a:lnTo>
                    <a:lnTo>
                      <a:pt x="261264" y="867219"/>
                    </a:lnTo>
                    <a:lnTo>
                      <a:pt x="257873" y="867117"/>
                    </a:lnTo>
                    <a:lnTo>
                      <a:pt x="256933" y="892048"/>
                    </a:lnTo>
                    <a:lnTo>
                      <a:pt x="261683" y="888339"/>
                    </a:lnTo>
                    <a:lnTo>
                      <a:pt x="261594" y="884682"/>
                    </a:lnTo>
                    <a:lnTo>
                      <a:pt x="260083" y="879411"/>
                    </a:lnTo>
                    <a:lnTo>
                      <a:pt x="260591" y="870902"/>
                    </a:lnTo>
                    <a:lnTo>
                      <a:pt x="270090" y="887425"/>
                    </a:lnTo>
                    <a:close/>
                  </a:path>
                  <a:path w="1385569" h="1920875">
                    <a:moveTo>
                      <a:pt x="292176" y="418426"/>
                    </a:moveTo>
                    <a:lnTo>
                      <a:pt x="282994" y="437781"/>
                    </a:lnTo>
                    <a:lnTo>
                      <a:pt x="287134" y="436003"/>
                    </a:lnTo>
                    <a:lnTo>
                      <a:pt x="292176" y="418426"/>
                    </a:lnTo>
                    <a:close/>
                  </a:path>
                  <a:path w="1385569" h="1920875">
                    <a:moveTo>
                      <a:pt x="310857" y="1668856"/>
                    </a:moveTo>
                    <a:lnTo>
                      <a:pt x="308279" y="1665363"/>
                    </a:lnTo>
                    <a:lnTo>
                      <a:pt x="304876" y="1661820"/>
                    </a:lnTo>
                    <a:lnTo>
                      <a:pt x="300786" y="1657807"/>
                    </a:lnTo>
                    <a:lnTo>
                      <a:pt x="304190" y="1662201"/>
                    </a:lnTo>
                    <a:lnTo>
                      <a:pt x="307644" y="1665566"/>
                    </a:lnTo>
                    <a:lnTo>
                      <a:pt x="310857" y="1668856"/>
                    </a:lnTo>
                    <a:close/>
                  </a:path>
                  <a:path w="1385569" h="1920875">
                    <a:moveTo>
                      <a:pt x="327253" y="380187"/>
                    </a:moveTo>
                    <a:lnTo>
                      <a:pt x="321030" y="384175"/>
                    </a:lnTo>
                    <a:lnTo>
                      <a:pt x="314147" y="387197"/>
                    </a:lnTo>
                    <a:lnTo>
                      <a:pt x="309359" y="391426"/>
                    </a:lnTo>
                    <a:lnTo>
                      <a:pt x="309486" y="399046"/>
                    </a:lnTo>
                    <a:lnTo>
                      <a:pt x="313715" y="396887"/>
                    </a:lnTo>
                    <a:lnTo>
                      <a:pt x="318249" y="391363"/>
                    </a:lnTo>
                    <a:lnTo>
                      <a:pt x="322846" y="384949"/>
                    </a:lnTo>
                    <a:lnTo>
                      <a:pt x="327253" y="380187"/>
                    </a:lnTo>
                    <a:close/>
                  </a:path>
                  <a:path w="1385569" h="1920875">
                    <a:moveTo>
                      <a:pt x="346608" y="545871"/>
                    </a:moveTo>
                    <a:lnTo>
                      <a:pt x="346214" y="537895"/>
                    </a:lnTo>
                    <a:lnTo>
                      <a:pt x="342036" y="542353"/>
                    </a:lnTo>
                    <a:lnTo>
                      <a:pt x="341833" y="527456"/>
                    </a:lnTo>
                    <a:lnTo>
                      <a:pt x="341858" y="519988"/>
                    </a:lnTo>
                    <a:lnTo>
                      <a:pt x="342074" y="512572"/>
                    </a:lnTo>
                    <a:lnTo>
                      <a:pt x="340944" y="520788"/>
                    </a:lnTo>
                    <a:lnTo>
                      <a:pt x="338772" y="530263"/>
                    </a:lnTo>
                    <a:lnTo>
                      <a:pt x="333311" y="550113"/>
                    </a:lnTo>
                    <a:lnTo>
                      <a:pt x="331355" y="559231"/>
                    </a:lnTo>
                    <a:lnTo>
                      <a:pt x="330784" y="566953"/>
                    </a:lnTo>
                    <a:lnTo>
                      <a:pt x="332092" y="572554"/>
                    </a:lnTo>
                    <a:lnTo>
                      <a:pt x="335762" y="575322"/>
                    </a:lnTo>
                    <a:lnTo>
                      <a:pt x="341083" y="565734"/>
                    </a:lnTo>
                    <a:lnTo>
                      <a:pt x="344792" y="555536"/>
                    </a:lnTo>
                    <a:lnTo>
                      <a:pt x="346608" y="545871"/>
                    </a:lnTo>
                    <a:close/>
                  </a:path>
                  <a:path w="1385569" h="1920875">
                    <a:moveTo>
                      <a:pt x="381266" y="459333"/>
                    </a:moveTo>
                    <a:lnTo>
                      <a:pt x="379488" y="461086"/>
                    </a:lnTo>
                    <a:lnTo>
                      <a:pt x="377774" y="463130"/>
                    </a:lnTo>
                    <a:lnTo>
                      <a:pt x="376135" y="465480"/>
                    </a:lnTo>
                    <a:lnTo>
                      <a:pt x="378282" y="463080"/>
                    </a:lnTo>
                    <a:lnTo>
                      <a:pt x="379920" y="461098"/>
                    </a:lnTo>
                    <a:lnTo>
                      <a:pt x="381266" y="459333"/>
                    </a:lnTo>
                    <a:close/>
                  </a:path>
                  <a:path w="1385569" h="1920875">
                    <a:moveTo>
                      <a:pt x="410667" y="441236"/>
                    </a:moveTo>
                    <a:lnTo>
                      <a:pt x="401993" y="443204"/>
                    </a:lnTo>
                    <a:lnTo>
                      <a:pt x="394703" y="444652"/>
                    </a:lnTo>
                    <a:lnTo>
                      <a:pt x="389559" y="445249"/>
                    </a:lnTo>
                    <a:lnTo>
                      <a:pt x="385749" y="444119"/>
                    </a:lnTo>
                    <a:lnTo>
                      <a:pt x="384352" y="439966"/>
                    </a:lnTo>
                    <a:lnTo>
                      <a:pt x="386435" y="431482"/>
                    </a:lnTo>
                    <a:lnTo>
                      <a:pt x="375373" y="444030"/>
                    </a:lnTo>
                    <a:lnTo>
                      <a:pt x="379082" y="446963"/>
                    </a:lnTo>
                    <a:lnTo>
                      <a:pt x="385178" y="449110"/>
                    </a:lnTo>
                    <a:lnTo>
                      <a:pt x="381266" y="459333"/>
                    </a:lnTo>
                    <a:lnTo>
                      <a:pt x="390423" y="452323"/>
                    </a:lnTo>
                    <a:lnTo>
                      <a:pt x="398983" y="449084"/>
                    </a:lnTo>
                    <a:lnTo>
                      <a:pt x="405688" y="448792"/>
                    </a:lnTo>
                    <a:lnTo>
                      <a:pt x="409232" y="450646"/>
                    </a:lnTo>
                    <a:lnTo>
                      <a:pt x="410667" y="441236"/>
                    </a:lnTo>
                    <a:close/>
                  </a:path>
                  <a:path w="1385569" h="1920875">
                    <a:moveTo>
                      <a:pt x="419722" y="1511871"/>
                    </a:moveTo>
                    <a:lnTo>
                      <a:pt x="414909" y="1508340"/>
                    </a:lnTo>
                    <a:lnTo>
                      <a:pt x="410413" y="1504454"/>
                    </a:lnTo>
                    <a:lnTo>
                      <a:pt x="405701" y="1500746"/>
                    </a:lnTo>
                    <a:lnTo>
                      <a:pt x="410451" y="1505915"/>
                    </a:lnTo>
                    <a:lnTo>
                      <a:pt x="413562" y="1507909"/>
                    </a:lnTo>
                    <a:lnTo>
                      <a:pt x="416483" y="1510055"/>
                    </a:lnTo>
                    <a:lnTo>
                      <a:pt x="419722" y="1511871"/>
                    </a:lnTo>
                    <a:close/>
                  </a:path>
                  <a:path w="1385569" h="1920875">
                    <a:moveTo>
                      <a:pt x="458038" y="1768805"/>
                    </a:moveTo>
                    <a:lnTo>
                      <a:pt x="443801" y="1761896"/>
                    </a:lnTo>
                    <a:lnTo>
                      <a:pt x="443560" y="1763585"/>
                    </a:lnTo>
                    <a:lnTo>
                      <a:pt x="458038" y="1768805"/>
                    </a:lnTo>
                    <a:close/>
                  </a:path>
                  <a:path w="1385569" h="1920875">
                    <a:moveTo>
                      <a:pt x="469226" y="1593037"/>
                    </a:moveTo>
                    <a:lnTo>
                      <a:pt x="465594" y="1585760"/>
                    </a:lnTo>
                    <a:lnTo>
                      <a:pt x="459219" y="1579892"/>
                    </a:lnTo>
                    <a:lnTo>
                      <a:pt x="452247" y="1575536"/>
                    </a:lnTo>
                    <a:lnTo>
                      <a:pt x="446862" y="1572818"/>
                    </a:lnTo>
                    <a:lnTo>
                      <a:pt x="453986" y="1579587"/>
                    </a:lnTo>
                    <a:lnTo>
                      <a:pt x="457263" y="1583283"/>
                    </a:lnTo>
                    <a:lnTo>
                      <a:pt x="460933" y="1586788"/>
                    </a:lnTo>
                    <a:lnTo>
                      <a:pt x="469226" y="1593037"/>
                    </a:lnTo>
                    <a:close/>
                  </a:path>
                  <a:path w="1385569" h="1920875">
                    <a:moveTo>
                      <a:pt x="513473" y="1534947"/>
                    </a:moveTo>
                    <a:lnTo>
                      <a:pt x="513219" y="1533004"/>
                    </a:lnTo>
                    <a:lnTo>
                      <a:pt x="499224" y="1526908"/>
                    </a:lnTo>
                    <a:lnTo>
                      <a:pt x="513473" y="1534947"/>
                    </a:lnTo>
                    <a:close/>
                  </a:path>
                  <a:path w="1385569" h="1920875">
                    <a:moveTo>
                      <a:pt x="519811" y="218782"/>
                    </a:moveTo>
                    <a:lnTo>
                      <a:pt x="517779" y="216369"/>
                    </a:lnTo>
                    <a:lnTo>
                      <a:pt x="517359" y="214109"/>
                    </a:lnTo>
                    <a:lnTo>
                      <a:pt x="519023" y="208445"/>
                    </a:lnTo>
                    <a:lnTo>
                      <a:pt x="515975" y="214693"/>
                    </a:lnTo>
                    <a:lnTo>
                      <a:pt x="506590" y="220738"/>
                    </a:lnTo>
                    <a:lnTo>
                      <a:pt x="501167" y="224866"/>
                    </a:lnTo>
                    <a:lnTo>
                      <a:pt x="505752" y="227253"/>
                    </a:lnTo>
                    <a:lnTo>
                      <a:pt x="511784" y="224142"/>
                    </a:lnTo>
                    <a:lnTo>
                      <a:pt x="508749" y="231940"/>
                    </a:lnTo>
                    <a:lnTo>
                      <a:pt x="511048" y="229577"/>
                    </a:lnTo>
                    <a:lnTo>
                      <a:pt x="514019" y="222948"/>
                    </a:lnTo>
                    <a:lnTo>
                      <a:pt x="519811" y="218782"/>
                    </a:lnTo>
                    <a:close/>
                  </a:path>
                  <a:path w="1385569" h="1920875">
                    <a:moveTo>
                      <a:pt x="574459" y="40906"/>
                    </a:moveTo>
                    <a:lnTo>
                      <a:pt x="572020" y="40436"/>
                    </a:lnTo>
                    <a:lnTo>
                      <a:pt x="565835" y="44310"/>
                    </a:lnTo>
                    <a:lnTo>
                      <a:pt x="559968" y="48679"/>
                    </a:lnTo>
                    <a:lnTo>
                      <a:pt x="554126" y="52984"/>
                    </a:lnTo>
                    <a:lnTo>
                      <a:pt x="556602" y="53301"/>
                    </a:lnTo>
                    <a:lnTo>
                      <a:pt x="562381" y="48920"/>
                    </a:lnTo>
                    <a:lnTo>
                      <a:pt x="568312" y="44767"/>
                    </a:lnTo>
                    <a:lnTo>
                      <a:pt x="574459" y="40906"/>
                    </a:lnTo>
                    <a:close/>
                  </a:path>
                  <a:path w="1385569" h="1920875">
                    <a:moveTo>
                      <a:pt x="578358" y="182613"/>
                    </a:moveTo>
                    <a:lnTo>
                      <a:pt x="576287" y="183642"/>
                    </a:lnTo>
                    <a:lnTo>
                      <a:pt x="574268" y="185064"/>
                    </a:lnTo>
                    <a:lnTo>
                      <a:pt x="572681" y="187096"/>
                    </a:lnTo>
                    <a:lnTo>
                      <a:pt x="574967" y="185458"/>
                    </a:lnTo>
                    <a:lnTo>
                      <a:pt x="576834" y="183946"/>
                    </a:lnTo>
                    <a:lnTo>
                      <a:pt x="578358" y="182613"/>
                    </a:lnTo>
                    <a:close/>
                  </a:path>
                  <a:path w="1385569" h="1920875">
                    <a:moveTo>
                      <a:pt x="596925" y="175171"/>
                    </a:moveTo>
                    <a:lnTo>
                      <a:pt x="586625" y="174815"/>
                    </a:lnTo>
                    <a:lnTo>
                      <a:pt x="584022" y="177507"/>
                    </a:lnTo>
                    <a:lnTo>
                      <a:pt x="578358" y="182613"/>
                    </a:lnTo>
                    <a:lnTo>
                      <a:pt x="584949" y="179044"/>
                    </a:lnTo>
                    <a:lnTo>
                      <a:pt x="593445" y="179882"/>
                    </a:lnTo>
                    <a:lnTo>
                      <a:pt x="596925" y="175171"/>
                    </a:lnTo>
                    <a:close/>
                  </a:path>
                  <a:path w="1385569" h="1920875">
                    <a:moveTo>
                      <a:pt x="599300" y="1609661"/>
                    </a:moveTo>
                    <a:lnTo>
                      <a:pt x="598639" y="1607731"/>
                    </a:lnTo>
                    <a:lnTo>
                      <a:pt x="583857" y="1604822"/>
                    </a:lnTo>
                    <a:lnTo>
                      <a:pt x="584504" y="1606727"/>
                    </a:lnTo>
                    <a:lnTo>
                      <a:pt x="599300" y="1609661"/>
                    </a:lnTo>
                    <a:close/>
                  </a:path>
                  <a:path w="1385569" h="1920875">
                    <a:moveTo>
                      <a:pt x="626656" y="254876"/>
                    </a:moveTo>
                    <a:lnTo>
                      <a:pt x="624243" y="260057"/>
                    </a:lnTo>
                    <a:lnTo>
                      <a:pt x="621982" y="265379"/>
                    </a:lnTo>
                    <a:lnTo>
                      <a:pt x="619912" y="270916"/>
                    </a:lnTo>
                    <a:lnTo>
                      <a:pt x="623404" y="267322"/>
                    </a:lnTo>
                    <a:lnTo>
                      <a:pt x="624370" y="263029"/>
                    </a:lnTo>
                    <a:lnTo>
                      <a:pt x="625525" y="259054"/>
                    </a:lnTo>
                    <a:lnTo>
                      <a:pt x="626656" y="254876"/>
                    </a:lnTo>
                    <a:close/>
                  </a:path>
                  <a:path w="1385569" h="1920875">
                    <a:moveTo>
                      <a:pt x="706767" y="7480"/>
                    </a:moveTo>
                    <a:lnTo>
                      <a:pt x="684301" y="7048"/>
                    </a:lnTo>
                    <a:lnTo>
                      <a:pt x="702437" y="11112"/>
                    </a:lnTo>
                    <a:lnTo>
                      <a:pt x="706767" y="7480"/>
                    </a:lnTo>
                    <a:close/>
                  </a:path>
                  <a:path w="1385569" h="1920875">
                    <a:moveTo>
                      <a:pt x="783297" y="205041"/>
                    </a:moveTo>
                    <a:lnTo>
                      <a:pt x="782637" y="203301"/>
                    </a:lnTo>
                    <a:lnTo>
                      <a:pt x="773493" y="204558"/>
                    </a:lnTo>
                    <a:lnTo>
                      <a:pt x="764984" y="206336"/>
                    </a:lnTo>
                    <a:lnTo>
                      <a:pt x="773684" y="209816"/>
                    </a:lnTo>
                    <a:lnTo>
                      <a:pt x="781278" y="207835"/>
                    </a:lnTo>
                    <a:lnTo>
                      <a:pt x="783297" y="205041"/>
                    </a:lnTo>
                    <a:close/>
                  </a:path>
                  <a:path w="1385569" h="1920875">
                    <a:moveTo>
                      <a:pt x="784326" y="203060"/>
                    </a:moveTo>
                    <a:lnTo>
                      <a:pt x="779919" y="198259"/>
                    </a:lnTo>
                    <a:lnTo>
                      <a:pt x="782066" y="201752"/>
                    </a:lnTo>
                    <a:lnTo>
                      <a:pt x="782637" y="203301"/>
                    </a:lnTo>
                    <a:lnTo>
                      <a:pt x="784326" y="203060"/>
                    </a:lnTo>
                    <a:close/>
                  </a:path>
                  <a:path w="1385569" h="1920875">
                    <a:moveTo>
                      <a:pt x="818807" y="1920595"/>
                    </a:moveTo>
                    <a:lnTo>
                      <a:pt x="805548" y="1919300"/>
                    </a:lnTo>
                    <a:lnTo>
                      <a:pt x="792797" y="1916899"/>
                    </a:lnTo>
                    <a:lnTo>
                      <a:pt x="780008" y="1914105"/>
                    </a:lnTo>
                    <a:lnTo>
                      <a:pt x="766686" y="1911616"/>
                    </a:lnTo>
                    <a:lnTo>
                      <a:pt x="773531" y="1907895"/>
                    </a:lnTo>
                    <a:lnTo>
                      <a:pt x="774052" y="1905660"/>
                    </a:lnTo>
                    <a:lnTo>
                      <a:pt x="770064" y="1904428"/>
                    </a:lnTo>
                    <a:lnTo>
                      <a:pt x="763409" y="1903691"/>
                    </a:lnTo>
                    <a:lnTo>
                      <a:pt x="755865" y="1902752"/>
                    </a:lnTo>
                    <a:lnTo>
                      <a:pt x="749236" y="1901190"/>
                    </a:lnTo>
                    <a:lnTo>
                      <a:pt x="745312" y="1898700"/>
                    </a:lnTo>
                    <a:lnTo>
                      <a:pt x="745871" y="1895017"/>
                    </a:lnTo>
                    <a:lnTo>
                      <a:pt x="756005" y="1893582"/>
                    </a:lnTo>
                    <a:lnTo>
                      <a:pt x="766889" y="1893646"/>
                    </a:lnTo>
                    <a:lnTo>
                      <a:pt x="777405" y="1894928"/>
                    </a:lnTo>
                    <a:lnTo>
                      <a:pt x="786447" y="1897151"/>
                    </a:lnTo>
                    <a:lnTo>
                      <a:pt x="786485" y="1893582"/>
                    </a:lnTo>
                    <a:lnTo>
                      <a:pt x="786498" y="1892452"/>
                    </a:lnTo>
                    <a:lnTo>
                      <a:pt x="782497" y="1887232"/>
                    </a:lnTo>
                    <a:lnTo>
                      <a:pt x="778814" y="1882635"/>
                    </a:lnTo>
                    <a:lnTo>
                      <a:pt x="777760" y="1877199"/>
                    </a:lnTo>
                    <a:lnTo>
                      <a:pt x="763168" y="1875307"/>
                    </a:lnTo>
                    <a:lnTo>
                      <a:pt x="751001" y="1875777"/>
                    </a:lnTo>
                    <a:lnTo>
                      <a:pt x="740384" y="1878012"/>
                    </a:lnTo>
                    <a:lnTo>
                      <a:pt x="720382" y="1884845"/>
                    </a:lnTo>
                    <a:lnTo>
                      <a:pt x="709523" y="1887054"/>
                    </a:lnTo>
                    <a:lnTo>
                      <a:pt x="697166" y="1887232"/>
                    </a:lnTo>
                    <a:lnTo>
                      <a:pt x="682599" y="1884616"/>
                    </a:lnTo>
                    <a:lnTo>
                      <a:pt x="686219" y="1879663"/>
                    </a:lnTo>
                    <a:lnTo>
                      <a:pt x="688975" y="1875675"/>
                    </a:lnTo>
                    <a:lnTo>
                      <a:pt x="685965" y="1872234"/>
                    </a:lnTo>
                    <a:lnTo>
                      <a:pt x="672274" y="1868919"/>
                    </a:lnTo>
                    <a:lnTo>
                      <a:pt x="679526" y="1868855"/>
                    </a:lnTo>
                    <a:lnTo>
                      <a:pt x="665124" y="1867408"/>
                    </a:lnTo>
                    <a:lnTo>
                      <a:pt x="655154" y="1864601"/>
                    </a:lnTo>
                    <a:lnTo>
                      <a:pt x="648373" y="1861146"/>
                    </a:lnTo>
                    <a:lnTo>
                      <a:pt x="642378" y="1856943"/>
                    </a:lnTo>
                    <a:lnTo>
                      <a:pt x="639432" y="1854885"/>
                    </a:lnTo>
                    <a:lnTo>
                      <a:pt x="634644" y="1853387"/>
                    </a:lnTo>
                    <a:lnTo>
                      <a:pt x="627837" y="1853882"/>
                    </a:lnTo>
                    <a:lnTo>
                      <a:pt x="617626" y="1856943"/>
                    </a:lnTo>
                    <a:lnTo>
                      <a:pt x="621538" y="1846592"/>
                    </a:lnTo>
                    <a:lnTo>
                      <a:pt x="602869" y="1845894"/>
                    </a:lnTo>
                    <a:lnTo>
                      <a:pt x="581482" y="1841080"/>
                    </a:lnTo>
                    <a:lnTo>
                      <a:pt x="560298" y="1834299"/>
                    </a:lnTo>
                    <a:lnTo>
                      <a:pt x="559955" y="1834172"/>
                    </a:lnTo>
                    <a:lnTo>
                      <a:pt x="542315" y="1827695"/>
                    </a:lnTo>
                    <a:lnTo>
                      <a:pt x="544372" y="1826272"/>
                    </a:lnTo>
                    <a:lnTo>
                      <a:pt x="533806" y="1823974"/>
                    </a:lnTo>
                    <a:lnTo>
                      <a:pt x="525195" y="1821713"/>
                    </a:lnTo>
                    <a:lnTo>
                      <a:pt x="497217" y="1810969"/>
                    </a:lnTo>
                    <a:lnTo>
                      <a:pt x="492925" y="1808759"/>
                    </a:lnTo>
                    <a:lnTo>
                      <a:pt x="488797" y="1805863"/>
                    </a:lnTo>
                    <a:lnTo>
                      <a:pt x="475843" y="1798510"/>
                    </a:lnTo>
                    <a:lnTo>
                      <a:pt x="459790" y="1790115"/>
                    </a:lnTo>
                    <a:lnTo>
                      <a:pt x="450342" y="1784997"/>
                    </a:lnTo>
                    <a:lnTo>
                      <a:pt x="449364" y="1784464"/>
                    </a:lnTo>
                    <a:lnTo>
                      <a:pt x="457708" y="1786039"/>
                    </a:lnTo>
                    <a:lnTo>
                      <a:pt x="466153" y="1787359"/>
                    </a:lnTo>
                    <a:lnTo>
                      <a:pt x="483031" y="1789684"/>
                    </a:lnTo>
                    <a:lnTo>
                      <a:pt x="475183" y="1784464"/>
                    </a:lnTo>
                    <a:lnTo>
                      <a:pt x="470827" y="1781581"/>
                    </a:lnTo>
                    <a:lnTo>
                      <a:pt x="460146" y="1778660"/>
                    </a:lnTo>
                    <a:lnTo>
                      <a:pt x="450240" y="1776793"/>
                    </a:lnTo>
                    <a:lnTo>
                      <a:pt x="440372" y="1771840"/>
                    </a:lnTo>
                    <a:lnTo>
                      <a:pt x="442125" y="1770926"/>
                    </a:lnTo>
                    <a:lnTo>
                      <a:pt x="442544" y="1770710"/>
                    </a:lnTo>
                    <a:lnTo>
                      <a:pt x="443560" y="1763585"/>
                    </a:lnTo>
                    <a:lnTo>
                      <a:pt x="438264" y="1761680"/>
                    </a:lnTo>
                    <a:lnTo>
                      <a:pt x="418617" y="1753971"/>
                    </a:lnTo>
                    <a:lnTo>
                      <a:pt x="412242" y="1751241"/>
                    </a:lnTo>
                    <a:lnTo>
                      <a:pt x="399135" y="1745653"/>
                    </a:lnTo>
                    <a:lnTo>
                      <a:pt x="379882" y="1736725"/>
                    </a:lnTo>
                    <a:lnTo>
                      <a:pt x="370865" y="1735620"/>
                    </a:lnTo>
                    <a:lnTo>
                      <a:pt x="371094" y="1739569"/>
                    </a:lnTo>
                    <a:lnTo>
                      <a:pt x="375094" y="1745729"/>
                    </a:lnTo>
                    <a:lnTo>
                      <a:pt x="377431" y="1751241"/>
                    </a:lnTo>
                    <a:lnTo>
                      <a:pt x="367499" y="1747558"/>
                    </a:lnTo>
                    <a:lnTo>
                      <a:pt x="355993" y="1737982"/>
                    </a:lnTo>
                    <a:lnTo>
                      <a:pt x="347091" y="1726971"/>
                    </a:lnTo>
                    <a:lnTo>
                      <a:pt x="344995" y="1719008"/>
                    </a:lnTo>
                    <a:lnTo>
                      <a:pt x="350621" y="1721167"/>
                    </a:lnTo>
                    <a:lnTo>
                      <a:pt x="357251" y="1723872"/>
                    </a:lnTo>
                    <a:lnTo>
                      <a:pt x="361645" y="1724266"/>
                    </a:lnTo>
                    <a:lnTo>
                      <a:pt x="360578" y="1719453"/>
                    </a:lnTo>
                    <a:lnTo>
                      <a:pt x="357974" y="1719008"/>
                    </a:lnTo>
                    <a:lnTo>
                      <a:pt x="336054" y="1715058"/>
                    </a:lnTo>
                    <a:lnTo>
                      <a:pt x="327787" y="1713471"/>
                    </a:lnTo>
                    <a:lnTo>
                      <a:pt x="323481" y="1703908"/>
                    </a:lnTo>
                    <a:lnTo>
                      <a:pt x="323723" y="1703324"/>
                    </a:lnTo>
                    <a:lnTo>
                      <a:pt x="325183" y="1699806"/>
                    </a:lnTo>
                    <a:lnTo>
                      <a:pt x="331444" y="1699933"/>
                    </a:lnTo>
                    <a:lnTo>
                      <a:pt x="340804" y="1703095"/>
                    </a:lnTo>
                    <a:lnTo>
                      <a:pt x="347776" y="1705940"/>
                    </a:lnTo>
                    <a:lnTo>
                      <a:pt x="363372" y="1713801"/>
                    </a:lnTo>
                    <a:lnTo>
                      <a:pt x="371005" y="1717433"/>
                    </a:lnTo>
                    <a:lnTo>
                      <a:pt x="378129" y="1720684"/>
                    </a:lnTo>
                    <a:lnTo>
                      <a:pt x="382625" y="1722399"/>
                    </a:lnTo>
                    <a:lnTo>
                      <a:pt x="372732" y="1713941"/>
                    </a:lnTo>
                    <a:lnTo>
                      <a:pt x="338810" y="1691614"/>
                    </a:lnTo>
                    <a:lnTo>
                      <a:pt x="330136" y="1685721"/>
                    </a:lnTo>
                    <a:lnTo>
                      <a:pt x="320929" y="1678343"/>
                    </a:lnTo>
                    <a:lnTo>
                      <a:pt x="310857" y="1668856"/>
                    </a:lnTo>
                    <a:lnTo>
                      <a:pt x="315404" y="1675790"/>
                    </a:lnTo>
                    <a:lnTo>
                      <a:pt x="318528" y="1682292"/>
                    </a:lnTo>
                    <a:lnTo>
                      <a:pt x="320636" y="1688376"/>
                    </a:lnTo>
                    <a:lnTo>
                      <a:pt x="322186" y="1694002"/>
                    </a:lnTo>
                    <a:lnTo>
                      <a:pt x="313842" y="1694586"/>
                    </a:lnTo>
                    <a:lnTo>
                      <a:pt x="301396" y="1684807"/>
                    </a:lnTo>
                    <a:lnTo>
                      <a:pt x="286905" y="1669465"/>
                    </a:lnTo>
                    <a:lnTo>
                      <a:pt x="282727" y="1664792"/>
                    </a:lnTo>
                    <a:lnTo>
                      <a:pt x="272453" y="1653349"/>
                    </a:lnTo>
                    <a:lnTo>
                      <a:pt x="275094" y="1662087"/>
                    </a:lnTo>
                    <a:lnTo>
                      <a:pt x="272580" y="1664792"/>
                    </a:lnTo>
                    <a:lnTo>
                      <a:pt x="266331" y="1663230"/>
                    </a:lnTo>
                    <a:lnTo>
                      <a:pt x="257797" y="1659153"/>
                    </a:lnTo>
                    <a:lnTo>
                      <a:pt x="255968" y="1657680"/>
                    </a:lnTo>
                    <a:lnTo>
                      <a:pt x="254406" y="1657007"/>
                    </a:lnTo>
                    <a:lnTo>
                      <a:pt x="253060" y="1656727"/>
                    </a:lnTo>
                    <a:lnTo>
                      <a:pt x="248843" y="1654594"/>
                    </a:lnTo>
                    <a:lnTo>
                      <a:pt x="251066" y="1657096"/>
                    </a:lnTo>
                    <a:lnTo>
                      <a:pt x="249847" y="1657819"/>
                    </a:lnTo>
                    <a:lnTo>
                      <a:pt x="249085" y="1659458"/>
                    </a:lnTo>
                    <a:lnTo>
                      <a:pt x="248958" y="1662760"/>
                    </a:lnTo>
                    <a:lnTo>
                      <a:pt x="260375" y="1674787"/>
                    </a:lnTo>
                    <a:lnTo>
                      <a:pt x="268541" y="1687423"/>
                    </a:lnTo>
                    <a:lnTo>
                      <a:pt x="275336" y="1699285"/>
                    </a:lnTo>
                    <a:lnTo>
                      <a:pt x="282689" y="1709000"/>
                    </a:lnTo>
                    <a:lnTo>
                      <a:pt x="285496" y="1703324"/>
                    </a:lnTo>
                    <a:lnTo>
                      <a:pt x="290741" y="1703882"/>
                    </a:lnTo>
                    <a:lnTo>
                      <a:pt x="297827" y="1709102"/>
                    </a:lnTo>
                    <a:lnTo>
                      <a:pt x="325399" y="1736725"/>
                    </a:lnTo>
                    <a:lnTo>
                      <a:pt x="334365" y="1744713"/>
                    </a:lnTo>
                    <a:lnTo>
                      <a:pt x="342290" y="1749628"/>
                    </a:lnTo>
                    <a:lnTo>
                      <a:pt x="360756" y="1762201"/>
                    </a:lnTo>
                    <a:lnTo>
                      <a:pt x="367233" y="1767408"/>
                    </a:lnTo>
                    <a:lnTo>
                      <a:pt x="367144" y="1770202"/>
                    </a:lnTo>
                    <a:lnTo>
                      <a:pt x="363639" y="1770926"/>
                    </a:lnTo>
                    <a:lnTo>
                      <a:pt x="351205" y="1765922"/>
                    </a:lnTo>
                    <a:lnTo>
                      <a:pt x="361607" y="1771637"/>
                    </a:lnTo>
                    <a:lnTo>
                      <a:pt x="374434" y="1779701"/>
                    </a:lnTo>
                    <a:lnTo>
                      <a:pt x="385546" y="1785658"/>
                    </a:lnTo>
                    <a:lnTo>
                      <a:pt x="390766" y="1784997"/>
                    </a:lnTo>
                    <a:lnTo>
                      <a:pt x="398945" y="1790979"/>
                    </a:lnTo>
                    <a:lnTo>
                      <a:pt x="407289" y="1796783"/>
                    </a:lnTo>
                    <a:lnTo>
                      <a:pt x="415772" y="1802422"/>
                    </a:lnTo>
                    <a:lnTo>
                      <a:pt x="441553" y="1818970"/>
                    </a:lnTo>
                    <a:lnTo>
                      <a:pt x="459359" y="1829231"/>
                    </a:lnTo>
                    <a:lnTo>
                      <a:pt x="461175" y="1831238"/>
                    </a:lnTo>
                    <a:lnTo>
                      <a:pt x="462889" y="1833397"/>
                    </a:lnTo>
                    <a:lnTo>
                      <a:pt x="463816" y="1835607"/>
                    </a:lnTo>
                    <a:lnTo>
                      <a:pt x="466928" y="1835937"/>
                    </a:lnTo>
                    <a:lnTo>
                      <a:pt x="467842" y="1835251"/>
                    </a:lnTo>
                    <a:lnTo>
                      <a:pt x="468007" y="1834172"/>
                    </a:lnTo>
                    <a:lnTo>
                      <a:pt x="508025" y="1854758"/>
                    </a:lnTo>
                    <a:lnTo>
                      <a:pt x="549529" y="1872919"/>
                    </a:lnTo>
                    <a:lnTo>
                      <a:pt x="592366" y="1888413"/>
                    </a:lnTo>
                    <a:lnTo>
                      <a:pt x="636409" y="1900974"/>
                    </a:lnTo>
                    <a:lnTo>
                      <a:pt x="681355" y="1910562"/>
                    </a:lnTo>
                    <a:lnTo>
                      <a:pt x="726922" y="1917052"/>
                    </a:lnTo>
                    <a:lnTo>
                      <a:pt x="772820" y="1920405"/>
                    </a:lnTo>
                    <a:lnTo>
                      <a:pt x="818807" y="1920595"/>
                    </a:lnTo>
                    <a:close/>
                  </a:path>
                  <a:path w="1385569" h="1920875">
                    <a:moveTo>
                      <a:pt x="844626" y="1919566"/>
                    </a:moveTo>
                    <a:lnTo>
                      <a:pt x="818807" y="1920595"/>
                    </a:lnTo>
                    <a:lnTo>
                      <a:pt x="824890" y="1920798"/>
                    </a:lnTo>
                    <a:lnTo>
                      <a:pt x="831189" y="1920748"/>
                    </a:lnTo>
                    <a:lnTo>
                      <a:pt x="837742" y="1920367"/>
                    </a:lnTo>
                    <a:lnTo>
                      <a:pt x="844626" y="1919566"/>
                    </a:lnTo>
                    <a:close/>
                  </a:path>
                  <a:path w="1385569" h="1920875">
                    <a:moveTo>
                      <a:pt x="894537" y="167487"/>
                    </a:moveTo>
                    <a:lnTo>
                      <a:pt x="890422" y="166433"/>
                    </a:lnTo>
                    <a:lnTo>
                      <a:pt x="884415" y="164795"/>
                    </a:lnTo>
                    <a:lnTo>
                      <a:pt x="880021" y="164947"/>
                    </a:lnTo>
                    <a:lnTo>
                      <a:pt x="880770" y="169252"/>
                    </a:lnTo>
                    <a:lnTo>
                      <a:pt x="885317" y="168681"/>
                    </a:lnTo>
                    <a:lnTo>
                      <a:pt x="889965" y="167779"/>
                    </a:lnTo>
                    <a:lnTo>
                      <a:pt x="894537" y="167487"/>
                    </a:lnTo>
                    <a:close/>
                  </a:path>
                  <a:path w="1385569" h="1920875">
                    <a:moveTo>
                      <a:pt x="913218" y="15252"/>
                    </a:moveTo>
                    <a:lnTo>
                      <a:pt x="902474" y="0"/>
                    </a:lnTo>
                    <a:lnTo>
                      <a:pt x="905065" y="6908"/>
                    </a:lnTo>
                    <a:lnTo>
                      <a:pt x="896035" y="9245"/>
                    </a:lnTo>
                    <a:lnTo>
                      <a:pt x="887209" y="11214"/>
                    </a:lnTo>
                    <a:lnTo>
                      <a:pt x="878344" y="13055"/>
                    </a:lnTo>
                    <a:lnTo>
                      <a:pt x="869492" y="15494"/>
                    </a:lnTo>
                    <a:lnTo>
                      <a:pt x="872083" y="20358"/>
                    </a:lnTo>
                    <a:lnTo>
                      <a:pt x="887082" y="19037"/>
                    </a:lnTo>
                    <a:lnTo>
                      <a:pt x="893737" y="16052"/>
                    </a:lnTo>
                    <a:lnTo>
                      <a:pt x="899858" y="13931"/>
                    </a:lnTo>
                    <a:lnTo>
                      <a:pt x="913218" y="15252"/>
                    </a:lnTo>
                    <a:close/>
                  </a:path>
                  <a:path w="1385569" h="1920875">
                    <a:moveTo>
                      <a:pt x="983615" y="53009"/>
                    </a:moveTo>
                    <a:lnTo>
                      <a:pt x="965784" y="44538"/>
                    </a:lnTo>
                    <a:lnTo>
                      <a:pt x="949515" y="40665"/>
                    </a:lnTo>
                    <a:lnTo>
                      <a:pt x="934554" y="39878"/>
                    </a:lnTo>
                    <a:lnTo>
                      <a:pt x="920661" y="40665"/>
                    </a:lnTo>
                    <a:lnTo>
                      <a:pt x="907237" y="42037"/>
                    </a:lnTo>
                    <a:lnTo>
                      <a:pt x="900531" y="42506"/>
                    </a:lnTo>
                    <a:lnTo>
                      <a:pt x="863688" y="35699"/>
                    </a:lnTo>
                    <a:lnTo>
                      <a:pt x="874547" y="45834"/>
                    </a:lnTo>
                    <a:lnTo>
                      <a:pt x="879703" y="51320"/>
                    </a:lnTo>
                    <a:lnTo>
                      <a:pt x="894232" y="50977"/>
                    </a:lnTo>
                    <a:lnTo>
                      <a:pt x="919556" y="49237"/>
                    </a:lnTo>
                    <a:lnTo>
                      <a:pt x="946962" y="48094"/>
                    </a:lnTo>
                    <a:lnTo>
                      <a:pt x="955509" y="48577"/>
                    </a:lnTo>
                    <a:lnTo>
                      <a:pt x="961999" y="49263"/>
                    </a:lnTo>
                    <a:lnTo>
                      <a:pt x="968806" y="50203"/>
                    </a:lnTo>
                    <a:lnTo>
                      <a:pt x="975995" y="51435"/>
                    </a:lnTo>
                    <a:lnTo>
                      <a:pt x="983615" y="53009"/>
                    </a:lnTo>
                    <a:close/>
                  </a:path>
                  <a:path w="1385569" h="1920875">
                    <a:moveTo>
                      <a:pt x="994181" y="276288"/>
                    </a:moveTo>
                    <a:lnTo>
                      <a:pt x="975537" y="270395"/>
                    </a:lnTo>
                    <a:lnTo>
                      <a:pt x="985799" y="278676"/>
                    </a:lnTo>
                    <a:lnTo>
                      <a:pt x="994181" y="276288"/>
                    </a:lnTo>
                    <a:close/>
                  </a:path>
                  <a:path w="1385569" h="1920875">
                    <a:moveTo>
                      <a:pt x="997712" y="250825"/>
                    </a:moveTo>
                    <a:lnTo>
                      <a:pt x="986663" y="252691"/>
                    </a:lnTo>
                    <a:lnTo>
                      <a:pt x="994244" y="253822"/>
                    </a:lnTo>
                    <a:lnTo>
                      <a:pt x="997712" y="250825"/>
                    </a:lnTo>
                    <a:close/>
                  </a:path>
                  <a:path w="1385569" h="1920875">
                    <a:moveTo>
                      <a:pt x="1025944" y="1834743"/>
                    </a:moveTo>
                    <a:lnTo>
                      <a:pt x="1021054" y="1836483"/>
                    </a:lnTo>
                    <a:lnTo>
                      <a:pt x="1017981" y="1837931"/>
                    </a:lnTo>
                    <a:lnTo>
                      <a:pt x="1015555" y="1839302"/>
                    </a:lnTo>
                    <a:lnTo>
                      <a:pt x="1025944" y="1834743"/>
                    </a:lnTo>
                    <a:close/>
                  </a:path>
                  <a:path w="1385569" h="1920875">
                    <a:moveTo>
                      <a:pt x="1155242" y="1800707"/>
                    </a:moveTo>
                    <a:lnTo>
                      <a:pt x="1152512" y="1799145"/>
                    </a:lnTo>
                    <a:lnTo>
                      <a:pt x="1147711" y="1798662"/>
                    </a:lnTo>
                    <a:lnTo>
                      <a:pt x="1142377" y="1798078"/>
                    </a:lnTo>
                    <a:lnTo>
                      <a:pt x="1138250" y="1796478"/>
                    </a:lnTo>
                    <a:lnTo>
                      <a:pt x="1136916" y="1792922"/>
                    </a:lnTo>
                    <a:lnTo>
                      <a:pt x="1139990" y="1786432"/>
                    </a:lnTo>
                    <a:lnTo>
                      <a:pt x="1133500" y="1790128"/>
                    </a:lnTo>
                    <a:lnTo>
                      <a:pt x="1090409" y="1811591"/>
                    </a:lnTo>
                    <a:lnTo>
                      <a:pt x="1083589" y="1814893"/>
                    </a:lnTo>
                    <a:lnTo>
                      <a:pt x="1067066" y="1823415"/>
                    </a:lnTo>
                    <a:lnTo>
                      <a:pt x="1061567" y="1827174"/>
                    </a:lnTo>
                    <a:lnTo>
                      <a:pt x="1056157" y="1831035"/>
                    </a:lnTo>
                    <a:lnTo>
                      <a:pt x="1054773" y="1832825"/>
                    </a:lnTo>
                    <a:lnTo>
                      <a:pt x="1054976" y="1831390"/>
                    </a:lnTo>
                    <a:lnTo>
                      <a:pt x="1046988" y="1832851"/>
                    </a:lnTo>
                    <a:lnTo>
                      <a:pt x="1043000" y="1838007"/>
                    </a:lnTo>
                    <a:lnTo>
                      <a:pt x="1038910" y="1843112"/>
                    </a:lnTo>
                    <a:lnTo>
                      <a:pt x="1034719" y="1848116"/>
                    </a:lnTo>
                    <a:lnTo>
                      <a:pt x="1030427" y="1853018"/>
                    </a:lnTo>
                    <a:lnTo>
                      <a:pt x="1037856" y="1851850"/>
                    </a:lnTo>
                    <a:lnTo>
                      <a:pt x="1045159" y="1850313"/>
                    </a:lnTo>
                    <a:lnTo>
                      <a:pt x="1052410" y="1848561"/>
                    </a:lnTo>
                    <a:lnTo>
                      <a:pt x="1048689" y="1852549"/>
                    </a:lnTo>
                    <a:lnTo>
                      <a:pt x="1015568" y="1871383"/>
                    </a:lnTo>
                    <a:lnTo>
                      <a:pt x="973785" y="1883575"/>
                    </a:lnTo>
                    <a:lnTo>
                      <a:pt x="949198" y="1886038"/>
                    </a:lnTo>
                    <a:lnTo>
                      <a:pt x="945413" y="1884908"/>
                    </a:lnTo>
                    <a:lnTo>
                      <a:pt x="958100" y="1879917"/>
                    </a:lnTo>
                    <a:lnTo>
                      <a:pt x="966228" y="1875116"/>
                    </a:lnTo>
                    <a:lnTo>
                      <a:pt x="971638" y="1870608"/>
                    </a:lnTo>
                    <a:lnTo>
                      <a:pt x="976134" y="1866468"/>
                    </a:lnTo>
                    <a:lnTo>
                      <a:pt x="979246" y="1863852"/>
                    </a:lnTo>
                    <a:lnTo>
                      <a:pt x="1020076" y="1851266"/>
                    </a:lnTo>
                    <a:lnTo>
                      <a:pt x="1016114" y="1849158"/>
                    </a:lnTo>
                    <a:lnTo>
                      <a:pt x="1012024" y="1846681"/>
                    </a:lnTo>
                    <a:lnTo>
                      <a:pt x="1010831" y="1843506"/>
                    </a:lnTo>
                    <a:lnTo>
                      <a:pt x="1015555" y="1839302"/>
                    </a:lnTo>
                    <a:lnTo>
                      <a:pt x="992124" y="1848700"/>
                    </a:lnTo>
                    <a:lnTo>
                      <a:pt x="968451" y="1856206"/>
                    </a:lnTo>
                    <a:lnTo>
                      <a:pt x="944626" y="1862429"/>
                    </a:lnTo>
                    <a:lnTo>
                      <a:pt x="920699" y="1868030"/>
                    </a:lnTo>
                    <a:lnTo>
                      <a:pt x="820064" y="1887512"/>
                    </a:lnTo>
                    <a:lnTo>
                      <a:pt x="834986" y="1891030"/>
                    </a:lnTo>
                    <a:lnTo>
                      <a:pt x="838860" y="1893951"/>
                    </a:lnTo>
                    <a:lnTo>
                      <a:pt x="834656" y="1896554"/>
                    </a:lnTo>
                    <a:lnTo>
                      <a:pt x="825411" y="1899119"/>
                    </a:lnTo>
                    <a:lnTo>
                      <a:pt x="814247" y="1901913"/>
                    </a:lnTo>
                    <a:lnTo>
                      <a:pt x="804278" y="1905076"/>
                    </a:lnTo>
                    <a:lnTo>
                      <a:pt x="798690" y="1909025"/>
                    </a:lnTo>
                    <a:lnTo>
                      <a:pt x="800696" y="1914220"/>
                    </a:lnTo>
                    <a:lnTo>
                      <a:pt x="832586" y="1908009"/>
                    </a:lnTo>
                    <a:lnTo>
                      <a:pt x="830059" y="1912366"/>
                    </a:lnTo>
                    <a:lnTo>
                      <a:pt x="839812" y="1911667"/>
                    </a:lnTo>
                    <a:lnTo>
                      <a:pt x="849541" y="1910626"/>
                    </a:lnTo>
                    <a:lnTo>
                      <a:pt x="868946" y="1908086"/>
                    </a:lnTo>
                    <a:lnTo>
                      <a:pt x="860348" y="1901710"/>
                    </a:lnTo>
                    <a:lnTo>
                      <a:pt x="860221" y="1901609"/>
                    </a:lnTo>
                    <a:lnTo>
                      <a:pt x="854354" y="1901710"/>
                    </a:lnTo>
                    <a:lnTo>
                      <a:pt x="855395" y="1893925"/>
                    </a:lnTo>
                    <a:lnTo>
                      <a:pt x="870864" y="1893697"/>
                    </a:lnTo>
                    <a:lnTo>
                      <a:pt x="891768" y="1903958"/>
                    </a:lnTo>
                    <a:lnTo>
                      <a:pt x="911517" y="1905635"/>
                    </a:lnTo>
                    <a:lnTo>
                      <a:pt x="925880" y="1902866"/>
                    </a:lnTo>
                    <a:lnTo>
                      <a:pt x="940104" y="1899500"/>
                    </a:lnTo>
                    <a:lnTo>
                      <a:pt x="962647" y="1893697"/>
                    </a:lnTo>
                    <a:lnTo>
                      <a:pt x="968375" y="1892223"/>
                    </a:lnTo>
                    <a:lnTo>
                      <a:pt x="964349" y="1895525"/>
                    </a:lnTo>
                    <a:lnTo>
                      <a:pt x="969124" y="1894306"/>
                    </a:lnTo>
                    <a:lnTo>
                      <a:pt x="970940" y="1892681"/>
                    </a:lnTo>
                    <a:lnTo>
                      <a:pt x="971296" y="1892223"/>
                    </a:lnTo>
                    <a:lnTo>
                      <a:pt x="972235" y="1891030"/>
                    </a:lnTo>
                    <a:lnTo>
                      <a:pt x="987018" y="1886038"/>
                    </a:lnTo>
                    <a:lnTo>
                      <a:pt x="1018565" y="1875421"/>
                    </a:lnTo>
                    <a:lnTo>
                      <a:pt x="1063332" y="1856714"/>
                    </a:lnTo>
                    <a:lnTo>
                      <a:pt x="1079627" y="1848561"/>
                    </a:lnTo>
                    <a:lnTo>
                      <a:pt x="1099248" y="1838731"/>
                    </a:lnTo>
                    <a:lnTo>
                      <a:pt x="1106385" y="1835162"/>
                    </a:lnTo>
                    <a:lnTo>
                      <a:pt x="1147521" y="1811007"/>
                    </a:lnTo>
                    <a:lnTo>
                      <a:pt x="1154176" y="1804339"/>
                    </a:lnTo>
                    <a:lnTo>
                      <a:pt x="1155242" y="1800707"/>
                    </a:lnTo>
                    <a:close/>
                  </a:path>
                  <a:path w="1385569" h="1920875">
                    <a:moveTo>
                      <a:pt x="1195705" y="1757540"/>
                    </a:moveTo>
                    <a:lnTo>
                      <a:pt x="1180134" y="1767255"/>
                    </a:lnTo>
                    <a:lnTo>
                      <a:pt x="1192707" y="1766100"/>
                    </a:lnTo>
                    <a:lnTo>
                      <a:pt x="1195705" y="1757540"/>
                    </a:lnTo>
                    <a:close/>
                  </a:path>
                  <a:path w="1385569" h="1920875">
                    <a:moveTo>
                      <a:pt x="1211199" y="1747824"/>
                    </a:moveTo>
                    <a:lnTo>
                      <a:pt x="1204607" y="1743367"/>
                    </a:lnTo>
                    <a:lnTo>
                      <a:pt x="1200670" y="1743036"/>
                    </a:lnTo>
                    <a:lnTo>
                      <a:pt x="1195717" y="1757540"/>
                    </a:lnTo>
                    <a:lnTo>
                      <a:pt x="1211199" y="1747824"/>
                    </a:lnTo>
                    <a:close/>
                  </a:path>
                  <a:path w="1385569" h="1920875">
                    <a:moveTo>
                      <a:pt x="1246378" y="1738960"/>
                    </a:moveTo>
                    <a:lnTo>
                      <a:pt x="1233805" y="1732064"/>
                    </a:lnTo>
                    <a:lnTo>
                      <a:pt x="1211199" y="1747812"/>
                    </a:lnTo>
                    <a:lnTo>
                      <a:pt x="1217218" y="1751228"/>
                    </a:lnTo>
                    <a:lnTo>
                      <a:pt x="1224457" y="1752358"/>
                    </a:lnTo>
                    <a:lnTo>
                      <a:pt x="1233855" y="1749005"/>
                    </a:lnTo>
                    <a:lnTo>
                      <a:pt x="1246378" y="1738960"/>
                    </a:lnTo>
                    <a:close/>
                  </a:path>
                  <a:path w="1385569" h="1920875">
                    <a:moveTo>
                      <a:pt x="1250188" y="1720215"/>
                    </a:moveTo>
                    <a:lnTo>
                      <a:pt x="1244168" y="1724558"/>
                    </a:lnTo>
                    <a:lnTo>
                      <a:pt x="1238097" y="1727784"/>
                    </a:lnTo>
                    <a:lnTo>
                      <a:pt x="1232306" y="1731213"/>
                    </a:lnTo>
                    <a:lnTo>
                      <a:pt x="1233805" y="1732064"/>
                    </a:lnTo>
                    <a:lnTo>
                      <a:pt x="1239278" y="1728139"/>
                    </a:lnTo>
                    <a:lnTo>
                      <a:pt x="1244981" y="1724418"/>
                    </a:lnTo>
                    <a:lnTo>
                      <a:pt x="1250188" y="1720215"/>
                    </a:lnTo>
                    <a:close/>
                  </a:path>
                  <a:path w="1385569" h="1920875">
                    <a:moveTo>
                      <a:pt x="1271104" y="1703857"/>
                    </a:moveTo>
                    <a:lnTo>
                      <a:pt x="1250188" y="1720215"/>
                    </a:lnTo>
                    <a:lnTo>
                      <a:pt x="1255001" y="1716735"/>
                    </a:lnTo>
                    <a:lnTo>
                      <a:pt x="1260055" y="1712899"/>
                    </a:lnTo>
                    <a:lnTo>
                      <a:pt x="1265402" y="1708632"/>
                    </a:lnTo>
                    <a:lnTo>
                      <a:pt x="1271104" y="1703857"/>
                    </a:lnTo>
                    <a:close/>
                  </a:path>
                  <a:path w="1385569" h="1920875">
                    <a:moveTo>
                      <a:pt x="1347254" y="1594612"/>
                    </a:moveTo>
                    <a:lnTo>
                      <a:pt x="1340815" y="1595767"/>
                    </a:lnTo>
                    <a:lnTo>
                      <a:pt x="1333512" y="1603654"/>
                    </a:lnTo>
                    <a:lnTo>
                      <a:pt x="1327010" y="1613636"/>
                    </a:lnTo>
                    <a:lnTo>
                      <a:pt x="1322984" y="1621091"/>
                    </a:lnTo>
                    <a:lnTo>
                      <a:pt x="1339735" y="1638884"/>
                    </a:lnTo>
                    <a:lnTo>
                      <a:pt x="1345488" y="1624660"/>
                    </a:lnTo>
                    <a:lnTo>
                      <a:pt x="1344295" y="1616367"/>
                    </a:lnTo>
                    <a:lnTo>
                      <a:pt x="1338160" y="1613738"/>
                    </a:lnTo>
                    <a:lnTo>
                      <a:pt x="1329131" y="1616456"/>
                    </a:lnTo>
                    <a:lnTo>
                      <a:pt x="1336319" y="1606816"/>
                    </a:lnTo>
                    <a:lnTo>
                      <a:pt x="1342097" y="1605165"/>
                    </a:lnTo>
                    <a:lnTo>
                      <a:pt x="1345920" y="1603679"/>
                    </a:lnTo>
                    <a:lnTo>
                      <a:pt x="1347254" y="1594612"/>
                    </a:lnTo>
                    <a:close/>
                  </a:path>
                  <a:path w="1385569" h="1920875">
                    <a:moveTo>
                      <a:pt x="1378394" y="1553197"/>
                    </a:moveTo>
                    <a:lnTo>
                      <a:pt x="1378140" y="1552575"/>
                    </a:lnTo>
                    <a:lnTo>
                      <a:pt x="1377492" y="1553375"/>
                    </a:lnTo>
                    <a:lnTo>
                      <a:pt x="1378331" y="1554568"/>
                    </a:lnTo>
                    <a:lnTo>
                      <a:pt x="1378394" y="1553197"/>
                    </a:lnTo>
                    <a:close/>
                  </a:path>
                  <a:path w="1385569" h="1920875">
                    <a:moveTo>
                      <a:pt x="1384947" y="1563522"/>
                    </a:moveTo>
                    <a:lnTo>
                      <a:pt x="1378331" y="1554568"/>
                    </a:lnTo>
                    <a:lnTo>
                      <a:pt x="1377289" y="1560283"/>
                    </a:lnTo>
                    <a:lnTo>
                      <a:pt x="1374457" y="1568018"/>
                    </a:lnTo>
                    <a:lnTo>
                      <a:pt x="1370241" y="1575333"/>
                    </a:lnTo>
                    <a:lnTo>
                      <a:pt x="1365034" y="1579778"/>
                    </a:lnTo>
                    <a:lnTo>
                      <a:pt x="1363484" y="1569885"/>
                    </a:lnTo>
                    <a:lnTo>
                      <a:pt x="1356461" y="1604225"/>
                    </a:lnTo>
                    <a:lnTo>
                      <a:pt x="1370914" y="1583982"/>
                    </a:lnTo>
                    <a:lnTo>
                      <a:pt x="1378051" y="1573809"/>
                    </a:lnTo>
                    <a:lnTo>
                      <a:pt x="1384947" y="1563522"/>
                    </a:lnTo>
                    <a:close/>
                  </a:path>
                </a:pathLst>
              </a:custGeom>
              <a:grpFill/>
            </p:spPr>
            <p:txBody>
              <a:bodyPr wrap="square" lIns="0" tIns="0" rIns="0" bIns="0" rtlCol="0"/>
              <a:lstStyle/>
              <a:p>
                <a:endParaRPr/>
              </a:p>
            </p:txBody>
          </p:sp>
          <p:sp>
            <p:nvSpPr>
              <p:cNvPr id="118" name="object 118"/>
              <p:cNvSpPr/>
              <p:nvPr/>
            </p:nvSpPr>
            <p:spPr>
              <a:xfrm>
                <a:off x="17635804" y="1887314"/>
                <a:ext cx="466090" cy="84455"/>
              </a:xfrm>
              <a:custGeom>
                <a:avLst/>
                <a:gdLst/>
                <a:ahLst/>
                <a:cxnLst/>
                <a:rect l="l" t="t" r="r" b="b"/>
                <a:pathLst>
                  <a:path w="466090" h="84455">
                    <a:moveTo>
                      <a:pt x="10502" y="76720"/>
                    </a:moveTo>
                    <a:lnTo>
                      <a:pt x="7835" y="77012"/>
                    </a:lnTo>
                    <a:lnTo>
                      <a:pt x="4572" y="77597"/>
                    </a:lnTo>
                    <a:lnTo>
                      <a:pt x="0" y="79463"/>
                    </a:lnTo>
                    <a:lnTo>
                      <a:pt x="3505" y="78536"/>
                    </a:lnTo>
                    <a:lnTo>
                      <a:pt x="7048" y="77927"/>
                    </a:lnTo>
                    <a:lnTo>
                      <a:pt x="10502" y="76720"/>
                    </a:lnTo>
                    <a:close/>
                  </a:path>
                  <a:path w="466090" h="84455">
                    <a:moveTo>
                      <a:pt x="23126" y="84239"/>
                    </a:moveTo>
                    <a:lnTo>
                      <a:pt x="22644" y="83718"/>
                    </a:lnTo>
                    <a:lnTo>
                      <a:pt x="21666" y="82677"/>
                    </a:lnTo>
                    <a:lnTo>
                      <a:pt x="21424" y="83337"/>
                    </a:lnTo>
                    <a:lnTo>
                      <a:pt x="21590" y="83934"/>
                    </a:lnTo>
                    <a:lnTo>
                      <a:pt x="23126" y="84239"/>
                    </a:lnTo>
                    <a:close/>
                  </a:path>
                  <a:path w="466090" h="84455">
                    <a:moveTo>
                      <a:pt x="38404" y="73545"/>
                    </a:moveTo>
                    <a:lnTo>
                      <a:pt x="34036" y="69278"/>
                    </a:lnTo>
                    <a:lnTo>
                      <a:pt x="10502" y="76708"/>
                    </a:lnTo>
                    <a:lnTo>
                      <a:pt x="16243" y="76263"/>
                    </a:lnTo>
                    <a:lnTo>
                      <a:pt x="18757" y="79375"/>
                    </a:lnTo>
                    <a:lnTo>
                      <a:pt x="21666" y="82677"/>
                    </a:lnTo>
                    <a:lnTo>
                      <a:pt x="22987" y="79590"/>
                    </a:lnTo>
                    <a:lnTo>
                      <a:pt x="38404" y="73545"/>
                    </a:lnTo>
                    <a:close/>
                  </a:path>
                  <a:path w="466090" h="84455">
                    <a:moveTo>
                      <a:pt x="466051" y="0"/>
                    </a:moveTo>
                    <a:lnTo>
                      <a:pt x="461937" y="3822"/>
                    </a:lnTo>
                    <a:lnTo>
                      <a:pt x="455409" y="8432"/>
                    </a:lnTo>
                    <a:lnTo>
                      <a:pt x="452043" y="14490"/>
                    </a:lnTo>
                    <a:lnTo>
                      <a:pt x="455333" y="14846"/>
                    </a:lnTo>
                    <a:lnTo>
                      <a:pt x="459168" y="11112"/>
                    </a:lnTo>
                    <a:lnTo>
                      <a:pt x="462953" y="5448"/>
                    </a:lnTo>
                    <a:lnTo>
                      <a:pt x="466051" y="0"/>
                    </a:lnTo>
                    <a:close/>
                  </a:path>
                </a:pathLst>
              </a:custGeom>
              <a:grpFill/>
            </p:spPr>
            <p:txBody>
              <a:bodyPr wrap="square" lIns="0" tIns="0" rIns="0" bIns="0" rtlCol="0"/>
              <a:lstStyle/>
              <a:p>
                <a:endParaRPr/>
              </a:p>
            </p:txBody>
          </p:sp>
        </p:grpSp>
        <p:sp>
          <p:nvSpPr>
            <p:cNvPr id="119" name="object 119"/>
            <p:cNvSpPr/>
            <p:nvPr/>
          </p:nvSpPr>
          <p:spPr>
            <a:xfrm>
              <a:off x="11099596" y="866751"/>
              <a:ext cx="4621" cy="6161"/>
            </a:xfrm>
            <a:custGeom>
              <a:avLst/>
              <a:gdLst/>
              <a:ahLst/>
              <a:cxnLst/>
              <a:rect l="l" t="t" r="r" b="b"/>
              <a:pathLst>
                <a:path w="7619" h="10159">
                  <a:moveTo>
                    <a:pt x="7130" y="0"/>
                  </a:moveTo>
                  <a:lnTo>
                    <a:pt x="3581" y="3287"/>
                  </a:lnTo>
                  <a:lnTo>
                    <a:pt x="1800" y="4963"/>
                  </a:lnTo>
                  <a:lnTo>
                    <a:pt x="0" y="9968"/>
                  </a:lnTo>
                  <a:lnTo>
                    <a:pt x="7130" y="0"/>
                  </a:lnTo>
                  <a:close/>
                </a:path>
              </a:pathLst>
            </a:custGeom>
            <a:solidFill>
              <a:srgbClr val="1CADEB"/>
            </a:solidFill>
          </p:spPr>
          <p:txBody>
            <a:bodyPr wrap="square" lIns="0" tIns="0" rIns="0" bIns="0" rtlCol="0"/>
            <a:lstStyle/>
            <a:p>
              <a:endParaRPr/>
            </a:p>
          </p:txBody>
        </p:sp>
        <p:grpSp>
          <p:nvGrpSpPr>
            <p:cNvPr id="120" name="object 120"/>
            <p:cNvGrpSpPr/>
            <p:nvPr/>
          </p:nvGrpSpPr>
          <p:grpSpPr>
            <a:xfrm>
              <a:off x="8348903" y="-11216"/>
              <a:ext cx="3713154" cy="2762647"/>
              <a:chOff x="13766991" y="5"/>
              <a:chExt cx="6122836" cy="4555490"/>
            </a:xfrm>
            <a:solidFill>
              <a:schemeClr val="accent1"/>
            </a:solidFill>
          </p:grpSpPr>
          <p:sp>
            <p:nvSpPr>
              <p:cNvPr id="121" name="object 121"/>
              <p:cNvSpPr/>
              <p:nvPr/>
            </p:nvSpPr>
            <p:spPr>
              <a:xfrm>
                <a:off x="18177612" y="1221098"/>
                <a:ext cx="6350" cy="50800"/>
              </a:xfrm>
              <a:custGeom>
                <a:avLst/>
                <a:gdLst/>
                <a:ahLst/>
                <a:cxnLst/>
                <a:rect l="l" t="t" r="r" b="b"/>
                <a:pathLst>
                  <a:path w="6350" h="50800">
                    <a:moveTo>
                      <a:pt x="4406" y="20751"/>
                    </a:moveTo>
                    <a:lnTo>
                      <a:pt x="1854" y="12941"/>
                    </a:lnTo>
                    <a:lnTo>
                      <a:pt x="3924" y="14008"/>
                    </a:lnTo>
                    <a:lnTo>
                      <a:pt x="635" y="0"/>
                    </a:lnTo>
                    <a:lnTo>
                      <a:pt x="266" y="11823"/>
                    </a:lnTo>
                    <a:lnTo>
                      <a:pt x="0" y="25819"/>
                    </a:lnTo>
                    <a:lnTo>
                      <a:pt x="800" y="38900"/>
                    </a:lnTo>
                    <a:lnTo>
                      <a:pt x="3606" y="47993"/>
                    </a:lnTo>
                    <a:lnTo>
                      <a:pt x="2730" y="40652"/>
                    </a:lnTo>
                    <a:lnTo>
                      <a:pt x="3848" y="30784"/>
                    </a:lnTo>
                    <a:lnTo>
                      <a:pt x="4406" y="20751"/>
                    </a:lnTo>
                    <a:close/>
                  </a:path>
                  <a:path w="6350" h="50800">
                    <a:moveTo>
                      <a:pt x="6184" y="50241"/>
                    </a:moveTo>
                    <a:lnTo>
                      <a:pt x="5156" y="49847"/>
                    </a:lnTo>
                    <a:lnTo>
                      <a:pt x="4343" y="49047"/>
                    </a:lnTo>
                    <a:lnTo>
                      <a:pt x="3606" y="47993"/>
                    </a:lnTo>
                    <a:lnTo>
                      <a:pt x="4178" y="49034"/>
                    </a:lnTo>
                    <a:lnTo>
                      <a:pt x="5016" y="49796"/>
                    </a:lnTo>
                    <a:lnTo>
                      <a:pt x="6184" y="50241"/>
                    </a:lnTo>
                    <a:close/>
                  </a:path>
                </a:pathLst>
              </a:custGeom>
              <a:grpFill/>
            </p:spPr>
            <p:txBody>
              <a:bodyPr wrap="square" lIns="0" tIns="0" rIns="0" bIns="0" rtlCol="0"/>
              <a:lstStyle/>
              <a:p>
                <a:endParaRPr/>
              </a:p>
            </p:txBody>
          </p:sp>
          <p:sp>
            <p:nvSpPr>
              <p:cNvPr id="122" name="object 122"/>
              <p:cNvSpPr/>
              <p:nvPr/>
            </p:nvSpPr>
            <p:spPr>
              <a:xfrm>
                <a:off x="13837642" y="11531"/>
                <a:ext cx="6052185" cy="4470401"/>
              </a:xfrm>
              <a:custGeom>
                <a:avLst/>
                <a:gdLst/>
                <a:ahLst/>
                <a:cxnLst/>
                <a:rect l="l" t="t" r="r" b="b"/>
                <a:pathLst>
                  <a:path w="6052184" h="4470400">
                    <a:moveTo>
                      <a:pt x="1787381" y="4457700"/>
                    </a:moveTo>
                    <a:lnTo>
                      <a:pt x="987588" y="4457700"/>
                    </a:lnTo>
                    <a:lnTo>
                      <a:pt x="1037810" y="4470400"/>
                    </a:lnTo>
                    <a:lnTo>
                      <a:pt x="1737343" y="4470400"/>
                    </a:lnTo>
                    <a:lnTo>
                      <a:pt x="1787381" y="4457700"/>
                    </a:lnTo>
                    <a:close/>
                  </a:path>
                  <a:path w="6052184" h="4470400">
                    <a:moveTo>
                      <a:pt x="1937492" y="4445000"/>
                    </a:moveTo>
                    <a:lnTo>
                      <a:pt x="837158" y="4445000"/>
                    </a:lnTo>
                    <a:lnTo>
                      <a:pt x="887255" y="4457700"/>
                    </a:lnTo>
                    <a:lnTo>
                      <a:pt x="1887462" y="4457700"/>
                    </a:lnTo>
                    <a:lnTo>
                      <a:pt x="1937492" y="4445000"/>
                    </a:lnTo>
                    <a:close/>
                  </a:path>
                  <a:path w="6052184" h="4470400">
                    <a:moveTo>
                      <a:pt x="2037490" y="4432300"/>
                    </a:moveTo>
                    <a:lnTo>
                      <a:pt x="687236" y="4432300"/>
                    </a:lnTo>
                    <a:lnTo>
                      <a:pt x="737142" y="4445000"/>
                    </a:lnTo>
                    <a:lnTo>
                      <a:pt x="1987503" y="4445000"/>
                    </a:lnTo>
                    <a:lnTo>
                      <a:pt x="2037490" y="4432300"/>
                    </a:lnTo>
                    <a:close/>
                  </a:path>
                  <a:path w="6052184" h="4470400">
                    <a:moveTo>
                      <a:pt x="2237032" y="4406900"/>
                    </a:moveTo>
                    <a:lnTo>
                      <a:pt x="538014" y="4406900"/>
                    </a:lnTo>
                    <a:lnTo>
                      <a:pt x="637408" y="4432300"/>
                    </a:lnTo>
                    <a:lnTo>
                      <a:pt x="2087443" y="4432300"/>
                    </a:lnTo>
                    <a:lnTo>
                      <a:pt x="2137357" y="4419600"/>
                    </a:lnTo>
                    <a:lnTo>
                      <a:pt x="2187222" y="4419600"/>
                    </a:lnTo>
                    <a:lnTo>
                      <a:pt x="2237032" y="4406900"/>
                    </a:lnTo>
                    <a:close/>
                  </a:path>
                  <a:path w="6052184" h="4470400">
                    <a:moveTo>
                      <a:pt x="6040254" y="0"/>
                    </a:moveTo>
                    <a:lnTo>
                      <a:pt x="5416873" y="0"/>
                    </a:lnTo>
                    <a:lnTo>
                      <a:pt x="5408254" y="50800"/>
                    </a:lnTo>
                    <a:lnTo>
                      <a:pt x="5399235" y="101600"/>
                    </a:lnTo>
                    <a:lnTo>
                      <a:pt x="5389810" y="152400"/>
                    </a:lnTo>
                    <a:lnTo>
                      <a:pt x="5379977" y="203200"/>
                    </a:lnTo>
                    <a:lnTo>
                      <a:pt x="5369730" y="241300"/>
                    </a:lnTo>
                    <a:lnTo>
                      <a:pt x="5359067" y="292100"/>
                    </a:lnTo>
                    <a:lnTo>
                      <a:pt x="5347983" y="342900"/>
                    </a:lnTo>
                    <a:lnTo>
                      <a:pt x="5336474" y="381000"/>
                    </a:lnTo>
                    <a:lnTo>
                      <a:pt x="5324535" y="431800"/>
                    </a:lnTo>
                    <a:lnTo>
                      <a:pt x="5312163" y="482600"/>
                    </a:lnTo>
                    <a:lnTo>
                      <a:pt x="5299354" y="533400"/>
                    </a:lnTo>
                    <a:lnTo>
                      <a:pt x="5286104" y="571500"/>
                    </a:lnTo>
                    <a:lnTo>
                      <a:pt x="5272409" y="622300"/>
                    </a:lnTo>
                    <a:lnTo>
                      <a:pt x="5258264" y="673100"/>
                    </a:lnTo>
                    <a:lnTo>
                      <a:pt x="5243665" y="711200"/>
                    </a:lnTo>
                    <a:lnTo>
                      <a:pt x="5228609" y="762000"/>
                    </a:lnTo>
                    <a:lnTo>
                      <a:pt x="5213092" y="800100"/>
                    </a:lnTo>
                    <a:lnTo>
                      <a:pt x="5197109" y="850900"/>
                    </a:lnTo>
                    <a:lnTo>
                      <a:pt x="5180656" y="901700"/>
                    </a:lnTo>
                    <a:lnTo>
                      <a:pt x="5163730" y="939800"/>
                    </a:lnTo>
                    <a:lnTo>
                      <a:pt x="5146326" y="990600"/>
                    </a:lnTo>
                    <a:lnTo>
                      <a:pt x="5128440" y="1028700"/>
                    </a:lnTo>
                    <a:lnTo>
                      <a:pt x="5110068" y="1079500"/>
                    </a:lnTo>
                    <a:lnTo>
                      <a:pt x="5091206" y="1117600"/>
                    </a:lnTo>
                    <a:lnTo>
                      <a:pt x="5071850" y="1168400"/>
                    </a:lnTo>
                    <a:lnTo>
                      <a:pt x="5051996" y="1206500"/>
                    </a:lnTo>
                    <a:lnTo>
                      <a:pt x="5031641" y="1257300"/>
                    </a:lnTo>
                    <a:lnTo>
                      <a:pt x="5010778" y="1295400"/>
                    </a:lnTo>
                    <a:lnTo>
                      <a:pt x="4989406" y="1346200"/>
                    </a:lnTo>
                    <a:lnTo>
                      <a:pt x="4967520" y="1384300"/>
                    </a:lnTo>
                    <a:lnTo>
                      <a:pt x="4945115" y="1435100"/>
                    </a:lnTo>
                    <a:lnTo>
                      <a:pt x="4922188" y="1473200"/>
                    </a:lnTo>
                    <a:lnTo>
                      <a:pt x="4898734" y="1511300"/>
                    </a:lnTo>
                    <a:lnTo>
                      <a:pt x="4874750" y="1562100"/>
                    </a:lnTo>
                    <a:lnTo>
                      <a:pt x="4850232" y="1600200"/>
                    </a:lnTo>
                    <a:lnTo>
                      <a:pt x="4825175" y="1638300"/>
                    </a:lnTo>
                    <a:lnTo>
                      <a:pt x="4799575" y="1689100"/>
                    </a:lnTo>
                    <a:lnTo>
                      <a:pt x="4773429" y="1727200"/>
                    </a:lnTo>
                    <a:lnTo>
                      <a:pt x="4746732" y="1765300"/>
                    </a:lnTo>
                    <a:lnTo>
                      <a:pt x="4719480" y="1816100"/>
                    </a:lnTo>
                    <a:lnTo>
                      <a:pt x="4691669" y="1854200"/>
                    </a:lnTo>
                    <a:lnTo>
                      <a:pt x="4663296" y="1892300"/>
                    </a:lnTo>
                    <a:lnTo>
                      <a:pt x="4634355" y="1930400"/>
                    </a:lnTo>
                    <a:lnTo>
                      <a:pt x="4604844" y="1968500"/>
                    </a:lnTo>
                    <a:lnTo>
                      <a:pt x="4574757" y="2019300"/>
                    </a:lnTo>
                    <a:lnTo>
                      <a:pt x="4544092" y="2057400"/>
                    </a:lnTo>
                    <a:lnTo>
                      <a:pt x="4512843" y="2095500"/>
                    </a:lnTo>
                    <a:lnTo>
                      <a:pt x="4481007" y="2133600"/>
                    </a:lnTo>
                    <a:lnTo>
                      <a:pt x="4448580" y="2171700"/>
                    </a:lnTo>
                    <a:lnTo>
                      <a:pt x="4415557" y="2209800"/>
                    </a:lnTo>
                    <a:lnTo>
                      <a:pt x="4381935" y="2247900"/>
                    </a:lnTo>
                    <a:lnTo>
                      <a:pt x="4347710" y="2286000"/>
                    </a:lnTo>
                    <a:lnTo>
                      <a:pt x="4332571" y="2298700"/>
                    </a:lnTo>
                    <a:lnTo>
                      <a:pt x="4314126" y="2324100"/>
                    </a:lnTo>
                    <a:lnTo>
                      <a:pt x="4258372" y="2387600"/>
                    </a:lnTo>
                    <a:lnTo>
                      <a:pt x="4162909" y="2489200"/>
                    </a:lnTo>
                    <a:lnTo>
                      <a:pt x="4140699" y="2501900"/>
                    </a:lnTo>
                    <a:lnTo>
                      <a:pt x="4114796" y="2527300"/>
                    </a:lnTo>
                    <a:lnTo>
                      <a:pt x="4088547" y="2552700"/>
                    </a:lnTo>
                    <a:lnTo>
                      <a:pt x="4065300" y="2578100"/>
                    </a:lnTo>
                    <a:lnTo>
                      <a:pt x="4028703" y="2616200"/>
                    </a:lnTo>
                    <a:lnTo>
                      <a:pt x="3990965" y="2641600"/>
                    </a:lnTo>
                    <a:lnTo>
                      <a:pt x="3913732" y="2717800"/>
                    </a:lnTo>
                    <a:lnTo>
                      <a:pt x="3875065" y="2743200"/>
                    </a:lnTo>
                    <a:lnTo>
                      <a:pt x="3836919" y="2781300"/>
                    </a:lnTo>
                    <a:lnTo>
                      <a:pt x="3797769" y="2806700"/>
                    </a:lnTo>
                    <a:lnTo>
                      <a:pt x="3756283" y="2844800"/>
                    </a:lnTo>
                    <a:lnTo>
                      <a:pt x="3714875" y="2870200"/>
                    </a:lnTo>
                    <a:lnTo>
                      <a:pt x="3675961" y="2908300"/>
                    </a:lnTo>
                    <a:lnTo>
                      <a:pt x="3636527" y="2933700"/>
                    </a:lnTo>
                    <a:lnTo>
                      <a:pt x="3594205" y="2959100"/>
                    </a:lnTo>
                    <a:lnTo>
                      <a:pt x="3550336" y="2997200"/>
                    </a:lnTo>
                    <a:lnTo>
                      <a:pt x="3506262" y="3022600"/>
                    </a:lnTo>
                    <a:lnTo>
                      <a:pt x="3463322" y="3060700"/>
                    </a:lnTo>
                    <a:lnTo>
                      <a:pt x="3422859" y="3086100"/>
                    </a:lnTo>
                    <a:lnTo>
                      <a:pt x="3379849" y="3111500"/>
                    </a:lnTo>
                    <a:lnTo>
                      <a:pt x="3331842" y="3136900"/>
                    </a:lnTo>
                    <a:lnTo>
                      <a:pt x="3281909" y="3175000"/>
                    </a:lnTo>
                    <a:lnTo>
                      <a:pt x="3233125" y="3200400"/>
                    </a:lnTo>
                    <a:lnTo>
                      <a:pt x="2878381" y="3403600"/>
                    </a:lnTo>
                    <a:lnTo>
                      <a:pt x="2833441" y="3416300"/>
                    </a:lnTo>
                    <a:lnTo>
                      <a:pt x="2697733" y="3492500"/>
                    </a:lnTo>
                    <a:lnTo>
                      <a:pt x="2652208" y="3505200"/>
                    </a:lnTo>
                    <a:lnTo>
                      <a:pt x="2560742" y="3556000"/>
                    </a:lnTo>
                    <a:lnTo>
                      <a:pt x="2514806" y="3568700"/>
                    </a:lnTo>
                    <a:lnTo>
                      <a:pt x="2468737" y="3594100"/>
                    </a:lnTo>
                    <a:lnTo>
                      <a:pt x="2422537" y="3606800"/>
                    </a:lnTo>
                    <a:lnTo>
                      <a:pt x="2376210" y="3632200"/>
                    </a:lnTo>
                    <a:lnTo>
                      <a:pt x="2329758" y="3644900"/>
                    </a:lnTo>
                    <a:lnTo>
                      <a:pt x="2283184" y="3670300"/>
                    </a:lnTo>
                    <a:lnTo>
                      <a:pt x="2236489" y="3683000"/>
                    </a:lnTo>
                    <a:lnTo>
                      <a:pt x="2189676" y="3708400"/>
                    </a:lnTo>
                    <a:lnTo>
                      <a:pt x="2095707" y="3733800"/>
                    </a:lnTo>
                    <a:lnTo>
                      <a:pt x="2048555" y="3759200"/>
                    </a:lnTo>
                    <a:lnTo>
                      <a:pt x="1953931" y="3784600"/>
                    </a:lnTo>
                    <a:lnTo>
                      <a:pt x="1906463" y="3810000"/>
                    </a:lnTo>
                    <a:lnTo>
                      <a:pt x="1763466" y="3848100"/>
                    </a:lnTo>
                    <a:lnTo>
                      <a:pt x="1715611" y="3873500"/>
                    </a:lnTo>
                    <a:lnTo>
                      <a:pt x="1475023" y="3937000"/>
                    </a:lnTo>
                    <a:lnTo>
                      <a:pt x="1426660" y="3962400"/>
                    </a:lnTo>
                    <a:lnTo>
                      <a:pt x="939260" y="4089400"/>
                    </a:lnTo>
                    <a:lnTo>
                      <a:pt x="890197" y="4089400"/>
                    </a:lnTo>
                    <a:lnTo>
                      <a:pt x="594876" y="4165600"/>
                    </a:lnTo>
                    <a:lnTo>
                      <a:pt x="545523" y="4165600"/>
                    </a:lnTo>
                    <a:lnTo>
                      <a:pt x="347814" y="4216400"/>
                    </a:lnTo>
                    <a:lnTo>
                      <a:pt x="298326" y="4216400"/>
                    </a:lnTo>
                    <a:lnTo>
                      <a:pt x="199295" y="4241800"/>
                    </a:lnTo>
                    <a:lnTo>
                      <a:pt x="149756" y="4241800"/>
                    </a:lnTo>
                    <a:lnTo>
                      <a:pt x="1078" y="4279900"/>
                    </a:lnTo>
                    <a:lnTo>
                      <a:pt x="0" y="4292600"/>
                    </a:lnTo>
                    <a:lnTo>
                      <a:pt x="340478" y="4381500"/>
                    </a:lnTo>
                    <a:lnTo>
                      <a:pt x="389688" y="4381500"/>
                    </a:lnTo>
                    <a:lnTo>
                      <a:pt x="488463" y="4406900"/>
                    </a:lnTo>
                    <a:lnTo>
                      <a:pt x="2286779" y="4406900"/>
                    </a:lnTo>
                    <a:lnTo>
                      <a:pt x="2435567" y="4368800"/>
                    </a:lnTo>
                    <a:lnTo>
                      <a:pt x="2484987" y="4368800"/>
                    </a:lnTo>
                    <a:lnTo>
                      <a:pt x="3020299" y="4229100"/>
                    </a:lnTo>
                    <a:lnTo>
                      <a:pt x="3068012" y="4203700"/>
                    </a:lnTo>
                    <a:lnTo>
                      <a:pt x="3209975" y="4165600"/>
                    </a:lnTo>
                    <a:lnTo>
                      <a:pt x="3256830" y="4140200"/>
                    </a:lnTo>
                    <a:lnTo>
                      <a:pt x="3303841" y="4127500"/>
                    </a:lnTo>
                    <a:lnTo>
                      <a:pt x="3350944" y="4102100"/>
                    </a:lnTo>
                    <a:lnTo>
                      <a:pt x="3398073" y="4089400"/>
                    </a:lnTo>
                    <a:lnTo>
                      <a:pt x="3445162" y="4064000"/>
                    </a:lnTo>
                    <a:lnTo>
                      <a:pt x="3492146" y="4051300"/>
                    </a:lnTo>
                    <a:lnTo>
                      <a:pt x="3585536" y="4000500"/>
                    </a:lnTo>
                    <a:lnTo>
                      <a:pt x="3631810" y="3987800"/>
                    </a:lnTo>
                    <a:lnTo>
                      <a:pt x="3768165" y="3911600"/>
                    </a:lnTo>
                    <a:lnTo>
                      <a:pt x="3812575" y="3898900"/>
                    </a:lnTo>
                    <a:lnTo>
                      <a:pt x="3854690" y="3873500"/>
                    </a:lnTo>
                    <a:lnTo>
                      <a:pt x="3988549" y="3797300"/>
                    </a:lnTo>
                    <a:lnTo>
                      <a:pt x="4029835" y="3771900"/>
                    </a:lnTo>
                    <a:lnTo>
                      <a:pt x="4066272" y="3746500"/>
                    </a:lnTo>
                    <a:lnTo>
                      <a:pt x="4112017" y="3721100"/>
                    </a:lnTo>
                    <a:lnTo>
                      <a:pt x="4160645" y="3695700"/>
                    </a:lnTo>
                    <a:lnTo>
                      <a:pt x="4205729" y="3657600"/>
                    </a:lnTo>
                    <a:lnTo>
                      <a:pt x="4240844" y="3632200"/>
                    </a:lnTo>
                    <a:lnTo>
                      <a:pt x="4281472" y="3606800"/>
                    </a:lnTo>
                    <a:lnTo>
                      <a:pt x="4326442" y="3581400"/>
                    </a:lnTo>
                    <a:lnTo>
                      <a:pt x="4371300" y="3543300"/>
                    </a:lnTo>
                    <a:lnTo>
                      <a:pt x="4411593" y="3517900"/>
                    </a:lnTo>
                    <a:lnTo>
                      <a:pt x="4451155" y="3479800"/>
                    </a:lnTo>
                    <a:lnTo>
                      <a:pt x="4490805" y="3454400"/>
                    </a:lnTo>
                    <a:lnTo>
                      <a:pt x="4530392" y="3416300"/>
                    </a:lnTo>
                    <a:lnTo>
                      <a:pt x="4569761" y="3390900"/>
                    </a:lnTo>
                    <a:lnTo>
                      <a:pt x="4608760" y="3352800"/>
                    </a:lnTo>
                    <a:lnTo>
                      <a:pt x="4682416" y="3289300"/>
                    </a:lnTo>
                    <a:lnTo>
                      <a:pt x="4733022" y="3251200"/>
                    </a:lnTo>
                    <a:lnTo>
                      <a:pt x="4766137" y="3213100"/>
                    </a:lnTo>
                    <a:lnTo>
                      <a:pt x="4798663" y="3187700"/>
                    </a:lnTo>
                    <a:lnTo>
                      <a:pt x="4826795" y="3162300"/>
                    </a:lnTo>
                    <a:lnTo>
                      <a:pt x="4857049" y="3124200"/>
                    </a:lnTo>
                    <a:lnTo>
                      <a:pt x="4895835" y="3086100"/>
                    </a:lnTo>
                    <a:lnTo>
                      <a:pt x="4937152" y="3048000"/>
                    </a:lnTo>
                    <a:lnTo>
                      <a:pt x="4974996" y="3009900"/>
                    </a:lnTo>
                    <a:lnTo>
                      <a:pt x="5003365" y="2984500"/>
                    </a:lnTo>
                    <a:lnTo>
                      <a:pt x="5035393" y="2946400"/>
                    </a:lnTo>
                    <a:lnTo>
                      <a:pt x="5069613" y="2908300"/>
                    </a:lnTo>
                    <a:lnTo>
                      <a:pt x="5104355" y="2870200"/>
                    </a:lnTo>
                    <a:lnTo>
                      <a:pt x="5137951" y="2819400"/>
                    </a:lnTo>
                    <a:lnTo>
                      <a:pt x="5168732" y="2781300"/>
                    </a:lnTo>
                    <a:lnTo>
                      <a:pt x="5262148" y="2667000"/>
                    </a:lnTo>
                    <a:lnTo>
                      <a:pt x="5292531" y="2628900"/>
                    </a:lnTo>
                    <a:lnTo>
                      <a:pt x="5321953" y="2590800"/>
                    </a:lnTo>
                    <a:lnTo>
                      <a:pt x="5343814" y="2552700"/>
                    </a:lnTo>
                    <a:lnTo>
                      <a:pt x="5396261" y="2476500"/>
                    </a:lnTo>
                    <a:lnTo>
                      <a:pt x="5417845" y="2451100"/>
                    </a:lnTo>
                    <a:lnTo>
                      <a:pt x="5445402" y="2400300"/>
                    </a:lnTo>
                    <a:lnTo>
                      <a:pt x="5473574" y="2362200"/>
                    </a:lnTo>
                    <a:lnTo>
                      <a:pt x="5501584" y="2311400"/>
                    </a:lnTo>
                    <a:lnTo>
                      <a:pt x="5528658" y="2260600"/>
                    </a:lnTo>
                    <a:lnTo>
                      <a:pt x="5576493" y="2184400"/>
                    </a:lnTo>
                    <a:lnTo>
                      <a:pt x="5600143" y="2133600"/>
                    </a:lnTo>
                    <a:lnTo>
                      <a:pt x="5623478" y="2095500"/>
                    </a:lnTo>
                    <a:lnTo>
                      <a:pt x="5646395" y="2044700"/>
                    </a:lnTo>
                    <a:lnTo>
                      <a:pt x="5668792" y="1993900"/>
                    </a:lnTo>
                    <a:lnTo>
                      <a:pt x="5690567" y="1955800"/>
                    </a:lnTo>
                    <a:lnTo>
                      <a:pt x="5711617" y="1905000"/>
                    </a:lnTo>
                    <a:lnTo>
                      <a:pt x="5731840" y="1866900"/>
                    </a:lnTo>
                    <a:lnTo>
                      <a:pt x="5751133" y="1816100"/>
                    </a:lnTo>
                    <a:lnTo>
                      <a:pt x="5769395" y="1765300"/>
                    </a:lnTo>
                    <a:lnTo>
                      <a:pt x="5787780" y="1727200"/>
                    </a:lnTo>
                    <a:lnTo>
                      <a:pt x="5805543" y="1676400"/>
                    </a:lnTo>
                    <a:lnTo>
                      <a:pt x="5822684" y="1638300"/>
                    </a:lnTo>
                    <a:lnTo>
                      <a:pt x="5839203" y="1587500"/>
                    </a:lnTo>
                    <a:lnTo>
                      <a:pt x="5855102" y="1536700"/>
                    </a:lnTo>
                    <a:lnTo>
                      <a:pt x="5870379" y="1485900"/>
                    </a:lnTo>
                    <a:lnTo>
                      <a:pt x="5885037" y="1447800"/>
                    </a:lnTo>
                    <a:lnTo>
                      <a:pt x="5899075" y="1397000"/>
                    </a:lnTo>
                    <a:lnTo>
                      <a:pt x="5912494" y="1346200"/>
                    </a:lnTo>
                    <a:lnTo>
                      <a:pt x="5925294" y="1295400"/>
                    </a:lnTo>
                    <a:lnTo>
                      <a:pt x="5937475" y="1257300"/>
                    </a:lnTo>
                    <a:lnTo>
                      <a:pt x="5949039" y="1206500"/>
                    </a:lnTo>
                    <a:lnTo>
                      <a:pt x="5959986" y="1155700"/>
                    </a:lnTo>
                    <a:lnTo>
                      <a:pt x="5970315" y="1104900"/>
                    </a:lnTo>
                    <a:lnTo>
                      <a:pt x="5980028" y="1054100"/>
                    </a:lnTo>
                    <a:lnTo>
                      <a:pt x="5989125" y="1016000"/>
                    </a:lnTo>
                    <a:lnTo>
                      <a:pt x="5997606" y="965200"/>
                    </a:lnTo>
                    <a:lnTo>
                      <a:pt x="6005472" y="914400"/>
                    </a:lnTo>
                    <a:lnTo>
                      <a:pt x="6012723" y="863600"/>
                    </a:lnTo>
                    <a:lnTo>
                      <a:pt x="6019361" y="812800"/>
                    </a:lnTo>
                    <a:lnTo>
                      <a:pt x="6025384" y="762000"/>
                    </a:lnTo>
                    <a:lnTo>
                      <a:pt x="6030794" y="711200"/>
                    </a:lnTo>
                    <a:lnTo>
                      <a:pt x="6035591" y="673100"/>
                    </a:lnTo>
                    <a:lnTo>
                      <a:pt x="6039776" y="622300"/>
                    </a:lnTo>
                    <a:lnTo>
                      <a:pt x="6043349" y="571500"/>
                    </a:lnTo>
                    <a:lnTo>
                      <a:pt x="6046310" y="520700"/>
                    </a:lnTo>
                    <a:lnTo>
                      <a:pt x="6048660" y="469900"/>
                    </a:lnTo>
                    <a:lnTo>
                      <a:pt x="6050400" y="419100"/>
                    </a:lnTo>
                    <a:lnTo>
                      <a:pt x="6051530" y="368300"/>
                    </a:lnTo>
                    <a:lnTo>
                      <a:pt x="6052049" y="317500"/>
                    </a:lnTo>
                    <a:lnTo>
                      <a:pt x="6051960" y="266700"/>
                    </a:lnTo>
                    <a:lnTo>
                      <a:pt x="6051262" y="215900"/>
                    </a:lnTo>
                    <a:lnTo>
                      <a:pt x="6049955" y="177800"/>
                    </a:lnTo>
                    <a:lnTo>
                      <a:pt x="6048041" y="127000"/>
                    </a:lnTo>
                    <a:lnTo>
                      <a:pt x="6045519" y="76200"/>
                    </a:lnTo>
                    <a:lnTo>
                      <a:pt x="6042391" y="25400"/>
                    </a:lnTo>
                    <a:lnTo>
                      <a:pt x="6040254" y="0"/>
                    </a:lnTo>
                    <a:close/>
                  </a:path>
                </a:pathLst>
              </a:custGeom>
              <a:solidFill>
                <a:schemeClr val="accent1"/>
              </a:solidFill>
            </p:spPr>
            <p:txBody>
              <a:bodyPr wrap="square" lIns="0" tIns="0" rIns="0" bIns="0" rtlCol="0"/>
              <a:lstStyle/>
              <a:p>
                <a:endParaRPr/>
              </a:p>
            </p:txBody>
          </p:sp>
          <p:sp>
            <p:nvSpPr>
              <p:cNvPr id="123" name="object 123"/>
              <p:cNvSpPr/>
              <p:nvPr/>
            </p:nvSpPr>
            <p:spPr>
              <a:xfrm>
                <a:off x="13766991" y="5"/>
                <a:ext cx="5594350" cy="4555490"/>
              </a:xfrm>
              <a:custGeom>
                <a:avLst/>
                <a:gdLst/>
                <a:ahLst/>
                <a:cxnLst/>
                <a:rect l="l" t="t" r="r" b="b"/>
                <a:pathLst>
                  <a:path w="5594350" h="4555490">
                    <a:moveTo>
                      <a:pt x="561111" y="4464177"/>
                    </a:moveTo>
                    <a:lnTo>
                      <a:pt x="551967" y="4462754"/>
                    </a:lnTo>
                    <a:lnTo>
                      <a:pt x="541743" y="4460926"/>
                    </a:lnTo>
                    <a:lnTo>
                      <a:pt x="529983" y="4458525"/>
                    </a:lnTo>
                    <a:lnTo>
                      <a:pt x="516534" y="4455439"/>
                    </a:lnTo>
                    <a:lnTo>
                      <a:pt x="515747" y="4455274"/>
                    </a:lnTo>
                    <a:lnTo>
                      <a:pt x="485317" y="4449165"/>
                    </a:lnTo>
                    <a:lnTo>
                      <a:pt x="475843" y="4446486"/>
                    </a:lnTo>
                    <a:lnTo>
                      <a:pt x="461225" y="4442371"/>
                    </a:lnTo>
                    <a:lnTo>
                      <a:pt x="448678" y="4436973"/>
                    </a:lnTo>
                    <a:lnTo>
                      <a:pt x="452081" y="4434878"/>
                    </a:lnTo>
                    <a:lnTo>
                      <a:pt x="399173" y="4427512"/>
                    </a:lnTo>
                    <a:lnTo>
                      <a:pt x="396976" y="4427118"/>
                    </a:lnTo>
                    <a:lnTo>
                      <a:pt x="370497" y="4422457"/>
                    </a:lnTo>
                    <a:lnTo>
                      <a:pt x="356108" y="4421683"/>
                    </a:lnTo>
                    <a:lnTo>
                      <a:pt x="346087" y="4427118"/>
                    </a:lnTo>
                    <a:lnTo>
                      <a:pt x="303771" y="4420095"/>
                    </a:lnTo>
                    <a:lnTo>
                      <a:pt x="273367" y="4410773"/>
                    </a:lnTo>
                    <a:lnTo>
                      <a:pt x="266534" y="4404360"/>
                    </a:lnTo>
                    <a:lnTo>
                      <a:pt x="294894" y="4406049"/>
                    </a:lnTo>
                    <a:lnTo>
                      <a:pt x="285800" y="4404360"/>
                    </a:lnTo>
                    <a:lnTo>
                      <a:pt x="267665" y="4400956"/>
                    </a:lnTo>
                    <a:lnTo>
                      <a:pt x="211518" y="4390072"/>
                    </a:lnTo>
                    <a:lnTo>
                      <a:pt x="128409" y="4372140"/>
                    </a:lnTo>
                    <a:lnTo>
                      <a:pt x="201422" y="4394047"/>
                    </a:lnTo>
                    <a:lnTo>
                      <a:pt x="225844" y="4400956"/>
                    </a:lnTo>
                    <a:lnTo>
                      <a:pt x="212534" y="4400943"/>
                    </a:lnTo>
                    <a:lnTo>
                      <a:pt x="193636" y="4397527"/>
                    </a:lnTo>
                    <a:lnTo>
                      <a:pt x="170726" y="4391685"/>
                    </a:lnTo>
                    <a:lnTo>
                      <a:pt x="145364" y="4384421"/>
                    </a:lnTo>
                    <a:lnTo>
                      <a:pt x="93586" y="4368838"/>
                    </a:lnTo>
                    <a:lnTo>
                      <a:pt x="70205" y="4362539"/>
                    </a:lnTo>
                    <a:lnTo>
                      <a:pt x="50419" y="4358792"/>
                    </a:lnTo>
                    <a:lnTo>
                      <a:pt x="42646" y="4357852"/>
                    </a:lnTo>
                    <a:lnTo>
                      <a:pt x="3390" y="4278515"/>
                    </a:lnTo>
                    <a:lnTo>
                      <a:pt x="0" y="4274096"/>
                    </a:lnTo>
                    <a:lnTo>
                      <a:pt x="88" y="4277347"/>
                    </a:lnTo>
                    <a:lnTo>
                      <a:pt x="14274" y="4352188"/>
                    </a:lnTo>
                    <a:lnTo>
                      <a:pt x="130975" y="4386059"/>
                    </a:lnTo>
                    <a:lnTo>
                      <a:pt x="186651" y="4400956"/>
                    </a:lnTo>
                    <a:lnTo>
                      <a:pt x="213118" y="4407827"/>
                    </a:lnTo>
                    <a:lnTo>
                      <a:pt x="203098" y="4409643"/>
                    </a:lnTo>
                    <a:lnTo>
                      <a:pt x="261086" y="4421416"/>
                    </a:lnTo>
                    <a:lnTo>
                      <a:pt x="303276" y="4431728"/>
                    </a:lnTo>
                    <a:lnTo>
                      <a:pt x="351167" y="4444466"/>
                    </a:lnTo>
                    <a:lnTo>
                      <a:pt x="348195" y="4445571"/>
                    </a:lnTo>
                    <a:lnTo>
                      <a:pt x="343992" y="4446486"/>
                    </a:lnTo>
                    <a:lnTo>
                      <a:pt x="334721" y="4445901"/>
                    </a:lnTo>
                    <a:lnTo>
                      <a:pt x="316547" y="4442536"/>
                    </a:lnTo>
                    <a:lnTo>
                      <a:pt x="353098" y="4450804"/>
                    </a:lnTo>
                    <a:lnTo>
                      <a:pt x="382054" y="4456392"/>
                    </a:lnTo>
                    <a:lnTo>
                      <a:pt x="404406" y="4459922"/>
                    </a:lnTo>
                    <a:lnTo>
                      <a:pt x="421081" y="4462005"/>
                    </a:lnTo>
                    <a:lnTo>
                      <a:pt x="433197" y="4462754"/>
                    </a:lnTo>
                    <a:lnTo>
                      <a:pt x="441769" y="4462437"/>
                    </a:lnTo>
                    <a:lnTo>
                      <a:pt x="447852" y="4461383"/>
                    </a:lnTo>
                    <a:lnTo>
                      <a:pt x="452462" y="4459922"/>
                    </a:lnTo>
                    <a:lnTo>
                      <a:pt x="458063" y="4457827"/>
                    </a:lnTo>
                    <a:lnTo>
                      <a:pt x="462559" y="4455363"/>
                    </a:lnTo>
                    <a:lnTo>
                      <a:pt x="478751" y="4455338"/>
                    </a:lnTo>
                    <a:lnTo>
                      <a:pt x="489813" y="4455719"/>
                    </a:lnTo>
                    <a:lnTo>
                      <a:pt x="507403" y="4457281"/>
                    </a:lnTo>
                    <a:lnTo>
                      <a:pt x="530821" y="4460075"/>
                    </a:lnTo>
                    <a:lnTo>
                      <a:pt x="561111" y="4464177"/>
                    </a:lnTo>
                    <a:close/>
                  </a:path>
                  <a:path w="5594350" h="4555490">
                    <a:moveTo>
                      <a:pt x="639368" y="4200347"/>
                    </a:moveTo>
                    <a:lnTo>
                      <a:pt x="592721" y="4213784"/>
                    </a:lnTo>
                    <a:lnTo>
                      <a:pt x="619620" y="4206989"/>
                    </a:lnTo>
                    <a:lnTo>
                      <a:pt x="634250" y="4202709"/>
                    </a:lnTo>
                    <a:lnTo>
                      <a:pt x="639368" y="4200347"/>
                    </a:lnTo>
                    <a:close/>
                  </a:path>
                  <a:path w="5594350" h="4555490">
                    <a:moveTo>
                      <a:pt x="1016025" y="4506023"/>
                    </a:moveTo>
                    <a:lnTo>
                      <a:pt x="953770" y="4502556"/>
                    </a:lnTo>
                    <a:lnTo>
                      <a:pt x="911339" y="4499864"/>
                    </a:lnTo>
                    <a:lnTo>
                      <a:pt x="876109" y="4498683"/>
                    </a:lnTo>
                    <a:lnTo>
                      <a:pt x="835406" y="4499762"/>
                    </a:lnTo>
                    <a:lnTo>
                      <a:pt x="770496" y="4490986"/>
                    </a:lnTo>
                    <a:lnTo>
                      <a:pt x="715137" y="4482160"/>
                    </a:lnTo>
                    <a:lnTo>
                      <a:pt x="669239" y="4473435"/>
                    </a:lnTo>
                    <a:lnTo>
                      <a:pt x="632701" y="4464964"/>
                    </a:lnTo>
                    <a:lnTo>
                      <a:pt x="615327" y="4464570"/>
                    </a:lnTo>
                    <a:lnTo>
                      <a:pt x="601510" y="4465688"/>
                    </a:lnTo>
                    <a:lnTo>
                      <a:pt x="586320" y="4466387"/>
                    </a:lnTo>
                    <a:lnTo>
                      <a:pt x="564794" y="4464761"/>
                    </a:lnTo>
                    <a:lnTo>
                      <a:pt x="588581" y="4468330"/>
                    </a:lnTo>
                    <a:lnTo>
                      <a:pt x="589483" y="4486605"/>
                    </a:lnTo>
                    <a:lnTo>
                      <a:pt x="611530" y="4488091"/>
                    </a:lnTo>
                    <a:lnTo>
                      <a:pt x="633374" y="4490872"/>
                    </a:lnTo>
                    <a:lnTo>
                      <a:pt x="679272" y="4497794"/>
                    </a:lnTo>
                    <a:lnTo>
                      <a:pt x="602513" y="4496841"/>
                    </a:lnTo>
                    <a:lnTo>
                      <a:pt x="525551" y="4494555"/>
                    </a:lnTo>
                    <a:lnTo>
                      <a:pt x="547204" y="4503432"/>
                    </a:lnTo>
                    <a:lnTo>
                      <a:pt x="576364" y="4511484"/>
                    </a:lnTo>
                    <a:lnTo>
                      <a:pt x="610743" y="4518672"/>
                    </a:lnTo>
                    <a:lnTo>
                      <a:pt x="648030" y="4524997"/>
                    </a:lnTo>
                    <a:lnTo>
                      <a:pt x="722096" y="4535843"/>
                    </a:lnTo>
                    <a:lnTo>
                      <a:pt x="754291" y="4540821"/>
                    </a:lnTo>
                    <a:lnTo>
                      <a:pt x="780211" y="4545812"/>
                    </a:lnTo>
                    <a:lnTo>
                      <a:pt x="761822" y="4538954"/>
                    </a:lnTo>
                    <a:lnTo>
                      <a:pt x="756932" y="4535322"/>
                    </a:lnTo>
                    <a:lnTo>
                      <a:pt x="759955" y="4533747"/>
                    </a:lnTo>
                    <a:lnTo>
                      <a:pt x="765263" y="4533062"/>
                    </a:lnTo>
                    <a:lnTo>
                      <a:pt x="767283" y="4532122"/>
                    </a:lnTo>
                    <a:lnTo>
                      <a:pt x="760399" y="4529798"/>
                    </a:lnTo>
                    <a:lnTo>
                      <a:pt x="739101" y="4524680"/>
                    </a:lnTo>
                    <a:lnTo>
                      <a:pt x="697826" y="4515358"/>
                    </a:lnTo>
                    <a:lnTo>
                      <a:pt x="756983" y="4511141"/>
                    </a:lnTo>
                    <a:lnTo>
                      <a:pt x="776655" y="4509452"/>
                    </a:lnTo>
                    <a:lnTo>
                      <a:pt x="808723" y="4514291"/>
                    </a:lnTo>
                    <a:lnTo>
                      <a:pt x="872947" y="4523244"/>
                    </a:lnTo>
                    <a:lnTo>
                      <a:pt x="905078" y="4527512"/>
                    </a:lnTo>
                    <a:lnTo>
                      <a:pt x="919988" y="4524921"/>
                    </a:lnTo>
                    <a:lnTo>
                      <a:pt x="946073" y="4523486"/>
                    </a:lnTo>
                    <a:lnTo>
                      <a:pt x="959942" y="4521098"/>
                    </a:lnTo>
                    <a:lnTo>
                      <a:pt x="938212" y="4515637"/>
                    </a:lnTo>
                    <a:lnTo>
                      <a:pt x="926833" y="4515421"/>
                    </a:lnTo>
                    <a:lnTo>
                      <a:pt x="912469" y="4514875"/>
                    </a:lnTo>
                    <a:lnTo>
                      <a:pt x="896747" y="4513859"/>
                    </a:lnTo>
                    <a:lnTo>
                      <a:pt x="881278" y="4512234"/>
                    </a:lnTo>
                    <a:lnTo>
                      <a:pt x="914057" y="4509401"/>
                    </a:lnTo>
                    <a:lnTo>
                      <a:pt x="968286" y="4511256"/>
                    </a:lnTo>
                    <a:lnTo>
                      <a:pt x="1012698" y="4512043"/>
                    </a:lnTo>
                    <a:lnTo>
                      <a:pt x="1016025" y="4506023"/>
                    </a:lnTo>
                    <a:close/>
                  </a:path>
                  <a:path w="5594350" h="4555490">
                    <a:moveTo>
                      <a:pt x="1739950" y="4554906"/>
                    </a:moveTo>
                    <a:lnTo>
                      <a:pt x="1717243" y="4554690"/>
                    </a:lnTo>
                    <a:lnTo>
                      <a:pt x="1722247" y="4555248"/>
                    </a:lnTo>
                    <a:lnTo>
                      <a:pt x="1730832" y="4555147"/>
                    </a:lnTo>
                    <a:lnTo>
                      <a:pt x="1739950" y="4554906"/>
                    </a:lnTo>
                    <a:close/>
                  </a:path>
                  <a:path w="5594350" h="4555490">
                    <a:moveTo>
                      <a:pt x="2681135" y="3475444"/>
                    </a:moveTo>
                    <a:lnTo>
                      <a:pt x="2679865" y="3476498"/>
                    </a:lnTo>
                    <a:lnTo>
                      <a:pt x="2679776" y="3476955"/>
                    </a:lnTo>
                    <a:lnTo>
                      <a:pt x="2680043" y="3477222"/>
                    </a:lnTo>
                    <a:lnTo>
                      <a:pt x="2681135" y="3475444"/>
                    </a:lnTo>
                    <a:close/>
                  </a:path>
                  <a:path w="5594350" h="4555490">
                    <a:moveTo>
                      <a:pt x="2698686" y="3462363"/>
                    </a:moveTo>
                    <a:lnTo>
                      <a:pt x="2685415" y="3468192"/>
                    </a:lnTo>
                    <a:lnTo>
                      <a:pt x="2681135" y="3475444"/>
                    </a:lnTo>
                    <a:lnTo>
                      <a:pt x="2688958" y="3469817"/>
                    </a:lnTo>
                    <a:lnTo>
                      <a:pt x="2697340" y="3464179"/>
                    </a:lnTo>
                    <a:lnTo>
                      <a:pt x="2698686" y="3462363"/>
                    </a:lnTo>
                    <a:close/>
                  </a:path>
                  <a:path w="5594350" h="4555490">
                    <a:moveTo>
                      <a:pt x="4643310" y="2067966"/>
                    </a:moveTo>
                    <a:lnTo>
                      <a:pt x="4628743" y="2090648"/>
                    </a:lnTo>
                    <a:lnTo>
                      <a:pt x="4634916" y="2082165"/>
                    </a:lnTo>
                    <a:lnTo>
                      <a:pt x="4639157" y="2075827"/>
                    </a:lnTo>
                    <a:lnTo>
                      <a:pt x="4641824" y="2071230"/>
                    </a:lnTo>
                    <a:lnTo>
                      <a:pt x="4643310" y="2067966"/>
                    </a:lnTo>
                    <a:close/>
                  </a:path>
                  <a:path w="5594350" h="4555490">
                    <a:moveTo>
                      <a:pt x="5023040" y="1768678"/>
                    </a:moveTo>
                    <a:lnTo>
                      <a:pt x="5016678" y="1775079"/>
                    </a:lnTo>
                    <a:lnTo>
                      <a:pt x="5012423" y="1780120"/>
                    </a:lnTo>
                    <a:lnTo>
                      <a:pt x="5013160" y="1779524"/>
                    </a:lnTo>
                    <a:lnTo>
                      <a:pt x="5018303" y="1774075"/>
                    </a:lnTo>
                    <a:lnTo>
                      <a:pt x="5023040" y="1768678"/>
                    </a:lnTo>
                    <a:close/>
                  </a:path>
                  <a:path w="5594350" h="4555490">
                    <a:moveTo>
                      <a:pt x="5170373" y="1379245"/>
                    </a:moveTo>
                    <a:lnTo>
                      <a:pt x="5160302" y="1401191"/>
                    </a:lnTo>
                    <a:lnTo>
                      <a:pt x="5164150" y="1393304"/>
                    </a:lnTo>
                    <a:lnTo>
                      <a:pt x="5167427" y="1386039"/>
                    </a:lnTo>
                    <a:lnTo>
                      <a:pt x="5170373" y="1379245"/>
                    </a:lnTo>
                    <a:close/>
                  </a:path>
                  <a:path w="5594350" h="4555490">
                    <a:moveTo>
                      <a:pt x="5342775" y="947813"/>
                    </a:moveTo>
                    <a:lnTo>
                      <a:pt x="5342737" y="946734"/>
                    </a:lnTo>
                    <a:lnTo>
                      <a:pt x="5342344" y="946962"/>
                    </a:lnTo>
                    <a:lnTo>
                      <a:pt x="5342064" y="946492"/>
                    </a:lnTo>
                    <a:lnTo>
                      <a:pt x="5334355" y="970241"/>
                    </a:lnTo>
                    <a:lnTo>
                      <a:pt x="5342775" y="947813"/>
                    </a:lnTo>
                    <a:close/>
                  </a:path>
                  <a:path w="5594350" h="4555490">
                    <a:moveTo>
                      <a:pt x="5448859" y="566724"/>
                    </a:moveTo>
                    <a:lnTo>
                      <a:pt x="5445404" y="570052"/>
                    </a:lnTo>
                    <a:lnTo>
                      <a:pt x="5443829" y="564896"/>
                    </a:lnTo>
                    <a:lnTo>
                      <a:pt x="5442496" y="548449"/>
                    </a:lnTo>
                    <a:lnTo>
                      <a:pt x="5441797" y="544804"/>
                    </a:lnTo>
                    <a:lnTo>
                      <a:pt x="5440438" y="545134"/>
                    </a:lnTo>
                    <a:lnTo>
                      <a:pt x="5437124" y="555828"/>
                    </a:lnTo>
                    <a:lnTo>
                      <a:pt x="5434292" y="565899"/>
                    </a:lnTo>
                    <a:lnTo>
                      <a:pt x="5419052" y="625182"/>
                    </a:lnTo>
                    <a:lnTo>
                      <a:pt x="5420195" y="619048"/>
                    </a:lnTo>
                    <a:lnTo>
                      <a:pt x="5420068" y="614108"/>
                    </a:lnTo>
                    <a:lnTo>
                      <a:pt x="5421173" y="608063"/>
                    </a:lnTo>
                    <a:lnTo>
                      <a:pt x="5409196" y="640829"/>
                    </a:lnTo>
                    <a:lnTo>
                      <a:pt x="5400065" y="669886"/>
                    </a:lnTo>
                    <a:lnTo>
                      <a:pt x="5392890" y="696277"/>
                    </a:lnTo>
                    <a:lnTo>
                      <a:pt x="5374754" y="769937"/>
                    </a:lnTo>
                    <a:lnTo>
                      <a:pt x="5367629" y="796290"/>
                    </a:lnTo>
                    <a:lnTo>
                      <a:pt x="5358739" y="825309"/>
                    </a:lnTo>
                    <a:lnTo>
                      <a:pt x="5352212" y="835113"/>
                    </a:lnTo>
                    <a:lnTo>
                      <a:pt x="5354599" y="819378"/>
                    </a:lnTo>
                    <a:lnTo>
                      <a:pt x="5360276" y="794994"/>
                    </a:lnTo>
                    <a:lnTo>
                      <a:pt x="5363642" y="778878"/>
                    </a:lnTo>
                    <a:lnTo>
                      <a:pt x="5359082" y="787895"/>
                    </a:lnTo>
                    <a:lnTo>
                      <a:pt x="5353126" y="808532"/>
                    </a:lnTo>
                    <a:lnTo>
                      <a:pt x="5346116" y="831291"/>
                    </a:lnTo>
                    <a:lnTo>
                      <a:pt x="5337772" y="855497"/>
                    </a:lnTo>
                    <a:lnTo>
                      <a:pt x="5300230" y="959002"/>
                    </a:lnTo>
                    <a:lnTo>
                      <a:pt x="5290502" y="983983"/>
                    </a:lnTo>
                    <a:lnTo>
                      <a:pt x="5273281" y="1029931"/>
                    </a:lnTo>
                    <a:lnTo>
                      <a:pt x="5260683" y="1067447"/>
                    </a:lnTo>
                    <a:lnTo>
                      <a:pt x="5254828" y="1092847"/>
                    </a:lnTo>
                    <a:lnTo>
                      <a:pt x="5257787" y="1102436"/>
                    </a:lnTo>
                    <a:lnTo>
                      <a:pt x="5239296" y="1146073"/>
                    </a:lnTo>
                    <a:lnTo>
                      <a:pt x="5226266" y="1172641"/>
                    </a:lnTo>
                    <a:lnTo>
                      <a:pt x="5216347" y="1189291"/>
                    </a:lnTo>
                    <a:lnTo>
                      <a:pt x="5207216" y="1203198"/>
                    </a:lnTo>
                    <a:lnTo>
                      <a:pt x="5199926" y="1227963"/>
                    </a:lnTo>
                    <a:lnTo>
                      <a:pt x="5177307" y="1286802"/>
                    </a:lnTo>
                    <a:lnTo>
                      <a:pt x="5146840" y="1353362"/>
                    </a:lnTo>
                    <a:lnTo>
                      <a:pt x="5129542" y="1387690"/>
                    </a:lnTo>
                    <a:lnTo>
                      <a:pt x="5094211" y="1455547"/>
                    </a:lnTo>
                    <a:lnTo>
                      <a:pt x="5076482" y="1487398"/>
                    </a:lnTo>
                    <a:lnTo>
                      <a:pt x="5060048" y="1517370"/>
                    </a:lnTo>
                    <a:lnTo>
                      <a:pt x="5033124" y="1569110"/>
                    </a:lnTo>
                    <a:lnTo>
                      <a:pt x="5016665" y="1605254"/>
                    </a:lnTo>
                    <a:lnTo>
                      <a:pt x="5014303" y="1616265"/>
                    </a:lnTo>
                    <a:lnTo>
                      <a:pt x="5016601" y="1621751"/>
                    </a:lnTo>
                    <a:lnTo>
                      <a:pt x="5035499" y="1587766"/>
                    </a:lnTo>
                    <a:lnTo>
                      <a:pt x="5057076" y="1546860"/>
                    </a:lnTo>
                    <a:lnTo>
                      <a:pt x="5079327" y="1501825"/>
                    </a:lnTo>
                    <a:lnTo>
                      <a:pt x="5100218" y="1455432"/>
                    </a:lnTo>
                    <a:lnTo>
                      <a:pt x="5117770" y="1464906"/>
                    </a:lnTo>
                    <a:lnTo>
                      <a:pt x="5132502" y="1432140"/>
                    </a:lnTo>
                    <a:lnTo>
                      <a:pt x="5137239" y="1416202"/>
                    </a:lnTo>
                    <a:lnTo>
                      <a:pt x="5137747" y="1407172"/>
                    </a:lnTo>
                    <a:lnTo>
                      <a:pt x="5139753" y="1395120"/>
                    </a:lnTo>
                    <a:lnTo>
                      <a:pt x="5149037" y="1370101"/>
                    </a:lnTo>
                    <a:lnTo>
                      <a:pt x="5171325" y="1322184"/>
                    </a:lnTo>
                    <a:lnTo>
                      <a:pt x="5162156" y="1340497"/>
                    </a:lnTo>
                    <a:lnTo>
                      <a:pt x="5152618" y="1358646"/>
                    </a:lnTo>
                    <a:lnTo>
                      <a:pt x="5168443" y="1320965"/>
                    </a:lnTo>
                    <a:lnTo>
                      <a:pt x="5186883" y="1278394"/>
                    </a:lnTo>
                    <a:lnTo>
                      <a:pt x="5228260" y="1183944"/>
                    </a:lnTo>
                    <a:lnTo>
                      <a:pt x="5249532" y="1134719"/>
                    </a:lnTo>
                    <a:lnTo>
                      <a:pt x="5270093" y="1085938"/>
                    </a:lnTo>
                    <a:lnTo>
                      <a:pt x="5289118" y="1038923"/>
                    </a:lnTo>
                    <a:lnTo>
                      <a:pt x="5305755" y="995019"/>
                    </a:lnTo>
                    <a:lnTo>
                      <a:pt x="5307419" y="996492"/>
                    </a:lnTo>
                    <a:lnTo>
                      <a:pt x="5311343" y="991387"/>
                    </a:lnTo>
                    <a:lnTo>
                      <a:pt x="5316817" y="981925"/>
                    </a:lnTo>
                    <a:lnTo>
                      <a:pt x="5329301" y="958659"/>
                    </a:lnTo>
                    <a:lnTo>
                      <a:pt x="5334927" y="949299"/>
                    </a:lnTo>
                    <a:lnTo>
                      <a:pt x="5339385" y="944499"/>
                    </a:lnTo>
                    <a:lnTo>
                      <a:pt x="5342064" y="946492"/>
                    </a:lnTo>
                    <a:lnTo>
                      <a:pt x="5360848" y="889139"/>
                    </a:lnTo>
                    <a:lnTo>
                      <a:pt x="5377332" y="835126"/>
                    </a:lnTo>
                    <a:lnTo>
                      <a:pt x="5388991" y="787374"/>
                    </a:lnTo>
                    <a:lnTo>
                      <a:pt x="5395163" y="749401"/>
                    </a:lnTo>
                    <a:lnTo>
                      <a:pt x="5402110" y="730631"/>
                    </a:lnTo>
                    <a:lnTo>
                      <a:pt x="5408587" y="709625"/>
                    </a:lnTo>
                    <a:lnTo>
                      <a:pt x="5414810" y="686917"/>
                    </a:lnTo>
                    <a:lnTo>
                      <a:pt x="5427357" y="638632"/>
                    </a:lnTo>
                    <a:lnTo>
                      <a:pt x="5434228" y="614133"/>
                    </a:lnTo>
                    <a:lnTo>
                      <a:pt x="5441442" y="590029"/>
                    </a:lnTo>
                    <a:lnTo>
                      <a:pt x="5448859" y="566724"/>
                    </a:lnTo>
                    <a:close/>
                  </a:path>
                  <a:path w="5594350" h="4555490">
                    <a:moveTo>
                      <a:pt x="5456491" y="545947"/>
                    </a:moveTo>
                    <a:lnTo>
                      <a:pt x="5453735" y="552577"/>
                    </a:lnTo>
                    <a:lnTo>
                      <a:pt x="5451310" y="559549"/>
                    </a:lnTo>
                    <a:lnTo>
                      <a:pt x="5448859" y="566724"/>
                    </a:lnTo>
                    <a:lnTo>
                      <a:pt x="5450738" y="563067"/>
                    </a:lnTo>
                    <a:lnTo>
                      <a:pt x="5453100" y="556895"/>
                    </a:lnTo>
                    <a:lnTo>
                      <a:pt x="5456491" y="545947"/>
                    </a:lnTo>
                    <a:close/>
                  </a:path>
                  <a:path w="5594350" h="4555490">
                    <a:moveTo>
                      <a:pt x="5529618" y="0"/>
                    </a:moveTo>
                    <a:lnTo>
                      <a:pt x="5529465" y="673"/>
                    </a:lnTo>
                    <a:lnTo>
                      <a:pt x="5529618" y="0"/>
                    </a:lnTo>
                    <a:close/>
                  </a:path>
                  <a:path w="5594350" h="4555490">
                    <a:moveTo>
                      <a:pt x="5594197" y="0"/>
                    </a:moveTo>
                    <a:lnTo>
                      <a:pt x="5567756" y="0"/>
                    </a:lnTo>
                    <a:lnTo>
                      <a:pt x="5567210" y="8839"/>
                    </a:lnTo>
                    <a:lnTo>
                      <a:pt x="5564048" y="35801"/>
                    </a:lnTo>
                    <a:lnTo>
                      <a:pt x="5558193" y="73406"/>
                    </a:lnTo>
                    <a:lnTo>
                      <a:pt x="5558079" y="57480"/>
                    </a:lnTo>
                    <a:lnTo>
                      <a:pt x="5556643" y="45732"/>
                    </a:lnTo>
                    <a:lnTo>
                      <a:pt x="5554002" y="39230"/>
                    </a:lnTo>
                    <a:lnTo>
                      <a:pt x="5550268" y="39090"/>
                    </a:lnTo>
                    <a:lnTo>
                      <a:pt x="5545544" y="46367"/>
                    </a:lnTo>
                    <a:lnTo>
                      <a:pt x="5539727" y="62141"/>
                    </a:lnTo>
                    <a:lnTo>
                      <a:pt x="5532755" y="87452"/>
                    </a:lnTo>
                    <a:lnTo>
                      <a:pt x="5524512" y="123367"/>
                    </a:lnTo>
                    <a:lnTo>
                      <a:pt x="5472785" y="497395"/>
                    </a:lnTo>
                    <a:lnTo>
                      <a:pt x="5459742" y="584263"/>
                    </a:lnTo>
                    <a:lnTo>
                      <a:pt x="5452211" y="627875"/>
                    </a:lnTo>
                    <a:lnTo>
                      <a:pt x="5444109" y="671995"/>
                    </a:lnTo>
                    <a:lnTo>
                      <a:pt x="5435562" y="716889"/>
                    </a:lnTo>
                    <a:lnTo>
                      <a:pt x="5425605" y="762571"/>
                    </a:lnTo>
                    <a:lnTo>
                      <a:pt x="5414530" y="809371"/>
                    </a:lnTo>
                    <a:lnTo>
                      <a:pt x="5402631" y="857643"/>
                    </a:lnTo>
                    <a:lnTo>
                      <a:pt x="5395303" y="868387"/>
                    </a:lnTo>
                    <a:lnTo>
                      <a:pt x="5383784" y="893775"/>
                    </a:lnTo>
                    <a:lnTo>
                      <a:pt x="5369103" y="930325"/>
                    </a:lnTo>
                    <a:lnTo>
                      <a:pt x="5352250" y="974559"/>
                    </a:lnTo>
                    <a:lnTo>
                      <a:pt x="5313616" y="1071206"/>
                    </a:lnTo>
                    <a:lnTo>
                      <a:pt x="5294757" y="1116965"/>
                    </a:lnTo>
                    <a:lnTo>
                      <a:pt x="5277294" y="1156233"/>
                    </a:lnTo>
                    <a:lnTo>
                      <a:pt x="5278526" y="1148321"/>
                    </a:lnTo>
                    <a:lnTo>
                      <a:pt x="5287937" y="1110322"/>
                    </a:lnTo>
                    <a:lnTo>
                      <a:pt x="5306225" y="1051102"/>
                    </a:lnTo>
                    <a:lnTo>
                      <a:pt x="5324551" y="997877"/>
                    </a:lnTo>
                    <a:lnTo>
                      <a:pt x="5334355" y="970241"/>
                    </a:lnTo>
                    <a:lnTo>
                      <a:pt x="5318341" y="1009967"/>
                    </a:lnTo>
                    <a:lnTo>
                      <a:pt x="5299545" y="1057135"/>
                    </a:lnTo>
                    <a:lnTo>
                      <a:pt x="5279402" y="1106538"/>
                    </a:lnTo>
                    <a:lnTo>
                      <a:pt x="5259336" y="1152931"/>
                    </a:lnTo>
                    <a:lnTo>
                      <a:pt x="5269077" y="1185138"/>
                    </a:lnTo>
                    <a:lnTo>
                      <a:pt x="5249265" y="1229817"/>
                    </a:lnTo>
                    <a:lnTo>
                      <a:pt x="5235168" y="1260525"/>
                    </a:lnTo>
                    <a:lnTo>
                      <a:pt x="5226024" y="1279118"/>
                    </a:lnTo>
                    <a:lnTo>
                      <a:pt x="5221084" y="1287462"/>
                    </a:lnTo>
                    <a:lnTo>
                      <a:pt x="5219560" y="1287386"/>
                    </a:lnTo>
                    <a:lnTo>
                      <a:pt x="5232501" y="1240142"/>
                    </a:lnTo>
                    <a:lnTo>
                      <a:pt x="5236692" y="1225867"/>
                    </a:lnTo>
                    <a:lnTo>
                      <a:pt x="5239740" y="1214310"/>
                    </a:lnTo>
                    <a:lnTo>
                      <a:pt x="5240871" y="1207325"/>
                    </a:lnTo>
                    <a:lnTo>
                      <a:pt x="5239334" y="1206779"/>
                    </a:lnTo>
                    <a:lnTo>
                      <a:pt x="5214709" y="1257668"/>
                    </a:lnTo>
                    <a:lnTo>
                      <a:pt x="5199291" y="1298892"/>
                    </a:lnTo>
                    <a:lnTo>
                      <a:pt x="5188305" y="1332039"/>
                    </a:lnTo>
                    <a:lnTo>
                      <a:pt x="5183022" y="1347444"/>
                    </a:lnTo>
                    <a:lnTo>
                      <a:pt x="5177193" y="1362938"/>
                    </a:lnTo>
                    <a:lnTo>
                      <a:pt x="5170373" y="1379245"/>
                    </a:lnTo>
                    <a:lnTo>
                      <a:pt x="5197437" y="1321168"/>
                    </a:lnTo>
                    <a:lnTo>
                      <a:pt x="5218569" y="1285316"/>
                    </a:lnTo>
                    <a:lnTo>
                      <a:pt x="5220132" y="1290193"/>
                    </a:lnTo>
                    <a:lnTo>
                      <a:pt x="5223434" y="1299921"/>
                    </a:lnTo>
                    <a:lnTo>
                      <a:pt x="5247551" y="1268501"/>
                    </a:lnTo>
                    <a:lnTo>
                      <a:pt x="5266474" y="1227747"/>
                    </a:lnTo>
                    <a:lnTo>
                      <a:pt x="5274081" y="1209154"/>
                    </a:lnTo>
                    <a:lnTo>
                      <a:pt x="5272100" y="1226439"/>
                    </a:lnTo>
                    <a:lnTo>
                      <a:pt x="5255577" y="1278432"/>
                    </a:lnTo>
                    <a:lnTo>
                      <a:pt x="5235854" y="1326438"/>
                    </a:lnTo>
                    <a:lnTo>
                      <a:pt x="5212893" y="1375994"/>
                    </a:lnTo>
                    <a:lnTo>
                      <a:pt x="5189004" y="1421333"/>
                    </a:lnTo>
                    <a:lnTo>
                      <a:pt x="5164150" y="1454645"/>
                    </a:lnTo>
                    <a:lnTo>
                      <a:pt x="5167693" y="1438529"/>
                    </a:lnTo>
                    <a:lnTo>
                      <a:pt x="5182044" y="1402651"/>
                    </a:lnTo>
                    <a:lnTo>
                      <a:pt x="5197030" y="1363357"/>
                    </a:lnTo>
                    <a:lnTo>
                      <a:pt x="5172380" y="1408125"/>
                    </a:lnTo>
                    <a:lnTo>
                      <a:pt x="5163248" y="1445552"/>
                    </a:lnTo>
                    <a:lnTo>
                      <a:pt x="5150790" y="1469732"/>
                    </a:lnTo>
                    <a:lnTo>
                      <a:pt x="5138191" y="1493989"/>
                    </a:lnTo>
                    <a:lnTo>
                      <a:pt x="5125694" y="1518297"/>
                    </a:lnTo>
                    <a:lnTo>
                      <a:pt x="5113502" y="1542656"/>
                    </a:lnTo>
                    <a:lnTo>
                      <a:pt x="5089855" y="1590929"/>
                    </a:lnTo>
                    <a:lnTo>
                      <a:pt x="5083911" y="1602701"/>
                    </a:lnTo>
                    <a:lnTo>
                      <a:pt x="5065827" y="1636979"/>
                    </a:lnTo>
                    <a:lnTo>
                      <a:pt x="5042293" y="1680197"/>
                    </a:lnTo>
                    <a:lnTo>
                      <a:pt x="5019129" y="1719440"/>
                    </a:lnTo>
                    <a:lnTo>
                      <a:pt x="4995303" y="1752904"/>
                    </a:lnTo>
                    <a:lnTo>
                      <a:pt x="4971796" y="1780057"/>
                    </a:lnTo>
                    <a:lnTo>
                      <a:pt x="4962639" y="1795995"/>
                    </a:lnTo>
                    <a:lnTo>
                      <a:pt x="4954803" y="1809991"/>
                    </a:lnTo>
                    <a:lnTo>
                      <a:pt x="4948098" y="1822246"/>
                    </a:lnTo>
                    <a:lnTo>
                      <a:pt x="4942357" y="1832940"/>
                    </a:lnTo>
                    <a:lnTo>
                      <a:pt x="4937303" y="1842211"/>
                    </a:lnTo>
                    <a:lnTo>
                      <a:pt x="4920704" y="1877136"/>
                    </a:lnTo>
                    <a:lnTo>
                      <a:pt x="4915332" y="1889798"/>
                    </a:lnTo>
                    <a:lnTo>
                      <a:pt x="4908880" y="1904288"/>
                    </a:lnTo>
                    <a:lnTo>
                      <a:pt x="4900168" y="1922373"/>
                    </a:lnTo>
                    <a:lnTo>
                      <a:pt x="4905959" y="1922259"/>
                    </a:lnTo>
                    <a:lnTo>
                      <a:pt x="4917795" y="1910156"/>
                    </a:lnTo>
                    <a:lnTo>
                      <a:pt x="4953139" y="1863140"/>
                    </a:lnTo>
                    <a:lnTo>
                      <a:pt x="4982769" y="1820443"/>
                    </a:lnTo>
                    <a:lnTo>
                      <a:pt x="4992141" y="1806968"/>
                    </a:lnTo>
                    <a:lnTo>
                      <a:pt x="5001031" y="1794637"/>
                    </a:lnTo>
                    <a:lnTo>
                      <a:pt x="5009273" y="1783867"/>
                    </a:lnTo>
                    <a:lnTo>
                      <a:pt x="5010124" y="1782851"/>
                    </a:lnTo>
                    <a:lnTo>
                      <a:pt x="5012423" y="1780120"/>
                    </a:lnTo>
                    <a:lnTo>
                      <a:pt x="5009121" y="1782851"/>
                    </a:lnTo>
                    <a:lnTo>
                      <a:pt x="5007737" y="1781937"/>
                    </a:lnTo>
                    <a:lnTo>
                      <a:pt x="5033175" y="1744040"/>
                    </a:lnTo>
                    <a:lnTo>
                      <a:pt x="5040719" y="1732559"/>
                    </a:lnTo>
                    <a:lnTo>
                      <a:pt x="5045710" y="1724977"/>
                    </a:lnTo>
                    <a:lnTo>
                      <a:pt x="5057826" y="1705648"/>
                    </a:lnTo>
                    <a:lnTo>
                      <a:pt x="5043767" y="1725498"/>
                    </a:lnTo>
                    <a:lnTo>
                      <a:pt x="5036744" y="1732559"/>
                    </a:lnTo>
                    <a:lnTo>
                      <a:pt x="5054384" y="1683359"/>
                    </a:lnTo>
                    <a:lnTo>
                      <a:pt x="5072735" y="1646986"/>
                    </a:lnTo>
                    <a:lnTo>
                      <a:pt x="5103101" y="1593494"/>
                    </a:lnTo>
                    <a:lnTo>
                      <a:pt x="5118824" y="1568373"/>
                    </a:lnTo>
                    <a:lnTo>
                      <a:pt x="5119967" y="1569110"/>
                    </a:lnTo>
                    <a:lnTo>
                      <a:pt x="5114658" y="1580680"/>
                    </a:lnTo>
                    <a:lnTo>
                      <a:pt x="5108727" y="1593761"/>
                    </a:lnTo>
                    <a:lnTo>
                      <a:pt x="5104079" y="1603857"/>
                    </a:lnTo>
                    <a:lnTo>
                      <a:pt x="5098529" y="1615313"/>
                    </a:lnTo>
                    <a:lnTo>
                      <a:pt x="5111483" y="1593761"/>
                    </a:lnTo>
                    <a:lnTo>
                      <a:pt x="5123446" y="1570532"/>
                    </a:lnTo>
                    <a:lnTo>
                      <a:pt x="5124462" y="1568373"/>
                    </a:lnTo>
                    <a:lnTo>
                      <a:pt x="5134876" y="1546212"/>
                    </a:lnTo>
                    <a:lnTo>
                      <a:pt x="5146230" y="1521371"/>
                    </a:lnTo>
                    <a:lnTo>
                      <a:pt x="5157813" y="1496466"/>
                    </a:lnTo>
                    <a:lnTo>
                      <a:pt x="5169497" y="1471764"/>
                    </a:lnTo>
                    <a:lnTo>
                      <a:pt x="5178310" y="1454645"/>
                    </a:lnTo>
                    <a:lnTo>
                      <a:pt x="5181828" y="1447825"/>
                    </a:lnTo>
                    <a:lnTo>
                      <a:pt x="5195367" y="1425206"/>
                    </a:lnTo>
                    <a:lnTo>
                      <a:pt x="5196484" y="1428051"/>
                    </a:lnTo>
                    <a:lnTo>
                      <a:pt x="5194376" y="1436331"/>
                    </a:lnTo>
                    <a:lnTo>
                      <a:pt x="5191417" y="1445768"/>
                    </a:lnTo>
                    <a:lnTo>
                      <a:pt x="5189956" y="1452118"/>
                    </a:lnTo>
                    <a:lnTo>
                      <a:pt x="5199926" y="1425206"/>
                    </a:lnTo>
                    <a:lnTo>
                      <a:pt x="5206263" y="1408125"/>
                    </a:lnTo>
                    <a:lnTo>
                      <a:pt x="5224107" y="1363865"/>
                    </a:lnTo>
                    <a:lnTo>
                      <a:pt x="5243677" y="1316507"/>
                    </a:lnTo>
                    <a:lnTo>
                      <a:pt x="5264797" y="1263954"/>
                    </a:lnTo>
                    <a:lnTo>
                      <a:pt x="5285422" y="1209154"/>
                    </a:lnTo>
                    <a:lnTo>
                      <a:pt x="5287403" y="1203896"/>
                    </a:lnTo>
                    <a:lnTo>
                      <a:pt x="5281371" y="1237373"/>
                    </a:lnTo>
                    <a:lnTo>
                      <a:pt x="5274488" y="1270622"/>
                    </a:lnTo>
                    <a:lnTo>
                      <a:pt x="5279606" y="1252664"/>
                    </a:lnTo>
                    <a:lnTo>
                      <a:pt x="5293157" y="1210551"/>
                    </a:lnTo>
                    <a:lnTo>
                      <a:pt x="5310886" y="1161973"/>
                    </a:lnTo>
                    <a:lnTo>
                      <a:pt x="5313159" y="1156233"/>
                    </a:lnTo>
                    <a:lnTo>
                      <a:pt x="5321198" y="1135900"/>
                    </a:lnTo>
                    <a:lnTo>
                      <a:pt x="5332031" y="1108824"/>
                    </a:lnTo>
                    <a:lnTo>
                      <a:pt x="5342941" y="1080858"/>
                    </a:lnTo>
                    <a:lnTo>
                      <a:pt x="5348579" y="1066685"/>
                    </a:lnTo>
                    <a:lnTo>
                      <a:pt x="5354320" y="1052423"/>
                    </a:lnTo>
                    <a:lnTo>
                      <a:pt x="5360162" y="1038110"/>
                    </a:lnTo>
                    <a:lnTo>
                      <a:pt x="5366080" y="1023772"/>
                    </a:lnTo>
                    <a:lnTo>
                      <a:pt x="5378069" y="995095"/>
                    </a:lnTo>
                    <a:lnTo>
                      <a:pt x="5383936" y="980770"/>
                    </a:lnTo>
                    <a:lnTo>
                      <a:pt x="5401005" y="938212"/>
                    </a:lnTo>
                    <a:lnTo>
                      <a:pt x="5422023" y="887577"/>
                    </a:lnTo>
                    <a:lnTo>
                      <a:pt x="5434139" y="858608"/>
                    </a:lnTo>
                    <a:lnTo>
                      <a:pt x="5428069" y="870686"/>
                    </a:lnTo>
                    <a:lnTo>
                      <a:pt x="5422201" y="882078"/>
                    </a:lnTo>
                    <a:lnTo>
                      <a:pt x="5418315" y="887577"/>
                    </a:lnTo>
                    <a:lnTo>
                      <a:pt x="5418201" y="882015"/>
                    </a:lnTo>
                    <a:lnTo>
                      <a:pt x="5436451" y="827100"/>
                    </a:lnTo>
                    <a:lnTo>
                      <a:pt x="5453024" y="787793"/>
                    </a:lnTo>
                    <a:lnTo>
                      <a:pt x="5464302" y="771004"/>
                    </a:lnTo>
                    <a:lnTo>
                      <a:pt x="5466689" y="783628"/>
                    </a:lnTo>
                    <a:lnTo>
                      <a:pt x="5469318" y="771004"/>
                    </a:lnTo>
                    <a:lnTo>
                      <a:pt x="5481536" y="725195"/>
                    </a:lnTo>
                    <a:lnTo>
                      <a:pt x="5496674" y="675157"/>
                    </a:lnTo>
                    <a:lnTo>
                      <a:pt x="5514721" y="619594"/>
                    </a:lnTo>
                    <a:lnTo>
                      <a:pt x="5523789" y="590473"/>
                    </a:lnTo>
                    <a:lnTo>
                      <a:pt x="5541315" y="531368"/>
                    </a:lnTo>
                    <a:lnTo>
                      <a:pt x="5557151" y="473595"/>
                    </a:lnTo>
                    <a:lnTo>
                      <a:pt x="5568696" y="419811"/>
                    </a:lnTo>
                    <a:lnTo>
                      <a:pt x="5575579" y="373176"/>
                    </a:lnTo>
                    <a:lnTo>
                      <a:pt x="5579656" y="321462"/>
                    </a:lnTo>
                    <a:lnTo>
                      <a:pt x="5583237" y="269798"/>
                    </a:lnTo>
                    <a:lnTo>
                      <a:pt x="5586336" y="218198"/>
                    </a:lnTo>
                    <a:lnTo>
                      <a:pt x="5588952" y="166649"/>
                    </a:lnTo>
                    <a:lnTo>
                      <a:pt x="5591099" y="115163"/>
                    </a:lnTo>
                    <a:lnTo>
                      <a:pt x="5592470" y="73406"/>
                    </a:lnTo>
                    <a:lnTo>
                      <a:pt x="5594007" y="12382"/>
                    </a:lnTo>
                    <a:lnTo>
                      <a:pt x="5594197" y="0"/>
                    </a:lnTo>
                    <a:close/>
                  </a:path>
                </a:pathLst>
              </a:custGeom>
              <a:grpFill/>
            </p:spPr>
            <p:txBody>
              <a:bodyPr wrap="square" lIns="0" tIns="0" rIns="0" bIns="0" rtlCol="0"/>
              <a:lstStyle/>
              <a:p>
                <a:endParaRPr/>
              </a:p>
            </p:txBody>
          </p:sp>
        </p:grpSp>
        <p:sp>
          <p:nvSpPr>
            <p:cNvPr id="124" name="object 124"/>
            <p:cNvSpPr/>
            <p:nvPr/>
          </p:nvSpPr>
          <p:spPr>
            <a:xfrm>
              <a:off x="12111010" y="276302"/>
              <a:ext cx="1540" cy="26571"/>
            </a:xfrm>
            <a:custGeom>
              <a:avLst/>
              <a:gdLst/>
              <a:ahLst/>
              <a:cxnLst/>
              <a:rect l="l" t="t" r="r" b="b"/>
              <a:pathLst>
                <a:path w="2540" h="43815">
                  <a:moveTo>
                    <a:pt x="2481" y="0"/>
                  </a:moveTo>
                  <a:lnTo>
                    <a:pt x="0" y="43475"/>
                  </a:lnTo>
                  <a:lnTo>
                    <a:pt x="894" y="31298"/>
                  </a:lnTo>
                  <a:lnTo>
                    <a:pt x="1578" y="20104"/>
                  </a:lnTo>
                  <a:lnTo>
                    <a:pt x="2093" y="9726"/>
                  </a:lnTo>
                  <a:lnTo>
                    <a:pt x="2481" y="0"/>
                  </a:lnTo>
                  <a:close/>
                </a:path>
              </a:pathLst>
            </a:custGeom>
            <a:solidFill>
              <a:srgbClr val="1CADEB"/>
            </a:solidFill>
          </p:spPr>
          <p:txBody>
            <a:bodyPr wrap="square" lIns="0" tIns="0" rIns="0" bIns="0" rtlCol="0"/>
            <a:lstStyle/>
            <a:p>
              <a:endParaRPr/>
            </a:p>
          </p:txBody>
        </p:sp>
        <p:sp>
          <p:nvSpPr>
            <p:cNvPr id="125" name="object 125"/>
            <p:cNvSpPr/>
            <p:nvPr/>
          </p:nvSpPr>
          <p:spPr>
            <a:xfrm>
              <a:off x="12043008" y="870099"/>
              <a:ext cx="9627" cy="38509"/>
            </a:xfrm>
            <a:custGeom>
              <a:avLst/>
              <a:gdLst/>
              <a:ahLst/>
              <a:cxnLst/>
              <a:rect l="l" t="t" r="r" b="b"/>
              <a:pathLst>
                <a:path w="15875" h="63500">
                  <a:moveTo>
                    <a:pt x="15402" y="0"/>
                  </a:moveTo>
                  <a:lnTo>
                    <a:pt x="0" y="62919"/>
                  </a:lnTo>
                  <a:lnTo>
                    <a:pt x="5030" y="45428"/>
                  </a:lnTo>
                  <a:lnTo>
                    <a:pt x="9138" y="29370"/>
                  </a:lnTo>
                  <a:lnTo>
                    <a:pt x="12527" y="14357"/>
                  </a:lnTo>
                  <a:lnTo>
                    <a:pt x="15402" y="0"/>
                  </a:lnTo>
                  <a:close/>
                </a:path>
              </a:pathLst>
            </a:custGeom>
            <a:solidFill>
              <a:srgbClr val="1CADEB"/>
            </a:solidFill>
          </p:spPr>
          <p:txBody>
            <a:bodyPr wrap="square" lIns="0" tIns="0" rIns="0" bIns="0" rtlCol="0"/>
            <a:lstStyle/>
            <a:p>
              <a:endParaRPr/>
            </a:p>
          </p:txBody>
        </p:sp>
        <p:sp>
          <p:nvSpPr>
            <p:cNvPr id="126" name="object 126"/>
            <p:cNvSpPr/>
            <p:nvPr/>
          </p:nvSpPr>
          <p:spPr>
            <a:xfrm>
              <a:off x="9715177" y="2719672"/>
              <a:ext cx="7317" cy="1540"/>
            </a:xfrm>
            <a:custGeom>
              <a:avLst/>
              <a:gdLst/>
              <a:ahLst/>
              <a:cxnLst/>
              <a:rect l="l" t="t" r="r" b="b"/>
              <a:pathLst>
                <a:path w="12065" h="2539">
                  <a:moveTo>
                    <a:pt x="11842" y="0"/>
                  </a:moveTo>
                  <a:lnTo>
                    <a:pt x="0" y="2544"/>
                  </a:lnTo>
                  <a:lnTo>
                    <a:pt x="2104" y="2366"/>
                  </a:lnTo>
                  <a:lnTo>
                    <a:pt x="11842" y="0"/>
                  </a:lnTo>
                  <a:close/>
                </a:path>
              </a:pathLst>
            </a:custGeom>
            <a:solidFill>
              <a:srgbClr val="1CADEB"/>
            </a:solidFill>
          </p:spPr>
          <p:txBody>
            <a:bodyPr wrap="square" lIns="0" tIns="0" rIns="0" bIns="0" rtlCol="0"/>
            <a:lstStyle/>
            <a:p>
              <a:endParaRPr/>
            </a:p>
          </p:txBody>
        </p:sp>
        <p:sp>
          <p:nvSpPr>
            <p:cNvPr id="127" name="object 127"/>
            <p:cNvSpPr/>
            <p:nvPr/>
          </p:nvSpPr>
          <p:spPr>
            <a:xfrm>
              <a:off x="11415284" y="1884830"/>
              <a:ext cx="16944" cy="13863"/>
            </a:xfrm>
            <a:custGeom>
              <a:avLst/>
              <a:gdLst/>
              <a:ahLst/>
              <a:cxnLst/>
              <a:rect l="l" t="t" r="r" b="b"/>
              <a:pathLst>
                <a:path w="27940" h="22860">
                  <a:moveTo>
                    <a:pt x="27527" y="0"/>
                  </a:moveTo>
                  <a:lnTo>
                    <a:pt x="21475" y="4593"/>
                  </a:lnTo>
                  <a:lnTo>
                    <a:pt x="14985" y="9711"/>
                  </a:lnTo>
                  <a:lnTo>
                    <a:pt x="7883" y="15552"/>
                  </a:lnTo>
                  <a:lnTo>
                    <a:pt x="0" y="22313"/>
                  </a:lnTo>
                  <a:lnTo>
                    <a:pt x="3252" y="20770"/>
                  </a:lnTo>
                  <a:lnTo>
                    <a:pt x="9099" y="16363"/>
                  </a:lnTo>
                  <a:lnTo>
                    <a:pt x="17277" y="9352"/>
                  </a:lnTo>
                  <a:lnTo>
                    <a:pt x="27527" y="0"/>
                  </a:lnTo>
                  <a:close/>
                </a:path>
              </a:pathLst>
            </a:custGeom>
            <a:solidFill>
              <a:srgbClr val="1CADEB"/>
            </a:solidFill>
          </p:spPr>
          <p:txBody>
            <a:bodyPr wrap="square" lIns="0" tIns="0" rIns="0" bIns="0" rtlCol="0"/>
            <a:lstStyle/>
            <a:p>
              <a:endParaRPr/>
            </a:p>
          </p:txBody>
        </p:sp>
        <p:sp>
          <p:nvSpPr>
            <p:cNvPr id="128" name="object 128"/>
            <p:cNvSpPr/>
            <p:nvPr/>
          </p:nvSpPr>
          <p:spPr>
            <a:xfrm>
              <a:off x="12052348" y="863085"/>
              <a:ext cx="1926" cy="7317"/>
            </a:xfrm>
            <a:custGeom>
              <a:avLst/>
              <a:gdLst/>
              <a:ahLst/>
              <a:cxnLst/>
              <a:rect l="l" t="t" r="r" b="b"/>
              <a:pathLst>
                <a:path w="3175" h="12065">
                  <a:moveTo>
                    <a:pt x="2816" y="0"/>
                  </a:moveTo>
                  <a:lnTo>
                    <a:pt x="1329" y="3633"/>
                  </a:lnTo>
                  <a:lnTo>
                    <a:pt x="0" y="11559"/>
                  </a:lnTo>
                  <a:lnTo>
                    <a:pt x="2816" y="0"/>
                  </a:lnTo>
                  <a:close/>
                </a:path>
              </a:pathLst>
            </a:custGeom>
            <a:solidFill>
              <a:srgbClr val="1CADEB"/>
            </a:solidFill>
          </p:spPr>
          <p:txBody>
            <a:bodyPr wrap="square" lIns="0" tIns="0" rIns="0" bIns="0" rtlCol="0"/>
            <a:lstStyle/>
            <a:p>
              <a:endParaRPr/>
            </a:p>
          </p:txBody>
        </p:sp>
        <p:sp>
          <p:nvSpPr>
            <p:cNvPr id="129" name="object 129"/>
            <p:cNvSpPr/>
            <p:nvPr/>
          </p:nvSpPr>
          <p:spPr>
            <a:xfrm>
              <a:off x="12110469" y="-3560"/>
              <a:ext cx="30422" cy="56223"/>
            </a:xfrm>
            <a:custGeom>
              <a:avLst/>
              <a:gdLst/>
              <a:ahLst/>
              <a:cxnLst/>
              <a:rect l="l" t="t" r="r" b="b"/>
              <a:pathLst>
                <a:path w="50165" h="92710">
                  <a:moveTo>
                    <a:pt x="3314" y="92570"/>
                  </a:moveTo>
                  <a:lnTo>
                    <a:pt x="2527" y="85178"/>
                  </a:lnTo>
                  <a:lnTo>
                    <a:pt x="1714" y="78117"/>
                  </a:lnTo>
                  <a:lnTo>
                    <a:pt x="876" y="71539"/>
                  </a:lnTo>
                  <a:lnTo>
                    <a:pt x="0" y="65608"/>
                  </a:lnTo>
                  <a:lnTo>
                    <a:pt x="3314" y="92570"/>
                  </a:lnTo>
                  <a:close/>
                </a:path>
                <a:path w="50165" h="92710">
                  <a:moveTo>
                    <a:pt x="49987" y="28054"/>
                  </a:moveTo>
                  <a:lnTo>
                    <a:pt x="46596" y="0"/>
                  </a:lnTo>
                  <a:lnTo>
                    <a:pt x="47434" y="9029"/>
                  </a:lnTo>
                  <a:lnTo>
                    <a:pt x="48272" y="16484"/>
                  </a:lnTo>
                  <a:lnTo>
                    <a:pt x="49123" y="22707"/>
                  </a:lnTo>
                  <a:lnTo>
                    <a:pt x="49987" y="28054"/>
                  </a:lnTo>
                  <a:close/>
                </a:path>
              </a:pathLst>
            </a:custGeom>
            <a:solidFill>
              <a:srgbClr val="1CADEB"/>
            </a:solidFill>
          </p:spPr>
          <p:txBody>
            <a:bodyPr wrap="square" lIns="0" tIns="0" rIns="0" bIns="0" rtlCol="0"/>
            <a:lstStyle/>
            <a:p>
              <a:endParaRPr/>
            </a:p>
          </p:txBody>
        </p:sp>
        <p:sp>
          <p:nvSpPr>
            <p:cNvPr id="130" name="object 130"/>
            <p:cNvSpPr/>
            <p:nvPr/>
          </p:nvSpPr>
          <p:spPr>
            <a:xfrm>
              <a:off x="9180282" y="2722210"/>
              <a:ext cx="3081" cy="1540"/>
            </a:xfrm>
            <a:custGeom>
              <a:avLst/>
              <a:gdLst/>
              <a:ahLst/>
              <a:cxnLst/>
              <a:rect l="l" t="t" r="r" b="b"/>
              <a:pathLst>
                <a:path w="5080" h="2539">
                  <a:moveTo>
                    <a:pt x="4984" y="0"/>
                  </a:moveTo>
                  <a:lnTo>
                    <a:pt x="0" y="2062"/>
                  </a:lnTo>
                  <a:lnTo>
                    <a:pt x="1319" y="2052"/>
                  </a:lnTo>
                  <a:lnTo>
                    <a:pt x="2732" y="2052"/>
                  </a:lnTo>
                  <a:lnTo>
                    <a:pt x="3507" y="2041"/>
                  </a:lnTo>
                  <a:lnTo>
                    <a:pt x="4984" y="0"/>
                  </a:lnTo>
                  <a:close/>
                </a:path>
              </a:pathLst>
            </a:custGeom>
            <a:solidFill>
              <a:srgbClr val="1CADEB"/>
            </a:solidFill>
          </p:spPr>
          <p:txBody>
            <a:bodyPr wrap="square" lIns="0" tIns="0" rIns="0" bIns="0" rtlCol="0"/>
            <a:lstStyle/>
            <a:p>
              <a:endParaRPr/>
            </a:p>
          </p:txBody>
        </p:sp>
        <p:sp>
          <p:nvSpPr>
            <p:cNvPr id="131" name="object 131"/>
            <p:cNvSpPr/>
            <p:nvPr/>
          </p:nvSpPr>
          <p:spPr>
            <a:xfrm>
              <a:off x="9063805" y="2736439"/>
              <a:ext cx="31193" cy="770"/>
            </a:xfrm>
            <a:custGeom>
              <a:avLst/>
              <a:gdLst/>
              <a:ahLst/>
              <a:cxnLst/>
              <a:rect l="l" t="t" r="r" b="b"/>
              <a:pathLst>
                <a:path w="51434" h="1270">
                  <a:moveTo>
                    <a:pt x="0" y="0"/>
                  </a:moveTo>
                  <a:lnTo>
                    <a:pt x="13987" y="613"/>
                  </a:lnTo>
                  <a:lnTo>
                    <a:pt x="27393" y="972"/>
                  </a:lnTo>
                  <a:lnTo>
                    <a:pt x="39811" y="1070"/>
                  </a:lnTo>
                  <a:lnTo>
                    <a:pt x="50836" y="900"/>
                  </a:lnTo>
                  <a:lnTo>
                    <a:pt x="0" y="0"/>
                  </a:lnTo>
                  <a:close/>
                </a:path>
              </a:pathLst>
            </a:custGeom>
            <a:solidFill>
              <a:srgbClr val="1CADEB"/>
            </a:solidFill>
          </p:spPr>
          <p:txBody>
            <a:bodyPr wrap="square" lIns="0" tIns="0" rIns="0" bIns="0" rtlCol="0"/>
            <a:lstStyle/>
            <a:p>
              <a:endParaRPr/>
            </a:p>
          </p:txBody>
        </p:sp>
        <p:sp>
          <p:nvSpPr>
            <p:cNvPr id="132" name="object 132"/>
            <p:cNvSpPr/>
            <p:nvPr/>
          </p:nvSpPr>
          <p:spPr>
            <a:xfrm>
              <a:off x="11004574" y="2206260"/>
              <a:ext cx="26956" cy="17713"/>
            </a:xfrm>
            <a:custGeom>
              <a:avLst/>
              <a:gdLst/>
              <a:ahLst/>
              <a:cxnLst/>
              <a:rect l="l" t="t" r="r" b="b"/>
              <a:pathLst>
                <a:path w="44450" h="29210">
                  <a:moveTo>
                    <a:pt x="43916" y="0"/>
                  </a:moveTo>
                  <a:lnTo>
                    <a:pt x="17588" y="13616"/>
                  </a:lnTo>
                  <a:lnTo>
                    <a:pt x="8911" y="17073"/>
                  </a:lnTo>
                  <a:lnTo>
                    <a:pt x="10744" y="13057"/>
                  </a:lnTo>
                  <a:lnTo>
                    <a:pt x="0" y="24956"/>
                  </a:lnTo>
                  <a:lnTo>
                    <a:pt x="1159" y="28717"/>
                  </a:lnTo>
                  <a:lnTo>
                    <a:pt x="15404" y="21384"/>
                  </a:lnTo>
                  <a:lnTo>
                    <a:pt x="43916" y="0"/>
                  </a:lnTo>
                  <a:close/>
                </a:path>
              </a:pathLst>
            </a:custGeom>
            <a:solidFill>
              <a:srgbClr val="1CADEB"/>
            </a:solidFill>
          </p:spPr>
          <p:txBody>
            <a:bodyPr wrap="square" lIns="0" tIns="0" rIns="0" bIns="0" rtlCol="0"/>
            <a:lstStyle/>
            <a:p>
              <a:endParaRPr/>
            </a:p>
          </p:txBody>
        </p:sp>
        <p:sp>
          <p:nvSpPr>
            <p:cNvPr id="133" name="object 133"/>
            <p:cNvSpPr/>
            <p:nvPr/>
          </p:nvSpPr>
          <p:spPr>
            <a:xfrm>
              <a:off x="9310722" y="2654081"/>
              <a:ext cx="38509" cy="7317"/>
            </a:xfrm>
            <a:custGeom>
              <a:avLst/>
              <a:gdLst/>
              <a:ahLst/>
              <a:cxnLst/>
              <a:rect l="l" t="t" r="r" b="b"/>
              <a:pathLst>
                <a:path w="63500" h="12064">
                  <a:moveTo>
                    <a:pt x="30556" y="7035"/>
                  </a:moveTo>
                  <a:lnTo>
                    <a:pt x="14871" y="9499"/>
                  </a:lnTo>
                  <a:lnTo>
                    <a:pt x="7213" y="10756"/>
                  </a:lnTo>
                  <a:lnTo>
                    <a:pt x="0" y="12026"/>
                  </a:lnTo>
                  <a:lnTo>
                    <a:pt x="7975" y="10871"/>
                  </a:lnTo>
                  <a:lnTo>
                    <a:pt x="15760" y="9652"/>
                  </a:lnTo>
                  <a:lnTo>
                    <a:pt x="23291" y="8369"/>
                  </a:lnTo>
                  <a:lnTo>
                    <a:pt x="30556" y="7035"/>
                  </a:lnTo>
                  <a:close/>
                </a:path>
                <a:path w="63500" h="12064">
                  <a:moveTo>
                    <a:pt x="63169" y="1092"/>
                  </a:moveTo>
                  <a:lnTo>
                    <a:pt x="61798" y="0"/>
                  </a:lnTo>
                  <a:lnTo>
                    <a:pt x="54737" y="1930"/>
                  </a:lnTo>
                  <a:lnTo>
                    <a:pt x="47040" y="3721"/>
                  </a:lnTo>
                  <a:lnTo>
                    <a:pt x="38912" y="5397"/>
                  </a:lnTo>
                  <a:lnTo>
                    <a:pt x="30556" y="7035"/>
                  </a:lnTo>
                  <a:lnTo>
                    <a:pt x="45339" y="4711"/>
                  </a:lnTo>
                  <a:lnTo>
                    <a:pt x="56946" y="2692"/>
                  </a:lnTo>
                  <a:lnTo>
                    <a:pt x="63169" y="1092"/>
                  </a:lnTo>
                  <a:close/>
                </a:path>
              </a:pathLst>
            </a:custGeom>
            <a:solidFill>
              <a:srgbClr val="1CADEB"/>
            </a:solidFill>
          </p:spPr>
          <p:txBody>
            <a:bodyPr wrap="square" lIns="0" tIns="0" rIns="0" bIns="0" rtlCol="0"/>
            <a:lstStyle/>
            <a:p>
              <a:endParaRPr/>
            </a:p>
          </p:txBody>
        </p:sp>
        <p:sp>
          <p:nvSpPr>
            <p:cNvPr id="134" name="object 134"/>
            <p:cNvSpPr/>
            <p:nvPr/>
          </p:nvSpPr>
          <p:spPr>
            <a:xfrm>
              <a:off x="11161541" y="1987509"/>
              <a:ext cx="8856" cy="6161"/>
            </a:xfrm>
            <a:custGeom>
              <a:avLst/>
              <a:gdLst/>
              <a:ahLst/>
              <a:cxnLst/>
              <a:rect l="l" t="t" r="r" b="b"/>
              <a:pathLst>
                <a:path w="14605" h="10160">
                  <a:moveTo>
                    <a:pt x="11308" y="0"/>
                  </a:moveTo>
                  <a:lnTo>
                    <a:pt x="6303" y="3769"/>
                  </a:lnTo>
                  <a:lnTo>
                    <a:pt x="0" y="9905"/>
                  </a:lnTo>
                  <a:lnTo>
                    <a:pt x="3570" y="8355"/>
                  </a:lnTo>
                  <a:lnTo>
                    <a:pt x="8544" y="5266"/>
                  </a:lnTo>
                  <a:lnTo>
                    <a:pt x="14596" y="303"/>
                  </a:lnTo>
                  <a:lnTo>
                    <a:pt x="11308" y="0"/>
                  </a:lnTo>
                  <a:close/>
                </a:path>
              </a:pathLst>
            </a:custGeom>
            <a:solidFill>
              <a:srgbClr val="1CADEB"/>
            </a:solidFill>
          </p:spPr>
          <p:txBody>
            <a:bodyPr wrap="square" lIns="0" tIns="0" rIns="0" bIns="0" rtlCol="0"/>
            <a:lstStyle/>
            <a:p>
              <a:endParaRPr/>
            </a:p>
          </p:txBody>
        </p:sp>
        <p:sp>
          <p:nvSpPr>
            <p:cNvPr id="135" name="object 135"/>
            <p:cNvSpPr/>
            <p:nvPr/>
          </p:nvSpPr>
          <p:spPr>
            <a:xfrm>
              <a:off x="8894140" y="2733459"/>
              <a:ext cx="280732" cy="30422"/>
            </a:xfrm>
            <a:custGeom>
              <a:avLst/>
              <a:gdLst/>
              <a:ahLst/>
              <a:cxnLst/>
              <a:rect l="l" t="t" r="r" b="b"/>
              <a:pathLst>
                <a:path w="462915" h="50164">
                  <a:moveTo>
                    <a:pt x="238891" y="0"/>
                  </a:moveTo>
                  <a:lnTo>
                    <a:pt x="226688" y="1182"/>
                  </a:lnTo>
                  <a:lnTo>
                    <a:pt x="201827" y="1742"/>
                  </a:lnTo>
                  <a:lnTo>
                    <a:pt x="143197" y="2488"/>
                  </a:lnTo>
                  <a:lnTo>
                    <a:pt x="123961" y="3420"/>
                  </a:lnTo>
                  <a:lnTo>
                    <a:pt x="121132" y="5222"/>
                  </a:lnTo>
                  <a:lnTo>
                    <a:pt x="141976" y="8268"/>
                  </a:lnTo>
                  <a:lnTo>
                    <a:pt x="193761" y="12931"/>
                  </a:lnTo>
                  <a:lnTo>
                    <a:pt x="170873" y="18130"/>
                  </a:lnTo>
                  <a:lnTo>
                    <a:pt x="124585" y="16623"/>
                  </a:lnTo>
                  <a:lnTo>
                    <a:pt x="70445" y="12370"/>
                  </a:lnTo>
                  <a:lnTo>
                    <a:pt x="23997" y="9329"/>
                  </a:lnTo>
                  <a:lnTo>
                    <a:pt x="36345" y="13113"/>
                  </a:lnTo>
                  <a:lnTo>
                    <a:pt x="29384" y="15796"/>
                  </a:lnTo>
                  <a:lnTo>
                    <a:pt x="17680" y="18371"/>
                  </a:lnTo>
                  <a:lnTo>
                    <a:pt x="15798" y="21831"/>
                  </a:lnTo>
                  <a:lnTo>
                    <a:pt x="57443" y="22289"/>
                  </a:lnTo>
                  <a:lnTo>
                    <a:pt x="82427" y="23215"/>
                  </a:lnTo>
                  <a:lnTo>
                    <a:pt x="110978" y="25339"/>
                  </a:lnTo>
                  <a:lnTo>
                    <a:pt x="114253" y="27737"/>
                  </a:lnTo>
                  <a:lnTo>
                    <a:pt x="111086" y="29436"/>
                  </a:lnTo>
                  <a:lnTo>
                    <a:pt x="102582" y="30463"/>
                  </a:lnTo>
                  <a:lnTo>
                    <a:pt x="89848" y="30847"/>
                  </a:lnTo>
                  <a:lnTo>
                    <a:pt x="73990" y="30400"/>
                  </a:lnTo>
                  <a:lnTo>
                    <a:pt x="56122" y="29328"/>
                  </a:lnTo>
                  <a:lnTo>
                    <a:pt x="37358" y="27684"/>
                  </a:lnTo>
                  <a:lnTo>
                    <a:pt x="18814" y="25517"/>
                  </a:lnTo>
                  <a:lnTo>
                    <a:pt x="34022" y="30114"/>
                  </a:lnTo>
                  <a:lnTo>
                    <a:pt x="28277" y="32377"/>
                  </a:lnTo>
                  <a:lnTo>
                    <a:pt x="13098" y="33501"/>
                  </a:lnTo>
                  <a:lnTo>
                    <a:pt x="0" y="34681"/>
                  </a:lnTo>
                  <a:lnTo>
                    <a:pt x="78940" y="45179"/>
                  </a:lnTo>
                  <a:lnTo>
                    <a:pt x="128885" y="47494"/>
                  </a:lnTo>
                  <a:lnTo>
                    <a:pt x="176262" y="48998"/>
                  </a:lnTo>
                  <a:lnTo>
                    <a:pt x="221387" y="49756"/>
                  </a:lnTo>
                  <a:lnTo>
                    <a:pt x="264576" y="49830"/>
                  </a:lnTo>
                  <a:lnTo>
                    <a:pt x="290722" y="49408"/>
                  </a:lnTo>
                  <a:lnTo>
                    <a:pt x="341468" y="47712"/>
                  </a:lnTo>
                  <a:lnTo>
                    <a:pt x="390684" y="44611"/>
                  </a:lnTo>
                  <a:lnTo>
                    <a:pt x="438932" y="39663"/>
                  </a:lnTo>
                  <a:lnTo>
                    <a:pt x="462874" y="36491"/>
                  </a:lnTo>
                  <a:lnTo>
                    <a:pt x="410483" y="37224"/>
                  </a:lnTo>
                  <a:lnTo>
                    <a:pt x="357319" y="37090"/>
                  </a:lnTo>
                  <a:lnTo>
                    <a:pt x="304575" y="35980"/>
                  </a:lnTo>
                  <a:lnTo>
                    <a:pt x="253443" y="33787"/>
                  </a:lnTo>
                  <a:lnTo>
                    <a:pt x="205116" y="30401"/>
                  </a:lnTo>
                  <a:lnTo>
                    <a:pt x="160788" y="25716"/>
                  </a:lnTo>
                  <a:lnTo>
                    <a:pt x="196871" y="16554"/>
                  </a:lnTo>
                  <a:lnTo>
                    <a:pt x="249841" y="23709"/>
                  </a:lnTo>
                  <a:lnTo>
                    <a:pt x="297684" y="27326"/>
                  </a:lnTo>
                  <a:lnTo>
                    <a:pt x="343767" y="28736"/>
                  </a:lnTo>
                  <a:lnTo>
                    <a:pt x="391457" y="29267"/>
                  </a:lnTo>
                  <a:lnTo>
                    <a:pt x="444120" y="30250"/>
                  </a:lnTo>
                  <a:lnTo>
                    <a:pt x="391475" y="27681"/>
                  </a:lnTo>
                  <a:lnTo>
                    <a:pt x="338957" y="24343"/>
                  </a:lnTo>
                  <a:lnTo>
                    <a:pt x="286535" y="20477"/>
                  </a:lnTo>
                  <a:lnTo>
                    <a:pt x="234179" y="16324"/>
                  </a:lnTo>
                  <a:lnTo>
                    <a:pt x="194002" y="9022"/>
                  </a:lnTo>
                  <a:lnTo>
                    <a:pt x="185772" y="5105"/>
                  </a:lnTo>
                  <a:lnTo>
                    <a:pt x="202191" y="3697"/>
                  </a:lnTo>
                  <a:lnTo>
                    <a:pt x="235956" y="3924"/>
                  </a:lnTo>
                  <a:lnTo>
                    <a:pt x="279769" y="4910"/>
                  </a:lnTo>
                  <a:lnTo>
                    <a:pt x="266031" y="4052"/>
                  </a:lnTo>
                  <a:lnTo>
                    <a:pt x="253974" y="2965"/>
                  </a:lnTo>
                  <a:lnTo>
                    <a:pt x="244595" y="1624"/>
                  </a:lnTo>
                  <a:lnTo>
                    <a:pt x="238891" y="0"/>
                  </a:lnTo>
                  <a:close/>
                </a:path>
              </a:pathLst>
            </a:custGeom>
            <a:solidFill>
              <a:schemeClr val="accent1"/>
            </a:solidFill>
          </p:spPr>
          <p:txBody>
            <a:bodyPr wrap="square" lIns="0" tIns="0" rIns="0" bIns="0" rtlCol="0"/>
            <a:lstStyle/>
            <a:p>
              <a:endParaRPr/>
            </a:p>
          </p:txBody>
        </p:sp>
        <p:sp>
          <p:nvSpPr>
            <p:cNvPr id="136" name="object 136"/>
            <p:cNvSpPr/>
            <p:nvPr/>
          </p:nvSpPr>
          <p:spPr>
            <a:xfrm>
              <a:off x="9119115" y="2676340"/>
              <a:ext cx="7702" cy="770"/>
            </a:xfrm>
            <a:custGeom>
              <a:avLst/>
              <a:gdLst/>
              <a:ahLst/>
              <a:cxnLst/>
              <a:rect l="l" t="t" r="r" b="b"/>
              <a:pathLst>
                <a:path w="12700" h="1270">
                  <a:moveTo>
                    <a:pt x="8711" y="0"/>
                  </a:moveTo>
                  <a:lnTo>
                    <a:pt x="5675" y="293"/>
                  </a:lnTo>
                  <a:lnTo>
                    <a:pt x="1937" y="429"/>
                  </a:lnTo>
                  <a:lnTo>
                    <a:pt x="0" y="837"/>
                  </a:lnTo>
                  <a:lnTo>
                    <a:pt x="12156" y="439"/>
                  </a:lnTo>
                  <a:lnTo>
                    <a:pt x="8711" y="0"/>
                  </a:lnTo>
                  <a:close/>
                </a:path>
              </a:pathLst>
            </a:custGeom>
            <a:solidFill>
              <a:srgbClr val="1CADEB"/>
            </a:solidFill>
          </p:spPr>
          <p:txBody>
            <a:bodyPr wrap="square" lIns="0" tIns="0" rIns="0" bIns="0" rtlCol="0"/>
            <a:lstStyle/>
            <a:p>
              <a:endParaRPr/>
            </a:p>
          </p:txBody>
        </p:sp>
        <p:sp>
          <p:nvSpPr>
            <p:cNvPr id="137" name="object 137"/>
            <p:cNvSpPr/>
            <p:nvPr/>
          </p:nvSpPr>
          <p:spPr>
            <a:xfrm>
              <a:off x="9200576" y="2711340"/>
              <a:ext cx="1155" cy="385"/>
            </a:xfrm>
            <a:custGeom>
              <a:avLst/>
              <a:gdLst/>
              <a:ahLst/>
              <a:cxnLst/>
              <a:rect l="l" t="t" r="r" b="b"/>
              <a:pathLst>
                <a:path w="1905" h="635">
                  <a:moveTo>
                    <a:pt x="1748" y="0"/>
                  </a:moveTo>
                  <a:lnTo>
                    <a:pt x="1403" y="0"/>
                  </a:lnTo>
                  <a:lnTo>
                    <a:pt x="0" y="104"/>
                  </a:lnTo>
                  <a:lnTo>
                    <a:pt x="157" y="104"/>
                  </a:lnTo>
                  <a:lnTo>
                    <a:pt x="1748" y="0"/>
                  </a:lnTo>
                  <a:close/>
                </a:path>
              </a:pathLst>
            </a:custGeom>
            <a:solidFill>
              <a:srgbClr val="1CADEB"/>
            </a:solidFill>
          </p:spPr>
          <p:txBody>
            <a:bodyPr wrap="square" lIns="0" tIns="0" rIns="0" bIns="0" rtlCol="0"/>
            <a:lstStyle/>
            <a:p>
              <a:endParaRPr/>
            </a:p>
          </p:txBody>
        </p:sp>
        <p:sp>
          <p:nvSpPr>
            <p:cNvPr id="138" name="object 138"/>
            <p:cNvSpPr/>
            <p:nvPr/>
          </p:nvSpPr>
          <p:spPr>
            <a:xfrm>
              <a:off x="11956330" y="721494"/>
              <a:ext cx="5006" cy="10783"/>
            </a:xfrm>
            <a:custGeom>
              <a:avLst/>
              <a:gdLst/>
              <a:ahLst/>
              <a:cxnLst/>
              <a:rect l="l" t="t" r="r" b="b"/>
              <a:pathLst>
                <a:path w="8255" h="17780">
                  <a:moveTo>
                    <a:pt x="7586" y="0"/>
                  </a:moveTo>
                  <a:lnTo>
                    <a:pt x="6183" y="1803"/>
                  </a:lnTo>
                  <a:lnTo>
                    <a:pt x="3696" y="7464"/>
                  </a:lnTo>
                  <a:lnTo>
                    <a:pt x="0" y="17429"/>
                  </a:lnTo>
                  <a:lnTo>
                    <a:pt x="3581" y="11408"/>
                  </a:lnTo>
                  <a:lnTo>
                    <a:pt x="8031" y="1608"/>
                  </a:lnTo>
                  <a:lnTo>
                    <a:pt x="7586" y="0"/>
                  </a:lnTo>
                  <a:close/>
                </a:path>
              </a:pathLst>
            </a:custGeom>
            <a:solidFill>
              <a:srgbClr val="1CADEB"/>
            </a:solidFill>
          </p:spPr>
          <p:txBody>
            <a:bodyPr wrap="square" lIns="0" tIns="0" rIns="0" bIns="0" rtlCol="0"/>
            <a:lstStyle/>
            <a:p>
              <a:endParaRPr/>
            </a:p>
          </p:txBody>
        </p:sp>
        <p:sp>
          <p:nvSpPr>
            <p:cNvPr id="139" name="object 139"/>
            <p:cNvSpPr/>
            <p:nvPr/>
          </p:nvSpPr>
          <p:spPr>
            <a:xfrm>
              <a:off x="12012808" y="479113"/>
              <a:ext cx="1540" cy="4621"/>
            </a:xfrm>
            <a:custGeom>
              <a:avLst/>
              <a:gdLst/>
              <a:ahLst/>
              <a:cxnLst/>
              <a:rect l="l" t="t" r="r" b="b"/>
              <a:pathLst>
                <a:path w="2540" h="7619">
                  <a:moveTo>
                    <a:pt x="2366" y="0"/>
                  </a:moveTo>
                  <a:lnTo>
                    <a:pt x="0" y="7444"/>
                  </a:lnTo>
                  <a:lnTo>
                    <a:pt x="2366" y="0"/>
                  </a:lnTo>
                  <a:close/>
                </a:path>
              </a:pathLst>
            </a:custGeom>
            <a:solidFill>
              <a:srgbClr val="1CADEB"/>
            </a:solidFill>
          </p:spPr>
          <p:txBody>
            <a:bodyPr wrap="square" lIns="0" tIns="0" rIns="0" bIns="0" rtlCol="0"/>
            <a:lstStyle/>
            <a:p>
              <a:endParaRPr/>
            </a:p>
          </p:txBody>
        </p:sp>
        <p:sp>
          <p:nvSpPr>
            <p:cNvPr id="140" name="object 140"/>
            <p:cNvSpPr/>
            <p:nvPr/>
          </p:nvSpPr>
          <p:spPr>
            <a:xfrm>
              <a:off x="11100192" y="2176434"/>
              <a:ext cx="25031" cy="19254"/>
            </a:xfrm>
            <a:custGeom>
              <a:avLst/>
              <a:gdLst/>
              <a:ahLst/>
              <a:cxnLst/>
              <a:rect l="l" t="t" r="r" b="b"/>
              <a:pathLst>
                <a:path w="41275" h="31750">
                  <a:moveTo>
                    <a:pt x="40742" y="0"/>
                  </a:moveTo>
                  <a:lnTo>
                    <a:pt x="21255" y="15266"/>
                  </a:lnTo>
                  <a:lnTo>
                    <a:pt x="10785" y="22995"/>
                  </a:lnTo>
                  <a:lnTo>
                    <a:pt x="0" y="31266"/>
                  </a:lnTo>
                  <a:lnTo>
                    <a:pt x="12342" y="22550"/>
                  </a:lnTo>
                  <a:lnTo>
                    <a:pt x="23161" y="14690"/>
                  </a:lnTo>
                  <a:lnTo>
                    <a:pt x="40742" y="0"/>
                  </a:lnTo>
                  <a:close/>
                </a:path>
              </a:pathLst>
            </a:custGeom>
            <a:solidFill>
              <a:srgbClr val="1CADEB"/>
            </a:solidFill>
          </p:spPr>
          <p:txBody>
            <a:bodyPr wrap="square" lIns="0" tIns="0" rIns="0" bIns="0" rtlCol="0"/>
            <a:lstStyle/>
            <a:p>
              <a:endParaRPr/>
            </a:p>
          </p:txBody>
        </p:sp>
        <p:sp>
          <p:nvSpPr>
            <p:cNvPr id="141" name="object 141"/>
            <p:cNvSpPr/>
            <p:nvPr/>
          </p:nvSpPr>
          <p:spPr>
            <a:xfrm>
              <a:off x="11744670" y="1072363"/>
              <a:ext cx="147489" cy="284198"/>
            </a:xfrm>
            <a:custGeom>
              <a:avLst/>
              <a:gdLst/>
              <a:ahLst/>
              <a:cxnLst/>
              <a:rect l="l" t="t" r="r" b="b"/>
              <a:pathLst>
                <a:path w="243205" h="468630">
                  <a:moveTo>
                    <a:pt x="113792" y="220802"/>
                  </a:moveTo>
                  <a:lnTo>
                    <a:pt x="109067" y="231279"/>
                  </a:lnTo>
                  <a:lnTo>
                    <a:pt x="105968" y="238988"/>
                  </a:lnTo>
                  <a:lnTo>
                    <a:pt x="104089" y="244716"/>
                  </a:lnTo>
                  <a:lnTo>
                    <a:pt x="103009" y="249275"/>
                  </a:lnTo>
                  <a:lnTo>
                    <a:pt x="106299" y="241312"/>
                  </a:lnTo>
                  <a:lnTo>
                    <a:pt x="109245" y="233870"/>
                  </a:lnTo>
                  <a:lnTo>
                    <a:pt x="111760" y="227012"/>
                  </a:lnTo>
                  <a:lnTo>
                    <a:pt x="113792" y="220802"/>
                  </a:lnTo>
                  <a:close/>
                </a:path>
                <a:path w="243205" h="468630">
                  <a:moveTo>
                    <a:pt x="204762" y="54673"/>
                  </a:moveTo>
                  <a:lnTo>
                    <a:pt x="201180" y="61582"/>
                  </a:lnTo>
                  <a:lnTo>
                    <a:pt x="200761" y="67170"/>
                  </a:lnTo>
                  <a:lnTo>
                    <a:pt x="204762" y="54673"/>
                  </a:lnTo>
                  <a:close/>
                </a:path>
                <a:path w="243205" h="468630">
                  <a:moveTo>
                    <a:pt x="242976" y="0"/>
                  </a:moveTo>
                  <a:lnTo>
                    <a:pt x="232054" y="25933"/>
                  </a:lnTo>
                  <a:lnTo>
                    <a:pt x="220878" y="51765"/>
                  </a:lnTo>
                  <a:lnTo>
                    <a:pt x="209461" y="77495"/>
                  </a:lnTo>
                  <a:lnTo>
                    <a:pt x="197827" y="103124"/>
                  </a:lnTo>
                  <a:lnTo>
                    <a:pt x="200761" y="67170"/>
                  </a:lnTo>
                  <a:lnTo>
                    <a:pt x="197281" y="78143"/>
                  </a:lnTo>
                  <a:lnTo>
                    <a:pt x="175501" y="129286"/>
                  </a:lnTo>
                  <a:lnTo>
                    <a:pt x="162064" y="156197"/>
                  </a:lnTo>
                  <a:lnTo>
                    <a:pt x="154355" y="167106"/>
                  </a:lnTo>
                  <a:lnTo>
                    <a:pt x="145008" y="173494"/>
                  </a:lnTo>
                  <a:lnTo>
                    <a:pt x="137325" y="185077"/>
                  </a:lnTo>
                  <a:lnTo>
                    <a:pt x="123329" y="212826"/>
                  </a:lnTo>
                  <a:lnTo>
                    <a:pt x="99644" y="264655"/>
                  </a:lnTo>
                  <a:lnTo>
                    <a:pt x="101841" y="257302"/>
                  </a:lnTo>
                  <a:lnTo>
                    <a:pt x="102184" y="253593"/>
                  </a:lnTo>
                  <a:lnTo>
                    <a:pt x="103009" y="249275"/>
                  </a:lnTo>
                  <a:lnTo>
                    <a:pt x="89763" y="278815"/>
                  </a:lnTo>
                  <a:lnTo>
                    <a:pt x="73926" y="311480"/>
                  </a:lnTo>
                  <a:lnTo>
                    <a:pt x="56807" y="345363"/>
                  </a:lnTo>
                  <a:lnTo>
                    <a:pt x="23977" y="409206"/>
                  </a:lnTo>
                  <a:lnTo>
                    <a:pt x="11137" y="435533"/>
                  </a:lnTo>
                  <a:lnTo>
                    <a:pt x="2641" y="455752"/>
                  </a:lnTo>
                  <a:lnTo>
                    <a:pt x="0" y="468096"/>
                  </a:lnTo>
                  <a:lnTo>
                    <a:pt x="7467" y="455371"/>
                  </a:lnTo>
                  <a:lnTo>
                    <a:pt x="18986" y="436473"/>
                  </a:lnTo>
                  <a:lnTo>
                    <a:pt x="47421" y="391236"/>
                  </a:lnTo>
                  <a:lnTo>
                    <a:pt x="72047" y="354660"/>
                  </a:lnTo>
                  <a:lnTo>
                    <a:pt x="79108" y="346748"/>
                  </a:lnTo>
                  <a:lnTo>
                    <a:pt x="80606" y="349580"/>
                  </a:lnTo>
                  <a:lnTo>
                    <a:pt x="101079" y="309181"/>
                  </a:lnTo>
                  <a:lnTo>
                    <a:pt x="145021" y="229412"/>
                  </a:lnTo>
                  <a:lnTo>
                    <a:pt x="158508" y="201561"/>
                  </a:lnTo>
                  <a:lnTo>
                    <a:pt x="139827" y="231940"/>
                  </a:lnTo>
                  <a:lnTo>
                    <a:pt x="135648" y="233667"/>
                  </a:lnTo>
                  <a:lnTo>
                    <a:pt x="141693" y="214922"/>
                  </a:lnTo>
                  <a:lnTo>
                    <a:pt x="167373" y="148818"/>
                  </a:lnTo>
                  <a:lnTo>
                    <a:pt x="179501" y="129476"/>
                  </a:lnTo>
                  <a:lnTo>
                    <a:pt x="182232" y="131787"/>
                  </a:lnTo>
                  <a:lnTo>
                    <a:pt x="184137" y="135305"/>
                  </a:lnTo>
                  <a:lnTo>
                    <a:pt x="193789" y="119570"/>
                  </a:lnTo>
                  <a:lnTo>
                    <a:pt x="206527" y="89852"/>
                  </a:lnTo>
                  <a:lnTo>
                    <a:pt x="218973" y="60020"/>
                  </a:lnTo>
                  <a:lnTo>
                    <a:pt x="231140" y="30060"/>
                  </a:lnTo>
                  <a:lnTo>
                    <a:pt x="242976" y="0"/>
                  </a:lnTo>
                  <a:close/>
                </a:path>
              </a:pathLst>
            </a:custGeom>
            <a:solidFill>
              <a:srgbClr val="1CADEB"/>
            </a:solidFill>
          </p:spPr>
          <p:txBody>
            <a:bodyPr wrap="square" lIns="0" tIns="0" rIns="0" bIns="0" rtlCol="0"/>
            <a:lstStyle/>
            <a:p>
              <a:endParaRPr/>
            </a:p>
          </p:txBody>
        </p:sp>
        <p:sp>
          <p:nvSpPr>
            <p:cNvPr id="142" name="object 142"/>
            <p:cNvSpPr/>
            <p:nvPr/>
          </p:nvSpPr>
          <p:spPr>
            <a:xfrm>
              <a:off x="11538664" y="1613570"/>
              <a:ext cx="11938" cy="16944"/>
            </a:xfrm>
            <a:custGeom>
              <a:avLst/>
              <a:gdLst/>
              <a:ahLst/>
              <a:cxnLst/>
              <a:rect l="l" t="t" r="r" b="b"/>
              <a:pathLst>
                <a:path w="19684" h="27939">
                  <a:moveTo>
                    <a:pt x="19130" y="0"/>
                  </a:moveTo>
                  <a:lnTo>
                    <a:pt x="10252" y="12613"/>
                  </a:lnTo>
                  <a:lnTo>
                    <a:pt x="0" y="27559"/>
                  </a:lnTo>
                  <a:lnTo>
                    <a:pt x="19130" y="0"/>
                  </a:lnTo>
                  <a:close/>
                </a:path>
              </a:pathLst>
            </a:custGeom>
            <a:solidFill>
              <a:srgbClr val="1CADEB"/>
            </a:solidFill>
          </p:spPr>
          <p:txBody>
            <a:bodyPr wrap="square" lIns="0" tIns="0" rIns="0" bIns="0" rtlCol="0"/>
            <a:lstStyle/>
            <a:p>
              <a:endParaRPr/>
            </a:p>
          </p:txBody>
        </p:sp>
        <p:sp>
          <p:nvSpPr>
            <p:cNvPr id="143" name="object 143"/>
            <p:cNvSpPr/>
            <p:nvPr/>
          </p:nvSpPr>
          <p:spPr>
            <a:xfrm>
              <a:off x="10576583" y="2413343"/>
              <a:ext cx="24261" cy="12323"/>
            </a:xfrm>
            <a:custGeom>
              <a:avLst/>
              <a:gdLst/>
              <a:ahLst/>
              <a:cxnLst/>
              <a:rect l="l" t="t" r="r" b="b"/>
              <a:pathLst>
                <a:path w="40005" h="20320">
                  <a:moveTo>
                    <a:pt x="39737" y="0"/>
                  </a:moveTo>
                  <a:lnTo>
                    <a:pt x="31948" y="3160"/>
                  </a:lnTo>
                  <a:lnTo>
                    <a:pt x="21176" y="8491"/>
                  </a:lnTo>
                  <a:lnTo>
                    <a:pt x="9750" y="14553"/>
                  </a:lnTo>
                  <a:lnTo>
                    <a:pt x="0" y="19905"/>
                  </a:lnTo>
                  <a:lnTo>
                    <a:pt x="16958" y="12288"/>
                  </a:lnTo>
                  <a:lnTo>
                    <a:pt x="25398" y="8371"/>
                  </a:lnTo>
                  <a:lnTo>
                    <a:pt x="33800" y="4366"/>
                  </a:lnTo>
                  <a:lnTo>
                    <a:pt x="38134" y="1256"/>
                  </a:lnTo>
                  <a:lnTo>
                    <a:pt x="39737" y="0"/>
                  </a:lnTo>
                  <a:close/>
                </a:path>
              </a:pathLst>
            </a:custGeom>
            <a:solidFill>
              <a:srgbClr val="1CADEB"/>
            </a:solidFill>
          </p:spPr>
          <p:txBody>
            <a:bodyPr wrap="square" lIns="0" tIns="0" rIns="0" bIns="0" rtlCol="0"/>
            <a:lstStyle/>
            <a:p>
              <a:endParaRPr/>
            </a:p>
          </p:txBody>
        </p:sp>
        <p:sp>
          <p:nvSpPr>
            <p:cNvPr id="144" name="object 144"/>
            <p:cNvSpPr/>
            <p:nvPr/>
          </p:nvSpPr>
          <p:spPr>
            <a:xfrm>
              <a:off x="11786077" y="1284360"/>
              <a:ext cx="7702" cy="19639"/>
            </a:xfrm>
            <a:custGeom>
              <a:avLst/>
              <a:gdLst/>
              <a:ahLst/>
              <a:cxnLst/>
              <a:rect l="l" t="t" r="r" b="b"/>
              <a:pathLst>
                <a:path w="12700" h="32385">
                  <a:moveTo>
                    <a:pt x="12334" y="0"/>
                  </a:moveTo>
                  <a:lnTo>
                    <a:pt x="8403" y="8841"/>
                  </a:lnTo>
                  <a:lnTo>
                    <a:pt x="4938" y="17267"/>
                  </a:lnTo>
                  <a:lnTo>
                    <a:pt x="2087" y="25130"/>
                  </a:lnTo>
                  <a:lnTo>
                    <a:pt x="0" y="32281"/>
                  </a:lnTo>
                  <a:lnTo>
                    <a:pt x="5344" y="20103"/>
                  </a:lnTo>
                  <a:lnTo>
                    <a:pt x="8943" y="11040"/>
                  </a:lnTo>
                  <a:lnTo>
                    <a:pt x="11153" y="4527"/>
                  </a:lnTo>
                  <a:lnTo>
                    <a:pt x="12334" y="0"/>
                  </a:lnTo>
                  <a:close/>
                </a:path>
              </a:pathLst>
            </a:custGeom>
            <a:solidFill>
              <a:srgbClr val="1CADEB"/>
            </a:solidFill>
          </p:spPr>
          <p:txBody>
            <a:bodyPr wrap="square" lIns="0" tIns="0" rIns="0" bIns="0" rtlCol="0"/>
            <a:lstStyle/>
            <a:p>
              <a:endParaRPr/>
            </a:p>
          </p:txBody>
        </p:sp>
        <p:grpSp>
          <p:nvGrpSpPr>
            <p:cNvPr id="145" name="object 145"/>
            <p:cNvGrpSpPr/>
            <p:nvPr userDrawn="1"/>
          </p:nvGrpSpPr>
          <p:grpSpPr>
            <a:xfrm>
              <a:off x="8396234" y="-6615"/>
              <a:ext cx="3795849" cy="6853475"/>
              <a:chOff x="13845024" y="7600"/>
              <a:chExt cx="6259690" cy="11301348"/>
            </a:xfrm>
            <a:solidFill>
              <a:schemeClr val="accent1"/>
            </a:solidFill>
          </p:grpSpPr>
          <p:sp>
            <p:nvSpPr>
              <p:cNvPr id="146" name="object 146"/>
              <p:cNvSpPr/>
              <p:nvPr/>
            </p:nvSpPr>
            <p:spPr>
              <a:xfrm>
                <a:off x="13845024" y="7600"/>
                <a:ext cx="6202043" cy="4559299"/>
              </a:xfrm>
              <a:custGeom>
                <a:avLst/>
                <a:gdLst/>
                <a:ahLst/>
                <a:cxnLst/>
                <a:rect l="l" t="t" r="r" b="b"/>
                <a:pathLst>
                  <a:path w="6202044" h="4559300">
                    <a:moveTo>
                      <a:pt x="148323" y="4229100"/>
                    </a:moveTo>
                    <a:lnTo>
                      <a:pt x="143535" y="4229100"/>
                    </a:lnTo>
                    <a:lnTo>
                      <a:pt x="109562" y="4241800"/>
                    </a:lnTo>
                    <a:lnTo>
                      <a:pt x="148323" y="4229100"/>
                    </a:lnTo>
                    <a:close/>
                  </a:path>
                  <a:path w="6202044" h="4559300">
                    <a:moveTo>
                      <a:pt x="693242" y="4102100"/>
                    </a:moveTo>
                    <a:lnTo>
                      <a:pt x="678421" y="4102100"/>
                    </a:lnTo>
                    <a:lnTo>
                      <a:pt x="674420" y="4107954"/>
                    </a:lnTo>
                    <a:lnTo>
                      <a:pt x="693242" y="4102100"/>
                    </a:lnTo>
                    <a:close/>
                  </a:path>
                  <a:path w="6202044" h="4559300">
                    <a:moveTo>
                      <a:pt x="760869" y="4165600"/>
                    </a:moveTo>
                    <a:lnTo>
                      <a:pt x="729475" y="4165600"/>
                    </a:lnTo>
                    <a:lnTo>
                      <a:pt x="696150" y="4178300"/>
                    </a:lnTo>
                    <a:lnTo>
                      <a:pt x="760869" y="4165600"/>
                    </a:lnTo>
                    <a:close/>
                  </a:path>
                  <a:path w="6202044" h="4559300">
                    <a:moveTo>
                      <a:pt x="843026" y="4064000"/>
                    </a:moveTo>
                    <a:lnTo>
                      <a:pt x="810158" y="4064000"/>
                    </a:lnTo>
                    <a:lnTo>
                      <a:pt x="790219" y="4076700"/>
                    </a:lnTo>
                    <a:lnTo>
                      <a:pt x="777633" y="4076700"/>
                    </a:lnTo>
                    <a:lnTo>
                      <a:pt x="771753" y="4089400"/>
                    </a:lnTo>
                    <a:lnTo>
                      <a:pt x="843026" y="4064000"/>
                    </a:lnTo>
                    <a:close/>
                  </a:path>
                  <a:path w="6202044" h="4559300">
                    <a:moveTo>
                      <a:pt x="1064082" y="4406087"/>
                    </a:moveTo>
                    <a:lnTo>
                      <a:pt x="1005560" y="4403026"/>
                    </a:lnTo>
                    <a:lnTo>
                      <a:pt x="957554" y="4402823"/>
                    </a:lnTo>
                    <a:lnTo>
                      <a:pt x="875830" y="4405388"/>
                    </a:lnTo>
                    <a:lnTo>
                      <a:pt x="833526" y="4405388"/>
                    </a:lnTo>
                    <a:lnTo>
                      <a:pt x="784504" y="4402671"/>
                    </a:lnTo>
                    <a:lnTo>
                      <a:pt x="796137" y="4405515"/>
                    </a:lnTo>
                    <a:lnTo>
                      <a:pt x="811085" y="4408589"/>
                    </a:lnTo>
                    <a:lnTo>
                      <a:pt x="848728" y="4414952"/>
                    </a:lnTo>
                    <a:lnTo>
                      <a:pt x="893076" y="4420667"/>
                    </a:lnTo>
                    <a:lnTo>
                      <a:pt x="939698" y="4425264"/>
                    </a:lnTo>
                    <a:lnTo>
                      <a:pt x="984123" y="4428147"/>
                    </a:lnTo>
                    <a:lnTo>
                      <a:pt x="1021892" y="4428807"/>
                    </a:lnTo>
                    <a:lnTo>
                      <a:pt x="1048537" y="4426991"/>
                    </a:lnTo>
                    <a:lnTo>
                      <a:pt x="1059611" y="4422419"/>
                    </a:lnTo>
                    <a:lnTo>
                      <a:pt x="1027379" y="4424985"/>
                    </a:lnTo>
                    <a:lnTo>
                      <a:pt x="995895" y="4426204"/>
                    </a:lnTo>
                    <a:lnTo>
                      <a:pt x="959637" y="4425493"/>
                    </a:lnTo>
                    <a:lnTo>
                      <a:pt x="913053" y="4422305"/>
                    </a:lnTo>
                    <a:lnTo>
                      <a:pt x="921334" y="4412551"/>
                    </a:lnTo>
                    <a:lnTo>
                      <a:pt x="966571" y="4412500"/>
                    </a:lnTo>
                    <a:lnTo>
                      <a:pt x="1022794" y="4413301"/>
                    </a:lnTo>
                    <a:lnTo>
                      <a:pt x="1064082" y="4406087"/>
                    </a:lnTo>
                    <a:close/>
                  </a:path>
                  <a:path w="6202044" h="4559300">
                    <a:moveTo>
                      <a:pt x="1126299" y="4399521"/>
                    </a:moveTo>
                    <a:lnTo>
                      <a:pt x="1119136" y="4397908"/>
                    </a:lnTo>
                    <a:lnTo>
                      <a:pt x="1064475" y="4398873"/>
                    </a:lnTo>
                    <a:lnTo>
                      <a:pt x="1046264" y="4399000"/>
                    </a:lnTo>
                    <a:lnTo>
                      <a:pt x="1053350" y="4400702"/>
                    </a:lnTo>
                    <a:lnTo>
                      <a:pt x="1089825" y="4400258"/>
                    </a:lnTo>
                    <a:lnTo>
                      <a:pt x="1126299" y="4399521"/>
                    </a:lnTo>
                    <a:close/>
                  </a:path>
                  <a:path w="6202044" h="4559300">
                    <a:moveTo>
                      <a:pt x="1201966" y="4493361"/>
                    </a:moveTo>
                    <a:lnTo>
                      <a:pt x="1146746" y="4487773"/>
                    </a:lnTo>
                    <a:lnTo>
                      <a:pt x="1143774" y="4489412"/>
                    </a:lnTo>
                    <a:lnTo>
                      <a:pt x="1139863" y="4491075"/>
                    </a:lnTo>
                    <a:lnTo>
                      <a:pt x="1130833" y="4492155"/>
                    </a:lnTo>
                    <a:lnTo>
                      <a:pt x="1112520" y="4492041"/>
                    </a:lnTo>
                    <a:lnTo>
                      <a:pt x="1157236" y="4492904"/>
                    </a:lnTo>
                    <a:lnTo>
                      <a:pt x="1201966" y="4493361"/>
                    </a:lnTo>
                    <a:close/>
                  </a:path>
                  <a:path w="6202044" h="4559300">
                    <a:moveTo>
                      <a:pt x="1236611" y="4504309"/>
                    </a:moveTo>
                    <a:lnTo>
                      <a:pt x="1232979" y="4499559"/>
                    </a:lnTo>
                    <a:lnTo>
                      <a:pt x="1204887" y="4500829"/>
                    </a:lnTo>
                    <a:lnTo>
                      <a:pt x="1172768" y="4501502"/>
                    </a:lnTo>
                    <a:lnTo>
                      <a:pt x="1148765" y="4503242"/>
                    </a:lnTo>
                    <a:lnTo>
                      <a:pt x="1145006" y="4507725"/>
                    </a:lnTo>
                    <a:lnTo>
                      <a:pt x="1164005" y="4504347"/>
                    </a:lnTo>
                    <a:lnTo>
                      <a:pt x="1204074" y="4504550"/>
                    </a:lnTo>
                    <a:lnTo>
                      <a:pt x="1236611" y="4504309"/>
                    </a:lnTo>
                    <a:close/>
                  </a:path>
                  <a:path w="6202044" h="4559300">
                    <a:moveTo>
                      <a:pt x="1268996" y="4521200"/>
                    </a:moveTo>
                    <a:lnTo>
                      <a:pt x="1145451" y="4521200"/>
                    </a:lnTo>
                    <a:lnTo>
                      <a:pt x="1165148" y="4533900"/>
                    </a:lnTo>
                    <a:lnTo>
                      <a:pt x="1226934" y="4533900"/>
                    </a:lnTo>
                    <a:lnTo>
                      <a:pt x="1268996" y="4521200"/>
                    </a:lnTo>
                    <a:close/>
                  </a:path>
                  <a:path w="6202044" h="4559300">
                    <a:moveTo>
                      <a:pt x="1326324" y="4483100"/>
                    </a:moveTo>
                    <a:lnTo>
                      <a:pt x="1311452" y="4483100"/>
                    </a:lnTo>
                    <a:lnTo>
                      <a:pt x="1288465" y="4495800"/>
                    </a:lnTo>
                    <a:lnTo>
                      <a:pt x="1312938" y="4495800"/>
                    </a:lnTo>
                    <a:lnTo>
                      <a:pt x="1326324" y="4483100"/>
                    </a:lnTo>
                    <a:close/>
                  </a:path>
                  <a:path w="6202044" h="4559300">
                    <a:moveTo>
                      <a:pt x="1663052" y="3909022"/>
                    </a:moveTo>
                    <a:lnTo>
                      <a:pt x="1655140" y="3911600"/>
                    </a:lnTo>
                    <a:lnTo>
                      <a:pt x="1660309" y="3911600"/>
                    </a:lnTo>
                    <a:lnTo>
                      <a:pt x="1663052" y="3909022"/>
                    </a:lnTo>
                    <a:close/>
                  </a:path>
                  <a:path w="6202044" h="4559300">
                    <a:moveTo>
                      <a:pt x="1770265" y="3871150"/>
                    </a:moveTo>
                    <a:lnTo>
                      <a:pt x="1764525" y="3873500"/>
                    </a:lnTo>
                    <a:lnTo>
                      <a:pt x="1769579" y="3873500"/>
                    </a:lnTo>
                    <a:lnTo>
                      <a:pt x="1770265" y="3871150"/>
                    </a:lnTo>
                    <a:close/>
                  </a:path>
                  <a:path w="6202044" h="4559300">
                    <a:moveTo>
                      <a:pt x="1820481" y="3771900"/>
                    </a:moveTo>
                    <a:lnTo>
                      <a:pt x="1790179" y="3784600"/>
                    </a:lnTo>
                    <a:lnTo>
                      <a:pt x="1787626" y="3790848"/>
                    </a:lnTo>
                    <a:lnTo>
                      <a:pt x="1820481" y="3771900"/>
                    </a:lnTo>
                    <a:close/>
                  </a:path>
                  <a:path w="6202044" h="4559300">
                    <a:moveTo>
                      <a:pt x="2063711" y="4343400"/>
                    </a:moveTo>
                    <a:lnTo>
                      <a:pt x="2057336" y="4343400"/>
                    </a:lnTo>
                    <a:lnTo>
                      <a:pt x="2043976" y="4356100"/>
                    </a:lnTo>
                    <a:lnTo>
                      <a:pt x="2063711" y="4343400"/>
                    </a:lnTo>
                    <a:close/>
                  </a:path>
                  <a:path w="6202044" h="4559300">
                    <a:moveTo>
                      <a:pt x="2070633" y="3779215"/>
                    </a:moveTo>
                    <a:lnTo>
                      <a:pt x="2059114" y="3784600"/>
                    </a:lnTo>
                    <a:lnTo>
                      <a:pt x="2061819" y="3784600"/>
                    </a:lnTo>
                    <a:lnTo>
                      <a:pt x="2070633" y="3779215"/>
                    </a:lnTo>
                    <a:close/>
                  </a:path>
                  <a:path w="6202044" h="4559300">
                    <a:moveTo>
                      <a:pt x="2094293" y="3768306"/>
                    </a:moveTo>
                    <a:lnTo>
                      <a:pt x="2085695" y="3771900"/>
                    </a:lnTo>
                    <a:lnTo>
                      <a:pt x="2077034" y="3775291"/>
                    </a:lnTo>
                    <a:lnTo>
                      <a:pt x="2070633" y="3779215"/>
                    </a:lnTo>
                    <a:lnTo>
                      <a:pt x="2086254" y="3771900"/>
                    </a:lnTo>
                    <a:lnTo>
                      <a:pt x="2094293" y="3768306"/>
                    </a:lnTo>
                    <a:close/>
                  </a:path>
                  <a:path w="6202044" h="4559300">
                    <a:moveTo>
                      <a:pt x="2124519" y="4533900"/>
                    </a:moveTo>
                    <a:lnTo>
                      <a:pt x="2057565" y="4533900"/>
                    </a:lnTo>
                    <a:lnTo>
                      <a:pt x="2038565" y="4546600"/>
                    </a:lnTo>
                    <a:lnTo>
                      <a:pt x="1993328" y="4546600"/>
                    </a:lnTo>
                    <a:lnTo>
                      <a:pt x="2001139" y="4559300"/>
                    </a:lnTo>
                    <a:lnTo>
                      <a:pt x="2023287" y="4559300"/>
                    </a:lnTo>
                    <a:lnTo>
                      <a:pt x="2039658" y="4546600"/>
                    </a:lnTo>
                    <a:lnTo>
                      <a:pt x="2098636" y="4546600"/>
                    </a:lnTo>
                    <a:lnTo>
                      <a:pt x="2124519" y="4533900"/>
                    </a:lnTo>
                    <a:close/>
                  </a:path>
                  <a:path w="6202044" h="4559300">
                    <a:moveTo>
                      <a:pt x="2138159" y="4330700"/>
                    </a:moveTo>
                    <a:lnTo>
                      <a:pt x="2106206" y="4330700"/>
                    </a:lnTo>
                    <a:lnTo>
                      <a:pt x="2094674" y="4343400"/>
                    </a:lnTo>
                    <a:lnTo>
                      <a:pt x="2103704" y="4343400"/>
                    </a:lnTo>
                    <a:lnTo>
                      <a:pt x="2138159" y="4330700"/>
                    </a:lnTo>
                    <a:close/>
                  </a:path>
                  <a:path w="6202044" h="4559300">
                    <a:moveTo>
                      <a:pt x="2250998" y="4495800"/>
                    </a:moveTo>
                    <a:lnTo>
                      <a:pt x="2200503" y="4495800"/>
                    </a:lnTo>
                    <a:lnTo>
                      <a:pt x="2176996" y="4508500"/>
                    </a:lnTo>
                    <a:lnTo>
                      <a:pt x="2136267" y="4508500"/>
                    </a:lnTo>
                    <a:lnTo>
                      <a:pt x="2121484" y="4521200"/>
                    </a:lnTo>
                    <a:lnTo>
                      <a:pt x="2178418" y="4513758"/>
                    </a:lnTo>
                    <a:lnTo>
                      <a:pt x="2169071" y="4521200"/>
                    </a:lnTo>
                    <a:lnTo>
                      <a:pt x="2161375" y="4521200"/>
                    </a:lnTo>
                    <a:lnTo>
                      <a:pt x="2152434" y="4533900"/>
                    </a:lnTo>
                    <a:lnTo>
                      <a:pt x="2174024" y="4533900"/>
                    </a:lnTo>
                    <a:lnTo>
                      <a:pt x="2181542" y="4521200"/>
                    </a:lnTo>
                    <a:lnTo>
                      <a:pt x="2193340" y="4521200"/>
                    </a:lnTo>
                    <a:lnTo>
                      <a:pt x="2197747" y="4511230"/>
                    </a:lnTo>
                    <a:lnTo>
                      <a:pt x="2218677" y="4508500"/>
                    </a:lnTo>
                    <a:lnTo>
                      <a:pt x="2234590" y="4508500"/>
                    </a:lnTo>
                    <a:lnTo>
                      <a:pt x="2250998" y="4495800"/>
                    </a:lnTo>
                    <a:close/>
                  </a:path>
                  <a:path w="6202044" h="4559300">
                    <a:moveTo>
                      <a:pt x="2266480" y="3531882"/>
                    </a:moveTo>
                    <a:lnTo>
                      <a:pt x="2215692" y="3553422"/>
                    </a:lnTo>
                    <a:lnTo>
                      <a:pt x="2164524" y="3574110"/>
                    </a:lnTo>
                    <a:lnTo>
                      <a:pt x="2010219" y="3634435"/>
                    </a:lnTo>
                    <a:lnTo>
                      <a:pt x="1782787" y="3716807"/>
                    </a:lnTo>
                    <a:lnTo>
                      <a:pt x="1765922" y="3722446"/>
                    </a:lnTo>
                    <a:lnTo>
                      <a:pt x="1792236" y="3713670"/>
                    </a:lnTo>
                    <a:lnTo>
                      <a:pt x="1806219" y="3708819"/>
                    </a:lnTo>
                    <a:lnTo>
                      <a:pt x="1979574" y="3646500"/>
                    </a:lnTo>
                    <a:lnTo>
                      <a:pt x="2010752" y="3634740"/>
                    </a:lnTo>
                    <a:lnTo>
                      <a:pt x="2185555" y="3566312"/>
                    </a:lnTo>
                    <a:lnTo>
                      <a:pt x="2266480" y="3531882"/>
                    </a:lnTo>
                    <a:close/>
                  </a:path>
                  <a:path w="6202044" h="4559300">
                    <a:moveTo>
                      <a:pt x="2347328" y="3594100"/>
                    </a:moveTo>
                    <a:lnTo>
                      <a:pt x="2338032" y="3594100"/>
                    </a:lnTo>
                    <a:lnTo>
                      <a:pt x="2329383" y="3601339"/>
                    </a:lnTo>
                    <a:lnTo>
                      <a:pt x="2347328" y="3594100"/>
                    </a:lnTo>
                    <a:close/>
                  </a:path>
                  <a:path w="6202044" h="4559300">
                    <a:moveTo>
                      <a:pt x="2362644" y="3587927"/>
                    </a:moveTo>
                    <a:lnTo>
                      <a:pt x="2347328" y="3594100"/>
                    </a:lnTo>
                    <a:lnTo>
                      <a:pt x="2354059" y="3594100"/>
                    </a:lnTo>
                    <a:lnTo>
                      <a:pt x="2362644" y="3587927"/>
                    </a:lnTo>
                    <a:close/>
                  </a:path>
                  <a:path w="6202044" h="4559300">
                    <a:moveTo>
                      <a:pt x="2410307" y="3568700"/>
                    </a:moveTo>
                    <a:lnTo>
                      <a:pt x="2392362" y="3568700"/>
                    </a:lnTo>
                    <a:lnTo>
                      <a:pt x="2391181" y="3569030"/>
                    </a:lnTo>
                    <a:lnTo>
                      <a:pt x="2371699" y="3581400"/>
                    </a:lnTo>
                    <a:lnTo>
                      <a:pt x="2362644" y="3587927"/>
                    </a:lnTo>
                    <a:lnTo>
                      <a:pt x="2410307" y="3568700"/>
                    </a:lnTo>
                    <a:close/>
                  </a:path>
                  <a:path w="6202044" h="4559300">
                    <a:moveTo>
                      <a:pt x="2441397" y="3556000"/>
                    </a:moveTo>
                    <a:lnTo>
                      <a:pt x="2410307" y="3568700"/>
                    </a:lnTo>
                    <a:lnTo>
                      <a:pt x="2414740" y="3568700"/>
                    </a:lnTo>
                    <a:lnTo>
                      <a:pt x="2441397" y="3556000"/>
                    </a:lnTo>
                    <a:close/>
                  </a:path>
                  <a:path w="6202044" h="4559300">
                    <a:moveTo>
                      <a:pt x="2659761" y="4222356"/>
                    </a:moveTo>
                    <a:lnTo>
                      <a:pt x="2638653" y="4229100"/>
                    </a:lnTo>
                    <a:lnTo>
                      <a:pt x="2644622" y="4229100"/>
                    </a:lnTo>
                    <a:lnTo>
                      <a:pt x="2659761" y="4222356"/>
                    </a:lnTo>
                    <a:close/>
                  </a:path>
                  <a:path w="6202044" h="4559300">
                    <a:moveTo>
                      <a:pt x="2704668" y="4203700"/>
                    </a:moveTo>
                    <a:lnTo>
                      <a:pt x="2693784" y="4203700"/>
                    </a:lnTo>
                    <a:lnTo>
                      <a:pt x="2673134" y="4216400"/>
                    </a:lnTo>
                    <a:lnTo>
                      <a:pt x="2659761" y="4222356"/>
                    </a:lnTo>
                    <a:lnTo>
                      <a:pt x="2678417" y="4216400"/>
                    </a:lnTo>
                    <a:lnTo>
                      <a:pt x="2704668" y="4203700"/>
                    </a:lnTo>
                    <a:close/>
                  </a:path>
                  <a:path w="6202044" h="4559300">
                    <a:moveTo>
                      <a:pt x="2729712" y="3394468"/>
                    </a:moveTo>
                    <a:lnTo>
                      <a:pt x="2666200" y="3416300"/>
                    </a:lnTo>
                    <a:lnTo>
                      <a:pt x="2629128" y="3441700"/>
                    </a:lnTo>
                    <a:lnTo>
                      <a:pt x="2593124" y="3454400"/>
                    </a:lnTo>
                    <a:lnTo>
                      <a:pt x="2606738" y="3454400"/>
                    </a:lnTo>
                    <a:lnTo>
                      <a:pt x="2632570" y="3441700"/>
                    </a:lnTo>
                    <a:lnTo>
                      <a:pt x="2642438" y="3441700"/>
                    </a:lnTo>
                    <a:lnTo>
                      <a:pt x="2675369" y="3429000"/>
                    </a:lnTo>
                    <a:lnTo>
                      <a:pt x="2700629" y="3416300"/>
                    </a:lnTo>
                    <a:lnTo>
                      <a:pt x="2713494" y="3403600"/>
                    </a:lnTo>
                    <a:lnTo>
                      <a:pt x="2709189" y="3403600"/>
                    </a:lnTo>
                    <a:lnTo>
                      <a:pt x="2729712" y="3394468"/>
                    </a:lnTo>
                    <a:close/>
                  </a:path>
                  <a:path w="6202044" h="4559300">
                    <a:moveTo>
                      <a:pt x="2739999" y="3390900"/>
                    </a:moveTo>
                    <a:lnTo>
                      <a:pt x="2737751" y="3390900"/>
                    </a:lnTo>
                    <a:lnTo>
                      <a:pt x="2729712" y="3394468"/>
                    </a:lnTo>
                    <a:lnTo>
                      <a:pt x="2739999" y="3390900"/>
                    </a:lnTo>
                    <a:close/>
                  </a:path>
                  <a:path w="6202044" h="4559300">
                    <a:moveTo>
                      <a:pt x="2752166" y="4406900"/>
                    </a:moveTo>
                    <a:lnTo>
                      <a:pt x="2710726" y="4406900"/>
                    </a:lnTo>
                    <a:lnTo>
                      <a:pt x="2688628" y="4419600"/>
                    </a:lnTo>
                    <a:lnTo>
                      <a:pt x="2659062" y="4419600"/>
                    </a:lnTo>
                    <a:lnTo>
                      <a:pt x="2623896" y="4432300"/>
                    </a:lnTo>
                    <a:lnTo>
                      <a:pt x="2604719" y="4445000"/>
                    </a:lnTo>
                    <a:lnTo>
                      <a:pt x="2564485" y="4445000"/>
                    </a:lnTo>
                    <a:lnTo>
                      <a:pt x="2543899" y="4457700"/>
                    </a:lnTo>
                    <a:lnTo>
                      <a:pt x="2502979" y="4457700"/>
                    </a:lnTo>
                    <a:lnTo>
                      <a:pt x="2483078" y="4470400"/>
                    </a:lnTo>
                    <a:lnTo>
                      <a:pt x="2534247" y="4470400"/>
                    </a:lnTo>
                    <a:lnTo>
                      <a:pt x="2562225" y="4457700"/>
                    </a:lnTo>
                    <a:lnTo>
                      <a:pt x="2590088" y="4457700"/>
                    </a:lnTo>
                    <a:lnTo>
                      <a:pt x="2615806" y="4445000"/>
                    </a:lnTo>
                    <a:lnTo>
                      <a:pt x="2637688" y="4445000"/>
                    </a:lnTo>
                    <a:lnTo>
                      <a:pt x="2659723" y="4432300"/>
                    </a:lnTo>
                    <a:lnTo>
                      <a:pt x="2681859" y="4432300"/>
                    </a:lnTo>
                    <a:lnTo>
                      <a:pt x="2704058" y="4419600"/>
                    </a:lnTo>
                    <a:lnTo>
                      <a:pt x="2723692" y="4419600"/>
                    </a:lnTo>
                    <a:lnTo>
                      <a:pt x="2752166" y="4406900"/>
                    </a:lnTo>
                    <a:close/>
                  </a:path>
                  <a:path w="6202044" h="4559300">
                    <a:moveTo>
                      <a:pt x="2912656" y="4140200"/>
                    </a:moveTo>
                    <a:lnTo>
                      <a:pt x="2895981" y="4140200"/>
                    </a:lnTo>
                    <a:lnTo>
                      <a:pt x="2880195" y="4152900"/>
                    </a:lnTo>
                    <a:lnTo>
                      <a:pt x="2887688" y="4152900"/>
                    </a:lnTo>
                    <a:lnTo>
                      <a:pt x="2912656" y="4140200"/>
                    </a:lnTo>
                    <a:close/>
                  </a:path>
                  <a:path w="6202044" h="4559300">
                    <a:moveTo>
                      <a:pt x="2952788" y="4356100"/>
                    </a:moveTo>
                    <a:lnTo>
                      <a:pt x="2945295" y="4356100"/>
                    </a:lnTo>
                    <a:lnTo>
                      <a:pt x="2940405" y="4359834"/>
                    </a:lnTo>
                    <a:lnTo>
                      <a:pt x="2952788" y="4356100"/>
                    </a:lnTo>
                    <a:close/>
                  </a:path>
                  <a:path w="6202044" h="4559300">
                    <a:moveTo>
                      <a:pt x="2985173" y="4356100"/>
                    </a:moveTo>
                    <a:lnTo>
                      <a:pt x="2972600" y="4356100"/>
                    </a:lnTo>
                    <a:lnTo>
                      <a:pt x="2965691" y="4368800"/>
                    </a:lnTo>
                    <a:lnTo>
                      <a:pt x="2985173" y="4356100"/>
                    </a:lnTo>
                    <a:close/>
                  </a:path>
                  <a:path w="6202044" h="4559300">
                    <a:moveTo>
                      <a:pt x="3284334" y="3200400"/>
                    </a:moveTo>
                    <a:lnTo>
                      <a:pt x="3105112" y="3200400"/>
                    </a:lnTo>
                    <a:lnTo>
                      <a:pt x="3097288" y="3200400"/>
                    </a:lnTo>
                    <a:lnTo>
                      <a:pt x="3071317" y="3213100"/>
                    </a:lnTo>
                    <a:lnTo>
                      <a:pt x="3043364" y="3238500"/>
                    </a:lnTo>
                    <a:lnTo>
                      <a:pt x="3013786" y="3251200"/>
                    </a:lnTo>
                    <a:lnTo>
                      <a:pt x="2998470" y="3263900"/>
                    </a:lnTo>
                    <a:lnTo>
                      <a:pt x="2982938" y="3263900"/>
                    </a:lnTo>
                    <a:lnTo>
                      <a:pt x="2967075" y="3276600"/>
                    </a:lnTo>
                    <a:lnTo>
                      <a:pt x="2950756" y="3289300"/>
                    </a:lnTo>
                    <a:lnTo>
                      <a:pt x="2934220" y="3289300"/>
                    </a:lnTo>
                    <a:lnTo>
                      <a:pt x="2900896" y="3314700"/>
                    </a:lnTo>
                    <a:lnTo>
                      <a:pt x="2884182" y="3314700"/>
                    </a:lnTo>
                    <a:lnTo>
                      <a:pt x="2860217" y="3327400"/>
                    </a:lnTo>
                    <a:lnTo>
                      <a:pt x="2848521" y="3327400"/>
                    </a:lnTo>
                    <a:lnTo>
                      <a:pt x="2835668" y="3340100"/>
                    </a:lnTo>
                    <a:lnTo>
                      <a:pt x="2821787" y="3340100"/>
                    </a:lnTo>
                    <a:lnTo>
                      <a:pt x="2806966" y="3352800"/>
                    </a:lnTo>
                    <a:lnTo>
                      <a:pt x="2774975" y="3365500"/>
                    </a:lnTo>
                    <a:lnTo>
                      <a:pt x="2739999" y="3390900"/>
                    </a:lnTo>
                    <a:lnTo>
                      <a:pt x="2758084" y="3390900"/>
                    </a:lnTo>
                    <a:lnTo>
                      <a:pt x="2777134" y="3378200"/>
                    </a:lnTo>
                    <a:lnTo>
                      <a:pt x="2801886" y="3378200"/>
                    </a:lnTo>
                    <a:lnTo>
                      <a:pt x="2757513" y="3403600"/>
                    </a:lnTo>
                    <a:lnTo>
                      <a:pt x="2712910" y="3416300"/>
                    </a:lnTo>
                    <a:lnTo>
                      <a:pt x="2623540" y="3467100"/>
                    </a:lnTo>
                    <a:lnTo>
                      <a:pt x="2608745" y="3479800"/>
                    </a:lnTo>
                    <a:lnTo>
                      <a:pt x="2599004" y="3479800"/>
                    </a:lnTo>
                    <a:lnTo>
                      <a:pt x="2595867" y="3492500"/>
                    </a:lnTo>
                    <a:lnTo>
                      <a:pt x="2592781" y="3492500"/>
                    </a:lnTo>
                    <a:lnTo>
                      <a:pt x="2562923" y="3505200"/>
                    </a:lnTo>
                    <a:lnTo>
                      <a:pt x="2544318" y="3505200"/>
                    </a:lnTo>
                    <a:lnTo>
                      <a:pt x="2535859" y="3517900"/>
                    </a:lnTo>
                    <a:lnTo>
                      <a:pt x="2536444" y="3505200"/>
                    </a:lnTo>
                    <a:lnTo>
                      <a:pt x="2501315" y="3530600"/>
                    </a:lnTo>
                    <a:lnTo>
                      <a:pt x="2471077" y="3543300"/>
                    </a:lnTo>
                    <a:lnTo>
                      <a:pt x="2443975" y="3556000"/>
                    </a:lnTo>
                    <a:lnTo>
                      <a:pt x="2418245" y="3568700"/>
                    </a:lnTo>
                    <a:lnTo>
                      <a:pt x="2391816" y="3581400"/>
                    </a:lnTo>
                    <a:lnTo>
                      <a:pt x="2363139" y="3594100"/>
                    </a:lnTo>
                    <a:lnTo>
                      <a:pt x="2330462" y="3606800"/>
                    </a:lnTo>
                    <a:lnTo>
                      <a:pt x="2292045" y="3632200"/>
                    </a:lnTo>
                    <a:lnTo>
                      <a:pt x="2307780" y="3619500"/>
                    </a:lnTo>
                    <a:lnTo>
                      <a:pt x="2322855" y="3606800"/>
                    </a:lnTo>
                    <a:lnTo>
                      <a:pt x="2329383" y="3601339"/>
                    </a:lnTo>
                    <a:lnTo>
                      <a:pt x="2315845" y="3606800"/>
                    </a:lnTo>
                    <a:lnTo>
                      <a:pt x="2347938" y="3581400"/>
                    </a:lnTo>
                    <a:lnTo>
                      <a:pt x="2391181" y="3569030"/>
                    </a:lnTo>
                    <a:lnTo>
                      <a:pt x="2391714" y="3568700"/>
                    </a:lnTo>
                    <a:lnTo>
                      <a:pt x="2392362" y="3568700"/>
                    </a:lnTo>
                    <a:lnTo>
                      <a:pt x="2441791" y="3543300"/>
                    </a:lnTo>
                    <a:lnTo>
                      <a:pt x="2488882" y="3517900"/>
                    </a:lnTo>
                    <a:lnTo>
                      <a:pt x="2526322" y="3492500"/>
                    </a:lnTo>
                    <a:lnTo>
                      <a:pt x="2546769" y="3479800"/>
                    </a:lnTo>
                    <a:lnTo>
                      <a:pt x="2542908" y="3479800"/>
                    </a:lnTo>
                    <a:lnTo>
                      <a:pt x="2433294" y="3530600"/>
                    </a:lnTo>
                    <a:lnTo>
                      <a:pt x="2403843" y="3543300"/>
                    </a:lnTo>
                    <a:lnTo>
                      <a:pt x="2312695" y="3594100"/>
                    </a:lnTo>
                    <a:lnTo>
                      <a:pt x="2282444" y="3606800"/>
                    </a:lnTo>
                    <a:lnTo>
                      <a:pt x="2223452" y="3632200"/>
                    </a:lnTo>
                    <a:lnTo>
                      <a:pt x="2167369" y="3657600"/>
                    </a:lnTo>
                    <a:lnTo>
                      <a:pt x="2116290" y="3683000"/>
                    </a:lnTo>
                    <a:lnTo>
                      <a:pt x="2093214" y="3695700"/>
                    </a:lnTo>
                    <a:lnTo>
                      <a:pt x="2056879" y="3708400"/>
                    </a:lnTo>
                    <a:lnTo>
                      <a:pt x="2016709" y="3721100"/>
                    </a:lnTo>
                    <a:lnTo>
                      <a:pt x="1972906" y="3733800"/>
                    </a:lnTo>
                    <a:lnTo>
                      <a:pt x="1925650" y="3759200"/>
                    </a:lnTo>
                    <a:lnTo>
                      <a:pt x="1875155" y="3771900"/>
                    </a:lnTo>
                    <a:lnTo>
                      <a:pt x="1821611" y="3784600"/>
                    </a:lnTo>
                    <a:lnTo>
                      <a:pt x="1807464" y="3797300"/>
                    </a:lnTo>
                    <a:lnTo>
                      <a:pt x="1784997" y="3797300"/>
                    </a:lnTo>
                    <a:lnTo>
                      <a:pt x="1787626" y="3790848"/>
                    </a:lnTo>
                    <a:lnTo>
                      <a:pt x="1776450" y="3797300"/>
                    </a:lnTo>
                    <a:lnTo>
                      <a:pt x="1731746" y="3810000"/>
                    </a:lnTo>
                    <a:lnTo>
                      <a:pt x="1596351" y="3848100"/>
                    </a:lnTo>
                    <a:lnTo>
                      <a:pt x="1513370" y="3886200"/>
                    </a:lnTo>
                    <a:lnTo>
                      <a:pt x="1486547" y="3886200"/>
                    </a:lnTo>
                    <a:lnTo>
                      <a:pt x="1460296" y="3898900"/>
                    </a:lnTo>
                    <a:lnTo>
                      <a:pt x="1434655" y="3911600"/>
                    </a:lnTo>
                    <a:lnTo>
                      <a:pt x="1409687" y="3924300"/>
                    </a:lnTo>
                    <a:lnTo>
                      <a:pt x="1385417" y="3924300"/>
                    </a:lnTo>
                    <a:lnTo>
                      <a:pt x="1315656" y="3937000"/>
                    </a:lnTo>
                    <a:lnTo>
                      <a:pt x="1252905" y="3949700"/>
                    </a:lnTo>
                    <a:lnTo>
                      <a:pt x="1224902" y="3962400"/>
                    </a:lnTo>
                    <a:lnTo>
                      <a:pt x="1226616" y="3962400"/>
                    </a:lnTo>
                    <a:lnTo>
                      <a:pt x="1233043" y="3975100"/>
                    </a:lnTo>
                    <a:lnTo>
                      <a:pt x="1227658" y="3975100"/>
                    </a:lnTo>
                    <a:lnTo>
                      <a:pt x="1198664" y="3987800"/>
                    </a:lnTo>
                    <a:lnTo>
                      <a:pt x="1134300" y="4000500"/>
                    </a:lnTo>
                    <a:lnTo>
                      <a:pt x="1121460" y="4000500"/>
                    </a:lnTo>
                    <a:lnTo>
                      <a:pt x="1105268" y="4013200"/>
                    </a:lnTo>
                    <a:lnTo>
                      <a:pt x="1065072" y="4013200"/>
                    </a:lnTo>
                    <a:lnTo>
                      <a:pt x="921639" y="4051300"/>
                    </a:lnTo>
                    <a:lnTo>
                      <a:pt x="881138" y="4051300"/>
                    </a:lnTo>
                    <a:lnTo>
                      <a:pt x="851801" y="4064000"/>
                    </a:lnTo>
                    <a:lnTo>
                      <a:pt x="862812" y="4064000"/>
                    </a:lnTo>
                    <a:lnTo>
                      <a:pt x="849693" y="4076700"/>
                    </a:lnTo>
                    <a:lnTo>
                      <a:pt x="797458" y="4089400"/>
                    </a:lnTo>
                    <a:lnTo>
                      <a:pt x="753935" y="4102100"/>
                    </a:lnTo>
                    <a:lnTo>
                      <a:pt x="713308" y="4102100"/>
                    </a:lnTo>
                    <a:lnTo>
                      <a:pt x="669772" y="4114800"/>
                    </a:lnTo>
                    <a:lnTo>
                      <a:pt x="674420" y="4107954"/>
                    </a:lnTo>
                    <a:lnTo>
                      <a:pt x="652462" y="4114800"/>
                    </a:lnTo>
                    <a:lnTo>
                      <a:pt x="606996" y="4114800"/>
                    </a:lnTo>
                    <a:lnTo>
                      <a:pt x="557847" y="4127500"/>
                    </a:lnTo>
                    <a:lnTo>
                      <a:pt x="290804" y="4191000"/>
                    </a:lnTo>
                    <a:lnTo>
                      <a:pt x="239903" y="4203700"/>
                    </a:lnTo>
                    <a:lnTo>
                      <a:pt x="192087" y="4216400"/>
                    </a:lnTo>
                    <a:lnTo>
                      <a:pt x="148323" y="4229100"/>
                    </a:lnTo>
                    <a:lnTo>
                      <a:pt x="169773" y="4229100"/>
                    </a:lnTo>
                    <a:lnTo>
                      <a:pt x="199644" y="4216400"/>
                    </a:lnTo>
                    <a:lnTo>
                      <a:pt x="222592" y="4216400"/>
                    </a:lnTo>
                    <a:lnTo>
                      <a:pt x="204292" y="4229100"/>
                    </a:lnTo>
                    <a:lnTo>
                      <a:pt x="206679" y="4229100"/>
                    </a:lnTo>
                    <a:lnTo>
                      <a:pt x="240614" y="4216400"/>
                    </a:lnTo>
                    <a:lnTo>
                      <a:pt x="287185" y="4203700"/>
                    </a:lnTo>
                    <a:lnTo>
                      <a:pt x="342849" y="4203700"/>
                    </a:lnTo>
                    <a:lnTo>
                      <a:pt x="215747" y="4241800"/>
                    </a:lnTo>
                    <a:lnTo>
                      <a:pt x="290385" y="4229100"/>
                    </a:lnTo>
                    <a:lnTo>
                      <a:pt x="242125" y="4241800"/>
                    </a:lnTo>
                    <a:lnTo>
                      <a:pt x="193789" y="4267200"/>
                    </a:lnTo>
                    <a:lnTo>
                      <a:pt x="0" y="4318000"/>
                    </a:lnTo>
                    <a:lnTo>
                      <a:pt x="58572" y="4305300"/>
                    </a:lnTo>
                    <a:lnTo>
                      <a:pt x="112115" y="4292600"/>
                    </a:lnTo>
                    <a:lnTo>
                      <a:pt x="161455" y="4279900"/>
                    </a:lnTo>
                    <a:lnTo>
                      <a:pt x="207391" y="4267200"/>
                    </a:lnTo>
                    <a:lnTo>
                      <a:pt x="250710" y="4267200"/>
                    </a:lnTo>
                    <a:lnTo>
                      <a:pt x="292239" y="4254500"/>
                    </a:lnTo>
                    <a:lnTo>
                      <a:pt x="353085" y="4229100"/>
                    </a:lnTo>
                    <a:lnTo>
                      <a:pt x="383603" y="4229100"/>
                    </a:lnTo>
                    <a:lnTo>
                      <a:pt x="414642" y="4216400"/>
                    </a:lnTo>
                    <a:lnTo>
                      <a:pt x="446493" y="4203700"/>
                    </a:lnTo>
                    <a:lnTo>
                      <a:pt x="479564" y="4203700"/>
                    </a:lnTo>
                    <a:lnTo>
                      <a:pt x="514223" y="4191000"/>
                    </a:lnTo>
                    <a:lnTo>
                      <a:pt x="538124" y="4191000"/>
                    </a:lnTo>
                    <a:lnTo>
                      <a:pt x="540664" y="4203700"/>
                    </a:lnTo>
                    <a:lnTo>
                      <a:pt x="559663" y="4203700"/>
                    </a:lnTo>
                    <a:lnTo>
                      <a:pt x="607885" y="4191000"/>
                    </a:lnTo>
                    <a:lnTo>
                      <a:pt x="656107" y="4178300"/>
                    </a:lnTo>
                    <a:lnTo>
                      <a:pt x="699706" y="4165600"/>
                    </a:lnTo>
                    <a:lnTo>
                      <a:pt x="733856" y="4152900"/>
                    </a:lnTo>
                    <a:lnTo>
                      <a:pt x="737196" y="4152049"/>
                    </a:lnTo>
                    <a:lnTo>
                      <a:pt x="736777" y="4152900"/>
                    </a:lnTo>
                    <a:lnTo>
                      <a:pt x="737374" y="4151998"/>
                    </a:lnTo>
                    <a:lnTo>
                      <a:pt x="783856" y="4140200"/>
                    </a:lnTo>
                    <a:lnTo>
                      <a:pt x="820661" y="4130852"/>
                    </a:lnTo>
                    <a:lnTo>
                      <a:pt x="803465" y="4140200"/>
                    </a:lnTo>
                    <a:lnTo>
                      <a:pt x="760869" y="4165600"/>
                    </a:lnTo>
                    <a:lnTo>
                      <a:pt x="762304" y="4165600"/>
                    </a:lnTo>
                    <a:lnTo>
                      <a:pt x="794664" y="4152900"/>
                    </a:lnTo>
                    <a:lnTo>
                      <a:pt x="826604" y="4152900"/>
                    </a:lnTo>
                    <a:lnTo>
                      <a:pt x="889114" y="4127500"/>
                    </a:lnTo>
                    <a:lnTo>
                      <a:pt x="919861" y="4127500"/>
                    </a:lnTo>
                    <a:lnTo>
                      <a:pt x="950302" y="4114800"/>
                    </a:lnTo>
                    <a:lnTo>
                      <a:pt x="1186624" y="4051300"/>
                    </a:lnTo>
                    <a:lnTo>
                      <a:pt x="1244968" y="4025900"/>
                    </a:lnTo>
                    <a:lnTo>
                      <a:pt x="1303362" y="4013200"/>
                    </a:lnTo>
                    <a:lnTo>
                      <a:pt x="1332763" y="4000500"/>
                    </a:lnTo>
                    <a:lnTo>
                      <a:pt x="1362341" y="4000500"/>
                    </a:lnTo>
                    <a:lnTo>
                      <a:pt x="1422171" y="3975100"/>
                    </a:lnTo>
                    <a:lnTo>
                      <a:pt x="1544853" y="3937000"/>
                    </a:lnTo>
                    <a:lnTo>
                      <a:pt x="1608531" y="3924300"/>
                    </a:lnTo>
                    <a:lnTo>
                      <a:pt x="1673720" y="3898989"/>
                    </a:lnTo>
                    <a:lnTo>
                      <a:pt x="1663052" y="3909022"/>
                    </a:lnTo>
                    <a:lnTo>
                      <a:pt x="1694103" y="3898900"/>
                    </a:lnTo>
                    <a:lnTo>
                      <a:pt x="1733080" y="3886200"/>
                    </a:lnTo>
                    <a:lnTo>
                      <a:pt x="1747786" y="3879977"/>
                    </a:lnTo>
                    <a:lnTo>
                      <a:pt x="1764525" y="3873500"/>
                    </a:lnTo>
                    <a:lnTo>
                      <a:pt x="1763115" y="3873500"/>
                    </a:lnTo>
                    <a:lnTo>
                      <a:pt x="1773313" y="3860800"/>
                    </a:lnTo>
                    <a:lnTo>
                      <a:pt x="1770265" y="3871150"/>
                    </a:lnTo>
                    <a:lnTo>
                      <a:pt x="1795640" y="3860800"/>
                    </a:lnTo>
                    <a:lnTo>
                      <a:pt x="1825155" y="3848100"/>
                    </a:lnTo>
                    <a:lnTo>
                      <a:pt x="1853171" y="3848100"/>
                    </a:lnTo>
                    <a:lnTo>
                      <a:pt x="1879752" y="3835400"/>
                    </a:lnTo>
                    <a:lnTo>
                      <a:pt x="1905177" y="3822700"/>
                    </a:lnTo>
                    <a:lnTo>
                      <a:pt x="1929587" y="3822700"/>
                    </a:lnTo>
                    <a:lnTo>
                      <a:pt x="1975904" y="3809974"/>
                    </a:lnTo>
                    <a:lnTo>
                      <a:pt x="1998014" y="3797300"/>
                    </a:lnTo>
                    <a:lnTo>
                      <a:pt x="2019655" y="3797300"/>
                    </a:lnTo>
                    <a:lnTo>
                      <a:pt x="2040928" y="3784600"/>
                    </a:lnTo>
                    <a:lnTo>
                      <a:pt x="2053336" y="3784600"/>
                    </a:lnTo>
                    <a:lnTo>
                      <a:pt x="2077034" y="3775291"/>
                    </a:lnTo>
                    <a:lnTo>
                      <a:pt x="2124278" y="3746500"/>
                    </a:lnTo>
                    <a:lnTo>
                      <a:pt x="2114677" y="3759200"/>
                    </a:lnTo>
                    <a:lnTo>
                      <a:pt x="2094293" y="3768306"/>
                    </a:lnTo>
                    <a:lnTo>
                      <a:pt x="2116112" y="3759200"/>
                    </a:lnTo>
                    <a:lnTo>
                      <a:pt x="2144890" y="3759200"/>
                    </a:lnTo>
                    <a:lnTo>
                      <a:pt x="2172284" y="3746500"/>
                    </a:lnTo>
                    <a:lnTo>
                      <a:pt x="2198573" y="3733800"/>
                    </a:lnTo>
                    <a:lnTo>
                      <a:pt x="2224011" y="3721100"/>
                    </a:lnTo>
                    <a:lnTo>
                      <a:pt x="2321991" y="3670300"/>
                    </a:lnTo>
                    <a:lnTo>
                      <a:pt x="2347074" y="3657600"/>
                    </a:lnTo>
                    <a:lnTo>
                      <a:pt x="2372957" y="3644900"/>
                    </a:lnTo>
                    <a:lnTo>
                      <a:pt x="2402052" y="3632200"/>
                    </a:lnTo>
                    <a:lnTo>
                      <a:pt x="2489339" y="3594100"/>
                    </a:lnTo>
                    <a:lnTo>
                      <a:pt x="2474137" y="3606800"/>
                    </a:lnTo>
                    <a:lnTo>
                      <a:pt x="2496540" y="3606800"/>
                    </a:lnTo>
                    <a:lnTo>
                      <a:pt x="2538209" y="3594100"/>
                    </a:lnTo>
                    <a:lnTo>
                      <a:pt x="2580817" y="3568700"/>
                    </a:lnTo>
                    <a:lnTo>
                      <a:pt x="2594305" y="3568700"/>
                    </a:lnTo>
                    <a:lnTo>
                      <a:pt x="2623972" y="3556000"/>
                    </a:lnTo>
                    <a:lnTo>
                      <a:pt x="2639936" y="3543300"/>
                    </a:lnTo>
                    <a:lnTo>
                      <a:pt x="2686977" y="3517900"/>
                    </a:lnTo>
                    <a:lnTo>
                      <a:pt x="2710497" y="3505200"/>
                    </a:lnTo>
                    <a:lnTo>
                      <a:pt x="2749423" y="3492500"/>
                    </a:lnTo>
                    <a:lnTo>
                      <a:pt x="2790291" y="3467100"/>
                    </a:lnTo>
                    <a:lnTo>
                      <a:pt x="2832519" y="3441700"/>
                    </a:lnTo>
                    <a:lnTo>
                      <a:pt x="2875496" y="3416300"/>
                    </a:lnTo>
                    <a:lnTo>
                      <a:pt x="2919399" y="3403600"/>
                    </a:lnTo>
                    <a:lnTo>
                      <a:pt x="2963583" y="3378200"/>
                    </a:lnTo>
                    <a:lnTo>
                      <a:pt x="3051378" y="3327400"/>
                    </a:lnTo>
                    <a:lnTo>
                      <a:pt x="3094291" y="3302000"/>
                    </a:lnTo>
                    <a:lnTo>
                      <a:pt x="3136049" y="3276600"/>
                    </a:lnTo>
                    <a:lnTo>
                      <a:pt x="3176333" y="3251200"/>
                    </a:lnTo>
                    <a:lnTo>
                      <a:pt x="3214763" y="3225800"/>
                    </a:lnTo>
                    <a:lnTo>
                      <a:pt x="3212922" y="3238500"/>
                    </a:lnTo>
                    <a:lnTo>
                      <a:pt x="3233115" y="3225800"/>
                    </a:lnTo>
                    <a:lnTo>
                      <a:pt x="3269132" y="3213100"/>
                    </a:lnTo>
                    <a:lnTo>
                      <a:pt x="3284334" y="3200400"/>
                    </a:lnTo>
                    <a:close/>
                  </a:path>
                  <a:path w="6202044" h="4559300">
                    <a:moveTo>
                      <a:pt x="3460394" y="4043388"/>
                    </a:moveTo>
                    <a:lnTo>
                      <a:pt x="3459569" y="4043743"/>
                    </a:lnTo>
                    <a:lnTo>
                      <a:pt x="3458883" y="4044150"/>
                    </a:lnTo>
                    <a:lnTo>
                      <a:pt x="3460394" y="4043388"/>
                    </a:lnTo>
                    <a:close/>
                  </a:path>
                  <a:path w="6202044" h="4559300">
                    <a:moveTo>
                      <a:pt x="3573335" y="3898900"/>
                    </a:moveTo>
                    <a:lnTo>
                      <a:pt x="3569652" y="3898900"/>
                    </a:lnTo>
                    <a:lnTo>
                      <a:pt x="3550208" y="3911600"/>
                    </a:lnTo>
                    <a:lnTo>
                      <a:pt x="3561664" y="3911600"/>
                    </a:lnTo>
                    <a:lnTo>
                      <a:pt x="3573335" y="3898900"/>
                    </a:lnTo>
                    <a:close/>
                  </a:path>
                  <a:path w="6202044" h="4559300">
                    <a:moveTo>
                      <a:pt x="3580053" y="3993921"/>
                    </a:moveTo>
                    <a:lnTo>
                      <a:pt x="3567569" y="3997261"/>
                    </a:lnTo>
                    <a:lnTo>
                      <a:pt x="3554755" y="4000398"/>
                    </a:lnTo>
                    <a:lnTo>
                      <a:pt x="3543998" y="4002417"/>
                    </a:lnTo>
                    <a:lnTo>
                      <a:pt x="3537686" y="4002405"/>
                    </a:lnTo>
                    <a:lnTo>
                      <a:pt x="3517379" y="4012273"/>
                    </a:lnTo>
                    <a:lnTo>
                      <a:pt x="3499066" y="4022356"/>
                    </a:lnTo>
                    <a:lnTo>
                      <a:pt x="3480727" y="4032707"/>
                    </a:lnTo>
                    <a:lnTo>
                      <a:pt x="3460394" y="4043388"/>
                    </a:lnTo>
                    <a:lnTo>
                      <a:pt x="3486543" y="4031399"/>
                    </a:lnTo>
                    <a:lnTo>
                      <a:pt x="3515118" y="4019181"/>
                    </a:lnTo>
                    <a:lnTo>
                      <a:pt x="3546233" y="4006710"/>
                    </a:lnTo>
                    <a:lnTo>
                      <a:pt x="3580053" y="3993921"/>
                    </a:lnTo>
                    <a:close/>
                  </a:path>
                  <a:path w="6202044" h="4559300">
                    <a:moveTo>
                      <a:pt x="3597211" y="3886200"/>
                    </a:moveTo>
                    <a:lnTo>
                      <a:pt x="3587369" y="3898900"/>
                    </a:lnTo>
                    <a:lnTo>
                      <a:pt x="3576967" y="3898900"/>
                    </a:lnTo>
                    <a:lnTo>
                      <a:pt x="3568509" y="3911600"/>
                    </a:lnTo>
                    <a:lnTo>
                      <a:pt x="3592995" y="3898900"/>
                    </a:lnTo>
                    <a:lnTo>
                      <a:pt x="3597211" y="3886200"/>
                    </a:lnTo>
                    <a:close/>
                  </a:path>
                  <a:path w="6202044" h="4559300">
                    <a:moveTo>
                      <a:pt x="3618611" y="3873500"/>
                    </a:moveTo>
                    <a:lnTo>
                      <a:pt x="3602977" y="3873500"/>
                    </a:lnTo>
                    <a:lnTo>
                      <a:pt x="3589845" y="3882339"/>
                    </a:lnTo>
                    <a:lnTo>
                      <a:pt x="3618611" y="3873500"/>
                    </a:lnTo>
                    <a:close/>
                  </a:path>
                  <a:path w="6202044" h="4559300">
                    <a:moveTo>
                      <a:pt x="3692728" y="3876865"/>
                    </a:moveTo>
                    <a:lnTo>
                      <a:pt x="3681107" y="3886200"/>
                    </a:lnTo>
                    <a:lnTo>
                      <a:pt x="3687661" y="3886200"/>
                    </a:lnTo>
                    <a:lnTo>
                      <a:pt x="3692728" y="3876865"/>
                    </a:lnTo>
                    <a:close/>
                  </a:path>
                  <a:path w="6202044" h="4559300">
                    <a:moveTo>
                      <a:pt x="3696932" y="3873500"/>
                    </a:moveTo>
                    <a:lnTo>
                      <a:pt x="3694557" y="3873500"/>
                    </a:lnTo>
                    <a:lnTo>
                      <a:pt x="3692728" y="3876865"/>
                    </a:lnTo>
                    <a:lnTo>
                      <a:pt x="3696932" y="3873500"/>
                    </a:lnTo>
                    <a:close/>
                  </a:path>
                  <a:path w="6202044" h="4559300">
                    <a:moveTo>
                      <a:pt x="3947045" y="2573566"/>
                    </a:moveTo>
                    <a:lnTo>
                      <a:pt x="3942753" y="2578100"/>
                    </a:lnTo>
                    <a:lnTo>
                      <a:pt x="3936301" y="2584031"/>
                    </a:lnTo>
                    <a:lnTo>
                      <a:pt x="3943985" y="2578100"/>
                    </a:lnTo>
                    <a:lnTo>
                      <a:pt x="3947045" y="2573566"/>
                    </a:lnTo>
                    <a:close/>
                  </a:path>
                  <a:path w="6202044" h="4559300">
                    <a:moveTo>
                      <a:pt x="3962971" y="2565400"/>
                    </a:moveTo>
                    <a:lnTo>
                      <a:pt x="3959936" y="2565400"/>
                    </a:lnTo>
                    <a:lnTo>
                      <a:pt x="3956126" y="2571051"/>
                    </a:lnTo>
                    <a:lnTo>
                      <a:pt x="3962971" y="2565400"/>
                    </a:lnTo>
                    <a:close/>
                  </a:path>
                  <a:path w="6202044" h="4559300">
                    <a:moveTo>
                      <a:pt x="3968661" y="2541524"/>
                    </a:moveTo>
                    <a:lnTo>
                      <a:pt x="3947045" y="2573566"/>
                    </a:lnTo>
                    <a:lnTo>
                      <a:pt x="3954792" y="2565400"/>
                    </a:lnTo>
                    <a:lnTo>
                      <a:pt x="3963987" y="2552700"/>
                    </a:lnTo>
                    <a:lnTo>
                      <a:pt x="3968661" y="2541524"/>
                    </a:lnTo>
                    <a:close/>
                  </a:path>
                  <a:path w="6202044" h="4559300">
                    <a:moveTo>
                      <a:pt x="3969194" y="2559596"/>
                    </a:moveTo>
                    <a:lnTo>
                      <a:pt x="3962971" y="2565400"/>
                    </a:lnTo>
                    <a:lnTo>
                      <a:pt x="3965295" y="2565400"/>
                    </a:lnTo>
                    <a:lnTo>
                      <a:pt x="3969194" y="2559596"/>
                    </a:lnTo>
                    <a:close/>
                  </a:path>
                  <a:path w="6202044" h="4559300">
                    <a:moveTo>
                      <a:pt x="3969689" y="2540000"/>
                    </a:moveTo>
                    <a:lnTo>
                      <a:pt x="3969296" y="2540000"/>
                    </a:lnTo>
                    <a:lnTo>
                      <a:pt x="3968661" y="2541524"/>
                    </a:lnTo>
                    <a:lnTo>
                      <a:pt x="3969689" y="2540000"/>
                    </a:lnTo>
                    <a:close/>
                  </a:path>
                  <a:path w="6202044" h="4559300">
                    <a:moveTo>
                      <a:pt x="3981729" y="2547340"/>
                    </a:moveTo>
                    <a:lnTo>
                      <a:pt x="3973842" y="2552700"/>
                    </a:lnTo>
                    <a:lnTo>
                      <a:pt x="3969194" y="2559596"/>
                    </a:lnTo>
                    <a:lnTo>
                      <a:pt x="3976611" y="2552700"/>
                    </a:lnTo>
                    <a:lnTo>
                      <a:pt x="3981729" y="2547340"/>
                    </a:lnTo>
                    <a:close/>
                  </a:path>
                  <a:path w="6202044" h="4559300">
                    <a:moveTo>
                      <a:pt x="4000322" y="3810000"/>
                    </a:moveTo>
                    <a:lnTo>
                      <a:pt x="3992753" y="3810000"/>
                    </a:lnTo>
                    <a:lnTo>
                      <a:pt x="3991978" y="3813518"/>
                    </a:lnTo>
                    <a:lnTo>
                      <a:pt x="3999344" y="3811193"/>
                    </a:lnTo>
                    <a:lnTo>
                      <a:pt x="4000322" y="3810000"/>
                    </a:lnTo>
                    <a:close/>
                  </a:path>
                  <a:path w="6202044" h="4559300">
                    <a:moveTo>
                      <a:pt x="4011180" y="2527300"/>
                    </a:moveTo>
                    <a:lnTo>
                      <a:pt x="4000017" y="2527300"/>
                    </a:lnTo>
                    <a:lnTo>
                      <a:pt x="3988727" y="2540000"/>
                    </a:lnTo>
                    <a:lnTo>
                      <a:pt x="3981729" y="2547340"/>
                    </a:lnTo>
                    <a:lnTo>
                      <a:pt x="4011180" y="2527300"/>
                    </a:lnTo>
                    <a:close/>
                  </a:path>
                  <a:path w="6202044" h="4559300">
                    <a:moveTo>
                      <a:pt x="4069715" y="2454719"/>
                    </a:moveTo>
                    <a:lnTo>
                      <a:pt x="4046982" y="2476500"/>
                    </a:lnTo>
                    <a:lnTo>
                      <a:pt x="4062196" y="2463800"/>
                    </a:lnTo>
                    <a:lnTo>
                      <a:pt x="4069715" y="2454719"/>
                    </a:lnTo>
                    <a:close/>
                  </a:path>
                  <a:path w="6202044" h="4559300">
                    <a:moveTo>
                      <a:pt x="4073487" y="2451100"/>
                    </a:moveTo>
                    <a:lnTo>
                      <a:pt x="4072712" y="2451100"/>
                    </a:lnTo>
                    <a:lnTo>
                      <a:pt x="4069715" y="2454719"/>
                    </a:lnTo>
                    <a:lnTo>
                      <a:pt x="4073487" y="2451100"/>
                    </a:lnTo>
                    <a:close/>
                  </a:path>
                  <a:path w="6202044" h="4559300">
                    <a:moveTo>
                      <a:pt x="4150868" y="3670300"/>
                    </a:moveTo>
                    <a:lnTo>
                      <a:pt x="4147477" y="3670300"/>
                    </a:lnTo>
                    <a:lnTo>
                      <a:pt x="4144238" y="3674516"/>
                    </a:lnTo>
                    <a:lnTo>
                      <a:pt x="4150868" y="3670300"/>
                    </a:lnTo>
                    <a:close/>
                  </a:path>
                  <a:path w="6202044" h="4559300">
                    <a:moveTo>
                      <a:pt x="4208640" y="3622751"/>
                    </a:moveTo>
                    <a:lnTo>
                      <a:pt x="4197731" y="3632200"/>
                    </a:lnTo>
                    <a:lnTo>
                      <a:pt x="4198620" y="3632200"/>
                    </a:lnTo>
                    <a:lnTo>
                      <a:pt x="4208640" y="3622751"/>
                    </a:lnTo>
                    <a:close/>
                  </a:path>
                  <a:path w="6202044" h="4559300">
                    <a:moveTo>
                      <a:pt x="4213580" y="3618471"/>
                    </a:moveTo>
                    <a:lnTo>
                      <a:pt x="4212094" y="3619500"/>
                    </a:lnTo>
                    <a:lnTo>
                      <a:pt x="4208640" y="3622751"/>
                    </a:lnTo>
                    <a:lnTo>
                      <a:pt x="4213580" y="3618471"/>
                    </a:lnTo>
                    <a:close/>
                  </a:path>
                  <a:path w="6202044" h="4559300">
                    <a:moveTo>
                      <a:pt x="4230522" y="3606800"/>
                    </a:moveTo>
                    <a:lnTo>
                      <a:pt x="4227055" y="3606800"/>
                    </a:lnTo>
                    <a:lnTo>
                      <a:pt x="4213580" y="3618471"/>
                    </a:lnTo>
                    <a:lnTo>
                      <a:pt x="4230522" y="3606800"/>
                    </a:lnTo>
                    <a:close/>
                  </a:path>
                  <a:path w="6202044" h="4559300">
                    <a:moveTo>
                      <a:pt x="4253433" y="3591001"/>
                    </a:moveTo>
                    <a:lnTo>
                      <a:pt x="4230522" y="3606800"/>
                    </a:lnTo>
                    <a:lnTo>
                      <a:pt x="4239971" y="3606800"/>
                    </a:lnTo>
                    <a:lnTo>
                      <a:pt x="4251185" y="3594100"/>
                    </a:lnTo>
                    <a:lnTo>
                      <a:pt x="4253433" y="3591001"/>
                    </a:lnTo>
                    <a:close/>
                  </a:path>
                  <a:path w="6202044" h="4559300">
                    <a:moveTo>
                      <a:pt x="4267365" y="3581400"/>
                    </a:moveTo>
                    <a:lnTo>
                      <a:pt x="4260405" y="3581400"/>
                    </a:lnTo>
                    <a:lnTo>
                      <a:pt x="4253433" y="3591001"/>
                    </a:lnTo>
                    <a:lnTo>
                      <a:pt x="4267365" y="3581400"/>
                    </a:lnTo>
                    <a:close/>
                  </a:path>
                  <a:path w="6202044" h="4559300">
                    <a:moveTo>
                      <a:pt x="4370336" y="2120900"/>
                    </a:moveTo>
                    <a:lnTo>
                      <a:pt x="4369244" y="2120900"/>
                    </a:lnTo>
                    <a:lnTo>
                      <a:pt x="4363948" y="2130590"/>
                    </a:lnTo>
                    <a:lnTo>
                      <a:pt x="4370336" y="2120900"/>
                    </a:lnTo>
                    <a:close/>
                  </a:path>
                  <a:path w="6202044" h="4559300">
                    <a:moveTo>
                      <a:pt x="4398708" y="2253729"/>
                    </a:moveTo>
                    <a:lnTo>
                      <a:pt x="4394111" y="2260600"/>
                    </a:lnTo>
                    <a:lnTo>
                      <a:pt x="4397641" y="2260600"/>
                    </a:lnTo>
                    <a:lnTo>
                      <a:pt x="4398708" y="2253729"/>
                    </a:lnTo>
                    <a:close/>
                  </a:path>
                  <a:path w="6202044" h="4559300">
                    <a:moveTo>
                      <a:pt x="4438688" y="3429000"/>
                    </a:moveTo>
                    <a:lnTo>
                      <a:pt x="4435335" y="3429000"/>
                    </a:lnTo>
                    <a:lnTo>
                      <a:pt x="4421937" y="3441700"/>
                    </a:lnTo>
                    <a:lnTo>
                      <a:pt x="4418177" y="3444798"/>
                    </a:lnTo>
                    <a:lnTo>
                      <a:pt x="4425175" y="3441700"/>
                    </a:lnTo>
                    <a:lnTo>
                      <a:pt x="4438688" y="3429000"/>
                    </a:lnTo>
                    <a:close/>
                  </a:path>
                  <a:path w="6202044" h="4559300">
                    <a:moveTo>
                      <a:pt x="4565066" y="3263900"/>
                    </a:moveTo>
                    <a:lnTo>
                      <a:pt x="4546778" y="3276600"/>
                    </a:lnTo>
                    <a:lnTo>
                      <a:pt x="4523791" y="3302000"/>
                    </a:lnTo>
                    <a:lnTo>
                      <a:pt x="4497121" y="3327400"/>
                    </a:lnTo>
                    <a:lnTo>
                      <a:pt x="4467720" y="3352800"/>
                    </a:lnTo>
                    <a:lnTo>
                      <a:pt x="4403890" y="3403600"/>
                    </a:lnTo>
                    <a:lnTo>
                      <a:pt x="4362691" y="3441700"/>
                    </a:lnTo>
                    <a:lnTo>
                      <a:pt x="4354461" y="3441700"/>
                    </a:lnTo>
                    <a:lnTo>
                      <a:pt x="4346105" y="3454400"/>
                    </a:lnTo>
                    <a:lnTo>
                      <a:pt x="4337545" y="3454400"/>
                    </a:lnTo>
                    <a:lnTo>
                      <a:pt x="4304093" y="3479800"/>
                    </a:lnTo>
                    <a:lnTo>
                      <a:pt x="4272432" y="3505200"/>
                    </a:lnTo>
                    <a:lnTo>
                      <a:pt x="4243336" y="3530600"/>
                    </a:lnTo>
                    <a:lnTo>
                      <a:pt x="4217555" y="3543300"/>
                    </a:lnTo>
                    <a:lnTo>
                      <a:pt x="4195864" y="3568700"/>
                    </a:lnTo>
                    <a:lnTo>
                      <a:pt x="4179760" y="3581400"/>
                    </a:lnTo>
                    <a:lnTo>
                      <a:pt x="4169245" y="3594100"/>
                    </a:lnTo>
                    <a:lnTo>
                      <a:pt x="4164342" y="3606800"/>
                    </a:lnTo>
                    <a:lnTo>
                      <a:pt x="4054792" y="3670300"/>
                    </a:lnTo>
                    <a:lnTo>
                      <a:pt x="3994620" y="3708400"/>
                    </a:lnTo>
                    <a:lnTo>
                      <a:pt x="3987114" y="3721100"/>
                    </a:lnTo>
                    <a:lnTo>
                      <a:pt x="3973157" y="3721100"/>
                    </a:lnTo>
                    <a:lnTo>
                      <a:pt x="3965816" y="3733800"/>
                    </a:lnTo>
                    <a:lnTo>
                      <a:pt x="3950906" y="3733800"/>
                    </a:lnTo>
                    <a:lnTo>
                      <a:pt x="3943324" y="3746500"/>
                    </a:lnTo>
                    <a:lnTo>
                      <a:pt x="3935679" y="3746500"/>
                    </a:lnTo>
                    <a:lnTo>
                      <a:pt x="3904500" y="3771900"/>
                    </a:lnTo>
                    <a:lnTo>
                      <a:pt x="3840213" y="3797300"/>
                    </a:lnTo>
                    <a:lnTo>
                      <a:pt x="3807498" y="3822700"/>
                    </a:lnTo>
                    <a:lnTo>
                      <a:pt x="3775430" y="3835400"/>
                    </a:lnTo>
                    <a:lnTo>
                      <a:pt x="3767759" y="3835400"/>
                    </a:lnTo>
                    <a:lnTo>
                      <a:pt x="3760012" y="3848100"/>
                    </a:lnTo>
                    <a:lnTo>
                      <a:pt x="3744518" y="3848100"/>
                    </a:lnTo>
                    <a:lnTo>
                      <a:pt x="3712845" y="3873500"/>
                    </a:lnTo>
                    <a:lnTo>
                      <a:pt x="3699510" y="3873500"/>
                    </a:lnTo>
                    <a:lnTo>
                      <a:pt x="3700195" y="3886200"/>
                    </a:lnTo>
                    <a:lnTo>
                      <a:pt x="3550818" y="3937000"/>
                    </a:lnTo>
                    <a:lnTo>
                      <a:pt x="3583000" y="3924300"/>
                    </a:lnTo>
                    <a:lnTo>
                      <a:pt x="3558235" y="3924300"/>
                    </a:lnTo>
                    <a:lnTo>
                      <a:pt x="3508616" y="3949700"/>
                    </a:lnTo>
                    <a:lnTo>
                      <a:pt x="3483038" y="3949700"/>
                    </a:lnTo>
                    <a:lnTo>
                      <a:pt x="3495916" y="3937000"/>
                    </a:lnTo>
                    <a:lnTo>
                      <a:pt x="3518293" y="3924300"/>
                    </a:lnTo>
                    <a:lnTo>
                      <a:pt x="3546030" y="3911600"/>
                    </a:lnTo>
                    <a:lnTo>
                      <a:pt x="3531031" y="3911600"/>
                    </a:lnTo>
                    <a:lnTo>
                      <a:pt x="3543731" y="3898900"/>
                    </a:lnTo>
                    <a:lnTo>
                      <a:pt x="3563785" y="3898900"/>
                    </a:lnTo>
                    <a:lnTo>
                      <a:pt x="3584117" y="3886200"/>
                    </a:lnTo>
                    <a:lnTo>
                      <a:pt x="3589845" y="3882339"/>
                    </a:lnTo>
                    <a:lnTo>
                      <a:pt x="3577298" y="3886200"/>
                    </a:lnTo>
                    <a:lnTo>
                      <a:pt x="3541445" y="3898900"/>
                    </a:lnTo>
                    <a:lnTo>
                      <a:pt x="3509848" y="3924300"/>
                    </a:lnTo>
                    <a:lnTo>
                      <a:pt x="3481324" y="3937000"/>
                    </a:lnTo>
                    <a:lnTo>
                      <a:pt x="3454641" y="3949700"/>
                    </a:lnTo>
                    <a:lnTo>
                      <a:pt x="3428593" y="3962400"/>
                    </a:lnTo>
                    <a:lnTo>
                      <a:pt x="3401999" y="3962400"/>
                    </a:lnTo>
                    <a:lnTo>
                      <a:pt x="3373640" y="3975100"/>
                    </a:lnTo>
                    <a:lnTo>
                      <a:pt x="3342741" y="3987800"/>
                    </a:lnTo>
                    <a:lnTo>
                      <a:pt x="3303549" y="4013200"/>
                    </a:lnTo>
                    <a:lnTo>
                      <a:pt x="3257689" y="4038600"/>
                    </a:lnTo>
                    <a:lnTo>
                      <a:pt x="3206762" y="4051300"/>
                    </a:lnTo>
                    <a:lnTo>
                      <a:pt x="3152381" y="4076700"/>
                    </a:lnTo>
                    <a:lnTo>
                      <a:pt x="3096133" y="4089400"/>
                    </a:lnTo>
                    <a:lnTo>
                      <a:pt x="3079051" y="4089400"/>
                    </a:lnTo>
                    <a:lnTo>
                      <a:pt x="3058350" y="4102100"/>
                    </a:lnTo>
                    <a:lnTo>
                      <a:pt x="3038005" y="4102100"/>
                    </a:lnTo>
                    <a:lnTo>
                      <a:pt x="3022955" y="4114800"/>
                    </a:lnTo>
                    <a:lnTo>
                      <a:pt x="3018053" y="4114800"/>
                    </a:lnTo>
                    <a:lnTo>
                      <a:pt x="3028162" y="4102100"/>
                    </a:lnTo>
                    <a:lnTo>
                      <a:pt x="3010370" y="4114800"/>
                    </a:lnTo>
                    <a:lnTo>
                      <a:pt x="2988564" y="4114800"/>
                    </a:lnTo>
                    <a:lnTo>
                      <a:pt x="2964510" y="4127500"/>
                    </a:lnTo>
                    <a:lnTo>
                      <a:pt x="2939935" y="4127500"/>
                    </a:lnTo>
                    <a:lnTo>
                      <a:pt x="2916491" y="4140200"/>
                    </a:lnTo>
                    <a:lnTo>
                      <a:pt x="2941231" y="4140200"/>
                    </a:lnTo>
                    <a:lnTo>
                      <a:pt x="2968841" y="4127500"/>
                    </a:lnTo>
                    <a:lnTo>
                      <a:pt x="2941548" y="4140200"/>
                    </a:lnTo>
                    <a:lnTo>
                      <a:pt x="2920835" y="4152900"/>
                    </a:lnTo>
                    <a:lnTo>
                      <a:pt x="2897898" y="4165600"/>
                    </a:lnTo>
                    <a:lnTo>
                      <a:pt x="2859811" y="4165600"/>
                    </a:lnTo>
                    <a:lnTo>
                      <a:pt x="2829547" y="4178300"/>
                    </a:lnTo>
                    <a:lnTo>
                      <a:pt x="2814536" y="4191000"/>
                    </a:lnTo>
                    <a:lnTo>
                      <a:pt x="2799931" y="4203700"/>
                    </a:lnTo>
                    <a:lnTo>
                      <a:pt x="2712529" y="4241800"/>
                    </a:lnTo>
                    <a:lnTo>
                      <a:pt x="2656535" y="4254500"/>
                    </a:lnTo>
                    <a:lnTo>
                      <a:pt x="2615869" y="4254500"/>
                    </a:lnTo>
                    <a:lnTo>
                      <a:pt x="2588818" y="4267200"/>
                    </a:lnTo>
                    <a:lnTo>
                      <a:pt x="2572601" y="4267200"/>
                    </a:lnTo>
                    <a:lnTo>
                      <a:pt x="2583192" y="4254500"/>
                    </a:lnTo>
                    <a:lnTo>
                      <a:pt x="2598839" y="4254500"/>
                    </a:lnTo>
                    <a:lnTo>
                      <a:pt x="2638653" y="4229100"/>
                    </a:lnTo>
                    <a:lnTo>
                      <a:pt x="2610815" y="4229100"/>
                    </a:lnTo>
                    <a:lnTo>
                      <a:pt x="2592730" y="4241800"/>
                    </a:lnTo>
                    <a:lnTo>
                      <a:pt x="2574252" y="4241800"/>
                    </a:lnTo>
                    <a:lnTo>
                      <a:pt x="2537345" y="4254500"/>
                    </a:lnTo>
                    <a:lnTo>
                      <a:pt x="2489212" y="4254500"/>
                    </a:lnTo>
                    <a:lnTo>
                      <a:pt x="2487384" y="4254500"/>
                    </a:lnTo>
                    <a:lnTo>
                      <a:pt x="2485656" y="4256087"/>
                    </a:lnTo>
                    <a:lnTo>
                      <a:pt x="2478532" y="4259262"/>
                    </a:lnTo>
                    <a:lnTo>
                      <a:pt x="2478532" y="4330700"/>
                    </a:lnTo>
                    <a:lnTo>
                      <a:pt x="2392197" y="4356100"/>
                    </a:lnTo>
                    <a:lnTo>
                      <a:pt x="2344496" y="4368800"/>
                    </a:lnTo>
                    <a:lnTo>
                      <a:pt x="2294699" y="4381500"/>
                    </a:lnTo>
                    <a:lnTo>
                      <a:pt x="2238603" y="4381500"/>
                    </a:lnTo>
                    <a:lnTo>
                      <a:pt x="2287486" y="4368800"/>
                    </a:lnTo>
                    <a:lnTo>
                      <a:pt x="2286635" y="4368800"/>
                    </a:lnTo>
                    <a:lnTo>
                      <a:pt x="2296388" y="4356100"/>
                    </a:lnTo>
                    <a:lnTo>
                      <a:pt x="2336038" y="4356100"/>
                    </a:lnTo>
                    <a:lnTo>
                      <a:pt x="2360015" y="4343400"/>
                    </a:lnTo>
                    <a:lnTo>
                      <a:pt x="2401760" y="4343400"/>
                    </a:lnTo>
                    <a:lnTo>
                      <a:pt x="2413749" y="4330700"/>
                    </a:lnTo>
                    <a:lnTo>
                      <a:pt x="2478532" y="4330700"/>
                    </a:lnTo>
                    <a:lnTo>
                      <a:pt x="2478532" y="4259262"/>
                    </a:lnTo>
                    <a:lnTo>
                      <a:pt x="2460688" y="4267200"/>
                    </a:lnTo>
                    <a:lnTo>
                      <a:pt x="2428684" y="4267200"/>
                    </a:lnTo>
                    <a:lnTo>
                      <a:pt x="2395956" y="4279900"/>
                    </a:lnTo>
                    <a:lnTo>
                      <a:pt x="2365222" y="4279900"/>
                    </a:lnTo>
                    <a:lnTo>
                      <a:pt x="2347404" y="4292600"/>
                    </a:lnTo>
                    <a:lnTo>
                      <a:pt x="2325420" y="4305300"/>
                    </a:lnTo>
                    <a:lnTo>
                      <a:pt x="2302649" y="4318000"/>
                    </a:lnTo>
                    <a:lnTo>
                      <a:pt x="2282482" y="4330700"/>
                    </a:lnTo>
                    <a:lnTo>
                      <a:pt x="2223795" y="4330700"/>
                    </a:lnTo>
                    <a:lnTo>
                      <a:pt x="2204186" y="4343400"/>
                    </a:lnTo>
                    <a:lnTo>
                      <a:pt x="2125624" y="4356100"/>
                    </a:lnTo>
                    <a:lnTo>
                      <a:pt x="2157387" y="4343400"/>
                    </a:lnTo>
                    <a:lnTo>
                      <a:pt x="2106625" y="4343400"/>
                    </a:lnTo>
                    <a:lnTo>
                      <a:pt x="2082495" y="4356100"/>
                    </a:lnTo>
                    <a:lnTo>
                      <a:pt x="2058225" y="4356100"/>
                    </a:lnTo>
                    <a:lnTo>
                      <a:pt x="2075141" y="4343400"/>
                    </a:lnTo>
                    <a:lnTo>
                      <a:pt x="2063711" y="4343400"/>
                    </a:lnTo>
                    <a:lnTo>
                      <a:pt x="2044484" y="4356100"/>
                    </a:lnTo>
                    <a:lnTo>
                      <a:pt x="2043976" y="4356100"/>
                    </a:lnTo>
                    <a:lnTo>
                      <a:pt x="2019566" y="4356100"/>
                    </a:lnTo>
                    <a:lnTo>
                      <a:pt x="1993303" y="4368800"/>
                    </a:lnTo>
                    <a:lnTo>
                      <a:pt x="1954123" y="4368800"/>
                    </a:lnTo>
                    <a:lnTo>
                      <a:pt x="1950008" y="4381500"/>
                    </a:lnTo>
                    <a:lnTo>
                      <a:pt x="1844370" y="4381500"/>
                    </a:lnTo>
                    <a:lnTo>
                      <a:pt x="1838553" y="4373575"/>
                    </a:lnTo>
                    <a:lnTo>
                      <a:pt x="1838553" y="4381500"/>
                    </a:lnTo>
                    <a:lnTo>
                      <a:pt x="1817217" y="4394200"/>
                    </a:lnTo>
                    <a:lnTo>
                      <a:pt x="1821497" y="4381500"/>
                    </a:lnTo>
                    <a:lnTo>
                      <a:pt x="1838553" y="4381500"/>
                    </a:lnTo>
                    <a:lnTo>
                      <a:pt x="1838553" y="4373575"/>
                    </a:lnTo>
                    <a:lnTo>
                      <a:pt x="1835061" y="4368800"/>
                    </a:lnTo>
                    <a:lnTo>
                      <a:pt x="1813852" y="4368800"/>
                    </a:lnTo>
                    <a:lnTo>
                      <a:pt x="1794141" y="4381500"/>
                    </a:lnTo>
                    <a:lnTo>
                      <a:pt x="1707946" y="4381500"/>
                    </a:lnTo>
                    <a:lnTo>
                      <a:pt x="1709407" y="4394200"/>
                    </a:lnTo>
                    <a:lnTo>
                      <a:pt x="1688414" y="4394200"/>
                    </a:lnTo>
                    <a:lnTo>
                      <a:pt x="1660334" y="4406900"/>
                    </a:lnTo>
                    <a:lnTo>
                      <a:pt x="1459445" y="4406900"/>
                    </a:lnTo>
                    <a:lnTo>
                      <a:pt x="1406829" y="4419600"/>
                    </a:lnTo>
                    <a:lnTo>
                      <a:pt x="1205001" y="4419600"/>
                    </a:lnTo>
                    <a:lnTo>
                      <a:pt x="1169098" y="4432300"/>
                    </a:lnTo>
                    <a:lnTo>
                      <a:pt x="1275715" y="4432300"/>
                    </a:lnTo>
                    <a:lnTo>
                      <a:pt x="1287513" y="4445000"/>
                    </a:lnTo>
                    <a:lnTo>
                      <a:pt x="1043901" y="4445000"/>
                    </a:lnTo>
                    <a:lnTo>
                      <a:pt x="1104734" y="4457700"/>
                    </a:lnTo>
                    <a:lnTo>
                      <a:pt x="1282979" y="4457700"/>
                    </a:lnTo>
                    <a:lnTo>
                      <a:pt x="1324102" y="4445000"/>
                    </a:lnTo>
                    <a:lnTo>
                      <a:pt x="1375460" y="4445000"/>
                    </a:lnTo>
                    <a:lnTo>
                      <a:pt x="1385125" y="4457700"/>
                    </a:lnTo>
                    <a:lnTo>
                      <a:pt x="1496415" y="4457700"/>
                    </a:lnTo>
                    <a:lnTo>
                      <a:pt x="1560855" y="4445000"/>
                    </a:lnTo>
                    <a:lnTo>
                      <a:pt x="1590065" y="4445000"/>
                    </a:lnTo>
                    <a:lnTo>
                      <a:pt x="1729828" y="4432300"/>
                    </a:lnTo>
                    <a:lnTo>
                      <a:pt x="1841246" y="4419600"/>
                    </a:lnTo>
                    <a:lnTo>
                      <a:pt x="1894205" y="4419600"/>
                    </a:lnTo>
                    <a:lnTo>
                      <a:pt x="1919605" y="4406900"/>
                    </a:lnTo>
                    <a:lnTo>
                      <a:pt x="1920684" y="4406900"/>
                    </a:lnTo>
                    <a:lnTo>
                      <a:pt x="1920735" y="4419600"/>
                    </a:lnTo>
                    <a:lnTo>
                      <a:pt x="1922145" y="4419600"/>
                    </a:lnTo>
                    <a:lnTo>
                      <a:pt x="1922957" y="4432300"/>
                    </a:lnTo>
                    <a:lnTo>
                      <a:pt x="1961730" y="4432300"/>
                    </a:lnTo>
                    <a:lnTo>
                      <a:pt x="1999132" y="4419600"/>
                    </a:lnTo>
                    <a:lnTo>
                      <a:pt x="1961311" y="4419600"/>
                    </a:lnTo>
                    <a:lnTo>
                      <a:pt x="1986762" y="4406900"/>
                    </a:lnTo>
                    <a:lnTo>
                      <a:pt x="2005634" y="4406900"/>
                    </a:lnTo>
                    <a:lnTo>
                      <a:pt x="2010410" y="4419600"/>
                    </a:lnTo>
                    <a:lnTo>
                      <a:pt x="2055164" y="4419600"/>
                    </a:lnTo>
                    <a:lnTo>
                      <a:pt x="2095563" y="4406900"/>
                    </a:lnTo>
                    <a:lnTo>
                      <a:pt x="2111197" y="4406900"/>
                    </a:lnTo>
                    <a:lnTo>
                      <a:pt x="2118703" y="4394200"/>
                    </a:lnTo>
                    <a:lnTo>
                      <a:pt x="2134184" y="4394200"/>
                    </a:lnTo>
                    <a:lnTo>
                      <a:pt x="2184946" y="4381500"/>
                    </a:lnTo>
                    <a:lnTo>
                      <a:pt x="2231644" y="4381500"/>
                    </a:lnTo>
                    <a:lnTo>
                      <a:pt x="2231212" y="4394200"/>
                    </a:lnTo>
                    <a:lnTo>
                      <a:pt x="2062416" y="4432300"/>
                    </a:lnTo>
                    <a:lnTo>
                      <a:pt x="2011248" y="4432300"/>
                    </a:lnTo>
                    <a:lnTo>
                      <a:pt x="1964613" y="4445000"/>
                    </a:lnTo>
                    <a:lnTo>
                      <a:pt x="1923719" y="4457700"/>
                    </a:lnTo>
                    <a:lnTo>
                      <a:pt x="1889747" y="4457700"/>
                    </a:lnTo>
                    <a:lnTo>
                      <a:pt x="1922970" y="4445000"/>
                    </a:lnTo>
                    <a:lnTo>
                      <a:pt x="1819490" y="4470400"/>
                    </a:lnTo>
                    <a:lnTo>
                      <a:pt x="1714233" y="4470400"/>
                    </a:lnTo>
                    <a:lnTo>
                      <a:pt x="1661198" y="4483100"/>
                    </a:lnTo>
                    <a:lnTo>
                      <a:pt x="1493837" y="4483100"/>
                    </a:lnTo>
                    <a:lnTo>
                      <a:pt x="1449133" y="4495800"/>
                    </a:lnTo>
                    <a:lnTo>
                      <a:pt x="1422120" y="4495800"/>
                    </a:lnTo>
                    <a:lnTo>
                      <a:pt x="1382153" y="4508500"/>
                    </a:lnTo>
                    <a:lnTo>
                      <a:pt x="1296365" y="4508500"/>
                    </a:lnTo>
                    <a:lnTo>
                      <a:pt x="1290472" y="4521200"/>
                    </a:lnTo>
                    <a:lnTo>
                      <a:pt x="1268996" y="4521200"/>
                    </a:lnTo>
                    <a:lnTo>
                      <a:pt x="1305775" y="4533900"/>
                    </a:lnTo>
                    <a:lnTo>
                      <a:pt x="1404200" y="4533900"/>
                    </a:lnTo>
                    <a:lnTo>
                      <a:pt x="1417586" y="4546600"/>
                    </a:lnTo>
                    <a:lnTo>
                      <a:pt x="1447457" y="4546600"/>
                    </a:lnTo>
                    <a:lnTo>
                      <a:pt x="1438719" y="4559300"/>
                    </a:lnTo>
                    <a:lnTo>
                      <a:pt x="1501089" y="4559300"/>
                    </a:lnTo>
                    <a:lnTo>
                      <a:pt x="1535772" y="4546600"/>
                    </a:lnTo>
                    <a:lnTo>
                      <a:pt x="1720329" y="4546600"/>
                    </a:lnTo>
                    <a:lnTo>
                      <a:pt x="1661909" y="4559300"/>
                    </a:lnTo>
                    <a:lnTo>
                      <a:pt x="1768970" y="4559300"/>
                    </a:lnTo>
                    <a:lnTo>
                      <a:pt x="1826196" y="4546600"/>
                    </a:lnTo>
                    <a:lnTo>
                      <a:pt x="1882279" y="4546600"/>
                    </a:lnTo>
                    <a:lnTo>
                      <a:pt x="1921014" y="4533900"/>
                    </a:lnTo>
                    <a:lnTo>
                      <a:pt x="1959000" y="4533900"/>
                    </a:lnTo>
                    <a:lnTo>
                      <a:pt x="1982508" y="4521200"/>
                    </a:lnTo>
                    <a:lnTo>
                      <a:pt x="2003310" y="4521200"/>
                    </a:lnTo>
                    <a:lnTo>
                      <a:pt x="2024049" y="4508500"/>
                    </a:lnTo>
                    <a:lnTo>
                      <a:pt x="2075345" y="4508500"/>
                    </a:lnTo>
                    <a:lnTo>
                      <a:pt x="2094750" y="4495800"/>
                    </a:lnTo>
                    <a:lnTo>
                      <a:pt x="2173998" y="4495800"/>
                    </a:lnTo>
                    <a:lnTo>
                      <a:pt x="2190191" y="4483100"/>
                    </a:lnTo>
                    <a:lnTo>
                      <a:pt x="2249246" y="4483100"/>
                    </a:lnTo>
                    <a:lnTo>
                      <a:pt x="2268575" y="4470400"/>
                    </a:lnTo>
                    <a:lnTo>
                      <a:pt x="2264524" y="4483100"/>
                    </a:lnTo>
                    <a:lnTo>
                      <a:pt x="2280094" y="4483100"/>
                    </a:lnTo>
                    <a:lnTo>
                      <a:pt x="2314575" y="4470400"/>
                    </a:lnTo>
                    <a:lnTo>
                      <a:pt x="2329256" y="4470400"/>
                    </a:lnTo>
                    <a:lnTo>
                      <a:pt x="2323007" y="4457700"/>
                    </a:lnTo>
                    <a:lnTo>
                      <a:pt x="2331085" y="4457700"/>
                    </a:lnTo>
                    <a:lnTo>
                      <a:pt x="2365273" y="4445000"/>
                    </a:lnTo>
                    <a:lnTo>
                      <a:pt x="2430830" y="4445000"/>
                    </a:lnTo>
                    <a:lnTo>
                      <a:pt x="2427643" y="4457700"/>
                    </a:lnTo>
                    <a:lnTo>
                      <a:pt x="2436444" y="4457700"/>
                    </a:lnTo>
                    <a:lnTo>
                      <a:pt x="2383244" y="4470400"/>
                    </a:lnTo>
                    <a:lnTo>
                      <a:pt x="2356281" y="4483100"/>
                    </a:lnTo>
                    <a:lnTo>
                      <a:pt x="2345296" y="4483100"/>
                    </a:lnTo>
                    <a:lnTo>
                      <a:pt x="2343226" y="4495800"/>
                    </a:lnTo>
                    <a:lnTo>
                      <a:pt x="2331313" y="4495800"/>
                    </a:lnTo>
                    <a:lnTo>
                      <a:pt x="2300427" y="4508500"/>
                    </a:lnTo>
                    <a:lnTo>
                      <a:pt x="2241423" y="4521200"/>
                    </a:lnTo>
                    <a:lnTo>
                      <a:pt x="2358783" y="4521200"/>
                    </a:lnTo>
                    <a:lnTo>
                      <a:pt x="2395067" y="4508500"/>
                    </a:lnTo>
                    <a:lnTo>
                      <a:pt x="2434513" y="4495800"/>
                    </a:lnTo>
                    <a:lnTo>
                      <a:pt x="2415984" y="4495800"/>
                    </a:lnTo>
                    <a:lnTo>
                      <a:pt x="2420480" y="4483100"/>
                    </a:lnTo>
                    <a:lnTo>
                      <a:pt x="2379561" y="4483100"/>
                    </a:lnTo>
                    <a:lnTo>
                      <a:pt x="2432304" y="4470400"/>
                    </a:lnTo>
                    <a:lnTo>
                      <a:pt x="2472588" y="4457700"/>
                    </a:lnTo>
                    <a:lnTo>
                      <a:pt x="2533573" y="4432300"/>
                    </a:lnTo>
                    <a:lnTo>
                      <a:pt x="2548051" y="4419600"/>
                    </a:lnTo>
                    <a:lnTo>
                      <a:pt x="2580017" y="4419600"/>
                    </a:lnTo>
                    <a:lnTo>
                      <a:pt x="2598623" y="4406900"/>
                    </a:lnTo>
                    <a:lnTo>
                      <a:pt x="2619718" y="4406900"/>
                    </a:lnTo>
                    <a:lnTo>
                      <a:pt x="2643797" y="4394200"/>
                    </a:lnTo>
                    <a:lnTo>
                      <a:pt x="2671483" y="4394200"/>
                    </a:lnTo>
                    <a:lnTo>
                      <a:pt x="2703372" y="4381500"/>
                    </a:lnTo>
                    <a:lnTo>
                      <a:pt x="2699499" y="4394200"/>
                    </a:lnTo>
                    <a:lnTo>
                      <a:pt x="2717292" y="4381500"/>
                    </a:lnTo>
                    <a:lnTo>
                      <a:pt x="2735034" y="4381500"/>
                    </a:lnTo>
                    <a:lnTo>
                      <a:pt x="2770327" y="4356100"/>
                    </a:lnTo>
                    <a:lnTo>
                      <a:pt x="2821419" y="4356100"/>
                    </a:lnTo>
                    <a:lnTo>
                      <a:pt x="2846971" y="4343400"/>
                    </a:lnTo>
                    <a:lnTo>
                      <a:pt x="2872498" y="4343400"/>
                    </a:lnTo>
                    <a:lnTo>
                      <a:pt x="2825699" y="4356100"/>
                    </a:lnTo>
                    <a:lnTo>
                      <a:pt x="2776042" y="4381500"/>
                    </a:lnTo>
                    <a:lnTo>
                      <a:pt x="2728391" y="4394200"/>
                    </a:lnTo>
                    <a:lnTo>
                      <a:pt x="2687637" y="4406900"/>
                    </a:lnTo>
                    <a:lnTo>
                      <a:pt x="2731503" y="4394200"/>
                    </a:lnTo>
                    <a:lnTo>
                      <a:pt x="2768930" y="4394200"/>
                    </a:lnTo>
                    <a:lnTo>
                      <a:pt x="2802305" y="4381500"/>
                    </a:lnTo>
                    <a:lnTo>
                      <a:pt x="2834017" y="4368800"/>
                    </a:lnTo>
                    <a:lnTo>
                      <a:pt x="2901531" y="4343400"/>
                    </a:lnTo>
                    <a:lnTo>
                      <a:pt x="2920962" y="4330700"/>
                    </a:lnTo>
                    <a:lnTo>
                      <a:pt x="2942018" y="4318000"/>
                    </a:lnTo>
                    <a:lnTo>
                      <a:pt x="2965005" y="4318000"/>
                    </a:lnTo>
                    <a:lnTo>
                      <a:pt x="2990189" y="4305300"/>
                    </a:lnTo>
                    <a:lnTo>
                      <a:pt x="3019729" y="4305300"/>
                    </a:lnTo>
                    <a:lnTo>
                      <a:pt x="2999689" y="4318000"/>
                    </a:lnTo>
                    <a:lnTo>
                      <a:pt x="2966428" y="4330700"/>
                    </a:lnTo>
                    <a:lnTo>
                      <a:pt x="2927553" y="4343400"/>
                    </a:lnTo>
                    <a:lnTo>
                      <a:pt x="2890786" y="4356100"/>
                    </a:lnTo>
                    <a:lnTo>
                      <a:pt x="2863748" y="4368800"/>
                    </a:lnTo>
                    <a:lnTo>
                      <a:pt x="2881719" y="4368800"/>
                    </a:lnTo>
                    <a:lnTo>
                      <a:pt x="2861233" y="4381500"/>
                    </a:lnTo>
                    <a:lnTo>
                      <a:pt x="2844558" y="4381500"/>
                    </a:lnTo>
                    <a:lnTo>
                      <a:pt x="2827134" y="4394200"/>
                    </a:lnTo>
                    <a:lnTo>
                      <a:pt x="2804325" y="4394200"/>
                    </a:lnTo>
                    <a:lnTo>
                      <a:pt x="2771406" y="4406900"/>
                    </a:lnTo>
                    <a:lnTo>
                      <a:pt x="2723692" y="4419600"/>
                    </a:lnTo>
                    <a:lnTo>
                      <a:pt x="2748140" y="4419600"/>
                    </a:lnTo>
                    <a:lnTo>
                      <a:pt x="2744355" y="4420667"/>
                    </a:lnTo>
                    <a:lnTo>
                      <a:pt x="2723477" y="4427664"/>
                    </a:lnTo>
                    <a:lnTo>
                      <a:pt x="2728125" y="4428553"/>
                    </a:lnTo>
                    <a:lnTo>
                      <a:pt x="2735465" y="4427715"/>
                    </a:lnTo>
                    <a:lnTo>
                      <a:pt x="2744851" y="4425505"/>
                    </a:lnTo>
                    <a:lnTo>
                      <a:pt x="2755620" y="4422279"/>
                    </a:lnTo>
                    <a:lnTo>
                      <a:pt x="2780677" y="4413237"/>
                    </a:lnTo>
                    <a:lnTo>
                      <a:pt x="2812872" y="4406900"/>
                    </a:lnTo>
                    <a:lnTo>
                      <a:pt x="2833700" y="4394200"/>
                    </a:lnTo>
                    <a:lnTo>
                      <a:pt x="2854045" y="4394200"/>
                    </a:lnTo>
                    <a:lnTo>
                      <a:pt x="2873845" y="4381500"/>
                    </a:lnTo>
                    <a:lnTo>
                      <a:pt x="2892869" y="4381500"/>
                    </a:lnTo>
                    <a:lnTo>
                      <a:pt x="2911183" y="4368800"/>
                    </a:lnTo>
                    <a:lnTo>
                      <a:pt x="2928683" y="4368800"/>
                    </a:lnTo>
                    <a:lnTo>
                      <a:pt x="2940405" y="4359834"/>
                    </a:lnTo>
                    <a:lnTo>
                      <a:pt x="2910675" y="4368800"/>
                    </a:lnTo>
                    <a:lnTo>
                      <a:pt x="2882214" y="4368800"/>
                    </a:lnTo>
                    <a:lnTo>
                      <a:pt x="2916682" y="4356100"/>
                    </a:lnTo>
                    <a:lnTo>
                      <a:pt x="2945295" y="4356100"/>
                    </a:lnTo>
                    <a:lnTo>
                      <a:pt x="2994926" y="4343400"/>
                    </a:lnTo>
                    <a:lnTo>
                      <a:pt x="3004489" y="4343400"/>
                    </a:lnTo>
                    <a:lnTo>
                      <a:pt x="2991294" y="4356100"/>
                    </a:lnTo>
                    <a:lnTo>
                      <a:pt x="3012846" y="4356100"/>
                    </a:lnTo>
                    <a:lnTo>
                      <a:pt x="3021888" y="4343400"/>
                    </a:lnTo>
                    <a:lnTo>
                      <a:pt x="3036239" y="4343400"/>
                    </a:lnTo>
                    <a:lnTo>
                      <a:pt x="3035833" y="4330700"/>
                    </a:lnTo>
                    <a:lnTo>
                      <a:pt x="3047276" y="4330700"/>
                    </a:lnTo>
                    <a:lnTo>
                      <a:pt x="3103829" y="4305300"/>
                    </a:lnTo>
                    <a:lnTo>
                      <a:pt x="3149625" y="4292600"/>
                    </a:lnTo>
                    <a:lnTo>
                      <a:pt x="3187623" y="4279900"/>
                    </a:lnTo>
                    <a:lnTo>
                      <a:pt x="3220809" y="4267200"/>
                    </a:lnTo>
                    <a:lnTo>
                      <a:pt x="3251835" y="4267200"/>
                    </a:lnTo>
                    <a:lnTo>
                      <a:pt x="3283432" y="4254500"/>
                    </a:lnTo>
                    <a:lnTo>
                      <a:pt x="3318306" y="4241800"/>
                    </a:lnTo>
                    <a:lnTo>
                      <a:pt x="3359124" y="4229100"/>
                    </a:lnTo>
                    <a:lnTo>
                      <a:pt x="3391382" y="4216400"/>
                    </a:lnTo>
                    <a:lnTo>
                      <a:pt x="3431019" y="4191000"/>
                    </a:lnTo>
                    <a:lnTo>
                      <a:pt x="3476663" y="4178300"/>
                    </a:lnTo>
                    <a:lnTo>
                      <a:pt x="3580473" y="4127500"/>
                    </a:lnTo>
                    <a:lnTo>
                      <a:pt x="3649980" y="4102100"/>
                    </a:lnTo>
                    <a:lnTo>
                      <a:pt x="3685057" y="4076700"/>
                    </a:lnTo>
                    <a:lnTo>
                      <a:pt x="3719944" y="4064000"/>
                    </a:lnTo>
                    <a:lnTo>
                      <a:pt x="3742575" y="4051300"/>
                    </a:lnTo>
                    <a:lnTo>
                      <a:pt x="3522548" y="4051300"/>
                    </a:lnTo>
                    <a:lnTo>
                      <a:pt x="3508921" y="4051300"/>
                    </a:lnTo>
                    <a:lnTo>
                      <a:pt x="3466338" y="4064000"/>
                    </a:lnTo>
                    <a:lnTo>
                      <a:pt x="3409581" y="4089400"/>
                    </a:lnTo>
                    <a:lnTo>
                      <a:pt x="3354717" y="4110507"/>
                    </a:lnTo>
                    <a:lnTo>
                      <a:pt x="3360382" y="4102100"/>
                    </a:lnTo>
                    <a:lnTo>
                      <a:pt x="3369233" y="4102100"/>
                    </a:lnTo>
                    <a:lnTo>
                      <a:pt x="3378416" y="4089400"/>
                    </a:lnTo>
                    <a:lnTo>
                      <a:pt x="3395624" y="4089400"/>
                    </a:lnTo>
                    <a:lnTo>
                      <a:pt x="3414547" y="4076700"/>
                    </a:lnTo>
                    <a:lnTo>
                      <a:pt x="3435312" y="4064000"/>
                    </a:lnTo>
                    <a:lnTo>
                      <a:pt x="3458019" y="4051300"/>
                    </a:lnTo>
                    <a:lnTo>
                      <a:pt x="3443732" y="4051300"/>
                    </a:lnTo>
                    <a:lnTo>
                      <a:pt x="3427463" y="4064000"/>
                    </a:lnTo>
                    <a:lnTo>
                      <a:pt x="3408781" y="4076700"/>
                    </a:lnTo>
                    <a:lnTo>
                      <a:pt x="3387229" y="4076700"/>
                    </a:lnTo>
                    <a:lnTo>
                      <a:pt x="3425177" y="4051300"/>
                    </a:lnTo>
                    <a:lnTo>
                      <a:pt x="3462883" y="4038600"/>
                    </a:lnTo>
                    <a:lnTo>
                      <a:pt x="3537597" y="3987800"/>
                    </a:lnTo>
                    <a:lnTo>
                      <a:pt x="3488753" y="4013200"/>
                    </a:lnTo>
                    <a:lnTo>
                      <a:pt x="3452520" y="4038600"/>
                    </a:lnTo>
                    <a:lnTo>
                      <a:pt x="3412629" y="4051300"/>
                    </a:lnTo>
                    <a:lnTo>
                      <a:pt x="3354438" y="4076001"/>
                    </a:lnTo>
                    <a:lnTo>
                      <a:pt x="3362642" y="4064000"/>
                    </a:lnTo>
                    <a:lnTo>
                      <a:pt x="3389934" y="4038600"/>
                    </a:lnTo>
                    <a:lnTo>
                      <a:pt x="3446945" y="4013200"/>
                    </a:lnTo>
                    <a:lnTo>
                      <a:pt x="3482352" y="4000500"/>
                    </a:lnTo>
                    <a:lnTo>
                      <a:pt x="3482556" y="4000500"/>
                    </a:lnTo>
                    <a:lnTo>
                      <a:pt x="3478809" y="4013200"/>
                    </a:lnTo>
                    <a:lnTo>
                      <a:pt x="3493427" y="4000500"/>
                    </a:lnTo>
                    <a:lnTo>
                      <a:pt x="3535375" y="3975100"/>
                    </a:lnTo>
                    <a:lnTo>
                      <a:pt x="3608578" y="3949700"/>
                    </a:lnTo>
                    <a:lnTo>
                      <a:pt x="3630117" y="3937000"/>
                    </a:lnTo>
                    <a:lnTo>
                      <a:pt x="3651643" y="3924300"/>
                    </a:lnTo>
                    <a:lnTo>
                      <a:pt x="3698024" y="3911600"/>
                    </a:lnTo>
                    <a:lnTo>
                      <a:pt x="3718839" y="3898900"/>
                    </a:lnTo>
                    <a:lnTo>
                      <a:pt x="3744125" y="3898900"/>
                    </a:lnTo>
                    <a:lnTo>
                      <a:pt x="3719538" y="3911600"/>
                    </a:lnTo>
                    <a:lnTo>
                      <a:pt x="3727500" y="3911600"/>
                    </a:lnTo>
                    <a:lnTo>
                      <a:pt x="3716197" y="3924300"/>
                    </a:lnTo>
                    <a:lnTo>
                      <a:pt x="3683609" y="3949700"/>
                    </a:lnTo>
                    <a:lnTo>
                      <a:pt x="3712591" y="3937000"/>
                    </a:lnTo>
                    <a:lnTo>
                      <a:pt x="3732517" y="3924300"/>
                    </a:lnTo>
                    <a:lnTo>
                      <a:pt x="3746169" y="3911600"/>
                    </a:lnTo>
                    <a:lnTo>
                      <a:pt x="3756329" y="3898900"/>
                    </a:lnTo>
                    <a:lnTo>
                      <a:pt x="3765715" y="3898900"/>
                    </a:lnTo>
                    <a:lnTo>
                      <a:pt x="3770934" y="3886200"/>
                    </a:lnTo>
                    <a:lnTo>
                      <a:pt x="3786594" y="3886200"/>
                    </a:lnTo>
                    <a:lnTo>
                      <a:pt x="3793020" y="3873500"/>
                    </a:lnTo>
                    <a:lnTo>
                      <a:pt x="3809492" y="3873500"/>
                    </a:lnTo>
                    <a:lnTo>
                      <a:pt x="3816273" y="3860800"/>
                    </a:lnTo>
                    <a:lnTo>
                      <a:pt x="3834180" y="3873500"/>
                    </a:lnTo>
                    <a:lnTo>
                      <a:pt x="3863200" y="3860800"/>
                    </a:lnTo>
                    <a:lnTo>
                      <a:pt x="3897960" y="3835400"/>
                    </a:lnTo>
                    <a:lnTo>
                      <a:pt x="3936682" y="3822700"/>
                    </a:lnTo>
                    <a:lnTo>
                      <a:pt x="3977602" y="3797300"/>
                    </a:lnTo>
                    <a:lnTo>
                      <a:pt x="3987939" y="3797300"/>
                    </a:lnTo>
                    <a:lnTo>
                      <a:pt x="3998264" y="3784600"/>
                    </a:lnTo>
                    <a:lnTo>
                      <a:pt x="4008551" y="3784600"/>
                    </a:lnTo>
                    <a:lnTo>
                      <a:pt x="4018711" y="3771900"/>
                    </a:lnTo>
                    <a:lnTo>
                      <a:pt x="4058450" y="3746500"/>
                    </a:lnTo>
                    <a:lnTo>
                      <a:pt x="4077589" y="3733800"/>
                    </a:lnTo>
                    <a:lnTo>
                      <a:pt x="4095940" y="3721100"/>
                    </a:lnTo>
                    <a:lnTo>
                      <a:pt x="4113263" y="3708400"/>
                    </a:lnTo>
                    <a:lnTo>
                      <a:pt x="4129367" y="3695700"/>
                    </a:lnTo>
                    <a:lnTo>
                      <a:pt x="4123436" y="3698583"/>
                    </a:lnTo>
                    <a:lnTo>
                      <a:pt x="4127970" y="3695700"/>
                    </a:lnTo>
                    <a:lnTo>
                      <a:pt x="4144238" y="3674516"/>
                    </a:lnTo>
                    <a:lnTo>
                      <a:pt x="4130916" y="3683000"/>
                    </a:lnTo>
                    <a:lnTo>
                      <a:pt x="4092740" y="3708400"/>
                    </a:lnTo>
                    <a:lnTo>
                      <a:pt x="4055351" y="3733800"/>
                    </a:lnTo>
                    <a:lnTo>
                      <a:pt x="4037749" y="3733800"/>
                    </a:lnTo>
                    <a:lnTo>
                      <a:pt x="4062946" y="3721100"/>
                    </a:lnTo>
                    <a:lnTo>
                      <a:pt x="4094086" y="3695700"/>
                    </a:lnTo>
                    <a:lnTo>
                      <a:pt x="4128630" y="3670300"/>
                    </a:lnTo>
                    <a:lnTo>
                      <a:pt x="4164088" y="3657600"/>
                    </a:lnTo>
                    <a:lnTo>
                      <a:pt x="4180916" y="3644900"/>
                    </a:lnTo>
                    <a:lnTo>
                      <a:pt x="4197731" y="3632200"/>
                    </a:lnTo>
                    <a:lnTo>
                      <a:pt x="4184866" y="3632200"/>
                    </a:lnTo>
                    <a:lnTo>
                      <a:pt x="4170896" y="3644900"/>
                    </a:lnTo>
                    <a:lnTo>
                      <a:pt x="4156811" y="3644900"/>
                    </a:lnTo>
                    <a:lnTo>
                      <a:pt x="4196118" y="3619500"/>
                    </a:lnTo>
                    <a:lnTo>
                      <a:pt x="4248759" y="3568700"/>
                    </a:lnTo>
                    <a:lnTo>
                      <a:pt x="4274451" y="3556000"/>
                    </a:lnTo>
                    <a:lnTo>
                      <a:pt x="4296156" y="3530600"/>
                    </a:lnTo>
                    <a:lnTo>
                      <a:pt x="4311370" y="3517900"/>
                    </a:lnTo>
                    <a:lnTo>
                      <a:pt x="4317593" y="3517900"/>
                    </a:lnTo>
                    <a:lnTo>
                      <a:pt x="4326179" y="3505200"/>
                    </a:lnTo>
                    <a:lnTo>
                      <a:pt x="4335056" y="3505200"/>
                    </a:lnTo>
                    <a:lnTo>
                      <a:pt x="4344187" y="3492500"/>
                    </a:lnTo>
                    <a:lnTo>
                      <a:pt x="4353458" y="3492500"/>
                    </a:lnTo>
                    <a:lnTo>
                      <a:pt x="4372165" y="3479800"/>
                    </a:lnTo>
                    <a:lnTo>
                      <a:pt x="4389806" y="3467100"/>
                    </a:lnTo>
                    <a:lnTo>
                      <a:pt x="4406570" y="3454400"/>
                    </a:lnTo>
                    <a:lnTo>
                      <a:pt x="4418177" y="3444798"/>
                    </a:lnTo>
                    <a:lnTo>
                      <a:pt x="4396537" y="3454400"/>
                    </a:lnTo>
                    <a:lnTo>
                      <a:pt x="4377626" y="3454400"/>
                    </a:lnTo>
                    <a:lnTo>
                      <a:pt x="4361065" y="3467100"/>
                    </a:lnTo>
                    <a:lnTo>
                      <a:pt x="4356786" y="3467100"/>
                    </a:lnTo>
                    <a:lnTo>
                      <a:pt x="4365587" y="3454400"/>
                    </a:lnTo>
                    <a:lnTo>
                      <a:pt x="4373029" y="3454400"/>
                    </a:lnTo>
                    <a:lnTo>
                      <a:pt x="4381995" y="3441700"/>
                    </a:lnTo>
                    <a:lnTo>
                      <a:pt x="4392587" y="3429000"/>
                    </a:lnTo>
                    <a:lnTo>
                      <a:pt x="4404893" y="3416300"/>
                    </a:lnTo>
                    <a:lnTo>
                      <a:pt x="4393704" y="3441700"/>
                    </a:lnTo>
                    <a:lnTo>
                      <a:pt x="4406773" y="3429000"/>
                    </a:lnTo>
                    <a:lnTo>
                      <a:pt x="4429049" y="3416300"/>
                    </a:lnTo>
                    <a:lnTo>
                      <a:pt x="4445457" y="3403600"/>
                    </a:lnTo>
                    <a:lnTo>
                      <a:pt x="4482808" y="3378200"/>
                    </a:lnTo>
                    <a:lnTo>
                      <a:pt x="4514583" y="3352800"/>
                    </a:lnTo>
                    <a:lnTo>
                      <a:pt x="4540402" y="3327400"/>
                    </a:lnTo>
                    <a:lnTo>
                      <a:pt x="4550143" y="3314700"/>
                    </a:lnTo>
                    <a:lnTo>
                      <a:pt x="4559884" y="3302000"/>
                    </a:lnTo>
                    <a:lnTo>
                      <a:pt x="4549787" y="3314700"/>
                    </a:lnTo>
                    <a:lnTo>
                      <a:pt x="4545685" y="3302000"/>
                    </a:lnTo>
                    <a:lnTo>
                      <a:pt x="4547159" y="3302000"/>
                    </a:lnTo>
                    <a:lnTo>
                      <a:pt x="4549038" y="3289300"/>
                    </a:lnTo>
                    <a:lnTo>
                      <a:pt x="4552708" y="3276600"/>
                    </a:lnTo>
                    <a:lnTo>
                      <a:pt x="4558093" y="3276600"/>
                    </a:lnTo>
                    <a:lnTo>
                      <a:pt x="4565066" y="3263900"/>
                    </a:lnTo>
                    <a:close/>
                  </a:path>
                  <a:path w="6202044" h="4559300">
                    <a:moveTo>
                      <a:pt x="4626140" y="1778000"/>
                    </a:moveTo>
                    <a:lnTo>
                      <a:pt x="4625314" y="1778000"/>
                    </a:lnTo>
                    <a:lnTo>
                      <a:pt x="4624832" y="1779244"/>
                    </a:lnTo>
                    <a:lnTo>
                      <a:pt x="4626140" y="1778000"/>
                    </a:lnTo>
                    <a:close/>
                  </a:path>
                  <a:path w="6202044" h="4559300">
                    <a:moveTo>
                      <a:pt x="4632439" y="3467100"/>
                    </a:moveTo>
                    <a:lnTo>
                      <a:pt x="4629074" y="3467100"/>
                    </a:lnTo>
                    <a:lnTo>
                      <a:pt x="4626584" y="3471824"/>
                    </a:lnTo>
                    <a:lnTo>
                      <a:pt x="4632439" y="3467100"/>
                    </a:lnTo>
                    <a:close/>
                  </a:path>
                  <a:path w="6202044" h="4559300">
                    <a:moveTo>
                      <a:pt x="4640872" y="3460305"/>
                    </a:moveTo>
                    <a:lnTo>
                      <a:pt x="4632439" y="3467100"/>
                    </a:lnTo>
                    <a:lnTo>
                      <a:pt x="4637062" y="3467100"/>
                    </a:lnTo>
                    <a:lnTo>
                      <a:pt x="4640872" y="3460305"/>
                    </a:lnTo>
                    <a:close/>
                  </a:path>
                  <a:path w="6202044" h="4559300">
                    <a:moveTo>
                      <a:pt x="4648187" y="3454400"/>
                    </a:moveTo>
                    <a:lnTo>
                      <a:pt x="4644174" y="3454400"/>
                    </a:lnTo>
                    <a:lnTo>
                      <a:pt x="4640872" y="3460305"/>
                    </a:lnTo>
                    <a:lnTo>
                      <a:pt x="4648187" y="3454400"/>
                    </a:lnTo>
                    <a:close/>
                  </a:path>
                  <a:path w="6202044" h="4559300">
                    <a:moveTo>
                      <a:pt x="4744059" y="3402139"/>
                    </a:moveTo>
                    <a:lnTo>
                      <a:pt x="4742192" y="3403600"/>
                    </a:lnTo>
                    <a:lnTo>
                      <a:pt x="4742954" y="3403600"/>
                    </a:lnTo>
                    <a:lnTo>
                      <a:pt x="4744059" y="3402139"/>
                    </a:lnTo>
                    <a:close/>
                  </a:path>
                  <a:path w="6202044" h="4559300">
                    <a:moveTo>
                      <a:pt x="4815649" y="3327400"/>
                    </a:moveTo>
                    <a:lnTo>
                      <a:pt x="4804054" y="3340100"/>
                    </a:lnTo>
                    <a:lnTo>
                      <a:pt x="4793145" y="3352800"/>
                    </a:lnTo>
                    <a:lnTo>
                      <a:pt x="4782756" y="3365500"/>
                    </a:lnTo>
                    <a:lnTo>
                      <a:pt x="4772647" y="3378200"/>
                    </a:lnTo>
                    <a:lnTo>
                      <a:pt x="4762525" y="3378200"/>
                    </a:lnTo>
                    <a:lnTo>
                      <a:pt x="4752645" y="3390900"/>
                    </a:lnTo>
                    <a:lnTo>
                      <a:pt x="4744059" y="3402139"/>
                    </a:lnTo>
                    <a:lnTo>
                      <a:pt x="4774908" y="3378200"/>
                    </a:lnTo>
                    <a:lnTo>
                      <a:pt x="4786020" y="3365500"/>
                    </a:lnTo>
                    <a:lnTo>
                      <a:pt x="4796599" y="3352800"/>
                    </a:lnTo>
                    <a:lnTo>
                      <a:pt x="4806518" y="3340100"/>
                    </a:lnTo>
                    <a:lnTo>
                      <a:pt x="4815649" y="3327400"/>
                    </a:lnTo>
                    <a:close/>
                  </a:path>
                  <a:path w="6202044" h="4559300">
                    <a:moveTo>
                      <a:pt x="4872202" y="3289300"/>
                    </a:moveTo>
                    <a:lnTo>
                      <a:pt x="4862754" y="3289300"/>
                    </a:lnTo>
                    <a:lnTo>
                      <a:pt x="4862461" y="3289300"/>
                    </a:lnTo>
                    <a:lnTo>
                      <a:pt x="4851628" y="3302000"/>
                    </a:lnTo>
                    <a:lnTo>
                      <a:pt x="4872202" y="3289300"/>
                    </a:lnTo>
                    <a:close/>
                  </a:path>
                  <a:path w="6202044" h="4559300">
                    <a:moveTo>
                      <a:pt x="4912588" y="3225800"/>
                    </a:moveTo>
                    <a:lnTo>
                      <a:pt x="4910531" y="3225800"/>
                    </a:lnTo>
                    <a:lnTo>
                      <a:pt x="4909401" y="3228746"/>
                    </a:lnTo>
                    <a:lnTo>
                      <a:pt x="4912588" y="3225800"/>
                    </a:lnTo>
                    <a:close/>
                  </a:path>
                  <a:path w="6202044" h="4559300">
                    <a:moveTo>
                      <a:pt x="4926317" y="3213100"/>
                    </a:moveTo>
                    <a:lnTo>
                      <a:pt x="4912588" y="3225800"/>
                    </a:lnTo>
                    <a:lnTo>
                      <a:pt x="4917338" y="3225800"/>
                    </a:lnTo>
                    <a:lnTo>
                      <a:pt x="4926317" y="3213100"/>
                    </a:lnTo>
                    <a:close/>
                  </a:path>
                  <a:path w="6202044" h="4559300">
                    <a:moveTo>
                      <a:pt x="4973256" y="1462900"/>
                    </a:moveTo>
                    <a:lnTo>
                      <a:pt x="4966373" y="1473200"/>
                    </a:lnTo>
                    <a:lnTo>
                      <a:pt x="4964760" y="1477479"/>
                    </a:lnTo>
                    <a:lnTo>
                      <a:pt x="4973256" y="1462900"/>
                    </a:lnTo>
                    <a:close/>
                  </a:path>
                  <a:path w="6202044" h="4559300">
                    <a:moveTo>
                      <a:pt x="4982070" y="1447800"/>
                    </a:moveTo>
                    <a:lnTo>
                      <a:pt x="4973256" y="1462900"/>
                    </a:lnTo>
                    <a:lnTo>
                      <a:pt x="4974869" y="1460500"/>
                    </a:lnTo>
                    <a:lnTo>
                      <a:pt x="4982070" y="1447800"/>
                    </a:lnTo>
                    <a:close/>
                  </a:path>
                  <a:path w="6202044" h="4559300">
                    <a:moveTo>
                      <a:pt x="5205742" y="2781300"/>
                    </a:moveTo>
                    <a:lnTo>
                      <a:pt x="5196637" y="2794000"/>
                    </a:lnTo>
                    <a:lnTo>
                      <a:pt x="5201145" y="2789631"/>
                    </a:lnTo>
                    <a:lnTo>
                      <a:pt x="5205742" y="2781300"/>
                    </a:lnTo>
                    <a:close/>
                  </a:path>
                  <a:path w="6202044" h="4559300">
                    <a:moveTo>
                      <a:pt x="5251462" y="70675"/>
                    </a:moveTo>
                    <a:lnTo>
                      <a:pt x="5244579" y="101600"/>
                    </a:lnTo>
                    <a:lnTo>
                      <a:pt x="5248783" y="88900"/>
                    </a:lnTo>
                    <a:lnTo>
                      <a:pt x="5251462" y="70675"/>
                    </a:lnTo>
                    <a:close/>
                  </a:path>
                  <a:path w="6202044" h="4559300">
                    <a:moveTo>
                      <a:pt x="5262308" y="2617216"/>
                    </a:moveTo>
                    <a:lnTo>
                      <a:pt x="5254739" y="2628900"/>
                    </a:lnTo>
                    <a:lnTo>
                      <a:pt x="5238877" y="2654300"/>
                    </a:lnTo>
                    <a:lnTo>
                      <a:pt x="5223395" y="2679700"/>
                    </a:lnTo>
                    <a:lnTo>
                      <a:pt x="5231257" y="2667000"/>
                    </a:lnTo>
                    <a:lnTo>
                      <a:pt x="5241341" y="2654300"/>
                    </a:lnTo>
                    <a:lnTo>
                      <a:pt x="5252288" y="2641600"/>
                    </a:lnTo>
                    <a:lnTo>
                      <a:pt x="5262308" y="2617216"/>
                    </a:lnTo>
                    <a:close/>
                  </a:path>
                  <a:path w="6202044" h="4559300">
                    <a:moveTo>
                      <a:pt x="5267312" y="0"/>
                    </a:moveTo>
                    <a:lnTo>
                      <a:pt x="5262511" y="0"/>
                    </a:lnTo>
                    <a:lnTo>
                      <a:pt x="5260759" y="12700"/>
                    </a:lnTo>
                    <a:lnTo>
                      <a:pt x="5258613" y="25400"/>
                    </a:lnTo>
                    <a:lnTo>
                      <a:pt x="5255780" y="50800"/>
                    </a:lnTo>
                    <a:lnTo>
                      <a:pt x="5252504" y="63500"/>
                    </a:lnTo>
                    <a:lnTo>
                      <a:pt x="5251462" y="70675"/>
                    </a:lnTo>
                    <a:lnTo>
                      <a:pt x="5258714" y="38100"/>
                    </a:lnTo>
                    <a:lnTo>
                      <a:pt x="5267312" y="0"/>
                    </a:lnTo>
                    <a:close/>
                  </a:path>
                  <a:path w="6202044" h="4559300">
                    <a:moveTo>
                      <a:pt x="5267528" y="2609164"/>
                    </a:moveTo>
                    <a:lnTo>
                      <a:pt x="5262727" y="2616200"/>
                    </a:lnTo>
                    <a:lnTo>
                      <a:pt x="5262308" y="2617216"/>
                    </a:lnTo>
                    <a:lnTo>
                      <a:pt x="5267528" y="2609164"/>
                    </a:lnTo>
                    <a:close/>
                  </a:path>
                  <a:path w="6202044" h="4559300">
                    <a:moveTo>
                      <a:pt x="5271478" y="2603284"/>
                    </a:moveTo>
                    <a:lnTo>
                      <a:pt x="5271198" y="2603500"/>
                    </a:lnTo>
                    <a:lnTo>
                      <a:pt x="5267528" y="2609164"/>
                    </a:lnTo>
                    <a:lnTo>
                      <a:pt x="5271389" y="2603500"/>
                    </a:lnTo>
                    <a:lnTo>
                      <a:pt x="5271478" y="2603284"/>
                    </a:lnTo>
                    <a:close/>
                  </a:path>
                  <a:path w="6202044" h="4559300">
                    <a:moveTo>
                      <a:pt x="5295354" y="0"/>
                    </a:moveTo>
                    <a:lnTo>
                      <a:pt x="5293360" y="0"/>
                    </a:lnTo>
                    <a:lnTo>
                      <a:pt x="5290578" y="12700"/>
                    </a:lnTo>
                    <a:lnTo>
                      <a:pt x="5287708" y="38100"/>
                    </a:lnTo>
                    <a:lnTo>
                      <a:pt x="5284609" y="50800"/>
                    </a:lnTo>
                    <a:lnTo>
                      <a:pt x="5285460" y="12700"/>
                    </a:lnTo>
                    <a:lnTo>
                      <a:pt x="5286946" y="0"/>
                    </a:lnTo>
                    <a:lnTo>
                      <a:pt x="5278996" y="0"/>
                    </a:lnTo>
                    <a:lnTo>
                      <a:pt x="5274830" y="25400"/>
                    </a:lnTo>
                    <a:lnTo>
                      <a:pt x="5269077" y="50800"/>
                    </a:lnTo>
                    <a:lnTo>
                      <a:pt x="5264442" y="63500"/>
                    </a:lnTo>
                    <a:lnTo>
                      <a:pt x="5261699" y="76200"/>
                    </a:lnTo>
                    <a:lnTo>
                      <a:pt x="5261330" y="63500"/>
                    </a:lnTo>
                    <a:lnTo>
                      <a:pt x="5263807" y="38100"/>
                    </a:lnTo>
                    <a:lnTo>
                      <a:pt x="5236997" y="165100"/>
                    </a:lnTo>
                    <a:lnTo>
                      <a:pt x="5229961" y="203200"/>
                    </a:lnTo>
                    <a:lnTo>
                      <a:pt x="5224119" y="241300"/>
                    </a:lnTo>
                    <a:lnTo>
                      <a:pt x="5220043" y="266700"/>
                    </a:lnTo>
                    <a:lnTo>
                      <a:pt x="5218239" y="279400"/>
                    </a:lnTo>
                    <a:lnTo>
                      <a:pt x="5236210" y="215900"/>
                    </a:lnTo>
                    <a:lnTo>
                      <a:pt x="5232146" y="241300"/>
                    </a:lnTo>
                    <a:lnTo>
                      <a:pt x="5228361" y="254000"/>
                    </a:lnTo>
                    <a:lnTo>
                      <a:pt x="5221160" y="292100"/>
                    </a:lnTo>
                    <a:lnTo>
                      <a:pt x="5217604" y="304800"/>
                    </a:lnTo>
                    <a:lnTo>
                      <a:pt x="5214315" y="330200"/>
                    </a:lnTo>
                    <a:lnTo>
                      <a:pt x="5211292" y="342900"/>
                    </a:lnTo>
                    <a:lnTo>
                      <a:pt x="5208549" y="355600"/>
                    </a:lnTo>
                    <a:lnTo>
                      <a:pt x="5203964" y="393700"/>
                    </a:lnTo>
                    <a:lnTo>
                      <a:pt x="5200231" y="419100"/>
                    </a:lnTo>
                    <a:lnTo>
                      <a:pt x="5197614" y="444500"/>
                    </a:lnTo>
                    <a:lnTo>
                      <a:pt x="5212080" y="381000"/>
                    </a:lnTo>
                    <a:lnTo>
                      <a:pt x="5218671" y="330200"/>
                    </a:lnTo>
                    <a:lnTo>
                      <a:pt x="5220246" y="317500"/>
                    </a:lnTo>
                    <a:lnTo>
                      <a:pt x="5222151" y="304800"/>
                    </a:lnTo>
                    <a:lnTo>
                      <a:pt x="5224437" y="292100"/>
                    </a:lnTo>
                    <a:lnTo>
                      <a:pt x="5227104" y="266700"/>
                    </a:lnTo>
                    <a:lnTo>
                      <a:pt x="5230304" y="254000"/>
                    </a:lnTo>
                    <a:lnTo>
                      <a:pt x="5234343" y="228600"/>
                    </a:lnTo>
                    <a:lnTo>
                      <a:pt x="5236857" y="215900"/>
                    </a:lnTo>
                    <a:lnTo>
                      <a:pt x="5239372" y="203200"/>
                    </a:lnTo>
                    <a:lnTo>
                      <a:pt x="5245532" y="177800"/>
                    </a:lnTo>
                    <a:lnTo>
                      <a:pt x="5256339" y="139700"/>
                    </a:lnTo>
                    <a:lnTo>
                      <a:pt x="5262969" y="114300"/>
                    </a:lnTo>
                    <a:lnTo>
                      <a:pt x="5267630" y="114300"/>
                    </a:lnTo>
                    <a:lnTo>
                      <a:pt x="5267617" y="127000"/>
                    </a:lnTo>
                    <a:lnTo>
                      <a:pt x="5267363" y="139700"/>
                    </a:lnTo>
                    <a:lnTo>
                      <a:pt x="5267845" y="139700"/>
                    </a:lnTo>
                    <a:lnTo>
                      <a:pt x="5270043" y="152400"/>
                    </a:lnTo>
                    <a:lnTo>
                      <a:pt x="5274945" y="139700"/>
                    </a:lnTo>
                    <a:lnTo>
                      <a:pt x="5283517" y="114300"/>
                    </a:lnTo>
                    <a:lnTo>
                      <a:pt x="5286972" y="76200"/>
                    </a:lnTo>
                    <a:lnTo>
                      <a:pt x="5290363" y="50800"/>
                    </a:lnTo>
                    <a:lnTo>
                      <a:pt x="5293512" y="25400"/>
                    </a:lnTo>
                    <a:lnTo>
                      <a:pt x="5295354" y="0"/>
                    </a:lnTo>
                    <a:close/>
                  </a:path>
                  <a:path w="6202044" h="4559300">
                    <a:moveTo>
                      <a:pt x="5353583" y="2489200"/>
                    </a:moveTo>
                    <a:lnTo>
                      <a:pt x="5353164" y="2489200"/>
                    </a:lnTo>
                    <a:lnTo>
                      <a:pt x="5351234" y="2492146"/>
                    </a:lnTo>
                    <a:lnTo>
                      <a:pt x="5353583" y="2489200"/>
                    </a:lnTo>
                    <a:close/>
                  </a:path>
                  <a:path w="6202044" h="4559300">
                    <a:moveTo>
                      <a:pt x="5434990" y="0"/>
                    </a:moveTo>
                    <a:lnTo>
                      <a:pt x="5304764" y="0"/>
                    </a:lnTo>
                    <a:lnTo>
                      <a:pt x="5301767" y="12700"/>
                    </a:lnTo>
                    <a:lnTo>
                      <a:pt x="5296865" y="50800"/>
                    </a:lnTo>
                    <a:lnTo>
                      <a:pt x="5293042" y="76200"/>
                    </a:lnTo>
                    <a:lnTo>
                      <a:pt x="5290109" y="101600"/>
                    </a:lnTo>
                    <a:lnTo>
                      <a:pt x="5287911" y="127000"/>
                    </a:lnTo>
                    <a:lnTo>
                      <a:pt x="5286070" y="152400"/>
                    </a:lnTo>
                    <a:lnTo>
                      <a:pt x="5284076" y="177800"/>
                    </a:lnTo>
                    <a:lnTo>
                      <a:pt x="5281422" y="190500"/>
                    </a:lnTo>
                    <a:lnTo>
                      <a:pt x="5276799" y="203200"/>
                    </a:lnTo>
                    <a:lnTo>
                      <a:pt x="5271440" y="228600"/>
                    </a:lnTo>
                    <a:lnTo>
                      <a:pt x="5265788" y="241300"/>
                    </a:lnTo>
                    <a:lnTo>
                      <a:pt x="5260302" y="266700"/>
                    </a:lnTo>
                    <a:lnTo>
                      <a:pt x="5255399" y="292100"/>
                    </a:lnTo>
                    <a:lnTo>
                      <a:pt x="5251361" y="304800"/>
                    </a:lnTo>
                    <a:lnTo>
                      <a:pt x="5248910" y="304800"/>
                    </a:lnTo>
                    <a:lnTo>
                      <a:pt x="5248808" y="292100"/>
                    </a:lnTo>
                    <a:lnTo>
                      <a:pt x="5240439" y="381000"/>
                    </a:lnTo>
                    <a:lnTo>
                      <a:pt x="5224678" y="431800"/>
                    </a:lnTo>
                    <a:lnTo>
                      <a:pt x="5207635" y="495300"/>
                    </a:lnTo>
                    <a:lnTo>
                      <a:pt x="5191239" y="558800"/>
                    </a:lnTo>
                    <a:lnTo>
                      <a:pt x="5177421" y="584200"/>
                    </a:lnTo>
                    <a:lnTo>
                      <a:pt x="5172888" y="609600"/>
                    </a:lnTo>
                    <a:lnTo>
                      <a:pt x="5171097" y="622300"/>
                    </a:lnTo>
                    <a:lnTo>
                      <a:pt x="5170906" y="622300"/>
                    </a:lnTo>
                    <a:lnTo>
                      <a:pt x="5171198" y="635000"/>
                    </a:lnTo>
                    <a:lnTo>
                      <a:pt x="5170767" y="635000"/>
                    </a:lnTo>
                    <a:lnTo>
                      <a:pt x="5168595" y="647700"/>
                    </a:lnTo>
                    <a:lnTo>
                      <a:pt x="5163236" y="673100"/>
                    </a:lnTo>
                    <a:lnTo>
                      <a:pt x="5153241" y="698500"/>
                    </a:lnTo>
                    <a:lnTo>
                      <a:pt x="5151717" y="698500"/>
                    </a:lnTo>
                    <a:lnTo>
                      <a:pt x="5152377" y="685800"/>
                    </a:lnTo>
                    <a:lnTo>
                      <a:pt x="5155628" y="673100"/>
                    </a:lnTo>
                    <a:lnTo>
                      <a:pt x="5148465" y="698500"/>
                    </a:lnTo>
                    <a:lnTo>
                      <a:pt x="5123231" y="762000"/>
                    </a:lnTo>
                    <a:lnTo>
                      <a:pt x="5107000" y="812800"/>
                    </a:lnTo>
                    <a:lnTo>
                      <a:pt x="5096103" y="863600"/>
                    </a:lnTo>
                    <a:lnTo>
                      <a:pt x="5108245" y="825500"/>
                    </a:lnTo>
                    <a:lnTo>
                      <a:pt x="5112842" y="825500"/>
                    </a:lnTo>
                    <a:lnTo>
                      <a:pt x="5117985" y="812800"/>
                    </a:lnTo>
                    <a:lnTo>
                      <a:pt x="5131740" y="774700"/>
                    </a:lnTo>
                    <a:lnTo>
                      <a:pt x="5132565" y="774700"/>
                    </a:lnTo>
                    <a:lnTo>
                      <a:pt x="5130711" y="787400"/>
                    </a:lnTo>
                    <a:lnTo>
                      <a:pt x="5128907" y="800100"/>
                    </a:lnTo>
                    <a:lnTo>
                      <a:pt x="5126571" y="800100"/>
                    </a:lnTo>
                    <a:lnTo>
                      <a:pt x="5116487" y="838200"/>
                    </a:lnTo>
                    <a:lnTo>
                      <a:pt x="5107419" y="863600"/>
                    </a:lnTo>
                    <a:lnTo>
                      <a:pt x="5102237" y="889000"/>
                    </a:lnTo>
                    <a:lnTo>
                      <a:pt x="5099494" y="889000"/>
                    </a:lnTo>
                    <a:lnTo>
                      <a:pt x="5096662" y="901700"/>
                    </a:lnTo>
                    <a:lnTo>
                      <a:pt x="5093716" y="901700"/>
                    </a:lnTo>
                    <a:lnTo>
                      <a:pt x="5090604" y="914400"/>
                    </a:lnTo>
                    <a:lnTo>
                      <a:pt x="5087264" y="914400"/>
                    </a:lnTo>
                    <a:lnTo>
                      <a:pt x="5083835" y="927100"/>
                    </a:lnTo>
                    <a:lnTo>
                      <a:pt x="5080317" y="939800"/>
                    </a:lnTo>
                    <a:lnTo>
                      <a:pt x="5076710" y="939800"/>
                    </a:lnTo>
                    <a:lnTo>
                      <a:pt x="5083746" y="914400"/>
                    </a:lnTo>
                    <a:lnTo>
                      <a:pt x="5082806" y="901700"/>
                    </a:lnTo>
                    <a:lnTo>
                      <a:pt x="5076266" y="914400"/>
                    </a:lnTo>
                    <a:lnTo>
                      <a:pt x="5066525" y="939800"/>
                    </a:lnTo>
                    <a:lnTo>
                      <a:pt x="5055946" y="952500"/>
                    </a:lnTo>
                    <a:lnTo>
                      <a:pt x="5046929" y="977900"/>
                    </a:lnTo>
                    <a:lnTo>
                      <a:pt x="5043068" y="977900"/>
                    </a:lnTo>
                    <a:lnTo>
                      <a:pt x="5030241" y="1003300"/>
                    </a:lnTo>
                    <a:lnTo>
                      <a:pt x="5017922" y="1041400"/>
                    </a:lnTo>
                    <a:lnTo>
                      <a:pt x="5006213" y="1066800"/>
                    </a:lnTo>
                    <a:lnTo>
                      <a:pt x="4995278" y="1092200"/>
                    </a:lnTo>
                    <a:lnTo>
                      <a:pt x="4956086" y="1193800"/>
                    </a:lnTo>
                    <a:lnTo>
                      <a:pt x="4938039" y="1244600"/>
                    </a:lnTo>
                    <a:lnTo>
                      <a:pt x="4928844" y="1270000"/>
                    </a:lnTo>
                    <a:lnTo>
                      <a:pt x="4899279" y="1346200"/>
                    </a:lnTo>
                    <a:lnTo>
                      <a:pt x="4888763" y="1384300"/>
                    </a:lnTo>
                    <a:lnTo>
                      <a:pt x="4876952" y="1409700"/>
                    </a:lnTo>
                    <a:lnTo>
                      <a:pt x="4860061" y="1435100"/>
                    </a:lnTo>
                    <a:lnTo>
                      <a:pt x="4842688" y="1473200"/>
                    </a:lnTo>
                    <a:lnTo>
                      <a:pt x="4824552" y="1498600"/>
                    </a:lnTo>
                    <a:lnTo>
                      <a:pt x="4805388" y="1536700"/>
                    </a:lnTo>
                    <a:lnTo>
                      <a:pt x="4766665" y="1600200"/>
                    </a:lnTo>
                    <a:lnTo>
                      <a:pt x="4716323" y="1689100"/>
                    </a:lnTo>
                    <a:lnTo>
                      <a:pt x="4696777" y="1714500"/>
                    </a:lnTo>
                    <a:lnTo>
                      <a:pt x="4686770" y="1727200"/>
                    </a:lnTo>
                    <a:lnTo>
                      <a:pt x="4648225" y="1790700"/>
                    </a:lnTo>
                    <a:lnTo>
                      <a:pt x="4630242" y="1816100"/>
                    </a:lnTo>
                    <a:lnTo>
                      <a:pt x="4612716" y="1854200"/>
                    </a:lnTo>
                    <a:lnTo>
                      <a:pt x="4596130" y="1879600"/>
                    </a:lnTo>
                    <a:lnTo>
                      <a:pt x="4580941" y="1905000"/>
                    </a:lnTo>
                    <a:lnTo>
                      <a:pt x="4592777" y="1879600"/>
                    </a:lnTo>
                    <a:lnTo>
                      <a:pt x="4570057" y="1917700"/>
                    </a:lnTo>
                    <a:lnTo>
                      <a:pt x="4564392" y="1930400"/>
                    </a:lnTo>
                    <a:lnTo>
                      <a:pt x="4558639" y="1943100"/>
                    </a:lnTo>
                    <a:lnTo>
                      <a:pt x="4552759" y="1955800"/>
                    </a:lnTo>
                    <a:lnTo>
                      <a:pt x="4546739" y="1955800"/>
                    </a:lnTo>
                    <a:lnTo>
                      <a:pt x="4530877" y="1981200"/>
                    </a:lnTo>
                    <a:lnTo>
                      <a:pt x="4523219" y="1981200"/>
                    </a:lnTo>
                    <a:lnTo>
                      <a:pt x="4512919" y="1993900"/>
                    </a:lnTo>
                    <a:lnTo>
                      <a:pt x="4489094" y="2019300"/>
                    </a:lnTo>
                    <a:lnTo>
                      <a:pt x="4494542" y="2006600"/>
                    </a:lnTo>
                    <a:lnTo>
                      <a:pt x="4505325" y="1993900"/>
                    </a:lnTo>
                    <a:lnTo>
                      <a:pt x="4520235" y="1968500"/>
                    </a:lnTo>
                    <a:lnTo>
                      <a:pt x="4538065" y="1943100"/>
                    </a:lnTo>
                    <a:lnTo>
                      <a:pt x="4556988" y="1917700"/>
                    </a:lnTo>
                    <a:lnTo>
                      <a:pt x="4576089" y="1892300"/>
                    </a:lnTo>
                    <a:lnTo>
                      <a:pt x="4594326" y="1866900"/>
                    </a:lnTo>
                    <a:lnTo>
                      <a:pt x="4610633" y="1828800"/>
                    </a:lnTo>
                    <a:lnTo>
                      <a:pt x="4587138" y="1866900"/>
                    </a:lnTo>
                    <a:lnTo>
                      <a:pt x="4581372" y="1866900"/>
                    </a:lnTo>
                    <a:lnTo>
                      <a:pt x="4587862" y="1854200"/>
                    </a:lnTo>
                    <a:lnTo>
                      <a:pt x="4601146" y="1828800"/>
                    </a:lnTo>
                    <a:lnTo>
                      <a:pt x="4615319" y="1803400"/>
                    </a:lnTo>
                    <a:lnTo>
                      <a:pt x="4624832" y="1779244"/>
                    </a:lnTo>
                    <a:lnTo>
                      <a:pt x="4612754" y="1790700"/>
                    </a:lnTo>
                    <a:lnTo>
                      <a:pt x="4611548" y="1803400"/>
                    </a:lnTo>
                    <a:lnTo>
                      <a:pt x="4609566" y="1803400"/>
                    </a:lnTo>
                    <a:lnTo>
                      <a:pt x="4606785" y="1816100"/>
                    </a:lnTo>
                    <a:lnTo>
                      <a:pt x="4603204" y="1816100"/>
                    </a:lnTo>
                    <a:lnTo>
                      <a:pt x="4598797" y="1828800"/>
                    </a:lnTo>
                    <a:lnTo>
                      <a:pt x="4593729" y="1841500"/>
                    </a:lnTo>
                    <a:lnTo>
                      <a:pt x="4588078" y="1841500"/>
                    </a:lnTo>
                    <a:lnTo>
                      <a:pt x="4581855" y="1854200"/>
                    </a:lnTo>
                    <a:lnTo>
                      <a:pt x="4560341" y="1892300"/>
                    </a:lnTo>
                    <a:lnTo>
                      <a:pt x="4535475" y="1930400"/>
                    </a:lnTo>
                    <a:lnTo>
                      <a:pt x="4526318" y="1930400"/>
                    </a:lnTo>
                    <a:lnTo>
                      <a:pt x="4516894" y="1943100"/>
                    </a:lnTo>
                    <a:lnTo>
                      <a:pt x="4449318" y="2032000"/>
                    </a:lnTo>
                    <a:lnTo>
                      <a:pt x="4439628" y="2044700"/>
                    </a:lnTo>
                    <a:lnTo>
                      <a:pt x="4420971" y="2070100"/>
                    </a:lnTo>
                    <a:lnTo>
                      <a:pt x="4403636" y="2095500"/>
                    </a:lnTo>
                    <a:lnTo>
                      <a:pt x="4387977" y="2120900"/>
                    </a:lnTo>
                    <a:lnTo>
                      <a:pt x="4374375" y="2133600"/>
                    </a:lnTo>
                    <a:lnTo>
                      <a:pt x="4352582" y="2159000"/>
                    </a:lnTo>
                    <a:lnTo>
                      <a:pt x="4345851" y="2159000"/>
                    </a:lnTo>
                    <a:lnTo>
                      <a:pt x="4353141" y="2146300"/>
                    </a:lnTo>
                    <a:lnTo>
                      <a:pt x="4362310" y="2133600"/>
                    </a:lnTo>
                    <a:lnTo>
                      <a:pt x="4363948" y="2130590"/>
                    </a:lnTo>
                    <a:lnTo>
                      <a:pt x="4361967" y="2133600"/>
                    </a:lnTo>
                    <a:lnTo>
                      <a:pt x="4343247" y="2159000"/>
                    </a:lnTo>
                    <a:lnTo>
                      <a:pt x="4322508" y="2184400"/>
                    </a:lnTo>
                    <a:lnTo>
                      <a:pt x="4308335" y="2197100"/>
                    </a:lnTo>
                    <a:lnTo>
                      <a:pt x="4299636" y="2209800"/>
                    </a:lnTo>
                    <a:lnTo>
                      <a:pt x="4295330" y="2197100"/>
                    </a:lnTo>
                    <a:lnTo>
                      <a:pt x="4279239" y="2222500"/>
                    </a:lnTo>
                    <a:lnTo>
                      <a:pt x="4263009" y="2235200"/>
                    </a:lnTo>
                    <a:lnTo>
                      <a:pt x="4246727" y="2260600"/>
                    </a:lnTo>
                    <a:lnTo>
                      <a:pt x="4230446" y="2273300"/>
                    </a:lnTo>
                    <a:lnTo>
                      <a:pt x="4222305" y="2286000"/>
                    </a:lnTo>
                    <a:lnTo>
                      <a:pt x="4214292" y="2298700"/>
                    </a:lnTo>
                    <a:lnTo>
                      <a:pt x="4206163" y="2298700"/>
                    </a:lnTo>
                    <a:lnTo>
                      <a:pt x="4197680" y="2311400"/>
                    </a:lnTo>
                    <a:lnTo>
                      <a:pt x="4163936" y="2349500"/>
                    </a:lnTo>
                    <a:lnTo>
                      <a:pt x="4147477" y="2362200"/>
                    </a:lnTo>
                    <a:lnTo>
                      <a:pt x="4131360" y="2387600"/>
                    </a:lnTo>
                    <a:lnTo>
                      <a:pt x="4116209" y="2399855"/>
                    </a:lnTo>
                    <a:lnTo>
                      <a:pt x="4116209" y="2425700"/>
                    </a:lnTo>
                    <a:lnTo>
                      <a:pt x="4101096" y="2451100"/>
                    </a:lnTo>
                    <a:lnTo>
                      <a:pt x="4108615" y="2438400"/>
                    </a:lnTo>
                    <a:lnTo>
                      <a:pt x="4116209" y="2425700"/>
                    </a:lnTo>
                    <a:lnTo>
                      <a:pt x="4116209" y="2399855"/>
                    </a:lnTo>
                    <a:lnTo>
                      <a:pt x="4115651" y="2400300"/>
                    </a:lnTo>
                    <a:lnTo>
                      <a:pt x="4100398" y="2413000"/>
                    </a:lnTo>
                    <a:lnTo>
                      <a:pt x="4097350" y="2417318"/>
                    </a:lnTo>
                    <a:lnTo>
                      <a:pt x="4097350" y="2451100"/>
                    </a:lnTo>
                    <a:lnTo>
                      <a:pt x="4092460" y="2463800"/>
                    </a:lnTo>
                    <a:lnTo>
                      <a:pt x="4085234" y="2463800"/>
                    </a:lnTo>
                    <a:lnTo>
                      <a:pt x="4093832" y="2451100"/>
                    </a:lnTo>
                    <a:lnTo>
                      <a:pt x="4097350" y="2451100"/>
                    </a:lnTo>
                    <a:lnTo>
                      <a:pt x="4097350" y="2417318"/>
                    </a:lnTo>
                    <a:lnTo>
                      <a:pt x="4086402" y="2432824"/>
                    </a:lnTo>
                    <a:lnTo>
                      <a:pt x="4086402" y="2438400"/>
                    </a:lnTo>
                    <a:lnTo>
                      <a:pt x="4083939" y="2451100"/>
                    </a:lnTo>
                    <a:lnTo>
                      <a:pt x="4083126" y="2451100"/>
                    </a:lnTo>
                    <a:lnTo>
                      <a:pt x="4086402" y="2438400"/>
                    </a:lnTo>
                    <a:lnTo>
                      <a:pt x="4086402" y="2432824"/>
                    </a:lnTo>
                    <a:lnTo>
                      <a:pt x="4073487" y="2451100"/>
                    </a:lnTo>
                    <a:lnTo>
                      <a:pt x="4081284" y="2451100"/>
                    </a:lnTo>
                    <a:lnTo>
                      <a:pt x="4075963" y="2463800"/>
                    </a:lnTo>
                    <a:lnTo>
                      <a:pt x="4084853" y="2463800"/>
                    </a:lnTo>
                    <a:lnTo>
                      <a:pt x="4076471" y="2476500"/>
                    </a:lnTo>
                    <a:lnTo>
                      <a:pt x="4067403" y="2489200"/>
                    </a:lnTo>
                    <a:lnTo>
                      <a:pt x="4057726" y="2489200"/>
                    </a:lnTo>
                    <a:lnTo>
                      <a:pt x="3991978" y="2565400"/>
                    </a:lnTo>
                    <a:lnTo>
                      <a:pt x="3981869" y="2565400"/>
                    </a:lnTo>
                    <a:lnTo>
                      <a:pt x="3980865" y="2565400"/>
                    </a:lnTo>
                    <a:lnTo>
                      <a:pt x="3972458" y="2565400"/>
                    </a:lnTo>
                    <a:lnTo>
                      <a:pt x="3961917" y="2578100"/>
                    </a:lnTo>
                    <a:lnTo>
                      <a:pt x="3951351" y="2578100"/>
                    </a:lnTo>
                    <a:lnTo>
                      <a:pt x="3956126" y="2571051"/>
                    </a:lnTo>
                    <a:lnTo>
                      <a:pt x="3947579" y="2578100"/>
                    </a:lnTo>
                    <a:lnTo>
                      <a:pt x="3930243" y="2590800"/>
                    </a:lnTo>
                    <a:lnTo>
                      <a:pt x="3910761" y="2616200"/>
                    </a:lnTo>
                    <a:lnTo>
                      <a:pt x="3888956" y="2628900"/>
                    </a:lnTo>
                    <a:lnTo>
                      <a:pt x="3914533" y="2603500"/>
                    </a:lnTo>
                    <a:lnTo>
                      <a:pt x="3928935" y="2590800"/>
                    </a:lnTo>
                    <a:lnTo>
                      <a:pt x="3936301" y="2584031"/>
                    </a:lnTo>
                    <a:lnTo>
                      <a:pt x="3911066" y="2603500"/>
                    </a:lnTo>
                    <a:lnTo>
                      <a:pt x="3873004" y="2641600"/>
                    </a:lnTo>
                    <a:lnTo>
                      <a:pt x="3831882" y="2667000"/>
                    </a:lnTo>
                    <a:lnTo>
                      <a:pt x="3778237" y="2717800"/>
                    </a:lnTo>
                    <a:lnTo>
                      <a:pt x="3766007" y="2717800"/>
                    </a:lnTo>
                    <a:lnTo>
                      <a:pt x="3741382" y="2743200"/>
                    </a:lnTo>
                    <a:lnTo>
                      <a:pt x="3729634" y="2743200"/>
                    </a:lnTo>
                    <a:lnTo>
                      <a:pt x="3718356" y="2755900"/>
                    </a:lnTo>
                    <a:lnTo>
                      <a:pt x="3707612" y="2768600"/>
                    </a:lnTo>
                    <a:lnTo>
                      <a:pt x="3697452" y="2768600"/>
                    </a:lnTo>
                    <a:lnTo>
                      <a:pt x="3679152" y="2781300"/>
                    </a:lnTo>
                    <a:lnTo>
                      <a:pt x="3663937" y="2794000"/>
                    </a:lnTo>
                    <a:lnTo>
                      <a:pt x="3652304" y="2806700"/>
                    </a:lnTo>
                    <a:lnTo>
                      <a:pt x="3644722" y="2819400"/>
                    </a:lnTo>
                    <a:lnTo>
                      <a:pt x="3620287" y="2844800"/>
                    </a:lnTo>
                    <a:lnTo>
                      <a:pt x="3577717" y="2882900"/>
                    </a:lnTo>
                    <a:lnTo>
                      <a:pt x="3545916" y="2908300"/>
                    </a:lnTo>
                    <a:lnTo>
                      <a:pt x="3462998" y="2971800"/>
                    </a:lnTo>
                    <a:lnTo>
                      <a:pt x="3430270" y="3009900"/>
                    </a:lnTo>
                    <a:lnTo>
                      <a:pt x="3398812" y="3035300"/>
                    </a:lnTo>
                    <a:lnTo>
                      <a:pt x="3380625" y="3035300"/>
                    </a:lnTo>
                    <a:lnTo>
                      <a:pt x="3371710" y="3048000"/>
                    </a:lnTo>
                    <a:lnTo>
                      <a:pt x="3363112" y="3048000"/>
                    </a:lnTo>
                    <a:lnTo>
                      <a:pt x="3328479" y="3073400"/>
                    </a:lnTo>
                    <a:lnTo>
                      <a:pt x="3256496" y="3111500"/>
                    </a:lnTo>
                    <a:lnTo>
                      <a:pt x="3162566" y="3175000"/>
                    </a:lnTo>
                    <a:lnTo>
                      <a:pt x="3150730" y="3175000"/>
                    </a:lnTo>
                    <a:lnTo>
                      <a:pt x="3144088" y="3187700"/>
                    </a:lnTo>
                    <a:lnTo>
                      <a:pt x="3299536" y="3187700"/>
                    </a:lnTo>
                    <a:lnTo>
                      <a:pt x="3314738" y="3175000"/>
                    </a:lnTo>
                    <a:lnTo>
                      <a:pt x="3408654" y="3124200"/>
                    </a:lnTo>
                    <a:lnTo>
                      <a:pt x="3418624" y="3111500"/>
                    </a:lnTo>
                    <a:lnTo>
                      <a:pt x="3427768" y="3111500"/>
                    </a:lnTo>
                    <a:lnTo>
                      <a:pt x="3436112" y="3098800"/>
                    </a:lnTo>
                    <a:lnTo>
                      <a:pt x="3463861" y="3098800"/>
                    </a:lnTo>
                    <a:lnTo>
                      <a:pt x="3534943" y="3048000"/>
                    </a:lnTo>
                    <a:lnTo>
                      <a:pt x="3562019" y="3022600"/>
                    </a:lnTo>
                    <a:lnTo>
                      <a:pt x="3572891" y="3009900"/>
                    </a:lnTo>
                    <a:lnTo>
                      <a:pt x="3550907" y="3022600"/>
                    </a:lnTo>
                    <a:lnTo>
                      <a:pt x="3523780" y="3035300"/>
                    </a:lnTo>
                    <a:lnTo>
                      <a:pt x="3501669" y="3048000"/>
                    </a:lnTo>
                    <a:lnTo>
                      <a:pt x="3494697" y="3048000"/>
                    </a:lnTo>
                    <a:lnTo>
                      <a:pt x="3596767" y="2971800"/>
                    </a:lnTo>
                    <a:lnTo>
                      <a:pt x="3636772" y="2946400"/>
                    </a:lnTo>
                    <a:lnTo>
                      <a:pt x="3654082" y="2921000"/>
                    </a:lnTo>
                    <a:lnTo>
                      <a:pt x="3664458" y="2921000"/>
                    </a:lnTo>
                    <a:lnTo>
                      <a:pt x="3674707" y="2908300"/>
                    </a:lnTo>
                    <a:lnTo>
                      <a:pt x="3684841" y="2908300"/>
                    </a:lnTo>
                    <a:lnTo>
                      <a:pt x="3694887" y="2895600"/>
                    </a:lnTo>
                    <a:lnTo>
                      <a:pt x="3735222" y="2870200"/>
                    </a:lnTo>
                    <a:lnTo>
                      <a:pt x="3738588" y="2870200"/>
                    </a:lnTo>
                    <a:lnTo>
                      <a:pt x="3749243" y="2844800"/>
                    </a:lnTo>
                    <a:lnTo>
                      <a:pt x="3767645" y="2832100"/>
                    </a:lnTo>
                    <a:lnTo>
                      <a:pt x="3794214" y="2806700"/>
                    </a:lnTo>
                    <a:lnTo>
                      <a:pt x="3823462" y="2794000"/>
                    </a:lnTo>
                    <a:lnTo>
                      <a:pt x="3837013" y="2781300"/>
                    </a:lnTo>
                    <a:lnTo>
                      <a:pt x="3840721" y="2781300"/>
                    </a:lnTo>
                    <a:lnTo>
                      <a:pt x="3840416" y="2768600"/>
                    </a:lnTo>
                    <a:lnTo>
                      <a:pt x="3841585" y="2768600"/>
                    </a:lnTo>
                    <a:lnTo>
                      <a:pt x="3849776" y="2755900"/>
                    </a:lnTo>
                    <a:lnTo>
                      <a:pt x="3870579" y="2743200"/>
                    </a:lnTo>
                    <a:lnTo>
                      <a:pt x="3909530" y="2705100"/>
                    </a:lnTo>
                    <a:lnTo>
                      <a:pt x="3892461" y="2730500"/>
                    </a:lnTo>
                    <a:lnTo>
                      <a:pt x="3877348" y="2743200"/>
                    </a:lnTo>
                    <a:lnTo>
                      <a:pt x="3865499" y="2768600"/>
                    </a:lnTo>
                    <a:lnTo>
                      <a:pt x="3858209" y="2781300"/>
                    </a:lnTo>
                    <a:lnTo>
                      <a:pt x="3892893" y="2743200"/>
                    </a:lnTo>
                    <a:lnTo>
                      <a:pt x="3911993" y="2730500"/>
                    </a:lnTo>
                    <a:lnTo>
                      <a:pt x="3927322" y="2717800"/>
                    </a:lnTo>
                    <a:lnTo>
                      <a:pt x="3938994" y="2705100"/>
                    </a:lnTo>
                    <a:lnTo>
                      <a:pt x="3950665" y="2692400"/>
                    </a:lnTo>
                    <a:lnTo>
                      <a:pt x="3952646" y="2692400"/>
                    </a:lnTo>
                    <a:lnTo>
                      <a:pt x="3935996" y="2717800"/>
                    </a:lnTo>
                    <a:lnTo>
                      <a:pt x="3907777" y="2755900"/>
                    </a:lnTo>
                    <a:lnTo>
                      <a:pt x="3875049" y="2781300"/>
                    </a:lnTo>
                    <a:lnTo>
                      <a:pt x="3957116" y="2717800"/>
                    </a:lnTo>
                    <a:lnTo>
                      <a:pt x="3980942" y="2692400"/>
                    </a:lnTo>
                    <a:lnTo>
                      <a:pt x="4016679" y="2654300"/>
                    </a:lnTo>
                    <a:lnTo>
                      <a:pt x="4039946" y="2628900"/>
                    </a:lnTo>
                    <a:lnTo>
                      <a:pt x="4051566" y="2616200"/>
                    </a:lnTo>
                    <a:lnTo>
                      <a:pt x="4069740" y="2590800"/>
                    </a:lnTo>
                    <a:lnTo>
                      <a:pt x="4078884" y="2590800"/>
                    </a:lnTo>
                    <a:lnTo>
                      <a:pt x="4083596" y="2578100"/>
                    </a:lnTo>
                    <a:lnTo>
                      <a:pt x="4088396" y="2578100"/>
                    </a:lnTo>
                    <a:lnTo>
                      <a:pt x="4108107" y="2552700"/>
                    </a:lnTo>
                    <a:lnTo>
                      <a:pt x="4128452" y="2540000"/>
                    </a:lnTo>
                    <a:lnTo>
                      <a:pt x="4149026" y="2514600"/>
                    </a:lnTo>
                    <a:lnTo>
                      <a:pt x="4169435" y="2489200"/>
                    </a:lnTo>
                    <a:lnTo>
                      <a:pt x="4190022" y="2463800"/>
                    </a:lnTo>
                    <a:lnTo>
                      <a:pt x="4210951" y="2451100"/>
                    </a:lnTo>
                    <a:lnTo>
                      <a:pt x="4232135" y="2425700"/>
                    </a:lnTo>
                    <a:lnTo>
                      <a:pt x="4253535" y="2400300"/>
                    </a:lnTo>
                    <a:lnTo>
                      <a:pt x="4240949" y="2425700"/>
                    </a:lnTo>
                    <a:lnTo>
                      <a:pt x="4228592" y="2438400"/>
                    </a:lnTo>
                    <a:lnTo>
                      <a:pt x="4225506" y="2451100"/>
                    </a:lnTo>
                    <a:lnTo>
                      <a:pt x="4269562" y="2413000"/>
                    </a:lnTo>
                    <a:lnTo>
                      <a:pt x="4299610" y="2374900"/>
                    </a:lnTo>
                    <a:lnTo>
                      <a:pt x="4331487" y="2324100"/>
                    </a:lnTo>
                    <a:lnTo>
                      <a:pt x="4365828" y="2286000"/>
                    </a:lnTo>
                    <a:lnTo>
                      <a:pt x="4398937" y="2252268"/>
                    </a:lnTo>
                    <a:lnTo>
                      <a:pt x="4398708" y="2253729"/>
                    </a:lnTo>
                    <a:lnTo>
                      <a:pt x="4401299" y="2249868"/>
                    </a:lnTo>
                    <a:lnTo>
                      <a:pt x="4403229" y="2247900"/>
                    </a:lnTo>
                    <a:lnTo>
                      <a:pt x="4402607" y="2247900"/>
                    </a:lnTo>
                    <a:lnTo>
                      <a:pt x="4411116" y="2235200"/>
                    </a:lnTo>
                    <a:lnTo>
                      <a:pt x="4449305" y="2197100"/>
                    </a:lnTo>
                    <a:lnTo>
                      <a:pt x="4474718" y="2159000"/>
                    </a:lnTo>
                    <a:lnTo>
                      <a:pt x="4482135" y="2159000"/>
                    </a:lnTo>
                    <a:lnTo>
                      <a:pt x="4489539" y="2146300"/>
                    </a:lnTo>
                    <a:lnTo>
                      <a:pt x="4497273" y="2133600"/>
                    </a:lnTo>
                    <a:lnTo>
                      <a:pt x="4505617" y="2133600"/>
                    </a:lnTo>
                    <a:lnTo>
                      <a:pt x="4514926" y="2120900"/>
                    </a:lnTo>
                    <a:lnTo>
                      <a:pt x="4520019" y="2120900"/>
                    </a:lnTo>
                    <a:lnTo>
                      <a:pt x="4525492" y="2108200"/>
                    </a:lnTo>
                    <a:lnTo>
                      <a:pt x="4531347" y="2108200"/>
                    </a:lnTo>
                    <a:lnTo>
                      <a:pt x="4537583" y="2095500"/>
                    </a:lnTo>
                    <a:lnTo>
                      <a:pt x="4544085" y="2082800"/>
                    </a:lnTo>
                    <a:lnTo>
                      <a:pt x="4551070" y="2082800"/>
                    </a:lnTo>
                    <a:lnTo>
                      <a:pt x="4558589" y="2070100"/>
                    </a:lnTo>
                    <a:lnTo>
                      <a:pt x="4566678" y="2057400"/>
                    </a:lnTo>
                    <a:lnTo>
                      <a:pt x="4566932" y="2057400"/>
                    </a:lnTo>
                    <a:lnTo>
                      <a:pt x="4565269" y="2070100"/>
                    </a:lnTo>
                    <a:lnTo>
                      <a:pt x="4573295" y="2057400"/>
                    </a:lnTo>
                    <a:lnTo>
                      <a:pt x="4597400" y="2019300"/>
                    </a:lnTo>
                    <a:lnTo>
                      <a:pt x="4613478" y="1993900"/>
                    </a:lnTo>
                    <a:lnTo>
                      <a:pt x="4646244" y="1943100"/>
                    </a:lnTo>
                    <a:lnTo>
                      <a:pt x="4667466" y="1905000"/>
                    </a:lnTo>
                    <a:lnTo>
                      <a:pt x="4674540" y="1892300"/>
                    </a:lnTo>
                    <a:lnTo>
                      <a:pt x="4699266" y="1866900"/>
                    </a:lnTo>
                    <a:lnTo>
                      <a:pt x="4721326" y="1841500"/>
                    </a:lnTo>
                    <a:lnTo>
                      <a:pt x="4763706" y="1790700"/>
                    </a:lnTo>
                    <a:lnTo>
                      <a:pt x="4785690" y="1765300"/>
                    </a:lnTo>
                    <a:lnTo>
                      <a:pt x="4808944" y="1739900"/>
                    </a:lnTo>
                    <a:lnTo>
                      <a:pt x="4797222" y="1765300"/>
                    </a:lnTo>
                    <a:lnTo>
                      <a:pt x="4817503" y="1739900"/>
                    </a:lnTo>
                    <a:lnTo>
                      <a:pt x="4842154" y="1701800"/>
                    </a:lnTo>
                    <a:lnTo>
                      <a:pt x="4862334" y="1663700"/>
                    </a:lnTo>
                    <a:lnTo>
                      <a:pt x="4896066" y="1600200"/>
                    </a:lnTo>
                    <a:lnTo>
                      <a:pt x="4922634" y="1562100"/>
                    </a:lnTo>
                    <a:lnTo>
                      <a:pt x="4940605" y="1524000"/>
                    </a:lnTo>
                    <a:lnTo>
                      <a:pt x="4946205" y="1511300"/>
                    </a:lnTo>
                    <a:lnTo>
                      <a:pt x="4956759" y="1498600"/>
                    </a:lnTo>
                    <a:lnTo>
                      <a:pt x="4964760" y="1477479"/>
                    </a:lnTo>
                    <a:lnTo>
                      <a:pt x="4959845" y="1485900"/>
                    </a:lnTo>
                    <a:lnTo>
                      <a:pt x="4951158" y="1485900"/>
                    </a:lnTo>
                    <a:lnTo>
                      <a:pt x="4943564" y="1498600"/>
                    </a:lnTo>
                    <a:lnTo>
                      <a:pt x="4924590" y="1511300"/>
                    </a:lnTo>
                    <a:lnTo>
                      <a:pt x="4915382" y="1536700"/>
                    </a:lnTo>
                    <a:lnTo>
                      <a:pt x="4909350" y="1549400"/>
                    </a:lnTo>
                    <a:lnTo>
                      <a:pt x="4905019" y="1562100"/>
                    </a:lnTo>
                    <a:lnTo>
                      <a:pt x="4900955" y="1574800"/>
                    </a:lnTo>
                    <a:lnTo>
                      <a:pt x="4895443" y="1587500"/>
                    </a:lnTo>
                    <a:lnTo>
                      <a:pt x="4886871" y="1612900"/>
                    </a:lnTo>
                    <a:lnTo>
                      <a:pt x="4873510" y="1638300"/>
                    </a:lnTo>
                    <a:lnTo>
                      <a:pt x="4853673" y="1663700"/>
                    </a:lnTo>
                    <a:lnTo>
                      <a:pt x="4887214" y="1574800"/>
                    </a:lnTo>
                    <a:lnTo>
                      <a:pt x="4912538" y="1524000"/>
                    </a:lnTo>
                    <a:lnTo>
                      <a:pt x="4926292" y="1485900"/>
                    </a:lnTo>
                    <a:lnTo>
                      <a:pt x="4937849" y="1460500"/>
                    </a:lnTo>
                    <a:lnTo>
                      <a:pt x="4949698" y="1447800"/>
                    </a:lnTo>
                    <a:lnTo>
                      <a:pt x="4961382" y="1435100"/>
                    </a:lnTo>
                    <a:lnTo>
                      <a:pt x="4972418" y="1422400"/>
                    </a:lnTo>
                    <a:lnTo>
                      <a:pt x="4982235" y="1409700"/>
                    </a:lnTo>
                    <a:lnTo>
                      <a:pt x="4990719" y="1397000"/>
                    </a:lnTo>
                    <a:lnTo>
                      <a:pt x="5002060" y="1397000"/>
                    </a:lnTo>
                    <a:lnTo>
                      <a:pt x="5015077" y="1371600"/>
                    </a:lnTo>
                    <a:lnTo>
                      <a:pt x="5027727" y="1346200"/>
                    </a:lnTo>
                    <a:lnTo>
                      <a:pt x="5039830" y="1320800"/>
                    </a:lnTo>
                    <a:lnTo>
                      <a:pt x="5051234" y="1295400"/>
                    </a:lnTo>
                    <a:lnTo>
                      <a:pt x="5094960" y="1206500"/>
                    </a:lnTo>
                    <a:lnTo>
                      <a:pt x="5111978" y="1168400"/>
                    </a:lnTo>
                    <a:lnTo>
                      <a:pt x="5129530" y="1130300"/>
                    </a:lnTo>
                    <a:lnTo>
                      <a:pt x="5147716" y="1079500"/>
                    </a:lnTo>
                    <a:lnTo>
                      <a:pt x="5166639" y="1028700"/>
                    </a:lnTo>
                    <a:lnTo>
                      <a:pt x="5186388" y="977900"/>
                    </a:lnTo>
                    <a:lnTo>
                      <a:pt x="5192369" y="952500"/>
                    </a:lnTo>
                    <a:lnTo>
                      <a:pt x="5194681" y="939800"/>
                    </a:lnTo>
                    <a:lnTo>
                      <a:pt x="5201640" y="901700"/>
                    </a:lnTo>
                    <a:lnTo>
                      <a:pt x="5207736" y="876300"/>
                    </a:lnTo>
                    <a:lnTo>
                      <a:pt x="5216436" y="838200"/>
                    </a:lnTo>
                    <a:lnTo>
                      <a:pt x="5228183" y="800100"/>
                    </a:lnTo>
                    <a:lnTo>
                      <a:pt x="5236248" y="774700"/>
                    </a:lnTo>
                    <a:lnTo>
                      <a:pt x="5244325" y="749300"/>
                    </a:lnTo>
                    <a:lnTo>
                      <a:pt x="5266207" y="698500"/>
                    </a:lnTo>
                    <a:lnTo>
                      <a:pt x="5267414" y="711200"/>
                    </a:lnTo>
                    <a:lnTo>
                      <a:pt x="5269255" y="698500"/>
                    </a:lnTo>
                    <a:lnTo>
                      <a:pt x="5278577" y="660400"/>
                    </a:lnTo>
                    <a:lnTo>
                      <a:pt x="5289626" y="635000"/>
                    </a:lnTo>
                    <a:lnTo>
                      <a:pt x="5294325" y="609600"/>
                    </a:lnTo>
                    <a:lnTo>
                      <a:pt x="5296674" y="596900"/>
                    </a:lnTo>
                    <a:lnTo>
                      <a:pt x="5286781" y="609600"/>
                    </a:lnTo>
                    <a:lnTo>
                      <a:pt x="5286718" y="596900"/>
                    </a:lnTo>
                    <a:lnTo>
                      <a:pt x="5289715" y="584200"/>
                    </a:lnTo>
                    <a:lnTo>
                      <a:pt x="5288978" y="571500"/>
                    </a:lnTo>
                    <a:lnTo>
                      <a:pt x="5277739" y="596900"/>
                    </a:lnTo>
                    <a:lnTo>
                      <a:pt x="5282717" y="571500"/>
                    </a:lnTo>
                    <a:lnTo>
                      <a:pt x="5287378" y="558800"/>
                    </a:lnTo>
                    <a:lnTo>
                      <a:pt x="5291772" y="546100"/>
                    </a:lnTo>
                    <a:lnTo>
                      <a:pt x="5295976" y="533400"/>
                    </a:lnTo>
                    <a:lnTo>
                      <a:pt x="5300091" y="520700"/>
                    </a:lnTo>
                    <a:lnTo>
                      <a:pt x="5304091" y="520700"/>
                    </a:lnTo>
                    <a:lnTo>
                      <a:pt x="5307965" y="508000"/>
                    </a:lnTo>
                    <a:lnTo>
                      <a:pt x="5311699" y="508000"/>
                    </a:lnTo>
                    <a:lnTo>
                      <a:pt x="5318747" y="495300"/>
                    </a:lnTo>
                    <a:lnTo>
                      <a:pt x="5325186" y="482600"/>
                    </a:lnTo>
                    <a:lnTo>
                      <a:pt x="5335981" y="482600"/>
                    </a:lnTo>
                    <a:lnTo>
                      <a:pt x="5339562" y="444500"/>
                    </a:lnTo>
                    <a:lnTo>
                      <a:pt x="5348186" y="406400"/>
                    </a:lnTo>
                    <a:lnTo>
                      <a:pt x="5360276" y="368300"/>
                    </a:lnTo>
                    <a:lnTo>
                      <a:pt x="5374271" y="317500"/>
                    </a:lnTo>
                    <a:lnTo>
                      <a:pt x="5377853" y="304800"/>
                    </a:lnTo>
                    <a:lnTo>
                      <a:pt x="5388597" y="266700"/>
                    </a:lnTo>
                    <a:lnTo>
                      <a:pt x="5401703" y="215900"/>
                    </a:lnTo>
                    <a:lnTo>
                      <a:pt x="5409946" y="165100"/>
                    </a:lnTo>
                    <a:lnTo>
                      <a:pt x="5412016" y="152400"/>
                    </a:lnTo>
                    <a:lnTo>
                      <a:pt x="5411444" y="165100"/>
                    </a:lnTo>
                    <a:lnTo>
                      <a:pt x="5410352" y="177800"/>
                    </a:lnTo>
                    <a:lnTo>
                      <a:pt x="5408892" y="190500"/>
                    </a:lnTo>
                    <a:lnTo>
                      <a:pt x="5400395" y="241300"/>
                    </a:lnTo>
                    <a:lnTo>
                      <a:pt x="5397081" y="266700"/>
                    </a:lnTo>
                    <a:lnTo>
                      <a:pt x="5395798" y="279400"/>
                    </a:lnTo>
                    <a:lnTo>
                      <a:pt x="5397627" y="292100"/>
                    </a:lnTo>
                    <a:lnTo>
                      <a:pt x="5403596" y="266700"/>
                    </a:lnTo>
                    <a:lnTo>
                      <a:pt x="5408993" y="228600"/>
                    </a:lnTo>
                    <a:lnTo>
                      <a:pt x="5413997" y="177800"/>
                    </a:lnTo>
                    <a:lnTo>
                      <a:pt x="5416105" y="152400"/>
                    </a:lnTo>
                    <a:lnTo>
                      <a:pt x="5422455" y="76200"/>
                    </a:lnTo>
                    <a:lnTo>
                      <a:pt x="5406453" y="165100"/>
                    </a:lnTo>
                    <a:lnTo>
                      <a:pt x="5412346" y="114300"/>
                    </a:lnTo>
                    <a:lnTo>
                      <a:pt x="5418760" y="76200"/>
                    </a:lnTo>
                    <a:lnTo>
                      <a:pt x="5425465" y="38100"/>
                    </a:lnTo>
                    <a:lnTo>
                      <a:pt x="5432209" y="12700"/>
                    </a:lnTo>
                    <a:lnTo>
                      <a:pt x="5434990" y="0"/>
                    </a:lnTo>
                    <a:close/>
                  </a:path>
                  <a:path w="6202044" h="4559300">
                    <a:moveTo>
                      <a:pt x="5520144" y="2324100"/>
                    </a:moveTo>
                    <a:lnTo>
                      <a:pt x="5516791" y="2324100"/>
                    </a:lnTo>
                    <a:lnTo>
                      <a:pt x="5513159" y="2336800"/>
                    </a:lnTo>
                    <a:lnTo>
                      <a:pt x="5520144" y="2324100"/>
                    </a:lnTo>
                    <a:close/>
                  </a:path>
                  <a:path w="6202044" h="4559300">
                    <a:moveTo>
                      <a:pt x="5566295" y="2454897"/>
                    </a:moveTo>
                    <a:lnTo>
                      <a:pt x="5561254" y="2463800"/>
                    </a:lnTo>
                    <a:lnTo>
                      <a:pt x="5563514" y="2463800"/>
                    </a:lnTo>
                    <a:lnTo>
                      <a:pt x="5566295" y="2454897"/>
                    </a:lnTo>
                    <a:close/>
                  </a:path>
                  <a:path w="6202044" h="4559300">
                    <a:moveTo>
                      <a:pt x="5884761" y="1384985"/>
                    </a:moveTo>
                    <a:lnTo>
                      <a:pt x="5880925" y="1397000"/>
                    </a:lnTo>
                    <a:lnTo>
                      <a:pt x="5882792" y="1397000"/>
                    </a:lnTo>
                    <a:lnTo>
                      <a:pt x="5884761" y="1384985"/>
                    </a:lnTo>
                    <a:close/>
                  </a:path>
                  <a:path w="6202044" h="4559300">
                    <a:moveTo>
                      <a:pt x="5939612" y="53822"/>
                    </a:moveTo>
                    <a:lnTo>
                      <a:pt x="5938507" y="38100"/>
                    </a:lnTo>
                    <a:lnTo>
                      <a:pt x="5937059" y="12700"/>
                    </a:lnTo>
                    <a:lnTo>
                      <a:pt x="5936589" y="0"/>
                    </a:lnTo>
                    <a:lnTo>
                      <a:pt x="5935281" y="0"/>
                    </a:lnTo>
                    <a:lnTo>
                      <a:pt x="5936513" y="25400"/>
                    </a:lnTo>
                    <a:lnTo>
                      <a:pt x="5937821" y="38100"/>
                    </a:lnTo>
                    <a:lnTo>
                      <a:pt x="5939244" y="50800"/>
                    </a:lnTo>
                    <a:lnTo>
                      <a:pt x="5939612" y="53822"/>
                    </a:lnTo>
                    <a:close/>
                  </a:path>
                  <a:path w="6202044" h="4559300">
                    <a:moveTo>
                      <a:pt x="5942419" y="76200"/>
                    </a:moveTo>
                    <a:lnTo>
                      <a:pt x="5940768" y="63500"/>
                    </a:lnTo>
                    <a:lnTo>
                      <a:pt x="5939612" y="53822"/>
                    </a:lnTo>
                    <a:lnTo>
                      <a:pt x="5940285" y="63500"/>
                    </a:lnTo>
                    <a:lnTo>
                      <a:pt x="5942419" y="76200"/>
                    </a:lnTo>
                    <a:close/>
                  </a:path>
                  <a:path w="6202044" h="4559300">
                    <a:moveTo>
                      <a:pt x="6016345" y="142240"/>
                    </a:moveTo>
                    <a:lnTo>
                      <a:pt x="6016117" y="139700"/>
                    </a:lnTo>
                    <a:lnTo>
                      <a:pt x="6014796" y="139700"/>
                    </a:lnTo>
                    <a:lnTo>
                      <a:pt x="6016345" y="142240"/>
                    </a:lnTo>
                    <a:close/>
                  </a:path>
                  <a:path w="6202044" h="4559300">
                    <a:moveTo>
                      <a:pt x="6139446" y="215900"/>
                    </a:moveTo>
                    <a:lnTo>
                      <a:pt x="6137427" y="190500"/>
                    </a:lnTo>
                    <a:lnTo>
                      <a:pt x="6136424" y="177800"/>
                    </a:lnTo>
                    <a:lnTo>
                      <a:pt x="6134735" y="165100"/>
                    </a:lnTo>
                    <a:lnTo>
                      <a:pt x="6127940" y="101600"/>
                    </a:lnTo>
                    <a:lnTo>
                      <a:pt x="6131852" y="152400"/>
                    </a:lnTo>
                    <a:lnTo>
                      <a:pt x="6131712" y="203200"/>
                    </a:lnTo>
                    <a:lnTo>
                      <a:pt x="6128016" y="241300"/>
                    </a:lnTo>
                    <a:lnTo>
                      <a:pt x="6121285" y="241300"/>
                    </a:lnTo>
                    <a:lnTo>
                      <a:pt x="6112408" y="76200"/>
                    </a:lnTo>
                    <a:lnTo>
                      <a:pt x="6111405" y="63500"/>
                    </a:lnTo>
                    <a:lnTo>
                      <a:pt x="6110275" y="50800"/>
                    </a:lnTo>
                    <a:lnTo>
                      <a:pt x="6108941" y="25400"/>
                    </a:lnTo>
                    <a:lnTo>
                      <a:pt x="6107315" y="12700"/>
                    </a:lnTo>
                    <a:lnTo>
                      <a:pt x="6105830" y="0"/>
                    </a:lnTo>
                    <a:lnTo>
                      <a:pt x="6028842" y="0"/>
                    </a:lnTo>
                    <a:lnTo>
                      <a:pt x="6030493" y="25400"/>
                    </a:lnTo>
                    <a:lnTo>
                      <a:pt x="6031319" y="25400"/>
                    </a:lnTo>
                    <a:lnTo>
                      <a:pt x="6032170" y="38100"/>
                    </a:lnTo>
                    <a:lnTo>
                      <a:pt x="6031471" y="101600"/>
                    </a:lnTo>
                    <a:lnTo>
                      <a:pt x="6028182" y="139700"/>
                    </a:lnTo>
                    <a:lnTo>
                      <a:pt x="6022543" y="152400"/>
                    </a:lnTo>
                    <a:lnTo>
                      <a:pt x="6016345" y="142240"/>
                    </a:lnTo>
                    <a:lnTo>
                      <a:pt x="6017272" y="152400"/>
                    </a:lnTo>
                    <a:lnTo>
                      <a:pt x="6018288" y="165100"/>
                    </a:lnTo>
                    <a:lnTo>
                      <a:pt x="6019203" y="177800"/>
                    </a:lnTo>
                    <a:lnTo>
                      <a:pt x="6020371" y="215900"/>
                    </a:lnTo>
                    <a:lnTo>
                      <a:pt x="6021209" y="241300"/>
                    </a:lnTo>
                    <a:lnTo>
                      <a:pt x="6022594" y="254000"/>
                    </a:lnTo>
                    <a:lnTo>
                      <a:pt x="6024791" y="279400"/>
                    </a:lnTo>
                    <a:lnTo>
                      <a:pt x="6028080" y="304800"/>
                    </a:lnTo>
                    <a:lnTo>
                      <a:pt x="6025629" y="266700"/>
                    </a:lnTo>
                    <a:lnTo>
                      <a:pt x="6027255" y="254000"/>
                    </a:lnTo>
                    <a:lnTo>
                      <a:pt x="6031217" y="241300"/>
                    </a:lnTo>
                    <a:lnTo>
                      <a:pt x="6035751" y="241300"/>
                    </a:lnTo>
                    <a:lnTo>
                      <a:pt x="6039116" y="228600"/>
                    </a:lnTo>
                    <a:lnTo>
                      <a:pt x="6039561" y="203200"/>
                    </a:lnTo>
                    <a:lnTo>
                      <a:pt x="6035319" y="165100"/>
                    </a:lnTo>
                    <a:lnTo>
                      <a:pt x="6039777" y="152400"/>
                    </a:lnTo>
                    <a:lnTo>
                      <a:pt x="6043320" y="165100"/>
                    </a:lnTo>
                    <a:lnTo>
                      <a:pt x="6045530" y="190500"/>
                    </a:lnTo>
                    <a:lnTo>
                      <a:pt x="6046038" y="215900"/>
                    </a:lnTo>
                    <a:lnTo>
                      <a:pt x="6045581" y="254000"/>
                    </a:lnTo>
                    <a:lnTo>
                      <a:pt x="6044362" y="279400"/>
                    </a:lnTo>
                    <a:lnTo>
                      <a:pt x="6042634" y="317500"/>
                    </a:lnTo>
                    <a:lnTo>
                      <a:pt x="6040602" y="355600"/>
                    </a:lnTo>
                    <a:lnTo>
                      <a:pt x="6038177" y="330200"/>
                    </a:lnTo>
                    <a:lnTo>
                      <a:pt x="6028639" y="330200"/>
                    </a:lnTo>
                    <a:lnTo>
                      <a:pt x="6031090" y="368300"/>
                    </a:lnTo>
                    <a:lnTo>
                      <a:pt x="6033465" y="381000"/>
                    </a:lnTo>
                    <a:lnTo>
                      <a:pt x="6036018" y="393700"/>
                    </a:lnTo>
                    <a:lnTo>
                      <a:pt x="6039066" y="393700"/>
                    </a:lnTo>
                    <a:lnTo>
                      <a:pt x="6046228" y="355600"/>
                    </a:lnTo>
                    <a:lnTo>
                      <a:pt x="6048921" y="317500"/>
                    </a:lnTo>
                    <a:lnTo>
                      <a:pt x="6053467" y="381000"/>
                    </a:lnTo>
                    <a:lnTo>
                      <a:pt x="6053975" y="393700"/>
                    </a:lnTo>
                    <a:lnTo>
                      <a:pt x="6054356" y="406400"/>
                    </a:lnTo>
                    <a:lnTo>
                      <a:pt x="6054687" y="419100"/>
                    </a:lnTo>
                    <a:lnTo>
                      <a:pt x="6055055" y="444500"/>
                    </a:lnTo>
                    <a:lnTo>
                      <a:pt x="6055893" y="431800"/>
                    </a:lnTo>
                    <a:lnTo>
                      <a:pt x="6053950" y="546100"/>
                    </a:lnTo>
                    <a:lnTo>
                      <a:pt x="6045327" y="558800"/>
                    </a:lnTo>
                    <a:lnTo>
                      <a:pt x="6036297" y="558800"/>
                    </a:lnTo>
                    <a:lnTo>
                      <a:pt x="6037402" y="533400"/>
                    </a:lnTo>
                    <a:lnTo>
                      <a:pt x="6031827" y="571500"/>
                    </a:lnTo>
                    <a:lnTo>
                      <a:pt x="6028995" y="584200"/>
                    </a:lnTo>
                    <a:lnTo>
                      <a:pt x="6025362" y="596900"/>
                    </a:lnTo>
                    <a:lnTo>
                      <a:pt x="6026175" y="584200"/>
                    </a:lnTo>
                    <a:lnTo>
                      <a:pt x="6026569" y="571500"/>
                    </a:lnTo>
                    <a:lnTo>
                      <a:pt x="6027509" y="495300"/>
                    </a:lnTo>
                    <a:lnTo>
                      <a:pt x="6023876" y="520700"/>
                    </a:lnTo>
                    <a:lnTo>
                      <a:pt x="6021552" y="533400"/>
                    </a:lnTo>
                    <a:lnTo>
                      <a:pt x="6020232" y="558800"/>
                    </a:lnTo>
                    <a:lnTo>
                      <a:pt x="6019622" y="584200"/>
                    </a:lnTo>
                    <a:lnTo>
                      <a:pt x="6018593" y="596900"/>
                    </a:lnTo>
                    <a:lnTo>
                      <a:pt x="6017476" y="622300"/>
                    </a:lnTo>
                    <a:lnTo>
                      <a:pt x="6016168" y="647700"/>
                    </a:lnTo>
                    <a:lnTo>
                      <a:pt x="6014555" y="660400"/>
                    </a:lnTo>
                    <a:lnTo>
                      <a:pt x="6011126" y="673100"/>
                    </a:lnTo>
                    <a:lnTo>
                      <a:pt x="6009767" y="660400"/>
                    </a:lnTo>
                    <a:lnTo>
                      <a:pt x="6009818" y="647700"/>
                    </a:lnTo>
                    <a:lnTo>
                      <a:pt x="6010643" y="609600"/>
                    </a:lnTo>
                    <a:lnTo>
                      <a:pt x="6011176" y="596900"/>
                    </a:lnTo>
                    <a:lnTo>
                      <a:pt x="6011011" y="571500"/>
                    </a:lnTo>
                    <a:lnTo>
                      <a:pt x="6010376" y="546100"/>
                    </a:lnTo>
                    <a:lnTo>
                      <a:pt x="6009500" y="533400"/>
                    </a:lnTo>
                    <a:lnTo>
                      <a:pt x="6008408" y="508000"/>
                    </a:lnTo>
                    <a:lnTo>
                      <a:pt x="6007011" y="495300"/>
                    </a:lnTo>
                    <a:lnTo>
                      <a:pt x="6005296" y="482600"/>
                    </a:lnTo>
                    <a:lnTo>
                      <a:pt x="6003188" y="469900"/>
                    </a:lnTo>
                    <a:lnTo>
                      <a:pt x="6002477" y="457200"/>
                    </a:lnTo>
                    <a:lnTo>
                      <a:pt x="6002198" y="444500"/>
                    </a:lnTo>
                    <a:lnTo>
                      <a:pt x="6002299" y="431800"/>
                    </a:lnTo>
                    <a:lnTo>
                      <a:pt x="6002731" y="406400"/>
                    </a:lnTo>
                    <a:lnTo>
                      <a:pt x="6003061" y="406400"/>
                    </a:lnTo>
                    <a:lnTo>
                      <a:pt x="6003455" y="393700"/>
                    </a:lnTo>
                    <a:lnTo>
                      <a:pt x="6003912" y="393700"/>
                    </a:lnTo>
                    <a:lnTo>
                      <a:pt x="6004420" y="381000"/>
                    </a:lnTo>
                    <a:lnTo>
                      <a:pt x="6005665" y="355600"/>
                    </a:lnTo>
                    <a:lnTo>
                      <a:pt x="6007316" y="330200"/>
                    </a:lnTo>
                    <a:lnTo>
                      <a:pt x="6009348" y="317500"/>
                    </a:lnTo>
                    <a:lnTo>
                      <a:pt x="6011519" y="304800"/>
                    </a:lnTo>
                    <a:lnTo>
                      <a:pt x="6013602" y="304800"/>
                    </a:lnTo>
                    <a:lnTo>
                      <a:pt x="6008382" y="292100"/>
                    </a:lnTo>
                    <a:lnTo>
                      <a:pt x="6004865" y="266700"/>
                    </a:lnTo>
                    <a:lnTo>
                      <a:pt x="6002617" y="241300"/>
                    </a:lnTo>
                    <a:lnTo>
                      <a:pt x="6001194" y="203200"/>
                    </a:lnTo>
                    <a:lnTo>
                      <a:pt x="6000610" y="177800"/>
                    </a:lnTo>
                    <a:lnTo>
                      <a:pt x="5999251" y="165100"/>
                    </a:lnTo>
                    <a:lnTo>
                      <a:pt x="5997562" y="139700"/>
                    </a:lnTo>
                    <a:lnTo>
                      <a:pt x="5995949" y="114300"/>
                    </a:lnTo>
                    <a:lnTo>
                      <a:pt x="5994209" y="101600"/>
                    </a:lnTo>
                    <a:lnTo>
                      <a:pt x="5992355" y="76200"/>
                    </a:lnTo>
                    <a:lnTo>
                      <a:pt x="5990348" y="63500"/>
                    </a:lnTo>
                    <a:lnTo>
                      <a:pt x="5988151" y="50800"/>
                    </a:lnTo>
                    <a:lnTo>
                      <a:pt x="5986030" y="0"/>
                    </a:lnTo>
                    <a:lnTo>
                      <a:pt x="5938888" y="0"/>
                    </a:lnTo>
                    <a:lnTo>
                      <a:pt x="5943308" y="25400"/>
                    </a:lnTo>
                    <a:lnTo>
                      <a:pt x="5947486" y="63500"/>
                    </a:lnTo>
                    <a:lnTo>
                      <a:pt x="5949404" y="101600"/>
                    </a:lnTo>
                    <a:lnTo>
                      <a:pt x="5950001" y="139700"/>
                    </a:lnTo>
                    <a:lnTo>
                      <a:pt x="5950102" y="177800"/>
                    </a:lnTo>
                    <a:lnTo>
                      <a:pt x="5949899" y="177800"/>
                    </a:lnTo>
                    <a:lnTo>
                      <a:pt x="5949442" y="190500"/>
                    </a:lnTo>
                    <a:lnTo>
                      <a:pt x="5948337" y="228600"/>
                    </a:lnTo>
                    <a:lnTo>
                      <a:pt x="5948045" y="279400"/>
                    </a:lnTo>
                    <a:lnTo>
                      <a:pt x="5948667" y="304800"/>
                    </a:lnTo>
                    <a:lnTo>
                      <a:pt x="5949937" y="330200"/>
                    </a:lnTo>
                    <a:lnTo>
                      <a:pt x="5943257" y="254000"/>
                    </a:lnTo>
                    <a:lnTo>
                      <a:pt x="5942812" y="279400"/>
                    </a:lnTo>
                    <a:lnTo>
                      <a:pt x="5942584" y="304800"/>
                    </a:lnTo>
                    <a:lnTo>
                      <a:pt x="5942546" y="317500"/>
                    </a:lnTo>
                    <a:lnTo>
                      <a:pt x="5942673" y="330200"/>
                    </a:lnTo>
                    <a:lnTo>
                      <a:pt x="5943003" y="355600"/>
                    </a:lnTo>
                    <a:lnTo>
                      <a:pt x="5943371" y="368300"/>
                    </a:lnTo>
                    <a:lnTo>
                      <a:pt x="5943562" y="393700"/>
                    </a:lnTo>
                    <a:lnTo>
                      <a:pt x="5943358" y="406400"/>
                    </a:lnTo>
                    <a:lnTo>
                      <a:pt x="5943384" y="431800"/>
                    </a:lnTo>
                    <a:lnTo>
                      <a:pt x="5943765" y="469900"/>
                    </a:lnTo>
                    <a:lnTo>
                      <a:pt x="5944413" y="495300"/>
                    </a:lnTo>
                    <a:lnTo>
                      <a:pt x="5945175" y="533400"/>
                    </a:lnTo>
                    <a:lnTo>
                      <a:pt x="5934240" y="533400"/>
                    </a:lnTo>
                    <a:lnTo>
                      <a:pt x="5941301" y="558800"/>
                    </a:lnTo>
                    <a:lnTo>
                      <a:pt x="5942825" y="609600"/>
                    </a:lnTo>
                    <a:lnTo>
                      <a:pt x="5941174" y="673100"/>
                    </a:lnTo>
                    <a:lnTo>
                      <a:pt x="5938698" y="723900"/>
                    </a:lnTo>
                    <a:lnTo>
                      <a:pt x="5937758" y="762000"/>
                    </a:lnTo>
                    <a:lnTo>
                      <a:pt x="5942050" y="698500"/>
                    </a:lnTo>
                    <a:lnTo>
                      <a:pt x="5946737" y="635000"/>
                    </a:lnTo>
                    <a:lnTo>
                      <a:pt x="5951334" y="596900"/>
                    </a:lnTo>
                    <a:lnTo>
                      <a:pt x="5955360" y="558800"/>
                    </a:lnTo>
                    <a:lnTo>
                      <a:pt x="5958319" y="520700"/>
                    </a:lnTo>
                    <a:lnTo>
                      <a:pt x="5960262" y="508000"/>
                    </a:lnTo>
                    <a:lnTo>
                      <a:pt x="5962116" y="482600"/>
                    </a:lnTo>
                    <a:lnTo>
                      <a:pt x="5965368" y="431800"/>
                    </a:lnTo>
                    <a:lnTo>
                      <a:pt x="5967146" y="393700"/>
                    </a:lnTo>
                    <a:lnTo>
                      <a:pt x="5967336" y="368300"/>
                    </a:lnTo>
                    <a:lnTo>
                      <a:pt x="5966726" y="355600"/>
                    </a:lnTo>
                    <a:lnTo>
                      <a:pt x="5965952" y="330200"/>
                    </a:lnTo>
                    <a:lnTo>
                      <a:pt x="5964999" y="317500"/>
                    </a:lnTo>
                    <a:lnTo>
                      <a:pt x="5963844" y="292100"/>
                    </a:lnTo>
                    <a:lnTo>
                      <a:pt x="5972378" y="342900"/>
                    </a:lnTo>
                    <a:lnTo>
                      <a:pt x="5977521" y="393700"/>
                    </a:lnTo>
                    <a:lnTo>
                      <a:pt x="5980938" y="444500"/>
                    </a:lnTo>
                    <a:lnTo>
                      <a:pt x="5984265" y="495300"/>
                    </a:lnTo>
                    <a:lnTo>
                      <a:pt x="5989129" y="558800"/>
                    </a:lnTo>
                    <a:lnTo>
                      <a:pt x="5988418" y="571500"/>
                    </a:lnTo>
                    <a:lnTo>
                      <a:pt x="5987847" y="571500"/>
                    </a:lnTo>
                    <a:lnTo>
                      <a:pt x="5986932" y="584200"/>
                    </a:lnTo>
                    <a:lnTo>
                      <a:pt x="5985827" y="584200"/>
                    </a:lnTo>
                    <a:lnTo>
                      <a:pt x="5984786" y="596900"/>
                    </a:lnTo>
                    <a:lnTo>
                      <a:pt x="5981700" y="609600"/>
                    </a:lnTo>
                    <a:lnTo>
                      <a:pt x="5977941" y="609600"/>
                    </a:lnTo>
                    <a:lnTo>
                      <a:pt x="5980836" y="635000"/>
                    </a:lnTo>
                    <a:lnTo>
                      <a:pt x="5984456" y="660400"/>
                    </a:lnTo>
                    <a:lnTo>
                      <a:pt x="5987250" y="685800"/>
                    </a:lnTo>
                    <a:lnTo>
                      <a:pt x="5987669" y="723900"/>
                    </a:lnTo>
                    <a:lnTo>
                      <a:pt x="5979960" y="736600"/>
                    </a:lnTo>
                    <a:lnTo>
                      <a:pt x="5977953" y="749300"/>
                    </a:lnTo>
                    <a:lnTo>
                      <a:pt x="5974905" y="787400"/>
                    </a:lnTo>
                    <a:lnTo>
                      <a:pt x="5973229" y="800100"/>
                    </a:lnTo>
                    <a:lnTo>
                      <a:pt x="5971756" y="812800"/>
                    </a:lnTo>
                    <a:lnTo>
                      <a:pt x="5970536" y="812800"/>
                    </a:lnTo>
                    <a:lnTo>
                      <a:pt x="5969559" y="825500"/>
                    </a:lnTo>
                    <a:lnTo>
                      <a:pt x="5968797" y="838200"/>
                    </a:lnTo>
                    <a:lnTo>
                      <a:pt x="5967844" y="850900"/>
                    </a:lnTo>
                    <a:lnTo>
                      <a:pt x="5967488" y="876300"/>
                    </a:lnTo>
                    <a:lnTo>
                      <a:pt x="5967514" y="889000"/>
                    </a:lnTo>
                    <a:lnTo>
                      <a:pt x="5967768" y="901700"/>
                    </a:lnTo>
                    <a:lnTo>
                      <a:pt x="5968174" y="927100"/>
                    </a:lnTo>
                    <a:lnTo>
                      <a:pt x="5967095" y="965200"/>
                    </a:lnTo>
                    <a:lnTo>
                      <a:pt x="5962180" y="1003300"/>
                    </a:lnTo>
                    <a:lnTo>
                      <a:pt x="5951042" y="1066800"/>
                    </a:lnTo>
                    <a:lnTo>
                      <a:pt x="5945657" y="1066800"/>
                    </a:lnTo>
                    <a:lnTo>
                      <a:pt x="5944197" y="1054100"/>
                    </a:lnTo>
                    <a:lnTo>
                      <a:pt x="5945848" y="1028700"/>
                    </a:lnTo>
                    <a:lnTo>
                      <a:pt x="5949797" y="990600"/>
                    </a:lnTo>
                    <a:lnTo>
                      <a:pt x="5953214" y="939800"/>
                    </a:lnTo>
                    <a:lnTo>
                      <a:pt x="5957024" y="901700"/>
                    </a:lnTo>
                    <a:lnTo>
                      <a:pt x="5960656" y="850900"/>
                    </a:lnTo>
                    <a:lnTo>
                      <a:pt x="5962599" y="825500"/>
                    </a:lnTo>
                    <a:lnTo>
                      <a:pt x="5963577" y="812800"/>
                    </a:lnTo>
                    <a:lnTo>
                      <a:pt x="5957290" y="825500"/>
                    </a:lnTo>
                    <a:lnTo>
                      <a:pt x="5955665" y="825500"/>
                    </a:lnTo>
                    <a:lnTo>
                      <a:pt x="5956808" y="800100"/>
                    </a:lnTo>
                    <a:lnTo>
                      <a:pt x="5958878" y="774700"/>
                    </a:lnTo>
                    <a:lnTo>
                      <a:pt x="5959576" y="749300"/>
                    </a:lnTo>
                    <a:lnTo>
                      <a:pt x="5958738" y="723900"/>
                    </a:lnTo>
                    <a:lnTo>
                      <a:pt x="5955106" y="723900"/>
                    </a:lnTo>
                    <a:lnTo>
                      <a:pt x="5947448" y="736600"/>
                    </a:lnTo>
                    <a:lnTo>
                      <a:pt x="5948438" y="749300"/>
                    </a:lnTo>
                    <a:lnTo>
                      <a:pt x="5949531" y="762000"/>
                    </a:lnTo>
                    <a:lnTo>
                      <a:pt x="5950483" y="774700"/>
                    </a:lnTo>
                    <a:lnTo>
                      <a:pt x="5951080" y="787400"/>
                    </a:lnTo>
                    <a:lnTo>
                      <a:pt x="5945670" y="812800"/>
                    </a:lnTo>
                    <a:lnTo>
                      <a:pt x="5941555" y="825500"/>
                    </a:lnTo>
                    <a:lnTo>
                      <a:pt x="5939701" y="825500"/>
                    </a:lnTo>
                    <a:lnTo>
                      <a:pt x="5941009" y="800100"/>
                    </a:lnTo>
                    <a:lnTo>
                      <a:pt x="5934964" y="850900"/>
                    </a:lnTo>
                    <a:lnTo>
                      <a:pt x="5935015" y="863600"/>
                    </a:lnTo>
                    <a:lnTo>
                      <a:pt x="5936793" y="876300"/>
                    </a:lnTo>
                    <a:lnTo>
                      <a:pt x="5925617" y="952500"/>
                    </a:lnTo>
                    <a:lnTo>
                      <a:pt x="5918035" y="990600"/>
                    </a:lnTo>
                    <a:lnTo>
                      <a:pt x="5900648" y="990600"/>
                    </a:lnTo>
                    <a:lnTo>
                      <a:pt x="5890247" y="1028700"/>
                    </a:lnTo>
                    <a:lnTo>
                      <a:pt x="5873229" y="1092200"/>
                    </a:lnTo>
                    <a:lnTo>
                      <a:pt x="5876468" y="1066800"/>
                    </a:lnTo>
                    <a:lnTo>
                      <a:pt x="5880849" y="1041400"/>
                    </a:lnTo>
                    <a:lnTo>
                      <a:pt x="5882843" y="1016000"/>
                    </a:lnTo>
                    <a:lnTo>
                      <a:pt x="5878931" y="1016000"/>
                    </a:lnTo>
                    <a:lnTo>
                      <a:pt x="5886475" y="977900"/>
                    </a:lnTo>
                    <a:lnTo>
                      <a:pt x="5888215" y="965200"/>
                    </a:lnTo>
                    <a:lnTo>
                      <a:pt x="5889701" y="965200"/>
                    </a:lnTo>
                    <a:lnTo>
                      <a:pt x="5891098" y="952500"/>
                    </a:lnTo>
                    <a:lnTo>
                      <a:pt x="5892558" y="939800"/>
                    </a:lnTo>
                    <a:lnTo>
                      <a:pt x="5904128" y="876300"/>
                    </a:lnTo>
                    <a:lnTo>
                      <a:pt x="5893587" y="876300"/>
                    </a:lnTo>
                    <a:lnTo>
                      <a:pt x="5891225" y="889000"/>
                    </a:lnTo>
                    <a:lnTo>
                      <a:pt x="5889015" y="901700"/>
                    </a:lnTo>
                    <a:lnTo>
                      <a:pt x="5886958" y="914400"/>
                    </a:lnTo>
                    <a:lnTo>
                      <a:pt x="5885027" y="939800"/>
                    </a:lnTo>
                    <a:lnTo>
                      <a:pt x="5883237" y="952500"/>
                    </a:lnTo>
                    <a:lnTo>
                      <a:pt x="5881573" y="965200"/>
                    </a:lnTo>
                    <a:lnTo>
                      <a:pt x="5879808" y="977900"/>
                    </a:lnTo>
                    <a:lnTo>
                      <a:pt x="5877699" y="990600"/>
                    </a:lnTo>
                    <a:lnTo>
                      <a:pt x="5873902" y="1016000"/>
                    </a:lnTo>
                    <a:lnTo>
                      <a:pt x="5870638" y="1041400"/>
                    </a:lnTo>
                    <a:lnTo>
                      <a:pt x="5867870" y="1066800"/>
                    </a:lnTo>
                    <a:lnTo>
                      <a:pt x="5865558" y="1079500"/>
                    </a:lnTo>
                    <a:lnTo>
                      <a:pt x="5863679" y="1104900"/>
                    </a:lnTo>
                    <a:lnTo>
                      <a:pt x="5862205" y="1130300"/>
                    </a:lnTo>
                    <a:lnTo>
                      <a:pt x="5861101" y="1143000"/>
                    </a:lnTo>
                    <a:lnTo>
                      <a:pt x="5860339" y="1155700"/>
                    </a:lnTo>
                    <a:lnTo>
                      <a:pt x="5859475" y="1181100"/>
                    </a:lnTo>
                    <a:lnTo>
                      <a:pt x="5858510" y="1193800"/>
                    </a:lnTo>
                    <a:lnTo>
                      <a:pt x="5857697" y="1206500"/>
                    </a:lnTo>
                    <a:lnTo>
                      <a:pt x="5857240" y="1231900"/>
                    </a:lnTo>
                    <a:lnTo>
                      <a:pt x="5862129" y="1206500"/>
                    </a:lnTo>
                    <a:lnTo>
                      <a:pt x="5866079" y="1181100"/>
                    </a:lnTo>
                    <a:lnTo>
                      <a:pt x="5869114" y="1168400"/>
                    </a:lnTo>
                    <a:lnTo>
                      <a:pt x="5871235" y="1155700"/>
                    </a:lnTo>
                    <a:lnTo>
                      <a:pt x="5873889" y="1143000"/>
                    </a:lnTo>
                    <a:lnTo>
                      <a:pt x="5875731" y="1143000"/>
                    </a:lnTo>
                    <a:lnTo>
                      <a:pt x="5877611" y="1155700"/>
                    </a:lnTo>
                    <a:lnTo>
                      <a:pt x="5889079" y="1155700"/>
                    </a:lnTo>
                    <a:lnTo>
                      <a:pt x="5892495" y="1143000"/>
                    </a:lnTo>
                    <a:lnTo>
                      <a:pt x="5895899" y="1130300"/>
                    </a:lnTo>
                    <a:lnTo>
                      <a:pt x="5895289" y="1143000"/>
                    </a:lnTo>
                    <a:lnTo>
                      <a:pt x="5894057" y="1155700"/>
                    </a:lnTo>
                    <a:lnTo>
                      <a:pt x="5892317" y="1168400"/>
                    </a:lnTo>
                    <a:lnTo>
                      <a:pt x="5890184" y="1181100"/>
                    </a:lnTo>
                    <a:lnTo>
                      <a:pt x="5887339" y="1181100"/>
                    </a:lnTo>
                    <a:lnTo>
                      <a:pt x="5881332" y="1206500"/>
                    </a:lnTo>
                    <a:lnTo>
                      <a:pt x="5878474" y="1206500"/>
                    </a:lnTo>
                    <a:lnTo>
                      <a:pt x="5876010" y="1231900"/>
                    </a:lnTo>
                    <a:lnTo>
                      <a:pt x="5870930" y="1257300"/>
                    </a:lnTo>
                    <a:lnTo>
                      <a:pt x="5867387" y="1282700"/>
                    </a:lnTo>
                    <a:lnTo>
                      <a:pt x="5869508" y="1295400"/>
                    </a:lnTo>
                    <a:lnTo>
                      <a:pt x="5862409" y="1295400"/>
                    </a:lnTo>
                    <a:lnTo>
                      <a:pt x="5854319" y="1308100"/>
                    </a:lnTo>
                    <a:lnTo>
                      <a:pt x="5845441" y="1333500"/>
                    </a:lnTo>
                    <a:lnTo>
                      <a:pt x="5835980" y="1358900"/>
                    </a:lnTo>
                    <a:lnTo>
                      <a:pt x="5831040" y="1371600"/>
                    </a:lnTo>
                    <a:lnTo>
                      <a:pt x="5825452" y="1384300"/>
                    </a:lnTo>
                    <a:lnTo>
                      <a:pt x="5819559" y="1397000"/>
                    </a:lnTo>
                    <a:lnTo>
                      <a:pt x="5813742" y="1409700"/>
                    </a:lnTo>
                    <a:lnTo>
                      <a:pt x="5790438" y="1473200"/>
                    </a:lnTo>
                    <a:lnTo>
                      <a:pt x="5779287" y="1498600"/>
                    </a:lnTo>
                    <a:lnTo>
                      <a:pt x="5768810" y="1524000"/>
                    </a:lnTo>
                    <a:lnTo>
                      <a:pt x="5759196" y="1536700"/>
                    </a:lnTo>
                    <a:lnTo>
                      <a:pt x="5750636" y="1562100"/>
                    </a:lnTo>
                    <a:lnTo>
                      <a:pt x="5781433" y="1562100"/>
                    </a:lnTo>
                    <a:lnTo>
                      <a:pt x="5779884" y="1574800"/>
                    </a:lnTo>
                    <a:lnTo>
                      <a:pt x="5779732" y="1574800"/>
                    </a:lnTo>
                    <a:lnTo>
                      <a:pt x="5780951" y="1587500"/>
                    </a:lnTo>
                    <a:lnTo>
                      <a:pt x="5783529" y="1574800"/>
                    </a:lnTo>
                    <a:lnTo>
                      <a:pt x="5788622" y="1574800"/>
                    </a:lnTo>
                    <a:lnTo>
                      <a:pt x="5791619" y="1562100"/>
                    </a:lnTo>
                    <a:lnTo>
                      <a:pt x="5793879" y="1562100"/>
                    </a:lnTo>
                    <a:lnTo>
                      <a:pt x="5796267" y="1549400"/>
                    </a:lnTo>
                    <a:lnTo>
                      <a:pt x="5798756" y="1549400"/>
                    </a:lnTo>
                    <a:lnTo>
                      <a:pt x="5801347" y="1536700"/>
                    </a:lnTo>
                    <a:lnTo>
                      <a:pt x="5812142" y="1511300"/>
                    </a:lnTo>
                    <a:lnTo>
                      <a:pt x="5822785" y="1485900"/>
                    </a:lnTo>
                    <a:lnTo>
                      <a:pt x="5831992" y="1460500"/>
                    </a:lnTo>
                    <a:lnTo>
                      <a:pt x="5838507" y="1447800"/>
                    </a:lnTo>
                    <a:lnTo>
                      <a:pt x="5833580" y="1473200"/>
                    </a:lnTo>
                    <a:lnTo>
                      <a:pt x="5827788" y="1485900"/>
                    </a:lnTo>
                    <a:lnTo>
                      <a:pt x="5821299" y="1511300"/>
                    </a:lnTo>
                    <a:lnTo>
                      <a:pt x="5814301" y="1524000"/>
                    </a:lnTo>
                    <a:lnTo>
                      <a:pt x="5810656" y="1536700"/>
                    </a:lnTo>
                    <a:lnTo>
                      <a:pt x="5806960" y="1549400"/>
                    </a:lnTo>
                    <a:lnTo>
                      <a:pt x="5799442" y="1574800"/>
                    </a:lnTo>
                    <a:lnTo>
                      <a:pt x="5795213" y="1574800"/>
                    </a:lnTo>
                    <a:lnTo>
                      <a:pt x="5790958" y="1587500"/>
                    </a:lnTo>
                    <a:lnTo>
                      <a:pt x="5786717" y="1600200"/>
                    </a:lnTo>
                    <a:lnTo>
                      <a:pt x="5782576" y="1612900"/>
                    </a:lnTo>
                    <a:lnTo>
                      <a:pt x="5767311" y="1638300"/>
                    </a:lnTo>
                    <a:lnTo>
                      <a:pt x="5755259" y="1663700"/>
                    </a:lnTo>
                    <a:lnTo>
                      <a:pt x="5747944" y="1676400"/>
                    </a:lnTo>
                    <a:lnTo>
                      <a:pt x="5746915" y="1676400"/>
                    </a:lnTo>
                    <a:lnTo>
                      <a:pt x="5742838" y="1689100"/>
                    </a:lnTo>
                    <a:lnTo>
                      <a:pt x="5728119" y="1727200"/>
                    </a:lnTo>
                    <a:lnTo>
                      <a:pt x="5708599" y="1778000"/>
                    </a:lnTo>
                    <a:lnTo>
                      <a:pt x="5690133" y="1816100"/>
                    </a:lnTo>
                    <a:lnTo>
                      <a:pt x="5687492" y="1828800"/>
                    </a:lnTo>
                    <a:lnTo>
                      <a:pt x="5684774" y="1841500"/>
                    </a:lnTo>
                    <a:lnTo>
                      <a:pt x="5681992" y="1866900"/>
                    </a:lnTo>
                    <a:lnTo>
                      <a:pt x="5679110" y="1879600"/>
                    </a:lnTo>
                    <a:lnTo>
                      <a:pt x="5690184" y="1854200"/>
                    </a:lnTo>
                    <a:lnTo>
                      <a:pt x="5700915" y="1828800"/>
                    </a:lnTo>
                    <a:lnTo>
                      <a:pt x="5719965" y="1778000"/>
                    </a:lnTo>
                    <a:lnTo>
                      <a:pt x="5727636" y="1765300"/>
                    </a:lnTo>
                    <a:lnTo>
                      <a:pt x="5733542" y="1752600"/>
                    </a:lnTo>
                    <a:lnTo>
                      <a:pt x="5737593" y="1739900"/>
                    </a:lnTo>
                    <a:lnTo>
                      <a:pt x="5739650" y="1752600"/>
                    </a:lnTo>
                    <a:lnTo>
                      <a:pt x="5743156" y="1739900"/>
                    </a:lnTo>
                    <a:lnTo>
                      <a:pt x="5767730" y="1651000"/>
                    </a:lnTo>
                    <a:lnTo>
                      <a:pt x="5758002" y="1714500"/>
                    </a:lnTo>
                    <a:lnTo>
                      <a:pt x="5750865" y="1752600"/>
                    </a:lnTo>
                    <a:lnTo>
                      <a:pt x="5741784" y="1790700"/>
                    </a:lnTo>
                    <a:lnTo>
                      <a:pt x="5726188" y="1841500"/>
                    </a:lnTo>
                    <a:lnTo>
                      <a:pt x="5734266" y="1828800"/>
                    </a:lnTo>
                    <a:lnTo>
                      <a:pt x="5741924" y="1803400"/>
                    </a:lnTo>
                    <a:lnTo>
                      <a:pt x="5749163" y="1790700"/>
                    </a:lnTo>
                    <a:lnTo>
                      <a:pt x="5756021" y="1778000"/>
                    </a:lnTo>
                    <a:lnTo>
                      <a:pt x="5762345" y="1765300"/>
                    </a:lnTo>
                    <a:lnTo>
                      <a:pt x="5768314" y="1752600"/>
                    </a:lnTo>
                    <a:lnTo>
                      <a:pt x="5774017" y="1727200"/>
                    </a:lnTo>
                    <a:lnTo>
                      <a:pt x="5779528" y="1714500"/>
                    </a:lnTo>
                    <a:lnTo>
                      <a:pt x="5789942" y="1689100"/>
                    </a:lnTo>
                    <a:lnTo>
                      <a:pt x="5799709" y="1651000"/>
                    </a:lnTo>
                    <a:lnTo>
                      <a:pt x="5809005" y="1625600"/>
                    </a:lnTo>
                    <a:lnTo>
                      <a:pt x="5822378" y="1587500"/>
                    </a:lnTo>
                    <a:lnTo>
                      <a:pt x="5833542" y="1536700"/>
                    </a:lnTo>
                    <a:lnTo>
                      <a:pt x="5837237" y="1524000"/>
                    </a:lnTo>
                    <a:lnTo>
                      <a:pt x="5848769" y="1485900"/>
                    </a:lnTo>
                    <a:lnTo>
                      <a:pt x="5861558" y="1447800"/>
                    </a:lnTo>
                    <a:lnTo>
                      <a:pt x="5866066" y="1435100"/>
                    </a:lnTo>
                    <a:lnTo>
                      <a:pt x="5875794" y="1409700"/>
                    </a:lnTo>
                    <a:lnTo>
                      <a:pt x="5886170" y="1371600"/>
                    </a:lnTo>
                    <a:lnTo>
                      <a:pt x="5884875" y="1384300"/>
                    </a:lnTo>
                    <a:lnTo>
                      <a:pt x="5884761" y="1384985"/>
                    </a:lnTo>
                    <a:lnTo>
                      <a:pt x="5884989" y="1384300"/>
                    </a:lnTo>
                    <a:lnTo>
                      <a:pt x="5888456" y="1371600"/>
                    </a:lnTo>
                    <a:lnTo>
                      <a:pt x="5891644" y="1358900"/>
                    </a:lnTo>
                    <a:lnTo>
                      <a:pt x="5894883" y="1346200"/>
                    </a:lnTo>
                    <a:lnTo>
                      <a:pt x="5907290" y="1295400"/>
                    </a:lnTo>
                    <a:lnTo>
                      <a:pt x="5913234" y="1282700"/>
                    </a:lnTo>
                    <a:lnTo>
                      <a:pt x="5919000" y="1257300"/>
                    </a:lnTo>
                    <a:lnTo>
                      <a:pt x="5924613" y="1231900"/>
                    </a:lnTo>
                    <a:lnTo>
                      <a:pt x="5930074" y="1219200"/>
                    </a:lnTo>
                    <a:lnTo>
                      <a:pt x="5932716" y="1206500"/>
                    </a:lnTo>
                    <a:lnTo>
                      <a:pt x="5935408" y="1193800"/>
                    </a:lnTo>
                    <a:lnTo>
                      <a:pt x="5937961" y="1193800"/>
                    </a:lnTo>
                    <a:lnTo>
                      <a:pt x="5940209" y="1181100"/>
                    </a:lnTo>
                    <a:lnTo>
                      <a:pt x="5948477" y="1155700"/>
                    </a:lnTo>
                    <a:lnTo>
                      <a:pt x="5952502" y="1143000"/>
                    </a:lnTo>
                    <a:lnTo>
                      <a:pt x="5954471" y="1130300"/>
                    </a:lnTo>
                    <a:lnTo>
                      <a:pt x="5956452" y="1117600"/>
                    </a:lnTo>
                    <a:lnTo>
                      <a:pt x="5960326" y="1104900"/>
                    </a:lnTo>
                    <a:lnTo>
                      <a:pt x="5964148" y="1104900"/>
                    </a:lnTo>
                    <a:lnTo>
                      <a:pt x="5967882" y="1092200"/>
                    </a:lnTo>
                    <a:lnTo>
                      <a:pt x="5971616" y="1079500"/>
                    </a:lnTo>
                    <a:lnTo>
                      <a:pt x="5975248" y="1066800"/>
                    </a:lnTo>
                    <a:lnTo>
                      <a:pt x="5978880" y="1054100"/>
                    </a:lnTo>
                    <a:lnTo>
                      <a:pt x="5985980" y="1041400"/>
                    </a:lnTo>
                    <a:lnTo>
                      <a:pt x="5992939" y="1028700"/>
                    </a:lnTo>
                    <a:lnTo>
                      <a:pt x="5996381" y="1016000"/>
                    </a:lnTo>
                    <a:lnTo>
                      <a:pt x="5999797" y="1016000"/>
                    </a:lnTo>
                    <a:lnTo>
                      <a:pt x="6003201" y="1003300"/>
                    </a:lnTo>
                    <a:lnTo>
                      <a:pt x="6006592" y="1003300"/>
                    </a:lnTo>
                    <a:lnTo>
                      <a:pt x="6018974" y="977900"/>
                    </a:lnTo>
                    <a:lnTo>
                      <a:pt x="6016968" y="990600"/>
                    </a:lnTo>
                    <a:lnTo>
                      <a:pt x="6014377" y="1003300"/>
                    </a:lnTo>
                    <a:lnTo>
                      <a:pt x="6011532" y="1028700"/>
                    </a:lnTo>
                    <a:lnTo>
                      <a:pt x="5998210" y="1104900"/>
                    </a:lnTo>
                    <a:lnTo>
                      <a:pt x="5986411" y="1104900"/>
                    </a:lnTo>
                    <a:lnTo>
                      <a:pt x="5982220" y="1130300"/>
                    </a:lnTo>
                    <a:lnTo>
                      <a:pt x="5978258" y="1155700"/>
                    </a:lnTo>
                    <a:lnTo>
                      <a:pt x="5974512" y="1168400"/>
                    </a:lnTo>
                    <a:lnTo>
                      <a:pt x="5970956" y="1181100"/>
                    </a:lnTo>
                    <a:lnTo>
                      <a:pt x="5967069" y="1206500"/>
                    </a:lnTo>
                    <a:lnTo>
                      <a:pt x="5958929" y="1244600"/>
                    </a:lnTo>
                    <a:lnTo>
                      <a:pt x="5955106" y="1257300"/>
                    </a:lnTo>
                    <a:lnTo>
                      <a:pt x="5947765" y="1295400"/>
                    </a:lnTo>
                    <a:lnTo>
                      <a:pt x="5940780" y="1333500"/>
                    </a:lnTo>
                    <a:lnTo>
                      <a:pt x="5934037" y="1358900"/>
                    </a:lnTo>
                    <a:lnTo>
                      <a:pt x="5927369" y="1397000"/>
                    </a:lnTo>
                    <a:lnTo>
                      <a:pt x="5918949" y="1435100"/>
                    </a:lnTo>
                    <a:lnTo>
                      <a:pt x="5910275" y="1460500"/>
                    </a:lnTo>
                    <a:lnTo>
                      <a:pt x="5901233" y="1498600"/>
                    </a:lnTo>
                    <a:lnTo>
                      <a:pt x="5891720" y="1536700"/>
                    </a:lnTo>
                    <a:lnTo>
                      <a:pt x="5881611" y="1574800"/>
                    </a:lnTo>
                    <a:lnTo>
                      <a:pt x="5876188" y="1587500"/>
                    </a:lnTo>
                    <a:lnTo>
                      <a:pt x="5870194" y="1600200"/>
                    </a:lnTo>
                    <a:lnTo>
                      <a:pt x="5863412" y="1625600"/>
                    </a:lnTo>
                    <a:lnTo>
                      <a:pt x="5856363" y="1638300"/>
                    </a:lnTo>
                    <a:lnTo>
                      <a:pt x="5849048" y="1663700"/>
                    </a:lnTo>
                    <a:lnTo>
                      <a:pt x="5841428" y="1676400"/>
                    </a:lnTo>
                    <a:lnTo>
                      <a:pt x="5843575" y="1663700"/>
                    </a:lnTo>
                    <a:lnTo>
                      <a:pt x="5847880" y="1651000"/>
                    </a:lnTo>
                    <a:lnTo>
                      <a:pt x="5853455" y="1638300"/>
                    </a:lnTo>
                    <a:lnTo>
                      <a:pt x="5859424" y="1612900"/>
                    </a:lnTo>
                    <a:lnTo>
                      <a:pt x="5864898" y="1600200"/>
                    </a:lnTo>
                    <a:lnTo>
                      <a:pt x="5868644" y="1587500"/>
                    </a:lnTo>
                    <a:lnTo>
                      <a:pt x="5870130" y="1587500"/>
                    </a:lnTo>
                    <a:lnTo>
                      <a:pt x="5868835" y="1574800"/>
                    </a:lnTo>
                    <a:lnTo>
                      <a:pt x="5861329" y="1600200"/>
                    </a:lnTo>
                    <a:lnTo>
                      <a:pt x="5857773" y="1612900"/>
                    </a:lnTo>
                    <a:lnTo>
                      <a:pt x="5854674" y="1625600"/>
                    </a:lnTo>
                    <a:lnTo>
                      <a:pt x="5851893" y="1625600"/>
                    </a:lnTo>
                    <a:lnTo>
                      <a:pt x="5849417" y="1638300"/>
                    </a:lnTo>
                    <a:lnTo>
                      <a:pt x="5847232" y="1651000"/>
                    </a:lnTo>
                    <a:lnTo>
                      <a:pt x="5845289" y="1651000"/>
                    </a:lnTo>
                    <a:lnTo>
                      <a:pt x="5842025" y="1663700"/>
                    </a:lnTo>
                    <a:lnTo>
                      <a:pt x="5839384" y="1676400"/>
                    </a:lnTo>
                    <a:lnTo>
                      <a:pt x="5837136" y="1689100"/>
                    </a:lnTo>
                    <a:lnTo>
                      <a:pt x="5835002" y="1701800"/>
                    </a:lnTo>
                    <a:lnTo>
                      <a:pt x="5830138" y="1727200"/>
                    </a:lnTo>
                    <a:lnTo>
                      <a:pt x="5822950" y="1752600"/>
                    </a:lnTo>
                    <a:lnTo>
                      <a:pt x="5811215" y="1778000"/>
                    </a:lnTo>
                    <a:lnTo>
                      <a:pt x="5792698" y="1816100"/>
                    </a:lnTo>
                    <a:lnTo>
                      <a:pt x="5809386" y="1765300"/>
                    </a:lnTo>
                    <a:lnTo>
                      <a:pt x="5813463" y="1752600"/>
                    </a:lnTo>
                    <a:lnTo>
                      <a:pt x="5809043" y="1765300"/>
                    </a:lnTo>
                    <a:lnTo>
                      <a:pt x="5800318" y="1778000"/>
                    </a:lnTo>
                    <a:lnTo>
                      <a:pt x="5795378" y="1790700"/>
                    </a:lnTo>
                    <a:lnTo>
                      <a:pt x="5790679" y="1803400"/>
                    </a:lnTo>
                    <a:lnTo>
                      <a:pt x="5786818" y="1803400"/>
                    </a:lnTo>
                    <a:lnTo>
                      <a:pt x="5784393" y="1816100"/>
                    </a:lnTo>
                    <a:lnTo>
                      <a:pt x="5783821" y="1816100"/>
                    </a:lnTo>
                    <a:lnTo>
                      <a:pt x="5785802" y="1803400"/>
                    </a:lnTo>
                    <a:lnTo>
                      <a:pt x="5790539" y="1790700"/>
                    </a:lnTo>
                    <a:lnTo>
                      <a:pt x="5798274" y="1765300"/>
                    </a:lnTo>
                    <a:lnTo>
                      <a:pt x="5782488" y="1803400"/>
                    </a:lnTo>
                    <a:lnTo>
                      <a:pt x="5764758" y="1854200"/>
                    </a:lnTo>
                    <a:lnTo>
                      <a:pt x="5745442" y="1905000"/>
                    </a:lnTo>
                    <a:lnTo>
                      <a:pt x="5724830" y="1955800"/>
                    </a:lnTo>
                    <a:lnTo>
                      <a:pt x="5703278" y="1993900"/>
                    </a:lnTo>
                    <a:lnTo>
                      <a:pt x="5681103" y="2044700"/>
                    </a:lnTo>
                    <a:lnTo>
                      <a:pt x="5658612" y="2082800"/>
                    </a:lnTo>
                    <a:lnTo>
                      <a:pt x="5638825" y="2120900"/>
                    </a:lnTo>
                    <a:lnTo>
                      <a:pt x="5619178" y="2159000"/>
                    </a:lnTo>
                    <a:lnTo>
                      <a:pt x="5599836" y="2184400"/>
                    </a:lnTo>
                    <a:lnTo>
                      <a:pt x="5581002" y="2222500"/>
                    </a:lnTo>
                    <a:lnTo>
                      <a:pt x="5545328" y="2286000"/>
                    </a:lnTo>
                    <a:lnTo>
                      <a:pt x="5528322" y="2311400"/>
                    </a:lnTo>
                    <a:lnTo>
                      <a:pt x="5524373" y="2311400"/>
                    </a:lnTo>
                    <a:lnTo>
                      <a:pt x="5520537" y="2324100"/>
                    </a:lnTo>
                    <a:lnTo>
                      <a:pt x="5520144" y="2324100"/>
                    </a:lnTo>
                    <a:lnTo>
                      <a:pt x="5510619" y="2349500"/>
                    </a:lnTo>
                    <a:lnTo>
                      <a:pt x="5496217" y="2374900"/>
                    </a:lnTo>
                    <a:lnTo>
                      <a:pt x="5488521" y="2400300"/>
                    </a:lnTo>
                    <a:lnTo>
                      <a:pt x="5476443" y="2413000"/>
                    </a:lnTo>
                    <a:lnTo>
                      <a:pt x="5472379" y="2413000"/>
                    </a:lnTo>
                    <a:lnTo>
                      <a:pt x="5475516" y="2400300"/>
                    </a:lnTo>
                    <a:lnTo>
                      <a:pt x="5485054" y="2387600"/>
                    </a:lnTo>
                    <a:lnTo>
                      <a:pt x="5455907" y="2425700"/>
                    </a:lnTo>
                    <a:lnTo>
                      <a:pt x="5436870" y="2451100"/>
                    </a:lnTo>
                    <a:lnTo>
                      <a:pt x="5426608" y="2451100"/>
                    </a:lnTo>
                    <a:lnTo>
                      <a:pt x="5423801" y="2438400"/>
                    </a:lnTo>
                    <a:lnTo>
                      <a:pt x="5445112" y="2413000"/>
                    </a:lnTo>
                    <a:lnTo>
                      <a:pt x="5465915" y="2374900"/>
                    </a:lnTo>
                    <a:lnTo>
                      <a:pt x="5486476" y="2336800"/>
                    </a:lnTo>
                    <a:lnTo>
                      <a:pt x="5507075" y="2311400"/>
                    </a:lnTo>
                    <a:lnTo>
                      <a:pt x="5486425" y="2336800"/>
                    </a:lnTo>
                    <a:lnTo>
                      <a:pt x="5450878" y="2374900"/>
                    </a:lnTo>
                    <a:lnTo>
                      <a:pt x="5433631" y="2400300"/>
                    </a:lnTo>
                    <a:lnTo>
                      <a:pt x="5425668" y="2413000"/>
                    </a:lnTo>
                    <a:lnTo>
                      <a:pt x="5417490" y="2425700"/>
                    </a:lnTo>
                    <a:lnTo>
                      <a:pt x="5408663" y="2451100"/>
                    </a:lnTo>
                    <a:lnTo>
                      <a:pt x="5398871" y="2463800"/>
                    </a:lnTo>
                    <a:lnTo>
                      <a:pt x="5392293" y="2476500"/>
                    </a:lnTo>
                    <a:lnTo>
                      <a:pt x="5390426" y="2476500"/>
                    </a:lnTo>
                    <a:lnTo>
                      <a:pt x="5391670" y="2489200"/>
                    </a:lnTo>
                    <a:lnTo>
                      <a:pt x="5394388" y="2489200"/>
                    </a:lnTo>
                    <a:lnTo>
                      <a:pt x="5353774" y="2565400"/>
                    </a:lnTo>
                    <a:lnTo>
                      <a:pt x="5341963" y="2590800"/>
                    </a:lnTo>
                    <a:lnTo>
                      <a:pt x="5329199" y="2616200"/>
                    </a:lnTo>
                    <a:lnTo>
                      <a:pt x="5315318" y="2641600"/>
                    </a:lnTo>
                    <a:lnTo>
                      <a:pt x="5300180" y="2667000"/>
                    </a:lnTo>
                    <a:lnTo>
                      <a:pt x="5301297" y="2654300"/>
                    </a:lnTo>
                    <a:lnTo>
                      <a:pt x="5275389" y="2692400"/>
                    </a:lnTo>
                    <a:lnTo>
                      <a:pt x="5222875" y="2768600"/>
                    </a:lnTo>
                    <a:lnTo>
                      <a:pt x="5201145" y="2789631"/>
                    </a:lnTo>
                    <a:lnTo>
                      <a:pt x="5191772" y="2806700"/>
                    </a:lnTo>
                    <a:lnTo>
                      <a:pt x="5184686" y="2806700"/>
                    </a:lnTo>
                    <a:lnTo>
                      <a:pt x="5177307" y="2819400"/>
                    </a:lnTo>
                    <a:lnTo>
                      <a:pt x="5169890" y="2832100"/>
                    </a:lnTo>
                    <a:lnTo>
                      <a:pt x="5162410" y="2844800"/>
                    </a:lnTo>
                    <a:lnTo>
                      <a:pt x="5147297" y="2870200"/>
                    </a:lnTo>
                    <a:lnTo>
                      <a:pt x="5132222" y="2870200"/>
                    </a:lnTo>
                    <a:lnTo>
                      <a:pt x="5124793" y="2882900"/>
                    </a:lnTo>
                    <a:lnTo>
                      <a:pt x="5120818" y="2870200"/>
                    </a:lnTo>
                    <a:lnTo>
                      <a:pt x="5098110" y="2895600"/>
                    </a:lnTo>
                    <a:lnTo>
                      <a:pt x="5072672" y="2921000"/>
                    </a:lnTo>
                    <a:lnTo>
                      <a:pt x="5044935" y="2946400"/>
                    </a:lnTo>
                    <a:lnTo>
                      <a:pt x="5015382" y="2984500"/>
                    </a:lnTo>
                    <a:lnTo>
                      <a:pt x="4999240" y="3009900"/>
                    </a:lnTo>
                    <a:lnTo>
                      <a:pt x="4982235" y="3035300"/>
                    </a:lnTo>
                    <a:lnTo>
                      <a:pt x="4964569" y="3048000"/>
                    </a:lnTo>
                    <a:lnTo>
                      <a:pt x="4946447" y="3073400"/>
                    </a:lnTo>
                    <a:lnTo>
                      <a:pt x="4927879" y="3086100"/>
                    </a:lnTo>
                    <a:lnTo>
                      <a:pt x="4908956" y="3111500"/>
                    </a:lnTo>
                    <a:lnTo>
                      <a:pt x="4889741" y="3124200"/>
                    </a:lnTo>
                    <a:lnTo>
                      <a:pt x="4870310" y="3149600"/>
                    </a:lnTo>
                    <a:lnTo>
                      <a:pt x="4881727" y="3124200"/>
                    </a:lnTo>
                    <a:lnTo>
                      <a:pt x="4872113" y="3136900"/>
                    </a:lnTo>
                    <a:lnTo>
                      <a:pt x="4860518" y="3149600"/>
                    </a:lnTo>
                    <a:lnTo>
                      <a:pt x="4847260" y="3162300"/>
                    </a:lnTo>
                    <a:lnTo>
                      <a:pt x="4832642" y="3187700"/>
                    </a:lnTo>
                    <a:lnTo>
                      <a:pt x="4815941" y="3200400"/>
                    </a:lnTo>
                    <a:lnTo>
                      <a:pt x="4797831" y="3213100"/>
                    </a:lnTo>
                    <a:lnTo>
                      <a:pt x="4778591" y="3238500"/>
                    </a:lnTo>
                    <a:lnTo>
                      <a:pt x="4758563" y="3251200"/>
                    </a:lnTo>
                    <a:lnTo>
                      <a:pt x="4675606" y="3314700"/>
                    </a:lnTo>
                    <a:lnTo>
                      <a:pt x="4635563" y="3352800"/>
                    </a:lnTo>
                    <a:lnTo>
                      <a:pt x="4616716" y="3365500"/>
                    </a:lnTo>
                    <a:lnTo>
                      <a:pt x="4607534" y="3378200"/>
                    </a:lnTo>
                    <a:lnTo>
                      <a:pt x="4600346" y="3378200"/>
                    </a:lnTo>
                    <a:lnTo>
                      <a:pt x="4631283" y="3352800"/>
                    </a:lnTo>
                    <a:lnTo>
                      <a:pt x="4645850" y="3327400"/>
                    </a:lnTo>
                    <a:lnTo>
                      <a:pt x="4630559" y="3327400"/>
                    </a:lnTo>
                    <a:lnTo>
                      <a:pt x="4645304" y="3314700"/>
                    </a:lnTo>
                    <a:lnTo>
                      <a:pt x="4662030" y="3302000"/>
                    </a:lnTo>
                    <a:lnTo>
                      <a:pt x="4678438" y="3276600"/>
                    </a:lnTo>
                    <a:lnTo>
                      <a:pt x="4705947" y="3251200"/>
                    </a:lnTo>
                    <a:lnTo>
                      <a:pt x="4723028" y="3238500"/>
                    </a:lnTo>
                    <a:lnTo>
                      <a:pt x="4742053" y="3225800"/>
                    </a:lnTo>
                    <a:lnTo>
                      <a:pt x="4761535" y="3200400"/>
                    </a:lnTo>
                    <a:lnTo>
                      <a:pt x="4780013" y="3187700"/>
                    </a:lnTo>
                    <a:lnTo>
                      <a:pt x="4796117" y="3175000"/>
                    </a:lnTo>
                    <a:lnTo>
                      <a:pt x="4808677" y="3162300"/>
                    </a:lnTo>
                    <a:lnTo>
                      <a:pt x="4816589" y="3162300"/>
                    </a:lnTo>
                    <a:lnTo>
                      <a:pt x="4797425" y="3187700"/>
                    </a:lnTo>
                    <a:lnTo>
                      <a:pt x="4783594" y="3200400"/>
                    </a:lnTo>
                    <a:lnTo>
                      <a:pt x="4774920" y="3200400"/>
                    </a:lnTo>
                    <a:lnTo>
                      <a:pt x="4771161" y="3213100"/>
                    </a:lnTo>
                    <a:lnTo>
                      <a:pt x="4776419" y="3213100"/>
                    </a:lnTo>
                    <a:lnTo>
                      <a:pt x="4784433" y="3200400"/>
                    </a:lnTo>
                    <a:lnTo>
                      <a:pt x="4795342" y="3200400"/>
                    </a:lnTo>
                    <a:lnTo>
                      <a:pt x="4806010" y="3187700"/>
                    </a:lnTo>
                    <a:lnTo>
                      <a:pt x="4817554" y="3175000"/>
                    </a:lnTo>
                    <a:lnTo>
                      <a:pt x="4823726" y="3162300"/>
                    </a:lnTo>
                    <a:lnTo>
                      <a:pt x="4829886" y="3149600"/>
                    </a:lnTo>
                    <a:lnTo>
                      <a:pt x="4842891" y="3136900"/>
                    </a:lnTo>
                    <a:lnTo>
                      <a:pt x="4895570" y="3086100"/>
                    </a:lnTo>
                    <a:lnTo>
                      <a:pt x="4906848" y="3073400"/>
                    </a:lnTo>
                    <a:lnTo>
                      <a:pt x="4918126" y="3060700"/>
                    </a:lnTo>
                    <a:lnTo>
                      <a:pt x="4935093" y="3035300"/>
                    </a:lnTo>
                    <a:lnTo>
                      <a:pt x="4944288" y="3022600"/>
                    </a:lnTo>
                    <a:lnTo>
                      <a:pt x="4943551" y="3022600"/>
                    </a:lnTo>
                    <a:lnTo>
                      <a:pt x="4967617" y="2997200"/>
                    </a:lnTo>
                    <a:lnTo>
                      <a:pt x="4981740" y="2984500"/>
                    </a:lnTo>
                    <a:lnTo>
                      <a:pt x="4989195" y="2971800"/>
                    </a:lnTo>
                    <a:lnTo>
                      <a:pt x="4996421" y="2971800"/>
                    </a:lnTo>
                    <a:lnTo>
                      <a:pt x="5001552" y="2959100"/>
                    </a:lnTo>
                    <a:lnTo>
                      <a:pt x="5011420" y="2959100"/>
                    </a:lnTo>
                    <a:lnTo>
                      <a:pt x="5028831" y="2933700"/>
                    </a:lnTo>
                    <a:lnTo>
                      <a:pt x="5032235" y="2933700"/>
                    </a:lnTo>
                    <a:lnTo>
                      <a:pt x="5027968" y="2946400"/>
                    </a:lnTo>
                    <a:lnTo>
                      <a:pt x="5018684" y="2959100"/>
                    </a:lnTo>
                    <a:lnTo>
                      <a:pt x="5007026" y="2984500"/>
                    </a:lnTo>
                    <a:lnTo>
                      <a:pt x="5046827" y="2933700"/>
                    </a:lnTo>
                    <a:lnTo>
                      <a:pt x="5116487" y="2844800"/>
                    </a:lnTo>
                    <a:lnTo>
                      <a:pt x="5143309" y="2819400"/>
                    </a:lnTo>
                    <a:lnTo>
                      <a:pt x="5151958" y="2806700"/>
                    </a:lnTo>
                    <a:lnTo>
                      <a:pt x="5169243" y="2781300"/>
                    </a:lnTo>
                    <a:lnTo>
                      <a:pt x="5220246" y="2717800"/>
                    </a:lnTo>
                    <a:lnTo>
                      <a:pt x="5214175" y="2717800"/>
                    </a:lnTo>
                    <a:lnTo>
                      <a:pt x="5198757" y="2730500"/>
                    </a:lnTo>
                    <a:lnTo>
                      <a:pt x="5178044" y="2755900"/>
                    </a:lnTo>
                    <a:lnTo>
                      <a:pt x="5156111" y="2781300"/>
                    </a:lnTo>
                    <a:lnTo>
                      <a:pt x="5145976" y="2794000"/>
                    </a:lnTo>
                    <a:lnTo>
                      <a:pt x="5136959" y="2794000"/>
                    </a:lnTo>
                    <a:lnTo>
                      <a:pt x="5129619" y="2806700"/>
                    </a:lnTo>
                    <a:lnTo>
                      <a:pt x="5123281" y="2806700"/>
                    </a:lnTo>
                    <a:lnTo>
                      <a:pt x="5128095" y="2794000"/>
                    </a:lnTo>
                    <a:lnTo>
                      <a:pt x="5137035" y="2781300"/>
                    </a:lnTo>
                    <a:lnTo>
                      <a:pt x="5144122" y="2768600"/>
                    </a:lnTo>
                    <a:lnTo>
                      <a:pt x="5151145" y="2743200"/>
                    </a:lnTo>
                    <a:lnTo>
                      <a:pt x="5169382" y="2717800"/>
                    </a:lnTo>
                    <a:lnTo>
                      <a:pt x="5210099" y="2654300"/>
                    </a:lnTo>
                    <a:lnTo>
                      <a:pt x="5212258" y="2654300"/>
                    </a:lnTo>
                    <a:lnTo>
                      <a:pt x="5207203" y="2667000"/>
                    </a:lnTo>
                    <a:lnTo>
                      <a:pt x="5200866" y="2679700"/>
                    </a:lnTo>
                    <a:lnTo>
                      <a:pt x="5220119" y="2654300"/>
                    </a:lnTo>
                    <a:lnTo>
                      <a:pt x="5235829" y="2628900"/>
                    </a:lnTo>
                    <a:lnTo>
                      <a:pt x="5252415" y="2616200"/>
                    </a:lnTo>
                    <a:lnTo>
                      <a:pt x="5274297" y="2590800"/>
                    </a:lnTo>
                    <a:lnTo>
                      <a:pt x="5277015" y="2590800"/>
                    </a:lnTo>
                    <a:lnTo>
                      <a:pt x="5271478" y="2603284"/>
                    </a:lnTo>
                    <a:lnTo>
                      <a:pt x="5288432" y="2590800"/>
                    </a:lnTo>
                    <a:lnTo>
                      <a:pt x="5286553" y="2590800"/>
                    </a:lnTo>
                    <a:lnTo>
                      <a:pt x="5303266" y="2565400"/>
                    </a:lnTo>
                    <a:lnTo>
                      <a:pt x="5351234" y="2492146"/>
                    </a:lnTo>
                    <a:lnTo>
                      <a:pt x="5333352" y="2514600"/>
                    </a:lnTo>
                    <a:lnTo>
                      <a:pt x="5307419" y="2552700"/>
                    </a:lnTo>
                    <a:lnTo>
                      <a:pt x="5290794" y="2565400"/>
                    </a:lnTo>
                    <a:lnTo>
                      <a:pt x="5328983" y="2501900"/>
                    </a:lnTo>
                    <a:lnTo>
                      <a:pt x="5338965" y="2489200"/>
                    </a:lnTo>
                    <a:lnTo>
                      <a:pt x="5350688" y="2463800"/>
                    </a:lnTo>
                    <a:lnTo>
                      <a:pt x="5363896" y="2451100"/>
                    </a:lnTo>
                    <a:lnTo>
                      <a:pt x="5378348" y="2425700"/>
                    </a:lnTo>
                    <a:lnTo>
                      <a:pt x="5392712" y="2400300"/>
                    </a:lnTo>
                    <a:lnTo>
                      <a:pt x="5407736" y="2374900"/>
                    </a:lnTo>
                    <a:lnTo>
                      <a:pt x="5423217" y="2349500"/>
                    </a:lnTo>
                    <a:lnTo>
                      <a:pt x="5438978" y="2324100"/>
                    </a:lnTo>
                    <a:lnTo>
                      <a:pt x="5462956" y="2286000"/>
                    </a:lnTo>
                    <a:lnTo>
                      <a:pt x="5479046" y="2260600"/>
                    </a:lnTo>
                    <a:lnTo>
                      <a:pt x="5486781" y="2260600"/>
                    </a:lnTo>
                    <a:lnTo>
                      <a:pt x="5494147" y="2247900"/>
                    </a:lnTo>
                    <a:lnTo>
                      <a:pt x="5501106" y="2235200"/>
                    </a:lnTo>
                    <a:lnTo>
                      <a:pt x="5514708" y="2209800"/>
                    </a:lnTo>
                    <a:lnTo>
                      <a:pt x="5527484" y="2197100"/>
                    </a:lnTo>
                    <a:lnTo>
                      <a:pt x="5539232" y="2171700"/>
                    </a:lnTo>
                    <a:lnTo>
                      <a:pt x="5549722" y="2159000"/>
                    </a:lnTo>
                    <a:lnTo>
                      <a:pt x="5575478" y="2120900"/>
                    </a:lnTo>
                    <a:lnTo>
                      <a:pt x="5578018" y="2108200"/>
                    </a:lnTo>
                    <a:lnTo>
                      <a:pt x="5580558" y="2095500"/>
                    </a:lnTo>
                    <a:lnTo>
                      <a:pt x="5576697" y="2095500"/>
                    </a:lnTo>
                    <a:lnTo>
                      <a:pt x="5575605" y="2082800"/>
                    </a:lnTo>
                    <a:lnTo>
                      <a:pt x="5592991" y="2044700"/>
                    </a:lnTo>
                    <a:lnTo>
                      <a:pt x="5613641" y="2006600"/>
                    </a:lnTo>
                    <a:lnTo>
                      <a:pt x="5634647" y="1968500"/>
                    </a:lnTo>
                    <a:lnTo>
                      <a:pt x="5653138" y="1917700"/>
                    </a:lnTo>
                    <a:lnTo>
                      <a:pt x="5652605" y="1905000"/>
                    </a:lnTo>
                    <a:lnTo>
                      <a:pt x="5659221" y="1892300"/>
                    </a:lnTo>
                    <a:lnTo>
                      <a:pt x="5665724" y="1866900"/>
                    </a:lnTo>
                    <a:lnTo>
                      <a:pt x="5664860" y="1841500"/>
                    </a:lnTo>
                    <a:lnTo>
                      <a:pt x="5675096" y="1828800"/>
                    </a:lnTo>
                    <a:lnTo>
                      <a:pt x="5685180" y="1803400"/>
                    </a:lnTo>
                    <a:lnTo>
                      <a:pt x="5695112" y="1778000"/>
                    </a:lnTo>
                    <a:lnTo>
                      <a:pt x="5704878" y="1752600"/>
                    </a:lnTo>
                    <a:lnTo>
                      <a:pt x="5704306" y="1739900"/>
                    </a:lnTo>
                    <a:lnTo>
                      <a:pt x="5699569" y="1752600"/>
                    </a:lnTo>
                    <a:lnTo>
                      <a:pt x="5691606" y="1765300"/>
                    </a:lnTo>
                    <a:lnTo>
                      <a:pt x="5681345" y="1790700"/>
                    </a:lnTo>
                    <a:lnTo>
                      <a:pt x="5669826" y="1816100"/>
                    </a:lnTo>
                    <a:lnTo>
                      <a:pt x="5658116" y="1854200"/>
                    </a:lnTo>
                    <a:lnTo>
                      <a:pt x="5647499" y="1866900"/>
                    </a:lnTo>
                    <a:lnTo>
                      <a:pt x="5639270" y="1892300"/>
                    </a:lnTo>
                    <a:lnTo>
                      <a:pt x="5628208" y="1892300"/>
                    </a:lnTo>
                    <a:lnTo>
                      <a:pt x="5630824" y="1879600"/>
                    </a:lnTo>
                    <a:lnTo>
                      <a:pt x="5636120" y="1866900"/>
                    </a:lnTo>
                    <a:lnTo>
                      <a:pt x="5641924" y="1854200"/>
                    </a:lnTo>
                    <a:lnTo>
                      <a:pt x="5646267" y="1841500"/>
                    </a:lnTo>
                    <a:lnTo>
                      <a:pt x="5642521" y="1841500"/>
                    </a:lnTo>
                    <a:lnTo>
                      <a:pt x="5626201" y="1892300"/>
                    </a:lnTo>
                    <a:lnTo>
                      <a:pt x="5617553" y="1917700"/>
                    </a:lnTo>
                    <a:lnTo>
                      <a:pt x="5611838" y="1930400"/>
                    </a:lnTo>
                    <a:lnTo>
                      <a:pt x="5604319" y="1955800"/>
                    </a:lnTo>
                    <a:lnTo>
                      <a:pt x="5591886" y="1981200"/>
                    </a:lnTo>
                    <a:lnTo>
                      <a:pt x="5581408" y="2006600"/>
                    </a:lnTo>
                    <a:lnTo>
                      <a:pt x="5568505" y="2006600"/>
                    </a:lnTo>
                    <a:lnTo>
                      <a:pt x="5586273" y="1981200"/>
                    </a:lnTo>
                    <a:lnTo>
                      <a:pt x="5596737" y="1955800"/>
                    </a:lnTo>
                    <a:lnTo>
                      <a:pt x="5602186" y="1943100"/>
                    </a:lnTo>
                    <a:lnTo>
                      <a:pt x="5604891" y="1930400"/>
                    </a:lnTo>
                    <a:lnTo>
                      <a:pt x="5606885" y="1917700"/>
                    </a:lnTo>
                    <a:lnTo>
                      <a:pt x="5610364" y="1905000"/>
                    </a:lnTo>
                    <a:lnTo>
                      <a:pt x="5617311" y="1892300"/>
                    </a:lnTo>
                    <a:lnTo>
                      <a:pt x="5629719" y="1854200"/>
                    </a:lnTo>
                    <a:lnTo>
                      <a:pt x="5633821" y="1854200"/>
                    </a:lnTo>
                    <a:lnTo>
                      <a:pt x="5638812" y="1828800"/>
                    </a:lnTo>
                    <a:lnTo>
                      <a:pt x="5647563" y="1816100"/>
                    </a:lnTo>
                    <a:lnTo>
                      <a:pt x="5670499" y="1752600"/>
                    </a:lnTo>
                    <a:lnTo>
                      <a:pt x="5681700" y="1727200"/>
                    </a:lnTo>
                    <a:lnTo>
                      <a:pt x="5691175" y="1701800"/>
                    </a:lnTo>
                    <a:lnTo>
                      <a:pt x="5697931" y="1676400"/>
                    </a:lnTo>
                    <a:lnTo>
                      <a:pt x="5713996" y="1651000"/>
                    </a:lnTo>
                    <a:lnTo>
                      <a:pt x="5716232" y="1651000"/>
                    </a:lnTo>
                    <a:lnTo>
                      <a:pt x="5709653" y="1676400"/>
                    </a:lnTo>
                    <a:lnTo>
                      <a:pt x="5699264" y="1714500"/>
                    </a:lnTo>
                    <a:lnTo>
                      <a:pt x="5690095" y="1752600"/>
                    </a:lnTo>
                    <a:lnTo>
                      <a:pt x="5687149" y="1765300"/>
                    </a:lnTo>
                    <a:lnTo>
                      <a:pt x="5698147" y="1727200"/>
                    </a:lnTo>
                    <a:lnTo>
                      <a:pt x="5708904" y="1701800"/>
                    </a:lnTo>
                    <a:lnTo>
                      <a:pt x="5719546" y="1663700"/>
                    </a:lnTo>
                    <a:lnTo>
                      <a:pt x="5724906" y="1651000"/>
                    </a:lnTo>
                    <a:lnTo>
                      <a:pt x="5730265" y="1638300"/>
                    </a:lnTo>
                    <a:lnTo>
                      <a:pt x="5726582" y="1663700"/>
                    </a:lnTo>
                    <a:lnTo>
                      <a:pt x="5729694" y="1663700"/>
                    </a:lnTo>
                    <a:lnTo>
                      <a:pt x="5731408" y="1676400"/>
                    </a:lnTo>
                    <a:lnTo>
                      <a:pt x="5723560" y="1714500"/>
                    </a:lnTo>
                    <a:lnTo>
                      <a:pt x="5740247" y="1663700"/>
                    </a:lnTo>
                    <a:lnTo>
                      <a:pt x="5754370" y="1638300"/>
                    </a:lnTo>
                    <a:lnTo>
                      <a:pt x="5767552" y="1600200"/>
                    </a:lnTo>
                    <a:lnTo>
                      <a:pt x="5776811" y="1574800"/>
                    </a:lnTo>
                    <a:lnTo>
                      <a:pt x="5736996" y="1574800"/>
                    </a:lnTo>
                    <a:lnTo>
                      <a:pt x="5733389" y="1574800"/>
                    </a:lnTo>
                    <a:lnTo>
                      <a:pt x="5724029" y="1574800"/>
                    </a:lnTo>
                    <a:lnTo>
                      <a:pt x="5714682" y="1600200"/>
                    </a:lnTo>
                    <a:lnTo>
                      <a:pt x="5704395" y="1625600"/>
                    </a:lnTo>
                    <a:lnTo>
                      <a:pt x="5693257" y="1663700"/>
                    </a:lnTo>
                    <a:lnTo>
                      <a:pt x="5668835" y="1727200"/>
                    </a:lnTo>
                    <a:lnTo>
                      <a:pt x="5662130" y="1739900"/>
                    </a:lnTo>
                    <a:lnTo>
                      <a:pt x="5655043" y="1765300"/>
                    </a:lnTo>
                    <a:lnTo>
                      <a:pt x="5647702" y="1778000"/>
                    </a:lnTo>
                    <a:lnTo>
                      <a:pt x="5640209" y="1803400"/>
                    </a:lnTo>
                    <a:lnTo>
                      <a:pt x="5622125" y="1841500"/>
                    </a:lnTo>
                    <a:lnTo>
                      <a:pt x="5602910" y="1892300"/>
                    </a:lnTo>
                    <a:lnTo>
                      <a:pt x="5582818" y="1943100"/>
                    </a:lnTo>
                    <a:lnTo>
                      <a:pt x="5562117" y="1981200"/>
                    </a:lnTo>
                    <a:lnTo>
                      <a:pt x="5541048" y="2032000"/>
                    </a:lnTo>
                    <a:lnTo>
                      <a:pt x="5519864" y="2070100"/>
                    </a:lnTo>
                    <a:lnTo>
                      <a:pt x="5498833" y="2108200"/>
                    </a:lnTo>
                    <a:lnTo>
                      <a:pt x="5518543" y="2057400"/>
                    </a:lnTo>
                    <a:lnTo>
                      <a:pt x="5497690" y="2095500"/>
                    </a:lnTo>
                    <a:lnTo>
                      <a:pt x="5480202" y="2120900"/>
                    </a:lnTo>
                    <a:lnTo>
                      <a:pt x="5465762" y="2146300"/>
                    </a:lnTo>
                    <a:lnTo>
                      <a:pt x="5454040" y="2171700"/>
                    </a:lnTo>
                    <a:lnTo>
                      <a:pt x="5450535" y="2171700"/>
                    </a:lnTo>
                    <a:lnTo>
                      <a:pt x="5447436" y="2184400"/>
                    </a:lnTo>
                    <a:lnTo>
                      <a:pt x="5441975" y="2197100"/>
                    </a:lnTo>
                    <a:lnTo>
                      <a:pt x="5439803" y="2197100"/>
                    </a:lnTo>
                    <a:lnTo>
                      <a:pt x="5435778" y="2209800"/>
                    </a:lnTo>
                    <a:lnTo>
                      <a:pt x="5432501" y="2209800"/>
                    </a:lnTo>
                    <a:lnTo>
                      <a:pt x="5427980" y="2222500"/>
                    </a:lnTo>
                    <a:lnTo>
                      <a:pt x="5419356" y="2260600"/>
                    </a:lnTo>
                    <a:lnTo>
                      <a:pt x="5411089" y="2286000"/>
                    </a:lnTo>
                    <a:lnTo>
                      <a:pt x="5399621" y="2311400"/>
                    </a:lnTo>
                    <a:lnTo>
                      <a:pt x="5381383" y="2349500"/>
                    </a:lnTo>
                    <a:lnTo>
                      <a:pt x="5393194" y="2324100"/>
                    </a:lnTo>
                    <a:lnTo>
                      <a:pt x="5392598" y="2324100"/>
                    </a:lnTo>
                    <a:lnTo>
                      <a:pt x="5382488" y="2336800"/>
                    </a:lnTo>
                    <a:lnTo>
                      <a:pt x="5365737" y="2362200"/>
                    </a:lnTo>
                    <a:lnTo>
                      <a:pt x="5345227" y="2387600"/>
                    </a:lnTo>
                    <a:lnTo>
                      <a:pt x="5334660" y="2400300"/>
                    </a:lnTo>
                    <a:lnTo>
                      <a:pt x="5323052" y="2413000"/>
                    </a:lnTo>
                    <a:lnTo>
                      <a:pt x="5311991" y="2425700"/>
                    </a:lnTo>
                    <a:lnTo>
                      <a:pt x="5301856" y="2438400"/>
                    </a:lnTo>
                    <a:lnTo>
                      <a:pt x="5293055" y="2451100"/>
                    </a:lnTo>
                    <a:lnTo>
                      <a:pt x="5285981" y="2463800"/>
                    </a:lnTo>
                    <a:lnTo>
                      <a:pt x="5276710" y="2476500"/>
                    </a:lnTo>
                    <a:lnTo>
                      <a:pt x="5267706" y="2489200"/>
                    </a:lnTo>
                    <a:lnTo>
                      <a:pt x="5258892" y="2514600"/>
                    </a:lnTo>
                    <a:lnTo>
                      <a:pt x="5232781" y="2552700"/>
                    </a:lnTo>
                    <a:lnTo>
                      <a:pt x="5223815" y="2578100"/>
                    </a:lnTo>
                    <a:lnTo>
                      <a:pt x="5214302" y="2590800"/>
                    </a:lnTo>
                    <a:lnTo>
                      <a:pt x="5193538" y="2628900"/>
                    </a:lnTo>
                    <a:lnTo>
                      <a:pt x="5169789" y="2654300"/>
                    </a:lnTo>
                    <a:lnTo>
                      <a:pt x="5142420" y="2692400"/>
                    </a:lnTo>
                    <a:lnTo>
                      <a:pt x="5110772" y="2730500"/>
                    </a:lnTo>
                    <a:lnTo>
                      <a:pt x="5101120" y="2743200"/>
                    </a:lnTo>
                    <a:lnTo>
                      <a:pt x="5083010" y="2743200"/>
                    </a:lnTo>
                    <a:lnTo>
                      <a:pt x="5072913" y="2755900"/>
                    </a:lnTo>
                    <a:lnTo>
                      <a:pt x="5061318" y="2755900"/>
                    </a:lnTo>
                    <a:lnTo>
                      <a:pt x="5047551" y="2768600"/>
                    </a:lnTo>
                    <a:lnTo>
                      <a:pt x="5030787" y="2794000"/>
                    </a:lnTo>
                    <a:lnTo>
                      <a:pt x="5010251" y="2806700"/>
                    </a:lnTo>
                    <a:lnTo>
                      <a:pt x="4976304" y="2857500"/>
                    </a:lnTo>
                    <a:lnTo>
                      <a:pt x="4964468" y="2870200"/>
                    </a:lnTo>
                    <a:lnTo>
                      <a:pt x="4952301" y="2895600"/>
                    </a:lnTo>
                    <a:lnTo>
                      <a:pt x="4927498" y="2921000"/>
                    </a:lnTo>
                    <a:lnTo>
                      <a:pt x="4916919" y="2933700"/>
                    </a:lnTo>
                    <a:lnTo>
                      <a:pt x="4905362" y="2946400"/>
                    </a:lnTo>
                    <a:lnTo>
                      <a:pt x="4856492" y="2997200"/>
                    </a:lnTo>
                    <a:lnTo>
                      <a:pt x="4833163" y="3022600"/>
                    </a:lnTo>
                    <a:lnTo>
                      <a:pt x="4811649" y="3035300"/>
                    </a:lnTo>
                    <a:lnTo>
                      <a:pt x="4792675" y="3060700"/>
                    </a:lnTo>
                    <a:lnTo>
                      <a:pt x="4800981" y="3048000"/>
                    </a:lnTo>
                    <a:lnTo>
                      <a:pt x="4782578" y="3066643"/>
                    </a:lnTo>
                    <a:lnTo>
                      <a:pt x="4782578" y="3086100"/>
                    </a:lnTo>
                    <a:lnTo>
                      <a:pt x="4774400" y="3098800"/>
                    </a:lnTo>
                    <a:lnTo>
                      <a:pt x="4771148" y="3098800"/>
                    </a:lnTo>
                    <a:lnTo>
                      <a:pt x="4775619" y="3086100"/>
                    </a:lnTo>
                    <a:lnTo>
                      <a:pt x="4782578" y="3086100"/>
                    </a:lnTo>
                    <a:lnTo>
                      <a:pt x="4782578" y="3066643"/>
                    </a:lnTo>
                    <a:lnTo>
                      <a:pt x="4775898" y="3073400"/>
                    </a:lnTo>
                    <a:lnTo>
                      <a:pt x="4758194" y="3086100"/>
                    </a:lnTo>
                    <a:lnTo>
                      <a:pt x="4747958" y="3098800"/>
                    </a:lnTo>
                    <a:lnTo>
                      <a:pt x="4745291" y="3111500"/>
                    </a:lnTo>
                    <a:lnTo>
                      <a:pt x="4756239" y="3111500"/>
                    </a:lnTo>
                    <a:lnTo>
                      <a:pt x="4759706" y="3098800"/>
                    </a:lnTo>
                    <a:lnTo>
                      <a:pt x="4769243" y="3098800"/>
                    </a:lnTo>
                    <a:lnTo>
                      <a:pt x="4762258" y="3111500"/>
                    </a:lnTo>
                    <a:lnTo>
                      <a:pt x="4758080" y="3111500"/>
                    </a:lnTo>
                    <a:lnTo>
                      <a:pt x="4750955" y="3124200"/>
                    </a:lnTo>
                    <a:lnTo>
                      <a:pt x="4743488" y="3136900"/>
                    </a:lnTo>
                    <a:lnTo>
                      <a:pt x="4735754" y="3136900"/>
                    </a:lnTo>
                    <a:lnTo>
                      <a:pt x="4727816" y="3149600"/>
                    </a:lnTo>
                    <a:lnTo>
                      <a:pt x="4723168" y="3149600"/>
                    </a:lnTo>
                    <a:lnTo>
                      <a:pt x="4656455" y="3213100"/>
                    </a:lnTo>
                    <a:lnTo>
                      <a:pt x="4585970" y="3289300"/>
                    </a:lnTo>
                    <a:lnTo>
                      <a:pt x="4566971" y="3314700"/>
                    </a:lnTo>
                    <a:lnTo>
                      <a:pt x="4546485" y="3327400"/>
                    </a:lnTo>
                    <a:lnTo>
                      <a:pt x="4524705" y="3352800"/>
                    </a:lnTo>
                    <a:lnTo>
                      <a:pt x="4501832" y="3365500"/>
                    </a:lnTo>
                    <a:lnTo>
                      <a:pt x="4477702" y="3390900"/>
                    </a:lnTo>
                    <a:lnTo>
                      <a:pt x="4452188" y="3416300"/>
                    </a:lnTo>
                    <a:lnTo>
                      <a:pt x="4438688" y="3429000"/>
                    </a:lnTo>
                    <a:lnTo>
                      <a:pt x="4446194" y="3429000"/>
                    </a:lnTo>
                    <a:lnTo>
                      <a:pt x="4429366" y="3441700"/>
                    </a:lnTo>
                    <a:lnTo>
                      <a:pt x="4412564" y="3467100"/>
                    </a:lnTo>
                    <a:lnTo>
                      <a:pt x="4378617" y="3492500"/>
                    </a:lnTo>
                    <a:lnTo>
                      <a:pt x="4345800" y="3505200"/>
                    </a:lnTo>
                    <a:lnTo>
                      <a:pt x="4307979" y="3543300"/>
                    </a:lnTo>
                    <a:lnTo>
                      <a:pt x="4355909" y="3517900"/>
                    </a:lnTo>
                    <a:lnTo>
                      <a:pt x="4383900" y="3505200"/>
                    </a:lnTo>
                    <a:lnTo>
                      <a:pt x="4390910" y="3492500"/>
                    </a:lnTo>
                    <a:lnTo>
                      <a:pt x="4404601" y="3492500"/>
                    </a:lnTo>
                    <a:lnTo>
                      <a:pt x="4411408" y="3479800"/>
                    </a:lnTo>
                    <a:lnTo>
                      <a:pt x="4437710" y="3467100"/>
                    </a:lnTo>
                    <a:lnTo>
                      <a:pt x="4461434" y="3454400"/>
                    </a:lnTo>
                    <a:lnTo>
                      <a:pt x="4480992" y="3441700"/>
                    </a:lnTo>
                    <a:lnTo>
                      <a:pt x="4494835" y="3429000"/>
                    </a:lnTo>
                    <a:lnTo>
                      <a:pt x="4472940" y="3454400"/>
                    </a:lnTo>
                    <a:lnTo>
                      <a:pt x="4449800" y="3467100"/>
                    </a:lnTo>
                    <a:lnTo>
                      <a:pt x="4425467" y="3492500"/>
                    </a:lnTo>
                    <a:lnTo>
                      <a:pt x="4399966" y="3505200"/>
                    </a:lnTo>
                    <a:lnTo>
                      <a:pt x="4372267" y="3530600"/>
                    </a:lnTo>
                    <a:lnTo>
                      <a:pt x="4343336" y="3556000"/>
                    </a:lnTo>
                    <a:lnTo>
                      <a:pt x="4313275" y="3568700"/>
                    </a:lnTo>
                    <a:lnTo>
                      <a:pt x="4282186" y="3594100"/>
                    </a:lnTo>
                    <a:lnTo>
                      <a:pt x="4216920" y="3644900"/>
                    </a:lnTo>
                    <a:lnTo>
                      <a:pt x="4199661" y="3657600"/>
                    </a:lnTo>
                    <a:lnTo>
                      <a:pt x="4181970" y="3670300"/>
                    </a:lnTo>
                    <a:lnTo>
                      <a:pt x="4163936" y="3683000"/>
                    </a:lnTo>
                    <a:lnTo>
                      <a:pt x="4145610" y="3708400"/>
                    </a:lnTo>
                    <a:lnTo>
                      <a:pt x="4069804" y="3759200"/>
                    </a:lnTo>
                    <a:lnTo>
                      <a:pt x="4060113" y="3759200"/>
                    </a:lnTo>
                    <a:lnTo>
                      <a:pt x="4040695" y="3784600"/>
                    </a:lnTo>
                    <a:lnTo>
                      <a:pt x="4030942" y="3784600"/>
                    </a:lnTo>
                    <a:lnTo>
                      <a:pt x="4020807" y="3797300"/>
                    </a:lnTo>
                    <a:lnTo>
                      <a:pt x="4010609" y="3797300"/>
                    </a:lnTo>
                    <a:lnTo>
                      <a:pt x="4000322" y="3810000"/>
                    </a:lnTo>
                    <a:lnTo>
                      <a:pt x="4003103" y="3810000"/>
                    </a:lnTo>
                    <a:lnTo>
                      <a:pt x="3999344" y="3811193"/>
                    </a:lnTo>
                    <a:lnTo>
                      <a:pt x="3989946" y="3822700"/>
                    </a:lnTo>
                    <a:lnTo>
                      <a:pt x="3991978" y="3813518"/>
                    </a:lnTo>
                    <a:lnTo>
                      <a:pt x="3963009" y="3822700"/>
                    </a:lnTo>
                    <a:lnTo>
                      <a:pt x="3930751" y="3848100"/>
                    </a:lnTo>
                    <a:lnTo>
                      <a:pt x="3904183" y="3860800"/>
                    </a:lnTo>
                    <a:lnTo>
                      <a:pt x="3881145" y="3873500"/>
                    </a:lnTo>
                    <a:lnTo>
                      <a:pt x="3836619" y="3898900"/>
                    </a:lnTo>
                    <a:lnTo>
                      <a:pt x="3830523" y="3898900"/>
                    </a:lnTo>
                    <a:lnTo>
                      <a:pt x="3824147" y="3911600"/>
                    </a:lnTo>
                    <a:lnTo>
                      <a:pt x="3810317" y="3911600"/>
                    </a:lnTo>
                    <a:lnTo>
                      <a:pt x="3777589" y="3937000"/>
                    </a:lnTo>
                    <a:lnTo>
                      <a:pt x="3805034" y="3911600"/>
                    </a:lnTo>
                    <a:lnTo>
                      <a:pt x="3779863" y="3924300"/>
                    </a:lnTo>
                    <a:lnTo>
                      <a:pt x="3739172" y="3937000"/>
                    </a:lnTo>
                    <a:lnTo>
                      <a:pt x="3687432" y="3975100"/>
                    </a:lnTo>
                    <a:lnTo>
                      <a:pt x="3629114" y="4000500"/>
                    </a:lnTo>
                    <a:lnTo>
                      <a:pt x="3608108" y="4013200"/>
                    </a:lnTo>
                    <a:lnTo>
                      <a:pt x="3580600" y="4025900"/>
                    </a:lnTo>
                    <a:lnTo>
                      <a:pt x="3550704" y="4038600"/>
                    </a:lnTo>
                    <a:lnTo>
                      <a:pt x="3765207" y="4038600"/>
                    </a:lnTo>
                    <a:lnTo>
                      <a:pt x="3787838" y="4025900"/>
                    </a:lnTo>
                    <a:lnTo>
                      <a:pt x="3852849" y="4000500"/>
                    </a:lnTo>
                    <a:lnTo>
                      <a:pt x="3871607" y="4000500"/>
                    </a:lnTo>
                    <a:lnTo>
                      <a:pt x="3897465" y="3975100"/>
                    </a:lnTo>
                    <a:lnTo>
                      <a:pt x="3915664" y="3962400"/>
                    </a:lnTo>
                    <a:lnTo>
                      <a:pt x="3922992" y="3962400"/>
                    </a:lnTo>
                    <a:lnTo>
                      <a:pt x="3929583" y="3949700"/>
                    </a:lnTo>
                    <a:lnTo>
                      <a:pt x="3941927" y="3949700"/>
                    </a:lnTo>
                    <a:lnTo>
                      <a:pt x="3955643" y="3937000"/>
                    </a:lnTo>
                    <a:lnTo>
                      <a:pt x="3973690" y="3924300"/>
                    </a:lnTo>
                    <a:lnTo>
                      <a:pt x="3999204" y="3911600"/>
                    </a:lnTo>
                    <a:lnTo>
                      <a:pt x="4035361" y="3886200"/>
                    </a:lnTo>
                    <a:lnTo>
                      <a:pt x="3932351" y="3937000"/>
                    </a:lnTo>
                    <a:lnTo>
                      <a:pt x="3960596" y="3911600"/>
                    </a:lnTo>
                    <a:lnTo>
                      <a:pt x="3987609" y="3898900"/>
                    </a:lnTo>
                    <a:lnTo>
                      <a:pt x="4013835" y="3886200"/>
                    </a:lnTo>
                    <a:lnTo>
                      <a:pt x="4039705" y="3860800"/>
                    </a:lnTo>
                    <a:lnTo>
                      <a:pt x="4066260" y="3848100"/>
                    </a:lnTo>
                    <a:lnTo>
                      <a:pt x="4072471" y="3848100"/>
                    </a:lnTo>
                    <a:lnTo>
                      <a:pt x="4078503" y="3835400"/>
                    </a:lnTo>
                    <a:lnTo>
                      <a:pt x="4090543" y="3835400"/>
                    </a:lnTo>
                    <a:lnTo>
                      <a:pt x="4103014" y="3822700"/>
                    </a:lnTo>
                    <a:lnTo>
                      <a:pt x="4115917" y="3822700"/>
                    </a:lnTo>
                    <a:lnTo>
                      <a:pt x="4129290" y="3809974"/>
                    </a:lnTo>
                    <a:lnTo>
                      <a:pt x="4143121" y="3797300"/>
                    </a:lnTo>
                    <a:lnTo>
                      <a:pt x="4119003" y="3810000"/>
                    </a:lnTo>
                    <a:lnTo>
                      <a:pt x="4137596" y="3797300"/>
                    </a:lnTo>
                    <a:lnTo>
                      <a:pt x="4169206" y="3771900"/>
                    </a:lnTo>
                    <a:lnTo>
                      <a:pt x="4188168" y="3759200"/>
                    </a:lnTo>
                    <a:lnTo>
                      <a:pt x="4208297" y="3746500"/>
                    </a:lnTo>
                    <a:lnTo>
                      <a:pt x="4249407" y="3721100"/>
                    </a:lnTo>
                    <a:lnTo>
                      <a:pt x="4269206" y="3695700"/>
                    </a:lnTo>
                    <a:lnTo>
                      <a:pt x="4286301" y="3683000"/>
                    </a:lnTo>
                    <a:lnTo>
                      <a:pt x="4300550" y="3683000"/>
                    </a:lnTo>
                    <a:lnTo>
                      <a:pt x="4311789" y="3670300"/>
                    </a:lnTo>
                    <a:lnTo>
                      <a:pt x="4340771" y="3644900"/>
                    </a:lnTo>
                    <a:lnTo>
                      <a:pt x="4368584" y="3632200"/>
                    </a:lnTo>
                    <a:lnTo>
                      <a:pt x="4395127" y="3606800"/>
                    </a:lnTo>
                    <a:lnTo>
                      <a:pt x="4414075" y="3597237"/>
                    </a:lnTo>
                    <a:lnTo>
                      <a:pt x="4375074" y="3627945"/>
                    </a:lnTo>
                    <a:lnTo>
                      <a:pt x="4338129" y="3657828"/>
                    </a:lnTo>
                    <a:lnTo>
                      <a:pt x="4271086" y="3713073"/>
                    </a:lnTo>
                    <a:lnTo>
                      <a:pt x="4236047" y="3739972"/>
                    </a:lnTo>
                    <a:lnTo>
                      <a:pt x="4199813" y="3766223"/>
                    </a:lnTo>
                    <a:lnTo>
                      <a:pt x="4160101" y="3793629"/>
                    </a:lnTo>
                    <a:lnTo>
                      <a:pt x="4115308" y="3823309"/>
                    </a:lnTo>
                    <a:lnTo>
                      <a:pt x="4147045" y="3805923"/>
                    </a:lnTo>
                    <a:lnTo>
                      <a:pt x="4202734" y="3772497"/>
                    </a:lnTo>
                    <a:lnTo>
                      <a:pt x="4238917" y="3748189"/>
                    </a:lnTo>
                    <a:lnTo>
                      <a:pt x="4277525" y="3719360"/>
                    </a:lnTo>
                    <a:lnTo>
                      <a:pt x="4311320" y="3691280"/>
                    </a:lnTo>
                    <a:lnTo>
                      <a:pt x="4347527" y="3660914"/>
                    </a:lnTo>
                    <a:lnTo>
                      <a:pt x="4366095" y="3645839"/>
                    </a:lnTo>
                    <a:lnTo>
                      <a:pt x="4385475" y="3630726"/>
                    </a:lnTo>
                    <a:lnTo>
                      <a:pt x="4406049" y="3615474"/>
                    </a:lnTo>
                    <a:lnTo>
                      <a:pt x="4434027" y="3596068"/>
                    </a:lnTo>
                    <a:lnTo>
                      <a:pt x="4458614" y="3579990"/>
                    </a:lnTo>
                    <a:lnTo>
                      <a:pt x="4478109" y="3566617"/>
                    </a:lnTo>
                    <a:lnTo>
                      <a:pt x="4455528" y="3577958"/>
                    </a:lnTo>
                    <a:lnTo>
                      <a:pt x="4421251" y="3593071"/>
                    </a:lnTo>
                    <a:lnTo>
                      <a:pt x="4443984" y="3568700"/>
                    </a:lnTo>
                    <a:lnTo>
                      <a:pt x="4454918" y="3568700"/>
                    </a:lnTo>
                    <a:lnTo>
                      <a:pt x="4460227" y="3556000"/>
                    </a:lnTo>
                    <a:lnTo>
                      <a:pt x="4475556" y="3556000"/>
                    </a:lnTo>
                    <a:lnTo>
                      <a:pt x="4485297" y="3543300"/>
                    </a:lnTo>
                    <a:lnTo>
                      <a:pt x="4494212" y="3543300"/>
                    </a:lnTo>
                    <a:lnTo>
                      <a:pt x="4494631" y="3543300"/>
                    </a:lnTo>
                    <a:lnTo>
                      <a:pt x="4495228" y="3542449"/>
                    </a:lnTo>
                    <a:lnTo>
                      <a:pt x="4509440" y="3530600"/>
                    </a:lnTo>
                    <a:lnTo>
                      <a:pt x="4600791" y="3454400"/>
                    </a:lnTo>
                    <a:lnTo>
                      <a:pt x="4599102" y="3479800"/>
                    </a:lnTo>
                    <a:lnTo>
                      <a:pt x="4613529" y="3467100"/>
                    </a:lnTo>
                    <a:lnTo>
                      <a:pt x="4627905" y="3467100"/>
                    </a:lnTo>
                    <a:lnTo>
                      <a:pt x="4642053" y="3454400"/>
                    </a:lnTo>
                    <a:lnTo>
                      <a:pt x="4680458" y="3416300"/>
                    </a:lnTo>
                    <a:lnTo>
                      <a:pt x="4701248" y="3390900"/>
                    </a:lnTo>
                    <a:lnTo>
                      <a:pt x="4717339" y="3378200"/>
                    </a:lnTo>
                    <a:lnTo>
                      <a:pt x="4727460" y="3365500"/>
                    </a:lnTo>
                    <a:lnTo>
                      <a:pt x="4724793" y="3365500"/>
                    </a:lnTo>
                    <a:lnTo>
                      <a:pt x="4737620" y="3352800"/>
                    </a:lnTo>
                    <a:lnTo>
                      <a:pt x="4747907" y="3340100"/>
                    </a:lnTo>
                    <a:lnTo>
                      <a:pt x="4755896" y="3340100"/>
                    </a:lnTo>
                    <a:lnTo>
                      <a:pt x="4761839" y="3327400"/>
                    </a:lnTo>
                    <a:lnTo>
                      <a:pt x="4772596" y="3327400"/>
                    </a:lnTo>
                    <a:lnTo>
                      <a:pt x="4766437" y="3340100"/>
                    </a:lnTo>
                    <a:lnTo>
                      <a:pt x="4774247" y="3340100"/>
                    </a:lnTo>
                    <a:lnTo>
                      <a:pt x="4740453" y="3378200"/>
                    </a:lnTo>
                    <a:lnTo>
                      <a:pt x="4730394" y="3390900"/>
                    </a:lnTo>
                    <a:lnTo>
                      <a:pt x="4719980" y="3390900"/>
                    </a:lnTo>
                    <a:lnTo>
                      <a:pt x="4709350" y="3403600"/>
                    </a:lnTo>
                    <a:lnTo>
                      <a:pt x="4698631" y="3416300"/>
                    </a:lnTo>
                    <a:lnTo>
                      <a:pt x="4677384" y="3441700"/>
                    </a:lnTo>
                    <a:lnTo>
                      <a:pt x="4656594" y="3454400"/>
                    </a:lnTo>
                    <a:lnTo>
                      <a:pt x="4637760" y="3467100"/>
                    </a:lnTo>
                    <a:lnTo>
                      <a:pt x="4622381" y="3479800"/>
                    </a:lnTo>
                    <a:lnTo>
                      <a:pt x="4626584" y="3471824"/>
                    </a:lnTo>
                    <a:lnTo>
                      <a:pt x="4600943" y="3492500"/>
                    </a:lnTo>
                    <a:lnTo>
                      <a:pt x="4568622" y="3517900"/>
                    </a:lnTo>
                    <a:lnTo>
                      <a:pt x="4548517" y="3530600"/>
                    </a:lnTo>
                    <a:lnTo>
                      <a:pt x="4537888" y="3543300"/>
                    </a:lnTo>
                    <a:lnTo>
                      <a:pt x="4534001" y="3556000"/>
                    </a:lnTo>
                    <a:lnTo>
                      <a:pt x="4534128" y="3556000"/>
                    </a:lnTo>
                    <a:lnTo>
                      <a:pt x="4535551" y="3568700"/>
                    </a:lnTo>
                    <a:lnTo>
                      <a:pt x="4531309" y="3568700"/>
                    </a:lnTo>
                    <a:lnTo>
                      <a:pt x="4520209" y="3581400"/>
                    </a:lnTo>
                    <a:lnTo>
                      <a:pt x="4499457" y="3606800"/>
                    </a:lnTo>
                    <a:lnTo>
                      <a:pt x="4537710" y="3581400"/>
                    </a:lnTo>
                    <a:lnTo>
                      <a:pt x="4611001" y="3530600"/>
                    </a:lnTo>
                    <a:lnTo>
                      <a:pt x="4649228" y="3492500"/>
                    </a:lnTo>
                    <a:lnTo>
                      <a:pt x="4654880" y="3492500"/>
                    </a:lnTo>
                    <a:lnTo>
                      <a:pt x="4662094" y="3479800"/>
                    </a:lnTo>
                    <a:lnTo>
                      <a:pt x="4670704" y="3479800"/>
                    </a:lnTo>
                    <a:lnTo>
                      <a:pt x="4680509" y="3467100"/>
                    </a:lnTo>
                    <a:lnTo>
                      <a:pt x="4713732" y="3429000"/>
                    </a:lnTo>
                    <a:lnTo>
                      <a:pt x="4742192" y="3403600"/>
                    </a:lnTo>
                    <a:lnTo>
                      <a:pt x="4733379" y="3403600"/>
                    </a:lnTo>
                    <a:lnTo>
                      <a:pt x="4723879" y="3416300"/>
                    </a:lnTo>
                    <a:lnTo>
                      <a:pt x="4714392" y="3416300"/>
                    </a:lnTo>
                    <a:lnTo>
                      <a:pt x="4704842" y="3429000"/>
                    </a:lnTo>
                    <a:lnTo>
                      <a:pt x="4695202" y="3441700"/>
                    </a:lnTo>
                    <a:lnTo>
                      <a:pt x="4675276" y="3454400"/>
                    </a:lnTo>
                    <a:lnTo>
                      <a:pt x="4653216" y="3467100"/>
                    </a:lnTo>
                    <a:lnTo>
                      <a:pt x="4669612" y="3454400"/>
                    </a:lnTo>
                    <a:lnTo>
                      <a:pt x="4682185" y="3441700"/>
                    </a:lnTo>
                    <a:lnTo>
                      <a:pt x="4692269" y="3429000"/>
                    </a:lnTo>
                    <a:lnTo>
                      <a:pt x="4701159" y="3416300"/>
                    </a:lnTo>
                    <a:lnTo>
                      <a:pt x="4709846" y="3416300"/>
                    </a:lnTo>
                    <a:lnTo>
                      <a:pt x="4719396" y="3403600"/>
                    </a:lnTo>
                    <a:lnTo>
                      <a:pt x="4730813" y="3390900"/>
                    </a:lnTo>
                    <a:lnTo>
                      <a:pt x="4745139" y="3378200"/>
                    </a:lnTo>
                    <a:lnTo>
                      <a:pt x="4734293" y="3390900"/>
                    </a:lnTo>
                    <a:lnTo>
                      <a:pt x="4749406" y="3378200"/>
                    </a:lnTo>
                    <a:lnTo>
                      <a:pt x="4779645" y="3352800"/>
                    </a:lnTo>
                    <a:lnTo>
                      <a:pt x="4789398" y="3340100"/>
                    </a:lnTo>
                    <a:lnTo>
                      <a:pt x="4806073" y="3327400"/>
                    </a:lnTo>
                    <a:lnTo>
                      <a:pt x="4846345" y="3302000"/>
                    </a:lnTo>
                    <a:lnTo>
                      <a:pt x="4855248" y="3289300"/>
                    </a:lnTo>
                    <a:lnTo>
                      <a:pt x="4862461" y="3289300"/>
                    </a:lnTo>
                    <a:lnTo>
                      <a:pt x="4864328" y="3285744"/>
                    </a:lnTo>
                    <a:lnTo>
                      <a:pt x="4868380" y="3276600"/>
                    </a:lnTo>
                    <a:lnTo>
                      <a:pt x="4869129" y="3276600"/>
                    </a:lnTo>
                    <a:lnTo>
                      <a:pt x="4864328" y="3285744"/>
                    </a:lnTo>
                    <a:lnTo>
                      <a:pt x="4873917" y="3285744"/>
                    </a:lnTo>
                    <a:lnTo>
                      <a:pt x="4878336" y="3276600"/>
                    </a:lnTo>
                    <a:lnTo>
                      <a:pt x="4884483" y="3263900"/>
                    </a:lnTo>
                    <a:lnTo>
                      <a:pt x="4891049" y="3263900"/>
                    </a:lnTo>
                    <a:lnTo>
                      <a:pt x="4894478" y="3251200"/>
                    </a:lnTo>
                    <a:lnTo>
                      <a:pt x="4898098" y="3251200"/>
                    </a:lnTo>
                    <a:lnTo>
                      <a:pt x="4902390" y="3238500"/>
                    </a:lnTo>
                    <a:lnTo>
                      <a:pt x="4905641" y="3238500"/>
                    </a:lnTo>
                    <a:lnTo>
                      <a:pt x="4909401" y="3228746"/>
                    </a:lnTo>
                    <a:lnTo>
                      <a:pt x="4898847" y="3238500"/>
                    </a:lnTo>
                    <a:lnTo>
                      <a:pt x="4866411" y="3263900"/>
                    </a:lnTo>
                    <a:lnTo>
                      <a:pt x="4850409" y="3289300"/>
                    </a:lnTo>
                    <a:lnTo>
                      <a:pt x="4834585" y="3302000"/>
                    </a:lnTo>
                    <a:lnTo>
                      <a:pt x="4803330" y="3327400"/>
                    </a:lnTo>
                    <a:lnTo>
                      <a:pt x="4798047" y="3314700"/>
                    </a:lnTo>
                    <a:lnTo>
                      <a:pt x="4811839" y="3302000"/>
                    </a:lnTo>
                    <a:lnTo>
                      <a:pt x="4824184" y="3289300"/>
                    </a:lnTo>
                    <a:lnTo>
                      <a:pt x="4835715" y="3276600"/>
                    </a:lnTo>
                    <a:lnTo>
                      <a:pt x="4847069" y="3263900"/>
                    </a:lnTo>
                    <a:lnTo>
                      <a:pt x="4858956" y="3251200"/>
                    </a:lnTo>
                    <a:lnTo>
                      <a:pt x="4872088" y="3251200"/>
                    </a:lnTo>
                    <a:lnTo>
                      <a:pt x="4876800" y="3238500"/>
                    </a:lnTo>
                    <a:lnTo>
                      <a:pt x="4881867" y="3238500"/>
                    </a:lnTo>
                    <a:lnTo>
                      <a:pt x="4901603" y="3213100"/>
                    </a:lnTo>
                    <a:lnTo>
                      <a:pt x="4889043" y="3213100"/>
                    </a:lnTo>
                    <a:lnTo>
                      <a:pt x="4962372" y="3149600"/>
                    </a:lnTo>
                    <a:lnTo>
                      <a:pt x="4977028" y="3136900"/>
                    </a:lnTo>
                    <a:lnTo>
                      <a:pt x="4978273" y="3136900"/>
                    </a:lnTo>
                    <a:lnTo>
                      <a:pt x="4997628" y="3111500"/>
                    </a:lnTo>
                    <a:lnTo>
                      <a:pt x="5023104" y="3086100"/>
                    </a:lnTo>
                    <a:lnTo>
                      <a:pt x="5042662" y="3060700"/>
                    </a:lnTo>
                    <a:lnTo>
                      <a:pt x="5048961" y="3060700"/>
                    </a:lnTo>
                    <a:lnTo>
                      <a:pt x="5054079" y="3048000"/>
                    </a:lnTo>
                    <a:lnTo>
                      <a:pt x="5063706" y="3048000"/>
                    </a:lnTo>
                    <a:lnTo>
                      <a:pt x="5067224" y="3035300"/>
                    </a:lnTo>
                    <a:lnTo>
                      <a:pt x="5085893" y="3035300"/>
                    </a:lnTo>
                    <a:lnTo>
                      <a:pt x="5094084" y="3022600"/>
                    </a:lnTo>
                    <a:lnTo>
                      <a:pt x="5104612" y="3009900"/>
                    </a:lnTo>
                    <a:lnTo>
                      <a:pt x="5119179" y="2997200"/>
                    </a:lnTo>
                    <a:lnTo>
                      <a:pt x="5139487" y="2971800"/>
                    </a:lnTo>
                    <a:lnTo>
                      <a:pt x="5133365" y="2971800"/>
                    </a:lnTo>
                    <a:lnTo>
                      <a:pt x="5146941" y="2959100"/>
                    </a:lnTo>
                    <a:lnTo>
                      <a:pt x="5159781" y="2946400"/>
                    </a:lnTo>
                    <a:lnTo>
                      <a:pt x="5172468" y="2921000"/>
                    </a:lnTo>
                    <a:lnTo>
                      <a:pt x="5185638" y="2908300"/>
                    </a:lnTo>
                    <a:lnTo>
                      <a:pt x="5208511" y="2882900"/>
                    </a:lnTo>
                    <a:lnTo>
                      <a:pt x="5248338" y="2838666"/>
                    </a:lnTo>
                    <a:lnTo>
                      <a:pt x="5245582" y="2844800"/>
                    </a:lnTo>
                    <a:lnTo>
                      <a:pt x="5238559" y="2857500"/>
                    </a:lnTo>
                    <a:lnTo>
                      <a:pt x="5240223" y="2857500"/>
                    </a:lnTo>
                    <a:lnTo>
                      <a:pt x="5248059" y="2844800"/>
                    </a:lnTo>
                    <a:lnTo>
                      <a:pt x="5255971" y="2832100"/>
                    </a:lnTo>
                    <a:lnTo>
                      <a:pt x="5263883" y="2819400"/>
                    </a:lnTo>
                    <a:lnTo>
                      <a:pt x="5271960" y="2819400"/>
                    </a:lnTo>
                    <a:lnTo>
                      <a:pt x="5280152" y="2806700"/>
                    </a:lnTo>
                    <a:lnTo>
                      <a:pt x="5288445" y="2794000"/>
                    </a:lnTo>
                    <a:lnTo>
                      <a:pt x="5296801" y="2781300"/>
                    </a:lnTo>
                    <a:lnTo>
                      <a:pt x="5330482" y="2730500"/>
                    </a:lnTo>
                    <a:lnTo>
                      <a:pt x="5347157" y="2717800"/>
                    </a:lnTo>
                    <a:lnTo>
                      <a:pt x="5363476" y="2692400"/>
                    </a:lnTo>
                    <a:lnTo>
                      <a:pt x="5378932" y="2667000"/>
                    </a:lnTo>
                    <a:lnTo>
                      <a:pt x="5394376" y="2641600"/>
                    </a:lnTo>
                    <a:lnTo>
                      <a:pt x="5401335" y="2628900"/>
                    </a:lnTo>
                    <a:lnTo>
                      <a:pt x="5408142" y="2628900"/>
                    </a:lnTo>
                    <a:lnTo>
                      <a:pt x="5414759" y="2616200"/>
                    </a:lnTo>
                    <a:lnTo>
                      <a:pt x="5421211" y="2603500"/>
                    </a:lnTo>
                    <a:lnTo>
                      <a:pt x="5433542" y="2590800"/>
                    </a:lnTo>
                    <a:lnTo>
                      <a:pt x="5444998" y="2578100"/>
                    </a:lnTo>
                    <a:lnTo>
                      <a:pt x="5455488" y="2565400"/>
                    </a:lnTo>
                    <a:lnTo>
                      <a:pt x="5464886" y="2552700"/>
                    </a:lnTo>
                    <a:lnTo>
                      <a:pt x="5461038" y="2565400"/>
                    </a:lnTo>
                    <a:lnTo>
                      <a:pt x="5450827" y="2590800"/>
                    </a:lnTo>
                    <a:lnTo>
                      <a:pt x="5441620" y="2603500"/>
                    </a:lnTo>
                    <a:lnTo>
                      <a:pt x="5440718" y="2616200"/>
                    </a:lnTo>
                    <a:lnTo>
                      <a:pt x="5411127" y="2654300"/>
                    </a:lnTo>
                    <a:lnTo>
                      <a:pt x="5387848" y="2692400"/>
                    </a:lnTo>
                    <a:lnTo>
                      <a:pt x="5381460" y="2692400"/>
                    </a:lnTo>
                    <a:lnTo>
                      <a:pt x="5375643" y="2705100"/>
                    </a:lnTo>
                    <a:lnTo>
                      <a:pt x="5365534" y="2717800"/>
                    </a:lnTo>
                    <a:lnTo>
                      <a:pt x="5356949" y="2730500"/>
                    </a:lnTo>
                    <a:lnTo>
                      <a:pt x="5349316" y="2743200"/>
                    </a:lnTo>
                    <a:lnTo>
                      <a:pt x="5342064" y="2755900"/>
                    </a:lnTo>
                    <a:lnTo>
                      <a:pt x="5334622" y="2768600"/>
                    </a:lnTo>
                    <a:lnTo>
                      <a:pt x="5326405" y="2781300"/>
                    </a:lnTo>
                    <a:lnTo>
                      <a:pt x="5316855" y="2806700"/>
                    </a:lnTo>
                    <a:lnTo>
                      <a:pt x="5305425" y="2819400"/>
                    </a:lnTo>
                    <a:lnTo>
                      <a:pt x="5298833" y="2832100"/>
                    </a:lnTo>
                    <a:lnTo>
                      <a:pt x="5291569" y="2832100"/>
                    </a:lnTo>
                    <a:lnTo>
                      <a:pt x="5283593" y="2844800"/>
                    </a:lnTo>
                    <a:lnTo>
                      <a:pt x="5274830" y="2857500"/>
                    </a:lnTo>
                    <a:lnTo>
                      <a:pt x="5264988" y="2870200"/>
                    </a:lnTo>
                    <a:lnTo>
                      <a:pt x="5252669" y="2882900"/>
                    </a:lnTo>
                    <a:lnTo>
                      <a:pt x="5246230" y="2895600"/>
                    </a:lnTo>
                    <a:lnTo>
                      <a:pt x="5239499" y="2908300"/>
                    </a:lnTo>
                    <a:lnTo>
                      <a:pt x="5232476" y="2908300"/>
                    </a:lnTo>
                    <a:lnTo>
                      <a:pt x="5225161" y="2921000"/>
                    </a:lnTo>
                    <a:lnTo>
                      <a:pt x="5212600" y="2921000"/>
                    </a:lnTo>
                    <a:lnTo>
                      <a:pt x="5195201" y="2933700"/>
                    </a:lnTo>
                    <a:lnTo>
                      <a:pt x="5174373" y="2959100"/>
                    </a:lnTo>
                    <a:lnTo>
                      <a:pt x="5151488" y="2997200"/>
                    </a:lnTo>
                    <a:lnTo>
                      <a:pt x="5128107" y="3022600"/>
                    </a:lnTo>
                    <a:lnTo>
                      <a:pt x="5116677" y="3035300"/>
                    </a:lnTo>
                    <a:lnTo>
                      <a:pt x="5105654" y="3048000"/>
                    </a:lnTo>
                    <a:lnTo>
                      <a:pt x="5102060" y="3060700"/>
                    </a:lnTo>
                    <a:lnTo>
                      <a:pt x="5094986" y="3060700"/>
                    </a:lnTo>
                    <a:lnTo>
                      <a:pt x="5088826" y="3073400"/>
                    </a:lnTo>
                    <a:lnTo>
                      <a:pt x="5082286" y="3073400"/>
                    </a:lnTo>
                    <a:lnTo>
                      <a:pt x="5074374" y="3086100"/>
                    </a:lnTo>
                    <a:lnTo>
                      <a:pt x="5067465" y="3086100"/>
                    </a:lnTo>
                    <a:lnTo>
                      <a:pt x="5074031" y="3073400"/>
                    </a:lnTo>
                    <a:lnTo>
                      <a:pt x="5080838" y="3073400"/>
                    </a:lnTo>
                    <a:lnTo>
                      <a:pt x="5087899" y="3060700"/>
                    </a:lnTo>
                    <a:lnTo>
                      <a:pt x="5093284" y="3048000"/>
                    </a:lnTo>
                    <a:lnTo>
                      <a:pt x="5098605" y="3048000"/>
                    </a:lnTo>
                    <a:lnTo>
                      <a:pt x="5103863" y="3035300"/>
                    </a:lnTo>
                    <a:lnTo>
                      <a:pt x="5109095" y="3035300"/>
                    </a:lnTo>
                    <a:lnTo>
                      <a:pt x="5119408" y="3022600"/>
                    </a:lnTo>
                    <a:lnTo>
                      <a:pt x="5129403" y="3009900"/>
                    </a:lnTo>
                    <a:lnTo>
                      <a:pt x="5138890" y="2997200"/>
                    </a:lnTo>
                    <a:lnTo>
                      <a:pt x="5147742" y="2984500"/>
                    </a:lnTo>
                    <a:lnTo>
                      <a:pt x="5162880" y="2959100"/>
                    </a:lnTo>
                    <a:lnTo>
                      <a:pt x="5173675" y="2946400"/>
                    </a:lnTo>
                    <a:lnTo>
                      <a:pt x="5179047" y="2933700"/>
                    </a:lnTo>
                    <a:lnTo>
                      <a:pt x="5177942" y="2933700"/>
                    </a:lnTo>
                    <a:lnTo>
                      <a:pt x="5157063" y="2959100"/>
                    </a:lnTo>
                    <a:lnTo>
                      <a:pt x="5134953" y="2984500"/>
                    </a:lnTo>
                    <a:lnTo>
                      <a:pt x="5112461" y="3009900"/>
                    </a:lnTo>
                    <a:lnTo>
                      <a:pt x="5090452" y="3035300"/>
                    </a:lnTo>
                    <a:lnTo>
                      <a:pt x="5079758" y="3048000"/>
                    </a:lnTo>
                    <a:lnTo>
                      <a:pt x="5067109" y="3060700"/>
                    </a:lnTo>
                    <a:lnTo>
                      <a:pt x="5061013" y="3073400"/>
                    </a:lnTo>
                    <a:lnTo>
                      <a:pt x="5055095" y="3073400"/>
                    </a:lnTo>
                    <a:lnTo>
                      <a:pt x="5049367" y="3086100"/>
                    </a:lnTo>
                    <a:lnTo>
                      <a:pt x="5043817" y="3086100"/>
                    </a:lnTo>
                    <a:lnTo>
                      <a:pt x="5033213" y="3098800"/>
                    </a:lnTo>
                    <a:lnTo>
                      <a:pt x="5023294" y="3111500"/>
                    </a:lnTo>
                    <a:lnTo>
                      <a:pt x="5014138" y="3111500"/>
                    </a:lnTo>
                    <a:lnTo>
                      <a:pt x="5005819" y="3124200"/>
                    </a:lnTo>
                    <a:lnTo>
                      <a:pt x="5029111" y="3111500"/>
                    </a:lnTo>
                    <a:lnTo>
                      <a:pt x="5038661" y="3111500"/>
                    </a:lnTo>
                    <a:lnTo>
                      <a:pt x="5036731" y="3124200"/>
                    </a:lnTo>
                    <a:lnTo>
                      <a:pt x="5025618" y="3149600"/>
                    </a:lnTo>
                    <a:lnTo>
                      <a:pt x="5034229" y="3136900"/>
                    </a:lnTo>
                    <a:lnTo>
                      <a:pt x="5043386" y="3124200"/>
                    </a:lnTo>
                    <a:lnTo>
                      <a:pt x="5053114" y="3124200"/>
                    </a:lnTo>
                    <a:lnTo>
                      <a:pt x="5063401" y="3111500"/>
                    </a:lnTo>
                    <a:lnTo>
                      <a:pt x="5086007" y="3086100"/>
                    </a:lnTo>
                    <a:lnTo>
                      <a:pt x="5109095" y="3060700"/>
                    </a:lnTo>
                    <a:lnTo>
                      <a:pt x="5130724" y="3035300"/>
                    </a:lnTo>
                    <a:lnTo>
                      <a:pt x="5154053" y="3009900"/>
                    </a:lnTo>
                    <a:lnTo>
                      <a:pt x="5178755" y="2984500"/>
                    </a:lnTo>
                    <a:lnTo>
                      <a:pt x="5204498" y="2959100"/>
                    </a:lnTo>
                    <a:lnTo>
                      <a:pt x="5217693" y="2933700"/>
                    </a:lnTo>
                    <a:lnTo>
                      <a:pt x="5231054" y="2921000"/>
                    </a:lnTo>
                    <a:lnTo>
                      <a:pt x="5258181" y="2895600"/>
                    </a:lnTo>
                    <a:lnTo>
                      <a:pt x="5284546" y="2870200"/>
                    </a:lnTo>
                    <a:lnTo>
                      <a:pt x="5308765" y="2832100"/>
                    </a:lnTo>
                    <a:lnTo>
                      <a:pt x="5357126" y="2781300"/>
                    </a:lnTo>
                    <a:lnTo>
                      <a:pt x="5380647" y="2743200"/>
                    </a:lnTo>
                    <a:lnTo>
                      <a:pt x="5391963" y="2730500"/>
                    </a:lnTo>
                    <a:lnTo>
                      <a:pt x="5403291" y="2717800"/>
                    </a:lnTo>
                    <a:lnTo>
                      <a:pt x="5378297" y="2730500"/>
                    </a:lnTo>
                    <a:lnTo>
                      <a:pt x="5393334" y="2705100"/>
                    </a:lnTo>
                    <a:lnTo>
                      <a:pt x="5404536" y="2692400"/>
                    </a:lnTo>
                    <a:lnTo>
                      <a:pt x="5412422" y="2679700"/>
                    </a:lnTo>
                    <a:lnTo>
                      <a:pt x="5417578" y="2667000"/>
                    </a:lnTo>
                    <a:lnTo>
                      <a:pt x="5422468" y="2667000"/>
                    </a:lnTo>
                    <a:lnTo>
                      <a:pt x="5420855" y="2679700"/>
                    </a:lnTo>
                    <a:lnTo>
                      <a:pt x="5428551" y="2679700"/>
                    </a:lnTo>
                    <a:lnTo>
                      <a:pt x="5433669" y="2667000"/>
                    </a:lnTo>
                    <a:lnTo>
                      <a:pt x="5442382" y="2667000"/>
                    </a:lnTo>
                    <a:lnTo>
                      <a:pt x="5447868" y="2654300"/>
                    </a:lnTo>
                    <a:lnTo>
                      <a:pt x="5454205" y="2641600"/>
                    </a:lnTo>
                    <a:lnTo>
                      <a:pt x="5465546" y="2616200"/>
                    </a:lnTo>
                    <a:lnTo>
                      <a:pt x="5476875" y="2590800"/>
                    </a:lnTo>
                    <a:lnTo>
                      <a:pt x="5482475" y="2590800"/>
                    </a:lnTo>
                    <a:lnTo>
                      <a:pt x="5513603" y="2527300"/>
                    </a:lnTo>
                    <a:lnTo>
                      <a:pt x="5521388" y="2514600"/>
                    </a:lnTo>
                    <a:lnTo>
                      <a:pt x="5524589" y="2501900"/>
                    </a:lnTo>
                    <a:lnTo>
                      <a:pt x="5512905" y="2514600"/>
                    </a:lnTo>
                    <a:lnTo>
                      <a:pt x="5510047" y="2527300"/>
                    </a:lnTo>
                    <a:lnTo>
                      <a:pt x="5507875" y="2527300"/>
                    </a:lnTo>
                    <a:lnTo>
                      <a:pt x="5502732" y="2540000"/>
                    </a:lnTo>
                    <a:lnTo>
                      <a:pt x="5501119" y="2540000"/>
                    </a:lnTo>
                    <a:lnTo>
                      <a:pt x="5499201" y="2552700"/>
                    </a:lnTo>
                    <a:lnTo>
                      <a:pt x="5495861" y="2552700"/>
                    </a:lnTo>
                    <a:lnTo>
                      <a:pt x="5490502" y="2565400"/>
                    </a:lnTo>
                    <a:lnTo>
                      <a:pt x="5481536" y="2578100"/>
                    </a:lnTo>
                    <a:lnTo>
                      <a:pt x="5467426" y="2590800"/>
                    </a:lnTo>
                    <a:lnTo>
                      <a:pt x="5449290" y="2616200"/>
                    </a:lnTo>
                    <a:lnTo>
                      <a:pt x="5448935" y="2603500"/>
                    </a:lnTo>
                    <a:lnTo>
                      <a:pt x="5456771" y="2590800"/>
                    </a:lnTo>
                    <a:lnTo>
                      <a:pt x="5463171" y="2565400"/>
                    </a:lnTo>
                    <a:lnTo>
                      <a:pt x="5469128" y="2565400"/>
                    </a:lnTo>
                    <a:lnTo>
                      <a:pt x="5476151" y="2552700"/>
                    </a:lnTo>
                    <a:lnTo>
                      <a:pt x="5483949" y="2540000"/>
                    </a:lnTo>
                    <a:lnTo>
                      <a:pt x="5492267" y="2527300"/>
                    </a:lnTo>
                    <a:lnTo>
                      <a:pt x="5500802" y="2514600"/>
                    </a:lnTo>
                    <a:lnTo>
                      <a:pt x="5505170" y="2514600"/>
                    </a:lnTo>
                    <a:lnTo>
                      <a:pt x="5509704" y="2501900"/>
                    </a:lnTo>
                    <a:lnTo>
                      <a:pt x="5525490" y="2476500"/>
                    </a:lnTo>
                    <a:lnTo>
                      <a:pt x="5537301" y="2463800"/>
                    </a:lnTo>
                    <a:lnTo>
                      <a:pt x="5543651" y="2451100"/>
                    </a:lnTo>
                    <a:lnTo>
                      <a:pt x="5542458" y="2463800"/>
                    </a:lnTo>
                    <a:lnTo>
                      <a:pt x="5531624" y="2489200"/>
                    </a:lnTo>
                    <a:lnTo>
                      <a:pt x="5551436" y="2451100"/>
                    </a:lnTo>
                    <a:lnTo>
                      <a:pt x="5570296" y="2413000"/>
                    </a:lnTo>
                    <a:lnTo>
                      <a:pt x="5607126" y="2336800"/>
                    </a:lnTo>
                    <a:lnTo>
                      <a:pt x="5608840" y="2336800"/>
                    </a:lnTo>
                    <a:lnTo>
                      <a:pt x="5605729" y="2349500"/>
                    </a:lnTo>
                    <a:lnTo>
                      <a:pt x="5601398" y="2349500"/>
                    </a:lnTo>
                    <a:lnTo>
                      <a:pt x="5597931" y="2362200"/>
                    </a:lnTo>
                    <a:lnTo>
                      <a:pt x="5594337" y="2374900"/>
                    </a:lnTo>
                    <a:lnTo>
                      <a:pt x="5590984" y="2374900"/>
                    </a:lnTo>
                    <a:lnTo>
                      <a:pt x="5588216" y="2387600"/>
                    </a:lnTo>
                    <a:lnTo>
                      <a:pt x="5603075" y="2362200"/>
                    </a:lnTo>
                    <a:lnTo>
                      <a:pt x="5618696" y="2336800"/>
                    </a:lnTo>
                    <a:lnTo>
                      <a:pt x="5622849" y="2324100"/>
                    </a:lnTo>
                    <a:lnTo>
                      <a:pt x="5626862" y="2311400"/>
                    </a:lnTo>
                    <a:lnTo>
                      <a:pt x="5634799" y="2298700"/>
                    </a:lnTo>
                    <a:lnTo>
                      <a:pt x="5649696" y="2273300"/>
                    </a:lnTo>
                    <a:lnTo>
                      <a:pt x="5649303" y="2286000"/>
                    </a:lnTo>
                    <a:lnTo>
                      <a:pt x="5655094" y="2273300"/>
                    </a:lnTo>
                    <a:lnTo>
                      <a:pt x="5672455" y="2235200"/>
                    </a:lnTo>
                    <a:lnTo>
                      <a:pt x="5721743" y="2133600"/>
                    </a:lnTo>
                    <a:lnTo>
                      <a:pt x="5744540" y="2082800"/>
                    </a:lnTo>
                    <a:lnTo>
                      <a:pt x="5759069" y="2044700"/>
                    </a:lnTo>
                    <a:lnTo>
                      <a:pt x="5763907" y="2032000"/>
                    </a:lnTo>
                    <a:lnTo>
                      <a:pt x="5778195" y="1993900"/>
                    </a:lnTo>
                    <a:lnTo>
                      <a:pt x="5755538" y="2032000"/>
                    </a:lnTo>
                    <a:lnTo>
                      <a:pt x="5746902" y="2044700"/>
                    </a:lnTo>
                    <a:lnTo>
                      <a:pt x="5748693" y="2032000"/>
                    </a:lnTo>
                    <a:lnTo>
                      <a:pt x="5757380" y="2006600"/>
                    </a:lnTo>
                    <a:lnTo>
                      <a:pt x="5769051" y="1981200"/>
                    </a:lnTo>
                    <a:lnTo>
                      <a:pt x="5780100" y="1943100"/>
                    </a:lnTo>
                    <a:lnTo>
                      <a:pt x="5787161" y="1930400"/>
                    </a:lnTo>
                    <a:lnTo>
                      <a:pt x="5786894" y="1917700"/>
                    </a:lnTo>
                    <a:lnTo>
                      <a:pt x="5796724" y="1905000"/>
                    </a:lnTo>
                    <a:lnTo>
                      <a:pt x="5806046" y="1892300"/>
                    </a:lnTo>
                    <a:lnTo>
                      <a:pt x="5814009" y="1879600"/>
                    </a:lnTo>
                    <a:lnTo>
                      <a:pt x="5819775" y="1879600"/>
                    </a:lnTo>
                    <a:lnTo>
                      <a:pt x="5822366" y="1892300"/>
                    </a:lnTo>
                    <a:lnTo>
                      <a:pt x="5820816" y="1905000"/>
                    </a:lnTo>
                    <a:lnTo>
                      <a:pt x="5813996" y="1943100"/>
                    </a:lnTo>
                    <a:lnTo>
                      <a:pt x="5800725" y="1981200"/>
                    </a:lnTo>
                    <a:lnTo>
                      <a:pt x="5782919" y="2006600"/>
                    </a:lnTo>
                    <a:lnTo>
                      <a:pt x="5763247" y="2057400"/>
                    </a:lnTo>
                    <a:lnTo>
                      <a:pt x="5742152" y="2108200"/>
                    </a:lnTo>
                    <a:lnTo>
                      <a:pt x="5720067" y="2159000"/>
                    </a:lnTo>
                    <a:lnTo>
                      <a:pt x="5746420" y="2108200"/>
                    </a:lnTo>
                    <a:lnTo>
                      <a:pt x="5764073" y="2070100"/>
                    </a:lnTo>
                    <a:lnTo>
                      <a:pt x="5778741" y="2032000"/>
                    </a:lnTo>
                    <a:lnTo>
                      <a:pt x="5796178" y="1993900"/>
                    </a:lnTo>
                    <a:lnTo>
                      <a:pt x="5794172" y="2006600"/>
                    </a:lnTo>
                    <a:lnTo>
                      <a:pt x="5797512" y="1993900"/>
                    </a:lnTo>
                    <a:lnTo>
                      <a:pt x="5804674" y="1993900"/>
                    </a:lnTo>
                    <a:lnTo>
                      <a:pt x="5814111" y="1968500"/>
                    </a:lnTo>
                    <a:lnTo>
                      <a:pt x="5833821" y="1930400"/>
                    </a:lnTo>
                    <a:lnTo>
                      <a:pt x="5841200" y="1917700"/>
                    </a:lnTo>
                    <a:lnTo>
                      <a:pt x="5845111" y="1917700"/>
                    </a:lnTo>
                    <a:lnTo>
                      <a:pt x="5844692" y="1930400"/>
                    </a:lnTo>
                    <a:lnTo>
                      <a:pt x="5840514" y="1955800"/>
                    </a:lnTo>
                    <a:lnTo>
                      <a:pt x="5804636" y="2032000"/>
                    </a:lnTo>
                    <a:lnTo>
                      <a:pt x="5783631" y="2082800"/>
                    </a:lnTo>
                    <a:lnTo>
                      <a:pt x="5774334" y="2095500"/>
                    </a:lnTo>
                    <a:lnTo>
                      <a:pt x="5772658" y="2082800"/>
                    </a:lnTo>
                    <a:lnTo>
                      <a:pt x="5774487" y="2082800"/>
                    </a:lnTo>
                    <a:lnTo>
                      <a:pt x="5775744" y="2070100"/>
                    </a:lnTo>
                    <a:lnTo>
                      <a:pt x="5772302" y="2082800"/>
                    </a:lnTo>
                    <a:lnTo>
                      <a:pt x="5761012" y="2095500"/>
                    </a:lnTo>
                    <a:lnTo>
                      <a:pt x="5747994" y="2108200"/>
                    </a:lnTo>
                    <a:lnTo>
                      <a:pt x="5733542" y="2146300"/>
                    </a:lnTo>
                    <a:lnTo>
                      <a:pt x="5717921" y="2171700"/>
                    </a:lnTo>
                    <a:lnTo>
                      <a:pt x="5701512" y="2209800"/>
                    </a:lnTo>
                    <a:lnTo>
                      <a:pt x="5684672" y="2247900"/>
                    </a:lnTo>
                    <a:lnTo>
                      <a:pt x="5667921" y="2273300"/>
                    </a:lnTo>
                    <a:lnTo>
                      <a:pt x="5656021" y="2292032"/>
                    </a:lnTo>
                    <a:lnTo>
                      <a:pt x="5658320" y="2286000"/>
                    </a:lnTo>
                    <a:lnTo>
                      <a:pt x="5663082" y="2273300"/>
                    </a:lnTo>
                    <a:lnTo>
                      <a:pt x="5649607" y="2298700"/>
                    </a:lnTo>
                    <a:lnTo>
                      <a:pt x="5632628" y="2336800"/>
                    </a:lnTo>
                    <a:lnTo>
                      <a:pt x="5614644" y="2362200"/>
                    </a:lnTo>
                    <a:lnTo>
                      <a:pt x="5598376" y="2387600"/>
                    </a:lnTo>
                    <a:lnTo>
                      <a:pt x="5583542" y="2413000"/>
                    </a:lnTo>
                    <a:lnTo>
                      <a:pt x="5571439" y="2438400"/>
                    </a:lnTo>
                    <a:lnTo>
                      <a:pt x="5566295" y="2454897"/>
                    </a:lnTo>
                    <a:lnTo>
                      <a:pt x="5640362" y="2324100"/>
                    </a:lnTo>
                    <a:lnTo>
                      <a:pt x="5645912" y="2311400"/>
                    </a:lnTo>
                    <a:lnTo>
                      <a:pt x="5647080" y="2311400"/>
                    </a:lnTo>
                    <a:lnTo>
                      <a:pt x="5645493" y="2324100"/>
                    </a:lnTo>
                    <a:lnTo>
                      <a:pt x="5642762" y="2336800"/>
                    </a:lnTo>
                    <a:lnTo>
                      <a:pt x="5639384" y="2336800"/>
                    </a:lnTo>
                    <a:lnTo>
                      <a:pt x="5640286" y="2349500"/>
                    </a:lnTo>
                    <a:lnTo>
                      <a:pt x="5641340" y="2349500"/>
                    </a:lnTo>
                    <a:lnTo>
                      <a:pt x="5645010" y="2336800"/>
                    </a:lnTo>
                    <a:lnTo>
                      <a:pt x="5653214" y="2324100"/>
                    </a:lnTo>
                    <a:lnTo>
                      <a:pt x="5674703" y="2286000"/>
                    </a:lnTo>
                    <a:lnTo>
                      <a:pt x="5698934" y="2247900"/>
                    </a:lnTo>
                    <a:lnTo>
                      <a:pt x="5707799" y="2222500"/>
                    </a:lnTo>
                    <a:lnTo>
                      <a:pt x="5717044" y="2209800"/>
                    </a:lnTo>
                    <a:lnTo>
                      <a:pt x="5716422" y="2222500"/>
                    </a:lnTo>
                    <a:lnTo>
                      <a:pt x="5723458" y="2209800"/>
                    </a:lnTo>
                    <a:lnTo>
                      <a:pt x="5737530" y="2184400"/>
                    </a:lnTo>
                    <a:lnTo>
                      <a:pt x="5759424" y="2146300"/>
                    </a:lnTo>
                    <a:lnTo>
                      <a:pt x="5781599" y="2108200"/>
                    </a:lnTo>
                    <a:lnTo>
                      <a:pt x="5787085" y="2095500"/>
                    </a:lnTo>
                    <a:lnTo>
                      <a:pt x="5803557" y="2057400"/>
                    </a:lnTo>
                    <a:lnTo>
                      <a:pt x="5824753" y="2019300"/>
                    </a:lnTo>
                    <a:lnTo>
                      <a:pt x="5844845" y="1968500"/>
                    </a:lnTo>
                    <a:lnTo>
                      <a:pt x="5863425" y="1917700"/>
                    </a:lnTo>
                    <a:lnTo>
                      <a:pt x="5880138" y="1879600"/>
                    </a:lnTo>
                    <a:lnTo>
                      <a:pt x="5877407" y="1866900"/>
                    </a:lnTo>
                    <a:lnTo>
                      <a:pt x="5876150" y="1854200"/>
                    </a:lnTo>
                    <a:lnTo>
                      <a:pt x="5875909" y="1828800"/>
                    </a:lnTo>
                    <a:lnTo>
                      <a:pt x="5876277" y="1816100"/>
                    </a:lnTo>
                    <a:lnTo>
                      <a:pt x="5876772" y="1790700"/>
                    </a:lnTo>
                    <a:lnTo>
                      <a:pt x="5877204" y="1765300"/>
                    </a:lnTo>
                    <a:lnTo>
                      <a:pt x="5877166" y="1752600"/>
                    </a:lnTo>
                    <a:lnTo>
                      <a:pt x="5876277" y="1727200"/>
                    </a:lnTo>
                    <a:lnTo>
                      <a:pt x="5887593" y="1701800"/>
                    </a:lnTo>
                    <a:lnTo>
                      <a:pt x="5895264" y="1676400"/>
                    </a:lnTo>
                    <a:lnTo>
                      <a:pt x="5899086" y="1663700"/>
                    </a:lnTo>
                    <a:lnTo>
                      <a:pt x="5910554" y="1638300"/>
                    </a:lnTo>
                    <a:lnTo>
                      <a:pt x="5921794" y="1600200"/>
                    </a:lnTo>
                    <a:lnTo>
                      <a:pt x="5962535" y="1473200"/>
                    </a:lnTo>
                    <a:lnTo>
                      <a:pt x="5983414" y="1409700"/>
                    </a:lnTo>
                    <a:lnTo>
                      <a:pt x="6001220" y="1346200"/>
                    </a:lnTo>
                    <a:lnTo>
                      <a:pt x="6037885" y="1219200"/>
                    </a:lnTo>
                    <a:lnTo>
                      <a:pt x="6029845" y="1219200"/>
                    </a:lnTo>
                    <a:lnTo>
                      <a:pt x="6026683" y="1206500"/>
                    </a:lnTo>
                    <a:lnTo>
                      <a:pt x="6038240" y="1155700"/>
                    </a:lnTo>
                    <a:lnTo>
                      <a:pt x="6049035" y="1117600"/>
                    </a:lnTo>
                    <a:lnTo>
                      <a:pt x="6058801" y="1079500"/>
                    </a:lnTo>
                    <a:lnTo>
                      <a:pt x="6067285" y="1066800"/>
                    </a:lnTo>
                    <a:lnTo>
                      <a:pt x="6067577" y="1054100"/>
                    </a:lnTo>
                    <a:lnTo>
                      <a:pt x="6068314" y="1041400"/>
                    </a:lnTo>
                    <a:lnTo>
                      <a:pt x="6069393" y="1028700"/>
                    </a:lnTo>
                    <a:lnTo>
                      <a:pt x="6070727" y="1003300"/>
                    </a:lnTo>
                    <a:lnTo>
                      <a:pt x="6071844" y="977900"/>
                    </a:lnTo>
                    <a:lnTo>
                      <a:pt x="6073533" y="939800"/>
                    </a:lnTo>
                    <a:lnTo>
                      <a:pt x="6074232" y="914400"/>
                    </a:lnTo>
                    <a:lnTo>
                      <a:pt x="6073800" y="889000"/>
                    </a:lnTo>
                    <a:lnTo>
                      <a:pt x="6071692" y="876300"/>
                    </a:lnTo>
                    <a:lnTo>
                      <a:pt x="6067374" y="876300"/>
                    </a:lnTo>
                    <a:lnTo>
                      <a:pt x="6069673" y="863600"/>
                    </a:lnTo>
                    <a:lnTo>
                      <a:pt x="6073724" y="850900"/>
                    </a:lnTo>
                    <a:lnTo>
                      <a:pt x="6077839" y="838200"/>
                    </a:lnTo>
                    <a:lnTo>
                      <a:pt x="6082004" y="812800"/>
                    </a:lnTo>
                    <a:lnTo>
                      <a:pt x="6086233" y="800100"/>
                    </a:lnTo>
                    <a:lnTo>
                      <a:pt x="6090031" y="787400"/>
                    </a:lnTo>
                    <a:lnTo>
                      <a:pt x="6093574" y="774700"/>
                    </a:lnTo>
                    <a:lnTo>
                      <a:pt x="6097028" y="749300"/>
                    </a:lnTo>
                    <a:lnTo>
                      <a:pt x="6100572" y="736600"/>
                    </a:lnTo>
                    <a:lnTo>
                      <a:pt x="6109436" y="673100"/>
                    </a:lnTo>
                    <a:lnTo>
                      <a:pt x="6114783" y="635000"/>
                    </a:lnTo>
                    <a:lnTo>
                      <a:pt x="6116548" y="622300"/>
                    </a:lnTo>
                    <a:lnTo>
                      <a:pt x="6121463" y="584200"/>
                    </a:lnTo>
                    <a:lnTo>
                      <a:pt x="6125515" y="520700"/>
                    </a:lnTo>
                    <a:lnTo>
                      <a:pt x="6125235" y="495300"/>
                    </a:lnTo>
                    <a:lnTo>
                      <a:pt x="6122124" y="482600"/>
                    </a:lnTo>
                    <a:lnTo>
                      <a:pt x="6109347" y="482600"/>
                    </a:lnTo>
                    <a:lnTo>
                      <a:pt x="6112827" y="457200"/>
                    </a:lnTo>
                    <a:lnTo>
                      <a:pt x="6116053" y="431800"/>
                    </a:lnTo>
                    <a:lnTo>
                      <a:pt x="6118631" y="406400"/>
                    </a:lnTo>
                    <a:lnTo>
                      <a:pt x="6120193" y="368300"/>
                    </a:lnTo>
                    <a:lnTo>
                      <a:pt x="6123470" y="393700"/>
                    </a:lnTo>
                    <a:lnTo>
                      <a:pt x="6126315" y="419100"/>
                    </a:lnTo>
                    <a:lnTo>
                      <a:pt x="6128042" y="444500"/>
                    </a:lnTo>
                    <a:lnTo>
                      <a:pt x="6127991" y="469900"/>
                    </a:lnTo>
                    <a:lnTo>
                      <a:pt x="6130937" y="431800"/>
                    </a:lnTo>
                    <a:lnTo>
                      <a:pt x="6132639" y="381000"/>
                    </a:lnTo>
                    <a:lnTo>
                      <a:pt x="6132842" y="368300"/>
                    </a:lnTo>
                    <a:lnTo>
                      <a:pt x="6133465" y="330200"/>
                    </a:lnTo>
                    <a:lnTo>
                      <a:pt x="6133566" y="317500"/>
                    </a:lnTo>
                    <a:lnTo>
                      <a:pt x="6133770" y="292100"/>
                    </a:lnTo>
                    <a:lnTo>
                      <a:pt x="6133922" y="241300"/>
                    </a:lnTo>
                    <a:lnTo>
                      <a:pt x="6134265" y="190500"/>
                    </a:lnTo>
                    <a:lnTo>
                      <a:pt x="6139446" y="215900"/>
                    </a:lnTo>
                    <a:close/>
                  </a:path>
                  <a:path w="6202044" h="4559300">
                    <a:moveTo>
                      <a:pt x="6140424" y="876300"/>
                    </a:moveTo>
                    <a:lnTo>
                      <a:pt x="6135433" y="863600"/>
                    </a:lnTo>
                    <a:lnTo>
                      <a:pt x="6130048" y="876300"/>
                    </a:lnTo>
                    <a:lnTo>
                      <a:pt x="6124384" y="901700"/>
                    </a:lnTo>
                    <a:lnTo>
                      <a:pt x="6118530" y="939800"/>
                    </a:lnTo>
                    <a:lnTo>
                      <a:pt x="6115545" y="952500"/>
                    </a:lnTo>
                    <a:lnTo>
                      <a:pt x="6112586" y="977900"/>
                    </a:lnTo>
                    <a:lnTo>
                      <a:pt x="6109563" y="1003300"/>
                    </a:lnTo>
                    <a:lnTo>
                      <a:pt x="6106376" y="1016000"/>
                    </a:lnTo>
                    <a:lnTo>
                      <a:pt x="6102553" y="1028700"/>
                    </a:lnTo>
                    <a:lnTo>
                      <a:pt x="6098845" y="1054100"/>
                    </a:lnTo>
                    <a:lnTo>
                      <a:pt x="6095314" y="1066800"/>
                    </a:lnTo>
                    <a:lnTo>
                      <a:pt x="6091987" y="1066800"/>
                    </a:lnTo>
                    <a:lnTo>
                      <a:pt x="6097752" y="1028700"/>
                    </a:lnTo>
                    <a:lnTo>
                      <a:pt x="6101715" y="1003300"/>
                    </a:lnTo>
                    <a:lnTo>
                      <a:pt x="6103683" y="990600"/>
                    </a:lnTo>
                    <a:lnTo>
                      <a:pt x="6105144" y="977900"/>
                    </a:lnTo>
                    <a:lnTo>
                      <a:pt x="6097486" y="1003300"/>
                    </a:lnTo>
                    <a:lnTo>
                      <a:pt x="6103531" y="939800"/>
                    </a:lnTo>
                    <a:lnTo>
                      <a:pt x="6110008" y="914400"/>
                    </a:lnTo>
                    <a:lnTo>
                      <a:pt x="6122124" y="876300"/>
                    </a:lnTo>
                    <a:lnTo>
                      <a:pt x="6124422" y="863600"/>
                    </a:lnTo>
                    <a:lnTo>
                      <a:pt x="6126721" y="850900"/>
                    </a:lnTo>
                    <a:lnTo>
                      <a:pt x="6129655" y="800100"/>
                    </a:lnTo>
                    <a:lnTo>
                      <a:pt x="6115443" y="863600"/>
                    </a:lnTo>
                    <a:lnTo>
                      <a:pt x="6115799" y="850900"/>
                    </a:lnTo>
                    <a:lnTo>
                      <a:pt x="6116498" y="838200"/>
                    </a:lnTo>
                    <a:lnTo>
                      <a:pt x="6117475" y="825500"/>
                    </a:lnTo>
                    <a:lnTo>
                      <a:pt x="6119977" y="800100"/>
                    </a:lnTo>
                    <a:lnTo>
                      <a:pt x="6123432" y="749300"/>
                    </a:lnTo>
                    <a:lnTo>
                      <a:pt x="6124765" y="723900"/>
                    </a:lnTo>
                    <a:lnTo>
                      <a:pt x="6125273" y="698500"/>
                    </a:lnTo>
                    <a:lnTo>
                      <a:pt x="6124562" y="673100"/>
                    </a:lnTo>
                    <a:lnTo>
                      <a:pt x="6120625" y="685800"/>
                    </a:lnTo>
                    <a:lnTo>
                      <a:pt x="6117856" y="685800"/>
                    </a:lnTo>
                    <a:lnTo>
                      <a:pt x="6115850" y="711200"/>
                    </a:lnTo>
                    <a:lnTo>
                      <a:pt x="6114186" y="736600"/>
                    </a:lnTo>
                    <a:lnTo>
                      <a:pt x="6112472" y="762000"/>
                    </a:lnTo>
                    <a:lnTo>
                      <a:pt x="6111456" y="774700"/>
                    </a:lnTo>
                    <a:lnTo>
                      <a:pt x="6110262" y="787400"/>
                    </a:lnTo>
                    <a:lnTo>
                      <a:pt x="6108344" y="812800"/>
                    </a:lnTo>
                    <a:lnTo>
                      <a:pt x="6105842" y="825500"/>
                    </a:lnTo>
                    <a:lnTo>
                      <a:pt x="6102883" y="838200"/>
                    </a:lnTo>
                    <a:lnTo>
                      <a:pt x="6099619" y="863600"/>
                    </a:lnTo>
                    <a:lnTo>
                      <a:pt x="6095949" y="812800"/>
                    </a:lnTo>
                    <a:lnTo>
                      <a:pt x="6091542" y="863600"/>
                    </a:lnTo>
                    <a:lnTo>
                      <a:pt x="6087186" y="914400"/>
                    </a:lnTo>
                    <a:lnTo>
                      <a:pt x="6082716" y="965200"/>
                    </a:lnTo>
                    <a:lnTo>
                      <a:pt x="6077953" y="1016000"/>
                    </a:lnTo>
                    <a:lnTo>
                      <a:pt x="6081319" y="1041400"/>
                    </a:lnTo>
                    <a:lnTo>
                      <a:pt x="6084697" y="1054100"/>
                    </a:lnTo>
                    <a:lnTo>
                      <a:pt x="6086653" y="1066800"/>
                    </a:lnTo>
                    <a:lnTo>
                      <a:pt x="6085789" y="1092200"/>
                    </a:lnTo>
                    <a:lnTo>
                      <a:pt x="6080671" y="1143000"/>
                    </a:lnTo>
                    <a:lnTo>
                      <a:pt x="6072111" y="1168400"/>
                    </a:lnTo>
                    <a:lnTo>
                      <a:pt x="6063615" y="1181100"/>
                    </a:lnTo>
                    <a:lnTo>
                      <a:pt x="6055411" y="1193800"/>
                    </a:lnTo>
                    <a:lnTo>
                      <a:pt x="6047727" y="1206500"/>
                    </a:lnTo>
                    <a:lnTo>
                      <a:pt x="6040666" y="1219200"/>
                    </a:lnTo>
                    <a:lnTo>
                      <a:pt x="6037885" y="1219200"/>
                    </a:lnTo>
                    <a:lnTo>
                      <a:pt x="6036411" y="1231900"/>
                    </a:lnTo>
                    <a:lnTo>
                      <a:pt x="6032893" y="1257300"/>
                    </a:lnTo>
                    <a:lnTo>
                      <a:pt x="6027509" y="1295400"/>
                    </a:lnTo>
                    <a:lnTo>
                      <a:pt x="6020435" y="1320800"/>
                    </a:lnTo>
                    <a:lnTo>
                      <a:pt x="6016320" y="1346200"/>
                    </a:lnTo>
                    <a:lnTo>
                      <a:pt x="6011862" y="1371600"/>
                    </a:lnTo>
                    <a:lnTo>
                      <a:pt x="6007087" y="1384300"/>
                    </a:lnTo>
                    <a:lnTo>
                      <a:pt x="6002007" y="1409700"/>
                    </a:lnTo>
                    <a:lnTo>
                      <a:pt x="5996051" y="1435100"/>
                    </a:lnTo>
                    <a:lnTo>
                      <a:pt x="5989371" y="1447800"/>
                    </a:lnTo>
                    <a:lnTo>
                      <a:pt x="5975070" y="1498600"/>
                    </a:lnTo>
                    <a:lnTo>
                      <a:pt x="5986284" y="1447800"/>
                    </a:lnTo>
                    <a:lnTo>
                      <a:pt x="5966422" y="1511300"/>
                    </a:lnTo>
                    <a:lnTo>
                      <a:pt x="5954280" y="1549400"/>
                    </a:lnTo>
                    <a:lnTo>
                      <a:pt x="5946724" y="1587500"/>
                    </a:lnTo>
                    <a:lnTo>
                      <a:pt x="5940615" y="1625600"/>
                    </a:lnTo>
                    <a:lnTo>
                      <a:pt x="5933516" y="1625600"/>
                    </a:lnTo>
                    <a:lnTo>
                      <a:pt x="5928245" y="1638300"/>
                    </a:lnTo>
                    <a:lnTo>
                      <a:pt x="5910478" y="1689100"/>
                    </a:lnTo>
                    <a:lnTo>
                      <a:pt x="5902299" y="1727200"/>
                    </a:lnTo>
                    <a:lnTo>
                      <a:pt x="5904204" y="1752600"/>
                    </a:lnTo>
                    <a:lnTo>
                      <a:pt x="5916714" y="1727200"/>
                    </a:lnTo>
                    <a:lnTo>
                      <a:pt x="5923877" y="1701800"/>
                    </a:lnTo>
                    <a:lnTo>
                      <a:pt x="5955982" y="1651000"/>
                    </a:lnTo>
                    <a:lnTo>
                      <a:pt x="5955843" y="1625600"/>
                    </a:lnTo>
                    <a:lnTo>
                      <a:pt x="5961062" y="1600200"/>
                    </a:lnTo>
                    <a:lnTo>
                      <a:pt x="5970511" y="1562100"/>
                    </a:lnTo>
                    <a:lnTo>
                      <a:pt x="5983071" y="1524000"/>
                    </a:lnTo>
                    <a:lnTo>
                      <a:pt x="5990171" y="1498600"/>
                    </a:lnTo>
                    <a:lnTo>
                      <a:pt x="6011456" y="1422400"/>
                    </a:lnTo>
                    <a:lnTo>
                      <a:pt x="6017196" y="1409700"/>
                    </a:lnTo>
                    <a:lnTo>
                      <a:pt x="6022289" y="1384300"/>
                    </a:lnTo>
                    <a:lnTo>
                      <a:pt x="6026683" y="1358900"/>
                    </a:lnTo>
                    <a:lnTo>
                      <a:pt x="6030315" y="1333500"/>
                    </a:lnTo>
                    <a:lnTo>
                      <a:pt x="6028766" y="1358900"/>
                    </a:lnTo>
                    <a:lnTo>
                      <a:pt x="6027407" y="1371600"/>
                    </a:lnTo>
                    <a:lnTo>
                      <a:pt x="6026112" y="1384985"/>
                    </a:lnTo>
                    <a:lnTo>
                      <a:pt x="6023826" y="1409700"/>
                    </a:lnTo>
                    <a:lnTo>
                      <a:pt x="6022518" y="1422400"/>
                    </a:lnTo>
                    <a:lnTo>
                      <a:pt x="6012827" y="1473200"/>
                    </a:lnTo>
                    <a:lnTo>
                      <a:pt x="5995378" y="1524000"/>
                    </a:lnTo>
                    <a:lnTo>
                      <a:pt x="5982436" y="1562100"/>
                    </a:lnTo>
                    <a:lnTo>
                      <a:pt x="5995174" y="1549400"/>
                    </a:lnTo>
                    <a:lnTo>
                      <a:pt x="5990895" y="1562100"/>
                    </a:lnTo>
                    <a:lnTo>
                      <a:pt x="5986500" y="1574800"/>
                    </a:lnTo>
                    <a:lnTo>
                      <a:pt x="5977572" y="1600200"/>
                    </a:lnTo>
                    <a:lnTo>
                      <a:pt x="5968758" y="1625600"/>
                    </a:lnTo>
                    <a:lnTo>
                      <a:pt x="5959272" y="1651000"/>
                    </a:lnTo>
                    <a:lnTo>
                      <a:pt x="5950737" y="1676400"/>
                    </a:lnTo>
                    <a:lnTo>
                      <a:pt x="5943524" y="1689100"/>
                    </a:lnTo>
                    <a:lnTo>
                      <a:pt x="5938037" y="1714500"/>
                    </a:lnTo>
                    <a:lnTo>
                      <a:pt x="5934621" y="1727200"/>
                    </a:lnTo>
                    <a:lnTo>
                      <a:pt x="5964847" y="1638300"/>
                    </a:lnTo>
                    <a:lnTo>
                      <a:pt x="5969520" y="1651000"/>
                    </a:lnTo>
                    <a:lnTo>
                      <a:pt x="5973661" y="1638300"/>
                    </a:lnTo>
                    <a:lnTo>
                      <a:pt x="5977306" y="1625600"/>
                    </a:lnTo>
                    <a:lnTo>
                      <a:pt x="5984252" y="1600200"/>
                    </a:lnTo>
                    <a:lnTo>
                      <a:pt x="5995530" y="1549400"/>
                    </a:lnTo>
                    <a:lnTo>
                      <a:pt x="5998337" y="1536700"/>
                    </a:lnTo>
                    <a:lnTo>
                      <a:pt x="6005652" y="1511300"/>
                    </a:lnTo>
                    <a:lnTo>
                      <a:pt x="6013310" y="1485900"/>
                    </a:lnTo>
                    <a:lnTo>
                      <a:pt x="6021425" y="1460500"/>
                    </a:lnTo>
                    <a:lnTo>
                      <a:pt x="6030112" y="1447800"/>
                    </a:lnTo>
                    <a:lnTo>
                      <a:pt x="6031839" y="1435100"/>
                    </a:lnTo>
                    <a:lnTo>
                      <a:pt x="6033249" y="1422400"/>
                    </a:lnTo>
                    <a:lnTo>
                      <a:pt x="6034481" y="1409700"/>
                    </a:lnTo>
                    <a:lnTo>
                      <a:pt x="6035687" y="1397000"/>
                    </a:lnTo>
                    <a:lnTo>
                      <a:pt x="6037046" y="1397000"/>
                    </a:lnTo>
                    <a:lnTo>
                      <a:pt x="6038583" y="1384300"/>
                    </a:lnTo>
                    <a:lnTo>
                      <a:pt x="6040361" y="1371600"/>
                    </a:lnTo>
                    <a:lnTo>
                      <a:pt x="6042444" y="1358900"/>
                    </a:lnTo>
                    <a:lnTo>
                      <a:pt x="6044882" y="1346200"/>
                    </a:lnTo>
                    <a:lnTo>
                      <a:pt x="6046317" y="1333500"/>
                    </a:lnTo>
                    <a:lnTo>
                      <a:pt x="6047740" y="1320800"/>
                    </a:lnTo>
                    <a:lnTo>
                      <a:pt x="6051080" y="1308100"/>
                    </a:lnTo>
                    <a:lnTo>
                      <a:pt x="6054953" y="1295400"/>
                    </a:lnTo>
                    <a:lnTo>
                      <a:pt x="6057112" y="1282700"/>
                    </a:lnTo>
                    <a:lnTo>
                      <a:pt x="6059424" y="1270000"/>
                    </a:lnTo>
                    <a:lnTo>
                      <a:pt x="6061900" y="1257300"/>
                    </a:lnTo>
                    <a:lnTo>
                      <a:pt x="6064542" y="1244600"/>
                    </a:lnTo>
                    <a:lnTo>
                      <a:pt x="6067374" y="1244600"/>
                    </a:lnTo>
                    <a:lnTo>
                      <a:pt x="6073394" y="1219200"/>
                    </a:lnTo>
                    <a:lnTo>
                      <a:pt x="6076150" y="1206500"/>
                    </a:lnTo>
                    <a:lnTo>
                      <a:pt x="6077318" y="1206500"/>
                    </a:lnTo>
                    <a:lnTo>
                      <a:pt x="6080239" y="1168400"/>
                    </a:lnTo>
                    <a:lnTo>
                      <a:pt x="6087643" y="1130300"/>
                    </a:lnTo>
                    <a:lnTo>
                      <a:pt x="6098133" y="1079500"/>
                    </a:lnTo>
                    <a:lnTo>
                      <a:pt x="6101181" y="1066800"/>
                    </a:lnTo>
                    <a:lnTo>
                      <a:pt x="6110300" y="1028700"/>
                    </a:lnTo>
                    <a:lnTo>
                      <a:pt x="6113488" y="1016000"/>
                    </a:lnTo>
                    <a:lnTo>
                      <a:pt x="6116345" y="1003300"/>
                    </a:lnTo>
                    <a:lnTo>
                      <a:pt x="6118961" y="1003300"/>
                    </a:lnTo>
                    <a:lnTo>
                      <a:pt x="6121400" y="990600"/>
                    </a:lnTo>
                    <a:lnTo>
                      <a:pt x="6130518" y="939800"/>
                    </a:lnTo>
                    <a:lnTo>
                      <a:pt x="6134278" y="927100"/>
                    </a:lnTo>
                    <a:lnTo>
                      <a:pt x="6137300" y="901700"/>
                    </a:lnTo>
                    <a:lnTo>
                      <a:pt x="6139408" y="889000"/>
                    </a:lnTo>
                    <a:lnTo>
                      <a:pt x="6140424" y="876300"/>
                    </a:lnTo>
                    <a:close/>
                  </a:path>
                  <a:path w="6202044" h="4559300">
                    <a:moveTo>
                      <a:pt x="6166726" y="139700"/>
                    </a:moveTo>
                    <a:lnTo>
                      <a:pt x="6164846" y="76200"/>
                    </a:lnTo>
                    <a:lnTo>
                      <a:pt x="6162992" y="25400"/>
                    </a:lnTo>
                    <a:lnTo>
                      <a:pt x="6161468" y="0"/>
                    </a:lnTo>
                    <a:lnTo>
                      <a:pt x="6144057" y="0"/>
                    </a:lnTo>
                    <a:lnTo>
                      <a:pt x="6146038" y="12700"/>
                    </a:lnTo>
                    <a:lnTo>
                      <a:pt x="6148616" y="25400"/>
                    </a:lnTo>
                    <a:lnTo>
                      <a:pt x="6151130" y="38100"/>
                    </a:lnTo>
                    <a:lnTo>
                      <a:pt x="6155906" y="63500"/>
                    </a:lnTo>
                    <a:lnTo>
                      <a:pt x="6160198" y="88900"/>
                    </a:lnTo>
                    <a:lnTo>
                      <a:pt x="6163869" y="114300"/>
                    </a:lnTo>
                    <a:lnTo>
                      <a:pt x="6166726" y="139700"/>
                    </a:lnTo>
                    <a:close/>
                  </a:path>
                  <a:path w="6202044" h="4559300">
                    <a:moveTo>
                      <a:pt x="6201816" y="152400"/>
                    </a:moveTo>
                    <a:lnTo>
                      <a:pt x="6201651" y="139700"/>
                    </a:lnTo>
                    <a:lnTo>
                      <a:pt x="6200978" y="88900"/>
                    </a:lnTo>
                    <a:lnTo>
                      <a:pt x="6199251" y="38100"/>
                    </a:lnTo>
                    <a:lnTo>
                      <a:pt x="6197104" y="0"/>
                    </a:lnTo>
                    <a:lnTo>
                      <a:pt x="6180239" y="0"/>
                    </a:lnTo>
                    <a:lnTo>
                      <a:pt x="6181483" y="38100"/>
                    </a:lnTo>
                    <a:lnTo>
                      <a:pt x="6182919" y="88900"/>
                    </a:lnTo>
                    <a:lnTo>
                      <a:pt x="6180861" y="76200"/>
                    </a:lnTo>
                    <a:lnTo>
                      <a:pt x="6174613" y="38100"/>
                    </a:lnTo>
                    <a:lnTo>
                      <a:pt x="6177356" y="63500"/>
                    </a:lnTo>
                    <a:lnTo>
                      <a:pt x="6179604" y="88900"/>
                    </a:lnTo>
                    <a:lnTo>
                      <a:pt x="6181458" y="101600"/>
                    </a:lnTo>
                    <a:lnTo>
                      <a:pt x="6182969" y="127000"/>
                    </a:lnTo>
                    <a:lnTo>
                      <a:pt x="6184214" y="139700"/>
                    </a:lnTo>
                    <a:lnTo>
                      <a:pt x="6185255" y="165100"/>
                    </a:lnTo>
                    <a:lnTo>
                      <a:pt x="6185916" y="177800"/>
                    </a:lnTo>
                    <a:lnTo>
                      <a:pt x="6186030" y="190500"/>
                    </a:lnTo>
                    <a:lnTo>
                      <a:pt x="6186525" y="228600"/>
                    </a:lnTo>
                    <a:lnTo>
                      <a:pt x="6187732" y="254000"/>
                    </a:lnTo>
                    <a:lnTo>
                      <a:pt x="6190183" y="292100"/>
                    </a:lnTo>
                    <a:lnTo>
                      <a:pt x="6194374" y="317500"/>
                    </a:lnTo>
                    <a:lnTo>
                      <a:pt x="6191961" y="342900"/>
                    </a:lnTo>
                    <a:lnTo>
                      <a:pt x="6189675" y="330200"/>
                    </a:lnTo>
                    <a:lnTo>
                      <a:pt x="6187592" y="304800"/>
                    </a:lnTo>
                    <a:lnTo>
                      <a:pt x="6186703" y="292100"/>
                    </a:lnTo>
                    <a:lnTo>
                      <a:pt x="6185801" y="279400"/>
                    </a:lnTo>
                    <a:lnTo>
                      <a:pt x="6184379" y="279400"/>
                    </a:lnTo>
                    <a:lnTo>
                      <a:pt x="6183401" y="292100"/>
                    </a:lnTo>
                    <a:lnTo>
                      <a:pt x="6181966" y="266700"/>
                    </a:lnTo>
                    <a:lnTo>
                      <a:pt x="6179680" y="254000"/>
                    </a:lnTo>
                    <a:lnTo>
                      <a:pt x="6176734" y="228600"/>
                    </a:lnTo>
                    <a:lnTo>
                      <a:pt x="6173305" y="203200"/>
                    </a:lnTo>
                    <a:lnTo>
                      <a:pt x="6171450" y="203200"/>
                    </a:lnTo>
                    <a:lnTo>
                      <a:pt x="6169558" y="190500"/>
                    </a:lnTo>
                    <a:lnTo>
                      <a:pt x="6167615" y="177800"/>
                    </a:lnTo>
                    <a:lnTo>
                      <a:pt x="6165672" y="177800"/>
                    </a:lnTo>
                    <a:lnTo>
                      <a:pt x="6163488" y="165100"/>
                    </a:lnTo>
                    <a:lnTo>
                      <a:pt x="6161278" y="165100"/>
                    </a:lnTo>
                    <a:lnTo>
                      <a:pt x="6159106" y="152400"/>
                    </a:lnTo>
                    <a:lnTo>
                      <a:pt x="6157061" y="152400"/>
                    </a:lnTo>
                    <a:lnTo>
                      <a:pt x="6157849" y="177800"/>
                    </a:lnTo>
                    <a:lnTo>
                      <a:pt x="6157925" y="190500"/>
                    </a:lnTo>
                    <a:lnTo>
                      <a:pt x="6158115" y="203200"/>
                    </a:lnTo>
                    <a:lnTo>
                      <a:pt x="6158408" y="215900"/>
                    </a:lnTo>
                    <a:lnTo>
                      <a:pt x="6158801" y="215900"/>
                    </a:lnTo>
                    <a:lnTo>
                      <a:pt x="6159271" y="228600"/>
                    </a:lnTo>
                    <a:lnTo>
                      <a:pt x="6160440" y="241300"/>
                    </a:lnTo>
                    <a:lnTo>
                      <a:pt x="6161875" y="254000"/>
                    </a:lnTo>
                    <a:lnTo>
                      <a:pt x="6163513" y="254000"/>
                    </a:lnTo>
                    <a:lnTo>
                      <a:pt x="6165304" y="266700"/>
                    </a:lnTo>
                    <a:lnTo>
                      <a:pt x="6173076" y="292100"/>
                    </a:lnTo>
                    <a:lnTo>
                      <a:pt x="6176569" y="317500"/>
                    </a:lnTo>
                    <a:lnTo>
                      <a:pt x="6179236" y="368300"/>
                    </a:lnTo>
                    <a:lnTo>
                      <a:pt x="6178080" y="381000"/>
                    </a:lnTo>
                    <a:lnTo>
                      <a:pt x="6176569" y="393700"/>
                    </a:lnTo>
                    <a:lnTo>
                      <a:pt x="6174854" y="406400"/>
                    </a:lnTo>
                    <a:lnTo>
                      <a:pt x="6173051" y="406400"/>
                    </a:lnTo>
                    <a:lnTo>
                      <a:pt x="6165939" y="457200"/>
                    </a:lnTo>
                    <a:lnTo>
                      <a:pt x="6166828" y="482600"/>
                    </a:lnTo>
                    <a:lnTo>
                      <a:pt x="6169596" y="469900"/>
                    </a:lnTo>
                    <a:lnTo>
                      <a:pt x="6173140" y="457200"/>
                    </a:lnTo>
                    <a:lnTo>
                      <a:pt x="6176315" y="444500"/>
                    </a:lnTo>
                    <a:lnTo>
                      <a:pt x="6174791" y="482600"/>
                    </a:lnTo>
                    <a:lnTo>
                      <a:pt x="6171514" y="520700"/>
                    </a:lnTo>
                    <a:lnTo>
                      <a:pt x="6167806" y="558800"/>
                    </a:lnTo>
                    <a:lnTo>
                      <a:pt x="6165012" y="596900"/>
                    </a:lnTo>
                    <a:lnTo>
                      <a:pt x="6170727" y="558800"/>
                    </a:lnTo>
                    <a:lnTo>
                      <a:pt x="6173825" y="546100"/>
                    </a:lnTo>
                    <a:lnTo>
                      <a:pt x="6176823" y="546100"/>
                    </a:lnTo>
                    <a:lnTo>
                      <a:pt x="6159779" y="685800"/>
                    </a:lnTo>
                    <a:lnTo>
                      <a:pt x="6155169" y="711200"/>
                    </a:lnTo>
                    <a:lnTo>
                      <a:pt x="6149848" y="749300"/>
                    </a:lnTo>
                    <a:lnTo>
                      <a:pt x="6143295" y="774700"/>
                    </a:lnTo>
                    <a:lnTo>
                      <a:pt x="6135027" y="800100"/>
                    </a:lnTo>
                    <a:lnTo>
                      <a:pt x="6138456" y="800100"/>
                    </a:lnTo>
                    <a:lnTo>
                      <a:pt x="6140640" y="787400"/>
                    </a:lnTo>
                    <a:lnTo>
                      <a:pt x="6142634" y="800100"/>
                    </a:lnTo>
                    <a:lnTo>
                      <a:pt x="6144996" y="800100"/>
                    </a:lnTo>
                    <a:lnTo>
                      <a:pt x="6145657" y="812800"/>
                    </a:lnTo>
                    <a:lnTo>
                      <a:pt x="6146012" y="825500"/>
                    </a:lnTo>
                    <a:lnTo>
                      <a:pt x="6146165" y="838200"/>
                    </a:lnTo>
                    <a:lnTo>
                      <a:pt x="6145669" y="863600"/>
                    </a:lnTo>
                    <a:lnTo>
                      <a:pt x="6144755" y="889000"/>
                    </a:lnTo>
                    <a:lnTo>
                      <a:pt x="6143625" y="901700"/>
                    </a:lnTo>
                    <a:lnTo>
                      <a:pt x="6164072" y="812800"/>
                    </a:lnTo>
                    <a:lnTo>
                      <a:pt x="6168644" y="800100"/>
                    </a:lnTo>
                    <a:lnTo>
                      <a:pt x="6170714" y="787400"/>
                    </a:lnTo>
                    <a:lnTo>
                      <a:pt x="6172784" y="774700"/>
                    </a:lnTo>
                    <a:lnTo>
                      <a:pt x="6176746" y="749300"/>
                    </a:lnTo>
                    <a:lnTo>
                      <a:pt x="6180823" y="736600"/>
                    </a:lnTo>
                    <a:lnTo>
                      <a:pt x="6186906" y="660400"/>
                    </a:lnTo>
                    <a:lnTo>
                      <a:pt x="6190043" y="622300"/>
                    </a:lnTo>
                    <a:lnTo>
                      <a:pt x="6190856" y="609600"/>
                    </a:lnTo>
                    <a:lnTo>
                      <a:pt x="6191618" y="596900"/>
                    </a:lnTo>
                    <a:lnTo>
                      <a:pt x="6192228" y="596900"/>
                    </a:lnTo>
                    <a:lnTo>
                      <a:pt x="6192583" y="584200"/>
                    </a:lnTo>
                    <a:lnTo>
                      <a:pt x="6194349" y="546100"/>
                    </a:lnTo>
                    <a:lnTo>
                      <a:pt x="6199035" y="444500"/>
                    </a:lnTo>
                    <a:lnTo>
                      <a:pt x="6199619" y="431800"/>
                    </a:lnTo>
                    <a:lnTo>
                      <a:pt x="6200445" y="406400"/>
                    </a:lnTo>
                    <a:lnTo>
                      <a:pt x="6201143" y="393700"/>
                    </a:lnTo>
                    <a:lnTo>
                      <a:pt x="6201562" y="381000"/>
                    </a:lnTo>
                    <a:lnTo>
                      <a:pt x="6201130" y="342900"/>
                    </a:lnTo>
                    <a:lnTo>
                      <a:pt x="6200699" y="304800"/>
                    </a:lnTo>
                    <a:lnTo>
                      <a:pt x="6198984" y="228600"/>
                    </a:lnTo>
                    <a:lnTo>
                      <a:pt x="6197701" y="190500"/>
                    </a:lnTo>
                    <a:lnTo>
                      <a:pt x="6196622" y="165100"/>
                    </a:lnTo>
                    <a:lnTo>
                      <a:pt x="6194704" y="139700"/>
                    </a:lnTo>
                    <a:lnTo>
                      <a:pt x="6201816" y="152400"/>
                    </a:lnTo>
                    <a:close/>
                  </a:path>
                </a:pathLst>
              </a:custGeom>
              <a:grpFill/>
            </p:spPr>
            <p:txBody>
              <a:bodyPr wrap="square" lIns="0" tIns="0" rIns="0" bIns="0" rtlCol="0"/>
              <a:lstStyle/>
              <a:p>
                <a:endParaRPr/>
              </a:p>
            </p:txBody>
          </p:sp>
          <p:sp>
            <p:nvSpPr>
              <p:cNvPr id="148" name="object 148"/>
              <p:cNvSpPr/>
              <p:nvPr/>
            </p:nvSpPr>
            <p:spPr>
              <a:xfrm>
                <a:off x="17506422" y="2804966"/>
                <a:ext cx="1639569" cy="1050290"/>
              </a:xfrm>
              <a:custGeom>
                <a:avLst/>
                <a:gdLst/>
                <a:ahLst/>
                <a:cxnLst/>
                <a:rect l="l" t="t" r="r" b="b"/>
                <a:pathLst>
                  <a:path w="1639569" h="1050289">
                    <a:moveTo>
                      <a:pt x="84416" y="1023823"/>
                    </a:moveTo>
                    <a:lnTo>
                      <a:pt x="54279" y="1042035"/>
                    </a:lnTo>
                    <a:lnTo>
                      <a:pt x="48387" y="1049782"/>
                    </a:lnTo>
                    <a:lnTo>
                      <a:pt x="66878" y="1036662"/>
                    </a:lnTo>
                    <a:lnTo>
                      <a:pt x="84416" y="1023823"/>
                    </a:lnTo>
                    <a:close/>
                  </a:path>
                  <a:path w="1639569" h="1050289">
                    <a:moveTo>
                      <a:pt x="85305" y="999921"/>
                    </a:moveTo>
                    <a:lnTo>
                      <a:pt x="26733" y="1026871"/>
                    </a:lnTo>
                    <a:lnTo>
                      <a:pt x="0" y="1046797"/>
                    </a:lnTo>
                    <a:lnTo>
                      <a:pt x="43611" y="1023150"/>
                    </a:lnTo>
                    <a:lnTo>
                      <a:pt x="85305" y="999921"/>
                    </a:lnTo>
                    <a:close/>
                  </a:path>
                  <a:path w="1639569" h="1050289">
                    <a:moveTo>
                      <a:pt x="630631" y="748842"/>
                    </a:moveTo>
                    <a:lnTo>
                      <a:pt x="622719" y="749376"/>
                    </a:lnTo>
                    <a:lnTo>
                      <a:pt x="575881" y="787654"/>
                    </a:lnTo>
                    <a:lnTo>
                      <a:pt x="591769" y="776655"/>
                    </a:lnTo>
                    <a:lnTo>
                      <a:pt x="615162" y="760831"/>
                    </a:lnTo>
                    <a:lnTo>
                      <a:pt x="630631" y="748842"/>
                    </a:lnTo>
                    <a:close/>
                  </a:path>
                  <a:path w="1639569" h="1050289">
                    <a:moveTo>
                      <a:pt x="1006779" y="384594"/>
                    </a:moveTo>
                    <a:lnTo>
                      <a:pt x="986358" y="398513"/>
                    </a:lnTo>
                    <a:lnTo>
                      <a:pt x="958278" y="425881"/>
                    </a:lnTo>
                    <a:lnTo>
                      <a:pt x="952030" y="435114"/>
                    </a:lnTo>
                    <a:lnTo>
                      <a:pt x="958342" y="433946"/>
                    </a:lnTo>
                    <a:lnTo>
                      <a:pt x="967968" y="430136"/>
                    </a:lnTo>
                    <a:lnTo>
                      <a:pt x="961034" y="431406"/>
                    </a:lnTo>
                    <a:lnTo>
                      <a:pt x="971499" y="419760"/>
                    </a:lnTo>
                    <a:lnTo>
                      <a:pt x="1004417" y="388645"/>
                    </a:lnTo>
                    <a:lnTo>
                      <a:pt x="1006779" y="384594"/>
                    </a:lnTo>
                    <a:close/>
                  </a:path>
                  <a:path w="1639569" h="1050289">
                    <a:moveTo>
                      <a:pt x="1320736" y="372478"/>
                    </a:moveTo>
                    <a:lnTo>
                      <a:pt x="1274203" y="409282"/>
                    </a:lnTo>
                    <a:lnTo>
                      <a:pt x="1264678" y="422960"/>
                    </a:lnTo>
                    <a:lnTo>
                      <a:pt x="1320736" y="372478"/>
                    </a:lnTo>
                    <a:close/>
                  </a:path>
                  <a:path w="1639569" h="1050289">
                    <a:moveTo>
                      <a:pt x="1639392" y="0"/>
                    </a:moveTo>
                    <a:lnTo>
                      <a:pt x="1633715" y="5207"/>
                    </a:lnTo>
                    <a:lnTo>
                      <a:pt x="1591830" y="66649"/>
                    </a:lnTo>
                    <a:lnTo>
                      <a:pt x="1597787" y="61175"/>
                    </a:lnTo>
                    <a:lnTo>
                      <a:pt x="1639392" y="0"/>
                    </a:lnTo>
                    <a:close/>
                  </a:path>
                </a:pathLst>
              </a:custGeom>
              <a:grpFill/>
            </p:spPr>
            <p:txBody>
              <a:bodyPr wrap="square" lIns="0" tIns="0" rIns="0" bIns="0" rtlCol="0"/>
              <a:lstStyle/>
              <a:p>
                <a:endParaRPr/>
              </a:p>
            </p:txBody>
          </p:sp>
          <p:pic>
            <p:nvPicPr>
              <p:cNvPr id="149" name="object 149"/>
              <p:cNvPicPr/>
              <p:nvPr/>
            </p:nvPicPr>
            <p:blipFill>
              <a:blip r:embed="rId17" cstate="print"/>
              <a:stretch>
                <a:fillRect/>
              </a:stretch>
            </p:blipFill>
            <p:spPr>
              <a:xfrm>
                <a:off x="19065039" y="2605080"/>
                <a:ext cx="69474" cy="93473"/>
              </a:xfrm>
              <a:prstGeom prst="rect">
                <a:avLst/>
              </a:prstGeom>
              <a:grpFill/>
            </p:spPr>
          </p:pic>
          <p:sp>
            <p:nvSpPr>
              <p:cNvPr id="150" name="object 150"/>
              <p:cNvSpPr/>
              <p:nvPr/>
            </p:nvSpPr>
            <p:spPr>
              <a:xfrm>
                <a:off x="17177073" y="107854"/>
                <a:ext cx="2827654" cy="2876550"/>
              </a:xfrm>
              <a:custGeom>
                <a:avLst/>
                <a:gdLst/>
                <a:ahLst/>
                <a:cxnLst/>
                <a:rect l="l" t="t" r="r" b="b"/>
                <a:pathLst>
                  <a:path w="2827655" h="2876550">
                    <a:moveTo>
                      <a:pt x="406996" y="2607208"/>
                    </a:moveTo>
                    <a:lnTo>
                      <a:pt x="376847" y="2631732"/>
                    </a:lnTo>
                    <a:lnTo>
                      <a:pt x="386473" y="2624150"/>
                    </a:lnTo>
                    <a:lnTo>
                      <a:pt x="394500" y="2617686"/>
                    </a:lnTo>
                    <a:lnTo>
                      <a:pt x="401243" y="2612110"/>
                    </a:lnTo>
                    <a:lnTo>
                      <a:pt x="406996" y="2607208"/>
                    </a:lnTo>
                    <a:close/>
                  </a:path>
                  <a:path w="2827655" h="2876550">
                    <a:moveTo>
                      <a:pt x="874191" y="2103196"/>
                    </a:moveTo>
                    <a:lnTo>
                      <a:pt x="861161" y="2117344"/>
                    </a:lnTo>
                    <a:lnTo>
                      <a:pt x="847890" y="2132152"/>
                    </a:lnTo>
                    <a:lnTo>
                      <a:pt x="841121" y="2139861"/>
                    </a:lnTo>
                    <a:lnTo>
                      <a:pt x="827189" y="2156028"/>
                    </a:lnTo>
                    <a:lnTo>
                      <a:pt x="819543" y="2164346"/>
                    </a:lnTo>
                    <a:lnTo>
                      <a:pt x="826795" y="2156879"/>
                    </a:lnTo>
                    <a:lnTo>
                      <a:pt x="833704" y="2149259"/>
                    </a:lnTo>
                    <a:lnTo>
                      <a:pt x="874191" y="2103196"/>
                    </a:lnTo>
                    <a:close/>
                  </a:path>
                  <a:path w="2827655" h="2876550">
                    <a:moveTo>
                      <a:pt x="925055" y="2061641"/>
                    </a:moveTo>
                    <a:lnTo>
                      <a:pt x="917041" y="2064804"/>
                    </a:lnTo>
                    <a:lnTo>
                      <a:pt x="853033" y="2145512"/>
                    </a:lnTo>
                    <a:lnTo>
                      <a:pt x="855687" y="2136051"/>
                    </a:lnTo>
                    <a:lnTo>
                      <a:pt x="835190" y="2159838"/>
                    </a:lnTo>
                    <a:lnTo>
                      <a:pt x="824433" y="2171141"/>
                    </a:lnTo>
                    <a:lnTo>
                      <a:pt x="769086" y="2229193"/>
                    </a:lnTo>
                    <a:lnTo>
                      <a:pt x="784961" y="2219210"/>
                    </a:lnTo>
                    <a:lnTo>
                      <a:pt x="797001" y="2211400"/>
                    </a:lnTo>
                    <a:lnTo>
                      <a:pt x="804900" y="2207920"/>
                    </a:lnTo>
                    <a:lnTo>
                      <a:pt x="808405" y="2210930"/>
                    </a:lnTo>
                    <a:lnTo>
                      <a:pt x="771461" y="2247011"/>
                    </a:lnTo>
                    <a:lnTo>
                      <a:pt x="736104" y="2278367"/>
                    </a:lnTo>
                    <a:lnTo>
                      <a:pt x="721829" y="2285187"/>
                    </a:lnTo>
                    <a:lnTo>
                      <a:pt x="709307" y="2293124"/>
                    </a:lnTo>
                    <a:lnTo>
                      <a:pt x="674382" y="2319718"/>
                    </a:lnTo>
                    <a:lnTo>
                      <a:pt x="639584" y="2352598"/>
                    </a:lnTo>
                    <a:lnTo>
                      <a:pt x="604139" y="2386952"/>
                    </a:lnTo>
                    <a:lnTo>
                      <a:pt x="588124" y="2402230"/>
                    </a:lnTo>
                    <a:lnTo>
                      <a:pt x="571703" y="2417495"/>
                    </a:lnTo>
                    <a:lnTo>
                      <a:pt x="554850" y="2432837"/>
                    </a:lnTo>
                    <a:lnTo>
                      <a:pt x="537806" y="2448102"/>
                    </a:lnTo>
                    <a:lnTo>
                      <a:pt x="547471" y="2436533"/>
                    </a:lnTo>
                    <a:lnTo>
                      <a:pt x="540067" y="2443416"/>
                    </a:lnTo>
                    <a:lnTo>
                      <a:pt x="534733" y="2448788"/>
                    </a:lnTo>
                    <a:lnTo>
                      <a:pt x="530936" y="2453055"/>
                    </a:lnTo>
                    <a:lnTo>
                      <a:pt x="528167" y="2456637"/>
                    </a:lnTo>
                    <a:lnTo>
                      <a:pt x="408127" y="2561577"/>
                    </a:lnTo>
                    <a:lnTo>
                      <a:pt x="404622" y="2565006"/>
                    </a:lnTo>
                    <a:lnTo>
                      <a:pt x="398500" y="2569476"/>
                    </a:lnTo>
                    <a:lnTo>
                      <a:pt x="393661" y="2573439"/>
                    </a:lnTo>
                    <a:lnTo>
                      <a:pt x="255333" y="2683472"/>
                    </a:lnTo>
                    <a:lnTo>
                      <a:pt x="249948" y="2687904"/>
                    </a:lnTo>
                    <a:lnTo>
                      <a:pt x="245681" y="2690876"/>
                    </a:lnTo>
                    <a:lnTo>
                      <a:pt x="160642" y="2753029"/>
                    </a:lnTo>
                    <a:lnTo>
                      <a:pt x="96189" y="2799283"/>
                    </a:lnTo>
                    <a:lnTo>
                      <a:pt x="64147" y="2821711"/>
                    </a:lnTo>
                    <a:lnTo>
                      <a:pt x="32334" y="2843453"/>
                    </a:lnTo>
                    <a:lnTo>
                      <a:pt x="17805" y="2854363"/>
                    </a:lnTo>
                    <a:lnTo>
                      <a:pt x="11811" y="2858960"/>
                    </a:lnTo>
                    <a:lnTo>
                      <a:pt x="7239" y="2862630"/>
                    </a:lnTo>
                    <a:lnTo>
                      <a:pt x="1968" y="2867114"/>
                    </a:lnTo>
                    <a:lnTo>
                      <a:pt x="0" y="2869552"/>
                    </a:lnTo>
                    <a:lnTo>
                      <a:pt x="444" y="2872435"/>
                    </a:lnTo>
                    <a:lnTo>
                      <a:pt x="9359" y="2868485"/>
                    </a:lnTo>
                    <a:lnTo>
                      <a:pt x="27305" y="2861297"/>
                    </a:lnTo>
                    <a:lnTo>
                      <a:pt x="33820" y="2858960"/>
                    </a:lnTo>
                    <a:lnTo>
                      <a:pt x="37896" y="2857601"/>
                    </a:lnTo>
                    <a:lnTo>
                      <a:pt x="41338" y="2856725"/>
                    </a:lnTo>
                    <a:lnTo>
                      <a:pt x="45110" y="2857106"/>
                    </a:lnTo>
                    <a:lnTo>
                      <a:pt x="45440" y="2858389"/>
                    </a:lnTo>
                    <a:lnTo>
                      <a:pt x="42303" y="2862770"/>
                    </a:lnTo>
                    <a:lnTo>
                      <a:pt x="40652" y="2864662"/>
                    </a:lnTo>
                    <a:lnTo>
                      <a:pt x="38201" y="2867114"/>
                    </a:lnTo>
                    <a:lnTo>
                      <a:pt x="36004" y="2869349"/>
                    </a:lnTo>
                    <a:lnTo>
                      <a:pt x="32842" y="2872257"/>
                    </a:lnTo>
                    <a:lnTo>
                      <a:pt x="28219" y="2876054"/>
                    </a:lnTo>
                    <a:lnTo>
                      <a:pt x="57734" y="2856725"/>
                    </a:lnTo>
                    <a:lnTo>
                      <a:pt x="117944" y="2816555"/>
                    </a:lnTo>
                    <a:lnTo>
                      <a:pt x="164350" y="2784729"/>
                    </a:lnTo>
                    <a:lnTo>
                      <a:pt x="218706" y="2746248"/>
                    </a:lnTo>
                    <a:lnTo>
                      <a:pt x="262851" y="2713355"/>
                    </a:lnTo>
                    <a:lnTo>
                      <a:pt x="267131" y="2710180"/>
                    </a:lnTo>
                    <a:lnTo>
                      <a:pt x="272122" y="2705633"/>
                    </a:lnTo>
                    <a:lnTo>
                      <a:pt x="276161" y="2702090"/>
                    </a:lnTo>
                    <a:lnTo>
                      <a:pt x="287362" y="2691752"/>
                    </a:lnTo>
                    <a:lnTo>
                      <a:pt x="295732" y="2683116"/>
                    </a:lnTo>
                    <a:lnTo>
                      <a:pt x="300951" y="2676372"/>
                    </a:lnTo>
                    <a:lnTo>
                      <a:pt x="301142" y="2675877"/>
                    </a:lnTo>
                    <a:lnTo>
                      <a:pt x="301307" y="2675407"/>
                    </a:lnTo>
                    <a:lnTo>
                      <a:pt x="301256" y="2677020"/>
                    </a:lnTo>
                    <a:lnTo>
                      <a:pt x="301371" y="2678049"/>
                    </a:lnTo>
                    <a:lnTo>
                      <a:pt x="306260" y="2677020"/>
                    </a:lnTo>
                    <a:lnTo>
                      <a:pt x="315099" y="2671699"/>
                    </a:lnTo>
                    <a:lnTo>
                      <a:pt x="318490" y="2669654"/>
                    </a:lnTo>
                    <a:lnTo>
                      <a:pt x="332562" y="2654376"/>
                    </a:lnTo>
                    <a:lnTo>
                      <a:pt x="371309" y="2612313"/>
                    </a:lnTo>
                    <a:lnTo>
                      <a:pt x="311111" y="2654376"/>
                    </a:lnTo>
                    <a:lnTo>
                      <a:pt x="322707" y="2642552"/>
                    </a:lnTo>
                    <a:lnTo>
                      <a:pt x="337223" y="2628849"/>
                    </a:lnTo>
                    <a:lnTo>
                      <a:pt x="354253" y="2613609"/>
                    </a:lnTo>
                    <a:lnTo>
                      <a:pt x="373341" y="2597162"/>
                    </a:lnTo>
                    <a:lnTo>
                      <a:pt x="394055" y="2579827"/>
                    </a:lnTo>
                    <a:lnTo>
                      <a:pt x="404850" y="2570950"/>
                    </a:lnTo>
                    <a:lnTo>
                      <a:pt x="409905" y="2566644"/>
                    </a:lnTo>
                    <a:lnTo>
                      <a:pt x="459028" y="2523413"/>
                    </a:lnTo>
                    <a:lnTo>
                      <a:pt x="503643" y="2485961"/>
                    </a:lnTo>
                    <a:lnTo>
                      <a:pt x="542963" y="2453614"/>
                    </a:lnTo>
                    <a:lnTo>
                      <a:pt x="574141" y="2428798"/>
                    </a:lnTo>
                    <a:lnTo>
                      <a:pt x="594334" y="2413965"/>
                    </a:lnTo>
                    <a:lnTo>
                      <a:pt x="563816" y="2444280"/>
                    </a:lnTo>
                    <a:lnTo>
                      <a:pt x="543483" y="2465768"/>
                    </a:lnTo>
                    <a:lnTo>
                      <a:pt x="529310" y="2481821"/>
                    </a:lnTo>
                    <a:lnTo>
                      <a:pt x="517232" y="2495791"/>
                    </a:lnTo>
                    <a:lnTo>
                      <a:pt x="510514" y="2503068"/>
                    </a:lnTo>
                    <a:lnTo>
                      <a:pt x="480669" y="2531326"/>
                    </a:lnTo>
                    <a:lnTo>
                      <a:pt x="446595" y="2560231"/>
                    </a:lnTo>
                    <a:lnTo>
                      <a:pt x="398462" y="2597645"/>
                    </a:lnTo>
                    <a:lnTo>
                      <a:pt x="408546" y="2594000"/>
                    </a:lnTo>
                    <a:lnTo>
                      <a:pt x="418973" y="2590558"/>
                    </a:lnTo>
                    <a:lnTo>
                      <a:pt x="421284" y="2593060"/>
                    </a:lnTo>
                    <a:lnTo>
                      <a:pt x="406996" y="2607208"/>
                    </a:lnTo>
                    <a:lnTo>
                      <a:pt x="427545" y="2590558"/>
                    </a:lnTo>
                    <a:lnTo>
                      <a:pt x="429526" y="2588958"/>
                    </a:lnTo>
                    <a:lnTo>
                      <a:pt x="433451" y="2584945"/>
                    </a:lnTo>
                    <a:lnTo>
                      <a:pt x="471766" y="2551176"/>
                    </a:lnTo>
                    <a:lnTo>
                      <a:pt x="552831" y="2480830"/>
                    </a:lnTo>
                    <a:lnTo>
                      <a:pt x="583819" y="2453386"/>
                    </a:lnTo>
                    <a:lnTo>
                      <a:pt x="613829" y="2425979"/>
                    </a:lnTo>
                    <a:lnTo>
                      <a:pt x="659739" y="2382037"/>
                    </a:lnTo>
                    <a:lnTo>
                      <a:pt x="691197" y="2352446"/>
                    </a:lnTo>
                    <a:lnTo>
                      <a:pt x="720445" y="2324227"/>
                    </a:lnTo>
                    <a:lnTo>
                      <a:pt x="776960" y="2264537"/>
                    </a:lnTo>
                    <a:lnTo>
                      <a:pt x="806754" y="2232444"/>
                    </a:lnTo>
                    <a:lnTo>
                      <a:pt x="836599" y="2199729"/>
                    </a:lnTo>
                    <a:lnTo>
                      <a:pt x="861364" y="2171141"/>
                    </a:lnTo>
                    <a:lnTo>
                      <a:pt x="865860" y="2165972"/>
                    </a:lnTo>
                    <a:lnTo>
                      <a:pt x="893889" y="2130768"/>
                    </a:lnTo>
                    <a:lnTo>
                      <a:pt x="865276" y="2158644"/>
                    </a:lnTo>
                    <a:lnTo>
                      <a:pt x="850963" y="2171141"/>
                    </a:lnTo>
                    <a:lnTo>
                      <a:pt x="848245" y="2171128"/>
                    </a:lnTo>
                    <a:lnTo>
                      <a:pt x="854405" y="2161463"/>
                    </a:lnTo>
                    <a:lnTo>
                      <a:pt x="866343" y="2145512"/>
                    </a:lnTo>
                    <a:lnTo>
                      <a:pt x="898842" y="2103310"/>
                    </a:lnTo>
                    <a:lnTo>
                      <a:pt x="913231" y="2083765"/>
                    </a:lnTo>
                    <a:lnTo>
                      <a:pt x="922883" y="2068906"/>
                    </a:lnTo>
                    <a:lnTo>
                      <a:pt x="925055" y="2061641"/>
                    </a:lnTo>
                    <a:close/>
                  </a:path>
                  <a:path w="2827655" h="2876550">
                    <a:moveTo>
                      <a:pt x="1841741" y="401497"/>
                    </a:moveTo>
                    <a:lnTo>
                      <a:pt x="1837817" y="415226"/>
                    </a:lnTo>
                    <a:lnTo>
                      <a:pt x="1826755" y="452183"/>
                    </a:lnTo>
                    <a:lnTo>
                      <a:pt x="1830527" y="440994"/>
                    </a:lnTo>
                    <a:lnTo>
                      <a:pt x="1834337" y="428891"/>
                    </a:lnTo>
                    <a:lnTo>
                      <a:pt x="1838096" y="415772"/>
                    </a:lnTo>
                    <a:lnTo>
                      <a:pt x="1841741" y="401497"/>
                    </a:lnTo>
                    <a:close/>
                  </a:path>
                  <a:path w="2827655" h="2876550">
                    <a:moveTo>
                      <a:pt x="1844941" y="321043"/>
                    </a:moveTo>
                    <a:lnTo>
                      <a:pt x="1833689" y="347586"/>
                    </a:lnTo>
                    <a:lnTo>
                      <a:pt x="1829841" y="347687"/>
                    </a:lnTo>
                    <a:lnTo>
                      <a:pt x="1831174" y="329107"/>
                    </a:lnTo>
                    <a:lnTo>
                      <a:pt x="1835467" y="299567"/>
                    </a:lnTo>
                    <a:lnTo>
                      <a:pt x="1837232" y="291947"/>
                    </a:lnTo>
                    <a:lnTo>
                      <a:pt x="1837766" y="282867"/>
                    </a:lnTo>
                    <a:lnTo>
                      <a:pt x="1839582" y="268071"/>
                    </a:lnTo>
                    <a:lnTo>
                      <a:pt x="1836915" y="279031"/>
                    </a:lnTo>
                    <a:lnTo>
                      <a:pt x="1835759" y="277901"/>
                    </a:lnTo>
                    <a:lnTo>
                      <a:pt x="1833549" y="279920"/>
                    </a:lnTo>
                    <a:lnTo>
                      <a:pt x="1829396" y="287223"/>
                    </a:lnTo>
                    <a:lnTo>
                      <a:pt x="1815363" y="341071"/>
                    </a:lnTo>
                    <a:lnTo>
                      <a:pt x="1799907" y="388200"/>
                    </a:lnTo>
                    <a:lnTo>
                      <a:pt x="1784794" y="429907"/>
                    </a:lnTo>
                    <a:lnTo>
                      <a:pt x="1771738" y="467563"/>
                    </a:lnTo>
                    <a:lnTo>
                      <a:pt x="1779435" y="462737"/>
                    </a:lnTo>
                    <a:lnTo>
                      <a:pt x="1778723" y="476783"/>
                    </a:lnTo>
                    <a:lnTo>
                      <a:pt x="1771624" y="505015"/>
                    </a:lnTo>
                    <a:lnTo>
                      <a:pt x="1760105" y="542759"/>
                    </a:lnTo>
                    <a:lnTo>
                      <a:pt x="1730819" y="627621"/>
                    </a:lnTo>
                    <a:lnTo>
                      <a:pt x="1718005" y="665746"/>
                    </a:lnTo>
                    <a:lnTo>
                      <a:pt x="1709039" y="694817"/>
                    </a:lnTo>
                    <a:lnTo>
                      <a:pt x="1686077" y="764514"/>
                    </a:lnTo>
                    <a:lnTo>
                      <a:pt x="1676374" y="790168"/>
                    </a:lnTo>
                    <a:lnTo>
                      <a:pt x="1674202" y="790740"/>
                    </a:lnTo>
                    <a:lnTo>
                      <a:pt x="1674418" y="784821"/>
                    </a:lnTo>
                    <a:lnTo>
                      <a:pt x="1677365" y="770458"/>
                    </a:lnTo>
                    <a:lnTo>
                      <a:pt x="1683346" y="745718"/>
                    </a:lnTo>
                    <a:lnTo>
                      <a:pt x="1678990" y="761682"/>
                    </a:lnTo>
                    <a:lnTo>
                      <a:pt x="1672158" y="782256"/>
                    </a:lnTo>
                    <a:lnTo>
                      <a:pt x="1648079" y="849820"/>
                    </a:lnTo>
                    <a:lnTo>
                      <a:pt x="1642503" y="866978"/>
                    </a:lnTo>
                    <a:lnTo>
                      <a:pt x="1639887" y="877773"/>
                    </a:lnTo>
                    <a:lnTo>
                      <a:pt x="1641271" y="879970"/>
                    </a:lnTo>
                    <a:lnTo>
                      <a:pt x="1628609" y="910640"/>
                    </a:lnTo>
                    <a:lnTo>
                      <a:pt x="1589760" y="1002258"/>
                    </a:lnTo>
                    <a:lnTo>
                      <a:pt x="1534502" y="1122807"/>
                    </a:lnTo>
                    <a:lnTo>
                      <a:pt x="1525485" y="1136777"/>
                    </a:lnTo>
                    <a:lnTo>
                      <a:pt x="1521460" y="1141603"/>
                    </a:lnTo>
                    <a:lnTo>
                      <a:pt x="1518500" y="1150366"/>
                    </a:lnTo>
                    <a:lnTo>
                      <a:pt x="1518754" y="1152194"/>
                    </a:lnTo>
                    <a:lnTo>
                      <a:pt x="1520215" y="1151572"/>
                    </a:lnTo>
                    <a:lnTo>
                      <a:pt x="1496872" y="1198575"/>
                    </a:lnTo>
                    <a:lnTo>
                      <a:pt x="1472946" y="1245273"/>
                    </a:lnTo>
                    <a:lnTo>
                      <a:pt x="1448447" y="1291653"/>
                    </a:lnTo>
                    <a:lnTo>
                      <a:pt x="1423365" y="1337716"/>
                    </a:lnTo>
                    <a:lnTo>
                      <a:pt x="1397698" y="1383449"/>
                    </a:lnTo>
                    <a:lnTo>
                      <a:pt x="1371460" y="1428826"/>
                    </a:lnTo>
                    <a:lnTo>
                      <a:pt x="1344637" y="1473873"/>
                    </a:lnTo>
                    <a:lnTo>
                      <a:pt x="1317244" y="1518564"/>
                    </a:lnTo>
                    <a:lnTo>
                      <a:pt x="1289278" y="1562874"/>
                    </a:lnTo>
                    <a:lnTo>
                      <a:pt x="1260741" y="1606829"/>
                    </a:lnTo>
                    <a:lnTo>
                      <a:pt x="1221663" y="1665414"/>
                    </a:lnTo>
                    <a:lnTo>
                      <a:pt x="1190459" y="1709534"/>
                    </a:lnTo>
                    <a:lnTo>
                      <a:pt x="1148638" y="1768195"/>
                    </a:lnTo>
                    <a:lnTo>
                      <a:pt x="1061351" y="1882851"/>
                    </a:lnTo>
                    <a:lnTo>
                      <a:pt x="992911" y="1966518"/>
                    </a:lnTo>
                    <a:lnTo>
                      <a:pt x="874191" y="2103196"/>
                    </a:lnTo>
                    <a:lnTo>
                      <a:pt x="903046" y="2072894"/>
                    </a:lnTo>
                    <a:lnTo>
                      <a:pt x="960094" y="2014918"/>
                    </a:lnTo>
                    <a:lnTo>
                      <a:pt x="989749" y="1984019"/>
                    </a:lnTo>
                    <a:lnTo>
                      <a:pt x="982611" y="1995690"/>
                    </a:lnTo>
                    <a:lnTo>
                      <a:pt x="978789" y="2002701"/>
                    </a:lnTo>
                    <a:lnTo>
                      <a:pt x="977912" y="2005660"/>
                    </a:lnTo>
                    <a:lnTo>
                      <a:pt x="979614" y="2005152"/>
                    </a:lnTo>
                    <a:lnTo>
                      <a:pt x="983449" y="2001774"/>
                    </a:lnTo>
                    <a:lnTo>
                      <a:pt x="989012" y="1996097"/>
                    </a:lnTo>
                    <a:lnTo>
                      <a:pt x="995781" y="1988616"/>
                    </a:lnTo>
                    <a:lnTo>
                      <a:pt x="1019086" y="1961197"/>
                    </a:lnTo>
                    <a:lnTo>
                      <a:pt x="1033627" y="1945017"/>
                    </a:lnTo>
                    <a:lnTo>
                      <a:pt x="1043673" y="1936026"/>
                    </a:lnTo>
                    <a:lnTo>
                      <a:pt x="1046060" y="1938985"/>
                    </a:lnTo>
                    <a:lnTo>
                      <a:pt x="1037221" y="1952066"/>
                    </a:lnTo>
                    <a:lnTo>
                      <a:pt x="1005027" y="1993709"/>
                    </a:lnTo>
                    <a:lnTo>
                      <a:pt x="970445" y="2030742"/>
                    </a:lnTo>
                    <a:lnTo>
                      <a:pt x="960361" y="2040648"/>
                    </a:lnTo>
                    <a:lnTo>
                      <a:pt x="964006" y="2043607"/>
                    </a:lnTo>
                    <a:lnTo>
                      <a:pt x="975842" y="2037181"/>
                    </a:lnTo>
                    <a:lnTo>
                      <a:pt x="988771" y="2029879"/>
                    </a:lnTo>
                    <a:lnTo>
                      <a:pt x="995667" y="2030196"/>
                    </a:lnTo>
                    <a:lnTo>
                      <a:pt x="1035850" y="1984514"/>
                    </a:lnTo>
                    <a:lnTo>
                      <a:pt x="1064221" y="1945551"/>
                    </a:lnTo>
                    <a:lnTo>
                      <a:pt x="1090460" y="1903844"/>
                    </a:lnTo>
                    <a:lnTo>
                      <a:pt x="1106335" y="1875891"/>
                    </a:lnTo>
                    <a:lnTo>
                      <a:pt x="1114882" y="1861350"/>
                    </a:lnTo>
                    <a:lnTo>
                      <a:pt x="1124292" y="1846199"/>
                    </a:lnTo>
                    <a:lnTo>
                      <a:pt x="1134859" y="1830184"/>
                    </a:lnTo>
                    <a:lnTo>
                      <a:pt x="1146886" y="1813077"/>
                    </a:lnTo>
                    <a:lnTo>
                      <a:pt x="1175981" y="1774329"/>
                    </a:lnTo>
                    <a:lnTo>
                      <a:pt x="1175308" y="1784642"/>
                    </a:lnTo>
                    <a:lnTo>
                      <a:pt x="1175029" y="1792706"/>
                    </a:lnTo>
                    <a:lnTo>
                      <a:pt x="1184287" y="1784604"/>
                    </a:lnTo>
                    <a:lnTo>
                      <a:pt x="1212227" y="1746453"/>
                    </a:lnTo>
                    <a:lnTo>
                      <a:pt x="1199680" y="1766836"/>
                    </a:lnTo>
                    <a:lnTo>
                      <a:pt x="1226413" y="1726425"/>
                    </a:lnTo>
                    <a:lnTo>
                      <a:pt x="1255407" y="1687715"/>
                    </a:lnTo>
                    <a:lnTo>
                      <a:pt x="1274800" y="1664449"/>
                    </a:lnTo>
                    <a:lnTo>
                      <a:pt x="1285062" y="1651977"/>
                    </a:lnTo>
                    <a:lnTo>
                      <a:pt x="1294638" y="1637779"/>
                    </a:lnTo>
                    <a:lnTo>
                      <a:pt x="1304747" y="1618322"/>
                    </a:lnTo>
                    <a:lnTo>
                      <a:pt x="1316583" y="1590065"/>
                    </a:lnTo>
                    <a:lnTo>
                      <a:pt x="1324470" y="1598117"/>
                    </a:lnTo>
                    <a:lnTo>
                      <a:pt x="1337386" y="1572628"/>
                    </a:lnTo>
                    <a:lnTo>
                      <a:pt x="1353083" y="1543456"/>
                    </a:lnTo>
                    <a:lnTo>
                      <a:pt x="1370850" y="1511858"/>
                    </a:lnTo>
                    <a:lnTo>
                      <a:pt x="1389938" y="1479054"/>
                    </a:lnTo>
                    <a:lnTo>
                      <a:pt x="1443355" y="1382953"/>
                    </a:lnTo>
                    <a:lnTo>
                      <a:pt x="1457934" y="1356093"/>
                    </a:lnTo>
                    <a:lnTo>
                      <a:pt x="1457680" y="1361059"/>
                    </a:lnTo>
                    <a:lnTo>
                      <a:pt x="1485519" y="1301254"/>
                    </a:lnTo>
                    <a:lnTo>
                      <a:pt x="1524038" y="1220927"/>
                    </a:lnTo>
                    <a:lnTo>
                      <a:pt x="1541589" y="1186535"/>
                    </a:lnTo>
                    <a:lnTo>
                      <a:pt x="1557274" y="1155293"/>
                    </a:lnTo>
                    <a:lnTo>
                      <a:pt x="1578889" y="1109192"/>
                    </a:lnTo>
                    <a:lnTo>
                      <a:pt x="1608734" y="1041146"/>
                    </a:lnTo>
                    <a:lnTo>
                      <a:pt x="1574825" y="1145222"/>
                    </a:lnTo>
                    <a:lnTo>
                      <a:pt x="1597088" y="1099388"/>
                    </a:lnTo>
                    <a:lnTo>
                      <a:pt x="1614716" y="1048969"/>
                    </a:lnTo>
                    <a:lnTo>
                      <a:pt x="1619935" y="1033373"/>
                    </a:lnTo>
                    <a:lnTo>
                      <a:pt x="1626108" y="1016749"/>
                    </a:lnTo>
                    <a:lnTo>
                      <a:pt x="1633931" y="998067"/>
                    </a:lnTo>
                    <a:lnTo>
                      <a:pt x="1635747" y="1000125"/>
                    </a:lnTo>
                    <a:lnTo>
                      <a:pt x="1638122" y="1004036"/>
                    </a:lnTo>
                    <a:lnTo>
                      <a:pt x="1636572" y="1016698"/>
                    </a:lnTo>
                    <a:lnTo>
                      <a:pt x="1626603" y="1045032"/>
                    </a:lnTo>
                    <a:lnTo>
                      <a:pt x="1638896" y="1011212"/>
                    </a:lnTo>
                    <a:lnTo>
                      <a:pt x="1674304" y="909320"/>
                    </a:lnTo>
                    <a:lnTo>
                      <a:pt x="1706714" y="806526"/>
                    </a:lnTo>
                    <a:lnTo>
                      <a:pt x="1717154" y="772185"/>
                    </a:lnTo>
                    <a:lnTo>
                      <a:pt x="1721535" y="745578"/>
                    </a:lnTo>
                    <a:lnTo>
                      <a:pt x="1715757" y="753173"/>
                    </a:lnTo>
                    <a:lnTo>
                      <a:pt x="1705533" y="774890"/>
                    </a:lnTo>
                    <a:lnTo>
                      <a:pt x="1696580" y="790625"/>
                    </a:lnTo>
                    <a:lnTo>
                      <a:pt x="1713141" y="734339"/>
                    </a:lnTo>
                    <a:lnTo>
                      <a:pt x="1731949" y="686422"/>
                    </a:lnTo>
                    <a:lnTo>
                      <a:pt x="1750415" y="646518"/>
                    </a:lnTo>
                    <a:lnTo>
                      <a:pt x="1752600" y="645541"/>
                    </a:lnTo>
                    <a:lnTo>
                      <a:pt x="1748548" y="664718"/>
                    </a:lnTo>
                    <a:lnTo>
                      <a:pt x="1742884" y="687539"/>
                    </a:lnTo>
                    <a:lnTo>
                      <a:pt x="1741055" y="700024"/>
                    </a:lnTo>
                    <a:lnTo>
                      <a:pt x="1748536" y="688174"/>
                    </a:lnTo>
                    <a:lnTo>
                      <a:pt x="1752600" y="663638"/>
                    </a:lnTo>
                    <a:lnTo>
                      <a:pt x="1763102" y="589661"/>
                    </a:lnTo>
                    <a:lnTo>
                      <a:pt x="1777390" y="559574"/>
                    </a:lnTo>
                    <a:lnTo>
                      <a:pt x="1783080" y="555663"/>
                    </a:lnTo>
                    <a:lnTo>
                      <a:pt x="1782000" y="572084"/>
                    </a:lnTo>
                    <a:lnTo>
                      <a:pt x="1776006" y="603046"/>
                    </a:lnTo>
                    <a:lnTo>
                      <a:pt x="1766976" y="642696"/>
                    </a:lnTo>
                    <a:lnTo>
                      <a:pt x="1761782" y="663905"/>
                    </a:lnTo>
                    <a:lnTo>
                      <a:pt x="1740903" y="740371"/>
                    </a:lnTo>
                    <a:lnTo>
                      <a:pt x="1737347" y="753910"/>
                    </a:lnTo>
                    <a:lnTo>
                      <a:pt x="1753158" y="710717"/>
                    </a:lnTo>
                    <a:lnTo>
                      <a:pt x="1765833" y="673315"/>
                    </a:lnTo>
                    <a:lnTo>
                      <a:pt x="1802511" y="539115"/>
                    </a:lnTo>
                    <a:lnTo>
                      <a:pt x="1807552" y="519785"/>
                    </a:lnTo>
                    <a:lnTo>
                      <a:pt x="1813204" y="499021"/>
                    </a:lnTo>
                    <a:lnTo>
                      <a:pt x="1819567" y="476580"/>
                    </a:lnTo>
                    <a:lnTo>
                      <a:pt x="1826755" y="452183"/>
                    </a:lnTo>
                    <a:lnTo>
                      <a:pt x="1816938" y="479158"/>
                    </a:lnTo>
                    <a:lnTo>
                      <a:pt x="1807794" y="501357"/>
                    </a:lnTo>
                    <a:lnTo>
                      <a:pt x="1799323" y="519887"/>
                    </a:lnTo>
                    <a:lnTo>
                      <a:pt x="1791538" y="535813"/>
                    </a:lnTo>
                    <a:lnTo>
                      <a:pt x="1789772" y="522579"/>
                    </a:lnTo>
                    <a:lnTo>
                      <a:pt x="1798040" y="486943"/>
                    </a:lnTo>
                    <a:lnTo>
                      <a:pt x="1812531" y="436435"/>
                    </a:lnTo>
                    <a:lnTo>
                      <a:pt x="1829435" y="378625"/>
                    </a:lnTo>
                    <a:lnTo>
                      <a:pt x="1844941" y="321043"/>
                    </a:lnTo>
                    <a:close/>
                  </a:path>
                  <a:path w="2827655" h="2876550">
                    <a:moveTo>
                      <a:pt x="1862607" y="173685"/>
                    </a:moveTo>
                    <a:lnTo>
                      <a:pt x="1859699" y="175755"/>
                    </a:lnTo>
                    <a:lnTo>
                      <a:pt x="1855635" y="183311"/>
                    </a:lnTo>
                    <a:lnTo>
                      <a:pt x="1850047" y="198043"/>
                    </a:lnTo>
                    <a:lnTo>
                      <a:pt x="1842592" y="221665"/>
                    </a:lnTo>
                    <a:lnTo>
                      <a:pt x="1843100" y="228701"/>
                    </a:lnTo>
                    <a:lnTo>
                      <a:pt x="1842592" y="239420"/>
                    </a:lnTo>
                    <a:lnTo>
                      <a:pt x="1841334" y="252869"/>
                    </a:lnTo>
                    <a:lnTo>
                      <a:pt x="1839582" y="268071"/>
                    </a:lnTo>
                    <a:lnTo>
                      <a:pt x="1862607" y="173685"/>
                    </a:lnTo>
                    <a:close/>
                  </a:path>
                  <a:path w="2827655" h="2876550">
                    <a:moveTo>
                      <a:pt x="1864855" y="2461171"/>
                    </a:moveTo>
                    <a:lnTo>
                      <a:pt x="1852155" y="2481034"/>
                    </a:lnTo>
                    <a:lnTo>
                      <a:pt x="1835327" y="2519857"/>
                    </a:lnTo>
                    <a:lnTo>
                      <a:pt x="1850377" y="2490432"/>
                    </a:lnTo>
                    <a:lnTo>
                      <a:pt x="1857692" y="2475788"/>
                    </a:lnTo>
                    <a:lnTo>
                      <a:pt x="1864855" y="2461171"/>
                    </a:lnTo>
                    <a:close/>
                  </a:path>
                  <a:path w="2827655" h="2876550">
                    <a:moveTo>
                      <a:pt x="1902739" y="47447"/>
                    </a:moveTo>
                    <a:lnTo>
                      <a:pt x="1898078" y="59385"/>
                    </a:lnTo>
                    <a:lnTo>
                      <a:pt x="1895868" y="61341"/>
                    </a:lnTo>
                    <a:lnTo>
                      <a:pt x="1895525" y="55740"/>
                    </a:lnTo>
                    <a:lnTo>
                      <a:pt x="1898954" y="18034"/>
                    </a:lnTo>
                    <a:lnTo>
                      <a:pt x="1899754" y="6667"/>
                    </a:lnTo>
                    <a:lnTo>
                      <a:pt x="1899513" y="0"/>
                    </a:lnTo>
                    <a:lnTo>
                      <a:pt x="1891068" y="43624"/>
                    </a:lnTo>
                    <a:lnTo>
                      <a:pt x="1862607" y="173685"/>
                    </a:lnTo>
                    <a:lnTo>
                      <a:pt x="1866950" y="173888"/>
                    </a:lnTo>
                    <a:lnTo>
                      <a:pt x="1867395" y="192049"/>
                    </a:lnTo>
                    <a:lnTo>
                      <a:pt x="1872030" y="189458"/>
                    </a:lnTo>
                    <a:lnTo>
                      <a:pt x="1879993" y="154025"/>
                    </a:lnTo>
                    <a:lnTo>
                      <a:pt x="1902739" y="47447"/>
                    </a:lnTo>
                    <a:close/>
                  </a:path>
                  <a:path w="2827655" h="2876550">
                    <a:moveTo>
                      <a:pt x="1949958" y="611073"/>
                    </a:moveTo>
                    <a:lnTo>
                      <a:pt x="1935670" y="653656"/>
                    </a:lnTo>
                    <a:lnTo>
                      <a:pt x="1928253" y="674776"/>
                    </a:lnTo>
                    <a:lnTo>
                      <a:pt x="1920798" y="696722"/>
                    </a:lnTo>
                    <a:lnTo>
                      <a:pt x="1906397" y="741730"/>
                    </a:lnTo>
                    <a:lnTo>
                      <a:pt x="1920506" y="710095"/>
                    </a:lnTo>
                    <a:lnTo>
                      <a:pt x="1933067" y="672401"/>
                    </a:lnTo>
                    <a:lnTo>
                      <a:pt x="1943176" y="636701"/>
                    </a:lnTo>
                    <a:lnTo>
                      <a:pt x="1949958" y="611073"/>
                    </a:lnTo>
                    <a:close/>
                  </a:path>
                  <a:path w="2827655" h="2876550">
                    <a:moveTo>
                      <a:pt x="2005647" y="663219"/>
                    </a:moveTo>
                    <a:lnTo>
                      <a:pt x="1983028" y="743572"/>
                    </a:lnTo>
                    <a:lnTo>
                      <a:pt x="1986661" y="736600"/>
                    </a:lnTo>
                    <a:lnTo>
                      <a:pt x="2005647" y="663219"/>
                    </a:lnTo>
                    <a:close/>
                  </a:path>
                  <a:path w="2827655" h="2876550">
                    <a:moveTo>
                      <a:pt x="2067826" y="256362"/>
                    </a:moveTo>
                    <a:lnTo>
                      <a:pt x="2060409" y="288264"/>
                    </a:lnTo>
                    <a:lnTo>
                      <a:pt x="2051799" y="337159"/>
                    </a:lnTo>
                    <a:lnTo>
                      <a:pt x="2067826" y="256362"/>
                    </a:lnTo>
                    <a:close/>
                  </a:path>
                  <a:path w="2827655" h="2876550">
                    <a:moveTo>
                      <a:pt x="2144560" y="2216124"/>
                    </a:moveTo>
                    <a:lnTo>
                      <a:pt x="2141880" y="2215400"/>
                    </a:lnTo>
                    <a:lnTo>
                      <a:pt x="2126246" y="2240038"/>
                    </a:lnTo>
                    <a:lnTo>
                      <a:pt x="2131504" y="2226157"/>
                    </a:lnTo>
                    <a:lnTo>
                      <a:pt x="2131403" y="2224836"/>
                    </a:lnTo>
                    <a:lnTo>
                      <a:pt x="2127262" y="2233422"/>
                    </a:lnTo>
                    <a:lnTo>
                      <a:pt x="2120417" y="2249271"/>
                    </a:lnTo>
                    <a:lnTo>
                      <a:pt x="2111908" y="2264714"/>
                    </a:lnTo>
                    <a:lnTo>
                      <a:pt x="2108466" y="2273109"/>
                    </a:lnTo>
                    <a:lnTo>
                      <a:pt x="2107946" y="2277313"/>
                    </a:lnTo>
                    <a:lnTo>
                      <a:pt x="2108187" y="2280196"/>
                    </a:lnTo>
                    <a:lnTo>
                      <a:pt x="2101545" y="2298369"/>
                    </a:lnTo>
                    <a:lnTo>
                      <a:pt x="2111718" y="2274938"/>
                    </a:lnTo>
                    <a:lnTo>
                      <a:pt x="2128202" y="2247455"/>
                    </a:lnTo>
                    <a:lnTo>
                      <a:pt x="2139581" y="2227338"/>
                    </a:lnTo>
                    <a:lnTo>
                      <a:pt x="2144560" y="2216124"/>
                    </a:lnTo>
                    <a:close/>
                  </a:path>
                  <a:path w="2827655" h="2876550">
                    <a:moveTo>
                      <a:pt x="2514219" y="1177163"/>
                    </a:moveTo>
                    <a:lnTo>
                      <a:pt x="2512847" y="1175321"/>
                    </a:lnTo>
                    <a:lnTo>
                      <a:pt x="2509507" y="1178801"/>
                    </a:lnTo>
                    <a:lnTo>
                      <a:pt x="2505595" y="1183601"/>
                    </a:lnTo>
                    <a:lnTo>
                      <a:pt x="2502446" y="1185722"/>
                    </a:lnTo>
                    <a:lnTo>
                      <a:pt x="2501455" y="1181188"/>
                    </a:lnTo>
                    <a:lnTo>
                      <a:pt x="2503995" y="1165987"/>
                    </a:lnTo>
                    <a:lnTo>
                      <a:pt x="2511412" y="1136129"/>
                    </a:lnTo>
                    <a:lnTo>
                      <a:pt x="2495283" y="1184414"/>
                    </a:lnTo>
                    <a:lnTo>
                      <a:pt x="2481440" y="1217206"/>
                    </a:lnTo>
                    <a:lnTo>
                      <a:pt x="2471483" y="1234376"/>
                    </a:lnTo>
                    <a:lnTo>
                      <a:pt x="2467013" y="1235811"/>
                    </a:lnTo>
                    <a:lnTo>
                      <a:pt x="2465997" y="1254226"/>
                    </a:lnTo>
                    <a:lnTo>
                      <a:pt x="2470112" y="1253566"/>
                    </a:lnTo>
                    <a:lnTo>
                      <a:pt x="2477401" y="1241082"/>
                    </a:lnTo>
                    <a:lnTo>
                      <a:pt x="2485910" y="1224000"/>
                    </a:lnTo>
                    <a:lnTo>
                      <a:pt x="2493683" y="1209573"/>
                    </a:lnTo>
                    <a:lnTo>
                      <a:pt x="2498737" y="1205026"/>
                    </a:lnTo>
                    <a:lnTo>
                      <a:pt x="2499131" y="1217587"/>
                    </a:lnTo>
                    <a:lnTo>
                      <a:pt x="2492908" y="1254518"/>
                    </a:lnTo>
                    <a:lnTo>
                      <a:pt x="2505621" y="1212773"/>
                    </a:lnTo>
                    <a:lnTo>
                      <a:pt x="2512276" y="1188313"/>
                    </a:lnTo>
                    <a:lnTo>
                      <a:pt x="2514219" y="1177163"/>
                    </a:lnTo>
                    <a:close/>
                  </a:path>
                  <a:path w="2827655" h="2876550">
                    <a:moveTo>
                      <a:pt x="2521331" y="1100632"/>
                    </a:moveTo>
                    <a:lnTo>
                      <a:pt x="2511412" y="1136129"/>
                    </a:lnTo>
                    <a:lnTo>
                      <a:pt x="2513876" y="1127823"/>
                    </a:lnTo>
                    <a:lnTo>
                      <a:pt x="2516352" y="1119136"/>
                    </a:lnTo>
                    <a:lnTo>
                      <a:pt x="2518841" y="1110081"/>
                    </a:lnTo>
                    <a:lnTo>
                      <a:pt x="2521331" y="1100632"/>
                    </a:lnTo>
                    <a:close/>
                  </a:path>
                  <a:path w="2827655" h="2876550">
                    <a:moveTo>
                      <a:pt x="2590863" y="1201737"/>
                    </a:moveTo>
                    <a:lnTo>
                      <a:pt x="2587828" y="1207795"/>
                    </a:lnTo>
                    <a:lnTo>
                      <a:pt x="2584272" y="1218158"/>
                    </a:lnTo>
                    <a:lnTo>
                      <a:pt x="2580360" y="1231646"/>
                    </a:lnTo>
                    <a:lnTo>
                      <a:pt x="2567889" y="1279283"/>
                    </a:lnTo>
                    <a:lnTo>
                      <a:pt x="2565692" y="1286687"/>
                    </a:lnTo>
                    <a:lnTo>
                      <a:pt x="2559291" y="1305077"/>
                    </a:lnTo>
                    <a:lnTo>
                      <a:pt x="2564625" y="1291247"/>
                    </a:lnTo>
                    <a:lnTo>
                      <a:pt x="2580640" y="1252880"/>
                    </a:lnTo>
                    <a:lnTo>
                      <a:pt x="2585161" y="1240523"/>
                    </a:lnTo>
                    <a:lnTo>
                      <a:pt x="2588641" y="1228013"/>
                    </a:lnTo>
                    <a:lnTo>
                      <a:pt x="2590685" y="1215161"/>
                    </a:lnTo>
                    <a:lnTo>
                      <a:pt x="2590863" y="1201737"/>
                    </a:lnTo>
                    <a:close/>
                  </a:path>
                  <a:path w="2827655" h="2876550">
                    <a:moveTo>
                      <a:pt x="2597264" y="594334"/>
                    </a:moveTo>
                    <a:lnTo>
                      <a:pt x="2595829" y="573049"/>
                    </a:lnTo>
                    <a:lnTo>
                      <a:pt x="2591803" y="567918"/>
                    </a:lnTo>
                    <a:lnTo>
                      <a:pt x="2588666" y="592950"/>
                    </a:lnTo>
                    <a:lnTo>
                      <a:pt x="2586050" y="618578"/>
                    </a:lnTo>
                    <a:lnTo>
                      <a:pt x="2583942" y="644105"/>
                    </a:lnTo>
                    <a:lnTo>
                      <a:pt x="2582380" y="668845"/>
                    </a:lnTo>
                    <a:lnTo>
                      <a:pt x="2580170" y="691934"/>
                    </a:lnTo>
                    <a:lnTo>
                      <a:pt x="2578633" y="712838"/>
                    </a:lnTo>
                    <a:lnTo>
                      <a:pt x="2577820" y="730859"/>
                    </a:lnTo>
                    <a:lnTo>
                      <a:pt x="2577808" y="745286"/>
                    </a:lnTo>
                    <a:lnTo>
                      <a:pt x="2583510" y="718629"/>
                    </a:lnTo>
                    <a:lnTo>
                      <a:pt x="2579382" y="840892"/>
                    </a:lnTo>
                    <a:lnTo>
                      <a:pt x="2581579" y="805205"/>
                    </a:lnTo>
                    <a:lnTo>
                      <a:pt x="2585491" y="762177"/>
                    </a:lnTo>
                    <a:lnTo>
                      <a:pt x="2595016" y="669759"/>
                    </a:lnTo>
                    <a:lnTo>
                      <a:pt x="2596781" y="627875"/>
                    </a:lnTo>
                    <a:lnTo>
                      <a:pt x="2597264" y="594334"/>
                    </a:lnTo>
                    <a:close/>
                  </a:path>
                  <a:path w="2827655" h="2876550">
                    <a:moveTo>
                      <a:pt x="2637180" y="1010081"/>
                    </a:moveTo>
                    <a:lnTo>
                      <a:pt x="2631605" y="1024648"/>
                    </a:lnTo>
                    <a:lnTo>
                      <a:pt x="2624264" y="1079741"/>
                    </a:lnTo>
                    <a:lnTo>
                      <a:pt x="2621254" y="1097991"/>
                    </a:lnTo>
                    <a:lnTo>
                      <a:pt x="2625648" y="1076109"/>
                    </a:lnTo>
                    <a:lnTo>
                      <a:pt x="2629573" y="1054112"/>
                    </a:lnTo>
                    <a:lnTo>
                      <a:pt x="2637180" y="1010081"/>
                    </a:lnTo>
                    <a:close/>
                  </a:path>
                  <a:path w="2827655" h="2876550">
                    <a:moveTo>
                      <a:pt x="2682748" y="28879"/>
                    </a:moveTo>
                    <a:lnTo>
                      <a:pt x="2681732" y="21920"/>
                    </a:lnTo>
                    <a:lnTo>
                      <a:pt x="2680639" y="15074"/>
                    </a:lnTo>
                    <a:lnTo>
                      <a:pt x="2679420" y="8255"/>
                    </a:lnTo>
                    <a:lnTo>
                      <a:pt x="2678061" y="1397"/>
                    </a:lnTo>
                    <a:lnTo>
                      <a:pt x="2679281" y="9664"/>
                    </a:lnTo>
                    <a:lnTo>
                      <a:pt x="2680449" y="16802"/>
                    </a:lnTo>
                    <a:lnTo>
                      <a:pt x="2681605" y="23101"/>
                    </a:lnTo>
                    <a:lnTo>
                      <a:pt x="2682748" y="28879"/>
                    </a:lnTo>
                    <a:close/>
                  </a:path>
                  <a:path w="2827655" h="2876550">
                    <a:moveTo>
                      <a:pt x="2694241" y="262267"/>
                    </a:moveTo>
                    <a:lnTo>
                      <a:pt x="2693454" y="246875"/>
                    </a:lnTo>
                    <a:lnTo>
                      <a:pt x="2691942" y="236943"/>
                    </a:lnTo>
                    <a:lnTo>
                      <a:pt x="2689809" y="234696"/>
                    </a:lnTo>
                    <a:lnTo>
                      <a:pt x="2689568" y="263321"/>
                    </a:lnTo>
                    <a:lnTo>
                      <a:pt x="2688602" y="316268"/>
                    </a:lnTo>
                    <a:lnTo>
                      <a:pt x="2688882" y="342963"/>
                    </a:lnTo>
                    <a:lnTo>
                      <a:pt x="2690228" y="333756"/>
                    </a:lnTo>
                    <a:lnTo>
                      <a:pt x="2691688" y="318858"/>
                    </a:lnTo>
                    <a:lnTo>
                      <a:pt x="2693085" y="300494"/>
                    </a:lnTo>
                    <a:lnTo>
                      <a:pt x="2694203" y="280885"/>
                    </a:lnTo>
                    <a:lnTo>
                      <a:pt x="2694241" y="262267"/>
                    </a:lnTo>
                    <a:close/>
                  </a:path>
                  <a:path w="2827655" h="2876550">
                    <a:moveTo>
                      <a:pt x="2727121" y="1261198"/>
                    </a:moveTo>
                    <a:lnTo>
                      <a:pt x="2717266" y="1302029"/>
                    </a:lnTo>
                    <a:lnTo>
                      <a:pt x="2720403" y="1290104"/>
                    </a:lnTo>
                    <a:lnTo>
                      <a:pt x="2723019" y="1279512"/>
                    </a:lnTo>
                    <a:lnTo>
                      <a:pt x="2725229" y="1269961"/>
                    </a:lnTo>
                    <a:lnTo>
                      <a:pt x="2727121" y="1261198"/>
                    </a:lnTo>
                    <a:close/>
                  </a:path>
                  <a:path w="2827655" h="2876550">
                    <a:moveTo>
                      <a:pt x="2790850" y="979639"/>
                    </a:moveTo>
                    <a:lnTo>
                      <a:pt x="2774785" y="1046911"/>
                    </a:lnTo>
                    <a:lnTo>
                      <a:pt x="2763926" y="1088021"/>
                    </a:lnTo>
                    <a:lnTo>
                      <a:pt x="2756700" y="1107262"/>
                    </a:lnTo>
                    <a:lnTo>
                      <a:pt x="2751518" y="1108913"/>
                    </a:lnTo>
                    <a:lnTo>
                      <a:pt x="2737713" y="1166977"/>
                    </a:lnTo>
                    <a:lnTo>
                      <a:pt x="2733649" y="1199769"/>
                    </a:lnTo>
                    <a:lnTo>
                      <a:pt x="2732417" y="1225219"/>
                    </a:lnTo>
                    <a:lnTo>
                      <a:pt x="2727121" y="1261198"/>
                    </a:lnTo>
                    <a:lnTo>
                      <a:pt x="2736989" y="1221346"/>
                    </a:lnTo>
                    <a:lnTo>
                      <a:pt x="2753360" y="1158163"/>
                    </a:lnTo>
                    <a:lnTo>
                      <a:pt x="2760865" y="1129880"/>
                    </a:lnTo>
                    <a:lnTo>
                      <a:pt x="2767622" y="1100302"/>
                    </a:lnTo>
                    <a:lnTo>
                      <a:pt x="2774442" y="1067015"/>
                    </a:lnTo>
                    <a:lnTo>
                      <a:pt x="2781973" y="1027607"/>
                    </a:lnTo>
                    <a:lnTo>
                      <a:pt x="2790850" y="979639"/>
                    </a:lnTo>
                    <a:close/>
                  </a:path>
                  <a:path w="2827655" h="2876550">
                    <a:moveTo>
                      <a:pt x="2822879" y="819734"/>
                    </a:moveTo>
                    <a:lnTo>
                      <a:pt x="2822486" y="816546"/>
                    </a:lnTo>
                    <a:lnTo>
                      <a:pt x="2816529" y="852906"/>
                    </a:lnTo>
                    <a:lnTo>
                      <a:pt x="2813113" y="871156"/>
                    </a:lnTo>
                    <a:lnTo>
                      <a:pt x="2809468" y="885736"/>
                    </a:lnTo>
                    <a:lnTo>
                      <a:pt x="2814828" y="875080"/>
                    </a:lnTo>
                    <a:lnTo>
                      <a:pt x="2819806" y="846162"/>
                    </a:lnTo>
                    <a:lnTo>
                      <a:pt x="2822879" y="819734"/>
                    </a:lnTo>
                    <a:close/>
                  </a:path>
                  <a:path w="2827655" h="2876550">
                    <a:moveTo>
                      <a:pt x="2827324" y="495261"/>
                    </a:moveTo>
                    <a:lnTo>
                      <a:pt x="2824581" y="511733"/>
                    </a:lnTo>
                    <a:lnTo>
                      <a:pt x="2820530" y="526961"/>
                    </a:lnTo>
                    <a:lnTo>
                      <a:pt x="2815983" y="535686"/>
                    </a:lnTo>
                    <a:lnTo>
                      <a:pt x="2811780" y="532676"/>
                    </a:lnTo>
                    <a:lnTo>
                      <a:pt x="2813901" y="554812"/>
                    </a:lnTo>
                    <a:lnTo>
                      <a:pt x="2818028" y="566077"/>
                    </a:lnTo>
                    <a:lnTo>
                      <a:pt x="2822918" y="551294"/>
                    </a:lnTo>
                    <a:lnTo>
                      <a:pt x="2827324" y="495261"/>
                    </a:lnTo>
                    <a:close/>
                  </a:path>
                </a:pathLst>
              </a:custGeom>
              <a:grpFill/>
            </p:spPr>
            <p:txBody>
              <a:bodyPr wrap="square" lIns="0" tIns="0" rIns="0" bIns="0" rtlCol="0"/>
              <a:lstStyle/>
              <a:p>
                <a:endParaRPr/>
              </a:p>
            </p:txBody>
          </p:sp>
          <p:sp>
            <p:nvSpPr>
              <p:cNvPr id="153" name="object 153"/>
              <p:cNvSpPr/>
              <p:nvPr/>
            </p:nvSpPr>
            <p:spPr>
              <a:xfrm>
                <a:off x="18447517" y="1322672"/>
                <a:ext cx="504825" cy="860425"/>
              </a:xfrm>
              <a:custGeom>
                <a:avLst/>
                <a:gdLst/>
                <a:ahLst/>
                <a:cxnLst/>
                <a:rect l="l" t="t" r="r" b="b"/>
                <a:pathLst>
                  <a:path w="504825" h="860425">
                    <a:moveTo>
                      <a:pt x="267017" y="425970"/>
                    </a:moveTo>
                    <a:lnTo>
                      <a:pt x="231521" y="485686"/>
                    </a:lnTo>
                    <a:lnTo>
                      <a:pt x="183654" y="556755"/>
                    </a:lnTo>
                    <a:lnTo>
                      <a:pt x="148424" y="608025"/>
                    </a:lnTo>
                    <a:lnTo>
                      <a:pt x="111467" y="659688"/>
                    </a:lnTo>
                    <a:lnTo>
                      <a:pt x="93383" y="685507"/>
                    </a:lnTo>
                    <a:lnTo>
                      <a:pt x="75869" y="711060"/>
                    </a:lnTo>
                    <a:lnTo>
                      <a:pt x="58369" y="735571"/>
                    </a:lnTo>
                    <a:lnTo>
                      <a:pt x="41884" y="759447"/>
                    </a:lnTo>
                    <a:lnTo>
                      <a:pt x="26644" y="782485"/>
                    </a:lnTo>
                    <a:lnTo>
                      <a:pt x="12890" y="804506"/>
                    </a:lnTo>
                    <a:lnTo>
                      <a:pt x="3606" y="825500"/>
                    </a:lnTo>
                    <a:lnTo>
                      <a:pt x="0" y="839406"/>
                    </a:lnTo>
                    <a:lnTo>
                      <a:pt x="1079" y="847839"/>
                    </a:lnTo>
                    <a:lnTo>
                      <a:pt x="5842" y="852398"/>
                    </a:lnTo>
                    <a:lnTo>
                      <a:pt x="12992" y="854468"/>
                    </a:lnTo>
                    <a:lnTo>
                      <a:pt x="21297" y="855484"/>
                    </a:lnTo>
                    <a:lnTo>
                      <a:pt x="29514" y="856932"/>
                    </a:lnTo>
                    <a:lnTo>
                      <a:pt x="60947" y="833043"/>
                    </a:lnTo>
                    <a:lnTo>
                      <a:pt x="109740" y="770229"/>
                    </a:lnTo>
                    <a:lnTo>
                      <a:pt x="139395" y="726871"/>
                    </a:lnTo>
                    <a:lnTo>
                      <a:pt x="157264" y="692467"/>
                    </a:lnTo>
                    <a:lnTo>
                      <a:pt x="157378" y="688340"/>
                    </a:lnTo>
                    <a:lnTo>
                      <a:pt x="143814" y="702691"/>
                    </a:lnTo>
                    <a:lnTo>
                      <a:pt x="140322" y="703605"/>
                    </a:lnTo>
                    <a:lnTo>
                      <a:pt x="143598" y="695591"/>
                    </a:lnTo>
                    <a:lnTo>
                      <a:pt x="157238" y="670915"/>
                    </a:lnTo>
                    <a:lnTo>
                      <a:pt x="160997" y="663308"/>
                    </a:lnTo>
                    <a:lnTo>
                      <a:pt x="158292" y="664895"/>
                    </a:lnTo>
                    <a:lnTo>
                      <a:pt x="145846" y="680199"/>
                    </a:lnTo>
                    <a:lnTo>
                      <a:pt x="120319" y="713752"/>
                    </a:lnTo>
                    <a:lnTo>
                      <a:pt x="117043" y="712990"/>
                    </a:lnTo>
                    <a:lnTo>
                      <a:pt x="136880" y="668388"/>
                    </a:lnTo>
                    <a:lnTo>
                      <a:pt x="164528" y="625436"/>
                    </a:lnTo>
                    <a:lnTo>
                      <a:pt x="189534" y="590397"/>
                    </a:lnTo>
                    <a:lnTo>
                      <a:pt x="188785" y="595845"/>
                    </a:lnTo>
                    <a:lnTo>
                      <a:pt x="185343" y="604100"/>
                    </a:lnTo>
                    <a:lnTo>
                      <a:pt x="180505" y="613473"/>
                    </a:lnTo>
                    <a:lnTo>
                      <a:pt x="171970" y="628954"/>
                    </a:lnTo>
                    <a:lnTo>
                      <a:pt x="171310" y="632002"/>
                    </a:lnTo>
                    <a:lnTo>
                      <a:pt x="174980" y="629818"/>
                    </a:lnTo>
                    <a:lnTo>
                      <a:pt x="184442" y="620814"/>
                    </a:lnTo>
                    <a:lnTo>
                      <a:pt x="199021" y="591185"/>
                    </a:lnTo>
                    <a:lnTo>
                      <a:pt x="208686" y="573430"/>
                    </a:lnTo>
                    <a:lnTo>
                      <a:pt x="210680" y="566267"/>
                    </a:lnTo>
                    <a:lnTo>
                      <a:pt x="202222" y="568426"/>
                    </a:lnTo>
                    <a:lnTo>
                      <a:pt x="216103" y="542658"/>
                    </a:lnTo>
                    <a:lnTo>
                      <a:pt x="226745" y="521652"/>
                    </a:lnTo>
                    <a:lnTo>
                      <a:pt x="234937" y="504177"/>
                    </a:lnTo>
                    <a:lnTo>
                      <a:pt x="241465" y="488962"/>
                    </a:lnTo>
                    <a:lnTo>
                      <a:pt x="252488" y="460197"/>
                    </a:lnTo>
                    <a:lnTo>
                      <a:pt x="258927" y="444385"/>
                    </a:lnTo>
                    <a:lnTo>
                      <a:pt x="267017" y="425970"/>
                    </a:lnTo>
                    <a:close/>
                  </a:path>
                  <a:path w="504825" h="860425">
                    <a:moveTo>
                      <a:pt x="286969" y="384822"/>
                    </a:moveTo>
                    <a:lnTo>
                      <a:pt x="281025" y="396595"/>
                    </a:lnTo>
                    <a:lnTo>
                      <a:pt x="275831" y="407212"/>
                    </a:lnTo>
                    <a:lnTo>
                      <a:pt x="271208" y="416915"/>
                    </a:lnTo>
                    <a:lnTo>
                      <a:pt x="267017" y="425970"/>
                    </a:lnTo>
                    <a:lnTo>
                      <a:pt x="273672" y="413715"/>
                    </a:lnTo>
                    <a:lnTo>
                      <a:pt x="279285" y="402717"/>
                    </a:lnTo>
                    <a:lnTo>
                      <a:pt x="283743" y="393065"/>
                    </a:lnTo>
                    <a:lnTo>
                      <a:pt x="286969" y="384822"/>
                    </a:lnTo>
                    <a:close/>
                  </a:path>
                  <a:path w="504825" h="860425">
                    <a:moveTo>
                      <a:pt x="297002" y="515658"/>
                    </a:moveTo>
                    <a:lnTo>
                      <a:pt x="289090" y="523252"/>
                    </a:lnTo>
                    <a:lnTo>
                      <a:pt x="279082" y="539750"/>
                    </a:lnTo>
                    <a:lnTo>
                      <a:pt x="267335" y="561086"/>
                    </a:lnTo>
                    <a:lnTo>
                      <a:pt x="254165" y="583247"/>
                    </a:lnTo>
                    <a:lnTo>
                      <a:pt x="269189" y="561416"/>
                    </a:lnTo>
                    <a:lnTo>
                      <a:pt x="279946" y="545071"/>
                    </a:lnTo>
                    <a:lnTo>
                      <a:pt x="288518" y="530923"/>
                    </a:lnTo>
                    <a:lnTo>
                      <a:pt x="297002" y="515658"/>
                    </a:lnTo>
                    <a:close/>
                  </a:path>
                  <a:path w="504825" h="860425">
                    <a:moveTo>
                      <a:pt x="504215" y="0"/>
                    </a:moveTo>
                    <a:lnTo>
                      <a:pt x="499706" y="6604"/>
                    </a:lnTo>
                    <a:lnTo>
                      <a:pt x="492721" y="24117"/>
                    </a:lnTo>
                    <a:lnTo>
                      <a:pt x="470865" y="76314"/>
                    </a:lnTo>
                    <a:lnTo>
                      <a:pt x="475615" y="69773"/>
                    </a:lnTo>
                    <a:lnTo>
                      <a:pt x="490220" y="35013"/>
                    </a:lnTo>
                    <a:lnTo>
                      <a:pt x="497408" y="17589"/>
                    </a:lnTo>
                    <a:lnTo>
                      <a:pt x="504215" y="0"/>
                    </a:lnTo>
                    <a:close/>
                  </a:path>
                </a:pathLst>
              </a:custGeom>
              <a:grpFill/>
            </p:spPr>
            <p:txBody>
              <a:bodyPr wrap="square" lIns="0" tIns="0" rIns="0" bIns="0" rtlCol="0"/>
              <a:lstStyle/>
              <a:p>
                <a:endParaRPr/>
              </a:p>
            </p:txBody>
          </p:sp>
          <p:pic>
            <p:nvPicPr>
              <p:cNvPr id="154" name="object 154"/>
              <p:cNvPicPr/>
              <p:nvPr/>
            </p:nvPicPr>
            <p:blipFill>
              <a:blip r:embed="rId18" cstate="print"/>
              <a:stretch>
                <a:fillRect/>
              </a:stretch>
            </p:blipFill>
            <p:spPr>
              <a:xfrm>
                <a:off x="17946162" y="2469228"/>
                <a:ext cx="110883" cy="115760"/>
              </a:xfrm>
              <a:prstGeom prst="rect">
                <a:avLst/>
              </a:prstGeom>
              <a:grpFill/>
            </p:spPr>
          </p:pic>
          <p:sp>
            <p:nvSpPr>
              <p:cNvPr id="155" name="object 155"/>
              <p:cNvSpPr/>
              <p:nvPr/>
            </p:nvSpPr>
            <p:spPr>
              <a:xfrm>
                <a:off x="14054919" y="3318706"/>
                <a:ext cx="2530474" cy="969010"/>
              </a:xfrm>
              <a:custGeom>
                <a:avLst/>
                <a:gdLst/>
                <a:ahLst/>
                <a:cxnLst/>
                <a:rect l="l" t="t" r="r" b="b"/>
                <a:pathLst>
                  <a:path w="2530475" h="969010">
                    <a:moveTo>
                      <a:pt x="205968" y="922743"/>
                    </a:moveTo>
                    <a:lnTo>
                      <a:pt x="174942" y="930363"/>
                    </a:lnTo>
                    <a:lnTo>
                      <a:pt x="131851" y="938301"/>
                    </a:lnTo>
                    <a:lnTo>
                      <a:pt x="88226" y="946810"/>
                    </a:lnTo>
                    <a:lnTo>
                      <a:pt x="55638" y="956094"/>
                    </a:lnTo>
                    <a:lnTo>
                      <a:pt x="59347" y="953211"/>
                    </a:lnTo>
                    <a:lnTo>
                      <a:pt x="0" y="968794"/>
                    </a:lnTo>
                    <a:lnTo>
                      <a:pt x="51498" y="958583"/>
                    </a:lnTo>
                    <a:lnTo>
                      <a:pt x="112331" y="946277"/>
                    </a:lnTo>
                    <a:lnTo>
                      <a:pt x="168478" y="933729"/>
                    </a:lnTo>
                    <a:lnTo>
                      <a:pt x="205968" y="922743"/>
                    </a:lnTo>
                    <a:close/>
                  </a:path>
                  <a:path w="2530475" h="969010">
                    <a:moveTo>
                      <a:pt x="212979" y="919543"/>
                    </a:moveTo>
                    <a:lnTo>
                      <a:pt x="210045" y="921054"/>
                    </a:lnTo>
                    <a:lnTo>
                      <a:pt x="205968" y="922743"/>
                    </a:lnTo>
                    <a:lnTo>
                      <a:pt x="210070" y="921207"/>
                    </a:lnTo>
                    <a:lnTo>
                      <a:pt x="212839" y="919721"/>
                    </a:lnTo>
                    <a:lnTo>
                      <a:pt x="212979" y="919543"/>
                    </a:lnTo>
                    <a:close/>
                  </a:path>
                  <a:path w="2530475" h="969010">
                    <a:moveTo>
                      <a:pt x="829792" y="627443"/>
                    </a:moveTo>
                    <a:lnTo>
                      <a:pt x="787247" y="633806"/>
                    </a:lnTo>
                    <a:lnTo>
                      <a:pt x="797623" y="632942"/>
                    </a:lnTo>
                    <a:lnTo>
                      <a:pt x="806970" y="631863"/>
                    </a:lnTo>
                    <a:lnTo>
                      <a:pt x="817105" y="630161"/>
                    </a:lnTo>
                    <a:lnTo>
                      <a:pt x="829792" y="627443"/>
                    </a:lnTo>
                    <a:close/>
                  </a:path>
                  <a:path w="2530475" h="969010">
                    <a:moveTo>
                      <a:pt x="2530322" y="0"/>
                    </a:moveTo>
                    <a:lnTo>
                      <a:pt x="2522842" y="647"/>
                    </a:lnTo>
                    <a:lnTo>
                      <a:pt x="2505849" y="8394"/>
                    </a:lnTo>
                    <a:lnTo>
                      <a:pt x="2485098" y="19405"/>
                    </a:lnTo>
                    <a:lnTo>
                      <a:pt x="2466365" y="29845"/>
                    </a:lnTo>
                    <a:lnTo>
                      <a:pt x="2497391" y="16256"/>
                    </a:lnTo>
                    <a:lnTo>
                      <a:pt x="2514219" y="8420"/>
                    </a:lnTo>
                    <a:lnTo>
                      <a:pt x="2530322" y="0"/>
                    </a:lnTo>
                    <a:close/>
                  </a:path>
                </a:pathLst>
              </a:custGeom>
              <a:grpFill/>
            </p:spPr>
            <p:txBody>
              <a:bodyPr wrap="square" lIns="0" tIns="0" rIns="0" bIns="0" rtlCol="0"/>
              <a:lstStyle/>
              <a:p>
                <a:endParaRPr/>
              </a:p>
            </p:txBody>
          </p:sp>
          <p:sp>
            <p:nvSpPr>
              <p:cNvPr id="156" name="object 156"/>
              <p:cNvSpPr/>
              <p:nvPr/>
            </p:nvSpPr>
            <p:spPr>
              <a:xfrm>
                <a:off x="15450166" y="4348956"/>
                <a:ext cx="4654548" cy="6959599"/>
              </a:xfrm>
              <a:custGeom>
                <a:avLst/>
                <a:gdLst/>
                <a:ahLst/>
                <a:cxnLst/>
                <a:rect l="l" t="t" r="r" b="b"/>
                <a:pathLst>
                  <a:path w="4654550" h="6959600">
                    <a:moveTo>
                      <a:pt x="2638488" y="12700"/>
                    </a:moveTo>
                    <a:lnTo>
                      <a:pt x="2194954" y="12700"/>
                    </a:lnTo>
                    <a:lnTo>
                      <a:pt x="2148141" y="25400"/>
                    </a:lnTo>
                    <a:lnTo>
                      <a:pt x="1967940" y="76200"/>
                    </a:lnTo>
                    <a:lnTo>
                      <a:pt x="1924711" y="101600"/>
                    </a:lnTo>
                    <a:lnTo>
                      <a:pt x="1882233" y="114300"/>
                    </a:lnTo>
                    <a:lnTo>
                      <a:pt x="1840518" y="139700"/>
                    </a:lnTo>
                    <a:lnTo>
                      <a:pt x="1799577" y="165100"/>
                    </a:lnTo>
                    <a:lnTo>
                      <a:pt x="1759422" y="177800"/>
                    </a:lnTo>
                    <a:lnTo>
                      <a:pt x="1720065" y="203200"/>
                    </a:lnTo>
                    <a:lnTo>
                      <a:pt x="1681516" y="228600"/>
                    </a:lnTo>
                    <a:lnTo>
                      <a:pt x="1643788" y="266700"/>
                    </a:lnTo>
                    <a:lnTo>
                      <a:pt x="1606892" y="292100"/>
                    </a:lnTo>
                    <a:lnTo>
                      <a:pt x="1570839" y="317500"/>
                    </a:lnTo>
                    <a:lnTo>
                      <a:pt x="1535641" y="355600"/>
                    </a:lnTo>
                    <a:lnTo>
                      <a:pt x="1501310" y="393700"/>
                    </a:lnTo>
                    <a:lnTo>
                      <a:pt x="1467857" y="419100"/>
                    </a:lnTo>
                    <a:lnTo>
                      <a:pt x="1435293" y="457200"/>
                    </a:lnTo>
                    <a:lnTo>
                      <a:pt x="1403630" y="495300"/>
                    </a:lnTo>
                    <a:lnTo>
                      <a:pt x="1372879" y="533400"/>
                    </a:lnTo>
                    <a:lnTo>
                      <a:pt x="1343052" y="571500"/>
                    </a:lnTo>
                    <a:lnTo>
                      <a:pt x="1314940" y="622300"/>
                    </a:lnTo>
                    <a:lnTo>
                      <a:pt x="1289088" y="660400"/>
                    </a:lnTo>
                    <a:lnTo>
                      <a:pt x="1265415" y="711200"/>
                    </a:lnTo>
                    <a:lnTo>
                      <a:pt x="1243840" y="749300"/>
                    </a:lnTo>
                    <a:lnTo>
                      <a:pt x="1224285" y="800100"/>
                    </a:lnTo>
                    <a:lnTo>
                      <a:pt x="1206668" y="838200"/>
                    </a:lnTo>
                    <a:lnTo>
                      <a:pt x="1190910" y="889000"/>
                    </a:lnTo>
                    <a:lnTo>
                      <a:pt x="1176929" y="939800"/>
                    </a:lnTo>
                    <a:lnTo>
                      <a:pt x="1164646" y="990600"/>
                    </a:lnTo>
                    <a:lnTo>
                      <a:pt x="1153981" y="1041400"/>
                    </a:lnTo>
                    <a:lnTo>
                      <a:pt x="1144852" y="1079500"/>
                    </a:lnTo>
                    <a:lnTo>
                      <a:pt x="1137180" y="1130300"/>
                    </a:lnTo>
                    <a:lnTo>
                      <a:pt x="1130885" y="1181100"/>
                    </a:lnTo>
                    <a:lnTo>
                      <a:pt x="1125886" y="1231900"/>
                    </a:lnTo>
                    <a:lnTo>
                      <a:pt x="1122104" y="1282700"/>
                    </a:lnTo>
                    <a:lnTo>
                      <a:pt x="1119456" y="1333500"/>
                    </a:lnTo>
                    <a:lnTo>
                      <a:pt x="1117865" y="1384300"/>
                    </a:lnTo>
                    <a:lnTo>
                      <a:pt x="1117248" y="1435100"/>
                    </a:lnTo>
                    <a:lnTo>
                      <a:pt x="1117526" y="1485900"/>
                    </a:lnTo>
                    <a:lnTo>
                      <a:pt x="1118619" y="1536700"/>
                    </a:lnTo>
                    <a:lnTo>
                      <a:pt x="1120446" y="1587500"/>
                    </a:lnTo>
                    <a:lnTo>
                      <a:pt x="1122927" y="1625600"/>
                    </a:lnTo>
                    <a:lnTo>
                      <a:pt x="1125982" y="1676400"/>
                    </a:lnTo>
                    <a:lnTo>
                      <a:pt x="1129530" y="1727200"/>
                    </a:lnTo>
                    <a:lnTo>
                      <a:pt x="1135543" y="1778000"/>
                    </a:lnTo>
                    <a:lnTo>
                      <a:pt x="1142092" y="1828800"/>
                    </a:lnTo>
                    <a:lnTo>
                      <a:pt x="1149170" y="1879600"/>
                    </a:lnTo>
                    <a:lnTo>
                      <a:pt x="1156770" y="1930400"/>
                    </a:lnTo>
                    <a:lnTo>
                      <a:pt x="1164887" y="1981200"/>
                    </a:lnTo>
                    <a:lnTo>
                      <a:pt x="1173512" y="2032000"/>
                    </a:lnTo>
                    <a:lnTo>
                      <a:pt x="1182640" y="2082800"/>
                    </a:lnTo>
                    <a:lnTo>
                      <a:pt x="1192263" y="2146300"/>
                    </a:lnTo>
                    <a:lnTo>
                      <a:pt x="1202376" y="2197100"/>
                    </a:lnTo>
                    <a:lnTo>
                      <a:pt x="1212970" y="2247900"/>
                    </a:lnTo>
                    <a:lnTo>
                      <a:pt x="1224040" y="2298700"/>
                    </a:lnTo>
                    <a:lnTo>
                      <a:pt x="1181357" y="2311400"/>
                    </a:lnTo>
                    <a:lnTo>
                      <a:pt x="1096743" y="2362200"/>
                    </a:lnTo>
                    <a:lnTo>
                      <a:pt x="972499" y="2438400"/>
                    </a:lnTo>
                    <a:lnTo>
                      <a:pt x="932010" y="2476500"/>
                    </a:lnTo>
                    <a:lnTo>
                      <a:pt x="852743" y="2527300"/>
                    </a:lnTo>
                    <a:lnTo>
                      <a:pt x="814069" y="2565400"/>
                    </a:lnTo>
                    <a:lnTo>
                      <a:pt x="776108" y="2590800"/>
                    </a:lnTo>
                    <a:lnTo>
                      <a:pt x="738910" y="2628900"/>
                    </a:lnTo>
                    <a:lnTo>
                      <a:pt x="702530" y="2654300"/>
                    </a:lnTo>
                    <a:lnTo>
                      <a:pt x="667021" y="2692400"/>
                    </a:lnTo>
                    <a:lnTo>
                      <a:pt x="597790" y="2768600"/>
                    </a:lnTo>
                    <a:lnTo>
                      <a:pt x="564285" y="2794000"/>
                    </a:lnTo>
                    <a:lnTo>
                      <a:pt x="531906" y="2832100"/>
                    </a:lnTo>
                    <a:lnTo>
                      <a:pt x="500641" y="2882900"/>
                    </a:lnTo>
                    <a:lnTo>
                      <a:pt x="470474" y="2921000"/>
                    </a:lnTo>
                    <a:lnTo>
                      <a:pt x="441392" y="2959100"/>
                    </a:lnTo>
                    <a:lnTo>
                      <a:pt x="413382" y="2997200"/>
                    </a:lnTo>
                    <a:lnTo>
                      <a:pt x="386430" y="3035300"/>
                    </a:lnTo>
                    <a:lnTo>
                      <a:pt x="360521" y="3073400"/>
                    </a:lnTo>
                    <a:lnTo>
                      <a:pt x="335643" y="3124200"/>
                    </a:lnTo>
                    <a:lnTo>
                      <a:pt x="311781" y="3162300"/>
                    </a:lnTo>
                    <a:lnTo>
                      <a:pt x="288921" y="3213100"/>
                    </a:lnTo>
                    <a:lnTo>
                      <a:pt x="267050" y="3251200"/>
                    </a:lnTo>
                    <a:lnTo>
                      <a:pt x="246154" y="3289300"/>
                    </a:lnTo>
                    <a:lnTo>
                      <a:pt x="226219" y="3340100"/>
                    </a:lnTo>
                    <a:lnTo>
                      <a:pt x="207231" y="3378200"/>
                    </a:lnTo>
                    <a:lnTo>
                      <a:pt x="189178" y="3429000"/>
                    </a:lnTo>
                    <a:lnTo>
                      <a:pt x="172043" y="3479800"/>
                    </a:lnTo>
                    <a:lnTo>
                      <a:pt x="155815" y="3517900"/>
                    </a:lnTo>
                    <a:lnTo>
                      <a:pt x="140479" y="3568700"/>
                    </a:lnTo>
                    <a:lnTo>
                      <a:pt x="126022" y="3606800"/>
                    </a:lnTo>
                    <a:lnTo>
                      <a:pt x="112429" y="3657600"/>
                    </a:lnTo>
                    <a:lnTo>
                      <a:pt x="99687" y="3708400"/>
                    </a:lnTo>
                    <a:lnTo>
                      <a:pt x="87783" y="3759200"/>
                    </a:lnTo>
                    <a:lnTo>
                      <a:pt x="76701" y="3797300"/>
                    </a:lnTo>
                    <a:lnTo>
                      <a:pt x="66429" y="3848100"/>
                    </a:lnTo>
                    <a:lnTo>
                      <a:pt x="56953" y="3898900"/>
                    </a:lnTo>
                    <a:lnTo>
                      <a:pt x="48259" y="3949700"/>
                    </a:lnTo>
                    <a:lnTo>
                      <a:pt x="40333" y="4000500"/>
                    </a:lnTo>
                    <a:lnTo>
                      <a:pt x="33161" y="4038600"/>
                    </a:lnTo>
                    <a:lnTo>
                      <a:pt x="26730" y="4089400"/>
                    </a:lnTo>
                    <a:lnTo>
                      <a:pt x="21026" y="4140200"/>
                    </a:lnTo>
                    <a:lnTo>
                      <a:pt x="16034" y="4191000"/>
                    </a:lnTo>
                    <a:lnTo>
                      <a:pt x="11743" y="4241800"/>
                    </a:lnTo>
                    <a:lnTo>
                      <a:pt x="8136" y="4292600"/>
                    </a:lnTo>
                    <a:lnTo>
                      <a:pt x="5201" y="4343400"/>
                    </a:lnTo>
                    <a:lnTo>
                      <a:pt x="2924" y="4381500"/>
                    </a:lnTo>
                    <a:lnTo>
                      <a:pt x="1291" y="4432300"/>
                    </a:lnTo>
                    <a:lnTo>
                      <a:pt x="289" y="4483100"/>
                    </a:lnTo>
                    <a:lnTo>
                      <a:pt x="0" y="4521200"/>
                    </a:lnTo>
                    <a:lnTo>
                      <a:pt x="11" y="4559300"/>
                    </a:lnTo>
                    <a:lnTo>
                      <a:pt x="926" y="4635500"/>
                    </a:lnTo>
                    <a:lnTo>
                      <a:pt x="2307" y="4686300"/>
                    </a:lnTo>
                    <a:lnTo>
                      <a:pt x="4249" y="4737100"/>
                    </a:lnTo>
                    <a:lnTo>
                      <a:pt x="6739" y="4787900"/>
                    </a:lnTo>
                    <a:lnTo>
                      <a:pt x="9763" y="4826000"/>
                    </a:lnTo>
                    <a:lnTo>
                      <a:pt x="13307" y="4876800"/>
                    </a:lnTo>
                    <a:lnTo>
                      <a:pt x="17357" y="4927600"/>
                    </a:lnTo>
                    <a:lnTo>
                      <a:pt x="21900" y="4978400"/>
                    </a:lnTo>
                    <a:lnTo>
                      <a:pt x="26921" y="5029200"/>
                    </a:lnTo>
                    <a:lnTo>
                      <a:pt x="32407" y="5080000"/>
                    </a:lnTo>
                    <a:lnTo>
                      <a:pt x="38345" y="5118100"/>
                    </a:lnTo>
                    <a:lnTo>
                      <a:pt x="44719" y="5168900"/>
                    </a:lnTo>
                    <a:lnTo>
                      <a:pt x="51518" y="5219700"/>
                    </a:lnTo>
                    <a:lnTo>
                      <a:pt x="58726" y="5270500"/>
                    </a:lnTo>
                    <a:lnTo>
                      <a:pt x="66330" y="5308600"/>
                    </a:lnTo>
                    <a:lnTo>
                      <a:pt x="74316" y="5359400"/>
                    </a:lnTo>
                    <a:lnTo>
                      <a:pt x="83171" y="5410200"/>
                    </a:lnTo>
                    <a:lnTo>
                      <a:pt x="92354" y="5461000"/>
                    </a:lnTo>
                    <a:lnTo>
                      <a:pt x="101860" y="5511800"/>
                    </a:lnTo>
                    <a:lnTo>
                      <a:pt x="111684" y="5562600"/>
                    </a:lnTo>
                    <a:lnTo>
                      <a:pt x="121823" y="5613400"/>
                    </a:lnTo>
                    <a:lnTo>
                      <a:pt x="132272" y="5664200"/>
                    </a:lnTo>
                    <a:lnTo>
                      <a:pt x="143027" y="5715000"/>
                    </a:lnTo>
                    <a:lnTo>
                      <a:pt x="154083" y="5753100"/>
                    </a:lnTo>
                    <a:lnTo>
                      <a:pt x="165437" y="5803900"/>
                    </a:lnTo>
                    <a:lnTo>
                      <a:pt x="177083" y="5854700"/>
                    </a:lnTo>
                    <a:lnTo>
                      <a:pt x="189018" y="5905500"/>
                    </a:lnTo>
                    <a:lnTo>
                      <a:pt x="201237" y="5956300"/>
                    </a:lnTo>
                    <a:lnTo>
                      <a:pt x="213736" y="6007100"/>
                    </a:lnTo>
                    <a:lnTo>
                      <a:pt x="226511" y="6057900"/>
                    </a:lnTo>
                    <a:lnTo>
                      <a:pt x="239557" y="6108700"/>
                    </a:lnTo>
                    <a:lnTo>
                      <a:pt x="252870" y="6146800"/>
                    </a:lnTo>
                    <a:lnTo>
                      <a:pt x="266445" y="6197600"/>
                    </a:lnTo>
                    <a:lnTo>
                      <a:pt x="280279" y="6248400"/>
                    </a:lnTo>
                    <a:lnTo>
                      <a:pt x="294366" y="6299200"/>
                    </a:lnTo>
                    <a:lnTo>
                      <a:pt x="308703" y="6350000"/>
                    </a:lnTo>
                    <a:lnTo>
                      <a:pt x="323286" y="6388100"/>
                    </a:lnTo>
                    <a:lnTo>
                      <a:pt x="338109" y="6438900"/>
                    </a:lnTo>
                    <a:lnTo>
                      <a:pt x="353170" y="6489700"/>
                    </a:lnTo>
                    <a:lnTo>
                      <a:pt x="368462" y="6540500"/>
                    </a:lnTo>
                    <a:lnTo>
                      <a:pt x="383983" y="6591300"/>
                    </a:lnTo>
                    <a:lnTo>
                      <a:pt x="399727" y="6629400"/>
                    </a:lnTo>
                    <a:lnTo>
                      <a:pt x="415690" y="6680200"/>
                    </a:lnTo>
                    <a:lnTo>
                      <a:pt x="431869" y="6731000"/>
                    </a:lnTo>
                    <a:lnTo>
                      <a:pt x="448258" y="6781800"/>
                    </a:lnTo>
                    <a:lnTo>
                      <a:pt x="464854" y="6819900"/>
                    </a:lnTo>
                    <a:lnTo>
                      <a:pt x="481652" y="6870700"/>
                    </a:lnTo>
                    <a:lnTo>
                      <a:pt x="498648" y="6921500"/>
                    </a:lnTo>
                    <a:lnTo>
                      <a:pt x="515742" y="6959600"/>
                    </a:lnTo>
                    <a:lnTo>
                      <a:pt x="2659898" y="6959600"/>
                    </a:lnTo>
                    <a:lnTo>
                      <a:pt x="2646486" y="6946900"/>
                    </a:lnTo>
                    <a:lnTo>
                      <a:pt x="2620198" y="6896100"/>
                    </a:lnTo>
                    <a:lnTo>
                      <a:pt x="2594032" y="6858000"/>
                    </a:lnTo>
                    <a:lnTo>
                      <a:pt x="2567994" y="6807200"/>
                    </a:lnTo>
                    <a:lnTo>
                      <a:pt x="2542090" y="6769100"/>
                    </a:lnTo>
                    <a:lnTo>
                      <a:pt x="2516327" y="6718300"/>
                    </a:lnTo>
                    <a:lnTo>
                      <a:pt x="2490710" y="6680200"/>
                    </a:lnTo>
                    <a:lnTo>
                      <a:pt x="2465246" y="6629400"/>
                    </a:lnTo>
                    <a:lnTo>
                      <a:pt x="2439942" y="6591300"/>
                    </a:lnTo>
                    <a:lnTo>
                      <a:pt x="2414802" y="6540500"/>
                    </a:lnTo>
                    <a:lnTo>
                      <a:pt x="2389834" y="6502400"/>
                    </a:lnTo>
                    <a:lnTo>
                      <a:pt x="2365044" y="6451600"/>
                    </a:lnTo>
                    <a:lnTo>
                      <a:pt x="2340438" y="6413500"/>
                    </a:lnTo>
                    <a:lnTo>
                      <a:pt x="2316022" y="6362700"/>
                    </a:lnTo>
                    <a:lnTo>
                      <a:pt x="2291802" y="6324600"/>
                    </a:lnTo>
                    <a:lnTo>
                      <a:pt x="2267785" y="6273800"/>
                    </a:lnTo>
                    <a:lnTo>
                      <a:pt x="2243976" y="6223000"/>
                    </a:lnTo>
                    <a:lnTo>
                      <a:pt x="2220382" y="6184900"/>
                    </a:lnTo>
                    <a:lnTo>
                      <a:pt x="2197010" y="6134100"/>
                    </a:lnTo>
                    <a:lnTo>
                      <a:pt x="2173865" y="6096000"/>
                    </a:lnTo>
                    <a:lnTo>
                      <a:pt x="2150953" y="6045200"/>
                    </a:lnTo>
                    <a:lnTo>
                      <a:pt x="2128281" y="6007100"/>
                    </a:lnTo>
                    <a:lnTo>
                      <a:pt x="2105856" y="5956300"/>
                    </a:lnTo>
                    <a:lnTo>
                      <a:pt x="2083682" y="5905500"/>
                    </a:lnTo>
                    <a:lnTo>
                      <a:pt x="2061767" y="5867400"/>
                    </a:lnTo>
                    <a:lnTo>
                      <a:pt x="2040116" y="5816600"/>
                    </a:lnTo>
                    <a:lnTo>
                      <a:pt x="2018737" y="5765800"/>
                    </a:lnTo>
                    <a:lnTo>
                      <a:pt x="1997634" y="5727700"/>
                    </a:lnTo>
                    <a:lnTo>
                      <a:pt x="1976814" y="5676900"/>
                    </a:lnTo>
                    <a:lnTo>
                      <a:pt x="1956284" y="5638800"/>
                    </a:lnTo>
                    <a:lnTo>
                      <a:pt x="1936050" y="5588000"/>
                    </a:lnTo>
                    <a:lnTo>
                      <a:pt x="1916117" y="5537200"/>
                    </a:lnTo>
                    <a:lnTo>
                      <a:pt x="1896493" y="5499100"/>
                    </a:lnTo>
                    <a:lnTo>
                      <a:pt x="1877183" y="5448300"/>
                    </a:lnTo>
                    <a:lnTo>
                      <a:pt x="1858291" y="5397500"/>
                    </a:lnTo>
                    <a:lnTo>
                      <a:pt x="1839700" y="5359400"/>
                    </a:lnTo>
                    <a:lnTo>
                      <a:pt x="1821437" y="5308600"/>
                    </a:lnTo>
                    <a:lnTo>
                      <a:pt x="1803529" y="5257800"/>
                    </a:lnTo>
                    <a:lnTo>
                      <a:pt x="1786006" y="5219700"/>
                    </a:lnTo>
                    <a:lnTo>
                      <a:pt x="1768894" y="5168900"/>
                    </a:lnTo>
                    <a:lnTo>
                      <a:pt x="1752222" y="5118100"/>
                    </a:lnTo>
                    <a:lnTo>
                      <a:pt x="1736016" y="5067300"/>
                    </a:lnTo>
                    <a:lnTo>
                      <a:pt x="1720306" y="5029200"/>
                    </a:lnTo>
                    <a:lnTo>
                      <a:pt x="1705118" y="4978400"/>
                    </a:lnTo>
                    <a:lnTo>
                      <a:pt x="1690480" y="4927600"/>
                    </a:lnTo>
                    <a:lnTo>
                      <a:pt x="1676420" y="4876800"/>
                    </a:lnTo>
                    <a:lnTo>
                      <a:pt x="1662966" y="4826000"/>
                    </a:lnTo>
                    <a:lnTo>
                      <a:pt x="1650146" y="4787900"/>
                    </a:lnTo>
                    <a:lnTo>
                      <a:pt x="1637987" y="4737100"/>
                    </a:lnTo>
                    <a:lnTo>
                      <a:pt x="1626518" y="4686300"/>
                    </a:lnTo>
                    <a:lnTo>
                      <a:pt x="1615765" y="4635500"/>
                    </a:lnTo>
                    <a:lnTo>
                      <a:pt x="1605757" y="4597400"/>
                    </a:lnTo>
                    <a:lnTo>
                      <a:pt x="1596521" y="4546600"/>
                    </a:lnTo>
                    <a:lnTo>
                      <a:pt x="1588309" y="4495800"/>
                    </a:lnTo>
                    <a:lnTo>
                      <a:pt x="1580777" y="4445000"/>
                    </a:lnTo>
                    <a:lnTo>
                      <a:pt x="1574052" y="4394200"/>
                    </a:lnTo>
                    <a:lnTo>
                      <a:pt x="1568259" y="4343400"/>
                    </a:lnTo>
                    <a:lnTo>
                      <a:pt x="1563525" y="4292600"/>
                    </a:lnTo>
                    <a:lnTo>
                      <a:pt x="1559978" y="4241800"/>
                    </a:lnTo>
                    <a:lnTo>
                      <a:pt x="1557744" y="4191000"/>
                    </a:lnTo>
                    <a:lnTo>
                      <a:pt x="1556949" y="4152900"/>
                    </a:lnTo>
                    <a:lnTo>
                      <a:pt x="1557720" y="4102100"/>
                    </a:lnTo>
                    <a:lnTo>
                      <a:pt x="1560184" y="4051300"/>
                    </a:lnTo>
                    <a:lnTo>
                      <a:pt x="1564467" y="4000500"/>
                    </a:lnTo>
                    <a:lnTo>
                      <a:pt x="1578998" y="3911600"/>
                    </a:lnTo>
                    <a:lnTo>
                      <a:pt x="1589499" y="3860800"/>
                    </a:lnTo>
                    <a:lnTo>
                      <a:pt x="1602325" y="3822700"/>
                    </a:lnTo>
                    <a:lnTo>
                      <a:pt x="1617605" y="3771900"/>
                    </a:lnTo>
                    <a:lnTo>
                      <a:pt x="1635463" y="3733800"/>
                    </a:lnTo>
                    <a:lnTo>
                      <a:pt x="1656027" y="3683000"/>
                    </a:lnTo>
                    <a:lnTo>
                      <a:pt x="1663737" y="3670300"/>
                    </a:lnTo>
                    <a:lnTo>
                      <a:pt x="1672277" y="3657600"/>
                    </a:lnTo>
                    <a:lnTo>
                      <a:pt x="1681576" y="3644900"/>
                    </a:lnTo>
                    <a:lnTo>
                      <a:pt x="1691565" y="3632200"/>
                    </a:lnTo>
                    <a:lnTo>
                      <a:pt x="2426240" y="3632200"/>
                    </a:lnTo>
                    <a:lnTo>
                      <a:pt x="2410060" y="3606800"/>
                    </a:lnTo>
                    <a:lnTo>
                      <a:pt x="2386005" y="3556000"/>
                    </a:lnTo>
                    <a:lnTo>
                      <a:pt x="2362177" y="3505200"/>
                    </a:lnTo>
                    <a:lnTo>
                      <a:pt x="2338588" y="3467100"/>
                    </a:lnTo>
                    <a:lnTo>
                      <a:pt x="2315251" y="3416300"/>
                    </a:lnTo>
                    <a:lnTo>
                      <a:pt x="2292177" y="3365500"/>
                    </a:lnTo>
                    <a:lnTo>
                      <a:pt x="2269379" y="3314700"/>
                    </a:lnTo>
                    <a:lnTo>
                      <a:pt x="2246869" y="3276600"/>
                    </a:lnTo>
                    <a:lnTo>
                      <a:pt x="2224659" y="3225800"/>
                    </a:lnTo>
                    <a:lnTo>
                      <a:pt x="2316757" y="3175000"/>
                    </a:lnTo>
                    <a:lnTo>
                      <a:pt x="2405111" y="3124200"/>
                    </a:lnTo>
                    <a:lnTo>
                      <a:pt x="2447127" y="3098800"/>
                    </a:lnTo>
                    <a:lnTo>
                      <a:pt x="2487298" y="3073400"/>
                    </a:lnTo>
                    <a:lnTo>
                      <a:pt x="2525320" y="3048000"/>
                    </a:lnTo>
                    <a:lnTo>
                      <a:pt x="2568073" y="3035300"/>
                    </a:lnTo>
                    <a:lnTo>
                      <a:pt x="2736833" y="2933700"/>
                    </a:lnTo>
                    <a:lnTo>
                      <a:pt x="2860140" y="2857500"/>
                    </a:lnTo>
                    <a:lnTo>
                      <a:pt x="2940309" y="2806700"/>
                    </a:lnTo>
                    <a:lnTo>
                      <a:pt x="2979687" y="2768600"/>
                    </a:lnTo>
                    <a:lnTo>
                      <a:pt x="3056868" y="2717800"/>
                    </a:lnTo>
                    <a:lnTo>
                      <a:pt x="3094607" y="2692400"/>
                    </a:lnTo>
                    <a:lnTo>
                      <a:pt x="3131736" y="2654300"/>
                    </a:lnTo>
                    <a:lnTo>
                      <a:pt x="3168223" y="2628900"/>
                    </a:lnTo>
                    <a:lnTo>
                      <a:pt x="3204035" y="2603500"/>
                    </a:lnTo>
                    <a:lnTo>
                      <a:pt x="3239141" y="2565400"/>
                    </a:lnTo>
                    <a:lnTo>
                      <a:pt x="3273508" y="2540000"/>
                    </a:lnTo>
                    <a:lnTo>
                      <a:pt x="3307104" y="2501900"/>
                    </a:lnTo>
                    <a:lnTo>
                      <a:pt x="3339898" y="2476500"/>
                    </a:lnTo>
                    <a:lnTo>
                      <a:pt x="3371856" y="2438400"/>
                    </a:lnTo>
                    <a:lnTo>
                      <a:pt x="3402948" y="2400300"/>
                    </a:lnTo>
                    <a:lnTo>
                      <a:pt x="3433141" y="2374900"/>
                    </a:lnTo>
                    <a:lnTo>
                      <a:pt x="3462402" y="2336800"/>
                    </a:lnTo>
                    <a:lnTo>
                      <a:pt x="3490700" y="2298700"/>
                    </a:lnTo>
                    <a:lnTo>
                      <a:pt x="3518003" y="2260600"/>
                    </a:lnTo>
                    <a:lnTo>
                      <a:pt x="3544279" y="2222500"/>
                    </a:lnTo>
                    <a:lnTo>
                      <a:pt x="3569495" y="2184400"/>
                    </a:lnTo>
                    <a:lnTo>
                      <a:pt x="3593619" y="2146300"/>
                    </a:lnTo>
                    <a:lnTo>
                      <a:pt x="3616620" y="2108200"/>
                    </a:lnTo>
                    <a:lnTo>
                      <a:pt x="3638465" y="2070100"/>
                    </a:lnTo>
                    <a:lnTo>
                      <a:pt x="3659122" y="2032000"/>
                    </a:lnTo>
                    <a:lnTo>
                      <a:pt x="1807468" y="2032000"/>
                    </a:lnTo>
                    <a:lnTo>
                      <a:pt x="1796274" y="1981200"/>
                    </a:lnTo>
                    <a:lnTo>
                      <a:pt x="1785801" y="1930400"/>
                    </a:lnTo>
                    <a:lnTo>
                      <a:pt x="1776068" y="1879600"/>
                    </a:lnTo>
                    <a:lnTo>
                      <a:pt x="1767099" y="1828800"/>
                    </a:lnTo>
                    <a:lnTo>
                      <a:pt x="1758913" y="1765300"/>
                    </a:lnTo>
                    <a:lnTo>
                      <a:pt x="1751532" y="1714500"/>
                    </a:lnTo>
                    <a:lnTo>
                      <a:pt x="1744977" y="1663700"/>
                    </a:lnTo>
                    <a:lnTo>
                      <a:pt x="1740778" y="1625600"/>
                    </a:lnTo>
                    <a:lnTo>
                      <a:pt x="1737161" y="1574800"/>
                    </a:lnTo>
                    <a:lnTo>
                      <a:pt x="1734345" y="1524000"/>
                    </a:lnTo>
                    <a:lnTo>
                      <a:pt x="1732552" y="1473200"/>
                    </a:lnTo>
                    <a:lnTo>
                      <a:pt x="1732000" y="1422400"/>
                    </a:lnTo>
                    <a:lnTo>
                      <a:pt x="1732911" y="1371600"/>
                    </a:lnTo>
                    <a:lnTo>
                      <a:pt x="1735505" y="1320800"/>
                    </a:lnTo>
                    <a:lnTo>
                      <a:pt x="1740001" y="1257300"/>
                    </a:lnTo>
                    <a:lnTo>
                      <a:pt x="1746619" y="1206500"/>
                    </a:lnTo>
                    <a:lnTo>
                      <a:pt x="1755581" y="1155700"/>
                    </a:lnTo>
                    <a:lnTo>
                      <a:pt x="1767105" y="1117600"/>
                    </a:lnTo>
                    <a:lnTo>
                      <a:pt x="1781413" y="1066800"/>
                    </a:lnTo>
                    <a:lnTo>
                      <a:pt x="1798724" y="1016000"/>
                    </a:lnTo>
                    <a:lnTo>
                      <a:pt x="1819258" y="977900"/>
                    </a:lnTo>
                    <a:lnTo>
                      <a:pt x="1843236" y="939800"/>
                    </a:lnTo>
                    <a:lnTo>
                      <a:pt x="1872794" y="901700"/>
                    </a:lnTo>
                    <a:lnTo>
                      <a:pt x="1904629" y="863600"/>
                    </a:lnTo>
                    <a:lnTo>
                      <a:pt x="1938599" y="838200"/>
                    </a:lnTo>
                    <a:lnTo>
                      <a:pt x="1974558" y="800100"/>
                    </a:lnTo>
                    <a:lnTo>
                      <a:pt x="2012361" y="774700"/>
                    </a:lnTo>
                    <a:lnTo>
                      <a:pt x="2051864" y="736600"/>
                    </a:lnTo>
                    <a:lnTo>
                      <a:pt x="2092922" y="711200"/>
                    </a:lnTo>
                    <a:lnTo>
                      <a:pt x="2135391" y="698500"/>
                    </a:lnTo>
                    <a:lnTo>
                      <a:pt x="2179126" y="673100"/>
                    </a:lnTo>
                    <a:lnTo>
                      <a:pt x="2269816" y="647700"/>
                    </a:lnTo>
                    <a:lnTo>
                      <a:pt x="3588221" y="647700"/>
                    </a:lnTo>
                    <a:lnTo>
                      <a:pt x="3570074" y="622300"/>
                    </a:lnTo>
                    <a:lnTo>
                      <a:pt x="3541475" y="584200"/>
                    </a:lnTo>
                    <a:lnTo>
                      <a:pt x="3511547" y="546100"/>
                    </a:lnTo>
                    <a:lnTo>
                      <a:pt x="3480343" y="508000"/>
                    </a:lnTo>
                    <a:lnTo>
                      <a:pt x="3447913" y="469900"/>
                    </a:lnTo>
                    <a:lnTo>
                      <a:pt x="3414309" y="431800"/>
                    </a:lnTo>
                    <a:lnTo>
                      <a:pt x="3379584" y="393700"/>
                    </a:lnTo>
                    <a:lnTo>
                      <a:pt x="3343787" y="355600"/>
                    </a:lnTo>
                    <a:lnTo>
                      <a:pt x="3307308" y="330200"/>
                    </a:lnTo>
                    <a:lnTo>
                      <a:pt x="3269477" y="292100"/>
                    </a:lnTo>
                    <a:lnTo>
                      <a:pt x="3230366" y="266700"/>
                    </a:lnTo>
                    <a:lnTo>
                      <a:pt x="3190048" y="228600"/>
                    </a:lnTo>
                    <a:lnTo>
                      <a:pt x="3148596" y="203200"/>
                    </a:lnTo>
                    <a:lnTo>
                      <a:pt x="3106081" y="177800"/>
                    </a:lnTo>
                    <a:lnTo>
                      <a:pt x="3062578" y="152400"/>
                    </a:lnTo>
                    <a:lnTo>
                      <a:pt x="3018157" y="127000"/>
                    </a:lnTo>
                    <a:lnTo>
                      <a:pt x="2972892" y="114300"/>
                    </a:lnTo>
                    <a:lnTo>
                      <a:pt x="2926855" y="88900"/>
                    </a:lnTo>
                    <a:lnTo>
                      <a:pt x="2638488" y="12700"/>
                    </a:lnTo>
                    <a:close/>
                  </a:path>
                  <a:path w="4654550" h="6959600">
                    <a:moveTo>
                      <a:pt x="2426240" y="3632200"/>
                    </a:moveTo>
                    <a:lnTo>
                      <a:pt x="1691565" y="3632200"/>
                    </a:lnTo>
                    <a:lnTo>
                      <a:pt x="1713882" y="3670300"/>
                    </a:lnTo>
                    <a:lnTo>
                      <a:pt x="1736530" y="3721100"/>
                    </a:lnTo>
                    <a:lnTo>
                      <a:pt x="1759506" y="3771900"/>
                    </a:lnTo>
                    <a:lnTo>
                      <a:pt x="1782804" y="3810000"/>
                    </a:lnTo>
                    <a:lnTo>
                      <a:pt x="1806421" y="3860800"/>
                    </a:lnTo>
                    <a:lnTo>
                      <a:pt x="1830351" y="3898900"/>
                    </a:lnTo>
                    <a:lnTo>
                      <a:pt x="1854591" y="3949700"/>
                    </a:lnTo>
                    <a:lnTo>
                      <a:pt x="1879135" y="3987800"/>
                    </a:lnTo>
                    <a:lnTo>
                      <a:pt x="1903980" y="4038600"/>
                    </a:lnTo>
                    <a:lnTo>
                      <a:pt x="1929121" y="4089400"/>
                    </a:lnTo>
                    <a:lnTo>
                      <a:pt x="1954553" y="4127500"/>
                    </a:lnTo>
                    <a:lnTo>
                      <a:pt x="1980272" y="4178300"/>
                    </a:lnTo>
                    <a:lnTo>
                      <a:pt x="2006274" y="4216400"/>
                    </a:lnTo>
                    <a:lnTo>
                      <a:pt x="2032554" y="4267200"/>
                    </a:lnTo>
                    <a:lnTo>
                      <a:pt x="2059107" y="4305300"/>
                    </a:lnTo>
                    <a:lnTo>
                      <a:pt x="2085929" y="4343400"/>
                    </a:lnTo>
                    <a:lnTo>
                      <a:pt x="2113016" y="4394200"/>
                    </a:lnTo>
                    <a:lnTo>
                      <a:pt x="2140363" y="4432300"/>
                    </a:lnTo>
                    <a:lnTo>
                      <a:pt x="2167966" y="4483100"/>
                    </a:lnTo>
                    <a:lnTo>
                      <a:pt x="2195820" y="4521200"/>
                    </a:lnTo>
                    <a:lnTo>
                      <a:pt x="2223920" y="4559300"/>
                    </a:lnTo>
                    <a:lnTo>
                      <a:pt x="2252263" y="4610100"/>
                    </a:lnTo>
                    <a:lnTo>
                      <a:pt x="2280844" y="4648200"/>
                    </a:lnTo>
                    <a:lnTo>
                      <a:pt x="2309658" y="4699000"/>
                    </a:lnTo>
                    <a:lnTo>
                      <a:pt x="2338701" y="4737100"/>
                    </a:lnTo>
                    <a:lnTo>
                      <a:pt x="2367968" y="4775200"/>
                    </a:lnTo>
                    <a:lnTo>
                      <a:pt x="2397455" y="4826000"/>
                    </a:lnTo>
                    <a:lnTo>
                      <a:pt x="2427157" y="4864100"/>
                    </a:lnTo>
                    <a:lnTo>
                      <a:pt x="2487191" y="4940300"/>
                    </a:lnTo>
                    <a:lnTo>
                      <a:pt x="2517513" y="4991100"/>
                    </a:lnTo>
                    <a:lnTo>
                      <a:pt x="2578745" y="5067300"/>
                    </a:lnTo>
                    <a:lnTo>
                      <a:pt x="2640731" y="5143500"/>
                    </a:lnTo>
                    <a:lnTo>
                      <a:pt x="2671996" y="5194300"/>
                    </a:lnTo>
                    <a:lnTo>
                      <a:pt x="2735101" y="5270500"/>
                    </a:lnTo>
                    <a:lnTo>
                      <a:pt x="2799070" y="5346700"/>
                    </a:lnTo>
                    <a:lnTo>
                      <a:pt x="2863900" y="5422900"/>
                    </a:lnTo>
                    <a:lnTo>
                      <a:pt x="2929587" y="5499100"/>
                    </a:lnTo>
                    <a:lnTo>
                      <a:pt x="2996126" y="5575300"/>
                    </a:lnTo>
                    <a:lnTo>
                      <a:pt x="3063513" y="5651500"/>
                    </a:lnTo>
                    <a:lnTo>
                      <a:pt x="3131744" y="5727700"/>
                    </a:lnTo>
                    <a:lnTo>
                      <a:pt x="3166175" y="5753100"/>
                    </a:lnTo>
                    <a:lnTo>
                      <a:pt x="3235664" y="5829300"/>
                    </a:lnTo>
                    <a:lnTo>
                      <a:pt x="3341460" y="5943600"/>
                    </a:lnTo>
                    <a:lnTo>
                      <a:pt x="3377139" y="5969000"/>
                    </a:lnTo>
                    <a:lnTo>
                      <a:pt x="3485413" y="6083300"/>
                    </a:lnTo>
                    <a:lnTo>
                      <a:pt x="3521914" y="6108700"/>
                    </a:lnTo>
                    <a:lnTo>
                      <a:pt x="3632641" y="6223000"/>
                    </a:lnTo>
                    <a:lnTo>
                      <a:pt x="3669956" y="6248400"/>
                    </a:lnTo>
                    <a:lnTo>
                      <a:pt x="3707473" y="6286500"/>
                    </a:lnTo>
                    <a:lnTo>
                      <a:pt x="3745192" y="6311900"/>
                    </a:lnTo>
                    <a:lnTo>
                      <a:pt x="3821232" y="6388100"/>
                    </a:lnTo>
                    <a:lnTo>
                      <a:pt x="3859552" y="6413500"/>
                    </a:lnTo>
                    <a:lnTo>
                      <a:pt x="3898072" y="6451600"/>
                    </a:lnTo>
                    <a:lnTo>
                      <a:pt x="3936790" y="6477000"/>
                    </a:lnTo>
                    <a:lnTo>
                      <a:pt x="3975707" y="6515100"/>
                    </a:lnTo>
                    <a:lnTo>
                      <a:pt x="4014822" y="6540500"/>
                    </a:lnTo>
                    <a:lnTo>
                      <a:pt x="4054134" y="6578600"/>
                    </a:lnTo>
                    <a:lnTo>
                      <a:pt x="4093644" y="6604000"/>
                    </a:lnTo>
                    <a:lnTo>
                      <a:pt x="4133349" y="6642100"/>
                    </a:lnTo>
                    <a:lnTo>
                      <a:pt x="4213347" y="6692900"/>
                    </a:lnTo>
                    <a:lnTo>
                      <a:pt x="4253639" y="6731000"/>
                    </a:lnTo>
                    <a:lnTo>
                      <a:pt x="4334803" y="6781800"/>
                    </a:lnTo>
                    <a:lnTo>
                      <a:pt x="4375676" y="6819900"/>
                    </a:lnTo>
                    <a:lnTo>
                      <a:pt x="4457999" y="6870700"/>
                    </a:lnTo>
                    <a:lnTo>
                      <a:pt x="4499448" y="6908800"/>
                    </a:lnTo>
                    <a:lnTo>
                      <a:pt x="4582918" y="6959600"/>
                    </a:lnTo>
                    <a:lnTo>
                      <a:pt x="4653926" y="6959600"/>
                    </a:lnTo>
                    <a:lnTo>
                      <a:pt x="4653926" y="6769100"/>
                    </a:lnTo>
                    <a:lnTo>
                      <a:pt x="4641220" y="6756400"/>
                    </a:lnTo>
                    <a:lnTo>
                      <a:pt x="4541267" y="6642100"/>
                    </a:lnTo>
                    <a:lnTo>
                      <a:pt x="4508068" y="6591300"/>
                    </a:lnTo>
                    <a:lnTo>
                      <a:pt x="4277549" y="6324600"/>
                    </a:lnTo>
                    <a:lnTo>
                      <a:pt x="4147473" y="6172200"/>
                    </a:lnTo>
                    <a:lnTo>
                      <a:pt x="4115161" y="6121400"/>
                    </a:lnTo>
                    <a:lnTo>
                      <a:pt x="3954951" y="5930900"/>
                    </a:lnTo>
                    <a:lnTo>
                      <a:pt x="3891534" y="5854700"/>
                    </a:lnTo>
                    <a:lnTo>
                      <a:pt x="3859976" y="5803900"/>
                    </a:lnTo>
                    <a:lnTo>
                      <a:pt x="3734798" y="5651500"/>
                    </a:lnTo>
                    <a:lnTo>
                      <a:pt x="3703777" y="5600700"/>
                    </a:lnTo>
                    <a:lnTo>
                      <a:pt x="3580847" y="5448300"/>
                    </a:lnTo>
                    <a:lnTo>
                      <a:pt x="3550413" y="5397500"/>
                    </a:lnTo>
                    <a:lnTo>
                      <a:pt x="3459861" y="5283200"/>
                    </a:lnTo>
                    <a:lnTo>
                      <a:pt x="3429934" y="5245100"/>
                    </a:lnTo>
                    <a:lnTo>
                      <a:pt x="3400138" y="5194300"/>
                    </a:lnTo>
                    <a:lnTo>
                      <a:pt x="3340950" y="5118100"/>
                    </a:lnTo>
                    <a:lnTo>
                      <a:pt x="3311561" y="5067300"/>
                    </a:lnTo>
                    <a:lnTo>
                      <a:pt x="3224242" y="4953000"/>
                    </a:lnTo>
                    <a:lnTo>
                      <a:pt x="3195424" y="4902200"/>
                    </a:lnTo>
                    <a:lnTo>
                      <a:pt x="3138235" y="4826000"/>
                    </a:lnTo>
                    <a:lnTo>
                      <a:pt x="3109867" y="4775200"/>
                    </a:lnTo>
                    <a:lnTo>
                      <a:pt x="3053595" y="4699000"/>
                    </a:lnTo>
                    <a:lnTo>
                      <a:pt x="3025695" y="4648200"/>
                    </a:lnTo>
                    <a:lnTo>
                      <a:pt x="2997955" y="4610100"/>
                    </a:lnTo>
                    <a:lnTo>
                      <a:pt x="2946076" y="4533900"/>
                    </a:lnTo>
                    <a:lnTo>
                      <a:pt x="2920069" y="4483100"/>
                    </a:lnTo>
                    <a:lnTo>
                      <a:pt x="2867980" y="4406900"/>
                    </a:lnTo>
                    <a:lnTo>
                      <a:pt x="2841923" y="4356100"/>
                    </a:lnTo>
                    <a:lnTo>
                      <a:pt x="2789843" y="4279900"/>
                    </a:lnTo>
                    <a:lnTo>
                      <a:pt x="2763845" y="4229100"/>
                    </a:lnTo>
                    <a:lnTo>
                      <a:pt x="2737891" y="4191000"/>
                    </a:lnTo>
                    <a:lnTo>
                      <a:pt x="2711994" y="4140200"/>
                    </a:lnTo>
                    <a:lnTo>
                      <a:pt x="2686165" y="4102100"/>
                    </a:lnTo>
                    <a:lnTo>
                      <a:pt x="2660417" y="4051300"/>
                    </a:lnTo>
                    <a:lnTo>
                      <a:pt x="2634762" y="4013200"/>
                    </a:lnTo>
                    <a:lnTo>
                      <a:pt x="2609212" y="3962400"/>
                    </a:lnTo>
                    <a:lnTo>
                      <a:pt x="2583779" y="3924300"/>
                    </a:lnTo>
                    <a:lnTo>
                      <a:pt x="2558476" y="3873500"/>
                    </a:lnTo>
                    <a:lnTo>
                      <a:pt x="2533315" y="3835400"/>
                    </a:lnTo>
                    <a:lnTo>
                      <a:pt x="2508307" y="3784600"/>
                    </a:lnTo>
                    <a:lnTo>
                      <a:pt x="2483466" y="3733800"/>
                    </a:lnTo>
                    <a:lnTo>
                      <a:pt x="2458803" y="3695700"/>
                    </a:lnTo>
                    <a:lnTo>
                      <a:pt x="2434330" y="3644900"/>
                    </a:lnTo>
                    <a:lnTo>
                      <a:pt x="2426240" y="3632200"/>
                    </a:lnTo>
                    <a:close/>
                  </a:path>
                  <a:path w="4654550" h="6959600">
                    <a:moveTo>
                      <a:pt x="3588221" y="647700"/>
                    </a:moveTo>
                    <a:lnTo>
                      <a:pt x="2363836" y="647700"/>
                    </a:lnTo>
                    <a:lnTo>
                      <a:pt x="2411732" y="660400"/>
                    </a:lnTo>
                    <a:lnTo>
                      <a:pt x="2457195" y="673100"/>
                    </a:lnTo>
                    <a:lnTo>
                      <a:pt x="2499731" y="698500"/>
                    </a:lnTo>
                    <a:lnTo>
                      <a:pt x="2539473" y="723900"/>
                    </a:lnTo>
                    <a:lnTo>
                      <a:pt x="2576552" y="762000"/>
                    </a:lnTo>
                    <a:lnTo>
                      <a:pt x="2611100" y="787400"/>
                    </a:lnTo>
                    <a:lnTo>
                      <a:pt x="2643249" y="825500"/>
                    </a:lnTo>
                    <a:lnTo>
                      <a:pt x="2673132" y="863600"/>
                    </a:lnTo>
                    <a:lnTo>
                      <a:pt x="2700879" y="914400"/>
                    </a:lnTo>
                    <a:lnTo>
                      <a:pt x="2726624" y="952500"/>
                    </a:lnTo>
                    <a:lnTo>
                      <a:pt x="2750497" y="990600"/>
                    </a:lnTo>
                    <a:lnTo>
                      <a:pt x="2772632" y="1028700"/>
                    </a:lnTo>
                    <a:lnTo>
                      <a:pt x="2791629" y="1079500"/>
                    </a:lnTo>
                    <a:lnTo>
                      <a:pt x="2805656" y="1117600"/>
                    </a:lnTo>
                    <a:lnTo>
                      <a:pt x="2814784" y="1168400"/>
                    </a:lnTo>
                    <a:lnTo>
                      <a:pt x="2819085" y="1219200"/>
                    </a:lnTo>
                    <a:lnTo>
                      <a:pt x="2818633" y="1257300"/>
                    </a:lnTo>
                    <a:lnTo>
                      <a:pt x="2813500" y="1308100"/>
                    </a:lnTo>
                    <a:lnTo>
                      <a:pt x="2804344" y="1358900"/>
                    </a:lnTo>
                    <a:lnTo>
                      <a:pt x="2789964" y="1409700"/>
                    </a:lnTo>
                    <a:lnTo>
                      <a:pt x="2770224" y="1460500"/>
                    </a:lnTo>
                    <a:lnTo>
                      <a:pt x="2744989" y="1498600"/>
                    </a:lnTo>
                    <a:lnTo>
                      <a:pt x="2715031" y="1549400"/>
                    </a:lnTo>
                    <a:lnTo>
                      <a:pt x="2682014" y="1587500"/>
                    </a:lnTo>
                    <a:lnTo>
                      <a:pt x="2646170" y="1612900"/>
                    </a:lnTo>
                    <a:lnTo>
                      <a:pt x="2607734" y="1651000"/>
                    </a:lnTo>
                    <a:lnTo>
                      <a:pt x="2566939" y="1676400"/>
                    </a:lnTo>
                    <a:lnTo>
                      <a:pt x="2524018" y="1701800"/>
                    </a:lnTo>
                    <a:lnTo>
                      <a:pt x="2479206" y="1727200"/>
                    </a:lnTo>
                    <a:lnTo>
                      <a:pt x="2432737" y="1765300"/>
                    </a:lnTo>
                    <a:lnTo>
                      <a:pt x="2387915" y="1778000"/>
                    </a:lnTo>
                    <a:lnTo>
                      <a:pt x="2342381" y="1803400"/>
                    </a:lnTo>
                    <a:lnTo>
                      <a:pt x="2249353" y="1854200"/>
                    </a:lnTo>
                    <a:lnTo>
                      <a:pt x="2201951" y="1866900"/>
                    </a:lnTo>
                    <a:lnTo>
                      <a:pt x="2105601" y="1917700"/>
                    </a:lnTo>
                    <a:lnTo>
                      <a:pt x="2056744" y="1930400"/>
                    </a:lnTo>
                    <a:lnTo>
                      <a:pt x="2007493" y="1955800"/>
                    </a:lnTo>
                    <a:lnTo>
                      <a:pt x="1957894" y="1968500"/>
                    </a:lnTo>
                    <a:lnTo>
                      <a:pt x="1907993" y="1993900"/>
                    </a:lnTo>
                    <a:lnTo>
                      <a:pt x="1807468" y="2032000"/>
                    </a:lnTo>
                    <a:lnTo>
                      <a:pt x="3659122" y="2032000"/>
                    </a:lnTo>
                    <a:lnTo>
                      <a:pt x="3678560" y="1981200"/>
                    </a:lnTo>
                    <a:lnTo>
                      <a:pt x="3696745" y="1943100"/>
                    </a:lnTo>
                    <a:lnTo>
                      <a:pt x="3713646" y="1905000"/>
                    </a:lnTo>
                    <a:lnTo>
                      <a:pt x="3729231" y="1854200"/>
                    </a:lnTo>
                    <a:lnTo>
                      <a:pt x="3743468" y="1816100"/>
                    </a:lnTo>
                    <a:lnTo>
                      <a:pt x="3756324" y="1765300"/>
                    </a:lnTo>
                    <a:lnTo>
                      <a:pt x="3767768" y="1714500"/>
                    </a:lnTo>
                    <a:lnTo>
                      <a:pt x="3777768" y="1676400"/>
                    </a:lnTo>
                    <a:lnTo>
                      <a:pt x="3786290" y="1625600"/>
                    </a:lnTo>
                    <a:lnTo>
                      <a:pt x="3793304" y="1574800"/>
                    </a:lnTo>
                    <a:lnTo>
                      <a:pt x="3798778" y="1524000"/>
                    </a:lnTo>
                    <a:lnTo>
                      <a:pt x="3802678" y="1473200"/>
                    </a:lnTo>
                    <a:lnTo>
                      <a:pt x="3804974" y="1422400"/>
                    </a:lnTo>
                    <a:lnTo>
                      <a:pt x="3805632" y="1358900"/>
                    </a:lnTo>
                    <a:lnTo>
                      <a:pt x="3804621" y="1308100"/>
                    </a:lnTo>
                    <a:lnTo>
                      <a:pt x="3802131" y="1257300"/>
                    </a:lnTo>
                    <a:lnTo>
                      <a:pt x="3797540" y="1206500"/>
                    </a:lnTo>
                    <a:lnTo>
                      <a:pt x="3790899" y="1155700"/>
                    </a:lnTo>
                    <a:lnTo>
                      <a:pt x="3782259" y="1117600"/>
                    </a:lnTo>
                    <a:lnTo>
                      <a:pt x="3771673" y="1066800"/>
                    </a:lnTo>
                    <a:lnTo>
                      <a:pt x="3759191" y="1016000"/>
                    </a:lnTo>
                    <a:lnTo>
                      <a:pt x="3744866" y="965200"/>
                    </a:lnTo>
                    <a:lnTo>
                      <a:pt x="3728748" y="927100"/>
                    </a:lnTo>
                    <a:lnTo>
                      <a:pt x="3710890" y="876300"/>
                    </a:lnTo>
                    <a:lnTo>
                      <a:pt x="3691343" y="838200"/>
                    </a:lnTo>
                    <a:lnTo>
                      <a:pt x="3670158" y="787400"/>
                    </a:lnTo>
                    <a:lnTo>
                      <a:pt x="3647387" y="749300"/>
                    </a:lnTo>
                    <a:lnTo>
                      <a:pt x="3623082" y="698500"/>
                    </a:lnTo>
                    <a:lnTo>
                      <a:pt x="3597294" y="660400"/>
                    </a:lnTo>
                    <a:lnTo>
                      <a:pt x="3588221" y="647700"/>
                    </a:lnTo>
                    <a:close/>
                  </a:path>
                  <a:path w="4654550" h="6959600">
                    <a:moveTo>
                      <a:pt x="2539480" y="0"/>
                    </a:moveTo>
                    <a:lnTo>
                      <a:pt x="2290617" y="0"/>
                    </a:lnTo>
                    <a:lnTo>
                      <a:pt x="2242450" y="12700"/>
                    </a:lnTo>
                    <a:lnTo>
                      <a:pt x="2589080" y="12700"/>
                    </a:lnTo>
                    <a:lnTo>
                      <a:pt x="2539480" y="0"/>
                    </a:lnTo>
                    <a:close/>
                  </a:path>
                </a:pathLst>
              </a:custGeom>
              <a:grpFill/>
            </p:spPr>
            <p:txBody>
              <a:bodyPr wrap="square" lIns="0" tIns="0" rIns="0" bIns="0" rtlCol="0"/>
              <a:lstStyle/>
              <a:p>
                <a:endParaRPr/>
              </a:p>
            </p:txBody>
          </p:sp>
          <p:sp>
            <p:nvSpPr>
              <p:cNvPr id="158" name="object 158"/>
              <p:cNvSpPr/>
              <p:nvPr/>
            </p:nvSpPr>
            <p:spPr>
              <a:xfrm>
                <a:off x="17068132" y="4882559"/>
                <a:ext cx="1365250" cy="1625600"/>
              </a:xfrm>
              <a:custGeom>
                <a:avLst/>
                <a:gdLst/>
                <a:ahLst/>
                <a:cxnLst/>
                <a:rect l="l" t="t" r="r" b="b"/>
                <a:pathLst>
                  <a:path w="1365250" h="1625600">
                    <a:moveTo>
                      <a:pt x="8572" y="627278"/>
                    </a:moveTo>
                    <a:lnTo>
                      <a:pt x="5384" y="658380"/>
                    </a:lnTo>
                    <a:lnTo>
                      <a:pt x="2705" y="689330"/>
                    </a:lnTo>
                    <a:lnTo>
                      <a:pt x="368" y="735266"/>
                    </a:lnTo>
                    <a:lnTo>
                      <a:pt x="0" y="750455"/>
                    </a:lnTo>
                    <a:lnTo>
                      <a:pt x="1092" y="724306"/>
                    </a:lnTo>
                    <a:lnTo>
                      <a:pt x="2794" y="696696"/>
                    </a:lnTo>
                    <a:lnTo>
                      <a:pt x="5232" y="665175"/>
                    </a:lnTo>
                    <a:lnTo>
                      <a:pt x="8572" y="627278"/>
                    </a:lnTo>
                    <a:close/>
                  </a:path>
                  <a:path w="1365250" h="1625600">
                    <a:moveTo>
                      <a:pt x="96570" y="570344"/>
                    </a:moveTo>
                    <a:lnTo>
                      <a:pt x="94767" y="568007"/>
                    </a:lnTo>
                    <a:lnTo>
                      <a:pt x="94297" y="560654"/>
                    </a:lnTo>
                    <a:lnTo>
                      <a:pt x="92392" y="567740"/>
                    </a:lnTo>
                    <a:lnTo>
                      <a:pt x="96570" y="570344"/>
                    </a:lnTo>
                    <a:close/>
                  </a:path>
                  <a:path w="1365250" h="1625600">
                    <a:moveTo>
                      <a:pt x="97586" y="570979"/>
                    </a:moveTo>
                    <a:lnTo>
                      <a:pt x="96570" y="570344"/>
                    </a:lnTo>
                    <a:lnTo>
                      <a:pt x="96875" y="570776"/>
                    </a:lnTo>
                    <a:lnTo>
                      <a:pt x="97231" y="570915"/>
                    </a:lnTo>
                    <a:lnTo>
                      <a:pt x="97586" y="570979"/>
                    </a:lnTo>
                    <a:close/>
                  </a:path>
                  <a:path w="1365250" h="1625600">
                    <a:moveTo>
                      <a:pt x="110058" y="1104900"/>
                    </a:moveTo>
                    <a:lnTo>
                      <a:pt x="101739" y="1090256"/>
                    </a:lnTo>
                    <a:lnTo>
                      <a:pt x="101676" y="1092200"/>
                    </a:lnTo>
                    <a:lnTo>
                      <a:pt x="103873" y="1104900"/>
                    </a:lnTo>
                    <a:lnTo>
                      <a:pt x="110058" y="1104900"/>
                    </a:lnTo>
                    <a:close/>
                  </a:path>
                  <a:path w="1365250" h="1625600">
                    <a:moveTo>
                      <a:pt x="110947" y="1370355"/>
                    </a:moveTo>
                    <a:lnTo>
                      <a:pt x="108800" y="1370317"/>
                    </a:lnTo>
                    <a:lnTo>
                      <a:pt x="102882" y="1357236"/>
                    </a:lnTo>
                    <a:lnTo>
                      <a:pt x="98412" y="1349641"/>
                    </a:lnTo>
                    <a:lnTo>
                      <a:pt x="95389" y="1345463"/>
                    </a:lnTo>
                    <a:lnTo>
                      <a:pt x="93345" y="1345501"/>
                    </a:lnTo>
                    <a:lnTo>
                      <a:pt x="92811" y="1351775"/>
                    </a:lnTo>
                    <a:lnTo>
                      <a:pt x="94297" y="1366253"/>
                    </a:lnTo>
                    <a:lnTo>
                      <a:pt x="87033" y="1362976"/>
                    </a:lnTo>
                    <a:lnTo>
                      <a:pt x="82981" y="1350899"/>
                    </a:lnTo>
                    <a:lnTo>
                      <a:pt x="80276" y="1335671"/>
                    </a:lnTo>
                    <a:lnTo>
                      <a:pt x="77076" y="1322933"/>
                    </a:lnTo>
                    <a:lnTo>
                      <a:pt x="75082" y="1327251"/>
                    </a:lnTo>
                    <a:lnTo>
                      <a:pt x="71577" y="1326210"/>
                    </a:lnTo>
                    <a:lnTo>
                      <a:pt x="67551" y="1323873"/>
                    </a:lnTo>
                    <a:lnTo>
                      <a:pt x="63969" y="1324343"/>
                    </a:lnTo>
                    <a:lnTo>
                      <a:pt x="69126" y="1335620"/>
                    </a:lnTo>
                    <a:lnTo>
                      <a:pt x="71564" y="1342504"/>
                    </a:lnTo>
                    <a:lnTo>
                      <a:pt x="73126" y="1350772"/>
                    </a:lnTo>
                    <a:lnTo>
                      <a:pt x="69278" y="1352384"/>
                    </a:lnTo>
                    <a:lnTo>
                      <a:pt x="65328" y="1347165"/>
                    </a:lnTo>
                    <a:lnTo>
                      <a:pt x="62204" y="1337602"/>
                    </a:lnTo>
                    <a:lnTo>
                      <a:pt x="60833" y="1326210"/>
                    </a:lnTo>
                    <a:lnTo>
                      <a:pt x="58978" y="1336103"/>
                    </a:lnTo>
                    <a:lnTo>
                      <a:pt x="49161" y="1322654"/>
                    </a:lnTo>
                    <a:lnTo>
                      <a:pt x="46316" y="1319009"/>
                    </a:lnTo>
                    <a:lnTo>
                      <a:pt x="46012" y="1333093"/>
                    </a:lnTo>
                    <a:lnTo>
                      <a:pt x="56667" y="1371473"/>
                    </a:lnTo>
                    <a:lnTo>
                      <a:pt x="67919" y="1403400"/>
                    </a:lnTo>
                    <a:lnTo>
                      <a:pt x="81013" y="1428965"/>
                    </a:lnTo>
                    <a:lnTo>
                      <a:pt x="97142" y="1448257"/>
                    </a:lnTo>
                    <a:lnTo>
                      <a:pt x="90538" y="1427784"/>
                    </a:lnTo>
                    <a:lnTo>
                      <a:pt x="84505" y="1406182"/>
                    </a:lnTo>
                    <a:lnTo>
                      <a:pt x="80200" y="1384528"/>
                    </a:lnTo>
                    <a:lnTo>
                      <a:pt x="78778" y="1363814"/>
                    </a:lnTo>
                    <a:lnTo>
                      <a:pt x="87122" y="1367243"/>
                    </a:lnTo>
                    <a:lnTo>
                      <a:pt x="91274" y="1368729"/>
                    </a:lnTo>
                    <a:lnTo>
                      <a:pt x="90284" y="1379512"/>
                    </a:lnTo>
                    <a:lnTo>
                      <a:pt x="90398" y="1389100"/>
                    </a:lnTo>
                    <a:lnTo>
                      <a:pt x="91414" y="1397736"/>
                    </a:lnTo>
                    <a:lnTo>
                      <a:pt x="93091" y="1405686"/>
                    </a:lnTo>
                    <a:lnTo>
                      <a:pt x="97332" y="1421104"/>
                    </a:lnTo>
                    <a:lnTo>
                      <a:pt x="99441" y="1429385"/>
                    </a:lnTo>
                    <a:lnTo>
                      <a:pt x="101282" y="1438630"/>
                    </a:lnTo>
                    <a:lnTo>
                      <a:pt x="96761" y="1392707"/>
                    </a:lnTo>
                    <a:lnTo>
                      <a:pt x="95453" y="1377670"/>
                    </a:lnTo>
                    <a:lnTo>
                      <a:pt x="98615" y="1362798"/>
                    </a:lnTo>
                    <a:lnTo>
                      <a:pt x="102235" y="1361516"/>
                    </a:lnTo>
                    <a:lnTo>
                      <a:pt x="106172" y="1369479"/>
                    </a:lnTo>
                    <a:lnTo>
                      <a:pt x="110286" y="1382306"/>
                    </a:lnTo>
                    <a:lnTo>
                      <a:pt x="109512" y="1377353"/>
                    </a:lnTo>
                    <a:lnTo>
                      <a:pt x="109308" y="1372590"/>
                    </a:lnTo>
                    <a:lnTo>
                      <a:pt x="110947" y="1370355"/>
                    </a:lnTo>
                    <a:close/>
                  </a:path>
                  <a:path w="1365250" h="1625600">
                    <a:moveTo>
                      <a:pt x="113487" y="1092200"/>
                    </a:moveTo>
                    <a:lnTo>
                      <a:pt x="110871" y="1079500"/>
                    </a:lnTo>
                    <a:lnTo>
                      <a:pt x="107607" y="1079500"/>
                    </a:lnTo>
                    <a:lnTo>
                      <a:pt x="107226" y="1092200"/>
                    </a:lnTo>
                    <a:lnTo>
                      <a:pt x="113487" y="1092200"/>
                    </a:lnTo>
                    <a:close/>
                  </a:path>
                  <a:path w="1365250" h="1625600">
                    <a:moveTo>
                      <a:pt x="114122" y="1394383"/>
                    </a:moveTo>
                    <a:lnTo>
                      <a:pt x="110286" y="1382306"/>
                    </a:lnTo>
                    <a:lnTo>
                      <a:pt x="111086" y="1387195"/>
                    </a:lnTo>
                    <a:lnTo>
                      <a:pt x="112522" y="1391564"/>
                    </a:lnTo>
                    <a:lnTo>
                      <a:pt x="114122" y="1394383"/>
                    </a:lnTo>
                    <a:close/>
                  </a:path>
                  <a:path w="1365250" h="1625600">
                    <a:moveTo>
                      <a:pt x="115531" y="1403413"/>
                    </a:moveTo>
                    <a:lnTo>
                      <a:pt x="115252" y="1397000"/>
                    </a:lnTo>
                    <a:lnTo>
                      <a:pt x="114122" y="1397000"/>
                    </a:lnTo>
                    <a:lnTo>
                      <a:pt x="115531" y="1403413"/>
                    </a:lnTo>
                    <a:close/>
                  </a:path>
                  <a:path w="1365250" h="1625600">
                    <a:moveTo>
                      <a:pt x="116065" y="1405877"/>
                    </a:moveTo>
                    <a:lnTo>
                      <a:pt x="115531" y="1403413"/>
                    </a:lnTo>
                    <a:lnTo>
                      <a:pt x="115785" y="1409700"/>
                    </a:lnTo>
                    <a:lnTo>
                      <a:pt x="116065" y="1405877"/>
                    </a:lnTo>
                    <a:close/>
                  </a:path>
                  <a:path w="1365250" h="1625600">
                    <a:moveTo>
                      <a:pt x="119570" y="1553616"/>
                    </a:moveTo>
                    <a:lnTo>
                      <a:pt x="119329" y="1545653"/>
                    </a:lnTo>
                    <a:lnTo>
                      <a:pt x="118973" y="1547964"/>
                    </a:lnTo>
                    <a:lnTo>
                      <a:pt x="119214" y="1550771"/>
                    </a:lnTo>
                    <a:lnTo>
                      <a:pt x="119570" y="1553616"/>
                    </a:lnTo>
                    <a:close/>
                  </a:path>
                  <a:path w="1365250" h="1625600">
                    <a:moveTo>
                      <a:pt x="137706" y="787400"/>
                    </a:moveTo>
                    <a:lnTo>
                      <a:pt x="137706" y="787641"/>
                    </a:lnTo>
                    <a:lnTo>
                      <a:pt x="137706" y="787400"/>
                    </a:lnTo>
                    <a:close/>
                  </a:path>
                  <a:path w="1365250" h="1625600">
                    <a:moveTo>
                      <a:pt x="139661" y="800100"/>
                    </a:moveTo>
                    <a:lnTo>
                      <a:pt x="137706" y="787641"/>
                    </a:lnTo>
                    <a:lnTo>
                      <a:pt x="137541" y="800100"/>
                    </a:lnTo>
                    <a:lnTo>
                      <a:pt x="139661" y="800100"/>
                    </a:lnTo>
                    <a:close/>
                  </a:path>
                  <a:path w="1365250" h="1625600">
                    <a:moveTo>
                      <a:pt x="141693" y="1373797"/>
                    </a:moveTo>
                    <a:lnTo>
                      <a:pt x="139598" y="1367193"/>
                    </a:lnTo>
                    <a:lnTo>
                      <a:pt x="141249" y="1374228"/>
                    </a:lnTo>
                    <a:lnTo>
                      <a:pt x="141693" y="1373797"/>
                    </a:lnTo>
                    <a:close/>
                  </a:path>
                  <a:path w="1365250" h="1625600">
                    <a:moveTo>
                      <a:pt x="142176" y="1395869"/>
                    </a:moveTo>
                    <a:lnTo>
                      <a:pt x="139001" y="1391056"/>
                    </a:lnTo>
                    <a:lnTo>
                      <a:pt x="136004" y="1384909"/>
                    </a:lnTo>
                    <a:lnTo>
                      <a:pt x="132600" y="1381010"/>
                    </a:lnTo>
                    <a:lnTo>
                      <a:pt x="128231" y="1382953"/>
                    </a:lnTo>
                    <a:lnTo>
                      <a:pt x="132816" y="1384846"/>
                    </a:lnTo>
                    <a:lnTo>
                      <a:pt x="135610" y="1393405"/>
                    </a:lnTo>
                    <a:lnTo>
                      <a:pt x="138214" y="1399959"/>
                    </a:lnTo>
                    <a:lnTo>
                      <a:pt x="142176" y="1395869"/>
                    </a:lnTo>
                    <a:close/>
                  </a:path>
                  <a:path w="1365250" h="1625600">
                    <a:moveTo>
                      <a:pt x="145630" y="1409852"/>
                    </a:moveTo>
                    <a:lnTo>
                      <a:pt x="143560" y="1410360"/>
                    </a:lnTo>
                    <a:lnTo>
                      <a:pt x="143725" y="1410931"/>
                    </a:lnTo>
                    <a:lnTo>
                      <a:pt x="143776" y="1411097"/>
                    </a:lnTo>
                    <a:lnTo>
                      <a:pt x="145630" y="1409852"/>
                    </a:lnTo>
                    <a:close/>
                  </a:path>
                  <a:path w="1365250" h="1625600">
                    <a:moveTo>
                      <a:pt x="146329" y="1371231"/>
                    </a:moveTo>
                    <a:lnTo>
                      <a:pt x="144195" y="1371396"/>
                    </a:lnTo>
                    <a:lnTo>
                      <a:pt x="141693" y="1373797"/>
                    </a:lnTo>
                    <a:lnTo>
                      <a:pt x="145389" y="1385493"/>
                    </a:lnTo>
                    <a:lnTo>
                      <a:pt x="146329" y="1371231"/>
                    </a:lnTo>
                    <a:close/>
                  </a:path>
                  <a:path w="1365250" h="1625600">
                    <a:moveTo>
                      <a:pt x="151168" y="1020864"/>
                    </a:moveTo>
                    <a:lnTo>
                      <a:pt x="149009" y="1011847"/>
                    </a:lnTo>
                    <a:lnTo>
                      <a:pt x="147231" y="1010818"/>
                    </a:lnTo>
                    <a:lnTo>
                      <a:pt x="145567" y="1011961"/>
                    </a:lnTo>
                    <a:lnTo>
                      <a:pt x="147066" y="1015161"/>
                    </a:lnTo>
                    <a:lnTo>
                      <a:pt x="148767" y="1018171"/>
                    </a:lnTo>
                    <a:lnTo>
                      <a:pt x="151168" y="1020864"/>
                    </a:lnTo>
                    <a:close/>
                  </a:path>
                  <a:path w="1365250" h="1625600">
                    <a:moveTo>
                      <a:pt x="162636" y="1401991"/>
                    </a:moveTo>
                    <a:lnTo>
                      <a:pt x="162458" y="1401775"/>
                    </a:lnTo>
                    <a:lnTo>
                      <a:pt x="162636" y="1401991"/>
                    </a:lnTo>
                    <a:close/>
                  </a:path>
                  <a:path w="1365250" h="1625600">
                    <a:moveTo>
                      <a:pt x="163537" y="1130300"/>
                    </a:moveTo>
                    <a:lnTo>
                      <a:pt x="158902" y="1092200"/>
                    </a:lnTo>
                    <a:lnTo>
                      <a:pt x="147078" y="1066800"/>
                    </a:lnTo>
                    <a:lnTo>
                      <a:pt x="136880" y="1041400"/>
                    </a:lnTo>
                    <a:lnTo>
                      <a:pt x="137185" y="1016000"/>
                    </a:lnTo>
                    <a:lnTo>
                      <a:pt x="140741" y="1028700"/>
                    </a:lnTo>
                    <a:lnTo>
                      <a:pt x="143116" y="1016000"/>
                    </a:lnTo>
                    <a:lnTo>
                      <a:pt x="145554" y="1016000"/>
                    </a:lnTo>
                    <a:lnTo>
                      <a:pt x="141935" y="1003300"/>
                    </a:lnTo>
                    <a:lnTo>
                      <a:pt x="139166" y="1003300"/>
                    </a:lnTo>
                    <a:lnTo>
                      <a:pt x="136182" y="990600"/>
                    </a:lnTo>
                    <a:lnTo>
                      <a:pt x="131953" y="977900"/>
                    </a:lnTo>
                    <a:lnTo>
                      <a:pt x="131381" y="965200"/>
                    </a:lnTo>
                    <a:lnTo>
                      <a:pt x="143217" y="965200"/>
                    </a:lnTo>
                    <a:lnTo>
                      <a:pt x="148742" y="977900"/>
                    </a:lnTo>
                    <a:lnTo>
                      <a:pt x="151307" y="990600"/>
                    </a:lnTo>
                    <a:lnTo>
                      <a:pt x="149377" y="965200"/>
                    </a:lnTo>
                    <a:lnTo>
                      <a:pt x="147612" y="952500"/>
                    </a:lnTo>
                    <a:lnTo>
                      <a:pt x="145846" y="939800"/>
                    </a:lnTo>
                    <a:lnTo>
                      <a:pt x="141478" y="914400"/>
                    </a:lnTo>
                    <a:lnTo>
                      <a:pt x="137058" y="889000"/>
                    </a:lnTo>
                    <a:lnTo>
                      <a:pt x="133375" y="863600"/>
                    </a:lnTo>
                    <a:lnTo>
                      <a:pt x="131216" y="838200"/>
                    </a:lnTo>
                    <a:lnTo>
                      <a:pt x="131445" y="812800"/>
                    </a:lnTo>
                    <a:lnTo>
                      <a:pt x="134912" y="787400"/>
                    </a:lnTo>
                    <a:lnTo>
                      <a:pt x="137668" y="787400"/>
                    </a:lnTo>
                    <a:lnTo>
                      <a:pt x="135674" y="774700"/>
                    </a:lnTo>
                    <a:lnTo>
                      <a:pt x="136461" y="774700"/>
                    </a:lnTo>
                    <a:lnTo>
                      <a:pt x="136956" y="762000"/>
                    </a:lnTo>
                    <a:lnTo>
                      <a:pt x="68643" y="762000"/>
                    </a:lnTo>
                    <a:lnTo>
                      <a:pt x="63957" y="762000"/>
                    </a:lnTo>
                    <a:lnTo>
                      <a:pt x="62750" y="762000"/>
                    </a:lnTo>
                    <a:lnTo>
                      <a:pt x="62318" y="774700"/>
                    </a:lnTo>
                    <a:lnTo>
                      <a:pt x="65506" y="812800"/>
                    </a:lnTo>
                    <a:lnTo>
                      <a:pt x="73533" y="850900"/>
                    </a:lnTo>
                    <a:lnTo>
                      <a:pt x="65455" y="850900"/>
                    </a:lnTo>
                    <a:lnTo>
                      <a:pt x="61556" y="863600"/>
                    </a:lnTo>
                    <a:lnTo>
                      <a:pt x="62522" y="876300"/>
                    </a:lnTo>
                    <a:lnTo>
                      <a:pt x="78003" y="876300"/>
                    </a:lnTo>
                    <a:lnTo>
                      <a:pt x="83286" y="901700"/>
                    </a:lnTo>
                    <a:lnTo>
                      <a:pt x="77139" y="914400"/>
                    </a:lnTo>
                    <a:lnTo>
                      <a:pt x="74917" y="939800"/>
                    </a:lnTo>
                    <a:lnTo>
                      <a:pt x="73152" y="952500"/>
                    </a:lnTo>
                    <a:lnTo>
                      <a:pt x="68427" y="965200"/>
                    </a:lnTo>
                    <a:lnTo>
                      <a:pt x="69913" y="965200"/>
                    </a:lnTo>
                    <a:lnTo>
                      <a:pt x="69621" y="977900"/>
                    </a:lnTo>
                    <a:lnTo>
                      <a:pt x="77330" y="977900"/>
                    </a:lnTo>
                    <a:lnTo>
                      <a:pt x="77355" y="965200"/>
                    </a:lnTo>
                    <a:lnTo>
                      <a:pt x="77495" y="965200"/>
                    </a:lnTo>
                    <a:lnTo>
                      <a:pt x="79248" y="952500"/>
                    </a:lnTo>
                    <a:lnTo>
                      <a:pt x="84112" y="965200"/>
                    </a:lnTo>
                    <a:lnTo>
                      <a:pt x="85636" y="965200"/>
                    </a:lnTo>
                    <a:lnTo>
                      <a:pt x="84912" y="977900"/>
                    </a:lnTo>
                    <a:lnTo>
                      <a:pt x="83604" y="990600"/>
                    </a:lnTo>
                    <a:lnTo>
                      <a:pt x="76060" y="990600"/>
                    </a:lnTo>
                    <a:lnTo>
                      <a:pt x="80746" y="1016000"/>
                    </a:lnTo>
                    <a:lnTo>
                      <a:pt x="86563" y="1054100"/>
                    </a:lnTo>
                    <a:lnTo>
                      <a:pt x="95631" y="1079500"/>
                    </a:lnTo>
                    <a:lnTo>
                      <a:pt x="101739" y="1090256"/>
                    </a:lnTo>
                    <a:lnTo>
                      <a:pt x="102057" y="1079500"/>
                    </a:lnTo>
                    <a:lnTo>
                      <a:pt x="107543" y="1079500"/>
                    </a:lnTo>
                    <a:lnTo>
                      <a:pt x="108458" y="1066800"/>
                    </a:lnTo>
                    <a:lnTo>
                      <a:pt x="122847" y="1092200"/>
                    </a:lnTo>
                    <a:lnTo>
                      <a:pt x="131178" y="1066800"/>
                    </a:lnTo>
                    <a:lnTo>
                      <a:pt x="139128" y="1092200"/>
                    </a:lnTo>
                    <a:lnTo>
                      <a:pt x="163537" y="1130300"/>
                    </a:lnTo>
                    <a:close/>
                  </a:path>
                  <a:path w="1365250" h="1625600">
                    <a:moveTo>
                      <a:pt x="188722" y="1315504"/>
                    </a:moveTo>
                    <a:lnTo>
                      <a:pt x="186944" y="1310474"/>
                    </a:lnTo>
                    <a:lnTo>
                      <a:pt x="187439" y="1314551"/>
                    </a:lnTo>
                    <a:lnTo>
                      <a:pt x="188722" y="1315504"/>
                    </a:lnTo>
                    <a:close/>
                  </a:path>
                  <a:path w="1365250" h="1625600">
                    <a:moveTo>
                      <a:pt x="193713" y="1371600"/>
                    </a:moveTo>
                    <a:lnTo>
                      <a:pt x="191122" y="1358900"/>
                    </a:lnTo>
                    <a:lnTo>
                      <a:pt x="189801" y="1358900"/>
                    </a:lnTo>
                    <a:lnTo>
                      <a:pt x="189230" y="1346200"/>
                    </a:lnTo>
                    <a:lnTo>
                      <a:pt x="188912" y="1346200"/>
                    </a:lnTo>
                    <a:lnTo>
                      <a:pt x="188442" y="1333500"/>
                    </a:lnTo>
                    <a:lnTo>
                      <a:pt x="187147" y="1333500"/>
                    </a:lnTo>
                    <a:lnTo>
                      <a:pt x="179082" y="1320800"/>
                    </a:lnTo>
                    <a:lnTo>
                      <a:pt x="179603" y="1333500"/>
                    </a:lnTo>
                    <a:lnTo>
                      <a:pt x="179882" y="1346200"/>
                    </a:lnTo>
                    <a:lnTo>
                      <a:pt x="180098" y="1346200"/>
                    </a:lnTo>
                    <a:lnTo>
                      <a:pt x="180454" y="1358900"/>
                    </a:lnTo>
                    <a:lnTo>
                      <a:pt x="181051" y="1371600"/>
                    </a:lnTo>
                    <a:lnTo>
                      <a:pt x="182422" y="1384300"/>
                    </a:lnTo>
                    <a:lnTo>
                      <a:pt x="186143" y="1384300"/>
                    </a:lnTo>
                    <a:lnTo>
                      <a:pt x="184315" y="1371600"/>
                    </a:lnTo>
                    <a:lnTo>
                      <a:pt x="193713" y="1371600"/>
                    </a:lnTo>
                    <a:close/>
                  </a:path>
                  <a:path w="1365250" h="1625600">
                    <a:moveTo>
                      <a:pt x="199250" y="1321295"/>
                    </a:moveTo>
                    <a:lnTo>
                      <a:pt x="191820" y="1317840"/>
                    </a:lnTo>
                    <a:lnTo>
                      <a:pt x="188722" y="1315504"/>
                    </a:lnTo>
                    <a:lnTo>
                      <a:pt x="190195" y="1319695"/>
                    </a:lnTo>
                    <a:lnTo>
                      <a:pt x="199250" y="1321295"/>
                    </a:lnTo>
                    <a:close/>
                  </a:path>
                  <a:path w="1365250" h="1625600">
                    <a:moveTo>
                      <a:pt x="204216" y="1409700"/>
                    </a:moveTo>
                    <a:lnTo>
                      <a:pt x="200736" y="1397000"/>
                    </a:lnTo>
                    <a:lnTo>
                      <a:pt x="199186" y="1397000"/>
                    </a:lnTo>
                    <a:lnTo>
                      <a:pt x="196786" y="1384300"/>
                    </a:lnTo>
                    <a:lnTo>
                      <a:pt x="195656" y="1397000"/>
                    </a:lnTo>
                    <a:lnTo>
                      <a:pt x="196888" y="1397000"/>
                    </a:lnTo>
                    <a:lnTo>
                      <a:pt x="198996" y="1409700"/>
                    </a:lnTo>
                    <a:lnTo>
                      <a:pt x="200469" y="1422400"/>
                    </a:lnTo>
                    <a:lnTo>
                      <a:pt x="201218" y="1409700"/>
                    </a:lnTo>
                    <a:lnTo>
                      <a:pt x="204216" y="1409700"/>
                    </a:lnTo>
                    <a:close/>
                  </a:path>
                  <a:path w="1365250" h="1625600">
                    <a:moveTo>
                      <a:pt x="207251" y="1339088"/>
                    </a:moveTo>
                    <a:lnTo>
                      <a:pt x="206806" y="1338935"/>
                    </a:lnTo>
                    <a:lnTo>
                      <a:pt x="206476" y="1338567"/>
                    </a:lnTo>
                    <a:lnTo>
                      <a:pt x="205994" y="1338605"/>
                    </a:lnTo>
                    <a:lnTo>
                      <a:pt x="207060" y="1339799"/>
                    </a:lnTo>
                    <a:lnTo>
                      <a:pt x="207251" y="1339088"/>
                    </a:lnTo>
                    <a:close/>
                  </a:path>
                  <a:path w="1365250" h="1625600">
                    <a:moveTo>
                      <a:pt x="207924" y="1485900"/>
                    </a:moveTo>
                    <a:lnTo>
                      <a:pt x="197675" y="1498600"/>
                    </a:lnTo>
                    <a:lnTo>
                      <a:pt x="202971" y="1494180"/>
                    </a:lnTo>
                    <a:lnTo>
                      <a:pt x="207924" y="1485900"/>
                    </a:lnTo>
                    <a:close/>
                  </a:path>
                  <a:path w="1365250" h="1625600">
                    <a:moveTo>
                      <a:pt x="210743" y="1583791"/>
                    </a:moveTo>
                    <a:lnTo>
                      <a:pt x="202730" y="1587500"/>
                    </a:lnTo>
                    <a:lnTo>
                      <a:pt x="209194" y="1587500"/>
                    </a:lnTo>
                    <a:lnTo>
                      <a:pt x="210743" y="1583791"/>
                    </a:lnTo>
                    <a:close/>
                  </a:path>
                  <a:path w="1365250" h="1625600">
                    <a:moveTo>
                      <a:pt x="214731" y="1313472"/>
                    </a:moveTo>
                    <a:lnTo>
                      <a:pt x="214134" y="1304594"/>
                    </a:lnTo>
                    <a:lnTo>
                      <a:pt x="204177" y="1297292"/>
                    </a:lnTo>
                    <a:lnTo>
                      <a:pt x="192265" y="1288846"/>
                    </a:lnTo>
                    <a:lnTo>
                      <a:pt x="189966" y="1280807"/>
                    </a:lnTo>
                    <a:lnTo>
                      <a:pt x="185978" y="1292110"/>
                    </a:lnTo>
                    <a:lnTo>
                      <a:pt x="185902" y="1307528"/>
                    </a:lnTo>
                    <a:lnTo>
                      <a:pt x="186944" y="1310474"/>
                    </a:lnTo>
                    <a:lnTo>
                      <a:pt x="186029" y="1302905"/>
                    </a:lnTo>
                    <a:lnTo>
                      <a:pt x="196113" y="1297292"/>
                    </a:lnTo>
                    <a:lnTo>
                      <a:pt x="198323" y="1301203"/>
                    </a:lnTo>
                    <a:lnTo>
                      <a:pt x="202679" y="1310627"/>
                    </a:lnTo>
                    <a:lnTo>
                      <a:pt x="204939" y="1316520"/>
                    </a:lnTo>
                    <a:lnTo>
                      <a:pt x="214731" y="1313472"/>
                    </a:lnTo>
                    <a:close/>
                  </a:path>
                  <a:path w="1365250" h="1625600">
                    <a:moveTo>
                      <a:pt x="222364" y="1568335"/>
                    </a:moveTo>
                    <a:lnTo>
                      <a:pt x="219887" y="1569923"/>
                    </a:lnTo>
                    <a:lnTo>
                      <a:pt x="220421" y="1569847"/>
                    </a:lnTo>
                    <a:lnTo>
                      <a:pt x="221488" y="1569110"/>
                    </a:lnTo>
                    <a:lnTo>
                      <a:pt x="222364" y="1568335"/>
                    </a:lnTo>
                    <a:close/>
                  </a:path>
                  <a:path w="1365250" h="1625600">
                    <a:moveTo>
                      <a:pt x="226009" y="1314348"/>
                    </a:moveTo>
                    <a:lnTo>
                      <a:pt x="224002" y="1312443"/>
                    </a:lnTo>
                    <a:lnTo>
                      <a:pt x="221970" y="1310398"/>
                    </a:lnTo>
                    <a:lnTo>
                      <a:pt x="219900" y="1308227"/>
                    </a:lnTo>
                    <a:lnTo>
                      <a:pt x="218871" y="1309712"/>
                    </a:lnTo>
                    <a:lnTo>
                      <a:pt x="220941" y="1311922"/>
                    </a:lnTo>
                    <a:lnTo>
                      <a:pt x="222986" y="1313992"/>
                    </a:lnTo>
                    <a:lnTo>
                      <a:pt x="224993" y="1315910"/>
                    </a:lnTo>
                    <a:lnTo>
                      <a:pt x="226009" y="1314348"/>
                    </a:lnTo>
                    <a:close/>
                  </a:path>
                  <a:path w="1365250" h="1625600">
                    <a:moveTo>
                      <a:pt x="230149" y="1574800"/>
                    </a:moveTo>
                    <a:lnTo>
                      <a:pt x="214515" y="1574800"/>
                    </a:lnTo>
                    <a:lnTo>
                      <a:pt x="210743" y="1583791"/>
                    </a:lnTo>
                    <a:lnTo>
                      <a:pt x="230149" y="1574800"/>
                    </a:lnTo>
                    <a:close/>
                  </a:path>
                  <a:path w="1365250" h="1625600">
                    <a:moveTo>
                      <a:pt x="233616" y="1574800"/>
                    </a:moveTo>
                    <a:lnTo>
                      <a:pt x="230149" y="1574800"/>
                    </a:lnTo>
                    <a:lnTo>
                      <a:pt x="219468" y="1587500"/>
                    </a:lnTo>
                    <a:lnTo>
                      <a:pt x="225996" y="1587500"/>
                    </a:lnTo>
                    <a:lnTo>
                      <a:pt x="233616" y="1574800"/>
                    </a:lnTo>
                    <a:close/>
                  </a:path>
                  <a:path w="1365250" h="1625600">
                    <a:moveTo>
                      <a:pt x="240792" y="1356652"/>
                    </a:moveTo>
                    <a:lnTo>
                      <a:pt x="239509" y="1356868"/>
                    </a:lnTo>
                    <a:lnTo>
                      <a:pt x="238163" y="1357007"/>
                    </a:lnTo>
                    <a:lnTo>
                      <a:pt x="236791" y="1357363"/>
                    </a:lnTo>
                    <a:lnTo>
                      <a:pt x="237985" y="1357439"/>
                    </a:lnTo>
                    <a:lnTo>
                      <a:pt x="239344" y="1357198"/>
                    </a:lnTo>
                    <a:lnTo>
                      <a:pt x="240792" y="1356652"/>
                    </a:lnTo>
                    <a:close/>
                  </a:path>
                  <a:path w="1365250" h="1625600">
                    <a:moveTo>
                      <a:pt x="246418" y="1353527"/>
                    </a:moveTo>
                    <a:lnTo>
                      <a:pt x="244271" y="1355217"/>
                    </a:lnTo>
                    <a:lnTo>
                      <a:pt x="242531" y="1355991"/>
                    </a:lnTo>
                    <a:lnTo>
                      <a:pt x="240804" y="1356652"/>
                    </a:lnTo>
                    <a:lnTo>
                      <a:pt x="243395" y="1356233"/>
                    </a:lnTo>
                    <a:lnTo>
                      <a:pt x="245516" y="1355763"/>
                    </a:lnTo>
                    <a:lnTo>
                      <a:pt x="246418" y="1353527"/>
                    </a:lnTo>
                    <a:close/>
                  </a:path>
                  <a:path w="1365250" h="1625600">
                    <a:moveTo>
                      <a:pt x="247561" y="254000"/>
                    </a:moveTo>
                    <a:lnTo>
                      <a:pt x="247396" y="254000"/>
                    </a:lnTo>
                    <a:lnTo>
                      <a:pt x="247319" y="254381"/>
                    </a:lnTo>
                    <a:lnTo>
                      <a:pt x="247561" y="254000"/>
                    </a:lnTo>
                    <a:close/>
                  </a:path>
                  <a:path w="1365250" h="1625600">
                    <a:moveTo>
                      <a:pt x="251358" y="243979"/>
                    </a:moveTo>
                    <a:lnTo>
                      <a:pt x="247561" y="254000"/>
                    </a:lnTo>
                    <a:lnTo>
                      <a:pt x="249567" y="254000"/>
                    </a:lnTo>
                    <a:lnTo>
                      <a:pt x="251358" y="243979"/>
                    </a:lnTo>
                    <a:close/>
                  </a:path>
                  <a:path w="1365250" h="1625600">
                    <a:moveTo>
                      <a:pt x="252361" y="241300"/>
                    </a:moveTo>
                    <a:lnTo>
                      <a:pt x="251828" y="241300"/>
                    </a:lnTo>
                    <a:lnTo>
                      <a:pt x="251358" y="243979"/>
                    </a:lnTo>
                    <a:lnTo>
                      <a:pt x="252361" y="241300"/>
                    </a:lnTo>
                    <a:close/>
                  </a:path>
                  <a:path w="1365250" h="1625600">
                    <a:moveTo>
                      <a:pt x="284213" y="1587500"/>
                    </a:moveTo>
                    <a:lnTo>
                      <a:pt x="276415" y="1591640"/>
                    </a:lnTo>
                    <a:lnTo>
                      <a:pt x="273392" y="1600200"/>
                    </a:lnTo>
                    <a:lnTo>
                      <a:pt x="284213" y="1587500"/>
                    </a:lnTo>
                    <a:close/>
                  </a:path>
                  <a:path w="1365250" h="1625600">
                    <a:moveTo>
                      <a:pt x="308508" y="353098"/>
                    </a:moveTo>
                    <a:lnTo>
                      <a:pt x="304977" y="355600"/>
                    </a:lnTo>
                    <a:lnTo>
                      <a:pt x="308190" y="355600"/>
                    </a:lnTo>
                    <a:lnTo>
                      <a:pt x="308508" y="353098"/>
                    </a:lnTo>
                    <a:close/>
                  </a:path>
                  <a:path w="1365250" h="1625600">
                    <a:moveTo>
                      <a:pt x="335737" y="1320800"/>
                    </a:moveTo>
                    <a:lnTo>
                      <a:pt x="333451" y="1320800"/>
                    </a:lnTo>
                    <a:lnTo>
                      <a:pt x="331965" y="1333500"/>
                    </a:lnTo>
                    <a:lnTo>
                      <a:pt x="335038" y="1333500"/>
                    </a:lnTo>
                    <a:lnTo>
                      <a:pt x="335737" y="1320800"/>
                    </a:lnTo>
                    <a:close/>
                  </a:path>
                  <a:path w="1365250" h="1625600">
                    <a:moveTo>
                      <a:pt x="354482" y="1308100"/>
                    </a:moveTo>
                    <a:lnTo>
                      <a:pt x="352323" y="1308100"/>
                    </a:lnTo>
                    <a:lnTo>
                      <a:pt x="351116" y="1320800"/>
                    </a:lnTo>
                    <a:lnTo>
                      <a:pt x="354482" y="1308100"/>
                    </a:lnTo>
                    <a:close/>
                  </a:path>
                  <a:path w="1365250" h="1625600">
                    <a:moveTo>
                      <a:pt x="382905" y="1511300"/>
                    </a:moveTo>
                    <a:lnTo>
                      <a:pt x="365721" y="1511300"/>
                    </a:lnTo>
                    <a:lnTo>
                      <a:pt x="360705" y="1524000"/>
                    </a:lnTo>
                    <a:lnTo>
                      <a:pt x="371665" y="1524000"/>
                    </a:lnTo>
                    <a:lnTo>
                      <a:pt x="362140" y="1536700"/>
                    </a:lnTo>
                    <a:lnTo>
                      <a:pt x="343446" y="1536700"/>
                    </a:lnTo>
                    <a:lnTo>
                      <a:pt x="297129" y="1562100"/>
                    </a:lnTo>
                    <a:lnTo>
                      <a:pt x="341312" y="1562100"/>
                    </a:lnTo>
                    <a:lnTo>
                      <a:pt x="347903" y="1549400"/>
                    </a:lnTo>
                    <a:lnTo>
                      <a:pt x="361162" y="1549400"/>
                    </a:lnTo>
                    <a:lnTo>
                      <a:pt x="367830" y="1536700"/>
                    </a:lnTo>
                    <a:lnTo>
                      <a:pt x="380479" y="1536700"/>
                    </a:lnTo>
                    <a:lnTo>
                      <a:pt x="378498" y="1524000"/>
                    </a:lnTo>
                    <a:lnTo>
                      <a:pt x="373037" y="1524000"/>
                    </a:lnTo>
                    <a:lnTo>
                      <a:pt x="382905" y="1511300"/>
                    </a:lnTo>
                    <a:close/>
                  </a:path>
                  <a:path w="1365250" h="1625600">
                    <a:moveTo>
                      <a:pt x="396646" y="1536966"/>
                    </a:moveTo>
                    <a:lnTo>
                      <a:pt x="390867" y="1538820"/>
                    </a:lnTo>
                    <a:lnTo>
                      <a:pt x="382752" y="1540154"/>
                    </a:lnTo>
                    <a:lnTo>
                      <a:pt x="375246" y="1547215"/>
                    </a:lnTo>
                    <a:lnTo>
                      <a:pt x="379082" y="1548765"/>
                    </a:lnTo>
                    <a:lnTo>
                      <a:pt x="384784" y="1545983"/>
                    </a:lnTo>
                    <a:lnTo>
                      <a:pt x="391058" y="1541246"/>
                    </a:lnTo>
                    <a:lnTo>
                      <a:pt x="396646" y="1536966"/>
                    </a:lnTo>
                    <a:close/>
                  </a:path>
                  <a:path w="1365250" h="1625600">
                    <a:moveTo>
                      <a:pt x="431838" y="101600"/>
                    </a:moveTo>
                    <a:lnTo>
                      <a:pt x="426148" y="101600"/>
                    </a:lnTo>
                    <a:lnTo>
                      <a:pt x="424319" y="114300"/>
                    </a:lnTo>
                    <a:lnTo>
                      <a:pt x="431838" y="101600"/>
                    </a:lnTo>
                    <a:close/>
                  </a:path>
                  <a:path w="1365250" h="1625600">
                    <a:moveTo>
                      <a:pt x="497217" y="1358900"/>
                    </a:moveTo>
                    <a:lnTo>
                      <a:pt x="491299" y="1371600"/>
                    </a:lnTo>
                    <a:lnTo>
                      <a:pt x="493915" y="1371600"/>
                    </a:lnTo>
                    <a:lnTo>
                      <a:pt x="497217" y="1358900"/>
                    </a:lnTo>
                    <a:close/>
                  </a:path>
                  <a:path w="1365250" h="1625600">
                    <a:moveTo>
                      <a:pt x="497636" y="1356804"/>
                    </a:moveTo>
                    <a:lnTo>
                      <a:pt x="497471" y="1356868"/>
                    </a:lnTo>
                    <a:lnTo>
                      <a:pt x="497370" y="1357033"/>
                    </a:lnTo>
                    <a:lnTo>
                      <a:pt x="497636" y="1356804"/>
                    </a:lnTo>
                    <a:close/>
                  </a:path>
                  <a:path w="1365250" h="1625600">
                    <a:moveTo>
                      <a:pt x="522770" y="1350022"/>
                    </a:moveTo>
                    <a:lnTo>
                      <a:pt x="518883" y="1348892"/>
                    </a:lnTo>
                    <a:lnTo>
                      <a:pt x="513130" y="1347114"/>
                    </a:lnTo>
                    <a:lnTo>
                      <a:pt x="511187" y="1344231"/>
                    </a:lnTo>
                    <a:lnTo>
                      <a:pt x="505307" y="1346682"/>
                    </a:lnTo>
                    <a:lnTo>
                      <a:pt x="502996" y="1352740"/>
                    </a:lnTo>
                    <a:lnTo>
                      <a:pt x="497636" y="1356804"/>
                    </a:lnTo>
                    <a:lnTo>
                      <a:pt x="502716" y="1354074"/>
                    </a:lnTo>
                    <a:lnTo>
                      <a:pt x="508546" y="1351991"/>
                    </a:lnTo>
                    <a:lnTo>
                      <a:pt x="515213" y="1350619"/>
                    </a:lnTo>
                    <a:lnTo>
                      <a:pt x="522770" y="1350022"/>
                    </a:lnTo>
                    <a:close/>
                  </a:path>
                  <a:path w="1365250" h="1625600">
                    <a:moveTo>
                      <a:pt x="525373" y="1236560"/>
                    </a:moveTo>
                    <a:lnTo>
                      <a:pt x="512203" y="1239342"/>
                    </a:lnTo>
                    <a:lnTo>
                      <a:pt x="508558" y="1247355"/>
                    </a:lnTo>
                    <a:lnTo>
                      <a:pt x="525373" y="1236560"/>
                    </a:lnTo>
                    <a:close/>
                  </a:path>
                  <a:path w="1365250" h="1625600">
                    <a:moveTo>
                      <a:pt x="531406" y="1256652"/>
                    </a:moveTo>
                    <a:lnTo>
                      <a:pt x="525805" y="1261757"/>
                    </a:lnTo>
                    <a:lnTo>
                      <a:pt x="525894" y="1266342"/>
                    </a:lnTo>
                    <a:lnTo>
                      <a:pt x="531406" y="1256652"/>
                    </a:lnTo>
                    <a:close/>
                  </a:path>
                  <a:path w="1365250" h="1625600">
                    <a:moveTo>
                      <a:pt x="540092" y="1364513"/>
                    </a:moveTo>
                    <a:lnTo>
                      <a:pt x="538187" y="1363891"/>
                    </a:lnTo>
                    <a:lnTo>
                      <a:pt x="532409" y="1369060"/>
                    </a:lnTo>
                    <a:lnTo>
                      <a:pt x="534784" y="1368336"/>
                    </a:lnTo>
                    <a:lnTo>
                      <a:pt x="540092" y="1364513"/>
                    </a:lnTo>
                    <a:close/>
                  </a:path>
                  <a:path w="1365250" h="1625600">
                    <a:moveTo>
                      <a:pt x="614807" y="236220"/>
                    </a:moveTo>
                    <a:lnTo>
                      <a:pt x="611682" y="238112"/>
                    </a:lnTo>
                    <a:lnTo>
                      <a:pt x="612876" y="237629"/>
                    </a:lnTo>
                    <a:lnTo>
                      <a:pt x="613892" y="236956"/>
                    </a:lnTo>
                    <a:lnTo>
                      <a:pt x="614807" y="236220"/>
                    </a:lnTo>
                    <a:close/>
                  </a:path>
                  <a:path w="1365250" h="1625600">
                    <a:moveTo>
                      <a:pt x="624649" y="282003"/>
                    </a:moveTo>
                    <a:lnTo>
                      <a:pt x="622376" y="284251"/>
                    </a:lnTo>
                    <a:lnTo>
                      <a:pt x="622579" y="286410"/>
                    </a:lnTo>
                    <a:lnTo>
                      <a:pt x="624649" y="282003"/>
                    </a:lnTo>
                    <a:close/>
                  </a:path>
                  <a:path w="1365250" h="1625600">
                    <a:moveTo>
                      <a:pt x="625017" y="281635"/>
                    </a:moveTo>
                    <a:lnTo>
                      <a:pt x="624916" y="281432"/>
                    </a:lnTo>
                    <a:lnTo>
                      <a:pt x="624649" y="282003"/>
                    </a:lnTo>
                    <a:lnTo>
                      <a:pt x="625017" y="281635"/>
                    </a:lnTo>
                    <a:close/>
                  </a:path>
                  <a:path w="1365250" h="1625600">
                    <a:moveTo>
                      <a:pt x="661111" y="1270000"/>
                    </a:moveTo>
                    <a:lnTo>
                      <a:pt x="651852" y="1270000"/>
                    </a:lnTo>
                    <a:lnTo>
                      <a:pt x="641870" y="1279194"/>
                    </a:lnTo>
                    <a:lnTo>
                      <a:pt x="661111" y="1270000"/>
                    </a:lnTo>
                    <a:close/>
                  </a:path>
                  <a:path w="1365250" h="1625600">
                    <a:moveTo>
                      <a:pt x="663346" y="1253832"/>
                    </a:moveTo>
                    <a:lnTo>
                      <a:pt x="660374" y="1250657"/>
                    </a:lnTo>
                    <a:lnTo>
                      <a:pt x="651344" y="1259509"/>
                    </a:lnTo>
                    <a:lnTo>
                      <a:pt x="654888" y="1258062"/>
                    </a:lnTo>
                    <a:lnTo>
                      <a:pt x="660209" y="1256233"/>
                    </a:lnTo>
                    <a:lnTo>
                      <a:pt x="663346" y="1253832"/>
                    </a:lnTo>
                    <a:close/>
                  </a:path>
                  <a:path w="1365250" h="1625600">
                    <a:moveTo>
                      <a:pt x="678535" y="212090"/>
                    </a:moveTo>
                    <a:lnTo>
                      <a:pt x="678459" y="211785"/>
                    </a:lnTo>
                    <a:lnTo>
                      <a:pt x="678472" y="211366"/>
                    </a:lnTo>
                    <a:lnTo>
                      <a:pt x="677316" y="211543"/>
                    </a:lnTo>
                    <a:lnTo>
                      <a:pt x="676148" y="212128"/>
                    </a:lnTo>
                    <a:lnTo>
                      <a:pt x="674966" y="212534"/>
                    </a:lnTo>
                    <a:lnTo>
                      <a:pt x="676173" y="212432"/>
                    </a:lnTo>
                    <a:lnTo>
                      <a:pt x="677557" y="212293"/>
                    </a:lnTo>
                    <a:lnTo>
                      <a:pt x="678421" y="212483"/>
                    </a:lnTo>
                    <a:lnTo>
                      <a:pt x="678535" y="212090"/>
                    </a:lnTo>
                    <a:close/>
                  </a:path>
                  <a:path w="1365250" h="1625600">
                    <a:moveTo>
                      <a:pt x="683196" y="1257300"/>
                    </a:moveTo>
                    <a:lnTo>
                      <a:pt x="673417" y="1244600"/>
                    </a:lnTo>
                    <a:lnTo>
                      <a:pt x="668426" y="1257300"/>
                    </a:lnTo>
                    <a:lnTo>
                      <a:pt x="683196" y="1257300"/>
                    </a:lnTo>
                    <a:close/>
                  </a:path>
                  <a:path w="1365250" h="1625600">
                    <a:moveTo>
                      <a:pt x="717816" y="1193393"/>
                    </a:moveTo>
                    <a:lnTo>
                      <a:pt x="716330" y="1191450"/>
                    </a:lnTo>
                    <a:lnTo>
                      <a:pt x="714997" y="1191539"/>
                    </a:lnTo>
                    <a:lnTo>
                      <a:pt x="713638" y="1192682"/>
                    </a:lnTo>
                    <a:lnTo>
                      <a:pt x="714832" y="1193431"/>
                    </a:lnTo>
                    <a:lnTo>
                      <a:pt x="716292" y="1193812"/>
                    </a:lnTo>
                    <a:lnTo>
                      <a:pt x="717816" y="1193393"/>
                    </a:lnTo>
                    <a:close/>
                  </a:path>
                  <a:path w="1365250" h="1625600">
                    <a:moveTo>
                      <a:pt x="734898" y="1166228"/>
                    </a:moveTo>
                    <a:lnTo>
                      <a:pt x="728726" y="1164818"/>
                    </a:lnTo>
                    <a:lnTo>
                      <a:pt x="722769" y="1169822"/>
                    </a:lnTo>
                    <a:lnTo>
                      <a:pt x="722147" y="1173213"/>
                    </a:lnTo>
                    <a:lnTo>
                      <a:pt x="724623" y="1175702"/>
                    </a:lnTo>
                    <a:lnTo>
                      <a:pt x="727938" y="1177988"/>
                    </a:lnTo>
                    <a:lnTo>
                      <a:pt x="725779" y="1173810"/>
                    </a:lnTo>
                    <a:lnTo>
                      <a:pt x="730999" y="1169555"/>
                    </a:lnTo>
                    <a:lnTo>
                      <a:pt x="734898" y="1166228"/>
                    </a:lnTo>
                    <a:close/>
                  </a:path>
                  <a:path w="1365250" h="1625600">
                    <a:moveTo>
                      <a:pt x="739635" y="199809"/>
                    </a:moveTo>
                    <a:lnTo>
                      <a:pt x="738733" y="198793"/>
                    </a:lnTo>
                    <a:lnTo>
                      <a:pt x="737666" y="198234"/>
                    </a:lnTo>
                    <a:lnTo>
                      <a:pt x="736600" y="197662"/>
                    </a:lnTo>
                    <a:lnTo>
                      <a:pt x="737095" y="198551"/>
                    </a:lnTo>
                    <a:lnTo>
                      <a:pt x="738009" y="199250"/>
                    </a:lnTo>
                    <a:lnTo>
                      <a:pt x="739635" y="199809"/>
                    </a:lnTo>
                    <a:close/>
                  </a:path>
                  <a:path w="1365250" h="1625600">
                    <a:moveTo>
                      <a:pt x="740524" y="186994"/>
                    </a:moveTo>
                    <a:lnTo>
                      <a:pt x="739609" y="183680"/>
                    </a:lnTo>
                    <a:lnTo>
                      <a:pt x="728116" y="184619"/>
                    </a:lnTo>
                    <a:lnTo>
                      <a:pt x="730161" y="184010"/>
                    </a:lnTo>
                    <a:lnTo>
                      <a:pt x="729056" y="182600"/>
                    </a:lnTo>
                    <a:lnTo>
                      <a:pt x="731100" y="181952"/>
                    </a:lnTo>
                    <a:lnTo>
                      <a:pt x="720902" y="178574"/>
                    </a:lnTo>
                    <a:lnTo>
                      <a:pt x="712419" y="180162"/>
                    </a:lnTo>
                    <a:lnTo>
                      <a:pt x="704316" y="183680"/>
                    </a:lnTo>
                    <a:lnTo>
                      <a:pt x="695286" y="186093"/>
                    </a:lnTo>
                    <a:lnTo>
                      <a:pt x="693737" y="182295"/>
                    </a:lnTo>
                    <a:lnTo>
                      <a:pt x="697877" y="179057"/>
                    </a:lnTo>
                    <a:lnTo>
                      <a:pt x="702132" y="176453"/>
                    </a:lnTo>
                    <a:lnTo>
                      <a:pt x="700913" y="174548"/>
                    </a:lnTo>
                    <a:lnTo>
                      <a:pt x="696544" y="176009"/>
                    </a:lnTo>
                    <a:lnTo>
                      <a:pt x="690981" y="176390"/>
                    </a:lnTo>
                    <a:lnTo>
                      <a:pt x="679145" y="176441"/>
                    </a:lnTo>
                    <a:lnTo>
                      <a:pt x="672858" y="176187"/>
                    </a:lnTo>
                    <a:lnTo>
                      <a:pt x="659307" y="179209"/>
                    </a:lnTo>
                    <a:lnTo>
                      <a:pt x="653211" y="182079"/>
                    </a:lnTo>
                    <a:lnTo>
                      <a:pt x="649693" y="186537"/>
                    </a:lnTo>
                    <a:lnTo>
                      <a:pt x="649516" y="193116"/>
                    </a:lnTo>
                    <a:lnTo>
                      <a:pt x="643534" y="194398"/>
                    </a:lnTo>
                    <a:lnTo>
                      <a:pt x="639953" y="194602"/>
                    </a:lnTo>
                    <a:lnTo>
                      <a:pt x="634555" y="192925"/>
                    </a:lnTo>
                    <a:lnTo>
                      <a:pt x="632764" y="191147"/>
                    </a:lnTo>
                    <a:lnTo>
                      <a:pt x="630504" y="189687"/>
                    </a:lnTo>
                    <a:lnTo>
                      <a:pt x="626795" y="196405"/>
                    </a:lnTo>
                    <a:lnTo>
                      <a:pt x="620509" y="200164"/>
                    </a:lnTo>
                    <a:lnTo>
                      <a:pt x="613067" y="202450"/>
                    </a:lnTo>
                    <a:lnTo>
                      <a:pt x="605688" y="205181"/>
                    </a:lnTo>
                    <a:lnTo>
                      <a:pt x="597204" y="207327"/>
                    </a:lnTo>
                    <a:lnTo>
                      <a:pt x="581418" y="210743"/>
                    </a:lnTo>
                    <a:lnTo>
                      <a:pt x="578015" y="211785"/>
                    </a:lnTo>
                    <a:lnTo>
                      <a:pt x="574649" y="213156"/>
                    </a:lnTo>
                    <a:lnTo>
                      <a:pt x="571703" y="214655"/>
                    </a:lnTo>
                    <a:lnTo>
                      <a:pt x="564870" y="219887"/>
                    </a:lnTo>
                    <a:lnTo>
                      <a:pt x="563067" y="224370"/>
                    </a:lnTo>
                    <a:lnTo>
                      <a:pt x="565988" y="230987"/>
                    </a:lnTo>
                    <a:lnTo>
                      <a:pt x="578027" y="224193"/>
                    </a:lnTo>
                    <a:lnTo>
                      <a:pt x="584898" y="219608"/>
                    </a:lnTo>
                    <a:lnTo>
                      <a:pt x="591400" y="213804"/>
                    </a:lnTo>
                    <a:lnTo>
                      <a:pt x="597916" y="232651"/>
                    </a:lnTo>
                    <a:lnTo>
                      <a:pt x="603631" y="227799"/>
                    </a:lnTo>
                    <a:lnTo>
                      <a:pt x="604139" y="222097"/>
                    </a:lnTo>
                    <a:lnTo>
                      <a:pt x="605955" y="216179"/>
                    </a:lnTo>
                    <a:lnTo>
                      <a:pt x="615569" y="210705"/>
                    </a:lnTo>
                    <a:lnTo>
                      <a:pt x="613410" y="210756"/>
                    </a:lnTo>
                    <a:lnTo>
                      <a:pt x="609155" y="211670"/>
                    </a:lnTo>
                    <a:lnTo>
                      <a:pt x="614756" y="207873"/>
                    </a:lnTo>
                    <a:lnTo>
                      <a:pt x="621487" y="204952"/>
                    </a:lnTo>
                    <a:lnTo>
                      <a:pt x="629031" y="202539"/>
                    </a:lnTo>
                    <a:lnTo>
                      <a:pt x="642467" y="198666"/>
                    </a:lnTo>
                    <a:lnTo>
                      <a:pt x="663803" y="196443"/>
                    </a:lnTo>
                    <a:lnTo>
                      <a:pt x="668324" y="195668"/>
                    </a:lnTo>
                    <a:lnTo>
                      <a:pt x="666991" y="202018"/>
                    </a:lnTo>
                    <a:lnTo>
                      <a:pt x="679881" y="201447"/>
                    </a:lnTo>
                    <a:lnTo>
                      <a:pt x="678484" y="211378"/>
                    </a:lnTo>
                    <a:lnTo>
                      <a:pt x="687019" y="209499"/>
                    </a:lnTo>
                    <a:lnTo>
                      <a:pt x="695096" y="206844"/>
                    </a:lnTo>
                    <a:lnTo>
                      <a:pt x="702246" y="202742"/>
                    </a:lnTo>
                    <a:lnTo>
                      <a:pt x="708025" y="196532"/>
                    </a:lnTo>
                    <a:lnTo>
                      <a:pt x="714235" y="197726"/>
                    </a:lnTo>
                    <a:lnTo>
                      <a:pt x="729246" y="196062"/>
                    </a:lnTo>
                    <a:lnTo>
                      <a:pt x="736600" y="197662"/>
                    </a:lnTo>
                    <a:lnTo>
                      <a:pt x="737349" y="192379"/>
                    </a:lnTo>
                    <a:lnTo>
                      <a:pt x="740524" y="186994"/>
                    </a:lnTo>
                    <a:close/>
                  </a:path>
                  <a:path w="1365250" h="1625600">
                    <a:moveTo>
                      <a:pt x="742429" y="1355585"/>
                    </a:moveTo>
                    <a:lnTo>
                      <a:pt x="724496" y="1348892"/>
                    </a:lnTo>
                    <a:lnTo>
                      <a:pt x="708533" y="1362697"/>
                    </a:lnTo>
                    <a:lnTo>
                      <a:pt x="695617" y="1375689"/>
                    </a:lnTo>
                    <a:lnTo>
                      <a:pt x="682244" y="1388059"/>
                    </a:lnTo>
                    <a:lnTo>
                      <a:pt x="664959" y="1400048"/>
                    </a:lnTo>
                    <a:lnTo>
                      <a:pt x="690079" y="1391424"/>
                    </a:lnTo>
                    <a:lnTo>
                      <a:pt x="705967" y="1376895"/>
                    </a:lnTo>
                    <a:lnTo>
                      <a:pt x="720712" y="1362824"/>
                    </a:lnTo>
                    <a:lnTo>
                      <a:pt x="742429" y="1355585"/>
                    </a:lnTo>
                    <a:close/>
                  </a:path>
                  <a:path w="1365250" h="1625600">
                    <a:moveTo>
                      <a:pt x="745972" y="1378356"/>
                    </a:moveTo>
                    <a:lnTo>
                      <a:pt x="745045" y="1372171"/>
                    </a:lnTo>
                    <a:lnTo>
                      <a:pt x="736866" y="1379626"/>
                    </a:lnTo>
                    <a:lnTo>
                      <a:pt x="734568" y="1385087"/>
                    </a:lnTo>
                    <a:lnTo>
                      <a:pt x="732231" y="1389672"/>
                    </a:lnTo>
                    <a:lnTo>
                      <a:pt x="723963" y="1394523"/>
                    </a:lnTo>
                    <a:lnTo>
                      <a:pt x="738060" y="1402549"/>
                    </a:lnTo>
                    <a:lnTo>
                      <a:pt x="736028" y="1394764"/>
                    </a:lnTo>
                    <a:lnTo>
                      <a:pt x="740816" y="1386293"/>
                    </a:lnTo>
                    <a:lnTo>
                      <a:pt x="745972" y="1378356"/>
                    </a:lnTo>
                    <a:close/>
                  </a:path>
                  <a:path w="1365250" h="1625600">
                    <a:moveTo>
                      <a:pt x="758952" y="1391170"/>
                    </a:moveTo>
                    <a:lnTo>
                      <a:pt x="755967" y="1392288"/>
                    </a:lnTo>
                    <a:lnTo>
                      <a:pt x="752868" y="1393786"/>
                    </a:lnTo>
                    <a:lnTo>
                      <a:pt x="749833" y="1396187"/>
                    </a:lnTo>
                    <a:lnTo>
                      <a:pt x="753846" y="1394460"/>
                    </a:lnTo>
                    <a:lnTo>
                      <a:pt x="756678" y="1392796"/>
                    </a:lnTo>
                    <a:lnTo>
                      <a:pt x="758952" y="1391170"/>
                    </a:lnTo>
                    <a:close/>
                  </a:path>
                  <a:path w="1365250" h="1625600">
                    <a:moveTo>
                      <a:pt x="831278" y="1346200"/>
                    </a:moveTo>
                    <a:lnTo>
                      <a:pt x="821537" y="1358900"/>
                    </a:lnTo>
                    <a:lnTo>
                      <a:pt x="811733" y="1358900"/>
                    </a:lnTo>
                    <a:lnTo>
                      <a:pt x="801408" y="1371600"/>
                    </a:lnTo>
                    <a:lnTo>
                      <a:pt x="790143" y="1371600"/>
                    </a:lnTo>
                    <a:lnTo>
                      <a:pt x="796734" y="1358900"/>
                    </a:lnTo>
                    <a:lnTo>
                      <a:pt x="785685" y="1358900"/>
                    </a:lnTo>
                    <a:lnTo>
                      <a:pt x="763651" y="1371600"/>
                    </a:lnTo>
                    <a:lnTo>
                      <a:pt x="761720" y="1371600"/>
                    </a:lnTo>
                    <a:lnTo>
                      <a:pt x="765086" y="1384300"/>
                    </a:lnTo>
                    <a:lnTo>
                      <a:pt x="758952" y="1397000"/>
                    </a:lnTo>
                    <a:lnTo>
                      <a:pt x="786612" y="1397000"/>
                    </a:lnTo>
                    <a:lnTo>
                      <a:pt x="795045" y="1384300"/>
                    </a:lnTo>
                    <a:lnTo>
                      <a:pt x="801865" y="1384300"/>
                    </a:lnTo>
                    <a:lnTo>
                      <a:pt x="811872" y="1371600"/>
                    </a:lnTo>
                    <a:lnTo>
                      <a:pt x="822515" y="1358900"/>
                    </a:lnTo>
                    <a:lnTo>
                      <a:pt x="831278" y="1346200"/>
                    </a:lnTo>
                    <a:close/>
                  </a:path>
                  <a:path w="1365250" h="1625600">
                    <a:moveTo>
                      <a:pt x="838377" y="183438"/>
                    </a:moveTo>
                    <a:lnTo>
                      <a:pt x="837184" y="182676"/>
                    </a:lnTo>
                    <a:lnTo>
                      <a:pt x="838377" y="183438"/>
                    </a:lnTo>
                    <a:close/>
                  </a:path>
                  <a:path w="1365250" h="1625600">
                    <a:moveTo>
                      <a:pt x="841146" y="210362"/>
                    </a:moveTo>
                    <a:lnTo>
                      <a:pt x="832167" y="211975"/>
                    </a:lnTo>
                    <a:lnTo>
                      <a:pt x="825754" y="214960"/>
                    </a:lnTo>
                    <a:lnTo>
                      <a:pt x="818908" y="216611"/>
                    </a:lnTo>
                    <a:lnTo>
                      <a:pt x="808659" y="214287"/>
                    </a:lnTo>
                    <a:lnTo>
                      <a:pt x="815213" y="210350"/>
                    </a:lnTo>
                    <a:lnTo>
                      <a:pt x="819200" y="204025"/>
                    </a:lnTo>
                    <a:lnTo>
                      <a:pt x="818248" y="196532"/>
                    </a:lnTo>
                    <a:lnTo>
                      <a:pt x="810006" y="189052"/>
                    </a:lnTo>
                    <a:lnTo>
                      <a:pt x="803897" y="187807"/>
                    </a:lnTo>
                    <a:lnTo>
                      <a:pt x="798017" y="188125"/>
                    </a:lnTo>
                    <a:lnTo>
                      <a:pt x="760539" y="197053"/>
                    </a:lnTo>
                    <a:lnTo>
                      <a:pt x="725919" y="217068"/>
                    </a:lnTo>
                    <a:lnTo>
                      <a:pt x="715048" y="224320"/>
                    </a:lnTo>
                    <a:lnTo>
                      <a:pt x="710831" y="226974"/>
                    </a:lnTo>
                    <a:lnTo>
                      <a:pt x="706640" y="229489"/>
                    </a:lnTo>
                    <a:lnTo>
                      <a:pt x="702373" y="232613"/>
                    </a:lnTo>
                    <a:lnTo>
                      <a:pt x="698157" y="235483"/>
                    </a:lnTo>
                    <a:lnTo>
                      <a:pt x="693902" y="238023"/>
                    </a:lnTo>
                    <a:lnTo>
                      <a:pt x="693166" y="233057"/>
                    </a:lnTo>
                    <a:lnTo>
                      <a:pt x="690511" y="232295"/>
                    </a:lnTo>
                    <a:lnTo>
                      <a:pt x="685888" y="230987"/>
                    </a:lnTo>
                    <a:lnTo>
                      <a:pt x="676884" y="230720"/>
                    </a:lnTo>
                    <a:lnTo>
                      <a:pt x="669886" y="231241"/>
                    </a:lnTo>
                    <a:lnTo>
                      <a:pt x="662787" y="231851"/>
                    </a:lnTo>
                    <a:lnTo>
                      <a:pt x="656043" y="232283"/>
                    </a:lnTo>
                    <a:lnTo>
                      <a:pt x="650100" y="232295"/>
                    </a:lnTo>
                    <a:lnTo>
                      <a:pt x="653821" y="224942"/>
                    </a:lnTo>
                    <a:lnTo>
                      <a:pt x="659612" y="219595"/>
                    </a:lnTo>
                    <a:lnTo>
                      <a:pt x="666864" y="215658"/>
                    </a:lnTo>
                    <a:lnTo>
                      <a:pt x="674966" y="212534"/>
                    </a:lnTo>
                    <a:lnTo>
                      <a:pt x="668769" y="212979"/>
                    </a:lnTo>
                    <a:lnTo>
                      <a:pt x="646277" y="214909"/>
                    </a:lnTo>
                    <a:lnTo>
                      <a:pt x="646772" y="237007"/>
                    </a:lnTo>
                    <a:lnTo>
                      <a:pt x="636066" y="239483"/>
                    </a:lnTo>
                    <a:lnTo>
                      <a:pt x="631266" y="238861"/>
                    </a:lnTo>
                    <a:lnTo>
                      <a:pt x="630758" y="236016"/>
                    </a:lnTo>
                    <a:lnTo>
                      <a:pt x="632409" y="232791"/>
                    </a:lnTo>
                    <a:lnTo>
                      <a:pt x="632993" y="231673"/>
                    </a:lnTo>
                    <a:lnTo>
                      <a:pt x="636752" y="225679"/>
                    </a:lnTo>
                    <a:lnTo>
                      <a:pt x="643686" y="217906"/>
                    </a:lnTo>
                    <a:lnTo>
                      <a:pt x="633768" y="218160"/>
                    </a:lnTo>
                    <a:lnTo>
                      <a:pt x="627011" y="222326"/>
                    </a:lnTo>
                    <a:lnTo>
                      <a:pt x="622439" y="227088"/>
                    </a:lnTo>
                    <a:lnTo>
                      <a:pt x="618794" y="231902"/>
                    </a:lnTo>
                    <a:lnTo>
                      <a:pt x="614807" y="236220"/>
                    </a:lnTo>
                    <a:lnTo>
                      <a:pt x="623531" y="232791"/>
                    </a:lnTo>
                    <a:lnTo>
                      <a:pt x="628243" y="233730"/>
                    </a:lnTo>
                    <a:lnTo>
                      <a:pt x="630301" y="237490"/>
                    </a:lnTo>
                    <a:lnTo>
                      <a:pt x="631266" y="243890"/>
                    </a:lnTo>
                    <a:lnTo>
                      <a:pt x="631863" y="247650"/>
                    </a:lnTo>
                    <a:lnTo>
                      <a:pt x="633971" y="251701"/>
                    </a:lnTo>
                    <a:lnTo>
                      <a:pt x="638594" y="253377"/>
                    </a:lnTo>
                    <a:lnTo>
                      <a:pt x="646938" y="251383"/>
                    </a:lnTo>
                    <a:lnTo>
                      <a:pt x="643724" y="260946"/>
                    </a:lnTo>
                    <a:lnTo>
                      <a:pt x="643623" y="261188"/>
                    </a:lnTo>
                    <a:lnTo>
                      <a:pt x="636790" y="267220"/>
                    </a:lnTo>
                    <a:lnTo>
                      <a:pt x="628103" y="270357"/>
                    </a:lnTo>
                    <a:lnTo>
                      <a:pt x="619290" y="271399"/>
                    </a:lnTo>
                    <a:lnTo>
                      <a:pt x="613676" y="265010"/>
                    </a:lnTo>
                    <a:lnTo>
                      <a:pt x="616546" y="259295"/>
                    </a:lnTo>
                    <a:lnTo>
                      <a:pt x="622173" y="252755"/>
                    </a:lnTo>
                    <a:lnTo>
                      <a:pt x="624827" y="243890"/>
                    </a:lnTo>
                    <a:lnTo>
                      <a:pt x="613117" y="249936"/>
                    </a:lnTo>
                    <a:lnTo>
                      <a:pt x="616038" y="251993"/>
                    </a:lnTo>
                    <a:lnTo>
                      <a:pt x="613397" y="261188"/>
                    </a:lnTo>
                    <a:lnTo>
                      <a:pt x="591286" y="273545"/>
                    </a:lnTo>
                    <a:lnTo>
                      <a:pt x="587400" y="276479"/>
                    </a:lnTo>
                    <a:lnTo>
                      <a:pt x="581545" y="280289"/>
                    </a:lnTo>
                    <a:lnTo>
                      <a:pt x="575538" y="282549"/>
                    </a:lnTo>
                    <a:lnTo>
                      <a:pt x="569125" y="282702"/>
                    </a:lnTo>
                    <a:lnTo>
                      <a:pt x="562013" y="280136"/>
                    </a:lnTo>
                    <a:lnTo>
                      <a:pt x="555485" y="286956"/>
                    </a:lnTo>
                    <a:lnTo>
                      <a:pt x="552818" y="292976"/>
                    </a:lnTo>
                    <a:lnTo>
                      <a:pt x="551713" y="299072"/>
                    </a:lnTo>
                    <a:lnTo>
                      <a:pt x="549871" y="306158"/>
                    </a:lnTo>
                    <a:lnTo>
                      <a:pt x="556247" y="311746"/>
                    </a:lnTo>
                    <a:lnTo>
                      <a:pt x="565099" y="310946"/>
                    </a:lnTo>
                    <a:lnTo>
                      <a:pt x="574662" y="309041"/>
                    </a:lnTo>
                    <a:lnTo>
                      <a:pt x="583222" y="311340"/>
                    </a:lnTo>
                    <a:lnTo>
                      <a:pt x="578662" y="309384"/>
                    </a:lnTo>
                    <a:lnTo>
                      <a:pt x="578599" y="309041"/>
                    </a:lnTo>
                    <a:lnTo>
                      <a:pt x="578256" y="307174"/>
                    </a:lnTo>
                    <a:lnTo>
                      <a:pt x="582383" y="305993"/>
                    </a:lnTo>
                    <a:lnTo>
                      <a:pt x="586511" y="305358"/>
                    </a:lnTo>
                    <a:lnTo>
                      <a:pt x="590600" y="304927"/>
                    </a:lnTo>
                    <a:lnTo>
                      <a:pt x="584542" y="302412"/>
                    </a:lnTo>
                    <a:lnTo>
                      <a:pt x="584022" y="297078"/>
                    </a:lnTo>
                    <a:lnTo>
                      <a:pt x="586905" y="291147"/>
                    </a:lnTo>
                    <a:lnTo>
                      <a:pt x="591045" y="286842"/>
                    </a:lnTo>
                    <a:lnTo>
                      <a:pt x="595109" y="284759"/>
                    </a:lnTo>
                    <a:lnTo>
                      <a:pt x="598957" y="282702"/>
                    </a:lnTo>
                    <a:lnTo>
                      <a:pt x="603173" y="280441"/>
                    </a:lnTo>
                    <a:lnTo>
                      <a:pt x="603554" y="284873"/>
                    </a:lnTo>
                    <a:lnTo>
                      <a:pt x="598551" y="290690"/>
                    </a:lnTo>
                    <a:lnTo>
                      <a:pt x="604939" y="288315"/>
                    </a:lnTo>
                    <a:lnTo>
                      <a:pt x="610463" y="282994"/>
                    </a:lnTo>
                    <a:lnTo>
                      <a:pt x="613765" y="280441"/>
                    </a:lnTo>
                    <a:lnTo>
                      <a:pt x="616292" y="278472"/>
                    </a:lnTo>
                    <a:lnTo>
                      <a:pt x="623557" y="278511"/>
                    </a:lnTo>
                    <a:lnTo>
                      <a:pt x="624916" y="281432"/>
                    </a:lnTo>
                    <a:lnTo>
                      <a:pt x="625538" y="280098"/>
                    </a:lnTo>
                    <a:lnTo>
                      <a:pt x="626948" y="278472"/>
                    </a:lnTo>
                    <a:lnTo>
                      <a:pt x="629513" y="275488"/>
                    </a:lnTo>
                    <a:lnTo>
                      <a:pt x="634098" y="272503"/>
                    </a:lnTo>
                    <a:lnTo>
                      <a:pt x="635723" y="271399"/>
                    </a:lnTo>
                    <a:lnTo>
                      <a:pt x="638708" y="269392"/>
                    </a:lnTo>
                    <a:lnTo>
                      <a:pt x="644004" y="266446"/>
                    </a:lnTo>
                    <a:lnTo>
                      <a:pt x="650278" y="261061"/>
                    </a:lnTo>
                    <a:lnTo>
                      <a:pt x="648423" y="267220"/>
                    </a:lnTo>
                    <a:lnTo>
                      <a:pt x="646671" y="273545"/>
                    </a:lnTo>
                    <a:lnTo>
                      <a:pt x="645579" y="277787"/>
                    </a:lnTo>
                    <a:lnTo>
                      <a:pt x="647293" y="273088"/>
                    </a:lnTo>
                    <a:lnTo>
                      <a:pt x="650265" y="269455"/>
                    </a:lnTo>
                    <a:lnTo>
                      <a:pt x="654100" y="266611"/>
                    </a:lnTo>
                    <a:lnTo>
                      <a:pt x="657923" y="263702"/>
                    </a:lnTo>
                    <a:lnTo>
                      <a:pt x="667283" y="262369"/>
                    </a:lnTo>
                    <a:lnTo>
                      <a:pt x="672109" y="261886"/>
                    </a:lnTo>
                    <a:lnTo>
                      <a:pt x="677291" y="261886"/>
                    </a:lnTo>
                    <a:lnTo>
                      <a:pt x="682129" y="262724"/>
                    </a:lnTo>
                    <a:lnTo>
                      <a:pt x="686993" y="264198"/>
                    </a:lnTo>
                    <a:lnTo>
                      <a:pt x="691578" y="266077"/>
                    </a:lnTo>
                    <a:lnTo>
                      <a:pt x="695617" y="268160"/>
                    </a:lnTo>
                    <a:lnTo>
                      <a:pt x="693813" y="265658"/>
                    </a:lnTo>
                    <a:lnTo>
                      <a:pt x="690460" y="263918"/>
                    </a:lnTo>
                    <a:lnTo>
                      <a:pt x="691756" y="261874"/>
                    </a:lnTo>
                    <a:lnTo>
                      <a:pt x="692264" y="261061"/>
                    </a:lnTo>
                    <a:lnTo>
                      <a:pt x="699058" y="260388"/>
                    </a:lnTo>
                    <a:lnTo>
                      <a:pt x="703872" y="263537"/>
                    </a:lnTo>
                    <a:lnTo>
                      <a:pt x="705980" y="268960"/>
                    </a:lnTo>
                    <a:lnTo>
                      <a:pt x="704570" y="275183"/>
                    </a:lnTo>
                    <a:lnTo>
                      <a:pt x="709129" y="269113"/>
                    </a:lnTo>
                    <a:lnTo>
                      <a:pt x="717626" y="273011"/>
                    </a:lnTo>
                    <a:lnTo>
                      <a:pt x="726084" y="275501"/>
                    </a:lnTo>
                    <a:lnTo>
                      <a:pt x="730453" y="276682"/>
                    </a:lnTo>
                    <a:lnTo>
                      <a:pt x="733437" y="279234"/>
                    </a:lnTo>
                    <a:lnTo>
                      <a:pt x="737158" y="279400"/>
                    </a:lnTo>
                    <a:lnTo>
                      <a:pt x="740714" y="279781"/>
                    </a:lnTo>
                    <a:lnTo>
                      <a:pt x="744270" y="278701"/>
                    </a:lnTo>
                    <a:lnTo>
                      <a:pt x="748004" y="275120"/>
                    </a:lnTo>
                    <a:lnTo>
                      <a:pt x="753783" y="269455"/>
                    </a:lnTo>
                    <a:lnTo>
                      <a:pt x="754316" y="269113"/>
                    </a:lnTo>
                    <a:lnTo>
                      <a:pt x="759536" y="265658"/>
                    </a:lnTo>
                    <a:lnTo>
                      <a:pt x="766000" y="260946"/>
                    </a:lnTo>
                    <a:lnTo>
                      <a:pt x="766800" y="260388"/>
                    </a:lnTo>
                    <a:lnTo>
                      <a:pt x="781888" y="251383"/>
                    </a:lnTo>
                    <a:lnTo>
                      <a:pt x="783590" y="250647"/>
                    </a:lnTo>
                    <a:lnTo>
                      <a:pt x="824890" y="235280"/>
                    </a:lnTo>
                    <a:lnTo>
                      <a:pt x="838288" y="231673"/>
                    </a:lnTo>
                    <a:lnTo>
                      <a:pt x="834682" y="231902"/>
                    </a:lnTo>
                    <a:lnTo>
                      <a:pt x="831126" y="231736"/>
                    </a:lnTo>
                    <a:lnTo>
                      <a:pt x="827963" y="230733"/>
                    </a:lnTo>
                    <a:lnTo>
                      <a:pt x="827595" y="221805"/>
                    </a:lnTo>
                    <a:lnTo>
                      <a:pt x="827951" y="216611"/>
                    </a:lnTo>
                    <a:lnTo>
                      <a:pt x="831621" y="213296"/>
                    </a:lnTo>
                    <a:lnTo>
                      <a:pt x="841146" y="210362"/>
                    </a:lnTo>
                    <a:close/>
                  </a:path>
                  <a:path w="1365250" h="1625600">
                    <a:moveTo>
                      <a:pt x="850353" y="1335900"/>
                    </a:moveTo>
                    <a:lnTo>
                      <a:pt x="824585" y="1346200"/>
                    </a:lnTo>
                    <a:lnTo>
                      <a:pt x="831278" y="1346200"/>
                    </a:lnTo>
                    <a:lnTo>
                      <a:pt x="849693" y="1346200"/>
                    </a:lnTo>
                    <a:lnTo>
                      <a:pt x="850353" y="1335900"/>
                    </a:lnTo>
                    <a:close/>
                  </a:path>
                  <a:path w="1365250" h="1625600">
                    <a:moveTo>
                      <a:pt x="854049" y="228523"/>
                    </a:moveTo>
                    <a:lnTo>
                      <a:pt x="848715" y="229463"/>
                    </a:lnTo>
                    <a:lnTo>
                      <a:pt x="843584" y="230187"/>
                    </a:lnTo>
                    <a:lnTo>
                      <a:pt x="838288" y="231673"/>
                    </a:lnTo>
                    <a:lnTo>
                      <a:pt x="843915" y="231140"/>
                    </a:lnTo>
                    <a:lnTo>
                      <a:pt x="849325" y="230428"/>
                    </a:lnTo>
                    <a:lnTo>
                      <a:pt x="854049" y="228523"/>
                    </a:lnTo>
                    <a:close/>
                  </a:path>
                  <a:path w="1365250" h="1625600">
                    <a:moveTo>
                      <a:pt x="856348" y="1333500"/>
                    </a:moveTo>
                    <a:lnTo>
                      <a:pt x="850506" y="1333500"/>
                    </a:lnTo>
                    <a:lnTo>
                      <a:pt x="850353" y="1335900"/>
                    </a:lnTo>
                    <a:lnTo>
                      <a:pt x="856348" y="1333500"/>
                    </a:lnTo>
                    <a:close/>
                  </a:path>
                  <a:path w="1365250" h="1625600">
                    <a:moveTo>
                      <a:pt x="865174" y="219519"/>
                    </a:moveTo>
                    <a:lnTo>
                      <a:pt x="864311" y="217805"/>
                    </a:lnTo>
                    <a:lnTo>
                      <a:pt x="860742" y="220497"/>
                    </a:lnTo>
                    <a:lnTo>
                      <a:pt x="861517" y="221576"/>
                    </a:lnTo>
                    <a:lnTo>
                      <a:pt x="862190" y="222135"/>
                    </a:lnTo>
                    <a:lnTo>
                      <a:pt x="862914" y="223012"/>
                    </a:lnTo>
                    <a:lnTo>
                      <a:pt x="864438" y="221297"/>
                    </a:lnTo>
                    <a:lnTo>
                      <a:pt x="865174" y="219519"/>
                    </a:lnTo>
                    <a:close/>
                  </a:path>
                  <a:path w="1365250" h="1625600">
                    <a:moveTo>
                      <a:pt x="866140" y="226580"/>
                    </a:moveTo>
                    <a:lnTo>
                      <a:pt x="865149" y="225729"/>
                    </a:lnTo>
                    <a:lnTo>
                      <a:pt x="864019" y="224307"/>
                    </a:lnTo>
                    <a:lnTo>
                      <a:pt x="862914" y="223012"/>
                    </a:lnTo>
                    <a:lnTo>
                      <a:pt x="861110" y="225082"/>
                    </a:lnTo>
                    <a:lnTo>
                      <a:pt x="857986" y="227012"/>
                    </a:lnTo>
                    <a:lnTo>
                      <a:pt x="854049" y="228523"/>
                    </a:lnTo>
                    <a:lnTo>
                      <a:pt x="866140" y="226580"/>
                    </a:lnTo>
                    <a:close/>
                  </a:path>
                  <a:path w="1365250" h="1625600">
                    <a:moveTo>
                      <a:pt x="875220" y="1328115"/>
                    </a:moveTo>
                    <a:lnTo>
                      <a:pt x="860793" y="1327937"/>
                    </a:lnTo>
                    <a:lnTo>
                      <a:pt x="859040" y="1332153"/>
                    </a:lnTo>
                    <a:lnTo>
                      <a:pt x="875220" y="1328115"/>
                    </a:lnTo>
                    <a:close/>
                  </a:path>
                  <a:path w="1365250" h="1625600">
                    <a:moveTo>
                      <a:pt x="875652" y="1306017"/>
                    </a:moveTo>
                    <a:lnTo>
                      <a:pt x="873175" y="1305699"/>
                    </a:lnTo>
                    <a:lnTo>
                      <a:pt x="870546" y="1305648"/>
                    </a:lnTo>
                    <a:lnTo>
                      <a:pt x="867359" y="1306245"/>
                    </a:lnTo>
                    <a:lnTo>
                      <a:pt x="868527" y="1307604"/>
                    </a:lnTo>
                    <a:lnTo>
                      <a:pt x="871524" y="1307338"/>
                    </a:lnTo>
                    <a:lnTo>
                      <a:pt x="875652" y="1306017"/>
                    </a:lnTo>
                    <a:close/>
                  </a:path>
                  <a:path w="1365250" h="1625600">
                    <a:moveTo>
                      <a:pt x="879043" y="1138770"/>
                    </a:moveTo>
                    <a:lnTo>
                      <a:pt x="878141" y="1139913"/>
                    </a:lnTo>
                    <a:lnTo>
                      <a:pt x="879043" y="1138770"/>
                    </a:lnTo>
                    <a:close/>
                  </a:path>
                  <a:path w="1365250" h="1625600">
                    <a:moveTo>
                      <a:pt x="882713" y="1134897"/>
                    </a:moveTo>
                    <a:lnTo>
                      <a:pt x="881303" y="1136230"/>
                    </a:lnTo>
                    <a:lnTo>
                      <a:pt x="879856" y="1137767"/>
                    </a:lnTo>
                    <a:lnTo>
                      <a:pt x="879043" y="1138770"/>
                    </a:lnTo>
                    <a:lnTo>
                      <a:pt x="881075" y="1136891"/>
                    </a:lnTo>
                    <a:lnTo>
                      <a:pt x="882713" y="1134897"/>
                    </a:lnTo>
                    <a:close/>
                  </a:path>
                  <a:path w="1365250" h="1625600">
                    <a:moveTo>
                      <a:pt x="904481" y="1143000"/>
                    </a:moveTo>
                    <a:lnTo>
                      <a:pt x="904062" y="1143000"/>
                    </a:lnTo>
                    <a:lnTo>
                      <a:pt x="898944" y="1155700"/>
                    </a:lnTo>
                    <a:lnTo>
                      <a:pt x="900201" y="1155700"/>
                    </a:lnTo>
                    <a:lnTo>
                      <a:pt x="904481" y="1143000"/>
                    </a:lnTo>
                    <a:close/>
                  </a:path>
                  <a:path w="1365250" h="1625600">
                    <a:moveTo>
                      <a:pt x="917854" y="222707"/>
                    </a:moveTo>
                    <a:lnTo>
                      <a:pt x="915758" y="222300"/>
                    </a:lnTo>
                    <a:lnTo>
                      <a:pt x="915390" y="222796"/>
                    </a:lnTo>
                    <a:lnTo>
                      <a:pt x="917854" y="222707"/>
                    </a:lnTo>
                    <a:close/>
                  </a:path>
                  <a:path w="1365250" h="1625600">
                    <a:moveTo>
                      <a:pt x="918464" y="25400"/>
                    </a:moveTo>
                    <a:lnTo>
                      <a:pt x="910983" y="12700"/>
                    </a:lnTo>
                    <a:lnTo>
                      <a:pt x="899287" y="12700"/>
                    </a:lnTo>
                    <a:lnTo>
                      <a:pt x="905027" y="25400"/>
                    </a:lnTo>
                    <a:lnTo>
                      <a:pt x="918464" y="25400"/>
                    </a:lnTo>
                    <a:close/>
                  </a:path>
                  <a:path w="1365250" h="1625600">
                    <a:moveTo>
                      <a:pt x="938364" y="259689"/>
                    </a:moveTo>
                    <a:lnTo>
                      <a:pt x="921829" y="246532"/>
                    </a:lnTo>
                    <a:lnTo>
                      <a:pt x="915885" y="247002"/>
                    </a:lnTo>
                    <a:lnTo>
                      <a:pt x="924153" y="244703"/>
                    </a:lnTo>
                    <a:lnTo>
                      <a:pt x="915416" y="243205"/>
                    </a:lnTo>
                    <a:lnTo>
                      <a:pt x="912164" y="237363"/>
                    </a:lnTo>
                    <a:lnTo>
                      <a:pt x="912202" y="233400"/>
                    </a:lnTo>
                    <a:lnTo>
                      <a:pt x="912190" y="230200"/>
                    </a:lnTo>
                    <a:lnTo>
                      <a:pt x="912190" y="229196"/>
                    </a:lnTo>
                    <a:lnTo>
                      <a:pt x="912164" y="227076"/>
                    </a:lnTo>
                    <a:lnTo>
                      <a:pt x="915390" y="222796"/>
                    </a:lnTo>
                    <a:lnTo>
                      <a:pt x="906373" y="223100"/>
                    </a:lnTo>
                    <a:lnTo>
                      <a:pt x="892784" y="223723"/>
                    </a:lnTo>
                    <a:lnTo>
                      <a:pt x="879411" y="224777"/>
                    </a:lnTo>
                    <a:lnTo>
                      <a:pt x="866140" y="226580"/>
                    </a:lnTo>
                    <a:lnTo>
                      <a:pt x="873480" y="230149"/>
                    </a:lnTo>
                    <a:lnTo>
                      <a:pt x="880148" y="229565"/>
                    </a:lnTo>
                    <a:lnTo>
                      <a:pt x="887539" y="229196"/>
                    </a:lnTo>
                    <a:lnTo>
                      <a:pt x="891260" y="230847"/>
                    </a:lnTo>
                    <a:lnTo>
                      <a:pt x="888466" y="232562"/>
                    </a:lnTo>
                    <a:lnTo>
                      <a:pt x="886548" y="233781"/>
                    </a:lnTo>
                    <a:lnTo>
                      <a:pt x="892848" y="238506"/>
                    </a:lnTo>
                    <a:lnTo>
                      <a:pt x="899121" y="243306"/>
                    </a:lnTo>
                    <a:lnTo>
                      <a:pt x="905306" y="248259"/>
                    </a:lnTo>
                    <a:lnTo>
                      <a:pt x="911326" y="253504"/>
                    </a:lnTo>
                    <a:lnTo>
                      <a:pt x="923442" y="263906"/>
                    </a:lnTo>
                    <a:lnTo>
                      <a:pt x="935062" y="275094"/>
                    </a:lnTo>
                    <a:lnTo>
                      <a:pt x="934834" y="269735"/>
                    </a:lnTo>
                    <a:lnTo>
                      <a:pt x="933310" y="263067"/>
                    </a:lnTo>
                    <a:lnTo>
                      <a:pt x="933488" y="258546"/>
                    </a:lnTo>
                    <a:lnTo>
                      <a:pt x="938364" y="259689"/>
                    </a:lnTo>
                    <a:close/>
                  </a:path>
                  <a:path w="1365250" h="1625600">
                    <a:moveTo>
                      <a:pt x="941514" y="1308100"/>
                    </a:moveTo>
                    <a:lnTo>
                      <a:pt x="930846" y="1295400"/>
                    </a:lnTo>
                    <a:lnTo>
                      <a:pt x="920076" y="1308100"/>
                    </a:lnTo>
                    <a:lnTo>
                      <a:pt x="908278" y="1320800"/>
                    </a:lnTo>
                    <a:lnTo>
                      <a:pt x="894473" y="1320800"/>
                    </a:lnTo>
                    <a:lnTo>
                      <a:pt x="906716" y="1308100"/>
                    </a:lnTo>
                    <a:lnTo>
                      <a:pt x="916076" y="1295400"/>
                    </a:lnTo>
                    <a:lnTo>
                      <a:pt x="921346" y="1295400"/>
                    </a:lnTo>
                    <a:lnTo>
                      <a:pt x="921321" y="1282700"/>
                    </a:lnTo>
                    <a:lnTo>
                      <a:pt x="910031" y="1295400"/>
                    </a:lnTo>
                    <a:lnTo>
                      <a:pt x="897750" y="1308100"/>
                    </a:lnTo>
                    <a:lnTo>
                      <a:pt x="875652" y="1308100"/>
                    </a:lnTo>
                    <a:lnTo>
                      <a:pt x="883793" y="1320800"/>
                    </a:lnTo>
                    <a:lnTo>
                      <a:pt x="888720" y="1320800"/>
                    </a:lnTo>
                    <a:lnTo>
                      <a:pt x="890689" y="1333500"/>
                    </a:lnTo>
                    <a:lnTo>
                      <a:pt x="899299" y="1333500"/>
                    </a:lnTo>
                    <a:lnTo>
                      <a:pt x="910780" y="1320800"/>
                    </a:lnTo>
                    <a:lnTo>
                      <a:pt x="923963" y="1320800"/>
                    </a:lnTo>
                    <a:lnTo>
                      <a:pt x="938403" y="1308100"/>
                    </a:lnTo>
                    <a:lnTo>
                      <a:pt x="941514" y="1308100"/>
                    </a:lnTo>
                    <a:close/>
                  </a:path>
                  <a:path w="1365250" h="1625600">
                    <a:moveTo>
                      <a:pt x="943838" y="380542"/>
                    </a:moveTo>
                    <a:lnTo>
                      <a:pt x="936904" y="376758"/>
                    </a:lnTo>
                    <a:lnTo>
                      <a:pt x="929894" y="372554"/>
                    </a:lnTo>
                    <a:lnTo>
                      <a:pt x="934135" y="371157"/>
                    </a:lnTo>
                    <a:lnTo>
                      <a:pt x="938758" y="369506"/>
                    </a:lnTo>
                    <a:lnTo>
                      <a:pt x="939165" y="369354"/>
                    </a:lnTo>
                    <a:lnTo>
                      <a:pt x="932789" y="362635"/>
                    </a:lnTo>
                    <a:lnTo>
                      <a:pt x="930338" y="359029"/>
                    </a:lnTo>
                    <a:lnTo>
                      <a:pt x="925677" y="352171"/>
                    </a:lnTo>
                    <a:lnTo>
                      <a:pt x="925360" y="352018"/>
                    </a:lnTo>
                    <a:lnTo>
                      <a:pt x="925360" y="369506"/>
                    </a:lnTo>
                    <a:lnTo>
                      <a:pt x="921486" y="366547"/>
                    </a:lnTo>
                    <a:lnTo>
                      <a:pt x="918552" y="363156"/>
                    </a:lnTo>
                    <a:lnTo>
                      <a:pt x="918921" y="359029"/>
                    </a:lnTo>
                    <a:lnTo>
                      <a:pt x="925360" y="369506"/>
                    </a:lnTo>
                    <a:lnTo>
                      <a:pt x="925360" y="352018"/>
                    </a:lnTo>
                    <a:lnTo>
                      <a:pt x="915809" y="347103"/>
                    </a:lnTo>
                    <a:lnTo>
                      <a:pt x="905802" y="343636"/>
                    </a:lnTo>
                    <a:lnTo>
                      <a:pt x="898283" y="337972"/>
                    </a:lnTo>
                    <a:lnTo>
                      <a:pt x="902169" y="339801"/>
                    </a:lnTo>
                    <a:lnTo>
                      <a:pt x="901395" y="337972"/>
                    </a:lnTo>
                    <a:lnTo>
                      <a:pt x="899604" y="333743"/>
                    </a:lnTo>
                    <a:lnTo>
                      <a:pt x="895261" y="328409"/>
                    </a:lnTo>
                    <a:lnTo>
                      <a:pt x="894715" y="327990"/>
                    </a:lnTo>
                    <a:lnTo>
                      <a:pt x="884986" y="320484"/>
                    </a:lnTo>
                    <a:lnTo>
                      <a:pt x="879233" y="317550"/>
                    </a:lnTo>
                    <a:lnTo>
                      <a:pt x="873391" y="317373"/>
                    </a:lnTo>
                    <a:lnTo>
                      <a:pt x="879221" y="312508"/>
                    </a:lnTo>
                    <a:lnTo>
                      <a:pt x="887984" y="318211"/>
                    </a:lnTo>
                    <a:lnTo>
                      <a:pt x="895337" y="323100"/>
                    </a:lnTo>
                    <a:lnTo>
                      <a:pt x="896924" y="315734"/>
                    </a:lnTo>
                    <a:lnTo>
                      <a:pt x="903871" y="324256"/>
                    </a:lnTo>
                    <a:lnTo>
                      <a:pt x="913917" y="331292"/>
                    </a:lnTo>
                    <a:lnTo>
                      <a:pt x="924306" y="337400"/>
                    </a:lnTo>
                    <a:lnTo>
                      <a:pt x="932319" y="343204"/>
                    </a:lnTo>
                    <a:lnTo>
                      <a:pt x="927227" y="330479"/>
                    </a:lnTo>
                    <a:lnTo>
                      <a:pt x="925779" y="318211"/>
                    </a:lnTo>
                    <a:lnTo>
                      <a:pt x="925817" y="317373"/>
                    </a:lnTo>
                    <a:lnTo>
                      <a:pt x="926160" y="315734"/>
                    </a:lnTo>
                    <a:lnTo>
                      <a:pt x="926833" y="312508"/>
                    </a:lnTo>
                    <a:lnTo>
                      <a:pt x="926985" y="311759"/>
                    </a:lnTo>
                    <a:lnTo>
                      <a:pt x="927874" y="307555"/>
                    </a:lnTo>
                    <a:lnTo>
                      <a:pt x="933704" y="302285"/>
                    </a:lnTo>
                    <a:lnTo>
                      <a:pt x="922388" y="297129"/>
                    </a:lnTo>
                    <a:lnTo>
                      <a:pt x="914476" y="296837"/>
                    </a:lnTo>
                    <a:lnTo>
                      <a:pt x="908926" y="299732"/>
                    </a:lnTo>
                    <a:lnTo>
                      <a:pt x="904697" y="304152"/>
                    </a:lnTo>
                    <a:lnTo>
                      <a:pt x="900734" y="308622"/>
                    </a:lnTo>
                    <a:lnTo>
                      <a:pt x="896099" y="311607"/>
                    </a:lnTo>
                    <a:lnTo>
                      <a:pt x="889876" y="311759"/>
                    </a:lnTo>
                    <a:lnTo>
                      <a:pt x="881113" y="307746"/>
                    </a:lnTo>
                    <a:lnTo>
                      <a:pt x="874699" y="300164"/>
                    </a:lnTo>
                    <a:lnTo>
                      <a:pt x="866813" y="290830"/>
                    </a:lnTo>
                    <a:lnTo>
                      <a:pt x="861161" y="293662"/>
                    </a:lnTo>
                    <a:lnTo>
                      <a:pt x="855433" y="297002"/>
                    </a:lnTo>
                    <a:lnTo>
                      <a:pt x="849896" y="300164"/>
                    </a:lnTo>
                    <a:lnTo>
                      <a:pt x="847775" y="295871"/>
                    </a:lnTo>
                    <a:lnTo>
                      <a:pt x="851623" y="292798"/>
                    </a:lnTo>
                    <a:lnTo>
                      <a:pt x="854316" y="289102"/>
                    </a:lnTo>
                    <a:lnTo>
                      <a:pt x="848702" y="282943"/>
                    </a:lnTo>
                    <a:lnTo>
                      <a:pt x="842530" y="282803"/>
                    </a:lnTo>
                    <a:lnTo>
                      <a:pt x="837222" y="279679"/>
                    </a:lnTo>
                    <a:lnTo>
                      <a:pt x="832434" y="276428"/>
                    </a:lnTo>
                    <a:lnTo>
                      <a:pt x="827862" y="275945"/>
                    </a:lnTo>
                    <a:lnTo>
                      <a:pt x="829437" y="274078"/>
                    </a:lnTo>
                    <a:lnTo>
                      <a:pt x="829741" y="273710"/>
                    </a:lnTo>
                    <a:lnTo>
                      <a:pt x="830465" y="272859"/>
                    </a:lnTo>
                    <a:lnTo>
                      <a:pt x="831837" y="271043"/>
                    </a:lnTo>
                    <a:lnTo>
                      <a:pt x="833107" y="269367"/>
                    </a:lnTo>
                    <a:lnTo>
                      <a:pt x="825157" y="263563"/>
                    </a:lnTo>
                    <a:lnTo>
                      <a:pt x="823493" y="265061"/>
                    </a:lnTo>
                    <a:lnTo>
                      <a:pt x="820724" y="271043"/>
                    </a:lnTo>
                    <a:lnTo>
                      <a:pt x="814400" y="267550"/>
                    </a:lnTo>
                    <a:lnTo>
                      <a:pt x="814882" y="265544"/>
                    </a:lnTo>
                    <a:lnTo>
                      <a:pt x="816546" y="258787"/>
                    </a:lnTo>
                    <a:lnTo>
                      <a:pt x="821207" y="260197"/>
                    </a:lnTo>
                    <a:lnTo>
                      <a:pt x="825373" y="261886"/>
                    </a:lnTo>
                    <a:lnTo>
                      <a:pt x="829437" y="263829"/>
                    </a:lnTo>
                    <a:lnTo>
                      <a:pt x="833120" y="265722"/>
                    </a:lnTo>
                    <a:lnTo>
                      <a:pt x="833424" y="258787"/>
                    </a:lnTo>
                    <a:lnTo>
                      <a:pt x="833539" y="256463"/>
                    </a:lnTo>
                    <a:lnTo>
                      <a:pt x="821880" y="252488"/>
                    </a:lnTo>
                    <a:lnTo>
                      <a:pt x="815276" y="256133"/>
                    </a:lnTo>
                    <a:lnTo>
                      <a:pt x="811123" y="262597"/>
                    </a:lnTo>
                    <a:lnTo>
                      <a:pt x="806818" y="267106"/>
                    </a:lnTo>
                    <a:lnTo>
                      <a:pt x="808405" y="265544"/>
                    </a:lnTo>
                    <a:lnTo>
                      <a:pt x="808723" y="267233"/>
                    </a:lnTo>
                    <a:lnTo>
                      <a:pt x="810907" y="268947"/>
                    </a:lnTo>
                    <a:lnTo>
                      <a:pt x="807974" y="273710"/>
                    </a:lnTo>
                    <a:lnTo>
                      <a:pt x="802779" y="265252"/>
                    </a:lnTo>
                    <a:lnTo>
                      <a:pt x="800366" y="271691"/>
                    </a:lnTo>
                    <a:lnTo>
                      <a:pt x="803033" y="273888"/>
                    </a:lnTo>
                    <a:lnTo>
                      <a:pt x="806767" y="274091"/>
                    </a:lnTo>
                    <a:lnTo>
                      <a:pt x="810183" y="274091"/>
                    </a:lnTo>
                    <a:lnTo>
                      <a:pt x="806170" y="275031"/>
                    </a:lnTo>
                    <a:lnTo>
                      <a:pt x="831138" y="296062"/>
                    </a:lnTo>
                    <a:lnTo>
                      <a:pt x="845439" y="305206"/>
                    </a:lnTo>
                    <a:lnTo>
                      <a:pt x="873252" y="327990"/>
                    </a:lnTo>
                    <a:lnTo>
                      <a:pt x="867562" y="325831"/>
                    </a:lnTo>
                    <a:lnTo>
                      <a:pt x="867460" y="329361"/>
                    </a:lnTo>
                    <a:lnTo>
                      <a:pt x="873010" y="334606"/>
                    </a:lnTo>
                    <a:lnTo>
                      <a:pt x="877544" y="339318"/>
                    </a:lnTo>
                    <a:lnTo>
                      <a:pt x="885748" y="348119"/>
                    </a:lnTo>
                    <a:lnTo>
                      <a:pt x="889139" y="352958"/>
                    </a:lnTo>
                    <a:lnTo>
                      <a:pt x="898664" y="364223"/>
                    </a:lnTo>
                    <a:lnTo>
                      <a:pt x="905052" y="371665"/>
                    </a:lnTo>
                    <a:lnTo>
                      <a:pt x="912583" y="379907"/>
                    </a:lnTo>
                    <a:lnTo>
                      <a:pt x="921766" y="389153"/>
                    </a:lnTo>
                    <a:lnTo>
                      <a:pt x="940777" y="382879"/>
                    </a:lnTo>
                    <a:lnTo>
                      <a:pt x="943838" y="380542"/>
                    </a:lnTo>
                    <a:close/>
                  </a:path>
                  <a:path w="1365250" h="1625600">
                    <a:moveTo>
                      <a:pt x="959040" y="1271257"/>
                    </a:moveTo>
                    <a:lnTo>
                      <a:pt x="956995" y="1271041"/>
                    </a:lnTo>
                    <a:lnTo>
                      <a:pt x="946175" y="1283512"/>
                    </a:lnTo>
                    <a:lnTo>
                      <a:pt x="948156" y="1283804"/>
                    </a:lnTo>
                    <a:lnTo>
                      <a:pt x="959040" y="1271257"/>
                    </a:lnTo>
                    <a:close/>
                  </a:path>
                  <a:path w="1365250" h="1625600">
                    <a:moveTo>
                      <a:pt x="979817" y="279400"/>
                    </a:moveTo>
                    <a:lnTo>
                      <a:pt x="979678" y="279234"/>
                    </a:lnTo>
                    <a:lnTo>
                      <a:pt x="979652" y="279400"/>
                    </a:lnTo>
                    <a:lnTo>
                      <a:pt x="979817" y="279400"/>
                    </a:lnTo>
                    <a:close/>
                  </a:path>
                  <a:path w="1365250" h="1625600">
                    <a:moveTo>
                      <a:pt x="986828" y="266700"/>
                    </a:moveTo>
                    <a:lnTo>
                      <a:pt x="978547" y="254000"/>
                    </a:lnTo>
                    <a:lnTo>
                      <a:pt x="959269" y="254000"/>
                    </a:lnTo>
                    <a:lnTo>
                      <a:pt x="979678" y="279234"/>
                    </a:lnTo>
                    <a:lnTo>
                      <a:pt x="981925" y="266700"/>
                    </a:lnTo>
                    <a:lnTo>
                      <a:pt x="986828" y="266700"/>
                    </a:lnTo>
                    <a:close/>
                  </a:path>
                  <a:path w="1365250" h="1625600">
                    <a:moveTo>
                      <a:pt x="992200" y="1003300"/>
                    </a:moveTo>
                    <a:lnTo>
                      <a:pt x="989431" y="990600"/>
                    </a:lnTo>
                    <a:lnTo>
                      <a:pt x="988885" y="991895"/>
                    </a:lnTo>
                    <a:lnTo>
                      <a:pt x="992200" y="1003300"/>
                    </a:lnTo>
                    <a:close/>
                  </a:path>
                  <a:path w="1365250" h="1625600">
                    <a:moveTo>
                      <a:pt x="993178" y="101600"/>
                    </a:moveTo>
                    <a:lnTo>
                      <a:pt x="986078" y="89268"/>
                    </a:lnTo>
                    <a:lnTo>
                      <a:pt x="985799" y="88900"/>
                    </a:lnTo>
                    <a:lnTo>
                      <a:pt x="991501" y="101600"/>
                    </a:lnTo>
                    <a:lnTo>
                      <a:pt x="993178" y="101600"/>
                    </a:lnTo>
                    <a:close/>
                  </a:path>
                  <a:path w="1365250" h="1625600">
                    <a:moveTo>
                      <a:pt x="1000302" y="457200"/>
                    </a:moveTo>
                    <a:lnTo>
                      <a:pt x="989799" y="444500"/>
                    </a:lnTo>
                    <a:lnTo>
                      <a:pt x="994156" y="457200"/>
                    </a:lnTo>
                    <a:lnTo>
                      <a:pt x="1000302" y="457200"/>
                    </a:lnTo>
                    <a:close/>
                  </a:path>
                  <a:path w="1365250" h="1625600">
                    <a:moveTo>
                      <a:pt x="1004646" y="279400"/>
                    </a:moveTo>
                    <a:lnTo>
                      <a:pt x="1000556" y="266700"/>
                    </a:lnTo>
                    <a:lnTo>
                      <a:pt x="990422" y="266700"/>
                    </a:lnTo>
                    <a:lnTo>
                      <a:pt x="1000696" y="279400"/>
                    </a:lnTo>
                    <a:lnTo>
                      <a:pt x="1004646" y="279400"/>
                    </a:lnTo>
                    <a:close/>
                  </a:path>
                  <a:path w="1365250" h="1625600">
                    <a:moveTo>
                      <a:pt x="1016965" y="1095527"/>
                    </a:moveTo>
                    <a:lnTo>
                      <a:pt x="1016812" y="1093825"/>
                    </a:lnTo>
                    <a:lnTo>
                      <a:pt x="1015263" y="1096086"/>
                    </a:lnTo>
                    <a:lnTo>
                      <a:pt x="1014158" y="1098575"/>
                    </a:lnTo>
                    <a:lnTo>
                      <a:pt x="1014209" y="1101483"/>
                    </a:lnTo>
                    <a:lnTo>
                      <a:pt x="1016546" y="1097889"/>
                    </a:lnTo>
                    <a:lnTo>
                      <a:pt x="1016965" y="1095527"/>
                    </a:lnTo>
                    <a:close/>
                  </a:path>
                  <a:path w="1365250" h="1625600">
                    <a:moveTo>
                      <a:pt x="1020838" y="1256055"/>
                    </a:moveTo>
                    <a:lnTo>
                      <a:pt x="1019937" y="1257300"/>
                    </a:lnTo>
                    <a:lnTo>
                      <a:pt x="1020622" y="1257300"/>
                    </a:lnTo>
                    <a:lnTo>
                      <a:pt x="1020838" y="1256055"/>
                    </a:lnTo>
                    <a:close/>
                  </a:path>
                  <a:path w="1365250" h="1625600">
                    <a:moveTo>
                      <a:pt x="1029081" y="1244600"/>
                    </a:moveTo>
                    <a:lnTo>
                      <a:pt x="1022807" y="1244600"/>
                    </a:lnTo>
                    <a:lnTo>
                      <a:pt x="1020838" y="1256055"/>
                    </a:lnTo>
                    <a:lnTo>
                      <a:pt x="1029081" y="1244600"/>
                    </a:lnTo>
                    <a:close/>
                  </a:path>
                  <a:path w="1365250" h="1625600">
                    <a:moveTo>
                      <a:pt x="1037551" y="158102"/>
                    </a:moveTo>
                    <a:lnTo>
                      <a:pt x="1028357" y="157035"/>
                    </a:lnTo>
                    <a:lnTo>
                      <a:pt x="1028496" y="157162"/>
                    </a:lnTo>
                    <a:lnTo>
                      <a:pt x="1031303" y="158153"/>
                    </a:lnTo>
                    <a:lnTo>
                      <a:pt x="1033995" y="158978"/>
                    </a:lnTo>
                    <a:lnTo>
                      <a:pt x="1036408" y="159626"/>
                    </a:lnTo>
                    <a:lnTo>
                      <a:pt x="1036840" y="159232"/>
                    </a:lnTo>
                    <a:lnTo>
                      <a:pt x="1037323" y="158978"/>
                    </a:lnTo>
                    <a:lnTo>
                      <a:pt x="1037551" y="158102"/>
                    </a:lnTo>
                    <a:close/>
                  </a:path>
                  <a:path w="1365250" h="1625600">
                    <a:moveTo>
                      <a:pt x="1038885" y="503097"/>
                    </a:moveTo>
                    <a:lnTo>
                      <a:pt x="1033513" y="502272"/>
                    </a:lnTo>
                    <a:lnTo>
                      <a:pt x="1036548" y="503758"/>
                    </a:lnTo>
                    <a:lnTo>
                      <a:pt x="1038148" y="503859"/>
                    </a:lnTo>
                    <a:lnTo>
                      <a:pt x="1038885" y="503097"/>
                    </a:lnTo>
                    <a:close/>
                  </a:path>
                  <a:path w="1365250" h="1625600">
                    <a:moveTo>
                      <a:pt x="1044943" y="990600"/>
                    </a:moveTo>
                    <a:lnTo>
                      <a:pt x="1044117" y="1003300"/>
                    </a:lnTo>
                    <a:lnTo>
                      <a:pt x="1044206" y="1003160"/>
                    </a:lnTo>
                    <a:lnTo>
                      <a:pt x="1044943" y="990600"/>
                    </a:lnTo>
                    <a:close/>
                  </a:path>
                  <a:path w="1365250" h="1625600">
                    <a:moveTo>
                      <a:pt x="1053719" y="1040053"/>
                    </a:moveTo>
                    <a:lnTo>
                      <a:pt x="1053198" y="1040257"/>
                    </a:lnTo>
                    <a:lnTo>
                      <a:pt x="1052766" y="1040549"/>
                    </a:lnTo>
                    <a:lnTo>
                      <a:pt x="1052233" y="1040726"/>
                    </a:lnTo>
                    <a:lnTo>
                      <a:pt x="1052766" y="1042746"/>
                    </a:lnTo>
                    <a:lnTo>
                      <a:pt x="1053096" y="1041819"/>
                    </a:lnTo>
                    <a:lnTo>
                      <a:pt x="1053414" y="1040930"/>
                    </a:lnTo>
                    <a:lnTo>
                      <a:pt x="1053719" y="1040053"/>
                    </a:lnTo>
                    <a:close/>
                  </a:path>
                  <a:path w="1365250" h="1625600">
                    <a:moveTo>
                      <a:pt x="1060767" y="114300"/>
                    </a:moveTo>
                    <a:lnTo>
                      <a:pt x="1057605" y="101600"/>
                    </a:lnTo>
                    <a:lnTo>
                      <a:pt x="1059053" y="101600"/>
                    </a:lnTo>
                    <a:lnTo>
                      <a:pt x="1055281" y="88900"/>
                    </a:lnTo>
                    <a:lnTo>
                      <a:pt x="1050874" y="76200"/>
                    </a:lnTo>
                    <a:lnTo>
                      <a:pt x="1044651" y="76200"/>
                    </a:lnTo>
                    <a:lnTo>
                      <a:pt x="1035443" y="63500"/>
                    </a:lnTo>
                    <a:lnTo>
                      <a:pt x="1033678" y="88900"/>
                    </a:lnTo>
                    <a:lnTo>
                      <a:pt x="1027201" y="79324"/>
                    </a:lnTo>
                    <a:lnTo>
                      <a:pt x="1027201" y="101600"/>
                    </a:lnTo>
                    <a:lnTo>
                      <a:pt x="1025309" y="101600"/>
                    </a:lnTo>
                    <a:lnTo>
                      <a:pt x="1016520" y="88900"/>
                    </a:lnTo>
                    <a:lnTo>
                      <a:pt x="1027201" y="101600"/>
                    </a:lnTo>
                    <a:lnTo>
                      <a:pt x="1027201" y="79324"/>
                    </a:lnTo>
                    <a:lnTo>
                      <a:pt x="1025093" y="76200"/>
                    </a:lnTo>
                    <a:lnTo>
                      <a:pt x="1014476" y="76200"/>
                    </a:lnTo>
                    <a:lnTo>
                      <a:pt x="1003642" y="63500"/>
                    </a:lnTo>
                    <a:lnTo>
                      <a:pt x="994410" y="63500"/>
                    </a:lnTo>
                    <a:lnTo>
                      <a:pt x="991374" y="50800"/>
                    </a:lnTo>
                    <a:lnTo>
                      <a:pt x="986053" y="38100"/>
                    </a:lnTo>
                    <a:lnTo>
                      <a:pt x="995146" y="38100"/>
                    </a:lnTo>
                    <a:lnTo>
                      <a:pt x="980490" y="25400"/>
                    </a:lnTo>
                    <a:lnTo>
                      <a:pt x="922629" y="25400"/>
                    </a:lnTo>
                    <a:lnTo>
                      <a:pt x="932472" y="38100"/>
                    </a:lnTo>
                    <a:lnTo>
                      <a:pt x="920940" y="38100"/>
                    </a:lnTo>
                    <a:lnTo>
                      <a:pt x="919454" y="50800"/>
                    </a:lnTo>
                    <a:lnTo>
                      <a:pt x="945515" y="50800"/>
                    </a:lnTo>
                    <a:lnTo>
                      <a:pt x="952639" y="63500"/>
                    </a:lnTo>
                    <a:lnTo>
                      <a:pt x="959192" y="76200"/>
                    </a:lnTo>
                    <a:lnTo>
                      <a:pt x="972096" y="76200"/>
                    </a:lnTo>
                    <a:lnTo>
                      <a:pt x="978852" y="88900"/>
                    </a:lnTo>
                    <a:lnTo>
                      <a:pt x="985799" y="88900"/>
                    </a:lnTo>
                    <a:lnTo>
                      <a:pt x="986078" y="89268"/>
                    </a:lnTo>
                    <a:lnTo>
                      <a:pt x="995654" y="101600"/>
                    </a:lnTo>
                    <a:lnTo>
                      <a:pt x="1013942" y="101600"/>
                    </a:lnTo>
                    <a:lnTo>
                      <a:pt x="1022858" y="114300"/>
                    </a:lnTo>
                    <a:lnTo>
                      <a:pt x="1028877" y="114300"/>
                    </a:lnTo>
                    <a:lnTo>
                      <a:pt x="1028623" y="103289"/>
                    </a:lnTo>
                    <a:lnTo>
                      <a:pt x="1037907" y="114300"/>
                    </a:lnTo>
                    <a:lnTo>
                      <a:pt x="1048588" y="114300"/>
                    </a:lnTo>
                    <a:lnTo>
                      <a:pt x="1053858" y="127000"/>
                    </a:lnTo>
                    <a:lnTo>
                      <a:pt x="1056500" y="127000"/>
                    </a:lnTo>
                    <a:lnTo>
                      <a:pt x="1053642" y="114300"/>
                    </a:lnTo>
                    <a:lnTo>
                      <a:pt x="1050848" y="101600"/>
                    </a:lnTo>
                    <a:lnTo>
                      <a:pt x="1056233" y="114300"/>
                    </a:lnTo>
                    <a:lnTo>
                      <a:pt x="1060767" y="114300"/>
                    </a:lnTo>
                    <a:close/>
                  </a:path>
                  <a:path w="1365250" h="1625600">
                    <a:moveTo>
                      <a:pt x="1068616" y="114300"/>
                    </a:moveTo>
                    <a:lnTo>
                      <a:pt x="1063205" y="101600"/>
                    </a:lnTo>
                    <a:lnTo>
                      <a:pt x="1061631" y="101600"/>
                    </a:lnTo>
                    <a:lnTo>
                      <a:pt x="1065707" y="114300"/>
                    </a:lnTo>
                    <a:lnTo>
                      <a:pt x="1068616" y="114300"/>
                    </a:lnTo>
                    <a:close/>
                  </a:path>
                  <a:path w="1365250" h="1625600">
                    <a:moveTo>
                      <a:pt x="1069568" y="569734"/>
                    </a:moveTo>
                    <a:lnTo>
                      <a:pt x="1068209" y="569531"/>
                    </a:lnTo>
                    <a:lnTo>
                      <a:pt x="1066723" y="569061"/>
                    </a:lnTo>
                    <a:lnTo>
                      <a:pt x="1064717" y="568134"/>
                    </a:lnTo>
                    <a:lnTo>
                      <a:pt x="1066863" y="569188"/>
                    </a:lnTo>
                    <a:lnTo>
                      <a:pt x="1068349" y="569607"/>
                    </a:lnTo>
                    <a:lnTo>
                      <a:pt x="1069568" y="569734"/>
                    </a:lnTo>
                    <a:close/>
                  </a:path>
                  <a:path w="1365250" h="1625600">
                    <a:moveTo>
                      <a:pt x="1070165" y="569772"/>
                    </a:moveTo>
                    <a:lnTo>
                      <a:pt x="1069962" y="569772"/>
                    </a:lnTo>
                    <a:lnTo>
                      <a:pt x="1069568" y="569734"/>
                    </a:lnTo>
                    <a:lnTo>
                      <a:pt x="1069975" y="569849"/>
                    </a:lnTo>
                    <a:lnTo>
                      <a:pt x="1070165" y="569772"/>
                    </a:lnTo>
                    <a:close/>
                  </a:path>
                  <a:path w="1365250" h="1625600">
                    <a:moveTo>
                      <a:pt x="1070610" y="569734"/>
                    </a:moveTo>
                    <a:lnTo>
                      <a:pt x="1070292" y="569722"/>
                    </a:lnTo>
                    <a:lnTo>
                      <a:pt x="1070610" y="569734"/>
                    </a:lnTo>
                    <a:close/>
                  </a:path>
                  <a:path w="1365250" h="1625600">
                    <a:moveTo>
                      <a:pt x="1071067" y="569633"/>
                    </a:moveTo>
                    <a:lnTo>
                      <a:pt x="1070610" y="569734"/>
                    </a:lnTo>
                    <a:lnTo>
                      <a:pt x="1070991" y="569683"/>
                    </a:lnTo>
                    <a:close/>
                  </a:path>
                  <a:path w="1365250" h="1625600">
                    <a:moveTo>
                      <a:pt x="1071613" y="569391"/>
                    </a:moveTo>
                    <a:lnTo>
                      <a:pt x="1071295" y="569518"/>
                    </a:lnTo>
                    <a:lnTo>
                      <a:pt x="1071067" y="569633"/>
                    </a:lnTo>
                    <a:lnTo>
                      <a:pt x="1071359" y="569620"/>
                    </a:lnTo>
                    <a:lnTo>
                      <a:pt x="1071613" y="569391"/>
                    </a:lnTo>
                    <a:close/>
                  </a:path>
                  <a:path w="1365250" h="1625600">
                    <a:moveTo>
                      <a:pt x="1073137" y="1040841"/>
                    </a:moveTo>
                    <a:lnTo>
                      <a:pt x="1067714" y="1046086"/>
                    </a:lnTo>
                    <a:lnTo>
                      <a:pt x="1061821" y="1050848"/>
                    </a:lnTo>
                    <a:lnTo>
                      <a:pt x="1056157" y="1055801"/>
                    </a:lnTo>
                    <a:lnTo>
                      <a:pt x="1052766" y="1042746"/>
                    </a:lnTo>
                    <a:lnTo>
                      <a:pt x="1051953" y="1045121"/>
                    </a:lnTo>
                    <a:lnTo>
                      <a:pt x="1044727" y="1053452"/>
                    </a:lnTo>
                    <a:lnTo>
                      <a:pt x="1039672" y="1056754"/>
                    </a:lnTo>
                    <a:lnTo>
                      <a:pt x="1036129" y="1056779"/>
                    </a:lnTo>
                    <a:lnTo>
                      <a:pt x="1030782" y="1053858"/>
                    </a:lnTo>
                    <a:lnTo>
                      <a:pt x="1027430" y="1054176"/>
                    </a:lnTo>
                    <a:lnTo>
                      <a:pt x="1022540" y="1057821"/>
                    </a:lnTo>
                    <a:lnTo>
                      <a:pt x="1015301" y="1066406"/>
                    </a:lnTo>
                    <a:lnTo>
                      <a:pt x="1015580" y="1064463"/>
                    </a:lnTo>
                    <a:lnTo>
                      <a:pt x="1015199" y="1063028"/>
                    </a:lnTo>
                    <a:lnTo>
                      <a:pt x="1015060" y="1061618"/>
                    </a:lnTo>
                    <a:lnTo>
                      <a:pt x="1016292" y="1059535"/>
                    </a:lnTo>
                    <a:lnTo>
                      <a:pt x="1017155" y="1057478"/>
                    </a:lnTo>
                    <a:lnTo>
                      <a:pt x="1017485" y="1055509"/>
                    </a:lnTo>
                    <a:lnTo>
                      <a:pt x="1015060" y="1057986"/>
                    </a:lnTo>
                    <a:lnTo>
                      <a:pt x="1014882" y="1059789"/>
                    </a:lnTo>
                    <a:lnTo>
                      <a:pt x="1015047" y="1061618"/>
                    </a:lnTo>
                    <a:lnTo>
                      <a:pt x="1006297" y="1071943"/>
                    </a:lnTo>
                    <a:lnTo>
                      <a:pt x="995591" y="1082065"/>
                    </a:lnTo>
                    <a:lnTo>
                      <a:pt x="987348" y="1091768"/>
                    </a:lnTo>
                    <a:lnTo>
                      <a:pt x="985977" y="1100861"/>
                    </a:lnTo>
                    <a:lnTo>
                      <a:pt x="992339" y="1097127"/>
                    </a:lnTo>
                    <a:lnTo>
                      <a:pt x="1002550" y="1092936"/>
                    </a:lnTo>
                    <a:lnTo>
                      <a:pt x="1012177" y="1090942"/>
                    </a:lnTo>
                    <a:lnTo>
                      <a:pt x="1016812" y="1093825"/>
                    </a:lnTo>
                    <a:lnTo>
                      <a:pt x="1023442" y="1087602"/>
                    </a:lnTo>
                    <a:lnTo>
                      <a:pt x="1031887" y="1082662"/>
                    </a:lnTo>
                    <a:lnTo>
                      <a:pt x="1039685" y="1078395"/>
                    </a:lnTo>
                    <a:lnTo>
                      <a:pt x="1044346" y="1074254"/>
                    </a:lnTo>
                    <a:lnTo>
                      <a:pt x="1035583" y="1076236"/>
                    </a:lnTo>
                    <a:lnTo>
                      <a:pt x="1034249" y="1072515"/>
                    </a:lnTo>
                    <a:lnTo>
                      <a:pt x="1037412" y="1065288"/>
                    </a:lnTo>
                    <a:lnTo>
                      <a:pt x="1042162" y="1056830"/>
                    </a:lnTo>
                    <a:lnTo>
                      <a:pt x="1047496" y="1055916"/>
                    </a:lnTo>
                    <a:lnTo>
                      <a:pt x="1049743" y="1058532"/>
                    </a:lnTo>
                    <a:lnTo>
                      <a:pt x="1051598" y="1061161"/>
                    </a:lnTo>
                    <a:lnTo>
                      <a:pt x="1055827" y="1060259"/>
                    </a:lnTo>
                    <a:lnTo>
                      <a:pt x="1068946" y="1045806"/>
                    </a:lnTo>
                    <a:lnTo>
                      <a:pt x="1073137" y="1040841"/>
                    </a:lnTo>
                    <a:close/>
                  </a:path>
                  <a:path w="1365250" h="1625600">
                    <a:moveTo>
                      <a:pt x="1074839" y="1209636"/>
                    </a:moveTo>
                    <a:lnTo>
                      <a:pt x="1067079" y="1219200"/>
                    </a:lnTo>
                    <a:lnTo>
                      <a:pt x="1055624" y="1219200"/>
                    </a:lnTo>
                    <a:lnTo>
                      <a:pt x="1046988" y="1231900"/>
                    </a:lnTo>
                    <a:lnTo>
                      <a:pt x="1045146" y="1244600"/>
                    </a:lnTo>
                    <a:lnTo>
                      <a:pt x="1051547" y="1231900"/>
                    </a:lnTo>
                    <a:lnTo>
                      <a:pt x="1057910" y="1231900"/>
                    </a:lnTo>
                    <a:lnTo>
                      <a:pt x="1070521" y="1219200"/>
                    </a:lnTo>
                    <a:lnTo>
                      <a:pt x="1072222" y="1219200"/>
                    </a:lnTo>
                    <a:lnTo>
                      <a:pt x="1074839" y="1209636"/>
                    </a:lnTo>
                    <a:close/>
                  </a:path>
                  <a:path w="1365250" h="1625600">
                    <a:moveTo>
                      <a:pt x="1076134" y="105397"/>
                    </a:moveTo>
                    <a:lnTo>
                      <a:pt x="1073924" y="101600"/>
                    </a:lnTo>
                    <a:lnTo>
                      <a:pt x="1072667" y="101600"/>
                    </a:lnTo>
                    <a:lnTo>
                      <a:pt x="1076134" y="105397"/>
                    </a:lnTo>
                    <a:close/>
                  </a:path>
                  <a:path w="1365250" h="1625600">
                    <a:moveTo>
                      <a:pt x="1077379" y="1206500"/>
                    </a:moveTo>
                    <a:lnTo>
                      <a:pt x="1075690" y="1206500"/>
                    </a:lnTo>
                    <a:lnTo>
                      <a:pt x="1074839" y="1209636"/>
                    </a:lnTo>
                    <a:lnTo>
                      <a:pt x="1077379" y="1206500"/>
                    </a:lnTo>
                    <a:close/>
                  </a:path>
                  <a:path w="1365250" h="1625600">
                    <a:moveTo>
                      <a:pt x="1084313" y="114300"/>
                    </a:moveTo>
                    <a:lnTo>
                      <a:pt x="1076134" y="105397"/>
                    </a:lnTo>
                    <a:lnTo>
                      <a:pt x="1081341" y="114300"/>
                    </a:lnTo>
                    <a:lnTo>
                      <a:pt x="1084313" y="114300"/>
                    </a:lnTo>
                    <a:close/>
                  </a:path>
                  <a:path w="1365250" h="1625600">
                    <a:moveTo>
                      <a:pt x="1088047" y="114300"/>
                    </a:moveTo>
                    <a:lnTo>
                      <a:pt x="1084313" y="114300"/>
                    </a:lnTo>
                    <a:lnTo>
                      <a:pt x="1087780" y="118084"/>
                    </a:lnTo>
                    <a:lnTo>
                      <a:pt x="1088047" y="114300"/>
                    </a:lnTo>
                    <a:close/>
                  </a:path>
                  <a:path w="1365250" h="1625600">
                    <a:moveTo>
                      <a:pt x="1104531" y="850900"/>
                    </a:moveTo>
                    <a:lnTo>
                      <a:pt x="1103122" y="850900"/>
                    </a:lnTo>
                    <a:lnTo>
                      <a:pt x="1104341" y="853135"/>
                    </a:lnTo>
                    <a:lnTo>
                      <a:pt x="1104531" y="850900"/>
                    </a:lnTo>
                    <a:close/>
                  </a:path>
                  <a:path w="1365250" h="1625600">
                    <a:moveTo>
                      <a:pt x="1106373" y="723900"/>
                    </a:moveTo>
                    <a:lnTo>
                      <a:pt x="1104963" y="715416"/>
                    </a:lnTo>
                    <a:lnTo>
                      <a:pt x="1105052" y="723900"/>
                    </a:lnTo>
                    <a:lnTo>
                      <a:pt x="1106373" y="723900"/>
                    </a:lnTo>
                    <a:close/>
                  </a:path>
                  <a:path w="1365250" h="1625600">
                    <a:moveTo>
                      <a:pt x="1118311" y="1155700"/>
                    </a:moveTo>
                    <a:lnTo>
                      <a:pt x="1110970" y="1155700"/>
                    </a:lnTo>
                    <a:lnTo>
                      <a:pt x="1103922" y="1168400"/>
                    </a:lnTo>
                    <a:lnTo>
                      <a:pt x="1096200" y="1181100"/>
                    </a:lnTo>
                    <a:lnTo>
                      <a:pt x="1106830" y="1181100"/>
                    </a:lnTo>
                    <a:lnTo>
                      <a:pt x="1113282" y="1168400"/>
                    </a:lnTo>
                    <a:lnTo>
                      <a:pt x="1118311" y="1155700"/>
                    </a:lnTo>
                    <a:close/>
                  </a:path>
                  <a:path w="1365250" h="1625600">
                    <a:moveTo>
                      <a:pt x="1128598" y="853033"/>
                    </a:moveTo>
                    <a:lnTo>
                      <a:pt x="1127569" y="853630"/>
                    </a:lnTo>
                    <a:lnTo>
                      <a:pt x="1127963" y="853490"/>
                    </a:lnTo>
                    <a:lnTo>
                      <a:pt x="1128598" y="853033"/>
                    </a:lnTo>
                    <a:close/>
                  </a:path>
                  <a:path w="1365250" h="1625600">
                    <a:moveTo>
                      <a:pt x="1165923" y="774700"/>
                    </a:moveTo>
                    <a:lnTo>
                      <a:pt x="1163713" y="762000"/>
                    </a:lnTo>
                    <a:lnTo>
                      <a:pt x="1159344" y="774700"/>
                    </a:lnTo>
                    <a:lnTo>
                      <a:pt x="1165923" y="774700"/>
                    </a:lnTo>
                    <a:close/>
                  </a:path>
                  <a:path w="1365250" h="1625600">
                    <a:moveTo>
                      <a:pt x="1180363" y="685800"/>
                    </a:moveTo>
                    <a:lnTo>
                      <a:pt x="1179029" y="673100"/>
                    </a:lnTo>
                    <a:lnTo>
                      <a:pt x="1175004" y="673100"/>
                    </a:lnTo>
                    <a:lnTo>
                      <a:pt x="1174877" y="685800"/>
                    </a:lnTo>
                    <a:lnTo>
                      <a:pt x="1175969" y="685800"/>
                    </a:lnTo>
                    <a:lnTo>
                      <a:pt x="1177671" y="698500"/>
                    </a:lnTo>
                    <a:lnTo>
                      <a:pt x="1179931" y="685800"/>
                    </a:lnTo>
                    <a:lnTo>
                      <a:pt x="1180363" y="685800"/>
                    </a:lnTo>
                    <a:close/>
                  </a:path>
                  <a:path w="1365250" h="1625600">
                    <a:moveTo>
                      <a:pt x="1183601" y="787400"/>
                    </a:moveTo>
                    <a:lnTo>
                      <a:pt x="1179677" y="774700"/>
                    </a:lnTo>
                    <a:lnTo>
                      <a:pt x="1182865" y="787400"/>
                    </a:lnTo>
                    <a:lnTo>
                      <a:pt x="1183601" y="787400"/>
                    </a:lnTo>
                    <a:close/>
                  </a:path>
                  <a:path w="1365250" h="1625600">
                    <a:moveTo>
                      <a:pt x="1190993" y="787400"/>
                    </a:moveTo>
                    <a:lnTo>
                      <a:pt x="1189596" y="774700"/>
                    </a:lnTo>
                    <a:lnTo>
                      <a:pt x="1183601" y="787400"/>
                    </a:lnTo>
                    <a:lnTo>
                      <a:pt x="1190993" y="787400"/>
                    </a:lnTo>
                    <a:close/>
                  </a:path>
                  <a:path w="1365250" h="1625600">
                    <a:moveTo>
                      <a:pt x="1198841" y="1111770"/>
                    </a:moveTo>
                    <a:lnTo>
                      <a:pt x="1193012" y="1117600"/>
                    </a:lnTo>
                    <a:lnTo>
                      <a:pt x="1195565" y="1117600"/>
                    </a:lnTo>
                    <a:lnTo>
                      <a:pt x="1198841" y="1111770"/>
                    </a:lnTo>
                    <a:close/>
                  </a:path>
                  <a:path w="1365250" h="1625600">
                    <a:moveTo>
                      <a:pt x="1216342" y="1092200"/>
                    </a:moveTo>
                    <a:lnTo>
                      <a:pt x="1211973" y="1092200"/>
                    </a:lnTo>
                    <a:lnTo>
                      <a:pt x="1202702" y="1104900"/>
                    </a:lnTo>
                    <a:lnTo>
                      <a:pt x="1198841" y="1111770"/>
                    </a:lnTo>
                    <a:lnTo>
                      <a:pt x="1205699" y="1104900"/>
                    </a:lnTo>
                    <a:lnTo>
                      <a:pt x="1209725" y="1104900"/>
                    </a:lnTo>
                    <a:lnTo>
                      <a:pt x="1216342" y="1092200"/>
                    </a:lnTo>
                    <a:close/>
                  </a:path>
                  <a:path w="1365250" h="1625600">
                    <a:moveTo>
                      <a:pt x="1220914" y="1092200"/>
                    </a:moveTo>
                    <a:lnTo>
                      <a:pt x="1218145" y="1088542"/>
                    </a:lnTo>
                    <a:lnTo>
                      <a:pt x="1216342" y="1092200"/>
                    </a:lnTo>
                    <a:lnTo>
                      <a:pt x="1220914" y="1092200"/>
                    </a:lnTo>
                    <a:close/>
                  </a:path>
                  <a:path w="1365250" h="1625600">
                    <a:moveTo>
                      <a:pt x="1224953" y="294474"/>
                    </a:moveTo>
                    <a:lnTo>
                      <a:pt x="1196149" y="269963"/>
                    </a:lnTo>
                    <a:lnTo>
                      <a:pt x="1198562" y="268554"/>
                    </a:lnTo>
                    <a:lnTo>
                      <a:pt x="1197775" y="264528"/>
                    </a:lnTo>
                    <a:lnTo>
                      <a:pt x="1197406" y="260858"/>
                    </a:lnTo>
                    <a:lnTo>
                      <a:pt x="1201089" y="260489"/>
                    </a:lnTo>
                    <a:lnTo>
                      <a:pt x="1198803" y="258635"/>
                    </a:lnTo>
                    <a:lnTo>
                      <a:pt x="1189545" y="248983"/>
                    </a:lnTo>
                    <a:lnTo>
                      <a:pt x="1189507" y="253403"/>
                    </a:lnTo>
                    <a:lnTo>
                      <a:pt x="1194104" y="259372"/>
                    </a:lnTo>
                    <a:lnTo>
                      <a:pt x="1180592" y="256781"/>
                    </a:lnTo>
                    <a:lnTo>
                      <a:pt x="1171498" y="256844"/>
                    </a:lnTo>
                    <a:lnTo>
                      <a:pt x="1161567" y="254736"/>
                    </a:lnTo>
                    <a:lnTo>
                      <a:pt x="1145590" y="245656"/>
                    </a:lnTo>
                    <a:lnTo>
                      <a:pt x="1150213" y="258140"/>
                    </a:lnTo>
                    <a:lnTo>
                      <a:pt x="1156627" y="265620"/>
                    </a:lnTo>
                    <a:lnTo>
                      <a:pt x="1164348" y="270065"/>
                    </a:lnTo>
                    <a:lnTo>
                      <a:pt x="1172832" y="273443"/>
                    </a:lnTo>
                    <a:lnTo>
                      <a:pt x="1175677" y="275729"/>
                    </a:lnTo>
                    <a:lnTo>
                      <a:pt x="1179855" y="280022"/>
                    </a:lnTo>
                    <a:lnTo>
                      <a:pt x="1213358" y="293662"/>
                    </a:lnTo>
                    <a:lnTo>
                      <a:pt x="1224953" y="294474"/>
                    </a:lnTo>
                    <a:close/>
                  </a:path>
                  <a:path w="1365250" h="1625600">
                    <a:moveTo>
                      <a:pt x="1239672" y="389775"/>
                    </a:moveTo>
                    <a:lnTo>
                      <a:pt x="1231493" y="380250"/>
                    </a:lnTo>
                    <a:lnTo>
                      <a:pt x="1234668" y="385394"/>
                    </a:lnTo>
                    <a:lnTo>
                      <a:pt x="1237272" y="388073"/>
                    </a:lnTo>
                    <a:lnTo>
                      <a:pt x="1239672" y="389775"/>
                    </a:lnTo>
                    <a:close/>
                  </a:path>
                  <a:path w="1365250" h="1625600">
                    <a:moveTo>
                      <a:pt x="1289100" y="737044"/>
                    </a:moveTo>
                    <a:lnTo>
                      <a:pt x="1288808" y="734695"/>
                    </a:lnTo>
                    <a:lnTo>
                      <a:pt x="1288415" y="732447"/>
                    </a:lnTo>
                    <a:lnTo>
                      <a:pt x="1287767" y="730681"/>
                    </a:lnTo>
                    <a:lnTo>
                      <a:pt x="1289100" y="737044"/>
                    </a:lnTo>
                    <a:close/>
                  </a:path>
                  <a:path w="1365250" h="1625600">
                    <a:moveTo>
                      <a:pt x="1298117" y="927100"/>
                    </a:moveTo>
                    <a:lnTo>
                      <a:pt x="1284757" y="927100"/>
                    </a:lnTo>
                    <a:lnTo>
                      <a:pt x="1281010" y="939800"/>
                    </a:lnTo>
                    <a:lnTo>
                      <a:pt x="1277315" y="952500"/>
                    </a:lnTo>
                    <a:lnTo>
                      <a:pt x="1273390" y="952500"/>
                    </a:lnTo>
                    <a:lnTo>
                      <a:pt x="1269250" y="965200"/>
                    </a:lnTo>
                    <a:lnTo>
                      <a:pt x="1264831" y="965200"/>
                    </a:lnTo>
                    <a:lnTo>
                      <a:pt x="1266507" y="952500"/>
                    </a:lnTo>
                    <a:lnTo>
                      <a:pt x="1269847" y="952500"/>
                    </a:lnTo>
                    <a:lnTo>
                      <a:pt x="1270533" y="939800"/>
                    </a:lnTo>
                    <a:lnTo>
                      <a:pt x="1264208" y="952500"/>
                    </a:lnTo>
                    <a:lnTo>
                      <a:pt x="1266342" y="939800"/>
                    </a:lnTo>
                    <a:lnTo>
                      <a:pt x="1269352" y="927100"/>
                    </a:lnTo>
                    <a:lnTo>
                      <a:pt x="1281252" y="927100"/>
                    </a:lnTo>
                    <a:lnTo>
                      <a:pt x="1285709" y="914400"/>
                    </a:lnTo>
                    <a:lnTo>
                      <a:pt x="1283677" y="901700"/>
                    </a:lnTo>
                    <a:lnTo>
                      <a:pt x="1280591" y="914400"/>
                    </a:lnTo>
                    <a:lnTo>
                      <a:pt x="1274203" y="914400"/>
                    </a:lnTo>
                    <a:lnTo>
                      <a:pt x="1273416" y="901700"/>
                    </a:lnTo>
                    <a:lnTo>
                      <a:pt x="1275346" y="889000"/>
                    </a:lnTo>
                    <a:lnTo>
                      <a:pt x="1277035" y="889000"/>
                    </a:lnTo>
                    <a:lnTo>
                      <a:pt x="1275562" y="876300"/>
                    </a:lnTo>
                    <a:lnTo>
                      <a:pt x="1267053" y="876300"/>
                    </a:lnTo>
                    <a:lnTo>
                      <a:pt x="1264754" y="901700"/>
                    </a:lnTo>
                    <a:lnTo>
                      <a:pt x="1258900" y="914400"/>
                    </a:lnTo>
                    <a:lnTo>
                      <a:pt x="1256855" y="901700"/>
                    </a:lnTo>
                    <a:lnTo>
                      <a:pt x="1252550" y="901700"/>
                    </a:lnTo>
                    <a:lnTo>
                      <a:pt x="1251546" y="914400"/>
                    </a:lnTo>
                    <a:lnTo>
                      <a:pt x="1250315" y="927100"/>
                    </a:lnTo>
                    <a:lnTo>
                      <a:pt x="1248791" y="939800"/>
                    </a:lnTo>
                    <a:lnTo>
                      <a:pt x="1246949" y="939800"/>
                    </a:lnTo>
                    <a:lnTo>
                      <a:pt x="1251902" y="952500"/>
                    </a:lnTo>
                    <a:lnTo>
                      <a:pt x="1255560" y="952500"/>
                    </a:lnTo>
                    <a:lnTo>
                      <a:pt x="1257871" y="965200"/>
                    </a:lnTo>
                    <a:lnTo>
                      <a:pt x="1260246" y="965200"/>
                    </a:lnTo>
                    <a:lnTo>
                      <a:pt x="1260449" y="977900"/>
                    </a:lnTo>
                    <a:lnTo>
                      <a:pt x="1259738" y="990600"/>
                    </a:lnTo>
                    <a:lnTo>
                      <a:pt x="1226959" y="990600"/>
                    </a:lnTo>
                    <a:lnTo>
                      <a:pt x="1226362" y="1003300"/>
                    </a:lnTo>
                    <a:lnTo>
                      <a:pt x="1224419" y="1016000"/>
                    </a:lnTo>
                    <a:lnTo>
                      <a:pt x="1221181" y="1016000"/>
                    </a:lnTo>
                    <a:lnTo>
                      <a:pt x="1219873" y="1028700"/>
                    </a:lnTo>
                    <a:lnTo>
                      <a:pt x="1215110" y="1028700"/>
                    </a:lnTo>
                    <a:lnTo>
                      <a:pt x="1213446" y="1041400"/>
                    </a:lnTo>
                    <a:lnTo>
                      <a:pt x="1207947" y="1041400"/>
                    </a:lnTo>
                    <a:lnTo>
                      <a:pt x="1203794" y="1054100"/>
                    </a:lnTo>
                    <a:lnTo>
                      <a:pt x="1199248" y="1054100"/>
                    </a:lnTo>
                    <a:lnTo>
                      <a:pt x="1202309" y="1041400"/>
                    </a:lnTo>
                    <a:lnTo>
                      <a:pt x="1193228" y="1054100"/>
                    </a:lnTo>
                    <a:lnTo>
                      <a:pt x="1188402" y="1066800"/>
                    </a:lnTo>
                    <a:lnTo>
                      <a:pt x="1186065" y="1079500"/>
                    </a:lnTo>
                    <a:lnTo>
                      <a:pt x="1176934" y="1079500"/>
                    </a:lnTo>
                    <a:lnTo>
                      <a:pt x="1170559" y="1092200"/>
                    </a:lnTo>
                    <a:lnTo>
                      <a:pt x="1169009" y="1104900"/>
                    </a:lnTo>
                    <a:lnTo>
                      <a:pt x="1172133" y="1117600"/>
                    </a:lnTo>
                    <a:lnTo>
                      <a:pt x="1179804" y="1117600"/>
                    </a:lnTo>
                    <a:lnTo>
                      <a:pt x="1181658" y="1104900"/>
                    </a:lnTo>
                    <a:lnTo>
                      <a:pt x="1199388" y="1104900"/>
                    </a:lnTo>
                    <a:lnTo>
                      <a:pt x="1197140" y="1092200"/>
                    </a:lnTo>
                    <a:lnTo>
                      <a:pt x="1198422" y="1092200"/>
                    </a:lnTo>
                    <a:lnTo>
                      <a:pt x="1202372" y="1079500"/>
                    </a:lnTo>
                    <a:lnTo>
                      <a:pt x="1208125" y="1066800"/>
                    </a:lnTo>
                    <a:lnTo>
                      <a:pt x="1212443" y="1066800"/>
                    </a:lnTo>
                    <a:lnTo>
                      <a:pt x="1216939" y="1054100"/>
                    </a:lnTo>
                    <a:lnTo>
                      <a:pt x="1221066" y="1054100"/>
                    </a:lnTo>
                    <a:lnTo>
                      <a:pt x="1225105" y="1041400"/>
                    </a:lnTo>
                    <a:lnTo>
                      <a:pt x="1228572" y="1041400"/>
                    </a:lnTo>
                    <a:lnTo>
                      <a:pt x="1230528" y="1028700"/>
                    </a:lnTo>
                    <a:lnTo>
                      <a:pt x="1229829" y="1041400"/>
                    </a:lnTo>
                    <a:lnTo>
                      <a:pt x="1229461" y="1054100"/>
                    </a:lnTo>
                    <a:lnTo>
                      <a:pt x="1228712" y="1054100"/>
                    </a:lnTo>
                    <a:lnTo>
                      <a:pt x="1226997" y="1066800"/>
                    </a:lnTo>
                    <a:lnTo>
                      <a:pt x="1223810" y="1066800"/>
                    </a:lnTo>
                    <a:lnTo>
                      <a:pt x="1218730" y="1079500"/>
                    </a:lnTo>
                    <a:lnTo>
                      <a:pt x="1211313" y="1079500"/>
                    </a:lnTo>
                    <a:lnTo>
                      <a:pt x="1218145" y="1088542"/>
                    </a:lnTo>
                    <a:lnTo>
                      <a:pt x="1222552" y="1079500"/>
                    </a:lnTo>
                    <a:lnTo>
                      <a:pt x="1229487" y="1079500"/>
                    </a:lnTo>
                    <a:lnTo>
                      <a:pt x="1232738" y="1074788"/>
                    </a:lnTo>
                    <a:lnTo>
                      <a:pt x="1232039" y="1076477"/>
                    </a:lnTo>
                    <a:lnTo>
                      <a:pt x="1235608" y="1071333"/>
                    </a:lnTo>
                    <a:lnTo>
                      <a:pt x="1235951" y="1070152"/>
                    </a:lnTo>
                    <a:lnTo>
                      <a:pt x="1238262" y="1066800"/>
                    </a:lnTo>
                    <a:lnTo>
                      <a:pt x="1238758" y="1066800"/>
                    </a:lnTo>
                    <a:lnTo>
                      <a:pt x="1238910" y="1058697"/>
                    </a:lnTo>
                    <a:lnTo>
                      <a:pt x="1239088" y="1058240"/>
                    </a:lnTo>
                    <a:lnTo>
                      <a:pt x="1238923" y="1058367"/>
                    </a:lnTo>
                    <a:lnTo>
                      <a:pt x="1239012" y="1054100"/>
                    </a:lnTo>
                    <a:lnTo>
                      <a:pt x="1239837" y="1054100"/>
                    </a:lnTo>
                    <a:lnTo>
                      <a:pt x="1240421" y="1041400"/>
                    </a:lnTo>
                    <a:lnTo>
                      <a:pt x="1241894" y="1041400"/>
                    </a:lnTo>
                    <a:lnTo>
                      <a:pt x="1244485" y="1028700"/>
                    </a:lnTo>
                    <a:lnTo>
                      <a:pt x="1248117" y="1028700"/>
                    </a:lnTo>
                    <a:lnTo>
                      <a:pt x="1253007" y="1016000"/>
                    </a:lnTo>
                    <a:lnTo>
                      <a:pt x="1259408" y="1003300"/>
                    </a:lnTo>
                    <a:lnTo>
                      <a:pt x="1260741" y="1003300"/>
                    </a:lnTo>
                    <a:lnTo>
                      <a:pt x="1261071" y="990600"/>
                    </a:lnTo>
                    <a:lnTo>
                      <a:pt x="1264843" y="977900"/>
                    </a:lnTo>
                    <a:lnTo>
                      <a:pt x="1270977" y="977900"/>
                    </a:lnTo>
                    <a:lnTo>
                      <a:pt x="1278394" y="965200"/>
                    </a:lnTo>
                    <a:lnTo>
                      <a:pt x="1285925" y="952500"/>
                    </a:lnTo>
                    <a:lnTo>
                      <a:pt x="1292466" y="939800"/>
                    </a:lnTo>
                    <a:lnTo>
                      <a:pt x="1296898" y="939800"/>
                    </a:lnTo>
                    <a:lnTo>
                      <a:pt x="1298117" y="927100"/>
                    </a:lnTo>
                    <a:close/>
                  </a:path>
                  <a:path w="1365250" h="1625600">
                    <a:moveTo>
                      <a:pt x="1302397" y="701332"/>
                    </a:moveTo>
                    <a:lnTo>
                      <a:pt x="1301597" y="700506"/>
                    </a:lnTo>
                    <a:lnTo>
                      <a:pt x="1300835" y="699693"/>
                    </a:lnTo>
                    <a:lnTo>
                      <a:pt x="1300035" y="699147"/>
                    </a:lnTo>
                    <a:lnTo>
                      <a:pt x="1300543" y="701065"/>
                    </a:lnTo>
                    <a:lnTo>
                      <a:pt x="1301572" y="702005"/>
                    </a:lnTo>
                    <a:lnTo>
                      <a:pt x="1302397" y="701332"/>
                    </a:lnTo>
                    <a:close/>
                  </a:path>
                  <a:path w="1365250" h="1625600">
                    <a:moveTo>
                      <a:pt x="1311249" y="508774"/>
                    </a:moveTo>
                    <a:lnTo>
                      <a:pt x="1309865" y="506628"/>
                    </a:lnTo>
                    <a:lnTo>
                      <a:pt x="1309751" y="507936"/>
                    </a:lnTo>
                    <a:lnTo>
                      <a:pt x="1310030" y="509981"/>
                    </a:lnTo>
                    <a:lnTo>
                      <a:pt x="1310462" y="509612"/>
                    </a:lnTo>
                    <a:lnTo>
                      <a:pt x="1310906" y="509397"/>
                    </a:lnTo>
                    <a:lnTo>
                      <a:pt x="1311249" y="508774"/>
                    </a:lnTo>
                    <a:close/>
                  </a:path>
                  <a:path w="1365250" h="1625600">
                    <a:moveTo>
                      <a:pt x="1340281" y="725589"/>
                    </a:moveTo>
                    <a:lnTo>
                      <a:pt x="1339862" y="723214"/>
                    </a:lnTo>
                    <a:lnTo>
                      <a:pt x="1339570" y="721067"/>
                    </a:lnTo>
                    <a:lnTo>
                      <a:pt x="1338859" y="718502"/>
                    </a:lnTo>
                    <a:lnTo>
                      <a:pt x="1339126" y="721829"/>
                    </a:lnTo>
                    <a:lnTo>
                      <a:pt x="1339621" y="723874"/>
                    </a:lnTo>
                    <a:lnTo>
                      <a:pt x="1340281" y="725589"/>
                    </a:lnTo>
                    <a:close/>
                  </a:path>
                  <a:path w="1365250" h="1625600">
                    <a:moveTo>
                      <a:pt x="1364983" y="711200"/>
                    </a:moveTo>
                    <a:lnTo>
                      <a:pt x="1360360" y="698500"/>
                    </a:lnTo>
                    <a:lnTo>
                      <a:pt x="1353159" y="673100"/>
                    </a:lnTo>
                    <a:lnTo>
                      <a:pt x="1344612" y="660400"/>
                    </a:lnTo>
                    <a:lnTo>
                      <a:pt x="1336192" y="647700"/>
                    </a:lnTo>
                    <a:lnTo>
                      <a:pt x="1328699" y="635000"/>
                    </a:lnTo>
                    <a:lnTo>
                      <a:pt x="1322895" y="609600"/>
                    </a:lnTo>
                    <a:lnTo>
                      <a:pt x="1328267" y="596900"/>
                    </a:lnTo>
                    <a:lnTo>
                      <a:pt x="1324013" y="571500"/>
                    </a:lnTo>
                    <a:lnTo>
                      <a:pt x="1329347" y="571500"/>
                    </a:lnTo>
                    <a:lnTo>
                      <a:pt x="1332458" y="584200"/>
                    </a:lnTo>
                    <a:lnTo>
                      <a:pt x="1343850" y="584200"/>
                    </a:lnTo>
                    <a:lnTo>
                      <a:pt x="1337056" y="571500"/>
                    </a:lnTo>
                    <a:lnTo>
                      <a:pt x="1330007" y="558800"/>
                    </a:lnTo>
                    <a:lnTo>
                      <a:pt x="1324178" y="546100"/>
                    </a:lnTo>
                    <a:lnTo>
                      <a:pt x="1320965" y="533400"/>
                    </a:lnTo>
                    <a:lnTo>
                      <a:pt x="1335417" y="533400"/>
                    </a:lnTo>
                    <a:lnTo>
                      <a:pt x="1341602" y="546100"/>
                    </a:lnTo>
                    <a:lnTo>
                      <a:pt x="1335900" y="520700"/>
                    </a:lnTo>
                    <a:lnTo>
                      <a:pt x="1328521" y="495300"/>
                    </a:lnTo>
                    <a:lnTo>
                      <a:pt x="1318742" y="482600"/>
                    </a:lnTo>
                    <a:lnTo>
                      <a:pt x="1305864" y="469900"/>
                    </a:lnTo>
                    <a:lnTo>
                      <a:pt x="1301457" y="469900"/>
                    </a:lnTo>
                    <a:lnTo>
                      <a:pt x="1298308" y="457200"/>
                    </a:lnTo>
                    <a:lnTo>
                      <a:pt x="1293634" y="457200"/>
                    </a:lnTo>
                    <a:lnTo>
                      <a:pt x="1292123" y="444500"/>
                    </a:lnTo>
                    <a:lnTo>
                      <a:pt x="1290777" y="444500"/>
                    </a:lnTo>
                    <a:lnTo>
                      <a:pt x="1292618" y="431800"/>
                    </a:lnTo>
                    <a:lnTo>
                      <a:pt x="1294231" y="431800"/>
                    </a:lnTo>
                    <a:lnTo>
                      <a:pt x="1293037" y="419100"/>
                    </a:lnTo>
                    <a:lnTo>
                      <a:pt x="1289926" y="406400"/>
                    </a:lnTo>
                    <a:lnTo>
                      <a:pt x="1290891" y="406400"/>
                    </a:lnTo>
                    <a:lnTo>
                      <a:pt x="1286611" y="393700"/>
                    </a:lnTo>
                    <a:lnTo>
                      <a:pt x="1282344" y="393700"/>
                    </a:lnTo>
                    <a:lnTo>
                      <a:pt x="1278115" y="381000"/>
                    </a:lnTo>
                    <a:lnTo>
                      <a:pt x="1273886" y="381000"/>
                    </a:lnTo>
                    <a:lnTo>
                      <a:pt x="1271968" y="393700"/>
                    </a:lnTo>
                    <a:lnTo>
                      <a:pt x="1259090" y="381000"/>
                    </a:lnTo>
                    <a:lnTo>
                      <a:pt x="1252639" y="368300"/>
                    </a:lnTo>
                    <a:lnTo>
                      <a:pt x="1246035" y="368300"/>
                    </a:lnTo>
                    <a:lnTo>
                      <a:pt x="1237373" y="355600"/>
                    </a:lnTo>
                    <a:lnTo>
                      <a:pt x="1236116" y="368300"/>
                    </a:lnTo>
                    <a:lnTo>
                      <a:pt x="1237081" y="368300"/>
                    </a:lnTo>
                    <a:lnTo>
                      <a:pt x="1235062" y="381000"/>
                    </a:lnTo>
                    <a:lnTo>
                      <a:pt x="1248638" y="381000"/>
                    </a:lnTo>
                    <a:lnTo>
                      <a:pt x="1254175" y="393700"/>
                    </a:lnTo>
                    <a:lnTo>
                      <a:pt x="1261389" y="393700"/>
                    </a:lnTo>
                    <a:lnTo>
                      <a:pt x="1266672" y="406400"/>
                    </a:lnTo>
                    <a:lnTo>
                      <a:pt x="1266418" y="419100"/>
                    </a:lnTo>
                    <a:lnTo>
                      <a:pt x="1257896" y="406400"/>
                    </a:lnTo>
                    <a:lnTo>
                      <a:pt x="1251331" y="393700"/>
                    </a:lnTo>
                    <a:lnTo>
                      <a:pt x="1239672" y="393700"/>
                    </a:lnTo>
                    <a:lnTo>
                      <a:pt x="1244663" y="406400"/>
                    </a:lnTo>
                    <a:lnTo>
                      <a:pt x="1249654" y="406400"/>
                    </a:lnTo>
                    <a:lnTo>
                      <a:pt x="1254683" y="419100"/>
                    </a:lnTo>
                    <a:lnTo>
                      <a:pt x="1250657" y="419100"/>
                    </a:lnTo>
                    <a:lnTo>
                      <a:pt x="1258036" y="444500"/>
                    </a:lnTo>
                    <a:lnTo>
                      <a:pt x="1265326" y="457200"/>
                    </a:lnTo>
                    <a:lnTo>
                      <a:pt x="1270609" y="457200"/>
                    </a:lnTo>
                    <a:lnTo>
                      <a:pt x="1273657" y="469900"/>
                    </a:lnTo>
                    <a:lnTo>
                      <a:pt x="1281099" y="469900"/>
                    </a:lnTo>
                    <a:lnTo>
                      <a:pt x="1276210" y="457200"/>
                    </a:lnTo>
                    <a:lnTo>
                      <a:pt x="1271612" y="457200"/>
                    </a:lnTo>
                    <a:lnTo>
                      <a:pt x="1270215" y="444500"/>
                    </a:lnTo>
                    <a:lnTo>
                      <a:pt x="1283804" y="457200"/>
                    </a:lnTo>
                    <a:lnTo>
                      <a:pt x="1296009" y="469900"/>
                    </a:lnTo>
                    <a:lnTo>
                      <a:pt x="1307363" y="495300"/>
                    </a:lnTo>
                    <a:lnTo>
                      <a:pt x="1318387" y="520700"/>
                    </a:lnTo>
                    <a:lnTo>
                      <a:pt x="1315453" y="520700"/>
                    </a:lnTo>
                    <a:lnTo>
                      <a:pt x="1317713" y="533400"/>
                    </a:lnTo>
                    <a:lnTo>
                      <a:pt x="1313586" y="520700"/>
                    </a:lnTo>
                    <a:lnTo>
                      <a:pt x="1299235" y="520700"/>
                    </a:lnTo>
                    <a:lnTo>
                      <a:pt x="1300835" y="533400"/>
                    </a:lnTo>
                    <a:lnTo>
                      <a:pt x="1289837" y="533400"/>
                    </a:lnTo>
                    <a:lnTo>
                      <a:pt x="1277861" y="520700"/>
                    </a:lnTo>
                    <a:lnTo>
                      <a:pt x="1262189" y="520700"/>
                    </a:lnTo>
                    <a:lnTo>
                      <a:pt x="1255903" y="508000"/>
                    </a:lnTo>
                    <a:lnTo>
                      <a:pt x="1249908" y="495300"/>
                    </a:lnTo>
                    <a:lnTo>
                      <a:pt x="1244892" y="482600"/>
                    </a:lnTo>
                    <a:lnTo>
                      <a:pt x="1241590" y="469900"/>
                    </a:lnTo>
                    <a:lnTo>
                      <a:pt x="1243939" y="469900"/>
                    </a:lnTo>
                    <a:lnTo>
                      <a:pt x="1241336" y="457200"/>
                    </a:lnTo>
                    <a:lnTo>
                      <a:pt x="1237716" y="457200"/>
                    </a:lnTo>
                    <a:lnTo>
                      <a:pt x="1229601" y="444500"/>
                    </a:lnTo>
                    <a:lnTo>
                      <a:pt x="1224508" y="431800"/>
                    </a:lnTo>
                    <a:lnTo>
                      <a:pt x="1225029" y="431800"/>
                    </a:lnTo>
                    <a:lnTo>
                      <a:pt x="1221232" y="422833"/>
                    </a:lnTo>
                    <a:lnTo>
                      <a:pt x="1221232" y="584200"/>
                    </a:lnTo>
                    <a:lnTo>
                      <a:pt x="1219454" y="596900"/>
                    </a:lnTo>
                    <a:lnTo>
                      <a:pt x="1216545" y="584200"/>
                    </a:lnTo>
                    <a:lnTo>
                      <a:pt x="1205369" y="584200"/>
                    </a:lnTo>
                    <a:lnTo>
                      <a:pt x="1205369" y="800100"/>
                    </a:lnTo>
                    <a:lnTo>
                      <a:pt x="1205052" y="812800"/>
                    </a:lnTo>
                    <a:lnTo>
                      <a:pt x="1204683" y="812800"/>
                    </a:lnTo>
                    <a:lnTo>
                      <a:pt x="1204252" y="825500"/>
                    </a:lnTo>
                    <a:lnTo>
                      <a:pt x="1189888" y="825500"/>
                    </a:lnTo>
                    <a:lnTo>
                      <a:pt x="1189888" y="914400"/>
                    </a:lnTo>
                    <a:lnTo>
                      <a:pt x="1188072" y="927100"/>
                    </a:lnTo>
                    <a:lnTo>
                      <a:pt x="1186205" y="927100"/>
                    </a:lnTo>
                    <a:lnTo>
                      <a:pt x="1184300" y="939800"/>
                    </a:lnTo>
                    <a:lnTo>
                      <a:pt x="1172349" y="939800"/>
                    </a:lnTo>
                    <a:lnTo>
                      <a:pt x="1168298" y="952500"/>
                    </a:lnTo>
                    <a:lnTo>
                      <a:pt x="1164793" y="952500"/>
                    </a:lnTo>
                    <a:lnTo>
                      <a:pt x="1161681" y="965200"/>
                    </a:lnTo>
                    <a:lnTo>
                      <a:pt x="1158849" y="965200"/>
                    </a:lnTo>
                    <a:lnTo>
                      <a:pt x="1148689" y="1003300"/>
                    </a:lnTo>
                    <a:lnTo>
                      <a:pt x="1146124" y="1003300"/>
                    </a:lnTo>
                    <a:lnTo>
                      <a:pt x="1143342" y="1016000"/>
                    </a:lnTo>
                    <a:lnTo>
                      <a:pt x="1140218" y="1016000"/>
                    </a:lnTo>
                    <a:lnTo>
                      <a:pt x="1136624" y="1028700"/>
                    </a:lnTo>
                    <a:lnTo>
                      <a:pt x="1132624" y="1028700"/>
                    </a:lnTo>
                    <a:lnTo>
                      <a:pt x="1127975" y="1041400"/>
                    </a:lnTo>
                    <a:lnTo>
                      <a:pt x="1122629" y="1041400"/>
                    </a:lnTo>
                    <a:lnTo>
                      <a:pt x="1116520" y="1054100"/>
                    </a:lnTo>
                    <a:lnTo>
                      <a:pt x="1117231" y="1041400"/>
                    </a:lnTo>
                    <a:lnTo>
                      <a:pt x="1121130" y="1041400"/>
                    </a:lnTo>
                    <a:lnTo>
                      <a:pt x="1124572" y="1028700"/>
                    </a:lnTo>
                    <a:lnTo>
                      <a:pt x="1123899" y="1028700"/>
                    </a:lnTo>
                    <a:lnTo>
                      <a:pt x="1115682" y="1041400"/>
                    </a:lnTo>
                    <a:lnTo>
                      <a:pt x="1114323" y="1054100"/>
                    </a:lnTo>
                    <a:lnTo>
                      <a:pt x="1111211" y="1066800"/>
                    </a:lnTo>
                    <a:lnTo>
                      <a:pt x="1097788" y="1079500"/>
                    </a:lnTo>
                    <a:lnTo>
                      <a:pt x="1105204" y="1066800"/>
                    </a:lnTo>
                    <a:lnTo>
                      <a:pt x="1091425" y="1066800"/>
                    </a:lnTo>
                    <a:lnTo>
                      <a:pt x="1094803" y="1054100"/>
                    </a:lnTo>
                    <a:lnTo>
                      <a:pt x="1085189" y="1079500"/>
                    </a:lnTo>
                    <a:lnTo>
                      <a:pt x="1073099" y="1092200"/>
                    </a:lnTo>
                    <a:lnTo>
                      <a:pt x="1059408" y="1104900"/>
                    </a:lnTo>
                    <a:lnTo>
                      <a:pt x="1045032" y="1104900"/>
                    </a:lnTo>
                    <a:lnTo>
                      <a:pt x="1030668" y="1117600"/>
                    </a:lnTo>
                    <a:lnTo>
                      <a:pt x="1017104" y="1130300"/>
                    </a:lnTo>
                    <a:lnTo>
                      <a:pt x="1004976" y="1130300"/>
                    </a:lnTo>
                    <a:lnTo>
                      <a:pt x="994943" y="1143000"/>
                    </a:lnTo>
                    <a:lnTo>
                      <a:pt x="998575" y="1143000"/>
                    </a:lnTo>
                    <a:lnTo>
                      <a:pt x="996569" y="1155700"/>
                    </a:lnTo>
                    <a:lnTo>
                      <a:pt x="990828" y="1155700"/>
                    </a:lnTo>
                    <a:lnTo>
                      <a:pt x="983538" y="1168400"/>
                    </a:lnTo>
                    <a:lnTo>
                      <a:pt x="982103" y="1155700"/>
                    </a:lnTo>
                    <a:lnTo>
                      <a:pt x="963917" y="1155700"/>
                    </a:lnTo>
                    <a:lnTo>
                      <a:pt x="961072" y="1143000"/>
                    </a:lnTo>
                    <a:lnTo>
                      <a:pt x="967524" y="1143000"/>
                    </a:lnTo>
                    <a:lnTo>
                      <a:pt x="973912" y="1130300"/>
                    </a:lnTo>
                    <a:lnTo>
                      <a:pt x="953528" y="1130300"/>
                    </a:lnTo>
                    <a:lnTo>
                      <a:pt x="950429" y="1143000"/>
                    </a:lnTo>
                    <a:lnTo>
                      <a:pt x="949667" y="1143000"/>
                    </a:lnTo>
                    <a:lnTo>
                      <a:pt x="952398" y="1155700"/>
                    </a:lnTo>
                    <a:lnTo>
                      <a:pt x="948512" y="1155700"/>
                    </a:lnTo>
                    <a:lnTo>
                      <a:pt x="944016" y="1168400"/>
                    </a:lnTo>
                    <a:lnTo>
                      <a:pt x="938758" y="1181100"/>
                    </a:lnTo>
                    <a:lnTo>
                      <a:pt x="932649" y="1193800"/>
                    </a:lnTo>
                    <a:lnTo>
                      <a:pt x="925220" y="1193800"/>
                    </a:lnTo>
                    <a:lnTo>
                      <a:pt x="918070" y="1206500"/>
                    </a:lnTo>
                    <a:lnTo>
                      <a:pt x="904786" y="1206500"/>
                    </a:lnTo>
                    <a:lnTo>
                      <a:pt x="891565" y="1219200"/>
                    </a:lnTo>
                    <a:lnTo>
                      <a:pt x="865835" y="1219200"/>
                    </a:lnTo>
                    <a:lnTo>
                      <a:pt x="851484" y="1231900"/>
                    </a:lnTo>
                    <a:lnTo>
                      <a:pt x="835571" y="1244600"/>
                    </a:lnTo>
                    <a:lnTo>
                      <a:pt x="816102" y="1257300"/>
                    </a:lnTo>
                    <a:lnTo>
                      <a:pt x="817460" y="1244600"/>
                    </a:lnTo>
                    <a:lnTo>
                      <a:pt x="813003" y="1244600"/>
                    </a:lnTo>
                    <a:lnTo>
                      <a:pt x="806259" y="1257300"/>
                    </a:lnTo>
                    <a:lnTo>
                      <a:pt x="797763" y="1257300"/>
                    </a:lnTo>
                    <a:lnTo>
                      <a:pt x="788060" y="1270000"/>
                    </a:lnTo>
                    <a:lnTo>
                      <a:pt x="757123" y="1270000"/>
                    </a:lnTo>
                    <a:lnTo>
                      <a:pt x="748004" y="1282700"/>
                    </a:lnTo>
                    <a:lnTo>
                      <a:pt x="747801" y="1270000"/>
                    </a:lnTo>
                    <a:lnTo>
                      <a:pt x="754011" y="1270000"/>
                    </a:lnTo>
                    <a:lnTo>
                      <a:pt x="756259" y="1257300"/>
                    </a:lnTo>
                    <a:lnTo>
                      <a:pt x="753630" y="1257300"/>
                    </a:lnTo>
                    <a:lnTo>
                      <a:pt x="759993" y="1244600"/>
                    </a:lnTo>
                    <a:lnTo>
                      <a:pt x="770242" y="1244600"/>
                    </a:lnTo>
                    <a:lnTo>
                      <a:pt x="779373" y="1231900"/>
                    </a:lnTo>
                    <a:lnTo>
                      <a:pt x="786942" y="1231900"/>
                    </a:lnTo>
                    <a:lnTo>
                      <a:pt x="784326" y="1244600"/>
                    </a:lnTo>
                    <a:lnTo>
                      <a:pt x="796721" y="1244600"/>
                    </a:lnTo>
                    <a:lnTo>
                      <a:pt x="802551" y="1231900"/>
                    </a:lnTo>
                    <a:lnTo>
                      <a:pt x="808850" y="1231900"/>
                    </a:lnTo>
                    <a:lnTo>
                      <a:pt x="814920" y="1219200"/>
                    </a:lnTo>
                    <a:lnTo>
                      <a:pt x="822464" y="1219200"/>
                    </a:lnTo>
                    <a:lnTo>
                      <a:pt x="827595" y="1206500"/>
                    </a:lnTo>
                    <a:lnTo>
                      <a:pt x="832764" y="1206500"/>
                    </a:lnTo>
                    <a:lnTo>
                      <a:pt x="836307" y="1193800"/>
                    </a:lnTo>
                    <a:lnTo>
                      <a:pt x="839317" y="1206500"/>
                    </a:lnTo>
                    <a:lnTo>
                      <a:pt x="851789" y="1206500"/>
                    </a:lnTo>
                    <a:lnTo>
                      <a:pt x="845527" y="1219200"/>
                    </a:lnTo>
                    <a:lnTo>
                      <a:pt x="873099" y="1193800"/>
                    </a:lnTo>
                    <a:lnTo>
                      <a:pt x="886752" y="1181100"/>
                    </a:lnTo>
                    <a:lnTo>
                      <a:pt x="900277" y="1181100"/>
                    </a:lnTo>
                    <a:lnTo>
                      <a:pt x="892238" y="1168400"/>
                    </a:lnTo>
                    <a:lnTo>
                      <a:pt x="879094" y="1181100"/>
                    </a:lnTo>
                    <a:lnTo>
                      <a:pt x="868870" y="1181100"/>
                    </a:lnTo>
                    <a:lnTo>
                      <a:pt x="869581" y="1168400"/>
                    </a:lnTo>
                    <a:lnTo>
                      <a:pt x="870026" y="1155700"/>
                    </a:lnTo>
                    <a:lnTo>
                      <a:pt x="869810" y="1155700"/>
                    </a:lnTo>
                    <a:lnTo>
                      <a:pt x="873099" y="1143000"/>
                    </a:lnTo>
                    <a:lnTo>
                      <a:pt x="884085" y="1130300"/>
                    </a:lnTo>
                    <a:lnTo>
                      <a:pt x="885190" y="1143000"/>
                    </a:lnTo>
                    <a:lnTo>
                      <a:pt x="887742" y="1143000"/>
                    </a:lnTo>
                    <a:lnTo>
                      <a:pt x="892352" y="1130300"/>
                    </a:lnTo>
                    <a:lnTo>
                      <a:pt x="904341" y="1130300"/>
                    </a:lnTo>
                    <a:lnTo>
                      <a:pt x="907097" y="1143000"/>
                    </a:lnTo>
                    <a:lnTo>
                      <a:pt x="918629" y="1143000"/>
                    </a:lnTo>
                    <a:lnTo>
                      <a:pt x="924598" y="1130300"/>
                    </a:lnTo>
                    <a:lnTo>
                      <a:pt x="910323" y="1130300"/>
                    </a:lnTo>
                    <a:lnTo>
                      <a:pt x="918895" y="1117600"/>
                    </a:lnTo>
                    <a:lnTo>
                      <a:pt x="932243" y="1104900"/>
                    </a:lnTo>
                    <a:lnTo>
                      <a:pt x="950341" y="1092200"/>
                    </a:lnTo>
                    <a:lnTo>
                      <a:pt x="970089" y="1079500"/>
                    </a:lnTo>
                    <a:lnTo>
                      <a:pt x="996962" y="1079500"/>
                    </a:lnTo>
                    <a:lnTo>
                      <a:pt x="997254" y="1066800"/>
                    </a:lnTo>
                    <a:lnTo>
                      <a:pt x="993813" y="1066800"/>
                    </a:lnTo>
                    <a:lnTo>
                      <a:pt x="991222" y="1054100"/>
                    </a:lnTo>
                    <a:lnTo>
                      <a:pt x="995387" y="1054100"/>
                    </a:lnTo>
                    <a:lnTo>
                      <a:pt x="1002334" y="1041400"/>
                    </a:lnTo>
                    <a:lnTo>
                      <a:pt x="1015695" y="1041400"/>
                    </a:lnTo>
                    <a:lnTo>
                      <a:pt x="1013498" y="1028700"/>
                    </a:lnTo>
                    <a:lnTo>
                      <a:pt x="1014183" y="1028700"/>
                    </a:lnTo>
                    <a:lnTo>
                      <a:pt x="1014641" y="1016000"/>
                    </a:lnTo>
                    <a:lnTo>
                      <a:pt x="1011758" y="1016000"/>
                    </a:lnTo>
                    <a:lnTo>
                      <a:pt x="1016571" y="1003300"/>
                    </a:lnTo>
                    <a:lnTo>
                      <a:pt x="1026020" y="1003300"/>
                    </a:lnTo>
                    <a:lnTo>
                      <a:pt x="1023429" y="990600"/>
                    </a:lnTo>
                    <a:lnTo>
                      <a:pt x="1019327" y="990600"/>
                    </a:lnTo>
                    <a:lnTo>
                      <a:pt x="1014742" y="1003300"/>
                    </a:lnTo>
                    <a:lnTo>
                      <a:pt x="1009967" y="1003300"/>
                    </a:lnTo>
                    <a:lnTo>
                      <a:pt x="1004646" y="1016000"/>
                    </a:lnTo>
                    <a:lnTo>
                      <a:pt x="1000467" y="1016000"/>
                    </a:lnTo>
                    <a:lnTo>
                      <a:pt x="994143" y="1003300"/>
                    </a:lnTo>
                    <a:lnTo>
                      <a:pt x="992200" y="1003300"/>
                    </a:lnTo>
                    <a:lnTo>
                      <a:pt x="991730" y="1003300"/>
                    </a:lnTo>
                    <a:lnTo>
                      <a:pt x="990371" y="1016000"/>
                    </a:lnTo>
                    <a:lnTo>
                      <a:pt x="988669" y="1016000"/>
                    </a:lnTo>
                    <a:lnTo>
                      <a:pt x="983653" y="1028700"/>
                    </a:lnTo>
                    <a:lnTo>
                      <a:pt x="974509" y="1028700"/>
                    </a:lnTo>
                    <a:lnTo>
                      <a:pt x="983373" y="1016000"/>
                    </a:lnTo>
                    <a:lnTo>
                      <a:pt x="984288" y="1016000"/>
                    </a:lnTo>
                    <a:lnTo>
                      <a:pt x="984046" y="1003300"/>
                    </a:lnTo>
                    <a:lnTo>
                      <a:pt x="988885" y="991895"/>
                    </a:lnTo>
                    <a:lnTo>
                      <a:pt x="988504" y="990600"/>
                    </a:lnTo>
                    <a:lnTo>
                      <a:pt x="989431" y="990600"/>
                    </a:lnTo>
                    <a:lnTo>
                      <a:pt x="992136" y="990600"/>
                    </a:lnTo>
                    <a:lnTo>
                      <a:pt x="997038" y="977900"/>
                    </a:lnTo>
                    <a:lnTo>
                      <a:pt x="1007567" y="977900"/>
                    </a:lnTo>
                    <a:lnTo>
                      <a:pt x="1008659" y="965200"/>
                    </a:lnTo>
                    <a:lnTo>
                      <a:pt x="1020216" y="965200"/>
                    </a:lnTo>
                    <a:lnTo>
                      <a:pt x="1018400" y="977900"/>
                    </a:lnTo>
                    <a:lnTo>
                      <a:pt x="1016508" y="977900"/>
                    </a:lnTo>
                    <a:lnTo>
                      <a:pt x="1012139" y="990600"/>
                    </a:lnTo>
                    <a:lnTo>
                      <a:pt x="1017930" y="990600"/>
                    </a:lnTo>
                    <a:lnTo>
                      <a:pt x="1022616" y="977900"/>
                    </a:lnTo>
                    <a:lnTo>
                      <a:pt x="1031240" y="977900"/>
                    </a:lnTo>
                    <a:lnTo>
                      <a:pt x="1034059" y="990600"/>
                    </a:lnTo>
                    <a:lnTo>
                      <a:pt x="1033475" y="1003300"/>
                    </a:lnTo>
                    <a:lnTo>
                      <a:pt x="1039063" y="990600"/>
                    </a:lnTo>
                    <a:lnTo>
                      <a:pt x="1044575" y="990600"/>
                    </a:lnTo>
                    <a:lnTo>
                      <a:pt x="1049439" y="977900"/>
                    </a:lnTo>
                    <a:lnTo>
                      <a:pt x="1075067" y="977900"/>
                    </a:lnTo>
                    <a:lnTo>
                      <a:pt x="1068451" y="990600"/>
                    </a:lnTo>
                    <a:lnTo>
                      <a:pt x="1052029" y="990600"/>
                    </a:lnTo>
                    <a:lnTo>
                      <a:pt x="1044206" y="1003160"/>
                    </a:lnTo>
                    <a:lnTo>
                      <a:pt x="1044194" y="1003300"/>
                    </a:lnTo>
                    <a:lnTo>
                      <a:pt x="1038948" y="1003300"/>
                    </a:lnTo>
                    <a:lnTo>
                      <a:pt x="1031494" y="1016000"/>
                    </a:lnTo>
                    <a:lnTo>
                      <a:pt x="1024166" y="1016000"/>
                    </a:lnTo>
                    <a:lnTo>
                      <a:pt x="1026477" y="1028700"/>
                    </a:lnTo>
                    <a:lnTo>
                      <a:pt x="1033678" y="1028700"/>
                    </a:lnTo>
                    <a:lnTo>
                      <a:pt x="1039952" y="1016000"/>
                    </a:lnTo>
                    <a:lnTo>
                      <a:pt x="1052690" y="1016000"/>
                    </a:lnTo>
                    <a:lnTo>
                      <a:pt x="1055370" y="1003300"/>
                    </a:lnTo>
                    <a:lnTo>
                      <a:pt x="1057579" y="1003300"/>
                    </a:lnTo>
                    <a:lnTo>
                      <a:pt x="1058862" y="1016000"/>
                    </a:lnTo>
                    <a:lnTo>
                      <a:pt x="1058837" y="1028700"/>
                    </a:lnTo>
                    <a:lnTo>
                      <a:pt x="1057236" y="1041400"/>
                    </a:lnTo>
                    <a:lnTo>
                      <a:pt x="1065999" y="1041400"/>
                    </a:lnTo>
                    <a:lnTo>
                      <a:pt x="1075080" y="1028700"/>
                    </a:lnTo>
                    <a:lnTo>
                      <a:pt x="1081811" y="1016000"/>
                    </a:lnTo>
                    <a:lnTo>
                      <a:pt x="1087056" y="1003300"/>
                    </a:lnTo>
                    <a:lnTo>
                      <a:pt x="1091730" y="1003300"/>
                    </a:lnTo>
                    <a:lnTo>
                      <a:pt x="1096886" y="990600"/>
                    </a:lnTo>
                    <a:lnTo>
                      <a:pt x="1103579" y="977900"/>
                    </a:lnTo>
                    <a:lnTo>
                      <a:pt x="1112850" y="965200"/>
                    </a:lnTo>
                    <a:lnTo>
                      <a:pt x="1111440" y="977900"/>
                    </a:lnTo>
                    <a:lnTo>
                      <a:pt x="1122527" y="952500"/>
                    </a:lnTo>
                    <a:lnTo>
                      <a:pt x="1132497" y="939800"/>
                    </a:lnTo>
                    <a:lnTo>
                      <a:pt x="1141857" y="939800"/>
                    </a:lnTo>
                    <a:lnTo>
                      <a:pt x="1151153" y="927100"/>
                    </a:lnTo>
                    <a:lnTo>
                      <a:pt x="1160538" y="927100"/>
                    </a:lnTo>
                    <a:lnTo>
                      <a:pt x="1170101" y="914400"/>
                    </a:lnTo>
                    <a:lnTo>
                      <a:pt x="1189888" y="914400"/>
                    </a:lnTo>
                    <a:lnTo>
                      <a:pt x="1189888" y="825500"/>
                    </a:lnTo>
                    <a:lnTo>
                      <a:pt x="1177137" y="825500"/>
                    </a:lnTo>
                    <a:lnTo>
                      <a:pt x="1177848" y="812800"/>
                    </a:lnTo>
                    <a:lnTo>
                      <a:pt x="1172057" y="812800"/>
                    </a:lnTo>
                    <a:lnTo>
                      <a:pt x="1170152" y="825500"/>
                    </a:lnTo>
                    <a:lnTo>
                      <a:pt x="1169822" y="838200"/>
                    </a:lnTo>
                    <a:lnTo>
                      <a:pt x="1164247" y="838200"/>
                    </a:lnTo>
                    <a:lnTo>
                      <a:pt x="1162608" y="825500"/>
                    </a:lnTo>
                    <a:lnTo>
                      <a:pt x="1160297" y="812800"/>
                    </a:lnTo>
                    <a:lnTo>
                      <a:pt x="1153795" y="800100"/>
                    </a:lnTo>
                    <a:lnTo>
                      <a:pt x="1151178" y="800100"/>
                    </a:lnTo>
                    <a:lnTo>
                      <a:pt x="1153121" y="787400"/>
                    </a:lnTo>
                    <a:lnTo>
                      <a:pt x="1156258" y="774700"/>
                    </a:lnTo>
                    <a:lnTo>
                      <a:pt x="1157744" y="774700"/>
                    </a:lnTo>
                    <a:lnTo>
                      <a:pt x="1156868" y="762000"/>
                    </a:lnTo>
                    <a:lnTo>
                      <a:pt x="1156995" y="736600"/>
                    </a:lnTo>
                    <a:lnTo>
                      <a:pt x="1156830" y="736600"/>
                    </a:lnTo>
                    <a:lnTo>
                      <a:pt x="1155941" y="723900"/>
                    </a:lnTo>
                    <a:lnTo>
                      <a:pt x="1153858" y="723900"/>
                    </a:lnTo>
                    <a:lnTo>
                      <a:pt x="1155001" y="711200"/>
                    </a:lnTo>
                    <a:lnTo>
                      <a:pt x="1157478" y="711200"/>
                    </a:lnTo>
                    <a:lnTo>
                      <a:pt x="1160716" y="698500"/>
                    </a:lnTo>
                    <a:lnTo>
                      <a:pt x="1167409" y="698500"/>
                    </a:lnTo>
                    <a:lnTo>
                      <a:pt x="1169695" y="685800"/>
                    </a:lnTo>
                    <a:lnTo>
                      <a:pt x="1170368" y="685800"/>
                    </a:lnTo>
                    <a:lnTo>
                      <a:pt x="1168768" y="673100"/>
                    </a:lnTo>
                    <a:lnTo>
                      <a:pt x="1160195" y="685800"/>
                    </a:lnTo>
                    <a:lnTo>
                      <a:pt x="1157020" y="673100"/>
                    </a:lnTo>
                    <a:lnTo>
                      <a:pt x="1154658" y="660400"/>
                    </a:lnTo>
                    <a:lnTo>
                      <a:pt x="1153147" y="635000"/>
                    </a:lnTo>
                    <a:lnTo>
                      <a:pt x="1152537" y="622300"/>
                    </a:lnTo>
                    <a:lnTo>
                      <a:pt x="1157135" y="622300"/>
                    </a:lnTo>
                    <a:lnTo>
                      <a:pt x="1157173" y="635000"/>
                    </a:lnTo>
                    <a:lnTo>
                      <a:pt x="1161884" y="635000"/>
                    </a:lnTo>
                    <a:lnTo>
                      <a:pt x="1168095" y="622300"/>
                    </a:lnTo>
                    <a:lnTo>
                      <a:pt x="1170508" y="635000"/>
                    </a:lnTo>
                    <a:lnTo>
                      <a:pt x="1173594" y="635000"/>
                    </a:lnTo>
                    <a:lnTo>
                      <a:pt x="1174318" y="647700"/>
                    </a:lnTo>
                    <a:lnTo>
                      <a:pt x="1180655" y="647700"/>
                    </a:lnTo>
                    <a:lnTo>
                      <a:pt x="1178356" y="635000"/>
                    </a:lnTo>
                    <a:lnTo>
                      <a:pt x="1181874" y="635000"/>
                    </a:lnTo>
                    <a:lnTo>
                      <a:pt x="1185037" y="647700"/>
                    </a:lnTo>
                    <a:lnTo>
                      <a:pt x="1193355" y="647700"/>
                    </a:lnTo>
                    <a:lnTo>
                      <a:pt x="1194181" y="660400"/>
                    </a:lnTo>
                    <a:lnTo>
                      <a:pt x="1190942" y="660400"/>
                    </a:lnTo>
                    <a:lnTo>
                      <a:pt x="1188529" y="673100"/>
                    </a:lnTo>
                    <a:lnTo>
                      <a:pt x="1183817" y="673100"/>
                    </a:lnTo>
                    <a:lnTo>
                      <a:pt x="1180363" y="685800"/>
                    </a:lnTo>
                    <a:lnTo>
                      <a:pt x="1196987" y="685800"/>
                    </a:lnTo>
                    <a:lnTo>
                      <a:pt x="1197292" y="698500"/>
                    </a:lnTo>
                    <a:lnTo>
                      <a:pt x="1197635" y="698500"/>
                    </a:lnTo>
                    <a:lnTo>
                      <a:pt x="1197508" y="723900"/>
                    </a:lnTo>
                    <a:lnTo>
                      <a:pt x="1198587" y="723900"/>
                    </a:lnTo>
                    <a:lnTo>
                      <a:pt x="1193723" y="736600"/>
                    </a:lnTo>
                    <a:lnTo>
                      <a:pt x="1187284" y="736600"/>
                    </a:lnTo>
                    <a:lnTo>
                      <a:pt x="1180426" y="749300"/>
                    </a:lnTo>
                    <a:lnTo>
                      <a:pt x="1174254" y="736600"/>
                    </a:lnTo>
                    <a:lnTo>
                      <a:pt x="1175524" y="749300"/>
                    </a:lnTo>
                    <a:lnTo>
                      <a:pt x="1176312" y="762000"/>
                    </a:lnTo>
                    <a:lnTo>
                      <a:pt x="1180261" y="774700"/>
                    </a:lnTo>
                    <a:lnTo>
                      <a:pt x="1180388" y="762000"/>
                    </a:lnTo>
                    <a:lnTo>
                      <a:pt x="1194206" y="762000"/>
                    </a:lnTo>
                    <a:lnTo>
                      <a:pt x="1192403" y="749300"/>
                    </a:lnTo>
                    <a:lnTo>
                      <a:pt x="1202309" y="749300"/>
                    </a:lnTo>
                    <a:lnTo>
                      <a:pt x="1201051" y="762000"/>
                    </a:lnTo>
                    <a:lnTo>
                      <a:pt x="1199426" y="762000"/>
                    </a:lnTo>
                    <a:lnTo>
                      <a:pt x="1196987" y="774700"/>
                    </a:lnTo>
                    <a:lnTo>
                      <a:pt x="1194066" y="774700"/>
                    </a:lnTo>
                    <a:lnTo>
                      <a:pt x="1190993" y="787400"/>
                    </a:lnTo>
                    <a:lnTo>
                      <a:pt x="1194904" y="787400"/>
                    </a:lnTo>
                    <a:lnTo>
                      <a:pt x="1200442" y="774700"/>
                    </a:lnTo>
                    <a:lnTo>
                      <a:pt x="1201597" y="787400"/>
                    </a:lnTo>
                    <a:lnTo>
                      <a:pt x="1202677" y="787400"/>
                    </a:lnTo>
                    <a:lnTo>
                      <a:pt x="1203680" y="800100"/>
                    </a:lnTo>
                    <a:lnTo>
                      <a:pt x="1205369" y="800100"/>
                    </a:lnTo>
                    <a:lnTo>
                      <a:pt x="1205369" y="584200"/>
                    </a:lnTo>
                    <a:lnTo>
                      <a:pt x="1202410" y="584200"/>
                    </a:lnTo>
                    <a:lnTo>
                      <a:pt x="1192644" y="571500"/>
                    </a:lnTo>
                    <a:lnTo>
                      <a:pt x="1184173" y="561047"/>
                    </a:lnTo>
                    <a:lnTo>
                      <a:pt x="1184173" y="622300"/>
                    </a:lnTo>
                    <a:lnTo>
                      <a:pt x="1173657" y="622300"/>
                    </a:lnTo>
                    <a:lnTo>
                      <a:pt x="1173200" y="609600"/>
                    </a:lnTo>
                    <a:lnTo>
                      <a:pt x="1177963" y="609600"/>
                    </a:lnTo>
                    <a:lnTo>
                      <a:pt x="1178687" y="596900"/>
                    </a:lnTo>
                    <a:lnTo>
                      <a:pt x="1184173" y="622300"/>
                    </a:lnTo>
                    <a:lnTo>
                      <a:pt x="1184173" y="561047"/>
                    </a:lnTo>
                    <a:lnTo>
                      <a:pt x="1182357" y="558800"/>
                    </a:lnTo>
                    <a:lnTo>
                      <a:pt x="1172324" y="558800"/>
                    </a:lnTo>
                    <a:lnTo>
                      <a:pt x="1163523" y="546100"/>
                    </a:lnTo>
                    <a:lnTo>
                      <a:pt x="1174750" y="546100"/>
                    </a:lnTo>
                    <a:lnTo>
                      <a:pt x="1178687" y="533400"/>
                    </a:lnTo>
                    <a:lnTo>
                      <a:pt x="1181544" y="520700"/>
                    </a:lnTo>
                    <a:lnTo>
                      <a:pt x="1183144" y="508000"/>
                    </a:lnTo>
                    <a:lnTo>
                      <a:pt x="1183322" y="482600"/>
                    </a:lnTo>
                    <a:lnTo>
                      <a:pt x="1191793" y="508000"/>
                    </a:lnTo>
                    <a:lnTo>
                      <a:pt x="1198892" y="533400"/>
                    </a:lnTo>
                    <a:lnTo>
                      <a:pt x="1204937" y="546100"/>
                    </a:lnTo>
                    <a:lnTo>
                      <a:pt x="1210233" y="571500"/>
                    </a:lnTo>
                    <a:lnTo>
                      <a:pt x="1216748" y="571500"/>
                    </a:lnTo>
                    <a:lnTo>
                      <a:pt x="1219593" y="584200"/>
                    </a:lnTo>
                    <a:lnTo>
                      <a:pt x="1221232" y="584200"/>
                    </a:lnTo>
                    <a:lnTo>
                      <a:pt x="1221232" y="422833"/>
                    </a:lnTo>
                    <a:lnTo>
                      <a:pt x="1219657" y="419100"/>
                    </a:lnTo>
                    <a:lnTo>
                      <a:pt x="1205852" y="419100"/>
                    </a:lnTo>
                    <a:lnTo>
                      <a:pt x="1200277" y="406400"/>
                    </a:lnTo>
                    <a:lnTo>
                      <a:pt x="1194650" y="406400"/>
                    </a:lnTo>
                    <a:lnTo>
                      <a:pt x="1188885" y="393700"/>
                    </a:lnTo>
                    <a:lnTo>
                      <a:pt x="1198105" y="393700"/>
                    </a:lnTo>
                    <a:lnTo>
                      <a:pt x="1202296" y="381000"/>
                    </a:lnTo>
                    <a:lnTo>
                      <a:pt x="1218044" y="381000"/>
                    </a:lnTo>
                    <a:lnTo>
                      <a:pt x="1210945" y="368300"/>
                    </a:lnTo>
                    <a:lnTo>
                      <a:pt x="1201712" y="355600"/>
                    </a:lnTo>
                    <a:lnTo>
                      <a:pt x="1209687" y="355600"/>
                    </a:lnTo>
                    <a:lnTo>
                      <a:pt x="1211732" y="368300"/>
                    </a:lnTo>
                    <a:lnTo>
                      <a:pt x="1218145" y="368300"/>
                    </a:lnTo>
                    <a:lnTo>
                      <a:pt x="1220127" y="355600"/>
                    </a:lnTo>
                    <a:lnTo>
                      <a:pt x="1216939" y="342900"/>
                    </a:lnTo>
                    <a:lnTo>
                      <a:pt x="1210424" y="330200"/>
                    </a:lnTo>
                    <a:lnTo>
                      <a:pt x="1199134" y="330200"/>
                    </a:lnTo>
                    <a:lnTo>
                      <a:pt x="1196771" y="317500"/>
                    </a:lnTo>
                    <a:lnTo>
                      <a:pt x="1194269" y="304800"/>
                    </a:lnTo>
                    <a:lnTo>
                      <a:pt x="1189380" y="304800"/>
                    </a:lnTo>
                    <a:lnTo>
                      <a:pt x="1179855" y="292100"/>
                    </a:lnTo>
                    <a:lnTo>
                      <a:pt x="1163891" y="279400"/>
                    </a:lnTo>
                    <a:lnTo>
                      <a:pt x="1163307" y="279400"/>
                    </a:lnTo>
                    <a:lnTo>
                      <a:pt x="1163307" y="546100"/>
                    </a:lnTo>
                    <a:lnTo>
                      <a:pt x="1156931" y="546100"/>
                    </a:lnTo>
                    <a:lnTo>
                      <a:pt x="1151115" y="533400"/>
                    </a:lnTo>
                    <a:lnTo>
                      <a:pt x="1146022" y="520700"/>
                    </a:lnTo>
                    <a:lnTo>
                      <a:pt x="1141996" y="508000"/>
                    </a:lnTo>
                    <a:lnTo>
                      <a:pt x="1139405" y="495300"/>
                    </a:lnTo>
                    <a:lnTo>
                      <a:pt x="1143685" y="508000"/>
                    </a:lnTo>
                    <a:lnTo>
                      <a:pt x="1154925" y="533400"/>
                    </a:lnTo>
                    <a:lnTo>
                      <a:pt x="1163307" y="546100"/>
                    </a:lnTo>
                    <a:lnTo>
                      <a:pt x="1163307" y="279400"/>
                    </a:lnTo>
                    <a:lnTo>
                      <a:pt x="1148054" y="279400"/>
                    </a:lnTo>
                    <a:lnTo>
                      <a:pt x="1132192" y="266700"/>
                    </a:lnTo>
                    <a:lnTo>
                      <a:pt x="1129626" y="266700"/>
                    </a:lnTo>
                    <a:lnTo>
                      <a:pt x="1129626" y="482600"/>
                    </a:lnTo>
                    <a:lnTo>
                      <a:pt x="1116876" y="482600"/>
                    </a:lnTo>
                    <a:lnTo>
                      <a:pt x="1107833" y="469900"/>
                    </a:lnTo>
                    <a:lnTo>
                      <a:pt x="1112901" y="469900"/>
                    </a:lnTo>
                    <a:lnTo>
                      <a:pt x="1113586" y="457200"/>
                    </a:lnTo>
                    <a:lnTo>
                      <a:pt x="1118349" y="457200"/>
                    </a:lnTo>
                    <a:lnTo>
                      <a:pt x="1126807" y="469900"/>
                    </a:lnTo>
                    <a:lnTo>
                      <a:pt x="1128509" y="469900"/>
                    </a:lnTo>
                    <a:lnTo>
                      <a:pt x="1129626" y="482600"/>
                    </a:lnTo>
                    <a:lnTo>
                      <a:pt x="1129626" y="266700"/>
                    </a:lnTo>
                    <a:lnTo>
                      <a:pt x="1116126" y="266700"/>
                    </a:lnTo>
                    <a:lnTo>
                      <a:pt x="1104519" y="254127"/>
                    </a:lnTo>
                    <a:lnTo>
                      <a:pt x="1104519" y="469900"/>
                    </a:lnTo>
                    <a:lnTo>
                      <a:pt x="1088986" y="469900"/>
                    </a:lnTo>
                    <a:lnTo>
                      <a:pt x="1083640" y="457200"/>
                    </a:lnTo>
                    <a:lnTo>
                      <a:pt x="1078471" y="457200"/>
                    </a:lnTo>
                    <a:lnTo>
                      <a:pt x="1076477" y="444500"/>
                    </a:lnTo>
                    <a:lnTo>
                      <a:pt x="1087602" y="444500"/>
                    </a:lnTo>
                    <a:lnTo>
                      <a:pt x="1097216" y="457200"/>
                    </a:lnTo>
                    <a:lnTo>
                      <a:pt x="1104506" y="457200"/>
                    </a:lnTo>
                    <a:lnTo>
                      <a:pt x="1104519" y="469900"/>
                    </a:lnTo>
                    <a:lnTo>
                      <a:pt x="1104519" y="254127"/>
                    </a:lnTo>
                    <a:lnTo>
                      <a:pt x="1104404" y="254000"/>
                    </a:lnTo>
                    <a:lnTo>
                      <a:pt x="1101890" y="241300"/>
                    </a:lnTo>
                    <a:lnTo>
                      <a:pt x="1097013" y="241300"/>
                    </a:lnTo>
                    <a:lnTo>
                      <a:pt x="1094943" y="228600"/>
                    </a:lnTo>
                    <a:lnTo>
                      <a:pt x="1100874" y="228600"/>
                    </a:lnTo>
                    <a:lnTo>
                      <a:pt x="1102868" y="215900"/>
                    </a:lnTo>
                    <a:lnTo>
                      <a:pt x="1110183" y="228600"/>
                    </a:lnTo>
                    <a:lnTo>
                      <a:pt x="1115352" y="241300"/>
                    </a:lnTo>
                    <a:lnTo>
                      <a:pt x="1118069" y="241300"/>
                    </a:lnTo>
                    <a:lnTo>
                      <a:pt x="1122184" y="228600"/>
                    </a:lnTo>
                    <a:lnTo>
                      <a:pt x="1124419" y="228600"/>
                    </a:lnTo>
                    <a:lnTo>
                      <a:pt x="1123734" y="215900"/>
                    </a:lnTo>
                    <a:lnTo>
                      <a:pt x="1128344" y="228600"/>
                    </a:lnTo>
                    <a:lnTo>
                      <a:pt x="1133398" y="228600"/>
                    </a:lnTo>
                    <a:lnTo>
                      <a:pt x="1140663" y="241300"/>
                    </a:lnTo>
                    <a:lnTo>
                      <a:pt x="1135113" y="228600"/>
                    </a:lnTo>
                    <a:lnTo>
                      <a:pt x="1139444" y="228600"/>
                    </a:lnTo>
                    <a:lnTo>
                      <a:pt x="1146543" y="241300"/>
                    </a:lnTo>
                    <a:lnTo>
                      <a:pt x="1162113" y="241300"/>
                    </a:lnTo>
                    <a:lnTo>
                      <a:pt x="1172235" y="254000"/>
                    </a:lnTo>
                    <a:lnTo>
                      <a:pt x="1177226" y="254000"/>
                    </a:lnTo>
                    <a:lnTo>
                      <a:pt x="1173391" y="241300"/>
                    </a:lnTo>
                    <a:lnTo>
                      <a:pt x="1171168" y="228600"/>
                    </a:lnTo>
                    <a:lnTo>
                      <a:pt x="1176426" y="228600"/>
                    </a:lnTo>
                    <a:lnTo>
                      <a:pt x="1165682" y="215900"/>
                    </a:lnTo>
                    <a:lnTo>
                      <a:pt x="1158671" y="215900"/>
                    </a:lnTo>
                    <a:lnTo>
                      <a:pt x="1161326" y="228600"/>
                    </a:lnTo>
                    <a:lnTo>
                      <a:pt x="1153490" y="215900"/>
                    </a:lnTo>
                    <a:lnTo>
                      <a:pt x="1145120" y="215900"/>
                    </a:lnTo>
                    <a:lnTo>
                      <a:pt x="1137437" y="203200"/>
                    </a:lnTo>
                    <a:lnTo>
                      <a:pt x="1147432" y="203200"/>
                    </a:lnTo>
                    <a:lnTo>
                      <a:pt x="1152563" y="190500"/>
                    </a:lnTo>
                    <a:lnTo>
                      <a:pt x="1126629" y="190500"/>
                    </a:lnTo>
                    <a:lnTo>
                      <a:pt x="1116634" y="165100"/>
                    </a:lnTo>
                    <a:lnTo>
                      <a:pt x="1108519" y="139700"/>
                    </a:lnTo>
                    <a:lnTo>
                      <a:pt x="1095971" y="127000"/>
                    </a:lnTo>
                    <a:lnTo>
                      <a:pt x="1087780" y="118084"/>
                    </a:lnTo>
                    <a:lnTo>
                      <a:pt x="1087183" y="127000"/>
                    </a:lnTo>
                    <a:lnTo>
                      <a:pt x="1076274" y="114300"/>
                    </a:lnTo>
                    <a:lnTo>
                      <a:pt x="1073505" y="114300"/>
                    </a:lnTo>
                    <a:lnTo>
                      <a:pt x="1077239" y="127000"/>
                    </a:lnTo>
                    <a:lnTo>
                      <a:pt x="1086269" y="127000"/>
                    </a:lnTo>
                    <a:lnTo>
                      <a:pt x="1091501" y="139700"/>
                    </a:lnTo>
                    <a:lnTo>
                      <a:pt x="1096454" y="139700"/>
                    </a:lnTo>
                    <a:lnTo>
                      <a:pt x="1101001" y="152400"/>
                    </a:lnTo>
                    <a:lnTo>
                      <a:pt x="1108798" y="165100"/>
                    </a:lnTo>
                    <a:lnTo>
                      <a:pt x="1115123" y="165100"/>
                    </a:lnTo>
                    <a:lnTo>
                      <a:pt x="1119517" y="177800"/>
                    </a:lnTo>
                    <a:lnTo>
                      <a:pt x="1121473" y="190500"/>
                    </a:lnTo>
                    <a:lnTo>
                      <a:pt x="1098219" y="177800"/>
                    </a:lnTo>
                    <a:lnTo>
                      <a:pt x="1073848" y="152400"/>
                    </a:lnTo>
                    <a:lnTo>
                      <a:pt x="1049820" y="139700"/>
                    </a:lnTo>
                    <a:lnTo>
                      <a:pt x="1027569" y="127000"/>
                    </a:lnTo>
                    <a:lnTo>
                      <a:pt x="1028687" y="139700"/>
                    </a:lnTo>
                    <a:lnTo>
                      <a:pt x="1049020" y="139700"/>
                    </a:lnTo>
                    <a:lnTo>
                      <a:pt x="1054582" y="152400"/>
                    </a:lnTo>
                    <a:lnTo>
                      <a:pt x="1067015" y="152400"/>
                    </a:lnTo>
                    <a:lnTo>
                      <a:pt x="1076629" y="165100"/>
                    </a:lnTo>
                    <a:lnTo>
                      <a:pt x="1086434" y="177800"/>
                    </a:lnTo>
                    <a:lnTo>
                      <a:pt x="1093038" y="177800"/>
                    </a:lnTo>
                    <a:lnTo>
                      <a:pt x="1093038" y="190500"/>
                    </a:lnTo>
                    <a:lnTo>
                      <a:pt x="1075410" y="177800"/>
                    </a:lnTo>
                    <a:lnTo>
                      <a:pt x="1068806" y="177800"/>
                    </a:lnTo>
                    <a:lnTo>
                      <a:pt x="1068806" y="355600"/>
                    </a:lnTo>
                    <a:lnTo>
                      <a:pt x="1060335" y="355600"/>
                    </a:lnTo>
                    <a:lnTo>
                      <a:pt x="1063129" y="342900"/>
                    </a:lnTo>
                    <a:lnTo>
                      <a:pt x="1068806" y="355600"/>
                    </a:lnTo>
                    <a:lnTo>
                      <a:pt x="1068806" y="177800"/>
                    </a:lnTo>
                    <a:lnTo>
                      <a:pt x="1061237" y="177800"/>
                    </a:lnTo>
                    <a:lnTo>
                      <a:pt x="1048816" y="165100"/>
                    </a:lnTo>
                    <a:lnTo>
                      <a:pt x="1028357" y="165100"/>
                    </a:lnTo>
                    <a:lnTo>
                      <a:pt x="1022273" y="152400"/>
                    </a:lnTo>
                    <a:lnTo>
                      <a:pt x="1008443" y="152400"/>
                    </a:lnTo>
                    <a:lnTo>
                      <a:pt x="1001915" y="139700"/>
                    </a:lnTo>
                    <a:lnTo>
                      <a:pt x="1006767" y="139700"/>
                    </a:lnTo>
                    <a:lnTo>
                      <a:pt x="1002601" y="127000"/>
                    </a:lnTo>
                    <a:lnTo>
                      <a:pt x="997750" y="127000"/>
                    </a:lnTo>
                    <a:lnTo>
                      <a:pt x="992441" y="114300"/>
                    </a:lnTo>
                    <a:lnTo>
                      <a:pt x="975169" y="114300"/>
                    </a:lnTo>
                    <a:lnTo>
                      <a:pt x="969048" y="101600"/>
                    </a:lnTo>
                    <a:lnTo>
                      <a:pt x="937145" y="101600"/>
                    </a:lnTo>
                    <a:lnTo>
                      <a:pt x="931481" y="95821"/>
                    </a:lnTo>
                    <a:lnTo>
                      <a:pt x="931481" y="222567"/>
                    </a:lnTo>
                    <a:lnTo>
                      <a:pt x="925207" y="219494"/>
                    </a:lnTo>
                    <a:lnTo>
                      <a:pt x="917371" y="215938"/>
                    </a:lnTo>
                    <a:lnTo>
                      <a:pt x="929919" y="215900"/>
                    </a:lnTo>
                    <a:lnTo>
                      <a:pt x="931481" y="222567"/>
                    </a:lnTo>
                    <a:lnTo>
                      <a:pt x="931481" y="95821"/>
                    </a:lnTo>
                    <a:lnTo>
                      <a:pt x="924712" y="88900"/>
                    </a:lnTo>
                    <a:lnTo>
                      <a:pt x="912482" y="88900"/>
                    </a:lnTo>
                    <a:lnTo>
                      <a:pt x="914463" y="76200"/>
                    </a:lnTo>
                    <a:lnTo>
                      <a:pt x="908634" y="76200"/>
                    </a:lnTo>
                    <a:lnTo>
                      <a:pt x="903566" y="63500"/>
                    </a:lnTo>
                    <a:lnTo>
                      <a:pt x="899642" y="63500"/>
                    </a:lnTo>
                    <a:lnTo>
                      <a:pt x="884072" y="50800"/>
                    </a:lnTo>
                    <a:lnTo>
                      <a:pt x="901941" y="50800"/>
                    </a:lnTo>
                    <a:lnTo>
                      <a:pt x="888568" y="38100"/>
                    </a:lnTo>
                    <a:lnTo>
                      <a:pt x="907821" y="38100"/>
                    </a:lnTo>
                    <a:lnTo>
                      <a:pt x="915606" y="50800"/>
                    </a:lnTo>
                    <a:lnTo>
                      <a:pt x="919454" y="50800"/>
                    </a:lnTo>
                    <a:lnTo>
                      <a:pt x="908113" y="38100"/>
                    </a:lnTo>
                    <a:lnTo>
                      <a:pt x="893483" y="25400"/>
                    </a:lnTo>
                    <a:lnTo>
                      <a:pt x="898893" y="25400"/>
                    </a:lnTo>
                    <a:lnTo>
                      <a:pt x="883246" y="12700"/>
                    </a:lnTo>
                    <a:lnTo>
                      <a:pt x="863587" y="0"/>
                    </a:lnTo>
                    <a:lnTo>
                      <a:pt x="833894" y="0"/>
                    </a:lnTo>
                    <a:lnTo>
                      <a:pt x="832370" y="0"/>
                    </a:lnTo>
                    <a:lnTo>
                      <a:pt x="797496" y="0"/>
                    </a:lnTo>
                    <a:lnTo>
                      <a:pt x="789355" y="12700"/>
                    </a:lnTo>
                    <a:lnTo>
                      <a:pt x="840905" y="12700"/>
                    </a:lnTo>
                    <a:lnTo>
                      <a:pt x="835164" y="2298"/>
                    </a:lnTo>
                    <a:lnTo>
                      <a:pt x="847852" y="12700"/>
                    </a:lnTo>
                    <a:lnTo>
                      <a:pt x="858177" y="12700"/>
                    </a:lnTo>
                    <a:lnTo>
                      <a:pt x="874204" y="25400"/>
                    </a:lnTo>
                    <a:lnTo>
                      <a:pt x="870140" y="25400"/>
                    </a:lnTo>
                    <a:lnTo>
                      <a:pt x="862622" y="38100"/>
                    </a:lnTo>
                    <a:lnTo>
                      <a:pt x="868324" y="38100"/>
                    </a:lnTo>
                    <a:lnTo>
                      <a:pt x="876630" y="50800"/>
                    </a:lnTo>
                    <a:lnTo>
                      <a:pt x="842467" y="50800"/>
                    </a:lnTo>
                    <a:lnTo>
                      <a:pt x="833348" y="38100"/>
                    </a:lnTo>
                    <a:lnTo>
                      <a:pt x="814489" y="38100"/>
                    </a:lnTo>
                    <a:lnTo>
                      <a:pt x="821220" y="25400"/>
                    </a:lnTo>
                    <a:lnTo>
                      <a:pt x="813587" y="38100"/>
                    </a:lnTo>
                    <a:lnTo>
                      <a:pt x="772655" y="38100"/>
                    </a:lnTo>
                    <a:lnTo>
                      <a:pt x="764362" y="25400"/>
                    </a:lnTo>
                    <a:lnTo>
                      <a:pt x="729716" y="25400"/>
                    </a:lnTo>
                    <a:lnTo>
                      <a:pt x="724941" y="38100"/>
                    </a:lnTo>
                    <a:lnTo>
                      <a:pt x="713105" y="25400"/>
                    </a:lnTo>
                    <a:lnTo>
                      <a:pt x="669861" y="25400"/>
                    </a:lnTo>
                    <a:lnTo>
                      <a:pt x="677786" y="38100"/>
                    </a:lnTo>
                    <a:lnTo>
                      <a:pt x="675627" y="38100"/>
                    </a:lnTo>
                    <a:lnTo>
                      <a:pt x="670953" y="50800"/>
                    </a:lnTo>
                    <a:lnTo>
                      <a:pt x="655561" y="50800"/>
                    </a:lnTo>
                    <a:lnTo>
                      <a:pt x="650011" y="38100"/>
                    </a:lnTo>
                    <a:lnTo>
                      <a:pt x="658228" y="38100"/>
                    </a:lnTo>
                    <a:lnTo>
                      <a:pt x="649770" y="25400"/>
                    </a:lnTo>
                    <a:lnTo>
                      <a:pt x="613117" y="25400"/>
                    </a:lnTo>
                    <a:lnTo>
                      <a:pt x="605878" y="38100"/>
                    </a:lnTo>
                    <a:lnTo>
                      <a:pt x="586409" y="38100"/>
                    </a:lnTo>
                    <a:lnTo>
                      <a:pt x="580453" y="50800"/>
                    </a:lnTo>
                    <a:lnTo>
                      <a:pt x="569099" y="50800"/>
                    </a:lnTo>
                    <a:lnTo>
                      <a:pt x="547725" y="76200"/>
                    </a:lnTo>
                    <a:lnTo>
                      <a:pt x="536511" y="76200"/>
                    </a:lnTo>
                    <a:lnTo>
                      <a:pt x="473151" y="101600"/>
                    </a:lnTo>
                    <a:lnTo>
                      <a:pt x="444881" y="127000"/>
                    </a:lnTo>
                    <a:lnTo>
                      <a:pt x="424040" y="139700"/>
                    </a:lnTo>
                    <a:lnTo>
                      <a:pt x="427990" y="139700"/>
                    </a:lnTo>
                    <a:lnTo>
                      <a:pt x="415556" y="165100"/>
                    </a:lnTo>
                    <a:lnTo>
                      <a:pt x="410070" y="165100"/>
                    </a:lnTo>
                    <a:lnTo>
                      <a:pt x="406349" y="152400"/>
                    </a:lnTo>
                    <a:lnTo>
                      <a:pt x="402107" y="152400"/>
                    </a:lnTo>
                    <a:lnTo>
                      <a:pt x="395008" y="165100"/>
                    </a:lnTo>
                    <a:lnTo>
                      <a:pt x="397916" y="152400"/>
                    </a:lnTo>
                    <a:lnTo>
                      <a:pt x="407619" y="139700"/>
                    </a:lnTo>
                    <a:lnTo>
                      <a:pt x="419823" y="139700"/>
                    </a:lnTo>
                    <a:lnTo>
                      <a:pt x="430263" y="127000"/>
                    </a:lnTo>
                    <a:lnTo>
                      <a:pt x="418757" y="127000"/>
                    </a:lnTo>
                    <a:lnTo>
                      <a:pt x="424319" y="114300"/>
                    </a:lnTo>
                    <a:lnTo>
                      <a:pt x="418071" y="114300"/>
                    </a:lnTo>
                    <a:lnTo>
                      <a:pt x="408559" y="127000"/>
                    </a:lnTo>
                    <a:lnTo>
                      <a:pt x="396951" y="139700"/>
                    </a:lnTo>
                    <a:lnTo>
                      <a:pt x="384898" y="139700"/>
                    </a:lnTo>
                    <a:lnTo>
                      <a:pt x="373240" y="152400"/>
                    </a:lnTo>
                    <a:lnTo>
                      <a:pt x="363245" y="152400"/>
                    </a:lnTo>
                    <a:lnTo>
                      <a:pt x="356196" y="165100"/>
                    </a:lnTo>
                    <a:lnTo>
                      <a:pt x="350786" y="165100"/>
                    </a:lnTo>
                    <a:lnTo>
                      <a:pt x="347941" y="152400"/>
                    </a:lnTo>
                    <a:lnTo>
                      <a:pt x="346163" y="165100"/>
                    </a:lnTo>
                    <a:lnTo>
                      <a:pt x="336575" y="177800"/>
                    </a:lnTo>
                    <a:lnTo>
                      <a:pt x="332232" y="177800"/>
                    </a:lnTo>
                    <a:lnTo>
                      <a:pt x="329018" y="165100"/>
                    </a:lnTo>
                    <a:lnTo>
                      <a:pt x="322808" y="177800"/>
                    </a:lnTo>
                    <a:lnTo>
                      <a:pt x="310921" y="177800"/>
                    </a:lnTo>
                    <a:lnTo>
                      <a:pt x="305371" y="190500"/>
                    </a:lnTo>
                    <a:lnTo>
                      <a:pt x="300126" y="190500"/>
                    </a:lnTo>
                    <a:lnTo>
                      <a:pt x="295300" y="203200"/>
                    </a:lnTo>
                    <a:lnTo>
                      <a:pt x="288404" y="203200"/>
                    </a:lnTo>
                    <a:lnTo>
                      <a:pt x="282321" y="215900"/>
                    </a:lnTo>
                    <a:lnTo>
                      <a:pt x="277215" y="228600"/>
                    </a:lnTo>
                    <a:lnTo>
                      <a:pt x="295592" y="228600"/>
                    </a:lnTo>
                    <a:lnTo>
                      <a:pt x="291465" y="241300"/>
                    </a:lnTo>
                    <a:lnTo>
                      <a:pt x="284975" y="241300"/>
                    </a:lnTo>
                    <a:lnTo>
                      <a:pt x="276771" y="254000"/>
                    </a:lnTo>
                    <a:lnTo>
                      <a:pt x="267512" y="266700"/>
                    </a:lnTo>
                    <a:lnTo>
                      <a:pt x="267538" y="254000"/>
                    </a:lnTo>
                    <a:lnTo>
                      <a:pt x="256933" y="254000"/>
                    </a:lnTo>
                    <a:lnTo>
                      <a:pt x="268732" y="241300"/>
                    </a:lnTo>
                    <a:lnTo>
                      <a:pt x="261188" y="241300"/>
                    </a:lnTo>
                    <a:lnTo>
                      <a:pt x="251028" y="266700"/>
                    </a:lnTo>
                    <a:lnTo>
                      <a:pt x="244830" y="266700"/>
                    </a:lnTo>
                    <a:lnTo>
                      <a:pt x="247319" y="254381"/>
                    </a:lnTo>
                    <a:lnTo>
                      <a:pt x="239420" y="266700"/>
                    </a:lnTo>
                    <a:lnTo>
                      <a:pt x="229031" y="279400"/>
                    </a:lnTo>
                    <a:lnTo>
                      <a:pt x="217551" y="279400"/>
                    </a:lnTo>
                    <a:lnTo>
                      <a:pt x="206705" y="292100"/>
                    </a:lnTo>
                    <a:lnTo>
                      <a:pt x="197599" y="304800"/>
                    </a:lnTo>
                    <a:lnTo>
                      <a:pt x="191554" y="304800"/>
                    </a:lnTo>
                    <a:lnTo>
                      <a:pt x="189890" y="317500"/>
                    </a:lnTo>
                    <a:lnTo>
                      <a:pt x="188137" y="317500"/>
                    </a:lnTo>
                    <a:lnTo>
                      <a:pt x="185826" y="330200"/>
                    </a:lnTo>
                    <a:lnTo>
                      <a:pt x="183108" y="342900"/>
                    </a:lnTo>
                    <a:lnTo>
                      <a:pt x="174193" y="368300"/>
                    </a:lnTo>
                    <a:lnTo>
                      <a:pt x="172516" y="381000"/>
                    </a:lnTo>
                    <a:lnTo>
                      <a:pt x="171094" y="381000"/>
                    </a:lnTo>
                    <a:lnTo>
                      <a:pt x="170040" y="393700"/>
                    </a:lnTo>
                    <a:lnTo>
                      <a:pt x="160312" y="393700"/>
                    </a:lnTo>
                    <a:lnTo>
                      <a:pt x="156222" y="406400"/>
                    </a:lnTo>
                    <a:lnTo>
                      <a:pt x="152057" y="406400"/>
                    </a:lnTo>
                    <a:lnTo>
                      <a:pt x="148374" y="419100"/>
                    </a:lnTo>
                    <a:lnTo>
                      <a:pt x="145694" y="419100"/>
                    </a:lnTo>
                    <a:lnTo>
                      <a:pt x="137058" y="444500"/>
                    </a:lnTo>
                    <a:lnTo>
                      <a:pt x="132461" y="444500"/>
                    </a:lnTo>
                    <a:lnTo>
                      <a:pt x="127342" y="457200"/>
                    </a:lnTo>
                    <a:lnTo>
                      <a:pt x="124917" y="444500"/>
                    </a:lnTo>
                    <a:lnTo>
                      <a:pt x="121602" y="457200"/>
                    </a:lnTo>
                    <a:lnTo>
                      <a:pt x="118910" y="457200"/>
                    </a:lnTo>
                    <a:lnTo>
                      <a:pt x="116484" y="469900"/>
                    </a:lnTo>
                    <a:lnTo>
                      <a:pt x="113995" y="469900"/>
                    </a:lnTo>
                    <a:lnTo>
                      <a:pt x="111455" y="482600"/>
                    </a:lnTo>
                    <a:lnTo>
                      <a:pt x="108623" y="495300"/>
                    </a:lnTo>
                    <a:lnTo>
                      <a:pt x="105537" y="495300"/>
                    </a:lnTo>
                    <a:lnTo>
                      <a:pt x="102209" y="508000"/>
                    </a:lnTo>
                    <a:lnTo>
                      <a:pt x="91795" y="508000"/>
                    </a:lnTo>
                    <a:lnTo>
                      <a:pt x="89319" y="520700"/>
                    </a:lnTo>
                    <a:lnTo>
                      <a:pt x="85432" y="533400"/>
                    </a:lnTo>
                    <a:lnTo>
                      <a:pt x="80962" y="558800"/>
                    </a:lnTo>
                    <a:lnTo>
                      <a:pt x="76682" y="571500"/>
                    </a:lnTo>
                    <a:lnTo>
                      <a:pt x="80454" y="571500"/>
                    </a:lnTo>
                    <a:lnTo>
                      <a:pt x="83896" y="558800"/>
                    </a:lnTo>
                    <a:lnTo>
                      <a:pt x="92925" y="558800"/>
                    </a:lnTo>
                    <a:lnTo>
                      <a:pt x="94551" y="546100"/>
                    </a:lnTo>
                    <a:lnTo>
                      <a:pt x="91249" y="546100"/>
                    </a:lnTo>
                    <a:lnTo>
                      <a:pt x="96075" y="533400"/>
                    </a:lnTo>
                    <a:lnTo>
                      <a:pt x="106997" y="533400"/>
                    </a:lnTo>
                    <a:lnTo>
                      <a:pt x="103339" y="546100"/>
                    </a:lnTo>
                    <a:lnTo>
                      <a:pt x="100977" y="571500"/>
                    </a:lnTo>
                    <a:lnTo>
                      <a:pt x="97599" y="571500"/>
                    </a:lnTo>
                    <a:lnTo>
                      <a:pt x="106743" y="584200"/>
                    </a:lnTo>
                    <a:lnTo>
                      <a:pt x="103924" y="596900"/>
                    </a:lnTo>
                    <a:lnTo>
                      <a:pt x="97002" y="596900"/>
                    </a:lnTo>
                    <a:lnTo>
                      <a:pt x="97790" y="609600"/>
                    </a:lnTo>
                    <a:lnTo>
                      <a:pt x="100660" y="622300"/>
                    </a:lnTo>
                    <a:lnTo>
                      <a:pt x="102400" y="635000"/>
                    </a:lnTo>
                    <a:lnTo>
                      <a:pt x="99796" y="647700"/>
                    </a:lnTo>
                    <a:lnTo>
                      <a:pt x="95326" y="647700"/>
                    </a:lnTo>
                    <a:lnTo>
                      <a:pt x="92202" y="635000"/>
                    </a:lnTo>
                    <a:lnTo>
                      <a:pt x="90919" y="622300"/>
                    </a:lnTo>
                    <a:lnTo>
                      <a:pt x="91998" y="609600"/>
                    </a:lnTo>
                    <a:lnTo>
                      <a:pt x="86512" y="647700"/>
                    </a:lnTo>
                    <a:lnTo>
                      <a:pt x="84696" y="635000"/>
                    </a:lnTo>
                    <a:lnTo>
                      <a:pt x="84099" y="622300"/>
                    </a:lnTo>
                    <a:lnTo>
                      <a:pt x="84226" y="596900"/>
                    </a:lnTo>
                    <a:lnTo>
                      <a:pt x="83248" y="584200"/>
                    </a:lnTo>
                    <a:lnTo>
                      <a:pt x="75577" y="584200"/>
                    </a:lnTo>
                    <a:lnTo>
                      <a:pt x="74904" y="596900"/>
                    </a:lnTo>
                    <a:lnTo>
                      <a:pt x="75095" y="622300"/>
                    </a:lnTo>
                    <a:lnTo>
                      <a:pt x="75260" y="622300"/>
                    </a:lnTo>
                    <a:lnTo>
                      <a:pt x="75488" y="635000"/>
                    </a:lnTo>
                    <a:lnTo>
                      <a:pt x="75793" y="635000"/>
                    </a:lnTo>
                    <a:lnTo>
                      <a:pt x="76936" y="660400"/>
                    </a:lnTo>
                    <a:lnTo>
                      <a:pt x="78790" y="673100"/>
                    </a:lnTo>
                    <a:lnTo>
                      <a:pt x="81203" y="685800"/>
                    </a:lnTo>
                    <a:lnTo>
                      <a:pt x="84035" y="698500"/>
                    </a:lnTo>
                    <a:lnTo>
                      <a:pt x="77863" y="698500"/>
                    </a:lnTo>
                    <a:lnTo>
                      <a:pt x="77165" y="723900"/>
                    </a:lnTo>
                    <a:lnTo>
                      <a:pt x="77647" y="736600"/>
                    </a:lnTo>
                    <a:lnTo>
                      <a:pt x="74980" y="749300"/>
                    </a:lnTo>
                    <a:lnTo>
                      <a:pt x="138277" y="749300"/>
                    </a:lnTo>
                    <a:lnTo>
                      <a:pt x="139738" y="749300"/>
                    </a:lnTo>
                    <a:lnTo>
                      <a:pt x="143675" y="736600"/>
                    </a:lnTo>
                    <a:lnTo>
                      <a:pt x="146367" y="723900"/>
                    </a:lnTo>
                    <a:lnTo>
                      <a:pt x="148272" y="723900"/>
                    </a:lnTo>
                    <a:lnTo>
                      <a:pt x="149059" y="711200"/>
                    </a:lnTo>
                    <a:lnTo>
                      <a:pt x="148361" y="698500"/>
                    </a:lnTo>
                    <a:lnTo>
                      <a:pt x="151561" y="698500"/>
                    </a:lnTo>
                    <a:lnTo>
                      <a:pt x="152234" y="711200"/>
                    </a:lnTo>
                    <a:lnTo>
                      <a:pt x="153301" y="711200"/>
                    </a:lnTo>
                    <a:lnTo>
                      <a:pt x="155905" y="698500"/>
                    </a:lnTo>
                    <a:lnTo>
                      <a:pt x="156591" y="685800"/>
                    </a:lnTo>
                    <a:lnTo>
                      <a:pt x="155879" y="685800"/>
                    </a:lnTo>
                    <a:lnTo>
                      <a:pt x="154266" y="673100"/>
                    </a:lnTo>
                    <a:lnTo>
                      <a:pt x="152603" y="660400"/>
                    </a:lnTo>
                    <a:lnTo>
                      <a:pt x="151599" y="647700"/>
                    </a:lnTo>
                    <a:lnTo>
                      <a:pt x="151701" y="635000"/>
                    </a:lnTo>
                    <a:lnTo>
                      <a:pt x="153377" y="622300"/>
                    </a:lnTo>
                    <a:lnTo>
                      <a:pt x="162534" y="622300"/>
                    </a:lnTo>
                    <a:lnTo>
                      <a:pt x="167068" y="609600"/>
                    </a:lnTo>
                    <a:lnTo>
                      <a:pt x="172567" y="609600"/>
                    </a:lnTo>
                    <a:lnTo>
                      <a:pt x="174218" y="584200"/>
                    </a:lnTo>
                    <a:lnTo>
                      <a:pt x="181051" y="546100"/>
                    </a:lnTo>
                    <a:lnTo>
                      <a:pt x="184391" y="533400"/>
                    </a:lnTo>
                    <a:lnTo>
                      <a:pt x="191058" y="508000"/>
                    </a:lnTo>
                    <a:lnTo>
                      <a:pt x="202209" y="469900"/>
                    </a:lnTo>
                    <a:lnTo>
                      <a:pt x="217665" y="469900"/>
                    </a:lnTo>
                    <a:lnTo>
                      <a:pt x="222224" y="457200"/>
                    </a:lnTo>
                    <a:lnTo>
                      <a:pt x="227495" y="444500"/>
                    </a:lnTo>
                    <a:lnTo>
                      <a:pt x="233311" y="444500"/>
                    </a:lnTo>
                    <a:lnTo>
                      <a:pt x="239610" y="431800"/>
                    </a:lnTo>
                    <a:lnTo>
                      <a:pt x="249885" y="431800"/>
                    </a:lnTo>
                    <a:lnTo>
                      <a:pt x="253060" y="419100"/>
                    </a:lnTo>
                    <a:lnTo>
                      <a:pt x="254406" y="419100"/>
                    </a:lnTo>
                    <a:lnTo>
                      <a:pt x="252488" y="406400"/>
                    </a:lnTo>
                    <a:lnTo>
                      <a:pt x="251917" y="419100"/>
                    </a:lnTo>
                    <a:lnTo>
                      <a:pt x="236550" y="419100"/>
                    </a:lnTo>
                    <a:lnTo>
                      <a:pt x="242989" y="406400"/>
                    </a:lnTo>
                    <a:lnTo>
                      <a:pt x="249389" y="393700"/>
                    </a:lnTo>
                    <a:lnTo>
                      <a:pt x="253212" y="393700"/>
                    </a:lnTo>
                    <a:lnTo>
                      <a:pt x="251879" y="381000"/>
                    </a:lnTo>
                    <a:lnTo>
                      <a:pt x="265112" y="381000"/>
                    </a:lnTo>
                    <a:lnTo>
                      <a:pt x="271653" y="368300"/>
                    </a:lnTo>
                    <a:lnTo>
                      <a:pt x="268338" y="368300"/>
                    </a:lnTo>
                    <a:lnTo>
                      <a:pt x="266534" y="355600"/>
                    </a:lnTo>
                    <a:lnTo>
                      <a:pt x="266992" y="355600"/>
                    </a:lnTo>
                    <a:lnTo>
                      <a:pt x="270446" y="342900"/>
                    </a:lnTo>
                    <a:lnTo>
                      <a:pt x="279412" y="342900"/>
                    </a:lnTo>
                    <a:lnTo>
                      <a:pt x="277380" y="330200"/>
                    </a:lnTo>
                    <a:lnTo>
                      <a:pt x="289318" y="330200"/>
                    </a:lnTo>
                    <a:lnTo>
                      <a:pt x="289737" y="342900"/>
                    </a:lnTo>
                    <a:lnTo>
                      <a:pt x="290576" y="342900"/>
                    </a:lnTo>
                    <a:lnTo>
                      <a:pt x="292188" y="355600"/>
                    </a:lnTo>
                    <a:lnTo>
                      <a:pt x="298577" y="342900"/>
                    </a:lnTo>
                    <a:lnTo>
                      <a:pt x="301193" y="342900"/>
                    </a:lnTo>
                    <a:lnTo>
                      <a:pt x="302691" y="330200"/>
                    </a:lnTo>
                    <a:lnTo>
                      <a:pt x="309194" y="330200"/>
                    </a:lnTo>
                    <a:lnTo>
                      <a:pt x="309803" y="342900"/>
                    </a:lnTo>
                    <a:lnTo>
                      <a:pt x="308508" y="353098"/>
                    </a:lnTo>
                    <a:lnTo>
                      <a:pt x="322859" y="342900"/>
                    </a:lnTo>
                    <a:lnTo>
                      <a:pt x="325399" y="342900"/>
                    </a:lnTo>
                    <a:lnTo>
                      <a:pt x="327533" y="330200"/>
                    </a:lnTo>
                    <a:lnTo>
                      <a:pt x="329780" y="317500"/>
                    </a:lnTo>
                    <a:lnTo>
                      <a:pt x="332587" y="317500"/>
                    </a:lnTo>
                    <a:lnTo>
                      <a:pt x="336054" y="304800"/>
                    </a:lnTo>
                    <a:lnTo>
                      <a:pt x="339572" y="304800"/>
                    </a:lnTo>
                    <a:lnTo>
                      <a:pt x="343560" y="292100"/>
                    </a:lnTo>
                    <a:lnTo>
                      <a:pt x="348615" y="292100"/>
                    </a:lnTo>
                    <a:lnTo>
                      <a:pt x="353695" y="279400"/>
                    </a:lnTo>
                    <a:lnTo>
                      <a:pt x="359511" y="279400"/>
                    </a:lnTo>
                    <a:lnTo>
                      <a:pt x="366052" y="266700"/>
                    </a:lnTo>
                    <a:lnTo>
                      <a:pt x="365544" y="279400"/>
                    </a:lnTo>
                    <a:lnTo>
                      <a:pt x="364566" y="279400"/>
                    </a:lnTo>
                    <a:lnTo>
                      <a:pt x="365798" y="292100"/>
                    </a:lnTo>
                    <a:lnTo>
                      <a:pt x="371932" y="292100"/>
                    </a:lnTo>
                    <a:lnTo>
                      <a:pt x="375983" y="279400"/>
                    </a:lnTo>
                    <a:lnTo>
                      <a:pt x="379120" y="279400"/>
                    </a:lnTo>
                    <a:lnTo>
                      <a:pt x="383603" y="266700"/>
                    </a:lnTo>
                    <a:lnTo>
                      <a:pt x="387388" y="266700"/>
                    </a:lnTo>
                    <a:lnTo>
                      <a:pt x="391820" y="254000"/>
                    </a:lnTo>
                    <a:lnTo>
                      <a:pt x="402475" y="254000"/>
                    </a:lnTo>
                    <a:lnTo>
                      <a:pt x="408457" y="241300"/>
                    </a:lnTo>
                    <a:lnTo>
                      <a:pt x="434327" y="241300"/>
                    </a:lnTo>
                    <a:lnTo>
                      <a:pt x="444944" y="229768"/>
                    </a:lnTo>
                    <a:lnTo>
                      <a:pt x="444068" y="231216"/>
                    </a:lnTo>
                    <a:lnTo>
                      <a:pt x="446468" y="229311"/>
                    </a:lnTo>
                    <a:lnTo>
                      <a:pt x="446722" y="228600"/>
                    </a:lnTo>
                    <a:lnTo>
                      <a:pt x="450164" y="228600"/>
                    </a:lnTo>
                    <a:lnTo>
                      <a:pt x="453453" y="215900"/>
                    </a:lnTo>
                    <a:lnTo>
                      <a:pt x="457047" y="215900"/>
                    </a:lnTo>
                    <a:lnTo>
                      <a:pt x="464858" y="203200"/>
                    </a:lnTo>
                    <a:lnTo>
                      <a:pt x="547128" y="203200"/>
                    </a:lnTo>
                    <a:lnTo>
                      <a:pt x="563880" y="190500"/>
                    </a:lnTo>
                    <a:lnTo>
                      <a:pt x="576643" y="190500"/>
                    </a:lnTo>
                    <a:lnTo>
                      <a:pt x="568566" y="177800"/>
                    </a:lnTo>
                    <a:lnTo>
                      <a:pt x="549998" y="177800"/>
                    </a:lnTo>
                    <a:lnTo>
                      <a:pt x="547649" y="190500"/>
                    </a:lnTo>
                    <a:lnTo>
                      <a:pt x="534416" y="190500"/>
                    </a:lnTo>
                    <a:lnTo>
                      <a:pt x="541997" y="177800"/>
                    </a:lnTo>
                    <a:lnTo>
                      <a:pt x="550468" y="165100"/>
                    </a:lnTo>
                    <a:lnTo>
                      <a:pt x="555345" y="165100"/>
                    </a:lnTo>
                    <a:lnTo>
                      <a:pt x="564375" y="152400"/>
                    </a:lnTo>
                    <a:lnTo>
                      <a:pt x="573011" y="165100"/>
                    </a:lnTo>
                    <a:lnTo>
                      <a:pt x="580009" y="165100"/>
                    </a:lnTo>
                    <a:lnTo>
                      <a:pt x="584174" y="177800"/>
                    </a:lnTo>
                    <a:lnTo>
                      <a:pt x="591045" y="177800"/>
                    </a:lnTo>
                    <a:lnTo>
                      <a:pt x="597192" y="165100"/>
                    </a:lnTo>
                    <a:lnTo>
                      <a:pt x="663371" y="165100"/>
                    </a:lnTo>
                    <a:lnTo>
                      <a:pt x="666292" y="152400"/>
                    </a:lnTo>
                    <a:lnTo>
                      <a:pt x="671893" y="152400"/>
                    </a:lnTo>
                    <a:lnTo>
                      <a:pt x="674827" y="139700"/>
                    </a:lnTo>
                    <a:lnTo>
                      <a:pt x="733044" y="139700"/>
                    </a:lnTo>
                    <a:lnTo>
                      <a:pt x="737108" y="127000"/>
                    </a:lnTo>
                    <a:lnTo>
                      <a:pt x="754265" y="127000"/>
                    </a:lnTo>
                    <a:lnTo>
                      <a:pt x="756373" y="139700"/>
                    </a:lnTo>
                    <a:lnTo>
                      <a:pt x="756627" y="152400"/>
                    </a:lnTo>
                    <a:lnTo>
                      <a:pt x="787044" y="152400"/>
                    </a:lnTo>
                    <a:lnTo>
                      <a:pt x="791629" y="165100"/>
                    </a:lnTo>
                    <a:lnTo>
                      <a:pt x="789254" y="165100"/>
                    </a:lnTo>
                    <a:lnTo>
                      <a:pt x="789787" y="177800"/>
                    </a:lnTo>
                    <a:lnTo>
                      <a:pt x="808570" y="177800"/>
                    </a:lnTo>
                    <a:lnTo>
                      <a:pt x="818362" y="165100"/>
                    </a:lnTo>
                    <a:lnTo>
                      <a:pt x="837349" y="165100"/>
                    </a:lnTo>
                    <a:lnTo>
                      <a:pt x="841883" y="177800"/>
                    </a:lnTo>
                    <a:lnTo>
                      <a:pt x="847229" y="177800"/>
                    </a:lnTo>
                    <a:lnTo>
                      <a:pt x="849642" y="190500"/>
                    </a:lnTo>
                    <a:lnTo>
                      <a:pt x="845616" y="190500"/>
                    </a:lnTo>
                    <a:lnTo>
                      <a:pt x="855129" y="203200"/>
                    </a:lnTo>
                    <a:lnTo>
                      <a:pt x="855078" y="194398"/>
                    </a:lnTo>
                    <a:lnTo>
                      <a:pt x="852551" y="190500"/>
                    </a:lnTo>
                    <a:lnTo>
                      <a:pt x="855052" y="190500"/>
                    </a:lnTo>
                    <a:lnTo>
                      <a:pt x="855078" y="194398"/>
                    </a:lnTo>
                    <a:lnTo>
                      <a:pt x="860793" y="203200"/>
                    </a:lnTo>
                    <a:lnTo>
                      <a:pt x="907935" y="203200"/>
                    </a:lnTo>
                    <a:lnTo>
                      <a:pt x="914069" y="214604"/>
                    </a:lnTo>
                    <a:lnTo>
                      <a:pt x="908710" y="212420"/>
                    </a:lnTo>
                    <a:lnTo>
                      <a:pt x="899083" y="209003"/>
                    </a:lnTo>
                    <a:lnTo>
                      <a:pt x="920330" y="222631"/>
                    </a:lnTo>
                    <a:lnTo>
                      <a:pt x="917854" y="222707"/>
                    </a:lnTo>
                    <a:lnTo>
                      <a:pt x="921410" y="223405"/>
                    </a:lnTo>
                    <a:lnTo>
                      <a:pt x="920369" y="222643"/>
                    </a:lnTo>
                    <a:lnTo>
                      <a:pt x="931570" y="222948"/>
                    </a:lnTo>
                    <a:lnTo>
                      <a:pt x="932916" y="228600"/>
                    </a:lnTo>
                    <a:lnTo>
                      <a:pt x="937806" y="228600"/>
                    </a:lnTo>
                    <a:lnTo>
                      <a:pt x="945108" y="238137"/>
                    </a:lnTo>
                    <a:lnTo>
                      <a:pt x="945591" y="240982"/>
                    </a:lnTo>
                    <a:lnTo>
                      <a:pt x="949198" y="247916"/>
                    </a:lnTo>
                    <a:lnTo>
                      <a:pt x="954239" y="253085"/>
                    </a:lnTo>
                    <a:lnTo>
                      <a:pt x="959256" y="252361"/>
                    </a:lnTo>
                    <a:lnTo>
                      <a:pt x="950772" y="241300"/>
                    </a:lnTo>
                    <a:lnTo>
                      <a:pt x="986942" y="241300"/>
                    </a:lnTo>
                    <a:lnTo>
                      <a:pt x="993025" y="254000"/>
                    </a:lnTo>
                    <a:lnTo>
                      <a:pt x="993368" y="254000"/>
                    </a:lnTo>
                    <a:lnTo>
                      <a:pt x="987742" y="241300"/>
                    </a:lnTo>
                    <a:lnTo>
                      <a:pt x="980325" y="228600"/>
                    </a:lnTo>
                    <a:lnTo>
                      <a:pt x="987463" y="228600"/>
                    </a:lnTo>
                    <a:lnTo>
                      <a:pt x="999236" y="254000"/>
                    </a:lnTo>
                    <a:lnTo>
                      <a:pt x="1010183" y="266700"/>
                    </a:lnTo>
                    <a:lnTo>
                      <a:pt x="1020368" y="279400"/>
                    </a:lnTo>
                    <a:lnTo>
                      <a:pt x="1029893" y="292100"/>
                    </a:lnTo>
                    <a:lnTo>
                      <a:pt x="1024572" y="292100"/>
                    </a:lnTo>
                    <a:lnTo>
                      <a:pt x="1019505" y="279400"/>
                    </a:lnTo>
                    <a:lnTo>
                      <a:pt x="1013574" y="279400"/>
                    </a:lnTo>
                    <a:lnTo>
                      <a:pt x="1019060" y="292100"/>
                    </a:lnTo>
                    <a:lnTo>
                      <a:pt x="1025842" y="304800"/>
                    </a:lnTo>
                    <a:lnTo>
                      <a:pt x="1033005" y="304800"/>
                    </a:lnTo>
                    <a:lnTo>
                      <a:pt x="1039456" y="317500"/>
                    </a:lnTo>
                    <a:lnTo>
                      <a:pt x="1043965" y="317500"/>
                    </a:lnTo>
                    <a:lnTo>
                      <a:pt x="1044790" y="319138"/>
                    </a:lnTo>
                    <a:lnTo>
                      <a:pt x="1047013" y="330200"/>
                    </a:lnTo>
                    <a:lnTo>
                      <a:pt x="1034630" y="330200"/>
                    </a:lnTo>
                    <a:lnTo>
                      <a:pt x="1025512" y="317500"/>
                    </a:lnTo>
                    <a:lnTo>
                      <a:pt x="1017917" y="317500"/>
                    </a:lnTo>
                    <a:lnTo>
                      <a:pt x="1011072" y="304800"/>
                    </a:lnTo>
                    <a:lnTo>
                      <a:pt x="997623" y="292100"/>
                    </a:lnTo>
                    <a:lnTo>
                      <a:pt x="992720" y="292100"/>
                    </a:lnTo>
                    <a:lnTo>
                      <a:pt x="986828" y="279400"/>
                    </a:lnTo>
                    <a:lnTo>
                      <a:pt x="979817" y="279400"/>
                    </a:lnTo>
                    <a:lnTo>
                      <a:pt x="999502" y="317500"/>
                    </a:lnTo>
                    <a:lnTo>
                      <a:pt x="1018222" y="342900"/>
                    </a:lnTo>
                    <a:lnTo>
                      <a:pt x="1035888" y="368300"/>
                    </a:lnTo>
                    <a:lnTo>
                      <a:pt x="1011809" y="368300"/>
                    </a:lnTo>
                    <a:lnTo>
                      <a:pt x="987907" y="381000"/>
                    </a:lnTo>
                    <a:lnTo>
                      <a:pt x="964222" y="381000"/>
                    </a:lnTo>
                    <a:lnTo>
                      <a:pt x="940777" y="393700"/>
                    </a:lnTo>
                    <a:lnTo>
                      <a:pt x="934453" y="393700"/>
                    </a:lnTo>
                    <a:lnTo>
                      <a:pt x="949528" y="406400"/>
                    </a:lnTo>
                    <a:lnTo>
                      <a:pt x="962609" y="393700"/>
                    </a:lnTo>
                    <a:lnTo>
                      <a:pt x="996734" y="393700"/>
                    </a:lnTo>
                    <a:lnTo>
                      <a:pt x="995413" y="406400"/>
                    </a:lnTo>
                    <a:lnTo>
                      <a:pt x="1008519" y="406400"/>
                    </a:lnTo>
                    <a:lnTo>
                      <a:pt x="1014336" y="419100"/>
                    </a:lnTo>
                    <a:lnTo>
                      <a:pt x="1018527" y="419100"/>
                    </a:lnTo>
                    <a:lnTo>
                      <a:pt x="1016215" y="406400"/>
                    </a:lnTo>
                    <a:lnTo>
                      <a:pt x="1020000" y="406400"/>
                    </a:lnTo>
                    <a:lnTo>
                      <a:pt x="1028750" y="419100"/>
                    </a:lnTo>
                    <a:lnTo>
                      <a:pt x="1039114" y="419100"/>
                    </a:lnTo>
                    <a:lnTo>
                      <a:pt x="1049350" y="431800"/>
                    </a:lnTo>
                    <a:lnTo>
                      <a:pt x="1057694" y="444500"/>
                    </a:lnTo>
                    <a:lnTo>
                      <a:pt x="1035532" y="444500"/>
                    </a:lnTo>
                    <a:lnTo>
                      <a:pt x="1036459" y="457200"/>
                    </a:lnTo>
                    <a:lnTo>
                      <a:pt x="1028903" y="457200"/>
                    </a:lnTo>
                    <a:lnTo>
                      <a:pt x="1025588" y="444500"/>
                    </a:lnTo>
                    <a:lnTo>
                      <a:pt x="1022743" y="444500"/>
                    </a:lnTo>
                    <a:lnTo>
                      <a:pt x="1015974" y="431800"/>
                    </a:lnTo>
                    <a:lnTo>
                      <a:pt x="996734" y="431800"/>
                    </a:lnTo>
                    <a:lnTo>
                      <a:pt x="988695" y="444500"/>
                    </a:lnTo>
                    <a:lnTo>
                      <a:pt x="989799" y="444500"/>
                    </a:lnTo>
                    <a:lnTo>
                      <a:pt x="1000887" y="444500"/>
                    </a:lnTo>
                    <a:lnTo>
                      <a:pt x="1002118" y="457200"/>
                    </a:lnTo>
                    <a:lnTo>
                      <a:pt x="1000302" y="457200"/>
                    </a:lnTo>
                    <a:lnTo>
                      <a:pt x="1001941" y="469900"/>
                    </a:lnTo>
                    <a:lnTo>
                      <a:pt x="1003185" y="482600"/>
                    </a:lnTo>
                    <a:lnTo>
                      <a:pt x="1023048" y="482600"/>
                    </a:lnTo>
                    <a:lnTo>
                      <a:pt x="1025131" y="469900"/>
                    </a:lnTo>
                    <a:lnTo>
                      <a:pt x="1026261" y="457200"/>
                    </a:lnTo>
                    <a:lnTo>
                      <a:pt x="1032510" y="469900"/>
                    </a:lnTo>
                    <a:lnTo>
                      <a:pt x="1034516" y="482600"/>
                    </a:lnTo>
                    <a:lnTo>
                      <a:pt x="1032179" y="495300"/>
                    </a:lnTo>
                    <a:lnTo>
                      <a:pt x="1036091" y="495300"/>
                    </a:lnTo>
                    <a:lnTo>
                      <a:pt x="1041196" y="508000"/>
                    </a:lnTo>
                    <a:lnTo>
                      <a:pt x="1046238" y="508000"/>
                    </a:lnTo>
                    <a:lnTo>
                      <a:pt x="1047800" y="495300"/>
                    </a:lnTo>
                    <a:lnTo>
                      <a:pt x="1047305" y="495300"/>
                    </a:lnTo>
                    <a:lnTo>
                      <a:pt x="1043863" y="482600"/>
                    </a:lnTo>
                    <a:lnTo>
                      <a:pt x="1036586" y="469900"/>
                    </a:lnTo>
                    <a:lnTo>
                      <a:pt x="1062888" y="469900"/>
                    </a:lnTo>
                    <a:lnTo>
                      <a:pt x="1067663" y="482600"/>
                    </a:lnTo>
                    <a:lnTo>
                      <a:pt x="1054925" y="482600"/>
                    </a:lnTo>
                    <a:lnTo>
                      <a:pt x="1060424" y="495300"/>
                    </a:lnTo>
                    <a:lnTo>
                      <a:pt x="1064717" y="495300"/>
                    </a:lnTo>
                    <a:lnTo>
                      <a:pt x="1067981" y="508000"/>
                    </a:lnTo>
                    <a:lnTo>
                      <a:pt x="1070356" y="508000"/>
                    </a:lnTo>
                    <a:lnTo>
                      <a:pt x="1072794" y="520700"/>
                    </a:lnTo>
                    <a:lnTo>
                      <a:pt x="1073302" y="520700"/>
                    </a:lnTo>
                    <a:lnTo>
                      <a:pt x="1073594" y="533400"/>
                    </a:lnTo>
                    <a:lnTo>
                      <a:pt x="1073823" y="533400"/>
                    </a:lnTo>
                    <a:lnTo>
                      <a:pt x="1074267" y="546100"/>
                    </a:lnTo>
                    <a:lnTo>
                      <a:pt x="1075753" y="546100"/>
                    </a:lnTo>
                    <a:lnTo>
                      <a:pt x="1076998" y="558800"/>
                    </a:lnTo>
                    <a:lnTo>
                      <a:pt x="1075956" y="558800"/>
                    </a:lnTo>
                    <a:lnTo>
                      <a:pt x="1072807" y="546100"/>
                    </a:lnTo>
                    <a:lnTo>
                      <a:pt x="1070267" y="546100"/>
                    </a:lnTo>
                    <a:lnTo>
                      <a:pt x="1069035" y="533400"/>
                    </a:lnTo>
                    <a:lnTo>
                      <a:pt x="1063447" y="533400"/>
                    </a:lnTo>
                    <a:lnTo>
                      <a:pt x="1060119" y="520700"/>
                    </a:lnTo>
                    <a:lnTo>
                      <a:pt x="1056055" y="520700"/>
                    </a:lnTo>
                    <a:lnTo>
                      <a:pt x="1056690" y="533400"/>
                    </a:lnTo>
                    <a:lnTo>
                      <a:pt x="1062139" y="546100"/>
                    </a:lnTo>
                    <a:lnTo>
                      <a:pt x="1060183" y="546100"/>
                    </a:lnTo>
                    <a:lnTo>
                      <a:pt x="1059434" y="558800"/>
                    </a:lnTo>
                    <a:lnTo>
                      <a:pt x="1069708" y="558800"/>
                    </a:lnTo>
                    <a:lnTo>
                      <a:pt x="1074750" y="571500"/>
                    </a:lnTo>
                    <a:lnTo>
                      <a:pt x="1085989" y="571500"/>
                    </a:lnTo>
                    <a:lnTo>
                      <a:pt x="1095349" y="596900"/>
                    </a:lnTo>
                    <a:lnTo>
                      <a:pt x="1101902" y="609600"/>
                    </a:lnTo>
                    <a:lnTo>
                      <a:pt x="1104353" y="635000"/>
                    </a:lnTo>
                    <a:lnTo>
                      <a:pt x="1095248" y="622300"/>
                    </a:lnTo>
                    <a:lnTo>
                      <a:pt x="1089304" y="609600"/>
                    </a:lnTo>
                    <a:lnTo>
                      <a:pt x="1084872" y="609600"/>
                    </a:lnTo>
                    <a:lnTo>
                      <a:pt x="1080363" y="622300"/>
                    </a:lnTo>
                    <a:lnTo>
                      <a:pt x="1086078" y="622300"/>
                    </a:lnTo>
                    <a:lnTo>
                      <a:pt x="1093241" y="635000"/>
                    </a:lnTo>
                    <a:lnTo>
                      <a:pt x="1098423" y="635000"/>
                    </a:lnTo>
                    <a:lnTo>
                      <a:pt x="1098169" y="647700"/>
                    </a:lnTo>
                    <a:lnTo>
                      <a:pt x="1089888" y="647700"/>
                    </a:lnTo>
                    <a:lnTo>
                      <a:pt x="1087780" y="660400"/>
                    </a:lnTo>
                    <a:lnTo>
                      <a:pt x="1089914" y="660400"/>
                    </a:lnTo>
                    <a:lnTo>
                      <a:pt x="1095019" y="673100"/>
                    </a:lnTo>
                    <a:lnTo>
                      <a:pt x="1100010" y="673100"/>
                    </a:lnTo>
                    <a:lnTo>
                      <a:pt x="1104887" y="685800"/>
                    </a:lnTo>
                    <a:lnTo>
                      <a:pt x="1103998" y="698500"/>
                    </a:lnTo>
                    <a:lnTo>
                      <a:pt x="1103630" y="698500"/>
                    </a:lnTo>
                    <a:lnTo>
                      <a:pt x="1104252" y="711200"/>
                    </a:lnTo>
                    <a:lnTo>
                      <a:pt x="1104963" y="715416"/>
                    </a:lnTo>
                    <a:lnTo>
                      <a:pt x="1104912" y="711200"/>
                    </a:lnTo>
                    <a:lnTo>
                      <a:pt x="1110856" y="711200"/>
                    </a:lnTo>
                    <a:lnTo>
                      <a:pt x="1112431" y="723900"/>
                    </a:lnTo>
                    <a:lnTo>
                      <a:pt x="1111631" y="723900"/>
                    </a:lnTo>
                    <a:lnTo>
                      <a:pt x="1109357" y="736600"/>
                    </a:lnTo>
                    <a:lnTo>
                      <a:pt x="1106449" y="736600"/>
                    </a:lnTo>
                    <a:lnTo>
                      <a:pt x="1103693" y="749300"/>
                    </a:lnTo>
                    <a:lnTo>
                      <a:pt x="1101991" y="762000"/>
                    </a:lnTo>
                    <a:lnTo>
                      <a:pt x="1099185" y="762000"/>
                    </a:lnTo>
                    <a:lnTo>
                      <a:pt x="1097661" y="749300"/>
                    </a:lnTo>
                    <a:lnTo>
                      <a:pt x="1094651" y="762000"/>
                    </a:lnTo>
                    <a:lnTo>
                      <a:pt x="1094257" y="774700"/>
                    </a:lnTo>
                    <a:lnTo>
                      <a:pt x="1095514" y="787641"/>
                    </a:lnTo>
                    <a:lnTo>
                      <a:pt x="1097368" y="800100"/>
                    </a:lnTo>
                    <a:lnTo>
                      <a:pt x="1094562" y="800100"/>
                    </a:lnTo>
                    <a:lnTo>
                      <a:pt x="1097622" y="825500"/>
                    </a:lnTo>
                    <a:lnTo>
                      <a:pt x="1098257" y="838200"/>
                    </a:lnTo>
                    <a:lnTo>
                      <a:pt x="1098918" y="838200"/>
                    </a:lnTo>
                    <a:lnTo>
                      <a:pt x="1100658" y="825500"/>
                    </a:lnTo>
                    <a:lnTo>
                      <a:pt x="1103312" y="812800"/>
                    </a:lnTo>
                    <a:lnTo>
                      <a:pt x="1106576" y="812800"/>
                    </a:lnTo>
                    <a:lnTo>
                      <a:pt x="1110183" y="800100"/>
                    </a:lnTo>
                    <a:lnTo>
                      <a:pt x="1114869" y="800100"/>
                    </a:lnTo>
                    <a:lnTo>
                      <a:pt x="1116355" y="787400"/>
                    </a:lnTo>
                    <a:lnTo>
                      <a:pt x="1117231" y="787400"/>
                    </a:lnTo>
                    <a:lnTo>
                      <a:pt x="1117688" y="774700"/>
                    </a:lnTo>
                    <a:lnTo>
                      <a:pt x="1117028" y="762000"/>
                    </a:lnTo>
                    <a:lnTo>
                      <a:pt x="1124762" y="774700"/>
                    </a:lnTo>
                    <a:lnTo>
                      <a:pt x="1130007" y="787641"/>
                    </a:lnTo>
                    <a:lnTo>
                      <a:pt x="1134503" y="800100"/>
                    </a:lnTo>
                    <a:lnTo>
                      <a:pt x="1140434" y="812800"/>
                    </a:lnTo>
                    <a:lnTo>
                      <a:pt x="1137754" y="825500"/>
                    </a:lnTo>
                    <a:lnTo>
                      <a:pt x="1134999" y="825500"/>
                    </a:lnTo>
                    <a:lnTo>
                      <a:pt x="1139418" y="838200"/>
                    </a:lnTo>
                    <a:lnTo>
                      <a:pt x="1143190" y="838200"/>
                    </a:lnTo>
                    <a:lnTo>
                      <a:pt x="1145082" y="850900"/>
                    </a:lnTo>
                    <a:lnTo>
                      <a:pt x="1138351" y="850900"/>
                    </a:lnTo>
                    <a:lnTo>
                      <a:pt x="1134465" y="863600"/>
                    </a:lnTo>
                    <a:lnTo>
                      <a:pt x="1133729" y="863600"/>
                    </a:lnTo>
                    <a:lnTo>
                      <a:pt x="1135100" y="876300"/>
                    </a:lnTo>
                    <a:lnTo>
                      <a:pt x="1137551" y="876300"/>
                    </a:lnTo>
                    <a:lnTo>
                      <a:pt x="1139964" y="889000"/>
                    </a:lnTo>
                    <a:lnTo>
                      <a:pt x="1141260" y="889000"/>
                    </a:lnTo>
                    <a:lnTo>
                      <a:pt x="1140231" y="901700"/>
                    </a:lnTo>
                    <a:lnTo>
                      <a:pt x="1135672" y="914400"/>
                    </a:lnTo>
                    <a:lnTo>
                      <a:pt x="1128293" y="901700"/>
                    </a:lnTo>
                    <a:lnTo>
                      <a:pt x="1126667" y="889000"/>
                    </a:lnTo>
                    <a:lnTo>
                      <a:pt x="1127353" y="876300"/>
                    </a:lnTo>
                    <a:lnTo>
                      <a:pt x="1126972" y="863600"/>
                    </a:lnTo>
                    <a:lnTo>
                      <a:pt x="1120101" y="863600"/>
                    </a:lnTo>
                    <a:lnTo>
                      <a:pt x="1119339" y="850900"/>
                    </a:lnTo>
                    <a:lnTo>
                      <a:pt x="1117460" y="838200"/>
                    </a:lnTo>
                    <a:lnTo>
                      <a:pt x="1107211" y="838200"/>
                    </a:lnTo>
                    <a:lnTo>
                      <a:pt x="1112989" y="850900"/>
                    </a:lnTo>
                    <a:lnTo>
                      <a:pt x="1110043" y="863600"/>
                    </a:lnTo>
                    <a:lnTo>
                      <a:pt x="1104341" y="853135"/>
                    </a:lnTo>
                    <a:lnTo>
                      <a:pt x="1103414" y="863600"/>
                    </a:lnTo>
                    <a:lnTo>
                      <a:pt x="1106792" y="863600"/>
                    </a:lnTo>
                    <a:lnTo>
                      <a:pt x="1101750" y="876300"/>
                    </a:lnTo>
                    <a:lnTo>
                      <a:pt x="1097635" y="889000"/>
                    </a:lnTo>
                    <a:lnTo>
                      <a:pt x="1094079" y="889000"/>
                    </a:lnTo>
                    <a:lnTo>
                      <a:pt x="1087094" y="876300"/>
                    </a:lnTo>
                    <a:lnTo>
                      <a:pt x="1076998" y="876300"/>
                    </a:lnTo>
                    <a:lnTo>
                      <a:pt x="1069479" y="889000"/>
                    </a:lnTo>
                    <a:lnTo>
                      <a:pt x="1068235" y="889000"/>
                    </a:lnTo>
                    <a:lnTo>
                      <a:pt x="1073226" y="876300"/>
                    </a:lnTo>
                    <a:lnTo>
                      <a:pt x="1064920" y="876300"/>
                    </a:lnTo>
                    <a:lnTo>
                      <a:pt x="1068793" y="863600"/>
                    </a:lnTo>
                    <a:lnTo>
                      <a:pt x="1072527" y="863600"/>
                    </a:lnTo>
                    <a:lnTo>
                      <a:pt x="1076185" y="850900"/>
                    </a:lnTo>
                    <a:lnTo>
                      <a:pt x="1065949" y="850900"/>
                    </a:lnTo>
                    <a:lnTo>
                      <a:pt x="1061046" y="863600"/>
                    </a:lnTo>
                    <a:lnTo>
                      <a:pt x="1061008" y="889000"/>
                    </a:lnTo>
                    <a:lnTo>
                      <a:pt x="1064679" y="901700"/>
                    </a:lnTo>
                    <a:lnTo>
                      <a:pt x="1070876" y="914400"/>
                    </a:lnTo>
                    <a:lnTo>
                      <a:pt x="1073962" y="901700"/>
                    </a:lnTo>
                    <a:lnTo>
                      <a:pt x="1078979" y="901700"/>
                    </a:lnTo>
                    <a:lnTo>
                      <a:pt x="1084630" y="912583"/>
                    </a:lnTo>
                    <a:lnTo>
                      <a:pt x="1081913" y="914222"/>
                    </a:lnTo>
                    <a:lnTo>
                      <a:pt x="1084186" y="914260"/>
                    </a:lnTo>
                    <a:lnTo>
                      <a:pt x="1085354" y="913980"/>
                    </a:lnTo>
                    <a:lnTo>
                      <a:pt x="1085583" y="914400"/>
                    </a:lnTo>
                    <a:lnTo>
                      <a:pt x="1086700" y="914400"/>
                    </a:lnTo>
                    <a:lnTo>
                      <a:pt x="1088605" y="927100"/>
                    </a:lnTo>
                    <a:lnTo>
                      <a:pt x="1084491" y="937336"/>
                    </a:lnTo>
                    <a:lnTo>
                      <a:pt x="1084491" y="965200"/>
                    </a:lnTo>
                    <a:lnTo>
                      <a:pt x="1080617" y="977900"/>
                    </a:lnTo>
                    <a:lnTo>
                      <a:pt x="1076071" y="977900"/>
                    </a:lnTo>
                    <a:lnTo>
                      <a:pt x="1084491" y="965200"/>
                    </a:lnTo>
                    <a:lnTo>
                      <a:pt x="1084491" y="937336"/>
                    </a:lnTo>
                    <a:lnTo>
                      <a:pt x="1083500" y="939800"/>
                    </a:lnTo>
                    <a:lnTo>
                      <a:pt x="1058621" y="939800"/>
                    </a:lnTo>
                    <a:lnTo>
                      <a:pt x="1048092" y="952500"/>
                    </a:lnTo>
                    <a:lnTo>
                      <a:pt x="1007097" y="952500"/>
                    </a:lnTo>
                    <a:lnTo>
                      <a:pt x="1002538" y="965200"/>
                    </a:lnTo>
                    <a:lnTo>
                      <a:pt x="995045" y="965200"/>
                    </a:lnTo>
                    <a:lnTo>
                      <a:pt x="991108" y="977900"/>
                    </a:lnTo>
                    <a:lnTo>
                      <a:pt x="986917" y="977900"/>
                    </a:lnTo>
                    <a:lnTo>
                      <a:pt x="978065" y="990600"/>
                    </a:lnTo>
                    <a:lnTo>
                      <a:pt x="968400" y="1003300"/>
                    </a:lnTo>
                    <a:lnTo>
                      <a:pt x="958253" y="1016000"/>
                    </a:lnTo>
                    <a:lnTo>
                      <a:pt x="947928" y="1028700"/>
                    </a:lnTo>
                    <a:lnTo>
                      <a:pt x="950734" y="1016000"/>
                    </a:lnTo>
                    <a:lnTo>
                      <a:pt x="929563" y="1016000"/>
                    </a:lnTo>
                    <a:lnTo>
                      <a:pt x="924826" y="1041400"/>
                    </a:lnTo>
                    <a:lnTo>
                      <a:pt x="925499" y="1054100"/>
                    </a:lnTo>
                    <a:lnTo>
                      <a:pt x="920584" y="1066800"/>
                    </a:lnTo>
                    <a:lnTo>
                      <a:pt x="887437" y="1066800"/>
                    </a:lnTo>
                    <a:lnTo>
                      <a:pt x="880173" y="1079500"/>
                    </a:lnTo>
                    <a:lnTo>
                      <a:pt x="872604" y="1092200"/>
                    </a:lnTo>
                    <a:lnTo>
                      <a:pt x="862482" y="1104900"/>
                    </a:lnTo>
                    <a:lnTo>
                      <a:pt x="847572" y="1117600"/>
                    </a:lnTo>
                    <a:lnTo>
                      <a:pt x="839749" y="1117600"/>
                    </a:lnTo>
                    <a:lnTo>
                      <a:pt x="831545" y="1104900"/>
                    </a:lnTo>
                    <a:lnTo>
                      <a:pt x="811771" y="1104900"/>
                    </a:lnTo>
                    <a:lnTo>
                      <a:pt x="806399" y="1117600"/>
                    </a:lnTo>
                    <a:lnTo>
                      <a:pt x="794562" y="1130300"/>
                    </a:lnTo>
                    <a:lnTo>
                      <a:pt x="783018" y="1143000"/>
                    </a:lnTo>
                    <a:lnTo>
                      <a:pt x="763257" y="1143000"/>
                    </a:lnTo>
                    <a:lnTo>
                      <a:pt x="753097" y="1155700"/>
                    </a:lnTo>
                    <a:lnTo>
                      <a:pt x="764832" y="1155700"/>
                    </a:lnTo>
                    <a:lnTo>
                      <a:pt x="751471" y="1168400"/>
                    </a:lnTo>
                    <a:lnTo>
                      <a:pt x="749300" y="1168400"/>
                    </a:lnTo>
                    <a:lnTo>
                      <a:pt x="735825" y="1181100"/>
                    </a:lnTo>
                    <a:lnTo>
                      <a:pt x="721842" y="1206500"/>
                    </a:lnTo>
                    <a:lnTo>
                      <a:pt x="704824" y="1219200"/>
                    </a:lnTo>
                    <a:lnTo>
                      <a:pt x="682231" y="1231900"/>
                    </a:lnTo>
                    <a:lnTo>
                      <a:pt x="695604" y="1231900"/>
                    </a:lnTo>
                    <a:lnTo>
                      <a:pt x="683196" y="1257300"/>
                    </a:lnTo>
                    <a:lnTo>
                      <a:pt x="716622" y="1257300"/>
                    </a:lnTo>
                    <a:lnTo>
                      <a:pt x="695223" y="1270000"/>
                    </a:lnTo>
                    <a:lnTo>
                      <a:pt x="670712" y="1295400"/>
                    </a:lnTo>
                    <a:lnTo>
                      <a:pt x="643788" y="1320800"/>
                    </a:lnTo>
                    <a:lnTo>
                      <a:pt x="615137" y="1346200"/>
                    </a:lnTo>
                    <a:lnTo>
                      <a:pt x="601980" y="1346200"/>
                    </a:lnTo>
                    <a:lnTo>
                      <a:pt x="591820" y="1358900"/>
                    </a:lnTo>
                    <a:lnTo>
                      <a:pt x="560463" y="1358900"/>
                    </a:lnTo>
                    <a:lnTo>
                      <a:pt x="550646" y="1371600"/>
                    </a:lnTo>
                    <a:lnTo>
                      <a:pt x="536092" y="1371600"/>
                    </a:lnTo>
                    <a:lnTo>
                      <a:pt x="531266" y="1384300"/>
                    </a:lnTo>
                    <a:lnTo>
                      <a:pt x="518934" y="1384300"/>
                    </a:lnTo>
                    <a:lnTo>
                      <a:pt x="513194" y="1371600"/>
                    </a:lnTo>
                    <a:lnTo>
                      <a:pt x="504113" y="1384300"/>
                    </a:lnTo>
                    <a:lnTo>
                      <a:pt x="484225" y="1384300"/>
                    </a:lnTo>
                    <a:lnTo>
                      <a:pt x="487133" y="1371600"/>
                    </a:lnTo>
                    <a:lnTo>
                      <a:pt x="482295" y="1371600"/>
                    </a:lnTo>
                    <a:lnTo>
                      <a:pt x="505409" y="1333500"/>
                    </a:lnTo>
                    <a:lnTo>
                      <a:pt x="496023" y="1333500"/>
                    </a:lnTo>
                    <a:lnTo>
                      <a:pt x="490550" y="1346200"/>
                    </a:lnTo>
                    <a:lnTo>
                      <a:pt x="484339" y="1358900"/>
                    </a:lnTo>
                    <a:lnTo>
                      <a:pt x="470268" y="1358900"/>
                    </a:lnTo>
                    <a:lnTo>
                      <a:pt x="469722" y="1346200"/>
                    </a:lnTo>
                    <a:lnTo>
                      <a:pt x="473100" y="1333500"/>
                    </a:lnTo>
                    <a:lnTo>
                      <a:pt x="482396" y="1320800"/>
                    </a:lnTo>
                    <a:lnTo>
                      <a:pt x="490969" y="1320800"/>
                    </a:lnTo>
                    <a:lnTo>
                      <a:pt x="492010" y="1333500"/>
                    </a:lnTo>
                    <a:lnTo>
                      <a:pt x="495846" y="1333500"/>
                    </a:lnTo>
                    <a:lnTo>
                      <a:pt x="502754" y="1320800"/>
                    </a:lnTo>
                    <a:lnTo>
                      <a:pt x="526364" y="1320800"/>
                    </a:lnTo>
                    <a:lnTo>
                      <a:pt x="536117" y="1308100"/>
                    </a:lnTo>
                    <a:lnTo>
                      <a:pt x="541413" y="1320800"/>
                    </a:lnTo>
                    <a:lnTo>
                      <a:pt x="543928" y="1320800"/>
                    </a:lnTo>
                    <a:lnTo>
                      <a:pt x="547090" y="1333500"/>
                    </a:lnTo>
                    <a:lnTo>
                      <a:pt x="549529" y="1333500"/>
                    </a:lnTo>
                    <a:lnTo>
                      <a:pt x="541909" y="1346200"/>
                    </a:lnTo>
                    <a:lnTo>
                      <a:pt x="552272" y="1333500"/>
                    </a:lnTo>
                    <a:lnTo>
                      <a:pt x="555739" y="1333500"/>
                    </a:lnTo>
                    <a:lnTo>
                      <a:pt x="558482" y="1320800"/>
                    </a:lnTo>
                    <a:lnTo>
                      <a:pt x="566623" y="1320800"/>
                    </a:lnTo>
                    <a:lnTo>
                      <a:pt x="574459" y="1333500"/>
                    </a:lnTo>
                    <a:lnTo>
                      <a:pt x="588683" y="1333500"/>
                    </a:lnTo>
                    <a:lnTo>
                      <a:pt x="606107" y="1320800"/>
                    </a:lnTo>
                    <a:lnTo>
                      <a:pt x="623443" y="1320800"/>
                    </a:lnTo>
                    <a:lnTo>
                      <a:pt x="637400" y="1308100"/>
                    </a:lnTo>
                    <a:lnTo>
                      <a:pt x="630034" y="1308100"/>
                    </a:lnTo>
                    <a:lnTo>
                      <a:pt x="632142" y="1295400"/>
                    </a:lnTo>
                    <a:lnTo>
                      <a:pt x="623531" y="1295400"/>
                    </a:lnTo>
                    <a:lnTo>
                      <a:pt x="638035" y="1282700"/>
                    </a:lnTo>
                    <a:lnTo>
                      <a:pt x="641870" y="1279194"/>
                    </a:lnTo>
                    <a:lnTo>
                      <a:pt x="634492" y="1282700"/>
                    </a:lnTo>
                    <a:lnTo>
                      <a:pt x="641337" y="1270000"/>
                    </a:lnTo>
                    <a:lnTo>
                      <a:pt x="651052" y="1257300"/>
                    </a:lnTo>
                    <a:lnTo>
                      <a:pt x="659714" y="1244600"/>
                    </a:lnTo>
                    <a:lnTo>
                      <a:pt x="672185" y="1244600"/>
                    </a:lnTo>
                    <a:lnTo>
                      <a:pt x="680872" y="1231900"/>
                    </a:lnTo>
                    <a:lnTo>
                      <a:pt x="679094" y="1231900"/>
                    </a:lnTo>
                    <a:lnTo>
                      <a:pt x="669798" y="1219200"/>
                    </a:lnTo>
                    <a:lnTo>
                      <a:pt x="665416" y="1219200"/>
                    </a:lnTo>
                    <a:lnTo>
                      <a:pt x="677049" y="1206500"/>
                    </a:lnTo>
                    <a:lnTo>
                      <a:pt x="675716" y="1219200"/>
                    </a:lnTo>
                    <a:lnTo>
                      <a:pt x="699211" y="1219200"/>
                    </a:lnTo>
                    <a:lnTo>
                      <a:pt x="705370" y="1206500"/>
                    </a:lnTo>
                    <a:lnTo>
                      <a:pt x="709980" y="1206500"/>
                    </a:lnTo>
                    <a:lnTo>
                      <a:pt x="713638" y="1193800"/>
                    </a:lnTo>
                    <a:lnTo>
                      <a:pt x="709383" y="1193800"/>
                    </a:lnTo>
                    <a:lnTo>
                      <a:pt x="706564" y="1181100"/>
                    </a:lnTo>
                    <a:lnTo>
                      <a:pt x="705396" y="1181100"/>
                    </a:lnTo>
                    <a:lnTo>
                      <a:pt x="706107" y="1168400"/>
                    </a:lnTo>
                    <a:lnTo>
                      <a:pt x="686409" y="1193800"/>
                    </a:lnTo>
                    <a:lnTo>
                      <a:pt x="657847" y="1206500"/>
                    </a:lnTo>
                    <a:lnTo>
                      <a:pt x="633298" y="1219200"/>
                    </a:lnTo>
                    <a:lnTo>
                      <a:pt x="625614" y="1244600"/>
                    </a:lnTo>
                    <a:lnTo>
                      <a:pt x="602297" y="1257300"/>
                    </a:lnTo>
                    <a:lnTo>
                      <a:pt x="577278" y="1270000"/>
                    </a:lnTo>
                    <a:lnTo>
                      <a:pt x="551065" y="1282700"/>
                    </a:lnTo>
                    <a:lnTo>
                      <a:pt x="526110" y="1282700"/>
                    </a:lnTo>
                    <a:lnTo>
                      <a:pt x="529882" y="1295400"/>
                    </a:lnTo>
                    <a:lnTo>
                      <a:pt x="495655" y="1295400"/>
                    </a:lnTo>
                    <a:lnTo>
                      <a:pt x="501396" y="1282700"/>
                    </a:lnTo>
                    <a:lnTo>
                      <a:pt x="480402" y="1282700"/>
                    </a:lnTo>
                    <a:lnTo>
                      <a:pt x="487870" y="1270000"/>
                    </a:lnTo>
                    <a:lnTo>
                      <a:pt x="483946" y="1270000"/>
                    </a:lnTo>
                    <a:lnTo>
                      <a:pt x="483997" y="1257300"/>
                    </a:lnTo>
                    <a:lnTo>
                      <a:pt x="482942" y="1257300"/>
                    </a:lnTo>
                    <a:lnTo>
                      <a:pt x="471538" y="1270000"/>
                    </a:lnTo>
                    <a:lnTo>
                      <a:pt x="448068" y="1270000"/>
                    </a:lnTo>
                    <a:lnTo>
                      <a:pt x="440359" y="1282700"/>
                    </a:lnTo>
                    <a:lnTo>
                      <a:pt x="428840" y="1295400"/>
                    </a:lnTo>
                    <a:lnTo>
                      <a:pt x="414070" y="1295400"/>
                    </a:lnTo>
                    <a:lnTo>
                      <a:pt x="396621" y="1308100"/>
                    </a:lnTo>
                    <a:lnTo>
                      <a:pt x="380555" y="1308100"/>
                    </a:lnTo>
                    <a:lnTo>
                      <a:pt x="379552" y="1295400"/>
                    </a:lnTo>
                    <a:lnTo>
                      <a:pt x="372630" y="1308100"/>
                    </a:lnTo>
                    <a:lnTo>
                      <a:pt x="366039" y="1308100"/>
                    </a:lnTo>
                    <a:lnTo>
                      <a:pt x="364553" y="1320800"/>
                    </a:lnTo>
                    <a:lnTo>
                      <a:pt x="352107" y="1320800"/>
                    </a:lnTo>
                    <a:lnTo>
                      <a:pt x="350545" y="1333500"/>
                    </a:lnTo>
                    <a:lnTo>
                      <a:pt x="351243" y="1346200"/>
                    </a:lnTo>
                    <a:lnTo>
                      <a:pt x="349859" y="1346200"/>
                    </a:lnTo>
                    <a:lnTo>
                      <a:pt x="342011" y="1358900"/>
                    </a:lnTo>
                    <a:lnTo>
                      <a:pt x="325882" y="1358900"/>
                    </a:lnTo>
                    <a:lnTo>
                      <a:pt x="327964" y="1346200"/>
                    </a:lnTo>
                    <a:lnTo>
                      <a:pt x="329895" y="1346200"/>
                    </a:lnTo>
                    <a:lnTo>
                      <a:pt x="331749" y="1333500"/>
                    </a:lnTo>
                    <a:lnTo>
                      <a:pt x="315937" y="1333500"/>
                    </a:lnTo>
                    <a:lnTo>
                      <a:pt x="311124" y="1346200"/>
                    </a:lnTo>
                    <a:lnTo>
                      <a:pt x="309232" y="1333500"/>
                    </a:lnTo>
                    <a:lnTo>
                      <a:pt x="306527" y="1346200"/>
                    </a:lnTo>
                    <a:lnTo>
                      <a:pt x="303174" y="1358900"/>
                    </a:lnTo>
                    <a:lnTo>
                      <a:pt x="299554" y="1358900"/>
                    </a:lnTo>
                    <a:lnTo>
                      <a:pt x="296075" y="1371600"/>
                    </a:lnTo>
                    <a:lnTo>
                      <a:pt x="279209" y="1384300"/>
                    </a:lnTo>
                    <a:lnTo>
                      <a:pt x="284861" y="1371600"/>
                    </a:lnTo>
                    <a:lnTo>
                      <a:pt x="285470" y="1371600"/>
                    </a:lnTo>
                    <a:lnTo>
                      <a:pt x="286029" y="1358900"/>
                    </a:lnTo>
                    <a:lnTo>
                      <a:pt x="283781" y="1358900"/>
                    </a:lnTo>
                    <a:lnTo>
                      <a:pt x="276339" y="1371600"/>
                    </a:lnTo>
                    <a:lnTo>
                      <a:pt x="275920" y="1373314"/>
                    </a:lnTo>
                    <a:lnTo>
                      <a:pt x="277926" y="1371600"/>
                    </a:lnTo>
                    <a:lnTo>
                      <a:pt x="280390" y="1371600"/>
                    </a:lnTo>
                    <a:lnTo>
                      <a:pt x="273608" y="1384300"/>
                    </a:lnTo>
                    <a:lnTo>
                      <a:pt x="275920" y="1373314"/>
                    </a:lnTo>
                    <a:lnTo>
                      <a:pt x="263017" y="1384300"/>
                    </a:lnTo>
                    <a:lnTo>
                      <a:pt x="257860" y="1397000"/>
                    </a:lnTo>
                    <a:lnTo>
                      <a:pt x="260362" y="1397000"/>
                    </a:lnTo>
                    <a:lnTo>
                      <a:pt x="253098" y="1409700"/>
                    </a:lnTo>
                    <a:lnTo>
                      <a:pt x="250012" y="1397000"/>
                    </a:lnTo>
                    <a:lnTo>
                      <a:pt x="246100" y="1397000"/>
                    </a:lnTo>
                    <a:lnTo>
                      <a:pt x="250494" y="1384300"/>
                    </a:lnTo>
                    <a:lnTo>
                      <a:pt x="254787" y="1384300"/>
                    </a:lnTo>
                    <a:lnTo>
                      <a:pt x="254609" y="1371600"/>
                    </a:lnTo>
                    <a:lnTo>
                      <a:pt x="245732" y="1371600"/>
                    </a:lnTo>
                    <a:lnTo>
                      <a:pt x="244386" y="1384300"/>
                    </a:lnTo>
                    <a:lnTo>
                      <a:pt x="239699" y="1384300"/>
                    </a:lnTo>
                    <a:lnTo>
                      <a:pt x="237426" y="1397000"/>
                    </a:lnTo>
                    <a:lnTo>
                      <a:pt x="234238" y="1397000"/>
                    </a:lnTo>
                    <a:lnTo>
                      <a:pt x="232181" y="1384300"/>
                    </a:lnTo>
                    <a:lnTo>
                      <a:pt x="231508" y="1371600"/>
                    </a:lnTo>
                    <a:lnTo>
                      <a:pt x="232448" y="1371600"/>
                    </a:lnTo>
                    <a:lnTo>
                      <a:pt x="233845" y="1358900"/>
                    </a:lnTo>
                    <a:lnTo>
                      <a:pt x="227101" y="1358900"/>
                    </a:lnTo>
                    <a:lnTo>
                      <a:pt x="219824" y="1346200"/>
                    </a:lnTo>
                    <a:lnTo>
                      <a:pt x="216039" y="1346200"/>
                    </a:lnTo>
                    <a:lnTo>
                      <a:pt x="208902" y="1333500"/>
                    </a:lnTo>
                    <a:lnTo>
                      <a:pt x="207251" y="1346200"/>
                    </a:lnTo>
                    <a:lnTo>
                      <a:pt x="211353" y="1346200"/>
                    </a:lnTo>
                    <a:lnTo>
                      <a:pt x="213067" y="1358900"/>
                    </a:lnTo>
                    <a:lnTo>
                      <a:pt x="202907" y="1358900"/>
                    </a:lnTo>
                    <a:lnTo>
                      <a:pt x="200329" y="1371600"/>
                    </a:lnTo>
                    <a:lnTo>
                      <a:pt x="198589" y="1371600"/>
                    </a:lnTo>
                    <a:lnTo>
                      <a:pt x="205460" y="1384300"/>
                    </a:lnTo>
                    <a:lnTo>
                      <a:pt x="204673" y="1384300"/>
                    </a:lnTo>
                    <a:lnTo>
                      <a:pt x="207733" y="1397000"/>
                    </a:lnTo>
                    <a:lnTo>
                      <a:pt x="208813" y="1397000"/>
                    </a:lnTo>
                    <a:lnTo>
                      <a:pt x="204216" y="1409700"/>
                    </a:lnTo>
                    <a:lnTo>
                      <a:pt x="205613" y="1409700"/>
                    </a:lnTo>
                    <a:lnTo>
                      <a:pt x="208737" y="1422400"/>
                    </a:lnTo>
                    <a:lnTo>
                      <a:pt x="211480" y="1422400"/>
                    </a:lnTo>
                    <a:lnTo>
                      <a:pt x="217297" y="1447800"/>
                    </a:lnTo>
                    <a:lnTo>
                      <a:pt x="226631" y="1447800"/>
                    </a:lnTo>
                    <a:lnTo>
                      <a:pt x="232664" y="1435100"/>
                    </a:lnTo>
                    <a:lnTo>
                      <a:pt x="238531" y="1435100"/>
                    </a:lnTo>
                    <a:lnTo>
                      <a:pt x="228600" y="1447800"/>
                    </a:lnTo>
                    <a:lnTo>
                      <a:pt x="235712" y="1447800"/>
                    </a:lnTo>
                    <a:lnTo>
                      <a:pt x="226885" y="1460500"/>
                    </a:lnTo>
                    <a:lnTo>
                      <a:pt x="243293" y="1460500"/>
                    </a:lnTo>
                    <a:lnTo>
                      <a:pt x="251688" y="1447800"/>
                    </a:lnTo>
                    <a:lnTo>
                      <a:pt x="257314" y="1435100"/>
                    </a:lnTo>
                    <a:lnTo>
                      <a:pt x="263855" y="1435100"/>
                    </a:lnTo>
                    <a:lnTo>
                      <a:pt x="275374" y="1422400"/>
                    </a:lnTo>
                    <a:lnTo>
                      <a:pt x="287489" y="1422400"/>
                    </a:lnTo>
                    <a:lnTo>
                      <a:pt x="293814" y="1409700"/>
                    </a:lnTo>
                    <a:lnTo>
                      <a:pt x="314147" y="1409700"/>
                    </a:lnTo>
                    <a:lnTo>
                      <a:pt x="283806" y="1435100"/>
                    </a:lnTo>
                    <a:lnTo>
                      <a:pt x="273532" y="1435100"/>
                    </a:lnTo>
                    <a:lnTo>
                      <a:pt x="272008" y="1447800"/>
                    </a:lnTo>
                    <a:lnTo>
                      <a:pt x="252044" y="1460500"/>
                    </a:lnTo>
                    <a:lnTo>
                      <a:pt x="231648" y="1473200"/>
                    </a:lnTo>
                    <a:lnTo>
                      <a:pt x="212852" y="1485900"/>
                    </a:lnTo>
                    <a:lnTo>
                      <a:pt x="202971" y="1494180"/>
                    </a:lnTo>
                    <a:lnTo>
                      <a:pt x="200317" y="1498600"/>
                    </a:lnTo>
                    <a:lnTo>
                      <a:pt x="197675" y="1498600"/>
                    </a:lnTo>
                    <a:lnTo>
                      <a:pt x="193725" y="1498600"/>
                    </a:lnTo>
                    <a:lnTo>
                      <a:pt x="187858" y="1511300"/>
                    </a:lnTo>
                    <a:lnTo>
                      <a:pt x="185470" y="1511300"/>
                    </a:lnTo>
                    <a:lnTo>
                      <a:pt x="184746" y="1498600"/>
                    </a:lnTo>
                    <a:lnTo>
                      <a:pt x="183921" y="1498600"/>
                    </a:lnTo>
                    <a:lnTo>
                      <a:pt x="181470" y="1485900"/>
                    </a:lnTo>
                    <a:lnTo>
                      <a:pt x="179971" y="1473200"/>
                    </a:lnTo>
                    <a:lnTo>
                      <a:pt x="177990" y="1473200"/>
                    </a:lnTo>
                    <a:lnTo>
                      <a:pt x="173189" y="1460500"/>
                    </a:lnTo>
                    <a:lnTo>
                      <a:pt x="175717" y="1460500"/>
                    </a:lnTo>
                    <a:lnTo>
                      <a:pt x="173672" y="1447800"/>
                    </a:lnTo>
                    <a:lnTo>
                      <a:pt x="167182" y="1447800"/>
                    </a:lnTo>
                    <a:lnTo>
                      <a:pt x="163550" y="1435100"/>
                    </a:lnTo>
                    <a:lnTo>
                      <a:pt x="160210" y="1435100"/>
                    </a:lnTo>
                    <a:lnTo>
                      <a:pt x="157594" y="1422400"/>
                    </a:lnTo>
                    <a:lnTo>
                      <a:pt x="156184" y="1422400"/>
                    </a:lnTo>
                    <a:lnTo>
                      <a:pt x="156476" y="1409700"/>
                    </a:lnTo>
                    <a:lnTo>
                      <a:pt x="161480" y="1409700"/>
                    </a:lnTo>
                    <a:lnTo>
                      <a:pt x="154393" y="1397000"/>
                    </a:lnTo>
                    <a:lnTo>
                      <a:pt x="148767" y="1409700"/>
                    </a:lnTo>
                    <a:lnTo>
                      <a:pt x="152666" y="1422400"/>
                    </a:lnTo>
                    <a:lnTo>
                      <a:pt x="155676" y="1422400"/>
                    </a:lnTo>
                    <a:lnTo>
                      <a:pt x="157949" y="1435100"/>
                    </a:lnTo>
                    <a:lnTo>
                      <a:pt x="159626" y="1447800"/>
                    </a:lnTo>
                    <a:lnTo>
                      <a:pt x="154901" y="1435100"/>
                    </a:lnTo>
                    <a:lnTo>
                      <a:pt x="150291" y="1435100"/>
                    </a:lnTo>
                    <a:lnTo>
                      <a:pt x="146392" y="1422400"/>
                    </a:lnTo>
                    <a:lnTo>
                      <a:pt x="127177" y="1422400"/>
                    </a:lnTo>
                    <a:lnTo>
                      <a:pt x="126682" y="1409700"/>
                    </a:lnTo>
                    <a:lnTo>
                      <a:pt x="126339" y="1397000"/>
                    </a:lnTo>
                    <a:lnTo>
                      <a:pt x="125958" y="1397000"/>
                    </a:lnTo>
                    <a:lnTo>
                      <a:pt x="125641" y="1384300"/>
                    </a:lnTo>
                    <a:lnTo>
                      <a:pt x="117703" y="1384300"/>
                    </a:lnTo>
                    <a:lnTo>
                      <a:pt x="116713" y="1397000"/>
                    </a:lnTo>
                    <a:lnTo>
                      <a:pt x="116065" y="1405877"/>
                    </a:lnTo>
                    <a:lnTo>
                      <a:pt x="116916" y="1409700"/>
                    </a:lnTo>
                    <a:lnTo>
                      <a:pt x="119722" y="1409700"/>
                    </a:lnTo>
                    <a:lnTo>
                      <a:pt x="122453" y="1422400"/>
                    </a:lnTo>
                    <a:lnTo>
                      <a:pt x="125666" y="1422400"/>
                    </a:lnTo>
                    <a:lnTo>
                      <a:pt x="127165" y="1435100"/>
                    </a:lnTo>
                    <a:lnTo>
                      <a:pt x="127292" y="1447800"/>
                    </a:lnTo>
                    <a:lnTo>
                      <a:pt x="126415" y="1447800"/>
                    </a:lnTo>
                    <a:lnTo>
                      <a:pt x="124879" y="1460500"/>
                    </a:lnTo>
                    <a:lnTo>
                      <a:pt x="122974" y="1473200"/>
                    </a:lnTo>
                    <a:lnTo>
                      <a:pt x="121018" y="1473200"/>
                    </a:lnTo>
                    <a:lnTo>
                      <a:pt x="119316" y="1485900"/>
                    </a:lnTo>
                    <a:lnTo>
                      <a:pt x="106324" y="1485900"/>
                    </a:lnTo>
                    <a:lnTo>
                      <a:pt x="101193" y="1498600"/>
                    </a:lnTo>
                    <a:lnTo>
                      <a:pt x="107061" y="1511300"/>
                    </a:lnTo>
                    <a:lnTo>
                      <a:pt x="119545" y="1511300"/>
                    </a:lnTo>
                    <a:lnTo>
                      <a:pt x="125158" y="1524000"/>
                    </a:lnTo>
                    <a:lnTo>
                      <a:pt x="125387" y="1536700"/>
                    </a:lnTo>
                    <a:lnTo>
                      <a:pt x="129413" y="1536700"/>
                    </a:lnTo>
                    <a:lnTo>
                      <a:pt x="128181" y="1549400"/>
                    </a:lnTo>
                    <a:lnTo>
                      <a:pt x="129273" y="1562100"/>
                    </a:lnTo>
                    <a:lnTo>
                      <a:pt x="129146" y="1574800"/>
                    </a:lnTo>
                    <a:lnTo>
                      <a:pt x="122110" y="1574800"/>
                    </a:lnTo>
                    <a:lnTo>
                      <a:pt x="120370" y="1562100"/>
                    </a:lnTo>
                    <a:lnTo>
                      <a:pt x="119824" y="1562100"/>
                    </a:lnTo>
                    <a:lnTo>
                      <a:pt x="120167" y="1574800"/>
                    </a:lnTo>
                    <a:lnTo>
                      <a:pt x="120561" y="1587500"/>
                    </a:lnTo>
                    <a:lnTo>
                      <a:pt x="121970" y="1612900"/>
                    </a:lnTo>
                    <a:lnTo>
                      <a:pt x="122643" y="1625600"/>
                    </a:lnTo>
                    <a:lnTo>
                      <a:pt x="185280" y="1625600"/>
                    </a:lnTo>
                    <a:lnTo>
                      <a:pt x="203085" y="1612900"/>
                    </a:lnTo>
                    <a:lnTo>
                      <a:pt x="212483" y="1600200"/>
                    </a:lnTo>
                    <a:lnTo>
                      <a:pt x="213804" y="1600200"/>
                    </a:lnTo>
                    <a:lnTo>
                      <a:pt x="217563" y="1587500"/>
                    </a:lnTo>
                    <a:lnTo>
                      <a:pt x="213372" y="1587500"/>
                    </a:lnTo>
                    <a:lnTo>
                      <a:pt x="209118" y="1600200"/>
                    </a:lnTo>
                    <a:lnTo>
                      <a:pt x="203949" y="1600200"/>
                    </a:lnTo>
                    <a:lnTo>
                      <a:pt x="177101" y="1612900"/>
                    </a:lnTo>
                    <a:lnTo>
                      <a:pt x="138176" y="1612900"/>
                    </a:lnTo>
                    <a:lnTo>
                      <a:pt x="151371" y="1600200"/>
                    </a:lnTo>
                    <a:lnTo>
                      <a:pt x="163245" y="1600200"/>
                    </a:lnTo>
                    <a:lnTo>
                      <a:pt x="171577" y="1587500"/>
                    </a:lnTo>
                    <a:lnTo>
                      <a:pt x="174078" y="1574800"/>
                    </a:lnTo>
                    <a:lnTo>
                      <a:pt x="180987" y="1587500"/>
                    </a:lnTo>
                    <a:lnTo>
                      <a:pt x="187921" y="1574800"/>
                    </a:lnTo>
                    <a:lnTo>
                      <a:pt x="200190" y="1574800"/>
                    </a:lnTo>
                    <a:lnTo>
                      <a:pt x="205714" y="1562100"/>
                    </a:lnTo>
                    <a:lnTo>
                      <a:pt x="218274" y="1562100"/>
                    </a:lnTo>
                    <a:lnTo>
                      <a:pt x="212699" y="1574800"/>
                    </a:lnTo>
                    <a:lnTo>
                      <a:pt x="225259" y="1562100"/>
                    </a:lnTo>
                    <a:lnTo>
                      <a:pt x="233172" y="1562100"/>
                    </a:lnTo>
                    <a:lnTo>
                      <a:pt x="240309" y="1549400"/>
                    </a:lnTo>
                    <a:lnTo>
                      <a:pt x="252044" y="1549400"/>
                    </a:lnTo>
                    <a:lnTo>
                      <a:pt x="269163" y="1536700"/>
                    </a:lnTo>
                    <a:lnTo>
                      <a:pt x="268897" y="1536700"/>
                    </a:lnTo>
                    <a:lnTo>
                      <a:pt x="278168" y="1524000"/>
                    </a:lnTo>
                    <a:lnTo>
                      <a:pt x="292684" y="1524000"/>
                    </a:lnTo>
                    <a:lnTo>
                      <a:pt x="290766" y="1536700"/>
                    </a:lnTo>
                    <a:lnTo>
                      <a:pt x="292188" y="1536700"/>
                    </a:lnTo>
                    <a:lnTo>
                      <a:pt x="276783" y="1549400"/>
                    </a:lnTo>
                    <a:lnTo>
                      <a:pt x="268427" y="1562100"/>
                    </a:lnTo>
                    <a:lnTo>
                      <a:pt x="264807" y="1562100"/>
                    </a:lnTo>
                    <a:lnTo>
                      <a:pt x="263626" y="1574800"/>
                    </a:lnTo>
                    <a:lnTo>
                      <a:pt x="257949" y="1574800"/>
                    </a:lnTo>
                    <a:lnTo>
                      <a:pt x="247853" y="1587500"/>
                    </a:lnTo>
                    <a:lnTo>
                      <a:pt x="228993" y="1600200"/>
                    </a:lnTo>
                    <a:lnTo>
                      <a:pt x="230720" y="1612900"/>
                    </a:lnTo>
                    <a:lnTo>
                      <a:pt x="241782" y="1612900"/>
                    </a:lnTo>
                    <a:lnTo>
                      <a:pt x="260248" y="1600200"/>
                    </a:lnTo>
                    <a:lnTo>
                      <a:pt x="276415" y="1591640"/>
                    </a:lnTo>
                    <a:lnTo>
                      <a:pt x="277876" y="1587500"/>
                    </a:lnTo>
                    <a:lnTo>
                      <a:pt x="281127" y="1574800"/>
                    </a:lnTo>
                    <a:lnTo>
                      <a:pt x="284492" y="1574800"/>
                    </a:lnTo>
                    <a:lnTo>
                      <a:pt x="286524" y="1562100"/>
                    </a:lnTo>
                    <a:lnTo>
                      <a:pt x="274002" y="1562100"/>
                    </a:lnTo>
                    <a:lnTo>
                      <a:pt x="289534" y="1549400"/>
                    </a:lnTo>
                    <a:lnTo>
                      <a:pt x="301358" y="1549400"/>
                    </a:lnTo>
                    <a:lnTo>
                      <a:pt x="310705" y="1536700"/>
                    </a:lnTo>
                    <a:lnTo>
                      <a:pt x="318744" y="1524000"/>
                    </a:lnTo>
                    <a:lnTo>
                      <a:pt x="326732" y="1524000"/>
                    </a:lnTo>
                    <a:lnTo>
                      <a:pt x="335851" y="1511300"/>
                    </a:lnTo>
                    <a:lnTo>
                      <a:pt x="347586" y="1511300"/>
                    </a:lnTo>
                    <a:lnTo>
                      <a:pt x="363410" y="1498600"/>
                    </a:lnTo>
                    <a:lnTo>
                      <a:pt x="362648" y="1511300"/>
                    </a:lnTo>
                    <a:lnTo>
                      <a:pt x="368528" y="1498600"/>
                    </a:lnTo>
                    <a:lnTo>
                      <a:pt x="373380" y="1498600"/>
                    </a:lnTo>
                    <a:lnTo>
                      <a:pt x="378472" y="1485900"/>
                    </a:lnTo>
                    <a:lnTo>
                      <a:pt x="400126" y="1485900"/>
                    </a:lnTo>
                    <a:lnTo>
                      <a:pt x="394843" y="1498600"/>
                    </a:lnTo>
                    <a:lnTo>
                      <a:pt x="388988" y="1498600"/>
                    </a:lnTo>
                    <a:lnTo>
                      <a:pt x="382917" y="1511300"/>
                    </a:lnTo>
                    <a:lnTo>
                      <a:pt x="391134" y="1511300"/>
                    </a:lnTo>
                    <a:lnTo>
                      <a:pt x="398564" y="1498600"/>
                    </a:lnTo>
                    <a:lnTo>
                      <a:pt x="405777" y="1498600"/>
                    </a:lnTo>
                    <a:lnTo>
                      <a:pt x="413550" y="1485900"/>
                    </a:lnTo>
                    <a:lnTo>
                      <a:pt x="421894" y="1485900"/>
                    </a:lnTo>
                    <a:lnTo>
                      <a:pt x="430809" y="1473200"/>
                    </a:lnTo>
                    <a:lnTo>
                      <a:pt x="438099" y="1485900"/>
                    </a:lnTo>
                    <a:lnTo>
                      <a:pt x="430504" y="1485900"/>
                    </a:lnTo>
                    <a:lnTo>
                      <a:pt x="423468" y="1498600"/>
                    </a:lnTo>
                    <a:lnTo>
                      <a:pt x="417118" y="1498600"/>
                    </a:lnTo>
                    <a:lnTo>
                      <a:pt x="409092" y="1511300"/>
                    </a:lnTo>
                    <a:lnTo>
                      <a:pt x="417918" y="1511300"/>
                    </a:lnTo>
                    <a:lnTo>
                      <a:pt x="411568" y="1524000"/>
                    </a:lnTo>
                    <a:lnTo>
                      <a:pt x="395643" y="1524000"/>
                    </a:lnTo>
                    <a:lnTo>
                      <a:pt x="386537" y="1536700"/>
                    </a:lnTo>
                    <a:lnTo>
                      <a:pt x="408876" y="1536700"/>
                    </a:lnTo>
                    <a:lnTo>
                      <a:pt x="419722" y="1524000"/>
                    </a:lnTo>
                    <a:lnTo>
                      <a:pt x="432904" y="1524000"/>
                    </a:lnTo>
                    <a:lnTo>
                      <a:pt x="433920" y="1511300"/>
                    </a:lnTo>
                    <a:lnTo>
                      <a:pt x="445795" y="1511300"/>
                    </a:lnTo>
                    <a:lnTo>
                      <a:pt x="442798" y="1524000"/>
                    </a:lnTo>
                    <a:lnTo>
                      <a:pt x="452437" y="1524000"/>
                    </a:lnTo>
                    <a:lnTo>
                      <a:pt x="454063" y="1511300"/>
                    </a:lnTo>
                    <a:lnTo>
                      <a:pt x="453491" y="1511300"/>
                    </a:lnTo>
                    <a:lnTo>
                      <a:pt x="472706" y="1498600"/>
                    </a:lnTo>
                    <a:lnTo>
                      <a:pt x="518007" y="1498600"/>
                    </a:lnTo>
                    <a:lnTo>
                      <a:pt x="534212" y="1485900"/>
                    </a:lnTo>
                    <a:lnTo>
                      <a:pt x="558825" y="1473200"/>
                    </a:lnTo>
                    <a:lnTo>
                      <a:pt x="587070" y="1460500"/>
                    </a:lnTo>
                    <a:lnTo>
                      <a:pt x="614210" y="1447800"/>
                    </a:lnTo>
                    <a:lnTo>
                      <a:pt x="618172" y="1447800"/>
                    </a:lnTo>
                    <a:lnTo>
                      <a:pt x="622084" y="1460500"/>
                    </a:lnTo>
                    <a:lnTo>
                      <a:pt x="628548" y="1447800"/>
                    </a:lnTo>
                    <a:lnTo>
                      <a:pt x="632828" y="1435100"/>
                    </a:lnTo>
                    <a:lnTo>
                      <a:pt x="638568" y="1435100"/>
                    </a:lnTo>
                    <a:lnTo>
                      <a:pt x="649363" y="1422400"/>
                    </a:lnTo>
                    <a:lnTo>
                      <a:pt x="625817" y="1422400"/>
                    </a:lnTo>
                    <a:lnTo>
                      <a:pt x="636346" y="1409700"/>
                    </a:lnTo>
                    <a:lnTo>
                      <a:pt x="645744" y="1409700"/>
                    </a:lnTo>
                    <a:lnTo>
                      <a:pt x="655891" y="1397000"/>
                    </a:lnTo>
                    <a:lnTo>
                      <a:pt x="668680" y="1397000"/>
                    </a:lnTo>
                    <a:lnTo>
                      <a:pt x="660463" y="1384300"/>
                    </a:lnTo>
                    <a:lnTo>
                      <a:pt x="670026" y="1384300"/>
                    </a:lnTo>
                    <a:lnTo>
                      <a:pt x="686523" y="1371600"/>
                    </a:lnTo>
                    <a:lnTo>
                      <a:pt x="698258" y="1359801"/>
                    </a:lnTo>
                    <a:lnTo>
                      <a:pt x="699135" y="1362036"/>
                    </a:lnTo>
                    <a:lnTo>
                      <a:pt x="702983" y="1362710"/>
                    </a:lnTo>
                    <a:lnTo>
                      <a:pt x="708901" y="1358900"/>
                    </a:lnTo>
                    <a:lnTo>
                      <a:pt x="712381" y="1358900"/>
                    </a:lnTo>
                    <a:lnTo>
                      <a:pt x="723493" y="1346200"/>
                    </a:lnTo>
                    <a:lnTo>
                      <a:pt x="741743" y="1346200"/>
                    </a:lnTo>
                    <a:lnTo>
                      <a:pt x="766864" y="1333500"/>
                    </a:lnTo>
                    <a:lnTo>
                      <a:pt x="771652" y="1358900"/>
                    </a:lnTo>
                    <a:lnTo>
                      <a:pt x="785228" y="1346200"/>
                    </a:lnTo>
                    <a:lnTo>
                      <a:pt x="795223" y="1333500"/>
                    </a:lnTo>
                    <a:lnTo>
                      <a:pt x="799998" y="1333500"/>
                    </a:lnTo>
                    <a:lnTo>
                      <a:pt x="797890" y="1320800"/>
                    </a:lnTo>
                    <a:lnTo>
                      <a:pt x="811047" y="1320800"/>
                    </a:lnTo>
                    <a:lnTo>
                      <a:pt x="811822" y="1333500"/>
                    </a:lnTo>
                    <a:lnTo>
                      <a:pt x="814285" y="1333500"/>
                    </a:lnTo>
                    <a:lnTo>
                      <a:pt x="807542" y="1346200"/>
                    </a:lnTo>
                    <a:lnTo>
                      <a:pt x="798957" y="1358900"/>
                    </a:lnTo>
                    <a:lnTo>
                      <a:pt x="804595" y="1358900"/>
                    </a:lnTo>
                    <a:lnTo>
                      <a:pt x="811352" y="1346200"/>
                    </a:lnTo>
                    <a:lnTo>
                      <a:pt x="809599" y="1358900"/>
                    </a:lnTo>
                    <a:lnTo>
                      <a:pt x="818857" y="1346200"/>
                    </a:lnTo>
                    <a:lnTo>
                      <a:pt x="824585" y="1346200"/>
                    </a:lnTo>
                    <a:lnTo>
                      <a:pt x="820000" y="1333500"/>
                    </a:lnTo>
                    <a:lnTo>
                      <a:pt x="825423" y="1320800"/>
                    </a:lnTo>
                    <a:lnTo>
                      <a:pt x="845426" y="1320800"/>
                    </a:lnTo>
                    <a:lnTo>
                      <a:pt x="838555" y="1308100"/>
                    </a:lnTo>
                    <a:lnTo>
                      <a:pt x="864704" y="1308100"/>
                    </a:lnTo>
                    <a:lnTo>
                      <a:pt x="863752" y="1295400"/>
                    </a:lnTo>
                    <a:lnTo>
                      <a:pt x="900696" y="1295400"/>
                    </a:lnTo>
                    <a:lnTo>
                      <a:pt x="909269" y="1282700"/>
                    </a:lnTo>
                    <a:lnTo>
                      <a:pt x="913472" y="1282700"/>
                    </a:lnTo>
                    <a:lnTo>
                      <a:pt x="919835" y="1270000"/>
                    </a:lnTo>
                    <a:lnTo>
                      <a:pt x="933843" y="1270000"/>
                    </a:lnTo>
                    <a:lnTo>
                      <a:pt x="952906" y="1257300"/>
                    </a:lnTo>
                    <a:lnTo>
                      <a:pt x="971359" y="1244600"/>
                    </a:lnTo>
                    <a:lnTo>
                      <a:pt x="988771" y="1231900"/>
                    </a:lnTo>
                    <a:lnTo>
                      <a:pt x="1004722" y="1231900"/>
                    </a:lnTo>
                    <a:lnTo>
                      <a:pt x="1005014" y="1244600"/>
                    </a:lnTo>
                    <a:lnTo>
                      <a:pt x="1000252" y="1244600"/>
                    </a:lnTo>
                    <a:lnTo>
                      <a:pt x="1001649" y="1257300"/>
                    </a:lnTo>
                    <a:lnTo>
                      <a:pt x="980770" y="1257300"/>
                    </a:lnTo>
                    <a:lnTo>
                      <a:pt x="972743" y="1270000"/>
                    </a:lnTo>
                    <a:lnTo>
                      <a:pt x="964145" y="1295400"/>
                    </a:lnTo>
                    <a:lnTo>
                      <a:pt x="941514" y="1308100"/>
                    </a:lnTo>
                    <a:lnTo>
                      <a:pt x="969022" y="1308100"/>
                    </a:lnTo>
                    <a:lnTo>
                      <a:pt x="984034" y="1295400"/>
                    </a:lnTo>
                    <a:lnTo>
                      <a:pt x="998067" y="1282700"/>
                    </a:lnTo>
                    <a:lnTo>
                      <a:pt x="986155" y="1282700"/>
                    </a:lnTo>
                    <a:lnTo>
                      <a:pt x="997064" y="1270000"/>
                    </a:lnTo>
                    <a:lnTo>
                      <a:pt x="999909" y="1270000"/>
                    </a:lnTo>
                    <a:lnTo>
                      <a:pt x="1002741" y="1282700"/>
                    </a:lnTo>
                    <a:lnTo>
                      <a:pt x="1013650" y="1282700"/>
                    </a:lnTo>
                    <a:lnTo>
                      <a:pt x="1015695" y="1270000"/>
                    </a:lnTo>
                    <a:lnTo>
                      <a:pt x="1017739" y="1257300"/>
                    </a:lnTo>
                    <a:lnTo>
                      <a:pt x="1004303" y="1257300"/>
                    </a:lnTo>
                    <a:lnTo>
                      <a:pt x="1005243" y="1244600"/>
                    </a:lnTo>
                    <a:lnTo>
                      <a:pt x="1005471" y="1231900"/>
                    </a:lnTo>
                    <a:lnTo>
                      <a:pt x="1035900" y="1231900"/>
                    </a:lnTo>
                    <a:lnTo>
                      <a:pt x="1041298" y="1219200"/>
                    </a:lnTo>
                    <a:lnTo>
                      <a:pt x="1046619" y="1206500"/>
                    </a:lnTo>
                    <a:lnTo>
                      <a:pt x="1049947" y="1206500"/>
                    </a:lnTo>
                    <a:lnTo>
                      <a:pt x="1048600" y="1219200"/>
                    </a:lnTo>
                    <a:lnTo>
                      <a:pt x="1053680" y="1206500"/>
                    </a:lnTo>
                    <a:lnTo>
                      <a:pt x="1063764" y="1206500"/>
                    </a:lnTo>
                    <a:lnTo>
                      <a:pt x="1068768" y="1193800"/>
                    </a:lnTo>
                    <a:lnTo>
                      <a:pt x="1069276" y="1193800"/>
                    </a:lnTo>
                    <a:lnTo>
                      <a:pt x="1080846" y="1181100"/>
                    </a:lnTo>
                    <a:lnTo>
                      <a:pt x="1093558" y="1168400"/>
                    </a:lnTo>
                    <a:lnTo>
                      <a:pt x="1104747" y="1155700"/>
                    </a:lnTo>
                    <a:lnTo>
                      <a:pt x="1111745" y="1143000"/>
                    </a:lnTo>
                    <a:lnTo>
                      <a:pt x="1097572" y="1143000"/>
                    </a:lnTo>
                    <a:lnTo>
                      <a:pt x="1099934" y="1130300"/>
                    </a:lnTo>
                    <a:lnTo>
                      <a:pt x="1107287" y="1117600"/>
                    </a:lnTo>
                    <a:lnTo>
                      <a:pt x="1126388" y="1117600"/>
                    </a:lnTo>
                    <a:lnTo>
                      <a:pt x="1130871" y="1130300"/>
                    </a:lnTo>
                    <a:lnTo>
                      <a:pt x="1126248" y="1155700"/>
                    </a:lnTo>
                    <a:lnTo>
                      <a:pt x="1140345" y="1155700"/>
                    </a:lnTo>
                    <a:lnTo>
                      <a:pt x="1147254" y="1143000"/>
                    </a:lnTo>
                    <a:lnTo>
                      <a:pt x="1149096" y="1143000"/>
                    </a:lnTo>
                    <a:lnTo>
                      <a:pt x="1150340" y="1155700"/>
                    </a:lnTo>
                    <a:lnTo>
                      <a:pt x="1146390" y="1168400"/>
                    </a:lnTo>
                    <a:lnTo>
                      <a:pt x="1136370" y="1181100"/>
                    </a:lnTo>
                    <a:lnTo>
                      <a:pt x="1108887" y="1181100"/>
                    </a:lnTo>
                    <a:lnTo>
                      <a:pt x="1097775" y="1193800"/>
                    </a:lnTo>
                    <a:lnTo>
                      <a:pt x="1086396" y="1206500"/>
                    </a:lnTo>
                    <a:lnTo>
                      <a:pt x="1074458" y="1219200"/>
                    </a:lnTo>
                    <a:lnTo>
                      <a:pt x="1073365" y="1219200"/>
                    </a:lnTo>
                    <a:lnTo>
                      <a:pt x="1073899" y="1231900"/>
                    </a:lnTo>
                    <a:lnTo>
                      <a:pt x="1079525" y="1231900"/>
                    </a:lnTo>
                    <a:lnTo>
                      <a:pt x="1083881" y="1219200"/>
                    </a:lnTo>
                    <a:lnTo>
                      <a:pt x="1089088" y="1219200"/>
                    </a:lnTo>
                    <a:lnTo>
                      <a:pt x="1095209" y="1206500"/>
                    </a:lnTo>
                    <a:lnTo>
                      <a:pt x="1121079" y="1206500"/>
                    </a:lnTo>
                    <a:lnTo>
                      <a:pt x="1138758" y="1193800"/>
                    </a:lnTo>
                    <a:lnTo>
                      <a:pt x="1155230" y="1168400"/>
                    </a:lnTo>
                    <a:lnTo>
                      <a:pt x="1169301" y="1155700"/>
                    </a:lnTo>
                    <a:lnTo>
                      <a:pt x="1162786" y="1143000"/>
                    </a:lnTo>
                    <a:lnTo>
                      <a:pt x="1158544" y="1117600"/>
                    </a:lnTo>
                    <a:lnTo>
                      <a:pt x="1154582" y="1104900"/>
                    </a:lnTo>
                    <a:lnTo>
                      <a:pt x="1148905" y="1092200"/>
                    </a:lnTo>
                    <a:lnTo>
                      <a:pt x="1158455" y="1079500"/>
                    </a:lnTo>
                    <a:lnTo>
                      <a:pt x="1177556" y="1054100"/>
                    </a:lnTo>
                    <a:lnTo>
                      <a:pt x="1187094" y="1041400"/>
                    </a:lnTo>
                    <a:lnTo>
                      <a:pt x="1206423" y="1016000"/>
                    </a:lnTo>
                    <a:lnTo>
                      <a:pt x="1211567" y="1016000"/>
                    </a:lnTo>
                    <a:lnTo>
                      <a:pt x="1216558" y="1003300"/>
                    </a:lnTo>
                    <a:lnTo>
                      <a:pt x="1221435" y="1003300"/>
                    </a:lnTo>
                    <a:lnTo>
                      <a:pt x="1226210" y="990600"/>
                    </a:lnTo>
                    <a:lnTo>
                      <a:pt x="1223403" y="990600"/>
                    </a:lnTo>
                    <a:lnTo>
                      <a:pt x="1215491" y="977900"/>
                    </a:lnTo>
                    <a:lnTo>
                      <a:pt x="1222933" y="977900"/>
                    </a:lnTo>
                    <a:lnTo>
                      <a:pt x="1229156" y="965200"/>
                    </a:lnTo>
                    <a:lnTo>
                      <a:pt x="1235113" y="952500"/>
                    </a:lnTo>
                    <a:lnTo>
                      <a:pt x="1241755" y="952500"/>
                    </a:lnTo>
                    <a:lnTo>
                      <a:pt x="1239939" y="939800"/>
                    </a:lnTo>
                    <a:lnTo>
                      <a:pt x="1238885" y="927100"/>
                    </a:lnTo>
                    <a:lnTo>
                      <a:pt x="1236205" y="914400"/>
                    </a:lnTo>
                    <a:lnTo>
                      <a:pt x="1229550" y="901700"/>
                    </a:lnTo>
                    <a:lnTo>
                      <a:pt x="1230401" y="901700"/>
                    </a:lnTo>
                    <a:lnTo>
                      <a:pt x="1242339" y="889000"/>
                    </a:lnTo>
                    <a:lnTo>
                      <a:pt x="1253972" y="876300"/>
                    </a:lnTo>
                    <a:lnTo>
                      <a:pt x="1264691" y="863600"/>
                    </a:lnTo>
                    <a:lnTo>
                      <a:pt x="1273886" y="838200"/>
                    </a:lnTo>
                    <a:lnTo>
                      <a:pt x="1275753" y="825500"/>
                    </a:lnTo>
                    <a:lnTo>
                      <a:pt x="1274699" y="825500"/>
                    </a:lnTo>
                    <a:lnTo>
                      <a:pt x="1275308" y="823963"/>
                    </a:lnTo>
                    <a:lnTo>
                      <a:pt x="1275956" y="820889"/>
                    </a:lnTo>
                    <a:lnTo>
                      <a:pt x="1276400" y="818070"/>
                    </a:lnTo>
                    <a:lnTo>
                      <a:pt x="1274419" y="825500"/>
                    </a:lnTo>
                    <a:lnTo>
                      <a:pt x="1258087" y="825500"/>
                    </a:lnTo>
                    <a:lnTo>
                      <a:pt x="1262837" y="812800"/>
                    </a:lnTo>
                    <a:lnTo>
                      <a:pt x="1267053" y="812800"/>
                    </a:lnTo>
                    <a:lnTo>
                      <a:pt x="1268768" y="800100"/>
                    </a:lnTo>
                    <a:lnTo>
                      <a:pt x="1271752" y="800100"/>
                    </a:lnTo>
                    <a:lnTo>
                      <a:pt x="1274610" y="812800"/>
                    </a:lnTo>
                    <a:lnTo>
                      <a:pt x="1276464" y="812800"/>
                    </a:lnTo>
                    <a:lnTo>
                      <a:pt x="1276400" y="825500"/>
                    </a:lnTo>
                    <a:lnTo>
                      <a:pt x="1280147" y="812800"/>
                    </a:lnTo>
                    <a:lnTo>
                      <a:pt x="1283436" y="800100"/>
                    </a:lnTo>
                    <a:lnTo>
                      <a:pt x="1286446" y="774700"/>
                    </a:lnTo>
                    <a:lnTo>
                      <a:pt x="1289342" y="762000"/>
                    </a:lnTo>
                    <a:lnTo>
                      <a:pt x="1293774" y="774700"/>
                    </a:lnTo>
                    <a:lnTo>
                      <a:pt x="1291539" y="762000"/>
                    </a:lnTo>
                    <a:lnTo>
                      <a:pt x="1290358" y="749300"/>
                    </a:lnTo>
                    <a:lnTo>
                      <a:pt x="1290002" y="749300"/>
                    </a:lnTo>
                    <a:lnTo>
                      <a:pt x="1288872" y="762000"/>
                    </a:lnTo>
                    <a:lnTo>
                      <a:pt x="1286484" y="762000"/>
                    </a:lnTo>
                    <a:lnTo>
                      <a:pt x="1283931" y="774700"/>
                    </a:lnTo>
                    <a:lnTo>
                      <a:pt x="1274838" y="774700"/>
                    </a:lnTo>
                    <a:lnTo>
                      <a:pt x="1273873" y="749300"/>
                    </a:lnTo>
                    <a:lnTo>
                      <a:pt x="1275321" y="736600"/>
                    </a:lnTo>
                    <a:lnTo>
                      <a:pt x="1275092" y="723900"/>
                    </a:lnTo>
                    <a:lnTo>
                      <a:pt x="1269060" y="698500"/>
                    </a:lnTo>
                    <a:lnTo>
                      <a:pt x="1303502" y="698500"/>
                    </a:lnTo>
                    <a:lnTo>
                      <a:pt x="1303261" y="711200"/>
                    </a:lnTo>
                    <a:lnTo>
                      <a:pt x="1310297" y="711200"/>
                    </a:lnTo>
                    <a:lnTo>
                      <a:pt x="1317345" y="723900"/>
                    </a:lnTo>
                    <a:lnTo>
                      <a:pt x="1322552" y="736600"/>
                    </a:lnTo>
                    <a:lnTo>
                      <a:pt x="1324991" y="749300"/>
                    </a:lnTo>
                    <a:lnTo>
                      <a:pt x="1328267" y="736600"/>
                    </a:lnTo>
                    <a:lnTo>
                      <a:pt x="1329867" y="723900"/>
                    </a:lnTo>
                    <a:lnTo>
                      <a:pt x="1330401" y="711200"/>
                    </a:lnTo>
                    <a:lnTo>
                      <a:pt x="1330172" y="698500"/>
                    </a:lnTo>
                    <a:lnTo>
                      <a:pt x="1330083" y="685800"/>
                    </a:lnTo>
                    <a:lnTo>
                      <a:pt x="1330248" y="673100"/>
                    </a:lnTo>
                    <a:lnTo>
                      <a:pt x="1330744" y="660400"/>
                    </a:lnTo>
                    <a:lnTo>
                      <a:pt x="1337919" y="660400"/>
                    </a:lnTo>
                    <a:lnTo>
                      <a:pt x="1340726" y="673100"/>
                    </a:lnTo>
                    <a:lnTo>
                      <a:pt x="1343164" y="685800"/>
                    </a:lnTo>
                    <a:lnTo>
                      <a:pt x="1345196" y="685800"/>
                    </a:lnTo>
                    <a:lnTo>
                      <a:pt x="1347190" y="698500"/>
                    </a:lnTo>
                    <a:lnTo>
                      <a:pt x="1351978" y="698500"/>
                    </a:lnTo>
                    <a:lnTo>
                      <a:pt x="1350543" y="711200"/>
                    </a:lnTo>
                    <a:lnTo>
                      <a:pt x="1348828" y="723900"/>
                    </a:lnTo>
                    <a:lnTo>
                      <a:pt x="1346860" y="736600"/>
                    </a:lnTo>
                    <a:lnTo>
                      <a:pt x="1344676" y="749300"/>
                    </a:lnTo>
                    <a:lnTo>
                      <a:pt x="1344409" y="736600"/>
                    </a:lnTo>
                    <a:lnTo>
                      <a:pt x="1340281" y="736600"/>
                    </a:lnTo>
                    <a:lnTo>
                      <a:pt x="1341856" y="749300"/>
                    </a:lnTo>
                    <a:lnTo>
                      <a:pt x="1342110" y="749300"/>
                    </a:lnTo>
                    <a:lnTo>
                      <a:pt x="1341551" y="762000"/>
                    </a:lnTo>
                    <a:lnTo>
                      <a:pt x="1340739" y="774700"/>
                    </a:lnTo>
                    <a:lnTo>
                      <a:pt x="1340116" y="774700"/>
                    </a:lnTo>
                    <a:lnTo>
                      <a:pt x="1340142" y="787400"/>
                    </a:lnTo>
                    <a:lnTo>
                      <a:pt x="1341323" y="787400"/>
                    </a:lnTo>
                    <a:lnTo>
                      <a:pt x="1344117" y="800100"/>
                    </a:lnTo>
                    <a:lnTo>
                      <a:pt x="1340472" y="812800"/>
                    </a:lnTo>
                    <a:lnTo>
                      <a:pt x="1339062" y="800100"/>
                    </a:lnTo>
                    <a:lnTo>
                      <a:pt x="1338046" y="800100"/>
                    </a:lnTo>
                    <a:lnTo>
                      <a:pt x="1337043" y="787400"/>
                    </a:lnTo>
                    <a:lnTo>
                      <a:pt x="1334236" y="787400"/>
                    </a:lnTo>
                    <a:lnTo>
                      <a:pt x="1331404" y="774700"/>
                    </a:lnTo>
                    <a:lnTo>
                      <a:pt x="1327569" y="774700"/>
                    </a:lnTo>
                    <a:lnTo>
                      <a:pt x="1323632" y="762000"/>
                    </a:lnTo>
                    <a:lnTo>
                      <a:pt x="1312722" y="762000"/>
                    </a:lnTo>
                    <a:lnTo>
                      <a:pt x="1312938" y="774700"/>
                    </a:lnTo>
                    <a:lnTo>
                      <a:pt x="1314704" y="774700"/>
                    </a:lnTo>
                    <a:lnTo>
                      <a:pt x="1317548" y="787400"/>
                    </a:lnTo>
                    <a:lnTo>
                      <a:pt x="1324000" y="787400"/>
                    </a:lnTo>
                    <a:lnTo>
                      <a:pt x="1326438" y="800100"/>
                    </a:lnTo>
                    <a:lnTo>
                      <a:pt x="1327556" y="812800"/>
                    </a:lnTo>
                    <a:lnTo>
                      <a:pt x="1322984" y="812800"/>
                    </a:lnTo>
                    <a:lnTo>
                      <a:pt x="1318488" y="825500"/>
                    </a:lnTo>
                    <a:lnTo>
                      <a:pt x="1313700" y="825500"/>
                    </a:lnTo>
                    <a:lnTo>
                      <a:pt x="1314526" y="838200"/>
                    </a:lnTo>
                    <a:lnTo>
                      <a:pt x="1317282" y="838200"/>
                    </a:lnTo>
                    <a:lnTo>
                      <a:pt x="1320800" y="825500"/>
                    </a:lnTo>
                    <a:lnTo>
                      <a:pt x="1323949" y="825500"/>
                    </a:lnTo>
                    <a:lnTo>
                      <a:pt x="1322336" y="838200"/>
                    </a:lnTo>
                    <a:lnTo>
                      <a:pt x="1318945" y="838200"/>
                    </a:lnTo>
                    <a:lnTo>
                      <a:pt x="1315046" y="850900"/>
                    </a:lnTo>
                    <a:lnTo>
                      <a:pt x="1311922" y="863600"/>
                    </a:lnTo>
                    <a:lnTo>
                      <a:pt x="1315415" y="850900"/>
                    </a:lnTo>
                    <a:lnTo>
                      <a:pt x="1323924" y="850900"/>
                    </a:lnTo>
                    <a:lnTo>
                      <a:pt x="1315948" y="863600"/>
                    </a:lnTo>
                    <a:lnTo>
                      <a:pt x="1309611" y="876300"/>
                    </a:lnTo>
                    <a:lnTo>
                      <a:pt x="1301673" y="889000"/>
                    </a:lnTo>
                    <a:lnTo>
                      <a:pt x="1288897" y="901700"/>
                    </a:lnTo>
                    <a:lnTo>
                      <a:pt x="1295844" y="901700"/>
                    </a:lnTo>
                    <a:lnTo>
                      <a:pt x="1300327" y="914400"/>
                    </a:lnTo>
                    <a:lnTo>
                      <a:pt x="1302537" y="927100"/>
                    </a:lnTo>
                    <a:lnTo>
                      <a:pt x="1302677" y="939800"/>
                    </a:lnTo>
                    <a:lnTo>
                      <a:pt x="1310017" y="927100"/>
                    </a:lnTo>
                    <a:lnTo>
                      <a:pt x="1317244" y="914400"/>
                    </a:lnTo>
                    <a:lnTo>
                      <a:pt x="1324330" y="914400"/>
                    </a:lnTo>
                    <a:lnTo>
                      <a:pt x="1331239" y="901700"/>
                    </a:lnTo>
                    <a:lnTo>
                      <a:pt x="1335125" y="876300"/>
                    </a:lnTo>
                    <a:lnTo>
                      <a:pt x="1338973" y="863600"/>
                    </a:lnTo>
                    <a:lnTo>
                      <a:pt x="1342682" y="850900"/>
                    </a:lnTo>
                    <a:lnTo>
                      <a:pt x="1346136" y="825500"/>
                    </a:lnTo>
                    <a:lnTo>
                      <a:pt x="1347228" y="825500"/>
                    </a:lnTo>
                    <a:lnTo>
                      <a:pt x="1349082" y="812800"/>
                    </a:lnTo>
                    <a:lnTo>
                      <a:pt x="1349959" y="812800"/>
                    </a:lnTo>
                    <a:lnTo>
                      <a:pt x="1350492" y="800100"/>
                    </a:lnTo>
                    <a:lnTo>
                      <a:pt x="1351064" y="800100"/>
                    </a:lnTo>
                    <a:lnTo>
                      <a:pt x="1351800" y="787400"/>
                    </a:lnTo>
                    <a:lnTo>
                      <a:pt x="1352321" y="774700"/>
                    </a:lnTo>
                    <a:lnTo>
                      <a:pt x="1352524" y="774700"/>
                    </a:lnTo>
                    <a:lnTo>
                      <a:pt x="1352334" y="762000"/>
                    </a:lnTo>
                    <a:lnTo>
                      <a:pt x="1358277" y="762000"/>
                    </a:lnTo>
                    <a:lnTo>
                      <a:pt x="1364970" y="736600"/>
                    </a:lnTo>
                    <a:lnTo>
                      <a:pt x="1364983" y="711200"/>
                    </a:lnTo>
                    <a:close/>
                  </a:path>
                </a:pathLst>
              </a:custGeom>
              <a:grpFill/>
            </p:spPr>
            <p:txBody>
              <a:bodyPr wrap="square" lIns="0" tIns="0" rIns="0" bIns="0" rtlCol="0"/>
              <a:lstStyle/>
              <a:p>
                <a:endParaRPr/>
              </a:p>
            </p:txBody>
          </p:sp>
          <p:sp>
            <p:nvSpPr>
              <p:cNvPr id="159" name="object 159"/>
              <p:cNvSpPr/>
              <p:nvPr/>
            </p:nvSpPr>
            <p:spPr>
              <a:xfrm>
                <a:off x="17079054" y="4826272"/>
                <a:ext cx="1337309" cy="1234440"/>
              </a:xfrm>
              <a:custGeom>
                <a:avLst/>
                <a:gdLst/>
                <a:ahLst/>
                <a:cxnLst/>
                <a:rect l="l" t="t" r="r" b="b"/>
                <a:pathLst>
                  <a:path w="1337309" h="1234439">
                    <a:moveTo>
                      <a:pt x="11010" y="677494"/>
                    </a:moveTo>
                    <a:lnTo>
                      <a:pt x="9740" y="676833"/>
                    </a:lnTo>
                    <a:lnTo>
                      <a:pt x="10274" y="677913"/>
                    </a:lnTo>
                    <a:lnTo>
                      <a:pt x="10769" y="678319"/>
                    </a:lnTo>
                    <a:lnTo>
                      <a:pt x="11010" y="677494"/>
                    </a:lnTo>
                    <a:close/>
                  </a:path>
                  <a:path w="1337309" h="1234439">
                    <a:moveTo>
                      <a:pt x="16306" y="660336"/>
                    </a:moveTo>
                    <a:lnTo>
                      <a:pt x="9144" y="638848"/>
                    </a:lnTo>
                    <a:lnTo>
                      <a:pt x="6921" y="631583"/>
                    </a:lnTo>
                    <a:lnTo>
                      <a:pt x="5067" y="641705"/>
                    </a:lnTo>
                    <a:lnTo>
                      <a:pt x="0" y="672020"/>
                    </a:lnTo>
                    <a:lnTo>
                      <a:pt x="9740" y="676833"/>
                    </a:lnTo>
                    <a:lnTo>
                      <a:pt x="8305" y="672122"/>
                    </a:lnTo>
                    <a:lnTo>
                      <a:pt x="7454" y="665251"/>
                    </a:lnTo>
                    <a:lnTo>
                      <a:pt x="7912" y="658279"/>
                    </a:lnTo>
                    <a:lnTo>
                      <a:pt x="10439" y="653186"/>
                    </a:lnTo>
                    <a:lnTo>
                      <a:pt x="16306" y="660336"/>
                    </a:lnTo>
                    <a:close/>
                  </a:path>
                  <a:path w="1337309" h="1234439">
                    <a:moveTo>
                      <a:pt x="28727" y="607428"/>
                    </a:moveTo>
                    <a:lnTo>
                      <a:pt x="5816" y="599097"/>
                    </a:lnTo>
                    <a:lnTo>
                      <a:pt x="7251" y="612063"/>
                    </a:lnTo>
                    <a:lnTo>
                      <a:pt x="12103" y="618134"/>
                    </a:lnTo>
                    <a:lnTo>
                      <a:pt x="18707" y="618172"/>
                    </a:lnTo>
                    <a:lnTo>
                      <a:pt x="25412" y="613067"/>
                    </a:lnTo>
                    <a:lnTo>
                      <a:pt x="23482" y="622947"/>
                    </a:lnTo>
                    <a:lnTo>
                      <a:pt x="19164" y="626135"/>
                    </a:lnTo>
                    <a:lnTo>
                      <a:pt x="16459" y="628548"/>
                    </a:lnTo>
                    <a:lnTo>
                      <a:pt x="19367" y="636054"/>
                    </a:lnTo>
                    <a:lnTo>
                      <a:pt x="24574" y="633044"/>
                    </a:lnTo>
                    <a:lnTo>
                      <a:pt x="27419" y="624497"/>
                    </a:lnTo>
                    <a:lnTo>
                      <a:pt x="28587" y="614565"/>
                    </a:lnTo>
                    <a:lnTo>
                      <a:pt x="28727" y="607428"/>
                    </a:lnTo>
                    <a:close/>
                  </a:path>
                  <a:path w="1337309" h="1234439">
                    <a:moveTo>
                      <a:pt x="44310" y="503758"/>
                    </a:moveTo>
                    <a:lnTo>
                      <a:pt x="40957" y="509562"/>
                    </a:lnTo>
                    <a:lnTo>
                      <a:pt x="37592" y="516128"/>
                    </a:lnTo>
                    <a:lnTo>
                      <a:pt x="33959" y="524319"/>
                    </a:lnTo>
                    <a:lnTo>
                      <a:pt x="44310" y="503758"/>
                    </a:lnTo>
                    <a:close/>
                  </a:path>
                  <a:path w="1337309" h="1234439">
                    <a:moveTo>
                      <a:pt x="53936" y="488429"/>
                    </a:moveTo>
                    <a:lnTo>
                      <a:pt x="52260" y="488276"/>
                    </a:lnTo>
                    <a:lnTo>
                      <a:pt x="44310" y="503758"/>
                    </a:lnTo>
                    <a:lnTo>
                      <a:pt x="47599" y="498182"/>
                    </a:lnTo>
                    <a:lnTo>
                      <a:pt x="50736" y="493280"/>
                    </a:lnTo>
                    <a:lnTo>
                      <a:pt x="53936" y="488429"/>
                    </a:lnTo>
                    <a:close/>
                  </a:path>
                  <a:path w="1337309" h="1234439">
                    <a:moveTo>
                      <a:pt x="64173" y="467296"/>
                    </a:moveTo>
                    <a:lnTo>
                      <a:pt x="59690" y="466598"/>
                    </a:lnTo>
                    <a:lnTo>
                      <a:pt x="55054" y="465950"/>
                    </a:lnTo>
                    <a:lnTo>
                      <a:pt x="48209" y="469480"/>
                    </a:lnTo>
                    <a:lnTo>
                      <a:pt x="38341" y="487159"/>
                    </a:lnTo>
                    <a:lnTo>
                      <a:pt x="52260" y="488276"/>
                    </a:lnTo>
                    <a:lnTo>
                      <a:pt x="55626" y="481241"/>
                    </a:lnTo>
                    <a:lnTo>
                      <a:pt x="64173" y="467296"/>
                    </a:lnTo>
                    <a:close/>
                  </a:path>
                  <a:path w="1337309" h="1234439">
                    <a:moveTo>
                      <a:pt x="75412" y="467410"/>
                    </a:moveTo>
                    <a:lnTo>
                      <a:pt x="72580" y="453567"/>
                    </a:lnTo>
                    <a:lnTo>
                      <a:pt x="64173" y="467296"/>
                    </a:lnTo>
                    <a:lnTo>
                      <a:pt x="71932" y="468579"/>
                    </a:lnTo>
                    <a:lnTo>
                      <a:pt x="75412" y="467410"/>
                    </a:lnTo>
                    <a:close/>
                  </a:path>
                  <a:path w="1337309" h="1234439">
                    <a:moveTo>
                      <a:pt x="81064" y="439839"/>
                    </a:moveTo>
                    <a:lnTo>
                      <a:pt x="70993" y="445350"/>
                    </a:lnTo>
                    <a:lnTo>
                      <a:pt x="72580" y="453567"/>
                    </a:lnTo>
                    <a:lnTo>
                      <a:pt x="81064" y="439839"/>
                    </a:lnTo>
                    <a:close/>
                  </a:path>
                  <a:path w="1337309" h="1234439">
                    <a:moveTo>
                      <a:pt x="181254" y="323938"/>
                    </a:moveTo>
                    <a:lnTo>
                      <a:pt x="176034" y="331038"/>
                    </a:lnTo>
                    <a:lnTo>
                      <a:pt x="178689" y="328041"/>
                    </a:lnTo>
                    <a:lnTo>
                      <a:pt x="180187" y="325856"/>
                    </a:lnTo>
                    <a:lnTo>
                      <a:pt x="181254" y="323938"/>
                    </a:lnTo>
                    <a:close/>
                  </a:path>
                  <a:path w="1337309" h="1234439">
                    <a:moveTo>
                      <a:pt x="266852" y="181063"/>
                    </a:moveTo>
                    <a:lnTo>
                      <a:pt x="261480" y="184340"/>
                    </a:lnTo>
                    <a:lnTo>
                      <a:pt x="256540" y="188404"/>
                    </a:lnTo>
                    <a:lnTo>
                      <a:pt x="251752" y="193941"/>
                    </a:lnTo>
                    <a:lnTo>
                      <a:pt x="261556" y="185178"/>
                    </a:lnTo>
                    <a:lnTo>
                      <a:pt x="266852" y="181063"/>
                    </a:lnTo>
                    <a:close/>
                  </a:path>
                  <a:path w="1337309" h="1234439">
                    <a:moveTo>
                      <a:pt x="286575" y="180746"/>
                    </a:moveTo>
                    <a:lnTo>
                      <a:pt x="282105" y="177685"/>
                    </a:lnTo>
                    <a:lnTo>
                      <a:pt x="276733" y="184264"/>
                    </a:lnTo>
                    <a:lnTo>
                      <a:pt x="271170" y="190677"/>
                    </a:lnTo>
                    <a:lnTo>
                      <a:pt x="266090" y="197358"/>
                    </a:lnTo>
                    <a:lnTo>
                      <a:pt x="264922" y="192722"/>
                    </a:lnTo>
                    <a:lnTo>
                      <a:pt x="243268" y="213575"/>
                    </a:lnTo>
                    <a:lnTo>
                      <a:pt x="252742" y="214960"/>
                    </a:lnTo>
                    <a:lnTo>
                      <a:pt x="256438" y="212293"/>
                    </a:lnTo>
                    <a:lnTo>
                      <a:pt x="260502" y="218922"/>
                    </a:lnTo>
                    <a:lnTo>
                      <a:pt x="244348" y="229450"/>
                    </a:lnTo>
                    <a:lnTo>
                      <a:pt x="237363" y="230124"/>
                    </a:lnTo>
                    <a:lnTo>
                      <a:pt x="231101" y="228727"/>
                    </a:lnTo>
                    <a:lnTo>
                      <a:pt x="217093" y="233057"/>
                    </a:lnTo>
                    <a:lnTo>
                      <a:pt x="193941" y="257009"/>
                    </a:lnTo>
                    <a:lnTo>
                      <a:pt x="186512" y="265163"/>
                    </a:lnTo>
                    <a:lnTo>
                      <a:pt x="187312" y="260972"/>
                    </a:lnTo>
                    <a:lnTo>
                      <a:pt x="184873" y="263779"/>
                    </a:lnTo>
                    <a:lnTo>
                      <a:pt x="184442" y="265645"/>
                    </a:lnTo>
                    <a:lnTo>
                      <a:pt x="184467" y="267436"/>
                    </a:lnTo>
                    <a:lnTo>
                      <a:pt x="159918" y="295211"/>
                    </a:lnTo>
                    <a:lnTo>
                      <a:pt x="130848" y="330936"/>
                    </a:lnTo>
                    <a:lnTo>
                      <a:pt x="97561" y="375208"/>
                    </a:lnTo>
                    <a:lnTo>
                      <a:pt x="93522" y="382587"/>
                    </a:lnTo>
                    <a:lnTo>
                      <a:pt x="89636" y="388797"/>
                    </a:lnTo>
                    <a:lnTo>
                      <a:pt x="86918" y="397459"/>
                    </a:lnTo>
                    <a:lnTo>
                      <a:pt x="87604" y="401116"/>
                    </a:lnTo>
                    <a:lnTo>
                      <a:pt x="90652" y="401396"/>
                    </a:lnTo>
                    <a:lnTo>
                      <a:pt x="95072" y="399910"/>
                    </a:lnTo>
                    <a:lnTo>
                      <a:pt x="108788" y="394792"/>
                    </a:lnTo>
                    <a:lnTo>
                      <a:pt x="107264" y="407695"/>
                    </a:lnTo>
                    <a:lnTo>
                      <a:pt x="121043" y="387451"/>
                    </a:lnTo>
                    <a:lnTo>
                      <a:pt x="124053" y="384378"/>
                    </a:lnTo>
                    <a:lnTo>
                      <a:pt x="137210" y="369417"/>
                    </a:lnTo>
                    <a:lnTo>
                      <a:pt x="141198" y="364629"/>
                    </a:lnTo>
                    <a:lnTo>
                      <a:pt x="148043" y="355549"/>
                    </a:lnTo>
                    <a:lnTo>
                      <a:pt x="152742" y="347687"/>
                    </a:lnTo>
                    <a:lnTo>
                      <a:pt x="154584" y="341134"/>
                    </a:lnTo>
                    <a:lnTo>
                      <a:pt x="152882" y="335953"/>
                    </a:lnTo>
                    <a:lnTo>
                      <a:pt x="155727" y="342341"/>
                    </a:lnTo>
                    <a:lnTo>
                      <a:pt x="161112" y="338874"/>
                    </a:lnTo>
                    <a:lnTo>
                      <a:pt x="163182" y="317322"/>
                    </a:lnTo>
                    <a:lnTo>
                      <a:pt x="149059" y="327482"/>
                    </a:lnTo>
                    <a:lnTo>
                      <a:pt x="156857" y="308292"/>
                    </a:lnTo>
                    <a:lnTo>
                      <a:pt x="173329" y="287426"/>
                    </a:lnTo>
                    <a:lnTo>
                      <a:pt x="191973" y="270383"/>
                    </a:lnTo>
                    <a:lnTo>
                      <a:pt x="206248" y="262674"/>
                    </a:lnTo>
                    <a:lnTo>
                      <a:pt x="197548" y="278295"/>
                    </a:lnTo>
                    <a:lnTo>
                      <a:pt x="195249" y="288683"/>
                    </a:lnTo>
                    <a:lnTo>
                      <a:pt x="189788" y="299275"/>
                    </a:lnTo>
                    <a:lnTo>
                      <a:pt x="171627" y="315506"/>
                    </a:lnTo>
                    <a:lnTo>
                      <a:pt x="175869" y="316547"/>
                    </a:lnTo>
                    <a:lnTo>
                      <a:pt x="186309" y="314909"/>
                    </a:lnTo>
                    <a:lnTo>
                      <a:pt x="181254" y="323938"/>
                    </a:lnTo>
                    <a:lnTo>
                      <a:pt x="206451" y="294411"/>
                    </a:lnTo>
                    <a:lnTo>
                      <a:pt x="260007" y="239255"/>
                    </a:lnTo>
                    <a:lnTo>
                      <a:pt x="286524" y="207619"/>
                    </a:lnTo>
                    <a:lnTo>
                      <a:pt x="275094" y="211937"/>
                    </a:lnTo>
                    <a:lnTo>
                      <a:pt x="270916" y="211467"/>
                    </a:lnTo>
                    <a:lnTo>
                      <a:pt x="271907" y="207403"/>
                    </a:lnTo>
                    <a:lnTo>
                      <a:pt x="275958" y="200964"/>
                    </a:lnTo>
                    <a:lnTo>
                      <a:pt x="281305" y="193636"/>
                    </a:lnTo>
                    <a:lnTo>
                      <a:pt x="285572" y="186486"/>
                    </a:lnTo>
                    <a:lnTo>
                      <a:pt x="286575" y="180746"/>
                    </a:lnTo>
                    <a:close/>
                  </a:path>
                  <a:path w="1337309" h="1234439">
                    <a:moveTo>
                      <a:pt x="589457" y="70180"/>
                    </a:moveTo>
                    <a:lnTo>
                      <a:pt x="588505" y="68808"/>
                    </a:lnTo>
                    <a:lnTo>
                      <a:pt x="576211" y="75323"/>
                    </a:lnTo>
                    <a:lnTo>
                      <a:pt x="589457" y="70180"/>
                    </a:lnTo>
                    <a:close/>
                  </a:path>
                  <a:path w="1337309" h="1234439">
                    <a:moveTo>
                      <a:pt x="608749" y="278739"/>
                    </a:moveTo>
                    <a:lnTo>
                      <a:pt x="607237" y="277723"/>
                    </a:lnTo>
                    <a:lnTo>
                      <a:pt x="604024" y="280136"/>
                    </a:lnTo>
                    <a:lnTo>
                      <a:pt x="600900" y="283260"/>
                    </a:lnTo>
                    <a:lnTo>
                      <a:pt x="597789" y="285940"/>
                    </a:lnTo>
                    <a:lnTo>
                      <a:pt x="599325" y="286829"/>
                    </a:lnTo>
                    <a:lnTo>
                      <a:pt x="602424" y="284200"/>
                    </a:lnTo>
                    <a:lnTo>
                      <a:pt x="605536" y="280911"/>
                    </a:lnTo>
                    <a:lnTo>
                      <a:pt x="608749" y="278739"/>
                    </a:lnTo>
                    <a:close/>
                  </a:path>
                  <a:path w="1337309" h="1234439">
                    <a:moveTo>
                      <a:pt x="694385" y="279184"/>
                    </a:moveTo>
                    <a:lnTo>
                      <a:pt x="683107" y="283260"/>
                    </a:lnTo>
                    <a:lnTo>
                      <a:pt x="684174" y="284492"/>
                    </a:lnTo>
                    <a:lnTo>
                      <a:pt x="694385" y="279184"/>
                    </a:lnTo>
                    <a:close/>
                  </a:path>
                  <a:path w="1337309" h="1234439">
                    <a:moveTo>
                      <a:pt x="701535" y="210248"/>
                    </a:moveTo>
                    <a:lnTo>
                      <a:pt x="693724" y="209880"/>
                    </a:lnTo>
                    <a:lnTo>
                      <a:pt x="689813" y="209410"/>
                    </a:lnTo>
                    <a:lnTo>
                      <a:pt x="685761" y="209461"/>
                    </a:lnTo>
                    <a:lnTo>
                      <a:pt x="677532" y="210616"/>
                    </a:lnTo>
                    <a:lnTo>
                      <a:pt x="683577" y="213423"/>
                    </a:lnTo>
                    <a:lnTo>
                      <a:pt x="690473" y="213207"/>
                    </a:lnTo>
                    <a:lnTo>
                      <a:pt x="696887" y="211607"/>
                    </a:lnTo>
                    <a:lnTo>
                      <a:pt x="701535" y="210248"/>
                    </a:lnTo>
                    <a:close/>
                  </a:path>
                  <a:path w="1337309" h="1234439">
                    <a:moveTo>
                      <a:pt x="723976" y="1222514"/>
                    </a:moveTo>
                    <a:lnTo>
                      <a:pt x="717804" y="1221105"/>
                    </a:lnTo>
                    <a:lnTo>
                      <a:pt x="711847" y="1226108"/>
                    </a:lnTo>
                    <a:lnTo>
                      <a:pt x="711225" y="1229499"/>
                    </a:lnTo>
                    <a:lnTo>
                      <a:pt x="713701" y="1231988"/>
                    </a:lnTo>
                    <a:lnTo>
                      <a:pt x="717016" y="1234274"/>
                    </a:lnTo>
                    <a:lnTo>
                      <a:pt x="714857" y="1230096"/>
                    </a:lnTo>
                    <a:lnTo>
                      <a:pt x="720077" y="1225842"/>
                    </a:lnTo>
                    <a:lnTo>
                      <a:pt x="723976" y="1222514"/>
                    </a:lnTo>
                    <a:close/>
                  </a:path>
                  <a:path w="1337309" h="1234439">
                    <a:moveTo>
                      <a:pt x="752983" y="50571"/>
                    </a:moveTo>
                    <a:lnTo>
                      <a:pt x="747725" y="49695"/>
                    </a:lnTo>
                    <a:lnTo>
                      <a:pt x="743153" y="49225"/>
                    </a:lnTo>
                    <a:lnTo>
                      <a:pt x="738784" y="48818"/>
                    </a:lnTo>
                    <a:lnTo>
                      <a:pt x="742823" y="49771"/>
                    </a:lnTo>
                    <a:lnTo>
                      <a:pt x="747445" y="50457"/>
                    </a:lnTo>
                    <a:lnTo>
                      <a:pt x="752983" y="50571"/>
                    </a:lnTo>
                    <a:close/>
                  </a:path>
                  <a:path w="1337309" h="1234439">
                    <a:moveTo>
                      <a:pt x="760222" y="237375"/>
                    </a:moveTo>
                    <a:lnTo>
                      <a:pt x="755053" y="236778"/>
                    </a:lnTo>
                    <a:lnTo>
                      <a:pt x="746734" y="238480"/>
                    </a:lnTo>
                    <a:lnTo>
                      <a:pt x="760222" y="237375"/>
                    </a:lnTo>
                    <a:close/>
                  </a:path>
                  <a:path w="1337309" h="1234439">
                    <a:moveTo>
                      <a:pt x="796112" y="21399"/>
                    </a:moveTo>
                    <a:lnTo>
                      <a:pt x="792721" y="20726"/>
                    </a:lnTo>
                    <a:lnTo>
                      <a:pt x="793242" y="19418"/>
                    </a:lnTo>
                    <a:lnTo>
                      <a:pt x="792848" y="17640"/>
                    </a:lnTo>
                    <a:lnTo>
                      <a:pt x="790841" y="14871"/>
                    </a:lnTo>
                    <a:lnTo>
                      <a:pt x="781989" y="13893"/>
                    </a:lnTo>
                    <a:lnTo>
                      <a:pt x="779335" y="13271"/>
                    </a:lnTo>
                    <a:lnTo>
                      <a:pt x="773772" y="11963"/>
                    </a:lnTo>
                    <a:lnTo>
                      <a:pt x="766724" y="9740"/>
                    </a:lnTo>
                    <a:lnTo>
                      <a:pt x="766178" y="9563"/>
                    </a:lnTo>
                    <a:lnTo>
                      <a:pt x="746429" y="2705"/>
                    </a:lnTo>
                    <a:lnTo>
                      <a:pt x="740448" y="990"/>
                    </a:lnTo>
                    <a:lnTo>
                      <a:pt x="734682" y="0"/>
                    </a:lnTo>
                    <a:lnTo>
                      <a:pt x="736180" y="6146"/>
                    </a:lnTo>
                    <a:lnTo>
                      <a:pt x="731888" y="9118"/>
                    </a:lnTo>
                    <a:lnTo>
                      <a:pt x="723226" y="9740"/>
                    </a:lnTo>
                    <a:lnTo>
                      <a:pt x="698576" y="7759"/>
                    </a:lnTo>
                    <a:lnTo>
                      <a:pt x="685393" y="7264"/>
                    </a:lnTo>
                    <a:lnTo>
                      <a:pt x="673608" y="7683"/>
                    </a:lnTo>
                    <a:lnTo>
                      <a:pt x="664756" y="9321"/>
                    </a:lnTo>
                    <a:lnTo>
                      <a:pt x="657656" y="10287"/>
                    </a:lnTo>
                    <a:lnTo>
                      <a:pt x="650506" y="10960"/>
                    </a:lnTo>
                    <a:lnTo>
                      <a:pt x="643559" y="12280"/>
                    </a:lnTo>
                    <a:lnTo>
                      <a:pt x="635749" y="13271"/>
                    </a:lnTo>
                    <a:lnTo>
                      <a:pt x="633996" y="11341"/>
                    </a:lnTo>
                    <a:lnTo>
                      <a:pt x="635787" y="8026"/>
                    </a:lnTo>
                    <a:lnTo>
                      <a:pt x="647674" y="3009"/>
                    </a:lnTo>
                    <a:lnTo>
                      <a:pt x="636778" y="6311"/>
                    </a:lnTo>
                    <a:lnTo>
                      <a:pt x="622757" y="9486"/>
                    </a:lnTo>
                    <a:lnTo>
                      <a:pt x="611352" y="12903"/>
                    </a:lnTo>
                    <a:lnTo>
                      <a:pt x="608304" y="16929"/>
                    </a:lnTo>
                    <a:lnTo>
                      <a:pt x="589457" y="19697"/>
                    </a:lnTo>
                    <a:lnTo>
                      <a:pt x="571271" y="23901"/>
                    </a:lnTo>
                    <a:lnTo>
                      <a:pt x="535038" y="32778"/>
                    </a:lnTo>
                    <a:lnTo>
                      <a:pt x="532650" y="32677"/>
                    </a:lnTo>
                    <a:lnTo>
                      <a:pt x="530212" y="32397"/>
                    </a:lnTo>
                    <a:lnTo>
                      <a:pt x="528180" y="31534"/>
                    </a:lnTo>
                    <a:lnTo>
                      <a:pt x="526135" y="33528"/>
                    </a:lnTo>
                    <a:lnTo>
                      <a:pt x="526034" y="34645"/>
                    </a:lnTo>
                    <a:lnTo>
                      <a:pt x="526643" y="35534"/>
                    </a:lnTo>
                    <a:lnTo>
                      <a:pt x="489077" y="48298"/>
                    </a:lnTo>
                    <a:lnTo>
                      <a:pt x="435559" y="71094"/>
                    </a:lnTo>
                    <a:lnTo>
                      <a:pt x="424345" y="76885"/>
                    </a:lnTo>
                    <a:lnTo>
                      <a:pt x="418744" y="79794"/>
                    </a:lnTo>
                    <a:lnTo>
                      <a:pt x="354088" y="117081"/>
                    </a:lnTo>
                    <a:lnTo>
                      <a:pt x="294728" y="158826"/>
                    </a:lnTo>
                    <a:lnTo>
                      <a:pt x="266865" y="181063"/>
                    </a:lnTo>
                    <a:lnTo>
                      <a:pt x="275932" y="175983"/>
                    </a:lnTo>
                    <a:lnTo>
                      <a:pt x="285127" y="171615"/>
                    </a:lnTo>
                    <a:lnTo>
                      <a:pt x="294436" y="167335"/>
                    </a:lnTo>
                    <a:lnTo>
                      <a:pt x="303860" y="162496"/>
                    </a:lnTo>
                    <a:lnTo>
                      <a:pt x="299427" y="174485"/>
                    </a:lnTo>
                    <a:lnTo>
                      <a:pt x="304419" y="171297"/>
                    </a:lnTo>
                    <a:lnTo>
                      <a:pt x="310819" y="166966"/>
                    </a:lnTo>
                    <a:lnTo>
                      <a:pt x="318008" y="162496"/>
                    </a:lnTo>
                    <a:lnTo>
                      <a:pt x="325742" y="157543"/>
                    </a:lnTo>
                    <a:lnTo>
                      <a:pt x="326847" y="164503"/>
                    </a:lnTo>
                    <a:lnTo>
                      <a:pt x="321741" y="170980"/>
                    </a:lnTo>
                    <a:lnTo>
                      <a:pt x="315163" y="176517"/>
                    </a:lnTo>
                    <a:lnTo>
                      <a:pt x="308025" y="180860"/>
                    </a:lnTo>
                    <a:lnTo>
                      <a:pt x="301282" y="183781"/>
                    </a:lnTo>
                    <a:lnTo>
                      <a:pt x="302806" y="190703"/>
                    </a:lnTo>
                    <a:lnTo>
                      <a:pt x="315480" y="187909"/>
                    </a:lnTo>
                    <a:lnTo>
                      <a:pt x="319036" y="194818"/>
                    </a:lnTo>
                    <a:lnTo>
                      <a:pt x="329057" y="188785"/>
                    </a:lnTo>
                    <a:lnTo>
                      <a:pt x="348399" y="158610"/>
                    </a:lnTo>
                    <a:lnTo>
                      <a:pt x="349034" y="157543"/>
                    </a:lnTo>
                    <a:lnTo>
                      <a:pt x="353098" y="150710"/>
                    </a:lnTo>
                    <a:lnTo>
                      <a:pt x="359994" y="143471"/>
                    </a:lnTo>
                    <a:lnTo>
                      <a:pt x="370281" y="137375"/>
                    </a:lnTo>
                    <a:lnTo>
                      <a:pt x="371462" y="143471"/>
                    </a:lnTo>
                    <a:lnTo>
                      <a:pt x="372389" y="147713"/>
                    </a:lnTo>
                    <a:lnTo>
                      <a:pt x="376377" y="148577"/>
                    </a:lnTo>
                    <a:lnTo>
                      <a:pt x="386410" y="143065"/>
                    </a:lnTo>
                    <a:lnTo>
                      <a:pt x="382371" y="147485"/>
                    </a:lnTo>
                    <a:lnTo>
                      <a:pt x="388658" y="143065"/>
                    </a:lnTo>
                    <a:lnTo>
                      <a:pt x="396760" y="137375"/>
                    </a:lnTo>
                    <a:lnTo>
                      <a:pt x="398856" y="135902"/>
                    </a:lnTo>
                    <a:lnTo>
                      <a:pt x="409892" y="134061"/>
                    </a:lnTo>
                    <a:lnTo>
                      <a:pt x="417868" y="131711"/>
                    </a:lnTo>
                    <a:lnTo>
                      <a:pt x="425221" y="118592"/>
                    </a:lnTo>
                    <a:lnTo>
                      <a:pt x="429844" y="128625"/>
                    </a:lnTo>
                    <a:lnTo>
                      <a:pt x="464426" y="102374"/>
                    </a:lnTo>
                    <a:lnTo>
                      <a:pt x="487299" y="90792"/>
                    </a:lnTo>
                    <a:lnTo>
                      <a:pt x="487070" y="93205"/>
                    </a:lnTo>
                    <a:lnTo>
                      <a:pt x="490359" y="90792"/>
                    </a:lnTo>
                    <a:lnTo>
                      <a:pt x="524751" y="72377"/>
                    </a:lnTo>
                    <a:lnTo>
                      <a:pt x="531279" y="70497"/>
                    </a:lnTo>
                    <a:lnTo>
                      <a:pt x="571233" y="58153"/>
                    </a:lnTo>
                    <a:lnTo>
                      <a:pt x="558952" y="67691"/>
                    </a:lnTo>
                    <a:lnTo>
                      <a:pt x="552945" y="72466"/>
                    </a:lnTo>
                    <a:lnTo>
                      <a:pt x="547065" y="77304"/>
                    </a:lnTo>
                    <a:lnTo>
                      <a:pt x="559943" y="75031"/>
                    </a:lnTo>
                    <a:lnTo>
                      <a:pt x="568426" y="69824"/>
                    </a:lnTo>
                    <a:lnTo>
                      <a:pt x="575741" y="64211"/>
                    </a:lnTo>
                    <a:lnTo>
                      <a:pt x="585101" y="60718"/>
                    </a:lnTo>
                    <a:lnTo>
                      <a:pt x="584504" y="63055"/>
                    </a:lnTo>
                    <a:lnTo>
                      <a:pt x="588505" y="68808"/>
                    </a:lnTo>
                    <a:lnTo>
                      <a:pt x="593026" y="66408"/>
                    </a:lnTo>
                    <a:lnTo>
                      <a:pt x="605688" y="60718"/>
                    </a:lnTo>
                    <a:lnTo>
                      <a:pt x="610603" y="58508"/>
                    </a:lnTo>
                    <a:lnTo>
                      <a:pt x="611505" y="58153"/>
                    </a:lnTo>
                    <a:lnTo>
                      <a:pt x="628726" y="51155"/>
                    </a:lnTo>
                    <a:lnTo>
                      <a:pt x="647204" y="43878"/>
                    </a:lnTo>
                    <a:lnTo>
                      <a:pt x="654062" y="38658"/>
                    </a:lnTo>
                    <a:lnTo>
                      <a:pt x="651332" y="35877"/>
                    </a:lnTo>
                    <a:lnTo>
                      <a:pt x="644601" y="34112"/>
                    </a:lnTo>
                    <a:lnTo>
                      <a:pt x="641451" y="32778"/>
                    </a:lnTo>
                    <a:lnTo>
                      <a:pt x="639457" y="31927"/>
                    </a:lnTo>
                    <a:lnTo>
                      <a:pt x="648563" y="27559"/>
                    </a:lnTo>
                    <a:lnTo>
                      <a:pt x="662787" y="27025"/>
                    </a:lnTo>
                    <a:lnTo>
                      <a:pt x="676173" y="29362"/>
                    </a:lnTo>
                    <a:lnTo>
                      <a:pt x="682777" y="33642"/>
                    </a:lnTo>
                    <a:lnTo>
                      <a:pt x="677430" y="35979"/>
                    </a:lnTo>
                    <a:lnTo>
                      <a:pt x="671055" y="38481"/>
                    </a:lnTo>
                    <a:lnTo>
                      <a:pt x="667753" y="41160"/>
                    </a:lnTo>
                    <a:lnTo>
                      <a:pt x="671588" y="44043"/>
                    </a:lnTo>
                    <a:lnTo>
                      <a:pt x="678154" y="39471"/>
                    </a:lnTo>
                    <a:lnTo>
                      <a:pt x="685342" y="34582"/>
                    </a:lnTo>
                    <a:lnTo>
                      <a:pt x="691629" y="30391"/>
                    </a:lnTo>
                    <a:lnTo>
                      <a:pt x="696810" y="27025"/>
                    </a:lnTo>
                    <a:lnTo>
                      <a:pt x="698550" y="25882"/>
                    </a:lnTo>
                    <a:lnTo>
                      <a:pt x="707644" y="28460"/>
                    </a:lnTo>
                    <a:lnTo>
                      <a:pt x="710323" y="32080"/>
                    </a:lnTo>
                    <a:lnTo>
                      <a:pt x="708888" y="34912"/>
                    </a:lnTo>
                    <a:lnTo>
                      <a:pt x="707771" y="37274"/>
                    </a:lnTo>
                    <a:lnTo>
                      <a:pt x="695858" y="42367"/>
                    </a:lnTo>
                    <a:lnTo>
                      <a:pt x="684885" y="46329"/>
                    </a:lnTo>
                    <a:lnTo>
                      <a:pt x="662584" y="53479"/>
                    </a:lnTo>
                    <a:lnTo>
                      <a:pt x="654621" y="56324"/>
                    </a:lnTo>
                    <a:lnTo>
                      <a:pt x="666775" y="56172"/>
                    </a:lnTo>
                    <a:lnTo>
                      <a:pt x="677189" y="55143"/>
                    </a:lnTo>
                    <a:lnTo>
                      <a:pt x="686638" y="53454"/>
                    </a:lnTo>
                    <a:lnTo>
                      <a:pt x="695401" y="51473"/>
                    </a:lnTo>
                    <a:lnTo>
                      <a:pt x="704456" y="49580"/>
                    </a:lnTo>
                    <a:lnTo>
                      <a:pt x="714324" y="48463"/>
                    </a:lnTo>
                    <a:lnTo>
                      <a:pt x="725576" y="48183"/>
                    </a:lnTo>
                    <a:lnTo>
                      <a:pt x="738771" y="48818"/>
                    </a:lnTo>
                    <a:lnTo>
                      <a:pt x="736727" y="48183"/>
                    </a:lnTo>
                    <a:lnTo>
                      <a:pt x="714527" y="30835"/>
                    </a:lnTo>
                    <a:lnTo>
                      <a:pt x="723519" y="29756"/>
                    </a:lnTo>
                    <a:lnTo>
                      <a:pt x="742149" y="30949"/>
                    </a:lnTo>
                    <a:lnTo>
                      <a:pt x="756310" y="32689"/>
                    </a:lnTo>
                    <a:lnTo>
                      <a:pt x="763397" y="33477"/>
                    </a:lnTo>
                    <a:lnTo>
                      <a:pt x="771017" y="35585"/>
                    </a:lnTo>
                    <a:lnTo>
                      <a:pt x="777786" y="36499"/>
                    </a:lnTo>
                    <a:lnTo>
                      <a:pt x="770178" y="31076"/>
                    </a:lnTo>
                    <a:lnTo>
                      <a:pt x="770280" y="29756"/>
                    </a:lnTo>
                    <a:lnTo>
                      <a:pt x="770470" y="27368"/>
                    </a:lnTo>
                    <a:lnTo>
                      <a:pt x="774026" y="25882"/>
                    </a:lnTo>
                    <a:lnTo>
                      <a:pt x="776452" y="24866"/>
                    </a:lnTo>
                    <a:lnTo>
                      <a:pt x="785939" y="23063"/>
                    </a:lnTo>
                    <a:lnTo>
                      <a:pt x="788339" y="23164"/>
                    </a:lnTo>
                    <a:lnTo>
                      <a:pt x="788797" y="23063"/>
                    </a:lnTo>
                    <a:lnTo>
                      <a:pt x="790041" y="22771"/>
                    </a:lnTo>
                    <a:lnTo>
                      <a:pt x="791324" y="22199"/>
                    </a:lnTo>
                    <a:lnTo>
                      <a:pt x="796112" y="21399"/>
                    </a:lnTo>
                    <a:close/>
                  </a:path>
                  <a:path w="1337309" h="1234439">
                    <a:moveTo>
                      <a:pt x="825931" y="24549"/>
                    </a:moveTo>
                    <a:lnTo>
                      <a:pt x="823480" y="20980"/>
                    </a:lnTo>
                    <a:lnTo>
                      <a:pt x="811809" y="16446"/>
                    </a:lnTo>
                    <a:lnTo>
                      <a:pt x="809269" y="18923"/>
                    </a:lnTo>
                    <a:lnTo>
                      <a:pt x="802957" y="20256"/>
                    </a:lnTo>
                    <a:lnTo>
                      <a:pt x="796112" y="21412"/>
                    </a:lnTo>
                    <a:lnTo>
                      <a:pt x="825246" y="27647"/>
                    </a:lnTo>
                    <a:lnTo>
                      <a:pt x="825931" y="24549"/>
                    </a:lnTo>
                    <a:close/>
                  </a:path>
                  <a:path w="1337309" h="1234439">
                    <a:moveTo>
                      <a:pt x="848182" y="1123543"/>
                    </a:moveTo>
                    <a:lnTo>
                      <a:pt x="845273" y="1127353"/>
                    </a:lnTo>
                    <a:lnTo>
                      <a:pt x="844156" y="1140079"/>
                    </a:lnTo>
                    <a:lnTo>
                      <a:pt x="848182" y="1123543"/>
                    </a:lnTo>
                    <a:close/>
                  </a:path>
                  <a:path w="1337309" h="1234439">
                    <a:moveTo>
                      <a:pt x="876477" y="45669"/>
                    </a:moveTo>
                    <a:lnTo>
                      <a:pt x="863968" y="40906"/>
                    </a:lnTo>
                    <a:lnTo>
                      <a:pt x="851154" y="36334"/>
                    </a:lnTo>
                    <a:lnTo>
                      <a:pt x="838187" y="31915"/>
                    </a:lnTo>
                    <a:lnTo>
                      <a:pt x="825246" y="27647"/>
                    </a:lnTo>
                    <a:lnTo>
                      <a:pt x="824293" y="31800"/>
                    </a:lnTo>
                    <a:lnTo>
                      <a:pt x="817854" y="35204"/>
                    </a:lnTo>
                    <a:lnTo>
                      <a:pt x="817880" y="39204"/>
                    </a:lnTo>
                    <a:lnTo>
                      <a:pt x="828319" y="42037"/>
                    </a:lnTo>
                    <a:lnTo>
                      <a:pt x="838669" y="45275"/>
                    </a:lnTo>
                    <a:lnTo>
                      <a:pt x="859269" y="52146"/>
                    </a:lnTo>
                    <a:lnTo>
                      <a:pt x="856310" y="47117"/>
                    </a:lnTo>
                    <a:lnTo>
                      <a:pt x="861974" y="46012"/>
                    </a:lnTo>
                    <a:lnTo>
                      <a:pt x="870585" y="46355"/>
                    </a:lnTo>
                    <a:lnTo>
                      <a:pt x="876477" y="45669"/>
                    </a:lnTo>
                    <a:close/>
                  </a:path>
                  <a:path w="1337309" h="1234439">
                    <a:moveTo>
                      <a:pt x="900430" y="1205966"/>
                    </a:moveTo>
                    <a:lnTo>
                      <a:pt x="895070" y="1209395"/>
                    </a:lnTo>
                    <a:lnTo>
                      <a:pt x="887780" y="1209725"/>
                    </a:lnTo>
                    <a:lnTo>
                      <a:pt x="885558" y="1214386"/>
                    </a:lnTo>
                    <a:lnTo>
                      <a:pt x="894676" y="1213980"/>
                    </a:lnTo>
                    <a:lnTo>
                      <a:pt x="896162" y="1210894"/>
                    </a:lnTo>
                    <a:lnTo>
                      <a:pt x="900430" y="1205966"/>
                    </a:lnTo>
                    <a:close/>
                  </a:path>
                  <a:path w="1337309" h="1234439">
                    <a:moveTo>
                      <a:pt x="904709" y="1201483"/>
                    </a:moveTo>
                    <a:lnTo>
                      <a:pt x="902944" y="1203121"/>
                    </a:lnTo>
                    <a:lnTo>
                      <a:pt x="901547" y="1204633"/>
                    </a:lnTo>
                    <a:lnTo>
                      <a:pt x="900430" y="1205966"/>
                    </a:lnTo>
                    <a:lnTo>
                      <a:pt x="902081" y="1204899"/>
                    </a:lnTo>
                    <a:lnTo>
                      <a:pt x="903630" y="1203477"/>
                    </a:lnTo>
                    <a:lnTo>
                      <a:pt x="904709" y="1201483"/>
                    </a:lnTo>
                    <a:close/>
                  </a:path>
                  <a:path w="1337309" h="1234439">
                    <a:moveTo>
                      <a:pt x="963091" y="1165098"/>
                    </a:moveTo>
                    <a:lnTo>
                      <a:pt x="958761" y="1162773"/>
                    </a:lnTo>
                    <a:lnTo>
                      <a:pt x="953782" y="1165644"/>
                    </a:lnTo>
                    <a:lnTo>
                      <a:pt x="955535" y="1158240"/>
                    </a:lnTo>
                    <a:lnTo>
                      <a:pt x="953770" y="1160462"/>
                    </a:lnTo>
                    <a:lnTo>
                      <a:pt x="951928" y="1166749"/>
                    </a:lnTo>
                    <a:lnTo>
                      <a:pt x="947242" y="1170597"/>
                    </a:lnTo>
                    <a:lnTo>
                      <a:pt x="949299" y="1172883"/>
                    </a:lnTo>
                    <a:lnTo>
                      <a:pt x="949972" y="1175042"/>
                    </a:lnTo>
                    <a:lnTo>
                      <a:pt x="949147" y="1180325"/>
                    </a:lnTo>
                    <a:lnTo>
                      <a:pt x="951141" y="1174521"/>
                    </a:lnTo>
                    <a:lnTo>
                      <a:pt x="958862" y="1169060"/>
                    </a:lnTo>
                    <a:lnTo>
                      <a:pt x="963091" y="1165098"/>
                    </a:lnTo>
                    <a:close/>
                  </a:path>
                  <a:path w="1337309" h="1234439">
                    <a:moveTo>
                      <a:pt x="1053985" y="958418"/>
                    </a:moveTo>
                    <a:lnTo>
                      <a:pt x="1052461" y="960145"/>
                    </a:lnTo>
                    <a:lnTo>
                      <a:pt x="1051344" y="961580"/>
                    </a:lnTo>
                    <a:lnTo>
                      <a:pt x="1050455" y="962888"/>
                    </a:lnTo>
                    <a:lnTo>
                      <a:pt x="1051737" y="961644"/>
                    </a:lnTo>
                    <a:lnTo>
                      <a:pt x="1052906" y="960145"/>
                    </a:lnTo>
                    <a:lnTo>
                      <a:pt x="1053985" y="958418"/>
                    </a:lnTo>
                    <a:close/>
                  </a:path>
                  <a:path w="1337309" h="1234439">
                    <a:moveTo>
                      <a:pt x="1058608" y="973950"/>
                    </a:moveTo>
                    <a:lnTo>
                      <a:pt x="1056754" y="973378"/>
                    </a:lnTo>
                    <a:lnTo>
                      <a:pt x="1050239" y="971702"/>
                    </a:lnTo>
                    <a:lnTo>
                      <a:pt x="1044676" y="970876"/>
                    </a:lnTo>
                    <a:lnTo>
                      <a:pt x="1050442" y="962875"/>
                    </a:lnTo>
                    <a:lnTo>
                      <a:pt x="1046022" y="967219"/>
                    </a:lnTo>
                    <a:lnTo>
                      <a:pt x="1040968" y="968324"/>
                    </a:lnTo>
                    <a:lnTo>
                      <a:pt x="1031328" y="969111"/>
                    </a:lnTo>
                    <a:lnTo>
                      <a:pt x="1027493" y="967943"/>
                    </a:lnTo>
                    <a:lnTo>
                      <a:pt x="1026350" y="966381"/>
                    </a:lnTo>
                    <a:lnTo>
                      <a:pt x="1030909" y="972769"/>
                    </a:lnTo>
                    <a:lnTo>
                      <a:pt x="1040625" y="972832"/>
                    </a:lnTo>
                    <a:lnTo>
                      <a:pt x="1049058" y="974255"/>
                    </a:lnTo>
                    <a:lnTo>
                      <a:pt x="1049756" y="984770"/>
                    </a:lnTo>
                    <a:lnTo>
                      <a:pt x="1056462" y="979627"/>
                    </a:lnTo>
                    <a:lnTo>
                      <a:pt x="1058278" y="977163"/>
                    </a:lnTo>
                    <a:lnTo>
                      <a:pt x="1058608" y="973950"/>
                    </a:lnTo>
                    <a:close/>
                  </a:path>
                  <a:path w="1337309" h="1234439">
                    <a:moveTo>
                      <a:pt x="1077036" y="647090"/>
                    </a:moveTo>
                    <a:lnTo>
                      <a:pt x="1074940" y="641350"/>
                    </a:lnTo>
                    <a:lnTo>
                      <a:pt x="1072984" y="635596"/>
                    </a:lnTo>
                    <a:lnTo>
                      <a:pt x="1070660" y="629907"/>
                    </a:lnTo>
                    <a:lnTo>
                      <a:pt x="1067435" y="634161"/>
                    </a:lnTo>
                    <a:lnTo>
                      <a:pt x="1068590" y="636587"/>
                    </a:lnTo>
                    <a:lnTo>
                      <a:pt x="1071473" y="639572"/>
                    </a:lnTo>
                    <a:lnTo>
                      <a:pt x="1073454" y="645490"/>
                    </a:lnTo>
                    <a:lnTo>
                      <a:pt x="1059916" y="637908"/>
                    </a:lnTo>
                    <a:lnTo>
                      <a:pt x="1061389" y="646899"/>
                    </a:lnTo>
                    <a:lnTo>
                      <a:pt x="1075309" y="650125"/>
                    </a:lnTo>
                    <a:lnTo>
                      <a:pt x="1077036" y="647090"/>
                    </a:lnTo>
                    <a:close/>
                  </a:path>
                  <a:path w="1337309" h="1234439">
                    <a:moveTo>
                      <a:pt x="1078204" y="891654"/>
                    </a:moveTo>
                    <a:lnTo>
                      <a:pt x="1077302" y="878217"/>
                    </a:lnTo>
                    <a:lnTo>
                      <a:pt x="1070813" y="871918"/>
                    </a:lnTo>
                    <a:lnTo>
                      <a:pt x="1067562" y="879703"/>
                    </a:lnTo>
                    <a:lnTo>
                      <a:pt x="1066139" y="887907"/>
                    </a:lnTo>
                    <a:lnTo>
                      <a:pt x="1066457" y="895604"/>
                    </a:lnTo>
                    <a:lnTo>
                      <a:pt x="1068412" y="901877"/>
                    </a:lnTo>
                    <a:lnTo>
                      <a:pt x="1071549" y="898232"/>
                    </a:lnTo>
                    <a:lnTo>
                      <a:pt x="1073708" y="906043"/>
                    </a:lnTo>
                    <a:lnTo>
                      <a:pt x="1075613" y="913930"/>
                    </a:lnTo>
                    <a:lnTo>
                      <a:pt x="1077366" y="921981"/>
                    </a:lnTo>
                    <a:lnTo>
                      <a:pt x="1077048" y="907745"/>
                    </a:lnTo>
                    <a:lnTo>
                      <a:pt x="1078204" y="891654"/>
                    </a:lnTo>
                    <a:close/>
                  </a:path>
                  <a:path w="1337309" h="1234439">
                    <a:moveTo>
                      <a:pt x="1126553" y="1025271"/>
                    </a:moveTo>
                    <a:lnTo>
                      <a:pt x="1125740" y="1018400"/>
                    </a:lnTo>
                    <a:lnTo>
                      <a:pt x="1120749" y="1017879"/>
                    </a:lnTo>
                    <a:lnTo>
                      <a:pt x="1115212" y="1030770"/>
                    </a:lnTo>
                    <a:lnTo>
                      <a:pt x="1110411" y="1034300"/>
                    </a:lnTo>
                    <a:lnTo>
                      <a:pt x="1115885" y="1031049"/>
                    </a:lnTo>
                    <a:lnTo>
                      <a:pt x="1122260" y="1028763"/>
                    </a:lnTo>
                    <a:lnTo>
                      <a:pt x="1126553" y="1025271"/>
                    </a:lnTo>
                    <a:close/>
                  </a:path>
                  <a:path w="1337309" h="1234439">
                    <a:moveTo>
                      <a:pt x="1146429" y="984110"/>
                    </a:moveTo>
                    <a:lnTo>
                      <a:pt x="1142720" y="985761"/>
                    </a:lnTo>
                    <a:lnTo>
                      <a:pt x="1142060" y="990968"/>
                    </a:lnTo>
                    <a:lnTo>
                      <a:pt x="1141044" y="996099"/>
                    </a:lnTo>
                    <a:lnTo>
                      <a:pt x="1140129" y="1001331"/>
                    </a:lnTo>
                    <a:lnTo>
                      <a:pt x="1142352" y="995616"/>
                    </a:lnTo>
                    <a:lnTo>
                      <a:pt x="1144524" y="989901"/>
                    </a:lnTo>
                    <a:lnTo>
                      <a:pt x="1146429" y="984110"/>
                    </a:lnTo>
                    <a:close/>
                  </a:path>
                  <a:path w="1337309" h="1234439">
                    <a:moveTo>
                      <a:pt x="1163332" y="789241"/>
                    </a:moveTo>
                    <a:lnTo>
                      <a:pt x="1162786" y="787400"/>
                    </a:lnTo>
                    <a:lnTo>
                      <a:pt x="1161973" y="785622"/>
                    </a:lnTo>
                    <a:lnTo>
                      <a:pt x="1160691" y="783767"/>
                    </a:lnTo>
                    <a:lnTo>
                      <a:pt x="1161529" y="786091"/>
                    </a:lnTo>
                    <a:lnTo>
                      <a:pt x="1162405" y="787717"/>
                    </a:lnTo>
                    <a:lnTo>
                      <a:pt x="1163332" y="789241"/>
                    </a:lnTo>
                    <a:close/>
                  </a:path>
                  <a:path w="1337309" h="1234439">
                    <a:moveTo>
                      <a:pt x="1164983" y="832040"/>
                    </a:moveTo>
                    <a:lnTo>
                      <a:pt x="1161834" y="829144"/>
                    </a:lnTo>
                    <a:lnTo>
                      <a:pt x="1159764" y="836777"/>
                    </a:lnTo>
                    <a:lnTo>
                      <a:pt x="1159116" y="842708"/>
                    </a:lnTo>
                    <a:lnTo>
                      <a:pt x="1160195" y="850087"/>
                    </a:lnTo>
                    <a:lnTo>
                      <a:pt x="1162786" y="845832"/>
                    </a:lnTo>
                    <a:lnTo>
                      <a:pt x="1164844" y="838708"/>
                    </a:lnTo>
                    <a:lnTo>
                      <a:pt x="1164983" y="832040"/>
                    </a:lnTo>
                    <a:close/>
                  </a:path>
                  <a:path w="1337309" h="1234439">
                    <a:moveTo>
                      <a:pt x="1245971" y="1102804"/>
                    </a:moveTo>
                    <a:lnTo>
                      <a:pt x="1240294" y="1112240"/>
                    </a:lnTo>
                    <a:lnTo>
                      <a:pt x="1242987" y="1108786"/>
                    </a:lnTo>
                    <a:lnTo>
                      <a:pt x="1244523" y="1106106"/>
                    </a:lnTo>
                    <a:lnTo>
                      <a:pt x="1245971" y="1102804"/>
                    </a:lnTo>
                    <a:close/>
                  </a:path>
                  <a:path w="1337309" h="1234439">
                    <a:moveTo>
                      <a:pt x="1256893" y="423379"/>
                    </a:moveTo>
                    <a:lnTo>
                      <a:pt x="1244714" y="411695"/>
                    </a:lnTo>
                    <a:lnTo>
                      <a:pt x="1244206" y="415937"/>
                    </a:lnTo>
                    <a:lnTo>
                      <a:pt x="1256271" y="427558"/>
                    </a:lnTo>
                    <a:lnTo>
                      <a:pt x="1256893" y="423379"/>
                    </a:lnTo>
                    <a:close/>
                  </a:path>
                  <a:path w="1337309" h="1234439">
                    <a:moveTo>
                      <a:pt x="1283208" y="1033284"/>
                    </a:moveTo>
                    <a:lnTo>
                      <a:pt x="1273124" y="1048639"/>
                    </a:lnTo>
                    <a:lnTo>
                      <a:pt x="1265796" y="1057554"/>
                    </a:lnTo>
                    <a:lnTo>
                      <a:pt x="1260309" y="1060831"/>
                    </a:lnTo>
                    <a:lnTo>
                      <a:pt x="1255776" y="1059230"/>
                    </a:lnTo>
                    <a:lnTo>
                      <a:pt x="1248600" y="1073505"/>
                    </a:lnTo>
                    <a:lnTo>
                      <a:pt x="1247686" y="1083310"/>
                    </a:lnTo>
                    <a:lnTo>
                      <a:pt x="1248371" y="1091971"/>
                    </a:lnTo>
                    <a:lnTo>
                      <a:pt x="1245958" y="1102804"/>
                    </a:lnTo>
                    <a:lnTo>
                      <a:pt x="1265669" y="1070203"/>
                    </a:lnTo>
                    <a:lnTo>
                      <a:pt x="1269758" y="1063053"/>
                    </a:lnTo>
                    <a:lnTo>
                      <a:pt x="1274000" y="1054938"/>
                    </a:lnTo>
                    <a:lnTo>
                      <a:pt x="1278458" y="1045235"/>
                    </a:lnTo>
                    <a:lnTo>
                      <a:pt x="1283208" y="1033284"/>
                    </a:lnTo>
                    <a:close/>
                  </a:path>
                  <a:path w="1337309" h="1234439">
                    <a:moveTo>
                      <a:pt x="1290027" y="546506"/>
                    </a:moveTo>
                    <a:lnTo>
                      <a:pt x="1283627" y="531317"/>
                    </a:lnTo>
                    <a:lnTo>
                      <a:pt x="1280096" y="523976"/>
                    </a:lnTo>
                    <a:lnTo>
                      <a:pt x="1279652" y="526376"/>
                    </a:lnTo>
                    <a:lnTo>
                      <a:pt x="1283322" y="532917"/>
                    </a:lnTo>
                    <a:lnTo>
                      <a:pt x="1286649" y="539724"/>
                    </a:lnTo>
                    <a:lnTo>
                      <a:pt x="1290027" y="546506"/>
                    </a:lnTo>
                    <a:close/>
                  </a:path>
                  <a:path w="1337309" h="1234439">
                    <a:moveTo>
                      <a:pt x="1295781" y="911059"/>
                    </a:moveTo>
                    <a:lnTo>
                      <a:pt x="1294193" y="915720"/>
                    </a:lnTo>
                    <a:lnTo>
                      <a:pt x="1287360" y="921677"/>
                    </a:lnTo>
                    <a:lnTo>
                      <a:pt x="1282014" y="916978"/>
                    </a:lnTo>
                    <a:lnTo>
                      <a:pt x="1284744" y="922997"/>
                    </a:lnTo>
                    <a:lnTo>
                      <a:pt x="1289100" y="926807"/>
                    </a:lnTo>
                    <a:lnTo>
                      <a:pt x="1293368" y="924217"/>
                    </a:lnTo>
                    <a:lnTo>
                      <a:pt x="1295781" y="911059"/>
                    </a:lnTo>
                    <a:close/>
                  </a:path>
                  <a:path w="1337309" h="1234439">
                    <a:moveTo>
                      <a:pt x="1303642" y="996175"/>
                    </a:moveTo>
                    <a:lnTo>
                      <a:pt x="1303134" y="995146"/>
                    </a:lnTo>
                    <a:lnTo>
                      <a:pt x="1300759" y="999934"/>
                    </a:lnTo>
                    <a:lnTo>
                      <a:pt x="1298105" y="1007999"/>
                    </a:lnTo>
                    <a:lnTo>
                      <a:pt x="1294028" y="1010907"/>
                    </a:lnTo>
                    <a:lnTo>
                      <a:pt x="1298613" y="1009586"/>
                    </a:lnTo>
                    <a:lnTo>
                      <a:pt x="1301978" y="1002830"/>
                    </a:lnTo>
                    <a:lnTo>
                      <a:pt x="1303642" y="996175"/>
                    </a:lnTo>
                    <a:close/>
                  </a:path>
                  <a:path w="1337309" h="1234439">
                    <a:moveTo>
                      <a:pt x="1334706" y="608088"/>
                    </a:moveTo>
                    <a:lnTo>
                      <a:pt x="1334566" y="606971"/>
                    </a:lnTo>
                    <a:lnTo>
                      <a:pt x="1334008" y="605434"/>
                    </a:lnTo>
                    <a:lnTo>
                      <a:pt x="1334554" y="608901"/>
                    </a:lnTo>
                    <a:lnTo>
                      <a:pt x="1334706" y="608088"/>
                    </a:lnTo>
                    <a:close/>
                  </a:path>
                  <a:path w="1337309" h="1234439">
                    <a:moveTo>
                      <a:pt x="1336954" y="626973"/>
                    </a:moveTo>
                    <a:lnTo>
                      <a:pt x="1336217" y="620953"/>
                    </a:lnTo>
                    <a:lnTo>
                      <a:pt x="1335570" y="614870"/>
                    </a:lnTo>
                    <a:lnTo>
                      <a:pt x="1334554" y="608901"/>
                    </a:lnTo>
                    <a:lnTo>
                      <a:pt x="1332357" y="611124"/>
                    </a:lnTo>
                    <a:lnTo>
                      <a:pt x="1328762" y="611136"/>
                    </a:lnTo>
                    <a:lnTo>
                      <a:pt x="1326578" y="611301"/>
                    </a:lnTo>
                    <a:lnTo>
                      <a:pt x="1328610" y="614006"/>
                    </a:lnTo>
                    <a:lnTo>
                      <a:pt x="1331506" y="618248"/>
                    </a:lnTo>
                    <a:lnTo>
                      <a:pt x="1334173" y="622617"/>
                    </a:lnTo>
                    <a:lnTo>
                      <a:pt x="1336954" y="626973"/>
                    </a:lnTo>
                    <a:close/>
                  </a:path>
                </a:pathLst>
              </a:custGeom>
              <a:grpFill/>
            </p:spPr>
            <p:txBody>
              <a:bodyPr wrap="square" lIns="0" tIns="0" rIns="0" bIns="0" rtlCol="0"/>
              <a:lstStyle/>
              <a:p>
                <a:endParaRPr/>
              </a:p>
            </p:txBody>
          </p:sp>
          <p:sp>
            <p:nvSpPr>
              <p:cNvPr id="161" name="object 161"/>
              <p:cNvSpPr/>
              <p:nvPr/>
            </p:nvSpPr>
            <p:spPr>
              <a:xfrm>
                <a:off x="15589763" y="4187424"/>
                <a:ext cx="4514848" cy="7121524"/>
              </a:xfrm>
              <a:custGeom>
                <a:avLst/>
                <a:gdLst/>
                <a:ahLst/>
                <a:cxnLst/>
                <a:rect l="l" t="t" r="r" b="b"/>
                <a:pathLst>
                  <a:path w="4514850" h="7121525">
                    <a:moveTo>
                      <a:pt x="6642" y="4271924"/>
                    </a:moveTo>
                    <a:lnTo>
                      <a:pt x="3517" y="4300309"/>
                    </a:lnTo>
                    <a:lnTo>
                      <a:pt x="1600" y="4323397"/>
                    </a:lnTo>
                    <a:lnTo>
                      <a:pt x="546" y="4342117"/>
                    </a:lnTo>
                    <a:lnTo>
                      <a:pt x="0" y="4357370"/>
                    </a:lnTo>
                    <a:lnTo>
                      <a:pt x="2794" y="4314583"/>
                    </a:lnTo>
                    <a:lnTo>
                      <a:pt x="6642" y="4271924"/>
                    </a:lnTo>
                    <a:close/>
                  </a:path>
                  <a:path w="4514850" h="7121525">
                    <a:moveTo>
                      <a:pt x="228269" y="6343574"/>
                    </a:moveTo>
                    <a:lnTo>
                      <a:pt x="227863" y="6339205"/>
                    </a:lnTo>
                    <a:lnTo>
                      <a:pt x="223532" y="6329794"/>
                    </a:lnTo>
                    <a:lnTo>
                      <a:pt x="221830" y="6326733"/>
                    </a:lnTo>
                    <a:lnTo>
                      <a:pt x="225679" y="6338290"/>
                    </a:lnTo>
                    <a:lnTo>
                      <a:pt x="228269" y="6343574"/>
                    </a:lnTo>
                    <a:close/>
                  </a:path>
                  <a:path w="4514850" h="7121525">
                    <a:moveTo>
                      <a:pt x="282943" y="6565938"/>
                    </a:moveTo>
                    <a:lnTo>
                      <a:pt x="275856" y="6545313"/>
                    </a:lnTo>
                    <a:lnTo>
                      <a:pt x="272516" y="6535941"/>
                    </a:lnTo>
                    <a:lnTo>
                      <a:pt x="269392" y="6527508"/>
                    </a:lnTo>
                    <a:lnTo>
                      <a:pt x="282943" y="6565938"/>
                    </a:lnTo>
                    <a:close/>
                  </a:path>
                  <a:path w="4514850" h="7121525">
                    <a:moveTo>
                      <a:pt x="304241" y="6463233"/>
                    </a:moveTo>
                    <a:lnTo>
                      <a:pt x="290398" y="6423850"/>
                    </a:lnTo>
                    <a:lnTo>
                      <a:pt x="294601" y="6436588"/>
                    </a:lnTo>
                    <a:lnTo>
                      <a:pt x="298221" y="6447053"/>
                    </a:lnTo>
                    <a:lnTo>
                      <a:pt x="301396" y="6455765"/>
                    </a:lnTo>
                    <a:lnTo>
                      <a:pt x="304241" y="6463233"/>
                    </a:lnTo>
                    <a:close/>
                  </a:path>
                  <a:path w="4514850" h="7121525">
                    <a:moveTo>
                      <a:pt x="344157" y="3268053"/>
                    </a:moveTo>
                    <a:lnTo>
                      <a:pt x="318668" y="3304235"/>
                    </a:lnTo>
                    <a:lnTo>
                      <a:pt x="289318" y="3351987"/>
                    </a:lnTo>
                    <a:lnTo>
                      <a:pt x="267995" y="3393389"/>
                    </a:lnTo>
                    <a:lnTo>
                      <a:pt x="251523" y="3430181"/>
                    </a:lnTo>
                    <a:lnTo>
                      <a:pt x="229908" y="3488563"/>
                    </a:lnTo>
                    <a:lnTo>
                      <a:pt x="217360" y="3517773"/>
                    </a:lnTo>
                    <a:lnTo>
                      <a:pt x="191998" y="3591280"/>
                    </a:lnTo>
                    <a:lnTo>
                      <a:pt x="172783" y="3661638"/>
                    </a:lnTo>
                    <a:lnTo>
                      <a:pt x="155841" y="3732466"/>
                    </a:lnTo>
                    <a:lnTo>
                      <a:pt x="150901" y="3777488"/>
                    </a:lnTo>
                    <a:lnTo>
                      <a:pt x="158318" y="3749471"/>
                    </a:lnTo>
                    <a:lnTo>
                      <a:pt x="179044" y="3680155"/>
                    </a:lnTo>
                    <a:lnTo>
                      <a:pt x="183464" y="3666388"/>
                    </a:lnTo>
                    <a:lnTo>
                      <a:pt x="202018" y="3611626"/>
                    </a:lnTo>
                    <a:lnTo>
                      <a:pt x="211696" y="3584384"/>
                    </a:lnTo>
                    <a:lnTo>
                      <a:pt x="221996" y="3557397"/>
                    </a:lnTo>
                    <a:lnTo>
                      <a:pt x="221297" y="3563061"/>
                    </a:lnTo>
                    <a:lnTo>
                      <a:pt x="224066" y="3559556"/>
                    </a:lnTo>
                    <a:lnTo>
                      <a:pt x="229057" y="3550221"/>
                    </a:lnTo>
                    <a:lnTo>
                      <a:pt x="240652" y="3527310"/>
                    </a:lnTo>
                    <a:lnTo>
                      <a:pt x="244868" y="3520427"/>
                    </a:lnTo>
                    <a:lnTo>
                      <a:pt x="246214" y="3520897"/>
                    </a:lnTo>
                    <a:lnTo>
                      <a:pt x="243230" y="3531933"/>
                    </a:lnTo>
                    <a:lnTo>
                      <a:pt x="264337" y="3482708"/>
                    </a:lnTo>
                    <a:lnTo>
                      <a:pt x="273138" y="3460877"/>
                    </a:lnTo>
                    <a:lnTo>
                      <a:pt x="271564" y="3459911"/>
                    </a:lnTo>
                    <a:lnTo>
                      <a:pt x="251561" y="3502368"/>
                    </a:lnTo>
                    <a:lnTo>
                      <a:pt x="258089" y="3482683"/>
                    </a:lnTo>
                    <a:lnTo>
                      <a:pt x="263080" y="3466503"/>
                    </a:lnTo>
                    <a:lnTo>
                      <a:pt x="272491" y="3433407"/>
                    </a:lnTo>
                    <a:lnTo>
                      <a:pt x="278701" y="3409950"/>
                    </a:lnTo>
                    <a:lnTo>
                      <a:pt x="281343" y="3401314"/>
                    </a:lnTo>
                    <a:lnTo>
                      <a:pt x="295325" y="3364280"/>
                    </a:lnTo>
                    <a:lnTo>
                      <a:pt x="327164" y="3298634"/>
                    </a:lnTo>
                    <a:lnTo>
                      <a:pt x="344157" y="3268053"/>
                    </a:lnTo>
                    <a:close/>
                  </a:path>
                  <a:path w="4514850" h="7121525">
                    <a:moveTo>
                      <a:pt x="470001" y="7121131"/>
                    </a:moveTo>
                    <a:lnTo>
                      <a:pt x="464667" y="7106221"/>
                    </a:lnTo>
                    <a:lnTo>
                      <a:pt x="459625" y="7092455"/>
                    </a:lnTo>
                    <a:lnTo>
                      <a:pt x="469747" y="7121131"/>
                    </a:lnTo>
                    <a:lnTo>
                      <a:pt x="470001" y="7121131"/>
                    </a:lnTo>
                    <a:close/>
                  </a:path>
                  <a:path w="4514850" h="7121525">
                    <a:moveTo>
                      <a:pt x="607936" y="2611640"/>
                    </a:moveTo>
                    <a:lnTo>
                      <a:pt x="602957" y="2616670"/>
                    </a:lnTo>
                    <a:lnTo>
                      <a:pt x="604901" y="2616670"/>
                    </a:lnTo>
                    <a:lnTo>
                      <a:pt x="607936" y="2611640"/>
                    </a:lnTo>
                    <a:close/>
                  </a:path>
                  <a:path w="4514850" h="7121525">
                    <a:moveTo>
                      <a:pt x="622909" y="2599677"/>
                    </a:moveTo>
                    <a:lnTo>
                      <a:pt x="616407" y="2603970"/>
                    </a:lnTo>
                    <a:lnTo>
                      <a:pt x="620268" y="2603970"/>
                    </a:lnTo>
                    <a:lnTo>
                      <a:pt x="622909" y="2599677"/>
                    </a:lnTo>
                    <a:close/>
                  </a:path>
                  <a:path w="4514850" h="7121525">
                    <a:moveTo>
                      <a:pt x="901852" y="1803387"/>
                    </a:moveTo>
                    <a:lnTo>
                      <a:pt x="899134" y="1789328"/>
                    </a:lnTo>
                    <a:lnTo>
                      <a:pt x="899261" y="1790700"/>
                    </a:lnTo>
                    <a:lnTo>
                      <a:pt x="901852" y="1803387"/>
                    </a:lnTo>
                    <a:close/>
                  </a:path>
                  <a:path w="4514850" h="7121525">
                    <a:moveTo>
                      <a:pt x="922134" y="1917001"/>
                    </a:moveTo>
                    <a:lnTo>
                      <a:pt x="916139" y="1888502"/>
                    </a:lnTo>
                    <a:lnTo>
                      <a:pt x="904062" y="1817497"/>
                    </a:lnTo>
                    <a:lnTo>
                      <a:pt x="901852" y="1803387"/>
                    </a:lnTo>
                    <a:lnTo>
                      <a:pt x="906475" y="1836381"/>
                    </a:lnTo>
                    <a:lnTo>
                      <a:pt x="911313" y="1866709"/>
                    </a:lnTo>
                    <a:lnTo>
                      <a:pt x="916495" y="1893785"/>
                    </a:lnTo>
                    <a:lnTo>
                      <a:pt x="922134" y="1917001"/>
                    </a:lnTo>
                    <a:close/>
                  </a:path>
                  <a:path w="4514850" h="7121525">
                    <a:moveTo>
                      <a:pt x="937615" y="1581340"/>
                    </a:moveTo>
                    <a:lnTo>
                      <a:pt x="937437" y="1589138"/>
                    </a:lnTo>
                    <a:lnTo>
                      <a:pt x="937425" y="1596732"/>
                    </a:lnTo>
                    <a:lnTo>
                      <a:pt x="937463" y="1589138"/>
                    </a:lnTo>
                    <a:lnTo>
                      <a:pt x="937615" y="1581340"/>
                    </a:lnTo>
                    <a:close/>
                  </a:path>
                  <a:path w="4514850" h="7121525">
                    <a:moveTo>
                      <a:pt x="938047" y="1567167"/>
                    </a:moveTo>
                    <a:lnTo>
                      <a:pt x="937818" y="1573745"/>
                    </a:lnTo>
                    <a:lnTo>
                      <a:pt x="937615" y="1581340"/>
                    </a:lnTo>
                    <a:lnTo>
                      <a:pt x="938047" y="1567167"/>
                    </a:lnTo>
                    <a:close/>
                  </a:path>
                  <a:path w="4514850" h="7121525">
                    <a:moveTo>
                      <a:pt x="940600" y="1956409"/>
                    </a:moveTo>
                    <a:lnTo>
                      <a:pt x="939749" y="1941525"/>
                    </a:lnTo>
                    <a:lnTo>
                      <a:pt x="933894" y="1928177"/>
                    </a:lnTo>
                    <a:lnTo>
                      <a:pt x="936485" y="1957133"/>
                    </a:lnTo>
                    <a:lnTo>
                      <a:pt x="939101" y="1959876"/>
                    </a:lnTo>
                    <a:lnTo>
                      <a:pt x="940600" y="1956409"/>
                    </a:lnTo>
                    <a:close/>
                  </a:path>
                  <a:path w="4514850" h="7121525">
                    <a:moveTo>
                      <a:pt x="940676" y="1999538"/>
                    </a:moveTo>
                    <a:lnTo>
                      <a:pt x="936485" y="1957133"/>
                    </a:lnTo>
                    <a:lnTo>
                      <a:pt x="933805" y="1952828"/>
                    </a:lnTo>
                    <a:lnTo>
                      <a:pt x="930465" y="1944662"/>
                    </a:lnTo>
                    <a:lnTo>
                      <a:pt x="926541" y="1932698"/>
                    </a:lnTo>
                    <a:lnTo>
                      <a:pt x="922134" y="1917001"/>
                    </a:lnTo>
                    <a:lnTo>
                      <a:pt x="931265" y="1958454"/>
                    </a:lnTo>
                    <a:lnTo>
                      <a:pt x="940676" y="1999538"/>
                    </a:lnTo>
                    <a:close/>
                  </a:path>
                  <a:path w="4514850" h="7121525">
                    <a:moveTo>
                      <a:pt x="953376" y="2400770"/>
                    </a:moveTo>
                    <a:lnTo>
                      <a:pt x="948601" y="2362670"/>
                    </a:lnTo>
                    <a:lnTo>
                      <a:pt x="939507" y="2362670"/>
                    </a:lnTo>
                    <a:lnTo>
                      <a:pt x="936472" y="2349970"/>
                    </a:lnTo>
                    <a:lnTo>
                      <a:pt x="920445" y="2311870"/>
                    </a:lnTo>
                    <a:lnTo>
                      <a:pt x="914527" y="2273770"/>
                    </a:lnTo>
                    <a:lnTo>
                      <a:pt x="920902" y="2273770"/>
                    </a:lnTo>
                    <a:lnTo>
                      <a:pt x="924382" y="2286470"/>
                    </a:lnTo>
                    <a:lnTo>
                      <a:pt x="925144" y="2273770"/>
                    </a:lnTo>
                    <a:lnTo>
                      <a:pt x="921486" y="2248370"/>
                    </a:lnTo>
                    <a:lnTo>
                      <a:pt x="911694" y="2197570"/>
                    </a:lnTo>
                    <a:lnTo>
                      <a:pt x="905421" y="2172170"/>
                    </a:lnTo>
                    <a:lnTo>
                      <a:pt x="899566" y="2134070"/>
                    </a:lnTo>
                    <a:lnTo>
                      <a:pt x="894168" y="2108670"/>
                    </a:lnTo>
                    <a:lnTo>
                      <a:pt x="889254" y="2070569"/>
                    </a:lnTo>
                    <a:lnTo>
                      <a:pt x="880668" y="2007069"/>
                    </a:lnTo>
                    <a:lnTo>
                      <a:pt x="876769" y="1981669"/>
                    </a:lnTo>
                    <a:lnTo>
                      <a:pt x="872934" y="1968969"/>
                    </a:lnTo>
                    <a:lnTo>
                      <a:pt x="877595" y="1968969"/>
                    </a:lnTo>
                    <a:lnTo>
                      <a:pt x="877824" y="1956269"/>
                    </a:lnTo>
                    <a:lnTo>
                      <a:pt x="877570" y="1943569"/>
                    </a:lnTo>
                    <a:lnTo>
                      <a:pt x="877087" y="1943569"/>
                    </a:lnTo>
                    <a:lnTo>
                      <a:pt x="876338" y="1930869"/>
                    </a:lnTo>
                    <a:lnTo>
                      <a:pt x="873975" y="1905469"/>
                    </a:lnTo>
                    <a:lnTo>
                      <a:pt x="871550" y="1867369"/>
                    </a:lnTo>
                    <a:lnTo>
                      <a:pt x="868045" y="1867369"/>
                    </a:lnTo>
                    <a:lnTo>
                      <a:pt x="865441" y="1854669"/>
                    </a:lnTo>
                    <a:lnTo>
                      <a:pt x="863409" y="1841969"/>
                    </a:lnTo>
                    <a:lnTo>
                      <a:pt x="861288" y="1829269"/>
                    </a:lnTo>
                    <a:lnTo>
                      <a:pt x="859282" y="1816569"/>
                    </a:lnTo>
                    <a:lnTo>
                      <a:pt x="857554" y="1791169"/>
                    </a:lnTo>
                    <a:lnTo>
                      <a:pt x="860094" y="1778469"/>
                    </a:lnTo>
                    <a:lnTo>
                      <a:pt x="864362" y="1778469"/>
                    </a:lnTo>
                    <a:lnTo>
                      <a:pt x="866152" y="1791169"/>
                    </a:lnTo>
                    <a:lnTo>
                      <a:pt x="866965" y="1803869"/>
                    </a:lnTo>
                    <a:lnTo>
                      <a:pt x="867752" y="1803869"/>
                    </a:lnTo>
                    <a:lnTo>
                      <a:pt x="868502" y="1816569"/>
                    </a:lnTo>
                    <a:lnTo>
                      <a:pt x="869213" y="1829269"/>
                    </a:lnTo>
                    <a:lnTo>
                      <a:pt x="875588" y="1892769"/>
                    </a:lnTo>
                    <a:lnTo>
                      <a:pt x="876655" y="1905469"/>
                    </a:lnTo>
                    <a:lnTo>
                      <a:pt x="878268" y="1918169"/>
                    </a:lnTo>
                    <a:lnTo>
                      <a:pt x="883932" y="1918169"/>
                    </a:lnTo>
                    <a:lnTo>
                      <a:pt x="884948" y="1905469"/>
                    </a:lnTo>
                    <a:lnTo>
                      <a:pt x="878382" y="1829269"/>
                    </a:lnTo>
                    <a:lnTo>
                      <a:pt x="877189" y="1803869"/>
                    </a:lnTo>
                    <a:lnTo>
                      <a:pt x="874852" y="1778469"/>
                    </a:lnTo>
                    <a:lnTo>
                      <a:pt x="873709" y="1778469"/>
                    </a:lnTo>
                    <a:lnTo>
                      <a:pt x="872578" y="1765769"/>
                    </a:lnTo>
                    <a:lnTo>
                      <a:pt x="871448" y="1753069"/>
                    </a:lnTo>
                    <a:lnTo>
                      <a:pt x="869353" y="1740369"/>
                    </a:lnTo>
                    <a:lnTo>
                      <a:pt x="867333" y="1740369"/>
                    </a:lnTo>
                    <a:lnTo>
                      <a:pt x="865339" y="1727669"/>
                    </a:lnTo>
                    <a:lnTo>
                      <a:pt x="857542" y="1727669"/>
                    </a:lnTo>
                    <a:lnTo>
                      <a:pt x="854011" y="1714969"/>
                    </a:lnTo>
                    <a:lnTo>
                      <a:pt x="850887" y="1702269"/>
                    </a:lnTo>
                    <a:lnTo>
                      <a:pt x="852144" y="1714969"/>
                    </a:lnTo>
                    <a:lnTo>
                      <a:pt x="852589" y="1727669"/>
                    </a:lnTo>
                    <a:lnTo>
                      <a:pt x="852754" y="1740369"/>
                    </a:lnTo>
                    <a:lnTo>
                      <a:pt x="853211" y="1765769"/>
                    </a:lnTo>
                    <a:lnTo>
                      <a:pt x="849884" y="1740369"/>
                    </a:lnTo>
                    <a:lnTo>
                      <a:pt x="847953" y="1702269"/>
                    </a:lnTo>
                    <a:lnTo>
                      <a:pt x="845972" y="1676869"/>
                    </a:lnTo>
                    <a:lnTo>
                      <a:pt x="842530" y="1664169"/>
                    </a:lnTo>
                    <a:lnTo>
                      <a:pt x="843330" y="1702269"/>
                    </a:lnTo>
                    <a:lnTo>
                      <a:pt x="844842" y="1727669"/>
                    </a:lnTo>
                    <a:lnTo>
                      <a:pt x="846975" y="1753069"/>
                    </a:lnTo>
                    <a:lnTo>
                      <a:pt x="849630" y="1778469"/>
                    </a:lnTo>
                    <a:lnTo>
                      <a:pt x="846709" y="1765769"/>
                    </a:lnTo>
                    <a:lnTo>
                      <a:pt x="844892" y="1778469"/>
                    </a:lnTo>
                    <a:lnTo>
                      <a:pt x="844054" y="1791169"/>
                    </a:lnTo>
                    <a:lnTo>
                      <a:pt x="844003" y="1829269"/>
                    </a:lnTo>
                    <a:lnTo>
                      <a:pt x="844562" y="1841969"/>
                    </a:lnTo>
                    <a:lnTo>
                      <a:pt x="845286" y="1867369"/>
                    </a:lnTo>
                    <a:lnTo>
                      <a:pt x="846188" y="1880069"/>
                    </a:lnTo>
                    <a:lnTo>
                      <a:pt x="847318" y="1905469"/>
                    </a:lnTo>
                    <a:lnTo>
                      <a:pt x="851065" y="1943569"/>
                    </a:lnTo>
                    <a:lnTo>
                      <a:pt x="854544" y="1981669"/>
                    </a:lnTo>
                    <a:lnTo>
                      <a:pt x="893483" y="2210270"/>
                    </a:lnTo>
                    <a:lnTo>
                      <a:pt x="899553" y="2235670"/>
                    </a:lnTo>
                    <a:lnTo>
                      <a:pt x="905891" y="2273770"/>
                    </a:lnTo>
                    <a:lnTo>
                      <a:pt x="912507" y="2311870"/>
                    </a:lnTo>
                    <a:lnTo>
                      <a:pt x="919378" y="2349970"/>
                    </a:lnTo>
                    <a:lnTo>
                      <a:pt x="924814" y="2375370"/>
                    </a:lnTo>
                    <a:lnTo>
                      <a:pt x="927646" y="2388070"/>
                    </a:lnTo>
                    <a:lnTo>
                      <a:pt x="914679" y="2388070"/>
                    </a:lnTo>
                    <a:lnTo>
                      <a:pt x="914679" y="2400770"/>
                    </a:lnTo>
                    <a:lnTo>
                      <a:pt x="914577" y="2413470"/>
                    </a:lnTo>
                    <a:lnTo>
                      <a:pt x="904100" y="2413470"/>
                    </a:lnTo>
                    <a:lnTo>
                      <a:pt x="907021" y="2400770"/>
                    </a:lnTo>
                    <a:lnTo>
                      <a:pt x="914679" y="2400770"/>
                    </a:lnTo>
                    <a:lnTo>
                      <a:pt x="914679" y="2388070"/>
                    </a:lnTo>
                    <a:lnTo>
                      <a:pt x="910031" y="2388070"/>
                    </a:lnTo>
                    <a:lnTo>
                      <a:pt x="877760" y="2413470"/>
                    </a:lnTo>
                    <a:lnTo>
                      <a:pt x="866927" y="2426170"/>
                    </a:lnTo>
                    <a:lnTo>
                      <a:pt x="863904" y="2426170"/>
                    </a:lnTo>
                    <a:lnTo>
                      <a:pt x="870394" y="2413470"/>
                    </a:lnTo>
                    <a:lnTo>
                      <a:pt x="862685" y="2413470"/>
                    </a:lnTo>
                    <a:lnTo>
                      <a:pt x="856272" y="2418321"/>
                    </a:lnTo>
                    <a:lnTo>
                      <a:pt x="856272" y="2426170"/>
                    </a:lnTo>
                    <a:lnTo>
                      <a:pt x="845820" y="2438870"/>
                    </a:lnTo>
                    <a:lnTo>
                      <a:pt x="835583" y="2438870"/>
                    </a:lnTo>
                    <a:lnTo>
                      <a:pt x="850023" y="2426170"/>
                    </a:lnTo>
                    <a:lnTo>
                      <a:pt x="856272" y="2426170"/>
                    </a:lnTo>
                    <a:lnTo>
                      <a:pt x="856272" y="2418321"/>
                    </a:lnTo>
                    <a:lnTo>
                      <a:pt x="812190" y="2451570"/>
                    </a:lnTo>
                    <a:lnTo>
                      <a:pt x="765454" y="2476970"/>
                    </a:lnTo>
                    <a:lnTo>
                      <a:pt x="721868" y="2502370"/>
                    </a:lnTo>
                    <a:lnTo>
                      <a:pt x="680872" y="2540470"/>
                    </a:lnTo>
                    <a:lnTo>
                      <a:pt x="641934" y="2565870"/>
                    </a:lnTo>
                    <a:lnTo>
                      <a:pt x="604532" y="2591270"/>
                    </a:lnTo>
                    <a:lnTo>
                      <a:pt x="568185" y="2616670"/>
                    </a:lnTo>
                    <a:lnTo>
                      <a:pt x="532434" y="2654770"/>
                    </a:lnTo>
                    <a:lnTo>
                      <a:pt x="496887" y="2680170"/>
                    </a:lnTo>
                    <a:lnTo>
                      <a:pt x="461086" y="2718270"/>
                    </a:lnTo>
                    <a:lnTo>
                      <a:pt x="424789" y="2743670"/>
                    </a:lnTo>
                    <a:lnTo>
                      <a:pt x="387731" y="2781770"/>
                    </a:lnTo>
                    <a:lnTo>
                      <a:pt x="357847" y="2819870"/>
                    </a:lnTo>
                    <a:lnTo>
                      <a:pt x="326809" y="2857970"/>
                    </a:lnTo>
                    <a:lnTo>
                      <a:pt x="294754" y="2896070"/>
                    </a:lnTo>
                    <a:lnTo>
                      <a:pt x="261886" y="2934170"/>
                    </a:lnTo>
                    <a:lnTo>
                      <a:pt x="228333" y="2972270"/>
                    </a:lnTo>
                    <a:lnTo>
                      <a:pt x="215519" y="3010370"/>
                    </a:lnTo>
                    <a:lnTo>
                      <a:pt x="212496" y="3023070"/>
                    </a:lnTo>
                    <a:lnTo>
                      <a:pt x="209600" y="3023070"/>
                    </a:lnTo>
                    <a:lnTo>
                      <a:pt x="206756" y="3035770"/>
                    </a:lnTo>
                    <a:lnTo>
                      <a:pt x="212115" y="3035770"/>
                    </a:lnTo>
                    <a:lnTo>
                      <a:pt x="220179" y="3023070"/>
                    </a:lnTo>
                    <a:lnTo>
                      <a:pt x="230759" y="3010370"/>
                    </a:lnTo>
                    <a:lnTo>
                      <a:pt x="257708" y="2972270"/>
                    </a:lnTo>
                    <a:lnTo>
                      <a:pt x="265315" y="2959570"/>
                    </a:lnTo>
                    <a:lnTo>
                      <a:pt x="273265" y="2946870"/>
                    </a:lnTo>
                    <a:lnTo>
                      <a:pt x="281597" y="2934170"/>
                    </a:lnTo>
                    <a:lnTo>
                      <a:pt x="290398" y="2921470"/>
                    </a:lnTo>
                    <a:lnTo>
                      <a:pt x="286143" y="2934170"/>
                    </a:lnTo>
                    <a:lnTo>
                      <a:pt x="287959" y="2934170"/>
                    </a:lnTo>
                    <a:lnTo>
                      <a:pt x="301917" y="2921470"/>
                    </a:lnTo>
                    <a:lnTo>
                      <a:pt x="334048" y="2883370"/>
                    </a:lnTo>
                    <a:lnTo>
                      <a:pt x="356704" y="2857970"/>
                    </a:lnTo>
                    <a:lnTo>
                      <a:pt x="367741" y="2845270"/>
                    </a:lnTo>
                    <a:lnTo>
                      <a:pt x="378307" y="2845270"/>
                    </a:lnTo>
                    <a:lnTo>
                      <a:pt x="388581" y="2832570"/>
                    </a:lnTo>
                    <a:lnTo>
                      <a:pt x="408101" y="2807170"/>
                    </a:lnTo>
                    <a:lnTo>
                      <a:pt x="396887" y="2807170"/>
                    </a:lnTo>
                    <a:lnTo>
                      <a:pt x="394970" y="2807170"/>
                    </a:lnTo>
                    <a:lnTo>
                      <a:pt x="384530" y="2819870"/>
                    </a:lnTo>
                    <a:lnTo>
                      <a:pt x="354965" y="2846946"/>
                    </a:lnTo>
                    <a:lnTo>
                      <a:pt x="356438" y="2845270"/>
                    </a:lnTo>
                    <a:lnTo>
                      <a:pt x="367309" y="2832570"/>
                    </a:lnTo>
                    <a:lnTo>
                      <a:pt x="377748" y="2819870"/>
                    </a:lnTo>
                    <a:lnTo>
                      <a:pt x="387616" y="2807170"/>
                    </a:lnTo>
                    <a:lnTo>
                      <a:pt x="394970" y="2807170"/>
                    </a:lnTo>
                    <a:lnTo>
                      <a:pt x="405523" y="2794470"/>
                    </a:lnTo>
                    <a:lnTo>
                      <a:pt x="417741" y="2794470"/>
                    </a:lnTo>
                    <a:lnTo>
                      <a:pt x="436359" y="2781770"/>
                    </a:lnTo>
                    <a:lnTo>
                      <a:pt x="454304" y="2756370"/>
                    </a:lnTo>
                    <a:lnTo>
                      <a:pt x="471716" y="2743670"/>
                    </a:lnTo>
                    <a:lnTo>
                      <a:pt x="488721" y="2718270"/>
                    </a:lnTo>
                    <a:lnTo>
                      <a:pt x="522046" y="2692870"/>
                    </a:lnTo>
                    <a:lnTo>
                      <a:pt x="555510" y="2654770"/>
                    </a:lnTo>
                    <a:lnTo>
                      <a:pt x="590410" y="2629370"/>
                    </a:lnTo>
                    <a:lnTo>
                      <a:pt x="602957" y="2616670"/>
                    </a:lnTo>
                    <a:lnTo>
                      <a:pt x="597204" y="2616670"/>
                    </a:lnTo>
                    <a:lnTo>
                      <a:pt x="610006" y="2608211"/>
                    </a:lnTo>
                    <a:lnTo>
                      <a:pt x="607936" y="2611640"/>
                    </a:lnTo>
                    <a:lnTo>
                      <a:pt x="613816" y="2605684"/>
                    </a:lnTo>
                    <a:lnTo>
                      <a:pt x="616407" y="2603970"/>
                    </a:lnTo>
                    <a:lnTo>
                      <a:pt x="615518" y="2603970"/>
                    </a:lnTo>
                    <a:lnTo>
                      <a:pt x="628065" y="2591270"/>
                    </a:lnTo>
                    <a:lnTo>
                      <a:pt x="622909" y="2599677"/>
                    </a:lnTo>
                    <a:lnTo>
                      <a:pt x="635622" y="2591270"/>
                    </a:lnTo>
                    <a:lnTo>
                      <a:pt x="675932" y="2565870"/>
                    </a:lnTo>
                    <a:lnTo>
                      <a:pt x="717219" y="2540470"/>
                    </a:lnTo>
                    <a:lnTo>
                      <a:pt x="758558" y="2502370"/>
                    </a:lnTo>
                    <a:lnTo>
                      <a:pt x="798944" y="2476970"/>
                    </a:lnTo>
                    <a:lnTo>
                      <a:pt x="837374" y="2451570"/>
                    </a:lnTo>
                    <a:lnTo>
                      <a:pt x="855078" y="2438870"/>
                    </a:lnTo>
                    <a:lnTo>
                      <a:pt x="872782" y="2426170"/>
                    </a:lnTo>
                    <a:lnTo>
                      <a:pt x="891451" y="2418613"/>
                    </a:lnTo>
                    <a:lnTo>
                      <a:pt x="880579" y="2426170"/>
                    </a:lnTo>
                    <a:lnTo>
                      <a:pt x="834809" y="2464270"/>
                    </a:lnTo>
                    <a:lnTo>
                      <a:pt x="787057" y="2489670"/>
                    </a:lnTo>
                    <a:lnTo>
                      <a:pt x="749350" y="2515070"/>
                    </a:lnTo>
                    <a:lnTo>
                      <a:pt x="737882" y="2527770"/>
                    </a:lnTo>
                    <a:lnTo>
                      <a:pt x="739902" y="2527770"/>
                    </a:lnTo>
                    <a:lnTo>
                      <a:pt x="703160" y="2553170"/>
                    </a:lnTo>
                    <a:lnTo>
                      <a:pt x="665822" y="2578570"/>
                    </a:lnTo>
                    <a:lnTo>
                      <a:pt x="628586" y="2616670"/>
                    </a:lnTo>
                    <a:lnTo>
                      <a:pt x="592162" y="2642070"/>
                    </a:lnTo>
                    <a:lnTo>
                      <a:pt x="548817" y="2680170"/>
                    </a:lnTo>
                    <a:lnTo>
                      <a:pt x="508825" y="2718270"/>
                    </a:lnTo>
                    <a:lnTo>
                      <a:pt x="473075" y="2756370"/>
                    </a:lnTo>
                    <a:lnTo>
                      <a:pt x="442442" y="2781770"/>
                    </a:lnTo>
                    <a:lnTo>
                      <a:pt x="490207" y="2743670"/>
                    </a:lnTo>
                    <a:lnTo>
                      <a:pt x="536638" y="2705570"/>
                    </a:lnTo>
                    <a:lnTo>
                      <a:pt x="579539" y="2667470"/>
                    </a:lnTo>
                    <a:lnTo>
                      <a:pt x="616762" y="2642070"/>
                    </a:lnTo>
                    <a:lnTo>
                      <a:pt x="632587" y="2642070"/>
                    </a:lnTo>
                    <a:lnTo>
                      <a:pt x="646252" y="2629370"/>
                    </a:lnTo>
                    <a:lnTo>
                      <a:pt x="657504" y="2629370"/>
                    </a:lnTo>
                    <a:lnTo>
                      <a:pt x="666089" y="2616670"/>
                    </a:lnTo>
                    <a:lnTo>
                      <a:pt x="677367" y="2616670"/>
                    </a:lnTo>
                    <a:lnTo>
                      <a:pt x="669074" y="2629370"/>
                    </a:lnTo>
                    <a:lnTo>
                      <a:pt x="685063" y="2616670"/>
                    </a:lnTo>
                    <a:lnTo>
                      <a:pt x="717016" y="2591270"/>
                    </a:lnTo>
                    <a:lnTo>
                      <a:pt x="753122" y="2565870"/>
                    </a:lnTo>
                    <a:lnTo>
                      <a:pt x="778725" y="2540470"/>
                    </a:lnTo>
                    <a:lnTo>
                      <a:pt x="795159" y="2527770"/>
                    </a:lnTo>
                    <a:lnTo>
                      <a:pt x="804176" y="2515070"/>
                    </a:lnTo>
                    <a:lnTo>
                      <a:pt x="807440" y="2515070"/>
                    </a:lnTo>
                    <a:lnTo>
                      <a:pt x="806691" y="2502370"/>
                    </a:lnTo>
                    <a:lnTo>
                      <a:pt x="799338" y="2502370"/>
                    </a:lnTo>
                    <a:lnTo>
                      <a:pt x="805459" y="2489670"/>
                    </a:lnTo>
                    <a:lnTo>
                      <a:pt x="810958" y="2489670"/>
                    </a:lnTo>
                    <a:lnTo>
                      <a:pt x="818388" y="2476970"/>
                    </a:lnTo>
                    <a:lnTo>
                      <a:pt x="828001" y="2476970"/>
                    </a:lnTo>
                    <a:lnTo>
                      <a:pt x="872540" y="2438870"/>
                    </a:lnTo>
                    <a:lnTo>
                      <a:pt x="917308" y="2413470"/>
                    </a:lnTo>
                    <a:lnTo>
                      <a:pt x="926249" y="2413470"/>
                    </a:lnTo>
                    <a:lnTo>
                      <a:pt x="935139" y="2400770"/>
                    </a:lnTo>
                    <a:lnTo>
                      <a:pt x="953376" y="2400770"/>
                    </a:lnTo>
                    <a:close/>
                  </a:path>
                  <a:path w="4514850" h="7121525">
                    <a:moveTo>
                      <a:pt x="962304" y="1922310"/>
                    </a:moveTo>
                    <a:lnTo>
                      <a:pt x="957884" y="1895868"/>
                    </a:lnTo>
                    <a:lnTo>
                      <a:pt x="955763" y="1881428"/>
                    </a:lnTo>
                    <a:lnTo>
                      <a:pt x="954036" y="1866849"/>
                    </a:lnTo>
                    <a:lnTo>
                      <a:pt x="952144" y="1855038"/>
                    </a:lnTo>
                    <a:lnTo>
                      <a:pt x="950582" y="1847850"/>
                    </a:lnTo>
                    <a:lnTo>
                      <a:pt x="949464" y="1846275"/>
                    </a:lnTo>
                    <a:lnTo>
                      <a:pt x="948880" y="1851317"/>
                    </a:lnTo>
                    <a:lnTo>
                      <a:pt x="954900" y="1886851"/>
                    </a:lnTo>
                    <a:lnTo>
                      <a:pt x="960208" y="1912937"/>
                    </a:lnTo>
                    <a:lnTo>
                      <a:pt x="962304" y="1922310"/>
                    </a:lnTo>
                    <a:close/>
                  </a:path>
                  <a:path w="4514850" h="7121525">
                    <a:moveTo>
                      <a:pt x="984808" y="2612301"/>
                    </a:moveTo>
                    <a:lnTo>
                      <a:pt x="983742" y="2612948"/>
                    </a:lnTo>
                    <a:lnTo>
                      <a:pt x="973112" y="2620467"/>
                    </a:lnTo>
                    <a:lnTo>
                      <a:pt x="963117" y="2627769"/>
                    </a:lnTo>
                    <a:lnTo>
                      <a:pt x="944575" y="2641562"/>
                    </a:lnTo>
                    <a:lnTo>
                      <a:pt x="944714" y="2642158"/>
                    </a:lnTo>
                    <a:lnTo>
                      <a:pt x="944003" y="2643213"/>
                    </a:lnTo>
                    <a:lnTo>
                      <a:pt x="946810" y="2642400"/>
                    </a:lnTo>
                    <a:lnTo>
                      <a:pt x="975207" y="2619718"/>
                    </a:lnTo>
                    <a:lnTo>
                      <a:pt x="984808" y="2612301"/>
                    </a:lnTo>
                    <a:close/>
                  </a:path>
                  <a:path w="4514850" h="7121525">
                    <a:moveTo>
                      <a:pt x="1035710" y="2352891"/>
                    </a:moveTo>
                    <a:lnTo>
                      <a:pt x="1033818" y="2344051"/>
                    </a:lnTo>
                    <a:lnTo>
                      <a:pt x="1030846" y="2334882"/>
                    </a:lnTo>
                    <a:lnTo>
                      <a:pt x="1027861" y="2325230"/>
                    </a:lnTo>
                    <a:lnTo>
                      <a:pt x="1008773" y="2260447"/>
                    </a:lnTo>
                    <a:lnTo>
                      <a:pt x="996518" y="2217305"/>
                    </a:lnTo>
                    <a:lnTo>
                      <a:pt x="984618" y="2174024"/>
                    </a:lnTo>
                    <a:lnTo>
                      <a:pt x="973112" y="2130602"/>
                    </a:lnTo>
                    <a:lnTo>
                      <a:pt x="961948" y="2087041"/>
                    </a:lnTo>
                    <a:lnTo>
                      <a:pt x="951141" y="2043353"/>
                    </a:lnTo>
                    <a:lnTo>
                      <a:pt x="940689" y="1999538"/>
                    </a:lnTo>
                    <a:lnTo>
                      <a:pt x="946365" y="2041639"/>
                    </a:lnTo>
                    <a:lnTo>
                      <a:pt x="951903" y="2072576"/>
                    </a:lnTo>
                    <a:lnTo>
                      <a:pt x="957427" y="2096465"/>
                    </a:lnTo>
                    <a:lnTo>
                      <a:pt x="963079" y="2117420"/>
                    </a:lnTo>
                    <a:lnTo>
                      <a:pt x="969098" y="2139581"/>
                    </a:lnTo>
                    <a:lnTo>
                      <a:pt x="975855" y="2167026"/>
                    </a:lnTo>
                    <a:lnTo>
                      <a:pt x="983818" y="2203831"/>
                    </a:lnTo>
                    <a:lnTo>
                      <a:pt x="993482" y="2254085"/>
                    </a:lnTo>
                    <a:lnTo>
                      <a:pt x="987120" y="2223528"/>
                    </a:lnTo>
                    <a:lnTo>
                      <a:pt x="981811" y="2203526"/>
                    </a:lnTo>
                    <a:lnTo>
                      <a:pt x="977607" y="2191423"/>
                    </a:lnTo>
                    <a:lnTo>
                      <a:pt x="974521" y="2184603"/>
                    </a:lnTo>
                    <a:lnTo>
                      <a:pt x="980528" y="2219414"/>
                    </a:lnTo>
                    <a:lnTo>
                      <a:pt x="993216" y="2288883"/>
                    </a:lnTo>
                    <a:lnTo>
                      <a:pt x="1010183" y="2374328"/>
                    </a:lnTo>
                    <a:lnTo>
                      <a:pt x="1015072" y="2397163"/>
                    </a:lnTo>
                    <a:lnTo>
                      <a:pt x="1017511" y="2408555"/>
                    </a:lnTo>
                    <a:lnTo>
                      <a:pt x="1019810" y="2419858"/>
                    </a:lnTo>
                    <a:lnTo>
                      <a:pt x="1010856" y="2424709"/>
                    </a:lnTo>
                    <a:lnTo>
                      <a:pt x="989469" y="2436355"/>
                    </a:lnTo>
                    <a:lnTo>
                      <a:pt x="934834" y="2467648"/>
                    </a:lnTo>
                    <a:lnTo>
                      <a:pt x="874737" y="2504262"/>
                    </a:lnTo>
                    <a:lnTo>
                      <a:pt x="815428" y="2542324"/>
                    </a:lnTo>
                    <a:lnTo>
                      <a:pt x="827036" y="2536901"/>
                    </a:lnTo>
                    <a:lnTo>
                      <a:pt x="868413" y="2514790"/>
                    </a:lnTo>
                    <a:lnTo>
                      <a:pt x="889787" y="2503614"/>
                    </a:lnTo>
                    <a:lnTo>
                      <a:pt x="906221" y="2495588"/>
                    </a:lnTo>
                    <a:lnTo>
                      <a:pt x="913345" y="2493073"/>
                    </a:lnTo>
                    <a:lnTo>
                      <a:pt x="907021" y="2498636"/>
                    </a:lnTo>
                    <a:lnTo>
                      <a:pt x="883094" y="2514790"/>
                    </a:lnTo>
                    <a:lnTo>
                      <a:pt x="891400" y="2510536"/>
                    </a:lnTo>
                    <a:lnTo>
                      <a:pt x="901065" y="2505278"/>
                    </a:lnTo>
                    <a:lnTo>
                      <a:pt x="922591" y="2493073"/>
                    </a:lnTo>
                    <a:lnTo>
                      <a:pt x="923747" y="2492425"/>
                    </a:lnTo>
                    <a:lnTo>
                      <a:pt x="971143" y="2464143"/>
                    </a:lnTo>
                    <a:lnTo>
                      <a:pt x="1007795" y="2441016"/>
                    </a:lnTo>
                    <a:lnTo>
                      <a:pt x="1030376" y="2424684"/>
                    </a:lnTo>
                    <a:lnTo>
                      <a:pt x="1029931" y="2422664"/>
                    </a:lnTo>
                    <a:lnTo>
                      <a:pt x="1030414" y="2424709"/>
                    </a:lnTo>
                    <a:lnTo>
                      <a:pt x="1015695" y="2439009"/>
                    </a:lnTo>
                    <a:lnTo>
                      <a:pt x="1022273" y="2434552"/>
                    </a:lnTo>
                    <a:lnTo>
                      <a:pt x="1028738" y="2430399"/>
                    </a:lnTo>
                    <a:lnTo>
                      <a:pt x="1034745" y="2426678"/>
                    </a:lnTo>
                    <a:lnTo>
                      <a:pt x="1032713" y="2418092"/>
                    </a:lnTo>
                    <a:lnTo>
                      <a:pt x="1027988" y="2398191"/>
                    </a:lnTo>
                    <a:lnTo>
                      <a:pt x="1023607" y="2373719"/>
                    </a:lnTo>
                    <a:lnTo>
                      <a:pt x="1021384" y="2353716"/>
                    </a:lnTo>
                    <a:lnTo>
                      <a:pt x="1021080" y="2338578"/>
                    </a:lnTo>
                    <a:lnTo>
                      <a:pt x="1021359" y="2334882"/>
                    </a:lnTo>
                    <a:lnTo>
                      <a:pt x="1021537" y="2330310"/>
                    </a:lnTo>
                    <a:lnTo>
                      <a:pt x="1022197" y="2328164"/>
                    </a:lnTo>
                    <a:lnTo>
                      <a:pt x="1022845" y="2325890"/>
                    </a:lnTo>
                    <a:lnTo>
                      <a:pt x="1023823" y="2325230"/>
                    </a:lnTo>
                    <a:lnTo>
                      <a:pt x="1025118" y="2326398"/>
                    </a:lnTo>
                    <a:lnTo>
                      <a:pt x="1026363" y="2327376"/>
                    </a:lnTo>
                    <a:lnTo>
                      <a:pt x="1028103" y="2330996"/>
                    </a:lnTo>
                    <a:lnTo>
                      <a:pt x="1029817" y="2335161"/>
                    </a:lnTo>
                    <a:lnTo>
                      <a:pt x="1031544" y="2339238"/>
                    </a:lnTo>
                    <a:lnTo>
                      <a:pt x="1033475" y="2345105"/>
                    </a:lnTo>
                    <a:lnTo>
                      <a:pt x="1035710" y="2352891"/>
                    </a:lnTo>
                    <a:close/>
                  </a:path>
                  <a:path w="4514850" h="7121525">
                    <a:moveTo>
                      <a:pt x="1055179" y="2409393"/>
                    </a:moveTo>
                    <a:lnTo>
                      <a:pt x="1035037" y="2326817"/>
                    </a:lnTo>
                    <a:lnTo>
                      <a:pt x="1019556" y="2257310"/>
                    </a:lnTo>
                    <a:lnTo>
                      <a:pt x="1003363" y="2181402"/>
                    </a:lnTo>
                    <a:lnTo>
                      <a:pt x="994956" y="2140877"/>
                    </a:lnTo>
                    <a:lnTo>
                      <a:pt x="1004049" y="2192388"/>
                    </a:lnTo>
                    <a:lnTo>
                      <a:pt x="1013612" y="2243810"/>
                    </a:lnTo>
                    <a:lnTo>
                      <a:pt x="1023708" y="2295106"/>
                    </a:lnTo>
                    <a:lnTo>
                      <a:pt x="1033818" y="2344051"/>
                    </a:lnTo>
                    <a:lnTo>
                      <a:pt x="1055179" y="2409393"/>
                    </a:lnTo>
                    <a:close/>
                  </a:path>
                  <a:path w="4514850" h="7121525">
                    <a:moveTo>
                      <a:pt x="1130757" y="687006"/>
                    </a:moveTo>
                    <a:lnTo>
                      <a:pt x="1127048" y="691591"/>
                    </a:lnTo>
                    <a:lnTo>
                      <a:pt x="1122324" y="697865"/>
                    </a:lnTo>
                    <a:lnTo>
                      <a:pt x="1116406" y="706145"/>
                    </a:lnTo>
                    <a:lnTo>
                      <a:pt x="1109103" y="716737"/>
                    </a:lnTo>
                    <a:lnTo>
                      <a:pt x="1114526" y="709549"/>
                    </a:lnTo>
                    <a:lnTo>
                      <a:pt x="1119911" y="702170"/>
                    </a:lnTo>
                    <a:lnTo>
                      <a:pt x="1130757" y="687006"/>
                    </a:lnTo>
                    <a:close/>
                  </a:path>
                  <a:path w="4514850" h="7121525">
                    <a:moveTo>
                      <a:pt x="1288618" y="393700"/>
                    </a:moveTo>
                    <a:lnTo>
                      <a:pt x="1284185" y="393700"/>
                    </a:lnTo>
                    <a:lnTo>
                      <a:pt x="1280223" y="404355"/>
                    </a:lnTo>
                    <a:lnTo>
                      <a:pt x="1288618" y="393700"/>
                    </a:lnTo>
                    <a:close/>
                  </a:path>
                  <a:path w="4514850" h="7121525">
                    <a:moveTo>
                      <a:pt x="1434985" y="279400"/>
                    </a:moveTo>
                    <a:lnTo>
                      <a:pt x="1433283" y="279400"/>
                    </a:lnTo>
                    <a:lnTo>
                      <a:pt x="1415211" y="292100"/>
                    </a:lnTo>
                    <a:lnTo>
                      <a:pt x="1396136" y="304800"/>
                    </a:lnTo>
                    <a:lnTo>
                      <a:pt x="1434985" y="279400"/>
                    </a:lnTo>
                    <a:close/>
                  </a:path>
                  <a:path w="4514850" h="7121525">
                    <a:moveTo>
                      <a:pt x="1480032" y="1605368"/>
                    </a:moveTo>
                    <a:lnTo>
                      <a:pt x="1475841" y="1614525"/>
                    </a:lnTo>
                    <a:lnTo>
                      <a:pt x="1478381" y="1611261"/>
                    </a:lnTo>
                    <a:lnTo>
                      <a:pt x="1479651" y="1609598"/>
                    </a:lnTo>
                    <a:lnTo>
                      <a:pt x="1480032" y="1605368"/>
                    </a:lnTo>
                    <a:close/>
                  </a:path>
                  <a:path w="4514850" h="7121525">
                    <a:moveTo>
                      <a:pt x="1507401" y="1201267"/>
                    </a:moveTo>
                    <a:lnTo>
                      <a:pt x="1502283" y="1199286"/>
                    </a:lnTo>
                    <a:lnTo>
                      <a:pt x="1501635" y="1217434"/>
                    </a:lnTo>
                    <a:lnTo>
                      <a:pt x="1503514" y="1213015"/>
                    </a:lnTo>
                    <a:lnTo>
                      <a:pt x="1507248" y="1207173"/>
                    </a:lnTo>
                    <a:lnTo>
                      <a:pt x="1507401" y="1201267"/>
                    </a:lnTo>
                    <a:close/>
                  </a:path>
                  <a:path w="4514850" h="7121525">
                    <a:moveTo>
                      <a:pt x="1592313" y="5442940"/>
                    </a:moveTo>
                    <a:lnTo>
                      <a:pt x="1580337" y="5398782"/>
                    </a:lnTo>
                    <a:lnTo>
                      <a:pt x="1577581" y="5384800"/>
                    </a:lnTo>
                    <a:lnTo>
                      <a:pt x="1581721" y="5389664"/>
                    </a:lnTo>
                    <a:lnTo>
                      <a:pt x="1570151" y="5367896"/>
                    </a:lnTo>
                    <a:lnTo>
                      <a:pt x="1565910" y="5367325"/>
                    </a:lnTo>
                    <a:lnTo>
                      <a:pt x="1572221" y="5391251"/>
                    </a:lnTo>
                    <a:lnTo>
                      <a:pt x="1592313" y="5442940"/>
                    </a:lnTo>
                    <a:close/>
                  </a:path>
                  <a:path w="4514850" h="7121525">
                    <a:moveTo>
                      <a:pt x="1618665" y="221869"/>
                    </a:moveTo>
                    <a:lnTo>
                      <a:pt x="1584248" y="240792"/>
                    </a:lnTo>
                    <a:lnTo>
                      <a:pt x="1583029" y="241922"/>
                    </a:lnTo>
                    <a:lnTo>
                      <a:pt x="1583664" y="241909"/>
                    </a:lnTo>
                    <a:lnTo>
                      <a:pt x="1583397" y="242544"/>
                    </a:lnTo>
                    <a:lnTo>
                      <a:pt x="1618665" y="221869"/>
                    </a:lnTo>
                    <a:close/>
                  </a:path>
                  <a:path w="4514850" h="7121525">
                    <a:moveTo>
                      <a:pt x="1638007" y="1735531"/>
                    </a:moveTo>
                    <a:lnTo>
                      <a:pt x="1637258" y="1734731"/>
                    </a:lnTo>
                    <a:lnTo>
                      <a:pt x="1636306" y="1734210"/>
                    </a:lnTo>
                    <a:lnTo>
                      <a:pt x="1636179" y="1734197"/>
                    </a:lnTo>
                    <a:lnTo>
                      <a:pt x="1637106" y="1734743"/>
                    </a:lnTo>
                    <a:lnTo>
                      <a:pt x="1638007" y="1735531"/>
                    </a:lnTo>
                    <a:close/>
                  </a:path>
                  <a:path w="4514850" h="7121525">
                    <a:moveTo>
                      <a:pt x="1647494" y="215900"/>
                    </a:moveTo>
                    <a:lnTo>
                      <a:pt x="1629105" y="215900"/>
                    </a:lnTo>
                    <a:lnTo>
                      <a:pt x="1618653" y="228600"/>
                    </a:lnTo>
                    <a:lnTo>
                      <a:pt x="1647494" y="215900"/>
                    </a:lnTo>
                    <a:close/>
                  </a:path>
                  <a:path w="4514850" h="7121525">
                    <a:moveTo>
                      <a:pt x="1647571" y="1776183"/>
                    </a:moveTo>
                    <a:lnTo>
                      <a:pt x="1646440" y="1765973"/>
                    </a:lnTo>
                    <a:lnTo>
                      <a:pt x="1644904" y="1753933"/>
                    </a:lnTo>
                    <a:lnTo>
                      <a:pt x="1642300" y="1742859"/>
                    </a:lnTo>
                    <a:lnTo>
                      <a:pt x="1638007" y="1735531"/>
                    </a:lnTo>
                    <a:lnTo>
                      <a:pt x="1640116" y="1741639"/>
                    </a:lnTo>
                    <a:lnTo>
                      <a:pt x="1640459" y="1750225"/>
                    </a:lnTo>
                    <a:lnTo>
                      <a:pt x="1641233" y="1758886"/>
                    </a:lnTo>
                    <a:lnTo>
                      <a:pt x="1644700" y="1765236"/>
                    </a:lnTo>
                    <a:lnTo>
                      <a:pt x="1642529" y="1764588"/>
                    </a:lnTo>
                    <a:lnTo>
                      <a:pt x="1647571" y="1776183"/>
                    </a:lnTo>
                    <a:close/>
                  </a:path>
                  <a:path w="4514850" h="7121525">
                    <a:moveTo>
                      <a:pt x="1660398" y="203200"/>
                    </a:moveTo>
                    <a:lnTo>
                      <a:pt x="1655381" y="203200"/>
                    </a:lnTo>
                    <a:lnTo>
                      <a:pt x="1647494" y="215900"/>
                    </a:lnTo>
                    <a:lnTo>
                      <a:pt x="1649869" y="215900"/>
                    </a:lnTo>
                    <a:lnTo>
                      <a:pt x="1660398" y="203200"/>
                    </a:lnTo>
                    <a:close/>
                  </a:path>
                  <a:path w="4514850" h="7121525">
                    <a:moveTo>
                      <a:pt x="1680705" y="190906"/>
                    </a:moveTo>
                    <a:lnTo>
                      <a:pt x="1660398" y="203200"/>
                    </a:lnTo>
                    <a:lnTo>
                      <a:pt x="1672259" y="203200"/>
                    </a:lnTo>
                    <a:lnTo>
                      <a:pt x="1680705" y="190906"/>
                    </a:lnTo>
                    <a:close/>
                  </a:path>
                  <a:path w="4514850" h="7121525">
                    <a:moveTo>
                      <a:pt x="1681911" y="190182"/>
                    </a:moveTo>
                    <a:lnTo>
                      <a:pt x="1680984" y="190500"/>
                    </a:lnTo>
                    <a:lnTo>
                      <a:pt x="1680705" y="190906"/>
                    </a:lnTo>
                    <a:lnTo>
                      <a:pt x="1681911" y="190182"/>
                    </a:lnTo>
                    <a:close/>
                  </a:path>
                  <a:path w="4514850" h="7121525">
                    <a:moveTo>
                      <a:pt x="1717687" y="177800"/>
                    </a:moveTo>
                    <a:lnTo>
                      <a:pt x="1702371" y="177800"/>
                    </a:lnTo>
                    <a:lnTo>
                      <a:pt x="1681911" y="190182"/>
                    </a:lnTo>
                    <a:lnTo>
                      <a:pt x="1717687" y="177800"/>
                    </a:lnTo>
                    <a:close/>
                  </a:path>
                  <a:path w="4514850" h="7121525">
                    <a:moveTo>
                      <a:pt x="1733943" y="170827"/>
                    </a:moveTo>
                    <a:lnTo>
                      <a:pt x="1722793" y="177800"/>
                    </a:lnTo>
                    <a:lnTo>
                      <a:pt x="1730311" y="177800"/>
                    </a:lnTo>
                    <a:lnTo>
                      <a:pt x="1733943" y="170827"/>
                    </a:lnTo>
                    <a:close/>
                  </a:path>
                  <a:path w="4514850" h="7121525">
                    <a:moveTo>
                      <a:pt x="1743100" y="165100"/>
                    </a:moveTo>
                    <a:lnTo>
                      <a:pt x="1736928" y="165100"/>
                    </a:lnTo>
                    <a:lnTo>
                      <a:pt x="1733943" y="170827"/>
                    </a:lnTo>
                    <a:lnTo>
                      <a:pt x="1743100" y="165100"/>
                    </a:lnTo>
                    <a:close/>
                  </a:path>
                  <a:path w="4514850" h="7121525">
                    <a:moveTo>
                      <a:pt x="1797761" y="139700"/>
                    </a:moveTo>
                    <a:lnTo>
                      <a:pt x="1782432" y="139700"/>
                    </a:lnTo>
                    <a:lnTo>
                      <a:pt x="1763052" y="152400"/>
                    </a:lnTo>
                    <a:lnTo>
                      <a:pt x="1743100" y="165100"/>
                    </a:lnTo>
                    <a:lnTo>
                      <a:pt x="1756981" y="165100"/>
                    </a:lnTo>
                    <a:lnTo>
                      <a:pt x="1797761" y="139700"/>
                    </a:lnTo>
                    <a:close/>
                  </a:path>
                  <a:path w="4514850" h="7121525">
                    <a:moveTo>
                      <a:pt x="1801990" y="138391"/>
                    </a:moveTo>
                    <a:lnTo>
                      <a:pt x="1797761" y="139700"/>
                    </a:lnTo>
                    <a:lnTo>
                      <a:pt x="1801063" y="139700"/>
                    </a:lnTo>
                    <a:lnTo>
                      <a:pt x="1801990" y="138391"/>
                    </a:lnTo>
                    <a:close/>
                  </a:path>
                  <a:path w="4514850" h="7121525">
                    <a:moveTo>
                      <a:pt x="1826298" y="990841"/>
                    </a:moveTo>
                    <a:lnTo>
                      <a:pt x="1826107" y="990180"/>
                    </a:lnTo>
                    <a:lnTo>
                      <a:pt x="1825637" y="989774"/>
                    </a:lnTo>
                    <a:lnTo>
                      <a:pt x="1824355" y="990257"/>
                    </a:lnTo>
                    <a:lnTo>
                      <a:pt x="1825002" y="990460"/>
                    </a:lnTo>
                    <a:lnTo>
                      <a:pt x="1825612" y="990638"/>
                    </a:lnTo>
                    <a:lnTo>
                      <a:pt x="1826298" y="990841"/>
                    </a:lnTo>
                    <a:close/>
                  </a:path>
                  <a:path w="4514850" h="7121525">
                    <a:moveTo>
                      <a:pt x="1837918" y="990447"/>
                    </a:moveTo>
                    <a:lnTo>
                      <a:pt x="1833867" y="993368"/>
                    </a:lnTo>
                    <a:lnTo>
                      <a:pt x="1826298" y="990841"/>
                    </a:lnTo>
                    <a:lnTo>
                      <a:pt x="1827149" y="993965"/>
                    </a:lnTo>
                    <a:lnTo>
                      <a:pt x="1819516" y="1006259"/>
                    </a:lnTo>
                    <a:lnTo>
                      <a:pt x="1825104" y="1007681"/>
                    </a:lnTo>
                    <a:lnTo>
                      <a:pt x="1829358" y="1001966"/>
                    </a:lnTo>
                    <a:lnTo>
                      <a:pt x="1833486" y="996048"/>
                    </a:lnTo>
                    <a:lnTo>
                      <a:pt x="1837918" y="990447"/>
                    </a:lnTo>
                    <a:close/>
                  </a:path>
                  <a:path w="4514850" h="7121525">
                    <a:moveTo>
                      <a:pt x="1843849" y="983183"/>
                    </a:moveTo>
                    <a:lnTo>
                      <a:pt x="1837918" y="990447"/>
                    </a:lnTo>
                    <a:lnTo>
                      <a:pt x="1839823" y="989088"/>
                    </a:lnTo>
                    <a:lnTo>
                      <a:pt x="1841703" y="986917"/>
                    </a:lnTo>
                    <a:lnTo>
                      <a:pt x="1843849" y="983183"/>
                    </a:lnTo>
                    <a:close/>
                  </a:path>
                  <a:path w="4514850" h="7121525">
                    <a:moveTo>
                      <a:pt x="2026005" y="76200"/>
                    </a:moveTo>
                    <a:lnTo>
                      <a:pt x="2016226" y="76200"/>
                    </a:lnTo>
                    <a:lnTo>
                      <a:pt x="2008251" y="88900"/>
                    </a:lnTo>
                    <a:lnTo>
                      <a:pt x="2010638" y="88900"/>
                    </a:lnTo>
                    <a:lnTo>
                      <a:pt x="2026005" y="76200"/>
                    </a:lnTo>
                    <a:close/>
                  </a:path>
                  <a:path w="4514850" h="7121525">
                    <a:moveTo>
                      <a:pt x="2047697" y="22910"/>
                    </a:moveTo>
                    <a:lnTo>
                      <a:pt x="2041779" y="25400"/>
                    </a:lnTo>
                    <a:lnTo>
                      <a:pt x="2045055" y="25400"/>
                    </a:lnTo>
                    <a:lnTo>
                      <a:pt x="2047697" y="22910"/>
                    </a:lnTo>
                    <a:close/>
                  </a:path>
                  <a:path w="4514850" h="7121525">
                    <a:moveTo>
                      <a:pt x="2072119" y="12700"/>
                    </a:moveTo>
                    <a:lnTo>
                      <a:pt x="2058555" y="12700"/>
                    </a:lnTo>
                    <a:lnTo>
                      <a:pt x="2047697" y="22910"/>
                    </a:lnTo>
                    <a:lnTo>
                      <a:pt x="2072119" y="12700"/>
                    </a:lnTo>
                    <a:close/>
                  </a:path>
                  <a:path w="4514850" h="7121525">
                    <a:moveTo>
                      <a:pt x="2119744" y="6634975"/>
                    </a:moveTo>
                    <a:lnTo>
                      <a:pt x="2115159" y="6624345"/>
                    </a:lnTo>
                    <a:lnTo>
                      <a:pt x="2109990" y="6612801"/>
                    </a:lnTo>
                    <a:lnTo>
                      <a:pt x="2104059" y="6599999"/>
                    </a:lnTo>
                    <a:lnTo>
                      <a:pt x="2097151" y="6585559"/>
                    </a:lnTo>
                    <a:lnTo>
                      <a:pt x="2098548" y="6590754"/>
                    </a:lnTo>
                    <a:lnTo>
                      <a:pt x="2102993" y="6601066"/>
                    </a:lnTo>
                    <a:lnTo>
                      <a:pt x="2110168" y="6615976"/>
                    </a:lnTo>
                    <a:lnTo>
                      <a:pt x="2119744" y="6634975"/>
                    </a:lnTo>
                    <a:close/>
                  </a:path>
                  <a:path w="4514850" h="7121525">
                    <a:moveTo>
                      <a:pt x="2135225" y="17526"/>
                    </a:moveTo>
                    <a:lnTo>
                      <a:pt x="2094725" y="25400"/>
                    </a:lnTo>
                    <a:lnTo>
                      <a:pt x="2126373" y="25400"/>
                    </a:lnTo>
                    <a:lnTo>
                      <a:pt x="2135225" y="17526"/>
                    </a:lnTo>
                    <a:close/>
                  </a:path>
                  <a:path w="4514850" h="7121525">
                    <a:moveTo>
                      <a:pt x="2160143" y="12700"/>
                    </a:moveTo>
                    <a:lnTo>
                      <a:pt x="2140674" y="12700"/>
                    </a:lnTo>
                    <a:lnTo>
                      <a:pt x="2135225" y="17526"/>
                    </a:lnTo>
                    <a:lnTo>
                      <a:pt x="2160143" y="12700"/>
                    </a:lnTo>
                    <a:close/>
                  </a:path>
                  <a:path w="4514850" h="7121525">
                    <a:moveTo>
                      <a:pt x="2201608" y="50800"/>
                    </a:moveTo>
                    <a:lnTo>
                      <a:pt x="2145665" y="50800"/>
                    </a:lnTo>
                    <a:lnTo>
                      <a:pt x="2149640" y="38100"/>
                    </a:lnTo>
                    <a:lnTo>
                      <a:pt x="2056930" y="38100"/>
                    </a:lnTo>
                    <a:lnTo>
                      <a:pt x="2064766" y="25400"/>
                    </a:lnTo>
                    <a:lnTo>
                      <a:pt x="2063991" y="25400"/>
                    </a:lnTo>
                    <a:lnTo>
                      <a:pt x="2032241" y="38100"/>
                    </a:lnTo>
                    <a:lnTo>
                      <a:pt x="2045360" y="38100"/>
                    </a:lnTo>
                    <a:lnTo>
                      <a:pt x="2021255" y="43065"/>
                    </a:lnTo>
                    <a:lnTo>
                      <a:pt x="2028380" y="38100"/>
                    </a:lnTo>
                    <a:lnTo>
                      <a:pt x="1998294" y="38100"/>
                    </a:lnTo>
                    <a:lnTo>
                      <a:pt x="2025091" y="25400"/>
                    </a:lnTo>
                    <a:lnTo>
                      <a:pt x="2018195" y="25400"/>
                    </a:lnTo>
                    <a:lnTo>
                      <a:pt x="1991487" y="38100"/>
                    </a:lnTo>
                    <a:lnTo>
                      <a:pt x="1982266" y="38100"/>
                    </a:lnTo>
                    <a:lnTo>
                      <a:pt x="1973694" y="50800"/>
                    </a:lnTo>
                    <a:lnTo>
                      <a:pt x="1965083" y="50800"/>
                    </a:lnTo>
                    <a:lnTo>
                      <a:pt x="1978177" y="38100"/>
                    </a:lnTo>
                    <a:lnTo>
                      <a:pt x="1969617" y="38100"/>
                    </a:lnTo>
                    <a:lnTo>
                      <a:pt x="1929041" y="50800"/>
                    </a:lnTo>
                    <a:lnTo>
                      <a:pt x="1901558" y="58877"/>
                    </a:lnTo>
                    <a:lnTo>
                      <a:pt x="1901558" y="88900"/>
                    </a:lnTo>
                    <a:lnTo>
                      <a:pt x="1895462" y="101600"/>
                    </a:lnTo>
                    <a:lnTo>
                      <a:pt x="1891449" y="101600"/>
                    </a:lnTo>
                    <a:lnTo>
                      <a:pt x="1899475" y="88900"/>
                    </a:lnTo>
                    <a:lnTo>
                      <a:pt x="1901558" y="88900"/>
                    </a:lnTo>
                    <a:lnTo>
                      <a:pt x="1901558" y="58877"/>
                    </a:lnTo>
                    <a:lnTo>
                      <a:pt x="1885784" y="63500"/>
                    </a:lnTo>
                    <a:lnTo>
                      <a:pt x="1875472" y="65836"/>
                    </a:lnTo>
                    <a:lnTo>
                      <a:pt x="1875472" y="101600"/>
                    </a:lnTo>
                    <a:lnTo>
                      <a:pt x="1868208" y="114300"/>
                    </a:lnTo>
                    <a:lnTo>
                      <a:pt x="1852841" y="114300"/>
                    </a:lnTo>
                    <a:lnTo>
                      <a:pt x="1819059" y="127000"/>
                    </a:lnTo>
                    <a:lnTo>
                      <a:pt x="1810753" y="127000"/>
                    </a:lnTo>
                    <a:lnTo>
                      <a:pt x="1820341" y="114300"/>
                    </a:lnTo>
                    <a:lnTo>
                      <a:pt x="1839175" y="114300"/>
                    </a:lnTo>
                    <a:lnTo>
                      <a:pt x="1874799" y="101600"/>
                    </a:lnTo>
                    <a:lnTo>
                      <a:pt x="1875472" y="101600"/>
                    </a:lnTo>
                    <a:lnTo>
                      <a:pt x="1875472" y="65836"/>
                    </a:lnTo>
                    <a:lnTo>
                      <a:pt x="1829511" y="76200"/>
                    </a:lnTo>
                    <a:lnTo>
                      <a:pt x="1817890" y="88900"/>
                    </a:lnTo>
                    <a:lnTo>
                      <a:pt x="1794497" y="88900"/>
                    </a:lnTo>
                    <a:lnTo>
                      <a:pt x="1747520" y="114300"/>
                    </a:lnTo>
                    <a:lnTo>
                      <a:pt x="1699945" y="127000"/>
                    </a:lnTo>
                    <a:lnTo>
                      <a:pt x="1606080" y="177800"/>
                    </a:lnTo>
                    <a:lnTo>
                      <a:pt x="1560334" y="203200"/>
                    </a:lnTo>
                    <a:lnTo>
                      <a:pt x="1516430" y="228600"/>
                    </a:lnTo>
                    <a:lnTo>
                      <a:pt x="1473847" y="254000"/>
                    </a:lnTo>
                    <a:lnTo>
                      <a:pt x="1434985" y="279400"/>
                    </a:lnTo>
                    <a:lnTo>
                      <a:pt x="1443062" y="279400"/>
                    </a:lnTo>
                    <a:lnTo>
                      <a:pt x="1437233" y="292100"/>
                    </a:lnTo>
                    <a:lnTo>
                      <a:pt x="1426933" y="292100"/>
                    </a:lnTo>
                    <a:lnTo>
                      <a:pt x="1416723" y="304800"/>
                    </a:lnTo>
                    <a:lnTo>
                      <a:pt x="1406740" y="304800"/>
                    </a:lnTo>
                    <a:lnTo>
                      <a:pt x="1397152" y="317500"/>
                    </a:lnTo>
                    <a:lnTo>
                      <a:pt x="1387970" y="330200"/>
                    </a:lnTo>
                    <a:lnTo>
                      <a:pt x="1379004" y="330200"/>
                    </a:lnTo>
                    <a:lnTo>
                      <a:pt x="1370266" y="342900"/>
                    </a:lnTo>
                    <a:lnTo>
                      <a:pt x="1361782" y="342900"/>
                    </a:lnTo>
                    <a:lnTo>
                      <a:pt x="1353566" y="355600"/>
                    </a:lnTo>
                    <a:lnTo>
                      <a:pt x="1345641" y="355600"/>
                    </a:lnTo>
                    <a:lnTo>
                      <a:pt x="1338033" y="368300"/>
                    </a:lnTo>
                    <a:lnTo>
                      <a:pt x="1330756" y="368300"/>
                    </a:lnTo>
                    <a:lnTo>
                      <a:pt x="1324152" y="381000"/>
                    </a:lnTo>
                    <a:lnTo>
                      <a:pt x="1312037" y="381000"/>
                    </a:lnTo>
                    <a:lnTo>
                      <a:pt x="1306550" y="393700"/>
                    </a:lnTo>
                    <a:lnTo>
                      <a:pt x="1288923" y="406400"/>
                    </a:lnTo>
                    <a:lnTo>
                      <a:pt x="1279474" y="406400"/>
                    </a:lnTo>
                    <a:lnTo>
                      <a:pt x="1280223" y="404355"/>
                    </a:lnTo>
                    <a:lnTo>
                      <a:pt x="1278623" y="406400"/>
                    </a:lnTo>
                    <a:lnTo>
                      <a:pt x="1274470" y="406400"/>
                    </a:lnTo>
                    <a:lnTo>
                      <a:pt x="1269212" y="419100"/>
                    </a:lnTo>
                    <a:lnTo>
                      <a:pt x="1257922" y="419100"/>
                    </a:lnTo>
                    <a:lnTo>
                      <a:pt x="1252067" y="431800"/>
                    </a:lnTo>
                    <a:lnTo>
                      <a:pt x="1246162" y="431800"/>
                    </a:lnTo>
                    <a:lnTo>
                      <a:pt x="1233703" y="457200"/>
                    </a:lnTo>
                    <a:lnTo>
                      <a:pt x="1220431" y="469900"/>
                    </a:lnTo>
                    <a:lnTo>
                      <a:pt x="1206423" y="482600"/>
                    </a:lnTo>
                    <a:lnTo>
                      <a:pt x="1191768" y="495300"/>
                    </a:lnTo>
                    <a:lnTo>
                      <a:pt x="1131379" y="571500"/>
                    </a:lnTo>
                    <a:lnTo>
                      <a:pt x="1116063" y="584200"/>
                    </a:lnTo>
                    <a:lnTo>
                      <a:pt x="1100531" y="609600"/>
                    </a:lnTo>
                    <a:lnTo>
                      <a:pt x="1084859" y="622300"/>
                    </a:lnTo>
                    <a:lnTo>
                      <a:pt x="1069098" y="647700"/>
                    </a:lnTo>
                    <a:lnTo>
                      <a:pt x="1038644" y="685800"/>
                    </a:lnTo>
                    <a:lnTo>
                      <a:pt x="1010132" y="736600"/>
                    </a:lnTo>
                    <a:lnTo>
                      <a:pt x="984364" y="787400"/>
                    </a:lnTo>
                    <a:lnTo>
                      <a:pt x="962113" y="825500"/>
                    </a:lnTo>
                    <a:lnTo>
                      <a:pt x="956970" y="838200"/>
                    </a:lnTo>
                    <a:lnTo>
                      <a:pt x="951903" y="850900"/>
                    </a:lnTo>
                    <a:lnTo>
                      <a:pt x="946962" y="863600"/>
                    </a:lnTo>
                    <a:lnTo>
                      <a:pt x="942174" y="876300"/>
                    </a:lnTo>
                    <a:lnTo>
                      <a:pt x="938110" y="876300"/>
                    </a:lnTo>
                    <a:lnTo>
                      <a:pt x="926604" y="914400"/>
                    </a:lnTo>
                    <a:lnTo>
                      <a:pt x="919568" y="939800"/>
                    </a:lnTo>
                    <a:lnTo>
                      <a:pt x="916292" y="939800"/>
                    </a:lnTo>
                    <a:lnTo>
                      <a:pt x="913307" y="952500"/>
                    </a:lnTo>
                    <a:lnTo>
                      <a:pt x="910818" y="965200"/>
                    </a:lnTo>
                    <a:lnTo>
                      <a:pt x="908469" y="977900"/>
                    </a:lnTo>
                    <a:lnTo>
                      <a:pt x="906259" y="977900"/>
                    </a:lnTo>
                    <a:lnTo>
                      <a:pt x="904189" y="990600"/>
                    </a:lnTo>
                    <a:lnTo>
                      <a:pt x="892873" y="1041400"/>
                    </a:lnTo>
                    <a:lnTo>
                      <a:pt x="883932" y="1092200"/>
                    </a:lnTo>
                    <a:lnTo>
                      <a:pt x="876833" y="1155700"/>
                    </a:lnTo>
                    <a:lnTo>
                      <a:pt x="871016" y="1206500"/>
                    </a:lnTo>
                    <a:lnTo>
                      <a:pt x="867397" y="1257300"/>
                    </a:lnTo>
                    <a:lnTo>
                      <a:pt x="865720" y="1282700"/>
                    </a:lnTo>
                    <a:lnTo>
                      <a:pt x="864997" y="1308100"/>
                    </a:lnTo>
                    <a:lnTo>
                      <a:pt x="863688" y="1358900"/>
                    </a:lnTo>
                    <a:lnTo>
                      <a:pt x="864247" y="1409700"/>
                    </a:lnTo>
                    <a:lnTo>
                      <a:pt x="865555" y="1460500"/>
                    </a:lnTo>
                    <a:lnTo>
                      <a:pt x="868045" y="1511300"/>
                    </a:lnTo>
                    <a:lnTo>
                      <a:pt x="871588" y="1562100"/>
                    </a:lnTo>
                    <a:lnTo>
                      <a:pt x="876096" y="1612900"/>
                    </a:lnTo>
                    <a:lnTo>
                      <a:pt x="881481" y="1663700"/>
                    </a:lnTo>
                    <a:lnTo>
                      <a:pt x="887641" y="1714500"/>
                    </a:lnTo>
                    <a:lnTo>
                      <a:pt x="894461" y="1765300"/>
                    </a:lnTo>
                    <a:lnTo>
                      <a:pt x="899134" y="1789328"/>
                    </a:lnTo>
                    <a:lnTo>
                      <a:pt x="896810" y="1765300"/>
                    </a:lnTo>
                    <a:lnTo>
                      <a:pt x="894727" y="1739900"/>
                    </a:lnTo>
                    <a:lnTo>
                      <a:pt x="893254" y="1714500"/>
                    </a:lnTo>
                    <a:lnTo>
                      <a:pt x="895134" y="1701800"/>
                    </a:lnTo>
                    <a:lnTo>
                      <a:pt x="896734" y="1689100"/>
                    </a:lnTo>
                    <a:lnTo>
                      <a:pt x="898131" y="1676400"/>
                    </a:lnTo>
                    <a:lnTo>
                      <a:pt x="899401" y="1676400"/>
                    </a:lnTo>
                    <a:lnTo>
                      <a:pt x="901192" y="1663700"/>
                    </a:lnTo>
                    <a:lnTo>
                      <a:pt x="902550" y="1651000"/>
                    </a:lnTo>
                    <a:lnTo>
                      <a:pt x="906106" y="1651000"/>
                    </a:lnTo>
                    <a:lnTo>
                      <a:pt x="908761" y="1663700"/>
                    </a:lnTo>
                    <a:lnTo>
                      <a:pt x="912507" y="1689100"/>
                    </a:lnTo>
                    <a:lnTo>
                      <a:pt x="917968" y="1727200"/>
                    </a:lnTo>
                    <a:lnTo>
                      <a:pt x="913841" y="1689100"/>
                    </a:lnTo>
                    <a:lnTo>
                      <a:pt x="910209" y="1663700"/>
                    </a:lnTo>
                    <a:lnTo>
                      <a:pt x="908126" y="1651000"/>
                    </a:lnTo>
                    <a:lnTo>
                      <a:pt x="903960" y="1625600"/>
                    </a:lnTo>
                    <a:lnTo>
                      <a:pt x="900201" y="1587500"/>
                    </a:lnTo>
                    <a:lnTo>
                      <a:pt x="899058" y="1549400"/>
                    </a:lnTo>
                    <a:lnTo>
                      <a:pt x="898829" y="1524000"/>
                    </a:lnTo>
                    <a:lnTo>
                      <a:pt x="898982" y="1511300"/>
                    </a:lnTo>
                    <a:lnTo>
                      <a:pt x="899439" y="1498600"/>
                    </a:lnTo>
                    <a:lnTo>
                      <a:pt x="900785" y="1473200"/>
                    </a:lnTo>
                    <a:lnTo>
                      <a:pt x="902474" y="1498600"/>
                    </a:lnTo>
                    <a:lnTo>
                      <a:pt x="905040" y="1511300"/>
                    </a:lnTo>
                    <a:lnTo>
                      <a:pt x="908278" y="1524000"/>
                    </a:lnTo>
                    <a:lnTo>
                      <a:pt x="912025" y="1524000"/>
                    </a:lnTo>
                    <a:lnTo>
                      <a:pt x="914031" y="1511300"/>
                    </a:lnTo>
                    <a:lnTo>
                      <a:pt x="916089" y="1511300"/>
                    </a:lnTo>
                    <a:lnTo>
                      <a:pt x="920305" y="1485900"/>
                    </a:lnTo>
                    <a:lnTo>
                      <a:pt x="921359" y="1473200"/>
                    </a:lnTo>
                    <a:lnTo>
                      <a:pt x="922388" y="1460500"/>
                    </a:lnTo>
                    <a:lnTo>
                      <a:pt x="924585" y="1435100"/>
                    </a:lnTo>
                    <a:lnTo>
                      <a:pt x="927481" y="1409700"/>
                    </a:lnTo>
                    <a:lnTo>
                      <a:pt x="930478" y="1384300"/>
                    </a:lnTo>
                    <a:lnTo>
                      <a:pt x="934478" y="1320800"/>
                    </a:lnTo>
                    <a:lnTo>
                      <a:pt x="939609" y="1270000"/>
                    </a:lnTo>
                    <a:lnTo>
                      <a:pt x="945908" y="1219200"/>
                    </a:lnTo>
                    <a:lnTo>
                      <a:pt x="953414" y="1168400"/>
                    </a:lnTo>
                    <a:lnTo>
                      <a:pt x="962177" y="1117600"/>
                    </a:lnTo>
                    <a:lnTo>
                      <a:pt x="972223" y="1066800"/>
                    </a:lnTo>
                    <a:lnTo>
                      <a:pt x="983627" y="1028700"/>
                    </a:lnTo>
                    <a:lnTo>
                      <a:pt x="996442" y="977900"/>
                    </a:lnTo>
                    <a:lnTo>
                      <a:pt x="1010729" y="927100"/>
                    </a:lnTo>
                    <a:lnTo>
                      <a:pt x="1026553" y="889000"/>
                    </a:lnTo>
                    <a:lnTo>
                      <a:pt x="1044003" y="838200"/>
                    </a:lnTo>
                    <a:lnTo>
                      <a:pt x="1063155" y="800100"/>
                    </a:lnTo>
                    <a:lnTo>
                      <a:pt x="1070698" y="774700"/>
                    </a:lnTo>
                    <a:lnTo>
                      <a:pt x="1078395" y="762000"/>
                    </a:lnTo>
                    <a:lnTo>
                      <a:pt x="1086535" y="749300"/>
                    </a:lnTo>
                    <a:lnTo>
                      <a:pt x="1113218" y="698500"/>
                    </a:lnTo>
                    <a:lnTo>
                      <a:pt x="1122210" y="685800"/>
                    </a:lnTo>
                    <a:lnTo>
                      <a:pt x="1125359" y="673100"/>
                    </a:lnTo>
                    <a:lnTo>
                      <a:pt x="1128661" y="673100"/>
                    </a:lnTo>
                    <a:lnTo>
                      <a:pt x="1131900" y="660400"/>
                    </a:lnTo>
                    <a:lnTo>
                      <a:pt x="1171321" y="609600"/>
                    </a:lnTo>
                    <a:lnTo>
                      <a:pt x="1181798" y="596900"/>
                    </a:lnTo>
                    <a:lnTo>
                      <a:pt x="1192491" y="571500"/>
                    </a:lnTo>
                    <a:lnTo>
                      <a:pt x="1214170" y="546100"/>
                    </a:lnTo>
                    <a:lnTo>
                      <a:pt x="1244663" y="508000"/>
                    </a:lnTo>
                    <a:lnTo>
                      <a:pt x="1276908" y="469900"/>
                    </a:lnTo>
                    <a:lnTo>
                      <a:pt x="1311084" y="431800"/>
                    </a:lnTo>
                    <a:lnTo>
                      <a:pt x="1347381" y="393700"/>
                    </a:lnTo>
                    <a:lnTo>
                      <a:pt x="1385989" y="355600"/>
                    </a:lnTo>
                    <a:lnTo>
                      <a:pt x="1427086" y="317500"/>
                    </a:lnTo>
                    <a:lnTo>
                      <a:pt x="1445717" y="317500"/>
                    </a:lnTo>
                    <a:lnTo>
                      <a:pt x="1462659" y="304800"/>
                    </a:lnTo>
                    <a:lnTo>
                      <a:pt x="1483893" y="292100"/>
                    </a:lnTo>
                    <a:lnTo>
                      <a:pt x="1496148" y="279400"/>
                    </a:lnTo>
                    <a:lnTo>
                      <a:pt x="1509560" y="266700"/>
                    </a:lnTo>
                    <a:lnTo>
                      <a:pt x="1523898" y="266700"/>
                    </a:lnTo>
                    <a:lnTo>
                      <a:pt x="1538922" y="254000"/>
                    </a:lnTo>
                    <a:lnTo>
                      <a:pt x="1546707" y="254000"/>
                    </a:lnTo>
                    <a:lnTo>
                      <a:pt x="1554632" y="241300"/>
                    </a:lnTo>
                    <a:lnTo>
                      <a:pt x="1562735" y="241300"/>
                    </a:lnTo>
                    <a:lnTo>
                      <a:pt x="1571078" y="228600"/>
                    </a:lnTo>
                    <a:lnTo>
                      <a:pt x="1643507" y="190500"/>
                    </a:lnTo>
                    <a:lnTo>
                      <a:pt x="1662912" y="190500"/>
                    </a:lnTo>
                    <a:lnTo>
                      <a:pt x="1722056" y="152400"/>
                    </a:lnTo>
                    <a:lnTo>
                      <a:pt x="1742084" y="152400"/>
                    </a:lnTo>
                    <a:lnTo>
                      <a:pt x="1752130" y="139700"/>
                    </a:lnTo>
                    <a:lnTo>
                      <a:pt x="1762099" y="139700"/>
                    </a:lnTo>
                    <a:lnTo>
                      <a:pt x="1801202" y="127000"/>
                    </a:lnTo>
                    <a:lnTo>
                      <a:pt x="1810118" y="127000"/>
                    </a:lnTo>
                    <a:lnTo>
                      <a:pt x="1801990" y="138391"/>
                    </a:lnTo>
                    <a:lnTo>
                      <a:pt x="1879612" y="114300"/>
                    </a:lnTo>
                    <a:lnTo>
                      <a:pt x="1918385" y="101600"/>
                    </a:lnTo>
                    <a:lnTo>
                      <a:pt x="1954377" y="76200"/>
                    </a:lnTo>
                    <a:lnTo>
                      <a:pt x="1975167" y="76200"/>
                    </a:lnTo>
                    <a:lnTo>
                      <a:pt x="1994649" y="63500"/>
                    </a:lnTo>
                    <a:lnTo>
                      <a:pt x="2044915" y="63500"/>
                    </a:lnTo>
                    <a:lnTo>
                      <a:pt x="2058974" y="50800"/>
                    </a:lnTo>
                    <a:lnTo>
                      <a:pt x="2119947" y="50800"/>
                    </a:lnTo>
                    <a:lnTo>
                      <a:pt x="2099500" y="63500"/>
                    </a:lnTo>
                    <a:lnTo>
                      <a:pt x="2052815" y="63500"/>
                    </a:lnTo>
                    <a:lnTo>
                      <a:pt x="2041906" y="76200"/>
                    </a:lnTo>
                    <a:lnTo>
                      <a:pt x="2101189" y="76200"/>
                    </a:lnTo>
                    <a:lnTo>
                      <a:pt x="2139137" y="63500"/>
                    </a:lnTo>
                    <a:lnTo>
                      <a:pt x="2172144" y="63500"/>
                    </a:lnTo>
                    <a:lnTo>
                      <a:pt x="2201608" y="50800"/>
                    </a:lnTo>
                    <a:close/>
                  </a:path>
                  <a:path w="4514850" h="7121525">
                    <a:moveTo>
                      <a:pt x="2211336" y="3754818"/>
                    </a:moveTo>
                    <a:lnTo>
                      <a:pt x="2203056" y="3742372"/>
                    </a:lnTo>
                    <a:lnTo>
                      <a:pt x="2194598" y="3729101"/>
                    </a:lnTo>
                    <a:lnTo>
                      <a:pt x="2192223" y="3726802"/>
                    </a:lnTo>
                    <a:lnTo>
                      <a:pt x="2202205" y="3747287"/>
                    </a:lnTo>
                    <a:lnTo>
                      <a:pt x="2211336" y="3754818"/>
                    </a:lnTo>
                    <a:close/>
                  </a:path>
                  <a:path w="4514850" h="7121525">
                    <a:moveTo>
                      <a:pt x="2213584" y="3756698"/>
                    </a:moveTo>
                    <a:lnTo>
                      <a:pt x="2211336" y="3754818"/>
                    </a:lnTo>
                    <a:lnTo>
                      <a:pt x="2212835" y="3756850"/>
                    </a:lnTo>
                    <a:lnTo>
                      <a:pt x="2213368" y="3757053"/>
                    </a:lnTo>
                    <a:lnTo>
                      <a:pt x="2213584" y="3756698"/>
                    </a:lnTo>
                    <a:close/>
                  </a:path>
                  <a:path w="4514850" h="7121525">
                    <a:moveTo>
                      <a:pt x="2349919" y="42811"/>
                    </a:moveTo>
                    <a:lnTo>
                      <a:pt x="2339479" y="42633"/>
                    </a:lnTo>
                    <a:lnTo>
                      <a:pt x="2319934" y="42545"/>
                    </a:lnTo>
                    <a:lnTo>
                      <a:pt x="2310752" y="42583"/>
                    </a:lnTo>
                    <a:lnTo>
                      <a:pt x="2349919" y="42811"/>
                    </a:lnTo>
                    <a:close/>
                  </a:path>
                  <a:path w="4514850" h="7121525">
                    <a:moveTo>
                      <a:pt x="2365057" y="0"/>
                    </a:moveTo>
                    <a:lnTo>
                      <a:pt x="2260054" y="0"/>
                    </a:lnTo>
                    <a:lnTo>
                      <a:pt x="2180933" y="12700"/>
                    </a:lnTo>
                    <a:lnTo>
                      <a:pt x="2361577" y="12700"/>
                    </a:lnTo>
                    <a:lnTo>
                      <a:pt x="2365057" y="0"/>
                    </a:lnTo>
                    <a:close/>
                  </a:path>
                  <a:path w="4514850" h="7121525">
                    <a:moveTo>
                      <a:pt x="2627465" y="5330101"/>
                    </a:moveTo>
                    <a:lnTo>
                      <a:pt x="2625547" y="5327548"/>
                    </a:lnTo>
                    <a:lnTo>
                      <a:pt x="2615285" y="5316461"/>
                    </a:lnTo>
                    <a:lnTo>
                      <a:pt x="2627465" y="5330101"/>
                    </a:lnTo>
                    <a:close/>
                  </a:path>
                  <a:path w="4514850" h="7121525">
                    <a:moveTo>
                      <a:pt x="2710992" y="63500"/>
                    </a:moveTo>
                    <a:lnTo>
                      <a:pt x="2690380" y="50800"/>
                    </a:lnTo>
                    <a:lnTo>
                      <a:pt x="2670772" y="50800"/>
                    </a:lnTo>
                    <a:lnTo>
                      <a:pt x="2710992" y="63500"/>
                    </a:lnTo>
                    <a:close/>
                  </a:path>
                  <a:path w="4514850" h="7121525">
                    <a:moveTo>
                      <a:pt x="2763012" y="142608"/>
                    </a:moveTo>
                    <a:lnTo>
                      <a:pt x="2719222" y="128765"/>
                    </a:lnTo>
                    <a:lnTo>
                      <a:pt x="2667812" y="114503"/>
                    </a:lnTo>
                    <a:lnTo>
                      <a:pt x="2610815" y="101460"/>
                    </a:lnTo>
                    <a:lnTo>
                      <a:pt x="2550490" y="90805"/>
                    </a:lnTo>
                    <a:lnTo>
                      <a:pt x="2489174" y="83553"/>
                    </a:lnTo>
                    <a:lnTo>
                      <a:pt x="2468930" y="82054"/>
                    </a:lnTo>
                    <a:lnTo>
                      <a:pt x="2471915" y="62318"/>
                    </a:lnTo>
                    <a:lnTo>
                      <a:pt x="2434183" y="58877"/>
                    </a:lnTo>
                    <a:lnTo>
                      <a:pt x="2416225" y="57785"/>
                    </a:lnTo>
                    <a:lnTo>
                      <a:pt x="2402967" y="57861"/>
                    </a:lnTo>
                    <a:lnTo>
                      <a:pt x="2384920" y="58686"/>
                    </a:lnTo>
                    <a:lnTo>
                      <a:pt x="2380373" y="60286"/>
                    </a:lnTo>
                    <a:lnTo>
                      <a:pt x="2368321" y="62763"/>
                    </a:lnTo>
                    <a:lnTo>
                      <a:pt x="2361120" y="63614"/>
                    </a:lnTo>
                    <a:lnTo>
                      <a:pt x="2351214" y="64376"/>
                    </a:lnTo>
                    <a:lnTo>
                      <a:pt x="2337612" y="65112"/>
                    </a:lnTo>
                    <a:lnTo>
                      <a:pt x="2319375" y="65582"/>
                    </a:lnTo>
                    <a:lnTo>
                      <a:pt x="2265134" y="65468"/>
                    </a:lnTo>
                    <a:lnTo>
                      <a:pt x="2226868" y="66903"/>
                    </a:lnTo>
                    <a:lnTo>
                      <a:pt x="2260092" y="66052"/>
                    </a:lnTo>
                    <a:lnTo>
                      <a:pt x="2293010" y="67233"/>
                    </a:lnTo>
                    <a:lnTo>
                      <a:pt x="2261489" y="67614"/>
                    </a:lnTo>
                    <a:lnTo>
                      <a:pt x="2165235" y="73660"/>
                    </a:lnTo>
                    <a:lnTo>
                      <a:pt x="2158784" y="74676"/>
                    </a:lnTo>
                    <a:lnTo>
                      <a:pt x="2091880" y="82562"/>
                    </a:lnTo>
                    <a:lnTo>
                      <a:pt x="2071204" y="85458"/>
                    </a:lnTo>
                    <a:lnTo>
                      <a:pt x="2008174" y="96901"/>
                    </a:lnTo>
                    <a:lnTo>
                      <a:pt x="1923440" y="116789"/>
                    </a:lnTo>
                    <a:lnTo>
                      <a:pt x="1820354" y="148640"/>
                    </a:lnTo>
                    <a:lnTo>
                      <a:pt x="1743671" y="179031"/>
                    </a:lnTo>
                    <a:lnTo>
                      <a:pt x="1708302" y="195618"/>
                    </a:lnTo>
                    <a:lnTo>
                      <a:pt x="1674761" y="211734"/>
                    </a:lnTo>
                    <a:lnTo>
                      <a:pt x="1665097" y="212026"/>
                    </a:lnTo>
                    <a:lnTo>
                      <a:pt x="1629448" y="227888"/>
                    </a:lnTo>
                    <a:lnTo>
                      <a:pt x="1593621" y="243370"/>
                    </a:lnTo>
                    <a:lnTo>
                      <a:pt x="1583397" y="242544"/>
                    </a:lnTo>
                    <a:lnTo>
                      <a:pt x="1535671" y="273392"/>
                    </a:lnTo>
                    <a:lnTo>
                      <a:pt x="1490535" y="305549"/>
                    </a:lnTo>
                    <a:lnTo>
                      <a:pt x="1448739" y="338124"/>
                    </a:lnTo>
                    <a:lnTo>
                      <a:pt x="1411046" y="370205"/>
                    </a:lnTo>
                    <a:lnTo>
                      <a:pt x="1378204" y="400926"/>
                    </a:lnTo>
                    <a:lnTo>
                      <a:pt x="1350975" y="429361"/>
                    </a:lnTo>
                    <a:lnTo>
                      <a:pt x="1330096" y="454634"/>
                    </a:lnTo>
                    <a:lnTo>
                      <a:pt x="1312303" y="470573"/>
                    </a:lnTo>
                    <a:lnTo>
                      <a:pt x="1281950" y="502094"/>
                    </a:lnTo>
                    <a:lnTo>
                      <a:pt x="1243457" y="544779"/>
                    </a:lnTo>
                    <a:lnTo>
                      <a:pt x="1188021" y="612698"/>
                    </a:lnTo>
                    <a:lnTo>
                      <a:pt x="1184059" y="618299"/>
                    </a:lnTo>
                    <a:lnTo>
                      <a:pt x="1167574" y="639927"/>
                    </a:lnTo>
                    <a:lnTo>
                      <a:pt x="1130769" y="687006"/>
                    </a:lnTo>
                    <a:lnTo>
                      <a:pt x="1136548" y="682713"/>
                    </a:lnTo>
                    <a:lnTo>
                      <a:pt x="1134770" y="690638"/>
                    </a:lnTo>
                    <a:lnTo>
                      <a:pt x="1129639" y="703808"/>
                    </a:lnTo>
                    <a:lnTo>
                      <a:pt x="1125410" y="715251"/>
                    </a:lnTo>
                    <a:lnTo>
                      <a:pt x="1123759" y="720763"/>
                    </a:lnTo>
                    <a:lnTo>
                      <a:pt x="1125397" y="720483"/>
                    </a:lnTo>
                    <a:lnTo>
                      <a:pt x="1145273" y="690930"/>
                    </a:lnTo>
                    <a:lnTo>
                      <a:pt x="1168590" y="659485"/>
                    </a:lnTo>
                    <a:lnTo>
                      <a:pt x="1190332" y="629691"/>
                    </a:lnTo>
                    <a:lnTo>
                      <a:pt x="1203477" y="612025"/>
                    </a:lnTo>
                    <a:lnTo>
                      <a:pt x="1197737" y="620141"/>
                    </a:lnTo>
                    <a:lnTo>
                      <a:pt x="1194358" y="627087"/>
                    </a:lnTo>
                    <a:lnTo>
                      <a:pt x="1188935" y="635266"/>
                    </a:lnTo>
                    <a:lnTo>
                      <a:pt x="1198397" y="624014"/>
                    </a:lnTo>
                    <a:lnTo>
                      <a:pt x="1234135" y="584009"/>
                    </a:lnTo>
                    <a:lnTo>
                      <a:pt x="1257528" y="556882"/>
                    </a:lnTo>
                    <a:lnTo>
                      <a:pt x="1300441" y="509130"/>
                    </a:lnTo>
                    <a:lnTo>
                      <a:pt x="1313662" y="493979"/>
                    </a:lnTo>
                    <a:lnTo>
                      <a:pt x="1327061" y="479310"/>
                    </a:lnTo>
                    <a:lnTo>
                      <a:pt x="1369225" y="435660"/>
                    </a:lnTo>
                    <a:lnTo>
                      <a:pt x="1374178" y="430733"/>
                    </a:lnTo>
                    <a:lnTo>
                      <a:pt x="1378991" y="425475"/>
                    </a:lnTo>
                    <a:lnTo>
                      <a:pt x="1409915" y="398018"/>
                    </a:lnTo>
                    <a:lnTo>
                      <a:pt x="1438198" y="373926"/>
                    </a:lnTo>
                    <a:lnTo>
                      <a:pt x="1453502" y="364121"/>
                    </a:lnTo>
                    <a:lnTo>
                      <a:pt x="1452168" y="367461"/>
                    </a:lnTo>
                    <a:lnTo>
                      <a:pt x="1439799" y="379679"/>
                    </a:lnTo>
                    <a:lnTo>
                      <a:pt x="1403908" y="413321"/>
                    </a:lnTo>
                    <a:lnTo>
                      <a:pt x="1390967" y="425678"/>
                    </a:lnTo>
                    <a:lnTo>
                      <a:pt x="1388452" y="429145"/>
                    </a:lnTo>
                    <a:lnTo>
                      <a:pt x="1401686" y="419252"/>
                    </a:lnTo>
                    <a:lnTo>
                      <a:pt x="1427505" y="396608"/>
                    </a:lnTo>
                    <a:lnTo>
                      <a:pt x="1441640" y="384479"/>
                    </a:lnTo>
                    <a:lnTo>
                      <a:pt x="1524215" y="321805"/>
                    </a:lnTo>
                    <a:lnTo>
                      <a:pt x="1580426" y="285623"/>
                    </a:lnTo>
                    <a:lnTo>
                      <a:pt x="1657172" y="241503"/>
                    </a:lnTo>
                    <a:lnTo>
                      <a:pt x="1746910" y="196748"/>
                    </a:lnTo>
                    <a:lnTo>
                      <a:pt x="1792401" y="177050"/>
                    </a:lnTo>
                    <a:lnTo>
                      <a:pt x="1813420" y="167474"/>
                    </a:lnTo>
                    <a:lnTo>
                      <a:pt x="1826958" y="160807"/>
                    </a:lnTo>
                    <a:lnTo>
                      <a:pt x="1838744" y="155511"/>
                    </a:lnTo>
                    <a:lnTo>
                      <a:pt x="1851317" y="148742"/>
                    </a:lnTo>
                    <a:lnTo>
                      <a:pt x="1855000" y="145313"/>
                    </a:lnTo>
                    <a:lnTo>
                      <a:pt x="1852790" y="143243"/>
                    </a:lnTo>
                    <a:lnTo>
                      <a:pt x="1893455" y="129857"/>
                    </a:lnTo>
                    <a:lnTo>
                      <a:pt x="1952459" y="115062"/>
                    </a:lnTo>
                    <a:lnTo>
                      <a:pt x="2004072" y="106654"/>
                    </a:lnTo>
                    <a:lnTo>
                      <a:pt x="2030755" y="104927"/>
                    </a:lnTo>
                    <a:lnTo>
                      <a:pt x="2049830" y="99542"/>
                    </a:lnTo>
                    <a:lnTo>
                      <a:pt x="2093709" y="89560"/>
                    </a:lnTo>
                    <a:lnTo>
                      <a:pt x="2144230" y="82080"/>
                    </a:lnTo>
                    <a:lnTo>
                      <a:pt x="2259063" y="74079"/>
                    </a:lnTo>
                    <a:lnTo>
                      <a:pt x="2289365" y="74637"/>
                    </a:lnTo>
                    <a:lnTo>
                      <a:pt x="2350909" y="76441"/>
                    </a:lnTo>
                    <a:lnTo>
                      <a:pt x="2412301" y="80797"/>
                    </a:lnTo>
                    <a:lnTo>
                      <a:pt x="2472880" y="87769"/>
                    </a:lnTo>
                    <a:lnTo>
                      <a:pt x="2549360" y="100164"/>
                    </a:lnTo>
                    <a:lnTo>
                      <a:pt x="2617965" y="114541"/>
                    </a:lnTo>
                    <a:lnTo>
                      <a:pt x="2721445" y="139369"/>
                    </a:lnTo>
                    <a:lnTo>
                      <a:pt x="2751226" y="144907"/>
                    </a:lnTo>
                    <a:lnTo>
                      <a:pt x="2763012" y="142608"/>
                    </a:lnTo>
                    <a:close/>
                  </a:path>
                  <a:path w="4514850" h="7121525">
                    <a:moveTo>
                      <a:pt x="2906903" y="127000"/>
                    </a:moveTo>
                    <a:lnTo>
                      <a:pt x="2870339" y="101600"/>
                    </a:lnTo>
                    <a:lnTo>
                      <a:pt x="2905252" y="127000"/>
                    </a:lnTo>
                    <a:lnTo>
                      <a:pt x="2906903" y="127000"/>
                    </a:lnTo>
                    <a:close/>
                  </a:path>
                  <a:path w="4514850" h="7121525">
                    <a:moveTo>
                      <a:pt x="2993961" y="165100"/>
                    </a:moveTo>
                    <a:lnTo>
                      <a:pt x="2981629" y="152400"/>
                    </a:lnTo>
                    <a:lnTo>
                      <a:pt x="2991802" y="165100"/>
                    </a:lnTo>
                    <a:lnTo>
                      <a:pt x="2993961" y="165100"/>
                    </a:lnTo>
                    <a:close/>
                  </a:path>
                  <a:path w="4514850" h="7121525">
                    <a:moveTo>
                      <a:pt x="3007576" y="175831"/>
                    </a:moveTo>
                    <a:lnTo>
                      <a:pt x="3002038" y="165100"/>
                    </a:lnTo>
                    <a:lnTo>
                      <a:pt x="2993961" y="165100"/>
                    </a:lnTo>
                    <a:lnTo>
                      <a:pt x="3007576" y="175831"/>
                    </a:lnTo>
                    <a:close/>
                  </a:path>
                  <a:path w="4514850" h="7121525">
                    <a:moveTo>
                      <a:pt x="3164611" y="5942038"/>
                    </a:moveTo>
                    <a:lnTo>
                      <a:pt x="3160395" y="5936932"/>
                    </a:lnTo>
                    <a:lnTo>
                      <a:pt x="3154959" y="5930773"/>
                    </a:lnTo>
                    <a:lnTo>
                      <a:pt x="3148622" y="5923851"/>
                    </a:lnTo>
                    <a:lnTo>
                      <a:pt x="3141713" y="5916434"/>
                    </a:lnTo>
                    <a:lnTo>
                      <a:pt x="3164611" y="5942038"/>
                    </a:lnTo>
                    <a:close/>
                  </a:path>
                  <a:path w="4514850" h="7121525">
                    <a:moveTo>
                      <a:pt x="3246767" y="355600"/>
                    </a:moveTo>
                    <a:lnTo>
                      <a:pt x="3243567" y="342900"/>
                    </a:lnTo>
                    <a:lnTo>
                      <a:pt x="3235782" y="342900"/>
                    </a:lnTo>
                    <a:lnTo>
                      <a:pt x="3224022" y="330200"/>
                    </a:lnTo>
                    <a:lnTo>
                      <a:pt x="3216833" y="317500"/>
                    </a:lnTo>
                    <a:lnTo>
                      <a:pt x="3208680" y="317500"/>
                    </a:lnTo>
                    <a:lnTo>
                      <a:pt x="3199727" y="304800"/>
                    </a:lnTo>
                    <a:lnTo>
                      <a:pt x="3190163" y="292100"/>
                    </a:lnTo>
                    <a:lnTo>
                      <a:pt x="3180067" y="292100"/>
                    </a:lnTo>
                    <a:lnTo>
                      <a:pt x="3169488" y="279400"/>
                    </a:lnTo>
                    <a:lnTo>
                      <a:pt x="3158388" y="266700"/>
                    </a:lnTo>
                    <a:lnTo>
                      <a:pt x="3146780" y="266700"/>
                    </a:lnTo>
                    <a:lnTo>
                      <a:pt x="3122993" y="241300"/>
                    </a:lnTo>
                    <a:lnTo>
                      <a:pt x="3110915" y="241300"/>
                    </a:lnTo>
                    <a:lnTo>
                      <a:pt x="3098647" y="228600"/>
                    </a:lnTo>
                    <a:lnTo>
                      <a:pt x="3051200" y="203200"/>
                    </a:lnTo>
                    <a:lnTo>
                      <a:pt x="3029343" y="190500"/>
                    </a:lnTo>
                    <a:lnTo>
                      <a:pt x="3010065" y="177800"/>
                    </a:lnTo>
                    <a:lnTo>
                      <a:pt x="3007576" y="175831"/>
                    </a:lnTo>
                    <a:lnTo>
                      <a:pt x="3008592" y="177800"/>
                    </a:lnTo>
                    <a:lnTo>
                      <a:pt x="3007728" y="177800"/>
                    </a:lnTo>
                    <a:lnTo>
                      <a:pt x="2990989" y="165100"/>
                    </a:lnTo>
                    <a:lnTo>
                      <a:pt x="2974022" y="152400"/>
                    </a:lnTo>
                    <a:lnTo>
                      <a:pt x="2956953" y="152400"/>
                    </a:lnTo>
                    <a:lnTo>
                      <a:pt x="2939923" y="139700"/>
                    </a:lnTo>
                    <a:lnTo>
                      <a:pt x="2922625" y="127000"/>
                    </a:lnTo>
                    <a:lnTo>
                      <a:pt x="2920784" y="127000"/>
                    </a:lnTo>
                    <a:lnTo>
                      <a:pt x="2916440" y="139700"/>
                    </a:lnTo>
                    <a:lnTo>
                      <a:pt x="2898356" y="127000"/>
                    </a:lnTo>
                    <a:lnTo>
                      <a:pt x="2878378" y="127000"/>
                    </a:lnTo>
                    <a:lnTo>
                      <a:pt x="2870860" y="114300"/>
                    </a:lnTo>
                    <a:lnTo>
                      <a:pt x="2837815" y="114300"/>
                    </a:lnTo>
                    <a:lnTo>
                      <a:pt x="2803906" y="101600"/>
                    </a:lnTo>
                    <a:lnTo>
                      <a:pt x="2773210" y="88900"/>
                    </a:lnTo>
                    <a:lnTo>
                      <a:pt x="2751175" y="76200"/>
                    </a:lnTo>
                    <a:lnTo>
                      <a:pt x="2726080" y="76200"/>
                    </a:lnTo>
                    <a:lnTo>
                      <a:pt x="2700007" y="63500"/>
                    </a:lnTo>
                    <a:lnTo>
                      <a:pt x="2675090" y="63500"/>
                    </a:lnTo>
                    <a:lnTo>
                      <a:pt x="2653246" y="50800"/>
                    </a:lnTo>
                    <a:lnTo>
                      <a:pt x="2670772" y="50800"/>
                    </a:lnTo>
                    <a:lnTo>
                      <a:pt x="2628277" y="38100"/>
                    </a:lnTo>
                    <a:lnTo>
                      <a:pt x="2628138" y="38100"/>
                    </a:lnTo>
                    <a:lnTo>
                      <a:pt x="2648902" y="50800"/>
                    </a:lnTo>
                    <a:lnTo>
                      <a:pt x="2627680" y="50800"/>
                    </a:lnTo>
                    <a:lnTo>
                      <a:pt x="2628138" y="38100"/>
                    </a:lnTo>
                    <a:lnTo>
                      <a:pt x="2584196" y="38100"/>
                    </a:lnTo>
                    <a:lnTo>
                      <a:pt x="2539212" y="25400"/>
                    </a:lnTo>
                    <a:lnTo>
                      <a:pt x="2482519" y="25400"/>
                    </a:lnTo>
                    <a:lnTo>
                      <a:pt x="2459875" y="12700"/>
                    </a:lnTo>
                    <a:lnTo>
                      <a:pt x="2384945" y="12700"/>
                    </a:lnTo>
                    <a:lnTo>
                      <a:pt x="2397150" y="25400"/>
                    </a:lnTo>
                    <a:lnTo>
                      <a:pt x="2284603" y="25400"/>
                    </a:lnTo>
                    <a:lnTo>
                      <a:pt x="2247874" y="38100"/>
                    </a:lnTo>
                    <a:lnTo>
                      <a:pt x="2393061" y="38100"/>
                    </a:lnTo>
                    <a:lnTo>
                      <a:pt x="2413343" y="25400"/>
                    </a:lnTo>
                    <a:lnTo>
                      <a:pt x="2457856" y="38100"/>
                    </a:lnTo>
                    <a:lnTo>
                      <a:pt x="2502611" y="38100"/>
                    </a:lnTo>
                    <a:lnTo>
                      <a:pt x="2547302" y="50800"/>
                    </a:lnTo>
                    <a:lnTo>
                      <a:pt x="2613634" y="63500"/>
                    </a:lnTo>
                    <a:lnTo>
                      <a:pt x="2635415" y="63500"/>
                    </a:lnTo>
                    <a:lnTo>
                      <a:pt x="2720568" y="88900"/>
                    </a:lnTo>
                    <a:lnTo>
                      <a:pt x="2741257" y="88900"/>
                    </a:lnTo>
                    <a:lnTo>
                      <a:pt x="2761462" y="101600"/>
                    </a:lnTo>
                    <a:lnTo>
                      <a:pt x="2813723" y="114300"/>
                    </a:lnTo>
                    <a:lnTo>
                      <a:pt x="2862872" y="127000"/>
                    </a:lnTo>
                    <a:lnTo>
                      <a:pt x="2908401" y="152400"/>
                    </a:lnTo>
                    <a:lnTo>
                      <a:pt x="2949778" y="177800"/>
                    </a:lnTo>
                    <a:lnTo>
                      <a:pt x="2986468" y="190500"/>
                    </a:lnTo>
                    <a:lnTo>
                      <a:pt x="3017964" y="215900"/>
                    </a:lnTo>
                    <a:lnTo>
                      <a:pt x="3067837" y="241300"/>
                    </a:lnTo>
                    <a:lnTo>
                      <a:pt x="3105264" y="266700"/>
                    </a:lnTo>
                    <a:lnTo>
                      <a:pt x="3133585" y="279400"/>
                    </a:lnTo>
                    <a:lnTo>
                      <a:pt x="3156127" y="292100"/>
                    </a:lnTo>
                    <a:lnTo>
                      <a:pt x="3195167" y="317500"/>
                    </a:lnTo>
                    <a:lnTo>
                      <a:pt x="3217405" y="330200"/>
                    </a:lnTo>
                    <a:lnTo>
                      <a:pt x="3244786" y="355600"/>
                    </a:lnTo>
                    <a:lnTo>
                      <a:pt x="3246767" y="355600"/>
                    </a:lnTo>
                    <a:close/>
                  </a:path>
                  <a:path w="4514850" h="7121525">
                    <a:moveTo>
                      <a:pt x="3470059" y="778878"/>
                    </a:moveTo>
                    <a:lnTo>
                      <a:pt x="3460775" y="765251"/>
                    </a:lnTo>
                    <a:lnTo>
                      <a:pt x="3453739" y="755599"/>
                    </a:lnTo>
                    <a:lnTo>
                      <a:pt x="3448507" y="749185"/>
                    </a:lnTo>
                    <a:lnTo>
                      <a:pt x="3444595" y="745248"/>
                    </a:lnTo>
                    <a:lnTo>
                      <a:pt x="3451212" y="753452"/>
                    </a:lnTo>
                    <a:lnTo>
                      <a:pt x="3457537" y="761885"/>
                    </a:lnTo>
                    <a:lnTo>
                      <a:pt x="3463760" y="770407"/>
                    </a:lnTo>
                    <a:lnTo>
                      <a:pt x="3470059" y="778878"/>
                    </a:lnTo>
                    <a:close/>
                  </a:path>
                  <a:path w="4514850" h="7121525">
                    <a:moveTo>
                      <a:pt x="3506546" y="6346355"/>
                    </a:moveTo>
                    <a:lnTo>
                      <a:pt x="3502495" y="6342812"/>
                    </a:lnTo>
                    <a:lnTo>
                      <a:pt x="3499434" y="6342850"/>
                    </a:lnTo>
                    <a:lnTo>
                      <a:pt x="3506546" y="6346355"/>
                    </a:lnTo>
                    <a:close/>
                  </a:path>
                  <a:path w="4514850" h="7121525">
                    <a:moveTo>
                      <a:pt x="3744696" y="6518961"/>
                    </a:moveTo>
                    <a:lnTo>
                      <a:pt x="3728389" y="6505143"/>
                    </a:lnTo>
                    <a:lnTo>
                      <a:pt x="3712629" y="6492087"/>
                    </a:lnTo>
                    <a:lnTo>
                      <a:pt x="3697884" y="6480175"/>
                    </a:lnTo>
                    <a:lnTo>
                      <a:pt x="3684651" y="6469786"/>
                    </a:lnTo>
                    <a:lnTo>
                      <a:pt x="3744696" y="6518961"/>
                    </a:lnTo>
                    <a:close/>
                  </a:path>
                  <a:path w="4514850" h="7121525">
                    <a:moveTo>
                      <a:pt x="4231564" y="6540525"/>
                    </a:moveTo>
                    <a:lnTo>
                      <a:pt x="4203141" y="6508483"/>
                    </a:lnTo>
                    <a:lnTo>
                      <a:pt x="4187101" y="6491275"/>
                    </a:lnTo>
                    <a:lnTo>
                      <a:pt x="4180687" y="6485585"/>
                    </a:lnTo>
                    <a:lnTo>
                      <a:pt x="4181119" y="6488125"/>
                    </a:lnTo>
                    <a:lnTo>
                      <a:pt x="4194137" y="6502082"/>
                    </a:lnTo>
                    <a:lnTo>
                      <a:pt x="4206900" y="6515532"/>
                    </a:lnTo>
                    <a:lnTo>
                      <a:pt x="4219384" y="6528384"/>
                    </a:lnTo>
                    <a:lnTo>
                      <a:pt x="4231564" y="6540525"/>
                    </a:lnTo>
                    <a:close/>
                  </a:path>
                  <a:path w="4514850" h="7121525">
                    <a:moveTo>
                      <a:pt x="4514329" y="7096023"/>
                    </a:moveTo>
                    <a:lnTo>
                      <a:pt x="4500905" y="7087717"/>
                    </a:lnTo>
                    <a:lnTo>
                      <a:pt x="4512678" y="7095210"/>
                    </a:lnTo>
                    <a:lnTo>
                      <a:pt x="4514329" y="7096303"/>
                    </a:lnTo>
                    <a:lnTo>
                      <a:pt x="4514329" y="7096023"/>
                    </a:lnTo>
                    <a:close/>
                  </a:path>
                  <a:path w="4514850" h="7121525">
                    <a:moveTo>
                      <a:pt x="4514329" y="7045680"/>
                    </a:moveTo>
                    <a:lnTo>
                      <a:pt x="4411269" y="6972020"/>
                    </a:lnTo>
                    <a:lnTo>
                      <a:pt x="4368063" y="6941921"/>
                    </a:lnTo>
                    <a:lnTo>
                      <a:pt x="4315244" y="6905180"/>
                    </a:lnTo>
                    <a:lnTo>
                      <a:pt x="4294746" y="6890271"/>
                    </a:lnTo>
                    <a:lnTo>
                      <a:pt x="4279989" y="6879069"/>
                    </a:lnTo>
                    <a:lnTo>
                      <a:pt x="4276077" y="6876097"/>
                    </a:lnTo>
                    <a:lnTo>
                      <a:pt x="4259504" y="6862991"/>
                    </a:lnTo>
                    <a:lnTo>
                      <a:pt x="4245305" y="6851294"/>
                    </a:lnTo>
                    <a:lnTo>
                      <a:pt x="4265701" y="6871919"/>
                    </a:lnTo>
                    <a:lnTo>
                      <a:pt x="4270349" y="6879069"/>
                    </a:lnTo>
                    <a:lnTo>
                      <a:pt x="4265841" y="6878155"/>
                    </a:lnTo>
                    <a:lnTo>
                      <a:pt x="4254690" y="6872579"/>
                    </a:lnTo>
                    <a:lnTo>
                      <a:pt x="4253344" y="6872427"/>
                    </a:lnTo>
                    <a:lnTo>
                      <a:pt x="4288663" y="6902628"/>
                    </a:lnTo>
                    <a:lnTo>
                      <a:pt x="4338561" y="6941921"/>
                    </a:lnTo>
                    <a:lnTo>
                      <a:pt x="4285907" y="6915188"/>
                    </a:lnTo>
                    <a:lnTo>
                      <a:pt x="4233964" y="6887197"/>
                    </a:lnTo>
                    <a:lnTo>
                      <a:pt x="4155783" y="6827736"/>
                    </a:lnTo>
                    <a:lnTo>
                      <a:pt x="4120502" y="6800443"/>
                    </a:lnTo>
                    <a:lnTo>
                      <a:pt x="4116933" y="6797688"/>
                    </a:lnTo>
                    <a:lnTo>
                      <a:pt x="4078617" y="6766954"/>
                    </a:lnTo>
                    <a:lnTo>
                      <a:pt x="4064647" y="6760235"/>
                    </a:lnTo>
                    <a:lnTo>
                      <a:pt x="4014482" y="6729120"/>
                    </a:lnTo>
                    <a:lnTo>
                      <a:pt x="4007243" y="6727152"/>
                    </a:lnTo>
                    <a:lnTo>
                      <a:pt x="4031208" y="6749174"/>
                    </a:lnTo>
                    <a:lnTo>
                      <a:pt x="4045369" y="6759118"/>
                    </a:lnTo>
                    <a:lnTo>
                      <a:pt x="4063149" y="6771818"/>
                    </a:lnTo>
                    <a:lnTo>
                      <a:pt x="4082453" y="6786016"/>
                    </a:lnTo>
                    <a:lnTo>
                      <a:pt x="4101198" y="6800443"/>
                    </a:lnTo>
                    <a:lnTo>
                      <a:pt x="4085158" y="6792760"/>
                    </a:lnTo>
                    <a:lnTo>
                      <a:pt x="4058450" y="6775310"/>
                    </a:lnTo>
                    <a:lnTo>
                      <a:pt x="4025620" y="6752107"/>
                    </a:lnTo>
                    <a:lnTo>
                      <a:pt x="3991165" y="6727152"/>
                    </a:lnTo>
                    <a:lnTo>
                      <a:pt x="3959733" y="6704508"/>
                    </a:lnTo>
                    <a:lnTo>
                      <a:pt x="3924452" y="6681241"/>
                    </a:lnTo>
                    <a:lnTo>
                      <a:pt x="3924376" y="6683349"/>
                    </a:lnTo>
                    <a:lnTo>
                      <a:pt x="3970769" y="6721716"/>
                    </a:lnTo>
                    <a:lnTo>
                      <a:pt x="4057319" y="6786016"/>
                    </a:lnTo>
                    <a:lnTo>
                      <a:pt x="4101261" y="6816852"/>
                    </a:lnTo>
                    <a:lnTo>
                      <a:pt x="4153928" y="6849262"/>
                    </a:lnTo>
                    <a:lnTo>
                      <a:pt x="4269486" y="6935737"/>
                    </a:lnTo>
                    <a:lnTo>
                      <a:pt x="4286301" y="6948183"/>
                    </a:lnTo>
                    <a:lnTo>
                      <a:pt x="4332656" y="6981990"/>
                    </a:lnTo>
                    <a:lnTo>
                      <a:pt x="4359783" y="7002196"/>
                    </a:lnTo>
                    <a:lnTo>
                      <a:pt x="4383925" y="7020522"/>
                    </a:lnTo>
                    <a:lnTo>
                      <a:pt x="4405096" y="7036981"/>
                    </a:lnTo>
                    <a:lnTo>
                      <a:pt x="4427994" y="7050075"/>
                    </a:lnTo>
                    <a:lnTo>
                      <a:pt x="4467606" y="7068515"/>
                    </a:lnTo>
                    <a:lnTo>
                      <a:pt x="4496117" y="7084669"/>
                    </a:lnTo>
                    <a:lnTo>
                      <a:pt x="4465218" y="7065124"/>
                    </a:lnTo>
                    <a:lnTo>
                      <a:pt x="4470260" y="7047090"/>
                    </a:lnTo>
                    <a:lnTo>
                      <a:pt x="4455604" y="7038975"/>
                    </a:lnTo>
                    <a:lnTo>
                      <a:pt x="4441431" y="7030352"/>
                    </a:lnTo>
                    <a:lnTo>
                      <a:pt x="4427525" y="7021309"/>
                    </a:lnTo>
                    <a:lnTo>
                      <a:pt x="4413694" y="7011937"/>
                    </a:lnTo>
                    <a:lnTo>
                      <a:pt x="4355884" y="6972020"/>
                    </a:lnTo>
                    <a:lnTo>
                      <a:pt x="4456404" y="7028459"/>
                    </a:lnTo>
                    <a:lnTo>
                      <a:pt x="4514329" y="7059015"/>
                    </a:lnTo>
                    <a:lnTo>
                      <a:pt x="4514329" y="7045680"/>
                    </a:lnTo>
                    <a:close/>
                  </a:path>
                </a:pathLst>
              </a:custGeom>
              <a:grpFill/>
            </p:spPr>
            <p:txBody>
              <a:bodyPr wrap="square" lIns="0" tIns="0" rIns="0" bIns="0" rtlCol="0"/>
              <a:lstStyle/>
              <a:p>
                <a:endParaRPr/>
              </a:p>
            </p:txBody>
          </p:sp>
          <p:pic>
            <p:nvPicPr>
              <p:cNvPr id="162" name="object 162"/>
              <p:cNvPicPr/>
              <p:nvPr/>
            </p:nvPicPr>
            <p:blipFill>
              <a:blip r:embed="rId19" cstate="print"/>
              <a:stretch>
                <a:fillRect/>
              </a:stretch>
            </p:blipFill>
            <p:spPr>
              <a:xfrm>
                <a:off x="18705173" y="10310357"/>
                <a:ext cx="77702" cy="64649"/>
              </a:xfrm>
              <a:prstGeom prst="rect">
                <a:avLst/>
              </a:prstGeom>
              <a:grpFill/>
            </p:spPr>
          </p:pic>
          <p:sp>
            <p:nvSpPr>
              <p:cNvPr id="163" name="object 163"/>
              <p:cNvSpPr/>
              <p:nvPr/>
            </p:nvSpPr>
            <p:spPr>
              <a:xfrm>
                <a:off x="15349594" y="8511163"/>
                <a:ext cx="4345938" cy="2421255"/>
              </a:xfrm>
              <a:custGeom>
                <a:avLst/>
                <a:gdLst/>
                <a:ahLst/>
                <a:cxnLst/>
                <a:rect l="l" t="t" r="r" b="b"/>
                <a:pathLst>
                  <a:path w="4345940" h="2421254">
                    <a:moveTo>
                      <a:pt x="6642" y="730580"/>
                    </a:moveTo>
                    <a:lnTo>
                      <a:pt x="5270" y="724763"/>
                    </a:lnTo>
                    <a:lnTo>
                      <a:pt x="3733" y="717499"/>
                    </a:lnTo>
                    <a:lnTo>
                      <a:pt x="1993" y="708456"/>
                    </a:lnTo>
                    <a:lnTo>
                      <a:pt x="0" y="697306"/>
                    </a:lnTo>
                    <a:lnTo>
                      <a:pt x="2120" y="709345"/>
                    </a:lnTo>
                    <a:lnTo>
                      <a:pt x="3911" y="718616"/>
                    </a:lnTo>
                    <a:lnTo>
                      <a:pt x="5397" y="725551"/>
                    </a:lnTo>
                    <a:lnTo>
                      <a:pt x="6642" y="730580"/>
                    </a:lnTo>
                    <a:close/>
                  </a:path>
                  <a:path w="4345940" h="2421254">
                    <a:moveTo>
                      <a:pt x="7467" y="733069"/>
                    </a:moveTo>
                    <a:lnTo>
                      <a:pt x="7137" y="732307"/>
                    </a:lnTo>
                    <a:lnTo>
                      <a:pt x="6642" y="730580"/>
                    </a:lnTo>
                    <a:lnTo>
                      <a:pt x="7200" y="733094"/>
                    </a:lnTo>
                    <a:lnTo>
                      <a:pt x="7467" y="733069"/>
                    </a:lnTo>
                    <a:close/>
                  </a:path>
                  <a:path w="4345940" h="2421254">
                    <a:moveTo>
                      <a:pt x="7924" y="734263"/>
                    </a:moveTo>
                    <a:lnTo>
                      <a:pt x="7531" y="733069"/>
                    </a:lnTo>
                    <a:lnTo>
                      <a:pt x="7556" y="733285"/>
                    </a:lnTo>
                    <a:lnTo>
                      <a:pt x="7924" y="734263"/>
                    </a:lnTo>
                    <a:close/>
                  </a:path>
                  <a:path w="4345940" h="2421254">
                    <a:moveTo>
                      <a:pt x="8369" y="735203"/>
                    </a:moveTo>
                    <a:lnTo>
                      <a:pt x="8293" y="734720"/>
                    </a:lnTo>
                    <a:lnTo>
                      <a:pt x="7924" y="734263"/>
                    </a:lnTo>
                    <a:lnTo>
                      <a:pt x="8369" y="735203"/>
                    </a:lnTo>
                    <a:close/>
                  </a:path>
                  <a:path w="4345940" h="2421254">
                    <a:moveTo>
                      <a:pt x="9029" y="734720"/>
                    </a:moveTo>
                    <a:lnTo>
                      <a:pt x="8674" y="734733"/>
                    </a:lnTo>
                    <a:lnTo>
                      <a:pt x="8458" y="735076"/>
                    </a:lnTo>
                    <a:lnTo>
                      <a:pt x="8788" y="735965"/>
                    </a:lnTo>
                    <a:lnTo>
                      <a:pt x="9029" y="734720"/>
                    </a:lnTo>
                    <a:close/>
                  </a:path>
                  <a:path w="4345940" h="2421254">
                    <a:moveTo>
                      <a:pt x="9055" y="28816"/>
                    </a:moveTo>
                    <a:lnTo>
                      <a:pt x="7467" y="0"/>
                    </a:lnTo>
                    <a:lnTo>
                      <a:pt x="7404" y="14947"/>
                    </a:lnTo>
                    <a:lnTo>
                      <a:pt x="7658" y="24320"/>
                    </a:lnTo>
                    <a:lnTo>
                      <a:pt x="8229" y="28740"/>
                    </a:lnTo>
                    <a:lnTo>
                      <a:pt x="9055" y="28816"/>
                    </a:lnTo>
                    <a:close/>
                  </a:path>
                  <a:path w="4345940" h="2421254">
                    <a:moveTo>
                      <a:pt x="271487" y="887793"/>
                    </a:moveTo>
                    <a:lnTo>
                      <a:pt x="270230" y="880897"/>
                    </a:lnTo>
                    <a:lnTo>
                      <a:pt x="269748" y="880389"/>
                    </a:lnTo>
                    <a:lnTo>
                      <a:pt x="269887" y="884745"/>
                    </a:lnTo>
                    <a:lnTo>
                      <a:pt x="270471" y="892454"/>
                    </a:lnTo>
                    <a:lnTo>
                      <a:pt x="270852" y="891146"/>
                    </a:lnTo>
                    <a:lnTo>
                      <a:pt x="271297" y="890739"/>
                    </a:lnTo>
                    <a:lnTo>
                      <a:pt x="271487" y="887793"/>
                    </a:lnTo>
                    <a:close/>
                  </a:path>
                  <a:path w="4345940" h="2421254">
                    <a:moveTo>
                      <a:pt x="1873034" y="1358811"/>
                    </a:moveTo>
                    <a:lnTo>
                      <a:pt x="1858518" y="1323784"/>
                    </a:lnTo>
                    <a:lnTo>
                      <a:pt x="1850644" y="1305128"/>
                    </a:lnTo>
                    <a:lnTo>
                      <a:pt x="1842236" y="1285697"/>
                    </a:lnTo>
                    <a:lnTo>
                      <a:pt x="1851012" y="1307515"/>
                    </a:lnTo>
                    <a:lnTo>
                      <a:pt x="1858987" y="1326718"/>
                    </a:lnTo>
                    <a:lnTo>
                      <a:pt x="1866277" y="1343685"/>
                    </a:lnTo>
                    <a:lnTo>
                      <a:pt x="1873034" y="1358811"/>
                    </a:lnTo>
                    <a:close/>
                  </a:path>
                  <a:path w="4345940" h="2421254">
                    <a:moveTo>
                      <a:pt x="2211451" y="1639011"/>
                    </a:moveTo>
                    <a:lnTo>
                      <a:pt x="2211146" y="1634959"/>
                    </a:lnTo>
                    <a:lnTo>
                      <a:pt x="2209381" y="1629257"/>
                    </a:lnTo>
                    <a:lnTo>
                      <a:pt x="2206333" y="1622069"/>
                    </a:lnTo>
                    <a:lnTo>
                      <a:pt x="2202167" y="1613535"/>
                    </a:lnTo>
                    <a:lnTo>
                      <a:pt x="2203500" y="1618373"/>
                    </a:lnTo>
                    <a:lnTo>
                      <a:pt x="2205469" y="1624253"/>
                    </a:lnTo>
                    <a:lnTo>
                      <a:pt x="2208111" y="1631137"/>
                    </a:lnTo>
                    <a:lnTo>
                      <a:pt x="2211451" y="1639011"/>
                    </a:lnTo>
                    <a:close/>
                  </a:path>
                  <a:path w="4345940" h="2421254">
                    <a:moveTo>
                      <a:pt x="3695369" y="2002790"/>
                    </a:moveTo>
                    <a:lnTo>
                      <a:pt x="3695192" y="2002624"/>
                    </a:lnTo>
                    <a:lnTo>
                      <a:pt x="3693325" y="2001037"/>
                    </a:lnTo>
                    <a:lnTo>
                      <a:pt x="3693706" y="2001405"/>
                    </a:lnTo>
                    <a:lnTo>
                      <a:pt x="3695369" y="2002790"/>
                    </a:lnTo>
                    <a:close/>
                  </a:path>
                  <a:path w="4345940" h="2421254">
                    <a:moveTo>
                      <a:pt x="3815981" y="2184628"/>
                    </a:moveTo>
                    <a:lnTo>
                      <a:pt x="3801199" y="2172538"/>
                    </a:lnTo>
                    <a:lnTo>
                      <a:pt x="3805047" y="2176399"/>
                    </a:lnTo>
                    <a:lnTo>
                      <a:pt x="3808857" y="2179269"/>
                    </a:lnTo>
                    <a:lnTo>
                      <a:pt x="3813403" y="2182977"/>
                    </a:lnTo>
                    <a:lnTo>
                      <a:pt x="3815981" y="2184628"/>
                    </a:lnTo>
                    <a:close/>
                  </a:path>
                  <a:path w="4345940" h="2421254">
                    <a:moveTo>
                      <a:pt x="4345622" y="2420175"/>
                    </a:moveTo>
                    <a:lnTo>
                      <a:pt x="4339056" y="2412835"/>
                    </a:lnTo>
                    <a:lnTo>
                      <a:pt x="4313720" y="2390940"/>
                    </a:lnTo>
                    <a:lnTo>
                      <a:pt x="4234637" y="2332355"/>
                    </a:lnTo>
                    <a:lnTo>
                      <a:pt x="4076979" y="2210879"/>
                    </a:lnTo>
                    <a:lnTo>
                      <a:pt x="4029265" y="2173147"/>
                    </a:lnTo>
                    <a:lnTo>
                      <a:pt x="3998264" y="2148890"/>
                    </a:lnTo>
                    <a:lnTo>
                      <a:pt x="3937571" y="2102396"/>
                    </a:lnTo>
                    <a:lnTo>
                      <a:pt x="3878986" y="2057019"/>
                    </a:lnTo>
                    <a:lnTo>
                      <a:pt x="3849979" y="2034882"/>
                    </a:lnTo>
                    <a:lnTo>
                      <a:pt x="3820922" y="2013115"/>
                    </a:lnTo>
                    <a:lnTo>
                      <a:pt x="3791750" y="1991664"/>
                    </a:lnTo>
                    <a:lnTo>
                      <a:pt x="3916426" y="2098852"/>
                    </a:lnTo>
                    <a:lnTo>
                      <a:pt x="3996423" y="2165578"/>
                    </a:lnTo>
                    <a:lnTo>
                      <a:pt x="4040225" y="2202751"/>
                    </a:lnTo>
                    <a:lnTo>
                      <a:pt x="4061333" y="2220925"/>
                    </a:lnTo>
                    <a:lnTo>
                      <a:pt x="4121543" y="2271953"/>
                    </a:lnTo>
                    <a:lnTo>
                      <a:pt x="4139984" y="2288032"/>
                    </a:lnTo>
                    <a:lnTo>
                      <a:pt x="4091051" y="2263102"/>
                    </a:lnTo>
                    <a:lnTo>
                      <a:pt x="4047972" y="2222944"/>
                    </a:lnTo>
                    <a:lnTo>
                      <a:pt x="4007688" y="2187029"/>
                    </a:lnTo>
                    <a:lnTo>
                      <a:pt x="3969093" y="2153755"/>
                    </a:lnTo>
                    <a:lnTo>
                      <a:pt x="3892423" y="2088756"/>
                    </a:lnTo>
                    <a:lnTo>
                      <a:pt x="3852113" y="2053805"/>
                    </a:lnTo>
                    <a:lnTo>
                      <a:pt x="3808984" y="2015096"/>
                    </a:lnTo>
                    <a:lnTo>
                      <a:pt x="3896715" y="2096503"/>
                    </a:lnTo>
                    <a:lnTo>
                      <a:pt x="3926243" y="2123338"/>
                    </a:lnTo>
                    <a:lnTo>
                      <a:pt x="4045826" y="2229066"/>
                    </a:lnTo>
                    <a:lnTo>
                      <a:pt x="4078351" y="2260079"/>
                    </a:lnTo>
                    <a:lnTo>
                      <a:pt x="4095419" y="2277364"/>
                    </a:lnTo>
                    <a:lnTo>
                      <a:pt x="4098937" y="2282837"/>
                    </a:lnTo>
                    <a:lnTo>
                      <a:pt x="4090797" y="2278443"/>
                    </a:lnTo>
                    <a:lnTo>
                      <a:pt x="4048074" y="2246807"/>
                    </a:lnTo>
                    <a:lnTo>
                      <a:pt x="3984866" y="2195207"/>
                    </a:lnTo>
                    <a:lnTo>
                      <a:pt x="4000716" y="2209000"/>
                    </a:lnTo>
                    <a:lnTo>
                      <a:pt x="4014457" y="2221344"/>
                    </a:lnTo>
                    <a:lnTo>
                      <a:pt x="4024884" y="2231339"/>
                    </a:lnTo>
                    <a:lnTo>
                      <a:pt x="4030789" y="2238044"/>
                    </a:lnTo>
                    <a:lnTo>
                      <a:pt x="4046055" y="2248674"/>
                    </a:lnTo>
                    <a:lnTo>
                      <a:pt x="4148823" y="2323287"/>
                    </a:lnTo>
                    <a:lnTo>
                      <a:pt x="4172851" y="2339848"/>
                    </a:lnTo>
                    <a:lnTo>
                      <a:pt x="4177309" y="2340864"/>
                    </a:lnTo>
                    <a:lnTo>
                      <a:pt x="4153509" y="2319490"/>
                    </a:lnTo>
                    <a:lnTo>
                      <a:pt x="4092803" y="2268931"/>
                    </a:lnTo>
                    <a:lnTo>
                      <a:pt x="4103992" y="2272779"/>
                    </a:lnTo>
                    <a:lnTo>
                      <a:pt x="4123512" y="2285352"/>
                    </a:lnTo>
                    <a:lnTo>
                      <a:pt x="4149280" y="2304491"/>
                    </a:lnTo>
                    <a:lnTo>
                      <a:pt x="4179201" y="2328049"/>
                    </a:lnTo>
                    <a:lnTo>
                      <a:pt x="4211193" y="2353856"/>
                    </a:lnTo>
                    <a:lnTo>
                      <a:pt x="4243603" y="2379167"/>
                    </a:lnTo>
                    <a:lnTo>
                      <a:pt x="4274045" y="2402217"/>
                    </a:lnTo>
                    <a:lnTo>
                      <a:pt x="4300080" y="2421255"/>
                    </a:lnTo>
                    <a:lnTo>
                      <a:pt x="4286567" y="2407475"/>
                    </a:lnTo>
                    <a:lnTo>
                      <a:pt x="4296575" y="2411044"/>
                    </a:lnTo>
                    <a:lnTo>
                      <a:pt x="4312437" y="2418715"/>
                    </a:lnTo>
                    <a:lnTo>
                      <a:pt x="4316488" y="2417267"/>
                    </a:lnTo>
                    <a:lnTo>
                      <a:pt x="4264914" y="2381643"/>
                    </a:lnTo>
                    <a:lnTo>
                      <a:pt x="4250042" y="2371102"/>
                    </a:lnTo>
                    <a:lnTo>
                      <a:pt x="4234294" y="2359634"/>
                    </a:lnTo>
                    <a:lnTo>
                      <a:pt x="4217721" y="2346960"/>
                    </a:lnTo>
                    <a:lnTo>
                      <a:pt x="4200410" y="2332774"/>
                    </a:lnTo>
                    <a:lnTo>
                      <a:pt x="4197718" y="2327808"/>
                    </a:lnTo>
                    <a:lnTo>
                      <a:pt x="4202455" y="2329180"/>
                    </a:lnTo>
                    <a:lnTo>
                      <a:pt x="4248505" y="2360625"/>
                    </a:lnTo>
                    <a:lnTo>
                      <a:pt x="4292638" y="2393937"/>
                    </a:lnTo>
                    <a:lnTo>
                      <a:pt x="4314571" y="2411488"/>
                    </a:lnTo>
                    <a:lnTo>
                      <a:pt x="4299280" y="2396642"/>
                    </a:lnTo>
                    <a:lnTo>
                      <a:pt x="4299864" y="2394331"/>
                    </a:lnTo>
                    <a:lnTo>
                      <a:pt x="4310570" y="2400046"/>
                    </a:lnTo>
                    <a:lnTo>
                      <a:pt x="4339221" y="2417483"/>
                    </a:lnTo>
                    <a:lnTo>
                      <a:pt x="4345622" y="2420175"/>
                    </a:lnTo>
                    <a:close/>
                  </a:path>
                </a:pathLst>
              </a:custGeom>
              <a:grpFill/>
            </p:spPr>
            <p:txBody>
              <a:bodyPr wrap="square" lIns="0" tIns="0" rIns="0" bIns="0" rtlCol="0"/>
              <a:lstStyle/>
              <a:p>
                <a:endParaRPr/>
              </a:p>
            </p:txBody>
          </p:sp>
          <p:sp>
            <p:nvSpPr>
              <p:cNvPr id="165" name="object 165"/>
              <p:cNvSpPr/>
              <p:nvPr/>
            </p:nvSpPr>
            <p:spPr>
              <a:xfrm>
                <a:off x="15341642" y="4310854"/>
                <a:ext cx="4762496" cy="6997698"/>
              </a:xfrm>
              <a:custGeom>
                <a:avLst/>
                <a:gdLst/>
                <a:ahLst/>
                <a:cxnLst/>
                <a:rect l="l" t="t" r="r" b="b"/>
                <a:pathLst>
                  <a:path w="4762500" h="6997700">
                    <a:moveTo>
                      <a:pt x="126466" y="3603142"/>
                    </a:moveTo>
                    <a:lnTo>
                      <a:pt x="125107" y="3606800"/>
                    </a:lnTo>
                    <a:lnTo>
                      <a:pt x="119532" y="3632200"/>
                    </a:lnTo>
                    <a:lnTo>
                      <a:pt x="118186" y="3639756"/>
                    </a:lnTo>
                    <a:lnTo>
                      <a:pt x="123990" y="3619500"/>
                    </a:lnTo>
                    <a:lnTo>
                      <a:pt x="126466" y="3603142"/>
                    </a:lnTo>
                    <a:close/>
                  </a:path>
                  <a:path w="4762500" h="6997700">
                    <a:moveTo>
                      <a:pt x="131711" y="3581400"/>
                    </a:moveTo>
                    <a:lnTo>
                      <a:pt x="127838" y="3594100"/>
                    </a:lnTo>
                    <a:lnTo>
                      <a:pt x="126466" y="3603142"/>
                    </a:lnTo>
                    <a:lnTo>
                      <a:pt x="129806" y="3594100"/>
                    </a:lnTo>
                    <a:lnTo>
                      <a:pt x="131711" y="3581400"/>
                    </a:lnTo>
                    <a:close/>
                  </a:path>
                  <a:path w="4762500" h="6997700">
                    <a:moveTo>
                      <a:pt x="252260" y="5791200"/>
                    </a:moveTo>
                    <a:close/>
                  </a:path>
                  <a:path w="4762500" h="6997700">
                    <a:moveTo>
                      <a:pt x="254825" y="4110113"/>
                    </a:moveTo>
                    <a:lnTo>
                      <a:pt x="254203" y="4114800"/>
                    </a:lnTo>
                    <a:lnTo>
                      <a:pt x="253593" y="4127500"/>
                    </a:lnTo>
                    <a:lnTo>
                      <a:pt x="254825" y="4110113"/>
                    </a:lnTo>
                    <a:close/>
                  </a:path>
                  <a:path w="4762500" h="6997700">
                    <a:moveTo>
                      <a:pt x="326351" y="6407963"/>
                    </a:moveTo>
                    <a:lnTo>
                      <a:pt x="324307" y="6400800"/>
                    </a:lnTo>
                    <a:lnTo>
                      <a:pt x="320395" y="6393993"/>
                    </a:lnTo>
                    <a:lnTo>
                      <a:pt x="326351" y="6407963"/>
                    </a:lnTo>
                    <a:close/>
                  </a:path>
                  <a:path w="4762500" h="6997700">
                    <a:moveTo>
                      <a:pt x="338772" y="6451600"/>
                    </a:moveTo>
                    <a:lnTo>
                      <a:pt x="328714" y="6413500"/>
                    </a:lnTo>
                    <a:lnTo>
                      <a:pt x="326351" y="6407963"/>
                    </a:lnTo>
                    <a:lnTo>
                      <a:pt x="331571" y="6426200"/>
                    </a:lnTo>
                    <a:lnTo>
                      <a:pt x="338772" y="6451600"/>
                    </a:lnTo>
                    <a:close/>
                  </a:path>
                  <a:path w="4762500" h="6997700">
                    <a:moveTo>
                      <a:pt x="524154" y="3035300"/>
                    </a:moveTo>
                    <a:lnTo>
                      <a:pt x="522808" y="3035300"/>
                    </a:lnTo>
                    <a:lnTo>
                      <a:pt x="520433" y="3040316"/>
                    </a:lnTo>
                    <a:lnTo>
                      <a:pt x="524154" y="3035300"/>
                    </a:lnTo>
                    <a:close/>
                  </a:path>
                  <a:path w="4762500" h="6997700">
                    <a:moveTo>
                      <a:pt x="553669" y="6512903"/>
                    </a:moveTo>
                    <a:lnTo>
                      <a:pt x="544906" y="6489700"/>
                    </a:lnTo>
                    <a:lnTo>
                      <a:pt x="531050" y="6451600"/>
                    </a:lnTo>
                    <a:lnTo>
                      <a:pt x="542607" y="6489700"/>
                    </a:lnTo>
                    <a:lnTo>
                      <a:pt x="553669" y="6512903"/>
                    </a:lnTo>
                    <a:close/>
                  </a:path>
                  <a:path w="4762500" h="6997700">
                    <a:moveTo>
                      <a:pt x="555561" y="3262909"/>
                    </a:moveTo>
                    <a:lnTo>
                      <a:pt x="555053" y="3263900"/>
                    </a:lnTo>
                    <a:lnTo>
                      <a:pt x="550519" y="3276600"/>
                    </a:lnTo>
                    <a:lnTo>
                      <a:pt x="547573" y="3289300"/>
                    </a:lnTo>
                    <a:lnTo>
                      <a:pt x="548919" y="3289300"/>
                    </a:lnTo>
                    <a:lnTo>
                      <a:pt x="551637" y="3276600"/>
                    </a:lnTo>
                    <a:lnTo>
                      <a:pt x="555218" y="3263900"/>
                    </a:lnTo>
                    <a:lnTo>
                      <a:pt x="555561" y="3262909"/>
                    </a:lnTo>
                    <a:close/>
                  </a:path>
                  <a:path w="4762500" h="6997700">
                    <a:moveTo>
                      <a:pt x="555612" y="6518034"/>
                    </a:moveTo>
                    <a:lnTo>
                      <a:pt x="554723" y="6515100"/>
                    </a:lnTo>
                    <a:lnTo>
                      <a:pt x="553669" y="6512903"/>
                    </a:lnTo>
                    <a:lnTo>
                      <a:pt x="555612" y="6518034"/>
                    </a:lnTo>
                    <a:close/>
                  </a:path>
                  <a:path w="4762500" h="6997700">
                    <a:moveTo>
                      <a:pt x="561594" y="3251200"/>
                    </a:moveTo>
                    <a:lnTo>
                      <a:pt x="559663" y="3251200"/>
                    </a:lnTo>
                    <a:lnTo>
                      <a:pt x="555561" y="3262909"/>
                    </a:lnTo>
                    <a:lnTo>
                      <a:pt x="561594" y="3251200"/>
                    </a:lnTo>
                    <a:close/>
                  </a:path>
                  <a:path w="4762500" h="6997700">
                    <a:moveTo>
                      <a:pt x="564248" y="6376175"/>
                    </a:moveTo>
                    <a:lnTo>
                      <a:pt x="564045" y="6375400"/>
                    </a:lnTo>
                    <a:lnTo>
                      <a:pt x="558203" y="6362700"/>
                    </a:lnTo>
                    <a:lnTo>
                      <a:pt x="563841" y="6375400"/>
                    </a:lnTo>
                    <a:lnTo>
                      <a:pt x="564248" y="6376175"/>
                    </a:lnTo>
                    <a:close/>
                  </a:path>
                  <a:path w="4762500" h="6997700">
                    <a:moveTo>
                      <a:pt x="584530" y="6997700"/>
                    </a:moveTo>
                    <a:lnTo>
                      <a:pt x="573913" y="6985000"/>
                    </a:lnTo>
                    <a:lnTo>
                      <a:pt x="558139" y="6934200"/>
                    </a:lnTo>
                    <a:lnTo>
                      <a:pt x="542899" y="6896100"/>
                    </a:lnTo>
                    <a:lnTo>
                      <a:pt x="529577" y="6858000"/>
                    </a:lnTo>
                    <a:lnTo>
                      <a:pt x="518718" y="6819900"/>
                    </a:lnTo>
                    <a:lnTo>
                      <a:pt x="511340" y="6781800"/>
                    </a:lnTo>
                    <a:lnTo>
                      <a:pt x="508482" y="6769100"/>
                    </a:lnTo>
                    <a:lnTo>
                      <a:pt x="511175" y="6769100"/>
                    </a:lnTo>
                    <a:lnTo>
                      <a:pt x="501421" y="6756400"/>
                    </a:lnTo>
                    <a:lnTo>
                      <a:pt x="486994" y="6731000"/>
                    </a:lnTo>
                    <a:lnTo>
                      <a:pt x="469163" y="6680200"/>
                    </a:lnTo>
                    <a:lnTo>
                      <a:pt x="449148" y="6629400"/>
                    </a:lnTo>
                    <a:lnTo>
                      <a:pt x="428231" y="6565900"/>
                    </a:lnTo>
                    <a:lnTo>
                      <a:pt x="407644" y="6502400"/>
                    </a:lnTo>
                    <a:lnTo>
                      <a:pt x="388645" y="6438900"/>
                    </a:lnTo>
                    <a:lnTo>
                      <a:pt x="372478" y="6400800"/>
                    </a:lnTo>
                    <a:lnTo>
                      <a:pt x="359422" y="6350000"/>
                    </a:lnTo>
                    <a:lnTo>
                      <a:pt x="349605" y="6311900"/>
                    </a:lnTo>
                    <a:lnTo>
                      <a:pt x="345503" y="6299200"/>
                    </a:lnTo>
                    <a:lnTo>
                      <a:pt x="341896" y="6286500"/>
                    </a:lnTo>
                    <a:lnTo>
                      <a:pt x="338709" y="6273800"/>
                    </a:lnTo>
                    <a:lnTo>
                      <a:pt x="335915" y="6261100"/>
                    </a:lnTo>
                    <a:lnTo>
                      <a:pt x="331343" y="6235700"/>
                    </a:lnTo>
                    <a:lnTo>
                      <a:pt x="327812" y="6223000"/>
                    </a:lnTo>
                    <a:lnTo>
                      <a:pt x="324993" y="6197600"/>
                    </a:lnTo>
                    <a:lnTo>
                      <a:pt x="322541" y="6184900"/>
                    </a:lnTo>
                    <a:lnTo>
                      <a:pt x="317500" y="6159500"/>
                    </a:lnTo>
                    <a:lnTo>
                      <a:pt x="310375" y="6121400"/>
                    </a:lnTo>
                    <a:lnTo>
                      <a:pt x="301332" y="6083300"/>
                    </a:lnTo>
                    <a:lnTo>
                      <a:pt x="298323" y="6070600"/>
                    </a:lnTo>
                    <a:lnTo>
                      <a:pt x="278511" y="5994400"/>
                    </a:lnTo>
                    <a:lnTo>
                      <a:pt x="290995" y="6083300"/>
                    </a:lnTo>
                    <a:lnTo>
                      <a:pt x="280936" y="6045200"/>
                    </a:lnTo>
                    <a:lnTo>
                      <a:pt x="271399" y="6007100"/>
                    </a:lnTo>
                    <a:lnTo>
                      <a:pt x="262597" y="5981700"/>
                    </a:lnTo>
                    <a:lnTo>
                      <a:pt x="254723" y="5956300"/>
                    </a:lnTo>
                    <a:lnTo>
                      <a:pt x="226517" y="5842000"/>
                    </a:lnTo>
                    <a:lnTo>
                      <a:pt x="219735" y="5803900"/>
                    </a:lnTo>
                    <a:lnTo>
                      <a:pt x="216357" y="5791111"/>
                    </a:lnTo>
                    <a:lnTo>
                      <a:pt x="213144" y="5778500"/>
                    </a:lnTo>
                    <a:lnTo>
                      <a:pt x="205549" y="5740400"/>
                    </a:lnTo>
                    <a:lnTo>
                      <a:pt x="149428" y="5740400"/>
                    </a:lnTo>
                    <a:lnTo>
                      <a:pt x="141338" y="5740400"/>
                    </a:lnTo>
                    <a:lnTo>
                      <a:pt x="146685" y="5778500"/>
                    </a:lnTo>
                    <a:lnTo>
                      <a:pt x="152133" y="5816600"/>
                    </a:lnTo>
                    <a:lnTo>
                      <a:pt x="153060" y="5829300"/>
                    </a:lnTo>
                    <a:lnTo>
                      <a:pt x="184061" y="5930900"/>
                    </a:lnTo>
                    <a:lnTo>
                      <a:pt x="199758" y="5981700"/>
                    </a:lnTo>
                    <a:lnTo>
                      <a:pt x="215849" y="6032500"/>
                    </a:lnTo>
                    <a:lnTo>
                      <a:pt x="232537" y="6083300"/>
                    </a:lnTo>
                    <a:lnTo>
                      <a:pt x="255790" y="6172200"/>
                    </a:lnTo>
                    <a:lnTo>
                      <a:pt x="268871" y="6223000"/>
                    </a:lnTo>
                    <a:lnTo>
                      <a:pt x="282359" y="6273800"/>
                    </a:lnTo>
                    <a:lnTo>
                      <a:pt x="289179" y="6286500"/>
                    </a:lnTo>
                    <a:lnTo>
                      <a:pt x="296037" y="6311900"/>
                    </a:lnTo>
                    <a:lnTo>
                      <a:pt x="309778" y="6362700"/>
                    </a:lnTo>
                    <a:lnTo>
                      <a:pt x="317030" y="6388100"/>
                    </a:lnTo>
                    <a:lnTo>
                      <a:pt x="320395" y="6393993"/>
                    </a:lnTo>
                    <a:lnTo>
                      <a:pt x="317893" y="6388100"/>
                    </a:lnTo>
                    <a:lnTo>
                      <a:pt x="306539" y="6350000"/>
                    </a:lnTo>
                    <a:lnTo>
                      <a:pt x="294881" y="6299200"/>
                    </a:lnTo>
                    <a:lnTo>
                      <a:pt x="300913" y="6324600"/>
                    </a:lnTo>
                    <a:lnTo>
                      <a:pt x="306666" y="6337300"/>
                    </a:lnTo>
                    <a:lnTo>
                      <a:pt x="312166" y="6350000"/>
                    </a:lnTo>
                    <a:lnTo>
                      <a:pt x="317461" y="6362700"/>
                    </a:lnTo>
                    <a:lnTo>
                      <a:pt x="322821" y="6375400"/>
                    </a:lnTo>
                    <a:lnTo>
                      <a:pt x="327977" y="6388100"/>
                    </a:lnTo>
                    <a:lnTo>
                      <a:pt x="332968" y="6413500"/>
                    </a:lnTo>
                    <a:lnTo>
                      <a:pt x="337794" y="6426200"/>
                    </a:lnTo>
                    <a:lnTo>
                      <a:pt x="347052" y="6451600"/>
                    </a:lnTo>
                    <a:lnTo>
                      <a:pt x="355904" y="6489700"/>
                    </a:lnTo>
                    <a:lnTo>
                      <a:pt x="364490" y="6515100"/>
                    </a:lnTo>
                    <a:lnTo>
                      <a:pt x="372973" y="6553200"/>
                    </a:lnTo>
                    <a:lnTo>
                      <a:pt x="385191" y="6591300"/>
                    </a:lnTo>
                    <a:lnTo>
                      <a:pt x="397751" y="6629400"/>
                    </a:lnTo>
                    <a:lnTo>
                      <a:pt x="411162" y="6680200"/>
                    </a:lnTo>
                    <a:lnTo>
                      <a:pt x="425932" y="6731000"/>
                    </a:lnTo>
                    <a:lnTo>
                      <a:pt x="442569" y="6769100"/>
                    </a:lnTo>
                    <a:lnTo>
                      <a:pt x="461568" y="6819900"/>
                    </a:lnTo>
                    <a:lnTo>
                      <a:pt x="422300" y="6731000"/>
                    </a:lnTo>
                    <a:lnTo>
                      <a:pt x="437616" y="6781800"/>
                    </a:lnTo>
                    <a:lnTo>
                      <a:pt x="452767" y="6819900"/>
                    </a:lnTo>
                    <a:lnTo>
                      <a:pt x="467868" y="6870700"/>
                    </a:lnTo>
                    <a:lnTo>
                      <a:pt x="483019" y="6908800"/>
                    </a:lnTo>
                    <a:lnTo>
                      <a:pt x="498322" y="6946900"/>
                    </a:lnTo>
                    <a:lnTo>
                      <a:pt x="517715" y="6997700"/>
                    </a:lnTo>
                    <a:lnTo>
                      <a:pt x="543382" y="6997700"/>
                    </a:lnTo>
                    <a:lnTo>
                      <a:pt x="536905" y="6985000"/>
                    </a:lnTo>
                    <a:lnTo>
                      <a:pt x="503326" y="6896100"/>
                    </a:lnTo>
                    <a:lnTo>
                      <a:pt x="493407" y="6870700"/>
                    </a:lnTo>
                    <a:lnTo>
                      <a:pt x="482638" y="6832600"/>
                    </a:lnTo>
                    <a:lnTo>
                      <a:pt x="476783" y="6819900"/>
                    </a:lnTo>
                    <a:lnTo>
                      <a:pt x="470941" y="6807200"/>
                    </a:lnTo>
                    <a:lnTo>
                      <a:pt x="458241" y="6769100"/>
                    </a:lnTo>
                    <a:lnTo>
                      <a:pt x="480961" y="6819900"/>
                    </a:lnTo>
                    <a:lnTo>
                      <a:pt x="501827" y="6870700"/>
                    </a:lnTo>
                    <a:lnTo>
                      <a:pt x="521754" y="6908800"/>
                    </a:lnTo>
                    <a:lnTo>
                      <a:pt x="541731" y="6959600"/>
                    </a:lnTo>
                    <a:lnTo>
                      <a:pt x="561174" y="6997700"/>
                    </a:lnTo>
                    <a:lnTo>
                      <a:pt x="584530" y="6997700"/>
                    </a:lnTo>
                    <a:close/>
                  </a:path>
                  <a:path w="4762500" h="6997700">
                    <a:moveTo>
                      <a:pt x="656513" y="3064383"/>
                    </a:moveTo>
                    <a:lnTo>
                      <a:pt x="647382" y="3073400"/>
                    </a:lnTo>
                    <a:lnTo>
                      <a:pt x="652907" y="3073400"/>
                    </a:lnTo>
                    <a:lnTo>
                      <a:pt x="656513" y="3064383"/>
                    </a:lnTo>
                    <a:close/>
                  </a:path>
                  <a:path w="4762500" h="6997700">
                    <a:moveTo>
                      <a:pt x="660425" y="6681190"/>
                    </a:moveTo>
                    <a:lnTo>
                      <a:pt x="660171" y="6680200"/>
                    </a:lnTo>
                    <a:lnTo>
                      <a:pt x="660425" y="6681190"/>
                    </a:lnTo>
                    <a:close/>
                  </a:path>
                  <a:path w="4762500" h="6997700">
                    <a:moveTo>
                      <a:pt x="708406" y="6997700"/>
                    </a:moveTo>
                    <a:lnTo>
                      <a:pt x="701497" y="6985000"/>
                    </a:lnTo>
                    <a:lnTo>
                      <a:pt x="696442" y="6997700"/>
                    </a:lnTo>
                    <a:lnTo>
                      <a:pt x="708406" y="6997700"/>
                    </a:lnTo>
                    <a:close/>
                  </a:path>
                  <a:path w="4762500" h="6997700">
                    <a:moveTo>
                      <a:pt x="773087" y="2725470"/>
                    </a:moveTo>
                    <a:lnTo>
                      <a:pt x="767003" y="2730500"/>
                    </a:lnTo>
                    <a:lnTo>
                      <a:pt x="769950" y="2730500"/>
                    </a:lnTo>
                    <a:lnTo>
                      <a:pt x="773087" y="2725470"/>
                    </a:lnTo>
                    <a:close/>
                  </a:path>
                  <a:path w="4762500" h="6997700">
                    <a:moveTo>
                      <a:pt x="777671" y="2730500"/>
                    </a:moveTo>
                    <a:lnTo>
                      <a:pt x="771410" y="2730500"/>
                    </a:lnTo>
                    <a:lnTo>
                      <a:pt x="762000" y="2743200"/>
                    </a:lnTo>
                    <a:lnTo>
                      <a:pt x="758240" y="2748432"/>
                    </a:lnTo>
                    <a:lnTo>
                      <a:pt x="765721" y="2743200"/>
                    </a:lnTo>
                    <a:lnTo>
                      <a:pt x="777671" y="2730500"/>
                    </a:lnTo>
                    <a:close/>
                  </a:path>
                  <a:path w="4762500" h="6997700">
                    <a:moveTo>
                      <a:pt x="801598" y="2705100"/>
                    </a:moveTo>
                    <a:lnTo>
                      <a:pt x="777671" y="2730500"/>
                    </a:lnTo>
                    <a:lnTo>
                      <a:pt x="781189" y="2730500"/>
                    </a:lnTo>
                    <a:lnTo>
                      <a:pt x="791273" y="2717800"/>
                    </a:lnTo>
                    <a:lnTo>
                      <a:pt x="801598" y="2705100"/>
                    </a:lnTo>
                    <a:close/>
                  </a:path>
                  <a:path w="4762500" h="6997700">
                    <a:moveTo>
                      <a:pt x="859675" y="2643022"/>
                    </a:moveTo>
                    <a:lnTo>
                      <a:pt x="841984" y="2654300"/>
                    </a:lnTo>
                    <a:lnTo>
                      <a:pt x="822744" y="2667000"/>
                    </a:lnTo>
                    <a:lnTo>
                      <a:pt x="805027" y="2692400"/>
                    </a:lnTo>
                    <a:lnTo>
                      <a:pt x="789851" y="2705100"/>
                    </a:lnTo>
                    <a:lnTo>
                      <a:pt x="777862" y="2717800"/>
                    </a:lnTo>
                    <a:lnTo>
                      <a:pt x="773087" y="2725470"/>
                    </a:lnTo>
                    <a:lnTo>
                      <a:pt x="797687" y="2705100"/>
                    </a:lnTo>
                    <a:lnTo>
                      <a:pt x="828979" y="2679700"/>
                    </a:lnTo>
                    <a:lnTo>
                      <a:pt x="859675" y="2643022"/>
                    </a:lnTo>
                    <a:close/>
                  </a:path>
                  <a:path w="4762500" h="6997700">
                    <a:moveTo>
                      <a:pt x="863473" y="2639555"/>
                    </a:moveTo>
                    <a:lnTo>
                      <a:pt x="860856" y="2641600"/>
                    </a:lnTo>
                    <a:lnTo>
                      <a:pt x="859675" y="2643022"/>
                    </a:lnTo>
                    <a:lnTo>
                      <a:pt x="861885" y="2641600"/>
                    </a:lnTo>
                    <a:lnTo>
                      <a:pt x="863473" y="2639555"/>
                    </a:lnTo>
                    <a:close/>
                  </a:path>
                  <a:path w="4762500" h="6997700">
                    <a:moveTo>
                      <a:pt x="943216" y="2779090"/>
                    </a:moveTo>
                    <a:lnTo>
                      <a:pt x="938428" y="2781300"/>
                    </a:lnTo>
                    <a:lnTo>
                      <a:pt x="910424" y="2806700"/>
                    </a:lnTo>
                    <a:lnTo>
                      <a:pt x="881621" y="2832100"/>
                    </a:lnTo>
                    <a:lnTo>
                      <a:pt x="852360" y="2857030"/>
                    </a:lnTo>
                    <a:lnTo>
                      <a:pt x="852043" y="2857500"/>
                    </a:lnTo>
                    <a:lnTo>
                      <a:pt x="940816" y="2781300"/>
                    </a:lnTo>
                    <a:lnTo>
                      <a:pt x="943216" y="2779090"/>
                    </a:lnTo>
                    <a:close/>
                  </a:path>
                  <a:path w="4762500" h="6997700">
                    <a:moveTo>
                      <a:pt x="1086827" y="2451100"/>
                    </a:moveTo>
                    <a:lnTo>
                      <a:pt x="1083437" y="2451100"/>
                    </a:lnTo>
                    <a:lnTo>
                      <a:pt x="1072248" y="2463800"/>
                    </a:lnTo>
                    <a:lnTo>
                      <a:pt x="1025956" y="2489200"/>
                    </a:lnTo>
                    <a:lnTo>
                      <a:pt x="980427" y="2527300"/>
                    </a:lnTo>
                    <a:lnTo>
                      <a:pt x="935736" y="2552700"/>
                    </a:lnTo>
                    <a:lnTo>
                      <a:pt x="891997" y="2590800"/>
                    </a:lnTo>
                    <a:lnTo>
                      <a:pt x="849274" y="2628900"/>
                    </a:lnTo>
                    <a:lnTo>
                      <a:pt x="823099" y="2641600"/>
                    </a:lnTo>
                    <a:lnTo>
                      <a:pt x="797471" y="2667000"/>
                    </a:lnTo>
                    <a:lnTo>
                      <a:pt x="747598" y="2717800"/>
                    </a:lnTo>
                    <a:lnTo>
                      <a:pt x="711695" y="2755900"/>
                    </a:lnTo>
                    <a:lnTo>
                      <a:pt x="665543" y="2806700"/>
                    </a:lnTo>
                    <a:lnTo>
                      <a:pt x="654215" y="2819400"/>
                    </a:lnTo>
                    <a:lnTo>
                      <a:pt x="619315" y="2857500"/>
                    </a:lnTo>
                    <a:lnTo>
                      <a:pt x="585749" y="2895600"/>
                    </a:lnTo>
                    <a:lnTo>
                      <a:pt x="553478" y="2933700"/>
                    </a:lnTo>
                    <a:lnTo>
                      <a:pt x="522478" y="2984500"/>
                    </a:lnTo>
                    <a:lnTo>
                      <a:pt x="492734" y="3022600"/>
                    </a:lnTo>
                    <a:lnTo>
                      <a:pt x="449554" y="3086100"/>
                    </a:lnTo>
                    <a:lnTo>
                      <a:pt x="409765" y="3149600"/>
                    </a:lnTo>
                    <a:lnTo>
                      <a:pt x="402043" y="3175000"/>
                    </a:lnTo>
                    <a:lnTo>
                      <a:pt x="394652" y="3187700"/>
                    </a:lnTo>
                    <a:lnTo>
                      <a:pt x="388505" y="3198698"/>
                    </a:lnTo>
                    <a:lnTo>
                      <a:pt x="388505" y="3263900"/>
                    </a:lnTo>
                    <a:lnTo>
                      <a:pt x="349034" y="3340100"/>
                    </a:lnTo>
                    <a:lnTo>
                      <a:pt x="353923" y="3314700"/>
                    </a:lnTo>
                    <a:lnTo>
                      <a:pt x="365950" y="3289300"/>
                    </a:lnTo>
                    <a:lnTo>
                      <a:pt x="375005" y="3276600"/>
                    </a:lnTo>
                    <a:lnTo>
                      <a:pt x="382168" y="3263900"/>
                    </a:lnTo>
                    <a:lnTo>
                      <a:pt x="388505" y="3263900"/>
                    </a:lnTo>
                    <a:lnTo>
                      <a:pt x="388505" y="3198698"/>
                    </a:lnTo>
                    <a:lnTo>
                      <a:pt x="366229" y="3238500"/>
                    </a:lnTo>
                    <a:lnTo>
                      <a:pt x="376707" y="3187700"/>
                    </a:lnTo>
                    <a:lnTo>
                      <a:pt x="388708" y="3124200"/>
                    </a:lnTo>
                    <a:lnTo>
                      <a:pt x="402247" y="3073400"/>
                    </a:lnTo>
                    <a:lnTo>
                      <a:pt x="417296" y="3022600"/>
                    </a:lnTo>
                    <a:lnTo>
                      <a:pt x="433882" y="2971800"/>
                    </a:lnTo>
                    <a:lnTo>
                      <a:pt x="452005" y="2921000"/>
                    </a:lnTo>
                    <a:lnTo>
                      <a:pt x="450977" y="2921000"/>
                    </a:lnTo>
                    <a:lnTo>
                      <a:pt x="452818" y="2908300"/>
                    </a:lnTo>
                    <a:lnTo>
                      <a:pt x="459701" y="2895600"/>
                    </a:lnTo>
                    <a:lnTo>
                      <a:pt x="427621" y="2946400"/>
                    </a:lnTo>
                    <a:lnTo>
                      <a:pt x="420687" y="2959100"/>
                    </a:lnTo>
                    <a:lnTo>
                      <a:pt x="414210" y="2959100"/>
                    </a:lnTo>
                    <a:lnTo>
                      <a:pt x="408266" y="2971800"/>
                    </a:lnTo>
                    <a:lnTo>
                      <a:pt x="402907" y="2984500"/>
                    </a:lnTo>
                    <a:lnTo>
                      <a:pt x="393255" y="2997200"/>
                    </a:lnTo>
                    <a:lnTo>
                      <a:pt x="384949" y="3009900"/>
                    </a:lnTo>
                    <a:lnTo>
                      <a:pt x="377901" y="3022600"/>
                    </a:lnTo>
                    <a:lnTo>
                      <a:pt x="372033" y="3035300"/>
                    </a:lnTo>
                    <a:lnTo>
                      <a:pt x="363753" y="3060700"/>
                    </a:lnTo>
                    <a:lnTo>
                      <a:pt x="359270" y="3073400"/>
                    </a:lnTo>
                    <a:lnTo>
                      <a:pt x="357708" y="3073400"/>
                    </a:lnTo>
                    <a:lnTo>
                      <a:pt x="358190" y="3086100"/>
                    </a:lnTo>
                    <a:lnTo>
                      <a:pt x="363080" y="3086100"/>
                    </a:lnTo>
                    <a:lnTo>
                      <a:pt x="368846" y="3098800"/>
                    </a:lnTo>
                    <a:lnTo>
                      <a:pt x="370459" y="3098800"/>
                    </a:lnTo>
                    <a:lnTo>
                      <a:pt x="362864" y="3124200"/>
                    </a:lnTo>
                    <a:lnTo>
                      <a:pt x="338912" y="3162300"/>
                    </a:lnTo>
                    <a:lnTo>
                      <a:pt x="331495" y="3180346"/>
                    </a:lnTo>
                    <a:lnTo>
                      <a:pt x="331495" y="3708400"/>
                    </a:lnTo>
                    <a:lnTo>
                      <a:pt x="329730" y="3721100"/>
                    </a:lnTo>
                    <a:lnTo>
                      <a:pt x="331495" y="3708400"/>
                    </a:lnTo>
                    <a:lnTo>
                      <a:pt x="331495" y="3180346"/>
                    </a:lnTo>
                    <a:lnTo>
                      <a:pt x="318020" y="3213100"/>
                    </a:lnTo>
                    <a:lnTo>
                      <a:pt x="297662" y="3251200"/>
                    </a:lnTo>
                    <a:lnTo>
                      <a:pt x="290830" y="3262846"/>
                    </a:lnTo>
                    <a:lnTo>
                      <a:pt x="290830" y="3886200"/>
                    </a:lnTo>
                    <a:lnTo>
                      <a:pt x="289852" y="3886200"/>
                    </a:lnTo>
                    <a:lnTo>
                      <a:pt x="289407" y="3898900"/>
                    </a:lnTo>
                    <a:lnTo>
                      <a:pt x="289966" y="3898900"/>
                    </a:lnTo>
                    <a:lnTo>
                      <a:pt x="285597" y="3924300"/>
                    </a:lnTo>
                    <a:lnTo>
                      <a:pt x="282181" y="3937000"/>
                    </a:lnTo>
                    <a:lnTo>
                      <a:pt x="279260" y="3949700"/>
                    </a:lnTo>
                    <a:lnTo>
                      <a:pt x="276656" y="3949700"/>
                    </a:lnTo>
                    <a:lnTo>
                      <a:pt x="280860" y="3924300"/>
                    </a:lnTo>
                    <a:lnTo>
                      <a:pt x="283273" y="3911600"/>
                    </a:lnTo>
                    <a:lnTo>
                      <a:pt x="288086" y="3886200"/>
                    </a:lnTo>
                    <a:lnTo>
                      <a:pt x="290487" y="3873500"/>
                    </a:lnTo>
                    <a:lnTo>
                      <a:pt x="290830" y="3886200"/>
                    </a:lnTo>
                    <a:lnTo>
                      <a:pt x="290830" y="3262846"/>
                    </a:lnTo>
                    <a:lnTo>
                      <a:pt x="275297" y="3289300"/>
                    </a:lnTo>
                    <a:lnTo>
                      <a:pt x="285457" y="3263900"/>
                    </a:lnTo>
                    <a:lnTo>
                      <a:pt x="271462" y="3289300"/>
                    </a:lnTo>
                    <a:lnTo>
                      <a:pt x="261099" y="3314700"/>
                    </a:lnTo>
                    <a:lnTo>
                      <a:pt x="253631" y="3340100"/>
                    </a:lnTo>
                    <a:lnTo>
                      <a:pt x="248310" y="3352800"/>
                    </a:lnTo>
                    <a:lnTo>
                      <a:pt x="244640" y="3365500"/>
                    </a:lnTo>
                    <a:lnTo>
                      <a:pt x="242214" y="3365500"/>
                    </a:lnTo>
                    <a:lnTo>
                      <a:pt x="240639" y="3378200"/>
                    </a:lnTo>
                    <a:lnTo>
                      <a:pt x="239509" y="3378200"/>
                    </a:lnTo>
                    <a:lnTo>
                      <a:pt x="238391" y="3390900"/>
                    </a:lnTo>
                    <a:lnTo>
                      <a:pt x="237007" y="3390900"/>
                    </a:lnTo>
                    <a:lnTo>
                      <a:pt x="234975" y="3403600"/>
                    </a:lnTo>
                    <a:lnTo>
                      <a:pt x="231914" y="3403600"/>
                    </a:lnTo>
                    <a:lnTo>
                      <a:pt x="227406" y="3416300"/>
                    </a:lnTo>
                    <a:lnTo>
                      <a:pt x="220980" y="3441700"/>
                    </a:lnTo>
                    <a:lnTo>
                      <a:pt x="212496" y="3467100"/>
                    </a:lnTo>
                    <a:lnTo>
                      <a:pt x="201841" y="3492500"/>
                    </a:lnTo>
                    <a:lnTo>
                      <a:pt x="192074" y="3517900"/>
                    </a:lnTo>
                    <a:lnTo>
                      <a:pt x="191300" y="3530600"/>
                    </a:lnTo>
                    <a:lnTo>
                      <a:pt x="196748" y="3517900"/>
                    </a:lnTo>
                    <a:lnTo>
                      <a:pt x="205714" y="3492500"/>
                    </a:lnTo>
                    <a:lnTo>
                      <a:pt x="215900" y="3467100"/>
                    </a:lnTo>
                    <a:lnTo>
                      <a:pt x="224370" y="3441700"/>
                    </a:lnTo>
                    <a:lnTo>
                      <a:pt x="227812" y="3441700"/>
                    </a:lnTo>
                    <a:lnTo>
                      <a:pt x="222923" y="3454400"/>
                    </a:lnTo>
                    <a:lnTo>
                      <a:pt x="216522" y="3479800"/>
                    </a:lnTo>
                    <a:lnTo>
                      <a:pt x="202450" y="3517900"/>
                    </a:lnTo>
                    <a:lnTo>
                      <a:pt x="195630" y="3543300"/>
                    </a:lnTo>
                    <a:lnTo>
                      <a:pt x="192824" y="3543300"/>
                    </a:lnTo>
                    <a:lnTo>
                      <a:pt x="190347" y="3556000"/>
                    </a:lnTo>
                    <a:lnTo>
                      <a:pt x="186575" y="3581400"/>
                    </a:lnTo>
                    <a:lnTo>
                      <a:pt x="183616" y="3594100"/>
                    </a:lnTo>
                    <a:lnTo>
                      <a:pt x="181000" y="3606800"/>
                    </a:lnTo>
                    <a:lnTo>
                      <a:pt x="178269" y="3619500"/>
                    </a:lnTo>
                    <a:lnTo>
                      <a:pt x="176771" y="3632200"/>
                    </a:lnTo>
                    <a:lnTo>
                      <a:pt x="175094" y="3632200"/>
                    </a:lnTo>
                    <a:lnTo>
                      <a:pt x="171259" y="3657600"/>
                    </a:lnTo>
                    <a:lnTo>
                      <a:pt x="169176" y="3670300"/>
                    </a:lnTo>
                    <a:lnTo>
                      <a:pt x="166763" y="3683000"/>
                    </a:lnTo>
                    <a:lnTo>
                      <a:pt x="163995" y="3695700"/>
                    </a:lnTo>
                    <a:lnTo>
                      <a:pt x="160820" y="3708400"/>
                    </a:lnTo>
                    <a:lnTo>
                      <a:pt x="130949" y="3822014"/>
                    </a:lnTo>
                    <a:lnTo>
                      <a:pt x="130949" y="3924300"/>
                    </a:lnTo>
                    <a:lnTo>
                      <a:pt x="125895" y="3949700"/>
                    </a:lnTo>
                    <a:lnTo>
                      <a:pt x="122097" y="3975100"/>
                    </a:lnTo>
                    <a:lnTo>
                      <a:pt x="119418" y="3987800"/>
                    </a:lnTo>
                    <a:lnTo>
                      <a:pt x="117741" y="4013200"/>
                    </a:lnTo>
                    <a:lnTo>
                      <a:pt x="117017" y="4025900"/>
                    </a:lnTo>
                    <a:lnTo>
                      <a:pt x="116725" y="4038600"/>
                    </a:lnTo>
                    <a:lnTo>
                      <a:pt x="116713" y="4064000"/>
                    </a:lnTo>
                    <a:lnTo>
                      <a:pt x="116573" y="4076700"/>
                    </a:lnTo>
                    <a:lnTo>
                      <a:pt x="116192" y="4089400"/>
                    </a:lnTo>
                    <a:lnTo>
                      <a:pt x="115455" y="4102100"/>
                    </a:lnTo>
                    <a:lnTo>
                      <a:pt x="114236" y="4114800"/>
                    </a:lnTo>
                    <a:lnTo>
                      <a:pt x="112179" y="4127500"/>
                    </a:lnTo>
                    <a:lnTo>
                      <a:pt x="109016" y="4152900"/>
                    </a:lnTo>
                    <a:lnTo>
                      <a:pt x="104775" y="4165600"/>
                    </a:lnTo>
                    <a:lnTo>
                      <a:pt x="99491" y="4191000"/>
                    </a:lnTo>
                    <a:lnTo>
                      <a:pt x="104076" y="4203700"/>
                    </a:lnTo>
                    <a:lnTo>
                      <a:pt x="108915" y="4191000"/>
                    </a:lnTo>
                    <a:lnTo>
                      <a:pt x="114223" y="4165600"/>
                    </a:lnTo>
                    <a:lnTo>
                      <a:pt x="120192" y="4127500"/>
                    </a:lnTo>
                    <a:lnTo>
                      <a:pt x="120015" y="4140200"/>
                    </a:lnTo>
                    <a:lnTo>
                      <a:pt x="120230" y="4152900"/>
                    </a:lnTo>
                    <a:lnTo>
                      <a:pt x="120840" y="4152900"/>
                    </a:lnTo>
                    <a:lnTo>
                      <a:pt x="121881" y="4165600"/>
                    </a:lnTo>
                    <a:lnTo>
                      <a:pt x="119329" y="4178300"/>
                    </a:lnTo>
                    <a:lnTo>
                      <a:pt x="117195" y="4203700"/>
                    </a:lnTo>
                    <a:lnTo>
                      <a:pt x="115252" y="4216400"/>
                    </a:lnTo>
                    <a:lnTo>
                      <a:pt x="111302" y="4254500"/>
                    </a:lnTo>
                    <a:lnTo>
                      <a:pt x="109639" y="4279900"/>
                    </a:lnTo>
                    <a:lnTo>
                      <a:pt x="108178" y="4292600"/>
                    </a:lnTo>
                    <a:lnTo>
                      <a:pt x="106832" y="4318000"/>
                    </a:lnTo>
                    <a:lnTo>
                      <a:pt x="103797" y="4343400"/>
                    </a:lnTo>
                    <a:lnTo>
                      <a:pt x="101231" y="4368800"/>
                    </a:lnTo>
                    <a:lnTo>
                      <a:pt x="98958" y="4381500"/>
                    </a:lnTo>
                    <a:lnTo>
                      <a:pt x="94678" y="4381500"/>
                    </a:lnTo>
                    <a:lnTo>
                      <a:pt x="92925" y="4368800"/>
                    </a:lnTo>
                    <a:lnTo>
                      <a:pt x="91630" y="4356100"/>
                    </a:lnTo>
                    <a:lnTo>
                      <a:pt x="90843" y="4343400"/>
                    </a:lnTo>
                    <a:lnTo>
                      <a:pt x="90462" y="4330700"/>
                    </a:lnTo>
                    <a:lnTo>
                      <a:pt x="90551" y="4267200"/>
                    </a:lnTo>
                    <a:lnTo>
                      <a:pt x="93014" y="4191000"/>
                    </a:lnTo>
                    <a:lnTo>
                      <a:pt x="93395" y="4178300"/>
                    </a:lnTo>
                    <a:lnTo>
                      <a:pt x="93726" y="4152900"/>
                    </a:lnTo>
                    <a:lnTo>
                      <a:pt x="93700" y="4140200"/>
                    </a:lnTo>
                    <a:lnTo>
                      <a:pt x="93091" y="4127500"/>
                    </a:lnTo>
                    <a:lnTo>
                      <a:pt x="94767" y="4102100"/>
                    </a:lnTo>
                    <a:lnTo>
                      <a:pt x="98704" y="4076700"/>
                    </a:lnTo>
                    <a:lnTo>
                      <a:pt x="104305" y="4038600"/>
                    </a:lnTo>
                    <a:lnTo>
                      <a:pt x="110947" y="3987800"/>
                    </a:lnTo>
                    <a:lnTo>
                      <a:pt x="113372" y="3975100"/>
                    </a:lnTo>
                    <a:lnTo>
                      <a:pt x="118249" y="3949700"/>
                    </a:lnTo>
                    <a:lnTo>
                      <a:pt x="124574" y="3924300"/>
                    </a:lnTo>
                    <a:lnTo>
                      <a:pt x="129082" y="3911600"/>
                    </a:lnTo>
                    <a:lnTo>
                      <a:pt x="130949" y="3924300"/>
                    </a:lnTo>
                    <a:lnTo>
                      <a:pt x="130949" y="3822014"/>
                    </a:lnTo>
                    <a:lnTo>
                      <a:pt x="120751" y="3860800"/>
                    </a:lnTo>
                    <a:lnTo>
                      <a:pt x="117436" y="3860800"/>
                    </a:lnTo>
                    <a:lnTo>
                      <a:pt x="115239" y="3848100"/>
                    </a:lnTo>
                    <a:lnTo>
                      <a:pt x="113830" y="3848100"/>
                    </a:lnTo>
                    <a:lnTo>
                      <a:pt x="114033" y="3835400"/>
                    </a:lnTo>
                    <a:lnTo>
                      <a:pt x="117119" y="3810000"/>
                    </a:lnTo>
                    <a:lnTo>
                      <a:pt x="124256" y="3771900"/>
                    </a:lnTo>
                    <a:lnTo>
                      <a:pt x="136664" y="3721100"/>
                    </a:lnTo>
                    <a:lnTo>
                      <a:pt x="124015" y="3759200"/>
                    </a:lnTo>
                    <a:lnTo>
                      <a:pt x="111887" y="3797300"/>
                    </a:lnTo>
                    <a:lnTo>
                      <a:pt x="100317" y="3848100"/>
                    </a:lnTo>
                    <a:lnTo>
                      <a:pt x="89408" y="3886200"/>
                    </a:lnTo>
                    <a:lnTo>
                      <a:pt x="98272" y="3835400"/>
                    </a:lnTo>
                    <a:lnTo>
                      <a:pt x="100495" y="3822700"/>
                    </a:lnTo>
                    <a:lnTo>
                      <a:pt x="102755" y="3810000"/>
                    </a:lnTo>
                    <a:lnTo>
                      <a:pt x="104863" y="3797300"/>
                    </a:lnTo>
                    <a:lnTo>
                      <a:pt x="106768" y="3797300"/>
                    </a:lnTo>
                    <a:lnTo>
                      <a:pt x="108419" y="3784600"/>
                    </a:lnTo>
                    <a:lnTo>
                      <a:pt x="116789" y="3746500"/>
                    </a:lnTo>
                    <a:lnTo>
                      <a:pt x="118452" y="3733800"/>
                    </a:lnTo>
                    <a:lnTo>
                      <a:pt x="120510" y="3733800"/>
                    </a:lnTo>
                    <a:lnTo>
                      <a:pt x="123190" y="3721100"/>
                    </a:lnTo>
                    <a:lnTo>
                      <a:pt x="126771" y="3708400"/>
                    </a:lnTo>
                    <a:lnTo>
                      <a:pt x="137160" y="3670300"/>
                    </a:lnTo>
                    <a:lnTo>
                      <a:pt x="144589" y="3644900"/>
                    </a:lnTo>
                    <a:lnTo>
                      <a:pt x="154774" y="3606800"/>
                    </a:lnTo>
                    <a:lnTo>
                      <a:pt x="160959" y="3568700"/>
                    </a:lnTo>
                    <a:lnTo>
                      <a:pt x="163741" y="3530600"/>
                    </a:lnTo>
                    <a:lnTo>
                      <a:pt x="164223" y="3530600"/>
                    </a:lnTo>
                    <a:lnTo>
                      <a:pt x="164998" y="3517900"/>
                    </a:lnTo>
                    <a:lnTo>
                      <a:pt x="165481" y="3505200"/>
                    </a:lnTo>
                    <a:lnTo>
                      <a:pt x="166166" y="3505200"/>
                    </a:lnTo>
                    <a:lnTo>
                      <a:pt x="170421" y="3467100"/>
                    </a:lnTo>
                    <a:lnTo>
                      <a:pt x="176796" y="3441700"/>
                    </a:lnTo>
                    <a:lnTo>
                      <a:pt x="172427" y="3454400"/>
                    </a:lnTo>
                    <a:lnTo>
                      <a:pt x="169100" y="3467100"/>
                    </a:lnTo>
                    <a:lnTo>
                      <a:pt x="166547" y="3479800"/>
                    </a:lnTo>
                    <a:lnTo>
                      <a:pt x="164515" y="3492500"/>
                    </a:lnTo>
                    <a:lnTo>
                      <a:pt x="162814" y="3492500"/>
                    </a:lnTo>
                    <a:lnTo>
                      <a:pt x="161328" y="3505200"/>
                    </a:lnTo>
                    <a:lnTo>
                      <a:pt x="159931" y="3505200"/>
                    </a:lnTo>
                    <a:lnTo>
                      <a:pt x="158483" y="3517900"/>
                    </a:lnTo>
                    <a:lnTo>
                      <a:pt x="156845" y="3530600"/>
                    </a:lnTo>
                    <a:lnTo>
                      <a:pt x="154863" y="3530600"/>
                    </a:lnTo>
                    <a:lnTo>
                      <a:pt x="152450" y="3543300"/>
                    </a:lnTo>
                    <a:lnTo>
                      <a:pt x="149542" y="3556000"/>
                    </a:lnTo>
                    <a:lnTo>
                      <a:pt x="146227" y="3568700"/>
                    </a:lnTo>
                    <a:lnTo>
                      <a:pt x="142125" y="3581400"/>
                    </a:lnTo>
                    <a:lnTo>
                      <a:pt x="137096" y="3594100"/>
                    </a:lnTo>
                    <a:lnTo>
                      <a:pt x="131025" y="3619500"/>
                    </a:lnTo>
                    <a:lnTo>
                      <a:pt x="127038" y="3632200"/>
                    </a:lnTo>
                    <a:lnTo>
                      <a:pt x="123723" y="3644900"/>
                    </a:lnTo>
                    <a:lnTo>
                      <a:pt x="118706" y="3657600"/>
                    </a:lnTo>
                    <a:lnTo>
                      <a:pt x="115925" y="3670300"/>
                    </a:lnTo>
                    <a:lnTo>
                      <a:pt x="112496" y="3670300"/>
                    </a:lnTo>
                    <a:lnTo>
                      <a:pt x="114998" y="3657600"/>
                    </a:lnTo>
                    <a:lnTo>
                      <a:pt x="118186" y="3639756"/>
                    </a:lnTo>
                    <a:lnTo>
                      <a:pt x="116713" y="3644900"/>
                    </a:lnTo>
                    <a:lnTo>
                      <a:pt x="110223" y="3670300"/>
                    </a:lnTo>
                    <a:lnTo>
                      <a:pt x="103797" y="3695700"/>
                    </a:lnTo>
                    <a:lnTo>
                      <a:pt x="97421" y="3708400"/>
                    </a:lnTo>
                    <a:lnTo>
                      <a:pt x="91478" y="3733800"/>
                    </a:lnTo>
                    <a:lnTo>
                      <a:pt x="85775" y="3746500"/>
                    </a:lnTo>
                    <a:lnTo>
                      <a:pt x="80162" y="3771900"/>
                    </a:lnTo>
                    <a:lnTo>
                      <a:pt x="69075" y="3810000"/>
                    </a:lnTo>
                    <a:lnTo>
                      <a:pt x="66509" y="3810000"/>
                    </a:lnTo>
                    <a:lnTo>
                      <a:pt x="64071" y="3822700"/>
                    </a:lnTo>
                    <a:lnTo>
                      <a:pt x="59347" y="3848100"/>
                    </a:lnTo>
                    <a:lnTo>
                      <a:pt x="57023" y="3860800"/>
                    </a:lnTo>
                    <a:lnTo>
                      <a:pt x="54749" y="3860800"/>
                    </a:lnTo>
                    <a:lnTo>
                      <a:pt x="48387" y="3898900"/>
                    </a:lnTo>
                    <a:lnTo>
                      <a:pt x="45148" y="3937000"/>
                    </a:lnTo>
                    <a:lnTo>
                      <a:pt x="43649" y="3949700"/>
                    </a:lnTo>
                    <a:lnTo>
                      <a:pt x="50203" y="3937000"/>
                    </a:lnTo>
                    <a:lnTo>
                      <a:pt x="54978" y="3937000"/>
                    </a:lnTo>
                    <a:lnTo>
                      <a:pt x="58750" y="3924300"/>
                    </a:lnTo>
                    <a:lnTo>
                      <a:pt x="62255" y="3924300"/>
                    </a:lnTo>
                    <a:lnTo>
                      <a:pt x="66179" y="3911600"/>
                    </a:lnTo>
                    <a:lnTo>
                      <a:pt x="71640" y="3898900"/>
                    </a:lnTo>
                    <a:lnTo>
                      <a:pt x="79413" y="3873500"/>
                    </a:lnTo>
                    <a:lnTo>
                      <a:pt x="90309" y="3835400"/>
                    </a:lnTo>
                    <a:lnTo>
                      <a:pt x="82130" y="3873500"/>
                    </a:lnTo>
                    <a:lnTo>
                      <a:pt x="73279" y="3924300"/>
                    </a:lnTo>
                    <a:lnTo>
                      <a:pt x="64185" y="3962400"/>
                    </a:lnTo>
                    <a:lnTo>
                      <a:pt x="55308" y="4013200"/>
                    </a:lnTo>
                    <a:lnTo>
                      <a:pt x="47167" y="4038600"/>
                    </a:lnTo>
                    <a:lnTo>
                      <a:pt x="39560" y="4064000"/>
                    </a:lnTo>
                    <a:lnTo>
                      <a:pt x="32969" y="4076700"/>
                    </a:lnTo>
                    <a:lnTo>
                      <a:pt x="27901" y="4089400"/>
                    </a:lnTo>
                    <a:lnTo>
                      <a:pt x="36741" y="4114800"/>
                    </a:lnTo>
                    <a:lnTo>
                      <a:pt x="34201" y="4127500"/>
                    </a:lnTo>
                    <a:lnTo>
                      <a:pt x="31280" y="4140200"/>
                    </a:lnTo>
                    <a:lnTo>
                      <a:pt x="28232" y="4165600"/>
                    </a:lnTo>
                    <a:lnTo>
                      <a:pt x="25336" y="4178300"/>
                    </a:lnTo>
                    <a:lnTo>
                      <a:pt x="22860" y="4203700"/>
                    </a:lnTo>
                    <a:lnTo>
                      <a:pt x="20561" y="4216400"/>
                    </a:lnTo>
                    <a:lnTo>
                      <a:pt x="18580" y="4229100"/>
                    </a:lnTo>
                    <a:lnTo>
                      <a:pt x="16992" y="4241800"/>
                    </a:lnTo>
                    <a:lnTo>
                      <a:pt x="18034" y="4254500"/>
                    </a:lnTo>
                    <a:lnTo>
                      <a:pt x="18643" y="4267200"/>
                    </a:lnTo>
                    <a:lnTo>
                      <a:pt x="19405" y="4279900"/>
                    </a:lnTo>
                    <a:lnTo>
                      <a:pt x="30848" y="4216400"/>
                    </a:lnTo>
                    <a:lnTo>
                      <a:pt x="41389" y="4152900"/>
                    </a:lnTo>
                    <a:lnTo>
                      <a:pt x="44094" y="4127500"/>
                    </a:lnTo>
                    <a:lnTo>
                      <a:pt x="46697" y="4114800"/>
                    </a:lnTo>
                    <a:lnTo>
                      <a:pt x="49339" y="4089400"/>
                    </a:lnTo>
                    <a:lnTo>
                      <a:pt x="52184" y="4076700"/>
                    </a:lnTo>
                    <a:lnTo>
                      <a:pt x="55346" y="4051300"/>
                    </a:lnTo>
                    <a:lnTo>
                      <a:pt x="61709" y="4000500"/>
                    </a:lnTo>
                    <a:lnTo>
                      <a:pt x="65481" y="3975100"/>
                    </a:lnTo>
                    <a:lnTo>
                      <a:pt x="66116" y="3987800"/>
                    </a:lnTo>
                    <a:lnTo>
                      <a:pt x="77698" y="3987800"/>
                    </a:lnTo>
                    <a:lnTo>
                      <a:pt x="80213" y="3975100"/>
                    </a:lnTo>
                    <a:lnTo>
                      <a:pt x="81775" y="3987800"/>
                    </a:lnTo>
                    <a:lnTo>
                      <a:pt x="80886" y="4000500"/>
                    </a:lnTo>
                    <a:lnTo>
                      <a:pt x="80022" y="4013200"/>
                    </a:lnTo>
                    <a:lnTo>
                      <a:pt x="78206" y="4025900"/>
                    </a:lnTo>
                    <a:lnTo>
                      <a:pt x="75285" y="4051300"/>
                    </a:lnTo>
                    <a:lnTo>
                      <a:pt x="71170" y="4089400"/>
                    </a:lnTo>
                    <a:lnTo>
                      <a:pt x="65608" y="4127500"/>
                    </a:lnTo>
                    <a:lnTo>
                      <a:pt x="62915" y="4127500"/>
                    </a:lnTo>
                    <a:lnTo>
                      <a:pt x="61366" y="4102100"/>
                    </a:lnTo>
                    <a:lnTo>
                      <a:pt x="59207" y="4102100"/>
                    </a:lnTo>
                    <a:lnTo>
                      <a:pt x="52793" y="4165600"/>
                    </a:lnTo>
                    <a:lnTo>
                      <a:pt x="47688" y="4216400"/>
                    </a:lnTo>
                    <a:lnTo>
                      <a:pt x="43510" y="4267200"/>
                    </a:lnTo>
                    <a:lnTo>
                      <a:pt x="39865" y="4318000"/>
                    </a:lnTo>
                    <a:lnTo>
                      <a:pt x="36360" y="4356100"/>
                    </a:lnTo>
                    <a:lnTo>
                      <a:pt x="24079" y="4521200"/>
                    </a:lnTo>
                    <a:lnTo>
                      <a:pt x="22809" y="4533900"/>
                    </a:lnTo>
                    <a:lnTo>
                      <a:pt x="21780" y="4559300"/>
                    </a:lnTo>
                    <a:lnTo>
                      <a:pt x="19913" y="4597400"/>
                    </a:lnTo>
                    <a:lnTo>
                      <a:pt x="19011" y="4610100"/>
                    </a:lnTo>
                    <a:lnTo>
                      <a:pt x="18389" y="4622800"/>
                    </a:lnTo>
                    <a:lnTo>
                      <a:pt x="17983" y="4648200"/>
                    </a:lnTo>
                    <a:lnTo>
                      <a:pt x="17780" y="4673600"/>
                    </a:lnTo>
                    <a:lnTo>
                      <a:pt x="17716" y="4711700"/>
                    </a:lnTo>
                    <a:lnTo>
                      <a:pt x="19177" y="4762500"/>
                    </a:lnTo>
                    <a:lnTo>
                      <a:pt x="20205" y="4787900"/>
                    </a:lnTo>
                    <a:lnTo>
                      <a:pt x="21767" y="4813300"/>
                    </a:lnTo>
                    <a:lnTo>
                      <a:pt x="23799" y="4838700"/>
                    </a:lnTo>
                    <a:lnTo>
                      <a:pt x="26250" y="4876800"/>
                    </a:lnTo>
                    <a:lnTo>
                      <a:pt x="25006" y="4864100"/>
                    </a:lnTo>
                    <a:lnTo>
                      <a:pt x="22517" y="4838700"/>
                    </a:lnTo>
                    <a:lnTo>
                      <a:pt x="19443" y="4787900"/>
                    </a:lnTo>
                    <a:lnTo>
                      <a:pt x="17106" y="4737100"/>
                    </a:lnTo>
                    <a:lnTo>
                      <a:pt x="15595" y="4673600"/>
                    </a:lnTo>
                    <a:lnTo>
                      <a:pt x="14643" y="4622800"/>
                    </a:lnTo>
                    <a:lnTo>
                      <a:pt x="14198" y="4572000"/>
                    </a:lnTo>
                    <a:lnTo>
                      <a:pt x="13804" y="4470400"/>
                    </a:lnTo>
                    <a:lnTo>
                      <a:pt x="13373" y="4419600"/>
                    </a:lnTo>
                    <a:lnTo>
                      <a:pt x="8305" y="4470400"/>
                    </a:lnTo>
                    <a:lnTo>
                      <a:pt x="6819" y="4521200"/>
                    </a:lnTo>
                    <a:lnTo>
                      <a:pt x="7810" y="4572000"/>
                    </a:lnTo>
                    <a:lnTo>
                      <a:pt x="10160" y="4622800"/>
                    </a:lnTo>
                    <a:lnTo>
                      <a:pt x="12738" y="4673600"/>
                    </a:lnTo>
                    <a:lnTo>
                      <a:pt x="14452" y="4724400"/>
                    </a:lnTo>
                    <a:lnTo>
                      <a:pt x="9359" y="4673600"/>
                    </a:lnTo>
                    <a:lnTo>
                      <a:pt x="5308" y="4660900"/>
                    </a:lnTo>
                    <a:lnTo>
                      <a:pt x="2222" y="4673600"/>
                    </a:lnTo>
                    <a:lnTo>
                      <a:pt x="0" y="4724400"/>
                    </a:lnTo>
                    <a:lnTo>
                      <a:pt x="8851" y="4762500"/>
                    </a:lnTo>
                    <a:lnTo>
                      <a:pt x="11353" y="4815167"/>
                    </a:lnTo>
                    <a:lnTo>
                      <a:pt x="14566" y="4876800"/>
                    </a:lnTo>
                    <a:lnTo>
                      <a:pt x="17056" y="4914900"/>
                    </a:lnTo>
                    <a:lnTo>
                      <a:pt x="16979" y="4940300"/>
                    </a:lnTo>
                    <a:lnTo>
                      <a:pt x="18618" y="4940300"/>
                    </a:lnTo>
                    <a:lnTo>
                      <a:pt x="19113" y="4927600"/>
                    </a:lnTo>
                    <a:lnTo>
                      <a:pt x="18821" y="4902200"/>
                    </a:lnTo>
                    <a:lnTo>
                      <a:pt x="18148" y="4864100"/>
                    </a:lnTo>
                    <a:lnTo>
                      <a:pt x="23253" y="4902200"/>
                    </a:lnTo>
                    <a:lnTo>
                      <a:pt x="34975" y="4991100"/>
                    </a:lnTo>
                    <a:lnTo>
                      <a:pt x="41732" y="5054600"/>
                    </a:lnTo>
                    <a:lnTo>
                      <a:pt x="49174" y="5105400"/>
                    </a:lnTo>
                    <a:lnTo>
                      <a:pt x="57378" y="5168900"/>
                    </a:lnTo>
                    <a:lnTo>
                      <a:pt x="64033" y="5207000"/>
                    </a:lnTo>
                    <a:lnTo>
                      <a:pt x="70993" y="5257800"/>
                    </a:lnTo>
                    <a:lnTo>
                      <a:pt x="78308" y="5308600"/>
                    </a:lnTo>
                    <a:lnTo>
                      <a:pt x="86017" y="5359400"/>
                    </a:lnTo>
                    <a:lnTo>
                      <a:pt x="93980" y="5397500"/>
                    </a:lnTo>
                    <a:lnTo>
                      <a:pt x="102412" y="5448300"/>
                    </a:lnTo>
                    <a:lnTo>
                      <a:pt x="110947" y="5499100"/>
                    </a:lnTo>
                    <a:lnTo>
                      <a:pt x="119176" y="5549900"/>
                    </a:lnTo>
                    <a:lnTo>
                      <a:pt x="115290" y="5549900"/>
                    </a:lnTo>
                    <a:lnTo>
                      <a:pt x="110617" y="5524500"/>
                    </a:lnTo>
                    <a:lnTo>
                      <a:pt x="105346" y="5511800"/>
                    </a:lnTo>
                    <a:lnTo>
                      <a:pt x="99669" y="5486400"/>
                    </a:lnTo>
                    <a:lnTo>
                      <a:pt x="93764" y="5461000"/>
                    </a:lnTo>
                    <a:lnTo>
                      <a:pt x="87795" y="5435600"/>
                    </a:lnTo>
                    <a:lnTo>
                      <a:pt x="82105" y="5410200"/>
                    </a:lnTo>
                    <a:lnTo>
                      <a:pt x="77063" y="5384800"/>
                    </a:lnTo>
                    <a:lnTo>
                      <a:pt x="72478" y="5359400"/>
                    </a:lnTo>
                    <a:lnTo>
                      <a:pt x="68516" y="5346700"/>
                    </a:lnTo>
                    <a:lnTo>
                      <a:pt x="65366" y="5321300"/>
                    </a:lnTo>
                    <a:lnTo>
                      <a:pt x="61861" y="5321300"/>
                    </a:lnTo>
                    <a:lnTo>
                      <a:pt x="66052" y="5372100"/>
                    </a:lnTo>
                    <a:lnTo>
                      <a:pt x="74218" y="5410200"/>
                    </a:lnTo>
                    <a:lnTo>
                      <a:pt x="83654" y="5448300"/>
                    </a:lnTo>
                    <a:lnTo>
                      <a:pt x="93853" y="5486400"/>
                    </a:lnTo>
                    <a:lnTo>
                      <a:pt x="104330" y="5524500"/>
                    </a:lnTo>
                    <a:lnTo>
                      <a:pt x="109664" y="5549900"/>
                    </a:lnTo>
                    <a:lnTo>
                      <a:pt x="114947" y="5575300"/>
                    </a:lnTo>
                    <a:lnTo>
                      <a:pt x="126022" y="5626100"/>
                    </a:lnTo>
                    <a:lnTo>
                      <a:pt x="131940" y="5651500"/>
                    </a:lnTo>
                    <a:lnTo>
                      <a:pt x="137820" y="5676900"/>
                    </a:lnTo>
                    <a:lnTo>
                      <a:pt x="143662" y="5715000"/>
                    </a:lnTo>
                    <a:lnTo>
                      <a:pt x="146545" y="5727700"/>
                    </a:lnTo>
                    <a:lnTo>
                      <a:pt x="203009" y="5727700"/>
                    </a:lnTo>
                    <a:lnTo>
                      <a:pt x="200482" y="5715000"/>
                    </a:lnTo>
                    <a:lnTo>
                      <a:pt x="186829" y="5651500"/>
                    </a:lnTo>
                    <a:lnTo>
                      <a:pt x="179451" y="5613400"/>
                    </a:lnTo>
                    <a:lnTo>
                      <a:pt x="175755" y="5588000"/>
                    </a:lnTo>
                    <a:lnTo>
                      <a:pt x="172275" y="5575300"/>
                    </a:lnTo>
                    <a:lnTo>
                      <a:pt x="174866" y="5562600"/>
                    </a:lnTo>
                    <a:lnTo>
                      <a:pt x="177736" y="5575300"/>
                    </a:lnTo>
                    <a:lnTo>
                      <a:pt x="181152" y="5588000"/>
                    </a:lnTo>
                    <a:lnTo>
                      <a:pt x="190258" y="5651500"/>
                    </a:lnTo>
                    <a:lnTo>
                      <a:pt x="195580" y="5676900"/>
                    </a:lnTo>
                    <a:lnTo>
                      <a:pt x="201307" y="5702300"/>
                    </a:lnTo>
                    <a:lnTo>
                      <a:pt x="207378" y="5727700"/>
                    </a:lnTo>
                    <a:lnTo>
                      <a:pt x="196316" y="5613400"/>
                    </a:lnTo>
                    <a:lnTo>
                      <a:pt x="206959" y="5664200"/>
                    </a:lnTo>
                    <a:lnTo>
                      <a:pt x="219049" y="5702300"/>
                    </a:lnTo>
                    <a:lnTo>
                      <a:pt x="226961" y="5740400"/>
                    </a:lnTo>
                    <a:lnTo>
                      <a:pt x="225056" y="5753100"/>
                    </a:lnTo>
                    <a:lnTo>
                      <a:pt x="230187" y="5765800"/>
                    </a:lnTo>
                    <a:lnTo>
                      <a:pt x="236118" y="5778500"/>
                    </a:lnTo>
                    <a:lnTo>
                      <a:pt x="239090" y="5778500"/>
                    </a:lnTo>
                    <a:lnTo>
                      <a:pt x="235356" y="5753100"/>
                    </a:lnTo>
                    <a:lnTo>
                      <a:pt x="221145" y="5689600"/>
                    </a:lnTo>
                    <a:lnTo>
                      <a:pt x="228866" y="5715000"/>
                    </a:lnTo>
                    <a:lnTo>
                      <a:pt x="236512" y="5740400"/>
                    </a:lnTo>
                    <a:lnTo>
                      <a:pt x="244246" y="5765800"/>
                    </a:lnTo>
                    <a:lnTo>
                      <a:pt x="252234" y="5791111"/>
                    </a:lnTo>
                    <a:lnTo>
                      <a:pt x="251218" y="5778500"/>
                    </a:lnTo>
                    <a:lnTo>
                      <a:pt x="250126" y="5765800"/>
                    </a:lnTo>
                    <a:lnTo>
                      <a:pt x="255892" y="5791200"/>
                    </a:lnTo>
                    <a:lnTo>
                      <a:pt x="261874" y="5816600"/>
                    </a:lnTo>
                    <a:lnTo>
                      <a:pt x="274015" y="5867578"/>
                    </a:lnTo>
                    <a:lnTo>
                      <a:pt x="276694" y="5880100"/>
                    </a:lnTo>
                    <a:lnTo>
                      <a:pt x="280225" y="5905500"/>
                    </a:lnTo>
                    <a:lnTo>
                      <a:pt x="288671" y="5943600"/>
                    </a:lnTo>
                    <a:lnTo>
                      <a:pt x="293141" y="5969000"/>
                    </a:lnTo>
                    <a:lnTo>
                      <a:pt x="297738" y="5994400"/>
                    </a:lnTo>
                    <a:lnTo>
                      <a:pt x="301967" y="6019800"/>
                    </a:lnTo>
                    <a:lnTo>
                      <a:pt x="305308" y="6045200"/>
                    </a:lnTo>
                    <a:lnTo>
                      <a:pt x="301066" y="6032500"/>
                    </a:lnTo>
                    <a:lnTo>
                      <a:pt x="292785" y="6007100"/>
                    </a:lnTo>
                    <a:lnTo>
                      <a:pt x="282930" y="5981700"/>
                    </a:lnTo>
                    <a:lnTo>
                      <a:pt x="273951" y="5943600"/>
                    </a:lnTo>
                    <a:lnTo>
                      <a:pt x="281139" y="5981700"/>
                    </a:lnTo>
                    <a:lnTo>
                      <a:pt x="289039" y="6019800"/>
                    </a:lnTo>
                    <a:lnTo>
                      <a:pt x="297192" y="6045200"/>
                    </a:lnTo>
                    <a:lnTo>
                      <a:pt x="305206" y="6083300"/>
                    </a:lnTo>
                    <a:lnTo>
                      <a:pt x="313118" y="6108700"/>
                    </a:lnTo>
                    <a:lnTo>
                      <a:pt x="320662" y="6134100"/>
                    </a:lnTo>
                    <a:lnTo>
                      <a:pt x="327901" y="6159500"/>
                    </a:lnTo>
                    <a:lnTo>
                      <a:pt x="334949" y="6184900"/>
                    </a:lnTo>
                    <a:lnTo>
                      <a:pt x="319278" y="6121400"/>
                    </a:lnTo>
                    <a:lnTo>
                      <a:pt x="314756" y="6083300"/>
                    </a:lnTo>
                    <a:lnTo>
                      <a:pt x="321652" y="6083300"/>
                    </a:lnTo>
                    <a:lnTo>
                      <a:pt x="324307" y="6070600"/>
                    </a:lnTo>
                    <a:lnTo>
                      <a:pt x="329641" y="6096000"/>
                    </a:lnTo>
                    <a:lnTo>
                      <a:pt x="335140" y="6108700"/>
                    </a:lnTo>
                    <a:lnTo>
                      <a:pt x="340753" y="6134100"/>
                    </a:lnTo>
                    <a:lnTo>
                      <a:pt x="346456" y="6146800"/>
                    </a:lnTo>
                    <a:lnTo>
                      <a:pt x="370941" y="6235700"/>
                    </a:lnTo>
                    <a:lnTo>
                      <a:pt x="382574" y="6273800"/>
                    </a:lnTo>
                    <a:lnTo>
                      <a:pt x="393255" y="6311900"/>
                    </a:lnTo>
                    <a:lnTo>
                      <a:pt x="402780" y="6350000"/>
                    </a:lnTo>
                    <a:lnTo>
                      <a:pt x="410972" y="6375400"/>
                    </a:lnTo>
                    <a:lnTo>
                      <a:pt x="423202" y="6413500"/>
                    </a:lnTo>
                    <a:lnTo>
                      <a:pt x="433705" y="6464300"/>
                    </a:lnTo>
                    <a:lnTo>
                      <a:pt x="442010" y="6489700"/>
                    </a:lnTo>
                    <a:lnTo>
                      <a:pt x="447611" y="6527800"/>
                    </a:lnTo>
                    <a:lnTo>
                      <a:pt x="450342" y="6540500"/>
                    </a:lnTo>
                    <a:lnTo>
                      <a:pt x="449173" y="6553200"/>
                    </a:lnTo>
                    <a:lnTo>
                      <a:pt x="443623" y="6540500"/>
                    </a:lnTo>
                    <a:lnTo>
                      <a:pt x="433235" y="6527800"/>
                    </a:lnTo>
                    <a:lnTo>
                      <a:pt x="444182" y="6553200"/>
                    </a:lnTo>
                    <a:lnTo>
                      <a:pt x="454799" y="6578600"/>
                    </a:lnTo>
                    <a:lnTo>
                      <a:pt x="465264" y="6616700"/>
                    </a:lnTo>
                    <a:lnTo>
                      <a:pt x="475780" y="6642100"/>
                    </a:lnTo>
                    <a:lnTo>
                      <a:pt x="481139" y="6654800"/>
                    </a:lnTo>
                    <a:lnTo>
                      <a:pt x="486613" y="6680200"/>
                    </a:lnTo>
                    <a:lnTo>
                      <a:pt x="492239" y="6692900"/>
                    </a:lnTo>
                    <a:lnTo>
                      <a:pt x="498030" y="6705600"/>
                    </a:lnTo>
                    <a:lnTo>
                      <a:pt x="504215" y="6718300"/>
                    </a:lnTo>
                    <a:lnTo>
                      <a:pt x="510705" y="6731000"/>
                    </a:lnTo>
                    <a:lnTo>
                      <a:pt x="517486" y="6756400"/>
                    </a:lnTo>
                    <a:lnTo>
                      <a:pt x="524548" y="6769100"/>
                    </a:lnTo>
                    <a:lnTo>
                      <a:pt x="506818" y="6718300"/>
                    </a:lnTo>
                    <a:lnTo>
                      <a:pt x="499579" y="6692900"/>
                    </a:lnTo>
                    <a:lnTo>
                      <a:pt x="498932" y="6680200"/>
                    </a:lnTo>
                    <a:lnTo>
                      <a:pt x="501027" y="6680200"/>
                    </a:lnTo>
                    <a:lnTo>
                      <a:pt x="502297" y="6667500"/>
                    </a:lnTo>
                    <a:lnTo>
                      <a:pt x="499173" y="6654800"/>
                    </a:lnTo>
                    <a:lnTo>
                      <a:pt x="488048" y="6616700"/>
                    </a:lnTo>
                    <a:lnTo>
                      <a:pt x="465353" y="6565900"/>
                    </a:lnTo>
                    <a:lnTo>
                      <a:pt x="466839" y="6553200"/>
                    </a:lnTo>
                    <a:lnTo>
                      <a:pt x="473811" y="6565900"/>
                    </a:lnTo>
                    <a:lnTo>
                      <a:pt x="485013" y="6591300"/>
                    </a:lnTo>
                    <a:lnTo>
                      <a:pt x="499160" y="6629400"/>
                    </a:lnTo>
                    <a:lnTo>
                      <a:pt x="514985" y="6680200"/>
                    </a:lnTo>
                    <a:lnTo>
                      <a:pt x="531215" y="6731000"/>
                    </a:lnTo>
                    <a:lnTo>
                      <a:pt x="546595" y="6781800"/>
                    </a:lnTo>
                    <a:lnTo>
                      <a:pt x="559854" y="6832600"/>
                    </a:lnTo>
                    <a:lnTo>
                      <a:pt x="549313" y="6807200"/>
                    </a:lnTo>
                    <a:lnTo>
                      <a:pt x="545858" y="6807200"/>
                    </a:lnTo>
                    <a:lnTo>
                      <a:pt x="544741" y="6819900"/>
                    </a:lnTo>
                    <a:lnTo>
                      <a:pt x="541185" y="6819900"/>
                    </a:lnTo>
                    <a:lnTo>
                      <a:pt x="551294" y="6845300"/>
                    </a:lnTo>
                    <a:lnTo>
                      <a:pt x="559765" y="6858000"/>
                    </a:lnTo>
                    <a:lnTo>
                      <a:pt x="566686" y="6883400"/>
                    </a:lnTo>
                    <a:lnTo>
                      <a:pt x="572135" y="6883400"/>
                    </a:lnTo>
                    <a:lnTo>
                      <a:pt x="578650" y="6896100"/>
                    </a:lnTo>
                    <a:lnTo>
                      <a:pt x="581240" y="6908800"/>
                    </a:lnTo>
                    <a:lnTo>
                      <a:pt x="580809" y="6896100"/>
                    </a:lnTo>
                    <a:lnTo>
                      <a:pt x="578129" y="6883400"/>
                    </a:lnTo>
                    <a:lnTo>
                      <a:pt x="571830" y="6858000"/>
                    </a:lnTo>
                    <a:lnTo>
                      <a:pt x="565594" y="6832600"/>
                    </a:lnTo>
                    <a:lnTo>
                      <a:pt x="562470" y="6819900"/>
                    </a:lnTo>
                    <a:lnTo>
                      <a:pt x="550608" y="6781800"/>
                    </a:lnTo>
                    <a:lnTo>
                      <a:pt x="585508" y="6870700"/>
                    </a:lnTo>
                    <a:lnTo>
                      <a:pt x="594372" y="6896100"/>
                    </a:lnTo>
                    <a:lnTo>
                      <a:pt x="603415" y="6908800"/>
                    </a:lnTo>
                    <a:lnTo>
                      <a:pt x="612533" y="6934200"/>
                    </a:lnTo>
                    <a:lnTo>
                      <a:pt x="621601" y="6959600"/>
                    </a:lnTo>
                    <a:lnTo>
                      <a:pt x="615416" y="6934200"/>
                    </a:lnTo>
                    <a:lnTo>
                      <a:pt x="640740" y="6997700"/>
                    </a:lnTo>
                    <a:lnTo>
                      <a:pt x="696442" y="6997700"/>
                    </a:lnTo>
                    <a:lnTo>
                      <a:pt x="684110" y="6959600"/>
                    </a:lnTo>
                    <a:lnTo>
                      <a:pt x="675868" y="6934200"/>
                    </a:lnTo>
                    <a:lnTo>
                      <a:pt x="671741" y="6921500"/>
                    </a:lnTo>
                    <a:lnTo>
                      <a:pt x="659180" y="6883400"/>
                    </a:lnTo>
                    <a:lnTo>
                      <a:pt x="646277" y="6845300"/>
                    </a:lnTo>
                    <a:lnTo>
                      <a:pt x="659612" y="6870700"/>
                    </a:lnTo>
                    <a:lnTo>
                      <a:pt x="673404" y="6896100"/>
                    </a:lnTo>
                    <a:lnTo>
                      <a:pt x="689000" y="6921500"/>
                    </a:lnTo>
                    <a:lnTo>
                      <a:pt x="707745" y="6972300"/>
                    </a:lnTo>
                    <a:lnTo>
                      <a:pt x="672604" y="6870700"/>
                    </a:lnTo>
                    <a:lnTo>
                      <a:pt x="663930" y="6845300"/>
                    </a:lnTo>
                    <a:lnTo>
                      <a:pt x="655510" y="6819900"/>
                    </a:lnTo>
                    <a:lnTo>
                      <a:pt x="647192" y="6807200"/>
                    </a:lnTo>
                    <a:lnTo>
                      <a:pt x="638784" y="6781800"/>
                    </a:lnTo>
                    <a:lnTo>
                      <a:pt x="605307" y="6680200"/>
                    </a:lnTo>
                    <a:lnTo>
                      <a:pt x="597369" y="6654800"/>
                    </a:lnTo>
                    <a:lnTo>
                      <a:pt x="573570" y="6578600"/>
                    </a:lnTo>
                    <a:lnTo>
                      <a:pt x="588454" y="6604000"/>
                    </a:lnTo>
                    <a:lnTo>
                      <a:pt x="578764" y="6578600"/>
                    </a:lnTo>
                    <a:lnTo>
                      <a:pt x="573925" y="6565900"/>
                    </a:lnTo>
                    <a:lnTo>
                      <a:pt x="559308" y="6527800"/>
                    </a:lnTo>
                    <a:lnTo>
                      <a:pt x="555612" y="6518034"/>
                    </a:lnTo>
                    <a:lnTo>
                      <a:pt x="566293" y="6553200"/>
                    </a:lnTo>
                    <a:lnTo>
                      <a:pt x="576211" y="6591300"/>
                    </a:lnTo>
                    <a:lnTo>
                      <a:pt x="583653" y="6616700"/>
                    </a:lnTo>
                    <a:lnTo>
                      <a:pt x="587756" y="6642100"/>
                    </a:lnTo>
                    <a:lnTo>
                      <a:pt x="587654" y="6654800"/>
                    </a:lnTo>
                    <a:lnTo>
                      <a:pt x="582472" y="6642100"/>
                    </a:lnTo>
                    <a:lnTo>
                      <a:pt x="570572" y="6616700"/>
                    </a:lnTo>
                    <a:lnTo>
                      <a:pt x="559574" y="6578600"/>
                    </a:lnTo>
                    <a:lnTo>
                      <a:pt x="549351" y="6553200"/>
                    </a:lnTo>
                    <a:lnTo>
                      <a:pt x="539800" y="6527800"/>
                    </a:lnTo>
                    <a:lnTo>
                      <a:pt x="530847" y="6502400"/>
                    </a:lnTo>
                    <a:lnTo>
                      <a:pt x="522668" y="6477000"/>
                    </a:lnTo>
                    <a:lnTo>
                      <a:pt x="514908" y="6438900"/>
                    </a:lnTo>
                    <a:lnTo>
                      <a:pt x="507199" y="6413500"/>
                    </a:lnTo>
                    <a:lnTo>
                      <a:pt x="499554" y="6388100"/>
                    </a:lnTo>
                    <a:lnTo>
                      <a:pt x="491807" y="6375400"/>
                    </a:lnTo>
                    <a:lnTo>
                      <a:pt x="483857" y="6350000"/>
                    </a:lnTo>
                    <a:lnTo>
                      <a:pt x="467283" y="6299200"/>
                    </a:lnTo>
                    <a:lnTo>
                      <a:pt x="458482" y="6273800"/>
                    </a:lnTo>
                    <a:lnTo>
                      <a:pt x="449008" y="6235700"/>
                    </a:lnTo>
                    <a:lnTo>
                      <a:pt x="438696" y="6210300"/>
                    </a:lnTo>
                    <a:lnTo>
                      <a:pt x="448500" y="6197600"/>
                    </a:lnTo>
                    <a:lnTo>
                      <a:pt x="452996" y="6184900"/>
                    </a:lnTo>
                    <a:lnTo>
                      <a:pt x="458635" y="6184900"/>
                    </a:lnTo>
                    <a:lnTo>
                      <a:pt x="471855" y="6197600"/>
                    </a:lnTo>
                    <a:lnTo>
                      <a:pt x="474573" y="6210300"/>
                    </a:lnTo>
                    <a:lnTo>
                      <a:pt x="475602" y="6223000"/>
                    </a:lnTo>
                    <a:lnTo>
                      <a:pt x="475983" y="6223000"/>
                    </a:lnTo>
                    <a:lnTo>
                      <a:pt x="481203" y="6235700"/>
                    </a:lnTo>
                    <a:lnTo>
                      <a:pt x="486829" y="6248400"/>
                    </a:lnTo>
                    <a:lnTo>
                      <a:pt x="492798" y="6261100"/>
                    </a:lnTo>
                    <a:lnTo>
                      <a:pt x="499059" y="6273800"/>
                    </a:lnTo>
                    <a:lnTo>
                      <a:pt x="526707" y="6337300"/>
                    </a:lnTo>
                    <a:lnTo>
                      <a:pt x="541337" y="6375400"/>
                    </a:lnTo>
                    <a:lnTo>
                      <a:pt x="555650" y="6413500"/>
                    </a:lnTo>
                    <a:lnTo>
                      <a:pt x="569277" y="6451600"/>
                    </a:lnTo>
                    <a:lnTo>
                      <a:pt x="581825" y="6489700"/>
                    </a:lnTo>
                    <a:lnTo>
                      <a:pt x="528307" y="6299200"/>
                    </a:lnTo>
                    <a:lnTo>
                      <a:pt x="499452" y="6197600"/>
                    </a:lnTo>
                    <a:lnTo>
                      <a:pt x="493293" y="6184900"/>
                    </a:lnTo>
                    <a:lnTo>
                      <a:pt x="486905" y="6159500"/>
                    </a:lnTo>
                    <a:lnTo>
                      <a:pt x="480110" y="6134100"/>
                    </a:lnTo>
                    <a:lnTo>
                      <a:pt x="472732" y="6108700"/>
                    </a:lnTo>
                    <a:lnTo>
                      <a:pt x="464731" y="6070600"/>
                    </a:lnTo>
                    <a:lnTo>
                      <a:pt x="455472" y="6045200"/>
                    </a:lnTo>
                    <a:lnTo>
                      <a:pt x="444677" y="5994400"/>
                    </a:lnTo>
                    <a:lnTo>
                      <a:pt x="432092" y="5943600"/>
                    </a:lnTo>
                    <a:lnTo>
                      <a:pt x="436918" y="5943600"/>
                    </a:lnTo>
                    <a:lnTo>
                      <a:pt x="446747" y="5969000"/>
                    </a:lnTo>
                    <a:lnTo>
                      <a:pt x="459689" y="6019800"/>
                    </a:lnTo>
                    <a:lnTo>
                      <a:pt x="473837" y="6057900"/>
                    </a:lnTo>
                    <a:lnTo>
                      <a:pt x="487286" y="6108700"/>
                    </a:lnTo>
                    <a:lnTo>
                      <a:pt x="498589" y="6134100"/>
                    </a:lnTo>
                    <a:lnTo>
                      <a:pt x="505320" y="6159500"/>
                    </a:lnTo>
                    <a:lnTo>
                      <a:pt x="505040" y="6146800"/>
                    </a:lnTo>
                    <a:lnTo>
                      <a:pt x="541337" y="6286500"/>
                    </a:lnTo>
                    <a:lnTo>
                      <a:pt x="550824" y="6311900"/>
                    </a:lnTo>
                    <a:lnTo>
                      <a:pt x="560552" y="6350000"/>
                    </a:lnTo>
                    <a:lnTo>
                      <a:pt x="570090" y="6387008"/>
                    </a:lnTo>
                    <a:lnTo>
                      <a:pt x="564248" y="6376175"/>
                    </a:lnTo>
                    <a:lnTo>
                      <a:pt x="574586" y="6413500"/>
                    </a:lnTo>
                    <a:lnTo>
                      <a:pt x="584123" y="6438900"/>
                    </a:lnTo>
                    <a:lnTo>
                      <a:pt x="592836" y="6464300"/>
                    </a:lnTo>
                    <a:lnTo>
                      <a:pt x="623735" y="6565900"/>
                    </a:lnTo>
                    <a:lnTo>
                      <a:pt x="630821" y="6578600"/>
                    </a:lnTo>
                    <a:lnTo>
                      <a:pt x="637946" y="6604000"/>
                    </a:lnTo>
                    <a:lnTo>
                      <a:pt x="645248" y="6629400"/>
                    </a:lnTo>
                    <a:lnTo>
                      <a:pt x="652881" y="6642100"/>
                    </a:lnTo>
                    <a:lnTo>
                      <a:pt x="661212" y="6667500"/>
                    </a:lnTo>
                    <a:lnTo>
                      <a:pt x="670344" y="6692900"/>
                    </a:lnTo>
                    <a:lnTo>
                      <a:pt x="680326" y="6718300"/>
                    </a:lnTo>
                    <a:lnTo>
                      <a:pt x="691222" y="6743700"/>
                    </a:lnTo>
                    <a:lnTo>
                      <a:pt x="696099" y="6756400"/>
                    </a:lnTo>
                    <a:lnTo>
                      <a:pt x="694829" y="6756400"/>
                    </a:lnTo>
                    <a:lnTo>
                      <a:pt x="689241" y="6743700"/>
                    </a:lnTo>
                    <a:lnTo>
                      <a:pt x="681151" y="6731000"/>
                    </a:lnTo>
                    <a:lnTo>
                      <a:pt x="672376" y="6705600"/>
                    </a:lnTo>
                    <a:lnTo>
                      <a:pt x="664743" y="6692900"/>
                    </a:lnTo>
                    <a:lnTo>
                      <a:pt x="660425" y="6681190"/>
                    </a:lnTo>
                    <a:lnTo>
                      <a:pt x="666877" y="6705600"/>
                    </a:lnTo>
                    <a:lnTo>
                      <a:pt x="655002" y="6667500"/>
                    </a:lnTo>
                    <a:lnTo>
                      <a:pt x="642886" y="6642100"/>
                    </a:lnTo>
                    <a:lnTo>
                      <a:pt x="618515" y="6591300"/>
                    </a:lnTo>
                    <a:lnTo>
                      <a:pt x="606704" y="6565900"/>
                    </a:lnTo>
                    <a:lnTo>
                      <a:pt x="595553" y="6540500"/>
                    </a:lnTo>
                    <a:lnTo>
                      <a:pt x="585406" y="6527800"/>
                    </a:lnTo>
                    <a:lnTo>
                      <a:pt x="576554" y="6502400"/>
                    </a:lnTo>
                    <a:lnTo>
                      <a:pt x="594067" y="6565900"/>
                    </a:lnTo>
                    <a:lnTo>
                      <a:pt x="607847" y="6604000"/>
                    </a:lnTo>
                    <a:lnTo>
                      <a:pt x="618820" y="6629400"/>
                    </a:lnTo>
                    <a:lnTo>
                      <a:pt x="627938" y="6654800"/>
                    </a:lnTo>
                    <a:lnTo>
                      <a:pt x="644410" y="6680200"/>
                    </a:lnTo>
                    <a:lnTo>
                      <a:pt x="653669" y="6705600"/>
                    </a:lnTo>
                    <a:lnTo>
                      <a:pt x="664857" y="6731000"/>
                    </a:lnTo>
                    <a:lnTo>
                      <a:pt x="678942" y="6756400"/>
                    </a:lnTo>
                    <a:lnTo>
                      <a:pt x="696861" y="6807200"/>
                    </a:lnTo>
                    <a:lnTo>
                      <a:pt x="706247" y="6845300"/>
                    </a:lnTo>
                    <a:lnTo>
                      <a:pt x="716076" y="6870700"/>
                    </a:lnTo>
                    <a:lnTo>
                      <a:pt x="726071" y="6908800"/>
                    </a:lnTo>
                    <a:lnTo>
                      <a:pt x="735977" y="6946900"/>
                    </a:lnTo>
                    <a:lnTo>
                      <a:pt x="748703" y="6972300"/>
                    </a:lnTo>
                    <a:lnTo>
                      <a:pt x="745985" y="6959600"/>
                    </a:lnTo>
                    <a:lnTo>
                      <a:pt x="737603" y="6934200"/>
                    </a:lnTo>
                    <a:lnTo>
                      <a:pt x="733348" y="6908800"/>
                    </a:lnTo>
                    <a:lnTo>
                      <a:pt x="746518" y="6946900"/>
                    </a:lnTo>
                    <a:lnTo>
                      <a:pt x="757275" y="6972300"/>
                    </a:lnTo>
                    <a:lnTo>
                      <a:pt x="766292" y="6997700"/>
                    </a:lnTo>
                    <a:lnTo>
                      <a:pt x="791565" y="6997700"/>
                    </a:lnTo>
                    <a:lnTo>
                      <a:pt x="758545" y="6908800"/>
                    </a:lnTo>
                    <a:lnTo>
                      <a:pt x="749109" y="6883400"/>
                    </a:lnTo>
                    <a:lnTo>
                      <a:pt x="731888" y="6832600"/>
                    </a:lnTo>
                    <a:lnTo>
                      <a:pt x="703084" y="6756400"/>
                    </a:lnTo>
                    <a:lnTo>
                      <a:pt x="688682" y="6718300"/>
                    </a:lnTo>
                    <a:lnTo>
                      <a:pt x="673912" y="6667500"/>
                    </a:lnTo>
                    <a:lnTo>
                      <a:pt x="659066" y="6629400"/>
                    </a:lnTo>
                    <a:lnTo>
                      <a:pt x="643864" y="6578600"/>
                    </a:lnTo>
                    <a:lnTo>
                      <a:pt x="627989" y="6540500"/>
                    </a:lnTo>
                    <a:lnTo>
                      <a:pt x="611162" y="6489700"/>
                    </a:lnTo>
                    <a:lnTo>
                      <a:pt x="623519" y="6502400"/>
                    </a:lnTo>
                    <a:lnTo>
                      <a:pt x="620052" y="6489700"/>
                    </a:lnTo>
                    <a:lnTo>
                      <a:pt x="606145" y="6438900"/>
                    </a:lnTo>
                    <a:lnTo>
                      <a:pt x="598157" y="6413500"/>
                    </a:lnTo>
                    <a:lnTo>
                      <a:pt x="590156" y="6388100"/>
                    </a:lnTo>
                    <a:lnTo>
                      <a:pt x="575437" y="6337300"/>
                    </a:lnTo>
                    <a:lnTo>
                      <a:pt x="561911" y="6286500"/>
                    </a:lnTo>
                    <a:lnTo>
                      <a:pt x="549503" y="6248400"/>
                    </a:lnTo>
                    <a:lnTo>
                      <a:pt x="538099" y="6210300"/>
                    </a:lnTo>
                    <a:lnTo>
                      <a:pt x="529869" y="6184900"/>
                    </a:lnTo>
                    <a:lnTo>
                      <a:pt x="521906" y="6159500"/>
                    </a:lnTo>
                    <a:lnTo>
                      <a:pt x="518033" y="6146800"/>
                    </a:lnTo>
                    <a:lnTo>
                      <a:pt x="514172" y="6134100"/>
                    </a:lnTo>
                    <a:lnTo>
                      <a:pt x="506641" y="6121400"/>
                    </a:lnTo>
                    <a:lnTo>
                      <a:pt x="499579" y="6096000"/>
                    </a:lnTo>
                    <a:lnTo>
                      <a:pt x="492734" y="6083300"/>
                    </a:lnTo>
                    <a:lnTo>
                      <a:pt x="486003" y="6057900"/>
                    </a:lnTo>
                    <a:lnTo>
                      <a:pt x="479259" y="6045200"/>
                    </a:lnTo>
                    <a:lnTo>
                      <a:pt x="452005" y="5969000"/>
                    </a:lnTo>
                    <a:lnTo>
                      <a:pt x="444881" y="5943600"/>
                    </a:lnTo>
                    <a:lnTo>
                      <a:pt x="437845" y="5930900"/>
                    </a:lnTo>
                    <a:lnTo>
                      <a:pt x="423684" y="5880100"/>
                    </a:lnTo>
                    <a:lnTo>
                      <a:pt x="408597" y="5829300"/>
                    </a:lnTo>
                    <a:lnTo>
                      <a:pt x="392315" y="5778500"/>
                    </a:lnTo>
                    <a:lnTo>
                      <a:pt x="389509" y="5765800"/>
                    </a:lnTo>
                    <a:lnTo>
                      <a:pt x="383882" y="5740400"/>
                    </a:lnTo>
                    <a:lnTo>
                      <a:pt x="375602" y="5702300"/>
                    </a:lnTo>
                    <a:lnTo>
                      <a:pt x="372783" y="5689600"/>
                    </a:lnTo>
                    <a:lnTo>
                      <a:pt x="367131" y="5664200"/>
                    </a:lnTo>
                    <a:lnTo>
                      <a:pt x="358165" y="5626100"/>
                    </a:lnTo>
                    <a:lnTo>
                      <a:pt x="359867" y="5613400"/>
                    </a:lnTo>
                    <a:lnTo>
                      <a:pt x="356489" y="5588000"/>
                    </a:lnTo>
                    <a:lnTo>
                      <a:pt x="354368" y="5575300"/>
                    </a:lnTo>
                    <a:lnTo>
                      <a:pt x="352259" y="5562600"/>
                    </a:lnTo>
                    <a:lnTo>
                      <a:pt x="350139" y="5549900"/>
                    </a:lnTo>
                    <a:lnTo>
                      <a:pt x="344500" y="5524500"/>
                    </a:lnTo>
                    <a:lnTo>
                      <a:pt x="336029" y="5486400"/>
                    </a:lnTo>
                    <a:lnTo>
                      <a:pt x="330987" y="5448300"/>
                    </a:lnTo>
                    <a:lnTo>
                      <a:pt x="329488" y="5435600"/>
                    </a:lnTo>
                    <a:lnTo>
                      <a:pt x="333184" y="5435600"/>
                    </a:lnTo>
                    <a:lnTo>
                      <a:pt x="347573" y="5511800"/>
                    </a:lnTo>
                    <a:lnTo>
                      <a:pt x="355104" y="5537200"/>
                    </a:lnTo>
                    <a:lnTo>
                      <a:pt x="357962" y="5524500"/>
                    </a:lnTo>
                    <a:lnTo>
                      <a:pt x="358355" y="5499100"/>
                    </a:lnTo>
                    <a:lnTo>
                      <a:pt x="350735" y="5473700"/>
                    </a:lnTo>
                    <a:lnTo>
                      <a:pt x="341426" y="5435600"/>
                    </a:lnTo>
                    <a:lnTo>
                      <a:pt x="338315" y="5422900"/>
                    </a:lnTo>
                    <a:lnTo>
                      <a:pt x="335216" y="5410200"/>
                    </a:lnTo>
                    <a:lnTo>
                      <a:pt x="327279" y="5384800"/>
                    </a:lnTo>
                    <a:lnTo>
                      <a:pt x="319684" y="5346700"/>
                    </a:lnTo>
                    <a:lnTo>
                      <a:pt x="312293" y="5308600"/>
                    </a:lnTo>
                    <a:lnTo>
                      <a:pt x="305231" y="5270500"/>
                    </a:lnTo>
                    <a:lnTo>
                      <a:pt x="303593" y="5257800"/>
                    </a:lnTo>
                    <a:lnTo>
                      <a:pt x="298640" y="5219700"/>
                    </a:lnTo>
                    <a:lnTo>
                      <a:pt x="304038" y="5232400"/>
                    </a:lnTo>
                    <a:lnTo>
                      <a:pt x="306959" y="5232400"/>
                    </a:lnTo>
                    <a:lnTo>
                      <a:pt x="308622" y="5219700"/>
                    </a:lnTo>
                    <a:lnTo>
                      <a:pt x="310248" y="5207000"/>
                    </a:lnTo>
                    <a:lnTo>
                      <a:pt x="313042" y="5219700"/>
                    </a:lnTo>
                    <a:lnTo>
                      <a:pt x="318223" y="5232400"/>
                    </a:lnTo>
                    <a:lnTo>
                      <a:pt x="326999" y="5283200"/>
                    </a:lnTo>
                    <a:lnTo>
                      <a:pt x="318147" y="5219700"/>
                    </a:lnTo>
                    <a:lnTo>
                      <a:pt x="316598" y="5207000"/>
                    </a:lnTo>
                    <a:lnTo>
                      <a:pt x="313486" y="5181600"/>
                    </a:lnTo>
                    <a:lnTo>
                      <a:pt x="310388" y="5156200"/>
                    </a:lnTo>
                    <a:lnTo>
                      <a:pt x="297256" y="5054600"/>
                    </a:lnTo>
                    <a:lnTo>
                      <a:pt x="291376" y="5003800"/>
                    </a:lnTo>
                    <a:lnTo>
                      <a:pt x="285635" y="4965700"/>
                    </a:lnTo>
                    <a:lnTo>
                      <a:pt x="279793" y="4927600"/>
                    </a:lnTo>
                    <a:lnTo>
                      <a:pt x="273621" y="4889500"/>
                    </a:lnTo>
                    <a:lnTo>
                      <a:pt x="266852" y="4851400"/>
                    </a:lnTo>
                    <a:lnTo>
                      <a:pt x="258216" y="4749800"/>
                    </a:lnTo>
                    <a:lnTo>
                      <a:pt x="255917" y="4686300"/>
                    </a:lnTo>
                    <a:lnTo>
                      <a:pt x="257479" y="4660900"/>
                    </a:lnTo>
                    <a:lnTo>
                      <a:pt x="260451" y="4635500"/>
                    </a:lnTo>
                    <a:lnTo>
                      <a:pt x="262128" y="4622800"/>
                    </a:lnTo>
                    <a:lnTo>
                      <a:pt x="263880" y="4610100"/>
                    </a:lnTo>
                    <a:lnTo>
                      <a:pt x="265531" y="4597400"/>
                    </a:lnTo>
                    <a:lnTo>
                      <a:pt x="266890" y="4584700"/>
                    </a:lnTo>
                    <a:lnTo>
                      <a:pt x="267868" y="4546600"/>
                    </a:lnTo>
                    <a:lnTo>
                      <a:pt x="268643" y="4521200"/>
                    </a:lnTo>
                    <a:lnTo>
                      <a:pt x="269455" y="4470400"/>
                    </a:lnTo>
                    <a:lnTo>
                      <a:pt x="270230" y="4432300"/>
                    </a:lnTo>
                    <a:lnTo>
                      <a:pt x="270497" y="4419600"/>
                    </a:lnTo>
                    <a:lnTo>
                      <a:pt x="271411" y="4432300"/>
                    </a:lnTo>
                    <a:lnTo>
                      <a:pt x="272300" y="4445000"/>
                    </a:lnTo>
                    <a:lnTo>
                      <a:pt x="273265" y="4457700"/>
                    </a:lnTo>
                    <a:lnTo>
                      <a:pt x="274447" y="4470400"/>
                    </a:lnTo>
                    <a:lnTo>
                      <a:pt x="275082" y="4445000"/>
                    </a:lnTo>
                    <a:lnTo>
                      <a:pt x="275653" y="4419600"/>
                    </a:lnTo>
                    <a:lnTo>
                      <a:pt x="275945" y="4406900"/>
                    </a:lnTo>
                    <a:lnTo>
                      <a:pt x="276936" y="4381500"/>
                    </a:lnTo>
                    <a:lnTo>
                      <a:pt x="277990" y="4356100"/>
                    </a:lnTo>
                    <a:lnTo>
                      <a:pt x="279577" y="4330700"/>
                    </a:lnTo>
                    <a:lnTo>
                      <a:pt x="280314" y="4318000"/>
                    </a:lnTo>
                    <a:lnTo>
                      <a:pt x="281038" y="4305300"/>
                    </a:lnTo>
                    <a:lnTo>
                      <a:pt x="282689" y="4279900"/>
                    </a:lnTo>
                    <a:lnTo>
                      <a:pt x="284848" y="4254500"/>
                    </a:lnTo>
                    <a:lnTo>
                      <a:pt x="281266" y="4267200"/>
                    </a:lnTo>
                    <a:lnTo>
                      <a:pt x="277926" y="4292600"/>
                    </a:lnTo>
                    <a:lnTo>
                      <a:pt x="274751" y="4305300"/>
                    </a:lnTo>
                    <a:lnTo>
                      <a:pt x="271627" y="4318000"/>
                    </a:lnTo>
                    <a:lnTo>
                      <a:pt x="272618" y="4292600"/>
                    </a:lnTo>
                    <a:lnTo>
                      <a:pt x="274129" y="4267200"/>
                    </a:lnTo>
                    <a:lnTo>
                      <a:pt x="277660" y="4203700"/>
                    </a:lnTo>
                    <a:lnTo>
                      <a:pt x="280200" y="4165600"/>
                    </a:lnTo>
                    <a:lnTo>
                      <a:pt x="282727" y="4140200"/>
                    </a:lnTo>
                    <a:lnTo>
                      <a:pt x="285521" y="4102100"/>
                    </a:lnTo>
                    <a:lnTo>
                      <a:pt x="288912" y="4076700"/>
                    </a:lnTo>
                    <a:lnTo>
                      <a:pt x="290957" y="4051300"/>
                    </a:lnTo>
                    <a:lnTo>
                      <a:pt x="292087" y="4038600"/>
                    </a:lnTo>
                    <a:lnTo>
                      <a:pt x="292392" y="4025900"/>
                    </a:lnTo>
                    <a:lnTo>
                      <a:pt x="288912" y="4025900"/>
                    </a:lnTo>
                    <a:lnTo>
                      <a:pt x="286664" y="4038600"/>
                    </a:lnTo>
                    <a:lnTo>
                      <a:pt x="284226" y="4051300"/>
                    </a:lnTo>
                    <a:lnTo>
                      <a:pt x="278790" y="4076700"/>
                    </a:lnTo>
                    <a:lnTo>
                      <a:pt x="273456" y="4102100"/>
                    </a:lnTo>
                    <a:lnTo>
                      <a:pt x="269113" y="4114800"/>
                    </a:lnTo>
                    <a:lnTo>
                      <a:pt x="266687" y="4114800"/>
                    </a:lnTo>
                    <a:lnTo>
                      <a:pt x="271830" y="4165600"/>
                    </a:lnTo>
                    <a:lnTo>
                      <a:pt x="269113" y="4191000"/>
                    </a:lnTo>
                    <a:lnTo>
                      <a:pt x="266903" y="4203700"/>
                    </a:lnTo>
                    <a:lnTo>
                      <a:pt x="265023" y="4229100"/>
                    </a:lnTo>
                    <a:lnTo>
                      <a:pt x="263321" y="4254500"/>
                    </a:lnTo>
                    <a:lnTo>
                      <a:pt x="261696" y="4267200"/>
                    </a:lnTo>
                    <a:lnTo>
                      <a:pt x="260464" y="4292600"/>
                    </a:lnTo>
                    <a:lnTo>
                      <a:pt x="259486" y="4305300"/>
                    </a:lnTo>
                    <a:lnTo>
                      <a:pt x="258597" y="4330700"/>
                    </a:lnTo>
                    <a:lnTo>
                      <a:pt x="255422" y="4394200"/>
                    </a:lnTo>
                    <a:lnTo>
                      <a:pt x="254546" y="4406900"/>
                    </a:lnTo>
                    <a:lnTo>
                      <a:pt x="253466" y="4419600"/>
                    </a:lnTo>
                    <a:lnTo>
                      <a:pt x="252171" y="4432300"/>
                    </a:lnTo>
                    <a:lnTo>
                      <a:pt x="250596" y="4432300"/>
                    </a:lnTo>
                    <a:lnTo>
                      <a:pt x="252082" y="4381500"/>
                    </a:lnTo>
                    <a:lnTo>
                      <a:pt x="252818" y="4343400"/>
                    </a:lnTo>
                    <a:lnTo>
                      <a:pt x="252717" y="4318000"/>
                    </a:lnTo>
                    <a:lnTo>
                      <a:pt x="251714" y="4305300"/>
                    </a:lnTo>
                    <a:lnTo>
                      <a:pt x="248920" y="4279900"/>
                    </a:lnTo>
                    <a:lnTo>
                      <a:pt x="248069" y="4254500"/>
                    </a:lnTo>
                    <a:lnTo>
                      <a:pt x="248119" y="4241800"/>
                    </a:lnTo>
                    <a:lnTo>
                      <a:pt x="245554" y="4279900"/>
                    </a:lnTo>
                    <a:lnTo>
                      <a:pt x="243979" y="4318000"/>
                    </a:lnTo>
                    <a:lnTo>
                      <a:pt x="243154" y="4343400"/>
                    </a:lnTo>
                    <a:lnTo>
                      <a:pt x="242417" y="4356100"/>
                    </a:lnTo>
                    <a:lnTo>
                      <a:pt x="241592" y="4394200"/>
                    </a:lnTo>
                    <a:lnTo>
                      <a:pt x="230632" y="4445000"/>
                    </a:lnTo>
                    <a:lnTo>
                      <a:pt x="228917" y="4508500"/>
                    </a:lnTo>
                    <a:lnTo>
                      <a:pt x="228384" y="4559300"/>
                    </a:lnTo>
                    <a:lnTo>
                      <a:pt x="228333" y="4584700"/>
                    </a:lnTo>
                    <a:lnTo>
                      <a:pt x="228676" y="4635500"/>
                    </a:lnTo>
                    <a:lnTo>
                      <a:pt x="230276" y="4686300"/>
                    </a:lnTo>
                    <a:lnTo>
                      <a:pt x="233159" y="4737100"/>
                    </a:lnTo>
                    <a:lnTo>
                      <a:pt x="237363" y="4775200"/>
                    </a:lnTo>
                    <a:lnTo>
                      <a:pt x="242976" y="4813300"/>
                    </a:lnTo>
                    <a:lnTo>
                      <a:pt x="242468" y="4800600"/>
                    </a:lnTo>
                    <a:lnTo>
                      <a:pt x="241198" y="4775200"/>
                    </a:lnTo>
                    <a:lnTo>
                      <a:pt x="239382" y="4749800"/>
                    </a:lnTo>
                    <a:lnTo>
                      <a:pt x="237236" y="4737100"/>
                    </a:lnTo>
                    <a:lnTo>
                      <a:pt x="235191" y="4711700"/>
                    </a:lnTo>
                    <a:lnTo>
                      <a:pt x="233895" y="4699000"/>
                    </a:lnTo>
                    <a:lnTo>
                      <a:pt x="233692" y="4673600"/>
                    </a:lnTo>
                    <a:lnTo>
                      <a:pt x="234873" y="4660900"/>
                    </a:lnTo>
                    <a:lnTo>
                      <a:pt x="237744" y="4673600"/>
                    </a:lnTo>
                    <a:lnTo>
                      <a:pt x="240360" y="4686300"/>
                    </a:lnTo>
                    <a:lnTo>
                      <a:pt x="242900" y="4711700"/>
                    </a:lnTo>
                    <a:lnTo>
                      <a:pt x="245592" y="4737100"/>
                    </a:lnTo>
                    <a:lnTo>
                      <a:pt x="261366" y="4889500"/>
                    </a:lnTo>
                    <a:lnTo>
                      <a:pt x="266890" y="4953000"/>
                    </a:lnTo>
                    <a:lnTo>
                      <a:pt x="273088" y="5003800"/>
                    </a:lnTo>
                    <a:lnTo>
                      <a:pt x="280098" y="5054600"/>
                    </a:lnTo>
                    <a:lnTo>
                      <a:pt x="288074" y="5118100"/>
                    </a:lnTo>
                    <a:lnTo>
                      <a:pt x="287299" y="5130800"/>
                    </a:lnTo>
                    <a:lnTo>
                      <a:pt x="288163" y="5143500"/>
                    </a:lnTo>
                    <a:lnTo>
                      <a:pt x="288429" y="5156200"/>
                    </a:lnTo>
                    <a:lnTo>
                      <a:pt x="285851" y="5156200"/>
                    </a:lnTo>
                    <a:lnTo>
                      <a:pt x="284073" y="5143500"/>
                    </a:lnTo>
                    <a:lnTo>
                      <a:pt x="281940" y="5130800"/>
                    </a:lnTo>
                    <a:lnTo>
                      <a:pt x="279895" y="5118100"/>
                    </a:lnTo>
                    <a:lnTo>
                      <a:pt x="278422" y="5105400"/>
                    </a:lnTo>
                    <a:lnTo>
                      <a:pt x="276212" y="5105400"/>
                    </a:lnTo>
                    <a:lnTo>
                      <a:pt x="273443" y="5092700"/>
                    </a:lnTo>
                    <a:lnTo>
                      <a:pt x="270624" y="5092700"/>
                    </a:lnTo>
                    <a:lnTo>
                      <a:pt x="268287" y="5080000"/>
                    </a:lnTo>
                    <a:lnTo>
                      <a:pt x="266395" y="5080000"/>
                    </a:lnTo>
                    <a:lnTo>
                      <a:pt x="267144" y="5105400"/>
                    </a:lnTo>
                    <a:lnTo>
                      <a:pt x="267944" y="5118100"/>
                    </a:lnTo>
                    <a:lnTo>
                      <a:pt x="269494" y="5130800"/>
                    </a:lnTo>
                    <a:lnTo>
                      <a:pt x="271881" y="5156200"/>
                    </a:lnTo>
                    <a:lnTo>
                      <a:pt x="275196" y="5181600"/>
                    </a:lnTo>
                    <a:lnTo>
                      <a:pt x="259080" y="5130800"/>
                    </a:lnTo>
                    <a:lnTo>
                      <a:pt x="242608" y="5067300"/>
                    </a:lnTo>
                    <a:lnTo>
                      <a:pt x="229323" y="5016500"/>
                    </a:lnTo>
                    <a:lnTo>
                      <a:pt x="222719" y="5003800"/>
                    </a:lnTo>
                    <a:lnTo>
                      <a:pt x="220230" y="4978400"/>
                    </a:lnTo>
                    <a:lnTo>
                      <a:pt x="218147" y="4955514"/>
                    </a:lnTo>
                    <a:lnTo>
                      <a:pt x="218147" y="5422900"/>
                    </a:lnTo>
                    <a:lnTo>
                      <a:pt x="216636" y="5422900"/>
                    </a:lnTo>
                    <a:lnTo>
                      <a:pt x="212991" y="5410200"/>
                    </a:lnTo>
                    <a:lnTo>
                      <a:pt x="207657" y="5397500"/>
                    </a:lnTo>
                    <a:lnTo>
                      <a:pt x="205816" y="5390362"/>
                    </a:lnTo>
                    <a:lnTo>
                      <a:pt x="205816" y="5543550"/>
                    </a:lnTo>
                    <a:lnTo>
                      <a:pt x="204952" y="5537200"/>
                    </a:lnTo>
                    <a:lnTo>
                      <a:pt x="205816" y="5543550"/>
                    </a:lnTo>
                    <a:lnTo>
                      <a:pt x="205816" y="5390362"/>
                    </a:lnTo>
                    <a:lnTo>
                      <a:pt x="204762" y="5386286"/>
                    </a:lnTo>
                    <a:lnTo>
                      <a:pt x="204762" y="5575300"/>
                    </a:lnTo>
                    <a:lnTo>
                      <a:pt x="199301" y="5562600"/>
                    </a:lnTo>
                    <a:lnTo>
                      <a:pt x="194284" y="5549900"/>
                    </a:lnTo>
                    <a:lnTo>
                      <a:pt x="186931" y="5524500"/>
                    </a:lnTo>
                    <a:lnTo>
                      <a:pt x="174434" y="5448300"/>
                    </a:lnTo>
                    <a:lnTo>
                      <a:pt x="177177" y="5461000"/>
                    </a:lnTo>
                    <a:lnTo>
                      <a:pt x="178447" y="5448300"/>
                    </a:lnTo>
                    <a:lnTo>
                      <a:pt x="177469" y="5435600"/>
                    </a:lnTo>
                    <a:lnTo>
                      <a:pt x="204762" y="5575300"/>
                    </a:lnTo>
                    <a:lnTo>
                      <a:pt x="204762" y="5386286"/>
                    </a:lnTo>
                    <a:lnTo>
                      <a:pt x="201104" y="5372100"/>
                    </a:lnTo>
                    <a:lnTo>
                      <a:pt x="184645" y="5308600"/>
                    </a:lnTo>
                    <a:lnTo>
                      <a:pt x="166230" y="5232400"/>
                    </a:lnTo>
                    <a:lnTo>
                      <a:pt x="153835" y="5181600"/>
                    </a:lnTo>
                    <a:lnTo>
                      <a:pt x="142151" y="5130800"/>
                    </a:lnTo>
                    <a:lnTo>
                      <a:pt x="131483" y="5080000"/>
                    </a:lnTo>
                    <a:lnTo>
                      <a:pt x="122148" y="5029200"/>
                    </a:lnTo>
                    <a:lnTo>
                      <a:pt x="114465" y="4991100"/>
                    </a:lnTo>
                    <a:lnTo>
                      <a:pt x="108737" y="4953000"/>
                    </a:lnTo>
                    <a:lnTo>
                      <a:pt x="103886" y="4902200"/>
                    </a:lnTo>
                    <a:lnTo>
                      <a:pt x="99961" y="4838700"/>
                    </a:lnTo>
                    <a:lnTo>
                      <a:pt x="96939" y="4787900"/>
                    </a:lnTo>
                    <a:lnTo>
                      <a:pt x="94792" y="4737100"/>
                    </a:lnTo>
                    <a:lnTo>
                      <a:pt x="93497" y="4686300"/>
                    </a:lnTo>
                    <a:lnTo>
                      <a:pt x="93027" y="4648200"/>
                    </a:lnTo>
                    <a:lnTo>
                      <a:pt x="93370" y="4610100"/>
                    </a:lnTo>
                    <a:lnTo>
                      <a:pt x="94475" y="4572000"/>
                    </a:lnTo>
                    <a:lnTo>
                      <a:pt x="96329" y="4610100"/>
                    </a:lnTo>
                    <a:lnTo>
                      <a:pt x="97383" y="4673600"/>
                    </a:lnTo>
                    <a:lnTo>
                      <a:pt x="99072" y="4724400"/>
                    </a:lnTo>
                    <a:lnTo>
                      <a:pt x="101295" y="4775200"/>
                    </a:lnTo>
                    <a:lnTo>
                      <a:pt x="103962" y="4826000"/>
                    </a:lnTo>
                    <a:lnTo>
                      <a:pt x="106768" y="4864100"/>
                    </a:lnTo>
                    <a:lnTo>
                      <a:pt x="109728" y="4902200"/>
                    </a:lnTo>
                    <a:lnTo>
                      <a:pt x="112674" y="4927600"/>
                    </a:lnTo>
                    <a:lnTo>
                      <a:pt x="115493" y="4953000"/>
                    </a:lnTo>
                    <a:lnTo>
                      <a:pt x="120637" y="4991100"/>
                    </a:lnTo>
                    <a:lnTo>
                      <a:pt x="124866" y="5016500"/>
                    </a:lnTo>
                    <a:lnTo>
                      <a:pt x="128092" y="5016500"/>
                    </a:lnTo>
                    <a:lnTo>
                      <a:pt x="132130" y="4953000"/>
                    </a:lnTo>
                    <a:lnTo>
                      <a:pt x="132524" y="4914900"/>
                    </a:lnTo>
                    <a:lnTo>
                      <a:pt x="132981" y="4864100"/>
                    </a:lnTo>
                    <a:lnTo>
                      <a:pt x="133794" y="4813300"/>
                    </a:lnTo>
                    <a:lnTo>
                      <a:pt x="135293" y="4737100"/>
                    </a:lnTo>
                    <a:lnTo>
                      <a:pt x="137782" y="4673600"/>
                    </a:lnTo>
                    <a:lnTo>
                      <a:pt x="141579" y="4597400"/>
                    </a:lnTo>
                    <a:lnTo>
                      <a:pt x="141732" y="4648200"/>
                    </a:lnTo>
                    <a:lnTo>
                      <a:pt x="142481" y="4699000"/>
                    </a:lnTo>
                    <a:lnTo>
                      <a:pt x="143814" y="4749800"/>
                    </a:lnTo>
                    <a:lnTo>
                      <a:pt x="145745" y="4813300"/>
                    </a:lnTo>
                    <a:lnTo>
                      <a:pt x="148272" y="4864100"/>
                    </a:lnTo>
                    <a:lnTo>
                      <a:pt x="151396" y="4914900"/>
                    </a:lnTo>
                    <a:lnTo>
                      <a:pt x="155105" y="4965700"/>
                    </a:lnTo>
                    <a:lnTo>
                      <a:pt x="159423" y="5016500"/>
                    </a:lnTo>
                    <a:lnTo>
                      <a:pt x="164325" y="5067300"/>
                    </a:lnTo>
                    <a:lnTo>
                      <a:pt x="169837" y="5118100"/>
                    </a:lnTo>
                    <a:lnTo>
                      <a:pt x="175945" y="5181600"/>
                    </a:lnTo>
                    <a:lnTo>
                      <a:pt x="182651" y="5232400"/>
                    </a:lnTo>
                    <a:lnTo>
                      <a:pt x="189953" y="5283200"/>
                    </a:lnTo>
                    <a:lnTo>
                      <a:pt x="191592" y="5257800"/>
                    </a:lnTo>
                    <a:lnTo>
                      <a:pt x="195148" y="5283200"/>
                    </a:lnTo>
                    <a:lnTo>
                      <a:pt x="199250" y="5308600"/>
                    </a:lnTo>
                    <a:lnTo>
                      <a:pt x="203631" y="5334000"/>
                    </a:lnTo>
                    <a:lnTo>
                      <a:pt x="208013" y="5346700"/>
                    </a:lnTo>
                    <a:lnTo>
                      <a:pt x="211861" y="5372100"/>
                    </a:lnTo>
                    <a:lnTo>
                      <a:pt x="215011" y="5384800"/>
                    </a:lnTo>
                    <a:lnTo>
                      <a:pt x="217208" y="5410200"/>
                    </a:lnTo>
                    <a:lnTo>
                      <a:pt x="218147" y="5422900"/>
                    </a:lnTo>
                    <a:lnTo>
                      <a:pt x="218147" y="4955514"/>
                    </a:lnTo>
                    <a:lnTo>
                      <a:pt x="217919" y="4953000"/>
                    </a:lnTo>
                    <a:lnTo>
                      <a:pt x="215734" y="4940300"/>
                    </a:lnTo>
                    <a:lnTo>
                      <a:pt x="211556" y="4889500"/>
                    </a:lnTo>
                    <a:lnTo>
                      <a:pt x="209753" y="4864100"/>
                    </a:lnTo>
                    <a:lnTo>
                      <a:pt x="208165" y="4851400"/>
                    </a:lnTo>
                    <a:lnTo>
                      <a:pt x="206705" y="4826000"/>
                    </a:lnTo>
                    <a:lnTo>
                      <a:pt x="205320" y="4800600"/>
                    </a:lnTo>
                    <a:lnTo>
                      <a:pt x="204330" y="4775200"/>
                    </a:lnTo>
                    <a:lnTo>
                      <a:pt x="203593" y="4762500"/>
                    </a:lnTo>
                    <a:lnTo>
                      <a:pt x="202971" y="4737100"/>
                    </a:lnTo>
                    <a:lnTo>
                      <a:pt x="202463" y="4711700"/>
                    </a:lnTo>
                    <a:lnTo>
                      <a:pt x="202438" y="4673600"/>
                    </a:lnTo>
                    <a:lnTo>
                      <a:pt x="202730" y="4660900"/>
                    </a:lnTo>
                    <a:lnTo>
                      <a:pt x="204965" y="4673600"/>
                    </a:lnTo>
                    <a:lnTo>
                      <a:pt x="204736" y="4660900"/>
                    </a:lnTo>
                    <a:lnTo>
                      <a:pt x="203593" y="4597400"/>
                    </a:lnTo>
                    <a:lnTo>
                      <a:pt x="203123" y="4572000"/>
                    </a:lnTo>
                    <a:lnTo>
                      <a:pt x="202387" y="4533900"/>
                    </a:lnTo>
                    <a:lnTo>
                      <a:pt x="202374" y="4494822"/>
                    </a:lnTo>
                    <a:lnTo>
                      <a:pt x="202780" y="4445000"/>
                    </a:lnTo>
                    <a:lnTo>
                      <a:pt x="203200" y="4445000"/>
                    </a:lnTo>
                    <a:lnTo>
                      <a:pt x="203657" y="4432300"/>
                    </a:lnTo>
                    <a:lnTo>
                      <a:pt x="204152" y="4419600"/>
                    </a:lnTo>
                    <a:lnTo>
                      <a:pt x="204685" y="4406900"/>
                    </a:lnTo>
                    <a:lnTo>
                      <a:pt x="205930" y="4393857"/>
                    </a:lnTo>
                    <a:lnTo>
                      <a:pt x="207302" y="4381500"/>
                    </a:lnTo>
                    <a:lnTo>
                      <a:pt x="208940" y="4381500"/>
                    </a:lnTo>
                    <a:lnTo>
                      <a:pt x="210858" y="4368800"/>
                    </a:lnTo>
                    <a:lnTo>
                      <a:pt x="211480" y="4343400"/>
                    </a:lnTo>
                    <a:lnTo>
                      <a:pt x="212242" y="4318000"/>
                    </a:lnTo>
                    <a:lnTo>
                      <a:pt x="212623" y="4305300"/>
                    </a:lnTo>
                    <a:lnTo>
                      <a:pt x="213614" y="4279900"/>
                    </a:lnTo>
                    <a:lnTo>
                      <a:pt x="213791" y="4254500"/>
                    </a:lnTo>
                    <a:lnTo>
                      <a:pt x="212521" y="4254500"/>
                    </a:lnTo>
                    <a:lnTo>
                      <a:pt x="209118" y="4267200"/>
                    </a:lnTo>
                    <a:lnTo>
                      <a:pt x="202933" y="4318000"/>
                    </a:lnTo>
                    <a:lnTo>
                      <a:pt x="204444" y="4292600"/>
                    </a:lnTo>
                    <a:lnTo>
                      <a:pt x="206489" y="4254500"/>
                    </a:lnTo>
                    <a:lnTo>
                      <a:pt x="211112" y="4191000"/>
                    </a:lnTo>
                    <a:lnTo>
                      <a:pt x="217385" y="4127500"/>
                    </a:lnTo>
                    <a:lnTo>
                      <a:pt x="220827" y="4089400"/>
                    </a:lnTo>
                    <a:lnTo>
                      <a:pt x="224828" y="4064000"/>
                    </a:lnTo>
                    <a:lnTo>
                      <a:pt x="230378" y="4064000"/>
                    </a:lnTo>
                    <a:lnTo>
                      <a:pt x="237401" y="4051300"/>
                    </a:lnTo>
                    <a:lnTo>
                      <a:pt x="244970" y="4038600"/>
                    </a:lnTo>
                    <a:lnTo>
                      <a:pt x="252183" y="4013200"/>
                    </a:lnTo>
                    <a:lnTo>
                      <a:pt x="257848" y="4000500"/>
                    </a:lnTo>
                    <a:lnTo>
                      <a:pt x="260261" y="4013200"/>
                    </a:lnTo>
                    <a:lnTo>
                      <a:pt x="258991" y="4051300"/>
                    </a:lnTo>
                    <a:lnTo>
                      <a:pt x="254825" y="4110113"/>
                    </a:lnTo>
                    <a:lnTo>
                      <a:pt x="255879" y="4102100"/>
                    </a:lnTo>
                    <a:lnTo>
                      <a:pt x="258546" y="4076700"/>
                    </a:lnTo>
                    <a:lnTo>
                      <a:pt x="264198" y="4038600"/>
                    </a:lnTo>
                    <a:lnTo>
                      <a:pt x="266827" y="4013200"/>
                    </a:lnTo>
                    <a:lnTo>
                      <a:pt x="269862" y="4000500"/>
                    </a:lnTo>
                    <a:lnTo>
                      <a:pt x="276377" y="3951770"/>
                    </a:lnTo>
                    <a:lnTo>
                      <a:pt x="276631" y="3975100"/>
                    </a:lnTo>
                    <a:lnTo>
                      <a:pt x="279260" y="3987800"/>
                    </a:lnTo>
                    <a:lnTo>
                      <a:pt x="283883" y="3975100"/>
                    </a:lnTo>
                    <a:lnTo>
                      <a:pt x="290156" y="3949700"/>
                    </a:lnTo>
                    <a:lnTo>
                      <a:pt x="294093" y="3937000"/>
                    </a:lnTo>
                    <a:lnTo>
                      <a:pt x="298513" y="3924300"/>
                    </a:lnTo>
                    <a:lnTo>
                      <a:pt x="303288" y="3898900"/>
                    </a:lnTo>
                    <a:lnTo>
                      <a:pt x="308254" y="3873500"/>
                    </a:lnTo>
                    <a:lnTo>
                      <a:pt x="313728" y="3860800"/>
                    </a:lnTo>
                    <a:lnTo>
                      <a:pt x="319709" y="3835400"/>
                    </a:lnTo>
                    <a:lnTo>
                      <a:pt x="332117" y="3784600"/>
                    </a:lnTo>
                    <a:lnTo>
                      <a:pt x="330784" y="3746500"/>
                    </a:lnTo>
                    <a:lnTo>
                      <a:pt x="339763" y="3721100"/>
                    </a:lnTo>
                    <a:lnTo>
                      <a:pt x="344258" y="3708400"/>
                    </a:lnTo>
                    <a:lnTo>
                      <a:pt x="347624" y="3695700"/>
                    </a:lnTo>
                    <a:lnTo>
                      <a:pt x="351116" y="3695700"/>
                    </a:lnTo>
                    <a:lnTo>
                      <a:pt x="354647" y="3683000"/>
                    </a:lnTo>
                    <a:lnTo>
                      <a:pt x="364896" y="3657600"/>
                    </a:lnTo>
                    <a:lnTo>
                      <a:pt x="371627" y="3632200"/>
                    </a:lnTo>
                    <a:lnTo>
                      <a:pt x="378523" y="3619500"/>
                    </a:lnTo>
                    <a:lnTo>
                      <a:pt x="385813" y="3606800"/>
                    </a:lnTo>
                    <a:lnTo>
                      <a:pt x="393141" y="3581400"/>
                    </a:lnTo>
                    <a:lnTo>
                      <a:pt x="400494" y="3568700"/>
                    </a:lnTo>
                    <a:lnTo>
                      <a:pt x="408190" y="3543300"/>
                    </a:lnTo>
                    <a:lnTo>
                      <a:pt x="416572" y="3517900"/>
                    </a:lnTo>
                    <a:lnTo>
                      <a:pt x="420852" y="3517900"/>
                    </a:lnTo>
                    <a:lnTo>
                      <a:pt x="425196" y="3505200"/>
                    </a:lnTo>
                    <a:lnTo>
                      <a:pt x="429615" y="3492500"/>
                    </a:lnTo>
                    <a:lnTo>
                      <a:pt x="434098" y="3479800"/>
                    </a:lnTo>
                    <a:lnTo>
                      <a:pt x="449516" y="3441700"/>
                    </a:lnTo>
                    <a:lnTo>
                      <a:pt x="454660" y="3429000"/>
                    </a:lnTo>
                    <a:lnTo>
                      <a:pt x="471106" y="3378200"/>
                    </a:lnTo>
                    <a:lnTo>
                      <a:pt x="484365" y="3340100"/>
                    </a:lnTo>
                    <a:lnTo>
                      <a:pt x="488772" y="3327400"/>
                    </a:lnTo>
                    <a:lnTo>
                      <a:pt x="507695" y="3276600"/>
                    </a:lnTo>
                    <a:lnTo>
                      <a:pt x="512749" y="3263900"/>
                    </a:lnTo>
                    <a:lnTo>
                      <a:pt x="522846" y="3238500"/>
                    </a:lnTo>
                    <a:lnTo>
                      <a:pt x="527900" y="3225800"/>
                    </a:lnTo>
                    <a:lnTo>
                      <a:pt x="549402" y="3187700"/>
                    </a:lnTo>
                    <a:lnTo>
                      <a:pt x="572236" y="3136900"/>
                    </a:lnTo>
                    <a:lnTo>
                      <a:pt x="590384" y="3098800"/>
                    </a:lnTo>
                    <a:lnTo>
                      <a:pt x="596430" y="3086100"/>
                    </a:lnTo>
                    <a:lnTo>
                      <a:pt x="632574" y="3035300"/>
                    </a:lnTo>
                    <a:lnTo>
                      <a:pt x="528218" y="3035300"/>
                    </a:lnTo>
                    <a:lnTo>
                      <a:pt x="525995" y="3035300"/>
                    </a:lnTo>
                    <a:lnTo>
                      <a:pt x="512686" y="3060700"/>
                    </a:lnTo>
                    <a:lnTo>
                      <a:pt x="486994" y="3098800"/>
                    </a:lnTo>
                    <a:lnTo>
                      <a:pt x="494004" y="3086100"/>
                    </a:lnTo>
                    <a:lnTo>
                      <a:pt x="510095" y="3060700"/>
                    </a:lnTo>
                    <a:lnTo>
                      <a:pt x="516801" y="3048000"/>
                    </a:lnTo>
                    <a:lnTo>
                      <a:pt x="520433" y="3040316"/>
                    </a:lnTo>
                    <a:lnTo>
                      <a:pt x="495922" y="3073400"/>
                    </a:lnTo>
                    <a:lnTo>
                      <a:pt x="471728" y="3111500"/>
                    </a:lnTo>
                    <a:lnTo>
                      <a:pt x="451764" y="3136900"/>
                    </a:lnTo>
                    <a:lnTo>
                      <a:pt x="479564" y="3086100"/>
                    </a:lnTo>
                    <a:lnTo>
                      <a:pt x="534682" y="2984500"/>
                    </a:lnTo>
                    <a:lnTo>
                      <a:pt x="562317" y="2946400"/>
                    </a:lnTo>
                    <a:lnTo>
                      <a:pt x="590232" y="2908300"/>
                    </a:lnTo>
                    <a:lnTo>
                      <a:pt x="618578" y="2870200"/>
                    </a:lnTo>
                    <a:lnTo>
                      <a:pt x="647509" y="2844800"/>
                    </a:lnTo>
                    <a:lnTo>
                      <a:pt x="660285" y="2819400"/>
                    </a:lnTo>
                    <a:lnTo>
                      <a:pt x="673569" y="2806700"/>
                    </a:lnTo>
                    <a:lnTo>
                      <a:pt x="687184" y="2794000"/>
                    </a:lnTo>
                    <a:lnTo>
                      <a:pt x="729322" y="2755900"/>
                    </a:lnTo>
                    <a:lnTo>
                      <a:pt x="759637" y="2717800"/>
                    </a:lnTo>
                    <a:lnTo>
                      <a:pt x="792086" y="2692400"/>
                    </a:lnTo>
                    <a:lnTo>
                      <a:pt x="826973" y="2654300"/>
                    </a:lnTo>
                    <a:lnTo>
                      <a:pt x="864743" y="2616200"/>
                    </a:lnTo>
                    <a:lnTo>
                      <a:pt x="905802" y="2590800"/>
                    </a:lnTo>
                    <a:lnTo>
                      <a:pt x="925182" y="2578100"/>
                    </a:lnTo>
                    <a:lnTo>
                      <a:pt x="936180" y="2565400"/>
                    </a:lnTo>
                    <a:lnTo>
                      <a:pt x="936891" y="2565400"/>
                    </a:lnTo>
                    <a:lnTo>
                      <a:pt x="928649" y="2578100"/>
                    </a:lnTo>
                    <a:lnTo>
                      <a:pt x="915936" y="2590800"/>
                    </a:lnTo>
                    <a:lnTo>
                      <a:pt x="899858" y="2603500"/>
                    </a:lnTo>
                    <a:lnTo>
                      <a:pt x="881545" y="2616200"/>
                    </a:lnTo>
                    <a:lnTo>
                      <a:pt x="863473" y="2639555"/>
                    </a:lnTo>
                    <a:lnTo>
                      <a:pt x="893279" y="2616200"/>
                    </a:lnTo>
                    <a:lnTo>
                      <a:pt x="897280" y="2616200"/>
                    </a:lnTo>
                    <a:lnTo>
                      <a:pt x="921499" y="2590800"/>
                    </a:lnTo>
                    <a:lnTo>
                      <a:pt x="958786" y="2565400"/>
                    </a:lnTo>
                    <a:lnTo>
                      <a:pt x="1001979" y="2527300"/>
                    </a:lnTo>
                    <a:lnTo>
                      <a:pt x="1023353" y="2514600"/>
                    </a:lnTo>
                    <a:lnTo>
                      <a:pt x="1043254" y="2489200"/>
                    </a:lnTo>
                    <a:lnTo>
                      <a:pt x="1060615" y="2476500"/>
                    </a:lnTo>
                    <a:lnTo>
                      <a:pt x="1074394" y="2463800"/>
                    </a:lnTo>
                    <a:lnTo>
                      <a:pt x="1083475" y="2463800"/>
                    </a:lnTo>
                    <a:lnTo>
                      <a:pt x="1086827" y="2451100"/>
                    </a:lnTo>
                    <a:close/>
                  </a:path>
                  <a:path w="4762500" h="6997700">
                    <a:moveTo>
                      <a:pt x="1173238" y="2400300"/>
                    </a:moveTo>
                    <a:lnTo>
                      <a:pt x="1166101" y="2400300"/>
                    </a:lnTo>
                    <a:lnTo>
                      <a:pt x="1153198" y="2413000"/>
                    </a:lnTo>
                    <a:lnTo>
                      <a:pt x="1166533" y="2413000"/>
                    </a:lnTo>
                    <a:lnTo>
                      <a:pt x="1173238" y="2400300"/>
                    </a:lnTo>
                    <a:close/>
                  </a:path>
                  <a:path w="4762500" h="6997700">
                    <a:moveTo>
                      <a:pt x="1244244" y="2565400"/>
                    </a:moveTo>
                    <a:lnTo>
                      <a:pt x="1238872" y="2565400"/>
                    </a:lnTo>
                    <a:lnTo>
                      <a:pt x="1223276" y="2578100"/>
                    </a:lnTo>
                    <a:lnTo>
                      <a:pt x="1213929" y="2585478"/>
                    </a:lnTo>
                    <a:lnTo>
                      <a:pt x="1244244" y="2565400"/>
                    </a:lnTo>
                    <a:close/>
                  </a:path>
                  <a:path w="4762500" h="6997700">
                    <a:moveTo>
                      <a:pt x="1259941" y="2555113"/>
                    </a:moveTo>
                    <a:lnTo>
                      <a:pt x="1244244" y="2565400"/>
                    </a:lnTo>
                    <a:lnTo>
                      <a:pt x="1253947" y="2565400"/>
                    </a:lnTo>
                    <a:lnTo>
                      <a:pt x="1259941" y="2555113"/>
                    </a:lnTo>
                    <a:close/>
                  </a:path>
                  <a:path w="4762500" h="6997700">
                    <a:moveTo>
                      <a:pt x="1263611" y="2552700"/>
                    </a:moveTo>
                    <a:lnTo>
                      <a:pt x="1261338" y="2552700"/>
                    </a:lnTo>
                    <a:lnTo>
                      <a:pt x="1259941" y="2555113"/>
                    </a:lnTo>
                    <a:lnTo>
                      <a:pt x="1263611" y="2552700"/>
                    </a:lnTo>
                    <a:close/>
                  </a:path>
                  <a:path w="4762500" h="6997700">
                    <a:moveTo>
                      <a:pt x="1271562" y="2547505"/>
                    </a:moveTo>
                    <a:lnTo>
                      <a:pt x="1263611" y="2552700"/>
                    </a:lnTo>
                    <a:lnTo>
                      <a:pt x="1268628" y="2552700"/>
                    </a:lnTo>
                    <a:lnTo>
                      <a:pt x="1271562" y="2547505"/>
                    </a:lnTo>
                    <a:close/>
                  </a:path>
                  <a:path w="4762500" h="6997700">
                    <a:moveTo>
                      <a:pt x="1281760" y="2521750"/>
                    </a:moveTo>
                    <a:lnTo>
                      <a:pt x="1265199" y="2527300"/>
                    </a:lnTo>
                    <a:lnTo>
                      <a:pt x="1278788" y="2527300"/>
                    </a:lnTo>
                    <a:lnTo>
                      <a:pt x="1281760" y="2521750"/>
                    </a:lnTo>
                    <a:close/>
                  </a:path>
                  <a:path w="4762500" h="6997700">
                    <a:moveTo>
                      <a:pt x="1283042" y="2540000"/>
                    </a:moveTo>
                    <a:lnTo>
                      <a:pt x="1275791" y="2540000"/>
                    </a:lnTo>
                    <a:lnTo>
                      <a:pt x="1271562" y="2547505"/>
                    </a:lnTo>
                    <a:lnTo>
                      <a:pt x="1283042" y="2540000"/>
                    </a:lnTo>
                    <a:close/>
                  </a:path>
                  <a:path w="4762500" h="6997700">
                    <a:moveTo>
                      <a:pt x="1283563" y="2171700"/>
                    </a:moveTo>
                    <a:lnTo>
                      <a:pt x="1280731" y="2159000"/>
                    </a:lnTo>
                    <a:lnTo>
                      <a:pt x="1282471" y="2171700"/>
                    </a:lnTo>
                    <a:lnTo>
                      <a:pt x="1283563" y="2171700"/>
                    </a:lnTo>
                    <a:close/>
                  </a:path>
                  <a:path w="4762500" h="6997700">
                    <a:moveTo>
                      <a:pt x="1283652" y="2501900"/>
                    </a:moveTo>
                    <a:lnTo>
                      <a:pt x="1280515" y="2501900"/>
                    </a:lnTo>
                    <a:lnTo>
                      <a:pt x="1277531" y="2504186"/>
                    </a:lnTo>
                    <a:lnTo>
                      <a:pt x="1283652" y="2501900"/>
                    </a:lnTo>
                    <a:close/>
                  </a:path>
                  <a:path w="4762500" h="6997700">
                    <a:moveTo>
                      <a:pt x="1294053" y="2527300"/>
                    </a:moveTo>
                    <a:lnTo>
                      <a:pt x="1290599" y="2527300"/>
                    </a:lnTo>
                    <a:lnTo>
                      <a:pt x="1267485" y="2540000"/>
                    </a:lnTo>
                    <a:lnTo>
                      <a:pt x="1294053" y="2527300"/>
                    </a:lnTo>
                    <a:close/>
                  </a:path>
                  <a:path w="4762500" h="6997700">
                    <a:moveTo>
                      <a:pt x="1297355" y="2542667"/>
                    </a:moveTo>
                    <a:lnTo>
                      <a:pt x="1254861" y="2565400"/>
                    </a:lnTo>
                    <a:lnTo>
                      <a:pt x="1228382" y="2590800"/>
                    </a:lnTo>
                    <a:lnTo>
                      <a:pt x="1205992" y="2603500"/>
                    </a:lnTo>
                    <a:lnTo>
                      <a:pt x="1190523" y="2603500"/>
                    </a:lnTo>
                    <a:lnTo>
                      <a:pt x="1207173" y="2590800"/>
                    </a:lnTo>
                    <a:lnTo>
                      <a:pt x="1213929" y="2585478"/>
                    </a:lnTo>
                    <a:lnTo>
                      <a:pt x="1168285" y="2616200"/>
                    </a:lnTo>
                    <a:lnTo>
                      <a:pt x="1131557" y="2641600"/>
                    </a:lnTo>
                    <a:lnTo>
                      <a:pt x="1095946" y="2667000"/>
                    </a:lnTo>
                    <a:lnTo>
                      <a:pt x="1061656" y="2692400"/>
                    </a:lnTo>
                    <a:lnTo>
                      <a:pt x="1028852" y="2705100"/>
                    </a:lnTo>
                    <a:lnTo>
                      <a:pt x="997699" y="2730500"/>
                    </a:lnTo>
                    <a:lnTo>
                      <a:pt x="968311" y="2755900"/>
                    </a:lnTo>
                    <a:lnTo>
                      <a:pt x="943216" y="2779090"/>
                    </a:lnTo>
                    <a:lnTo>
                      <a:pt x="965847" y="2768600"/>
                    </a:lnTo>
                    <a:lnTo>
                      <a:pt x="992835" y="2743200"/>
                    </a:lnTo>
                    <a:lnTo>
                      <a:pt x="1019670" y="2730500"/>
                    </a:lnTo>
                    <a:lnTo>
                      <a:pt x="1046619" y="2705100"/>
                    </a:lnTo>
                    <a:lnTo>
                      <a:pt x="1074166" y="2692400"/>
                    </a:lnTo>
                    <a:lnTo>
                      <a:pt x="1102487" y="2667000"/>
                    </a:lnTo>
                    <a:lnTo>
                      <a:pt x="1131976" y="2654300"/>
                    </a:lnTo>
                    <a:lnTo>
                      <a:pt x="1163015" y="2628900"/>
                    </a:lnTo>
                    <a:lnTo>
                      <a:pt x="1208633" y="2603500"/>
                    </a:lnTo>
                    <a:lnTo>
                      <a:pt x="1231442" y="2590800"/>
                    </a:lnTo>
                    <a:lnTo>
                      <a:pt x="1269771" y="2565362"/>
                    </a:lnTo>
                    <a:lnTo>
                      <a:pt x="1297355" y="2542667"/>
                    </a:lnTo>
                    <a:close/>
                  </a:path>
                  <a:path w="4762500" h="6997700">
                    <a:moveTo>
                      <a:pt x="1309903" y="2534501"/>
                    </a:moveTo>
                    <a:lnTo>
                      <a:pt x="1300581" y="2540000"/>
                    </a:lnTo>
                    <a:lnTo>
                      <a:pt x="1297355" y="2542667"/>
                    </a:lnTo>
                    <a:lnTo>
                      <a:pt x="1302321" y="2540000"/>
                    </a:lnTo>
                    <a:lnTo>
                      <a:pt x="1309903" y="2534501"/>
                    </a:lnTo>
                    <a:close/>
                  </a:path>
                  <a:path w="4762500" h="6997700">
                    <a:moveTo>
                      <a:pt x="1322095" y="2527300"/>
                    </a:moveTo>
                    <a:lnTo>
                      <a:pt x="1319822" y="2527300"/>
                    </a:lnTo>
                    <a:lnTo>
                      <a:pt x="1309903" y="2534501"/>
                    </a:lnTo>
                    <a:lnTo>
                      <a:pt x="1322095" y="2527300"/>
                    </a:lnTo>
                    <a:close/>
                  </a:path>
                  <a:path w="4762500" h="6997700">
                    <a:moveTo>
                      <a:pt x="1325778" y="2496388"/>
                    </a:moveTo>
                    <a:lnTo>
                      <a:pt x="1314450" y="2501900"/>
                    </a:lnTo>
                    <a:lnTo>
                      <a:pt x="1295882" y="2514600"/>
                    </a:lnTo>
                    <a:lnTo>
                      <a:pt x="1285582" y="2514600"/>
                    </a:lnTo>
                    <a:lnTo>
                      <a:pt x="1281760" y="2521750"/>
                    </a:lnTo>
                    <a:lnTo>
                      <a:pt x="1303070" y="2514600"/>
                    </a:lnTo>
                    <a:lnTo>
                      <a:pt x="1318831" y="2501900"/>
                    </a:lnTo>
                    <a:lnTo>
                      <a:pt x="1325778" y="2496388"/>
                    </a:lnTo>
                    <a:close/>
                  </a:path>
                  <a:path w="4762500" h="6997700">
                    <a:moveTo>
                      <a:pt x="1399159" y="1055763"/>
                    </a:moveTo>
                    <a:lnTo>
                      <a:pt x="1395996" y="1069835"/>
                    </a:lnTo>
                    <a:lnTo>
                      <a:pt x="1396847" y="1066800"/>
                    </a:lnTo>
                    <a:lnTo>
                      <a:pt x="1399159" y="1055763"/>
                    </a:lnTo>
                    <a:close/>
                  </a:path>
                  <a:path w="4762500" h="6997700">
                    <a:moveTo>
                      <a:pt x="1419936" y="2463800"/>
                    </a:moveTo>
                    <a:lnTo>
                      <a:pt x="1372285" y="2489200"/>
                    </a:lnTo>
                    <a:lnTo>
                      <a:pt x="1380248" y="2489200"/>
                    </a:lnTo>
                    <a:lnTo>
                      <a:pt x="1419936" y="2463800"/>
                    </a:lnTo>
                    <a:close/>
                  </a:path>
                  <a:path w="4762500" h="6997700">
                    <a:moveTo>
                      <a:pt x="1434833" y="2413000"/>
                    </a:moveTo>
                    <a:lnTo>
                      <a:pt x="1419504" y="2413000"/>
                    </a:lnTo>
                    <a:lnTo>
                      <a:pt x="1402295" y="2425700"/>
                    </a:lnTo>
                    <a:lnTo>
                      <a:pt x="1383385" y="2438400"/>
                    </a:lnTo>
                    <a:lnTo>
                      <a:pt x="1362913" y="2451100"/>
                    </a:lnTo>
                    <a:lnTo>
                      <a:pt x="1341056" y="2463800"/>
                    </a:lnTo>
                    <a:lnTo>
                      <a:pt x="1329690" y="2463800"/>
                    </a:lnTo>
                    <a:lnTo>
                      <a:pt x="1318158" y="2476500"/>
                    </a:lnTo>
                    <a:lnTo>
                      <a:pt x="1294714" y="2489200"/>
                    </a:lnTo>
                    <a:lnTo>
                      <a:pt x="1283652" y="2501900"/>
                    </a:lnTo>
                    <a:lnTo>
                      <a:pt x="1288630" y="2501900"/>
                    </a:lnTo>
                    <a:lnTo>
                      <a:pt x="1315783" y="2489200"/>
                    </a:lnTo>
                    <a:lnTo>
                      <a:pt x="1328966" y="2476500"/>
                    </a:lnTo>
                    <a:lnTo>
                      <a:pt x="1341818" y="2463800"/>
                    </a:lnTo>
                    <a:lnTo>
                      <a:pt x="1354239" y="2463800"/>
                    </a:lnTo>
                    <a:lnTo>
                      <a:pt x="1377594" y="2451100"/>
                    </a:lnTo>
                    <a:lnTo>
                      <a:pt x="1398879" y="2438400"/>
                    </a:lnTo>
                    <a:lnTo>
                      <a:pt x="1417993" y="2425700"/>
                    </a:lnTo>
                    <a:lnTo>
                      <a:pt x="1434833" y="2413000"/>
                    </a:lnTo>
                    <a:close/>
                  </a:path>
                  <a:path w="4762500" h="6997700">
                    <a:moveTo>
                      <a:pt x="1498422" y="749300"/>
                    </a:moveTo>
                    <a:lnTo>
                      <a:pt x="1476908" y="787400"/>
                    </a:lnTo>
                    <a:lnTo>
                      <a:pt x="1461630" y="825500"/>
                    </a:lnTo>
                    <a:lnTo>
                      <a:pt x="1453349" y="850900"/>
                    </a:lnTo>
                    <a:lnTo>
                      <a:pt x="1449590" y="850900"/>
                    </a:lnTo>
                    <a:lnTo>
                      <a:pt x="1446453" y="863600"/>
                    </a:lnTo>
                    <a:lnTo>
                      <a:pt x="1440967" y="876300"/>
                    </a:lnTo>
                    <a:lnTo>
                      <a:pt x="1430591" y="914400"/>
                    </a:lnTo>
                    <a:lnTo>
                      <a:pt x="1428254" y="927100"/>
                    </a:lnTo>
                    <a:lnTo>
                      <a:pt x="1423746" y="952500"/>
                    </a:lnTo>
                    <a:lnTo>
                      <a:pt x="1421269" y="952500"/>
                    </a:lnTo>
                    <a:lnTo>
                      <a:pt x="1418653" y="965200"/>
                    </a:lnTo>
                    <a:lnTo>
                      <a:pt x="1412811" y="990600"/>
                    </a:lnTo>
                    <a:lnTo>
                      <a:pt x="1410131" y="1003300"/>
                    </a:lnTo>
                    <a:lnTo>
                      <a:pt x="1399159" y="1055763"/>
                    </a:lnTo>
                    <a:lnTo>
                      <a:pt x="1399527" y="1054100"/>
                    </a:lnTo>
                    <a:lnTo>
                      <a:pt x="1406283" y="1028700"/>
                    </a:lnTo>
                    <a:lnTo>
                      <a:pt x="1409573" y="1016000"/>
                    </a:lnTo>
                    <a:lnTo>
                      <a:pt x="1412671" y="1003300"/>
                    </a:lnTo>
                    <a:lnTo>
                      <a:pt x="1415923" y="990600"/>
                    </a:lnTo>
                    <a:lnTo>
                      <a:pt x="1423289" y="965200"/>
                    </a:lnTo>
                    <a:lnTo>
                      <a:pt x="1426857" y="952500"/>
                    </a:lnTo>
                    <a:lnTo>
                      <a:pt x="1430324" y="939800"/>
                    </a:lnTo>
                    <a:lnTo>
                      <a:pt x="1433690" y="927100"/>
                    </a:lnTo>
                    <a:lnTo>
                      <a:pt x="1448790" y="876300"/>
                    </a:lnTo>
                    <a:lnTo>
                      <a:pt x="1455724" y="863600"/>
                    </a:lnTo>
                    <a:lnTo>
                      <a:pt x="1463408" y="838200"/>
                    </a:lnTo>
                    <a:lnTo>
                      <a:pt x="1467002" y="825500"/>
                    </a:lnTo>
                    <a:lnTo>
                      <a:pt x="1470431" y="825500"/>
                    </a:lnTo>
                    <a:lnTo>
                      <a:pt x="1473695" y="812800"/>
                    </a:lnTo>
                    <a:lnTo>
                      <a:pt x="1476794" y="800100"/>
                    </a:lnTo>
                    <a:lnTo>
                      <a:pt x="1483220" y="787400"/>
                    </a:lnTo>
                    <a:lnTo>
                      <a:pt x="1489125" y="774700"/>
                    </a:lnTo>
                    <a:lnTo>
                      <a:pt x="1494269" y="762000"/>
                    </a:lnTo>
                    <a:lnTo>
                      <a:pt x="1498422" y="749300"/>
                    </a:lnTo>
                    <a:close/>
                  </a:path>
                  <a:path w="4762500" h="6997700">
                    <a:moveTo>
                      <a:pt x="1521028" y="2413000"/>
                    </a:moveTo>
                    <a:lnTo>
                      <a:pt x="1513992" y="2374900"/>
                    </a:lnTo>
                    <a:lnTo>
                      <a:pt x="1506550" y="2336800"/>
                    </a:lnTo>
                    <a:lnTo>
                      <a:pt x="1498663" y="2298700"/>
                    </a:lnTo>
                    <a:lnTo>
                      <a:pt x="1490230" y="2247900"/>
                    </a:lnTo>
                    <a:lnTo>
                      <a:pt x="1473809" y="2171700"/>
                    </a:lnTo>
                    <a:lnTo>
                      <a:pt x="1471371" y="2159000"/>
                    </a:lnTo>
                    <a:lnTo>
                      <a:pt x="1468755" y="2146300"/>
                    </a:lnTo>
                    <a:lnTo>
                      <a:pt x="1465961" y="2133600"/>
                    </a:lnTo>
                    <a:lnTo>
                      <a:pt x="1462989" y="2108200"/>
                    </a:lnTo>
                    <a:lnTo>
                      <a:pt x="1458493" y="2171700"/>
                    </a:lnTo>
                    <a:lnTo>
                      <a:pt x="1453032" y="2146300"/>
                    </a:lnTo>
                    <a:lnTo>
                      <a:pt x="1448777" y="2120900"/>
                    </a:lnTo>
                    <a:lnTo>
                      <a:pt x="1446644" y="2108200"/>
                    </a:lnTo>
                    <a:lnTo>
                      <a:pt x="1439760" y="2082800"/>
                    </a:lnTo>
                    <a:lnTo>
                      <a:pt x="1432763" y="2044700"/>
                    </a:lnTo>
                    <a:lnTo>
                      <a:pt x="1425981" y="2006600"/>
                    </a:lnTo>
                    <a:lnTo>
                      <a:pt x="1421815" y="1981200"/>
                    </a:lnTo>
                    <a:lnTo>
                      <a:pt x="1419733" y="1968500"/>
                    </a:lnTo>
                    <a:lnTo>
                      <a:pt x="1414221" y="1943100"/>
                    </a:lnTo>
                    <a:lnTo>
                      <a:pt x="1409674" y="1917700"/>
                    </a:lnTo>
                    <a:lnTo>
                      <a:pt x="1409738" y="1905000"/>
                    </a:lnTo>
                    <a:lnTo>
                      <a:pt x="1408772" y="1879600"/>
                    </a:lnTo>
                    <a:lnTo>
                      <a:pt x="1407528" y="1854200"/>
                    </a:lnTo>
                    <a:lnTo>
                      <a:pt x="1406791" y="1816100"/>
                    </a:lnTo>
                    <a:lnTo>
                      <a:pt x="1407083" y="1803400"/>
                    </a:lnTo>
                    <a:lnTo>
                      <a:pt x="1408811" y="1790700"/>
                    </a:lnTo>
                    <a:lnTo>
                      <a:pt x="1412659" y="1803400"/>
                    </a:lnTo>
                    <a:lnTo>
                      <a:pt x="1419313" y="1841500"/>
                    </a:lnTo>
                    <a:lnTo>
                      <a:pt x="1413713" y="1790700"/>
                    </a:lnTo>
                    <a:lnTo>
                      <a:pt x="1408684" y="1752600"/>
                    </a:lnTo>
                    <a:lnTo>
                      <a:pt x="1406906" y="1727200"/>
                    </a:lnTo>
                    <a:lnTo>
                      <a:pt x="1405064" y="1714500"/>
                    </a:lnTo>
                    <a:lnTo>
                      <a:pt x="1403159" y="1689100"/>
                    </a:lnTo>
                    <a:lnTo>
                      <a:pt x="1401216" y="1676400"/>
                    </a:lnTo>
                    <a:lnTo>
                      <a:pt x="1399374" y="1663700"/>
                    </a:lnTo>
                    <a:lnTo>
                      <a:pt x="1397457" y="1651000"/>
                    </a:lnTo>
                    <a:lnTo>
                      <a:pt x="1395463" y="1625600"/>
                    </a:lnTo>
                    <a:lnTo>
                      <a:pt x="1393393" y="1612900"/>
                    </a:lnTo>
                    <a:lnTo>
                      <a:pt x="1385785" y="1562100"/>
                    </a:lnTo>
                    <a:lnTo>
                      <a:pt x="1383817" y="1549400"/>
                    </a:lnTo>
                    <a:lnTo>
                      <a:pt x="1382077" y="1536700"/>
                    </a:lnTo>
                    <a:lnTo>
                      <a:pt x="1380464" y="1524000"/>
                    </a:lnTo>
                    <a:lnTo>
                      <a:pt x="1378877" y="1511300"/>
                    </a:lnTo>
                    <a:lnTo>
                      <a:pt x="1375867" y="1473200"/>
                    </a:lnTo>
                    <a:lnTo>
                      <a:pt x="1375346" y="1473200"/>
                    </a:lnTo>
                    <a:lnTo>
                      <a:pt x="1374889" y="1460500"/>
                    </a:lnTo>
                    <a:lnTo>
                      <a:pt x="1374089" y="1435100"/>
                    </a:lnTo>
                    <a:lnTo>
                      <a:pt x="1373733" y="1435100"/>
                    </a:lnTo>
                    <a:lnTo>
                      <a:pt x="1373403" y="1422400"/>
                    </a:lnTo>
                    <a:lnTo>
                      <a:pt x="1373124" y="1409700"/>
                    </a:lnTo>
                    <a:lnTo>
                      <a:pt x="1372946" y="1397000"/>
                    </a:lnTo>
                    <a:lnTo>
                      <a:pt x="1373822" y="1358900"/>
                    </a:lnTo>
                    <a:lnTo>
                      <a:pt x="1374686" y="1333500"/>
                    </a:lnTo>
                    <a:lnTo>
                      <a:pt x="1376692" y="1308100"/>
                    </a:lnTo>
                    <a:lnTo>
                      <a:pt x="1379016" y="1282700"/>
                    </a:lnTo>
                    <a:lnTo>
                      <a:pt x="1380439" y="1257300"/>
                    </a:lnTo>
                    <a:lnTo>
                      <a:pt x="1376400" y="1295400"/>
                    </a:lnTo>
                    <a:lnTo>
                      <a:pt x="1373124" y="1333500"/>
                    </a:lnTo>
                    <a:lnTo>
                      <a:pt x="1372400" y="1346200"/>
                    </a:lnTo>
                    <a:lnTo>
                      <a:pt x="1370215" y="1371600"/>
                    </a:lnTo>
                    <a:lnTo>
                      <a:pt x="1369301" y="1397000"/>
                    </a:lnTo>
                    <a:lnTo>
                      <a:pt x="1368564" y="1409700"/>
                    </a:lnTo>
                    <a:lnTo>
                      <a:pt x="1367472" y="1473200"/>
                    </a:lnTo>
                    <a:lnTo>
                      <a:pt x="1367510" y="1485900"/>
                    </a:lnTo>
                    <a:lnTo>
                      <a:pt x="1367713" y="1498600"/>
                    </a:lnTo>
                    <a:lnTo>
                      <a:pt x="1368221" y="1549400"/>
                    </a:lnTo>
                    <a:lnTo>
                      <a:pt x="1365669" y="1511300"/>
                    </a:lnTo>
                    <a:lnTo>
                      <a:pt x="1363954" y="1485900"/>
                    </a:lnTo>
                    <a:lnTo>
                      <a:pt x="1361351" y="1473200"/>
                    </a:lnTo>
                    <a:lnTo>
                      <a:pt x="1359242" y="1485900"/>
                    </a:lnTo>
                    <a:lnTo>
                      <a:pt x="1356448" y="1511300"/>
                    </a:lnTo>
                    <a:lnTo>
                      <a:pt x="1351813" y="1511300"/>
                    </a:lnTo>
                    <a:lnTo>
                      <a:pt x="1354150" y="1473200"/>
                    </a:lnTo>
                    <a:lnTo>
                      <a:pt x="1356461" y="1422400"/>
                    </a:lnTo>
                    <a:lnTo>
                      <a:pt x="1358836" y="1371600"/>
                    </a:lnTo>
                    <a:lnTo>
                      <a:pt x="1361338" y="1333500"/>
                    </a:lnTo>
                    <a:lnTo>
                      <a:pt x="1364500" y="1295400"/>
                    </a:lnTo>
                    <a:lnTo>
                      <a:pt x="1366570" y="1282700"/>
                    </a:lnTo>
                    <a:lnTo>
                      <a:pt x="1367675" y="1308100"/>
                    </a:lnTo>
                    <a:lnTo>
                      <a:pt x="1367904" y="1346200"/>
                    </a:lnTo>
                    <a:lnTo>
                      <a:pt x="1368425" y="1333500"/>
                    </a:lnTo>
                    <a:lnTo>
                      <a:pt x="1369199" y="1333500"/>
                    </a:lnTo>
                    <a:lnTo>
                      <a:pt x="1370139" y="1320800"/>
                    </a:lnTo>
                    <a:lnTo>
                      <a:pt x="1372235" y="1295400"/>
                    </a:lnTo>
                    <a:lnTo>
                      <a:pt x="1373251" y="1282700"/>
                    </a:lnTo>
                    <a:lnTo>
                      <a:pt x="1374368" y="1270000"/>
                    </a:lnTo>
                    <a:lnTo>
                      <a:pt x="1375740" y="1257300"/>
                    </a:lnTo>
                    <a:lnTo>
                      <a:pt x="1377353" y="1244600"/>
                    </a:lnTo>
                    <a:lnTo>
                      <a:pt x="1382166" y="1206500"/>
                    </a:lnTo>
                    <a:lnTo>
                      <a:pt x="1383982" y="1193800"/>
                    </a:lnTo>
                    <a:lnTo>
                      <a:pt x="1386078" y="1181100"/>
                    </a:lnTo>
                    <a:lnTo>
                      <a:pt x="1388237" y="1155700"/>
                    </a:lnTo>
                    <a:lnTo>
                      <a:pt x="1394294" y="1117600"/>
                    </a:lnTo>
                    <a:lnTo>
                      <a:pt x="1399159" y="1104900"/>
                    </a:lnTo>
                    <a:lnTo>
                      <a:pt x="1403400" y="1079500"/>
                    </a:lnTo>
                    <a:lnTo>
                      <a:pt x="1407642" y="1054100"/>
                    </a:lnTo>
                    <a:lnTo>
                      <a:pt x="1411998" y="1041400"/>
                    </a:lnTo>
                    <a:lnTo>
                      <a:pt x="1415542" y="1016000"/>
                    </a:lnTo>
                    <a:lnTo>
                      <a:pt x="1418221" y="1003300"/>
                    </a:lnTo>
                    <a:lnTo>
                      <a:pt x="1419910" y="990600"/>
                    </a:lnTo>
                    <a:lnTo>
                      <a:pt x="1406296" y="1041400"/>
                    </a:lnTo>
                    <a:lnTo>
                      <a:pt x="1404086" y="1041400"/>
                    </a:lnTo>
                    <a:lnTo>
                      <a:pt x="1401533" y="1054100"/>
                    </a:lnTo>
                    <a:lnTo>
                      <a:pt x="1393837" y="1079500"/>
                    </a:lnTo>
                    <a:lnTo>
                      <a:pt x="1395996" y="1069835"/>
                    </a:lnTo>
                    <a:lnTo>
                      <a:pt x="1389748" y="1092200"/>
                    </a:lnTo>
                    <a:lnTo>
                      <a:pt x="1387754" y="1104900"/>
                    </a:lnTo>
                    <a:lnTo>
                      <a:pt x="1385646" y="1117600"/>
                    </a:lnTo>
                    <a:lnTo>
                      <a:pt x="1383601" y="1130300"/>
                    </a:lnTo>
                    <a:lnTo>
                      <a:pt x="1381798" y="1143000"/>
                    </a:lnTo>
                    <a:lnTo>
                      <a:pt x="1373441" y="1181100"/>
                    </a:lnTo>
                    <a:lnTo>
                      <a:pt x="1364119" y="1231900"/>
                    </a:lnTo>
                    <a:lnTo>
                      <a:pt x="1361592" y="1231900"/>
                    </a:lnTo>
                    <a:lnTo>
                      <a:pt x="1360017" y="1244600"/>
                    </a:lnTo>
                    <a:lnTo>
                      <a:pt x="1359192" y="1231900"/>
                    </a:lnTo>
                    <a:lnTo>
                      <a:pt x="1358874" y="1231900"/>
                    </a:lnTo>
                    <a:lnTo>
                      <a:pt x="1358823" y="1206500"/>
                    </a:lnTo>
                    <a:lnTo>
                      <a:pt x="1357350" y="1193800"/>
                    </a:lnTo>
                    <a:lnTo>
                      <a:pt x="1352651" y="1193800"/>
                    </a:lnTo>
                    <a:lnTo>
                      <a:pt x="1342948" y="1244600"/>
                    </a:lnTo>
                    <a:lnTo>
                      <a:pt x="1342174" y="1257300"/>
                    </a:lnTo>
                    <a:lnTo>
                      <a:pt x="1341653" y="1270000"/>
                    </a:lnTo>
                    <a:lnTo>
                      <a:pt x="1341297" y="1270000"/>
                    </a:lnTo>
                    <a:lnTo>
                      <a:pt x="1339888" y="1333500"/>
                    </a:lnTo>
                    <a:lnTo>
                      <a:pt x="1340104" y="1358900"/>
                    </a:lnTo>
                    <a:lnTo>
                      <a:pt x="1340192" y="1384300"/>
                    </a:lnTo>
                    <a:lnTo>
                      <a:pt x="1340497" y="1409700"/>
                    </a:lnTo>
                    <a:lnTo>
                      <a:pt x="1341348" y="1422400"/>
                    </a:lnTo>
                    <a:lnTo>
                      <a:pt x="1342110" y="1409700"/>
                    </a:lnTo>
                    <a:lnTo>
                      <a:pt x="1343367" y="1384300"/>
                    </a:lnTo>
                    <a:lnTo>
                      <a:pt x="1344828" y="1358900"/>
                    </a:lnTo>
                    <a:lnTo>
                      <a:pt x="1346187" y="1333500"/>
                    </a:lnTo>
                    <a:lnTo>
                      <a:pt x="1348105" y="1346200"/>
                    </a:lnTo>
                    <a:lnTo>
                      <a:pt x="1349197" y="1358900"/>
                    </a:lnTo>
                    <a:lnTo>
                      <a:pt x="1349603" y="1371600"/>
                    </a:lnTo>
                    <a:lnTo>
                      <a:pt x="1349121" y="1447800"/>
                    </a:lnTo>
                    <a:lnTo>
                      <a:pt x="1348765" y="1473200"/>
                    </a:lnTo>
                    <a:lnTo>
                      <a:pt x="1348701" y="1485900"/>
                    </a:lnTo>
                    <a:lnTo>
                      <a:pt x="1349540" y="1536700"/>
                    </a:lnTo>
                    <a:lnTo>
                      <a:pt x="1351165" y="1574800"/>
                    </a:lnTo>
                    <a:lnTo>
                      <a:pt x="1351851" y="1574800"/>
                    </a:lnTo>
                    <a:lnTo>
                      <a:pt x="1353426" y="1587500"/>
                    </a:lnTo>
                    <a:lnTo>
                      <a:pt x="1355356" y="1600200"/>
                    </a:lnTo>
                    <a:lnTo>
                      <a:pt x="1357668" y="1612900"/>
                    </a:lnTo>
                    <a:lnTo>
                      <a:pt x="1360462" y="1612900"/>
                    </a:lnTo>
                    <a:lnTo>
                      <a:pt x="1360106" y="1625600"/>
                    </a:lnTo>
                    <a:lnTo>
                      <a:pt x="1359954" y="1638300"/>
                    </a:lnTo>
                    <a:lnTo>
                      <a:pt x="1359916" y="1676400"/>
                    </a:lnTo>
                    <a:lnTo>
                      <a:pt x="1360068" y="1689100"/>
                    </a:lnTo>
                    <a:lnTo>
                      <a:pt x="1360411" y="1701800"/>
                    </a:lnTo>
                    <a:lnTo>
                      <a:pt x="1361274" y="1727200"/>
                    </a:lnTo>
                    <a:lnTo>
                      <a:pt x="1361744" y="1739900"/>
                    </a:lnTo>
                    <a:lnTo>
                      <a:pt x="1362024" y="1752600"/>
                    </a:lnTo>
                    <a:lnTo>
                      <a:pt x="1362417" y="1752600"/>
                    </a:lnTo>
                    <a:lnTo>
                      <a:pt x="1364500" y="1778000"/>
                    </a:lnTo>
                    <a:lnTo>
                      <a:pt x="1369428" y="1828800"/>
                    </a:lnTo>
                    <a:lnTo>
                      <a:pt x="1397101" y="2070100"/>
                    </a:lnTo>
                    <a:lnTo>
                      <a:pt x="1403286" y="2082800"/>
                    </a:lnTo>
                    <a:lnTo>
                      <a:pt x="1401914" y="2070100"/>
                    </a:lnTo>
                    <a:lnTo>
                      <a:pt x="1396212" y="2032000"/>
                    </a:lnTo>
                    <a:lnTo>
                      <a:pt x="1389443" y="1981200"/>
                    </a:lnTo>
                    <a:lnTo>
                      <a:pt x="1395730" y="2019300"/>
                    </a:lnTo>
                    <a:lnTo>
                      <a:pt x="1402168" y="2044700"/>
                    </a:lnTo>
                    <a:lnTo>
                      <a:pt x="1408684" y="2070100"/>
                    </a:lnTo>
                    <a:lnTo>
                      <a:pt x="1418386" y="2108200"/>
                    </a:lnTo>
                    <a:lnTo>
                      <a:pt x="1424800" y="2133600"/>
                    </a:lnTo>
                    <a:lnTo>
                      <a:pt x="1428038" y="2146300"/>
                    </a:lnTo>
                    <a:lnTo>
                      <a:pt x="1431277" y="2171700"/>
                    </a:lnTo>
                    <a:lnTo>
                      <a:pt x="1432953" y="2171700"/>
                    </a:lnTo>
                    <a:lnTo>
                      <a:pt x="1434731" y="2184400"/>
                    </a:lnTo>
                    <a:lnTo>
                      <a:pt x="1449451" y="2273300"/>
                    </a:lnTo>
                    <a:lnTo>
                      <a:pt x="1457452" y="2311400"/>
                    </a:lnTo>
                    <a:lnTo>
                      <a:pt x="1462595" y="2324100"/>
                    </a:lnTo>
                    <a:lnTo>
                      <a:pt x="1464652" y="2324100"/>
                    </a:lnTo>
                    <a:lnTo>
                      <a:pt x="1463370" y="2311400"/>
                    </a:lnTo>
                    <a:lnTo>
                      <a:pt x="1461376" y="2298700"/>
                    </a:lnTo>
                    <a:lnTo>
                      <a:pt x="1458480" y="2273300"/>
                    </a:lnTo>
                    <a:lnTo>
                      <a:pt x="1454708" y="2247900"/>
                    </a:lnTo>
                    <a:lnTo>
                      <a:pt x="1450009" y="2222500"/>
                    </a:lnTo>
                    <a:lnTo>
                      <a:pt x="1440345" y="2171700"/>
                    </a:lnTo>
                    <a:lnTo>
                      <a:pt x="1438605" y="2159000"/>
                    </a:lnTo>
                    <a:lnTo>
                      <a:pt x="1436928" y="2147582"/>
                    </a:lnTo>
                    <a:lnTo>
                      <a:pt x="1440865" y="2171700"/>
                    </a:lnTo>
                    <a:lnTo>
                      <a:pt x="1446898" y="2197100"/>
                    </a:lnTo>
                    <a:lnTo>
                      <a:pt x="1455470" y="2235200"/>
                    </a:lnTo>
                    <a:lnTo>
                      <a:pt x="1491475" y="2400300"/>
                    </a:lnTo>
                    <a:lnTo>
                      <a:pt x="1350873" y="2476500"/>
                    </a:lnTo>
                    <a:lnTo>
                      <a:pt x="1325778" y="2496388"/>
                    </a:lnTo>
                    <a:lnTo>
                      <a:pt x="1340510" y="2489200"/>
                    </a:lnTo>
                    <a:lnTo>
                      <a:pt x="1448790" y="2438400"/>
                    </a:lnTo>
                    <a:lnTo>
                      <a:pt x="1362240" y="2489200"/>
                    </a:lnTo>
                    <a:lnTo>
                      <a:pt x="1360297" y="2489200"/>
                    </a:lnTo>
                    <a:lnTo>
                      <a:pt x="1320749" y="2514600"/>
                    </a:lnTo>
                    <a:lnTo>
                      <a:pt x="1340408" y="2501900"/>
                    </a:lnTo>
                    <a:lnTo>
                      <a:pt x="1327213" y="2501900"/>
                    </a:lnTo>
                    <a:lnTo>
                      <a:pt x="1320622" y="2514600"/>
                    </a:lnTo>
                    <a:lnTo>
                      <a:pt x="1294053" y="2527300"/>
                    </a:lnTo>
                    <a:lnTo>
                      <a:pt x="1295971" y="2527300"/>
                    </a:lnTo>
                    <a:lnTo>
                      <a:pt x="1289481" y="2540000"/>
                    </a:lnTo>
                    <a:lnTo>
                      <a:pt x="1292034" y="2540000"/>
                    </a:lnTo>
                    <a:lnTo>
                      <a:pt x="1296631" y="2527300"/>
                    </a:lnTo>
                    <a:lnTo>
                      <a:pt x="1302524" y="2527300"/>
                    </a:lnTo>
                    <a:lnTo>
                      <a:pt x="1302943" y="2527300"/>
                    </a:lnTo>
                    <a:lnTo>
                      <a:pt x="1315643" y="2527300"/>
                    </a:lnTo>
                    <a:lnTo>
                      <a:pt x="1341996" y="2514600"/>
                    </a:lnTo>
                    <a:lnTo>
                      <a:pt x="1363167" y="2494127"/>
                    </a:lnTo>
                    <a:lnTo>
                      <a:pt x="1325486" y="2514600"/>
                    </a:lnTo>
                    <a:lnTo>
                      <a:pt x="1348727" y="2501900"/>
                    </a:lnTo>
                    <a:lnTo>
                      <a:pt x="1363167" y="2494127"/>
                    </a:lnTo>
                    <a:lnTo>
                      <a:pt x="1372285" y="2489200"/>
                    </a:lnTo>
                    <a:lnTo>
                      <a:pt x="1368247" y="2489200"/>
                    </a:lnTo>
                    <a:lnTo>
                      <a:pt x="1470431" y="2438400"/>
                    </a:lnTo>
                    <a:lnTo>
                      <a:pt x="1521028" y="2413000"/>
                    </a:lnTo>
                    <a:close/>
                  </a:path>
                  <a:path w="4762500" h="6997700">
                    <a:moveTo>
                      <a:pt x="1658531" y="4047363"/>
                    </a:moveTo>
                    <a:lnTo>
                      <a:pt x="1655965" y="4070388"/>
                    </a:lnTo>
                    <a:lnTo>
                      <a:pt x="1655267" y="4078109"/>
                    </a:lnTo>
                    <a:lnTo>
                      <a:pt x="1653628" y="4108627"/>
                    </a:lnTo>
                    <a:lnTo>
                      <a:pt x="1654429" y="4119969"/>
                    </a:lnTo>
                    <a:lnTo>
                      <a:pt x="1655572" y="4106926"/>
                    </a:lnTo>
                    <a:lnTo>
                      <a:pt x="1657324" y="4065930"/>
                    </a:lnTo>
                    <a:lnTo>
                      <a:pt x="1658531" y="4047363"/>
                    </a:lnTo>
                    <a:close/>
                  </a:path>
                  <a:path w="4762500" h="6997700">
                    <a:moveTo>
                      <a:pt x="1696961" y="463575"/>
                    </a:moveTo>
                    <a:lnTo>
                      <a:pt x="1691411" y="469900"/>
                    </a:lnTo>
                    <a:lnTo>
                      <a:pt x="1681556" y="482600"/>
                    </a:lnTo>
                    <a:lnTo>
                      <a:pt x="1692656" y="469900"/>
                    </a:lnTo>
                    <a:lnTo>
                      <a:pt x="1696567" y="469900"/>
                    </a:lnTo>
                    <a:lnTo>
                      <a:pt x="1696961" y="463575"/>
                    </a:lnTo>
                    <a:close/>
                  </a:path>
                  <a:path w="4762500" h="6997700">
                    <a:moveTo>
                      <a:pt x="1721129" y="3862247"/>
                    </a:moveTo>
                    <a:lnTo>
                      <a:pt x="1709966" y="3903065"/>
                    </a:lnTo>
                    <a:lnTo>
                      <a:pt x="1699298" y="3946360"/>
                    </a:lnTo>
                    <a:lnTo>
                      <a:pt x="1689303" y="3993146"/>
                    </a:lnTo>
                    <a:lnTo>
                      <a:pt x="1680133" y="4044391"/>
                    </a:lnTo>
                    <a:lnTo>
                      <a:pt x="1682546" y="4032745"/>
                    </a:lnTo>
                    <a:lnTo>
                      <a:pt x="1687512" y="4014787"/>
                    </a:lnTo>
                    <a:lnTo>
                      <a:pt x="1692503" y="3998988"/>
                    </a:lnTo>
                    <a:lnTo>
                      <a:pt x="1695526" y="3991191"/>
                    </a:lnTo>
                    <a:lnTo>
                      <a:pt x="1697431" y="3990276"/>
                    </a:lnTo>
                    <a:lnTo>
                      <a:pt x="1702638" y="3958666"/>
                    </a:lnTo>
                    <a:lnTo>
                      <a:pt x="1707299" y="3927970"/>
                    </a:lnTo>
                    <a:lnTo>
                      <a:pt x="1712950" y="3896423"/>
                    </a:lnTo>
                    <a:lnTo>
                      <a:pt x="1721129" y="3862247"/>
                    </a:lnTo>
                    <a:close/>
                  </a:path>
                  <a:path w="4762500" h="6997700">
                    <a:moveTo>
                      <a:pt x="1725701" y="3852430"/>
                    </a:moveTo>
                    <a:lnTo>
                      <a:pt x="1722196" y="3860800"/>
                    </a:lnTo>
                    <a:lnTo>
                      <a:pt x="1724228" y="3860800"/>
                    </a:lnTo>
                    <a:lnTo>
                      <a:pt x="1725701" y="3852430"/>
                    </a:lnTo>
                    <a:close/>
                  </a:path>
                  <a:path w="4762500" h="6997700">
                    <a:moveTo>
                      <a:pt x="1727504" y="3848100"/>
                    </a:moveTo>
                    <a:lnTo>
                      <a:pt x="1726450" y="3848100"/>
                    </a:lnTo>
                    <a:lnTo>
                      <a:pt x="1725701" y="3852430"/>
                    </a:lnTo>
                    <a:lnTo>
                      <a:pt x="1727504" y="3848100"/>
                    </a:lnTo>
                    <a:close/>
                  </a:path>
                  <a:path w="4762500" h="6997700">
                    <a:moveTo>
                      <a:pt x="1763356" y="4114800"/>
                    </a:moveTo>
                    <a:lnTo>
                      <a:pt x="1762874" y="4102100"/>
                    </a:lnTo>
                    <a:lnTo>
                      <a:pt x="1763229" y="4114800"/>
                    </a:lnTo>
                    <a:lnTo>
                      <a:pt x="1763356" y="4114800"/>
                    </a:lnTo>
                    <a:close/>
                  </a:path>
                  <a:path w="4762500" h="6997700">
                    <a:moveTo>
                      <a:pt x="1843760" y="5045989"/>
                    </a:moveTo>
                    <a:lnTo>
                      <a:pt x="1839061" y="5029200"/>
                    </a:lnTo>
                    <a:lnTo>
                      <a:pt x="1833079" y="5020945"/>
                    </a:lnTo>
                    <a:lnTo>
                      <a:pt x="1841157" y="5041900"/>
                    </a:lnTo>
                    <a:lnTo>
                      <a:pt x="1843760" y="5045989"/>
                    </a:lnTo>
                    <a:close/>
                  </a:path>
                  <a:path w="4762500" h="6997700">
                    <a:moveTo>
                      <a:pt x="1849272" y="5054600"/>
                    </a:moveTo>
                    <a:lnTo>
                      <a:pt x="1843760" y="5045989"/>
                    </a:lnTo>
                    <a:lnTo>
                      <a:pt x="1846173" y="5054600"/>
                    </a:lnTo>
                    <a:lnTo>
                      <a:pt x="1849272" y="5054600"/>
                    </a:lnTo>
                    <a:close/>
                  </a:path>
                  <a:path w="4762500" h="6997700">
                    <a:moveTo>
                      <a:pt x="1859343" y="330200"/>
                    </a:moveTo>
                    <a:lnTo>
                      <a:pt x="1856270" y="330200"/>
                    </a:lnTo>
                    <a:lnTo>
                      <a:pt x="1854034" y="334225"/>
                    </a:lnTo>
                    <a:lnTo>
                      <a:pt x="1859343" y="330200"/>
                    </a:lnTo>
                    <a:close/>
                  </a:path>
                  <a:path w="4762500" h="6997700">
                    <a:moveTo>
                      <a:pt x="1870087" y="323735"/>
                    </a:moveTo>
                    <a:lnTo>
                      <a:pt x="1863267" y="330200"/>
                    </a:lnTo>
                    <a:lnTo>
                      <a:pt x="1865757" y="330200"/>
                    </a:lnTo>
                    <a:lnTo>
                      <a:pt x="1870087" y="323735"/>
                    </a:lnTo>
                    <a:close/>
                  </a:path>
                  <a:path w="4762500" h="6997700">
                    <a:moveTo>
                      <a:pt x="1876653" y="317500"/>
                    </a:moveTo>
                    <a:lnTo>
                      <a:pt x="1874253" y="317500"/>
                    </a:lnTo>
                    <a:lnTo>
                      <a:pt x="1870087" y="323735"/>
                    </a:lnTo>
                    <a:lnTo>
                      <a:pt x="1876653" y="317500"/>
                    </a:lnTo>
                    <a:close/>
                  </a:path>
                  <a:path w="4762500" h="6997700">
                    <a:moveTo>
                      <a:pt x="1890979" y="312343"/>
                    </a:moveTo>
                    <a:lnTo>
                      <a:pt x="1885276" y="317500"/>
                    </a:lnTo>
                    <a:lnTo>
                      <a:pt x="1888744" y="317500"/>
                    </a:lnTo>
                    <a:lnTo>
                      <a:pt x="1890979" y="312343"/>
                    </a:lnTo>
                    <a:close/>
                  </a:path>
                  <a:path w="4762500" h="6997700">
                    <a:moveTo>
                      <a:pt x="1897710" y="5172583"/>
                    </a:moveTo>
                    <a:lnTo>
                      <a:pt x="1894624" y="5163248"/>
                    </a:lnTo>
                    <a:lnTo>
                      <a:pt x="1896249" y="5168900"/>
                    </a:lnTo>
                    <a:lnTo>
                      <a:pt x="1897710" y="5172583"/>
                    </a:lnTo>
                    <a:close/>
                  </a:path>
                  <a:path w="4762500" h="6997700">
                    <a:moveTo>
                      <a:pt x="1899272" y="304800"/>
                    </a:moveTo>
                    <a:lnTo>
                      <a:pt x="1894217" y="304800"/>
                    </a:lnTo>
                    <a:lnTo>
                      <a:pt x="1890979" y="312343"/>
                    </a:lnTo>
                    <a:lnTo>
                      <a:pt x="1899272" y="304800"/>
                    </a:lnTo>
                    <a:close/>
                  </a:path>
                  <a:path w="4762500" h="6997700">
                    <a:moveTo>
                      <a:pt x="1926780" y="5257800"/>
                    </a:moveTo>
                    <a:lnTo>
                      <a:pt x="1911299" y="5207000"/>
                    </a:lnTo>
                    <a:lnTo>
                      <a:pt x="1897710" y="5172583"/>
                    </a:lnTo>
                    <a:lnTo>
                      <a:pt x="1917433" y="5232400"/>
                    </a:lnTo>
                    <a:lnTo>
                      <a:pt x="1926780" y="5257800"/>
                    </a:lnTo>
                    <a:close/>
                  </a:path>
                  <a:path w="4762500" h="6997700">
                    <a:moveTo>
                      <a:pt x="1960245" y="5613400"/>
                    </a:moveTo>
                    <a:lnTo>
                      <a:pt x="1959508" y="5610491"/>
                    </a:lnTo>
                    <a:lnTo>
                      <a:pt x="1951964" y="5600700"/>
                    </a:lnTo>
                    <a:lnTo>
                      <a:pt x="1960245" y="5613400"/>
                    </a:lnTo>
                    <a:close/>
                  </a:path>
                  <a:path w="4762500" h="6997700">
                    <a:moveTo>
                      <a:pt x="2033981" y="5854700"/>
                    </a:moveTo>
                    <a:lnTo>
                      <a:pt x="2029091" y="5842000"/>
                    </a:lnTo>
                    <a:lnTo>
                      <a:pt x="2026653" y="5837047"/>
                    </a:lnTo>
                    <a:lnTo>
                      <a:pt x="2033981" y="5854700"/>
                    </a:lnTo>
                    <a:close/>
                  </a:path>
                  <a:path w="4762500" h="6997700">
                    <a:moveTo>
                      <a:pt x="2070925" y="4381500"/>
                    </a:moveTo>
                    <a:lnTo>
                      <a:pt x="2066188" y="4369841"/>
                    </a:lnTo>
                    <a:lnTo>
                      <a:pt x="2065578" y="4368800"/>
                    </a:lnTo>
                    <a:lnTo>
                      <a:pt x="2070925" y="4381500"/>
                    </a:lnTo>
                    <a:close/>
                  </a:path>
                  <a:path w="4762500" h="6997700">
                    <a:moveTo>
                      <a:pt x="2105952" y="6019800"/>
                    </a:moveTo>
                    <a:lnTo>
                      <a:pt x="2104872" y="6017247"/>
                    </a:lnTo>
                    <a:lnTo>
                      <a:pt x="2091829" y="5994400"/>
                    </a:lnTo>
                    <a:lnTo>
                      <a:pt x="2105952" y="6019800"/>
                    </a:lnTo>
                    <a:close/>
                  </a:path>
                  <a:path w="4762500" h="6997700">
                    <a:moveTo>
                      <a:pt x="2197798" y="4597400"/>
                    </a:moveTo>
                    <a:lnTo>
                      <a:pt x="2192274" y="4584700"/>
                    </a:lnTo>
                    <a:lnTo>
                      <a:pt x="2194864" y="4597400"/>
                    </a:lnTo>
                    <a:lnTo>
                      <a:pt x="2197798" y="4597400"/>
                    </a:lnTo>
                    <a:close/>
                  </a:path>
                  <a:path w="4762500" h="6997700">
                    <a:moveTo>
                      <a:pt x="2201595" y="4601413"/>
                    </a:moveTo>
                    <a:lnTo>
                      <a:pt x="2199373" y="4597400"/>
                    </a:lnTo>
                    <a:lnTo>
                      <a:pt x="2197798" y="4597400"/>
                    </a:lnTo>
                    <a:lnTo>
                      <a:pt x="2201595" y="4601413"/>
                    </a:lnTo>
                    <a:close/>
                  </a:path>
                  <a:path w="4762500" h="6997700">
                    <a:moveTo>
                      <a:pt x="2328583" y="4401223"/>
                    </a:moveTo>
                    <a:lnTo>
                      <a:pt x="2325700" y="4394200"/>
                    </a:lnTo>
                    <a:lnTo>
                      <a:pt x="2318397" y="4383989"/>
                    </a:lnTo>
                    <a:lnTo>
                      <a:pt x="2323642" y="4394200"/>
                    </a:lnTo>
                    <a:lnTo>
                      <a:pt x="2328583" y="4401223"/>
                    </a:lnTo>
                    <a:close/>
                  </a:path>
                  <a:path w="4762500" h="6997700">
                    <a:moveTo>
                      <a:pt x="2368296" y="4464990"/>
                    </a:moveTo>
                    <a:lnTo>
                      <a:pt x="2350465" y="4432300"/>
                    </a:lnTo>
                    <a:lnTo>
                      <a:pt x="2328583" y="4401223"/>
                    </a:lnTo>
                    <a:lnTo>
                      <a:pt x="2336139" y="4419600"/>
                    </a:lnTo>
                    <a:lnTo>
                      <a:pt x="2348598" y="4432300"/>
                    </a:lnTo>
                    <a:lnTo>
                      <a:pt x="2363305" y="4457700"/>
                    </a:lnTo>
                    <a:lnTo>
                      <a:pt x="2368296" y="4464990"/>
                    </a:lnTo>
                    <a:close/>
                  </a:path>
                  <a:path w="4762500" h="6997700">
                    <a:moveTo>
                      <a:pt x="2387015" y="4494822"/>
                    </a:moveTo>
                    <a:lnTo>
                      <a:pt x="2380704" y="4483100"/>
                    </a:lnTo>
                    <a:lnTo>
                      <a:pt x="2368296" y="4464990"/>
                    </a:lnTo>
                    <a:lnTo>
                      <a:pt x="2378176" y="4483100"/>
                    </a:lnTo>
                    <a:lnTo>
                      <a:pt x="2387015" y="4494822"/>
                    </a:lnTo>
                    <a:close/>
                  </a:path>
                  <a:path w="4762500" h="6997700">
                    <a:moveTo>
                      <a:pt x="2610447" y="6997700"/>
                    </a:moveTo>
                    <a:lnTo>
                      <a:pt x="2571585" y="6921500"/>
                    </a:lnTo>
                    <a:lnTo>
                      <a:pt x="2568460" y="6908800"/>
                    </a:lnTo>
                    <a:lnTo>
                      <a:pt x="2551798" y="6870700"/>
                    </a:lnTo>
                    <a:lnTo>
                      <a:pt x="2525877" y="6832600"/>
                    </a:lnTo>
                    <a:lnTo>
                      <a:pt x="2494940" y="6781800"/>
                    </a:lnTo>
                    <a:lnTo>
                      <a:pt x="2462873" y="6731000"/>
                    </a:lnTo>
                    <a:lnTo>
                      <a:pt x="2433942" y="6680200"/>
                    </a:lnTo>
                    <a:lnTo>
                      <a:pt x="2412047" y="6642100"/>
                    </a:lnTo>
                    <a:lnTo>
                      <a:pt x="2401049" y="6604000"/>
                    </a:lnTo>
                    <a:lnTo>
                      <a:pt x="2430361" y="6667500"/>
                    </a:lnTo>
                    <a:lnTo>
                      <a:pt x="2461971" y="6718300"/>
                    </a:lnTo>
                    <a:lnTo>
                      <a:pt x="2493149" y="6769100"/>
                    </a:lnTo>
                    <a:lnTo>
                      <a:pt x="2521191" y="6807200"/>
                    </a:lnTo>
                    <a:lnTo>
                      <a:pt x="2543378" y="6845300"/>
                    </a:lnTo>
                    <a:lnTo>
                      <a:pt x="2556980" y="6858000"/>
                    </a:lnTo>
                    <a:lnTo>
                      <a:pt x="2559291" y="6858000"/>
                    </a:lnTo>
                    <a:lnTo>
                      <a:pt x="2534120" y="6819900"/>
                    </a:lnTo>
                    <a:lnTo>
                      <a:pt x="2507653" y="6769100"/>
                    </a:lnTo>
                    <a:lnTo>
                      <a:pt x="2480716" y="6718300"/>
                    </a:lnTo>
                    <a:lnTo>
                      <a:pt x="2454122" y="6680200"/>
                    </a:lnTo>
                    <a:lnTo>
                      <a:pt x="2428710" y="6629400"/>
                    </a:lnTo>
                    <a:lnTo>
                      <a:pt x="2413114" y="6604000"/>
                    </a:lnTo>
                    <a:lnTo>
                      <a:pt x="2405303" y="6591300"/>
                    </a:lnTo>
                    <a:lnTo>
                      <a:pt x="2391600" y="6565900"/>
                    </a:lnTo>
                    <a:lnTo>
                      <a:pt x="2384742" y="6553200"/>
                    </a:lnTo>
                    <a:lnTo>
                      <a:pt x="2367851" y="6515100"/>
                    </a:lnTo>
                    <a:lnTo>
                      <a:pt x="2380996" y="6553200"/>
                    </a:lnTo>
                    <a:lnTo>
                      <a:pt x="2377973" y="6565900"/>
                    </a:lnTo>
                    <a:lnTo>
                      <a:pt x="2362822" y="6553200"/>
                    </a:lnTo>
                    <a:lnTo>
                      <a:pt x="2339606" y="6527800"/>
                    </a:lnTo>
                    <a:lnTo>
                      <a:pt x="2359749" y="6565900"/>
                    </a:lnTo>
                    <a:lnTo>
                      <a:pt x="2381351" y="6604000"/>
                    </a:lnTo>
                    <a:lnTo>
                      <a:pt x="2404262" y="6642100"/>
                    </a:lnTo>
                    <a:lnTo>
                      <a:pt x="2428367" y="6680200"/>
                    </a:lnTo>
                    <a:lnTo>
                      <a:pt x="2453538" y="6731000"/>
                    </a:lnTo>
                    <a:lnTo>
                      <a:pt x="2506573" y="6832600"/>
                    </a:lnTo>
                    <a:lnTo>
                      <a:pt x="2534196" y="6883400"/>
                    </a:lnTo>
                    <a:lnTo>
                      <a:pt x="2556713" y="6921500"/>
                    </a:lnTo>
                    <a:lnTo>
                      <a:pt x="2579573" y="6959600"/>
                    </a:lnTo>
                    <a:lnTo>
                      <a:pt x="2603881" y="6997700"/>
                    </a:lnTo>
                    <a:lnTo>
                      <a:pt x="2610447" y="6997700"/>
                    </a:lnTo>
                    <a:close/>
                  </a:path>
                  <a:path w="4762500" h="6997700">
                    <a:moveTo>
                      <a:pt x="2622067" y="4851400"/>
                    </a:moveTo>
                    <a:lnTo>
                      <a:pt x="2609392" y="4826000"/>
                    </a:lnTo>
                    <a:lnTo>
                      <a:pt x="2568930" y="4762500"/>
                    </a:lnTo>
                    <a:lnTo>
                      <a:pt x="2545257" y="4724400"/>
                    </a:lnTo>
                    <a:lnTo>
                      <a:pt x="2522016" y="4686300"/>
                    </a:lnTo>
                    <a:lnTo>
                      <a:pt x="2501366" y="4660900"/>
                    </a:lnTo>
                    <a:lnTo>
                      <a:pt x="2468384" y="4610100"/>
                    </a:lnTo>
                    <a:lnTo>
                      <a:pt x="2436965" y="4572000"/>
                    </a:lnTo>
                    <a:lnTo>
                      <a:pt x="2406954" y="4521200"/>
                    </a:lnTo>
                    <a:lnTo>
                      <a:pt x="2387015" y="4494822"/>
                    </a:lnTo>
                    <a:lnTo>
                      <a:pt x="2401265" y="4521200"/>
                    </a:lnTo>
                    <a:lnTo>
                      <a:pt x="2376640" y="4483100"/>
                    </a:lnTo>
                    <a:lnTo>
                      <a:pt x="2373884" y="4483100"/>
                    </a:lnTo>
                    <a:lnTo>
                      <a:pt x="2382291" y="4508500"/>
                    </a:lnTo>
                    <a:lnTo>
                      <a:pt x="2391156" y="4521200"/>
                    </a:lnTo>
                    <a:lnTo>
                      <a:pt x="2389809" y="4521200"/>
                    </a:lnTo>
                    <a:lnTo>
                      <a:pt x="2402636" y="4546600"/>
                    </a:lnTo>
                    <a:lnTo>
                      <a:pt x="2422995" y="4572000"/>
                    </a:lnTo>
                    <a:lnTo>
                      <a:pt x="2449538" y="4610100"/>
                    </a:lnTo>
                    <a:lnTo>
                      <a:pt x="2480907" y="4648200"/>
                    </a:lnTo>
                    <a:lnTo>
                      <a:pt x="2621648" y="4851400"/>
                    </a:lnTo>
                    <a:lnTo>
                      <a:pt x="2622067" y="4851400"/>
                    </a:lnTo>
                    <a:close/>
                  </a:path>
                  <a:path w="4762500" h="6997700">
                    <a:moveTo>
                      <a:pt x="2641828" y="3965359"/>
                    </a:moveTo>
                    <a:lnTo>
                      <a:pt x="2620810" y="3924300"/>
                    </a:lnTo>
                    <a:lnTo>
                      <a:pt x="2595041" y="3886200"/>
                    </a:lnTo>
                    <a:lnTo>
                      <a:pt x="2629814" y="3949700"/>
                    </a:lnTo>
                    <a:lnTo>
                      <a:pt x="2641828" y="3965359"/>
                    </a:lnTo>
                    <a:close/>
                  </a:path>
                  <a:path w="4762500" h="6997700">
                    <a:moveTo>
                      <a:pt x="2652204" y="6997700"/>
                    </a:moveTo>
                    <a:lnTo>
                      <a:pt x="2641409" y="6985000"/>
                    </a:lnTo>
                    <a:lnTo>
                      <a:pt x="2632138" y="6972300"/>
                    </a:lnTo>
                    <a:lnTo>
                      <a:pt x="2650375" y="6997700"/>
                    </a:lnTo>
                    <a:lnTo>
                      <a:pt x="2652204" y="6997700"/>
                    </a:lnTo>
                    <a:close/>
                  </a:path>
                  <a:path w="4762500" h="6997700">
                    <a:moveTo>
                      <a:pt x="2773743" y="5342560"/>
                    </a:moveTo>
                    <a:lnTo>
                      <a:pt x="2771292" y="5338965"/>
                    </a:lnTo>
                    <a:lnTo>
                      <a:pt x="2764282" y="5330685"/>
                    </a:lnTo>
                    <a:lnTo>
                      <a:pt x="2740190" y="5308600"/>
                    </a:lnTo>
                    <a:lnTo>
                      <a:pt x="2773743" y="5342560"/>
                    </a:lnTo>
                    <a:close/>
                  </a:path>
                  <a:path w="4762500" h="6997700">
                    <a:moveTo>
                      <a:pt x="2773934" y="12700"/>
                    </a:moveTo>
                    <a:lnTo>
                      <a:pt x="2736545" y="0"/>
                    </a:lnTo>
                    <a:lnTo>
                      <a:pt x="2746654" y="12700"/>
                    </a:lnTo>
                    <a:lnTo>
                      <a:pt x="2773934" y="12700"/>
                    </a:lnTo>
                    <a:close/>
                  </a:path>
                  <a:path w="4762500" h="6997700">
                    <a:moveTo>
                      <a:pt x="2816187" y="25400"/>
                    </a:moveTo>
                    <a:lnTo>
                      <a:pt x="2800083" y="12700"/>
                    </a:lnTo>
                    <a:lnTo>
                      <a:pt x="2773934" y="12700"/>
                    </a:lnTo>
                    <a:lnTo>
                      <a:pt x="2796235" y="25400"/>
                    </a:lnTo>
                    <a:lnTo>
                      <a:pt x="2816187" y="25400"/>
                    </a:lnTo>
                    <a:close/>
                  </a:path>
                  <a:path w="4762500" h="6997700">
                    <a:moveTo>
                      <a:pt x="2851137" y="5448300"/>
                    </a:moveTo>
                    <a:lnTo>
                      <a:pt x="2841104" y="5435600"/>
                    </a:lnTo>
                    <a:lnTo>
                      <a:pt x="2843199" y="5435600"/>
                    </a:lnTo>
                    <a:lnTo>
                      <a:pt x="2841904" y="5433580"/>
                    </a:lnTo>
                    <a:lnTo>
                      <a:pt x="2831236" y="5422900"/>
                    </a:lnTo>
                    <a:lnTo>
                      <a:pt x="2832303" y="5425656"/>
                    </a:lnTo>
                    <a:lnTo>
                      <a:pt x="2839707" y="5435600"/>
                    </a:lnTo>
                    <a:lnTo>
                      <a:pt x="2836126" y="5435600"/>
                    </a:lnTo>
                    <a:lnTo>
                      <a:pt x="2832303" y="5425656"/>
                    </a:lnTo>
                    <a:lnTo>
                      <a:pt x="2820771" y="5410200"/>
                    </a:lnTo>
                    <a:lnTo>
                      <a:pt x="2790799" y="5372100"/>
                    </a:lnTo>
                    <a:lnTo>
                      <a:pt x="2754198" y="5334000"/>
                    </a:lnTo>
                    <a:lnTo>
                      <a:pt x="2771762" y="5359400"/>
                    </a:lnTo>
                    <a:lnTo>
                      <a:pt x="2793695" y="5397500"/>
                    </a:lnTo>
                    <a:lnTo>
                      <a:pt x="2820111" y="5422900"/>
                    </a:lnTo>
                    <a:lnTo>
                      <a:pt x="2851137" y="5448300"/>
                    </a:lnTo>
                    <a:close/>
                  </a:path>
                  <a:path w="4762500" h="6997700">
                    <a:moveTo>
                      <a:pt x="2908579" y="5270500"/>
                    </a:moveTo>
                    <a:lnTo>
                      <a:pt x="2890189" y="5245100"/>
                    </a:lnTo>
                    <a:lnTo>
                      <a:pt x="2902229" y="5263997"/>
                    </a:lnTo>
                    <a:lnTo>
                      <a:pt x="2908579" y="5270500"/>
                    </a:lnTo>
                    <a:close/>
                  </a:path>
                  <a:path w="4762500" h="6997700">
                    <a:moveTo>
                      <a:pt x="2969196" y="63500"/>
                    </a:moveTo>
                    <a:lnTo>
                      <a:pt x="2958935" y="50800"/>
                    </a:lnTo>
                    <a:lnTo>
                      <a:pt x="2928277" y="50800"/>
                    </a:lnTo>
                    <a:lnTo>
                      <a:pt x="2908300" y="38100"/>
                    </a:lnTo>
                    <a:lnTo>
                      <a:pt x="2888653" y="38100"/>
                    </a:lnTo>
                    <a:lnTo>
                      <a:pt x="2869514" y="25400"/>
                    </a:lnTo>
                    <a:lnTo>
                      <a:pt x="2818447" y="25400"/>
                    </a:lnTo>
                    <a:lnTo>
                      <a:pt x="2828239" y="38100"/>
                    </a:lnTo>
                    <a:lnTo>
                      <a:pt x="2849943" y="38100"/>
                    </a:lnTo>
                    <a:lnTo>
                      <a:pt x="2856611" y="50800"/>
                    </a:lnTo>
                    <a:lnTo>
                      <a:pt x="2898660" y="50800"/>
                    </a:lnTo>
                    <a:lnTo>
                      <a:pt x="2905696" y="63500"/>
                    </a:lnTo>
                    <a:lnTo>
                      <a:pt x="2969196" y="63500"/>
                    </a:lnTo>
                    <a:close/>
                  </a:path>
                  <a:path w="4762500" h="6997700">
                    <a:moveTo>
                      <a:pt x="2979382" y="66636"/>
                    </a:moveTo>
                    <a:lnTo>
                      <a:pt x="2976346" y="63500"/>
                    </a:lnTo>
                    <a:lnTo>
                      <a:pt x="2969196" y="63500"/>
                    </a:lnTo>
                    <a:lnTo>
                      <a:pt x="2979382" y="66636"/>
                    </a:lnTo>
                    <a:close/>
                  </a:path>
                  <a:path w="4762500" h="6997700">
                    <a:moveTo>
                      <a:pt x="2983852" y="4396397"/>
                    </a:moveTo>
                    <a:lnTo>
                      <a:pt x="2982696" y="4394200"/>
                    </a:lnTo>
                    <a:lnTo>
                      <a:pt x="2982315" y="4393857"/>
                    </a:lnTo>
                    <a:lnTo>
                      <a:pt x="2983852" y="4396397"/>
                    </a:lnTo>
                    <a:close/>
                  </a:path>
                  <a:path w="4762500" h="6997700">
                    <a:moveTo>
                      <a:pt x="3002508" y="4427055"/>
                    </a:moveTo>
                    <a:lnTo>
                      <a:pt x="2983852" y="4396397"/>
                    </a:lnTo>
                    <a:lnTo>
                      <a:pt x="2996107" y="4419600"/>
                    </a:lnTo>
                    <a:lnTo>
                      <a:pt x="3002508" y="4427055"/>
                    </a:lnTo>
                    <a:close/>
                  </a:path>
                  <a:path w="4762500" h="6997700">
                    <a:moveTo>
                      <a:pt x="3010509" y="76200"/>
                    </a:moveTo>
                    <a:lnTo>
                      <a:pt x="2979382" y="66636"/>
                    </a:lnTo>
                    <a:lnTo>
                      <a:pt x="2988653" y="76200"/>
                    </a:lnTo>
                    <a:lnTo>
                      <a:pt x="3010509" y="76200"/>
                    </a:lnTo>
                    <a:close/>
                  </a:path>
                  <a:path w="4762500" h="6997700">
                    <a:moveTo>
                      <a:pt x="3013456" y="4445000"/>
                    </a:moveTo>
                    <a:lnTo>
                      <a:pt x="3007017" y="4432300"/>
                    </a:lnTo>
                    <a:lnTo>
                      <a:pt x="3002508" y="4427055"/>
                    </a:lnTo>
                    <a:lnTo>
                      <a:pt x="3013430" y="4445000"/>
                    </a:lnTo>
                    <a:close/>
                  </a:path>
                  <a:path w="4762500" h="6997700">
                    <a:moveTo>
                      <a:pt x="3020606" y="5575300"/>
                    </a:moveTo>
                    <a:lnTo>
                      <a:pt x="3018523" y="5572607"/>
                    </a:lnTo>
                    <a:lnTo>
                      <a:pt x="3019704" y="5575300"/>
                    </a:lnTo>
                    <a:lnTo>
                      <a:pt x="3020606" y="5575300"/>
                    </a:lnTo>
                    <a:close/>
                  </a:path>
                  <a:path w="4762500" h="6997700">
                    <a:moveTo>
                      <a:pt x="3026346" y="81127"/>
                    </a:moveTo>
                    <a:lnTo>
                      <a:pt x="3019056" y="76200"/>
                    </a:lnTo>
                    <a:lnTo>
                      <a:pt x="3010509" y="76200"/>
                    </a:lnTo>
                    <a:lnTo>
                      <a:pt x="3026346" y="81127"/>
                    </a:lnTo>
                    <a:close/>
                  </a:path>
                  <a:path w="4762500" h="6997700">
                    <a:moveTo>
                      <a:pt x="3152178" y="4815167"/>
                    </a:moveTo>
                    <a:lnTo>
                      <a:pt x="3151111" y="4813300"/>
                    </a:lnTo>
                    <a:lnTo>
                      <a:pt x="3123069" y="4775200"/>
                    </a:lnTo>
                    <a:lnTo>
                      <a:pt x="3150933" y="4813300"/>
                    </a:lnTo>
                    <a:lnTo>
                      <a:pt x="3152178" y="4815167"/>
                    </a:lnTo>
                    <a:close/>
                  </a:path>
                  <a:path w="4762500" h="6997700">
                    <a:moveTo>
                      <a:pt x="3268865" y="203200"/>
                    </a:moveTo>
                    <a:lnTo>
                      <a:pt x="3260280" y="190500"/>
                    </a:lnTo>
                    <a:lnTo>
                      <a:pt x="3249701" y="190500"/>
                    </a:lnTo>
                    <a:lnTo>
                      <a:pt x="3268865" y="203200"/>
                    </a:lnTo>
                    <a:close/>
                  </a:path>
                  <a:path w="4762500" h="6997700">
                    <a:moveTo>
                      <a:pt x="3274745" y="5892800"/>
                    </a:moveTo>
                    <a:lnTo>
                      <a:pt x="3260128" y="5880100"/>
                    </a:lnTo>
                    <a:lnTo>
                      <a:pt x="3255378" y="5876709"/>
                    </a:lnTo>
                    <a:lnTo>
                      <a:pt x="3258108" y="5880100"/>
                    </a:lnTo>
                    <a:lnTo>
                      <a:pt x="3267964" y="5892800"/>
                    </a:lnTo>
                    <a:lnTo>
                      <a:pt x="3274745" y="5892800"/>
                    </a:lnTo>
                    <a:close/>
                  </a:path>
                  <a:path w="4762500" h="6997700">
                    <a:moveTo>
                      <a:pt x="3287979" y="5905500"/>
                    </a:moveTo>
                    <a:lnTo>
                      <a:pt x="3277819" y="5892800"/>
                    </a:lnTo>
                    <a:lnTo>
                      <a:pt x="3274745" y="5892800"/>
                    </a:lnTo>
                    <a:lnTo>
                      <a:pt x="3284588" y="5905500"/>
                    </a:lnTo>
                    <a:lnTo>
                      <a:pt x="3287979" y="5905500"/>
                    </a:lnTo>
                    <a:close/>
                  </a:path>
                  <a:path w="4762500" h="6997700">
                    <a:moveTo>
                      <a:pt x="3358388" y="431800"/>
                    </a:moveTo>
                    <a:lnTo>
                      <a:pt x="3351072" y="419100"/>
                    </a:lnTo>
                    <a:lnTo>
                      <a:pt x="3344278" y="419100"/>
                    </a:lnTo>
                    <a:lnTo>
                      <a:pt x="3333153" y="406400"/>
                    </a:lnTo>
                    <a:lnTo>
                      <a:pt x="3325228" y="406400"/>
                    </a:lnTo>
                    <a:lnTo>
                      <a:pt x="3330841" y="419100"/>
                    </a:lnTo>
                    <a:lnTo>
                      <a:pt x="3344456" y="431800"/>
                    </a:lnTo>
                    <a:lnTo>
                      <a:pt x="3358388" y="431800"/>
                    </a:lnTo>
                    <a:close/>
                  </a:path>
                  <a:path w="4762500" h="6997700">
                    <a:moveTo>
                      <a:pt x="3365881" y="4991100"/>
                    </a:moveTo>
                    <a:lnTo>
                      <a:pt x="3354171" y="4978400"/>
                    </a:lnTo>
                    <a:lnTo>
                      <a:pt x="3346691" y="4971542"/>
                    </a:lnTo>
                    <a:lnTo>
                      <a:pt x="3361385" y="4991100"/>
                    </a:lnTo>
                    <a:lnTo>
                      <a:pt x="3365881" y="4991100"/>
                    </a:lnTo>
                    <a:close/>
                  </a:path>
                  <a:path w="4762500" h="6997700">
                    <a:moveTo>
                      <a:pt x="3396437" y="462000"/>
                    </a:moveTo>
                    <a:lnTo>
                      <a:pt x="3380397" y="444500"/>
                    </a:lnTo>
                    <a:lnTo>
                      <a:pt x="3360534" y="431800"/>
                    </a:lnTo>
                    <a:lnTo>
                      <a:pt x="3358388" y="431800"/>
                    </a:lnTo>
                    <a:lnTo>
                      <a:pt x="3390722" y="457200"/>
                    </a:lnTo>
                    <a:lnTo>
                      <a:pt x="3396437" y="462000"/>
                    </a:lnTo>
                    <a:close/>
                  </a:path>
                  <a:path w="4762500" h="6997700">
                    <a:moveTo>
                      <a:pt x="3403689" y="2584119"/>
                    </a:moveTo>
                    <a:lnTo>
                      <a:pt x="3397669" y="2590800"/>
                    </a:lnTo>
                    <a:lnTo>
                      <a:pt x="3399777" y="2590800"/>
                    </a:lnTo>
                    <a:lnTo>
                      <a:pt x="3403689" y="2584119"/>
                    </a:lnTo>
                    <a:close/>
                  </a:path>
                  <a:path w="4762500" h="6997700">
                    <a:moveTo>
                      <a:pt x="3409099" y="2578100"/>
                    </a:moveTo>
                    <a:lnTo>
                      <a:pt x="3407206" y="2578100"/>
                    </a:lnTo>
                    <a:lnTo>
                      <a:pt x="3403689" y="2584119"/>
                    </a:lnTo>
                    <a:lnTo>
                      <a:pt x="3409099" y="2578100"/>
                    </a:lnTo>
                    <a:close/>
                  </a:path>
                  <a:path w="4762500" h="6997700">
                    <a:moveTo>
                      <a:pt x="3432213" y="5999289"/>
                    </a:moveTo>
                    <a:lnTo>
                      <a:pt x="3428339" y="5994400"/>
                    </a:lnTo>
                    <a:lnTo>
                      <a:pt x="3408362" y="5969000"/>
                    </a:lnTo>
                    <a:lnTo>
                      <a:pt x="3388652" y="5956300"/>
                    </a:lnTo>
                    <a:lnTo>
                      <a:pt x="3416452" y="5981700"/>
                    </a:lnTo>
                    <a:lnTo>
                      <a:pt x="3432213" y="5999289"/>
                    </a:lnTo>
                    <a:close/>
                  </a:path>
                  <a:path w="4762500" h="6997700">
                    <a:moveTo>
                      <a:pt x="3439122" y="495300"/>
                    </a:moveTo>
                    <a:lnTo>
                      <a:pt x="3420961" y="482600"/>
                    </a:lnTo>
                    <a:lnTo>
                      <a:pt x="3396437" y="462000"/>
                    </a:lnTo>
                    <a:lnTo>
                      <a:pt x="3403676" y="469900"/>
                    </a:lnTo>
                    <a:lnTo>
                      <a:pt x="3430016" y="495300"/>
                    </a:lnTo>
                    <a:lnTo>
                      <a:pt x="3439122" y="495300"/>
                    </a:lnTo>
                    <a:close/>
                  </a:path>
                  <a:path w="4762500" h="6997700">
                    <a:moveTo>
                      <a:pt x="3453587" y="6083300"/>
                    </a:moveTo>
                    <a:lnTo>
                      <a:pt x="3441230" y="6070600"/>
                    </a:lnTo>
                    <a:lnTo>
                      <a:pt x="3449612" y="6083300"/>
                    </a:lnTo>
                    <a:lnTo>
                      <a:pt x="3453587" y="6083300"/>
                    </a:lnTo>
                    <a:close/>
                  </a:path>
                  <a:path w="4762500" h="6997700">
                    <a:moveTo>
                      <a:pt x="3569538" y="6071959"/>
                    </a:moveTo>
                    <a:lnTo>
                      <a:pt x="3569373" y="6071717"/>
                    </a:lnTo>
                    <a:lnTo>
                      <a:pt x="3567900" y="6070600"/>
                    </a:lnTo>
                    <a:lnTo>
                      <a:pt x="3569538" y="6071959"/>
                    </a:lnTo>
                    <a:close/>
                  </a:path>
                  <a:path w="4762500" h="6997700">
                    <a:moveTo>
                      <a:pt x="3621557" y="6119457"/>
                    </a:moveTo>
                    <a:lnTo>
                      <a:pt x="3611029" y="6108700"/>
                    </a:lnTo>
                    <a:lnTo>
                      <a:pt x="3597719" y="6096000"/>
                    </a:lnTo>
                    <a:lnTo>
                      <a:pt x="3583394" y="6083300"/>
                    </a:lnTo>
                    <a:lnTo>
                      <a:pt x="3569538" y="6071959"/>
                    </a:lnTo>
                    <a:lnTo>
                      <a:pt x="3587127" y="6096000"/>
                    </a:lnTo>
                    <a:lnTo>
                      <a:pt x="3621557" y="6119457"/>
                    </a:lnTo>
                    <a:close/>
                  </a:path>
                  <a:path w="4762500" h="6997700">
                    <a:moveTo>
                      <a:pt x="3621925" y="6184900"/>
                    </a:moveTo>
                    <a:lnTo>
                      <a:pt x="3616807" y="6181585"/>
                    </a:lnTo>
                    <a:lnTo>
                      <a:pt x="3618534" y="6184900"/>
                    </a:lnTo>
                    <a:lnTo>
                      <a:pt x="3621925" y="6184900"/>
                    </a:lnTo>
                    <a:close/>
                  </a:path>
                  <a:path w="4762500" h="6997700">
                    <a:moveTo>
                      <a:pt x="3628263" y="6126619"/>
                    </a:moveTo>
                    <a:lnTo>
                      <a:pt x="3624415" y="6121400"/>
                    </a:lnTo>
                    <a:lnTo>
                      <a:pt x="3621557" y="6119457"/>
                    </a:lnTo>
                    <a:lnTo>
                      <a:pt x="3623462" y="6121400"/>
                    </a:lnTo>
                    <a:lnTo>
                      <a:pt x="3628263" y="6126619"/>
                    </a:lnTo>
                    <a:close/>
                  </a:path>
                  <a:path w="4762500" h="6997700">
                    <a:moveTo>
                      <a:pt x="3650704" y="6151842"/>
                    </a:moveTo>
                    <a:lnTo>
                      <a:pt x="3646373" y="6146800"/>
                    </a:lnTo>
                    <a:lnTo>
                      <a:pt x="3635171" y="6134100"/>
                    </a:lnTo>
                    <a:lnTo>
                      <a:pt x="3628263" y="6126619"/>
                    </a:lnTo>
                    <a:lnTo>
                      <a:pt x="3643160" y="6146800"/>
                    </a:lnTo>
                    <a:lnTo>
                      <a:pt x="3650704" y="6151842"/>
                    </a:lnTo>
                    <a:close/>
                  </a:path>
                  <a:path w="4762500" h="6997700">
                    <a:moveTo>
                      <a:pt x="3662184" y="6159500"/>
                    </a:moveTo>
                    <a:lnTo>
                      <a:pt x="3650704" y="6151842"/>
                    </a:lnTo>
                    <a:lnTo>
                      <a:pt x="3657295" y="6159500"/>
                    </a:lnTo>
                    <a:lnTo>
                      <a:pt x="3662184" y="6159500"/>
                    </a:lnTo>
                    <a:close/>
                  </a:path>
                  <a:path w="4762500" h="6997700">
                    <a:moveTo>
                      <a:pt x="3676294" y="6168707"/>
                    </a:moveTo>
                    <a:lnTo>
                      <a:pt x="3668166" y="6159500"/>
                    </a:lnTo>
                    <a:lnTo>
                      <a:pt x="3662184" y="6159500"/>
                    </a:lnTo>
                    <a:lnTo>
                      <a:pt x="3676294" y="6168707"/>
                    </a:lnTo>
                    <a:close/>
                  </a:path>
                  <a:path w="4762500" h="6997700">
                    <a:moveTo>
                      <a:pt x="3696398" y="6190843"/>
                    </a:moveTo>
                    <a:lnTo>
                      <a:pt x="3681653" y="6172200"/>
                    </a:lnTo>
                    <a:lnTo>
                      <a:pt x="3676294" y="6168707"/>
                    </a:lnTo>
                    <a:lnTo>
                      <a:pt x="3690607" y="6184900"/>
                    </a:lnTo>
                    <a:lnTo>
                      <a:pt x="3696398" y="6190843"/>
                    </a:lnTo>
                    <a:close/>
                  </a:path>
                  <a:path w="4762500" h="6997700">
                    <a:moveTo>
                      <a:pt x="3715347" y="6210300"/>
                    </a:moveTo>
                    <a:lnTo>
                      <a:pt x="3696398" y="6190843"/>
                    </a:lnTo>
                    <a:lnTo>
                      <a:pt x="3701745" y="6197600"/>
                    </a:lnTo>
                    <a:lnTo>
                      <a:pt x="3712184" y="6210300"/>
                    </a:lnTo>
                    <a:lnTo>
                      <a:pt x="3715347" y="6210300"/>
                    </a:lnTo>
                    <a:close/>
                  </a:path>
                  <a:path w="4762500" h="6997700">
                    <a:moveTo>
                      <a:pt x="3737699" y="944575"/>
                    </a:moveTo>
                    <a:lnTo>
                      <a:pt x="3730345" y="927100"/>
                    </a:lnTo>
                    <a:lnTo>
                      <a:pt x="3726878" y="914400"/>
                    </a:lnTo>
                    <a:lnTo>
                      <a:pt x="3720960" y="914400"/>
                    </a:lnTo>
                    <a:lnTo>
                      <a:pt x="3718293" y="901700"/>
                    </a:lnTo>
                    <a:lnTo>
                      <a:pt x="3717671" y="901700"/>
                    </a:lnTo>
                    <a:lnTo>
                      <a:pt x="3719601" y="914400"/>
                    </a:lnTo>
                    <a:lnTo>
                      <a:pt x="3724579" y="927100"/>
                    </a:lnTo>
                    <a:lnTo>
                      <a:pt x="3737699" y="944575"/>
                    </a:lnTo>
                    <a:close/>
                  </a:path>
                  <a:path w="4762500" h="6997700">
                    <a:moveTo>
                      <a:pt x="3753193" y="965200"/>
                    </a:moveTo>
                    <a:lnTo>
                      <a:pt x="3737699" y="944575"/>
                    </a:lnTo>
                    <a:lnTo>
                      <a:pt x="3741026" y="952500"/>
                    </a:lnTo>
                    <a:lnTo>
                      <a:pt x="3750233" y="965200"/>
                    </a:lnTo>
                    <a:lnTo>
                      <a:pt x="3753193" y="965200"/>
                    </a:lnTo>
                    <a:close/>
                  </a:path>
                  <a:path w="4762500" h="6997700">
                    <a:moveTo>
                      <a:pt x="3754945" y="6291084"/>
                    </a:moveTo>
                    <a:lnTo>
                      <a:pt x="3722103" y="6261100"/>
                    </a:lnTo>
                    <a:lnTo>
                      <a:pt x="3748608" y="6286500"/>
                    </a:lnTo>
                    <a:lnTo>
                      <a:pt x="3754945" y="6291084"/>
                    </a:lnTo>
                    <a:close/>
                  </a:path>
                  <a:path w="4762500" h="6997700">
                    <a:moveTo>
                      <a:pt x="3779951" y="6261100"/>
                    </a:moveTo>
                    <a:lnTo>
                      <a:pt x="3744442" y="6235700"/>
                    </a:lnTo>
                    <a:lnTo>
                      <a:pt x="3729901" y="6223000"/>
                    </a:lnTo>
                    <a:lnTo>
                      <a:pt x="3722624" y="6223000"/>
                    </a:lnTo>
                    <a:lnTo>
                      <a:pt x="3720985" y="6223000"/>
                    </a:lnTo>
                    <a:lnTo>
                      <a:pt x="3749116" y="6248400"/>
                    </a:lnTo>
                    <a:lnTo>
                      <a:pt x="3773500" y="6261100"/>
                    </a:lnTo>
                    <a:lnTo>
                      <a:pt x="3779951" y="6261100"/>
                    </a:lnTo>
                    <a:close/>
                  </a:path>
                  <a:path w="4762500" h="6997700">
                    <a:moveTo>
                      <a:pt x="3848595" y="6413500"/>
                    </a:moveTo>
                    <a:lnTo>
                      <a:pt x="3831412" y="6401841"/>
                    </a:lnTo>
                    <a:lnTo>
                      <a:pt x="3839565" y="6413500"/>
                    </a:lnTo>
                    <a:lnTo>
                      <a:pt x="3848595" y="6413500"/>
                    </a:lnTo>
                    <a:close/>
                  </a:path>
                  <a:path w="4762500" h="6997700">
                    <a:moveTo>
                      <a:pt x="3870083" y="990600"/>
                    </a:moveTo>
                    <a:lnTo>
                      <a:pt x="3866248" y="977900"/>
                    </a:lnTo>
                    <a:lnTo>
                      <a:pt x="3864737" y="977900"/>
                    </a:lnTo>
                    <a:lnTo>
                      <a:pt x="3870083" y="990600"/>
                    </a:lnTo>
                    <a:close/>
                  </a:path>
                  <a:path w="4762500" h="6997700">
                    <a:moveTo>
                      <a:pt x="3921239" y="6340627"/>
                    </a:moveTo>
                    <a:lnTo>
                      <a:pt x="3919283" y="6337300"/>
                    </a:lnTo>
                    <a:lnTo>
                      <a:pt x="3917162" y="6337300"/>
                    </a:lnTo>
                    <a:lnTo>
                      <a:pt x="3921239" y="6340627"/>
                    </a:lnTo>
                    <a:close/>
                  </a:path>
                  <a:path w="4762500" h="6997700">
                    <a:moveTo>
                      <a:pt x="4084815" y="6578600"/>
                    </a:moveTo>
                    <a:lnTo>
                      <a:pt x="4043210" y="6540500"/>
                    </a:lnTo>
                    <a:lnTo>
                      <a:pt x="4000500" y="6515100"/>
                    </a:lnTo>
                    <a:lnTo>
                      <a:pt x="3957472" y="6477000"/>
                    </a:lnTo>
                    <a:lnTo>
                      <a:pt x="3914914" y="6438900"/>
                    </a:lnTo>
                    <a:lnTo>
                      <a:pt x="3873652" y="6400800"/>
                    </a:lnTo>
                    <a:lnTo>
                      <a:pt x="3826027" y="6350000"/>
                    </a:lnTo>
                    <a:lnTo>
                      <a:pt x="3811955" y="6337300"/>
                    </a:lnTo>
                    <a:lnTo>
                      <a:pt x="3783800" y="6311900"/>
                    </a:lnTo>
                    <a:lnTo>
                      <a:pt x="3754945" y="6291084"/>
                    </a:lnTo>
                    <a:lnTo>
                      <a:pt x="3805593" y="6337300"/>
                    </a:lnTo>
                    <a:lnTo>
                      <a:pt x="3720642" y="6273800"/>
                    </a:lnTo>
                    <a:lnTo>
                      <a:pt x="3703650" y="6261100"/>
                    </a:lnTo>
                    <a:lnTo>
                      <a:pt x="3603561" y="6184900"/>
                    </a:lnTo>
                    <a:lnTo>
                      <a:pt x="3595624" y="6172200"/>
                    </a:lnTo>
                    <a:lnTo>
                      <a:pt x="3576282" y="6146800"/>
                    </a:lnTo>
                    <a:lnTo>
                      <a:pt x="3566414" y="6137351"/>
                    </a:lnTo>
                    <a:lnTo>
                      <a:pt x="3582009" y="6146800"/>
                    </a:lnTo>
                    <a:lnTo>
                      <a:pt x="3602367" y="6172200"/>
                    </a:lnTo>
                    <a:lnTo>
                      <a:pt x="3616807" y="6181585"/>
                    </a:lnTo>
                    <a:lnTo>
                      <a:pt x="3611918" y="6172200"/>
                    </a:lnTo>
                    <a:lnTo>
                      <a:pt x="3602431" y="6159500"/>
                    </a:lnTo>
                    <a:lnTo>
                      <a:pt x="3590442" y="6146800"/>
                    </a:lnTo>
                    <a:lnTo>
                      <a:pt x="3560445" y="6121400"/>
                    </a:lnTo>
                    <a:lnTo>
                      <a:pt x="3553028" y="6113310"/>
                    </a:lnTo>
                    <a:lnTo>
                      <a:pt x="3553028" y="6124511"/>
                    </a:lnTo>
                    <a:lnTo>
                      <a:pt x="3549777" y="6121400"/>
                    </a:lnTo>
                    <a:lnTo>
                      <a:pt x="3520389" y="6096000"/>
                    </a:lnTo>
                    <a:lnTo>
                      <a:pt x="3506000" y="6083300"/>
                    </a:lnTo>
                    <a:lnTo>
                      <a:pt x="3491623" y="6070600"/>
                    </a:lnTo>
                    <a:lnTo>
                      <a:pt x="3467392" y="6045200"/>
                    </a:lnTo>
                    <a:lnTo>
                      <a:pt x="3451606" y="6032500"/>
                    </a:lnTo>
                    <a:lnTo>
                      <a:pt x="3448177" y="6019800"/>
                    </a:lnTo>
                    <a:lnTo>
                      <a:pt x="3472065" y="6045200"/>
                    </a:lnTo>
                    <a:lnTo>
                      <a:pt x="3495294" y="6070600"/>
                    </a:lnTo>
                    <a:lnTo>
                      <a:pt x="3517874" y="6083300"/>
                    </a:lnTo>
                    <a:lnTo>
                      <a:pt x="3539769" y="6108700"/>
                    </a:lnTo>
                    <a:lnTo>
                      <a:pt x="3553028" y="6124511"/>
                    </a:lnTo>
                    <a:lnTo>
                      <a:pt x="3553028" y="6113310"/>
                    </a:lnTo>
                    <a:lnTo>
                      <a:pt x="3525558" y="6083300"/>
                    </a:lnTo>
                    <a:lnTo>
                      <a:pt x="3488042" y="6045200"/>
                    </a:lnTo>
                    <a:lnTo>
                      <a:pt x="3469335" y="6032500"/>
                    </a:lnTo>
                    <a:lnTo>
                      <a:pt x="3466554" y="6030620"/>
                    </a:lnTo>
                    <a:lnTo>
                      <a:pt x="3454044" y="6019800"/>
                    </a:lnTo>
                    <a:lnTo>
                      <a:pt x="3439553" y="6007468"/>
                    </a:lnTo>
                    <a:lnTo>
                      <a:pt x="3432213" y="5999289"/>
                    </a:lnTo>
                    <a:lnTo>
                      <a:pt x="3436988" y="6005296"/>
                    </a:lnTo>
                    <a:lnTo>
                      <a:pt x="3409035" y="5981700"/>
                    </a:lnTo>
                    <a:lnTo>
                      <a:pt x="3348266" y="5918200"/>
                    </a:lnTo>
                    <a:lnTo>
                      <a:pt x="3286125" y="5854700"/>
                    </a:lnTo>
                    <a:lnTo>
                      <a:pt x="3270580" y="5842000"/>
                    </a:lnTo>
                    <a:lnTo>
                      <a:pt x="3239935" y="5816600"/>
                    </a:lnTo>
                    <a:lnTo>
                      <a:pt x="3224606" y="5791200"/>
                    </a:lnTo>
                    <a:lnTo>
                      <a:pt x="3189541" y="5765800"/>
                    </a:lnTo>
                    <a:lnTo>
                      <a:pt x="3155035" y="5727700"/>
                    </a:lnTo>
                    <a:lnTo>
                      <a:pt x="3143758" y="5715000"/>
                    </a:lnTo>
                    <a:lnTo>
                      <a:pt x="3121177" y="5689600"/>
                    </a:lnTo>
                    <a:lnTo>
                      <a:pt x="3088043" y="5651500"/>
                    </a:lnTo>
                    <a:lnTo>
                      <a:pt x="3055709" y="5613400"/>
                    </a:lnTo>
                    <a:lnTo>
                      <a:pt x="3024276" y="5588000"/>
                    </a:lnTo>
                    <a:lnTo>
                      <a:pt x="2993821" y="5549900"/>
                    </a:lnTo>
                    <a:lnTo>
                      <a:pt x="3010789" y="5562600"/>
                    </a:lnTo>
                    <a:lnTo>
                      <a:pt x="3018523" y="5572607"/>
                    </a:lnTo>
                    <a:lnTo>
                      <a:pt x="3014141" y="5562600"/>
                    </a:lnTo>
                    <a:lnTo>
                      <a:pt x="3007068" y="5549900"/>
                    </a:lnTo>
                    <a:lnTo>
                      <a:pt x="2958668" y="5499100"/>
                    </a:lnTo>
                    <a:lnTo>
                      <a:pt x="2940939" y="5473700"/>
                    </a:lnTo>
                    <a:lnTo>
                      <a:pt x="2938030" y="5461000"/>
                    </a:lnTo>
                    <a:lnTo>
                      <a:pt x="2957817" y="5486400"/>
                    </a:lnTo>
                    <a:lnTo>
                      <a:pt x="2987141" y="5511800"/>
                    </a:lnTo>
                    <a:lnTo>
                      <a:pt x="3001060" y="5524500"/>
                    </a:lnTo>
                    <a:lnTo>
                      <a:pt x="3023501" y="5562600"/>
                    </a:lnTo>
                    <a:lnTo>
                      <a:pt x="3032912" y="5575300"/>
                    </a:lnTo>
                    <a:lnTo>
                      <a:pt x="3030436" y="5562600"/>
                    </a:lnTo>
                    <a:lnTo>
                      <a:pt x="3025000" y="5549900"/>
                    </a:lnTo>
                    <a:lnTo>
                      <a:pt x="2994571" y="5511800"/>
                    </a:lnTo>
                    <a:lnTo>
                      <a:pt x="2956941" y="5473700"/>
                    </a:lnTo>
                    <a:lnTo>
                      <a:pt x="2947936" y="5461000"/>
                    </a:lnTo>
                    <a:lnTo>
                      <a:pt x="2929928" y="5435600"/>
                    </a:lnTo>
                    <a:lnTo>
                      <a:pt x="2915462" y="5422900"/>
                    </a:lnTo>
                    <a:lnTo>
                      <a:pt x="2892628" y="5397500"/>
                    </a:lnTo>
                    <a:lnTo>
                      <a:pt x="2867025" y="5372100"/>
                    </a:lnTo>
                    <a:lnTo>
                      <a:pt x="2855620" y="5359400"/>
                    </a:lnTo>
                    <a:lnTo>
                      <a:pt x="2844215" y="5346700"/>
                    </a:lnTo>
                    <a:lnTo>
                      <a:pt x="2829776" y="5334000"/>
                    </a:lnTo>
                    <a:lnTo>
                      <a:pt x="2829293" y="5334000"/>
                    </a:lnTo>
                    <a:lnTo>
                      <a:pt x="2848330" y="5359400"/>
                    </a:lnTo>
                    <a:lnTo>
                      <a:pt x="2830982" y="5346700"/>
                    </a:lnTo>
                    <a:lnTo>
                      <a:pt x="2809125" y="5321300"/>
                    </a:lnTo>
                    <a:lnTo>
                      <a:pt x="2784056" y="5283200"/>
                    </a:lnTo>
                    <a:lnTo>
                      <a:pt x="2757055" y="5257800"/>
                    </a:lnTo>
                    <a:lnTo>
                      <a:pt x="2730208" y="5219700"/>
                    </a:lnTo>
                    <a:lnTo>
                      <a:pt x="2704058" y="5181600"/>
                    </a:lnTo>
                    <a:lnTo>
                      <a:pt x="2680004" y="5156200"/>
                    </a:lnTo>
                    <a:lnTo>
                      <a:pt x="2666276" y="5130800"/>
                    </a:lnTo>
                    <a:lnTo>
                      <a:pt x="2659405" y="5118100"/>
                    </a:lnTo>
                    <a:lnTo>
                      <a:pt x="2656751" y="5130800"/>
                    </a:lnTo>
                    <a:lnTo>
                      <a:pt x="2645067" y="5118100"/>
                    </a:lnTo>
                    <a:lnTo>
                      <a:pt x="2626880" y="5092700"/>
                    </a:lnTo>
                    <a:lnTo>
                      <a:pt x="2604719" y="5067300"/>
                    </a:lnTo>
                    <a:lnTo>
                      <a:pt x="2581414" y="5029200"/>
                    </a:lnTo>
                    <a:lnTo>
                      <a:pt x="2559088" y="5003800"/>
                    </a:lnTo>
                    <a:lnTo>
                      <a:pt x="2540292" y="4978400"/>
                    </a:lnTo>
                    <a:lnTo>
                      <a:pt x="2527566" y="4965700"/>
                    </a:lnTo>
                    <a:lnTo>
                      <a:pt x="2511310" y="4940300"/>
                    </a:lnTo>
                    <a:lnTo>
                      <a:pt x="2496718" y="4914900"/>
                    </a:lnTo>
                    <a:lnTo>
                      <a:pt x="2483828" y="4902200"/>
                    </a:lnTo>
                    <a:lnTo>
                      <a:pt x="2472702" y="4876800"/>
                    </a:lnTo>
                    <a:lnTo>
                      <a:pt x="2499868" y="4914900"/>
                    </a:lnTo>
                    <a:lnTo>
                      <a:pt x="2528862" y="4953000"/>
                    </a:lnTo>
                    <a:lnTo>
                      <a:pt x="2559481" y="4991100"/>
                    </a:lnTo>
                    <a:lnTo>
                      <a:pt x="2591524" y="5029200"/>
                    </a:lnTo>
                    <a:lnTo>
                      <a:pt x="2624798" y="5067300"/>
                    </a:lnTo>
                    <a:lnTo>
                      <a:pt x="2659100" y="5118100"/>
                    </a:lnTo>
                    <a:lnTo>
                      <a:pt x="2658922" y="5105400"/>
                    </a:lnTo>
                    <a:lnTo>
                      <a:pt x="2680589" y="5143500"/>
                    </a:lnTo>
                    <a:lnTo>
                      <a:pt x="2703512" y="5168900"/>
                    </a:lnTo>
                    <a:lnTo>
                      <a:pt x="2719476" y="5194300"/>
                    </a:lnTo>
                    <a:lnTo>
                      <a:pt x="2724797" y="5194300"/>
                    </a:lnTo>
                    <a:lnTo>
                      <a:pt x="2763380" y="5232400"/>
                    </a:lnTo>
                    <a:lnTo>
                      <a:pt x="2801963" y="5283200"/>
                    </a:lnTo>
                    <a:lnTo>
                      <a:pt x="2840164" y="5321300"/>
                    </a:lnTo>
                    <a:lnTo>
                      <a:pt x="2877655" y="5359400"/>
                    </a:lnTo>
                    <a:lnTo>
                      <a:pt x="2914091" y="5397500"/>
                    </a:lnTo>
                    <a:lnTo>
                      <a:pt x="2949117" y="5435600"/>
                    </a:lnTo>
                    <a:lnTo>
                      <a:pt x="2982366" y="5473700"/>
                    </a:lnTo>
                    <a:lnTo>
                      <a:pt x="3013519" y="5511800"/>
                    </a:lnTo>
                    <a:lnTo>
                      <a:pt x="3042208" y="5537200"/>
                    </a:lnTo>
                    <a:lnTo>
                      <a:pt x="3068091" y="5562600"/>
                    </a:lnTo>
                    <a:lnTo>
                      <a:pt x="3090811" y="5588000"/>
                    </a:lnTo>
                    <a:lnTo>
                      <a:pt x="3051441" y="5549900"/>
                    </a:lnTo>
                    <a:lnTo>
                      <a:pt x="3086277" y="5588000"/>
                    </a:lnTo>
                    <a:lnTo>
                      <a:pt x="3120009" y="5626100"/>
                    </a:lnTo>
                    <a:lnTo>
                      <a:pt x="3153092" y="5651500"/>
                    </a:lnTo>
                    <a:lnTo>
                      <a:pt x="3219170" y="5727700"/>
                    </a:lnTo>
                    <a:lnTo>
                      <a:pt x="3260648" y="5778500"/>
                    </a:lnTo>
                    <a:lnTo>
                      <a:pt x="3281540" y="5791200"/>
                    </a:lnTo>
                    <a:lnTo>
                      <a:pt x="3302622" y="5816600"/>
                    </a:lnTo>
                    <a:lnTo>
                      <a:pt x="3324415" y="5842000"/>
                    </a:lnTo>
                    <a:lnTo>
                      <a:pt x="3346539" y="5867400"/>
                    </a:lnTo>
                    <a:lnTo>
                      <a:pt x="3369043" y="5880100"/>
                    </a:lnTo>
                    <a:lnTo>
                      <a:pt x="3382340" y="5894857"/>
                    </a:lnTo>
                    <a:lnTo>
                      <a:pt x="3383089" y="5905500"/>
                    </a:lnTo>
                    <a:lnTo>
                      <a:pt x="3386480" y="5905500"/>
                    </a:lnTo>
                    <a:lnTo>
                      <a:pt x="3383216" y="5895835"/>
                    </a:lnTo>
                    <a:lnTo>
                      <a:pt x="3391941" y="5905500"/>
                    </a:lnTo>
                    <a:lnTo>
                      <a:pt x="3393135" y="5905500"/>
                    </a:lnTo>
                    <a:lnTo>
                      <a:pt x="3406190" y="5930900"/>
                    </a:lnTo>
                    <a:lnTo>
                      <a:pt x="3418865" y="5943600"/>
                    </a:lnTo>
                    <a:lnTo>
                      <a:pt x="3431146" y="5956300"/>
                    </a:lnTo>
                    <a:lnTo>
                      <a:pt x="3443097" y="5956300"/>
                    </a:lnTo>
                    <a:lnTo>
                      <a:pt x="3454958" y="5969000"/>
                    </a:lnTo>
                    <a:lnTo>
                      <a:pt x="3466503" y="5981700"/>
                    </a:lnTo>
                    <a:lnTo>
                      <a:pt x="3477730" y="5994400"/>
                    </a:lnTo>
                    <a:lnTo>
                      <a:pt x="3488690" y="6007100"/>
                    </a:lnTo>
                    <a:lnTo>
                      <a:pt x="3509835" y="6019800"/>
                    </a:lnTo>
                    <a:lnTo>
                      <a:pt x="3530079" y="6045200"/>
                    </a:lnTo>
                    <a:lnTo>
                      <a:pt x="3549599" y="6057900"/>
                    </a:lnTo>
                    <a:lnTo>
                      <a:pt x="3568560" y="6070600"/>
                    </a:lnTo>
                    <a:lnTo>
                      <a:pt x="3569373" y="6071717"/>
                    </a:lnTo>
                    <a:lnTo>
                      <a:pt x="3584714" y="6083300"/>
                    </a:lnTo>
                    <a:lnTo>
                      <a:pt x="3604933" y="6096000"/>
                    </a:lnTo>
                    <a:lnTo>
                      <a:pt x="3627678" y="6121400"/>
                    </a:lnTo>
                    <a:lnTo>
                      <a:pt x="3652126" y="6134100"/>
                    </a:lnTo>
                    <a:lnTo>
                      <a:pt x="3702723" y="6184900"/>
                    </a:lnTo>
                    <a:lnTo>
                      <a:pt x="3727361" y="6210300"/>
                    </a:lnTo>
                    <a:lnTo>
                      <a:pt x="3750614" y="6223000"/>
                    </a:lnTo>
                    <a:lnTo>
                      <a:pt x="3764661" y="6223000"/>
                    </a:lnTo>
                    <a:lnTo>
                      <a:pt x="3795814" y="6248400"/>
                    </a:lnTo>
                    <a:lnTo>
                      <a:pt x="3825671" y="6273800"/>
                    </a:lnTo>
                    <a:lnTo>
                      <a:pt x="3912108" y="6350000"/>
                    </a:lnTo>
                    <a:lnTo>
                      <a:pt x="3941635" y="6375400"/>
                    </a:lnTo>
                    <a:lnTo>
                      <a:pt x="3972052" y="6400800"/>
                    </a:lnTo>
                    <a:lnTo>
                      <a:pt x="4003573" y="6426200"/>
                    </a:lnTo>
                    <a:lnTo>
                      <a:pt x="3928834" y="6350000"/>
                    </a:lnTo>
                    <a:lnTo>
                      <a:pt x="3932758" y="6350000"/>
                    </a:lnTo>
                    <a:lnTo>
                      <a:pt x="3921239" y="6340627"/>
                    </a:lnTo>
                    <a:lnTo>
                      <a:pt x="3923627" y="6344704"/>
                    </a:lnTo>
                    <a:lnTo>
                      <a:pt x="3916375" y="6337300"/>
                    </a:lnTo>
                    <a:lnTo>
                      <a:pt x="3917162" y="6337300"/>
                    </a:lnTo>
                    <a:lnTo>
                      <a:pt x="3902468" y="6324600"/>
                    </a:lnTo>
                    <a:lnTo>
                      <a:pt x="3888841" y="6311900"/>
                    </a:lnTo>
                    <a:lnTo>
                      <a:pt x="3876459" y="6311900"/>
                    </a:lnTo>
                    <a:lnTo>
                      <a:pt x="3865473" y="6299200"/>
                    </a:lnTo>
                    <a:lnTo>
                      <a:pt x="3856126" y="6286500"/>
                    </a:lnTo>
                    <a:lnTo>
                      <a:pt x="3843261" y="6286500"/>
                    </a:lnTo>
                    <a:lnTo>
                      <a:pt x="3817988" y="6261100"/>
                    </a:lnTo>
                    <a:lnTo>
                      <a:pt x="3794544" y="6235700"/>
                    </a:lnTo>
                    <a:lnTo>
                      <a:pt x="3772890" y="6223000"/>
                    </a:lnTo>
                    <a:lnTo>
                      <a:pt x="3753027" y="6197600"/>
                    </a:lnTo>
                    <a:lnTo>
                      <a:pt x="3735146" y="6184900"/>
                    </a:lnTo>
                    <a:lnTo>
                      <a:pt x="3718839" y="6172200"/>
                    </a:lnTo>
                    <a:lnTo>
                      <a:pt x="3704056" y="6146800"/>
                    </a:lnTo>
                    <a:lnTo>
                      <a:pt x="3690734" y="6134100"/>
                    </a:lnTo>
                    <a:lnTo>
                      <a:pt x="3668268" y="6108700"/>
                    </a:lnTo>
                    <a:lnTo>
                      <a:pt x="3650945" y="6096000"/>
                    </a:lnTo>
                    <a:lnTo>
                      <a:pt x="3638308" y="6070600"/>
                    </a:lnTo>
                    <a:lnTo>
                      <a:pt x="3629876" y="6057900"/>
                    </a:lnTo>
                    <a:lnTo>
                      <a:pt x="3614432" y="6045200"/>
                    </a:lnTo>
                    <a:lnTo>
                      <a:pt x="3610114" y="6032500"/>
                    </a:lnTo>
                    <a:lnTo>
                      <a:pt x="3614064" y="6032500"/>
                    </a:lnTo>
                    <a:lnTo>
                      <a:pt x="3623399" y="6045200"/>
                    </a:lnTo>
                    <a:lnTo>
                      <a:pt x="3635400" y="6045200"/>
                    </a:lnTo>
                    <a:lnTo>
                      <a:pt x="3647313" y="6057900"/>
                    </a:lnTo>
                    <a:lnTo>
                      <a:pt x="3659086" y="6057900"/>
                    </a:lnTo>
                    <a:lnTo>
                      <a:pt x="3625710" y="6032500"/>
                    </a:lnTo>
                    <a:lnTo>
                      <a:pt x="3599408" y="6007100"/>
                    </a:lnTo>
                    <a:lnTo>
                      <a:pt x="3577729" y="5994400"/>
                    </a:lnTo>
                    <a:lnTo>
                      <a:pt x="3548570" y="5969000"/>
                    </a:lnTo>
                    <a:lnTo>
                      <a:pt x="3538651" y="5956300"/>
                    </a:lnTo>
                    <a:lnTo>
                      <a:pt x="3528174" y="5956300"/>
                    </a:lnTo>
                    <a:lnTo>
                      <a:pt x="3516846" y="5943600"/>
                    </a:lnTo>
                    <a:lnTo>
                      <a:pt x="3510775" y="5930900"/>
                    </a:lnTo>
                    <a:lnTo>
                      <a:pt x="3497643" y="5930900"/>
                    </a:lnTo>
                    <a:lnTo>
                      <a:pt x="3490506" y="5918200"/>
                    </a:lnTo>
                    <a:lnTo>
                      <a:pt x="3483064" y="5918200"/>
                    </a:lnTo>
                    <a:lnTo>
                      <a:pt x="3475228" y="5905500"/>
                    </a:lnTo>
                    <a:lnTo>
                      <a:pt x="3466909" y="5892800"/>
                    </a:lnTo>
                    <a:lnTo>
                      <a:pt x="3458070" y="5892800"/>
                    </a:lnTo>
                    <a:lnTo>
                      <a:pt x="3444913" y="5867578"/>
                    </a:lnTo>
                    <a:lnTo>
                      <a:pt x="3452787" y="5880100"/>
                    </a:lnTo>
                    <a:lnTo>
                      <a:pt x="3463556" y="5880100"/>
                    </a:lnTo>
                    <a:lnTo>
                      <a:pt x="3448558" y="5867400"/>
                    </a:lnTo>
                    <a:lnTo>
                      <a:pt x="3388576" y="5816600"/>
                    </a:lnTo>
                    <a:lnTo>
                      <a:pt x="3379343" y="5803900"/>
                    </a:lnTo>
                    <a:lnTo>
                      <a:pt x="3358311" y="5778500"/>
                    </a:lnTo>
                    <a:lnTo>
                      <a:pt x="3332734" y="5753100"/>
                    </a:lnTo>
                    <a:lnTo>
                      <a:pt x="3309797" y="5727700"/>
                    </a:lnTo>
                    <a:lnTo>
                      <a:pt x="3305378" y="5719102"/>
                    </a:lnTo>
                    <a:lnTo>
                      <a:pt x="3329178" y="5740400"/>
                    </a:lnTo>
                    <a:lnTo>
                      <a:pt x="3356902" y="5765800"/>
                    </a:lnTo>
                    <a:lnTo>
                      <a:pt x="3389820" y="5803900"/>
                    </a:lnTo>
                    <a:lnTo>
                      <a:pt x="3364928" y="5765800"/>
                    </a:lnTo>
                    <a:lnTo>
                      <a:pt x="3338766" y="5740400"/>
                    </a:lnTo>
                    <a:lnTo>
                      <a:pt x="3311550" y="5715000"/>
                    </a:lnTo>
                    <a:lnTo>
                      <a:pt x="3302216" y="5702300"/>
                    </a:lnTo>
                    <a:lnTo>
                      <a:pt x="3283521" y="5676900"/>
                    </a:lnTo>
                    <a:lnTo>
                      <a:pt x="3269399" y="5664200"/>
                    </a:lnTo>
                    <a:lnTo>
                      <a:pt x="3255226" y="5638800"/>
                    </a:lnTo>
                    <a:lnTo>
                      <a:pt x="3206394" y="5588000"/>
                    </a:lnTo>
                    <a:lnTo>
                      <a:pt x="3175050" y="5549900"/>
                    </a:lnTo>
                    <a:lnTo>
                      <a:pt x="3129229" y="5486400"/>
                    </a:lnTo>
                    <a:lnTo>
                      <a:pt x="3094113" y="5448300"/>
                    </a:lnTo>
                    <a:lnTo>
                      <a:pt x="3073044" y="5410200"/>
                    </a:lnTo>
                    <a:lnTo>
                      <a:pt x="3069298" y="5397500"/>
                    </a:lnTo>
                    <a:lnTo>
                      <a:pt x="3042424" y="5372100"/>
                    </a:lnTo>
                    <a:lnTo>
                      <a:pt x="3023158" y="5346700"/>
                    </a:lnTo>
                    <a:lnTo>
                      <a:pt x="3006191" y="5334000"/>
                    </a:lnTo>
                    <a:lnTo>
                      <a:pt x="2986227" y="5308600"/>
                    </a:lnTo>
                    <a:lnTo>
                      <a:pt x="2957931" y="5270500"/>
                    </a:lnTo>
                    <a:lnTo>
                      <a:pt x="2915996" y="5219700"/>
                    </a:lnTo>
                    <a:lnTo>
                      <a:pt x="2899473" y="5207000"/>
                    </a:lnTo>
                    <a:lnTo>
                      <a:pt x="2889262" y="5194300"/>
                    </a:lnTo>
                    <a:lnTo>
                      <a:pt x="2875381" y="5194300"/>
                    </a:lnTo>
                    <a:lnTo>
                      <a:pt x="2871025" y="5181600"/>
                    </a:lnTo>
                    <a:lnTo>
                      <a:pt x="2865513" y="5181600"/>
                    </a:lnTo>
                    <a:lnTo>
                      <a:pt x="2858516" y="5168900"/>
                    </a:lnTo>
                    <a:lnTo>
                      <a:pt x="2849689" y="5168900"/>
                    </a:lnTo>
                    <a:lnTo>
                      <a:pt x="2838818" y="5156200"/>
                    </a:lnTo>
                    <a:lnTo>
                      <a:pt x="2825356" y="5143500"/>
                    </a:lnTo>
                    <a:lnTo>
                      <a:pt x="2808909" y="5118100"/>
                    </a:lnTo>
                    <a:lnTo>
                      <a:pt x="2789136" y="5092700"/>
                    </a:lnTo>
                    <a:lnTo>
                      <a:pt x="2810027" y="5130800"/>
                    </a:lnTo>
                    <a:lnTo>
                      <a:pt x="2830880" y="5156200"/>
                    </a:lnTo>
                    <a:lnTo>
                      <a:pt x="2852001" y="5181600"/>
                    </a:lnTo>
                    <a:lnTo>
                      <a:pt x="2873667" y="5207000"/>
                    </a:lnTo>
                    <a:lnTo>
                      <a:pt x="2888170" y="5232400"/>
                    </a:lnTo>
                    <a:lnTo>
                      <a:pt x="2902280" y="5245100"/>
                    </a:lnTo>
                    <a:lnTo>
                      <a:pt x="2916669" y="5257800"/>
                    </a:lnTo>
                    <a:lnTo>
                      <a:pt x="2931960" y="5270500"/>
                    </a:lnTo>
                    <a:lnTo>
                      <a:pt x="2884652" y="5219700"/>
                    </a:lnTo>
                    <a:lnTo>
                      <a:pt x="2861068" y="5181600"/>
                    </a:lnTo>
                    <a:lnTo>
                      <a:pt x="2837777" y="5156200"/>
                    </a:lnTo>
                    <a:lnTo>
                      <a:pt x="2872829" y="5194300"/>
                    </a:lnTo>
                    <a:lnTo>
                      <a:pt x="2891574" y="5219700"/>
                    </a:lnTo>
                    <a:lnTo>
                      <a:pt x="2903220" y="5219700"/>
                    </a:lnTo>
                    <a:lnTo>
                      <a:pt x="2916961" y="5232400"/>
                    </a:lnTo>
                    <a:lnTo>
                      <a:pt x="2956903" y="5283200"/>
                    </a:lnTo>
                    <a:lnTo>
                      <a:pt x="2991269" y="5321300"/>
                    </a:lnTo>
                    <a:lnTo>
                      <a:pt x="3020834" y="5359400"/>
                    </a:lnTo>
                    <a:lnTo>
                      <a:pt x="3046336" y="5397500"/>
                    </a:lnTo>
                    <a:lnTo>
                      <a:pt x="3068561" y="5422900"/>
                    </a:lnTo>
                    <a:lnTo>
                      <a:pt x="3093212" y="5461000"/>
                    </a:lnTo>
                    <a:lnTo>
                      <a:pt x="3116567" y="5486400"/>
                    </a:lnTo>
                    <a:lnTo>
                      <a:pt x="3140405" y="5524500"/>
                    </a:lnTo>
                    <a:lnTo>
                      <a:pt x="3166440" y="5549900"/>
                    </a:lnTo>
                    <a:lnTo>
                      <a:pt x="3145853" y="5537200"/>
                    </a:lnTo>
                    <a:lnTo>
                      <a:pt x="3124111" y="5511800"/>
                    </a:lnTo>
                    <a:lnTo>
                      <a:pt x="3102876" y="5486400"/>
                    </a:lnTo>
                    <a:lnTo>
                      <a:pt x="3083801" y="5461000"/>
                    </a:lnTo>
                    <a:lnTo>
                      <a:pt x="3068358" y="5448300"/>
                    </a:lnTo>
                    <a:lnTo>
                      <a:pt x="3057791" y="5435600"/>
                    </a:lnTo>
                    <a:lnTo>
                      <a:pt x="3053600" y="5435600"/>
                    </a:lnTo>
                    <a:lnTo>
                      <a:pt x="3057271" y="5448300"/>
                    </a:lnTo>
                    <a:lnTo>
                      <a:pt x="3021622" y="5410200"/>
                    </a:lnTo>
                    <a:lnTo>
                      <a:pt x="2991739" y="5372100"/>
                    </a:lnTo>
                    <a:lnTo>
                      <a:pt x="2962973" y="5346700"/>
                    </a:lnTo>
                    <a:lnTo>
                      <a:pt x="2930664" y="5308600"/>
                    </a:lnTo>
                    <a:lnTo>
                      <a:pt x="2902229" y="5263997"/>
                    </a:lnTo>
                    <a:lnTo>
                      <a:pt x="2883789" y="5245100"/>
                    </a:lnTo>
                    <a:lnTo>
                      <a:pt x="2864281" y="5219700"/>
                    </a:lnTo>
                    <a:lnTo>
                      <a:pt x="2848495" y="5207000"/>
                    </a:lnTo>
                    <a:lnTo>
                      <a:pt x="2834856" y="5181600"/>
                    </a:lnTo>
                    <a:lnTo>
                      <a:pt x="2822257" y="5168900"/>
                    </a:lnTo>
                    <a:lnTo>
                      <a:pt x="2808694" y="5143500"/>
                    </a:lnTo>
                    <a:lnTo>
                      <a:pt x="2792628" y="5130800"/>
                    </a:lnTo>
                    <a:lnTo>
                      <a:pt x="2772537" y="5105400"/>
                    </a:lnTo>
                    <a:lnTo>
                      <a:pt x="2773769" y="5105400"/>
                    </a:lnTo>
                    <a:lnTo>
                      <a:pt x="2770505" y="5092700"/>
                    </a:lnTo>
                    <a:lnTo>
                      <a:pt x="2766187" y="5092700"/>
                    </a:lnTo>
                    <a:lnTo>
                      <a:pt x="2742933" y="5067300"/>
                    </a:lnTo>
                    <a:lnTo>
                      <a:pt x="2735376" y="5054600"/>
                    </a:lnTo>
                    <a:lnTo>
                      <a:pt x="2727820" y="5041900"/>
                    </a:lnTo>
                    <a:lnTo>
                      <a:pt x="2719336" y="5029200"/>
                    </a:lnTo>
                    <a:lnTo>
                      <a:pt x="2716301" y="5029200"/>
                    </a:lnTo>
                    <a:lnTo>
                      <a:pt x="2718778" y="5041900"/>
                    </a:lnTo>
                    <a:lnTo>
                      <a:pt x="2721914" y="5041900"/>
                    </a:lnTo>
                    <a:lnTo>
                      <a:pt x="2724239" y="5054600"/>
                    </a:lnTo>
                    <a:lnTo>
                      <a:pt x="2720416" y="5054600"/>
                    </a:lnTo>
                    <a:lnTo>
                      <a:pt x="2711285" y="5041900"/>
                    </a:lnTo>
                    <a:lnTo>
                      <a:pt x="2695371" y="5016500"/>
                    </a:lnTo>
                    <a:lnTo>
                      <a:pt x="2671153" y="4991100"/>
                    </a:lnTo>
                    <a:lnTo>
                      <a:pt x="2641244" y="4953000"/>
                    </a:lnTo>
                    <a:lnTo>
                      <a:pt x="2625140" y="4927600"/>
                    </a:lnTo>
                    <a:lnTo>
                      <a:pt x="2619451" y="4914900"/>
                    </a:lnTo>
                    <a:lnTo>
                      <a:pt x="2620759" y="4902200"/>
                    </a:lnTo>
                    <a:lnTo>
                      <a:pt x="2632659" y="4902200"/>
                    </a:lnTo>
                    <a:lnTo>
                      <a:pt x="2628188" y="4889500"/>
                    </a:lnTo>
                    <a:lnTo>
                      <a:pt x="2681452" y="4965700"/>
                    </a:lnTo>
                    <a:lnTo>
                      <a:pt x="2710053" y="4991100"/>
                    </a:lnTo>
                    <a:lnTo>
                      <a:pt x="2722334" y="5003800"/>
                    </a:lnTo>
                    <a:lnTo>
                      <a:pt x="2731249" y="5003800"/>
                    </a:lnTo>
                    <a:lnTo>
                      <a:pt x="2745549" y="5016500"/>
                    </a:lnTo>
                    <a:lnTo>
                      <a:pt x="2758681" y="5029200"/>
                    </a:lnTo>
                    <a:lnTo>
                      <a:pt x="2777286" y="5054600"/>
                    </a:lnTo>
                    <a:lnTo>
                      <a:pt x="2802559" y="5080000"/>
                    </a:lnTo>
                    <a:lnTo>
                      <a:pt x="2835694" y="5118100"/>
                    </a:lnTo>
                    <a:lnTo>
                      <a:pt x="2834373" y="5105400"/>
                    </a:lnTo>
                    <a:lnTo>
                      <a:pt x="2820555" y="5080000"/>
                    </a:lnTo>
                    <a:lnTo>
                      <a:pt x="2795867" y="5054600"/>
                    </a:lnTo>
                    <a:lnTo>
                      <a:pt x="2761983" y="5003800"/>
                    </a:lnTo>
                    <a:lnTo>
                      <a:pt x="2737116" y="4965700"/>
                    </a:lnTo>
                    <a:lnTo>
                      <a:pt x="2720530" y="4940300"/>
                    </a:lnTo>
                    <a:lnTo>
                      <a:pt x="2701594" y="4914900"/>
                    </a:lnTo>
                    <a:lnTo>
                      <a:pt x="2673185" y="4876800"/>
                    </a:lnTo>
                    <a:lnTo>
                      <a:pt x="2686951" y="4902200"/>
                    </a:lnTo>
                    <a:lnTo>
                      <a:pt x="2690672" y="4914900"/>
                    </a:lnTo>
                    <a:lnTo>
                      <a:pt x="2680220" y="4914900"/>
                    </a:lnTo>
                    <a:lnTo>
                      <a:pt x="2672169" y="4902200"/>
                    </a:lnTo>
                    <a:lnTo>
                      <a:pt x="2666327" y="4902200"/>
                    </a:lnTo>
                    <a:lnTo>
                      <a:pt x="2665755" y="4914900"/>
                    </a:lnTo>
                    <a:lnTo>
                      <a:pt x="2673515" y="4927600"/>
                    </a:lnTo>
                    <a:lnTo>
                      <a:pt x="2692679" y="4965700"/>
                    </a:lnTo>
                    <a:lnTo>
                      <a:pt x="2678658" y="4940300"/>
                    </a:lnTo>
                    <a:lnTo>
                      <a:pt x="2665425" y="4927600"/>
                    </a:lnTo>
                    <a:lnTo>
                      <a:pt x="2652941" y="4914900"/>
                    </a:lnTo>
                    <a:lnTo>
                      <a:pt x="2619692" y="4876800"/>
                    </a:lnTo>
                    <a:lnTo>
                      <a:pt x="2600274" y="4851400"/>
                    </a:lnTo>
                    <a:lnTo>
                      <a:pt x="2535428" y="4775200"/>
                    </a:lnTo>
                    <a:lnTo>
                      <a:pt x="2520327" y="4762500"/>
                    </a:lnTo>
                    <a:lnTo>
                      <a:pt x="2504808" y="4737100"/>
                    </a:lnTo>
                    <a:lnTo>
                      <a:pt x="2488590" y="4711700"/>
                    </a:lnTo>
                    <a:lnTo>
                      <a:pt x="2471343" y="4699000"/>
                    </a:lnTo>
                    <a:lnTo>
                      <a:pt x="2462149" y="4686300"/>
                    </a:lnTo>
                    <a:lnTo>
                      <a:pt x="2452509" y="4660900"/>
                    </a:lnTo>
                    <a:lnTo>
                      <a:pt x="2442387" y="4648200"/>
                    </a:lnTo>
                    <a:lnTo>
                      <a:pt x="2431707" y="4635500"/>
                    </a:lnTo>
                    <a:lnTo>
                      <a:pt x="2420620" y="4622800"/>
                    </a:lnTo>
                    <a:lnTo>
                      <a:pt x="2408948" y="4597400"/>
                    </a:lnTo>
                    <a:lnTo>
                      <a:pt x="2396617" y="4584700"/>
                    </a:lnTo>
                    <a:lnTo>
                      <a:pt x="2383548" y="4559300"/>
                    </a:lnTo>
                    <a:lnTo>
                      <a:pt x="2389111" y="4559300"/>
                    </a:lnTo>
                    <a:lnTo>
                      <a:pt x="2371077" y="4533900"/>
                    </a:lnTo>
                    <a:lnTo>
                      <a:pt x="2353272" y="4521200"/>
                    </a:lnTo>
                    <a:lnTo>
                      <a:pt x="2349017" y="4515116"/>
                    </a:lnTo>
                    <a:lnTo>
                      <a:pt x="2349017" y="4775200"/>
                    </a:lnTo>
                    <a:lnTo>
                      <a:pt x="2342946" y="4762500"/>
                    </a:lnTo>
                    <a:lnTo>
                      <a:pt x="2346795" y="4762500"/>
                    </a:lnTo>
                    <a:lnTo>
                      <a:pt x="2349017" y="4775200"/>
                    </a:lnTo>
                    <a:lnTo>
                      <a:pt x="2349017" y="4515116"/>
                    </a:lnTo>
                    <a:lnTo>
                      <a:pt x="2317800" y="4470400"/>
                    </a:lnTo>
                    <a:lnTo>
                      <a:pt x="2297709" y="4432300"/>
                    </a:lnTo>
                    <a:lnTo>
                      <a:pt x="2277910" y="4406900"/>
                    </a:lnTo>
                    <a:lnTo>
                      <a:pt x="2238616" y="4330700"/>
                    </a:lnTo>
                    <a:lnTo>
                      <a:pt x="2270277" y="4368800"/>
                    </a:lnTo>
                    <a:lnTo>
                      <a:pt x="2300884" y="4419600"/>
                    </a:lnTo>
                    <a:lnTo>
                      <a:pt x="2330373" y="4457700"/>
                    </a:lnTo>
                    <a:lnTo>
                      <a:pt x="2358707" y="4495800"/>
                    </a:lnTo>
                    <a:lnTo>
                      <a:pt x="2385822" y="4546600"/>
                    </a:lnTo>
                    <a:lnTo>
                      <a:pt x="2411666" y="4572000"/>
                    </a:lnTo>
                    <a:lnTo>
                      <a:pt x="2378075" y="4521200"/>
                    </a:lnTo>
                    <a:lnTo>
                      <a:pt x="2346909" y="4470400"/>
                    </a:lnTo>
                    <a:lnTo>
                      <a:pt x="2316619" y="4419600"/>
                    </a:lnTo>
                    <a:lnTo>
                      <a:pt x="2301621" y="4406900"/>
                    </a:lnTo>
                    <a:lnTo>
                      <a:pt x="2286495" y="4381500"/>
                    </a:lnTo>
                    <a:lnTo>
                      <a:pt x="2270988" y="4356100"/>
                    </a:lnTo>
                    <a:lnTo>
                      <a:pt x="2255139" y="4343400"/>
                    </a:lnTo>
                    <a:lnTo>
                      <a:pt x="2246985" y="4330700"/>
                    </a:lnTo>
                    <a:lnTo>
                      <a:pt x="2222004" y="4292600"/>
                    </a:lnTo>
                    <a:lnTo>
                      <a:pt x="2195182" y="4254500"/>
                    </a:lnTo>
                    <a:lnTo>
                      <a:pt x="2176373" y="4229100"/>
                    </a:lnTo>
                    <a:lnTo>
                      <a:pt x="2166658" y="4203700"/>
                    </a:lnTo>
                    <a:lnTo>
                      <a:pt x="2156676" y="4191000"/>
                    </a:lnTo>
                    <a:lnTo>
                      <a:pt x="2146401" y="4178300"/>
                    </a:lnTo>
                    <a:lnTo>
                      <a:pt x="2130907" y="4140200"/>
                    </a:lnTo>
                    <a:lnTo>
                      <a:pt x="2129269" y="4127500"/>
                    </a:lnTo>
                    <a:lnTo>
                      <a:pt x="2138718" y="4140200"/>
                    </a:lnTo>
                    <a:lnTo>
                      <a:pt x="2156498" y="4165600"/>
                    </a:lnTo>
                    <a:lnTo>
                      <a:pt x="2179840" y="4203700"/>
                    </a:lnTo>
                    <a:lnTo>
                      <a:pt x="2212810" y="4254500"/>
                    </a:lnTo>
                    <a:lnTo>
                      <a:pt x="2244890" y="4305300"/>
                    </a:lnTo>
                    <a:lnTo>
                      <a:pt x="2270226" y="4343400"/>
                    </a:lnTo>
                    <a:lnTo>
                      <a:pt x="2282990" y="4356100"/>
                    </a:lnTo>
                    <a:lnTo>
                      <a:pt x="2258872" y="4318000"/>
                    </a:lnTo>
                    <a:lnTo>
                      <a:pt x="2232914" y="4267200"/>
                    </a:lnTo>
                    <a:lnTo>
                      <a:pt x="2214080" y="4229100"/>
                    </a:lnTo>
                    <a:lnTo>
                      <a:pt x="2211324" y="4216400"/>
                    </a:lnTo>
                    <a:lnTo>
                      <a:pt x="2244026" y="4279900"/>
                    </a:lnTo>
                    <a:lnTo>
                      <a:pt x="2267724" y="4318000"/>
                    </a:lnTo>
                    <a:lnTo>
                      <a:pt x="2285619" y="4343400"/>
                    </a:lnTo>
                    <a:lnTo>
                      <a:pt x="2300884" y="4368800"/>
                    </a:lnTo>
                    <a:lnTo>
                      <a:pt x="2308491" y="4368800"/>
                    </a:lnTo>
                    <a:lnTo>
                      <a:pt x="2316619" y="4381500"/>
                    </a:lnTo>
                    <a:lnTo>
                      <a:pt x="2318397" y="4383989"/>
                    </a:lnTo>
                    <a:lnTo>
                      <a:pt x="2297557" y="4343400"/>
                    </a:lnTo>
                    <a:lnTo>
                      <a:pt x="2272017" y="4305300"/>
                    </a:lnTo>
                    <a:lnTo>
                      <a:pt x="2246858" y="4267200"/>
                    </a:lnTo>
                    <a:lnTo>
                      <a:pt x="2221928" y="4229100"/>
                    </a:lnTo>
                    <a:lnTo>
                      <a:pt x="2214689" y="4216400"/>
                    </a:lnTo>
                    <a:lnTo>
                      <a:pt x="2192998" y="4178300"/>
                    </a:lnTo>
                    <a:lnTo>
                      <a:pt x="2179472" y="4152900"/>
                    </a:lnTo>
                    <a:lnTo>
                      <a:pt x="2184108" y="4152900"/>
                    </a:lnTo>
                    <a:lnTo>
                      <a:pt x="2194991" y="4165600"/>
                    </a:lnTo>
                    <a:lnTo>
                      <a:pt x="2206739" y="4191000"/>
                    </a:lnTo>
                    <a:lnTo>
                      <a:pt x="2215705" y="4203700"/>
                    </a:lnTo>
                    <a:lnTo>
                      <a:pt x="2218245" y="4203700"/>
                    </a:lnTo>
                    <a:lnTo>
                      <a:pt x="2191778" y="4152900"/>
                    </a:lnTo>
                    <a:lnTo>
                      <a:pt x="2174710" y="4127500"/>
                    </a:lnTo>
                    <a:lnTo>
                      <a:pt x="2164753" y="4114800"/>
                    </a:lnTo>
                    <a:lnTo>
                      <a:pt x="2159609" y="4102100"/>
                    </a:lnTo>
                    <a:lnTo>
                      <a:pt x="2150237" y="4102100"/>
                    </a:lnTo>
                    <a:lnTo>
                      <a:pt x="2141817" y="4089400"/>
                    </a:lnTo>
                    <a:lnTo>
                      <a:pt x="2130006" y="4076700"/>
                    </a:lnTo>
                    <a:lnTo>
                      <a:pt x="2118855" y="4051300"/>
                    </a:lnTo>
                    <a:lnTo>
                      <a:pt x="2108390" y="4038600"/>
                    </a:lnTo>
                    <a:lnTo>
                      <a:pt x="2098636" y="4013200"/>
                    </a:lnTo>
                    <a:lnTo>
                      <a:pt x="2081123" y="3987800"/>
                    </a:lnTo>
                    <a:lnTo>
                      <a:pt x="2056041" y="3937000"/>
                    </a:lnTo>
                    <a:lnTo>
                      <a:pt x="2041055" y="3911600"/>
                    </a:lnTo>
                    <a:lnTo>
                      <a:pt x="2033549" y="3898900"/>
                    </a:lnTo>
                    <a:lnTo>
                      <a:pt x="2013356" y="3860800"/>
                    </a:lnTo>
                    <a:lnTo>
                      <a:pt x="1994827" y="3810000"/>
                    </a:lnTo>
                    <a:lnTo>
                      <a:pt x="1977339" y="3784600"/>
                    </a:lnTo>
                    <a:lnTo>
                      <a:pt x="1960664" y="3746500"/>
                    </a:lnTo>
                    <a:lnTo>
                      <a:pt x="1944001" y="3708400"/>
                    </a:lnTo>
                    <a:lnTo>
                      <a:pt x="1921624" y="3657600"/>
                    </a:lnTo>
                    <a:lnTo>
                      <a:pt x="1910448" y="3632200"/>
                    </a:lnTo>
                    <a:lnTo>
                      <a:pt x="1892515" y="3594100"/>
                    </a:lnTo>
                    <a:lnTo>
                      <a:pt x="1873275" y="3556000"/>
                    </a:lnTo>
                    <a:lnTo>
                      <a:pt x="1852561" y="3505200"/>
                    </a:lnTo>
                    <a:lnTo>
                      <a:pt x="1830184" y="3454400"/>
                    </a:lnTo>
                    <a:lnTo>
                      <a:pt x="1824697" y="3467100"/>
                    </a:lnTo>
                    <a:lnTo>
                      <a:pt x="1810804" y="3467100"/>
                    </a:lnTo>
                    <a:lnTo>
                      <a:pt x="1801634" y="3479800"/>
                    </a:lnTo>
                    <a:lnTo>
                      <a:pt x="1791665" y="3479800"/>
                    </a:lnTo>
                    <a:lnTo>
                      <a:pt x="1779714" y="3492500"/>
                    </a:lnTo>
                    <a:lnTo>
                      <a:pt x="1749501" y="3543300"/>
                    </a:lnTo>
                    <a:lnTo>
                      <a:pt x="1742033" y="3556000"/>
                    </a:lnTo>
                    <a:lnTo>
                      <a:pt x="1734680" y="3568700"/>
                    </a:lnTo>
                    <a:lnTo>
                      <a:pt x="1704860" y="3619500"/>
                    </a:lnTo>
                    <a:lnTo>
                      <a:pt x="1684286" y="3644900"/>
                    </a:lnTo>
                    <a:lnTo>
                      <a:pt x="1663992" y="3683000"/>
                    </a:lnTo>
                    <a:lnTo>
                      <a:pt x="1644345" y="3733800"/>
                    </a:lnTo>
                    <a:lnTo>
                      <a:pt x="1625727" y="3771900"/>
                    </a:lnTo>
                    <a:lnTo>
                      <a:pt x="1608505" y="3822700"/>
                    </a:lnTo>
                    <a:lnTo>
                      <a:pt x="1593049" y="3886200"/>
                    </a:lnTo>
                    <a:lnTo>
                      <a:pt x="1590154" y="3886200"/>
                    </a:lnTo>
                    <a:lnTo>
                      <a:pt x="1587703" y="3898900"/>
                    </a:lnTo>
                    <a:lnTo>
                      <a:pt x="1574215" y="3962400"/>
                    </a:lnTo>
                    <a:lnTo>
                      <a:pt x="1572463" y="3975100"/>
                    </a:lnTo>
                    <a:lnTo>
                      <a:pt x="1571713" y="3987800"/>
                    </a:lnTo>
                    <a:lnTo>
                      <a:pt x="1570736" y="3987800"/>
                    </a:lnTo>
                    <a:lnTo>
                      <a:pt x="1567878" y="4013200"/>
                    </a:lnTo>
                    <a:lnTo>
                      <a:pt x="1562100" y="4064000"/>
                    </a:lnTo>
                    <a:lnTo>
                      <a:pt x="1561287" y="4064000"/>
                    </a:lnTo>
                    <a:lnTo>
                      <a:pt x="1560525" y="4076700"/>
                    </a:lnTo>
                    <a:lnTo>
                      <a:pt x="1560144" y="4089400"/>
                    </a:lnTo>
                    <a:lnTo>
                      <a:pt x="1558480" y="4114800"/>
                    </a:lnTo>
                    <a:lnTo>
                      <a:pt x="1558010" y="4127500"/>
                    </a:lnTo>
                    <a:lnTo>
                      <a:pt x="1557591" y="4127500"/>
                    </a:lnTo>
                    <a:lnTo>
                      <a:pt x="1557299" y="4140200"/>
                    </a:lnTo>
                    <a:lnTo>
                      <a:pt x="1557032" y="4152900"/>
                    </a:lnTo>
                    <a:lnTo>
                      <a:pt x="1556715" y="4165600"/>
                    </a:lnTo>
                    <a:lnTo>
                      <a:pt x="1556600" y="4178300"/>
                    </a:lnTo>
                    <a:lnTo>
                      <a:pt x="1556473" y="4203700"/>
                    </a:lnTo>
                    <a:lnTo>
                      <a:pt x="1557451" y="4254500"/>
                    </a:lnTo>
                    <a:lnTo>
                      <a:pt x="1559674" y="4292600"/>
                    </a:lnTo>
                    <a:lnTo>
                      <a:pt x="1562938" y="4343400"/>
                    </a:lnTo>
                    <a:lnTo>
                      <a:pt x="1567040" y="4394200"/>
                    </a:lnTo>
                    <a:lnTo>
                      <a:pt x="1571802" y="4432300"/>
                    </a:lnTo>
                    <a:lnTo>
                      <a:pt x="1566583" y="4419600"/>
                    </a:lnTo>
                    <a:lnTo>
                      <a:pt x="1563801" y="4432300"/>
                    </a:lnTo>
                    <a:lnTo>
                      <a:pt x="1562303" y="4445000"/>
                    </a:lnTo>
                    <a:lnTo>
                      <a:pt x="1560893" y="4457700"/>
                    </a:lnTo>
                    <a:lnTo>
                      <a:pt x="1568056" y="4483100"/>
                    </a:lnTo>
                    <a:lnTo>
                      <a:pt x="1574342" y="4508500"/>
                    </a:lnTo>
                    <a:lnTo>
                      <a:pt x="1579702" y="4533900"/>
                    </a:lnTo>
                    <a:lnTo>
                      <a:pt x="1584096" y="4546600"/>
                    </a:lnTo>
                    <a:lnTo>
                      <a:pt x="1588008" y="4559300"/>
                    </a:lnTo>
                    <a:lnTo>
                      <a:pt x="1591335" y="4572000"/>
                    </a:lnTo>
                    <a:lnTo>
                      <a:pt x="1594281" y="4584700"/>
                    </a:lnTo>
                    <a:lnTo>
                      <a:pt x="1597037" y="4597400"/>
                    </a:lnTo>
                    <a:lnTo>
                      <a:pt x="1611591" y="4660900"/>
                    </a:lnTo>
                    <a:lnTo>
                      <a:pt x="1617116" y="4673600"/>
                    </a:lnTo>
                    <a:lnTo>
                      <a:pt x="1623860" y="4699000"/>
                    </a:lnTo>
                    <a:lnTo>
                      <a:pt x="1632153" y="4737100"/>
                    </a:lnTo>
                    <a:lnTo>
                      <a:pt x="1642376" y="4762500"/>
                    </a:lnTo>
                    <a:lnTo>
                      <a:pt x="1634134" y="4724400"/>
                    </a:lnTo>
                    <a:lnTo>
                      <a:pt x="1626463" y="4673600"/>
                    </a:lnTo>
                    <a:lnTo>
                      <a:pt x="1619326" y="4635500"/>
                    </a:lnTo>
                    <a:lnTo>
                      <a:pt x="1612696" y="4597400"/>
                    </a:lnTo>
                    <a:lnTo>
                      <a:pt x="1623949" y="4648200"/>
                    </a:lnTo>
                    <a:lnTo>
                      <a:pt x="1636052" y="4686300"/>
                    </a:lnTo>
                    <a:lnTo>
                      <a:pt x="1648650" y="4737100"/>
                    </a:lnTo>
                    <a:lnTo>
                      <a:pt x="1661452" y="4787900"/>
                    </a:lnTo>
                    <a:lnTo>
                      <a:pt x="1674114" y="4826000"/>
                    </a:lnTo>
                    <a:lnTo>
                      <a:pt x="1686306" y="4876800"/>
                    </a:lnTo>
                    <a:lnTo>
                      <a:pt x="1697697" y="4914900"/>
                    </a:lnTo>
                    <a:lnTo>
                      <a:pt x="1707972" y="4965700"/>
                    </a:lnTo>
                    <a:lnTo>
                      <a:pt x="1702879" y="4927600"/>
                    </a:lnTo>
                    <a:lnTo>
                      <a:pt x="1704555" y="4927600"/>
                    </a:lnTo>
                    <a:lnTo>
                      <a:pt x="1711934" y="4940300"/>
                    </a:lnTo>
                    <a:lnTo>
                      <a:pt x="1723923" y="4978400"/>
                    </a:lnTo>
                    <a:lnTo>
                      <a:pt x="1739442" y="5016500"/>
                    </a:lnTo>
                    <a:lnTo>
                      <a:pt x="1757641" y="5080000"/>
                    </a:lnTo>
                    <a:lnTo>
                      <a:pt x="1777390" y="5130800"/>
                    </a:lnTo>
                    <a:lnTo>
                      <a:pt x="1797062" y="5194300"/>
                    </a:lnTo>
                    <a:lnTo>
                      <a:pt x="1815084" y="5232400"/>
                    </a:lnTo>
                    <a:lnTo>
                      <a:pt x="1829828" y="5270500"/>
                    </a:lnTo>
                    <a:lnTo>
                      <a:pt x="1846884" y="5321300"/>
                    </a:lnTo>
                    <a:lnTo>
                      <a:pt x="1865363" y="5372100"/>
                    </a:lnTo>
                    <a:lnTo>
                      <a:pt x="1884451" y="5422900"/>
                    </a:lnTo>
                    <a:lnTo>
                      <a:pt x="1903310" y="5461000"/>
                    </a:lnTo>
                    <a:lnTo>
                      <a:pt x="1921179" y="5511800"/>
                    </a:lnTo>
                    <a:lnTo>
                      <a:pt x="1937308" y="5549900"/>
                    </a:lnTo>
                    <a:lnTo>
                      <a:pt x="1950669" y="5575300"/>
                    </a:lnTo>
                    <a:lnTo>
                      <a:pt x="1959508" y="5610491"/>
                    </a:lnTo>
                    <a:lnTo>
                      <a:pt x="1961769" y="5613400"/>
                    </a:lnTo>
                    <a:lnTo>
                      <a:pt x="1971763" y="5638800"/>
                    </a:lnTo>
                    <a:lnTo>
                      <a:pt x="1981885" y="5664200"/>
                    </a:lnTo>
                    <a:lnTo>
                      <a:pt x="2012442" y="5740400"/>
                    </a:lnTo>
                    <a:lnTo>
                      <a:pt x="2022729" y="5765800"/>
                    </a:lnTo>
                    <a:lnTo>
                      <a:pt x="2033244" y="5791200"/>
                    </a:lnTo>
                    <a:lnTo>
                      <a:pt x="2007006" y="5765800"/>
                    </a:lnTo>
                    <a:lnTo>
                      <a:pt x="2031187" y="5829300"/>
                    </a:lnTo>
                    <a:lnTo>
                      <a:pt x="2057336" y="5880100"/>
                    </a:lnTo>
                    <a:lnTo>
                      <a:pt x="2082977" y="5930900"/>
                    </a:lnTo>
                    <a:lnTo>
                      <a:pt x="2105647" y="5969000"/>
                    </a:lnTo>
                    <a:lnTo>
                      <a:pt x="2122830" y="6007100"/>
                    </a:lnTo>
                    <a:lnTo>
                      <a:pt x="2132088" y="6019800"/>
                    </a:lnTo>
                    <a:lnTo>
                      <a:pt x="2130907" y="6007100"/>
                    </a:lnTo>
                    <a:lnTo>
                      <a:pt x="2156828" y="6070600"/>
                    </a:lnTo>
                    <a:lnTo>
                      <a:pt x="2165172" y="6083300"/>
                    </a:lnTo>
                    <a:lnTo>
                      <a:pt x="2154339" y="6083300"/>
                    </a:lnTo>
                    <a:lnTo>
                      <a:pt x="2129574" y="6045200"/>
                    </a:lnTo>
                    <a:lnTo>
                      <a:pt x="2100414" y="5994400"/>
                    </a:lnTo>
                    <a:lnTo>
                      <a:pt x="2070481" y="5943600"/>
                    </a:lnTo>
                    <a:lnTo>
                      <a:pt x="2043430" y="5880100"/>
                    </a:lnTo>
                    <a:lnTo>
                      <a:pt x="2029726" y="5854700"/>
                    </a:lnTo>
                    <a:lnTo>
                      <a:pt x="2022868" y="5842000"/>
                    </a:lnTo>
                    <a:lnTo>
                      <a:pt x="2012467" y="5803900"/>
                    </a:lnTo>
                    <a:lnTo>
                      <a:pt x="2016772" y="5816600"/>
                    </a:lnTo>
                    <a:lnTo>
                      <a:pt x="2022843" y="5829300"/>
                    </a:lnTo>
                    <a:lnTo>
                      <a:pt x="2026653" y="5837047"/>
                    </a:lnTo>
                    <a:lnTo>
                      <a:pt x="2012886" y="5803900"/>
                    </a:lnTo>
                    <a:lnTo>
                      <a:pt x="2007577" y="5791111"/>
                    </a:lnTo>
                    <a:lnTo>
                      <a:pt x="1986597" y="5740400"/>
                    </a:lnTo>
                    <a:lnTo>
                      <a:pt x="1970100" y="5702300"/>
                    </a:lnTo>
                    <a:lnTo>
                      <a:pt x="1957298" y="5676900"/>
                    </a:lnTo>
                    <a:lnTo>
                      <a:pt x="1947532" y="5664200"/>
                    </a:lnTo>
                    <a:lnTo>
                      <a:pt x="1940318" y="5651500"/>
                    </a:lnTo>
                    <a:lnTo>
                      <a:pt x="1935060" y="5638800"/>
                    </a:lnTo>
                    <a:lnTo>
                      <a:pt x="1917649" y="5638800"/>
                    </a:lnTo>
                    <a:lnTo>
                      <a:pt x="1904415" y="5613400"/>
                    </a:lnTo>
                    <a:lnTo>
                      <a:pt x="1880997" y="5562600"/>
                    </a:lnTo>
                    <a:lnTo>
                      <a:pt x="1894700" y="5600700"/>
                    </a:lnTo>
                    <a:lnTo>
                      <a:pt x="1907324" y="5638800"/>
                    </a:lnTo>
                    <a:lnTo>
                      <a:pt x="1919516" y="5664200"/>
                    </a:lnTo>
                    <a:lnTo>
                      <a:pt x="1931911" y="5702300"/>
                    </a:lnTo>
                    <a:lnTo>
                      <a:pt x="1944700" y="5727700"/>
                    </a:lnTo>
                    <a:lnTo>
                      <a:pt x="1958403" y="5765800"/>
                    </a:lnTo>
                    <a:lnTo>
                      <a:pt x="1973643" y="5791200"/>
                    </a:lnTo>
                    <a:lnTo>
                      <a:pt x="1991067" y="5829300"/>
                    </a:lnTo>
                    <a:lnTo>
                      <a:pt x="2003996" y="5854700"/>
                    </a:lnTo>
                    <a:lnTo>
                      <a:pt x="2023960" y="5892800"/>
                    </a:lnTo>
                    <a:lnTo>
                      <a:pt x="2048916" y="5943600"/>
                    </a:lnTo>
                    <a:lnTo>
                      <a:pt x="2076831" y="5994400"/>
                    </a:lnTo>
                    <a:lnTo>
                      <a:pt x="2105647" y="6057900"/>
                    </a:lnTo>
                    <a:lnTo>
                      <a:pt x="2133346" y="6108700"/>
                    </a:lnTo>
                    <a:lnTo>
                      <a:pt x="2157882" y="6146800"/>
                    </a:lnTo>
                    <a:lnTo>
                      <a:pt x="2126361" y="6083300"/>
                    </a:lnTo>
                    <a:lnTo>
                      <a:pt x="2100707" y="6032500"/>
                    </a:lnTo>
                    <a:lnTo>
                      <a:pt x="2079180" y="5994400"/>
                    </a:lnTo>
                    <a:lnTo>
                      <a:pt x="2060079" y="5943600"/>
                    </a:lnTo>
                    <a:lnTo>
                      <a:pt x="2041677" y="5905500"/>
                    </a:lnTo>
                    <a:lnTo>
                      <a:pt x="2022246" y="5854700"/>
                    </a:lnTo>
                    <a:lnTo>
                      <a:pt x="2035479" y="5880100"/>
                    </a:lnTo>
                    <a:lnTo>
                      <a:pt x="2047214" y="5905500"/>
                    </a:lnTo>
                    <a:lnTo>
                      <a:pt x="2057730" y="5918200"/>
                    </a:lnTo>
                    <a:lnTo>
                      <a:pt x="2067356" y="5943600"/>
                    </a:lnTo>
                    <a:lnTo>
                      <a:pt x="2076538" y="5956300"/>
                    </a:lnTo>
                    <a:lnTo>
                      <a:pt x="2085670" y="5981700"/>
                    </a:lnTo>
                    <a:lnTo>
                      <a:pt x="2095296" y="5994400"/>
                    </a:lnTo>
                    <a:lnTo>
                      <a:pt x="2104872" y="6017247"/>
                    </a:lnTo>
                    <a:lnTo>
                      <a:pt x="2142591" y="6083300"/>
                    </a:lnTo>
                    <a:lnTo>
                      <a:pt x="2145893" y="6108700"/>
                    </a:lnTo>
                    <a:lnTo>
                      <a:pt x="2156015" y="6121400"/>
                    </a:lnTo>
                    <a:lnTo>
                      <a:pt x="2170176" y="6159500"/>
                    </a:lnTo>
                    <a:lnTo>
                      <a:pt x="2199500" y="6223000"/>
                    </a:lnTo>
                    <a:lnTo>
                      <a:pt x="2209114" y="6235700"/>
                    </a:lnTo>
                    <a:lnTo>
                      <a:pt x="2211654" y="6248400"/>
                    </a:lnTo>
                    <a:lnTo>
                      <a:pt x="2204339" y="6235700"/>
                    </a:lnTo>
                    <a:lnTo>
                      <a:pt x="2184400" y="6210300"/>
                    </a:lnTo>
                    <a:lnTo>
                      <a:pt x="2206955" y="6248400"/>
                    </a:lnTo>
                    <a:lnTo>
                      <a:pt x="2220569" y="6273800"/>
                    </a:lnTo>
                    <a:lnTo>
                      <a:pt x="2228735" y="6286500"/>
                    </a:lnTo>
                    <a:lnTo>
                      <a:pt x="2234920" y="6286500"/>
                    </a:lnTo>
                    <a:lnTo>
                      <a:pt x="2242591" y="6299200"/>
                    </a:lnTo>
                    <a:lnTo>
                      <a:pt x="2255228" y="6324600"/>
                    </a:lnTo>
                    <a:lnTo>
                      <a:pt x="2276310" y="6362700"/>
                    </a:lnTo>
                    <a:lnTo>
                      <a:pt x="2220087" y="6248400"/>
                    </a:lnTo>
                    <a:lnTo>
                      <a:pt x="2165096" y="6134100"/>
                    </a:lnTo>
                    <a:lnTo>
                      <a:pt x="2176881" y="6134100"/>
                    </a:lnTo>
                    <a:lnTo>
                      <a:pt x="2205736" y="6184900"/>
                    </a:lnTo>
                    <a:lnTo>
                      <a:pt x="2246223" y="6261100"/>
                    </a:lnTo>
                    <a:lnTo>
                      <a:pt x="2274786" y="6324600"/>
                    </a:lnTo>
                    <a:lnTo>
                      <a:pt x="2281732" y="6311900"/>
                    </a:lnTo>
                    <a:lnTo>
                      <a:pt x="2300097" y="6350000"/>
                    </a:lnTo>
                    <a:lnTo>
                      <a:pt x="2318778" y="6388100"/>
                    </a:lnTo>
                    <a:lnTo>
                      <a:pt x="2337587" y="6426200"/>
                    </a:lnTo>
                    <a:lnTo>
                      <a:pt x="2356358" y="6477000"/>
                    </a:lnTo>
                    <a:lnTo>
                      <a:pt x="2364524" y="6477000"/>
                    </a:lnTo>
                    <a:lnTo>
                      <a:pt x="2387333" y="6515100"/>
                    </a:lnTo>
                    <a:lnTo>
                      <a:pt x="2414549" y="6565900"/>
                    </a:lnTo>
                    <a:lnTo>
                      <a:pt x="2435999" y="6604000"/>
                    </a:lnTo>
                    <a:lnTo>
                      <a:pt x="2449944" y="6629400"/>
                    </a:lnTo>
                    <a:lnTo>
                      <a:pt x="2456624" y="6654800"/>
                    </a:lnTo>
                    <a:lnTo>
                      <a:pt x="2460117" y="6667500"/>
                    </a:lnTo>
                    <a:lnTo>
                      <a:pt x="2464536" y="6680200"/>
                    </a:lnTo>
                    <a:lnTo>
                      <a:pt x="2473972" y="6705600"/>
                    </a:lnTo>
                    <a:lnTo>
                      <a:pt x="2492527" y="6731000"/>
                    </a:lnTo>
                    <a:lnTo>
                      <a:pt x="2524277" y="6781800"/>
                    </a:lnTo>
                    <a:lnTo>
                      <a:pt x="2519388" y="6769100"/>
                    </a:lnTo>
                    <a:lnTo>
                      <a:pt x="2537726" y="6807200"/>
                    </a:lnTo>
                    <a:lnTo>
                      <a:pt x="2554884" y="6832600"/>
                    </a:lnTo>
                    <a:lnTo>
                      <a:pt x="2588107" y="6883400"/>
                    </a:lnTo>
                    <a:lnTo>
                      <a:pt x="2605379" y="6908800"/>
                    </a:lnTo>
                    <a:lnTo>
                      <a:pt x="2624163" y="6946900"/>
                    </a:lnTo>
                    <a:lnTo>
                      <a:pt x="2645067" y="6985000"/>
                    </a:lnTo>
                    <a:lnTo>
                      <a:pt x="2657843" y="6997700"/>
                    </a:lnTo>
                    <a:lnTo>
                      <a:pt x="2730728" y="6997700"/>
                    </a:lnTo>
                    <a:lnTo>
                      <a:pt x="2711615" y="6972300"/>
                    </a:lnTo>
                    <a:lnTo>
                      <a:pt x="2732773" y="6997700"/>
                    </a:lnTo>
                    <a:lnTo>
                      <a:pt x="2718041" y="6972300"/>
                    </a:lnTo>
                    <a:lnTo>
                      <a:pt x="2710675" y="6959600"/>
                    </a:lnTo>
                    <a:lnTo>
                      <a:pt x="2688513" y="6934200"/>
                    </a:lnTo>
                    <a:lnTo>
                      <a:pt x="2666415" y="6896100"/>
                    </a:lnTo>
                    <a:lnTo>
                      <a:pt x="2644533" y="6870700"/>
                    </a:lnTo>
                    <a:lnTo>
                      <a:pt x="2646388" y="6858000"/>
                    </a:lnTo>
                    <a:lnTo>
                      <a:pt x="2640165" y="6845300"/>
                    </a:lnTo>
                    <a:lnTo>
                      <a:pt x="2633903" y="6832600"/>
                    </a:lnTo>
                    <a:lnTo>
                      <a:pt x="2635656" y="6819900"/>
                    </a:lnTo>
                    <a:lnTo>
                      <a:pt x="2628036" y="6807200"/>
                    </a:lnTo>
                    <a:lnTo>
                      <a:pt x="2617952" y="6781800"/>
                    </a:lnTo>
                    <a:lnTo>
                      <a:pt x="2611818" y="6769100"/>
                    </a:lnTo>
                    <a:lnTo>
                      <a:pt x="2605671" y="6756400"/>
                    </a:lnTo>
                    <a:lnTo>
                      <a:pt x="2591498" y="6731000"/>
                    </a:lnTo>
                    <a:lnTo>
                      <a:pt x="2575534" y="6705600"/>
                    </a:lnTo>
                    <a:lnTo>
                      <a:pt x="2558084" y="6680200"/>
                    </a:lnTo>
                    <a:lnTo>
                      <a:pt x="2520010" y="6616700"/>
                    </a:lnTo>
                    <a:lnTo>
                      <a:pt x="2492845" y="6565900"/>
                    </a:lnTo>
                    <a:lnTo>
                      <a:pt x="2465146" y="6527800"/>
                    </a:lnTo>
                    <a:lnTo>
                      <a:pt x="2437485" y="6477000"/>
                    </a:lnTo>
                    <a:lnTo>
                      <a:pt x="2410371" y="6426200"/>
                    </a:lnTo>
                    <a:lnTo>
                      <a:pt x="2384361" y="6375400"/>
                    </a:lnTo>
                    <a:lnTo>
                      <a:pt x="2359977" y="6324600"/>
                    </a:lnTo>
                    <a:lnTo>
                      <a:pt x="2380005" y="6362700"/>
                    </a:lnTo>
                    <a:lnTo>
                      <a:pt x="2367229" y="6337300"/>
                    </a:lnTo>
                    <a:lnTo>
                      <a:pt x="2360257" y="6324600"/>
                    </a:lnTo>
                    <a:lnTo>
                      <a:pt x="2353284" y="6311900"/>
                    </a:lnTo>
                    <a:lnTo>
                      <a:pt x="2338311" y="6286500"/>
                    </a:lnTo>
                    <a:lnTo>
                      <a:pt x="2322436" y="6261100"/>
                    </a:lnTo>
                    <a:lnTo>
                      <a:pt x="2305685" y="6223000"/>
                    </a:lnTo>
                    <a:lnTo>
                      <a:pt x="2288463" y="6184900"/>
                    </a:lnTo>
                    <a:lnTo>
                      <a:pt x="2270887" y="6159500"/>
                    </a:lnTo>
                    <a:lnTo>
                      <a:pt x="2258974" y="6134100"/>
                    </a:lnTo>
                    <a:lnTo>
                      <a:pt x="2253018" y="6121400"/>
                    </a:lnTo>
                    <a:lnTo>
                      <a:pt x="2234971" y="6083300"/>
                    </a:lnTo>
                    <a:lnTo>
                      <a:pt x="2217166" y="6045200"/>
                    </a:lnTo>
                    <a:lnTo>
                      <a:pt x="2199538" y="6007100"/>
                    </a:lnTo>
                    <a:lnTo>
                      <a:pt x="2182025" y="5969000"/>
                    </a:lnTo>
                    <a:lnTo>
                      <a:pt x="2118982" y="5829300"/>
                    </a:lnTo>
                    <a:lnTo>
                      <a:pt x="2123681" y="5829300"/>
                    </a:lnTo>
                    <a:lnTo>
                      <a:pt x="2155990" y="5892800"/>
                    </a:lnTo>
                    <a:lnTo>
                      <a:pt x="2174875" y="5918200"/>
                    </a:lnTo>
                    <a:lnTo>
                      <a:pt x="2180628" y="5918200"/>
                    </a:lnTo>
                    <a:lnTo>
                      <a:pt x="2173528" y="5905500"/>
                    </a:lnTo>
                    <a:lnTo>
                      <a:pt x="2180958" y="5918200"/>
                    </a:lnTo>
                    <a:lnTo>
                      <a:pt x="2188997" y="5930900"/>
                    </a:lnTo>
                    <a:lnTo>
                      <a:pt x="2206129" y="5956300"/>
                    </a:lnTo>
                    <a:lnTo>
                      <a:pt x="2214905" y="5981700"/>
                    </a:lnTo>
                    <a:lnTo>
                      <a:pt x="2238679" y="6019800"/>
                    </a:lnTo>
                    <a:lnTo>
                      <a:pt x="2260015" y="6057900"/>
                    </a:lnTo>
                    <a:lnTo>
                      <a:pt x="2288324" y="6121400"/>
                    </a:lnTo>
                    <a:lnTo>
                      <a:pt x="2316734" y="6172200"/>
                    </a:lnTo>
                    <a:lnTo>
                      <a:pt x="2338362" y="6223000"/>
                    </a:lnTo>
                    <a:lnTo>
                      <a:pt x="2346337" y="6248400"/>
                    </a:lnTo>
                    <a:lnTo>
                      <a:pt x="2326589" y="6210300"/>
                    </a:lnTo>
                    <a:lnTo>
                      <a:pt x="2312505" y="6184900"/>
                    </a:lnTo>
                    <a:lnTo>
                      <a:pt x="2303449" y="6172200"/>
                    </a:lnTo>
                    <a:lnTo>
                      <a:pt x="2298763" y="6159500"/>
                    </a:lnTo>
                    <a:lnTo>
                      <a:pt x="2297823" y="6159500"/>
                    </a:lnTo>
                    <a:lnTo>
                      <a:pt x="2300109" y="6172200"/>
                    </a:lnTo>
                    <a:lnTo>
                      <a:pt x="2305075" y="6184900"/>
                    </a:lnTo>
                    <a:lnTo>
                      <a:pt x="2312212" y="6197600"/>
                    </a:lnTo>
                    <a:lnTo>
                      <a:pt x="2325243" y="6223000"/>
                    </a:lnTo>
                    <a:lnTo>
                      <a:pt x="2338971" y="6248400"/>
                    </a:lnTo>
                    <a:lnTo>
                      <a:pt x="2353208" y="6273800"/>
                    </a:lnTo>
                    <a:lnTo>
                      <a:pt x="2426017" y="6400800"/>
                    </a:lnTo>
                    <a:lnTo>
                      <a:pt x="2452039" y="6451600"/>
                    </a:lnTo>
                    <a:lnTo>
                      <a:pt x="2473642" y="6477000"/>
                    </a:lnTo>
                    <a:lnTo>
                      <a:pt x="2489047" y="6502400"/>
                    </a:lnTo>
                    <a:lnTo>
                      <a:pt x="2496413" y="6502400"/>
                    </a:lnTo>
                    <a:lnTo>
                      <a:pt x="2520632" y="6553200"/>
                    </a:lnTo>
                    <a:lnTo>
                      <a:pt x="2535783" y="6578600"/>
                    </a:lnTo>
                    <a:lnTo>
                      <a:pt x="2544140" y="6591300"/>
                    </a:lnTo>
                    <a:lnTo>
                      <a:pt x="2547963" y="6604000"/>
                    </a:lnTo>
                    <a:lnTo>
                      <a:pt x="2549550" y="6604000"/>
                    </a:lnTo>
                    <a:lnTo>
                      <a:pt x="2551176" y="6616700"/>
                    </a:lnTo>
                    <a:lnTo>
                      <a:pt x="2555100" y="6616700"/>
                    </a:lnTo>
                    <a:lnTo>
                      <a:pt x="2563596" y="6642100"/>
                    </a:lnTo>
                    <a:lnTo>
                      <a:pt x="2578963" y="6667500"/>
                    </a:lnTo>
                    <a:lnTo>
                      <a:pt x="2577033" y="6667500"/>
                    </a:lnTo>
                    <a:lnTo>
                      <a:pt x="2566708" y="6654800"/>
                    </a:lnTo>
                    <a:lnTo>
                      <a:pt x="2550871" y="6642100"/>
                    </a:lnTo>
                    <a:lnTo>
                      <a:pt x="2532392" y="6616700"/>
                    </a:lnTo>
                    <a:lnTo>
                      <a:pt x="2558808" y="6654800"/>
                    </a:lnTo>
                    <a:lnTo>
                      <a:pt x="2585389" y="6705600"/>
                    </a:lnTo>
                    <a:lnTo>
                      <a:pt x="2612136" y="6743700"/>
                    </a:lnTo>
                    <a:lnTo>
                      <a:pt x="2639022" y="6794500"/>
                    </a:lnTo>
                    <a:lnTo>
                      <a:pt x="2666073" y="6832600"/>
                    </a:lnTo>
                    <a:lnTo>
                      <a:pt x="2720581" y="6934200"/>
                    </a:lnTo>
                    <a:lnTo>
                      <a:pt x="2748038" y="6972300"/>
                    </a:lnTo>
                    <a:lnTo>
                      <a:pt x="2767203" y="6997700"/>
                    </a:lnTo>
                    <a:lnTo>
                      <a:pt x="2777693" y="6997700"/>
                    </a:lnTo>
                    <a:lnTo>
                      <a:pt x="2768473" y="6985000"/>
                    </a:lnTo>
                    <a:lnTo>
                      <a:pt x="2750909" y="6959600"/>
                    </a:lnTo>
                    <a:lnTo>
                      <a:pt x="2734284" y="6921500"/>
                    </a:lnTo>
                    <a:lnTo>
                      <a:pt x="2720848" y="6896100"/>
                    </a:lnTo>
                    <a:lnTo>
                      <a:pt x="2712859" y="6883400"/>
                    </a:lnTo>
                    <a:lnTo>
                      <a:pt x="2712555" y="6870700"/>
                    </a:lnTo>
                    <a:lnTo>
                      <a:pt x="2722181" y="6883400"/>
                    </a:lnTo>
                    <a:lnTo>
                      <a:pt x="2743987" y="6908800"/>
                    </a:lnTo>
                    <a:lnTo>
                      <a:pt x="2758719" y="6934200"/>
                    </a:lnTo>
                    <a:lnTo>
                      <a:pt x="2774340" y="6946900"/>
                    </a:lnTo>
                    <a:lnTo>
                      <a:pt x="2795219" y="6972300"/>
                    </a:lnTo>
                    <a:lnTo>
                      <a:pt x="2817228" y="6997700"/>
                    </a:lnTo>
                    <a:lnTo>
                      <a:pt x="2855518" y="6997700"/>
                    </a:lnTo>
                    <a:lnTo>
                      <a:pt x="2842044" y="6985000"/>
                    </a:lnTo>
                    <a:lnTo>
                      <a:pt x="2821813" y="6946900"/>
                    </a:lnTo>
                    <a:lnTo>
                      <a:pt x="2801010" y="6908800"/>
                    </a:lnTo>
                    <a:lnTo>
                      <a:pt x="2789364" y="6870700"/>
                    </a:lnTo>
                    <a:lnTo>
                      <a:pt x="2785491" y="6858000"/>
                    </a:lnTo>
                    <a:lnTo>
                      <a:pt x="2767025" y="6807200"/>
                    </a:lnTo>
                    <a:lnTo>
                      <a:pt x="2727820" y="6731000"/>
                    </a:lnTo>
                    <a:lnTo>
                      <a:pt x="2680957" y="6667500"/>
                    </a:lnTo>
                    <a:lnTo>
                      <a:pt x="2671572" y="6654800"/>
                    </a:lnTo>
                    <a:lnTo>
                      <a:pt x="2644292" y="6604000"/>
                    </a:lnTo>
                    <a:lnTo>
                      <a:pt x="2615412" y="6553200"/>
                    </a:lnTo>
                    <a:lnTo>
                      <a:pt x="2585999" y="6502400"/>
                    </a:lnTo>
                    <a:lnTo>
                      <a:pt x="2557119" y="6451600"/>
                    </a:lnTo>
                    <a:lnTo>
                      <a:pt x="2529802" y="6400800"/>
                    </a:lnTo>
                    <a:lnTo>
                      <a:pt x="2505125" y="6362700"/>
                    </a:lnTo>
                    <a:lnTo>
                      <a:pt x="2484145" y="6324600"/>
                    </a:lnTo>
                    <a:lnTo>
                      <a:pt x="2467902" y="6286500"/>
                    </a:lnTo>
                    <a:lnTo>
                      <a:pt x="2477732" y="6299200"/>
                    </a:lnTo>
                    <a:lnTo>
                      <a:pt x="2471712" y="6286500"/>
                    </a:lnTo>
                    <a:lnTo>
                      <a:pt x="2465692" y="6273800"/>
                    </a:lnTo>
                    <a:lnTo>
                      <a:pt x="2447620" y="6235700"/>
                    </a:lnTo>
                    <a:lnTo>
                      <a:pt x="2426754" y="6210300"/>
                    </a:lnTo>
                    <a:lnTo>
                      <a:pt x="2415692" y="6184900"/>
                    </a:lnTo>
                    <a:lnTo>
                      <a:pt x="2414968" y="6197600"/>
                    </a:lnTo>
                    <a:lnTo>
                      <a:pt x="2425154" y="6223000"/>
                    </a:lnTo>
                    <a:lnTo>
                      <a:pt x="2446794" y="6273800"/>
                    </a:lnTo>
                    <a:lnTo>
                      <a:pt x="2434209" y="6248400"/>
                    </a:lnTo>
                    <a:lnTo>
                      <a:pt x="2427922" y="6235700"/>
                    </a:lnTo>
                    <a:lnTo>
                      <a:pt x="2408986" y="6210300"/>
                    </a:lnTo>
                    <a:lnTo>
                      <a:pt x="2390114" y="6172200"/>
                    </a:lnTo>
                    <a:lnTo>
                      <a:pt x="2371420" y="6134100"/>
                    </a:lnTo>
                    <a:lnTo>
                      <a:pt x="2372207" y="6134100"/>
                    </a:lnTo>
                    <a:lnTo>
                      <a:pt x="2299157" y="6007100"/>
                    </a:lnTo>
                    <a:lnTo>
                      <a:pt x="2261539" y="5930900"/>
                    </a:lnTo>
                    <a:lnTo>
                      <a:pt x="2246134" y="5905500"/>
                    </a:lnTo>
                    <a:lnTo>
                      <a:pt x="2223033" y="5867400"/>
                    </a:lnTo>
                    <a:lnTo>
                      <a:pt x="2203018" y="5829300"/>
                    </a:lnTo>
                    <a:lnTo>
                      <a:pt x="2182787" y="5791200"/>
                    </a:lnTo>
                    <a:lnTo>
                      <a:pt x="2162086" y="5740400"/>
                    </a:lnTo>
                    <a:lnTo>
                      <a:pt x="2140674" y="5702300"/>
                    </a:lnTo>
                    <a:lnTo>
                      <a:pt x="2119109" y="5664200"/>
                    </a:lnTo>
                    <a:lnTo>
                      <a:pt x="2113546" y="5651500"/>
                    </a:lnTo>
                    <a:lnTo>
                      <a:pt x="2096871" y="5613400"/>
                    </a:lnTo>
                    <a:lnTo>
                      <a:pt x="2085479" y="5588000"/>
                    </a:lnTo>
                    <a:lnTo>
                      <a:pt x="2079739" y="5575198"/>
                    </a:lnTo>
                    <a:lnTo>
                      <a:pt x="2079739" y="5588000"/>
                    </a:lnTo>
                    <a:lnTo>
                      <a:pt x="2013826" y="5461000"/>
                    </a:lnTo>
                    <a:lnTo>
                      <a:pt x="2002091" y="5410200"/>
                    </a:lnTo>
                    <a:lnTo>
                      <a:pt x="1961210" y="5334000"/>
                    </a:lnTo>
                    <a:lnTo>
                      <a:pt x="1976132" y="5384800"/>
                    </a:lnTo>
                    <a:lnTo>
                      <a:pt x="1994357" y="5435600"/>
                    </a:lnTo>
                    <a:lnTo>
                      <a:pt x="2014080" y="5486400"/>
                    </a:lnTo>
                    <a:lnTo>
                      <a:pt x="2033473" y="5537200"/>
                    </a:lnTo>
                    <a:lnTo>
                      <a:pt x="2050732" y="5588000"/>
                    </a:lnTo>
                    <a:lnTo>
                      <a:pt x="2064054" y="5626100"/>
                    </a:lnTo>
                    <a:lnTo>
                      <a:pt x="2071624" y="5651500"/>
                    </a:lnTo>
                    <a:lnTo>
                      <a:pt x="2035924" y="5575300"/>
                    </a:lnTo>
                    <a:lnTo>
                      <a:pt x="2016582" y="5537200"/>
                    </a:lnTo>
                    <a:lnTo>
                      <a:pt x="1996351" y="5486400"/>
                    </a:lnTo>
                    <a:lnTo>
                      <a:pt x="1975319" y="5435600"/>
                    </a:lnTo>
                    <a:lnTo>
                      <a:pt x="1953577" y="5384800"/>
                    </a:lnTo>
                    <a:lnTo>
                      <a:pt x="1931212" y="5334000"/>
                    </a:lnTo>
                    <a:lnTo>
                      <a:pt x="1908314" y="5270500"/>
                    </a:lnTo>
                    <a:lnTo>
                      <a:pt x="1891347" y="5232400"/>
                    </a:lnTo>
                    <a:lnTo>
                      <a:pt x="1874177" y="5181600"/>
                    </a:lnTo>
                    <a:lnTo>
                      <a:pt x="1856841" y="5143500"/>
                    </a:lnTo>
                    <a:lnTo>
                      <a:pt x="1821942" y="5041900"/>
                    </a:lnTo>
                    <a:lnTo>
                      <a:pt x="1804492" y="5003800"/>
                    </a:lnTo>
                    <a:lnTo>
                      <a:pt x="1787105" y="4953000"/>
                    </a:lnTo>
                    <a:lnTo>
                      <a:pt x="1769872" y="4902200"/>
                    </a:lnTo>
                    <a:lnTo>
                      <a:pt x="1752815" y="4851400"/>
                    </a:lnTo>
                    <a:lnTo>
                      <a:pt x="1736026" y="4800600"/>
                    </a:lnTo>
                    <a:lnTo>
                      <a:pt x="1722831" y="4749800"/>
                    </a:lnTo>
                    <a:lnTo>
                      <a:pt x="1724774" y="4749800"/>
                    </a:lnTo>
                    <a:lnTo>
                      <a:pt x="1728457" y="4762500"/>
                    </a:lnTo>
                    <a:lnTo>
                      <a:pt x="1721980" y="4737100"/>
                    </a:lnTo>
                    <a:lnTo>
                      <a:pt x="1720926" y="4732985"/>
                    </a:lnTo>
                    <a:lnTo>
                      <a:pt x="1720926" y="4742472"/>
                    </a:lnTo>
                    <a:lnTo>
                      <a:pt x="1719529" y="4737100"/>
                    </a:lnTo>
                    <a:lnTo>
                      <a:pt x="1720164" y="4737100"/>
                    </a:lnTo>
                    <a:lnTo>
                      <a:pt x="1720926" y="4742472"/>
                    </a:lnTo>
                    <a:lnTo>
                      <a:pt x="1720926" y="4732985"/>
                    </a:lnTo>
                    <a:lnTo>
                      <a:pt x="1712239" y="4699000"/>
                    </a:lnTo>
                    <a:lnTo>
                      <a:pt x="1700098" y="4635500"/>
                    </a:lnTo>
                    <a:lnTo>
                      <a:pt x="1690941" y="4597400"/>
                    </a:lnTo>
                    <a:lnTo>
                      <a:pt x="1683689" y="4546600"/>
                    </a:lnTo>
                    <a:lnTo>
                      <a:pt x="1670723" y="4470400"/>
                    </a:lnTo>
                    <a:lnTo>
                      <a:pt x="1664081" y="4432300"/>
                    </a:lnTo>
                    <a:lnTo>
                      <a:pt x="1657070" y="4368800"/>
                    </a:lnTo>
                    <a:lnTo>
                      <a:pt x="1668614" y="4419600"/>
                    </a:lnTo>
                    <a:lnTo>
                      <a:pt x="1669110" y="4406900"/>
                    </a:lnTo>
                    <a:lnTo>
                      <a:pt x="1667433" y="4381500"/>
                    </a:lnTo>
                    <a:lnTo>
                      <a:pt x="1666379" y="4368800"/>
                    </a:lnTo>
                    <a:lnTo>
                      <a:pt x="1664284" y="4343400"/>
                    </a:lnTo>
                    <a:lnTo>
                      <a:pt x="1660385" y="4305300"/>
                    </a:lnTo>
                    <a:lnTo>
                      <a:pt x="1656727" y="4267200"/>
                    </a:lnTo>
                    <a:lnTo>
                      <a:pt x="1653895" y="4216400"/>
                    </a:lnTo>
                    <a:lnTo>
                      <a:pt x="1652625" y="4165600"/>
                    </a:lnTo>
                    <a:lnTo>
                      <a:pt x="1653628" y="4114800"/>
                    </a:lnTo>
                    <a:lnTo>
                      <a:pt x="1653222" y="4102100"/>
                    </a:lnTo>
                    <a:lnTo>
                      <a:pt x="1652866" y="4102100"/>
                    </a:lnTo>
                    <a:lnTo>
                      <a:pt x="1652714" y="4089400"/>
                    </a:lnTo>
                    <a:lnTo>
                      <a:pt x="1652943" y="4076700"/>
                    </a:lnTo>
                    <a:lnTo>
                      <a:pt x="1653540" y="4064000"/>
                    </a:lnTo>
                    <a:lnTo>
                      <a:pt x="1654276" y="4051300"/>
                    </a:lnTo>
                    <a:lnTo>
                      <a:pt x="1655178" y="4038600"/>
                    </a:lnTo>
                    <a:lnTo>
                      <a:pt x="1656245" y="4013200"/>
                    </a:lnTo>
                    <a:lnTo>
                      <a:pt x="1662506" y="3975100"/>
                    </a:lnTo>
                    <a:lnTo>
                      <a:pt x="1671040" y="3937000"/>
                    </a:lnTo>
                    <a:lnTo>
                      <a:pt x="1674253" y="3924300"/>
                    </a:lnTo>
                    <a:lnTo>
                      <a:pt x="1677441" y="3911600"/>
                    </a:lnTo>
                    <a:lnTo>
                      <a:pt x="1677758" y="3949700"/>
                    </a:lnTo>
                    <a:lnTo>
                      <a:pt x="1682229" y="3937000"/>
                    </a:lnTo>
                    <a:lnTo>
                      <a:pt x="1688744" y="3911600"/>
                    </a:lnTo>
                    <a:lnTo>
                      <a:pt x="1697812" y="3873500"/>
                    </a:lnTo>
                    <a:lnTo>
                      <a:pt x="1709928" y="3848100"/>
                    </a:lnTo>
                    <a:lnTo>
                      <a:pt x="1717040" y="3822700"/>
                    </a:lnTo>
                    <a:lnTo>
                      <a:pt x="1720977" y="3810000"/>
                    </a:lnTo>
                    <a:lnTo>
                      <a:pt x="1725460" y="3797300"/>
                    </a:lnTo>
                    <a:lnTo>
                      <a:pt x="1739506" y="3771900"/>
                    </a:lnTo>
                    <a:lnTo>
                      <a:pt x="1745107" y="3759200"/>
                    </a:lnTo>
                    <a:lnTo>
                      <a:pt x="1756587" y="3733800"/>
                    </a:lnTo>
                    <a:lnTo>
                      <a:pt x="1762569" y="3721100"/>
                    </a:lnTo>
                    <a:lnTo>
                      <a:pt x="1769021" y="3708400"/>
                    </a:lnTo>
                    <a:lnTo>
                      <a:pt x="1772500" y="3695700"/>
                    </a:lnTo>
                    <a:lnTo>
                      <a:pt x="1776095" y="3695700"/>
                    </a:lnTo>
                    <a:lnTo>
                      <a:pt x="1779828" y="3683000"/>
                    </a:lnTo>
                    <a:lnTo>
                      <a:pt x="1783689" y="3683000"/>
                    </a:lnTo>
                    <a:lnTo>
                      <a:pt x="1791703" y="3670300"/>
                    </a:lnTo>
                    <a:lnTo>
                      <a:pt x="1795868" y="3657600"/>
                    </a:lnTo>
                    <a:lnTo>
                      <a:pt x="1798027" y="3657600"/>
                    </a:lnTo>
                    <a:lnTo>
                      <a:pt x="1795932" y="3670300"/>
                    </a:lnTo>
                    <a:lnTo>
                      <a:pt x="1791728" y="3670300"/>
                    </a:lnTo>
                    <a:lnTo>
                      <a:pt x="1788947" y="3683000"/>
                    </a:lnTo>
                    <a:lnTo>
                      <a:pt x="1786191" y="3683000"/>
                    </a:lnTo>
                    <a:lnTo>
                      <a:pt x="1780743" y="3695700"/>
                    </a:lnTo>
                    <a:lnTo>
                      <a:pt x="1778050" y="3695700"/>
                    </a:lnTo>
                    <a:lnTo>
                      <a:pt x="1775460" y="3708400"/>
                    </a:lnTo>
                    <a:lnTo>
                      <a:pt x="1772932" y="3708400"/>
                    </a:lnTo>
                    <a:lnTo>
                      <a:pt x="1770481" y="3721100"/>
                    </a:lnTo>
                    <a:lnTo>
                      <a:pt x="1768157" y="3721100"/>
                    </a:lnTo>
                    <a:lnTo>
                      <a:pt x="1762391" y="3733800"/>
                    </a:lnTo>
                    <a:lnTo>
                      <a:pt x="1756537" y="3759200"/>
                    </a:lnTo>
                    <a:lnTo>
                      <a:pt x="1750593" y="3771900"/>
                    </a:lnTo>
                    <a:lnTo>
                      <a:pt x="1744548" y="3797300"/>
                    </a:lnTo>
                    <a:lnTo>
                      <a:pt x="1739036" y="3810000"/>
                    </a:lnTo>
                    <a:lnTo>
                      <a:pt x="1733245" y="3822700"/>
                    </a:lnTo>
                    <a:lnTo>
                      <a:pt x="1727504" y="3848100"/>
                    </a:lnTo>
                    <a:lnTo>
                      <a:pt x="1728876" y="3848100"/>
                    </a:lnTo>
                    <a:lnTo>
                      <a:pt x="1731594" y="3835400"/>
                    </a:lnTo>
                    <a:lnTo>
                      <a:pt x="1734870" y="3822700"/>
                    </a:lnTo>
                    <a:lnTo>
                      <a:pt x="1738249" y="3822700"/>
                    </a:lnTo>
                    <a:lnTo>
                      <a:pt x="1740865" y="3810000"/>
                    </a:lnTo>
                    <a:lnTo>
                      <a:pt x="1743557" y="3810000"/>
                    </a:lnTo>
                    <a:lnTo>
                      <a:pt x="1746402" y="3797300"/>
                    </a:lnTo>
                    <a:lnTo>
                      <a:pt x="1749463" y="3797300"/>
                    </a:lnTo>
                    <a:lnTo>
                      <a:pt x="1752968" y="3784600"/>
                    </a:lnTo>
                    <a:lnTo>
                      <a:pt x="1756587" y="3784600"/>
                    </a:lnTo>
                    <a:lnTo>
                      <a:pt x="1760334" y="3771900"/>
                    </a:lnTo>
                    <a:lnTo>
                      <a:pt x="1764207" y="3771900"/>
                    </a:lnTo>
                    <a:lnTo>
                      <a:pt x="1746758" y="3822700"/>
                    </a:lnTo>
                    <a:lnTo>
                      <a:pt x="1733156" y="3873500"/>
                    </a:lnTo>
                    <a:lnTo>
                      <a:pt x="1723174" y="3924300"/>
                    </a:lnTo>
                    <a:lnTo>
                      <a:pt x="1716570" y="3975100"/>
                    </a:lnTo>
                    <a:lnTo>
                      <a:pt x="1713128" y="4025900"/>
                    </a:lnTo>
                    <a:lnTo>
                      <a:pt x="1714741" y="4013200"/>
                    </a:lnTo>
                    <a:lnTo>
                      <a:pt x="1716417" y="4000500"/>
                    </a:lnTo>
                    <a:lnTo>
                      <a:pt x="1718081" y="4000500"/>
                    </a:lnTo>
                    <a:lnTo>
                      <a:pt x="1719618" y="3987800"/>
                    </a:lnTo>
                    <a:lnTo>
                      <a:pt x="1720964" y="3975100"/>
                    </a:lnTo>
                    <a:lnTo>
                      <a:pt x="1722170" y="3975100"/>
                    </a:lnTo>
                    <a:lnTo>
                      <a:pt x="1723390" y="3962400"/>
                    </a:lnTo>
                    <a:lnTo>
                      <a:pt x="1724748" y="3949700"/>
                    </a:lnTo>
                    <a:lnTo>
                      <a:pt x="1727161" y="3937000"/>
                    </a:lnTo>
                    <a:lnTo>
                      <a:pt x="1729384" y="3924300"/>
                    </a:lnTo>
                    <a:lnTo>
                      <a:pt x="1731772" y="3911600"/>
                    </a:lnTo>
                    <a:lnTo>
                      <a:pt x="1734616" y="3898900"/>
                    </a:lnTo>
                    <a:lnTo>
                      <a:pt x="1737614" y="3873500"/>
                    </a:lnTo>
                    <a:lnTo>
                      <a:pt x="1739265" y="3873500"/>
                    </a:lnTo>
                    <a:lnTo>
                      <a:pt x="1741195" y="3860800"/>
                    </a:lnTo>
                    <a:lnTo>
                      <a:pt x="1743494" y="3860800"/>
                    </a:lnTo>
                    <a:lnTo>
                      <a:pt x="1745945" y="3848100"/>
                    </a:lnTo>
                    <a:lnTo>
                      <a:pt x="1748574" y="3835400"/>
                    </a:lnTo>
                    <a:lnTo>
                      <a:pt x="1751406" y="3822700"/>
                    </a:lnTo>
                    <a:lnTo>
                      <a:pt x="1754466" y="3822700"/>
                    </a:lnTo>
                    <a:lnTo>
                      <a:pt x="1758213" y="3810000"/>
                    </a:lnTo>
                    <a:lnTo>
                      <a:pt x="1762391" y="3797300"/>
                    </a:lnTo>
                    <a:lnTo>
                      <a:pt x="1766773" y="3784600"/>
                    </a:lnTo>
                    <a:lnTo>
                      <a:pt x="1771472" y="3784600"/>
                    </a:lnTo>
                    <a:lnTo>
                      <a:pt x="1776780" y="3771900"/>
                    </a:lnTo>
                    <a:lnTo>
                      <a:pt x="1782864" y="3759200"/>
                    </a:lnTo>
                    <a:lnTo>
                      <a:pt x="1789849" y="3746500"/>
                    </a:lnTo>
                    <a:lnTo>
                      <a:pt x="1789823" y="3759200"/>
                    </a:lnTo>
                    <a:lnTo>
                      <a:pt x="1789493" y="3771900"/>
                    </a:lnTo>
                    <a:lnTo>
                      <a:pt x="1788045" y="3784600"/>
                    </a:lnTo>
                    <a:lnTo>
                      <a:pt x="1784667" y="3810000"/>
                    </a:lnTo>
                    <a:lnTo>
                      <a:pt x="1779333" y="3822700"/>
                    </a:lnTo>
                    <a:lnTo>
                      <a:pt x="1771281" y="3848100"/>
                    </a:lnTo>
                    <a:lnTo>
                      <a:pt x="1761274" y="3886200"/>
                    </a:lnTo>
                    <a:lnTo>
                      <a:pt x="1750034" y="3937000"/>
                    </a:lnTo>
                    <a:lnTo>
                      <a:pt x="1746948" y="3937000"/>
                    </a:lnTo>
                    <a:lnTo>
                      <a:pt x="1744497" y="3949700"/>
                    </a:lnTo>
                    <a:lnTo>
                      <a:pt x="1742490" y="3962400"/>
                    </a:lnTo>
                    <a:lnTo>
                      <a:pt x="1740750" y="3962400"/>
                    </a:lnTo>
                    <a:lnTo>
                      <a:pt x="1738591" y="3975100"/>
                    </a:lnTo>
                    <a:lnTo>
                      <a:pt x="1733638" y="3975100"/>
                    </a:lnTo>
                    <a:lnTo>
                      <a:pt x="1733842" y="3962400"/>
                    </a:lnTo>
                    <a:lnTo>
                      <a:pt x="1733461" y="3949700"/>
                    </a:lnTo>
                    <a:lnTo>
                      <a:pt x="1731200" y="3949700"/>
                    </a:lnTo>
                    <a:lnTo>
                      <a:pt x="1725752" y="3962400"/>
                    </a:lnTo>
                    <a:lnTo>
                      <a:pt x="1724672" y="3987800"/>
                    </a:lnTo>
                    <a:lnTo>
                      <a:pt x="1723148" y="4000500"/>
                    </a:lnTo>
                    <a:lnTo>
                      <a:pt x="1719668" y="4025900"/>
                    </a:lnTo>
                    <a:lnTo>
                      <a:pt x="1718398" y="4038600"/>
                    </a:lnTo>
                    <a:lnTo>
                      <a:pt x="1716862" y="4038600"/>
                    </a:lnTo>
                    <a:lnTo>
                      <a:pt x="1715185" y="4051300"/>
                    </a:lnTo>
                    <a:lnTo>
                      <a:pt x="1709394" y="4076700"/>
                    </a:lnTo>
                    <a:lnTo>
                      <a:pt x="1707807" y="4089400"/>
                    </a:lnTo>
                    <a:lnTo>
                      <a:pt x="1706651" y="4089400"/>
                    </a:lnTo>
                    <a:lnTo>
                      <a:pt x="1705343" y="4102100"/>
                    </a:lnTo>
                    <a:lnTo>
                      <a:pt x="1704822" y="4114800"/>
                    </a:lnTo>
                    <a:lnTo>
                      <a:pt x="1704327" y="4114800"/>
                    </a:lnTo>
                    <a:lnTo>
                      <a:pt x="1703781" y="4140200"/>
                    </a:lnTo>
                    <a:lnTo>
                      <a:pt x="1704403" y="4152900"/>
                    </a:lnTo>
                    <a:lnTo>
                      <a:pt x="1706079" y="4178300"/>
                    </a:lnTo>
                    <a:lnTo>
                      <a:pt x="1708759" y="4191000"/>
                    </a:lnTo>
                    <a:lnTo>
                      <a:pt x="1710474" y="4279900"/>
                    </a:lnTo>
                    <a:lnTo>
                      <a:pt x="1710093" y="4292600"/>
                    </a:lnTo>
                    <a:lnTo>
                      <a:pt x="1709597" y="4305300"/>
                    </a:lnTo>
                    <a:lnTo>
                      <a:pt x="1709026" y="4305300"/>
                    </a:lnTo>
                    <a:lnTo>
                      <a:pt x="1707426" y="4318000"/>
                    </a:lnTo>
                    <a:lnTo>
                      <a:pt x="1705597" y="4318000"/>
                    </a:lnTo>
                    <a:lnTo>
                      <a:pt x="1703997" y="4330700"/>
                    </a:lnTo>
                    <a:lnTo>
                      <a:pt x="1703044" y="4343400"/>
                    </a:lnTo>
                    <a:lnTo>
                      <a:pt x="1700758" y="4318000"/>
                    </a:lnTo>
                    <a:lnTo>
                      <a:pt x="1698917" y="4305300"/>
                    </a:lnTo>
                    <a:lnTo>
                      <a:pt x="1697456" y="4292600"/>
                    </a:lnTo>
                    <a:lnTo>
                      <a:pt x="1693443" y="4292600"/>
                    </a:lnTo>
                    <a:lnTo>
                      <a:pt x="1692071" y="4305300"/>
                    </a:lnTo>
                    <a:lnTo>
                      <a:pt x="1687182" y="4305300"/>
                    </a:lnTo>
                    <a:lnTo>
                      <a:pt x="1683791" y="4279900"/>
                    </a:lnTo>
                    <a:lnTo>
                      <a:pt x="1680083" y="4229100"/>
                    </a:lnTo>
                    <a:lnTo>
                      <a:pt x="1680464" y="4279900"/>
                    </a:lnTo>
                    <a:lnTo>
                      <a:pt x="1683105" y="4318000"/>
                    </a:lnTo>
                    <a:lnTo>
                      <a:pt x="1687042" y="4343400"/>
                    </a:lnTo>
                    <a:lnTo>
                      <a:pt x="1691335" y="4356100"/>
                    </a:lnTo>
                    <a:lnTo>
                      <a:pt x="1696110" y="4381500"/>
                    </a:lnTo>
                    <a:lnTo>
                      <a:pt x="1700669" y="4394200"/>
                    </a:lnTo>
                    <a:lnTo>
                      <a:pt x="1705114" y="4419600"/>
                    </a:lnTo>
                    <a:lnTo>
                      <a:pt x="1709521" y="4470400"/>
                    </a:lnTo>
                    <a:lnTo>
                      <a:pt x="1698891" y="4483100"/>
                    </a:lnTo>
                    <a:lnTo>
                      <a:pt x="1701571" y="4508500"/>
                    </a:lnTo>
                    <a:lnTo>
                      <a:pt x="1704784" y="4533900"/>
                    </a:lnTo>
                    <a:lnTo>
                      <a:pt x="1708632" y="4559300"/>
                    </a:lnTo>
                    <a:lnTo>
                      <a:pt x="1713255" y="4597400"/>
                    </a:lnTo>
                    <a:lnTo>
                      <a:pt x="1718767" y="4622800"/>
                    </a:lnTo>
                    <a:lnTo>
                      <a:pt x="1724939" y="4660900"/>
                    </a:lnTo>
                    <a:lnTo>
                      <a:pt x="1731835" y="4699000"/>
                    </a:lnTo>
                    <a:lnTo>
                      <a:pt x="1739455" y="4737100"/>
                    </a:lnTo>
                    <a:lnTo>
                      <a:pt x="1750441" y="4775200"/>
                    </a:lnTo>
                    <a:lnTo>
                      <a:pt x="1762480" y="4826000"/>
                    </a:lnTo>
                    <a:lnTo>
                      <a:pt x="1775333" y="4876800"/>
                    </a:lnTo>
                    <a:lnTo>
                      <a:pt x="1788756" y="4914900"/>
                    </a:lnTo>
                    <a:lnTo>
                      <a:pt x="1802511" y="4965700"/>
                    </a:lnTo>
                    <a:lnTo>
                      <a:pt x="1816341" y="5003800"/>
                    </a:lnTo>
                    <a:lnTo>
                      <a:pt x="1808886" y="4965700"/>
                    </a:lnTo>
                    <a:lnTo>
                      <a:pt x="1808302" y="4953000"/>
                    </a:lnTo>
                    <a:lnTo>
                      <a:pt x="1812785" y="4965700"/>
                    </a:lnTo>
                    <a:lnTo>
                      <a:pt x="1820494" y="4991100"/>
                    </a:lnTo>
                    <a:lnTo>
                      <a:pt x="1829866" y="5016500"/>
                    </a:lnTo>
                    <a:lnTo>
                      <a:pt x="1833079" y="5020945"/>
                    </a:lnTo>
                    <a:lnTo>
                      <a:pt x="1831365" y="5016500"/>
                    </a:lnTo>
                    <a:lnTo>
                      <a:pt x="1821014" y="4978400"/>
                    </a:lnTo>
                    <a:lnTo>
                      <a:pt x="1814449" y="4953000"/>
                    </a:lnTo>
                    <a:lnTo>
                      <a:pt x="1811172" y="4940300"/>
                    </a:lnTo>
                    <a:lnTo>
                      <a:pt x="1802663" y="4914900"/>
                    </a:lnTo>
                    <a:lnTo>
                      <a:pt x="1796364" y="4876800"/>
                    </a:lnTo>
                    <a:lnTo>
                      <a:pt x="1792947" y="4864100"/>
                    </a:lnTo>
                    <a:lnTo>
                      <a:pt x="1793138" y="4851400"/>
                    </a:lnTo>
                    <a:lnTo>
                      <a:pt x="1803603" y="4889500"/>
                    </a:lnTo>
                    <a:lnTo>
                      <a:pt x="1816442" y="4927600"/>
                    </a:lnTo>
                    <a:lnTo>
                      <a:pt x="1831073" y="4978400"/>
                    </a:lnTo>
                    <a:lnTo>
                      <a:pt x="1846961" y="5029200"/>
                    </a:lnTo>
                    <a:lnTo>
                      <a:pt x="1863521" y="5080000"/>
                    </a:lnTo>
                    <a:lnTo>
                      <a:pt x="1883930" y="5130800"/>
                    </a:lnTo>
                    <a:lnTo>
                      <a:pt x="1894624" y="5163248"/>
                    </a:lnTo>
                    <a:lnTo>
                      <a:pt x="1881657" y="5118100"/>
                    </a:lnTo>
                    <a:lnTo>
                      <a:pt x="1867522" y="5067300"/>
                    </a:lnTo>
                    <a:lnTo>
                      <a:pt x="1880857" y="5092700"/>
                    </a:lnTo>
                    <a:lnTo>
                      <a:pt x="1898650" y="5143500"/>
                    </a:lnTo>
                    <a:lnTo>
                      <a:pt x="1919300" y="5194300"/>
                    </a:lnTo>
                    <a:lnTo>
                      <a:pt x="1941169" y="5245100"/>
                    </a:lnTo>
                    <a:lnTo>
                      <a:pt x="1962264" y="5283200"/>
                    </a:lnTo>
                    <a:lnTo>
                      <a:pt x="1980463" y="5334000"/>
                    </a:lnTo>
                    <a:lnTo>
                      <a:pt x="1993633" y="5359400"/>
                    </a:lnTo>
                    <a:lnTo>
                      <a:pt x="1999653" y="5372100"/>
                    </a:lnTo>
                    <a:lnTo>
                      <a:pt x="2015972" y="5422900"/>
                    </a:lnTo>
                    <a:lnTo>
                      <a:pt x="2035162" y="5473700"/>
                    </a:lnTo>
                    <a:lnTo>
                      <a:pt x="2054225" y="5524500"/>
                    </a:lnTo>
                    <a:lnTo>
                      <a:pt x="2070087" y="5562600"/>
                    </a:lnTo>
                    <a:lnTo>
                      <a:pt x="2079739" y="5588000"/>
                    </a:lnTo>
                    <a:lnTo>
                      <a:pt x="2079739" y="5575198"/>
                    </a:lnTo>
                    <a:lnTo>
                      <a:pt x="2074100" y="5562600"/>
                    </a:lnTo>
                    <a:lnTo>
                      <a:pt x="2050961" y="5511800"/>
                    </a:lnTo>
                    <a:lnTo>
                      <a:pt x="2060282" y="5524500"/>
                    </a:lnTo>
                    <a:lnTo>
                      <a:pt x="2059152" y="5511800"/>
                    </a:lnTo>
                    <a:lnTo>
                      <a:pt x="2052231" y="5486400"/>
                    </a:lnTo>
                    <a:lnTo>
                      <a:pt x="2044166" y="5448300"/>
                    </a:lnTo>
                    <a:lnTo>
                      <a:pt x="2041194" y="5448300"/>
                    </a:lnTo>
                    <a:lnTo>
                      <a:pt x="2039581" y="5435600"/>
                    </a:lnTo>
                    <a:lnTo>
                      <a:pt x="2042655" y="5435600"/>
                    </a:lnTo>
                    <a:lnTo>
                      <a:pt x="2048408" y="5448300"/>
                    </a:lnTo>
                    <a:lnTo>
                      <a:pt x="2057933" y="5461000"/>
                    </a:lnTo>
                    <a:lnTo>
                      <a:pt x="2071789" y="5499100"/>
                    </a:lnTo>
                    <a:lnTo>
                      <a:pt x="2090559" y="5537200"/>
                    </a:lnTo>
                    <a:lnTo>
                      <a:pt x="2076284" y="5511800"/>
                    </a:lnTo>
                    <a:lnTo>
                      <a:pt x="2080882" y="5537200"/>
                    </a:lnTo>
                    <a:lnTo>
                      <a:pt x="2092883" y="5575300"/>
                    </a:lnTo>
                    <a:lnTo>
                      <a:pt x="2100846" y="5600700"/>
                    </a:lnTo>
                    <a:lnTo>
                      <a:pt x="2125230" y="5664200"/>
                    </a:lnTo>
                    <a:lnTo>
                      <a:pt x="2150313" y="5715000"/>
                    </a:lnTo>
                    <a:lnTo>
                      <a:pt x="2174138" y="5753100"/>
                    </a:lnTo>
                    <a:lnTo>
                      <a:pt x="2194725" y="5791200"/>
                    </a:lnTo>
                    <a:lnTo>
                      <a:pt x="2210117" y="5816600"/>
                    </a:lnTo>
                    <a:lnTo>
                      <a:pt x="2209533" y="5803900"/>
                    </a:lnTo>
                    <a:lnTo>
                      <a:pt x="2219274" y="5803900"/>
                    </a:lnTo>
                    <a:lnTo>
                      <a:pt x="2236495" y="5829300"/>
                    </a:lnTo>
                    <a:lnTo>
                      <a:pt x="2258403" y="5854700"/>
                    </a:lnTo>
                    <a:lnTo>
                      <a:pt x="2237562" y="5816600"/>
                    </a:lnTo>
                    <a:lnTo>
                      <a:pt x="2229891" y="5803900"/>
                    </a:lnTo>
                    <a:lnTo>
                      <a:pt x="2214549" y="5778500"/>
                    </a:lnTo>
                    <a:lnTo>
                      <a:pt x="2189810" y="5727700"/>
                    </a:lnTo>
                    <a:lnTo>
                      <a:pt x="2163762" y="5664200"/>
                    </a:lnTo>
                    <a:lnTo>
                      <a:pt x="2137156" y="5613400"/>
                    </a:lnTo>
                    <a:lnTo>
                      <a:pt x="2123656" y="5575300"/>
                    </a:lnTo>
                    <a:lnTo>
                      <a:pt x="2110282" y="5549900"/>
                    </a:lnTo>
                    <a:lnTo>
                      <a:pt x="2103678" y="5537200"/>
                    </a:lnTo>
                    <a:lnTo>
                      <a:pt x="2097074" y="5524500"/>
                    </a:lnTo>
                    <a:lnTo>
                      <a:pt x="2083790" y="5486400"/>
                    </a:lnTo>
                    <a:lnTo>
                      <a:pt x="2070658" y="5461000"/>
                    </a:lnTo>
                    <a:lnTo>
                      <a:pt x="2062162" y="5435600"/>
                    </a:lnTo>
                    <a:lnTo>
                      <a:pt x="2057908" y="5422900"/>
                    </a:lnTo>
                    <a:lnTo>
                      <a:pt x="2029879" y="5359400"/>
                    </a:lnTo>
                    <a:lnTo>
                      <a:pt x="2003958" y="5295900"/>
                    </a:lnTo>
                    <a:lnTo>
                      <a:pt x="1980438" y="5232400"/>
                    </a:lnTo>
                    <a:lnTo>
                      <a:pt x="1959610" y="5181600"/>
                    </a:lnTo>
                    <a:lnTo>
                      <a:pt x="1941766" y="5143500"/>
                    </a:lnTo>
                    <a:lnTo>
                      <a:pt x="1916214" y="5105400"/>
                    </a:lnTo>
                    <a:lnTo>
                      <a:pt x="1904974" y="5067300"/>
                    </a:lnTo>
                    <a:lnTo>
                      <a:pt x="1901228" y="5054600"/>
                    </a:lnTo>
                    <a:lnTo>
                      <a:pt x="1886064" y="5016500"/>
                    </a:lnTo>
                    <a:lnTo>
                      <a:pt x="1870875" y="4965700"/>
                    </a:lnTo>
                    <a:lnTo>
                      <a:pt x="1855812" y="4914900"/>
                    </a:lnTo>
                    <a:lnTo>
                      <a:pt x="1841017" y="4864100"/>
                    </a:lnTo>
                    <a:lnTo>
                      <a:pt x="1837423" y="4851400"/>
                    </a:lnTo>
                    <a:lnTo>
                      <a:pt x="1826628" y="4813300"/>
                    </a:lnTo>
                    <a:lnTo>
                      <a:pt x="1812810" y="4749800"/>
                    </a:lnTo>
                    <a:lnTo>
                      <a:pt x="1799678" y="4699000"/>
                    </a:lnTo>
                    <a:lnTo>
                      <a:pt x="1787347" y="4648200"/>
                    </a:lnTo>
                    <a:lnTo>
                      <a:pt x="1776171" y="4597400"/>
                    </a:lnTo>
                    <a:lnTo>
                      <a:pt x="1766277" y="4533900"/>
                    </a:lnTo>
                    <a:lnTo>
                      <a:pt x="1757781" y="4483100"/>
                    </a:lnTo>
                    <a:lnTo>
                      <a:pt x="1750428" y="4432300"/>
                    </a:lnTo>
                    <a:lnTo>
                      <a:pt x="1744484" y="4368800"/>
                    </a:lnTo>
                    <a:lnTo>
                      <a:pt x="1740154" y="4318000"/>
                    </a:lnTo>
                    <a:lnTo>
                      <a:pt x="1737601" y="4267200"/>
                    </a:lnTo>
                    <a:lnTo>
                      <a:pt x="1736966" y="4279900"/>
                    </a:lnTo>
                    <a:lnTo>
                      <a:pt x="1736026" y="4279900"/>
                    </a:lnTo>
                    <a:lnTo>
                      <a:pt x="1734756" y="4292600"/>
                    </a:lnTo>
                    <a:lnTo>
                      <a:pt x="1733130" y="4292600"/>
                    </a:lnTo>
                    <a:lnTo>
                      <a:pt x="1733194" y="4254500"/>
                    </a:lnTo>
                    <a:lnTo>
                      <a:pt x="1733423" y="4229100"/>
                    </a:lnTo>
                    <a:lnTo>
                      <a:pt x="1734337" y="4203700"/>
                    </a:lnTo>
                    <a:lnTo>
                      <a:pt x="1735963" y="4178300"/>
                    </a:lnTo>
                    <a:lnTo>
                      <a:pt x="1737944" y="4140200"/>
                    </a:lnTo>
                    <a:lnTo>
                      <a:pt x="1738630" y="4140200"/>
                    </a:lnTo>
                    <a:lnTo>
                      <a:pt x="1739417" y="4127500"/>
                    </a:lnTo>
                    <a:lnTo>
                      <a:pt x="1740230" y="4114800"/>
                    </a:lnTo>
                    <a:lnTo>
                      <a:pt x="1741004" y="4114800"/>
                    </a:lnTo>
                    <a:lnTo>
                      <a:pt x="1742262" y="4102100"/>
                    </a:lnTo>
                    <a:lnTo>
                      <a:pt x="1743710" y="4089400"/>
                    </a:lnTo>
                    <a:lnTo>
                      <a:pt x="1745284" y="4089400"/>
                    </a:lnTo>
                    <a:lnTo>
                      <a:pt x="1746935" y="4076700"/>
                    </a:lnTo>
                    <a:lnTo>
                      <a:pt x="1746770" y="4089400"/>
                    </a:lnTo>
                    <a:lnTo>
                      <a:pt x="1746631" y="4089400"/>
                    </a:lnTo>
                    <a:lnTo>
                      <a:pt x="1746631" y="4102100"/>
                    </a:lnTo>
                    <a:lnTo>
                      <a:pt x="1746846" y="4114800"/>
                    </a:lnTo>
                    <a:lnTo>
                      <a:pt x="1750758" y="4089400"/>
                    </a:lnTo>
                    <a:lnTo>
                      <a:pt x="1753006" y="4076700"/>
                    </a:lnTo>
                    <a:lnTo>
                      <a:pt x="1755254" y="4064000"/>
                    </a:lnTo>
                    <a:lnTo>
                      <a:pt x="1760410" y="4051300"/>
                    </a:lnTo>
                    <a:lnTo>
                      <a:pt x="1766341" y="4025900"/>
                    </a:lnTo>
                    <a:lnTo>
                      <a:pt x="1769211" y="4025900"/>
                    </a:lnTo>
                    <a:lnTo>
                      <a:pt x="1770075" y="4038600"/>
                    </a:lnTo>
                    <a:lnTo>
                      <a:pt x="1769808" y="4051300"/>
                    </a:lnTo>
                    <a:lnTo>
                      <a:pt x="1769224" y="4064000"/>
                    </a:lnTo>
                    <a:lnTo>
                      <a:pt x="1768779" y="4076700"/>
                    </a:lnTo>
                    <a:lnTo>
                      <a:pt x="1768373" y="4089400"/>
                    </a:lnTo>
                    <a:lnTo>
                      <a:pt x="1768068" y="4089400"/>
                    </a:lnTo>
                    <a:lnTo>
                      <a:pt x="1767979" y="4102100"/>
                    </a:lnTo>
                    <a:lnTo>
                      <a:pt x="1766824" y="4102100"/>
                    </a:lnTo>
                    <a:lnTo>
                      <a:pt x="1765757" y="4114800"/>
                    </a:lnTo>
                    <a:lnTo>
                      <a:pt x="1763458" y="4114800"/>
                    </a:lnTo>
                    <a:lnTo>
                      <a:pt x="1763572" y="4127500"/>
                    </a:lnTo>
                    <a:lnTo>
                      <a:pt x="1764017" y="4140200"/>
                    </a:lnTo>
                    <a:lnTo>
                      <a:pt x="1764576" y="4152900"/>
                    </a:lnTo>
                    <a:lnTo>
                      <a:pt x="1765274" y="4152900"/>
                    </a:lnTo>
                    <a:lnTo>
                      <a:pt x="1766290" y="4140200"/>
                    </a:lnTo>
                    <a:lnTo>
                      <a:pt x="1766722" y="4140200"/>
                    </a:lnTo>
                    <a:lnTo>
                      <a:pt x="1767598" y="4127500"/>
                    </a:lnTo>
                    <a:lnTo>
                      <a:pt x="1769376" y="4114800"/>
                    </a:lnTo>
                    <a:lnTo>
                      <a:pt x="1770761" y="4102100"/>
                    </a:lnTo>
                    <a:lnTo>
                      <a:pt x="1772729" y="4089400"/>
                    </a:lnTo>
                    <a:lnTo>
                      <a:pt x="1777174" y="4089400"/>
                    </a:lnTo>
                    <a:lnTo>
                      <a:pt x="1778698" y="4102100"/>
                    </a:lnTo>
                    <a:lnTo>
                      <a:pt x="1777161" y="4102100"/>
                    </a:lnTo>
                    <a:lnTo>
                      <a:pt x="1776996" y="4114800"/>
                    </a:lnTo>
                    <a:lnTo>
                      <a:pt x="1775955" y="4127500"/>
                    </a:lnTo>
                    <a:lnTo>
                      <a:pt x="1775714" y="4152900"/>
                    </a:lnTo>
                    <a:lnTo>
                      <a:pt x="1775701" y="4178300"/>
                    </a:lnTo>
                    <a:lnTo>
                      <a:pt x="1775447" y="4191000"/>
                    </a:lnTo>
                    <a:lnTo>
                      <a:pt x="1776361" y="4178300"/>
                    </a:lnTo>
                    <a:lnTo>
                      <a:pt x="1777022" y="4152900"/>
                    </a:lnTo>
                    <a:lnTo>
                      <a:pt x="1777720" y="4140200"/>
                    </a:lnTo>
                    <a:lnTo>
                      <a:pt x="1778787" y="4127500"/>
                    </a:lnTo>
                    <a:lnTo>
                      <a:pt x="1779866" y="4102100"/>
                    </a:lnTo>
                    <a:lnTo>
                      <a:pt x="1780679" y="4102100"/>
                    </a:lnTo>
                    <a:lnTo>
                      <a:pt x="1781022" y="4089400"/>
                    </a:lnTo>
                    <a:lnTo>
                      <a:pt x="1781530" y="4076700"/>
                    </a:lnTo>
                    <a:lnTo>
                      <a:pt x="1782102" y="4076700"/>
                    </a:lnTo>
                    <a:lnTo>
                      <a:pt x="1782508" y="4064000"/>
                    </a:lnTo>
                    <a:lnTo>
                      <a:pt x="1783156" y="4064000"/>
                    </a:lnTo>
                    <a:lnTo>
                      <a:pt x="1785251" y="4051300"/>
                    </a:lnTo>
                    <a:lnTo>
                      <a:pt x="1786928" y="4038600"/>
                    </a:lnTo>
                    <a:lnTo>
                      <a:pt x="1789010" y="4025900"/>
                    </a:lnTo>
                    <a:lnTo>
                      <a:pt x="1791487" y="4025900"/>
                    </a:lnTo>
                    <a:lnTo>
                      <a:pt x="1793430" y="4013200"/>
                    </a:lnTo>
                    <a:lnTo>
                      <a:pt x="1800593" y="4013200"/>
                    </a:lnTo>
                    <a:lnTo>
                      <a:pt x="1803463" y="4000500"/>
                    </a:lnTo>
                    <a:lnTo>
                      <a:pt x="1807298" y="4000500"/>
                    </a:lnTo>
                    <a:lnTo>
                      <a:pt x="1811921" y="3975100"/>
                    </a:lnTo>
                    <a:lnTo>
                      <a:pt x="1813928" y="3975100"/>
                    </a:lnTo>
                    <a:lnTo>
                      <a:pt x="1816938" y="3962400"/>
                    </a:lnTo>
                    <a:lnTo>
                      <a:pt x="1818424" y="3962400"/>
                    </a:lnTo>
                    <a:lnTo>
                      <a:pt x="1820087" y="3949700"/>
                    </a:lnTo>
                    <a:lnTo>
                      <a:pt x="1830057" y="3949700"/>
                    </a:lnTo>
                    <a:lnTo>
                      <a:pt x="1833473" y="3962400"/>
                    </a:lnTo>
                    <a:lnTo>
                      <a:pt x="1837131" y="3962400"/>
                    </a:lnTo>
                    <a:lnTo>
                      <a:pt x="1849005" y="3987800"/>
                    </a:lnTo>
                    <a:lnTo>
                      <a:pt x="1874875" y="4038600"/>
                    </a:lnTo>
                    <a:lnTo>
                      <a:pt x="1886673" y="4064000"/>
                    </a:lnTo>
                    <a:lnTo>
                      <a:pt x="1884629" y="4064000"/>
                    </a:lnTo>
                    <a:lnTo>
                      <a:pt x="1889302" y="4076700"/>
                    </a:lnTo>
                    <a:lnTo>
                      <a:pt x="1895398" y="4089400"/>
                    </a:lnTo>
                    <a:lnTo>
                      <a:pt x="1910499" y="4114800"/>
                    </a:lnTo>
                    <a:lnTo>
                      <a:pt x="1915172" y="4127500"/>
                    </a:lnTo>
                    <a:lnTo>
                      <a:pt x="1919008" y="4127500"/>
                    </a:lnTo>
                    <a:lnTo>
                      <a:pt x="1921370" y="4140200"/>
                    </a:lnTo>
                    <a:lnTo>
                      <a:pt x="1918322" y="4140200"/>
                    </a:lnTo>
                    <a:lnTo>
                      <a:pt x="1909838" y="4127500"/>
                    </a:lnTo>
                    <a:lnTo>
                      <a:pt x="1918271" y="4140200"/>
                    </a:lnTo>
                    <a:lnTo>
                      <a:pt x="1926691" y="4152900"/>
                    </a:lnTo>
                    <a:lnTo>
                      <a:pt x="1945601" y="4191000"/>
                    </a:lnTo>
                    <a:lnTo>
                      <a:pt x="1986178" y="4254500"/>
                    </a:lnTo>
                    <a:lnTo>
                      <a:pt x="2005850" y="4292600"/>
                    </a:lnTo>
                    <a:lnTo>
                      <a:pt x="2023567" y="4318000"/>
                    </a:lnTo>
                    <a:lnTo>
                      <a:pt x="2038286" y="4343400"/>
                    </a:lnTo>
                    <a:lnTo>
                      <a:pt x="2048992" y="4356100"/>
                    </a:lnTo>
                    <a:lnTo>
                      <a:pt x="2032723" y="4330700"/>
                    </a:lnTo>
                    <a:lnTo>
                      <a:pt x="2010981" y="4292600"/>
                    </a:lnTo>
                    <a:lnTo>
                      <a:pt x="1987537" y="4254500"/>
                    </a:lnTo>
                    <a:lnTo>
                      <a:pt x="1980526" y="4242016"/>
                    </a:lnTo>
                    <a:lnTo>
                      <a:pt x="1992579" y="4254500"/>
                    </a:lnTo>
                    <a:lnTo>
                      <a:pt x="2013966" y="4279900"/>
                    </a:lnTo>
                    <a:lnTo>
                      <a:pt x="2024557" y="4305300"/>
                    </a:lnTo>
                    <a:lnTo>
                      <a:pt x="2036140" y="4318000"/>
                    </a:lnTo>
                    <a:lnTo>
                      <a:pt x="2049589" y="4343400"/>
                    </a:lnTo>
                    <a:lnTo>
                      <a:pt x="2065756" y="4368800"/>
                    </a:lnTo>
                    <a:lnTo>
                      <a:pt x="2066188" y="4369841"/>
                    </a:lnTo>
                    <a:lnTo>
                      <a:pt x="2087587" y="4406900"/>
                    </a:lnTo>
                    <a:lnTo>
                      <a:pt x="2103526" y="4419600"/>
                    </a:lnTo>
                    <a:lnTo>
                      <a:pt x="2116086" y="4432300"/>
                    </a:lnTo>
                    <a:lnTo>
                      <a:pt x="2127999" y="4445000"/>
                    </a:lnTo>
                    <a:lnTo>
                      <a:pt x="2134527" y="4445000"/>
                    </a:lnTo>
                    <a:lnTo>
                      <a:pt x="2141893" y="4457700"/>
                    </a:lnTo>
                    <a:lnTo>
                      <a:pt x="2150440" y="4470400"/>
                    </a:lnTo>
                    <a:lnTo>
                      <a:pt x="2160524" y="4483100"/>
                    </a:lnTo>
                    <a:lnTo>
                      <a:pt x="2172449" y="4495800"/>
                    </a:lnTo>
                    <a:lnTo>
                      <a:pt x="2186736" y="4521200"/>
                    </a:lnTo>
                    <a:lnTo>
                      <a:pt x="2203742" y="4546600"/>
                    </a:lnTo>
                    <a:lnTo>
                      <a:pt x="2223820" y="4572000"/>
                    </a:lnTo>
                    <a:lnTo>
                      <a:pt x="2250859" y="4622800"/>
                    </a:lnTo>
                    <a:lnTo>
                      <a:pt x="2294394" y="4686300"/>
                    </a:lnTo>
                    <a:lnTo>
                      <a:pt x="2310828" y="4711700"/>
                    </a:lnTo>
                    <a:lnTo>
                      <a:pt x="2324265" y="4724400"/>
                    </a:lnTo>
                    <a:lnTo>
                      <a:pt x="2334603" y="4749800"/>
                    </a:lnTo>
                    <a:lnTo>
                      <a:pt x="2340787" y="4760341"/>
                    </a:lnTo>
                    <a:lnTo>
                      <a:pt x="2330246" y="4749800"/>
                    </a:lnTo>
                    <a:lnTo>
                      <a:pt x="2312568" y="4737100"/>
                    </a:lnTo>
                    <a:lnTo>
                      <a:pt x="2291740" y="4711700"/>
                    </a:lnTo>
                    <a:lnTo>
                      <a:pt x="2269464" y="4686300"/>
                    </a:lnTo>
                    <a:lnTo>
                      <a:pt x="2247290" y="4648200"/>
                    </a:lnTo>
                    <a:lnTo>
                      <a:pt x="2226754" y="4622800"/>
                    </a:lnTo>
                    <a:lnTo>
                      <a:pt x="2209825" y="4610100"/>
                    </a:lnTo>
                    <a:lnTo>
                      <a:pt x="2201595" y="4601413"/>
                    </a:lnTo>
                    <a:lnTo>
                      <a:pt x="2206409" y="4610100"/>
                    </a:lnTo>
                    <a:lnTo>
                      <a:pt x="2215743" y="4622800"/>
                    </a:lnTo>
                    <a:lnTo>
                      <a:pt x="2227084" y="4635500"/>
                    </a:lnTo>
                    <a:lnTo>
                      <a:pt x="2240242" y="4648200"/>
                    </a:lnTo>
                    <a:lnTo>
                      <a:pt x="2254783" y="4673600"/>
                    </a:lnTo>
                    <a:lnTo>
                      <a:pt x="2270404" y="4699000"/>
                    </a:lnTo>
                    <a:lnTo>
                      <a:pt x="2286787" y="4724400"/>
                    </a:lnTo>
                    <a:lnTo>
                      <a:pt x="2303894" y="4749800"/>
                    </a:lnTo>
                    <a:lnTo>
                      <a:pt x="2321204" y="4775200"/>
                    </a:lnTo>
                    <a:lnTo>
                      <a:pt x="2338387" y="4800600"/>
                    </a:lnTo>
                    <a:lnTo>
                      <a:pt x="2355100" y="4826000"/>
                    </a:lnTo>
                    <a:lnTo>
                      <a:pt x="2371344" y="4838700"/>
                    </a:lnTo>
                    <a:lnTo>
                      <a:pt x="2386482" y="4864100"/>
                    </a:lnTo>
                    <a:lnTo>
                      <a:pt x="2400223" y="4889500"/>
                    </a:lnTo>
                    <a:lnTo>
                      <a:pt x="2412238" y="4902200"/>
                    </a:lnTo>
                    <a:lnTo>
                      <a:pt x="2394470" y="4889500"/>
                    </a:lnTo>
                    <a:lnTo>
                      <a:pt x="2455735" y="4965700"/>
                    </a:lnTo>
                    <a:lnTo>
                      <a:pt x="2471699" y="4991100"/>
                    </a:lnTo>
                    <a:lnTo>
                      <a:pt x="2487003" y="5003800"/>
                    </a:lnTo>
                    <a:lnTo>
                      <a:pt x="2501163" y="5029200"/>
                    </a:lnTo>
                    <a:lnTo>
                      <a:pt x="2513723" y="5054600"/>
                    </a:lnTo>
                    <a:lnTo>
                      <a:pt x="2525496" y="5054600"/>
                    </a:lnTo>
                    <a:lnTo>
                      <a:pt x="2538552" y="5067300"/>
                    </a:lnTo>
                    <a:lnTo>
                      <a:pt x="2552471" y="5080000"/>
                    </a:lnTo>
                    <a:lnTo>
                      <a:pt x="2566822" y="5092700"/>
                    </a:lnTo>
                    <a:lnTo>
                      <a:pt x="2620632" y="5143500"/>
                    </a:lnTo>
                    <a:lnTo>
                      <a:pt x="2651366" y="5181600"/>
                    </a:lnTo>
                    <a:lnTo>
                      <a:pt x="2682405" y="5232400"/>
                    </a:lnTo>
                    <a:lnTo>
                      <a:pt x="2713799" y="5270500"/>
                    </a:lnTo>
                    <a:lnTo>
                      <a:pt x="2745587" y="5308600"/>
                    </a:lnTo>
                    <a:lnTo>
                      <a:pt x="2764282" y="5330685"/>
                    </a:lnTo>
                    <a:lnTo>
                      <a:pt x="2767901" y="5334000"/>
                    </a:lnTo>
                    <a:lnTo>
                      <a:pt x="2771292" y="5338965"/>
                    </a:lnTo>
                    <a:lnTo>
                      <a:pt x="2777833" y="5346700"/>
                    </a:lnTo>
                    <a:lnTo>
                      <a:pt x="2773743" y="5342560"/>
                    </a:lnTo>
                    <a:lnTo>
                      <a:pt x="2793911" y="5372100"/>
                    </a:lnTo>
                    <a:lnTo>
                      <a:pt x="2818815" y="5397500"/>
                    </a:lnTo>
                    <a:lnTo>
                      <a:pt x="2841904" y="5433580"/>
                    </a:lnTo>
                    <a:lnTo>
                      <a:pt x="2869285" y="5461000"/>
                    </a:lnTo>
                    <a:lnTo>
                      <a:pt x="2916377" y="5511800"/>
                    </a:lnTo>
                    <a:lnTo>
                      <a:pt x="2937319" y="5537200"/>
                    </a:lnTo>
                    <a:lnTo>
                      <a:pt x="2953308" y="5549900"/>
                    </a:lnTo>
                    <a:lnTo>
                      <a:pt x="2961957" y="5562600"/>
                    </a:lnTo>
                    <a:lnTo>
                      <a:pt x="2960865" y="5549900"/>
                    </a:lnTo>
                    <a:lnTo>
                      <a:pt x="2947632" y="5537200"/>
                    </a:lnTo>
                    <a:lnTo>
                      <a:pt x="2940113" y="5526875"/>
                    </a:lnTo>
                    <a:lnTo>
                      <a:pt x="2952813" y="5537200"/>
                    </a:lnTo>
                    <a:lnTo>
                      <a:pt x="2966910" y="5549900"/>
                    </a:lnTo>
                    <a:lnTo>
                      <a:pt x="2979686" y="5575300"/>
                    </a:lnTo>
                    <a:lnTo>
                      <a:pt x="2991510" y="5588000"/>
                    </a:lnTo>
                    <a:lnTo>
                      <a:pt x="3002470" y="5600700"/>
                    </a:lnTo>
                    <a:lnTo>
                      <a:pt x="3012706" y="5613400"/>
                    </a:lnTo>
                    <a:lnTo>
                      <a:pt x="3022333" y="5626100"/>
                    </a:lnTo>
                    <a:lnTo>
                      <a:pt x="3040646" y="5638800"/>
                    </a:lnTo>
                    <a:lnTo>
                      <a:pt x="3059011" y="5664200"/>
                    </a:lnTo>
                    <a:lnTo>
                      <a:pt x="3078962" y="5689600"/>
                    </a:lnTo>
                    <a:lnTo>
                      <a:pt x="3102038" y="5715000"/>
                    </a:lnTo>
                    <a:lnTo>
                      <a:pt x="3093948" y="5715000"/>
                    </a:lnTo>
                    <a:lnTo>
                      <a:pt x="3076740" y="5702300"/>
                    </a:lnTo>
                    <a:lnTo>
                      <a:pt x="3064573" y="5689600"/>
                    </a:lnTo>
                    <a:lnTo>
                      <a:pt x="3071571" y="5702300"/>
                    </a:lnTo>
                    <a:lnTo>
                      <a:pt x="3093643" y="5727700"/>
                    </a:lnTo>
                    <a:lnTo>
                      <a:pt x="3114497" y="5753100"/>
                    </a:lnTo>
                    <a:lnTo>
                      <a:pt x="3134360" y="5778500"/>
                    </a:lnTo>
                    <a:lnTo>
                      <a:pt x="3153473" y="5791200"/>
                    </a:lnTo>
                    <a:lnTo>
                      <a:pt x="3172193" y="5816600"/>
                    </a:lnTo>
                    <a:lnTo>
                      <a:pt x="3190938" y="5829300"/>
                    </a:lnTo>
                    <a:lnTo>
                      <a:pt x="3210115" y="5854700"/>
                    </a:lnTo>
                    <a:lnTo>
                      <a:pt x="3230105" y="5880100"/>
                    </a:lnTo>
                    <a:lnTo>
                      <a:pt x="3214078" y="5854700"/>
                    </a:lnTo>
                    <a:lnTo>
                      <a:pt x="3210318" y="5854700"/>
                    </a:lnTo>
                    <a:lnTo>
                      <a:pt x="3211538" y="5842000"/>
                    </a:lnTo>
                    <a:lnTo>
                      <a:pt x="3210407" y="5842000"/>
                    </a:lnTo>
                    <a:lnTo>
                      <a:pt x="3199612" y="5829300"/>
                    </a:lnTo>
                    <a:lnTo>
                      <a:pt x="3171837" y="5791200"/>
                    </a:lnTo>
                    <a:lnTo>
                      <a:pt x="3186468" y="5803900"/>
                    </a:lnTo>
                    <a:lnTo>
                      <a:pt x="3204133" y="5829300"/>
                    </a:lnTo>
                    <a:lnTo>
                      <a:pt x="3223298" y="5842000"/>
                    </a:lnTo>
                    <a:lnTo>
                      <a:pt x="3242399" y="5867400"/>
                    </a:lnTo>
                    <a:lnTo>
                      <a:pt x="3255378" y="5876709"/>
                    </a:lnTo>
                    <a:lnTo>
                      <a:pt x="3247910" y="5867400"/>
                    </a:lnTo>
                    <a:lnTo>
                      <a:pt x="3237179" y="5854700"/>
                    </a:lnTo>
                    <a:lnTo>
                      <a:pt x="3232874" y="5850077"/>
                    </a:lnTo>
                    <a:lnTo>
                      <a:pt x="3332429" y="5943600"/>
                    </a:lnTo>
                    <a:lnTo>
                      <a:pt x="3399980" y="6019800"/>
                    </a:lnTo>
                    <a:lnTo>
                      <a:pt x="3417036" y="6032500"/>
                    </a:lnTo>
                    <a:lnTo>
                      <a:pt x="3434003" y="6057900"/>
                    </a:lnTo>
                    <a:lnTo>
                      <a:pt x="3450856" y="6070600"/>
                    </a:lnTo>
                    <a:lnTo>
                      <a:pt x="3459226" y="6083300"/>
                    </a:lnTo>
                    <a:lnTo>
                      <a:pt x="3453587" y="6083300"/>
                    </a:lnTo>
                    <a:lnTo>
                      <a:pt x="3465944" y="6096000"/>
                    </a:lnTo>
                    <a:lnTo>
                      <a:pt x="3491573" y="6108700"/>
                    </a:lnTo>
                    <a:lnTo>
                      <a:pt x="3545230" y="6159500"/>
                    </a:lnTo>
                    <a:lnTo>
                      <a:pt x="3684460" y="6286500"/>
                    </a:lnTo>
                    <a:lnTo>
                      <a:pt x="3711664" y="6311900"/>
                    </a:lnTo>
                    <a:lnTo>
                      <a:pt x="3763175" y="6350000"/>
                    </a:lnTo>
                    <a:lnTo>
                      <a:pt x="3787051" y="6375400"/>
                    </a:lnTo>
                    <a:lnTo>
                      <a:pt x="3809314" y="6388100"/>
                    </a:lnTo>
                    <a:lnTo>
                      <a:pt x="3829875" y="6400800"/>
                    </a:lnTo>
                    <a:lnTo>
                      <a:pt x="3831412" y="6401841"/>
                    </a:lnTo>
                    <a:lnTo>
                      <a:pt x="3821849" y="6388100"/>
                    </a:lnTo>
                    <a:lnTo>
                      <a:pt x="3812984" y="6388100"/>
                    </a:lnTo>
                    <a:lnTo>
                      <a:pt x="3783977" y="6362700"/>
                    </a:lnTo>
                    <a:lnTo>
                      <a:pt x="3750513" y="6337300"/>
                    </a:lnTo>
                    <a:lnTo>
                      <a:pt x="3719080" y="6299200"/>
                    </a:lnTo>
                    <a:lnTo>
                      <a:pt x="3696131" y="6273800"/>
                    </a:lnTo>
                    <a:lnTo>
                      <a:pt x="3719741" y="6299200"/>
                    </a:lnTo>
                    <a:lnTo>
                      <a:pt x="3727805" y="6299200"/>
                    </a:lnTo>
                    <a:lnTo>
                      <a:pt x="3720655" y="6286500"/>
                    </a:lnTo>
                    <a:lnTo>
                      <a:pt x="3711651" y="6286500"/>
                    </a:lnTo>
                    <a:lnTo>
                      <a:pt x="3705009" y="6273800"/>
                    </a:lnTo>
                    <a:lnTo>
                      <a:pt x="3715550" y="6273800"/>
                    </a:lnTo>
                    <a:lnTo>
                      <a:pt x="3741140" y="6299200"/>
                    </a:lnTo>
                    <a:lnTo>
                      <a:pt x="3767239" y="6311900"/>
                    </a:lnTo>
                    <a:lnTo>
                      <a:pt x="3792651" y="6337300"/>
                    </a:lnTo>
                    <a:lnTo>
                      <a:pt x="3817378" y="6362700"/>
                    </a:lnTo>
                    <a:lnTo>
                      <a:pt x="3841445" y="6388100"/>
                    </a:lnTo>
                    <a:lnTo>
                      <a:pt x="3865092" y="6400800"/>
                    </a:lnTo>
                    <a:lnTo>
                      <a:pt x="3888270" y="6426200"/>
                    </a:lnTo>
                    <a:lnTo>
                      <a:pt x="3910850" y="6438900"/>
                    </a:lnTo>
                    <a:lnTo>
                      <a:pt x="3932707" y="6464300"/>
                    </a:lnTo>
                    <a:lnTo>
                      <a:pt x="3953916" y="6477000"/>
                    </a:lnTo>
                    <a:lnTo>
                      <a:pt x="3974414" y="6502400"/>
                    </a:lnTo>
                    <a:lnTo>
                      <a:pt x="3994289" y="6515100"/>
                    </a:lnTo>
                    <a:lnTo>
                      <a:pt x="4013631" y="6527800"/>
                    </a:lnTo>
                    <a:lnTo>
                      <a:pt x="4032491" y="6540500"/>
                    </a:lnTo>
                    <a:lnTo>
                      <a:pt x="4050652" y="6553200"/>
                    </a:lnTo>
                    <a:lnTo>
                      <a:pt x="4068089" y="6565900"/>
                    </a:lnTo>
                    <a:lnTo>
                      <a:pt x="4084815" y="6578600"/>
                    </a:lnTo>
                    <a:close/>
                  </a:path>
                  <a:path w="4762500" h="6997700">
                    <a:moveTo>
                      <a:pt x="4298785" y="6197600"/>
                    </a:moveTo>
                    <a:lnTo>
                      <a:pt x="4243832" y="6134100"/>
                    </a:lnTo>
                    <a:lnTo>
                      <a:pt x="4225696" y="6117895"/>
                    </a:lnTo>
                    <a:lnTo>
                      <a:pt x="4228096" y="6121400"/>
                    </a:lnTo>
                    <a:lnTo>
                      <a:pt x="4263199" y="6159500"/>
                    </a:lnTo>
                    <a:lnTo>
                      <a:pt x="4298785" y="6197600"/>
                    </a:lnTo>
                    <a:close/>
                  </a:path>
                  <a:path w="4762500" h="6997700">
                    <a:moveTo>
                      <a:pt x="4445038" y="6400800"/>
                    </a:moveTo>
                    <a:lnTo>
                      <a:pt x="4444060" y="6399987"/>
                    </a:lnTo>
                    <a:lnTo>
                      <a:pt x="4444581" y="6400800"/>
                    </a:lnTo>
                    <a:lnTo>
                      <a:pt x="4445038" y="6400800"/>
                    </a:lnTo>
                    <a:close/>
                  </a:path>
                  <a:path w="4762500" h="6997700">
                    <a:moveTo>
                      <a:pt x="4762436" y="6756400"/>
                    </a:moveTo>
                    <a:lnTo>
                      <a:pt x="4714252" y="6705600"/>
                    </a:lnTo>
                    <a:lnTo>
                      <a:pt x="4666056" y="6654800"/>
                    </a:lnTo>
                    <a:lnTo>
                      <a:pt x="4632706" y="6616700"/>
                    </a:lnTo>
                    <a:lnTo>
                      <a:pt x="4599597" y="6591300"/>
                    </a:lnTo>
                    <a:lnTo>
                      <a:pt x="4566551" y="6553200"/>
                    </a:lnTo>
                    <a:lnTo>
                      <a:pt x="4549940" y="6527800"/>
                    </a:lnTo>
                    <a:lnTo>
                      <a:pt x="4533214" y="6515100"/>
                    </a:lnTo>
                    <a:lnTo>
                      <a:pt x="4516374" y="6489700"/>
                    </a:lnTo>
                    <a:lnTo>
                      <a:pt x="4499368" y="6477000"/>
                    </a:lnTo>
                    <a:lnTo>
                      <a:pt x="4482325" y="6451600"/>
                    </a:lnTo>
                    <a:lnTo>
                      <a:pt x="4465091" y="6426200"/>
                    </a:lnTo>
                    <a:lnTo>
                      <a:pt x="4447641" y="6413500"/>
                    </a:lnTo>
                    <a:lnTo>
                      <a:pt x="4429925" y="6388100"/>
                    </a:lnTo>
                    <a:lnTo>
                      <a:pt x="4444060" y="6399987"/>
                    </a:lnTo>
                    <a:lnTo>
                      <a:pt x="4436618" y="6388100"/>
                    </a:lnTo>
                    <a:lnTo>
                      <a:pt x="4429226" y="6375400"/>
                    </a:lnTo>
                    <a:lnTo>
                      <a:pt x="4403496" y="6337300"/>
                    </a:lnTo>
                    <a:lnTo>
                      <a:pt x="4351794" y="6286500"/>
                    </a:lnTo>
                    <a:lnTo>
                      <a:pt x="4326750" y="6261100"/>
                    </a:lnTo>
                    <a:lnTo>
                      <a:pt x="4302772" y="6223000"/>
                    </a:lnTo>
                    <a:lnTo>
                      <a:pt x="4280319" y="6197600"/>
                    </a:lnTo>
                    <a:lnTo>
                      <a:pt x="4259923" y="6184900"/>
                    </a:lnTo>
                    <a:lnTo>
                      <a:pt x="4242092" y="6159500"/>
                    </a:lnTo>
                    <a:lnTo>
                      <a:pt x="4231030" y="6146800"/>
                    </a:lnTo>
                    <a:lnTo>
                      <a:pt x="4142511" y="6045200"/>
                    </a:lnTo>
                    <a:lnTo>
                      <a:pt x="4151084" y="6045200"/>
                    </a:lnTo>
                    <a:lnTo>
                      <a:pt x="4170489" y="6057900"/>
                    </a:lnTo>
                    <a:lnTo>
                      <a:pt x="4201236" y="6096000"/>
                    </a:lnTo>
                    <a:lnTo>
                      <a:pt x="4225696" y="6117895"/>
                    </a:lnTo>
                    <a:lnTo>
                      <a:pt x="4193451" y="6070600"/>
                    </a:lnTo>
                    <a:lnTo>
                      <a:pt x="4172750" y="6045200"/>
                    </a:lnTo>
                    <a:lnTo>
                      <a:pt x="4152036" y="6019800"/>
                    </a:lnTo>
                    <a:lnTo>
                      <a:pt x="4058869" y="5905500"/>
                    </a:lnTo>
                    <a:lnTo>
                      <a:pt x="4026090" y="5867400"/>
                    </a:lnTo>
                    <a:lnTo>
                      <a:pt x="3961333" y="5791111"/>
                    </a:lnTo>
                    <a:lnTo>
                      <a:pt x="3897693" y="5715000"/>
                    </a:lnTo>
                    <a:lnTo>
                      <a:pt x="3803485" y="5600700"/>
                    </a:lnTo>
                    <a:lnTo>
                      <a:pt x="3772370" y="5549900"/>
                    </a:lnTo>
                    <a:lnTo>
                      <a:pt x="3586975" y="5321300"/>
                    </a:lnTo>
                    <a:lnTo>
                      <a:pt x="3556127" y="5270500"/>
                    </a:lnTo>
                    <a:lnTo>
                      <a:pt x="3494316" y="5194300"/>
                    </a:lnTo>
                    <a:lnTo>
                      <a:pt x="3463328" y="5143500"/>
                    </a:lnTo>
                    <a:lnTo>
                      <a:pt x="3432251" y="5105400"/>
                    </a:lnTo>
                    <a:lnTo>
                      <a:pt x="3369805" y="5003800"/>
                    </a:lnTo>
                    <a:lnTo>
                      <a:pt x="3338385" y="4965700"/>
                    </a:lnTo>
                    <a:lnTo>
                      <a:pt x="3340316" y="4965700"/>
                    </a:lnTo>
                    <a:lnTo>
                      <a:pt x="3346691" y="4971542"/>
                    </a:lnTo>
                    <a:lnTo>
                      <a:pt x="3342297" y="4965700"/>
                    </a:lnTo>
                    <a:lnTo>
                      <a:pt x="3323209" y="4940300"/>
                    </a:lnTo>
                    <a:lnTo>
                      <a:pt x="3292132" y="4889500"/>
                    </a:lnTo>
                    <a:lnTo>
                      <a:pt x="3284372" y="4876800"/>
                    </a:lnTo>
                    <a:lnTo>
                      <a:pt x="3266656" y="4854448"/>
                    </a:lnTo>
                    <a:lnTo>
                      <a:pt x="3259912" y="4843005"/>
                    </a:lnTo>
                    <a:lnTo>
                      <a:pt x="3259912" y="4845939"/>
                    </a:lnTo>
                    <a:lnTo>
                      <a:pt x="3254184" y="4838700"/>
                    </a:lnTo>
                    <a:lnTo>
                      <a:pt x="3256229" y="4838700"/>
                    </a:lnTo>
                    <a:lnTo>
                      <a:pt x="3259912" y="4845939"/>
                    </a:lnTo>
                    <a:lnTo>
                      <a:pt x="3259912" y="4843005"/>
                    </a:lnTo>
                    <a:lnTo>
                      <a:pt x="3249892" y="4826000"/>
                    </a:lnTo>
                    <a:lnTo>
                      <a:pt x="3215716" y="4775200"/>
                    </a:lnTo>
                    <a:lnTo>
                      <a:pt x="3184410" y="4737100"/>
                    </a:lnTo>
                    <a:lnTo>
                      <a:pt x="3155581" y="4686300"/>
                    </a:lnTo>
                    <a:lnTo>
                      <a:pt x="3128848" y="4648200"/>
                    </a:lnTo>
                    <a:lnTo>
                      <a:pt x="3103816" y="4597400"/>
                    </a:lnTo>
                    <a:lnTo>
                      <a:pt x="3080118" y="4559300"/>
                    </a:lnTo>
                    <a:lnTo>
                      <a:pt x="3057360" y="4521200"/>
                    </a:lnTo>
                    <a:lnTo>
                      <a:pt x="3035147" y="4483100"/>
                    </a:lnTo>
                    <a:lnTo>
                      <a:pt x="3013100" y="4457700"/>
                    </a:lnTo>
                    <a:lnTo>
                      <a:pt x="2990850" y="4419600"/>
                    </a:lnTo>
                    <a:lnTo>
                      <a:pt x="2967990" y="4381500"/>
                    </a:lnTo>
                    <a:lnTo>
                      <a:pt x="2944139" y="4343400"/>
                    </a:lnTo>
                    <a:lnTo>
                      <a:pt x="2947657" y="4343400"/>
                    </a:lnTo>
                    <a:lnTo>
                      <a:pt x="2956560" y="4356100"/>
                    </a:lnTo>
                    <a:lnTo>
                      <a:pt x="2968879" y="4381500"/>
                    </a:lnTo>
                    <a:lnTo>
                      <a:pt x="2982315" y="4393857"/>
                    </a:lnTo>
                    <a:lnTo>
                      <a:pt x="2953093" y="4343400"/>
                    </a:lnTo>
                    <a:lnTo>
                      <a:pt x="2924899" y="4292600"/>
                    </a:lnTo>
                    <a:lnTo>
                      <a:pt x="2897695" y="4254500"/>
                    </a:lnTo>
                    <a:lnTo>
                      <a:pt x="2871241" y="4216400"/>
                    </a:lnTo>
                    <a:lnTo>
                      <a:pt x="2845282" y="4178300"/>
                    </a:lnTo>
                    <a:lnTo>
                      <a:pt x="2819565" y="4127500"/>
                    </a:lnTo>
                    <a:lnTo>
                      <a:pt x="2802471" y="4102100"/>
                    </a:lnTo>
                    <a:lnTo>
                      <a:pt x="2768117" y="4051300"/>
                    </a:lnTo>
                    <a:lnTo>
                      <a:pt x="2741955" y="4013200"/>
                    </a:lnTo>
                    <a:lnTo>
                      <a:pt x="2715247" y="3962400"/>
                    </a:lnTo>
                    <a:lnTo>
                      <a:pt x="2687815" y="3924300"/>
                    </a:lnTo>
                    <a:lnTo>
                      <a:pt x="2659456" y="3873500"/>
                    </a:lnTo>
                    <a:lnTo>
                      <a:pt x="2629992" y="3822700"/>
                    </a:lnTo>
                    <a:lnTo>
                      <a:pt x="2645905" y="3835400"/>
                    </a:lnTo>
                    <a:lnTo>
                      <a:pt x="2648750" y="3835400"/>
                    </a:lnTo>
                    <a:lnTo>
                      <a:pt x="2641612" y="3822700"/>
                    </a:lnTo>
                    <a:lnTo>
                      <a:pt x="2627617" y="3797300"/>
                    </a:lnTo>
                    <a:lnTo>
                      <a:pt x="2609888" y="3759200"/>
                    </a:lnTo>
                    <a:lnTo>
                      <a:pt x="2597658" y="3733800"/>
                    </a:lnTo>
                    <a:lnTo>
                      <a:pt x="2591549" y="3721100"/>
                    </a:lnTo>
                    <a:lnTo>
                      <a:pt x="2575699" y="3683000"/>
                    </a:lnTo>
                    <a:lnTo>
                      <a:pt x="2552052" y="3644900"/>
                    </a:lnTo>
                    <a:lnTo>
                      <a:pt x="2526055" y="3594100"/>
                    </a:lnTo>
                    <a:lnTo>
                      <a:pt x="2498115" y="3543300"/>
                    </a:lnTo>
                    <a:lnTo>
                      <a:pt x="2468613" y="3492500"/>
                    </a:lnTo>
                    <a:lnTo>
                      <a:pt x="2437739" y="3429000"/>
                    </a:lnTo>
                    <a:lnTo>
                      <a:pt x="2401024" y="3352800"/>
                    </a:lnTo>
                    <a:lnTo>
                      <a:pt x="2393937" y="3340100"/>
                    </a:lnTo>
                    <a:lnTo>
                      <a:pt x="2367877" y="3289300"/>
                    </a:lnTo>
                    <a:lnTo>
                      <a:pt x="2361361" y="3276600"/>
                    </a:lnTo>
                    <a:lnTo>
                      <a:pt x="2364778" y="3263900"/>
                    </a:lnTo>
                    <a:lnTo>
                      <a:pt x="2371839" y="3263900"/>
                    </a:lnTo>
                    <a:lnTo>
                      <a:pt x="2721267" y="3060700"/>
                    </a:lnTo>
                    <a:lnTo>
                      <a:pt x="2764104" y="3035300"/>
                    </a:lnTo>
                    <a:lnTo>
                      <a:pt x="2805900" y="3009900"/>
                    </a:lnTo>
                    <a:lnTo>
                      <a:pt x="2846451" y="2984500"/>
                    </a:lnTo>
                    <a:lnTo>
                      <a:pt x="2885541" y="2959100"/>
                    </a:lnTo>
                    <a:lnTo>
                      <a:pt x="2878417" y="2971800"/>
                    </a:lnTo>
                    <a:lnTo>
                      <a:pt x="2895282" y="2959100"/>
                    </a:lnTo>
                    <a:lnTo>
                      <a:pt x="2930741" y="2946400"/>
                    </a:lnTo>
                    <a:lnTo>
                      <a:pt x="2979343" y="2908300"/>
                    </a:lnTo>
                    <a:lnTo>
                      <a:pt x="3035693" y="2882900"/>
                    </a:lnTo>
                    <a:lnTo>
                      <a:pt x="3090824" y="2844800"/>
                    </a:lnTo>
                    <a:lnTo>
                      <a:pt x="3143859" y="2806700"/>
                    </a:lnTo>
                    <a:lnTo>
                      <a:pt x="3175990" y="2781300"/>
                    </a:lnTo>
                    <a:lnTo>
                      <a:pt x="3204464" y="2755900"/>
                    </a:lnTo>
                    <a:lnTo>
                      <a:pt x="3216872" y="2743200"/>
                    </a:lnTo>
                    <a:lnTo>
                      <a:pt x="3227933" y="2743200"/>
                    </a:lnTo>
                    <a:lnTo>
                      <a:pt x="3237560" y="2730500"/>
                    </a:lnTo>
                    <a:lnTo>
                      <a:pt x="3256292" y="2730500"/>
                    </a:lnTo>
                    <a:lnTo>
                      <a:pt x="3268611" y="2717800"/>
                    </a:lnTo>
                    <a:lnTo>
                      <a:pt x="3281438" y="2705100"/>
                    </a:lnTo>
                    <a:lnTo>
                      <a:pt x="3294634" y="2692400"/>
                    </a:lnTo>
                    <a:lnTo>
                      <a:pt x="3321354" y="2667000"/>
                    </a:lnTo>
                    <a:lnTo>
                      <a:pt x="3334347" y="2654300"/>
                    </a:lnTo>
                    <a:lnTo>
                      <a:pt x="3346945" y="2641600"/>
                    </a:lnTo>
                    <a:lnTo>
                      <a:pt x="3359048" y="2641600"/>
                    </a:lnTo>
                    <a:lnTo>
                      <a:pt x="3380549" y="2616200"/>
                    </a:lnTo>
                    <a:lnTo>
                      <a:pt x="3397669" y="2590800"/>
                    </a:lnTo>
                    <a:lnTo>
                      <a:pt x="3391484" y="2590800"/>
                    </a:lnTo>
                    <a:lnTo>
                      <a:pt x="3382556" y="2603500"/>
                    </a:lnTo>
                    <a:lnTo>
                      <a:pt x="3363684" y="2616200"/>
                    </a:lnTo>
                    <a:lnTo>
                      <a:pt x="3344430" y="2641600"/>
                    </a:lnTo>
                    <a:lnTo>
                      <a:pt x="3327069" y="2654300"/>
                    </a:lnTo>
                    <a:lnTo>
                      <a:pt x="3313341" y="2667000"/>
                    </a:lnTo>
                    <a:lnTo>
                      <a:pt x="3303955" y="2667000"/>
                    </a:lnTo>
                    <a:lnTo>
                      <a:pt x="3339173" y="2628900"/>
                    </a:lnTo>
                    <a:lnTo>
                      <a:pt x="3376282" y="2603500"/>
                    </a:lnTo>
                    <a:lnTo>
                      <a:pt x="3413048" y="2565362"/>
                    </a:lnTo>
                    <a:lnTo>
                      <a:pt x="3447084" y="2527300"/>
                    </a:lnTo>
                    <a:lnTo>
                      <a:pt x="3462629" y="2514600"/>
                    </a:lnTo>
                    <a:lnTo>
                      <a:pt x="3476739" y="2501900"/>
                    </a:lnTo>
                    <a:lnTo>
                      <a:pt x="3489375" y="2476500"/>
                    </a:lnTo>
                    <a:lnTo>
                      <a:pt x="3500437" y="2463800"/>
                    </a:lnTo>
                    <a:lnTo>
                      <a:pt x="3509340" y="2451100"/>
                    </a:lnTo>
                    <a:lnTo>
                      <a:pt x="3516109" y="2451100"/>
                    </a:lnTo>
                    <a:lnTo>
                      <a:pt x="3520579" y="2438400"/>
                    </a:lnTo>
                    <a:lnTo>
                      <a:pt x="3522561" y="2438400"/>
                    </a:lnTo>
                    <a:lnTo>
                      <a:pt x="3535680" y="2425700"/>
                    </a:lnTo>
                    <a:lnTo>
                      <a:pt x="3542220" y="2413000"/>
                    </a:lnTo>
                    <a:lnTo>
                      <a:pt x="3548697" y="2413000"/>
                    </a:lnTo>
                    <a:lnTo>
                      <a:pt x="3586632" y="2374900"/>
                    </a:lnTo>
                    <a:lnTo>
                      <a:pt x="3599015" y="2349500"/>
                    </a:lnTo>
                    <a:lnTo>
                      <a:pt x="3623322" y="2324100"/>
                    </a:lnTo>
                    <a:lnTo>
                      <a:pt x="3624046" y="2324100"/>
                    </a:lnTo>
                    <a:lnTo>
                      <a:pt x="3626967" y="2311400"/>
                    </a:lnTo>
                    <a:lnTo>
                      <a:pt x="3631895" y="2298700"/>
                    </a:lnTo>
                    <a:lnTo>
                      <a:pt x="3638689" y="2286000"/>
                    </a:lnTo>
                    <a:lnTo>
                      <a:pt x="3642893" y="2273300"/>
                    </a:lnTo>
                    <a:lnTo>
                      <a:pt x="3647656" y="2273300"/>
                    </a:lnTo>
                    <a:lnTo>
                      <a:pt x="3652977" y="2260600"/>
                    </a:lnTo>
                    <a:lnTo>
                      <a:pt x="3658882" y="2247900"/>
                    </a:lnTo>
                    <a:lnTo>
                      <a:pt x="3665283" y="2235200"/>
                    </a:lnTo>
                    <a:lnTo>
                      <a:pt x="3671976" y="2235200"/>
                    </a:lnTo>
                    <a:lnTo>
                      <a:pt x="3679139" y="2222500"/>
                    </a:lnTo>
                    <a:lnTo>
                      <a:pt x="3686975" y="2209800"/>
                    </a:lnTo>
                    <a:lnTo>
                      <a:pt x="3696868" y="2197100"/>
                    </a:lnTo>
                    <a:lnTo>
                      <a:pt x="3705148" y="2184400"/>
                    </a:lnTo>
                    <a:lnTo>
                      <a:pt x="3712019" y="2171700"/>
                    </a:lnTo>
                    <a:lnTo>
                      <a:pt x="3717747" y="2159000"/>
                    </a:lnTo>
                    <a:lnTo>
                      <a:pt x="3722471" y="2159000"/>
                    </a:lnTo>
                    <a:lnTo>
                      <a:pt x="3726281" y="2146300"/>
                    </a:lnTo>
                    <a:lnTo>
                      <a:pt x="3731539" y="2146300"/>
                    </a:lnTo>
                    <a:lnTo>
                      <a:pt x="3736657" y="2133600"/>
                    </a:lnTo>
                    <a:lnTo>
                      <a:pt x="3734092" y="2133600"/>
                    </a:lnTo>
                    <a:lnTo>
                      <a:pt x="3733787" y="2120900"/>
                    </a:lnTo>
                    <a:lnTo>
                      <a:pt x="3734409" y="2120900"/>
                    </a:lnTo>
                    <a:lnTo>
                      <a:pt x="3736683" y="2108200"/>
                    </a:lnTo>
                    <a:lnTo>
                      <a:pt x="3741318" y="2095500"/>
                    </a:lnTo>
                    <a:lnTo>
                      <a:pt x="3744747" y="2095500"/>
                    </a:lnTo>
                    <a:lnTo>
                      <a:pt x="3749002" y="2082800"/>
                    </a:lnTo>
                    <a:lnTo>
                      <a:pt x="3767086" y="2044700"/>
                    </a:lnTo>
                    <a:lnTo>
                      <a:pt x="3783800" y="2019300"/>
                    </a:lnTo>
                    <a:lnTo>
                      <a:pt x="3793718" y="1993900"/>
                    </a:lnTo>
                    <a:lnTo>
                      <a:pt x="3787737" y="2019300"/>
                    </a:lnTo>
                    <a:lnTo>
                      <a:pt x="3781717" y="2032000"/>
                    </a:lnTo>
                    <a:lnTo>
                      <a:pt x="3770490" y="2070100"/>
                    </a:lnTo>
                    <a:lnTo>
                      <a:pt x="3765143" y="2082800"/>
                    </a:lnTo>
                    <a:lnTo>
                      <a:pt x="3760673" y="2095500"/>
                    </a:lnTo>
                    <a:lnTo>
                      <a:pt x="3757244" y="2108200"/>
                    </a:lnTo>
                    <a:lnTo>
                      <a:pt x="3755009" y="2120900"/>
                    </a:lnTo>
                    <a:lnTo>
                      <a:pt x="3774109" y="2082800"/>
                    </a:lnTo>
                    <a:lnTo>
                      <a:pt x="3787279" y="2057400"/>
                    </a:lnTo>
                    <a:lnTo>
                      <a:pt x="3796360" y="2032000"/>
                    </a:lnTo>
                    <a:lnTo>
                      <a:pt x="3803205" y="2019300"/>
                    </a:lnTo>
                    <a:lnTo>
                      <a:pt x="3806228" y="2006600"/>
                    </a:lnTo>
                    <a:lnTo>
                      <a:pt x="3809009" y="2006600"/>
                    </a:lnTo>
                    <a:lnTo>
                      <a:pt x="3811727" y="1993900"/>
                    </a:lnTo>
                    <a:lnTo>
                      <a:pt x="3814635" y="1993900"/>
                    </a:lnTo>
                    <a:lnTo>
                      <a:pt x="3817937" y="1981200"/>
                    </a:lnTo>
                    <a:lnTo>
                      <a:pt x="3821785" y="1968500"/>
                    </a:lnTo>
                    <a:lnTo>
                      <a:pt x="3826294" y="1955800"/>
                    </a:lnTo>
                    <a:lnTo>
                      <a:pt x="3831590" y="1943100"/>
                    </a:lnTo>
                    <a:lnTo>
                      <a:pt x="3835870" y="1943100"/>
                    </a:lnTo>
                    <a:lnTo>
                      <a:pt x="3830751" y="1968500"/>
                    </a:lnTo>
                    <a:lnTo>
                      <a:pt x="3817848" y="2006600"/>
                    </a:lnTo>
                    <a:lnTo>
                      <a:pt x="3798786" y="2057400"/>
                    </a:lnTo>
                    <a:lnTo>
                      <a:pt x="3775202" y="2120900"/>
                    </a:lnTo>
                    <a:lnTo>
                      <a:pt x="3795166" y="2082800"/>
                    </a:lnTo>
                    <a:lnTo>
                      <a:pt x="3813556" y="2044700"/>
                    </a:lnTo>
                    <a:lnTo>
                      <a:pt x="3818102" y="2032000"/>
                    </a:lnTo>
                    <a:lnTo>
                      <a:pt x="3822738" y="2032000"/>
                    </a:lnTo>
                    <a:lnTo>
                      <a:pt x="3827259" y="2019300"/>
                    </a:lnTo>
                    <a:lnTo>
                      <a:pt x="3831463" y="2006600"/>
                    </a:lnTo>
                    <a:lnTo>
                      <a:pt x="3847998" y="1968500"/>
                    </a:lnTo>
                    <a:lnTo>
                      <a:pt x="3855758" y="1943100"/>
                    </a:lnTo>
                    <a:lnTo>
                      <a:pt x="3859644" y="1930400"/>
                    </a:lnTo>
                    <a:lnTo>
                      <a:pt x="3862552" y="1917700"/>
                    </a:lnTo>
                    <a:lnTo>
                      <a:pt x="3871277" y="1879600"/>
                    </a:lnTo>
                    <a:lnTo>
                      <a:pt x="3882529" y="1841500"/>
                    </a:lnTo>
                    <a:lnTo>
                      <a:pt x="3890416" y="1803400"/>
                    </a:lnTo>
                    <a:lnTo>
                      <a:pt x="3893045" y="1790700"/>
                    </a:lnTo>
                    <a:lnTo>
                      <a:pt x="3902443" y="1727200"/>
                    </a:lnTo>
                    <a:lnTo>
                      <a:pt x="3910368" y="1676400"/>
                    </a:lnTo>
                    <a:lnTo>
                      <a:pt x="3915880" y="1625600"/>
                    </a:lnTo>
                    <a:lnTo>
                      <a:pt x="3919918" y="1562100"/>
                    </a:lnTo>
                    <a:lnTo>
                      <a:pt x="3922572" y="1511300"/>
                    </a:lnTo>
                    <a:lnTo>
                      <a:pt x="3923588" y="1473200"/>
                    </a:lnTo>
                    <a:lnTo>
                      <a:pt x="3923931" y="1460500"/>
                    </a:lnTo>
                    <a:lnTo>
                      <a:pt x="3924084" y="1409700"/>
                    </a:lnTo>
                    <a:lnTo>
                      <a:pt x="3923131" y="1358900"/>
                    </a:lnTo>
                    <a:lnTo>
                      <a:pt x="3921163" y="1295400"/>
                    </a:lnTo>
                    <a:lnTo>
                      <a:pt x="3927475" y="1333500"/>
                    </a:lnTo>
                    <a:lnTo>
                      <a:pt x="3931589" y="1371600"/>
                    </a:lnTo>
                    <a:lnTo>
                      <a:pt x="3935425" y="1384300"/>
                    </a:lnTo>
                    <a:lnTo>
                      <a:pt x="3940949" y="1358900"/>
                    </a:lnTo>
                    <a:lnTo>
                      <a:pt x="3940403" y="1346200"/>
                    </a:lnTo>
                    <a:lnTo>
                      <a:pt x="3939502" y="1333500"/>
                    </a:lnTo>
                    <a:lnTo>
                      <a:pt x="3937381" y="1308100"/>
                    </a:lnTo>
                    <a:lnTo>
                      <a:pt x="3936225" y="1295400"/>
                    </a:lnTo>
                    <a:lnTo>
                      <a:pt x="3935133" y="1295400"/>
                    </a:lnTo>
                    <a:lnTo>
                      <a:pt x="3933837" y="1282700"/>
                    </a:lnTo>
                    <a:lnTo>
                      <a:pt x="3932059" y="1270000"/>
                    </a:lnTo>
                    <a:lnTo>
                      <a:pt x="3924135" y="1219200"/>
                    </a:lnTo>
                    <a:lnTo>
                      <a:pt x="3922941" y="1206500"/>
                    </a:lnTo>
                    <a:lnTo>
                      <a:pt x="3921290" y="1206500"/>
                    </a:lnTo>
                    <a:lnTo>
                      <a:pt x="3919347" y="1193800"/>
                    </a:lnTo>
                    <a:lnTo>
                      <a:pt x="3913911" y="1168400"/>
                    </a:lnTo>
                    <a:lnTo>
                      <a:pt x="3911231" y="1155700"/>
                    </a:lnTo>
                    <a:lnTo>
                      <a:pt x="3908463" y="1143000"/>
                    </a:lnTo>
                    <a:lnTo>
                      <a:pt x="3905453" y="1130300"/>
                    </a:lnTo>
                    <a:lnTo>
                      <a:pt x="3902087" y="1117600"/>
                    </a:lnTo>
                    <a:lnTo>
                      <a:pt x="3888867" y="1066800"/>
                    </a:lnTo>
                    <a:lnTo>
                      <a:pt x="3885069" y="1054100"/>
                    </a:lnTo>
                    <a:lnTo>
                      <a:pt x="3881323" y="1041400"/>
                    </a:lnTo>
                    <a:lnTo>
                      <a:pt x="3877653" y="1028700"/>
                    </a:lnTo>
                    <a:lnTo>
                      <a:pt x="3874058" y="1016000"/>
                    </a:lnTo>
                    <a:lnTo>
                      <a:pt x="3870375" y="1003300"/>
                    </a:lnTo>
                    <a:lnTo>
                      <a:pt x="3866350" y="990600"/>
                    </a:lnTo>
                    <a:lnTo>
                      <a:pt x="3862273" y="977900"/>
                    </a:lnTo>
                    <a:lnTo>
                      <a:pt x="3864737" y="977900"/>
                    </a:lnTo>
                    <a:lnTo>
                      <a:pt x="3854031" y="952500"/>
                    </a:lnTo>
                    <a:lnTo>
                      <a:pt x="3850373" y="939800"/>
                    </a:lnTo>
                    <a:lnTo>
                      <a:pt x="3846563" y="939800"/>
                    </a:lnTo>
                    <a:lnTo>
                      <a:pt x="3842791" y="927100"/>
                    </a:lnTo>
                    <a:lnTo>
                      <a:pt x="3832669" y="901700"/>
                    </a:lnTo>
                    <a:lnTo>
                      <a:pt x="3815334" y="863600"/>
                    </a:lnTo>
                    <a:lnTo>
                      <a:pt x="3805567" y="838200"/>
                    </a:lnTo>
                    <a:lnTo>
                      <a:pt x="3801275" y="838200"/>
                    </a:lnTo>
                    <a:lnTo>
                      <a:pt x="3797300" y="825500"/>
                    </a:lnTo>
                    <a:lnTo>
                      <a:pt x="3793490" y="812800"/>
                    </a:lnTo>
                    <a:lnTo>
                      <a:pt x="3789667" y="812800"/>
                    </a:lnTo>
                    <a:lnTo>
                      <a:pt x="3785933" y="800100"/>
                    </a:lnTo>
                    <a:lnTo>
                      <a:pt x="3782390" y="800100"/>
                    </a:lnTo>
                    <a:lnTo>
                      <a:pt x="3768140" y="762000"/>
                    </a:lnTo>
                    <a:lnTo>
                      <a:pt x="3764191" y="749300"/>
                    </a:lnTo>
                    <a:lnTo>
                      <a:pt x="3759758" y="749300"/>
                    </a:lnTo>
                    <a:lnTo>
                      <a:pt x="3749789" y="723900"/>
                    </a:lnTo>
                    <a:lnTo>
                      <a:pt x="3738080" y="711200"/>
                    </a:lnTo>
                    <a:lnTo>
                      <a:pt x="3723538" y="685800"/>
                    </a:lnTo>
                    <a:lnTo>
                      <a:pt x="3705479" y="647700"/>
                    </a:lnTo>
                    <a:lnTo>
                      <a:pt x="3683228" y="622300"/>
                    </a:lnTo>
                    <a:lnTo>
                      <a:pt x="3692715" y="622300"/>
                    </a:lnTo>
                    <a:lnTo>
                      <a:pt x="3659682" y="584200"/>
                    </a:lnTo>
                    <a:lnTo>
                      <a:pt x="3648341" y="571500"/>
                    </a:lnTo>
                    <a:lnTo>
                      <a:pt x="3613620" y="533400"/>
                    </a:lnTo>
                    <a:lnTo>
                      <a:pt x="3601707" y="520700"/>
                    </a:lnTo>
                    <a:lnTo>
                      <a:pt x="3565614" y="482600"/>
                    </a:lnTo>
                    <a:lnTo>
                      <a:pt x="3557079" y="482600"/>
                    </a:lnTo>
                    <a:lnTo>
                      <a:pt x="3540518" y="457200"/>
                    </a:lnTo>
                    <a:lnTo>
                      <a:pt x="3532644" y="457200"/>
                    </a:lnTo>
                    <a:lnTo>
                      <a:pt x="3517633" y="444500"/>
                    </a:lnTo>
                    <a:lnTo>
                      <a:pt x="3503193" y="419100"/>
                    </a:lnTo>
                    <a:lnTo>
                      <a:pt x="3489490" y="406400"/>
                    </a:lnTo>
                    <a:lnTo>
                      <a:pt x="3476625" y="393700"/>
                    </a:lnTo>
                    <a:lnTo>
                      <a:pt x="3453041" y="381000"/>
                    </a:lnTo>
                    <a:lnTo>
                      <a:pt x="3431870" y="355600"/>
                    </a:lnTo>
                    <a:lnTo>
                      <a:pt x="3412426" y="330200"/>
                    </a:lnTo>
                    <a:lnTo>
                      <a:pt x="3394062" y="317500"/>
                    </a:lnTo>
                    <a:lnTo>
                      <a:pt x="3376777" y="304800"/>
                    </a:lnTo>
                    <a:lnTo>
                      <a:pt x="3350882" y="279400"/>
                    </a:lnTo>
                    <a:lnTo>
                      <a:pt x="3342322" y="266700"/>
                    </a:lnTo>
                    <a:lnTo>
                      <a:pt x="3333546" y="254000"/>
                    </a:lnTo>
                    <a:lnTo>
                      <a:pt x="3324339" y="254000"/>
                    </a:lnTo>
                    <a:lnTo>
                      <a:pt x="3314877" y="241300"/>
                    </a:lnTo>
                    <a:lnTo>
                      <a:pt x="3305124" y="228600"/>
                    </a:lnTo>
                    <a:lnTo>
                      <a:pt x="3294964" y="228600"/>
                    </a:lnTo>
                    <a:lnTo>
                      <a:pt x="3284270" y="215900"/>
                    </a:lnTo>
                    <a:lnTo>
                      <a:pt x="3272802" y="203200"/>
                    </a:lnTo>
                    <a:lnTo>
                      <a:pt x="3268865" y="203200"/>
                    </a:lnTo>
                    <a:lnTo>
                      <a:pt x="3260750" y="203200"/>
                    </a:lnTo>
                    <a:lnTo>
                      <a:pt x="3248012" y="190500"/>
                    </a:lnTo>
                    <a:lnTo>
                      <a:pt x="3249701" y="190500"/>
                    </a:lnTo>
                    <a:lnTo>
                      <a:pt x="3245853" y="188480"/>
                    </a:lnTo>
                    <a:lnTo>
                      <a:pt x="3234474" y="177800"/>
                    </a:lnTo>
                    <a:lnTo>
                      <a:pt x="3239439" y="185102"/>
                    </a:lnTo>
                    <a:lnTo>
                      <a:pt x="3225584" y="177800"/>
                    </a:lnTo>
                    <a:lnTo>
                      <a:pt x="3197072" y="152400"/>
                    </a:lnTo>
                    <a:lnTo>
                      <a:pt x="3164738" y="139700"/>
                    </a:lnTo>
                    <a:lnTo>
                      <a:pt x="3147047" y="127000"/>
                    </a:lnTo>
                    <a:lnTo>
                      <a:pt x="3129356" y="114300"/>
                    </a:lnTo>
                    <a:lnTo>
                      <a:pt x="3099905" y="104482"/>
                    </a:lnTo>
                    <a:lnTo>
                      <a:pt x="3099905" y="114300"/>
                    </a:lnTo>
                    <a:lnTo>
                      <a:pt x="3082074" y="114300"/>
                    </a:lnTo>
                    <a:lnTo>
                      <a:pt x="3064840" y="101600"/>
                    </a:lnTo>
                    <a:lnTo>
                      <a:pt x="3085312" y="101600"/>
                    </a:lnTo>
                    <a:lnTo>
                      <a:pt x="3099905" y="114300"/>
                    </a:lnTo>
                    <a:lnTo>
                      <a:pt x="3099905" y="104482"/>
                    </a:lnTo>
                    <a:lnTo>
                      <a:pt x="3091294" y="101600"/>
                    </a:lnTo>
                    <a:lnTo>
                      <a:pt x="3026346" y="81127"/>
                    </a:lnTo>
                    <a:lnTo>
                      <a:pt x="3037878" y="88900"/>
                    </a:lnTo>
                    <a:lnTo>
                      <a:pt x="3059861" y="101600"/>
                    </a:lnTo>
                    <a:lnTo>
                      <a:pt x="3045104" y="101600"/>
                    </a:lnTo>
                    <a:lnTo>
                      <a:pt x="3023527" y="88900"/>
                    </a:lnTo>
                    <a:lnTo>
                      <a:pt x="3000552" y="88900"/>
                    </a:lnTo>
                    <a:lnTo>
                      <a:pt x="2976638" y="76200"/>
                    </a:lnTo>
                    <a:lnTo>
                      <a:pt x="2928391" y="76200"/>
                    </a:lnTo>
                    <a:lnTo>
                      <a:pt x="2883166" y="63500"/>
                    </a:lnTo>
                    <a:lnTo>
                      <a:pt x="2845498" y="50800"/>
                    </a:lnTo>
                    <a:lnTo>
                      <a:pt x="2784246" y="50800"/>
                    </a:lnTo>
                    <a:lnTo>
                      <a:pt x="2767660" y="38100"/>
                    </a:lnTo>
                    <a:lnTo>
                      <a:pt x="2737078" y="38100"/>
                    </a:lnTo>
                    <a:lnTo>
                      <a:pt x="2723172" y="25400"/>
                    </a:lnTo>
                    <a:lnTo>
                      <a:pt x="2687345" y="25400"/>
                    </a:lnTo>
                    <a:lnTo>
                      <a:pt x="2677515" y="12700"/>
                    </a:lnTo>
                    <a:lnTo>
                      <a:pt x="2652001" y="12700"/>
                    </a:lnTo>
                    <a:lnTo>
                      <a:pt x="2645968" y="0"/>
                    </a:lnTo>
                    <a:lnTo>
                      <a:pt x="2398649" y="0"/>
                    </a:lnTo>
                    <a:lnTo>
                      <a:pt x="2353170" y="12700"/>
                    </a:lnTo>
                    <a:lnTo>
                      <a:pt x="2307552" y="12700"/>
                    </a:lnTo>
                    <a:lnTo>
                      <a:pt x="2267140" y="25400"/>
                    </a:lnTo>
                    <a:lnTo>
                      <a:pt x="2225891" y="25400"/>
                    </a:lnTo>
                    <a:lnTo>
                      <a:pt x="2139708" y="50800"/>
                    </a:lnTo>
                    <a:lnTo>
                      <a:pt x="2094090" y="63500"/>
                    </a:lnTo>
                    <a:lnTo>
                      <a:pt x="2086216" y="63500"/>
                    </a:lnTo>
                    <a:lnTo>
                      <a:pt x="2078482" y="76200"/>
                    </a:lnTo>
                    <a:lnTo>
                      <a:pt x="2070658" y="76200"/>
                    </a:lnTo>
                    <a:lnTo>
                      <a:pt x="2046808" y="88900"/>
                    </a:lnTo>
                    <a:lnTo>
                      <a:pt x="2034628" y="88900"/>
                    </a:lnTo>
                    <a:lnTo>
                      <a:pt x="2022221" y="101600"/>
                    </a:lnTo>
                    <a:lnTo>
                      <a:pt x="1997189" y="101600"/>
                    </a:lnTo>
                    <a:lnTo>
                      <a:pt x="1945640" y="127000"/>
                    </a:lnTo>
                    <a:lnTo>
                      <a:pt x="1936496" y="139700"/>
                    </a:lnTo>
                    <a:lnTo>
                      <a:pt x="1927694" y="139700"/>
                    </a:lnTo>
                    <a:lnTo>
                      <a:pt x="1919122" y="152400"/>
                    </a:lnTo>
                    <a:lnTo>
                      <a:pt x="1910689" y="152400"/>
                    </a:lnTo>
                    <a:lnTo>
                      <a:pt x="1877009" y="177800"/>
                    </a:lnTo>
                    <a:lnTo>
                      <a:pt x="1871395" y="177800"/>
                    </a:lnTo>
                    <a:lnTo>
                      <a:pt x="1865477" y="190500"/>
                    </a:lnTo>
                    <a:lnTo>
                      <a:pt x="1842579" y="203200"/>
                    </a:lnTo>
                    <a:lnTo>
                      <a:pt x="1833613" y="215900"/>
                    </a:lnTo>
                    <a:lnTo>
                      <a:pt x="1824355" y="215900"/>
                    </a:lnTo>
                    <a:lnTo>
                      <a:pt x="1814791" y="228600"/>
                    </a:lnTo>
                    <a:lnTo>
                      <a:pt x="1804885" y="241300"/>
                    </a:lnTo>
                    <a:lnTo>
                      <a:pt x="1791868" y="247319"/>
                    </a:lnTo>
                    <a:lnTo>
                      <a:pt x="1791868" y="368300"/>
                    </a:lnTo>
                    <a:lnTo>
                      <a:pt x="1783778" y="381000"/>
                    </a:lnTo>
                    <a:lnTo>
                      <a:pt x="1783537" y="381000"/>
                    </a:lnTo>
                    <a:lnTo>
                      <a:pt x="1788795" y="368300"/>
                    </a:lnTo>
                    <a:lnTo>
                      <a:pt x="1791868" y="368300"/>
                    </a:lnTo>
                    <a:lnTo>
                      <a:pt x="1791868" y="247319"/>
                    </a:lnTo>
                    <a:lnTo>
                      <a:pt x="1777377" y="254000"/>
                    </a:lnTo>
                    <a:lnTo>
                      <a:pt x="1746846" y="279400"/>
                    </a:lnTo>
                    <a:lnTo>
                      <a:pt x="1712963" y="304800"/>
                    </a:lnTo>
                    <a:lnTo>
                      <a:pt x="1675358" y="342900"/>
                    </a:lnTo>
                    <a:lnTo>
                      <a:pt x="1633715" y="381000"/>
                    </a:lnTo>
                    <a:lnTo>
                      <a:pt x="1587677" y="419100"/>
                    </a:lnTo>
                    <a:lnTo>
                      <a:pt x="1594497" y="406400"/>
                    </a:lnTo>
                    <a:lnTo>
                      <a:pt x="1590459" y="406400"/>
                    </a:lnTo>
                    <a:lnTo>
                      <a:pt x="1579956" y="419100"/>
                    </a:lnTo>
                    <a:lnTo>
                      <a:pt x="1564627" y="444500"/>
                    </a:lnTo>
                    <a:lnTo>
                      <a:pt x="1546148" y="457200"/>
                    </a:lnTo>
                    <a:lnTo>
                      <a:pt x="1527073" y="482600"/>
                    </a:lnTo>
                    <a:lnTo>
                      <a:pt x="1517675" y="495300"/>
                    </a:lnTo>
                    <a:lnTo>
                      <a:pt x="1508480" y="508000"/>
                    </a:lnTo>
                    <a:lnTo>
                      <a:pt x="1499768" y="508000"/>
                    </a:lnTo>
                    <a:lnTo>
                      <a:pt x="1498904" y="509358"/>
                    </a:lnTo>
                    <a:lnTo>
                      <a:pt x="1498904" y="520700"/>
                    </a:lnTo>
                    <a:lnTo>
                      <a:pt x="1498066" y="533400"/>
                    </a:lnTo>
                    <a:lnTo>
                      <a:pt x="1492186" y="533400"/>
                    </a:lnTo>
                    <a:lnTo>
                      <a:pt x="1495221" y="520700"/>
                    </a:lnTo>
                    <a:lnTo>
                      <a:pt x="1498904" y="520700"/>
                    </a:lnTo>
                    <a:lnTo>
                      <a:pt x="1498904" y="509358"/>
                    </a:lnTo>
                    <a:lnTo>
                      <a:pt x="1491678" y="520700"/>
                    </a:lnTo>
                    <a:lnTo>
                      <a:pt x="1484579" y="533400"/>
                    </a:lnTo>
                    <a:lnTo>
                      <a:pt x="1478864" y="546100"/>
                    </a:lnTo>
                    <a:lnTo>
                      <a:pt x="1486801" y="533400"/>
                    </a:lnTo>
                    <a:lnTo>
                      <a:pt x="1491919" y="533400"/>
                    </a:lnTo>
                    <a:lnTo>
                      <a:pt x="1482077" y="558800"/>
                    </a:lnTo>
                    <a:lnTo>
                      <a:pt x="1472831" y="571500"/>
                    </a:lnTo>
                    <a:lnTo>
                      <a:pt x="1474177" y="571500"/>
                    </a:lnTo>
                    <a:lnTo>
                      <a:pt x="1479778" y="567867"/>
                    </a:lnTo>
                    <a:lnTo>
                      <a:pt x="1477505" y="571500"/>
                    </a:lnTo>
                    <a:lnTo>
                      <a:pt x="1469898" y="584200"/>
                    </a:lnTo>
                    <a:lnTo>
                      <a:pt x="1462620" y="596900"/>
                    </a:lnTo>
                    <a:lnTo>
                      <a:pt x="1449019" y="609600"/>
                    </a:lnTo>
                    <a:lnTo>
                      <a:pt x="1437690" y="622300"/>
                    </a:lnTo>
                    <a:lnTo>
                      <a:pt x="1427441" y="635000"/>
                    </a:lnTo>
                    <a:lnTo>
                      <a:pt x="1418120" y="647700"/>
                    </a:lnTo>
                    <a:lnTo>
                      <a:pt x="1409661" y="660400"/>
                    </a:lnTo>
                    <a:lnTo>
                      <a:pt x="1401991" y="673100"/>
                    </a:lnTo>
                    <a:lnTo>
                      <a:pt x="1389672" y="685800"/>
                    </a:lnTo>
                    <a:lnTo>
                      <a:pt x="1379728" y="685800"/>
                    </a:lnTo>
                    <a:lnTo>
                      <a:pt x="1371638" y="698500"/>
                    </a:lnTo>
                    <a:lnTo>
                      <a:pt x="1364919" y="698500"/>
                    </a:lnTo>
                    <a:lnTo>
                      <a:pt x="1348003" y="736600"/>
                    </a:lnTo>
                    <a:lnTo>
                      <a:pt x="1327353" y="787400"/>
                    </a:lnTo>
                    <a:lnTo>
                      <a:pt x="1304404" y="838200"/>
                    </a:lnTo>
                    <a:lnTo>
                      <a:pt x="1280604" y="901700"/>
                    </a:lnTo>
                    <a:lnTo>
                      <a:pt x="1265212" y="952500"/>
                    </a:lnTo>
                    <a:lnTo>
                      <a:pt x="1250899" y="990600"/>
                    </a:lnTo>
                    <a:lnTo>
                      <a:pt x="1238059" y="1041400"/>
                    </a:lnTo>
                    <a:lnTo>
                      <a:pt x="1227124" y="1092200"/>
                    </a:lnTo>
                    <a:lnTo>
                      <a:pt x="1218526" y="1155700"/>
                    </a:lnTo>
                    <a:lnTo>
                      <a:pt x="1212672" y="1206500"/>
                    </a:lnTo>
                    <a:lnTo>
                      <a:pt x="1213167" y="1181100"/>
                    </a:lnTo>
                    <a:lnTo>
                      <a:pt x="1216406" y="1143000"/>
                    </a:lnTo>
                    <a:lnTo>
                      <a:pt x="1221740" y="1104900"/>
                    </a:lnTo>
                    <a:lnTo>
                      <a:pt x="1228559" y="1054100"/>
                    </a:lnTo>
                    <a:lnTo>
                      <a:pt x="1238275" y="1003300"/>
                    </a:lnTo>
                    <a:lnTo>
                      <a:pt x="1238389" y="990600"/>
                    </a:lnTo>
                    <a:lnTo>
                      <a:pt x="1236865" y="990600"/>
                    </a:lnTo>
                    <a:lnTo>
                      <a:pt x="1233525" y="1003300"/>
                    </a:lnTo>
                    <a:lnTo>
                      <a:pt x="1228204" y="1016000"/>
                    </a:lnTo>
                    <a:lnTo>
                      <a:pt x="1220749" y="1066800"/>
                    </a:lnTo>
                    <a:lnTo>
                      <a:pt x="1214894" y="1117600"/>
                    </a:lnTo>
                    <a:lnTo>
                      <a:pt x="1210525" y="1168400"/>
                    </a:lnTo>
                    <a:lnTo>
                      <a:pt x="1207554" y="1219200"/>
                    </a:lnTo>
                    <a:lnTo>
                      <a:pt x="1205852" y="1270000"/>
                    </a:lnTo>
                    <a:lnTo>
                      <a:pt x="1205331" y="1320800"/>
                    </a:lnTo>
                    <a:lnTo>
                      <a:pt x="1210602" y="1244600"/>
                    </a:lnTo>
                    <a:lnTo>
                      <a:pt x="1212367" y="1231900"/>
                    </a:lnTo>
                    <a:lnTo>
                      <a:pt x="1214285" y="1219200"/>
                    </a:lnTo>
                    <a:lnTo>
                      <a:pt x="1216253" y="1206500"/>
                    </a:lnTo>
                    <a:lnTo>
                      <a:pt x="1218184" y="1181100"/>
                    </a:lnTo>
                    <a:lnTo>
                      <a:pt x="1214120" y="1244600"/>
                    </a:lnTo>
                    <a:lnTo>
                      <a:pt x="1210970" y="1308100"/>
                    </a:lnTo>
                    <a:lnTo>
                      <a:pt x="1208417" y="1346200"/>
                    </a:lnTo>
                    <a:lnTo>
                      <a:pt x="1206119" y="1397000"/>
                    </a:lnTo>
                    <a:lnTo>
                      <a:pt x="1203756" y="1435100"/>
                    </a:lnTo>
                    <a:lnTo>
                      <a:pt x="1200505" y="1473200"/>
                    </a:lnTo>
                    <a:lnTo>
                      <a:pt x="1196695" y="1536700"/>
                    </a:lnTo>
                    <a:lnTo>
                      <a:pt x="1195781" y="1562100"/>
                    </a:lnTo>
                    <a:lnTo>
                      <a:pt x="1195184" y="1574800"/>
                    </a:lnTo>
                    <a:lnTo>
                      <a:pt x="1194904" y="1600200"/>
                    </a:lnTo>
                    <a:lnTo>
                      <a:pt x="1191653" y="1600200"/>
                    </a:lnTo>
                    <a:lnTo>
                      <a:pt x="1188554" y="1574800"/>
                    </a:lnTo>
                    <a:lnTo>
                      <a:pt x="1186294" y="1524000"/>
                    </a:lnTo>
                    <a:lnTo>
                      <a:pt x="1185545" y="1485900"/>
                    </a:lnTo>
                    <a:lnTo>
                      <a:pt x="1185773" y="1524000"/>
                    </a:lnTo>
                    <a:lnTo>
                      <a:pt x="1187678" y="1574800"/>
                    </a:lnTo>
                    <a:lnTo>
                      <a:pt x="1191133" y="1638300"/>
                    </a:lnTo>
                    <a:lnTo>
                      <a:pt x="1196009" y="1689100"/>
                    </a:lnTo>
                    <a:lnTo>
                      <a:pt x="1202156" y="1752600"/>
                    </a:lnTo>
                    <a:lnTo>
                      <a:pt x="1207249" y="1778000"/>
                    </a:lnTo>
                    <a:lnTo>
                      <a:pt x="1214767" y="1828800"/>
                    </a:lnTo>
                    <a:lnTo>
                      <a:pt x="1219123" y="1854200"/>
                    </a:lnTo>
                    <a:lnTo>
                      <a:pt x="1223860" y="1879600"/>
                    </a:lnTo>
                    <a:lnTo>
                      <a:pt x="1228940" y="1905000"/>
                    </a:lnTo>
                    <a:lnTo>
                      <a:pt x="1234363" y="1943100"/>
                    </a:lnTo>
                    <a:lnTo>
                      <a:pt x="1245857" y="1993900"/>
                    </a:lnTo>
                    <a:lnTo>
                      <a:pt x="1257820" y="2044700"/>
                    </a:lnTo>
                    <a:lnTo>
                      <a:pt x="1269517" y="2095500"/>
                    </a:lnTo>
                    <a:lnTo>
                      <a:pt x="1280198" y="2146300"/>
                    </a:lnTo>
                    <a:lnTo>
                      <a:pt x="1284173" y="2171700"/>
                    </a:lnTo>
                    <a:lnTo>
                      <a:pt x="1283563" y="2171700"/>
                    </a:lnTo>
                    <a:lnTo>
                      <a:pt x="1285938" y="2182914"/>
                    </a:lnTo>
                    <a:lnTo>
                      <a:pt x="1286167" y="2184400"/>
                    </a:lnTo>
                    <a:lnTo>
                      <a:pt x="1286040" y="2183409"/>
                    </a:lnTo>
                    <a:lnTo>
                      <a:pt x="1288846" y="2197100"/>
                    </a:lnTo>
                    <a:lnTo>
                      <a:pt x="1291399" y="2209800"/>
                    </a:lnTo>
                    <a:lnTo>
                      <a:pt x="1296022" y="2235200"/>
                    </a:lnTo>
                    <a:lnTo>
                      <a:pt x="1300721" y="2260600"/>
                    </a:lnTo>
                    <a:lnTo>
                      <a:pt x="1305509" y="2286000"/>
                    </a:lnTo>
                    <a:lnTo>
                      <a:pt x="1310436" y="2311400"/>
                    </a:lnTo>
                    <a:lnTo>
                      <a:pt x="1303299" y="2286000"/>
                    </a:lnTo>
                    <a:lnTo>
                      <a:pt x="1305280" y="2298700"/>
                    </a:lnTo>
                    <a:lnTo>
                      <a:pt x="1307338" y="2311400"/>
                    </a:lnTo>
                    <a:lnTo>
                      <a:pt x="1309306" y="2311400"/>
                    </a:lnTo>
                    <a:lnTo>
                      <a:pt x="1311033" y="2324100"/>
                    </a:lnTo>
                    <a:lnTo>
                      <a:pt x="1302651" y="2324100"/>
                    </a:lnTo>
                    <a:lnTo>
                      <a:pt x="1290358" y="2336800"/>
                    </a:lnTo>
                    <a:lnTo>
                      <a:pt x="1278140" y="2336800"/>
                    </a:lnTo>
                    <a:lnTo>
                      <a:pt x="1265986" y="2349500"/>
                    </a:lnTo>
                    <a:lnTo>
                      <a:pt x="1253934" y="2349500"/>
                    </a:lnTo>
                    <a:lnTo>
                      <a:pt x="1230020" y="2362200"/>
                    </a:lnTo>
                    <a:lnTo>
                      <a:pt x="1205204" y="2374900"/>
                    </a:lnTo>
                    <a:lnTo>
                      <a:pt x="1179093" y="2400300"/>
                    </a:lnTo>
                    <a:lnTo>
                      <a:pt x="1179969" y="2400300"/>
                    </a:lnTo>
                    <a:lnTo>
                      <a:pt x="1171702" y="2413000"/>
                    </a:lnTo>
                    <a:lnTo>
                      <a:pt x="1150721" y="2425700"/>
                    </a:lnTo>
                    <a:lnTo>
                      <a:pt x="1118857" y="2451100"/>
                    </a:lnTo>
                    <a:lnTo>
                      <a:pt x="1095667" y="2472715"/>
                    </a:lnTo>
                    <a:lnTo>
                      <a:pt x="1095667" y="2485517"/>
                    </a:lnTo>
                    <a:lnTo>
                      <a:pt x="1093216" y="2489200"/>
                    </a:lnTo>
                    <a:lnTo>
                      <a:pt x="1089723" y="2489200"/>
                    </a:lnTo>
                    <a:lnTo>
                      <a:pt x="1095667" y="2485517"/>
                    </a:lnTo>
                    <a:lnTo>
                      <a:pt x="1095667" y="2472715"/>
                    </a:lnTo>
                    <a:lnTo>
                      <a:pt x="1081392" y="2486012"/>
                    </a:lnTo>
                    <a:lnTo>
                      <a:pt x="1081392" y="2494381"/>
                    </a:lnTo>
                    <a:lnTo>
                      <a:pt x="1076413" y="2501900"/>
                    </a:lnTo>
                    <a:lnTo>
                      <a:pt x="1036472" y="2527300"/>
                    </a:lnTo>
                    <a:lnTo>
                      <a:pt x="1001903" y="2549842"/>
                    </a:lnTo>
                    <a:lnTo>
                      <a:pt x="1048829" y="2514600"/>
                    </a:lnTo>
                    <a:lnTo>
                      <a:pt x="1081392" y="2494381"/>
                    </a:lnTo>
                    <a:lnTo>
                      <a:pt x="1081392" y="2486012"/>
                    </a:lnTo>
                    <a:lnTo>
                      <a:pt x="1077963" y="2489200"/>
                    </a:lnTo>
                    <a:lnTo>
                      <a:pt x="1029868" y="2527300"/>
                    </a:lnTo>
                    <a:lnTo>
                      <a:pt x="976414" y="2565400"/>
                    </a:lnTo>
                    <a:lnTo>
                      <a:pt x="919467" y="2603500"/>
                    </a:lnTo>
                    <a:lnTo>
                      <a:pt x="932383" y="2603500"/>
                    </a:lnTo>
                    <a:lnTo>
                      <a:pt x="958926" y="2578100"/>
                    </a:lnTo>
                    <a:lnTo>
                      <a:pt x="978344" y="2565514"/>
                    </a:lnTo>
                    <a:lnTo>
                      <a:pt x="959510" y="2578100"/>
                    </a:lnTo>
                    <a:lnTo>
                      <a:pt x="936434" y="2601874"/>
                    </a:lnTo>
                    <a:lnTo>
                      <a:pt x="936434" y="2745803"/>
                    </a:lnTo>
                    <a:lnTo>
                      <a:pt x="931151" y="2755900"/>
                    </a:lnTo>
                    <a:lnTo>
                      <a:pt x="926680" y="2755900"/>
                    </a:lnTo>
                    <a:lnTo>
                      <a:pt x="936434" y="2745803"/>
                    </a:lnTo>
                    <a:lnTo>
                      <a:pt x="936434" y="2601874"/>
                    </a:lnTo>
                    <a:lnTo>
                      <a:pt x="922528" y="2616200"/>
                    </a:lnTo>
                    <a:lnTo>
                      <a:pt x="886548" y="2641600"/>
                    </a:lnTo>
                    <a:lnTo>
                      <a:pt x="851611" y="2667000"/>
                    </a:lnTo>
                    <a:lnTo>
                      <a:pt x="826185" y="2692400"/>
                    </a:lnTo>
                    <a:lnTo>
                      <a:pt x="801281" y="2717800"/>
                    </a:lnTo>
                    <a:lnTo>
                      <a:pt x="776986" y="2743200"/>
                    </a:lnTo>
                    <a:lnTo>
                      <a:pt x="753389" y="2768600"/>
                    </a:lnTo>
                    <a:lnTo>
                      <a:pt x="743762" y="2768600"/>
                    </a:lnTo>
                    <a:lnTo>
                      <a:pt x="758240" y="2748432"/>
                    </a:lnTo>
                    <a:lnTo>
                      <a:pt x="737984" y="2762618"/>
                    </a:lnTo>
                    <a:lnTo>
                      <a:pt x="737984" y="2772930"/>
                    </a:lnTo>
                    <a:lnTo>
                      <a:pt x="730516" y="2781300"/>
                    </a:lnTo>
                    <a:lnTo>
                      <a:pt x="716737" y="2796921"/>
                    </a:lnTo>
                    <a:lnTo>
                      <a:pt x="726795" y="2781300"/>
                    </a:lnTo>
                    <a:lnTo>
                      <a:pt x="737984" y="2772930"/>
                    </a:lnTo>
                    <a:lnTo>
                      <a:pt x="737984" y="2762618"/>
                    </a:lnTo>
                    <a:lnTo>
                      <a:pt x="729437" y="2768600"/>
                    </a:lnTo>
                    <a:lnTo>
                      <a:pt x="702665" y="2796857"/>
                    </a:lnTo>
                    <a:lnTo>
                      <a:pt x="702665" y="2812910"/>
                    </a:lnTo>
                    <a:lnTo>
                      <a:pt x="689203" y="2828277"/>
                    </a:lnTo>
                    <a:lnTo>
                      <a:pt x="694524" y="2819400"/>
                    </a:lnTo>
                    <a:lnTo>
                      <a:pt x="702665" y="2812910"/>
                    </a:lnTo>
                    <a:lnTo>
                      <a:pt x="702665" y="2796857"/>
                    </a:lnTo>
                    <a:lnTo>
                      <a:pt x="693331" y="2806700"/>
                    </a:lnTo>
                    <a:lnTo>
                      <a:pt x="657987" y="2857500"/>
                    </a:lnTo>
                    <a:lnTo>
                      <a:pt x="623976" y="2895600"/>
                    </a:lnTo>
                    <a:lnTo>
                      <a:pt x="591870" y="2933700"/>
                    </a:lnTo>
                    <a:lnTo>
                      <a:pt x="556209" y="2984500"/>
                    </a:lnTo>
                    <a:lnTo>
                      <a:pt x="540016" y="3010166"/>
                    </a:lnTo>
                    <a:lnTo>
                      <a:pt x="540080" y="3009900"/>
                    </a:lnTo>
                    <a:lnTo>
                      <a:pt x="539369" y="3011182"/>
                    </a:lnTo>
                    <a:lnTo>
                      <a:pt x="524154" y="3035300"/>
                    </a:lnTo>
                    <a:lnTo>
                      <a:pt x="525995" y="3035300"/>
                    </a:lnTo>
                    <a:lnTo>
                      <a:pt x="532536" y="3023501"/>
                    </a:lnTo>
                    <a:lnTo>
                      <a:pt x="532866" y="3022600"/>
                    </a:lnTo>
                    <a:lnTo>
                      <a:pt x="533031" y="3022600"/>
                    </a:lnTo>
                    <a:lnTo>
                      <a:pt x="532536" y="3023501"/>
                    </a:lnTo>
                    <a:lnTo>
                      <a:pt x="640969" y="3023501"/>
                    </a:lnTo>
                    <a:lnTo>
                      <a:pt x="641604" y="3022600"/>
                    </a:lnTo>
                    <a:lnTo>
                      <a:pt x="657758" y="2997200"/>
                    </a:lnTo>
                    <a:lnTo>
                      <a:pt x="664832" y="2997200"/>
                    </a:lnTo>
                    <a:lnTo>
                      <a:pt x="673049" y="2984500"/>
                    </a:lnTo>
                    <a:lnTo>
                      <a:pt x="682155" y="2971800"/>
                    </a:lnTo>
                    <a:lnTo>
                      <a:pt x="691870" y="2959100"/>
                    </a:lnTo>
                    <a:lnTo>
                      <a:pt x="733501" y="2908300"/>
                    </a:lnTo>
                    <a:lnTo>
                      <a:pt x="738212" y="2908300"/>
                    </a:lnTo>
                    <a:lnTo>
                      <a:pt x="742683" y="2895600"/>
                    </a:lnTo>
                    <a:lnTo>
                      <a:pt x="750760" y="2895600"/>
                    </a:lnTo>
                    <a:lnTo>
                      <a:pt x="755967" y="2882900"/>
                    </a:lnTo>
                    <a:lnTo>
                      <a:pt x="769061" y="2882900"/>
                    </a:lnTo>
                    <a:lnTo>
                      <a:pt x="760526" y="2895600"/>
                    </a:lnTo>
                    <a:lnTo>
                      <a:pt x="762774" y="2895600"/>
                    </a:lnTo>
                    <a:lnTo>
                      <a:pt x="750316" y="2908300"/>
                    </a:lnTo>
                    <a:lnTo>
                      <a:pt x="726605" y="2946400"/>
                    </a:lnTo>
                    <a:lnTo>
                      <a:pt x="695109" y="2984500"/>
                    </a:lnTo>
                    <a:lnTo>
                      <a:pt x="689724" y="2984500"/>
                    </a:lnTo>
                    <a:lnTo>
                      <a:pt x="686142" y="2997200"/>
                    </a:lnTo>
                    <a:lnTo>
                      <a:pt x="697623" y="2997200"/>
                    </a:lnTo>
                    <a:lnTo>
                      <a:pt x="707631" y="2984500"/>
                    </a:lnTo>
                    <a:lnTo>
                      <a:pt x="722071" y="2971800"/>
                    </a:lnTo>
                    <a:lnTo>
                      <a:pt x="729234" y="2962618"/>
                    </a:lnTo>
                    <a:lnTo>
                      <a:pt x="722693" y="2971800"/>
                    </a:lnTo>
                    <a:lnTo>
                      <a:pt x="714743" y="2984500"/>
                    </a:lnTo>
                    <a:lnTo>
                      <a:pt x="707809" y="2984500"/>
                    </a:lnTo>
                    <a:lnTo>
                      <a:pt x="685482" y="3022600"/>
                    </a:lnTo>
                    <a:lnTo>
                      <a:pt x="680770" y="3022600"/>
                    </a:lnTo>
                    <a:lnTo>
                      <a:pt x="676186" y="3035300"/>
                    </a:lnTo>
                    <a:lnTo>
                      <a:pt x="671664" y="3035300"/>
                    </a:lnTo>
                    <a:lnTo>
                      <a:pt x="667169" y="3048000"/>
                    </a:lnTo>
                    <a:lnTo>
                      <a:pt x="662698" y="3048000"/>
                    </a:lnTo>
                    <a:lnTo>
                      <a:pt x="657987" y="3060700"/>
                    </a:lnTo>
                    <a:lnTo>
                      <a:pt x="656513" y="3064383"/>
                    </a:lnTo>
                    <a:lnTo>
                      <a:pt x="666750" y="3054261"/>
                    </a:lnTo>
                    <a:lnTo>
                      <a:pt x="641045" y="3098800"/>
                    </a:lnTo>
                    <a:lnTo>
                      <a:pt x="613486" y="3136900"/>
                    </a:lnTo>
                    <a:lnTo>
                      <a:pt x="588899" y="3187700"/>
                    </a:lnTo>
                    <a:lnTo>
                      <a:pt x="578713" y="3213100"/>
                    </a:lnTo>
                    <a:lnTo>
                      <a:pt x="569544" y="3225800"/>
                    </a:lnTo>
                    <a:lnTo>
                      <a:pt x="561594" y="3251200"/>
                    </a:lnTo>
                    <a:lnTo>
                      <a:pt x="565023" y="3251200"/>
                    </a:lnTo>
                    <a:lnTo>
                      <a:pt x="570966" y="3238500"/>
                    </a:lnTo>
                    <a:lnTo>
                      <a:pt x="577405" y="3225800"/>
                    </a:lnTo>
                    <a:lnTo>
                      <a:pt x="584263" y="3213100"/>
                    </a:lnTo>
                    <a:lnTo>
                      <a:pt x="598817" y="3200400"/>
                    </a:lnTo>
                    <a:lnTo>
                      <a:pt x="602703" y="3187700"/>
                    </a:lnTo>
                    <a:lnTo>
                      <a:pt x="606729" y="3187700"/>
                    </a:lnTo>
                    <a:lnTo>
                      <a:pt x="610793" y="3175000"/>
                    </a:lnTo>
                    <a:lnTo>
                      <a:pt x="622896" y="3162300"/>
                    </a:lnTo>
                    <a:lnTo>
                      <a:pt x="630847" y="3149600"/>
                    </a:lnTo>
                    <a:lnTo>
                      <a:pt x="638594" y="3136900"/>
                    </a:lnTo>
                    <a:lnTo>
                      <a:pt x="646061" y="3124200"/>
                    </a:lnTo>
                    <a:lnTo>
                      <a:pt x="623100" y="3175000"/>
                    </a:lnTo>
                    <a:lnTo>
                      <a:pt x="617131" y="3187700"/>
                    </a:lnTo>
                    <a:lnTo>
                      <a:pt x="611492" y="3187700"/>
                    </a:lnTo>
                    <a:lnTo>
                      <a:pt x="606463" y="3200400"/>
                    </a:lnTo>
                    <a:lnTo>
                      <a:pt x="602335" y="3213100"/>
                    </a:lnTo>
                    <a:lnTo>
                      <a:pt x="596658" y="3225800"/>
                    </a:lnTo>
                    <a:lnTo>
                      <a:pt x="600557" y="3225800"/>
                    </a:lnTo>
                    <a:lnTo>
                      <a:pt x="612940" y="3200400"/>
                    </a:lnTo>
                    <a:lnTo>
                      <a:pt x="616305" y="3200400"/>
                    </a:lnTo>
                    <a:lnTo>
                      <a:pt x="621779" y="3187700"/>
                    </a:lnTo>
                    <a:lnTo>
                      <a:pt x="628853" y="3175000"/>
                    </a:lnTo>
                    <a:lnTo>
                      <a:pt x="637006" y="3162300"/>
                    </a:lnTo>
                    <a:lnTo>
                      <a:pt x="641375" y="3149600"/>
                    </a:lnTo>
                    <a:lnTo>
                      <a:pt x="645795" y="3136900"/>
                    </a:lnTo>
                    <a:lnTo>
                      <a:pt x="650316" y="3136900"/>
                    </a:lnTo>
                    <a:lnTo>
                      <a:pt x="654989" y="3124200"/>
                    </a:lnTo>
                    <a:lnTo>
                      <a:pt x="663930" y="3111500"/>
                    </a:lnTo>
                    <a:lnTo>
                      <a:pt x="672871" y="3098800"/>
                    </a:lnTo>
                    <a:lnTo>
                      <a:pt x="685495" y="3073400"/>
                    </a:lnTo>
                    <a:lnTo>
                      <a:pt x="688898" y="3060700"/>
                    </a:lnTo>
                    <a:lnTo>
                      <a:pt x="679018" y="3073400"/>
                    </a:lnTo>
                    <a:lnTo>
                      <a:pt x="651789" y="3111500"/>
                    </a:lnTo>
                    <a:lnTo>
                      <a:pt x="675525" y="3073400"/>
                    </a:lnTo>
                    <a:lnTo>
                      <a:pt x="702729" y="3035300"/>
                    </a:lnTo>
                    <a:lnTo>
                      <a:pt x="722680" y="3009900"/>
                    </a:lnTo>
                    <a:lnTo>
                      <a:pt x="732663" y="2997200"/>
                    </a:lnTo>
                    <a:lnTo>
                      <a:pt x="764552" y="2946400"/>
                    </a:lnTo>
                    <a:lnTo>
                      <a:pt x="797648" y="2908300"/>
                    </a:lnTo>
                    <a:lnTo>
                      <a:pt x="792365" y="2921000"/>
                    </a:lnTo>
                    <a:lnTo>
                      <a:pt x="787819" y="2921000"/>
                    </a:lnTo>
                    <a:lnTo>
                      <a:pt x="783907" y="2933700"/>
                    </a:lnTo>
                    <a:lnTo>
                      <a:pt x="776389" y="2946400"/>
                    </a:lnTo>
                    <a:lnTo>
                      <a:pt x="773468" y="2946400"/>
                    </a:lnTo>
                    <a:lnTo>
                      <a:pt x="767537" y="2959100"/>
                    </a:lnTo>
                    <a:lnTo>
                      <a:pt x="779272" y="2959100"/>
                    </a:lnTo>
                    <a:lnTo>
                      <a:pt x="774141" y="2971800"/>
                    </a:lnTo>
                    <a:lnTo>
                      <a:pt x="782421" y="2959100"/>
                    </a:lnTo>
                    <a:lnTo>
                      <a:pt x="789457" y="2946400"/>
                    </a:lnTo>
                    <a:lnTo>
                      <a:pt x="795439" y="2933700"/>
                    </a:lnTo>
                    <a:lnTo>
                      <a:pt x="804900" y="2921000"/>
                    </a:lnTo>
                    <a:lnTo>
                      <a:pt x="808418" y="2921000"/>
                    </a:lnTo>
                    <a:lnTo>
                      <a:pt x="811199" y="2908300"/>
                    </a:lnTo>
                    <a:lnTo>
                      <a:pt x="813358" y="2908300"/>
                    </a:lnTo>
                    <a:lnTo>
                      <a:pt x="818349" y="2895600"/>
                    </a:lnTo>
                    <a:lnTo>
                      <a:pt x="817753" y="2895600"/>
                    </a:lnTo>
                    <a:lnTo>
                      <a:pt x="820775" y="2882900"/>
                    </a:lnTo>
                    <a:lnTo>
                      <a:pt x="851801" y="2857500"/>
                    </a:lnTo>
                    <a:lnTo>
                      <a:pt x="852360" y="2857030"/>
                    </a:lnTo>
                    <a:lnTo>
                      <a:pt x="878090" y="2819400"/>
                    </a:lnTo>
                    <a:lnTo>
                      <a:pt x="906983" y="2794000"/>
                    </a:lnTo>
                    <a:lnTo>
                      <a:pt x="938415" y="2768600"/>
                    </a:lnTo>
                    <a:lnTo>
                      <a:pt x="949642" y="2755900"/>
                    </a:lnTo>
                    <a:lnTo>
                      <a:pt x="972083" y="2730500"/>
                    </a:lnTo>
                    <a:lnTo>
                      <a:pt x="1007529" y="2705100"/>
                    </a:lnTo>
                    <a:lnTo>
                      <a:pt x="1044321" y="2667000"/>
                    </a:lnTo>
                    <a:lnTo>
                      <a:pt x="1157744" y="2590800"/>
                    </a:lnTo>
                    <a:lnTo>
                      <a:pt x="1194866" y="2565362"/>
                    </a:lnTo>
                    <a:lnTo>
                      <a:pt x="1230579" y="2540000"/>
                    </a:lnTo>
                    <a:lnTo>
                      <a:pt x="1277531" y="2504186"/>
                    </a:lnTo>
                    <a:lnTo>
                      <a:pt x="1249553" y="2514600"/>
                    </a:lnTo>
                    <a:lnTo>
                      <a:pt x="1222629" y="2540000"/>
                    </a:lnTo>
                    <a:lnTo>
                      <a:pt x="1197013" y="2552700"/>
                    </a:lnTo>
                    <a:lnTo>
                      <a:pt x="1173657" y="2552700"/>
                    </a:lnTo>
                    <a:lnTo>
                      <a:pt x="1161846" y="2565400"/>
                    </a:lnTo>
                    <a:lnTo>
                      <a:pt x="1127099" y="2603500"/>
                    </a:lnTo>
                    <a:lnTo>
                      <a:pt x="1102410" y="2616200"/>
                    </a:lnTo>
                    <a:lnTo>
                      <a:pt x="1073188" y="2641600"/>
                    </a:lnTo>
                    <a:lnTo>
                      <a:pt x="1041781" y="2667000"/>
                    </a:lnTo>
                    <a:lnTo>
                      <a:pt x="995553" y="2705100"/>
                    </a:lnTo>
                    <a:lnTo>
                      <a:pt x="981468" y="2717800"/>
                    </a:lnTo>
                    <a:lnTo>
                      <a:pt x="968413" y="2730500"/>
                    </a:lnTo>
                    <a:lnTo>
                      <a:pt x="956551" y="2730500"/>
                    </a:lnTo>
                    <a:lnTo>
                      <a:pt x="946340" y="2743200"/>
                    </a:lnTo>
                    <a:lnTo>
                      <a:pt x="938936" y="2743200"/>
                    </a:lnTo>
                    <a:lnTo>
                      <a:pt x="975715" y="2705100"/>
                    </a:lnTo>
                    <a:lnTo>
                      <a:pt x="1017435" y="2667000"/>
                    </a:lnTo>
                    <a:lnTo>
                      <a:pt x="1053058" y="2641600"/>
                    </a:lnTo>
                    <a:lnTo>
                      <a:pt x="1083818" y="2616200"/>
                    </a:lnTo>
                    <a:lnTo>
                      <a:pt x="1111427" y="2590800"/>
                    </a:lnTo>
                    <a:lnTo>
                      <a:pt x="1137513" y="2565400"/>
                    </a:lnTo>
                    <a:lnTo>
                      <a:pt x="1163955" y="2552700"/>
                    </a:lnTo>
                    <a:lnTo>
                      <a:pt x="1192695" y="2527300"/>
                    </a:lnTo>
                    <a:lnTo>
                      <a:pt x="1195133" y="2527300"/>
                    </a:lnTo>
                    <a:lnTo>
                      <a:pt x="1202804" y="2514600"/>
                    </a:lnTo>
                    <a:lnTo>
                      <a:pt x="1215212" y="2501900"/>
                    </a:lnTo>
                    <a:lnTo>
                      <a:pt x="1231849" y="2501900"/>
                    </a:lnTo>
                    <a:lnTo>
                      <a:pt x="1234389" y="2489200"/>
                    </a:lnTo>
                    <a:lnTo>
                      <a:pt x="1247927" y="2489200"/>
                    </a:lnTo>
                    <a:lnTo>
                      <a:pt x="1255991" y="2476500"/>
                    </a:lnTo>
                    <a:lnTo>
                      <a:pt x="1264399" y="2476500"/>
                    </a:lnTo>
                    <a:lnTo>
                      <a:pt x="1288237" y="2463800"/>
                    </a:lnTo>
                    <a:lnTo>
                      <a:pt x="1317625" y="2451100"/>
                    </a:lnTo>
                    <a:lnTo>
                      <a:pt x="1436712" y="2374900"/>
                    </a:lnTo>
                    <a:lnTo>
                      <a:pt x="1432026" y="2362200"/>
                    </a:lnTo>
                    <a:lnTo>
                      <a:pt x="1427365" y="2336800"/>
                    </a:lnTo>
                    <a:lnTo>
                      <a:pt x="1422882" y="2324100"/>
                    </a:lnTo>
                    <a:lnTo>
                      <a:pt x="1418666" y="2298700"/>
                    </a:lnTo>
                    <a:lnTo>
                      <a:pt x="1412608" y="2273300"/>
                    </a:lnTo>
                    <a:lnTo>
                      <a:pt x="1409966" y="2247900"/>
                    </a:lnTo>
                    <a:lnTo>
                      <a:pt x="1414957" y="2247900"/>
                    </a:lnTo>
                    <a:lnTo>
                      <a:pt x="1418590" y="2260600"/>
                    </a:lnTo>
                    <a:lnTo>
                      <a:pt x="1422031" y="2273300"/>
                    </a:lnTo>
                    <a:lnTo>
                      <a:pt x="1424571" y="2286000"/>
                    </a:lnTo>
                    <a:lnTo>
                      <a:pt x="1417904" y="2247900"/>
                    </a:lnTo>
                    <a:lnTo>
                      <a:pt x="1404556" y="2171700"/>
                    </a:lnTo>
                    <a:lnTo>
                      <a:pt x="1402334" y="2159000"/>
                    </a:lnTo>
                    <a:lnTo>
                      <a:pt x="1398473" y="2133600"/>
                    </a:lnTo>
                    <a:lnTo>
                      <a:pt x="1394587" y="2120900"/>
                    </a:lnTo>
                    <a:lnTo>
                      <a:pt x="1390675" y="2095500"/>
                    </a:lnTo>
                    <a:lnTo>
                      <a:pt x="1386700" y="2082800"/>
                    </a:lnTo>
                    <a:lnTo>
                      <a:pt x="1354912" y="1917700"/>
                    </a:lnTo>
                    <a:lnTo>
                      <a:pt x="1351089" y="1905000"/>
                    </a:lnTo>
                    <a:lnTo>
                      <a:pt x="1347317" y="1879600"/>
                    </a:lnTo>
                    <a:lnTo>
                      <a:pt x="1343634" y="1854200"/>
                    </a:lnTo>
                    <a:lnTo>
                      <a:pt x="1340078" y="1841500"/>
                    </a:lnTo>
                    <a:lnTo>
                      <a:pt x="1336598" y="1816100"/>
                    </a:lnTo>
                    <a:lnTo>
                      <a:pt x="1333271" y="1803400"/>
                    </a:lnTo>
                    <a:lnTo>
                      <a:pt x="1330109" y="1778000"/>
                    </a:lnTo>
                    <a:lnTo>
                      <a:pt x="1327124" y="1765300"/>
                    </a:lnTo>
                    <a:lnTo>
                      <a:pt x="1324927" y="1739900"/>
                    </a:lnTo>
                    <a:lnTo>
                      <a:pt x="1322908" y="1714500"/>
                    </a:lnTo>
                    <a:lnTo>
                      <a:pt x="1321117" y="1701800"/>
                    </a:lnTo>
                    <a:lnTo>
                      <a:pt x="1318399" y="1651000"/>
                    </a:lnTo>
                    <a:lnTo>
                      <a:pt x="1316799" y="1600200"/>
                    </a:lnTo>
                    <a:lnTo>
                      <a:pt x="1316697" y="1587500"/>
                    </a:lnTo>
                    <a:lnTo>
                      <a:pt x="1318196" y="1574800"/>
                    </a:lnTo>
                    <a:lnTo>
                      <a:pt x="1319428" y="1574800"/>
                    </a:lnTo>
                    <a:lnTo>
                      <a:pt x="1320393" y="1562100"/>
                    </a:lnTo>
                    <a:lnTo>
                      <a:pt x="1321168" y="1549400"/>
                    </a:lnTo>
                    <a:lnTo>
                      <a:pt x="1322857" y="1524000"/>
                    </a:lnTo>
                    <a:lnTo>
                      <a:pt x="1323619" y="1498600"/>
                    </a:lnTo>
                    <a:lnTo>
                      <a:pt x="1324305" y="1485900"/>
                    </a:lnTo>
                    <a:lnTo>
                      <a:pt x="1326032" y="1460500"/>
                    </a:lnTo>
                    <a:lnTo>
                      <a:pt x="1327810" y="1435100"/>
                    </a:lnTo>
                    <a:lnTo>
                      <a:pt x="1329474" y="1435100"/>
                    </a:lnTo>
                    <a:lnTo>
                      <a:pt x="1330871" y="1447800"/>
                    </a:lnTo>
                    <a:lnTo>
                      <a:pt x="1331175" y="1435100"/>
                    </a:lnTo>
                    <a:lnTo>
                      <a:pt x="1332420" y="1384300"/>
                    </a:lnTo>
                    <a:lnTo>
                      <a:pt x="1335455" y="1295400"/>
                    </a:lnTo>
                    <a:lnTo>
                      <a:pt x="1336522" y="1257300"/>
                    </a:lnTo>
                    <a:lnTo>
                      <a:pt x="1339799" y="1181100"/>
                    </a:lnTo>
                    <a:lnTo>
                      <a:pt x="1345882" y="1117600"/>
                    </a:lnTo>
                    <a:lnTo>
                      <a:pt x="1348384" y="1117600"/>
                    </a:lnTo>
                    <a:lnTo>
                      <a:pt x="1351407" y="1104900"/>
                    </a:lnTo>
                    <a:lnTo>
                      <a:pt x="1354785" y="1092200"/>
                    </a:lnTo>
                    <a:lnTo>
                      <a:pt x="1358417" y="1079500"/>
                    </a:lnTo>
                    <a:lnTo>
                      <a:pt x="1360297" y="1066800"/>
                    </a:lnTo>
                    <a:lnTo>
                      <a:pt x="1364119" y="1054100"/>
                    </a:lnTo>
                    <a:lnTo>
                      <a:pt x="1366215" y="1041400"/>
                    </a:lnTo>
                    <a:lnTo>
                      <a:pt x="1375384" y="1016000"/>
                    </a:lnTo>
                    <a:lnTo>
                      <a:pt x="1383423" y="977900"/>
                    </a:lnTo>
                    <a:lnTo>
                      <a:pt x="1385925" y="977900"/>
                    </a:lnTo>
                    <a:lnTo>
                      <a:pt x="1388579" y="965200"/>
                    </a:lnTo>
                    <a:lnTo>
                      <a:pt x="1392974" y="965200"/>
                    </a:lnTo>
                    <a:lnTo>
                      <a:pt x="1391183" y="977900"/>
                    </a:lnTo>
                    <a:lnTo>
                      <a:pt x="1393952" y="965200"/>
                    </a:lnTo>
                    <a:lnTo>
                      <a:pt x="1405039" y="914400"/>
                    </a:lnTo>
                    <a:lnTo>
                      <a:pt x="1422565" y="850900"/>
                    </a:lnTo>
                    <a:lnTo>
                      <a:pt x="1430794" y="825500"/>
                    </a:lnTo>
                    <a:lnTo>
                      <a:pt x="1435188" y="825500"/>
                    </a:lnTo>
                    <a:lnTo>
                      <a:pt x="1439672" y="812800"/>
                    </a:lnTo>
                    <a:lnTo>
                      <a:pt x="1448968" y="800100"/>
                    </a:lnTo>
                    <a:lnTo>
                      <a:pt x="1453743" y="787400"/>
                    </a:lnTo>
                    <a:lnTo>
                      <a:pt x="1459293" y="774700"/>
                    </a:lnTo>
                    <a:lnTo>
                      <a:pt x="1487678" y="723900"/>
                    </a:lnTo>
                    <a:lnTo>
                      <a:pt x="1494040" y="711200"/>
                    </a:lnTo>
                    <a:lnTo>
                      <a:pt x="1524647" y="660400"/>
                    </a:lnTo>
                    <a:lnTo>
                      <a:pt x="1531353" y="660400"/>
                    </a:lnTo>
                    <a:lnTo>
                      <a:pt x="1555991" y="622300"/>
                    </a:lnTo>
                    <a:lnTo>
                      <a:pt x="1561465" y="622300"/>
                    </a:lnTo>
                    <a:lnTo>
                      <a:pt x="1566621" y="609600"/>
                    </a:lnTo>
                    <a:lnTo>
                      <a:pt x="1575866" y="609600"/>
                    </a:lnTo>
                    <a:lnTo>
                      <a:pt x="1581873" y="596900"/>
                    </a:lnTo>
                    <a:lnTo>
                      <a:pt x="1590306" y="596900"/>
                    </a:lnTo>
                    <a:lnTo>
                      <a:pt x="1608988" y="571500"/>
                    </a:lnTo>
                    <a:lnTo>
                      <a:pt x="1614309" y="558800"/>
                    </a:lnTo>
                    <a:lnTo>
                      <a:pt x="1619631" y="546100"/>
                    </a:lnTo>
                    <a:lnTo>
                      <a:pt x="1625523" y="546100"/>
                    </a:lnTo>
                    <a:lnTo>
                      <a:pt x="1629943" y="533400"/>
                    </a:lnTo>
                    <a:lnTo>
                      <a:pt x="1632559" y="533400"/>
                    </a:lnTo>
                    <a:lnTo>
                      <a:pt x="1635975" y="520700"/>
                    </a:lnTo>
                    <a:lnTo>
                      <a:pt x="1640611" y="520700"/>
                    </a:lnTo>
                    <a:lnTo>
                      <a:pt x="1646859" y="508000"/>
                    </a:lnTo>
                    <a:lnTo>
                      <a:pt x="1655165" y="508000"/>
                    </a:lnTo>
                    <a:lnTo>
                      <a:pt x="1660194" y="495300"/>
                    </a:lnTo>
                    <a:lnTo>
                      <a:pt x="1665897" y="495300"/>
                    </a:lnTo>
                    <a:lnTo>
                      <a:pt x="1669973" y="482600"/>
                    </a:lnTo>
                    <a:lnTo>
                      <a:pt x="1679562" y="482600"/>
                    </a:lnTo>
                    <a:lnTo>
                      <a:pt x="1697367" y="457200"/>
                    </a:lnTo>
                    <a:lnTo>
                      <a:pt x="1696961" y="463575"/>
                    </a:lnTo>
                    <a:lnTo>
                      <a:pt x="1702536" y="457200"/>
                    </a:lnTo>
                    <a:lnTo>
                      <a:pt x="1714741" y="457200"/>
                    </a:lnTo>
                    <a:lnTo>
                      <a:pt x="1727809" y="444500"/>
                    </a:lnTo>
                    <a:lnTo>
                      <a:pt x="1732330" y="431800"/>
                    </a:lnTo>
                    <a:lnTo>
                      <a:pt x="1741652" y="431800"/>
                    </a:lnTo>
                    <a:lnTo>
                      <a:pt x="1756676" y="419100"/>
                    </a:lnTo>
                    <a:lnTo>
                      <a:pt x="1787499" y="393700"/>
                    </a:lnTo>
                    <a:lnTo>
                      <a:pt x="1795208" y="381000"/>
                    </a:lnTo>
                    <a:lnTo>
                      <a:pt x="1803095" y="381000"/>
                    </a:lnTo>
                    <a:lnTo>
                      <a:pt x="1811070" y="368300"/>
                    </a:lnTo>
                    <a:lnTo>
                      <a:pt x="1818995" y="368300"/>
                    </a:lnTo>
                    <a:lnTo>
                      <a:pt x="1849208" y="342900"/>
                    </a:lnTo>
                    <a:lnTo>
                      <a:pt x="1854034" y="334225"/>
                    </a:lnTo>
                    <a:lnTo>
                      <a:pt x="1842604" y="342900"/>
                    </a:lnTo>
                    <a:lnTo>
                      <a:pt x="1829930" y="342900"/>
                    </a:lnTo>
                    <a:lnTo>
                      <a:pt x="1812188" y="355600"/>
                    </a:lnTo>
                    <a:lnTo>
                      <a:pt x="1806155" y="368300"/>
                    </a:lnTo>
                    <a:lnTo>
                      <a:pt x="1799996" y="368300"/>
                    </a:lnTo>
                    <a:lnTo>
                      <a:pt x="1809165" y="355600"/>
                    </a:lnTo>
                    <a:lnTo>
                      <a:pt x="1820062" y="342900"/>
                    </a:lnTo>
                    <a:lnTo>
                      <a:pt x="1832559" y="330200"/>
                    </a:lnTo>
                    <a:lnTo>
                      <a:pt x="1846516" y="317500"/>
                    </a:lnTo>
                    <a:lnTo>
                      <a:pt x="1862277" y="317500"/>
                    </a:lnTo>
                    <a:lnTo>
                      <a:pt x="1879434" y="304800"/>
                    </a:lnTo>
                    <a:lnTo>
                      <a:pt x="1897748" y="292100"/>
                    </a:lnTo>
                    <a:lnTo>
                      <a:pt x="1916976" y="279400"/>
                    </a:lnTo>
                    <a:lnTo>
                      <a:pt x="1927250" y="266700"/>
                    </a:lnTo>
                    <a:lnTo>
                      <a:pt x="1937702" y="266700"/>
                    </a:lnTo>
                    <a:lnTo>
                      <a:pt x="1948319" y="254000"/>
                    </a:lnTo>
                    <a:lnTo>
                      <a:pt x="1959076" y="254000"/>
                    </a:lnTo>
                    <a:lnTo>
                      <a:pt x="1978837" y="242506"/>
                    </a:lnTo>
                    <a:lnTo>
                      <a:pt x="1971357" y="254000"/>
                    </a:lnTo>
                    <a:lnTo>
                      <a:pt x="1965223" y="254000"/>
                    </a:lnTo>
                    <a:lnTo>
                      <a:pt x="1958378" y="266700"/>
                    </a:lnTo>
                    <a:lnTo>
                      <a:pt x="1966493" y="266700"/>
                    </a:lnTo>
                    <a:lnTo>
                      <a:pt x="1974303" y="254000"/>
                    </a:lnTo>
                    <a:lnTo>
                      <a:pt x="1997608" y="254000"/>
                    </a:lnTo>
                    <a:lnTo>
                      <a:pt x="2003018" y="241300"/>
                    </a:lnTo>
                    <a:lnTo>
                      <a:pt x="2019630" y="241300"/>
                    </a:lnTo>
                    <a:lnTo>
                      <a:pt x="2035987" y="228600"/>
                    </a:lnTo>
                    <a:lnTo>
                      <a:pt x="2050961" y="228600"/>
                    </a:lnTo>
                    <a:lnTo>
                      <a:pt x="2063445" y="215900"/>
                    </a:lnTo>
                    <a:lnTo>
                      <a:pt x="2073833" y="215900"/>
                    </a:lnTo>
                    <a:lnTo>
                      <a:pt x="2064029" y="228600"/>
                    </a:lnTo>
                    <a:lnTo>
                      <a:pt x="2118347" y="203200"/>
                    </a:lnTo>
                    <a:lnTo>
                      <a:pt x="2170303" y="190500"/>
                    </a:lnTo>
                    <a:lnTo>
                      <a:pt x="2220239" y="165100"/>
                    </a:lnTo>
                    <a:lnTo>
                      <a:pt x="2268474" y="152400"/>
                    </a:lnTo>
                    <a:lnTo>
                      <a:pt x="2315324" y="152400"/>
                    </a:lnTo>
                    <a:lnTo>
                      <a:pt x="2406231" y="127000"/>
                    </a:lnTo>
                    <a:lnTo>
                      <a:pt x="2465019" y="127000"/>
                    </a:lnTo>
                    <a:lnTo>
                      <a:pt x="2504287" y="114300"/>
                    </a:lnTo>
                    <a:lnTo>
                      <a:pt x="2734957" y="114300"/>
                    </a:lnTo>
                    <a:lnTo>
                      <a:pt x="2952369" y="165100"/>
                    </a:lnTo>
                    <a:lnTo>
                      <a:pt x="2995841" y="190500"/>
                    </a:lnTo>
                    <a:lnTo>
                      <a:pt x="3038818" y="203200"/>
                    </a:lnTo>
                    <a:lnTo>
                      <a:pt x="3081083" y="228600"/>
                    </a:lnTo>
                    <a:lnTo>
                      <a:pt x="3122472" y="241300"/>
                    </a:lnTo>
                    <a:lnTo>
                      <a:pt x="3162770" y="266700"/>
                    </a:lnTo>
                    <a:lnTo>
                      <a:pt x="3211385" y="292100"/>
                    </a:lnTo>
                    <a:lnTo>
                      <a:pt x="3257778" y="317500"/>
                    </a:lnTo>
                    <a:lnTo>
                      <a:pt x="3301733" y="355600"/>
                    </a:lnTo>
                    <a:lnTo>
                      <a:pt x="3343033" y="381000"/>
                    </a:lnTo>
                    <a:lnTo>
                      <a:pt x="3352977" y="393700"/>
                    </a:lnTo>
                    <a:lnTo>
                      <a:pt x="3362807" y="406400"/>
                    </a:lnTo>
                    <a:lnTo>
                      <a:pt x="3372459" y="406400"/>
                    </a:lnTo>
                    <a:lnTo>
                      <a:pt x="3381883" y="419100"/>
                    </a:lnTo>
                    <a:lnTo>
                      <a:pt x="3454158" y="482600"/>
                    </a:lnTo>
                    <a:lnTo>
                      <a:pt x="3462502" y="495300"/>
                    </a:lnTo>
                    <a:lnTo>
                      <a:pt x="3465944" y="495300"/>
                    </a:lnTo>
                    <a:lnTo>
                      <a:pt x="3470529" y="495300"/>
                    </a:lnTo>
                    <a:lnTo>
                      <a:pt x="3473437" y="500011"/>
                    </a:lnTo>
                    <a:lnTo>
                      <a:pt x="3465944" y="495300"/>
                    </a:lnTo>
                    <a:lnTo>
                      <a:pt x="3478263" y="508000"/>
                    </a:lnTo>
                    <a:lnTo>
                      <a:pt x="3490671" y="520700"/>
                    </a:lnTo>
                    <a:lnTo>
                      <a:pt x="3503003" y="520700"/>
                    </a:lnTo>
                    <a:lnTo>
                      <a:pt x="3515093" y="533400"/>
                    </a:lnTo>
                    <a:lnTo>
                      <a:pt x="3550678" y="571500"/>
                    </a:lnTo>
                    <a:lnTo>
                      <a:pt x="3562185" y="584200"/>
                    </a:lnTo>
                    <a:lnTo>
                      <a:pt x="3575901" y="609600"/>
                    </a:lnTo>
                    <a:lnTo>
                      <a:pt x="3582365" y="609600"/>
                    </a:lnTo>
                    <a:lnTo>
                      <a:pt x="3584435" y="622300"/>
                    </a:lnTo>
                    <a:lnTo>
                      <a:pt x="3585006" y="622300"/>
                    </a:lnTo>
                    <a:lnTo>
                      <a:pt x="3586962" y="635000"/>
                    </a:lnTo>
                    <a:lnTo>
                      <a:pt x="3592817" y="647700"/>
                    </a:lnTo>
                    <a:lnTo>
                      <a:pt x="3605326" y="660400"/>
                    </a:lnTo>
                    <a:lnTo>
                      <a:pt x="3627234" y="685800"/>
                    </a:lnTo>
                    <a:lnTo>
                      <a:pt x="3620300" y="685800"/>
                    </a:lnTo>
                    <a:lnTo>
                      <a:pt x="3612032" y="673100"/>
                    </a:lnTo>
                    <a:lnTo>
                      <a:pt x="3602596" y="660400"/>
                    </a:lnTo>
                    <a:lnTo>
                      <a:pt x="3592182" y="647700"/>
                    </a:lnTo>
                    <a:lnTo>
                      <a:pt x="3580790" y="635000"/>
                    </a:lnTo>
                    <a:lnTo>
                      <a:pt x="3567861" y="622300"/>
                    </a:lnTo>
                    <a:lnTo>
                      <a:pt x="3539744" y="584200"/>
                    </a:lnTo>
                    <a:lnTo>
                      <a:pt x="3507740" y="546100"/>
                    </a:lnTo>
                    <a:lnTo>
                      <a:pt x="3473056" y="520700"/>
                    </a:lnTo>
                    <a:lnTo>
                      <a:pt x="3436721" y="482600"/>
                    </a:lnTo>
                    <a:lnTo>
                      <a:pt x="3399790" y="444500"/>
                    </a:lnTo>
                    <a:lnTo>
                      <a:pt x="3435362" y="482600"/>
                    </a:lnTo>
                    <a:lnTo>
                      <a:pt x="3439122" y="495300"/>
                    </a:lnTo>
                    <a:lnTo>
                      <a:pt x="3439414" y="495300"/>
                    </a:lnTo>
                    <a:lnTo>
                      <a:pt x="3444062" y="508000"/>
                    </a:lnTo>
                    <a:lnTo>
                      <a:pt x="3457829" y="520700"/>
                    </a:lnTo>
                    <a:lnTo>
                      <a:pt x="3486785" y="546100"/>
                    </a:lnTo>
                    <a:lnTo>
                      <a:pt x="3515868" y="584200"/>
                    </a:lnTo>
                    <a:lnTo>
                      <a:pt x="3530790" y="596900"/>
                    </a:lnTo>
                    <a:lnTo>
                      <a:pt x="3574034" y="647700"/>
                    </a:lnTo>
                    <a:lnTo>
                      <a:pt x="3601694" y="685800"/>
                    </a:lnTo>
                    <a:lnTo>
                      <a:pt x="3627958" y="723900"/>
                    </a:lnTo>
                    <a:lnTo>
                      <a:pt x="3652736" y="774700"/>
                    </a:lnTo>
                    <a:lnTo>
                      <a:pt x="3675951" y="812800"/>
                    </a:lnTo>
                    <a:lnTo>
                      <a:pt x="3696627" y="838200"/>
                    </a:lnTo>
                    <a:lnTo>
                      <a:pt x="3706685" y="863600"/>
                    </a:lnTo>
                    <a:lnTo>
                      <a:pt x="3715664" y="876300"/>
                    </a:lnTo>
                    <a:lnTo>
                      <a:pt x="3720071" y="889000"/>
                    </a:lnTo>
                    <a:lnTo>
                      <a:pt x="3724402" y="889000"/>
                    </a:lnTo>
                    <a:lnTo>
                      <a:pt x="3728694" y="901700"/>
                    </a:lnTo>
                    <a:lnTo>
                      <a:pt x="3732923" y="914400"/>
                    </a:lnTo>
                    <a:lnTo>
                      <a:pt x="3749992" y="952500"/>
                    </a:lnTo>
                    <a:lnTo>
                      <a:pt x="3754488" y="965200"/>
                    </a:lnTo>
                    <a:lnTo>
                      <a:pt x="3753193" y="965200"/>
                    </a:lnTo>
                    <a:lnTo>
                      <a:pt x="3760686" y="990600"/>
                    </a:lnTo>
                    <a:lnTo>
                      <a:pt x="3766375" y="1016000"/>
                    </a:lnTo>
                    <a:lnTo>
                      <a:pt x="3770579" y="1028700"/>
                    </a:lnTo>
                    <a:lnTo>
                      <a:pt x="3773589" y="1041400"/>
                    </a:lnTo>
                    <a:lnTo>
                      <a:pt x="3776154" y="1054100"/>
                    </a:lnTo>
                    <a:lnTo>
                      <a:pt x="3772674" y="1054100"/>
                    </a:lnTo>
                    <a:lnTo>
                      <a:pt x="3784447" y="1104900"/>
                    </a:lnTo>
                    <a:lnTo>
                      <a:pt x="3794849" y="1143000"/>
                    </a:lnTo>
                    <a:lnTo>
                      <a:pt x="3803789" y="1193800"/>
                    </a:lnTo>
                    <a:lnTo>
                      <a:pt x="3811130" y="1244600"/>
                    </a:lnTo>
                    <a:lnTo>
                      <a:pt x="3816769" y="1295400"/>
                    </a:lnTo>
                    <a:lnTo>
                      <a:pt x="3820604" y="1333500"/>
                    </a:lnTo>
                    <a:lnTo>
                      <a:pt x="3823398" y="1397000"/>
                    </a:lnTo>
                    <a:lnTo>
                      <a:pt x="3824605" y="1447800"/>
                    </a:lnTo>
                    <a:lnTo>
                      <a:pt x="3824440" y="1498600"/>
                    </a:lnTo>
                    <a:lnTo>
                      <a:pt x="3823081" y="1562100"/>
                    </a:lnTo>
                    <a:lnTo>
                      <a:pt x="3820680" y="1600200"/>
                    </a:lnTo>
                    <a:lnTo>
                      <a:pt x="3821646" y="1600200"/>
                    </a:lnTo>
                    <a:lnTo>
                      <a:pt x="3822585" y="1587500"/>
                    </a:lnTo>
                    <a:lnTo>
                      <a:pt x="3823424" y="1574800"/>
                    </a:lnTo>
                    <a:lnTo>
                      <a:pt x="3824059" y="1574800"/>
                    </a:lnTo>
                    <a:lnTo>
                      <a:pt x="3825671" y="1549400"/>
                    </a:lnTo>
                    <a:lnTo>
                      <a:pt x="3826662" y="1536700"/>
                    </a:lnTo>
                    <a:lnTo>
                      <a:pt x="3827462" y="1536700"/>
                    </a:lnTo>
                    <a:lnTo>
                      <a:pt x="3829570" y="1524000"/>
                    </a:lnTo>
                    <a:lnTo>
                      <a:pt x="3830536" y="1524000"/>
                    </a:lnTo>
                    <a:lnTo>
                      <a:pt x="3832796" y="1549400"/>
                    </a:lnTo>
                    <a:lnTo>
                      <a:pt x="3834092" y="1562100"/>
                    </a:lnTo>
                    <a:lnTo>
                      <a:pt x="3837178" y="1549400"/>
                    </a:lnTo>
                    <a:lnTo>
                      <a:pt x="3838397" y="1536700"/>
                    </a:lnTo>
                    <a:lnTo>
                      <a:pt x="3839895" y="1524000"/>
                    </a:lnTo>
                    <a:lnTo>
                      <a:pt x="3842359" y="1511300"/>
                    </a:lnTo>
                    <a:lnTo>
                      <a:pt x="3842804" y="1498600"/>
                    </a:lnTo>
                    <a:lnTo>
                      <a:pt x="3843159" y="1485900"/>
                    </a:lnTo>
                    <a:lnTo>
                      <a:pt x="3843807" y="1473200"/>
                    </a:lnTo>
                    <a:lnTo>
                      <a:pt x="3844493" y="1498600"/>
                    </a:lnTo>
                    <a:lnTo>
                      <a:pt x="3844417" y="1511300"/>
                    </a:lnTo>
                    <a:lnTo>
                      <a:pt x="3844137" y="1511300"/>
                    </a:lnTo>
                    <a:lnTo>
                      <a:pt x="3843388" y="1536700"/>
                    </a:lnTo>
                    <a:lnTo>
                      <a:pt x="3842562" y="1549400"/>
                    </a:lnTo>
                    <a:lnTo>
                      <a:pt x="3841470" y="1574800"/>
                    </a:lnTo>
                    <a:lnTo>
                      <a:pt x="3835158" y="1625600"/>
                    </a:lnTo>
                    <a:lnTo>
                      <a:pt x="3824757" y="1701800"/>
                    </a:lnTo>
                    <a:lnTo>
                      <a:pt x="3810177" y="1765300"/>
                    </a:lnTo>
                    <a:lnTo>
                      <a:pt x="3807498" y="1778000"/>
                    </a:lnTo>
                    <a:lnTo>
                      <a:pt x="3804729" y="1790700"/>
                    </a:lnTo>
                    <a:lnTo>
                      <a:pt x="3809504" y="1765300"/>
                    </a:lnTo>
                    <a:lnTo>
                      <a:pt x="3807510" y="1765300"/>
                    </a:lnTo>
                    <a:lnTo>
                      <a:pt x="3801580" y="1778000"/>
                    </a:lnTo>
                    <a:lnTo>
                      <a:pt x="3794582" y="1790700"/>
                    </a:lnTo>
                    <a:lnTo>
                      <a:pt x="3791369" y="1790700"/>
                    </a:lnTo>
                    <a:lnTo>
                      <a:pt x="3789159" y="1803400"/>
                    </a:lnTo>
                    <a:lnTo>
                      <a:pt x="3788372" y="1803400"/>
                    </a:lnTo>
                    <a:lnTo>
                      <a:pt x="3789413" y="1790700"/>
                    </a:lnTo>
                    <a:lnTo>
                      <a:pt x="3797401" y="1752600"/>
                    </a:lnTo>
                    <a:lnTo>
                      <a:pt x="3804932" y="1727200"/>
                    </a:lnTo>
                    <a:lnTo>
                      <a:pt x="3809365" y="1701800"/>
                    </a:lnTo>
                    <a:lnTo>
                      <a:pt x="3813873" y="1689100"/>
                    </a:lnTo>
                    <a:lnTo>
                      <a:pt x="3810444" y="1689100"/>
                    </a:lnTo>
                    <a:lnTo>
                      <a:pt x="3807409" y="1701800"/>
                    </a:lnTo>
                    <a:lnTo>
                      <a:pt x="3804602" y="1714500"/>
                    </a:lnTo>
                    <a:lnTo>
                      <a:pt x="3798913" y="1727200"/>
                    </a:lnTo>
                    <a:lnTo>
                      <a:pt x="3796004" y="1739900"/>
                    </a:lnTo>
                    <a:lnTo>
                      <a:pt x="3793134" y="1765300"/>
                    </a:lnTo>
                    <a:lnTo>
                      <a:pt x="3790213" y="1778000"/>
                    </a:lnTo>
                    <a:lnTo>
                      <a:pt x="3786784" y="1790700"/>
                    </a:lnTo>
                    <a:lnTo>
                      <a:pt x="3782822" y="1803400"/>
                    </a:lnTo>
                    <a:lnTo>
                      <a:pt x="3774008" y="1841500"/>
                    </a:lnTo>
                    <a:lnTo>
                      <a:pt x="3771354" y="1854200"/>
                    </a:lnTo>
                    <a:lnTo>
                      <a:pt x="3768420" y="1866900"/>
                    </a:lnTo>
                    <a:lnTo>
                      <a:pt x="3762133" y="1879600"/>
                    </a:lnTo>
                    <a:lnTo>
                      <a:pt x="3755453" y="1905000"/>
                    </a:lnTo>
                    <a:lnTo>
                      <a:pt x="3751821" y="1917700"/>
                    </a:lnTo>
                    <a:lnTo>
                      <a:pt x="3747643" y="1917700"/>
                    </a:lnTo>
                    <a:lnTo>
                      <a:pt x="3751262" y="1905000"/>
                    </a:lnTo>
                    <a:lnTo>
                      <a:pt x="3754818" y="1892300"/>
                    </a:lnTo>
                    <a:lnTo>
                      <a:pt x="3758514" y="1879600"/>
                    </a:lnTo>
                    <a:lnTo>
                      <a:pt x="3766680" y="1854200"/>
                    </a:lnTo>
                    <a:lnTo>
                      <a:pt x="3770350" y="1841500"/>
                    </a:lnTo>
                    <a:lnTo>
                      <a:pt x="3773703" y="1828800"/>
                    </a:lnTo>
                    <a:lnTo>
                      <a:pt x="3782631" y="1778000"/>
                    </a:lnTo>
                    <a:lnTo>
                      <a:pt x="3785920" y="1765300"/>
                    </a:lnTo>
                    <a:lnTo>
                      <a:pt x="3787635" y="1752600"/>
                    </a:lnTo>
                    <a:lnTo>
                      <a:pt x="3788308" y="1739900"/>
                    </a:lnTo>
                    <a:lnTo>
                      <a:pt x="3787317" y="1739900"/>
                    </a:lnTo>
                    <a:lnTo>
                      <a:pt x="3786136" y="1752600"/>
                    </a:lnTo>
                    <a:lnTo>
                      <a:pt x="3784841" y="1765300"/>
                    </a:lnTo>
                    <a:lnTo>
                      <a:pt x="3783406" y="1765300"/>
                    </a:lnTo>
                    <a:lnTo>
                      <a:pt x="3781869" y="1778000"/>
                    </a:lnTo>
                    <a:lnTo>
                      <a:pt x="3779748" y="1790700"/>
                    </a:lnTo>
                    <a:lnTo>
                      <a:pt x="3777475" y="1803400"/>
                    </a:lnTo>
                    <a:lnTo>
                      <a:pt x="3775087" y="1803400"/>
                    </a:lnTo>
                    <a:lnTo>
                      <a:pt x="3772598" y="1816100"/>
                    </a:lnTo>
                    <a:lnTo>
                      <a:pt x="3767315" y="1841500"/>
                    </a:lnTo>
                    <a:lnTo>
                      <a:pt x="3760901" y="1854200"/>
                    </a:lnTo>
                    <a:lnTo>
                      <a:pt x="3753777" y="1879600"/>
                    </a:lnTo>
                    <a:lnTo>
                      <a:pt x="3746347" y="1905000"/>
                    </a:lnTo>
                    <a:lnTo>
                      <a:pt x="3728707" y="1943100"/>
                    </a:lnTo>
                    <a:lnTo>
                      <a:pt x="3708958" y="1993900"/>
                    </a:lnTo>
                    <a:lnTo>
                      <a:pt x="3687343" y="2032000"/>
                    </a:lnTo>
                    <a:lnTo>
                      <a:pt x="3664127" y="2082800"/>
                    </a:lnTo>
                    <a:lnTo>
                      <a:pt x="3625265" y="2146300"/>
                    </a:lnTo>
                    <a:lnTo>
                      <a:pt x="3587064" y="2197100"/>
                    </a:lnTo>
                    <a:lnTo>
                      <a:pt x="3552812" y="2247900"/>
                    </a:lnTo>
                    <a:lnTo>
                      <a:pt x="3525837" y="2286000"/>
                    </a:lnTo>
                    <a:lnTo>
                      <a:pt x="3509454" y="2311400"/>
                    </a:lnTo>
                    <a:lnTo>
                      <a:pt x="3486289" y="2349500"/>
                    </a:lnTo>
                    <a:lnTo>
                      <a:pt x="3459657" y="2374900"/>
                    </a:lnTo>
                    <a:lnTo>
                      <a:pt x="3430016" y="2413000"/>
                    </a:lnTo>
                    <a:lnTo>
                      <a:pt x="3397770" y="2451100"/>
                    </a:lnTo>
                    <a:lnTo>
                      <a:pt x="3363391" y="2489200"/>
                    </a:lnTo>
                    <a:lnTo>
                      <a:pt x="3327298" y="2527300"/>
                    </a:lnTo>
                    <a:lnTo>
                      <a:pt x="3290036" y="2565400"/>
                    </a:lnTo>
                    <a:lnTo>
                      <a:pt x="3214522" y="2641600"/>
                    </a:lnTo>
                    <a:lnTo>
                      <a:pt x="3177514" y="2679700"/>
                    </a:lnTo>
                    <a:lnTo>
                      <a:pt x="3137268" y="2705100"/>
                    </a:lnTo>
                    <a:lnTo>
                      <a:pt x="3096183" y="2730500"/>
                    </a:lnTo>
                    <a:lnTo>
                      <a:pt x="3054235" y="2755900"/>
                    </a:lnTo>
                    <a:lnTo>
                      <a:pt x="3011449" y="2794000"/>
                    </a:lnTo>
                    <a:lnTo>
                      <a:pt x="2967825" y="2819400"/>
                    </a:lnTo>
                    <a:lnTo>
                      <a:pt x="2923375" y="2844800"/>
                    </a:lnTo>
                    <a:lnTo>
                      <a:pt x="2878086" y="2882900"/>
                    </a:lnTo>
                    <a:lnTo>
                      <a:pt x="2831973" y="2908300"/>
                    </a:lnTo>
                    <a:lnTo>
                      <a:pt x="2737294" y="2959100"/>
                    </a:lnTo>
                    <a:lnTo>
                      <a:pt x="2762923" y="2946400"/>
                    </a:lnTo>
                    <a:lnTo>
                      <a:pt x="2596172" y="3035300"/>
                    </a:lnTo>
                    <a:lnTo>
                      <a:pt x="2497378" y="3098800"/>
                    </a:lnTo>
                    <a:lnTo>
                      <a:pt x="2446426" y="3124200"/>
                    </a:lnTo>
                    <a:lnTo>
                      <a:pt x="2378913" y="3162300"/>
                    </a:lnTo>
                    <a:lnTo>
                      <a:pt x="2328659" y="3175000"/>
                    </a:lnTo>
                    <a:lnTo>
                      <a:pt x="2274659" y="3213100"/>
                    </a:lnTo>
                    <a:lnTo>
                      <a:pt x="2244267" y="3225800"/>
                    </a:lnTo>
                    <a:lnTo>
                      <a:pt x="2238870" y="3225800"/>
                    </a:lnTo>
                    <a:lnTo>
                      <a:pt x="2236520" y="3238500"/>
                    </a:lnTo>
                    <a:lnTo>
                      <a:pt x="2322461" y="3416300"/>
                    </a:lnTo>
                    <a:lnTo>
                      <a:pt x="2355062" y="3479800"/>
                    </a:lnTo>
                    <a:lnTo>
                      <a:pt x="2384450" y="3530600"/>
                    </a:lnTo>
                    <a:lnTo>
                      <a:pt x="2399080" y="3568700"/>
                    </a:lnTo>
                    <a:lnTo>
                      <a:pt x="2413762" y="3594100"/>
                    </a:lnTo>
                    <a:lnTo>
                      <a:pt x="2428278" y="3619500"/>
                    </a:lnTo>
                    <a:lnTo>
                      <a:pt x="2442426" y="3644900"/>
                    </a:lnTo>
                    <a:lnTo>
                      <a:pt x="2438235" y="3632200"/>
                    </a:lnTo>
                    <a:lnTo>
                      <a:pt x="2424785" y="3606800"/>
                    </a:lnTo>
                    <a:lnTo>
                      <a:pt x="2410891" y="3568700"/>
                    </a:lnTo>
                    <a:lnTo>
                      <a:pt x="2405316" y="3556000"/>
                    </a:lnTo>
                    <a:lnTo>
                      <a:pt x="2416873" y="3568700"/>
                    </a:lnTo>
                    <a:lnTo>
                      <a:pt x="2410383" y="3556000"/>
                    </a:lnTo>
                    <a:lnTo>
                      <a:pt x="2390902" y="3517900"/>
                    </a:lnTo>
                    <a:lnTo>
                      <a:pt x="2370036" y="3479800"/>
                    </a:lnTo>
                    <a:lnTo>
                      <a:pt x="2357437" y="3467100"/>
                    </a:lnTo>
                    <a:lnTo>
                      <a:pt x="2353056" y="3467100"/>
                    </a:lnTo>
                    <a:lnTo>
                      <a:pt x="2350084" y="3454400"/>
                    </a:lnTo>
                    <a:lnTo>
                      <a:pt x="2347328" y="3454400"/>
                    </a:lnTo>
                    <a:lnTo>
                      <a:pt x="2344775" y="3441700"/>
                    </a:lnTo>
                    <a:lnTo>
                      <a:pt x="2334031" y="3416300"/>
                    </a:lnTo>
                    <a:lnTo>
                      <a:pt x="2329230" y="3403600"/>
                    </a:lnTo>
                    <a:lnTo>
                      <a:pt x="2325103" y="3403600"/>
                    </a:lnTo>
                    <a:lnTo>
                      <a:pt x="2321471" y="3390900"/>
                    </a:lnTo>
                    <a:lnTo>
                      <a:pt x="2318181" y="3378200"/>
                    </a:lnTo>
                    <a:lnTo>
                      <a:pt x="2305596" y="3340100"/>
                    </a:lnTo>
                    <a:lnTo>
                      <a:pt x="2297734" y="3314700"/>
                    </a:lnTo>
                    <a:lnTo>
                      <a:pt x="2287333" y="3289300"/>
                    </a:lnTo>
                    <a:lnTo>
                      <a:pt x="2332964" y="3390900"/>
                    </a:lnTo>
                    <a:lnTo>
                      <a:pt x="2373757" y="3467100"/>
                    </a:lnTo>
                    <a:lnTo>
                      <a:pt x="2410320" y="3543300"/>
                    </a:lnTo>
                    <a:lnTo>
                      <a:pt x="2428735" y="3568700"/>
                    </a:lnTo>
                    <a:lnTo>
                      <a:pt x="2447391" y="3606800"/>
                    </a:lnTo>
                    <a:lnTo>
                      <a:pt x="2454249" y="3619500"/>
                    </a:lnTo>
                    <a:lnTo>
                      <a:pt x="2458656" y="3632200"/>
                    </a:lnTo>
                    <a:lnTo>
                      <a:pt x="2461018" y="3632200"/>
                    </a:lnTo>
                    <a:lnTo>
                      <a:pt x="2461691" y="3644900"/>
                    </a:lnTo>
                    <a:lnTo>
                      <a:pt x="2481453" y="3657600"/>
                    </a:lnTo>
                    <a:lnTo>
                      <a:pt x="2504529" y="3695700"/>
                    </a:lnTo>
                    <a:lnTo>
                      <a:pt x="2517660" y="3733800"/>
                    </a:lnTo>
                    <a:lnTo>
                      <a:pt x="2521801" y="3746500"/>
                    </a:lnTo>
                    <a:lnTo>
                      <a:pt x="2517889" y="3733800"/>
                    </a:lnTo>
                    <a:lnTo>
                      <a:pt x="2548598" y="3797300"/>
                    </a:lnTo>
                    <a:lnTo>
                      <a:pt x="2576207" y="3835400"/>
                    </a:lnTo>
                    <a:lnTo>
                      <a:pt x="2601760" y="3873500"/>
                    </a:lnTo>
                    <a:lnTo>
                      <a:pt x="2626283" y="3924300"/>
                    </a:lnTo>
                    <a:lnTo>
                      <a:pt x="2638590" y="3937000"/>
                    </a:lnTo>
                    <a:lnTo>
                      <a:pt x="2651023" y="3962400"/>
                    </a:lnTo>
                    <a:lnTo>
                      <a:pt x="2663710" y="3975100"/>
                    </a:lnTo>
                    <a:lnTo>
                      <a:pt x="2676817" y="4000500"/>
                    </a:lnTo>
                    <a:lnTo>
                      <a:pt x="2690647" y="4025900"/>
                    </a:lnTo>
                    <a:lnTo>
                      <a:pt x="2705150" y="4051300"/>
                    </a:lnTo>
                    <a:lnTo>
                      <a:pt x="2720530" y="4076700"/>
                    </a:lnTo>
                    <a:lnTo>
                      <a:pt x="2737015" y="4102100"/>
                    </a:lnTo>
                    <a:lnTo>
                      <a:pt x="2710345" y="4064000"/>
                    </a:lnTo>
                    <a:lnTo>
                      <a:pt x="2685148" y="4025900"/>
                    </a:lnTo>
                    <a:lnTo>
                      <a:pt x="2659075" y="3987800"/>
                    </a:lnTo>
                    <a:lnTo>
                      <a:pt x="2641828" y="3965359"/>
                    </a:lnTo>
                    <a:lnTo>
                      <a:pt x="2646819" y="3975100"/>
                    </a:lnTo>
                    <a:lnTo>
                      <a:pt x="2673045" y="4025900"/>
                    </a:lnTo>
                    <a:lnTo>
                      <a:pt x="2699461" y="4064000"/>
                    </a:lnTo>
                    <a:lnTo>
                      <a:pt x="2679039" y="4038600"/>
                    </a:lnTo>
                    <a:lnTo>
                      <a:pt x="2653271" y="4000500"/>
                    </a:lnTo>
                    <a:lnTo>
                      <a:pt x="2624137" y="3949700"/>
                    </a:lnTo>
                    <a:lnTo>
                      <a:pt x="2593606" y="3898900"/>
                    </a:lnTo>
                    <a:lnTo>
                      <a:pt x="2563672" y="3848100"/>
                    </a:lnTo>
                    <a:lnTo>
                      <a:pt x="2529865" y="3784600"/>
                    </a:lnTo>
                    <a:lnTo>
                      <a:pt x="2503208" y="3746500"/>
                    </a:lnTo>
                    <a:lnTo>
                      <a:pt x="2487091" y="3721100"/>
                    </a:lnTo>
                    <a:lnTo>
                      <a:pt x="2484945" y="3721100"/>
                    </a:lnTo>
                    <a:lnTo>
                      <a:pt x="2507221" y="3771900"/>
                    </a:lnTo>
                    <a:lnTo>
                      <a:pt x="2530741" y="3810000"/>
                    </a:lnTo>
                    <a:lnTo>
                      <a:pt x="2555367" y="3848100"/>
                    </a:lnTo>
                    <a:lnTo>
                      <a:pt x="2580919" y="3898900"/>
                    </a:lnTo>
                    <a:lnTo>
                      <a:pt x="2607233" y="3937000"/>
                    </a:lnTo>
                    <a:lnTo>
                      <a:pt x="2634157" y="3987800"/>
                    </a:lnTo>
                    <a:lnTo>
                      <a:pt x="2661513" y="4025900"/>
                    </a:lnTo>
                    <a:lnTo>
                      <a:pt x="2689136" y="4076700"/>
                    </a:lnTo>
                    <a:lnTo>
                      <a:pt x="2752204" y="4178300"/>
                    </a:lnTo>
                    <a:lnTo>
                      <a:pt x="2783179" y="4216400"/>
                    </a:lnTo>
                    <a:lnTo>
                      <a:pt x="2813367" y="4267200"/>
                    </a:lnTo>
                    <a:lnTo>
                      <a:pt x="2842476" y="4305300"/>
                    </a:lnTo>
                    <a:lnTo>
                      <a:pt x="2870212" y="4356100"/>
                    </a:lnTo>
                    <a:lnTo>
                      <a:pt x="2896273" y="4394200"/>
                    </a:lnTo>
                    <a:lnTo>
                      <a:pt x="2915983" y="4432300"/>
                    </a:lnTo>
                    <a:lnTo>
                      <a:pt x="2939821" y="4470400"/>
                    </a:lnTo>
                    <a:lnTo>
                      <a:pt x="2967139" y="4508500"/>
                    </a:lnTo>
                    <a:lnTo>
                      <a:pt x="2997289" y="4559300"/>
                    </a:lnTo>
                    <a:lnTo>
                      <a:pt x="3063494" y="4660900"/>
                    </a:lnTo>
                    <a:lnTo>
                      <a:pt x="3081045" y="4686300"/>
                    </a:lnTo>
                    <a:lnTo>
                      <a:pt x="3116669" y="4737100"/>
                    </a:lnTo>
                    <a:lnTo>
                      <a:pt x="3134436" y="4775200"/>
                    </a:lnTo>
                    <a:lnTo>
                      <a:pt x="3144926" y="4787900"/>
                    </a:lnTo>
                    <a:lnTo>
                      <a:pt x="3155340" y="4813300"/>
                    </a:lnTo>
                    <a:lnTo>
                      <a:pt x="3159429" y="4826000"/>
                    </a:lnTo>
                    <a:lnTo>
                      <a:pt x="3152178" y="4815167"/>
                    </a:lnTo>
                    <a:lnTo>
                      <a:pt x="3180054" y="4864100"/>
                    </a:lnTo>
                    <a:lnTo>
                      <a:pt x="3209747" y="4902200"/>
                    </a:lnTo>
                    <a:lnTo>
                      <a:pt x="3240036" y="4953000"/>
                    </a:lnTo>
                    <a:lnTo>
                      <a:pt x="3270796" y="4991100"/>
                    </a:lnTo>
                    <a:lnTo>
                      <a:pt x="3301885" y="5029200"/>
                    </a:lnTo>
                    <a:lnTo>
                      <a:pt x="3333140" y="5080000"/>
                    </a:lnTo>
                    <a:lnTo>
                      <a:pt x="3364446" y="5118100"/>
                    </a:lnTo>
                    <a:lnTo>
                      <a:pt x="3395637" y="5168900"/>
                    </a:lnTo>
                    <a:lnTo>
                      <a:pt x="3426587" y="5207000"/>
                    </a:lnTo>
                    <a:lnTo>
                      <a:pt x="3457143" y="5245100"/>
                    </a:lnTo>
                    <a:lnTo>
                      <a:pt x="3487166" y="5283200"/>
                    </a:lnTo>
                    <a:lnTo>
                      <a:pt x="3516515" y="5321300"/>
                    </a:lnTo>
                    <a:lnTo>
                      <a:pt x="3545052" y="5359400"/>
                    </a:lnTo>
                    <a:lnTo>
                      <a:pt x="3599357" y="5448300"/>
                    </a:lnTo>
                    <a:lnTo>
                      <a:pt x="3659721" y="5537200"/>
                    </a:lnTo>
                    <a:lnTo>
                      <a:pt x="3688562" y="5562600"/>
                    </a:lnTo>
                    <a:lnTo>
                      <a:pt x="3696538" y="5575300"/>
                    </a:lnTo>
                    <a:lnTo>
                      <a:pt x="3694303" y="5562600"/>
                    </a:lnTo>
                    <a:lnTo>
                      <a:pt x="3692715" y="5562600"/>
                    </a:lnTo>
                    <a:lnTo>
                      <a:pt x="3692601" y="5549900"/>
                    </a:lnTo>
                    <a:lnTo>
                      <a:pt x="3695306" y="5549900"/>
                    </a:lnTo>
                    <a:lnTo>
                      <a:pt x="3702151" y="5562600"/>
                    </a:lnTo>
                    <a:lnTo>
                      <a:pt x="3714470" y="5575300"/>
                    </a:lnTo>
                    <a:lnTo>
                      <a:pt x="3733685" y="5600700"/>
                    </a:lnTo>
                    <a:lnTo>
                      <a:pt x="3761244" y="5626100"/>
                    </a:lnTo>
                    <a:lnTo>
                      <a:pt x="3798595" y="5676900"/>
                    </a:lnTo>
                    <a:lnTo>
                      <a:pt x="3808933" y="5689600"/>
                    </a:lnTo>
                    <a:lnTo>
                      <a:pt x="3822954" y="5715000"/>
                    </a:lnTo>
                    <a:lnTo>
                      <a:pt x="3840086" y="5740400"/>
                    </a:lnTo>
                    <a:lnTo>
                      <a:pt x="3859771" y="5765800"/>
                    </a:lnTo>
                    <a:lnTo>
                      <a:pt x="3881539" y="5791200"/>
                    </a:lnTo>
                    <a:lnTo>
                      <a:pt x="3904615" y="5829300"/>
                    </a:lnTo>
                    <a:lnTo>
                      <a:pt x="3928389" y="5854700"/>
                    </a:lnTo>
                    <a:lnTo>
                      <a:pt x="3952265" y="5892800"/>
                    </a:lnTo>
                    <a:lnTo>
                      <a:pt x="3998201" y="5943600"/>
                    </a:lnTo>
                    <a:lnTo>
                      <a:pt x="4037342" y="6007100"/>
                    </a:lnTo>
                    <a:lnTo>
                      <a:pt x="4064660" y="6032500"/>
                    </a:lnTo>
                    <a:lnTo>
                      <a:pt x="4075188" y="6057900"/>
                    </a:lnTo>
                    <a:lnTo>
                      <a:pt x="4104005" y="6096000"/>
                    </a:lnTo>
                    <a:lnTo>
                      <a:pt x="4125074" y="6121400"/>
                    </a:lnTo>
                    <a:lnTo>
                      <a:pt x="4139958" y="6134100"/>
                    </a:lnTo>
                    <a:lnTo>
                      <a:pt x="4150220" y="6134100"/>
                    </a:lnTo>
                    <a:lnTo>
                      <a:pt x="4122674" y="6096000"/>
                    </a:lnTo>
                    <a:lnTo>
                      <a:pt x="4092575" y="6057900"/>
                    </a:lnTo>
                    <a:lnTo>
                      <a:pt x="4069181" y="6032500"/>
                    </a:lnTo>
                    <a:lnTo>
                      <a:pt x="4061726" y="6019800"/>
                    </a:lnTo>
                    <a:lnTo>
                      <a:pt x="4079468" y="6032500"/>
                    </a:lnTo>
                    <a:lnTo>
                      <a:pt x="4107967" y="6070600"/>
                    </a:lnTo>
                    <a:lnTo>
                      <a:pt x="4132897" y="6096000"/>
                    </a:lnTo>
                    <a:lnTo>
                      <a:pt x="4155122" y="6134100"/>
                    </a:lnTo>
                    <a:lnTo>
                      <a:pt x="4175506" y="6159500"/>
                    </a:lnTo>
                    <a:lnTo>
                      <a:pt x="4195000" y="6184900"/>
                    </a:lnTo>
                    <a:lnTo>
                      <a:pt x="4214647" y="6210300"/>
                    </a:lnTo>
                    <a:lnTo>
                      <a:pt x="4235399" y="6235700"/>
                    </a:lnTo>
                    <a:lnTo>
                      <a:pt x="4245826" y="6247333"/>
                    </a:lnTo>
                    <a:lnTo>
                      <a:pt x="4230827" y="6235700"/>
                    </a:lnTo>
                    <a:lnTo>
                      <a:pt x="4220413" y="6223000"/>
                    </a:lnTo>
                    <a:lnTo>
                      <a:pt x="4227322" y="6235700"/>
                    </a:lnTo>
                    <a:lnTo>
                      <a:pt x="4255109" y="6261100"/>
                    </a:lnTo>
                    <a:lnTo>
                      <a:pt x="4285081" y="6299200"/>
                    </a:lnTo>
                    <a:lnTo>
                      <a:pt x="4316971" y="6337300"/>
                    </a:lnTo>
                    <a:lnTo>
                      <a:pt x="4350550" y="6375400"/>
                    </a:lnTo>
                    <a:lnTo>
                      <a:pt x="4385551" y="6413500"/>
                    </a:lnTo>
                    <a:lnTo>
                      <a:pt x="4421733" y="6464300"/>
                    </a:lnTo>
                    <a:lnTo>
                      <a:pt x="4458843" y="6502400"/>
                    </a:lnTo>
                    <a:lnTo>
                      <a:pt x="4496651" y="6553200"/>
                    </a:lnTo>
                    <a:lnTo>
                      <a:pt x="4534878" y="6591300"/>
                    </a:lnTo>
                    <a:lnTo>
                      <a:pt x="4637735" y="6705600"/>
                    </a:lnTo>
                    <a:lnTo>
                      <a:pt x="4671288" y="6743700"/>
                    </a:lnTo>
                    <a:lnTo>
                      <a:pt x="4704054" y="6781800"/>
                    </a:lnTo>
                    <a:lnTo>
                      <a:pt x="4743843" y="6819900"/>
                    </a:lnTo>
                    <a:lnTo>
                      <a:pt x="4762436" y="6845300"/>
                    </a:lnTo>
                    <a:lnTo>
                      <a:pt x="4762436" y="6832600"/>
                    </a:lnTo>
                    <a:lnTo>
                      <a:pt x="4750867" y="6819900"/>
                    </a:lnTo>
                    <a:lnTo>
                      <a:pt x="4719917" y="6785292"/>
                    </a:lnTo>
                    <a:lnTo>
                      <a:pt x="4732591" y="6794500"/>
                    </a:lnTo>
                    <a:lnTo>
                      <a:pt x="4752632" y="6819900"/>
                    </a:lnTo>
                    <a:lnTo>
                      <a:pt x="4759884" y="6819900"/>
                    </a:lnTo>
                    <a:lnTo>
                      <a:pt x="4734687" y="6794500"/>
                    </a:lnTo>
                    <a:lnTo>
                      <a:pt x="4710709" y="6769100"/>
                    </a:lnTo>
                    <a:lnTo>
                      <a:pt x="4698733" y="6756400"/>
                    </a:lnTo>
                    <a:lnTo>
                      <a:pt x="4656302" y="6705600"/>
                    </a:lnTo>
                    <a:lnTo>
                      <a:pt x="4611700" y="6654800"/>
                    </a:lnTo>
                    <a:lnTo>
                      <a:pt x="4754461" y="6794500"/>
                    </a:lnTo>
                    <a:lnTo>
                      <a:pt x="4686566" y="6705600"/>
                    </a:lnTo>
                    <a:lnTo>
                      <a:pt x="4722533" y="6743700"/>
                    </a:lnTo>
                    <a:lnTo>
                      <a:pt x="4762436" y="6781800"/>
                    </a:lnTo>
                    <a:lnTo>
                      <a:pt x="4762436" y="6756400"/>
                    </a:lnTo>
                    <a:close/>
                  </a:path>
                </a:pathLst>
              </a:custGeom>
              <a:grpFill/>
            </p:spPr>
            <p:txBody>
              <a:bodyPr wrap="square" lIns="0" tIns="0" rIns="0" bIns="0" rtlCol="0"/>
              <a:lstStyle/>
              <a:p>
                <a:endParaRPr/>
              </a:p>
            </p:txBody>
          </p:sp>
          <p:pic>
            <p:nvPicPr>
              <p:cNvPr id="166" name="object 166"/>
              <p:cNvPicPr/>
              <p:nvPr/>
            </p:nvPicPr>
            <p:blipFill>
              <a:blip r:embed="rId20" cstate="print"/>
              <a:stretch>
                <a:fillRect/>
              </a:stretch>
            </p:blipFill>
            <p:spPr>
              <a:xfrm>
                <a:off x="19158903" y="10586162"/>
                <a:ext cx="143120" cy="134165"/>
              </a:xfrm>
              <a:prstGeom prst="rect">
                <a:avLst/>
              </a:prstGeom>
              <a:grpFill/>
            </p:spPr>
          </p:pic>
          <p:sp>
            <p:nvSpPr>
              <p:cNvPr id="167" name="object 167"/>
              <p:cNvSpPr/>
              <p:nvPr/>
            </p:nvSpPr>
            <p:spPr>
              <a:xfrm>
                <a:off x="19230330" y="10781529"/>
                <a:ext cx="436879" cy="313055"/>
              </a:xfrm>
              <a:custGeom>
                <a:avLst/>
                <a:gdLst/>
                <a:ahLst/>
                <a:cxnLst/>
                <a:rect l="l" t="t" r="r" b="b"/>
                <a:pathLst>
                  <a:path w="436880" h="313054">
                    <a:moveTo>
                      <a:pt x="98666" y="78955"/>
                    </a:moveTo>
                    <a:lnTo>
                      <a:pt x="90741" y="70764"/>
                    </a:lnTo>
                    <a:lnTo>
                      <a:pt x="0" y="0"/>
                    </a:lnTo>
                    <a:lnTo>
                      <a:pt x="7874" y="8382"/>
                    </a:lnTo>
                    <a:lnTo>
                      <a:pt x="98666" y="78955"/>
                    </a:lnTo>
                    <a:close/>
                  </a:path>
                  <a:path w="436880" h="313054">
                    <a:moveTo>
                      <a:pt x="436880" y="312991"/>
                    </a:moveTo>
                    <a:lnTo>
                      <a:pt x="404812" y="285000"/>
                    </a:lnTo>
                    <a:lnTo>
                      <a:pt x="359067" y="246507"/>
                    </a:lnTo>
                    <a:lnTo>
                      <a:pt x="304673" y="202399"/>
                    </a:lnTo>
                    <a:lnTo>
                      <a:pt x="261594" y="168097"/>
                    </a:lnTo>
                    <a:lnTo>
                      <a:pt x="247472" y="156514"/>
                    </a:lnTo>
                    <a:lnTo>
                      <a:pt x="193103" y="112953"/>
                    </a:lnTo>
                    <a:lnTo>
                      <a:pt x="146037" y="77203"/>
                    </a:lnTo>
                    <a:lnTo>
                      <a:pt x="111658" y="53670"/>
                    </a:lnTo>
                    <a:lnTo>
                      <a:pt x="95402" y="46748"/>
                    </a:lnTo>
                    <a:lnTo>
                      <a:pt x="156921" y="89052"/>
                    </a:lnTo>
                    <a:lnTo>
                      <a:pt x="177215" y="103657"/>
                    </a:lnTo>
                    <a:lnTo>
                      <a:pt x="198805" y="119684"/>
                    </a:lnTo>
                    <a:lnTo>
                      <a:pt x="222453" y="137934"/>
                    </a:lnTo>
                    <a:lnTo>
                      <a:pt x="279742" y="183324"/>
                    </a:lnTo>
                    <a:lnTo>
                      <a:pt x="275234" y="190322"/>
                    </a:lnTo>
                    <a:lnTo>
                      <a:pt x="248132" y="173621"/>
                    </a:lnTo>
                    <a:lnTo>
                      <a:pt x="206794" y="142519"/>
                    </a:lnTo>
                    <a:lnTo>
                      <a:pt x="159524" y="106324"/>
                    </a:lnTo>
                    <a:lnTo>
                      <a:pt x="114655" y="74333"/>
                    </a:lnTo>
                    <a:lnTo>
                      <a:pt x="80518" y="55867"/>
                    </a:lnTo>
                    <a:lnTo>
                      <a:pt x="108940" y="79679"/>
                    </a:lnTo>
                    <a:lnTo>
                      <a:pt x="135585" y="100965"/>
                    </a:lnTo>
                    <a:lnTo>
                      <a:pt x="183857" y="137820"/>
                    </a:lnTo>
                    <a:lnTo>
                      <a:pt x="226847" y="169113"/>
                    </a:lnTo>
                    <a:lnTo>
                      <a:pt x="266839" y="196672"/>
                    </a:lnTo>
                    <a:lnTo>
                      <a:pt x="306108" y="222313"/>
                    </a:lnTo>
                    <a:lnTo>
                      <a:pt x="346075" y="248958"/>
                    </a:lnTo>
                    <a:lnTo>
                      <a:pt x="388924" y="278536"/>
                    </a:lnTo>
                    <a:lnTo>
                      <a:pt x="436880" y="312991"/>
                    </a:lnTo>
                    <a:close/>
                  </a:path>
                </a:pathLst>
              </a:custGeom>
              <a:grpFill/>
            </p:spPr>
            <p:txBody>
              <a:bodyPr wrap="square" lIns="0" tIns="0" rIns="0" bIns="0" rtlCol="0"/>
              <a:lstStyle/>
              <a:p>
                <a:endParaRPr/>
              </a:p>
            </p:txBody>
          </p:sp>
          <p:pic>
            <p:nvPicPr>
              <p:cNvPr id="168" name="object 168"/>
              <p:cNvPicPr/>
              <p:nvPr/>
            </p:nvPicPr>
            <p:blipFill>
              <a:blip r:embed="rId21" cstate="print"/>
              <a:stretch>
                <a:fillRect/>
              </a:stretch>
            </p:blipFill>
            <p:spPr>
              <a:xfrm>
                <a:off x="17695321" y="8725117"/>
                <a:ext cx="65055" cy="98112"/>
              </a:xfrm>
              <a:prstGeom prst="rect">
                <a:avLst/>
              </a:prstGeom>
              <a:grpFill/>
            </p:spPr>
          </p:pic>
          <p:sp>
            <p:nvSpPr>
              <p:cNvPr id="169" name="object 169"/>
              <p:cNvSpPr/>
              <p:nvPr/>
            </p:nvSpPr>
            <p:spPr>
              <a:xfrm>
                <a:off x="17025496" y="8441530"/>
                <a:ext cx="1432559" cy="1417955"/>
              </a:xfrm>
              <a:custGeom>
                <a:avLst/>
                <a:gdLst/>
                <a:ahLst/>
                <a:cxnLst/>
                <a:rect l="l" t="t" r="r" b="b"/>
                <a:pathLst>
                  <a:path w="1432559" h="1417954">
                    <a:moveTo>
                      <a:pt x="235267" y="1417904"/>
                    </a:moveTo>
                    <a:lnTo>
                      <a:pt x="222021" y="1368285"/>
                    </a:lnTo>
                    <a:lnTo>
                      <a:pt x="209270" y="1318488"/>
                    </a:lnTo>
                    <a:lnTo>
                      <a:pt x="166547" y="1218844"/>
                    </a:lnTo>
                    <a:lnTo>
                      <a:pt x="129895" y="1132128"/>
                    </a:lnTo>
                    <a:lnTo>
                      <a:pt x="113055" y="1091438"/>
                    </a:lnTo>
                    <a:lnTo>
                      <a:pt x="96799" y="1051369"/>
                    </a:lnTo>
                    <a:lnTo>
                      <a:pt x="80899" y="1011021"/>
                    </a:lnTo>
                    <a:lnTo>
                      <a:pt x="65100" y="969505"/>
                    </a:lnTo>
                    <a:lnTo>
                      <a:pt x="49237" y="925855"/>
                    </a:lnTo>
                    <a:lnTo>
                      <a:pt x="33197" y="879170"/>
                    </a:lnTo>
                    <a:lnTo>
                      <a:pt x="16827" y="828484"/>
                    </a:lnTo>
                    <a:lnTo>
                      <a:pt x="0" y="772883"/>
                    </a:lnTo>
                    <a:lnTo>
                      <a:pt x="13817" y="828751"/>
                    </a:lnTo>
                    <a:lnTo>
                      <a:pt x="27940" y="879805"/>
                    </a:lnTo>
                    <a:lnTo>
                      <a:pt x="42291" y="926604"/>
                    </a:lnTo>
                    <a:lnTo>
                      <a:pt x="56781" y="969733"/>
                    </a:lnTo>
                    <a:lnTo>
                      <a:pt x="71221" y="1009853"/>
                    </a:lnTo>
                    <a:lnTo>
                      <a:pt x="85648" y="1047521"/>
                    </a:lnTo>
                    <a:lnTo>
                      <a:pt x="100063" y="1083335"/>
                    </a:lnTo>
                    <a:lnTo>
                      <a:pt x="152996" y="1208214"/>
                    </a:lnTo>
                    <a:lnTo>
                      <a:pt x="172529" y="1255014"/>
                    </a:lnTo>
                    <a:lnTo>
                      <a:pt x="192582" y="1304658"/>
                    </a:lnTo>
                    <a:lnTo>
                      <a:pt x="213410" y="1358519"/>
                    </a:lnTo>
                    <a:lnTo>
                      <a:pt x="235267" y="1417904"/>
                    </a:lnTo>
                    <a:close/>
                  </a:path>
                  <a:path w="1432559" h="1417954">
                    <a:moveTo>
                      <a:pt x="1432394" y="741997"/>
                    </a:moveTo>
                    <a:lnTo>
                      <a:pt x="1327594" y="585012"/>
                    </a:lnTo>
                    <a:lnTo>
                      <a:pt x="1301445" y="544703"/>
                    </a:lnTo>
                    <a:lnTo>
                      <a:pt x="1248244" y="461543"/>
                    </a:lnTo>
                    <a:lnTo>
                      <a:pt x="1198359" y="382752"/>
                    </a:lnTo>
                    <a:lnTo>
                      <a:pt x="1151737" y="308229"/>
                    </a:lnTo>
                    <a:lnTo>
                      <a:pt x="1102448" y="228498"/>
                    </a:lnTo>
                    <a:lnTo>
                      <a:pt x="1050061" y="142595"/>
                    </a:lnTo>
                    <a:lnTo>
                      <a:pt x="994092" y="49530"/>
                    </a:lnTo>
                    <a:lnTo>
                      <a:pt x="964628" y="0"/>
                    </a:lnTo>
                    <a:lnTo>
                      <a:pt x="1014336" y="83883"/>
                    </a:lnTo>
                    <a:lnTo>
                      <a:pt x="1064615" y="167373"/>
                    </a:lnTo>
                    <a:lnTo>
                      <a:pt x="1115441" y="250482"/>
                    </a:lnTo>
                    <a:lnTo>
                      <a:pt x="1166774" y="333222"/>
                    </a:lnTo>
                    <a:lnTo>
                      <a:pt x="1221803" y="420751"/>
                    </a:lnTo>
                    <a:lnTo>
                      <a:pt x="1280744" y="513054"/>
                    </a:lnTo>
                    <a:lnTo>
                      <a:pt x="1310513" y="559244"/>
                    </a:lnTo>
                    <a:lnTo>
                      <a:pt x="1340777" y="605078"/>
                    </a:lnTo>
                    <a:lnTo>
                      <a:pt x="1432394" y="741997"/>
                    </a:lnTo>
                    <a:close/>
                  </a:path>
                </a:pathLst>
              </a:custGeom>
              <a:grpFill/>
            </p:spPr>
            <p:txBody>
              <a:bodyPr wrap="square" lIns="0" tIns="0" rIns="0" bIns="0" rtlCol="0"/>
              <a:lstStyle/>
              <a:p>
                <a:endParaRPr/>
              </a:p>
            </p:txBody>
          </p:sp>
          <p:pic>
            <p:nvPicPr>
              <p:cNvPr id="170" name="object 170"/>
              <p:cNvPicPr/>
              <p:nvPr/>
            </p:nvPicPr>
            <p:blipFill>
              <a:blip r:embed="rId22" cstate="print"/>
              <a:stretch>
                <a:fillRect/>
              </a:stretch>
            </p:blipFill>
            <p:spPr>
              <a:xfrm>
                <a:off x="17140942" y="9630752"/>
                <a:ext cx="90478" cy="203468"/>
              </a:xfrm>
              <a:prstGeom prst="rect">
                <a:avLst/>
              </a:prstGeom>
              <a:grpFill/>
            </p:spPr>
          </p:pic>
          <p:sp>
            <p:nvSpPr>
              <p:cNvPr id="171" name="object 171"/>
              <p:cNvSpPr/>
              <p:nvPr/>
            </p:nvSpPr>
            <p:spPr>
              <a:xfrm>
                <a:off x="15364146" y="4451253"/>
                <a:ext cx="3731258" cy="6857364"/>
              </a:xfrm>
              <a:custGeom>
                <a:avLst/>
                <a:gdLst/>
                <a:ahLst/>
                <a:cxnLst/>
                <a:rect l="l" t="t" r="r" b="b"/>
                <a:pathLst>
                  <a:path w="3731259" h="6857365">
                    <a:moveTo>
                      <a:pt x="30353" y="5051742"/>
                    </a:moveTo>
                    <a:lnTo>
                      <a:pt x="24282" y="5006149"/>
                    </a:lnTo>
                    <a:lnTo>
                      <a:pt x="16065" y="4937607"/>
                    </a:lnTo>
                    <a:lnTo>
                      <a:pt x="8890" y="4868926"/>
                    </a:lnTo>
                    <a:lnTo>
                      <a:pt x="7239" y="4898656"/>
                    </a:lnTo>
                    <a:lnTo>
                      <a:pt x="10312" y="4925542"/>
                    </a:lnTo>
                    <a:lnTo>
                      <a:pt x="16446" y="4963401"/>
                    </a:lnTo>
                    <a:lnTo>
                      <a:pt x="23977" y="5026063"/>
                    </a:lnTo>
                    <a:lnTo>
                      <a:pt x="11696" y="4968087"/>
                    </a:lnTo>
                    <a:lnTo>
                      <a:pt x="0" y="4909921"/>
                    </a:lnTo>
                    <a:lnTo>
                      <a:pt x="8445" y="4975644"/>
                    </a:lnTo>
                    <a:lnTo>
                      <a:pt x="18669" y="5025809"/>
                    </a:lnTo>
                    <a:lnTo>
                      <a:pt x="27139" y="5053469"/>
                    </a:lnTo>
                    <a:lnTo>
                      <a:pt x="30353" y="5051742"/>
                    </a:lnTo>
                    <a:close/>
                  </a:path>
                  <a:path w="3731259" h="6857365">
                    <a:moveTo>
                      <a:pt x="240525" y="4826266"/>
                    </a:moveTo>
                    <a:lnTo>
                      <a:pt x="233997" y="4753762"/>
                    </a:lnTo>
                    <a:lnTo>
                      <a:pt x="231114" y="4717504"/>
                    </a:lnTo>
                    <a:lnTo>
                      <a:pt x="228638" y="4681232"/>
                    </a:lnTo>
                    <a:lnTo>
                      <a:pt x="228041" y="4693450"/>
                    </a:lnTo>
                    <a:lnTo>
                      <a:pt x="230682" y="4726673"/>
                    </a:lnTo>
                    <a:lnTo>
                      <a:pt x="238696" y="4809680"/>
                    </a:lnTo>
                    <a:lnTo>
                      <a:pt x="240525" y="4826266"/>
                    </a:lnTo>
                    <a:close/>
                  </a:path>
                  <a:path w="3731259" h="6857365">
                    <a:moveTo>
                      <a:pt x="273812" y="3946880"/>
                    </a:moveTo>
                    <a:lnTo>
                      <a:pt x="267881" y="3969181"/>
                    </a:lnTo>
                    <a:lnTo>
                      <a:pt x="261785" y="4050195"/>
                    </a:lnTo>
                    <a:lnTo>
                      <a:pt x="260350" y="4077271"/>
                    </a:lnTo>
                    <a:lnTo>
                      <a:pt x="265036" y="4055059"/>
                    </a:lnTo>
                    <a:lnTo>
                      <a:pt x="271170" y="3973855"/>
                    </a:lnTo>
                    <a:lnTo>
                      <a:pt x="273812" y="3946880"/>
                    </a:lnTo>
                    <a:close/>
                  </a:path>
                  <a:path w="3731259" h="6857365">
                    <a:moveTo>
                      <a:pt x="320281" y="5234927"/>
                    </a:moveTo>
                    <a:lnTo>
                      <a:pt x="319811" y="5230609"/>
                    </a:lnTo>
                    <a:lnTo>
                      <a:pt x="318770" y="5224424"/>
                    </a:lnTo>
                    <a:lnTo>
                      <a:pt x="317169" y="5215585"/>
                    </a:lnTo>
                    <a:lnTo>
                      <a:pt x="318096" y="5222011"/>
                    </a:lnTo>
                    <a:lnTo>
                      <a:pt x="319125" y="5228463"/>
                    </a:lnTo>
                    <a:lnTo>
                      <a:pt x="320281" y="5234927"/>
                    </a:lnTo>
                    <a:close/>
                  </a:path>
                  <a:path w="3731259" h="6857365">
                    <a:moveTo>
                      <a:pt x="337400" y="5335270"/>
                    </a:moveTo>
                    <a:lnTo>
                      <a:pt x="320281" y="5234927"/>
                    </a:lnTo>
                    <a:lnTo>
                      <a:pt x="319366" y="5244528"/>
                    </a:lnTo>
                    <a:lnTo>
                      <a:pt x="315061" y="5240540"/>
                    </a:lnTo>
                    <a:lnTo>
                      <a:pt x="312572" y="5239029"/>
                    </a:lnTo>
                    <a:lnTo>
                      <a:pt x="317119" y="5256085"/>
                    </a:lnTo>
                    <a:lnTo>
                      <a:pt x="337400" y="5335270"/>
                    </a:lnTo>
                    <a:close/>
                  </a:path>
                  <a:path w="3731259" h="6857365">
                    <a:moveTo>
                      <a:pt x="410730" y="6374892"/>
                    </a:moveTo>
                    <a:lnTo>
                      <a:pt x="406971" y="6364618"/>
                    </a:lnTo>
                    <a:lnTo>
                      <a:pt x="403161" y="6354508"/>
                    </a:lnTo>
                    <a:lnTo>
                      <a:pt x="399237" y="6344463"/>
                    </a:lnTo>
                    <a:lnTo>
                      <a:pt x="395173" y="6334404"/>
                    </a:lnTo>
                    <a:lnTo>
                      <a:pt x="399669" y="6346622"/>
                    </a:lnTo>
                    <a:lnTo>
                      <a:pt x="403669" y="6357150"/>
                    </a:lnTo>
                    <a:lnTo>
                      <a:pt x="407314" y="6366434"/>
                    </a:lnTo>
                    <a:lnTo>
                      <a:pt x="410730" y="6374892"/>
                    </a:lnTo>
                    <a:close/>
                  </a:path>
                  <a:path w="3731259" h="6857365">
                    <a:moveTo>
                      <a:pt x="573735" y="6837883"/>
                    </a:moveTo>
                    <a:lnTo>
                      <a:pt x="553300" y="6774637"/>
                    </a:lnTo>
                    <a:lnTo>
                      <a:pt x="533463" y="6718401"/>
                    </a:lnTo>
                    <a:lnTo>
                      <a:pt x="518604" y="6681787"/>
                    </a:lnTo>
                    <a:lnTo>
                      <a:pt x="515454" y="6679197"/>
                    </a:lnTo>
                    <a:lnTo>
                      <a:pt x="529551" y="6721640"/>
                    </a:lnTo>
                    <a:lnTo>
                      <a:pt x="543598" y="6761086"/>
                    </a:lnTo>
                    <a:lnTo>
                      <a:pt x="558152" y="6799250"/>
                    </a:lnTo>
                    <a:lnTo>
                      <a:pt x="573735" y="6837883"/>
                    </a:lnTo>
                    <a:close/>
                  </a:path>
                  <a:path w="3731259" h="6857365">
                    <a:moveTo>
                      <a:pt x="1274927" y="604901"/>
                    </a:moveTo>
                    <a:lnTo>
                      <a:pt x="1261745" y="635520"/>
                    </a:lnTo>
                    <a:lnTo>
                      <a:pt x="1258697" y="643255"/>
                    </a:lnTo>
                    <a:lnTo>
                      <a:pt x="1233551" y="713536"/>
                    </a:lnTo>
                    <a:lnTo>
                      <a:pt x="1228890" y="729399"/>
                    </a:lnTo>
                    <a:lnTo>
                      <a:pt x="1232852" y="716864"/>
                    </a:lnTo>
                    <a:lnTo>
                      <a:pt x="1237335" y="704481"/>
                    </a:lnTo>
                    <a:lnTo>
                      <a:pt x="1246720" y="679818"/>
                    </a:lnTo>
                    <a:lnTo>
                      <a:pt x="1259700" y="642010"/>
                    </a:lnTo>
                    <a:lnTo>
                      <a:pt x="1274927" y="604901"/>
                    </a:lnTo>
                    <a:close/>
                  </a:path>
                  <a:path w="3731259" h="6857365">
                    <a:moveTo>
                      <a:pt x="1422120" y="843686"/>
                    </a:moveTo>
                    <a:lnTo>
                      <a:pt x="1419961" y="839774"/>
                    </a:lnTo>
                    <a:lnTo>
                      <a:pt x="1419136" y="831532"/>
                    </a:lnTo>
                    <a:lnTo>
                      <a:pt x="1418145" y="823988"/>
                    </a:lnTo>
                    <a:lnTo>
                      <a:pt x="1401241" y="871905"/>
                    </a:lnTo>
                    <a:lnTo>
                      <a:pt x="1388745" y="922489"/>
                    </a:lnTo>
                    <a:lnTo>
                      <a:pt x="1378178" y="973924"/>
                    </a:lnTo>
                    <a:lnTo>
                      <a:pt x="1369733" y="1026198"/>
                    </a:lnTo>
                    <a:lnTo>
                      <a:pt x="1374648" y="1008316"/>
                    </a:lnTo>
                    <a:lnTo>
                      <a:pt x="1376908" y="1005192"/>
                    </a:lnTo>
                    <a:lnTo>
                      <a:pt x="1377162" y="1013218"/>
                    </a:lnTo>
                    <a:lnTo>
                      <a:pt x="1374267" y="1048105"/>
                    </a:lnTo>
                    <a:lnTo>
                      <a:pt x="1372857" y="1077023"/>
                    </a:lnTo>
                    <a:lnTo>
                      <a:pt x="1372654" y="1084681"/>
                    </a:lnTo>
                    <a:lnTo>
                      <a:pt x="1372692" y="1090574"/>
                    </a:lnTo>
                    <a:lnTo>
                      <a:pt x="1373022" y="1094282"/>
                    </a:lnTo>
                    <a:lnTo>
                      <a:pt x="1379575" y="1042809"/>
                    </a:lnTo>
                    <a:lnTo>
                      <a:pt x="1387665" y="991908"/>
                    </a:lnTo>
                    <a:lnTo>
                      <a:pt x="1397406" y="941692"/>
                    </a:lnTo>
                    <a:lnTo>
                      <a:pt x="1408861" y="892263"/>
                    </a:lnTo>
                    <a:lnTo>
                      <a:pt x="1422120" y="843686"/>
                    </a:lnTo>
                    <a:close/>
                  </a:path>
                  <a:path w="3731259" h="6857365">
                    <a:moveTo>
                      <a:pt x="1468551" y="716292"/>
                    </a:moveTo>
                    <a:lnTo>
                      <a:pt x="1465008" y="723849"/>
                    </a:lnTo>
                    <a:lnTo>
                      <a:pt x="1443494" y="778903"/>
                    </a:lnTo>
                    <a:lnTo>
                      <a:pt x="1437830" y="794918"/>
                    </a:lnTo>
                    <a:lnTo>
                      <a:pt x="1422120" y="843686"/>
                    </a:lnTo>
                    <a:lnTo>
                      <a:pt x="1423784" y="843737"/>
                    </a:lnTo>
                    <a:lnTo>
                      <a:pt x="1426502" y="840320"/>
                    </a:lnTo>
                    <a:lnTo>
                      <a:pt x="1433474" y="825385"/>
                    </a:lnTo>
                    <a:lnTo>
                      <a:pt x="1436293" y="818756"/>
                    </a:lnTo>
                    <a:lnTo>
                      <a:pt x="1448511" y="787146"/>
                    </a:lnTo>
                    <a:lnTo>
                      <a:pt x="1452460" y="778103"/>
                    </a:lnTo>
                    <a:lnTo>
                      <a:pt x="1452587" y="773734"/>
                    </a:lnTo>
                    <a:lnTo>
                      <a:pt x="1454404" y="765276"/>
                    </a:lnTo>
                    <a:lnTo>
                      <a:pt x="1464881" y="726325"/>
                    </a:lnTo>
                    <a:lnTo>
                      <a:pt x="1468551" y="716292"/>
                    </a:lnTo>
                    <a:close/>
                  </a:path>
                  <a:path w="3731259" h="6857365">
                    <a:moveTo>
                      <a:pt x="1569046" y="482727"/>
                    </a:moveTo>
                    <a:lnTo>
                      <a:pt x="1546872" y="510743"/>
                    </a:lnTo>
                    <a:lnTo>
                      <a:pt x="1530565" y="532028"/>
                    </a:lnTo>
                    <a:lnTo>
                      <a:pt x="1526006" y="537718"/>
                    </a:lnTo>
                    <a:lnTo>
                      <a:pt x="1522577" y="543725"/>
                    </a:lnTo>
                    <a:lnTo>
                      <a:pt x="1526044" y="538035"/>
                    </a:lnTo>
                    <a:lnTo>
                      <a:pt x="1530515" y="532587"/>
                    </a:lnTo>
                    <a:lnTo>
                      <a:pt x="1569046" y="482727"/>
                    </a:lnTo>
                    <a:close/>
                  </a:path>
                  <a:path w="3731259" h="6857365">
                    <a:moveTo>
                      <a:pt x="1745754" y="4243387"/>
                    </a:moveTo>
                    <a:lnTo>
                      <a:pt x="1739544" y="4202671"/>
                    </a:lnTo>
                    <a:lnTo>
                      <a:pt x="1737804" y="4189133"/>
                    </a:lnTo>
                    <a:lnTo>
                      <a:pt x="1732495" y="4176280"/>
                    </a:lnTo>
                    <a:lnTo>
                      <a:pt x="1735531" y="4193057"/>
                    </a:lnTo>
                    <a:lnTo>
                      <a:pt x="1738807" y="4209846"/>
                    </a:lnTo>
                    <a:lnTo>
                      <a:pt x="1745754" y="4243387"/>
                    </a:lnTo>
                    <a:close/>
                  </a:path>
                  <a:path w="3731259" h="6857365">
                    <a:moveTo>
                      <a:pt x="1768640" y="4260202"/>
                    </a:moveTo>
                    <a:lnTo>
                      <a:pt x="1766481" y="4235145"/>
                    </a:lnTo>
                    <a:lnTo>
                      <a:pt x="1764525" y="4210164"/>
                    </a:lnTo>
                    <a:lnTo>
                      <a:pt x="1762861" y="4185247"/>
                    </a:lnTo>
                    <a:lnTo>
                      <a:pt x="1761515" y="4160405"/>
                    </a:lnTo>
                    <a:lnTo>
                      <a:pt x="1759051" y="4148251"/>
                    </a:lnTo>
                    <a:lnTo>
                      <a:pt x="1752650" y="4111853"/>
                    </a:lnTo>
                    <a:lnTo>
                      <a:pt x="1755457" y="4148759"/>
                    </a:lnTo>
                    <a:lnTo>
                      <a:pt x="1759254" y="4185805"/>
                    </a:lnTo>
                    <a:lnTo>
                      <a:pt x="1763737" y="4222978"/>
                    </a:lnTo>
                    <a:lnTo>
                      <a:pt x="1768640" y="4260202"/>
                    </a:lnTo>
                    <a:close/>
                  </a:path>
                  <a:path w="3731259" h="6857365">
                    <a:moveTo>
                      <a:pt x="1935086" y="5153914"/>
                    </a:moveTo>
                    <a:lnTo>
                      <a:pt x="1907794" y="5089283"/>
                    </a:lnTo>
                    <a:lnTo>
                      <a:pt x="1898891" y="5067668"/>
                    </a:lnTo>
                    <a:lnTo>
                      <a:pt x="1923478" y="5136997"/>
                    </a:lnTo>
                    <a:lnTo>
                      <a:pt x="1934870" y="5165052"/>
                    </a:lnTo>
                    <a:lnTo>
                      <a:pt x="1935086" y="5153914"/>
                    </a:lnTo>
                    <a:close/>
                  </a:path>
                  <a:path w="3731259" h="6857365">
                    <a:moveTo>
                      <a:pt x="2289759" y="6308598"/>
                    </a:moveTo>
                    <a:lnTo>
                      <a:pt x="2252434" y="6224092"/>
                    </a:lnTo>
                    <a:lnTo>
                      <a:pt x="2237752" y="6202375"/>
                    </a:lnTo>
                    <a:lnTo>
                      <a:pt x="2289759" y="6308598"/>
                    </a:lnTo>
                    <a:close/>
                  </a:path>
                  <a:path w="3731259" h="6857365">
                    <a:moveTo>
                      <a:pt x="2307691" y="5889663"/>
                    </a:moveTo>
                    <a:lnTo>
                      <a:pt x="2305329" y="5881548"/>
                    </a:lnTo>
                    <a:lnTo>
                      <a:pt x="2293797" y="5852693"/>
                    </a:lnTo>
                    <a:lnTo>
                      <a:pt x="2265591" y="5799188"/>
                    </a:lnTo>
                    <a:lnTo>
                      <a:pt x="2255748" y="5785345"/>
                    </a:lnTo>
                    <a:lnTo>
                      <a:pt x="2256485" y="5794413"/>
                    </a:lnTo>
                    <a:lnTo>
                      <a:pt x="2260003" y="5809627"/>
                    </a:lnTo>
                    <a:lnTo>
                      <a:pt x="2257679" y="5798769"/>
                    </a:lnTo>
                    <a:lnTo>
                      <a:pt x="2262213" y="5804141"/>
                    </a:lnTo>
                    <a:lnTo>
                      <a:pt x="2271331" y="5820461"/>
                    </a:lnTo>
                    <a:lnTo>
                      <a:pt x="2303195" y="5882335"/>
                    </a:lnTo>
                    <a:lnTo>
                      <a:pt x="2307691" y="5889663"/>
                    </a:lnTo>
                    <a:close/>
                  </a:path>
                  <a:path w="3731259" h="6857365">
                    <a:moveTo>
                      <a:pt x="2605582" y="6857301"/>
                    </a:moveTo>
                    <a:lnTo>
                      <a:pt x="2596845" y="6844030"/>
                    </a:lnTo>
                    <a:lnTo>
                      <a:pt x="2601595" y="6854495"/>
                    </a:lnTo>
                    <a:lnTo>
                      <a:pt x="2603436" y="6857301"/>
                    </a:lnTo>
                    <a:lnTo>
                      <a:pt x="2605582" y="6857301"/>
                    </a:lnTo>
                    <a:close/>
                  </a:path>
                  <a:path w="3731259" h="6857365">
                    <a:moveTo>
                      <a:pt x="3713022" y="1016342"/>
                    </a:moveTo>
                    <a:lnTo>
                      <a:pt x="3703256" y="970394"/>
                    </a:lnTo>
                    <a:lnTo>
                      <a:pt x="3692448" y="925918"/>
                    </a:lnTo>
                    <a:lnTo>
                      <a:pt x="3679990" y="881989"/>
                    </a:lnTo>
                    <a:lnTo>
                      <a:pt x="3665245" y="837641"/>
                    </a:lnTo>
                    <a:lnTo>
                      <a:pt x="3647579" y="791921"/>
                    </a:lnTo>
                    <a:lnTo>
                      <a:pt x="3657333" y="808697"/>
                    </a:lnTo>
                    <a:lnTo>
                      <a:pt x="3663213" y="818311"/>
                    </a:lnTo>
                    <a:lnTo>
                      <a:pt x="3665867" y="821550"/>
                    </a:lnTo>
                    <a:lnTo>
                      <a:pt x="3665956" y="819213"/>
                    </a:lnTo>
                    <a:lnTo>
                      <a:pt x="3632784" y="741121"/>
                    </a:lnTo>
                    <a:lnTo>
                      <a:pt x="3621900" y="719315"/>
                    </a:lnTo>
                    <a:lnTo>
                      <a:pt x="3618890" y="712952"/>
                    </a:lnTo>
                    <a:lnTo>
                      <a:pt x="3614178" y="702233"/>
                    </a:lnTo>
                    <a:lnTo>
                      <a:pt x="3611676" y="694944"/>
                    </a:lnTo>
                    <a:lnTo>
                      <a:pt x="3611930" y="691946"/>
                    </a:lnTo>
                    <a:lnTo>
                      <a:pt x="3639845" y="734872"/>
                    </a:lnTo>
                    <a:lnTo>
                      <a:pt x="3667861" y="793051"/>
                    </a:lnTo>
                    <a:lnTo>
                      <a:pt x="3689070" y="849160"/>
                    </a:lnTo>
                    <a:lnTo>
                      <a:pt x="3694747" y="868591"/>
                    </a:lnTo>
                    <a:lnTo>
                      <a:pt x="3697998" y="870724"/>
                    </a:lnTo>
                    <a:lnTo>
                      <a:pt x="3699091" y="866775"/>
                    </a:lnTo>
                    <a:lnTo>
                      <a:pt x="3698697" y="858608"/>
                    </a:lnTo>
                    <a:lnTo>
                      <a:pt x="3697503" y="848029"/>
                    </a:lnTo>
                    <a:lnTo>
                      <a:pt x="3695662" y="837107"/>
                    </a:lnTo>
                    <a:lnTo>
                      <a:pt x="3694430" y="827532"/>
                    </a:lnTo>
                    <a:lnTo>
                      <a:pt x="3694633" y="821143"/>
                    </a:lnTo>
                    <a:lnTo>
                      <a:pt x="3697084" y="819810"/>
                    </a:lnTo>
                    <a:lnTo>
                      <a:pt x="3686911" y="792619"/>
                    </a:lnTo>
                    <a:lnTo>
                      <a:pt x="3662146" y="738238"/>
                    </a:lnTo>
                    <a:lnTo>
                      <a:pt x="3640734" y="699770"/>
                    </a:lnTo>
                    <a:lnTo>
                      <a:pt x="3598849" y="637235"/>
                    </a:lnTo>
                    <a:lnTo>
                      <a:pt x="3555365" y="582371"/>
                    </a:lnTo>
                    <a:lnTo>
                      <a:pt x="3522827" y="543598"/>
                    </a:lnTo>
                    <a:lnTo>
                      <a:pt x="3514179" y="532930"/>
                    </a:lnTo>
                    <a:lnTo>
                      <a:pt x="3485134" y="498665"/>
                    </a:lnTo>
                    <a:lnTo>
                      <a:pt x="3474732" y="485965"/>
                    </a:lnTo>
                    <a:lnTo>
                      <a:pt x="3439261" y="444436"/>
                    </a:lnTo>
                    <a:lnTo>
                      <a:pt x="3444811" y="446519"/>
                    </a:lnTo>
                    <a:lnTo>
                      <a:pt x="3458045" y="453986"/>
                    </a:lnTo>
                    <a:lnTo>
                      <a:pt x="3461575" y="454888"/>
                    </a:lnTo>
                    <a:lnTo>
                      <a:pt x="3434486" y="419354"/>
                    </a:lnTo>
                    <a:lnTo>
                      <a:pt x="3404781" y="388302"/>
                    </a:lnTo>
                    <a:lnTo>
                      <a:pt x="3430346" y="412661"/>
                    </a:lnTo>
                    <a:lnTo>
                      <a:pt x="3396551" y="379412"/>
                    </a:lnTo>
                    <a:lnTo>
                      <a:pt x="3367405" y="352018"/>
                    </a:lnTo>
                    <a:lnTo>
                      <a:pt x="3340366" y="325526"/>
                    </a:lnTo>
                    <a:lnTo>
                      <a:pt x="3320123" y="304736"/>
                    </a:lnTo>
                    <a:lnTo>
                      <a:pt x="3309264" y="293281"/>
                    </a:lnTo>
                    <a:lnTo>
                      <a:pt x="3287039" y="271106"/>
                    </a:lnTo>
                    <a:lnTo>
                      <a:pt x="3247250" y="239585"/>
                    </a:lnTo>
                    <a:lnTo>
                      <a:pt x="3193834" y="210489"/>
                    </a:lnTo>
                    <a:lnTo>
                      <a:pt x="3202965" y="203377"/>
                    </a:lnTo>
                    <a:lnTo>
                      <a:pt x="3166884" y="183159"/>
                    </a:lnTo>
                    <a:lnTo>
                      <a:pt x="3124619" y="160439"/>
                    </a:lnTo>
                    <a:lnTo>
                      <a:pt x="3077641" y="136855"/>
                    </a:lnTo>
                    <a:lnTo>
                      <a:pt x="3027426" y="114084"/>
                    </a:lnTo>
                    <a:lnTo>
                      <a:pt x="2975889" y="93154"/>
                    </a:lnTo>
                    <a:lnTo>
                      <a:pt x="2925000" y="75031"/>
                    </a:lnTo>
                    <a:lnTo>
                      <a:pt x="2876981" y="60007"/>
                    </a:lnTo>
                    <a:lnTo>
                      <a:pt x="2833992" y="48399"/>
                    </a:lnTo>
                    <a:lnTo>
                      <a:pt x="2840850" y="47955"/>
                    </a:lnTo>
                    <a:lnTo>
                      <a:pt x="2789301" y="37642"/>
                    </a:lnTo>
                    <a:lnTo>
                      <a:pt x="2746349" y="30708"/>
                    </a:lnTo>
                    <a:lnTo>
                      <a:pt x="2681503" y="22390"/>
                    </a:lnTo>
                    <a:lnTo>
                      <a:pt x="2617330" y="16624"/>
                    </a:lnTo>
                    <a:lnTo>
                      <a:pt x="2560421" y="13081"/>
                    </a:lnTo>
                    <a:lnTo>
                      <a:pt x="2493060" y="11176"/>
                    </a:lnTo>
                    <a:lnTo>
                      <a:pt x="2475560" y="11658"/>
                    </a:lnTo>
                    <a:lnTo>
                      <a:pt x="2411984" y="14757"/>
                    </a:lnTo>
                    <a:lnTo>
                      <a:pt x="2344216" y="22910"/>
                    </a:lnTo>
                    <a:lnTo>
                      <a:pt x="2328824" y="25133"/>
                    </a:lnTo>
                    <a:lnTo>
                      <a:pt x="2347976" y="21132"/>
                    </a:lnTo>
                    <a:lnTo>
                      <a:pt x="2405926" y="9918"/>
                    </a:lnTo>
                    <a:lnTo>
                      <a:pt x="2484564" y="0"/>
                    </a:lnTo>
                    <a:lnTo>
                      <a:pt x="2463330" y="127"/>
                    </a:lnTo>
                    <a:lnTo>
                      <a:pt x="2410371" y="2133"/>
                    </a:lnTo>
                    <a:lnTo>
                      <a:pt x="2334234" y="15430"/>
                    </a:lnTo>
                    <a:lnTo>
                      <a:pt x="2311222" y="21272"/>
                    </a:lnTo>
                    <a:lnTo>
                      <a:pt x="2299119" y="24130"/>
                    </a:lnTo>
                    <a:lnTo>
                      <a:pt x="2286292" y="26885"/>
                    </a:lnTo>
                    <a:lnTo>
                      <a:pt x="2272512" y="29540"/>
                    </a:lnTo>
                    <a:lnTo>
                      <a:pt x="2257577" y="32118"/>
                    </a:lnTo>
                    <a:lnTo>
                      <a:pt x="2258695" y="29286"/>
                    </a:lnTo>
                    <a:lnTo>
                      <a:pt x="2261679" y="25082"/>
                    </a:lnTo>
                    <a:lnTo>
                      <a:pt x="2278418" y="18478"/>
                    </a:lnTo>
                    <a:lnTo>
                      <a:pt x="2320823" y="8432"/>
                    </a:lnTo>
                    <a:lnTo>
                      <a:pt x="2257209" y="22821"/>
                    </a:lnTo>
                    <a:lnTo>
                      <a:pt x="2194941" y="41427"/>
                    </a:lnTo>
                    <a:lnTo>
                      <a:pt x="2121966" y="68046"/>
                    </a:lnTo>
                    <a:lnTo>
                      <a:pt x="2051202" y="99593"/>
                    </a:lnTo>
                    <a:lnTo>
                      <a:pt x="1982939" y="135915"/>
                    </a:lnTo>
                    <a:lnTo>
                      <a:pt x="1939201" y="163233"/>
                    </a:lnTo>
                    <a:lnTo>
                      <a:pt x="1909000" y="186804"/>
                    </a:lnTo>
                    <a:lnTo>
                      <a:pt x="1907552" y="189204"/>
                    </a:lnTo>
                    <a:lnTo>
                      <a:pt x="1913089" y="186690"/>
                    </a:lnTo>
                    <a:lnTo>
                      <a:pt x="1921497" y="182156"/>
                    </a:lnTo>
                    <a:lnTo>
                      <a:pt x="1952371" y="167322"/>
                    </a:lnTo>
                    <a:lnTo>
                      <a:pt x="1966683" y="160769"/>
                    </a:lnTo>
                    <a:lnTo>
                      <a:pt x="1975980" y="157314"/>
                    </a:lnTo>
                    <a:lnTo>
                      <a:pt x="1969312" y="162458"/>
                    </a:lnTo>
                    <a:lnTo>
                      <a:pt x="1960067" y="168744"/>
                    </a:lnTo>
                    <a:lnTo>
                      <a:pt x="1948637" y="175958"/>
                    </a:lnTo>
                    <a:lnTo>
                      <a:pt x="1935403" y="183883"/>
                    </a:lnTo>
                    <a:lnTo>
                      <a:pt x="1921065" y="192874"/>
                    </a:lnTo>
                    <a:lnTo>
                      <a:pt x="1890356" y="212737"/>
                    </a:lnTo>
                    <a:lnTo>
                      <a:pt x="1874443" y="222592"/>
                    </a:lnTo>
                    <a:lnTo>
                      <a:pt x="1844421" y="242760"/>
                    </a:lnTo>
                    <a:lnTo>
                      <a:pt x="1818220" y="260096"/>
                    </a:lnTo>
                    <a:lnTo>
                      <a:pt x="1798751" y="272402"/>
                    </a:lnTo>
                    <a:lnTo>
                      <a:pt x="1788947" y="277482"/>
                    </a:lnTo>
                    <a:lnTo>
                      <a:pt x="1797418" y="268909"/>
                    </a:lnTo>
                    <a:lnTo>
                      <a:pt x="1809483" y="258254"/>
                    </a:lnTo>
                    <a:lnTo>
                      <a:pt x="1835226" y="236372"/>
                    </a:lnTo>
                    <a:lnTo>
                      <a:pt x="1844344" y="228053"/>
                    </a:lnTo>
                    <a:lnTo>
                      <a:pt x="1848078" y="223634"/>
                    </a:lnTo>
                    <a:lnTo>
                      <a:pt x="1844192" y="224726"/>
                    </a:lnTo>
                    <a:lnTo>
                      <a:pt x="1830463" y="232943"/>
                    </a:lnTo>
                    <a:lnTo>
                      <a:pt x="1798243" y="263690"/>
                    </a:lnTo>
                    <a:lnTo>
                      <a:pt x="1755673" y="309308"/>
                    </a:lnTo>
                    <a:lnTo>
                      <a:pt x="1732457" y="336283"/>
                    </a:lnTo>
                    <a:lnTo>
                      <a:pt x="1720011" y="346570"/>
                    </a:lnTo>
                    <a:lnTo>
                      <a:pt x="1709661" y="354876"/>
                    </a:lnTo>
                    <a:lnTo>
                      <a:pt x="1701292" y="361289"/>
                    </a:lnTo>
                    <a:lnTo>
                      <a:pt x="1687461" y="370967"/>
                    </a:lnTo>
                    <a:lnTo>
                      <a:pt x="1685213" y="371817"/>
                    </a:lnTo>
                    <a:lnTo>
                      <a:pt x="1686267" y="368541"/>
                    </a:lnTo>
                    <a:lnTo>
                      <a:pt x="1713712" y="334073"/>
                    </a:lnTo>
                    <a:lnTo>
                      <a:pt x="1745234" y="300393"/>
                    </a:lnTo>
                    <a:lnTo>
                      <a:pt x="1790090" y="258178"/>
                    </a:lnTo>
                    <a:lnTo>
                      <a:pt x="1843874" y="213474"/>
                    </a:lnTo>
                    <a:lnTo>
                      <a:pt x="1902612" y="169887"/>
                    </a:lnTo>
                    <a:lnTo>
                      <a:pt x="1859534" y="197408"/>
                    </a:lnTo>
                    <a:lnTo>
                      <a:pt x="1846503" y="206146"/>
                    </a:lnTo>
                    <a:lnTo>
                      <a:pt x="1790166" y="249034"/>
                    </a:lnTo>
                    <a:lnTo>
                      <a:pt x="1731314" y="301548"/>
                    </a:lnTo>
                    <a:lnTo>
                      <a:pt x="1725764" y="307505"/>
                    </a:lnTo>
                    <a:lnTo>
                      <a:pt x="1691106" y="342760"/>
                    </a:lnTo>
                    <a:lnTo>
                      <a:pt x="1635252" y="403669"/>
                    </a:lnTo>
                    <a:lnTo>
                      <a:pt x="1592719" y="453910"/>
                    </a:lnTo>
                    <a:lnTo>
                      <a:pt x="1569046" y="482727"/>
                    </a:lnTo>
                    <a:lnTo>
                      <a:pt x="1583410" y="466153"/>
                    </a:lnTo>
                    <a:lnTo>
                      <a:pt x="1597088" y="451446"/>
                    </a:lnTo>
                    <a:lnTo>
                      <a:pt x="1627238" y="420763"/>
                    </a:lnTo>
                    <a:lnTo>
                      <a:pt x="1638236" y="410845"/>
                    </a:lnTo>
                    <a:lnTo>
                      <a:pt x="1663293" y="389813"/>
                    </a:lnTo>
                    <a:lnTo>
                      <a:pt x="1664157" y="391960"/>
                    </a:lnTo>
                    <a:lnTo>
                      <a:pt x="1661807" y="396951"/>
                    </a:lnTo>
                    <a:lnTo>
                      <a:pt x="1656511" y="404533"/>
                    </a:lnTo>
                    <a:lnTo>
                      <a:pt x="1605940" y="466128"/>
                    </a:lnTo>
                    <a:lnTo>
                      <a:pt x="1590421" y="484517"/>
                    </a:lnTo>
                    <a:lnTo>
                      <a:pt x="1542084" y="547103"/>
                    </a:lnTo>
                    <a:lnTo>
                      <a:pt x="1539570" y="550722"/>
                    </a:lnTo>
                    <a:lnTo>
                      <a:pt x="1506524" y="601345"/>
                    </a:lnTo>
                    <a:lnTo>
                      <a:pt x="1482064" y="646023"/>
                    </a:lnTo>
                    <a:lnTo>
                      <a:pt x="1504530" y="613295"/>
                    </a:lnTo>
                    <a:lnTo>
                      <a:pt x="1508391" y="613765"/>
                    </a:lnTo>
                    <a:lnTo>
                      <a:pt x="1499463" y="637667"/>
                    </a:lnTo>
                    <a:lnTo>
                      <a:pt x="1479384" y="685292"/>
                    </a:lnTo>
                    <a:lnTo>
                      <a:pt x="1476997" y="692124"/>
                    </a:lnTo>
                    <a:lnTo>
                      <a:pt x="1475574" y="697103"/>
                    </a:lnTo>
                    <a:lnTo>
                      <a:pt x="1468551" y="716292"/>
                    </a:lnTo>
                    <a:lnTo>
                      <a:pt x="1475105" y="702233"/>
                    </a:lnTo>
                    <a:lnTo>
                      <a:pt x="1475905" y="703821"/>
                    </a:lnTo>
                    <a:lnTo>
                      <a:pt x="1478876" y="701382"/>
                    </a:lnTo>
                    <a:lnTo>
                      <a:pt x="1485633" y="692289"/>
                    </a:lnTo>
                    <a:lnTo>
                      <a:pt x="1493545" y="673976"/>
                    </a:lnTo>
                    <a:lnTo>
                      <a:pt x="1502321" y="656869"/>
                    </a:lnTo>
                    <a:lnTo>
                      <a:pt x="1524685" y="617194"/>
                    </a:lnTo>
                    <a:lnTo>
                      <a:pt x="1561896" y="564311"/>
                    </a:lnTo>
                    <a:lnTo>
                      <a:pt x="1602016" y="516953"/>
                    </a:lnTo>
                    <a:lnTo>
                      <a:pt x="1611261" y="505777"/>
                    </a:lnTo>
                    <a:lnTo>
                      <a:pt x="1634477" y="479526"/>
                    </a:lnTo>
                    <a:lnTo>
                      <a:pt x="1626031" y="484212"/>
                    </a:lnTo>
                    <a:lnTo>
                      <a:pt x="1623529" y="483120"/>
                    </a:lnTo>
                    <a:lnTo>
                      <a:pt x="1645145" y="451192"/>
                    </a:lnTo>
                    <a:lnTo>
                      <a:pt x="1704632" y="386791"/>
                    </a:lnTo>
                    <a:lnTo>
                      <a:pt x="1757895" y="337502"/>
                    </a:lnTo>
                    <a:lnTo>
                      <a:pt x="1817573" y="287858"/>
                    </a:lnTo>
                    <a:lnTo>
                      <a:pt x="1849107" y="264083"/>
                    </a:lnTo>
                    <a:lnTo>
                      <a:pt x="1866074" y="250647"/>
                    </a:lnTo>
                    <a:lnTo>
                      <a:pt x="1937283" y="201295"/>
                    </a:lnTo>
                    <a:lnTo>
                      <a:pt x="1993176" y="169405"/>
                    </a:lnTo>
                    <a:lnTo>
                      <a:pt x="1995614" y="170065"/>
                    </a:lnTo>
                    <a:lnTo>
                      <a:pt x="1989709" y="175755"/>
                    </a:lnTo>
                    <a:lnTo>
                      <a:pt x="1973148" y="187769"/>
                    </a:lnTo>
                    <a:lnTo>
                      <a:pt x="1943633" y="207391"/>
                    </a:lnTo>
                    <a:lnTo>
                      <a:pt x="1952371" y="201764"/>
                    </a:lnTo>
                    <a:lnTo>
                      <a:pt x="1989137" y="179463"/>
                    </a:lnTo>
                    <a:lnTo>
                      <a:pt x="1993874" y="176758"/>
                    </a:lnTo>
                    <a:lnTo>
                      <a:pt x="1998599" y="173596"/>
                    </a:lnTo>
                    <a:lnTo>
                      <a:pt x="2064664" y="140398"/>
                    </a:lnTo>
                    <a:lnTo>
                      <a:pt x="2095271" y="127152"/>
                    </a:lnTo>
                    <a:lnTo>
                      <a:pt x="2114143" y="118275"/>
                    </a:lnTo>
                    <a:lnTo>
                      <a:pt x="2120569" y="114465"/>
                    </a:lnTo>
                    <a:lnTo>
                      <a:pt x="2116518" y="114350"/>
                    </a:lnTo>
                    <a:lnTo>
                      <a:pt x="2127313" y="110032"/>
                    </a:lnTo>
                    <a:lnTo>
                      <a:pt x="2138311" y="106337"/>
                    </a:lnTo>
                    <a:lnTo>
                      <a:pt x="2189886" y="89738"/>
                    </a:lnTo>
                    <a:lnTo>
                      <a:pt x="2197189" y="87122"/>
                    </a:lnTo>
                    <a:lnTo>
                      <a:pt x="2204783" y="85509"/>
                    </a:lnTo>
                    <a:lnTo>
                      <a:pt x="2249868" y="74256"/>
                    </a:lnTo>
                    <a:lnTo>
                      <a:pt x="2272512" y="69049"/>
                    </a:lnTo>
                    <a:lnTo>
                      <a:pt x="2329789" y="58813"/>
                    </a:lnTo>
                    <a:lnTo>
                      <a:pt x="2410917" y="49301"/>
                    </a:lnTo>
                    <a:lnTo>
                      <a:pt x="2426525" y="48641"/>
                    </a:lnTo>
                    <a:lnTo>
                      <a:pt x="2481186" y="46253"/>
                    </a:lnTo>
                    <a:lnTo>
                      <a:pt x="2489936" y="46647"/>
                    </a:lnTo>
                    <a:lnTo>
                      <a:pt x="2498496" y="47561"/>
                    </a:lnTo>
                    <a:lnTo>
                      <a:pt x="2513634" y="49898"/>
                    </a:lnTo>
                    <a:lnTo>
                      <a:pt x="2526881" y="48996"/>
                    </a:lnTo>
                    <a:lnTo>
                      <a:pt x="2529116" y="47993"/>
                    </a:lnTo>
                    <a:lnTo>
                      <a:pt x="2527401" y="46926"/>
                    </a:lnTo>
                    <a:lnTo>
                      <a:pt x="2553424" y="47523"/>
                    </a:lnTo>
                    <a:lnTo>
                      <a:pt x="2605811" y="50253"/>
                    </a:lnTo>
                    <a:lnTo>
                      <a:pt x="2670213" y="56464"/>
                    </a:lnTo>
                    <a:lnTo>
                      <a:pt x="2721152" y="63969"/>
                    </a:lnTo>
                    <a:lnTo>
                      <a:pt x="2784259" y="76352"/>
                    </a:lnTo>
                    <a:lnTo>
                      <a:pt x="2834182" y="88607"/>
                    </a:lnTo>
                    <a:lnTo>
                      <a:pt x="2883484" y="102971"/>
                    </a:lnTo>
                    <a:lnTo>
                      <a:pt x="2932049" y="119430"/>
                    </a:lnTo>
                    <a:lnTo>
                      <a:pt x="2979763" y="137947"/>
                    </a:lnTo>
                    <a:lnTo>
                      <a:pt x="3026524" y="158546"/>
                    </a:lnTo>
                    <a:lnTo>
                      <a:pt x="3072219" y="181190"/>
                    </a:lnTo>
                    <a:lnTo>
                      <a:pt x="3116707" y="205841"/>
                    </a:lnTo>
                    <a:lnTo>
                      <a:pt x="3159899" y="232486"/>
                    </a:lnTo>
                    <a:lnTo>
                      <a:pt x="3201657" y="261073"/>
                    </a:lnTo>
                    <a:lnTo>
                      <a:pt x="3241878" y="291592"/>
                    </a:lnTo>
                    <a:lnTo>
                      <a:pt x="3280460" y="323989"/>
                    </a:lnTo>
                    <a:lnTo>
                      <a:pt x="3319081" y="359879"/>
                    </a:lnTo>
                    <a:lnTo>
                      <a:pt x="3368344" y="406958"/>
                    </a:lnTo>
                    <a:lnTo>
                      <a:pt x="3409137" y="449453"/>
                    </a:lnTo>
                    <a:lnTo>
                      <a:pt x="3464445" y="513689"/>
                    </a:lnTo>
                    <a:lnTo>
                      <a:pt x="3496665" y="554621"/>
                    </a:lnTo>
                    <a:lnTo>
                      <a:pt x="3527183" y="596696"/>
                    </a:lnTo>
                    <a:lnTo>
                      <a:pt x="3555835" y="639953"/>
                    </a:lnTo>
                    <a:lnTo>
                      <a:pt x="3582555" y="684263"/>
                    </a:lnTo>
                    <a:lnTo>
                      <a:pt x="3607422" y="729475"/>
                    </a:lnTo>
                    <a:lnTo>
                      <a:pt x="3630358" y="775550"/>
                    </a:lnTo>
                    <a:lnTo>
                      <a:pt x="3651300" y="822401"/>
                    </a:lnTo>
                    <a:lnTo>
                      <a:pt x="3670211" y="869962"/>
                    </a:lnTo>
                    <a:lnTo>
                      <a:pt x="3686924" y="918184"/>
                    </a:lnTo>
                    <a:lnTo>
                      <a:pt x="3701250" y="967003"/>
                    </a:lnTo>
                    <a:lnTo>
                      <a:pt x="3713022" y="1016342"/>
                    </a:lnTo>
                    <a:close/>
                  </a:path>
                  <a:path w="3731259" h="6857365">
                    <a:moveTo>
                      <a:pt x="3731082" y="1128445"/>
                    </a:moveTo>
                    <a:lnTo>
                      <a:pt x="3727767" y="1100289"/>
                    </a:lnTo>
                    <a:lnTo>
                      <a:pt x="3723602" y="1072210"/>
                    </a:lnTo>
                    <a:lnTo>
                      <a:pt x="3718661" y="1044232"/>
                    </a:lnTo>
                    <a:lnTo>
                      <a:pt x="3713022" y="1016342"/>
                    </a:lnTo>
                    <a:lnTo>
                      <a:pt x="3717925" y="1042670"/>
                    </a:lnTo>
                    <a:lnTo>
                      <a:pt x="3722611" y="1069898"/>
                    </a:lnTo>
                    <a:lnTo>
                      <a:pt x="3727018" y="1098372"/>
                    </a:lnTo>
                    <a:lnTo>
                      <a:pt x="3731082" y="1128445"/>
                    </a:lnTo>
                    <a:close/>
                  </a:path>
                </a:pathLst>
              </a:custGeom>
              <a:grpFill/>
            </p:spPr>
            <p:txBody>
              <a:bodyPr wrap="square" lIns="0" tIns="0" rIns="0" bIns="0" rtlCol="0"/>
              <a:lstStyle/>
              <a:p>
                <a:endParaRPr/>
              </a:p>
            </p:txBody>
          </p:sp>
          <p:sp>
            <p:nvSpPr>
              <p:cNvPr id="173" name="object 173"/>
              <p:cNvSpPr/>
              <p:nvPr/>
            </p:nvSpPr>
            <p:spPr>
              <a:xfrm>
                <a:off x="17811348" y="5377922"/>
                <a:ext cx="1329689" cy="3013074"/>
              </a:xfrm>
              <a:custGeom>
                <a:avLst/>
                <a:gdLst/>
                <a:ahLst/>
                <a:cxnLst/>
                <a:rect l="l" t="t" r="r" b="b"/>
                <a:pathLst>
                  <a:path w="1329690" h="3013075">
                    <a:moveTo>
                      <a:pt x="157657" y="3005404"/>
                    </a:moveTo>
                    <a:lnTo>
                      <a:pt x="140474" y="2979978"/>
                    </a:lnTo>
                    <a:lnTo>
                      <a:pt x="116078" y="2941116"/>
                    </a:lnTo>
                    <a:lnTo>
                      <a:pt x="91643" y="2899372"/>
                    </a:lnTo>
                    <a:lnTo>
                      <a:pt x="74383" y="2865221"/>
                    </a:lnTo>
                    <a:lnTo>
                      <a:pt x="100444" y="2897378"/>
                    </a:lnTo>
                    <a:lnTo>
                      <a:pt x="49923" y="2821381"/>
                    </a:lnTo>
                    <a:lnTo>
                      <a:pt x="24866" y="2783217"/>
                    </a:lnTo>
                    <a:lnTo>
                      <a:pt x="0" y="2744889"/>
                    </a:lnTo>
                    <a:lnTo>
                      <a:pt x="22606" y="2786481"/>
                    </a:lnTo>
                    <a:lnTo>
                      <a:pt x="45415" y="2827947"/>
                    </a:lnTo>
                    <a:lnTo>
                      <a:pt x="91579" y="2910535"/>
                    </a:lnTo>
                    <a:lnTo>
                      <a:pt x="138341" y="2992729"/>
                    </a:lnTo>
                    <a:lnTo>
                      <a:pt x="157657" y="3005404"/>
                    </a:lnTo>
                    <a:close/>
                  </a:path>
                  <a:path w="1329690" h="3013075">
                    <a:moveTo>
                      <a:pt x="163220" y="3012529"/>
                    </a:moveTo>
                    <a:lnTo>
                      <a:pt x="160324" y="3007283"/>
                    </a:lnTo>
                    <a:lnTo>
                      <a:pt x="157670" y="3005417"/>
                    </a:lnTo>
                    <a:lnTo>
                      <a:pt x="161645" y="3010890"/>
                    </a:lnTo>
                    <a:lnTo>
                      <a:pt x="163220" y="3012529"/>
                    </a:lnTo>
                    <a:close/>
                  </a:path>
                  <a:path w="1329690" h="3013075">
                    <a:moveTo>
                      <a:pt x="1138567" y="1054150"/>
                    </a:moveTo>
                    <a:lnTo>
                      <a:pt x="1108506" y="1103007"/>
                    </a:lnTo>
                    <a:lnTo>
                      <a:pt x="1126197" y="1074775"/>
                    </a:lnTo>
                    <a:lnTo>
                      <a:pt x="1132916" y="1063752"/>
                    </a:lnTo>
                    <a:lnTo>
                      <a:pt x="1138567" y="1054150"/>
                    </a:lnTo>
                    <a:close/>
                  </a:path>
                  <a:path w="1329690" h="3013075">
                    <a:moveTo>
                      <a:pt x="1329613" y="344335"/>
                    </a:moveTo>
                    <a:lnTo>
                      <a:pt x="1327823" y="280212"/>
                    </a:lnTo>
                    <a:lnTo>
                      <a:pt x="1322882" y="217754"/>
                    </a:lnTo>
                    <a:lnTo>
                      <a:pt x="1313865" y="155282"/>
                    </a:lnTo>
                    <a:lnTo>
                      <a:pt x="1303947" y="108318"/>
                    </a:lnTo>
                    <a:lnTo>
                      <a:pt x="1300441" y="92608"/>
                    </a:lnTo>
                    <a:lnTo>
                      <a:pt x="1305852" y="134937"/>
                    </a:lnTo>
                    <a:lnTo>
                      <a:pt x="1307528" y="150406"/>
                    </a:lnTo>
                    <a:lnTo>
                      <a:pt x="1308404" y="162407"/>
                    </a:lnTo>
                    <a:lnTo>
                      <a:pt x="1308811" y="176212"/>
                    </a:lnTo>
                    <a:lnTo>
                      <a:pt x="1308404" y="181292"/>
                    </a:lnTo>
                    <a:lnTo>
                      <a:pt x="1306309" y="178943"/>
                    </a:lnTo>
                    <a:lnTo>
                      <a:pt x="1304645" y="171513"/>
                    </a:lnTo>
                    <a:lnTo>
                      <a:pt x="1302613" y="160274"/>
                    </a:lnTo>
                    <a:lnTo>
                      <a:pt x="1290345" y="105359"/>
                    </a:lnTo>
                    <a:lnTo>
                      <a:pt x="1287119" y="92684"/>
                    </a:lnTo>
                    <a:lnTo>
                      <a:pt x="1273048" y="43726"/>
                    </a:lnTo>
                    <a:lnTo>
                      <a:pt x="1270774" y="36283"/>
                    </a:lnTo>
                    <a:lnTo>
                      <a:pt x="1267929" y="29527"/>
                    </a:lnTo>
                    <a:lnTo>
                      <a:pt x="1265682" y="23533"/>
                    </a:lnTo>
                    <a:lnTo>
                      <a:pt x="1259395" y="8382"/>
                    </a:lnTo>
                    <a:lnTo>
                      <a:pt x="1254785" y="0"/>
                    </a:lnTo>
                    <a:lnTo>
                      <a:pt x="1252321" y="76"/>
                    </a:lnTo>
                    <a:lnTo>
                      <a:pt x="1252397" y="10312"/>
                    </a:lnTo>
                    <a:lnTo>
                      <a:pt x="1263738" y="44691"/>
                    </a:lnTo>
                    <a:lnTo>
                      <a:pt x="1277937" y="97015"/>
                    </a:lnTo>
                    <a:lnTo>
                      <a:pt x="1281925" y="114617"/>
                    </a:lnTo>
                    <a:lnTo>
                      <a:pt x="1289431" y="149948"/>
                    </a:lnTo>
                    <a:lnTo>
                      <a:pt x="1283081" y="138544"/>
                    </a:lnTo>
                    <a:lnTo>
                      <a:pt x="1287043" y="160121"/>
                    </a:lnTo>
                    <a:lnTo>
                      <a:pt x="1293774" y="214452"/>
                    </a:lnTo>
                    <a:lnTo>
                      <a:pt x="1294777" y="225386"/>
                    </a:lnTo>
                    <a:lnTo>
                      <a:pt x="1297647" y="269316"/>
                    </a:lnTo>
                    <a:lnTo>
                      <a:pt x="1298282" y="276504"/>
                    </a:lnTo>
                    <a:lnTo>
                      <a:pt x="1298956" y="314921"/>
                    </a:lnTo>
                    <a:lnTo>
                      <a:pt x="1303096" y="288607"/>
                    </a:lnTo>
                    <a:lnTo>
                      <a:pt x="1305534" y="268808"/>
                    </a:lnTo>
                    <a:lnTo>
                      <a:pt x="1308112" y="257619"/>
                    </a:lnTo>
                    <a:lnTo>
                      <a:pt x="1312697" y="257124"/>
                    </a:lnTo>
                    <a:lnTo>
                      <a:pt x="1313675" y="278307"/>
                    </a:lnTo>
                    <a:lnTo>
                      <a:pt x="1312951" y="351066"/>
                    </a:lnTo>
                    <a:lnTo>
                      <a:pt x="1309801" y="389496"/>
                    </a:lnTo>
                    <a:lnTo>
                      <a:pt x="1303147" y="418553"/>
                    </a:lnTo>
                    <a:lnTo>
                      <a:pt x="1299552" y="432485"/>
                    </a:lnTo>
                    <a:lnTo>
                      <a:pt x="1294015" y="460819"/>
                    </a:lnTo>
                    <a:lnTo>
                      <a:pt x="1285443" y="512152"/>
                    </a:lnTo>
                    <a:lnTo>
                      <a:pt x="1278267" y="565531"/>
                    </a:lnTo>
                    <a:lnTo>
                      <a:pt x="1268971" y="618439"/>
                    </a:lnTo>
                    <a:lnTo>
                      <a:pt x="1257579" y="670839"/>
                    </a:lnTo>
                    <a:lnTo>
                      <a:pt x="1244053" y="722655"/>
                    </a:lnTo>
                    <a:lnTo>
                      <a:pt x="1228394" y="773823"/>
                    </a:lnTo>
                    <a:lnTo>
                      <a:pt x="1233246" y="752652"/>
                    </a:lnTo>
                    <a:lnTo>
                      <a:pt x="1228725" y="766622"/>
                    </a:lnTo>
                    <a:lnTo>
                      <a:pt x="1225651" y="777125"/>
                    </a:lnTo>
                    <a:lnTo>
                      <a:pt x="1223670" y="785088"/>
                    </a:lnTo>
                    <a:lnTo>
                      <a:pt x="1222438" y="791413"/>
                    </a:lnTo>
                    <a:lnTo>
                      <a:pt x="1205179" y="838454"/>
                    </a:lnTo>
                    <a:lnTo>
                      <a:pt x="1186103" y="884821"/>
                    </a:lnTo>
                    <a:lnTo>
                      <a:pt x="1165225" y="930478"/>
                    </a:lnTo>
                    <a:lnTo>
                      <a:pt x="1142606" y="975423"/>
                    </a:lnTo>
                    <a:lnTo>
                      <a:pt x="1118273" y="1019594"/>
                    </a:lnTo>
                    <a:lnTo>
                      <a:pt x="1092288" y="1062990"/>
                    </a:lnTo>
                    <a:lnTo>
                      <a:pt x="1064666" y="1105573"/>
                    </a:lnTo>
                    <a:lnTo>
                      <a:pt x="1035469" y="1147305"/>
                    </a:lnTo>
                    <a:lnTo>
                      <a:pt x="1004722" y="1188161"/>
                    </a:lnTo>
                    <a:lnTo>
                      <a:pt x="972515" y="1228166"/>
                    </a:lnTo>
                    <a:lnTo>
                      <a:pt x="938999" y="1267320"/>
                    </a:lnTo>
                    <a:lnTo>
                      <a:pt x="904227" y="1305636"/>
                    </a:lnTo>
                    <a:lnTo>
                      <a:pt x="868273" y="1343139"/>
                    </a:lnTo>
                    <a:lnTo>
                      <a:pt x="831215" y="1379842"/>
                    </a:lnTo>
                    <a:lnTo>
                      <a:pt x="793102" y="1415757"/>
                    </a:lnTo>
                    <a:lnTo>
                      <a:pt x="754024" y="1450911"/>
                    </a:lnTo>
                    <a:lnTo>
                      <a:pt x="714044" y="1485315"/>
                    </a:lnTo>
                    <a:lnTo>
                      <a:pt x="673227" y="1518996"/>
                    </a:lnTo>
                    <a:lnTo>
                      <a:pt x="638403" y="1549260"/>
                    </a:lnTo>
                    <a:lnTo>
                      <a:pt x="628675" y="1560106"/>
                    </a:lnTo>
                    <a:lnTo>
                      <a:pt x="636333" y="1557591"/>
                    </a:lnTo>
                    <a:lnTo>
                      <a:pt x="672769" y="1536839"/>
                    </a:lnTo>
                    <a:lnTo>
                      <a:pt x="686015" y="1530845"/>
                    </a:lnTo>
                    <a:lnTo>
                      <a:pt x="685495" y="1536014"/>
                    </a:lnTo>
                    <a:lnTo>
                      <a:pt x="663346" y="1558544"/>
                    </a:lnTo>
                    <a:lnTo>
                      <a:pt x="704672" y="1525917"/>
                    </a:lnTo>
                    <a:lnTo>
                      <a:pt x="747458" y="1490903"/>
                    </a:lnTo>
                    <a:lnTo>
                      <a:pt x="790536" y="1454226"/>
                    </a:lnTo>
                    <a:lnTo>
                      <a:pt x="832751" y="1416608"/>
                    </a:lnTo>
                    <a:lnTo>
                      <a:pt x="872896" y="1378775"/>
                    </a:lnTo>
                    <a:lnTo>
                      <a:pt x="909815" y="1341462"/>
                    </a:lnTo>
                    <a:lnTo>
                      <a:pt x="957770" y="1289215"/>
                    </a:lnTo>
                    <a:lnTo>
                      <a:pt x="994486" y="1244701"/>
                    </a:lnTo>
                    <a:lnTo>
                      <a:pt x="1017778" y="1211770"/>
                    </a:lnTo>
                    <a:lnTo>
                      <a:pt x="1025461" y="1194295"/>
                    </a:lnTo>
                    <a:lnTo>
                      <a:pt x="1023810" y="1199642"/>
                    </a:lnTo>
                    <a:lnTo>
                      <a:pt x="1058913" y="1158468"/>
                    </a:lnTo>
                    <a:lnTo>
                      <a:pt x="1086231" y="1108367"/>
                    </a:lnTo>
                    <a:lnTo>
                      <a:pt x="1099019" y="1083030"/>
                    </a:lnTo>
                    <a:lnTo>
                      <a:pt x="1091438" y="1094105"/>
                    </a:lnTo>
                    <a:lnTo>
                      <a:pt x="1051204" y="1147978"/>
                    </a:lnTo>
                    <a:lnTo>
                      <a:pt x="1034135" y="1168882"/>
                    </a:lnTo>
                    <a:lnTo>
                      <a:pt x="1073658" y="1104874"/>
                    </a:lnTo>
                    <a:lnTo>
                      <a:pt x="1098651" y="1063599"/>
                    </a:lnTo>
                    <a:lnTo>
                      <a:pt x="1125105" y="1017930"/>
                    </a:lnTo>
                    <a:lnTo>
                      <a:pt x="1151496" y="969225"/>
                    </a:lnTo>
                    <a:lnTo>
                      <a:pt x="1176286" y="918819"/>
                    </a:lnTo>
                    <a:lnTo>
                      <a:pt x="1197864" y="871791"/>
                    </a:lnTo>
                    <a:lnTo>
                      <a:pt x="1220317" y="817499"/>
                    </a:lnTo>
                    <a:lnTo>
                      <a:pt x="1241425" y="760666"/>
                    </a:lnTo>
                    <a:lnTo>
                      <a:pt x="1254874" y="720686"/>
                    </a:lnTo>
                    <a:lnTo>
                      <a:pt x="1267307" y="685495"/>
                    </a:lnTo>
                    <a:lnTo>
                      <a:pt x="1251978" y="747560"/>
                    </a:lnTo>
                    <a:lnTo>
                      <a:pt x="1246085" y="770534"/>
                    </a:lnTo>
                    <a:lnTo>
                      <a:pt x="1238910" y="797737"/>
                    </a:lnTo>
                    <a:lnTo>
                      <a:pt x="1233766" y="819442"/>
                    </a:lnTo>
                    <a:lnTo>
                      <a:pt x="1222387" y="858443"/>
                    </a:lnTo>
                    <a:lnTo>
                      <a:pt x="1189393" y="938682"/>
                    </a:lnTo>
                    <a:lnTo>
                      <a:pt x="1164005" y="986726"/>
                    </a:lnTo>
                    <a:lnTo>
                      <a:pt x="1127201" y="1048258"/>
                    </a:lnTo>
                    <a:lnTo>
                      <a:pt x="1137412" y="1037120"/>
                    </a:lnTo>
                    <a:lnTo>
                      <a:pt x="1148105" y="1025944"/>
                    </a:lnTo>
                    <a:lnTo>
                      <a:pt x="1151178" y="1027404"/>
                    </a:lnTo>
                    <a:lnTo>
                      <a:pt x="1138555" y="1054150"/>
                    </a:lnTo>
                    <a:lnTo>
                      <a:pt x="1163662" y="1009611"/>
                    </a:lnTo>
                    <a:lnTo>
                      <a:pt x="1186967" y="964755"/>
                    </a:lnTo>
                    <a:lnTo>
                      <a:pt x="1208481" y="919556"/>
                    </a:lnTo>
                    <a:lnTo>
                      <a:pt x="1228217" y="874001"/>
                    </a:lnTo>
                    <a:lnTo>
                      <a:pt x="1246174" y="828052"/>
                    </a:lnTo>
                    <a:lnTo>
                      <a:pt x="1262367" y="781723"/>
                    </a:lnTo>
                    <a:lnTo>
                      <a:pt x="1276794" y="734961"/>
                    </a:lnTo>
                    <a:lnTo>
                      <a:pt x="1289469" y="687768"/>
                    </a:lnTo>
                    <a:lnTo>
                      <a:pt x="1300378" y="640130"/>
                    </a:lnTo>
                    <a:lnTo>
                      <a:pt x="1309547" y="592010"/>
                    </a:lnTo>
                    <a:lnTo>
                      <a:pt x="1317002" y="543445"/>
                    </a:lnTo>
                    <a:lnTo>
                      <a:pt x="1322730" y="494423"/>
                    </a:lnTo>
                    <a:lnTo>
                      <a:pt x="1326730" y="444906"/>
                    </a:lnTo>
                    <a:lnTo>
                      <a:pt x="1329029" y="394881"/>
                    </a:lnTo>
                    <a:lnTo>
                      <a:pt x="1329613" y="344335"/>
                    </a:lnTo>
                    <a:close/>
                  </a:path>
                </a:pathLst>
              </a:custGeom>
              <a:grpFill/>
            </p:spPr>
            <p:txBody>
              <a:bodyPr wrap="square" lIns="0" tIns="0" rIns="0" bIns="0" rtlCol="0"/>
              <a:lstStyle/>
              <a:p>
                <a:endParaRPr/>
              </a:p>
            </p:txBody>
          </p:sp>
          <p:pic>
            <p:nvPicPr>
              <p:cNvPr id="174" name="object 174"/>
              <p:cNvPicPr/>
              <p:nvPr/>
            </p:nvPicPr>
            <p:blipFill>
              <a:blip r:embed="rId23" cstate="print"/>
              <a:stretch>
                <a:fillRect/>
              </a:stretch>
            </p:blipFill>
            <p:spPr>
              <a:xfrm>
                <a:off x="17705075" y="7939356"/>
                <a:ext cx="123074" cy="186894"/>
              </a:xfrm>
              <a:prstGeom prst="rect">
                <a:avLst/>
              </a:prstGeom>
              <a:grpFill/>
            </p:spPr>
          </p:pic>
          <p:sp>
            <p:nvSpPr>
              <p:cNvPr id="175" name="object 175"/>
              <p:cNvSpPr/>
              <p:nvPr/>
            </p:nvSpPr>
            <p:spPr>
              <a:xfrm>
                <a:off x="17762669" y="4237589"/>
                <a:ext cx="1419224" cy="3129280"/>
              </a:xfrm>
              <a:custGeom>
                <a:avLst/>
                <a:gdLst/>
                <a:ahLst/>
                <a:cxnLst/>
                <a:rect l="l" t="t" r="r" b="b"/>
                <a:pathLst>
                  <a:path w="1419225" h="3129279">
                    <a:moveTo>
                      <a:pt x="128320" y="3058642"/>
                    </a:moveTo>
                    <a:lnTo>
                      <a:pt x="68834" y="3090989"/>
                    </a:lnTo>
                    <a:lnTo>
                      <a:pt x="0" y="3129140"/>
                    </a:lnTo>
                    <a:lnTo>
                      <a:pt x="128320" y="3058642"/>
                    </a:lnTo>
                    <a:close/>
                  </a:path>
                  <a:path w="1419225" h="3129279">
                    <a:moveTo>
                      <a:pt x="179806" y="1689"/>
                    </a:moveTo>
                    <a:lnTo>
                      <a:pt x="166979" y="0"/>
                    </a:lnTo>
                    <a:lnTo>
                      <a:pt x="106045" y="990"/>
                    </a:lnTo>
                    <a:lnTo>
                      <a:pt x="75526" y="2235"/>
                    </a:lnTo>
                    <a:lnTo>
                      <a:pt x="44869" y="4724"/>
                    </a:lnTo>
                    <a:lnTo>
                      <a:pt x="57797" y="5524"/>
                    </a:lnTo>
                    <a:lnTo>
                      <a:pt x="88455" y="3111"/>
                    </a:lnTo>
                    <a:lnTo>
                      <a:pt x="179806" y="1689"/>
                    </a:lnTo>
                    <a:close/>
                  </a:path>
                  <a:path w="1419225" h="3129279">
                    <a:moveTo>
                      <a:pt x="229400" y="3005213"/>
                    </a:moveTo>
                    <a:lnTo>
                      <a:pt x="225729" y="3005467"/>
                    </a:lnTo>
                    <a:lnTo>
                      <a:pt x="128320" y="3058642"/>
                    </a:lnTo>
                    <a:lnTo>
                      <a:pt x="229400" y="3005213"/>
                    </a:lnTo>
                    <a:close/>
                  </a:path>
                  <a:path w="1419225" h="3129279">
                    <a:moveTo>
                      <a:pt x="354025" y="2932379"/>
                    </a:moveTo>
                    <a:lnTo>
                      <a:pt x="313105" y="2943174"/>
                    </a:lnTo>
                    <a:lnTo>
                      <a:pt x="253174" y="2974048"/>
                    </a:lnTo>
                    <a:lnTo>
                      <a:pt x="216611" y="2994977"/>
                    </a:lnTo>
                    <a:lnTo>
                      <a:pt x="194665" y="3007804"/>
                    </a:lnTo>
                    <a:lnTo>
                      <a:pt x="225729" y="3005467"/>
                    </a:lnTo>
                    <a:lnTo>
                      <a:pt x="258038" y="2987471"/>
                    </a:lnTo>
                    <a:lnTo>
                      <a:pt x="290195" y="2969298"/>
                    </a:lnTo>
                    <a:lnTo>
                      <a:pt x="322199" y="2950946"/>
                    </a:lnTo>
                    <a:lnTo>
                      <a:pt x="354025" y="2932379"/>
                    </a:lnTo>
                    <a:close/>
                  </a:path>
                  <a:path w="1419225" h="3129279">
                    <a:moveTo>
                      <a:pt x="437222" y="2882328"/>
                    </a:moveTo>
                    <a:lnTo>
                      <a:pt x="416572" y="2895028"/>
                    </a:lnTo>
                    <a:lnTo>
                      <a:pt x="374954" y="2920034"/>
                    </a:lnTo>
                    <a:lnTo>
                      <a:pt x="354025" y="2932379"/>
                    </a:lnTo>
                    <a:lnTo>
                      <a:pt x="359905" y="2932087"/>
                    </a:lnTo>
                    <a:lnTo>
                      <a:pt x="366445" y="2931236"/>
                    </a:lnTo>
                    <a:lnTo>
                      <a:pt x="374332" y="2929305"/>
                    </a:lnTo>
                    <a:lnTo>
                      <a:pt x="384276" y="2925749"/>
                    </a:lnTo>
                    <a:lnTo>
                      <a:pt x="397649" y="2915005"/>
                    </a:lnTo>
                    <a:lnTo>
                      <a:pt x="437222" y="2882328"/>
                    </a:lnTo>
                    <a:close/>
                  </a:path>
                  <a:path w="1419225" h="3129279">
                    <a:moveTo>
                      <a:pt x="519722" y="2830322"/>
                    </a:moveTo>
                    <a:lnTo>
                      <a:pt x="467804" y="2856674"/>
                    </a:lnTo>
                    <a:lnTo>
                      <a:pt x="437222" y="2882341"/>
                    </a:lnTo>
                    <a:lnTo>
                      <a:pt x="458038" y="2869552"/>
                    </a:lnTo>
                    <a:lnTo>
                      <a:pt x="519722" y="2830322"/>
                    </a:lnTo>
                    <a:close/>
                  </a:path>
                  <a:path w="1419225" h="3129279">
                    <a:moveTo>
                      <a:pt x="807072" y="181114"/>
                    </a:moveTo>
                    <a:lnTo>
                      <a:pt x="760018" y="159537"/>
                    </a:lnTo>
                    <a:lnTo>
                      <a:pt x="738949" y="151676"/>
                    </a:lnTo>
                    <a:lnTo>
                      <a:pt x="758621" y="160121"/>
                    </a:lnTo>
                    <a:lnTo>
                      <a:pt x="792365" y="174396"/>
                    </a:lnTo>
                    <a:lnTo>
                      <a:pt x="807072" y="181114"/>
                    </a:lnTo>
                    <a:close/>
                  </a:path>
                  <a:path w="1419225" h="3129279">
                    <a:moveTo>
                      <a:pt x="1418755" y="683869"/>
                    </a:moveTo>
                    <a:lnTo>
                      <a:pt x="1387779" y="631825"/>
                    </a:lnTo>
                    <a:lnTo>
                      <a:pt x="1347635" y="575056"/>
                    </a:lnTo>
                    <a:lnTo>
                      <a:pt x="1318983" y="538683"/>
                    </a:lnTo>
                    <a:lnTo>
                      <a:pt x="1279563" y="492315"/>
                    </a:lnTo>
                    <a:lnTo>
                      <a:pt x="1242923" y="453428"/>
                    </a:lnTo>
                    <a:lnTo>
                      <a:pt x="1213891" y="427316"/>
                    </a:lnTo>
                    <a:lnTo>
                      <a:pt x="1198765" y="417664"/>
                    </a:lnTo>
                    <a:lnTo>
                      <a:pt x="1220101" y="444322"/>
                    </a:lnTo>
                    <a:lnTo>
                      <a:pt x="1218653" y="446455"/>
                    </a:lnTo>
                    <a:lnTo>
                      <a:pt x="1203452" y="433666"/>
                    </a:lnTo>
                    <a:lnTo>
                      <a:pt x="1183525" y="415505"/>
                    </a:lnTo>
                    <a:lnTo>
                      <a:pt x="1174559" y="407784"/>
                    </a:lnTo>
                    <a:lnTo>
                      <a:pt x="1167765" y="402297"/>
                    </a:lnTo>
                    <a:lnTo>
                      <a:pt x="1164272" y="400024"/>
                    </a:lnTo>
                    <a:lnTo>
                      <a:pt x="1165225" y="401904"/>
                    </a:lnTo>
                    <a:lnTo>
                      <a:pt x="1205687" y="446100"/>
                    </a:lnTo>
                    <a:lnTo>
                      <a:pt x="1234986" y="478536"/>
                    </a:lnTo>
                    <a:lnTo>
                      <a:pt x="1237411" y="484378"/>
                    </a:lnTo>
                    <a:lnTo>
                      <a:pt x="1233512" y="483222"/>
                    </a:lnTo>
                    <a:lnTo>
                      <a:pt x="1217764" y="471055"/>
                    </a:lnTo>
                    <a:lnTo>
                      <a:pt x="1208760" y="463677"/>
                    </a:lnTo>
                    <a:lnTo>
                      <a:pt x="1198283" y="454698"/>
                    </a:lnTo>
                    <a:lnTo>
                      <a:pt x="1186548" y="444220"/>
                    </a:lnTo>
                    <a:lnTo>
                      <a:pt x="1173721" y="432358"/>
                    </a:lnTo>
                    <a:lnTo>
                      <a:pt x="1129880" y="392785"/>
                    </a:lnTo>
                    <a:lnTo>
                      <a:pt x="1089164" y="354596"/>
                    </a:lnTo>
                    <a:lnTo>
                      <a:pt x="1063802" y="330212"/>
                    </a:lnTo>
                    <a:lnTo>
                      <a:pt x="1082954" y="342112"/>
                    </a:lnTo>
                    <a:lnTo>
                      <a:pt x="1108595" y="363093"/>
                    </a:lnTo>
                    <a:lnTo>
                      <a:pt x="1122286" y="372973"/>
                    </a:lnTo>
                    <a:lnTo>
                      <a:pt x="1047826" y="307111"/>
                    </a:lnTo>
                    <a:lnTo>
                      <a:pt x="1026071" y="292811"/>
                    </a:lnTo>
                    <a:lnTo>
                      <a:pt x="1026566" y="296227"/>
                    </a:lnTo>
                    <a:lnTo>
                      <a:pt x="1030655" y="304317"/>
                    </a:lnTo>
                    <a:lnTo>
                      <a:pt x="1020191" y="296379"/>
                    </a:lnTo>
                    <a:lnTo>
                      <a:pt x="974051" y="265214"/>
                    </a:lnTo>
                    <a:lnTo>
                      <a:pt x="930922" y="239941"/>
                    </a:lnTo>
                    <a:lnTo>
                      <a:pt x="861999" y="205930"/>
                    </a:lnTo>
                    <a:lnTo>
                      <a:pt x="807072" y="181114"/>
                    </a:lnTo>
                    <a:lnTo>
                      <a:pt x="837171" y="196977"/>
                    </a:lnTo>
                    <a:lnTo>
                      <a:pt x="853300" y="206070"/>
                    </a:lnTo>
                    <a:lnTo>
                      <a:pt x="896175" y="232257"/>
                    </a:lnTo>
                    <a:lnTo>
                      <a:pt x="951153" y="269849"/>
                    </a:lnTo>
                    <a:lnTo>
                      <a:pt x="998512" y="306171"/>
                    </a:lnTo>
                    <a:lnTo>
                      <a:pt x="1046213" y="346494"/>
                    </a:lnTo>
                    <a:lnTo>
                      <a:pt x="1146200" y="441198"/>
                    </a:lnTo>
                    <a:lnTo>
                      <a:pt x="1199184" y="495871"/>
                    </a:lnTo>
                    <a:lnTo>
                      <a:pt x="1237970" y="539089"/>
                    </a:lnTo>
                    <a:lnTo>
                      <a:pt x="1243571" y="545020"/>
                    </a:lnTo>
                    <a:lnTo>
                      <a:pt x="1294587" y="605269"/>
                    </a:lnTo>
                    <a:lnTo>
                      <a:pt x="1342237" y="664743"/>
                    </a:lnTo>
                    <a:lnTo>
                      <a:pt x="1348397" y="672846"/>
                    </a:lnTo>
                    <a:lnTo>
                      <a:pt x="1361668" y="688098"/>
                    </a:lnTo>
                    <a:lnTo>
                      <a:pt x="1372793" y="699947"/>
                    </a:lnTo>
                    <a:lnTo>
                      <a:pt x="1382001" y="708698"/>
                    </a:lnTo>
                    <a:lnTo>
                      <a:pt x="1389481" y="714654"/>
                    </a:lnTo>
                    <a:lnTo>
                      <a:pt x="1398028" y="721106"/>
                    </a:lnTo>
                    <a:lnTo>
                      <a:pt x="1402803" y="720750"/>
                    </a:lnTo>
                    <a:lnTo>
                      <a:pt x="1405788" y="717042"/>
                    </a:lnTo>
                    <a:lnTo>
                      <a:pt x="1409242" y="709422"/>
                    </a:lnTo>
                    <a:lnTo>
                      <a:pt x="1411439" y="699566"/>
                    </a:lnTo>
                    <a:lnTo>
                      <a:pt x="1414056" y="690143"/>
                    </a:lnTo>
                    <a:lnTo>
                      <a:pt x="1418755" y="683869"/>
                    </a:lnTo>
                    <a:close/>
                  </a:path>
                </a:pathLst>
              </a:custGeom>
              <a:grpFill/>
            </p:spPr>
            <p:txBody>
              <a:bodyPr wrap="square" lIns="0" tIns="0" rIns="0" bIns="0" rtlCol="0"/>
              <a:lstStyle/>
              <a:p>
                <a:endParaRPr/>
              </a:p>
            </p:txBody>
          </p:sp>
          <p:sp>
            <p:nvSpPr>
              <p:cNvPr id="177" name="object 177"/>
              <p:cNvSpPr/>
              <p:nvPr/>
            </p:nvSpPr>
            <p:spPr>
              <a:xfrm>
                <a:off x="19264684" y="5722460"/>
                <a:ext cx="18415" cy="255270"/>
              </a:xfrm>
              <a:custGeom>
                <a:avLst/>
                <a:gdLst/>
                <a:ahLst/>
                <a:cxnLst/>
                <a:rect l="l" t="t" r="r" b="b"/>
                <a:pathLst>
                  <a:path w="18415" h="255270">
                    <a:moveTo>
                      <a:pt x="4152" y="146443"/>
                    </a:moveTo>
                    <a:lnTo>
                      <a:pt x="3746" y="143967"/>
                    </a:lnTo>
                    <a:lnTo>
                      <a:pt x="3098" y="144373"/>
                    </a:lnTo>
                    <a:lnTo>
                      <a:pt x="1701" y="154444"/>
                    </a:lnTo>
                    <a:lnTo>
                      <a:pt x="4152" y="146443"/>
                    </a:lnTo>
                    <a:close/>
                  </a:path>
                  <a:path w="18415" h="255270">
                    <a:moveTo>
                      <a:pt x="17005" y="75895"/>
                    </a:moveTo>
                    <a:lnTo>
                      <a:pt x="11417" y="120383"/>
                    </a:lnTo>
                    <a:lnTo>
                      <a:pt x="4152" y="146443"/>
                    </a:lnTo>
                    <a:lnTo>
                      <a:pt x="4584" y="149504"/>
                    </a:lnTo>
                    <a:lnTo>
                      <a:pt x="4635" y="158902"/>
                    </a:lnTo>
                    <a:lnTo>
                      <a:pt x="4292" y="170916"/>
                    </a:lnTo>
                    <a:lnTo>
                      <a:pt x="977" y="220853"/>
                    </a:lnTo>
                    <a:lnTo>
                      <a:pt x="203" y="237921"/>
                    </a:lnTo>
                    <a:lnTo>
                      <a:pt x="0" y="251968"/>
                    </a:lnTo>
                    <a:lnTo>
                      <a:pt x="533" y="254647"/>
                    </a:lnTo>
                    <a:lnTo>
                      <a:pt x="2908" y="248780"/>
                    </a:lnTo>
                    <a:lnTo>
                      <a:pt x="10248" y="184048"/>
                    </a:lnTo>
                    <a:lnTo>
                      <a:pt x="12306" y="162445"/>
                    </a:lnTo>
                    <a:lnTo>
                      <a:pt x="16383" y="97548"/>
                    </a:lnTo>
                    <a:lnTo>
                      <a:pt x="16852" y="86728"/>
                    </a:lnTo>
                    <a:lnTo>
                      <a:pt x="17005" y="75895"/>
                    </a:lnTo>
                    <a:close/>
                  </a:path>
                  <a:path w="18415" h="255270">
                    <a:moveTo>
                      <a:pt x="18173" y="23291"/>
                    </a:moveTo>
                    <a:lnTo>
                      <a:pt x="17627" y="0"/>
                    </a:lnTo>
                    <a:lnTo>
                      <a:pt x="17843" y="18961"/>
                    </a:lnTo>
                    <a:lnTo>
                      <a:pt x="17640" y="37922"/>
                    </a:lnTo>
                    <a:lnTo>
                      <a:pt x="17005" y="75895"/>
                    </a:lnTo>
                    <a:lnTo>
                      <a:pt x="17564" y="60744"/>
                    </a:lnTo>
                    <a:lnTo>
                      <a:pt x="18046" y="43370"/>
                    </a:lnTo>
                    <a:lnTo>
                      <a:pt x="18173" y="23291"/>
                    </a:lnTo>
                    <a:close/>
                  </a:path>
                </a:pathLst>
              </a:custGeom>
              <a:grpFill/>
            </p:spPr>
            <p:txBody>
              <a:bodyPr wrap="square" lIns="0" tIns="0" rIns="0" bIns="0" rtlCol="0"/>
              <a:lstStyle/>
              <a:p>
                <a:endParaRPr/>
              </a:p>
            </p:txBody>
          </p:sp>
          <p:pic>
            <p:nvPicPr>
              <p:cNvPr id="178" name="object 178"/>
              <p:cNvPicPr/>
              <p:nvPr/>
            </p:nvPicPr>
            <p:blipFill>
              <a:blip r:embed="rId24" cstate="print"/>
              <a:stretch>
                <a:fillRect/>
              </a:stretch>
            </p:blipFill>
            <p:spPr>
              <a:xfrm>
                <a:off x="17569401" y="7658356"/>
                <a:ext cx="71631" cy="150906"/>
              </a:xfrm>
              <a:prstGeom prst="rect">
                <a:avLst/>
              </a:prstGeom>
              <a:grpFill/>
            </p:spPr>
          </p:pic>
          <p:sp>
            <p:nvSpPr>
              <p:cNvPr id="179" name="object 179"/>
              <p:cNvSpPr/>
              <p:nvPr/>
            </p:nvSpPr>
            <p:spPr>
              <a:xfrm>
                <a:off x="19148778" y="10127356"/>
                <a:ext cx="38100" cy="55880"/>
              </a:xfrm>
              <a:custGeom>
                <a:avLst/>
                <a:gdLst/>
                <a:ahLst/>
                <a:cxnLst/>
                <a:rect l="l" t="t" r="r" b="b"/>
                <a:pathLst>
                  <a:path w="38100" h="55879">
                    <a:moveTo>
                      <a:pt x="0" y="0"/>
                    </a:moveTo>
                    <a:lnTo>
                      <a:pt x="38072" y="55799"/>
                    </a:lnTo>
                    <a:lnTo>
                      <a:pt x="29456" y="41996"/>
                    </a:lnTo>
                    <a:lnTo>
                      <a:pt x="21403" y="29631"/>
                    </a:lnTo>
                    <a:lnTo>
                      <a:pt x="12167" y="16400"/>
                    </a:lnTo>
                    <a:lnTo>
                      <a:pt x="0" y="0"/>
                    </a:lnTo>
                    <a:close/>
                  </a:path>
                </a:pathLst>
              </a:custGeom>
              <a:grpFill/>
            </p:spPr>
            <p:txBody>
              <a:bodyPr wrap="square" lIns="0" tIns="0" rIns="0" bIns="0" rtlCol="0"/>
              <a:lstStyle/>
              <a:p>
                <a:endParaRPr/>
              </a:p>
            </p:txBody>
          </p:sp>
        </p:grpSp>
        <p:grpSp>
          <p:nvGrpSpPr>
            <p:cNvPr id="181" name="object 181"/>
            <p:cNvGrpSpPr/>
            <p:nvPr/>
          </p:nvGrpSpPr>
          <p:grpSpPr>
            <a:xfrm>
              <a:off x="6924873" y="1104212"/>
              <a:ext cx="847359" cy="998927"/>
              <a:chOff x="11418824" y="1839298"/>
              <a:chExt cx="1397259" cy="1647189"/>
            </a:xfrm>
          </p:grpSpPr>
          <p:sp>
            <p:nvSpPr>
              <p:cNvPr id="182" name="object 182"/>
              <p:cNvSpPr/>
              <p:nvPr/>
            </p:nvSpPr>
            <p:spPr>
              <a:xfrm>
                <a:off x="11438011" y="1839298"/>
                <a:ext cx="1289050" cy="1647189"/>
              </a:xfrm>
              <a:custGeom>
                <a:avLst/>
                <a:gdLst/>
                <a:ahLst/>
                <a:cxnLst/>
                <a:rect l="l" t="t" r="r" b="b"/>
                <a:pathLst>
                  <a:path w="1289050" h="1647189">
                    <a:moveTo>
                      <a:pt x="644399" y="0"/>
                    </a:moveTo>
                    <a:lnTo>
                      <a:pt x="602029" y="1751"/>
                    </a:lnTo>
                    <a:lnTo>
                      <a:pt x="560391" y="6933"/>
                    </a:lnTo>
                    <a:lnTo>
                      <a:pt x="519570" y="15437"/>
                    </a:lnTo>
                    <a:lnTo>
                      <a:pt x="479650" y="27154"/>
                    </a:lnTo>
                    <a:lnTo>
                      <a:pt x="440718" y="41977"/>
                    </a:lnTo>
                    <a:lnTo>
                      <a:pt x="402856" y="59796"/>
                    </a:lnTo>
                    <a:lnTo>
                      <a:pt x="366151" y="80503"/>
                    </a:lnTo>
                    <a:lnTo>
                      <a:pt x="330687" y="103990"/>
                    </a:lnTo>
                    <a:lnTo>
                      <a:pt x="296550" y="130148"/>
                    </a:lnTo>
                    <a:lnTo>
                      <a:pt x="263824" y="158868"/>
                    </a:lnTo>
                    <a:lnTo>
                      <a:pt x="232593" y="190042"/>
                    </a:lnTo>
                    <a:lnTo>
                      <a:pt x="202944" y="223562"/>
                    </a:lnTo>
                    <a:lnTo>
                      <a:pt x="174960" y="259319"/>
                    </a:lnTo>
                    <a:lnTo>
                      <a:pt x="148727" y="297204"/>
                    </a:lnTo>
                    <a:lnTo>
                      <a:pt x="124330" y="337110"/>
                    </a:lnTo>
                    <a:lnTo>
                      <a:pt x="101854" y="378927"/>
                    </a:lnTo>
                    <a:lnTo>
                      <a:pt x="81383" y="422547"/>
                    </a:lnTo>
                    <a:lnTo>
                      <a:pt x="63002" y="467862"/>
                    </a:lnTo>
                    <a:lnTo>
                      <a:pt x="46796" y="514762"/>
                    </a:lnTo>
                    <a:lnTo>
                      <a:pt x="32851" y="563141"/>
                    </a:lnTo>
                    <a:lnTo>
                      <a:pt x="21251" y="612888"/>
                    </a:lnTo>
                    <a:lnTo>
                      <a:pt x="12081" y="663896"/>
                    </a:lnTo>
                    <a:lnTo>
                      <a:pt x="5426" y="716056"/>
                    </a:lnTo>
                    <a:lnTo>
                      <a:pt x="1370" y="769260"/>
                    </a:lnTo>
                    <a:lnTo>
                      <a:pt x="0" y="823399"/>
                    </a:lnTo>
                    <a:lnTo>
                      <a:pt x="1370" y="877537"/>
                    </a:lnTo>
                    <a:lnTo>
                      <a:pt x="5426" y="930741"/>
                    </a:lnTo>
                    <a:lnTo>
                      <a:pt x="12081" y="982901"/>
                    </a:lnTo>
                    <a:lnTo>
                      <a:pt x="21251" y="1033909"/>
                    </a:lnTo>
                    <a:lnTo>
                      <a:pt x="32851" y="1083656"/>
                    </a:lnTo>
                    <a:lnTo>
                      <a:pt x="46796" y="1132035"/>
                    </a:lnTo>
                    <a:lnTo>
                      <a:pt x="63002" y="1178935"/>
                    </a:lnTo>
                    <a:lnTo>
                      <a:pt x="81383" y="1224250"/>
                    </a:lnTo>
                    <a:lnTo>
                      <a:pt x="101854" y="1267870"/>
                    </a:lnTo>
                    <a:lnTo>
                      <a:pt x="124330" y="1309687"/>
                    </a:lnTo>
                    <a:lnTo>
                      <a:pt x="148727" y="1349593"/>
                    </a:lnTo>
                    <a:lnTo>
                      <a:pt x="174960" y="1387478"/>
                    </a:lnTo>
                    <a:lnTo>
                      <a:pt x="202944" y="1423235"/>
                    </a:lnTo>
                    <a:lnTo>
                      <a:pt x="232593" y="1456755"/>
                    </a:lnTo>
                    <a:lnTo>
                      <a:pt x="263824" y="1487929"/>
                    </a:lnTo>
                    <a:lnTo>
                      <a:pt x="296550" y="1516649"/>
                    </a:lnTo>
                    <a:lnTo>
                      <a:pt x="330687" y="1542807"/>
                    </a:lnTo>
                    <a:lnTo>
                      <a:pt x="366151" y="1566294"/>
                    </a:lnTo>
                    <a:lnTo>
                      <a:pt x="402856" y="1587001"/>
                    </a:lnTo>
                    <a:lnTo>
                      <a:pt x="440718" y="1604820"/>
                    </a:lnTo>
                    <a:lnTo>
                      <a:pt x="479650" y="1619643"/>
                    </a:lnTo>
                    <a:lnTo>
                      <a:pt x="519570" y="1631360"/>
                    </a:lnTo>
                    <a:lnTo>
                      <a:pt x="560391" y="1639864"/>
                    </a:lnTo>
                    <a:lnTo>
                      <a:pt x="602029" y="1645046"/>
                    </a:lnTo>
                    <a:lnTo>
                      <a:pt x="644399" y="1646798"/>
                    </a:lnTo>
                    <a:lnTo>
                      <a:pt x="686768" y="1645046"/>
                    </a:lnTo>
                    <a:lnTo>
                      <a:pt x="728406" y="1639864"/>
                    </a:lnTo>
                    <a:lnTo>
                      <a:pt x="769228" y="1631360"/>
                    </a:lnTo>
                    <a:lnTo>
                      <a:pt x="809147" y="1619643"/>
                    </a:lnTo>
                    <a:lnTo>
                      <a:pt x="848080" y="1604820"/>
                    </a:lnTo>
                    <a:lnTo>
                      <a:pt x="885941" y="1587001"/>
                    </a:lnTo>
                    <a:lnTo>
                      <a:pt x="922646" y="1566294"/>
                    </a:lnTo>
                    <a:lnTo>
                      <a:pt x="958110" y="1542807"/>
                    </a:lnTo>
                    <a:lnTo>
                      <a:pt x="992247" y="1516649"/>
                    </a:lnTo>
                    <a:lnTo>
                      <a:pt x="1024974" y="1487929"/>
                    </a:lnTo>
                    <a:lnTo>
                      <a:pt x="1056204" y="1456755"/>
                    </a:lnTo>
                    <a:lnTo>
                      <a:pt x="1085854" y="1423235"/>
                    </a:lnTo>
                    <a:lnTo>
                      <a:pt x="1113837" y="1387478"/>
                    </a:lnTo>
                    <a:lnTo>
                      <a:pt x="1140070" y="1349593"/>
                    </a:lnTo>
                    <a:lnTo>
                      <a:pt x="1164467" y="1309687"/>
                    </a:lnTo>
                    <a:lnTo>
                      <a:pt x="1186944" y="1267870"/>
                    </a:lnTo>
                    <a:lnTo>
                      <a:pt x="1207415" y="1224250"/>
                    </a:lnTo>
                    <a:lnTo>
                      <a:pt x="1225796" y="1178935"/>
                    </a:lnTo>
                    <a:lnTo>
                      <a:pt x="1242001" y="1132035"/>
                    </a:lnTo>
                    <a:lnTo>
                      <a:pt x="1255946" y="1083656"/>
                    </a:lnTo>
                    <a:lnTo>
                      <a:pt x="1267547" y="1033909"/>
                    </a:lnTo>
                    <a:lnTo>
                      <a:pt x="1276717" y="982901"/>
                    </a:lnTo>
                    <a:lnTo>
                      <a:pt x="1283372" y="930741"/>
                    </a:lnTo>
                    <a:lnTo>
                      <a:pt x="1287427" y="877537"/>
                    </a:lnTo>
                    <a:lnTo>
                      <a:pt x="1288798" y="823399"/>
                    </a:lnTo>
                    <a:lnTo>
                      <a:pt x="1287427" y="769260"/>
                    </a:lnTo>
                    <a:lnTo>
                      <a:pt x="1283372" y="716056"/>
                    </a:lnTo>
                    <a:lnTo>
                      <a:pt x="1276717" y="663896"/>
                    </a:lnTo>
                    <a:lnTo>
                      <a:pt x="1267547" y="612888"/>
                    </a:lnTo>
                    <a:lnTo>
                      <a:pt x="1255946" y="563141"/>
                    </a:lnTo>
                    <a:lnTo>
                      <a:pt x="1242001" y="514762"/>
                    </a:lnTo>
                    <a:lnTo>
                      <a:pt x="1225796" y="467862"/>
                    </a:lnTo>
                    <a:lnTo>
                      <a:pt x="1207415" y="422547"/>
                    </a:lnTo>
                    <a:lnTo>
                      <a:pt x="1186944" y="378927"/>
                    </a:lnTo>
                    <a:lnTo>
                      <a:pt x="1164467" y="337110"/>
                    </a:lnTo>
                    <a:lnTo>
                      <a:pt x="1140070" y="297204"/>
                    </a:lnTo>
                    <a:lnTo>
                      <a:pt x="1113837" y="259319"/>
                    </a:lnTo>
                    <a:lnTo>
                      <a:pt x="1085854" y="223562"/>
                    </a:lnTo>
                    <a:lnTo>
                      <a:pt x="1056204" y="190042"/>
                    </a:lnTo>
                    <a:lnTo>
                      <a:pt x="1024974" y="158868"/>
                    </a:lnTo>
                    <a:lnTo>
                      <a:pt x="992247" y="130148"/>
                    </a:lnTo>
                    <a:lnTo>
                      <a:pt x="958110" y="103990"/>
                    </a:lnTo>
                    <a:lnTo>
                      <a:pt x="922646" y="80503"/>
                    </a:lnTo>
                    <a:lnTo>
                      <a:pt x="885941" y="59796"/>
                    </a:lnTo>
                    <a:lnTo>
                      <a:pt x="848080" y="41977"/>
                    </a:lnTo>
                    <a:lnTo>
                      <a:pt x="809147" y="27154"/>
                    </a:lnTo>
                    <a:lnTo>
                      <a:pt x="769228" y="15437"/>
                    </a:lnTo>
                    <a:lnTo>
                      <a:pt x="728406" y="6933"/>
                    </a:lnTo>
                    <a:lnTo>
                      <a:pt x="686768" y="1751"/>
                    </a:lnTo>
                    <a:lnTo>
                      <a:pt x="644399" y="0"/>
                    </a:lnTo>
                    <a:close/>
                  </a:path>
                </a:pathLst>
              </a:custGeom>
              <a:solidFill>
                <a:srgbClr val="FFD100"/>
              </a:solidFill>
            </p:spPr>
            <p:txBody>
              <a:bodyPr wrap="square" lIns="0" tIns="0" rIns="0" bIns="0" rtlCol="0"/>
              <a:lstStyle/>
              <a:p>
                <a:endParaRPr/>
              </a:p>
            </p:txBody>
          </p:sp>
          <p:pic>
            <p:nvPicPr>
              <p:cNvPr id="183" name="object 183"/>
              <p:cNvPicPr/>
              <p:nvPr/>
            </p:nvPicPr>
            <p:blipFill>
              <a:blip r:embed="rId25" cstate="print"/>
              <a:stretch>
                <a:fillRect/>
              </a:stretch>
            </p:blipFill>
            <p:spPr>
              <a:xfrm>
                <a:off x="12741081" y="2423379"/>
                <a:ext cx="75002" cy="239312"/>
              </a:xfrm>
              <a:prstGeom prst="rect">
                <a:avLst/>
              </a:prstGeom>
            </p:spPr>
          </p:pic>
          <p:sp>
            <p:nvSpPr>
              <p:cNvPr id="184" name="object 184"/>
              <p:cNvSpPr/>
              <p:nvPr/>
            </p:nvSpPr>
            <p:spPr>
              <a:xfrm>
                <a:off x="11418824" y="2782283"/>
                <a:ext cx="1272540" cy="538480"/>
              </a:xfrm>
              <a:custGeom>
                <a:avLst/>
                <a:gdLst/>
                <a:ahLst/>
                <a:cxnLst/>
                <a:rect l="l" t="t" r="r" b="b"/>
                <a:pathLst>
                  <a:path w="1272540" h="538479">
                    <a:moveTo>
                      <a:pt x="8343" y="301205"/>
                    </a:moveTo>
                    <a:lnTo>
                      <a:pt x="8267" y="300990"/>
                    </a:lnTo>
                    <a:lnTo>
                      <a:pt x="5956" y="298615"/>
                    </a:lnTo>
                    <a:lnTo>
                      <a:pt x="3784" y="296519"/>
                    </a:lnTo>
                    <a:lnTo>
                      <a:pt x="1651" y="294614"/>
                    </a:lnTo>
                    <a:lnTo>
                      <a:pt x="1104" y="294805"/>
                    </a:lnTo>
                    <a:lnTo>
                      <a:pt x="546" y="294805"/>
                    </a:lnTo>
                    <a:lnTo>
                      <a:pt x="0" y="295554"/>
                    </a:lnTo>
                    <a:lnTo>
                      <a:pt x="8343" y="301205"/>
                    </a:lnTo>
                    <a:close/>
                  </a:path>
                  <a:path w="1272540" h="538479">
                    <a:moveTo>
                      <a:pt x="191223" y="322376"/>
                    </a:moveTo>
                    <a:lnTo>
                      <a:pt x="185293" y="313867"/>
                    </a:lnTo>
                    <a:lnTo>
                      <a:pt x="171018" y="305917"/>
                    </a:lnTo>
                    <a:lnTo>
                      <a:pt x="167932" y="301929"/>
                    </a:lnTo>
                    <a:lnTo>
                      <a:pt x="173697" y="301840"/>
                    </a:lnTo>
                    <a:lnTo>
                      <a:pt x="164744" y="284187"/>
                    </a:lnTo>
                    <a:lnTo>
                      <a:pt x="152349" y="257175"/>
                    </a:lnTo>
                    <a:lnTo>
                      <a:pt x="144614" y="238899"/>
                    </a:lnTo>
                    <a:lnTo>
                      <a:pt x="140906" y="229692"/>
                    </a:lnTo>
                    <a:lnTo>
                      <a:pt x="139280" y="235483"/>
                    </a:lnTo>
                    <a:lnTo>
                      <a:pt x="138455" y="243357"/>
                    </a:lnTo>
                    <a:lnTo>
                      <a:pt x="136715" y="247992"/>
                    </a:lnTo>
                    <a:lnTo>
                      <a:pt x="132334" y="244081"/>
                    </a:lnTo>
                    <a:lnTo>
                      <a:pt x="133007" y="251764"/>
                    </a:lnTo>
                    <a:lnTo>
                      <a:pt x="137426" y="260350"/>
                    </a:lnTo>
                    <a:lnTo>
                      <a:pt x="143649" y="267360"/>
                    </a:lnTo>
                    <a:lnTo>
                      <a:pt x="149682" y="270294"/>
                    </a:lnTo>
                    <a:lnTo>
                      <a:pt x="140754" y="267893"/>
                    </a:lnTo>
                    <a:lnTo>
                      <a:pt x="148069" y="278320"/>
                    </a:lnTo>
                    <a:lnTo>
                      <a:pt x="147929" y="287870"/>
                    </a:lnTo>
                    <a:lnTo>
                      <a:pt x="142925" y="293319"/>
                    </a:lnTo>
                    <a:lnTo>
                      <a:pt x="135712" y="291439"/>
                    </a:lnTo>
                    <a:lnTo>
                      <a:pt x="136448" y="292849"/>
                    </a:lnTo>
                    <a:lnTo>
                      <a:pt x="170548" y="311975"/>
                    </a:lnTo>
                    <a:lnTo>
                      <a:pt x="184264" y="319024"/>
                    </a:lnTo>
                    <a:lnTo>
                      <a:pt x="191223" y="322376"/>
                    </a:lnTo>
                    <a:close/>
                  </a:path>
                  <a:path w="1272540" h="538479">
                    <a:moveTo>
                      <a:pt x="221335" y="336257"/>
                    </a:moveTo>
                    <a:lnTo>
                      <a:pt x="215468" y="332676"/>
                    </a:lnTo>
                    <a:lnTo>
                      <a:pt x="209562" y="329819"/>
                    </a:lnTo>
                    <a:lnTo>
                      <a:pt x="204101" y="328498"/>
                    </a:lnTo>
                    <a:lnTo>
                      <a:pt x="215417" y="333883"/>
                    </a:lnTo>
                    <a:lnTo>
                      <a:pt x="221335" y="336257"/>
                    </a:lnTo>
                    <a:close/>
                  </a:path>
                  <a:path w="1272540" h="538479">
                    <a:moveTo>
                      <a:pt x="465683" y="538480"/>
                    </a:moveTo>
                    <a:lnTo>
                      <a:pt x="464235" y="537730"/>
                    </a:lnTo>
                    <a:lnTo>
                      <a:pt x="462813" y="537260"/>
                    </a:lnTo>
                    <a:lnTo>
                      <a:pt x="461441" y="536905"/>
                    </a:lnTo>
                    <a:lnTo>
                      <a:pt x="465683" y="538480"/>
                    </a:lnTo>
                    <a:close/>
                  </a:path>
                  <a:path w="1272540" h="538479">
                    <a:moveTo>
                      <a:pt x="1272006" y="11277"/>
                    </a:moveTo>
                    <a:lnTo>
                      <a:pt x="1271206" y="7315"/>
                    </a:lnTo>
                    <a:lnTo>
                      <a:pt x="1270317" y="3556"/>
                    </a:lnTo>
                    <a:lnTo>
                      <a:pt x="1268387" y="0"/>
                    </a:lnTo>
                    <a:lnTo>
                      <a:pt x="1268691" y="10744"/>
                    </a:lnTo>
                    <a:lnTo>
                      <a:pt x="1270076" y="12255"/>
                    </a:lnTo>
                    <a:lnTo>
                      <a:pt x="1272006" y="11277"/>
                    </a:lnTo>
                    <a:close/>
                  </a:path>
                </a:pathLst>
              </a:custGeom>
              <a:solidFill>
                <a:srgbClr val="FFD61C"/>
              </a:solidFill>
            </p:spPr>
            <p:txBody>
              <a:bodyPr wrap="square" lIns="0" tIns="0" rIns="0" bIns="0" rtlCol="0"/>
              <a:lstStyle/>
              <a:p>
                <a:endParaRPr/>
              </a:p>
            </p:txBody>
          </p:sp>
        </p:grpSp>
        <p:sp>
          <p:nvSpPr>
            <p:cNvPr id="185" name="object 185"/>
            <p:cNvSpPr/>
            <p:nvPr/>
          </p:nvSpPr>
          <p:spPr>
            <a:xfrm>
              <a:off x="6847984" y="1713417"/>
              <a:ext cx="34658" cy="55838"/>
            </a:xfrm>
            <a:custGeom>
              <a:avLst/>
              <a:gdLst/>
              <a:ahLst/>
              <a:cxnLst/>
              <a:rect l="l" t="t" r="r" b="b"/>
              <a:pathLst>
                <a:path w="57150" h="92075">
                  <a:moveTo>
                    <a:pt x="0" y="0"/>
                  </a:moveTo>
                  <a:lnTo>
                    <a:pt x="4195" y="10329"/>
                  </a:lnTo>
                  <a:lnTo>
                    <a:pt x="17769" y="40920"/>
                  </a:lnTo>
                  <a:lnTo>
                    <a:pt x="15015" y="41224"/>
                  </a:lnTo>
                  <a:lnTo>
                    <a:pt x="14231" y="45927"/>
                  </a:lnTo>
                  <a:lnTo>
                    <a:pt x="13182" y="50046"/>
                  </a:lnTo>
                  <a:lnTo>
                    <a:pt x="9633" y="48595"/>
                  </a:lnTo>
                  <a:lnTo>
                    <a:pt x="16135" y="66521"/>
                  </a:lnTo>
                  <a:lnTo>
                    <a:pt x="17779" y="61841"/>
                  </a:lnTo>
                  <a:lnTo>
                    <a:pt x="16250" y="56134"/>
                  </a:lnTo>
                  <a:lnTo>
                    <a:pt x="15622" y="53254"/>
                  </a:lnTo>
                  <a:lnTo>
                    <a:pt x="27388" y="62669"/>
                  </a:lnTo>
                  <a:lnTo>
                    <a:pt x="36039" y="67107"/>
                  </a:lnTo>
                  <a:lnTo>
                    <a:pt x="44649" y="74231"/>
                  </a:lnTo>
                  <a:lnTo>
                    <a:pt x="56291" y="91704"/>
                  </a:lnTo>
                  <a:lnTo>
                    <a:pt x="56607" y="76244"/>
                  </a:lnTo>
                  <a:lnTo>
                    <a:pt x="53231" y="65149"/>
                  </a:lnTo>
                  <a:lnTo>
                    <a:pt x="47494" y="56615"/>
                  </a:lnTo>
                  <a:lnTo>
                    <a:pt x="40731" y="48836"/>
                  </a:lnTo>
                  <a:lnTo>
                    <a:pt x="38993" y="44972"/>
                  </a:lnTo>
                  <a:lnTo>
                    <a:pt x="36752" y="38312"/>
                  </a:lnTo>
                  <a:lnTo>
                    <a:pt x="16912" y="14781"/>
                  </a:lnTo>
                  <a:lnTo>
                    <a:pt x="10345" y="6774"/>
                  </a:lnTo>
                  <a:lnTo>
                    <a:pt x="0" y="0"/>
                  </a:lnTo>
                  <a:close/>
                </a:path>
              </a:pathLst>
            </a:custGeom>
            <a:solidFill>
              <a:srgbClr val="FFD61C"/>
            </a:solidFill>
          </p:spPr>
          <p:txBody>
            <a:bodyPr wrap="square" lIns="0" tIns="0" rIns="0" bIns="0" rtlCol="0"/>
            <a:lstStyle/>
            <a:p>
              <a:endParaRPr/>
            </a:p>
          </p:txBody>
        </p:sp>
        <p:sp>
          <p:nvSpPr>
            <p:cNvPr id="186" name="object 186"/>
            <p:cNvSpPr/>
            <p:nvPr/>
          </p:nvSpPr>
          <p:spPr>
            <a:xfrm>
              <a:off x="7616072" y="1987948"/>
              <a:ext cx="3466" cy="7702"/>
            </a:xfrm>
            <a:custGeom>
              <a:avLst/>
              <a:gdLst/>
              <a:ahLst/>
              <a:cxnLst/>
              <a:rect l="l" t="t" r="r" b="b"/>
              <a:pathLst>
                <a:path w="5715" h="12700">
                  <a:moveTo>
                    <a:pt x="3149" y="1066"/>
                  </a:moveTo>
                  <a:lnTo>
                    <a:pt x="3098" y="508"/>
                  </a:lnTo>
                  <a:lnTo>
                    <a:pt x="2857" y="203"/>
                  </a:lnTo>
                  <a:lnTo>
                    <a:pt x="2552" y="0"/>
                  </a:lnTo>
                  <a:lnTo>
                    <a:pt x="3149" y="1066"/>
                  </a:lnTo>
                  <a:close/>
                </a:path>
                <a:path w="5715" h="12700">
                  <a:moveTo>
                    <a:pt x="5626" y="5461"/>
                  </a:moveTo>
                  <a:lnTo>
                    <a:pt x="3149" y="1066"/>
                  </a:lnTo>
                  <a:lnTo>
                    <a:pt x="3568" y="4229"/>
                  </a:lnTo>
                  <a:lnTo>
                    <a:pt x="0" y="12128"/>
                  </a:lnTo>
                  <a:lnTo>
                    <a:pt x="5626" y="5461"/>
                  </a:lnTo>
                  <a:close/>
                </a:path>
              </a:pathLst>
            </a:custGeom>
            <a:solidFill>
              <a:srgbClr val="FFD61C"/>
            </a:solidFill>
          </p:spPr>
          <p:txBody>
            <a:bodyPr wrap="square" lIns="0" tIns="0" rIns="0" bIns="0" rtlCol="0"/>
            <a:lstStyle/>
            <a:p>
              <a:endParaRPr/>
            </a:p>
          </p:txBody>
        </p:sp>
        <p:sp>
          <p:nvSpPr>
            <p:cNvPr id="187" name="object 187"/>
            <p:cNvSpPr/>
            <p:nvPr/>
          </p:nvSpPr>
          <p:spPr>
            <a:xfrm>
              <a:off x="7000611" y="1849324"/>
              <a:ext cx="273415" cy="160583"/>
            </a:xfrm>
            <a:custGeom>
              <a:avLst/>
              <a:gdLst/>
              <a:ahLst/>
              <a:cxnLst/>
              <a:rect l="l" t="t" r="r" b="b"/>
              <a:pathLst>
                <a:path w="450850" h="264795">
                  <a:moveTo>
                    <a:pt x="27076" y="33705"/>
                  </a:moveTo>
                  <a:lnTo>
                    <a:pt x="15379" y="13855"/>
                  </a:lnTo>
                  <a:lnTo>
                    <a:pt x="11569" y="7175"/>
                  </a:lnTo>
                  <a:lnTo>
                    <a:pt x="0" y="0"/>
                  </a:lnTo>
                  <a:lnTo>
                    <a:pt x="5651" y="7607"/>
                  </a:lnTo>
                  <a:lnTo>
                    <a:pt x="11874" y="15798"/>
                  </a:lnTo>
                  <a:lnTo>
                    <a:pt x="18923" y="24523"/>
                  </a:lnTo>
                  <a:lnTo>
                    <a:pt x="27076" y="33705"/>
                  </a:lnTo>
                  <a:close/>
                </a:path>
                <a:path w="450850" h="264795">
                  <a:moveTo>
                    <a:pt x="55181" y="66725"/>
                  </a:moveTo>
                  <a:lnTo>
                    <a:pt x="50825" y="64922"/>
                  </a:lnTo>
                  <a:lnTo>
                    <a:pt x="48768" y="62877"/>
                  </a:lnTo>
                  <a:lnTo>
                    <a:pt x="44361" y="61036"/>
                  </a:lnTo>
                  <a:lnTo>
                    <a:pt x="46367" y="62572"/>
                  </a:lnTo>
                  <a:lnTo>
                    <a:pt x="48475" y="64731"/>
                  </a:lnTo>
                  <a:lnTo>
                    <a:pt x="50596" y="66738"/>
                  </a:lnTo>
                  <a:lnTo>
                    <a:pt x="53086" y="68389"/>
                  </a:lnTo>
                  <a:lnTo>
                    <a:pt x="54902" y="68795"/>
                  </a:lnTo>
                  <a:lnTo>
                    <a:pt x="55181" y="66725"/>
                  </a:lnTo>
                  <a:close/>
                </a:path>
                <a:path w="450850" h="264795">
                  <a:moveTo>
                    <a:pt x="69354" y="46469"/>
                  </a:moveTo>
                  <a:lnTo>
                    <a:pt x="68999" y="44869"/>
                  </a:lnTo>
                  <a:lnTo>
                    <a:pt x="68554" y="43865"/>
                  </a:lnTo>
                  <a:lnTo>
                    <a:pt x="68160" y="42481"/>
                  </a:lnTo>
                  <a:lnTo>
                    <a:pt x="65976" y="43218"/>
                  </a:lnTo>
                  <a:lnTo>
                    <a:pt x="64541" y="44538"/>
                  </a:lnTo>
                  <a:lnTo>
                    <a:pt x="64731" y="46837"/>
                  </a:lnTo>
                  <a:lnTo>
                    <a:pt x="69354" y="46469"/>
                  </a:lnTo>
                  <a:close/>
                </a:path>
                <a:path w="450850" h="264795">
                  <a:moveTo>
                    <a:pt x="79209" y="42837"/>
                  </a:moveTo>
                  <a:lnTo>
                    <a:pt x="66332" y="36703"/>
                  </a:lnTo>
                  <a:lnTo>
                    <a:pt x="66992" y="38239"/>
                  </a:lnTo>
                  <a:lnTo>
                    <a:pt x="67564" y="40424"/>
                  </a:lnTo>
                  <a:lnTo>
                    <a:pt x="68160" y="42481"/>
                  </a:lnTo>
                  <a:lnTo>
                    <a:pt x="70764" y="41579"/>
                  </a:lnTo>
                  <a:lnTo>
                    <a:pt x="74650" y="41694"/>
                  </a:lnTo>
                  <a:lnTo>
                    <a:pt x="79209" y="42837"/>
                  </a:lnTo>
                  <a:close/>
                </a:path>
                <a:path w="450850" h="264795">
                  <a:moveTo>
                    <a:pt x="188391" y="167817"/>
                  </a:moveTo>
                  <a:lnTo>
                    <a:pt x="187960" y="166357"/>
                  </a:lnTo>
                  <a:lnTo>
                    <a:pt x="186702" y="164350"/>
                  </a:lnTo>
                  <a:lnTo>
                    <a:pt x="187007" y="166065"/>
                  </a:lnTo>
                  <a:lnTo>
                    <a:pt x="187642" y="167525"/>
                  </a:lnTo>
                  <a:lnTo>
                    <a:pt x="188315" y="169024"/>
                  </a:lnTo>
                  <a:lnTo>
                    <a:pt x="188391" y="167817"/>
                  </a:lnTo>
                  <a:close/>
                </a:path>
                <a:path w="450850" h="264795">
                  <a:moveTo>
                    <a:pt x="260781" y="213956"/>
                  </a:moveTo>
                  <a:lnTo>
                    <a:pt x="257365" y="210743"/>
                  </a:lnTo>
                  <a:lnTo>
                    <a:pt x="256971" y="210921"/>
                  </a:lnTo>
                  <a:lnTo>
                    <a:pt x="256832" y="211188"/>
                  </a:lnTo>
                  <a:lnTo>
                    <a:pt x="256527" y="211467"/>
                  </a:lnTo>
                  <a:lnTo>
                    <a:pt x="257924" y="212305"/>
                  </a:lnTo>
                  <a:lnTo>
                    <a:pt x="260781" y="213956"/>
                  </a:lnTo>
                  <a:close/>
                </a:path>
                <a:path w="450850" h="264795">
                  <a:moveTo>
                    <a:pt x="363905" y="213194"/>
                  </a:moveTo>
                  <a:lnTo>
                    <a:pt x="362851" y="213093"/>
                  </a:lnTo>
                  <a:lnTo>
                    <a:pt x="362724" y="213487"/>
                  </a:lnTo>
                  <a:lnTo>
                    <a:pt x="363905" y="213194"/>
                  </a:lnTo>
                  <a:close/>
                </a:path>
                <a:path w="450850" h="264795">
                  <a:moveTo>
                    <a:pt x="369011" y="211950"/>
                  </a:moveTo>
                  <a:lnTo>
                    <a:pt x="363905" y="213194"/>
                  </a:lnTo>
                  <a:lnTo>
                    <a:pt x="367461" y="213537"/>
                  </a:lnTo>
                  <a:lnTo>
                    <a:pt x="369011" y="211950"/>
                  </a:lnTo>
                  <a:close/>
                </a:path>
                <a:path w="450850" h="264795">
                  <a:moveTo>
                    <a:pt x="426466" y="231813"/>
                  </a:moveTo>
                  <a:lnTo>
                    <a:pt x="424256" y="226860"/>
                  </a:lnTo>
                  <a:lnTo>
                    <a:pt x="424675" y="230212"/>
                  </a:lnTo>
                  <a:lnTo>
                    <a:pt x="426173" y="232194"/>
                  </a:lnTo>
                  <a:lnTo>
                    <a:pt x="426466" y="231813"/>
                  </a:lnTo>
                  <a:close/>
                </a:path>
                <a:path w="450850" h="264795">
                  <a:moveTo>
                    <a:pt x="450697" y="248183"/>
                  </a:moveTo>
                  <a:lnTo>
                    <a:pt x="445274" y="244360"/>
                  </a:lnTo>
                  <a:lnTo>
                    <a:pt x="435673" y="239039"/>
                  </a:lnTo>
                  <a:lnTo>
                    <a:pt x="433438" y="237934"/>
                  </a:lnTo>
                  <a:lnTo>
                    <a:pt x="432206" y="237324"/>
                  </a:lnTo>
                  <a:lnTo>
                    <a:pt x="429425" y="235242"/>
                  </a:lnTo>
                  <a:lnTo>
                    <a:pt x="427494" y="233591"/>
                  </a:lnTo>
                  <a:lnTo>
                    <a:pt x="426707" y="232905"/>
                  </a:lnTo>
                  <a:lnTo>
                    <a:pt x="426173" y="232194"/>
                  </a:lnTo>
                  <a:lnTo>
                    <a:pt x="425107" y="233591"/>
                  </a:lnTo>
                  <a:lnTo>
                    <a:pt x="412788" y="225717"/>
                  </a:lnTo>
                  <a:lnTo>
                    <a:pt x="416166" y="231813"/>
                  </a:lnTo>
                  <a:lnTo>
                    <a:pt x="412356" y="235966"/>
                  </a:lnTo>
                  <a:lnTo>
                    <a:pt x="405066" y="237934"/>
                  </a:lnTo>
                  <a:lnTo>
                    <a:pt x="398030" y="237477"/>
                  </a:lnTo>
                  <a:lnTo>
                    <a:pt x="394512" y="236169"/>
                  </a:lnTo>
                  <a:lnTo>
                    <a:pt x="392861" y="235546"/>
                  </a:lnTo>
                  <a:lnTo>
                    <a:pt x="391655" y="235115"/>
                  </a:lnTo>
                  <a:lnTo>
                    <a:pt x="382435" y="231851"/>
                  </a:lnTo>
                  <a:lnTo>
                    <a:pt x="385597" y="228625"/>
                  </a:lnTo>
                  <a:lnTo>
                    <a:pt x="394538" y="228866"/>
                  </a:lnTo>
                  <a:lnTo>
                    <a:pt x="394042" y="228625"/>
                  </a:lnTo>
                  <a:lnTo>
                    <a:pt x="387108" y="225234"/>
                  </a:lnTo>
                  <a:lnTo>
                    <a:pt x="377736" y="224193"/>
                  </a:lnTo>
                  <a:lnTo>
                    <a:pt x="368566" y="222364"/>
                  </a:lnTo>
                  <a:lnTo>
                    <a:pt x="361759" y="216344"/>
                  </a:lnTo>
                  <a:lnTo>
                    <a:pt x="362572" y="213931"/>
                  </a:lnTo>
                  <a:lnTo>
                    <a:pt x="362724" y="213487"/>
                  </a:lnTo>
                  <a:lnTo>
                    <a:pt x="360883" y="213931"/>
                  </a:lnTo>
                  <a:lnTo>
                    <a:pt x="354355" y="212394"/>
                  </a:lnTo>
                  <a:lnTo>
                    <a:pt x="347040" y="210756"/>
                  </a:lnTo>
                  <a:lnTo>
                    <a:pt x="341439" y="209321"/>
                  </a:lnTo>
                  <a:lnTo>
                    <a:pt x="338721" y="208495"/>
                  </a:lnTo>
                  <a:lnTo>
                    <a:pt x="329057" y="205574"/>
                  </a:lnTo>
                  <a:lnTo>
                    <a:pt x="321792" y="203708"/>
                  </a:lnTo>
                  <a:lnTo>
                    <a:pt x="339471" y="197205"/>
                  </a:lnTo>
                  <a:lnTo>
                    <a:pt x="289318" y="171792"/>
                  </a:lnTo>
                  <a:lnTo>
                    <a:pt x="277380" y="154406"/>
                  </a:lnTo>
                  <a:lnTo>
                    <a:pt x="277710" y="158216"/>
                  </a:lnTo>
                  <a:lnTo>
                    <a:pt x="280289" y="162991"/>
                  </a:lnTo>
                  <a:lnTo>
                    <a:pt x="276136" y="163156"/>
                  </a:lnTo>
                  <a:lnTo>
                    <a:pt x="268300" y="156451"/>
                  </a:lnTo>
                  <a:lnTo>
                    <a:pt x="264998" y="148920"/>
                  </a:lnTo>
                  <a:lnTo>
                    <a:pt x="266217" y="142557"/>
                  </a:lnTo>
                  <a:lnTo>
                    <a:pt x="271907" y="139357"/>
                  </a:lnTo>
                  <a:lnTo>
                    <a:pt x="264934" y="137325"/>
                  </a:lnTo>
                  <a:lnTo>
                    <a:pt x="258457" y="131889"/>
                  </a:lnTo>
                  <a:lnTo>
                    <a:pt x="252196" y="124256"/>
                  </a:lnTo>
                  <a:lnTo>
                    <a:pt x="245897" y="115620"/>
                  </a:lnTo>
                  <a:lnTo>
                    <a:pt x="241846" y="109461"/>
                  </a:lnTo>
                  <a:lnTo>
                    <a:pt x="237617" y="103314"/>
                  </a:lnTo>
                  <a:lnTo>
                    <a:pt x="232765" y="98488"/>
                  </a:lnTo>
                  <a:lnTo>
                    <a:pt x="227952" y="93611"/>
                  </a:lnTo>
                  <a:lnTo>
                    <a:pt x="223481" y="90043"/>
                  </a:lnTo>
                  <a:lnTo>
                    <a:pt x="222885" y="89573"/>
                  </a:lnTo>
                  <a:lnTo>
                    <a:pt x="216484" y="88315"/>
                  </a:lnTo>
                  <a:lnTo>
                    <a:pt x="186740" y="81572"/>
                  </a:lnTo>
                  <a:lnTo>
                    <a:pt x="159727" y="73926"/>
                  </a:lnTo>
                  <a:lnTo>
                    <a:pt x="156679" y="73063"/>
                  </a:lnTo>
                  <a:lnTo>
                    <a:pt x="126504" y="62750"/>
                  </a:lnTo>
                  <a:lnTo>
                    <a:pt x="96443" y="50596"/>
                  </a:lnTo>
                  <a:lnTo>
                    <a:pt x="100177" y="52984"/>
                  </a:lnTo>
                  <a:lnTo>
                    <a:pt x="103746" y="55765"/>
                  </a:lnTo>
                  <a:lnTo>
                    <a:pt x="106591" y="59143"/>
                  </a:lnTo>
                  <a:lnTo>
                    <a:pt x="103314" y="68389"/>
                  </a:lnTo>
                  <a:lnTo>
                    <a:pt x="100774" y="73342"/>
                  </a:lnTo>
                  <a:lnTo>
                    <a:pt x="95707" y="73926"/>
                  </a:lnTo>
                  <a:lnTo>
                    <a:pt x="84899" y="70078"/>
                  </a:lnTo>
                  <a:lnTo>
                    <a:pt x="94576" y="74866"/>
                  </a:lnTo>
                  <a:lnTo>
                    <a:pt x="102400" y="76479"/>
                  </a:lnTo>
                  <a:lnTo>
                    <a:pt x="110134" y="79883"/>
                  </a:lnTo>
                  <a:lnTo>
                    <a:pt x="119570" y="90043"/>
                  </a:lnTo>
                  <a:lnTo>
                    <a:pt x="111188" y="88861"/>
                  </a:lnTo>
                  <a:lnTo>
                    <a:pt x="104381" y="92024"/>
                  </a:lnTo>
                  <a:lnTo>
                    <a:pt x="124841" y="127393"/>
                  </a:lnTo>
                  <a:lnTo>
                    <a:pt x="162534" y="147548"/>
                  </a:lnTo>
                  <a:lnTo>
                    <a:pt x="201193" y="160756"/>
                  </a:lnTo>
                  <a:lnTo>
                    <a:pt x="220637" y="166128"/>
                  </a:lnTo>
                  <a:lnTo>
                    <a:pt x="239737" y="171818"/>
                  </a:lnTo>
                  <a:lnTo>
                    <a:pt x="249288" y="174815"/>
                  </a:lnTo>
                  <a:lnTo>
                    <a:pt x="258686" y="178206"/>
                  </a:lnTo>
                  <a:lnTo>
                    <a:pt x="258267" y="182257"/>
                  </a:lnTo>
                  <a:lnTo>
                    <a:pt x="260781" y="187299"/>
                  </a:lnTo>
                  <a:lnTo>
                    <a:pt x="265557" y="193090"/>
                  </a:lnTo>
                  <a:lnTo>
                    <a:pt x="276377" y="203860"/>
                  </a:lnTo>
                  <a:lnTo>
                    <a:pt x="281762" y="207962"/>
                  </a:lnTo>
                  <a:lnTo>
                    <a:pt x="291858" y="215836"/>
                  </a:lnTo>
                  <a:lnTo>
                    <a:pt x="296494" y="219811"/>
                  </a:lnTo>
                  <a:lnTo>
                    <a:pt x="300101" y="222973"/>
                  </a:lnTo>
                  <a:lnTo>
                    <a:pt x="290715" y="224663"/>
                  </a:lnTo>
                  <a:lnTo>
                    <a:pt x="280873" y="223215"/>
                  </a:lnTo>
                  <a:lnTo>
                    <a:pt x="270814" y="219379"/>
                  </a:lnTo>
                  <a:lnTo>
                    <a:pt x="260781" y="213956"/>
                  </a:lnTo>
                  <a:lnTo>
                    <a:pt x="264223" y="217398"/>
                  </a:lnTo>
                  <a:lnTo>
                    <a:pt x="269252" y="221551"/>
                  </a:lnTo>
                  <a:lnTo>
                    <a:pt x="274739" y="225717"/>
                  </a:lnTo>
                  <a:lnTo>
                    <a:pt x="280136" y="229844"/>
                  </a:lnTo>
                  <a:lnTo>
                    <a:pt x="285686" y="234492"/>
                  </a:lnTo>
                  <a:lnTo>
                    <a:pt x="290626" y="238061"/>
                  </a:lnTo>
                  <a:lnTo>
                    <a:pt x="304901" y="224663"/>
                  </a:lnTo>
                  <a:lnTo>
                    <a:pt x="306819" y="222859"/>
                  </a:lnTo>
                  <a:lnTo>
                    <a:pt x="318947" y="230911"/>
                  </a:lnTo>
                  <a:lnTo>
                    <a:pt x="323037" y="235597"/>
                  </a:lnTo>
                  <a:lnTo>
                    <a:pt x="321322" y="237909"/>
                  </a:lnTo>
                  <a:lnTo>
                    <a:pt x="316001" y="238798"/>
                  </a:lnTo>
                  <a:lnTo>
                    <a:pt x="309372" y="239115"/>
                  </a:lnTo>
                  <a:lnTo>
                    <a:pt x="303669" y="239890"/>
                  </a:lnTo>
                  <a:lnTo>
                    <a:pt x="301307" y="242176"/>
                  </a:lnTo>
                  <a:lnTo>
                    <a:pt x="304685" y="247027"/>
                  </a:lnTo>
                  <a:lnTo>
                    <a:pt x="314210" y="250190"/>
                  </a:lnTo>
                  <a:lnTo>
                    <a:pt x="322389" y="250710"/>
                  </a:lnTo>
                  <a:lnTo>
                    <a:pt x="329692" y="250444"/>
                  </a:lnTo>
                  <a:lnTo>
                    <a:pt x="336550" y="251218"/>
                  </a:lnTo>
                  <a:lnTo>
                    <a:pt x="334937" y="250444"/>
                  </a:lnTo>
                  <a:lnTo>
                    <a:pt x="325805" y="245999"/>
                  </a:lnTo>
                  <a:lnTo>
                    <a:pt x="322021" y="241465"/>
                  </a:lnTo>
                  <a:lnTo>
                    <a:pt x="322897" y="237324"/>
                  </a:lnTo>
                  <a:lnTo>
                    <a:pt x="327342" y="231813"/>
                  </a:lnTo>
                  <a:lnTo>
                    <a:pt x="329412" y="229184"/>
                  </a:lnTo>
                  <a:lnTo>
                    <a:pt x="330377" y="225234"/>
                  </a:lnTo>
                  <a:lnTo>
                    <a:pt x="330403" y="224586"/>
                  </a:lnTo>
                  <a:lnTo>
                    <a:pt x="329336" y="222859"/>
                  </a:lnTo>
                  <a:lnTo>
                    <a:pt x="327279" y="219544"/>
                  </a:lnTo>
                  <a:lnTo>
                    <a:pt x="317652" y="213194"/>
                  </a:lnTo>
                  <a:lnTo>
                    <a:pt x="324205" y="208495"/>
                  </a:lnTo>
                  <a:lnTo>
                    <a:pt x="332244" y="209359"/>
                  </a:lnTo>
                  <a:lnTo>
                    <a:pt x="340042" y="211988"/>
                  </a:lnTo>
                  <a:lnTo>
                    <a:pt x="347916" y="214439"/>
                  </a:lnTo>
                  <a:lnTo>
                    <a:pt x="355193" y="219735"/>
                  </a:lnTo>
                  <a:lnTo>
                    <a:pt x="360095" y="224586"/>
                  </a:lnTo>
                  <a:lnTo>
                    <a:pt x="363474" y="234200"/>
                  </a:lnTo>
                  <a:lnTo>
                    <a:pt x="359422" y="235115"/>
                  </a:lnTo>
                  <a:lnTo>
                    <a:pt x="353060" y="234835"/>
                  </a:lnTo>
                  <a:lnTo>
                    <a:pt x="346837" y="234315"/>
                  </a:lnTo>
                  <a:lnTo>
                    <a:pt x="338518" y="232321"/>
                  </a:lnTo>
                  <a:lnTo>
                    <a:pt x="333400" y="237477"/>
                  </a:lnTo>
                  <a:lnTo>
                    <a:pt x="342328" y="240499"/>
                  </a:lnTo>
                  <a:lnTo>
                    <a:pt x="347548" y="240703"/>
                  </a:lnTo>
                  <a:lnTo>
                    <a:pt x="351726" y="238950"/>
                  </a:lnTo>
                  <a:lnTo>
                    <a:pt x="357466" y="236169"/>
                  </a:lnTo>
                  <a:lnTo>
                    <a:pt x="362712" y="239699"/>
                  </a:lnTo>
                  <a:lnTo>
                    <a:pt x="368744" y="241998"/>
                  </a:lnTo>
                  <a:lnTo>
                    <a:pt x="374827" y="243801"/>
                  </a:lnTo>
                  <a:lnTo>
                    <a:pt x="381025" y="245211"/>
                  </a:lnTo>
                  <a:lnTo>
                    <a:pt x="387311" y="246011"/>
                  </a:lnTo>
                  <a:lnTo>
                    <a:pt x="393014" y="247256"/>
                  </a:lnTo>
                  <a:lnTo>
                    <a:pt x="401154" y="249339"/>
                  </a:lnTo>
                  <a:lnTo>
                    <a:pt x="408228" y="252260"/>
                  </a:lnTo>
                  <a:lnTo>
                    <a:pt x="413854" y="256971"/>
                  </a:lnTo>
                  <a:lnTo>
                    <a:pt x="417690" y="264439"/>
                  </a:lnTo>
                  <a:lnTo>
                    <a:pt x="428421" y="264541"/>
                  </a:lnTo>
                  <a:lnTo>
                    <a:pt x="435305" y="262318"/>
                  </a:lnTo>
                  <a:lnTo>
                    <a:pt x="440918" y="258838"/>
                  </a:lnTo>
                  <a:lnTo>
                    <a:pt x="447903" y="255193"/>
                  </a:lnTo>
                  <a:lnTo>
                    <a:pt x="450697" y="248183"/>
                  </a:lnTo>
                  <a:close/>
                </a:path>
              </a:pathLst>
            </a:custGeom>
            <a:solidFill>
              <a:srgbClr val="FFD61C"/>
            </a:solidFill>
          </p:spPr>
          <p:txBody>
            <a:bodyPr wrap="square" lIns="0" tIns="0" rIns="0" bIns="0" rtlCol="0"/>
            <a:lstStyle/>
            <a:p>
              <a:endParaRPr/>
            </a:p>
          </p:txBody>
        </p:sp>
        <p:sp>
          <p:nvSpPr>
            <p:cNvPr id="188" name="object 188"/>
            <p:cNvSpPr/>
            <p:nvPr/>
          </p:nvSpPr>
          <p:spPr>
            <a:xfrm>
              <a:off x="7288491" y="2081789"/>
              <a:ext cx="3851" cy="1155"/>
            </a:xfrm>
            <a:custGeom>
              <a:avLst/>
              <a:gdLst/>
              <a:ahLst/>
              <a:cxnLst/>
              <a:rect l="l" t="t" r="r" b="b"/>
              <a:pathLst>
                <a:path w="6350" h="1904">
                  <a:moveTo>
                    <a:pt x="2596" y="0"/>
                  </a:moveTo>
                  <a:lnTo>
                    <a:pt x="963" y="659"/>
                  </a:lnTo>
                  <a:lnTo>
                    <a:pt x="0" y="1643"/>
                  </a:lnTo>
                  <a:lnTo>
                    <a:pt x="2041" y="1287"/>
                  </a:lnTo>
                  <a:lnTo>
                    <a:pt x="4115" y="649"/>
                  </a:lnTo>
                  <a:lnTo>
                    <a:pt x="6167" y="115"/>
                  </a:lnTo>
                  <a:lnTo>
                    <a:pt x="2596" y="0"/>
                  </a:lnTo>
                  <a:close/>
                </a:path>
              </a:pathLst>
            </a:custGeom>
            <a:solidFill>
              <a:srgbClr val="FFD61C"/>
            </a:solidFill>
          </p:spPr>
          <p:txBody>
            <a:bodyPr wrap="square" lIns="0" tIns="0" rIns="0" bIns="0" rtlCol="0"/>
            <a:lstStyle/>
            <a:p>
              <a:endParaRPr/>
            </a:p>
          </p:txBody>
        </p:sp>
        <p:sp>
          <p:nvSpPr>
            <p:cNvPr id="189" name="object 189"/>
            <p:cNvSpPr/>
            <p:nvPr/>
          </p:nvSpPr>
          <p:spPr>
            <a:xfrm>
              <a:off x="7107942" y="1951820"/>
              <a:ext cx="120533" cy="81254"/>
            </a:xfrm>
            <a:custGeom>
              <a:avLst/>
              <a:gdLst/>
              <a:ahLst/>
              <a:cxnLst/>
              <a:rect l="l" t="t" r="r" b="b"/>
              <a:pathLst>
                <a:path w="198754" h="133985">
                  <a:moveTo>
                    <a:pt x="11340" y="0"/>
                  </a:moveTo>
                  <a:lnTo>
                    <a:pt x="7428" y="3561"/>
                  </a:lnTo>
                  <a:lnTo>
                    <a:pt x="1110" y="5050"/>
                  </a:lnTo>
                  <a:lnTo>
                    <a:pt x="0" y="8532"/>
                  </a:lnTo>
                  <a:lnTo>
                    <a:pt x="11707" y="18072"/>
                  </a:lnTo>
                  <a:lnTo>
                    <a:pt x="9299" y="16774"/>
                  </a:lnTo>
                  <a:lnTo>
                    <a:pt x="9519" y="18847"/>
                  </a:lnTo>
                  <a:lnTo>
                    <a:pt x="38418" y="40030"/>
                  </a:lnTo>
                  <a:lnTo>
                    <a:pt x="45046" y="45935"/>
                  </a:lnTo>
                  <a:lnTo>
                    <a:pt x="43938" y="50114"/>
                  </a:lnTo>
                  <a:lnTo>
                    <a:pt x="37842" y="48776"/>
                  </a:lnTo>
                  <a:lnTo>
                    <a:pt x="32077" y="46884"/>
                  </a:lnTo>
                  <a:lnTo>
                    <a:pt x="31958" y="49401"/>
                  </a:lnTo>
                  <a:lnTo>
                    <a:pt x="39828" y="54904"/>
                  </a:lnTo>
                  <a:lnTo>
                    <a:pt x="48351" y="61899"/>
                  </a:lnTo>
                  <a:lnTo>
                    <a:pt x="57182" y="69478"/>
                  </a:lnTo>
                  <a:lnTo>
                    <a:pt x="65978" y="76730"/>
                  </a:lnTo>
                  <a:lnTo>
                    <a:pt x="74587" y="82318"/>
                  </a:lnTo>
                  <a:lnTo>
                    <a:pt x="82405" y="85548"/>
                  </a:lnTo>
                  <a:lnTo>
                    <a:pt x="89035" y="85466"/>
                  </a:lnTo>
                  <a:lnTo>
                    <a:pt x="94081" y="81117"/>
                  </a:lnTo>
                  <a:lnTo>
                    <a:pt x="107798" y="89191"/>
                  </a:lnTo>
                  <a:lnTo>
                    <a:pt x="107275" y="93766"/>
                  </a:lnTo>
                  <a:lnTo>
                    <a:pt x="109076" y="99808"/>
                  </a:lnTo>
                  <a:lnTo>
                    <a:pt x="115390" y="99648"/>
                  </a:lnTo>
                  <a:lnTo>
                    <a:pt x="121802" y="100773"/>
                  </a:lnTo>
                  <a:lnTo>
                    <a:pt x="128313" y="102905"/>
                  </a:lnTo>
                  <a:lnTo>
                    <a:pt x="134928" y="105766"/>
                  </a:lnTo>
                  <a:lnTo>
                    <a:pt x="139326" y="107954"/>
                  </a:lnTo>
                  <a:lnTo>
                    <a:pt x="169451" y="126467"/>
                  </a:lnTo>
                  <a:lnTo>
                    <a:pt x="173315" y="128519"/>
                  </a:lnTo>
                  <a:lnTo>
                    <a:pt x="177283" y="130299"/>
                  </a:lnTo>
                  <a:lnTo>
                    <a:pt x="180979" y="131681"/>
                  </a:lnTo>
                  <a:lnTo>
                    <a:pt x="190948" y="133713"/>
                  </a:lnTo>
                  <a:lnTo>
                    <a:pt x="196005" y="132205"/>
                  </a:lnTo>
                  <a:lnTo>
                    <a:pt x="198696" y="125493"/>
                  </a:lnTo>
                  <a:lnTo>
                    <a:pt x="183015" y="120293"/>
                  </a:lnTo>
                  <a:lnTo>
                    <a:pt x="173395" y="117802"/>
                  </a:lnTo>
                  <a:lnTo>
                    <a:pt x="162959" y="116436"/>
                  </a:lnTo>
                  <a:lnTo>
                    <a:pt x="172006" y="98656"/>
                  </a:lnTo>
                  <a:lnTo>
                    <a:pt x="162983" y="97256"/>
                  </a:lnTo>
                  <a:lnTo>
                    <a:pt x="158024" y="100659"/>
                  </a:lnTo>
                  <a:lnTo>
                    <a:pt x="151821" y="102950"/>
                  </a:lnTo>
                  <a:lnTo>
                    <a:pt x="139064" y="98216"/>
                  </a:lnTo>
                  <a:lnTo>
                    <a:pt x="145567" y="103064"/>
                  </a:lnTo>
                  <a:lnTo>
                    <a:pt x="128963" y="97325"/>
                  </a:lnTo>
                  <a:lnTo>
                    <a:pt x="111197" y="87003"/>
                  </a:lnTo>
                  <a:lnTo>
                    <a:pt x="93717" y="74697"/>
                  </a:lnTo>
                  <a:lnTo>
                    <a:pt x="77967" y="63003"/>
                  </a:lnTo>
                  <a:lnTo>
                    <a:pt x="79517" y="59252"/>
                  </a:lnTo>
                  <a:lnTo>
                    <a:pt x="77882" y="53638"/>
                  </a:lnTo>
                  <a:lnTo>
                    <a:pt x="76684" y="47570"/>
                  </a:lnTo>
                  <a:lnTo>
                    <a:pt x="79548" y="42459"/>
                  </a:lnTo>
                  <a:lnTo>
                    <a:pt x="69268" y="36348"/>
                  </a:lnTo>
                  <a:lnTo>
                    <a:pt x="59284" y="30860"/>
                  </a:lnTo>
                  <a:lnTo>
                    <a:pt x="49477" y="27166"/>
                  </a:lnTo>
                  <a:lnTo>
                    <a:pt x="39727" y="26438"/>
                  </a:lnTo>
                  <a:lnTo>
                    <a:pt x="33965" y="20168"/>
                  </a:lnTo>
                  <a:lnTo>
                    <a:pt x="25907" y="14369"/>
                  </a:lnTo>
                  <a:lnTo>
                    <a:pt x="17662" y="7996"/>
                  </a:lnTo>
                  <a:lnTo>
                    <a:pt x="11340" y="0"/>
                  </a:lnTo>
                  <a:close/>
                </a:path>
              </a:pathLst>
            </a:custGeom>
            <a:solidFill>
              <a:srgbClr val="FFD61C"/>
            </a:solidFill>
          </p:spPr>
          <p:txBody>
            <a:bodyPr wrap="square" lIns="0" tIns="0" rIns="0" bIns="0" rtlCol="0"/>
            <a:lstStyle/>
            <a:p>
              <a:endParaRPr/>
            </a:p>
          </p:txBody>
        </p:sp>
        <p:sp>
          <p:nvSpPr>
            <p:cNvPr id="190" name="object 190"/>
            <p:cNvSpPr/>
            <p:nvPr/>
          </p:nvSpPr>
          <p:spPr>
            <a:xfrm>
              <a:off x="7046434" y="1908186"/>
              <a:ext cx="1540" cy="2311"/>
            </a:xfrm>
            <a:custGeom>
              <a:avLst/>
              <a:gdLst/>
              <a:ahLst/>
              <a:cxnLst/>
              <a:rect l="l" t="t" r="r" b="b"/>
              <a:pathLst>
                <a:path w="2540" h="3810">
                  <a:moveTo>
                    <a:pt x="1158" y="1871"/>
                  </a:moveTo>
                  <a:lnTo>
                    <a:pt x="1582" y="2596"/>
                  </a:lnTo>
                  <a:lnTo>
                    <a:pt x="2125" y="3643"/>
                  </a:lnTo>
                  <a:lnTo>
                    <a:pt x="1717" y="2596"/>
                  </a:lnTo>
                  <a:lnTo>
                    <a:pt x="1158" y="1871"/>
                  </a:lnTo>
                  <a:close/>
                </a:path>
                <a:path w="2540" h="3810">
                  <a:moveTo>
                    <a:pt x="0" y="0"/>
                  </a:moveTo>
                  <a:lnTo>
                    <a:pt x="644" y="1204"/>
                  </a:lnTo>
                  <a:lnTo>
                    <a:pt x="1158" y="1871"/>
                  </a:lnTo>
                  <a:lnTo>
                    <a:pt x="751" y="1183"/>
                  </a:lnTo>
                  <a:lnTo>
                    <a:pt x="0" y="0"/>
                  </a:lnTo>
                  <a:close/>
                </a:path>
              </a:pathLst>
            </a:custGeom>
            <a:solidFill>
              <a:srgbClr val="FFD61C"/>
            </a:solidFill>
          </p:spPr>
          <p:txBody>
            <a:bodyPr wrap="square" lIns="0" tIns="0" rIns="0" bIns="0" rtlCol="0"/>
            <a:lstStyle/>
            <a:p>
              <a:endParaRPr/>
            </a:p>
          </p:txBody>
        </p:sp>
        <p:sp>
          <p:nvSpPr>
            <p:cNvPr id="191" name="object 191"/>
            <p:cNvSpPr/>
            <p:nvPr/>
          </p:nvSpPr>
          <p:spPr>
            <a:xfrm>
              <a:off x="7016891" y="1742786"/>
              <a:ext cx="75863" cy="132857"/>
            </a:xfrm>
            <a:custGeom>
              <a:avLst/>
              <a:gdLst/>
              <a:ahLst/>
              <a:cxnLst/>
              <a:rect l="l" t="t" r="r" b="b"/>
              <a:pathLst>
                <a:path w="125095" h="219075">
                  <a:moveTo>
                    <a:pt x="118064" y="205742"/>
                  </a:moveTo>
                  <a:lnTo>
                    <a:pt x="117368" y="205742"/>
                  </a:lnTo>
                  <a:lnTo>
                    <a:pt x="119797" y="218988"/>
                  </a:lnTo>
                  <a:lnTo>
                    <a:pt x="124865" y="214223"/>
                  </a:lnTo>
                  <a:lnTo>
                    <a:pt x="122771" y="209658"/>
                  </a:lnTo>
                  <a:lnTo>
                    <a:pt x="118802" y="206307"/>
                  </a:lnTo>
                  <a:lnTo>
                    <a:pt x="118064" y="205742"/>
                  </a:lnTo>
                  <a:close/>
                </a:path>
                <a:path w="125095" h="219075">
                  <a:moveTo>
                    <a:pt x="87840" y="194685"/>
                  </a:moveTo>
                  <a:lnTo>
                    <a:pt x="83976" y="204098"/>
                  </a:lnTo>
                  <a:lnTo>
                    <a:pt x="94624" y="217048"/>
                  </a:lnTo>
                  <a:lnTo>
                    <a:pt x="102951" y="218379"/>
                  </a:lnTo>
                  <a:lnTo>
                    <a:pt x="109834" y="214972"/>
                  </a:lnTo>
                  <a:lnTo>
                    <a:pt x="111382" y="214663"/>
                  </a:lnTo>
                  <a:lnTo>
                    <a:pt x="102635" y="214663"/>
                  </a:lnTo>
                  <a:lnTo>
                    <a:pt x="98311" y="209386"/>
                  </a:lnTo>
                  <a:lnTo>
                    <a:pt x="94531" y="204433"/>
                  </a:lnTo>
                  <a:lnTo>
                    <a:pt x="90971" y="199365"/>
                  </a:lnTo>
                  <a:lnTo>
                    <a:pt x="87840" y="194685"/>
                  </a:lnTo>
                  <a:close/>
                </a:path>
                <a:path w="125095" h="219075">
                  <a:moveTo>
                    <a:pt x="119273" y="198171"/>
                  </a:moveTo>
                  <a:lnTo>
                    <a:pt x="102824" y="198171"/>
                  </a:lnTo>
                  <a:lnTo>
                    <a:pt x="108227" y="207061"/>
                  </a:lnTo>
                  <a:lnTo>
                    <a:pt x="102635" y="214663"/>
                  </a:lnTo>
                  <a:lnTo>
                    <a:pt x="111382" y="214663"/>
                  </a:lnTo>
                  <a:lnTo>
                    <a:pt x="114423" y="214056"/>
                  </a:lnTo>
                  <a:lnTo>
                    <a:pt x="113849" y="214056"/>
                  </a:lnTo>
                  <a:lnTo>
                    <a:pt x="114164" y="212024"/>
                  </a:lnTo>
                  <a:lnTo>
                    <a:pt x="112457" y="208402"/>
                  </a:lnTo>
                  <a:lnTo>
                    <a:pt x="117368" y="205742"/>
                  </a:lnTo>
                  <a:lnTo>
                    <a:pt x="118064" y="205742"/>
                  </a:lnTo>
                  <a:lnTo>
                    <a:pt x="115095" y="203470"/>
                  </a:lnTo>
                  <a:lnTo>
                    <a:pt x="119318" y="202455"/>
                  </a:lnTo>
                  <a:lnTo>
                    <a:pt x="119273" y="198171"/>
                  </a:lnTo>
                  <a:close/>
                </a:path>
                <a:path w="125095" h="219075">
                  <a:moveTo>
                    <a:pt x="116153" y="213710"/>
                  </a:moveTo>
                  <a:lnTo>
                    <a:pt x="113849" y="214056"/>
                  </a:lnTo>
                  <a:lnTo>
                    <a:pt x="114423" y="214056"/>
                  </a:lnTo>
                  <a:lnTo>
                    <a:pt x="116153" y="213710"/>
                  </a:lnTo>
                  <a:close/>
                </a:path>
                <a:path w="125095" h="219075">
                  <a:moveTo>
                    <a:pt x="51564" y="102865"/>
                  </a:moveTo>
                  <a:lnTo>
                    <a:pt x="39928" y="102865"/>
                  </a:lnTo>
                  <a:lnTo>
                    <a:pt x="46154" y="106435"/>
                  </a:lnTo>
                  <a:lnTo>
                    <a:pt x="53432" y="116237"/>
                  </a:lnTo>
                  <a:lnTo>
                    <a:pt x="62176" y="143859"/>
                  </a:lnTo>
                  <a:lnTo>
                    <a:pt x="68846" y="144424"/>
                  </a:lnTo>
                  <a:lnTo>
                    <a:pt x="75631" y="144843"/>
                  </a:lnTo>
                  <a:lnTo>
                    <a:pt x="82458" y="145136"/>
                  </a:lnTo>
                  <a:lnTo>
                    <a:pt x="83206" y="151365"/>
                  </a:lnTo>
                  <a:lnTo>
                    <a:pt x="78212" y="152083"/>
                  </a:lnTo>
                  <a:lnTo>
                    <a:pt x="74191" y="154258"/>
                  </a:lnTo>
                  <a:lnTo>
                    <a:pt x="77861" y="164864"/>
                  </a:lnTo>
                  <a:lnTo>
                    <a:pt x="84169" y="169319"/>
                  </a:lnTo>
                  <a:lnTo>
                    <a:pt x="88560" y="176596"/>
                  </a:lnTo>
                  <a:lnTo>
                    <a:pt x="92388" y="183708"/>
                  </a:lnTo>
                  <a:lnTo>
                    <a:pt x="97012" y="187669"/>
                  </a:lnTo>
                  <a:lnTo>
                    <a:pt x="93169" y="189009"/>
                  </a:lnTo>
                  <a:lnTo>
                    <a:pt x="89149" y="190821"/>
                  </a:lnTo>
                  <a:lnTo>
                    <a:pt x="95358" y="202862"/>
                  </a:lnTo>
                  <a:lnTo>
                    <a:pt x="97651" y="202569"/>
                  </a:lnTo>
                  <a:lnTo>
                    <a:pt x="102824" y="198171"/>
                  </a:lnTo>
                  <a:lnTo>
                    <a:pt x="119273" y="198171"/>
                  </a:lnTo>
                  <a:lnTo>
                    <a:pt x="119242" y="195115"/>
                  </a:lnTo>
                  <a:lnTo>
                    <a:pt x="116700" y="185422"/>
                  </a:lnTo>
                  <a:lnTo>
                    <a:pt x="113525" y="177345"/>
                  </a:lnTo>
                  <a:lnTo>
                    <a:pt x="100577" y="163100"/>
                  </a:lnTo>
                  <a:lnTo>
                    <a:pt x="88751" y="142647"/>
                  </a:lnTo>
                  <a:lnTo>
                    <a:pt x="77953" y="119889"/>
                  </a:lnTo>
                  <a:lnTo>
                    <a:pt x="74321" y="112095"/>
                  </a:lnTo>
                  <a:lnTo>
                    <a:pt x="57011" y="112095"/>
                  </a:lnTo>
                  <a:lnTo>
                    <a:pt x="51564" y="102865"/>
                  </a:lnTo>
                  <a:close/>
                </a:path>
                <a:path w="125095" h="219075">
                  <a:moveTo>
                    <a:pt x="43412" y="68301"/>
                  </a:moveTo>
                  <a:lnTo>
                    <a:pt x="45533" y="80531"/>
                  </a:lnTo>
                  <a:lnTo>
                    <a:pt x="50090" y="92370"/>
                  </a:lnTo>
                  <a:lnTo>
                    <a:pt x="56558" y="102702"/>
                  </a:lnTo>
                  <a:lnTo>
                    <a:pt x="64416" y="110415"/>
                  </a:lnTo>
                  <a:lnTo>
                    <a:pt x="57011" y="112095"/>
                  </a:lnTo>
                  <a:lnTo>
                    <a:pt x="74321" y="112095"/>
                  </a:lnTo>
                  <a:lnTo>
                    <a:pt x="68092" y="98729"/>
                  </a:lnTo>
                  <a:lnTo>
                    <a:pt x="73519" y="98729"/>
                  </a:lnTo>
                  <a:lnTo>
                    <a:pt x="63770" y="72521"/>
                  </a:lnTo>
                  <a:lnTo>
                    <a:pt x="46637" y="72521"/>
                  </a:lnTo>
                  <a:lnTo>
                    <a:pt x="43412" y="68301"/>
                  </a:lnTo>
                  <a:close/>
                </a:path>
                <a:path w="125095" h="219075">
                  <a:moveTo>
                    <a:pt x="15308" y="47684"/>
                  </a:moveTo>
                  <a:lnTo>
                    <a:pt x="15796" y="64430"/>
                  </a:lnTo>
                  <a:lnTo>
                    <a:pt x="12978" y="79025"/>
                  </a:lnTo>
                  <a:lnTo>
                    <a:pt x="7498" y="88847"/>
                  </a:lnTo>
                  <a:lnTo>
                    <a:pt x="0" y="91274"/>
                  </a:lnTo>
                  <a:lnTo>
                    <a:pt x="9136" y="103286"/>
                  </a:lnTo>
                  <a:lnTo>
                    <a:pt x="16784" y="108144"/>
                  </a:lnTo>
                  <a:lnTo>
                    <a:pt x="23270" y="108230"/>
                  </a:lnTo>
                  <a:lnTo>
                    <a:pt x="28920" y="105923"/>
                  </a:lnTo>
                  <a:lnTo>
                    <a:pt x="34326" y="103403"/>
                  </a:lnTo>
                  <a:lnTo>
                    <a:pt x="39928" y="102865"/>
                  </a:lnTo>
                  <a:lnTo>
                    <a:pt x="51564" y="102865"/>
                  </a:lnTo>
                  <a:lnTo>
                    <a:pt x="48644" y="97892"/>
                  </a:lnTo>
                  <a:lnTo>
                    <a:pt x="40469" y="97892"/>
                  </a:lnTo>
                  <a:lnTo>
                    <a:pt x="39079" y="91160"/>
                  </a:lnTo>
                  <a:lnTo>
                    <a:pt x="36515" y="84362"/>
                  </a:lnTo>
                  <a:lnTo>
                    <a:pt x="33094" y="77594"/>
                  </a:lnTo>
                  <a:lnTo>
                    <a:pt x="29130" y="70950"/>
                  </a:lnTo>
                  <a:lnTo>
                    <a:pt x="24813" y="64430"/>
                  </a:lnTo>
                  <a:lnTo>
                    <a:pt x="20919" y="58485"/>
                  </a:lnTo>
                  <a:lnTo>
                    <a:pt x="17587" y="52821"/>
                  </a:lnTo>
                  <a:lnTo>
                    <a:pt x="15308" y="47684"/>
                  </a:lnTo>
                  <a:close/>
                </a:path>
                <a:path w="125095" h="219075">
                  <a:moveTo>
                    <a:pt x="73519" y="98729"/>
                  </a:moveTo>
                  <a:lnTo>
                    <a:pt x="68092" y="98729"/>
                  </a:lnTo>
                  <a:lnTo>
                    <a:pt x="73118" y="104635"/>
                  </a:lnTo>
                  <a:lnTo>
                    <a:pt x="74364" y="100792"/>
                  </a:lnTo>
                  <a:lnTo>
                    <a:pt x="73519" y="98729"/>
                  </a:lnTo>
                  <a:close/>
                </a:path>
                <a:path w="125095" h="219075">
                  <a:moveTo>
                    <a:pt x="44470" y="90746"/>
                  </a:moveTo>
                  <a:lnTo>
                    <a:pt x="40469" y="97892"/>
                  </a:lnTo>
                  <a:lnTo>
                    <a:pt x="48644" y="97892"/>
                  </a:lnTo>
                  <a:lnTo>
                    <a:pt x="44470" y="90746"/>
                  </a:lnTo>
                  <a:close/>
                </a:path>
                <a:path w="125095" h="219075">
                  <a:moveTo>
                    <a:pt x="17444" y="15570"/>
                  </a:moveTo>
                  <a:lnTo>
                    <a:pt x="21360" y="26313"/>
                  </a:lnTo>
                  <a:lnTo>
                    <a:pt x="22294" y="34542"/>
                  </a:lnTo>
                  <a:lnTo>
                    <a:pt x="24767" y="41473"/>
                  </a:lnTo>
                  <a:lnTo>
                    <a:pt x="28306" y="47397"/>
                  </a:lnTo>
                  <a:lnTo>
                    <a:pt x="32438" y="52605"/>
                  </a:lnTo>
                  <a:lnTo>
                    <a:pt x="38449" y="59097"/>
                  </a:lnTo>
                  <a:lnTo>
                    <a:pt x="44756" y="64430"/>
                  </a:lnTo>
                  <a:lnTo>
                    <a:pt x="44834" y="64564"/>
                  </a:lnTo>
                  <a:lnTo>
                    <a:pt x="46637" y="72521"/>
                  </a:lnTo>
                  <a:lnTo>
                    <a:pt x="63770" y="72521"/>
                  </a:lnTo>
                  <a:lnTo>
                    <a:pt x="57809" y="52605"/>
                  </a:lnTo>
                  <a:lnTo>
                    <a:pt x="53230" y="37705"/>
                  </a:lnTo>
                  <a:lnTo>
                    <a:pt x="33611" y="37705"/>
                  </a:lnTo>
                  <a:lnTo>
                    <a:pt x="30836" y="22784"/>
                  </a:lnTo>
                  <a:lnTo>
                    <a:pt x="48318" y="22784"/>
                  </a:lnTo>
                  <a:lnTo>
                    <a:pt x="46213" y="17004"/>
                  </a:lnTo>
                  <a:lnTo>
                    <a:pt x="27548" y="17004"/>
                  </a:lnTo>
                  <a:lnTo>
                    <a:pt x="23161" y="16177"/>
                  </a:lnTo>
                  <a:lnTo>
                    <a:pt x="17444" y="15570"/>
                  </a:lnTo>
                  <a:close/>
                </a:path>
                <a:path w="125095" h="219075">
                  <a:moveTo>
                    <a:pt x="48318" y="22784"/>
                  </a:moveTo>
                  <a:lnTo>
                    <a:pt x="30836" y="22784"/>
                  </a:lnTo>
                  <a:lnTo>
                    <a:pt x="33611" y="28103"/>
                  </a:lnTo>
                  <a:lnTo>
                    <a:pt x="35349" y="33412"/>
                  </a:lnTo>
                  <a:lnTo>
                    <a:pt x="33611" y="37705"/>
                  </a:lnTo>
                  <a:lnTo>
                    <a:pt x="53230" y="37705"/>
                  </a:lnTo>
                  <a:lnTo>
                    <a:pt x="51296" y="31412"/>
                  </a:lnTo>
                  <a:lnTo>
                    <a:pt x="49137" y="25042"/>
                  </a:lnTo>
                  <a:lnTo>
                    <a:pt x="48318" y="22784"/>
                  </a:lnTo>
                  <a:close/>
                </a:path>
                <a:path w="125095" h="219075">
                  <a:moveTo>
                    <a:pt x="20774" y="0"/>
                  </a:moveTo>
                  <a:lnTo>
                    <a:pt x="16983" y="1015"/>
                  </a:lnTo>
                  <a:lnTo>
                    <a:pt x="22564" y="8481"/>
                  </a:lnTo>
                  <a:lnTo>
                    <a:pt x="27548" y="17004"/>
                  </a:lnTo>
                  <a:lnTo>
                    <a:pt x="46213" y="17004"/>
                  </a:lnTo>
                  <a:lnTo>
                    <a:pt x="44002" y="11001"/>
                  </a:lnTo>
                  <a:lnTo>
                    <a:pt x="41171" y="3099"/>
                  </a:lnTo>
                  <a:lnTo>
                    <a:pt x="20774" y="0"/>
                  </a:lnTo>
                  <a:close/>
                </a:path>
              </a:pathLst>
            </a:custGeom>
            <a:solidFill>
              <a:srgbClr val="FFD61C"/>
            </a:solidFill>
          </p:spPr>
          <p:txBody>
            <a:bodyPr wrap="square" lIns="0" tIns="0" rIns="0" bIns="0" rtlCol="0"/>
            <a:lstStyle/>
            <a:p>
              <a:endParaRPr/>
            </a:p>
          </p:txBody>
        </p:sp>
        <p:sp>
          <p:nvSpPr>
            <p:cNvPr id="192" name="object 192"/>
            <p:cNvSpPr/>
            <p:nvPr/>
          </p:nvSpPr>
          <p:spPr>
            <a:xfrm>
              <a:off x="7716671" y="1347458"/>
              <a:ext cx="770" cy="3851"/>
            </a:xfrm>
            <a:custGeom>
              <a:avLst/>
              <a:gdLst/>
              <a:ahLst/>
              <a:cxnLst/>
              <a:rect l="l" t="t" r="r" b="b"/>
              <a:pathLst>
                <a:path w="1270" h="6350">
                  <a:moveTo>
                    <a:pt x="0" y="0"/>
                  </a:moveTo>
                  <a:lnTo>
                    <a:pt x="806" y="5884"/>
                  </a:lnTo>
                  <a:lnTo>
                    <a:pt x="1109" y="4397"/>
                  </a:lnTo>
                  <a:lnTo>
                    <a:pt x="628" y="2240"/>
                  </a:lnTo>
                  <a:lnTo>
                    <a:pt x="0" y="0"/>
                  </a:lnTo>
                  <a:close/>
                </a:path>
              </a:pathLst>
            </a:custGeom>
            <a:solidFill>
              <a:srgbClr val="FFD61C"/>
            </a:solidFill>
          </p:spPr>
          <p:txBody>
            <a:bodyPr wrap="square" lIns="0" tIns="0" rIns="0" bIns="0" rtlCol="0"/>
            <a:lstStyle/>
            <a:p>
              <a:endParaRPr/>
            </a:p>
          </p:txBody>
        </p:sp>
        <p:sp>
          <p:nvSpPr>
            <p:cNvPr id="193" name="object 193"/>
            <p:cNvSpPr/>
            <p:nvPr/>
          </p:nvSpPr>
          <p:spPr>
            <a:xfrm>
              <a:off x="6926840" y="1357945"/>
              <a:ext cx="3081" cy="6161"/>
            </a:xfrm>
            <a:custGeom>
              <a:avLst/>
              <a:gdLst/>
              <a:ahLst/>
              <a:cxnLst/>
              <a:rect l="l" t="t" r="r" b="b"/>
              <a:pathLst>
                <a:path w="5079" h="10160">
                  <a:moveTo>
                    <a:pt x="4638" y="0"/>
                  </a:moveTo>
                  <a:lnTo>
                    <a:pt x="2471" y="3769"/>
                  </a:lnTo>
                  <a:lnTo>
                    <a:pt x="1088" y="7015"/>
                  </a:lnTo>
                  <a:lnTo>
                    <a:pt x="0" y="10020"/>
                  </a:lnTo>
                  <a:lnTo>
                    <a:pt x="4638" y="0"/>
                  </a:lnTo>
                  <a:close/>
                </a:path>
              </a:pathLst>
            </a:custGeom>
            <a:solidFill>
              <a:srgbClr val="FFD61C"/>
            </a:solidFill>
          </p:spPr>
          <p:txBody>
            <a:bodyPr wrap="square" lIns="0" tIns="0" rIns="0" bIns="0" rtlCol="0"/>
            <a:lstStyle/>
            <a:p>
              <a:endParaRPr/>
            </a:p>
          </p:txBody>
        </p:sp>
        <p:sp>
          <p:nvSpPr>
            <p:cNvPr id="194" name="object 194"/>
            <p:cNvSpPr/>
            <p:nvPr/>
          </p:nvSpPr>
          <p:spPr>
            <a:xfrm>
              <a:off x="6969775" y="1200656"/>
              <a:ext cx="4621" cy="10013"/>
            </a:xfrm>
            <a:custGeom>
              <a:avLst/>
              <a:gdLst/>
              <a:ahLst/>
              <a:cxnLst/>
              <a:rect l="l" t="t" r="r" b="b"/>
              <a:pathLst>
                <a:path w="7620" h="16510">
                  <a:moveTo>
                    <a:pt x="7141" y="0"/>
                  </a:moveTo>
                  <a:lnTo>
                    <a:pt x="3204" y="5696"/>
                  </a:lnTo>
                  <a:lnTo>
                    <a:pt x="1287" y="11036"/>
                  </a:lnTo>
                  <a:lnTo>
                    <a:pt x="0" y="16502"/>
                  </a:lnTo>
                  <a:lnTo>
                    <a:pt x="7141" y="0"/>
                  </a:lnTo>
                  <a:close/>
                </a:path>
              </a:pathLst>
            </a:custGeom>
            <a:solidFill>
              <a:srgbClr val="FFD61C"/>
            </a:solidFill>
          </p:spPr>
          <p:txBody>
            <a:bodyPr wrap="square" lIns="0" tIns="0" rIns="0" bIns="0" rtlCol="0"/>
            <a:lstStyle/>
            <a:p>
              <a:endParaRPr/>
            </a:p>
          </p:txBody>
        </p:sp>
        <p:sp>
          <p:nvSpPr>
            <p:cNvPr id="195" name="object 195"/>
            <p:cNvSpPr/>
            <p:nvPr/>
          </p:nvSpPr>
          <p:spPr>
            <a:xfrm>
              <a:off x="7680079" y="1274844"/>
              <a:ext cx="1540" cy="1540"/>
            </a:xfrm>
            <a:custGeom>
              <a:avLst/>
              <a:gdLst/>
              <a:ahLst/>
              <a:cxnLst/>
              <a:rect l="l" t="t" r="r" b="b"/>
              <a:pathLst>
                <a:path w="2540" h="2539">
                  <a:moveTo>
                    <a:pt x="0" y="0"/>
                  </a:moveTo>
                  <a:lnTo>
                    <a:pt x="2314" y="2209"/>
                  </a:lnTo>
                  <a:lnTo>
                    <a:pt x="2146" y="1685"/>
                  </a:lnTo>
                  <a:lnTo>
                    <a:pt x="1413" y="1068"/>
                  </a:lnTo>
                  <a:lnTo>
                    <a:pt x="712" y="680"/>
                  </a:lnTo>
                  <a:lnTo>
                    <a:pt x="0" y="0"/>
                  </a:lnTo>
                  <a:close/>
                </a:path>
              </a:pathLst>
            </a:custGeom>
            <a:solidFill>
              <a:srgbClr val="FFD61C"/>
            </a:solidFill>
          </p:spPr>
          <p:txBody>
            <a:bodyPr wrap="square" lIns="0" tIns="0" rIns="0" bIns="0" rtlCol="0"/>
            <a:lstStyle/>
            <a:p>
              <a:endParaRPr/>
            </a:p>
          </p:txBody>
        </p:sp>
        <p:sp>
          <p:nvSpPr>
            <p:cNvPr id="196" name="object 196"/>
            <p:cNvSpPr/>
            <p:nvPr/>
          </p:nvSpPr>
          <p:spPr>
            <a:xfrm>
              <a:off x="7249758" y="1048524"/>
              <a:ext cx="6547" cy="1540"/>
            </a:xfrm>
            <a:custGeom>
              <a:avLst/>
              <a:gdLst/>
              <a:ahLst/>
              <a:cxnLst/>
              <a:rect l="l" t="t" r="r" b="b"/>
              <a:pathLst>
                <a:path w="10795" h="2539">
                  <a:moveTo>
                    <a:pt x="5727" y="0"/>
                  </a:moveTo>
                  <a:lnTo>
                    <a:pt x="0" y="376"/>
                  </a:lnTo>
                  <a:lnTo>
                    <a:pt x="2942" y="1246"/>
                  </a:lnTo>
                  <a:lnTo>
                    <a:pt x="6156" y="1916"/>
                  </a:lnTo>
                  <a:lnTo>
                    <a:pt x="10366" y="2052"/>
                  </a:lnTo>
                  <a:lnTo>
                    <a:pt x="9549" y="439"/>
                  </a:lnTo>
                  <a:lnTo>
                    <a:pt x="5727" y="0"/>
                  </a:lnTo>
                  <a:close/>
                </a:path>
              </a:pathLst>
            </a:custGeom>
            <a:solidFill>
              <a:srgbClr val="FFD61C"/>
            </a:solidFill>
          </p:spPr>
          <p:txBody>
            <a:bodyPr wrap="square" lIns="0" tIns="0" rIns="0" bIns="0" rtlCol="0"/>
            <a:lstStyle/>
            <a:p>
              <a:endParaRPr/>
            </a:p>
          </p:txBody>
        </p:sp>
        <p:sp>
          <p:nvSpPr>
            <p:cNvPr id="197" name="object 197"/>
            <p:cNvSpPr/>
            <p:nvPr/>
          </p:nvSpPr>
          <p:spPr>
            <a:xfrm>
              <a:off x="6968991" y="1210666"/>
              <a:ext cx="1155" cy="1926"/>
            </a:xfrm>
            <a:custGeom>
              <a:avLst/>
              <a:gdLst/>
              <a:ahLst/>
              <a:cxnLst/>
              <a:rect l="l" t="t" r="r" b="b"/>
              <a:pathLst>
                <a:path w="1904" h="3175">
                  <a:moveTo>
                    <a:pt x="1287" y="0"/>
                  </a:moveTo>
                  <a:lnTo>
                    <a:pt x="0" y="3026"/>
                  </a:lnTo>
                  <a:lnTo>
                    <a:pt x="900" y="2376"/>
                  </a:lnTo>
                  <a:lnTo>
                    <a:pt x="1162" y="795"/>
                  </a:lnTo>
                  <a:lnTo>
                    <a:pt x="1287" y="0"/>
                  </a:lnTo>
                  <a:close/>
                </a:path>
              </a:pathLst>
            </a:custGeom>
            <a:solidFill>
              <a:srgbClr val="FFD61C"/>
            </a:solidFill>
          </p:spPr>
          <p:txBody>
            <a:bodyPr wrap="square" lIns="0" tIns="0" rIns="0" bIns="0" rtlCol="0"/>
            <a:lstStyle/>
            <a:p>
              <a:endParaRPr/>
            </a:p>
          </p:txBody>
        </p:sp>
        <p:sp>
          <p:nvSpPr>
            <p:cNvPr id="198" name="object 198"/>
            <p:cNvSpPr/>
            <p:nvPr/>
          </p:nvSpPr>
          <p:spPr>
            <a:xfrm>
              <a:off x="6875987" y="1418434"/>
              <a:ext cx="385" cy="4621"/>
            </a:xfrm>
            <a:custGeom>
              <a:avLst/>
              <a:gdLst/>
              <a:ahLst/>
              <a:cxnLst/>
              <a:rect l="l" t="t" r="r" b="b"/>
              <a:pathLst>
                <a:path w="634" h="7619">
                  <a:moveTo>
                    <a:pt x="251" y="0"/>
                  </a:moveTo>
                  <a:lnTo>
                    <a:pt x="167" y="2533"/>
                  </a:lnTo>
                  <a:lnTo>
                    <a:pt x="0" y="4816"/>
                  </a:lnTo>
                  <a:lnTo>
                    <a:pt x="62" y="7559"/>
                  </a:lnTo>
                  <a:lnTo>
                    <a:pt x="617" y="4125"/>
                  </a:lnTo>
                  <a:lnTo>
                    <a:pt x="534" y="1905"/>
                  </a:lnTo>
                  <a:lnTo>
                    <a:pt x="251" y="0"/>
                  </a:lnTo>
                  <a:close/>
                </a:path>
              </a:pathLst>
            </a:custGeom>
            <a:solidFill>
              <a:srgbClr val="FFD61C"/>
            </a:solidFill>
          </p:spPr>
          <p:txBody>
            <a:bodyPr wrap="square" lIns="0" tIns="0" rIns="0" bIns="0" rtlCol="0"/>
            <a:lstStyle/>
            <a:p>
              <a:endParaRPr/>
            </a:p>
          </p:txBody>
        </p:sp>
        <p:sp>
          <p:nvSpPr>
            <p:cNvPr id="199" name="object 199"/>
            <p:cNvSpPr/>
            <p:nvPr/>
          </p:nvSpPr>
          <p:spPr>
            <a:xfrm>
              <a:off x="6907822" y="1417327"/>
              <a:ext cx="385" cy="4621"/>
            </a:xfrm>
            <a:custGeom>
              <a:avLst/>
              <a:gdLst/>
              <a:ahLst/>
              <a:cxnLst/>
              <a:rect l="l" t="t" r="r" b="b"/>
              <a:pathLst>
                <a:path w="634" h="7619">
                  <a:moveTo>
                    <a:pt x="303" y="0"/>
                  </a:moveTo>
                  <a:lnTo>
                    <a:pt x="83" y="2565"/>
                  </a:lnTo>
                  <a:lnTo>
                    <a:pt x="0" y="5046"/>
                  </a:lnTo>
                  <a:lnTo>
                    <a:pt x="240" y="7078"/>
                  </a:lnTo>
                  <a:lnTo>
                    <a:pt x="303" y="0"/>
                  </a:lnTo>
                  <a:close/>
                </a:path>
              </a:pathLst>
            </a:custGeom>
            <a:solidFill>
              <a:srgbClr val="FFD61C"/>
            </a:solidFill>
          </p:spPr>
          <p:txBody>
            <a:bodyPr wrap="square" lIns="0" tIns="0" rIns="0" bIns="0" rtlCol="0"/>
            <a:lstStyle/>
            <a:p>
              <a:endParaRPr/>
            </a:p>
          </p:txBody>
        </p:sp>
        <p:sp>
          <p:nvSpPr>
            <p:cNvPr id="200" name="object 200"/>
            <p:cNvSpPr/>
            <p:nvPr/>
          </p:nvSpPr>
          <p:spPr>
            <a:xfrm>
              <a:off x="6862719" y="1645429"/>
              <a:ext cx="2311" cy="9242"/>
            </a:xfrm>
            <a:custGeom>
              <a:avLst/>
              <a:gdLst/>
              <a:ahLst/>
              <a:cxnLst/>
              <a:rect l="l" t="t" r="r" b="b"/>
              <a:pathLst>
                <a:path w="3809" h="15239">
                  <a:moveTo>
                    <a:pt x="0" y="0"/>
                  </a:moveTo>
                  <a:lnTo>
                    <a:pt x="3444" y="14931"/>
                  </a:lnTo>
                  <a:lnTo>
                    <a:pt x="2711" y="7539"/>
                  </a:lnTo>
                  <a:lnTo>
                    <a:pt x="1465" y="3172"/>
                  </a:lnTo>
                  <a:lnTo>
                    <a:pt x="0" y="0"/>
                  </a:lnTo>
                  <a:close/>
                </a:path>
              </a:pathLst>
            </a:custGeom>
            <a:solidFill>
              <a:srgbClr val="FFD61C"/>
            </a:solidFill>
          </p:spPr>
          <p:txBody>
            <a:bodyPr wrap="square" lIns="0" tIns="0" rIns="0" bIns="0" rtlCol="0"/>
            <a:lstStyle/>
            <a:p>
              <a:endParaRPr/>
            </a:p>
          </p:txBody>
        </p:sp>
        <p:sp>
          <p:nvSpPr>
            <p:cNvPr id="201" name="object 201"/>
            <p:cNvSpPr/>
            <p:nvPr/>
          </p:nvSpPr>
          <p:spPr>
            <a:xfrm>
              <a:off x="6895096" y="1438261"/>
              <a:ext cx="1155" cy="2311"/>
            </a:xfrm>
            <a:custGeom>
              <a:avLst/>
              <a:gdLst/>
              <a:ahLst/>
              <a:cxnLst/>
              <a:rect l="l" t="t" r="r" b="b"/>
              <a:pathLst>
                <a:path w="1904" h="3810">
                  <a:moveTo>
                    <a:pt x="973" y="0"/>
                  </a:moveTo>
                  <a:lnTo>
                    <a:pt x="0" y="513"/>
                  </a:lnTo>
                  <a:lnTo>
                    <a:pt x="1120" y="2575"/>
                  </a:lnTo>
                  <a:lnTo>
                    <a:pt x="1748" y="3329"/>
                  </a:lnTo>
                  <a:lnTo>
                    <a:pt x="1738" y="1204"/>
                  </a:lnTo>
                  <a:lnTo>
                    <a:pt x="973" y="0"/>
                  </a:lnTo>
                  <a:close/>
                </a:path>
              </a:pathLst>
            </a:custGeom>
            <a:solidFill>
              <a:srgbClr val="FFD61C"/>
            </a:solidFill>
          </p:spPr>
          <p:txBody>
            <a:bodyPr wrap="square" lIns="0" tIns="0" rIns="0" bIns="0" rtlCol="0"/>
            <a:lstStyle/>
            <a:p>
              <a:endParaRPr/>
            </a:p>
          </p:txBody>
        </p:sp>
        <p:sp>
          <p:nvSpPr>
            <p:cNvPr id="202" name="object 202"/>
            <p:cNvSpPr/>
            <p:nvPr/>
          </p:nvSpPr>
          <p:spPr>
            <a:xfrm>
              <a:off x="7704219" y="1409926"/>
              <a:ext cx="25416" cy="23106"/>
            </a:xfrm>
            <a:custGeom>
              <a:avLst/>
              <a:gdLst/>
              <a:ahLst/>
              <a:cxnLst/>
              <a:rect l="l" t="t" r="r" b="b"/>
              <a:pathLst>
                <a:path w="41909" h="38100">
                  <a:moveTo>
                    <a:pt x="2374" y="800"/>
                  </a:moveTo>
                  <a:lnTo>
                    <a:pt x="2133" y="177"/>
                  </a:lnTo>
                  <a:lnTo>
                    <a:pt x="2070" y="0"/>
                  </a:lnTo>
                  <a:lnTo>
                    <a:pt x="0" y="292"/>
                  </a:lnTo>
                  <a:lnTo>
                    <a:pt x="2374" y="800"/>
                  </a:lnTo>
                  <a:close/>
                </a:path>
                <a:path w="41909" h="38100">
                  <a:moveTo>
                    <a:pt x="41706" y="38011"/>
                  </a:moveTo>
                  <a:lnTo>
                    <a:pt x="40614" y="33464"/>
                  </a:lnTo>
                  <a:lnTo>
                    <a:pt x="38900" y="29222"/>
                  </a:lnTo>
                  <a:lnTo>
                    <a:pt x="37058" y="26250"/>
                  </a:lnTo>
                  <a:lnTo>
                    <a:pt x="41706" y="38011"/>
                  </a:lnTo>
                  <a:close/>
                </a:path>
              </a:pathLst>
            </a:custGeom>
            <a:solidFill>
              <a:srgbClr val="FFD61C"/>
            </a:solidFill>
          </p:spPr>
          <p:txBody>
            <a:bodyPr wrap="square" lIns="0" tIns="0" rIns="0" bIns="0" rtlCol="0"/>
            <a:lstStyle/>
            <a:p>
              <a:endParaRPr/>
            </a:p>
          </p:txBody>
        </p:sp>
        <p:sp>
          <p:nvSpPr>
            <p:cNvPr id="203" name="object 203"/>
            <p:cNvSpPr/>
            <p:nvPr/>
          </p:nvSpPr>
          <p:spPr>
            <a:xfrm>
              <a:off x="7389622" y="1063438"/>
              <a:ext cx="8472" cy="6161"/>
            </a:xfrm>
            <a:custGeom>
              <a:avLst/>
              <a:gdLst/>
              <a:ahLst/>
              <a:cxnLst/>
              <a:rect l="l" t="t" r="r" b="b"/>
              <a:pathLst>
                <a:path w="13970" h="10160">
                  <a:moveTo>
                    <a:pt x="12007" y="7547"/>
                  </a:moveTo>
                  <a:lnTo>
                    <a:pt x="7528" y="9926"/>
                  </a:lnTo>
                  <a:lnTo>
                    <a:pt x="12491" y="7800"/>
                  </a:lnTo>
                  <a:lnTo>
                    <a:pt x="12007" y="7547"/>
                  </a:lnTo>
                  <a:close/>
                </a:path>
                <a:path w="13970" h="10160">
                  <a:moveTo>
                    <a:pt x="0" y="0"/>
                  </a:moveTo>
                  <a:lnTo>
                    <a:pt x="3643" y="3183"/>
                  </a:lnTo>
                  <a:lnTo>
                    <a:pt x="12007" y="7547"/>
                  </a:lnTo>
                  <a:lnTo>
                    <a:pt x="12275" y="7405"/>
                  </a:lnTo>
                  <a:lnTo>
                    <a:pt x="13349" y="3742"/>
                  </a:lnTo>
                  <a:lnTo>
                    <a:pt x="9629" y="689"/>
                  </a:lnTo>
                  <a:lnTo>
                    <a:pt x="0" y="0"/>
                  </a:lnTo>
                  <a:close/>
                </a:path>
              </a:pathLst>
            </a:custGeom>
            <a:solidFill>
              <a:srgbClr val="FFD61C"/>
            </a:solidFill>
          </p:spPr>
          <p:txBody>
            <a:bodyPr wrap="square" lIns="0" tIns="0" rIns="0" bIns="0" rtlCol="0"/>
            <a:lstStyle/>
            <a:p>
              <a:endParaRPr/>
            </a:p>
          </p:txBody>
        </p:sp>
        <p:sp>
          <p:nvSpPr>
            <p:cNvPr id="204" name="object 204"/>
            <p:cNvSpPr/>
            <p:nvPr/>
          </p:nvSpPr>
          <p:spPr>
            <a:xfrm>
              <a:off x="7629165" y="1395208"/>
              <a:ext cx="8856" cy="6932"/>
            </a:xfrm>
            <a:custGeom>
              <a:avLst/>
              <a:gdLst/>
              <a:ahLst/>
              <a:cxnLst/>
              <a:rect l="l" t="t" r="r" b="b"/>
              <a:pathLst>
                <a:path w="14604" h="11430">
                  <a:moveTo>
                    <a:pt x="8191" y="6248"/>
                  </a:moveTo>
                  <a:lnTo>
                    <a:pt x="4064" y="2921"/>
                  </a:lnTo>
                  <a:lnTo>
                    <a:pt x="584" y="0"/>
                  </a:lnTo>
                  <a:lnTo>
                    <a:pt x="0" y="2070"/>
                  </a:lnTo>
                  <a:lnTo>
                    <a:pt x="2959" y="2997"/>
                  </a:lnTo>
                  <a:lnTo>
                    <a:pt x="5588" y="4610"/>
                  </a:lnTo>
                  <a:lnTo>
                    <a:pt x="8191" y="6248"/>
                  </a:lnTo>
                  <a:close/>
                </a:path>
                <a:path w="14604" h="11430">
                  <a:moveTo>
                    <a:pt x="14452" y="11074"/>
                  </a:moveTo>
                  <a:lnTo>
                    <a:pt x="12484" y="9283"/>
                  </a:lnTo>
                  <a:lnTo>
                    <a:pt x="10375" y="7645"/>
                  </a:lnTo>
                  <a:lnTo>
                    <a:pt x="8191" y="6248"/>
                  </a:lnTo>
                  <a:lnTo>
                    <a:pt x="10223" y="7899"/>
                  </a:lnTo>
                  <a:lnTo>
                    <a:pt x="12382" y="9677"/>
                  </a:lnTo>
                  <a:lnTo>
                    <a:pt x="14452" y="11074"/>
                  </a:lnTo>
                  <a:close/>
                </a:path>
              </a:pathLst>
            </a:custGeom>
            <a:solidFill>
              <a:srgbClr val="FFD61C"/>
            </a:solidFill>
          </p:spPr>
          <p:txBody>
            <a:bodyPr wrap="square" lIns="0" tIns="0" rIns="0" bIns="0" rtlCol="0"/>
            <a:lstStyle/>
            <a:p>
              <a:endParaRPr/>
            </a:p>
          </p:txBody>
        </p:sp>
        <p:sp>
          <p:nvSpPr>
            <p:cNvPr id="205" name="object 205"/>
            <p:cNvSpPr/>
            <p:nvPr/>
          </p:nvSpPr>
          <p:spPr>
            <a:xfrm>
              <a:off x="7324403" y="1145734"/>
              <a:ext cx="2311" cy="1926"/>
            </a:xfrm>
            <a:custGeom>
              <a:avLst/>
              <a:gdLst/>
              <a:ahLst/>
              <a:cxnLst/>
              <a:rect l="l" t="t" r="r" b="b"/>
              <a:pathLst>
                <a:path w="3809" h="3175">
                  <a:moveTo>
                    <a:pt x="0" y="0"/>
                  </a:moveTo>
                  <a:lnTo>
                    <a:pt x="502" y="2397"/>
                  </a:lnTo>
                  <a:lnTo>
                    <a:pt x="1790" y="2869"/>
                  </a:lnTo>
                  <a:lnTo>
                    <a:pt x="3601" y="2408"/>
                  </a:lnTo>
                  <a:lnTo>
                    <a:pt x="2837" y="1225"/>
                  </a:lnTo>
                  <a:lnTo>
                    <a:pt x="1633" y="261"/>
                  </a:lnTo>
                  <a:lnTo>
                    <a:pt x="0" y="0"/>
                  </a:lnTo>
                  <a:close/>
                </a:path>
              </a:pathLst>
            </a:custGeom>
            <a:solidFill>
              <a:srgbClr val="FFD61C"/>
            </a:solidFill>
          </p:spPr>
          <p:txBody>
            <a:bodyPr wrap="square" lIns="0" tIns="0" rIns="0" bIns="0" rtlCol="0"/>
            <a:lstStyle/>
            <a:p>
              <a:endParaRPr/>
            </a:p>
          </p:txBody>
        </p:sp>
        <p:sp>
          <p:nvSpPr>
            <p:cNvPr id="206" name="object 206"/>
            <p:cNvSpPr/>
            <p:nvPr/>
          </p:nvSpPr>
          <p:spPr>
            <a:xfrm>
              <a:off x="7729420" y="1401842"/>
              <a:ext cx="41205" cy="65851"/>
            </a:xfrm>
            <a:custGeom>
              <a:avLst/>
              <a:gdLst/>
              <a:ahLst/>
              <a:cxnLst/>
              <a:rect l="l" t="t" r="r" b="b"/>
              <a:pathLst>
                <a:path w="67945" h="108585">
                  <a:moveTo>
                    <a:pt x="12031" y="0"/>
                  </a:moveTo>
                  <a:lnTo>
                    <a:pt x="20153" y="18330"/>
                  </a:lnTo>
                  <a:lnTo>
                    <a:pt x="27268" y="37180"/>
                  </a:lnTo>
                  <a:lnTo>
                    <a:pt x="32306" y="55699"/>
                  </a:lnTo>
                  <a:lnTo>
                    <a:pt x="34197" y="73034"/>
                  </a:lnTo>
                  <a:lnTo>
                    <a:pt x="21036" y="67066"/>
                  </a:lnTo>
                  <a:lnTo>
                    <a:pt x="21337" y="49975"/>
                  </a:lnTo>
                  <a:lnTo>
                    <a:pt x="18034" y="35599"/>
                  </a:lnTo>
                  <a:lnTo>
                    <a:pt x="12900" y="21771"/>
                  </a:lnTo>
                  <a:lnTo>
                    <a:pt x="7706" y="6324"/>
                  </a:lnTo>
                  <a:lnTo>
                    <a:pt x="12470" y="32449"/>
                  </a:lnTo>
                  <a:lnTo>
                    <a:pt x="16292" y="58657"/>
                  </a:lnTo>
                  <a:lnTo>
                    <a:pt x="13497" y="71019"/>
                  </a:lnTo>
                  <a:lnTo>
                    <a:pt x="9701" y="71482"/>
                  </a:lnTo>
                  <a:lnTo>
                    <a:pt x="5166" y="63702"/>
                  </a:lnTo>
                  <a:lnTo>
                    <a:pt x="157" y="51338"/>
                  </a:lnTo>
                  <a:lnTo>
                    <a:pt x="1214" y="55924"/>
                  </a:lnTo>
                  <a:lnTo>
                    <a:pt x="1643" y="60218"/>
                  </a:lnTo>
                  <a:lnTo>
                    <a:pt x="0" y="61872"/>
                  </a:lnTo>
                  <a:lnTo>
                    <a:pt x="6127" y="69715"/>
                  </a:lnTo>
                  <a:lnTo>
                    <a:pt x="13977" y="82742"/>
                  </a:lnTo>
                  <a:lnTo>
                    <a:pt x="19320" y="87038"/>
                  </a:lnTo>
                  <a:lnTo>
                    <a:pt x="17926" y="68689"/>
                  </a:lnTo>
                  <a:lnTo>
                    <a:pt x="25625" y="72615"/>
                  </a:lnTo>
                  <a:lnTo>
                    <a:pt x="29949" y="83511"/>
                  </a:lnTo>
                  <a:lnTo>
                    <a:pt x="32871" y="96829"/>
                  </a:lnTo>
                  <a:lnTo>
                    <a:pt x="36365" y="108017"/>
                  </a:lnTo>
                  <a:lnTo>
                    <a:pt x="38320" y="104372"/>
                  </a:lnTo>
                  <a:lnTo>
                    <a:pt x="41894" y="105360"/>
                  </a:lnTo>
                  <a:lnTo>
                    <a:pt x="46024" y="107452"/>
                  </a:lnTo>
                  <a:lnTo>
                    <a:pt x="49652" y="107117"/>
                  </a:lnTo>
                  <a:lnTo>
                    <a:pt x="46721" y="101295"/>
                  </a:lnTo>
                  <a:lnTo>
                    <a:pt x="41422" y="94834"/>
                  </a:lnTo>
                  <a:lnTo>
                    <a:pt x="40093" y="84552"/>
                  </a:lnTo>
                  <a:lnTo>
                    <a:pt x="44050" y="83539"/>
                  </a:lnTo>
                  <a:lnTo>
                    <a:pt x="48086" y="88122"/>
                  </a:lnTo>
                  <a:lnTo>
                    <a:pt x="51302" y="96184"/>
                  </a:lnTo>
                  <a:lnTo>
                    <a:pt x="52804" y="105609"/>
                  </a:lnTo>
                  <a:lnTo>
                    <a:pt x="56572" y="101006"/>
                  </a:lnTo>
                  <a:lnTo>
                    <a:pt x="61373" y="105164"/>
                  </a:lnTo>
                  <a:lnTo>
                    <a:pt x="65631" y="108206"/>
                  </a:lnTo>
                  <a:lnTo>
                    <a:pt x="67767" y="100258"/>
                  </a:lnTo>
                  <a:lnTo>
                    <a:pt x="51333" y="55491"/>
                  </a:lnTo>
                  <a:lnTo>
                    <a:pt x="30605" y="19864"/>
                  </a:lnTo>
                  <a:lnTo>
                    <a:pt x="21893" y="9600"/>
                  </a:lnTo>
                  <a:lnTo>
                    <a:pt x="12031" y="0"/>
                  </a:lnTo>
                  <a:close/>
                </a:path>
              </a:pathLst>
            </a:custGeom>
            <a:solidFill>
              <a:srgbClr val="FFD61C"/>
            </a:solidFill>
          </p:spPr>
          <p:txBody>
            <a:bodyPr wrap="square" lIns="0" tIns="0" rIns="0" bIns="0" rtlCol="0"/>
            <a:lstStyle/>
            <a:p>
              <a:endParaRPr/>
            </a:p>
          </p:txBody>
        </p:sp>
        <p:sp>
          <p:nvSpPr>
            <p:cNvPr id="207" name="object 207"/>
            <p:cNvSpPr/>
            <p:nvPr/>
          </p:nvSpPr>
          <p:spPr>
            <a:xfrm>
              <a:off x="7665639" y="1436090"/>
              <a:ext cx="1155" cy="1540"/>
            </a:xfrm>
            <a:custGeom>
              <a:avLst/>
              <a:gdLst/>
              <a:ahLst/>
              <a:cxnLst/>
              <a:rect l="l" t="t" r="r" b="b"/>
              <a:pathLst>
                <a:path w="1904" h="2539">
                  <a:moveTo>
                    <a:pt x="73" y="0"/>
                  </a:moveTo>
                  <a:lnTo>
                    <a:pt x="0" y="837"/>
                  </a:lnTo>
                  <a:lnTo>
                    <a:pt x="586" y="1382"/>
                  </a:lnTo>
                  <a:lnTo>
                    <a:pt x="1088" y="2115"/>
                  </a:lnTo>
                  <a:lnTo>
                    <a:pt x="1685" y="2397"/>
                  </a:lnTo>
                  <a:lnTo>
                    <a:pt x="73" y="0"/>
                  </a:lnTo>
                  <a:close/>
                </a:path>
              </a:pathLst>
            </a:custGeom>
            <a:solidFill>
              <a:srgbClr val="FFD61C"/>
            </a:solidFill>
          </p:spPr>
          <p:txBody>
            <a:bodyPr wrap="square" lIns="0" tIns="0" rIns="0" bIns="0" rtlCol="0"/>
            <a:lstStyle/>
            <a:p>
              <a:endParaRPr/>
            </a:p>
          </p:txBody>
        </p:sp>
        <p:sp>
          <p:nvSpPr>
            <p:cNvPr id="208" name="object 208"/>
            <p:cNvSpPr/>
            <p:nvPr/>
          </p:nvSpPr>
          <p:spPr>
            <a:xfrm>
              <a:off x="7002214" y="1635697"/>
              <a:ext cx="3081" cy="2696"/>
            </a:xfrm>
            <a:custGeom>
              <a:avLst/>
              <a:gdLst/>
              <a:ahLst/>
              <a:cxnLst/>
              <a:rect l="l" t="t" r="r" b="b"/>
              <a:pathLst>
                <a:path w="5079" h="4444">
                  <a:moveTo>
                    <a:pt x="994" y="0"/>
                  </a:moveTo>
                  <a:lnTo>
                    <a:pt x="0" y="408"/>
                  </a:lnTo>
                  <a:lnTo>
                    <a:pt x="4523" y="3937"/>
                  </a:lnTo>
                  <a:lnTo>
                    <a:pt x="2397" y="910"/>
                  </a:lnTo>
                  <a:lnTo>
                    <a:pt x="994" y="0"/>
                  </a:lnTo>
                  <a:close/>
                </a:path>
              </a:pathLst>
            </a:custGeom>
            <a:solidFill>
              <a:srgbClr val="FFD61C"/>
            </a:solidFill>
          </p:spPr>
          <p:txBody>
            <a:bodyPr wrap="square" lIns="0" tIns="0" rIns="0" bIns="0" rtlCol="0"/>
            <a:lstStyle/>
            <a:p>
              <a:endParaRPr/>
            </a:p>
          </p:txBody>
        </p:sp>
        <p:sp>
          <p:nvSpPr>
            <p:cNvPr id="209" name="object 209"/>
            <p:cNvSpPr/>
            <p:nvPr/>
          </p:nvSpPr>
          <p:spPr>
            <a:xfrm>
              <a:off x="7692373" y="1409355"/>
              <a:ext cx="385" cy="385"/>
            </a:xfrm>
            <a:custGeom>
              <a:avLst/>
              <a:gdLst/>
              <a:ahLst/>
              <a:cxnLst/>
              <a:rect l="l" t="t" r="r" b="b"/>
              <a:pathLst>
                <a:path w="634" h="635">
                  <a:moveTo>
                    <a:pt x="0" y="0"/>
                  </a:moveTo>
                  <a:lnTo>
                    <a:pt x="240" y="356"/>
                  </a:lnTo>
                  <a:lnTo>
                    <a:pt x="0" y="0"/>
                  </a:lnTo>
                  <a:close/>
                </a:path>
              </a:pathLst>
            </a:custGeom>
            <a:solidFill>
              <a:srgbClr val="FFD61C"/>
            </a:solidFill>
          </p:spPr>
          <p:txBody>
            <a:bodyPr wrap="square" lIns="0" tIns="0" rIns="0" bIns="0" rtlCol="0"/>
            <a:lstStyle/>
            <a:p>
              <a:endParaRPr/>
            </a:p>
          </p:txBody>
        </p:sp>
        <p:sp>
          <p:nvSpPr>
            <p:cNvPr id="210" name="object 210"/>
            <p:cNvSpPr/>
            <p:nvPr/>
          </p:nvSpPr>
          <p:spPr>
            <a:xfrm>
              <a:off x="7002286" y="1578773"/>
              <a:ext cx="770" cy="385"/>
            </a:xfrm>
            <a:custGeom>
              <a:avLst/>
              <a:gdLst/>
              <a:ahLst/>
              <a:cxnLst/>
              <a:rect l="l" t="t" r="r" b="b"/>
              <a:pathLst>
                <a:path w="1270" h="635">
                  <a:moveTo>
                    <a:pt x="374" y="180"/>
                  </a:moveTo>
                  <a:lnTo>
                    <a:pt x="607" y="293"/>
                  </a:lnTo>
                  <a:lnTo>
                    <a:pt x="942" y="544"/>
                  </a:lnTo>
                  <a:lnTo>
                    <a:pt x="617" y="188"/>
                  </a:lnTo>
                  <a:lnTo>
                    <a:pt x="374" y="180"/>
                  </a:lnTo>
                  <a:close/>
                </a:path>
                <a:path w="1270" h="635">
                  <a:moveTo>
                    <a:pt x="0" y="0"/>
                  </a:moveTo>
                  <a:lnTo>
                    <a:pt x="282" y="178"/>
                  </a:lnTo>
                  <a:lnTo>
                    <a:pt x="0" y="0"/>
                  </a:lnTo>
                  <a:close/>
                </a:path>
              </a:pathLst>
            </a:custGeom>
            <a:solidFill>
              <a:srgbClr val="FFD61C"/>
            </a:solidFill>
          </p:spPr>
          <p:txBody>
            <a:bodyPr wrap="square" lIns="0" tIns="0" rIns="0" bIns="0" rtlCol="0"/>
            <a:lstStyle/>
            <a:p>
              <a:endParaRPr/>
            </a:p>
          </p:txBody>
        </p:sp>
        <p:sp>
          <p:nvSpPr>
            <p:cNvPr id="211" name="object 211"/>
            <p:cNvSpPr/>
            <p:nvPr/>
          </p:nvSpPr>
          <p:spPr>
            <a:xfrm>
              <a:off x="6853620" y="1553246"/>
              <a:ext cx="1155" cy="2311"/>
            </a:xfrm>
            <a:custGeom>
              <a:avLst/>
              <a:gdLst/>
              <a:ahLst/>
              <a:cxnLst/>
              <a:rect l="l" t="t" r="r" b="b"/>
              <a:pathLst>
                <a:path w="1904" h="3810">
                  <a:moveTo>
                    <a:pt x="1591" y="0"/>
                  </a:moveTo>
                  <a:lnTo>
                    <a:pt x="1057" y="188"/>
                  </a:lnTo>
                  <a:lnTo>
                    <a:pt x="554" y="219"/>
                  </a:lnTo>
                  <a:lnTo>
                    <a:pt x="0" y="691"/>
                  </a:lnTo>
                  <a:lnTo>
                    <a:pt x="492" y="3266"/>
                  </a:lnTo>
                  <a:lnTo>
                    <a:pt x="1088" y="2073"/>
                  </a:lnTo>
                  <a:lnTo>
                    <a:pt x="1591" y="0"/>
                  </a:lnTo>
                  <a:close/>
                </a:path>
              </a:pathLst>
            </a:custGeom>
            <a:solidFill>
              <a:srgbClr val="FFD61C"/>
            </a:solidFill>
          </p:spPr>
          <p:txBody>
            <a:bodyPr wrap="square" lIns="0" tIns="0" rIns="0" bIns="0" rtlCol="0"/>
            <a:lstStyle/>
            <a:p>
              <a:endParaRPr/>
            </a:p>
          </p:txBody>
        </p:sp>
        <p:sp>
          <p:nvSpPr>
            <p:cNvPr id="212" name="object 212"/>
            <p:cNvSpPr/>
            <p:nvPr/>
          </p:nvSpPr>
          <p:spPr>
            <a:xfrm>
              <a:off x="7001645" y="1578613"/>
              <a:ext cx="770" cy="385"/>
            </a:xfrm>
            <a:custGeom>
              <a:avLst/>
              <a:gdLst/>
              <a:ahLst/>
              <a:cxnLst/>
              <a:rect l="l" t="t" r="r" b="b"/>
              <a:pathLst>
                <a:path w="1270" h="635">
                  <a:moveTo>
                    <a:pt x="691" y="115"/>
                  </a:moveTo>
                  <a:lnTo>
                    <a:pt x="1057" y="261"/>
                  </a:lnTo>
                  <a:lnTo>
                    <a:pt x="691" y="115"/>
                  </a:lnTo>
                  <a:close/>
                </a:path>
                <a:path w="1270" h="635">
                  <a:moveTo>
                    <a:pt x="335" y="0"/>
                  </a:moveTo>
                  <a:lnTo>
                    <a:pt x="0" y="146"/>
                  </a:lnTo>
                  <a:lnTo>
                    <a:pt x="431" y="146"/>
                  </a:lnTo>
                  <a:lnTo>
                    <a:pt x="335" y="0"/>
                  </a:lnTo>
                  <a:close/>
                </a:path>
              </a:pathLst>
            </a:custGeom>
            <a:solidFill>
              <a:srgbClr val="FFD61C"/>
            </a:solidFill>
          </p:spPr>
          <p:txBody>
            <a:bodyPr wrap="square" lIns="0" tIns="0" rIns="0" bIns="0" rtlCol="0"/>
            <a:lstStyle/>
            <a:p>
              <a:endParaRPr/>
            </a:p>
          </p:txBody>
        </p:sp>
        <p:sp>
          <p:nvSpPr>
            <p:cNvPr id="213" name="object 213"/>
            <p:cNvSpPr/>
            <p:nvPr/>
          </p:nvSpPr>
          <p:spPr>
            <a:xfrm>
              <a:off x="7056664" y="1305374"/>
              <a:ext cx="3466" cy="1540"/>
            </a:xfrm>
            <a:custGeom>
              <a:avLst/>
              <a:gdLst/>
              <a:ahLst/>
              <a:cxnLst/>
              <a:rect l="l" t="t" r="r" b="b"/>
              <a:pathLst>
                <a:path w="5715" h="2539">
                  <a:moveTo>
                    <a:pt x="5371" y="0"/>
                  </a:moveTo>
                  <a:lnTo>
                    <a:pt x="2889" y="146"/>
                  </a:lnTo>
                  <a:lnTo>
                    <a:pt x="0" y="1078"/>
                  </a:lnTo>
                  <a:lnTo>
                    <a:pt x="408" y="2418"/>
                  </a:lnTo>
                  <a:lnTo>
                    <a:pt x="1905" y="2293"/>
                  </a:lnTo>
                  <a:lnTo>
                    <a:pt x="5371" y="0"/>
                  </a:lnTo>
                  <a:close/>
                </a:path>
              </a:pathLst>
            </a:custGeom>
            <a:solidFill>
              <a:srgbClr val="FFD61C"/>
            </a:solidFill>
          </p:spPr>
          <p:txBody>
            <a:bodyPr wrap="square" lIns="0" tIns="0" rIns="0" bIns="0" rtlCol="0"/>
            <a:lstStyle/>
            <a:p>
              <a:endParaRPr/>
            </a:p>
          </p:txBody>
        </p:sp>
        <p:sp>
          <p:nvSpPr>
            <p:cNvPr id="214" name="object 214"/>
            <p:cNvSpPr/>
            <p:nvPr/>
          </p:nvSpPr>
          <p:spPr>
            <a:xfrm>
              <a:off x="7021748" y="1349823"/>
              <a:ext cx="1155" cy="770"/>
            </a:xfrm>
            <a:custGeom>
              <a:avLst/>
              <a:gdLst/>
              <a:ahLst/>
              <a:cxnLst/>
              <a:rect l="l" t="t" r="r" b="b"/>
              <a:pathLst>
                <a:path w="1904" h="1269">
                  <a:moveTo>
                    <a:pt x="1905" y="0"/>
                  </a:moveTo>
                  <a:lnTo>
                    <a:pt x="1256" y="356"/>
                  </a:lnTo>
                  <a:lnTo>
                    <a:pt x="764" y="502"/>
                  </a:lnTo>
                  <a:lnTo>
                    <a:pt x="0" y="994"/>
                  </a:lnTo>
                  <a:lnTo>
                    <a:pt x="1905" y="0"/>
                  </a:lnTo>
                  <a:close/>
                </a:path>
              </a:pathLst>
            </a:custGeom>
            <a:solidFill>
              <a:srgbClr val="FFD61C"/>
            </a:solidFill>
          </p:spPr>
          <p:txBody>
            <a:bodyPr wrap="square" lIns="0" tIns="0" rIns="0" bIns="0" rtlCol="0"/>
            <a:lstStyle/>
            <a:p>
              <a:endParaRPr/>
            </a:p>
          </p:txBody>
        </p:sp>
        <p:sp>
          <p:nvSpPr>
            <p:cNvPr id="215" name="object 215"/>
            <p:cNvSpPr/>
            <p:nvPr/>
          </p:nvSpPr>
          <p:spPr>
            <a:xfrm>
              <a:off x="7368260" y="1029340"/>
              <a:ext cx="9242" cy="1155"/>
            </a:xfrm>
            <a:custGeom>
              <a:avLst/>
              <a:gdLst/>
              <a:ahLst/>
              <a:cxnLst/>
              <a:rect l="l" t="t" r="r" b="b"/>
              <a:pathLst>
                <a:path w="15240" h="1905">
                  <a:moveTo>
                    <a:pt x="3968" y="0"/>
                  </a:moveTo>
                  <a:lnTo>
                    <a:pt x="0" y="94"/>
                  </a:lnTo>
                  <a:lnTo>
                    <a:pt x="4481" y="827"/>
                  </a:lnTo>
                  <a:lnTo>
                    <a:pt x="9360" y="1287"/>
                  </a:lnTo>
                  <a:lnTo>
                    <a:pt x="14826" y="994"/>
                  </a:lnTo>
                  <a:lnTo>
                    <a:pt x="8659" y="178"/>
                  </a:lnTo>
                  <a:lnTo>
                    <a:pt x="3968" y="0"/>
                  </a:lnTo>
                  <a:close/>
                </a:path>
              </a:pathLst>
            </a:custGeom>
            <a:solidFill>
              <a:srgbClr val="FFD61C"/>
            </a:solidFill>
          </p:spPr>
          <p:txBody>
            <a:bodyPr wrap="square" lIns="0" tIns="0" rIns="0" bIns="0" rtlCol="0"/>
            <a:lstStyle/>
            <a:p>
              <a:endParaRPr/>
            </a:p>
          </p:txBody>
        </p:sp>
        <p:sp>
          <p:nvSpPr>
            <p:cNvPr id="216" name="object 216"/>
            <p:cNvSpPr/>
            <p:nvPr/>
          </p:nvSpPr>
          <p:spPr>
            <a:xfrm>
              <a:off x="7002859" y="1579101"/>
              <a:ext cx="2311" cy="3081"/>
            </a:xfrm>
            <a:custGeom>
              <a:avLst/>
              <a:gdLst/>
              <a:ahLst/>
              <a:cxnLst/>
              <a:rect l="l" t="t" r="r" b="b"/>
              <a:pathLst>
                <a:path w="3809" h="5080">
                  <a:moveTo>
                    <a:pt x="0" y="0"/>
                  </a:moveTo>
                  <a:lnTo>
                    <a:pt x="1141" y="994"/>
                  </a:lnTo>
                  <a:lnTo>
                    <a:pt x="2282" y="2376"/>
                  </a:lnTo>
                  <a:lnTo>
                    <a:pt x="3800" y="4649"/>
                  </a:lnTo>
                  <a:lnTo>
                    <a:pt x="2177" y="2157"/>
                  </a:lnTo>
                  <a:lnTo>
                    <a:pt x="1047" y="816"/>
                  </a:lnTo>
                  <a:lnTo>
                    <a:pt x="0" y="0"/>
                  </a:lnTo>
                  <a:close/>
                </a:path>
              </a:pathLst>
            </a:custGeom>
            <a:solidFill>
              <a:srgbClr val="FFD61C"/>
            </a:solidFill>
          </p:spPr>
          <p:txBody>
            <a:bodyPr wrap="square" lIns="0" tIns="0" rIns="0" bIns="0" rtlCol="0"/>
            <a:lstStyle/>
            <a:p>
              <a:endParaRPr/>
            </a:p>
          </p:txBody>
        </p:sp>
        <p:sp>
          <p:nvSpPr>
            <p:cNvPr id="217" name="object 217"/>
            <p:cNvSpPr/>
            <p:nvPr/>
          </p:nvSpPr>
          <p:spPr>
            <a:xfrm>
              <a:off x="7074772" y="1173326"/>
              <a:ext cx="62000" cy="43900"/>
            </a:xfrm>
            <a:custGeom>
              <a:avLst/>
              <a:gdLst/>
              <a:ahLst/>
              <a:cxnLst/>
              <a:rect l="l" t="t" r="r" b="b"/>
              <a:pathLst>
                <a:path w="102234" h="72389">
                  <a:moveTo>
                    <a:pt x="22885" y="70256"/>
                  </a:moveTo>
                  <a:lnTo>
                    <a:pt x="22466" y="68097"/>
                  </a:lnTo>
                  <a:lnTo>
                    <a:pt x="22034" y="69151"/>
                  </a:lnTo>
                  <a:lnTo>
                    <a:pt x="21615" y="70142"/>
                  </a:lnTo>
                  <a:lnTo>
                    <a:pt x="21209" y="71145"/>
                  </a:lnTo>
                  <a:lnTo>
                    <a:pt x="21793" y="70853"/>
                  </a:lnTo>
                  <a:lnTo>
                    <a:pt x="22288" y="70497"/>
                  </a:lnTo>
                  <a:lnTo>
                    <a:pt x="22885" y="70256"/>
                  </a:lnTo>
                  <a:close/>
                </a:path>
                <a:path w="102234" h="72389">
                  <a:moveTo>
                    <a:pt x="65709" y="46024"/>
                  </a:moveTo>
                  <a:lnTo>
                    <a:pt x="65659" y="44043"/>
                  </a:lnTo>
                  <a:lnTo>
                    <a:pt x="64122" y="46431"/>
                  </a:lnTo>
                  <a:lnTo>
                    <a:pt x="62953" y="48717"/>
                  </a:lnTo>
                  <a:lnTo>
                    <a:pt x="62395" y="50888"/>
                  </a:lnTo>
                  <a:lnTo>
                    <a:pt x="65303" y="47980"/>
                  </a:lnTo>
                  <a:lnTo>
                    <a:pt x="65709" y="46024"/>
                  </a:lnTo>
                  <a:close/>
                </a:path>
                <a:path w="102234" h="72389">
                  <a:moveTo>
                    <a:pt x="102196" y="0"/>
                  </a:moveTo>
                  <a:lnTo>
                    <a:pt x="99796" y="2019"/>
                  </a:lnTo>
                  <a:lnTo>
                    <a:pt x="90855" y="6261"/>
                  </a:lnTo>
                  <a:lnTo>
                    <a:pt x="74663" y="12458"/>
                  </a:lnTo>
                  <a:lnTo>
                    <a:pt x="67094" y="14071"/>
                  </a:lnTo>
                  <a:lnTo>
                    <a:pt x="67043" y="9525"/>
                  </a:lnTo>
                  <a:lnTo>
                    <a:pt x="62928" y="14909"/>
                  </a:lnTo>
                  <a:lnTo>
                    <a:pt x="55638" y="18872"/>
                  </a:lnTo>
                  <a:lnTo>
                    <a:pt x="42595" y="26530"/>
                  </a:lnTo>
                  <a:lnTo>
                    <a:pt x="36550" y="29832"/>
                  </a:lnTo>
                  <a:lnTo>
                    <a:pt x="34582" y="32969"/>
                  </a:lnTo>
                  <a:lnTo>
                    <a:pt x="44437" y="30035"/>
                  </a:lnTo>
                  <a:lnTo>
                    <a:pt x="45554" y="33959"/>
                  </a:lnTo>
                  <a:lnTo>
                    <a:pt x="41363" y="42049"/>
                  </a:lnTo>
                  <a:lnTo>
                    <a:pt x="35306" y="51650"/>
                  </a:lnTo>
                  <a:lnTo>
                    <a:pt x="29375" y="53149"/>
                  </a:lnTo>
                  <a:lnTo>
                    <a:pt x="27165" y="50507"/>
                  </a:lnTo>
                  <a:lnTo>
                    <a:pt x="25349" y="47815"/>
                  </a:lnTo>
                  <a:lnTo>
                    <a:pt x="20662" y="49225"/>
                  </a:lnTo>
                  <a:lnTo>
                    <a:pt x="0" y="72072"/>
                  </a:lnTo>
                  <a:lnTo>
                    <a:pt x="19913" y="54140"/>
                  </a:lnTo>
                  <a:lnTo>
                    <a:pt x="22466" y="68097"/>
                  </a:lnTo>
                  <a:lnTo>
                    <a:pt x="23571" y="65405"/>
                  </a:lnTo>
                  <a:lnTo>
                    <a:pt x="32194" y="55575"/>
                  </a:lnTo>
                  <a:lnTo>
                    <a:pt x="38049" y="51498"/>
                  </a:lnTo>
                  <a:lnTo>
                    <a:pt x="41960" y="51168"/>
                  </a:lnTo>
                  <a:lnTo>
                    <a:pt x="47574" y="53848"/>
                  </a:lnTo>
                  <a:lnTo>
                    <a:pt x="51320" y="53225"/>
                  </a:lnTo>
                  <a:lnTo>
                    <a:pt x="57048" y="48818"/>
                  </a:lnTo>
                  <a:lnTo>
                    <a:pt x="65773" y="38798"/>
                  </a:lnTo>
                  <a:lnTo>
                    <a:pt x="65328" y="40957"/>
                  </a:lnTo>
                  <a:lnTo>
                    <a:pt x="65620" y="42506"/>
                  </a:lnTo>
                  <a:lnTo>
                    <a:pt x="65659" y="44043"/>
                  </a:lnTo>
                  <a:lnTo>
                    <a:pt x="70408" y="38138"/>
                  </a:lnTo>
                  <a:lnTo>
                    <a:pt x="76377" y="32232"/>
                  </a:lnTo>
                  <a:lnTo>
                    <a:pt x="89242" y="20472"/>
                  </a:lnTo>
                  <a:lnTo>
                    <a:pt x="95021" y="14947"/>
                  </a:lnTo>
                  <a:lnTo>
                    <a:pt x="99555" y="9715"/>
                  </a:lnTo>
                  <a:lnTo>
                    <a:pt x="102171" y="4737"/>
                  </a:lnTo>
                  <a:lnTo>
                    <a:pt x="102196" y="0"/>
                  </a:lnTo>
                  <a:close/>
                </a:path>
              </a:pathLst>
            </a:custGeom>
            <a:solidFill>
              <a:srgbClr val="FFD61C"/>
            </a:solidFill>
          </p:spPr>
          <p:txBody>
            <a:bodyPr wrap="square" lIns="0" tIns="0" rIns="0" bIns="0" rtlCol="0"/>
            <a:lstStyle/>
            <a:p>
              <a:endParaRPr/>
            </a:p>
          </p:txBody>
        </p:sp>
        <p:sp>
          <p:nvSpPr>
            <p:cNvPr id="218" name="object 218"/>
            <p:cNvSpPr/>
            <p:nvPr/>
          </p:nvSpPr>
          <p:spPr>
            <a:xfrm>
              <a:off x="7209571" y="1149950"/>
              <a:ext cx="3851" cy="3081"/>
            </a:xfrm>
            <a:custGeom>
              <a:avLst/>
              <a:gdLst/>
              <a:ahLst/>
              <a:cxnLst/>
              <a:rect l="l" t="t" r="r" b="b"/>
              <a:pathLst>
                <a:path w="6350" h="5080">
                  <a:moveTo>
                    <a:pt x="4804" y="1077"/>
                  </a:moveTo>
                  <a:lnTo>
                    <a:pt x="2209" y="2774"/>
                  </a:lnTo>
                  <a:lnTo>
                    <a:pt x="0" y="4638"/>
                  </a:lnTo>
                  <a:lnTo>
                    <a:pt x="1811" y="3423"/>
                  </a:lnTo>
                  <a:lnTo>
                    <a:pt x="3727" y="1999"/>
                  </a:lnTo>
                  <a:lnTo>
                    <a:pt x="4804" y="1077"/>
                  </a:lnTo>
                  <a:close/>
                </a:path>
                <a:path w="6350" h="5080">
                  <a:moveTo>
                    <a:pt x="6062" y="0"/>
                  </a:moveTo>
                  <a:lnTo>
                    <a:pt x="4804" y="1077"/>
                  </a:lnTo>
                  <a:lnTo>
                    <a:pt x="4963" y="973"/>
                  </a:lnTo>
                  <a:lnTo>
                    <a:pt x="6062" y="0"/>
                  </a:lnTo>
                  <a:close/>
                </a:path>
              </a:pathLst>
            </a:custGeom>
            <a:solidFill>
              <a:srgbClr val="FFD61C"/>
            </a:solidFill>
          </p:spPr>
          <p:txBody>
            <a:bodyPr wrap="square" lIns="0" tIns="0" rIns="0" bIns="0" rtlCol="0"/>
            <a:lstStyle/>
            <a:p>
              <a:endParaRPr/>
            </a:p>
          </p:txBody>
        </p:sp>
        <p:sp>
          <p:nvSpPr>
            <p:cNvPr id="219" name="object 219"/>
            <p:cNvSpPr/>
            <p:nvPr/>
          </p:nvSpPr>
          <p:spPr>
            <a:xfrm>
              <a:off x="6991230" y="1821802"/>
              <a:ext cx="5776" cy="15019"/>
            </a:xfrm>
            <a:custGeom>
              <a:avLst/>
              <a:gdLst/>
              <a:ahLst/>
              <a:cxnLst/>
              <a:rect l="l" t="t" r="r" b="b"/>
              <a:pathLst>
                <a:path w="9525" h="24764">
                  <a:moveTo>
                    <a:pt x="0" y="0"/>
                  </a:moveTo>
                  <a:lnTo>
                    <a:pt x="5905" y="22302"/>
                  </a:lnTo>
                  <a:lnTo>
                    <a:pt x="8209" y="24543"/>
                  </a:lnTo>
                  <a:lnTo>
                    <a:pt x="9257" y="19298"/>
                  </a:lnTo>
                  <a:lnTo>
                    <a:pt x="8223" y="10088"/>
                  </a:lnTo>
                  <a:lnTo>
                    <a:pt x="5130" y="1970"/>
                  </a:lnTo>
                  <a:lnTo>
                    <a:pt x="0" y="0"/>
                  </a:lnTo>
                  <a:close/>
                </a:path>
              </a:pathLst>
            </a:custGeom>
            <a:solidFill>
              <a:srgbClr val="FFD61C"/>
            </a:solidFill>
          </p:spPr>
          <p:txBody>
            <a:bodyPr wrap="square" lIns="0" tIns="0" rIns="0" bIns="0" rtlCol="0"/>
            <a:lstStyle/>
            <a:p>
              <a:endParaRPr/>
            </a:p>
          </p:txBody>
        </p:sp>
        <p:sp>
          <p:nvSpPr>
            <p:cNvPr id="220" name="object 220"/>
            <p:cNvSpPr/>
            <p:nvPr/>
          </p:nvSpPr>
          <p:spPr>
            <a:xfrm>
              <a:off x="7489299" y="1140266"/>
              <a:ext cx="6161" cy="3081"/>
            </a:xfrm>
            <a:custGeom>
              <a:avLst/>
              <a:gdLst/>
              <a:ahLst/>
              <a:cxnLst/>
              <a:rect l="l" t="t" r="r" b="b"/>
              <a:pathLst>
                <a:path w="10159" h="5080">
                  <a:moveTo>
                    <a:pt x="2188" y="0"/>
                  </a:moveTo>
                  <a:lnTo>
                    <a:pt x="1424" y="62"/>
                  </a:lnTo>
                  <a:lnTo>
                    <a:pt x="628" y="188"/>
                  </a:lnTo>
                  <a:lnTo>
                    <a:pt x="0" y="345"/>
                  </a:lnTo>
                  <a:lnTo>
                    <a:pt x="921" y="2397"/>
                  </a:lnTo>
                  <a:lnTo>
                    <a:pt x="9842" y="4690"/>
                  </a:lnTo>
                  <a:lnTo>
                    <a:pt x="7402" y="2963"/>
                  </a:lnTo>
                  <a:lnTo>
                    <a:pt x="4858" y="1382"/>
                  </a:lnTo>
                  <a:lnTo>
                    <a:pt x="2188" y="0"/>
                  </a:lnTo>
                  <a:close/>
                </a:path>
              </a:pathLst>
            </a:custGeom>
            <a:solidFill>
              <a:srgbClr val="FFD61C"/>
            </a:solidFill>
          </p:spPr>
          <p:txBody>
            <a:bodyPr wrap="square" lIns="0" tIns="0" rIns="0" bIns="0" rtlCol="0"/>
            <a:lstStyle/>
            <a:p>
              <a:endParaRPr/>
            </a:p>
          </p:txBody>
        </p:sp>
        <p:sp>
          <p:nvSpPr>
            <p:cNvPr id="221" name="object 221"/>
            <p:cNvSpPr/>
            <p:nvPr/>
          </p:nvSpPr>
          <p:spPr>
            <a:xfrm>
              <a:off x="7115430" y="1173958"/>
              <a:ext cx="2311" cy="5391"/>
            </a:xfrm>
            <a:custGeom>
              <a:avLst/>
              <a:gdLst/>
              <a:ahLst/>
              <a:cxnLst/>
              <a:rect l="l" t="t" r="r" b="b"/>
              <a:pathLst>
                <a:path w="3809" h="8889">
                  <a:moveTo>
                    <a:pt x="3696" y="0"/>
                  </a:moveTo>
                  <a:lnTo>
                    <a:pt x="774" y="4156"/>
                  </a:lnTo>
                  <a:lnTo>
                    <a:pt x="0" y="6628"/>
                  </a:lnTo>
                  <a:lnTo>
                    <a:pt x="0" y="8470"/>
                  </a:lnTo>
                  <a:lnTo>
                    <a:pt x="1978" y="5936"/>
                  </a:lnTo>
                  <a:lnTo>
                    <a:pt x="3486" y="3193"/>
                  </a:lnTo>
                  <a:lnTo>
                    <a:pt x="3696" y="0"/>
                  </a:lnTo>
                  <a:close/>
                </a:path>
              </a:pathLst>
            </a:custGeom>
            <a:solidFill>
              <a:srgbClr val="FFD61C"/>
            </a:solidFill>
          </p:spPr>
          <p:txBody>
            <a:bodyPr wrap="square" lIns="0" tIns="0" rIns="0" bIns="0" rtlCol="0"/>
            <a:lstStyle/>
            <a:p>
              <a:endParaRPr/>
            </a:p>
          </p:txBody>
        </p:sp>
        <p:grpSp>
          <p:nvGrpSpPr>
            <p:cNvPr id="222" name="object 222"/>
            <p:cNvGrpSpPr/>
            <p:nvPr/>
          </p:nvGrpSpPr>
          <p:grpSpPr>
            <a:xfrm>
              <a:off x="6837304" y="1026760"/>
              <a:ext cx="898419" cy="1169523"/>
              <a:chOff x="11274430" y="1711584"/>
              <a:chExt cx="1481455" cy="1928495"/>
            </a:xfrm>
          </p:grpSpPr>
          <p:sp>
            <p:nvSpPr>
              <p:cNvPr id="223" name="object 223"/>
              <p:cNvSpPr/>
              <p:nvPr/>
            </p:nvSpPr>
            <p:spPr>
              <a:xfrm>
                <a:off x="11274425" y="1711584"/>
                <a:ext cx="1481455" cy="1866900"/>
              </a:xfrm>
              <a:custGeom>
                <a:avLst/>
                <a:gdLst/>
                <a:ahLst/>
                <a:cxnLst/>
                <a:rect l="l" t="t" r="r" b="b"/>
                <a:pathLst>
                  <a:path w="1481454" h="1866900">
                    <a:moveTo>
                      <a:pt x="68084" y="1295400"/>
                    </a:moveTo>
                    <a:lnTo>
                      <a:pt x="61366" y="1282700"/>
                    </a:lnTo>
                    <a:lnTo>
                      <a:pt x="46583" y="1282700"/>
                    </a:lnTo>
                    <a:lnTo>
                      <a:pt x="54825" y="1295400"/>
                    </a:lnTo>
                    <a:lnTo>
                      <a:pt x="68084" y="1295400"/>
                    </a:lnTo>
                    <a:close/>
                  </a:path>
                  <a:path w="1481454" h="1866900">
                    <a:moveTo>
                      <a:pt x="87909" y="1409700"/>
                    </a:moveTo>
                    <a:lnTo>
                      <a:pt x="86753" y="1407985"/>
                    </a:lnTo>
                    <a:lnTo>
                      <a:pt x="87350" y="1409700"/>
                    </a:lnTo>
                    <a:lnTo>
                      <a:pt x="87909" y="1409700"/>
                    </a:lnTo>
                    <a:close/>
                  </a:path>
                  <a:path w="1481454" h="1866900">
                    <a:moveTo>
                      <a:pt x="142595" y="444500"/>
                    </a:moveTo>
                    <a:lnTo>
                      <a:pt x="141185" y="444500"/>
                    </a:lnTo>
                    <a:lnTo>
                      <a:pt x="141211" y="445516"/>
                    </a:lnTo>
                    <a:lnTo>
                      <a:pt x="142595" y="444500"/>
                    </a:lnTo>
                    <a:close/>
                  </a:path>
                  <a:path w="1481454" h="1866900">
                    <a:moveTo>
                      <a:pt x="168313" y="457200"/>
                    </a:moveTo>
                    <a:lnTo>
                      <a:pt x="157314" y="457200"/>
                    </a:lnTo>
                    <a:lnTo>
                      <a:pt x="156451" y="469900"/>
                    </a:lnTo>
                    <a:lnTo>
                      <a:pt x="168313" y="457200"/>
                    </a:lnTo>
                    <a:close/>
                  </a:path>
                  <a:path w="1481454" h="1866900">
                    <a:moveTo>
                      <a:pt x="202819" y="1574800"/>
                    </a:moveTo>
                    <a:lnTo>
                      <a:pt x="196291" y="1567688"/>
                    </a:lnTo>
                    <a:lnTo>
                      <a:pt x="199796" y="1574800"/>
                    </a:lnTo>
                    <a:lnTo>
                      <a:pt x="202819" y="1574800"/>
                    </a:lnTo>
                    <a:close/>
                  </a:path>
                  <a:path w="1481454" h="1866900">
                    <a:moveTo>
                      <a:pt x="214998" y="1600200"/>
                    </a:moveTo>
                    <a:lnTo>
                      <a:pt x="206311" y="1574800"/>
                    </a:lnTo>
                    <a:lnTo>
                      <a:pt x="202819" y="1574800"/>
                    </a:lnTo>
                    <a:lnTo>
                      <a:pt x="214998" y="1600200"/>
                    </a:lnTo>
                    <a:close/>
                  </a:path>
                  <a:path w="1481454" h="1866900">
                    <a:moveTo>
                      <a:pt x="217805" y="1308100"/>
                    </a:moveTo>
                    <a:lnTo>
                      <a:pt x="216217" y="1295400"/>
                    </a:lnTo>
                    <a:lnTo>
                      <a:pt x="215633" y="1295400"/>
                    </a:lnTo>
                    <a:lnTo>
                      <a:pt x="217487" y="1308100"/>
                    </a:lnTo>
                    <a:lnTo>
                      <a:pt x="217805" y="1308100"/>
                    </a:lnTo>
                    <a:close/>
                  </a:path>
                  <a:path w="1481454" h="1866900">
                    <a:moveTo>
                      <a:pt x="227571" y="391795"/>
                    </a:moveTo>
                    <a:lnTo>
                      <a:pt x="226390" y="390410"/>
                    </a:lnTo>
                    <a:lnTo>
                      <a:pt x="226479" y="393700"/>
                    </a:lnTo>
                    <a:lnTo>
                      <a:pt x="227571" y="391795"/>
                    </a:lnTo>
                    <a:close/>
                  </a:path>
                  <a:path w="1481454" h="1866900">
                    <a:moveTo>
                      <a:pt x="260578" y="1625600"/>
                    </a:moveTo>
                    <a:lnTo>
                      <a:pt x="254431" y="1620139"/>
                    </a:lnTo>
                    <a:lnTo>
                      <a:pt x="258076" y="1625600"/>
                    </a:lnTo>
                    <a:lnTo>
                      <a:pt x="260578" y="1625600"/>
                    </a:lnTo>
                    <a:close/>
                  </a:path>
                  <a:path w="1481454" h="1866900">
                    <a:moveTo>
                      <a:pt x="261239" y="260769"/>
                    </a:moveTo>
                    <a:lnTo>
                      <a:pt x="257543" y="266700"/>
                    </a:lnTo>
                    <a:lnTo>
                      <a:pt x="259168" y="266700"/>
                    </a:lnTo>
                    <a:lnTo>
                      <a:pt x="261239" y="260769"/>
                    </a:lnTo>
                    <a:close/>
                  </a:path>
                  <a:path w="1481454" h="1866900">
                    <a:moveTo>
                      <a:pt x="265455" y="254000"/>
                    </a:moveTo>
                    <a:lnTo>
                      <a:pt x="263601" y="254000"/>
                    </a:lnTo>
                    <a:lnTo>
                      <a:pt x="261239" y="260769"/>
                    </a:lnTo>
                    <a:lnTo>
                      <a:pt x="265455" y="254000"/>
                    </a:lnTo>
                    <a:close/>
                  </a:path>
                  <a:path w="1481454" h="1866900">
                    <a:moveTo>
                      <a:pt x="270840" y="1633994"/>
                    </a:moveTo>
                    <a:lnTo>
                      <a:pt x="265976" y="1625600"/>
                    </a:lnTo>
                    <a:lnTo>
                      <a:pt x="260578" y="1625600"/>
                    </a:lnTo>
                    <a:lnTo>
                      <a:pt x="270840" y="1633994"/>
                    </a:lnTo>
                    <a:close/>
                  </a:path>
                  <a:path w="1481454" h="1866900">
                    <a:moveTo>
                      <a:pt x="276110" y="1638300"/>
                    </a:moveTo>
                    <a:lnTo>
                      <a:pt x="270840" y="1633994"/>
                    </a:lnTo>
                    <a:lnTo>
                      <a:pt x="273329" y="1638300"/>
                    </a:lnTo>
                    <a:lnTo>
                      <a:pt x="276110" y="1638300"/>
                    </a:lnTo>
                    <a:close/>
                  </a:path>
                  <a:path w="1481454" h="1866900">
                    <a:moveTo>
                      <a:pt x="290931" y="715810"/>
                    </a:moveTo>
                    <a:lnTo>
                      <a:pt x="290017" y="723900"/>
                    </a:lnTo>
                    <a:lnTo>
                      <a:pt x="290550" y="723900"/>
                    </a:lnTo>
                    <a:lnTo>
                      <a:pt x="290931" y="715810"/>
                    </a:lnTo>
                    <a:close/>
                  </a:path>
                  <a:path w="1481454" h="1866900">
                    <a:moveTo>
                      <a:pt x="291439" y="711200"/>
                    </a:moveTo>
                    <a:lnTo>
                      <a:pt x="291134" y="711200"/>
                    </a:lnTo>
                    <a:lnTo>
                      <a:pt x="290931" y="715810"/>
                    </a:lnTo>
                    <a:lnTo>
                      <a:pt x="291439" y="711200"/>
                    </a:lnTo>
                    <a:close/>
                  </a:path>
                  <a:path w="1481454" h="1866900">
                    <a:moveTo>
                      <a:pt x="293230" y="266700"/>
                    </a:moveTo>
                    <a:lnTo>
                      <a:pt x="293116" y="254000"/>
                    </a:lnTo>
                    <a:lnTo>
                      <a:pt x="282257" y="254000"/>
                    </a:lnTo>
                    <a:lnTo>
                      <a:pt x="279628" y="266700"/>
                    </a:lnTo>
                    <a:lnTo>
                      <a:pt x="260794" y="266700"/>
                    </a:lnTo>
                    <a:lnTo>
                      <a:pt x="260858" y="292100"/>
                    </a:lnTo>
                    <a:lnTo>
                      <a:pt x="249580" y="304800"/>
                    </a:lnTo>
                    <a:lnTo>
                      <a:pt x="234823" y="330200"/>
                    </a:lnTo>
                    <a:lnTo>
                      <a:pt x="224421" y="355600"/>
                    </a:lnTo>
                    <a:lnTo>
                      <a:pt x="225666" y="330200"/>
                    </a:lnTo>
                    <a:lnTo>
                      <a:pt x="227571" y="317500"/>
                    </a:lnTo>
                    <a:lnTo>
                      <a:pt x="233514" y="304800"/>
                    </a:lnTo>
                    <a:lnTo>
                      <a:pt x="246913" y="292100"/>
                    </a:lnTo>
                    <a:lnTo>
                      <a:pt x="237223" y="292100"/>
                    </a:lnTo>
                    <a:lnTo>
                      <a:pt x="257543" y="266700"/>
                    </a:lnTo>
                    <a:lnTo>
                      <a:pt x="250380" y="266700"/>
                    </a:lnTo>
                    <a:lnTo>
                      <a:pt x="242658" y="279400"/>
                    </a:lnTo>
                    <a:lnTo>
                      <a:pt x="235496" y="292100"/>
                    </a:lnTo>
                    <a:lnTo>
                      <a:pt x="227685" y="304800"/>
                    </a:lnTo>
                    <a:lnTo>
                      <a:pt x="218046" y="317500"/>
                    </a:lnTo>
                    <a:lnTo>
                      <a:pt x="217017" y="317500"/>
                    </a:lnTo>
                    <a:lnTo>
                      <a:pt x="216128" y="330200"/>
                    </a:lnTo>
                    <a:lnTo>
                      <a:pt x="215011" y="330200"/>
                    </a:lnTo>
                    <a:lnTo>
                      <a:pt x="213334" y="342900"/>
                    </a:lnTo>
                    <a:lnTo>
                      <a:pt x="210705" y="342900"/>
                    </a:lnTo>
                    <a:lnTo>
                      <a:pt x="206717" y="355600"/>
                    </a:lnTo>
                    <a:lnTo>
                      <a:pt x="201231" y="368300"/>
                    </a:lnTo>
                    <a:lnTo>
                      <a:pt x="194119" y="381000"/>
                    </a:lnTo>
                    <a:lnTo>
                      <a:pt x="192951" y="368300"/>
                    </a:lnTo>
                    <a:lnTo>
                      <a:pt x="191719" y="381000"/>
                    </a:lnTo>
                    <a:lnTo>
                      <a:pt x="186766" y="393700"/>
                    </a:lnTo>
                    <a:lnTo>
                      <a:pt x="179374" y="406400"/>
                    </a:lnTo>
                    <a:lnTo>
                      <a:pt x="170802" y="419100"/>
                    </a:lnTo>
                    <a:lnTo>
                      <a:pt x="164858" y="419100"/>
                    </a:lnTo>
                    <a:lnTo>
                      <a:pt x="158699" y="431800"/>
                    </a:lnTo>
                    <a:lnTo>
                      <a:pt x="153885" y="431800"/>
                    </a:lnTo>
                    <a:lnTo>
                      <a:pt x="149263" y="444500"/>
                    </a:lnTo>
                    <a:lnTo>
                      <a:pt x="145783" y="444500"/>
                    </a:lnTo>
                    <a:lnTo>
                      <a:pt x="150368" y="457200"/>
                    </a:lnTo>
                    <a:lnTo>
                      <a:pt x="155041" y="457200"/>
                    </a:lnTo>
                    <a:lnTo>
                      <a:pt x="159791" y="444500"/>
                    </a:lnTo>
                    <a:lnTo>
                      <a:pt x="164617" y="444500"/>
                    </a:lnTo>
                    <a:lnTo>
                      <a:pt x="175006" y="419100"/>
                    </a:lnTo>
                    <a:lnTo>
                      <a:pt x="180111" y="419100"/>
                    </a:lnTo>
                    <a:lnTo>
                      <a:pt x="185051" y="406400"/>
                    </a:lnTo>
                    <a:lnTo>
                      <a:pt x="182016" y="419100"/>
                    </a:lnTo>
                    <a:lnTo>
                      <a:pt x="177609" y="431800"/>
                    </a:lnTo>
                    <a:lnTo>
                      <a:pt x="183134" y="431800"/>
                    </a:lnTo>
                    <a:lnTo>
                      <a:pt x="179311" y="444500"/>
                    </a:lnTo>
                    <a:lnTo>
                      <a:pt x="175285" y="444500"/>
                    </a:lnTo>
                    <a:lnTo>
                      <a:pt x="171170" y="457200"/>
                    </a:lnTo>
                    <a:lnTo>
                      <a:pt x="168313" y="457200"/>
                    </a:lnTo>
                    <a:lnTo>
                      <a:pt x="168313" y="469900"/>
                    </a:lnTo>
                    <a:lnTo>
                      <a:pt x="167157" y="469900"/>
                    </a:lnTo>
                    <a:lnTo>
                      <a:pt x="165239" y="482600"/>
                    </a:lnTo>
                    <a:lnTo>
                      <a:pt x="162928" y="482600"/>
                    </a:lnTo>
                    <a:lnTo>
                      <a:pt x="160858" y="495300"/>
                    </a:lnTo>
                    <a:lnTo>
                      <a:pt x="159169" y="495300"/>
                    </a:lnTo>
                    <a:lnTo>
                      <a:pt x="158267" y="508000"/>
                    </a:lnTo>
                    <a:lnTo>
                      <a:pt x="164896" y="508000"/>
                    </a:lnTo>
                    <a:lnTo>
                      <a:pt x="168986" y="495300"/>
                    </a:lnTo>
                    <a:lnTo>
                      <a:pt x="173875" y="482600"/>
                    </a:lnTo>
                    <a:lnTo>
                      <a:pt x="182638" y="469900"/>
                    </a:lnTo>
                    <a:lnTo>
                      <a:pt x="186690" y="482600"/>
                    </a:lnTo>
                    <a:lnTo>
                      <a:pt x="189763" y="469900"/>
                    </a:lnTo>
                    <a:lnTo>
                      <a:pt x="192976" y="457200"/>
                    </a:lnTo>
                    <a:lnTo>
                      <a:pt x="196405" y="444500"/>
                    </a:lnTo>
                    <a:lnTo>
                      <a:pt x="200113" y="431800"/>
                    </a:lnTo>
                    <a:lnTo>
                      <a:pt x="195059" y="419100"/>
                    </a:lnTo>
                    <a:lnTo>
                      <a:pt x="191122" y="419100"/>
                    </a:lnTo>
                    <a:lnTo>
                      <a:pt x="189699" y="406400"/>
                    </a:lnTo>
                    <a:lnTo>
                      <a:pt x="192214" y="393700"/>
                    </a:lnTo>
                    <a:lnTo>
                      <a:pt x="205625" y="393700"/>
                    </a:lnTo>
                    <a:lnTo>
                      <a:pt x="218414" y="381000"/>
                    </a:lnTo>
                    <a:lnTo>
                      <a:pt x="226390" y="390410"/>
                    </a:lnTo>
                    <a:lnTo>
                      <a:pt x="226174" y="381000"/>
                    </a:lnTo>
                    <a:lnTo>
                      <a:pt x="227342" y="381000"/>
                    </a:lnTo>
                    <a:lnTo>
                      <a:pt x="229844" y="368300"/>
                    </a:lnTo>
                    <a:lnTo>
                      <a:pt x="233514" y="355600"/>
                    </a:lnTo>
                    <a:lnTo>
                      <a:pt x="236334" y="355600"/>
                    </a:lnTo>
                    <a:lnTo>
                      <a:pt x="239725" y="342900"/>
                    </a:lnTo>
                    <a:lnTo>
                      <a:pt x="243852" y="342900"/>
                    </a:lnTo>
                    <a:lnTo>
                      <a:pt x="248132" y="330200"/>
                    </a:lnTo>
                    <a:lnTo>
                      <a:pt x="252933" y="330200"/>
                    </a:lnTo>
                    <a:lnTo>
                      <a:pt x="258102" y="317500"/>
                    </a:lnTo>
                    <a:lnTo>
                      <a:pt x="253898" y="330200"/>
                    </a:lnTo>
                    <a:lnTo>
                      <a:pt x="259803" y="330200"/>
                    </a:lnTo>
                    <a:lnTo>
                      <a:pt x="264236" y="317500"/>
                    </a:lnTo>
                    <a:lnTo>
                      <a:pt x="267500" y="317500"/>
                    </a:lnTo>
                    <a:lnTo>
                      <a:pt x="269862" y="304800"/>
                    </a:lnTo>
                    <a:lnTo>
                      <a:pt x="272707" y="304800"/>
                    </a:lnTo>
                    <a:lnTo>
                      <a:pt x="273659" y="292100"/>
                    </a:lnTo>
                    <a:lnTo>
                      <a:pt x="283273" y="292100"/>
                    </a:lnTo>
                    <a:lnTo>
                      <a:pt x="287629" y="279400"/>
                    </a:lnTo>
                    <a:lnTo>
                      <a:pt x="290741" y="279400"/>
                    </a:lnTo>
                    <a:lnTo>
                      <a:pt x="292608" y="266700"/>
                    </a:lnTo>
                    <a:lnTo>
                      <a:pt x="293230" y="266700"/>
                    </a:lnTo>
                    <a:close/>
                  </a:path>
                  <a:path w="1481454" h="1866900">
                    <a:moveTo>
                      <a:pt x="295630" y="1651000"/>
                    </a:moveTo>
                    <a:lnTo>
                      <a:pt x="287769" y="1638300"/>
                    </a:lnTo>
                    <a:lnTo>
                      <a:pt x="276110" y="1638300"/>
                    </a:lnTo>
                    <a:lnTo>
                      <a:pt x="291261" y="1651000"/>
                    </a:lnTo>
                    <a:lnTo>
                      <a:pt x="295630" y="1651000"/>
                    </a:lnTo>
                    <a:close/>
                  </a:path>
                  <a:path w="1481454" h="1866900">
                    <a:moveTo>
                      <a:pt x="298551" y="1117600"/>
                    </a:moveTo>
                    <a:lnTo>
                      <a:pt x="294068" y="1104900"/>
                    </a:lnTo>
                    <a:lnTo>
                      <a:pt x="289712" y="1104900"/>
                    </a:lnTo>
                    <a:lnTo>
                      <a:pt x="298551" y="1117600"/>
                    </a:lnTo>
                    <a:close/>
                  </a:path>
                  <a:path w="1481454" h="1866900">
                    <a:moveTo>
                      <a:pt x="323672" y="1193800"/>
                    </a:moveTo>
                    <a:lnTo>
                      <a:pt x="320205" y="1181100"/>
                    </a:lnTo>
                    <a:lnTo>
                      <a:pt x="318719" y="1181100"/>
                    </a:lnTo>
                    <a:lnTo>
                      <a:pt x="323672" y="1193800"/>
                    </a:lnTo>
                    <a:close/>
                  </a:path>
                  <a:path w="1481454" h="1866900">
                    <a:moveTo>
                      <a:pt x="344843" y="1460500"/>
                    </a:moveTo>
                    <a:lnTo>
                      <a:pt x="340842" y="1447800"/>
                    </a:lnTo>
                    <a:lnTo>
                      <a:pt x="340436" y="1447800"/>
                    </a:lnTo>
                    <a:lnTo>
                      <a:pt x="344843" y="1460500"/>
                    </a:lnTo>
                    <a:close/>
                  </a:path>
                  <a:path w="1481454" h="1866900">
                    <a:moveTo>
                      <a:pt x="352336" y="203200"/>
                    </a:moveTo>
                    <a:lnTo>
                      <a:pt x="351815" y="203200"/>
                    </a:lnTo>
                    <a:lnTo>
                      <a:pt x="345198" y="212293"/>
                    </a:lnTo>
                    <a:lnTo>
                      <a:pt x="344500" y="215900"/>
                    </a:lnTo>
                    <a:lnTo>
                      <a:pt x="352336" y="203200"/>
                    </a:lnTo>
                    <a:close/>
                  </a:path>
                  <a:path w="1481454" h="1866900">
                    <a:moveTo>
                      <a:pt x="387210" y="1511300"/>
                    </a:moveTo>
                    <a:lnTo>
                      <a:pt x="376974" y="1498600"/>
                    </a:lnTo>
                    <a:lnTo>
                      <a:pt x="366268" y="1498600"/>
                    </a:lnTo>
                    <a:lnTo>
                      <a:pt x="376694" y="1511300"/>
                    </a:lnTo>
                    <a:lnTo>
                      <a:pt x="387210" y="1511300"/>
                    </a:lnTo>
                    <a:close/>
                  </a:path>
                  <a:path w="1481454" h="1866900">
                    <a:moveTo>
                      <a:pt x="438124" y="114300"/>
                    </a:moveTo>
                    <a:lnTo>
                      <a:pt x="429526" y="114300"/>
                    </a:lnTo>
                    <a:lnTo>
                      <a:pt x="420966" y="127000"/>
                    </a:lnTo>
                    <a:lnTo>
                      <a:pt x="412673" y="139700"/>
                    </a:lnTo>
                    <a:lnTo>
                      <a:pt x="416509" y="139700"/>
                    </a:lnTo>
                    <a:lnTo>
                      <a:pt x="424002" y="127000"/>
                    </a:lnTo>
                    <a:lnTo>
                      <a:pt x="431393" y="127000"/>
                    </a:lnTo>
                    <a:lnTo>
                      <a:pt x="438124" y="114300"/>
                    </a:lnTo>
                    <a:close/>
                  </a:path>
                  <a:path w="1481454" h="1866900">
                    <a:moveTo>
                      <a:pt x="447141" y="101600"/>
                    </a:moveTo>
                    <a:lnTo>
                      <a:pt x="438289" y="114300"/>
                    </a:lnTo>
                    <a:lnTo>
                      <a:pt x="446633" y="114300"/>
                    </a:lnTo>
                    <a:lnTo>
                      <a:pt x="447141" y="101600"/>
                    </a:lnTo>
                    <a:close/>
                  </a:path>
                  <a:path w="1481454" h="1866900">
                    <a:moveTo>
                      <a:pt x="451497" y="381000"/>
                    </a:moveTo>
                    <a:lnTo>
                      <a:pt x="449707" y="381000"/>
                    </a:lnTo>
                    <a:lnTo>
                      <a:pt x="448932" y="383006"/>
                    </a:lnTo>
                    <a:lnTo>
                      <a:pt x="451497" y="381000"/>
                    </a:lnTo>
                    <a:close/>
                  </a:path>
                  <a:path w="1481454" h="1866900">
                    <a:moveTo>
                      <a:pt x="462699" y="114300"/>
                    </a:moveTo>
                    <a:lnTo>
                      <a:pt x="458546" y="114300"/>
                    </a:lnTo>
                    <a:lnTo>
                      <a:pt x="458470" y="121031"/>
                    </a:lnTo>
                    <a:lnTo>
                      <a:pt x="462699" y="114300"/>
                    </a:lnTo>
                    <a:close/>
                  </a:path>
                  <a:path w="1481454" h="1866900">
                    <a:moveTo>
                      <a:pt x="473240" y="101600"/>
                    </a:moveTo>
                    <a:lnTo>
                      <a:pt x="472554" y="101600"/>
                    </a:lnTo>
                    <a:lnTo>
                      <a:pt x="465201" y="114300"/>
                    </a:lnTo>
                    <a:lnTo>
                      <a:pt x="473240" y="101600"/>
                    </a:lnTo>
                    <a:close/>
                  </a:path>
                  <a:path w="1481454" h="1866900">
                    <a:moveTo>
                      <a:pt x="476529" y="96418"/>
                    </a:moveTo>
                    <a:lnTo>
                      <a:pt x="473240" y="101600"/>
                    </a:lnTo>
                    <a:lnTo>
                      <a:pt x="475094" y="101600"/>
                    </a:lnTo>
                    <a:lnTo>
                      <a:pt x="476529" y="96418"/>
                    </a:lnTo>
                    <a:close/>
                  </a:path>
                  <a:path w="1481454" h="1866900">
                    <a:moveTo>
                      <a:pt x="481279" y="88900"/>
                    </a:moveTo>
                    <a:lnTo>
                      <a:pt x="478599" y="88900"/>
                    </a:lnTo>
                    <a:lnTo>
                      <a:pt x="476529" y="96418"/>
                    </a:lnTo>
                    <a:lnTo>
                      <a:pt x="481279" y="88900"/>
                    </a:lnTo>
                    <a:close/>
                  </a:path>
                  <a:path w="1481454" h="1866900">
                    <a:moveTo>
                      <a:pt x="572236" y="215900"/>
                    </a:moveTo>
                    <a:lnTo>
                      <a:pt x="564222" y="215900"/>
                    </a:lnTo>
                    <a:lnTo>
                      <a:pt x="558584" y="228600"/>
                    </a:lnTo>
                    <a:lnTo>
                      <a:pt x="566394" y="228600"/>
                    </a:lnTo>
                    <a:lnTo>
                      <a:pt x="572236" y="215900"/>
                    </a:lnTo>
                    <a:close/>
                  </a:path>
                  <a:path w="1481454" h="1866900">
                    <a:moveTo>
                      <a:pt x="581748" y="215900"/>
                    </a:moveTo>
                    <a:lnTo>
                      <a:pt x="581736" y="203200"/>
                    </a:lnTo>
                    <a:lnTo>
                      <a:pt x="575843" y="215900"/>
                    </a:lnTo>
                    <a:lnTo>
                      <a:pt x="581748" y="215900"/>
                    </a:lnTo>
                    <a:close/>
                  </a:path>
                  <a:path w="1481454" h="1866900">
                    <a:moveTo>
                      <a:pt x="600938" y="1689100"/>
                    </a:moveTo>
                    <a:lnTo>
                      <a:pt x="595452" y="1676400"/>
                    </a:lnTo>
                    <a:lnTo>
                      <a:pt x="598017" y="1689100"/>
                    </a:lnTo>
                    <a:lnTo>
                      <a:pt x="600938" y="1689100"/>
                    </a:lnTo>
                    <a:close/>
                  </a:path>
                  <a:path w="1481454" h="1866900">
                    <a:moveTo>
                      <a:pt x="603415" y="190500"/>
                    </a:moveTo>
                    <a:lnTo>
                      <a:pt x="597814" y="203200"/>
                    </a:lnTo>
                    <a:lnTo>
                      <a:pt x="598347" y="203200"/>
                    </a:lnTo>
                    <a:lnTo>
                      <a:pt x="603415" y="190500"/>
                    </a:lnTo>
                    <a:close/>
                  </a:path>
                  <a:path w="1481454" h="1866900">
                    <a:moveTo>
                      <a:pt x="632548" y="25400"/>
                    </a:moveTo>
                    <a:lnTo>
                      <a:pt x="600379" y="25400"/>
                    </a:lnTo>
                    <a:lnTo>
                      <a:pt x="589508" y="38100"/>
                    </a:lnTo>
                    <a:lnTo>
                      <a:pt x="545668" y="38100"/>
                    </a:lnTo>
                    <a:lnTo>
                      <a:pt x="535076" y="50800"/>
                    </a:lnTo>
                    <a:lnTo>
                      <a:pt x="515200" y="50800"/>
                    </a:lnTo>
                    <a:lnTo>
                      <a:pt x="527100" y="63500"/>
                    </a:lnTo>
                    <a:lnTo>
                      <a:pt x="510882" y="76200"/>
                    </a:lnTo>
                    <a:lnTo>
                      <a:pt x="508635" y="76200"/>
                    </a:lnTo>
                    <a:lnTo>
                      <a:pt x="507047" y="63500"/>
                    </a:lnTo>
                    <a:lnTo>
                      <a:pt x="492861" y="63500"/>
                    </a:lnTo>
                    <a:lnTo>
                      <a:pt x="489648" y="76200"/>
                    </a:lnTo>
                    <a:lnTo>
                      <a:pt x="483895" y="88900"/>
                    </a:lnTo>
                    <a:lnTo>
                      <a:pt x="497928" y="88900"/>
                    </a:lnTo>
                    <a:lnTo>
                      <a:pt x="495223" y="101600"/>
                    </a:lnTo>
                    <a:lnTo>
                      <a:pt x="501789" y="101600"/>
                    </a:lnTo>
                    <a:lnTo>
                      <a:pt x="501548" y="88900"/>
                    </a:lnTo>
                    <a:lnTo>
                      <a:pt x="518553" y="88900"/>
                    </a:lnTo>
                    <a:lnTo>
                      <a:pt x="529691" y="76200"/>
                    </a:lnTo>
                    <a:lnTo>
                      <a:pt x="537159" y="76200"/>
                    </a:lnTo>
                    <a:lnTo>
                      <a:pt x="549516" y="63500"/>
                    </a:lnTo>
                    <a:lnTo>
                      <a:pt x="558355" y="50800"/>
                    </a:lnTo>
                    <a:lnTo>
                      <a:pt x="571830" y="50800"/>
                    </a:lnTo>
                    <a:lnTo>
                      <a:pt x="592112" y="38100"/>
                    </a:lnTo>
                    <a:lnTo>
                      <a:pt x="597331" y="50800"/>
                    </a:lnTo>
                    <a:lnTo>
                      <a:pt x="604354" y="50800"/>
                    </a:lnTo>
                    <a:lnTo>
                      <a:pt x="612838" y="38100"/>
                    </a:lnTo>
                    <a:lnTo>
                      <a:pt x="622452" y="38100"/>
                    </a:lnTo>
                    <a:lnTo>
                      <a:pt x="632548" y="25400"/>
                    </a:lnTo>
                    <a:close/>
                  </a:path>
                  <a:path w="1481454" h="1866900">
                    <a:moveTo>
                      <a:pt x="742632" y="12700"/>
                    </a:moveTo>
                    <a:lnTo>
                      <a:pt x="730199" y="12700"/>
                    </a:lnTo>
                    <a:lnTo>
                      <a:pt x="726211" y="25400"/>
                    </a:lnTo>
                    <a:lnTo>
                      <a:pt x="734364" y="25400"/>
                    </a:lnTo>
                    <a:lnTo>
                      <a:pt x="742632" y="12700"/>
                    </a:lnTo>
                    <a:close/>
                  </a:path>
                  <a:path w="1481454" h="1866900">
                    <a:moveTo>
                      <a:pt x="752868" y="139700"/>
                    </a:moveTo>
                    <a:lnTo>
                      <a:pt x="747179" y="127000"/>
                    </a:lnTo>
                    <a:lnTo>
                      <a:pt x="739521" y="139700"/>
                    </a:lnTo>
                    <a:lnTo>
                      <a:pt x="752868" y="139700"/>
                    </a:lnTo>
                    <a:close/>
                  </a:path>
                  <a:path w="1481454" h="1866900">
                    <a:moveTo>
                      <a:pt x="797572" y="25400"/>
                    </a:moveTo>
                    <a:lnTo>
                      <a:pt x="758088" y="25400"/>
                    </a:lnTo>
                    <a:lnTo>
                      <a:pt x="758228" y="38100"/>
                    </a:lnTo>
                    <a:lnTo>
                      <a:pt x="769340" y="38100"/>
                    </a:lnTo>
                    <a:lnTo>
                      <a:pt x="780821" y="38100"/>
                    </a:lnTo>
                    <a:lnTo>
                      <a:pt x="797572" y="25400"/>
                    </a:lnTo>
                    <a:close/>
                  </a:path>
                  <a:path w="1481454" h="1866900">
                    <a:moveTo>
                      <a:pt x="862190" y="12700"/>
                    </a:moveTo>
                    <a:lnTo>
                      <a:pt x="855878" y="0"/>
                    </a:lnTo>
                    <a:lnTo>
                      <a:pt x="801700" y="0"/>
                    </a:lnTo>
                    <a:lnTo>
                      <a:pt x="792124" y="12700"/>
                    </a:lnTo>
                    <a:lnTo>
                      <a:pt x="808431" y="12700"/>
                    </a:lnTo>
                    <a:lnTo>
                      <a:pt x="815784" y="25400"/>
                    </a:lnTo>
                    <a:lnTo>
                      <a:pt x="813358" y="25400"/>
                    </a:lnTo>
                    <a:lnTo>
                      <a:pt x="815924" y="28422"/>
                    </a:lnTo>
                    <a:lnTo>
                      <a:pt x="814908" y="38100"/>
                    </a:lnTo>
                    <a:lnTo>
                      <a:pt x="824115" y="38100"/>
                    </a:lnTo>
                    <a:lnTo>
                      <a:pt x="829881" y="38100"/>
                    </a:lnTo>
                    <a:lnTo>
                      <a:pt x="854773" y="38100"/>
                    </a:lnTo>
                    <a:lnTo>
                      <a:pt x="856792" y="25400"/>
                    </a:lnTo>
                    <a:lnTo>
                      <a:pt x="858735" y="25400"/>
                    </a:lnTo>
                    <a:lnTo>
                      <a:pt x="860437" y="12700"/>
                    </a:lnTo>
                    <a:lnTo>
                      <a:pt x="862190" y="12700"/>
                    </a:lnTo>
                    <a:close/>
                  </a:path>
                  <a:path w="1481454" h="1866900">
                    <a:moveTo>
                      <a:pt x="907427" y="177800"/>
                    </a:moveTo>
                    <a:lnTo>
                      <a:pt x="901115" y="165100"/>
                    </a:lnTo>
                    <a:lnTo>
                      <a:pt x="897039" y="165100"/>
                    </a:lnTo>
                    <a:lnTo>
                      <a:pt x="903846" y="177800"/>
                    </a:lnTo>
                    <a:lnTo>
                      <a:pt x="907427" y="177800"/>
                    </a:lnTo>
                    <a:close/>
                  </a:path>
                  <a:path w="1481454" h="1866900">
                    <a:moveTo>
                      <a:pt x="937260" y="165100"/>
                    </a:moveTo>
                    <a:lnTo>
                      <a:pt x="933729" y="165100"/>
                    </a:lnTo>
                    <a:lnTo>
                      <a:pt x="929906" y="177800"/>
                    </a:lnTo>
                    <a:lnTo>
                      <a:pt x="937260" y="165100"/>
                    </a:lnTo>
                    <a:close/>
                  </a:path>
                  <a:path w="1481454" h="1866900">
                    <a:moveTo>
                      <a:pt x="940244" y="1841500"/>
                    </a:moveTo>
                    <a:lnTo>
                      <a:pt x="922515" y="1841500"/>
                    </a:lnTo>
                    <a:lnTo>
                      <a:pt x="930363" y="1854200"/>
                    </a:lnTo>
                    <a:lnTo>
                      <a:pt x="940244" y="1841500"/>
                    </a:lnTo>
                    <a:close/>
                  </a:path>
                  <a:path w="1481454" h="1866900">
                    <a:moveTo>
                      <a:pt x="943584" y="1847964"/>
                    </a:moveTo>
                    <a:lnTo>
                      <a:pt x="937298" y="1854200"/>
                    </a:lnTo>
                    <a:lnTo>
                      <a:pt x="939596" y="1854200"/>
                    </a:lnTo>
                    <a:lnTo>
                      <a:pt x="943584" y="1847964"/>
                    </a:lnTo>
                    <a:close/>
                  </a:path>
                  <a:path w="1481454" h="1866900">
                    <a:moveTo>
                      <a:pt x="1014780" y="304800"/>
                    </a:moveTo>
                    <a:lnTo>
                      <a:pt x="1008037" y="292100"/>
                    </a:lnTo>
                    <a:lnTo>
                      <a:pt x="1011123" y="304800"/>
                    </a:lnTo>
                    <a:lnTo>
                      <a:pt x="1014780" y="304800"/>
                    </a:lnTo>
                    <a:close/>
                  </a:path>
                  <a:path w="1481454" h="1866900">
                    <a:moveTo>
                      <a:pt x="1045819" y="1689100"/>
                    </a:moveTo>
                    <a:lnTo>
                      <a:pt x="1042682" y="1689100"/>
                    </a:lnTo>
                    <a:lnTo>
                      <a:pt x="1041603" y="1701800"/>
                    </a:lnTo>
                    <a:lnTo>
                      <a:pt x="1045819" y="1689100"/>
                    </a:lnTo>
                    <a:close/>
                  </a:path>
                  <a:path w="1481454" h="1866900">
                    <a:moveTo>
                      <a:pt x="1099096" y="230124"/>
                    </a:moveTo>
                    <a:lnTo>
                      <a:pt x="1093190" y="226949"/>
                    </a:lnTo>
                    <a:lnTo>
                      <a:pt x="1087386" y="222656"/>
                    </a:lnTo>
                    <a:lnTo>
                      <a:pt x="1081532" y="217309"/>
                    </a:lnTo>
                    <a:lnTo>
                      <a:pt x="1075524" y="211010"/>
                    </a:lnTo>
                    <a:lnTo>
                      <a:pt x="1077391" y="215074"/>
                    </a:lnTo>
                    <a:lnTo>
                      <a:pt x="1080020" y="221018"/>
                    </a:lnTo>
                    <a:lnTo>
                      <a:pt x="1078826" y="224370"/>
                    </a:lnTo>
                    <a:lnTo>
                      <a:pt x="1084935" y="228473"/>
                    </a:lnTo>
                    <a:lnTo>
                      <a:pt x="1091806" y="227355"/>
                    </a:lnTo>
                    <a:lnTo>
                      <a:pt x="1099096" y="230124"/>
                    </a:lnTo>
                    <a:close/>
                  </a:path>
                  <a:path w="1481454" h="1866900">
                    <a:moveTo>
                      <a:pt x="1099464" y="230251"/>
                    </a:moveTo>
                    <a:lnTo>
                      <a:pt x="1099096" y="230124"/>
                    </a:lnTo>
                    <a:lnTo>
                      <a:pt x="1099273" y="230238"/>
                    </a:lnTo>
                    <a:lnTo>
                      <a:pt x="1099464" y="230251"/>
                    </a:lnTo>
                    <a:close/>
                  </a:path>
                  <a:path w="1481454" h="1866900">
                    <a:moveTo>
                      <a:pt x="1255331" y="520700"/>
                    </a:moveTo>
                    <a:lnTo>
                      <a:pt x="1251343" y="508000"/>
                    </a:lnTo>
                    <a:lnTo>
                      <a:pt x="1246149" y="508000"/>
                    </a:lnTo>
                    <a:lnTo>
                      <a:pt x="1242783" y="520700"/>
                    </a:lnTo>
                    <a:lnTo>
                      <a:pt x="1255331" y="520700"/>
                    </a:lnTo>
                    <a:close/>
                  </a:path>
                  <a:path w="1481454" h="1866900">
                    <a:moveTo>
                      <a:pt x="1257973" y="508000"/>
                    </a:moveTo>
                    <a:lnTo>
                      <a:pt x="1249197" y="495300"/>
                    </a:lnTo>
                    <a:lnTo>
                      <a:pt x="1255547" y="508000"/>
                    </a:lnTo>
                    <a:lnTo>
                      <a:pt x="1257973" y="508000"/>
                    </a:lnTo>
                    <a:close/>
                  </a:path>
                  <a:path w="1481454" h="1866900">
                    <a:moveTo>
                      <a:pt x="1296543" y="1612607"/>
                    </a:moveTo>
                    <a:lnTo>
                      <a:pt x="1296377" y="1612900"/>
                    </a:lnTo>
                    <a:lnTo>
                      <a:pt x="1296543" y="1612607"/>
                    </a:lnTo>
                    <a:close/>
                  </a:path>
                  <a:path w="1481454" h="1866900">
                    <a:moveTo>
                      <a:pt x="1303235" y="1600200"/>
                    </a:moveTo>
                    <a:lnTo>
                      <a:pt x="1301203" y="1600200"/>
                    </a:lnTo>
                    <a:lnTo>
                      <a:pt x="1296543" y="1612607"/>
                    </a:lnTo>
                    <a:lnTo>
                      <a:pt x="1303235" y="1600200"/>
                    </a:lnTo>
                    <a:close/>
                  </a:path>
                  <a:path w="1481454" h="1866900">
                    <a:moveTo>
                      <a:pt x="1314373" y="596900"/>
                    </a:moveTo>
                    <a:lnTo>
                      <a:pt x="1310906" y="584200"/>
                    </a:lnTo>
                    <a:lnTo>
                      <a:pt x="1307122" y="584200"/>
                    </a:lnTo>
                    <a:lnTo>
                      <a:pt x="1311427" y="596900"/>
                    </a:lnTo>
                    <a:lnTo>
                      <a:pt x="1314373" y="596900"/>
                    </a:lnTo>
                    <a:close/>
                  </a:path>
                  <a:path w="1481454" h="1866900">
                    <a:moveTo>
                      <a:pt x="1315072" y="304800"/>
                    </a:moveTo>
                    <a:lnTo>
                      <a:pt x="1310678" y="292100"/>
                    </a:lnTo>
                    <a:lnTo>
                      <a:pt x="1304455" y="292100"/>
                    </a:lnTo>
                    <a:lnTo>
                      <a:pt x="1296835" y="279400"/>
                    </a:lnTo>
                    <a:lnTo>
                      <a:pt x="1284109" y="279400"/>
                    </a:lnTo>
                    <a:lnTo>
                      <a:pt x="1295196" y="292100"/>
                    </a:lnTo>
                    <a:lnTo>
                      <a:pt x="1304886" y="304800"/>
                    </a:lnTo>
                    <a:lnTo>
                      <a:pt x="1315072" y="304800"/>
                    </a:lnTo>
                    <a:close/>
                  </a:path>
                  <a:path w="1481454" h="1866900">
                    <a:moveTo>
                      <a:pt x="1322260" y="1536700"/>
                    </a:moveTo>
                    <a:lnTo>
                      <a:pt x="1319352" y="1536700"/>
                    </a:lnTo>
                    <a:lnTo>
                      <a:pt x="1312062" y="1549400"/>
                    </a:lnTo>
                    <a:lnTo>
                      <a:pt x="1317205" y="1549400"/>
                    </a:lnTo>
                    <a:lnTo>
                      <a:pt x="1322260" y="1536700"/>
                    </a:lnTo>
                    <a:close/>
                  </a:path>
                  <a:path w="1481454" h="1866900">
                    <a:moveTo>
                      <a:pt x="1327899" y="520700"/>
                    </a:moveTo>
                    <a:lnTo>
                      <a:pt x="1325587" y="508000"/>
                    </a:lnTo>
                    <a:lnTo>
                      <a:pt x="1322489" y="508000"/>
                    </a:lnTo>
                    <a:lnTo>
                      <a:pt x="1324292" y="520700"/>
                    </a:lnTo>
                    <a:lnTo>
                      <a:pt x="1327899" y="520700"/>
                    </a:lnTo>
                    <a:close/>
                  </a:path>
                  <a:path w="1481454" h="1866900">
                    <a:moveTo>
                      <a:pt x="1338465" y="268528"/>
                    </a:moveTo>
                    <a:lnTo>
                      <a:pt x="1334528" y="264528"/>
                    </a:lnTo>
                    <a:lnTo>
                      <a:pt x="1328724" y="260921"/>
                    </a:lnTo>
                    <a:lnTo>
                      <a:pt x="1323352" y="257797"/>
                    </a:lnTo>
                    <a:lnTo>
                      <a:pt x="1326756" y="262128"/>
                    </a:lnTo>
                    <a:lnTo>
                      <a:pt x="1330401" y="269011"/>
                    </a:lnTo>
                    <a:lnTo>
                      <a:pt x="1338237" y="272783"/>
                    </a:lnTo>
                    <a:lnTo>
                      <a:pt x="1338465" y="268528"/>
                    </a:lnTo>
                    <a:close/>
                  </a:path>
                  <a:path w="1481454" h="1866900">
                    <a:moveTo>
                      <a:pt x="1356487" y="520700"/>
                    </a:moveTo>
                    <a:lnTo>
                      <a:pt x="1347660" y="508000"/>
                    </a:lnTo>
                    <a:lnTo>
                      <a:pt x="1355445" y="520700"/>
                    </a:lnTo>
                    <a:lnTo>
                      <a:pt x="1356487" y="520700"/>
                    </a:lnTo>
                    <a:close/>
                  </a:path>
                  <a:path w="1481454" h="1866900">
                    <a:moveTo>
                      <a:pt x="1358531" y="712368"/>
                    </a:moveTo>
                    <a:lnTo>
                      <a:pt x="1349641" y="697966"/>
                    </a:lnTo>
                    <a:lnTo>
                      <a:pt x="1348828" y="699846"/>
                    </a:lnTo>
                    <a:lnTo>
                      <a:pt x="1357718" y="714222"/>
                    </a:lnTo>
                    <a:lnTo>
                      <a:pt x="1358531" y="712368"/>
                    </a:lnTo>
                    <a:close/>
                  </a:path>
                  <a:path w="1481454" h="1866900">
                    <a:moveTo>
                      <a:pt x="1366481" y="342900"/>
                    </a:moveTo>
                    <a:lnTo>
                      <a:pt x="1362925" y="330200"/>
                    </a:lnTo>
                    <a:lnTo>
                      <a:pt x="1355864" y="317500"/>
                    </a:lnTo>
                    <a:lnTo>
                      <a:pt x="1349387" y="304800"/>
                    </a:lnTo>
                    <a:lnTo>
                      <a:pt x="1339380" y="304800"/>
                    </a:lnTo>
                    <a:lnTo>
                      <a:pt x="1331201" y="292100"/>
                    </a:lnTo>
                    <a:lnTo>
                      <a:pt x="1324127" y="279400"/>
                    </a:lnTo>
                    <a:lnTo>
                      <a:pt x="1317472" y="266700"/>
                    </a:lnTo>
                    <a:lnTo>
                      <a:pt x="1312418" y="266700"/>
                    </a:lnTo>
                    <a:lnTo>
                      <a:pt x="1318069" y="279400"/>
                    </a:lnTo>
                    <a:lnTo>
                      <a:pt x="1324813" y="292100"/>
                    </a:lnTo>
                    <a:lnTo>
                      <a:pt x="1317586" y="279400"/>
                    </a:lnTo>
                    <a:lnTo>
                      <a:pt x="1316977" y="292100"/>
                    </a:lnTo>
                    <a:lnTo>
                      <a:pt x="1319504" y="292100"/>
                    </a:lnTo>
                    <a:lnTo>
                      <a:pt x="1324470" y="304800"/>
                    </a:lnTo>
                    <a:lnTo>
                      <a:pt x="1330452" y="304800"/>
                    </a:lnTo>
                    <a:lnTo>
                      <a:pt x="1337132" y="317500"/>
                    </a:lnTo>
                    <a:lnTo>
                      <a:pt x="1343901" y="317500"/>
                    </a:lnTo>
                    <a:lnTo>
                      <a:pt x="1350556" y="330200"/>
                    </a:lnTo>
                    <a:lnTo>
                      <a:pt x="1356829" y="342900"/>
                    </a:lnTo>
                    <a:lnTo>
                      <a:pt x="1366481" y="342900"/>
                    </a:lnTo>
                    <a:close/>
                  </a:path>
                  <a:path w="1481454" h="1866900">
                    <a:moveTo>
                      <a:pt x="1370761" y="635000"/>
                    </a:moveTo>
                    <a:lnTo>
                      <a:pt x="1367028" y="622300"/>
                    </a:lnTo>
                    <a:lnTo>
                      <a:pt x="1361821" y="609600"/>
                    </a:lnTo>
                    <a:lnTo>
                      <a:pt x="1357464" y="596900"/>
                    </a:lnTo>
                    <a:lnTo>
                      <a:pt x="1360182" y="609600"/>
                    </a:lnTo>
                    <a:lnTo>
                      <a:pt x="1360436" y="609600"/>
                    </a:lnTo>
                    <a:lnTo>
                      <a:pt x="1364107" y="622300"/>
                    </a:lnTo>
                    <a:lnTo>
                      <a:pt x="1367396" y="635000"/>
                    </a:lnTo>
                    <a:lnTo>
                      <a:pt x="1370761" y="635000"/>
                    </a:lnTo>
                    <a:close/>
                  </a:path>
                  <a:path w="1481454" h="1866900">
                    <a:moveTo>
                      <a:pt x="1378902" y="663562"/>
                    </a:moveTo>
                    <a:lnTo>
                      <a:pt x="1377835" y="660400"/>
                    </a:lnTo>
                    <a:lnTo>
                      <a:pt x="1375346" y="660400"/>
                    </a:lnTo>
                    <a:lnTo>
                      <a:pt x="1378902" y="663562"/>
                    </a:lnTo>
                    <a:close/>
                  </a:path>
                  <a:path w="1481454" h="1866900">
                    <a:moveTo>
                      <a:pt x="1391907" y="663562"/>
                    </a:moveTo>
                    <a:lnTo>
                      <a:pt x="1391323" y="660400"/>
                    </a:lnTo>
                    <a:lnTo>
                      <a:pt x="1388567" y="660400"/>
                    </a:lnTo>
                    <a:lnTo>
                      <a:pt x="1385316" y="647700"/>
                    </a:lnTo>
                    <a:lnTo>
                      <a:pt x="1388021" y="663562"/>
                    </a:lnTo>
                    <a:lnTo>
                      <a:pt x="1391907" y="663562"/>
                    </a:lnTo>
                    <a:close/>
                  </a:path>
                  <a:path w="1481454" h="1866900">
                    <a:moveTo>
                      <a:pt x="1395501" y="406400"/>
                    </a:moveTo>
                    <a:lnTo>
                      <a:pt x="1382903" y="393700"/>
                    </a:lnTo>
                    <a:lnTo>
                      <a:pt x="1391843" y="419100"/>
                    </a:lnTo>
                    <a:lnTo>
                      <a:pt x="1394548" y="419100"/>
                    </a:lnTo>
                    <a:lnTo>
                      <a:pt x="1389900" y="406400"/>
                    </a:lnTo>
                    <a:lnTo>
                      <a:pt x="1395501" y="406400"/>
                    </a:lnTo>
                    <a:close/>
                  </a:path>
                  <a:path w="1481454" h="1866900">
                    <a:moveTo>
                      <a:pt x="1397469" y="750595"/>
                    </a:moveTo>
                    <a:lnTo>
                      <a:pt x="1395603" y="729500"/>
                    </a:lnTo>
                    <a:lnTo>
                      <a:pt x="1389253" y="711606"/>
                    </a:lnTo>
                    <a:lnTo>
                      <a:pt x="1378762" y="705459"/>
                    </a:lnTo>
                    <a:lnTo>
                      <a:pt x="1384935" y="711428"/>
                    </a:lnTo>
                    <a:lnTo>
                      <a:pt x="1389735" y="717638"/>
                    </a:lnTo>
                    <a:lnTo>
                      <a:pt x="1393355" y="725322"/>
                    </a:lnTo>
                    <a:lnTo>
                      <a:pt x="1395996" y="735711"/>
                    </a:lnTo>
                    <a:lnTo>
                      <a:pt x="1385417" y="736307"/>
                    </a:lnTo>
                    <a:lnTo>
                      <a:pt x="1379994" y="727011"/>
                    </a:lnTo>
                    <a:lnTo>
                      <a:pt x="1374190" y="715340"/>
                    </a:lnTo>
                    <a:lnTo>
                      <a:pt x="1362494" y="708812"/>
                    </a:lnTo>
                    <a:lnTo>
                      <a:pt x="1382890" y="745210"/>
                    </a:lnTo>
                    <a:lnTo>
                      <a:pt x="1387589" y="751293"/>
                    </a:lnTo>
                    <a:lnTo>
                      <a:pt x="1391602" y="758177"/>
                    </a:lnTo>
                    <a:lnTo>
                      <a:pt x="1394510" y="766356"/>
                    </a:lnTo>
                    <a:lnTo>
                      <a:pt x="1397469" y="750595"/>
                    </a:lnTo>
                    <a:close/>
                  </a:path>
                  <a:path w="1481454" h="1866900">
                    <a:moveTo>
                      <a:pt x="1401610" y="723900"/>
                    </a:moveTo>
                    <a:lnTo>
                      <a:pt x="1400048" y="711200"/>
                    </a:lnTo>
                    <a:lnTo>
                      <a:pt x="1398562" y="698500"/>
                    </a:lnTo>
                    <a:lnTo>
                      <a:pt x="1397088" y="698500"/>
                    </a:lnTo>
                    <a:lnTo>
                      <a:pt x="1395615" y="685800"/>
                    </a:lnTo>
                    <a:lnTo>
                      <a:pt x="1393647" y="673100"/>
                    </a:lnTo>
                    <a:lnTo>
                      <a:pt x="1389659" y="673100"/>
                    </a:lnTo>
                    <a:lnTo>
                      <a:pt x="1382141" y="673100"/>
                    </a:lnTo>
                    <a:lnTo>
                      <a:pt x="1384960" y="685800"/>
                    </a:lnTo>
                    <a:lnTo>
                      <a:pt x="1386789" y="685800"/>
                    </a:lnTo>
                    <a:lnTo>
                      <a:pt x="1388122" y="698500"/>
                    </a:lnTo>
                    <a:lnTo>
                      <a:pt x="1389735" y="711200"/>
                    </a:lnTo>
                    <a:lnTo>
                      <a:pt x="1392224" y="711200"/>
                    </a:lnTo>
                    <a:lnTo>
                      <a:pt x="1396022" y="723900"/>
                    </a:lnTo>
                    <a:lnTo>
                      <a:pt x="1401610" y="723900"/>
                    </a:lnTo>
                    <a:close/>
                  </a:path>
                  <a:path w="1481454" h="1866900">
                    <a:moveTo>
                      <a:pt x="1403731" y="431800"/>
                    </a:moveTo>
                    <a:lnTo>
                      <a:pt x="1399921" y="419100"/>
                    </a:lnTo>
                    <a:lnTo>
                      <a:pt x="1399476" y="419100"/>
                    </a:lnTo>
                    <a:lnTo>
                      <a:pt x="1403731" y="431800"/>
                    </a:lnTo>
                    <a:close/>
                  </a:path>
                  <a:path w="1481454" h="1866900">
                    <a:moveTo>
                      <a:pt x="1408798" y="1409700"/>
                    </a:moveTo>
                    <a:lnTo>
                      <a:pt x="1407947" y="1404772"/>
                    </a:lnTo>
                    <a:lnTo>
                      <a:pt x="1405521" y="1409700"/>
                    </a:lnTo>
                    <a:lnTo>
                      <a:pt x="1408798" y="1409700"/>
                    </a:lnTo>
                    <a:close/>
                  </a:path>
                  <a:path w="1481454" h="1866900">
                    <a:moveTo>
                      <a:pt x="1414132" y="406400"/>
                    </a:moveTo>
                    <a:lnTo>
                      <a:pt x="1397317" y="406400"/>
                    </a:lnTo>
                    <a:lnTo>
                      <a:pt x="1402791" y="419100"/>
                    </a:lnTo>
                    <a:lnTo>
                      <a:pt x="1407883" y="419100"/>
                    </a:lnTo>
                    <a:lnTo>
                      <a:pt x="1414132" y="406400"/>
                    </a:lnTo>
                    <a:close/>
                  </a:path>
                  <a:path w="1481454" h="1866900">
                    <a:moveTo>
                      <a:pt x="1426781" y="647700"/>
                    </a:moveTo>
                    <a:lnTo>
                      <a:pt x="1421168" y="635000"/>
                    </a:lnTo>
                    <a:lnTo>
                      <a:pt x="1416634" y="622300"/>
                    </a:lnTo>
                    <a:lnTo>
                      <a:pt x="1413827" y="622300"/>
                    </a:lnTo>
                    <a:lnTo>
                      <a:pt x="1416469" y="635000"/>
                    </a:lnTo>
                    <a:lnTo>
                      <a:pt x="1412557" y="635000"/>
                    </a:lnTo>
                    <a:lnTo>
                      <a:pt x="1416812" y="647700"/>
                    </a:lnTo>
                    <a:lnTo>
                      <a:pt x="1426781" y="647700"/>
                    </a:lnTo>
                    <a:close/>
                  </a:path>
                  <a:path w="1481454" h="1866900">
                    <a:moveTo>
                      <a:pt x="1437233" y="668451"/>
                    </a:moveTo>
                    <a:lnTo>
                      <a:pt x="1435011" y="662139"/>
                    </a:lnTo>
                    <a:lnTo>
                      <a:pt x="1432052" y="655548"/>
                    </a:lnTo>
                    <a:lnTo>
                      <a:pt x="1432267" y="660107"/>
                    </a:lnTo>
                    <a:lnTo>
                      <a:pt x="1432267" y="669315"/>
                    </a:lnTo>
                    <a:lnTo>
                      <a:pt x="1434642" y="669925"/>
                    </a:lnTo>
                    <a:lnTo>
                      <a:pt x="1437233" y="668451"/>
                    </a:lnTo>
                    <a:close/>
                  </a:path>
                  <a:path w="1481454" h="1866900">
                    <a:moveTo>
                      <a:pt x="1440014" y="675652"/>
                    </a:moveTo>
                    <a:lnTo>
                      <a:pt x="1437716" y="668172"/>
                    </a:lnTo>
                    <a:lnTo>
                      <a:pt x="1437233" y="668451"/>
                    </a:lnTo>
                    <a:lnTo>
                      <a:pt x="1437398" y="668921"/>
                    </a:lnTo>
                    <a:lnTo>
                      <a:pt x="1440014" y="675652"/>
                    </a:lnTo>
                    <a:close/>
                  </a:path>
                  <a:path w="1481454" h="1866900">
                    <a:moveTo>
                      <a:pt x="1447431" y="555548"/>
                    </a:moveTo>
                    <a:lnTo>
                      <a:pt x="1444244" y="546100"/>
                    </a:lnTo>
                    <a:lnTo>
                      <a:pt x="1444764" y="552729"/>
                    </a:lnTo>
                    <a:lnTo>
                      <a:pt x="1447431" y="555548"/>
                    </a:lnTo>
                    <a:close/>
                  </a:path>
                  <a:path w="1481454" h="1866900">
                    <a:moveTo>
                      <a:pt x="1450505" y="558800"/>
                    </a:moveTo>
                    <a:lnTo>
                      <a:pt x="1447431" y="555548"/>
                    </a:lnTo>
                    <a:lnTo>
                      <a:pt x="1448536" y="558800"/>
                    </a:lnTo>
                    <a:lnTo>
                      <a:pt x="1450505" y="558800"/>
                    </a:lnTo>
                    <a:close/>
                  </a:path>
                  <a:path w="1481454" h="1866900">
                    <a:moveTo>
                      <a:pt x="1451584" y="664146"/>
                    </a:moveTo>
                    <a:lnTo>
                      <a:pt x="1446428" y="660831"/>
                    </a:lnTo>
                    <a:lnTo>
                      <a:pt x="1442554" y="651827"/>
                    </a:lnTo>
                    <a:lnTo>
                      <a:pt x="1438986" y="644664"/>
                    </a:lnTo>
                    <a:lnTo>
                      <a:pt x="1434769" y="646887"/>
                    </a:lnTo>
                    <a:lnTo>
                      <a:pt x="1438922" y="652729"/>
                    </a:lnTo>
                    <a:lnTo>
                      <a:pt x="1442834" y="659676"/>
                    </a:lnTo>
                    <a:lnTo>
                      <a:pt x="1446923" y="664540"/>
                    </a:lnTo>
                    <a:lnTo>
                      <a:pt x="1451584" y="664146"/>
                    </a:lnTo>
                    <a:close/>
                  </a:path>
                  <a:path w="1481454" h="1866900">
                    <a:moveTo>
                      <a:pt x="1476667" y="596900"/>
                    </a:moveTo>
                    <a:lnTo>
                      <a:pt x="1469110" y="584200"/>
                    </a:lnTo>
                    <a:lnTo>
                      <a:pt x="1461262" y="571500"/>
                    </a:lnTo>
                    <a:lnTo>
                      <a:pt x="1453261" y="571500"/>
                    </a:lnTo>
                    <a:lnTo>
                      <a:pt x="1445260" y="558800"/>
                    </a:lnTo>
                    <a:lnTo>
                      <a:pt x="1444764" y="552729"/>
                    </a:lnTo>
                    <a:lnTo>
                      <a:pt x="1438516" y="546100"/>
                    </a:lnTo>
                    <a:lnTo>
                      <a:pt x="1438427" y="533400"/>
                    </a:lnTo>
                    <a:lnTo>
                      <a:pt x="1436408" y="520700"/>
                    </a:lnTo>
                    <a:lnTo>
                      <a:pt x="1445577" y="520700"/>
                    </a:lnTo>
                    <a:lnTo>
                      <a:pt x="1448600" y="533400"/>
                    </a:lnTo>
                    <a:lnTo>
                      <a:pt x="1450035" y="533400"/>
                    </a:lnTo>
                    <a:lnTo>
                      <a:pt x="1447584" y="520700"/>
                    </a:lnTo>
                    <a:lnTo>
                      <a:pt x="1444688" y="508000"/>
                    </a:lnTo>
                    <a:lnTo>
                      <a:pt x="1441602" y="495300"/>
                    </a:lnTo>
                    <a:lnTo>
                      <a:pt x="1438541" y="482600"/>
                    </a:lnTo>
                    <a:lnTo>
                      <a:pt x="1436243" y="469900"/>
                    </a:lnTo>
                    <a:lnTo>
                      <a:pt x="1435265" y="457200"/>
                    </a:lnTo>
                    <a:lnTo>
                      <a:pt x="1436065" y="444500"/>
                    </a:lnTo>
                    <a:lnTo>
                      <a:pt x="1439125" y="444500"/>
                    </a:lnTo>
                    <a:lnTo>
                      <a:pt x="1434846" y="431800"/>
                    </a:lnTo>
                    <a:lnTo>
                      <a:pt x="1430820" y="431800"/>
                    </a:lnTo>
                    <a:lnTo>
                      <a:pt x="1425943" y="419100"/>
                    </a:lnTo>
                    <a:lnTo>
                      <a:pt x="1419098" y="406400"/>
                    </a:lnTo>
                    <a:lnTo>
                      <a:pt x="1414132" y="406400"/>
                    </a:lnTo>
                    <a:lnTo>
                      <a:pt x="1420393" y="419100"/>
                    </a:lnTo>
                    <a:lnTo>
                      <a:pt x="1424495" y="431800"/>
                    </a:lnTo>
                    <a:lnTo>
                      <a:pt x="1426921" y="444500"/>
                    </a:lnTo>
                    <a:lnTo>
                      <a:pt x="1428140" y="457200"/>
                    </a:lnTo>
                    <a:lnTo>
                      <a:pt x="1428470" y="457200"/>
                    </a:lnTo>
                    <a:lnTo>
                      <a:pt x="1428661" y="469900"/>
                    </a:lnTo>
                    <a:lnTo>
                      <a:pt x="1429181" y="469900"/>
                    </a:lnTo>
                    <a:lnTo>
                      <a:pt x="1430515" y="482600"/>
                    </a:lnTo>
                    <a:lnTo>
                      <a:pt x="1422692" y="469900"/>
                    </a:lnTo>
                    <a:lnTo>
                      <a:pt x="1405636" y="469900"/>
                    </a:lnTo>
                    <a:lnTo>
                      <a:pt x="1402473" y="457200"/>
                    </a:lnTo>
                    <a:lnTo>
                      <a:pt x="1388922" y="444500"/>
                    </a:lnTo>
                    <a:lnTo>
                      <a:pt x="1384401" y="431800"/>
                    </a:lnTo>
                    <a:lnTo>
                      <a:pt x="1388986" y="431800"/>
                    </a:lnTo>
                    <a:lnTo>
                      <a:pt x="1380515" y="419100"/>
                    </a:lnTo>
                    <a:lnTo>
                      <a:pt x="1376641" y="419100"/>
                    </a:lnTo>
                    <a:lnTo>
                      <a:pt x="1373162" y="406400"/>
                    </a:lnTo>
                    <a:lnTo>
                      <a:pt x="1368272" y="406400"/>
                    </a:lnTo>
                    <a:lnTo>
                      <a:pt x="1368425" y="393700"/>
                    </a:lnTo>
                    <a:lnTo>
                      <a:pt x="1341983" y="393700"/>
                    </a:lnTo>
                    <a:lnTo>
                      <a:pt x="1337271" y="381000"/>
                    </a:lnTo>
                    <a:lnTo>
                      <a:pt x="1341120" y="368300"/>
                    </a:lnTo>
                    <a:lnTo>
                      <a:pt x="1363014" y="368300"/>
                    </a:lnTo>
                    <a:lnTo>
                      <a:pt x="1370495" y="381000"/>
                    </a:lnTo>
                    <a:lnTo>
                      <a:pt x="1374965" y="381000"/>
                    </a:lnTo>
                    <a:lnTo>
                      <a:pt x="1377911" y="368300"/>
                    </a:lnTo>
                    <a:lnTo>
                      <a:pt x="1385404" y="368300"/>
                    </a:lnTo>
                    <a:lnTo>
                      <a:pt x="1392885" y="381000"/>
                    </a:lnTo>
                    <a:lnTo>
                      <a:pt x="1404632" y="393700"/>
                    </a:lnTo>
                    <a:lnTo>
                      <a:pt x="1410728" y="381000"/>
                    </a:lnTo>
                    <a:lnTo>
                      <a:pt x="1411363" y="381000"/>
                    </a:lnTo>
                    <a:lnTo>
                      <a:pt x="1408315" y="368300"/>
                    </a:lnTo>
                    <a:lnTo>
                      <a:pt x="1405204" y="368300"/>
                    </a:lnTo>
                    <a:lnTo>
                      <a:pt x="1400759" y="355600"/>
                    </a:lnTo>
                    <a:lnTo>
                      <a:pt x="1395196" y="342900"/>
                    </a:lnTo>
                    <a:lnTo>
                      <a:pt x="1387500" y="342900"/>
                    </a:lnTo>
                    <a:lnTo>
                      <a:pt x="1379588" y="355600"/>
                    </a:lnTo>
                    <a:lnTo>
                      <a:pt x="1371688" y="355600"/>
                    </a:lnTo>
                    <a:lnTo>
                      <a:pt x="1370469" y="368300"/>
                    </a:lnTo>
                    <a:lnTo>
                      <a:pt x="1359662" y="355600"/>
                    </a:lnTo>
                    <a:lnTo>
                      <a:pt x="1349514" y="355600"/>
                    </a:lnTo>
                    <a:lnTo>
                      <a:pt x="1340053" y="342900"/>
                    </a:lnTo>
                    <a:lnTo>
                      <a:pt x="1320634" y="342900"/>
                    </a:lnTo>
                    <a:lnTo>
                      <a:pt x="1315821" y="330200"/>
                    </a:lnTo>
                    <a:lnTo>
                      <a:pt x="1308417" y="330200"/>
                    </a:lnTo>
                    <a:lnTo>
                      <a:pt x="1304747" y="317500"/>
                    </a:lnTo>
                    <a:lnTo>
                      <a:pt x="1303451" y="317500"/>
                    </a:lnTo>
                    <a:lnTo>
                      <a:pt x="1296644" y="304800"/>
                    </a:lnTo>
                    <a:lnTo>
                      <a:pt x="1283119" y="304800"/>
                    </a:lnTo>
                    <a:lnTo>
                      <a:pt x="1269707" y="279400"/>
                    </a:lnTo>
                    <a:lnTo>
                      <a:pt x="1276032" y="279400"/>
                    </a:lnTo>
                    <a:lnTo>
                      <a:pt x="1269606" y="266700"/>
                    </a:lnTo>
                    <a:lnTo>
                      <a:pt x="1256411" y="266700"/>
                    </a:lnTo>
                    <a:lnTo>
                      <a:pt x="1250010" y="254000"/>
                    </a:lnTo>
                    <a:lnTo>
                      <a:pt x="1251229" y="241300"/>
                    </a:lnTo>
                    <a:lnTo>
                      <a:pt x="1264602" y="254000"/>
                    </a:lnTo>
                    <a:lnTo>
                      <a:pt x="1281734" y="266700"/>
                    </a:lnTo>
                    <a:lnTo>
                      <a:pt x="1288389" y="266700"/>
                    </a:lnTo>
                    <a:lnTo>
                      <a:pt x="1283373" y="254000"/>
                    </a:lnTo>
                    <a:lnTo>
                      <a:pt x="1280668" y="241300"/>
                    </a:lnTo>
                    <a:lnTo>
                      <a:pt x="1281785" y="241300"/>
                    </a:lnTo>
                    <a:lnTo>
                      <a:pt x="1289037" y="254000"/>
                    </a:lnTo>
                    <a:lnTo>
                      <a:pt x="1294612" y="254000"/>
                    </a:lnTo>
                    <a:lnTo>
                      <a:pt x="1299184" y="266700"/>
                    </a:lnTo>
                    <a:lnTo>
                      <a:pt x="1310805" y="266700"/>
                    </a:lnTo>
                    <a:lnTo>
                      <a:pt x="1303820" y="254000"/>
                    </a:lnTo>
                    <a:lnTo>
                      <a:pt x="1295920" y="241300"/>
                    </a:lnTo>
                    <a:lnTo>
                      <a:pt x="1286510" y="241300"/>
                    </a:lnTo>
                    <a:lnTo>
                      <a:pt x="1276502" y="228600"/>
                    </a:lnTo>
                    <a:lnTo>
                      <a:pt x="1291348" y="228600"/>
                    </a:lnTo>
                    <a:lnTo>
                      <a:pt x="1280706" y="215900"/>
                    </a:lnTo>
                    <a:lnTo>
                      <a:pt x="1266647" y="215900"/>
                    </a:lnTo>
                    <a:lnTo>
                      <a:pt x="1244307" y="203200"/>
                    </a:lnTo>
                    <a:lnTo>
                      <a:pt x="1232446" y="190500"/>
                    </a:lnTo>
                    <a:lnTo>
                      <a:pt x="1223060" y="165100"/>
                    </a:lnTo>
                    <a:lnTo>
                      <a:pt x="1208125" y="152400"/>
                    </a:lnTo>
                    <a:lnTo>
                      <a:pt x="1188161" y="152400"/>
                    </a:lnTo>
                    <a:lnTo>
                      <a:pt x="1180744" y="139700"/>
                    </a:lnTo>
                    <a:lnTo>
                      <a:pt x="1164628" y="139700"/>
                    </a:lnTo>
                    <a:lnTo>
                      <a:pt x="1156169" y="127000"/>
                    </a:lnTo>
                    <a:lnTo>
                      <a:pt x="1147559" y="127000"/>
                    </a:lnTo>
                    <a:lnTo>
                      <a:pt x="1133944" y="117449"/>
                    </a:lnTo>
                    <a:lnTo>
                      <a:pt x="1133944" y="241300"/>
                    </a:lnTo>
                    <a:lnTo>
                      <a:pt x="1108646" y="241300"/>
                    </a:lnTo>
                    <a:lnTo>
                      <a:pt x="1112710" y="254000"/>
                    </a:lnTo>
                    <a:lnTo>
                      <a:pt x="1113917" y="254000"/>
                    </a:lnTo>
                    <a:lnTo>
                      <a:pt x="1109395" y="266700"/>
                    </a:lnTo>
                    <a:lnTo>
                      <a:pt x="1071626" y="266700"/>
                    </a:lnTo>
                    <a:lnTo>
                      <a:pt x="1075512" y="254000"/>
                    </a:lnTo>
                    <a:lnTo>
                      <a:pt x="1112710" y="254000"/>
                    </a:lnTo>
                    <a:lnTo>
                      <a:pt x="1101280" y="241300"/>
                    </a:lnTo>
                    <a:lnTo>
                      <a:pt x="1067409" y="241300"/>
                    </a:lnTo>
                    <a:lnTo>
                      <a:pt x="1074750" y="254000"/>
                    </a:lnTo>
                    <a:lnTo>
                      <a:pt x="1061110" y="254000"/>
                    </a:lnTo>
                    <a:lnTo>
                      <a:pt x="1057884" y="241300"/>
                    </a:lnTo>
                    <a:lnTo>
                      <a:pt x="1054747" y="241300"/>
                    </a:lnTo>
                    <a:lnTo>
                      <a:pt x="1051115" y="228600"/>
                    </a:lnTo>
                    <a:lnTo>
                      <a:pt x="1039152" y="241300"/>
                    </a:lnTo>
                    <a:lnTo>
                      <a:pt x="1029525" y="228600"/>
                    </a:lnTo>
                    <a:lnTo>
                      <a:pt x="1026845" y="228600"/>
                    </a:lnTo>
                    <a:lnTo>
                      <a:pt x="1027061" y="215900"/>
                    </a:lnTo>
                    <a:lnTo>
                      <a:pt x="1035164" y="215900"/>
                    </a:lnTo>
                    <a:lnTo>
                      <a:pt x="1037082" y="203200"/>
                    </a:lnTo>
                    <a:lnTo>
                      <a:pt x="1013269" y="203200"/>
                    </a:lnTo>
                    <a:lnTo>
                      <a:pt x="1016139" y="190500"/>
                    </a:lnTo>
                    <a:lnTo>
                      <a:pt x="1002296" y="177800"/>
                    </a:lnTo>
                    <a:lnTo>
                      <a:pt x="983576" y="165100"/>
                    </a:lnTo>
                    <a:lnTo>
                      <a:pt x="962660" y="165100"/>
                    </a:lnTo>
                    <a:lnTo>
                      <a:pt x="942251" y="152400"/>
                    </a:lnTo>
                    <a:lnTo>
                      <a:pt x="947267" y="165100"/>
                    </a:lnTo>
                    <a:lnTo>
                      <a:pt x="937260" y="165100"/>
                    </a:lnTo>
                    <a:lnTo>
                      <a:pt x="947115" y="177800"/>
                    </a:lnTo>
                    <a:lnTo>
                      <a:pt x="929906" y="177800"/>
                    </a:lnTo>
                    <a:lnTo>
                      <a:pt x="923798" y="177800"/>
                    </a:lnTo>
                    <a:lnTo>
                      <a:pt x="918400" y="190500"/>
                    </a:lnTo>
                    <a:lnTo>
                      <a:pt x="853859" y="190500"/>
                    </a:lnTo>
                    <a:lnTo>
                      <a:pt x="860412" y="203200"/>
                    </a:lnTo>
                    <a:lnTo>
                      <a:pt x="862152" y="203200"/>
                    </a:lnTo>
                    <a:lnTo>
                      <a:pt x="846594" y="215900"/>
                    </a:lnTo>
                    <a:lnTo>
                      <a:pt x="850544" y="203200"/>
                    </a:lnTo>
                    <a:lnTo>
                      <a:pt x="843127" y="203200"/>
                    </a:lnTo>
                    <a:lnTo>
                      <a:pt x="839597" y="190500"/>
                    </a:lnTo>
                    <a:lnTo>
                      <a:pt x="848753" y="190500"/>
                    </a:lnTo>
                    <a:lnTo>
                      <a:pt x="843102" y="177800"/>
                    </a:lnTo>
                    <a:lnTo>
                      <a:pt x="884275" y="177800"/>
                    </a:lnTo>
                    <a:lnTo>
                      <a:pt x="872477" y="165100"/>
                    </a:lnTo>
                    <a:lnTo>
                      <a:pt x="858342" y="165100"/>
                    </a:lnTo>
                    <a:lnTo>
                      <a:pt x="845451" y="152400"/>
                    </a:lnTo>
                    <a:lnTo>
                      <a:pt x="942251" y="152400"/>
                    </a:lnTo>
                    <a:lnTo>
                      <a:pt x="1004506" y="152400"/>
                    </a:lnTo>
                    <a:lnTo>
                      <a:pt x="1017371" y="165100"/>
                    </a:lnTo>
                    <a:lnTo>
                      <a:pt x="1044498" y="165100"/>
                    </a:lnTo>
                    <a:lnTo>
                      <a:pt x="1034694" y="177800"/>
                    </a:lnTo>
                    <a:lnTo>
                      <a:pt x="1049058" y="177800"/>
                    </a:lnTo>
                    <a:lnTo>
                      <a:pt x="1055636" y="190500"/>
                    </a:lnTo>
                    <a:lnTo>
                      <a:pt x="1091933" y="190500"/>
                    </a:lnTo>
                    <a:lnTo>
                      <a:pt x="1099007" y="203200"/>
                    </a:lnTo>
                    <a:lnTo>
                      <a:pt x="1097495" y="203200"/>
                    </a:lnTo>
                    <a:lnTo>
                      <a:pt x="1100582" y="215900"/>
                    </a:lnTo>
                    <a:lnTo>
                      <a:pt x="1108748" y="228600"/>
                    </a:lnTo>
                    <a:lnTo>
                      <a:pt x="1120406" y="228600"/>
                    </a:lnTo>
                    <a:lnTo>
                      <a:pt x="1133944" y="241300"/>
                    </a:lnTo>
                    <a:lnTo>
                      <a:pt x="1133944" y="117449"/>
                    </a:lnTo>
                    <a:lnTo>
                      <a:pt x="1111364" y="101600"/>
                    </a:lnTo>
                    <a:lnTo>
                      <a:pt x="1102144" y="101600"/>
                    </a:lnTo>
                    <a:lnTo>
                      <a:pt x="1093101" y="88900"/>
                    </a:lnTo>
                    <a:lnTo>
                      <a:pt x="1075804" y="88900"/>
                    </a:lnTo>
                    <a:lnTo>
                      <a:pt x="1083360" y="76200"/>
                    </a:lnTo>
                    <a:lnTo>
                      <a:pt x="1029995" y="76200"/>
                    </a:lnTo>
                    <a:lnTo>
                      <a:pt x="1036548" y="88900"/>
                    </a:lnTo>
                    <a:lnTo>
                      <a:pt x="1008329" y="88900"/>
                    </a:lnTo>
                    <a:lnTo>
                      <a:pt x="1000328" y="76200"/>
                    </a:lnTo>
                    <a:lnTo>
                      <a:pt x="982916" y="76200"/>
                    </a:lnTo>
                    <a:lnTo>
                      <a:pt x="981087" y="88900"/>
                    </a:lnTo>
                    <a:lnTo>
                      <a:pt x="974204" y="88900"/>
                    </a:lnTo>
                    <a:lnTo>
                      <a:pt x="963879" y="76200"/>
                    </a:lnTo>
                    <a:lnTo>
                      <a:pt x="875715" y="76200"/>
                    </a:lnTo>
                    <a:lnTo>
                      <a:pt x="868565" y="63500"/>
                    </a:lnTo>
                    <a:lnTo>
                      <a:pt x="824915" y="63500"/>
                    </a:lnTo>
                    <a:lnTo>
                      <a:pt x="827392" y="50800"/>
                    </a:lnTo>
                    <a:lnTo>
                      <a:pt x="811847" y="50800"/>
                    </a:lnTo>
                    <a:lnTo>
                      <a:pt x="811847" y="114300"/>
                    </a:lnTo>
                    <a:lnTo>
                      <a:pt x="810806" y="127000"/>
                    </a:lnTo>
                    <a:lnTo>
                      <a:pt x="794829" y="127000"/>
                    </a:lnTo>
                    <a:lnTo>
                      <a:pt x="794245" y="139700"/>
                    </a:lnTo>
                    <a:lnTo>
                      <a:pt x="768337" y="139700"/>
                    </a:lnTo>
                    <a:lnTo>
                      <a:pt x="756386" y="152400"/>
                    </a:lnTo>
                    <a:lnTo>
                      <a:pt x="745515" y="152400"/>
                    </a:lnTo>
                    <a:lnTo>
                      <a:pt x="739292" y="139700"/>
                    </a:lnTo>
                    <a:lnTo>
                      <a:pt x="713384" y="139700"/>
                    </a:lnTo>
                    <a:lnTo>
                      <a:pt x="705954" y="152400"/>
                    </a:lnTo>
                    <a:lnTo>
                      <a:pt x="697306" y="152400"/>
                    </a:lnTo>
                    <a:lnTo>
                      <a:pt x="697471" y="165100"/>
                    </a:lnTo>
                    <a:lnTo>
                      <a:pt x="668756" y="165100"/>
                    </a:lnTo>
                    <a:lnTo>
                      <a:pt x="664997" y="152400"/>
                    </a:lnTo>
                    <a:lnTo>
                      <a:pt x="670534" y="152400"/>
                    </a:lnTo>
                    <a:lnTo>
                      <a:pt x="676236" y="139700"/>
                    </a:lnTo>
                    <a:lnTo>
                      <a:pt x="638530" y="165100"/>
                    </a:lnTo>
                    <a:lnTo>
                      <a:pt x="620153" y="165100"/>
                    </a:lnTo>
                    <a:lnTo>
                      <a:pt x="602221" y="177800"/>
                    </a:lnTo>
                    <a:lnTo>
                      <a:pt x="637298" y="177800"/>
                    </a:lnTo>
                    <a:lnTo>
                      <a:pt x="638035" y="190500"/>
                    </a:lnTo>
                    <a:lnTo>
                      <a:pt x="633717" y="190500"/>
                    </a:lnTo>
                    <a:lnTo>
                      <a:pt x="631672" y="203200"/>
                    </a:lnTo>
                    <a:lnTo>
                      <a:pt x="630034" y="203200"/>
                    </a:lnTo>
                    <a:lnTo>
                      <a:pt x="624636" y="215900"/>
                    </a:lnTo>
                    <a:lnTo>
                      <a:pt x="587768" y="215900"/>
                    </a:lnTo>
                    <a:lnTo>
                      <a:pt x="593217" y="203200"/>
                    </a:lnTo>
                    <a:lnTo>
                      <a:pt x="590854" y="203200"/>
                    </a:lnTo>
                    <a:lnTo>
                      <a:pt x="586409" y="215900"/>
                    </a:lnTo>
                    <a:lnTo>
                      <a:pt x="581939" y="215900"/>
                    </a:lnTo>
                    <a:lnTo>
                      <a:pt x="577837" y="228600"/>
                    </a:lnTo>
                    <a:lnTo>
                      <a:pt x="569937" y="228600"/>
                    </a:lnTo>
                    <a:lnTo>
                      <a:pt x="562749" y="241300"/>
                    </a:lnTo>
                    <a:lnTo>
                      <a:pt x="553567" y="241300"/>
                    </a:lnTo>
                    <a:lnTo>
                      <a:pt x="543026" y="254000"/>
                    </a:lnTo>
                    <a:lnTo>
                      <a:pt x="531761" y="254000"/>
                    </a:lnTo>
                    <a:lnTo>
                      <a:pt x="525907" y="266700"/>
                    </a:lnTo>
                    <a:lnTo>
                      <a:pt x="508774" y="266700"/>
                    </a:lnTo>
                    <a:lnTo>
                      <a:pt x="501357" y="279400"/>
                    </a:lnTo>
                    <a:lnTo>
                      <a:pt x="478015" y="279400"/>
                    </a:lnTo>
                    <a:lnTo>
                      <a:pt x="477177" y="292100"/>
                    </a:lnTo>
                    <a:lnTo>
                      <a:pt x="480441" y="292100"/>
                    </a:lnTo>
                    <a:lnTo>
                      <a:pt x="482701" y="304800"/>
                    </a:lnTo>
                    <a:lnTo>
                      <a:pt x="477253" y="304800"/>
                    </a:lnTo>
                    <a:lnTo>
                      <a:pt x="469176" y="317500"/>
                    </a:lnTo>
                    <a:lnTo>
                      <a:pt x="460552" y="317500"/>
                    </a:lnTo>
                    <a:lnTo>
                      <a:pt x="453466" y="330200"/>
                    </a:lnTo>
                    <a:lnTo>
                      <a:pt x="455409" y="330200"/>
                    </a:lnTo>
                    <a:lnTo>
                      <a:pt x="454126" y="342900"/>
                    </a:lnTo>
                    <a:lnTo>
                      <a:pt x="453059" y="342900"/>
                    </a:lnTo>
                    <a:lnTo>
                      <a:pt x="455637" y="355600"/>
                    </a:lnTo>
                    <a:lnTo>
                      <a:pt x="444233" y="355600"/>
                    </a:lnTo>
                    <a:lnTo>
                      <a:pt x="438810" y="368300"/>
                    </a:lnTo>
                    <a:lnTo>
                      <a:pt x="440855" y="381000"/>
                    </a:lnTo>
                    <a:lnTo>
                      <a:pt x="445414" y="368300"/>
                    </a:lnTo>
                    <a:lnTo>
                      <a:pt x="451269" y="368300"/>
                    </a:lnTo>
                    <a:lnTo>
                      <a:pt x="457022" y="355600"/>
                    </a:lnTo>
                    <a:lnTo>
                      <a:pt x="472478" y="355600"/>
                    </a:lnTo>
                    <a:lnTo>
                      <a:pt x="468985" y="368300"/>
                    </a:lnTo>
                    <a:lnTo>
                      <a:pt x="471728" y="368300"/>
                    </a:lnTo>
                    <a:lnTo>
                      <a:pt x="476973" y="355600"/>
                    </a:lnTo>
                    <a:lnTo>
                      <a:pt x="479044" y="355600"/>
                    </a:lnTo>
                    <a:lnTo>
                      <a:pt x="479996" y="342900"/>
                    </a:lnTo>
                    <a:lnTo>
                      <a:pt x="481876" y="342900"/>
                    </a:lnTo>
                    <a:lnTo>
                      <a:pt x="488022" y="330200"/>
                    </a:lnTo>
                    <a:lnTo>
                      <a:pt x="494220" y="330200"/>
                    </a:lnTo>
                    <a:lnTo>
                      <a:pt x="497624" y="342900"/>
                    </a:lnTo>
                    <a:lnTo>
                      <a:pt x="487222" y="342900"/>
                    </a:lnTo>
                    <a:lnTo>
                      <a:pt x="485609" y="355600"/>
                    </a:lnTo>
                    <a:lnTo>
                      <a:pt x="485254" y="355600"/>
                    </a:lnTo>
                    <a:lnTo>
                      <a:pt x="478650" y="368300"/>
                    </a:lnTo>
                    <a:lnTo>
                      <a:pt x="479463" y="368300"/>
                    </a:lnTo>
                    <a:lnTo>
                      <a:pt x="474967" y="381000"/>
                    </a:lnTo>
                    <a:lnTo>
                      <a:pt x="469036" y="381000"/>
                    </a:lnTo>
                    <a:lnTo>
                      <a:pt x="463029" y="393700"/>
                    </a:lnTo>
                    <a:lnTo>
                      <a:pt x="456272" y="393700"/>
                    </a:lnTo>
                    <a:lnTo>
                      <a:pt x="454494" y="406400"/>
                    </a:lnTo>
                    <a:lnTo>
                      <a:pt x="443992" y="406400"/>
                    </a:lnTo>
                    <a:lnTo>
                      <a:pt x="444804" y="393700"/>
                    </a:lnTo>
                    <a:lnTo>
                      <a:pt x="448932" y="383006"/>
                    </a:lnTo>
                    <a:lnTo>
                      <a:pt x="435152" y="393700"/>
                    </a:lnTo>
                    <a:lnTo>
                      <a:pt x="434657" y="393700"/>
                    </a:lnTo>
                    <a:lnTo>
                      <a:pt x="431406" y="381000"/>
                    </a:lnTo>
                    <a:lnTo>
                      <a:pt x="428802" y="381000"/>
                    </a:lnTo>
                    <a:lnTo>
                      <a:pt x="430250" y="368300"/>
                    </a:lnTo>
                    <a:lnTo>
                      <a:pt x="423392" y="381000"/>
                    </a:lnTo>
                    <a:lnTo>
                      <a:pt x="416928" y="381000"/>
                    </a:lnTo>
                    <a:lnTo>
                      <a:pt x="411175" y="393700"/>
                    </a:lnTo>
                    <a:lnTo>
                      <a:pt x="392544" y="393700"/>
                    </a:lnTo>
                    <a:lnTo>
                      <a:pt x="381304" y="406400"/>
                    </a:lnTo>
                    <a:lnTo>
                      <a:pt x="372173" y="406400"/>
                    </a:lnTo>
                    <a:lnTo>
                      <a:pt x="383476" y="393700"/>
                    </a:lnTo>
                    <a:lnTo>
                      <a:pt x="399237" y="381000"/>
                    </a:lnTo>
                    <a:lnTo>
                      <a:pt x="412838" y="368300"/>
                    </a:lnTo>
                    <a:lnTo>
                      <a:pt x="425030" y="368300"/>
                    </a:lnTo>
                    <a:lnTo>
                      <a:pt x="433679" y="355600"/>
                    </a:lnTo>
                    <a:lnTo>
                      <a:pt x="442201" y="355600"/>
                    </a:lnTo>
                    <a:lnTo>
                      <a:pt x="441413" y="330200"/>
                    </a:lnTo>
                    <a:lnTo>
                      <a:pt x="435521" y="330200"/>
                    </a:lnTo>
                    <a:lnTo>
                      <a:pt x="429831" y="342900"/>
                    </a:lnTo>
                    <a:lnTo>
                      <a:pt x="425107" y="342900"/>
                    </a:lnTo>
                    <a:lnTo>
                      <a:pt x="420585" y="355600"/>
                    </a:lnTo>
                    <a:lnTo>
                      <a:pt x="416788" y="355600"/>
                    </a:lnTo>
                    <a:lnTo>
                      <a:pt x="414159" y="342900"/>
                    </a:lnTo>
                    <a:lnTo>
                      <a:pt x="404228" y="368300"/>
                    </a:lnTo>
                    <a:lnTo>
                      <a:pt x="404291" y="355600"/>
                    </a:lnTo>
                    <a:lnTo>
                      <a:pt x="404469" y="355600"/>
                    </a:lnTo>
                    <a:lnTo>
                      <a:pt x="404825" y="342900"/>
                    </a:lnTo>
                    <a:lnTo>
                      <a:pt x="405434" y="342900"/>
                    </a:lnTo>
                    <a:lnTo>
                      <a:pt x="406400" y="330200"/>
                    </a:lnTo>
                    <a:lnTo>
                      <a:pt x="408317" y="330200"/>
                    </a:lnTo>
                    <a:lnTo>
                      <a:pt x="412788" y="317500"/>
                    </a:lnTo>
                    <a:lnTo>
                      <a:pt x="405231" y="317500"/>
                    </a:lnTo>
                    <a:lnTo>
                      <a:pt x="398703" y="330200"/>
                    </a:lnTo>
                    <a:lnTo>
                      <a:pt x="393039" y="330200"/>
                    </a:lnTo>
                    <a:lnTo>
                      <a:pt x="388073" y="342900"/>
                    </a:lnTo>
                    <a:lnTo>
                      <a:pt x="383628" y="342900"/>
                    </a:lnTo>
                    <a:lnTo>
                      <a:pt x="379730" y="355600"/>
                    </a:lnTo>
                    <a:lnTo>
                      <a:pt x="376275" y="355600"/>
                    </a:lnTo>
                    <a:lnTo>
                      <a:pt x="373151" y="368300"/>
                    </a:lnTo>
                    <a:lnTo>
                      <a:pt x="366966" y="381000"/>
                    </a:lnTo>
                    <a:lnTo>
                      <a:pt x="360451" y="393700"/>
                    </a:lnTo>
                    <a:lnTo>
                      <a:pt x="352386" y="393700"/>
                    </a:lnTo>
                    <a:lnTo>
                      <a:pt x="341617" y="406400"/>
                    </a:lnTo>
                    <a:lnTo>
                      <a:pt x="343674" y="406400"/>
                    </a:lnTo>
                    <a:lnTo>
                      <a:pt x="336600" y="419100"/>
                    </a:lnTo>
                    <a:lnTo>
                      <a:pt x="329984" y="419100"/>
                    </a:lnTo>
                    <a:lnTo>
                      <a:pt x="323659" y="431800"/>
                    </a:lnTo>
                    <a:lnTo>
                      <a:pt x="317461" y="444500"/>
                    </a:lnTo>
                    <a:lnTo>
                      <a:pt x="311734" y="444500"/>
                    </a:lnTo>
                    <a:lnTo>
                      <a:pt x="306108" y="457200"/>
                    </a:lnTo>
                    <a:lnTo>
                      <a:pt x="295084" y="457200"/>
                    </a:lnTo>
                    <a:lnTo>
                      <a:pt x="284416" y="469900"/>
                    </a:lnTo>
                    <a:lnTo>
                      <a:pt x="264058" y="469900"/>
                    </a:lnTo>
                    <a:lnTo>
                      <a:pt x="264058" y="609600"/>
                    </a:lnTo>
                    <a:lnTo>
                      <a:pt x="262420" y="622300"/>
                    </a:lnTo>
                    <a:lnTo>
                      <a:pt x="256425" y="635000"/>
                    </a:lnTo>
                    <a:lnTo>
                      <a:pt x="244627" y="635000"/>
                    </a:lnTo>
                    <a:lnTo>
                      <a:pt x="248793" y="647700"/>
                    </a:lnTo>
                    <a:lnTo>
                      <a:pt x="250355" y="647700"/>
                    </a:lnTo>
                    <a:lnTo>
                      <a:pt x="250037" y="660400"/>
                    </a:lnTo>
                    <a:lnTo>
                      <a:pt x="248551" y="660400"/>
                    </a:lnTo>
                    <a:lnTo>
                      <a:pt x="247294" y="673100"/>
                    </a:lnTo>
                    <a:lnTo>
                      <a:pt x="245630" y="673100"/>
                    </a:lnTo>
                    <a:lnTo>
                      <a:pt x="244500" y="685800"/>
                    </a:lnTo>
                    <a:lnTo>
                      <a:pt x="243522" y="685800"/>
                    </a:lnTo>
                    <a:lnTo>
                      <a:pt x="243179" y="698500"/>
                    </a:lnTo>
                    <a:lnTo>
                      <a:pt x="244144" y="698500"/>
                    </a:lnTo>
                    <a:lnTo>
                      <a:pt x="235953" y="723900"/>
                    </a:lnTo>
                    <a:lnTo>
                      <a:pt x="226949" y="723900"/>
                    </a:lnTo>
                    <a:lnTo>
                      <a:pt x="219430" y="736600"/>
                    </a:lnTo>
                    <a:lnTo>
                      <a:pt x="215671" y="762000"/>
                    </a:lnTo>
                    <a:lnTo>
                      <a:pt x="227203" y="749300"/>
                    </a:lnTo>
                    <a:lnTo>
                      <a:pt x="226098" y="762000"/>
                    </a:lnTo>
                    <a:lnTo>
                      <a:pt x="225285" y="762000"/>
                    </a:lnTo>
                    <a:lnTo>
                      <a:pt x="224497" y="774700"/>
                    </a:lnTo>
                    <a:lnTo>
                      <a:pt x="223443" y="787400"/>
                    </a:lnTo>
                    <a:lnTo>
                      <a:pt x="221957" y="787400"/>
                    </a:lnTo>
                    <a:lnTo>
                      <a:pt x="220103" y="800100"/>
                    </a:lnTo>
                    <a:lnTo>
                      <a:pt x="217754" y="812800"/>
                    </a:lnTo>
                    <a:lnTo>
                      <a:pt x="214769" y="825500"/>
                    </a:lnTo>
                    <a:lnTo>
                      <a:pt x="212051" y="825500"/>
                    </a:lnTo>
                    <a:lnTo>
                      <a:pt x="212051" y="1054100"/>
                    </a:lnTo>
                    <a:lnTo>
                      <a:pt x="210718" y="1054100"/>
                    </a:lnTo>
                    <a:lnTo>
                      <a:pt x="205524" y="1066800"/>
                    </a:lnTo>
                    <a:lnTo>
                      <a:pt x="202438" y="1054100"/>
                    </a:lnTo>
                    <a:lnTo>
                      <a:pt x="194576" y="1041400"/>
                    </a:lnTo>
                    <a:lnTo>
                      <a:pt x="194233" y="1040574"/>
                    </a:lnTo>
                    <a:lnTo>
                      <a:pt x="194233" y="1155700"/>
                    </a:lnTo>
                    <a:lnTo>
                      <a:pt x="192913" y="1168400"/>
                    </a:lnTo>
                    <a:lnTo>
                      <a:pt x="192570" y="1168400"/>
                    </a:lnTo>
                    <a:lnTo>
                      <a:pt x="192570" y="1219200"/>
                    </a:lnTo>
                    <a:lnTo>
                      <a:pt x="192252" y="1219200"/>
                    </a:lnTo>
                    <a:lnTo>
                      <a:pt x="191414" y="1206500"/>
                    </a:lnTo>
                    <a:lnTo>
                      <a:pt x="192252" y="1206500"/>
                    </a:lnTo>
                    <a:lnTo>
                      <a:pt x="192570" y="1219200"/>
                    </a:lnTo>
                    <a:lnTo>
                      <a:pt x="192570" y="1168400"/>
                    </a:lnTo>
                    <a:lnTo>
                      <a:pt x="184429" y="1168400"/>
                    </a:lnTo>
                    <a:lnTo>
                      <a:pt x="184061" y="1155700"/>
                    </a:lnTo>
                    <a:lnTo>
                      <a:pt x="194233" y="1155700"/>
                    </a:lnTo>
                    <a:lnTo>
                      <a:pt x="194233" y="1040574"/>
                    </a:lnTo>
                    <a:lnTo>
                      <a:pt x="189357" y="1028700"/>
                    </a:lnTo>
                    <a:lnTo>
                      <a:pt x="194208" y="1016000"/>
                    </a:lnTo>
                    <a:lnTo>
                      <a:pt x="185940" y="1016000"/>
                    </a:lnTo>
                    <a:lnTo>
                      <a:pt x="182994" y="1028700"/>
                    </a:lnTo>
                    <a:lnTo>
                      <a:pt x="176136" y="1028700"/>
                    </a:lnTo>
                    <a:lnTo>
                      <a:pt x="175869" y="1003300"/>
                    </a:lnTo>
                    <a:lnTo>
                      <a:pt x="176479" y="1003300"/>
                    </a:lnTo>
                    <a:lnTo>
                      <a:pt x="177761" y="990600"/>
                    </a:lnTo>
                    <a:lnTo>
                      <a:pt x="181152" y="990600"/>
                    </a:lnTo>
                    <a:lnTo>
                      <a:pt x="189204" y="1003300"/>
                    </a:lnTo>
                    <a:lnTo>
                      <a:pt x="195148" y="1016000"/>
                    </a:lnTo>
                    <a:lnTo>
                      <a:pt x="200875" y="1016000"/>
                    </a:lnTo>
                    <a:lnTo>
                      <a:pt x="208254" y="1028700"/>
                    </a:lnTo>
                    <a:lnTo>
                      <a:pt x="210807" y="1041400"/>
                    </a:lnTo>
                    <a:lnTo>
                      <a:pt x="212051" y="1054100"/>
                    </a:lnTo>
                    <a:lnTo>
                      <a:pt x="212051" y="825500"/>
                    </a:lnTo>
                    <a:lnTo>
                      <a:pt x="210388" y="825500"/>
                    </a:lnTo>
                    <a:lnTo>
                      <a:pt x="212077" y="812800"/>
                    </a:lnTo>
                    <a:lnTo>
                      <a:pt x="215138" y="800100"/>
                    </a:lnTo>
                    <a:lnTo>
                      <a:pt x="214845" y="800100"/>
                    </a:lnTo>
                    <a:lnTo>
                      <a:pt x="201129" y="812800"/>
                    </a:lnTo>
                    <a:lnTo>
                      <a:pt x="200482" y="800100"/>
                    </a:lnTo>
                    <a:lnTo>
                      <a:pt x="199326" y="800100"/>
                    </a:lnTo>
                    <a:lnTo>
                      <a:pt x="200113" y="787400"/>
                    </a:lnTo>
                    <a:lnTo>
                      <a:pt x="194652" y="787400"/>
                    </a:lnTo>
                    <a:lnTo>
                      <a:pt x="194005" y="800100"/>
                    </a:lnTo>
                    <a:lnTo>
                      <a:pt x="191909" y="787400"/>
                    </a:lnTo>
                    <a:lnTo>
                      <a:pt x="190728" y="787400"/>
                    </a:lnTo>
                    <a:lnTo>
                      <a:pt x="190728" y="825500"/>
                    </a:lnTo>
                    <a:lnTo>
                      <a:pt x="188582" y="838200"/>
                    </a:lnTo>
                    <a:lnTo>
                      <a:pt x="182283" y="838200"/>
                    </a:lnTo>
                    <a:lnTo>
                      <a:pt x="182359" y="825500"/>
                    </a:lnTo>
                    <a:lnTo>
                      <a:pt x="182841" y="825500"/>
                    </a:lnTo>
                    <a:lnTo>
                      <a:pt x="183095" y="812800"/>
                    </a:lnTo>
                    <a:lnTo>
                      <a:pt x="186715" y="812800"/>
                    </a:lnTo>
                    <a:lnTo>
                      <a:pt x="189687" y="825500"/>
                    </a:lnTo>
                    <a:lnTo>
                      <a:pt x="190728" y="825500"/>
                    </a:lnTo>
                    <a:lnTo>
                      <a:pt x="190728" y="787400"/>
                    </a:lnTo>
                    <a:lnTo>
                      <a:pt x="184683" y="787400"/>
                    </a:lnTo>
                    <a:lnTo>
                      <a:pt x="185839" y="774700"/>
                    </a:lnTo>
                    <a:lnTo>
                      <a:pt x="188988" y="762000"/>
                    </a:lnTo>
                    <a:lnTo>
                      <a:pt x="192074" y="762000"/>
                    </a:lnTo>
                    <a:lnTo>
                      <a:pt x="196278" y="749300"/>
                    </a:lnTo>
                    <a:lnTo>
                      <a:pt x="206336" y="749300"/>
                    </a:lnTo>
                    <a:lnTo>
                      <a:pt x="205041" y="762000"/>
                    </a:lnTo>
                    <a:lnTo>
                      <a:pt x="205752" y="762000"/>
                    </a:lnTo>
                    <a:lnTo>
                      <a:pt x="210261" y="749300"/>
                    </a:lnTo>
                    <a:lnTo>
                      <a:pt x="212826" y="736600"/>
                    </a:lnTo>
                    <a:lnTo>
                      <a:pt x="213868" y="736600"/>
                    </a:lnTo>
                    <a:lnTo>
                      <a:pt x="213779" y="723900"/>
                    </a:lnTo>
                    <a:lnTo>
                      <a:pt x="208991" y="736600"/>
                    </a:lnTo>
                    <a:lnTo>
                      <a:pt x="193586" y="736600"/>
                    </a:lnTo>
                    <a:lnTo>
                      <a:pt x="194208" y="723900"/>
                    </a:lnTo>
                    <a:lnTo>
                      <a:pt x="195224" y="723900"/>
                    </a:lnTo>
                    <a:lnTo>
                      <a:pt x="196469" y="711200"/>
                    </a:lnTo>
                    <a:lnTo>
                      <a:pt x="198501" y="698500"/>
                    </a:lnTo>
                    <a:lnTo>
                      <a:pt x="200533" y="698500"/>
                    </a:lnTo>
                    <a:lnTo>
                      <a:pt x="200456" y="685800"/>
                    </a:lnTo>
                    <a:lnTo>
                      <a:pt x="207975" y="685800"/>
                    </a:lnTo>
                    <a:lnTo>
                      <a:pt x="216319" y="673100"/>
                    </a:lnTo>
                    <a:lnTo>
                      <a:pt x="228701" y="673100"/>
                    </a:lnTo>
                    <a:lnTo>
                      <a:pt x="229552" y="660400"/>
                    </a:lnTo>
                    <a:lnTo>
                      <a:pt x="231533" y="660400"/>
                    </a:lnTo>
                    <a:lnTo>
                      <a:pt x="232638" y="647700"/>
                    </a:lnTo>
                    <a:lnTo>
                      <a:pt x="230886" y="635000"/>
                    </a:lnTo>
                    <a:lnTo>
                      <a:pt x="228473" y="647700"/>
                    </a:lnTo>
                    <a:lnTo>
                      <a:pt x="214045" y="647700"/>
                    </a:lnTo>
                    <a:lnTo>
                      <a:pt x="212699" y="660400"/>
                    </a:lnTo>
                    <a:lnTo>
                      <a:pt x="205282" y="660400"/>
                    </a:lnTo>
                    <a:lnTo>
                      <a:pt x="206883" y="647700"/>
                    </a:lnTo>
                    <a:lnTo>
                      <a:pt x="213956" y="635000"/>
                    </a:lnTo>
                    <a:lnTo>
                      <a:pt x="223024" y="622300"/>
                    </a:lnTo>
                    <a:lnTo>
                      <a:pt x="222478" y="635000"/>
                    </a:lnTo>
                    <a:lnTo>
                      <a:pt x="229781" y="622300"/>
                    </a:lnTo>
                    <a:lnTo>
                      <a:pt x="233070" y="635000"/>
                    </a:lnTo>
                    <a:lnTo>
                      <a:pt x="232575" y="609600"/>
                    </a:lnTo>
                    <a:lnTo>
                      <a:pt x="227545" y="609600"/>
                    </a:lnTo>
                    <a:lnTo>
                      <a:pt x="220065" y="622300"/>
                    </a:lnTo>
                    <a:lnTo>
                      <a:pt x="212217" y="622300"/>
                    </a:lnTo>
                    <a:lnTo>
                      <a:pt x="214274" y="596900"/>
                    </a:lnTo>
                    <a:lnTo>
                      <a:pt x="214871" y="596900"/>
                    </a:lnTo>
                    <a:lnTo>
                      <a:pt x="216827" y="584200"/>
                    </a:lnTo>
                    <a:lnTo>
                      <a:pt x="220738" y="571500"/>
                    </a:lnTo>
                    <a:lnTo>
                      <a:pt x="237286" y="571500"/>
                    </a:lnTo>
                    <a:lnTo>
                      <a:pt x="235369" y="584200"/>
                    </a:lnTo>
                    <a:lnTo>
                      <a:pt x="248818" y="571500"/>
                    </a:lnTo>
                    <a:lnTo>
                      <a:pt x="242912" y="596900"/>
                    </a:lnTo>
                    <a:lnTo>
                      <a:pt x="250113" y="584200"/>
                    </a:lnTo>
                    <a:lnTo>
                      <a:pt x="253898" y="571500"/>
                    </a:lnTo>
                    <a:lnTo>
                      <a:pt x="256286" y="571500"/>
                    </a:lnTo>
                    <a:lnTo>
                      <a:pt x="259346" y="558800"/>
                    </a:lnTo>
                    <a:lnTo>
                      <a:pt x="263525" y="558800"/>
                    </a:lnTo>
                    <a:lnTo>
                      <a:pt x="262483" y="571500"/>
                    </a:lnTo>
                    <a:lnTo>
                      <a:pt x="261543" y="584200"/>
                    </a:lnTo>
                    <a:lnTo>
                      <a:pt x="261137" y="596900"/>
                    </a:lnTo>
                    <a:lnTo>
                      <a:pt x="261785" y="596900"/>
                    </a:lnTo>
                    <a:lnTo>
                      <a:pt x="264058" y="609600"/>
                    </a:lnTo>
                    <a:lnTo>
                      <a:pt x="264058" y="469900"/>
                    </a:lnTo>
                    <a:lnTo>
                      <a:pt x="256197" y="469900"/>
                    </a:lnTo>
                    <a:lnTo>
                      <a:pt x="259232" y="457200"/>
                    </a:lnTo>
                    <a:lnTo>
                      <a:pt x="262216" y="444500"/>
                    </a:lnTo>
                    <a:lnTo>
                      <a:pt x="275183" y="444500"/>
                    </a:lnTo>
                    <a:lnTo>
                      <a:pt x="285140" y="431800"/>
                    </a:lnTo>
                    <a:lnTo>
                      <a:pt x="293128" y="419100"/>
                    </a:lnTo>
                    <a:lnTo>
                      <a:pt x="299935" y="393700"/>
                    </a:lnTo>
                    <a:lnTo>
                      <a:pt x="306336" y="381000"/>
                    </a:lnTo>
                    <a:lnTo>
                      <a:pt x="309791" y="368300"/>
                    </a:lnTo>
                    <a:lnTo>
                      <a:pt x="313385" y="368300"/>
                    </a:lnTo>
                    <a:lnTo>
                      <a:pt x="317246" y="355600"/>
                    </a:lnTo>
                    <a:lnTo>
                      <a:pt x="321500" y="355600"/>
                    </a:lnTo>
                    <a:lnTo>
                      <a:pt x="326478" y="342900"/>
                    </a:lnTo>
                    <a:lnTo>
                      <a:pt x="331990" y="330200"/>
                    </a:lnTo>
                    <a:lnTo>
                      <a:pt x="338162" y="330200"/>
                    </a:lnTo>
                    <a:lnTo>
                      <a:pt x="345135" y="317500"/>
                    </a:lnTo>
                    <a:lnTo>
                      <a:pt x="343750" y="330200"/>
                    </a:lnTo>
                    <a:lnTo>
                      <a:pt x="339115" y="330200"/>
                    </a:lnTo>
                    <a:lnTo>
                      <a:pt x="335089" y="342900"/>
                    </a:lnTo>
                    <a:lnTo>
                      <a:pt x="335572" y="342900"/>
                    </a:lnTo>
                    <a:lnTo>
                      <a:pt x="345363" y="330200"/>
                    </a:lnTo>
                    <a:lnTo>
                      <a:pt x="347865" y="317500"/>
                    </a:lnTo>
                    <a:lnTo>
                      <a:pt x="352132" y="304800"/>
                    </a:lnTo>
                    <a:lnTo>
                      <a:pt x="367258" y="292100"/>
                    </a:lnTo>
                    <a:lnTo>
                      <a:pt x="358381" y="304800"/>
                    </a:lnTo>
                    <a:lnTo>
                      <a:pt x="365302" y="304800"/>
                    </a:lnTo>
                    <a:lnTo>
                      <a:pt x="373646" y="292100"/>
                    </a:lnTo>
                    <a:lnTo>
                      <a:pt x="369074" y="304800"/>
                    </a:lnTo>
                    <a:lnTo>
                      <a:pt x="374510" y="304800"/>
                    </a:lnTo>
                    <a:lnTo>
                      <a:pt x="380860" y="292100"/>
                    </a:lnTo>
                    <a:lnTo>
                      <a:pt x="387870" y="279400"/>
                    </a:lnTo>
                    <a:lnTo>
                      <a:pt x="395249" y="279400"/>
                    </a:lnTo>
                    <a:lnTo>
                      <a:pt x="403174" y="266700"/>
                    </a:lnTo>
                    <a:lnTo>
                      <a:pt x="411403" y="266700"/>
                    </a:lnTo>
                    <a:lnTo>
                      <a:pt x="419811" y="254000"/>
                    </a:lnTo>
                    <a:lnTo>
                      <a:pt x="428231" y="254000"/>
                    </a:lnTo>
                    <a:lnTo>
                      <a:pt x="436854" y="241300"/>
                    </a:lnTo>
                    <a:lnTo>
                      <a:pt x="445249" y="241300"/>
                    </a:lnTo>
                    <a:lnTo>
                      <a:pt x="453402" y="228600"/>
                    </a:lnTo>
                    <a:lnTo>
                      <a:pt x="468934" y="228600"/>
                    </a:lnTo>
                    <a:lnTo>
                      <a:pt x="475970" y="215900"/>
                    </a:lnTo>
                    <a:lnTo>
                      <a:pt x="488264" y="215900"/>
                    </a:lnTo>
                    <a:lnTo>
                      <a:pt x="484505" y="203200"/>
                    </a:lnTo>
                    <a:lnTo>
                      <a:pt x="487654" y="203200"/>
                    </a:lnTo>
                    <a:lnTo>
                      <a:pt x="492975" y="190500"/>
                    </a:lnTo>
                    <a:lnTo>
                      <a:pt x="505193" y="190500"/>
                    </a:lnTo>
                    <a:lnTo>
                      <a:pt x="498665" y="203200"/>
                    </a:lnTo>
                    <a:lnTo>
                      <a:pt x="511086" y="190500"/>
                    </a:lnTo>
                    <a:lnTo>
                      <a:pt x="519544" y="203200"/>
                    </a:lnTo>
                    <a:lnTo>
                      <a:pt x="526948" y="203200"/>
                    </a:lnTo>
                    <a:lnTo>
                      <a:pt x="518947" y="215900"/>
                    </a:lnTo>
                    <a:lnTo>
                      <a:pt x="511009" y="215900"/>
                    </a:lnTo>
                    <a:lnTo>
                      <a:pt x="503123" y="228600"/>
                    </a:lnTo>
                    <a:lnTo>
                      <a:pt x="525843" y="228600"/>
                    </a:lnTo>
                    <a:lnTo>
                      <a:pt x="529793" y="215900"/>
                    </a:lnTo>
                    <a:lnTo>
                      <a:pt x="538238" y="215900"/>
                    </a:lnTo>
                    <a:lnTo>
                      <a:pt x="542048" y="203200"/>
                    </a:lnTo>
                    <a:lnTo>
                      <a:pt x="537845" y="203200"/>
                    </a:lnTo>
                    <a:lnTo>
                      <a:pt x="541553" y="190500"/>
                    </a:lnTo>
                    <a:lnTo>
                      <a:pt x="545693" y="190500"/>
                    </a:lnTo>
                    <a:lnTo>
                      <a:pt x="550862" y="177800"/>
                    </a:lnTo>
                    <a:lnTo>
                      <a:pt x="554939" y="177800"/>
                    </a:lnTo>
                    <a:lnTo>
                      <a:pt x="559333" y="165100"/>
                    </a:lnTo>
                    <a:lnTo>
                      <a:pt x="564083" y="165100"/>
                    </a:lnTo>
                    <a:lnTo>
                      <a:pt x="569188" y="152400"/>
                    </a:lnTo>
                    <a:lnTo>
                      <a:pt x="569061" y="165100"/>
                    </a:lnTo>
                    <a:lnTo>
                      <a:pt x="578612" y="152400"/>
                    </a:lnTo>
                    <a:lnTo>
                      <a:pt x="588276" y="152400"/>
                    </a:lnTo>
                    <a:lnTo>
                      <a:pt x="598017" y="139700"/>
                    </a:lnTo>
                    <a:lnTo>
                      <a:pt x="615086" y="139700"/>
                    </a:lnTo>
                    <a:lnTo>
                      <a:pt x="625690" y="127000"/>
                    </a:lnTo>
                    <a:lnTo>
                      <a:pt x="628421" y="139700"/>
                    </a:lnTo>
                    <a:lnTo>
                      <a:pt x="662876" y="139700"/>
                    </a:lnTo>
                    <a:lnTo>
                      <a:pt x="673493" y="127000"/>
                    </a:lnTo>
                    <a:lnTo>
                      <a:pt x="697445" y="127000"/>
                    </a:lnTo>
                    <a:lnTo>
                      <a:pt x="710323" y="114300"/>
                    </a:lnTo>
                    <a:lnTo>
                      <a:pt x="723531" y="114300"/>
                    </a:lnTo>
                    <a:lnTo>
                      <a:pt x="719213" y="127000"/>
                    </a:lnTo>
                    <a:lnTo>
                      <a:pt x="736612" y="114300"/>
                    </a:lnTo>
                    <a:lnTo>
                      <a:pt x="811847" y="114300"/>
                    </a:lnTo>
                    <a:lnTo>
                      <a:pt x="811847" y="50800"/>
                    </a:lnTo>
                    <a:lnTo>
                      <a:pt x="783488" y="50800"/>
                    </a:lnTo>
                    <a:lnTo>
                      <a:pt x="766546" y="50800"/>
                    </a:lnTo>
                    <a:lnTo>
                      <a:pt x="748220" y="50800"/>
                    </a:lnTo>
                    <a:lnTo>
                      <a:pt x="740003" y="50800"/>
                    </a:lnTo>
                    <a:lnTo>
                      <a:pt x="720077" y="50800"/>
                    </a:lnTo>
                    <a:lnTo>
                      <a:pt x="723353" y="63500"/>
                    </a:lnTo>
                    <a:lnTo>
                      <a:pt x="706970" y="50800"/>
                    </a:lnTo>
                    <a:lnTo>
                      <a:pt x="689571" y="50800"/>
                    </a:lnTo>
                    <a:lnTo>
                      <a:pt x="682129" y="63500"/>
                    </a:lnTo>
                    <a:lnTo>
                      <a:pt x="655269" y="63500"/>
                    </a:lnTo>
                    <a:lnTo>
                      <a:pt x="649084" y="50800"/>
                    </a:lnTo>
                    <a:lnTo>
                      <a:pt x="665543" y="50800"/>
                    </a:lnTo>
                    <a:lnTo>
                      <a:pt x="673404" y="38100"/>
                    </a:lnTo>
                    <a:lnTo>
                      <a:pt x="671525" y="38100"/>
                    </a:lnTo>
                    <a:lnTo>
                      <a:pt x="668274" y="25400"/>
                    </a:lnTo>
                    <a:lnTo>
                      <a:pt x="669569" y="25400"/>
                    </a:lnTo>
                    <a:lnTo>
                      <a:pt x="674560" y="12700"/>
                    </a:lnTo>
                    <a:lnTo>
                      <a:pt x="659345" y="12700"/>
                    </a:lnTo>
                    <a:lnTo>
                      <a:pt x="650697" y="25400"/>
                    </a:lnTo>
                    <a:lnTo>
                      <a:pt x="651827" y="25400"/>
                    </a:lnTo>
                    <a:lnTo>
                      <a:pt x="659549" y="38100"/>
                    </a:lnTo>
                    <a:lnTo>
                      <a:pt x="641413" y="38100"/>
                    </a:lnTo>
                    <a:lnTo>
                      <a:pt x="641413" y="50800"/>
                    </a:lnTo>
                    <a:lnTo>
                      <a:pt x="626986" y="63500"/>
                    </a:lnTo>
                    <a:lnTo>
                      <a:pt x="619899" y="63500"/>
                    </a:lnTo>
                    <a:lnTo>
                      <a:pt x="628929" y="50800"/>
                    </a:lnTo>
                    <a:lnTo>
                      <a:pt x="641413" y="50800"/>
                    </a:lnTo>
                    <a:lnTo>
                      <a:pt x="641413" y="38100"/>
                    </a:lnTo>
                    <a:lnTo>
                      <a:pt x="631558" y="38100"/>
                    </a:lnTo>
                    <a:lnTo>
                      <a:pt x="623798" y="50800"/>
                    </a:lnTo>
                    <a:lnTo>
                      <a:pt x="614311" y="50800"/>
                    </a:lnTo>
                    <a:lnTo>
                      <a:pt x="608990" y="63500"/>
                    </a:lnTo>
                    <a:lnTo>
                      <a:pt x="618858" y="63500"/>
                    </a:lnTo>
                    <a:lnTo>
                      <a:pt x="608787" y="76200"/>
                    </a:lnTo>
                    <a:lnTo>
                      <a:pt x="570496" y="76200"/>
                    </a:lnTo>
                    <a:lnTo>
                      <a:pt x="563638" y="88900"/>
                    </a:lnTo>
                    <a:lnTo>
                      <a:pt x="543153" y="88900"/>
                    </a:lnTo>
                    <a:lnTo>
                      <a:pt x="536676" y="101600"/>
                    </a:lnTo>
                    <a:lnTo>
                      <a:pt x="524217" y="101600"/>
                    </a:lnTo>
                    <a:lnTo>
                      <a:pt x="518299" y="114300"/>
                    </a:lnTo>
                    <a:lnTo>
                      <a:pt x="493318" y="114300"/>
                    </a:lnTo>
                    <a:lnTo>
                      <a:pt x="495223" y="101600"/>
                    </a:lnTo>
                    <a:lnTo>
                      <a:pt x="494131" y="101600"/>
                    </a:lnTo>
                    <a:lnTo>
                      <a:pt x="493204" y="114300"/>
                    </a:lnTo>
                    <a:lnTo>
                      <a:pt x="466598" y="114300"/>
                    </a:lnTo>
                    <a:lnTo>
                      <a:pt x="461391" y="127000"/>
                    </a:lnTo>
                    <a:lnTo>
                      <a:pt x="458406" y="127000"/>
                    </a:lnTo>
                    <a:lnTo>
                      <a:pt x="458470" y="121031"/>
                    </a:lnTo>
                    <a:lnTo>
                      <a:pt x="454723" y="127000"/>
                    </a:lnTo>
                    <a:lnTo>
                      <a:pt x="446798" y="127000"/>
                    </a:lnTo>
                    <a:lnTo>
                      <a:pt x="439089" y="139700"/>
                    </a:lnTo>
                    <a:lnTo>
                      <a:pt x="431749" y="152400"/>
                    </a:lnTo>
                    <a:lnTo>
                      <a:pt x="428840" y="152400"/>
                    </a:lnTo>
                    <a:lnTo>
                      <a:pt x="435521" y="139700"/>
                    </a:lnTo>
                    <a:lnTo>
                      <a:pt x="424878" y="139700"/>
                    </a:lnTo>
                    <a:lnTo>
                      <a:pt x="418426" y="152400"/>
                    </a:lnTo>
                    <a:lnTo>
                      <a:pt x="411708" y="152400"/>
                    </a:lnTo>
                    <a:lnTo>
                      <a:pt x="404431" y="165100"/>
                    </a:lnTo>
                    <a:lnTo>
                      <a:pt x="396671" y="165100"/>
                    </a:lnTo>
                    <a:lnTo>
                      <a:pt x="380644" y="190500"/>
                    </a:lnTo>
                    <a:lnTo>
                      <a:pt x="373227" y="190500"/>
                    </a:lnTo>
                    <a:lnTo>
                      <a:pt x="366725" y="203200"/>
                    </a:lnTo>
                    <a:lnTo>
                      <a:pt x="361429" y="215900"/>
                    </a:lnTo>
                    <a:lnTo>
                      <a:pt x="373621" y="215900"/>
                    </a:lnTo>
                    <a:lnTo>
                      <a:pt x="370217" y="228600"/>
                    </a:lnTo>
                    <a:lnTo>
                      <a:pt x="360972" y="241300"/>
                    </a:lnTo>
                    <a:lnTo>
                      <a:pt x="359473" y="254000"/>
                    </a:lnTo>
                    <a:lnTo>
                      <a:pt x="349313" y="254000"/>
                    </a:lnTo>
                    <a:lnTo>
                      <a:pt x="339915" y="241300"/>
                    </a:lnTo>
                    <a:lnTo>
                      <a:pt x="336080" y="228600"/>
                    </a:lnTo>
                    <a:lnTo>
                      <a:pt x="342569" y="215900"/>
                    </a:lnTo>
                    <a:lnTo>
                      <a:pt x="345198" y="212293"/>
                    </a:lnTo>
                    <a:lnTo>
                      <a:pt x="346964" y="203200"/>
                    </a:lnTo>
                    <a:lnTo>
                      <a:pt x="334098" y="203200"/>
                    </a:lnTo>
                    <a:lnTo>
                      <a:pt x="327329" y="215900"/>
                    </a:lnTo>
                    <a:lnTo>
                      <a:pt x="316763" y="215900"/>
                    </a:lnTo>
                    <a:lnTo>
                      <a:pt x="317373" y="203200"/>
                    </a:lnTo>
                    <a:lnTo>
                      <a:pt x="322224" y="190500"/>
                    </a:lnTo>
                    <a:lnTo>
                      <a:pt x="333984" y="190500"/>
                    </a:lnTo>
                    <a:lnTo>
                      <a:pt x="347256" y="177800"/>
                    </a:lnTo>
                    <a:lnTo>
                      <a:pt x="366369" y="177800"/>
                    </a:lnTo>
                    <a:lnTo>
                      <a:pt x="358546" y="190500"/>
                    </a:lnTo>
                    <a:lnTo>
                      <a:pt x="352336" y="203200"/>
                    </a:lnTo>
                    <a:lnTo>
                      <a:pt x="360476" y="203200"/>
                    </a:lnTo>
                    <a:lnTo>
                      <a:pt x="369303" y="190500"/>
                    </a:lnTo>
                    <a:lnTo>
                      <a:pt x="379006" y="177800"/>
                    </a:lnTo>
                    <a:lnTo>
                      <a:pt x="371221" y="177800"/>
                    </a:lnTo>
                    <a:lnTo>
                      <a:pt x="378244" y="165100"/>
                    </a:lnTo>
                    <a:lnTo>
                      <a:pt x="382955" y="165100"/>
                    </a:lnTo>
                    <a:lnTo>
                      <a:pt x="387794" y="152400"/>
                    </a:lnTo>
                    <a:lnTo>
                      <a:pt x="397675" y="152400"/>
                    </a:lnTo>
                    <a:lnTo>
                      <a:pt x="402844" y="139700"/>
                    </a:lnTo>
                    <a:lnTo>
                      <a:pt x="405650" y="139700"/>
                    </a:lnTo>
                    <a:lnTo>
                      <a:pt x="403364" y="152400"/>
                    </a:lnTo>
                    <a:lnTo>
                      <a:pt x="409460" y="139700"/>
                    </a:lnTo>
                    <a:lnTo>
                      <a:pt x="409232" y="139700"/>
                    </a:lnTo>
                    <a:lnTo>
                      <a:pt x="410260" y="127000"/>
                    </a:lnTo>
                    <a:lnTo>
                      <a:pt x="398145" y="127000"/>
                    </a:lnTo>
                    <a:lnTo>
                      <a:pt x="391363" y="139700"/>
                    </a:lnTo>
                    <a:lnTo>
                      <a:pt x="383692" y="139700"/>
                    </a:lnTo>
                    <a:lnTo>
                      <a:pt x="375158" y="152400"/>
                    </a:lnTo>
                    <a:lnTo>
                      <a:pt x="374535" y="139700"/>
                    </a:lnTo>
                    <a:lnTo>
                      <a:pt x="353390" y="152400"/>
                    </a:lnTo>
                    <a:lnTo>
                      <a:pt x="332295" y="177800"/>
                    </a:lnTo>
                    <a:lnTo>
                      <a:pt x="312724" y="190500"/>
                    </a:lnTo>
                    <a:lnTo>
                      <a:pt x="296164" y="215900"/>
                    </a:lnTo>
                    <a:lnTo>
                      <a:pt x="301980" y="228600"/>
                    </a:lnTo>
                    <a:lnTo>
                      <a:pt x="305485" y="241300"/>
                    </a:lnTo>
                    <a:lnTo>
                      <a:pt x="308673" y="266700"/>
                    </a:lnTo>
                    <a:lnTo>
                      <a:pt x="313524" y="279400"/>
                    </a:lnTo>
                    <a:lnTo>
                      <a:pt x="248208" y="355600"/>
                    </a:lnTo>
                    <a:lnTo>
                      <a:pt x="227571" y="391795"/>
                    </a:lnTo>
                    <a:lnTo>
                      <a:pt x="229196" y="393700"/>
                    </a:lnTo>
                    <a:lnTo>
                      <a:pt x="236601" y="393700"/>
                    </a:lnTo>
                    <a:lnTo>
                      <a:pt x="228257" y="406400"/>
                    </a:lnTo>
                    <a:lnTo>
                      <a:pt x="220700" y="419100"/>
                    </a:lnTo>
                    <a:lnTo>
                      <a:pt x="206921" y="419100"/>
                    </a:lnTo>
                    <a:lnTo>
                      <a:pt x="207251" y="431800"/>
                    </a:lnTo>
                    <a:lnTo>
                      <a:pt x="206679" y="444500"/>
                    </a:lnTo>
                    <a:lnTo>
                      <a:pt x="205714" y="444500"/>
                    </a:lnTo>
                    <a:lnTo>
                      <a:pt x="204800" y="457200"/>
                    </a:lnTo>
                    <a:lnTo>
                      <a:pt x="204012" y="469900"/>
                    </a:lnTo>
                    <a:lnTo>
                      <a:pt x="204876" y="482600"/>
                    </a:lnTo>
                    <a:lnTo>
                      <a:pt x="209600" y="482600"/>
                    </a:lnTo>
                    <a:lnTo>
                      <a:pt x="195757" y="495300"/>
                    </a:lnTo>
                    <a:lnTo>
                      <a:pt x="181394" y="508000"/>
                    </a:lnTo>
                    <a:lnTo>
                      <a:pt x="177787" y="511149"/>
                    </a:lnTo>
                    <a:lnTo>
                      <a:pt x="177787" y="812800"/>
                    </a:lnTo>
                    <a:lnTo>
                      <a:pt x="177165" y="817219"/>
                    </a:lnTo>
                    <a:lnTo>
                      <a:pt x="177342" y="812800"/>
                    </a:lnTo>
                    <a:lnTo>
                      <a:pt x="177787" y="812800"/>
                    </a:lnTo>
                    <a:lnTo>
                      <a:pt x="177787" y="511149"/>
                    </a:lnTo>
                    <a:lnTo>
                      <a:pt x="166814" y="520700"/>
                    </a:lnTo>
                    <a:lnTo>
                      <a:pt x="152273" y="558800"/>
                    </a:lnTo>
                    <a:lnTo>
                      <a:pt x="155168" y="558800"/>
                    </a:lnTo>
                    <a:lnTo>
                      <a:pt x="165633" y="571500"/>
                    </a:lnTo>
                    <a:lnTo>
                      <a:pt x="160896" y="571500"/>
                    </a:lnTo>
                    <a:lnTo>
                      <a:pt x="156641" y="584200"/>
                    </a:lnTo>
                    <a:lnTo>
                      <a:pt x="146367" y="584200"/>
                    </a:lnTo>
                    <a:lnTo>
                      <a:pt x="145821" y="571500"/>
                    </a:lnTo>
                    <a:lnTo>
                      <a:pt x="147637" y="558800"/>
                    </a:lnTo>
                    <a:lnTo>
                      <a:pt x="140614" y="584200"/>
                    </a:lnTo>
                    <a:lnTo>
                      <a:pt x="133756" y="596900"/>
                    </a:lnTo>
                    <a:lnTo>
                      <a:pt x="127177" y="609600"/>
                    </a:lnTo>
                    <a:lnTo>
                      <a:pt x="121031" y="622300"/>
                    </a:lnTo>
                    <a:lnTo>
                      <a:pt x="117856" y="622300"/>
                    </a:lnTo>
                    <a:lnTo>
                      <a:pt x="116586" y="647700"/>
                    </a:lnTo>
                    <a:lnTo>
                      <a:pt x="119380" y="635000"/>
                    </a:lnTo>
                    <a:lnTo>
                      <a:pt x="124358" y="622300"/>
                    </a:lnTo>
                    <a:lnTo>
                      <a:pt x="137185" y="622300"/>
                    </a:lnTo>
                    <a:lnTo>
                      <a:pt x="133858" y="647700"/>
                    </a:lnTo>
                    <a:lnTo>
                      <a:pt x="128765" y="660400"/>
                    </a:lnTo>
                    <a:lnTo>
                      <a:pt x="125310" y="673100"/>
                    </a:lnTo>
                    <a:lnTo>
                      <a:pt x="126936" y="698500"/>
                    </a:lnTo>
                    <a:lnTo>
                      <a:pt x="99822" y="698500"/>
                    </a:lnTo>
                    <a:lnTo>
                      <a:pt x="93472" y="685800"/>
                    </a:lnTo>
                    <a:lnTo>
                      <a:pt x="95300" y="685800"/>
                    </a:lnTo>
                    <a:lnTo>
                      <a:pt x="89865" y="673100"/>
                    </a:lnTo>
                    <a:lnTo>
                      <a:pt x="85725" y="660400"/>
                    </a:lnTo>
                    <a:lnTo>
                      <a:pt x="83527" y="647700"/>
                    </a:lnTo>
                    <a:lnTo>
                      <a:pt x="83934" y="635000"/>
                    </a:lnTo>
                    <a:lnTo>
                      <a:pt x="72313" y="660400"/>
                    </a:lnTo>
                    <a:lnTo>
                      <a:pt x="67564" y="685800"/>
                    </a:lnTo>
                    <a:lnTo>
                      <a:pt x="64008" y="698500"/>
                    </a:lnTo>
                    <a:lnTo>
                      <a:pt x="55943" y="723900"/>
                    </a:lnTo>
                    <a:lnTo>
                      <a:pt x="50355" y="723900"/>
                    </a:lnTo>
                    <a:lnTo>
                      <a:pt x="49364" y="698500"/>
                    </a:lnTo>
                    <a:lnTo>
                      <a:pt x="48768" y="685800"/>
                    </a:lnTo>
                    <a:lnTo>
                      <a:pt x="44361" y="685800"/>
                    </a:lnTo>
                    <a:lnTo>
                      <a:pt x="48679" y="673100"/>
                    </a:lnTo>
                    <a:lnTo>
                      <a:pt x="53238" y="660400"/>
                    </a:lnTo>
                    <a:lnTo>
                      <a:pt x="57899" y="647700"/>
                    </a:lnTo>
                    <a:lnTo>
                      <a:pt x="62496" y="635000"/>
                    </a:lnTo>
                    <a:lnTo>
                      <a:pt x="61061" y="647700"/>
                    </a:lnTo>
                    <a:lnTo>
                      <a:pt x="64033" y="647700"/>
                    </a:lnTo>
                    <a:lnTo>
                      <a:pt x="64909" y="635000"/>
                    </a:lnTo>
                    <a:lnTo>
                      <a:pt x="66814" y="635000"/>
                    </a:lnTo>
                    <a:lnTo>
                      <a:pt x="69240" y="622300"/>
                    </a:lnTo>
                    <a:lnTo>
                      <a:pt x="71716" y="609600"/>
                    </a:lnTo>
                    <a:lnTo>
                      <a:pt x="73837" y="609600"/>
                    </a:lnTo>
                    <a:lnTo>
                      <a:pt x="75285" y="596900"/>
                    </a:lnTo>
                    <a:lnTo>
                      <a:pt x="75806" y="584200"/>
                    </a:lnTo>
                    <a:lnTo>
                      <a:pt x="75196" y="584200"/>
                    </a:lnTo>
                    <a:lnTo>
                      <a:pt x="79756" y="571500"/>
                    </a:lnTo>
                    <a:lnTo>
                      <a:pt x="80010" y="584200"/>
                    </a:lnTo>
                    <a:lnTo>
                      <a:pt x="79768" y="596900"/>
                    </a:lnTo>
                    <a:lnTo>
                      <a:pt x="82816" y="584200"/>
                    </a:lnTo>
                    <a:lnTo>
                      <a:pt x="82511" y="596900"/>
                    </a:lnTo>
                    <a:lnTo>
                      <a:pt x="85153" y="609600"/>
                    </a:lnTo>
                    <a:lnTo>
                      <a:pt x="89547" y="622300"/>
                    </a:lnTo>
                    <a:lnTo>
                      <a:pt x="94475" y="635000"/>
                    </a:lnTo>
                    <a:lnTo>
                      <a:pt x="100126" y="609600"/>
                    </a:lnTo>
                    <a:lnTo>
                      <a:pt x="97421" y="596900"/>
                    </a:lnTo>
                    <a:lnTo>
                      <a:pt x="92976" y="596900"/>
                    </a:lnTo>
                    <a:lnTo>
                      <a:pt x="93192" y="584200"/>
                    </a:lnTo>
                    <a:lnTo>
                      <a:pt x="93408" y="571500"/>
                    </a:lnTo>
                    <a:lnTo>
                      <a:pt x="102362" y="558800"/>
                    </a:lnTo>
                    <a:lnTo>
                      <a:pt x="106845" y="558800"/>
                    </a:lnTo>
                    <a:lnTo>
                      <a:pt x="111455" y="546100"/>
                    </a:lnTo>
                    <a:lnTo>
                      <a:pt x="104521" y="546100"/>
                    </a:lnTo>
                    <a:lnTo>
                      <a:pt x="109626" y="533400"/>
                    </a:lnTo>
                    <a:lnTo>
                      <a:pt x="114947" y="533400"/>
                    </a:lnTo>
                    <a:lnTo>
                      <a:pt x="119608" y="520700"/>
                    </a:lnTo>
                    <a:lnTo>
                      <a:pt x="115646" y="520700"/>
                    </a:lnTo>
                    <a:lnTo>
                      <a:pt x="109245" y="533400"/>
                    </a:lnTo>
                    <a:lnTo>
                      <a:pt x="106210" y="520700"/>
                    </a:lnTo>
                    <a:lnTo>
                      <a:pt x="111937" y="520700"/>
                    </a:lnTo>
                    <a:lnTo>
                      <a:pt x="116916" y="508000"/>
                    </a:lnTo>
                    <a:lnTo>
                      <a:pt x="121551" y="508000"/>
                    </a:lnTo>
                    <a:lnTo>
                      <a:pt x="126199" y="495300"/>
                    </a:lnTo>
                    <a:lnTo>
                      <a:pt x="131114" y="495300"/>
                    </a:lnTo>
                    <a:lnTo>
                      <a:pt x="136639" y="482600"/>
                    </a:lnTo>
                    <a:lnTo>
                      <a:pt x="143294" y="482600"/>
                    </a:lnTo>
                    <a:lnTo>
                      <a:pt x="151574" y="469900"/>
                    </a:lnTo>
                    <a:lnTo>
                      <a:pt x="144500" y="469900"/>
                    </a:lnTo>
                    <a:lnTo>
                      <a:pt x="141427" y="457200"/>
                    </a:lnTo>
                    <a:lnTo>
                      <a:pt x="141211" y="445516"/>
                    </a:lnTo>
                    <a:lnTo>
                      <a:pt x="125133" y="457200"/>
                    </a:lnTo>
                    <a:lnTo>
                      <a:pt x="116459" y="469900"/>
                    </a:lnTo>
                    <a:lnTo>
                      <a:pt x="108064" y="469900"/>
                    </a:lnTo>
                    <a:lnTo>
                      <a:pt x="93510" y="508000"/>
                    </a:lnTo>
                    <a:lnTo>
                      <a:pt x="79679" y="546100"/>
                    </a:lnTo>
                    <a:lnTo>
                      <a:pt x="67513" y="584200"/>
                    </a:lnTo>
                    <a:lnTo>
                      <a:pt x="57950" y="622300"/>
                    </a:lnTo>
                    <a:lnTo>
                      <a:pt x="52971" y="622300"/>
                    </a:lnTo>
                    <a:lnTo>
                      <a:pt x="40055" y="647700"/>
                    </a:lnTo>
                    <a:lnTo>
                      <a:pt x="34861" y="673100"/>
                    </a:lnTo>
                    <a:lnTo>
                      <a:pt x="35191" y="685800"/>
                    </a:lnTo>
                    <a:lnTo>
                      <a:pt x="38798" y="698500"/>
                    </a:lnTo>
                    <a:lnTo>
                      <a:pt x="43535" y="723900"/>
                    </a:lnTo>
                    <a:lnTo>
                      <a:pt x="47790" y="736600"/>
                    </a:lnTo>
                    <a:lnTo>
                      <a:pt x="49796" y="762000"/>
                    </a:lnTo>
                    <a:lnTo>
                      <a:pt x="47777" y="787400"/>
                    </a:lnTo>
                    <a:lnTo>
                      <a:pt x="40373" y="787400"/>
                    </a:lnTo>
                    <a:lnTo>
                      <a:pt x="38468" y="800100"/>
                    </a:lnTo>
                    <a:lnTo>
                      <a:pt x="36779" y="812800"/>
                    </a:lnTo>
                    <a:lnTo>
                      <a:pt x="30035" y="812800"/>
                    </a:lnTo>
                    <a:lnTo>
                      <a:pt x="31445" y="800100"/>
                    </a:lnTo>
                    <a:lnTo>
                      <a:pt x="19672" y="800100"/>
                    </a:lnTo>
                    <a:lnTo>
                      <a:pt x="23037" y="812800"/>
                    </a:lnTo>
                    <a:lnTo>
                      <a:pt x="26695" y="825500"/>
                    </a:lnTo>
                    <a:lnTo>
                      <a:pt x="28181" y="838200"/>
                    </a:lnTo>
                    <a:lnTo>
                      <a:pt x="146786" y="838200"/>
                    </a:lnTo>
                    <a:lnTo>
                      <a:pt x="152095" y="850900"/>
                    </a:lnTo>
                    <a:lnTo>
                      <a:pt x="158165" y="863600"/>
                    </a:lnTo>
                    <a:lnTo>
                      <a:pt x="164655" y="876300"/>
                    </a:lnTo>
                    <a:lnTo>
                      <a:pt x="176631" y="901700"/>
                    </a:lnTo>
                    <a:lnTo>
                      <a:pt x="180632" y="914400"/>
                    </a:lnTo>
                    <a:lnTo>
                      <a:pt x="181102" y="927100"/>
                    </a:lnTo>
                    <a:lnTo>
                      <a:pt x="180771" y="939800"/>
                    </a:lnTo>
                    <a:lnTo>
                      <a:pt x="179717" y="952500"/>
                    </a:lnTo>
                    <a:lnTo>
                      <a:pt x="177965" y="965200"/>
                    </a:lnTo>
                    <a:lnTo>
                      <a:pt x="175945" y="965200"/>
                    </a:lnTo>
                    <a:lnTo>
                      <a:pt x="175691" y="927100"/>
                    </a:lnTo>
                    <a:lnTo>
                      <a:pt x="173888" y="914400"/>
                    </a:lnTo>
                    <a:lnTo>
                      <a:pt x="170357" y="901700"/>
                    </a:lnTo>
                    <a:lnTo>
                      <a:pt x="157772" y="901700"/>
                    </a:lnTo>
                    <a:lnTo>
                      <a:pt x="149491" y="927100"/>
                    </a:lnTo>
                    <a:lnTo>
                      <a:pt x="140385" y="939800"/>
                    </a:lnTo>
                    <a:lnTo>
                      <a:pt x="130733" y="965200"/>
                    </a:lnTo>
                    <a:lnTo>
                      <a:pt x="131495" y="952500"/>
                    </a:lnTo>
                    <a:lnTo>
                      <a:pt x="132524" y="939800"/>
                    </a:lnTo>
                    <a:lnTo>
                      <a:pt x="133781" y="927100"/>
                    </a:lnTo>
                    <a:lnTo>
                      <a:pt x="135191" y="914400"/>
                    </a:lnTo>
                    <a:lnTo>
                      <a:pt x="137007" y="901700"/>
                    </a:lnTo>
                    <a:lnTo>
                      <a:pt x="138760" y="876300"/>
                    </a:lnTo>
                    <a:lnTo>
                      <a:pt x="140601" y="863600"/>
                    </a:lnTo>
                    <a:lnTo>
                      <a:pt x="142722" y="850900"/>
                    </a:lnTo>
                    <a:lnTo>
                      <a:pt x="136283" y="863600"/>
                    </a:lnTo>
                    <a:lnTo>
                      <a:pt x="137261" y="850900"/>
                    </a:lnTo>
                    <a:lnTo>
                      <a:pt x="24955" y="850900"/>
                    </a:lnTo>
                    <a:lnTo>
                      <a:pt x="10350" y="850900"/>
                    </a:lnTo>
                    <a:lnTo>
                      <a:pt x="6235" y="850900"/>
                    </a:lnTo>
                    <a:lnTo>
                      <a:pt x="4775" y="863600"/>
                    </a:lnTo>
                    <a:lnTo>
                      <a:pt x="4203" y="876300"/>
                    </a:lnTo>
                    <a:lnTo>
                      <a:pt x="4508" y="889000"/>
                    </a:lnTo>
                    <a:lnTo>
                      <a:pt x="5676" y="889000"/>
                    </a:lnTo>
                    <a:lnTo>
                      <a:pt x="7734" y="901700"/>
                    </a:lnTo>
                    <a:lnTo>
                      <a:pt x="10883" y="914400"/>
                    </a:lnTo>
                    <a:lnTo>
                      <a:pt x="15328" y="914400"/>
                    </a:lnTo>
                    <a:lnTo>
                      <a:pt x="17881" y="952500"/>
                    </a:lnTo>
                    <a:lnTo>
                      <a:pt x="12026" y="952500"/>
                    </a:lnTo>
                    <a:lnTo>
                      <a:pt x="5511" y="965200"/>
                    </a:lnTo>
                    <a:lnTo>
                      <a:pt x="6096" y="1003300"/>
                    </a:lnTo>
                    <a:lnTo>
                      <a:pt x="0" y="990600"/>
                    </a:lnTo>
                    <a:lnTo>
                      <a:pt x="711" y="1003300"/>
                    </a:lnTo>
                    <a:lnTo>
                      <a:pt x="1587" y="1003300"/>
                    </a:lnTo>
                    <a:lnTo>
                      <a:pt x="2616" y="1016000"/>
                    </a:lnTo>
                    <a:lnTo>
                      <a:pt x="3759" y="1028700"/>
                    </a:lnTo>
                    <a:lnTo>
                      <a:pt x="10795" y="1016000"/>
                    </a:lnTo>
                    <a:lnTo>
                      <a:pt x="16764" y="1041400"/>
                    </a:lnTo>
                    <a:lnTo>
                      <a:pt x="19799" y="1041400"/>
                    </a:lnTo>
                    <a:lnTo>
                      <a:pt x="22974" y="1054100"/>
                    </a:lnTo>
                    <a:lnTo>
                      <a:pt x="29222" y="1066800"/>
                    </a:lnTo>
                    <a:lnTo>
                      <a:pt x="32423" y="1066800"/>
                    </a:lnTo>
                    <a:lnTo>
                      <a:pt x="34785" y="1054100"/>
                    </a:lnTo>
                    <a:lnTo>
                      <a:pt x="38531" y="1054100"/>
                    </a:lnTo>
                    <a:lnTo>
                      <a:pt x="26593" y="1041400"/>
                    </a:lnTo>
                    <a:lnTo>
                      <a:pt x="25857" y="1028700"/>
                    </a:lnTo>
                    <a:lnTo>
                      <a:pt x="23342" y="1016000"/>
                    </a:lnTo>
                    <a:lnTo>
                      <a:pt x="22085" y="1003300"/>
                    </a:lnTo>
                    <a:lnTo>
                      <a:pt x="25146" y="990600"/>
                    </a:lnTo>
                    <a:lnTo>
                      <a:pt x="28130" y="1003300"/>
                    </a:lnTo>
                    <a:lnTo>
                      <a:pt x="32600" y="1016000"/>
                    </a:lnTo>
                    <a:lnTo>
                      <a:pt x="37528" y="1016000"/>
                    </a:lnTo>
                    <a:lnTo>
                      <a:pt x="41910" y="1028700"/>
                    </a:lnTo>
                    <a:lnTo>
                      <a:pt x="40347" y="1016000"/>
                    </a:lnTo>
                    <a:lnTo>
                      <a:pt x="38747" y="1016000"/>
                    </a:lnTo>
                    <a:lnTo>
                      <a:pt x="37223" y="1003300"/>
                    </a:lnTo>
                    <a:lnTo>
                      <a:pt x="35852" y="1003300"/>
                    </a:lnTo>
                    <a:lnTo>
                      <a:pt x="44259" y="990600"/>
                    </a:lnTo>
                    <a:lnTo>
                      <a:pt x="44157" y="965200"/>
                    </a:lnTo>
                    <a:lnTo>
                      <a:pt x="44018" y="965200"/>
                    </a:lnTo>
                    <a:lnTo>
                      <a:pt x="43700" y="952500"/>
                    </a:lnTo>
                    <a:lnTo>
                      <a:pt x="43065" y="939800"/>
                    </a:lnTo>
                    <a:lnTo>
                      <a:pt x="41808" y="939800"/>
                    </a:lnTo>
                    <a:lnTo>
                      <a:pt x="39776" y="927100"/>
                    </a:lnTo>
                    <a:lnTo>
                      <a:pt x="36017" y="927100"/>
                    </a:lnTo>
                    <a:lnTo>
                      <a:pt x="38239" y="939800"/>
                    </a:lnTo>
                    <a:lnTo>
                      <a:pt x="40081" y="952500"/>
                    </a:lnTo>
                    <a:lnTo>
                      <a:pt x="38112" y="952500"/>
                    </a:lnTo>
                    <a:lnTo>
                      <a:pt x="29768" y="939800"/>
                    </a:lnTo>
                    <a:lnTo>
                      <a:pt x="25006" y="914400"/>
                    </a:lnTo>
                    <a:lnTo>
                      <a:pt x="22453" y="901700"/>
                    </a:lnTo>
                    <a:lnTo>
                      <a:pt x="20789" y="876300"/>
                    </a:lnTo>
                    <a:lnTo>
                      <a:pt x="24244" y="876300"/>
                    </a:lnTo>
                    <a:lnTo>
                      <a:pt x="25857" y="863600"/>
                    </a:lnTo>
                    <a:lnTo>
                      <a:pt x="29743" y="863600"/>
                    </a:lnTo>
                    <a:lnTo>
                      <a:pt x="29273" y="876300"/>
                    </a:lnTo>
                    <a:lnTo>
                      <a:pt x="39827" y="876300"/>
                    </a:lnTo>
                    <a:lnTo>
                      <a:pt x="43815" y="863600"/>
                    </a:lnTo>
                    <a:lnTo>
                      <a:pt x="51587" y="876300"/>
                    </a:lnTo>
                    <a:lnTo>
                      <a:pt x="60020" y="889000"/>
                    </a:lnTo>
                    <a:lnTo>
                      <a:pt x="67386" y="889000"/>
                    </a:lnTo>
                    <a:lnTo>
                      <a:pt x="71945" y="901700"/>
                    </a:lnTo>
                    <a:lnTo>
                      <a:pt x="72834" y="914400"/>
                    </a:lnTo>
                    <a:lnTo>
                      <a:pt x="73190" y="927100"/>
                    </a:lnTo>
                    <a:lnTo>
                      <a:pt x="72542" y="939800"/>
                    </a:lnTo>
                    <a:lnTo>
                      <a:pt x="70421" y="952500"/>
                    </a:lnTo>
                    <a:lnTo>
                      <a:pt x="68338" y="952500"/>
                    </a:lnTo>
                    <a:lnTo>
                      <a:pt x="69011" y="965200"/>
                    </a:lnTo>
                    <a:lnTo>
                      <a:pt x="71297" y="977900"/>
                    </a:lnTo>
                    <a:lnTo>
                      <a:pt x="71958" y="990600"/>
                    </a:lnTo>
                    <a:lnTo>
                      <a:pt x="67754" y="1003300"/>
                    </a:lnTo>
                    <a:lnTo>
                      <a:pt x="70231" y="1016000"/>
                    </a:lnTo>
                    <a:lnTo>
                      <a:pt x="81724" y="1016000"/>
                    </a:lnTo>
                    <a:lnTo>
                      <a:pt x="83820" y="1028700"/>
                    </a:lnTo>
                    <a:lnTo>
                      <a:pt x="85979" y="1041400"/>
                    </a:lnTo>
                    <a:lnTo>
                      <a:pt x="88303" y="1054100"/>
                    </a:lnTo>
                    <a:lnTo>
                      <a:pt x="77139" y="1054100"/>
                    </a:lnTo>
                    <a:lnTo>
                      <a:pt x="69532" y="1066800"/>
                    </a:lnTo>
                    <a:lnTo>
                      <a:pt x="61912" y="1066800"/>
                    </a:lnTo>
                    <a:lnTo>
                      <a:pt x="50736" y="1041400"/>
                    </a:lnTo>
                    <a:lnTo>
                      <a:pt x="60731" y="1092200"/>
                    </a:lnTo>
                    <a:lnTo>
                      <a:pt x="56756" y="1092200"/>
                    </a:lnTo>
                    <a:lnTo>
                      <a:pt x="55308" y="1079500"/>
                    </a:lnTo>
                    <a:lnTo>
                      <a:pt x="57480" y="1079500"/>
                    </a:lnTo>
                    <a:lnTo>
                      <a:pt x="48983" y="1066800"/>
                    </a:lnTo>
                    <a:lnTo>
                      <a:pt x="44437" y="1079500"/>
                    </a:lnTo>
                    <a:lnTo>
                      <a:pt x="43002" y="1092200"/>
                    </a:lnTo>
                    <a:lnTo>
                      <a:pt x="43853" y="1104900"/>
                    </a:lnTo>
                    <a:lnTo>
                      <a:pt x="54851" y="1117600"/>
                    </a:lnTo>
                    <a:lnTo>
                      <a:pt x="53619" y="1117600"/>
                    </a:lnTo>
                    <a:lnTo>
                      <a:pt x="50838" y="1130300"/>
                    </a:lnTo>
                    <a:lnTo>
                      <a:pt x="49784" y="1143000"/>
                    </a:lnTo>
                    <a:lnTo>
                      <a:pt x="49479" y="1155700"/>
                    </a:lnTo>
                    <a:lnTo>
                      <a:pt x="49987" y="1155700"/>
                    </a:lnTo>
                    <a:lnTo>
                      <a:pt x="51536" y="1168400"/>
                    </a:lnTo>
                    <a:lnTo>
                      <a:pt x="54368" y="1181100"/>
                    </a:lnTo>
                    <a:lnTo>
                      <a:pt x="60566" y="1181100"/>
                    </a:lnTo>
                    <a:lnTo>
                      <a:pt x="66929" y="1193800"/>
                    </a:lnTo>
                    <a:lnTo>
                      <a:pt x="73393" y="1193800"/>
                    </a:lnTo>
                    <a:lnTo>
                      <a:pt x="79870" y="1206500"/>
                    </a:lnTo>
                    <a:lnTo>
                      <a:pt x="92773" y="1219200"/>
                    </a:lnTo>
                    <a:lnTo>
                      <a:pt x="99275" y="1231900"/>
                    </a:lnTo>
                    <a:lnTo>
                      <a:pt x="105968" y="1231900"/>
                    </a:lnTo>
                    <a:lnTo>
                      <a:pt x="113131" y="1244600"/>
                    </a:lnTo>
                    <a:lnTo>
                      <a:pt x="112610" y="1257300"/>
                    </a:lnTo>
                    <a:lnTo>
                      <a:pt x="114185" y="1270000"/>
                    </a:lnTo>
                    <a:lnTo>
                      <a:pt x="113741" y="1282700"/>
                    </a:lnTo>
                    <a:lnTo>
                      <a:pt x="104203" y="1282700"/>
                    </a:lnTo>
                    <a:lnTo>
                      <a:pt x="101130" y="1270000"/>
                    </a:lnTo>
                    <a:lnTo>
                      <a:pt x="98552" y="1270000"/>
                    </a:lnTo>
                    <a:lnTo>
                      <a:pt x="97104" y="1257300"/>
                    </a:lnTo>
                    <a:lnTo>
                      <a:pt x="89801" y="1257300"/>
                    </a:lnTo>
                    <a:lnTo>
                      <a:pt x="85572" y="1270000"/>
                    </a:lnTo>
                    <a:lnTo>
                      <a:pt x="81114" y="1270000"/>
                    </a:lnTo>
                    <a:lnTo>
                      <a:pt x="79756" y="1257300"/>
                    </a:lnTo>
                    <a:lnTo>
                      <a:pt x="77571" y="1257300"/>
                    </a:lnTo>
                    <a:lnTo>
                      <a:pt x="73456" y="1244600"/>
                    </a:lnTo>
                    <a:lnTo>
                      <a:pt x="76174" y="1257300"/>
                    </a:lnTo>
                    <a:lnTo>
                      <a:pt x="72415" y="1257300"/>
                    </a:lnTo>
                    <a:lnTo>
                      <a:pt x="67551" y="1244600"/>
                    </a:lnTo>
                    <a:lnTo>
                      <a:pt x="62052" y="1231900"/>
                    </a:lnTo>
                    <a:lnTo>
                      <a:pt x="56362" y="1231900"/>
                    </a:lnTo>
                    <a:lnTo>
                      <a:pt x="50736" y="1219200"/>
                    </a:lnTo>
                    <a:lnTo>
                      <a:pt x="45377" y="1219200"/>
                    </a:lnTo>
                    <a:lnTo>
                      <a:pt x="40627" y="1206500"/>
                    </a:lnTo>
                    <a:lnTo>
                      <a:pt x="36817" y="1206500"/>
                    </a:lnTo>
                    <a:lnTo>
                      <a:pt x="43548" y="1219200"/>
                    </a:lnTo>
                    <a:lnTo>
                      <a:pt x="44716" y="1231900"/>
                    </a:lnTo>
                    <a:lnTo>
                      <a:pt x="43459" y="1231900"/>
                    </a:lnTo>
                    <a:lnTo>
                      <a:pt x="42976" y="1244600"/>
                    </a:lnTo>
                    <a:lnTo>
                      <a:pt x="38290" y="1244600"/>
                    </a:lnTo>
                    <a:lnTo>
                      <a:pt x="33172" y="1231900"/>
                    </a:lnTo>
                    <a:lnTo>
                      <a:pt x="28778" y="1231900"/>
                    </a:lnTo>
                    <a:lnTo>
                      <a:pt x="35090" y="1244600"/>
                    </a:lnTo>
                    <a:lnTo>
                      <a:pt x="42913" y="1257300"/>
                    </a:lnTo>
                    <a:lnTo>
                      <a:pt x="48983" y="1257300"/>
                    </a:lnTo>
                    <a:lnTo>
                      <a:pt x="50050" y="1244600"/>
                    </a:lnTo>
                    <a:lnTo>
                      <a:pt x="55537" y="1257300"/>
                    </a:lnTo>
                    <a:lnTo>
                      <a:pt x="61125" y="1270000"/>
                    </a:lnTo>
                    <a:lnTo>
                      <a:pt x="65684" y="1282700"/>
                    </a:lnTo>
                    <a:lnTo>
                      <a:pt x="68084" y="1295400"/>
                    </a:lnTo>
                    <a:lnTo>
                      <a:pt x="71628" y="1295400"/>
                    </a:lnTo>
                    <a:lnTo>
                      <a:pt x="71996" y="1308100"/>
                    </a:lnTo>
                    <a:lnTo>
                      <a:pt x="71526" y="1333500"/>
                    </a:lnTo>
                    <a:lnTo>
                      <a:pt x="70840" y="1346200"/>
                    </a:lnTo>
                    <a:lnTo>
                      <a:pt x="70548" y="1358900"/>
                    </a:lnTo>
                    <a:lnTo>
                      <a:pt x="71247" y="1371600"/>
                    </a:lnTo>
                    <a:lnTo>
                      <a:pt x="73990" y="1384300"/>
                    </a:lnTo>
                    <a:lnTo>
                      <a:pt x="79362" y="1397000"/>
                    </a:lnTo>
                    <a:lnTo>
                      <a:pt x="86753" y="1407985"/>
                    </a:lnTo>
                    <a:lnTo>
                      <a:pt x="82905" y="1397000"/>
                    </a:lnTo>
                    <a:lnTo>
                      <a:pt x="79514" y="1397000"/>
                    </a:lnTo>
                    <a:lnTo>
                      <a:pt x="82143" y="1384300"/>
                    </a:lnTo>
                    <a:lnTo>
                      <a:pt x="90246" y="1397000"/>
                    </a:lnTo>
                    <a:lnTo>
                      <a:pt x="94742" y="1409700"/>
                    </a:lnTo>
                    <a:lnTo>
                      <a:pt x="96774" y="1422400"/>
                    </a:lnTo>
                    <a:lnTo>
                      <a:pt x="97447" y="1422400"/>
                    </a:lnTo>
                    <a:lnTo>
                      <a:pt x="97713" y="1435100"/>
                    </a:lnTo>
                    <a:lnTo>
                      <a:pt x="98552" y="1447800"/>
                    </a:lnTo>
                    <a:lnTo>
                      <a:pt x="101257" y="1460500"/>
                    </a:lnTo>
                    <a:lnTo>
                      <a:pt x="107061" y="1473200"/>
                    </a:lnTo>
                    <a:lnTo>
                      <a:pt x="115595" y="1447800"/>
                    </a:lnTo>
                    <a:lnTo>
                      <a:pt x="121678" y="1460500"/>
                    </a:lnTo>
                    <a:lnTo>
                      <a:pt x="136169" y="1485900"/>
                    </a:lnTo>
                    <a:lnTo>
                      <a:pt x="142278" y="1498600"/>
                    </a:lnTo>
                    <a:lnTo>
                      <a:pt x="141820" y="1498600"/>
                    </a:lnTo>
                    <a:lnTo>
                      <a:pt x="142227" y="1511300"/>
                    </a:lnTo>
                    <a:lnTo>
                      <a:pt x="140017" y="1524000"/>
                    </a:lnTo>
                    <a:lnTo>
                      <a:pt x="131711" y="1511300"/>
                    </a:lnTo>
                    <a:lnTo>
                      <a:pt x="139941" y="1524000"/>
                    </a:lnTo>
                    <a:lnTo>
                      <a:pt x="149174" y="1536700"/>
                    </a:lnTo>
                    <a:lnTo>
                      <a:pt x="159092" y="1549400"/>
                    </a:lnTo>
                    <a:lnTo>
                      <a:pt x="169405" y="1549400"/>
                    </a:lnTo>
                    <a:lnTo>
                      <a:pt x="180022" y="1562100"/>
                    </a:lnTo>
                    <a:lnTo>
                      <a:pt x="191160" y="1562100"/>
                    </a:lnTo>
                    <a:lnTo>
                      <a:pt x="196291" y="1567688"/>
                    </a:lnTo>
                    <a:lnTo>
                      <a:pt x="193535" y="1562100"/>
                    </a:lnTo>
                    <a:lnTo>
                      <a:pt x="185610" y="1549400"/>
                    </a:lnTo>
                    <a:lnTo>
                      <a:pt x="202603" y="1549400"/>
                    </a:lnTo>
                    <a:lnTo>
                      <a:pt x="207645" y="1562100"/>
                    </a:lnTo>
                    <a:lnTo>
                      <a:pt x="216357" y="1574800"/>
                    </a:lnTo>
                    <a:lnTo>
                      <a:pt x="219748" y="1587500"/>
                    </a:lnTo>
                    <a:lnTo>
                      <a:pt x="208826" y="1574800"/>
                    </a:lnTo>
                    <a:lnTo>
                      <a:pt x="211531" y="1587500"/>
                    </a:lnTo>
                    <a:lnTo>
                      <a:pt x="218605" y="1587500"/>
                    </a:lnTo>
                    <a:lnTo>
                      <a:pt x="222529" y="1600200"/>
                    </a:lnTo>
                    <a:lnTo>
                      <a:pt x="226796" y="1600200"/>
                    </a:lnTo>
                    <a:lnTo>
                      <a:pt x="231038" y="1612900"/>
                    </a:lnTo>
                    <a:lnTo>
                      <a:pt x="237312" y="1612900"/>
                    </a:lnTo>
                    <a:lnTo>
                      <a:pt x="243319" y="1625600"/>
                    </a:lnTo>
                    <a:lnTo>
                      <a:pt x="248399" y="1625600"/>
                    </a:lnTo>
                    <a:lnTo>
                      <a:pt x="246291" y="1612900"/>
                    </a:lnTo>
                    <a:lnTo>
                      <a:pt x="254431" y="1620139"/>
                    </a:lnTo>
                    <a:lnTo>
                      <a:pt x="249580" y="1612900"/>
                    </a:lnTo>
                    <a:lnTo>
                      <a:pt x="240436" y="1600200"/>
                    </a:lnTo>
                    <a:lnTo>
                      <a:pt x="233692" y="1587500"/>
                    </a:lnTo>
                    <a:lnTo>
                      <a:pt x="246799" y="1587500"/>
                    </a:lnTo>
                    <a:lnTo>
                      <a:pt x="247662" y="1574800"/>
                    </a:lnTo>
                    <a:lnTo>
                      <a:pt x="240677" y="1574800"/>
                    </a:lnTo>
                    <a:lnTo>
                      <a:pt x="233768" y="1562100"/>
                    </a:lnTo>
                    <a:lnTo>
                      <a:pt x="219913" y="1549400"/>
                    </a:lnTo>
                    <a:lnTo>
                      <a:pt x="227799" y="1562100"/>
                    </a:lnTo>
                    <a:lnTo>
                      <a:pt x="217004" y="1562100"/>
                    </a:lnTo>
                    <a:lnTo>
                      <a:pt x="211709" y="1549400"/>
                    </a:lnTo>
                    <a:lnTo>
                      <a:pt x="206565" y="1549400"/>
                    </a:lnTo>
                    <a:lnTo>
                      <a:pt x="201815" y="1536700"/>
                    </a:lnTo>
                    <a:lnTo>
                      <a:pt x="187934" y="1536700"/>
                    </a:lnTo>
                    <a:lnTo>
                      <a:pt x="184975" y="1524000"/>
                    </a:lnTo>
                    <a:lnTo>
                      <a:pt x="181864" y="1511300"/>
                    </a:lnTo>
                    <a:lnTo>
                      <a:pt x="178587" y="1498600"/>
                    </a:lnTo>
                    <a:lnTo>
                      <a:pt x="175171" y="1498600"/>
                    </a:lnTo>
                    <a:lnTo>
                      <a:pt x="171602" y="1485900"/>
                    </a:lnTo>
                    <a:lnTo>
                      <a:pt x="168160" y="1473200"/>
                    </a:lnTo>
                    <a:lnTo>
                      <a:pt x="165087" y="1460500"/>
                    </a:lnTo>
                    <a:lnTo>
                      <a:pt x="162585" y="1447800"/>
                    </a:lnTo>
                    <a:lnTo>
                      <a:pt x="158242" y="1447800"/>
                    </a:lnTo>
                    <a:lnTo>
                      <a:pt x="158026" y="1460500"/>
                    </a:lnTo>
                    <a:lnTo>
                      <a:pt x="160299" y="1460500"/>
                    </a:lnTo>
                    <a:lnTo>
                      <a:pt x="163436" y="1473200"/>
                    </a:lnTo>
                    <a:lnTo>
                      <a:pt x="156324" y="1460500"/>
                    </a:lnTo>
                    <a:lnTo>
                      <a:pt x="148323" y="1447800"/>
                    </a:lnTo>
                    <a:lnTo>
                      <a:pt x="141490" y="1447800"/>
                    </a:lnTo>
                    <a:lnTo>
                      <a:pt x="137909" y="1435100"/>
                    </a:lnTo>
                    <a:lnTo>
                      <a:pt x="134759" y="1422400"/>
                    </a:lnTo>
                    <a:lnTo>
                      <a:pt x="131635" y="1435100"/>
                    </a:lnTo>
                    <a:lnTo>
                      <a:pt x="131051" y="1435100"/>
                    </a:lnTo>
                    <a:lnTo>
                      <a:pt x="135496" y="1447800"/>
                    </a:lnTo>
                    <a:lnTo>
                      <a:pt x="129108" y="1435100"/>
                    </a:lnTo>
                    <a:lnTo>
                      <a:pt x="122466" y="1422400"/>
                    </a:lnTo>
                    <a:lnTo>
                      <a:pt x="116065" y="1409700"/>
                    </a:lnTo>
                    <a:lnTo>
                      <a:pt x="110439" y="1397000"/>
                    </a:lnTo>
                    <a:lnTo>
                      <a:pt x="109740" y="1409700"/>
                    </a:lnTo>
                    <a:lnTo>
                      <a:pt x="109613" y="1409700"/>
                    </a:lnTo>
                    <a:lnTo>
                      <a:pt x="109334" y="1422400"/>
                    </a:lnTo>
                    <a:lnTo>
                      <a:pt x="106121" y="1409700"/>
                    </a:lnTo>
                    <a:lnTo>
                      <a:pt x="102781" y="1409700"/>
                    </a:lnTo>
                    <a:lnTo>
                      <a:pt x="99949" y="1397000"/>
                    </a:lnTo>
                    <a:lnTo>
                      <a:pt x="100406" y="1409700"/>
                    </a:lnTo>
                    <a:lnTo>
                      <a:pt x="101206" y="1409700"/>
                    </a:lnTo>
                    <a:lnTo>
                      <a:pt x="102031" y="1422400"/>
                    </a:lnTo>
                    <a:lnTo>
                      <a:pt x="88493" y="1384300"/>
                    </a:lnTo>
                    <a:lnTo>
                      <a:pt x="78257" y="1358900"/>
                    </a:lnTo>
                    <a:lnTo>
                      <a:pt x="73050" y="1333500"/>
                    </a:lnTo>
                    <a:lnTo>
                      <a:pt x="74536" y="1308100"/>
                    </a:lnTo>
                    <a:lnTo>
                      <a:pt x="82410" y="1320800"/>
                    </a:lnTo>
                    <a:lnTo>
                      <a:pt x="90195" y="1333500"/>
                    </a:lnTo>
                    <a:lnTo>
                      <a:pt x="105676" y="1371600"/>
                    </a:lnTo>
                    <a:lnTo>
                      <a:pt x="113880" y="1384300"/>
                    </a:lnTo>
                    <a:lnTo>
                      <a:pt x="122326" y="1397000"/>
                    </a:lnTo>
                    <a:lnTo>
                      <a:pt x="131152" y="1409700"/>
                    </a:lnTo>
                    <a:lnTo>
                      <a:pt x="141236" y="1409700"/>
                    </a:lnTo>
                    <a:lnTo>
                      <a:pt x="135128" y="1397000"/>
                    </a:lnTo>
                    <a:lnTo>
                      <a:pt x="130340" y="1397000"/>
                    </a:lnTo>
                    <a:lnTo>
                      <a:pt x="127127" y="1384300"/>
                    </a:lnTo>
                    <a:lnTo>
                      <a:pt x="124802" y="1384300"/>
                    </a:lnTo>
                    <a:lnTo>
                      <a:pt x="127152" y="1371600"/>
                    </a:lnTo>
                    <a:lnTo>
                      <a:pt x="113550" y="1371600"/>
                    </a:lnTo>
                    <a:lnTo>
                      <a:pt x="106921" y="1358900"/>
                    </a:lnTo>
                    <a:lnTo>
                      <a:pt x="100825" y="1346200"/>
                    </a:lnTo>
                    <a:lnTo>
                      <a:pt x="97878" y="1333500"/>
                    </a:lnTo>
                    <a:lnTo>
                      <a:pt x="100660" y="1320800"/>
                    </a:lnTo>
                    <a:lnTo>
                      <a:pt x="107429" y="1333500"/>
                    </a:lnTo>
                    <a:lnTo>
                      <a:pt x="113614" y="1346200"/>
                    </a:lnTo>
                    <a:lnTo>
                      <a:pt x="119341" y="1346200"/>
                    </a:lnTo>
                    <a:lnTo>
                      <a:pt x="124739" y="1358900"/>
                    </a:lnTo>
                    <a:lnTo>
                      <a:pt x="135382" y="1358900"/>
                    </a:lnTo>
                    <a:lnTo>
                      <a:pt x="140652" y="1371600"/>
                    </a:lnTo>
                    <a:lnTo>
                      <a:pt x="150317" y="1371600"/>
                    </a:lnTo>
                    <a:lnTo>
                      <a:pt x="152666" y="1384300"/>
                    </a:lnTo>
                    <a:lnTo>
                      <a:pt x="160680" y="1397000"/>
                    </a:lnTo>
                    <a:lnTo>
                      <a:pt x="165201" y="1409700"/>
                    </a:lnTo>
                    <a:lnTo>
                      <a:pt x="169811" y="1409700"/>
                    </a:lnTo>
                    <a:lnTo>
                      <a:pt x="172847" y="1422400"/>
                    </a:lnTo>
                    <a:lnTo>
                      <a:pt x="161582" y="1422400"/>
                    </a:lnTo>
                    <a:lnTo>
                      <a:pt x="165582" y="1435100"/>
                    </a:lnTo>
                    <a:lnTo>
                      <a:pt x="172415" y="1447800"/>
                    </a:lnTo>
                    <a:lnTo>
                      <a:pt x="181165" y="1460500"/>
                    </a:lnTo>
                    <a:lnTo>
                      <a:pt x="190944" y="1473200"/>
                    </a:lnTo>
                    <a:lnTo>
                      <a:pt x="201231" y="1473200"/>
                    </a:lnTo>
                    <a:lnTo>
                      <a:pt x="211023" y="1485900"/>
                    </a:lnTo>
                    <a:lnTo>
                      <a:pt x="219773" y="1498600"/>
                    </a:lnTo>
                    <a:lnTo>
                      <a:pt x="226987" y="1511300"/>
                    </a:lnTo>
                    <a:lnTo>
                      <a:pt x="223316" y="1511300"/>
                    </a:lnTo>
                    <a:lnTo>
                      <a:pt x="225602" y="1524000"/>
                    </a:lnTo>
                    <a:lnTo>
                      <a:pt x="227672" y="1536700"/>
                    </a:lnTo>
                    <a:lnTo>
                      <a:pt x="229946" y="1536700"/>
                    </a:lnTo>
                    <a:lnTo>
                      <a:pt x="232016" y="1549400"/>
                    </a:lnTo>
                    <a:lnTo>
                      <a:pt x="237439" y="1562100"/>
                    </a:lnTo>
                    <a:lnTo>
                      <a:pt x="243065" y="1562100"/>
                    </a:lnTo>
                    <a:lnTo>
                      <a:pt x="248831" y="1574800"/>
                    </a:lnTo>
                    <a:lnTo>
                      <a:pt x="266928" y="1574800"/>
                    </a:lnTo>
                    <a:lnTo>
                      <a:pt x="272745" y="1587500"/>
                    </a:lnTo>
                    <a:lnTo>
                      <a:pt x="274180" y="1587500"/>
                    </a:lnTo>
                    <a:lnTo>
                      <a:pt x="280619" y="1600200"/>
                    </a:lnTo>
                    <a:lnTo>
                      <a:pt x="285064" y="1612900"/>
                    </a:lnTo>
                    <a:lnTo>
                      <a:pt x="280492" y="1612900"/>
                    </a:lnTo>
                    <a:lnTo>
                      <a:pt x="306222" y="1625600"/>
                    </a:lnTo>
                    <a:lnTo>
                      <a:pt x="314833" y="1638300"/>
                    </a:lnTo>
                    <a:lnTo>
                      <a:pt x="326504" y="1651000"/>
                    </a:lnTo>
                    <a:lnTo>
                      <a:pt x="336397" y="1663700"/>
                    </a:lnTo>
                    <a:lnTo>
                      <a:pt x="339648" y="1663700"/>
                    </a:lnTo>
                    <a:lnTo>
                      <a:pt x="348361" y="1676400"/>
                    </a:lnTo>
                    <a:lnTo>
                      <a:pt x="359384" y="1676400"/>
                    </a:lnTo>
                    <a:lnTo>
                      <a:pt x="368134" y="1689100"/>
                    </a:lnTo>
                    <a:lnTo>
                      <a:pt x="369455" y="1689100"/>
                    </a:lnTo>
                    <a:lnTo>
                      <a:pt x="379691" y="1701800"/>
                    </a:lnTo>
                    <a:lnTo>
                      <a:pt x="391528" y="1714500"/>
                    </a:lnTo>
                    <a:lnTo>
                      <a:pt x="397344" y="1714500"/>
                    </a:lnTo>
                    <a:lnTo>
                      <a:pt x="395668" y="1701800"/>
                    </a:lnTo>
                    <a:lnTo>
                      <a:pt x="386524" y="1701800"/>
                    </a:lnTo>
                    <a:lnTo>
                      <a:pt x="392582" y="1689100"/>
                    </a:lnTo>
                    <a:lnTo>
                      <a:pt x="403212" y="1701800"/>
                    </a:lnTo>
                    <a:lnTo>
                      <a:pt x="415823" y="1714500"/>
                    </a:lnTo>
                    <a:lnTo>
                      <a:pt x="417995" y="1716786"/>
                    </a:lnTo>
                    <a:lnTo>
                      <a:pt x="415137" y="1727200"/>
                    </a:lnTo>
                    <a:lnTo>
                      <a:pt x="418998" y="1727200"/>
                    </a:lnTo>
                    <a:lnTo>
                      <a:pt x="423227" y="1739900"/>
                    </a:lnTo>
                    <a:lnTo>
                      <a:pt x="423697" y="1739900"/>
                    </a:lnTo>
                    <a:lnTo>
                      <a:pt x="454698" y="1765300"/>
                    </a:lnTo>
                    <a:lnTo>
                      <a:pt x="484809" y="1778000"/>
                    </a:lnTo>
                    <a:lnTo>
                      <a:pt x="515251" y="1778000"/>
                    </a:lnTo>
                    <a:lnTo>
                      <a:pt x="547204" y="1790700"/>
                    </a:lnTo>
                    <a:lnTo>
                      <a:pt x="565150" y="1790700"/>
                    </a:lnTo>
                    <a:lnTo>
                      <a:pt x="583920" y="1803400"/>
                    </a:lnTo>
                    <a:lnTo>
                      <a:pt x="603211" y="1803400"/>
                    </a:lnTo>
                    <a:lnTo>
                      <a:pt x="622719" y="1816100"/>
                    </a:lnTo>
                    <a:lnTo>
                      <a:pt x="642175" y="1816100"/>
                    </a:lnTo>
                    <a:lnTo>
                      <a:pt x="651713" y="1828800"/>
                    </a:lnTo>
                    <a:lnTo>
                      <a:pt x="724166" y="1828800"/>
                    </a:lnTo>
                    <a:lnTo>
                      <a:pt x="734466" y="1841500"/>
                    </a:lnTo>
                    <a:lnTo>
                      <a:pt x="683018" y="1841500"/>
                    </a:lnTo>
                    <a:lnTo>
                      <a:pt x="670801" y="1854200"/>
                    </a:lnTo>
                    <a:lnTo>
                      <a:pt x="788733" y="1854200"/>
                    </a:lnTo>
                    <a:lnTo>
                      <a:pt x="783615" y="1866900"/>
                    </a:lnTo>
                    <a:lnTo>
                      <a:pt x="886675" y="1866900"/>
                    </a:lnTo>
                    <a:lnTo>
                      <a:pt x="909180" y="1854200"/>
                    </a:lnTo>
                    <a:lnTo>
                      <a:pt x="896277" y="1854200"/>
                    </a:lnTo>
                    <a:lnTo>
                      <a:pt x="897623" y="1841500"/>
                    </a:lnTo>
                    <a:lnTo>
                      <a:pt x="906614" y="1841500"/>
                    </a:lnTo>
                    <a:lnTo>
                      <a:pt x="922032" y="1828800"/>
                    </a:lnTo>
                    <a:lnTo>
                      <a:pt x="933970" y="1828800"/>
                    </a:lnTo>
                    <a:lnTo>
                      <a:pt x="940866" y="1841500"/>
                    </a:lnTo>
                    <a:lnTo>
                      <a:pt x="947712" y="1841500"/>
                    </a:lnTo>
                    <a:lnTo>
                      <a:pt x="943584" y="1847964"/>
                    </a:lnTo>
                    <a:lnTo>
                      <a:pt x="950087" y="1841500"/>
                    </a:lnTo>
                    <a:lnTo>
                      <a:pt x="952334" y="1841500"/>
                    </a:lnTo>
                    <a:lnTo>
                      <a:pt x="966838" y="1828800"/>
                    </a:lnTo>
                    <a:lnTo>
                      <a:pt x="958011" y="1841500"/>
                    </a:lnTo>
                    <a:lnTo>
                      <a:pt x="983462" y="1841500"/>
                    </a:lnTo>
                    <a:lnTo>
                      <a:pt x="1001547" y="1828800"/>
                    </a:lnTo>
                    <a:lnTo>
                      <a:pt x="1042289" y="1828800"/>
                    </a:lnTo>
                    <a:lnTo>
                      <a:pt x="1048524" y="1816100"/>
                    </a:lnTo>
                    <a:lnTo>
                      <a:pt x="1050239" y="1816100"/>
                    </a:lnTo>
                    <a:lnTo>
                      <a:pt x="1065085" y="1803400"/>
                    </a:lnTo>
                    <a:lnTo>
                      <a:pt x="1081786" y="1778000"/>
                    </a:lnTo>
                    <a:lnTo>
                      <a:pt x="1098550" y="1765300"/>
                    </a:lnTo>
                    <a:lnTo>
                      <a:pt x="1113599" y="1752600"/>
                    </a:lnTo>
                    <a:lnTo>
                      <a:pt x="1123911" y="1739900"/>
                    </a:lnTo>
                    <a:lnTo>
                      <a:pt x="1143419" y="1739900"/>
                    </a:lnTo>
                    <a:lnTo>
                      <a:pt x="1152779" y="1727200"/>
                    </a:lnTo>
                    <a:lnTo>
                      <a:pt x="1161834" y="1727200"/>
                    </a:lnTo>
                    <a:lnTo>
                      <a:pt x="1171016" y="1714500"/>
                    </a:lnTo>
                    <a:lnTo>
                      <a:pt x="1180338" y="1714500"/>
                    </a:lnTo>
                    <a:lnTo>
                      <a:pt x="1189774" y="1701800"/>
                    </a:lnTo>
                    <a:lnTo>
                      <a:pt x="1188618" y="1714500"/>
                    </a:lnTo>
                    <a:lnTo>
                      <a:pt x="1194511" y="1701800"/>
                    </a:lnTo>
                    <a:lnTo>
                      <a:pt x="1200670" y="1701800"/>
                    </a:lnTo>
                    <a:lnTo>
                      <a:pt x="1207071" y="1689100"/>
                    </a:lnTo>
                    <a:lnTo>
                      <a:pt x="1213662" y="1689100"/>
                    </a:lnTo>
                    <a:lnTo>
                      <a:pt x="1220304" y="1676400"/>
                    </a:lnTo>
                    <a:lnTo>
                      <a:pt x="1227251" y="1676400"/>
                    </a:lnTo>
                    <a:lnTo>
                      <a:pt x="1234478" y="1663700"/>
                    </a:lnTo>
                    <a:lnTo>
                      <a:pt x="1252664" y="1663700"/>
                    </a:lnTo>
                    <a:lnTo>
                      <a:pt x="1262748" y="1651000"/>
                    </a:lnTo>
                    <a:lnTo>
                      <a:pt x="1275537" y="1638300"/>
                    </a:lnTo>
                    <a:lnTo>
                      <a:pt x="1289519" y="1625600"/>
                    </a:lnTo>
                    <a:lnTo>
                      <a:pt x="1296377" y="1612900"/>
                    </a:lnTo>
                    <a:lnTo>
                      <a:pt x="1280350" y="1612900"/>
                    </a:lnTo>
                    <a:lnTo>
                      <a:pt x="1276172" y="1625600"/>
                    </a:lnTo>
                    <a:lnTo>
                      <a:pt x="1278331" y="1625600"/>
                    </a:lnTo>
                    <a:lnTo>
                      <a:pt x="1271790" y="1638300"/>
                    </a:lnTo>
                    <a:lnTo>
                      <a:pt x="1251521" y="1638300"/>
                    </a:lnTo>
                    <a:lnTo>
                      <a:pt x="1259268" y="1625600"/>
                    </a:lnTo>
                    <a:lnTo>
                      <a:pt x="1266786" y="1612900"/>
                    </a:lnTo>
                    <a:lnTo>
                      <a:pt x="1274114" y="1600200"/>
                    </a:lnTo>
                    <a:lnTo>
                      <a:pt x="1281315" y="1600200"/>
                    </a:lnTo>
                    <a:lnTo>
                      <a:pt x="1284401" y="1587500"/>
                    </a:lnTo>
                    <a:lnTo>
                      <a:pt x="1281214" y="1587500"/>
                    </a:lnTo>
                    <a:lnTo>
                      <a:pt x="1289583" y="1574800"/>
                    </a:lnTo>
                    <a:lnTo>
                      <a:pt x="1295882" y="1574800"/>
                    </a:lnTo>
                    <a:lnTo>
                      <a:pt x="1300607" y="1562100"/>
                    </a:lnTo>
                    <a:lnTo>
                      <a:pt x="1303820" y="1562100"/>
                    </a:lnTo>
                    <a:lnTo>
                      <a:pt x="1306195" y="1549400"/>
                    </a:lnTo>
                    <a:lnTo>
                      <a:pt x="1308379" y="1536700"/>
                    </a:lnTo>
                    <a:lnTo>
                      <a:pt x="1310830" y="1536700"/>
                    </a:lnTo>
                    <a:lnTo>
                      <a:pt x="1313903" y="1524000"/>
                    </a:lnTo>
                    <a:lnTo>
                      <a:pt x="1318158" y="1524000"/>
                    </a:lnTo>
                    <a:lnTo>
                      <a:pt x="1324165" y="1511300"/>
                    </a:lnTo>
                    <a:lnTo>
                      <a:pt x="1324165" y="1524000"/>
                    </a:lnTo>
                    <a:lnTo>
                      <a:pt x="1322971" y="1536700"/>
                    </a:lnTo>
                    <a:lnTo>
                      <a:pt x="1327200" y="1536700"/>
                    </a:lnTo>
                    <a:lnTo>
                      <a:pt x="1331963" y="1524000"/>
                    </a:lnTo>
                    <a:lnTo>
                      <a:pt x="1326095" y="1549400"/>
                    </a:lnTo>
                    <a:lnTo>
                      <a:pt x="1314627" y="1562100"/>
                    </a:lnTo>
                    <a:lnTo>
                      <a:pt x="1306576" y="1587500"/>
                    </a:lnTo>
                    <a:lnTo>
                      <a:pt x="1310970" y="1587500"/>
                    </a:lnTo>
                    <a:lnTo>
                      <a:pt x="1326197" y="1562100"/>
                    </a:lnTo>
                    <a:lnTo>
                      <a:pt x="1340802" y="1536700"/>
                    </a:lnTo>
                    <a:lnTo>
                      <a:pt x="1344777" y="1524000"/>
                    </a:lnTo>
                    <a:lnTo>
                      <a:pt x="1348765" y="1511300"/>
                    </a:lnTo>
                    <a:lnTo>
                      <a:pt x="1352740" y="1498600"/>
                    </a:lnTo>
                    <a:lnTo>
                      <a:pt x="1359966" y="1473200"/>
                    </a:lnTo>
                    <a:lnTo>
                      <a:pt x="1371130" y="1460500"/>
                    </a:lnTo>
                    <a:lnTo>
                      <a:pt x="1378648" y="1447800"/>
                    </a:lnTo>
                    <a:lnTo>
                      <a:pt x="1385824" y="1435100"/>
                    </a:lnTo>
                    <a:lnTo>
                      <a:pt x="1395895" y="1409700"/>
                    </a:lnTo>
                    <a:lnTo>
                      <a:pt x="1399997" y="1409700"/>
                    </a:lnTo>
                    <a:lnTo>
                      <a:pt x="1406601" y="1397000"/>
                    </a:lnTo>
                    <a:lnTo>
                      <a:pt x="1407947" y="1404772"/>
                    </a:lnTo>
                    <a:lnTo>
                      <a:pt x="1411770" y="1397000"/>
                    </a:lnTo>
                    <a:lnTo>
                      <a:pt x="1418005" y="1384300"/>
                    </a:lnTo>
                    <a:lnTo>
                      <a:pt x="1422590" y="1371600"/>
                    </a:lnTo>
                    <a:lnTo>
                      <a:pt x="1350124" y="1371600"/>
                    </a:lnTo>
                    <a:lnTo>
                      <a:pt x="1346923" y="1371600"/>
                    </a:lnTo>
                    <a:lnTo>
                      <a:pt x="1344206" y="1371600"/>
                    </a:lnTo>
                    <a:lnTo>
                      <a:pt x="1337729" y="1384300"/>
                    </a:lnTo>
                    <a:lnTo>
                      <a:pt x="1330794" y="1397000"/>
                    </a:lnTo>
                    <a:lnTo>
                      <a:pt x="1324000" y="1409700"/>
                    </a:lnTo>
                    <a:lnTo>
                      <a:pt x="1317320" y="1409700"/>
                    </a:lnTo>
                    <a:lnTo>
                      <a:pt x="1311414" y="1422400"/>
                    </a:lnTo>
                    <a:lnTo>
                      <a:pt x="1306601" y="1435100"/>
                    </a:lnTo>
                    <a:lnTo>
                      <a:pt x="1303159" y="1447800"/>
                    </a:lnTo>
                    <a:lnTo>
                      <a:pt x="1301445" y="1435100"/>
                    </a:lnTo>
                    <a:lnTo>
                      <a:pt x="1303616" y="1435100"/>
                    </a:lnTo>
                    <a:lnTo>
                      <a:pt x="1306258" y="1422400"/>
                    </a:lnTo>
                    <a:lnTo>
                      <a:pt x="1305928" y="1422400"/>
                    </a:lnTo>
                    <a:lnTo>
                      <a:pt x="1291386" y="1447800"/>
                    </a:lnTo>
                    <a:lnTo>
                      <a:pt x="1282750" y="1473200"/>
                    </a:lnTo>
                    <a:lnTo>
                      <a:pt x="1273975" y="1498600"/>
                    </a:lnTo>
                    <a:lnTo>
                      <a:pt x="1259065" y="1524000"/>
                    </a:lnTo>
                    <a:lnTo>
                      <a:pt x="1257134" y="1511300"/>
                    </a:lnTo>
                    <a:lnTo>
                      <a:pt x="1251216" y="1511300"/>
                    </a:lnTo>
                    <a:lnTo>
                      <a:pt x="1242885" y="1524000"/>
                    </a:lnTo>
                    <a:lnTo>
                      <a:pt x="1233728" y="1524000"/>
                    </a:lnTo>
                    <a:lnTo>
                      <a:pt x="1226477" y="1536700"/>
                    </a:lnTo>
                    <a:lnTo>
                      <a:pt x="1216596" y="1562100"/>
                    </a:lnTo>
                    <a:lnTo>
                      <a:pt x="1204455" y="1574800"/>
                    </a:lnTo>
                    <a:lnTo>
                      <a:pt x="1190434" y="1587500"/>
                    </a:lnTo>
                    <a:lnTo>
                      <a:pt x="1183030" y="1600200"/>
                    </a:lnTo>
                    <a:lnTo>
                      <a:pt x="1175270" y="1612900"/>
                    </a:lnTo>
                    <a:lnTo>
                      <a:pt x="1159421" y="1625600"/>
                    </a:lnTo>
                    <a:lnTo>
                      <a:pt x="1151318" y="1638300"/>
                    </a:lnTo>
                    <a:lnTo>
                      <a:pt x="1143393" y="1638300"/>
                    </a:lnTo>
                    <a:lnTo>
                      <a:pt x="1135646" y="1651000"/>
                    </a:lnTo>
                    <a:lnTo>
                      <a:pt x="1110564" y="1651000"/>
                    </a:lnTo>
                    <a:lnTo>
                      <a:pt x="1100772" y="1663700"/>
                    </a:lnTo>
                    <a:lnTo>
                      <a:pt x="1090002" y="1663700"/>
                    </a:lnTo>
                    <a:lnTo>
                      <a:pt x="1079538" y="1676400"/>
                    </a:lnTo>
                    <a:lnTo>
                      <a:pt x="1055497" y="1676400"/>
                    </a:lnTo>
                    <a:lnTo>
                      <a:pt x="1047940" y="1689100"/>
                    </a:lnTo>
                    <a:lnTo>
                      <a:pt x="1062520" y="1689100"/>
                    </a:lnTo>
                    <a:lnTo>
                      <a:pt x="1062863" y="1701800"/>
                    </a:lnTo>
                    <a:lnTo>
                      <a:pt x="1046632" y="1701800"/>
                    </a:lnTo>
                    <a:lnTo>
                      <a:pt x="1042327" y="1714500"/>
                    </a:lnTo>
                    <a:lnTo>
                      <a:pt x="1030986" y="1714500"/>
                    </a:lnTo>
                    <a:lnTo>
                      <a:pt x="1025563" y="1727200"/>
                    </a:lnTo>
                    <a:lnTo>
                      <a:pt x="1002245" y="1727200"/>
                    </a:lnTo>
                    <a:lnTo>
                      <a:pt x="1002626" y="1739900"/>
                    </a:lnTo>
                    <a:lnTo>
                      <a:pt x="996505" y="1739900"/>
                    </a:lnTo>
                    <a:lnTo>
                      <a:pt x="989241" y="1752600"/>
                    </a:lnTo>
                    <a:lnTo>
                      <a:pt x="973010" y="1739900"/>
                    </a:lnTo>
                    <a:lnTo>
                      <a:pt x="974979" y="1752600"/>
                    </a:lnTo>
                    <a:lnTo>
                      <a:pt x="976528" y="1752600"/>
                    </a:lnTo>
                    <a:lnTo>
                      <a:pt x="976274" y="1765300"/>
                    </a:lnTo>
                    <a:lnTo>
                      <a:pt x="955598" y="1765300"/>
                    </a:lnTo>
                    <a:lnTo>
                      <a:pt x="960183" y="1752600"/>
                    </a:lnTo>
                    <a:lnTo>
                      <a:pt x="964120" y="1752600"/>
                    </a:lnTo>
                    <a:lnTo>
                      <a:pt x="967028" y="1739900"/>
                    </a:lnTo>
                    <a:lnTo>
                      <a:pt x="953058" y="1739900"/>
                    </a:lnTo>
                    <a:lnTo>
                      <a:pt x="948791" y="1752600"/>
                    </a:lnTo>
                    <a:lnTo>
                      <a:pt x="941158" y="1752600"/>
                    </a:lnTo>
                    <a:lnTo>
                      <a:pt x="945438" y="1739900"/>
                    </a:lnTo>
                    <a:lnTo>
                      <a:pt x="952944" y="1727200"/>
                    </a:lnTo>
                    <a:lnTo>
                      <a:pt x="930732" y="1727200"/>
                    </a:lnTo>
                    <a:lnTo>
                      <a:pt x="921867" y="1739900"/>
                    </a:lnTo>
                    <a:lnTo>
                      <a:pt x="911656" y="1752600"/>
                    </a:lnTo>
                    <a:lnTo>
                      <a:pt x="894143" y="1752600"/>
                    </a:lnTo>
                    <a:lnTo>
                      <a:pt x="887793" y="1765300"/>
                    </a:lnTo>
                    <a:lnTo>
                      <a:pt x="856081" y="1765300"/>
                    </a:lnTo>
                    <a:lnTo>
                      <a:pt x="857580" y="1752600"/>
                    </a:lnTo>
                    <a:lnTo>
                      <a:pt x="834720" y="1752600"/>
                    </a:lnTo>
                    <a:lnTo>
                      <a:pt x="827659" y="1765300"/>
                    </a:lnTo>
                    <a:lnTo>
                      <a:pt x="769759" y="1765300"/>
                    </a:lnTo>
                    <a:lnTo>
                      <a:pt x="759510" y="1752600"/>
                    </a:lnTo>
                    <a:lnTo>
                      <a:pt x="685939" y="1752600"/>
                    </a:lnTo>
                    <a:lnTo>
                      <a:pt x="682078" y="1739900"/>
                    </a:lnTo>
                    <a:lnTo>
                      <a:pt x="676783" y="1739900"/>
                    </a:lnTo>
                    <a:lnTo>
                      <a:pt x="671830" y="1727200"/>
                    </a:lnTo>
                    <a:lnTo>
                      <a:pt x="666343" y="1727200"/>
                    </a:lnTo>
                    <a:lnTo>
                      <a:pt x="659460" y="1714500"/>
                    </a:lnTo>
                    <a:lnTo>
                      <a:pt x="651090" y="1701800"/>
                    </a:lnTo>
                    <a:lnTo>
                      <a:pt x="631037" y="1701800"/>
                    </a:lnTo>
                    <a:lnTo>
                      <a:pt x="642099" y="1714500"/>
                    </a:lnTo>
                    <a:lnTo>
                      <a:pt x="611378" y="1714500"/>
                    </a:lnTo>
                    <a:lnTo>
                      <a:pt x="615594" y="1701800"/>
                    </a:lnTo>
                    <a:lnTo>
                      <a:pt x="630059" y="1701800"/>
                    </a:lnTo>
                    <a:lnTo>
                      <a:pt x="609092" y="1689100"/>
                    </a:lnTo>
                    <a:lnTo>
                      <a:pt x="601662" y="1689100"/>
                    </a:lnTo>
                    <a:lnTo>
                      <a:pt x="601332" y="1701800"/>
                    </a:lnTo>
                    <a:lnTo>
                      <a:pt x="603656" y="1714500"/>
                    </a:lnTo>
                    <a:lnTo>
                      <a:pt x="584746" y="1714500"/>
                    </a:lnTo>
                    <a:lnTo>
                      <a:pt x="580796" y="1701800"/>
                    </a:lnTo>
                    <a:lnTo>
                      <a:pt x="579805" y="1689100"/>
                    </a:lnTo>
                    <a:lnTo>
                      <a:pt x="580732" y="1689100"/>
                    </a:lnTo>
                    <a:lnTo>
                      <a:pt x="572566" y="1676400"/>
                    </a:lnTo>
                    <a:lnTo>
                      <a:pt x="559523" y="1676400"/>
                    </a:lnTo>
                    <a:lnTo>
                      <a:pt x="553097" y="1663700"/>
                    </a:lnTo>
                    <a:lnTo>
                      <a:pt x="541312" y="1663700"/>
                    </a:lnTo>
                    <a:lnTo>
                      <a:pt x="535381" y="1651000"/>
                    </a:lnTo>
                    <a:lnTo>
                      <a:pt x="522058" y="1651000"/>
                    </a:lnTo>
                    <a:lnTo>
                      <a:pt x="516712" y="1638300"/>
                    </a:lnTo>
                    <a:lnTo>
                      <a:pt x="504710" y="1638300"/>
                    </a:lnTo>
                    <a:lnTo>
                      <a:pt x="497941" y="1625600"/>
                    </a:lnTo>
                    <a:lnTo>
                      <a:pt x="451396" y="1625600"/>
                    </a:lnTo>
                    <a:lnTo>
                      <a:pt x="443966" y="1612900"/>
                    </a:lnTo>
                    <a:lnTo>
                      <a:pt x="437235" y="1600200"/>
                    </a:lnTo>
                    <a:lnTo>
                      <a:pt x="437045" y="1600200"/>
                    </a:lnTo>
                    <a:lnTo>
                      <a:pt x="432346" y="1587500"/>
                    </a:lnTo>
                    <a:lnTo>
                      <a:pt x="407162" y="1587500"/>
                    </a:lnTo>
                    <a:lnTo>
                      <a:pt x="406133" y="1600200"/>
                    </a:lnTo>
                    <a:lnTo>
                      <a:pt x="398259" y="1587500"/>
                    </a:lnTo>
                    <a:lnTo>
                      <a:pt x="397611" y="1574800"/>
                    </a:lnTo>
                    <a:lnTo>
                      <a:pt x="401218" y="1562100"/>
                    </a:lnTo>
                    <a:lnTo>
                      <a:pt x="400304" y="1562100"/>
                    </a:lnTo>
                    <a:lnTo>
                      <a:pt x="395947" y="1549400"/>
                    </a:lnTo>
                    <a:lnTo>
                      <a:pt x="388785" y="1549400"/>
                    </a:lnTo>
                    <a:lnTo>
                      <a:pt x="386003" y="1536700"/>
                    </a:lnTo>
                    <a:lnTo>
                      <a:pt x="383057" y="1536700"/>
                    </a:lnTo>
                    <a:lnTo>
                      <a:pt x="378396" y="1524000"/>
                    </a:lnTo>
                    <a:lnTo>
                      <a:pt x="373100" y="1511300"/>
                    </a:lnTo>
                    <a:lnTo>
                      <a:pt x="366331" y="1511300"/>
                    </a:lnTo>
                    <a:lnTo>
                      <a:pt x="357263" y="1498600"/>
                    </a:lnTo>
                    <a:lnTo>
                      <a:pt x="354291" y="1496250"/>
                    </a:lnTo>
                    <a:lnTo>
                      <a:pt x="346024" y="1485900"/>
                    </a:lnTo>
                    <a:lnTo>
                      <a:pt x="347421" y="1490865"/>
                    </a:lnTo>
                    <a:lnTo>
                      <a:pt x="341109" y="1485900"/>
                    </a:lnTo>
                    <a:lnTo>
                      <a:pt x="334238" y="1473200"/>
                    </a:lnTo>
                    <a:lnTo>
                      <a:pt x="329717" y="1447800"/>
                    </a:lnTo>
                    <a:lnTo>
                      <a:pt x="334416" y="1447800"/>
                    </a:lnTo>
                    <a:lnTo>
                      <a:pt x="327380" y="1435100"/>
                    </a:lnTo>
                    <a:lnTo>
                      <a:pt x="319887" y="1435100"/>
                    </a:lnTo>
                    <a:lnTo>
                      <a:pt x="315747" y="1422400"/>
                    </a:lnTo>
                    <a:lnTo>
                      <a:pt x="304723" y="1422400"/>
                    </a:lnTo>
                    <a:lnTo>
                      <a:pt x="298310" y="1409700"/>
                    </a:lnTo>
                    <a:lnTo>
                      <a:pt x="291807" y="1409700"/>
                    </a:lnTo>
                    <a:lnTo>
                      <a:pt x="285394" y="1397000"/>
                    </a:lnTo>
                    <a:lnTo>
                      <a:pt x="279209" y="1397000"/>
                    </a:lnTo>
                    <a:lnTo>
                      <a:pt x="273418" y="1384300"/>
                    </a:lnTo>
                    <a:lnTo>
                      <a:pt x="271894" y="1384300"/>
                    </a:lnTo>
                    <a:lnTo>
                      <a:pt x="270446" y="1371600"/>
                    </a:lnTo>
                    <a:lnTo>
                      <a:pt x="265671" y="1358900"/>
                    </a:lnTo>
                    <a:lnTo>
                      <a:pt x="264782" y="1358900"/>
                    </a:lnTo>
                    <a:lnTo>
                      <a:pt x="263144" y="1346200"/>
                    </a:lnTo>
                    <a:lnTo>
                      <a:pt x="261264" y="1346200"/>
                    </a:lnTo>
                    <a:lnTo>
                      <a:pt x="259715" y="1333500"/>
                    </a:lnTo>
                    <a:lnTo>
                      <a:pt x="239763" y="1333500"/>
                    </a:lnTo>
                    <a:lnTo>
                      <a:pt x="229184" y="1320800"/>
                    </a:lnTo>
                    <a:lnTo>
                      <a:pt x="222758" y="1320800"/>
                    </a:lnTo>
                    <a:lnTo>
                      <a:pt x="219925" y="1308100"/>
                    </a:lnTo>
                    <a:lnTo>
                      <a:pt x="217805" y="1308100"/>
                    </a:lnTo>
                    <a:lnTo>
                      <a:pt x="220459" y="1320800"/>
                    </a:lnTo>
                    <a:lnTo>
                      <a:pt x="224269" y="1333500"/>
                    </a:lnTo>
                    <a:lnTo>
                      <a:pt x="217716" y="1333500"/>
                    </a:lnTo>
                    <a:lnTo>
                      <a:pt x="214591" y="1320800"/>
                    </a:lnTo>
                    <a:lnTo>
                      <a:pt x="211810" y="1308100"/>
                    </a:lnTo>
                    <a:lnTo>
                      <a:pt x="209181" y="1295400"/>
                    </a:lnTo>
                    <a:lnTo>
                      <a:pt x="206502" y="1282700"/>
                    </a:lnTo>
                    <a:lnTo>
                      <a:pt x="204127" y="1270000"/>
                    </a:lnTo>
                    <a:lnTo>
                      <a:pt x="201930" y="1270000"/>
                    </a:lnTo>
                    <a:lnTo>
                      <a:pt x="197726" y="1244600"/>
                    </a:lnTo>
                    <a:lnTo>
                      <a:pt x="201587" y="1257300"/>
                    </a:lnTo>
                    <a:lnTo>
                      <a:pt x="205054" y="1257300"/>
                    </a:lnTo>
                    <a:lnTo>
                      <a:pt x="207975" y="1270000"/>
                    </a:lnTo>
                    <a:lnTo>
                      <a:pt x="210146" y="1270000"/>
                    </a:lnTo>
                    <a:lnTo>
                      <a:pt x="208178" y="1257300"/>
                    </a:lnTo>
                    <a:lnTo>
                      <a:pt x="204241" y="1244600"/>
                    </a:lnTo>
                    <a:lnTo>
                      <a:pt x="200317" y="1231900"/>
                    </a:lnTo>
                    <a:lnTo>
                      <a:pt x="197345" y="1219200"/>
                    </a:lnTo>
                    <a:lnTo>
                      <a:pt x="194360" y="1206500"/>
                    </a:lnTo>
                    <a:lnTo>
                      <a:pt x="198081" y="1193800"/>
                    </a:lnTo>
                    <a:lnTo>
                      <a:pt x="212471" y="1219200"/>
                    </a:lnTo>
                    <a:lnTo>
                      <a:pt x="221018" y="1244600"/>
                    </a:lnTo>
                    <a:lnTo>
                      <a:pt x="228536" y="1257300"/>
                    </a:lnTo>
                    <a:lnTo>
                      <a:pt x="239864" y="1295400"/>
                    </a:lnTo>
                    <a:lnTo>
                      <a:pt x="234886" y="1295400"/>
                    </a:lnTo>
                    <a:lnTo>
                      <a:pt x="228346" y="1282700"/>
                    </a:lnTo>
                    <a:lnTo>
                      <a:pt x="221411" y="1270000"/>
                    </a:lnTo>
                    <a:lnTo>
                      <a:pt x="216255" y="1270000"/>
                    </a:lnTo>
                    <a:lnTo>
                      <a:pt x="217373" y="1282700"/>
                    </a:lnTo>
                    <a:lnTo>
                      <a:pt x="218579" y="1282700"/>
                    </a:lnTo>
                    <a:lnTo>
                      <a:pt x="219849" y="1295400"/>
                    </a:lnTo>
                    <a:lnTo>
                      <a:pt x="226085" y="1295400"/>
                    </a:lnTo>
                    <a:lnTo>
                      <a:pt x="230047" y="1308100"/>
                    </a:lnTo>
                    <a:lnTo>
                      <a:pt x="234403" y="1308100"/>
                    </a:lnTo>
                    <a:lnTo>
                      <a:pt x="239255" y="1320800"/>
                    </a:lnTo>
                    <a:lnTo>
                      <a:pt x="253796" y="1320800"/>
                    </a:lnTo>
                    <a:lnTo>
                      <a:pt x="243509" y="1282700"/>
                    </a:lnTo>
                    <a:lnTo>
                      <a:pt x="234022" y="1244600"/>
                    </a:lnTo>
                    <a:lnTo>
                      <a:pt x="225374" y="1206500"/>
                    </a:lnTo>
                    <a:lnTo>
                      <a:pt x="217589" y="1168400"/>
                    </a:lnTo>
                    <a:lnTo>
                      <a:pt x="242443" y="1168400"/>
                    </a:lnTo>
                    <a:lnTo>
                      <a:pt x="267195" y="1181100"/>
                    </a:lnTo>
                    <a:lnTo>
                      <a:pt x="318719" y="1181100"/>
                    </a:lnTo>
                    <a:lnTo>
                      <a:pt x="312762" y="1168400"/>
                    </a:lnTo>
                    <a:lnTo>
                      <a:pt x="278688" y="1168400"/>
                    </a:lnTo>
                    <a:lnTo>
                      <a:pt x="275450" y="1155700"/>
                    </a:lnTo>
                    <a:lnTo>
                      <a:pt x="269405" y="1155700"/>
                    </a:lnTo>
                    <a:lnTo>
                      <a:pt x="270598" y="1143000"/>
                    </a:lnTo>
                    <a:lnTo>
                      <a:pt x="276390" y="1143000"/>
                    </a:lnTo>
                    <a:lnTo>
                      <a:pt x="270002" y="1130300"/>
                    </a:lnTo>
                    <a:lnTo>
                      <a:pt x="261404" y="1130300"/>
                    </a:lnTo>
                    <a:lnTo>
                      <a:pt x="258826" y="1117600"/>
                    </a:lnTo>
                    <a:lnTo>
                      <a:pt x="254101" y="1104900"/>
                    </a:lnTo>
                    <a:lnTo>
                      <a:pt x="253987" y="1117600"/>
                    </a:lnTo>
                    <a:lnTo>
                      <a:pt x="250380" y="1117600"/>
                    </a:lnTo>
                    <a:lnTo>
                      <a:pt x="249326" y="1104900"/>
                    </a:lnTo>
                    <a:lnTo>
                      <a:pt x="236880" y="1104900"/>
                    </a:lnTo>
                    <a:lnTo>
                      <a:pt x="232689" y="1092200"/>
                    </a:lnTo>
                    <a:lnTo>
                      <a:pt x="229374" y="1092200"/>
                    </a:lnTo>
                    <a:lnTo>
                      <a:pt x="227761" y="1079500"/>
                    </a:lnTo>
                    <a:lnTo>
                      <a:pt x="228688" y="1066800"/>
                    </a:lnTo>
                    <a:lnTo>
                      <a:pt x="243230" y="1066800"/>
                    </a:lnTo>
                    <a:lnTo>
                      <a:pt x="247662" y="1079500"/>
                    </a:lnTo>
                    <a:lnTo>
                      <a:pt x="249516" y="1079500"/>
                    </a:lnTo>
                    <a:lnTo>
                      <a:pt x="251714" y="1066800"/>
                    </a:lnTo>
                    <a:lnTo>
                      <a:pt x="254114" y="1066800"/>
                    </a:lnTo>
                    <a:lnTo>
                      <a:pt x="258076" y="1079500"/>
                    </a:lnTo>
                    <a:lnTo>
                      <a:pt x="261035" y="1079500"/>
                    </a:lnTo>
                    <a:lnTo>
                      <a:pt x="263563" y="1092200"/>
                    </a:lnTo>
                    <a:lnTo>
                      <a:pt x="273367" y="1104900"/>
                    </a:lnTo>
                    <a:lnTo>
                      <a:pt x="284632" y="1104900"/>
                    </a:lnTo>
                    <a:lnTo>
                      <a:pt x="282143" y="1092200"/>
                    </a:lnTo>
                    <a:lnTo>
                      <a:pt x="283540" y="1079500"/>
                    </a:lnTo>
                    <a:lnTo>
                      <a:pt x="286308" y="1092200"/>
                    </a:lnTo>
                    <a:lnTo>
                      <a:pt x="293293" y="1092200"/>
                    </a:lnTo>
                    <a:lnTo>
                      <a:pt x="286740" y="1079500"/>
                    </a:lnTo>
                    <a:lnTo>
                      <a:pt x="288963" y="1066800"/>
                    </a:lnTo>
                    <a:lnTo>
                      <a:pt x="291592" y="1066800"/>
                    </a:lnTo>
                    <a:lnTo>
                      <a:pt x="286296" y="1054100"/>
                    </a:lnTo>
                    <a:lnTo>
                      <a:pt x="268770" y="1054100"/>
                    </a:lnTo>
                    <a:lnTo>
                      <a:pt x="263994" y="1066800"/>
                    </a:lnTo>
                    <a:lnTo>
                      <a:pt x="261721" y="1054100"/>
                    </a:lnTo>
                    <a:lnTo>
                      <a:pt x="263982" y="1041400"/>
                    </a:lnTo>
                    <a:lnTo>
                      <a:pt x="269951" y="1028700"/>
                    </a:lnTo>
                    <a:lnTo>
                      <a:pt x="269519" y="1028700"/>
                    </a:lnTo>
                    <a:lnTo>
                      <a:pt x="268960" y="1016000"/>
                    </a:lnTo>
                    <a:lnTo>
                      <a:pt x="271932" y="1016000"/>
                    </a:lnTo>
                    <a:lnTo>
                      <a:pt x="265785" y="1003300"/>
                    </a:lnTo>
                    <a:lnTo>
                      <a:pt x="260477" y="1016000"/>
                    </a:lnTo>
                    <a:lnTo>
                      <a:pt x="257225" y="1028700"/>
                    </a:lnTo>
                    <a:lnTo>
                      <a:pt x="256743" y="1028700"/>
                    </a:lnTo>
                    <a:lnTo>
                      <a:pt x="259778" y="1041400"/>
                    </a:lnTo>
                    <a:lnTo>
                      <a:pt x="253047" y="1041400"/>
                    </a:lnTo>
                    <a:lnTo>
                      <a:pt x="246380" y="1054100"/>
                    </a:lnTo>
                    <a:lnTo>
                      <a:pt x="240372" y="1041400"/>
                    </a:lnTo>
                    <a:lnTo>
                      <a:pt x="235661" y="1028700"/>
                    </a:lnTo>
                    <a:lnTo>
                      <a:pt x="245706" y="1028700"/>
                    </a:lnTo>
                    <a:lnTo>
                      <a:pt x="243827" y="1016000"/>
                    </a:lnTo>
                    <a:lnTo>
                      <a:pt x="242785" y="1016000"/>
                    </a:lnTo>
                    <a:lnTo>
                      <a:pt x="242468" y="1003300"/>
                    </a:lnTo>
                    <a:lnTo>
                      <a:pt x="242785" y="990600"/>
                    </a:lnTo>
                    <a:lnTo>
                      <a:pt x="243954" y="990600"/>
                    </a:lnTo>
                    <a:lnTo>
                      <a:pt x="246341" y="977900"/>
                    </a:lnTo>
                    <a:lnTo>
                      <a:pt x="248831" y="977900"/>
                    </a:lnTo>
                    <a:lnTo>
                      <a:pt x="252412" y="965200"/>
                    </a:lnTo>
                    <a:lnTo>
                      <a:pt x="255460" y="952500"/>
                    </a:lnTo>
                    <a:lnTo>
                      <a:pt x="257060" y="939800"/>
                    </a:lnTo>
                    <a:lnTo>
                      <a:pt x="256273" y="927100"/>
                    </a:lnTo>
                    <a:lnTo>
                      <a:pt x="257644" y="927100"/>
                    </a:lnTo>
                    <a:lnTo>
                      <a:pt x="258127" y="939800"/>
                    </a:lnTo>
                    <a:lnTo>
                      <a:pt x="257759" y="952500"/>
                    </a:lnTo>
                    <a:lnTo>
                      <a:pt x="257771" y="965200"/>
                    </a:lnTo>
                    <a:lnTo>
                      <a:pt x="258457" y="965200"/>
                    </a:lnTo>
                    <a:lnTo>
                      <a:pt x="260032" y="977900"/>
                    </a:lnTo>
                    <a:lnTo>
                      <a:pt x="262712" y="990600"/>
                    </a:lnTo>
                    <a:lnTo>
                      <a:pt x="266369" y="977900"/>
                    </a:lnTo>
                    <a:lnTo>
                      <a:pt x="264617" y="965200"/>
                    </a:lnTo>
                    <a:lnTo>
                      <a:pt x="261302" y="952500"/>
                    </a:lnTo>
                    <a:lnTo>
                      <a:pt x="260299" y="939800"/>
                    </a:lnTo>
                    <a:lnTo>
                      <a:pt x="264033" y="952500"/>
                    </a:lnTo>
                    <a:lnTo>
                      <a:pt x="271106" y="952500"/>
                    </a:lnTo>
                    <a:lnTo>
                      <a:pt x="274802" y="939800"/>
                    </a:lnTo>
                    <a:lnTo>
                      <a:pt x="267741" y="939800"/>
                    </a:lnTo>
                    <a:lnTo>
                      <a:pt x="268058" y="927100"/>
                    </a:lnTo>
                    <a:lnTo>
                      <a:pt x="267233" y="914400"/>
                    </a:lnTo>
                    <a:lnTo>
                      <a:pt x="266153" y="914400"/>
                    </a:lnTo>
                    <a:lnTo>
                      <a:pt x="263867" y="927100"/>
                    </a:lnTo>
                    <a:lnTo>
                      <a:pt x="260604" y="914400"/>
                    </a:lnTo>
                    <a:lnTo>
                      <a:pt x="258241" y="914400"/>
                    </a:lnTo>
                    <a:lnTo>
                      <a:pt x="256641" y="901700"/>
                    </a:lnTo>
                    <a:lnTo>
                      <a:pt x="255663" y="889000"/>
                    </a:lnTo>
                    <a:lnTo>
                      <a:pt x="255562" y="876300"/>
                    </a:lnTo>
                    <a:lnTo>
                      <a:pt x="255803" y="876300"/>
                    </a:lnTo>
                    <a:lnTo>
                      <a:pt x="256298" y="863600"/>
                    </a:lnTo>
                    <a:lnTo>
                      <a:pt x="256959" y="863600"/>
                    </a:lnTo>
                    <a:lnTo>
                      <a:pt x="257797" y="850900"/>
                    </a:lnTo>
                    <a:lnTo>
                      <a:pt x="258914" y="850900"/>
                    </a:lnTo>
                    <a:lnTo>
                      <a:pt x="260350" y="838200"/>
                    </a:lnTo>
                    <a:lnTo>
                      <a:pt x="262153" y="825500"/>
                    </a:lnTo>
                    <a:lnTo>
                      <a:pt x="268871" y="838200"/>
                    </a:lnTo>
                    <a:lnTo>
                      <a:pt x="272884" y="863600"/>
                    </a:lnTo>
                    <a:lnTo>
                      <a:pt x="279577" y="863600"/>
                    </a:lnTo>
                    <a:lnTo>
                      <a:pt x="276618" y="850900"/>
                    </a:lnTo>
                    <a:lnTo>
                      <a:pt x="272529" y="838200"/>
                    </a:lnTo>
                    <a:lnTo>
                      <a:pt x="270954" y="825500"/>
                    </a:lnTo>
                    <a:lnTo>
                      <a:pt x="275513" y="800100"/>
                    </a:lnTo>
                    <a:lnTo>
                      <a:pt x="280212" y="812800"/>
                    </a:lnTo>
                    <a:lnTo>
                      <a:pt x="284251" y="800100"/>
                    </a:lnTo>
                    <a:lnTo>
                      <a:pt x="291884" y="800100"/>
                    </a:lnTo>
                    <a:lnTo>
                      <a:pt x="285991" y="774700"/>
                    </a:lnTo>
                    <a:lnTo>
                      <a:pt x="283171" y="774700"/>
                    </a:lnTo>
                    <a:lnTo>
                      <a:pt x="280619" y="762000"/>
                    </a:lnTo>
                    <a:lnTo>
                      <a:pt x="282676" y="749300"/>
                    </a:lnTo>
                    <a:lnTo>
                      <a:pt x="284619" y="749300"/>
                    </a:lnTo>
                    <a:lnTo>
                      <a:pt x="286410" y="736600"/>
                    </a:lnTo>
                    <a:lnTo>
                      <a:pt x="287997" y="736600"/>
                    </a:lnTo>
                    <a:lnTo>
                      <a:pt x="289483" y="723900"/>
                    </a:lnTo>
                    <a:lnTo>
                      <a:pt x="284302" y="723900"/>
                    </a:lnTo>
                    <a:lnTo>
                      <a:pt x="284657" y="711200"/>
                    </a:lnTo>
                    <a:lnTo>
                      <a:pt x="287261" y="698500"/>
                    </a:lnTo>
                    <a:lnTo>
                      <a:pt x="291414" y="698500"/>
                    </a:lnTo>
                    <a:lnTo>
                      <a:pt x="296278" y="685800"/>
                    </a:lnTo>
                    <a:lnTo>
                      <a:pt x="300812" y="673100"/>
                    </a:lnTo>
                    <a:lnTo>
                      <a:pt x="304444" y="673100"/>
                    </a:lnTo>
                    <a:lnTo>
                      <a:pt x="306603" y="660400"/>
                    </a:lnTo>
                    <a:lnTo>
                      <a:pt x="307060" y="660400"/>
                    </a:lnTo>
                    <a:lnTo>
                      <a:pt x="307276" y="673100"/>
                    </a:lnTo>
                    <a:lnTo>
                      <a:pt x="307975" y="673100"/>
                    </a:lnTo>
                    <a:lnTo>
                      <a:pt x="314325" y="660400"/>
                    </a:lnTo>
                    <a:lnTo>
                      <a:pt x="317919" y="647700"/>
                    </a:lnTo>
                    <a:lnTo>
                      <a:pt x="319811" y="622300"/>
                    </a:lnTo>
                    <a:lnTo>
                      <a:pt x="321081" y="609600"/>
                    </a:lnTo>
                    <a:lnTo>
                      <a:pt x="331127" y="622300"/>
                    </a:lnTo>
                    <a:lnTo>
                      <a:pt x="325247" y="609600"/>
                    </a:lnTo>
                    <a:lnTo>
                      <a:pt x="325640" y="596900"/>
                    </a:lnTo>
                    <a:lnTo>
                      <a:pt x="328549" y="571500"/>
                    </a:lnTo>
                    <a:lnTo>
                      <a:pt x="330263" y="558800"/>
                    </a:lnTo>
                    <a:lnTo>
                      <a:pt x="324815" y="584200"/>
                    </a:lnTo>
                    <a:lnTo>
                      <a:pt x="319328" y="596900"/>
                    </a:lnTo>
                    <a:lnTo>
                      <a:pt x="313867" y="596900"/>
                    </a:lnTo>
                    <a:lnTo>
                      <a:pt x="308546" y="609600"/>
                    </a:lnTo>
                    <a:lnTo>
                      <a:pt x="301447" y="622300"/>
                    </a:lnTo>
                    <a:lnTo>
                      <a:pt x="298234" y="622300"/>
                    </a:lnTo>
                    <a:lnTo>
                      <a:pt x="296113" y="635000"/>
                    </a:lnTo>
                    <a:lnTo>
                      <a:pt x="294157" y="635000"/>
                    </a:lnTo>
                    <a:lnTo>
                      <a:pt x="292392" y="647700"/>
                    </a:lnTo>
                    <a:lnTo>
                      <a:pt x="290855" y="660400"/>
                    </a:lnTo>
                    <a:lnTo>
                      <a:pt x="288417" y="647700"/>
                    </a:lnTo>
                    <a:lnTo>
                      <a:pt x="286715" y="647700"/>
                    </a:lnTo>
                    <a:lnTo>
                      <a:pt x="285546" y="635000"/>
                    </a:lnTo>
                    <a:lnTo>
                      <a:pt x="284695" y="622300"/>
                    </a:lnTo>
                    <a:lnTo>
                      <a:pt x="284086" y="622300"/>
                    </a:lnTo>
                    <a:lnTo>
                      <a:pt x="283502" y="609600"/>
                    </a:lnTo>
                    <a:lnTo>
                      <a:pt x="282651" y="596900"/>
                    </a:lnTo>
                    <a:lnTo>
                      <a:pt x="281292" y="596900"/>
                    </a:lnTo>
                    <a:lnTo>
                      <a:pt x="285419" y="584200"/>
                    </a:lnTo>
                    <a:lnTo>
                      <a:pt x="292671" y="584200"/>
                    </a:lnTo>
                    <a:lnTo>
                      <a:pt x="290131" y="571500"/>
                    </a:lnTo>
                    <a:lnTo>
                      <a:pt x="286931" y="571500"/>
                    </a:lnTo>
                    <a:lnTo>
                      <a:pt x="284543" y="558800"/>
                    </a:lnTo>
                    <a:lnTo>
                      <a:pt x="291604" y="546100"/>
                    </a:lnTo>
                    <a:lnTo>
                      <a:pt x="300634" y="533400"/>
                    </a:lnTo>
                    <a:lnTo>
                      <a:pt x="299834" y="508000"/>
                    </a:lnTo>
                    <a:lnTo>
                      <a:pt x="299110" y="495300"/>
                    </a:lnTo>
                    <a:lnTo>
                      <a:pt x="308381" y="482600"/>
                    </a:lnTo>
                    <a:lnTo>
                      <a:pt x="315048" y="482600"/>
                    </a:lnTo>
                    <a:lnTo>
                      <a:pt x="313944" y="495300"/>
                    </a:lnTo>
                    <a:lnTo>
                      <a:pt x="309460" y="520700"/>
                    </a:lnTo>
                    <a:lnTo>
                      <a:pt x="306044" y="533400"/>
                    </a:lnTo>
                    <a:lnTo>
                      <a:pt x="311226" y="533400"/>
                    </a:lnTo>
                    <a:lnTo>
                      <a:pt x="312978" y="546100"/>
                    </a:lnTo>
                    <a:lnTo>
                      <a:pt x="311175" y="546100"/>
                    </a:lnTo>
                    <a:lnTo>
                      <a:pt x="310210" y="558800"/>
                    </a:lnTo>
                    <a:lnTo>
                      <a:pt x="310857" y="558800"/>
                    </a:lnTo>
                    <a:lnTo>
                      <a:pt x="314172" y="571500"/>
                    </a:lnTo>
                    <a:lnTo>
                      <a:pt x="321233" y="558800"/>
                    </a:lnTo>
                    <a:lnTo>
                      <a:pt x="319125" y="558800"/>
                    </a:lnTo>
                    <a:lnTo>
                      <a:pt x="318109" y="546100"/>
                    </a:lnTo>
                    <a:lnTo>
                      <a:pt x="330454" y="546100"/>
                    </a:lnTo>
                    <a:lnTo>
                      <a:pt x="330111" y="533400"/>
                    </a:lnTo>
                    <a:lnTo>
                      <a:pt x="328117" y="533400"/>
                    </a:lnTo>
                    <a:lnTo>
                      <a:pt x="336245" y="520700"/>
                    </a:lnTo>
                    <a:lnTo>
                      <a:pt x="341757" y="508000"/>
                    </a:lnTo>
                    <a:lnTo>
                      <a:pt x="345554" y="508000"/>
                    </a:lnTo>
                    <a:lnTo>
                      <a:pt x="348551" y="520700"/>
                    </a:lnTo>
                    <a:lnTo>
                      <a:pt x="356412" y="520700"/>
                    </a:lnTo>
                    <a:lnTo>
                      <a:pt x="363321" y="508000"/>
                    </a:lnTo>
                    <a:lnTo>
                      <a:pt x="372503" y="508000"/>
                    </a:lnTo>
                    <a:lnTo>
                      <a:pt x="370687" y="520700"/>
                    </a:lnTo>
                    <a:lnTo>
                      <a:pt x="374218" y="520700"/>
                    </a:lnTo>
                    <a:lnTo>
                      <a:pt x="369963" y="533400"/>
                    </a:lnTo>
                    <a:lnTo>
                      <a:pt x="365645" y="533400"/>
                    </a:lnTo>
                    <a:lnTo>
                      <a:pt x="361365" y="546100"/>
                    </a:lnTo>
                    <a:lnTo>
                      <a:pt x="357251" y="546100"/>
                    </a:lnTo>
                    <a:lnTo>
                      <a:pt x="366801" y="558800"/>
                    </a:lnTo>
                    <a:lnTo>
                      <a:pt x="376859" y="533400"/>
                    </a:lnTo>
                    <a:lnTo>
                      <a:pt x="381241" y="508000"/>
                    </a:lnTo>
                    <a:lnTo>
                      <a:pt x="381203" y="495300"/>
                    </a:lnTo>
                    <a:lnTo>
                      <a:pt x="378002" y="469900"/>
                    </a:lnTo>
                    <a:lnTo>
                      <a:pt x="372071" y="482600"/>
                    </a:lnTo>
                    <a:lnTo>
                      <a:pt x="352221" y="482600"/>
                    </a:lnTo>
                    <a:lnTo>
                      <a:pt x="351155" y="469900"/>
                    </a:lnTo>
                    <a:lnTo>
                      <a:pt x="361721" y="469900"/>
                    </a:lnTo>
                    <a:lnTo>
                      <a:pt x="362153" y="457200"/>
                    </a:lnTo>
                    <a:lnTo>
                      <a:pt x="363918" y="457200"/>
                    </a:lnTo>
                    <a:lnTo>
                      <a:pt x="364744" y="444500"/>
                    </a:lnTo>
                    <a:lnTo>
                      <a:pt x="376656" y="444500"/>
                    </a:lnTo>
                    <a:lnTo>
                      <a:pt x="390690" y="431800"/>
                    </a:lnTo>
                    <a:lnTo>
                      <a:pt x="408978" y="431800"/>
                    </a:lnTo>
                    <a:lnTo>
                      <a:pt x="420535" y="419100"/>
                    </a:lnTo>
                    <a:lnTo>
                      <a:pt x="438924" y="419100"/>
                    </a:lnTo>
                    <a:lnTo>
                      <a:pt x="444385" y="431800"/>
                    </a:lnTo>
                    <a:lnTo>
                      <a:pt x="451840" y="419100"/>
                    </a:lnTo>
                    <a:lnTo>
                      <a:pt x="460235" y="406400"/>
                    </a:lnTo>
                    <a:lnTo>
                      <a:pt x="469544" y="393700"/>
                    </a:lnTo>
                    <a:lnTo>
                      <a:pt x="479755" y="381000"/>
                    </a:lnTo>
                    <a:lnTo>
                      <a:pt x="490702" y="368300"/>
                    </a:lnTo>
                    <a:lnTo>
                      <a:pt x="494525" y="368300"/>
                    </a:lnTo>
                    <a:lnTo>
                      <a:pt x="498576" y="355600"/>
                    </a:lnTo>
                    <a:lnTo>
                      <a:pt x="508546" y="355600"/>
                    </a:lnTo>
                    <a:lnTo>
                      <a:pt x="514718" y="342900"/>
                    </a:lnTo>
                    <a:lnTo>
                      <a:pt x="520941" y="342900"/>
                    </a:lnTo>
                    <a:lnTo>
                      <a:pt x="527075" y="330200"/>
                    </a:lnTo>
                    <a:lnTo>
                      <a:pt x="522820" y="342900"/>
                    </a:lnTo>
                    <a:lnTo>
                      <a:pt x="537629" y="342900"/>
                    </a:lnTo>
                    <a:lnTo>
                      <a:pt x="546658" y="330200"/>
                    </a:lnTo>
                    <a:lnTo>
                      <a:pt x="551332" y="330200"/>
                    </a:lnTo>
                    <a:lnTo>
                      <a:pt x="553135" y="317500"/>
                    </a:lnTo>
                    <a:lnTo>
                      <a:pt x="553516" y="317500"/>
                    </a:lnTo>
                    <a:lnTo>
                      <a:pt x="554075" y="304800"/>
                    </a:lnTo>
                    <a:lnTo>
                      <a:pt x="556183" y="292100"/>
                    </a:lnTo>
                    <a:lnTo>
                      <a:pt x="596696" y="292100"/>
                    </a:lnTo>
                    <a:lnTo>
                      <a:pt x="606234" y="279400"/>
                    </a:lnTo>
                    <a:lnTo>
                      <a:pt x="616381" y="254000"/>
                    </a:lnTo>
                    <a:lnTo>
                      <a:pt x="629285" y="254000"/>
                    </a:lnTo>
                    <a:lnTo>
                      <a:pt x="647115" y="241300"/>
                    </a:lnTo>
                    <a:lnTo>
                      <a:pt x="654024" y="241300"/>
                    </a:lnTo>
                    <a:lnTo>
                      <a:pt x="661098" y="254000"/>
                    </a:lnTo>
                    <a:lnTo>
                      <a:pt x="680466" y="254000"/>
                    </a:lnTo>
                    <a:lnTo>
                      <a:pt x="689127" y="241300"/>
                    </a:lnTo>
                    <a:lnTo>
                      <a:pt x="716584" y="241300"/>
                    </a:lnTo>
                    <a:lnTo>
                      <a:pt x="725690" y="228600"/>
                    </a:lnTo>
                    <a:lnTo>
                      <a:pt x="750684" y="228600"/>
                    </a:lnTo>
                    <a:lnTo>
                      <a:pt x="741565" y="215900"/>
                    </a:lnTo>
                    <a:lnTo>
                      <a:pt x="767435" y="215900"/>
                    </a:lnTo>
                    <a:lnTo>
                      <a:pt x="780072" y="203200"/>
                    </a:lnTo>
                    <a:lnTo>
                      <a:pt x="800760" y="203200"/>
                    </a:lnTo>
                    <a:lnTo>
                      <a:pt x="806437" y="190500"/>
                    </a:lnTo>
                    <a:lnTo>
                      <a:pt x="829398" y="190500"/>
                    </a:lnTo>
                    <a:lnTo>
                      <a:pt x="820166" y="203200"/>
                    </a:lnTo>
                    <a:lnTo>
                      <a:pt x="806805" y="203200"/>
                    </a:lnTo>
                    <a:lnTo>
                      <a:pt x="808647" y="215900"/>
                    </a:lnTo>
                    <a:lnTo>
                      <a:pt x="807847" y="215900"/>
                    </a:lnTo>
                    <a:lnTo>
                      <a:pt x="804976" y="228600"/>
                    </a:lnTo>
                    <a:lnTo>
                      <a:pt x="905713" y="228600"/>
                    </a:lnTo>
                    <a:lnTo>
                      <a:pt x="908939" y="215900"/>
                    </a:lnTo>
                    <a:lnTo>
                      <a:pt x="930363" y="215900"/>
                    </a:lnTo>
                    <a:lnTo>
                      <a:pt x="934961" y="228600"/>
                    </a:lnTo>
                    <a:lnTo>
                      <a:pt x="970534" y="228600"/>
                    </a:lnTo>
                    <a:lnTo>
                      <a:pt x="977696" y="241300"/>
                    </a:lnTo>
                    <a:lnTo>
                      <a:pt x="998677" y="241300"/>
                    </a:lnTo>
                    <a:lnTo>
                      <a:pt x="1005306" y="254000"/>
                    </a:lnTo>
                    <a:lnTo>
                      <a:pt x="1023239" y="254000"/>
                    </a:lnTo>
                    <a:lnTo>
                      <a:pt x="1029106" y="266700"/>
                    </a:lnTo>
                    <a:lnTo>
                      <a:pt x="1034821" y="266700"/>
                    </a:lnTo>
                    <a:lnTo>
                      <a:pt x="1040434" y="279400"/>
                    </a:lnTo>
                    <a:lnTo>
                      <a:pt x="1037285" y="279400"/>
                    </a:lnTo>
                    <a:lnTo>
                      <a:pt x="1042111" y="292100"/>
                    </a:lnTo>
                    <a:lnTo>
                      <a:pt x="1046378" y="292100"/>
                    </a:lnTo>
                    <a:lnTo>
                      <a:pt x="1045667" y="304800"/>
                    </a:lnTo>
                    <a:lnTo>
                      <a:pt x="1036434" y="292100"/>
                    </a:lnTo>
                    <a:lnTo>
                      <a:pt x="1021854" y="292100"/>
                    </a:lnTo>
                    <a:lnTo>
                      <a:pt x="1026972" y="304800"/>
                    </a:lnTo>
                    <a:lnTo>
                      <a:pt x="1033983" y="304800"/>
                    </a:lnTo>
                    <a:lnTo>
                      <a:pt x="1041565" y="317500"/>
                    </a:lnTo>
                    <a:lnTo>
                      <a:pt x="1047750" y="317500"/>
                    </a:lnTo>
                    <a:lnTo>
                      <a:pt x="1049566" y="330200"/>
                    </a:lnTo>
                    <a:lnTo>
                      <a:pt x="1077874" y="330200"/>
                    </a:lnTo>
                    <a:lnTo>
                      <a:pt x="1085342" y="342900"/>
                    </a:lnTo>
                    <a:lnTo>
                      <a:pt x="1098842" y="342900"/>
                    </a:lnTo>
                    <a:lnTo>
                      <a:pt x="1104099" y="355600"/>
                    </a:lnTo>
                    <a:lnTo>
                      <a:pt x="1102194" y="355600"/>
                    </a:lnTo>
                    <a:lnTo>
                      <a:pt x="1107643" y="368300"/>
                    </a:lnTo>
                    <a:lnTo>
                      <a:pt x="1106449" y="368300"/>
                    </a:lnTo>
                    <a:lnTo>
                      <a:pt x="1114513" y="381000"/>
                    </a:lnTo>
                    <a:lnTo>
                      <a:pt x="1121651" y="381000"/>
                    </a:lnTo>
                    <a:lnTo>
                      <a:pt x="1128255" y="393700"/>
                    </a:lnTo>
                    <a:lnTo>
                      <a:pt x="1130236" y="393700"/>
                    </a:lnTo>
                    <a:lnTo>
                      <a:pt x="1123099" y="381000"/>
                    </a:lnTo>
                    <a:lnTo>
                      <a:pt x="1137729" y="381000"/>
                    </a:lnTo>
                    <a:lnTo>
                      <a:pt x="1143215" y="393700"/>
                    </a:lnTo>
                    <a:lnTo>
                      <a:pt x="1184084" y="393700"/>
                    </a:lnTo>
                    <a:lnTo>
                      <a:pt x="1198029" y="419100"/>
                    </a:lnTo>
                    <a:lnTo>
                      <a:pt x="1201864" y="419100"/>
                    </a:lnTo>
                    <a:lnTo>
                      <a:pt x="1198181" y="431800"/>
                    </a:lnTo>
                    <a:lnTo>
                      <a:pt x="1189570" y="419100"/>
                    </a:lnTo>
                    <a:lnTo>
                      <a:pt x="1165580" y="419100"/>
                    </a:lnTo>
                    <a:lnTo>
                      <a:pt x="1176401" y="431800"/>
                    </a:lnTo>
                    <a:lnTo>
                      <a:pt x="1186662" y="444500"/>
                    </a:lnTo>
                    <a:lnTo>
                      <a:pt x="1192631" y="457200"/>
                    </a:lnTo>
                    <a:lnTo>
                      <a:pt x="1199235" y="457200"/>
                    </a:lnTo>
                    <a:lnTo>
                      <a:pt x="1203426" y="469900"/>
                    </a:lnTo>
                    <a:lnTo>
                      <a:pt x="1238427" y="469900"/>
                    </a:lnTo>
                    <a:lnTo>
                      <a:pt x="1257973" y="508000"/>
                    </a:lnTo>
                    <a:lnTo>
                      <a:pt x="1258963" y="508000"/>
                    </a:lnTo>
                    <a:lnTo>
                      <a:pt x="1262710" y="520700"/>
                    </a:lnTo>
                    <a:lnTo>
                      <a:pt x="1259497" y="520700"/>
                    </a:lnTo>
                    <a:lnTo>
                      <a:pt x="1268196" y="533400"/>
                    </a:lnTo>
                    <a:lnTo>
                      <a:pt x="1284947" y="533400"/>
                    </a:lnTo>
                    <a:lnTo>
                      <a:pt x="1280020" y="520700"/>
                    </a:lnTo>
                    <a:lnTo>
                      <a:pt x="1287627" y="533400"/>
                    </a:lnTo>
                    <a:lnTo>
                      <a:pt x="1289354" y="546100"/>
                    </a:lnTo>
                    <a:lnTo>
                      <a:pt x="1289875" y="558800"/>
                    </a:lnTo>
                    <a:lnTo>
                      <a:pt x="1279410" y="558800"/>
                    </a:lnTo>
                    <a:lnTo>
                      <a:pt x="1282344" y="571500"/>
                    </a:lnTo>
                    <a:lnTo>
                      <a:pt x="1285214" y="584200"/>
                    </a:lnTo>
                    <a:lnTo>
                      <a:pt x="1288681" y="584200"/>
                    </a:lnTo>
                    <a:lnTo>
                      <a:pt x="1293380" y="596900"/>
                    </a:lnTo>
                    <a:lnTo>
                      <a:pt x="1293545" y="584200"/>
                    </a:lnTo>
                    <a:lnTo>
                      <a:pt x="1297762" y="584200"/>
                    </a:lnTo>
                    <a:lnTo>
                      <a:pt x="1297406" y="571500"/>
                    </a:lnTo>
                    <a:lnTo>
                      <a:pt x="1302194" y="584200"/>
                    </a:lnTo>
                    <a:lnTo>
                      <a:pt x="1306537" y="584200"/>
                    </a:lnTo>
                    <a:lnTo>
                      <a:pt x="1306703" y="571500"/>
                    </a:lnTo>
                    <a:lnTo>
                      <a:pt x="1314081" y="584200"/>
                    </a:lnTo>
                    <a:lnTo>
                      <a:pt x="1319834" y="596900"/>
                    </a:lnTo>
                    <a:lnTo>
                      <a:pt x="1323873" y="609600"/>
                    </a:lnTo>
                    <a:lnTo>
                      <a:pt x="1326083" y="622300"/>
                    </a:lnTo>
                    <a:lnTo>
                      <a:pt x="1320190" y="622300"/>
                    </a:lnTo>
                    <a:lnTo>
                      <a:pt x="1326908" y="635000"/>
                    </a:lnTo>
                    <a:lnTo>
                      <a:pt x="1332915" y="635000"/>
                    </a:lnTo>
                    <a:lnTo>
                      <a:pt x="1338402" y="647700"/>
                    </a:lnTo>
                    <a:lnTo>
                      <a:pt x="1343558" y="660400"/>
                    </a:lnTo>
                    <a:lnTo>
                      <a:pt x="1348397" y="673100"/>
                    </a:lnTo>
                    <a:lnTo>
                      <a:pt x="1353489" y="673100"/>
                    </a:lnTo>
                    <a:lnTo>
                      <a:pt x="1359052" y="685800"/>
                    </a:lnTo>
                    <a:lnTo>
                      <a:pt x="1365885" y="685800"/>
                    </a:lnTo>
                    <a:lnTo>
                      <a:pt x="1360500" y="673100"/>
                    </a:lnTo>
                    <a:lnTo>
                      <a:pt x="1356626" y="660400"/>
                    </a:lnTo>
                    <a:lnTo>
                      <a:pt x="1375346" y="660400"/>
                    </a:lnTo>
                    <a:lnTo>
                      <a:pt x="1368158" y="647700"/>
                    </a:lnTo>
                    <a:lnTo>
                      <a:pt x="1360716" y="635000"/>
                    </a:lnTo>
                    <a:lnTo>
                      <a:pt x="1361020" y="635000"/>
                    </a:lnTo>
                    <a:lnTo>
                      <a:pt x="1356741" y="622300"/>
                    </a:lnTo>
                    <a:lnTo>
                      <a:pt x="1353261" y="609600"/>
                    </a:lnTo>
                    <a:lnTo>
                      <a:pt x="1360182" y="609600"/>
                    </a:lnTo>
                    <a:lnTo>
                      <a:pt x="1346593" y="584200"/>
                    </a:lnTo>
                    <a:lnTo>
                      <a:pt x="1334236" y="571500"/>
                    </a:lnTo>
                    <a:lnTo>
                      <a:pt x="1321803" y="546100"/>
                    </a:lnTo>
                    <a:lnTo>
                      <a:pt x="1314907" y="533400"/>
                    </a:lnTo>
                    <a:lnTo>
                      <a:pt x="1313370" y="530580"/>
                    </a:lnTo>
                    <a:lnTo>
                      <a:pt x="1314869" y="520700"/>
                    </a:lnTo>
                    <a:lnTo>
                      <a:pt x="1313586" y="520700"/>
                    </a:lnTo>
                    <a:lnTo>
                      <a:pt x="1312240" y="508000"/>
                    </a:lnTo>
                    <a:lnTo>
                      <a:pt x="1322031" y="508000"/>
                    </a:lnTo>
                    <a:lnTo>
                      <a:pt x="1321485" y="495300"/>
                    </a:lnTo>
                    <a:lnTo>
                      <a:pt x="1314589" y="495300"/>
                    </a:lnTo>
                    <a:lnTo>
                      <a:pt x="1306588" y="482600"/>
                    </a:lnTo>
                    <a:lnTo>
                      <a:pt x="1300378" y="482600"/>
                    </a:lnTo>
                    <a:lnTo>
                      <a:pt x="1298803" y="495300"/>
                    </a:lnTo>
                    <a:lnTo>
                      <a:pt x="1295222" y="482600"/>
                    </a:lnTo>
                    <a:lnTo>
                      <a:pt x="1287957" y="469900"/>
                    </a:lnTo>
                    <a:lnTo>
                      <a:pt x="1280655" y="457200"/>
                    </a:lnTo>
                    <a:lnTo>
                      <a:pt x="1270546" y="457200"/>
                    </a:lnTo>
                    <a:lnTo>
                      <a:pt x="1263256" y="444500"/>
                    </a:lnTo>
                    <a:lnTo>
                      <a:pt x="1256093" y="444500"/>
                    </a:lnTo>
                    <a:lnTo>
                      <a:pt x="1250048" y="431800"/>
                    </a:lnTo>
                    <a:lnTo>
                      <a:pt x="1247444" y="431800"/>
                    </a:lnTo>
                    <a:lnTo>
                      <a:pt x="1246073" y="419100"/>
                    </a:lnTo>
                    <a:lnTo>
                      <a:pt x="1254112" y="419100"/>
                    </a:lnTo>
                    <a:lnTo>
                      <a:pt x="1262824" y="431800"/>
                    </a:lnTo>
                    <a:lnTo>
                      <a:pt x="1272082" y="444500"/>
                    </a:lnTo>
                    <a:lnTo>
                      <a:pt x="1281836" y="444500"/>
                    </a:lnTo>
                    <a:lnTo>
                      <a:pt x="1283843" y="457200"/>
                    </a:lnTo>
                    <a:lnTo>
                      <a:pt x="1294028" y="457200"/>
                    </a:lnTo>
                    <a:lnTo>
                      <a:pt x="1313192" y="469900"/>
                    </a:lnTo>
                    <a:lnTo>
                      <a:pt x="1330591" y="482600"/>
                    </a:lnTo>
                    <a:lnTo>
                      <a:pt x="1338541" y="495300"/>
                    </a:lnTo>
                    <a:lnTo>
                      <a:pt x="1345514" y="508000"/>
                    </a:lnTo>
                    <a:lnTo>
                      <a:pt x="1347660" y="508000"/>
                    </a:lnTo>
                    <a:lnTo>
                      <a:pt x="1351495" y="508000"/>
                    </a:lnTo>
                    <a:lnTo>
                      <a:pt x="1356487" y="520700"/>
                    </a:lnTo>
                    <a:lnTo>
                      <a:pt x="1361389" y="520700"/>
                    </a:lnTo>
                    <a:lnTo>
                      <a:pt x="1365935" y="533400"/>
                    </a:lnTo>
                    <a:lnTo>
                      <a:pt x="1369555" y="546100"/>
                    </a:lnTo>
                    <a:lnTo>
                      <a:pt x="1373060" y="546100"/>
                    </a:lnTo>
                    <a:lnTo>
                      <a:pt x="1376972" y="558800"/>
                    </a:lnTo>
                    <a:lnTo>
                      <a:pt x="1381823" y="571500"/>
                    </a:lnTo>
                    <a:lnTo>
                      <a:pt x="1385239" y="571500"/>
                    </a:lnTo>
                    <a:lnTo>
                      <a:pt x="1389481" y="584200"/>
                    </a:lnTo>
                    <a:lnTo>
                      <a:pt x="1394510" y="596900"/>
                    </a:lnTo>
                    <a:lnTo>
                      <a:pt x="1399844" y="596900"/>
                    </a:lnTo>
                    <a:lnTo>
                      <a:pt x="1405039" y="609600"/>
                    </a:lnTo>
                    <a:lnTo>
                      <a:pt x="1409382" y="609600"/>
                    </a:lnTo>
                    <a:lnTo>
                      <a:pt x="1412836" y="622300"/>
                    </a:lnTo>
                    <a:lnTo>
                      <a:pt x="1413827" y="622300"/>
                    </a:lnTo>
                    <a:lnTo>
                      <a:pt x="1409827" y="609600"/>
                    </a:lnTo>
                    <a:lnTo>
                      <a:pt x="1415669" y="609600"/>
                    </a:lnTo>
                    <a:lnTo>
                      <a:pt x="1422107" y="622300"/>
                    </a:lnTo>
                    <a:lnTo>
                      <a:pt x="1427734" y="635000"/>
                    </a:lnTo>
                    <a:lnTo>
                      <a:pt x="1442567" y="635000"/>
                    </a:lnTo>
                    <a:lnTo>
                      <a:pt x="1450365" y="647700"/>
                    </a:lnTo>
                    <a:lnTo>
                      <a:pt x="1452867" y="660400"/>
                    </a:lnTo>
                    <a:lnTo>
                      <a:pt x="1455178" y="673100"/>
                    </a:lnTo>
                    <a:lnTo>
                      <a:pt x="1462430" y="685800"/>
                    </a:lnTo>
                    <a:lnTo>
                      <a:pt x="1464640" y="660400"/>
                    </a:lnTo>
                    <a:lnTo>
                      <a:pt x="1463268" y="660400"/>
                    </a:lnTo>
                    <a:lnTo>
                      <a:pt x="1459344" y="647700"/>
                    </a:lnTo>
                    <a:lnTo>
                      <a:pt x="1456296" y="647700"/>
                    </a:lnTo>
                    <a:lnTo>
                      <a:pt x="1449730" y="635000"/>
                    </a:lnTo>
                    <a:lnTo>
                      <a:pt x="1449311" y="609600"/>
                    </a:lnTo>
                    <a:lnTo>
                      <a:pt x="1452283" y="609600"/>
                    </a:lnTo>
                    <a:lnTo>
                      <a:pt x="1455902" y="596900"/>
                    </a:lnTo>
                    <a:lnTo>
                      <a:pt x="1457769" y="584200"/>
                    </a:lnTo>
                    <a:lnTo>
                      <a:pt x="1463586" y="584200"/>
                    </a:lnTo>
                    <a:lnTo>
                      <a:pt x="1470748" y="596900"/>
                    </a:lnTo>
                    <a:lnTo>
                      <a:pt x="1476667" y="596900"/>
                    </a:lnTo>
                    <a:close/>
                  </a:path>
                  <a:path w="1481454" h="1866900">
                    <a:moveTo>
                      <a:pt x="1481048" y="1079500"/>
                    </a:moveTo>
                    <a:lnTo>
                      <a:pt x="1481023" y="1054100"/>
                    </a:lnTo>
                    <a:lnTo>
                      <a:pt x="1480756" y="1054100"/>
                    </a:lnTo>
                    <a:lnTo>
                      <a:pt x="1480007" y="1041400"/>
                    </a:lnTo>
                    <a:lnTo>
                      <a:pt x="1478851" y="1028700"/>
                    </a:lnTo>
                    <a:lnTo>
                      <a:pt x="1477340" y="1016000"/>
                    </a:lnTo>
                    <a:lnTo>
                      <a:pt x="1475498" y="1016000"/>
                    </a:lnTo>
                    <a:lnTo>
                      <a:pt x="1473123" y="1003300"/>
                    </a:lnTo>
                    <a:lnTo>
                      <a:pt x="1470190" y="990600"/>
                    </a:lnTo>
                    <a:lnTo>
                      <a:pt x="1468767" y="990600"/>
                    </a:lnTo>
                    <a:lnTo>
                      <a:pt x="1471333" y="1003300"/>
                    </a:lnTo>
                    <a:lnTo>
                      <a:pt x="1472603" y="1003300"/>
                    </a:lnTo>
                    <a:lnTo>
                      <a:pt x="1470837" y="1016000"/>
                    </a:lnTo>
                    <a:lnTo>
                      <a:pt x="1465326" y="1016000"/>
                    </a:lnTo>
                    <a:lnTo>
                      <a:pt x="1466824" y="1003300"/>
                    </a:lnTo>
                    <a:lnTo>
                      <a:pt x="1460576" y="1003300"/>
                    </a:lnTo>
                    <a:lnTo>
                      <a:pt x="1462163" y="1016000"/>
                    </a:lnTo>
                    <a:lnTo>
                      <a:pt x="1464081" y="1028700"/>
                    </a:lnTo>
                    <a:lnTo>
                      <a:pt x="1461477" y="1041400"/>
                    </a:lnTo>
                    <a:lnTo>
                      <a:pt x="1450975" y="1016000"/>
                    </a:lnTo>
                    <a:lnTo>
                      <a:pt x="1440446" y="1028700"/>
                    </a:lnTo>
                    <a:lnTo>
                      <a:pt x="1434706" y="1016000"/>
                    </a:lnTo>
                    <a:lnTo>
                      <a:pt x="1428572" y="990600"/>
                    </a:lnTo>
                    <a:lnTo>
                      <a:pt x="1422171" y="977900"/>
                    </a:lnTo>
                    <a:lnTo>
                      <a:pt x="1415669" y="952500"/>
                    </a:lnTo>
                    <a:lnTo>
                      <a:pt x="1414640" y="965200"/>
                    </a:lnTo>
                    <a:lnTo>
                      <a:pt x="1414564" y="977900"/>
                    </a:lnTo>
                    <a:lnTo>
                      <a:pt x="1415275" y="990600"/>
                    </a:lnTo>
                    <a:lnTo>
                      <a:pt x="1416634" y="990600"/>
                    </a:lnTo>
                    <a:lnTo>
                      <a:pt x="1418310" y="1003300"/>
                    </a:lnTo>
                    <a:lnTo>
                      <a:pt x="1420228" y="1016000"/>
                    </a:lnTo>
                    <a:lnTo>
                      <a:pt x="1422336" y="1016000"/>
                    </a:lnTo>
                    <a:lnTo>
                      <a:pt x="1424546" y="1028700"/>
                    </a:lnTo>
                    <a:lnTo>
                      <a:pt x="1426705" y="1028700"/>
                    </a:lnTo>
                    <a:lnTo>
                      <a:pt x="1428496" y="1041400"/>
                    </a:lnTo>
                    <a:lnTo>
                      <a:pt x="1429816" y="1054100"/>
                    </a:lnTo>
                    <a:lnTo>
                      <a:pt x="1430515" y="1054100"/>
                    </a:lnTo>
                    <a:lnTo>
                      <a:pt x="1430578" y="1066800"/>
                    </a:lnTo>
                    <a:lnTo>
                      <a:pt x="1429867" y="1066800"/>
                    </a:lnTo>
                    <a:lnTo>
                      <a:pt x="1428127" y="1079500"/>
                    </a:lnTo>
                    <a:lnTo>
                      <a:pt x="1425041" y="1092200"/>
                    </a:lnTo>
                    <a:lnTo>
                      <a:pt x="1422908" y="1079500"/>
                    </a:lnTo>
                    <a:lnTo>
                      <a:pt x="1419186" y="1092200"/>
                    </a:lnTo>
                    <a:lnTo>
                      <a:pt x="1416405" y="1092200"/>
                    </a:lnTo>
                    <a:lnTo>
                      <a:pt x="1417815" y="1104900"/>
                    </a:lnTo>
                    <a:lnTo>
                      <a:pt x="1418450" y="1117600"/>
                    </a:lnTo>
                    <a:lnTo>
                      <a:pt x="1419428" y="1117600"/>
                    </a:lnTo>
                    <a:lnTo>
                      <a:pt x="1421879" y="1130300"/>
                    </a:lnTo>
                    <a:lnTo>
                      <a:pt x="1417408" y="1155700"/>
                    </a:lnTo>
                    <a:lnTo>
                      <a:pt x="1412544" y="1155700"/>
                    </a:lnTo>
                    <a:lnTo>
                      <a:pt x="1407426" y="1143000"/>
                    </a:lnTo>
                    <a:lnTo>
                      <a:pt x="1404150" y="1130300"/>
                    </a:lnTo>
                    <a:lnTo>
                      <a:pt x="1404848" y="1117600"/>
                    </a:lnTo>
                    <a:lnTo>
                      <a:pt x="1400276" y="1143000"/>
                    </a:lnTo>
                    <a:lnTo>
                      <a:pt x="1397012" y="1181100"/>
                    </a:lnTo>
                    <a:lnTo>
                      <a:pt x="1394256" y="1206500"/>
                    </a:lnTo>
                    <a:lnTo>
                      <a:pt x="1391221" y="1231900"/>
                    </a:lnTo>
                    <a:lnTo>
                      <a:pt x="1386611" y="1257300"/>
                    </a:lnTo>
                    <a:lnTo>
                      <a:pt x="1379956" y="1295400"/>
                    </a:lnTo>
                    <a:lnTo>
                      <a:pt x="1370279" y="1320800"/>
                    </a:lnTo>
                    <a:lnTo>
                      <a:pt x="1356652" y="1346200"/>
                    </a:lnTo>
                    <a:lnTo>
                      <a:pt x="1353985" y="1346200"/>
                    </a:lnTo>
                    <a:lnTo>
                      <a:pt x="1358087" y="1333500"/>
                    </a:lnTo>
                    <a:lnTo>
                      <a:pt x="1352905" y="1346200"/>
                    </a:lnTo>
                    <a:lnTo>
                      <a:pt x="1352448" y="1346200"/>
                    </a:lnTo>
                    <a:lnTo>
                      <a:pt x="1350822" y="1358900"/>
                    </a:lnTo>
                    <a:lnTo>
                      <a:pt x="1427175" y="1358900"/>
                    </a:lnTo>
                    <a:lnTo>
                      <a:pt x="1433156" y="1333500"/>
                    </a:lnTo>
                    <a:lnTo>
                      <a:pt x="1436001" y="1308100"/>
                    </a:lnTo>
                    <a:lnTo>
                      <a:pt x="1441551" y="1295400"/>
                    </a:lnTo>
                    <a:lnTo>
                      <a:pt x="1452714" y="1295400"/>
                    </a:lnTo>
                    <a:lnTo>
                      <a:pt x="1457960" y="1282700"/>
                    </a:lnTo>
                    <a:lnTo>
                      <a:pt x="1458620" y="1270000"/>
                    </a:lnTo>
                    <a:lnTo>
                      <a:pt x="1443913" y="1270000"/>
                    </a:lnTo>
                    <a:lnTo>
                      <a:pt x="1442859" y="1257300"/>
                    </a:lnTo>
                    <a:lnTo>
                      <a:pt x="1445361" y="1244600"/>
                    </a:lnTo>
                    <a:lnTo>
                      <a:pt x="1450873" y="1231900"/>
                    </a:lnTo>
                    <a:lnTo>
                      <a:pt x="1455902" y="1219200"/>
                    </a:lnTo>
                    <a:lnTo>
                      <a:pt x="1460360" y="1219200"/>
                    </a:lnTo>
                    <a:lnTo>
                      <a:pt x="1464170" y="1206500"/>
                    </a:lnTo>
                    <a:lnTo>
                      <a:pt x="1467624" y="1193800"/>
                    </a:lnTo>
                    <a:lnTo>
                      <a:pt x="1471041" y="1181100"/>
                    </a:lnTo>
                    <a:lnTo>
                      <a:pt x="1474533" y="1168400"/>
                    </a:lnTo>
                    <a:lnTo>
                      <a:pt x="1478254" y="1168400"/>
                    </a:lnTo>
                    <a:lnTo>
                      <a:pt x="1479105" y="1155700"/>
                    </a:lnTo>
                    <a:lnTo>
                      <a:pt x="1471803" y="1155700"/>
                    </a:lnTo>
                    <a:lnTo>
                      <a:pt x="1470748" y="1168400"/>
                    </a:lnTo>
                    <a:lnTo>
                      <a:pt x="1469212" y="1168400"/>
                    </a:lnTo>
                    <a:lnTo>
                      <a:pt x="1467510" y="1181100"/>
                    </a:lnTo>
                    <a:lnTo>
                      <a:pt x="1465402" y="1181100"/>
                    </a:lnTo>
                    <a:lnTo>
                      <a:pt x="1462417" y="1168400"/>
                    </a:lnTo>
                    <a:lnTo>
                      <a:pt x="1463713" y="1155700"/>
                    </a:lnTo>
                    <a:lnTo>
                      <a:pt x="1466723" y="1143000"/>
                    </a:lnTo>
                    <a:lnTo>
                      <a:pt x="1470101" y="1143000"/>
                    </a:lnTo>
                    <a:lnTo>
                      <a:pt x="1472501" y="1130300"/>
                    </a:lnTo>
                    <a:lnTo>
                      <a:pt x="1474584" y="1130300"/>
                    </a:lnTo>
                    <a:lnTo>
                      <a:pt x="1479042" y="1143000"/>
                    </a:lnTo>
                    <a:lnTo>
                      <a:pt x="1478546" y="1130300"/>
                    </a:lnTo>
                    <a:lnTo>
                      <a:pt x="1479207" y="1117600"/>
                    </a:lnTo>
                    <a:lnTo>
                      <a:pt x="1480248" y="1104900"/>
                    </a:lnTo>
                    <a:lnTo>
                      <a:pt x="1481048" y="1079500"/>
                    </a:lnTo>
                    <a:close/>
                  </a:path>
                </a:pathLst>
              </a:custGeom>
              <a:solidFill>
                <a:srgbClr val="FFD100"/>
              </a:solidFill>
            </p:spPr>
            <p:txBody>
              <a:bodyPr wrap="square" lIns="0" tIns="0" rIns="0" bIns="0" rtlCol="0"/>
              <a:lstStyle/>
              <a:p>
                <a:endParaRPr/>
              </a:p>
            </p:txBody>
          </p:sp>
          <p:pic>
            <p:nvPicPr>
              <p:cNvPr id="224" name="object 224"/>
              <p:cNvPicPr/>
              <p:nvPr/>
            </p:nvPicPr>
            <p:blipFill>
              <a:blip r:embed="rId26" cstate="print"/>
              <a:stretch>
                <a:fillRect/>
              </a:stretch>
            </p:blipFill>
            <p:spPr>
              <a:xfrm>
                <a:off x="12674270" y="3136097"/>
                <a:ext cx="68992" cy="134865"/>
              </a:xfrm>
              <a:prstGeom prst="rect">
                <a:avLst/>
              </a:prstGeom>
            </p:spPr>
          </p:pic>
          <p:sp>
            <p:nvSpPr>
              <p:cNvPr id="225" name="object 225"/>
              <p:cNvSpPr/>
              <p:nvPr/>
            </p:nvSpPr>
            <p:spPr>
              <a:xfrm>
                <a:off x="11281245" y="1719166"/>
                <a:ext cx="1385570" cy="1920875"/>
              </a:xfrm>
              <a:custGeom>
                <a:avLst/>
                <a:gdLst/>
                <a:ahLst/>
                <a:cxnLst/>
                <a:rect l="l" t="t" r="r" b="b"/>
                <a:pathLst>
                  <a:path w="1385570" h="1920875">
                    <a:moveTo>
                      <a:pt x="3962" y="806996"/>
                    </a:moveTo>
                    <a:lnTo>
                      <a:pt x="3556" y="807745"/>
                    </a:lnTo>
                    <a:lnTo>
                      <a:pt x="3302" y="808837"/>
                    </a:lnTo>
                    <a:lnTo>
                      <a:pt x="3327" y="810488"/>
                    </a:lnTo>
                    <a:lnTo>
                      <a:pt x="3962" y="806996"/>
                    </a:lnTo>
                    <a:close/>
                  </a:path>
                  <a:path w="1385570" h="1920875">
                    <a:moveTo>
                      <a:pt x="8407" y="1037513"/>
                    </a:moveTo>
                    <a:lnTo>
                      <a:pt x="2324" y="1018070"/>
                    </a:lnTo>
                    <a:lnTo>
                      <a:pt x="0" y="1022362"/>
                    </a:lnTo>
                    <a:lnTo>
                      <a:pt x="6172" y="1041908"/>
                    </a:lnTo>
                    <a:lnTo>
                      <a:pt x="8407" y="1037513"/>
                    </a:lnTo>
                    <a:close/>
                  </a:path>
                  <a:path w="1385570" h="1920875">
                    <a:moveTo>
                      <a:pt x="12280" y="807466"/>
                    </a:moveTo>
                    <a:lnTo>
                      <a:pt x="11277" y="804189"/>
                    </a:lnTo>
                    <a:lnTo>
                      <a:pt x="9906" y="799160"/>
                    </a:lnTo>
                    <a:lnTo>
                      <a:pt x="8902" y="794118"/>
                    </a:lnTo>
                    <a:lnTo>
                      <a:pt x="7759" y="789063"/>
                    </a:lnTo>
                    <a:lnTo>
                      <a:pt x="6362" y="795020"/>
                    </a:lnTo>
                    <a:lnTo>
                      <a:pt x="5016" y="801001"/>
                    </a:lnTo>
                    <a:lnTo>
                      <a:pt x="3962" y="806996"/>
                    </a:lnTo>
                    <a:lnTo>
                      <a:pt x="6781" y="805649"/>
                    </a:lnTo>
                    <a:lnTo>
                      <a:pt x="10172" y="806869"/>
                    </a:lnTo>
                    <a:lnTo>
                      <a:pt x="12280" y="807466"/>
                    </a:lnTo>
                    <a:close/>
                  </a:path>
                  <a:path w="1385570" h="1920875">
                    <a:moveTo>
                      <a:pt x="23749" y="906805"/>
                    </a:moveTo>
                    <a:lnTo>
                      <a:pt x="23037" y="898931"/>
                    </a:lnTo>
                    <a:lnTo>
                      <a:pt x="22618" y="891044"/>
                    </a:lnTo>
                    <a:lnTo>
                      <a:pt x="22377" y="883158"/>
                    </a:lnTo>
                    <a:lnTo>
                      <a:pt x="22225" y="889596"/>
                    </a:lnTo>
                    <a:lnTo>
                      <a:pt x="22186" y="896035"/>
                    </a:lnTo>
                    <a:lnTo>
                      <a:pt x="22237" y="902474"/>
                    </a:lnTo>
                    <a:lnTo>
                      <a:pt x="22377" y="908913"/>
                    </a:lnTo>
                    <a:lnTo>
                      <a:pt x="23749" y="906805"/>
                    </a:lnTo>
                    <a:close/>
                  </a:path>
                  <a:path w="1385570" h="1920875">
                    <a:moveTo>
                      <a:pt x="133235" y="499833"/>
                    </a:moveTo>
                    <a:lnTo>
                      <a:pt x="131724" y="492975"/>
                    </a:lnTo>
                    <a:lnTo>
                      <a:pt x="128130" y="488302"/>
                    </a:lnTo>
                    <a:lnTo>
                      <a:pt x="123342" y="490512"/>
                    </a:lnTo>
                    <a:lnTo>
                      <a:pt x="118237" y="504266"/>
                    </a:lnTo>
                    <a:lnTo>
                      <a:pt x="120713" y="499478"/>
                    </a:lnTo>
                    <a:lnTo>
                      <a:pt x="128917" y="494068"/>
                    </a:lnTo>
                    <a:lnTo>
                      <a:pt x="133235" y="499833"/>
                    </a:lnTo>
                    <a:close/>
                  </a:path>
                  <a:path w="1385570" h="1920875">
                    <a:moveTo>
                      <a:pt x="137185" y="399110"/>
                    </a:moveTo>
                    <a:lnTo>
                      <a:pt x="132384" y="399986"/>
                    </a:lnTo>
                    <a:lnTo>
                      <a:pt x="128016" y="406590"/>
                    </a:lnTo>
                    <a:lnTo>
                      <a:pt x="125374" y="413270"/>
                    </a:lnTo>
                    <a:lnTo>
                      <a:pt x="125768" y="414413"/>
                    </a:lnTo>
                    <a:lnTo>
                      <a:pt x="128574" y="409625"/>
                    </a:lnTo>
                    <a:lnTo>
                      <a:pt x="132816" y="401713"/>
                    </a:lnTo>
                    <a:lnTo>
                      <a:pt x="137185" y="399110"/>
                    </a:lnTo>
                    <a:close/>
                  </a:path>
                  <a:path w="1385570" h="1920875">
                    <a:moveTo>
                      <a:pt x="191770" y="311175"/>
                    </a:moveTo>
                    <a:lnTo>
                      <a:pt x="180581" y="328295"/>
                    </a:lnTo>
                    <a:lnTo>
                      <a:pt x="171361" y="341591"/>
                    </a:lnTo>
                    <a:lnTo>
                      <a:pt x="162064" y="356196"/>
                    </a:lnTo>
                    <a:lnTo>
                      <a:pt x="150622" y="377228"/>
                    </a:lnTo>
                    <a:lnTo>
                      <a:pt x="162356" y="362597"/>
                    </a:lnTo>
                    <a:lnTo>
                      <a:pt x="170459" y="354203"/>
                    </a:lnTo>
                    <a:lnTo>
                      <a:pt x="176123" y="351307"/>
                    </a:lnTo>
                    <a:lnTo>
                      <a:pt x="180517" y="353212"/>
                    </a:lnTo>
                    <a:lnTo>
                      <a:pt x="188493" y="339407"/>
                    </a:lnTo>
                    <a:lnTo>
                      <a:pt x="189903" y="329819"/>
                    </a:lnTo>
                    <a:lnTo>
                      <a:pt x="189445" y="321398"/>
                    </a:lnTo>
                    <a:lnTo>
                      <a:pt x="191770" y="311175"/>
                    </a:lnTo>
                    <a:close/>
                  </a:path>
                  <a:path w="1385570" h="1920875">
                    <a:moveTo>
                      <a:pt x="197662" y="301434"/>
                    </a:moveTo>
                    <a:lnTo>
                      <a:pt x="194805" y="305219"/>
                    </a:lnTo>
                    <a:lnTo>
                      <a:pt x="193090" y="308305"/>
                    </a:lnTo>
                    <a:lnTo>
                      <a:pt x="191770" y="311175"/>
                    </a:lnTo>
                    <a:lnTo>
                      <a:pt x="197662" y="301434"/>
                    </a:lnTo>
                    <a:close/>
                  </a:path>
                  <a:path w="1385570" h="1920875">
                    <a:moveTo>
                      <a:pt x="222999" y="669239"/>
                    </a:moveTo>
                    <a:lnTo>
                      <a:pt x="222808" y="666305"/>
                    </a:lnTo>
                    <a:lnTo>
                      <a:pt x="222427" y="664235"/>
                    </a:lnTo>
                    <a:lnTo>
                      <a:pt x="221881" y="662254"/>
                    </a:lnTo>
                    <a:lnTo>
                      <a:pt x="221983" y="664552"/>
                    </a:lnTo>
                    <a:lnTo>
                      <a:pt x="222211" y="666788"/>
                    </a:lnTo>
                    <a:lnTo>
                      <a:pt x="222999" y="669239"/>
                    </a:lnTo>
                    <a:close/>
                  </a:path>
                  <a:path w="1385570" h="1920875">
                    <a:moveTo>
                      <a:pt x="239928" y="591489"/>
                    </a:moveTo>
                    <a:lnTo>
                      <a:pt x="236321" y="596138"/>
                    </a:lnTo>
                    <a:lnTo>
                      <a:pt x="232562" y="604177"/>
                    </a:lnTo>
                    <a:lnTo>
                      <a:pt x="230809" y="611962"/>
                    </a:lnTo>
                    <a:lnTo>
                      <a:pt x="233184" y="615784"/>
                    </a:lnTo>
                    <a:lnTo>
                      <a:pt x="237210" y="607390"/>
                    </a:lnTo>
                    <a:lnTo>
                      <a:pt x="239191" y="600252"/>
                    </a:lnTo>
                    <a:lnTo>
                      <a:pt x="239928" y="591489"/>
                    </a:lnTo>
                    <a:close/>
                  </a:path>
                  <a:path w="1385570" h="1920875">
                    <a:moveTo>
                      <a:pt x="243103" y="1627466"/>
                    </a:moveTo>
                    <a:lnTo>
                      <a:pt x="236270" y="1619491"/>
                    </a:lnTo>
                    <a:lnTo>
                      <a:pt x="229641" y="1611388"/>
                    </a:lnTo>
                    <a:lnTo>
                      <a:pt x="223164" y="1603197"/>
                    </a:lnTo>
                    <a:lnTo>
                      <a:pt x="216750" y="1594942"/>
                    </a:lnTo>
                    <a:lnTo>
                      <a:pt x="216357" y="1600644"/>
                    </a:lnTo>
                    <a:lnTo>
                      <a:pt x="211213" y="1598663"/>
                    </a:lnTo>
                    <a:lnTo>
                      <a:pt x="204393" y="1593964"/>
                    </a:lnTo>
                    <a:lnTo>
                      <a:pt x="198958" y="1591487"/>
                    </a:lnTo>
                    <a:lnTo>
                      <a:pt x="214490" y="1612239"/>
                    </a:lnTo>
                    <a:lnTo>
                      <a:pt x="222377" y="1622539"/>
                    </a:lnTo>
                    <a:lnTo>
                      <a:pt x="230632" y="1632610"/>
                    </a:lnTo>
                    <a:lnTo>
                      <a:pt x="233807" y="1629765"/>
                    </a:lnTo>
                    <a:lnTo>
                      <a:pt x="240741" y="1630730"/>
                    </a:lnTo>
                    <a:lnTo>
                      <a:pt x="243103" y="1627466"/>
                    </a:lnTo>
                    <a:close/>
                  </a:path>
                  <a:path w="1385570" h="1920875">
                    <a:moveTo>
                      <a:pt x="248856" y="1654606"/>
                    </a:moveTo>
                    <a:lnTo>
                      <a:pt x="230632" y="1632623"/>
                    </a:lnTo>
                    <a:lnTo>
                      <a:pt x="228257" y="1634756"/>
                    </a:lnTo>
                    <a:lnTo>
                      <a:pt x="228015" y="1639062"/>
                    </a:lnTo>
                    <a:lnTo>
                      <a:pt x="234048" y="1649412"/>
                    </a:lnTo>
                    <a:lnTo>
                      <a:pt x="237451" y="1648891"/>
                    </a:lnTo>
                    <a:lnTo>
                      <a:pt x="243014" y="1651482"/>
                    </a:lnTo>
                    <a:lnTo>
                      <a:pt x="248856" y="1654606"/>
                    </a:lnTo>
                    <a:close/>
                  </a:path>
                  <a:path w="1385570" h="1920875">
                    <a:moveTo>
                      <a:pt x="270103" y="887425"/>
                    </a:moveTo>
                    <a:lnTo>
                      <a:pt x="269506" y="878535"/>
                    </a:lnTo>
                    <a:lnTo>
                      <a:pt x="265849" y="871410"/>
                    </a:lnTo>
                    <a:lnTo>
                      <a:pt x="261277" y="867219"/>
                    </a:lnTo>
                    <a:lnTo>
                      <a:pt x="257886" y="867117"/>
                    </a:lnTo>
                    <a:lnTo>
                      <a:pt x="256946" y="892048"/>
                    </a:lnTo>
                    <a:lnTo>
                      <a:pt x="261696" y="888339"/>
                    </a:lnTo>
                    <a:lnTo>
                      <a:pt x="261607" y="884682"/>
                    </a:lnTo>
                    <a:lnTo>
                      <a:pt x="260096" y="879411"/>
                    </a:lnTo>
                    <a:lnTo>
                      <a:pt x="260604" y="870902"/>
                    </a:lnTo>
                    <a:lnTo>
                      <a:pt x="270103" y="887425"/>
                    </a:lnTo>
                    <a:close/>
                  </a:path>
                  <a:path w="1385570" h="1920875">
                    <a:moveTo>
                      <a:pt x="292176" y="418439"/>
                    </a:moveTo>
                    <a:lnTo>
                      <a:pt x="283006" y="437781"/>
                    </a:lnTo>
                    <a:lnTo>
                      <a:pt x="287147" y="436003"/>
                    </a:lnTo>
                    <a:lnTo>
                      <a:pt x="292176" y="418439"/>
                    </a:lnTo>
                    <a:close/>
                  </a:path>
                  <a:path w="1385570" h="1920875">
                    <a:moveTo>
                      <a:pt x="310857" y="1668856"/>
                    </a:moveTo>
                    <a:lnTo>
                      <a:pt x="308292" y="1665363"/>
                    </a:lnTo>
                    <a:lnTo>
                      <a:pt x="304888" y="1661820"/>
                    </a:lnTo>
                    <a:lnTo>
                      <a:pt x="300786" y="1657807"/>
                    </a:lnTo>
                    <a:lnTo>
                      <a:pt x="304190" y="1662201"/>
                    </a:lnTo>
                    <a:lnTo>
                      <a:pt x="307644" y="1665566"/>
                    </a:lnTo>
                    <a:lnTo>
                      <a:pt x="310857" y="1668856"/>
                    </a:lnTo>
                    <a:close/>
                  </a:path>
                  <a:path w="1385570" h="1920875">
                    <a:moveTo>
                      <a:pt x="327253" y="380187"/>
                    </a:moveTo>
                    <a:lnTo>
                      <a:pt x="321043" y="384175"/>
                    </a:lnTo>
                    <a:lnTo>
                      <a:pt x="314147" y="387197"/>
                    </a:lnTo>
                    <a:lnTo>
                      <a:pt x="309372" y="391439"/>
                    </a:lnTo>
                    <a:lnTo>
                      <a:pt x="309499" y="399046"/>
                    </a:lnTo>
                    <a:lnTo>
                      <a:pt x="313728" y="396887"/>
                    </a:lnTo>
                    <a:lnTo>
                      <a:pt x="318262" y="391350"/>
                    </a:lnTo>
                    <a:lnTo>
                      <a:pt x="322846" y="384949"/>
                    </a:lnTo>
                    <a:lnTo>
                      <a:pt x="327253" y="380187"/>
                    </a:lnTo>
                    <a:close/>
                  </a:path>
                  <a:path w="1385570" h="1920875">
                    <a:moveTo>
                      <a:pt x="346608" y="545871"/>
                    </a:moveTo>
                    <a:lnTo>
                      <a:pt x="346227" y="537895"/>
                    </a:lnTo>
                    <a:lnTo>
                      <a:pt x="342036" y="542353"/>
                    </a:lnTo>
                    <a:lnTo>
                      <a:pt x="341833" y="527456"/>
                    </a:lnTo>
                    <a:lnTo>
                      <a:pt x="341858" y="519988"/>
                    </a:lnTo>
                    <a:lnTo>
                      <a:pt x="342087" y="512572"/>
                    </a:lnTo>
                    <a:lnTo>
                      <a:pt x="340956" y="520788"/>
                    </a:lnTo>
                    <a:lnTo>
                      <a:pt x="338785" y="530263"/>
                    </a:lnTo>
                    <a:lnTo>
                      <a:pt x="333324" y="550113"/>
                    </a:lnTo>
                    <a:lnTo>
                      <a:pt x="331368" y="559231"/>
                    </a:lnTo>
                    <a:lnTo>
                      <a:pt x="330796" y="566953"/>
                    </a:lnTo>
                    <a:lnTo>
                      <a:pt x="332105" y="572554"/>
                    </a:lnTo>
                    <a:lnTo>
                      <a:pt x="335762" y="575322"/>
                    </a:lnTo>
                    <a:lnTo>
                      <a:pt x="341096" y="565734"/>
                    </a:lnTo>
                    <a:lnTo>
                      <a:pt x="344805" y="555536"/>
                    </a:lnTo>
                    <a:lnTo>
                      <a:pt x="346608" y="545871"/>
                    </a:lnTo>
                    <a:close/>
                  </a:path>
                  <a:path w="1385570" h="1920875">
                    <a:moveTo>
                      <a:pt x="381279" y="459333"/>
                    </a:moveTo>
                    <a:lnTo>
                      <a:pt x="379501" y="461086"/>
                    </a:lnTo>
                    <a:lnTo>
                      <a:pt x="377786" y="463130"/>
                    </a:lnTo>
                    <a:lnTo>
                      <a:pt x="376148" y="465480"/>
                    </a:lnTo>
                    <a:lnTo>
                      <a:pt x="378294" y="463080"/>
                    </a:lnTo>
                    <a:lnTo>
                      <a:pt x="379920" y="461098"/>
                    </a:lnTo>
                    <a:lnTo>
                      <a:pt x="381279" y="459333"/>
                    </a:lnTo>
                    <a:close/>
                  </a:path>
                  <a:path w="1385570" h="1920875">
                    <a:moveTo>
                      <a:pt x="410679" y="441236"/>
                    </a:moveTo>
                    <a:lnTo>
                      <a:pt x="402005" y="443217"/>
                    </a:lnTo>
                    <a:lnTo>
                      <a:pt x="394716" y="444652"/>
                    </a:lnTo>
                    <a:lnTo>
                      <a:pt x="389572" y="445249"/>
                    </a:lnTo>
                    <a:lnTo>
                      <a:pt x="385762" y="444119"/>
                    </a:lnTo>
                    <a:lnTo>
                      <a:pt x="384365" y="439966"/>
                    </a:lnTo>
                    <a:lnTo>
                      <a:pt x="386448" y="431482"/>
                    </a:lnTo>
                    <a:lnTo>
                      <a:pt x="375386" y="444030"/>
                    </a:lnTo>
                    <a:lnTo>
                      <a:pt x="379095" y="446963"/>
                    </a:lnTo>
                    <a:lnTo>
                      <a:pt x="385191" y="449110"/>
                    </a:lnTo>
                    <a:lnTo>
                      <a:pt x="381279" y="459333"/>
                    </a:lnTo>
                    <a:lnTo>
                      <a:pt x="390436" y="452323"/>
                    </a:lnTo>
                    <a:lnTo>
                      <a:pt x="398995" y="449084"/>
                    </a:lnTo>
                    <a:lnTo>
                      <a:pt x="405688" y="448792"/>
                    </a:lnTo>
                    <a:lnTo>
                      <a:pt x="409244" y="450646"/>
                    </a:lnTo>
                    <a:lnTo>
                      <a:pt x="410679" y="441236"/>
                    </a:lnTo>
                    <a:close/>
                  </a:path>
                  <a:path w="1385570" h="1920875">
                    <a:moveTo>
                      <a:pt x="419735" y="1511871"/>
                    </a:moveTo>
                    <a:lnTo>
                      <a:pt x="414921" y="1508340"/>
                    </a:lnTo>
                    <a:lnTo>
                      <a:pt x="410425" y="1504454"/>
                    </a:lnTo>
                    <a:lnTo>
                      <a:pt x="405714" y="1500746"/>
                    </a:lnTo>
                    <a:lnTo>
                      <a:pt x="410451" y="1505915"/>
                    </a:lnTo>
                    <a:lnTo>
                      <a:pt x="413562" y="1507909"/>
                    </a:lnTo>
                    <a:lnTo>
                      <a:pt x="416483" y="1510055"/>
                    </a:lnTo>
                    <a:lnTo>
                      <a:pt x="419735" y="1511871"/>
                    </a:lnTo>
                    <a:close/>
                  </a:path>
                  <a:path w="1385570" h="1920875">
                    <a:moveTo>
                      <a:pt x="458050" y="1768805"/>
                    </a:moveTo>
                    <a:lnTo>
                      <a:pt x="443814" y="1761896"/>
                    </a:lnTo>
                    <a:lnTo>
                      <a:pt x="443572" y="1763598"/>
                    </a:lnTo>
                    <a:lnTo>
                      <a:pt x="458050" y="1768805"/>
                    </a:lnTo>
                    <a:close/>
                  </a:path>
                  <a:path w="1385570" h="1920875">
                    <a:moveTo>
                      <a:pt x="469226" y="1593037"/>
                    </a:moveTo>
                    <a:lnTo>
                      <a:pt x="465594" y="1585760"/>
                    </a:lnTo>
                    <a:lnTo>
                      <a:pt x="459219" y="1579892"/>
                    </a:lnTo>
                    <a:lnTo>
                      <a:pt x="452259" y="1575536"/>
                    </a:lnTo>
                    <a:lnTo>
                      <a:pt x="446862" y="1572818"/>
                    </a:lnTo>
                    <a:lnTo>
                      <a:pt x="453999" y="1579587"/>
                    </a:lnTo>
                    <a:lnTo>
                      <a:pt x="457276" y="1583283"/>
                    </a:lnTo>
                    <a:lnTo>
                      <a:pt x="460946" y="1586788"/>
                    </a:lnTo>
                    <a:lnTo>
                      <a:pt x="469226" y="1593037"/>
                    </a:lnTo>
                    <a:close/>
                  </a:path>
                  <a:path w="1385570" h="1920875">
                    <a:moveTo>
                      <a:pt x="513486" y="1534947"/>
                    </a:moveTo>
                    <a:lnTo>
                      <a:pt x="513232" y="1533004"/>
                    </a:lnTo>
                    <a:lnTo>
                      <a:pt x="499237" y="1526908"/>
                    </a:lnTo>
                    <a:lnTo>
                      <a:pt x="513486" y="1534947"/>
                    </a:lnTo>
                    <a:close/>
                  </a:path>
                  <a:path w="1385570" h="1920875">
                    <a:moveTo>
                      <a:pt x="519811" y="218782"/>
                    </a:moveTo>
                    <a:lnTo>
                      <a:pt x="517791" y="216369"/>
                    </a:lnTo>
                    <a:lnTo>
                      <a:pt x="517359" y="214109"/>
                    </a:lnTo>
                    <a:lnTo>
                      <a:pt x="519023" y="208445"/>
                    </a:lnTo>
                    <a:lnTo>
                      <a:pt x="515988" y="214693"/>
                    </a:lnTo>
                    <a:lnTo>
                      <a:pt x="506603" y="220738"/>
                    </a:lnTo>
                    <a:lnTo>
                      <a:pt x="501180" y="224866"/>
                    </a:lnTo>
                    <a:lnTo>
                      <a:pt x="505764" y="227253"/>
                    </a:lnTo>
                    <a:lnTo>
                      <a:pt x="511797" y="224142"/>
                    </a:lnTo>
                    <a:lnTo>
                      <a:pt x="508762" y="231940"/>
                    </a:lnTo>
                    <a:lnTo>
                      <a:pt x="511060" y="229577"/>
                    </a:lnTo>
                    <a:lnTo>
                      <a:pt x="514032" y="222961"/>
                    </a:lnTo>
                    <a:lnTo>
                      <a:pt x="519811" y="218782"/>
                    </a:lnTo>
                    <a:close/>
                  </a:path>
                  <a:path w="1385570" h="1920875">
                    <a:moveTo>
                      <a:pt x="574471" y="40906"/>
                    </a:moveTo>
                    <a:lnTo>
                      <a:pt x="572033" y="40436"/>
                    </a:lnTo>
                    <a:lnTo>
                      <a:pt x="565848" y="44310"/>
                    </a:lnTo>
                    <a:lnTo>
                      <a:pt x="559981" y="48679"/>
                    </a:lnTo>
                    <a:lnTo>
                      <a:pt x="554139" y="52984"/>
                    </a:lnTo>
                    <a:lnTo>
                      <a:pt x="556602" y="53301"/>
                    </a:lnTo>
                    <a:lnTo>
                      <a:pt x="562381" y="48920"/>
                    </a:lnTo>
                    <a:lnTo>
                      <a:pt x="568325" y="44767"/>
                    </a:lnTo>
                    <a:lnTo>
                      <a:pt x="574471" y="40906"/>
                    </a:lnTo>
                    <a:close/>
                  </a:path>
                  <a:path w="1385570" h="1920875">
                    <a:moveTo>
                      <a:pt x="578358" y="182613"/>
                    </a:moveTo>
                    <a:lnTo>
                      <a:pt x="576300" y="183642"/>
                    </a:lnTo>
                    <a:lnTo>
                      <a:pt x="574281" y="185051"/>
                    </a:lnTo>
                    <a:lnTo>
                      <a:pt x="572681" y="187083"/>
                    </a:lnTo>
                    <a:lnTo>
                      <a:pt x="574979" y="185470"/>
                    </a:lnTo>
                    <a:lnTo>
                      <a:pt x="576846" y="183946"/>
                    </a:lnTo>
                    <a:lnTo>
                      <a:pt x="578358" y="182613"/>
                    </a:lnTo>
                    <a:close/>
                  </a:path>
                  <a:path w="1385570" h="1920875">
                    <a:moveTo>
                      <a:pt x="596938" y="175171"/>
                    </a:moveTo>
                    <a:lnTo>
                      <a:pt x="586638" y="174815"/>
                    </a:lnTo>
                    <a:lnTo>
                      <a:pt x="584034" y="177520"/>
                    </a:lnTo>
                    <a:lnTo>
                      <a:pt x="578358" y="182613"/>
                    </a:lnTo>
                    <a:lnTo>
                      <a:pt x="584962" y="179057"/>
                    </a:lnTo>
                    <a:lnTo>
                      <a:pt x="593458" y="179882"/>
                    </a:lnTo>
                    <a:lnTo>
                      <a:pt x="596938" y="175171"/>
                    </a:lnTo>
                    <a:close/>
                  </a:path>
                  <a:path w="1385570" h="1920875">
                    <a:moveTo>
                      <a:pt x="599300" y="1609661"/>
                    </a:moveTo>
                    <a:lnTo>
                      <a:pt x="598639" y="1607731"/>
                    </a:lnTo>
                    <a:lnTo>
                      <a:pt x="583869" y="1604822"/>
                    </a:lnTo>
                    <a:lnTo>
                      <a:pt x="584504" y="1606727"/>
                    </a:lnTo>
                    <a:lnTo>
                      <a:pt x="599300" y="1609661"/>
                    </a:lnTo>
                    <a:close/>
                  </a:path>
                  <a:path w="1385570" h="1920875">
                    <a:moveTo>
                      <a:pt x="626668" y="254863"/>
                    </a:moveTo>
                    <a:lnTo>
                      <a:pt x="624243" y="260045"/>
                    </a:lnTo>
                    <a:lnTo>
                      <a:pt x="621982" y="265379"/>
                    </a:lnTo>
                    <a:lnTo>
                      <a:pt x="619925" y="270916"/>
                    </a:lnTo>
                    <a:lnTo>
                      <a:pt x="623404" y="267322"/>
                    </a:lnTo>
                    <a:lnTo>
                      <a:pt x="624382" y="263029"/>
                    </a:lnTo>
                    <a:lnTo>
                      <a:pt x="625538" y="259067"/>
                    </a:lnTo>
                    <a:lnTo>
                      <a:pt x="626668" y="254863"/>
                    </a:lnTo>
                    <a:close/>
                  </a:path>
                  <a:path w="1385570" h="1920875">
                    <a:moveTo>
                      <a:pt x="706780" y="7480"/>
                    </a:moveTo>
                    <a:lnTo>
                      <a:pt x="684314" y="7048"/>
                    </a:lnTo>
                    <a:lnTo>
                      <a:pt x="702437" y="11112"/>
                    </a:lnTo>
                    <a:lnTo>
                      <a:pt x="706780" y="7480"/>
                    </a:lnTo>
                    <a:close/>
                  </a:path>
                  <a:path w="1385570" h="1920875">
                    <a:moveTo>
                      <a:pt x="783310" y="205041"/>
                    </a:moveTo>
                    <a:lnTo>
                      <a:pt x="782650" y="203301"/>
                    </a:lnTo>
                    <a:lnTo>
                      <a:pt x="773506" y="204558"/>
                    </a:lnTo>
                    <a:lnTo>
                      <a:pt x="764984" y="206336"/>
                    </a:lnTo>
                    <a:lnTo>
                      <a:pt x="773684" y="209816"/>
                    </a:lnTo>
                    <a:lnTo>
                      <a:pt x="781291" y="207835"/>
                    </a:lnTo>
                    <a:lnTo>
                      <a:pt x="783310" y="205041"/>
                    </a:lnTo>
                    <a:close/>
                  </a:path>
                  <a:path w="1385570" h="1920875">
                    <a:moveTo>
                      <a:pt x="784339" y="203060"/>
                    </a:moveTo>
                    <a:lnTo>
                      <a:pt x="779932" y="198259"/>
                    </a:lnTo>
                    <a:lnTo>
                      <a:pt x="782078" y="201752"/>
                    </a:lnTo>
                    <a:lnTo>
                      <a:pt x="782650" y="203301"/>
                    </a:lnTo>
                    <a:lnTo>
                      <a:pt x="784339" y="203060"/>
                    </a:lnTo>
                    <a:close/>
                  </a:path>
                  <a:path w="1385570" h="1920875">
                    <a:moveTo>
                      <a:pt x="818819" y="1920595"/>
                    </a:moveTo>
                    <a:lnTo>
                      <a:pt x="805561" y="1919300"/>
                    </a:lnTo>
                    <a:lnTo>
                      <a:pt x="792797" y="1916899"/>
                    </a:lnTo>
                    <a:lnTo>
                      <a:pt x="780021" y="1914105"/>
                    </a:lnTo>
                    <a:lnTo>
                      <a:pt x="766699" y="1911616"/>
                    </a:lnTo>
                    <a:lnTo>
                      <a:pt x="773544" y="1907895"/>
                    </a:lnTo>
                    <a:lnTo>
                      <a:pt x="774052" y="1905660"/>
                    </a:lnTo>
                    <a:lnTo>
                      <a:pt x="770077" y="1904428"/>
                    </a:lnTo>
                    <a:lnTo>
                      <a:pt x="763422" y="1903691"/>
                    </a:lnTo>
                    <a:lnTo>
                      <a:pt x="755878" y="1902764"/>
                    </a:lnTo>
                    <a:lnTo>
                      <a:pt x="749249" y="1901190"/>
                    </a:lnTo>
                    <a:lnTo>
                      <a:pt x="745324" y="1898700"/>
                    </a:lnTo>
                    <a:lnTo>
                      <a:pt x="745883" y="1895017"/>
                    </a:lnTo>
                    <a:lnTo>
                      <a:pt x="756018" y="1893582"/>
                    </a:lnTo>
                    <a:lnTo>
                      <a:pt x="766889" y="1893646"/>
                    </a:lnTo>
                    <a:lnTo>
                      <a:pt x="777417" y="1894928"/>
                    </a:lnTo>
                    <a:lnTo>
                      <a:pt x="786460" y="1897151"/>
                    </a:lnTo>
                    <a:lnTo>
                      <a:pt x="786498" y="1893582"/>
                    </a:lnTo>
                    <a:lnTo>
                      <a:pt x="786511" y="1892452"/>
                    </a:lnTo>
                    <a:lnTo>
                      <a:pt x="782510" y="1887232"/>
                    </a:lnTo>
                    <a:lnTo>
                      <a:pt x="778827" y="1882622"/>
                    </a:lnTo>
                    <a:lnTo>
                      <a:pt x="777773" y="1877199"/>
                    </a:lnTo>
                    <a:lnTo>
                      <a:pt x="763168" y="1875320"/>
                    </a:lnTo>
                    <a:lnTo>
                      <a:pt x="751014" y="1875790"/>
                    </a:lnTo>
                    <a:lnTo>
                      <a:pt x="740384" y="1878012"/>
                    </a:lnTo>
                    <a:lnTo>
                      <a:pt x="720382" y="1884845"/>
                    </a:lnTo>
                    <a:lnTo>
                      <a:pt x="709536" y="1887054"/>
                    </a:lnTo>
                    <a:lnTo>
                      <a:pt x="697166" y="1887232"/>
                    </a:lnTo>
                    <a:lnTo>
                      <a:pt x="682612" y="1884616"/>
                    </a:lnTo>
                    <a:lnTo>
                      <a:pt x="686231" y="1879663"/>
                    </a:lnTo>
                    <a:lnTo>
                      <a:pt x="688987" y="1875675"/>
                    </a:lnTo>
                    <a:lnTo>
                      <a:pt x="685977" y="1872234"/>
                    </a:lnTo>
                    <a:lnTo>
                      <a:pt x="672287" y="1868919"/>
                    </a:lnTo>
                    <a:lnTo>
                      <a:pt x="679526" y="1868855"/>
                    </a:lnTo>
                    <a:lnTo>
                      <a:pt x="665137" y="1867408"/>
                    </a:lnTo>
                    <a:lnTo>
                      <a:pt x="655167" y="1864601"/>
                    </a:lnTo>
                    <a:lnTo>
                      <a:pt x="648385" y="1861146"/>
                    </a:lnTo>
                    <a:lnTo>
                      <a:pt x="642416" y="1856955"/>
                    </a:lnTo>
                    <a:lnTo>
                      <a:pt x="639445" y="1854873"/>
                    </a:lnTo>
                    <a:lnTo>
                      <a:pt x="634657" y="1853387"/>
                    </a:lnTo>
                    <a:lnTo>
                      <a:pt x="627849" y="1853882"/>
                    </a:lnTo>
                    <a:lnTo>
                      <a:pt x="617639" y="1856955"/>
                    </a:lnTo>
                    <a:lnTo>
                      <a:pt x="621538" y="1846592"/>
                    </a:lnTo>
                    <a:lnTo>
                      <a:pt x="602881" y="1845894"/>
                    </a:lnTo>
                    <a:lnTo>
                      <a:pt x="581482" y="1841080"/>
                    </a:lnTo>
                    <a:lnTo>
                      <a:pt x="560311" y="1834299"/>
                    </a:lnTo>
                    <a:lnTo>
                      <a:pt x="559968" y="1834172"/>
                    </a:lnTo>
                    <a:lnTo>
                      <a:pt x="542315" y="1827695"/>
                    </a:lnTo>
                    <a:lnTo>
                      <a:pt x="544385" y="1826272"/>
                    </a:lnTo>
                    <a:lnTo>
                      <a:pt x="533819" y="1823974"/>
                    </a:lnTo>
                    <a:lnTo>
                      <a:pt x="525195" y="1821713"/>
                    </a:lnTo>
                    <a:lnTo>
                      <a:pt x="497217" y="1810969"/>
                    </a:lnTo>
                    <a:lnTo>
                      <a:pt x="492925" y="1808759"/>
                    </a:lnTo>
                    <a:lnTo>
                      <a:pt x="488810" y="1805863"/>
                    </a:lnTo>
                    <a:lnTo>
                      <a:pt x="475856" y="1798510"/>
                    </a:lnTo>
                    <a:lnTo>
                      <a:pt x="459803" y="1790115"/>
                    </a:lnTo>
                    <a:lnTo>
                      <a:pt x="450354" y="1785010"/>
                    </a:lnTo>
                    <a:lnTo>
                      <a:pt x="449376" y="1784477"/>
                    </a:lnTo>
                    <a:lnTo>
                      <a:pt x="457720" y="1786039"/>
                    </a:lnTo>
                    <a:lnTo>
                      <a:pt x="466166" y="1787359"/>
                    </a:lnTo>
                    <a:lnTo>
                      <a:pt x="483044" y="1789684"/>
                    </a:lnTo>
                    <a:lnTo>
                      <a:pt x="475195" y="1784477"/>
                    </a:lnTo>
                    <a:lnTo>
                      <a:pt x="470839" y="1781581"/>
                    </a:lnTo>
                    <a:lnTo>
                      <a:pt x="460159" y="1778660"/>
                    </a:lnTo>
                    <a:lnTo>
                      <a:pt x="450253" y="1776793"/>
                    </a:lnTo>
                    <a:lnTo>
                      <a:pt x="440372" y="1771840"/>
                    </a:lnTo>
                    <a:lnTo>
                      <a:pt x="442125" y="1770926"/>
                    </a:lnTo>
                    <a:lnTo>
                      <a:pt x="442556" y="1770710"/>
                    </a:lnTo>
                    <a:lnTo>
                      <a:pt x="443572" y="1763598"/>
                    </a:lnTo>
                    <a:lnTo>
                      <a:pt x="438264" y="1761680"/>
                    </a:lnTo>
                    <a:lnTo>
                      <a:pt x="418617" y="1753971"/>
                    </a:lnTo>
                    <a:lnTo>
                      <a:pt x="412242" y="1751241"/>
                    </a:lnTo>
                    <a:lnTo>
                      <a:pt x="399148" y="1745653"/>
                    </a:lnTo>
                    <a:lnTo>
                      <a:pt x="379895" y="1736725"/>
                    </a:lnTo>
                    <a:lnTo>
                      <a:pt x="370878" y="1735620"/>
                    </a:lnTo>
                    <a:lnTo>
                      <a:pt x="371106" y="1739569"/>
                    </a:lnTo>
                    <a:lnTo>
                      <a:pt x="375107" y="1745729"/>
                    </a:lnTo>
                    <a:lnTo>
                      <a:pt x="377431" y="1751241"/>
                    </a:lnTo>
                    <a:lnTo>
                      <a:pt x="367512" y="1747558"/>
                    </a:lnTo>
                    <a:lnTo>
                      <a:pt x="355993" y="1737969"/>
                    </a:lnTo>
                    <a:lnTo>
                      <a:pt x="347103" y="1726971"/>
                    </a:lnTo>
                    <a:lnTo>
                      <a:pt x="345008" y="1719008"/>
                    </a:lnTo>
                    <a:lnTo>
                      <a:pt x="350634" y="1721167"/>
                    </a:lnTo>
                    <a:lnTo>
                      <a:pt x="357263" y="1723872"/>
                    </a:lnTo>
                    <a:lnTo>
                      <a:pt x="361657" y="1724266"/>
                    </a:lnTo>
                    <a:lnTo>
                      <a:pt x="360591" y="1719453"/>
                    </a:lnTo>
                    <a:lnTo>
                      <a:pt x="357987" y="1719008"/>
                    </a:lnTo>
                    <a:lnTo>
                      <a:pt x="336067" y="1715058"/>
                    </a:lnTo>
                    <a:lnTo>
                      <a:pt x="327787" y="1713471"/>
                    </a:lnTo>
                    <a:lnTo>
                      <a:pt x="323494" y="1703908"/>
                    </a:lnTo>
                    <a:lnTo>
                      <a:pt x="323735" y="1703324"/>
                    </a:lnTo>
                    <a:lnTo>
                      <a:pt x="325196" y="1699806"/>
                    </a:lnTo>
                    <a:lnTo>
                      <a:pt x="331444" y="1699933"/>
                    </a:lnTo>
                    <a:lnTo>
                      <a:pt x="340817" y="1703095"/>
                    </a:lnTo>
                    <a:lnTo>
                      <a:pt x="347789" y="1705940"/>
                    </a:lnTo>
                    <a:lnTo>
                      <a:pt x="363385" y="1713801"/>
                    </a:lnTo>
                    <a:lnTo>
                      <a:pt x="371017" y="1717433"/>
                    </a:lnTo>
                    <a:lnTo>
                      <a:pt x="378142" y="1720684"/>
                    </a:lnTo>
                    <a:lnTo>
                      <a:pt x="382638" y="1722399"/>
                    </a:lnTo>
                    <a:lnTo>
                      <a:pt x="372732" y="1713941"/>
                    </a:lnTo>
                    <a:lnTo>
                      <a:pt x="343801" y="1694586"/>
                    </a:lnTo>
                    <a:lnTo>
                      <a:pt x="338810" y="1691614"/>
                    </a:lnTo>
                    <a:lnTo>
                      <a:pt x="330149" y="1685721"/>
                    </a:lnTo>
                    <a:lnTo>
                      <a:pt x="320929" y="1678343"/>
                    </a:lnTo>
                    <a:lnTo>
                      <a:pt x="310857" y="1668856"/>
                    </a:lnTo>
                    <a:lnTo>
                      <a:pt x="315417" y="1675790"/>
                    </a:lnTo>
                    <a:lnTo>
                      <a:pt x="318528" y="1682305"/>
                    </a:lnTo>
                    <a:lnTo>
                      <a:pt x="320649" y="1688376"/>
                    </a:lnTo>
                    <a:lnTo>
                      <a:pt x="322186" y="1694002"/>
                    </a:lnTo>
                    <a:lnTo>
                      <a:pt x="313842" y="1694586"/>
                    </a:lnTo>
                    <a:lnTo>
                      <a:pt x="301396" y="1684807"/>
                    </a:lnTo>
                    <a:lnTo>
                      <a:pt x="286918" y="1669465"/>
                    </a:lnTo>
                    <a:lnTo>
                      <a:pt x="282727" y="1664792"/>
                    </a:lnTo>
                    <a:lnTo>
                      <a:pt x="272465" y="1653349"/>
                    </a:lnTo>
                    <a:lnTo>
                      <a:pt x="275107" y="1662087"/>
                    </a:lnTo>
                    <a:lnTo>
                      <a:pt x="272592" y="1664792"/>
                    </a:lnTo>
                    <a:lnTo>
                      <a:pt x="266344" y="1663230"/>
                    </a:lnTo>
                    <a:lnTo>
                      <a:pt x="257810" y="1659140"/>
                    </a:lnTo>
                    <a:lnTo>
                      <a:pt x="255981" y="1657680"/>
                    </a:lnTo>
                    <a:lnTo>
                      <a:pt x="254419" y="1657007"/>
                    </a:lnTo>
                    <a:lnTo>
                      <a:pt x="253072" y="1656727"/>
                    </a:lnTo>
                    <a:lnTo>
                      <a:pt x="248856" y="1654606"/>
                    </a:lnTo>
                    <a:lnTo>
                      <a:pt x="251079" y="1657096"/>
                    </a:lnTo>
                    <a:lnTo>
                      <a:pt x="249859" y="1657819"/>
                    </a:lnTo>
                    <a:lnTo>
                      <a:pt x="249097" y="1659458"/>
                    </a:lnTo>
                    <a:lnTo>
                      <a:pt x="248970" y="1662772"/>
                    </a:lnTo>
                    <a:lnTo>
                      <a:pt x="260388" y="1674799"/>
                    </a:lnTo>
                    <a:lnTo>
                      <a:pt x="268554" y="1687423"/>
                    </a:lnTo>
                    <a:lnTo>
                      <a:pt x="275348" y="1699285"/>
                    </a:lnTo>
                    <a:lnTo>
                      <a:pt x="282689" y="1709000"/>
                    </a:lnTo>
                    <a:lnTo>
                      <a:pt x="285496" y="1703324"/>
                    </a:lnTo>
                    <a:lnTo>
                      <a:pt x="290741" y="1703882"/>
                    </a:lnTo>
                    <a:lnTo>
                      <a:pt x="297840" y="1709102"/>
                    </a:lnTo>
                    <a:lnTo>
                      <a:pt x="325412" y="1736725"/>
                    </a:lnTo>
                    <a:lnTo>
                      <a:pt x="334378" y="1744713"/>
                    </a:lnTo>
                    <a:lnTo>
                      <a:pt x="342303" y="1749628"/>
                    </a:lnTo>
                    <a:lnTo>
                      <a:pt x="360768" y="1762201"/>
                    </a:lnTo>
                    <a:lnTo>
                      <a:pt x="367233" y="1767408"/>
                    </a:lnTo>
                    <a:lnTo>
                      <a:pt x="367157" y="1770214"/>
                    </a:lnTo>
                    <a:lnTo>
                      <a:pt x="363651" y="1770926"/>
                    </a:lnTo>
                    <a:lnTo>
                      <a:pt x="351218" y="1765922"/>
                    </a:lnTo>
                    <a:lnTo>
                      <a:pt x="361607" y="1771637"/>
                    </a:lnTo>
                    <a:lnTo>
                      <a:pt x="374446" y="1779701"/>
                    </a:lnTo>
                    <a:lnTo>
                      <a:pt x="385546" y="1785658"/>
                    </a:lnTo>
                    <a:lnTo>
                      <a:pt x="390779" y="1785010"/>
                    </a:lnTo>
                    <a:lnTo>
                      <a:pt x="398957" y="1790979"/>
                    </a:lnTo>
                    <a:lnTo>
                      <a:pt x="407301" y="1796783"/>
                    </a:lnTo>
                    <a:lnTo>
                      <a:pt x="415785" y="1802422"/>
                    </a:lnTo>
                    <a:lnTo>
                      <a:pt x="441553" y="1818970"/>
                    </a:lnTo>
                    <a:lnTo>
                      <a:pt x="459371" y="1829231"/>
                    </a:lnTo>
                    <a:lnTo>
                      <a:pt x="461187" y="1831238"/>
                    </a:lnTo>
                    <a:lnTo>
                      <a:pt x="462902" y="1833397"/>
                    </a:lnTo>
                    <a:lnTo>
                      <a:pt x="463829" y="1835607"/>
                    </a:lnTo>
                    <a:lnTo>
                      <a:pt x="466940" y="1835937"/>
                    </a:lnTo>
                    <a:lnTo>
                      <a:pt x="467855" y="1835251"/>
                    </a:lnTo>
                    <a:lnTo>
                      <a:pt x="468020" y="1834172"/>
                    </a:lnTo>
                    <a:lnTo>
                      <a:pt x="508038" y="1854758"/>
                    </a:lnTo>
                    <a:lnTo>
                      <a:pt x="549529" y="1872919"/>
                    </a:lnTo>
                    <a:lnTo>
                      <a:pt x="592378" y="1888413"/>
                    </a:lnTo>
                    <a:lnTo>
                      <a:pt x="636422" y="1900974"/>
                    </a:lnTo>
                    <a:lnTo>
                      <a:pt x="681367" y="1910562"/>
                    </a:lnTo>
                    <a:lnTo>
                      <a:pt x="726922" y="1917052"/>
                    </a:lnTo>
                    <a:lnTo>
                      <a:pt x="772833" y="1920405"/>
                    </a:lnTo>
                    <a:lnTo>
                      <a:pt x="818819" y="1920595"/>
                    </a:lnTo>
                    <a:close/>
                  </a:path>
                  <a:path w="1385570" h="1920875">
                    <a:moveTo>
                      <a:pt x="844638" y="1919566"/>
                    </a:moveTo>
                    <a:lnTo>
                      <a:pt x="818807" y="1920582"/>
                    </a:lnTo>
                    <a:lnTo>
                      <a:pt x="824903" y="1920798"/>
                    </a:lnTo>
                    <a:lnTo>
                      <a:pt x="831202" y="1920748"/>
                    </a:lnTo>
                    <a:lnTo>
                      <a:pt x="837755" y="1920367"/>
                    </a:lnTo>
                    <a:lnTo>
                      <a:pt x="844638" y="1919566"/>
                    </a:lnTo>
                    <a:close/>
                  </a:path>
                  <a:path w="1385570" h="1920875">
                    <a:moveTo>
                      <a:pt x="894549" y="167487"/>
                    </a:moveTo>
                    <a:lnTo>
                      <a:pt x="890435" y="166433"/>
                    </a:lnTo>
                    <a:lnTo>
                      <a:pt x="884415" y="164795"/>
                    </a:lnTo>
                    <a:lnTo>
                      <a:pt x="880033" y="164947"/>
                    </a:lnTo>
                    <a:lnTo>
                      <a:pt x="880783" y="169252"/>
                    </a:lnTo>
                    <a:lnTo>
                      <a:pt x="885317" y="168681"/>
                    </a:lnTo>
                    <a:lnTo>
                      <a:pt x="889977" y="167792"/>
                    </a:lnTo>
                    <a:lnTo>
                      <a:pt x="894549" y="167487"/>
                    </a:lnTo>
                    <a:close/>
                  </a:path>
                  <a:path w="1385570" h="1920875">
                    <a:moveTo>
                      <a:pt x="913218" y="15252"/>
                    </a:moveTo>
                    <a:lnTo>
                      <a:pt x="902474" y="0"/>
                    </a:lnTo>
                    <a:lnTo>
                      <a:pt x="905078" y="6908"/>
                    </a:lnTo>
                    <a:lnTo>
                      <a:pt x="896048" y="9245"/>
                    </a:lnTo>
                    <a:lnTo>
                      <a:pt x="887209" y="11214"/>
                    </a:lnTo>
                    <a:lnTo>
                      <a:pt x="878357" y="13055"/>
                    </a:lnTo>
                    <a:lnTo>
                      <a:pt x="869492" y="15506"/>
                    </a:lnTo>
                    <a:lnTo>
                      <a:pt x="872096" y="20358"/>
                    </a:lnTo>
                    <a:lnTo>
                      <a:pt x="887095" y="19037"/>
                    </a:lnTo>
                    <a:lnTo>
                      <a:pt x="893749" y="16052"/>
                    </a:lnTo>
                    <a:lnTo>
                      <a:pt x="899858" y="13931"/>
                    </a:lnTo>
                    <a:lnTo>
                      <a:pt x="913218" y="15252"/>
                    </a:lnTo>
                    <a:close/>
                  </a:path>
                  <a:path w="1385570" h="1920875">
                    <a:moveTo>
                      <a:pt x="983627" y="53009"/>
                    </a:moveTo>
                    <a:lnTo>
                      <a:pt x="965796" y="44538"/>
                    </a:lnTo>
                    <a:lnTo>
                      <a:pt x="949528" y="40665"/>
                    </a:lnTo>
                    <a:lnTo>
                      <a:pt x="934567" y="39878"/>
                    </a:lnTo>
                    <a:lnTo>
                      <a:pt x="920673" y="40665"/>
                    </a:lnTo>
                    <a:lnTo>
                      <a:pt x="907249" y="42037"/>
                    </a:lnTo>
                    <a:lnTo>
                      <a:pt x="900531" y="42506"/>
                    </a:lnTo>
                    <a:lnTo>
                      <a:pt x="893749" y="42506"/>
                    </a:lnTo>
                    <a:lnTo>
                      <a:pt x="886790" y="41871"/>
                    </a:lnTo>
                    <a:lnTo>
                      <a:pt x="879538" y="40589"/>
                    </a:lnTo>
                    <a:lnTo>
                      <a:pt x="871880" y="38557"/>
                    </a:lnTo>
                    <a:lnTo>
                      <a:pt x="863688" y="35699"/>
                    </a:lnTo>
                    <a:lnTo>
                      <a:pt x="874547" y="45821"/>
                    </a:lnTo>
                    <a:lnTo>
                      <a:pt x="879716" y="51320"/>
                    </a:lnTo>
                    <a:lnTo>
                      <a:pt x="894245" y="50977"/>
                    </a:lnTo>
                    <a:lnTo>
                      <a:pt x="919568" y="49237"/>
                    </a:lnTo>
                    <a:lnTo>
                      <a:pt x="946975" y="48094"/>
                    </a:lnTo>
                    <a:lnTo>
                      <a:pt x="955522" y="48577"/>
                    </a:lnTo>
                    <a:lnTo>
                      <a:pt x="961999" y="49263"/>
                    </a:lnTo>
                    <a:lnTo>
                      <a:pt x="968806" y="50203"/>
                    </a:lnTo>
                    <a:lnTo>
                      <a:pt x="976007" y="51447"/>
                    </a:lnTo>
                    <a:lnTo>
                      <a:pt x="983627" y="53009"/>
                    </a:lnTo>
                    <a:close/>
                  </a:path>
                  <a:path w="1385570" h="1920875">
                    <a:moveTo>
                      <a:pt x="994194" y="276301"/>
                    </a:moveTo>
                    <a:lnTo>
                      <a:pt x="975537" y="270395"/>
                    </a:lnTo>
                    <a:lnTo>
                      <a:pt x="985799" y="278676"/>
                    </a:lnTo>
                    <a:lnTo>
                      <a:pt x="994194" y="276301"/>
                    </a:lnTo>
                    <a:close/>
                  </a:path>
                  <a:path w="1385570" h="1920875">
                    <a:moveTo>
                      <a:pt x="997724" y="250825"/>
                    </a:moveTo>
                    <a:lnTo>
                      <a:pt x="986663" y="252679"/>
                    </a:lnTo>
                    <a:lnTo>
                      <a:pt x="994244" y="253809"/>
                    </a:lnTo>
                    <a:lnTo>
                      <a:pt x="997724" y="250825"/>
                    </a:lnTo>
                    <a:close/>
                  </a:path>
                  <a:path w="1385570" h="1920875">
                    <a:moveTo>
                      <a:pt x="1025956" y="1834756"/>
                    </a:moveTo>
                    <a:lnTo>
                      <a:pt x="1021067" y="1836483"/>
                    </a:lnTo>
                    <a:lnTo>
                      <a:pt x="1017981" y="1837931"/>
                    </a:lnTo>
                    <a:lnTo>
                      <a:pt x="1015555" y="1839302"/>
                    </a:lnTo>
                    <a:lnTo>
                      <a:pt x="1025956" y="1834756"/>
                    </a:lnTo>
                    <a:close/>
                  </a:path>
                  <a:path w="1385570" h="1920875">
                    <a:moveTo>
                      <a:pt x="1155255" y="1800707"/>
                    </a:moveTo>
                    <a:lnTo>
                      <a:pt x="1152525" y="1799145"/>
                    </a:lnTo>
                    <a:lnTo>
                      <a:pt x="1147724" y="1798662"/>
                    </a:lnTo>
                    <a:lnTo>
                      <a:pt x="1142390" y="1798078"/>
                    </a:lnTo>
                    <a:lnTo>
                      <a:pt x="1138250" y="1796478"/>
                    </a:lnTo>
                    <a:lnTo>
                      <a:pt x="1136916" y="1792922"/>
                    </a:lnTo>
                    <a:lnTo>
                      <a:pt x="1140002" y="1786432"/>
                    </a:lnTo>
                    <a:lnTo>
                      <a:pt x="1133500" y="1790128"/>
                    </a:lnTo>
                    <a:lnTo>
                      <a:pt x="1090422" y="1811591"/>
                    </a:lnTo>
                    <a:lnTo>
                      <a:pt x="1083602" y="1814893"/>
                    </a:lnTo>
                    <a:lnTo>
                      <a:pt x="1067079" y="1823415"/>
                    </a:lnTo>
                    <a:lnTo>
                      <a:pt x="1061580" y="1827174"/>
                    </a:lnTo>
                    <a:lnTo>
                      <a:pt x="1056170" y="1831035"/>
                    </a:lnTo>
                    <a:lnTo>
                      <a:pt x="1054773" y="1832825"/>
                    </a:lnTo>
                    <a:lnTo>
                      <a:pt x="1054989" y="1831390"/>
                    </a:lnTo>
                    <a:lnTo>
                      <a:pt x="1047000" y="1832851"/>
                    </a:lnTo>
                    <a:lnTo>
                      <a:pt x="1043000" y="1838007"/>
                    </a:lnTo>
                    <a:lnTo>
                      <a:pt x="1038923" y="1843112"/>
                    </a:lnTo>
                    <a:lnTo>
                      <a:pt x="1034732" y="1848116"/>
                    </a:lnTo>
                    <a:lnTo>
                      <a:pt x="1030427" y="1853018"/>
                    </a:lnTo>
                    <a:lnTo>
                      <a:pt x="1037869" y="1851850"/>
                    </a:lnTo>
                    <a:lnTo>
                      <a:pt x="1045171" y="1850313"/>
                    </a:lnTo>
                    <a:lnTo>
                      <a:pt x="1052423" y="1848561"/>
                    </a:lnTo>
                    <a:lnTo>
                      <a:pt x="1048702" y="1852549"/>
                    </a:lnTo>
                    <a:lnTo>
                      <a:pt x="1015580" y="1871383"/>
                    </a:lnTo>
                    <a:lnTo>
                      <a:pt x="973797" y="1883575"/>
                    </a:lnTo>
                    <a:lnTo>
                      <a:pt x="949210" y="1886038"/>
                    </a:lnTo>
                    <a:lnTo>
                      <a:pt x="945413" y="1884908"/>
                    </a:lnTo>
                    <a:lnTo>
                      <a:pt x="958100" y="1879917"/>
                    </a:lnTo>
                    <a:lnTo>
                      <a:pt x="966241" y="1875116"/>
                    </a:lnTo>
                    <a:lnTo>
                      <a:pt x="971638" y="1870608"/>
                    </a:lnTo>
                    <a:lnTo>
                      <a:pt x="976147" y="1866468"/>
                    </a:lnTo>
                    <a:lnTo>
                      <a:pt x="979258" y="1863852"/>
                    </a:lnTo>
                    <a:lnTo>
                      <a:pt x="1020089" y="1851266"/>
                    </a:lnTo>
                    <a:lnTo>
                      <a:pt x="1016114" y="1849158"/>
                    </a:lnTo>
                    <a:lnTo>
                      <a:pt x="1012024" y="1846681"/>
                    </a:lnTo>
                    <a:lnTo>
                      <a:pt x="1010843" y="1843506"/>
                    </a:lnTo>
                    <a:lnTo>
                      <a:pt x="1015555" y="1839302"/>
                    </a:lnTo>
                    <a:lnTo>
                      <a:pt x="992136" y="1848700"/>
                    </a:lnTo>
                    <a:lnTo>
                      <a:pt x="968463" y="1856206"/>
                    </a:lnTo>
                    <a:lnTo>
                      <a:pt x="944626" y="1862429"/>
                    </a:lnTo>
                    <a:lnTo>
                      <a:pt x="920699" y="1868030"/>
                    </a:lnTo>
                    <a:lnTo>
                      <a:pt x="820064" y="1887512"/>
                    </a:lnTo>
                    <a:lnTo>
                      <a:pt x="834999" y="1891030"/>
                    </a:lnTo>
                    <a:lnTo>
                      <a:pt x="838860" y="1893951"/>
                    </a:lnTo>
                    <a:lnTo>
                      <a:pt x="834669" y="1896554"/>
                    </a:lnTo>
                    <a:lnTo>
                      <a:pt x="825423" y="1899119"/>
                    </a:lnTo>
                    <a:lnTo>
                      <a:pt x="814260" y="1901913"/>
                    </a:lnTo>
                    <a:lnTo>
                      <a:pt x="804278" y="1905076"/>
                    </a:lnTo>
                    <a:lnTo>
                      <a:pt x="798703" y="1909025"/>
                    </a:lnTo>
                    <a:lnTo>
                      <a:pt x="800709" y="1914220"/>
                    </a:lnTo>
                    <a:lnTo>
                      <a:pt x="832586" y="1908009"/>
                    </a:lnTo>
                    <a:lnTo>
                      <a:pt x="830059" y="1912366"/>
                    </a:lnTo>
                    <a:lnTo>
                      <a:pt x="839812" y="1911667"/>
                    </a:lnTo>
                    <a:lnTo>
                      <a:pt x="849553" y="1910626"/>
                    </a:lnTo>
                    <a:lnTo>
                      <a:pt x="868959" y="1908086"/>
                    </a:lnTo>
                    <a:lnTo>
                      <a:pt x="860361" y="1901710"/>
                    </a:lnTo>
                    <a:lnTo>
                      <a:pt x="860234" y="1901609"/>
                    </a:lnTo>
                    <a:lnTo>
                      <a:pt x="854367" y="1901710"/>
                    </a:lnTo>
                    <a:lnTo>
                      <a:pt x="855408" y="1893912"/>
                    </a:lnTo>
                    <a:lnTo>
                      <a:pt x="870864" y="1893697"/>
                    </a:lnTo>
                    <a:lnTo>
                      <a:pt x="891768" y="1903958"/>
                    </a:lnTo>
                    <a:lnTo>
                      <a:pt x="911517" y="1905635"/>
                    </a:lnTo>
                    <a:lnTo>
                      <a:pt x="925893" y="1902866"/>
                    </a:lnTo>
                    <a:lnTo>
                      <a:pt x="940117" y="1899500"/>
                    </a:lnTo>
                    <a:lnTo>
                      <a:pt x="962672" y="1893697"/>
                    </a:lnTo>
                    <a:lnTo>
                      <a:pt x="968375" y="1892223"/>
                    </a:lnTo>
                    <a:lnTo>
                      <a:pt x="964361" y="1895525"/>
                    </a:lnTo>
                    <a:lnTo>
                      <a:pt x="969137" y="1894306"/>
                    </a:lnTo>
                    <a:lnTo>
                      <a:pt x="970940" y="1892681"/>
                    </a:lnTo>
                    <a:lnTo>
                      <a:pt x="971308" y="1892223"/>
                    </a:lnTo>
                    <a:lnTo>
                      <a:pt x="972248" y="1891017"/>
                    </a:lnTo>
                    <a:lnTo>
                      <a:pt x="987005" y="1886038"/>
                    </a:lnTo>
                    <a:lnTo>
                      <a:pt x="1018565" y="1875409"/>
                    </a:lnTo>
                    <a:lnTo>
                      <a:pt x="1063345" y="1856714"/>
                    </a:lnTo>
                    <a:lnTo>
                      <a:pt x="1079627" y="1848561"/>
                    </a:lnTo>
                    <a:lnTo>
                      <a:pt x="1099248" y="1838731"/>
                    </a:lnTo>
                    <a:lnTo>
                      <a:pt x="1106385" y="1835162"/>
                    </a:lnTo>
                    <a:lnTo>
                      <a:pt x="1147533" y="1811007"/>
                    </a:lnTo>
                    <a:lnTo>
                      <a:pt x="1154176" y="1804339"/>
                    </a:lnTo>
                    <a:lnTo>
                      <a:pt x="1155255" y="1800707"/>
                    </a:lnTo>
                    <a:close/>
                  </a:path>
                  <a:path w="1385570" h="1920875">
                    <a:moveTo>
                      <a:pt x="1195717" y="1757540"/>
                    </a:moveTo>
                    <a:lnTo>
                      <a:pt x="1180134" y="1767255"/>
                    </a:lnTo>
                    <a:lnTo>
                      <a:pt x="1192720" y="1766100"/>
                    </a:lnTo>
                    <a:lnTo>
                      <a:pt x="1195717" y="1757540"/>
                    </a:lnTo>
                    <a:close/>
                  </a:path>
                  <a:path w="1385570" h="1920875">
                    <a:moveTo>
                      <a:pt x="1211211" y="1747812"/>
                    </a:moveTo>
                    <a:lnTo>
                      <a:pt x="1204607" y="1743367"/>
                    </a:lnTo>
                    <a:lnTo>
                      <a:pt x="1200670" y="1743036"/>
                    </a:lnTo>
                    <a:lnTo>
                      <a:pt x="1195717" y="1757540"/>
                    </a:lnTo>
                    <a:lnTo>
                      <a:pt x="1211211" y="1747812"/>
                    </a:lnTo>
                    <a:close/>
                  </a:path>
                  <a:path w="1385570" h="1920875">
                    <a:moveTo>
                      <a:pt x="1246378" y="1738960"/>
                    </a:moveTo>
                    <a:lnTo>
                      <a:pt x="1233817" y="1732064"/>
                    </a:lnTo>
                    <a:lnTo>
                      <a:pt x="1211211" y="1747812"/>
                    </a:lnTo>
                    <a:lnTo>
                      <a:pt x="1217231" y="1751228"/>
                    </a:lnTo>
                    <a:lnTo>
                      <a:pt x="1224457" y="1752358"/>
                    </a:lnTo>
                    <a:lnTo>
                      <a:pt x="1233855" y="1749005"/>
                    </a:lnTo>
                    <a:lnTo>
                      <a:pt x="1246378" y="1738960"/>
                    </a:lnTo>
                    <a:close/>
                  </a:path>
                  <a:path w="1385570" h="1920875">
                    <a:moveTo>
                      <a:pt x="1250188" y="1720215"/>
                    </a:moveTo>
                    <a:lnTo>
                      <a:pt x="1244168" y="1724558"/>
                    </a:lnTo>
                    <a:lnTo>
                      <a:pt x="1238110" y="1727796"/>
                    </a:lnTo>
                    <a:lnTo>
                      <a:pt x="1232306" y="1731213"/>
                    </a:lnTo>
                    <a:lnTo>
                      <a:pt x="1233817" y="1732064"/>
                    </a:lnTo>
                    <a:lnTo>
                      <a:pt x="1239278" y="1728152"/>
                    </a:lnTo>
                    <a:lnTo>
                      <a:pt x="1244993" y="1724418"/>
                    </a:lnTo>
                    <a:lnTo>
                      <a:pt x="1250188" y="1720215"/>
                    </a:lnTo>
                    <a:close/>
                  </a:path>
                  <a:path w="1385570" h="1920875">
                    <a:moveTo>
                      <a:pt x="1271104" y="1703857"/>
                    </a:moveTo>
                    <a:lnTo>
                      <a:pt x="1250188" y="1720215"/>
                    </a:lnTo>
                    <a:lnTo>
                      <a:pt x="1255014" y="1716735"/>
                    </a:lnTo>
                    <a:lnTo>
                      <a:pt x="1260068" y="1712899"/>
                    </a:lnTo>
                    <a:lnTo>
                      <a:pt x="1265415" y="1708632"/>
                    </a:lnTo>
                    <a:lnTo>
                      <a:pt x="1271104" y="1703857"/>
                    </a:lnTo>
                    <a:close/>
                  </a:path>
                  <a:path w="1385570" h="1920875">
                    <a:moveTo>
                      <a:pt x="1347266" y="1594612"/>
                    </a:moveTo>
                    <a:lnTo>
                      <a:pt x="1340827" y="1595767"/>
                    </a:lnTo>
                    <a:lnTo>
                      <a:pt x="1333525" y="1603654"/>
                    </a:lnTo>
                    <a:lnTo>
                      <a:pt x="1327010" y="1613636"/>
                    </a:lnTo>
                    <a:lnTo>
                      <a:pt x="1322984" y="1621091"/>
                    </a:lnTo>
                    <a:lnTo>
                      <a:pt x="1339748" y="1638884"/>
                    </a:lnTo>
                    <a:lnTo>
                      <a:pt x="1345501" y="1624660"/>
                    </a:lnTo>
                    <a:lnTo>
                      <a:pt x="1344307" y="1616379"/>
                    </a:lnTo>
                    <a:lnTo>
                      <a:pt x="1338173" y="1613738"/>
                    </a:lnTo>
                    <a:lnTo>
                      <a:pt x="1329131" y="1616456"/>
                    </a:lnTo>
                    <a:lnTo>
                      <a:pt x="1336332" y="1606816"/>
                    </a:lnTo>
                    <a:lnTo>
                      <a:pt x="1342110" y="1605165"/>
                    </a:lnTo>
                    <a:lnTo>
                      <a:pt x="1345933" y="1603692"/>
                    </a:lnTo>
                    <a:lnTo>
                      <a:pt x="1347266" y="1594612"/>
                    </a:lnTo>
                    <a:close/>
                  </a:path>
                  <a:path w="1385570" h="1920875">
                    <a:moveTo>
                      <a:pt x="1384947" y="1563522"/>
                    </a:moveTo>
                    <a:lnTo>
                      <a:pt x="1378343" y="1554581"/>
                    </a:lnTo>
                    <a:lnTo>
                      <a:pt x="1378394" y="1553197"/>
                    </a:lnTo>
                    <a:lnTo>
                      <a:pt x="1378153" y="1552575"/>
                    </a:lnTo>
                    <a:lnTo>
                      <a:pt x="1377492" y="1553375"/>
                    </a:lnTo>
                    <a:lnTo>
                      <a:pt x="1378331" y="1554581"/>
                    </a:lnTo>
                    <a:lnTo>
                      <a:pt x="1377302" y="1560283"/>
                    </a:lnTo>
                    <a:lnTo>
                      <a:pt x="1374470" y="1568018"/>
                    </a:lnTo>
                    <a:lnTo>
                      <a:pt x="1370241" y="1575346"/>
                    </a:lnTo>
                    <a:lnTo>
                      <a:pt x="1365034" y="1579778"/>
                    </a:lnTo>
                    <a:lnTo>
                      <a:pt x="1363484" y="1569885"/>
                    </a:lnTo>
                    <a:lnTo>
                      <a:pt x="1356474" y="1604225"/>
                    </a:lnTo>
                    <a:lnTo>
                      <a:pt x="1370926" y="1583982"/>
                    </a:lnTo>
                    <a:lnTo>
                      <a:pt x="1378051" y="1573822"/>
                    </a:lnTo>
                    <a:lnTo>
                      <a:pt x="1384947" y="1563522"/>
                    </a:lnTo>
                    <a:close/>
                  </a:path>
                </a:pathLst>
              </a:custGeom>
              <a:solidFill>
                <a:srgbClr val="FFD61C"/>
              </a:solidFill>
            </p:spPr>
            <p:txBody>
              <a:bodyPr wrap="square" lIns="0" tIns="0" rIns="0" bIns="0" rtlCol="0"/>
              <a:lstStyle/>
              <a:p>
                <a:endParaRPr/>
              </a:p>
            </p:txBody>
          </p:sp>
          <p:pic>
            <p:nvPicPr>
              <p:cNvPr id="226" name="object 226"/>
              <p:cNvPicPr/>
              <p:nvPr/>
            </p:nvPicPr>
            <p:blipFill>
              <a:blip r:embed="rId27" cstate="print"/>
              <a:stretch>
                <a:fillRect/>
              </a:stretch>
            </p:blipFill>
            <p:spPr>
              <a:xfrm>
                <a:off x="11937473" y="3299962"/>
                <a:ext cx="105111" cy="81630"/>
              </a:xfrm>
              <a:prstGeom prst="rect">
                <a:avLst/>
              </a:prstGeom>
            </p:spPr>
          </p:pic>
          <p:sp>
            <p:nvSpPr>
              <p:cNvPr id="227" name="object 227"/>
              <p:cNvSpPr/>
              <p:nvPr/>
            </p:nvSpPr>
            <p:spPr>
              <a:xfrm>
                <a:off x="12136933" y="3376593"/>
                <a:ext cx="466090" cy="84455"/>
              </a:xfrm>
              <a:custGeom>
                <a:avLst/>
                <a:gdLst/>
                <a:ahLst/>
                <a:cxnLst/>
                <a:rect l="l" t="t" r="r" b="b"/>
                <a:pathLst>
                  <a:path w="466090" h="84454">
                    <a:moveTo>
                      <a:pt x="10502" y="76720"/>
                    </a:moveTo>
                    <a:lnTo>
                      <a:pt x="7835" y="77012"/>
                    </a:lnTo>
                    <a:lnTo>
                      <a:pt x="4559" y="77597"/>
                    </a:lnTo>
                    <a:lnTo>
                      <a:pt x="0" y="79463"/>
                    </a:lnTo>
                    <a:lnTo>
                      <a:pt x="3505" y="78536"/>
                    </a:lnTo>
                    <a:lnTo>
                      <a:pt x="7048" y="77927"/>
                    </a:lnTo>
                    <a:lnTo>
                      <a:pt x="10502" y="76720"/>
                    </a:lnTo>
                    <a:close/>
                  </a:path>
                  <a:path w="466090" h="84454">
                    <a:moveTo>
                      <a:pt x="23114" y="84239"/>
                    </a:moveTo>
                    <a:lnTo>
                      <a:pt x="22644" y="83718"/>
                    </a:lnTo>
                    <a:lnTo>
                      <a:pt x="22186" y="83235"/>
                    </a:lnTo>
                    <a:lnTo>
                      <a:pt x="21678" y="82689"/>
                    </a:lnTo>
                    <a:lnTo>
                      <a:pt x="21424" y="83337"/>
                    </a:lnTo>
                    <a:lnTo>
                      <a:pt x="21577" y="83934"/>
                    </a:lnTo>
                    <a:lnTo>
                      <a:pt x="23114" y="84239"/>
                    </a:lnTo>
                    <a:close/>
                  </a:path>
                  <a:path w="466090" h="84454">
                    <a:moveTo>
                      <a:pt x="38404" y="73545"/>
                    </a:moveTo>
                    <a:lnTo>
                      <a:pt x="34023" y="69278"/>
                    </a:lnTo>
                    <a:lnTo>
                      <a:pt x="10502" y="76708"/>
                    </a:lnTo>
                    <a:lnTo>
                      <a:pt x="16230" y="76263"/>
                    </a:lnTo>
                    <a:lnTo>
                      <a:pt x="18745" y="79375"/>
                    </a:lnTo>
                    <a:lnTo>
                      <a:pt x="21666" y="82677"/>
                    </a:lnTo>
                    <a:lnTo>
                      <a:pt x="22987" y="79590"/>
                    </a:lnTo>
                    <a:lnTo>
                      <a:pt x="38404" y="73545"/>
                    </a:lnTo>
                    <a:close/>
                  </a:path>
                  <a:path w="466090" h="84454">
                    <a:moveTo>
                      <a:pt x="466051" y="0"/>
                    </a:moveTo>
                    <a:lnTo>
                      <a:pt x="461937" y="3822"/>
                    </a:lnTo>
                    <a:lnTo>
                      <a:pt x="455396" y="8432"/>
                    </a:lnTo>
                    <a:lnTo>
                      <a:pt x="452043" y="14490"/>
                    </a:lnTo>
                    <a:lnTo>
                      <a:pt x="455333" y="14846"/>
                    </a:lnTo>
                    <a:lnTo>
                      <a:pt x="459168" y="11112"/>
                    </a:lnTo>
                    <a:lnTo>
                      <a:pt x="462940" y="5448"/>
                    </a:lnTo>
                    <a:lnTo>
                      <a:pt x="466051" y="0"/>
                    </a:lnTo>
                    <a:close/>
                  </a:path>
                </a:pathLst>
              </a:custGeom>
              <a:solidFill>
                <a:srgbClr val="FFD61C"/>
              </a:solidFill>
            </p:spPr>
            <p:txBody>
              <a:bodyPr wrap="square" lIns="0" tIns="0" rIns="0" bIns="0" rtlCol="0"/>
              <a:lstStyle/>
              <a:p>
                <a:endParaRPr/>
              </a:p>
            </p:txBody>
          </p:sp>
        </p:grpSp>
        <p:sp>
          <p:nvSpPr>
            <p:cNvPr id="228" name="object 228"/>
            <p:cNvSpPr/>
            <p:nvPr/>
          </p:nvSpPr>
          <p:spPr>
            <a:xfrm>
              <a:off x="7764838" y="1769914"/>
              <a:ext cx="4621" cy="6161"/>
            </a:xfrm>
            <a:custGeom>
              <a:avLst/>
              <a:gdLst/>
              <a:ahLst/>
              <a:cxnLst/>
              <a:rect l="l" t="t" r="r" b="b"/>
              <a:pathLst>
                <a:path w="7620" h="10160">
                  <a:moveTo>
                    <a:pt x="7130" y="0"/>
                  </a:moveTo>
                  <a:lnTo>
                    <a:pt x="1800" y="4952"/>
                  </a:lnTo>
                  <a:lnTo>
                    <a:pt x="0" y="9968"/>
                  </a:lnTo>
                  <a:lnTo>
                    <a:pt x="7130" y="0"/>
                  </a:lnTo>
                  <a:close/>
                </a:path>
              </a:pathLst>
            </a:custGeom>
            <a:solidFill>
              <a:srgbClr val="FFD61C"/>
            </a:solidFill>
          </p:spPr>
          <p:txBody>
            <a:bodyPr wrap="square" lIns="0" tIns="0" rIns="0" bIns="0" rtlCol="0"/>
            <a:lstStyle/>
            <a:p>
              <a:endParaRPr/>
            </a:p>
          </p:txBody>
        </p:sp>
        <p:sp>
          <p:nvSpPr>
            <p:cNvPr id="229" name="object 229"/>
            <p:cNvSpPr/>
            <p:nvPr/>
          </p:nvSpPr>
          <p:spPr>
            <a:xfrm>
              <a:off x="7688939" y="1632471"/>
              <a:ext cx="3466" cy="30422"/>
            </a:xfrm>
            <a:custGeom>
              <a:avLst/>
              <a:gdLst/>
              <a:ahLst/>
              <a:cxnLst/>
              <a:rect l="l" t="t" r="r" b="b"/>
              <a:pathLst>
                <a:path w="5715" h="50164">
                  <a:moveTo>
                    <a:pt x="4406" y="20764"/>
                  </a:moveTo>
                  <a:lnTo>
                    <a:pt x="1854" y="12941"/>
                  </a:lnTo>
                  <a:lnTo>
                    <a:pt x="3911" y="14008"/>
                  </a:lnTo>
                  <a:lnTo>
                    <a:pt x="622" y="0"/>
                  </a:lnTo>
                  <a:lnTo>
                    <a:pt x="266" y="11823"/>
                  </a:lnTo>
                  <a:lnTo>
                    <a:pt x="0" y="25819"/>
                  </a:lnTo>
                  <a:lnTo>
                    <a:pt x="800" y="38900"/>
                  </a:lnTo>
                  <a:lnTo>
                    <a:pt x="3594" y="47993"/>
                  </a:lnTo>
                  <a:lnTo>
                    <a:pt x="2730" y="40665"/>
                  </a:lnTo>
                  <a:lnTo>
                    <a:pt x="3848" y="30784"/>
                  </a:lnTo>
                  <a:lnTo>
                    <a:pt x="4406" y="20764"/>
                  </a:lnTo>
                  <a:close/>
                </a:path>
                <a:path w="5715" h="50164">
                  <a:moveTo>
                    <a:pt x="5130" y="49847"/>
                  </a:moveTo>
                  <a:lnTo>
                    <a:pt x="4330" y="49047"/>
                  </a:lnTo>
                  <a:lnTo>
                    <a:pt x="3594" y="47993"/>
                  </a:lnTo>
                  <a:lnTo>
                    <a:pt x="4178" y="49034"/>
                  </a:lnTo>
                  <a:lnTo>
                    <a:pt x="5029" y="49796"/>
                  </a:lnTo>
                  <a:close/>
                </a:path>
              </a:pathLst>
            </a:custGeom>
            <a:solidFill>
              <a:srgbClr val="FFD61C"/>
            </a:solidFill>
          </p:spPr>
          <p:txBody>
            <a:bodyPr wrap="square" lIns="0" tIns="0" rIns="0" bIns="0" rtlCol="0"/>
            <a:lstStyle/>
            <a:p>
              <a:endParaRPr/>
            </a:p>
          </p:txBody>
        </p:sp>
      </p:grpSp>
      <p:grpSp>
        <p:nvGrpSpPr>
          <p:cNvPr id="3" name="Group 2">
            <a:extLst>
              <a:ext uri="{FF2B5EF4-FFF2-40B4-BE49-F238E27FC236}">
                <a16:creationId xmlns:a16="http://schemas.microsoft.com/office/drawing/2014/main" id="{01DCECC6-E045-FDFA-F2A0-F17E803651A4}"/>
              </a:ext>
            </a:extLst>
          </p:cNvPr>
          <p:cNvGrpSpPr/>
          <p:nvPr userDrawn="1"/>
        </p:nvGrpSpPr>
        <p:grpSpPr>
          <a:xfrm>
            <a:off x="10508183" y="5872992"/>
            <a:ext cx="1125238" cy="591885"/>
            <a:chOff x="10508183" y="5872992"/>
            <a:chExt cx="1125238" cy="591885"/>
          </a:xfrm>
        </p:grpSpPr>
        <p:pic>
          <p:nvPicPr>
            <p:cNvPr id="231" name="object 231"/>
            <p:cNvPicPr/>
            <p:nvPr/>
          </p:nvPicPr>
          <p:blipFill>
            <a:blip r:embed="rId28" cstate="print"/>
            <a:stretch>
              <a:fillRect/>
            </a:stretch>
          </p:blipFill>
          <p:spPr>
            <a:xfrm>
              <a:off x="11492406" y="6045483"/>
              <a:ext cx="68669" cy="80607"/>
            </a:xfrm>
            <a:prstGeom prst="rect">
              <a:avLst/>
            </a:prstGeom>
          </p:spPr>
        </p:pic>
        <p:grpSp>
          <p:nvGrpSpPr>
            <p:cNvPr id="232" name="object 232"/>
            <p:cNvGrpSpPr/>
            <p:nvPr/>
          </p:nvGrpSpPr>
          <p:grpSpPr>
            <a:xfrm>
              <a:off x="10508183" y="5872992"/>
              <a:ext cx="1125238" cy="591885"/>
              <a:chOff x="17327556" y="9702820"/>
              <a:chExt cx="1855470" cy="975994"/>
            </a:xfrm>
          </p:grpSpPr>
          <p:sp>
            <p:nvSpPr>
              <p:cNvPr id="233" name="object 233"/>
              <p:cNvSpPr/>
              <p:nvPr/>
            </p:nvSpPr>
            <p:spPr>
              <a:xfrm>
                <a:off x="17331043" y="10178307"/>
                <a:ext cx="314960" cy="483234"/>
              </a:xfrm>
              <a:custGeom>
                <a:avLst/>
                <a:gdLst/>
                <a:ahLst/>
                <a:cxnLst/>
                <a:rect l="l" t="t" r="r" b="b"/>
                <a:pathLst>
                  <a:path w="314959" h="483234">
                    <a:moveTo>
                      <a:pt x="26898" y="81280"/>
                    </a:moveTo>
                    <a:lnTo>
                      <a:pt x="25984" y="83210"/>
                    </a:lnTo>
                    <a:lnTo>
                      <a:pt x="26339" y="82550"/>
                    </a:lnTo>
                    <a:lnTo>
                      <a:pt x="26898" y="81280"/>
                    </a:lnTo>
                    <a:close/>
                  </a:path>
                  <a:path w="314959" h="483234">
                    <a:moveTo>
                      <a:pt x="34086" y="310261"/>
                    </a:moveTo>
                    <a:lnTo>
                      <a:pt x="29972" y="300990"/>
                    </a:lnTo>
                    <a:lnTo>
                      <a:pt x="33185" y="308610"/>
                    </a:lnTo>
                    <a:lnTo>
                      <a:pt x="34086" y="310261"/>
                    </a:lnTo>
                    <a:close/>
                  </a:path>
                  <a:path w="314959" h="483234">
                    <a:moveTo>
                      <a:pt x="38061" y="329374"/>
                    </a:moveTo>
                    <a:lnTo>
                      <a:pt x="31267" y="316318"/>
                    </a:lnTo>
                    <a:lnTo>
                      <a:pt x="37261" y="327926"/>
                    </a:lnTo>
                    <a:lnTo>
                      <a:pt x="38061" y="329374"/>
                    </a:lnTo>
                    <a:close/>
                  </a:path>
                  <a:path w="314959" h="483234">
                    <a:moveTo>
                      <a:pt x="43141" y="338696"/>
                    </a:moveTo>
                    <a:lnTo>
                      <a:pt x="38061" y="329374"/>
                    </a:lnTo>
                    <a:lnTo>
                      <a:pt x="38595" y="330415"/>
                    </a:lnTo>
                    <a:lnTo>
                      <a:pt x="41871" y="336524"/>
                    </a:lnTo>
                    <a:lnTo>
                      <a:pt x="43141" y="338696"/>
                    </a:lnTo>
                    <a:close/>
                  </a:path>
                  <a:path w="314959" h="483234">
                    <a:moveTo>
                      <a:pt x="49593" y="53340"/>
                    </a:moveTo>
                    <a:lnTo>
                      <a:pt x="47104" y="55880"/>
                    </a:lnTo>
                    <a:lnTo>
                      <a:pt x="46761" y="56324"/>
                    </a:lnTo>
                    <a:lnTo>
                      <a:pt x="49593" y="53340"/>
                    </a:lnTo>
                    <a:close/>
                  </a:path>
                  <a:path w="314959" h="483234">
                    <a:moveTo>
                      <a:pt x="50177" y="350786"/>
                    </a:moveTo>
                    <a:lnTo>
                      <a:pt x="49263" y="349173"/>
                    </a:lnTo>
                    <a:lnTo>
                      <a:pt x="43141" y="338696"/>
                    </a:lnTo>
                    <a:lnTo>
                      <a:pt x="43510" y="339369"/>
                    </a:lnTo>
                    <a:lnTo>
                      <a:pt x="50177" y="350786"/>
                    </a:lnTo>
                    <a:close/>
                  </a:path>
                  <a:path w="314959" h="483234">
                    <a:moveTo>
                      <a:pt x="56997" y="361670"/>
                    </a:moveTo>
                    <a:lnTo>
                      <a:pt x="50177" y="350786"/>
                    </a:lnTo>
                    <a:lnTo>
                      <a:pt x="52781" y="355473"/>
                    </a:lnTo>
                    <a:lnTo>
                      <a:pt x="56997" y="361670"/>
                    </a:lnTo>
                    <a:close/>
                  </a:path>
                  <a:path w="314959" h="483234">
                    <a:moveTo>
                      <a:pt x="105778" y="217170"/>
                    </a:moveTo>
                    <a:lnTo>
                      <a:pt x="105765" y="215900"/>
                    </a:lnTo>
                    <a:lnTo>
                      <a:pt x="105511" y="213791"/>
                    </a:lnTo>
                    <a:lnTo>
                      <a:pt x="105549" y="214630"/>
                    </a:lnTo>
                    <a:lnTo>
                      <a:pt x="105778" y="217170"/>
                    </a:lnTo>
                    <a:close/>
                  </a:path>
                  <a:path w="314959" h="483234">
                    <a:moveTo>
                      <a:pt x="106578" y="222250"/>
                    </a:moveTo>
                    <a:lnTo>
                      <a:pt x="106502" y="212090"/>
                    </a:lnTo>
                    <a:lnTo>
                      <a:pt x="105956" y="215900"/>
                    </a:lnTo>
                    <a:lnTo>
                      <a:pt x="105918" y="217170"/>
                    </a:lnTo>
                    <a:lnTo>
                      <a:pt x="106527" y="222250"/>
                    </a:lnTo>
                    <a:close/>
                  </a:path>
                  <a:path w="314959" h="483234">
                    <a:moveTo>
                      <a:pt x="109042" y="242379"/>
                    </a:moveTo>
                    <a:lnTo>
                      <a:pt x="108115" y="238379"/>
                    </a:lnTo>
                    <a:lnTo>
                      <a:pt x="107746" y="236220"/>
                    </a:lnTo>
                    <a:lnTo>
                      <a:pt x="107924" y="237985"/>
                    </a:lnTo>
                    <a:lnTo>
                      <a:pt x="108102" y="240474"/>
                    </a:lnTo>
                    <a:lnTo>
                      <a:pt x="108661" y="243014"/>
                    </a:lnTo>
                    <a:lnTo>
                      <a:pt x="109042" y="242379"/>
                    </a:lnTo>
                    <a:close/>
                  </a:path>
                  <a:path w="314959" h="483234">
                    <a:moveTo>
                      <a:pt x="116459" y="293370"/>
                    </a:moveTo>
                    <a:lnTo>
                      <a:pt x="116306" y="292354"/>
                    </a:lnTo>
                    <a:lnTo>
                      <a:pt x="116268" y="292696"/>
                    </a:lnTo>
                    <a:lnTo>
                      <a:pt x="116459" y="293370"/>
                    </a:lnTo>
                    <a:close/>
                  </a:path>
                  <a:path w="314959" h="483234">
                    <a:moveTo>
                      <a:pt x="116840" y="297180"/>
                    </a:moveTo>
                    <a:lnTo>
                      <a:pt x="116090" y="293370"/>
                    </a:lnTo>
                    <a:lnTo>
                      <a:pt x="115366" y="290830"/>
                    </a:lnTo>
                    <a:lnTo>
                      <a:pt x="114706" y="288290"/>
                    </a:lnTo>
                    <a:lnTo>
                      <a:pt x="116205" y="293370"/>
                    </a:lnTo>
                    <a:lnTo>
                      <a:pt x="116103" y="292100"/>
                    </a:lnTo>
                    <a:lnTo>
                      <a:pt x="115062" y="288290"/>
                    </a:lnTo>
                    <a:lnTo>
                      <a:pt x="113665" y="283210"/>
                    </a:lnTo>
                    <a:lnTo>
                      <a:pt x="115265" y="292100"/>
                    </a:lnTo>
                    <a:lnTo>
                      <a:pt x="116840" y="297180"/>
                    </a:lnTo>
                    <a:close/>
                  </a:path>
                  <a:path w="314959" h="483234">
                    <a:moveTo>
                      <a:pt x="124955" y="440842"/>
                    </a:moveTo>
                    <a:lnTo>
                      <a:pt x="124815" y="440690"/>
                    </a:lnTo>
                    <a:lnTo>
                      <a:pt x="123202" y="439420"/>
                    </a:lnTo>
                    <a:lnTo>
                      <a:pt x="124955" y="440842"/>
                    </a:lnTo>
                    <a:close/>
                  </a:path>
                  <a:path w="314959" h="483234">
                    <a:moveTo>
                      <a:pt x="128104" y="337718"/>
                    </a:moveTo>
                    <a:lnTo>
                      <a:pt x="128016" y="337273"/>
                    </a:lnTo>
                    <a:lnTo>
                      <a:pt x="127825" y="336537"/>
                    </a:lnTo>
                    <a:lnTo>
                      <a:pt x="127774" y="336384"/>
                    </a:lnTo>
                    <a:lnTo>
                      <a:pt x="128104" y="337718"/>
                    </a:lnTo>
                    <a:close/>
                  </a:path>
                  <a:path w="314959" h="483234">
                    <a:moveTo>
                      <a:pt x="129171" y="342900"/>
                    </a:moveTo>
                    <a:lnTo>
                      <a:pt x="128765" y="341630"/>
                    </a:lnTo>
                    <a:lnTo>
                      <a:pt x="128117" y="340360"/>
                    </a:lnTo>
                    <a:lnTo>
                      <a:pt x="128193" y="340664"/>
                    </a:lnTo>
                    <a:lnTo>
                      <a:pt x="129171" y="342900"/>
                    </a:lnTo>
                    <a:close/>
                  </a:path>
                  <a:path w="314959" h="483234">
                    <a:moveTo>
                      <a:pt x="132384" y="365925"/>
                    </a:moveTo>
                    <a:close/>
                  </a:path>
                  <a:path w="314959" h="483234">
                    <a:moveTo>
                      <a:pt x="137325" y="2540"/>
                    </a:moveTo>
                    <a:lnTo>
                      <a:pt x="134493" y="3810"/>
                    </a:lnTo>
                    <a:lnTo>
                      <a:pt x="135026" y="3810"/>
                    </a:lnTo>
                    <a:lnTo>
                      <a:pt x="137325" y="2540"/>
                    </a:lnTo>
                    <a:close/>
                  </a:path>
                  <a:path w="314959" h="483234">
                    <a:moveTo>
                      <a:pt x="138112" y="374650"/>
                    </a:moveTo>
                    <a:lnTo>
                      <a:pt x="137274" y="373087"/>
                    </a:lnTo>
                    <a:lnTo>
                      <a:pt x="137883" y="374650"/>
                    </a:lnTo>
                    <a:lnTo>
                      <a:pt x="138112" y="374650"/>
                    </a:lnTo>
                    <a:close/>
                  </a:path>
                  <a:path w="314959" h="483234">
                    <a:moveTo>
                      <a:pt x="138760" y="381152"/>
                    </a:moveTo>
                    <a:lnTo>
                      <a:pt x="136944" y="376326"/>
                    </a:lnTo>
                    <a:lnTo>
                      <a:pt x="138404" y="381152"/>
                    </a:lnTo>
                    <a:lnTo>
                      <a:pt x="138696" y="381533"/>
                    </a:lnTo>
                    <a:lnTo>
                      <a:pt x="138760" y="381152"/>
                    </a:lnTo>
                    <a:close/>
                  </a:path>
                  <a:path w="314959" h="483234">
                    <a:moveTo>
                      <a:pt x="139801" y="383933"/>
                    </a:moveTo>
                    <a:lnTo>
                      <a:pt x="138798" y="381165"/>
                    </a:lnTo>
                    <a:lnTo>
                      <a:pt x="138899" y="381533"/>
                    </a:lnTo>
                    <a:lnTo>
                      <a:pt x="139801" y="383933"/>
                    </a:lnTo>
                    <a:close/>
                  </a:path>
                  <a:path w="314959" h="483234">
                    <a:moveTo>
                      <a:pt x="141922" y="386080"/>
                    </a:moveTo>
                    <a:lnTo>
                      <a:pt x="139979" y="379730"/>
                    </a:lnTo>
                    <a:lnTo>
                      <a:pt x="140462" y="381000"/>
                    </a:lnTo>
                    <a:lnTo>
                      <a:pt x="140030" y="379730"/>
                    </a:lnTo>
                    <a:lnTo>
                      <a:pt x="138303" y="374650"/>
                    </a:lnTo>
                    <a:lnTo>
                      <a:pt x="138112" y="374650"/>
                    </a:lnTo>
                    <a:lnTo>
                      <a:pt x="139090" y="380733"/>
                    </a:lnTo>
                    <a:lnTo>
                      <a:pt x="138671" y="379501"/>
                    </a:lnTo>
                    <a:lnTo>
                      <a:pt x="139153" y="381050"/>
                    </a:lnTo>
                    <a:lnTo>
                      <a:pt x="139293" y="381292"/>
                    </a:lnTo>
                    <a:lnTo>
                      <a:pt x="139598" y="382168"/>
                    </a:lnTo>
                    <a:lnTo>
                      <a:pt x="139611" y="381876"/>
                    </a:lnTo>
                    <a:lnTo>
                      <a:pt x="141922" y="386080"/>
                    </a:lnTo>
                    <a:close/>
                  </a:path>
                  <a:path w="314959" h="483234">
                    <a:moveTo>
                      <a:pt x="142087" y="384098"/>
                    </a:moveTo>
                    <a:lnTo>
                      <a:pt x="141516" y="382498"/>
                    </a:lnTo>
                    <a:lnTo>
                      <a:pt x="140931" y="380936"/>
                    </a:lnTo>
                    <a:lnTo>
                      <a:pt x="140462" y="379806"/>
                    </a:lnTo>
                    <a:lnTo>
                      <a:pt x="142087" y="384098"/>
                    </a:lnTo>
                    <a:close/>
                  </a:path>
                  <a:path w="314959" h="483234">
                    <a:moveTo>
                      <a:pt x="145351" y="392531"/>
                    </a:moveTo>
                    <a:lnTo>
                      <a:pt x="142087" y="384098"/>
                    </a:lnTo>
                    <a:lnTo>
                      <a:pt x="142671" y="385711"/>
                    </a:lnTo>
                    <a:lnTo>
                      <a:pt x="143154" y="387197"/>
                    </a:lnTo>
                    <a:lnTo>
                      <a:pt x="143179" y="387654"/>
                    </a:lnTo>
                    <a:lnTo>
                      <a:pt x="145351" y="392531"/>
                    </a:lnTo>
                    <a:close/>
                  </a:path>
                  <a:path w="314959" h="483234">
                    <a:moveTo>
                      <a:pt x="146761" y="396151"/>
                    </a:moveTo>
                    <a:lnTo>
                      <a:pt x="146469" y="395122"/>
                    </a:lnTo>
                    <a:lnTo>
                      <a:pt x="145351" y="392531"/>
                    </a:lnTo>
                    <a:lnTo>
                      <a:pt x="146761" y="396151"/>
                    </a:lnTo>
                    <a:close/>
                  </a:path>
                  <a:path w="314959" h="483234">
                    <a:moveTo>
                      <a:pt x="146977" y="392760"/>
                    </a:moveTo>
                    <a:lnTo>
                      <a:pt x="146545" y="391375"/>
                    </a:lnTo>
                    <a:lnTo>
                      <a:pt x="145948" y="391198"/>
                    </a:lnTo>
                    <a:lnTo>
                      <a:pt x="146977" y="392760"/>
                    </a:lnTo>
                    <a:close/>
                  </a:path>
                  <a:path w="314959" h="483234">
                    <a:moveTo>
                      <a:pt x="147599" y="397306"/>
                    </a:moveTo>
                    <a:lnTo>
                      <a:pt x="145516" y="391058"/>
                    </a:lnTo>
                    <a:lnTo>
                      <a:pt x="145948" y="391198"/>
                    </a:lnTo>
                    <a:lnTo>
                      <a:pt x="145859" y="391058"/>
                    </a:lnTo>
                    <a:lnTo>
                      <a:pt x="145630" y="390702"/>
                    </a:lnTo>
                    <a:lnTo>
                      <a:pt x="143319" y="382435"/>
                    </a:lnTo>
                    <a:lnTo>
                      <a:pt x="141097" y="377609"/>
                    </a:lnTo>
                    <a:lnTo>
                      <a:pt x="138379" y="369633"/>
                    </a:lnTo>
                    <a:lnTo>
                      <a:pt x="144348" y="387654"/>
                    </a:lnTo>
                    <a:lnTo>
                      <a:pt x="146469" y="395122"/>
                    </a:lnTo>
                    <a:lnTo>
                      <a:pt x="146646" y="395554"/>
                    </a:lnTo>
                    <a:lnTo>
                      <a:pt x="147599" y="397306"/>
                    </a:lnTo>
                    <a:close/>
                  </a:path>
                  <a:path w="314959" h="483234">
                    <a:moveTo>
                      <a:pt x="148780" y="392760"/>
                    </a:moveTo>
                    <a:lnTo>
                      <a:pt x="145300" y="384098"/>
                    </a:lnTo>
                    <a:lnTo>
                      <a:pt x="141808" y="375793"/>
                    </a:lnTo>
                    <a:lnTo>
                      <a:pt x="138214" y="367906"/>
                    </a:lnTo>
                    <a:lnTo>
                      <a:pt x="143167" y="381203"/>
                    </a:lnTo>
                    <a:lnTo>
                      <a:pt x="145491" y="387654"/>
                    </a:lnTo>
                    <a:lnTo>
                      <a:pt x="147193" y="392760"/>
                    </a:lnTo>
                    <a:lnTo>
                      <a:pt x="148780" y="392760"/>
                    </a:lnTo>
                    <a:close/>
                  </a:path>
                  <a:path w="314959" h="483234">
                    <a:moveTo>
                      <a:pt x="153631" y="332740"/>
                    </a:moveTo>
                    <a:lnTo>
                      <a:pt x="152374" y="334048"/>
                    </a:lnTo>
                    <a:lnTo>
                      <a:pt x="151612" y="335280"/>
                    </a:lnTo>
                    <a:lnTo>
                      <a:pt x="153631" y="332816"/>
                    </a:lnTo>
                    <a:close/>
                  </a:path>
                  <a:path w="314959" h="483234">
                    <a:moveTo>
                      <a:pt x="155524" y="411226"/>
                    </a:moveTo>
                    <a:lnTo>
                      <a:pt x="153212" y="403999"/>
                    </a:lnTo>
                    <a:lnTo>
                      <a:pt x="151599" y="399910"/>
                    </a:lnTo>
                    <a:lnTo>
                      <a:pt x="149999" y="395833"/>
                    </a:lnTo>
                    <a:lnTo>
                      <a:pt x="149047" y="393433"/>
                    </a:lnTo>
                    <a:lnTo>
                      <a:pt x="147421" y="393433"/>
                    </a:lnTo>
                    <a:lnTo>
                      <a:pt x="147193" y="393433"/>
                    </a:lnTo>
                    <a:lnTo>
                      <a:pt x="149593" y="401040"/>
                    </a:lnTo>
                    <a:lnTo>
                      <a:pt x="151358" y="405168"/>
                    </a:lnTo>
                    <a:lnTo>
                      <a:pt x="150418" y="402056"/>
                    </a:lnTo>
                    <a:lnTo>
                      <a:pt x="152450" y="406488"/>
                    </a:lnTo>
                    <a:lnTo>
                      <a:pt x="152387" y="405460"/>
                    </a:lnTo>
                    <a:lnTo>
                      <a:pt x="151511" y="403415"/>
                    </a:lnTo>
                    <a:lnTo>
                      <a:pt x="150863" y="402056"/>
                    </a:lnTo>
                    <a:lnTo>
                      <a:pt x="150355" y="400964"/>
                    </a:lnTo>
                    <a:lnTo>
                      <a:pt x="149161" y="397548"/>
                    </a:lnTo>
                    <a:lnTo>
                      <a:pt x="148958" y="395833"/>
                    </a:lnTo>
                    <a:lnTo>
                      <a:pt x="151155" y="401040"/>
                    </a:lnTo>
                    <a:lnTo>
                      <a:pt x="152501" y="405104"/>
                    </a:lnTo>
                    <a:lnTo>
                      <a:pt x="151066" y="399910"/>
                    </a:lnTo>
                    <a:lnTo>
                      <a:pt x="155524" y="411226"/>
                    </a:lnTo>
                    <a:close/>
                  </a:path>
                  <a:path w="314959" h="483234">
                    <a:moveTo>
                      <a:pt x="158089" y="470179"/>
                    </a:moveTo>
                    <a:lnTo>
                      <a:pt x="156476" y="468630"/>
                    </a:lnTo>
                    <a:lnTo>
                      <a:pt x="156298" y="469328"/>
                    </a:lnTo>
                    <a:lnTo>
                      <a:pt x="158089" y="470179"/>
                    </a:lnTo>
                    <a:close/>
                  </a:path>
                  <a:path w="314959" h="483234">
                    <a:moveTo>
                      <a:pt x="160451" y="472440"/>
                    </a:moveTo>
                    <a:lnTo>
                      <a:pt x="160197" y="471170"/>
                    </a:lnTo>
                    <a:lnTo>
                      <a:pt x="158089" y="470179"/>
                    </a:lnTo>
                    <a:lnTo>
                      <a:pt x="160451" y="472440"/>
                    </a:lnTo>
                    <a:close/>
                  </a:path>
                  <a:path w="314959" h="483234">
                    <a:moveTo>
                      <a:pt x="164719" y="438429"/>
                    </a:moveTo>
                    <a:lnTo>
                      <a:pt x="164185" y="433908"/>
                    </a:lnTo>
                    <a:lnTo>
                      <a:pt x="158826" y="421589"/>
                    </a:lnTo>
                    <a:lnTo>
                      <a:pt x="157365" y="416407"/>
                    </a:lnTo>
                    <a:lnTo>
                      <a:pt x="157657" y="418630"/>
                    </a:lnTo>
                    <a:lnTo>
                      <a:pt x="157200" y="418033"/>
                    </a:lnTo>
                    <a:lnTo>
                      <a:pt x="157200" y="418528"/>
                    </a:lnTo>
                    <a:lnTo>
                      <a:pt x="158838" y="424040"/>
                    </a:lnTo>
                    <a:lnTo>
                      <a:pt x="155397" y="417906"/>
                    </a:lnTo>
                    <a:lnTo>
                      <a:pt x="151561" y="406869"/>
                    </a:lnTo>
                    <a:lnTo>
                      <a:pt x="151168" y="406882"/>
                    </a:lnTo>
                    <a:lnTo>
                      <a:pt x="147955" y="399021"/>
                    </a:lnTo>
                    <a:lnTo>
                      <a:pt x="149631" y="404533"/>
                    </a:lnTo>
                    <a:lnTo>
                      <a:pt x="150964" y="407606"/>
                    </a:lnTo>
                    <a:lnTo>
                      <a:pt x="151561" y="409308"/>
                    </a:lnTo>
                    <a:lnTo>
                      <a:pt x="150355" y="408355"/>
                    </a:lnTo>
                    <a:lnTo>
                      <a:pt x="145821" y="394881"/>
                    </a:lnTo>
                    <a:lnTo>
                      <a:pt x="146240" y="398386"/>
                    </a:lnTo>
                    <a:lnTo>
                      <a:pt x="149631" y="406971"/>
                    </a:lnTo>
                    <a:lnTo>
                      <a:pt x="149974" y="408355"/>
                    </a:lnTo>
                    <a:lnTo>
                      <a:pt x="152552" y="413448"/>
                    </a:lnTo>
                    <a:lnTo>
                      <a:pt x="155460" y="421398"/>
                    </a:lnTo>
                    <a:lnTo>
                      <a:pt x="157480" y="427228"/>
                    </a:lnTo>
                    <a:lnTo>
                      <a:pt x="158610" y="431025"/>
                    </a:lnTo>
                    <a:lnTo>
                      <a:pt x="159613" y="433336"/>
                    </a:lnTo>
                    <a:lnTo>
                      <a:pt x="160197" y="433489"/>
                    </a:lnTo>
                    <a:lnTo>
                      <a:pt x="161404" y="436448"/>
                    </a:lnTo>
                    <a:lnTo>
                      <a:pt x="160604" y="434428"/>
                    </a:lnTo>
                    <a:lnTo>
                      <a:pt x="161607" y="433692"/>
                    </a:lnTo>
                    <a:lnTo>
                      <a:pt x="160426" y="431279"/>
                    </a:lnTo>
                    <a:lnTo>
                      <a:pt x="159651" y="428879"/>
                    </a:lnTo>
                    <a:lnTo>
                      <a:pt x="158572" y="426135"/>
                    </a:lnTo>
                    <a:lnTo>
                      <a:pt x="164719" y="438429"/>
                    </a:lnTo>
                    <a:close/>
                  </a:path>
                  <a:path w="314959" h="483234">
                    <a:moveTo>
                      <a:pt x="170319" y="114579"/>
                    </a:moveTo>
                    <a:lnTo>
                      <a:pt x="169468" y="114198"/>
                    </a:lnTo>
                    <a:lnTo>
                      <a:pt x="165430" y="114007"/>
                    </a:lnTo>
                    <a:lnTo>
                      <a:pt x="164642" y="114414"/>
                    </a:lnTo>
                    <a:lnTo>
                      <a:pt x="163868" y="114592"/>
                    </a:lnTo>
                    <a:lnTo>
                      <a:pt x="163182" y="114858"/>
                    </a:lnTo>
                    <a:lnTo>
                      <a:pt x="162280" y="114871"/>
                    </a:lnTo>
                    <a:lnTo>
                      <a:pt x="159664" y="115570"/>
                    </a:lnTo>
                    <a:lnTo>
                      <a:pt x="160566" y="115582"/>
                    </a:lnTo>
                    <a:lnTo>
                      <a:pt x="162534" y="115862"/>
                    </a:lnTo>
                    <a:lnTo>
                      <a:pt x="161671" y="115570"/>
                    </a:lnTo>
                    <a:lnTo>
                      <a:pt x="163474" y="114998"/>
                    </a:lnTo>
                    <a:lnTo>
                      <a:pt x="165696" y="114782"/>
                    </a:lnTo>
                    <a:lnTo>
                      <a:pt x="167894" y="114528"/>
                    </a:lnTo>
                    <a:lnTo>
                      <a:pt x="170319" y="114579"/>
                    </a:lnTo>
                    <a:close/>
                  </a:path>
                  <a:path w="314959" h="483234">
                    <a:moveTo>
                      <a:pt x="170942" y="456679"/>
                    </a:moveTo>
                    <a:lnTo>
                      <a:pt x="169887" y="453948"/>
                    </a:lnTo>
                    <a:lnTo>
                      <a:pt x="169976" y="454279"/>
                    </a:lnTo>
                    <a:lnTo>
                      <a:pt x="170942" y="456679"/>
                    </a:lnTo>
                    <a:close/>
                  </a:path>
                  <a:path w="314959" h="483234">
                    <a:moveTo>
                      <a:pt x="170942" y="115874"/>
                    </a:moveTo>
                    <a:lnTo>
                      <a:pt x="169748" y="115747"/>
                    </a:lnTo>
                    <a:lnTo>
                      <a:pt x="168452" y="115608"/>
                    </a:lnTo>
                    <a:lnTo>
                      <a:pt x="167093" y="115633"/>
                    </a:lnTo>
                    <a:lnTo>
                      <a:pt x="168668" y="115697"/>
                    </a:lnTo>
                    <a:lnTo>
                      <a:pt x="169900" y="115811"/>
                    </a:lnTo>
                    <a:lnTo>
                      <a:pt x="170942" y="115874"/>
                    </a:lnTo>
                    <a:close/>
                  </a:path>
                  <a:path w="314959" h="483234">
                    <a:moveTo>
                      <a:pt x="171526" y="304825"/>
                    </a:moveTo>
                    <a:lnTo>
                      <a:pt x="170421" y="306476"/>
                    </a:lnTo>
                    <a:lnTo>
                      <a:pt x="170599" y="306247"/>
                    </a:lnTo>
                    <a:lnTo>
                      <a:pt x="170700" y="306120"/>
                    </a:lnTo>
                    <a:lnTo>
                      <a:pt x="170840" y="305930"/>
                    </a:lnTo>
                    <a:lnTo>
                      <a:pt x="171056" y="305587"/>
                    </a:lnTo>
                    <a:lnTo>
                      <a:pt x="171526" y="304825"/>
                    </a:lnTo>
                    <a:close/>
                  </a:path>
                  <a:path w="314959" h="483234">
                    <a:moveTo>
                      <a:pt x="175082" y="469646"/>
                    </a:moveTo>
                    <a:lnTo>
                      <a:pt x="174498" y="467410"/>
                    </a:lnTo>
                    <a:lnTo>
                      <a:pt x="174078" y="466902"/>
                    </a:lnTo>
                    <a:lnTo>
                      <a:pt x="175082" y="469646"/>
                    </a:lnTo>
                    <a:close/>
                  </a:path>
                  <a:path w="314959" h="483234">
                    <a:moveTo>
                      <a:pt x="175831" y="474027"/>
                    </a:moveTo>
                    <a:lnTo>
                      <a:pt x="172834" y="465391"/>
                    </a:lnTo>
                    <a:lnTo>
                      <a:pt x="174078" y="466902"/>
                    </a:lnTo>
                    <a:lnTo>
                      <a:pt x="173761" y="466039"/>
                    </a:lnTo>
                    <a:lnTo>
                      <a:pt x="174307" y="466737"/>
                    </a:lnTo>
                    <a:lnTo>
                      <a:pt x="173990" y="466039"/>
                    </a:lnTo>
                    <a:lnTo>
                      <a:pt x="173685" y="465378"/>
                    </a:lnTo>
                    <a:lnTo>
                      <a:pt x="172732" y="463283"/>
                    </a:lnTo>
                    <a:lnTo>
                      <a:pt x="170281" y="456374"/>
                    </a:lnTo>
                    <a:lnTo>
                      <a:pt x="169494" y="453948"/>
                    </a:lnTo>
                    <a:lnTo>
                      <a:pt x="169760" y="454279"/>
                    </a:lnTo>
                    <a:lnTo>
                      <a:pt x="169837" y="453948"/>
                    </a:lnTo>
                    <a:lnTo>
                      <a:pt x="167386" y="447827"/>
                    </a:lnTo>
                    <a:lnTo>
                      <a:pt x="165912" y="445477"/>
                    </a:lnTo>
                    <a:lnTo>
                      <a:pt x="164604" y="443738"/>
                    </a:lnTo>
                    <a:lnTo>
                      <a:pt x="161531" y="436753"/>
                    </a:lnTo>
                    <a:lnTo>
                      <a:pt x="161925" y="437718"/>
                    </a:lnTo>
                    <a:lnTo>
                      <a:pt x="162356" y="438937"/>
                    </a:lnTo>
                    <a:lnTo>
                      <a:pt x="162915" y="440626"/>
                    </a:lnTo>
                    <a:lnTo>
                      <a:pt x="164426" y="444385"/>
                    </a:lnTo>
                    <a:lnTo>
                      <a:pt x="165277" y="447840"/>
                    </a:lnTo>
                    <a:lnTo>
                      <a:pt x="164553" y="446481"/>
                    </a:lnTo>
                    <a:lnTo>
                      <a:pt x="165163" y="447840"/>
                    </a:lnTo>
                    <a:lnTo>
                      <a:pt x="167957" y="454025"/>
                    </a:lnTo>
                    <a:lnTo>
                      <a:pt x="167462" y="454406"/>
                    </a:lnTo>
                    <a:lnTo>
                      <a:pt x="168795" y="455053"/>
                    </a:lnTo>
                    <a:lnTo>
                      <a:pt x="171119" y="459879"/>
                    </a:lnTo>
                    <a:lnTo>
                      <a:pt x="172440" y="465391"/>
                    </a:lnTo>
                    <a:lnTo>
                      <a:pt x="169951" y="459879"/>
                    </a:lnTo>
                    <a:lnTo>
                      <a:pt x="175831" y="474027"/>
                    </a:lnTo>
                    <a:close/>
                  </a:path>
                  <a:path w="314959" h="483234">
                    <a:moveTo>
                      <a:pt x="176123" y="337820"/>
                    </a:moveTo>
                    <a:lnTo>
                      <a:pt x="173482" y="339090"/>
                    </a:lnTo>
                    <a:lnTo>
                      <a:pt x="174853" y="338607"/>
                    </a:lnTo>
                    <a:lnTo>
                      <a:pt x="176123" y="337820"/>
                    </a:lnTo>
                    <a:close/>
                  </a:path>
                  <a:path w="314959" h="483234">
                    <a:moveTo>
                      <a:pt x="176987" y="302666"/>
                    </a:moveTo>
                    <a:lnTo>
                      <a:pt x="175806" y="303999"/>
                    </a:lnTo>
                    <a:lnTo>
                      <a:pt x="175590" y="304368"/>
                    </a:lnTo>
                    <a:lnTo>
                      <a:pt x="176530" y="303530"/>
                    </a:lnTo>
                    <a:lnTo>
                      <a:pt x="176987" y="302666"/>
                    </a:lnTo>
                    <a:close/>
                  </a:path>
                  <a:path w="314959" h="483234">
                    <a:moveTo>
                      <a:pt x="177215" y="295821"/>
                    </a:moveTo>
                    <a:lnTo>
                      <a:pt x="175056" y="299377"/>
                    </a:lnTo>
                    <a:lnTo>
                      <a:pt x="173266" y="302196"/>
                    </a:lnTo>
                    <a:lnTo>
                      <a:pt x="171526" y="304825"/>
                    </a:lnTo>
                    <a:lnTo>
                      <a:pt x="173570" y="301853"/>
                    </a:lnTo>
                    <a:lnTo>
                      <a:pt x="175450" y="298856"/>
                    </a:lnTo>
                    <a:lnTo>
                      <a:pt x="177215" y="295821"/>
                    </a:lnTo>
                    <a:close/>
                  </a:path>
                  <a:path w="314959" h="483234">
                    <a:moveTo>
                      <a:pt x="179400" y="294271"/>
                    </a:moveTo>
                    <a:lnTo>
                      <a:pt x="178866" y="294640"/>
                    </a:lnTo>
                    <a:lnTo>
                      <a:pt x="178574" y="295224"/>
                    </a:lnTo>
                    <a:lnTo>
                      <a:pt x="179158" y="294640"/>
                    </a:lnTo>
                    <a:lnTo>
                      <a:pt x="179400" y="294271"/>
                    </a:lnTo>
                    <a:close/>
                  </a:path>
                  <a:path w="314959" h="483234">
                    <a:moveTo>
                      <a:pt x="179476" y="481634"/>
                    </a:moveTo>
                    <a:lnTo>
                      <a:pt x="175082" y="469646"/>
                    </a:lnTo>
                    <a:lnTo>
                      <a:pt x="177609" y="479221"/>
                    </a:lnTo>
                    <a:lnTo>
                      <a:pt x="179476" y="481634"/>
                    </a:lnTo>
                    <a:close/>
                  </a:path>
                  <a:path w="314959" h="483234">
                    <a:moveTo>
                      <a:pt x="179501" y="336143"/>
                    </a:moveTo>
                    <a:lnTo>
                      <a:pt x="177228" y="336765"/>
                    </a:lnTo>
                    <a:lnTo>
                      <a:pt x="178866" y="336550"/>
                    </a:lnTo>
                    <a:lnTo>
                      <a:pt x="179501" y="336143"/>
                    </a:lnTo>
                    <a:close/>
                  </a:path>
                  <a:path w="314959" h="483234">
                    <a:moveTo>
                      <a:pt x="180657" y="293370"/>
                    </a:moveTo>
                    <a:lnTo>
                      <a:pt x="179971" y="293370"/>
                    </a:lnTo>
                    <a:lnTo>
                      <a:pt x="179400" y="294271"/>
                    </a:lnTo>
                    <a:lnTo>
                      <a:pt x="180657" y="293370"/>
                    </a:lnTo>
                    <a:close/>
                  </a:path>
                  <a:path w="314959" h="483234">
                    <a:moveTo>
                      <a:pt x="181178" y="291071"/>
                    </a:moveTo>
                    <a:lnTo>
                      <a:pt x="179616" y="293370"/>
                    </a:lnTo>
                    <a:lnTo>
                      <a:pt x="179971" y="293370"/>
                    </a:lnTo>
                    <a:lnTo>
                      <a:pt x="180797" y="292100"/>
                    </a:lnTo>
                    <a:lnTo>
                      <a:pt x="181178" y="291071"/>
                    </a:lnTo>
                    <a:close/>
                  </a:path>
                  <a:path w="314959" h="483234">
                    <a:moveTo>
                      <a:pt x="186791" y="119049"/>
                    </a:moveTo>
                    <a:lnTo>
                      <a:pt x="185623" y="118110"/>
                    </a:lnTo>
                    <a:lnTo>
                      <a:pt x="185026" y="118110"/>
                    </a:lnTo>
                    <a:lnTo>
                      <a:pt x="186791" y="119049"/>
                    </a:lnTo>
                    <a:close/>
                  </a:path>
                  <a:path w="314959" h="483234">
                    <a:moveTo>
                      <a:pt x="187604" y="119380"/>
                    </a:moveTo>
                    <a:lnTo>
                      <a:pt x="186867" y="119100"/>
                    </a:lnTo>
                    <a:lnTo>
                      <a:pt x="187401" y="119380"/>
                    </a:lnTo>
                    <a:lnTo>
                      <a:pt x="187604" y="119380"/>
                    </a:lnTo>
                    <a:close/>
                  </a:path>
                  <a:path w="314959" h="483234">
                    <a:moveTo>
                      <a:pt x="193116" y="284480"/>
                    </a:moveTo>
                    <a:lnTo>
                      <a:pt x="192062" y="286131"/>
                    </a:lnTo>
                    <a:lnTo>
                      <a:pt x="189014" y="292100"/>
                    </a:lnTo>
                    <a:lnTo>
                      <a:pt x="188239" y="293370"/>
                    </a:lnTo>
                    <a:lnTo>
                      <a:pt x="192290" y="287020"/>
                    </a:lnTo>
                    <a:lnTo>
                      <a:pt x="193116" y="284480"/>
                    </a:lnTo>
                    <a:close/>
                  </a:path>
                  <a:path w="314959" h="483234">
                    <a:moveTo>
                      <a:pt x="198818" y="126377"/>
                    </a:moveTo>
                    <a:lnTo>
                      <a:pt x="196189" y="124460"/>
                    </a:lnTo>
                    <a:lnTo>
                      <a:pt x="195199" y="124091"/>
                    </a:lnTo>
                    <a:lnTo>
                      <a:pt x="195681" y="124460"/>
                    </a:lnTo>
                    <a:lnTo>
                      <a:pt x="198818" y="126377"/>
                    </a:lnTo>
                    <a:close/>
                  </a:path>
                  <a:path w="314959" h="483234">
                    <a:moveTo>
                      <a:pt x="199390" y="273050"/>
                    </a:moveTo>
                    <a:lnTo>
                      <a:pt x="198755" y="274040"/>
                    </a:lnTo>
                    <a:lnTo>
                      <a:pt x="197548" y="276860"/>
                    </a:lnTo>
                    <a:lnTo>
                      <a:pt x="199390" y="273050"/>
                    </a:lnTo>
                    <a:close/>
                  </a:path>
                  <a:path w="314959" h="483234">
                    <a:moveTo>
                      <a:pt x="201930" y="128270"/>
                    </a:moveTo>
                    <a:lnTo>
                      <a:pt x="198818" y="126377"/>
                    </a:lnTo>
                    <a:lnTo>
                      <a:pt x="199682" y="127000"/>
                    </a:lnTo>
                    <a:lnTo>
                      <a:pt x="201930" y="128270"/>
                    </a:lnTo>
                    <a:close/>
                  </a:path>
                  <a:path w="314959" h="483234">
                    <a:moveTo>
                      <a:pt x="202222" y="316230"/>
                    </a:moveTo>
                    <a:lnTo>
                      <a:pt x="199504" y="317500"/>
                    </a:lnTo>
                    <a:lnTo>
                      <a:pt x="199644" y="318046"/>
                    </a:lnTo>
                    <a:lnTo>
                      <a:pt x="202222" y="316230"/>
                    </a:lnTo>
                    <a:close/>
                  </a:path>
                  <a:path w="314959" h="483234">
                    <a:moveTo>
                      <a:pt x="206082" y="324777"/>
                    </a:moveTo>
                    <a:lnTo>
                      <a:pt x="202984" y="326390"/>
                    </a:lnTo>
                    <a:lnTo>
                      <a:pt x="200977" y="327533"/>
                    </a:lnTo>
                    <a:lnTo>
                      <a:pt x="205689" y="325120"/>
                    </a:lnTo>
                    <a:lnTo>
                      <a:pt x="206082" y="324777"/>
                    </a:lnTo>
                    <a:close/>
                  </a:path>
                  <a:path w="314959" h="483234">
                    <a:moveTo>
                      <a:pt x="211366" y="125450"/>
                    </a:moveTo>
                    <a:lnTo>
                      <a:pt x="209219" y="123190"/>
                    </a:lnTo>
                    <a:lnTo>
                      <a:pt x="208876" y="123190"/>
                    </a:lnTo>
                    <a:lnTo>
                      <a:pt x="211366" y="125450"/>
                    </a:lnTo>
                    <a:close/>
                  </a:path>
                  <a:path w="314959" h="483234">
                    <a:moveTo>
                      <a:pt x="212026" y="139458"/>
                    </a:moveTo>
                    <a:lnTo>
                      <a:pt x="211480" y="137972"/>
                    </a:lnTo>
                    <a:lnTo>
                      <a:pt x="210870" y="136512"/>
                    </a:lnTo>
                    <a:lnTo>
                      <a:pt x="210210" y="135077"/>
                    </a:lnTo>
                    <a:lnTo>
                      <a:pt x="209829" y="134620"/>
                    </a:lnTo>
                    <a:lnTo>
                      <a:pt x="210324" y="134620"/>
                    </a:lnTo>
                    <a:lnTo>
                      <a:pt x="209613" y="133350"/>
                    </a:lnTo>
                    <a:lnTo>
                      <a:pt x="209346" y="133350"/>
                    </a:lnTo>
                    <a:lnTo>
                      <a:pt x="209638" y="134404"/>
                    </a:lnTo>
                    <a:lnTo>
                      <a:pt x="209346" y="134023"/>
                    </a:lnTo>
                    <a:lnTo>
                      <a:pt x="210337" y="135788"/>
                    </a:lnTo>
                    <a:lnTo>
                      <a:pt x="211226" y="137604"/>
                    </a:lnTo>
                    <a:lnTo>
                      <a:pt x="212026" y="139458"/>
                    </a:lnTo>
                    <a:close/>
                  </a:path>
                  <a:path w="314959" h="483234">
                    <a:moveTo>
                      <a:pt x="213207" y="127127"/>
                    </a:moveTo>
                    <a:lnTo>
                      <a:pt x="211366" y="125450"/>
                    </a:lnTo>
                    <a:lnTo>
                      <a:pt x="211632" y="125730"/>
                    </a:lnTo>
                    <a:lnTo>
                      <a:pt x="213017" y="127000"/>
                    </a:lnTo>
                    <a:lnTo>
                      <a:pt x="213207" y="127127"/>
                    </a:lnTo>
                    <a:close/>
                  </a:path>
                  <a:path w="314959" h="483234">
                    <a:moveTo>
                      <a:pt x="213537" y="319481"/>
                    </a:moveTo>
                    <a:lnTo>
                      <a:pt x="208534" y="322580"/>
                    </a:lnTo>
                    <a:lnTo>
                      <a:pt x="212979" y="320040"/>
                    </a:lnTo>
                    <a:lnTo>
                      <a:pt x="213537" y="319481"/>
                    </a:lnTo>
                    <a:close/>
                  </a:path>
                  <a:path w="314959" h="483234">
                    <a:moveTo>
                      <a:pt x="214477" y="128270"/>
                    </a:moveTo>
                    <a:lnTo>
                      <a:pt x="214464" y="127914"/>
                    </a:lnTo>
                    <a:lnTo>
                      <a:pt x="213207" y="127127"/>
                    </a:lnTo>
                    <a:lnTo>
                      <a:pt x="214477" y="128270"/>
                    </a:lnTo>
                    <a:close/>
                  </a:path>
                  <a:path w="314959" h="483234">
                    <a:moveTo>
                      <a:pt x="214884" y="142811"/>
                    </a:moveTo>
                    <a:lnTo>
                      <a:pt x="214680" y="142049"/>
                    </a:lnTo>
                    <a:lnTo>
                      <a:pt x="214439" y="141211"/>
                    </a:lnTo>
                    <a:lnTo>
                      <a:pt x="214007" y="140093"/>
                    </a:lnTo>
                    <a:lnTo>
                      <a:pt x="213956" y="140271"/>
                    </a:lnTo>
                    <a:lnTo>
                      <a:pt x="214325" y="141262"/>
                    </a:lnTo>
                    <a:lnTo>
                      <a:pt x="214884" y="142811"/>
                    </a:lnTo>
                    <a:close/>
                  </a:path>
                  <a:path w="314959" h="483234">
                    <a:moveTo>
                      <a:pt x="215417" y="204711"/>
                    </a:moveTo>
                    <a:lnTo>
                      <a:pt x="214871" y="207010"/>
                    </a:lnTo>
                    <a:lnTo>
                      <a:pt x="215379" y="205968"/>
                    </a:lnTo>
                    <a:lnTo>
                      <a:pt x="215417" y="204711"/>
                    </a:lnTo>
                    <a:close/>
                  </a:path>
                  <a:path w="314959" h="483234">
                    <a:moveTo>
                      <a:pt x="216103" y="204470"/>
                    </a:moveTo>
                    <a:lnTo>
                      <a:pt x="215379" y="205968"/>
                    </a:lnTo>
                    <a:lnTo>
                      <a:pt x="215341" y="207010"/>
                    </a:lnTo>
                    <a:lnTo>
                      <a:pt x="215061" y="209550"/>
                    </a:lnTo>
                    <a:lnTo>
                      <a:pt x="216103" y="204470"/>
                    </a:lnTo>
                    <a:close/>
                  </a:path>
                  <a:path w="314959" h="483234">
                    <a:moveTo>
                      <a:pt x="216928" y="134620"/>
                    </a:moveTo>
                    <a:lnTo>
                      <a:pt x="215709" y="132080"/>
                    </a:lnTo>
                    <a:lnTo>
                      <a:pt x="216763" y="134391"/>
                    </a:lnTo>
                    <a:lnTo>
                      <a:pt x="216928" y="134620"/>
                    </a:lnTo>
                    <a:close/>
                  </a:path>
                  <a:path w="314959" h="483234">
                    <a:moveTo>
                      <a:pt x="217335" y="203200"/>
                    </a:moveTo>
                    <a:lnTo>
                      <a:pt x="217170" y="202425"/>
                    </a:lnTo>
                    <a:lnTo>
                      <a:pt x="216992" y="203200"/>
                    </a:lnTo>
                    <a:lnTo>
                      <a:pt x="217208" y="203771"/>
                    </a:lnTo>
                    <a:lnTo>
                      <a:pt x="217335" y="203200"/>
                    </a:lnTo>
                    <a:close/>
                  </a:path>
                  <a:path w="314959" h="483234">
                    <a:moveTo>
                      <a:pt x="219367" y="175323"/>
                    </a:moveTo>
                    <a:lnTo>
                      <a:pt x="219316" y="173215"/>
                    </a:lnTo>
                    <a:lnTo>
                      <a:pt x="219011" y="171132"/>
                    </a:lnTo>
                    <a:lnTo>
                      <a:pt x="218948" y="171754"/>
                    </a:lnTo>
                    <a:lnTo>
                      <a:pt x="219278" y="173837"/>
                    </a:lnTo>
                    <a:lnTo>
                      <a:pt x="219202" y="175983"/>
                    </a:lnTo>
                    <a:lnTo>
                      <a:pt x="219265" y="178104"/>
                    </a:lnTo>
                    <a:lnTo>
                      <a:pt x="219367" y="177457"/>
                    </a:lnTo>
                    <a:lnTo>
                      <a:pt x="219367" y="175323"/>
                    </a:lnTo>
                    <a:close/>
                  </a:path>
                  <a:path w="314959" h="483234">
                    <a:moveTo>
                      <a:pt x="219621" y="163830"/>
                    </a:moveTo>
                    <a:close/>
                  </a:path>
                  <a:path w="314959" h="483234">
                    <a:moveTo>
                      <a:pt x="224663" y="313347"/>
                    </a:moveTo>
                    <a:lnTo>
                      <a:pt x="224180" y="313690"/>
                    </a:lnTo>
                    <a:lnTo>
                      <a:pt x="224345" y="313690"/>
                    </a:lnTo>
                    <a:lnTo>
                      <a:pt x="224663" y="313347"/>
                    </a:lnTo>
                    <a:close/>
                  </a:path>
                  <a:path w="314959" h="483234">
                    <a:moveTo>
                      <a:pt x="231127" y="302260"/>
                    </a:moveTo>
                    <a:lnTo>
                      <a:pt x="230619" y="302793"/>
                    </a:lnTo>
                    <a:lnTo>
                      <a:pt x="231013" y="302501"/>
                    </a:lnTo>
                    <a:lnTo>
                      <a:pt x="231127" y="302260"/>
                    </a:lnTo>
                    <a:close/>
                  </a:path>
                  <a:path w="314959" h="483234">
                    <a:moveTo>
                      <a:pt x="237096" y="297180"/>
                    </a:moveTo>
                    <a:lnTo>
                      <a:pt x="233070" y="300990"/>
                    </a:lnTo>
                    <a:lnTo>
                      <a:pt x="231013" y="302501"/>
                    </a:lnTo>
                    <a:lnTo>
                      <a:pt x="229844" y="304800"/>
                    </a:lnTo>
                    <a:lnTo>
                      <a:pt x="234759" y="299720"/>
                    </a:lnTo>
                    <a:lnTo>
                      <a:pt x="237096" y="297180"/>
                    </a:lnTo>
                    <a:close/>
                  </a:path>
                  <a:path w="314959" h="483234">
                    <a:moveTo>
                      <a:pt x="241896" y="295744"/>
                    </a:moveTo>
                    <a:lnTo>
                      <a:pt x="236321" y="300990"/>
                    </a:lnTo>
                    <a:lnTo>
                      <a:pt x="240779" y="297167"/>
                    </a:lnTo>
                    <a:lnTo>
                      <a:pt x="241896" y="295744"/>
                    </a:lnTo>
                    <a:close/>
                  </a:path>
                  <a:path w="314959" h="483234">
                    <a:moveTo>
                      <a:pt x="244627" y="293801"/>
                    </a:moveTo>
                    <a:lnTo>
                      <a:pt x="244094" y="294373"/>
                    </a:lnTo>
                    <a:lnTo>
                      <a:pt x="243509" y="295021"/>
                    </a:lnTo>
                    <a:lnTo>
                      <a:pt x="243954" y="294551"/>
                    </a:lnTo>
                    <a:lnTo>
                      <a:pt x="244449" y="294005"/>
                    </a:lnTo>
                    <a:lnTo>
                      <a:pt x="244627" y="293801"/>
                    </a:lnTo>
                    <a:close/>
                  </a:path>
                  <a:path w="314959" h="483234">
                    <a:moveTo>
                      <a:pt x="248246" y="286346"/>
                    </a:moveTo>
                    <a:lnTo>
                      <a:pt x="247764" y="286918"/>
                    </a:lnTo>
                    <a:lnTo>
                      <a:pt x="247573" y="287235"/>
                    </a:lnTo>
                    <a:lnTo>
                      <a:pt x="247789" y="287070"/>
                    </a:lnTo>
                    <a:lnTo>
                      <a:pt x="247954" y="286816"/>
                    </a:lnTo>
                    <a:lnTo>
                      <a:pt x="248119" y="286562"/>
                    </a:lnTo>
                    <a:lnTo>
                      <a:pt x="248246" y="286346"/>
                    </a:lnTo>
                    <a:close/>
                  </a:path>
                  <a:path w="314959" h="483234">
                    <a:moveTo>
                      <a:pt x="259880" y="278511"/>
                    </a:moveTo>
                    <a:lnTo>
                      <a:pt x="249783" y="289560"/>
                    </a:lnTo>
                    <a:lnTo>
                      <a:pt x="253085" y="287020"/>
                    </a:lnTo>
                    <a:lnTo>
                      <a:pt x="248958" y="290830"/>
                    </a:lnTo>
                    <a:lnTo>
                      <a:pt x="244665" y="294640"/>
                    </a:lnTo>
                    <a:lnTo>
                      <a:pt x="243166" y="296367"/>
                    </a:lnTo>
                    <a:lnTo>
                      <a:pt x="243509" y="295910"/>
                    </a:lnTo>
                    <a:lnTo>
                      <a:pt x="242455" y="296862"/>
                    </a:lnTo>
                    <a:lnTo>
                      <a:pt x="242455" y="297180"/>
                    </a:lnTo>
                    <a:lnTo>
                      <a:pt x="240233" y="299720"/>
                    </a:lnTo>
                    <a:lnTo>
                      <a:pt x="242392" y="297180"/>
                    </a:lnTo>
                    <a:lnTo>
                      <a:pt x="242455" y="296862"/>
                    </a:lnTo>
                    <a:lnTo>
                      <a:pt x="237871" y="300990"/>
                    </a:lnTo>
                    <a:lnTo>
                      <a:pt x="233260" y="304800"/>
                    </a:lnTo>
                    <a:lnTo>
                      <a:pt x="228981" y="308610"/>
                    </a:lnTo>
                    <a:lnTo>
                      <a:pt x="224663" y="313347"/>
                    </a:lnTo>
                    <a:lnTo>
                      <a:pt x="225933" y="312420"/>
                    </a:lnTo>
                    <a:lnTo>
                      <a:pt x="231368" y="308610"/>
                    </a:lnTo>
                    <a:lnTo>
                      <a:pt x="237096" y="302260"/>
                    </a:lnTo>
                    <a:lnTo>
                      <a:pt x="236423" y="303530"/>
                    </a:lnTo>
                    <a:lnTo>
                      <a:pt x="238086" y="302260"/>
                    </a:lnTo>
                    <a:lnTo>
                      <a:pt x="241414" y="299720"/>
                    </a:lnTo>
                    <a:lnTo>
                      <a:pt x="244754" y="297167"/>
                    </a:lnTo>
                    <a:lnTo>
                      <a:pt x="250494" y="290830"/>
                    </a:lnTo>
                    <a:lnTo>
                      <a:pt x="253504" y="287020"/>
                    </a:lnTo>
                    <a:lnTo>
                      <a:pt x="257581" y="281940"/>
                    </a:lnTo>
                    <a:lnTo>
                      <a:pt x="259880" y="278511"/>
                    </a:lnTo>
                    <a:close/>
                  </a:path>
                  <a:path w="314959" h="483234">
                    <a:moveTo>
                      <a:pt x="261607" y="260350"/>
                    </a:moveTo>
                    <a:lnTo>
                      <a:pt x="261226" y="260908"/>
                    </a:lnTo>
                    <a:lnTo>
                      <a:pt x="261378" y="260731"/>
                    </a:lnTo>
                    <a:lnTo>
                      <a:pt x="261607" y="260350"/>
                    </a:lnTo>
                    <a:close/>
                  </a:path>
                  <a:path w="314959" h="483234">
                    <a:moveTo>
                      <a:pt x="262547" y="275590"/>
                    </a:moveTo>
                    <a:lnTo>
                      <a:pt x="261200" y="276542"/>
                    </a:lnTo>
                    <a:lnTo>
                      <a:pt x="259880" y="278511"/>
                    </a:lnTo>
                    <a:lnTo>
                      <a:pt x="262547" y="275590"/>
                    </a:lnTo>
                    <a:close/>
                  </a:path>
                  <a:path w="314959" h="483234">
                    <a:moveTo>
                      <a:pt x="262750" y="36830"/>
                    </a:moveTo>
                    <a:lnTo>
                      <a:pt x="261353" y="35458"/>
                    </a:lnTo>
                    <a:lnTo>
                      <a:pt x="262750" y="36830"/>
                    </a:lnTo>
                    <a:close/>
                  </a:path>
                  <a:path w="314959" h="483234">
                    <a:moveTo>
                      <a:pt x="267766" y="42989"/>
                    </a:moveTo>
                    <a:lnTo>
                      <a:pt x="267398" y="41910"/>
                    </a:lnTo>
                    <a:lnTo>
                      <a:pt x="266280" y="41351"/>
                    </a:lnTo>
                    <a:lnTo>
                      <a:pt x="267449" y="42722"/>
                    </a:lnTo>
                    <a:lnTo>
                      <a:pt x="267766" y="42989"/>
                    </a:lnTo>
                    <a:close/>
                  </a:path>
                  <a:path w="314959" h="483234">
                    <a:moveTo>
                      <a:pt x="270040" y="248920"/>
                    </a:moveTo>
                    <a:lnTo>
                      <a:pt x="269862" y="248920"/>
                    </a:lnTo>
                    <a:lnTo>
                      <a:pt x="269811" y="249123"/>
                    </a:lnTo>
                    <a:lnTo>
                      <a:pt x="270040" y="248920"/>
                    </a:lnTo>
                    <a:close/>
                  </a:path>
                  <a:path w="314959" h="483234">
                    <a:moveTo>
                      <a:pt x="278574" y="48348"/>
                    </a:moveTo>
                    <a:lnTo>
                      <a:pt x="277571" y="46990"/>
                    </a:lnTo>
                    <a:lnTo>
                      <a:pt x="276263" y="45720"/>
                    </a:lnTo>
                    <a:lnTo>
                      <a:pt x="274955" y="44450"/>
                    </a:lnTo>
                    <a:lnTo>
                      <a:pt x="272288" y="40640"/>
                    </a:lnTo>
                    <a:lnTo>
                      <a:pt x="269722" y="38100"/>
                    </a:lnTo>
                    <a:lnTo>
                      <a:pt x="268211" y="36830"/>
                    </a:lnTo>
                    <a:lnTo>
                      <a:pt x="265188" y="34290"/>
                    </a:lnTo>
                    <a:lnTo>
                      <a:pt x="267017" y="36830"/>
                    </a:lnTo>
                    <a:lnTo>
                      <a:pt x="265658" y="35560"/>
                    </a:lnTo>
                    <a:lnTo>
                      <a:pt x="264299" y="34290"/>
                    </a:lnTo>
                    <a:lnTo>
                      <a:pt x="259130" y="30480"/>
                    </a:lnTo>
                    <a:lnTo>
                      <a:pt x="257403" y="29210"/>
                    </a:lnTo>
                    <a:lnTo>
                      <a:pt x="253809" y="26670"/>
                    </a:lnTo>
                    <a:lnTo>
                      <a:pt x="253212" y="25400"/>
                    </a:lnTo>
                    <a:lnTo>
                      <a:pt x="243154" y="19050"/>
                    </a:lnTo>
                    <a:lnTo>
                      <a:pt x="251015" y="22860"/>
                    </a:lnTo>
                    <a:lnTo>
                      <a:pt x="246938" y="20320"/>
                    </a:lnTo>
                    <a:lnTo>
                      <a:pt x="243852" y="19050"/>
                    </a:lnTo>
                    <a:lnTo>
                      <a:pt x="241198" y="17780"/>
                    </a:lnTo>
                    <a:lnTo>
                      <a:pt x="239890" y="16510"/>
                    </a:lnTo>
                    <a:lnTo>
                      <a:pt x="238582" y="15240"/>
                    </a:lnTo>
                    <a:lnTo>
                      <a:pt x="236448" y="15240"/>
                    </a:lnTo>
                    <a:lnTo>
                      <a:pt x="234200" y="13970"/>
                    </a:lnTo>
                    <a:lnTo>
                      <a:pt x="214490" y="6350"/>
                    </a:lnTo>
                    <a:lnTo>
                      <a:pt x="224129" y="10160"/>
                    </a:lnTo>
                    <a:lnTo>
                      <a:pt x="225221" y="11430"/>
                    </a:lnTo>
                    <a:lnTo>
                      <a:pt x="232600" y="13970"/>
                    </a:lnTo>
                    <a:lnTo>
                      <a:pt x="231241" y="13550"/>
                    </a:lnTo>
                    <a:lnTo>
                      <a:pt x="231241" y="13970"/>
                    </a:lnTo>
                    <a:lnTo>
                      <a:pt x="230073" y="13970"/>
                    </a:lnTo>
                    <a:lnTo>
                      <a:pt x="227037" y="12382"/>
                    </a:lnTo>
                    <a:lnTo>
                      <a:pt x="231241" y="13970"/>
                    </a:lnTo>
                    <a:lnTo>
                      <a:pt x="231241" y="13550"/>
                    </a:lnTo>
                    <a:lnTo>
                      <a:pt x="226275" y="11976"/>
                    </a:lnTo>
                    <a:lnTo>
                      <a:pt x="225221" y="11430"/>
                    </a:lnTo>
                    <a:lnTo>
                      <a:pt x="222440" y="10160"/>
                    </a:lnTo>
                    <a:lnTo>
                      <a:pt x="219646" y="8890"/>
                    </a:lnTo>
                    <a:lnTo>
                      <a:pt x="216941" y="7620"/>
                    </a:lnTo>
                    <a:lnTo>
                      <a:pt x="220738" y="8890"/>
                    </a:lnTo>
                    <a:lnTo>
                      <a:pt x="214388" y="6350"/>
                    </a:lnTo>
                    <a:lnTo>
                      <a:pt x="205435" y="3810"/>
                    </a:lnTo>
                    <a:lnTo>
                      <a:pt x="200964" y="2540"/>
                    </a:lnTo>
                    <a:lnTo>
                      <a:pt x="199682" y="2540"/>
                    </a:lnTo>
                    <a:lnTo>
                      <a:pt x="200342" y="2984"/>
                    </a:lnTo>
                    <a:lnTo>
                      <a:pt x="193814" y="1270"/>
                    </a:lnTo>
                    <a:lnTo>
                      <a:pt x="184023" y="0"/>
                    </a:lnTo>
                    <a:lnTo>
                      <a:pt x="179793" y="0"/>
                    </a:lnTo>
                    <a:lnTo>
                      <a:pt x="187109" y="1270"/>
                    </a:lnTo>
                    <a:lnTo>
                      <a:pt x="192379" y="1270"/>
                    </a:lnTo>
                    <a:lnTo>
                      <a:pt x="198208" y="2540"/>
                    </a:lnTo>
                    <a:lnTo>
                      <a:pt x="200748" y="3263"/>
                    </a:lnTo>
                    <a:lnTo>
                      <a:pt x="201587" y="3810"/>
                    </a:lnTo>
                    <a:lnTo>
                      <a:pt x="202692" y="3810"/>
                    </a:lnTo>
                    <a:lnTo>
                      <a:pt x="207213" y="5080"/>
                    </a:lnTo>
                    <a:lnTo>
                      <a:pt x="213499" y="7620"/>
                    </a:lnTo>
                    <a:lnTo>
                      <a:pt x="210388" y="7620"/>
                    </a:lnTo>
                    <a:lnTo>
                      <a:pt x="213474" y="8890"/>
                    </a:lnTo>
                    <a:lnTo>
                      <a:pt x="221208" y="11430"/>
                    </a:lnTo>
                    <a:lnTo>
                      <a:pt x="224980" y="12700"/>
                    </a:lnTo>
                    <a:lnTo>
                      <a:pt x="221526" y="11430"/>
                    </a:lnTo>
                    <a:lnTo>
                      <a:pt x="219735" y="10160"/>
                    </a:lnTo>
                    <a:lnTo>
                      <a:pt x="220802" y="10160"/>
                    </a:lnTo>
                    <a:lnTo>
                      <a:pt x="229019" y="13970"/>
                    </a:lnTo>
                    <a:lnTo>
                      <a:pt x="232854" y="16510"/>
                    </a:lnTo>
                    <a:lnTo>
                      <a:pt x="236321" y="17780"/>
                    </a:lnTo>
                    <a:lnTo>
                      <a:pt x="235902" y="16510"/>
                    </a:lnTo>
                    <a:lnTo>
                      <a:pt x="247980" y="25400"/>
                    </a:lnTo>
                    <a:lnTo>
                      <a:pt x="254977" y="30480"/>
                    </a:lnTo>
                    <a:lnTo>
                      <a:pt x="259575" y="33972"/>
                    </a:lnTo>
                    <a:lnTo>
                      <a:pt x="261251" y="35560"/>
                    </a:lnTo>
                    <a:lnTo>
                      <a:pt x="262343" y="34290"/>
                    </a:lnTo>
                    <a:lnTo>
                      <a:pt x="268655" y="40640"/>
                    </a:lnTo>
                    <a:lnTo>
                      <a:pt x="271805" y="44450"/>
                    </a:lnTo>
                    <a:lnTo>
                      <a:pt x="270344" y="41910"/>
                    </a:lnTo>
                    <a:lnTo>
                      <a:pt x="264147" y="35560"/>
                    </a:lnTo>
                    <a:lnTo>
                      <a:pt x="269392" y="40640"/>
                    </a:lnTo>
                    <a:lnTo>
                      <a:pt x="274358" y="45720"/>
                    </a:lnTo>
                    <a:lnTo>
                      <a:pt x="277215" y="48615"/>
                    </a:lnTo>
                    <a:lnTo>
                      <a:pt x="276237" y="46990"/>
                    </a:lnTo>
                    <a:lnTo>
                      <a:pt x="274535" y="44450"/>
                    </a:lnTo>
                    <a:lnTo>
                      <a:pt x="276466" y="46990"/>
                    </a:lnTo>
                    <a:lnTo>
                      <a:pt x="277444" y="47688"/>
                    </a:lnTo>
                    <a:lnTo>
                      <a:pt x="275755" y="45720"/>
                    </a:lnTo>
                    <a:lnTo>
                      <a:pt x="278574" y="48348"/>
                    </a:lnTo>
                    <a:close/>
                  </a:path>
                  <a:path w="314959" h="483234">
                    <a:moveTo>
                      <a:pt x="279387" y="50800"/>
                    </a:moveTo>
                    <a:lnTo>
                      <a:pt x="277215" y="48615"/>
                    </a:lnTo>
                    <a:lnTo>
                      <a:pt x="277774" y="49530"/>
                    </a:lnTo>
                    <a:lnTo>
                      <a:pt x="279387" y="50800"/>
                    </a:lnTo>
                    <a:close/>
                  </a:path>
                  <a:path w="314959" h="483234">
                    <a:moveTo>
                      <a:pt x="279552" y="48742"/>
                    </a:moveTo>
                    <a:lnTo>
                      <a:pt x="278206" y="46990"/>
                    </a:lnTo>
                    <a:lnTo>
                      <a:pt x="279069" y="48260"/>
                    </a:lnTo>
                    <a:lnTo>
                      <a:pt x="279552" y="48742"/>
                    </a:lnTo>
                    <a:close/>
                  </a:path>
                  <a:path w="314959" h="483234">
                    <a:moveTo>
                      <a:pt x="279781" y="55219"/>
                    </a:moveTo>
                    <a:lnTo>
                      <a:pt x="279717" y="55041"/>
                    </a:lnTo>
                    <a:lnTo>
                      <a:pt x="278955" y="54343"/>
                    </a:lnTo>
                    <a:lnTo>
                      <a:pt x="278257" y="53581"/>
                    </a:lnTo>
                    <a:lnTo>
                      <a:pt x="277456" y="52920"/>
                    </a:lnTo>
                    <a:lnTo>
                      <a:pt x="278345" y="53759"/>
                    </a:lnTo>
                    <a:lnTo>
                      <a:pt x="279006" y="54533"/>
                    </a:lnTo>
                    <a:lnTo>
                      <a:pt x="279666" y="55181"/>
                    </a:lnTo>
                    <a:close/>
                  </a:path>
                  <a:path w="314959" h="483234">
                    <a:moveTo>
                      <a:pt x="280111" y="50800"/>
                    </a:moveTo>
                    <a:lnTo>
                      <a:pt x="278257" y="48260"/>
                    </a:lnTo>
                    <a:lnTo>
                      <a:pt x="277444" y="47688"/>
                    </a:lnTo>
                    <a:lnTo>
                      <a:pt x="280111" y="50800"/>
                    </a:lnTo>
                    <a:close/>
                  </a:path>
                  <a:path w="314959" h="483234">
                    <a:moveTo>
                      <a:pt x="280758" y="49936"/>
                    </a:moveTo>
                    <a:lnTo>
                      <a:pt x="279552" y="48742"/>
                    </a:lnTo>
                    <a:lnTo>
                      <a:pt x="280162" y="49530"/>
                    </a:lnTo>
                    <a:lnTo>
                      <a:pt x="280758" y="49936"/>
                    </a:lnTo>
                    <a:close/>
                  </a:path>
                  <a:path w="314959" h="483234">
                    <a:moveTo>
                      <a:pt x="283044" y="52197"/>
                    </a:moveTo>
                    <a:lnTo>
                      <a:pt x="282041" y="50800"/>
                    </a:lnTo>
                    <a:lnTo>
                      <a:pt x="280758" y="49936"/>
                    </a:lnTo>
                    <a:lnTo>
                      <a:pt x="283044" y="52197"/>
                    </a:lnTo>
                    <a:close/>
                  </a:path>
                  <a:path w="314959" h="483234">
                    <a:moveTo>
                      <a:pt x="284645" y="72390"/>
                    </a:moveTo>
                    <a:lnTo>
                      <a:pt x="283349" y="70599"/>
                    </a:lnTo>
                    <a:lnTo>
                      <a:pt x="284340" y="72390"/>
                    </a:lnTo>
                    <a:lnTo>
                      <a:pt x="284645" y="72390"/>
                    </a:lnTo>
                    <a:close/>
                  </a:path>
                  <a:path w="314959" h="483234">
                    <a:moveTo>
                      <a:pt x="285483" y="55880"/>
                    </a:moveTo>
                    <a:lnTo>
                      <a:pt x="281203" y="50800"/>
                    </a:lnTo>
                    <a:lnTo>
                      <a:pt x="278574" y="48348"/>
                    </a:lnTo>
                    <a:lnTo>
                      <a:pt x="280390" y="50800"/>
                    </a:lnTo>
                    <a:lnTo>
                      <a:pt x="284911" y="55880"/>
                    </a:lnTo>
                    <a:lnTo>
                      <a:pt x="285483" y="55880"/>
                    </a:lnTo>
                    <a:close/>
                  </a:path>
                  <a:path w="314959" h="483234">
                    <a:moveTo>
                      <a:pt x="291147" y="234950"/>
                    </a:moveTo>
                    <a:lnTo>
                      <a:pt x="290360" y="236220"/>
                    </a:lnTo>
                    <a:lnTo>
                      <a:pt x="286512" y="243840"/>
                    </a:lnTo>
                    <a:lnTo>
                      <a:pt x="291147" y="234950"/>
                    </a:lnTo>
                    <a:close/>
                  </a:path>
                  <a:path w="314959" h="483234">
                    <a:moveTo>
                      <a:pt x="291566" y="230327"/>
                    </a:moveTo>
                    <a:lnTo>
                      <a:pt x="291338" y="230695"/>
                    </a:lnTo>
                    <a:lnTo>
                      <a:pt x="290969" y="231355"/>
                    </a:lnTo>
                    <a:lnTo>
                      <a:pt x="291198" y="231152"/>
                    </a:lnTo>
                    <a:lnTo>
                      <a:pt x="291566" y="230327"/>
                    </a:lnTo>
                    <a:close/>
                  </a:path>
                  <a:path w="314959" h="483234">
                    <a:moveTo>
                      <a:pt x="295605" y="72212"/>
                    </a:moveTo>
                    <a:lnTo>
                      <a:pt x="283044" y="52197"/>
                    </a:lnTo>
                    <a:lnTo>
                      <a:pt x="285673" y="55880"/>
                    </a:lnTo>
                    <a:lnTo>
                      <a:pt x="285483" y="55880"/>
                    </a:lnTo>
                    <a:lnTo>
                      <a:pt x="286550" y="57150"/>
                    </a:lnTo>
                    <a:lnTo>
                      <a:pt x="295008" y="71120"/>
                    </a:lnTo>
                    <a:lnTo>
                      <a:pt x="295605" y="72212"/>
                    </a:lnTo>
                    <a:close/>
                  </a:path>
                  <a:path w="314959" h="483234">
                    <a:moveTo>
                      <a:pt x="299186" y="80010"/>
                    </a:moveTo>
                    <a:lnTo>
                      <a:pt x="297827" y="76200"/>
                    </a:lnTo>
                    <a:lnTo>
                      <a:pt x="295605" y="72212"/>
                    </a:lnTo>
                    <a:lnTo>
                      <a:pt x="297472" y="76200"/>
                    </a:lnTo>
                    <a:lnTo>
                      <a:pt x="298678" y="79209"/>
                    </a:lnTo>
                    <a:lnTo>
                      <a:pt x="299186" y="80010"/>
                    </a:lnTo>
                    <a:close/>
                  </a:path>
                  <a:path w="314959" h="483234">
                    <a:moveTo>
                      <a:pt x="308521" y="180340"/>
                    </a:moveTo>
                    <a:lnTo>
                      <a:pt x="307962" y="184150"/>
                    </a:lnTo>
                    <a:lnTo>
                      <a:pt x="308521" y="180340"/>
                    </a:lnTo>
                    <a:close/>
                  </a:path>
                  <a:path w="314959" h="483234">
                    <a:moveTo>
                      <a:pt x="309435" y="174345"/>
                    </a:moveTo>
                    <a:lnTo>
                      <a:pt x="308927" y="176987"/>
                    </a:lnTo>
                    <a:lnTo>
                      <a:pt x="308660" y="178574"/>
                    </a:lnTo>
                    <a:lnTo>
                      <a:pt x="308521" y="179743"/>
                    </a:lnTo>
                    <a:lnTo>
                      <a:pt x="309435" y="174345"/>
                    </a:lnTo>
                    <a:close/>
                  </a:path>
                  <a:path w="314959" h="483234">
                    <a:moveTo>
                      <a:pt x="309524" y="171996"/>
                    </a:moveTo>
                    <a:lnTo>
                      <a:pt x="309397" y="172720"/>
                    </a:lnTo>
                    <a:lnTo>
                      <a:pt x="309524" y="171996"/>
                    </a:lnTo>
                    <a:close/>
                  </a:path>
                  <a:path w="314959" h="483234">
                    <a:moveTo>
                      <a:pt x="310070" y="113245"/>
                    </a:moveTo>
                    <a:lnTo>
                      <a:pt x="309803" y="112280"/>
                    </a:lnTo>
                    <a:lnTo>
                      <a:pt x="309829" y="113030"/>
                    </a:lnTo>
                    <a:lnTo>
                      <a:pt x="310070" y="113245"/>
                    </a:lnTo>
                    <a:close/>
                  </a:path>
                  <a:path w="314959" h="483234">
                    <a:moveTo>
                      <a:pt x="310591" y="173990"/>
                    </a:moveTo>
                    <a:lnTo>
                      <a:pt x="310349" y="172720"/>
                    </a:lnTo>
                    <a:lnTo>
                      <a:pt x="310476" y="173990"/>
                    </a:lnTo>
                    <a:close/>
                  </a:path>
                  <a:path w="314959" h="483234">
                    <a:moveTo>
                      <a:pt x="311302" y="114300"/>
                    </a:moveTo>
                    <a:lnTo>
                      <a:pt x="310070" y="113245"/>
                    </a:lnTo>
                    <a:lnTo>
                      <a:pt x="310718" y="115570"/>
                    </a:lnTo>
                    <a:lnTo>
                      <a:pt x="311302" y="114300"/>
                    </a:lnTo>
                    <a:close/>
                  </a:path>
                  <a:path w="314959" h="483234">
                    <a:moveTo>
                      <a:pt x="312470" y="121259"/>
                    </a:moveTo>
                    <a:lnTo>
                      <a:pt x="312331" y="120357"/>
                    </a:lnTo>
                    <a:lnTo>
                      <a:pt x="312242" y="120040"/>
                    </a:lnTo>
                    <a:lnTo>
                      <a:pt x="312407" y="121069"/>
                    </a:lnTo>
                    <a:lnTo>
                      <a:pt x="312470" y="121259"/>
                    </a:lnTo>
                    <a:close/>
                  </a:path>
                  <a:path w="314959" h="483234">
                    <a:moveTo>
                      <a:pt x="312953" y="135890"/>
                    </a:moveTo>
                    <a:lnTo>
                      <a:pt x="312585" y="133350"/>
                    </a:lnTo>
                    <a:lnTo>
                      <a:pt x="311480" y="125730"/>
                    </a:lnTo>
                    <a:lnTo>
                      <a:pt x="311175" y="124460"/>
                    </a:lnTo>
                    <a:lnTo>
                      <a:pt x="311073" y="124040"/>
                    </a:lnTo>
                    <a:lnTo>
                      <a:pt x="311073" y="158750"/>
                    </a:lnTo>
                    <a:lnTo>
                      <a:pt x="311061" y="160020"/>
                    </a:lnTo>
                    <a:lnTo>
                      <a:pt x="310972" y="161290"/>
                    </a:lnTo>
                    <a:lnTo>
                      <a:pt x="310705" y="162471"/>
                    </a:lnTo>
                    <a:lnTo>
                      <a:pt x="310934" y="157480"/>
                    </a:lnTo>
                    <a:lnTo>
                      <a:pt x="311073" y="158750"/>
                    </a:lnTo>
                    <a:lnTo>
                      <a:pt x="311073" y="124040"/>
                    </a:lnTo>
                    <a:lnTo>
                      <a:pt x="309638" y="118110"/>
                    </a:lnTo>
                    <a:lnTo>
                      <a:pt x="307492" y="111760"/>
                    </a:lnTo>
                    <a:lnTo>
                      <a:pt x="307073" y="110490"/>
                    </a:lnTo>
                    <a:lnTo>
                      <a:pt x="306095" y="107950"/>
                    </a:lnTo>
                    <a:lnTo>
                      <a:pt x="304139" y="102870"/>
                    </a:lnTo>
                    <a:lnTo>
                      <a:pt x="303453" y="100330"/>
                    </a:lnTo>
                    <a:lnTo>
                      <a:pt x="302679" y="99060"/>
                    </a:lnTo>
                    <a:lnTo>
                      <a:pt x="302539" y="98628"/>
                    </a:lnTo>
                    <a:lnTo>
                      <a:pt x="302539" y="124460"/>
                    </a:lnTo>
                    <a:lnTo>
                      <a:pt x="301790" y="123393"/>
                    </a:lnTo>
                    <a:lnTo>
                      <a:pt x="301790" y="168910"/>
                    </a:lnTo>
                    <a:lnTo>
                      <a:pt x="300621" y="172085"/>
                    </a:lnTo>
                    <a:lnTo>
                      <a:pt x="300621" y="172720"/>
                    </a:lnTo>
                    <a:lnTo>
                      <a:pt x="300621" y="175260"/>
                    </a:lnTo>
                    <a:lnTo>
                      <a:pt x="299923" y="177800"/>
                    </a:lnTo>
                    <a:lnTo>
                      <a:pt x="299415" y="180340"/>
                    </a:lnTo>
                    <a:lnTo>
                      <a:pt x="298297" y="184378"/>
                    </a:lnTo>
                    <a:lnTo>
                      <a:pt x="299681" y="176110"/>
                    </a:lnTo>
                    <a:lnTo>
                      <a:pt x="299897" y="175260"/>
                    </a:lnTo>
                    <a:lnTo>
                      <a:pt x="300621" y="172720"/>
                    </a:lnTo>
                    <a:lnTo>
                      <a:pt x="300621" y="172085"/>
                    </a:lnTo>
                    <a:lnTo>
                      <a:pt x="300139" y="173380"/>
                    </a:lnTo>
                    <a:lnTo>
                      <a:pt x="300888" y="168910"/>
                    </a:lnTo>
                    <a:lnTo>
                      <a:pt x="301790" y="168910"/>
                    </a:lnTo>
                    <a:lnTo>
                      <a:pt x="301790" y="123393"/>
                    </a:lnTo>
                    <a:lnTo>
                      <a:pt x="301650" y="123190"/>
                    </a:lnTo>
                    <a:lnTo>
                      <a:pt x="301510" y="120650"/>
                    </a:lnTo>
                    <a:lnTo>
                      <a:pt x="301663" y="120650"/>
                    </a:lnTo>
                    <a:lnTo>
                      <a:pt x="301866" y="119380"/>
                    </a:lnTo>
                    <a:lnTo>
                      <a:pt x="302539" y="124460"/>
                    </a:lnTo>
                    <a:lnTo>
                      <a:pt x="302539" y="98628"/>
                    </a:lnTo>
                    <a:lnTo>
                      <a:pt x="301879" y="96520"/>
                    </a:lnTo>
                    <a:lnTo>
                      <a:pt x="301345" y="92710"/>
                    </a:lnTo>
                    <a:lnTo>
                      <a:pt x="300736" y="91440"/>
                    </a:lnTo>
                    <a:lnTo>
                      <a:pt x="299516" y="88963"/>
                    </a:lnTo>
                    <a:lnTo>
                      <a:pt x="299516" y="107950"/>
                    </a:lnTo>
                    <a:lnTo>
                      <a:pt x="299389" y="107950"/>
                    </a:lnTo>
                    <a:lnTo>
                      <a:pt x="298869" y="106260"/>
                    </a:lnTo>
                    <a:lnTo>
                      <a:pt x="298831" y="106057"/>
                    </a:lnTo>
                    <a:lnTo>
                      <a:pt x="299516" y="107950"/>
                    </a:lnTo>
                    <a:lnTo>
                      <a:pt x="299516" y="88963"/>
                    </a:lnTo>
                    <a:lnTo>
                      <a:pt x="297002" y="83820"/>
                    </a:lnTo>
                    <a:lnTo>
                      <a:pt x="299313" y="87630"/>
                    </a:lnTo>
                    <a:lnTo>
                      <a:pt x="299186" y="86360"/>
                    </a:lnTo>
                    <a:lnTo>
                      <a:pt x="300774" y="88900"/>
                    </a:lnTo>
                    <a:lnTo>
                      <a:pt x="302209" y="93980"/>
                    </a:lnTo>
                    <a:lnTo>
                      <a:pt x="302895" y="95250"/>
                    </a:lnTo>
                    <a:lnTo>
                      <a:pt x="303669" y="95250"/>
                    </a:lnTo>
                    <a:lnTo>
                      <a:pt x="302069" y="90170"/>
                    </a:lnTo>
                    <a:lnTo>
                      <a:pt x="304050" y="95250"/>
                    </a:lnTo>
                    <a:lnTo>
                      <a:pt x="304152" y="96520"/>
                    </a:lnTo>
                    <a:lnTo>
                      <a:pt x="305663" y="100330"/>
                    </a:lnTo>
                    <a:lnTo>
                      <a:pt x="305130" y="97790"/>
                    </a:lnTo>
                    <a:lnTo>
                      <a:pt x="304546" y="96520"/>
                    </a:lnTo>
                    <a:lnTo>
                      <a:pt x="303911" y="93980"/>
                    </a:lnTo>
                    <a:lnTo>
                      <a:pt x="307187" y="102870"/>
                    </a:lnTo>
                    <a:lnTo>
                      <a:pt x="309803" y="112280"/>
                    </a:lnTo>
                    <a:lnTo>
                      <a:pt x="309613" y="106680"/>
                    </a:lnTo>
                    <a:lnTo>
                      <a:pt x="308394" y="102870"/>
                    </a:lnTo>
                    <a:lnTo>
                      <a:pt x="309537" y="105232"/>
                    </a:lnTo>
                    <a:lnTo>
                      <a:pt x="309664" y="105524"/>
                    </a:lnTo>
                    <a:lnTo>
                      <a:pt x="311632" y="113030"/>
                    </a:lnTo>
                    <a:lnTo>
                      <a:pt x="310464" y="106680"/>
                    </a:lnTo>
                    <a:lnTo>
                      <a:pt x="309333" y="104140"/>
                    </a:lnTo>
                    <a:lnTo>
                      <a:pt x="308927" y="102870"/>
                    </a:lnTo>
                    <a:lnTo>
                      <a:pt x="308508" y="101600"/>
                    </a:lnTo>
                    <a:lnTo>
                      <a:pt x="307670" y="99060"/>
                    </a:lnTo>
                    <a:lnTo>
                      <a:pt x="306679" y="97790"/>
                    </a:lnTo>
                    <a:lnTo>
                      <a:pt x="307619" y="101600"/>
                    </a:lnTo>
                    <a:lnTo>
                      <a:pt x="306057" y="96520"/>
                    </a:lnTo>
                    <a:lnTo>
                      <a:pt x="305041" y="93980"/>
                    </a:lnTo>
                    <a:lnTo>
                      <a:pt x="303542" y="90170"/>
                    </a:lnTo>
                    <a:lnTo>
                      <a:pt x="302082" y="86360"/>
                    </a:lnTo>
                    <a:lnTo>
                      <a:pt x="301599" y="85090"/>
                    </a:lnTo>
                    <a:lnTo>
                      <a:pt x="304431" y="91440"/>
                    </a:lnTo>
                    <a:lnTo>
                      <a:pt x="303072" y="87630"/>
                    </a:lnTo>
                    <a:lnTo>
                      <a:pt x="304279" y="88900"/>
                    </a:lnTo>
                    <a:lnTo>
                      <a:pt x="303631" y="87630"/>
                    </a:lnTo>
                    <a:lnTo>
                      <a:pt x="302323" y="85090"/>
                    </a:lnTo>
                    <a:lnTo>
                      <a:pt x="301675" y="83820"/>
                    </a:lnTo>
                    <a:lnTo>
                      <a:pt x="300520" y="83820"/>
                    </a:lnTo>
                    <a:lnTo>
                      <a:pt x="298678" y="79209"/>
                    </a:lnTo>
                    <a:lnTo>
                      <a:pt x="296748" y="76149"/>
                    </a:lnTo>
                    <a:lnTo>
                      <a:pt x="296748" y="200660"/>
                    </a:lnTo>
                    <a:lnTo>
                      <a:pt x="292544" y="211175"/>
                    </a:lnTo>
                    <a:lnTo>
                      <a:pt x="289090" y="219710"/>
                    </a:lnTo>
                    <a:lnTo>
                      <a:pt x="284492" y="228600"/>
                    </a:lnTo>
                    <a:lnTo>
                      <a:pt x="279463" y="237490"/>
                    </a:lnTo>
                    <a:lnTo>
                      <a:pt x="280682" y="236220"/>
                    </a:lnTo>
                    <a:lnTo>
                      <a:pt x="278371" y="240030"/>
                    </a:lnTo>
                    <a:lnTo>
                      <a:pt x="277063" y="243840"/>
                    </a:lnTo>
                    <a:lnTo>
                      <a:pt x="275297" y="245110"/>
                    </a:lnTo>
                    <a:lnTo>
                      <a:pt x="275971" y="243840"/>
                    </a:lnTo>
                    <a:lnTo>
                      <a:pt x="276720" y="242570"/>
                    </a:lnTo>
                    <a:lnTo>
                      <a:pt x="280047" y="234950"/>
                    </a:lnTo>
                    <a:lnTo>
                      <a:pt x="282498" y="228600"/>
                    </a:lnTo>
                    <a:lnTo>
                      <a:pt x="285089" y="222250"/>
                    </a:lnTo>
                    <a:lnTo>
                      <a:pt x="286105" y="218440"/>
                    </a:lnTo>
                    <a:lnTo>
                      <a:pt x="288912" y="212090"/>
                    </a:lnTo>
                    <a:lnTo>
                      <a:pt x="289471" y="210820"/>
                    </a:lnTo>
                    <a:lnTo>
                      <a:pt x="290830" y="207010"/>
                    </a:lnTo>
                    <a:lnTo>
                      <a:pt x="291287" y="205816"/>
                    </a:lnTo>
                    <a:lnTo>
                      <a:pt x="294068" y="199110"/>
                    </a:lnTo>
                    <a:lnTo>
                      <a:pt x="293662" y="200660"/>
                    </a:lnTo>
                    <a:lnTo>
                      <a:pt x="290423" y="209550"/>
                    </a:lnTo>
                    <a:lnTo>
                      <a:pt x="287909" y="215900"/>
                    </a:lnTo>
                    <a:lnTo>
                      <a:pt x="286512" y="218440"/>
                    </a:lnTo>
                    <a:lnTo>
                      <a:pt x="285165" y="222250"/>
                    </a:lnTo>
                    <a:lnTo>
                      <a:pt x="285000" y="223520"/>
                    </a:lnTo>
                    <a:lnTo>
                      <a:pt x="287032" y="220980"/>
                    </a:lnTo>
                    <a:lnTo>
                      <a:pt x="292138" y="212090"/>
                    </a:lnTo>
                    <a:lnTo>
                      <a:pt x="296748" y="200660"/>
                    </a:lnTo>
                    <a:lnTo>
                      <a:pt x="296748" y="76149"/>
                    </a:lnTo>
                    <a:lnTo>
                      <a:pt x="295986" y="74930"/>
                    </a:lnTo>
                    <a:lnTo>
                      <a:pt x="295300" y="73660"/>
                    </a:lnTo>
                    <a:lnTo>
                      <a:pt x="294259" y="71742"/>
                    </a:lnTo>
                    <a:lnTo>
                      <a:pt x="294259" y="91440"/>
                    </a:lnTo>
                    <a:lnTo>
                      <a:pt x="293128" y="89611"/>
                    </a:lnTo>
                    <a:lnTo>
                      <a:pt x="292557" y="88099"/>
                    </a:lnTo>
                    <a:lnTo>
                      <a:pt x="287921" y="78549"/>
                    </a:lnTo>
                    <a:lnTo>
                      <a:pt x="282524" y="69621"/>
                    </a:lnTo>
                    <a:lnTo>
                      <a:pt x="273519" y="59055"/>
                    </a:lnTo>
                    <a:lnTo>
                      <a:pt x="279133" y="64782"/>
                    </a:lnTo>
                    <a:lnTo>
                      <a:pt x="283349" y="70599"/>
                    </a:lnTo>
                    <a:lnTo>
                      <a:pt x="281520" y="67310"/>
                    </a:lnTo>
                    <a:lnTo>
                      <a:pt x="279628" y="64770"/>
                    </a:lnTo>
                    <a:lnTo>
                      <a:pt x="283527" y="69850"/>
                    </a:lnTo>
                    <a:lnTo>
                      <a:pt x="287718" y="77470"/>
                    </a:lnTo>
                    <a:lnTo>
                      <a:pt x="294259" y="91440"/>
                    </a:lnTo>
                    <a:lnTo>
                      <a:pt x="294259" y="71742"/>
                    </a:lnTo>
                    <a:lnTo>
                      <a:pt x="291172" y="66040"/>
                    </a:lnTo>
                    <a:lnTo>
                      <a:pt x="285978" y="59690"/>
                    </a:lnTo>
                    <a:lnTo>
                      <a:pt x="280860" y="53340"/>
                    </a:lnTo>
                    <a:lnTo>
                      <a:pt x="275590" y="48260"/>
                    </a:lnTo>
                    <a:lnTo>
                      <a:pt x="272415" y="45720"/>
                    </a:lnTo>
                    <a:lnTo>
                      <a:pt x="274269" y="48260"/>
                    </a:lnTo>
                    <a:lnTo>
                      <a:pt x="280390" y="53340"/>
                    </a:lnTo>
                    <a:lnTo>
                      <a:pt x="281978" y="57150"/>
                    </a:lnTo>
                    <a:lnTo>
                      <a:pt x="282994" y="57150"/>
                    </a:lnTo>
                    <a:lnTo>
                      <a:pt x="284073" y="58420"/>
                    </a:lnTo>
                    <a:lnTo>
                      <a:pt x="285051" y="59690"/>
                    </a:lnTo>
                    <a:lnTo>
                      <a:pt x="286512" y="60960"/>
                    </a:lnTo>
                    <a:lnTo>
                      <a:pt x="288988" y="64782"/>
                    </a:lnTo>
                    <a:lnTo>
                      <a:pt x="292823" y="71120"/>
                    </a:lnTo>
                    <a:lnTo>
                      <a:pt x="294233" y="73660"/>
                    </a:lnTo>
                    <a:lnTo>
                      <a:pt x="290728" y="68580"/>
                    </a:lnTo>
                    <a:lnTo>
                      <a:pt x="287997" y="64770"/>
                    </a:lnTo>
                    <a:lnTo>
                      <a:pt x="284822" y="60960"/>
                    </a:lnTo>
                    <a:lnTo>
                      <a:pt x="283768" y="59690"/>
                    </a:lnTo>
                    <a:lnTo>
                      <a:pt x="281940" y="58420"/>
                    </a:lnTo>
                    <a:lnTo>
                      <a:pt x="279679" y="55880"/>
                    </a:lnTo>
                    <a:lnTo>
                      <a:pt x="279514" y="55880"/>
                    </a:lnTo>
                    <a:lnTo>
                      <a:pt x="278765" y="54610"/>
                    </a:lnTo>
                    <a:lnTo>
                      <a:pt x="277520" y="53340"/>
                    </a:lnTo>
                    <a:lnTo>
                      <a:pt x="273989" y="49530"/>
                    </a:lnTo>
                    <a:lnTo>
                      <a:pt x="272834" y="48260"/>
                    </a:lnTo>
                    <a:lnTo>
                      <a:pt x="272110" y="47739"/>
                    </a:lnTo>
                    <a:lnTo>
                      <a:pt x="272110" y="245110"/>
                    </a:lnTo>
                    <a:lnTo>
                      <a:pt x="271399" y="246380"/>
                    </a:lnTo>
                    <a:lnTo>
                      <a:pt x="270040" y="248920"/>
                    </a:lnTo>
                    <a:lnTo>
                      <a:pt x="270243" y="248920"/>
                    </a:lnTo>
                    <a:lnTo>
                      <a:pt x="269697" y="249529"/>
                    </a:lnTo>
                    <a:lnTo>
                      <a:pt x="269811" y="249123"/>
                    </a:lnTo>
                    <a:lnTo>
                      <a:pt x="268528" y="250190"/>
                    </a:lnTo>
                    <a:lnTo>
                      <a:pt x="268922" y="248932"/>
                    </a:lnTo>
                    <a:lnTo>
                      <a:pt x="271894" y="244487"/>
                    </a:lnTo>
                    <a:lnTo>
                      <a:pt x="271830" y="245110"/>
                    </a:lnTo>
                    <a:lnTo>
                      <a:pt x="272110" y="245110"/>
                    </a:lnTo>
                    <a:lnTo>
                      <a:pt x="272110" y="47739"/>
                    </a:lnTo>
                    <a:lnTo>
                      <a:pt x="271094" y="46990"/>
                    </a:lnTo>
                    <a:lnTo>
                      <a:pt x="269316" y="44450"/>
                    </a:lnTo>
                    <a:lnTo>
                      <a:pt x="268008" y="43180"/>
                    </a:lnTo>
                    <a:lnTo>
                      <a:pt x="267766" y="42989"/>
                    </a:lnTo>
                    <a:lnTo>
                      <a:pt x="267830" y="43180"/>
                    </a:lnTo>
                    <a:lnTo>
                      <a:pt x="267449" y="42722"/>
                    </a:lnTo>
                    <a:lnTo>
                      <a:pt x="264858" y="40640"/>
                    </a:lnTo>
                    <a:lnTo>
                      <a:pt x="266280" y="41351"/>
                    </a:lnTo>
                    <a:lnTo>
                      <a:pt x="265671" y="40640"/>
                    </a:lnTo>
                    <a:lnTo>
                      <a:pt x="262788" y="37249"/>
                    </a:lnTo>
                    <a:lnTo>
                      <a:pt x="262788" y="258102"/>
                    </a:lnTo>
                    <a:lnTo>
                      <a:pt x="261734" y="260350"/>
                    </a:lnTo>
                    <a:lnTo>
                      <a:pt x="261391" y="260731"/>
                    </a:lnTo>
                    <a:lnTo>
                      <a:pt x="261226" y="260908"/>
                    </a:lnTo>
                    <a:lnTo>
                      <a:pt x="260578" y="261620"/>
                    </a:lnTo>
                    <a:lnTo>
                      <a:pt x="260731" y="261620"/>
                    </a:lnTo>
                    <a:lnTo>
                      <a:pt x="258140" y="265430"/>
                    </a:lnTo>
                    <a:lnTo>
                      <a:pt x="257568" y="265874"/>
                    </a:lnTo>
                    <a:lnTo>
                      <a:pt x="262686" y="258241"/>
                    </a:lnTo>
                    <a:lnTo>
                      <a:pt x="262788" y="258102"/>
                    </a:lnTo>
                    <a:lnTo>
                      <a:pt x="262788" y="37249"/>
                    </a:lnTo>
                    <a:lnTo>
                      <a:pt x="262432" y="36830"/>
                    </a:lnTo>
                    <a:lnTo>
                      <a:pt x="257187" y="33020"/>
                    </a:lnTo>
                    <a:lnTo>
                      <a:pt x="254571" y="31254"/>
                    </a:lnTo>
                    <a:lnTo>
                      <a:pt x="254571" y="269278"/>
                    </a:lnTo>
                    <a:lnTo>
                      <a:pt x="253657" y="270510"/>
                    </a:lnTo>
                    <a:lnTo>
                      <a:pt x="252501" y="271526"/>
                    </a:lnTo>
                    <a:lnTo>
                      <a:pt x="254571" y="269278"/>
                    </a:lnTo>
                    <a:lnTo>
                      <a:pt x="254571" y="31254"/>
                    </a:lnTo>
                    <a:lnTo>
                      <a:pt x="249923" y="28105"/>
                    </a:lnTo>
                    <a:lnTo>
                      <a:pt x="249923" y="274358"/>
                    </a:lnTo>
                    <a:lnTo>
                      <a:pt x="246519" y="279400"/>
                    </a:lnTo>
                    <a:lnTo>
                      <a:pt x="239991" y="285750"/>
                    </a:lnTo>
                    <a:lnTo>
                      <a:pt x="237705" y="288290"/>
                    </a:lnTo>
                    <a:lnTo>
                      <a:pt x="232460" y="292938"/>
                    </a:lnTo>
                    <a:lnTo>
                      <a:pt x="232460" y="294640"/>
                    </a:lnTo>
                    <a:lnTo>
                      <a:pt x="221576" y="303530"/>
                    </a:lnTo>
                    <a:lnTo>
                      <a:pt x="216077" y="307314"/>
                    </a:lnTo>
                    <a:lnTo>
                      <a:pt x="213080" y="309930"/>
                    </a:lnTo>
                    <a:lnTo>
                      <a:pt x="210134" y="312420"/>
                    </a:lnTo>
                    <a:lnTo>
                      <a:pt x="211061" y="312420"/>
                    </a:lnTo>
                    <a:lnTo>
                      <a:pt x="207949" y="313690"/>
                    </a:lnTo>
                    <a:lnTo>
                      <a:pt x="204825" y="316230"/>
                    </a:lnTo>
                    <a:lnTo>
                      <a:pt x="201574" y="318770"/>
                    </a:lnTo>
                    <a:lnTo>
                      <a:pt x="199847" y="318770"/>
                    </a:lnTo>
                    <a:lnTo>
                      <a:pt x="199644" y="318046"/>
                    </a:lnTo>
                    <a:lnTo>
                      <a:pt x="198615" y="318770"/>
                    </a:lnTo>
                    <a:lnTo>
                      <a:pt x="196926" y="318770"/>
                    </a:lnTo>
                    <a:lnTo>
                      <a:pt x="199466" y="317500"/>
                    </a:lnTo>
                    <a:lnTo>
                      <a:pt x="201904" y="316230"/>
                    </a:lnTo>
                    <a:lnTo>
                      <a:pt x="204152" y="314020"/>
                    </a:lnTo>
                    <a:lnTo>
                      <a:pt x="209981" y="310438"/>
                    </a:lnTo>
                    <a:lnTo>
                      <a:pt x="209143" y="311150"/>
                    </a:lnTo>
                    <a:lnTo>
                      <a:pt x="213080" y="309930"/>
                    </a:lnTo>
                    <a:lnTo>
                      <a:pt x="216065" y="307314"/>
                    </a:lnTo>
                    <a:lnTo>
                      <a:pt x="217322" y="306070"/>
                    </a:lnTo>
                    <a:lnTo>
                      <a:pt x="218605" y="304800"/>
                    </a:lnTo>
                    <a:lnTo>
                      <a:pt x="216344" y="305968"/>
                    </a:lnTo>
                    <a:lnTo>
                      <a:pt x="221754" y="301371"/>
                    </a:lnTo>
                    <a:lnTo>
                      <a:pt x="222250" y="300990"/>
                    </a:lnTo>
                    <a:lnTo>
                      <a:pt x="223316" y="300990"/>
                    </a:lnTo>
                    <a:lnTo>
                      <a:pt x="228981" y="295910"/>
                    </a:lnTo>
                    <a:lnTo>
                      <a:pt x="232460" y="294640"/>
                    </a:lnTo>
                    <a:lnTo>
                      <a:pt x="232460" y="292938"/>
                    </a:lnTo>
                    <a:lnTo>
                      <a:pt x="231965" y="293370"/>
                    </a:lnTo>
                    <a:lnTo>
                      <a:pt x="226720" y="297180"/>
                    </a:lnTo>
                    <a:lnTo>
                      <a:pt x="226568" y="297281"/>
                    </a:lnTo>
                    <a:lnTo>
                      <a:pt x="237185" y="288239"/>
                    </a:lnTo>
                    <a:lnTo>
                      <a:pt x="249923" y="274358"/>
                    </a:lnTo>
                    <a:lnTo>
                      <a:pt x="249923" y="28105"/>
                    </a:lnTo>
                    <a:lnTo>
                      <a:pt x="245935" y="25400"/>
                    </a:lnTo>
                    <a:lnTo>
                      <a:pt x="240042" y="22860"/>
                    </a:lnTo>
                    <a:lnTo>
                      <a:pt x="233019" y="19050"/>
                    </a:lnTo>
                    <a:lnTo>
                      <a:pt x="233070" y="17780"/>
                    </a:lnTo>
                    <a:lnTo>
                      <a:pt x="230327" y="16510"/>
                    </a:lnTo>
                    <a:lnTo>
                      <a:pt x="227990" y="15240"/>
                    </a:lnTo>
                    <a:lnTo>
                      <a:pt x="225831" y="13970"/>
                    </a:lnTo>
                    <a:lnTo>
                      <a:pt x="223672" y="12700"/>
                    </a:lnTo>
                    <a:lnTo>
                      <a:pt x="225526" y="13970"/>
                    </a:lnTo>
                    <a:lnTo>
                      <a:pt x="225145" y="13804"/>
                    </a:lnTo>
                    <a:lnTo>
                      <a:pt x="225145" y="173151"/>
                    </a:lnTo>
                    <a:lnTo>
                      <a:pt x="225120" y="172720"/>
                    </a:lnTo>
                    <a:lnTo>
                      <a:pt x="224320" y="166370"/>
                    </a:lnTo>
                    <a:lnTo>
                      <a:pt x="225044" y="166370"/>
                    </a:lnTo>
                    <a:lnTo>
                      <a:pt x="225145" y="173151"/>
                    </a:lnTo>
                    <a:lnTo>
                      <a:pt x="225145" y="13804"/>
                    </a:lnTo>
                    <a:lnTo>
                      <a:pt x="225044" y="166357"/>
                    </a:lnTo>
                    <a:lnTo>
                      <a:pt x="224510" y="163830"/>
                    </a:lnTo>
                    <a:lnTo>
                      <a:pt x="225005" y="163830"/>
                    </a:lnTo>
                    <a:lnTo>
                      <a:pt x="225044" y="166357"/>
                    </a:lnTo>
                    <a:lnTo>
                      <a:pt x="225044" y="13766"/>
                    </a:lnTo>
                    <a:lnTo>
                      <a:pt x="224942" y="159080"/>
                    </a:lnTo>
                    <a:lnTo>
                      <a:pt x="224891" y="158750"/>
                    </a:lnTo>
                    <a:lnTo>
                      <a:pt x="224510" y="156210"/>
                    </a:lnTo>
                    <a:lnTo>
                      <a:pt x="223901" y="153670"/>
                    </a:lnTo>
                    <a:lnTo>
                      <a:pt x="223012" y="149860"/>
                    </a:lnTo>
                    <a:lnTo>
                      <a:pt x="221348" y="144780"/>
                    </a:lnTo>
                    <a:lnTo>
                      <a:pt x="219151" y="139700"/>
                    </a:lnTo>
                    <a:lnTo>
                      <a:pt x="218605" y="138430"/>
                    </a:lnTo>
                    <a:lnTo>
                      <a:pt x="216763" y="134391"/>
                    </a:lnTo>
                    <a:lnTo>
                      <a:pt x="215036" y="132080"/>
                    </a:lnTo>
                    <a:lnTo>
                      <a:pt x="213131" y="129540"/>
                    </a:lnTo>
                    <a:lnTo>
                      <a:pt x="210477" y="127000"/>
                    </a:lnTo>
                    <a:lnTo>
                      <a:pt x="206502" y="123190"/>
                    </a:lnTo>
                    <a:lnTo>
                      <a:pt x="204482" y="121920"/>
                    </a:lnTo>
                    <a:lnTo>
                      <a:pt x="198450" y="118110"/>
                    </a:lnTo>
                    <a:lnTo>
                      <a:pt x="190411" y="114300"/>
                    </a:lnTo>
                    <a:lnTo>
                      <a:pt x="190817" y="114300"/>
                    </a:lnTo>
                    <a:lnTo>
                      <a:pt x="197015" y="115570"/>
                    </a:lnTo>
                    <a:lnTo>
                      <a:pt x="196494" y="115062"/>
                    </a:lnTo>
                    <a:lnTo>
                      <a:pt x="201028" y="117322"/>
                    </a:lnTo>
                    <a:lnTo>
                      <a:pt x="206476" y="120992"/>
                    </a:lnTo>
                    <a:lnTo>
                      <a:pt x="207594" y="121920"/>
                    </a:lnTo>
                    <a:lnTo>
                      <a:pt x="209219" y="123190"/>
                    </a:lnTo>
                    <a:lnTo>
                      <a:pt x="210718" y="124358"/>
                    </a:lnTo>
                    <a:lnTo>
                      <a:pt x="214452" y="127800"/>
                    </a:lnTo>
                    <a:lnTo>
                      <a:pt x="214858" y="128168"/>
                    </a:lnTo>
                    <a:lnTo>
                      <a:pt x="215074" y="128358"/>
                    </a:lnTo>
                    <a:lnTo>
                      <a:pt x="216204" y="130810"/>
                    </a:lnTo>
                    <a:lnTo>
                      <a:pt x="217512" y="132080"/>
                    </a:lnTo>
                    <a:lnTo>
                      <a:pt x="222897" y="143510"/>
                    </a:lnTo>
                    <a:lnTo>
                      <a:pt x="223037" y="143510"/>
                    </a:lnTo>
                    <a:lnTo>
                      <a:pt x="224828" y="151472"/>
                    </a:lnTo>
                    <a:lnTo>
                      <a:pt x="224840" y="152615"/>
                    </a:lnTo>
                    <a:lnTo>
                      <a:pt x="224802" y="152400"/>
                    </a:lnTo>
                    <a:lnTo>
                      <a:pt x="223862" y="149860"/>
                    </a:lnTo>
                    <a:lnTo>
                      <a:pt x="224878" y="155041"/>
                    </a:lnTo>
                    <a:lnTo>
                      <a:pt x="224942" y="159080"/>
                    </a:lnTo>
                    <a:lnTo>
                      <a:pt x="224942" y="13716"/>
                    </a:lnTo>
                    <a:lnTo>
                      <a:pt x="216916" y="10160"/>
                    </a:lnTo>
                    <a:lnTo>
                      <a:pt x="211632" y="8890"/>
                    </a:lnTo>
                    <a:lnTo>
                      <a:pt x="205613" y="7620"/>
                    </a:lnTo>
                    <a:lnTo>
                      <a:pt x="205041" y="6350"/>
                    </a:lnTo>
                    <a:lnTo>
                      <a:pt x="198843" y="5080"/>
                    </a:lnTo>
                    <a:lnTo>
                      <a:pt x="194068" y="3810"/>
                    </a:lnTo>
                    <a:lnTo>
                      <a:pt x="190677" y="3810"/>
                    </a:lnTo>
                    <a:lnTo>
                      <a:pt x="187782" y="2540"/>
                    </a:lnTo>
                    <a:lnTo>
                      <a:pt x="182029" y="1270"/>
                    </a:lnTo>
                    <a:lnTo>
                      <a:pt x="174523" y="1270"/>
                    </a:lnTo>
                    <a:lnTo>
                      <a:pt x="174523" y="107950"/>
                    </a:lnTo>
                    <a:lnTo>
                      <a:pt x="174332" y="107950"/>
                    </a:lnTo>
                    <a:lnTo>
                      <a:pt x="174142" y="107899"/>
                    </a:lnTo>
                    <a:lnTo>
                      <a:pt x="174523" y="107950"/>
                    </a:lnTo>
                    <a:lnTo>
                      <a:pt x="174523" y="1270"/>
                    </a:lnTo>
                    <a:lnTo>
                      <a:pt x="169443" y="1270"/>
                    </a:lnTo>
                    <a:lnTo>
                      <a:pt x="167411" y="0"/>
                    </a:lnTo>
                    <a:lnTo>
                      <a:pt x="160794" y="0"/>
                    </a:lnTo>
                    <a:lnTo>
                      <a:pt x="165544" y="1270"/>
                    </a:lnTo>
                    <a:lnTo>
                      <a:pt x="158711" y="1270"/>
                    </a:lnTo>
                    <a:lnTo>
                      <a:pt x="158711" y="108064"/>
                    </a:lnTo>
                    <a:lnTo>
                      <a:pt x="156578" y="109220"/>
                    </a:lnTo>
                    <a:lnTo>
                      <a:pt x="151993" y="110883"/>
                    </a:lnTo>
                    <a:lnTo>
                      <a:pt x="151993" y="116395"/>
                    </a:lnTo>
                    <a:lnTo>
                      <a:pt x="148082" y="118351"/>
                    </a:lnTo>
                    <a:lnTo>
                      <a:pt x="143979" y="120611"/>
                    </a:lnTo>
                    <a:lnTo>
                      <a:pt x="139827" y="123583"/>
                    </a:lnTo>
                    <a:lnTo>
                      <a:pt x="136944" y="124460"/>
                    </a:lnTo>
                    <a:lnTo>
                      <a:pt x="139280" y="123190"/>
                    </a:lnTo>
                    <a:lnTo>
                      <a:pt x="147713" y="118110"/>
                    </a:lnTo>
                    <a:lnTo>
                      <a:pt x="151993" y="116395"/>
                    </a:lnTo>
                    <a:lnTo>
                      <a:pt x="151993" y="110883"/>
                    </a:lnTo>
                    <a:lnTo>
                      <a:pt x="149555" y="111760"/>
                    </a:lnTo>
                    <a:lnTo>
                      <a:pt x="142455" y="115570"/>
                    </a:lnTo>
                    <a:lnTo>
                      <a:pt x="135483" y="120650"/>
                    </a:lnTo>
                    <a:lnTo>
                      <a:pt x="128879" y="125730"/>
                    </a:lnTo>
                    <a:lnTo>
                      <a:pt x="129870" y="125730"/>
                    </a:lnTo>
                    <a:lnTo>
                      <a:pt x="125209" y="129540"/>
                    </a:lnTo>
                    <a:lnTo>
                      <a:pt x="121107" y="134620"/>
                    </a:lnTo>
                    <a:lnTo>
                      <a:pt x="119189" y="135890"/>
                    </a:lnTo>
                    <a:lnTo>
                      <a:pt x="117589" y="138430"/>
                    </a:lnTo>
                    <a:lnTo>
                      <a:pt x="115023" y="143510"/>
                    </a:lnTo>
                    <a:lnTo>
                      <a:pt x="116332" y="139700"/>
                    </a:lnTo>
                    <a:lnTo>
                      <a:pt x="114922" y="140893"/>
                    </a:lnTo>
                    <a:lnTo>
                      <a:pt x="141109" y="115570"/>
                    </a:lnTo>
                    <a:lnTo>
                      <a:pt x="140881" y="115697"/>
                    </a:lnTo>
                    <a:lnTo>
                      <a:pt x="142392" y="114655"/>
                    </a:lnTo>
                    <a:lnTo>
                      <a:pt x="157060" y="108369"/>
                    </a:lnTo>
                    <a:lnTo>
                      <a:pt x="158711" y="108064"/>
                    </a:lnTo>
                    <a:lnTo>
                      <a:pt x="158711" y="1270"/>
                    </a:lnTo>
                    <a:lnTo>
                      <a:pt x="156857" y="1270"/>
                    </a:lnTo>
                    <a:lnTo>
                      <a:pt x="156133" y="0"/>
                    </a:lnTo>
                    <a:lnTo>
                      <a:pt x="153924" y="0"/>
                    </a:lnTo>
                    <a:lnTo>
                      <a:pt x="143878" y="1270"/>
                    </a:lnTo>
                    <a:lnTo>
                      <a:pt x="139661" y="2540"/>
                    </a:lnTo>
                    <a:lnTo>
                      <a:pt x="146062" y="1270"/>
                    </a:lnTo>
                    <a:lnTo>
                      <a:pt x="141147" y="2540"/>
                    </a:lnTo>
                    <a:lnTo>
                      <a:pt x="148742" y="1270"/>
                    </a:lnTo>
                    <a:lnTo>
                      <a:pt x="148590" y="2540"/>
                    </a:lnTo>
                    <a:lnTo>
                      <a:pt x="131660" y="5080"/>
                    </a:lnTo>
                    <a:lnTo>
                      <a:pt x="134493" y="3810"/>
                    </a:lnTo>
                    <a:lnTo>
                      <a:pt x="131914" y="3810"/>
                    </a:lnTo>
                    <a:lnTo>
                      <a:pt x="128816" y="5080"/>
                    </a:lnTo>
                    <a:lnTo>
                      <a:pt x="127622" y="5080"/>
                    </a:lnTo>
                    <a:lnTo>
                      <a:pt x="118503" y="7620"/>
                    </a:lnTo>
                    <a:lnTo>
                      <a:pt x="114630" y="9118"/>
                    </a:lnTo>
                    <a:lnTo>
                      <a:pt x="114630" y="141363"/>
                    </a:lnTo>
                    <a:lnTo>
                      <a:pt x="111061" y="148590"/>
                    </a:lnTo>
                    <a:lnTo>
                      <a:pt x="108381" y="156210"/>
                    </a:lnTo>
                    <a:lnTo>
                      <a:pt x="107607" y="158750"/>
                    </a:lnTo>
                    <a:lnTo>
                      <a:pt x="106565" y="163830"/>
                    </a:lnTo>
                    <a:lnTo>
                      <a:pt x="105905" y="165011"/>
                    </a:lnTo>
                    <a:lnTo>
                      <a:pt x="110159" y="148678"/>
                    </a:lnTo>
                    <a:lnTo>
                      <a:pt x="114630" y="141363"/>
                    </a:lnTo>
                    <a:lnTo>
                      <a:pt x="114630" y="9118"/>
                    </a:lnTo>
                    <a:lnTo>
                      <a:pt x="111912" y="10160"/>
                    </a:lnTo>
                    <a:lnTo>
                      <a:pt x="105689" y="12700"/>
                    </a:lnTo>
                    <a:lnTo>
                      <a:pt x="99529" y="16510"/>
                    </a:lnTo>
                    <a:lnTo>
                      <a:pt x="93916" y="19050"/>
                    </a:lnTo>
                    <a:lnTo>
                      <a:pt x="87503" y="24130"/>
                    </a:lnTo>
                    <a:lnTo>
                      <a:pt x="69608" y="35560"/>
                    </a:lnTo>
                    <a:lnTo>
                      <a:pt x="65316" y="39395"/>
                    </a:lnTo>
                    <a:lnTo>
                      <a:pt x="65316" y="359143"/>
                    </a:lnTo>
                    <a:lnTo>
                      <a:pt x="65316" y="359410"/>
                    </a:lnTo>
                    <a:lnTo>
                      <a:pt x="65290" y="359117"/>
                    </a:lnTo>
                    <a:lnTo>
                      <a:pt x="65316" y="39395"/>
                    </a:lnTo>
                    <a:lnTo>
                      <a:pt x="63906" y="40640"/>
                    </a:lnTo>
                    <a:lnTo>
                      <a:pt x="58585" y="45720"/>
                    </a:lnTo>
                    <a:lnTo>
                      <a:pt x="55181" y="48374"/>
                    </a:lnTo>
                    <a:lnTo>
                      <a:pt x="55181" y="55600"/>
                    </a:lnTo>
                    <a:lnTo>
                      <a:pt x="54406" y="56438"/>
                    </a:lnTo>
                    <a:lnTo>
                      <a:pt x="54825" y="55880"/>
                    </a:lnTo>
                    <a:lnTo>
                      <a:pt x="55181" y="55600"/>
                    </a:lnTo>
                    <a:lnTo>
                      <a:pt x="55181" y="48374"/>
                    </a:lnTo>
                    <a:lnTo>
                      <a:pt x="53682" y="49530"/>
                    </a:lnTo>
                    <a:lnTo>
                      <a:pt x="49364" y="54610"/>
                    </a:lnTo>
                    <a:lnTo>
                      <a:pt x="45770" y="58420"/>
                    </a:lnTo>
                    <a:lnTo>
                      <a:pt x="47015" y="57150"/>
                    </a:lnTo>
                    <a:lnTo>
                      <a:pt x="45326" y="59690"/>
                    </a:lnTo>
                    <a:lnTo>
                      <a:pt x="43510" y="62230"/>
                    </a:lnTo>
                    <a:lnTo>
                      <a:pt x="41922" y="64782"/>
                    </a:lnTo>
                    <a:lnTo>
                      <a:pt x="38950" y="68580"/>
                    </a:lnTo>
                    <a:lnTo>
                      <a:pt x="40805" y="64287"/>
                    </a:lnTo>
                    <a:lnTo>
                      <a:pt x="41541" y="63500"/>
                    </a:lnTo>
                    <a:lnTo>
                      <a:pt x="44132" y="59690"/>
                    </a:lnTo>
                    <a:lnTo>
                      <a:pt x="45123" y="58420"/>
                    </a:lnTo>
                    <a:lnTo>
                      <a:pt x="46761" y="56324"/>
                    </a:lnTo>
                    <a:lnTo>
                      <a:pt x="44767" y="58420"/>
                    </a:lnTo>
                    <a:lnTo>
                      <a:pt x="46647" y="55880"/>
                    </a:lnTo>
                    <a:lnTo>
                      <a:pt x="49060" y="53340"/>
                    </a:lnTo>
                    <a:lnTo>
                      <a:pt x="51511" y="49530"/>
                    </a:lnTo>
                    <a:lnTo>
                      <a:pt x="54381" y="46990"/>
                    </a:lnTo>
                    <a:lnTo>
                      <a:pt x="51003" y="49530"/>
                    </a:lnTo>
                    <a:lnTo>
                      <a:pt x="49720" y="52070"/>
                    </a:lnTo>
                    <a:lnTo>
                      <a:pt x="44869" y="57150"/>
                    </a:lnTo>
                    <a:lnTo>
                      <a:pt x="40017" y="63309"/>
                    </a:lnTo>
                    <a:lnTo>
                      <a:pt x="40017" y="65112"/>
                    </a:lnTo>
                    <a:lnTo>
                      <a:pt x="37731" y="68402"/>
                    </a:lnTo>
                    <a:lnTo>
                      <a:pt x="37731" y="308724"/>
                    </a:lnTo>
                    <a:lnTo>
                      <a:pt x="36296" y="306070"/>
                    </a:lnTo>
                    <a:lnTo>
                      <a:pt x="34671" y="301980"/>
                    </a:lnTo>
                    <a:lnTo>
                      <a:pt x="37731" y="308724"/>
                    </a:lnTo>
                    <a:lnTo>
                      <a:pt x="37731" y="68402"/>
                    </a:lnTo>
                    <a:lnTo>
                      <a:pt x="36715" y="69850"/>
                    </a:lnTo>
                    <a:lnTo>
                      <a:pt x="37134" y="68580"/>
                    </a:lnTo>
                    <a:lnTo>
                      <a:pt x="39128" y="66040"/>
                    </a:lnTo>
                    <a:lnTo>
                      <a:pt x="40017" y="65112"/>
                    </a:lnTo>
                    <a:lnTo>
                      <a:pt x="40017" y="63309"/>
                    </a:lnTo>
                    <a:lnTo>
                      <a:pt x="38849" y="64782"/>
                    </a:lnTo>
                    <a:lnTo>
                      <a:pt x="34886" y="69850"/>
                    </a:lnTo>
                    <a:lnTo>
                      <a:pt x="29768" y="77470"/>
                    </a:lnTo>
                    <a:lnTo>
                      <a:pt x="27279" y="82550"/>
                    </a:lnTo>
                    <a:lnTo>
                      <a:pt x="25044" y="86360"/>
                    </a:lnTo>
                    <a:lnTo>
                      <a:pt x="25692" y="83820"/>
                    </a:lnTo>
                    <a:lnTo>
                      <a:pt x="25984" y="83210"/>
                    </a:lnTo>
                    <a:lnTo>
                      <a:pt x="24955" y="85090"/>
                    </a:lnTo>
                    <a:lnTo>
                      <a:pt x="22567" y="88900"/>
                    </a:lnTo>
                    <a:lnTo>
                      <a:pt x="21882" y="91440"/>
                    </a:lnTo>
                    <a:lnTo>
                      <a:pt x="21564" y="90170"/>
                    </a:lnTo>
                    <a:lnTo>
                      <a:pt x="17360" y="99060"/>
                    </a:lnTo>
                    <a:lnTo>
                      <a:pt x="17056" y="99809"/>
                    </a:lnTo>
                    <a:lnTo>
                      <a:pt x="17056" y="117716"/>
                    </a:lnTo>
                    <a:lnTo>
                      <a:pt x="16738" y="118833"/>
                    </a:lnTo>
                    <a:lnTo>
                      <a:pt x="16916" y="118110"/>
                    </a:lnTo>
                    <a:lnTo>
                      <a:pt x="17056" y="117716"/>
                    </a:lnTo>
                    <a:lnTo>
                      <a:pt x="17056" y="99809"/>
                    </a:lnTo>
                    <a:lnTo>
                      <a:pt x="13728" y="107950"/>
                    </a:lnTo>
                    <a:lnTo>
                      <a:pt x="10820" y="115570"/>
                    </a:lnTo>
                    <a:lnTo>
                      <a:pt x="8775" y="124460"/>
                    </a:lnTo>
                    <a:lnTo>
                      <a:pt x="10261" y="119380"/>
                    </a:lnTo>
                    <a:lnTo>
                      <a:pt x="10325" y="120650"/>
                    </a:lnTo>
                    <a:lnTo>
                      <a:pt x="10998" y="119380"/>
                    </a:lnTo>
                    <a:lnTo>
                      <a:pt x="12090" y="116840"/>
                    </a:lnTo>
                    <a:lnTo>
                      <a:pt x="10833" y="120650"/>
                    </a:lnTo>
                    <a:lnTo>
                      <a:pt x="8902" y="128270"/>
                    </a:lnTo>
                    <a:lnTo>
                      <a:pt x="8318" y="130632"/>
                    </a:lnTo>
                    <a:lnTo>
                      <a:pt x="8318" y="148590"/>
                    </a:lnTo>
                    <a:lnTo>
                      <a:pt x="8242" y="154940"/>
                    </a:lnTo>
                    <a:lnTo>
                      <a:pt x="8267" y="155117"/>
                    </a:lnTo>
                    <a:lnTo>
                      <a:pt x="7099" y="170180"/>
                    </a:lnTo>
                    <a:lnTo>
                      <a:pt x="6985" y="171678"/>
                    </a:lnTo>
                    <a:lnTo>
                      <a:pt x="6413" y="179070"/>
                    </a:lnTo>
                    <a:lnTo>
                      <a:pt x="6223" y="179070"/>
                    </a:lnTo>
                    <a:lnTo>
                      <a:pt x="6388" y="175260"/>
                    </a:lnTo>
                    <a:lnTo>
                      <a:pt x="6845" y="172720"/>
                    </a:lnTo>
                    <a:lnTo>
                      <a:pt x="6985" y="171678"/>
                    </a:lnTo>
                    <a:lnTo>
                      <a:pt x="6985" y="170180"/>
                    </a:lnTo>
                    <a:lnTo>
                      <a:pt x="6769" y="170180"/>
                    </a:lnTo>
                    <a:lnTo>
                      <a:pt x="6134" y="166370"/>
                    </a:lnTo>
                    <a:lnTo>
                      <a:pt x="6718" y="162471"/>
                    </a:lnTo>
                    <a:lnTo>
                      <a:pt x="7581" y="157480"/>
                    </a:lnTo>
                    <a:lnTo>
                      <a:pt x="7289" y="155854"/>
                    </a:lnTo>
                    <a:lnTo>
                      <a:pt x="7175" y="154940"/>
                    </a:lnTo>
                    <a:lnTo>
                      <a:pt x="8318" y="148590"/>
                    </a:lnTo>
                    <a:lnTo>
                      <a:pt x="8318" y="130632"/>
                    </a:lnTo>
                    <a:lnTo>
                      <a:pt x="7010" y="135890"/>
                    </a:lnTo>
                    <a:lnTo>
                      <a:pt x="7200" y="133350"/>
                    </a:lnTo>
                    <a:lnTo>
                      <a:pt x="6350" y="135890"/>
                    </a:lnTo>
                    <a:lnTo>
                      <a:pt x="6019" y="135890"/>
                    </a:lnTo>
                    <a:lnTo>
                      <a:pt x="7785" y="129540"/>
                    </a:lnTo>
                    <a:lnTo>
                      <a:pt x="7086" y="129540"/>
                    </a:lnTo>
                    <a:lnTo>
                      <a:pt x="6591" y="132080"/>
                    </a:lnTo>
                    <a:lnTo>
                      <a:pt x="6032" y="134620"/>
                    </a:lnTo>
                    <a:lnTo>
                      <a:pt x="5562" y="137160"/>
                    </a:lnTo>
                    <a:lnTo>
                      <a:pt x="5118" y="140970"/>
                    </a:lnTo>
                    <a:lnTo>
                      <a:pt x="4292" y="144780"/>
                    </a:lnTo>
                    <a:lnTo>
                      <a:pt x="5867" y="133350"/>
                    </a:lnTo>
                    <a:lnTo>
                      <a:pt x="5003" y="138430"/>
                    </a:lnTo>
                    <a:lnTo>
                      <a:pt x="3136" y="147320"/>
                    </a:lnTo>
                    <a:lnTo>
                      <a:pt x="1816" y="154940"/>
                    </a:lnTo>
                    <a:lnTo>
                      <a:pt x="647" y="163766"/>
                    </a:lnTo>
                    <a:lnTo>
                      <a:pt x="0" y="171450"/>
                    </a:lnTo>
                    <a:lnTo>
                      <a:pt x="330" y="172720"/>
                    </a:lnTo>
                    <a:lnTo>
                      <a:pt x="457" y="176530"/>
                    </a:lnTo>
                    <a:lnTo>
                      <a:pt x="584" y="179070"/>
                    </a:lnTo>
                    <a:lnTo>
                      <a:pt x="825" y="182880"/>
                    </a:lnTo>
                    <a:lnTo>
                      <a:pt x="1333" y="187960"/>
                    </a:lnTo>
                    <a:lnTo>
                      <a:pt x="3187" y="203200"/>
                    </a:lnTo>
                    <a:lnTo>
                      <a:pt x="3276" y="205740"/>
                    </a:lnTo>
                    <a:lnTo>
                      <a:pt x="3149" y="208280"/>
                    </a:lnTo>
                    <a:lnTo>
                      <a:pt x="4254" y="213360"/>
                    </a:lnTo>
                    <a:lnTo>
                      <a:pt x="4914" y="219710"/>
                    </a:lnTo>
                    <a:lnTo>
                      <a:pt x="6413" y="229870"/>
                    </a:lnTo>
                    <a:lnTo>
                      <a:pt x="7708" y="234950"/>
                    </a:lnTo>
                    <a:lnTo>
                      <a:pt x="6946" y="233680"/>
                    </a:lnTo>
                    <a:lnTo>
                      <a:pt x="10223" y="248920"/>
                    </a:lnTo>
                    <a:lnTo>
                      <a:pt x="13004" y="257810"/>
                    </a:lnTo>
                    <a:lnTo>
                      <a:pt x="13106" y="260731"/>
                    </a:lnTo>
                    <a:lnTo>
                      <a:pt x="16865" y="273050"/>
                    </a:lnTo>
                    <a:lnTo>
                      <a:pt x="22212" y="287020"/>
                    </a:lnTo>
                    <a:lnTo>
                      <a:pt x="22593" y="287020"/>
                    </a:lnTo>
                    <a:lnTo>
                      <a:pt x="19418" y="278130"/>
                    </a:lnTo>
                    <a:lnTo>
                      <a:pt x="21310" y="281940"/>
                    </a:lnTo>
                    <a:lnTo>
                      <a:pt x="19646" y="278130"/>
                    </a:lnTo>
                    <a:lnTo>
                      <a:pt x="18643" y="275590"/>
                    </a:lnTo>
                    <a:lnTo>
                      <a:pt x="18148" y="274320"/>
                    </a:lnTo>
                    <a:lnTo>
                      <a:pt x="18364" y="275590"/>
                    </a:lnTo>
                    <a:lnTo>
                      <a:pt x="16649" y="270510"/>
                    </a:lnTo>
                    <a:lnTo>
                      <a:pt x="17297" y="270510"/>
                    </a:lnTo>
                    <a:lnTo>
                      <a:pt x="16408" y="266700"/>
                    </a:lnTo>
                    <a:lnTo>
                      <a:pt x="18148" y="273050"/>
                    </a:lnTo>
                    <a:lnTo>
                      <a:pt x="20777" y="278130"/>
                    </a:lnTo>
                    <a:lnTo>
                      <a:pt x="22961" y="284480"/>
                    </a:lnTo>
                    <a:lnTo>
                      <a:pt x="23241" y="285216"/>
                    </a:lnTo>
                    <a:lnTo>
                      <a:pt x="23012" y="284848"/>
                    </a:lnTo>
                    <a:lnTo>
                      <a:pt x="21818" y="282054"/>
                    </a:lnTo>
                    <a:lnTo>
                      <a:pt x="22910" y="285038"/>
                    </a:lnTo>
                    <a:lnTo>
                      <a:pt x="23304" y="285419"/>
                    </a:lnTo>
                    <a:lnTo>
                      <a:pt x="23444" y="285750"/>
                    </a:lnTo>
                    <a:lnTo>
                      <a:pt x="24663" y="287020"/>
                    </a:lnTo>
                    <a:lnTo>
                      <a:pt x="26492" y="292696"/>
                    </a:lnTo>
                    <a:lnTo>
                      <a:pt x="26682" y="293370"/>
                    </a:lnTo>
                    <a:lnTo>
                      <a:pt x="30645" y="302260"/>
                    </a:lnTo>
                    <a:lnTo>
                      <a:pt x="32715" y="304800"/>
                    </a:lnTo>
                    <a:lnTo>
                      <a:pt x="37261" y="314960"/>
                    </a:lnTo>
                    <a:lnTo>
                      <a:pt x="35471" y="312420"/>
                    </a:lnTo>
                    <a:lnTo>
                      <a:pt x="34582" y="311150"/>
                    </a:lnTo>
                    <a:lnTo>
                      <a:pt x="34086" y="310261"/>
                    </a:lnTo>
                    <a:lnTo>
                      <a:pt x="35052" y="312420"/>
                    </a:lnTo>
                    <a:lnTo>
                      <a:pt x="32029" y="307314"/>
                    </a:lnTo>
                    <a:lnTo>
                      <a:pt x="28206" y="298348"/>
                    </a:lnTo>
                    <a:lnTo>
                      <a:pt x="25158" y="292100"/>
                    </a:lnTo>
                    <a:lnTo>
                      <a:pt x="24155" y="292100"/>
                    </a:lnTo>
                    <a:lnTo>
                      <a:pt x="27076" y="298665"/>
                    </a:lnTo>
                    <a:lnTo>
                      <a:pt x="30772" y="306070"/>
                    </a:lnTo>
                    <a:lnTo>
                      <a:pt x="34366" y="313690"/>
                    </a:lnTo>
                    <a:lnTo>
                      <a:pt x="38366" y="320040"/>
                    </a:lnTo>
                    <a:lnTo>
                      <a:pt x="42367" y="327660"/>
                    </a:lnTo>
                    <a:lnTo>
                      <a:pt x="45504" y="332816"/>
                    </a:lnTo>
                    <a:lnTo>
                      <a:pt x="47853" y="337820"/>
                    </a:lnTo>
                    <a:lnTo>
                      <a:pt x="51041" y="342900"/>
                    </a:lnTo>
                    <a:lnTo>
                      <a:pt x="54724" y="349250"/>
                    </a:lnTo>
                    <a:lnTo>
                      <a:pt x="58648" y="355600"/>
                    </a:lnTo>
                    <a:lnTo>
                      <a:pt x="59283" y="356870"/>
                    </a:lnTo>
                    <a:lnTo>
                      <a:pt x="60871" y="359410"/>
                    </a:lnTo>
                    <a:lnTo>
                      <a:pt x="59524" y="358140"/>
                    </a:lnTo>
                    <a:lnTo>
                      <a:pt x="57899" y="355600"/>
                    </a:lnTo>
                    <a:lnTo>
                      <a:pt x="65684" y="368300"/>
                    </a:lnTo>
                    <a:lnTo>
                      <a:pt x="69938" y="374650"/>
                    </a:lnTo>
                    <a:lnTo>
                      <a:pt x="74320" y="379730"/>
                    </a:lnTo>
                    <a:lnTo>
                      <a:pt x="78651" y="386080"/>
                    </a:lnTo>
                    <a:lnTo>
                      <a:pt x="82473" y="391160"/>
                    </a:lnTo>
                    <a:lnTo>
                      <a:pt x="85750" y="396240"/>
                    </a:lnTo>
                    <a:lnTo>
                      <a:pt x="91160" y="402590"/>
                    </a:lnTo>
                    <a:lnTo>
                      <a:pt x="92049" y="402590"/>
                    </a:lnTo>
                    <a:lnTo>
                      <a:pt x="97878" y="408940"/>
                    </a:lnTo>
                    <a:lnTo>
                      <a:pt x="107442" y="421640"/>
                    </a:lnTo>
                    <a:lnTo>
                      <a:pt x="112725" y="427990"/>
                    </a:lnTo>
                    <a:lnTo>
                      <a:pt x="115163" y="430530"/>
                    </a:lnTo>
                    <a:lnTo>
                      <a:pt x="117983" y="434340"/>
                    </a:lnTo>
                    <a:lnTo>
                      <a:pt x="119214" y="435610"/>
                    </a:lnTo>
                    <a:lnTo>
                      <a:pt x="119926" y="435610"/>
                    </a:lnTo>
                    <a:lnTo>
                      <a:pt x="117487" y="433070"/>
                    </a:lnTo>
                    <a:lnTo>
                      <a:pt x="111874" y="426720"/>
                    </a:lnTo>
                    <a:lnTo>
                      <a:pt x="115430" y="429260"/>
                    </a:lnTo>
                    <a:lnTo>
                      <a:pt x="120650" y="434340"/>
                    </a:lnTo>
                    <a:lnTo>
                      <a:pt x="122694" y="438150"/>
                    </a:lnTo>
                    <a:lnTo>
                      <a:pt x="126758" y="441960"/>
                    </a:lnTo>
                    <a:lnTo>
                      <a:pt x="126365" y="441960"/>
                    </a:lnTo>
                    <a:lnTo>
                      <a:pt x="124955" y="440842"/>
                    </a:lnTo>
                    <a:lnTo>
                      <a:pt x="133934" y="449580"/>
                    </a:lnTo>
                    <a:lnTo>
                      <a:pt x="144881" y="459740"/>
                    </a:lnTo>
                    <a:lnTo>
                      <a:pt x="156095" y="469900"/>
                    </a:lnTo>
                    <a:lnTo>
                      <a:pt x="161036" y="473710"/>
                    </a:lnTo>
                    <a:lnTo>
                      <a:pt x="165976" y="477520"/>
                    </a:lnTo>
                    <a:lnTo>
                      <a:pt x="161963" y="473710"/>
                    </a:lnTo>
                    <a:lnTo>
                      <a:pt x="161099" y="473710"/>
                    </a:lnTo>
                    <a:lnTo>
                      <a:pt x="156159" y="469900"/>
                    </a:lnTo>
                    <a:lnTo>
                      <a:pt x="156298" y="469328"/>
                    </a:lnTo>
                    <a:lnTo>
                      <a:pt x="154825" y="468630"/>
                    </a:lnTo>
                    <a:lnTo>
                      <a:pt x="149885" y="462280"/>
                    </a:lnTo>
                    <a:lnTo>
                      <a:pt x="159296" y="469900"/>
                    </a:lnTo>
                    <a:lnTo>
                      <a:pt x="155562" y="465747"/>
                    </a:lnTo>
                    <a:lnTo>
                      <a:pt x="158140" y="468071"/>
                    </a:lnTo>
                    <a:lnTo>
                      <a:pt x="160070" y="469900"/>
                    </a:lnTo>
                    <a:lnTo>
                      <a:pt x="160553" y="470242"/>
                    </a:lnTo>
                    <a:lnTo>
                      <a:pt x="174980" y="483222"/>
                    </a:lnTo>
                    <a:lnTo>
                      <a:pt x="173482" y="479221"/>
                    </a:lnTo>
                    <a:lnTo>
                      <a:pt x="176530" y="481330"/>
                    </a:lnTo>
                    <a:lnTo>
                      <a:pt x="173355" y="478866"/>
                    </a:lnTo>
                    <a:lnTo>
                      <a:pt x="141808" y="394144"/>
                    </a:lnTo>
                    <a:lnTo>
                      <a:pt x="132753" y="367792"/>
                    </a:lnTo>
                    <a:lnTo>
                      <a:pt x="134899" y="372110"/>
                    </a:lnTo>
                    <a:lnTo>
                      <a:pt x="134962" y="370840"/>
                    </a:lnTo>
                    <a:lnTo>
                      <a:pt x="133172" y="365963"/>
                    </a:lnTo>
                    <a:lnTo>
                      <a:pt x="133172" y="367030"/>
                    </a:lnTo>
                    <a:lnTo>
                      <a:pt x="132499" y="367030"/>
                    </a:lnTo>
                    <a:lnTo>
                      <a:pt x="127533" y="352590"/>
                    </a:lnTo>
                    <a:lnTo>
                      <a:pt x="127533" y="438429"/>
                    </a:lnTo>
                    <a:lnTo>
                      <a:pt x="125717" y="436880"/>
                    </a:lnTo>
                    <a:lnTo>
                      <a:pt x="122262" y="432714"/>
                    </a:lnTo>
                    <a:lnTo>
                      <a:pt x="127533" y="438429"/>
                    </a:lnTo>
                    <a:lnTo>
                      <a:pt x="127533" y="352590"/>
                    </a:lnTo>
                    <a:lnTo>
                      <a:pt x="127012" y="351066"/>
                    </a:lnTo>
                    <a:lnTo>
                      <a:pt x="131203" y="361950"/>
                    </a:lnTo>
                    <a:lnTo>
                      <a:pt x="133172" y="367030"/>
                    </a:lnTo>
                    <a:lnTo>
                      <a:pt x="133172" y="365963"/>
                    </a:lnTo>
                    <a:lnTo>
                      <a:pt x="132168" y="363220"/>
                    </a:lnTo>
                    <a:lnTo>
                      <a:pt x="131483" y="361950"/>
                    </a:lnTo>
                    <a:lnTo>
                      <a:pt x="129311" y="355600"/>
                    </a:lnTo>
                    <a:lnTo>
                      <a:pt x="130606" y="358140"/>
                    </a:lnTo>
                    <a:lnTo>
                      <a:pt x="132956" y="364490"/>
                    </a:lnTo>
                    <a:lnTo>
                      <a:pt x="134416" y="368007"/>
                    </a:lnTo>
                    <a:lnTo>
                      <a:pt x="134467" y="368134"/>
                    </a:lnTo>
                    <a:lnTo>
                      <a:pt x="134543" y="368300"/>
                    </a:lnTo>
                    <a:lnTo>
                      <a:pt x="135394" y="369570"/>
                    </a:lnTo>
                    <a:lnTo>
                      <a:pt x="135763" y="370268"/>
                    </a:lnTo>
                    <a:lnTo>
                      <a:pt x="136321" y="373532"/>
                    </a:lnTo>
                    <a:lnTo>
                      <a:pt x="137452" y="375958"/>
                    </a:lnTo>
                    <a:lnTo>
                      <a:pt x="138671" y="379501"/>
                    </a:lnTo>
                    <a:lnTo>
                      <a:pt x="135928" y="370586"/>
                    </a:lnTo>
                    <a:lnTo>
                      <a:pt x="137274" y="373087"/>
                    </a:lnTo>
                    <a:lnTo>
                      <a:pt x="133946" y="364490"/>
                    </a:lnTo>
                    <a:lnTo>
                      <a:pt x="133045" y="356870"/>
                    </a:lnTo>
                    <a:lnTo>
                      <a:pt x="132702" y="355600"/>
                    </a:lnTo>
                    <a:lnTo>
                      <a:pt x="131686" y="351790"/>
                    </a:lnTo>
                    <a:lnTo>
                      <a:pt x="134493" y="358140"/>
                    </a:lnTo>
                    <a:lnTo>
                      <a:pt x="134721" y="356870"/>
                    </a:lnTo>
                    <a:lnTo>
                      <a:pt x="132930" y="351790"/>
                    </a:lnTo>
                    <a:lnTo>
                      <a:pt x="132486" y="350520"/>
                    </a:lnTo>
                    <a:lnTo>
                      <a:pt x="132041" y="349250"/>
                    </a:lnTo>
                    <a:lnTo>
                      <a:pt x="131381" y="350520"/>
                    </a:lnTo>
                    <a:lnTo>
                      <a:pt x="128778" y="342900"/>
                    </a:lnTo>
                    <a:lnTo>
                      <a:pt x="128447" y="341630"/>
                    </a:lnTo>
                    <a:lnTo>
                      <a:pt x="128193" y="340664"/>
                    </a:lnTo>
                    <a:lnTo>
                      <a:pt x="126974" y="337820"/>
                    </a:lnTo>
                    <a:lnTo>
                      <a:pt x="126974" y="336143"/>
                    </a:lnTo>
                    <a:lnTo>
                      <a:pt x="126174" y="333527"/>
                    </a:lnTo>
                    <a:lnTo>
                      <a:pt x="126174" y="348627"/>
                    </a:lnTo>
                    <a:lnTo>
                      <a:pt x="124028" y="342353"/>
                    </a:lnTo>
                    <a:lnTo>
                      <a:pt x="122250" y="336042"/>
                    </a:lnTo>
                    <a:lnTo>
                      <a:pt x="124409" y="341630"/>
                    </a:lnTo>
                    <a:lnTo>
                      <a:pt x="124155" y="341630"/>
                    </a:lnTo>
                    <a:lnTo>
                      <a:pt x="123748" y="340360"/>
                    </a:lnTo>
                    <a:lnTo>
                      <a:pt x="124282" y="342900"/>
                    </a:lnTo>
                    <a:lnTo>
                      <a:pt x="126174" y="348627"/>
                    </a:lnTo>
                    <a:lnTo>
                      <a:pt x="126174" y="333527"/>
                    </a:lnTo>
                    <a:lnTo>
                      <a:pt x="123215" y="323850"/>
                    </a:lnTo>
                    <a:lnTo>
                      <a:pt x="126111" y="331508"/>
                    </a:lnTo>
                    <a:lnTo>
                      <a:pt x="127609" y="336550"/>
                    </a:lnTo>
                    <a:lnTo>
                      <a:pt x="125158" y="327482"/>
                    </a:lnTo>
                    <a:lnTo>
                      <a:pt x="124320" y="323850"/>
                    </a:lnTo>
                    <a:lnTo>
                      <a:pt x="122847" y="317500"/>
                    </a:lnTo>
                    <a:lnTo>
                      <a:pt x="121246" y="309880"/>
                    </a:lnTo>
                    <a:lnTo>
                      <a:pt x="121056" y="307314"/>
                    </a:lnTo>
                    <a:lnTo>
                      <a:pt x="119900" y="302260"/>
                    </a:lnTo>
                    <a:lnTo>
                      <a:pt x="119621" y="300990"/>
                    </a:lnTo>
                    <a:lnTo>
                      <a:pt x="119710" y="302260"/>
                    </a:lnTo>
                    <a:lnTo>
                      <a:pt x="117551" y="293370"/>
                    </a:lnTo>
                    <a:lnTo>
                      <a:pt x="117005" y="292100"/>
                    </a:lnTo>
                    <a:lnTo>
                      <a:pt x="115887" y="289560"/>
                    </a:lnTo>
                    <a:lnTo>
                      <a:pt x="116306" y="292354"/>
                    </a:lnTo>
                    <a:lnTo>
                      <a:pt x="116332" y="292100"/>
                    </a:lnTo>
                    <a:lnTo>
                      <a:pt x="117246" y="293370"/>
                    </a:lnTo>
                    <a:lnTo>
                      <a:pt x="120548" y="307314"/>
                    </a:lnTo>
                    <a:lnTo>
                      <a:pt x="120675" y="311150"/>
                    </a:lnTo>
                    <a:lnTo>
                      <a:pt x="122237" y="317500"/>
                    </a:lnTo>
                    <a:lnTo>
                      <a:pt x="120637" y="313690"/>
                    </a:lnTo>
                    <a:lnTo>
                      <a:pt x="119773" y="309880"/>
                    </a:lnTo>
                    <a:lnTo>
                      <a:pt x="118910" y="306070"/>
                    </a:lnTo>
                    <a:lnTo>
                      <a:pt x="118910" y="309880"/>
                    </a:lnTo>
                    <a:lnTo>
                      <a:pt x="117729" y="302260"/>
                    </a:lnTo>
                    <a:lnTo>
                      <a:pt x="116408" y="302260"/>
                    </a:lnTo>
                    <a:lnTo>
                      <a:pt x="115036" y="294640"/>
                    </a:lnTo>
                    <a:lnTo>
                      <a:pt x="115582" y="295910"/>
                    </a:lnTo>
                    <a:lnTo>
                      <a:pt x="115163" y="294640"/>
                    </a:lnTo>
                    <a:lnTo>
                      <a:pt x="113474" y="289560"/>
                    </a:lnTo>
                    <a:lnTo>
                      <a:pt x="114046" y="288290"/>
                    </a:lnTo>
                    <a:lnTo>
                      <a:pt x="113626" y="287020"/>
                    </a:lnTo>
                    <a:lnTo>
                      <a:pt x="112776" y="284480"/>
                    </a:lnTo>
                    <a:lnTo>
                      <a:pt x="112471" y="283578"/>
                    </a:lnTo>
                    <a:lnTo>
                      <a:pt x="112572" y="284480"/>
                    </a:lnTo>
                    <a:lnTo>
                      <a:pt x="112458" y="283540"/>
                    </a:lnTo>
                    <a:lnTo>
                      <a:pt x="112433" y="283210"/>
                    </a:lnTo>
                    <a:lnTo>
                      <a:pt x="111569" y="279400"/>
                    </a:lnTo>
                    <a:lnTo>
                      <a:pt x="111277" y="278130"/>
                    </a:lnTo>
                    <a:lnTo>
                      <a:pt x="111163" y="279400"/>
                    </a:lnTo>
                    <a:lnTo>
                      <a:pt x="110998" y="279400"/>
                    </a:lnTo>
                    <a:lnTo>
                      <a:pt x="109677" y="275590"/>
                    </a:lnTo>
                    <a:lnTo>
                      <a:pt x="107721" y="265430"/>
                    </a:lnTo>
                    <a:lnTo>
                      <a:pt x="110147" y="271780"/>
                    </a:lnTo>
                    <a:lnTo>
                      <a:pt x="109931" y="269240"/>
                    </a:lnTo>
                    <a:lnTo>
                      <a:pt x="112039" y="275628"/>
                    </a:lnTo>
                    <a:lnTo>
                      <a:pt x="112661" y="276860"/>
                    </a:lnTo>
                    <a:lnTo>
                      <a:pt x="113360" y="278130"/>
                    </a:lnTo>
                    <a:lnTo>
                      <a:pt x="115633" y="285750"/>
                    </a:lnTo>
                    <a:lnTo>
                      <a:pt x="116535" y="285750"/>
                    </a:lnTo>
                    <a:lnTo>
                      <a:pt x="115023" y="279400"/>
                    </a:lnTo>
                    <a:lnTo>
                      <a:pt x="114261" y="275590"/>
                    </a:lnTo>
                    <a:lnTo>
                      <a:pt x="112991" y="269240"/>
                    </a:lnTo>
                    <a:lnTo>
                      <a:pt x="113880" y="275590"/>
                    </a:lnTo>
                    <a:lnTo>
                      <a:pt x="113499" y="274320"/>
                    </a:lnTo>
                    <a:lnTo>
                      <a:pt x="111861" y="268960"/>
                    </a:lnTo>
                    <a:lnTo>
                      <a:pt x="111861" y="274320"/>
                    </a:lnTo>
                    <a:lnTo>
                      <a:pt x="110617" y="269240"/>
                    </a:lnTo>
                    <a:lnTo>
                      <a:pt x="109677" y="265430"/>
                    </a:lnTo>
                    <a:lnTo>
                      <a:pt x="107962" y="260350"/>
                    </a:lnTo>
                    <a:lnTo>
                      <a:pt x="106870" y="255270"/>
                    </a:lnTo>
                    <a:lnTo>
                      <a:pt x="106591" y="254000"/>
                    </a:lnTo>
                    <a:lnTo>
                      <a:pt x="105435" y="245110"/>
                    </a:lnTo>
                    <a:lnTo>
                      <a:pt x="105625" y="245110"/>
                    </a:lnTo>
                    <a:lnTo>
                      <a:pt x="104152" y="238760"/>
                    </a:lnTo>
                    <a:lnTo>
                      <a:pt x="103962" y="236220"/>
                    </a:lnTo>
                    <a:lnTo>
                      <a:pt x="103847" y="232410"/>
                    </a:lnTo>
                    <a:lnTo>
                      <a:pt x="103682" y="229870"/>
                    </a:lnTo>
                    <a:lnTo>
                      <a:pt x="105067" y="234950"/>
                    </a:lnTo>
                    <a:lnTo>
                      <a:pt x="105448" y="242570"/>
                    </a:lnTo>
                    <a:lnTo>
                      <a:pt x="106565" y="246380"/>
                    </a:lnTo>
                    <a:lnTo>
                      <a:pt x="105994" y="238760"/>
                    </a:lnTo>
                    <a:lnTo>
                      <a:pt x="104381" y="229870"/>
                    </a:lnTo>
                    <a:lnTo>
                      <a:pt x="103924" y="227330"/>
                    </a:lnTo>
                    <a:lnTo>
                      <a:pt x="103263" y="218440"/>
                    </a:lnTo>
                    <a:lnTo>
                      <a:pt x="103746" y="215900"/>
                    </a:lnTo>
                    <a:lnTo>
                      <a:pt x="104254" y="220980"/>
                    </a:lnTo>
                    <a:lnTo>
                      <a:pt x="104876" y="228600"/>
                    </a:lnTo>
                    <a:lnTo>
                      <a:pt x="105676" y="231140"/>
                    </a:lnTo>
                    <a:lnTo>
                      <a:pt x="105143" y="228600"/>
                    </a:lnTo>
                    <a:lnTo>
                      <a:pt x="105194" y="222250"/>
                    </a:lnTo>
                    <a:lnTo>
                      <a:pt x="105575" y="222250"/>
                    </a:lnTo>
                    <a:lnTo>
                      <a:pt x="105956" y="228600"/>
                    </a:lnTo>
                    <a:lnTo>
                      <a:pt x="106362" y="232410"/>
                    </a:lnTo>
                    <a:lnTo>
                      <a:pt x="106857" y="236220"/>
                    </a:lnTo>
                    <a:lnTo>
                      <a:pt x="107518" y="243840"/>
                    </a:lnTo>
                    <a:lnTo>
                      <a:pt x="106426" y="237490"/>
                    </a:lnTo>
                    <a:lnTo>
                      <a:pt x="107340" y="243840"/>
                    </a:lnTo>
                    <a:lnTo>
                      <a:pt x="106768" y="243840"/>
                    </a:lnTo>
                    <a:lnTo>
                      <a:pt x="107226" y="245110"/>
                    </a:lnTo>
                    <a:lnTo>
                      <a:pt x="109245" y="258102"/>
                    </a:lnTo>
                    <a:lnTo>
                      <a:pt x="110744" y="266700"/>
                    </a:lnTo>
                    <a:lnTo>
                      <a:pt x="110972" y="266966"/>
                    </a:lnTo>
                    <a:lnTo>
                      <a:pt x="111861" y="274320"/>
                    </a:lnTo>
                    <a:lnTo>
                      <a:pt x="111861" y="268960"/>
                    </a:lnTo>
                    <a:lnTo>
                      <a:pt x="111404" y="267449"/>
                    </a:lnTo>
                    <a:lnTo>
                      <a:pt x="111861" y="267970"/>
                    </a:lnTo>
                    <a:lnTo>
                      <a:pt x="111277" y="265430"/>
                    </a:lnTo>
                    <a:lnTo>
                      <a:pt x="109804" y="259080"/>
                    </a:lnTo>
                    <a:lnTo>
                      <a:pt x="109372" y="252730"/>
                    </a:lnTo>
                    <a:lnTo>
                      <a:pt x="107975" y="245110"/>
                    </a:lnTo>
                    <a:lnTo>
                      <a:pt x="107213" y="237490"/>
                    </a:lnTo>
                    <a:lnTo>
                      <a:pt x="106667" y="229870"/>
                    </a:lnTo>
                    <a:lnTo>
                      <a:pt x="105892" y="223520"/>
                    </a:lnTo>
                    <a:lnTo>
                      <a:pt x="105829" y="222250"/>
                    </a:lnTo>
                    <a:lnTo>
                      <a:pt x="105511" y="215900"/>
                    </a:lnTo>
                    <a:lnTo>
                      <a:pt x="105321" y="212090"/>
                    </a:lnTo>
                    <a:lnTo>
                      <a:pt x="105511" y="213791"/>
                    </a:lnTo>
                    <a:lnTo>
                      <a:pt x="105460" y="212090"/>
                    </a:lnTo>
                    <a:lnTo>
                      <a:pt x="105562" y="203200"/>
                    </a:lnTo>
                    <a:lnTo>
                      <a:pt x="105651" y="201930"/>
                    </a:lnTo>
                    <a:lnTo>
                      <a:pt x="105867" y="200660"/>
                    </a:lnTo>
                    <a:lnTo>
                      <a:pt x="105994" y="199390"/>
                    </a:lnTo>
                    <a:lnTo>
                      <a:pt x="106476" y="194310"/>
                    </a:lnTo>
                    <a:lnTo>
                      <a:pt x="107327" y="191770"/>
                    </a:lnTo>
                    <a:lnTo>
                      <a:pt x="107873" y="186690"/>
                    </a:lnTo>
                    <a:lnTo>
                      <a:pt x="107988" y="184073"/>
                    </a:lnTo>
                    <a:lnTo>
                      <a:pt x="108153" y="182880"/>
                    </a:lnTo>
                    <a:lnTo>
                      <a:pt x="108839" y="177800"/>
                    </a:lnTo>
                    <a:lnTo>
                      <a:pt x="110286" y="170180"/>
                    </a:lnTo>
                    <a:lnTo>
                      <a:pt x="111518" y="166370"/>
                    </a:lnTo>
                    <a:lnTo>
                      <a:pt x="113550" y="160020"/>
                    </a:lnTo>
                    <a:lnTo>
                      <a:pt x="116052" y="153670"/>
                    </a:lnTo>
                    <a:lnTo>
                      <a:pt x="117729" y="149860"/>
                    </a:lnTo>
                    <a:lnTo>
                      <a:pt x="119710" y="146050"/>
                    </a:lnTo>
                    <a:lnTo>
                      <a:pt x="121780" y="143510"/>
                    </a:lnTo>
                    <a:lnTo>
                      <a:pt x="121107" y="144780"/>
                    </a:lnTo>
                    <a:lnTo>
                      <a:pt x="122377" y="143510"/>
                    </a:lnTo>
                    <a:lnTo>
                      <a:pt x="123101" y="143510"/>
                    </a:lnTo>
                    <a:lnTo>
                      <a:pt x="125056" y="139700"/>
                    </a:lnTo>
                    <a:lnTo>
                      <a:pt x="126834" y="137160"/>
                    </a:lnTo>
                    <a:lnTo>
                      <a:pt x="127863" y="135890"/>
                    </a:lnTo>
                    <a:lnTo>
                      <a:pt x="128968" y="134620"/>
                    </a:lnTo>
                    <a:lnTo>
                      <a:pt x="132778" y="129540"/>
                    </a:lnTo>
                    <a:lnTo>
                      <a:pt x="130314" y="132080"/>
                    </a:lnTo>
                    <a:lnTo>
                      <a:pt x="128092" y="134620"/>
                    </a:lnTo>
                    <a:lnTo>
                      <a:pt x="125895" y="135890"/>
                    </a:lnTo>
                    <a:lnTo>
                      <a:pt x="130695" y="130810"/>
                    </a:lnTo>
                    <a:lnTo>
                      <a:pt x="134848" y="125730"/>
                    </a:lnTo>
                    <a:lnTo>
                      <a:pt x="137985" y="124460"/>
                    </a:lnTo>
                    <a:lnTo>
                      <a:pt x="139407" y="123888"/>
                    </a:lnTo>
                    <a:lnTo>
                      <a:pt x="138747" y="124358"/>
                    </a:lnTo>
                    <a:lnTo>
                      <a:pt x="139801" y="123723"/>
                    </a:lnTo>
                    <a:lnTo>
                      <a:pt x="141109" y="123190"/>
                    </a:lnTo>
                    <a:lnTo>
                      <a:pt x="140246" y="123456"/>
                    </a:lnTo>
                    <a:lnTo>
                      <a:pt x="145986" y="119989"/>
                    </a:lnTo>
                    <a:lnTo>
                      <a:pt x="165138" y="112623"/>
                    </a:lnTo>
                    <a:lnTo>
                      <a:pt x="168059" y="112687"/>
                    </a:lnTo>
                    <a:lnTo>
                      <a:pt x="171500" y="113334"/>
                    </a:lnTo>
                    <a:lnTo>
                      <a:pt x="169760" y="112814"/>
                    </a:lnTo>
                    <a:lnTo>
                      <a:pt x="168008" y="112382"/>
                    </a:lnTo>
                    <a:lnTo>
                      <a:pt x="166255" y="112064"/>
                    </a:lnTo>
                    <a:lnTo>
                      <a:pt x="163195" y="112141"/>
                    </a:lnTo>
                    <a:lnTo>
                      <a:pt x="161391" y="112496"/>
                    </a:lnTo>
                    <a:lnTo>
                      <a:pt x="163296" y="111760"/>
                    </a:lnTo>
                    <a:lnTo>
                      <a:pt x="171221" y="111760"/>
                    </a:lnTo>
                    <a:lnTo>
                      <a:pt x="175298" y="113030"/>
                    </a:lnTo>
                    <a:lnTo>
                      <a:pt x="174256" y="113030"/>
                    </a:lnTo>
                    <a:lnTo>
                      <a:pt x="185153" y="116840"/>
                    </a:lnTo>
                    <a:lnTo>
                      <a:pt x="183502" y="116840"/>
                    </a:lnTo>
                    <a:lnTo>
                      <a:pt x="190754" y="119380"/>
                    </a:lnTo>
                    <a:lnTo>
                      <a:pt x="199263" y="123190"/>
                    </a:lnTo>
                    <a:lnTo>
                      <a:pt x="197129" y="121920"/>
                    </a:lnTo>
                    <a:lnTo>
                      <a:pt x="203911" y="125730"/>
                    </a:lnTo>
                    <a:lnTo>
                      <a:pt x="199720" y="124460"/>
                    </a:lnTo>
                    <a:lnTo>
                      <a:pt x="200444" y="124460"/>
                    </a:lnTo>
                    <a:lnTo>
                      <a:pt x="196570" y="123190"/>
                    </a:lnTo>
                    <a:lnTo>
                      <a:pt x="187401" y="119380"/>
                    </a:lnTo>
                    <a:lnTo>
                      <a:pt x="186842" y="119100"/>
                    </a:lnTo>
                    <a:lnTo>
                      <a:pt x="177825" y="115570"/>
                    </a:lnTo>
                    <a:lnTo>
                      <a:pt x="175564" y="115570"/>
                    </a:lnTo>
                    <a:lnTo>
                      <a:pt x="175107" y="116840"/>
                    </a:lnTo>
                    <a:lnTo>
                      <a:pt x="176047" y="116840"/>
                    </a:lnTo>
                    <a:lnTo>
                      <a:pt x="179654" y="118110"/>
                    </a:lnTo>
                    <a:lnTo>
                      <a:pt x="185102" y="120650"/>
                    </a:lnTo>
                    <a:lnTo>
                      <a:pt x="186334" y="120650"/>
                    </a:lnTo>
                    <a:lnTo>
                      <a:pt x="189484" y="121920"/>
                    </a:lnTo>
                    <a:lnTo>
                      <a:pt x="195199" y="124091"/>
                    </a:lnTo>
                    <a:lnTo>
                      <a:pt x="192455" y="121920"/>
                    </a:lnTo>
                    <a:lnTo>
                      <a:pt x="192735" y="121920"/>
                    </a:lnTo>
                    <a:lnTo>
                      <a:pt x="196316" y="123190"/>
                    </a:lnTo>
                    <a:lnTo>
                      <a:pt x="195008" y="123190"/>
                    </a:lnTo>
                    <a:lnTo>
                      <a:pt x="196659" y="124460"/>
                    </a:lnTo>
                    <a:lnTo>
                      <a:pt x="198297" y="124460"/>
                    </a:lnTo>
                    <a:lnTo>
                      <a:pt x="199872" y="125730"/>
                    </a:lnTo>
                    <a:lnTo>
                      <a:pt x="200050" y="125730"/>
                    </a:lnTo>
                    <a:lnTo>
                      <a:pt x="203034" y="128270"/>
                    </a:lnTo>
                    <a:lnTo>
                      <a:pt x="206146" y="131470"/>
                    </a:lnTo>
                    <a:lnTo>
                      <a:pt x="204457" y="130810"/>
                    </a:lnTo>
                    <a:lnTo>
                      <a:pt x="207645" y="133350"/>
                    </a:lnTo>
                    <a:lnTo>
                      <a:pt x="209232" y="133350"/>
                    </a:lnTo>
                    <a:lnTo>
                      <a:pt x="208534" y="132080"/>
                    </a:lnTo>
                    <a:lnTo>
                      <a:pt x="205473" y="129540"/>
                    </a:lnTo>
                    <a:lnTo>
                      <a:pt x="203796" y="128270"/>
                    </a:lnTo>
                    <a:lnTo>
                      <a:pt x="202044" y="127000"/>
                    </a:lnTo>
                    <a:lnTo>
                      <a:pt x="202653" y="127000"/>
                    </a:lnTo>
                    <a:lnTo>
                      <a:pt x="204749" y="128270"/>
                    </a:lnTo>
                    <a:lnTo>
                      <a:pt x="205905" y="128270"/>
                    </a:lnTo>
                    <a:lnTo>
                      <a:pt x="207581" y="130810"/>
                    </a:lnTo>
                    <a:lnTo>
                      <a:pt x="209778" y="132080"/>
                    </a:lnTo>
                    <a:lnTo>
                      <a:pt x="210146" y="133350"/>
                    </a:lnTo>
                    <a:lnTo>
                      <a:pt x="210464" y="133350"/>
                    </a:lnTo>
                    <a:lnTo>
                      <a:pt x="210985" y="132080"/>
                    </a:lnTo>
                    <a:lnTo>
                      <a:pt x="212877" y="137160"/>
                    </a:lnTo>
                    <a:lnTo>
                      <a:pt x="213525" y="138430"/>
                    </a:lnTo>
                    <a:lnTo>
                      <a:pt x="214122" y="139700"/>
                    </a:lnTo>
                    <a:lnTo>
                      <a:pt x="214668" y="140970"/>
                    </a:lnTo>
                    <a:lnTo>
                      <a:pt x="214757" y="139700"/>
                    </a:lnTo>
                    <a:lnTo>
                      <a:pt x="217360" y="146050"/>
                    </a:lnTo>
                    <a:lnTo>
                      <a:pt x="217919" y="148590"/>
                    </a:lnTo>
                    <a:lnTo>
                      <a:pt x="218960" y="153670"/>
                    </a:lnTo>
                    <a:lnTo>
                      <a:pt x="217474" y="151612"/>
                    </a:lnTo>
                    <a:lnTo>
                      <a:pt x="217373" y="151130"/>
                    </a:lnTo>
                    <a:lnTo>
                      <a:pt x="216789" y="148590"/>
                    </a:lnTo>
                    <a:lnTo>
                      <a:pt x="216230" y="147320"/>
                    </a:lnTo>
                    <a:lnTo>
                      <a:pt x="215684" y="146050"/>
                    </a:lnTo>
                    <a:lnTo>
                      <a:pt x="214884" y="143510"/>
                    </a:lnTo>
                    <a:lnTo>
                      <a:pt x="215823" y="147320"/>
                    </a:lnTo>
                    <a:lnTo>
                      <a:pt x="214503" y="146050"/>
                    </a:lnTo>
                    <a:lnTo>
                      <a:pt x="212953" y="143510"/>
                    </a:lnTo>
                    <a:lnTo>
                      <a:pt x="214033" y="146050"/>
                    </a:lnTo>
                    <a:lnTo>
                      <a:pt x="215061" y="149860"/>
                    </a:lnTo>
                    <a:lnTo>
                      <a:pt x="215861" y="152400"/>
                    </a:lnTo>
                    <a:lnTo>
                      <a:pt x="216458" y="155854"/>
                    </a:lnTo>
                    <a:lnTo>
                      <a:pt x="216966" y="160020"/>
                    </a:lnTo>
                    <a:lnTo>
                      <a:pt x="217474" y="163766"/>
                    </a:lnTo>
                    <a:lnTo>
                      <a:pt x="217703" y="168910"/>
                    </a:lnTo>
                    <a:lnTo>
                      <a:pt x="217766" y="176530"/>
                    </a:lnTo>
                    <a:lnTo>
                      <a:pt x="217652" y="181610"/>
                    </a:lnTo>
                    <a:lnTo>
                      <a:pt x="216674" y="189230"/>
                    </a:lnTo>
                    <a:lnTo>
                      <a:pt x="217843" y="187960"/>
                    </a:lnTo>
                    <a:lnTo>
                      <a:pt x="217385" y="193040"/>
                    </a:lnTo>
                    <a:lnTo>
                      <a:pt x="216611" y="193040"/>
                    </a:lnTo>
                    <a:lnTo>
                      <a:pt x="215912" y="196850"/>
                    </a:lnTo>
                    <a:lnTo>
                      <a:pt x="215823" y="201930"/>
                    </a:lnTo>
                    <a:lnTo>
                      <a:pt x="215620" y="201930"/>
                    </a:lnTo>
                    <a:lnTo>
                      <a:pt x="215417" y="204711"/>
                    </a:lnTo>
                    <a:lnTo>
                      <a:pt x="216382" y="200660"/>
                    </a:lnTo>
                    <a:lnTo>
                      <a:pt x="217652" y="195580"/>
                    </a:lnTo>
                    <a:lnTo>
                      <a:pt x="217424" y="198120"/>
                    </a:lnTo>
                    <a:lnTo>
                      <a:pt x="217182" y="200660"/>
                    </a:lnTo>
                    <a:lnTo>
                      <a:pt x="217170" y="202425"/>
                    </a:lnTo>
                    <a:lnTo>
                      <a:pt x="218135" y="198120"/>
                    </a:lnTo>
                    <a:lnTo>
                      <a:pt x="217462" y="198120"/>
                    </a:lnTo>
                    <a:lnTo>
                      <a:pt x="217919" y="195580"/>
                    </a:lnTo>
                    <a:lnTo>
                      <a:pt x="218846" y="190500"/>
                    </a:lnTo>
                    <a:lnTo>
                      <a:pt x="218960" y="187960"/>
                    </a:lnTo>
                    <a:lnTo>
                      <a:pt x="219011" y="186690"/>
                    </a:lnTo>
                    <a:lnTo>
                      <a:pt x="218732" y="184073"/>
                    </a:lnTo>
                    <a:lnTo>
                      <a:pt x="218313" y="180340"/>
                    </a:lnTo>
                    <a:lnTo>
                      <a:pt x="218541" y="177800"/>
                    </a:lnTo>
                    <a:lnTo>
                      <a:pt x="218452" y="172720"/>
                    </a:lnTo>
                    <a:lnTo>
                      <a:pt x="218186" y="167640"/>
                    </a:lnTo>
                    <a:lnTo>
                      <a:pt x="219011" y="166370"/>
                    </a:lnTo>
                    <a:lnTo>
                      <a:pt x="218605" y="162775"/>
                    </a:lnTo>
                    <a:lnTo>
                      <a:pt x="218554" y="162471"/>
                    </a:lnTo>
                    <a:lnTo>
                      <a:pt x="217512" y="158750"/>
                    </a:lnTo>
                    <a:lnTo>
                      <a:pt x="216738" y="154940"/>
                    </a:lnTo>
                    <a:lnTo>
                      <a:pt x="215442" y="149860"/>
                    </a:lnTo>
                    <a:lnTo>
                      <a:pt x="215620" y="148590"/>
                    </a:lnTo>
                    <a:lnTo>
                      <a:pt x="217106" y="153670"/>
                    </a:lnTo>
                    <a:lnTo>
                      <a:pt x="217462" y="156210"/>
                    </a:lnTo>
                    <a:lnTo>
                      <a:pt x="217855" y="157480"/>
                    </a:lnTo>
                    <a:lnTo>
                      <a:pt x="218960" y="162471"/>
                    </a:lnTo>
                    <a:lnTo>
                      <a:pt x="219075" y="162775"/>
                    </a:lnTo>
                    <a:lnTo>
                      <a:pt x="219583" y="163766"/>
                    </a:lnTo>
                    <a:lnTo>
                      <a:pt x="218960" y="160020"/>
                    </a:lnTo>
                    <a:lnTo>
                      <a:pt x="218452" y="156616"/>
                    </a:lnTo>
                    <a:lnTo>
                      <a:pt x="218351" y="156057"/>
                    </a:lnTo>
                    <a:lnTo>
                      <a:pt x="218389" y="156210"/>
                    </a:lnTo>
                    <a:lnTo>
                      <a:pt x="218452" y="156616"/>
                    </a:lnTo>
                    <a:lnTo>
                      <a:pt x="219265" y="160020"/>
                    </a:lnTo>
                    <a:lnTo>
                      <a:pt x="219252" y="158750"/>
                    </a:lnTo>
                    <a:lnTo>
                      <a:pt x="220522" y="163830"/>
                    </a:lnTo>
                    <a:lnTo>
                      <a:pt x="220865" y="175260"/>
                    </a:lnTo>
                    <a:lnTo>
                      <a:pt x="220751" y="173990"/>
                    </a:lnTo>
                    <a:lnTo>
                      <a:pt x="220484" y="172720"/>
                    </a:lnTo>
                    <a:lnTo>
                      <a:pt x="220383" y="171450"/>
                    </a:lnTo>
                    <a:lnTo>
                      <a:pt x="220281" y="181610"/>
                    </a:lnTo>
                    <a:lnTo>
                      <a:pt x="219900" y="189230"/>
                    </a:lnTo>
                    <a:lnTo>
                      <a:pt x="218986" y="198120"/>
                    </a:lnTo>
                    <a:lnTo>
                      <a:pt x="217639" y="203771"/>
                    </a:lnTo>
                    <a:lnTo>
                      <a:pt x="223824" y="203771"/>
                    </a:lnTo>
                    <a:lnTo>
                      <a:pt x="224142" y="199390"/>
                    </a:lnTo>
                    <a:lnTo>
                      <a:pt x="224256" y="196850"/>
                    </a:lnTo>
                    <a:lnTo>
                      <a:pt x="224434" y="187960"/>
                    </a:lnTo>
                    <a:lnTo>
                      <a:pt x="224523" y="189230"/>
                    </a:lnTo>
                    <a:lnTo>
                      <a:pt x="224650" y="187960"/>
                    </a:lnTo>
                    <a:lnTo>
                      <a:pt x="224904" y="185420"/>
                    </a:lnTo>
                    <a:lnTo>
                      <a:pt x="224967" y="175260"/>
                    </a:lnTo>
                    <a:lnTo>
                      <a:pt x="224980" y="173990"/>
                    </a:lnTo>
                    <a:lnTo>
                      <a:pt x="225132" y="173990"/>
                    </a:lnTo>
                    <a:lnTo>
                      <a:pt x="225171" y="174396"/>
                    </a:lnTo>
                    <a:lnTo>
                      <a:pt x="225526" y="197866"/>
                    </a:lnTo>
                    <a:lnTo>
                      <a:pt x="223774" y="204470"/>
                    </a:lnTo>
                    <a:lnTo>
                      <a:pt x="222389" y="204470"/>
                    </a:lnTo>
                    <a:lnTo>
                      <a:pt x="222389" y="209651"/>
                    </a:lnTo>
                    <a:lnTo>
                      <a:pt x="212534" y="246824"/>
                    </a:lnTo>
                    <a:lnTo>
                      <a:pt x="209219" y="253466"/>
                    </a:lnTo>
                    <a:lnTo>
                      <a:pt x="208305" y="256019"/>
                    </a:lnTo>
                    <a:lnTo>
                      <a:pt x="211823" y="248500"/>
                    </a:lnTo>
                    <a:lnTo>
                      <a:pt x="211137" y="250355"/>
                    </a:lnTo>
                    <a:lnTo>
                      <a:pt x="202984" y="267157"/>
                    </a:lnTo>
                    <a:lnTo>
                      <a:pt x="202984" y="314731"/>
                    </a:lnTo>
                    <a:lnTo>
                      <a:pt x="202526" y="315048"/>
                    </a:lnTo>
                    <a:lnTo>
                      <a:pt x="200545" y="316230"/>
                    </a:lnTo>
                    <a:lnTo>
                      <a:pt x="198513" y="317500"/>
                    </a:lnTo>
                    <a:lnTo>
                      <a:pt x="197383" y="318173"/>
                    </a:lnTo>
                    <a:lnTo>
                      <a:pt x="200545" y="316230"/>
                    </a:lnTo>
                    <a:lnTo>
                      <a:pt x="202984" y="314731"/>
                    </a:lnTo>
                    <a:lnTo>
                      <a:pt x="202984" y="267157"/>
                    </a:lnTo>
                    <a:lnTo>
                      <a:pt x="189077" y="295808"/>
                    </a:lnTo>
                    <a:lnTo>
                      <a:pt x="160604" y="333756"/>
                    </a:lnTo>
                    <a:lnTo>
                      <a:pt x="160896" y="333654"/>
                    </a:lnTo>
                    <a:lnTo>
                      <a:pt x="159308" y="335280"/>
                    </a:lnTo>
                    <a:lnTo>
                      <a:pt x="160909" y="335280"/>
                    </a:lnTo>
                    <a:lnTo>
                      <a:pt x="162648" y="336550"/>
                    </a:lnTo>
                    <a:lnTo>
                      <a:pt x="156502" y="337820"/>
                    </a:lnTo>
                    <a:lnTo>
                      <a:pt x="158038" y="334010"/>
                    </a:lnTo>
                    <a:lnTo>
                      <a:pt x="160413" y="332740"/>
                    </a:lnTo>
                    <a:lnTo>
                      <a:pt x="161734" y="330200"/>
                    </a:lnTo>
                    <a:lnTo>
                      <a:pt x="186651" y="295744"/>
                    </a:lnTo>
                    <a:lnTo>
                      <a:pt x="190690" y="288290"/>
                    </a:lnTo>
                    <a:lnTo>
                      <a:pt x="192112" y="286029"/>
                    </a:lnTo>
                    <a:lnTo>
                      <a:pt x="192265" y="285750"/>
                    </a:lnTo>
                    <a:lnTo>
                      <a:pt x="195554" y="278130"/>
                    </a:lnTo>
                    <a:lnTo>
                      <a:pt x="198843" y="273050"/>
                    </a:lnTo>
                    <a:lnTo>
                      <a:pt x="196367" y="278130"/>
                    </a:lnTo>
                    <a:lnTo>
                      <a:pt x="197777" y="275590"/>
                    </a:lnTo>
                    <a:lnTo>
                      <a:pt x="198755" y="274040"/>
                    </a:lnTo>
                    <a:lnTo>
                      <a:pt x="199186" y="273050"/>
                    </a:lnTo>
                    <a:lnTo>
                      <a:pt x="200825" y="269240"/>
                    </a:lnTo>
                    <a:lnTo>
                      <a:pt x="204101" y="262763"/>
                    </a:lnTo>
                    <a:lnTo>
                      <a:pt x="207162" y="255270"/>
                    </a:lnTo>
                    <a:lnTo>
                      <a:pt x="208153" y="252730"/>
                    </a:lnTo>
                    <a:lnTo>
                      <a:pt x="215087" y="234950"/>
                    </a:lnTo>
                    <a:lnTo>
                      <a:pt x="215976" y="232410"/>
                    </a:lnTo>
                    <a:lnTo>
                      <a:pt x="216471" y="230974"/>
                    </a:lnTo>
                    <a:lnTo>
                      <a:pt x="217614" y="227330"/>
                    </a:lnTo>
                    <a:lnTo>
                      <a:pt x="218554" y="223520"/>
                    </a:lnTo>
                    <a:lnTo>
                      <a:pt x="217258" y="227330"/>
                    </a:lnTo>
                    <a:lnTo>
                      <a:pt x="217551" y="226060"/>
                    </a:lnTo>
                    <a:lnTo>
                      <a:pt x="219329" y="218440"/>
                    </a:lnTo>
                    <a:lnTo>
                      <a:pt x="219227" y="217170"/>
                    </a:lnTo>
                    <a:lnTo>
                      <a:pt x="219824" y="214630"/>
                    </a:lnTo>
                    <a:lnTo>
                      <a:pt x="220116" y="213360"/>
                    </a:lnTo>
                    <a:lnTo>
                      <a:pt x="220256" y="214630"/>
                    </a:lnTo>
                    <a:lnTo>
                      <a:pt x="219595" y="218440"/>
                    </a:lnTo>
                    <a:lnTo>
                      <a:pt x="220941" y="213360"/>
                    </a:lnTo>
                    <a:lnTo>
                      <a:pt x="221627" y="210820"/>
                    </a:lnTo>
                    <a:lnTo>
                      <a:pt x="222389" y="209651"/>
                    </a:lnTo>
                    <a:lnTo>
                      <a:pt x="222389" y="204470"/>
                    </a:lnTo>
                    <a:lnTo>
                      <a:pt x="217474" y="204470"/>
                    </a:lnTo>
                    <a:lnTo>
                      <a:pt x="217043" y="204470"/>
                    </a:lnTo>
                    <a:lnTo>
                      <a:pt x="215379" y="212090"/>
                    </a:lnTo>
                    <a:lnTo>
                      <a:pt x="214655" y="214630"/>
                    </a:lnTo>
                    <a:lnTo>
                      <a:pt x="214909" y="212090"/>
                    </a:lnTo>
                    <a:lnTo>
                      <a:pt x="214045" y="215900"/>
                    </a:lnTo>
                    <a:lnTo>
                      <a:pt x="213398" y="220980"/>
                    </a:lnTo>
                    <a:lnTo>
                      <a:pt x="212166" y="226060"/>
                    </a:lnTo>
                    <a:lnTo>
                      <a:pt x="211848" y="226060"/>
                    </a:lnTo>
                    <a:lnTo>
                      <a:pt x="212636" y="223520"/>
                    </a:lnTo>
                    <a:lnTo>
                      <a:pt x="212864" y="220980"/>
                    </a:lnTo>
                    <a:lnTo>
                      <a:pt x="209969" y="232410"/>
                    </a:lnTo>
                    <a:lnTo>
                      <a:pt x="209956" y="231140"/>
                    </a:lnTo>
                    <a:lnTo>
                      <a:pt x="208978" y="236220"/>
                    </a:lnTo>
                    <a:lnTo>
                      <a:pt x="207162" y="240030"/>
                    </a:lnTo>
                    <a:lnTo>
                      <a:pt x="205714" y="245110"/>
                    </a:lnTo>
                    <a:lnTo>
                      <a:pt x="204076" y="250190"/>
                    </a:lnTo>
                    <a:lnTo>
                      <a:pt x="202399" y="254000"/>
                    </a:lnTo>
                    <a:lnTo>
                      <a:pt x="201485" y="257810"/>
                    </a:lnTo>
                    <a:lnTo>
                      <a:pt x="203847" y="252730"/>
                    </a:lnTo>
                    <a:lnTo>
                      <a:pt x="202984" y="255270"/>
                    </a:lnTo>
                    <a:lnTo>
                      <a:pt x="201079" y="261620"/>
                    </a:lnTo>
                    <a:lnTo>
                      <a:pt x="200342" y="262890"/>
                    </a:lnTo>
                    <a:lnTo>
                      <a:pt x="198018" y="267970"/>
                    </a:lnTo>
                    <a:lnTo>
                      <a:pt x="195795" y="269240"/>
                    </a:lnTo>
                    <a:lnTo>
                      <a:pt x="197840" y="264160"/>
                    </a:lnTo>
                    <a:lnTo>
                      <a:pt x="199885" y="259080"/>
                    </a:lnTo>
                    <a:lnTo>
                      <a:pt x="200710" y="257810"/>
                    </a:lnTo>
                    <a:lnTo>
                      <a:pt x="201523" y="256540"/>
                    </a:lnTo>
                    <a:lnTo>
                      <a:pt x="203923" y="248920"/>
                    </a:lnTo>
                    <a:lnTo>
                      <a:pt x="205752" y="242570"/>
                    </a:lnTo>
                    <a:lnTo>
                      <a:pt x="205422" y="243471"/>
                    </a:lnTo>
                    <a:lnTo>
                      <a:pt x="206756" y="238760"/>
                    </a:lnTo>
                    <a:lnTo>
                      <a:pt x="207479" y="236220"/>
                    </a:lnTo>
                    <a:lnTo>
                      <a:pt x="209143" y="231140"/>
                    </a:lnTo>
                    <a:lnTo>
                      <a:pt x="209550" y="229870"/>
                    </a:lnTo>
                    <a:lnTo>
                      <a:pt x="209829" y="228600"/>
                    </a:lnTo>
                    <a:lnTo>
                      <a:pt x="209054" y="232410"/>
                    </a:lnTo>
                    <a:lnTo>
                      <a:pt x="210070" y="228600"/>
                    </a:lnTo>
                    <a:lnTo>
                      <a:pt x="212102" y="220980"/>
                    </a:lnTo>
                    <a:lnTo>
                      <a:pt x="212902" y="217170"/>
                    </a:lnTo>
                    <a:lnTo>
                      <a:pt x="213487" y="214630"/>
                    </a:lnTo>
                    <a:lnTo>
                      <a:pt x="213283" y="213360"/>
                    </a:lnTo>
                    <a:lnTo>
                      <a:pt x="212394" y="218440"/>
                    </a:lnTo>
                    <a:lnTo>
                      <a:pt x="211378" y="223520"/>
                    </a:lnTo>
                    <a:lnTo>
                      <a:pt x="210083" y="227330"/>
                    </a:lnTo>
                    <a:lnTo>
                      <a:pt x="209003" y="231140"/>
                    </a:lnTo>
                    <a:lnTo>
                      <a:pt x="210781" y="223520"/>
                    </a:lnTo>
                    <a:lnTo>
                      <a:pt x="209156" y="227330"/>
                    </a:lnTo>
                    <a:lnTo>
                      <a:pt x="208419" y="231140"/>
                    </a:lnTo>
                    <a:lnTo>
                      <a:pt x="207378" y="234950"/>
                    </a:lnTo>
                    <a:lnTo>
                      <a:pt x="205752" y="238760"/>
                    </a:lnTo>
                    <a:lnTo>
                      <a:pt x="205752" y="237490"/>
                    </a:lnTo>
                    <a:lnTo>
                      <a:pt x="203987" y="241693"/>
                    </a:lnTo>
                    <a:lnTo>
                      <a:pt x="203987" y="243840"/>
                    </a:lnTo>
                    <a:lnTo>
                      <a:pt x="201079" y="252730"/>
                    </a:lnTo>
                    <a:lnTo>
                      <a:pt x="202145" y="250190"/>
                    </a:lnTo>
                    <a:lnTo>
                      <a:pt x="203593" y="248437"/>
                    </a:lnTo>
                    <a:lnTo>
                      <a:pt x="202946" y="250190"/>
                    </a:lnTo>
                    <a:lnTo>
                      <a:pt x="202311" y="252730"/>
                    </a:lnTo>
                    <a:lnTo>
                      <a:pt x="200253" y="257810"/>
                    </a:lnTo>
                    <a:lnTo>
                      <a:pt x="201485" y="254000"/>
                    </a:lnTo>
                    <a:lnTo>
                      <a:pt x="196621" y="264160"/>
                    </a:lnTo>
                    <a:lnTo>
                      <a:pt x="196278" y="264160"/>
                    </a:lnTo>
                    <a:lnTo>
                      <a:pt x="196303" y="262763"/>
                    </a:lnTo>
                    <a:lnTo>
                      <a:pt x="196735" y="260350"/>
                    </a:lnTo>
                    <a:lnTo>
                      <a:pt x="199809" y="254000"/>
                    </a:lnTo>
                    <a:lnTo>
                      <a:pt x="203987" y="243840"/>
                    </a:lnTo>
                    <a:lnTo>
                      <a:pt x="203987" y="241693"/>
                    </a:lnTo>
                    <a:lnTo>
                      <a:pt x="202984" y="244068"/>
                    </a:lnTo>
                    <a:lnTo>
                      <a:pt x="199961" y="251460"/>
                    </a:lnTo>
                    <a:lnTo>
                      <a:pt x="196672" y="260350"/>
                    </a:lnTo>
                    <a:lnTo>
                      <a:pt x="193484" y="267970"/>
                    </a:lnTo>
                    <a:lnTo>
                      <a:pt x="193916" y="270510"/>
                    </a:lnTo>
                    <a:lnTo>
                      <a:pt x="192176" y="275628"/>
                    </a:lnTo>
                    <a:lnTo>
                      <a:pt x="191541" y="279400"/>
                    </a:lnTo>
                    <a:lnTo>
                      <a:pt x="189890" y="283210"/>
                    </a:lnTo>
                    <a:lnTo>
                      <a:pt x="187833" y="287020"/>
                    </a:lnTo>
                    <a:lnTo>
                      <a:pt x="185966" y="289560"/>
                    </a:lnTo>
                    <a:lnTo>
                      <a:pt x="184988" y="290830"/>
                    </a:lnTo>
                    <a:lnTo>
                      <a:pt x="184073" y="293370"/>
                    </a:lnTo>
                    <a:lnTo>
                      <a:pt x="182981" y="294640"/>
                    </a:lnTo>
                    <a:lnTo>
                      <a:pt x="179171" y="300990"/>
                    </a:lnTo>
                    <a:lnTo>
                      <a:pt x="177444" y="303530"/>
                    </a:lnTo>
                    <a:lnTo>
                      <a:pt x="175831" y="306070"/>
                    </a:lnTo>
                    <a:lnTo>
                      <a:pt x="166865" y="317601"/>
                    </a:lnTo>
                    <a:lnTo>
                      <a:pt x="164579" y="320090"/>
                    </a:lnTo>
                    <a:lnTo>
                      <a:pt x="162699" y="322580"/>
                    </a:lnTo>
                    <a:lnTo>
                      <a:pt x="159905" y="325120"/>
                    </a:lnTo>
                    <a:lnTo>
                      <a:pt x="153695" y="332740"/>
                    </a:lnTo>
                    <a:lnTo>
                      <a:pt x="153581" y="333133"/>
                    </a:lnTo>
                    <a:lnTo>
                      <a:pt x="153454" y="334010"/>
                    </a:lnTo>
                    <a:lnTo>
                      <a:pt x="151688" y="335813"/>
                    </a:lnTo>
                    <a:lnTo>
                      <a:pt x="151688" y="344627"/>
                    </a:lnTo>
                    <a:lnTo>
                      <a:pt x="148678" y="345440"/>
                    </a:lnTo>
                    <a:lnTo>
                      <a:pt x="145554" y="346405"/>
                    </a:lnTo>
                    <a:lnTo>
                      <a:pt x="147154" y="345668"/>
                    </a:lnTo>
                    <a:lnTo>
                      <a:pt x="148031" y="345440"/>
                    </a:lnTo>
                    <a:lnTo>
                      <a:pt x="147472" y="345528"/>
                    </a:lnTo>
                    <a:lnTo>
                      <a:pt x="147650" y="345440"/>
                    </a:lnTo>
                    <a:lnTo>
                      <a:pt x="151688" y="344627"/>
                    </a:lnTo>
                    <a:lnTo>
                      <a:pt x="151688" y="335813"/>
                    </a:lnTo>
                    <a:lnTo>
                      <a:pt x="147294" y="340283"/>
                    </a:lnTo>
                    <a:lnTo>
                      <a:pt x="147320" y="340664"/>
                    </a:lnTo>
                    <a:lnTo>
                      <a:pt x="147701" y="341630"/>
                    </a:lnTo>
                    <a:lnTo>
                      <a:pt x="148628" y="342900"/>
                    </a:lnTo>
                    <a:lnTo>
                      <a:pt x="147434" y="344170"/>
                    </a:lnTo>
                    <a:lnTo>
                      <a:pt x="148983" y="344170"/>
                    </a:lnTo>
                    <a:lnTo>
                      <a:pt x="145046" y="345884"/>
                    </a:lnTo>
                    <a:lnTo>
                      <a:pt x="139382" y="346710"/>
                    </a:lnTo>
                    <a:lnTo>
                      <a:pt x="142532" y="342900"/>
                    </a:lnTo>
                    <a:lnTo>
                      <a:pt x="143611" y="341630"/>
                    </a:lnTo>
                    <a:lnTo>
                      <a:pt x="147548" y="337820"/>
                    </a:lnTo>
                    <a:lnTo>
                      <a:pt x="152374" y="334048"/>
                    </a:lnTo>
                    <a:lnTo>
                      <a:pt x="153822" y="331470"/>
                    </a:lnTo>
                    <a:lnTo>
                      <a:pt x="155829" y="328930"/>
                    </a:lnTo>
                    <a:lnTo>
                      <a:pt x="159232" y="325120"/>
                    </a:lnTo>
                    <a:lnTo>
                      <a:pt x="160502" y="323850"/>
                    </a:lnTo>
                    <a:lnTo>
                      <a:pt x="161467" y="322580"/>
                    </a:lnTo>
                    <a:lnTo>
                      <a:pt x="163550" y="320040"/>
                    </a:lnTo>
                    <a:lnTo>
                      <a:pt x="166687" y="316230"/>
                    </a:lnTo>
                    <a:lnTo>
                      <a:pt x="171030" y="309880"/>
                    </a:lnTo>
                    <a:lnTo>
                      <a:pt x="175323" y="304800"/>
                    </a:lnTo>
                    <a:lnTo>
                      <a:pt x="175590" y="304368"/>
                    </a:lnTo>
                    <a:lnTo>
                      <a:pt x="175107" y="304800"/>
                    </a:lnTo>
                    <a:lnTo>
                      <a:pt x="175806" y="303999"/>
                    </a:lnTo>
                    <a:lnTo>
                      <a:pt x="179146" y="298450"/>
                    </a:lnTo>
                    <a:lnTo>
                      <a:pt x="177876" y="300990"/>
                    </a:lnTo>
                    <a:lnTo>
                      <a:pt x="176987" y="302666"/>
                    </a:lnTo>
                    <a:lnTo>
                      <a:pt x="177342" y="302260"/>
                    </a:lnTo>
                    <a:lnTo>
                      <a:pt x="179578" y="298450"/>
                    </a:lnTo>
                    <a:lnTo>
                      <a:pt x="180340" y="297167"/>
                    </a:lnTo>
                    <a:lnTo>
                      <a:pt x="182448" y="293370"/>
                    </a:lnTo>
                    <a:lnTo>
                      <a:pt x="183616" y="292100"/>
                    </a:lnTo>
                    <a:lnTo>
                      <a:pt x="184238" y="289560"/>
                    </a:lnTo>
                    <a:lnTo>
                      <a:pt x="185051" y="288290"/>
                    </a:lnTo>
                    <a:lnTo>
                      <a:pt x="186207" y="287020"/>
                    </a:lnTo>
                    <a:lnTo>
                      <a:pt x="190106" y="280670"/>
                    </a:lnTo>
                    <a:lnTo>
                      <a:pt x="191084" y="275590"/>
                    </a:lnTo>
                    <a:lnTo>
                      <a:pt x="188823" y="279400"/>
                    </a:lnTo>
                    <a:lnTo>
                      <a:pt x="188480" y="280670"/>
                    </a:lnTo>
                    <a:lnTo>
                      <a:pt x="188188" y="280670"/>
                    </a:lnTo>
                    <a:lnTo>
                      <a:pt x="187820" y="281940"/>
                    </a:lnTo>
                    <a:lnTo>
                      <a:pt x="185191" y="284962"/>
                    </a:lnTo>
                    <a:lnTo>
                      <a:pt x="186309" y="283210"/>
                    </a:lnTo>
                    <a:lnTo>
                      <a:pt x="187540" y="279400"/>
                    </a:lnTo>
                    <a:lnTo>
                      <a:pt x="186372" y="281940"/>
                    </a:lnTo>
                    <a:lnTo>
                      <a:pt x="185051" y="284480"/>
                    </a:lnTo>
                    <a:lnTo>
                      <a:pt x="183807" y="287020"/>
                    </a:lnTo>
                    <a:lnTo>
                      <a:pt x="183553" y="285750"/>
                    </a:lnTo>
                    <a:lnTo>
                      <a:pt x="182181" y="288290"/>
                    </a:lnTo>
                    <a:lnTo>
                      <a:pt x="181178" y="291071"/>
                    </a:lnTo>
                    <a:lnTo>
                      <a:pt x="183045" y="288290"/>
                    </a:lnTo>
                    <a:lnTo>
                      <a:pt x="183870" y="287020"/>
                    </a:lnTo>
                    <a:lnTo>
                      <a:pt x="184429" y="286131"/>
                    </a:lnTo>
                    <a:lnTo>
                      <a:pt x="184492" y="285750"/>
                    </a:lnTo>
                    <a:lnTo>
                      <a:pt x="184505" y="286029"/>
                    </a:lnTo>
                    <a:lnTo>
                      <a:pt x="184518" y="287020"/>
                    </a:lnTo>
                    <a:lnTo>
                      <a:pt x="182537" y="292100"/>
                    </a:lnTo>
                    <a:lnTo>
                      <a:pt x="179603" y="295910"/>
                    </a:lnTo>
                    <a:lnTo>
                      <a:pt x="176009" y="302260"/>
                    </a:lnTo>
                    <a:lnTo>
                      <a:pt x="174459" y="303530"/>
                    </a:lnTo>
                    <a:lnTo>
                      <a:pt x="173253" y="306070"/>
                    </a:lnTo>
                    <a:lnTo>
                      <a:pt x="167944" y="312420"/>
                    </a:lnTo>
                    <a:lnTo>
                      <a:pt x="165646" y="315048"/>
                    </a:lnTo>
                    <a:lnTo>
                      <a:pt x="164617" y="316230"/>
                    </a:lnTo>
                    <a:lnTo>
                      <a:pt x="165709" y="314960"/>
                    </a:lnTo>
                    <a:lnTo>
                      <a:pt x="172008" y="306070"/>
                    </a:lnTo>
                    <a:lnTo>
                      <a:pt x="174980" y="302260"/>
                    </a:lnTo>
                    <a:lnTo>
                      <a:pt x="178574" y="295224"/>
                    </a:lnTo>
                    <a:lnTo>
                      <a:pt x="177888" y="295910"/>
                    </a:lnTo>
                    <a:lnTo>
                      <a:pt x="174142" y="302260"/>
                    </a:lnTo>
                    <a:lnTo>
                      <a:pt x="172377" y="304800"/>
                    </a:lnTo>
                    <a:lnTo>
                      <a:pt x="161505" y="318770"/>
                    </a:lnTo>
                    <a:lnTo>
                      <a:pt x="157187" y="325120"/>
                    </a:lnTo>
                    <a:lnTo>
                      <a:pt x="156083" y="326390"/>
                    </a:lnTo>
                    <a:lnTo>
                      <a:pt x="154241" y="327660"/>
                    </a:lnTo>
                    <a:lnTo>
                      <a:pt x="141782" y="342900"/>
                    </a:lnTo>
                    <a:lnTo>
                      <a:pt x="141986" y="341630"/>
                    </a:lnTo>
                    <a:lnTo>
                      <a:pt x="140754" y="344170"/>
                    </a:lnTo>
                    <a:lnTo>
                      <a:pt x="138887" y="345440"/>
                    </a:lnTo>
                    <a:lnTo>
                      <a:pt x="137261" y="347980"/>
                    </a:lnTo>
                    <a:lnTo>
                      <a:pt x="144068" y="347980"/>
                    </a:lnTo>
                    <a:lnTo>
                      <a:pt x="148666" y="346710"/>
                    </a:lnTo>
                    <a:lnTo>
                      <a:pt x="157873" y="344170"/>
                    </a:lnTo>
                    <a:lnTo>
                      <a:pt x="160502" y="344170"/>
                    </a:lnTo>
                    <a:lnTo>
                      <a:pt x="162953" y="342900"/>
                    </a:lnTo>
                    <a:lnTo>
                      <a:pt x="163525" y="342900"/>
                    </a:lnTo>
                    <a:lnTo>
                      <a:pt x="161099" y="344170"/>
                    </a:lnTo>
                    <a:lnTo>
                      <a:pt x="165836" y="342900"/>
                    </a:lnTo>
                    <a:lnTo>
                      <a:pt x="170573" y="341630"/>
                    </a:lnTo>
                    <a:lnTo>
                      <a:pt x="173901" y="341630"/>
                    </a:lnTo>
                    <a:lnTo>
                      <a:pt x="184912" y="337820"/>
                    </a:lnTo>
                    <a:lnTo>
                      <a:pt x="188709" y="335280"/>
                    </a:lnTo>
                    <a:lnTo>
                      <a:pt x="195757" y="332740"/>
                    </a:lnTo>
                    <a:lnTo>
                      <a:pt x="199326" y="330200"/>
                    </a:lnTo>
                    <a:lnTo>
                      <a:pt x="202730" y="328930"/>
                    </a:lnTo>
                    <a:lnTo>
                      <a:pt x="204304" y="327660"/>
                    </a:lnTo>
                    <a:lnTo>
                      <a:pt x="206387" y="326390"/>
                    </a:lnTo>
                    <a:lnTo>
                      <a:pt x="207518" y="325120"/>
                    </a:lnTo>
                    <a:lnTo>
                      <a:pt x="209753" y="323850"/>
                    </a:lnTo>
                    <a:lnTo>
                      <a:pt x="211988" y="322580"/>
                    </a:lnTo>
                    <a:lnTo>
                      <a:pt x="213766" y="321310"/>
                    </a:lnTo>
                    <a:lnTo>
                      <a:pt x="217220" y="318770"/>
                    </a:lnTo>
                    <a:lnTo>
                      <a:pt x="224180" y="313690"/>
                    </a:lnTo>
                    <a:lnTo>
                      <a:pt x="223291" y="313690"/>
                    </a:lnTo>
                    <a:lnTo>
                      <a:pt x="225310" y="312420"/>
                    </a:lnTo>
                    <a:lnTo>
                      <a:pt x="226288" y="311150"/>
                    </a:lnTo>
                    <a:lnTo>
                      <a:pt x="226860" y="310413"/>
                    </a:lnTo>
                    <a:lnTo>
                      <a:pt x="227444" y="309880"/>
                    </a:lnTo>
                    <a:lnTo>
                      <a:pt x="230251" y="307314"/>
                    </a:lnTo>
                    <a:lnTo>
                      <a:pt x="233692" y="303530"/>
                    </a:lnTo>
                    <a:lnTo>
                      <a:pt x="235204" y="300990"/>
                    </a:lnTo>
                    <a:lnTo>
                      <a:pt x="229908" y="306070"/>
                    </a:lnTo>
                    <a:lnTo>
                      <a:pt x="228422" y="307378"/>
                    </a:lnTo>
                    <a:lnTo>
                      <a:pt x="226199" y="309930"/>
                    </a:lnTo>
                    <a:lnTo>
                      <a:pt x="225348" y="311150"/>
                    </a:lnTo>
                    <a:lnTo>
                      <a:pt x="220649" y="314960"/>
                    </a:lnTo>
                    <a:lnTo>
                      <a:pt x="218147" y="316230"/>
                    </a:lnTo>
                    <a:lnTo>
                      <a:pt x="215519" y="317500"/>
                    </a:lnTo>
                    <a:lnTo>
                      <a:pt x="213537" y="319481"/>
                    </a:lnTo>
                    <a:lnTo>
                      <a:pt x="214680" y="318770"/>
                    </a:lnTo>
                    <a:lnTo>
                      <a:pt x="215036" y="318770"/>
                    </a:lnTo>
                    <a:lnTo>
                      <a:pt x="212420" y="321310"/>
                    </a:lnTo>
                    <a:lnTo>
                      <a:pt x="210388" y="322580"/>
                    </a:lnTo>
                    <a:lnTo>
                      <a:pt x="208597" y="322580"/>
                    </a:lnTo>
                    <a:lnTo>
                      <a:pt x="206082" y="324777"/>
                    </a:lnTo>
                    <a:lnTo>
                      <a:pt x="207860" y="323850"/>
                    </a:lnTo>
                    <a:lnTo>
                      <a:pt x="206743" y="325120"/>
                    </a:lnTo>
                    <a:lnTo>
                      <a:pt x="201002" y="327533"/>
                    </a:lnTo>
                    <a:lnTo>
                      <a:pt x="200748" y="327660"/>
                    </a:lnTo>
                    <a:lnTo>
                      <a:pt x="200977" y="327533"/>
                    </a:lnTo>
                    <a:lnTo>
                      <a:pt x="200660" y="327660"/>
                    </a:lnTo>
                    <a:lnTo>
                      <a:pt x="197624" y="328930"/>
                    </a:lnTo>
                    <a:lnTo>
                      <a:pt x="188798" y="334010"/>
                    </a:lnTo>
                    <a:lnTo>
                      <a:pt x="180619" y="336550"/>
                    </a:lnTo>
                    <a:lnTo>
                      <a:pt x="174853" y="338607"/>
                    </a:lnTo>
                    <a:lnTo>
                      <a:pt x="174053" y="339090"/>
                    </a:lnTo>
                    <a:lnTo>
                      <a:pt x="167881" y="341630"/>
                    </a:lnTo>
                    <a:lnTo>
                      <a:pt x="165633" y="342290"/>
                    </a:lnTo>
                    <a:lnTo>
                      <a:pt x="168021" y="340360"/>
                    </a:lnTo>
                    <a:lnTo>
                      <a:pt x="163817" y="341630"/>
                    </a:lnTo>
                    <a:lnTo>
                      <a:pt x="159943" y="342493"/>
                    </a:lnTo>
                    <a:lnTo>
                      <a:pt x="162280" y="341630"/>
                    </a:lnTo>
                    <a:lnTo>
                      <a:pt x="167157" y="340360"/>
                    </a:lnTo>
                    <a:lnTo>
                      <a:pt x="173342" y="337820"/>
                    </a:lnTo>
                    <a:lnTo>
                      <a:pt x="177228" y="336765"/>
                    </a:lnTo>
                    <a:lnTo>
                      <a:pt x="168910" y="337820"/>
                    </a:lnTo>
                    <a:lnTo>
                      <a:pt x="174256" y="336550"/>
                    </a:lnTo>
                    <a:lnTo>
                      <a:pt x="170751" y="336550"/>
                    </a:lnTo>
                    <a:lnTo>
                      <a:pt x="167246" y="337820"/>
                    </a:lnTo>
                    <a:lnTo>
                      <a:pt x="163525" y="339090"/>
                    </a:lnTo>
                    <a:lnTo>
                      <a:pt x="158051" y="341591"/>
                    </a:lnTo>
                    <a:lnTo>
                      <a:pt x="158051" y="342900"/>
                    </a:lnTo>
                    <a:lnTo>
                      <a:pt x="153365" y="344170"/>
                    </a:lnTo>
                    <a:lnTo>
                      <a:pt x="151841" y="344170"/>
                    </a:lnTo>
                    <a:lnTo>
                      <a:pt x="156451" y="342900"/>
                    </a:lnTo>
                    <a:lnTo>
                      <a:pt x="158051" y="342900"/>
                    </a:lnTo>
                    <a:lnTo>
                      <a:pt x="158051" y="341591"/>
                    </a:lnTo>
                    <a:lnTo>
                      <a:pt x="153543" y="342557"/>
                    </a:lnTo>
                    <a:lnTo>
                      <a:pt x="156083" y="341630"/>
                    </a:lnTo>
                    <a:lnTo>
                      <a:pt x="159169" y="340360"/>
                    </a:lnTo>
                    <a:lnTo>
                      <a:pt x="161582" y="339090"/>
                    </a:lnTo>
                    <a:lnTo>
                      <a:pt x="166611" y="337820"/>
                    </a:lnTo>
                    <a:lnTo>
                      <a:pt x="170218" y="336550"/>
                    </a:lnTo>
                    <a:lnTo>
                      <a:pt x="169151" y="336550"/>
                    </a:lnTo>
                    <a:lnTo>
                      <a:pt x="171297" y="335280"/>
                    </a:lnTo>
                    <a:lnTo>
                      <a:pt x="176364" y="334010"/>
                    </a:lnTo>
                    <a:lnTo>
                      <a:pt x="178409" y="334010"/>
                    </a:lnTo>
                    <a:lnTo>
                      <a:pt x="186575" y="331508"/>
                    </a:lnTo>
                    <a:lnTo>
                      <a:pt x="179501" y="336143"/>
                    </a:lnTo>
                    <a:lnTo>
                      <a:pt x="182651" y="335280"/>
                    </a:lnTo>
                    <a:lnTo>
                      <a:pt x="189293" y="331470"/>
                    </a:lnTo>
                    <a:lnTo>
                      <a:pt x="190500" y="328930"/>
                    </a:lnTo>
                    <a:lnTo>
                      <a:pt x="187388" y="330974"/>
                    </a:lnTo>
                    <a:lnTo>
                      <a:pt x="190271" y="328930"/>
                    </a:lnTo>
                    <a:lnTo>
                      <a:pt x="194310" y="327660"/>
                    </a:lnTo>
                    <a:lnTo>
                      <a:pt x="204508" y="322580"/>
                    </a:lnTo>
                    <a:lnTo>
                      <a:pt x="209892" y="318770"/>
                    </a:lnTo>
                    <a:lnTo>
                      <a:pt x="210007" y="317500"/>
                    </a:lnTo>
                    <a:lnTo>
                      <a:pt x="209003" y="317500"/>
                    </a:lnTo>
                    <a:lnTo>
                      <a:pt x="212039" y="316230"/>
                    </a:lnTo>
                    <a:lnTo>
                      <a:pt x="214807" y="313690"/>
                    </a:lnTo>
                    <a:lnTo>
                      <a:pt x="217525" y="312420"/>
                    </a:lnTo>
                    <a:lnTo>
                      <a:pt x="215671" y="313690"/>
                    </a:lnTo>
                    <a:lnTo>
                      <a:pt x="214452" y="315048"/>
                    </a:lnTo>
                    <a:lnTo>
                      <a:pt x="227406" y="306070"/>
                    </a:lnTo>
                    <a:lnTo>
                      <a:pt x="230619" y="302793"/>
                    </a:lnTo>
                    <a:lnTo>
                      <a:pt x="226136" y="306070"/>
                    </a:lnTo>
                    <a:lnTo>
                      <a:pt x="227317" y="304800"/>
                    </a:lnTo>
                    <a:lnTo>
                      <a:pt x="238023" y="294640"/>
                    </a:lnTo>
                    <a:lnTo>
                      <a:pt x="242519" y="290830"/>
                    </a:lnTo>
                    <a:lnTo>
                      <a:pt x="246976" y="285750"/>
                    </a:lnTo>
                    <a:lnTo>
                      <a:pt x="247891" y="285750"/>
                    </a:lnTo>
                    <a:lnTo>
                      <a:pt x="250317" y="284480"/>
                    </a:lnTo>
                    <a:lnTo>
                      <a:pt x="248627" y="287020"/>
                    </a:lnTo>
                    <a:lnTo>
                      <a:pt x="248170" y="287020"/>
                    </a:lnTo>
                    <a:lnTo>
                      <a:pt x="247789" y="288290"/>
                    </a:lnTo>
                    <a:lnTo>
                      <a:pt x="241896" y="295744"/>
                    </a:lnTo>
                    <a:lnTo>
                      <a:pt x="247116" y="290830"/>
                    </a:lnTo>
                    <a:lnTo>
                      <a:pt x="249669" y="288290"/>
                    </a:lnTo>
                    <a:lnTo>
                      <a:pt x="252158" y="285750"/>
                    </a:lnTo>
                    <a:lnTo>
                      <a:pt x="253326" y="284480"/>
                    </a:lnTo>
                    <a:lnTo>
                      <a:pt x="254495" y="283210"/>
                    </a:lnTo>
                    <a:lnTo>
                      <a:pt x="260743" y="276860"/>
                    </a:lnTo>
                    <a:lnTo>
                      <a:pt x="261200" y="276542"/>
                    </a:lnTo>
                    <a:lnTo>
                      <a:pt x="262686" y="274320"/>
                    </a:lnTo>
                    <a:lnTo>
                      <a:pt x="263537" y="273050"/>
                    </a:lnTo>
                    <a:lnTo>
                      <a:pt x="267589" y="267970"/>
                    </a:lnTo>
                    <a:lnTo>
                      <a:pt x="273062" y="260350"/>
                    </a:lnTo>
                    <a:lnTo>
                      <a:pt x="273723" y="260350"/>
                    </a:lnTo>
                    <a:lnTo>
                      <a:pt x="275640" y="257810"/>
                    </a:lnTo>
                    <a:lnTo>
                      <a:pt x="276517" y="256540"/>
                    </a:lnTo>
                    <a:lnTo>
                      <a:pt x="277380" y="255270"/>
                    </a:lnTo>
                    <a:lnTo>
                      <a:pt x="278968" y="252730"/>
                    </a:lnTo>
                    <a:lnTo>
                      <a:pt x="280543" y="250190"/>
                    </a:lnTo>
                    <a:lnTo>
                      <a:pt x="280670" y="250190"/>
                    </a:lnTo>
                    <a:lnTo>
                      <a:pt x="275882" y="257810"/>
                    </a:lnTo>
                    <a:lnTo>
                      <a:pt x="278930" y="255270"/>
                    </a:lnTo>
                    <a:lnTo>
                      <a:pt x="281355" y="250190"/>
                    </a:lnTo>
                    <a:lnTo>
                      <a:pt x="282663" y="247650"/>
                    </a:lnTo>
                    <a:lnTo>
                      <a:pt x="287794" y="238760"/>
                    </a:lnTo>
                    <a:lnTo>
                      <a:pt x="286435" y="242570"/>
                    </a:lnTo>
                    <a:lnTo>
                      <a:pt x="288798" y="238760"/>
                    </a:lnTo>
                    <a:lnTo>
                      <a:pt x="290360" y="236220"/>
                    </a:lnTo>
                    <a:lnTo>
                      <a:pt x="294233" y="228600"/>
                    </a:lnTo>
                    <a:lnTo>
                      <a:pt x="296532" y="223520"/>
                    </a:lnTo>
                    <a:lnTo>
                      <a:pt x="298208" y="218440"/>
                    </a:lnTo>
                    <a:lnTo>
                      <a:pt x="301904" y="208280"/>
                    </a:lnTo>
                    <a:lnTo>
                      <a:pt x="302691" y="207010"/>
                    </a:lnTo>
                    <a:lnTo>
                      <a:pt x="303517" y="205740"/>
                    </a:lnTo>
                    <a:lnTo>
                      <a:pt x="304241" y="203200"/>
                    </a:lnTo>
                    <a:lnTo>
                      <a:pt x="305409" y="201930"/>
                    </a:lnTo>
                    <a:lnTo>
                      <a:pt x="307771" y="193040"/>
                    </a:lnTo>
                    <a:lnTo>
                      <a:pt x="308114" y="191770"/>
                    </a:lnTo>
                    <a:lnTo>
                      <a:pt x="307670" y="195580"/>
                    </a:lnTo>
                    <a:lnTo>
                      <a:pt x="308444" y="191770"/>
                    </a:lnTo>
                    <a:lnTo>
                      <a:pt x="308711" y="190500"/>
                    </a:lnTo>
                    <a:lnTo>
                      <a:pt x="310070" y="186690"/>
                    </a:lnTo>
                    <a:lnTo>
                      <a:pt x="310261" y="185420"/>
                    </a:lnTo>
                    <a:lnTo>
                      <a:pt x="310832" y="181610"/>
                    </a:lnTo>
                    <a:lnTo>
                      <a:pt x="310349" y="182880"/>
                    </a:lnTo>
                    <a:lnTo>
                      <a:pt x="309943" y="184150"/>
                    </a:lnTo>
                    <a:lnTo>
                      <a:pt x="309359" y="185420"/>
                    </a:lnTo>
                    <a:lnTo>
                      <a:pt x="310286" y="180340"/>
                    </a:lnTo>
                    <a:lnTo>
                      <a:pt x="311340" y="175260"/>
                    </a:lnTo>
                    <a:lnTo>
                      <a:pt x="311797" y="170180"/>
                    </a:lnTo>
                    <a:lnTo>
                      <a:pt x="312585" y="160020"/>
                    </a:lnTo>
                    <a:lnTo>
                      <a:pt x="310591" y="173990"/>
                    </a:lnTo>
                    <a:lnTo>
                      <a:pt x="310502" y="176530"/>
                    </a:lnTo>
                    <a:lnTo>
                      <a:pt x="308978" y="184150"/>
                    </a:lnTo>
                    <a:lnTo>
                      <a:pt x="307517" y="191770"/>
                    </a:lnTo>
                    <a:lnTo>
                      <a:pt x="306603" y="193040"/>
                    </a:lnTo>
                    <a:lnTo>
                      <a:pt x="309219" y="182880"/>
                    </a:lnTo>
                    <a:lnTo>
                      <a:pt x="308038" y="184073"/>
                    </a:lnTo>
                    <a:lnTo>
                      <a:pt x="306476" y="190500"/>
                    </a:lnTo>
                    <a:lnTo>
                      <a:pt x="305104" y="193040"/>
                    </a:lnTo>
                    <a:lnTo>
                      <a:pt x="303733" y="198120"/>
                    </a:lnTo>
                    <a:lnTo>
                      <a:pt x="302234" y="201930"/>
                    </a:lnTo>
                    <a:lnTo>
                      <a:pt x="300990" y="205968"/>
                    </a:lnTo>
                    <a:lnTo>
                      <a:pt x="299720" y="209550"/>
                    </a:lnTo>
                    <a:lnTo>
                      <a:pt x="298615" y="212090"/>
                    </a:lnTo>
                    <a:lnTo>
                      <a:pt x="297840" y="215900"/>
                    </a:lnTo>
                    <a:lnTo>
                      <a:pt x="299605" y="212090"/>
                    </a:lnTo>
                    <a:lnTo>
                      <a:pt x="299745" y="209550"/>
                    </a:lnTo>
                    <a:lnTo>
                      <a:pt x="301459" y="205740"/>
                    </a:lnTo>
                    <a:lnTo>
                      <a:pt x="300240" y="210820"/>
                    </a:lnTo>
                    <a:lnTo>
                      <a:pt x="297942" y="217170"/>
                    </a:lnTo>
                    <a:lnTo>
                      <a:pt x="294792" y="224790"/>
                    </a:lnTo>
                    <a:lnTo>
                      <a:pt x="290982" y="233680"/>
                    </a:lnTo>
                    <a:lnTo>
                      <a:pt x="290639" y="233680"/>
                    </a:lnTo>
                    <a:lnTo>
                      <a:pt x="288861" y="236220"/>
                    </a:lnTo>
                    <a:lnTo>
                      <a:pt x="289407" y="234950"/>
                    </a:lnTo>
                    <a:lnTo>
                      <a:pt x="290410" y="232410"/>
                    </a:lnTo>
                    <a:lnTo>
                      <a:pt x="290195" y="232410"/>
                    </a:lnTo>
                    <a:lnTo>
                      <a:pt x="292989" y="226060"/>
                    </a:lnTo>
                    <a:lnTo>
                      <a:pt x="287629" y="236220"/>
                    </a:lnTo>
                    <a:lnTo>
                      <a:pt x="288912" y="232410"/>
                    </a:lnTo>
                    <a:lnTo>
                      <a:pt x="291680" y="224790"/>
                    </a:lnTo>
                    <a:lnTo>
                      <a:pt x="291312" y="224790"/>
                    </a:lnTo>
                    <a:lnTo>
                      <a:pt x="295579" y="214630"/>
                    </a:lnTo>
                    <a:lnTo>
                      <a:pt x="296926" y="210820"/>
                    </a:lnTo>
                    <a:lnTo>
                      <a:pt x="298246" y="208280"/>
                    </a:lnTo>
                    <a:lnTo>
                      <a:pt x="299199" y="205968"/>
                    </a:lnTo>
                    <a:lnTo>
                      <a:pt x="299275" y="205740"/>
                    </a:lnTo>
                    <a:lnTo>
                      <a:pt x="300304" y="203200"/>
                    </a:lnTo>
                    <a:lnTo>
                      <a:pt x="301066" y="200660"/>
                    </a:lnTo>
                    <a:lnTo>
                      <a:pt x="301828" y="198120"/>
                    </a:lnTo>
                    <a:lnTo>
                      <a:pt x="302577" y="195580"/>
                    </a:lnTo>
                    <a:lnTo>
                      <a:pt x="303606" y="191770"/>
                    </a:lnTo>
                    <a:lnTo>
                      <a:pt x="304342" y="189230"/>
                    </a:lnTo>
                    <a:lnTo>
                      <a:pt x="304812" y="187960"/>
                    </a:lnTo>
                    <a:lnTo>
                      <a:pt x="305676" y="185420"/>
                    </a:lnTo>
                    <a:lnTo>
                      <a:pt x="307340" y="175260"/>
                    </a:lnTo>
                    <a:lnTo>
                      <a:pt x="304927" y="185420"/>
                    </a:lnTo>
                    <a:lnTo>
                      <a:pt x="305892" y="179070"/>
                    </a:lnTo>
                    <a:lnTo>
                      <a:pt x="307047" y="173990"/>
                    </a:lnTo>
                    <a:lnTo>
                      <a:pt x="307174" y="172720"/>
                    </a:lnTo>
                    <a:lnTo>
                      <a:pt x="307543" y="168910"/>
                    </a:lnTo>
                    <a:lnTo>
                      <a:pt x="308368" y="168910"/>
                    </a:lnTo>
                    <a:lnTo>
                      <a:pt x="309283" y="166370"/>
                    </a:lnTo>
                    <a:lnTo>
                      <a:pt x="309816" y="166370"/>
                    </a:lnTo>
                    <a:lnTo>
                      <a:pt x="309524" y="171996"/>
                    </a:lnTo>
                    <a:lnTo>
                      <a:pt x="310527" y="166370"/>
                    </a:lnTo>
                    <a:lnTo>
                      <a:pt x="310705" y="162483"/>
                    </a:lnTo>
                    <a:lnTo>
                      <a:pt x="310743" y="165100"/>
                    </a:lnTo>
                    <a:lnTo>
                      <a:pt x="311137" y="163766"/>
                    </a:lnTo>
                    <a:lnTo>
                      <a:pt x="311581" y="161290"/>
                    </a:lnTo>
                    <a:lnTo>
                      <a:pt x="311912" y="160020"/>
                    </a:lnTo>
                    <a:lnTo>
                      <a:pt x="312356" y="154940"/>
                    </a:lnTo>
                    <a:lnTo>
                      <a:pt x="312623" y="151130"/>
                    </a:lnTo>
                    <a:lnTo>
                      <a:pt x="311950" y="148590"/>
                    </a:lnTo>
                    <a:lnTo>
                      <a:pt x="312026" y="147320"/>
                    </a:lnTo>
                    <a:lnTo>
                      <a:pt x="312102" y="146050"/>
                    </a:lnTo>
                    <a:lnTo>
                      <a:pt x="312420" y="140970"/>
                    </a:lnTo>
                    <a:lnTo>
                      <a:pt x="312953" y="135890"/>
                    </a:lnTo>
                    <a:close/>
                  </a:path>
                  <a:path w="314959" h="483234">
                    <a:moveTo>
                      <a:pt x="313093" y="123253"/>
                    </a:moveTo>
                    <a:lnTo>
                      <a:pt x="311924" y="116573"/>
                    </a:lnTo>
                    <a:lnTo>
                      <a:pt x="311988" y="118110"/>
                    </a:lnTo>
                    <a:lnTo>
                      <a:pt x="312331" y="120357"/>
                    </a:lnTo>
                    <a:lnTo>
                      <a:pt x="313093" y="123253"/>
                    </a:lnTo>
                    <a:close/>
                  </a:path>
                  <a:path w="314959" h="483234">
                    <a:moveTo>
                      <a:pt x="314642" y="140957"/>
                    </a:moveTo>
                    <a:lnTo>
                      <a:pt x="314198" y="135775"/>
                    </a:lnTo>
                    <a:lnTo>
                      <a:pt x="313715" y="130594"/>
                    </a:lnTo>
                    <a:lnTo>
                      <a:pt x="312788" y="125463"/>
                    </a:lnTo>
                    <a:lnTo>
                      <a:pt x="313423" y="127495"/>
                    </a:lnTo>
                    <a:lnTo>
                      <a:pt x="313093" y="125463"/>
                    </a:lnTo>
                    <a:lnTo>
                      <a:pt x="312407" y="121069"/>
                    </a:lnTo>
                    <a:lnTo>
                      <a:pt x="311226" y="117233"/>
                    </a:lnTo>
                    <a:lnTo>
                      <a:pt x="310311" y="115138"/>
                    </a:lnTo>
                    <a:lnTo>
                      <a:pt x="309130" y="112115"/>
                    </a:lnTo>
                    <a:lnTo>
                      <a:pt x="307047" y="105270"/>
                    </a:lnTo>
                    <a:lnTo>
                      <a:pt x="308356" y="113538"/>
                    </a:lnTo>
                    <a:lnTo>
                      <a:pt x="309803" y="116941"/>
                    </a:lnTo>
                    <a:lnTo>
                      <a:pt x="310769" y="121297"/>
                    </a:lnTo>
                    <a:lnTo>
                      <a:pt x="311480" y="125285"/>
                    </a:lnTo>
                    <a:lnTo>
                      <a:pt x="312648" y="129463"/>
                    </a:lnTo>
                    <a:lnTo>
                      <a:pt x="313105" y="133718"/>
                    </a:lnTo>
                    <a:lnTo>
                      <a:pt x="313931" y="137998"/>
                    </a:lnTo>
                    <a:lnTo>
                      <a:pt x="314236" y="138988"/>
                    </a:lnTo>
                    <a:lnTo>
                      <a:pt x="314452" y="139966"/>
                    </a:lnTo>
                    <a:lnTo>
                      <a:pt x="314642" y="140957"/>
                    </a:lnTo>
                    <a:close/>
                  </a:path>
                </a:pathLst>
              </a:custGeom>
              <a:solidFill>
                <a:srgbClr val="333333"/>
              </a:solidFill>
            </p:spPr>
            <p:txBody>
              <a:bodyPr wrap="square" lIns="0" tIns="0" rIns="0" bIns="0" rtlCol="0"/>
              <a:lstStyle/>
              <a:p>
                <a:endParaRPr/>
              </a:p>
            </p:txBody>
          </p:sp>
          <p:sp>
            <p:nvSpPr>
              <p:cNvPr id="234" name="object 234"/>
              <p:cNvSpPr/>
              <p:nvPr/>
            </p:nvSpPr>
            <p:spPr>
              <a:xfrm>
                <a:off x="17327551" y="10172909"/>
                <a:ext cx="316230" cy="474345"/>
              </a:xfrm>
              <a:custGeom>
                <a:avLst/>
                <a:gdLst/>
                <a:ahLst/>
                <a:cxnLst/>
                <a:rect l="l" t="t" r="r" b="b"/>
                <a:pathLst>
                  <a:path w="316230" h="474345">
                    <a:moveTo>
                      <a:pt x="1854" y="176898"/>
                    </a:moveTo>
                    <a:lnTo>
                      <a:pt x="1790" y="177634"/>
                    </a:lnTo>
                    <a:lnTo>
                      <a:pt x="1854" y="176898"/>
                    </a:lnTo>
                    <a:close/>
                  </a:path>
                  <a:path w="316230" h="474345">
                    <a:moveTo>
                      <a:pt x="3111" y="165849"/>
                    </a:moveTo>
                    <a:lnTo>
                      <a:pt x="2882" y="168338"/>
                    </a:lnTo>
                    <a:lnTo>
                      <a:pt x="3048" y="166636"/>
                    </a:lnTo>
                    <a:lnTo>
                      <a:pt x="3111" y="165849"/>
                    </a:lnTo>
                    <a:close/>
                  </a:path>
                  <a:path w="316230" h="474345">
                    <a:moveTo>
                      <a:pt x="4178" y="144729"/>
                    </a:moveTo>
                    <a:lnTo>
                      <a:pt x="3822" y="144729"/>
                    </a:lnTo>
                    <a:lnTo>
                      <a:pt x="3683" y="144729"/>
                    </a:lnTo>
                    <a:lnTo>
                      <a:pt x="3568" y="145986"/>
                    </a:lnTo>
                    <a:lnTo>
                      <a:pt x="1231" y="161328"/>
                    </a:lnTo>
                    <a:lnTo>
                      <a:pt x="88" y="176326"/>
                    </a:lnTo>
                    <a:lnTo>
                      <a:pt x="0" y="192265"/>
                    </a:lnTo>
                    <a:lnTo>
                      <a:pt x="1028" y="207594"/>
                    </a:lnTo>
                    <a:lnTo>
                      <a:pt x="1600" y="211442"/>
                    </a:lnTo>
                    <a:lnTo>
                      <a:pt x="1892" y="209511"/>
                    </a:lnTo>
                    <a:lnTo>
                      <a:pt x="2171" y="207340"/>
                    </a:lnTo>
                    <a:lnTo>
                      <a:pt x="2819" y="209511"/>
                    </a:lnTo>
                    <a:lnTo>
                      <a:pt x="2705" y="207340"/>
                    </a:lnTo>
                    <a:lnTo>
                      <a:pt x="2476" y="203073"/>
                    </a:lnTo>
                    <a:lnTo>
                      <a:pt x="1892" y="195110"/>
                    </a:lnTo>
                    <a:lnTo>
                      <a:pt x="1854" y="192265"/>
                    </a:lnTo>
                    <a:lnTo>
                      <a:pt x="1790" y="177634"/>
                    </a:lnTo>
                    <a:lnTo>
                      <a:pt x="1790" y="176822"/>
                    </a:lnTo>
                    <a:lnTo>
                      <a:pt x="1917" y="176326"/>
                    </a:lnTo>
                    <a:lnTo>
                      <a:pt x="2019" y="174612"/>
                    </a:lnTo>
                    <a:lnTo>
                      <a:pt x="1879" y="172237"/>
                    </a:lnTo>
                    <a:lnTo>
                      <a:pt x="1765" y="170815"/>
                    </a:lnTo>
                    <a:lnTo>
                      <a:pt x="1727" y="167474"/>
                    </a:lnTo>
                    <a:lnTo>
                      <a:pt x="1346" y="169849"/>
                    </a:lnTo>
                    <a:lnTo>
                      <a:pt x="1155" y="172516"/>
                    </a:lnTo>
                    <a:lnTo>
                      <a:pt x="965" y="174612"/>
                    </a:lnTo>
                    <a:lnTo>
                      <a:pt x="812" y="172516"/>
                    </a:lnTo>
                    <a:lnTo>
                      <a:pt x="749" y="169849"/>
                    </a:lnTo>
                    <a:lnTo>
                      <a:pt x="1181" y="162775"/>
                    </a:lnTo>
                    <a:lnTo>
                      <a:pt x="2362" y="155206"/>
                    </a:lnTo>
                    <a:lnTo>
                      <a:pt x="3378" y="147624"/>
                    </a:lnTo>
                    <a:lnTo>
                      <a:pt x="4178" y="144729"/>
                    </a:lnTo>
                    <a:close/>
                  </a:path>
                  <a:path w="316230" h="474345">
                    <a:moveTo>
                      <a:pt x="5054" y="230136"/>
                    </a:moveTo>
                    <a:lnTo>
                      <a:pt x="4267" y="224091"/>
                    </a:lnTo>
                    <a:lnTo>
                      <a:pt x="4368" y="227736"/>
                    </a:lnTo>
                    <a:lnTo>
                      <a:pt x="5054" y="230136"/>
                    </a:lnTo>
                    <a:close/>
                  </a:path>
                  <a:path w="316230" h="474345">
                    <a:moveTo>
                      <a:pt x="9169" y="251650"/>
                    </a:moveTo>
                    <a:lnTo>
                      <a:pt x="7861" y="244856"/>
                    </a:lnTo>
                    <a:lnTo>
                      <a:pt x="7797" y="245059"/>
                    </a:lnTo>
                    <a:lnTo>
                      <a:pt x="5943" y="236131"/>
                    </a:lnTo>
                    <a:lnTo>
                      <a:pt x="6108" y="235661"/>
                    </a:lnTo>
                    <a:lnTo>
                      <a:pt x="6223" y="235229"/>
                    </a:lnTo>
                    <a:lnTo>
                      <a:pt x="6235" y="234226"/>
                    </a:lnTo>
                    <a:lnTo>
                      <a:pt x="5054" y="230136"/>
                    </a:lnTo>
                    <a:lnTo>
                      <a:pt x="5359" y="232130"/>
                    </a:lnTo>
                    <a:lnTo>
                      <a:pt x="5486" y="234162"/>
                    </a:lnTo>
                    <a:lnTo>
                      <a:pt x="5930" y="236131"/>
                    </a:lnTo>
                    <a:lnTo>
                      <a:pt x="5600" y="237185"/>
                    </a:lnTo>
                    <a:lnTo>
                      <a:pt x="5245" y="238429"/>
                    </a:lnTo>
                    <a:lnTo>
                      <a:pt x="7315" y="246951"/>
                    </a:lnTo>
                    <a:lnTo>
                      <a:pt x="7797" y="245110"/>
                    </a:lnTo>
                    <a:lnTo>
                      <a:pt x="9169" y="251650"/>
                    </a:lnTo>
                    <a:close/>
                  </a:path>
                  <a:path w="316230" h="474345">
                    <a:moveTo>
                      <a:pt x="11226" y="260235"/>
                    </a:moveTo>
                    <a:lnTo>
                      <a:pt x="10363" y="257429"/>
                    </a:lnTo>
                    <a:lnTo>
                      <a:pt x="9740" y="254533"/>
                    </a:lnTo>
                    <a:lnTo>
                      <a:pt x="9169" y="251650"/>
                    </a:lnTo>
                    <a:lnTo>
                      <a:pt x="10198" y="256959"/>
                    </a:lnTo>
                    <a:lnTo>
                      <a:pt x="11226" y="260235"/>
                    </a:lnTo>
                    <a:close/>
                  </a:path>
                  <a:path w="316230" h="474345">
                    <a:moveTo>
                      <a:pt x="17818" y="282181"/>
                    </a:moveTo>
                    <a:lnTo>
                      <a:pt x="15671" y="275805"/>
                    </a:lnTo>
                    <a:lnTo>
                      <a:pt x="15214" y="275805"/>
                    </a:lnTo>
                    <a:lnTo>
                      <a:pt x="16840" y="280098"/>
                    </a:lnTo>
                    <a:lnTo>
                      <a:pt x="17818" y="282181"/>
                    </a:lnTo>
                    <a:close/>
                  </a:path>
                  <a:path w="316230" h="474345">
                    <a:moveTo>
                      <a:pt x="18453" y="99060"/>
                    </a:moveTo>
                    <a:lnTo>
                      <a:pt x="17373" y="101333"/>
                    </a:lnTo>
                    <a:lnTo>
                      <a:pt x="16306" y="103746"/>
                    </a:lnTo>
                    <a:lnTo>
                      <a:pt x="15151" y="106489"/>
                    </a:lnTo>
                    <a:lnTo>
                      <a:pt x="18453" y="99060"/>
                    </a:lnTo>
                    <a:close/>
                  </a:path>
                  <a:path w="316230" h="474345">
                    <a:moveTo>
                      <a:pt x="21386" y="123964"/>
                    </a:moveTo>
                    <a:lnTo>
                      <a:pt x="20662" y="126174"/>
                    </a:lnTo>
                    <a:lnTo>
                      <a:pt x="19672" y="127698"/>
                    </a:lnTo>
                    <a:lnTo>
                      <a:pt x="19672" y="127571"/>
                    </a:lnTo>
                    <a:lnTo>
                      <a:pt x="19405" y="128130"/>
                    </a:lnTo>
                    <a:lnTo>
                      <a:pt x="19646" y="127736"/>
                    </a:lnTo>
                    <a:lnTo>
                      <a:pt x="19583" y="128422"/>
                    </a:lnTo>
                    <a:lnTo>
                      <a:pt x="17932" y="134772"/>
                    </a:lnTo>
                    <a:lnTo>
                      <a:pt x="18681" y="133515"/>
                    </a:lnTo>
                    <a:lnTo>
                      <a:pt x="19456" y="130302"/>
                    </a:lnTo>
                    <a:lnTo>
                      <a:pt x="20497" y="127165"/>
                    </a:lnTo>
                    <a:lnTo>
                      <a:pt x="21386" y="123964"/>
                    </a:lnTo>
                    <a:close/>
                  </a:path>
                  <a:path w="316230" h="474345">
                    <a:moveTo>
                      <a:pt x="22301" y="121208"/>
                    </a:moveTo>
                    <a:lnTo>
                      <a:pt x="21767" y="122555"/>
                    </a:lnTo>
                    <a:lnTo>
                      <a:pt x="21399" y="123964"/>
                    </a:lnTo>
                    <a:lnTo>
                      <a:pt x="21729" y="122936"/>
                    </a:lnTo>
                    <a:lnTo>
                      <a:pt x="22301" y="121208"/>
                    </a:lnTo>
                    <a:close/>
                  </a:path>
                  <a:path w="316230" h="474345">
                    <a:moveTo>
                      <a:pt x="23342" y="91846"/>
                    </a:moveTo>
                    <a:lnTo>
                      <a:pt x="21475" y="94195"/>
                    </a:lnTo>
                    <a:lnTo>
                      <a:pt x="19900" y="97459"/>
                    </a:lnTo>
                    <a:lnTo>
                      <a:pt x="18554" y="100342"/>
                    </a:lnTo>
                    <a:lnTo>
                      <a:pt x="17348" y="103517"/>
                    </a:lnTo>
                    <a:lnTo>
                      <a:pt x="17437" y="102616"/>
                    </a:lnTo>
                    <a:lnTo>
                      <a:pt x="15748" y="106400"/>
                    </a:lnTo>
                    <a:lnTo>
                      <a:pt x="14109" y="110210"/>
                    </a:lnTo>
                    <a:lnTo>
                      <a:pt x="12750" y="114109"/>
                    </a:lnTo>
                    <a:lnTo>
                      <a:pt x="14109" y="111899"/>
                    </a:lnTo>
                    <a:lnTo>
                      <a:pt x="14808" y="110134"/>
                    </a:lnTo>
                    <a:lnTo>
                      <a:pt x="15087" y="110845"/>
                    </a:lnTo>
                    <a:lnTo>
                      <a:pt x="12103" y="118224"/>
                    </a:lnTo>
                    <a:lnTo>
                      <a:pt x="11061" y="120319"/>
                    </a:lnTo>
                    <a:lnTo>
                      <a:pt x="10299" y="121678"/>
                    </a:lnTo>
                    <a:lnTo>
                      <a:pt x="8191" y="126784"/>
                    </a:lnTo>
                    <a:lnTo>
                      <a:pt x="6515" y="132702"/>
                    </a:lnTo>
                    <a:lnTo>
                      <a:pt x="4940" y="138671"/>
                    </a:lnTo>
                    <a:lnTo>
                      <a:pt x="4089" y="143230"/>
                    </a:lnTo>
                    <a:lnTo>
                      <a:pt x="4597" y="143230"/>
                    </a:lnTo>
                    <a:lnTo>
                      <a:pt x="5321" y="140601"/>
                    </a:lnTo>
                    <a:lnTo>
                      <a:pt x="5981" y="138493"/>
                    </a:lnTo>
                    <a:lnTo>
                      <a:pt x="4826" y="145440"/>
                    </a:lnTo>
                    <a:lnTo>
                      <a:pt x="3848" y="154355"/>
                    </a:lnTo>
                    <a:lnTo>
                      <a:pt x="2374" y="164553"/>
                    </a:lnTo>
                    <a:lnTo>
                      <a:pt x="2717" y="163715"/>
                    </a:lnTo>
                    <a:lnTo>
                      <a:pt x="3530" y="160261"/>
                    </a:lnTo>
                    <a:lnTo>
                      <a:pt x="3225" y="164592"/>
                    </a:lnTo>
                    <a:lnTo>
                      <a:pt x="13957" y="116636"/>
                    </a:lnTo>
                    <a:lnTo>
                      <a:pt x="16929" y="108953"/>
                    </a:lnTo>
                    <a:lnTo>
                      <a:pt x="20142" y="100647"/>
                    </a:lnTo>
                    <a:lnTo>
                      <a:pt x="16002" y="108953"/>
                    </a:lnTo>
                    <a:lnTo>
                      <a:pt x="17068" y="106121"/>
                    </a:lnTo>
                    <a:lnTo>
                      <a:pt x="18097" y="103517"/>
                    </a:lnTo>
                    <a:lnTo>
                      <a:pt x="20510" y="97459"/>
                    </a:lnTo>
                    <a:lnTo>
                      <a:pt x="23342" y="91846"/>
                    </a:lnTo>
                    <a:close/>
                  </a:path>
                  <a:path w="316230" h="474345">
                    <a:moveTo>
                      <a:pt x="26504" y="85318"/>
                    </a:moveTo>
                    <a:lnTo>
                      <a:pt x="23609" y="89712"/>
                    </a:lnTo>
                    <a:lnTo>
                      <a:pt x="21170" y="94018"/>
                    </a:lnTo>
                    <a:lnTo>
                      <a:pt x="18465" y="99072"/>
                    </a:lnTo>
                    <a:lnTo>
                      <a:pt x="26504" y="85318"/>
                    </a:lnTo>
                    <a:close/>
                  </a:path>
                  <a:path w="316230" h="474345">
                    <a:moveTo>
                      <a:pt x="27228" y="301802"/>
                    </a:moveTo>
                    <a:lnTo>
                      <a:pt x="26657" y="300431"/>
                    </a:lnTo>
                    <a:lnTo>
                      <a:pt x="26517" y="300101"/>
                    </a:lnTo>
                    <a:lnTo>
                      <a:pt x="26517" y="300431"/>
                    </a:lnTo>
                    <a:lnTo>
                      <a:pt x="24409" y="297992"/>
                    </a:lnTo>
                    <a:lnTo>
                      <a:pt x="24663" y="297662"/>
                    </a:lnTo>
                    <a:lnTo>
                      <a:pt x="24587" y="297408"/>
                    </a:lnTo>
                    <a:lnTo>
                      <a:pt x="23355" y="293065"/>
                    </a:lnTo>
                    <a:lnTo>
                      <a:pt x="26517" y="300431"/>
                    </a:lnTo>
                    <a:lnTo>
                      <a:pt x="26517" y="300101"/>
                    </a:lnTo>
                    <a:lnTo>
                      <a:pt x="23558" y="293065"/>
                    </a:lnTo>
                    <a:lnTo>
                      <a:pt x="22567" y="290614"/>
                    </a:lnTo>
                    <a:lnTo>
                      <a:pt x="20739" y="290322"/>
                    </a:lnTo>
                    <a:lnTo>
                      <a:pt x="24066" y="298437"/>
                    </a:lnTo>
                    <a:lnTo>
                      <a:pt x="24333" y="298081"/>
                    </a:lnTo>
                    <a:lnTo>
                      <a:pt x="26911" y="302133"/>
                    </a:lnTo>
                    <a:lnTo>
                      <a:pt x="27228" y="301802"/>
                    </a:lnTo>
                    <a:close/>
                  </a:path>
                  <a:path w="316230" h="474345">
                    <a:moveTo>
                      <a:pt x="33832" y="318135"/>
                    </a:moveTo>
                    <a:lnTo>
                      <a:pt x="33083" y="316852"/>
                    </a:lnTo>
                    <a:lnTo>
                      <a:pt x="30378" y="311581"/>
                    </a:lnTo>
                    <a:lnTo>
                      <a:pt x="29692" y="309359"/>
                    </a:lnTo>
                    <a:lnTo>
                      <a:pt x="31115" y="311391"/>
                    </a:lnTo>
                    <a:lnTo>
                      <a:pt x="25844" y="301866"/>
                    </a:lnTo>
                    <a:lnTo>
                      <a:pt x="32727" y="317309"/>
                    </a:lnTo>
                    <a:lnTo>
                      <a:pt x="33832" y="318147"/>
                    </a:lnTo>
                    <a:close/>
                  </a:path>
                  <a:path w="316230" h="474345">
                    <a:moveTo>
                      <a:pt x="34137" y="318579"/>
                    </a:moveTo>
                    <a:lnTo>
                      <a:pt x="33997" y="318262"/>
                    </a:lnTo>
                    <a:lnTo>
                      <a:pt x="33845" y="318147"/>
                    </a:lnTo>
                    <a:lnTo>
                      <a:pt x="34048" y="318477"/>
                    </a:lnTo>
                    <a:close/>
                  </a:path>
                  <a:path w="316230" h="474345">
                    <a:moveTo>
                      <a:pt x="47485" y="60032"/>
                    </a:moveTo>
                    <a:lnTo>
                      <a:pt x="47269" y="60286"/>
                    </a:lnTo>
                    <a:lnTo>
                      <a:pt x="46024" y="61874"/>
                    </a:lnTo>
                    <a:lnTo>
                      <a:pt x="47485" y="60032"/>
                    </a:lnTo>
                    <a:close/>
                  </a:path>
                  <a:path w="316230" h="474345">
                    <a:moveTo>
                      <a:pt x="74307" y="60032"/>
                    </a:moveTo>
                    <a:lnTo>
                      <a:pt x="73621" y="60096"/>
                    </a:lnTo>
                    <a:lnTo>
                      <a:pt x="71475" y="62547"/>
                    </a:lnTo>
                    <a:lnTo>
                      <a:pt x="69532" y="64477"/>
                    </a:lnTo>
                    <a:lnTo>
                      <a:pt x="72034" y="62166"/>
                    </a:lnTo>
                    <a:lnTo>
                      <a:pt x="72847" y="61518"/>
                    </a:lnTo>
                    <a:lnTo>
                      <a:pt x="74307" y="60032"/>
                    </a:lnTo>
                    <a:close/>
                  </a:path>
                  <a:path w="316230" h="474345">
                    <a:moveTo>
                      <a:pt x="74955" y="53035"/>
                    </a:moveTo>
                    <a:lnTo>
                      <a:pt x="71666" y="56095"/>
                    </a:lnTo>
                    <a:lnTo>
                      <a:pt x="66357" y="60528"/>
                    </a:lnTo>
                    <a:lnTo>
                      <a:pt x="61353" y="65747"/>
                    </a:lnTo>
                    <a:lnTo>
                      <a:pt x="58813" y="68313"/>
                    </a:lnTo>
                    <a:lnTo>
                      <a:pt x="56515" y="71208"/>
                    </a:lnTo>
                    <a:lnTo>
                      <a:pt x="54229" y="73850"/>
                    </a:lnTo>
                    <a:lnTo>
                      <a:pt x="52108" y="76606"/>
                    </a:lnTo>
                    <a:lnTo>
                      <a:pt x="50241" y="79349"/>
                    </a:lnTo>
                    <a:lnTo>
                      <a:pt x="48704" y="81724"/>
                    </a:lnTo>
                    <a:lnTo>
                      <a:pt x="45910" y="87376"/>
                    </a:lnTo>
                    <a:lnTo>
                      <a:pt x="49098" y="84963"/>
                    </a:lnTo>
                    <a:lnTo>
                      <a:pt x="50139" y="85763"/>
                    </a:lnTo>
                    <a:lnTo>
                      <a:pt x="50698" y="85001"/>
                    </a:lnTo>
                    <a:lnTo>
                      <a:pt x="60667" y="72847"/>
                    </a:lnTo>
                    <a:lnTo>
                      <a:pt x="60579" y="71945"/>
                    </a:lnTo>
                    <a:lnTo>
                      <a:pt x="59143" y="73012"/>
                    </a:lnTo>
                    <a:lnTo>
                      <a:pt x="60515" y="71043"/>
                    </a:lnTo>
                    <a:lnTo>
                      <a:pt x="61137" y="70027"/>
                    </a:lnTo>
                    <a:lnTo>
                      <a:pt x="57492" y="73914"/>
                    </a:lnTo>
                    <a:lnTo>
                      <a:pt x="56375" y="74587"/>
                    </a:lnTo>
                    <a:lnTo>
                      <a:pt x="59817" y="68922"/>
                    </a:lnTo>
                    <a:lnTo>
                      <a:pt x="64770" y="64592"/>
                    </a:lnTo>
                    <a:lnTo>
                      <a:pt x="64757" y="65328"/>
                    </a:lnTo>
                    <a:lnTo>
                      <a:pt x="60515" y="69329"/>
                    </a:lnTo>
                    <a:lnTo>
                      <a:pt x="63715" y="66840"/>
                    </a:lnTo>
                    <a:lnTo>
                      <a:pt x="66344" y="63373"/>
                    </a:lnTo>
                    <a:lnTo>
                      <a:pt x="67792" y="62471"/>
                    </a:lnTo>
                    <a:lnTo>
                      <a:pt x="66192" y="63004"/>
                    </a:lnTo>
                    <a:lnTo>
                      <a:pt x="71132" y="57569"/>
                    </a:lnTo>
                    <a:lnTo>
                      <a:pt x="71526" y="56756"/>
                    </a:lnTo>
                    <a:lnTo>
                      <a:pt x="74955" y="53035"/>
                    </a:lnTo>
                    <a:close/>
                  </a:path>
                  <a:path w="316230" h="474345">
                    <a:moveTo>
                      <a:pt x="77812" y="50330"/>
                    </a:moveTo>
                    <a:lnTo>
                      <a:pt x="76606" y="51396"/>
                    </a:lnTo>
                    <a:lnTo>
                      <a:pt x="75755" y="52273"/>
                    </a:lnTo>
                    <a:lnTo>
                      <a:pt x="74968" y="53047"/>
                    </a:lnTo>
                    <a:lnTo>
                      <a:pt x="76225" y="51930"/>
                    </a:lnTo>
                    <a:lnTo>
                      <a:pt x="77203" y="50990"/>
                    </a:lnTo>
                    <a:lnTo>
                      <a:pt x="77812" y="50330"/>
                    </a:lnTo>
                    <a:close/>
                  </a:path>
                  <a:path w="316230" h="474345">
                    <a:moveTo>
                      <a:pt x="104152" y="426135"/>
                    </a:moveTo>
                    <a:lnTo>
                      <a:pt x="102971" y="424332"/>
                    </a:lnTo>
                    <a:lnTo>
                      <a:pt x="101790" y="422884"/>
                    </a:lnTo>
                    <a:lnTo>
                      <a:pt x="104152" y="426135"/>
                    </a:lnTo>
                    <a:close/>
                  </a:path>
                  <a:path w="316230" h="474345">
                    <a:moveTo>
                      <a:pt x="110451" y="31026"/>
                    </a:moveTo>
                    <a:lnTo>
                      <a:pt x="109804" y="31242"/>
                    </a:lnTo>
                    <a:lnTo>
                      <a:pt x="107899" y="32258"/>
                    </a:lnTo>
                    <a:lnTo>
                      <a:pt x="106006" y="33299"/>
                    </a:lnTo>
                    <a:lnTo>
                      <a:pt x="104152" y="34391"/>
                    </a:lnTo>
                    <a:lnTo>
                      <a:pt x="104800" y="34150"/>
                    </a:lnTo>
                    <a:lnTo>
                      <a:pt x="106667" y="33096"/>
                    </a:lnTo>
                    <a:lnTo>
                      <a:pt x="108534" y="32029"/>
                    </a:lnTo>
                    <a:lnTo>
                      <a:pt x="110451" y="31026"/>
                    </a:lnTo>
                    <a:close/>
                  </a:path>
                  <a:path w="316230" h="474345">
                    <a:moveTo>
                      <a:pt x="117640" y="13017"/>
                    </a:moveTo>
                    <a:lnTo>
                      <a:pt x="117335" y="13030"/>
                    </a:lnTo>
                    <a:lnTo>
                      <a:pt x="116928" y="13195"/>
                    </a:lnTo>
                    <a:lnTo>
                      <a:pt x="112712" y="15163"/>
                    </a:lnTo>
                    <a:lnTo>
                      <a:pt x="117640" y="13017"/>
                    </a:lnTo>
                    <a:close/>
                  </a:path>
                  <a:path w="316230" h="474345">
                    <a:moveTo>
                      <a:pt x="151472" y="461175"/>
                    </a:moveTo>
                    <a:lnTo>
                      <a:pt x="151155" y="460933"/>
                    </a:lnTo>
                    <a:lnTo>
                      <a:pt x="150914" y="460806"/>
                    </a:lnTo>
                    <a:lnTo>
                      <a:pt x="151142" y="460946"/>
                    </a:lnTo>
                    <a:lnTo>
                      <a:pt x="151472" y="461175"/>
                    </a:lnTo>
                    <a:close/>
                  </a:path>
                  <a:path w="316230" h="474345">
                    <a:moveTo>
                      <a:pt x="159270" y="18783"/>
                    </a:moveTo>
                    <a:lnTo>
                      <a:pt x="156933" y="18973"/>
                    </a:lnTo>
                    <a:lnTo>
                      <a:pt x="154609" y="19253"/>
                    </a:lnTo>
                    <a:lnTo>
                      <a:pt x="152298" y="19570"/>
                    </a:lnTo>
                    <a:lnTo>
                      <a:pt x="152958" y="19596"/>
                    </a:lnTo>
                    <a:lnTo>
                      <a:pt x="155041" y="19265"/>
                    </a:lnTo>
                    <a:lnTo>
                      <a:pt x="157149" y="18999"/>
                    </a:lnTo>
                    <a:lnTo>
                      <a:pt x="159270" y="18783"/>
                    </a:lnTo>
                    <a:close/>
                  </a:path>
                  <a:path w="316230" h="474345">
                    <a:moveTo>
                      <a:pt x="161899" y="14071"/>
                    </a:moveTo>
                    <a:lnTo>
                      <a:pt x="154368" y="14465"/>
                    </a:lnTo>
                    <a:lnTo>
                      <a:pt x="157607" y="14046"/>
                    </a:lnTo>
                    <a:lnTo>
                      <a:pt x="149745" y="15011"/>
                    </a:lnTo>
                    <a:lnTo>
                      <a:pt x="153212" y="14947"/>
                    </a:lnTo>
                    <a:lnTo>
                      <a:pt x="159689" y="14224"/>
                    </a:lnTo>
                    <a:lnTo>
                      <a:pt x="161899" y="14071"/>
                    </a:lnTo>
                    <a:close/>
                  </a:path>
                  <a:path w="316230" h="474345">
                    <a:moveTo>
                      <a:pt x="163436" y="350088"/>
                    </a:moveTo>
                    <a:lnTo>
                      <a:pt x="160883" y="350723"/>
                    </a:lnTo>
                    <a:lnTo>
                      <a:pt x="158318" y="351370"/>
                    </a:lnTo>
                    <a:lnTo>
                      <a:pt x="154393" y="352450"/>
                    </a:lnTo>
                    <a:lnTo>
                      <a:pt x="152311" y="352806"/>
                    </a:lnTo>
                    <a:lnTo>
                      <a:pt x="150977" y="353695"/>
                    </a:lnTo>
                    <a:lnTo>
                      <a:pt x="163436" y="350088"/>
                    </a:lnTo>
                    <a:close/>
                  </a:path>
                  <a:path w="316230" h="474345">
                    <a:moveTo>
                      <a:pt x="163652" y="323532"/>
                    </a:moveTo>
                    <a:lnTo>
                      <a:pt x="156273" y="332524"/>
                    </a:lnTo>
                    <a:lnTo>
                      <a:pt x="134366" y="356920"/>
                    </a:lnTo>
                    <a:lnTo>
                      <a:pt x="141236" y="355485"/>
                    </a:lnTo>
                    <a:lnTo>
                      <a:pt x="136639" y="356133"/>
                    </a:lnTo>
                    <a:lnTo>
                      <a:pt x="135394" y="356209"/>
                    </a:lnTo>
                    <a:lnTo>
                      <a:pt x="141897" y="349173"/>
                    </a:lnTo>
                    <a:lnTo>
                      <a:pt x="144348" y="346659"/>
                    </a:lnTo>
                    <a:lnTo>
                      <a:pt x="144729" y="346748"/>
                    </a:lnTo>
                    <a:lnTo>
                      <a:pt x="152590" y="338048"/>
                    </a:lnTo>
                    <a:lnTo>
                      <a:pt x="155308" y="334733"/>
                    </a:lnTo>
                    <a:lnTo>
                      <a:pt x="157353" y="332117"/>
                    </a:lnTo>
                    <a:lnTo>
                      <a:pt x="158953" y="329831"/>
                    </a:lnTo>
                    <a:lnTo>
                      <a:pt x="159842" y="328307"/>
                    </a:lnTo>
                    <a:lnTo>
                      <a:pt x="163652" y="323532"/>
                    </a:lnTo>
                    <a:close/>
                  </a:path>
                  <a:path w="316230" h="474345">
                    <a:moveTo>
                      <a:pt x="164465" y="2108"/>
                    </a:moveTo>
                    <a:lnTo>
                      <a:pt x="163715" y="2095"/>
                    </a:lnTo>
                    <a:lnTo>
                      <a:pt x="163791" y="2235"/>
                    </a:lnTo>
                    <a:lnTo>
                      <a:pt x="164465" y="2108"/>
                    </a:lnTo>
                    <a:close/>
                  </a:path>
                  <a:path w="316230" h="474345">
                    <a:moveTo>
                      <a:pt x="165823" y="473811"/>
                    </a:moveTo>
                    <a:lnTo>
                      <a:pt x="161899" y="470408"/>
                    </a:lnTo>
                    <a:lnTo>
                      <a:pt x="154000" y="462889"/>
                    </a:lnTo>
                    <a:lnTo>
                      <a:pt x="151472" y="461175"/>
                    </a:lnTo>
                    <a:lnTo>
                      <a:pt x="153644" y="462775"/>
                    </a:lnTo>
                    <a:lnTo>
                      <a:pt x="159410" y="468757"/>
                    </a:lnTo>
                    <a:lnTo>
                      <a:pt x="161912" y="470446"/>
                    </a:lnTo>
                    <a:lnTo>
                      <a:pt x="161531" y="470293"/>
                    </a:lnTo>
                    <a:lnTo>
                      <a:pt x="162966" y="471474"/>
                    </a:lnTo>
                    <a:lnTo>
                      <a:pt x="164338" y="472706"/>
                    </a:lnTo>
                    <a:lnTo>
                      <a:pt x="165823" y="473811"/>
                    </a:lnTo>
                    <a:close/>
                  </a:path>
                  <a:path w="316230" h="474345">
                    <a:moveTo>
                      <a:pt x="172580" y="328231"/>
                    </a:moveTo>
                    <a:lnTo>
                      <a:pt x="171259" y="329882"/>
                    </a:lnTo>
                    <a:lnTo>
                      <a:pt x="170040" y="331597"/>
                    </a:lnTo>
                    <a:lnTo>
                      <a:pt x="168732" y="333121"/>
                    </a:lnTo>
                    <a:lnTo>
                      <a:pt x="167652" y="334467"/>
                    </a:lnTo>
                    <a:lnTo>
                      <a:pt x="169062" y="333070"/>
                    </a:lnTo>
                    <a:lnTo>
                      <a:pt x="169367" y="332676"/>
                    </a:lnTo>
                    <a:lnTo>
                      <a:pt x="170421" y="331343"/>
                    </a:lnTo>
                    <a:lnTo>
                      <a:pt x="171437" y="329768"/>
                    </a:lnTo>
                    <a:lnTo>
                      <a:pt x="172580" y="328231"/>
                    </a:lnTo>
                    <a:close/>
                  </a:path>
                  <a:path w="316230" h="474345">
                    <a:moveTo>
                      <a:pt x="172910" y="3327"/>
                    </a:moveTo>
                    <a:lnTo>
                      <a:pt x="168503" y="2997"/>
                    </a:lnTo>
                    <a:lnTo>
                      <a:pt x="166039" y="2717"/>
                    </a:lnTo>
                    <a:lnTo>
                      <a:pt x="163944" y="2501"/>
                    </a:lnTo>
                    <a:lnTo>
                      <a:pt x="163791" y="2235"/>
                    </a:lnTo>
                    <a:lnTo>
                      <a:pt x="161963" y="2565"/>
                    </a:lnTo>
                    <a:lnTo>
                      <a:pt x="152222" y="3733"/>
                    </a:lnTo>
                    <a:lnTo>
                      <a:pt x="144983" y="4991"/>
                    </a:lnTo>
                    <a:lnTo>
                      <a:pt x="141859" y="5803"/>
                    </a:lnTo>
                    <a:lnTo>
                      <a:pt x="148412" y="4749"/>
                    </a:lnTo>
                    <a:lnTo>
                      <a:pt x="152654" y="4216"/>
                    </a:lnTo>
                    <a:lnTo>
                      <a:pt x="161378" y="3340"/>
                    </a:lnTo>
                    <a:lnTo>
                      <a:pt x="165874" y="2997"/>
                    </a:lnTo>
                    <a:lnTo>
                      <a:pt x="172910" y="3327"/>
                    </a:lnTo>
                    <a:close/>
                  </a:path>
                  <a:path w="316230" h="474345">
                    <a:moveTo>
                      <a:pt x="178142" y="3733"/>
                    </a:moveTo>
                    <a:lnTo>
                      <a:pt x="176199" y="3505"/>
                    </a:lnTo>
                    <a:lnTo>
                      <a:pt x="174523" y="3441"/>
                    </a:lnTo>
                    <a:lnTo>
                      <a:pt x="172910" y="3327"/>
                    </a:lnTo>
                    <a:lnTo>
                      <a:pt x="178142" y="3733"/>
                    </a:lnTo>
                    <a:close/>
                  </a:path>
                  <a:path w="316230" h="474345">
                    <a:moveTo>
                      <a:pt x="183781" y="314185"/>
                    </a:moveTo>
                    <a:lnTo>
                      <a:pt x="180352" y="317182"/>
                    </a:lnTo>
                    <a:lnTo>
                      <a:pt x="179730" y="319493"/>
                    </a:lnTo>
                    <a:lnTo>
                      <a:pt x="180911" y="318401"/>
                    </a:lnTo>
                    <a:lnTo>
                      <a:pt x="183781" y="314185"/>
                    </a:lnTo>
                    <a:close/>
                  </a:path>
                  <a:path w="316230" h="474345">
                    <a:moveTo>
                      <a:pt x="186042" y="311035"/>
                    </a:moveTo>
                    <a:lnTo>
                      <a:pt x="184416" y="313258"/>
                    </a:lnTo>
                    <a:lnTo>
                      <a:pt x="183781" y="314185"/>
                    </a:lnTo>
                    <a:lnTo>
                      <a:pt x="184010" y="313994"/>
                    </a:lnTo>
                    <a:lnTo>
                      <a:pt x="186042" y="311035"/>
                    </a:lnTo>
                    <a:close/>
                  </a:path>
                  <a:path w="316230" h="474345">
                    <a:moveTo>
                      <a:pt x="191236" y="3149"/>
                    </a:moveTo>
                    <a:lnTo>
                      <a:pt x="190119" y="2946"/>
                    </a:lnTo>
                    <a:lnTo>
                      <a:pt x="190157" y="2819"/>
                    </a:lnTo>
                    <a:lnTo>
                      <a:pt x="189992" y="2717"/>
                    </a:lnTo>
                    <a:lnTo>
                      <a:pt x="189217" y="2425"/>
                    </a:lnTo>
                    <a:lnTo>
                      <a:pt x="188455" y="2311"/>
                    </a:lnTo>
                    <a:lnTo>
                      <a:pt x="183756" y="1600"/>
                    </a:lnTo>
                    <a:lnTo>
                      <a:pt x="181305" y="1244"/>
                    </a:lnTo>
                    <a:lnTo>
                      <a:pt x="178574" y="774"/>
                    </a:lnTo>
                    <a:lnTo>
                      <a:pt x="175145" y="203"/>
                    </a:lnTo>
                    <a:lnTo>
                      <a:pt x="169989" y="0"/>
                    </a:lnTo>
                    <a:lnTo>
                      <a:pt x="172516" y="774"/>
                    </a:lnTo>
                    <a:lnTo>
                      <a:pt x="168109" y="584"/>
                    </a:lnTo>
                    <a:lnTo>
                      <a:pt x="162293" y="685"/>
                    </a:lnTo>
                    <a:lnTo>
                      <a:pt x="156464" y="711"/>
                    </a:lnTo>
                    <a:lnTo>
                      <a:pt x="149161" y="1320"/>
                    </a:lnTo>
                    <a:lnTo>
                      <a:pt x="145961" y="2019"/>
                    </a:lnTo>
                    <a:lnTo>
                      <a:pt x="140487" y="2997"/>
                    </a:lnTo>
                    <a:lnTo>
                      <a:pt x="135775" y="4025"/>
                    </a:lnTo>
                    <a:lnTo>
                      <a:pt x="135191" y="4038"/>
                    </a:lnTo>
                    <a:lnTo>
                      <a:pt x="135928" y="3568"/>
                    </a:lnTo>
                    <a:lnTo>
                      <a:pt x="140131" y="2514"/>
                    </a:lnTo>
                    <a:lnTo>
                      <a:pt x="136486" y="3251"/>
                    </a:lnTo>
                    <a:lnTo>
                      <a:pt x="124866" y="6477"/>
                    </a:lnTo>
                    <a:lnTo>
                      <a:pt x="126111" y="6654"/>
                    </a:lnTo>
                    <a:lnTo>
                      <a:pt x="119849" y="8775"/>
                    </a:lnTo>
                    <a:lnTo>
                      <a:pt x="113652" y="11112"/>
                    </a:lnTo>
                    <a:lnTo>
                      <a:pt x="107518" y="13665"/>
                    </a:lnTo>
                    <a:lnTo>
                      <a:pt x="101473" y="16433"/>
                    </a:lnTo>
                    <a:lnTo>
                      <a:pt x="99936" y="17043"/>
                    </a:lnTo>
                    <a:lnTo>
                      <a:pt x="99339" y="17233"/>
                    </a:lnTo>
                    <a:lnTo>
                      <a:pt x="98552" y="17716"/>
                    </a:lnTo>
                    <a:lnTo>
                      <a:pt x="98450" y="17843"/>
                    </a:lnTo>
                    <a:lnTo>
                      <a:pt x="98590" y="17856"/>
                    </a:lnTo>
                    <a:lnTo>
                      <a:pt x="73787" y="32829"/>
                    </a:lnTo>
                    <a:lnTo>
                      <a:pt x="51752" y="51752"/>
                    </a:lnTo>
                    <a:lnTo>
                      <a:pt x="33108" y="74015"/>
                    </a:lnTo>
                    <a:lnTo>
                      <a:pt x="26504" y="85318"/>
                    </a:lnTo>
                    <a:lnTo>
                      <a:pt x="26847" y="84785"/>
                    </a:lnTo>
                    <a:lnTo>
                      <a:pt x="26047" y="86931"/>
                    </a:lnTo>
                    <a:lnTo>
                      <a:pt x="27419" y="84785"/>
                    </a:lnTo>
                    <a:lnTo>
                      <a:pt x="30391" y="80162"/>
                    </a:lnTo>
                    <a:lnTo>
                      <a:pt x="31432" y="79336"/>
                    </a:lnTo>
                    <a:lnTo>
                      <a:pt x="29387" y="82740"/>
                    </a:lnTo>
                    <a:lnTo>
                      <a:pt x="26568" y="87769"/>
                    </a:lnTo>
                    <a:lnTo>
                      <a:pt x="24574" y="90601"/>
                    </a:lnTo>
                    <a:lnTo>
                      <a:pt x="24307" y="91909"/>
                    </a:lnTo>
                    <a:lnTo>
                      <a:pt x="27114" y="87871"/>
                    </a:lnTo>
                    <a:lnTo>
                      <a:pt x="27254" y="88620"/>
                    </a:lnTo>
                    <a:lnTo>
                      <a:pt x="35140" y="75272"/>
                    </a:lnTo>
                    <a:lnTo>
                      <a:pt x="37172" y="71653"/>
                    </a:lnTo>
                    <a:lnTo>
                      <a:pt x="39306" y="68084"/>
                    </a:lnTo>
                    <a:lnTo>
                      <a:pt x="43967" y="62725"/>
                    </a:lnTo>
                    <a:lnTo>
                      <a:pt x="43992" y="63474"/>
                    </a:lnTo>
                    <a:lnTo>
                      <a:pt x="41452" y="67043"/>
                    </a:lnTo>
                    <a:lnTo>
                      <a:pt x="45173" y="62725"/>
                    </a:lnTo>
                    <a:lnTo>
                      <a:pt x="47269" y="60286"/>
                    </a:lnTo>
                    <a:lnTo>
                      <a:pt x="50609" y="56032"/>
                    </a:lnTo>
                    <a:lnTo>
                      <a:pt x="53060" y="54356"/>
                    </a:lnTo>
                    <a:lnTo>
                      <a:pt x="54686" y="52882"/>
                    </a:lnTo>
                    <a:lnTo>
                      <a:pt x="56362" y="51460"/>
                    </a:lnTo>
                    <a:lnTo>
                      <a:pt x="57429" y="50393"/>
                    </a:lnTo>
                    <a:lnTo>
                      <a:pt x="60477" y="46824"/>
                    </a:lnTo>
                    <a:lnTo>
                      <a:pt x="60782" y="47536"/>
                    </a:lnTo>
                    <a:lnTo>
                      <a:pt x="61506" y="46824"/>
                    </a:lnTo>
                    <a:lnTo>
                      <a:pt x="65087" y="43307"/>
                    </a:lnTo>
                    <a:lnTo>
                      <a:pt x="70637" y="38620"/>
                    </a:lnTo>
                    <a:lnTo>
                      <a:pt x="76517" y="34124"/>
                    </a:lnTo>
                    <a:lnTo>
                      <a:pt x="81775" y="30480"/>
                    </a:lnTo>
                    <a:lnTo>
                      <a:pt x="81483" y="30835"/>
                    </a:lnTo>
                    <a:lnTo>
                      <a:pt x="81991" y="30480"/>
                    </a:lnTo>
                    <a:lnTo>
                      <a:pt x="89916" y="24866"/>
                    </a:lnTo>
                    <a:lnTo>
                      <a:pt x="92570" y="23634"/>
                    </a:lnTo>
                    <a:lnTo>
                      <a:pt x="95377" y="22072"/>
                    </a:lnTo>
                    <a:lnTo>
                      <a:pt x="98247" y="20637"/>
                    </a:lnTo>
                    <a:lnTo>
                      <a:pt x="101333" y="18872"/>
                    </a:lnTo>
                    <a:lnTo>
                      <a:pt x="111925" y="14198"/>
                    </a:lnTo>
                    <a:lnTo>
                      <a:pt x="108737" y="15798"/>
                    </a:lnTo>
                    <a:lnTo>
                      <a:pt x="105079" y="17856"/>
                    </a:lnTo>
                    <a:lnTo>
                      <a:pt x="102552" y="19304"/>
                    </a:lnTo>
                    <a:lnTo>
                      <a:pt x="109893" y="16243"/>
                    </a:lnTo>
                    <a:lnTo>
                      <a:pt x="111213" y="14770"/>
                    </a:lnTo>
                    <a:lnTo>
                      <a:pt x="112725" y="14198"/>
                    </a:lnTo>
                    <a:lnTo>
                      <a:pt x="116573" y="12750"/>
                    </a:lnTo>
                    <a:lnTo>
                      <a:pt x="116255" y="13055"/>
                    </a:lnTo>
                    <a:lnTo>
                      <a:pt x="117335" y="13030"/>
                    </a:lnTo>
                    <a:lnTo>
                      <a:pt x="139331" y="5422"/>
                    </a:lnTo>
                    <a:lnTo>
                      <a:pt x="140474" y="5118"/>
                    </a:lnTo>
                    <a:lnTo>
                      <a:pt x="145999" y="3606"/>
                    </a:lnTo>
                    <a:lnTo>
                      <a:pt x="137896" y="5118"/>
                    </a:lnTo>
                    <a:lnTo>
                      <a:pt x="136728" y="5105"/>
                    </a:lnTo>
                    <a:lnTo>
                      <a:pt x="138823" y="4038"/>
                    </a:lnTo>
                    <a:lnTo>
                      <a:pt x="139128" y="3886"/>
                    </a:lnTo>
                    <a:lnTo>
                      <a:pt x="151612" y="2349"/>
                    </a:lnTo>
                    <a:lnTo>
                      <a:pt x="152158" y="2819"/>
                    </a:lnTo>
                    <a:lnTo>
                      <a:pt x="152234" y="2946"/>
                    </a:lnTo>
                    <a:lnTo>
                      <a:pt x="143992" y="4330"/>
                    </a:lnTo>
                    <a:lnTo>
                      <a:pt x="148221" y="4051"/>
                    </a:lnTo>
                    <a:lnTo>
                      <a:pt x="151561" y="3213"/>
                    </a:lnTo>
                    <a:lnTo>
                      <a:pt x="155981" y="2349"/>
                    </a:lnTo>
                    <a:lnTo>
                      <a:pt x="157899" y="2006"/>
                    </a:lnTo>
                    <a:lnTo>
                      <a:pt x="163715" y="2095"/>
                    </a:lnTo>
                    <a:lnTo>
                      <a:pt x="163449" y="1600"/>
                    </a:lnTo>
                    <a:lnTo>
                      <a:pt x="176695" y="1943"/>
                    </a:lnTo>
                    <a:lnTo>
                      <a:pt x="186105" y="3492"/>
                    </a:lnTo>
                    <a:lnTo>
                      <a:pt x="180149" y="2311"/>
                    </a:lnTo>
                    <a:lnTo>
                      <a:pt x="183667" y="2438"/>
                    </a:lnTo>
                    <a:lnTo>
                      <a:pt x="188087" y="2819"/>
                    </a:lnTo>
                    <a:lnTo>
                      <a:pt x="189395" y="2984"/>
                    </a:lnTo>
                    <a:lnTo>
                      <a:pt x="189750" y="2997"/>
                    </a:lnTo>
                    <a:lnTo>
                      <a:pt x="191236" y="3149"/>
                    </a:lnTo>
                    <a:close/>
                  </a:path>
                  <a:path w="316230" h="474345">
                    <a:moveTo>
                      <a:pt x="191897" y="18059"/>
                    </a:moveTo>
                    <a:lnTo>
                      <a:pt x="187261" y="17437"/>
                    </a:lnTo>
                    <a:lnTo>
                      <a:pt x="189636" y="17830"/>
                    </a:lnTo>
                    <a:lnTo>
                      <a:pt x="191897" y="18059"/>
                    </a:lnTo>
                    <a:close/>
                  </a:path>
                  <a:path w="316230" h="474345">
                    <a:moveTo>
                      <a:pt x="193344" y="18364"/>
                    </a:moveTo>
                    <a:lnTo>
                      <a:pt x="192544" y="18161"/>
                    </a:lnTo>
                    <a:lnTo>
                      <a:pt x="192163" y="18097"/>
                    </a:lnTo>
                    <a:lnTo>
                      <a:pt x="193344" y="18364"/>
                    </a:lnTo>
                    <a:close/>
                  </a:path>
                  <a:path w="316230" h="474345">
                    <a:moveTo>
                      <a:pt x="193789" y="311683"/>
                    </a:moveTo>
                    <a:lnTo>
                      <a:pt x="192697" y="312610"/>
                    </a:lnTo>
                    <a:lnTo>
                      <a:pt x="190411" y="314655"/>
                    </a:lnTo>
                    <a:lnTo>
                      <a:pt x="189242" y="315722"/>
                    </a:lnTo>
                    <a:lnTo>
                      <a:pt x="191033" y="312762"/>
                    </a:lnTo>
                    <a:lnTo>
                      <a:pt x="187807" y="316788"/>
                    </a:lnTo>
                    <a:lnTo>
                      <a:pt x="188201" y="316598"/>
                    </a:lnTo>
                    <a:lnTo>
                      <a:pt x="189712" y="315391"/>
                    </a:lnTo>
                    <a:lnTo>
                      <a:pt x="190665" y="314667"/>
                    </a:lnTo>
                    <a:lnTo>
                      <a:pt x="188785" y="317182"/>
                    </a:lnTo>
                    <a:lnTo>
                      <a:pt x="191350" y="313969"/>
                    </a:lnTo>
                    <a:lnTo>
                      <a:pt x="193167" y="312635"/>
                    </a:lnTo>
                    <a:lnTo>
                      <a:pt x="193306" y="312864"/>
                    </a:lnTo>
                    <a:lnTo>
                      <a:pt x="193789" y="311683"/>
                    </a:lnTo>
                    <a:close/>
                  </a:path>
                  <a:path w="316230" h="474345">
                    <a:moveTo>
                      <a:pt x="197269" y="319595"/>
                    </a:moveTo>
                    <a:lnTo>
                      <a:pt x="197040" y="318503"/>
                    </a:lnTo>
                    <a:lnTo>
                      <a:pt x="194970" y="319379"/>
                    </a:lnTo>
                    <a:lnTo>
                      <a:pt x="192125" y="320827"/>
                    </a:lnTo>
                    <a:lnTo>
                      <a:pt x="190068" y="322110"/>
                    </a:lnTo>
                    <a:lnTo>
                      <a:pt x="190944" y="321919"/>
                    </a:lnTo>
                    <a:lnTo>
                      <a:pt x="188861" y="323164"/>
                    </a:lnTo>
                    <a:lnTo>
                      <a:pt x="186448" y="324345"/>
                    </a:lnTo>
                    <a:lnTo>
                      <a:pt x="183756" y="325628"/>
                    </a:lnTo>
                    <a:lnTo>
                      <a:pt x="189255" y="323354"/>
                    </a:lnTo>
                    <a:lnTo>
                      <a:pt x="197269" y="319595"/>
                    </a:lnTo>
                    <a:close/>
                  </a:path>
                  <a:path w="316230" h="474345">
                    <a:moveTo>
                      <a:pt x="200761" y="4965"/>
                    </a:moveTo>
                    <a:lnTo>
                      <a:pt x="199732" y="4508"/>
                    </a:lnTo>
                    <a:lnTo>
                      <a:pt x="195859" y="3479"/>
                    </a:lnTo>
                    <a:lnTo>
                      <a:pt x="195224" y="3543"/>
                    </a:lnTo>
                    <a:lnTo>
                      <a:pt x="193332" y="3378"/>
                    </a:lnTo>
                    <a:lnTo>
                      <a:pt x="191236" y="3149"/>
                    </a:lnTo>
                    <a:lnTo>
                      <a:pt x="194437" y="3683"/>
                    </a:lnTo>
                    <a:lnTo>
                      <a:pt x="197612" y="4406"/>
                    </a:lnTo>
                    <a:lnTo>
                      <a:pt x="200761" y="5181"/>
                    </a:lnTo>
                    <a:lnTo>
                      <a:pt x="200761" y="4965"/>
                    </a:lnTo>
                    <a:close/>
                  </a:path>
                  <a:path w="316230" h="474345">
                    <a:moveTo>
                      <a:pt x="202641" y="332676"/>
                    </a:moveTo>
                    <a:lnTo>
                      <a:pt x="199872" y="334264"/>
                    </a:lnTo>
                    <a:lnTo>
                      <a:pt x="195834" y="335965"/>
                    </a:lnTo>
                    <a:lnTo>
                      <a:pt x="197624" y="334581"/>
                    </a:lnTo>
                    <a:lnTo>
                      <a:pt x="195770" y="335572"/>
                    </a:lnTo>
                    <a:lnTo>
                      <a:pt x="193471" y="336931"/>
                    </a:lnTo>
                    <a:lnTo>
                      <a:pt x="193319" y="337350"/>
                    </a:lnTo>
                    <a:lnTo>
                      <a:pt x="193852" y="337210"/>
                    </a:lnTo>
                    <a:lnTo>
                      <a:pt x="195275" y="336613"/>
                    </a:lnTo>
                    <a:lnTo>
                      <a:pt x="196672" y="336092"/>
                    </a:lnTo>
                    <a:lnTo>
                      <a:pt x="199047" y="334860"/>
                    </a:lnTo>
                    <a:lnTo>
                      <a:pt x="202641" y="332676"/>
                    </a:lnTo>
                    <a:close/>
                  </a:path>
                  <a:path w="316230" h="474345">
                    <a:moveTo>
                      <a:pt x="217805" y="10287"/>
                    </a:moveTo>
                    <a:lnTo>
                      <a:pt x="212204" y="8318"/>
                    </a:lnTo>
                    <a:lnTo>
                      <a:pt x="206527" y="6540"/>
                    </a:lnTo>
                    <a:lnTo>
                      <a:pt x="200774" y="5181"/>
                    </a:lnTo>
                    <a:lnTo>
                      <a:pt x="200774" y="5473"/>
                    </a:lnTo>
                    <a:lnTo>
                      <a:pt x="198996" y="5372"/>
                    </a:lnTo>
                    <a:lnTo>
                      <a:pt x="199275" y="5702"/>
                    </a:lnTo>
                    <a:lnTo>
                      <a:pt x="203987" y="6731"/>
                    </a:lnTo>
                    <a:lnTo>
                      <a:pt x="208622" y="8089"/>
                    </a:lnTo>
                    <a:lnTo>
                      <a:pt x="213207" y="9575"/>
                    </a:lnTo>
                    <a:lnTo>
                      <a:pt x="208635" y="7620"/>
                    </a:lnTo>
                    <a:lnTo>
                      <a:pt x="216890" y="10261"/>
                    </a:lnTo>
                    <a:lnTo>
                      <a:pt x="217805" y="10287"/>
                    </a:lnTo>
                    <a:close/>
                  </a:path>
                  <a:path w="316230" h="474345">
                    <a:moveTo>
                      <a:pt x="220167" y="310184"/>
                    </a:moveTo>
                    <a:lnTo>
                      <a:pt x="219392" y="310095"/>
                    </a:lnTo>
                    <a:lnTo>
                      <a:pt x="216484" y="312305"/>
                    </a:lnTo>
                    <a:lnTo>
                      <a:pt x="214083" y="313944"/>
                    </a:lnTo>
                    <a:lnTo>
                      <a:pt x="211467" y="316001"/>
                    </a:lnTo>
                    <a:lnTo>
                      <a:pt x="212725" y="315391"/>
                    </a:lnTo>
                    <a:lnTo>
                      <a:pt x="220167" y="310184"/>
                    </a:lnTo>
                    <a:close/>
                  </a:path>
                  <a:path w="316230" h="474345">
                    <a:moveTo>
                      <a:pt x="226364" y="221615"/>
                    </a:moveTo>
                    <a:lnTo>
                      <a:pt x="226123" y="221729"/>
                    </a:lnTo>
                    <a:lnTo>
                      <a:pt x="226060" y="221373"/>
                    </a:lnTo>
                    <a:lnTo>
                      <a:pt x="226212" y="219621"/>
                    </a:lnTo>
                    <a:lnTo>
                      <a:pt x="225907" y="221919"/>
                    </a:lnTo>
                    <a:lnTo>
                      <a:pt x="224878" y="226199"/>
                    </a:lnTo>
                    <a:lnTo>
                      <a:pt x="224294" y="228803"/>
                    </a:lnTo>
                    <a:lnTo>
                      <a:pt x="224802" y="227939"/>
                    </a:lnTo>
                    <a:lnTo>
                      <a:pt x="225463" y="225361"/>
                    </a:lnTo>
                    <a:lnTo>
                      <a:pt x="225158" y="228092"/>
                    </a:lnTo>
                    <a:lnTo>
                      <a:pt x="225399" y="226822"/>
                    </a:lnTo>
                    <a:lnTo>
                      <a:pt x="225717" y="224383"/>
                    </a:lnTo>
                    <a:lnTo>
                      <a:pt x="226364" y="221615"/>
                    </a:lnTo>
                    <a:close/>
                  </a:path>
                  <a:path w="316230" h="474345">
                    <a:moveTo>
                      <a:pt x="230644" y="194703"/>
                    </a:moveTo>
                    <a:lnTo>
                      <a:pt x="230555" y="195605"/>
                    </a:lnTo>
                    <a:lnTo>
                      <a:pt x="230466" y="196557"/>
                    </a:lnTo>
                    <a:lnTo>
                      <a:pt x="230454" y="197497"/>
                    </a:lnTo>
                    <a:lnTo>
                      <a:pt x="230517" y="196392"/>
                    </a:lnTo>
                    <a:lnTo>
                      <a:pt x="230593" y="195478"/>
                    </a:lnTo>
                    <a:lnTo>
                      <a:pt x="230644" y="194703"/>
                    </a:lnTo>
                    <a:close/>
                  </a:path>
                  <a:path w="316230" h="474345">
                    <a:moveTo>
                      <a:pt x="231381" y="188836"/>
                    </a:moveTo>
                    <a:lnTo>
                      <a:pt x="231228" y="186791"/>
                    </a:lnTo>
                    <a:lnTo>
                      <a:pt x="230873" y="190461"/>
                    </a:lnTo>
                    <a:lnTo>
                      <a:pt x="230873" y="191795"/>
                    </a:lnTo>
                    <a:lnTo>
                      <a:pt x="230644" y="194703"/>
                    </a:lnTo>
                    <a:lnTo>
                      <a:pt x="231051" y="191782"/>
                    </a:lnTo>
                    <a:lnTo>
                      <a:pt x="231381" y="188836"/>
                    </a:lnTo>
                    <a:close/>
                  </a:path>
                  <a:path w="316230" h="474345">
                    <a:moveTo>
                      <a:pt x="235381" y="296024"/>
                    </a:moveTo>
                    <a:lnTo>
                      <a:pt x="234162" y="297383"/>
                    </a:lnTo>
                    <a:lnTo>
                      <a:pt x="233680" y="297903"/>
                    </a:lnTo>
                    <a:lnTo>
                      <a:pt x="234276" y="297294"/>
                    </a:lnTo>
                    <a:lnTo>
                      <a:pt x="235381" y="296024"/>
                    </a:lnTo>
                    <a:close/>
                  </a:path>
                  <a:path w="316230" h="474345">
                    <a:moveTo>
                      <a:pt x="237185" y="193408"/>
                    </a:moveTo>
                    <a:lnTo>
                      <a:pt x="237147" y="192062"/>
                    </a:lnTo>
                    <a:lnTo>
                      <a:pt x="237007" y="190690"/>
                    </a:lnTo>
                    <a:lnTo>
                      <a:pt x="236791" y="189331"/>
                    </a:lnTo>
                    <a:lnTo>
                      <a:pt x="237058" y="191490"/>
                    </a:lnTo>
                    <a:lnTo>
                      <a:pt x="237007" y="193598"/>
                    </a:lnTo>
                    <a:lnTo>
                      <a:pt x="237058" y="195745"/>
                    </a:lnTo>
                    <a:lnTo>
                      <a:pt x="237185" y="193408"/>
                    </a:lnTo>
                    <a:close/>
                  </a:path>
                  <a:path w="316230" h="474345">
                    <a:moveTo>
                      <a:pt x="281863" y="226860"/>
                    </a:moveTo>
                    <a:lnTo>
                      <a:pt x="279171" y="231813"/>
                    </a:lnTo>
                    <a:lnTo>
                      <a:pt x="281559" y="225615"/>
                    </a:lnTo>
                    <a:lnTo>
                      <a:pt x="279057" y="230289"/>
                    </a:lnTo>
                    <a:lnTo>
                      <a:pt x="277901" y="234378"/>
                    </a:lnTo>
                    <a:lnTo>
                      <a:pt x="278688" y="233210"/>
                    </a:lnTo>
                    <a:lnTo>
                      <a:pt x="279387" y="231813"/>
                    </a:lnTo>
                    <a:lnTo>
                      <a:pt x="281863" y="226860"/>
                    </a:lnTo>
                    <a:close/>
                  </a:path>
                  <a:path w="316230" h="474345">
                    <a:moveTo>
                      <a:pt x="283298" y="224002"/>
                    </a:moveTo>
                    <a:lnTo>
                      <a:pt x="281533" y="226034"/>
                    </a:lnTo>
                    <a:lnTo>
                      <a:pt x="282028" y="226542"/>
                    </a:lnTo>
                    <a:lnTo>
                      <a:pt x="283298" y="224002"/>
                    </a:lnTo>
                    <a:close/>
                  </a:path>
                  <a:path w="316230" h="474345">
                    <a:moveTo>
                      <a:pt x="286905" y="251764"/>
                    </a:moveTo>
                    <a:lnTo>
                      <a:pt x="285711" y="254266"/>
                    </a:lnTo>
                    <a:lnTo>
                      <a:pt x="283248" y="258800"/>
                    </a:lnTo>
                    <a:lnTo>
                      <a:pt x="286791" y="253441"/>
                    </a:lnTo>
                    <a:lnTo>
                      <a:pt x="285686" y="254927"/>
                    </a:lnTo>
                    <a:lnTo>
                      <a:pt x="286905" y="251764"/>
                    </a:lnTo>
                    <a:close/>
                  </a:path>
                  <a:path w="316230" h="474345">
                    <a:moveTo>
                      <a:pt x="287477" y="252399"/>
                    </a:moveTo>
                    <a:lnTo>
                      <a:pt x="286791" y="253441"/>
                    </a:lnTo>
                    <a:lnTo>
                      <a:pt x="286956" y="253225"/>
                    </a:lnTo>
                    <a:lnTo>
                      <a:pt x="287185" y="252895"/>
                    </a:lnTo>
                    <a:lnTo>
                      <a:pt x="287477" y="252399"/>
                    </a:lnTo>
                    <a:close/>
                  </a:path>
                  <a:path w="316230" h="474345">
                    <a:moveTo>
                      <a:pt x="301599" y="221068"/>
                    </a:moveTo>
                    <a:lnTo>
                      <a:pt x="301205" y="221729"/>
                    </a:lnTo>
                    <a:lnTo>
                      <a:pt x="297903" y="229501"/>
                    </a:lnTo>
                    <a:lnTo>
                      <a:pt x="301599" y="221068"/>
                    </a:lnTo>
                    <a:close/>
                  </a:path>
                  <a:path w="316230" h="474345">
                    <a:moveTo>
                      <a:pt x="315798" y="175869"/>
                    </a:moveTo>
                    <a:lnTo>
                      <a:pt x="315417" y="177330"/>
                    </a:lnTo>
                    <a:lnTo>
                      <a:pt x="315201" y="179692"/>
                    </a:lnTo>
                    <a:lnTo>
                      <a:pt x="314744" y="182003"/>
                    </a:lnTo>
                    <a:lnTo>
                      <a:pt x="314413" y="184353"/>
                    </a:lnTo>
                    <a:lnTo>
                      <a:pt x="314871" y="182930"/>
                    </a:lnTo>
                    <a:lnTo>
                      <a:pt x="315226" y="180594"/>
                    </a:lnTo>
                    <a:lnTo>
                      <a:pt x="315633" y="178257"/>
                    </a:lnTo>
                    <a:lnTo>
                      <a:pt x="315798" y="175869"/>
                    </a:lnTo>
                    <a:close/>
                  </a:path>
                </a:pathLst>
              </a:custGeom>
              <a:solidFill>
                <a:srgbClr val="333333"/>
              </a:solidFill>
            </p:spPr>
            <p:txBody>
              <a:bodyPr wrap="square" lIns="0" tIns="0" rIns="0" bIns="0" rtlCol="0"/>
              <a:lstStyle/>
              <a:p>
                <a:endParaRPr/>
              </a:p>
            </p:txBody>
          </p:sp>
          <p:pic>
            <p:nvPicPr>
              <p:cNvPr id="235" name="object 235"/>
              <p:cNvPicPr/>
              <p:nvPr/>
            </p:nvPicPr>
            <p:blipFill>
              <a:blip r:embed="rId29" cstate="print"/>
              <a:stretch>
                <a:fillRect/>
              </a:stretch>
            </p:blipFill>
            <p:spPr>
              <a:xfrm>
                <a:off x="17541442" y="9939762"/>
                <a:ext cx="103677" cy="129485"/>
              </a:xfrm>
              <a:prstGeom prst="rect">
                <a:avLst/>
              </a:prstGeom>
            </p:spPr>
          </p:pic>
          <p:sp>
            <p:nvSpPr>
              <p:cNvPr id="236" name="object 236"/>
              <p:cNvSpPr/>
              <p:nvPr/>
            </p:nvSpPr>
            <p:spPr>
              <a:xfrm>
                <a:off x="17394556" y="9771411"/>
                <a:ext cx="421640" cy="427355"/>
              </a:xfrm>
              <a:custGeom>
                <a:avLst/>
                <a:gdLst/>
                <a:ahLst/>
                <a:cxnLst/>
                <a:rect l="l" t="t" r="r" b="b"/>
                <a:pathLst>
                  <a:path w="421640" h="427354">
                    <a:moveTo>
                      <a:pt x="736" y="114312"/>
                    </a:moveTo>
                    <a:lnTo>
                      <a:pt x="698" y="114642"/>
                    </a:lnTo>
                    <a:lnTo>
                      <a:pt x="685" y="115227"/>
                    </a:lnTo>
                    <a:lnTo>
                      <a:pt x="685" y="115836"/>
                    </a:lnTo>
                    <a:lnTo>
                      <a:pt x="711" y="115341"/>
                    </a:lnTo>
                    <a:lnTo>
                      <a:pt x="723" y="114769"/>
                    </a:lnTo>
                    <a:lnTo>
                      <a:pt x="736" y="114312"/>
                    </a:lnTo>
                    <a:close/>
                  </a:path>
                  <a:path w="421640" h="427354">
                    <a:moveTo>
                      <a:pt x="812" y="138963"/>
                    </a:moveTo>
                    <a:lnTo>
                      <a:pt x="762" y="137579"/>
                    </a:lnTo>
                    <a:lnTo>
                      <a:pt x="279" y="138963"/>
                    </a:lnTo>
                    <a:lnTo>
                      <a:pt x="812" y="138963"/>
                    </a:lnTo>
                    <a:close/>
                  </a:path>
                  <a:path w="421640" h="427354">
                    <a:moveTo>
                      <a:pt x="1282" y="113385"/>
                    </a:moveTo>
                    <a:lnTo>
                      <a:pt x="1054" y="111023"/>
                    </a:lnTo>
                    <a:lnTo>
                      <a:pt x="1104" y="112293"/>
                    </a:lnTo>
                    <a:lnTo>
                      <a:pt x="1282" y="113385"/>
                    </a:lnTo>
                    <a:close/>
                  </a:path>
                  <a:path w="421640" h="427354">
                    <a:moveTo>
                      <a:pt x="2120" y="150355"/>
                    </a:moveTo>
                    <a:lnTo>
                      <a:pt x="1447" y="149123"/>
                    </a:lnTo>
                    <a:lnTo>
                      <a:pt x="723" y="142773"/>
                    </a:lnTo>
                    <a:lnTo>
                      <a:pt x="279" y="138963"/>
                    </a:lnTo>
                    <a:lnTo>
                      <a:pt x="0" y="138963"/>
                    </a:lnTo>
                    <a:lnTo>
                      <a:pt x="279" y="144043"/>
                    </a:lnTo>
                    <a:lnTo>
                      <a:pt x="469" y="142773"/>
                    </a:lnTo>
                    <a:lnTo>
                      <a:pt x="1054" y="150393"/>
                    </a:lnTo>
                    <a:lnTo>
                      <a:pt x="2057" y="152933"/>
                    </a:lnTo>
                    <a:lnTo>
                      <a:pt x="2120" y="150355"/>
                    </a:lnTo>
                    <a:close/>
                  </a:path>
                  <a:path w="421640" h="427354">
                    <a:moveTo>
                      <a:pt x="2552" y="72351"/>
                    </a:moveTo>
                    <a:lnTo>
                      <a:pt x="2222" y="70891"/>
                    </a:lnTo>
                    <a:lnTo>
                      <a:pt x="2032" y="72021"/>
                    </a:lnTo>
                    <a:lnTo>
                      <a:pt x="2552" y="72351"/>
                    </a:lnTo>
                    <a:close/>
                  </a:path>
                  <a:path w="421640" h="427354">
                    <a:moveTo>
                      <a:pt x="3124" y="81813"/>
                    </a:moveTo>
                    <a:lnTo>
                      <a:pt x="3086" y="83083"/>
                    </a:lnTo>
                    <a:lnTo>
                      <a:pt x="3124" y="81813"/>
                    </a:lnTo>
                    <a:close/>
                  </a:path>
                  <a:path w="421640" h="427354">
                    <a:moveTo>
                      <a:pt x="3162" y="86893"/>
                    </a:moveTo>
                    <a:lnTo>
                      <a:pt x="3022" y="86893"/>
                    </a:lnTo>
                    <a:lnTo>
                      <a:pt x="3162" y="88353"/>
                    </a:lnTo>
                    <a:lnTo>
                      <a:pt x="3162" y="86893"/>
                    </a:lnTo>
                    <a:close/>
                  </a:path>
                  <a:path w="421640" h="427354">
                    <a:moveTo>
                      <a:pt x="3263" y="78346"/>
                    </a:moveTo>
                    <a:lnTo>
                      <a:pt x="3175" y="79603"/>
                    </a:lnTo>
                    <a:lnTo>
                      <a:pt x="3124" y="80835"/>
                    </a:lnTo>
                    <a:lnTo>
                      <a:pt x="3124" y="81749"/>
                    </a:lnTo>
                    <a:lnTo>
                      <a:pt x="3225" y="79489"/>
                    </a:lnTo>
                    <a:lnTo>
                      <a:pt x="3263" y="78346"/>
                    </a:lnTo>
                    <a:close/>
                  </a:path>
                  <a:path w="421640" h="427354">
                    <a:moveTo>
                      <a:pt x="3441" y="61239"/>
                    </a:moveTo>
                    <a:lnTo>
                      <a:pt x="2959" y="63627"/>
                    </a:lnTo>
                    <a:lnTo>
                      <a:pt x="3022" y="59969"/>
                    </a:lnTo>
                    <a:lnTo>
                      <a:pt x="2628" y="60667"/>
                    </a:lnTo>
                    <a:lnTo>
                      <a:pt x="2489" y="64782"/>
                    </a:lnTo>
                    <a:lnTo>
                      <a:pt x="2209" y="67030"/>
                    </a:lnTo>
                    <a:lnTo>
                      <a:pt x="1676" y="68237"/>
                    </a:lnTo>
                    <a:lnTo>
                      <a:pt x="1816" y="64782"/>
                    </a:lnTo>
                    <a:lnTo>
                      <a:pt x="1917" y="63627"/>
                    </a:lnTo>
                    <a:lnTo>
                      <a:pt x="2374" y="60858"/>
                    </a:lnTo>
                    <a:lnTo>
                      <a:pt x="1447" y="64782"/>
                    </a:lnTo>
                    <a:lnTo>
                      <a:pt x="2273" y="55727"/>
                    </a:lnTo>
                    <a:lnTo>
                      <a:pt x="1282" y="61239"/>
                    </a:lnTo>
                    <a:lnTo>
                      <a:pt x="647" y="69443"/>
                    </a:lnTo>
                    <a:lnTo>
                      <a:pt x="533" y="72021"/>
                    </a:lnTo>
                    <a:lnTo>
                      <a:pt x="419" y="84594"/>
                    </a:lnTo>
                    <a:lnTo>
                      <a:pt x="850" y="90538"/>
                    </a:lnTo>
                    <a:lnTo>
                      <a:pt x="914" y="83019"/>
                    </a:lnTo>
                    <a:lnTo>
                      <a:pt x="1193" y="77076"/>
                    </a:lnTo>
                    <a:lnTo>
                      <a:pt x="1295" y="75628"/>
                    </a:lnTo>
                    <a:lnTo>
                      <a:pt x="2095" y="70358"/>
                    </a:lnTo>
                    <a:lnTo>
                      <a:pt x="2222" y="70891"/>
                    </a:lnTo>
                    <a:lnTo>
                      <a:pt x="2311" y="70358"/>
                    </a:lnTo>
                    <a:lnTo>
                      <a:pt x="2654" y="68237"/>
                    </a:lnTo>
                    <a:lnTo>
                      <a:pt x="3213" y="64782"/>
                    </a:lnTo>
                    <a:lnTo>
                      <a:pt x="3302" y="63627"/>
                    </a:lnTo>
                    <a:lnTo>
                      <a:pt x="3441" y="61239"/>
                    </a:lnTo>
                    <a:close/>
                  </a:path>
                  <a:path w="421640" h="427354">
                    <a:moveTo>
                      <a:pt x="3581" y="156743"/>
                    </a:moveTo>
                    <a:lnTo>
                      <a:pt x="3073" y="150355"/>
                    </a:lnTo>
                    <a:lnTo>
                      <a:pt x="2298" y="147853"/>
                    </a:lnTo>
                    <a:lnTo>
                      <a:pt x="3136" y="154203"/>
                    </a:lnTo>
                    <a:lnTo>
                      <a:pt x="2374" y="149123"/>
                    </a:lnTo>
                    <a:lnTo>
                      <a:pt x="2400" y="150393"/>
                    </a:lnTo>
                    <a:lnTo>
                      <a:pt x="3111" y="154203"/>
                    </a:lnTo>
                    <a:lnTo>
                      <a:pt x="3581" y="156743"/>
                    </a:lnTo>
                    <a:close/>
                  </a:path>
                  <a:path w="421640" h="427354">
                    <a:moveTo>
                      <a:pt x="3606" y="69786"/>
                    </a:moveTo>
                    <a:lnTo>
                      <a:pt x="3530" y="67741"/>
                    </a:lnTo>
                    <a:lnTo>
                      <a:pt x="2895" y="72580"/>
                    </a:lnTo>
                    <a:lnTo>
                      <a:pt x="2552" y="72351"/>
                    </a:lnTo>
                    <a:lnTo>
                      <a:pt x="2565" y="73177"/>
                    </a:lnTo>
                    <a:lnTo>
                      <a:pt x="1574" y="78346"/>
                    </a:lnTo>
                    <a:lnTo>
                      <a:pt x="1562" y="84594"/>
                    </a:lnTo>
                    <a:lnTo>
                      <a:pt x="1295" y="89293"/>
                    </a:lnTo>
                    <a:lnTo>
                      <a:pt x="1612" y="84594"/>
                    </a:lnTo>
                    <a:lnTo>
                      <a:pt x="2590" y="75272"/>
                    </a:lnTo>
                    <a:lnTo>
                      <a:pt x="3086" y="72580"/>
                    </a:lnTo>
                    <a:lnTo>
                      <a:pt x="3606" y="69786"/>
                    </a:lnTo>
                    <a:close/>
                  </a:path>
                  <a:path w="421640" h="427354">
                    <a:moveTo>
                      <a:pt x="3670" y="75628"/>
                    </a:moveTo>
                    <a:lnTo>
                      <a:pt x="3644" y="71170"/>
                    </a:lnTo>
                    <a:lnTo>
                      <a:pt x="3276" y="78346"/>
                    </a:lnTo>
                    <a:lnTo>
                      <a:pt x="3378" y="77076"/>
                    </a:lnTo>
                    <a:lnTo>
                      <a:pt x="3505" y="75933"/>
                    </a:lnTo>
                    <a:lnTo>
                      <a:pt x="3670" y="75628"/>
                    </a:lnTo>
                    <a:close/>
                  </a:path>
                  <a:path w="421640" h="427354">
                    <a:moveTo>
                      <a:pt x="3721" y="149123"/>
                    </a:moveTo>
                    <a:lnTo>
                      <a:pt x="3390" y="147853"/>
                    </a:lnTo>
                    <a:lnTo>
                      <a:pt x="3670" y="149123"/>
                    </a:lnTo>
                    <a:close/>
                  </a:path>
                  <a:path w="421640" h="427354">
                    <a:moveTo>
                      <a:pt x="3797" y="68770"/>
                    </a:moveTo>
                    <a:lnTo>
                      <a:pt x="3721" y="69215"/>
                    </a:lnTo>
                    <a:lnTo>
                      <a:pt x="3644" y="71170"/>
                    </a:lnTo>
                    <a:lnTo>
                      <a:pt x="3797" y="68770"/>
                    </a:lnTo>
                    <a:close/>
                  </a:path>
                  <a:path w="421640" h="427354">
                    <a:moveTo>
                      <a:pt x="4470" y="91567"/>
                    </a:moveTo>
                    <a:lnTo>
                      <a:pt x="4356" y="91236"/>
                    </a:lnTo>
                    <a:lnTo>
                      <a:pt x="4356" y="91465"/>
                    </a:lnTo>
                    <a:close/>
                  </a:path>
                  <a:path w="421640" h="427354">
                    <a:moveTo>
                      <a:pt x="4673" y="82334"/>
                    </a:moveTo>
                    <a:lnTo>
                      <a:pt x="3784" y="89992"/>
                    </a:lnTo>
                    <a:lnTo>
                      <a:pt x="4610" y="87223"/>
                    </a:lnTo>
                    <a:lnTo>
                      <a:pt x="4470" y="85255"/>
                    </a:lnTo>
                    <a:lnTo>
                      <a:pt x="4673" y="82334"/>
                    </a:lnTo>
                    <a:close/>
                  </a:path>
                  <a:path w="421640" h="427354">
                    <a:moveTo>
                      <a:pt x="4813" y="80416"/>
                    </a:moveTo>
                    <a:lnTo>
                      <a:pt x="4292" y="81216"/>
                    </a:lnTo>
                    <a:lnTo>
                      <a:pt x="4013" y="78003"/>
                    </a:lnTo>
                    <a:lnTo>
                      <a:pt x="3136" y="83083"/>
                    </a:lnTo>
                    <a:lnTo>
                      <a:pt x="3022" y="86804"/>
                    </a:lnTo>
                    <a:lnTo>
                      <a:pt x="4457" y="83083"/>
                    </a:lnTo>
                    <a:lnTo>
                      <a:pt x="4292" y="81330"/>
                    </a:lnTo>
                    <a:lnTo>
                      <a:pt x="4749" y="81254"/>
                    </a:lnTo>
                    <a:lnTo>
                      <a:pt x="4813" y="80416"/>
                    </a:lnTo>
                    <a:close/>
                  </a:path>
                  <a:path w="421640" h="427354">
                    <a:moveTo>
                      <a:pt x="4889" y="96304"/>
                    </a:moveTo>
                    <a:lnTo>
                      <a:pt x="4521" y="99593"/>
                    </a:lnTo>
                    <a:lnTo>
                      <a:pt x="4508" y="101130"/>
                    </a:lnTo>
                    <a:lnTo>
                      <a:pt x="4800" y="101701"/>
                    </a:lnTo>
                    <a:lnTo>
                      <a:pt x="4889" y="99593"/>
                    </a:lnTo>
                    <a:lnTo>
                      <a:pt x="4889" y="96304"/>
                    </a:lnTo>
                    <a:close/>
                  </a:path>
                  <a:path w="421640" h="427354">
                    <a:moveTo>
                      <a:pt x="5321" y="79184"/>
                    </a:moveTo>
                    <a:lnTo>
                      <a:pt x="5181" y="81356"/>
                    </a:lnTo>
                    <a:lnTo>
                      <a:pt x="5232" y="81140"/>
                    </a:lnTo>
                    <a:lnTo>
                      <a:pt x="5321" y="79184"/>
                    </a:lnTo>
                    <a:close/>
                  </a:path>
                  <a:path w="421640" h="427354">
                    <a:moveTo>
                      <a:pt x="5537" y="81483"/>
                    </a:moveTo>
                    <a:lnTo>
                      <a:pt x="5422" y="81140"/>
                    </a:lnTo>
                    <a:lnTo>
                      <a:pt x="5232" y="81318"/>
                    </a:lnTo>
                    <a:lnTo>
                      <a:pt x="5067" y="85166"/>
                    </a:lnTo>
                    <a:lnTo>
                      <a:pt x="5537" y="81483"/>
                    </a:lnTo>
                    <a:close/>
                  </a:path>
                  <a:path w="421640" h="427354">
                    <a:moveTo>
                      <a:pt x="5613" y="94513"/>
                    </a:moveTo>
                    <a:lnTo>
                      <a:pt x="5562" y="93243"/>
                    </a:lnTo>
                    <a:lnTo>
                      <a:pt x="5410" y="89433"/>
                    </a:lnTo>
                    <a:lnTo>
                      <a:pt x="4902" y="90703"/>
                    </a:lnTo>
                    <a:lnTo>
                      <a:pt x="4889" y="96304"/>
                    </a:lnTo>
                    <a:lnTo>
                      <a:pt x="5232" y="93243"/>
                    </a:lnTo>
                    <a:lnTo>
                      <a:pt x="5613" y="94513"/>
                    </a:lnTo>
                    <a:close/>
                  </a:path>
                  <a:path w="421640" h="427354">
                    <a:moveTo>
                      <a:pt x="7035" y="133883"/>
                    </a:moveTo>
                    <a:lnTo>
                      <a:pt x="6477" y="131343"/>
                    </a:lnTo>
                    <a:lnTo>
                      <a:pt x="6527" y="131724"/>
                    </a:lnTo>
                    <a:lnTo>
                      <a:pt x="6565" y="131876"/>
                    </a:lnTo>
                    <a:lnTo>
                      <a:pt x="7035" y="133883"/>
                    </a:lnTo>
                    <a:close/>
                  </a:path>
                  <a:path w="421640" h="427354">
                    <a:moveTo>
                      <a:pt x="8115" y="192138"/>
                    </a:moveTo>
                    <a:lnTo>
                      <a:pt x="7835" y="190804"/>
                    </a:lnTo>
                    <a:lnTo>
                      <a:pt x="7480" y="188925"/>
                    </a:lnTo>
                    <a:lnTo>
                      <a:pt x="6845" y="187032"/>
                    </a:lnTo>
                    <a:lnTo>
                      <a:pt x="6477" y="187579"/>
                    </a:lnTo>
                    <a:lnTo>
                      <a:pt x="7607" y="190538"/>
                    </a:lnTo>
                    <a:lnTo>
                      <a:pt x="8115" y="192138"/>
                    </a:lnTo>
                    <a:close/>
                  </a:path>
                  <a:path w="421640" h="427354">
                    <a:moveTo>
                      <a:pt x="8839" y="40081"/>
                    </a:moveTo>
                    <a:lnTo>
                      <a:pt x="8394" y="39738"/>
                    </a:lnTo>
                    <a:lnTo>
                      <a:pt x="8763" y="37401"/>
                    </a:lnTo>
                    <a:lnTo>
                      <a:pt x="8483" y="38989"/>
                    </a:lnTo>
                    <a:lnTo>
                      <a:pt x="7264" y="39014"/>
                    </a:lnTo>
                    <a:lnTo>
                      <a:pt x="7162" y="41008"/>
                    </a:lnTo>
                    <a:lnTo>
                      <a:pt x="6718" y="42824"/>
                    </a:lnTo>
                    <a:lnTo>
                      <a:pt x="6362" y="44996"/>
                    </a:lnTo>
                    <a:lnTo>
                      <a:pt x="6642" y="38150"/>
                    </a:lnTo>
                    <a:lnTo>
                      <a:pt x="6858" y="34721"/>
                    </a:lnTo>
                    <a:lnTo>
                      <a:pt x="5054" y="37731"/>
                    </a:lnTo>
                    <a:lnTo>
                      <a:pt x="3975" y="47764"/>
                    </a:lnTo>
                    <a:lnTo>
                      <a:pt x="2997" y="51663"/>
                    </a:lnTo>
                    <a:lnTo>
                      <a:pt x="4711" y="46901"/>
                    </a:lnTo>
                    <a:lnTo>
                      <a:pt x="2857" y="55638"/>
                    </a:lnTo>
                    <a:lnTo>
                      <a:pt x="5156" y="46202"/>
                    </a:lnTo>
                    <a:lnTo>
                      <a:pt x="5410" y="51485"/>
                    </a:lnTo>
                    <a:lnTo>
                      <a:pt x="3975" y="60045"/>
                    </a:lnTo>
                    <a:lnTo>
                      <a:pt x="4330" y="60185"/>
                    </a:lnTo>
                    <a:lnTo>
                      <a:pt x="3911" y="66484"/>
                    </a:lnTo>
                    <a:lnTo>
                      <a:pt x="4711" y="62280"/>
                    </a:lnTo>
                    <a:lnTo>
                      <a:pt x="4826" y="59804"/>
                    </a:lnTo>
                    <a:lnTo>
                      <a:pt x="5041" y="58483"/>
                    </a:lnTo>
                    <a:lnTo>
                      <a:pt x="5638" y="59524"/>
                    </a:lnTo>
                    <a:lnTo>
                      <a:pt x="4140" y="69951"/>
                    </a:lnTo>
                    <a:lnTo>
                      <a:pt x="5207" y="67500"/>
                    </a:lnTo>
                    <a:lnTo>
                      <a:pt x="5702" y="60706"/>
                    </a:lnTo>
                    <a:lnTo>
                      <a:pt x="6057" y="59690"/>
                    </a:lnTo>
                    <a:lnTo>
                      <a:pt x="5943" y="55435"/>
                    </a:lnTo>
                    <a:lnTo>
                      <a:pt x="6883" y="49237"/>
                    </a:lnTo>
                    <a:lnTo>
                      <a:pt x="7810" y="44767"/>
                    </a:lnTo>
                    <a:lnTo>
                      <a:pt x="8623" y="41935"/>
                    </a:lnTo>
                    <a:lnTo>
                      <a:pt x="8839" y="40081"/>
                    </a:lnTo>
                    <a:close/>
                  </a:path>
                  <a:path w="421640" h="427354">
                    <a:moveTo>
                      <a:pt x="9359" y="192303"/>
                    </a:moveTo>
                    <a:lnTo>
                      <a:pt x="8102" y="187223"/>
                    </a:lnTo>
                    <a:lnTo>
                      <a:pt x="8737" y="187223"/>
                    </a:lnTo>
                    <a:lnTo>
                      <a:pt x="8064" y="185953"/>
                    </a:lnTo>
                    <a:lnTo>
                      <a:pt x="5905" y="177063"/>
                    </a:lnTo>
                    <a:lnTo>
                      <a:pt x="4965" y="170713"/>
                    </a:lnTo>
                    <a:lnTo>
                      <a:pt x="4775" y="170459"/>
                    </a:lnTo>
                    <a:lnTo>
                      <a:pt x="4787" y="170713"/>
                    </a:lnTo>
                    <a:lnTo>
                      <a:pt x="4673" y="170332"/>
                    </a:lnTo>
                    <a:lnTo>
                      <a:pt x="3975" y="169443"/>
                    </a:lnTo>
                    <a:lnTo>
                      <a:pt x="5410" y="175793"/>
                    </a:lnTo>
                    <a:lnTo>
                      <a:pt x="5943" y="180873"/>
                    </a:lnTo>
                    <a:lnTo>
                      <a:pt x="8039" y="187553"/>
                    </a:lnTo>
                    <a:lnTo>
                      <a:pt x="7975" y="187223"/>
                    </a:lnTo>
                    <a:lnTo>
                      <a:pt x="8242" y="188252"/>
                    </a:lnTo>
                    <a:lnTo>
                      <a:pt x="8039" y="187553"/>
                    </a:lnTo>
                    <a:lnTo>
                      <a:pt x="8394" y="189522"/>
                    </a:lnTo>
                    <a:lnTo>
                      <a:pt x="8331" y="188544"/>
                    </a:lnTo>
                    <a:lnTo>
                      <a:pt x="9359" y="192303"/>
                    </a:lnTo>
                    <a:close/>
                  </a:path>
                  <a:path w="421640" h="427354">
                    <a:moveTo>
                      <a:pt x="10693" y="20840"/>
                    </a:moveTo>
                    <a:lnTo>
                      <a:pt x="10185" y="22961"/>
                    </a:lnTo>
                    <a:lnTo>
                      <a:pt x="10274" y="22821"/>
                    </a:lnTo>
                    <a:lnTo>
                      <a:pt x="10693" y="20840"/>
                    </a:lnTo>
                    <a:close/>
                  </a:path>
                  <a:path w="421640" h="427354">
                    <a:moveTo>
                      <a:pt x="11099" y="204177"/>
                    </a:moveTo>
                    <a:lnTo>
                      <a:pt x="10998" y="203733"/>
                    </a:lnTo>
                    <a:lnTo>
                      <a:pt x="11099" y="204177"/>
                    </a:lnTo>
                    <a:close/>
                  </a:path>
                  <a:path w="421640" h="427354">
                    <a:moveTo>
                      <a:pt x="12039" y="195872"/>
                    </a:moveTo>
                    <a:lnTo>
                      <a:pt x="10833" y="193573"/>
                    </a:lnTo>
                    <a:lnTo>
                      <a:pt x="10045" y="188493"/>
                    </a:lnTo>
                    <a:lnTo>
                      <a:pt x="8801" y="185953"/>
                    </a:lnTo>
                    <a:lnTo>
                      <a:pt x="9639" y="193573"/>
                    </a:lnTo>
                    <a:lnTo>
                      <a:pt x="9829" y="193763"/>
                    </a:lnTo>
                    <a:lnTo>
                      <a:pt x="9829" y="193573"/>
                    </a:lnTo>
                    <a:lnTo>
                      <a:pt x="9880" y="193802"/>
                    </a:lnTo>
                    <a:lnTo>
                      <a:pt x="12039" y="195872"/>
                    </a:lnTo>
                    <a:close/>
                  </a:path>
                  <a:path w="421640" h="427354">
                    <a:moveTo>
                      <a:pt x="12395" y="196557"/>
                    </a:moveTo>
                    <a:lnTo>
                      <a:pt x="12293" y="196113"/>
                    </a:lnTo>
                    <a:lnTo>
                      <a:pt x="12039" y="195872"/>
                    </a:lnTo>
                    <a:lnTo>
                      <a:pt x="12395" y="196557"/>
                    </a:lnTo>
                    <a:close/>
                  </a:path>
                  <a:path w="421640" h="427354">
                    <a:moveTo>
                      <a:pt x="12788" y="211353"/>
                    </a:moveTo>
                    <a:lnTo>
                      <a:pt x="12522" y="207975"/>
                    </a:lnTo>
                    <a:lnTo>
                      <a:pt x="11099" y="204177"/>
                    </a:lnTo>
                    <a:lnTo>
                      <a:pt x="12788" y="211353"/>
                    </a:lnTo>
                    <a:close/>
                  </a:path>
                  <a:path w="421640" h="427354">
                    <a:moveTo>
                      <a:pt x="13741" y="12039"/>
                    </a:moveTo>
                    <a:lnTo>
                      <a:pt x="13322" y="13030"/>
                    </a:lnTo>
                    <a:lnTo>
                      <a:pt x="13373" y="13360"/>
                    </a:lnTo>
                    <a:lnTo>
                      <a:pt x="13741" y="12039"/>
                    </a:lnTo>
                    <a:close/>
                  </a:path>
                  <a:path w="421640" h="427354">
                    <a:moveTo>
                      <a:pt x="13792" y="211353"/>
                    </a:moveTo>
                    <a:lnTo>
                      <a:pt x="13474" y="210146"/>
                    </a:lnTo>
                    <a:lnTo>
                      <a:pt x="12496" y="207543"/>
                    </a:lnTo>
                    <a:lnTo>
                      <a:pt x="12522" y="207975"/>
                    </a:lnTo>
                    <a:lnTo>
                      <a:pt x="13792" y="211353"/>
                    </a:lnTo>
                    <a:close/>
                  </a:path>
                  <a:path w="421640" h="427354">
                    <a:moveTo>
                      <a:pt x="15722" y="8369"/>
                    </a:moveTo>
                    <a:lnTo>
                      <a:pt x="13627" y="14846"/>
                    </a:lnTo>
                    <a:lnTo>
                      <a:pt x="13474" y="13982"/>
                    </a:lnTo>
                    <a:lnTo>
                      <a:pt x="13373" y="13360"/>
                    </a:lnTo>
                    <a:lnTo>
                      <a:pt x="13195" y="13982"/>
                    </a:lnTo>
                    <a:lnTo>
                      <a:pt x="13093" y="13309"/>
                    </a:lnTo>
                    <a:lnTo>
                      <a:pt x="12598" y="16090"/>
                    </a:lnTo>
                    <a:lnTo>
                      <a:pt x="11061" y="21323"/>
                    </a:lnTo>
                    <a:lnTo>
                      <a:pt x="10515" y="23152"/>
                    </a:lnTo>
                    <a:lnTo>
                      <a:pt x="10452" y="22821"/>
                    </a:lnTo>
                    <a:lnTo>
                      <a:pt x="10261" y="22923"/>
                    </a:lnTo>
                    <a:lnTo>
                      <a:pt x="9232" y="27800"/>
                    </a:lnTo>
                    <a:lnTo>
                      <a:pt x="9283" y="29908"/>
                    </a:lnTo>
                    <a:lnTo>
                      <a:pt x="9575" y="31546"/>
                    </a:lnTo>
                    <a:lnTo>
                      <a:pt x="8813" y="37147"/>
                    </a:lnTo>
                    <a:lnTo>
                      <a:pt x="8940" y="36398"/>
                    </a:lnTo>
                    <a:lnTo>
                      <a:pt x="9131" y="35458"/>
                    </a:lnTo>
                    <a:lnTo>
                      <a:pt x="9474" y="34188"/>
                    </a:lnTo>
                    <a:lnTo>
                      <a:pt x="10033" y="31229"/>
                    </a:lnTo>
                    <a:lnTo>
                      <a:pt x="10998" y="28765"/>
                    </a:lnTo>
                    <a:lnTo>
                      <a:pt x="10960" y="29908"/>
                    </a:lnTo>
                    <a:lnTo>
                      <a:pt x="11125" y="28765"/>
                    </a:lnTo>
                    <a:lnTo>
                      <a:pt x="11823" y="23837"/>
                    </a:lnTo>
                    <a:lnTo>
                      <a:pt x="12458" y="23850"/>
                    </a:lnTo>
                    <a:lnTo>
                      <a:pt x="11912" y="23152"/>
                    </a:lnTo>
                    <a:lnTo>
                      <a:pt x="11671" y="22821"/>
                    </a:lnTo>
                    <a:lnTo>
                      <a:pt x="12141" y="18884"/>
                    </a:lnTo>
                    <a:lnTo>
                      <a:pt x="13944" y="15024"/>
                    </a:lnTo>
                    <a:lnTo>
                      <a:pt x="13169" y="19456"/>
                    </a:lnTo>
                    <a:lnTo>
                      <a:pt x="13931" y="15748"/>
                    </a:lnTo>
                    <a:lnTo>
                      <a:pt x="14109" y="15024"/>
                    </a:lnTo>
                    <a:lnTo>
                      <a:pt x="14147" y="14846"/>
                    </a:lnTo>
                    <a:lnTo>
                      <a:pt x="14808" y="12039"/>
                    </a:lnTo>
                    <a:lnTo>
                      <a:pt x="15722" y="8369"/>
                    </a:lnTo>
                    <a:close/>
                  </a:path>
                  <a:path w="421640" h="427354">
                    <a:moveTo>
                      <a:pt x="22466" y="0"/>
                    </a:moveTo>
                    <a:lnTo>
                      <a:pt x="17386" y="482"/>
                    </a:lnTo>
                    <a:lnTo>
                      <a:pt x="15341" y="6705"/>
                    </a:lnTo>
                    <a:lnTo>
                      <a:pt x="14224" y="10337"/>
                    </a:lnTo>
                    <a:lnTo>
                      <a:pt x="13741" y="12039"/>
                    </a:lnTo>
                    <a:lnTo>
                      <a:pt x="16243" y="6273"/>
                    </a:lnTo>
                    <a:lnTo>
                      <a:pt x="16789" y="3035"/>
                    </a:lnTo>
                    <a:lnTo>
                      <a:pt x="22440" y="25"/>
                    </a:lnTo>
                    <a:close/>
                  </a:path>
                  <a:path w="421640" h="427354">
                    <a:moveTo>
                      <a:pt x="25120" y="17043"/>
                    </a:moveTo>
                    <a:lnTo>
                      <a:pt x="24193" y="13233"/>
                    </a:lnTo>
                    <a:lnTo>
                      <a:pt x="24904" y="17043"/>
                    </a:lnTo>
                    <a:lnTo>
                      <a:pt x="25120" y="17043"/>
                    </a:lnTo>
                    <a:close/>
                  </a:path>
                  <a:path w="421640" h="427354">
                    <a:moveTo>
                      <a:pt x="25666" y="19240"/>
                    </a:moveTo>
                    <a:lnTo>
                      <a:pt x="25412" y="17043"/>
                    </a:lnTo>
                    <a:lnTo>
                      <a:pt x="25120" y="17043"/>
                    </a:lnTo>
                    <a:lnTo>
                      <a:pt x="25666" y="19240"/>
                    </a:lnTo>
                    <a:close/>
                  </a:path>
                  <a:path w="421640" h="427354">
                    <a:moveTo>
                      <a:pt x="34417" y="248780"/>
                    </a:moveTo>
                    <a:lnTo>
                      <a:pt x="34302" y="248285"/>
                    </a:lnTo>
                    <a:lnTo>
                      <a:pt x="33553" y="246824"/>
                    </a:lnTo>
                    <a:lnTo>
                      <a:pt x="33172" y="246087"/>
                    </a:lnTo>
                    <a:lnTo>
                      <a:pt x="34150" y="248373"/>
                    </a:lnTo>
                    <a:lnTo>
                      <a:pt x="34353" y="248666"/>
                    </a:lnTo>
                    <a:close/>
                  </a:path>
                  <a:path w="421640" h="427354">
                    <a:moveTo>
                      <a:pt x="35013" y="62763"/>
                    </a:moveTo>
                    <a:lnTo>
                      <a:pt x="34315" y="58953"/>
                    </a:lnTo>
                    <a:lnTo>
                      <a:pt x="34137" y="57683"/>
                    </a:lnTo>
                    <a:lnTo>
                      <a:pt x="33553" y="57683"/>
                    </a:lnTo>
                    <a:lnTo>
                      <a:pt x="33972" y="60223"/>
                    </a:lnTo>
                    <a:lnTo>
                      <a:pt x="34531" y="62763"/>
                    </a:lnTo>
                    <a:lnTo>
                      <a:pt x="35013" y="62763"/>
                    </a:lnTo>
                    <a:close/>
                  </a:path>
                  <a:path w="421640" h="427354">
                    <a:moveTo>
                      <a:pt x="35382" y="66573"/>
                    </a:moveTo>
                    <a:lnTo>
                      <a:pt x="34531" y="62763"/>
                    </a:lnTo>
                    <a:lnTo>
                      <a:pt x="35382" y="66573"/>
                    </a:lnTo>
                    <a:close/>
                  </a:path>
                  <a:path w="421640" h="427354">
                    <a:moveTo>
                      <a:pt x="46443" y="274281"/>
                    </a:moveTo>
                    <a:lnTo>
                      <a:pt x="46202" y="273583"/>
                    </a:lnTo>
                    <a:lnTo>
                      <a:pt x="45961" y="273583"/>
                    </a:lnTo>
                    <a:lnTo>
                      <a:pt x="46443" y="274281"/>
                    </a:lnTo>
                    <a:close/>
                  </a:path>
                  <a:path w="421640" h="427354">
                    <a:moveTo>
                      <a:pt x="52209" y="128803"/>
                    </a:moveTo>
                    <a:lnTo>
                      <a:pt x="51574" y="126263"/>
                    </a:lnTo>
                    <a:lnTo>
                      <a:pt x="51358" y="125869"/>
                    </a:lnTo>
                    <a:lnTo>
                      <a:pt x="52209" y="128803"/>
                    </a:lnTo>
                    <a:close/>
                  </a:path>
                  <a:path w="421640" h="427354">
                    <a:moveTo>
                      <a:pt x="54584" y="300850"/>
                    </a:moveTo>
                    <a:lnTo>
                      <a:pt x="54356" y="298983"/>
                    </a:lnTo>
                    <a:lnTo>
                      <a:pt x="53594" y="297802"/>
                    </a:lnTo>
                    <a:lnTo>
                      <a:pt x="54584" y="300850"/>
                    </a:lnTo>
                    <a:close/>
                  </a:path>
                  <a:path w="421640" h="427354">
                    <a:moveTo>
                      <a:pt x="57035" y="303034"/>
                    </a:moveTo>
                    <a:lnTo>
                      <a:pt x="56756" y="302450"/>
                    </a:lnTo>
                    <a:lnTo>
                      <a:pt x="54571" y="299300"/>
                    </a:lnTo>
                    <a:lnTo>
                      <a:pt x="57035" y="303034"/>
                    </a:lnTo>
                    <a:close/>
                  </a:path>
                  <a:path w="421640" h="427354">
                    <a:moveTo>
                      <a:pt x="59093" y="307238"/>
                    </a:moveTo>
                    <a:lnTo>
                      <a:pt x="57810" y="305498"/>
                    </a:lnTo>
                    <a:lnTo>
                      <a:pt x="57073" y="304469"/>
                    </a:lnTo>
                    <a:lnTo>
                      <a:pt x="57835" y="305676"/>
                    </a:lnTo>
                    <a:lnTo>
                      <a:pt x="58496" y="306539"/>
                    </a:lnTo>
                    <a:lnTo>
                      <a:pt x="59093" y="307238"/>
                    </a:lnTo>
                    <a:close/>
                  </a:path>
                  <a:path w="421640" h="427354">
                    <a:moveTo>
                      <a:pt x="59778" y="306832"/>
                    </a:moveTo>
                    <a:lnTo>
                      <a:pt x="59486" y="305219"/>
                    </a:lnTo>
                    <a:lnTo>
                      <a:pt x="55460" y="299643"/>
                    </a:lnTo>
                    <a:lnTo>
                      <a:pt x="56756" y="302450"/>
                    </a:lnTo>
                    <a:lnTo>
                      <a:pt x="59778" y="306832"/>
                    </a:lnTo>
                    <a:close/>
                  </a:path>
                  <a:path w="421640" h="427354">
                    <a:moveTo>
                      <a:pt x="64071" y="149250"/>
                    </a:moveTo>
                    <a:lnTo>
                      <a:pt x="61036" y="140754"/>
                    </a:lnTo>
                    <a:lnTo>
                      <a:pt x="58077" y="131991"/>
                    </a:lnTo>
                    <a:lnTo>
                      <a:pt x="55245" y="123177"/>
                    </a:lnTo>
                    <a:lnTo>
                      <a:pt x="57645" y="130759"/>
                    </a:lnTo>
                    <a:lnTo>
                      <a:pt x="60286" y="138684"/>
                    </a:lnTo>
                    <a:lnTo>
                      <a:pt x="63436" y="147574"/>
                    </a:lnTo>
                    <a:lnTo>
                      <a:pt x="64071" y="149250"/>
                    </a:lnTo>
                    <a:close/>
                  </a:path>
                  <a:path w="421640" h="427354">
                    <a:moveTo>
                      <a:pt x="65824" y="169430"/>
                    </a:moveTo>
                    <a:lnTo>
                      <a:pt x="64960" y="167360"/>
                    </a:lnTo>
                    <a:lnTo>
                      <a:pt x="65176" y="168173"/>
                    </a:lnTo>
                    <a:lnTo>
                      <a:pt x="65722" y="169354"/>
                    </a:lnTo>
                    <a:close/>
                  </a:path>
                  <a:path w="421640" h="427354">
                    <a:moveTo>
                      <a:pt x="66268" y="170510"/>
                    </a:moveTo>
                    <a:lnTo>
                      <a:pt x="65836" y="169443"/>
                    </a:lnTo>
                    <a:lnTo>
                      <a:pt x="66268" y="170510"/>
                    </a:lnTo>
                    <a:close/>
                  </a:path>
                  <a:path w="421640" h="427354">
                    <a:moveTo>
                      <a:pt x="68973" y="177063"/>
                    </a:moveTo>
                    <a:lnTo>
                      <a:pt x="68491" y="175793"/>
                    </a:lnTo>
                    <a:lnTo>
                      <a:pt x="68529" y="175971"/>
                    </a:lnTo>
                    <a:lnTo>
                      <a:pt x="68973" y="177063"/>
                    </a:lnTo>
                    <a:close/>
                  </a:path>
                  <a:path w="421640" h="427354">
                    <a:moveTo>
                      <a:pt x="70205" y="321119"/>
                    </a:moveTo>
                    <a:lnTo>
                      <a:pt x="68237" y="318033"/>
                    </a:lnTo>
                    <a:lnTo>
                      <a:pt x="69621" y="320611"/>
                    </a:lnTo>
                    <a:lnTo>
                      <a:pt x="70205" y="321119"/>
                    </a:lnTo>
                    <a:close/>
                  </a:path>
                  <a:path w="421640" h="427354">
                    <a:moveTo>
                      <a:pt x="71043" y="321843"/>
                    </a:moveTo>
                    <a:lnTo>
                      <a:pt x="70205" y="321119"/>
                    </a:lnTo>
                    <a:lnTo>
                      <a:pt x="70675" y="321843"/>
                    </a:lnTo>
                    <a:lnTo>
                      <a:pt x="71043" y="321843"/>
                    </a:lnTo>
                    <a:close/>
                  </a:path>
                  <a:path w="421640" h="427354">
                    <a:moveTo>
                      <a:pt x="72555" y="183070"/>
                    </a:moveTo>
                    <a:lnTo>
                      <a:pt x="71640" y="180987"/>
                    </a:lnTo>
                    <a:lnTo>
                      <a:pt x="71170" y="180682"/>
                    </a:lnTo>
                    <a:lnTo>
                      <a:pt x="71526" y="181152"/>
                    </a:lnTo>
                    <a:lnTo>
                      <a:pt x="72555" y="183070"/>
                    </a:lnTo>
                    <a:close/>
                  </a:path>
                  <a:path w="421640" h="427354">
                    <a:moveTo>
                      <a:pt x="73025" y="323570"/>
                    </a:moveTo>
                    <a:lnTo>
                      <a:pt x="71704" y="321843"/>
                    </a:lnTo>
                    <a:lnTo>
                      <a:pt x="71043" y="321843"/>
                    </a:lnTo>
                    <a:lnTo>
                      <a:pt x="73025" y="323570"/>
                    </a:lnTo>
                    <a:close/>
                  </a:path>
                  <a:path w="421640" h="427354">
                    <a:moveTo>
                      <a:pt x="77038" y="329387"/>
                    </a:moveTo>
                    <a:lnTo>
                      <a:pt x="72529" y="325653"/>
                    </a:lnTo>
                    <a:lnTo>
                      <a:pt x="70967" y="323113"/>
                    </a:lnTo>
                    <a:lnTo>
                      <a:pt x="69621" y="320611"/>
                    </a:lnTo>
                    <a:lnTo>
                      <a:pt x="68110" y="319303"/>
                    </a:lnTo>
                    <a:lnTo>
                      <a:pt x="67564" y="316763"/>
                    </a:lnTo>
                    <a:lnTo>
                      <a:pt x="67805" y="316763"/>
                    </a:lnTo>
                    <a:lnTo>
                      <a:pt x="68618" y="318033"/>
                    </a:lnTo>
                    <a:lnTo>
                      <a:pt x="68922" y="318033"/>
                    </a:lnTo>
                    <a:lnTo>
                      <a:pt x="67932" y="316763"/>
                    </a:lnTo>
                    <a:lnTo>
                      <a:pt x="63982" y="311683"/>
                    </a:lnTo>
                    <a:lnTo>
                      <a:pt x="62331" y="310413"/>
                    </a:lnTo>
                    <a:lnTo>
                      <a:pt x="61506" y="310413"/>
                    </a:lnTo>
                    <a:lnTo>
                      <a:pt x="59093" y="307873"/>
                    </a:lnTo>
                    <a:lnTo>
                      <a:pt x="61696" y="311683"/>
                    </a:lnTo>
                    <a:lnTo>
                      <a:pt x="63258" y="314223"/>
                    </a:lnTo>
                    <a:lnTo>
                      <a:pt x="66370" y="318033"/>
                    </a:lnTo>
                    <a:lnTo>
                      <a:pt x="67665" y="320573"/>
                    </a:lnTo>
                    <a:lnTo>
                      <a:pt x="73698" y="326923"/>
                    </a:lnTo>
                    <a:lnTo>
                      <a:pt x="77038" y="329387"/>
                    </a:lnTo>
                    <a:close/>
                  </a:path>
                  <a:path w="421640" h="427354">
                    <a:moveTo>
                      <a:pt x="83210" y="337083"/>
                    </a:moveTo>
                    <a:lnTo>
                      <a:pt x="81635" y="334645"/>
                    </a:lnTo>
                    <a:lnTo>
                      <a:pt x="78917" y="332003"/>
                    </a:lnTo>
                    <a:lnTo>
                      <a:pt x="83210" y="337083"/>
                    </a:lnTo>
                    <a:close/>
                  </a:path>
                  <a:path w="421640" h="427354">
                    <a:moveTo>
                      <a:pt x="84150" y="337083"/>
                    </a:moveTo>
                    <a:lnTo>
                      <a:pt x="83337" y="336219"/>
                    </a:lnTo>
                    <a:lnTo>
                      <a:pt x="81051" y="333730"/>
                    </a:lnTo>
                    <a:lnTo>
                      <a:pt x="81635" y="334645"/>
                    </a:lnTo>
                    <a:lnTo>
                      <a:pt x="82918" y="335902"/>
                    </a:lnTo>
                    <a:lnTo>
                      <a:pt x="84150" y="337083"/>
                    </a:lnTo>
                    <a:close/>
                  </a:path>
                  <a:path w="421640" h="427354">
                    <a:moveTo>
                      <a:pt x="87287" y="340487"/>
                    </a:moveTo>
                    <a:lnTo>
                      <a:pt x="84785" y="337261"/>
                    </a:lnTo>
                    <a:lnTo>
                      <a:pt x="83845" y="336575"/>
                    </a:lnTo>
                    <a:lnTo>
                      <a:pt x="87287" y="340487"/>
                    </a:lnTo>
                    <a:close/>
                  </a:path>
                  <a:path w="421640" h="427354">
                    <a:moveTo>
                      <a:pt x="90525" y="334543"/>
                    </a:moveTo>
                    <a:lnTo>
                      <a:pt x="89306" y="333273"/>
                    </a:lnTo>
                    <a:lnTo>
                      <a:pt x="90525" y="334543"/>
                    </a:lnTo>
                    <a:close/>
                  </a:path>
                  <a:path w="421640" h="427354">
                    <a:moveTo>
                      <a:pt x="90652" y="342125"/>
                    </a:moveTo>
                    <a:lnTo>
                      <a:pt x="90258" y="341591"/>
                    </a:lnTo>
                    <a:lnTo>
                      <a:pt x="89827" y="341007"/>
                    </a:lnTo>
                    <a:lnTo>
                      <a:pt x="89166" y="340245"/>
                    </a:lnTo>
                    <a:lnTo>
                      <a:pt x="89166" y="340410"/>
                    </a:lnTo>
                    <a:lnTo>
                      <a:pt x="89738" y="341096"/>
                    </a:lnTo>
                    <a:lnTo>
                      <a:pt x="90652" y="342125"/>
                    </a:lnTo>
                    <a:close/>
                  </a:path>
                  <a:path w="421640" h="427354">
                    <a:moveTo>
                      <a:pt x="96621" y="351421"/>
                    </a:moveTo>
                    <a:lnTo>
                      <a:pt x="93548" y="348627"/>
                    </a:lnTo>
                    <a:lnTo>
                      <a:pt x="93814" y="349783"/>
                    </a:lnTo>
                    <a:lnTo>
                      <a:pt x="96621" y="351421"/>
                    </a:lnTo>
                    <a:close/>
                  </a:path>
                  <a:path w="421640" h="427354">
                    <a:moveTo>
                      <a:pt x="101777" y="353771"/>
                    </a:moveTo>
                    <a:lnTo>
                      <a:pt x="98806" y="351053"/>
                    </a:lnTo>
                    <a:lnTo>
                      <a:pt x="93129" y="345973"/>
                    </a:lnTo>
                    <a:lnTo>
                      <a:pt x="90652" y="342163"/>
                    </a:lnTo>
                    <a:lnTo>
                      <a:pt x="92646" y="345973"/>
                    </a:lnTo>
                    <a:lnTo>
                      <a:pt x="91287" y="345973"/>
                    </a:lnTo>
                    <a:lnTo>
                      <a:pt x="89166" y="344703"/>
                    </a:lnTo>
                    <a:lnTo>
                      <a:pt x="93548" y="348627"/>
                    </a:lnTo>
                    <a:lnTo>
                      <a:pt x="92925" y="345973"/>
                    </a:lnTo>
                    <a:lnTo>
                      <a:pt x="97040" y="351053"/>
                    </a:lnTo>
                    <a:lnTo>
                      <a:pt x="101777" y="353771"/>
                    </a:lnTo>
                    <a:close/>
                  </a:path>
                  <a:path w="421640" h="427354">
                    <a:moveTo>
                      <a:pt x="103682" y="354863"/>
                    </a:moveTo>
                    <a:lnTo>
                      <a:pt x="101777" y="353771"/>
                    </a:lnTo>
                    <a:lnTo>
                      <a:pt x="102971" y="354863"/>
                    </a:lnTo>
                    <a:lnTo>
                      <a:pt x="103682" y="354863"/>
                    </a:lnTo>
                    <a:close/>
                  </a:path>
                  <a:path w="421640" h="427354">
                    <a:moveTo>
                      <a:pt x="111493" y="362280"/>
                    </a:moveTo>
                    <a:lnTo>
                      <a:pt x="111137" y="361899"/>
                    </a:lnTo>
                    <a:lnTo>
                      <a:pt x="106997" y="358965"/>
                    </a:lnTo>
                    <a:lnTo>
                      <a:pt x="107327" y="359359"/>
                    </a:lnTo>
                    <a:lnTo>
                      <a:pt x="111493" y="362280"/>
                    </a:lnTo>
                    <a:close/>
                  </a:path>
                  <a:path w="421640" h="427354">
                    <a:moveTo>
                      <a:pt x="123647" y="372643"/>
                    </a:moveTo>
                    <a:lnTo>
                      <a:pt x="122377" y="371805"/>
                    </a:lnTo>
                    <a:lnTo>
                      <a:pt x="123456" y="372643"/>
                    </a:lnTo>
                    <a:lnTo>
                      <a:pt x="123647" y="372643"/>
                    </a:lnTo>
                    <a:close/>
                  </a:path>
                  <a:path w="421640" h="427354">
                    <a:moveTo>
                      <a:pt x="126631" y="373913"/>
                    </a:moveTo>
                    <a:lnTo>
                      <a:pt x="124028" y="372643"/>
                    </a:lnTo>
                    <a:lnTo>
                      <a:pt x="123647" y="372643"/>
                    </a:lnTo>
                    <a:lnTo>
                      <a:pt x="125564" y="373913"/>
                    </a:lnTo>
                    <a:lnTo>
                      <a:pt x="126631" y="373913"/>
                    </a:lnTo>
                    <a:close/>
                  </a:path>
                  <a:path w="421640" h="427354">
                    <a:moveTo>
                      <a:pt x="127127" y="376313"/>
                    </a:moveTo>
                    <a:lnTo>
                      <a:pt x="121716" y="371373"/>
                    </a:lnTo>
                    <a:lnTo>
                      <a:pt x="122377" y="371805"/>
                    </a:lnTo>
                    <a:lnTo>
                      <a:pt x="118529" y="368833"/>
                    </a:lnTo>
                    <a:lnTo>
                      <a:pt x="116662" y="367563"/>
                    </a:lnTo>
                    <a:lnTo>
                      <a:pt x="114414" y="366293"/>
                    </a:lnTo>
                    <a:lnTo>
                      <a:pt x="112280" y="363753"/>
                    </a:lnTo>
                    <a:lnTo>
                      <a:pt x="109537" y="362483"/>
                    </a:lnTo>
                    <a:lnTo>
                      <a:pt x="104076" y="357403"/>
                    </a:lnTo>
                    <a:lnTo>
                      <a:pt x="104660" y="356133"/>
                    </a:lnTo>
                    <a:lnTo>
                      <a:pt x="96621" y="351421"/>
                    </a:lnTo>
                    <a:lnTo>
                      <a:pt x="101752" y="356133"/>
                    </a:lnTo>
                    <a:lnTo>
                      <a:pt x="109347" y="363753"/>
                    </a:lnTo>
                    <a:lnTo>
                      <a:pt x="117043" y="370103"/>
                    </a:lnTo>
                    <a:lnTo>
                      <a:pt x="116522" y="368833"/>
                    </a:lnTo>
                    <a:lnTo>
                      <a:pt x="120180" y="371373"/>
                    </a:lnTo>
                    <a:lnTo>
                      <a:pt x="119265" y="371373"/>
                    </a:lnTo>
                    <a:lnTo>
                      <a:pt x="121640" y="373913"/>
                    </a:lnTo>
                    <a:lnTo>
                      <a:pt x="125095" y="375183"/>
                    </a:lnTo>
                    <a:lnTo>
                      <a:pt x="125476" y="375183"/>
                    </a:lnTo>
                    <a:lnTo>
                      <a:pt x="127127" y="376313"/>
                    </a:lnTo>
                    <a:close/>
                  </a:path>
                  <a:path w="421640" h="427354">
                    <a:moveTo>
                      <a:pt x="128676" y="377723"/>
                    </a:moveTo>
                    <a:lnTo>
                      <a:pt x="127520" y="376593"/>
                    </a:lnTo>
                    <a:lnTo>
                      <a:pt x="127127" y="376313"/>
                    </a:lnTo>
                    <a:lnTo>
                      <a:pt x="128676" y="377723"/>
                    </a:lnTo>
                    <a:close/>
                  </a:path>
                  <a:path w="421640" h="427354">
                    <a:moveTo>
                      <a:pt x="131051" y="377723"/>
                    </a:moveTo>
                    <a:lnTo>
                      <a:pt x="127393" y="376453"/>
                    </a:lnTo>
                    <a:lnTo>
                      <a:pt x="127520" y="376593"/>
                    </a:lnTo>
                    <a:lnTo>
                      <a:pt x="129120" y="377723"/>
                    </a:lnTo>
                    <a:lnTo>
                      <a:pt x="131051" y="377723"/>
                    </a:lnTo>
                    <a:close/>
                  </a:path>
                  <a:path w="421640" h="427354">
                    <a:moveTo>
                      <a:pt x="136893" y="282473"/>
                    </a:moveTo>
                    <a:lnTo>
                      <a:pt x="136182" y="281241"/>
                    </a:lnTo>
                    <a:lnTo>
                      <a:pt x="136766" y="282473"/>
                    </a:lnTo>
                    <a:lnTo>
                      <a:pt x="136893" y="282473"/>
                    </a:lnTo>
                    <a:close/>
                  </a:path>
                  <a:path w="421640" h="427354">
                    <a:moveTo>
                      <a:pt x="145986" y="387883"/>
                    </a:moveTo>
                    <a:lnTo>
                      <a:pt x="144703" y="387096"/>
                    </a:lnTo>
                    <a:lnTo>
                      <a:pt x="144894" y="387273"/>
                    </a:lnTo>
                    <a:lnTo>
                      <a:pt x="145986" y="387883"/>
                    </a:lnTo>
                    <a:close/>
                  </a:path>
                  <a:path w="421640" h="427354">
                    <a:moveTo>
                      <a:pt x="155486" y="383616"/>
                    </a:moveTo>
                    <a:lnTo>
                      <a:pt x="154686" y="383235"/>
                    </a:lnTo>
                    <a:lnTo>
                      <a:pt x="153949" y="382905"/>
                    </a:lnTo>
                    <a:lnTo>
                      <a:pt x="153352" y="382739"/>
                    </a:lnTo>
                    <a:lnTo>
                      <a:pt x="154571" y="383336"/>
                    </a:lnTo>
                    <a:lnTo>
                      <a:pt x="155168" y="383540"/>
                    </a:lnTo>
                    <a:lnTo>
                      <a:pt x="155486" y="383616"/>
                    </a:lnTo>
                    <a:close/>
                  </a:path>
                  <a:path w="421640" h="427354">
                    <a:moveTo>
                      <a:pt x="157670" y="301320"/>
                    </a:moveTo>
                    <a:lnTo>
                      <a:pt x="153936" y="298132"/>
                    </a:lnTo>
                    <a:lnTo>
                      <a:pt x="154152" y="298373"/>
                    </a:lnTo>
                    <a:lnTo>
                      <a:pt x="157162" y="301028"/>
                    </a:lnTo>
                    <a:lnTo>
                      <a:pt x="157670" y="301320"/>
                    </a:lnTo>
                    <a:close/>
                  </a:path>
                  <a:path w="421640" h="427354">
                    <a:moveTo>
                      <a:pt x="160870" y="304063"/>
                    </a:moveTo>
                    <a:lnTo>
                      <a:pt x="158013" y="301523"/>
                    </a:lnTo>
                    <a:lnTo>
                      <a:pt x="157670" y="301320"/>
                    </a:lnTo>
                    <a:lnTo>
                      <a:pt x="160870" y="304063"/>
                    </a:lnTo>
                    <a:close/>
                  </a:path>
                  <a:path w="421640" h="427354">
                    <a:moveTo>
                      <a:pt x="190550" y="410362"/>
                    </a:moveTo>
                    <a:lnTo>
                      <a:pt x="188760" y="409473"/>
                    </a:lnTo>
                    <a:lnTo>
                      <a:pt x="185077" y="408203"/>
                    </a:lnTo>
                    <a:lnTo>
                      <a:pt x="182092" y="406933"/>
                    </a:lnTo>
                    <a:lnTo>
                      <a:pt x="187883" y="409473"/>
                    </a:lnTo>
                    <a:lnTo>
                      <a:pt x="187655" y="409473"/>
                    </a:lnTo>
                    <a:lnTo>
                      <a:pt x="190550" y="410362"/>
                    </a:lnTo>
                    <a:close/>
                  </a:path>
                  <a:path w="421640" h="427354">
                    <a:moveTo>
                      <a:pt x="192659" y="403123"/>
                    </a:moveTo>
                    <a:lnTo>
                      <a:pt x="191401" y="402805"/>
                    </a:lnTo>
                    <a:lnTo>
                      <a:pt x="192074" y="403123"/>
                    </a:lnTo>
                    <a:lnTo>
                      <a:pt x="192659" y="403123"/>
                    </a:lnTo>
                    <a:close/>
                  </a:path>
                  <a:path w="421640" h="427354">
                    <a:moveTo>
                      <a:pt x="193865" y="412013"/>
                    </a:moveTo>
                    <a:lnTo>
                      <a:pt x="193598" y="411162"/>
                    </a:lnTo>
                    <a:lnTo>
                      <a:pt x="191782" y="410743"/>
                    </a:lnTo>
                    <a:lnTo>
                      <a:pt x="190550" y="410362"/>
                    </a:lnTo>
                    <a:lnTo>
                      <a:pt x="193865" y="412013"/>
                    </a:lnTo>
                    <a:close/>
                  </a:path>
                  <a:path w="421640" h="427354">
                    <a:moveTo>
                      <a:pt x="195173" y="411518"/>
                    </a:moveTo>
                    <a:lnTo>
                      <a:pt x="193471" y="410743"/>
                    </a:lnTo>
                    <a:lnTo>
                      <a:pt x="193598" y="411162"/>
                    </a:lnTo>
                    <a:lnTo>
                      <a:pt x="195173" y="411518"/>
                    </a:lnTo>
                    <a:close/>
                  </a:path>
                  <a:path w="421640" h="427354">
                    <a:moveTo>
                      <a:pt x="200380" y="413283"/>
                    </a:moveTo>
                    <a:lnTo>
                      <a:pt x="198285" y="412711"/>
                    </a:lnTo>
                    <a:lnTo>
                      <a:pt x="197281" y="412013"/>
                    </a:lnTo>
                    <a:lnTo>
                      <a:pt x="195173" y="411518"/>
                    </a:lnTo>
                    <a:lnTo>
                      <a:pt x="196938" y="412343"/>
                    </a:lnTo>
                    <a:lnTo>
                      <a:pt x="196265" y="412153"/>
                    </a:lnTo>
                    <a:lnTo>
                      <a:pt x="197218" y="412470"/>
                    </a:lnTo>
                    <a:lnTo>
                      <a:pt x="198983" y="413283"/>
                    </a:lnTo>
                    <a:lnTo>
                      <a:pt x="199136" y="413283"/>
                    </a:lnTo>
                    <a:lnTo>
                      <a:pt x="198475" y="412838"/>
                    </a:lnTo>
                    <a:lnTo>
                      <a:pt x="199186" y="413016"/>
                    </a:lnTo>
                    <a:lnTo>
                      <a:pt x="200380" y="413283"/>
                    </a:lnTo>
                    <a:close/>
                  </a:path>
                  <a:path w="421640" h="427354">
                    <a:moveTo>
                      <a:pt x="207924" y="414553"/>
                    </a:moveTo>
                    <a:lnTo>
                      <a:pt x="203250" y="413283"/>
                    </a:lnTo>
                    <a:lnTo>
                      <a:pt x="200393" y="413283"/>
                    </a:lnTo>
                    <a:lnTo>
                      <a:pt x="199136" y="413283"/>
                    </a:lnTo>
                    <a:lnTo>
                      <a:pt x="200977" y="414553"/>
                    </a:lnTo>
                    <a:lnTo>
                      <a:pt x="207924" y="414553"/>
                    </a:lnTo>
                    <a:close/>
                  </a:path>
                  <a:path w="421640" h="427354">
                    <a:moveTo>
                      <a:pt x="234149" y="421424"/>
                    </a:moveTo>
                    <a:lnTo>
                      <a:pt x="227507" y="419366"/>
                    </a:lnTo>
                    <a:lnTo>
                      <a:pt x="229235" y="419633"/>
                    </a:lnTo>
                    <a:lnTo>
                      <a:pt x="225767" y="418376"/>
                    </a:lnTo>
                    <a:lnTo>
                      <a:pt x="226580" y="419074"/>
                    </a:lnTo>
                    <a:lnTo>
                      <a:pt x="224256" y="418363"/>
                    </a:lnTo>
                    <a:lnTo>
                      <a:pt x="219951" y="417093"/>
                    </a:lnTo>
                    <a:lnTo>
                      <a:pt x="219036" y="417093"/>
                    </a:lnTo>
                    <a:lnTo>
                      <a:pt x="221056" y="418363"/>
                    </a:lnTo>
                    <a:lnTo>
                      <a:pt x="226783" y="419252"/>
                    </a:lnTo>
                    <a:lnTo>
                      <a:pt x="228727" y="420903"/>
                    </a:lnTo>
                    <a:lnTo>
                      <a:pt x="234149" y="421424"/>
                    </a:lnTo>
                    <a:close/>
                  </a:path>
                  <a:path w="421640" h="427354">
                    <a:moveTo>
                      <a:pt x="240804" y="423443"/>
                    </a:moveTo>
                    <a:lnTo>
                      <a:pt x="237070" y="422173"/>
                    </a:lnTo>
                    <a:lnTo>
                      <a:pt x="239623" y="423443"/>
                    </a:lnTo>
                    <a:lnTo>
                      <a:pt x="240804" y="423443"/>
                    </a:lnTo>
                    <a:close/>
                  </a:path>
                  <a:path w="421640" h="427354">
                    <a:moveTo>
                      <a:pt x="241909" y="422173"/>
                    </a:moveTo>
                    <a:lnTo>
                      <a:pt x="234149" y="421424"/>
                    </a:lnTo>
                    <a:lnTo>
                      <a:pt x="236499" y="422173"/>
                    </a:lnTo>
                    <a:lnTo>
                      <a:pt x="237070" y="422173"/>
                    </a:lnTo>
                    <a:lnTo>
                      <a:pt x="241909" y="422173"/>
                    </a:lnTo>
                    <a:close/>
                  </a:path>
                  <a:path w="421640" h="427354">
                    <a:moveTo>
                      <a:pt x="243560" y="422173"/>
                    </a:moveTo>
                    <a:lnTo>
                      <a:pt x="239331" y="420903"/>
                    </a:lnTo>
                    <a:lnTo>
                      <a:pt x="235851" y="420903"/>
                    </a:lnTo>
                    <a:lnTo>
                      <a:pt x="243560" y="422173"/>
                    </a:lnTo>
                    <a:close/>
                  </a:path>
                  <a:path w="421640" h="427354">
                    <a:moveTo>
                      <a:pt x="244995" y="354355"/>
                    </a:moveTo>
                    <a:lnTo>
                      <a:pt x="244589" y="354101"/>
                    </a:lnTo>
                    <a:lnTo>
                      <a:pt x="242608" y="353593"/>
                    </a:lnTo>
                    <a:lnTo>
                      <a:pt x="243992" y="354139"/>
                    </a:lnTo>
                    <a:lnTo>
                      <a:pt x="244995" y="354355"/>
                    </a:lnTo>
                    <a:close/>
                  </a:path>
                  <a:path w="421640" h="427354">
                    <a:moveTo>
                      <a:pt x="252895" y="356133"/>
                    </a:moveTo>
                    <a:lnTo>
                      <a:pt x="252450" y="356133"/>
                    </a:lnTo>
                    <a:lnTo>
                      <a:pt x="252806" y="356489"/>
                    </a:lnTo>
                    <a:lnTo>
                      <a:pt x="252895" y="356133"/>
                    </a:lnTo>
                    <a:close/>
                  </a:path>
                  <a:path w="421640" h="427354">
                    <a:moveTo>
                      <a:pt x="253682" y="357403"/>
                    </a:moveTo>
                    <a:lnTo>
                      <a:pt x="252806" y="356489"/>
                    </a:lnTo>
                    <a:lnTo>
                      <a:pt x="252704" y="356920"/>
                    </a:lnTo>
                    <a:lnTo>
                      <a:pt x="253682" y="357403"/>
                    </a:lnTo>
                    <a:close/>
                  </a:path>
                  <a:path w="421640" h="427354">
                    <a:moveTo>
                      <a:pt x="275704" y="427253"/>
                    </a:moveTo>
                    <a:lnTo>
                      <a:pt x="271437" y="425983"/>
                    </a:lnTo>
                    <a:lnTo>
                      <a:pt x="270764" y="425983"/>
                    </a:lnTo>
                    <a:lnTo>
                      <a:pt x="268617" y="424713"/>
                    </a:lnTo>
                    <a:lnTo>
                      <a:pt x="267728" y="424713"/>
                    </a:lnTo>
                    <a:lnTo>
                      <a:pt x="267957" y="425983"/>
                    </a:lnTo>
                    <a:lnTo>
                      <a:pt x="263182" y="425983"/>
                    </a:lnTo>
                    <a:lnTo>
                      <a:pt x="261391" y="424713"/>
                    </a:lnTo>
                    <a:lnTo>
                      <a:pt x="261264" y="424713"/>
                    </a:lnTo>
                    <a:lnTo>
                      <a:pt x="260616" y="425983"/>
                    </a:lnTo>
                    <a:lnTo>
                      <a:pt x="248805" y="423443"/>
                    </a:lnTo>
                    <a:lnTo>
                      <a:pt x="243433" y="422173"/>
                    </a:lnTo>
                    <a:lnTo>
                      <a:pt x="246532" y="423443"/>
                    </a:lnTo>
                    <a:lnTo>
                      <a:pt x="240804" y="423443"/>
                    </a:lnTo>
                    <a:lnTo>
                      <a:pt x="248259" y="425983"/>
                    </a:lnTo>
                    <a:lnTo>
                      <a:pt x="258330" y="425983"/>
                    </a:lnTo>
                    <a:lnTo>
                      <a:pt x="267487" y="427253"/>
                    </a:lnTo>
                    <a:lnTo>
                      <a:pt x="275704" y="427253"/>
                    </a:lnTo>
                    <a:close/>
                  </a:path>
                  <a:path w="421640" h="427354">
                    <a:moveTo>
                      <a:pt x="279958" y="362051"/>
                    </a:moveTo>
                    <a:lnTo>
                      <a:pt x="277774" y="361213"/>
                    </a:lnTo>
                    <a:lnTo>
                      <a:pt x="271094" y="359943"/>
                    </a:lnTo>
                    <a:lnTo>
                      <a:pt x="268262" y="359943"/>
                    </a:lnTo>
                    <a:lnTo>
                      <a:pt x="276415" y="362483"/>
                    </a:lnTo>
                    <a:lnTo>
                      <a:pt x="276529" y="361213"/>
                    </a:lnTo>
                    <a:lnTo>
                      <a:pt x="279958" y="362051"/>
                    </a:lnTo>
                    <a:close/>
                  </a:path>
                  <a:path w="421640" h="427354">
                    <a:moveTo>
                      <a:pt x="284353" y="363753"/>
                    </a:moveTo>
                    <a:lnTo>
                      <a:pt x="282829" y="362762"/>
                    </a:lnTo>
                    <a:lnTo>
                      <a:pt x="281698" y="362483"/>
                    </a:lnTo>
                    <a:lnTo>
                      <a:pt x="282397" y="362483"/>
                    </a:lnTo>
                    <a:lnTo>
                      <a:pt x="280441" y="361213"/>
                    </a:lnTo>
                    <a:lnTo>
                      <a:pt x="281495" y="362432"/>
                    </a:lnTo>
                    <a:lnTo>
                      <a:pt x="279958" y="362051"/>
                    </a:lnTo>
                    <a:lnTo>
                      <a:pt x="284353" y="363753"/>
                    </a:lnTo>
                    <a:close/>
                  </a:path>
                  <a:path w="421640" h="427354">
                    <a:moveTo>
                      <a:pt x="285711" y="427253"/>
                    </a:moveTo>
                    <a:lnTo>
                      <a:pt x="282448" y="425983"/>
                    </a:lnTo>
                    <a:lnTo>
                      <a:pt x="275704" y="427253"/>
                    </a:lnTo>
                    <a:lnTo>
                      <a:pt x="285711" y="427253"/>
                    </a:lnTo>
                    <a:close/>
                  </a:path>
                  <a:path w="421640" h="427354">
                    <a:moveTo>
                      <a:pt x="287401" y="424713"/>
                    </a:moveTo>
                    <a:lnTo>
                      <a:pt x="277241" y="424713"/>
                    </a:lnTo>
                    <a:lnTo>
                      <a:pt x="281635" y="425983"/>
                    </a:lnTo>
                    <a:lnTo>
                      <a:pt x="282448" y="425983"/>
                    </a:lnTo>
                    <a:lnTo>
                      <a:pt x="285534" y="425983"/>
                    </a:lnTo>
                    <a:lnTo>
                      <a:pt x="287401" y="424713"/>
                    </a:lnTo>
                    <a:close/>
                  </a:path>
                  <a:path w="421640" h="427354">
                    <a:moveTo>
                      <a:pt x="289217" y="365086"/>
                    </a:moveTo>
                    <a:lnTo>
                      <a:pt x="289090" y="365023"/>
                    </a:lnTo>
                    <a:lnTo>
                      <a:pt x="288607" y="365023"/>
                    </a:lnTo>
                    <a:lnTo>
                      <a:pt x="289217" y="365086"/>
                    </a:lnTo>
                    <a:close/>
                  </a:path>
                  <a:path w="421640" h="427354">
                    <a:moveTo>
                      <a:pt x="292887" y="426224"/>
                    </a:moveTo>
                    <a:lnTo>
                      <a:pt x="285711" y="427253"/>
                    </a:lnTo>
                    <a:lnTo>
                      <a:pt x="291122" y="427253"/>
                    </a:lnTo>
                    <a:lnTo>
                      <a:pt x="292887" y="426224"/>
                    </a:lnTo>
                    <a:close/>
                  </a:path>
                  <a:path w="421640" h="427354">
                    <a:moveTo>
                      <a:pt x="296392" y="365023"/>
                    </a:moveTo>
                    <a:lnTo>
                      <a:pt x="287489" y="363753"/>
                    </a:lnTo>
                    <a:lnTo>
                      <a:pt x="284365" y="362483"/>
                    </a:lnTo>
                    <a:lnTo>
                      <a:pt x="282397" y="362483"/>
                    </a:lnTo>
                    <a:lnTo>
                      <a:pt x="282829" y="362762"/>
                    </a:lnTo>
                    <a:lnTo>
                      <a:pt x="286867" y="363753"/>
                    </a:lnTo>
                    <a:lnTo>
                      <a:pt x="291287" y="365023"/>
                    </a:lnTo>
                    <a:lnTo>
                      <a:pt x="296392" y="365023"/>
                    </a:lnTo>
                    <a:close/>
                  </a:path>
                  <a:path w="421640" h="427354">
                    <a:moveTo>
                      <a:pt x="299808" y="427253"/>
                    </a:moveTo>
                    <a:lnTo>
                      <a:pt x="295452" y="425983"/>
                    </a:lnTo>
                    <a:lnTo>
                      <a:pt x="291122" y="427253"/>
                    </a:lnTo>
                    <a:lnTo>
                      <a:pt x="299808" y="427253"/>
                    </a:lnTo>
                    <a:close/>
                  </a:path>
                  <a:path w="421640" h="427354">
                    <a:moveTo>
                      <a:pt x="301434" y="422503"/>
                    </a:moveTo>
                    <a:lnTo>
                      <a:pt x="300901" y="422592"/>
                    </a:lnTo>
                    <a:lnTo>
                      <a:pt x="300634" y="422668"/>
                    </a:lnTo>
                    <a:lnTo>
                      <a:pt x="300837" y="422719"/>
                    </a:lnTo>
                    <a:lnTo>
                      <a:pt x="301434" y="422503"/>
                    </a:lnTo>
                    <a:close/>
                  </a:path>
                  <a:path w="421640" h="427354">
                    <a:moveTo>
                      <a:pt x="312940" y="424878"/>
                    </a:moveTo>
                    <a:lnTo>
                      <a:pt x="300888" y="425983"/>
                    </a:lnTo>
                    <a:lnTo>
                      <a:pt x="304139" y="425983"/>
                    </a:lnTo>
                    <a:lnTo>
                      <a:pt x="299808" y="427253"/>
                    </a:lnTo>
                    <a:lnTo>
                      <a:pt x="304177" y="427253"/>
                    </a:lnTo>
                    <a:lnTo>
                      <a:pt x="306616" y="425983"/>
                    </a:lnTo>
                    <a:lnTo>
                      <a:pt x="308940" y="425983"/>
                    </a:lnTo>
                    <a:lnTo>
                      <a:pt x="312940" y="424878"/>
                    </a:lnTo>
                    <a:close/>
                  </a:path>
                  <a:path w="421640" h="427354">
                    <a:moveTo>
                      <a:pt x="314794" y="424713"/>
                    </a:moveTo>
                    <a:lnTo>
                      <a:pt x="313563" y="424713"/>
                    </a:lnTo>
                    <a:lnTo>
                      <a:pt x="312940" y="424878"/>
                    </a:lnTo>
                    <a:lnTo>
                      <a:pt x="314794" y="424713"/>
                    </a:lnTo>
                    <a:close/>
                  </a:path>
                  <a:path w="421640" h="427354">
                    <a:moveTo>
                      <a:pt x="318655" y="367563"/>
                    </a:moveTo>
                    <a:lnTo>
                      <a:pt x="312610" y="366293"/>
                    </a:lnTo>
                    <a:lnTo>
                      <a:pt x="314299" y="366826"/>
                    </a:lnTo>
                    <a:lnTo>
                      <a:pt x="318655" y="367563"/>
                    </a:lnTo>
                    <a:close/>
                  </a:path>
                  <a:path w="421640" h="427354">
                    <a:moveTo>
                      <a:pt x="346722" y="370801"/>
                    </a:moveTo>
                    <a:lnTo>
                      <a:pt x="343319" y="370103"/>
                    </a:lnTo>
                    <a:lnTo>
                      <a:pt x="341706" y="370103"/>
                    </a:lnTo>
                    <a:lnTo>
                      <a:pt x="346722" y="370801"/>
                    </a:lnTo>
                    <a:close/>
                  </a:path>
                  <a:path w="421640" h="427354">
                    <a:moveTo>
                      <a:pt x="347167" y="374891"/>
                    </a:moveTo>
                    <a:lnTo>
                      <a:pt x="347116" y="374764"/>
                    </a:lnTo>
                    <a:lnTo>
                      <a:pt x="344970" y="374954"/>
                    </a:lnTo>
                    <a:lnTo>
                      <a:pt x="347167" y="374891"/>
                    </a:lnTo>
                    <a:close/>
                  </a:path>
                  <a:path w="421640" h="427354">
                    <a:moveTo>
                      <a:pt x="348780" y="373913"/>
                    </a:moveTo>
                    <a:lnTo>
                      <a:pt x="346202" y="372643"/>
                    </a:lnTo>
                    <a:lnTo>
                      <a:pt x="340791" y="373913"/>
                    </a:lnTo>
                    <a:lnTo>
                      <a:pt x="348780" y="373913"/>
                    </a:lnTo>
                    <a:close/>
                  </a:path>
                  <a:path w="421640" h="427354">
                    <a:moveTo>
                      <a:pt x="350723" y="371373"/>
                    </a:moveTo>
                    <a:lnTo>
                      <a:pt x="346722" y="370801"/>
                    </a:lnTo>
                    <a:lnTo>
                      <a:pt x="349440" y="371373"/>
                    </a:lnTo>
                    <a:lnTo>
                      <a:pt x="350723" y="371373"/>
                    </a:lnTo>
                    <a:close/>
                  </a:path>
                  <a:path w="421640" h="427354">
                    <a:moveTo>
                      <a:pt x="352933" y="417068"/>
                    </a:moveTo>
                    <a:lnTo>
                      <a:pt x="352615" y="417106"/>
                    </a:lnTo>
                    <a:lnTo>
                      <a:pt x="352082" y="417220"/>
                    </a:lnTo>
                    <a:lnTo>
                      <a:pt x="352310" y="417271"/>
                    </a:lnTo>
                    <a:lnTo>
                      <a:pt x="352933" y="417068"/>
                    </a:lnTo>
                    <a:close/>
                  </a:path>
                  <a:path w="421640" h="427354">
                    <a:moveTo>
                      <a:pt x="355981" y="415823"/>
                    </a:moveTo>
                    <a:lnTo>
                      <a:pt x="351345" y="417093"/>
                    </a:lnTo>
                    <a:lnTo>
                      <a:pt x="351434" y="417258"/>
                    </a:lnTo>
                    <a:lnTo>
                      <a:pt x="355981" y="415823"/>
                    </a:lnTo>
                    <a:close/>
                  </a:path>
                  <a:path w="421640" h="427354">
                    <a:moveTo>
                      <a:pt x="357492" y="372643"/>
                    </a:moveTo>
                    <a:lnTo>
                      <a:pt x="353555" y="371373"/>
                    </a:lnTo>
                    <a:lnTo>
                      <a:pt x="351370" y="371373"/>
                    </a:lnTo>
                    <a:lnTo>
                      <a:pt x="356387" y="372643"/>
                    </a:lnTo>
                    <a:lnTo>
                      <a:pt x="357492" y="372643"/>
                    </a:lnTo>
                    <a:close/>
                  </a:path>
                  <a:path w="421640" h="427354">
                    <a:moveTo>
                      <a:pt x="361784" y="372745"/>
                    </a:moveTo>
                    <a:lnTo>
                      <a:pt x="361467" y="372643"/>
                    </a:lnTo>
                    <a:lnTo>
                      <a:pt x="361784" y="372745"/>
                    </a:lnTo>
                    <a:close/>
                  </a:path>
                  <a:path w="421640" h="427354">
                    <a:moveTo>
                      <a:pt x="371462" y="410743"/>
                    </a:moveTo>
                    <a:lnTo>
                      <a:pt x="369379" y="411746"/>
                    </a:lnTo>
                    <a:lnTo>
                      <a:pt x="370636" y="411441"/>
                    </a:lnTo>
                    <a:lnTo>
                      <a:pt x="371462" y="410743"/>
                    </a:lnTo>
                    <a:close/>
                  </a:path>
                  <a:path w="421640" h="427354">
                    <a:moveTo>
                      <a:pt x="392976" y="402082"/>
                    </a:moveTo>
                    <a:lnTo>
                      <a:pt x="391185" y="402856"/>
                    </a:lnTo>
                    <a:lnTo>
                      <a:pt x="390131" y="403364"/>
                    </a:lnTo>
                    <a:lnTo>
                      <a:pt x="389382" y="403771"/>
                    </a:lnTo>
                    <a:lnTo>
                      <a:pt x="392976" y="402082"/>
                    </a:lnTo>
                    <a:close/>
                  </a:path>
                  <a:path w="421640" h="427354">
                    <a:moveTo>
                      <a:pt x="399249" y="372656"/>
                    </a:moveTo>
                    <a:lnTo>
                      <a:pt x="398462" y="372719"/>
                    </a:lnTo>
                    <a:lnTo>
                      <a:pt x="394703" y="372910"/>
                    </a:lnTo>
                    <a:lnTo>
                      <a:pt x="395732" y="373062"/>
                    </a:lnTo>
                    <a:lnTo>
                      <a:pt x="397306" y="373024"/>
                    </a:lnTo>
                    <a:lnTo>
                      <a:pt x="399249" y="372656"/>
                    </a:lnTo>
                    <a:close/>
                  </a:path>
                  <a:path w="421640" h="427354">
                    <a:moveTo>
                      <a:pt x="403491" y="381660"/>
                    </a:moveTo>
                    <a:lnTo>
                      <a:pt x="403415" y="381533"/>
                    </a:lnTo>
                    <a:lnTo>
                      <a:pt x="403364" y="381736"/>
                    </a:lnTo>
                    <a:lnTo>
                      <a:pt x="403491" y="381660"/>
                    </a:lnTo>
                    <a:close/>
                  </a:path>
                  <a:path w="421640" h="427354">
                    <a:moveTo>
                      <a:pt x="419163" y="385064"/>
                    </a:moveTo>
                    <a:lnTo>
                      <a:pt x="419138" y="384759"/>
                    </a:lnTo>
                    <a:lnTo>
                      <a:pt x="418947" y="384517"/>
                    </a:lnTo>
                    <a:lnTo>
                      <a:pt x="418998" y="384073"/>
                    </a:lnTo>
                    <a:lnTo>
                      <a:pt x="419049" y="382803"/>
                    </a:lnTo>
                    <a:lnTo>
                      <a:pt x="418630" y="382803"/>
                    </a:lnTo>
                    <a:lnTo>
                      <a:pt x="418287" y="383628"/>
                    </a:lnTo>
                    <a:lnTo>
                      <a:pt x="410248" y="372783"/>
                    </a:lnTo>
                    <a:lnTo>
                      <a:pt x="410044" y="372516"/>
                    </a:lnTo>
                    <a:lnTo>
                      <a:pt x="400723" y="373265"/>
                    </a:lnTo>
                    <a:lnTo>
                      <a:pt x="402107" y="372910"/>
                    </a:lnTo>
                    <a:lnTo>
                      <a:pt x="397649" y="373062"/>
                    </a:lnTo>
                    <a:lnTo>
                      <a:pt x="397865" y="373011"/>
                    </a:lnTo>
                    <a:lnTo>
                      <a:pt x="397306" y="373024"/>
                    </a:lnTo>
                    <a:lnTo>
                      <a:pt x="397052" y="373075"/>
                    </a:lnTo>
                    <a:lnTo>
                      <a:pt x="397624" y="373075"/>
                    </a:lnTo>
                    <a:lnTo>
                      <a:pt x="392976" y="373913"/>
                    </a:lnTo>
                    <a:lnTo>
                      <a:pt x="386842" y="373913"/>
                    </a:lnTo>
                    <a:lnTo>
                      <a:pt x="391960" y="372643"/>
                    </a:lnTo>
                    <a:lnTo>
                      <a:pt x="386638" y="372643"/>
                    </a:lnTo>
                    <a:lnTo>
                      <a:pt x="375932" y="373913"/>
                    </a:lnTo>
                    <a:lnTo>
                      <a:pt x="373811" y="373913"/>
                    </a:lnTo>
                    <a:lnTo>
                      <a:pt x="375031" y="372643"/>
                    </a:lnTo>
                    <a:lnTo>
                      <a:pt x="371221" y="372643"/>
                    </a:lnTo>
                    <a:lnTo>
                      <a:pt x="371309" y="373913"/>
                    </a:lnTo>
                    <a:lnTo>
                      <a:pt x="365823" y="373913"/>
                    </a:lnTo>
                    <a:lnTo>
                      <a:pt x="361784" y="372745"/>
                    </a:lnTo>
                    <a:lnTo>
                      <a:pt x="365252" y="373913"/>
                    </a:lnTo>
                    <a:lnTo>
                      <a:pt x="362318" y="373913"/>
                    </a:lnTo>
                    <a:lnTo>
                      <a:pt x="362927" y="375183"/>
                    </a:lnTo>
                    <a:lnTo>
                      <a:pt x="335584" y="375183"/>
                    </a:lnTo>
                    <a:lnTo>
                      <a:pt x="333006" y="374129"/>
                    </a:lnTo>
                    <a:lnTo>
                      <a:pt x="333006" y="411441"/>
                    </a:lnTo>
                    <a:lnTo>
                      <a:pt x="330352" y="412013"/>
                    </a:lnTo>
                    <a:lnTo>
                      <a:pt x="329819" y="412013"/>
                    </a:lnTo>
                    <a:lnTo>
                      <a:pt x="331800" y="411568"/>
                    </a:lnTo>
                    <a:lnTo>
                      <a:pt x="333006" y="411441"/>
                    </a:lnTo>
                    <a:lnTo>
                      <a:pt x="333006" y="374129"/>
                    </a:lnTo>
                    <a:lnTo>
                      <a:pt x="332498" y="373913"/>
                    </a:lnTo>
                    <a:lnTo>
                      <a:pt x="335026" y="373913"/>
                    </a:lnTo>
                    <a:lnTo>
                      <a:pt x="329780" y="372643"/>
                    </a:lnTo>
                    <a:lnTo>
                      <a:pt x="327456" y="371805"/>
                    </a:lnTo>
                    <a:lnTo>
                      <a:pt x="327456" y="372643"/>
                    </a:lnTo>
                    <a:lnTo>
                      <a:pt x="325526" y="372643"/>
                    </a:lnTo>
                    <a:lnTo>
                      <a:pt x="325526" y="412242"/>
                    </a:lnTo>
                    <a:lnTo>
                      <a:pt x="322224" y="413283"/>
                    </a:lnTo>
                    <a:lnTo>
                      <a:pt x="325120" y="413283"/>
                    </a:lnTo>
                    <a:lnTo>
                      <a:pt x="320560" y="414553"/>
                    </a:lnTo>
                    <a:lnTo>
                      <a:pt x="306755" y="414553"/>
                    </a:lnTo>
                    <a:lnTo>
                      <a:pt x="308267" y="415823"/>
                    </a:lnTo>
                    <a:lnTo>
                      <a:pt x="304203" y="415823"/>
                    </a:lnTo>
                    <a:lnTo>
                      <a:pt x="295071" y="417093"/>
                    </a:lnTo>
                    <a:lnTo>
                      <a:pt x="289394" y="417093"/>
                    </a:lnTo>
                    <a:lnTo>
                      <a:pt x="289255" y="417068"/>
                    </a:lnTo>
                    <a:lnTo>
                      <a:pt x="289255" y="418363"/>
                    </a:lnTo>
                    <a:lnTo>
                      <a:pt x="278841" y="417093"/>
                    </a:lnTo>
                    <a:lnTo>
                      <a:pt x="286537" y="417093"/>
                    </a:lnTo>
                    <a:lnTo>
                      <a:pt x="289255" y="418363"/>
                    </a:lnTo>
                    <a:lnTo>
                      <a:pt x="289255" y="417068"/>
                    </a:lnTo>
                    <a:lnTo>
                      <a:pt x="286905" y="416420"/>
                    </a:lnTo>
                    <a:lnTo>
                      <a:pt x="325526" y="412242"/>
                    </a:lnTo>
                    <a:lnTo>
                      <a:pt x="325526" y="372643"/>
                    </a:lnTo>
                    <a:lnTo>
                      <a:pt x="320662" y="372643"/>
                    </a:lnTo>
                    <a:lnTo>
                      <a:pt x="311391" y="371373"/>
                    </a:lnTo>
                    <a:lnTo>
                      <a:pt x="305841" y="370103"/>
                    </a:lnTo>
                    <a:lnTo>
                      <a:pt x="301612" y="368833"/>
                    </a:lnTo>
                    <a:lnTo>
                      <a:pt x="297370" y="367563"/>
                    </a:lnTo>
                    <a:lnTo>
                      <a:pt x="300088" y="368833"/>
                    </a:lnTo>
                    <a:lnTo>
                      <a:pt x="296900" y="367563"/>
                    </a:lnTo>
                    <a:lnTo>
                      <a:pt x="295211" y="366890"/>
                    </a:lnTo>
                    <a:lnTo>
                      <a:pt x="299593" y="367563"/>
                    </a:lnTo>
                    <a:lnTo>
                      <a:pt x="295770" y="366293"/>
                    </a:lnTo>
                    <a:lnTo>
                      <a:pt x="297192" y="366293"/>
                    </a:lnTo>
                    <a:lnTo>
                      <a:pt x="308368" y="368833"/>
                    </a:lnTo>
                    <a:lnTo>
                      <a:pt x="307568" y="367563"/>
                    </a:lnTo>
                    <a:lnTo>
                      <a:pt x="315798" y="370103"/>
                    </a:lnTo>
                    <a:lnTo>
                      <a:pt x="318300" y="370103"/>
                    </a:lnTo>
                    <a:lnTo>
                      <a:pt x="327456" y="372643"/>
                    </a:lnTo>
                    <a:lnTo>
                      <a:pt x="327456" y="371805"/>
                    </a:lnTo>
                    <a:lnTo>
                      <a:pt x="326301" y="371373"/>
                    </a:lnTo>
                    <a:lnTo>
                      <a:pt x="328790" y="371373"/>
                    </a:lnTo>
                    <a:lnTo>
                      <a:pt x="334835" y="372643"/>
                    </a:lnTo>
                    <a:lnTo>
                      <a:pt x="337947" y="372643"/>
                    </a:lnTo>
                    <a:lnTo>
                      <a:pt x="335902" y="371373"/>
                    </a:lnTo>
                    <a:lnTo>
                      <a:pt x="339547" y="371373"/>
                    </a:lnTo>
                    <a:lnTo>
                      <a:pt x="344817" y="372643"/>
                    </a:lnTo>
                    <a:lnTo>
                      <a:pt x="339598" y="371373"/>
                    </a:lnTo>
                    <a:lnTo>
                      <a:pt x="340512" y="371373"/>
                    </a:lnTo>
                    <a:lnTo>
                      <a:pt x="338048" y="368833"/>
                    </a:lnTo>
                    <a:lnTo>
                      <a:pt x="330352" y="368833"/>
                    </a:lnTo>
                    <a:lnTo>
                      <a:pt x="332397" y="370103"/>
                    </a:lnTo>
                    <a:lnTo>
                      <a:pt x="329996" y="370103"/>
                    </a:lnTo>
                    <a:lnTo>
                      <a:pt x="324154" y="368833"/>
                    </a:lnTo>
                    <a:lnTo>
                      <a:pt x="320624" y="368833"/>
                    </a:lnTo>
                    <a:lnTo>
                      <a:pt x="314299" y="366826"/>
                    </a:lnTo>
                    <a:lnTo>
                      <a:pt x="311111" y="366293"/>
                    </a:lnTo>
                    <a:lnTo>
                      <a:pt x="306006" y="366293"/>
                    </a:lnTo>
                    <a:lnTo>
                      <a:pt x="304025" y="365836"/>
                    </a:lnTo>
                    <a:lnTo>
                      <a:pt x="304025" y="367563"/>
                    </a:lnTo>
                    <a:lnTo>
                      <a:pt x="303263" y="367563"/>
                    </a:lnTo>
                    <a:lnTo>
                      <a:pt x="301599" y="366941"/>
                    </a:lnTo>
                    <a:lnTo>
                      <a:pt x="304025" y="367563"/>
                    </a:lnTo>
                    <a:lnTo>
                      <a:pt x="304025" y="365836"/>
                    </a:lnTo>
                    <a:lnTo>
                      <a:pt x="300545" y="365023"/>
                    </a:lnTo>
                    <a:lnTo>
                      <a:pt x="291947" y="363753"/>
                    </a:lnTo>
                    <a:lnTo>
                      <a:pt x="298767" y="365023"/>
                    </a:lnTo>
                    <a:lnTo>
                      <a:pt x="299542" y="366255"/>
                    </a:lnTo>
                    <a:lnTo>
                      <a:pt x="289217" y="365086"/>
                    </a:lnTo>
                    <a:lnTo>
                      <a:pt x="291287" y="366293"/>
                    </a:lnTo>
                    <a:lnTo>
                      <a:pt x="292963" y="366547"/>
                    </a:lnTo>
                    <a:lnTo>
                      <a:pt x="289979" y="367563"/>
                    </a:lnTo>
                    <a:lnTo>
                      <a:pt x="285699" y="366293"/>
                    </a:lnTo>
                    <a:lnTo>
                      <a:pt x="284911" y="365023"/>
                    </a:lnTo>
                    <a:lnTo>
                      <a:pt x="282321" y="364655"/>
                    </a:lnTo>
                    <a:lnTo>
                      <a:pt x="282321" y="416204"/>
                    </a:lnTo>
                    <a:lnTo>
                      <a:pt x="277431" y="417093"/>
                    </a:lnTo>
                    <a:lnTo>
                      <a:pt x="276580" y="417093"/>
                    </a:lnTo>
                    <a:lnTo>
                      <a:pt x="274523" y="415823"/>
                    </a:lnTo>
                    <a:lnTo>
                      <a:pt x="268071" y="415823"/>
                    </a:lnTo>
                    <a:lnTo>
                      <a:pt x="271348" y="417093"/>
                    </a:lnTo>
                    <a:lnTo>
                      <a:pt x="260591" y="417093"/>
                    </a:lnTo>
                    <a:lnTo>
                      <a:pt x="259600" y="415823"/>
                    </a:lnTo>
                    <a:lnTo>
                      <a:pt x="264096" y="415823"/>
                    </a:lnTo>
                    <a:lnTo>
                      <a:pt x="261340" y="414553"/>
                    </a:lnTo>
                    <a:lnTo>
                      <a:pt x="253174" y="414553"/>
                    </a:lnTo>
                    <a:lnTo>
                      <a:pt x="249339" y="413283"/>
                    </a:lnTo>
                    <a:lnTo>
                      <a:pt x="262166" y="414553"/>
                    </a:lnTo>
                    <a:lnTo>
                      <a:pt x="265074" y="414553"/>
                    </a:lnTo>
                    <a:lnTo>
                      <a:pt x="282321" y="416204"/>
                    </a:lnTo>
                    <a:lnTo>
                      <a:pt x="282321" y="364655"/>
                    </a:lnTo>
                    <a:lnTo>
                      <a:pt x="276059" y="363753"/>
                    </a:lnTo>
                    <a:lnTo>
                      <a:pt x="273342" y="363753"/>
                    </a:lnTo>
                    <a:lnTo>
                      <a:pt x="269417" y="362483"/>
                    </a:lnTo>
                    <a:lnTo>
                      <a:pt x="261137" y="359943"/>
                    </a:lnTo>
                    <a:lnTo>
                      <a:pt x="259943" y="358673"/>
                    </a:lnTo>
                    <a:lnTo>
                      <a:pt x="255574" y="357403"/>
                    </a:lnTo>
                    <a:lnTo>
                      <a:pt x="258394" y="358673"/>
                    </a:lnTo>
                    <a:lnTo>
                      <a:pt x="252577" y="357403"/>
                    </a:lnTo>
                    <a:lnTo>
                      <a:pt x="252704" y="356920"/>
                    </a:lnTo>
                    <a:lnTo>
                      <a:pt x="251129" y="356133"/>
                    </a:lnTo>
                    <a:lnTo>
                      <a:pt x="247904" y="354863"/>
                    </a:lnTo>
                    <a:lnTo>
                      <a:pt x="244690" y="353593"/>
                    </a:lnTo>
                    <a:lnTo>
                      <a:pt x="241719" y="352323"/>
                    </a:lnTo>
                    <a:lnTo>
                      <a:pt x="244589" y="354101"/>
                    </a:lnTo>
                    <a:lnTo>
                      <a:pt x="247497" y="354863"/>
                    </a:lnTo>
                    <a:lnTo>
                      <a:pt x="247294" y="354863"/>
                    </a:lnTo>
                    <a:lnTo>
                      <a:pt x="244995" y="354355"/>
                    </a:lnTo>
                    <a:lnTo>
                      <a:pt x="245808" y="354863"/>
                    </a:lnTo>
                    <a:lnTo>
                      <a:pt x="243992" y="354139"/>
                    </a:lnTo>
                    <a:lnTo>
                      <a:pt x="241477" y="353593"/>
                    </a:lnTo>
                    <a:lnTo>
                      <a:pt x="238810" y="352323"/>
                    </a:lnTo>
                    <a:lnTo>
                      <a:pt x="238188" y="352018"/>
                    </a:lnTo>
                    <a:lnTo>
                      <a:pt x="236753" y="351053"/>
                    </a:lnTo>
                    <a:lnTo>
                      <a:pt x="234124" y="349783"/>
                    </a:lnTo>
                    <a:lnTo>
                      <a:pt x="234302" y="348513"/>
                    </a:lnTo>
                    <a:lnTo>
                      <a:pt x="232460" y="347941"/>
                    </a:lnTo>
                    <a:lnTo>
                      <a:pt x="232460" y="414553"/>
                    </a:lnTo>
                    <a:lnTo>
                      <a:pt x="229349" y="413283"/>
                    </a:lnTo>
                    <a:lnTo>
                      <a:pt x="226415" y="413283"/>
                    </a:lnTo>
                    <a:lnTo>
                      <a:pt x="223748" y="412013"/>
                    </a:lnTo>
                    <a:lnTo>
                      <a:pt x="223291" y="412013"/>
                    </a:lnTo>
                    <a:lnTo>
                      <a:pt x="213474" y="409473"/>
                    </a:lnTo>
                    <a:lnTo>
                      <a:pt x="208902" y="408203"/>
                    </a:lnTo>
                    <a:lnTo>
                      <a:pt x="195199" y="404393"/>
                    </a:lnTo>
                    <a:lnTo>
                      <a:pt x="190703" y="402628"/>
                    </a:lnTo>
                    <a:lnTo>
                      <a:pt x="191401" y="402805"/>
                    </a:lnTo>
                    <a:lnTo>
                      <a:pt x="186588" y="400583"/>
                    </a:lnTo>
                    <a:lnTo>
                      <a:pt x="183845" y="399313"/>
                    </a:lnTo>
                    <a:lnTo>
                      <a:pt x="184315" y="401853"/>
                    </a:lnTo>
                    <a:lnTo>
                      <a:pt x="181724" y="400583"/>
                    </a:lnTo>
                    <a:lnTo>
                      <a:pt x="176555" y="398043"/>
                    </a:lnTo>
                    <a:lnTo>
                      <a:pt x="180530" y="399313"/>
                    </a:lnTo>
                    <a:lnTo>
                      <a:pt x="178714" y="398043"/>
                    </a:lnTo>
                    <a:lnTo>
                      <a:pt x="176720" y="396773"/>
                    </a:lnTo>
                    <a:lnTo>
                      <a:pt x="180136" y="398043"/>
                    </a:lnTo>
                    <a:lnTo>
                      <a:pt x="171907" y="394233"/>
                    </a:lnTo>
                    <a:lnTo>
                      <a:pt x="169151" y="392963"/>
                    </a:lnTo>
                    <a:lnTo>
                      <a:pt x="158940" y="387883"/>
                    </a:lnTo>
                    <a:lnTo>
                      <a:pt x="152158" y="384073"/>
                    </a:lnTo>
                    <a:lnTo>
                      <a:pt x="149898" y="382803"/>
                    </a:lnTo>
                    <a:lnTo>
                      <a:pt x="148031" y="381533"/>
                    </a:lnTo>
                    <a:lnTo>
                      <a:pt x="146151" y="380263"/>
                    </a:lnTo>
                    <a:lnTo>
                      <a:pt x="142417" y="377723"/>
                    </a:lnTo>
                    <a:lnTo>
                      <a:pt x="144360" y="380263"/>
                    </a:lnTo>
                    <a:lnTo>
                      <a:pt x="142354" y="378955"/>
                    </a:lnTo>
                    <a:lnTo>
                      <a:pt x="142354" y="384073"/>
                    </a:lnTo>
                    <a:lnTo>
                      <a:pt x="142074" y="384073"/>
                    </a:lnTo>
                    <a:lnTo>
                      <a:pt x="140398" y="383095"/>
                    </a:lnTo>
                    <a:lnTo>
                      <a:pt x="142354" y="384073"/>
                    </a:lnTo>
                    <a:lnTo>
                      <a:pt x="142354" y="378955"/>
                    </a:lnTo>
                    <a:lnTo>
                      <a:pt x="138531" y="376453"/>
                    </a:lnTo>
                    <a:lnTo>
                      <a:pt x="138201" y="376453"/>
                    </a:lnTo>
                    <a:lnTo>
                      <a:pt x="135966" y="375183"/>
                    </a:lnTo>
                    <a:lnTo>
                      <a:pt x="136969" y="375183"/>
                    </a:lnTo>
                    <a:lnTo>
                      <a:pt x="138811" y="376453"/>
                    </a:lnTo>
                    <a:lnTo>
                      <a:pt x="137388" y="375183"/>
                    </a:lnTo>
                    <a:lnTo>
                      <a:pt x="134556" y="372643"/>
                    </a:lnTo>
                    <a:lnTo>
                      <a:pt x="134112" y="371373"/>
                    </a:lnTo>
                    <a:lnTo>
                      <a:pt x="135153" y="371373"/>
                    </a:lnTo>
                    <a:lnTo>
                      <a:pt x="144284" y="377723"/>
                    </a:lnTo>
                    <a:lnTo>
                      <a:pt x="141427" y="375183"/>
                    </a:lnTo>
                    <a:lnTo>
                      <a:pt x="140093" y="373913"/>
                    </a:lnTo>
                    <a:lnTo>
                      <a:pt x="137756" y="372643"/>
                    </a:lnTo>
                    <a:lnTo>
                      <a:pt x="137172" y="371919"/>
                    </a:lnTo>
                    <a:lnTo>
                      <a:pt x="138391" y="372757"/>
                    </a:lnTo>
                    <a:lnTo>
                      <a:pt x="142976" y="375539"/>
                    </a:lnTo>
                    <a:lnTo>
                      <a:pt x="146646" y="377990"/>
                    </a:lnTo>
                    <a:lnTo>
                      <a:pt x="154495" y="382587"/>
                    </a:lnTo>
                    <a:lnTo>
                      <a:pt x="156806" y="383857"/>
                    </a:lnTo>
                    <a:lnTo>
                      <a:pt x="157086" y="384022"/>
                    </a:lnTo>
                    <a:lnTo>
                      <a:pt x="155486" y="383616"/>
                    </a:lnTo>
                    <a:lnTo>
                      <a:pt x="158800" y="385279"/>
                    </a:lnTo>
                    <a:lnTo>
                      <a:pt x="163398" y="388315"/>
                    </a:lnTo>
                    <a:lnTo>
                      <a:pt x="165252" y="389089"/>
                    </a:lnTo>
                    <a:lnTo>
                      <a:pt x="160045" y="385902"/>
                    </a:lnTo>
                    <a:lnTo>
                      <a:pt x="164960" y="388213"/>
                    </a:lnTo>
                    <a:lnTo>
                      <a:pt x="165303" y="388366"/>
                    </a:lnTo>
                    <a:lnTo>
                      <a:pt x="171030" y="391223"/>
                    </a:lnTo>
                    <a:lnTo>
                      <a:pt x="171373" y="391388"/>
                    </a:lnTo>
                    <a:lnTo>
                      <a:pt x="167843" y="390055"/>
                    </a:lnTo>
                    <a:lnTo>
                      <a:pt x="170662" y="391604"/>
                    </a:lnTo>
                    <a:lnTo>
                      <a:pt x="175920" y="393992"/>
                    </a:lnTo>
                    <a:lnTo>
                      <a:pt x="177304" y="394576"/>
                    </a:lnTo>
                    <a:lnTo>
                      <a:pt x="180492" y="396773"/>
                    </a:lnTo>
                    <a:lnTo>
                      <a:pt x="185915" y="398043"/>
                    </a:lnTo>
                    <a:lnTo>
                      <a:pt x="190931" y="399313"/>
                    </a:lnTo>
                    <a:lnTo>
                      <a:pt x="196037" y="401853"/>
                    </a:lnTo>
                    <a:lnTo>
                      <a:pt x="200672" y="401853"/>
                    </a:lnTo>
                    <a:lnTo>
                      <a:pt x="198983" y="401154"/>
                    </a:lnTo>
                    <a:lnTo>
                      <a:pt x="200596" y="401662"/>
                    </a:lnTo>
                    <a:lnTo>
                      <a:pt x="200672" y="401853"/>
                    </a:lnTo>
                    <a:lnTo>
                      <a:pt x="200914" y="401853"/>
                    </a:lnTo>
                    <a:lnTo>
                      <a:pt x="205676" y="404393"/>
                    </a:lnTo>
                    <a:lnTo>
                      <a:pt x="204101" y="404393"/>
                    </a:lnTo>
                    <a:lnTo>
                      <a:pt x="213969" y="406933"/>
                    </a:lnTo>
                    <a:lnTo>
                      <a:pt x="220040" y="409473"/>
                    </a:lnTo>
                    <a:lnTo>
                      <a:pt x="228307" y="412013"/>
                    </a:lnTo>
                    <a:lnTo>
                      <a:pt x="230416" y="413283"/>
                    </a:lnTo>
                    <a:lnTo>
                      <a:pt x="232460" y="414553"/>
                    </a:lnTo>
                    <a:lnTo>
                      <a:pt x="232460" y="347941"/>
                    </a:lnTo>
                    <a:lnTo>
                      <a:pt x="226212" y="345973"/>
                    </a:lnTo>
                    <a:lnTo>
                      <a:pt x="212534" y="339623"/>
                    </a:lnTo>
                    <a:lnTo>
                      <a:pt x="205498" y="337083"/>
                    </a:lnTo>
                    <a:lnTo>
                      <a:pt x="201193" y="334543"/>
                    </a:lnTo>
                    <a:lnTo>
                      <a:pt x="196888" y="332003"/>
                    </a:lnTo>
                    <a:lnTo>
                      <a:pt x="194716" y="330733"/>
                    </a:lnTo>
                    <a:lnTo>
                      <a:pt x="188188" y="326923"/>
                    </a:lnTo>
                    <a:lnTo>
                      <a:pt x="181762" y="321932"/>
                    </a:lnTo>
                    <a:lnTo>
                      <a:pt x="181762" y="395744"/>
                    </a:lnTo>
                    <a:lnTo>
                      <a:pt x="180530" y="395503"/>
                    </a:lnTo>
                    <a:lnTo>
                      <a:pt x="180797" y="395503"/>
                    </a:lnTo>
                    <a:lnTo>
                      <a:pt x="180213" y="395262"/>
                    </a:lnTo>
                    <a:lnTo>
                      <a:pt x="181762" y="395744"/>
                    </a:lnTo>
                    <a:lnTo>
                      <a:pt x="181762" y="321932"/>
                    </a:lnTo>
                    <a:lnTo>
                      <a:pt x="180022" y="320573"/>
                    </a:lnTo>
                    <a:lnTo>
                      <a:pt x="177063" y="318973"/>
                    </a:lnTo>
                    <a:lnTo>
                      <a:pt x="177063" y="394411"/>
                    </a:lnTo>
                    <a:lnTo>
                      <a:pt x="174015" y="393001"/>
                    </a:lnTo>
                    <a:lnTo>
                      <a:pt x="171767" y="391896"/>
                    </a:lnTo>
                    <a:lnTo>
                      <a:pt x="172758" y="392010"/>
                    </a:lnTo>
                    <a:lnTo>
                      <a:pt x="175221" y="393128"/>
                    </a:lnTo>
                    <a:lnTo>
                      <a:pt x="177063" y="394411"/>
                    </a:lnTo>
                    <a:lnTo>
                      <a:pt x="177063" y="318973"/>
                    </a:lnTo>
                    <a:lnTo>
                      <a:pt x="173024" y="316763"/>
                    </a:lnTo>
                    <a:lnTo>
                      <a:pt x="174040" y="316763"/>
                    </a:lnTo>
                    <a:lnTo>
                      <a:pt x="169024" y="314223"/>
                    </a:lnTo>
                    <a:lnTo>
                      <a:pt x="166306" y="311683"/>
                    </a:lnTo>
                    <a:lnTo>
                      <a:pt x="169583" y="312953"/>
                    </a:lnTo>
                    <a:lnTo>
                      <a:pt x="167398" y="311683"/>
                    </a:lnTo>
                    <a:lnTo>
                      <a:pt x="165227" y="310413"/>
                    </a:lnTo>
                    <a:lnTo>
                      <a:pt x="167157" y="310413"/>
                    </a:lnTo>
                    <a:lnTo>
                      <a:pt x="172643" y="315493"/>
                    </a:lnTo>
                    <a:lnTo>
                      <a:pt x="177292" y="318033"/>
                    </a:lnTo>
                    <a:lnTo>
                      <a:pt x="173863" y="315493"/>
                    </a:lnTo>
                    <a:lnTo>
                      <a:pt x="175679" y="316763"/>
                    </a:lnTo>
                    <a:lnTo>
                      <a:pt x="179959" y="319303"/>
                    </a:lnTo>
                    <a:lnTo>
                      <a:pt x="182524" y="320573"/>
                    </a:lnTo>
                    <a:lnTo>
                      <a:pt x="180149" y="319303"/>
                    </a:lnTo>
                    <a:lnTo>
                      <a:pt x="175933" y="316763"/>
                    </a:lnTo>
                    <a:lnTo>
                      <a:pt x="174421" y="315493"/>
                    </a:lnTo>
                    <a:lnTo>
                      <a:pt x="168376" y="310413"/>
                    </a:lnTo>
                    <a:lnTo>
                      <a:pt x="159232" y="302793"/>
                    </a:lnTo>
                    <a:lnTo>
                      <a:pt x="157708" y="301523"/>
                    </a:lnTo>
                    <a:lnTo>
                      <a:pt x="157162" y="301028"/>
                    </a:lnTo>
                    <a:lnTo>
                      <a:pt x="155790" y="300253"/>
                    </a:lnTo>
                    <a:lnTo>
                      <a:pt x="154152" y="298373"/>
                    </a:lnTo>
                    <a:lnTo>
                      <a:pt x="151955" y="296443"/>
                    </a:lnTo>
                    <a:lnTo>
                      <a:pt x="153936" y="298132"/>
                    </a:lnTo>
                    <a:lnTo>
                      <a:pt x="153568" y="297713"/>
                    </a:lnTo>
                    <a:lnTo>
                      <a:pt x="152908" y="296443"/>
                    </a:lnTo>
                    <a:lnTo>
                      <a:pt x="153225" y="296443"/>
                    </a:lnTo>
                    <a:lnTo>
                      <a:pt x="150406" y="293903"/>
                    </a:lnTo>
                    <a:lnTo>
                      <a:pt x="140576" y="285013"/>
                    </a:lnTo>
                    <a:lnTo>
                      <a:pt x="136359" y="281203"/>
                    </a:lnTo>
                    <a:lnTo>
                      <a:pt x="134962" y="279933"/>
                    </a:lnTo>
                    <a:lnTo>
                      <a:pt x="136182" y="281241"/>
                    </a:lnTo>
                    <a:lnTo>
                      <a:pt x="137312" y="282473"/>
                    </a:lnTo>
                    <a:lnTo>
                      <a:pt x="136893" y="282473"/>
                    </a:lnTo>
                    <a:lnTo>
                      <a:pt x="138366" y="285013"/>
                    </a:lnTo>
                    <a:lnTo>
                      <a:pt x="136385" y="282575"/>
                    </a:lnTo>
                    <a:lnTo>
                      <a:pt x="136385" y="371373"/>
                    </a:lnTo>
                    <a:lnTo>
                      <a:pt x="135521" y="371373"/>
                    </a:lnTo>
                    <a:lnTo>
                      <a:pt x="133934" y="370103"/>
                    </a:lnTo>
                    <a:lnTo>
                      <a:pt x="132308" y="368833"/>
                    </a:lnTo>
                    <a:lnTo>
                      <a:pt x="132537" y="370103"/>
                    </a:lnTo>
                    <a:lnTo>
                      <a:pt x="132359" y="370103"/>
                    </a:lnTo>
                    <a:lnTo>
                      <a:pt x="129324" y="367563"/>
                    </a:lnTo>
                    <a:lnTo>
                      <a:pt x="125399" y="366293"/>
                    </a:lnTo>
                    <a:lnTo>
                      <a:pt x="122275" y="363753"/>
                    </a:lnTo>
                    <a:lnTo>
                      <a:pt x="120713" y="362483"/>
                    </a:lnTo>
                    <a:lnTo>
                      <a:pt x="121031" y="363753"/>
                    </a:lnTo>
                    <a:lnTo>
                      <a:pt x="116420" y="359943"/>
                    </a:lnTo>
                    <a:lnTo>
                      <a:pt x="111798" y="356133"/>
                    </a:lnTo>
                    <a:lnTo>
                      <a:pt x="113131" y="356133"/>
                    </a:lnTo>
                    <a:lnTo>
                      <a:pt x="111175" y="354863"/>
                    </a:lnTo>
                    <a:lnTo>
                      <a:pt x="107581" y="352323"/>
                    </a:lnTo>
                    <a:lnTo>
                      <a:pt x="108165" y="352323"/>
                    </a:lnTo>
                    <a:lnTo>
                      <a:pt x="106235" y="351053"/>
                    </a:lnTo>
                    <a:lnTo>
                      <a:pt x="106857" y="351053"/>
                    </a:lnTo>
                    <a:lnTo>
                      <a:pt x="105689" y="348513"/>
                    </a:lnTo>
                    <a:lnTo>
                      <a:pt x="102793" y="345973"/>
                    </a:lnTo>
                    <a:lnTo>
                      <a:pt x="99364" y="343433"/>
                    </a:lnTo>
                    <a:lnTo>
                      <a:pt x="96088" y="340893"/>
                    </a:lnTo>
                    <a:lnTo>
                      <a:pt x="94843" y="339623"/>
                    </a:lnTo>
                    <a:lnTo>
                      <a:pt x="92354" y="337083"/>
                    </a:lnTo>
                    <a:lnTo>
                      <a:pt x="90322" y="334543"/>
                    </a:lnTo>
                    <a:lnTo>
                      <a:pt x="89293" y="333273"/>
                    </a:lnTo>
                    <a:lnTo>
                      <a:pt x="86855" y="330733"/>
                    </a:lnTo>
                    <a:lnTo>
                      <a:pt x="82461" y="325653"/>
                    </a:lnTo>
                    <a:lnTo>
                      <a:pt x="80187" y="323113"/>
                    </a:lnTo>
                    <a:lnTo>
                      <a:pt x="77901" y="320573"/>
                    </a:lnTo>
                    <a:lnTo>
                      <a:pt x="73799" y="315493"/>
                    </a:lnTo>
                    <a:lnTo>
                      <a:pt x="74079" y="315493"/>
                    </a:lnTo>
                    <a:lnTo>
                      <a:pt x="77406" y="319303"/>
                    </a:lnTo>
                    <a:lnTo>
                      <a:pt x="78397" y="319303"/>
                    </a:lnTo>
                    <a:lnTo>
                      <a:pt x="77355" y="317144"/>
                    </a:lnTo>
                    <a:lnTo>
                      <a:pt x="79781" y="320014"/>
                    </a:lnTo>
                    <a:lnTo>
                      <a:pt x="80213" y="320611"/>
                    </a:lnTo>
                    <a:lnTo>
                      <a:pt x="81305" y="321843"/>
                    </a:lnTo>
                    <a:lnTo>
                      <a:pt x="82702" y="323456"/>
                    </a:lnTo>
                    <a:lnTo>
                      <a:pt x="84975" y="326237"/>
                    </a:lnTo>
                    <a:lnTo>
                      <a:pt x="84416" y="325653"/>
                    </a:lnTo>
                    <a:lnTo>
                      <a:pt x="86093" y="328193"/>
                    </a:lnTo>
                    <a:lnTo>
                      <a:pt x="90182" y="332003"/>
                    </a:lnTo>
                    <a:lnTo>
                      <a:pt x="97294" y="339623"/>
                    </a:lnTo>
                    <a:lnTo>
                      <a:pt x="97358" y="339344"/>
                    </a:lnTo>
                    <a:lnTo>
                      <a:pt x="99060" y="340893"/>
                    </a:lnTo>
                    <a:lnTo>
                      <a:pt x="102158" y="343674"/>
                    </a:lnTo>
                    <a:lnTo>
                      <a:pt x="102958" y="344589"/>
                    </a:lnTo>
                    <a:lnTo>
                      <a:pt x="99060" y="340893"/>
                    </a:lnTo>
                    <a:lnTo>
                      <a:pt x="102666" y="344487"/>
                    </a:lnTo>
                    <a:lnTo>
                      <a:pt x="100012" y="343433"/>
                    </a:lnTo>
                    <a:lnTo>
                      <a:pt x="105791" y="348513"/>
                    </a:lnTo>
                    <a:lnTo>
                      <a:pt x="111201" y="353593"/>
                    </a:lnTo>
                    <a:lnTo>
                      <a:pt x="117335" y="357403"/>
                    </a:lnTo>
                    <a:lnTo>
                      <a:pt x="117716" y="357403"/>
                    </a:lnTo>
                    <a:lnTo>
                      <a:pt x="121069" y="360273"/>
                    </a:lnTo>
                    <a:lnTo>
                      <a:pt x="132461" y="368617"/>
                    </a:lnTo>
                    <a:lnTo>
                      <a:pt x="134772" y="370255"/>
                    </a:lnTo>
                    <a:lnTo>
                      <a:pt x="136385" y="371373"/>
                    </a:lnTo>
                    <a:lnTo>
                      <a:pt x="136385" y="282575"/>
                    </a:lnTo>
                    <a:lnTo>
                      <a:pt x="132156" y="278663"/>
                    </a:lnTo>
                    <a:lnTo>
                      <a:pt x="128638" y="273583"/>
                    </a:lnTo>
                    <a:lnTo>
                      <a:pt x="129705" y="274853"/>
                    </a:lnTo>
                    <a:lnTo>
                      <a:pt x="129070" y="273583"/>
                    </a:lnTo>
                    <a:lnTo>
                      <a:pt x="132359" y="277393"/>
                    </a:lnTo>
                    <a:lnTo>
                      <a:pt x="131889" y="274853"/>
                    </a:lnTo>
                    <a:lnTo>
                      <a:pt x="131368" y="274472"/>
                    </a:lnTo>
                    <a:lnTo>
                      <a:pt x="131368" y="274853"/>
                    </a:lnTo>
                    <a:lnTo>
                      <a:pt x="131089" y="274853"/>
                    </a:lnTo>
                    <a:lnTo>
                      <a:pt x="130416" y="273989"/>
                    </a:lnTo>
                    <a:lnTo>
                      <a:pt x="131368" y="274853"/>
                    </a:lnTo>
                    <a:lnTo>
                      <a:pt x="131368" y="274472"/>
                    </a:lnTo>
                    <a:lnTo>
                      <a:pt x="129984" y="273431"/>
                    </a:lnTo>
                    <a:lnTo>
                      <a:pt x="128955" y="272110"/>
                    </a:lnTo>
                    <a:lnTo>
                      <a:pt x="128955" y="272656"/>
                    </a:lnTo>
                    <a:lnTo>
                      <a:pt x="128473" y="272313"/>
                    </a:lnTo>
                    <a:lnTo>
                      <a:pt x="128181" y="271957"/>
                    </a:lnTo>
                    <a:lnTo>
                      <a:pt x="128955" y="272656"/>
                    </a:lnTo>
                    <a:lnTo>
                      <a:pt x="128955" y="272110"/>
                    </a:lnTo>
                    <a:lnTo>
                      <a:pt x="128130" y="271043"/>
                    </a:lnTo>
                    <a:lnTo>
                      <a:pt x="125488" y="268503"/>
                    </a:lnTo>
                    <a:lnTo>
                      <a:pt x="124180" y="267233"/>
                    </a:lnTo>
                    <a:lnTo>
                      <a:pt x="120650" y="262153"/>
                    </a:lnTo>
                    <a:lnTo>
                      <a:pt x="120281" y="261607"/>
                    </a:lnTo>
                    <a:lnTo>
                      <a:pt x="120281" y="269773"/>
                    </a:lnTo>
                    <a:lnTo>
                      <a:pt x="119849" y="269506"/>
                    </a:lnTo>
                    <a:lnTo>
                      <a:pt x="119545" y="269100"/>
                    </a:lnTo>
                    <a:lnTo>
                      <a:pt x="115862" y="264693"/>
                    </a:lnTo>
                    <a:lnTo>
                      <a:pt x="120281" y="269773"/>
                    </a:lnTo>
                    <a:lnTo>
                      <a:pt x="120281" y="261607"/>
                    </a:lnTo>
                    <a:lnTo>
                      <a:pt x="117259" y="257073"/>
                    </a:lnTo>
                    <a:lnTo>
                      <a:pt x="114477" y="253263"/>
                    </a:lnTo>
                    <a:lnTo>
                      <a:pt x="113207" y="251993"/>
                    </a:lnTo>
                    <a:lnTo>
                      <a:pt x="109220" y="248183"/>
                    </a:lnTo>
                    <a:lnTo>
                      <a:pt x="104863" y="241833"/>
                    </a:lnTo>
                    <a:lnTo>
                      <a:pt x="104000" y="240563"/>
                    </a:lnTo>
                    <a:lnTo>
                      <a:pt x="99441" y="235483"/>
                    </a:lnTo>
                    <a:lnTo>
                      <a:pt x="96342" y="229133"/>
                    </a:lnTo>
                    <a:lnTo>
                      <a:pt x="91846" y="222783"/>
                    </a:lnTo>
                    <a:lnTo>
                      <a:pt x="88265" y="215163"/>
                    </a:lnTo>
                    <a:lnTo>
                      <a:pt x="89217" y="216433"/>
                    </a:lnTo>
                    <a:lnTo>
                      <a:pt x="88582" y="215163"/>
                    </a:lnTo>
                    <a:lnTo>
                      <a:pt x="87325" y="212623"/>
                    </a:lnTo>
                    <a:lnTo>
                      <a:pt x="83667" y="206273"/>
                    </a:lnTo>
                    <a:lnTo>
                      <a:pt x="81000" y="199923"/>
                    </a:lnTo>
                    <a:lnTo>
                      <a:pt x="80924" y="198653"/>
                    </a:lnTo>
                    <a:lnTo>
                      <a:pt x="78689" y="194843"/>
                    </a:lnTo>
                    <a:lnTo>
                      <a:pt x="75755" y="188493"/>
                    </a:lnTo>
                    <a:lnTo>
                      <a:pt x="75171" y="187223"/>
                    </a:lnTo>
                    <a:lnTo>
                      <a:pt x="72364" y="180873"/>
                    </a:lnTo>
                    <a:lnTo>
                      <a:pt x="71996" y="180873"/>
                    </a:lnTo>
                    <a:lnTo>
                      <a:pt x="74663" y="187223"/>
                    </a:lnTo>
                    <a:lnTo>
                      <a:pt x="73025" y="183413"/>
                    </a:lnTo>
                    <a:lnTo>
                      <a:pt x="74434" y="187223"/>
                    </a:lnTo>
                    <a:lnTo>
                      <a:pt x="75704" y="189763"/>
                    </a:lnTo>
                    <a:lnTo>
                      <a:pt x="75565" y="188493"/>
                    </a:lnTo>
                    <a:lnTo>
                      <a:pt x="76974" y="192303"/>
                    </a:lnTo>
                    <a:lnTo>
                      <a:pt x="76441" y="192303"/>
                    </a:lnTo>
                    <a:lnTo>
                      <a:pt x="77406" y="194843"/>
                    </a:lnTo>
                    <a:lnTo>
                      <a:pt x="71526" y="182143"/>
                    </a:lnTo>
                    <a:lnTo>
                      <a:pt x="71132" y="182143"/>
                    </a:lnTo>
                    <a:lnTo>
                      <a:pt x="71018" y="180873"/>
                    </a:lnTo>
                    <a:lnTo>
                      <a:pt x="70040" y="180873"/>
                    </a:lnTo>
                    <a:lnTo>
                      <a:pt x="68719" y="177063"/>
                    </a:lnTo>
                    <a:lnTo>
                      <a:pt x="68529" y="175971"/>
                    </a:lnTo>
                    <a:lnTo>
                      <a:pt x="67411" y="173253"/>
                    </a:lnTo>
                    <a:lnTo>
                      <a:pt x="66370" y="170713"/>
                    </a:lnTo>
                    <a:lnTo>
                      <a:pt x="66268" y="170510"/>
                    </a:lnTo>
                    <a:lnTo>
                      <a:pt x="65722" y="169354"/>
                    </a:lnTo>
                    <a:lnTo>
                      <a:pt x="64020" y="168173"/>
                    </a:lnTo>
                    <a:lnTo>
                      <a:pt x="61963" y="162153"/>
                    </a:lnTo>
                    <a:lnTo>
                      <a:pt x="61963" y="296646"/>
                    </a:lnTo>
                    <a:lnTo>
                      <a:pt x="59893" y="293903"/>
                    </a:lnTo>
                    <a:lnTo>
                      <a:pt x="53289" y="283743"/>
                    </a:lnTo>
                    <a:lnTo>
                      <a:pt x="52362" y="282473"/>
                    </a:lnTo>
                    <a:lnTo>
                      <a:pt x="46850" y="274853"/>
                    </a:lnTo>
                    <a:lnTo>
                      <a:pt x="46443" y="274281"/>
                    </a:lnTo>
                    <a:lnTo>
                      <a:pt x="46634" y="274853"/>
                    </a:lnTo>
                    <a:lnTo>
                      <a:pt x="43903" y="269773"/>
                    </a:lnTo>
                    <a:lnTo>
                      <a:pt x="43218" y="268503"/>
                    </a:lnTo>
                    <a:lnTo>
                      <a:pt x="40487" y="263423"/>
                    </a:lnTo>
                    <a:lnTo>
                      <a:pt x="38442" y="259613"/>
                    </a:lnTo>
                    <a:lnTo>
                      <a:pt x="39776" y="260883"/>
                    </a:lnTo>
                    <a:lnTo>
                      <a:pt x="39687" y="259613"/>
                    </a:lnTo>
                    <a:lnTo>
                      <a:pt x="36576" y="254533"/>
                    </a:lnTo>
                    <a:lnTo>
                      <a:pt x="34150" y="249453"/>
                    </a:lnTo>
                    <a:lnTo>
                      <a:pt x="33147" y="246913"/>
                    </a:lnTo>
                    <a:lnTo>
                      <a:pt x="31356" y="244373"/>
                    </a:lnTo>
                    <a:lnTo>
                      <a:pt x="30822" y="241833"/>
                    </a:lnTo>
                    <a:lnTo>
                      <a:pt x="31559" y="243103"/>
                    </a:lnTo>
                    <a:lnTo>
                      <a:pt x="31496" y="241833"/>
                    </a:lnTo>
                    <a:lnTo>
                      <a:pt x="29273" y="235483"/>
                    </a:lnTo>
                    <a:lnTo>
                      <a:pt x="26987" y="229133"/>
                    </a:lnTo>
                    <a:lnTo>
                      <a:pt x="27990" y="230860"/>
                    </a:lnTo>
                    <a:lnTo>
                      <a:pt x="31673" y="240233"/>
                    </a:lnTo>
                    <a:lnTo>
                      <a:pt x="36068" y="250431"/>
                    </a:lnTo>
                    <a:lnTo>
                      <a:pt x="40830" y="260540"/>
                    </a:lnTo>
                    <a:lnTo>
                      <a:pt x="42646" y="263906"/>
                    </a:lnTo>
                    <a:lnTo>
                      <a:pt x="49136" y="277393"/>
                    </a:lnTo>
                    <a:lnTo>
                      <a:pt x="51790" y="280593"/>
                    </a:lnTo>
                    <a:lnTo>
                      <a:pt x="55003" y="286258"/>
                    </a:lnTo>
                    <a:lnTo>
                      <a:pt x="57188" y="289445"/>
                    </a:lnTo>
                    <a:lnTo>
                      <a:pt x="59436" y="292798"/>
                    </a:lnTo>
                    <a:lnTo>
                      <a:pt x="61963" y="296646"/>
                    </a:lnTo>
                    <a:lnTo>
                      <a:pt x="61963" y="162153"/>
                    </a:lnTo>
                    <a:lnTo>
                      <a:pt x="61417" y="160553"/>
                    </a:lnTo>
                    <a:lnTo>
                      <a:pt x="63182" y="163093"/>
                    </a:lnTo>
                    <a:lnTo>
                      <a:pt x="64960" y="167360"/>
                    </a:lnTo>
                    <a:lnTo>
                      <a:pt x="64173" y="164363"/>
                    </a:lnTo>
                    <a:lnTo>
                      <a:pt x="63080" y="161823"/>
                    </a:lnTo>
                    <a:lnTo>
                      <a:pt x="65011" y="165633"/>
                    </a:lnTo>
                    <a:lnTo>
                      <a:pt x="70904" y="179603"/>
                    </a:lnTo>
                    <a:lnTo>
                      <a:pt x="70815" y="177063"/>
                    </a:lnTo>
                    <a:lnTo>
                      <a:pt x="67360" y="169354"/>
                    </a:lnTo>
                    <a:lnTo>
                      <a:pt x="63766" y="161823"/>
                    </a:lnTo>
                    <a:lnTo>
                      <a:pt x="63233" y="160553"/>
                    </a:lnTo>
                    <a:lnTo>
                      <a:pt x="57264" y="146583"/>
                    </a:lnTo>
                    <a:lnTo>
                      <a:pt x="56413" y="142773"/>
                    </a:lnTo>
                    <a:lnTo>
                      <a:pt x="53492" y="136423"/>
                    </a:lnTo>
                    <a:lnTo>
                      <a:pt x="51460" y="128803"/>
                    </a:lnTo>
                    <a:lnTo>
                      <a:pt x="51333" y="127533"/>
                    </a:lnTo>
                    <a:lnTo>
                      <a:pt x="50863" y="124993"/>
                    </a:lnTo>
                    <a:lnTo>
                      <a:pt x="51358" y="125869"/>
                    </a:lnTo>
                    <a:lnTo>
                      <a:pt x="49999" y="121183"/>
                    </a:lnTo>
                    <a:lnTo>
                      <a:pt x="47561" y="113385"/>
                    </a:lnTo>
                    <a:lnTo>
                      <a:pt x="43027" y="99593"/>
                    </a:lnTo>
                    <a:lnTo>
                      <a:pt x="42659" y="94513"/>
                    </a:lnTo>
                    <a:lnTo>
                      <a:pt x="41071" y="88163"/>
                    </a:lnTo>
                    <a:lnTo>
                      <a:pt x="40055" y="88163"/>
                    </a:lnTo>
                    <a:lnTo>
                      <a:pt x="38239" y="81813"/>
                    </a:lnTo>
                    <a:lnTo>
                      <a:pt x="38112" y="78003"/>
                    </a:lnTo>
                    <a:lnTo>
                      <a:pt x="35382" y="66573"/>
                    </a:lnTo>
                    <a:lnTo>
                      <a:pt x="34099" y="62763"/>
                    </a:lnTo>
                    <a:lnTo>
                      <a:pt x="33769" y="61493"/>
                    </a:lnTo>
                    <a:lnTo>
                      <a:pt x="32766" y="57683"/>
                    </a:lnTo>
                    <a:lnTo>
                      <a:pt x="32753" y="55143"/>
                    </a:lnTo>
                    <a:lnTo>
                      <a:pt x="31877" y="51333"/>
                    </a:lnTo>
                    <a:lnTo>
                      <a:pt x="32067" y="51333"/>
                    </a:lnTo>
                    <a:lnTo>
                      <a:pt x="33083" y="53873"/>
                    </a:lnTo>
                    <a:lnTo>
                      <a:pt x="32664" y="52603"/>
                    </a:lnTo>
                    <a:lnTo>
                      <a:pt x="32397" y="51333"/>
                    </a:lnTo>
                    <a:lnTo>
                      <a:pt x="30734" y="43713"/>
                    </a:lnTo>
                    <a:lnTo>
                      <a:pt x="30492" y="42443"/>
                    </a:lnTo>
                    <a:lnTo>
                      <a:pt x="28587" y="32283"/>
                    </a:lnTo>
                    <a:lnTo>
                      <a:pt x="27762" y="28473"/>
                    </a:lnTo>
                    <a:lnTo>
                      <a:pt x="26543" y="22936"/>
                    </a:lnTo>
                    <a:lnTo>
                      <a:pt x="26543" y="28473"/>
                    </a:lnTo>
                    <a:lnTo>
                      <a:pt x="25425" y="24701"/>
                    </a:lnTo>
                    <a:lnTo>
                      <a:pt x="24688" y="20396"/>
                    </a:lnTo>
                    <a:lnTo>
                      <a:pt x="25552" y="22123"/>
                    </a:lnTo>
                    <a:lnTo>
                      <a:pt x="26174" y="23393"/>
                    </a:lnTo>
                    <a:lnTo>
                      <a:pt x="26543" y="28473"/>
                    </a:lnTo>
                    <a:lnTo>
                      <a:pt x="26543" y="22936"/>
                    </a:lnTo>
                    <a:lnTo>
                      <a:pt x="26365" y="22123"/>
                    </a:lnTo>
                    <a:lnTo>
                      <a:pt x="25666" y="19240"/>
                    </a:lnTo>
                    <a:lnTo>
                      <a:pt x="25984" y="22123"/>
                    </a:lnTo>
                    <a:lnTo>
                      <a:pt x="25615" y="22123"/>
                    </a:lnTo>
                    <a:lnTo>
                      <a:pt x="25234" y="19583"/>
                    </a:lnTo>
                    <a:lnTo>
                      <a:pt x="24866" y="18313"/>
                    </a:lnTo>
                    <a:lnTo>
                      <a:pt x="24472" y="19177"/>
                    </a:lnTo>
                    <a:lnTo>
                      <a:pt x="21996" y="4737"/>
                    </a:lnTo>
                    <a:lnTo>
                      <a:pt x="21043" y="4648"/>
                    </a:lnTo>
                    <a:lnTo>
                      <a:pt x="20129" y="7759"/>
                    </a:lnTo>
                    <a:lnTo>
                      <a:pt x="19583" y="5613"/>
                    </a:lnTo>
                    <a:lnTo>
                      <a:pt x="19989" y="8242"/>
                    </a:lnTo>
                    <a:lnTo>
                      <a:pt x="17919" y="15341"/>
                    </a:lnTo>
                    <a:lnTo>
                      <a:pt x="17919" y="201193"/>
                    </a:lnTo>
                    <a:lnTo>
                      <a:pt x="17703" y="197383"/>
                    </a:lnTo>
                    <a:lnTo>
                      <a:pt x="17703" y="197180"/>
                    </a:lnTo>
                    <a:lnTo>
                      <a:pt x="17780" y="197459"/>
                    </a:lnTo>
                    <a:lnTo>
                      <a:pt x="17780" y="198653"/>
                    </a:lnTo>
                    <a:lnTo>
                      <a:pt x="17919" y="201193"/>
                    </a:lnTo>
                    <a:lnTo>
                      <a:pt x="17919" y="15341"/>
                    </a:lnTo>
                    <a:lnTo>
                      <a:pt x="15151" y="24815"/>
                    </a:lnTo>
                    <a:lnTo>
                      <a:pt x="10909" y="45377"/>
                    </a:lnTo>
                    <a:lnTo>
                      <a:pt x="8064" y="66205"/>
                    </a:lnTo>
                    <a:lnTo>
                      <a:pt x="6388" y="87172"/>
                    </a:lnTo>
                    <a:lnTo>
                      <a:pt x="6197" y="120535"/>
                    </a:lnTo>
                    <a:lnTo>
                      <a:pt x="7975" y="141605"/>
                    </a:lnTo>
                    <a:lnTo>
                      <a:pt x="7315" y="137693"/>
                    </a:lnTo>
                    <a:lnTo>
                      <a:pt x="7086" y="136296"/>
                    </a:lnTo>
                    <a:lnTo>
                      <a:pt x="6527" y="131724"/>
                    </a:lnTo>
                    <a:lnTo>
                      <a:pt x="6438" y="131343"/>
                    </a:lnTo>
                    <a:lnTo>
                      <a:pt x="5537" y="127533"/>
                    </a:lnTo>
                    <a:lnTo>
                      <a:pt x="5664" y="126263"/>
                    </a:lnTo>
                    <a:lnTo>
                      <a:pt x="6146" y="121183"/>
                    </a:lnTo>
                    <a:lnTo>
                      <a:pt x="6057" y="118364"/>
                    </a:lnTo>
                    <a:lnTo>
                      <a:pt x="5372" y="113563"/>
                    </a:lnTo>
                    <a:lnTo>
                      <a:pt x="5600" y="113563"/>
                    </a:lnTo>
                    <a:lnTo>
                      <a:pt x="5651" y="104673"/>
                    </a:lnTo>
                    <a:lnTo>
                      <a:pt x="5664" y="103403"/>
                    </a:lnTo>
                    <a:lnTo>
                      <a:pt x="5016" y="102133"/>
                    </a:lnTo>
                    <a:lnTo>
                      <a:pt x="4800" y="101701"/>
                    </a:lnTo>
                    <a:lnTo>
                      <a:pt x="4787" y="102133"/>
                    </a:lnTo>
                    <a:lnTo>
                      <a:pt x="4508" y="101130"/>
                    </a:lnTo>
                    <a:lnTo>
                      <a:pt x="4419" y="100482"/>
                    </a:lnTo>
                    <a:lnTo>
                      <a:pt x="4191" y="96304"/>
                    </a:lnTo>
                    <a:lnTo>
                      <a:pt x="4292" y="93243"/>
                    </a:lnTo>
                    <a:lnTo>
                      <a:pt x="4343" y="91973"/>
                    </a:lnTo>
                    <a:lnTo>
                      <a:pt x="3619" y="91973"/>
                    </a:lnTo>
                    <a:lnTo>
                      <a:pt x="3162" y="88353"/>
                    </a:lnTo>
                    <a:lnTo>
                      <a:pt x="3200" y="95783"/>
                    </a:lnTo>
                    <a:lnTo>
                      <a:pt x="2095" y="99593"/>
                    </a:lnTo>
                    <a:lnTo>
                      <a:pt x="1689" y="100863"/>
                    </a:lnTo>
                    <a:lnTo>
                      <a:pt x="1397" y="104673"/>
                    </a:lnTo>
                    <a:lnTo>
                      <a:pt x="787" y="99593"/>
                    </a:lnTo>
                    <a:lnTo>
                      <a:pt x="330" y="99593"/>
                    </a:lnTo>
                    <a:lnTo>
                      <a:pt x="355" y="105943"/>
                    </a:lnTo>
                    <a:lnTo>
                      <a:pt x="1231" y="105943"/>
                    </a:lnTo>
                    <a:lnTo>
                      <a:pt x="1282" y="113385"/>
                    </a:lnTo>
                    <a:lnTo>
                      <a:pt x="1295" y="113563"/>
                    </a:lnTo>
                    <a:lnTo>
                      <a:pt x="1549" y="116103"/>
                    </a:lnTo>
                    <a:lnTo>
                      <a:pt x="1308" y="116103"/>
                    </a:lnTo>
                    <a:lnTo>
                      <a:pt x="1498" y="126263"/>
                    </a:lnTo>
                    <a:lnTo>
                      <a:pt x="762" y="119913"/>
                    </a:lnTo>
                    <a:lnTo>
                      <a:pt x="685" y="116103"/>
                    </a:lnTo>
                    <a:lnTo>
                      <a:pt x="444" y="121183"/>
                    </a:lnTo>
                    <a:lnTo>
                      <a:pt x="368" y="127533"/>
                    </a:lnTo>
                    <a:lnTo>
                      <a:pt x="762" y="137579"/>
                    </a:lnTo>
                    <a:lnTo>
                      <a:pt x="1168" y="136423"/>
                    </a:lnTo>
                    <a:lnTo>
                      <a:pt x="1066" y="131343"/>
                    </a:lnTo>
                    <a:lnTo>
                      <a:pt x="1739" y="133883"/>
                    </a:lnTo>
                    <a:lnTo>
                      <a:pt x="2006" y="140233"/>
                    </a:lnTo>
                    <a:lnTo>
                      <a:pt x="2565" y="137693"/>
                    </a:lnTo>
                    <a:lnTo>
                      <a:pt x="2413" y="142773"/>
                    </a:lnTo>
                    <a:lnTo>
                      <a:pt x="3644" y="142773"/>
                    </a:lnTo>
                    <a:lnTo>
                      <a:pt x="3721" y="149123"/>
                    </a:lnTo>
                    <a:lnTo>
                      <a:pt x="4521" y="152933"/>
                    </a:lnTo>
                    <a:lnTo>
                      <a:pt x="3860" y="152933"/>
                    </a:lnTo>
                    <a:lnTo>
                      <a:pt x="4914" y="156743"/>
                    </a:lnTo>
                    <a:lnTo>
                      <a:pt x="4724" y="156743"/>
                    </a:lnTo>
                    <a:lnTo>
                      <a:pt x="4699" y="158013"/>
                    </a:lnTo>
                    <a:lnTo>
                      <a:pt x="5384" y="161823"/>
                    </a:lnTo>
                    <a:lnTo>
                      <a:pt x="5537" y="160553"/>
                    </a:lnTo>
                    <a:lnTo>
                      <a:pt x="5765" y="160553"/>
                    </a:lnTo>
                    <a:lnTo>
                      <a:pt x="6654" y="163093"/>
                    </a:lnTo>
                    <a:lnTo>
                      <a:pt x="7785" y="170713"/>
                    </a:lnTo>
                    <a:lnTo>
                      <a:pt x="6527" y="168173"/>
                    </a:lnTo>
                    <a:lnTo>
                      <a:pt x="5892" y="166903"/>
                    </a:lnTo>
                    <a:lnTo>
                      <a:pt x="5905" y="168173"/>
                    </a:lnTo>
                    <a:lnTo>
                      <a:pt x="4800" y="164363"/>
                    </a:lnTo>
                    <a:lnTo>
                      <a:pt x="4432" y="163093"/>
                    </a:lnTo>
                    <a:lnTo>
                      <a:pt x="3848" y="161823"/>
                    </a:lnTo>
                    <a:lnTo>
                      <a:pt x="3314" y="161823"/>
                    </a:lnTo>
                    <a:lnTo>
                      <a:pt x="1943" y="155473"/>
                    </a:lnTo>
                    <a:lnTo>
                      <a:pt x="1028" y="155473"/>
                    </a:lnTo>
                    <a:lnTo>
                      <a:pt x="1549" y="160553"/>
                    </a:lnTo>
                    <a:lnTo>
                      <a:pt x="2895" y="168173"/>
                    </a:lnTo>
                    <a:lnTo>
                      <a:pt x="2501" y="163093"/>
                    </a:lnTo>
                    <a:lnTo>
                      <a:pt x="4673" y="170332"/>
                    </a:lnTo>
                    <a:lnTo>
                      <a:pt x="4775" y="170459"/>
                    </a:lnTo>
                    <a:lnTo>
                      <a:pt x="4394" y="164363"/>
                    </a:lnTo>
                    <a:lnTo>
                      <a:pt x="6705" y="175793"/>
                    </a:lnTo>
                    <a:lnTo>
                      <a:pt x="8293" y="174523"/>
                    </a:lnTo>
                    <a:lnTo>
                      <a:pt x="9982" y="185953"/>
                    </a:lnTo>
                    <a:lnTo>
                      <a:pt x="9779" y="185953"/>
                    </a:lnTo>
                    <a:lnTo>
                      <a:pt x="10934" y="189763"/>
                    </a:lnTo>
                    <a:lnTo>
                      <a:pt x="11569" y="191033"/>
                    </a:lnTo>
                    <a:lnTo>
                      <a:pt x="12839" y="197383"/>
                    </a:lnTo>
                    <a:lnTo>
                      <a:pt x="12395" y="196557"/>
                    </a:lnTo>
                    <a:lnTo>
                      <a:pt x="14757" y="206273"/>
                    </a:lnTo>
                    <a:lnTo>
                      <a:pt x="14693" y="207543"/>
                    </a:lnTo>
                    <a:lnTo>
                      <a:pt x="13423" y="203733"/>
                    </a:lnTo>
                    <a:lnTo>
                      <a:pt x="11798" y="198653"/>
                    </a:lnTo>
                    <a:lnTo>
                      <a:pt x="10655" y="196113"/>
                    </a:lnTo>
                    <a:lnTo>
                      <a:pt x="11366" y="198653"/>
                    </a:lnTo>
                    <a:lnTo>
                      <a:pt x="12293" y="203733"/>
                    </a:lnTo>
                    <a:lnTo>
                      <a:pt x="11849" y="203733"/>
                    </a:lnTo>
                    <a:lnTo>
                      <a:pt x="10591" y="197383"/>
                    </a:lnTo>
                    <a:lnTo>
                      <a:pt x="9880" y="193802"/>
                    </a:lnTo>
                    <a:lnTo>
                      <a:pt x="9817" y="197383"/>
                    </a:lnTo>
                    <a:lnTo>
                      <a:pt x="8394" y="189522"/>
                    </a:lnTo>
                    <a:lnTo>
                      <a:pt x="8864" y="197383"/>
                    </a:lnTo>
                    <a:lnTo>
                      <a:pt x="11430" y="202463"/>
                    </a:lnTo>
                    <a:lnTo>
                      <a:pt x="11760" y="203733"/>
                    </a:lnTo>
                    <a:lnTo>
                      <a:pt x="13474" y="210146"/>
                    </a:lnTo>
                    <a:lnTo>
                      <a:pt x="17259" y="220243"/>
                    </a:lnTo>
                    <a:lnTo>
                      <a:pt x="16433" y="222783"/>
                    </a:lnTo>
                    <a:lnTo>
                      <a:pt x="19227" y="230403"/>
                    </a:lnTo>
                    <a:lnTo>
                      <a:pt x="22148" y="236753"/>
                    </a:lnTo>
                    <a:lnTo>
                      <a:pt x="25793" y="245643"/>
                    </a:lnTo>
                    <a:lnTo>
                      <a:pt x="29870" y="254533"/>
                    </a:lnTo>
                    <a:lnTo>
                      <a:pt x="34036" y="263423"/>
                    </a:lnTo>
                    <a:lnTo>
                      <a:pt x="33070" y="262153"/>
                    </a:lnTo>
                    <a:lnTo>
                      <a:pt x="33566" y="264693"/>
                    </a:lnTo>
                    <a:lnTo>
                      <a:pt x="37820" y="270522"/>
                    </a:lnTo>
                    <a:lnTo>
                      <a:pt x="38150" y="271043"/>
                    </a:lnTo>
                    <a:lnTo>
                      <a:pt x="41452" y="276123"/>
                    </a:lnTo>
                    <a:lnTo>
                      <a:pt x="38290" y="269773"/>
                    </a:lnTo>
                    <a:lnTo>
                      <a:pt x="41300" y="274853"/>
                    </a:lnTo>
                    <a:lnTo>
                      <a:pt x="44297" y="278663"/>
                    </a:lnTo>
                    <a:lnTo>
                      <a:pt x="46659" y="283743"/>
                    </a:lnTo>
                    <a:lnTo>
                      <a:pt x="46431" y="282473"/>
                    </a:lnTo>
                    <a:lnTo>
                      <a:pt x="48831" y="285013"/>
                    </a:lnTo>
                    <a:lnTo>
                      <a:pt x="52285" y="291363"/>
                    </a:lnTo>
                    <a:lnTo>
                      <a:pt x="53759" y="293293"/>
                    </a:lnTo>
                    <a:lnTo>
                      <a:pt x="53517" y="293560"/>
                    </a:lnTo>
                    <a:lnTo>
                      <a:pt x="56045" y="296849"/>
                    </a:lnTo>
                    <a:lnTo>
                      <a:pt x="55613" y="295897"/>
                    </a:lnTo>
                    <a:lnTo>
                      <a:pt x="55181" y="295148"/>
                    </a:lnTo>
                    <a:lnTo>
                      <a:pt x="57569" y="299072"/>
                    </a:lnTo>
                    <a:lnTo>
                      <a:pt x="56540" y="297649"/>
                    </a:lnTo>
                    <a:lnTo>
                      <a:pt x="54190" y="294817"/>
                    </a:lnTo>
                    <a:lnTo>
                      <a:pt x="51968" y="291833"/>
                    </a:lnTo>
                    <a:lnTo>
                      <a:pt x="47663" y="285711"/>
                    </a:lnTo>
                    <a:lnTo>
                      <a:pt x="44881" y="281279"/>
                    </a:lnTo>
                    <a:lnTo>
                      <a:pt x="49288" y="288950"/>
                    </a:lnTo>
                    <a:lnTo>
                      <a:pt x="53289" y="294500"/>
                    </a:lnTo>
                    <a:lnTo>
                      <a:pt x="57188" y="299593"/>
                    </a:lnTo>
                    <a:lnTo>
                      <a:pt x="61315" y="305892"/>
                    </a:lnTo>
                    <a:lnTo>
                      <a:pt x="60655" y="304546"/>
                    </a:lnTo>
                    <a:lnTo>
                      <a:pt x="59563" y="301828"/>
                    </a:lnTo>
                    <a:lnTo>
                      <a:pt x="62407" y="305333"/>
                    </a:lnTo>
                    <a:lnTo>
                      <a:pt x="63957" y="307873"/>
                    </a:lnTo>
                    <a:lnTo>
                      <a:pt x="63411" y="307873"/>
                    </a:lnTo>
                    <a:lnTo>
                      <a:pt x="68732" y="315493"/>
                    </a:lnTo>
                    <a:lnTo>
                      <a:pt x="67157" y="314223"/>
                    </a:lnTo>
                    <a:lnTo>
                      <a:pt x="70446" y="320573"/>
                    </a:lnTo>
                    <a:lnTo>
                      <a:pt x="76225" y="325653"/>
                    </a:lnTo>
                    <a:lnTo>
                      <a:pt x="75057" y="323113"/>
                    </a:lnTo>
                    <a:lnTo>
                      <a:pt x="79070" y="328193"/>
                    </a:lnTo>
                    <a:lnTo>
                      <a:pt x="77774" y="326923"/>
                    </a:lnTo>
                    <a:lnTo>
                      <a:pt x="76479" y="325653"/>
                    </a:lnTo>
                    <a:lnTo>
                      <a:pt x="76682" y="326923"/>
                    </a:lnTo>
                    <a:lnTo>
                      <a:pt x="73964" y="324383"/>
                    </a:lnTo>
                    <a:lnTo>
                      <a:pt x="73025" y="323570"/>
                    </a:lnTo>
                    <a:lnTo>
                      <a:pt x="73647" y="324383"/>
                    </a:lnTo>
                    <a:lnTo>
                      <a:pt x="72758" y="324383"/>
                    </a:lnTo>
                    <a:lnTo>
                      <a:pt x="75996" y="326923"/>
                    </a:lnTo>
                    <a:lnTo>
                      <a:pt x="75933" y="328193"/>
                    </a:lnTo>
                    <a:lnTo>
                      <a:pt x="77038" y="329387"/>
                    </a:lnTo>
                    <a:lnTo>
                      <a:pt x="81051" y="333730"/>
                    </a:lnTo>
                    <a:lnTo>
                      <a:pt x="80746" y="333273"/>
                    </a:lnTo>
                    <a:lnTo>
                      <a:pt x="84797" y="337083"/>
                    </a:lnTo>
                    <a:lnTo>
                      <a:pt x="82257" y="334543"/>
                    </a:lnTo>
                    <a:lnTo>
                      <a:pt x="81089" y="333273"/>
                    </a:lnTo>
                    <a:lnTo>
                      <a:pt x="79921" y="332003"/>
                    </a:lnTo>
                    <a:lnTo>
                      <a:pt x="77495" y="328193"/>
                    </a:lnTo>
                    <a:lnTo>
                      <a:pt x="78168" y="328193"/>
                    </a:lnTo>
                    <a:lnTo>
                      <a:pt x="81241" y="330733"/>
                    </a:lnTo>
                    <a:lnTo>
                      <a:pt x="81445" y="332003"/>
                    </a:lnTo>
                    <a:lnTo>
                      <a:pt x="84518" y="335813"/>
                    </a:lnTo>
                    <a:lnTo>
                      <a:pt x="84836" y="334543"/>
                    </a:lnTo>
                    <a:lnTo>
                      <a:pt x="89801" y="340893"/>
                    </a:lnTo>
                    <a:lnTo>
                      <a:pt x="89496" y="339623"/>
                    </a:lnTo>
                    <a:lnTo>
                      <a:pt x="93535" y="344703"/>
                    </a:lnTo>
                    <a:lnTo>
                      <a:pt x="94767" y="344703"/>
                    </a:lnTo>
                    <a:lnTo>
                      <a:pt x="97599" y="348513"/>
                    </a:lnTo>
                    <a:lnTo>
                      <a:pt x="94792" y="347243"/>
                    </a:lnTo>
                    <a:lnTo>
                      <a:pt x="100647" y="352323"/>
                    </a:lnTo>
                    <a:lnTo>
                      <a:pt x="100317" y="351053"/>
                    </a:lnTo>
                    <a:lnTo>
                      <a:pt x="103619" y="353593"/>
                    </a:lnTo>
                    <a:lnTo>
                      <a:pt x="109893" y="359943"/>
                    </a:lnTo>
                    <a:lnTo>
                      <a:pt x="109562" y="359943"/>
                    </a:lnTo>
                    <a:lnTo>
                      <a:pt x="108165" y="358673"/>
                    </a:lnTo>
                    <a:lnTo>
                      <a:pt x="107543" y="358673"/>
                    </a:lnTo>
                    <a:lnTo>
                      <a:pt x="112953" y="362483"/>
                    </a:lnTo>
                    <a:lnTo>
                      <a:pt x="118960" y="367563"/>
                    </a:lnTo>
                    <a:lnTo>
                      <a:pt x="124269" y="371373"/>
                    </a:lnTo>
                    <a:lnTo>
                      <a:pt x="127546" y="373913"/>
                    </a:lnTo>
                    <a:lnTo>
                      <a:pt x="126885" y="373913"/>
                    </a:lnTo>
                    <a:lnTo>
                      <a:pt x="128955" y="376453"/>
                    </a:lnTo>
                    <a:lnTo>
                      <a:pt x="137960" y="381533"/>
                    </a:lnTo>
                    <a:lnTo>
                      <a:pt x="132130" y="378993"/>
                    </a:lnTo>
                    <a:lnTo>
                      <a:pt x="139801" y="382803"/>
                    </a:lnTo>
                    <a:lnTo>
                      <a:pt x="138798" y="382803"/>
                    </a:lnTo>
                    <a:lnTo>
                      <a:pt x="142341" y="385343"/>
                    </a:lnTo>
                    <a:lnTo>
                      <a:pt x="146088" y="386613"/>
                    </a:lnTo>
                    <a:lnTo>
                      <a:pt x="145770" y="386613"/>
                    </a:lnTo>
                    <a:lnTo>
                      <a:pt x="151752" y="390423"/>
                    </a:lnTo>
                    <a:lnTo>
                      <a:pt x="160235" y="394335"/>
                    </a:lnTo>
                    <a:lnTo>
                      <a:pt x="164973" y="396773"/>
                    </a:lnTo>
                    <a:lnTo>
                      <a:pt x="161607" y="394233"/>
                    </a:lnTo>
                    <a:lnTo>
                      <a:pt x="163804" y="394233"/>
                    </a:lnTo>
                    <a:lnTo>
                      <a:pt x="167728" y="396773"/>
                    </a:lnTo>
                    <a:lnTo>
                      <a:pt x="169583" y="396773"/>
                    </a:lnTo>
                    <a:lnTo>
                      <a:pt x="173266" y="399313"/>
                    </a:lnTo>
                    <a:lnTo>
                      <a:pt x="173697" y="400583"/>
                    </a:lnTo>
                    <a:lnTo>
                      <a:pt x="169799" y="399389"/>
                    </a:lnTo>
                    <a:lnTo>
                      <a:pt x="169799" y="400583"/>
                    </a:lnTo>
                    <a:lnTo>
                      <a:pt x="166827" y="400583"/>
                    </a:lnTo>
                    <a:lnTo>
                      <a:pt x="154165" y="394233"/>
                    </a:lnTo>
                    <a:lnTo>
                      <a:pt x="161417" y="396773"/>
                    </a:lnTo>
                    <a:lnTo>
                      <a:pt x="159080" y="395503"/>
                    </a:lnTo>
                    <a:lnTo>
                      <a:pt x="160680" y="395503"/>
                    </a:lnTo>
                    <a:lnTo>
                      <a:pt x="164693" y="398043"/>
                    </a:lnTo>
                    <a:lnTo>
                      <a:pt x="161645" y="396773"/>
                    </a:lnTo>
                    <a:lnTo>
                      <a:pt x="169799" y="400583"/>
                    </a:lnTo>
                    <a:lnTo>
                      <a:pt x="169799" y="399389"/>
                    </a:lnTo>
                    <a:lnTo>
                      <a:pt x="165468" y="398043"/>
                    </a:lnTo>
                    <a:lnTo>
                      <a:pt x="163601" y="396773"/>
                    </a:lnTo>
                    <a:lnTo>
                      <a:pt x="157911" y="394233"/>
                    </a:lnTo>
                    <a:lnTo>
                      <a:pt x="154012" y="391693"/>
                    </a:lnTo>
                    <a:lnTo>
                      <a:pt x="156972" y="394017"/>
                    </a:lnTo>
                    <a:lnTo>
                      <a:pt x="148463" y="390423"/>
                    </a:lnTo>
                    <a:lnTo>
                      <a:pt x="145580" y="387883"/>
                    </a:lnTo>
                    <a:lnTo>
                      <a:pt x="144894" y="387273"/>
                    </a:lnTo>
                    <a:lnTo>
                      <a:pt x="144691" y="387096"/>
                    </a:lnTo>
                    <a:lnTo>
                      <a:pt x="144145" y="386613"/>
                    </a:lnTo>
                    <a:lnTo>
                      <a:pt x="143891" y="386613"/>
                    </a:lnTo>
                    <a:lnTo>
                      <a:pt x="141795" y="385343"/>
                    </a:lnTo>
                    <a:lnTo>
                      <a:pt x="134200" y="380263"/>
                    </a:lnTo>
                    <a:lnTo>
                      <a:pt x="133172" y="380263"/>
                    </a:lnTo>
                    <a:lnTo>
                      <a:pt x="142875" y="386613"/>
                    </a:lnTo>
                    <a:lnTo>
                      <a:pt x="145008" y="387883"/>
                    </a:lnTo>
                    <a:lnTo>
                      <a:pt x="139395" y="385343"/>
                    </a:lnTo>
                    <a:lnTo>
                      <a:pt x="142417" y="387883"/>
                    </a:lnTo>
                    <a:lnTo>
                      <a:pt x="144881" y="389153"/>
                    </a:lnTo>
                    <a:lnTo>
                      <a:pt x="147408" y="390423"/>
                    </a:lnTo>
                    <a:lnTo>
                      <a:pt x="150266" y="391693"/>
                    </a:lnTo>
                    <a:lnTo>
                      <a:pt x="149593" y="391693"/>
                    </a:lnTo>
                    <a:lnTo>
                      <a:pt x="155244" y="395503"/>
                    </a:lnTo>
                    <a:lnTo>
                      <a:pt x="164807" y="400583"/>
                    </a:lnTo>
                    <a:lnTo>
                      <a:pt x="172199" y="403123"/>
                    </a:lnTo>
                    <a:lnTo>
                      <a:pt x="182232" y="403123"/>
                    </a:lnTo>
                    <a:lnTo>
                      <a:pt x="190373" y="406933"/>
                    </a:lnTo>
                    <a:lnTo>
                      <a:pt x="194589" y="408203"/>
                    </a:lnTo>
                    <a:lnTo>
                      <a:pt x="189598" y="408203"/>
                    </a:lnTo>
                    <a:lnTo>
                      <a:pt x="188214" y="406933"/>
                    </a:lnTo>
                    <a:lnTo>
                      <a:pt x="182486" y="404393"/>
                    </a:lnTo>
                    <a:lnTo>
                      <a:pt x="179184" y="404393"/>
                    </a:lnTo>
                    <a:lnTo>
                      <a:pt x="181927" y="405663"/>
                    </a:lnTo>
                    <a:lnTo>
                      <a:pt x="183896" y="406933"/>
                    </a:lnTo>
                    <a:lnTo>
                      <a:pt x="187591" y="408203"/>
                    </a:lnTo>
                    <a:lnTo>
                      <a:pt x="188556" y="408203"/>
                    </a:lnTo>
                    <a:lnTo>
                      <a:pt x="191985" y="409473"/>
                    </a:lnTo>
                    <a:lnTo>
                      <a:pt x="199948" y="412013"/>
                    </a:lnTo>
                    <a:lnTo>
                      <a:pt x="204558" y="413283"/>
                    </a:lnTo>
                    <a:lnTo>
                      <a:pt x="207975" y="414553"/>
                    </a:lnTo>
                    <a:lnTo>
                      <a:pt x="217004" y="417093"/>
                    </a:lnTo>
                    <a:lnTo>
                      <a:pt x="219036" y="417093"/>
                    </a:lnTo>
                    <a:lnTo>
                      <a:pt x="217030" y="415823"/>
                    </a:lnTo>
                    <a:lnTo>
                      <a:pt x="214934" y="414553"/>
                    </a:lnTo>
                    <a:lnTo>
                      <a:pt x="213309" y="414553"/>
                    </a:lnTo>
                    <a:lnTo>
                      <a:pt x="205574" y="413270"/>
                    </a:lnTo>
                    <a:lnTo>
                      <a:pt x="197561" y="410743"/>
                    </a:lnTo>
                    <a:lnTo>
                      <a:pt x="201142" y="410743"/>
                    </a:lnTo>
                    <a:lnTo>
                      <a:pt x="195072" y="408343"/>
                    </a:lnTo>
                    <a:lnTo>
                      <a:pt x="201841" y="410362"/>
                    </a:lnTo>
                    <a:lnTo>
                      <a:pt x="216255" y="414553"/>
                    </a:lnTo>
                    <a:lnTo>
                      <a:pt x="216941" y="414553"/>
                    </a:lnTo>
                    <a:lnTo>
                      <a:pt x="220230" y="415823"/>
                    </a:lnTo>
                    <a:lnTo>
                      <a:pt x="226555" y="417093"/>
                    </a:lnTo>
                    <a:lnTo>
                      <a:pt x="229997" y="417093"/>
                    </a:lnTo>
                    <a:lnTo>
                      <a:pt x="239966" y="418287"/>
                    </a:lnTo>
                    <a:lnTo>
                      <a:pt x="240550" y="418363"/>
                    </a:lnTo>
                    <a:lnTo>
                      <a:pt x="242163" y="418363"/>
                    </a:lnTo>
                    <a:lnTo>
                      <a:pt x="244843" y="419633"/>
                    </a:lnTo>
                    <a:lnTo>
                      <a:pt x="252209" y="420903"/>
                    </a:lnTo>
                    <a:lnTo>
                      <a:pt x="246151" y="420903"/>
                    </a:lnTo>
                    <a:lnTo>
                      <a:pt x="239750" y="419633"/>
                    </a:lnTo>
                    <a:lnTo>
                      <a:pt x="242735" y="419633"/>
                    </a:lnTo>
                    <a:lnTo>
                      <a:pt x="229717" y="418363"/>
                    </a:lnTo>
                    <a:lnTo>
                      <a:pt x="225742" y="418363"/>
                    </a:lnTo>
                    <a:lnTo>
                      <a:pt x="233794" y="420903"/>
                    </a:lnTo>
                    <a:lnTo>
                      <a:pt x="230568" y="419633"/>
                    </a:lnTo>
                    <a:lnTo>
                      <a:pt x="239826" y="420903"/>
                    </a:lnTo>
                    <a:lnTo>
                      <a:pt x="242798" y="420903"/>
                    </a:lnTo>
                    <a:lnTo>
                      <a:pt x="248437" y="422173"/>
                    </a:lnTo>
                    <a:lnTo>
                      <a:pt x="251942" y="422173"/>
                    </a:lnTo>
                    <a:lnTo>
                      <a:pt x="252501" y="420979"/>
                    </a:lnTo>
                    <a:lnTo>
                      <a:pt x="256819" y="422173"/>
                    </a:lnTo>
                    <a:lnTo>
                      <a:pt x="265569" y="422173"/>
                    </a:lnTo>
                    <a:lnTo>
                      <a:pt x="265366" y="421652"/>
                    </a:lnTo>
                    <a:lnTo>
                      <a:pt x="265087" y="420903"/>
                    </a:lnTo>
                    <a:lnTo>
                      <a:pt x="267589" y="420903"/>
                    </a:lnTo>
                    <a:lnTo>
                      <a:pt x="269976" y="422173"/>
                    </a:lnTo>
                    <a:lnTo>
                      <a:pt x="265747" y="422173"/>
                    </a:lnTo>
                    <a:lnTo>
                      <a:pt x="271970" y="423443"/>
                    </a:lnTo>
                    <a:lnTo>
                      <a:pt x="279806" y="423443"/>
                    </a:lnTo>
                    <a:lnTo>
                      <a:pt x="281381" y="422173"/>
                    </a:lnTo>
                    <a:lnTo>
                      <a:pt x="294513" y="422173"/>
                    </a:lnTo>
                    <a:lnTo>
                      <a:pt x="301536" y="420903"/>
                    </a:lnTo>
                    <a:lnTo>
                      <a:pt x="301561" y="422173"/>
                    </a:lnTo>
                    <a:lnTo>
                      <a:pt x="303999" y="422173"/>
                    </a:lnTo>
                    <a:lnTo>
                      <a:pt x="301675" y="423443"/>
                    </a:lnTo>
                    <a:lnTo>
                      <a:pt x="300824" y="423443"/>
                    </a:lnTo>
                    <a:lnTo>
                      <a:pt x="298208" y="424713"/>
                    </a:lnTo>
                    <a:lnTo>
                      <a:pt x="292519" y="424713"/>
                    </a:lnTo>
                    <a:lnTo>
                      <a:pt x="288061" y="425983"/>
                    </a:lnTo>
                    <a:lnTo>
                      <a:pt x="293319" y="425983"/>
                    </a:lnTo>
                    <a:lnTo>
                      <a:pt x="292887" y="426224"/>
                    </a:lnTo>
                    <a:lnTo>
                      <a:pt x="294640" y="425983"/>
                    </a:lnTo>
                    <a:lnTo>
                      <a:pt x="295452" y="425983"/>
                    </a:lnTo>
                    <a:lnTo>
                      <a:pt x="296735" y="425983"/>
                    </a:lnTo>
                    <a:lnTo>
                      <a:pt x="301523" y="424713"/>
                    </a:lnTo>
                    <a:lnTo>
                      <a:pt x="313563" y="424713"/>
                    </a:lnTo>
                    <a:lnTo>
                      <a:pt x="317652" y="423443"/>
                    </a:lnTo>
                    <a:lnTo>
                      <a:pt x="328104" y="422173"/>
                    </a:lnTo>
                    <a:lnTo>
                      <a:pt x="328853" y="423443"/>
                    </a:lnTo>
                    <a:lnTo>
                      <a:pt x="332473" y="422402"/>
                    </a:lnTo>
                    <a:lnTo>
                      <a:pt x="334010" y="423443"/>
                    </a:lnTo>
                    <a:lnTo>
                      <a:pt x="337591" y="422173"/>
                    </a:lnTo>
                    <a:lnTo>
                      <a:pt x="339864" y="420903"/>
                    </a:lnTo>
                    <a:lnTo>
                      <a:pt x="346887" y="419633"/>
                    </a:lnTo>
                    <a:lnTo>
                      <a:pt x="344754" y="420738"/>
                    </a:lnTo>
                    <a:lnTo>
                      <a:pt x="343877" y="420903"/>
                    </a:lnTo>
                    <a:lnTo>
                      <a:pt x="344436" y="420903"/>
                    </a:lnTo>
                    <a:lnTo>
                      <a:pt x="348640" y="420903"/>
                    </a:lnTo>
                    <a:lnTo>
                      <a:pt x="352310" y="419633"/>
                    </a:lnTo>
                    <a:lnTo>
                      <a:pt x="358419" y="417093"/>
                    </a:lnTo>
                    <a:lnTo>
                      <a:pt x="360819" y="417093"/>
                    </a:lnTo>
                    <a:lnTo>
                      <a:pt x="363067" y="415823"/>
                    </a:lnTo>
                    <a:lnTo>
                      <a:pt x="370560" y="413283"/>
                    </a:lnTo>
                    <a:lnTo>
                      <a:pt x="371716" y="413283"/>
                    </a:lnTo>
                    <a:lnTo>
                      <a:pt x="372935" y="412013"/>
                    </a:lnTo>
                    <a:lnTo>
                      <a:pt x="375386" y="412013"/>
                    </a:lnTo>
                    <a:lnTo>
                      <a:pt x="382612" y="409511"/>
                    </a:lnTo>
                    <a:lnTo>
                      <a:pt x="381533" y="408203"/>
                    </a:lnTo>
                    <a:lnTo>
                      <a:pt x="388442" y="405726"/>
                    </a:lnTo>
                    <a:lnTo>
                      <a:pt x="382676" y="409473"/>
                    </a:lnTo>
                    <a:lnTo>
                      <a:pt x="380682" y="410743"/>
                    </a:lnTo>
                    <a:lnTo>
                      <a:pt x="383781" y="409473"/>
                    </a:lnTo>
                    <a:lnTo>
                      <a:pt x="386803" y="408203"/>
                    </a:lnTo>
                    <a:lnTo>
                      <a:pt x="389826" y="406933"/>
                    </a:lnTo>
                    <a:lnTo>
                      <a:pt x="386613" y="408203"/>
                    </a:lnTo>
                    <a:lnTo>
                      <a:pt x="390144" y="405663"/>
                    </a:lnTo>
                    <a:lnTo>
                      <a:pt x="397167" y="403123"/>
                    </a:lnTo>
                    <a:lnTo>
                      <a:pt x="403339" y="399313"/>
                    </a:lnTo>
                    <a:lnTo>
                      <a:pt x="394246" y="403123"/>
                    </a:lnTo>
                    <a:lnTo>
                      <a:pt x="394855" y="401853"/>
                    </a:lnTo>
                    <a:lnTo>
                      <a:pt x="392950" y="404393"/>
                    </a:lnTo>
                    <a:lnTo>
                      <a:pt x="388543" y="405663"/>
                    </a:lnTo>
                    <a:lnTo>
                      <a:pt x="386664" y="405663"/>
                    </a:lnTo>
                    <a:lnTo>
                      <a:pt x="389369" y="404393"/>
                    </a:lnTo>
                    <a:lnTo>
                      <a:pt x="382752" y="406933"/>
                    </a:lnTo>
                    <a:lnTo>
                      <a:pt x="380326" y="408203"/>
                    </a:lnTo>
                    <a:lnTo>
                      <a:pt x="373532" y="410743"/>
                    </a:lnTo>
                    <a:lnTo>
                      <a:pt x="370636" y="411441"/>
                    </a:lnTo>
                    <a:lnTo>
                      <a:pt x="369963" y="412013"/>
                    </a:lnTo>
                    <a:lnTo>
                      <a:pt x="367538" y="413067"/>
                    </a:lnTo>
                    <a:lnTo>
                      <a:pt x="368833" y="412013"/>
                    </a:lnTo>
                    <a:lnTo>
                      <a:pt x="369379" y="411746"/>
                    </a:lnTo>
                    <a:lnTo>
                      <a:pt x="368300" y="412013"/>
                    </a:lnTo>
                    <a:lnTo>
                      <a:pt x="364324" y="413283"/>
                    </a:lnTo>
                    <a:lnTo>
                      <a:pt x="367042" y="413283"/>
                    </a:lnTo>
                    <a:lnTo>
                      <a:pt x="355714" y="417093"/>
                    </a:lnTo>
                    <a:lnTo>
                      <a:pt x="351993" y="418211"/>
                    </a:lnTo>
                    <a:lnTo>
                      <a:pt x="351434" y="417258"/>
                    </a:lnTo>
                    <a:lnTo>
                      <a:pt x="347980" y="418363"/>
                    </a:lnTo>
                    <a:lnTo>
                      <a:pt x="350685" y="417093"/>
                    </a:lnTo>
                    <a:lnTo>
                      <a:pt x="356298" y="414553"/>
                    </a:lnTo>
                    <a:lnTo>
                      <a:pt x="356006" y="413283"/>
                    </a:lnTo>
                    <a:lnTo>
                      <a:pt x="360476" y="412013"/>
                    </a:lnTo>
                    <a:lnTo>
                      <a:pt x="366864" y="410743"/>
                    </a:lnTo>
                    <a:lnTo>
                      <a:pt x="370497" y="409473"/>
                    </a:lnTo>
                    <a:lnTo>
                      <a:pt x="370255" y="409473"/>
                    </a:lnTo>
                    <a:lnTo>
                      <a:pt x="374142" y="408203"/>
                    </a:lnTo>
                    <a:lnTo>
                      <a:pt x="382130" y="404393"/>
                    </a:lnTo>
                    <a:lnTo>
                      <a:pt x="382981" y="405663"/>
                    </a:lnTo>
                    <a:lnTo>
                      <a:pt x="385241" y="404393"/>
                    </a:lnTo>
                    <a:lnTo>
                      <a:pt x="387362" y="403123"/>
                    </a:lnTo>
                    <a:lnTo>
                      <a:pt x="391007" y="400939"/>
                    </a:lnTo>
                    <a:lnTo>
                      <a:pt x="391985" y="400583"/>
                    </a:lnTo>
                    <a:lnTo>
                      <a:pt x="393750" y="399313"/>
                    </a:lnTo>
                    <a:lnTo>
                      <a:pt x="395503" y="398043"/>
                    </a:lnTo>
                    <a:lnTo>
                      <a:pt x="394246" y="400583"/>
                    </a:lnTo>
                    <a:lnTo>
                      <a:pt x="399300" y="398043"/>
                    </a:lnTo>
                    <a:lnTo>
                      <a:pt x="404368" y="395503"/>
                    </a:lnTo>
                    <a:lnTo>
                      <a:pt x="402831" y="396468"/>
                    </a:lnTo>
                    <a:lnTo>
                      <a:pt x="402831" y="397459"/>
                    </a:lnTo>
                    <a:lnTo>
                      <a:pt x="402247" y="398043"/>
                    </a:lnTo>
                    <a:lnTo>
                      <a:pt x="401447" y="398043"/>
                    </a:lnTo>
                    <a:lnTo>
                      <a:pt x="402831" y="397459"/>
                    </a:lnTo>
                    <a:lnTo>
                      <a:pt x="402831" y="396468"/>
                    </a:lnTo>
                    <a:lnTo>
                      <a:pt x="394208" y="401853"/>
                    </a:lnTo>
                    <a:lnTo>
                      <a:pt x="394601" y="401853"/>
                    </a:lnTo>
                    <a:lnTo>
                      <a:pt x="398437" y="399313"/>
                    </a:lnTo>
                    <a:lnTo>
                      <a:pt x="400900" y="398272"/>
                    </a:lnTo>
                    <a:lnTo>
                      <a:pt x="397891" y="400583"/>
                    </a:lnTo>
                    <a:lnTo>
                      <a:pt x="403428" y="398043"/>
                    </a:lnTo>
                    <a:lnTo>
                      <a:pt x="406336" y="396773"/>
                    </a:lnTo>
                    <a:lnTo>
                      <a:pt x="409232" y="395503"/>
                    </a:lnTo>
                    <a:lnTo>
                      <a:pt x="410260" y="394233"/>
                    </a:lnTo>
                    <a:lnTo>
                      <a:pt x="412648" y="392963"/>
                    </a:lnTo>
                    <a:lnTo>
                      <a:pt x="394068" y="392963"/>
                    </a:lnTo>
                    <a:lnTo>
                      <a:pt x="393725" y="392963"/>
                    </a:lnTo>
                    <a:lnTo>
                      <a:pt x="393865" y="392899"/>
                    </a:lnTo>
                    <a:lnTo>
                      <a:pt x="395630" y="392074"/>
                    </a:lnTo>
                    <a:lnTo>
                      <a:pt x="414324" y="392074"/>
                    </a:lnTo>
                    <a:lnTo>
                      <a:pt x="415048" y="391693"/>
                    </a:lnTo>
                    <a:lnTo>
                      <a:pt x="417537" y="385495"/>
                    </a:lnTo>
                    <a:lnTo>
                      <a:pt x="413766" y="380263"/>
                    </a:lnTo>
                    <a:lnTo>
                      <a:pt x="412851" y="378993"/>
                    </a:lnTo>
                    <a:lnTo>
                      <a:pt x="410362" y="375539"/>
                    </a:lnTo>
                    <a:lnTo>
                      <a:pt x="410362" y="390182"/>
                    </a:lnTo>
                    <a:lnTo>
                      <a:pt x="408889" y="388353"/>
                    </a:lnTo>
                    <a:lnTo>
                      <a:pt x="410362" y="390182"/>
                    </a:lnTo>
                    <a:lnTo>
                      <a:pt x="410362" y="375539"/>
                    </a:lnTo>
                    <a:lnTo>
                      <a:pt x="410108" y="375183"/>
                    </a:lnTo>
                    <a:lnTo>
                      <a:pt x="408813" y="375183"/>
                    </a:lnTo>
                    <a:lnTo>
                      <a:pt x="408813" y="391566"/>
                    </a:lnTo>
                    <a:lnTo>
                      <a:pt x="408736" y="391693"/>
                    </a:lnTo>
                    <a:lnTo>
                      <a:pt x="408813" y="391566"/>
                    </a:lnTo>
                    <a:lnTo>
                      <a:pt x="408813" y="375183"/>
                    </a:lnTo>
                    <a:lnTo>
                      <a:pt x="407314" y="375183"/>
                    </a:lnTo>
                    <a:lnTo>
                      <a:pt x="407314" y="378993"/>
                    </a:lnTo>
                    <a:lnTo>
                      <a:pt x="406146" y="382333"/>
                    </a:lnTo>
                    <a:lnTo>
                      <a:pt x="406082" y="382930"/>
                    </a:lnTo>
                    <a:lnTo>
                      <a:pt x="405955" y="382892"/>
                    </a:lnTo>
                    <a:lnTo>
                      <a:pt x="405180" y="382968"/>
                    </a:lnTo>
                    <a:lnTo>
                      <a:pt x="404545" y="382955"/>
                    </a:lnTo>
                    <a:lnTo>
                      <a:pt x="404063" y="382333"/>
                    </a:lnTo>
                    <a:lnTo>
                      <a:pt x="404164" y="381546"/>
                    </a:lnTo>
                    <a:lnTo>
                      <a:pt x="403644" y="381825"/>
                    </a:lnTo>
                    <a:lnTo>
                      <a:pt x="403517" y="381660"/>
                    </a:lnTo>
                    <a:lnTo>
                      <a:pt x="403301" y="382016"/>
                    </a:lnTo>
                    <a:lnTo>
                      <a:pt x="403364" y="381762"/>
                    </a:lnTo>
                    <a:lnTo>
                      <a:pt x="403415" y="381533"/>
                    </a:lnTo>
                    <a:lnTo>
                      <a:pt x="403644" y="381825"/>
                    </a:lnTo>
                    <a:lnTo>
                      <a:pt x="404164" y="381533"/>
                    </a:lnTo>
                    <a:lnTo>
                      <a:pt x="404380" y="381825"/>
                    </a:lnTo>
                    <a:lnTo>
                      <a:pt x="405168" y="382930"/>
                    </a:lnTo>
                    <a:lnTo>
                      <a:pt x="406171" y="380453"/>
                    </a:lnTo>
                    <a:lnTo>
                      <a:pt x="406539" y="380263"/>
                    </a:lnTo>
                    <a:lnTo>
                      <a:pt x="407314" y="378993"/>
                    </a:lnTo>
                    <a:lnTo>
                      <a:pt x="407314" y="375183"/>
                    </a:lnTo>
                    <a:lnTo>
                      <a:pt x="403212" y="375183"/>
                    </a:lnTo>
                    <a:lnTo>
                      <a:pt x="403212" y="382358"/>
                    </a:lnTo>
                    <a:lnTo>
                      <a:pt x="403199" y="382943"/>
                    </a:lnTo>
                    <a:lnTo>
                      <a:pt x="403123" y="382803"/>
                    </a:lnTo>
                    <a:lnTo>
                      <a:pt x="403212" y="382358"/>
                    </a:lnTo>
                    <a:lnTo>
                      <a:pt x="403212" y="375183"/>
                    </a:lnTo>
                    <a:lnTo>
                      <a:pt x="400494" y="375183"/>
                    </a:lnTo>
                    <a:lnTo>
                      <a:pt x="395020" y="376453"/>
                    </a:lnTo>
                    <a:lnTo>
                      <a:pt x="389534" y="376453"/>
                    </a:lnTo>
                    <a:lnTo>
                      <a:pt x="388835" y="376618"/>
                    </a:lnTo>
                    <a:lnTo>
                      <a:pt x="388835" y="394804"/>
                    </a:lnTo>
                    <a:lnTo>
                      <a:pt x="388632" y="395503"/>
                    </a:lnTo>
                    <a:lnTo>
                      <a:pt x="382524" y="398043"/>
                    </a:lnTo>
                    <a:lnTo>
                      <a:pt x="379260" y="399313"/>
                    </a:lnTo>
                    <a:lnTo>
                      <a:pt x="379564" y="398272"/>
                    </a:lnTo>
                    <a:lnTo>
                      <a:pt x="379628" y="397802"/>
                    </a:lnTo>
                    <a:lnTo>
                      <a:pt x="386676" y="395503"/>
                    </a:lnTo>
                    <a:lnTo>
                      <a:pt x="387515" y="395503"/>
                    </a:lnTo>
                    <a:lnTo>
                      <a:pt x="388543" y="394906"/>
                    </a:lnTo>
                    <a:lnTo>
                      <a:pt x="388835" y="394804"/>
                    </a:lnTo>
                    <a:lnTo>
                      <a:pt x="388835" y="376618"/>
                    </a:lnTo>
                    <a:lnTo>
                      <a:pt x="384022" y="377723"/>
                    </a:lnTo>
                    <a:lnTo>
                      <a:pt x="371881" y="377723"/>
                    </a:lnTo>
                    <a:lnTo>
                      <a:pt x="371881" y="404393"/>
                    </a:lnTo>
                    <a:lnTo>
                      <a:pt x="357682" y="409473"/>
                    </a:lnTo>
                    <a:lnTo>
                      <a:pt x="342976" y="412013"/>
                    </a:lnTo>
                    <a:lnTo>
                      <a:pt x="344297" y="412013"/>
                    </a:lnTo>
                    <a:lnTo>
                      <a:pt x="341147" y="413283"/>
                    </a:lnTo>
                    <a:lnTo>
                      <a:pt x="338709" y="414553"/>
                    </a:lnTo>
                    <a:lnTo>
                      <a:pt x="336854" y="414553"/>
                    </a:lnTo>
                    <a:lnTo>
                      <a:pt x="336804" y="413283"/>
                    </a:lnTo>
                    <a:lnTo>
                      <a:pt x="339229" y="413283"/>
                    </a:lnTo>
                    <a:lnTo>
                      <a:pt x="340728" y="412013"/>
                    </a:lnTo>
                    <a:lnTo>
                      <a:pt x="342722" y="412013"/>
                    </a:lnTo>
                    <a:lnTo>
                      <a:pt x="344906" y="410743"/>
                    </a:lnTo>
                    <a:lnTo>
                      <a:pt x="349250" y="409473"/>
                    </a:lnTo>
                    <a:lnTo>
                      <a:pt x="351713" y="408203"/>
                    </a:lnTo>
                    <a:lnTo>
                      <a:pt x="354164" y="406933"/>
                    </a:lnTo>
                    <a:lnTo>
                      <a:pt x="356425" y="405663"/>
                    </a:lnTo>
                    <a:lnTo>
                      <a:pt x="368490" y="401853"/>
                    </a:lnTo>
                    <a:lnTo>
                      <a:pt x="370344" y="401853"/>
                    </a:lnTo>
                    <a:lnTo>
                      <a:pt x="356641" y="406933"/>
                    </a:lnTo>
                    <a:lnTo>
                      <a:pt x="352602" y="408203"/>
                    </a:lnTo>
                    <a:lnTo>
                      <a:pt x="355942" y="408203"/>
                    </a:lnTo>
                    <a:lnTo>
                      <a:pt x="363372" y="406933"/>
                    </a:lnTo>
                    <a:lnTo>
                      <a:pt x="371881" y="404393"/>
                    </a:lnTo>
                    <a:lnTo>
                      <a:pt x="371881" y="377723"/>
                    </a:lnTo>
                    <a:lnTo>
                      <a:pt x="369760" y="377723"/>
                    </a:lnTo>
                    <a:lnTo>
                      <a:pt x="372643" y="376453"/>
                    </a:lnTo>
                    <a:lnTo>
                      <a:pt x="379018" y="376453"/>
                    </a:lnTo>
                    <a:lnTo>
                      <a:pt x="375183" y="375183"/>
                    </a:lnTo>
                    <a:lnTo>
                      <a:pt x="384276" y="375183"/>
                    </a:lnTo>
                    <a:lnTo>
                      <a:pt x="392379" y="374040"/>
                    </a:lnTo>
                    <a:lnTo>
                      <a:pt x="395706" y="374497"/>
                    </a:lnTo>
                    <a:lnTo>
                      <a:pt x="386511" y="375094"/>
                    </a:lnTo>
                    <a:lnTo>
                      <a:pt x="392214" y="375805"/>
                    </a:lnTo>
                    <a:lnTo>
                      <a:pt x="394716" y="375208"/>
                    </a:lnTo>
                    <a:lnTo>
                      <a:pt x="397751" y="374713"/>
                    </a:lnTo>
                    <a:lnTo>
                      <a:pt x="400494" y="374548"/>
                    </a:lnTo>
                    <a:lnTo>
                      <a:pt x="407974" y="373265"/>
                    </a:lnTo>
                    <a:lnTo>
                      <a:pt x="409333" y="373011"/>
                    </a:lnTo>
                    <a:lnTo>
                      <a:pt x="410057" y="372783"/>
                    </a:lnTo>
                    <a:lnTo>
                      <a:pt x="418223" y="383806"/>
                    </a:lnTo>
                    <a:lnTo>
                      <a:pt x="417537" y="385495"/>
                    </a:lnTo>
                    <a:lnTo>
                      <a:pt x="418350" y="386613"/>
                    </a:lnTo>
                    <a:lnTo>
                      <a:pt x="418871" y="385495"/>
                    </a:lnTo>
                    <a:lnTo>
                      <a:pt x="418934" y="384759"/>
                    </a:lnTo>
                    <a:lnTo>
                      <a:pt x="419163" y="385064"/>
                    </a:lnTo>
                    <a:close/>
                  </a:path>
                  <a:path w="421640" h="427354">
                    <a:moveTo>
                      <a:pt x="419188" y="385102"/>
                    </a:moveTo>
                    <a:lnTo>
                      <a:pt x="416204" y="392874"/>
                    </a:lnTo>
                    <a:lnTo>
                      <a:pt x="416064" y="393039"/>
                    </a:lnTo>
                    <a:lnTo>
                      <a:pt x="416242" y="392912"/>
                    </a:lnTo>
                    <a:lnTo>
                      <a:pt x="419188" y="385102"/>
                    </a:lnTo>
                    <a:close/>
                  </a:path>
                  <a:path w="421640" h="427354">
                    <a:moveTo>
                      <a:pt x="420141" y="386118"/>
                    </a:moveTo>
                    <a:lnTo>
                      <a:pt x="419265" y="384924"/>
                    </a:lnTo>
                    <a:lnTo>
                      <a:pt x="419188" y="385102"/>
                    </a:lnTo>
                    <a:lnTo>
                      <a:pt x="420065" y="386270"/>
                    </a:lnTo>
                    <a:lnTo>
                      <a:pt x="420141" y="386118"/>
                    </a:lnTo>
                    <a:close/>
                  </a:path>
                  <a:path w="421640" h="427354">
                    <a:moveTo>
                      <a:pt x="420738" y="381025"/>
                    </a:moveTo>
                    <a:lnTo>
                      <a:pt x="419277" y="384759"/>
                    </a:lnTo>
                    <a:lnTo>
                      <a:pt x="419265" y="384924"/>
                    </a:lnTo>
                    <a:lnTo>
                      <a:pt x="420738" y="381025"/>
                    </a:lnTo>
                    <a:close/>
                  </a:path>
                  <a:path w="421640" h="427354">
                    <a:moveTo>
                      <a:pt x="421259" y="382574"/>
                    </a:moveTo>
                    <a:lnTo>
                      <a:pt x="420776" y="380936"/>
                    </a:lnTo>
                    <a:lnTo>
                      <a:pt x="421144" y="382600"/>
                    </a:lnTo>
                    <a:lnTo>
                      <a:pt x="420903" y="384759"/>
                    </a:lnTo>
                    <a:lnTo>
                      <a:pt x="420141" y="386118"/>
                    </a:lnTo>
                    <a:lnTo>
                      <a:pt x="420319" y="386359"/>
                    </a:lnTo>
                    <a:lnTo>
                      <a:pt x="421106" y="384759"/>
                    </a:lnTo>
                    <a:lnTo>
                      <a:pt x="421259" y="382574"/>
                    </a:lnTo>
                    <a:close/>
                  </a:path>
                </a:pathLst>
              </a:custGeom>
              <a:solidFill>
                <a:srgbClr val="333333"/>
              </a:solidFill>
            </p:spPr>
            <p:txBody>
              <a:bodyPr wrap="square" lIns="0" tIns="0" rIns="0" bIns="0" rtlCol="0"/>
              <a:lstStyle/>
              <a:p>
                <a:endParaRPr/>
              </a:p>
            </p:txBody>
          </p:sp>
          <p:sp>
            <p:nvSpPr>
              <p:cNvPr id="237" name="object 237"/>
              <p:cNvSpPr/>
              <p:nvPr/>
            </p:nvSpPr>
            <p:spPr>
              <a:xfrm>
                <a:off x="17415663" y="9790601"/>
                <a:ext cx="375920" cy="404495"/>
              </a:xfrm>
              <a:custGeom>
                <a:avLst/>
                <a:gdLst/>
                <a:ahLst/>
                <a:cxnLst/>
                <a:rect l="l" t="t" r="r" b="b"/>
                <a:pathLst>
                  <a:path w="375919" h="404495">
                    <a:moveTo>
                      <a:pt x="2705" y="13855"/>
                    </a:moveTo>
                    <a:lnTo>
                      <a:pt x="2095" y="11938"/>
                    </a:lnTo>
                    <a:lnTo>
                      <a:pt x="1562" y="5829"/>
                    </a:lnTo>
                    <a:lnTo>
                      <a:pt x="749" y="3733"/>
                    </a:lnTo>
                    <a:lnTo>
                      <a:pt x="927" y="3987"/>
                    </a:lnTo>
                    <a:lnTo>
                      <a:pt x="0" y="0"/>
                    </a:lnTo>
                    <a:lnTo>
                      <a:pt x="660" y="3771"/>
                    </a:lnTo>
                    <a:lnTo>
                      <a:pt x="1917" y="11734"/>
                    </a:lnTo>
                    <a:lnTo>
                      <a:pt x="2705" y="13855"/>
                    </a:lnTo>
                    <a:close/>
                  </a:path>
                  <a:path w="375919" h="404495">
                    <a:moveTo>
                      <a:pt x="2870" y="14262"/>
                    </a:moveTo>
                    <a:lnTo>
                      <a:pt x="2819" y="14122"/>
                    </a:lnTo>
                    <a:lnTo>
                      <a:pt x="2870" y="14262"/>
                    </a:lnTo>
                    <a:close/>
                  </a:path>
                  <a:path w="375919" h="404495">
                    <a:moveTo>
                      <a:pt x="21285" y="56108"/>
                    </a:moveTo>
                    <a:lnTo>
                      <a:pt x="20929" y="53251"/>
                    </a:lnTo>
                    <a:lnTo>
                      <a:pt x="20980" y="54279"/>
                    </a:lnTo>
                    <a:lnTo>
                      <a:pt x="21018" y="54800"/>
                    </a:lnTo>
                    <a:lnTo>
                      <a:pt x="21285" y="56108"/>
                    </a:lnTo>
                    <a:close/>
                  </a:path>
                  <a:path w="375919" h="404495">
                    <a:moveTo>
                      <a:pt x="46570" y="141541"/>
                    </a:moveTo>
                    <a:lnTo>
                      <a:pt x="46418" y="141287"/>
                    </a:lnTo>
                    <a:lnTo>
                      <a:pt x="46443" y="141452"/>
                    </a:lnTo>
                    <a:lnTo>
                      <a:pt x="46570" y="141541"/>
                    </a:lnTo>
                    <a:close/>
                  </a:path>
                  <a:path w="375919" h="404495">
                    <a:moveTo>
                      <a:pt x="51993" y="153149"/>
                    </a:moveTo>
                    <a:lnTo>
                      <a:pt x="50469" y="149479"/>
                    </a:lnTo>
                    <a:lnTo>
                      <a:pt x="48907" y="145821"/>
                    </a:lnTo>
                    <a:lnTo>
                      <a:pt x="47523" y="142100"/>
                    </a:lnTo>
                    <a:lnTo>
                      <a:pt x="46570" y="141541"/>
                    </a:lnTo>
                    <a:lnTo>
                      <a:pt x="47129" y="142455"/>
                    </a:lnTo>
                    <a:lnTo>
                      <a:pt x="48882" y="146265"/>
                    </a:lnTo>
                    <a:lnTo>
                      <a:pt x="49276" y="147840"/>
                    </a:lnTo>
                    <a:lnTo>
                      <a:pt x="48183" y="146431"/>
                    </a:lnTo>
                    <a:lnTo>
                      <a:pt x="51993" y="153149"/>
                    </a:lnTo>
                    <a:close/>
                  </a:path>
                  <a:path w="375919" h="404495">
                    <a:moveTo>
                      <a:pt x="55981" y="161074"/>
                    </a:moveTo>
                    <a:lnTo>
                      <a:pt x="55156" y="159410"/>
                    </a:lnTo>
                    <a:lnTo>
                      <a:pt x="53619" y="156311"/>
                    </a:lnTo>
                    <a:lnTo>
                      <a:pt x="53619" y="159410"/>
                    </a:lnTo>
                    <a:lnTo>
                      <a:pt x="51117" y="154330"/>
                    </a:lnTo>
                    <a:lnTo>
                      <a:pt x="52895" y="155943"/>
                    </a:lnTo>
                    <a:lnTo>
                      <a:pt x="52717" y="156146"/>
                    </a:lnTo>
                    <a:lnTo>
                      <a:pt x="53619" y="159410"/>
                    </a:lnTo>
                    <a:lnTo>
                      <a:pt x="53619" y="156311"/>
                    </a:lnTo>
                    <a:lnTo>
                      <a:pt x="53251" y="155575"/>
                    </a:lnTo>
                    <a:lnTo>
                      <a:pt x="52984" y="155854"/>
                    </a:lnTo>
                    <a:lnTo>
                      <a:pt x="51904" y="154330"/>
                    </a:lnTo>
                    <a:lnTo>
                      <a:pt x="51015" y="153047"/>
                    </a:lnTo>
                    <a:lnTo>
                      <a:pt x="50533" y="153377"/>
                    </a:lnTo>
                    <a:lnTo>
                      <a:pt x="53441" y="159740"/>
                    </a:lnTo>
                    <a:lnTo>
                      <a:pt x="54241" y="161137"/>
                    </a:lnTo>
                    <a:lnTo>
                      <a:pt x="55981" y="161074"/>
                    </a:lnTo>
                    <a:close/>
                  </a:path>
                  <a:path w="375919" h="404495">
                    <a:moveTo>
                      <a:pt x="60629" y="170903"/>
                    </a:moveTo>
                    <a:lnTo>
                      <a:pt x="59131" y="168071"/>
                    </a:lnTo>
                    <a:lnTo>
                      <a:pt x="58369" y="166636"/>
                    </a:lnTo>
                    <a:lnTo>
                      <a:pt x="58877" y="167843"/>
                    </a:lnTo>
                    <a:lnTo>
                      <a:pt x="59512" y="169570"/>
                    </a:lnTo>
                    <a:lnTo>
                      <a:pt x="60261" y="170967"/>
                    </a:lnTo>
                    <a:lnTo>
                      <a:pt x="60629" y="170903"/>
                    </a:lnTo>
                    <a:close/>
                  </a:path>
                  <a:path w="375919" h="404495">
                    <a:moveTo>
                      <a:pt x="67614" y="186791"/>
                    </a:moveTo>
                    <a:lnTo>
                      <a:pt x="65989" y="183438"/>
                    </a:lnTo>
                    <a:lnTo>
                      <a:pt x="64973" y="181254"/>
                    </a:lnTo>
                    <a:lnTo>
                      <a:pt x="65811" y="183134"/>
                    </a:lnTo>
                    <a:lnTo>
                      <a:pt x="66700" y="184988"/>
                    </a:lnTo>
                    <a:lnTo>
                      <a:pt x="67614" y="186791"/>
                    </a:lnTo>
                    <a:close/>
                  </a:path>
                  <a:path w="375919" h="404495">
                    <a:moveTo>
                      <a:pt x="72847" y="194716"/>
                    </a:moveTo>
                    <a:lnTo>
                      <a:pt x="69900" y="189471"/>
                    </a:lnTo>
                    <a:lnTo>
                      <a:pt x="69672" y="190919"/>
                    </a:lnTo>
                    <a:lnTo>
                      <a:pt x="67614" y="186791"/>
                    </a:lnTo>
                    <a:lnTo>
                      <a:pt x="68999" y="189725"/>
                    </a:lnTo>
                    <a:lnTo>
                      <a:pt x="69646" y="191109"/>
                    </a:lnTo>
                    <a:lnTo>
                      <a:pt x="69672" y="190969"/>
                    </a:lnTo>
                    <a:lnTo>
                      <a:pt x="72504" y="196608"/>
                    </a:lnTo>
                    <a:lnTo>
                      <a:pt x="72847" y="194716"/>
                    </a:lnTo>
                    <a:close/>
                  </a:path>
                  <a:path w="375919" h="404495">
                    <a:moveTo>
                      <a:pt x="74574" y="200279"/>
                    </a:moveTo>
                    <a:lnTo>
                      <a:pt x="72504" y="196608"/>
                    </a:lnTo>
                    <a:lnTo>
                      <a:pt x="72428" y="196977"/>
                    </a:lnTo>
                    <a:lnTo>
                      <a:pt x="72364" y="197345"/>
                    </a:lnTo>
                    <a:lnTo>
                      <a:pt x="72567" y="198031"/>
                    </a:lnTo>
                    <a:lnTo>
                      <a:pt x="74574" y="200279"/>
                    </a:lnTo>
                    <a:close/>
                  </a:path>
                  <a:path w="375919" h="404495">
                    <a:moveTo>
                      <a:pt x="76669" y="203974"/>
                    </a:moveTo>
                    <a:lnTo>
                      <a:pt x="75742" y="201587"/>
                    </a:lnTo>
                    <a:lnTo>
                      <a:pt x="74574" y="200279"/>
                    </a:lnTo>
                    <a:lnTo>
                      <a:pt x="76669" y="203974"/>
                    </a:lnTo>
                    <a:close/>
                  </a:path>
                  <a:path w="375919" h="404495">
                    <a:moveTo>
                      <a:pt x="98894" y="238848"/>
                    </a:moveTo>
                    <a:lnTo>
                      <a:pt x="97853" y="237477"/>
                    </a:lnTo>
                    <a:lnTo>
                      <a:pt x="97320" y="236778"/>
                    </a:lnTo>
                    <a:lnTo>
                      <a:pt x="98894" y="238848"/>
                    </a:lnTo>
                    <a:close/>
                  </a:path>
                  <a:path w="375919" h="404495">
                    <a:moveTo>
                      <a:pt x="100787" y="241160"/>
                    </a:moveTo>
                    <a:lnTo>
                      <a:pt x="100711" y="240995"/>
                    </a:lnTo>
                    <a:lnTo>
                      <a:pt x="98894" y="238848"/>
                    </a:lnTo>
                    <a:lnTo>
                      <a:pt x="100787" y="241160"/>
                    </a:lnTo>
                    <a:close/>
                  </a:path>
                  <a:path w="375919" h="404495">
                    <a:moveTo>
                      <a:pt x="101955" y="341464"/>
                    </a:moveTo>
                    <a:lnTo>
                      <a:pt x="100279" y="340118"/>
                    </a:lnTo>
                    <a:lnTo>
                      <a:pt x="98767" y="338582"/>
                    </a:lnTo>
                    <a:lnTo>
                      <a:pt x="97497" y="337807"/>
                    </a:lnTo>
                    <a:lnTo>
                      <a:pt x="99402" y="339712"/>
                    </a:lnTo>
                    <a:lnTo>
                      <a:pt x="100228" y="340233"/>
                    </a:lnTo>
                    <a:lnTo>
                      <a:pt x="101955" y="341464"/>
                    </a:lnTo>
                    <a:close/>
                  </a:path>
                  <a:path w="375919" h="404495">
                    <a:moveTo>
                      <a:pt x="103606" y="342658"/>
                    </a:moveTo>
                    <a:lnTo>
                      <a:pt x="102958" y="342188"/>
                    </a:lnTo>
                    <a:lnTo>
                      <a:pt x="101955" y="341464"/>
                    </a:lnTo>
                    <a:lnTo>
                      <a:pt x="102476" y="341884"/>
                    </a:lnTo>
                    <a:lnTo>
                      <a:pt x="103035" y="342303"/>
                    </a:lnTo>
                    <a:lnTo>
                      <a:pt x="103606" y="342658"/>
                    </a:lnTo>
                    <a:close/>
                  </a:path>
                  <a:path w="375919" h="404495">
                    <a:moveTo>
                      <a:pt x="106095" y="336486"/>
                    </a:moveTo>
                    <a:lnTo>
                      <a:pt x="104775" y="335572"/>
                    </a:lnTo>
                    <a:lnTo>
                      <a:pt x="102209" y="334365"/>
                    </a:lnTo>
                    <a:lnTo>
                      <a:pt x="106095" y="336486"/>
                    </a:lnTo>
                    <a:close/>
                  </a:path>
                  <a:path w="375919" h="404495">
                    <a:moveTo>
                      <a:pt x="110667" y="266026"/>
                    </a:moveTo>
                    <a:lnTo>
                      <a:pt x="110388" y="265671"/>
                    </a:lnTo>
                    <a:lnTo>
                      <a:pt x="110540" y="266014"/>
                    </a:lnTo>
                    <a:lnTo>
                      <a:pt x="110667" y="266026"/>
                    </a:lnTo>
                    <a:close/>
                  </a:path>
                  <a:path w="375919" h="404495">
                    <a:moveTo>
                      <a:pt x="112242" y="268630"/>
                    </a:moveTo>
                    <a:lnTo>
                      <a:pt x="111074" y="267335"/>
                    </a:lnTo>
                    <a:lnTo>
                      <a:pt x="110832" y="266712"/>
                    </a:lnTo>
                    <a:lnTo>
                      <a:pt x="110540" y="266014"/>
                    </a:lnTo>
                    <a:lnTo>
                      <a:pt x="110058" y="265772"/>
                    </a:lnTo>
                    <a:lnTo>
                      <a:pt x="106603" y="262318"/>
                    </a:lnTo>
                    <a:lnTo>
                      <a:pt x="107073" y="263321"/>
                    </a:lnTo>
                    <a:lnTo>
                      <a:pt x="112242" y="268630"/>
                    </a:lnTo>
                    <a:close/>
                  </a:path>
                  <a:path w="375919" h="404495">
                    <a:moveTo>
                      <a:pt x="114566" y="270865"/>
                    </a:moveTo>
                    <a:lnTo>
                      <a:pt x="112242" y="268630"/>
                    </a:lnTo>
                    <a:lnTo>
                      <a:pt x="112801" y="269214"/>
                    </a:lnTo>
                    <a:lnTo>
                      <a:pt x="113512" y="269913"/>
                    </a:lnTo>
                    <a:lnTo>
                      <a:pt x="114566" y="270865"/>
                    </a:lnTo>
                    <a:close/>
                  </a:path>
                  <a:path w="375919" h="404495">
                    <a:moveTo>
                      <a:pt x="122529" y="356171"/>
                    </a:moveTo>
                    <a:lnTo>
                      <a:pt x="122110" y="355549"/>
                    </a:lnTo>
                    <a:lnTo>
                      <a:pt x="120510" y="354444"/>
                    </a:lnTo>
                    <a:lnTo>
                      <a:pt x="122351" y="355257"/>
                    </a:lnTo>
                    <a:lnTo>
                      <a:pt x="121539" y="354787"/>
                    </a:lnTo>
                    <a:lnTo>
                      <a:pt x="119900" y="354037"/>
                    </a:lnTo>
                    <a:lnTo>
                      <a:pt x="118173" y="352920"/>
                    </a:lnTo>
                    <a:lnTo>
                      <a:pt x="118148" y="353161"/>
                    </a:lnTo>
                    <a:lnTo>
                      <a:pt x="117868" y="353148"/>
                    </a:lnTo>
                    <a:lnTo>
                      <a:pt x="116662" y="352666"/>
                    </a:lnTo>
                    <a:lnTo>
                      <a:pt x="118211" y="353390"/>
                    </a:lnTo>
                    <a:lnTo>
                      <a:pt x="120891" y="355130"/>
                    </a:lnTo>
                    <a:lnTo>
                      <a:pt x="122529" y="356171"/>
                    </a:lnTo>
                    <a:close/>
                  </a:path>
                  <a:path w="375919" h="404495">
                    <a:moveTo>
                      <a:pt x="130378" y="269671"/>
                    </a:moveTo>
                    <a:lnTo>
                      <a:pt x="127787" y="267246"/>
                    </a:lnTo>
                    <a:lnTo>
                      <a:pt x="129082" y="268566"/>
                    </a:lnTo>
                    <a:lnTo>
                      <a:pt x="130378" y="269671"/>
                    </a:lnTo>
                    <a:close/>
                  </a:path>
                  <a:path w="375919" h="404495">
                    <a:moveTo>
                      <a:pt x="134289" y="273900"/>
                    </a:moveTo>
                    <a:lnTo>
                      <a:pt x="128993" y="269506"/>
                    </a:lnTo>
                    <a:lnTo>
                      <a:pt x="129616" y="269709"/>
                    </a:lnTo>
                    <a:lnTo>
                      <a:pt x="129387" y="269506"/>
                    </a:lnTo>
                    <a:lnTo>
                      <a:pt x="128943" y="269125"/>
                    </a:lnTo>
                    <a:lnTo>
                      <a:pt x="127508" y="267893"/>
                    </a:lnTo>
                    <a:lnTo>
                      <a:pt x="126174" y="266407"/>
                    </a:lnTo>
                    <a:lnTo>
                      <a:pt x="125564" y="265722"/>
                    </a:lnTo>
                    <a:lnTo>
                      <a:pt x="123532" y="263753"/>
                    </a:lnTo>
                    <a:lnTo>
                      <a:pt x="124421" y="265353"/>
                    </a:lnTo>
                    <a:lnTo>
                      <a:pt x="125310" y="266319"/>
                    </a:lnTo>
                    <a:lnTo>
                      <a:pt x="124701" y="266407"/>
                    </a:lnTo>
                    <a:lnTo>
                      <a:pt x="120992" y="262318"/>
                    </a:lnTo>
                    <a:lnTo>
                      <a:pt x="120040" y="260972"/>
                    </a:lnTo>
                    <a:lnTo>
                      <a:pt x="119595" y="259969"/>
                    </a:lnTo>
                    <a:lnTo>
                      <a:pt x="117436" y="256946"/>
                    </a:lnTo>
                    <a:lnTo>
                      <a:pt x="114604" y="253974"/>
                    </a:lnTo>
                    <a:lnTo>
                      <a:pt x="112623" y="251574"/>
                    </a:lnTo>
                    <a:lnTo>
                      <a:pt x="111988" y="250786"/>
                    </a:lnTo>
                    <a:lnTo>
                      <a:pt x="109308" y="247650"/>
                    </a:lnTo>
                    <a:lnTo>
                      <a:pt x="110058" y="248310"/>
                    </a:lnTo>
                    <a:lnTo>
                      <a:pt x="109474" y="247650"/>
                    </a:lnTo>
                    <a:lnTo>
                      <a:pt x="109029" y="247218"/>
                    </a:lnTo>
                    <a:lnTo>
                      <a:pt x="108737" y="246989"/>
                    </a:lnTo>
                    <a:lnTo>
                      <a:pt x="101803" y="238848"/>
                    </a:lnTo>
                    <a:lnTo>
                      <a:pt x="96901" y="232359"/>
                    </a:lnTo>
                    <a:lnTo>
                      <a:pt x="96100" y="231292"/>
                    </a:lnTo>
                    <a:lnTo>
                      <a:pt x="95631" y="230682"/>
                    </a:lnTo>
                    <a:lnTo>
                      <a:pt x="89611" y="222021"/>
                    </a:lnTo>
                    <a:lnTo>
                      <a:pt x="86474" y="217335"/>
                    </a:lnTo>
                    <a:lnTo>
                      <a:pt x="83743" y="213258"/>
                    </a:lnTo>
                    <a:lnTo>
                      <a:pt x="79222" y="207022"/>
                    </a:lnTo>
                    <a:lnTo>
                      <a:pt x="85293" y="217335"/>
                    </a:lnTo>
                    <a:lnTo>
                      <a:pt x="81572" y="212966"/>
                    </a:lnTo>
                    <a:lnTo>
                      <a:pt x="86512" y="220395"/>
                    </a:lnTo>
                    <a:lnTo>
                      <a:pt x="93294" y="231902"/>
                    </a:lnTo>
                    <a:lnTo>
                      <a:pt x="94221" y="231813"/>
                    </a:lnTo>
                    <a:lnTo>
                      <a:pt x="94881" y="232816"/>
                    </a:lnTo>
                    <a:lnTo>
                      <a:pt x="98602" y="236448"/>
                    </a:lnTo>
                    <a:lnTo>
                      <a:pt x="95897" y="232359"/>
                    </a:lnTo>
                    <a:lnTo>
                      <a:pt x="99415" y="236258"/>
                    </a:lnTo>
                    <a:lnTo>
                      <a:pt x="109969" y="248920"/>
                    </a:lnTo>
                    <a:lnTo>
                      <a:pt x="111518" y="251574"/>
                    </a:lnTo>
                    <a:lnTo>
                      <a:pt x="108127" y="248005"/>
                    </a:lnTo>
                    <a:lnTo>
                      <a:pt x="106159" y="246253"/>
                    </a:lnTo>
                    <a:lnTo>
                      <a:pt x="103873" y="243840"/>
                    </a:lnTo>
                    <a:lnTo>
                      <a:pt x="99542" y="238290"/>
                    </a:lnTo>
                    <a:lnTo>
                      <a:pt x="99669" y="238848"/>
                    </a:lnTo>
                    <a:lnTo>
                      <a:pt x="129908" y="272262"/>
                    </a:lnTo>
                    <a:lnTo>
                      <a:pt x="127215" y="269125"/>
                    </a:lnTo>
                    <a:lnTo>
                      <a:pt x="129654" y="270941"/>
                    </a:lnTo>
                    <a:lnTo>
                      <a:pt x="133299" y="273837"/>
                    </a:lnTo>
                    <a:lnTo>
                      <a:pt x="134289" y="273900"/>
                    </a:lnTo>
                    <a:close/>
                  </a:path>
                  <a:path w="375919" h="404495">
                    <a:moveTo>
                      <a:pt x="155676" y="317779"/>
                    </a:moveTo>
                    <a:lnTo>
                      <a:pt x="155549" y="317157"/>
                    </a:lnTo>
                    <a:lnTo>
                      <a:pt x="153073" y="316103"/>
                    </a:lnTo>
                    <a:lnTo>
                      <a:pt x="151193" y="314858"/>
                    </a:lnTo>
                    <a:lnTo>
                      <a:pt x="153454" y="316471"/>
                    </a:lnTo>
                    <a:lnTo>
                      <a:pt x="155676" y="317779"/>
                    </a:lnTo>
                    <a:close/>
                  </a:path>
                  <a:path w="375919" h="404495">
                    <a:moveTo>
                      <a:pt x="161671" y="316026"/>
                    </a:moveTo>
                    <a:lnTo>
                      <a:pt x="158711" y="314185"/>
                    </a:lnTo>
                    <a:lnTo>
                      <a:pt x="154254" y="311099"/>
                    </a:lnTo>
                    <a:lnTo>
                      <a:pt x="149669" y="307809"/>
                    </a:lnTo>
                    <a:lnTo>
                      <a:pt x="145237" y="304317"/>
                    </a:lnTo>
                    <a:lnTo>
                      <a:pt x="140576" y="300748"/>
                    </a:lnTo>
                    <a:lnTo>
                      <a:pt x="136779" y="298386"/>
                    </a:lnTo>
                    <a:lnTo>
                      <a:pt x="132397" y="296011"/>
                    </a:lnTo>
                    <a:lnTo>
                      <a:pt x="133908" y="298818"/>
                    </a:lnTo>
                    <a:lnTo>
                      <a:pt x="133007" y="299872"/>
                    </a:lnTo>
                    <a:lnTo>
                      <a:pt x="133375" y="300583"/>
                    </a:lnTo>
                    <a:lnTo>
                      <a:pt x="143446" y="308610"/>
                    </a:lnTo>
                    <a:lnTo>
                      <a:pt x="144335" y="308203"/>
                    </a:lnTo>
                    <a:lnTo>
                      <a:pt x="143459" y="307047"/>
                    </a:lnTo>
                    <a:lnTo>
                      <a:pt x="145122" y="308000"/>
                    </a:lnTo>
                    <a:lnTo>
                      <a:pt x="145986" y="308432"/>
                    </a:lnTo>
                    <a:lnTo>
                      <a:pt x="142722" y="305650"/>
                    </a:lnTo>
                    <a:lnTo>
                      <a:pt x="142316" y="304596"/>
                    </a:lnTo>
                    <a:lnTo>
                      <a:pt x="146723" y="307352"/>
                    </a:lnTo>
                    <a:lnTo>
                      <a:pt x="150787" y="310565"/>
                    </a:lnTo>
                    <a:lnTo>
                      <a:pt x="150114" y="310819"/>
                    </a:lnTo>
                    <a:lnTo>
                      <a:pt x="146519" y="307835"/>
                    </a:lnTo>
                    <a:lnTo>
                      <a:pt x="148755" y="310197"/>
                    </a:lnTo>
                    <a:lnTo>
                      <a:pt x="151955" y="311683"/>
                    </a:lnTo>
                    <a:lnTo>
                      <a:pt x="152806" y="312737"/>
                    </a:lnTo>
                    <a:lnTo>
                      <a:pt x="152260" y="311442"/>
                    </a:lnTo>
                    <a:lnTo>
                      <a:pt x="157327" y="314312"/>
                    </a:lnTo>
                    <a:lnTo>
                      <a:pt x="158165" y="314236"/>
                    </a:lnTo>
                    <a:lnTo>
                      <a:pt x="161671" y="316026"/>
                    </a:lnTo>
                    <a:close/>
                  </a:path>
                  <a:path w="375919" h="404495">
                    <a:moveTo>
                      <a:pt x="164363" y="317474"/>
                    </a:moveTo>
                    <a:lnTo>
                      <a:pt x="161671" y="316026"/>
                    </a:lnTo>
                    <a:lnTo>
                      <a:pt x="162788" y="316712"/>
                    </a:lnTo>
                    <a:lnTo>
                      <a:pt x="163703" y="317220"/>
                    </a:lnTo>
                    <a:lnTo>
                      <a:pt x="164363" y="317474"/>
                    </a:lnTo>
                    <a:close/>
                  </a:path>
                  <a:path w="375919" h="404495">
                    <a:moveTo>
                      <a:pt x="184721" y="385991"/>
                    </a:moveTo>
                    <a:lnTo>
                      <a:pt x="182257" y="385051"/>
                    </a:lnTo>
                    <a:lnTo>
                      <a:pt x="183984" y="385838"/>
                    </a:lnTo>
                    <a:lnTo>
                      <a:pt x="184721" y="385991"/>
                    </a:lnTo>
                    <a:close/>
                  </a:path>
                  <a:path w="375919" h="404495">
                    <a:moveTo>
                      <a:pt x="184924" y="396278"/>
                    </a:moveTo>
                    <a:lnTo>
                      <a:pt x="184048" y="396049"/>
                    </a:lnTo>
                    <a:lnTo>
                      <a:pt x="183222" y="395820"/>
                    </a:lnTo>
                    <a:lnTo>
                      <a:pt x="182206" y="395541"/>
                    </a:lnTo>
                    <a:lnTo>
                      <a:pt x="183324" y="395884"/>
                    </a:lnTo>
                    <a:lnTo>
                      <a:pt x="184162" y="396100"/>
                    </a:lnTo>
                    <a:lnTo>
                      <a:pt x="184924" y="396278"/>
                    </a:lnTo>
                    <a:close/>
                  </a:path>
                  <a:path w="375919" h="404495">
                    <a:moveTo>
                      <a:pt x="186220" y="311226"/>
                    </a:moveTo>
                    <a:lnTo>
                      <a:pt x="177546" y="306336"/>
                    </a:lnTo>
                    <a:lnTo>
                      <a:pt x="166573" y="299072"/>
                    </a:lnTo>
                    <a:lnTo>
                      <a:pt x="161467" y="295694"/>
                    </a:lnTo>
                    <a:lnTo>
                      <a:pt x="156476" y="291846"/>
                    </a:lnTo>
                    <a:lnTo>
                      <a:pt x="146189" y="283908"/>
                    </a:lnTo>
                    <a:lnTo>
                      <a:pt x="145453" y="283248"/>
                    </a:lnTo>
                    <a:lnTo>
                      <a:pt x="140500" y="278815"/>
                    </a:lnTo>
                    <a:lnTo>
                      <a:pt x="131787" y="271005"/>
                    </a:lnTo>
                    <a:lnTo>
                      <a:pt x="139636" y="278815"/>
                    </a:lnTo>
                    <a:lnTo>
                      <a:pt x="134632" y="275539"/>
                    </a:lnTo>
                    <a:lnTo>
                      <a:pt x="144360" y="283248"/>
                    </a:lnTo>
                    <a:lnTo>
                      <a:pt x="142506" y="282727"/>
                    </a:lnTo>
                    <a:lnTo>
                      <a:pt x="140322" y="281178"/>
                    </a:lnTo>
                    <a:lnTo>
                      <a:pt x="137464" y="278498"/>
                    </a:lnTo>
                    <a:lnTo>
                      <a:pt x="135864" y="276809"/>
                    </a:lnTo>
                    <a:lnTo>
                      <a:pt x="134937" y="276529"/>
                    </a:lnTo>
                    <a:lnTo>
                      <a:pt x="137172" y="279019"/>
                    </a:lnTo>
                    <a:lnTo>
                      <a:pt x="136537" y="279146"/>
                    </a:lnTo>
                    <a:lnTo>
                      <a:pt x="140030" y="282625"/>
                    </a:lnTo>
                    <a:lnTo>
                      <a:pt x="142405" y="284251"/>
                    </a:lnTo>
                    <a:lnTo>
                      <a:pt x="144741" y="285813"/>
                    </a:lnTo>
                    <a:lnTo>
                      <a:pt x="147205" y="287248"/>
                    </a:lnTo>
                    <a:lnTo>
                      <a:pt x="149669" y="288594"/>
                    </a:lnTo>
                    <a:lnTo>
                      <a:pt x="153339" y="291668"/>
                    </a:lnTo>
                    <a:lnTo>
                      <a:pt x="152730" y="291846"/>
                    </a:lnTo>
                    <a:lnTo>
                      <a:pt x="150114" y="290347"/>
                    </a:lnTo>
                    <a:lnTo>
                      <a:pt x="155117" y="294170"/>
                    </a:lnTo>
                    <a:lnTo>
                      <a:pt x="153784" y="293281"/>
                    </a:lnTo>
                    <a:lnTo>
                      <a:pt x="155067" y="294170"/>
                    </a:lnTo>
                    <a:lnTo>
                      <a:pt x="162013" y="299072"/>
                    </a:lnTo>
                    <a:lnTo>
                      <a:pt x="159473" y="298831"/>
                    </a:lnTo>
                    <a:lnTo>
                      <a:pt x="165430" y="301383"/>
                    </a:lnTo>
                    <a:lnTo>
                      <a:pt x="164871" y="301891"/>
                    </a:lnTo>
                    <a:lnTo>
                      <a:pt x="166928" y="302945"/>
                    </a:lnTo>
                    <a:lnTo>
                      <a:pt x="169786" y="304723"/>
                    </a:lnTo>
                    <a:lnTo>
                      <a:pt x="172656" y="306590"/>
                    </a:lnTo>
                    <a:lnTo>
                      <a:pt x="180771" y="311226"/>
                    </a:lnTo>
                    <a:lnTo>
                      <a:pt x="186220" y="311226"/>
                    </a:lnTo>
                    <a:close/>
                  </a:path>
                  <a:path w="375919" h="404495">
                    <a:moveTo>
                      <a:pt x="189115" y="387350"/>
                    </a:moveTo>
                    <a:lnTo>
                      <a:pt x="188506" y="386816"/>
                    </a:lnTo>
                    <a:lnTo>
                      <a:pt x="184772" y="386016"/>
                    </a:lnTo>
                    <a:lnTo>
                      <a:pt x="186664" y="387400"/>
                    </a:lnTo>
                    <a:lnTo>
                      <a:pt x="189115" y="387350"/>
                    </a:lnTo>
                    <a:close/>
                  </a:path>
                  <a:path w="375919" h="404495">
                    <a:moveTo>
                      <a:pt x="189750" y="332587"/>
                    </a:moveTo>
                    <a:lnTo>
                      <a:pt x="189318" y="332270"/>
                    </a:lnTo>
                    <a:lnTo>
                      <a:pt x="184683" y="330263"/>
                    </a:lnTo>
                    <a:lnTo>
                      <a:pt x="185127" y="330581"/>
                    </a:lnTo>
                    <a:lnTo>
                      <a:pt x="189750" y="332587"/>
                    </a:lnTo>
                    <a:close/>
                  </a:path>
                  <a:path w="375919" h="404495">
                    <a:moveTo>
                      <a:pt x="193636" y="382206"/>
                    </a:moveTo>
                    <a:lnTo>
                      <a:pt x="188671" y="380580"/>
                    </a:lnTo>
                    <a:lnTo>
                      <a:pt x="186461" y="379158"/>
                    </a:lnTo>
                    <a:lnTo>
                      <a:pt x="187032" y="379056"/>
                    </a:lnTo>
                    <a:lnTo>
                      <a:pt x="185839" y="379234"/>
                    </a:lnTo>
                    <a:lnTo>
                      <a:pt x="187794" y="380339"/>
                    </a:lnTo>
                    <a:lnTo>
                      <a:pt x="189052" y="381228"/>
                    </a:lnTo>
                    <a:lnTo>
                      <a:pt x="185750" y="380746"/>
                    </a:lnTo>
                    <a:lnTo>
                      <a:pt x="190601" y="382270"/>
                    </a:lnTo>
                    <a:lnTo>
                      <a:pt x="190779" y="381990"/>
                    </a:lnTo>
                    <a:lnTo>
                      <a:pt x="190411" y="381457"/>
                    </a:lnTo>
                    <a:lnTo>
                      <a:pt x="193636" y="382206"/>
                    </a:lnTo>
                    <a:close/>
                  </a:path>
                  <a:path w="375919" h="404495">
                    <a:moveTo>
                      <a:pt x="195046" y="382638"/>
                    </a:moveTo>
                    <a:lnTo>
                      <a:pt x="194360" y="382422"/>
                    </a:lnTo>
                    <a:lnTo>
                      <a:pt x="195046" y="382638"/>
                    </a:lnTo>
                    <a:close/>
                  </a:path>
                  <a:path w="375919" h="404495">
                    <a:moveTo>
                      <a:pt x="201853" y="390779"/>
                    </a:moveTo>
                    <a:lnTo>
                      <a:pt x="200888" y="390385"/>
                    </a:lnTo>
                    <a:lnTo>
                      <a:pt x="199263" y="390105"/>
                    </a:lnTo>
                    <a:lnTo>
                      <a:pt x="197612" y="389902"/>
                    </a:lnTo>
                    <a:lnTo>
                      <a:pt x="195999" y="389559"/>
                    </a:lnTo>
                    <a:lnTo>
                      <a:pt x="197929" y="390042"/>
                    </a:lnTo>
                    <a:lnTo>
                      <a:pt x="199898" y="390372"/>
                    </a:lnTo>
                    <a:lnTo>
                      <a:pt x="201853" y="390779"/>
                    </a:lnTo>
                    <a:close/>
                  </a:path>
                  <a:path w="375919" h="404495">
                    <a:moveTo>
                      <a:pt x="203631" y="401040"/>
                    </a:moveTo>
                    <a:lnTo>
                      <a:pt x="196392" y="399135"/>
                    </a:lnTo>
                    <a:lnTo>
                      <a:pt x="194538" y="398589"/>
                    </a:lnTo>
                    <a:lnTo>
                      <a:pt x="195059" y="398183"/>
                    </a:lnTo>
                    <a:lnTo>
                      <a:pt x="188277" y="396138"/>
                    </a:lnTo>
                    <a:lnTo>
                      <a:pt x="189115" y="397243"/>
                    </a:lnTo>
                    <a:lnTo>
                      <a:pt x="184924" y="396278"/>
                    </a:lnTo>
                    <a:lnTo>
                      <a:pt x="192684" y="398411"/>
                    </a:lnTo>
                    <a:lnTo>
                      <a:pt x="194183" y="399148"/>
                    </a:lnTo>
                    <a:lnTo>
                      <a:pt x="203631" y="401040"/>
                    </a:lnTo>
                    <a:close/>
                  </a:path>
                  <a:path w="375919" h="404495">
                    <a:moveTo>
                      <a:pt x="204673" y="324675"/>
                    </a:moveTo>
                    <a:lnTo>
                      <a:pt x="204508" y="324396"/>
                    </a:lnTo>
                    <a:lnTo>
                      <a:pt x="201282" y="323164"/>
                    </a:lnTo>
                    <a:lnTo>
                      <a:pt x="204673" y="324675"/>
                    </a:lnTo>
                    <a:close/>
                  </a:path>
                  <a:path w="375919" h="404495">
                    <a:moveTo>
                      <a:pt x="210820" y="323723"/>
                    </a:moveTo>
                    <a:lnTo>
                      <a:pt x="207048" y="322072"/>
                    </a:lnTo>
                    <a:lnTo>
                      <a:pt x="206857" y="321983"/>
                    </a:lnTo>
                    <a:lnTo>
                      <a:pt x="204190" y="320814"/>
                    </a:lnTo>
                    <a:lnTo>
                      <a:pt x="196291" y="316788"/>
                    </a:lnTo>
                    <a:lnTo>
                      <a:pt x="195351" y="316179"/>
                    </a:lnTo>
                    <a:lnTo>
                      <a:pt x="195033" y="315912"/>
                    </a:lnTo>
                    <a:lnTo>
                      <a:pt x="194779" y="315823"/>
                    </a:lnTo>
                    <a:lnTo>
                      <a:pt x="194449" y="315709"/>
                    </a:lnTo>
                    <a:lnTo>
                      <a:pt x="186270" y="311251"/>
                    </a:lnTo>
                    <a:lnTo>
                      <a:pt x="180822" y="311251"/>
                    </a:lnTo>
                    <a:lnTo>
                      <a:pt x="180555" y="311251"/>
                    </a:lnTo>
                    <a:lnTo>
                      <a:pt x="190423" y="316395"/>
                    </a:lnTo>
                    <a:lnTo>
                      <a:pt x="201574" y="321983"/>
                    </a:lnTo>
                    <a:lnTo>
                      <a:pt x="194716" y="319430"/>
                    </a:lnTo>
                    <a:lnTo>
                      <a:pt x="199453" y="322199"/>
                    </a:lnTo>
                    <a:lnTo>
                      <a:pt x="200875" y="322072"/>
                    </a:lnTo>
                    <a:lnTo>
                      <a:pt x="204368" y="323723"/>
                    </a:lnTo>
                    <a:lnTo>
                      <a:pt x="210820" y="323723"/>
                    </a:lnTo>
                    <a:close/>
                  </a:path>
                  <a:path w="375919" h="404495">
                    <a:moveTo>
                      <a:pt x="215849" y="403707"/>
                    </a:moveTo>
                    <a:lnTo>
                      <a:pt x="214477" y="403440"/>
                    </a:lnTo>
                    <a:lnTo>
                      <a:pt x="213118" y="403161"/>
                    </a:lnTo>
                    <a:lnTo>
                      <a:pt x="210921" y="402805"/>
                    </a:lnTo>
                    <a:lnTo>
                      <a:pt x="209880" y="402437"/>
                    </a:lnTo>
                    <a:lnTo>
                      <a:pt x="209384" y="402882"/>
                    </a:lnTo>
                    <a:lnTo>
                      <a:pt x="215849" y="403707"/>
                    </a:lnTo>
                    <a:close/>
                  </a:path>
                  <a:path w="375919" h="404495">
                    <a:moveTo>
                      <a:pt x="221195" y="327520"/>
                    </a:moveTo>
                    <a:lnTo>
                      <a:pt x="218465" y="326809"/>
                    </a:lnTo>
                    <a:lnTo>
                      <a:pt x="218884" y="327012"/>
                    </a:lnTo>
                    <a:lnTo>
                      <a:pt x="221195" y="327520"/>
                    </a:lnTo>
                    <a:close/>
                  </a:path>
                  <a:path w="375919" h="404495">
                    <a:moveTo>
                      <a:pt x="226212" y="349059"/>
                    </a:moveTo>
                    <a:lnTo>
                      <a:pt x="220903" y="347332"/>
                    </a:lnTo>
                    <a:lnTo>
                      <a:pt x="221361" y="347586"/>
                    </a:lnTo>
                    <a:lnTo>
                      <a:pt x="226212" y="349059"/>
                    </a:lnTo>
                    <a:close/>
                  </a:path>
                  <a:path w="375919" h="404495">
                    <a:moveTo>
                      <a:pt x="229781" y="345490"/>
                    </a:moveTo>
                    <a:lnTo>
                      <a:pt x="224421" y="343496"/>
                    </a:lnTo>
                    <a:lnTo>
                      <a:pt x="226796" y="344208"/>
                    </a:lnTo>
                    <a:lnTo>
                      <a:pt x="221132" y="342265"/>
                    </a:lnTo>
                    <a:lnTo>
                      <a:pt x="223431" y="343585"/>
                    </a:lnTo>
                    <a:lnTo>
                      <a:pt x="229781" y="345490"/>
                    </a:lnTo>
                    <a:close/>
                  </a:path>
                  <a:path w="375919" h="404495">
                    <a:moveTo>
                      <a:pt x="231863" y="389089"/>
                    </a:moveTo>
                    <a:lnTo>
                      <a:pt x="231495" y="388581"/>
                    </a:lnTo>
                    <a:lnTo>
                      <a:pt x="229311" y="388226"/>
                    </a:lnTo>
                    <a:lnTo>
                      <a:pt x="226910" y="387946"/>
                    </a:lnTo>
                    <a:lnTo>
                      <a:pt x="224599" y="387756"/>
                    </a:lnTo>
                    <a:lnTo>
                      <a:pt x="222631" y="387502"/>
                    </a:lnTo>
                    <a:lnTo>
                      <a:pt x="220764" y="387324"/>
                    </a:lnTo>
                    <a:lnTo>
                      <a:pt x="219659" y="387324"/>
                    </a:lnTo>
                    <a:lnTo>
                      <a:pt x="221424" y="387756"/>
                    </a:lnTo>
                    <a:lnTo>
                      <a:pt x="216001" y="387426"/>
                    </a:lnTo>
                    <a:lnTo>
                      <a:pt x="220726" y="388112"/>
                    </a:lnTo>
                    <a:lnTo>
                      <a:pt x="224675" y="388620"/>
                    </a:lnTo>
                    <a:lnTo>
                      <a:pt x="228663" y="388912"/>
                    </a:lnTo>
                    <a:lnTo>
                      <a:pt x="231863" y="389089"/>
                    </a:lnTo>
                    <a:close/>
                  </a:path>
                  <a:path w="375919" h="404495">
                    <a:moveTo>
                      <a:pt x="235953" y="404342"/>
                    </a:moveTo>
                    <a:lnTo>
                      <a:pt x="234594" y="404139"/>
                    </a:lnTo>
                    <a:lnTo>
                      <a:pt x="232524" y="403542"/>
                    </a:lnTo>
                    <a:lnTo>
                      <a:pt x="233489" y="403237"/>
                    </a:lnTo>
                    <a:lnTo>
                      <a:pt x="231470" y="403250"/>
                    </a:lnTo>
                    <a:lnTo>
                      <a:pt x="228676" y="403821"/>
                    </a:lnTo>
                    <a:lnTo>
                      <a:pt x="235953" y="404342"/>
                    </a:lnTo>
                    <a:close/>
                  </a:path>
                  <a:path w="375919" h="404495">
                    <a:moveTo>
                      <a:pt x="243979" y="338632"/>
                    </a:moveTo>
                    <a:lnTo>
                      <a:pt x="240614" y="337540"/>
                    </a:lnTo>
                    <a:lnTo>
                      <a:pt x="241579" y="337883"/>
                    </a:lnTo>
                    <a:lnTo>
                      <a:pt x="242671" y="338239"/>
                    </a:lnTo>
                    <a:lnTo>
                      <a:pt x="243979" y="338632"/>
                    </a:lnTo>
                    <a:close/>
                  </a:path>
                  <a:path w="375919" h="404495">
                    <a:moveTo>
                      <a:pt x="252882" y="338797"/>
                    </a:moveTo>
                    <a:lnTo>
                      <a:pt x="252234" y="338632"/>
                    </a:lnTo>
                    <a:lnTo>
                      <a:pt x="252171" y="338493"/>
                    </a:lnTo>
                    <a:lnTo>
                      <a:pt x="251612" y="338112"/>
                    </a:lnTo>
                    <a:lnTo>
                      <a:pt x="249326" y="337515"/>
                    </a:lnTo>
                    <a:lnTo>
                      <a:pt x="246519" y="336778"/>
                    </a:lnTo>
                    <a:lnTo>
                      <a:pt x="243103" y="335013"/>
                    </a:lnTo>
                    <a:lnTo>
                      <a:pt x="242874" y="334899"/>
                    </a:lnTo>
                    <a:lnTo>
                      <a:pt x="239661" y="333895"/>
                    </a:lnTo>
                    <a:lnTo>
                      <a:pt x="241058" y="335013"/>
                    </a:lnTo>
                    <a:lnTo>
                      <a:pt x="238226" y="334251"/>
                    </a:lnTo>
                    <a:lnTo>
                      <a:pt x="234645" y="333019"/>
                    </a:lnTo>
                    <a:lnTo>
                      <a:pt x="232600" y="332232"/>
                    </a:lnTo>
                    <a:lnTo>
                      <a:pt x="231063" y="331635"/>
                    </a:lnTo>
                    <a:lnTo>
                      <a:pt x="226644" y="329819"/>
                    </a:lnTo>
                    <a:lnTo>
                      <a:pt x="224574" y="329272"/>
                    </a:lnTo>
                    <a:lnTo>
                      <a:pt x="221818" y="328320"/>
                    </a:lnTo>
                    <a:lnTo>
                      <a:pt x="219354" y="327469"/>
                    </a:lnTo>
                    <a:lnTo>
                      <a:pt x="218236" y="326974"/>
                    </a:lnTo>
                    <a:lnTo>
                      <a:pt x="217970" y="326656"/>
                    </a:lnTo>
                    <a:lnTo>
                      <a:pt x="218465" y="326809"/>
                    </a:lnTo>
                    <a:lnTo>
                      <a:pt x="218135" y="326656"/>
                    </a:lnTo>
                    <a:lnTo>
                      <a:pt x="213398" y="324383"/>
                    </a:lnTo>
                    <a:lnTo>
                      <a:pt x="211861" y="323646"/>
                    </a:lnTo>
                    <a:lnTo>
                      <a:pt x="212331" y="324383"/>
                    </a:lnTo>
                    <a:lnTo>
                      <a:pt x="210845" y="323735"/>
                    </a:lnTo>
                    <a:lnTo>
                      <a:pt x="204406" y="323735"/>
                    </a:lnTo>
                    <a:lnTo>
                      <a:pt x="204114" y="323735"/>
                    </a:lnTo>
                    <a:lnTo>
                      <a:pt x="204508" y="324396"/>
                    </a:lnTo>
                    <a:lnTo>
                      <a:pt x="207289" y="325462"/>
                    </a:lnTo>
                    <a:lnTo>
                      <a:pt x="213042" y="327520"/>
                    </a:lnTo>
                    <a:lnTo>
                      <a:pt x="219367" y="329730"/>
                    </a:lnTo>
                    <a:lnTo>
                      <a:pt x="223862" y="330796"/>
                    </a:lnTo>
                    <a:lnTo>
                      <a:pt x="218681" y="328930"/>
                    </a:lnTo>
                    <a:lnTo>
                      <a:pt x="218173" y="328320"/>
                    </a:lnTo>
                    <a:lnTo>
                      <a:pt x="219900" y="328536"/>
                    </a:lnTo>
                    <a:lnTo>
                      <a:pt x="227558" y="331635"/>
                    </a:lnTo>
                    <a:lnTo>
                      <a:pt x="227812" y="332232"/>
                    </a:lnTo>
                    <a:lnTo>
                      <a:pt x="226707" y="332028"/>
                    </a:lnTo>
                    <a:lnTo>
                      <a:pt x="222415" y="330619"/>
                    </a:lnTo>
                    <a:lnTo>
                      <a:pt x="224967" y="331889"/>
                    </a:lnTo>
                    <a:lnTo>
                      <a:pt x="231508" y="333095"/>
                    </a:lnTo>
                    <a:lnTo>
                      <a:pt x="233730" y="334518"/>
                    </a:lnTo>
                    <a:lnTo>
                      <a:pt x="230517" y="333895"/>
                    </a:lnTo>
                    <a:lnTo>
                      <a:pt x="220560" y="331076"/>
                    </a:lnTo>
                    <a:lnTo>
                      <a:pt x="229057" y="334264"/>
                    </a:lnTo>
                    <a:lnTo>
                      <a:pt x="231521" y="334822"/>
                    </a:lnTo>
                    <a:lnTo>
                      <a:pt x="240614" y="337540"/>
                    </a:lnTo>
                    <a:lnTo>
                      <a:pt x="237972" y="336600"/>
                    </a:lnTo>
                    <a:lnTo>
                      <a:pt x="235051" y="335114"/>
                    </a:lnTo>
                    <a:lnTo>
                      <a:pt x="235013" y="334518"/>
                    </a:lnTo>
                    <a:lnTo>
                      <a:pt x="235000" y="334251"/>
                    </a:lnTo>
                    <a:lnTo>
                      <a:pt x="243293" y="337235"/>
                    </a:lnTo>
                    <a:lnTo>
                      <a:pt x="249326" y="339064"/>
                    </a:lnTo>
                    <a:lnTo>
                      <a:pt x="245605" y="337515"/>
                    </a:lnTo>
                    <a:lnTo>
                      <a:pt x="247904" y="337921"/>
                    </a:lnTo>
                    <a:lnTo>
                      <a:pt x="250774" y="338493"/>
                    </a:lnTo>
                    <a:lnTo>
                      <a:pt x="251282" y="338632"/>
                    </a:lnTo>
                    <a:lnTo>
                      <a:pt x="251891" y="338670"/>
                    </a:lnTo>
                    <a:lnTo>
                      <a:pt x="252882" y="338797"/>
                    </a:lnTo>
                    <a:close/>
                  </a:path>
                  <a:path w="375919" h="404495">
                    <a:moveTo>
                      <a:pt x="253301" y="353923"/>
                    </a:moveTo>
                    <a:lnTo>
                      <a:pt x="251180" y="353402"/>
                    </a:lnTo>
                    <a:lnTo>
                      <a:pt x="247916" y="352767"/>
                    </a:lnTo>
                    <a:lnTo>
                      <a:pt x="253301" y="353923"/>
                    </a:lnTo>
                    <a:close/>
                  </a:path>
                  <a:path w="375919" h="404495">
                    <a:moveTo>
                      <a:pt x="254025" y="396227"/>
                    </a:moveTo>
                    <a:lnTo>
                      <a:pt x="253619" y="395681"/>
                    </a:lnTo>
                    <a:lnTo>
                      <a:pt x="250952" y="395617"/>
                    </a:lnTo>
                    <a:lnTo>
                      <a:pt x="248818" y="395414"/>
                    </a:lnTo>
                    <a:lnTo>
                      <a:pt x="246380" y="395427"/>
                    </a:lnTo>
                    <a:lnTo>
                      <a:pt x="247370" y="395732"/>
                    </a:lnTo>
                    <a:lnTo>
                      <a:pt x="254025" y="396227"/>
                    </a:lnTo>
                    <a:close/>
                  </a:path>
                  <a:path w="375919" h="404495">
                    <a:moveTo>
                      <a:pt x="259194" y="340220"/>
                    </a:moveTo>
                    <a:lnTo>
                      <a:pt x="258533" y="339852"/>
                    </a:lnTo>
                    <a:lnTo>
                      <a:pt x="255993" y="339051"/>
                    </a:lnTo>
                    <a:lnTo>
                      <a:pt x="255549" y="339140"/>
                    </a:lnTo>
                    <a:lnTo>
                      <a:pt x="254279" y="338988"/>
                    </a:lnTo>
                    <a:lnTo>
                      <a:pt x="252882" y="338810"/>
                    </a:lnTo>
                    <a:lnTo>
                      <a:pt x="259168" y="340436"/>
                    </a:lnTo>
                    <a:lnTo>
                      <a:pt x="259194" y="340220"/>
                    </a:lnTo>
                    <a:close/>
                  </a:path>
                  <a:path w="375919" h="404495">
                    <a:moveTo>
                      <a:pt x="270713" y="343268"/>
                    </a:moveTo>
                    <a:lnTo>
                      <a:pt x="266801" y="342557"/>
                    </a:lnTo>
                    <a:lnTo>
                      <a:pt x="263017" y="341363"/>
                    </a:lnTo>
                    <a:lnTo>
                      <a:pt x="259181" y="340436"/>
                    </a:lnTo>
                    <a:lnTo>
                      <a:pt x="259156" y="340715"/>
                    </a:lnTo>
                    <a:lnTo>
                      <a:pt x="257937" y="340728"/>
                    </a:lnTo>
                    <a:lnTo>
                      <a:pt x="258102" y="341045"/>
                    </a:lnTo>
                    <a:lnTo>
                      <a:pt x="267525" y="343433"/>
                    </a:lnTo>
                    <a:lnTo>
                      <a:pt x="264388" y="342277"/>
                    </a:lnTo>
                    <a:lnTo>
                      <a:pt x="270065" y="343484"/>
                    </a:lnTo>
                    <a:lnTo>
                      <a:pt x="270713" y="343268"/>
                    </a:lnTo>
                    <a:close/>
                  </a:path>
                  <a:path w="375919" h="404495">
                    <a:moveTo>
                      <a:pt x="319214" y="402285"/>
                    </a:moveTo>
                    <a:lnTo>
                      <a:pt x="318325" y="402437"/>
                    </a:lnTo>
                    <a:lnTo>
                      <a:pt x="318528" y="402424"/>
                    </a:lnTo>
                    <a:lnTo>
                      <a:pt x="318808" y="402374"/>
                    </a:lnTo>
                    <a:lnTo>
                      <a:pt x="319214" y="402285"/>
                    </a:lnTo>
                    <a:close/>
                  </a:path>
                  <a:path w="375919" h="404495">
                    <a:moveTo>
                      <a:pt x="319227" y="401447"/>
                    </a:moveTo>
                    <a:lnTo>
                      <a:pt x="317322" y="402158"/>
                    </a:lnTo>
                    <a:lnTo>
                      <a:pt x="313715" y="403186"/>
                    </a:lnTo>
                    <a:lnTo>
                      <a:pt x="318325" y="402437"/>
                    </a:lnTo>
                    <a:lnTo>
                      <a:pt x="316992" y="402551"/>
                    </a:lnTo>
                    <a:lnTo>
                      <a:pt x="319227" y="401447"/>
                    </a:lnTo>
                    <a:close/>
                  </a:path>
                  <a:path w="375919" h="404495">
                    <a:moveTo>
                      <a:pt x="331597" y="381660"/>
                    </a:moveTo>
                    <a:lnTo>
                      <a:pt x="329565" y="381533"/>
                    </a:lnTo>
                    <a:lnTo>
                      <a:pt x="329565" y="382206"/>
                    </a:lnTo>
                    <a:lnTo>
                      <a:pt x="325234" y="383070"/>
                    </a:lnTo>
                    <a:lnTo>
                      <a:pt x="329793" y="381279"/>
                    </a:lnTo>
                    <a:lnTo>
                      <a:pt x="325970" y="382092"/>
                    </a:lnTo>
                    <a:lnTo>
                      <a:pt x="323202" y="383590"/>
                    </a:lnTo>
                    <a:lnTo>
                      <a:pt x="324231" y="383527"/>
                    </a:lnTo>
                    <a:lnTo>
                      <a:pt x="326682" y="382892"/>
                    </a:lnTo>
                    <a:lnTo>
                      <a:pt x="329171" y="382371"/>
                    </a:lnTo>
                    <a:lnTo>
                      <a:pt x="331597" y="381660"/>
                    </a:lnTo>
                    <a:close/>
                  </a:path>
                  <a:path w="375919" h="404495">
                    <a:moveTo>
                      <a:pt x="342988" y="394462"/>
                    </a:moveTo>
                    <a:lnTo>
                      <a:pt x="342417" y="394538"/>
                    </a:lnTo>
                    <a:lnTo>
                      <a:pt x="336588" y="396417"/>
                    </a:lnTo>
                    <a:lnTo>
                      <a:pt x="342988" y="394462"/>
                    </a:lnTo>
                    <a:close/>
                  </a:path>
                  <a:path w="375919" h="404495">
                    <a:moveTo>
                      <a:pt x="375653" y="383679"/>
                    </a:moveTo>
                    <a:lnTo>
                      <a:pt x="374573" y="383971"/>
                    </a:lnTo>
                    <a:lnTo>
                      <a:pt x="369976" y="386245"/>
                    </a:lnTo>
                    <a:lnTo>
                      <a:pt x="371030" y="385991"/>
                    </a:lnTo>
                    <a:lnTo>
                      <a:pt x="375653" y="383679"/>
                    </a:lnTo>
                    <a:close/>
                  </a:path>
                </a:pathLst>
              </a:custGeom>
              <a:solidFill>
                <a:srgbClr val="333333"/>
              </a:solidFill>
            </p:spPr>
            <p:txBody>
              <a:bodyPr wrap="square" lIns="0" tIns="0" rIns="0" bIns="0" rtlCol="0"/>
              <a:lstStyle/>
              <a:p>
                <a:endParaRPr/>
              </a:p>
            </p:txBody>
          </p:sp>
          <p:pic>
            <p:nvPicPr>
              <p:cNvPr id="238" name="object 238"/>
              <p:cNvPicPr/>
              <p:nvPr/>
            </p:nvPicPr>
            <p:blipFill>
              <a:blip r:embed="rId30" cstate="print"/>
              <a:stretch>
                <a:fillRect/>
              </a:stretch>
            </p:blipFill>
            <p:spPr>
              <a:xfrm>
                <a:off x="17909370" y="9840115"/>
                <a:ext cx="103676" cy="129485"/>
              </a:xfrm>
              <a:prstGeom prst="rect">
                <a:avLst/>
              </a:prstGeom>
            </p:spPr>
          </p:pic>
          <p:sp>
            <p:nvSpPr>
              <p:cNvPr id="239" name="object 239"/>
              <p:cNvSpPr/>
              <p:nvPr/>
            </p:nvSpPr>
            <p:spPr>
              <a:xfrm>
                <a:off x="17708373" y="9702831"/>
                <a:ext cx="420370" cy="429259"/>
              </a:xfrm>
              <a:custGeom>
                <a:avLst/>
                <a:gdLst/>
                <a:ahLst/>
                <a:cxnLst/>
                <a:rect l="l" t="t" r="r" b="b"/>
                <a:pathLst>
                  <a:path w="420369" h="429259">
                    <a:moveTo>
                      <a:pt x="12280" y="417106"/>
                    </a:moveTo>
                    <a:lnTo>
                      <a:pt x="6438" y="414756"/>
                    </a:lnTo>
                    <a:lnTo>
                      <a:pt x="3200" y="414299"/>
                    </a:lnTo>
                    <a:lnTo>
                      <a:pt x="76" y="408762"/>
                    </a:lnTo>
                    <a:lnTo>
                      <a:pt x="25" y="409041"/>
                    </a:lnTo>
                    <a:lnTo>
                      <a:pt x="622" y="413766"/>
                    </a:lnTo>
                    <a:lnTo>
                      <a:pt x="6896" y="415645"/>
                    </a:lnTo>
                    <a:lnTo>
                      <a:pt x="10553" y="416674"/>
                    </a:lnTo>
                    <a:lnTo>
                      <a:pt x="12280" y="417106"/>
                    </a:lnTo>
                    <a:close/>
                  </a:path>
                  <a:path w="420369" h="429259">
                    <a:moveTo>
                      <a:pt x="13601" y="417449"/>
                    </a:moveTo>
                    <a:lnTo>
                      <a:pt x="12280" y="417106"/>
                    </a:lnTo>
                    <a:lnTo>
                      <a:pt x="13271" y="417512"/>
                    </a:lnTo>
                    <a:lnTo>
                      <a:pt x="13601" y="417449"/>
                    </a:lnTo>
                    <a:close/>
                  </a:path>
                  <a:path w="420369" h="429259">
                    <a:moveTo>
                      <a:pt x="23279" y="420382"/>
                    </a:moveTo>
                    <a:lnTo>
                      <a:pt x="21145" y="419912"/>
                    </a:lnTo>
                    <a:lnTo>
                      <a:pt x="23279" y="420382"/>
                    </a:lnTo>
                    <a:close/>
                  </a:path>
                  <a:path w="420369" h="429259">
                    <a:moveTo>
                      <a:pt x="37503" y="421386"/>
                    </a:moveTo>
                    <a:lnTo>
                      <a:pt x="35801" y="421093"/>
                    </a:lnTo>
                    <a:lnTo>
                      <a:pt x="34366" y="420776"/>
                    </a:lnTo>
                    <a:lnTo>
                      <a:pt x="31508" y="420306"/>
                    </a:lnTo>
                    <a:lnTo>
                      <a:pt x="29057" y="419404"/>
                    </a:lnTo>
                    <a:lnTo>
                      <a:pt x="30200" y="419430"/>
                    </a:lnTo>
                    <a:lnTo>
                      <a:pt x="30022" y="419404"/>
                    </a:lnTo>
                    <a:lnTo>
                      <a:pt x="25654" y="418896"/>
                    </a:lnTo>
                    <a:lnTo>
                      <a:pt x="24117" y="418719"/>
                    </a:lnTo>
                    <a:lnTo>
                      <a:pt x="24117" y="418084"/>
                    </a:lnTo>
                    <a:lnTo>
                      <a:pt x="23114" y="418896"/>
                    </a:lnTo>
                    <a:lnTo>
                      <a:pt x="19164" y="418528"/>
                    </a:lnTo>
                    <a:lnTo>
                      <a:pt x="15240" y="416826"/>
                    </a:lnTo>
                    <a:lnTo>
                      <a:pt x="19697" y="417499"/>
                    </a:lnTo>
                    <a:lnTo>
                      <a:pt x="16027" y="416826"/>
                    </a:lnTo>
                    <a:lnTo>
                      <a:pt x="12255" y="416052"/>
                    </a:lnTo>
                    <a:lnTo>
                      <a:pt x="8547" y="415213"/>
                    </a:lnTo>
                    <a:lnTo>
                      <a:pt x="15074" y="417156"/>
                    </a:lnTo>
                    <a:lnTo>
                      <a:pt x="13601" y="417449"/>
                    </a:lnTo>
                    <a:lnTo>
                      <a:pt x="14224" y="417601"/>
                    </a:lnTo>
                    <a:lnTo>
                      <a:pt x="13550" y="417715"/>
                    </a:lnTo>
                    <a:lnTo>
                      <a:pt x="16357" y="418147"/>
                    </a:lnTo>
                    <a:lnTo>
                      <a:pt x="21615" y="419544"/>
                    </a:lnTo>
                    <a:lnTo>
                      <a:pt x="23456" y="420052"/>
                    </a:lnTo>
                    <a:lnTo>
                      <a:pt x="23139" y="420116"/>
                    </a:lnTo>
                    <a:lnTo>
                      <a:pt x="23228" y="420306"/>
                    </a:lnTo>
                    <a:lnTo>
                      <a:pt x="28143" y="421208"/>
                    </a:lnTo>
                    <a:lnTo>
                      <a:pt x="30264" y="421093"/>
                    </a:lnTo>
                    <a:lnTo>
                      <a:pt x="31877" y="420776"/>
                    </a:lnTo>
                    <a:lnTo>
                      <a:pt x="37503" y="421386"/>
                    </a:lnTo>
                    <a:close/>
                  </a:path>
                  <a:path w="420369" h="429259">
                    <a:moveTo>
                      <a:pt x="70396" y="425183"/>
                    </a:moveTo>
                    <a:lnTo>
                      <a:pt x="67932" y="424192"/>
                    </a:lnTo>
                    <a:lnTo>
                      <a:pt x="61125" y="423862"/>
                    </a:lnTo>
                    <a:lnTo>
                      <a:pt x="60109" y="423557"/>
                    </a:lnTo>
                    <a:lnTo>
                      <a:pt x="55854" y="423760"/>
                    </a:lnTo>
                    <a:lnTo>
                      <a:pt x="49631" y="422986"/>
                    </a:lnTo>
                    <a:lnTo>
                      <a:pt x="45135" y="422173"/>
                    </a:lnTo>
                    <a:lnTo>
                      <a:pt x="42278" y="421436"/>
                    </a:lnTo>
                    <a:lnTo>
                      <a:pt x="40436" y="421284"/>
                    </a:lnTo>
                    <a:lnTo>
                      <a:pt x="40093" y="421728"/>
                    </a:lnTo>
                    <a:lnTo>
                      <a:pt x="37744" y="421411"/>
                    </a:lnTo>
                    <a:lnTo>
                      <a:pt x="39344" y="421652"/>
                    </a:lnTo>
                    <a:lnTo>
                      <a:pt x="39408" y="422871"/>
                    </a:lnTo>
                    <a:lnTo>
                      <a:pt x="41389" y="422922"/>
                    </a:lnTo>
                    <a:lnTo>
                      <a:pt x="43230" y="423329"/>
                    </a:lnTo>
                    <a:lnTo>
                      <a:pt x="45402" y="423621"/>
                    </a:lnTo>
                    <a:lnTo>
                      <a:pt x="38569" y="423532"/>
                    </a:lnTo>
                    <a:lnTo>
                      <a:pt x="35128" y="423392"/>
                    </a:lnTo>
                    <a:lnTo>
                      <a:pt x="38176" y="425107"/>
                    </a:lnTo>
                    <a:lnTo>
                      <a:pt x="48247" y="425945"/>
                    </a:lnTo>
                    <a:lnTo>
                      <a:pt x="52158" y="426821"/>
                    </a:lnTo>
                    <a:lnTo>
                      <a:pt x="47358" y="425221"/>
                    </a:lnTo>
                    <a:lnTo>
                      <a:pt x="56134" y="426834"/>
                    </a:lnTo>
                    <a:lnTo>
                      <a:pt x="46647" y="424789"/>
                    </a:lnTo>
                    <a:lnTo>
                      <a:pt x="51930" y="424395"/>
                    </a:lnTo>
                    <a:lnTo>
                      <a:pt x="60515" y="425602"/>
                    </a:lnTo>
                    <a:lnTo>
                      <a:pt x="60655" y="425259"/>
                    </a:lnTo>
                    <a:lnTo>
                      <a:pt x="66954" y="425513"/>
                    </a:lnTo>
                    <a:lnTo>
                      <a:pt x="62738" y="424815"/>
                    </a:lnTo>
                    <a:lnTo>
                      <a:pt x="60236" y="424764"/>
                    </a:lnTo>
                    <a:lnTo>
                      <a:pt x="58928" y="424586"/>
                    </a:lnTo>
                    <a:lnTo>
                      <a:pt x="59956" y="423976"/>
                    </a:lnTo>
                    <a:lnTo>
                      <a:pt x="70396" y="425183"/>
                    </a:lnTo>
                    <a:close/>
                  </a:path>
                  <a:path w="420369" h="429259">
                    <a:moveTo>
                      <a:pt x="71653" y="425640"/>
                    </a:moveTo>
                    <a:lnTo>
                      <a:pt x="69240" y="425564"/>
                    </a:lnTo>
                    <a:lnTo>
                      <a:pt x="69926" y="425665"/>
                    </a:lnTo>
                    <a:lnTo>
                      <a:pt x="71653" y="425640"/>
                    </a:lnTo>
                    <a:close/>
                  </a:path>
                  <a:path w="420369" h="429259">
                    <a:moveTo>
                      <a:pt x="72859" y="426707"/>
                    </a:moveTo>
                    <a:lnTo>
                      <a:pt x="71399" y="427075"/>
                    </a:lnTo>
                    <a:lnTo>
                      <a:pt x="72542" y="427240"/>
                    </a:lnTo>
                    <a:lnTo>
                      <a:pt x="72859" y="426707"/>
                    </a:lnTo>
                    <a:close/>
                  </a:path>
                  <a:path w="420369" h="429259">
                    <a:moveTo>
                      <a:pt x="81788" y="424815"/>
                    </a:moveTo>
                    <a:lnTo>
                      <a:pt x="81699" y="424281"/>
                    </a:lnTo>
                    <a:lnTo>
                      <a:pt x="80860" y="424243"/>
                    </a:lnTo>
                    <a:lnTo>
                      <a:pt x="81788" y="424815"/>
                    </a:lnTo>
                    <a:close/>
                  </a:path>
                  <a:path w="420369" h="429259">
                    <a:moveTo>
                      <a:pt x="81788" y="423849"/>
                    </a:moveTo>
                    <a:lnTo>
                      <a:pt x="79603" y="423773"/>
                    </a:lnTo>
                    <a:lnTo>
                      <a:pt x="81788" y="423849"/>
                    </a:lnTo>
                    <a:close/>
                  </a:path>
                  <a:path w="420369" h="429259">
                    <a:moveTo>
                      <a:pt x="82575" y="424319"/>
                    </a:moveTo>
                    <a:lnTo>
                      <a:pt x="81686" y="424243"/>
                    </a:lnTo>
                    <a:lnTo>
                      <a:pt x="82575" y="424319"/>
                    </a:lnTo>
                    <a:close/>
                  </a:path>
                  <a:path w="420369" h="429259">
                    <a:moveTo>
                      <a:pt x="85598" y="423862"/>
                    </a:moveTo>
                    <a:lnTo>
                      <a:pt x="81902" y="423481"/>
                    </a:lnTo>
                    <a:lnTo>
                      <a:pt x="81559" y="423608"/>
                    </a:lnTo>
                    <a:lnTo>
                      <a:pt x="81737" y="423799"/>
                    </a:lnTo>
                    <a:lnTo>
                      <a:pt x="85598" y="423862"/>
                    </a:lnTo>
                    <a:close/>
                  </a:path>
                  <a:path w="420369" h="429259">
                    <a:moveTo>
                      <a:pt x="86969" y="426961"/>
                    </a:moveTo>
                    <a:lnTo>
                      <a:pt x="82397" y="425691"/>
                    </a:lnTo>
                    <a:lnTo>
                      <a:pt x="77863" y="425691"/>
                    </a:lnTo>
                    <a:lnTo>
                      <a:pt x="78333" y="425818"/>
                    </a:lnTo>
                    <a:lnTo>
                      <a:pt x="77558" y="425767"/>
                    </a:lnTo>
                    <a:lnTo>
                      <a:pt x="76466" y="425665"/>
                    </a:lnTo>
                    <a:lnTo>
                      <a:pt x="76098" y="425500"/>
                    </a:lnTo>
                    <a:lnTo>
                      <a:pt x="73609" y="425615"/>
                    </a:lnTo>
                    <a:lnTo>
                      <a:pt x="71653" y="425640"/>
                    </a:lnTo>
                    <a:lnTo>
                      <a:pt x="73660" y="425716"/>
                    </a:lnTo>
                    <a:lnTo>
                      <a:pt x="78397" y="425831"/>
                    </a:lnTo>
                    <a:lnTo>
                      <a:pt x="83134" y="426961"/>
                    </a:lnTo>
                    <a:lnTo>
                      <a:pt x="86969" y="426961"/>
                    </a:lnTo>
                    <a:close/>
                  </a:path>
                  <a:path w="420369" h="429259">
                    <a:moveTo>
                      <a:pt x="89827" y="427520"/>
                    </a:moveTo>
                    <a:lnTo>
                      <a:pt x="85382" y="427342"/>
                    </a:lnTo>
                    <a:lnTo>
                      <a:pt x="76047" y="426605"/>
                    </a:lnTo>
                    <a:lnTo>
                      <a:pt x="75717" y="426580"/>
                    </a:lnTo>
                    <a:lnTo>
                      <a:pt x="69926" y="425665"/>
                    </a:lnTo>
                    <a:lnTo>
                      <a:pt x="69697" y="425665"/>
                    </a:lnTo>
                    <a:lnTo>
                      <a:pt x="68224" y="425856"/>
                    </a:lnTo>
                    <a:lnTo>
                      <a:pt x="73075" y="426364"/>
                    </a:lnTo>
                    <a:lnTo>
                      <a:pt x="72859" y="426707"/>
                    </a:lnTo>
                    <a:lnTo>
                      <a:pt x="73291" y="426605"/>
                    </a:lnTo>
                    <a:lnTo>
                      <a:pt x="79603" y="427647"/>
                    </a:lnTo>
                    <a:lnTo>
                      <a:pt x="83553" y="427342"/>
                    </a:lnTo>
                    <a:lnTo>
                      <a:pt x="89827" y="427520"/>
                    </a:lnTo>
                    <a:close/>
                  </a:path>
                  <a:path w="420369" h="429259">
                    <a:moveTo>
                      <a:pt x="90462" y="425018"/>
                    </a:moveTo>
                    <a:lnTo>
                      <a:pt x="88379" y="424459"/>
                    </a:lnTo>
                    <a:lnTo>
                      <a:pt x="87668" y="424268"/>
                    </a:lnTo>
                    <a:lnTo>
                      <a:pt x="85699" y="424459"/>
                    </a:lnTo>
                    <a:lnTo>
                      <a:pt x="82575" y="424319"/>
                    </a:lnTo>
                    <a:lnTo>
                      <a:pt x="90462" y="425018"/>
                    </a:lnTo>
                    <a:close/>
                  </a:path>
                  <a:path w="420369" h="429259">
                    <a:moveTo>
                      <a:pt x="91071" y="427939"/>
                    </a:moveTo>
                    <a:lnTo>
                      <a:pt x="84175" y="428078"/>
                    </a:lnTo>
                    <a:lnTo>
                      <a:pt x="80581" y="428015"/>
                    </a:lnTo>
                    <a:lnTo>
                      <a:pt x="76479" y="427926"/>
                    </a:lnTo>
                    <a:lnTo>
                      <a:pt x="74587" y="427685"/>
                    </a:lnTo>
                    <a:lnTo>
                      <a:pt x="70866" y="427215"/>
                    </a:lnTo>
                    <a:lnTo>
                      <a:pt x="71399" y="427075"/>
                    </a:lnTo>
                    <a:lnTo>
                      <a:pt x="70231" y="426923"/>
                    </a:lnTo>
                    <a:lnTo>
                      <a:pt x="65062" y="426224"/>
                    </a:lnTo>
                    <a:lnTo>
                      <a:pt x="61722" y="426110"/>
                    </a:lnTo>
                    <a:lnTo>
                      <a:pt x="64109" y="426529"/>
                    </a:lnTo>
                    <a:lnTo>
                      <a:pt x="60477" y="426580"/>
                    </a:lnTo>
                    <a:lnTo>
                      <a:pt x="61175" y="426948"/>
                    </a:lnTo>
                    <a:lnTo>
                      <a:pt x="62839" y="426974"/>
                    </a:lnTo>
                    <a:lnTo>
                      <a:pt x="64820" y="426923"/>
                    </a:lnTo>
                    <a:lnTo>
                      <a:pt x="67564" y="427189"/>
                    </a:lnTo>
                    <a:lnTo>
                      <a:pt x="68770" y="427685"/>
                    </a:lnTo>
                    <a:lnTo>
                      <a:pt x="64592" y="427647"/>
                    </a:lnTo>
                    <a:lnTo>
                      <a:pt x="61366" y="427189"/>
                    </a:lnTo>
                    <a:lnTo>
                      <a:pt x="65316" y="428015"/>
                    </a:lnTo>
                    <a:lnTo>
                      <a:pt x="56235" y="427418"/>
                    </a:lnTo>
                    <a:lnTo>
                      <a:pt x="61861" y="428282"/>
                    </a:lnTo>
                    <a:lnTo>
                      <a:pt x="70345" y="428701"/>
                    </a:lnTo>
                    <a:lnTo>
                      <a:pt x="77812" y="428815"/>
                    </a:lnTo>
                    <a:lnTo>
                      <a:pt x="84607" y="428574"/>
                    </a:lnTo>
                    <a:lnTo>
                      <a:pt x="89598" y="428078"/>
                    </a:lnTo>
                    <a:lnTo>
                      <a:pt x="91071" y="427939"/>
                    </a:lnTo>
                    <a:close/>
                  </a:path>
                  <a:path w="420369" h="429259">
                    <a:moveTo>
                      <a:pt x="93916" y="423151"/>
                    </a:moveTo>
                    <a:lnTo>
                      <a:pt x="89090" y="424421"/>
                    </a:lnTo>
                    <a:lnTo>
                      <a:pt x="91681" y="424421"/>
                    </a:lnTo>
                    <a:lnTo>
                      <a:pt x="91909" y="424421"/>
                    </a:lnTo>
                    <a:lnTo>
                      <a:pt x="93014" y="424421"/>
                    </a:lnTo>
                    <a:lnTo>
                      <a:pt x="93916" y="423151"/>
                    </a:lnTo>
                    <a:close/>
                  </a:path>
                  <a:path w="420369" h="429259">
                    <a:moveTo>
                      <a:pt x="94030" y="423087"/>
                    </a:moveTo>
                    <a:close/>
                  </a:path>
                  <a:path w="420369" h="429259">
                    <a:moveTo>
                      <a:pt x="112496" y="427901"/>
                    </a:moveTo>
                    <a:lnTo>
                      <a:pt x="111366" y="428231"/>
                    </a:lnTo>
                    <a:lnTo>
                      <a:pt x="112204" y="428231"/>
                    </a:lnTo>
                    <a:lnTo>
                      <a:pt x="112496" y="427901"/>
                    </a:lnTo>
                    <a:close/>
                  </a:path>
                  <a:path w="420369" h="429259">
                    <a:moveTo>
                      <a:pt x="116370" y="427431"/>
                    </a:moveTo>
                    <a:lnTo>
                      <a:pt x="115874" y="427431"/>
                    </a:lnTo>
                    <a:lnTo>
                      <a:pt x="115303" y="427431"/>
                    </a:lnTo>
                    <a:lnTo>
                      <a:pt x="114846" y="427431"/>
                    </a:lnTo>
                    <a:lnTo>
                      <a:pt x="115189" y="427456"/>
                    </a:lnTo>
                    <a:lnTo>
                      <a:pt x="115760" y="427456"/>
                    </a:lnTo>
                    <a:lnTo>
                      <a:pt x="116370" y="427431"/>
                    </a:lnTo>
                    <a:close/>
                  </a:path>
                  <a:path w="420369" h="429259">
                    <a:moveTo>
                      <a:pt x="139115" y="428231"/>
                    </a:moveTo>
                    <a:close/>
                  </a:path>
                  <a:path w="420369" h="429259">
                    <a:moveTo>
                      <a:pt x="139420" y="426961"/>
                    </a:moveTo>
                    <a:lnTo>
                      <a:pt x="136753" y="427189"/>
                    </a:lnTo>
                    <a:lnTo>
                      <a:pt x="139065" y="428205"/>
                    </a:lnTo>
                    <a:lnTo>
                      <a:pt x="139420" y="426961"/>
                    </a:lnTo>
                    <a:close/>
                  </a:path>
                  <a:path w="420369" h="429259">
                    <a:moveTo>
                      <a:pt x="148310" y="363105"/>
                    </a:moveTo>
                    <a:lnTo>
                      <a:pt x="139687" y="366458"/>
                    </a:lnTo>
                    <a:lnTo>
                      <a:pt x="131013" y="369646"/>
                    </a:lnTo>
                    <a:lnTo>
                      <a:pt x="122275" y="372706"/>
                    </a:lnTo>
                    <a:lnTo>
                      <a:pt x="129794" y="370103"/>
                    </a:lnTo>
                    <a:lnTo>
                      <a:pt x="137642" y="367258"/>
                    </a:lnTo>
                    <a:lnTo>
                      <a:pt x="146456" y="363867"/>
                    </a:lnTo>
                    <a:lnTo>
                      <a:pt x="148310" y="363105"/>
                    </a:lnTo>
                    <a:close/>
                  </a:path>
                  <a:path w="420369" h="429259">
                    <a:moveTo>
                      <a:pt x="149847" y="425589"/>
                    </a:moveTo>
                    <a:lnTo>
                      <a:pt x="149263" y="425691"/>
                    </a:lnTo>
                    <a:lnTo>
                      <a:pt x="149542" y="425691"/>
                    </a:lnTo>
                    <a:lnTo>
                      <a:pt x="149847" y="425589"/>
                    </a:lnTo>
                    <a:close/>
                  </a:path>
                  <a:path w="420369" h="429259">
                    <a:moveTo>
                      <a:pt x="152971" y="425691"/>
                    </a:moveTo>
                    <a:lnTo>
                      <a:pt x="150317" y="425691"/>
                    </a:lnTo>
                    <a:lnTo>
                      <a:pt x="149186" y="426961"/>
                    </a:lnTo>
                    <a:lnTo>
                      <a:pt x="139115" y="428231"/>
                    </a:lnTo>
                    <a:lnTo>
                      <a:pt x="142354" y="428231"/>
                    </a:lnTo>
                    <a:lnTo>
                      <a:pt x="149682" y="426961"/>
                    </a:lnTo>
                    <a:lnTo>
                      <a:pt x="152971" y="425691"/>
                    </a:lnTo>
                    <a:close/>
                  </a:path>
                  <a:path w="420369" h="429259">
                    <a:moveTo>
                      <a:pt x="153619" y="424421"/>
                    </a:moveTo>
                    <a:lnTo>
                      <a:pt x="153149" y="424421"/>
                    </a:lnTo>
                    <a:lnTo>
                      <a:pt x="150825" y="424421"/>
                    </a:lnTo>
                    <a:lnTo>
                      <a:pt x="147116" y="425691"/>
                    </a:lnTo>
                    <a:lnTo>
                      <a:pt x="153619" y="424421"/>
                    </a:lnTo>
                    <a:close/>
                  </a:path>
                  <a:path w="420369" h="429259">
                    <a:moveTo>
                      <a:pt x="157111" y="424421"/>
                    </a:moveTo>
                    <a:lnTo>
                      <a:pt x="153619" y="424421"/>
                    </a:lnTo>
                    <a:lnTo>
                      <a:pt x="149847" y="425589"/>
                    </a:lnTo>
                    <a:lnTo>
                      <a:pt x="157111" y="424421"/>
                    </a:lnTo>
                    <a:close/>
                  </a:path>
                  <a:path w="420369" h="429259">
                    <a:moveTo>
                      <a:pt x="175920" y="421881"/>
                    </a:moveTo>
                    <a:lnTo>
                      <a:pt x="170014" y="421881"/>
                    </a:lnTo>
                    <a:lnTo>
                      <a:pt x="168630" y="423151"/>
                    </a:lnTo>
                    <a:lnTo>
                      <a:pt x="175920" y="421881"/>
                    </a:lnTo>
                    <a:close/>
                  </a:path>
                  <a:path w="420369" h="429259">
                    <a:moveTo>
                      <a:pt x="179717" y="354152"/>
                    </a:moveTo>
                    <a:lnTo>
                      <a:pt x="178689" y="354571"/>
                    </a:lnTo>
                    <a:lnTo>
                      <a:pt x="179717" y="354152"/>
                    </a:lnTo>
                    <a:close/>
                  </a:path>
                  <a:path w="420369" h="429259">
                    <a:moveTo>
                      <a:pt x="181698" y="353822"/>
                    </a:moveTo>
                    <a:lnTo>
                      <a:pt x="179641" y="354799"/>
                    </a:lnTo>
                    <a:lnTo>
                      <a:pt x="179362" y="355282"/>
                    </a:lnTo>
                    <a:lnTo>
                      <a:pt x="179793" y="354888"/>
                    </a:lnTo>
                    <a:lnTo>
                      <a:pt x="181698" y="353822"/>
                    </a:lnTo>
                    <a:close/>
                  </a:path>
                  <a:path w="420369" h="429259">
                    <a:moveTo>
                      <a:pt x="184543" y="352031"/>
                    </a:moveTo>
                    <a:lnTo>
                      <a:pt x="179717" y="354152"/>
                    </a:lnTo>
                    <a:lnTo>
                      <a:pt x="184251" y="352323"/>
                    </a:lnTo>
                    <a:lnTo>
                      <a:pt x="184543" y="352031"/>
                    </a:lnTo>
                    <a:close/>
                  </a:path>
                  <a:path w="420369" h="429259">
                    <a:moveTo>
                      <a:pt x="187109" y="418338"/>
                    </a:moveTo>
                    <a:lnTo>
                      <a:pt x="180174" y="420611"/>
                    </a:lnTo>
                    <a:lnTo>
                      <a:pt x="175920" y="421881"/>
                    </a:lnTo>
                    <a:lnTo>
                      <a:pt x="176720" y="421881"/>
                    </a:lnTo>
                    <a:lnTo>
                      <a:pt x="186055" y="419341"/>
                    </a:lnTo>
                    <a:lnTo>
                      <a:pt x="187109" y="418338"/>
                    </a:lnTo>
                    <a:close/>
                  </a:path>
                  <a:path w="420369" h="429259">
                    <a:moveTo>
                      <a:pt x="187388" y="418071"/>
                    </a:moveTo>
                    <a:lnTo>
                      <a:pt x="187109" y="418338"/>
                    </a:lnTo>
                    <a:lnTo>
                      <a:pt x="187248" y="418287"/>
                    </a:lnTo>
                    <a:lnTo>
                      <a:pt x="187388" y="418071"/>
                    </a:lnTo>
                    <a:close/>
                  </a:path>
                  <a:path w="420369" h="429259">
                    <a:moveTo>
                      <a:pt x="187744" y="350761"/>
                    </a:moveTo>
                    <a:lnTo>
                      <a:pt x="187528" y="350761"/>
                    </a:lnTo>
                    <a:lnTo>
                      <a:pt x="184975" y="352031"/>
                    </a:lnTo>
                    <a:lnTo>
                      <a:pt x="184251" y="352323"/>
                    </a:lnTo>
                    <a:lnTo>
                      <a:pt x="181991" y="354571"/>
                    </a:lnTo>
                    <a:lnTo>
                      <a:pt x="185127" y="352031"/>
                    </a:lnTo>
                    <a:lnTo>
                      <a:pt x="187744" y="350761"/>
                    </a:lnTo>
                    <a:close/>
                  </a:path>
                  <a:path w="420369" h="429259">
                    <a:moveTo>
                      <a:pt x="189382" y="418071"/>
                    </a:moveTo>
                    <a:lnTo>
                      <a:pt x="187921" y="418071"/>
                    </a:lnTo>
                    <a:lnTo>
                      <a:pt x="187248" y="418287"/>
                    </a:lnTo>
                    <a:lnTo>
                      <a:pt x="186575" y="419341"/>
                    </a:lnTo>
                    <a:lnTo>
                      <a:pt x="189382" y="418071"/>
                    </a:lnTo>
                    <a:close/>
                  </a:path>
                  <a:path w="420369" h="429259">
                    <a:moveTo>
                      <a:pt x="189649" y="349707"/>
                    </a:moveTo>
                    <a:lnTo>
                      <a:pt x="189585" y="349491"/>
                    </a:lnTo>
                    <a:lnTo>
                      <a:pt x="186461" y="350761"/>
                    </a:lnTo>
                    <a:lnTo>
                      <a:pt x="187528" y="350761"/>
                    </a:lnTo>
                    <a:lnTo>
                      <a:pt x="189649" y="349707"/>
                    </a:lnTo>
                    <a:close/>
                  </a:path>
                  <a:path w="420369" h="429259">
                    <a:moveTo>
                      <a:pt x="192443" y="417995"/>
                    </a:moveTo>
                    <a:lnTo>
                      <a:pt x="192138" y="418071"/>
                    </a:lnTo>
                    <a:lnTo>
                      <a:pt x="189788" y="418071"/>
                    </a:lnTo>
                    <a:lnTo>
                      <a:pt x="187388" y="419341"/>
                    </a:lnTo>
                    <a:lnTo>
                      <a:pt x="187972" y="419201"/>
                    </a:lnTo>
                    <a:lnTo>
                      <a:pt x="187375" y="419417"/>
                    </a:lnTo>
                    <a:lnTo>
                      <a:pt x="187934" y="419773"/>
                    </a:lnTo>
                    <a:lnTo>
                      <a:pt x="190868" y="418553"/>
                    </a:lnTo>
                    <a:lnTo>
                      <a:pt x="191706" y="418261"/>
                    </a:lnTo>
                    <a:lnTo>
                      <a:pt x="192443" y="418071"/>
                    </a:lnTo>
                    <a:lnTo>
                      <a:pt x="192227" y="418071"/>
                    </a:lnTo>
                    <a:lnTo>
                      <a:pt x="192443" y="417995"/>
                    </a:lnTo>
                    <a:close/>
                  </a:path>
                  <a:path w="420369" h="429259">
                    <a:moveTo>
                      <a:pt x="195173" y="414972"/>
                    </a:moveTo>
                    <a:lnTo>
                      <a:pt x="193459" y="415531"/>
                    </a:lnTo>
                    <a:lnTo>
                      <a:pt x="188175" y="416801"/>
                    </a:lnTo>
                    <a:lnTo>
                      <a:pt x="184988" y="418071"/>
                    </a:lnTo>
                    <a:lnTo>
                      <a:pt x="191541" y="417093"/>
                    </a:lnTo>
                    <a:lnTo>
                      <a:pt x="189382" y="418071"/>
                    </a:lnTo>
                    <a:lnTo>
                      <a:pt x="189788" y="418071"/>
                    </a:lnTo>
                    <a:lnTo>
                      <a:pt x="191668" y="417080"/>
                    </a:lnTo>
                    <a:lnTo>
                      <a:pt x="193522" y="416801"/>
                    </a:lnTo>
                    <a:lnTo>
                      <a:pt x="195173" y="414972"/>
                    </a:lnTo>
                    <a:close/>
                  </a:path>
                  <a:path w="420369" h="429259">
                    <a:moveTo>
                      <a:pt x="197358" y="414261"/>
                    </a:moveTo>
                    <a:lnTo>
                      <a:pt x="195503" y="414604"/>
                    </a:lnTo>
                    <a:lnTo>
                      <a:pt x="195173" y="414972"/>
                    </a:lnTo>
                    <a:lnTo>
                      <a:pt x="197358" y="414261"/>
                    </a:lnTo>
                    <a:close/>
                  </a:path>
                  <a:path w="420369" h="429259">
                    <a:moveTo>
                      <a:pt x="210629" y="412991"/>
                    </a:moveTo>
                    <a:lnTo>
                      <a:pt x="207784" y="413854"/>
                    </a:lnTo>
                    <a:lnTo>
                      <a:pt x="206692" y="414261"/>
                    </a:lnTo>
                    <a:lnTo>
                      <a:pt x="207581" y="414007"/>
                    </a:lnTo>
                    <a:lnTo>
                      <a:pt x="210629" y="412991"/>
                    </a:lnTo>
                    <a:close/>
                  </a:path>
                  <a:path w="420369" h="429259">
                    <a:moveTo>
                      <a:pt x="211251" y="412991"/>
                    </a:moveTo>
                    <a:lnTo>
                      <a:pt x="207581" y="414007"/>
                    </a:lnTo>
                    <a:lnTo>
                      <a:pt x="203060" y="415531"/>
                    </a:lnTo>
                    <a:lnTo>
                      <a:pt x="203581" y="415531"/>
                    </a:lnTo>
                    <a:lnTo>
                      <a:pt x="211251" y="412991"/>
                    </a:lnTo>
                    <a:close/>
                  </a:path>
                  <a:path w="420369" h="429259">
                    <a:moveTo>
                      <a:pt x="248386" y="390220"/>
                    </a:moveTo>
                    <a:lnTo>
                      <a:pt x="247891" y="390359"/>
                    </a:lnTo>
                    <a:lnTo>
                      <a:pt x="246443" y="391147"/>
                    </a:lnTo>
                    <a:lnTo>
                      <a:pt x="245719" y="391541"/>
                    </a:lnTo>
                    <a:lnTo>
                      <a:pt x="247980" y="390512"/>
                    </a:lnTo>
                    <a:lnTo>
                      <a:pt x="248119" y="390410"/>
                    </a:lnTo>
                    <a:lnTo>
                      <a:pt x="248386" y="390220"/>
                    </a:lnTo>
                    <a:close/>
                  </a:path>
                  <a:path w="420369" h="429259">
                    <a:moveTo>
                      <a:pt x="296011" y="267614"/>
                    </a:moveTo>
                    <a:lnTo>
                      <a:pt x="293535" y="270751"/>
                    </a:lnTo>
                    <a:lnTo>
                      <a:pt x="295783" y="268071"/>
                    </a:lnTo>
                    <a:lnTo>
                      <a:pt x="296011" y="267614"/>
                    </a:lnTo>
                    <a:close/>
                  </a:path>
                  <a:path w="420369" h="429259">
                    <a:moveTo>
                      <a:pt x="299554" y="263131"/>
                    </a:moveTo>
                    <a:lnTo>
                      <a:pt x="296951" y="265671"/>
                    </a:lnTo>
                    <a:lnTo>
                      <a:pt x="296011" y="267614"/>
                    </a:lnTo>
                    <a:lnTo>
                      <a:pt x="299554" y="263131"/>
                    </a:lnTo>
                    <a:close/>
                  </a:path>
                  <a:path w="420369" h="429259">
                    <a:moveTo>
                      <a:pt x="299910" y="368706"/>
                    </a:moveTo>
                    <a:lnTo>
                      <a:pt x="298018" y="368998"/>
                    </a:lnTo>
                    <a:lnTo>
                      <a:pt x="298538" y="368604"/>
                    </a:lnTo>
                    <a:lnTo>
                      <a:pt x="297992" y="368998"/>
                    </a:lnTo>
                    <a:lnTo>
                      <a:pt x="296887" y="369760"/>
                    </a:lnTo>
                    <a:lnTo>
                      <a:pt x="299910" y="368706"/>
                    </a:lnTo>
                    <a:close/>
                  </a:path>
                  <a:path w="420369" h="429259">
                    <a:moveTo>
                      <a:pt x="302018" y="366191"/>
                    </a:moveTo>
                    <a:lnTo>
                      <a:pt x="301459" y="366471"/>
                    </a:lnTo>
                    <a:lnTo>
                      <a:pt x="298538" y="368604"/>
                    </a:lnTo>
                    <a:lnTo>
                      <a:pt x="302018" y="366191"/>
                    </a:lnTo>
                    <a:close/>
                  </a:path>
                  <a:path w="420369" h="429259">
                    <a:moveTo>
                      <a:pt x="305739" y="363334"/>
                    </a:moveTo>
                    <a:lnTo>
                      <a:pt x="304139" y="363689"/>
                    </a:lnTo>
                    <a:lnTo>
                      <a:pt x="298665" y="367855"/>
                    </a:lnTo>
                    <a:lnTo>
                      <a:pt x="301459" y="366471"/>
                    </a:lnTo>
                    <a:lnTo>
                      <a:pt x="305739" y="363334"/>
                    </a:lnTo>
                    <a:close/>
                  </a:path>
                  <a:path w="420369" h="429259">
                    <a:moveTo>
                      <a:pt x="306184" y="364020"/>
                    </a:moveTo>
                    <a:lnTo>
                      <a:pt x="303453" y="366115"/>
                    </a:lnTo>
                    <a:lnTo>
                      <a:pt x="304634" y="365328"/>
                    </a:lnTo>
                    <a:lnTo>
                      <a:pt x="305485" y="364642"/>
                    </a:lnTo>
                    <a:lnTo>
                      <a:pt x="306184" y="364020"/>
                    </a:lnTo>
                    <a:close/>
                  </a:path>
                  <a:path w="420369" h="429259">
                    <a:moveTo>
                      <a:pt x="311797" y="247713"/>
                    </a:moveTo>
                    <a:lnTo>
                      <a:pt x="311696" y="247891"/>
                    </a:lnTo>
                    <a:lnTo>
                      <a:pt x="310578" y="249161"/>
                    </a:lnTo>
                    <a:lnTo>
                      <a:pt x="311200" y="248666"/>
                    </a:lnTo>
                    <a:lnTo>
                      <a:pt x="311721" y="247891"/>
                    </a:lnTo>
                    <a:lnTo>
                      <a:pt x="311797" y="247713"/>
                    </a:lnTo>
                    <a:close/>
                  </a:path>
                  <a:path w="420369" h="429259">
                    <a:moveTo>
                      <a:pt x="315760" y="241541"/>
                    </a:moveTo>
                    <a:lnTo>
                      <a:pt x="313842" y="242811"/>
                    </a:lnTo>
                    <a:lnTo>
                      <a:pt x="311797" y="247713"/>
                    </a:lnTo>
                    <a:lnTo>
                      <a:pt x="313067" y="245351"/>
                    </a:lnTo>
                    <a:lnTo>
                      <a:pt x="314375" y="244081"/>
                    </a:lnTo>
                    <a:lnTo>
                      <a:pt x="315760" y="241541"/>
                    </a:lnTo>
                    <a:close/>
                  </a:path>
                  <a:path w="420369" h="429259">
                    <a:moveTo>
                      <a:pt x="316141" y="354571"/>
                    </a:moveTo>
                    <a:lnTo>
                      <a:pt x="315988" y="354571"/>
                    </a:lnTo>
                    <a:lnTo>
                      <a:pt x="315645" y="354965"/>
                    </a:lnTo>
                    <a:lnTo>
                      <a:pt x="316141" y="354571"/>
                    </a:lnTo>
                    <a:close/>
                  </a:path>
                  <a:path w="420369" h="429259">
                    <a:moveTo>
                      <a:pt x="316890" y="345681"/>
                    </a:moveTo>
                    <a:lnTo>
                      <a:pt x="316496" y="345681"/>
                    </a:lnTo>
                    <a:lnTo>
                      <a:pt x="315849" y="346379"/>
                    </a:lnTo>
                    <a:lnTo>
                      <a:pt x="316890" y="345681"/>
                    </a:lnTo>
                    <a:close/>
                  </a:path>
                  <a:path w="420369" h="429259">
                    <a:moveTo>
                      <a:pt x="320802" y="351091"/>
                    </a:moveTo>
                    <a:lnTo>
                      <a:pt x="319722" y="352031"/>
                    </a:lnTo>
                    <a:lnTo>
                      <a:pt x="319735" y="352386"/>
                    </a:lnTo>
                    <a:lnTo>
                      <a:pt x="320802" y="351091"/>
                    </a:lnTo>
                    <a:close/>
                  </a:path>
                  <a:path w="420369" h="429259">
                    <a:moveTo>
                      <a:pt x="322973" y="350812"/>
                    </a:moveTo>
                    <a:lnTo>
                      <a:pt x="320509" y="352031"/>
                    </a:lnTo>
                    <a:lnTo>
                      <a:pt x="319735" y="352755"/>
                    </a:lnTo>
                    <a:lnTo>
                      <a:pt x="319735" y="352386"/>
                    </a:lnTo>
                    <a:lnTo>
                      <a:pt x="318350" y="354076"/>
                    </a:lnTo>
                    <a:lnTo>
                      <a:pt x="316471" y="355841"/>
                    </a:lnTo>
                    <a:lnTo>
                      <a:pt x="317614" y="354965"/>
                    </a:lnTo>
                    <a:lnTo>
                      <a:pt x="316890" y="355841"/>
                    </a:lnTo>
                    <a:lnTo>
                      <a:pt x="316471" y="355841"/>
                    </a:lnTo>
                    <a:lnTo>
                      <a:pt x="314883" y="355841"/>
                    </a:lnTo>
                    <a:lnTo>
                      <a:pt x="315645" y="354965"/>
                    </a:lnTo>
                    <a:lnTo>
                      <a:pt x="309740" y="359651"/>
                    </a:lnTo>
                    <a:lnTo>
                      <a:pt x="308483" y="360921"/>
                    </a:lnTo>
                    <a:lnTo>
                      <a:pt x="308559" y="362191"/>
                    </a:lnTo>
                    <a:lnTo>
                      <a:pt x="306184" y="364731"/>
                    </a:lnTo>
                    <a:lnTo>
                      <a:pt x="309714" y="362191"/>
                    </a:lnTo>
                    <a:lnTo>
                      <a:pt x="312661" y="360921"/>
                    </a:lnTo>
                    <a:lnTo>
                      <a:pt x="316204" y="357111"/>
                    </a:lnTo>
                    <a:lnTo>
                      <a:pt x="318058" y="355841"/>
                    </a:lnTo>
                    <a:lnTo>
                      <a:pt x="322973" y="350812"/>
                    </a:lnTo>
                    <a:close/>
                  </a:path>
                  <a:path w="420369" h="429259">
                    <a:moveTo>
                      <a:pt x="323507" y="350266"/>
                    </a:moveTo>
                    <a:lnTo>
                      <a:pt x="322973" y="350812"/>
                    </a:lnTo>
                    <a:lnTo>
                      <a:pt x="323507" y="350266"/>
                    </a:lnTo>
                    <a:close/>
                  </a:path>
                  <a:path w="420369" h="429259">
                    <a:moveTo>
                      <a:pt x="327456" y="345681"/>
                    </a:moveTo>
                    <a:lnTo>
                      <a:pt x="323507" y="350266"/>
                    </a:lnTo>
                    <a:lnTo>
                      <a:pt x="324269" y="349491"/>
                    </a:lnTo>
                    <a:lnTo>
                      <a:pt x="327456" y="345681"/>
                    </a:lnTo>
                    <a:close/>
                  </a:path>
                  <a:path w="420369" h="429259">
                    <a:moveTo>
                      <a:pt x="327456" y="335521"/>
                    </a:moveTo>
                    <a:lnTo>
                      <a:pt x="327164" y="335521"/>
                    </a:lnTo>
                    <a:lnTo>
                      <a:pt x="325958" y="336791"/>
                    </a:lnTo>
                    <a:lnTo>
                      <a:pt x="323329" y="339331"/>
                    </a:lnTo>
                    <a:lnTo>
                      <a:pt x="327456" y="335521"/>
                    </a:lnTo>
                    <a:close/>
                  </a:path>
                  <a:path w="420369" h="429259">
                    <a:moveTo>
                      <a:pt x="334454" y="339331"/>
                    </a:moveTo>
                    <a:lnTo>
                      <a:pt x="333819" y="339890"/>
                    </a:lnTo>
                    <a:lnTo>
                      <a:pt x="329869" y="344411"/>
                    </a:lnTo>
                    <a:lnTo>
                      <a:pt x="334454" y="339331"/>
                    </a:lnTo>
                    <a:close/>
                  </a:path>
                  <a:path w="420369" h="429259">
                    <a:moveTo>
                      <a:pt x="338670" y="334962"/>
                    </a:moveTo>
                    <a:lnTo>
                      <a:pt x="335508" y="337553"/>
                    </a:lnTo>
                    <a:lnTo>
                      <a:pt x="334848" y="338505"/>
                    </a:lnTo>
                    <a:lnTo>
                      <a:pt x="338670" y="334962"/>
                    </a:lnTo>
                    <a:close/>
                  </a:path>
                  <a:path w="420369" h="429259">
                    <a:moveTo>
                      <a:pt x="340220" y="331558"/>
                    </a:moveTo>
                    <a:lnTo>
                      <a:pt x="339699" y="331965"/>
                    </a:lnTo>
                    <a:lnTo>
                      <a:pt x="339128" y="332422"/>
                    </a:lnTo>
                    <a:lnTo>
                      <a:pt x="338366" y="333095"/>
                    </a:lnTo>
                    <a:lnTo>
                      <a:pt x="338543" y="333082"/>
                    </a:lnTo>
                    <a:lnTo>
                      <a:pt x="339229" y="332498"/>
                    </a:lnTo>
                    <a:lnTo>
                      <a:pt x="340220" y="331558"/>
                    </a:lnTo>
                    <a:close/>
                  </a:path>
                  <a:path w="420369" h="429259">
                    <a:moveTo>
                      <a:pt x="349224" y="325297"/>
                    </a:moveTo>
                    <a:lnTo>
                      <a:pt x="345274" y="329920"/>
                    </a:lnTo>
                    <a:lnTo>
                      <a:pt x="347256" y="329171"/>
                    </a:lnTo>
                    <a:lnTo>
                      <a:pt x="349224" y="325297"/>
                    </a:lnTo>
                    <a:close/>
                  </a:path>
                  <a:path w="420369" h="429259">
                    <a:moveTo>
                      <a:pt x="349542" y="315201"/>
                    </a:moveTo>
                    <a:lnTo>
                      <a:pt x="349072" y="313931"/>
                    </a:lnTo>
                    <a:lnTo>
                      <a:pt x="348488" y="315201"/>
                    </a:lnTo>
                    <a:lnTo>
                      <a:pt x="349542" y="315201"/>
                    </a:lnTo>
                    <a:close/>
                  </a:path>
                  <a:path w="420369" h="429259">
                    <a:moveTo>
                      <a:pt x="350177" y="169151"/>
                    </a:moveTo>
                    <a:lnTo>
                      <a:pt x="349961" y="169583"/>
                    </a:lnTo>
                    <a:lnTo>
                      <a:pt x="349973" y="169710"/>
                    </a:lnTo>
                    <a:lnTo>
                      <a:pt x="350177" y="169151"/>
                    </a:lnTo>
                    <a:close/>
                  </a:path>
                  <a:path w="420369" h="429259">
                    <a:moveTo>
                      <a:pt x="353466" y="308851"/>
                    </a:moveTo>
                    <a:lnTo>
                      <a:pt x="352856" y="310121"/>
                    </a:lnTo>
                    <a:lnTo>
                      <a:pt x="353466" y="308851"/>
                    </a:lnTo>
                    <a:close/>
                  </a:path>
                  <a:path w="420369" h="429259">
                    <a:moveTo>
                      <a:pt x="354736" y="141262"/>
                    </a:moveTo>
                    <a:lnTo>
                      <a:pt x="353580" y="146291"/>
                    </a:lnTo>
                    <a:lnTo>
                      <a:pt x="353783" y="146291"/>
                    </a:lnTo>
                    <a:lnTo>
                      <a:pt x="353949" y="145021"/>
                    </a:lnTo>
                    <a:lnTo>
                      <a:pt x="354736" y="141262"/>
                    </a:lnTo>
                    <a:close/>
                  </a:path>
                  <a:path w="420369" h="429259">
                    <a:moveTo>
                      <a:pt x="355041" y="146291"/>
                    </a:moveTo>
                    <a:lnTo>
                      <a:pt x="353783" y="146291"/>
                    </a:lnTo>
                    <a:lnTo>
                      <a:pt x="353123" y="151371"/>
                    </a:lnTo>
                    <a:lnTo>
                      <a:pt x="352869" y="153911"/>
                    </a:lnTo>
                    <a:lnTo>
                      <a:pt x="355041" y="146291"/>
                    </a:lnTo>
                    <a:close/>
                  </a:path>
                  <a:path w="420369" h="429259">
                    <a:moveTo>
                      <a:pt x="356768" y="316649"/>
                    </a:moveTo>
                    <a:lnTo>
                      <a:pt x="354723" y="318935"/>
                    </a:lnTo>
                    <a:lnTo>
                      <a:pt x="356768" y="316649"/>
                    </a:lnTo>
                    <a:close/>
                  </a:path>
                  <a:path w="420369" h="429259">
                    <a:moveTo>
                      <a:pt x="357352" y="125971"/>
                    </a:moveTo>
                    <a:lnTo>
                      <a:pt x="355650" y="134861"/>
                    </a:lnTo>
                    <a:lnTo>
                      <a:pt x="354939" y="137401"/>
                    </a:lnTo>
                    <a:lnTo>
                      <a:pt x="354406" y="140804"/>
                    </a:lnTo>
                    <a:lnTo>
                      <a:pt x="354291" y="142481"/>
                    </a:lnTo>
                    <a:lnTo>
                      <a:pt x="355549" y="137401"/>
                    </a:lnTo>
                    <a:lnTo>
                      <a:pt x="354736" y="141262"/>
                    </a:lnTo>
                    <a:lnTo>
                      <a:pt x="355625" y="137401"/>
                    </a:lnTo>
                    <a:lnTo>
                      <a:pt x="356209" y="134861"/>
                    </a:lnTo>
                    <a:lnTo>
                      <a:pt x="356628" y="133591"/>
                    </a:lnTo>
                    <a:lnTo>
                      <a:pt x="356755" y="133159"/>
                    </a:lnTo>
                    <a:lnTo>
                      <a:pt x="357352" y="125971"/>
                    </a:lnTo>
                    <a:close/>
                  </a:path>
                  <a:path w="420369" h="429259">
                    <a:moveTo>
                      <a:pt x="359816" y="310197"/>
                    </a:moveTo>
                    <a:lnTo>
                      <a:pt x="359435" y="310565"/>
                    </a:lnTo>
                    <a:lnTo>
                      <a:pt x="356628" y="314782"/>
                    </a:lnTo>
                    <a:lnTo>
                      <a:pt x="357009" y="314439"/>
                    </a:lnTo>
                    <a:lnTo>
                      <a:pt x="359816" y="310197"/>
                    </a:lnTo>
                    <a:close/>
                  </a:path>
                  <a:path w="420369" h="429259">
                    <a:moveTo>
                      <a:pt x="361518" y="71793"/>
                    </a:moveTo>
                    <a:lnTo>
                      <a:pt x="361403" y="72631"/>
                    </a:lnTo>
                    <a:lnTo>
                      <a:pt x="361378" y="80251"/>
                    </a:lnTo>
                    <a:lnTo>
                      <a:pt x="361518" y="71793"/>
                    </a:lnTo>
                    <a:close/>
                  </a:path>
                  <a:path w="420369" h="429259">
                    <a:moveTo>
                      <a:pt x="362318" y="78981"/>
                    </a:moveTo>
                    <a:lnTo>
                      <a:pt x="362178" y="75450"/>
                    </a:lnTo>
                    <a:lnTo>
                      <a:pt x="362115" y="76441"/>
                    </a:lnTo>
                    <a:lnTo>
                      <a:pt x="361873" y="81521"/>
                    </a:lnTo>
                    <a:lnTo>
                      <a:pt x="362318" y="78981"/>
                    </a:lnTo>
                    <a:close/>
                  </a:path>
                  <a:path w="420369" h="429259">
                    <a:moveTo>
                      <a:pt x="362470" y="81572"/>
                    </a:moveTo>
                    <a:lnTo>
                      <a:pt x="362419" y="79705"/>
                    </a:lnTo>
                    <a:lnTo>
                      <a:pt x="362292" y="81788"/>
                    </a:lnTo>
                    <a:lnTo>
                      <a:pt x="362470" y="81572"/>
                    </a:lnTo>
                    <a:close/>
                  </a:path>
                  <a:path w="420369" h="429259">
                    <a:moveTo>
                      <a:pt x="363004" y="26784"/>
                    </a:moveTo>
                    <a:lnTo>
                      <a:pt x="362940" y="23622"/>
                    </a:lnTo>
                    <a:lnTo>
                      <a:pt x="362648" y="22250"/>
                    </a:lnTo>
                    <a:lnTo>
                      <a:pt x="362724" y="23050"/>
                    </a:lnTo>
                    <a:lnTo>
                      <a:pt x="363004" y="26784"/>
                    </a:lnTo>
                    <a:close/>
                  </a:path>
                  <a:path w="420369" h="429259">
                    <a:moveTo>
                      <a:pt x="363321" y="59143"/>
                    </a:moveTo>
                    <a:lnTo>
                      <a:pt x="362953" y="61366"/>
                    </a:lnTo>
                    <a:lnTo>
                      <a:pt x="362419" y="65481"/>
                    </a:lnTo>
                    <a:lnTo>
                      <a:pt x="361899" y="68821"/>
                    </a:lnTo>
                    <a:lnTo>
                      <a:pt x="361556" y="71450"/>
                    </a:lnTo>
                    <a:lnTo>
                      <a:pt x="362013" y="72631"/>
                    </a:lnTo>
                    <a:lnTo>
                      <a:pt x="362178" y="75450"/>
                    </a:lnTo>
                    <a:lnTo>
                      <a:pt x="362445" y="71361"/>
                    </a:lnTo>
                    <a:lnTo>
                      <a:pt x="362889" y="66281"/>
                    </a:lnTo>
                    <a:lnTo>
                      <a:pt x="363321" y="59143"/>
                    </a:lnTo>
                    <a:close/>
                  </a:path>
                  <a:path w="420369" h="429259">
                    <a:moveTo>
                      <a:pt x="363816" y="54775"/>
                    </a:moveTo>
                    <a:lnTo>
                      <a:pt x="363524" y="56121"/>
                    </a:lnTo>
                    <a:lnTo>
                      <a:pt x="363321" y="59143"/>
                    </a:lnTo>
                    <a:lnTo>
                      <a:pt x="363613" y="57391"/>
                    </a:lnTo>
                    <a:lnTo>
                      <a:pt x="363816" y="54775"/>
                    </a:lnTo>
                    <a:close/>
                  </a:path>
                  <a:path w="420369" h="429259">
                    <a:moveTo>
                      <a:pt x="363943" y="30518"/>
                    </a:moveTo>
                    <a:lnTo>
                      <a:pt x="363829" y="29451"/>
                    </a:lnTo>
                    <a:lnTo>
                      <a:pt x="363181" y="29451"/>
                    </a:lnTo>
                    <a:lnTo>
                      <a:pt x="363943" y="30518"/>
                    </a:lnTo>
                    <a:close/>
                  </a:path>
                  <a:path w="420369" h="429259">
                    <a:moveTo>
                      <a:pt x="364858" y="81394"/>
                    </a:moveTo>
                    <a:lnTo>
                      <a:pt x="364070" y="77101"/>
                    </a:lnTo>
                    <a:lnTo>
                      <a:pt x="364185" y="79705"/>
                    </a:lnTo>
                    <a:lnTo>
                      <a:pt x="364375" y="82791"/>
                    </a:lnTo>
                    <a:lnTo>
                      <a:pt x="364782" y="81788"/>
                    </a:lnTo>
                    <a:lnTo>
                      <a:pt x="364858" y="81394"/>
                    </a:lnTo>
                    <a:close/>
                  </a:path>
                  <a:path w="420369" h="429259">
                    <a:moveTo>
                      <a:pt x="369150" y="298691"/>
                    </a:moveTo>
                    <a:lnTo>
                      <a:pt x="368973" y="298691"/>
                    </a:lnTo>
                    <a:lnTo>
                      <a:pt x="368503" y="299516"/>
                    </a:lnTo>
                    <a:lnTo>
                      <a:pt x="369150" y="298691"/>
                    </a:lnTo>
                    <a:close/>
                  </a:path>
                  <a:path w="420369" h="429259">
                    <a:moveTo>
                      <a:pt x="370547" y="295529"/>
                    </a:moveTo>
                    <a:lnTo>
                      <a:pt x="368655" y="298691"/>
                    </a:lnTo>
                    <a:lnTo>
                      <a:pt x="368973" y="298691"/>
                    </a:lnTo>
                    <a:lnTo>
                      <a:pt x="370433" y="296151"/>
                    </a:lnTo>
                    <a:lnTo>
                      <a:pt x="370547" y="295529"/>
                    </a:lnTo>
                    <a:close/>
                  </a:path>
                  <a:path w="420369" h="429259">
                    <a:moveTo>
                      <a:pt x="370941" y="294881"/>
                    </a:moveTo>
                    <a:lnTo>
                      <a:pt x="370776" y="294881"/>
                    </a:lnTo>
                    <a:lnTo>
                      <a:pt x="370636" y="294995"/>
                    </a:lnTo>
                    <a:lnTo>
                      <a:pt x="370547" y="295529"/>
                    </a:lnTo>
                    <a:lnTo>
                      <a:pt x="370941" y="294881"/>
                    </a:lnTo>
                    <a:close/>
                  </a:path>
                  <a:path w="420369" h="429259">
                    <a:moveTo>
                      <a:pt x="372110" y="283451"/>
                    </a:moveTo>
                    <a:lnTo>
                      <a:pt x="370979" y="284721"/>
                    </a:lnTo>
                    <a:lnTo>
                      <a:pt x="370967" y="284848"/>
                    </a:lnTo>
                    <a:lnTo>
                      <a:pt x="372110" y="283451"/>
                    </a:lnTo>
                    <a:close/>
                  </a:path>
                  <a:path w="420369" h="429259">
                    <a:moveTo>
                      <a:pt x="372681" y="16611"/>
                    </a:moveTo>
                    <a:lnTo>
                      <a:pt x="372237" y="16903"/>
                    </a:lnTo>
                    <a:lnTo>
                      <a:pt x="372681" y="16611"/>
                    </a:lnTo>
                    <a:close/>
                  </a:path>
                  <a:path w="420369" h="429259">
                    <a:moveTo>
                      <a:pt x="372859" y="294868"/>
                    </a:moveTo>
                    <a:lnTo>
                      <a:pt x="368249" y="299961"/>
                    </a:lnTo>
                    <a:lnTo>
                      <a:pt x="368503" y="299516"/>
                    </a:lnTo>
                    <a:lnTo>
                      <a:pt x="368147" y="299961"/>
                    </a:lnTo>
                    <a:lnTo>
                      <a:pt x="365112" y="303771"/>
                    </a:lnTo>
                    <a:lnTo>
                      <a:pt x="363778" y="305041"/>
                    </a:lnTo>
                    <a:lnTo>
                      <a:pt x="362572" y="307581"/>
                    </a:lnTo>
                    <a:lnTo>
                      <a:pt x="361213" y="310121"/>
                    </a:lnTo>
                    <a:lnTo>
                      <a:pt x="360032" y="312661"/>
                    </a:lnTo>
                    <a:lnTo>
                      <a:pt x="356768" y="316649"/>
                    </a:lnTo>
                    <a:lnTo>
                      <a:pt x="360337" y="312661"/>
                    </a:lnTo>
                    <a:lnTo>
                      <a:pt x="366649" y="305041"/>
                    </a:lnTo>
                    <a:lnTo>
                      <a:pt x="364972" y="305041"/>
                    </a:lnTo>
                    <a:lnTo>
                      <a:pt x="367588" y="302501"/>
                    </a:lnTo>
                    <a:lnTo>
                      <a:pt x="367982" y="302501"/>
                    </a:lnTo>
                    <a:lnTo>
                      <a:pt x="370039" y="299961"/>
                    </a:lnTo>
                    <a:lnTo>
                      <a:pt x="371563" y="297421"/>
                    </a:lnTo>
                    <a:lnTo>
                      <a:pt x="371944" y="296151"/>
                    </a:lnTo>
                    <a:lnTo>
                      <a:pt x="372859" y="294868"/>
                    </a:lnTo>
                    <a:close/>
                  </a:path>
                  <a:path w="420369" h="429259">
                    <a:moveTo>
                      <a:pt x="373646" y="277101"/>
                    </a:moveTo>
                    <a:lnTo>
                      <a:pt x="371449" y="281089"/>
                    </a:lnTo>
                    <a:lnTo>
                      <a:pt x="371652" y="280911"/>
                    </a:lnTo>
                    <a:lnTo>
                      <a:pt x="373646" y="277101"/>
                    </a:lnTo>
                    <a:close/>
                  </a:path>
                  <a:path w="420369" h="429259">
                    <a:moveTo>
                      <a:pt x="373735" y="292595"/>
                    </a:moveTo>
                    <a:lnTo>
                      <a:pt x="372313" y="294881"/>
                    </a:lnTo>
                    <a:lnTo>
                      <a:pt x="373075" y="294309"/>
                    </a:lnTo>
                    <a:lnTo>
                      <a:pt x="373735" y="292595"/>
                    </a:lnTo>
                    <a:close/>
                  </a:path>
                  <a:path w="420369" h="429259">
                    <a:moveTo>
                      <a:pt x="373989" y="293611"/>
                    </a:moveTo>
                    <a:lnTo>
                      <a:pt x="373075" y="294309"/>
                    </a:lnTo>
                    <a:lnTo>
                      <a:pt x="372859" y="294868"/>
                    </a:lnTo>
                    <a:lnTo>
                      <a:pt x="373989" y="293611"/>
                    </a:lnTo>
                    <a:close/>
                  </a:path>
                  <a:path w="420369" h="429259">
                    <a:moveTo>
                      <a:pt x="374383" y="1943"/>
                    </a:moveTo>
                    <a:lnTo>
                      <a:pt x="370433" y="558"/>
                    </a:lnTo>
                    <a:lnTo>
                      <a:pt x="374345" y="1968"/>
                    </a:lnTo>
                    <a:close/>
                  </a:path>
                  <a:path w="420369" h="429259">
                    <a:moveTo>
                      <a:pt x="374688" y="291071"/>
                    </a:moveTo>
                    <a:lnTo>
                      <a:pt x="373837" y="292341"/>
                    </a:lnTo>
                    <a:lnTo>
                      <a:pt x="373735" y="292595"/>
                    </a:lnTo>
                    <a:lnTo>
                      <a:pt x="374688" y="291071"/>
                    </a:lnTo>
                    <a:close/>
                  </a:path>
                  <a:path w="420369" h="429259">
                    <a:moveTo>
                      <a:pt x="375704" y="1104"/>
                    </a:moveTo>
                    <a:lnTo>
                      <a:pt x="375551" y="1028"/>
                    </a:lnTo>
                    <a:lnTo>
                      <a:pt x="374383" y="1943"/>
                    </a:lnTo>
                    <a:lnTo>
                      <a:pt x="373303" y="2781"/>
                    </a:lnTo>
                    <a:lnTo>
                      <a:pt x="371043" y="2781"/>
                    </a:lnTo>
                    <a:lnTo>
                      <a:pt x="372529" y="3390"/>
                    </a:lnTo>
                    <a:lnTo>
                      <a:pt x="362216" y="11455"/>
                    </a:lnTo>
                    <a:lnTo>
                      <a:pt x="362292" y="12306"/>
                    </a:lnTo>
                    <a:lnTo>
                      <a:pt x="363054" y="19392"/>
                    </a:lnTo>
                    <a:lnTo>
                      <a:pt x="364172" y="19392"/>
                    </a:lnTo>
                    <a:lnTo>
                      <a:pt x="362775" y="12306"/>
                    </a:lnTo>
                    <a:lnTo>
                      <a:pt x="362470" y="11455"/>
                    </a:lnTo>
                    <a:lnTo>
                      <a:pt x="372706" y="3454"/>
                    </a:lnTo>
                    <a:lnTo>
                      <a:pt x="374827" y="4292"/>
                    </a:lnTo>
                    <a:lnTo>
                      <a:pt x="375170" y="4051"/>
                    </a:lnTo>
                    <a:lnTo>
                      <a:pt x="373926" y="2781"/>
                    </a:lnTo>
                    <a:lnTo>
                      <a:pt x="373557" y="2781"/>
                    </a:lnTo>
                    <a:lnTo>
                      <a:pt x="374523" y="2032"/>
                    </a:lnTo>
                    <a:lnTo>
                      <a:pt x="375704" y="1104"/>
                    </a:lnTo>
                    <a:close/>
                  </a:path>
                  <a:path w="420369" h="429259">
                    <a:moveTo>
                      <a:pt x="375780" y="838"/>
                    </a:moveTo>
                    <a:lnTo>
                      <a:pt x="374205" y="114"/>
                    </a:lnTo>
                    <a:lnTo>
                      <a:pt x="371970" y="0"/>
                    </a:lnTo>
                    <a:lnTo>
                      <a:pt x="370357" y="546"/>
                    </a:lnTo>
                    <a:lnTo>
                      <a:pt x="372008" y="114"/>
                    </a:lnTo>
                    <a:lnTo>
                      <a:pt x="374167" y="304"/>
                    </a:lnTo>
                    <a:lnTo>
                      <a:pt x="375551" y="1028"/>
                    </a:lnTo>
                    <a:lnTo>
                      <a:pt x="375780" y="838"/>
                    </a:lnTo>
                    <a:close/>
                  </a:path>
                  <a:path w="420369" h="429259">
                    <a:moveTo>
                      <a:pt x="379996" y="265658"/>
                    </a:moveTo>
                    <a:lnTo>
                      <a:pt x="379628" y="266458"/>
                    </a:lnTo>
                    <a:lnTo>
                      <a:pt x="379323" y="267220"/>
                    </a:lnTo>
                    <a:lnTo>
                      <a:pt x="379171" y="267817"/>
                    </a:lnTo>
                    <a:lnTo>
                      <a:pt x="379742" y="266573"/>
                    </a:lnTo>
                    <a:lnTo>
                      <a:pt x="379933" y="265988"/>
                    </a:lnTo>
                    <a:lnTo>
                      <a:pt x="379996" y="265658"/>
                    </a:lnTo>
                    <a:close/>
                  </a:path>
                  <a:path w="420369" h="429259">
                    <a:moveTo>
                      <a:pt x="381736" y="279819"/>
                    </a:moveTo>
                    <a:lnTo>
                      <a:pt x="376847" y="287261"/>
                    </a:lnTo>
                    <a:lnTo>
                      <a:pt x="377063" y="288531"/>
                    </a:lnTo>
                    <a:lnTo>
                      <a:pt x="381736" y="279819"/>
                    </a:lnTo>
                    <a:close/>
                  </a:path>
                  <a:path w="420369" h="429259">
                    <a:moveTo>
                      <a:pt x="382562" y="4927"/>
                    </a:moveTo>
                    <a:lnTo>
                      <a:pt x="382447" y="4762"/>
                    </a:lnTo>
                    <a:lnTo>
                      <a:pt x="374548" y="2006"/>
                    </a:lnTo>
                    <a:lnTo>
                      <a:pt x="382397" y="4775"/>
                    </a:lnTo>
                    <a:lnTo>
                      <a:pt x="382562" y="4927"/>
                    </a:lnTo>
                    <a:close/>
                  </a:path>
                  <a:path w="420369" h="429259">
                    <a:moveTo>
                      <a:pt x="382638" y="278257"/>
                    </a:moveTo>
                    <a:lnTo>
                      <a:pt x="382511" y="278371"/>
                    </a:lnTo>
                    <a:lnTo>
                      <a:pt x="381736" y="279819"/>
                    </a:lnTo>
                    <a:lnTo>
                      <a:pt x="382638" y="278257"/>
                    </a:lnTo>
                    <a:close/>
                  </a:path>
                  <a:path w="420369" h="429259">
                    <a:moveTo>
                      <a:pt x="391312" y="26911"/>
                    </a:moveTo>
                    <a:lnTo>
                      <a:pt x="390004" y="24726"/>
                    </a:lnTo>
                    <a:lnTo>
                      <a:pt x="391160" y="26911"/>
                    </a:lnTo>
                    <a:lnTo>
                      <a:pt x="391312" y="26911"/>
                    </a:lnTo>
                    <a:close/>
                  </a:path>
                  <a:path w="420369" h="429259">
                    <a:moveTo>
                      <a:pt x="394004" y="31318"/>
                    </a:moveTo>
                    <a:lnTo>
                      <a:pt x="392214" y="27762"/>
                    </a:lnTo>
                    <a:lnTo>
                      <a:pt x="393039" y="29540"/>
                    </a:lnTo>
                    <a:lnTo>
                      <a:pt x="393573" y="30568"/>
                    </a:lnTo>
                    <a:lnTo>
                      <a:pt x="394004" y="31318"/>
                    </a:lnTo>
                    <a:close/>
                  </a:path>
                  <a:path w="420369" h="429259">
                    <a:moveTo>
                      <a:pt x="398970" y="216242"/>
                    </a:moveTo>
                    <a:lnTo>
                      <a:pt x="398881" y="216408"/>
                    </a:lnTo>
                    <a:lnTo>
                      <a:pt x="398678" y="217411"/>
                    </a:lnTo>
                    <a:lnTo>
                      <a:pt x="398970" y="216242"/>
                    </a:lnTo>
                    <a:close/>
                  </a:path>
                  <a:path w="420369" h="429259">
                    <a:moveTo>
                      <a:pt x="399021" y="216141"/>
                    </a:moveTo>
                    <a:close/>
                  </a:path>
                  <a:path w="420369" h="429259">
                    <a:moveTo>
                      <a:pt x="402247" y="52590"/>
                    </a:moveTo>
                    <a:lnTo>
                      <a:pt x="402043" y="52120"/>
                    </a:lnTo>
                    <a:lnTo>
                      <a:pt x="401726" y="51333"/>
                    </a:lnTo>
                    <a:lnTo>
                      <a:pt x="401967" y="52311"/>
                    </a:lnTo>
                    <a:lnTo>
                      <a:pt x="402247" y="52590"/>
                    </a:lnTo>
                    <a:close/>
                  </a:path>
                  <a:path w="420369" h="429259">
                    <a:moveTo>
                      <a:pt x="403479" y="234937"/>
                    </a:moveTo>
                    <a:lnTo>
                      <a:pt x="402577" y="236461"/>
                    </a:lnTo>
                    <a:lnTo>
                      <a:pt x="402183" y="239001"/>
                    </a:lnTo>
                    <a:lnTo>
                      <a:pt x="403479" y="234937"/>
                    </a:lnTo>
                    <a:close/>
                  </a:path>
                  <a:path w="420369" h="429259">
                    <a:moveTo>
                      <a:pt x="403936" y="56121"/>
                    </a:moveTo>
                    <a:lnTo>
                      <a:pt x="403275" y="53581"/>
                    </a:lnTo>
                    <a:lnTo>
                      <a:pt x="402247" y="52590"/>
                    </a:lnTo>
                    <a:lnTo>
                      <a:pt x="403936" y="56121"/>
                    </a:lnTo>
                    <a:close/>
                  </a:path>
                  <a:path w="420369" h="429259">
                    <a:moveTo>
                      <a:pt x="404380" y="233387"/>
                    </a:moveTo>
                    <a:lnTo>
                      <a:pt x="404202" y="232651"/>
                    </a:lnTo>
                    <a:lnTo>
                      <a:pt x="403479" y="234937"/>
                    </a:lnTo>
                    <a:lnTo>
                      <a:pt x="404380" y="233387"/>
                    </a:lnTo>
                    <a:close/>
                  </a:path>
                  <a:path w="420369" h="429259">
                    <a:moveTo>
                      <a:pt x="405917" y="228727"/>
                    </a:moveTo>
                    <a:lnTo>
                      <a:pt x="404825" y="232651"/>
                    </a:lnTo>
                    <a:lnTo>
                      <a:pt x="404380" y="233387"/>
                    </a:lnTo>
                    <a:lnTo>
                      <a:pt x="404520" y="233921"/>
                    </a:lnTo>
                    <a:lnTo>
                      <a:pt x="405917" y="228727"/>
                    </a:lnTo>
                    <a:close/>
                  </a:path>
                  <a:path w="420369" h="429259">
                    <a:moveTo>
                      <a:pt x="406234" y="227571"/>
                    </a:moveTo>
                    <a:lnTo>
                      <a:pt x="405917" y="228727"/>
                    </a:lnTo>
                    <a:lnTo>
                      <a:pt x="406234" y="227571"/>
                    </a:lnTo>
                    <a:close/>
                  </a:path>
                  <a:path w="420369" h="429259">
                    <a:moveTo>
                      <a:pt x="406666" y="225094"/>
                    </a:moveTo>
                    <a:lnTo>
                      <a:pt x="405384" y="227571"/>
                    </a:lnTo>
                    <a:lnTo>
                      <a:pt x="406158" y="227571"/>
                    </a:lnTo>
                    <a:lnTo>
                      <a:pt x="406666" y="225094"/>
                    </a:lnTo>
                    <a:close/>
                  </a:path>
                  <a:path w="420369" h="429259">
                    <a:moveTo>
                      <a:pt x="408457" y="68021"/>
                    </a:moveTo>
                    <a:lnTo>
                      <a:pt x="408254" y="67398"/>
                    </a:lnTo>
                    <a:lnTo>
                      <a:pt x="408305" y="67716"/>
                    </a:lnTo>
                    <a:lnTo>
                      <a:pt x="408419" y="68249"/>
                    </a:lnTo>
                    <a:lnTo>
                      <a:pt x="408457" y="68021"/>
                    </a:lnTo>
                    <a:close/>
                  </a:path>
                  <a:path w="420369" h="429259">
                    <a:moveTo>
                      <a:pt x="409117" y="204711"/>
                    </a:moveTo>
                    <a:lnTo>
                      <a:pt x="408863" y="205587"/>
                    </a:lnTo>
                    <a:lnTo>
                      <a:pt x="408787" y="205981"/>
                    </a:lnTo>
                    <a:lnTo>
                      <a:pt x="409041" y="205587"/>
                    </a:lnTo>
                    <a:lnTo>
                      <a:pt x="409117" y="204711"/>
                    </a:lnTo>
                    <a:close/>
                  </a:path>
                  <a:path w="420369" h="429259">
                    <a:moveTo>
                      <a:pt x="409956" y="142582"/>
                    </a:moveTo>
                    <a:lnTo>
                      <a:pt x="409778" y="141147"/>
                    </a:lnTo>
                    <a:lnTo>
                      <a:pt x="409740" y="142582"/>
                    </a:lnTo>
                    <a:lnTo>
                      <a:pt x="409956" y="142582"/>
                    </a:lnTo>
                    <a:close/>
                  </a:path>
                  <a:path w="420369" h="429259">
                    <a:moveTo>
                      <a:pt x="414147" y="191262"/>
                    </a:moveTo>
                    <a:lnTo>
                      <a:pt x="413943" y="192011"/>
                    </a:lnTo>
                    <a:lnTo>
                      <a:pt x="413842" y="192468"/>
                    </a:lnTo>
                    <a:lnTo>
                      <a:pt x="414083" y="192011"/>
                    </a:lnTo>
                    <a:lnTo>
                      <a:pt x="414147" y="191262"/>
                    </a:lnTo>
                    <a:close/>
                  </a:path>
                  <a:path w="420369" h="429259">
                    <a:moveTo>
                      <a:pt x="415531" y="138404"/>
                    </a:moveTo>
                    <a:lnTo>
                      <a:pt x="415417" y="141211"/>
                    </a:lnTo>
                    <a:lnTo>
                      <a:pt x="415531" y="138404"/>
                    </a:lnTo>
                    <a:close/>
                  </a:path>
                  <a:path w="420369" h="429259">
                    <a:moveTo>
                      <a:pt x="415848" y="184391"/>
                    </a:moveTo>
                    <a:lnTo>
                      <a:pt x="414972" y="184391"/>
                    </a:lnTo>
                    <a:lnTo>
                      <a:pt x="414655" y="184391"/>
                    </a:lnTo>
                    <a:lnTo>
                      <a:pt x="414147" y="191262"/>
                    </a:lnTo>
                    <a:lnTo>
                      <a:pt x="414972" y="188201"/>
                    </a:lnTo>
                    <a:lnTo>
                      <a:pt x="415848" y="184391"/>
                    </a:lnTo>
                    <a:close/>
                  </a:path>
                  <a:path w="420369" h="429259">
                    <a:moveTo>
                      <a:pt x="415912" y="137401"/>
                    </a:moveTo>
                    <a:lnTo>
                      <a:pt x="415785" y="134861"/>
                    </a:lnTo>
                    <a:lnTo>
                      <a:pt x="415442" y="132321"/>
                    </a:lnTo>
                    <a:lnTo>
                      <a:pt x="415150" y="129781"/>
                    </a:lnTo>
                    <a:lnTo>
                      <a:pt x="415505" y="133159"/>
                    </a:lnTo>
                    <a:lnTo>
                      <a:pt x="415620" y="136359"/>
                    </a:lnTo>
                    <a:lnTo>
                      <a:pt x="415912" y="137401"/>
                    </a:lnTo>
                    <a:close/>
                  </a:path>
                  <a:path w="420369" h="429259">
                    <a:moveTo>
                      <a:pt x="415963" y="181851"/>
                    </a:moveTo>
                    <a:lnTo>
                      <a:pt x="415150" y="179603"/>
                    </a:lnTo>
                    <a:lnTo>
                      <a:pt x="415086" y="181152"/>
                    </a:lnTo>
                    <a:lnTo>
                      <a:pt x="415036" y="179311"/>
                    </a:lnTo>
                    <a:lnTo>
                      <a:pt x="415150" y="179603"/>
                    </a:lnTo>
                    <a:lnTo>
                      <a:pt x="415163" y="179311"/>
                    </a:lnTo>
                    <a:lnTo>
                      <a:pt x="415251" y="176771"/>
                    </a:lnTo>
                    <a:lnTo>
                      <a:pt x="414299" y="181851"/>
                    </a:lnTo>
                    <a:lnTo>
                      <a:pt x="414324" y="178041"/>
                    </a:lnTo>
                    <a:lnTo>
                      <a:pt x="415175" y="172961"/>
                    </a:lnTo>
                    <a:lnTo>
                      <a:pt x="414909" y="169151"/>
                    </a:lnTo>
                    <a:lnTo>
                      <a:pt x="414070" y="167995"/>
                    </a:lnTo>
                    <a:lnTo>
                      <a:pt x="414108" y="169151"/>
                    </a:lnTo>
                    <a:lnTo>
                      <a:pt x="414591" y="174231"/>
                    </a:lnTo>
                    <a:lnTo>
                      <a:pt x="413245" y="180581"/>
                    </a:lnTo>
                    <a:lnTo>
                      <a:pt x="413004" y="178041"/>
                    </a:lnTo>
                    <a:lnTo>
                      <a:pt x="411911" y="189471"/>
                    </a:lnTo>
                    <a:lnTo>
                      <a:pt x="411822" y="191262"/>
                    </a:lnTo>
                    <a:lnTo>
                      <a:pt x="412102" y="195821"/>
                    </a:lnTo>
                    <a:lnTo>
                      <a:pt x="412826" y="192011"/>
                    </a:lnTo>
                    <a:lnTo>
                      <a:pt x="411962" y="199631"/>
                    </a:lnTo>
                    <a:lnTo>
                      <a:pt x="410476" y="203441"/>
                    </a:lnTo>
                    <a:lnTo>
                      <a:pt x="409041" y="205587"/>
                    </a:lnTo>
                    <a:lnTo>
                      <a:pt x="408927" y="207251"/>
                    </a:lnTo>
                    <a:lnTo>
                      <a:pt x="407644" y="214871"/>
                    </a:lnTo>
                    <a:lnTo>
                      <a:pt x="404901" y="223761"/>
                    </a:lnTo>
                    <a:lnTo>
                      <a:pt x="405663" y="219951"/>
                    </a:lnTo>
                    <a:lnTo>
                      <a:pt x="403453" y="226301"/>
                    </a:lnTo>
                    <a:lnTo>
                      <a:pt x="403174" y="228841"/>
                    </a:lnTo>
                    <a:lnTo>
                      <a:pt x="402602" y="231381"/>
                    </a:lnTo>
                    <a:lnTo>
                      <a:pt x="401777" y="232651"/>
                    </a:lnTo>
                    <a:lnTo>
                      <a:pt x="399770" y="239001"/>
                    </a:lnTo>
                    <a:lnTo>
                      <a:pt x="399402" y="241541"/>
                    </a:lnTo>
                    <a:lnTo>
                      <a:pt x="400989" y="239001"/>
                    </a:lnTo>
                    <a:lnTo>
                      <a:pt x="401472" y="237731"/>
                    </a:lnTo>
                    <a:lnTo>
                      <a:pt x="403618" y="233921"/>
                    </a:lnTo>
                    <a:lnTo>
                      <a:pt x="403491" y="233387"/>
                    </a:lnTo>
                    <a:lnTo>
                      <a:pt x="403440" y="232156"/>
                    </a:lnTo>
                    <a:lnTo>
                      <a:pt x="404253" y="228727"/>
                    </a:lnTo>
                    <a:lnTo>
                      <a:pt x="405853" y="223761"/>
                    </a:lnTo>
                    <a:lnTo>
                      <a:pt x="406704" y="221208"/>
                    </a:lnTo>
                    <a:lnTo>
                      <a:pt x="408101" y="216141"/>
                    </a:lnTo>
                    <a:lnTo>
                      <a:pt x="408597" y="213601"/>
                    </a:lnTo>
                    <a:lnTo>
                      <a:pt x="408089" y="217411"/>
                    </a:lnTo>
                    <a:lnTo>
                      <a:pt x="408038" y="221208"/>
                    </a:lnTo>
                    <a:lnTo>
                      <a:pt x="408343" y="220497"/>
                    </a:lnTo>
                    <a:lnTo>
                      <a:pt x="408025" y="221780"/>
                    </a:lnTo>
                    <a:lnTo>
                      <a:pt x="408038" y="221208"/>
                    </a:lnTo>
                    <a:lnTo>
                      <a:pt x="406946" y="223761"/>
                    </a:lnTo>
                    <a:lnTo>
                      <a:pt x="406666" y="225094"/>
                    </a:lnTo>
                    <a:lnTo>
                      <a:pt x="407695" y="223100"/>
                    </a:lnTo>
                    <a:lnTo>
                      <a:pt x="407441" y="224142"/>
                    </a:lnTo>
                    <a:lnTo>
                      <a:pt x="407860" y="222783"/>
                    </a:lnTo>
                    <a:lnTo>
                      <a:pt x="408012" y="222491"/>
                    </a:lnTo>
                    <a:lnTo>
                      <a:pt x="408012" y="222199"/>
                    </a:lnTo>
                    <a:lnTo>
                      <a:pt x="408241" y="221195"/>
                    </a:lnTo>
                    <a:lnTo>
                      <a:pt x="408393" y="220357"/>
                    </a:lnTo>
                    <a:lnTo>
                      <a:pt x="408571" y="219951"/>
                    </a:lnTo>
                    <a:lnTo>
                      <a:pt x="408673" y="219151"/>
                    </a:lnTo>
                    <a:lnTo>
                      <a:pt x="409067" y="216408"/>
                    </a:lnTo>
                    <a:lnTo>
                      <a:pt x="409244" y="213601"/>
                    </a:lnTo>
                    <a:lnTo>
                      <a:pt x="411657" y="203441"/>
                    </a:lnTo>
                    <a:lnTo>
                      <a:pt x="411734" y="204711"/>
                    </a:lnTo>
                    <a:lnTo>
                      <a:pt x="411746" y="203441"/>
                    </a:lnTo>
                    <a:lnTo>
                      <a:pt x="411759" y="200901"/>
                    </a:lnTo>
                    <a:lnTo>
                      <a:pt x="412826" y="197091"/>
                    </a:lnTo>
                    <a:lnTo>
                      <a:pt x="413385" y="194551"/>
                    </a:lnTo>
                    <a:lnTo>
                      <a:pt x="413842" y="192468"/>
                    </a:lnTo>
                    <a:lnTo>
                      <a:pt x="412724" y="194551"/>
                    </a:lnTo>
                    <a:lnTo>
                      <a:pt x="412965" y="192011"/>
                    </a:lnTo>
                    <a:lnTo>
                      <a:pt x="413092" y="190741"/>
                    </a:lnTo>
                    <a:lnTo>
                      <a:pt x="413854" y="180581"/>
                    </a:lnTo>
                    <a:lnTo>
                      <a:pt x="414235" y="181851"/>
                    </a:lnTo>
                    <a:lnTo>
                      <a:pt x="414718" y="183527"/>
                    </a:lnTo>
                    <a:lnTo>
                      <a:pt x="414997" y="183527"/>
                    </a:lnTo>
                    <a:lnTo>
                      <a:pt x="415886" y="183527"/>
                    </a:lnTo>
                    <a:lnTo>
                      <a:pt x="415963" y="181851"/>
                    </a:lnTo>
                    <a:close/>
                  </a:path>
                  <a:path w="420369" h="429259">
                    <a:moveTo>
                      <a:pt x="416585" y="106667"/>
                    </a:moveTo>
                    <a:lnTo>
                      <a:pt x="416471" y="105651"/>
                    </a:lnTo>
                    <a:lnTo>
                      <a:pt x="416306" y="105981"/>
                    </a:lnTo>
                    <a:lnTo>
                      <a:pt x="416585" y="106667"/>
                    </a:lnTo>
                    <a:close/>
                  </a:path>
                  <a:path w="420369" h="429259">
                    <a:moveTo>
                      <a:pt x="417715" y="132321"/>
                    </a:moveTo>
                    <a:lnTo>
                      <a:pt x="417410" y="123431"/>
                    </a:lnTo>
                    <a:lnTo>
                      <a:pt x="416801" y="117081"/>
                    </a:lnTo>
                    <a:lnTo>
                      <a:pt x="416445" y="113271"/>
                    </a:lnTo>
                    <a:lnTo>
                      <a:pt x="415848" y="106921"/>
                    </a:lnTo>
                    <a:lnTo>
                      <a:pt x="416306" y="105981"/>
                    </a:lnTo>
                    <a:lnTo>
                      <a:pt x="415137" y="103111"/>
                    </a:lnTo>
                    <a:lnTo>
                      <a:pt x="414502" y="99301"/>
                    </a:lnTo>
                    <a:lnTo>
                      <a:pt x="413867" y="95491"/>
                    </a:lnTo>
                    <a:lnTo>
                      <a:pt x="413435" y="92951"/>
                    </a:lnTo>
                    <a:lnTo>
                      <a:pt x="414337" y="91681"/>
                    </a:lnTo>
                    <a:lnTo>
                      <a:pt x="413727" y="89903"/>
                    </a:lnTo>
                    <a:lnTo>
                      <a:pt x="413842" y="87871"/>
                    </a:lnTo>
                    <a:lnTo>
                      <a:pt x="413893" y="86601"/>
                    </a:lnTo>
                    <a:lnTo>
                      <a:pt x="413385" y="85013"/>
                    </a:lnTo>
                    <a:lnTo>
                      <a:pt x="413385" y="88912"/>
                    </a:lnTo>
                    <a:lnTo>
                      <a:pt x="412140" y="85331"/>
                    </a:lnTo>
                    <a:lnTo>
                      <a:pt x="411695" y="84061"/>
                    </a:lnTo>
                    <a:lnTo>
                      <a:pt x="411264" y="82791"/>
                    </a:lnTo>
                    <a:lnTo>
                      <a:pt x="412407" y="84061"/>
                    </a:lnTo>
                    <a:lnTo>
                      <a:pt x="413385" y="88912"/>
                    </a:lnTo>
                    <a:lnTo>
                      <a:pt x="413385" y="85013"/>
                    </a:lnTo>
                    <a:lnTo>
                      <a:pt x="412673" y="82791"/>
                    </a:lnTo>
                    <a:lnTo>
                      <a:pt x="411759" y="81572"/>
                    </a:lnTo>
                    <a:lnTo>
                      <a:pt x="411695" y="81394"/>
                    </a:lnTo>
                    <a:lnTo>
                      <a:pt x="410667" y="76441"/>
                    </a:lnTo>
                    <a:lnTo>
                      <a:pt x="410146" y="73901"/>
                    </a:lnTo>
                    <a:lnTo>
                      <a:pt x="411340" y="76441"/>
                    </a:lnTo>
                    <a:lnTo>
                      <a:pt x="410857" y="73901"/>
                    </a:lnTo>
                    <a:lnTo>
                      <a:pt x="410616" y="72631"/>
                    </a:lnTo>
                    <a:lnTo>
                      <a:pt x="410133" y="70091"/>
                    </a:lnTo>
                    <a:lnTo>
                      <a:pt x="412165" y="76441"/>
                    </a:lnTo>
                    <a:lnTo>
                      <a:pt x="411010" y="72631"/>
                    </a:lnTo>
                    <a:lnTo>
                      <a:pt x="410387" y="70091"/>
                    </a:lnTo>
                    <a:lnTo>
                      <a:pt x="409130" y="65011"/>
                    </a:lnTo>
                    <a:lnTo>
                      <a:pt x="408114" y="62471"/>
                    </a:lnTo>
                    <a:lnTo>
                      <a:pt x="407035" y="59931"/>
                    </a:lnTo>
                    <a:lnTo>
                      <a:pt x="405841" y="57391"/>
                    </a:lnTo>
                    <a:lnTo>
                      <a:pt x="403034" y="51041"/>
                    </a:lnTo>
                    <a:lnTo>
                      <a:pt x="402742" y="49771"/>
                    </a:lnTo>
                    <a:lnTo>
                      <a:pt x="402526" y="47231"/>
                    </a:lnTo>
                    <a:lnTo>
                      <a:pt x="402463" y="45961"/>
                    </a:lnTo>
                    <a:lnTo>
                      <a:pt x="399897" y="39611"/>
                    </a:lnTo>
                    <a:lnTo>
                      <a:pt x="399389" y="38341"/>
                    </a:lnTo>
                    <a:lnTo>
                      <a:pt x="400583" y="40881"/>
                    </a:lnTo>
                    <a:lnTo>
                      <a:pt x="399821" y="38341"/>
                    </a:lnTo>
                    <a:lnTo>
                      <a:pt x="399440" y="37071"/>
                    </a:lnTo>
                    <a:lnTo>
                      <a:pt x="398703" y="35864"/>
                    </a:lnTo>
                    <a:lnTo>
                      <a:pt x="398703" y="38341"/>
                    </a:lnTo>
                    <a:lnTo>
                      <a:pt x="398500" y="39611"/>
                    </a:lnTo>
                    <a:lnTo>
                      <a:pt x="395998" y="34531"/>
                    </a:lnTo>
                    <a:lnTo>
                      <a:pt x="395579" y="33667"/>
                    </a:lnTo>
                    <a:lnTo>
                      <a:pt x="398703" y="38341"/>
                    </a:lnTo>
                    <a:lnTo>
                      <a:pt x="398703" y="35864"/>
                    </a:lnTo>
                    <a:lnTo>
                      <a:pt x="397891" y="34531"/>
                    </a:lnTo>
                    <a:lnTo>
                      <a:pt x="396532" y="31991"/>
                    </a:lnTo>
                    <a:lnTo>
                      <a:pt x="397395" y="34531"/>
                    </a:lnTo>
                    <a:lnTo>
                      <a:pt x="396786" y="33261"/>
                    </a:lnTo>
                    <a:lnTo>
                      <a:pt x="395528" y="30645"/>
                    </a:lnTo>
                    <a:lnTo>
                      <a:pt x="393903" y="28181"/>
                    </a:lnTo>
                    <a:lnTo>
                      <a:pt x="391998" y="24371"/>
                    </a:lnTo>
                    <a:lnTo>
                      <a:pt x="388251" y="18021"/>
                    </a:lnTo>
                    <a:lnTo>
                      <a:pt x="392760" y="26911"/>
                    </a:lnTo>
                    <a:lnTo>
                      <a:pt x="391909" y="26911"/>
                    </a:lnTo>
                    <a:lnTo>
                      <a:pt x="393573" y="28181"/>
                    </a:lnTo>
                    <a:lnTo>
                      <a:pt x="395300" y="33261"/>
                    </a:lnTo>
                    <a:lnTo>
                      <a:pt x="395389" y="33388"/>
                    </a:lnTo>
                    <a:lnTo>
                      <a:pt x="395490" y="34531"/>
                    </a:lnTo>
                    <a:lnTo>
                      <a:pt x="394004" y="31991"/>
                    </a:lnTo>
                    <a:lnTo>
                      <a:pt x="397256" y="38341"/>
                    </a:lnTo>
                    <a:lnTo>
                      <a:pt x="397611" y="40881"/>
                    </a:lnTo>
                    <a:lnTo>
                      <a:pt x="401726" y="51333"/>
                    </a:lnTo>
                    <a:lnTo>
                      <a:pt x="401370" y="49771"/>
                    </a:lnTo>
                    <a:lnTo>
                      <a:pt x="402501" y="51041"/>
                    </a:lnTo>
                    <a:lnTo>
                      <a:pt x="403707" y="53581"/>
                    </a:lnTo>
                    <a:lnTo>
                      <a:pt x="407924" y="65011"/>
                    </a:lnTo>
                    <a:lnTo>
                      <a:pt x="409117" y="68821"/>
                    </a:lnTo>
                    <a:lnTo>
                      <a:pt x="408952" y="70091"/>
                    </a:lnTo>
                    <a:lnTo>
                      <a:pt x="409600" y="72631"/>
                    </a:lnTo>
                    <a:lnTo>
                      <a:pt x="409117" y="71361"/>
                    </a:lnTo>
                    <a:lnTo>
                      <a:pt x="408990" y="71361"/>
                    </a:lnTo>
                    <a:lnTo>
                      <a:pt x="408711" y="70472"/>
                    </a:lnTo>
                    <a:lnTo>
                      <a:pt x="408711" y="128905"/>
                    </a:lnTo>
                    <a:lnTo>
                      <a:pt x="406654" y="113690"/>
                    </a:lnTo>
                    <a:lnTo>
                      <a:pt x="406831" y="114541"/>
                    </a:lnTo>
                    <a:lnTo>
                      <a:pt x="407301" y="113271"/>
                    </a:lnTo>
                    <a:lnTo>
                      <a:pt x="408038" y="117081"/>
                    </a:lnTo>
                    <a:lnTo>
                      <a:pt x="408686" y="124701"/>
                    </a:lnTo>
                    <a:lnTo>
                      <a:pt x="408711" y="128905"/>
                    </a:lnTo>
                    <a:lnTo>
                      <a:pt x="408711" y="70472"/>
                    </a:lnTo>
                    <a:lnTo>
                      <a:pt x="408597" y="70091"/>
                    </a:lnTo>
                    <a:lnTo>
                      <a:pt x="408419" y="68821"/>
                    </a:lnTo>
                    <a:lnTo>
                      <a:pt x="408178" y="70091"/>
                    </a:lnTo>
                    <a:lnTo>
                      <a:pt x="406666" y="65011"/>
                    </a:lnTo>
                    <a:lnTo>
                      <a:pt x="408533" y="72631"/>
                    </a:lnTo>
                    <a:lnTo>
                      <a:pt x="407111" y="70091"/>
                    </a:lnTo>
                    <a:lnTo>
                      <a:pt x="406781" y="69456"/>
                    </a:lnTo>
                    <a:lnTo>
                      <a:pt x="406781" y="108191"/>
                    </a:lnTo>
                    <a:lnTo>
                      <a:pt x="406438" y="110731"/>
                    </a:lnTo>
                    <a:lnTo>
                      <a:pt x="406361" y="111531"/>
                    </a:lnTo>
                    <a:lnTo>
                      <a:pt x="404939" y="100926"/>
                    </a:lnTo>
                    <a:lnTo>
                      <a:pt x="405345" y="101841"/>
                    </a:lnTo>
                    <a:lnTo>
                      <a:pt x="404507" y="97751"/>
                    </a:lnTo>
                    <a:lnTo>
                      <a:pt x="404380" y="96761"/>
                    </a:lnTo>
                    <a:lnTo>
                      <a:pt x="405358" y="100571"/>
                    </a:lnTo>
                    <a:lnTo>
                      <a:pt x="405409" y="99301"/>
                    </a:lnTo>
                    <a:lnTo>
                      <a:pt x="406171" y="103111"/>
                    </a:lnTo>
                    <a:lnTo>
                      <a:pt x="406285" y="105981"/>
                    </a:lnTo>
                    <a:lnTo>
                      <a:pt x="406781" y="108191"/>
                    </a:lnTo>
                    <a:lnTo>
                      <a:pt x="406781" y="69456"/>
                    </a:lnTo>
                    <a:lnTo>
                      <a:pt x="405041" y="66040"/>
                    </a:lnTo>
                    <a:lnTo>
                      <a:pt x="405041" y="82791"/>
                    </a:lnTo>
                    <a:lnTo>
                      <a:pt x="404914" y="84061"/>
                    </a:lnTo>
                    <a:lnTo>
                      <a:pt x="403872" y="81394"/>
                    </a:lnTo>
                    <a:lnTo>
                      <a:pt x="403872" y="90411"/>
                    </a:lnTo>
                    <a:lnTo>
                      <a:pt x="403631" y="89141"/>
                    </a:lnTo>
                    <a:lnTo>
                      <a:pt x="403872" y="90411"/>
                    </a:lnTo>
                    <a:lnTo>
                      <a:pt x="403872" y="81394"/>
                    </a:lnTo>
                    <a:lnTo>
                      <a:pt x="403593" y="80721"/>
                    </a:lnTo>
                    <a:lnTo>
                      <a:pt x="403593" y="90411"/>
                    </a:lnTo>
                    <a:lnTo>
                      <a:pt x="403466" y="89954"/>
                    </a:lnTo>
                    <a:lnTo>
                      <a:pt x="403593" y="90411"/>
                    </a:lnTo>
                    <a:lnTo>
                      <a:pt x="403593" y="80721"/>
                    </a:lnTo>
                    <a:lnTo>
                      <a:pt x="403402" y="80251"/>
                    </a:lnTo>
                    <a:lnTo>
                      <a:pt x="402450" y="78981"/>
                    </a:lnTo>
                    <a:lnTo>
                      <a:pt x="401104" y="75171"/>
                    </a:lnTo>
                    <a:lnTo>
                      <a:pt x="399719" y="71361"/>
                    </a:lnTo>
                    <a:lnTo>
                      <a:pt x="398386" y="68821"/>
                    </a:lnTo>
                    <a:lnTo>
                      <a:pt x="398272" y="68592"/>
                    </a:lnTo>
                    <a:lnTo>
                      <a:pt x="398157" y="64211"/>
                    </a:lnTo>
                    <a:lnTo>
                      <a:pt x="398018" y="63322"/>
                    </a:lnTo>
                    <a:lnTo>
                      <a:pt x="398018" y="68110"/>
                    </a:lnTo>
                    <a:lnTo>
                      <a:pt x="397725" y="67551"/>
                    </a:lnTo>
                    <a:lnTo>
                      <a:pt x="397268" y="66560"/>
                    </a:lnTo>
                    <a:lnTo>
                      <a:pt x="395325" y="61074"/>
                    </a:lnTo>
                    <a:lnTo>
                      <a:pt x="392836" y="53162"/>
                    </a:lnTo>
                    <a:lnTo>
                      <a:pt x="396963" y="65011"/>
                    </a:lnTo>
                    <a:lnTo>
                      <a:pt x="398018" y="68110"/>
                    </a:lnTo>
                    <a:lnTo>
                      <a:pt x="398018" y="63322"/>
                    </a:lnTo>
                    <a:lnTo>
                      <a:pt x="397090" y="57391"/>
                    </a:lnTo>
                    <a:lnTo>
                      <a:pt x="394690" y="49771"/>
                    </a:lnTo>
                    <a:lnTo>
                      <a:pt x="397116" y="56121"/>
                    </a:lnTo>
                    <a:lnTo>
                      <a:pt x="399783" y="65481"/>
                    </a:lnTo>
                    <a:lnTo>
                      <a:pt x="401459" y="71793"/>
                    </a:lnTo>
                    <a:lnTo>
                      <a:pt x="403186" y="77711"/>
                    </a:lnTo>
                    <a:lnTo>
                      <a:pt x="403237" y="76441"/>
                    </a:lnTo>
                    <a:lnTo>
                      <a:pt x="403987" y="80251"/>
                    </a:lnTo>
                    <a:lnTo>
                      <a:pt x="405041" y="82791"/>
                    </a:lnTo>
                    <a:lnTo>
                      <a:pt x="405041" y="66040"/>
                    </a:lnTo>
                    <a:lnTo>
                      <a:pt x="404520" y="65011"/>
                    </a:lnTo>
                    <a:lnTo>
                      <a:pt x="404266" y="65011"/>
                    </a:lnTo>
                    <a:lnTo>
                      <a:pt x="402590" y="61201"/>
                    </a:lnTo>
                    <a:lnTo>
                      <a:pt x="399465" y="51041"/>
                    </a:lnTo>
                    <a:lnTo>
                      <a:pt x="399707" y="51041"/>
                    </a:lnTo>
                    <a:lnTo>
                      <a:pt x="399237" y="49771"/>
                    </a:lnTo>
                    <a:lnTo>
                      <a:pt x="398297" y="47231"/>
                    </a:lnTo>
                    <a:lnTo>
                      <a:pt x="395859" y="42151"/>
                    </a:lnTo>
                    <a:lnTo>
                      <a:pt x="394639" y="39611"/>
                    </a:lnTo>
                    <a:lnTo>
                      <a:pt x="394868" y="38341"/>
                    </a:lnTo>
                    <a:lnTo>
                      <a:pt x="394284" y="37071"/>
                    </a:lnTo>
                    <a:lnTo>
                      <a:pt x="390664" y="29451"/>
                    </a:lnTo>
                    <a:lnTo>
                      <a:pt x="393204" y="37071"/>
                    </a:lnTo>
                    <a:lnTo>
                      <a:pt x="392468" y="35458"/>
                    </a:lnTo>
                    <a:lnTo>
                      <a:pt x="392468" y="52120"/>
                    </a:lnTo>
                    <a:lnTo>
                      <a:pt x="391375" y="49936"/>
                    </a:lnTo>
                    <a:lnTo>
                      <a:pt x="392099" y="51041"/>
                    </a:lnTo>
                    <a:lnTo>
                      <a:pt x="392468" y="52120"/>
                    </a:lnTo>
                    <a:lnTo>
                      <a:pt x="392468" y="35458"/>
                    </a:lnTo>
                    <a:lnTo>
                      <a:pt x="391464" y="33261"/>
                    </a:lnTo>
                    <a:lnTo>
                      <a:pt x="390931" y="31991"/>
                    </a:lnTo>
                    <a:lnTo>
                      <a:pt x="389851" y="29451"/>
                    </a:lnTo>
                    <a:lnTo>
                      <a:pt x="389242" y="28181"/>
                    </a:lnTo>
                    <a:lnTo>
                      <a:pt x="388010" y="25641"/>
                    </a:lnTo>
                    <a:lnTo>
                      <a:pt x="389966" y="26911"/>
                    </a:lnTo>
                    <a:lnTo>
                      <a:pt x="389369" y="25641"/>
                    </a:lnTo>
                    <a:lnTo>
                      <a:pt x="388785" y="24371"/>
                    </a:lnTo>
                    <a:lnTo>
                      <a:pt x="381635" y="24371"/>
                    </a:lnTo>
                    <a:lnTo>
                      <a:pt x="381000" y="23101"/>
                    </a:lnTo>
                    <a:lnTo>
                      <a:pt x="388200" y="23101"/>
                    </a:lnTo>
                    <a:lnTo>
                      <a:pt x="385254" y="16751"/>
                    </a:lnTo>
                    <a:lnTo>
                      <a:pt x="387527" y="20561"/>
                    </a:lnTo>
                    <a:lnTo>
                      <a:pt x="390004" y="24726"/>
                    </a:lnTo>
                    <a:lnTo>
                      <a:pt x="389153" y="23101"/>
                    </a:lnTo>
                    <a:lnTo>
                      <a:pt x="387997" y="20993"/>
                    </a:lnTo>
                    <a:lnTo>
                      <a:pt x="390182" y="23101"/>
                    </a:lnTo>
                    <a:lnTo>
                      <a:pt x="387718" y="18021"/>
                    </a:lnTo>
                    <a:lnTo>
                      <a:pt x="387413" y="17551"/>
                    </a:lnTo>
                    <a:lnTo>
                      <a:pt x="387413" y="19926"/>
                    </a:lnTo>
                    <a:lnTo>
                      <a:pt x="386372" y="18021"/>
                    </a:lnTo>
                    <a:lnTo>
                      <a:pt x="386080" y="17487"/>
                    </a:lnTo>
                    <a:lnTo>
                      <a:pt x="385673" y="16751"/>
                    </a:lnTo>
                    <a:lnTo>
                      <a:pt x="385940" y="16751"/>
                    </a:lnTo>
                    <a:lnTo>
                      <a:pt x="386016" y="17183"/>
                    </a:lnTo>
                    <a:lnTo>
                      <a:pt x="386130" y="17576"/>
                    </a:lnTo>
                    <a:lnTo>
                      <a:pt x="386372" y="18021"/>
                    </a:lnTo>
                    <a:lnTo>
                      <a:pt x="386562" y="18021"/>
                    </a:lnTo>
                    <a:lnTo>
                      <a:pt x="387197" y="19291"/>
                    </a:lnTo>
                    <a:lnTo>
                      <a:pt x="387413" y="19926"/>
                    </a:lnTo>
                    <a:lnTo>
                      <a:pt x="387413" y="17551"/>
                    </a:lnTo>
                    <a:lnTo>
                      <a:pt x="386905" y="16751"/>
                    </a:lnTo>
                    <a:lnTo>
                      <a:pt x="386080" y="15481"/>
                    </a:lnTo>
                    <a:lnTo>
                      <a:pt x="384441" y="12941"/>
                    </a:lnTo>
                    <a:lnTo>
                      <a:pt x="383057" y="11671"/>
                    </a:lnTo>
                    <a:lnTo>
                      <a:pt x="381203" y="7861"/>
                    </a:lnTo>
                    <a:lnTo>
                      <a:pt x="380580" y="6591"/>
                    </a:lnTo>
                    <a:lnTo>
                      <a:pt x="379412" y="6134"/>
                    </a:lnTo>
                    <a:lnTo>
                      <a:pt x="379412" y="12077"/>
                    </a:lnTo>
                    <a:lnTo>
                      <a:pt x="378129" y="12941"/>
                    </a:lnTo>
                    <a:lnTo>
                      <a:pt x="378282" y="14211"/>
                    </a:lnTo>
                    <a:lnTo>
                      <a:pt x="378294" y="14833"/>
                    </a:lnTo>
                    <a:lnTo>
                      <a:pt x="378129" y="12941"/>
                    </a:lnTo>
                    <a:lnTo>
                      <a:pt x="378053" y="17500"/>
                    </a:lnTo>
                    <a:lnTo>
                      <a:pt x="377710" y="15481"/>
                    </a:lnTo>
                    <a:lnTo>
                      <a:pt x="377685" y="14211"/>
                    </a:lnTo>
                    <a:lnTo>
                      <a:pt x="377812" y="16027"/>
                    </a:lnTo>
                    <a:lnTo>
                      <a:pt x="378053" y="17500"/>
                    </a:lnTo>
                    <a:lnTo>
                      <a:pt x="378053" y="12992"/>
                    </a:lnTo>
                    <a:lnTo>
                      <a:pt x="377901" y="13093"/>
                    </a:lnTo>
                    <a:lnTo>
                      <a:pt x="377571" y="13322"/>
                    </a:lnTo>
                    <a:lnTo>
                      <a:pt x="377520" y="12941"/>
                    </a:lnTo>
                    <a:lnTo>
                      <a:pt x="377875" y="12674"/>
                    </a:lnTo>
                    <a:lnTo>
                      <a:pt x="377901" y="13093"/>
                    </a:lnTo>
                    <a:lnTo>
                      <a:pt x="378117" y="12941"/>
                    </a:lnTo>
                    <a:lnTo>
                      <a:pt x="378079" y="12522"/>
                    </a:lnTo>
                    <a:lnTo>
                      <a:pt x="379209" y="11671"/>
                    </a:lnTo>
                    <a:lnTo>
                      <a:pt x="379412" y="12077"/>
                    </a:lnTo>
                    <a:lnTo>
                      <a:pt x="379412" y="6134"/>
                    </a:lnTo>
                    <a:lnTo>
                      <a:pt x="374827" y="4292"/>
                    </a:lnTo>
                    <a:lnTo>
                      <a:pt x="373405" y="5295"/>
                    </a:lnTo>
                    <a:lnTo>
                      <a:pt x="373405" y="58851"/>
                    </a:lnTo>
                    <a:lnTo>
                      <a:pt x="372694" y="67983"/>
                    </a:lnTo>
                    <a:lnTo>
                      <a:pt x="372706" y="67551"/>
                    </a:lnTo>
                    <a:lnTo>
                      <a:pt x="372910" y="63741"/>
                    </a:lnTo>
                    <a:lnTo>
                      <a:pt x="372122" y="73901"/>
                    </a:lnTo>
                    <a:lnTo>
                      <a:pt x="371944" y="71361"/>
                    </a:lnTo>
                    <a:lnTo>
                      <a:pt x="372630" y="64719"/>
                    </a:lnTo>
                    <a:lnTo>
                      <a:pt x="372757" y="58661"/>
                    </a:lnTo>
                    <a:lnTo>
                      <a:pt x="372859" y="53581"/>
                    </a:lnTo>
                    <a:lnTo>
                      <a:pt x="372948" y="52311"/>
                    </a:lnTo>
                    <a:lnTo>
                      <a:pt x="373189" y="48501"/>
                    </a:lnTo>
                    <a:lnTo>
                      <a:pt x="373291" y="54775"/>
                    </a:lnTo>
                    <a:lnTo>
                      <a:pt x="373214" y="56121"/>
                    </a:lnTo>
                    <a:lnTo>
                      <a:pt x="373341" y="55283"/>
                    </a:lnTo>
                    <a:lnTo>
                      <a:pt x="373405" y="58851"/>
                    </a:lnTo>
                    <a:lnTo>
                      <a:pt x="373405" y="5295"/>
                    </a:lnTo>
                    <a:lnTo>
                      <a:pt x="373113" y="5499"/>
                    </a:lnTo>
                    <a:lnTo>
                      <a:pt x="373113" y="39230"/>
                    </a:lnTo>
                    <a:lnTo>
                      <a:pt x="372808" y="37071"/>
                    </a:lnTo>
                    <a:lnTo>
                      <a:pt x="373075" y="36220"/>
                    </a:lnTo>
                    <a:lnTo>
                      <a:pt x="373113" y="39230"/>
                    </a:lnTo>
                    <a:lnTo>
                      <a:pt x="373113" y="5499"/>
                    </a:lnTo>
                    <a:lnTo>
                      <a:pt x="372846" y="5689"/>
                    </a:lnTo>
                    <a:lnTo>
                      <a:pt x="372846" y="20650"/>
                    </a:lnTo>
                    <a:lnTo>
                      <a:pt x="371792" y="19126"/>
                    </a:lnTo>
                    <a:lnTo>
                      <a:pt x="371919" y="19291"/>
                    </a:lnTo>
                    <a:lnTo>
                      <a:pt x="372846" y="20650"/>
                    </a:lnTo>
                    <a:lnTo>
                      <a:pt x="372846" y="5689"/>
                    </a:lnTo>
                    <a:lnTo>
                      <a:pt x="372833" y="19786"/>
                    </a:lnTo>
                    <a:lnTo>
                      <a:pt x="372452" y="19291"/>
                    </a:lnTo>
                    <a:lnTo>
                      <a:pt x="372833" y="19786"/>
                    </a:lnTo>
                    <a:lnTo>
                      <a:pt x="372833" y="5689"/>
                    </a:lnTo>
                    <a:lnTo>
                      <a:pt x="372795" y="17094"/>
                    </a:lnTo>
                    <a:lnTo>
                      <a:pt x="372262" y="16916"/>
                    </a:lnTo>
                    <a:lnTo>
                      <a:pt x="371322" y="16624"/>
                    </a:lnTo>
                    <a:lnTo>
                      <a:pt x="371322" y="21831"/>
                    </a:lnTo>
                    <a:lnTo>
                      <a:pt x="367779" y="16751"/>
                    </a:lnTo>
                    <a:lnTo>
                      <a:pt x="367233" y="15481"/>
                    </a:lnTo>
                    <a:lnTo>
                      <a:pt x="369633" y="18694"/>
                    </a:lnTo>
                    <a:lnTo>
                      <a:pt x="371322" y="21831"/>
                    </a:lnTo>
                    <a:lnTo>
                      <a:pt x="371322" y="16624"/>
                    </a:lnTo>
                    <a:lnTo>
                      <a:pt x="371068" y="16548"/>
                    </a:lnTo>
                    <a:lnTo>
                      <a:pt x="371068" y="17830"/>
                    </a:lnTo>
                    <a:lnTo>
                      <a:pt x="371017" y="18021"/>
                    </a:lnTo>
                    <a:lnTo>
                      <a:pt x="370814" y="18021"/>
                    </a:lnTo>
                    <a:lnTo>
                      <a:pt x="370878" y="17818"/>
                    </a:lnTo>
                    <a:lnTo>
                      <a:pt x="371068" y="17830"/>
                    </a:lnTo>
                    <a:lnTo>
                      <a:pt x="371068" y="16548"/>
                    </a:lnTo>
                    <a:lnTo>
                      <a:pt x="369709" y="16129"/>
                    </a:lnTo>
                    <a:lnTo>
                      <a:pt x="369265" y="15481"/>
                    </a:lnTo>
                    <a:lnTo>
                      <a:pt x="368439" y="14211"/>
                    </a:lnTo>
                    <a:lnTo>
                      <a:pt x="370992" y="15125"/>
                    </a:lnTo>
                    <a:lnTo>
                      <a:pt x="371398" y="15455"/>
                    </a:lnTo>
                    <a:lnTo>
                      <a:pt x="372694" y="16586"/>
                    </a:lnTo>
                    <a:lnTo>
                      <a:pt x="372795" y="17094"/>
                    </a:lnTo>
                    <a:lnTo>
                      <a:pt x="372795" y="5715"/>
                    </a:lnTo>
                    <a:lnTo>
                      <a:pt x="372770" y="15773"/>
                    </a:lnTo>
                    <a:lnTo>
                      <a:pt x="371589" y="15341"/>
                    </a:lnTo>
                    <a:lnTo>
                      <a:pt x="372770" y="15773"/>
                    </a:lnTo>
                    <a:lnTo>
                      <a:pt x="372770" y="5740"/>
                    </a:lnTo>
                    <a:lnTo>
                      <a:pt x="368261" y="8890"/>
                    </a:lnTo>
                    <a:lnTo>
                      <a:pt x="368261" y="15684"/>
                    </a:lnTo>
                    <a:lnTo>
                      <a:pt x="367588" y="15481"/>
                    </a:lnTo>
                    <a:lnTo>
                      <a:pt x="368198" y="15481"/>
                    </a:lnTo>
                    <a:lnTo>
                      <a:pt x="368261" y="15684"/>
                    </a:lnTo>
                    <a:lnTo>
                      <a:pt x="368261" y="8890"/>
                    </a:lnTo>
                    <a:lnTo>
                      <a:pt x="364286" y="11671"/>
                    </a:lnTo>
                    <a:lnTo>
                      <a:pt x="364248" y="19126"/>
                    </a:lnTo>
                    <a:lnTo>
                      <a:pt x="364388" y="20777"/>
                    </a:lnTo>
                    <a:lnTo>
                      <a:pt x="363207" y="20777"/>
                    </a:lnTo>
                    <a:lnTo>
                      <a:pt x="362902" y="20777"/>
                    </a:lnTo>
                    <a:lnTo>
                      <a:pt x="363093" y="23850"/>
                    </a:lnTo>
                    <a:lnTo>
                      <a:pt x="364197" y="29121"/>
                    </a:lnTo>
                    <a:lnTo>
                      <a:pt x="364578" y="25768"/>
                    </a:lnTo>
                    <a:lnTo>
                      <a:pt x="365391" y="34937"/>
                    </a:lnTo>
                    <a:lnTo>
                      <a:pt x="365963" y="29222"/>
                    </a:lnTo>
                    <a:lnTo>
                      <a:pt x="365302" y="26733"/>
                    </a:lnTo>
                    <a:lnTo>
                      <a:pt x="365125" y="25768"/>
                    </a:lnTo>
                    <a:lnTo>
                      <a:pt x="364756" y="23850"/>
                    </a:lnTo>
                    <a:lnTo>
                      <a:pt x="364617" y="22453"/>
                    </a:lnTo>
                    <a:lnTo>
                      <a:pt x="365620" y="26911"/>
                    </a:lnTo>
                    <a:lnTo>
                      <a:pt x="366598" y="31991"/>
                    </a:lnTo>
                    <a:lnTo>
                      <a:pt x="367449" y="38341"/>
                    </a:lnTo>
                    <a:lnTo>
                      <a:pt x="367665" y="43421"/>
                    </a:lnTo>
                    <a:lnTo>
                      <a:pt x="367360" y="44691"/>
                    </a:lnTo>
                    <a:lnTo>
                      <a:pt x="367538" y="52311"/>
                    </a:lnTo>
                    <a:lnTo>
                      <a:pt x="366763" y="49771"/>
                    </a:lnTo>
                    <a:lnTo>
                      <a:pt x="366420" y="49771"/>
                    </a:lnTo>
                    <a:lnTo>
                      <a:pt x="366369" y="47231"/>
                    </a:lnTo>
                    <a:lnTo>
                      <a:pt x="366458" y="44691"/>
                    </a:lnTo>
                    <a:lnTo>
                      <a:pt x="366674" y="44691"/>
                    </a:lnTo>
                    <a:lnTo>
                      <a:pt x="366242" y="43421"/>
                    </a:lnTo>
                    <a:lnTo>
                      <a:pt x="365747" y="43421"/>
                    </a:lnTo>
                    <a:lnTo>
                      <a:pt x="365328" y="47231"/>
                    </a:lnTo>
                    <a:lnTo>
                      <a:pt x="365379" y="43421"/>
                    </a:lnTo>
                    <a:lnTo>
                      <a:pt x="365455" y="42151"/>
                    </a:lnTo>
                    <a:lnTo>
                      <a:pt x="365125" y="39611"/>
                    </a:lnTo>
                    <a:lnTo>
                      <a:pt x="365061" y="43421"/>
                    </a:lnTo>
                    <a:lnTo>
                      <a:pt x="364845" y="38341"/>
                    </a:lnTo>
                    <a:lnTo>
                      <a:pt x="364007" y="31076"/>
                    </a:lnTo>
                    <a:lnTo>
                      <a:pt x="363270" y="34531"/>
                    </a:lnTo>
                    <a:lnTo>
                      <a:pt x="363156" y="38341"/>
                    </a:lnTo>
                    <a:lnTo>
                      <a:pt x="362915" y="35331"/>
                    </a:lnTo>
                    <a:lnTo>
                      <a:pt x="362458" y="30721"/>
                    </a:lnTo>
                    <a:lnTo>
                      <a:pt x="362407" y="34531"/>
                    </a:lnTo>
                    <a:lnTo>
                      <a:pt x="362750" y="35801"/>
                    </a:lnTo>
                    <a:lnTo>
                      <a:pt x="363334" y="45961"/>
                    </a:lnTo>
                    <a:lnTo>
                      <a:pt x="363588" y="38341"/>
                    </a:lnTo>
                    <a:lnTo>
                      <a:pt x="363804" y="42151"/>
                    </a:lnTo>
                    <a:lnTo>
                      <a:pt x="364185" y="44691"/>
                    </a:lnTo>
                    <a:lnTo>
                      <a:pt x="364248" y="47231"/>
                    </a:lnTo>
                    <a:lnTo>
                      <a:pt x="364020" y="49771"/>
                    </a:lnTo>
                    <a:lnTo>
                      <a:pt x="363905" y="48501"/>
                    </a:lnTo>
                    <a:lnTo>
                      <a:pt x="363702" y="45961"/>
                    </a:lnTo>
                    <a:lnTo>
                      <a:pt x="363359" y="48501"/>
                    </a:lnTo>
                    <a:lnTo>
                      <a:pt x="362813" y="47231"/>
                    </a:lnTo>
                    <a:lnTo>
                      <a:pt x="363245" y="51041"/>
                    </a:lnTo>
                    <a:lnTo>
                      <a:pt x="364083" y="51041"/>
                    </a:lnTo>
                    <a:lnTo>
                      <a:pt x="363816" y="54775"/>
                    </a:lnTo>
                    <a:lnTo>
                      <a:pt x="364070" y="53581"/>
                    </a:lnTo>
                    <a:lnTo>
                      <a:pt x="364109" y="54775"/>
                    </a:lnTo>
                    <a:lnTo>
                      <a:pt x="364210" y="67551"/>
                    </a:lnTo>
                    <a:lnTo>
                      <a:pt x="364083" y="76149"/>
                    </a:lnTo>
                    <a:lnTo>
                      <a:pt x="365150" y="73901"/>
                    </a:lnTo>
                    <a:lnTo>
                      <a:pt x="364629" y="70091"/>
                    </a:lnTo>
                    <a:lnTo>
                      <a:pt x="364617" y="59931"/>
                    </a:lnTo>
                    <a:lnTo>
                      <a:pt x="365277" y="58661"/>
                    </a:lnTo>
                    <a:lnTo>
                      <a:pt x="365645" y="67551"/>
                    </a:lnTo>
                    <a:lnTo>
                      <a:pt x="366166" y="74206"/>
                    </a:lnTo>
                    <a:lnTo>
                      <a:pt x="366115" y="74333"/>
                    </a:lnTo>
                    <a:lnTo>
                      <a:pt x="366369" y="76479"/>
                    </a:lnTo>
                    <a:lnTo>
                      <a:pt x="366293" y="75171"/>
                    </a:lnTo>
                    <a:lnTo>
                      <a:pt x="366382" y="77711"/>
                    </a:lnTo>
                    <a:lnTo>
                      <a:pt x="365836" y="86601"/>
                    </a:lnTo>
                    <a:lnTo>
                      <a:pt x="365391" y="89141"/>
                    </a:lnTo>
                    <a:lnTo>
                      <a:pt x="365213" y="87871"/>
                    </a:lnTo>
                    <a:lnTo>
                      <a:pt x="365099" y="86601"/>
                    </a:lnTo>
                    <a:lnTo>
                      <a:pt x="364134" y="92951"/>
                    </a:lnTo>
                    <a:lnTo>
                      <a:pt x="364032" y="99301"/>
                    </a:lnTo>
                    <a:lnTo>
                      <a:pt x="363943" y="101841"/>
                    </a:lnTo>
                    <a:lnTo>
                      <a:pt x="363677" y="105651"/>
                    </a:lnTo>
                    <a:lnTo>
                      <a:pt x="363423" y="110820"/>
                    </a:lnTo>
                    <a:lnTo>
                      <a:pt x="362394" y="115811"/>
                    </a:lnTo>
                    <a:lnTo>
                      <a:pt x="361886" y="115811"/>
                    </a:lnTo>
                    <a:lnTo>
                      <a:pt x="360108" y="124701"/>
                    </a:lnTo>
                    <a:lnTo>
                      <a:pt x="360324" y="122161"/>
                    </a:lnTo>
                    <a:lnTo>
                      <a:pt x="358952" y="128422"/>
                    </a:lnTo>
                    <a:lnTo>
                      <a:pt x="359194" y="125971"/>
                    </a:lnTo>
                    <a:lnTo>
                      <a:pt x="359549" y="122161"/>
                    </a:lnTo>
                    <a:lnTo>
                      <a:pt x="358736" y="125971"/>
                    </a:lnTo>
                    <a:lnTo>
                      <a:pt x="358076" y="124701"/>
                    </a:lnTo>
                    <a:lnTo>
                      <a:pt x="359397" y="119799"/>
                    </a:lnTo>
                    <a:lnTo>
                      <a:pt x="358406" y="121831"/>
                    </a:lnTo>
                    <a:lnTo>
                      <a:pt x="358952" y="118351"/>
                    </a:lnTo>
                    <a:lnTo>
                      <a:pt x="359460" y="119557"/>
                    </a:lnTo>
                    <a:lnTo>
                      <a:pt x="359778" y="118351"/>
                    </a:lnTo>
                    <a:lnTo>
                      <a:pt x="360121" y="117081"/>
                    </a:lnTo>
                    <a:lnTo>
                      <a:pt x="360807" y="114541"/>
                    </a:lnTo>
                    <a:lnTo>
                      <a:pt x="361149" y="113271"/>
                    </a:lnTo>
                    <a:lnTo>
                      <a:pt x="359740" y="114541"/>
                    </a:lnTo>
                    <a:lnTo>
                      <a:pt x="361022" y="109461"/>
                    </a:lnTo>
                    <a:lnTo>
                      <a:pt x="361657" y="106921"/>
                    </a:lnTo>
                    <a:lnTo>
                      <a:pt x="361797" y="104381"/>
                    </a:lnTo>
                    <a:lnTo>
                      <a:pt x="362826" y="98031"/>
                    </a:lnTo>
                    <a:lnTo>
                      <a:pt x="363435" y="94221"/>
                    </a:lnTo>
                    <a:lnTo>
                      <a:pt x="363270" y="92951"/>
                    </a:lnTo>
                    <a:lnTo>
                      <a:pt x="363105" y="94221"/>
                    </a:lnTo>
                    <a:lnTo>
                      <a:pt x="362038" y="92951"/>
                    </a:lnTo>
                    <a:lnTo>
                      <a:pt x="362343" y="91681"/>
                    </a:lnTo>
                    <a:lnTo>
                      <a:pt x="363296" y="87871"/>
                    </a:lnTo>
                    <a:lnTo>
                      <a:pt x="363740" y="84061"/>
                    </a:lnTo>
                    <a:lnTo>
                      <a:pt x="362597" y="86601"/>
                    </a:lnTo>
                    <a:lnTo>
                      <a:pt x="362089" y="91681"/>
                    </a:lnTo>
                    <a:lnTo>
                      <a:pt x="362204" y="90411"/>
                    </a:lnTo>
                    <a:lnTo>
                      <a:pt x="362915" y="82791"/>
                    </a:lnTo>
                    <a:lnTo>
                      <a:pt x="363258" y="77711"/>
                    </a:lnTo>
                    <a:lnTo>
                      <a:pt x="362470" y="81572"/>
                    </a:lnTo>
                    <a:lnTo>
                      <a:pt x="362229" y="82791"/>
                    </a:lnTo>
                    <a:lnTo>
                      <a:pt x="362292" y="81788"/>
                    </a:lnTo>
                    <a:lnTo>
                      <a:pt x="360299" y="84061"/>
                    </a:lnTo>
                    <a:lnTo>
                      <a:pt x="359918" y="91681"/>
                    </a:lnTo>
                    <a:lnTo>
                      <a:pt x="361061" y="90411"/>
                    </a:lnTo>
                    <a:lnTo>
                      <a:pt x="360972" y="91681"/>
                    </a:lnTo>
                    <a:lnTo>
                      <a:pt x="360629" y="98031"/>
                    </a:lnTo>
                    <a:lnTo>
                      <a:pt x="360337" y="100571"/>
                    </a:lnTo>
                    <a:lnTo>
                      <a:pt x="359930" y="101841"/>
                    </a:lnTo>
                    <a:lnTo>
                      <a:pt x="358165" y="109461"/>
                    </a:lnTo>
                    <a:lnTo>
                      <a:pt x="358711" y="103111"/>
                    </a:lnTo>
                    <a:lnTo>
                      <a:pt x="357759" y="110731"/>
                    </a:lnTo>
                    <a:lnTo>
                      <a:pt x="357619" y="118351"/>
                    </a:lnTo>
                    <a:lnTo>
                      <a:pt x="357505" y="122161"/>
                    </a:lnTo>
                    <a:lnTo>
                      <a:pt x="356133" y="129781"/>
                    </a:lnTo>
                    <a:lnTo>
                      <a:pt x="357632" y="123431"/>
                    </a:lnTo>
                    <a:lnTo>
                      <a:pt x="357733" y="122123"/>
                    </a:lnTo>
                    <a:lnTo>
                      <a:pt x="358711" y="117081"/>
                    </a:lnTo>
                    <a:lnTo>
                      <a:pt x="358267" y="122123"/>
                    </a:lnTo>
                    <a:lnTo>
                      <a:pt x="358076" y="123431"/>
                    </a:lnTo>
                    <a:lnTo>
                      <a:pt x="356768" y="133159"/>
                    </a:lnTo>
                    <a:lnTo>
                      <a:pt x="357479" y="131051"/>
                    </a:lnTo>
                    <a:lnTo>
                      <a:pt x="357670" y="132321"/>
                    </a:lnTo>
                    <a:lnTo>
                      <a:pt x="357746" y="133591"/>
                    </a:lnTo>
                    <a:lnTo>
                      <a:pt x="358711" y="131051"/>
                    </a:lnTo>
                    <a:lnTo>
                      <a:pt x="358952" y="128511"/>
                    </a:lnTo>
                    <a:lnTo>
                      <a:pt x="359016" y="133159"/>
                    </a:lnTo>
                    <a:lnTo>
                      <a:pt x="358584" y="136131"/>
                    </a:lnTo>
                    <a:lnTo>
                      <a:pt x="357835" y="137401"/>
                    </a:lnTo>
                    <a:lnTo>
                      <a:pt x="356146" y="146291"/>
                    </a:lnTo>
                    <a:lnTo>
                      <a:pt x="356323" y="142481"/>
                    </a:lnTo>
                    <a:lnTo>
                      <a:pt x="356031" y="146291"/>
                    </a:lnTo>
                    <a:lnTo>
                      <a:pt x="355828" y="148831"/>
                    </a:lnTo>
                    <a:lnTo>
                      <a:pt x="354596" y="152641"/>
                    </a:lnTo>
                    <a:lnTo>
                      <a:pt x="352513" y="161531"/>
                    </a:lnTo>
                    <a:lnTo>
                      <a:pt x="351574" y="162801"/>
                    </a:lnTo>
                    <a:lnTo>
                      <a:pt x="350469" y="166611"/>
                    </a:lnTo>
                    <a:lnTo>
                      <a:pt x="352234" y="164071"/>
                    </a:lnTo>
                    <a:lnTo>
                      <a:pt x="349999" y="170421"/>
                    </a:lnTo>
                    <a:lnTo>
                      <a:pt x="349973" y="169710"/>
                    </a:lnTo>
                    <a:lnTo>
                      <a:pt x="349897" y="169913"/>
                    </a:lnTo>
                    <a:lnTo>
                      <a:pt x="349961" y="169583"/>
                    </a:lnTo>
                    <a:lnTo>
                      <a:pt x="349948" y="169151"/>
                    </a:lnTo>
                    <a:lnTo>
                      <a:pt x="349808" y="169926"/>
                    </a:lnTo>
                    <a:lnTo>
                      <a:pt x="348970" y="171691"/>
                    </a:lnTo>
                    <a:lnTo>
                      <a:pt x="346710" y="178041"/>
                    </a:lnTo>
                    <a:lnTo>
                      <a:pt x="346163" y="180581"/>
                    </a:lnTo>
                    <a:lnTo>
                      <a:pt x="347764" y="176771"/>
                    </a:lnTo>
                    <a:lnTo>
                      <a:pt x="346659" y="180581"/>
                    </a:lnTo>
                    <a:lnTo>
                      <a:pt x="348030" y="176771"/>
                    </a:lnTo>
                    <a:lnTo>
                      <a:pt x="348488" y="175501"/>
                    </a:lnTo>
                    <a:lnTo>
                      <a:pt x="348742" y="175501"/>
                    </a:lnTo>
                    <a:lnTo>
                      <a:pt x="347484" y="180581"/>
                    </a:lnTo>
                    <a:lnTo>
                      <a:pt x="344868" y="186931"/>
                    </a:lnTo>
                    <a:lnTo>
                      <a:pt x="345313" y="184391"/>
                    </a:lnTo>
                    <a:lnTo>
                      <a:pt x="344195" y="185661"/>
                    </a:lnTo>
                    <a:lnTo>
                      <a:pt x="342849" y="188201"/>
                    </a:lnTo>
                    <a:lnTo>
                      <a:pt x="342595" y="188201"/>
                    </a:lnTo>
                    <a:lnTo>
                      <a:pt x="339407" y="197091"/>
                    </a:lnTo>
                    <a:lnTo>
                      <a:pt x="334276" y="209791"/>
                    </a:lnTo>
                    <a:lnTo>
                      <a:pt x="331508" y="217411"/>
                    </a:lnTo>
                    <a:lnTo>
                      <a:pt x="326669" y="226301"/>
                    </a:lnTo>
                    <a:lnTo>
                      <a:pt x="321373" y="235191"/>
                    </a:lnTo>
                    <a:lnTo>
                      <a:pt x="316179" y="242811"/>
                    </a:lnTo>
                    <a:lnTo>
                      <a:pt x="311645" y="250431"/>
                    </a:lnTo>
                    <a:lnTo>
                      <a:pt x="312445" y="249161"/>
                    </a:lnTo>
                    <a:lnTo>
                      <a:pt x="309321" y="254241"/>
                    </a:lnTo>
                    <a:lnTo>
                      <a:pt x="307263" y="256781"/>
                    </a:lnTo>
                    <a:lnTo>
                      <a:pt x="308521" y="254241"/>
                    </a:lnTo>
                    <a:lnTo>
                      <a:pt x="305536" y="258051"/>
                    </a:lnTo>
                    <a:lnTo>
                      <a:pt x="305930" y="256781"/>
                    </a:lnTo>
                    <a:lnTo>
                      <a:pt x="310946" y="250431"/>
                    </a:lnTo>
                    <a:lnTo>
                      <a:pt x="313690" y="246621"/>
                    </a:lnTo>
                    <a:lnTo>
                      <a:pt x="311200" y="248666"/>
                    </a:lnTo>
                    <a:lnTo>
                      <a:pt x="307365" y="254241"/>
                    </a:lnTo>
                    <a:lnTo>
                      <a:pt x="298246" y="265112"/>
                    </a:lnTo>
                    <a:lnTo>
                      <a:pt x="298246" y="359460"/>
                    </a:lnTo>
                    <a:lnTo>
                      <a:pt x="295973" y="361276"/>
                    </a:lnTo>
                    <a:lnTo>
                      <a:pt x="293776" y="363067"/>
                    </a:lnTo>
                    <a:lnTo>
                      <a:pt x="293776" y="368477"/>
                    </a:lnTo>
                    <a:lnTo>
                      <a:pt x="293598" y="368592"/>
                    </a:lnTo>
                    <a:lnTo>
                      <a:pt x="293776" y="368477"/>
                    </a:lnTo>
                    <a:lnTo>
                      <a:pt x="293776" y="363067"/>
                    </a:lnTo>
                    <a:lnTo>
                      <a:pt x="291706" y="364731"/>
                    </a:lnTo>
                    <a:lnTo>
                      <a:pt x="282397" y="371157"/>
                    </a:lnTo>
                    <a:lnTo>
                      <a:pt x="272427" y="378472"/>
                    </a:lnTo>
                    <a:lnTo>
                      <a:pt x="272986" y="377431"/>
                    </a:lnTo>
                    <a:lnTo>
                      <a:pt x="257924" y="386321"/>
                    </a:lnTo>
                    <a:lnTo>
                      <a:pt x="259753" y="385051"/>
                    </a:lnTo>
                    <a:lnTo>
                      <a:pt x="258343" y="385051"/>
                    </a:lnTo>
                    <a:lnTo>
                      <a:pt x="253352" y="388861"/>
                    </a:lnTo>
                    <a:lnTo>
                      <a:pt x="247992" y="391401"/>
                    </a:lnTo>
                    <a:lnTo>
                      <a:pt x="246519" y="392671"/>
                    </a:lnTo>
                    <a:lnTo>
                      <a:pt x="243166" y="393941"/>
                    </a:lnTo>
                    <a:lnTo>
                      <a:pt x="240855" y="395211"/>
                    </a:lnTo>
                    <a:lnTo>
                      <a:pt x="241515" y="393941"/>
                    </a:lnTo>
                    <a:lnTo>
                      <a:pt x="240411" y="393941"/>
                    </a:lnTo>
                    <a:lnTo>
                      <a:pt x="235038" y="396481"/>
                    </a:lnTo>
                    <a:lnTo>
                      <a:pt x="228892" y="399021"/>
                    </a:lnTo>
                    <a:lnTo>
                      <a:pt x="230784" y="397751"/>
                    </a:lnTo>
                    <a:lnTo>
                      <a:pt x="232676" y="396481"/>
                    </a:lnTo>
                    <a:lnTo>
                      <a:pt x="233426" y="395935"/>
                    </a:lnTo>
                    <a:lnTo>
                      <a:pt x="235127" y="395211"/>
                    </a:lnTo>
                    <a:lnTo>
                      <a:pt x="235343" y="395211"/>
                    </a:lnTo>
                    <a:lnTo>
                      <a:pt x="235470" y="395071"/>
                    </a:lnTo>
                    <a:lnTo>
                      <a:pt x="239903" y="393192"/>
                    </a:lnTo>
                    <a:lnTo>
                      <a:pt x="249986" y="388531"/>
                    </a:lnTo>
                    <a:lnTo>
                      <a:pt x="252895" y="387070"/>
                    </a:lnTo>
                    <a:lnTo>
                      <a:pt x="257771" y="385051"/>
                    </a:lnTo>
                    <a:lnTo>
                      <a:pt x="256908" y="385051"/>
                    </a:lnTo>
                    <a:lnTo>
                      <a:pt x="259778" y="383616"/>
                    </a:lnTo>
                    <a:lnTo>
                      <a:pt x="261683" y="382511"/>
                    </a:lnTo>
                    <a:lnTo>
                      <a:pt x="269074" y="378612"/>
                    </a:lnTo>
                    <a:lnTo>
                      <a:pt x="269938" y="378167"/>
                    </a:lnTo>
                    <a:lnTo>
                      <a:pt x="270167" y="378028"/>
                    </a:lnTo>
                    <a:lnTo>
                      <a:pt x="276072" y="374891"/>
                    </a:lnTo>
                    <a:lnTo>
                      <a:pt x="277850" y="373621"/>
                    </a:lnTo>
                    <a:lnTo>
                      <a:pt x="281406" y="371081"/>
                    </a:lnTo>
                    <a:lnTo>
                      <a:pt x="280670" y="371449"/>
                    </a:lnTo>
                    <a:lnTo>
                      <a:pt x="285305" y="368668"/>
                    </a:lnTo>
                    <a:lnTo>
                      <a:pt x="288429" y="366395"/>
                    </a:lnTo>
                    <a:lnTo>
                      <a:pt x="296595" y="360654"/>
                    </a:lnTo>
                    <a:lnTo>
                      <a:pt x="298246" y="359460"/>
                    </a:lnTo>
                    <a:lnTo>
                      <a:pt x="298246" y="265112"/>
                    </a:lnTo>
                    <a:lnTo>
                      <a:pt x="297776" y="265671"/>
                    </a:lnTo>
                    <a:lnTo>
                      <a:pt x="295783" y="268071"/>
                    </a:lnTo>
                    <a:lnTo>
                      <a:pt x="295719" y="268211"/>
                    </a:lnTo>
                    <a:lnTo>
                      <a:pt x="293598" y="270751"/>
                    </a:lnTo>
                    <a:lnTo>
                      <a:pt x="292531" y="272021"/>
                    </a:lnTo>
                    <a:lnTo>
                      <a:pt x="293535" y="270751"/>
                    </a:lnTo>
                    <a:lnTo>
                      <a:pt x="292582" y="270751"/>
                    </a:lnTo>
                    <a:lnTo>
                      <a:pt x="275805" y="289801"/>
                    </a:lnTo>
                    <a:lnTo>
                      <a:pt x="278130" y="287426"/>
                    </a:lnTo>
                    <a:lnTo>
                      <a:pt x="278028" y="288531"/>
                    </a:lnTo>
                    <a:lnTo>
                      <a:pt x="279323" y="287261"/>
                    </a:lnTo>
                    <a:lnTo>
                      <a:pt x="280619" y="285991"/>
                    </a:lnTo>
                    <a:lnTo>
                      <a:pt x="278853" y="288531"/>
                    </a:lnTo>
                    <a:lnTo>
                      <a:pt x="274891" y="292341"/>
                    </a:lnTo>
                    <a:lnTo>
                      <a:pt x="270662" y="296151"/>
                    </a:lnTo>
                    <a:lnTo>
                      <a:pt x="271462" y="294881"/>
                    </a:lnTo>
                    <a:lnTo>
                      <a:pt x="270154" y="296151"/>
                    </a:lnTo>
                    <a:lnTo>
                      <a:pt x="269824" y="296151"/>
                    </a:lnTo>
                    <a:lnTo>
                      <a:pt x="272300" y="293611"/>
                    </a:lnTo>
                    <a:lnTo>
                      <a:pt x="273532" y="292341"/>
                    </a:lnTo>
                    <a:lnTo>
                      <a:pt x="271729" y="292341"/>
                    </a:lnTo>
                    <a:lnTo>
                      <a:pt x="270916" y="293611"/>
                    </a:lnTo>
                    <a:lnTo>
                      <a:pt x="270713" y="293611"/>
                    </a:lnTo>
                    <a:lnTo>
                      <a:pt x="270535" y="293789"/>
                    </a:lnTo>
                    <a:lnTo>
                      <a:pt x="270535" y="294208"/>
                    </a:lnTo>
                    <a:lnTo>
                      <a:pt x="269290" y="296151"/>
                    </a:lnTo>
                    <a:lnTo>
                      <a:pt x="265252" y="299961"/>
                    </a:lnTo>
                    <a:lnTo>
                      <a:pt x="267081" y="297421"/>
                    </a:lnTo>
                    <a:lnTo>
                      <a:pt x="270535" y="294208"/>
                    </a:lnTo>
                    <a:lnTo>
                      <a:pt x="270535" y="293789"/>
                    </a:lnTo>
                    <a:lnTo>
                      <a:pt x="268147" y="296151"/>
                    </a:lnTo>
                    <a:lnTo>
                      <a:pt x="263893" y="300583"/>
                    </a:lnTo>
                    <a:lnTo>
                      <a:pt x="263893" y="306844"/>
                    </a:lnTo>
                    <a:lnTo>
                      <a:pt x="262521" y="308051"/>
                    </a:lnTo>
                    <a:lnTo>
                      <a:pt x="262750" y="307581"/>
                    </a:lnTo>
                    <a:lnTo>
                      <a:pt x="263893" y="306844"/>
                    </a:lnTo>
                    <a:lnTo>
                      <a:pt x="263893" y="300583"/>
                    </a:lnTo>
                    <a:lnTo>
                      <a:pt x="263271" y="301231"/>
                    </a:lnTo>
                    <a:lnTo>
                      <a:pt x="258851" y="303771"/>
                    </a:lnTo>
                    <a:lnTo>
                      <a:pt x="254304" y="307581"/>
                    </a:lnTo>
                    <a:lnTo>
                      <a:pt x="249999" y="310121"/>
                    </a:lnTo>
                    <a:lnTo>
                      <a:pt x="249059" y="311391"/>
                    </a:lnTo>
                    <a:lnTo>
                      <a:pt x="244970" y="316471"/>
                    </a:lnTo>
                    <a:lnTo>
                      <a:pt x="237909" y="321551"/>
                    </a:lnTo>
                    <a:lnTo>
                      <a:pt x="232537" y="326631"/>
                    </a:lnTo>
                    <a:lnTo>
                      <a:pt x="226250" y="329171"/>
                    </a:lnTo>
                    <a:lnTo>
                      <a:pt x="219913" y="334251"/>
                    </a:lnTo>
                    <a:lnTo>
                      <a:pt x="212940" y="338061"/>
                    </a:lnTo>
                    <a:lnTo>
                      <a:pt x="214007" y="336791"/>
                    </a:lnTo>
                    <a:lnTo>
                      <a:pt x="209994" y="339331"/>
                    </a:lnTo>
                    <a:lnTo>
                      <a:pt x="204279" y="343090"/>
                    </a:lnTo>
                    <a:lnTo>
                      <a:pt x="204279" y="407682"/>
                    </a:lnTo>
                    <a:lnTo>
                      <a:pt x="203898" y="407911"/>
                    </a:lnTo>
                    <a:lnTo>
                      <a:pt x="203720" y="407911"/>
                    </a:lnTo>
                    <a:lnTo>
                      <a:pt x="204279" y="407682"/>
                    </a:lnTo>
                    <a:lnTo>
                      <a:pt x="204279" y="343090"/>
                    </a:lnTo>
                    <a:lnTo>
                      <a:pt x="198170" y="345681"/>
                    </a:lnTo>
                    <a:lnTo>
                      <a:pt x="196570" y="345681"/>
                    </a:lnTo>
                    <a:lnTo>
                      <a:pt x="192646" y="348221"/>
                    </a:lnTo>
                    <a:lnTo>
                      <a:pt x="189649" y="349707"/>
                    </a:lnTo>
                    <a:lnTo>
                      <a:pt x="189992" y="350761"/>
                    </a:lnTo>
                    <a:lnTo>
                      <a:pt x="192659" y="349491"/>
                    </a:lnTo>
                    <a:lnTo>
                      <a:pt x="180721" y="355841"/>
                    </a:lnTo>
                    <a:lnTo>
                      <a:pt x="179273" y="355841"/>
                    </a:lnTo>
                    <a:lnTo>
                      <a:pt x="178663" y="357111"/>
                    </a:lnTo>
                    <a:lnTo>
                      <a:pt x="175463" y="358381"/>
                    </a:lnTo>
                    <a:lnTo>
                      <a:pt x="174891" y="358381"/>
                    </a:lnTo>
                    <a:lnTo>
                      <a:pt x="168097" y="360921"/>
                    </a:lnTo>
                    <a:lnTo>
                      <a:pt x="167830" y="361238"/>
                    </a:lnTo>
                    <a:lnTo>
                      <a:pt x="166027" y="363461"/>
                    </a:lnTo>
                    <a:lnTo>
                      <a:pt x="158534" y="366001"/>
                    </a:lnTo>
                    <a:lnTo>
                      <a:pt x="161429" y="364731"/>
                    </a:lnTo>
                    <a:lnTo>
                      <a:pt x="163385" y="363461"/>
                    </a:lnTo>
                    <a:lnTo>
                      <a:pt x="167805" y="361276"/>
                    </a:lnTo>
                    <a:lnTo>
                      <a:pt x="160134" y="364731"/>
                    </a:lnTo>
                    <a:lnTo>
                      <a:pt x="163804" y="362191"/>
                    </a:lnTo>
                    <a:lnTo>
                      <a:pt x="178206" y="355841"/>
                    </a:lnTo>
                    <a:lnTo>
                      <a:pt x="175323" y="355841"/>
                    </a:lnTo>
                    <a:lnTo>
                      <a:pt x="167995" y="359651"/>
                    </a:lnTo>
                    <a:lnTo>
                      <a:pt x="159931" y="363461"/>
                    </a:lnTo>
                    <a:lnTo>
                      <a:pt x="145237" y="371081"/>
                    </a:lnTo>
                    <a:lnTo>
                      <a:pt x="140639" y="371081"/>
                    </a:lnTo>
                    <a:lnTo>
                      <a:pt x="134416" y="374891"/>
                    </a:lnTo>
                    <a:lnTo>
                      <a:pt x="127063" y="377431"/>
                    </a:lnTo>
                    <a:lnTo>
                      <a:pt x="124968" y="377431"/>
                    </a:lnTo>
                    <a:lnTo>
                      <a:pt x="126987" y="376161"/>
                    </a:lnTo>
                    <a:lnTo>
                      <a:pt x="111988" y="381241"/>
                    </a:lnTo>
                    <a:lnTo>
                      <a:pt x="97878" y="386321"/>
                    </a:lnTo>
                    <a:lnTo>
                      <a:pt x="93205" y="386321"/>
                    </a:lnTo>
                    <a:lnTo>
                      <a:pt x="87134" y="388861"/>
                    </a:lnTo>
                    <a:lnTo>
                      <a:pt x="87312" y="388861"/>
                    </a:lnTo>
                    <a:lnTo>
                      <a:pt x="81076" y="391401"/>
                    </a:lnTo>
                    <a:lnTo>
                      <a:pt x="77177" y="391401"/>
                    </a:lnTo>
                    <a:lnTo>
                      <a:pt x="62039" y="395211"/>
                    </a:lnTo>
                    <a:lnTo>
                      <a:pt x="61264" y="395211"/>
                    </a:lnTo>
                    <a:lnTo>
                      <a:pt x="58394" y="396481"/>
                    </a:lnTo>
                    <a:lnTo>
                      <a:pt x="59448" y="396481"/>
                    </a:lnTo>
                    <a:lnTo>
                      <a:pt x="65163" y="395211"/>
                    </a:lnTo>
                    <a:lnTo>
                      <a:pt x="62039" y="396481"/>
                    </a:lnTo>
                    <a:lnTo>
                      <a:pt x="56807" y="397751"/>
                    </a:lnTo>
                    <a:lnTo>
                      <a:pt x="54178" y="397751"/>
                    </a:lnTo>
                    <a:lnTo>
                      <a:pt x="50812" y="398767"/>
                    </a:lnTo>
                    <a:lnTo>
                      <a:pt x="53149" y="397751"/>
                    </a:lnTo>
                    <a:lnTo>
                      <a:pt x="51562" y="397751"/>
                    </a:lnTo>
                    <a:lnTo>
                      <a:pt x="42506" y="400291"/>
                    </a:lnTo>
                    <a:lnTo>
                      <a:pt x="28117" y="403733"/>
                    </a:lnTo>
                    <a:lnTo>
                      <a:pt x="28117" y="404101"/>
                    </a:lnTo>
                    <a:lnTo>
                      <a:pt x="25171" y="404990"/>
                    </a:lnTo>
                    <a:lnTo>
                      <a:pt x="22098" y="405599"/>
                    </a:lnTo>
                    <a:lnTo>
                      <a:pt x="22847" y="405371"/>
                    </a:lnTo>
                    <a:lnTo>
                      <a:pt x="28117" y="404101"/>
                    </a:lnTo>
                    <a:lnTo>
                      <a:pt x="28117" y="403733"/>
                    </a:lnTo>
                    <a:lnTo>
                      <a:pt x="21234" y="405371"/>
                    </a:lnTo>
                    <a:lnTo>
                      <a:pt x="21526" y="405371"/>
                    </a:lnTo>
                    <a:lnTo>
                      <a:pt x="20332" y="405955"/>
                    </a:lnTo>
                    <a:lnTo>
                      <a:pt x="16929" y="406628"/>
                    </a:lnTo>
                    <a:lnTo>
                      <a:pt x="21234" y="405371"/>
                    </a:lnTo>
                    <a:lnTo>
                      <a:pt x="16522" y="405371"/>
                    </a:lnTo>
                    <a:lnTo>
                      <a:pt x="16230" y="406641"/>
                    </a:lnTo>
                    <a:lnTo>
                      <a:pt x="15354" y="406946"/>
                    </a:lnTo>
                    <a:lnTo>
                      <a:pt x="4749" y="409054"/>
                    </a:lnTo>
                    <a:lnTo>
                      <a:pt x="4673" y="410006"/>
                    </a:lnTo>
                    <a:lnTo>
                      <a:pt x="8178" y="410933"/>
                    </a:lnTo>
                    <a:lnTo>
                      <a:pt x="5168" y="411721"/>
                    </a:lnTo>
                    <a:lnTo>
                      <a:pt x="9321" y="411238"/>
                    </a:lnTo>
                    <a:lnTo>
                      <a:pt x="24993" y="415366"/>
                    </a:lnTo>
                    <a:lnTo>
                      <a:pt x="45669" y="419074"/>
                    </a:lnTo>
                    <a:lnTo>
                      <a:pt x="66560" y="421373"/>
                    </a:lnTo>
                    <a:lnTo>
                      <a:pt x="87579" y="422490"/>
                    </a:lnTo>
                    <a:lnTo>
                      <a:pt x="120929" y="421792"/>
                    </a:lnTo>
                    <a:lnTo>
                      <a:pt x="133248" y="420433"/>
                    </a:lnTo>
                    <a:lnTo>
                      <a:pt x="133159" y="420611"/>
                    </a:lnTo>
                    <a:lnTo>
                      <a:pt x="134861" y="420255"/>
                    </a:lnTo>
                    <a:lnTo>
                      <a:pt x="147015" y="418909"/>
                    </a:lnTo>
                    <a:lnTo>
                      <a:pt x="145453" y="419341"/>
                    </a:lnTo>
                    <a:lnTo>
                      <a:pt x="136309" y="420611"/>
                    </a:lnTo>
                    <a:lnTo>
                      <a:pt x="131610" y="421881"/>
                    </a:lnTo>
                    <a:lnTo>
                      <a:pt x="133832" y="421881"/>
                    </a:lnTo>
                    <a:lnTo>
                      <a:pt x="126987" y="423151"/>
                    </a:lnTo>
                    <a:lnTo>
                      <a:pt x="119888" y="421881"/>
                    </a:lnTo>
                    <a:lnTo>
                      <a:pt x="112763" y="423151"/>
                    </a:lnTo>
                    <a:lnTo>
                      <a:pt x="103682" y="423151"/>
                    </a:lnTo>
                    <a:lnTo>
                      <a:pt x="100164" y="424421"/>
                    </a:lnTo>
                    <a:lnTo>
                      <a:pt x="95427" y="425691"/>
                    </a:lnTo>
                    <a:lnTo>
                      <a:pt x="91909" y="424421"/>
                    </a:lnTo>
                    <a:lnTo>
                      <a:pt x="91516" y="425691"/>
                    </a:lnTo>
                    <a:lnTo>
                      <a:pt x="86969" y="426961"/>
                    </a:lnTo>
                    <a:lnTo>
                      <a:pt x="87274" y="426961"/>
                    </a:lnTo>
                    <a:lnTo>
                      <a:pt x="95250" y="425691"/>
                    </a:lnTo>
                    <a:lnTo>
                      <a:pt x="99339" y="426961"/>
                    </a:lnTo>
                    <a:lnTo>
                      <a:pt x="100634" y="426961"/>
                    </a:lnTo>
                    <a:lnTo>
                      <a:pt x="104394" y="428231"/>
                    </a:lnTo>
                    <a:lnTo>
                      <a:pt x="105422" y="428231"/>
                    </a:lnTo>
                    <a:lnTo>
                      <a:pt x="111442" y="426961"/>
                    </a:lnTo>
                    <a:lnTo>
                      <a:pt x="113347" y="426961"/>
                    </a:lnTo>
                    <a:lnTo>
                      <a:pt x="112496" y="427901"/>
                    </a:lnTo>
                    <a:lnTo>
                      <a:pt x="115785" y="426961"/>
                    </a:lnTo>
                    <a:lnTo>
                      <a:pt x="126352" y="426961"/>
                    </a:lnTo>
                    <a:lnTo>
                      <a:pt x="120269" y="428231"/>
                    </a:lnTo>
                    <a:lnTo>
                      <a:pt x="124815" y="428231"/>
                    </a:lnTo>
                    <a:lnTo>
                      <a:pt x="136753" y="427189"/>
                    </a:lnTo>
                    <a:lnTo>
                      <a:pt x="136232" y="426961"/>
                    </a:lnTo>
                    <a:lnTo>
                      <a:pt x="134188" y="426961"/>
                    </a:lnTo>
                    <a:lnTo>
                      <a:pt x="139598" y="425691"/>
                    </a:lnTo>
                    <a:lnTo>
                      <a:pt x="142582" y="425691"/>
                    </a:lnTo>
                    <a:lnTo>
                      <a:pt x="142989" y="424421"/>
                    </a:lnTo>
                    <a:lnTo>
                      <a:pt x="147764" y="424421"/>
                    </a:lnTo>
                    <a:lnTo>
                      <a:pt x="152400" y="423151"/>
                    </a:lnTo>
                    <a:lnTo>
                      <a:pt x="153149" y="424421"/>
                    </a:lnTo>
                    <a:lnTo>
                      <a:pt x="156959" y="423151"/>
                    </a:lnTo>
                    <a:lnTo>
                      <a:pt x="157734" y="423151"/>
                    </a:lnTo>
                    <a:lnTo>
                      <a:pt x="160972" y="421881"/>
                    </a:lnTo>
                    <a:lnTo>
                      <a:pt x="160197" y="421881"/>
                    </a:lnTo>
                    <a:lnTo>
                      <a:pt x="163423" y="420611"/>
                    </a:lnTo>
                    <a:lnTo>
                      <a:pt x="170891" y="419341"/>
                    </a:lnTo>
                    <a:lnTo>
                      <a:pt x="166065" y="421881"/>
                    </a:lnTo>
                    <a:lnTo>
                      <a:pt x="168173" y="421881"/>
                    </a:lnTo>
                    <a:lnTo>
                      <a:pt x="162814" y="423151"/>
                    </a:lnTo>
                    <a:lnTo>
                      <a:pt x="162090" y="423151"/>
                    </a:lnTo>
                    <a:lnTo>
                      <a:pt x="161137" y="424421"/>
                    </a:lnTo>
                    <a:lnTo>
                      <a:pt x="155130" y="425691"/>
                    </a:lnTo>
                    <a:lnTo>
                      <a:pt x="155321" y="426961"/>
                    </a:lnTo>
                    <a:lnTo>
                      <a:pt x="160756" y="425691"/>
                    </a:lnTo>
                    <a:lnTo>
                      <a:pt x="168046" y="424421"/>
                    </a:lnTo>
                    <a:lnTo>
                      <a:pt x="163220" y="424421"/>
                    </a:lnTo>
                    <a:lnTo>
                      <a:pt x="170802" y="423151"/>
                    </a:lnTo>
                    <a:lnTo>
                      <a:pt x="168630" y="423151"/>
                    </a:lnTo>
                    <a:lnTo>
                      <a:pt x="164376" y="423151"/>
                    </a:lnTo>
                    <a:lnTo>
                      <a:pt x="175158" y="420611"/>
                    </a:lnTo>
                    <a:lnTo>
                      <a:pt x="173850" y="419341"/>
                    </a:lnTo>
                    <a:lnTo>
                      <a:pt x="179946" y="418071"/>
                    </a:lnTo>
                    <a:lnTo>
                      <a:pt x="186042" y="416801"/>
                    </a:lnTo>
                    <a:lnTo>
                      <a:pt x="185775" y="416801"/>
                    </a:lnTo>
                    <a:lnTo>
                      <a:pt x="188950" y="415531"/>
                    </a:lnTo>
                    <a:lnTo>
                      <a:pt x="190525" y="415531"/>
                    </a:lnTo>
                    <a:lnTo>
                      <a:pt x="195503" y="414604"/>
                    </a:lnTo>
                    <a:lnTo>
                      <a:pt x="195821" y="414261"/>
                    </a:lnTo>
                    <a:lnTo>
                      <a:pt x="205232" y="411721"/>
                    </a:lnTo>
                    <a:lnTo>
                      <a:pt x="207213" y="411721"/>
                    </a:lnTo>
                    <a:lnTo>
                      <a:pt x="203631" y="412991"/>
                    </a:lnTo>
                    <a:lnTo>
                      <a:pt x="198577" y="414261"/>
                    </a:lnTo>
                    <a:lnTo>
                      <a:pt x="196126" y="415531"/>
                    </a:lnTo>
                    <a:lnTo>
                      <a:pt x="197954" y="415531"/>
                    </a:lnTo>
                    <a:lnTo>
                      <a:pt x="199834" y="415074"/>
                    </a:lnTo>
                    <a:lnTo>
                      <a:pt x="193763" y="416801"/>
                    </a:lnTo>
                    <a:lnTo>
                      <a:pt x="197485" y="416801"/>
                    </a:lnTo>
                    <a:lnTo>
                      <a:pt x="192443" y="418071"/>
                    </a:lnTo>
                    <a:lnTo>
                      <a:pt x="196469" y="418071"/>
                    </a:lnTo>
                    <a:lnTo>
                      <a:pt x="202222" y="415531"/>
                    </a:lnTo>
                    <a:lnTo>
                      <a:pt x="206425" y="414261"/>
                    </a:lnTo>
                    <a:lnTo>
                      <a:pt x="207784" y="413854"/>
                    </a:lnTo>
                    <a:lnTo>
                      <a:pt x="220205" y="409181"/>
                    </a:lnTo>
                    <a:lnTo>
                      <a:pt x="221894" y="409181"/>
                    </a:lnTo>
                    <a:lnTo>
                      <a:pt x="229908" y="406641"/>
                    </a:lnTo>
                    <a:lnTo>
                      <a:pt x="236207" y="402831"/>
                    </a:lnTo>
                    <a:lnTo>
                      <a:pt x="244690" y="399021"/>
                    </a:lnTo>
                    <a:lnTo>
                      <a:pt x="254050" y="395211"/>
                    </a:lnTo>
                    <a:lnTo>
                      <a:pt x="262928" y="391401"/>
                    </a:lnTo>
                    <a:lnTo>
                      <a:pt x="264160" y="391401"/>
                    </a:lnTo>
                    <a:lnTo>
                      <a:pt x="269824" y="386321"/>
                    </a:lnTo>
                    <a:lnTo>
                      <a:pt x="267830" y="388861"/>
                    </a:lnTo>
                    <a:lnTo>
                      <a:pt x="275259" y="382511"/>
                    </a:lnTo>
                    <a:lnTo>
                      <a:pt x="274472" y="382943"/>
                    </a:lnTo>
                    <a:lnTo>
                      <a:pt x="277456" y="379971"/>
                    </a:lnTo>
                    <a:lnTo>
                      <a:pt x="279971" y="378701"/>
                    </a:lnTo>
                    <a:lnTo>
                      <a:pt x="282473" y="377431"/>
                    </a:lnTo>
                    <a:lnTo>
                      <a:pt x="280835" y="377431"/>
                    </a:lnTo>
                    <a:lnTo>
                      <a:pt x="284226" y="374891"/>
                    </a:lnTo>
                    <a:lnTo>
                      <a:pt x="289534" y="372351"/>
                    </a:lnTo>
                    <a:lnTo>
                      <a:pt x="292366" y="369722"/>
                    </a:lnTo>
                    <a:lnTo>
                      <a:pt x="292646" y="369963"/>
                    </a:lnTo>
                    <a:lnTo>
                      <a:pt x="295427" y="367690"/>
                    </a:lnTo>
                    <a:lnTo>
                      <a:pt x="295935" y="367449"/>
                    </a:lnTo>
                    <a:lnTo>
                      <a:pt x="293890" y="369239"/>
                    </a:lnTo>
                    <a:lnTo>
                      <a:pt x="290969" y="371538"/>
                    </a:lnTo>
                    <a:lnTo>
                      <a:pt x="284962" y="376008"/>
                    </a:lnTo>
                    <a:lnTo>
                      <a:pt x="280593" y="378904"/>
                    </a:lnTo>
                    <a:lnTo>
                      <a:pt x="288150" y="374294"/>
                    </a:lnTo>
                    <a:lnTo>
                      <a:pt x="293598" y="370154"/>
                    </a:lnTo>
                    <a:lnTo>
                      <a:pt x="298437" y="366242"/>
                    </a:lnTo>
                    <a:lnTo>
                      <a:pt x="298932" y="366001"/>
                    </a:lnTo>
                    <a:lnTo>
                      <a:pt x="299199" y="365696"/>
                    </a:lnTo>
                    <a:lnTo>
                      <a:pt x="304761" y="361835"/>
                    </a:lnTo>
                    <a:lnTo>
                      <a:pt x="303441" y="362534"/>
                    </a:lnTo>
                    <a:lnTo>
                      <a:pt x="301104" y="363550"/>
                    </a:lnTo>
                    <a:lnTo>
                      <a:pt x="303428" y="360921"/>
                    </a:lnTo>
                    <a:lnTo>
                      <a:pt x="306476" y="359651"/>
                    </a:lnTo>
                    <a:lnTo>
                      <a:pt x="305854" y="360921"/>
                    </a:lnTo>
                    <a:lnTo>
                      <a:pt x="307276" y="359651"/>
                    </a:lnTo>
                    <a:lnTo>
                      <a:pt x="312978" y="354571"/>
                    </a:lnTo>
                    <a:lnTo>
                      <a:pt x="312864" y="355841"/>
                    </a:lnTo>
                    <a:lnTo>
                      <a:pt x="315493" y="354571"/>
                    </a:lnTo>
                    <a:lnTo>
                      <a:pt x="318135" y="353301"/>
                    </a:lnTo>
                    <a:lnTo>
                      <a:pt x="321081" y="349491"/>
                    </a:lnTo>
                    <a:lnTo>
                      <a:pt x="322059" y="348221"/>
                    </a:lnTo>
                    <a:lnTo>
                      <a:pt x="323037" y="346951"/>
                    </a:lnTo>
                    <a:lnTo>
                      <a:pt x="321271" y="348221"/>
                    </a:lnTo>
                    <a:lnTo>
                      <a:pt x="326313" y="344411"/>
                    </a:lnTo>
                    <a:lnTo>
                      <a:pt x="323557" y="346951"/>
                    </a:lnTo>
                    <a:lnTo>
                      <a:pt x="324624" y="346951"/>
                    </a:lnTo>
                    <a:lnTo>
                      <a:pt x="322110" y="349491"/>
                    </a:lnTo>
                    <a:lnTo>
                      <a:pt x="320802" y="351091"/>
                    </a:lnTo>
                    <a:lnTo>
                      <a:pt x="322618" y="349491"/>
                    </a:lnTo>
                    <a:lnTo>
                      <a:pt x="321906" y="350761"/>
                    </a:lnTo>
                    <a:lnTo>
                      <a:pt x="322922" y="349491"/>
                    </a:lnTo>
                    <a:lnTo>
                      <a:pt x="324980" y="346951"/>
                    </a:lnTo>
                    <a:lnTo>
                      <a:pt x="325945" y="346951"/>
                    </a:lnTo>
                    <a:lnTo>
                      <a:pt x="327367" y="345681"/>
                    </a:lnTo>
                    <a:lnTo>
                      <a:pt x="331622" y="341871"/>
                    </a:lnTo>
                    <a:lnTo>
                      <a:pt x="333819" y="339890"/>
                    </a:lnTo>
                    <a:lnTo>
                      <a:pt x="334200" y="339458"/>
                    </a:lnTo>
                    <a:lnTo>
                      <a:pt x="334314" y="339331"/>
                    </a:lnTo>
                    <a:lnTo>
                      <a:pt x="331152" y="341871"/>
                    </a:lnTo>
                    <a:lnTo>
                      <a:pt x="334873" y="338061"/>
                    </a:lnTo>
                    <a:lnTo>
                      <a:pt x="332346" y="340601"/>
                    </a:lnTo>
                    <a:lnTo>
                      <a:pt x="329361" y="343141"/>
                    </a:lnTo>
                    <a:lnTo>
                      <a:pt x="326605" y="345681"/>
                    </a:lnTo>
                    <a:lnTo>
                      <a:pt x="326250" y="345681"/>
                    </a:lnTo>
                    <a:lnTo>
                      <a:pt x="327113" y="344411"/>
                    </a:lnTo>
                    <a:lnTo>
                      <a:pt x="328866" y="341871"/>
                    </a:lnTo>
                    <a:lnTo>
                      <a:pt x="330060" y="341871"/>
                    </a:lnTo>
                    <a:lnTo>
                      <a:pt x="333184" y="338061"/>
                    </a:lnTo>
                    <a:lnTo>
                      <a:pt x="332333" y="338061"/>
                    </a:lnTo>
                    <a:lnTo>
                      <a:pt x="336791" y="334251"/>
                    </a:lnTo>
                    <a:lnTo>
                      <a:pt x="338277" y="332981"/>
                    </a:lnTo>
                    <a:lnTo>
                      <a:pt x="337210" y="332981"/>
                    </a:lnTo>
                    <a:lnTo>
                      <a:pt x="341541" y="329171"/>
                    </a:lnTo>
                    <a:lnTo>
                      <a:pt x="342620" y="327901"/>
                    </a:lnTo>
                    <a:lnTo>
                      <a:pt x="345833" y="325361"/>
                    </a:lnTo>
                    <a:lnTo>
                      <a:pt x="345135" y="327177"/>
                    </a:lnTo>
                    <a:lnTo>
                      <a:pt x="343154" y="329171"/>
                    </a:lnTo>
                    <a:lnTo>
                      <a:pt x="340220" y="331711"/>
                    </a:lnTo>
                    <a:lnTo>
                      <a:pt x="342988" y="330441"/>
                    </a:lnTo>
                    <a:lnTo>
                      <a:pt x="342912" y="331711"/>
                    </a:lnTo>
                    <a:lnTo>
                      <a:pt x="341591" y="334251"/>
                    </a:lnTo>
                    <a:lnTo>
                      <a:pt x="345274" y="329920"/>
                    </a:lnTo>
                    <a:lnTo>
                      <a:pt x="343916" y="330441"/>
                    </a:lnTo>
                    <a:lnTo>
                      <a:pt x="346062" y="327901"/>
                    </a:lnTo>
                    <a:lnTo>
                      <a:pt x="348246" y="325297"/>
                    </a:lnTo>
                    <a:lnTo>
                      <a:pt x="352234" y="319354"/>
                    </a:lnTo>
                    <a:lnTo>
                      <a:pt x="349224" y="325297"/>
                    </a:lnTo>
                    <a:lnTo>
                      <a:pt x="353517" y="320281"/>
                    </a:lnTo>
                    <a:lnTo>
                      <a:pt x="354647" y="319011"/>
                    </a:lnTo>
                    <a:lnTo>
                      <a:pt x="353047" y="317741"/>
                    </a:lnTo>
                    <a:lnTo>
                      <a:pt x="352412" y="319011"/>
                    </a:lnTo>
                    <a:lnTo>
                      <a:pt x="351675" y="319011"/>
                    </a:lnTo>
                    <a:lnTo>
                      <a:pt x="348208" y="324091"/>
                    </a:lnTo>
                    <a:lnTo>
                      <a:pt x="345782" y="326542"/>
                    </a:lnTo>
                    <a:lnTo>
                      <a:pt x="346570" y="325361"/>
                    </a:lnTo>
                    <a:lnTo>
                      <a:pt x="349123" y="321551"/>
                    </a:lnTo>
                    <a:lnTo>
                      <a:pt x="348716" y="322821"/>
                    </a:lnTo>
                    <a:lnTo>
                      <a:pt x="349542" y="321551"/>
                    </a:lnTo>
                    <a:lnTo>
                      <a:pt x="351243" y="318935"/>
                    </a:lnTo>
                    <a:lnTo>
                      <a:pt x="352806" y="316471"/>
                    </a:lnTo>
                    <a:lnTo>
                      <a:pt x="347903" y="316471"/>
                    </a:lnTo>
                    <a:lnTo>
                      <a:pt x="345859" y="316471"/>
                    </a:lnTo>
                    <a:lnTo>
                      <a:pt x="343471" y="320294"/>
                    </a:lnTo>
                    <a:lnTo>
                      <a:pt x="340753" y="324091"/>
                    </a:lnTo>
                    <a:lnTo>
                      <a:pt x="337858" y="326631"/>
                    </a:lnTo>
                    <a:lnTo>
                      <a:pt x="334505" y="330441"/>
                    </a:lnTo>
                    <a:lnTo>
                      <a:pt x="331050" y="334251"/>
                    </a:lnTo>
                    <a:lnTo>
                      <a:pt x="331800" y="332981"/>
                    </a:lnTo>
                    <a:lnTo>
                      <a:pt x="328485" y="336791"/>
                    </a:lnTo>
                    <a:lnTo>
                      <a:pt x="323545" y="340601"/>
                    </a:lnTo>
                    <a:lnTo>
                      <a:pt x="317995" y="345681"/>
                    </a:lnTo>
                    <a:lnTo>
                      <a:pt x="313245" y="349199"/>
                    </a:lnTo>
                    <a:lnTo>
                      <a:pt x="315315" y="346951"/>
                    </a:lnTo>
                    <a:lnTo>
                      <a:pt x="315849" y="346379"/>
                    </a:lnTo>
                    <a:lnTo>
                      <a:pt x="314998" y="346951"/>
                    </a:lnTo>
                    <a:lnTo>
                      <a:pt x="316204" y="345605"/>
                    </a:lnTo>
                    <a:lnTo>
                      <a:pt x="317690" y="343662"/>
                    </a:lnTo>
                    <a:lnTo>
                      <a:pt x="317969" y="343408"/>
                    </a:lnTo>
                    <a:lnTo>
                      <a:pt x="320941" y="340728"/>
                    </a:lnTo>
                    <a:lnTo>
                      <a:pt x="321132" y="340601"/>
                    </a:lnTo>
                    <a:lnTo>
                      <a:pt x="321970" y="339801"/>
                    </a:lnTo>
                    <a:lnTo>
                      <a:pt x="325437" y="336816"/>
                    </a:lnTo>
                    <a:lnTo>
                      <a:pt x="326656" y="335521"/>
                    </a:lnTo>
                    <a:lnTo>
                      <a:pt x="327164" y="335521"/>
                    </a:lnTo>
                    <a:lnTo>
                      <a:pt x="329577" y="332981"/>
                    </a:lnTo>
                    <a:lnTo>
                      <a:pt x="333273" y="329171"/>
                    </a:lnTo>
                    <a:lnTo>
                      <a:pt x="336981" y="325361"/>
                    </a:lnTo>
                    <a:lnTo>
                      <a:pt x="336842" y="325361"/>
                    </a:lnTo>
                    <a:lnTo>
                      <a:pt x="337032" y="325183"/>
                    </a:lnTo>
                    <a:lnTo>
                      <a:pt x="339458" y="322376"/>
                    </a:lnTo>
                    <a:lnTo>
                      <a:pt x="341630" y="320281"/>
                    </a:lnTo>
                    <a:lnTo>
                      <a:pt x="340194" y="322821"/>
                    </a:lnTo>
                    <a:lnTo>
                      <a:pt x="343039" y="319011"/>
                    </a:lnTo>
                    <a:lnTo>
                      <a:pt x="344932" y="316471"/>
                    </a:lnTo>
                    <a:lnTo>
                      <a:pt x="348805" y="312661"/>
                    </a:lnTo>
                    <a:lnTo>
                      <a:pt x="350100" y="311391"/>
                    </a:lnTo>
                    <a:lnTo>
                      <a:pt x="354380" y="305041"/>
                    </a:lnTo>
                    <a:lnTo>
                      <a:pt x="352171" y="307416"/>
                    </a:lnTo>
                    <a:lnTo>
                      <a:pt x="353974" y="305092"/>
                    </a:lnTo>
                    <a:lnTo>
                      <a:pt x="357555" y="300672"/>
                    </a:lnTo>
                    <a:lnTo>
                      <a:pt x="365594" y="289064"/>
                    </a:lnTo>
                    <a:lnTo>
                      <a:pt x="366953" y="287058"/>
                    </a:lnTo>
                    <a:lnTo>
                      <a:pt x="366407" y="288531"/>
                    </a:lnTo>
                    <a:lnTo>
                      <a:pt x="365569" y="289801"/>
                    </a:lnTo>
                    <a:lnTo>
                      <a:pt x="366102" y="289801"/>
                    </a:lnTo>
                    <a:lnTo>
                      <a:pt x="364464" y="292341"/>
                    </a:lnTo>
                    <a:lnTo>
                      <a:pt x="362635" y="297421"/>
                    </a:lnTo>
                    <a:lnTo>
                      <a:pt x="359727" y="301231"/>
                    </a:lnTo>
                    <a:lnTo>
                      <a:pt x="352869" y="310121"/>
                    </a:lnTo>
                    <a:lnTo>
                      <a:pt x="352272" y="311391"/>
                    </a:lnTo>
                    <a:lnTo>
                      <a:pt x="350888" y="312661"/>
                    </a:lnTo>
                    <a:lnTo>
                      <a:pt x="349542" y="315201"/>
                    </a:lnTo>
                    <a:lnTo>
                      <a:pt x="354101" y="315201"/>
                    </a:lnTo>
                    <a:lnTo>
                      <a:pt x="356400" y="312940"/>
                    </a:lnTo>
                    <a:lnTo>
                      <a:pt x="355727" y="313931"/>
                    </a:lnTo>
                    <a:lnTo>
                      <a:pt x="355193" y="315201"/>
                    </a:lnTo>
                    <a:lnTo>
                      <a:pt x="356946" y="312661"/>
                    </a:lnTo>
                    <a:lnTo>
                      <a:pt x="359549" y="308851"/>
                    </a:lnTo>
                    <a:lnTo>
                      <a:pt x="363956" y="303771"/>
                    </a:lnTo>
                    <a:lnTo>
                      <a:pt x="367868" y="297421"/>
                    </a:lnTo>
                    <a:lnTo>
                      <a:pt x="370636" y="294995"/>
                    </a:lnTo>
                    <a:lnTo>
                      <a:pt x="370687" y="294868"/>
                    </a:lnTo>
                    <a:lnTo>
                      <a:pt x="372681" y="293611"/>
                    </a:lnTo>
                    <a:lnTo>
                      <a:pt x="375323" y="288531"/>
                    </a:lnTo>
                    <a:lnTo>
                      <a:pt x="376643" y="285991"/>
                    </a:lnTo>
                    <a:lnTo>
                      <a:pt x="377964" y="283451"/>
                    </a:lnTo>
                    <a:lnTo>
                      <a:pt x="375119" y="289801"/>
                    </a:lnTo>
                    <a:lnTo>
                      <a:pt x="380326" y="279641"/>
                    </a:lnTo>
                    <a:lnTo>
                      <a:pt x="380606" y="279641"/>
                    </a:lnTo>
                    <a:lnTo>
                      <a:pt x="379412" y="282181"/>
                    </a:lnTo>
                    <a:lnTo>
                      <a:pt x="378968" y="283451"/>
                    </a:lnTo>
                    <a:lnTo>
                      <a:pt x="381076" y="279641"/>
                    </a:lnTo>
                    <a:lnTo>
                      <a:pt x="382447" y="277101"/>
                    </a:lnTo>
                    <a:lnTo>
                      <a:pt x="383133" y="275831"/>
                    </a:lnTo>
                    <a:lnTo>
                      <a:pt x="386029" y="269481"/>
                    </a:lnTo>
                    <a:lnTo>
                      <a:pt x="390245" y="261861"/>
                    </a:lnTo>
                    <a:lnTo>
                      <a:pt x="390994" y="259321"/>
                    </a:lnTo>
                    <a:lnTo>
                      <a:pt x="391744" y="256781"/>
                    </a:lnTo>
                    <a:lnTo>
                      <a:pt x="389661" y="259321"/>
                    </a:lnTo>
                    <a:lnTo>
                      <a:pt x="390347" y="258051"/>
                    </a:lnTo>
                    <a:lnTo>
                      <a:pt x="391883" y="254241"/>
                    </a:lnTo>
                    <a:lnTo>
                      <a:pt x="392328" y="251701"/>
                    </a:lnTo>
                    <a:lnTo>
                      <a:pt x="394030" y="247891"/>
                    </a:lnTo>
                    <a:lnTo>
                      <a:pt x="396201" y="247891"/>
                    </a:lnTo>
                    <a:lnTo>
                      <a:pt x="393242" y="255511"/>
                    </a:lnTo>
                    <a:lnTo>
                      <a:pt x="391756" y="258051"/>
                    </a:lnTo>
                    <a:lnTo>
                      <a:pt x="389851" y="263131"/>
                    </a:lnTo>
                    <a:lnTo>
                      <a:pt x="387845" y="266941"/>
                    </a:lnTo>
                    <a:lnTo>
                      <a:pt x="389280" y="265061"/>
                    </a:lnTo>
                    <a:lnTo>
                      <a:pt x="386105" y="273291"/>
                    </a:lnTo>
                    <a:lnTo>
                      <a:pt x="383755" y="276440"/>
                    </a:lnTo>
                    <a:lnTo>
                      <a:pt x="384022" y="275831"/>
                    </a:lnTo>
                    <a:lnTo>
                      <a:pt x="383387" y="276936"/>
                    </a:lnTo>
                    <a:lnTo>
                      <a:pt x="383273" y="277101"/>
                    </a:lnTo>
                    <a:lnTo>
                      <a:pt x="382638" y="278257"/>
                    </a:lnTo>
                    <a:lnTo>
                      <a:pt x="383057" y="277901"/>
                    </a:lnTo>
                    <a:lnTo>
                      <a:pt x="382930" y="278371"/>
                    </a:lnTo>
                    <a:lnTo>
                      <a:pt x="383171" y="277799"/>
                    </a:lnTo>
                    <a:lnTo>
                      <a:pt x="383984" y="277101"/>
                    </a:lnTo>
                    <a:lnTo>
                      <a:pt x="381165" y="282181"/>
                    </a:lnTo>
                    <a:lnTo>
                      <a:pt x="383362" y="279641"/>
                    </a:lnTo>
                    <a:lnTo>
                      <a:pt x="384594" y="277101"/>
                    </a:lnTo>
                    <a:lnTo>
                      <a:pt x="385927" y="274561"/>
                    </a:lnTo>
                    <a:lnTo>
                      <a:pt x="387629" y="270751"/>
                    </a:lnTo>
                    <a:lnTo>
                      <a:pt x="387578" y="272021"/>
                    </a:lnTo>
                    <a:lnTo>
                      <a:pt x="388327" y="270751"/>
                    </a:lnTo>
                    <a:lnTo>
                      <a:pt x="390537" y="266941"/>
                    </a:lnTo>
                    <a:lnTo>
                      <a:pt x="391274" y="265671"/>
                    </a:lnTo>
                    <a:lnTo>
                      <a:pt x="395770" y="256781"/>
                    </a:lnTo>
                    <a:lnTo>
                      <a:pt x="397611" y="251701"/>
                    </a:lnTo>
                    <a:lnTo>
                      <a:pt x="398538" y="249161"/>
                    </a:lnTo>
                    <a:lnTo>
                      <a:pt x="398233" y="247891"/>
                    </a:lnTo>
                    <a:lnTo>
                      <a:pt x="397929" y="246621"/>
                    </a:lnTo>
                    <a:lnTo>
                      <a:pt x="398145" y="245351"/>
                    </a:lnTo>
                    <a:lnTo>
                      <a:pt x="398564" y="242811"/>
                    </a:lnTo>
                    <a:lnTo>
                      <a:pt x="398310" y="239001"/>
                    </a:lnTo>
                    <a:lnTo>
                      <a:pt x="401345" y="231381"/>
                    </a:lnTo>
                    <a:lnTo>
                      <a:pt x="404088" y="222491"/>
                    </a:lnTo>
                    <a:lnTo>
                      <a:pt x="406654" y="213601"/>
                    </a:lnTo>
                    <a:lnTo>
                      <a:pt x="408762" y="205981"/>
                    </a:lnTo>
                    <a:lnTo>
                      <a:pt x="408660" y="205587"/>
                    </a:lnTo>
                    <a:lnTo>
                      <a:pt x="408368" y="204711"/>
                    </a:lnTo>
                    <a:lnTo>
                      <a:pt x="409422" y="200901"/>
                    </a:lnTo>
                    <a:lnTo>
                      <a:pt x="410400" y="194551"/>
                    </a:lnTo>
                    <a:lnTo>
                      <a:pt x="411086" y="194551"/>
                    </a:lnTo>
                    <a:lnTo>
                      <a:pt x="411302" y="190741"/>
                    </a:lnTo>
                    <a:lnTo>
                      <a:pt x="411480" y="188201"/>
                    </a:lnTo>
                    <a:lnTo>
                      <a:pt x="411937" y="181851"/>
                    </a:lnTo>
                    <a:lnTo>
                      <a:pt x="412026" y="180581"/>
                    </a:lnTo>
                    <a:lnTo>
                      <a:pt x="411099" y="181851"/>
                    </a:lnTo>
                    <a:lnTo>
                      <a:pt x="411264" y="180581"/>
                    </a:lnTo>
                    <a:lnTo>
                      <a:pt x="411988" y="179311"/>
                    </a:lnTo>
                    <a:lnTo>
                      <a:pt x="412750" y="175501"/>
                    </a:lnTo>
                    <a:lnTo>
                      <a:pt x="413423" y="171691"/>
                    </a:lnTo>
                    <a:lnTo>
                      <a:pt x="413880" y="169151"/>
                    </a:lnTo>
                    <a:lnTo>
                      <a:pt x="413994" y="167881"/>
                    </a:lnTo>
                    <a:lnTo>
                      <a:pt x="414756" y="164071"/>
                    </a:lnTo>
                    <a:lnTo>
                      <a:pt x="415099" y="155181"/>
                    </a:lnTo>
                    <a:lnTo>
                      <a:pt x="413905" y="155181"/>
                    </a:lnTo>
                    <a:lnTo>
                      <a:pt x="414223" y="152641"/>
                    </a:lnTo>
                    <a:lnTo>
                      <a:pt x="414553" y="151371"/>
                    </a:lnTo>
                    <a:lnTo>
                      <a:pt x="414629" y="148831"/>
                    </a:lnTo>
                    <a:lnTo>
                      <a:pt x="414921" y="150101"/>
                    </a:lnTo>
                    <a:lnTo>
                      <a:pt x="415251" y="151371"/>
                    </a:lnTo>
                    <a:lnTo>
                      <a:pt x="415150" y="155181"/>
                    </a:lnTo>
                    <a:lnTo>
                      <a:pt x="415645" y="148831"/>
                    </a:lnTo>
                    <a:lnTo>
                      <a:pt x="415556" y="145021"/>
                    </a:lnTo>
                    <a:lnTo>
                      <a:pt x="415518" y="143751"/>
                    </a:lnTo>
                    <a:lnTo>
                      <a:pt x="410362" y="143751"/>
                    </a:lnTo>
                    <a:lnTo>
                      <a:pt x="410362" y="151371"/>
                    </a:lnTo>
                    <a:lnTo>
                      <a:pt x="410298" y="155181"/>
                    </a:lnTo>
                    <a:lnTo>
                      <a:pt x="410184" y="160337"/>
                    </a:lnTo>
                    <a:lnTo>
                      <a:pt x="409384" y="161531"/>
                    </a:lnTo>
                    <a:lnTo>
                      <a:pt x="408838" y="161531"/>
                    </a:lnTo>
                    <a:lnTo>
                      <a:pt x="409130" y="158991"/>
                    </a:lnTo>
                    <a:lnTo>
                      <a:pt x="408889" y="160147"/>
                    </a:lnTo>
                    <a:lnTo>
                      <a:pt x="408774" y="161531"/>
                    </a:lnTo>
                    <a:lnTo>
                      <a:pt x="408698" y="162801"/>
                    </a:lnTo>
                    <a:lnTo>
                      <a:pt x="408343" y="164071"/>
                    </a:lnTo>
                    <a:lnTo>
                      <a:pt x="408406" y="162801"/>
                    </a:lnTo>
                    <a:lnTo>
                      <a:pt x="408470" y="156451"/>
                    </a:lnTo>
                    <a:lnTo>
                      <a:pt x="407784" y="160147"/>
                    </a:lnTo>
                    <a:lnTo>
                      <a:pt x="407847" y="161531"/>
                    </a:lnTo>
                    <a:lnTo>
                      <a:pt x="407924" y="165049"/>
                    </a:lnTo>
                    <a:lnTo>
                      <a:pt x="407885" y="165404"/>
                    </a:lnTo>
                    <a:lnTo>
                      <a:pt x="407885" y="188201"/>
                    </a:lnTo>
                    <a:lnTo>
                      <a:pt x="407517" y="192011"/>
                    </a:lnTo>
                    <a:lnTo>
                      <a:pt x="406908" y="194551"/>
                    </a:lnTo>
                    <a:lnTo>
                      <a:pt x="406501" y="197091"/>
                    </a:lnTo>
                    <a:lnTo>
                      <a:pt x="405714" y="198361"/>
                    </a:lnTo>
                    <a:lnTo>
                      <a:pt x="403631" y="207251"/>
                    </a:lnTo>
                    <a:lnTo>
                      <a:pt x="401726" y="217411"/>
                    </a:lnTo>
                    <a:lnTo>
                      <a:pt x="399389" y="226301"/>
                    </a:lnTo>
                    <a:lnTo>
                      <a:pt x="395998" y="236461"/>
                    </a:lnTo>
                    <a:lnTo>
                      <a:pt x="396151" y="233921"/>
                    </a:lnTo>
                    <a:lnTo>
                      <a:pt x="398437" y="228841"/>
                    </a:lnTo>
                    <a:lnTo>
                      <a:pt x="397840" y="228841"/>
                    </a:lnTo>
                    <a:lnTo>
                      <a:pt x="394665" y="237731"/>
                    </a:lnTo>
                    <a:lnTo>
                      <a:pt x="396684" y="236461"/>
                    </a:lnTo>
                    <a:lnTo>
                      <a:pt x="396265" y="237413"/>
                    </a:lnTo>
                    <a:lnTo>
                      <a:pt x="396265" y="254241"/>
                    </a:lnTo>
                    <a:lnTo>
                      <a:pt x="393496" y="259321"/>
                    </a:lnTo>
                    <a:lnTo>
                      <a:pt x="389712" y="266941"/>
                    </a:lnTo>
                    <a:lnTo>
                      <a:pt x="392290" y="260591"/>
                    </a:lnTo>
                    <a:lnTo>
                      <a:pt x="391337" y="261861"/>
                    </a:lnTo>
                    <a:lnTo>
                      <a:pt x="390817" y="262585"/>
                    </a:lnTo>
                    <a:lnTo>
                      <a:pt x="391096" y="260591"/>
                    </a:lnTo>
                    <a:lnTo>
                      <a:pt x="392938" y="256781"/>
                    </a:lnTo>
                    <a:lnTo>
                      <a:pt x="392023" y="259321"/>
                    </a:lnTo>
                    <a:lnTo>
                      <a:pt x="393331" y="256781"/>
                    </a:lnTo>
                    <a:lnTo>
                      <a:pt x="395935" y="251701"/>
                    </a:lnTo>
                    <a:lnTo>
                      <a:pt x="396201" y="251701"/>
                    </a:lnTo>
                    <a:lnTo>
                      <a:pt x="396265" y="254241"/>
                    </a:lnTo>
                    <a:lnTo>
                      <a:pt x="396265" y="237413"/>
                    </a:lnTo>
                    <a:lnTo>
                      <a:pt x="392734" y="245351"/>
                    </a:lnTo>
                    <a:lnTo>
                      <a:pt x="394131" y="240271"/>
                    </a:lnTo>
                    <a:lnTo>
                      <a:pt x="393242" y="242811"/>
                    </a:lnTo>
                    <a:lnTo>
                      <a:pt x="392201" y="245351"/>
                    </a:lnTo>
                    <a:lnTo>
                      <a:pt x="393128" y="241541"/>
                    </a:lnTo>
                    <a:lnTo>
                      <a:pt x="388886" y="252971"/>
                    </a:lnTo>
                    <a:lnTo>
                      <a:pt x="383781" y="263131"/>
                    </a:lnTo>
                    <a:lnTo>
                      <a:pt x="378574" y="272021"/>
                    </a:lnTo>
                    <a:lnTo>
                      <a:pt x="374040" y="279641"/>
                    </a:lnTo>
                    <a:lnTo>
                      <a:pt x="375767" y="277101"/>
                    </a:lnTo>
                    <a:lnTo>
                      <a:pt x="372364" y="283451"/>
                    </a:lnTo>
                    <a:lnTo>
                      <a:pt x="370865" y="285991"/>
                    </a:lnTo>
                    <a:lnTo>
                      <a:pt x="370967" y="284848"/>
                    </a:lnTo>
                    <a:lnTo>
                      <a:pt x="368858" y="287426"/>
                    </a:lnTo>
                    <a:lnTo>
                      <a:pt x="368046" y="288531"/>
                    </a:lnTo>
                    <a:lnTo>
                      <a:pt x="368058" y="287261"/>
                    </a:lnTo>
                    <a:lnTo>
                      <a:pt x="371449" y="281089"/>
                    </a:lnTo>
                    <a:lnTo>
                      <a:pt x="370268" y="282181"/>
                    </a:lnTo>
                    <a:lnTo>
                      <a:pt x="368693" y="284721"/>
                    </a:lnTo>
                    <a:lnTo>
                      <a:pt x="368477" y="284721"/>
                    </a:lnTo>
                    <a:lnTo>
                      <a:pt x="369595" y="283032"/>
                    </a:lnTo>
                    <a:lnTo>
                      <a:pt x="372249" y="278384"/>
                    </a:lnTo>
                    <a:lnTo>
                      <a:pt x="374599" y="274637"/>
                    </a:lnTo>
                    <a:lnTo>
                      <a:pt x="378993" y="266674"/>
                    </a:lnTo>
                    <a:lnTo>
                      <a:pt x="380238" y="264236"/>
                    </a:lnTo>
                    <a:lnTo>
                      <a:pt x="380352" y="264045"/>
                    </a:lnTo>
                    <a:lnTo>
                      <a:pt x="379996" y="265658"/>
                    </a:lnTo>
                    <a:lnTo>
                      <a:pt x="381558" y="262293"/>
                    </a:lnTo>
                    <a:lnTo>
                      <a:pt x="384479" y="257619"/>
                    </a:lnTo>
                    <a:lnTo>
                      <a:pt x="385216" y="255752"/>
                    </a:lnTo>
                    <a:lnTo>
                      <a:pt x="382168" y="261048"/>
                    </a:lnTo>
                    <a:lnTo>
                      <a:pt x="384340" y="256057"/>
                    </a:lnTo>
                    <a:lnTo>
                      <a:pt x="384454" y="255752"/>
                    </a:lnTo>
                    <a:lnTo>
                      <a:pt x="387184" y="249910"/>
                    </a:lnTo>
                    <a:lnTo>
                      <a:pt x="387400" y="249402"/>
                    </a:lnTo>
                    <a:lnTo>
                      <a:pt x="386118" y="253136"/>
                    </a:lnTo>
                    <a:lnTo>
                      <a:pt x="387565" y="250266"/>
                    </a:lnTo>
                    <a:lnTo>
                      <a:pt x="389826" y="244957"/>
                    </a:lnTo>
                    <a:lnTo>
                      <a:pt x="390867" y="242265"/>
                    </a:lnTo>
                    <a:lnTo>
                      <a:pt x="388886" y="246888"/>
                    </a:lnTo>
                    <a:lnTo>
                      <a:pt x="387845" y="249161"/>
                    </a:lnTo>
                    <a:lnTo>
                      <a:pt x="387921" y="248145"/>
                    </a:lnTo>
                    <a:lnTo>
                      <a:pt x="389229" y="245059"/>
                    </a:lnTo>
                    <a:lnTo>
                      <a:pt x="390867" y="242265"/>
                    </a:lnTo>
                    <a:lnTo>
                      <a:pt x="391287" y="241541"/>
                    </a:lnTo>
                    <a:lnTo>
                      <a:pt x="392823" y="235191"/>
                    </a:lnTo>
                    <a:lnTo>
                      <a:pt x="394449" y="230111"/>
                    </a:lnTo>
                    <a:lnTo>
                      <a:pt x="395871" y="225094"/>
                    </a:lnTo>
                    <a:lnTo>
                      <a:pt x="396748" y="221221"/>
                    </a:lnTo>
                    <a:lnTo>
                      <a:pt x="396519" y="221221"/>
                    </a:lnTo>
                    <a:lnTo>
                      <a:pt x="396748" y="221208"/>
                    </a:lnTo>
                    <a:lnTo>
                      <a:pt x="397027" y="219951"/>
                    </a:lnTo>
                    <a:lnTo>
                      <a:pt x="398881" y="216408"/>
                    </a:lnTo>
                    <a:lnTo>
                      <a:pt x="398995" y="216141"/>
                    </a:lnTo>
                    <a:lnTo>
                      <a:pt x="401231" y="207251"/>
                    </a:lnTo>
                    <a:lnTo>
                      <a:pt x="402983" y="200901"/>
                    </a:lnTo>
                    <a:lnTo>
                      <a:pt x="403402" y="199631"/>
                    </a:lnTo>
                    <a:lnTo>
                      <a:pt x="404228" y="197091"/>
                    </a:lnTo>
                    <a:lnTo>
                      <a:pt x="405536" y="193281"/>
                    </a:lnTo>
                    <a:lnTo>
                      <a:pt x="406831" y="190741"/>
                    </a:lnTo>
                    <a:lnTo>
                      <a:pt x="407885" y="188201"/>
                    </a:lnTo>
                    <a:lnTo>
                      <a:pt x="407885" y="165404"/>
                    </a:lnTo>
                    <a:lnTo>
                      <a:pt x="407619" y="167881"/>
                    </a:lnTo>
                    <a:lnTo>
                      <a:pt x="406933" y="171259"/>
                    </a:lnTo>
                    <a:lnTo>
                      <a:pt x="407238" y="166712"/>
                    </a:lnTo>
                    <a:lnTo>
                      <a:pt x="407873" y="158991"/>
                    </a:lnTo>
                    <a:lnTo>
                      <a:pt x="407797" y="158724"/>
                    </a:lnTo>
                    <a:lnTo>
                      <a:pt x="408597" y="147154"/>
                    </a:lnTo>
                    <a:lnTo>
                      <a:pt x="408876" y="152641"/>
                    </a:lnTo>
                    <a:lnTo>
                      <a:pt x="409676" y="150101"/>
                    </a:lnTo>
                    <a:lnTo>
                      <a:pt x="409892" y="145021"/>
                    </a:lnTo>
                    <a:lnTo>
                      <a:pt x="410133" y="147561"/>
                    </a:lnTo>
                    <a:lnTo>
                      <a:pt x="410222" y="148831"/>
                    </a:lnTo>
                    <a:lnTo>
                      <a:pt x="410311" y="152641"/>
                    </a:lnTo>
                    <a:lnTo>
                      <a:pt x="410362" y="151371"/>
                    </a:lnTo>
                    <a:lnTo>
                      <a:pt x="410362" y="143751"/>
                    </a:lnTo>
                    <a:lnTo>
                      <a:pt x="410108" y="143751"/>
                    </a:lnTo>
                    <a:lnTo>
                      <a:pt x="409613" y="143751"/>
                    </a:lnTo>
                    <a:lnTo>
                      <a:pt x="409359" y="146291"/>
                    </a:lnTo>
                    <a:lnTo>
                      <a:pt x="409168" y="145021"/>
                    </a:lnTo>
                    <a:lnTo>
                      <a:pt x="408838" y="146291"/>
                    </a:lnTo>
                    <a:lnTo>
                      <a:pt x="408660" y="146291"/>
                    </a:lnTo>
                    <a:lnTo>
                      <a:pt x="409054" y="140423"/>
                    </a:lnTo>
                    <a:lnTo>
                      <a:pt x="409740" y="142582"/>
                    </a:lnTo>
                    <a:lnTo>
                      <a:pt x="409625" y="139941"/>
                    </a:lnTo>
                    <a:lnTo>
                      <a:pt x="409282" y="137210"/>
                    </a:lnTo>
                    <a:lnTo>
                      <a:pt x="409473" y="134543"/>
                    </a:lnTo>
                    <a:lnTo>
                      <a:pt x="409333" y="133591"/>
                    </a:lnTo>
                    <a:lnTo>
                      <a:pt x="410019" y="131051"/>
                    </a:lnTo>
                    <a:lnTo>
                      <a:pt x="409803" y="141262"/>
                    </a:lnTo>
                    <a:lnTo>
                      <a:pt x="409956" y="142582"/>
                    </a:lnTo>
                    <a:lnTo>
                      <a:pt x="415493" y="142582"/>
                    </a:lnTo>
                    <a:lnTo>
                      <a:pt x="415417" y="141211"/>
                    </a:lnTo>
                    <a:lnTo>
                      <a:pt x="414705" y="139941"/>
                    </a:lnTo>
                    <a:lnTo>
                      <a:pt x="414083" y="131051"/>
                    </a:lnTo>
                    <a:lnTo>
                      <a:pt x="414401" y="125971"/>
                    </a:lnTo>
                    <a:lnTo>
                      <a:pt x="412965" y="119621"/>
                    </a:lnTo>
                    <a:lnTo>
                      <a:pt x="414286" y="119621"/>
                    </a:lnTo>
                    <a:lnTo>
                      <a:pt x="414235" y="117081"/>
                    </a:lnTo>
                    <a:lnTo>
                      <a:pt x="415239" y="119621"/>
                    </a:lnTo>
                    <a:lnTo>
                      <a:pt x="415328" y="119799"/>
                    </a:lnTo>
                    <a:lnTo>
                      <a:pt x="416229" y="122161"/>
                    </a:lnTo>
                    <a:lnTo>
                      <a:pt x="417271" y="128549"/>
                    </a:lnTo>
                    <a:lnTo>
                      <a:pt x="417715" y="132321"/>
                    </a:lnTo>
                    <a:close/>
                  </a:path>
                  <a:path w="420369" h="429259">
                    <a:moveTo>
                      <a:pt x="418236" y="125450"/>
                    </a:moveTo>
                    <a:lnTo>
                      <a:pt x="418172" y="124815"/>
                    </a:lnTo>
                    <a:lnTo>
                      <a:pt x="418096" y="124256"/>
                    </a:lnTo>
                    <a:lnTo>
                      <a:pt x="418007" y="123571"/>
                    </a:lnTo>
                    <a:lnTo>
                      <a:pt x="418084" y="124447"/>
                    </a:lnTo>
                    <a:lnTo>
                      <a:pt x="418172" y="124993"/>
                    </a:lnTo>
                    <a:lnTo>
                      <a:pt x="418236" y="125450"/>
                    </a:lnTo>
                    <a:close/>
                  </a:path>
                  <a:path w="420369" h="429259">
                    <a:moveTo>
                      <a:pt x="420052" y="133591"/>
                    </a:moveTo>
                    <a:lnTo>
                      <a:pt x="417512" y="110731"/>
                    </a:lnTo>
                    <a:lnTo>
                      <a:pt x="416699" y="106921"/>
                    </a:lnTo>
                    <a:lnTo>
                      <a:pt x="416585" y="106667"/>
                    </a:lnTo>
                    <a:lnTo>
                      <a:pt x="418045" y="119621"/>
                    </a:lnTo>
                    <a:lnTo>
                      <a:pt x="418198" y="117081"/>
                    </a:lnTo>
                    <a:lnTo>
                      <a:pt x="418642" y="120891"/>
                    </a:lnTo>
                    <a:lnTo>
                      <a:pt x="418668" y="125971"/>
                    </a:lnTo>
                    <a:lnTo>
                      <a:pt x="418795" y="129781"/>
                    </a:lnTo>
                    <a:lnTo>
                      <a:pt x="418604" y="127241"/>
                    </a:lnTo>
                    <a:lnTo>
                      <a:pt x="418426" y="127241"/>
                    </a:lnTo>
                    <a:lnTo>
                      <a:pt x="418744" y="129781"/>
                    </a:lnTo>
                    <a:lnTo>
                      <a:pt x="419404" y="134861"/>
                    </a:lnTo>
                    <a:lnTo>
                      <a:pt x="418630" y="138671"/>
                    </a:lnTo>
                    <a:lnTo>
                      <a:pt x="418884" y="140398"/>
                    </a:lnTo>
                    <a:lnTo>
                      <a:pt x="418922" y="138671"/>
                    </a:lnTo>
                    <a:lnTo>
                      <a:pt x="419011" y="141262"/>
                    </a:lnTo>
                    <a:lnTo>
                      <a:pt x="419366" y="143751"/>
                    </a:lnTo>
                    <a:lnTo>
                      <a:pt x="419442" y="146291"/>
                    </a:lnTo>
                    <a:lnTo>
                      <a:pt x="419227" y="148831"/>
                    </a:lnTo>
                    <a:lnTo>
                      <a:pt x="419036" y="142481"/>
                    </a:lnTo>
                    <a:lnTo>
                      <a:pt x="418947" y="140804"/>
                    </a:lnTo>
                    <a:lnTo>
                      <a:pt x="418884" y="140398"/>
                    </a:lnTo>
                    <a:lnTo>
                      <a:pt x="418833" y="142481"/>
                    </a:lnTo>
                    <a:lnTo>
                      <a:pt x="418617" y="138671"/>
                    </a:lnTo>
                    <a:lnTo>
                      <a:pt x="417842" y="134861"/>
                    </a:lnTo>
                    <a:lnTo>
                      <a:pt x="417080" y="133591"/>
                    </a:lnTo>
                    <a:lnTo>
                      <a:pt x="417004" y="143751"/>
                    </a:lnTo>
                    <a:lnTo>
                      <a:pt x="418134" y="138671"/>
                    </a:lnTo>
                    <a:lnTo>
                      <a:pt x="418376" y="143751"/>
                    </a:lnTo>
                    <a:lnTo>
                      <a:pt x="418452" y="148831"/>
                    </a:lnTo>
                    <a:lnTo>
                      <a:pt x="418363" y="150101"/>
                    </a:lnTo>
                    <a:lnTo>
                      <a:pt x="417944" y="152641"/>
                    </a:lnTo>
                    <a:lnTo>
                      <a:pt x="417664" y="153911"/>
                    </a:lnTo>
                    <a:lnTo>
                      <a:pt x="417626" y="157721"/>
                    </a:lnTo>
                    <a:lnTo>
                      <a:pt x="418122" y="152641"/>
                    </a:lnTo>
                    <a:lnTo>
                      <a:pt x="418363" y="152641"/>
                    </a:lnTo>
                    <a:lnTo>
                      <a:pt x="418338" y="157721"/>
                    </a:lnTo>
                    <a:lnTo>
                      <a:pt x="417766" y="158991"/>
                    </a:lnTo>
                    <a:lnTo>
                      <a:pt x="417601" y="162801"/>
                    </a:lnTo>
                    <a:lnTo>
                      <a:pt x="417830" y="161531"/>
                    </a:lnTo>
                    <a:lnTo>
                      <a:pt x="418134" y="158991"/>
                    </a:lnTo>
                    <a:lnTo>
                      <a:pt x="418363" y="160147"/>
                    </a:lnTo>
                    <a:lnTo>
                      <a:pt x="418376" y="160337"/>
                    </a:lnTo>
                    <a:lnTo>
                      <a:pt x="417537" y="166611"/>
                    </a:lnTo>
                    <a:lnTo>
                      <a:pt x="417169" y="171691"/>
                    </a:lnTo>
                    <a:lnTo>
                      <a:pt x="415607" y="176771"/>
                    </a:lnTo>
                    <a:lnTo>
                      <a:pt x="416521" y="174231"/>
                    </a:lnTo>
                    <a:lnTo>
                      <a:pt x="416407" y="180581"/>
                    </a:lnTo>
                    <a:lnTo>
                      <a:pt x="416166" y="183121"/>
                    </a:lnTo>
                    <a:lnTo>
                      <a:pt x="417106" y="180581"/>
                    </a:lnTo>
                    <a:lnTo>
                      <a:pt x="418007" y="176771"/>
                    </a:lnTo>
                    <a:lnTo>
                      <a:pt x="418426" y="174231"/>
                    </a:lnTo>
                    <a:lnTo>
                      <a:pt x="418642" y="172961"/>
                    </a:lnTo>
                    <a:lnTo>
                      <a:pt x="419404" y="162801"/>
                    </a:lnTo>
                    <a:lnTo>
                      <a:pt x="419582" y="158991"/>
                    </a:lnTo>
                    <a:lnTo>
                      <a:pt x="419874" y="152641"/>
                    </a:lnTo>
                    <a:lnTo>
                      <a:pt x="419912" y="148831"/>
                    </a:lnTo>
                    <a:lnTo>
                      <a:pt x="419811" y="139941"/>
                    </a:lnTo>
                    <a:lnTo>
                      <a:pt x="419760" y="138671"/>
                    </a:lnTo>
                    <a:lnTo>
                      <a:pt x="419569" y="133591"/>
                    </a:lnTo>
                    <a:lnTo>
                      <a:pt x="420052" y="133591"/>
                    </a:lnTo>
                    <a:close/>
                  </a:path>
                </a:pathLst>
              </a:custGeom>
              <a:solidFill>
                <a:srgbClr val="333333"/>
              </a:solidFill>
            </p:spPr>
            <p:txBody>
              <a:bodyPr wrap="square" lIns="0" tIns="0" rIns="0" bIns="0" rtlCol="0"/>
              <a:lstStyle/>
              <a:p>
                <a:endParaRPr/>
              </a:p>
            </p:txBody>
          </p:sp>
          <p:sp>
            <p:nvSpPr>
              <p:cNvPr id="240" name="object 240"/>
              <p:cNvSpPr/>
              <p:nvPr/>
            </p:nvSpPr>
            <p:spPr>
              <a:xfrm>
                <a:off x="17727588" y="9726783"/>
                <a:ext cx="432434" cy="942340"/>
              </a:xfrm>
              <a:custGeom>
                <a:avLst/>
                <a:gdLst/>
                <a:ahLst/>
                <a:cxnLst/>
                <a:rect l="l" t="t" r="r" b="b"/>
                <a:pathLst>
                  <a:path w="432434" h="942340">
                    <a:moveTo>
                      <a:pt x="13779" y="382536"/>
                    </a:moveTo>
                    <a:lnTo>
                      <a:pt x="11899" y="383197"/>
                    </a:lnTo>
                    <a:lnTo>
                      <a:pt x="5791" y="383895"/>
                    </a:lnTo>
                    <a:lnTo>
                      <a:pt x="3721" y="384759"/>
                    </a:lnTo>
                    <a:lnTo>
                      <a:pt x="3975" y="384568"/>
                    </a:lnTo>
                    <a:lnTo>
                      <a:pt x="0" y="385610"/>
                    </a:lnTo>
                    <a:lnTo>
                      <a:pt x="3759" y="384848"/>
                    </a:lnTo>
                    <a:lnTo>
                      <a:pt x="11684" y="383374"/>
                    </a:lnTo>
                    <a:lnTo>
                      <a:pt x="13779" y="382536"/>
                    </a:lnTo>
                    <a:close/>
                  </a:path>
                  <a:path w="432434" h="942340">
                    <a:moveTo>
                      <a:pt x="14236" y="382333"/>
                    </a:moveTo>
                    <a:lnTo>
                      <a:pt x="14058" y="382422"/>
                    </a:lnTo>
                    <a:lnTo>
                      <a:pt x="13779" y="382536"/>
                    </a:lnTo>
                    <a:lnTo>
                      <a:pt x="14058" y="382435"/>
                    </a:lnTo>
                    <a:lnTo>
                      <a:pt x="14236" y="382333"/>
                    </a:lnTo>
                    <a:close/>
                  </a:path>
                  <a:path w="432434" h="942340">
                    <a:moveTo>
                      <a:pt x="55537" y="362851"/>
                    </a:moveTo>
                    <a:lnTo>
                      <a:pt x="52692" y="363283"/>
                    </a:lnTo>
                    <a:lnTo>
                      <a:pt x="54241" y="363156"/>
                    </a:lnTo>
                    <a:lnTo>
                      <a:pt x="55537" y="362851"/>
                    </a:lnTo>
                    <a:close/>
                  </a:path>
                  <a:path w="432434" h="942340">
                    <a:moveTo>
                      <a:pt x="140271" y="335330"/>
                    </a:moveTo>
                    <a:lnTo>
                      <a:pt x="140030" y="335483"/>
                    </a:lnTo>
                    <a:lnTo>
                      <a:pt x="140195" y="335457"/>
                    </a:lnTo>
                    <a:lnTo>
                      <a:pt x="140271" y="335330"/>
                    </a:lnTo>
                    <a:close/>
                  </a:path>
                  <a:path w="432434" h="942340">
                    <a:moveTo>
                      <a:pt x="151726" y="329603"/>
                    </a:moveTo>
                    <a:lnTo>
                      <a:pt x="144500" y="332879"/>
                    </a:lnTo>
                    <a:lnTo>
                      <a:pt x="140804" y="334365"/>
                    </a:lnTo>
                    <a:lnTo>
                      <a:pt x="140271" y="335330"/>
                    </a:lnTo>
                    <a:lnTo>
                      <a:pt x="141173" y="334746"/>
                    </a:lnTo>
                    <a:lnTo>
                      <a:pt x="144932" y="332892"/>
                    </a:lnTo>
                    <a:lnTo>
                      <a:pt x="146507" y="332473"/>
                    </a:lnTo>
                    <a:lnTo>
                      <a:pt x="145122" y="333590"/>
                    </a:lnTo>
                    <a:lnTo>
                      <a:pt x="151726" y="329603"/>
                    </a:lnTo>
                    <a:close/>
                  </a:path>
                  <a:path w="432434" h="942340">
                    <a:moveTo>
                      <a:pt x="159651" y="327152"/>
                    </a:moveTo>
                    <a:lnTo>
                      <a:pt x="159562" y="325412"/>
                    </a:lnTo>
                    <a:lnTo>
                      <a:pt x="157962" y="326263"/>
                    </a:lnTo>
                    <a:lnTo>
                      <a:pt x="157962" y="327825"/>
                    </a:lnTo>
                    <a:lnTo>
                      <a:pt x="152946" y="330454"/>
                    </a:lnTo>
                    <a:lnTo>
                      <a:pt x="154508" y="328637"/>
                    </a:lnTo>
                    <a:lnTo>
                      <a:pt x="154711" y="328803"/>
                    </a:lnTo>
                    <a:lnTo>
                      <a:pt x="156654" y="328218"/>
                    </a:lnTo>
                    <a:lnTo>
                      <a:pt x="157962" y="327825"/>
                    </a:lnTo>
                    <a:lnTo>
                      <a:pt x="157962" y="326263"/>
                    </a:lnTo>
                    <a:lnTo>
                      <a:pt x="154127" y="328282"/>
                    </a:lnTo>
                    <a:lnTo>
                      <a:pt x="154419" y="328549"/>
                    </a:lnTo>
                    <a:lnTo>
                      <a:pt x="151650" y="330593"/>
                    </a:lnTo>
                    <a:lnTo>
                      <a:pt x="151993" y="331063"/>
                    </a:lnTo>
                    <a:lnTo>
                      <a:pt x="153238" y="330454"/>
                    </a:lnTo>
                    <a:lnTo>
                      <a:pt x="158280" y="327990"/>
                    </a:lnTo>
                    <a:lnTo>
                      <a:pt x="158559" y="327825"/>
                    </a:lnTo>
                    <a:lnTo>
                      <a:pt x="159651" y="327152"/>
                    </a:lnTo>
                    <a:close/>
                  </a:path>
                  <a:path w="432434" h="942340">
                    <a:moveTo>
                      <a:pt x="169329" y="320878"/>
                    </a:moveTo>
                    <a:lnTo>
                      <a:pt x="169265" y="320509"/>
                    </a:lnTo>
                    <a:lnTo>
                      <a:pt x="165049" y="322884"/>
                    </a:lnTo>
                    <a:lnTo>
                      <a:pt x="166255" y="322338"/>
                    </a:lnTo>
                    <a:lnTo>
                      <a:pt x="167957" y="321652"/>
                    </a:lnTo>
                    <a:lnTo>
                      <a:pt x="169329" y="320878"/>
                    </a:lnTo>
                    <a:close/>
                  </a:path>
                  <a:path w="432434" h="942340">
                    <a:moveTo>
                      <a:pt x="184962" y="313105"/>
                    </a:moveTo>
                    <a:lnTo>
                      <a:pt x="181660" y="314820"/>
                    </a:lnTo>
                    <a:lnTo>
                      <a:pt x="179489" y="315887"/>
                    </a:lnTo>
                    <a:lnTo>
                      <a:pt x="181356" y="314998"/>
                    </a:lnTo>
                    <a:lnTo>
                      <a:pt x="183172" y="314083"/>
                    </a:lnTo>
                    <a:lnTo>
                      <a:pt x="184962" y="313105"/>
                    </a:lnTo>
                    <a:close/>
                  </a:path>
                  <a:path w="432434" h="942340">
                    <a:moveTo>
                      <a:pt x="189230" y="310959"/>
                    </a:moveTo>
                    <a:lnTo>
                      <a:pt x="189052" y="310946"/>
                    </a:lnTo>
                    <a:lnTo>
                      <a:pt x="184962" y="313105"/>
                    </a:lnTo>
                    <a:lnTo>
                      <a:pt x="189230" y="310959"/>
                    </a:lnTo>
                    <a:close/>
                  </a:path>
                  <a:path w="432434" h="942340">
                    <a:moveTo>
                      <a:pt x="194640" y="307962"/>
                    </a:moveTo>
                    <a:lnTo>
                      <a:pt x="193763" y="307822"/>
                    </a:lnTo>
                    <a:lnTo>
                      <a:pt x="192760" y="307670"/>
                    </a:lnTo>
                    <a:lnTo>
                      <a:pt x="187579" y="310756"/>
                    </a:lnTo>
                    <a:lnTo>
                      <a:pt x="189052" y="310946"/>
                    </a:lnTo>
                    <a:lnTo>
                      <a:pt x="194640" y="307962"/>
                    </a:lnTo>
                    <a:close/>
                  </a:path>
                  <a:path w="432434" h="942340">
                    <a:moveTo>
                      <a:pt x="198259" y="305803"/>
                    </a:moveTo>
                    <a:lnTo>
                      <a:pt x="194640" y="307962"/>
                    </a:lnTo>
                    <a:lnTo>
                      <a:pt x="195021" y="308025"/>
                    </a:lnTo>
                    <a:lnTo>
                      <a:pt x="195389" y="308089"/>
                    </a:lnTo>
                    <a:lnTo>
                      <a:pt x="196062" y="307860"/>
                    </a:lnTo>
                    <a:lnTo>
                      <a:pt x="198259" y="305803"/>
                    </a:lnTo>
                    <a:close/>
                  </a:path>
                  <a:path w="432434" h="942340">
                    <a:moveTo>
                      <a:pt x="201904" y="303618"/>
                    </a:moveTo>
                    <a:lnTo>
                      <a:pt x="199542" y="304596"/>
                    </a:lnTo>
                    <a:lnTo>
                      <a:pt x="198259" y="305803"/>
                    </a:lnTo>
                    <a:lnTo>
                      <a:pt x="201904" y="303618"/>
                    </a:lnTo>
                    <a:close/>
                  </a:path>
                  <a:path w="432434" h="942340">
                    <a:moveTo>
                      <a:pt x="211709" y="493750"/>
                    </a:moveTo>
                    <a:lnTo>
                      <a:pt x="211569" y="493153"/>
                    </a:lnTo>
                    <a:lnTo>
                      <a:pt x="211340" y="493153"/>
                    </a:lnTo>
                    <a:lnTo>
                      <a:pt x="211442" y="493382"/>
                    </a:lnTo>
                    <a:lnTo>
                      <a:pt x="211556" y="493572"/>
                    </a:lnTo>
                    <a:lnTo>
                      <a:pt x="211709" y="493750"/>
                    </a:lnTo>
                    <a:close/>
                  </a:path>
                  <a:path w="432434" h="942340">
                    <a:moveTo>
                      <a:pt x="231508" y="440588"/>
                    </a:moveTo>
                    <a:lnTo>
                      <a:pt x="231317" y="440905"/>
                    </a:lnTo>
                    <a:lnTo>
                      <a:pt x="231482" y="440778"/>
                    </a:lnTo>
                    <a:lnTo>
                      <a:pt x="231508" y="440588"/>
                    </a:lnTo>
                    <a:close/>
                  </a:path>
                  <a:path w="432434" h="942340">
                    <a:moveTo>
                      <a:pt x="238442" y="278511"/>
                    </a:moveTo>
                    <a:lnTo>
                      <a:pt x="238264" y="278612"/>
                    </a:lnTo>
                    <a:lnTo>
                      <a:pt x="236169" y="280479"/>
                    </a:lnTo>
                    <a:lnTo>
                      <a:pt x="238442" y="278511"/>
                    </a:lnTo>
                    <a:close/>
                  </a:path>
                  <a:path w="432434" h="942340">
                    <a:moveTo>
                      <a:pt x="240588" y="446201"/>
                    </a:moveTo>
                    <a:lnTo>
                      <a:pt x="240271" y="445935"/>
                    </a:lnTo>
                    <a:lnTo>
                      <a:pt x="240296" y="446074"/>
                    </a:lnTo>
                    <a:lnTo>
                      <a:pt x="240588" y="446201"/>
                    </a:lnTo>
                    <a:close/>
                  </a:path>
                  <a:path w="432434" h="942340">
                    <a:moveTo>
                      <a:pt x="242531" y="440588"/>
                    </a:moveTo>
                    <a:lnTo>
                      <a:pt x="241388" y="439953"/>
                    </a:lnTo>
                    <a:lnTo>
                      <a:pt x="242112" y="439712"/>
                    </a:lnTo>
                    <a:lnTo>
                      <a:pt x="242404" y="439623"/>
                    </a:lnTo>
                    <a:lnTo>
                      <a:pt x="238734" y="439051"/>
                    </a:lnTo>
                    <a:lnTo>
                      <a:pt x="239471" y="440855"/>
                    </a:lnTo>
                    <a:lnTo>
                      <a:pt x="239915" y="440588"/>
                    </a:lnTo>
                    <a:lnTo>
                      <a:pt x="240614" y="440296"/>
                    </a:lnTo>
                    <a:lnTo>
                      <a:pt x="241173" y="439712"/>
                    </a:lnTo>
                    <a:lnTo>
                      <a:pt x="241604" y="440969"/>
                    </a:lnTo>
                    <a:lnTo>
                      <a:pt x="242531" y="440588"/>
                    </a:lnTo>
                    <a:close/>
                  </a:path>
                  <a:path w="432434" h="942340">
                    <a:moveTo>
                      <a:pt x="242658" y="442772"/>
                    </a:moveTo>
                    <a:lnTo>
                      <a:pt x="241973" y="442899"/>
                    </a:lnTo>
                    <a:lnTo>
                      <a:pt x="242633" y="442861"/>
                    </a:lnTo>
                    <a:close/>
                  </a:path>
                  <a:path w="432434" h="942340">
                    <a:moveTo>
                      <a:pt x="242735" y="441198"/>
                    </a:moveTo>
                    <a:lnTo>
                      <a:pt x="242608" y="441274"/>
                    </a:lnTo>
                    <a:lnTo>
                      <a:pt x="242735" y="441198"/>
                    </a:lnTo>
                    <a:close/>
                  </a:path>
                  <a:path w="432434" h="942340">
                    <a:moveTo>
                      <a:pt x="243370" y="438835"/>
                    </a:moveTo>
                    <a:lnTo>
                      <a:pt x="242354" y="439572"/>
                    </a:lnTo>
                    <a:lnTo>
                      <a:pt x="242785" y="439496"/>
                    </a:lnTo>
                    <a:lnTo>
                      <a:pt x="242404" y="439623"/>
                    </a:lnTo>
                    <a:lnTo>
                      <a:pt x="242874" y="439699"/>
                    </a:lnTo>
                    <a:lnTo>
                      <a:pt x="242989" y="439496"/>
                    </a:lnTo>
                    <a:lnTo>
                      <a:pt x="243370" y="438835"/>
                    </a:lnTo>
                    <a:close/>
                  </a:path>
                  <a:path w="432434" h="942340">
                    <a:moveTo>
                      <a:pt x="244500" y="440512"/>
                    </a:moveTo>
                    <a:lnTo>
                      <a:pt x="242303" y="442023"/>
                    </a:lnTo>
                    <a:lnTo>
                      <a:pt x="243840" y="441553"/>
                    </a:lnTo>
                    <a:lnTo>
                      <a:pt x="244500" y="440512"/>
                    </a:lnTo>
                    <a:close/>
                  </a:path>
                  <a:path w="432434" h="942340">
                    <a:moveTo>
                      <a:pt x="244538" y="443318"/>
                    </a:moveTo>
                    <a:lnTo>
                      <a:pt x="243763" y="443509"/>
                    </a:lnTo>
                    <a:lnTo>
                      <a:pt x="243027" y="443534"/>
                    </a:lnTo>
                    <a:lnTo>
                      <a:pt x="242036" y="442937"/>
                    </a:lnTo>
                    <a:lnTo>
                      <a:pt x="241261" y="443039"/>
                    </a:lnTo>
                    <a:lnTo>
                      <a:pt x="240512" y="444944"/>
                    </a:lnTo>
                    <a:lnTo>
                      <a:pt x="239191" y="444131"/>
                    </a:lnTo>
                    <a:lnTo>
                      <a:pt x="238366" y="444804"/>
                    </a:lnTo>
                    <a:lnTo>
                      <a:pt x="238633" y="445173"/>
                    </a:lnTo>
                    <a:lnTo>
                      <a:pt x="238442" y="445655"/>
                    </a:lnTo>
                    <a:lnTo>
                      <a:pt x="238391" y="445922"/>
                    </a:lnTo>
                    <a:lnTo>
                      <a:pt x="238772" y="446798"/>
                    </a:lnTo>
                    <a:lnTo>
                      <a:pt x="239941" y="445655"/>
                    </a:lnTo>
                    <a:lnTo>
                      <a:pt x="240271" y="445935"/>
                    </a:lnTo>
                    <a:lnTo>
                      <a:pt x="240538" y="445846"/>
                    </a:lnTo>
                    <a:lnTo>
                      <a:pt x="241096" y="445770"/>
                    </a:lnTo>
                    <a:lnTo>
                      <a:pt x="240233" y="445731"/>
                    </a:lnTo>
                    <a:lnTo>
                      <a:pt x="240690" y="444944"/>
                    </a:lnTo>
                    <a:lnTo>
                      <a:pt x="240779" y="444804"/>
                    </a:lnTo>
                    <a:lnTo>
                      <a:pt x="241947" y="444131"/>
                    </a:lnTo>
                    <a:lnTo>
                      <a:pt x="241846" y="444576"/>
                    </a:lnTo>
                    <a:lnTo>
                      <a:pt x="241630" y="444830"/>
                    </a:lnTo>
                    <a:lnTo>
                      <a:pt x="242265" y="444842"/>
                    </a:lnTo>
                    <a:lnTo>
                      <a:pt x="242455" y="444131"/>
                    </a:lnTo>
                    <a:lnTo>
                      <a:pt x="242557" y="443699"/>
                    </a:lnTo>
                    <a:lnTo>
                      <a:pt x="243306" y="444004"/>
                    </a:lnTo>
                    <a:lnTo>
                      <a:pt x="243395" y="444195"/>
                    </a:lnTo>
                    <a:lnTo>
                      <a:pt x="243624" y="443699"/>
                    </a:lnTo>
                    <a:lnTo>
                      <a:pt x="244284" y="443534"/>
                    </a:lnTo>
                    <a:lnTo>
                      <a:pt x="244538" y="443318"/>
                    </a:lnTo>
                    <a:close/>
                  </a:path>
                  <a:path w="432434" h="942340">
                    <a:moveTo>
                      <a:pt x="244817" y="443077"/>
                    </a:moveTo>
                    <a:lnTo>
                      <a:pt x="244538" y="443318"/>
                    </a:lnTo>
                    <a:lnTo>
                      <a:pt x="244805" y="443255"/>
                    </a:lnTo>
                    <a:lnTo>
                      <a:pt x="244817" y="443077"/>
                    </a:lnTo>
                    <a:close/>
                  </a:path>
                  <a:path w="432434" h="942340">
                    <a:moveTo>
                      <a:pt x="247002" y="439534"/>
                    </a:moveTo>
                    <a:lnTo>
                      <a:pt x="246849" y="439585"/>
                    </a:lnTo>
                    <a:lnTo>
                      <a:pt x="247002" y="439610"/>
                    </a:lnTo>
                    <a:close/>
                  </a:path>
                  <a:path w="432434" h="942340">
                    <a:moveTo>
                      <a:pt x="251104" y="438772"/>
                    </a:moveTo>
                    <a:lnTo>
                      <a:pt x="250901" y="438632"/>
                    </a:lnTo>
                    <a:lnTo>
                      <a:pt x="251104" y="438772"/>
                    </a:lnTo>
                    <a:close/>
                  </a:path>
                  <a:path w="432434" h="942340">
                    <a:moveTo>
                      <a:pt x="252031" y="437426"/>
                    </a:moveTo>
                    <a:lnTo>
                      <a:pt x="250329" y="437756"/>
                    </a:lnTo>
                    <a:lnTo>
                      <a:pt x="250393" y="437629"/>
                    </a:lnTo>
                    <a:lnTo>
                      <a:pt x="250532" y="437578"/>
                    </a:lnTo>
                    <a:lnTo>
                      <a:pt x="249504" y="436968"/>
                    </a:lnTo>
                    <a:lnTo>
                      <a:pt x="249021" y="437781"/>
                    </a:lnTo>
                    <a:lnTo>
                      <a:pt x="248132" y="437870"/>
                    </a:lnTo>
                    <a:lnTo>
                      <a:pt x="247573" y="437502"/>
                    </a:lnTo>
                    <a:lnTo>
                      <a:pt x="248183" y="437388"/>
                    </a:lnTo>
                    <a:lnTo>
                      <a:pt x="249021" y="437222"/>
                    </a:lnTo>
                    <a:lnTo>
                      <a:pt x="248513" y="437095"/>
                    </a:lnTo>
                    <a:lnTo>
                      <a:pt x="247370" y="437388"/>
                    </a:lnTo>
                    <a:lnTo>
                      <a:pt x="244767" y="436930"/>
                    </a:lnTo>
                    <a:lnTo>
                      <a:pt x="245071" y="438327"/>
                    </a:lnTo>
                    <a:lnTo>
                      <a:pt x="244259" y="438518"/>
                    </a:lnTo>
                    <a:lnTo>
                      <a:pt x="244081" y="438315"/>
                    </a:lnTo>
                    <a:lnTo>
                      <a:pt x="243789" y="438111"/>
                    </a:lnTo>
                    <a:lnTo>
                      <a:pt x="243370" y="438835"/>
                    </a:lnTo>
                    <a:lnTo>
                      <a:pt x="246049" y="438518"/>
                    </a:lnTo>
                    <a:lnTo>
                      <a:pt x="246329" y="438492"/>
                    </a:lnTo>
                    <a:lnTo>
                      <a:pt x="246240" y="438924"/>
                    </a:lnTo>
                    <a:lnTo>
                      <a:pt x="247103" y="438886"/>
                    </a:lnTo>
                    <a:lnTo>
                      <a:pt x="247002" y="439534"/>
                    </a:lnTo>
                    <a:lnTo>
                      <a:pt x="248539" y="439216"/>
                    </a:lnTo>
                    <a:lnTo>
                      <a:pt x="248767" y="438886"/>
                    </a:lnTo>
                    <a:lnTo>
                      <a:pt x="248983" y="438556"/>
                    </a:lnTo>
                    <a:lnTo>
                      <a:pt x="249478" y="438823"/>
                    </a:lnTo>
                    <a:lnTo>
                      <a:pt x="249897" y="438556"/>
                    </a:lnTo>
                    <a:lnTo>
                      <a:pt x="250278" y="438315"/>
                    </a:lnTo>
                    <a:lnTo>
                      <a:pt x="250901" y="438632"/>
                    </a:lnTo>
                    <a:lnTo>
                      <a:pt x="250723" y="438315"/>
                    </a:lnTo>
                    <a:lnTo>
                      <a:pt x="251294" y="437870"/>
                    </a:lnTo>
                    <a:lnTo>
                      <a:pt x="251460" y="437756"/>
                    </a:lnTo>
                    <a:lnTo>
                      <a:pt x="252031" y="437426"/>
                    </a:lnTo>
                    <a:close/>
                  </a:path>
                  <a:path w="432434" h="942340">
                    <a:moveTo>
                      <a:pt x="256908" y="439737"/>
                    </a:moveTo>
                    <a:lnTo>
                      <a:pt x="256717" y="439788"/>
                    </a:lnTo>
                    <a:lnTo>
                      <a:pt x="256908" y="439813"/>
                    </a:lnTo>
                    <a:close/>
                  </a:path>
                  <a:path w="432434" h="942340">
                    <a:moveTo>
                      <a:pt x="257721" y="440905"/>
                    </a:moveTo>
                    <a:lnTo>
                      <a:pt x="257530" y="440931"/>
                    </a:lnTo>
                    <a:lnTo>
                      <a:pt x="257238" y="440905"/>
                    </a:lnTo>
                    <a:lnTo>
                      <a:pt x="257073" y="440855"/>
                    </a:lnTo>
                    <a:lnTo>
                      <a:pt x="257035" y="440220"/>
                    </a:lnTo>
                    <a:lnTo>
                      <a:pt x="257048" y="439839"/>
                    </a:lnTo>
                    <a:lnTo>
                      <a:pt x="256908" y="439813"/>
                    </a:lnTo>
                    <a:lnTo>
                      <a:pt x="256895" y="440220"/>
                    </a:lnTo>
                    <a:lnTo>
                      <a:pt x="255739" y="439737"/>
                    </a:lnTo>
                    <a:lnTo>
                      <a:pt x="256362" y="439534"/>
                    </a:lnTo>
                    <a:lnTo>
                      <a:pt x="256959" y="438696"/>
                    </a:lnTo>
                    <a:lnTo>
                      <a:pt x="255816" y="438073"/>
                    </a:lnTo>
                    <a:lnTo>
                      <a:pt x="252564" y="437603"/>
                    </a:lnTo>
                    <a:lnTo>
                      <a:pt x="250291" y="440080"/>
                    </a:lnTo>
                    <a:lnTo>
                      <a:pt x="248043" y="441312"/>
                    </a:lnTo>
                    <a:lnTo>
                      <a:pt x="247992" y="440931"/>
                    </a:lnTo>
                    <a:lnTo>
                      <a:pt x="247954" y="440563"/>
                    </a:lnTo>
                    <a:lnTo>
                      <a:pt x="246062" y="440931"/>
                    </a:lnTo>
                    <a:lnTo>
                      <a:pt x="245097" y="440931"/>
                    </a:lnTo>
                    <a:lnTo>
                      <a:pt x="245325" y="440182"/>
                    </a:lnTo>
                    <a:lnTo>
                      <a:pt x="245783" y="439978"/>
                    </a:lnTo>
                    <a:lnTo>
                      <a:pt x="246773" y="439623"/>
                    </a:lnTo>
                    <a:lnTo>
                      <a:pt x="244843" y="439775"/>
                    </a:lnTo>
                    <a:lnTo>
                      <a:pt x="244856" y="439978"/>
                    </a:lnTo>
                    <a:lnTo>
                      <a:pt x="244005" y="439991"/>
                    </a:lnTo>
                    <a:lnTo>
                      <a:pt x="243268" y="440321"/>
                    </a:lnTo>
                    <a:lnTo>
                      <a:pt x="243141" y="440842"/>
                    </a:lnTo>
                    <a:lnTo>
                      <a:pt x="242735" y="441198"/>
                    </a:lnTo>
                    <a:lnTo>
                      <a:pt x="244703" y="440182"/>
                    </a:lnTo>
                    <a:lnTo>
                      <a:pt x="244500" y="440512"/>
                    </a:lnTo>
                    <a:lnTo>
                      <a:pt x="244779" y="440321"/>
                    </a:lnTo>
                    <a:lnTo>
                      <a:pt x="244856" y="440182"/>
                    </a:lnTo>
                    <a:lnTo>
                      <a:pt x="244995" y="440182"/>
                    </a:lnTo>
                    <a:lnTo>
                      <a:pt x="244881" y="441248"/>
                    </a:lnTo>
                    <a:lnTo>
                      <a:pt x="243840" y="441553"/>
                    </a:lnTo>
                    <a:lnTo>
                      <a:pt x="243547" y="442023"/>
                    </a:lnTo>
                    <a:lnTo>
                      <a:pt x="243459" y="442633"/>
                    </a:lnTo>
                    <a:lnTo>
                      <a:pt x="243433" y="442201"/>
                    </a:lnTo>
                    <a:lnTo>
                      <a:pt x="243395" y="441706"/>
                    </a:lnTo>
                    <a:lnTo>
                      <a:pt x="242798" y="442023"/>
                    </a:lnTo>
                    <a:lnTo>
                      <a:pt x="242735" y="442201"/>
                    </a:lnTo>
                    <a:lnTo>
                      <a:pt x="242760" y="442442"/>
                    </a:lnTo>
                    <a:lnTo>
                      <a:pt x="242658" y="442772"/>
                    </a:lnTo>
                    <a:lnTo>
                      <a:pt x="243128" y="442696"/>
                    </a:lnTo>
                    <a:lnTo>
                      <a:pt x="242951" y="442976"/>
                    </a:lnTo>
                    <a:lnTo>
                      <a:pt x="244881" y="442201"/>
                    </a:lnTo>
                    <a:lnTo>
                      <a:pt x="244817" y="443077"/>
                    </a:lnTo>
                    <a:lnTo>
                      <a:pt x="245110" y="442836"/>
                    </a:lnTo>
                    <a:lnTo>
                      <a:pt x="244792" y="443953"/>
                    </a:lnTo>
                    <a:lnTo>
                      <a:pt x="245198" y="442836"/>
                    </a:lnTo>
                    <a:lnTo>
                      <a:pt x="245249" y="442671"/>
                    </a:lnTo>
                    <a:lnTo>
                      <a:pt x="247091" y="442671"/>
                    </a:lnTo>
                    <a:lnTo>
                      <a:pt x="248158" y="443306"/>
                    </a:lnTo>
                    <a:lnTo>
                      <a:pt x="248043" y="443141"/>
                    </a:lnTo>
                    <a:lnTo>
                      <a:pt x="247929" y="442823"/>
                    </a:lnTo>
                    <a:lnTo>
                      <a:pt x="248348" y="442671"/>
                    </a:lnTo>
                    <a:lnTo>
                      <a:pt x="248602" y="442569"/>
                    </a:lnTo>
                    <a:lnTo>
                      <a:pt x="248920" y="443026"/>
                    </a:lnTo>
                    <a:lnTo>
                      <a:pt x="249021" y="443306"/>
                    </a:lnTo>
                    <a:lnTo>
                      <a:pt x="248767" y="443776"/>
                    </a:lnTo>
                    <a:lnTo>
                      <a:pt x="249059" y="443369"/>
                    </a:lnTo>
                    <a:lnTo>
                      <a:pt x="249643" y="443636"/>
                    </a:lnTo>
                    <a:lnTo>
                      <a:pt x="250202" y="443801"/>
                    </a:lnTo>
                    <a:lnTo>
                      <a:pt x="250748" y="444017"/>
                    </a:lnTo>
                    <a:lnTo>
                      <a:pt x="251167" y="444271"/>
                    </a:lnTo>
                    <a:lnTo>
                      <a:pt x="252120" y="443369"/>
                    </a:lnTo>
                    <a:lnTo>
                      <a:pt x="252958" y="442569"/>
                    </a:lnTo>
                    <a:lnTo>
                      <a:pt x="253098" y="442442"/>
                    </a:lnTo>
                    <a:lnTo>
                      <a:pt x="253631" y="442201"/>
                    </a:lnTo>
                    <a:lnTo>
                      <a:pt x="255320" y="441439"/>
                    </a:lnTo>
                    <a:lnTo>
                      <a:pt x="255943" y="441312"/>
                    </a:lnTo>
                    <a:lnTo>
                      <a:pt x="257632" y="440931"/>
                    </a:lnTo>
                    <a:close/>
                  </a:path>
                  <a:path w="432434" h="942340">
                    <a:moveTo>
                      <a:pt x="257911" y="439496"/>
                    </a:moveTo>
                    <a:lnTo>
                      <a:pt x="256908" y="439496"/>
                    </a:lnTo>
                    <a:lnTo>
                      <a:pt x="256908" y="439737"/>
                    </a:lnTo>
                    <a:lnTo>
                      <a:pt x="257911" y="439496"/>
                    </a:lnTo>
                    <a:close/>
                  </a:path>
                  <a:path w="432434" h="942340">
                    <a:moveTo>
                      <a:pt x="258775" y="440702"/>
                    </a:moveTo>
                    <a:lnTo>
                      <a:pt x="258419" y="440766"/>
                    </a:lnTo>
                    <a:lnTo>
                      <a:pt x="258076" y="440804"/>
                    </a:lnTo>
                    <a:lnTo>
                      <a:pt x="257721" y="440918"/>
                    </a:lnTo>
                    <a:lnTo>
                      <a:pt x="258470" y="440829"/>
                    </a:lnTo>
                    <a:lnTo>
                      <a:pt x="258775" y="440702"/>
                    </a:lnTo>
                    <a:close/>
                  </a:path>
                  <a:path w="432434" h="942340">
                    <a:moveTo>
                      <a:pt x="259511" y="440105"/>
                    </a:moveTo>
                    <a:lnTo>
                      <a:pt x="259219" y="440169"/>
                    </a:lnTo>
                    <a:lnTo>
                      <a:pt x="259372" y="440347"/>
                    </a:lnTo>
                    <a:lnTo>
                      <a:pt x="259473" y="440220"/>
                    </a:lnTo>
                    <a:close/>
                  </a:path>
                  <a:path w="432434" h="942340">
                    <a:moveTo>
                      <a:pt x="259588" y="440575"/>
                    </a:moveTo>
                    <a:lnTo>
                      <a:pt x="259448" y="440423"/>
                    </a:lnTo>
                    <a:lnTo>
                      <a:pt x="259257" y="440474"/>
                    </a:lnTo>
                    <a:lnTo>
                      <a:pt x="259041" y="440601"/>
                    </a:lnTo>
                    <a:lnTo>
                      <a:pt x="258787" y="440702"/>
                    </a:lnTo>
                    <a:lnTo>
                      <a:pt x="259588" y="440575"/>
                    </a:lnTo>
                    <a:close/>
                  </a:path>
                  <a:path w="432434" h="942340">
                    <a:moveTo>
                      <a:pt x="260235" y="438556"/>
                    </a:moveTo>
                    <a:lnTo>
                      <a:pt x="259778" y="438454"/>
                    </a:lnTo>
                    <a:lnTo>
                      <a:pt x="259613" y="438454"/>
                    </a:lnTo>
                    <a:lnTo>
                      <a:pt x="259537" y="438619"/>
                    </a:lnTo>
                    <a:lnTo>
                      <a:pt x="259943" y="438569"/>
                    </a:lnTo>
                    <a:lnTo>
                      <a:pt x="260235" y="438556"/>
                    </a:lnTo>
                    <a:close/>
                  </a:path>
                  <a:path w="432434" h="942340">
                    <a:moveTo>
                      <a:pt x="260642" y="440410"/>
                    </a:moveTo>
                    <a:lnTo>
                      <a:pt x="259588" y="440575"/>
                    </a:lnTo>
                    <a:lnTo>
                      <a:pt x="260311" y="441210"/>
                    </a:lnTo>
                    <a:lnTo>
                      <a:pt x="260642" y="440410"/>
                    </a:lnTo>
                    <a:close/>
                  </a:path>
                  <a:path w="432434" h="942340">
                    <a:moveTo>
                      <a:pt x="262509" y="440347"/>
                    </a:moveTo>
                    <a:lnTo>
                      <a:pt x="260769" y="440385"/>
                    </a:lnTo>
                    <a:lnTo>
                      <a:pt x="261340" y="440829"/>
                    </a:lnTo>
                    <a:lnTo>
                      <a:pt x="262445" y="440829"/>
                    </a:lnTo>
                    <a:lnTo>
                      <a:pt x="262509" y="440347"/>
                    </a:lnTo>
                    <a:close/>
                  </a:path>
                  <a:path w="432434" h="942340">
                    <a:moveTo>
                      <a:pt x="263017" y="440334"/>
                    </a:moveTo>
                    <a:lnTo>
                      <a:pt x="262534" y="440245"/>
                    </a:lnTo>
                    <a:lnTo>
                      <a:pt x="263017" y="440334"/>
                    </a:lnTo>
                    <a:close/>
                  </a:path>
                  <a:path w="432434" h="942340">
                    <a:moveTo>
                      <a:pt x="263271" y="440385"/>
                    </a:moveTo>
                    <a:lnTo>
                      <a:pt x="263105" y="440347"/>
                    </a:lnTo>
                    <a:lnTo>
                      <a:pt x="263271" y="440385"/>
                    </a:lnTo>
                    <a:close/>
                  </a:path>
                  <a:path w="432434" h="942340">
                    <a:moveTo>
                      <a:pt x="263423" y="441794"/>
                    </a:moveTo>
                    <a:lnTo>
                      <a:pt x="263258" y="441769"/>
                    </a:lnTo>
                    <a:lnTo>
                      <a:pt x="263423" y="441794"/>
                    </a:lnTo>
                    <a:close/>
                  </a:path>
                  <a:path w="432434" h="942340">
                    <a:moveTo>
                      <a:pt x="263994" y="440359"/>
                    </a:moveTo>
                    <a:lnTo>
                      <a:pt x="263398" y="440042"/>
                    </a:lnTo>
                    <a:lnTo>
                      <a:pt x="262686" y="439724"/>
                    </a:lnTo>
                    <a:lnTo>
                      <a:pt x="261785" y="439420"/>
                    </a:lnTo>
                    <a:lnTo>
                      <a:pt x="263194" y="440334"/>
                    </a:lnTo>
                    <a:lnTo>
                      <a:pt x="263994" y="440359"/>
                    </a:lnTo>
                    <a:close/>
                  </a:path>
                  <a:path w="432434" h="942340">
                    <a:moveTo>
                      <a:pt x="264414" y="442798"/>
                    </a:moveTo>
                    <a:lnTo>
                      <a:pt x="264401" y="442353"/>
                    </a:lnTo>
                    <a:lnTo>
                      <a:pt x="263740" y="441960"/>
                    </a:lnTo>
                    <a:lnTo>
                      <a:pt x="263448" y="441807"/>
                    </a:lnTo>
                    <a:lnTo>
                      <a:pt x="263258" y="441769"/>
                    </a:lnTo>
                    <a:lnTo>
                      <a:pt x="262318" y="441591"/>
                    </a:lnTo>
                    <a:lnTo>
                      <a:pt x="262407" y="441045"/>
                    </a:lnTo>
                    <a:lnTo>
                      <a:pt x="261645" y="441045"/>
                    </a:lnTo>
                    <a:lnTo>
                      <a:pt x="260985" y="441045"/>
                    </a:lnTo>
                    <a:lnTo>
                      <a:pt x="262140" y="441960"/>
                    </a:lnTo>
                    <a:lnTo>
                      <a:pt x="263182" y="442810"/>
                    </a:lnTo>
                    <a:lnTo>
                      <a:pt x="264198" y="443826"/>
                    </a:lnTo>
                    <a:lnTo>
                      <a:pt x="264325" y="443509"/>
                    </a:lnTo>
                    <a:lnTo>
                      <a:pt x="263677" y="442353"/>
                    </a:lnTo>
                    <a:lnTo>
                      <a:pt x="264414" y="442798"/>
                    </a:lnTo>
                    <a:close/>
                  </a:path>
                  <a:path w="432434" h="942340">
                    <a:moveTo>
                      <a:pt x="265595" y="266344"/>
                    </a:moveTo>
                    <a:lnTo>
                      <a:pt x="264325" y="267538"/>
                    </a:lnTo>
                    <a:lnTo>
                      <a:pt x="263715" y="267804"/>
                    </a:lnTo>
                    <a:lnTo>
                      <a:pt x="263029" y="268109"/>
                    </a:lnTo>
                    <a:lnTo>
                      <a:pt x="262686" y="268274"/>
                    </a:lnTo>
                    <a:lnTo>
                      <a:pt x="263017" y="268135"/>
                    </a:lnTo>
                    <a:lnTo>
                      <a:pt x="262801" y="268592"/>
                    </a:lnTo>
                    <a:lnTo>
                      <a:pt x="259435" y="272148"/>
                    </a:lnTo>
                    <a:lnTo>
                      <a:pt x="260426" y="271653"/>
                    </a:lnTo>
                    <a:lnTo>
                      <a:pt x="265595" y="266344"/>
                    </a:lnTo>
                    <a:close/>
                  </a:path>
                  <a:path w="432434" h="942340">
                    <a:moveTo>
                      <a:pt x="266115" y="248259"/>
                    </a:moveTo>
                    <a:lnTo>
                      <a:pt x="263804" y="250850"/>
                    </a:lnTo>
                    <a:lnTo>
                      <a:pt x="265087" y="249504"/>
                    </a:lnTo>
                    <a:lnTo>
                      <a:pt x="266115" y="248259"/>
                    </a:lnTo>
                    <a:close/>
                  </a:path>
                  <a:path w="432434" h="942340">
                    <a:moveTo>
                      <a:pt x="267766" y="263969"/>
                    </a:moveTo>
                    <a:lnTo>
                      <a:pt x="265595" y="266344"/>
                    </a:lnTo>
                    <a:lnTo>
                      <a:pt x="266166" y="265772"/>
                    </a:lnTo>
                    <a:lnTo>
                      <a:pt x="266852" y="265049"/>
                    </a:lnTo>
                    <a:lnTo>
                      <a:pt x="267766" y="263969"/>
                    </a:lnTo>
                    <a:close/>
                  </a:path>
                  <a:path w="432434" h="942340">
                    <a:moveTo>
                      <a:pt x="270294" y="244170"/>
                    </a:moveTo>
                    <a:lnTo>
                      <a:pt x="266039" y="249580"/>
                    </a:lnTo>
                    <a:lnTo>
                      <a:pt x="266217" y="248958"/>
                    </a:lnTo>
                    <a:lnTo>
                      <a:pt x="264464" y="251104"/>
                    </a:lnTo>
                    <a:lnTo>
                      <a:pt x="262343" y="253098"/>
                    </a:lnTo>
                    <a:lnTo>
                      <a:pt x="260413" y="255193"/>
                    </a:lnTo>
                    <a:lnTo>
                      <a:pt x="262001" y="254266"/>
                    </a:lnTo>
                    <a:lnTo>
                      <a:pt x="262940" y="253339"/>
                    </a:lnTo>
                    <a:lnTo>
                      <a:pt x="263042" y="253961"/>
                    </a:lnTo>
                    <a:lnTo>
                      <a:pt x="259067" y="257771"/>
                    </a:lnTo>
                    <a:lnTo>
                      <a:pt x="257733" y="258762"/>
                    </a:lnTo>
                    <a:lnTo>
                      <a:pt x="256743" y="259219"/>
                    </a:lnTo>
                    <a:lnTo>
                      <a:pt x="253784" y="261454"/>
                    </a:lnTo>
                    <a:lnTo>
                      <a:pt x="250888" y="264375"/>
                    </a:lnTo>
                    <a:lnTo>
                      <a:pt x="247751" y="267081"/>
                    </a:lnTo>
                    <a:lnTo>
                      <a:pt x="244703" y="269836"/>
                    </a:lnTo>
                    <a:lnTo>
                      <a:pt x="245351" y="269062"/>
                    </a:lnTo>
                    <a:lnTo>
                      <a:pt x="244513" y="269836"/>
                    </a:lnTo>
                    <a:lnTo>
                      <a:pt x="244271" y="270116"/>
                    </a:lnTo>
                    <a:lnTo>
                      <a:pt x="244055" y="270408"/>
                    </a:lnTo>
                    <a:lnTo>
                      <a:pt x="236296" y="277406"/>
                    </a:lnTo>
                    <a:lnTo>
                      <a:pt x="228092" y="283946"/>
                    </a:lnTo>
                    <a:lnTo>
                      <a:pt x="219595" y="290195"/>
                    </a:lnTo>
                    <a:lnTo>
                      <a:pt x="210997" y="296291"/>
                    </a:lnTo>
                    <a:lnTo>
                      <a:pt x="204876" y="300977"/>
                    </a:lnTo>
                    <a:lnTo>
                      <a:pt x="215011" y="294627"/>
                    </a:lnTo>
                    <a:lnTo>
                      <a:pt x="210756" y="298488"/>
                    </a:lnTo>
                    <a:lnTo>
                      <a:pt x="216230" y="294627"/>
                    </a:lnTo>
                    <a:lnTo>
                      <a:pt x="218059" y="293344"/>
                    </a:lnTo>
                    <a:lnTo>
                      <a:pt x="229374" y="286258"/>
                    </a:lnTo>
                    <a:lnTo>
                      <a:pt x="229298" y="285673"/>
                    </a:lnTo>
                    <a:lnTo>
                      <a:pt x="229260" y="285330"/>
                    </a:lnTo>
                    <a:lnTo>
                      <a:pt x="230035" y="284797"/>
                    </a:lnTo>
                    <a:lnTo>
                      <a:pt x="230251" y="284657"/>
                    </a:lnTo>
                    <a:lnTo>
                      <a:pt x="231190" y="283641"/>
                    </a:lnTo>
                    <a:lnTo>
                      <a:pt x="233794" y="280822"/>
                    </a:lnTo>
                    <a:lnTo>
                      <a:pt x="229755" y="283641"/>
                    </a:lnTo>
                    <a:lnTo>
                      <a:pt x="233565" y="280022"/>
                    </a:lnTo>
                    <a:lnTo>
                      <a:pt x="245160" y="269836"/>
                    </a:lnTo>
                    <a:lnTo>
                      <a:pt x="245960" y="269138"/>
                    </a:lnTo>
                    <a:lnTo>
                      <a:pt x="248564" y="267525"/>
                    </a:lnTo>
                    <a:lnTo>
                      <a:pt x="245084" y="271005"/>
                    </a:lnTo>
                    <a:lnTo>
                      <a:pt x="243382" y="273024"/>
                    </a:lnTo>
                    <a:lnTo>
                      <a:pt x="241033" y="275361"/>
                    </a:lnTo>
                    <a:lnTo>
                      <a:pt x="235597" y="279831"/>
                    </a:lnTo>
                    <a:lnTo>
                      <a:pt x="236245" y="279666"/>
                    </a:lnTo>
                    <a:lnTo>
                      <a:pt x="265010" y="253339"/>
                    </a:lnTo>
                    <a:lnTo>
                      <a:pt x="266573" y="251358"/>
                    </a:lnTo>
                    <a:lnTo>
                      <a:pt x="268757" y="248589"/>
                    </a:lnTo>
                    <a:lnTo>
                      <a:pt x="265696" y="251358"/>
                    </a:lnTo>
                    <a:lnTo>
                      <a:pt x="266954" y="249580"/>
                    </a:lnTo>
                    <a:lnTo>
                      <a:pt x="267449" y="248881"/>
                    </a:lnTo>
                    <a:lnTo>
                      <a:pt x="270243" y="245160"/>
                    </a:lnTo>
                    <a:lnTo>
                      <a:pt x="270294" y="244170"/>
                    </a:lnTo>
                    <a:close/>
                  </a:path>
                  <a:path w="432434" h="942340">
                    <a:moveTo>
                      <a:pt x="295732" y="315252"/>
                    </a:moveTo>
                    <a:lnTo>
                      <a:pt x="294982" y="315493"/>
                    </a:lnTo>
                    <a:lnTo>
                      <a:pt x="293497" y="316445"/>
                    </a:lnTo>
                    <a:lnTo>
                      <a:pt x="293306" y="316611"/>
                    </a:lnTo>
                    <a:lnTo>
                      <a:pt x="295732" y="315252"/>
                    </a:lnTo>
                    <a:close/>
                  </a:path>
                  <a:path w="432434" h="942340">
                    <a:moveTo>
                      <a:pt x="301421" y="309816"/>
                    </a:moveTo>
                    <a:lnTo>
                      <a:pt x="296913" y="313169"/>
                    </a:lnTo>
                    <a:lnTo>
                      <a:pt x="293255" y="316598"/>
                    </a:lnTo>
                    <a:lnTo>
                      <a:pt x="293497" y="316445"/>
                    </a:lnTo>
                    <a:lnTo>
                      <a:pt x="301421" y="309816"/>
                    </a:lnTo>
                    <a:close/>
                  </a:path>
                  <a:path w="432434" h="942340">
                    <a:moveTo>
                      <a:pt x="311670" y="215696"/>
                    </a:moveTo>
                    <a:lnTo>
                      <a:pt x="309918" y="218706"/>
                    </a:lnTo>
                    <a:lnTo>
                      <a:pt x="306946" y="223227"/>
                    </a:lnTo>
                    <a:lnTo>
                      <a:pt x="303796" y="227901"/>
                    </a:lnTo>
                    <a:lnTo>
                      <a:pt x="300405" y="232422"/>
                    </a:lnTo>
                    <a:lnTo>
                      <a:pt x="296964" y="237172"/>
                    </a:lnTo>
                    <a:lnTo>
                      <a:pt x="294703" y="241033"/>
                    </a:lnTo>
                    <a:lnTo>
                      <a:pt x="292455" y="245478"/>
                    </a:lnTo>
                    <a:lnTo>
                      <a:pt x="295198" y="243903"/>
                    </a:lnTo>
                    <a:lnTo>
                      <a:pt x="296278" y="244767"/>
                    </a:lnTo>
                    <a:lnTo>
                      <a:pt x="296989" y="244373"/>
                    </a:lnTo>
                    <a:lnTo>
                      <a:pt x="304749" y="234111"/>
                    </a:lnTo>
                    <a:lnTo>
                      <a:pt x="304317" y="233222"/>
                    </a:lnTo>
                    <a:lnTo>
                      <a:pt x="303174" y="234137"/>
                    </a:lnTo>
                    <a:lnTo>
                      <a:pt x="304088" y="232460"/>
                    </a:lnTo>
                    <a:lnTo>
                      <a:pt x="304495" y="231571"/>
                    </a:lnTo>
                    <a:lnTo>
                      <a:pt x="301802" y="234899"/>
                    </a:lnTo>
                    <a:lnTo>
                      <a:pt x="300748" y="235343"/>
                    </a:lnTo>
                    <a:lnTo>
                      <a:pt x="303403" y="230860"/>
                    </a:lnTo>
                    <a:lnTo>
                      <a:pt x="306514" y="226707"/>
                    </a:lnTo>
                    <a:lnTo>
                      <a:pt x="306768" y="227380"/>
                    </a:lnTo>
                    <a:lnTo>
                      <a:pt x="303885" y="231051"/>
                    </a:lnTo>
                    <a:lnTo>
                      <a:pt x="306184" y="228752"/>
                    </a:lnTo>
                    <a:lnTo>
                      <a:pt x="307594" y="225513"/>
                    </a:lnTo>
                    <a:lnTo>
                      <a:pt x="308622" y="224637"/>
                    </a:lnTo>
                    <a:lnTo>
                      <a:pt x="307340" y="225221"/>
                    </a:lnTo>
                    <a:lnTo>
                      <a:pt x="310083" y="220078"/>
                    </a:lnTo>
                    <a:lnTo>
                      <a:pt x="309981" y="219252"/>
                    </a:lnTo>
                    <a:lnTo>
                      <a:pt x="311670" y="215696"/>
                    </a:lnTo>
                    <a:close/>
                  </a:path>
                  <a:path w="432434" h="942340">
                    <a:moveTo>
                      <a:pt x="313055" y="212966"/>
                    </a:moveTo>
                    <a:lnTo>
                      <a:pt x="312077" y="214896"/>
                    </a:lnTo>
                    <a:lnTo>
                      <a:pt x="311683" y="215684"/>
                    </a:lnTo>
                    <a:lnTo>
                      <a:pt x="312331" y="214553"/>
                    </a:lnTo>
                    <a:lnTo>
                      <a:pt x="312813" y="213626"/>
                    </a:lnTo>
                    <a:lnTo>
                      <a:pt x="313055" y="212966"/>
                    </a:lnTo>
                    <a:close/>
                  </a:path>
                  <a:path w="432434" h="942340">
                    <a:moveTo>
                      <a:pt x="313601" y="221640"/>
                    </a:moveTo>
                    <a:lnTo>
                      <a:pt x="312966" y="221780"/>
                    </a:lnTo>
                    <a:lnTo>
                      <a:pt x="311988" y="224282"/>
                    </a:lnTo>
                    <a:lnTo>
                      <a:pt x="310781" y="226187"/>
                    </a:lnTo>
                    <a:lnTo>
                      <a:pt x="312356" y="223888"/>
                    </a:lnTo>
                    <a:lnTo>
                      <a:pt x="312762" y="223139"/>
                    </a:lnTo>
                    <a:lnTo>
                      <a:pt x="313601" y="221640"/>
                    </a:lnTo>
                    <a:close/>
                  </a:path>
                  <a:path w="432434" h="942340">
                    <a:moveTo>
                      <a:pt x="319201" y="172478"/>
                    </a:moveTo>
                    <a:lnTo>
                      <a:pt x="318922" y="172656"/>
                    </a:lnTo>
                    <a:lnTo>
                      <a:pt x="317779" y="175907"/>
                    </a:lnTo>
                    <a:lnTo>
                      <a:pt x="319201" y="172478"/>
                    </a:lnTo>
                    <a:close/>
                  </a:path>
                  <a:path w="432434" h="942340">
                    <a:moveTo>
                      <a:pt x="321602" y="155892"/>
                    </a:moveTo>
                    <a:lnTo>
                      <a:pt x="320967" y="158623"/>
                    </a:lnTo>
                    <a:lnTo>
                      <a:pt x="321157" y="158216"/>
                    </a:lnTo>
                    <a:lnTo>
                      <a:pt x="321602" y="155892"/>
                    </a:lnTo>
                    <a:close/>
                  </a:path>
                  <a:path w="432434" h="942340">
                    <a:moveTo>
                      <a:pt x="327494" y="187185"/>
                    </a:moveTo>
                    <a:lnTo>
                      <a:pt x="327190" y="187617"/>
                    </a:lnTo>
                    <a:lnTo>
                      <a:pt x="325310" y="192303"/>
                    </a:lnTo>
                    <a:lnTo>
                      <a:pt x="325615" y="191858"/>
                    </a:lnTo>
                    <a:lnTo>
                      <a:pt x="327494" y="187185"/>
                    </a:lnTo>
                    <a:close/>
                  </a:path>
                  <a:path w="432434" h="942340">
                    <a:moveTo>
                      <a:pt x="332054" y="123913"/>
                    </a:moveTo>
                    <a:lnTo>
                      <a:pt x="331889" y="124650"/>
                    </a:lnTo>
                    <a:lnTo>
                      <a:pt x="332054" y="123913"/>
                    </a:lnTo>
                    <a:close/>
                  </a:path>
                  <a:path w="432434" h="942340">
                    <a:moveTo>
                      <a:pt x="332105" y="132829"/>
                    </a:moveTo>
                    <a:lnTo>
                      <a:pt x="331749" y="134086"/>
                    </a:lnTo>
                    <a:lnTo>
                      <a:pt x="331419" y="135166"/>
                    </a:lnTo>
                    <a:lnTo>
                      <a:pt x="331114" y="136207"/>
                    </a:lnTo>
                    <a:lnTo>
                      <a:pt x="331431" y="135255"/>
                    </a:lnTo>
                    <a:lnTo>
                      <a:pt x="331762" y="134137"/>
                    </a:lnTo>
                    <a:lnTo>
                      <a:pt x="332105" y="132829"/>
                    </a:lnTo>
                    <a:close/>
                  </a:path>
                  <a:path w="432434" h="942340">
                    <a:moveTo>
                      <a:pt x="332397" y="127457"/>
                    </a:moveTo>
                    <a:lnTo>
                      <a:pt x="330962" y="131229"/>
                    </a:lnTo>
                    <a:lnTo>
                      <a:pt x="331304" y="128917"/>
                    </a:lnTo>
                    <a:lnTo>
                      <a:pt x="331800" y="126034"/>
                    </a:lnTo>
                    <a:lnTo>
                      <a:pt x="331914" y="125526"/>
                    </a:lnTo>
                    <a:lnTo>
                      <a:pt x="331889" y="124650"/>
                    </a:lnTo>
                    <a:lnTo>
                      <a:pt x="331660" y="124714"/>
                    </a:lnTo>
                    <a:lnTo>
                      <a:pt x="331393" y="125209"/>
                    </a:lnTo>
                    <a:lnTo>
                      <a:pt x="330200" y="130340"/>
                    </a:lnTo>
                    <a:lnTo>
                      <a:pt x="328409" y="134010"/>
                    </a:lnTo>
                    <a:lnTo>
                      <a:pt x="327482" y="137261"/>
                    </a:lnTo>
                    <a:lnTo>
                      <a:pt x="328574" y="135839"/>
                    </a:lnTo>
                    <a:lnTo>
                      <a:pt x="327888" y="138645"/>
                    </a:lnTo>
                    <a:lnTo>
                      <a:pt x="326745" y="142303"/>
                    </a:lnTo>
                    <a:lnTo>
                      <a:pt x="325462" y="145923"/>
                    </a:lnTo>
                    <a:lnTo>
                      <a:pt x="323761" y="150380"/>
                    </a:lnTo>
                    <a:lnTo>
                      <a:pt x="323265" y="152463"/>
                    </a:lnTo>
                    <a:lnTo>
                      <a:pt x="321602" y="157734"/>
                    </a:lnTo>
                    <a:lnTo>
                      <a:pt x="321132" y="158864"/>
                    </a:lnTo>
                    <a:lnTo>
                      <a:pt x="320827" y="159131"/>
                    </a:lnTo>
                    <a:lnTo>
                      <a:pt x="320967" y="158623"/>
                    </a:lnTo>
                    <a:lnTo>
                      <a:pt x="320751" y="159131"/>
                    </a:lnTo>
                    <a:lnTo>
                      <a:pt x="317982" y="165315"/>
                    </a:lnTo>
                    <a:lnTo>
                      <a:pt x="318693" y="164833"/>
                    </a:lnTo>
                    <a:lnTo>
                      <a:pt x="315353" y="173075"/>
                    </a:lnTo>
                    <a:lnTo>
                      <a:pt x="311543" y="181076"/>
                    </a:lnTo>
                    <a:lnTo>
                      <a:pt x="310959" y="182016"/>
                    </a:lnTo>
                    <a:lnTo>
                      <a:pt x="310692" y="182346"/>
                    </a:lnTo>
                    <a:lnTo>
                      <a:pt x="310616" y="182562"/>
                    </a:lnTo>
                    <a:lnTo>
                      <a:pt x="310515" y="183057"/>
                    </a:lnTo>
                    <a:lnTo>
                      <a:pt x="301574" y="200075"/>
                    </a:lnTo>
                    <a:lnTo>
                      <a:pt x="291363" y="216433"/>
                    </a:lnTo>
                    <a:lnTo>
                      <a:pt x="279984" y="232003"/>
                    </a:lnTo>
                    <a:lnTo>
                      <a:pt x="267462" y="246748"/>
                    </a:lnTo>
                    <a:lnTo>
                      <a:pt x="275069" y="238696"/>
                    </a:lnTo>
                    <a:lnTo>
                      <a:pt x="271907" y="243789"/>
                    </a:lnTo>
                    <a:lnTo>
                      <a:pt x="275729" y="238696"/>
                    </a:lnTo>
                    <a:lnTo>
                      <a:pt x="279361" y="233857"/>
                    </a:lnTo>
                    <a:lnTo>
                      <a:pt x="278892" y="235712"/>
                    </a:lnTo>
                    <a:lnTo>
                      <a:pt x="277406" y="237947"/>
                    </a:lnTo>
                    <a:lnTo>
                      <a:pt x="274802" y="240868"/>
                    </a:lnTo>
                    <a:lnTo>
                      <a:pt x="273151" y="242506"/>
                    </a:lnTo>
                    <a:lnTo>
                      <a:pt x="272910" y="243459"/>
                    </a:lnTo>
                    <a:lnTo>
                      <a:pt x="275336" y="241160"/>
                    </a:lnTo>
                    <a:lnTo>
                      <a:pt x="275475" y="241795"/>
                    </a:lnTo>
                    <a:lnTo>
                      <a:pt x="276059" y="241160"/>
                    </a:lnTo>
                    <a:lnTo>
                      <a:pt x="278866" y="238201"/>
                    </a:lnTo>
                    <a:lnTo>
                      <a:pt x="280454" y="235712"/>
                    </a:lnTo>
                    <a:lnTo>
                      <a:pt x="281622" y="233857"/>
                    </a:lnTo>
                    <a:lnTo>
                      <a:pt x="281914" y="233400"/>
                    </a:lnTo>
                    <a:lnTo>
                      <a:pt x="283286" y="230911"/>
                    </a:lnTo>
                    <a:lnTo>
                      <a:pt x="284568" y="228422"/>
                    </a:lnTo>
                    <a:lnTo>
                      <a:pt x="287540" y="224663"/>
                    </a:lnTo>
                    <a:lnTo>
                      <a:pt x="287731" y="225272"/>
                    </a:lnTo>
                    <a:lnTo>
                      <a:pt x="286321" y="227914"/>
                    </a:lnTo>
                    <a:lnTo>
                      <a:pt x="288671" y="224663"/>
                    </a:lnTo>
                    <a:lnTo>
                      <a:pt x="290004" y="222821"/>
                    </a:lnTo>
                    <a:lnTo>
                      <a:pt x="289140" y="224167"/>
                    </a:lnTo>
                    <a:lnTo>
                      <a:pt x="290042" y="222821"/>
                    </a:lnTo>
                    <a:lnTo>
                      <a:pt x="294728" y="215798"/>
                    </a:lnTo>
                    <a:lnTo>
                      <a:pt x="294551" y="218351"/>
                    </a:lnTo>
                    <a:lnTo>
                      <a:pt x="295554" y="215798"/>
                    </a:lnTo>
                    <a:lnTo>
                      <a:pt x="296938" y="212331"/>
                    </a:lnTo>
                    <a:lnTo>
                      <a:pt x="297459" y="212864"/>
                    </a:lnTo>
                    <a:lnTo>
                      <a:pt x="297726" y="212331"/>
                    </a:lnTo>
                    <a:lnTo>
                      <a:pt x="298475" y="210781"/>
                    </a:lnTo>
                    <a:lnTo>
                      <a:pt x="300177" y="207886"/>
                    </a:lnTo>
                    <a:lnTo>
                      <a:pt x="301967" y="204965"/>
                    </a:lnTo>
                    <a:lnTo>
                      <a:pt x="306400" y="196672"/>
                    </a:lnTo>
                    <a:lnTo>
                      <a:pt x="306387" y="197002"/>
                    </a:lnTo>
                    <a:lnTo>
                      <a:pt x="306539" y="196672"/>
                    </a:lnTo>
                    <a:lnTo>
                      <a:pt x="311289" y="186944"/>
                    </a:lnTo>
                    <a:lnTo>
                      <a:pt x="313156" y="183019"/>
                    </a:lnTo>
                    <a:lnTo>
                      <a:pt x="316585" y="175641"/>
                    </a:lnTo>
                    <a:lnTo>
                      <a:pt x="314210" y="182562"/>
                    </a:lnTo>
                    <a:lnTo>
                      <a:pt x="316852" y="177774"/>
                    </a:lnTo>
                    <a:lnTo>
                      <a:pt x="316687" y="176339"/>
                    </a:lnTo>
                    <a:lnTo>
                      <a:pt x="316992" y="175641"/>
                    </a:lnTo>
                    <a:lnTo>
                      <a:pt x="318262" y="172770"/>
                    </a:lnTo>
                    <a:lnTo>
                      <a:pt x="318262" y="173075"/>
                    </a:lnTo>
                    <a:lnTo>
                      <a:pt x="318744" y="172770"/>
                    </a:lnTo>
                    <a:lnTo>
                      <a:pt x="324802" y="153136"/>
                    </a:lnTo>
                    <a:lnTo>
                      <a:pt x="323088" y="158356"/>
                    </a:lnTo>
                    <a:lnTo>
                      <a:pt x="322491" y="158889"/>
                    </a:lnTo>
                    <a:lnTo>
                      <a:pt x="322668" y="157149"/>
                    </a:lnTo>
                    <a:lnTo>
                      <a:pt x="325551" y="149415"/>
                    </a:lnTo>
                    <a:lnTo>
                      <a:pt x="326136" y="149148"/>
                    </a:lnTo>
                    <a:lnTo>
                      <a:pt x="325970" y="150266"/>
                    </a:lnTo>
                    <a:lnTo>
                      <a:pt x="324688" y="154584"/>
                    </a:lnTo>
                    <a:lnTo>
                      <a:pt x="325869" y="152006"/>
                    </a:lnTo>
                    <a:lnTo>
                      <a:pt x="326313" y="149148"/>
                    </a:lnTo>
                    <a:lnTo>
                      <a:pt x="326821" y="145923"/>
                    </a:lnTo>
                    <a:lnTo>
                      <a:pt x="326936" y="145376"/>
                    </a:lnTo>
                    <a:lnTo>
                      <a:pt x="328269" y="143167"/>
                    </a:lnTo>
                    <a:lnTo>
                      <a:pt x="327748" y="146316"/>
                    </a:lnTo>
                    <a:lnTo>
                      <a:pt x="326199" y="152463"/>
                    </a:lnTo>
                    <a:lnTo>
                      <a:pt x="325183" y="156425"/>
                    </a:lnTo>
                    <a:lnTo>
                      <a:pt x="328104" y="147980"/>
                    </a:lnTo>
                    <a:lnTo>
                      <a:pt x="328637" y="145376"/>
                    </a:lnTo>
                    <a:lnTo>
                      <a:pt x="329234" y="143167"/>
                    </a:lnTo>
                    <a:lnTo>
                      <a:pt x="329577" y="141897"/>
                    </a:lnTo>
                    <a:lnTo>
                      <a:pt x="331114" y="136207"/>
                    </a:lnTo>
                    <a:lnTo>
                      <a:pt x="330250" y="138887"/>
                    </a:lnTo>
                    <a:lnTo>
                      <a:pt x="328841" y="141833"/>
                    </a:lnTo>
                    <a:lnTo>
                      <a:pt x="327964" y="141897"/>
                    </a:lnTo>
                    <a:lnTo>
                      <a:pt x="329971" y="135839"/>
                    </a:lnTo>
                    <a:lnTo>
                      <a:pt x="330720" y="133540"/>
                    </a:lnTo>
                    <a:lnTo>
                      <a:pt x="331368" y="131229"/>
                    </a:lnTo>
                    <a:lnTo>
                      <a:pt x="332397" y="127457"/>
                    </a:lnTo>
                    <a:close/>
                  </a:path>
                  <a:path w="432434" h="942340">
                    <a:moveTo>
                      <a:pt x="333590" y="270713"/>
                    </a:moveTo>
                    <a:lnTo>
                      <a:pt x="332701" y="272059"/>
                    </a:lnTo>
                    <a:lnTo>
                      <a:pt x="331571" y="274650"/>
                    </a:lnTo>
                    <a:lnTo>
                      <a:pt x="333590" y="270713"/>
                    </a:lnTo>
                    <a:close/>
                  </a:path>
                  <a:path w="432434" h="942340">
                    <a:moveTo>
                      <a:pt x="336296" y="109156"/>
                    </a:moveTo>
                    <a:lnTo>
                      <a:pt x="335229" y="112331"/>
                    </a:lnTo>
                    <a:lnTo>
                      <a:pt x="336283" y="106616"/>
                    </a:lnTo>
                    <a:lnTo>
                      <a:pt x="336054" y="105968"/>
                    </a:lnTo>
                    <a:lnTo>
                      <a:pt x="335432" y="109905"/>
                    </a:lnTo>
                    <a:lnTo>
                      <a:pt x="334352" y="113715"/>
                    </a:lnTo>
                    <a:lnTo>
                      <a:pt x="333514" y="117576"/>
                    </a:lnTo>
                    <a:lnTo>
                      <a:pt x="333298" y="117563"/>
                    </a:lnTo>
                    <a:lnTo>
                      <a:pt x="332943" y="118237"/>
                    </a:lnTo>
                    <a:lnTo>
                      <a:pt x="332219" y="120802"/>
                    </a:lnTo>
                    <a:lnTo>
                      <a:pt x="332333" y="121246"/>
                    </a:lnTo>
                    <a:lnTo>
                      <a:pt x="332206" y="122516"/>
                    </a:lnTo>
                    <a:lnTo>
                      <a:pt x="332054" y="123913"/>
                    </a:lnTo>
                    <a:lnTo>
                      <a:pt x="333514" y="117602"/>
                    </a:lnTo>
                    <a:lnTo>
                      <a:pt x="333806" y="117602"/>
                    </a:lnTo>
                    <a:lnTo>
                      <a:pt x="333844" y="118808"/>
                    </a:lnTo>
                    <a:lnTo>
                      <a:pt x="334149" y="118630"/>
                    </a:lnTo>
                    <a:lnTo>
                      <a:pt x="336296" y="109156"/>
                    </a:lnTo>
                    <a:close/>
                  </a:path>
                  <a:path w="432434" h="942340">
                    <a:moveTo>
                      <a:pt x="338670" y="274713"/>
                    </a:moveTo>
                    <a:lnTo>
                      <a:pt x="337375" y="276428"/>
                    </a:lnTo>
                    <a:lnTo>
                      <a:pt x="335876" y="277990"/>
                    </a:lnTo>
                    <a:lnTo>
                      <a:pt x="335140" y="279273"/>
                    </a:lnTo>
                    <a:lnTo>
                      <a:pt x="336994" y="277317"/>
                    </a:lnTo>
                    <a:lnTo>
                      <a:pt x="337502" y="276479"/>
                    </a:lnTo>
                    <a:lnTo>
                      <a:pt x="338670" y="274713"/>
                    </a:lnTo>
                    <a:close/>
                  </a:path>
                  <a:path w="432434" h="942340">
                    <a:moveTo>
                      <a:pt x="339344" y="146850"/>
                    </a:moveTo>
                    <a:lnTo>
                      <a:pt x="337502" y="152234"/>
                    </a:lnTo>
                    <a:lnTo>
                      <a:pt x="338150" y="149847"/>
                    </a:lnTo>
                    <a:lnTo>
                      <a:pt x="336346" y="155562"/>
                    </a:lnTo>
                    <a:lnTo>
                      <a:pt x="337604" y="153238"/>
                    </a:lnTo>
                    <a:lnTo>
                      <a:pt x="339344" y="146850"/>
                    </a:lnTo>
                    <a:close/>
                  </a:path>
                  <a:path w="432434" h="942340">
                    <a:moveTo>
                      <a:pt x="339826" y="273037"/>
                    </a:moveTo>
                    <a:lnTo>
                      <a:pt x="339001" y="274243"/>
                    </a:lnTo>
                    <a:lnTo>
                      <a:pt x="338670" y="274713"/>
                    </a:lnTo>
                    <a:lnTo>
                      <a:pt x="339077" y="274180"/>
                    </a:lnTo>
                    <a:lnTo>
                      <a:pt x="339483" y="273621"/>
                    </a:lnTo>
                    <a:lnTo>
                      <a:pt x="339826" y="273037"/>
                    </a:lnTo>
                    <a:close/>
                  </a:path>
                  <a:path w="432434" h="942340">
                    <a:moveTo>
                      <a:pt x="340601" y="286245"/>
                    </a:moveTo>
                    <a:lnTo>
                      <a:pt x="340220" y="286613"/>
                    </a:lnTo>
                    <a:lnTo>
                      <a:pt x="337413" y="290830"/>
                    </a:lnTo>
                    <a:lnTo>
                      <a:pt x="337794" y="290487"/>
                    </a:lnTo>
                    <a:lnTo>
                      <a:pt x="340601" y="286245"/>
                    </a:lnTo>
                    <a:close/>
                  </a:path>
                  <a:path w="432434" h="942340">
                    <a:moveTo>
                      <a:pt x="343001" y="150317"/>
                    </a:moveTo>
                    <a:lnTo>
                      <a:pt x="341426" y="155663"/>
                    </a:lnTo>
                    <a:lnTo>
                      <a:pt x="341668" y="155206"/>
                    </a:lnTo>
                    <a:lnTo>
                      <a:pt x="343001" y="150317"/>
                    </a:lnTo>
                    <a:close/>
                  </a:path>
                  <a:path w="432434" h="942340">
                    <a:moveTo>
                      <a:pt x="347154" y="123101"/>
                    </a:moveTo>
                    <a:lnTo>
                      <a:pt x="346684" y="125234"/>
                    </a:lnTo>
                    <a:lnTo>
                      <a:pt x="346151" y="128524"/>
                    </a:lnTo>
                    <a:lnTo>
                      <a:pt x="347154" y="123101"/>
                    </a:lnTo>
                    <a:close/>
                  </a:path>
                  <a:path w="432434" h="942340">
                    <a:moveTo>
                      <a:pt x="352844" y="253758"/>
                    </a:moveTo>
                    <a:lnTo>
                      <a:pt x="352221" y="254203"/>
                    </a:lnTo>
                    <a:lnTo>
                      <a:pt x="351167" y="255828"/>
                    </a:lnTo>
                    <a:lnTo>
                      <a:pt x="351929" y="253961"/>
                    </a:lnTo>
                    <a:lnTo>
                      <a:pt x="351472" y="254800"/>
                    </a:lnTo>
                    <a:lnTo>
                      <a:pt x="350761" y="256451"/>
                    </a:lnTo>
                    <a:lnTo>
                      <a:pt x="349707" y="258203"/>
                    </a:lnTo>
                    <a:lnTo>
                      <a:pt x="349935" y="258229"/>
                    </a:lnTo>
                    <a:lnTo>
                      <a:pt x="349923" y="258508"/>
                    </a:lnTo>
                    <a:lnTo>
                      <a:pt x="349491" y="259727"/>
                    </a:lnTo>
                    <a:lnTo>
                      <a:pt x="350164" y="258152"/>
                    </a:lnTo>
                    <a:lnTo>
                      <a:pt x="351840" y="255435"/>
                    </a:lnTo>
                    <a:lnTo>
                      <a:pt x="352844" y="253758"/>
                    </a:lnTo>
                    <a:close/>
                  </a:path>
                  <a:path w="432434" h="942340">
                    <a:moveTo>
                      <a:pt x="374980" y="52451"/>
                    </a:moveTo>
                    <a:lnTo>
                      <a:pt x="374878" y="51422"/>
                    </a:lnTo>
                    <a:lnTo>
                      <a:pt x="374192" y="48983"/>
                    </a:lnTo>
                    <a:lnTo>
                      <a:pt x="373595" y="46507"/>
                    </a:lnTo>
                    <a:lnTo>
                      <a:pt x="372821" y="44107"/>
                    </a:lnTo>
                    <a:lnTo>
                      <a:pt x="372757" y="46139"/>
                    </a:lnTo>
                    <a:lnTo>
                      <a:pt x="373418" y="46126"/>
                    </a:lnTo>
                    <a:lnTo>
                      <a:pt x="374421" y="50419"/>
                    </a:lnTo>
                    <a:lnTo>
                      <a:pt x="372491" y="45910"/>
                    </a:lnTo>
                    <a:lnTo>
                      <a:pt x="373405" y="49707"/>
                    </a:lnTo>
                    <a:lnTo>
                      <a:pt x="374980" y="52451"/>
                    </a:lnTo>
                    <a:close/>
                  </a:path>
                  <a:path w="432434" h="942340">
                    <a:moveTo>
                      <a:pt x="376402" y="5613"/>
                    </a:moveTo>
                    <a:lnTo>
                      <a:pt x="376123" y="4572"/>
                    </a:lnTo>
                    <a:lnTo>
                      <a:pt x="373697" y="0"/>
                    </a:lnTo>
                    <a:lnTo>
                      <a:pt x="374015" y="1079"/>
                    </a:lnTo>
                    <a:lnTo>
                      <a:pt x="376402" y="5613"/>
                    </a:lnTo>
                    <a:close/>
                  </a:path>
                  <a:path w="432434" h="942340">
                    <a:moveTo>
                      <a:pt x="377139" y="185026"/>
                    </a:moveTo>
                    <a:lnTo>
                      <a:pt x="376859" y="184861"/>
                    </a:lnTo>
                    <a:lnTo>
                      <a:pt x="376326" y="185254"/>
                    </a:lnTo>
                    <a:lnTo>
                      <a:pt x="376986" y="182016"/>
                    </a:lnTo>
                    <a:lnTo>
                      <a:pt x="375488" y="187007"/>
                    </a:lnTo>
                    <a:lnTo>
                      <a:pt x="374129" y="189255"/>
                    </a:lnTo>
                    <a:lnTo>
                      <a:pt x="374027" y="188683"/>
                    </a:lnTo>
                    <a:lnTo>
                      <a:pt x="374230" y="189865"/>
                    </a:lnTo>
                    <a:lnTo>
                      <a:pt x="375285" y="187883"/>
                    </a:lnTo>
                    <a:lnTo>
                      <a:pt x="376135" y="186613"/>
                    </a:lnTo>
                    <a:lnTo>
                      <a:pt x="375742" y="189928"/>
                    </a:lnTo>
                    <a:lnTo>
                      <a:pt x="377139" y="185026"/>
                    </a:lnTo>
                    <a:close/>
                  </a:path>
                  <a:path w="432434" h="942340">
                    <a:moveTo>
                      <a:pt x="377647" y="179628"/>
                    </a:moveTo>
                    <a:lnTo>
                      <a:pt x="377278" y="180962"/>
                    </a:lnTo>
                    <a:lnTo>
                      <a:pt x="377418" y="180492"/>
                    </a:lnTo>
                    <a:lnTo>
                      <a:pt x="377647" y="179628"/>
                    </a:lnTo>
                    <a:close/>
                  </a:path>
                  <a:path w="432434" h="942340">
                    <a:moveTo>
                      <a:pt x="381038" y="190754"/>
                    </a:moveTo>
                    <a:lnTo>
                      <a:pt x="380136" y="193294"/>
                    </a:lnTo>
                    <a:lnTo>
                      <a:pt x="380885" y="191554"/>
                    </a:lnTo>
                    <a:lnTo>
                      <a:pt x="381038" y="190754"/>
                    </a:lnTo>
                    <a:close/>
                  </a:path>
                  <a:path w="432434" h="942340">
                    <a:moveTo>
                      <a:pt x="382371" y="188836"/>
                    </a:moveTo>
                    <a:lnTo>
                      <a:pt x="382257" y="186385"/>
                    </a:lnTo>
                    <a:lnTo>
                      <a:pt x="381736" y="187007"/>
                    </a:lnTo>
                    <a:lnTo>
                      <a:pt x="381038" y="190754"/>
                    </a:lnTo>
                    <a:lnTo>
                      <a:pt x="382371" y="188836"/>
                    </a:lnTo>
                    <a:close/>
                  </a:path>
                  <a:path w="432434" h="942340">
                    <a:moveTo>
                      <a:pt x="382866" y="143598"/>
                    </a:moveTo>
                    <a:lnTo>
                      <a:pt x="382371" y="143992"/>
                    </a:lnTo>
                    <a:lnTo>
                      <a:pt x="382079" y="146177"/>
                    </a:lnTo>
                    <a:lnTo>
                      <a:pt x="381863" y="148590"/>
                    </a:lnTo>
                    <a:lnTo>
                      <a:pt x="381736" y="150799"/>
                    </a:lnTo>
                    <a:lnTo>
                      <a:pt x="381520" y="152882"/>
                    </a:lnTo>
                    <a:lnTo>
                      <a:pt x="381444" y="155854"/>
                    </a:lnTo>
                    <a:lnTo>
                      <a:pt x="381812" y="154076"/>
                    </a:lnTo>
                    <a:lnTo>
                      <a:pt x="381635" y="159499"/>
                    </a:lnTo>
                    <a:lnTo>
                      <a:pt x="382257" y="154076"/>
                    </a:lnTo>
                    <a:lnTo>
                      <a:pt x="382574" y="150799"/>
                    </a:lnTo>
                    <a:lnTo>
                      <a:pt x="382790" y="146177"/>
                    </a:lnTo>
                    <a:lnTo>
                      <a:pt x="382866" y="143598"/>
                    </a:lnTo>
                    <a:close/>
                  </a:path>
                  <a:path w="432434" h="942340">
                    <a:moveTo>
                      <a:pt x="385356" y="173558"/>
                    </a:moveTo>
                    <a:lnTo>
                      <a:pt x="384987" y="174536"/>
                    </a:lnTo>
                    <a:lnTo>
                      <a:pt x="384746" y="176174"/>
                    </a:lnTo>
                    <a:lnTo>
                      <a:pt x="384594" y="177825"/>
                    </a:lnTo>
                    <a:lnTo>
                      <a:pt x="384289" y="179451"/>
                    </a:lnTo>
                    <a:lnTo>
                      <a:pt x="384708" y="177495"/>
                    </a:lnTo>
                    <a:lnTo>
                      <a:pt x="385000" y="175526"/>
                    </a:lnTo>
                    <a:lnTo>
                      <a:pt x="385356" y="173558"/>
                    </a:lnTo>
                    <a:close/>
                  </a:path>
                  <a:path w="432434" h="942340">
                    <a:moveTo>
                      <a:pt x="387464" y="38735"/>
                    </a:moveTo>
                    <a:lnTo>
                      <a:pt x="385318" y="32385"/>
                    </a:lnTo>
                    <a:lnTo>
                      <a:pt x="385419" y="32943"/>
                    </a:lnTo>
                    <a:lnTo>
                      <a:pt x="387464" y="38735"/>
                    </a:lnTo>
                    <a:close/>
                  </a:path>
                  <a:path w="432434" h="942340">
                    <a:moveTo>
                      <a:pt x="388239" y="106845"/>
                    </a:moveTo>
                    <a:lnTo>
                      <a:pt x="388112" y="106070"/>
                    </a:lnTo>
                    <a:lnTo>
                      <a:pt x="388239" y="106845"/>
                    </a:lnTo>
                    <a:close/>
                  </a:path>
                  <a:path w="432434" h="942340">
                    <a:moveTo>
                      <a:pt x="389420" y="121272"/>
                    </a:moveTo>
                    <a:lnTo>
                      <a:pt x="388886" y="121691"/>
                    </a:lnTo>
                    <a:lnTo>
                      <a:pt x="388899" y="124358"/>
                    </a:lnTo>
                    <a:lnTo>
                      <a:pt x="388759" y="126492"/>
                    </a:lnTo>
                    <a:lnTo>
                      <a:pt x="388823" y="128930"/>
                    </a:lnTo>
                    <a:lnTo>
                      <a:pt x="389102" y="127927"/>
                    </a:lnTo>
                    <a:lnTo>
                      <a:pt x="389420" y="121272"/>
                    </a:lnTo>
                    <a:close/>
                  </a:path>
                  <a:path w="432434" h="942340">
                    <a:moveTo>
                      <a:pt x="391299" y="190347"/>
                    </a:moveTo>
                    <a:lnTo>
                      <a:pt x="391083" y="191223"/>
                    </a:lnTo>
                    <a:lnTo>
                      <a:pt x="390880" y="192062"/>
                    </a:lnTo>
                    <a:lnTo>
                      <a:pt x="390639" y="193078"/>
                    </a:lnTo>
                    <a:lnTo>
                      <a:pt x="390944" y="191947"/>
                    </a:lnTo>
                    <a:lnTo>
                      <a:pt x="391134" y="191096"/>
                    </a:lnTo>
                    <a:lnTo>
                      <a:pt x="391299" y="190347"/>
                    </a:lnTo>
                    <a:close/>
                  </a:path>
                  <a:path w="432434" h="942340">
                    <a:moveTo>
                      <a:pt x="393941" y="56832"/>
                    </a:moveTo>
                    <a:lnTo>
                      <a:pt x="393928" y="56629"/>
                    </a:lnTo>
                    <a:lnTo>
                      <a:pt x="393877" y="56349"/>
                    </a:lnTo>
                    <a:lnTo>
                      <a:pt x="393776" y="55943"/>
                    </a:lnTo>
                    <a:lnTo>
                      <a:pt x="393941" y="56832"/>
                    </a:lnTo>
                    <a:close/>
                  </a:path>
                  <a:path w="432434" h="942340">
                    <a:moveTo>
                      <a:pt x="394817" y="61404"/>
                    </a:moveTo>
                    <a:lnTo>
                      <a:pt x="393954" y="56819"/>
                    </a:lnTo>
                    <a:lnTo>
                      <a:pt x="394093" y="58153"/>
                    </a:lnTo>
                    <a:lnTo>
                      <a:pt x="392938" y="55943"/>
                    </a:lnTo>
                    <a:lnTo>
                      <a:pt x="393687" y="57835"/>
                    </a:lnTo>
                    <a:lnTo>
                      <a:pt x="394817" y="61404"/>
                    </a:lnTo>
                    <a:close/>
                  </a:path>
                  <a:path w="432434" h="942340">
                    <a:moveTo>
                      <a:pt x="395554" y="171513"/>
                    </a:moveTo>
                    <a:lnTo>
                      <a:pt x="393852" y="178816"/>
                    </a:lnTo>
                    <a:lnTo>
                      <a:pt x="393344" y="180670"/>
                    </a:lnTo>
                    <a:lnTo>
                      <a:pt x="392925" y="180162"/>
                    </a:lnTo>
                    <a:lnTo>
                      <a:pt x="391071" y="186994"/>
                    </a:lnTo>
                    <a:lnTo>
                      <a:pt x="392150" y="186131"/>
                    </a:lnTo>
                    <a:lnTo>
                      <a:pt x="391299" y="190334"/>
                    </a:lnTo>
                    <a:lnTo>
                      <a:pt x="393217" y="182524"/>
                    </a:lnTo>
                    <a:lnTo>
                      <a:pt x="393915" y="181000"/>
                    </a:lnTo>
                    <a:lnTo>
                      <a:pt x="395554" y="171513"/>
                    </a:lnTo>
                    <a:close/>
                  </a:path>
                  <a:path w="432434" h="942340">
                    <a:moveTo>
                      <a:pt x="397903" y="159232"/>
                    </a:moveTo>
                    <a:lnTo>
                      <a:pt x="397675" y="160604"/>
                    </a:lnTo>
                    <a:lnTo>
                      <a:pt x="397446" y="161975"/>
                    </a:lnTo>
                    <a:lnTo>
                      <a:pt x="397141" y="164172"/>
                    </a:lnTo>
                    <a:lnTo>
                      <a:pt x="396798" y="165227"/>
                    </a:lnTo>
                    <a:lnTo>
                      <a:pt x="397256" y="165709"/>
                    </a:lnTo>
                    <a:lnTo>
                      <a:pt x="397903" y="159232"/>
                    </a:lnTo>
                    <a:close/>
                  </a:path>
                  <a:path w="432434" h="942340">
                    <a:moveTo>
                      <a:pt x="398018" y="139115"/>
                    </a:moveTo>
                    <a:lnTo>
                      <a:pt x="397852" y="140487"/>
                    </a:lnTo>
                    <a:lnTo>
                      <a:pt x="397306" y="142557"/>
                    </a:lnTo>
                    <a:lnTo>
                      <a:pt x="396976" y="141617"/>
                    </a:lnTo>
                    <a:lnTo>
                      <a:pt x="397040" y="143624"/>
                    </a:lnTo>
                    <a:lnTo>
                      <a:pt x="397675" y="146405"/>
                    </a:lnTo>
                    <a:lnTo>
                      <a:pt x="398018" y="139115"/>
                    </a:lnTo>
                    <a:close/>
                  </a:path>
                  <a:path w="432434" h="942340">
                    <a:moveTo>
                      <a:pt x="432155" y="873506"/>
                    </a:moveTo>
                    <a:lnTo>
                      <a:pt x="428002" y="868629"/>
                    </a:lnTo>
                    <a:lnTo>
                      <a:pt x="419620" y="859091"/>
                    </a:lnTo>
                    <a:lnTo>
                      <a:pt x="386156" y="820343"/>
                    </a:lnTo>
                    <a:lnTo>
                      <a:pt x="353745" y="780656"/>
                    </a:lnTo>
                    <a:lnTo>
                      <a:pt x="322859" y="739851"/>
                    </a:lnTo>
                    <a:lnTo>
                      <a:pt x="293954" y="697738"/>
                    </a:lnTo>
                    <a:lnTo>
                      <a:pt x="267093" y="653249"/>
                    </a:lnTo>
                    <a:lnTo>
                      <a:pt x="242214" y="605078"/>
                    </a:lnTo>
                    <a:lnTo>
                      <a:pt x="249491" y="600913"/>
                    </a:lnTo>
                    <a:lnTo>
                      <a:pt x="256578" y="597077"/>
                    </a:lnTo>
                    <a:lnTo>
                      <a:pt x="262318" y="593674"/>
                    </a:lnTo>
                    <a:lnTo>
                      <a:pt x="295325" y="572998"/>
                    </a:lnTo>
                    <a:lnTo>
                      <a:pt x="336499" y="525373"/>
                    </a:lnTo>
                    <a:lnTo>
                      <a:pt x="347916" y="476961"/>
                    </a:lnTo>
                    <a:lnTo>
                      <a:pt x="345313" y="458965"/>
                    </a:lnTo>
                    <a:lnTo>
                      <a:pt x="338924" y="442112"/>
                    </a:lnTo>
                    <a:lnTo>
                      <a:pt x="333362" y="433247"/>
                    </a:lnTo>
                    <a:lnTo>
                      <a:pt x="329323" y="426796"/>
                    </a:lnTo>
                    <a:lnTo>
                      <a:pt x="317080" y="413423"/>
                    </a:lnTo>
                    <a:lnTo>
                      <a:pt x="304723" y="403479"/>
                    </a:lnTo>
                    <a:lnTo>
                      <a:pt x="290741" y="396138"/>
                    </a:lnTo>
                    <a:lnTo>
                      <a:pt x="282600" y="393598"/>
                    </a:lnTo>
                    <a:lnTo>
                      <a:pt x="282600" y="470458"/>
                    </a:lnTo>
                    <a:lnTo>
                      <a:pt x="281597" y="476961"/>
                    </a:lnTo>
                    <a:lnTo>
                      <a:pt x="256133" y="507060"/>
                    </a:lnTo>
                    <a:lnTo>
                      <a:pt x="214287" y="525373"/>
                    </a:lnTo>
                    <a:lnTo>
                      <a:pt x="212496" y="517156"/>
                    </a:lnTo>
                    <a:lnTo>
                      <a:pt x="211074" y="508965"/>
                    </a:lnTo>
                    <a:lnTo>
                      <a:pt x="210108" y="500849"/>
                    </a:lnTo>
                    <a:lnTo>
                      <a:pt x="209397" y="489966"/>
                    </a:lnTo>
                    <a:lnTo>
                      <a:pt x="209473" y="481291"/>
                    </a:lnTo>
                    <a:lnTo>
                      <a:pt x="224256" y="443928"/>
                    </a:lnTo>
                    <a:lnTo>
                      <a:pt x="243700" y="433247"/>
                    </a:lnTo>
                    <a:lnTo>
                      <a:pt x="254736" y="433616"/>
                    </a:lnTo>
                    <a:lnTo>
                      <a:pt x="281762" y="464426"/>
                    </a:lnTo>
                    <a:lnTo>
                      <a:pt x="282600" y="470458"/>
                    </a:lnTo>
                    <a:lnTo>
                      <a:pt x="282600" y="393598"/>
                    </a:lnTo>
                    <a:lnTo>
                      <a:pt x="275640" y="391426"/>
                    </a:lnTo>
                    <a:lnTo>
                      <a:pt x="259943" y="389407"/>
                    </a:lnTo>
                    <a:lnTo>
                      <a:pt x="237096" y="391096"/>
                    </a:lnTo>
                    <a:lnTo>
                      <a:pt x="198462" y="410946"/>
                    </a:lnTo>
                    <a:lnTo>
                      <a:pt x="174091" y="445757"/>
                    </a:lnTo>
                    <a:lnTo>
                      <a:pt x="168109" y="485355"/>
                    </a:lnTo>
                    <a:lnTo>
                      <a:pt x="168935" y="504812"/>
                    </a:lnTo>
                    <a:lnTo>
                      <a:pt x="170129" y="514400"/>
                    </a:lnTo>
                    <a:lnTo>
                      <a:pt x="171589" y="523925"/>
                    </a:lnTo>
                    <a:lnTo>
                      <a:pt x="173291" y="533400"/>
                    </a:lnTo>
                    <a:lnTo>
                      <a:pt x="175260" y="542810"/>
                    </a:lnTo>
                    <a:lnTo>
                      <a:pt x="164642" y="548855"/>
                    </a:lnTo>
                    <a:lnTo>
                      <a:pt x="109486" y="610489"/>
                    </a:lnTo>
                    <a:lnTo>
                      <a:pt x="96316" y="654977"/>
                    </a:lnTo>
                    <a:lnTo>
                      <a:pt x="93484" y="701916"/>
                    </a:lnTo>
                    <a:lnTo>
                      <a:pt x="98323" y="748068"/>
                    </a:lnTo>
                    <a:lnTo>
                      <a:pt x="109601" y="798449"/>
                    </a:lnTo>
                    <a:lnTo>
                      <a:pt x="125018" y="847509"/>
                    </a:lnTo>
                    <a:lnTo>
                      <a:pt x="143548" y="895388"/>
                    </a:lnTo>
                    <a:lnTo>
                      <a:pt x="164160" y="942289"/>
                    </a:lnTo>
                    <a:lnTo>
                      <a:pt x="284746" y="877265"/>
                    </a:lnTo>
                    <a:lnTo>
                      <a:pt x="266484" y="847280"/>
                    </a:lnTo>
                    <a:lnTo>
                      <a:pt x="249135" y="816673"/>
                    </a:lnTo>
                    <a:lnTo>
                      <a:pt x="218960" y="753872"/>
                    </a:lnTo>
                    <a:lnTo>
                      <a:pt x="203555" y="708571"/>
                    </a:lnTo>
                    <a:lnTo>
                      <a:pt x="197586" y="663613"/>
                    </a:lnTo>
                    <a:lnTo>
                      <a:pt x="199339" y="649363"/>
                    </a:lnTo>
                    <a:lnTo>
                      <a:pt x="204165" y="635889"/>
                    </a:lnTo>
                    <a:lnTo>
                      <a:pt x="204812" y="634606"/>
                    </a:lnTo>
                    <a:lnTo>
                      <a:pt x="205625" y="633336"/>
                    </a:lnTo>
                    <a:lnTo>
                      <a:pt x="206540" y="632066"/>
                    </a:lnTo>
                    <a:lnTo>
                      <a:pt x="220751" y="659536"/>
                    </a:lnTo>
                    <a:lnTo>
                      <a:pt x="236575" y="686130"/>
                    </a:lnTo>
                    <a:lnTo>
                      <a:pt x="272148" y="736498"/>
                    </a:lnTo>
                    <a:lnTo>
                      <a:pt x="306946" y="776452"/>
                    </a:lnTo>
                    <a:lnTo>
                      <a:pt x="345211" y="813155"/>
                    </a:lnTo>
                    <a:lnTo>
                      <a:pt x="386816" y="845947"/>
                    </a:lnTo>
                    <a:lnTo>
                      <a:pt x="431622" y="874179"/>
                    </a:lnTo>
                    <a:lnTo>
                      <a:pt x="432155" y="873506"/>
                    </a:lnTo>
                    <a:close/>
                  </a:path>
                </a:pathLst>
              </a:custGeom>
              <a:solidFill>
                <a:srgbClr val="333333"/>
              </a:solidFill>
            </p:spPr>
            <p:txBody>
              <a:bodyPr wrap="square" lIns="0" tIns="0" rIns="0" bIns="0" rtlCol="0"/>
              <a:lstStyle/>
              <a:p>
                <a:endParaRPr/>
              </a:p>
            </p:txBody>
          </p:sp>
          <p:sp>
            <p:nvSpPr>
              <p:cNvPr id="241" name="object 241"/>
              <p:cNvSpPr/>
              <p:nvPr/>
            </p:nvSpPr>
            <p:spPr>
              <a:xfrm>
                <a:off x="17929264" y="10151764"/>
                <a:ext cx="92710" cy="109220"/>
              </a:xfrm>
              <a:custGeom>
                <a:avLst/>
                <a:gdLst/>
                <a:ahLst/>
                <a:cxnLst/>
                <a:rect l="l" t="t" r="r" b="b"/>
                <a:pathLst>
                  <a:path w="92709" h="109220">
                    <a:moveTo>
                      <a:pt x="584" y="42456"/>
                    </a:moveTo>
                    <a:lnTo>
                      <a:pt x="254" y="45237"/>
                    </a:lnTo>
                    <a:lnTo>
                      <a:pt x="63" y="47980"/>
                    </a:lnTo>
                    <a:lnTo>
                      <a:pt x="0" y="50685"/>
                    </a:lnTo>
                    <a:lnTo>
                      <a:pt x="76" y="48348"/>
                    </a:lnTo>
                    <a:lnTo>
                      <a:pt x="241" y="46189"/>
                    </a:lnTo>
                    <a:lnTo>
                      <a:pt x="584" y="42456"/>
                    </a:lnTo>
                    <a:close/>
                  </a:path>
                  <a:path w="92709" h="109220">
                    <a:moveTo>
                      <a:pt x="5143" y="65405"/>
                    </a:moveTo>
                    <a:lnTo>
                      <a:pt x="5080" y="64287"/>
                    </a:lnTo>
                    <a:lnTo>
                      <a:pt x="4546" y="64389"/>
                    </a:lnTo>
                    <a:lnTo>
                      <a:pt x="4622" y="65278"/>
                    </a:lnTo>
                    <a:lnTo>
                      <a:pt x="5143" y="65405"/>
                    </a:lnTo>
                    <a:close/>
                  </a:path>
                  <a:path w="92709" h="109220">
                    <a:moveTo>
                      <a:pt x="6210" y="91909"/>
                    </a:moveTo>
                    <a:lnTo>
                      <a:pt x="5727" y="91706"/>
                    </a:lnTo>
                    <a:lnTo>
                      <a:pt x="5727" y="92062"/>
                    </a:lnTo>
                    <a:lnTo>
                      <a:pt x="6210" y="91909"/>
                    </a:lnTo>
                    <a:close/>
                  </a:path>
                  <a:path w="92709" h="109220">
                    <a:moveTo>
                      <a:pt x="6629" y="97370"/>
                    </a:moveTo>
                    <a:lnTo>
                      <a:pt x="5486" y="93408"/>
                    </a:lnTo>
                    <a:lnTo>
                      <a:pt x="5537" y="91617"/>
                    </a:lnTo>
                    <a:lnTo>
                      <a:pt x="5727" y="91706"/>
                    </a:lnTo>
                    <a:lnTo>
                      <a:pt x="5753" y="91262"/>
                    </a:lnTo>
                    <a:lnTo>
                      <a:pt x="5740" y="89623"/>
                    </a:lnTo>
                    <a:lnTo>
                      <a:pt x="5422" y="88874"/>
                    </a:lnTo>
                    <a:lnTo>
                      <a:pt x="5359" y="89623"/>
                    </a:lnTo>
                    <a:lnTo>
                      <a:pt x="4826" y="88684"/>
                    </a:lnTo>
                    <a:lnTo>
                      <a:pt x="4635" y="88874"/>
                    </a:lnTo>
                    <a:lnTo>
                      <a:pt x="4610" y="89077"/>
                    </a:lnTo>
                    <a:lnTo>
                      <a:pt x="4749" y="89420"/>
                    </a:lnTo>
                    <a:lnTo>
                      <a:pt x="5080" y="89928"/>
                    </a:lnTo>
                    <a:lnTo>
                      <a:pt x="5168" y="90741"/>
                    </a:lnTo>
                    <a:lnTo>
                      <a:pt x="4851" y="91262"/>
                    </a:lnTo>
                    <a:lnTo>
                      <a:pt x="4508" y="90436"/>
                    </a:lnTo>
                    <a:lnTo>
                      <a:pt x="4368" y="90106"/>
                    </a:lnTo>
                    <a:lnTo>
                      <a:pt x="4356" y="89077"/>
                    </a:lnTo>
                    <a:lnTo>
                      <a:pt x="4114" y="90436"/>
                    </a:lnTo>
                    <a:lnTo>
                      <a:pt x="3403" y="87668"/>
                    </a:lnTo>
                    <a:lnTo>
                      <a:pt x="3390" y="89623"/>
                    </a:lnTo>
                    <a:lnTo>
                      <a:pt x="4356" y="93408"/>
                    </a:lnTo>
                    <a:lnTo>
                      <a:pt x="5080" y="95872"/>
                    </a:lnTo>
                    <a:lnTo>
                      <a:pt x="6629" y="97370"/>
                    </a:lnTo>
                    <a:close/>
                  </a:path>
                  <a:path w="92709" h="109220">
                    <a:moveTo>
                      <a:pt x="6680" y="73660"/>
                    </a:moveTo>
                    <a:close/>
                  </a:path>
                  <a:path w="92709" h="109220">
                    <a:moveTo>
                      <a:pt x="6921" y="96710"/>
                    </a:moveTo>
                    <a:lnTo>
                      <a:pt x="6667" y="93268"/>
                    </a:lnTo>
                    <a:lnTo>
                      <a:pt x="6756" y="91617"/>
                    </a:lnTo>
                    <a:lnTo>
                      <a:pt x="6870" y="90741"/>
                    </a:lnTo>
                    <a:lnTo>
                      <a:pt x="6807" y="90436"/>
                    </a:lnTo>
                    <a:lnTo>
                      <a:pt x="6121" y="88379"/>
                    </a:lnTo>
                    <a:lnTo>
                      <a:pt x="6553" y="91795"/>
                    </a:lnTo>
                    <a:lnTo>
                      <a:pt x="6210" y="91909"/>
                    </a:lnTo>
                    <a:lnTo>
                      <a:pt x="6273" y="92557"/>
                    </a:lnTo>
                    <a:lnTo>
                      <a:pt x="6045" y="94056"/>
                    </a:lnTo>
                    <a:lnTo>
                      <a:pt x="6692" y="94945"/>
                    </a:lnTo>
                    <a:lnTo>
                      <a:pt x="6921" y="96710"/>
                    </a:lnTo>
                    <a:close/>
                  </a:path>
                  <a:path w="92709" h="109220">
                    <a:moveTo>
                      <a:pt x="7302" y="74422"/>
                    </a:moveTo>
                    <a:lnTo>
                      <a:pt x="7124" y="73660"/>
                    </a:lnTo>
                    <a:lnTo>
                      <a:pt x="6680" y="73660"/>
                    </a:lnTo>
                    <a:lnTo>
                      <a:pt x="7302" y="74422"/>
                    </a:lnTo>
                    <a:close/>
                  </a:path>
                  <a:path w="92709" h="109220">
                    <a:moveTo>
                      <a:pt x="7378" y="92125"/>
                    </a:moveTo>
                    <a:lnTo>
                      <a:pt x="6908" y="90500"/>
                    </a:lnTo>
                    <a:lnTo>
                      <a:pt x="6908" y="90741"/>
                    </a:lnTo>
                    <a:lnTo>
                      <a:pt x="7378" y="92125"/>
                    </a:lnTo>
                    <a:close/>
                  </a:path>
                  <a:path w="92709" h="109220">
                    <a:moveTo>
                      <a:pt x="7658" y="92087"/>
                    </a:moveTo>
                    <a:lnTo>
                      <a:pt x="7391" y="92138"/>
                    </a:lnTo>
                    <a:lnTo>
                      <a:pt x="7607" y="92900"/>
                    </a:lnTo>
                    <a:lnTo>
                      <a:pt x="7658" y="92087"/>
                    </a:lnTo>
                    <a:close/>
                  </a:path>
                  <a:path w="92709" h="109220">
                    <a:moveTo>
                      <a:pt x="7848" y="93713"/>
                    </a:moveTo>
                    <a:lnTo>
                      <a:pt x="7607" y="92900"/>
                    </a:lnTo>
                    <a:lnTo>
                      <a:pt x="7658" y="93218"/>
                    </a:lnTo>
                    <a:lnTo>
                      <a:pt x="7734" y="93522"/>
                    </a:lnTo>
                    <a:lnTo>
                      <a:pt x="7848" y="93713"/>
                    </a:lnTo>
                    <a:close/>
                  </a:path>
                  <a:path w="92709" h="109220">
                    <a:moveTo>
                      <a:pt x="7874" y="104013"/>
                    </a:moveTo>
                    <a:lnTo>
                      <a:pt x="7861" y="104178"/>
                    </a:lnTo>
                    <a:lnTo>
                      <a:pt x="7861" y="104368"/>
                    </a:lnTo>
                    <a:lnTo>
                      <a:pt x="7874" y="104559"/>
                    </a:lnTo>
                    <a:lnTo>
                      <a:pt x="7874" y="104013"/>
                    </a:lnTo>
                    <a:close/>
                  </a:path>
                  <a:path w="92709" h="109220">
                    <a:moveTo>
                      <a:pt x="8318" y="102997"/>
                    </a:moveTo>
                    <a:lnTo>
                      <a:pt x="8153" y="102895"/>
                    </a:lnTo>
                    <a:lnTo>
                      <a:pt x="8318" y="102997"/>
                    </a:lnTo>
                    <a:close/>
                  </a:path>
                  <a:path w="92709" h="109220">
                    <a:moveTo>
                      <a:pt x="8420" y="94970"/>
                    </a:moveTo>
                    <a:lnTo>
                      <a:pt x="8242" y="94869"/>
                    </a:lnTo>
                    <a:lnTo>
                      <a:pt x="8420" y="94970"/>
                    </a:lnTo>
                    <a:close/>
                  </a:path>
                  <a:path w="92709" h="109220">
                    <a:moveTo>
                      <a:pt x="9271" y="92595"/>
                    </a:moveTo>
                    <a:lnTo>
                      <a:pt x="9245" y="92417"/>
                    </a:lnTo>
                    <a:lnTo>
                      <a:pt x="8890" y="92837"/>
                    </a:lnTo>
                    <a:lnTo>
                      <a:pt x="8178" y="92329"/>
                    </a:lnTo>
                    <a:lnTo>
                      <a:pt x="7950" y="93980"/>
                    </a:lnTo>
                    <a:lnTo>
                      <a:pt x="7988" y="94234"/>
                    </a:lnTo>
                    <a:lnTo>
                      <a:pt x="8191" y="94869"/>
                    </a:lnTo>
                    <a:lnTo>
                      <a:pt x="9017" y="93091"/>
                    </a:lnTo>
                    <a:lnTo>
                      <a:pt x="8902" y="92862"/>
                    </a:lnTo>
                    <a:lnTo>
                      <a:pt x="9271" y="92595"/>
                    </a:lnTo>
                    <a:close/>
                  </a:path>
                  <a:path w="92709" h="109220">
                    <a:moveTo>
                      <a:pt x="9702" y="93827"/>
                    </a:moveTo>
                    <a:lnTo>
                      <a:pt x="9398" y="93560"/>
                    </a:lnTo>
                    <a:lnTo>
                      <a:pt x="9309" y="92875"/>
                    </a:lnTo>
                    <a:lnTo>
                      <a:pt x="9220" y="94945"/>
                    </a:lnTo>
                    <a:lnTo>
                      <a:pt x="9702" y="93827"/>
                    </a:lnTo>
                    <a:close/>
                  </a:path>
                  <a:path w="92709" h="109220">
                    <a:moveTo>
                      <a:pt x="9906" y="94780"/>
                    </a:moveTo>
                    <a:lnTo>
                      <a:pt x="9766" y="94818"/>
                    </a:lnTo>
                    <a:lnTo>
                      <a:pt x="9906" y="94780"/>
                    </a:lnTo>
                    <a:close/>
                  </a:path>
                  <a:path w="92709" h="109220">
                    <a:moveTo>
                      <a:pt x="10007" y="92176"/>
                    </a:moveTo>
                    <a:lnTo>
                      <a:pt x="9855" y="92176"/>
                    </a:lnTo>
                    <a:lnTo>
                      <a:pt x="9702" y="92341"/>
                    </a:lnTo>
                    <a:lnTo>
                      <a:pt x="9931" y="93141"/>
                    </a:lnTo>
                    <a:lnTo>
                      <a:pt x="10007" y="92176"/>
                    </a:lnTo>
                    <a:close/>
                  </a:path>
                  <a:path w="92709" h="109220">
                    <a:moveTo>
                      <a:pt x="10756" y="96367"/>
                    </a:moveTo>
                    <a:lnTo>
                      <a:pt x="10693" y="95377"/>
                    </a:lnTo>
                    <a:lnTo>
                      <a:pt x="10528" y="95377"/>
                    </a:lnTo>
                    <a:lnTo>
                      <a:pt x="10388" y="96520"/>
                    </a:lnTo>
                    <a:lnTo>
                      <a:pt x="10756" y="96367"/>
                    </a:lnTo>
                    <a:close/>
                  </a:path>
                  <a:path w="92709" h="109220">
                    <a:moveTo>
                      <a:pt x="11036" y="94361"/>
                    </a:moveTo>
                    <a:lnTo>
                      <a:pt x="10515" y="93599"/>
                    </a:lnTo>
                    <a:lnTo>
                      <a:pt x="10236" y="93980"/>
                    </a:lnTo>
                    <a:lnTo>
                      <a:pt x="10172" y="94234"/>
                    </a:lnTo>
                    <a:lnTo>
                      <a:pt x="10490" y="95377"/>
                    </a:lnTo>
                    <a:lnTo>
                      <a:pt x="10642" y="94488"/>
                    </a:lnTo>
                    <a:lnTo>
                      <a:pt x="11036" y="94361"/>
                    </a:lnTo>
                    <a:close/>
                  </a:path>
                  <a:path w="92709" h="109220">
                    <a:moveTo>
                      <a:pt x="13754" y="94234"/>
                    </a:moveTo>
                    <a:lnTo>
                      <a:pt x="13538" y="93599"/>
                    </a:lnTo>
                    <a:lnTo>
                      <a:pt x="13423" y="93091"/>
                    </a:lnTo>
                    <a:lnTo>
                      <a:pt x="13322" y="92837"/>
                    </a:lnTo>
                    <a:lnTo>
                      <a:pt x="13169" y="93599"/>
                    </a:lnTo>
                    <a:lnTo>
                      <a:pt x="13385" y="94335"/>
                    </a:lnTo>
                    <a:lnTo>
                      <a:pt x="13500" y="95377"/>
                    </a:lnTo>
                    <a:lnTo>
                      <a:pt x="13576" y="94234"/>
                    </a:lnTo>
                    <a:lnTo>
                      <a:pt x="13754" y="94234"/>
                    </a:lnTo>
                    <a:close/>
                  </a:path>
                  <a:path w="92709" h="109220">
                    <a:moveTo>
                      <a:pt x="14020" y="86880"/>
                    </a:moveTo>
                    <a:lnTo>
                      <a:pt x="13322" y="87261"/>
                    </a:lnTo>
                    <a:lnTo>
                      <a:pt x="13868" y="87236"/>
                    </a:lnTo>
                    <a:lnTo>
                      <a:pt x="14020" y="86880"/>
                    </a:lnTo>
                    <a:close/>
                  </a:path>
                  <a:path w="92709" h="109220">
                    <a:moveTo>
                      <a:pt x="14058" y="106641"/>
                    </a:moveTo>
                    <a:lnTo>
                      <a:pt x="14020" y="106476"/>
                    </a:lnTo>
                    <a:lnTo>
                      <a:pt x="13868" y="106553"/>
                    </a:lnTo>
                    <a:lnTo>
                      <a:pt x="14058" y="106641"/>
                    </a:lnTo>
                    <a:close/>
                  </a:path>
                  <a:path w="92709" h="109220">
                    <a:moveTo>
                      <a:pt x="14058" y="90043"/>
                    </a:moveTo>
                    <a:close/>
                  </a:path>
                  <a:path w="92709" h="109220">
                    <a:moveTo>
                      <a:pt x="14566" y="88341"/>
                    </a:moveTo>
                    <a:lnTo>
                      <a:pt x="14516" y="87210"/>
                    </a:lnTo>
                    <a:lnTo>
                      <a:pt x="13868" y="87236"/>
                    </a:lnTo>
                    <a:lnTo>
                      <a:pt x="13271" y="88696"/>
                    </a:lnTo>
                    <a:lnTo>
                      <a:pt x="14566" y="88341"/>
                    </a:lnTo>
                    <a:close/>
                  </a:path>
                  <a:path w="92709" h="109220">
                    <a:moveTo>
                      <a:pt x="14643" y="106934"/>
                    </a:moveTo>
                    <a:lnTo>
                      <a:pt x="14058" y="106641"/>
                    </a:lnTo>
                    <a:lnTo>
                      <a:pt x="13817" y="107061"/>
                    </a:lnTo>
                    <a:lnTo>
                      <a:pt x="13474" y="107569"/>
                    </a:lnTo>
                    <a:lnTo>
                      <a:pt x="10464" y="108826"/>
                    </a:lnTo>
                    <a:lnTo>
                      <a:pt x="10236" y="109220"/>
                    </a:lnTo>
                    <a:lnTo>
                      <a:pt x="11518" y="108966"/>
                    </a:lnTo>
                    <a:lnTo>
                      <a:pt x="11341" y="108585"/>
                    </a:lnTo>
                    <a:lnTo>
                      <a:pt x="13411" y="108077"/>
                    </a:lnTo>
                    <a:lnTo>
                      <a:pt x="14643" y="106934"/>
                    </a:lnTo>
                    <a:close/>
                  </a:path>
                  <a:path w="92709" h="109220">
                    <a:moveTo>
                      <a:pt x="14808" y="105346"/>
                    </a:moveTo>
                    <a:lnTo>
                      <a:pt x="14566" y="105498"/>
                    </a:lnTo>
                    <a:lnTo>
                      <a:pt x="14808" y="105346"/>
                    </a:lnTo>
                    <a:close/>
                  </a:path>
                  <a:path w="92709" h="109220">
                    <a:moveTo>
                      <a:pt x="15062" y="98044"/>
                    </a:moveTo>
                    <a:lnTo>
                      <a:pt x="15011" y="97561"/>
                    </a:lnTo>
                    <a:lnTo>
                      <a:pt x="14478" y="98552"/>
                    </a:lnTo>
                    <a:lnTo>
                      <a:pt x="15062" y="98044"/>
                    </a:lnTo>
                    <a:close/>
                  </a:path>
                  <a:path w="92709" h="109220">
                    <a:moveTo>
                      <a:pt x="15316" y="88404"/>
                    </a:moveTo>
                    <a:lnTo>
                      <a:pt x="14922" y="87998"/>
                    </a:lnTo>
                    <a:lnTo>
                      <a:pt x="15252" y="88519"/>
                    </a:lnTo>
                    <a:close/>
                  </a:path>
                  <a:path w="92709" h="109220">
                    <a:moveTo>
                      <a:pt x="15595" y="97561"/>
                    </a:moveTo>
                    <a:lnTo>
                      <a:pt x="15201" y="97917"/>
                    </a:lnTo>
                    <a:lnTo>
                      <a:pt x="15151" y="98044"/>
                    </a:lnTo>
                    <a:lnTo>
                      <a:pt x="15595" y="97561"/>
                    </a:lnTo>
                    <a:close/>
                  </a:path>
                  <a:path w="92709" h="109220">
                    <a:moveTo>
                      <a:pt x="16027" y="92900"/>
                    </a:moveTo>
                    <a:lnTo>
                      <a:pt x="15989" y="92583"/>
                    </a:lnTo>
                    <a:lnTo>
                      <a:pt x="15811" y="92964"/>
                    </a:lnTo>
                    <a:lnTo>
                      <a:pt x="15938" y="92964"/>
                    </a:lnTo>
                    <a:close/>
                  </a:path>
                  <a:path w="92709" h="109220">
                    <a:moveTo>
                      <a:pt x="16217" y="105283"/>
                    </a:moveTo>
                    <a:lnTo>
                      <a:pt x="14605" y="105537"/>
                    </a:lnTo>
                    <a:lnTo>
                      <a:pt x="14211" y="105791"/>
                    </a:lnTo>
                    <a:lnTo>
                      <a:pt x="13855" y="106172"/>
                    </a:lnTo>
                    <a:lnTo>
                      <a:pt x="13411" y="106426"/>
                    </a:lnTo>
                    <a:lnTo>
                      <a:pt x="15252" y="105664"/>
                    </a:lnTo>
                    <a:lnTo>
                      <a:pt x="14008" y="106426"/>
                    </a:lnTo>
                    <a:lnTo>
                      <a:pt x="15519" y="105664"/>
                    </a:lnTo>
                    <a:lnTo>
                      <a:pt x="16217" y="105283"/>
                    </a:lnTo>
                    <a:close/>
                  </a:path>
                  <a:path w="92709" h="109220">
                    <a:moveTo>
                      <a:pt x="16230" y="91236"/>
                    </a:moveTo>
                    <a:lnTo>
                      <a:pt x="15963" y="91287"/>
                    </a:lnTo>
                    <a:lnTo>
                      <a:pt x="16129" y="91274"/>
                    </a:lnTo>
                    <a:close/>
                  </a:path>
                  <a:path w="92709" h="109220">
                    <a:moveTo>
                      <a:pt x="16598" y="91033"/>
                    </a:moveTo>
                    <a:lnTo>
                      <a:pt x="16446" y="91147"/>
                    </a:lnTo>
                    <a:lnTo>
                      <a:pt x="16230" y="91249"/>
                    </a:lnTo>
                    <a:lnTo>
                      <a:pt x="16395" y="91211"/>
                    </a:lnTo>
                    <a:lnTo>
                      <a:pt x="16535" y="91186"/>
                    </a:lnTo>
                    <a:lnTo>
                      <a:pt x="16598" y="91033"/>
                    </a:lnTo>
                    <a:close/>
                  </a:path>
                  <a:path w="92709" h="109220">
                    <a:moveTo>
                      <a:pt x="16992" y="16383"/>
                    </a:moveTo>
                    <a:lnTo>
                      <a:pt x="16852" y="16383"/>
                    </a:lnTo>
                    <a:lnTo>
                      <a:pt x="16725" y="16992"/>
                    </a:lnTo>
                    <a:lnTo>
                      <a:pt x="16992" y="16383"/>
                    </a:lnTo>
                    <a:close/>
                  </a:path>
                  <a:path w="92709" h="109220">
                    <a:moveTo>
                      <a:pt x="17106" y="17183"/>
                    </a:moveTo>
                    <a:lnTo>
                      <a:pt x="16586" y="17602"/>
                    </a:lnTo>
                    <a:lnTo>
                      <a:pt x="16637" y="17399"/>
                    </a:lnTo>
                    <a:lnTo>
                      <a:pt x="16725" y="16992"/>
                    </a:lnTo>
                    <a:lnTo>
                      <a:pt x="16395" y="17754"/>
                    </a:lnTo>
                    <a:lnTo>
                      <a:pt x="15887" y="18161"/>
                    </a:lnTo>
                    <a:lnTo>
                      <a:pt x="16357" y="17932"/>
                    </a:lnTo>
                    <a:lnTo>
                      <a:pt x="16256" y="18288"/>
                    </a:lnTo>
                    <a:lnTo>
                      <a:pt x="16408" y="18161"/>
                    </a:lnTo>
                    <a:lnTo>
                      <a:pt x="16535" y="17856"/>
                    </a:lnTo>
                    <a:lnTo>
                      <a:pt x="17030" y="17602"/>
                    </a:lnTo>
                    <a:lnTo>
                      <a:pt x="17106" y="17183"/>
                    </a:lnTo>
                    <a:close/>
                  </a:path>
                  <a:path w="92709" h="109220">
                    <a:moveTo>
                      <a:pt x="17487" y="96393"/>
                    </a:moveTo>
                    <a:close/>
                  </a:path>
                  <a:path w="92709" h="109220">
                    <a:moveTo>
                      <a:pt x="17945" y="16510"/>
                    </a:moveTo>
                    <a:lnTo>
                      <a:pt x="17094" y="16256"/>
                    </a:lnTo>
                    <a:lnTo>
                      <a:pt x="17106" y="17183"/>
                    </a:lnTo>
                    <a:lnTo>
                      <a:pt x="17945" y="16510"/>
                    </a:lnTo>
                    <a:close/>
                  </a:path>
                  <a:path w="92709" h="109220">
                    <a:moveTo>
                      <a:pt x="18554" y="91948"/>
                    </a:moveTo>
                    <a:lnTo>
                      <a:pt x="18529" y="91821"/>
                    </a:lnTo>
                    <a:lnTo>
                      <a:pt x="18453" y="92100"/>
                    </a:lnTo>
                    <a:lnTo>
                      <a:pt x="18554" y="91948"/>
                    </a:lnTo>
                    <a:close/>
                  </a:path>
                  <a:path w="92709" h="109220">
                    <a:moveTo>
                      <a:pt x="19189" y="90932"/>
                    </a:moveTo>
                    <a:lnTo>
                      <a:pt x="19050" y="91059"/>
                    </a:lnTo>
                    <a:lnTo>
                      <a:pt x="18542" y="91821"/>
                    </a:lnTo>
                    <a:lnTo>
                      <a:pt x="18757" y="91948"/>
                    </a:lnTo>
                    <a:lnTo>
                      <a:pt x="19151" y="91567"/>
                    </a:lnTo>
                    <a:lnTo>
                      <a:pt x="19189" y="90932"/>
                    </a:lnTo>
                    <a:close/>
                  </a:path>
                  <a:path w="92709" h="109220">
                    <a:moveTo>
                      <a:pt x="19367" y="104521"/>
                    </a:moveTo>
                    <a:lnTo>
                      <a:pt x="18872" y="104698"/>
                    </a:lnTo>
                    <a:lnTo>
                      <a:pt x="19050" y="104711"/>
                    </a:lnTo>
                    <a:lnTo>
                      <a:pt x="19367" y="104521"/>
                    </a:lnTo>
                    <a:close/>
                  </a:path>
                  <a:path w="92709" h="109220">
                    <a:moveTo>
                      <a:pt x="23164" y="11277"/>
                    </a:moveTo>
                    <a:lnTo>
                      <a:pt x="22847" y="11671"/>
                    </a:lnTo>
                    <a:lnTo>
                      <a:pt x="23126" y="11557"/>
                    </a:lnTo>
                    <a:lnTo>
                      <a:pt x="23164" y="11277"/>
                    </a:lnTo>
                    <a:close/>
                  </a:path>
                  <a:path w="92709" h="109220">
                    <a:moveTo>
                      <a:pt x="24003" y="10287"/>
                    </a:moveTo>
                    <a:lnTo>
                      <a:pt x="23241" y="10795"/>
                    </a:lnTo>
                    <a:lnTo>
                      <a:pt x="23164" y="11277"/>
                    </a:lnTo>
                    <a:lnTo>
                      <a:pt x="24003" y="10287"/>
                    </a:lnTo>
                    <a:close/>
                  </a:path>
                  <a:path w="92709" h="109220">
                    <a:moveTo>
                      <a:pt x="24218" y="87757"/>
                    </a:moveTo>
                    <a:lnTo>
                      <a:pt x="23418" y="87757"/>
                    </a:lnTo>
                    <a:lnTo>
                      <a:pt x="23469" y="88265"/>
                    </a:lnTo>
                    <a:lnTo>
                      <a:pt x="23545" y="88011"/>
                    </a:lnTo>
                    <a:lnTo>
                      <a:pt x="24218" y="87757"/>
                    </a:lnTo>
                    <a:close/>
                  </a:path>
                  <a:path w="92709" h="109220">
                    <a:moveTo>
                      <a:pt x="25920" y="102666"/>
                    </a:moveTo>
                    <a:lnTo>
                      <a:pt x="25273" y="102552"/>
                    </a:lnTo>
                    <a:lnTo>
                      <a:pt x="24803" y="102870"/>
                    </a:lnTo>
                    <a:lnTo>
                      <a:pt x="25920" y="102666"/>
                    </a:lnTo>
                    <a:close/>
                  </a:path>
                  <a:path w="92709" h="109220">
                    <a:moveTo>
                      <a:pt x="26085" y="101981"/>
                    </a:moveTo>
                    <a:lnTo>
                      <a:pt x="24536" y="102616"/>
                    </a:lnTo>
                    <a:lnTo>
                      <a:pt x="24714" y="102108"/>
                    </a:lnTo>
                    <a:lnTo>
                      <a:pt x="24409" y="102616"/>
                    </a:lnTo>
                    <a:lnTo>
                      <a:pt x="21640" y="103886"/>
                    </a:lnTo>
                    <a:lnTo>
                      <a:pt x="19723" y="104521"/>
                    </a:lnTo>
                    <a:lnTo>
                      <a:pt x="19583" y="104749"/>
                    </a:lnTo>
                    <a:lnTo>
                      <a:pt x="19050" y="104711"/>
                    </a:lnTo>
                    <a:lnTo>
                      <a:pt x="15151" y="107061"/>
                    </a:lnTo>
                    <a:lnTo>
                      <a:pt x="14820" y="108331"/>
                    </a:lnTo>
                    <a:lnTo>
                      <a:pt x="16497" y="107696"/>
                    </a:lnTo>
                    <a:lnTo>
                      <a:pt x="18529" y="106807"/>
                    </a:lnTo>
                    <a:lnTo>
                      <a:pt x="18821" y="106680"/>
                    </a:lnTo>
                    <a:lnTo>
                      <a:pt x="17437" y="106807"/>
                    </a:lnTo>
                    <a:lnTo>
                      <a:pt x="19265" y="105295"/>
                    </a:lnTo>
                    <a:lnTo>
                      <a:pt x="21374" y="104394"/>
                    </a:lnTo>
                    <a:lnTo>
                      <a:pt x="22656" y="104267"/>
                    </a:lnTo>
                    <a:lnTo>
                      <a:pt x="24790" y="102616"/>
                    </a:lnTo>
                    <a:lnTo>
                      <a:pt x="24955" y="102489"/>
                    </a:lnTo>
                    <a:lnTo>
                      <a:pt x="25273" y="102552"/>
                    </a:lnTo>
                    <a:lnTo>
                      <a:pt x="26085" y="101981"/>
                    </a:lnTo>
                    <a:close/>
                  </a:path>
                  <a:path w="92709" h="109220">
                    <a:moveTo>
                      <a:pt x="26403" y="103276"/>
                    </a:moveTo>
                    <a:lnTo>
                      <a:pt x="25996" y="103403"/>
                    </a:lnTo>
                    <a:lnTo>
                      <a:pt x="25438" y="103492"/>
                    </a:lnTo>
                    <a:lnTo>
                      <a:pt x="24917" y="103974"/>
                    </a:lnTo>
                    <a:lnTo>
                      <a:pt x="25133" y="104368"/>
                    </a:lnTo>
                    <a:lnTo>
                      <a:pt x="25958" y="103568"/>
                    </a:lnTo>
                    <a:lnTo>
                      <a:pt x="26403" y="103276"/>
                    </a:lnTo>
                    <a:close/>
                  </a:path>
                  <a:path w="92709" h="109220">
                    <a:moveTo>
                      <a:pt x="28587" y="8420"/>
                    </a:moveTo>
                    <a:lnTo>
                      <a:pt x="28536" y="7645"/>
                    </a:lnTo>
                    <a:lnTo>
                      <a:pt x="26504" y="8890"/>
                    </a:lnTo>
                    <a:lnTo>
                      <a:pt x="28587" y="8420"/>
                    </a:lnTo>
                    <a:close/>
                  </a:path>
                  <a:path w="92709" h="109220">
                    <a:moveTo>
                      <a:pt x="28740" y="8382"/>
                    </a:moveTo>
                    <a:lnTo>
                      <a:pt x="28587" y="8420"/>
                    </a:lnTo>
                    <a:lnTo>
                      <a:pt x="28600" y="8636"/>
                    </a:lnTo>
                    <a:lnTo>
                      <a:pt x="28740" y="8382"/>
                    </a:lnTo>
                    <a:close/>
                  </a:path>
                  <a:path w="92709" h="109220">
                    <a:moveTo>
                      <a:pt x="30022" y="6731"/>
                    </a:moveTo>
                    <a:lnTo>
                      <a:pt x="28473" y="6858"/>
                    </a:lnTo>
                    <a:lnTo>
                      <a:pt x="28536" y="7645"/>
                    </a:lnTo>
                    <a:lnTo>
                      <a:pt x="30022" y="6731"/>
                    </a:lnTo>
                    <a:close/>
                  </a:path>
                  <a:path w="92709" h="109220">
                    <a:moveTo>
                      <a:pt x="30340" y="100914"/>
                    </a:moveTo>
                    <a:lnTo>
                      <a:pt x="29870" y="101346"/>
                    </a:lnTo>
                    <a:lnTo>
                      <a:pt x="30340" y="100914"/>
                    </a:lnTo>
                    <a:close/>
                  </a:path>
                  <a:path w="92709" h="109220">
                    <a:moveTo>
                      <a:pt x="31038" y="101854"/>
                    </a:moveTo>
                    <a:lnTo>
                      <a:pt x="29921" y="101358"/>
                    </a:lnTo>
                    <a:lnTo>
                      <a:pt x="29578" y="101727"/>
                    </a:lnTo>
                    <a:lnTo>
                      <a:pt x="29464" y="102108"/>
                    </a:lnTo>
                    <a:lnTo>
                      <a:pt x="31038" y="101854"/>
                    </a:lnTo>
                    <a:close/>
                  </a:path>
                  <a:path w="92709" h="109220">
                    <a:moveTo>
                      <a:pt x="32994" y="90932"/>
                    </a:moveTo>
                    <a:lnTo>
                      <a:pt x="32893" y="90563"/>
                    </a:lnTo>
                    <a:lnTo>
                      <a:pt x="32600" y="90995"/>
                    </a:lnTo>
                    <a:lnTo>
                      <a:pt x="32994" y="90932"/>
                    </a:lnTo>
                    <a:close/>
                  </a:path>
                  <a:path w="92709" h="109220">
                    <a:moveTo>
                      <a:pt x="33223" y="91313"/>
                    </a:moveTo>
                    <a:lnTo>
                      <a:pt x="32829" y="91567"/>
                    </a:lnTo>
                    <a:lnTo>
                      <a:pt x="33007" y="91567"/>
                    </a:lnTo>
                    <a:lnTo>
                      <a:pt x="33223" y="91313"/>
                    </a:lnTo>
                    <a:close/>
                  </a:path>
                  <a:path w="92709" h="109220">
                    <a:moveTo>
                      <a:pt x="33362" y="84201"/>
                    </a:moveTo>
                    <a:lnTo>
                      <a:pt x="33121" y="84201"/>
                    </a:lnTo>
                    <a:lnTo>
                      <a:pt x="33362" y="84201"/>
                    </a:lnTo>
                    <a:close/>
                  </a:path>
                  <a:path w="92709" h="109220">
                    <a:moveTo>
                      <a:pt x="33439" y="88569"/>
                    </a:moveTo>
                    <a:lnTo>
                      <a:pt x="32359" y="89281"/>
                    </a:lnTo>
                    <a:lnTo>
                      <a:pt x="33134" y="89408"/>
                    </a:lnTo>
                    <a:lnTo>
                      <a:pt x="33439" y="88569"/>
                    </a:lnTo>
                    <a:close/>
                  </a:path>
                  <a:path w="92709" h="109220">
                    <a:moveTo>
                      <a:pt x="33782" y="89281"/>
                    </a:moveTo>
                    <a:lnTo>
                      <a:pt x="32626" y="89535"/>
                    </a:lnTo>
                    <a:lnTo>
                      <a:pt x="32893" y="90563"/>
                    </a:lnTo>
                    <a:lnTo>
                      <a:pt x="33782" y="89281"/>
                    </a:lnTo>
                    <a:close/>
                  </a:path>
                  <a:path w="92709" h="109220">
                    <a:moveTo>
                      <a:pt x="34925" y="90805"/>
                    </a:moveTo>
                    <a:lnTo>
                      <a:pt x="34671" y="90728"/>
                    </a:lnTo>
                    <a:lnTo>
                      <a:pt x="34290" y="90614"/>
                    </a:lnTo>
                    <a:lnTo>
                      <a:pt x="34150" y="90411"/>
                    </a:lnTo>
                    <a:lnTo>
                      <a:pt x="33769" y="90576"/>
                    </a:lnTo>
                    <a:lnTo>
                      <a:pt x="33604" y="90982"/>
                    </a:lnTo>
                    <a:lnTo>
                      <a:pt x="33248" y="91262"/>
                    </a:lnTo>
                    <a:lnTo>
                      <a:pt x="33667" y="90982"/>
                    </a:lnTo>
                    <a:lnTo>
                      <a:pt x="34213" y="90817"/>
                    </a:lnTo>
                    <a:lnTo>
                      <a:pt x="34925" y="90805"/>
                    </a:lnTo>
                    <a:close/>
                  </a:path>
                  <a:path w="92709" h="109220">
                    <a:moveTo>
                      <a:pt x="35128" y="83261"/>
                    </a:moveTo>
                    <a:lnTo>
                      <a:pt x="34239" y="83451"/>
                    </a:lnTo>
                    <a:lnTo>
                      <a:pt x="33997" y="83985"/>
                    </a:lnTo>
                    <a:lnTo>
                      <a:pt x="35128" y="83261"/>
                    </a:lnTo>
                    <a:close/>
                  </a:path>
                  <a:path w="92709" h="109220">
                    <a:moveTo>
                      <a:pt x="35521" y="84594"/>
                    </a:moveTo>
                    <a:lnTo>
                      <a:pt x="35153" y="84937"/>
                    </a:lnTo>
                    <a:lnTo>
                      <a:pt x="35153" y="85242"/>
                    </a:lnTo>
                    <a:lnTo>
                      <a:pt x="35521" y="84594"/>
                    </a:lnTo>
                    <a:close/>
                  </a:path>
                  <a:path w="92709" h="109220">
                    <a:moveTo>
                      <a:pt x="36080" y="91757"/>
                    </a:moveTo>
                    <a:lnTo>
                      <a:pt x="35953" y="91719"/>
                    </a:lnTo>
                    <a:lnTo>
                      <a:pt x="35699" y="91948"/>
                    </a:lnTo>
                    <a:lnTo>
                      <a:pt x="35572" y="92062"/>
                    </a:lnTo>
                    <a:lnTo>
                      <a:pt x="35877" y="91960"/>
                    </a:lnTo>
                    <a:lnTo>
                      <a:pt x="36029" y="91884"/>
                    </a:lnTo>
                    <a:lnTo>
                      <a:pt x="36080" y="91757"/>
                    </a:lnTo>
                    <a:close/>
                  </a:path>
                  <a:path w="92709" h="109220">
                    <a:moveTo>
                      <a:pt x="37617" y="89789"/>
                    </a:moveTo>
                    <a:lnTo>
                      <a:pt x="37223" y="89281"/>
                    </a:lnTo>
                    <a:lnTo>
                      <a:pt x="36207" y="89916"/>
                    </a:lnTo>
                    <a:lnTo>
                      <a:pt x="37617" y="89789"/>
                    </a:lnTo>
                    <a:close/>
                  </a:path>
                  <a:path w="92709" h="109220">
                    <a:moveTo>
                      <a:pt x="37617" y="89027"/>
                    </a:moveTo>
                    <a:lnTo>
                      <a:pt x="37020" y="89027"/>
                    </a:lnTo>
                    <a:lnTo>
                      <a:pt x="37223" y="89281"/>
                    </a:lnTo>
                    <a:lnTo>
                      <a:pt x="37617" y="89027"/>
                    </a:lnTo>
                    <a:close/>
                  </a:path>
                  <a:path w="92709" h="109220">
                    <a:moveTo>
                      <a:pt x="38506" y="12573"/>
                    </a:moveTo>
                    <a:lnTo>
                      <a:pt x="37655" y="12446"/>
                    </a:lnTo>
                    <a:lnTo>
                      <a:pt x="38506" y="12573"/>
                    </a:lnTo>
                    <a:close/>
                  </a:path>
                  <a:path w="92709" h="109220">
                    <a:moveTo>
                      <a:pt x="40855" y="15608"/>
                    </a:moveTo>
                    <a:lnTo>
                      <a:pt x="39712" y="14973"/>
                    </a:lnTo>
                    <a:lnTo>
                      <a:pt x="40436" y="14732"/>
                    </a:lnTo>
                    <a:lnTo>
                      <a:pt x="40728" y="14643"/>
                    </a:lnTo>
                    <a:lnTo>
                      <a:pt x="37058" y="14071"/>
                    </a:lnTo>
                    <a:lnTo>
                      <a:pt x="37795" y="15875"/>
                    </a:lnTo>
                    <a:lnTo>
                      <a:pt x="38239" y="15608"/>
                    </a:lnTo>
                    <a:lnTo>
                      <a:pt x="38938" y="15316"/>
                    </a:lnTo>
                    <a:lnTo>
                      <a:pt x="39497" y="14732"/>
                    </a:lnTo>
                    <a:lnTo>
                      <a:pt x="39928" y="15989"/>
                    </a:lnTo>
                    <a:lnTo>
                      <a:pt x="40855" y="15608"/>
                    </a:lnTo>
                    <a:close/>
                  </a:path>
                  <a:path w="92709" h="109220">
                    <a:moveTo>
                      <a:pt x="41694" y="13855"/>
                    </a:moveTo>
                    <a:lnTo>
                      <a:pt x="40678" y="14592"/>
                    </a:lnTo>
                    <a:lnTo>
                      <a:pt x="41109" y="14516"/>
                    </a:lnTo>
                    <a:lnTo>
                      <a:pt x="40728" y="14643"/>
                    </a:lnTo>
                    <a:lnTo>
                      <a:pt x="41198" y="14719"/>
                    </a:lnTo>
                    <a:lnTo>
                      <a:pt x="41313" y="14516"/>
                    </a:lnTo>
                    <a:lnTo>
                      <a:pt x="41694" y="13855"/>
                    </a:lnTo>
                    <a:close/>
                  </a:path>
                  <a:path w="92709" h="109220">
                    <a:moveTo>
                      <a:pt x="42710" y="87122"/>
                    </a:moveTo>
                    <a:lnTo>
                      <a:pt x="42659" y="86880"/>
                    </a:lnTo>
                    <a:lnTo>
                      <a:pt x="41859" y="87249"/>
                    </a:lnTo>
                    <a:lnTo>
                      <a:pt x="42710" y="87122"/>
                    </a:lnTo>
                    <a:close/>
                  </a:path>
                  <a:path w="92709" h="109220">
                    <a:moveTo>
                      <a:pt x="42964" y="86741"/>
                    </a:moveTo>
                    <a:lnTo>
                      <a:pt x="42557" y="86360"/>
                    </a:lnTo>
                    <a:lnTo>
                      <a:pt x="42659" y="86880"/>
                    </a:lnTo>
                    <a:lnTo>
                      <a:pt x="42964" y="86741"/>
                    </a:lnTo>
                    <a:close/>
                  </a:path>
                  <a:path w="92709" h="109220">
                    <a:moveTo>
                      <a:pt x="44183" y="85344"/>
                    </a:moveTo>
                    <a:lnTo>
                      <a:pt x="43688" y="85344"/>
                    </a:lnTo>
                    <a:lnTo>
                      <a:pt x="43510" y="85432"/>
                    </a:lnTo>
                    <a:lnTo>
                      <a:pt x="44183" y="85344"/>
                    </a:lnTo>
                    <a:close/>
                  </a:path>
                  <a:path w="92709" h="109220">
                    <a:moveTo>
                      <a:pt x="45999" y="82562"/>
                    </a:moveTo>
                    <a:lnTo>
                      <a:pt x="45732" y="82727"/>
                    </a:lnTo>
                    <a:lnTo>
                      <a:pt x="45999" y="82562"/>
                    </a:lnTo>
                    <a:close/>
                  </a:path>
                  <a:path w="92709" h="109220">
                    <a:moveTo>
                      <a:pt x="47307" y="93776"/>
                    </a:moveTo>
                    <a:lnTo>
                      <a:pt x="47142" y="91643"/>
                    </a:lnTo>
                    <a:lnTo>
                      <a:pt x="46736" y="91948"/>
                    </a:lnTo>
                    <a:lnTo>
                      <a:pt x="46240" y="93040"/>
                    </a:lnTo>
                    <a:lnTo>
                      <a:pt x="44411" y="94094"/>
                    </a:lnTo>
                    <a:lnTo>
                      <a:pt x="47307" y="93776"/>
                    </a:lnTo>
                    <a:close/>
                  </a:path>
                  <a:path w="92709" h="109220">
                    <a:moveTo>
                      <a:pt x="47663" y="91249"/>
                    </a:moveTo>
                    <a:lnTo>
                      <a:pt x="47117" y="91274"/>
                    </a:lnTo>
                    <a:lnTo>
                      <a:pt x="46583" y="91300"/>
                    </a:lnTo>
                    <a:lnTo>
                      <a:pt x="46647" y="91135"/>
                    </a:lnTo>
                    <a:lnTo>
                      <a:pt x="46469" y="91427"/>
                    </a:lnTo>
                    <a:lnTo>
                      <a:pt x="46736" y="91948"/>
                    </a:lnTo>
                    <a:lnTo>
                      <a:pt x="47129" y="91567"/>
                    </a:lnTo>
                    <a:lnTo>
                      <a:pt x="47663" y="91249"/>
                    </a:lnTo>
                    <a:close/>
                  </a:path>
                  <a:path w="92709" h="109220">
                    <a:moveTo>
                      <a:pt x="47993" y="80340"/>
                    </a:moveTo>
                    <a:lnTo>
                      <a:pt x="47891" y="80213"/>
                    </a:lnTo>
                    <a:lnTo>
                      <a:pt x="47713" y="80302"/>
                    </a:lnTo>
                    <a:lnTo>
                      <a:pt x="47891" y="80378"/>
                    </a:lnTo>
                    <a:close/>
                  </a:path>
                  <a:path w="92709" h="109220">
                    <a:moveTo>
                      <a:pt x="48666" y="79324"/>
                    </a:moveTo>
                    <a:lnTo>
                      <a:pt x="48399" y="79108"/>
                    </a:lnTo>
                    <a:lnTo>
                      <a:pt x="47891" y="78981"/>
                    </a:lnTo>
                    <a:lnTo>
                      <a:pt x="48666" y="79324"/>
                    </a:lnTo>
                    <a:close/>
                  </a:path>
                  <a:path w="92709" h="109220">
                    <a:moveTo>
                      <a:pt x="49301" y="94246"/>
                    </a:moveTo>
                    <a:lnTo>
                      <a:pt x="48717" y="93713"/>
                    </a:lnTo>
                    <a:lnTo>
                      <a:pt x="48742" y="93560"/>
                    </a:lnTo>
                    <a:lnTo>
                      <a:pt x="48361" y="93713"/>
                    </a:lnTo>
                    <a:lnTo>
                      <a:pt x="49301" y="94246"/>
                    </a:lnTo>
                    <a:close/>
                  </a:path>
                  <a:path w="92709" h="109220">
                    <a:moveTo>
                      <a:pt x="49542" y="93243"/>
                    </a:moveTo>
                    <a:lnTo>
                      <a:pt x="49364" y="93205"/>
                    </a:lnTo>
                    <a:lnTo>
                      <a:pt x="48742" y="93560"/>
                    </a:lnTo>
                    <a:lnTo>
                      <a:pt x="49542" y="93243"/>
                    </a:lnTo>
                    <a:close/>
                  </a:path>
                  <a:path w="92709" h="109220">
                    <a:moveTo>
                      <a:pt x="49606" y="91122"/>
                    </a:moveTo>
                    <a:lnTo>
                      <a:pt x="48412" y="90678"/>
                    </a:lnTo>
                    <a:lnTo>
                      <a:pt x="47663" y="91249"/>
                    </a:lnTo>
                    <a:lnTo>
                      <a:pt x="49606" y="91122"/>
                    </a:lnTo>
                    <a:close/>
                  </a:path>
                  <a:path w="92709" h="109220">
                    <a:moveTo>
                      <a:pt x="49987" y="78447"/>
                    </a:moveTo>
                    <a:lnTo>
                      <a:pt x="48729" y="78447"/>
                    </a:lnTo>
                    <a:lnTo>
                      <a:pt x="47904" y="78981"/>
                    </a:lnTo>
                    <a:lnTo>
                      <a:pt x="49987" y="78447"/>
                    </a:lnTo>
                    <a:close/>
                  </a:path>
                  <a:path w="92709" h="109220">
                    <a:moveTo>
                      <a:pt x="50317" y="92659"/>
                    </a:moveTo>
                    <a:lnTo>
                      <a:pt x="49771" y="92227"/>
                    </a:lnTo>
                    <a:lnTo>
                      <a:pt x="48615" y="93014"/>
                    </a:lnTo>
                    <a:lnTo>
                      <a:pt x="49364" y="93205"/>
                    </a:lnTo>
                    <a:lnTo>
                      <a:pt x="50317" y="92659"/>
                    </a:lnTo>
                    <a:close/>
                  </a:path>
                  <a:path w="92709" h="109220">
                    <a:moveTo>
                      <a:pt x="50355" y="12446"/>
                    </a:moveTo>
                    <a:lnTo>
                      <a:pt x="48653" y="12776"/>
                    </a:lnTo>
                    <a:lnTo>
                      <a:pt x="48717" y="12649"/>
                    </a:lnTo>
                    <a:lnTo>
                      <a:pt x="48856" y="12598"/>
                    </a:lnTo>
                    <a:lnTo>
                      <a:pt x="47828" y="11988"/>
                    </a:lnTo>
                    <a:lnTo>
                      <a:pt x="47345" y="12801"/>
                    </a:lnTo>
                    <a:lnTo>
                      <a:pt x="46456" y="12890"/>
                    </a:lnTo>
                    <a:lnTo>
                      <a:pt x="45897" y="12522"/>
                    </a:lnTo>
                    <a:lnTo>
                      <a:pt x="46507" y="12407"/>
                    </a:lnTo>
                    <a:lnTo>
                      <a:pt x="47345" y="12242"/>
                    </a:lnTo>
                    <a:lnTo>
                      <a:pt x="46837" y="12115"/>
                    </a:lnTo>
                    <a:lnTo>
                      <a:pt x="45694" y="12407"/>
                    </a:lnTo>
                    <a:lnTo>
                      <a:pt x="43091" y="11950"/>
                    </a:lnTo>
                    <a:lnTo>
                      <a:pt x="43395" y="13347"/>
                    </a:lnTo>
                    <a:lnTo>
                      <a:pt x="42583" y="13538"/>
                    </a:lnTo>
                    <a:lnTo>
                      <a:pt x="42405" y="13335"/>
                    </a:lnTo>
                    <a:lnTo>
                      <a:pt x="42113" y="13131"/>
                    </a:lnTo>
                    <a:lnTo>
                      <a:pt x="41694" y="13855"/>
                    </a:lnTo>
                    <a:lnTo>
                      <a:pt x="44373" y="13538"/>
                    </a:lnTo>
                    <a:lnTo>
                      <a:pt x="44653" y="13512"/>
                    </a:lnTo>
                    <a:lnTo>
                      <a:pt x="44564" y="13944"/>
                    </a:lnTo>
                    <a:lnTo>
                      <a:pt x="45427" y="13906"/>
                    </a:lnTo>
                    <a:lnTo>
                      <a:pt x="45326" y="14554"/>
                    </a:lnTo>
                    <a:lnTo>
                      <a:pt x="46863" y="14236"/>
                    </a:lnTo>
                    <a:lnTo>
                      <a:pt x="47091" y="13906"/>
                    </a:lnTo>
                    <a:lnTo>
                      <a:pt x="47307" y="13576"/>
                    </a:lnTo>
                    <a:lnTo>
                      <a:pt x="47802" y="13843"/>
                    </a:lnTo>
                    <a:lnTo>
                      <a:pt x="48221" y="13576"/>
                    </a:lnTo>
                    <a:lnTo>
                      <a:pt x="48602" y="13335"/>
                    </a:lnTo>
                    <a:lnTo>
                      <a:pt x="49225" y="13652"/>
                    </a:lnTo>
                    <a:lnTo>
                      <a:pt x="49047" y="13335"/>
                    </a:lnTo>
                    <a:lnTo>
                      <a:pt x="49618" y="12890"/>
                    </a:lnTo>
                    <a:lnTo>
                      <a:pt x="49784" y="12776"/>
                    </a:lnTo>
                    <a:lnTo>
                      <a:pt x="50355" y="12446"/>
                    </a:lnTo>
                    <a:close/>
                  </a:path>
                  <a:path w="92709" h="109220">
                    <a:moveTo>
                      <a:pt x="50698" y="93484"/>
                    </a:moveTo>
                    <a:lnTo>
                      <a:pt x="50495" y="93560"/>
                    </a:lnTo>
                    <a:lnTo>
                      <a:pt x="50292" y="93662"/>
                    </a:lnTo>
                    <a:lnTo>
                      <a:pt x="50088" y="93827"/>
                    </a:lnTo>
                    <a:lnTo>
                      <a:pt x="50368" y="93713"/>
                    </a:lnTo>
                    <a:lnTo>
                      <a:pt x="50546" y="93586"/>
                    </a:lnTo>
                    <a:lnTo>
                      <a:pt x="50698" y="93484"/>
                    </a:lnTo>
                    <a:close/>
                  </a:path>
                  <a:path w="92709" h="109220">
                    <a:moveTo>
                      <a:pt x="53149" y="91325"/>
                    </a:moveTo>
                    <a:lnTo>
                      <a:pt x="52793" y="91440"/>
                    </a:lnTo>
                    <a:lnTo>
                      <a:pt x="53086" y="91440"/>
                    </a:lnTo>
                    <a:close/>
                  </a:path>
                  <a:path w="92709" h="109220">
                    <a:moveTo>
                      <a:pt x="53581" y="91186"/>
                    </a:moveTo>
                    <a:lnTo>
                      <a:pt x="53467" y="90792"/>
                    </a:lnTo>
                    <a:lnTo>
                      <a:pt x="53149" y="91325"/>
                    </a:lnTo>
                    <a:lnTo>
                      <a:pt x="53581" y="91186"/>
                    </a:lnTo>
                    <a:close/>
                  </a:path>
                  <a:path w="92709" h="109220">
                    <a:moveTo>
                      <a:pt x="53606" y="90551"/>
                    </a:moveTo>
                    <a:lnTo>
                      <a:pt x="53403" y="90551"/>
                    </a:lnTo>
                    <a:lnTo>
                      <a:pt x="53467" y="90792"/>
                    </a:lnTo>
                    <a:lnTo>
                      <a:pt x="53606" y="90551"/>
                    </a:lnTo>
                    <a:close/>
                  </a:path>
                  <a:path w="92709" h="109220">
                    <a:moveTo>
                      <a:pt x="53911" y="11557"/>
                    </a:moveTo>
                    <a:lnTo>
                      <a:pt x="52222" y="11049"/>
                    </a:lnTo>
                    <a:lnTo>
                      <a:pt x="52793" y="11811"/>
                    </a:lnTo>
                    <a:lnTo>
                      <a:pt x="53911" y="11557"/>
                    </a:lnTo>
                    <a:close/>
                  </a:path>
                  <a:path w="92709" h="109220">
                    <a:moveTo>
                      <a:pt x="54406" y="203"/>
                    </a:moveTo>
                    <a:lnTo>
                      <a:pt x="52743" y="508"/>
                    </a:lnTo>
                    <a:lnTo>
                      <a:pt x="51904" y="1016"/>
                    </a:lnTo>
                    <a:lnTo>
                      <a:pt x="54165" y="1397"/>
                    </a:lnTo>
                    <a:lnTo>
                      <a:pt x="54406" y="203"/>
                    </a:lnTo>
                    <a:close/>
                  </a:path>
                  <a:path w="92709" h="109220">
                    <a:moveTo>
                      <a:pt x="54635" y="91567"/>
                    </a:moveTo>
                    <a:lnTo>
                      <a:pt x="53848" y="91440"/>
                    </a:lnTo>
                    <a:lnTo>
                      <a:pt x="53086" y="91440"/>
                    </a:lnTo>
                    <a:lnTo>
                      <a:pt x="52933" y="91694"/>
                    </a:lnTo>
                    <a:lnTo>
                      <a:pt x="52095" y="91059"/>
                    </a:lnTo>
                    <a:lnTo>
                      <a:pt x="52235" y="91059"/>
                    </a:lnTo>
                    <a:lnTo>
                      <a:pt x="52501" y="90932"/>
                    </a:lnTo>
                    <a:lnTo>
                      <a:pt x="52489" y="90805"/>
                    </a:lnTo>
                    <a:lnTo>
                      <a:pt x="49187" y="91821"/>
                    </a:lnTo>
                    <a:lnTo>
                      <a:pt x="52108" y="92583"/>
                    </a:lnTo>
                    <a:lnTo>
                      <a:pt x="50698" y="93599"/>
                    </a:lnTo>
                    <a:lnTo>
                      <a:pt x="51536" y="93218"/>
                    </a:lnTo>
                    <a:lnTo>
                      <a:pt x="52387" y="93472"/>
                    </a:lnTo>
                    <a:lnTo>
                      <a:pt x="52628" y="93218"/>
                    </a:lnTo>
                    <a:lnTo>
                      <a:pt x="53111" y="92710"/>
                    </a:lnTo>
                    <a:lnTo>
                      <a:pt x="53505" y="92583"/>
                    </a:lnTo>
                    <a:lnTo>
                      <a:pt x="54495" y="91694"/>
                    </a:lnTo>
                    <a:lnTo>
                      <a:pt x="54635" y="91567"/>
                    </a:lnTo>
                    <a:close/>
                  </a:path>
                  <a:path w="92709" h="109220">
                    <a:moveTo>
                      <a:pt x="54775" y="127"/>
                    </a:moveTo>
                    <a:lnTo>
                      <a:pt x="54444" y="0"/>
                    </a:lnTo>
                    <a:lnTo>
                      <a:pt x="54406" y="203"/>
                    </a:lnTo>
                    <a:lnTo>
                      <a:pt x="54775" y="127"/>
                    </a:lnTo>
                    <a:close/>
                  </a:path>
                  <a:path w="92709" h="109220">
                    <a:moveTo>
                      <a:pt x="54864" y="2286"/>
                    </a:moveTo>
                    <a:lnTo>
                      <a:pt x="53873" y="2540"/>
                    </a:lnTo>
                    <a:lnTo>
                      <a:pt x="54864" y="2286"/>
                    </a:lnTo>
                    <a:close/>
                  </a:path>
                  <a:path w="92709" h="109220">
                    <a:moveTo>
                      <a:pt x="55537" y="90551"/>
                    </a:moveTo>
                    <a:lnTo>
                      <a:pt x="54724" y="91478"/>
                    </a:lnTo>
                    <a:lnTo>
                      <a:pt x="54902" y="91325"/>
                    </a:lnTo>
                    <a:lnTo>
                      <a:pt x="55537" y="90551"/>
                    </a:lnTo>
                    <a:close/>
                  </a:path>
                  <a:path w="92709" h="109220">
                    <a:moveTo>
                      <a:pt x="55575" y="444"/>
                    </a:moveTo>
                    <a:lnTo>
                      <a:pt x="54800" y="127"/>
                    </a:lnTo>
                    <a:lnTo>
                      <a:pt x="55575" y="444"/>
                    </a:lnTo>
                    <a:close/>
                  </a:path>
                  <a:path w="92709" h="109220">
                    <a:moveTo>
                      <a:pt x="56642" y="889"/>
                    </a:moveTo>
                    <a:lnTo>
                      <a:pt x="55575" y="444"/>
                    </a:lnTo>
                    <a:lnTo>
                      <a:pt x="56642" y="889"/>
                    </a:lnTo>
                    <a:close/>
                  </a:path>
                  <a:path w="92709" h="109220">
                    <a:moveTo>
                      <a:pt x="57099" y="89154"/>
                    </a:moveTo>
                    <a:lnTo>
                      <a:pt x="56375" y="89662"/>
                    </a:lnTo>
                    <a:lnTo>
                      <a:pt x="56705" y="89712"/>
                    </a:lnTo>
                    <a:lnTo>
                      <a:pt x="57099" y="89154"/>
                    </a:lnTo>
                    <a:close/>
                  </a:path>
                  <a:path w="92709" h="109220">
                    <a:moveTo>
                      <a:pt x="57162" y="13271"/>
                    </a:moveTo>
                    <a:lnTo>
                      <a:pt x="56540" y="13081"/>
                    </a:lnTo>
                    <a:lnTo>
                      <a:pt x="57162" y="13335"/>
                    </a:lnTo>
                    <a:close/>
                  </a:path>
                  <a:path w="92709" h="109220">
                    <a:moveTo>
                      <a:pt x="57264" y="89789"/>
                    </a:moveTo>
                    <a:lnTo>
                      <a:pt x="56705" y="89712"/>
                    </a:lnTo>
                    <a:lnTo>
                      <a:pt x="56210" y="90424"/>
                    </a:lnTo>
                    <a:lnTo>
                      <a:pt x="57264" y="89789"/>
                    </a:lnTo>
                    <a:close/>
                  </a:path>
                  <a:path w="92709" h="109220">
                    <a:moveTo>
                      <a:pt x="57454" y="71932"/>
                    </a:moveTo>
                    <a:lnTo>
                      <a:pt x="57264" y="72174"/>
                    </a:lnTo>
                    <a:lnTo>
                      <a:pt x="57188" y="73025"/>
                    </a:lnTo>
                    <a:lnTo>
                      <a:pt x="57454" y="71932"/>
                    </a:lnTo>
                    <a:close/>
                  </a:path>
                  <a:path w="92709" h="109220">
                    <a:moveTo>
                      <a:pt x="58470" y="89268"/>
                    </a:moveTo>
                    <a:lnTo>
                      <a:pt x="57505" y="89255"/>
                    </a:lnTo>
                    <a:lnTo>
                      <a:pt x="57391" y="89547"/>
                    </a:lnTo>
                    <a:lnTo>
                      <a:pt x="58470" y="89268"/>
                    </a:lnTo>
                    <a:close/>
                  </a:path>
                  <a:path w="92709" h="109220">
                    <a:moveTo>
                      <a:pt x="58508" y="87807"/>
                    </a:moveTo>
                    <a:lnTo>
                      <a:pt x="58343" y="87782"/>
                    </a:lnTo>
                    <a:lnTo>
                      <a:pt x="58166" y="87782"/>
                    </a:lnTo>
                    <a:lnTo>
                      <a:pt x="57950" y="87820"/>
                    </a:lnTo>
                    <a:lnTo>
                      <a:pt x="58242" y="87884"/>
                    </a:lnTo>
                    <a:lnTo>
                      <a:pt x="58508" y="87807"/>
                    </a:lnTo>
                    <a:close/>
                  </a:path>
                  <a:path w="92709" h="109220">
                    <a:moveTo>
                      <a:pt x="59016" y="76415"/>
                    </a:moveTo>
                    <a:lnTo>
                      <a:pt x="58851" y="76606"/>
                    </a:lnTo>
                    <a:lnTo>
                      <a:pt x="59016" y="76415"/>
                    </a:lnTo>
                    <a:close/>
                  </a:path>
                  <a:path w="92709" h="109220">
                    <a:moveTo>
                      <a:pt x="59093" y="21120"/>
                    </a:moveTo>
                    <a:lnTo>
                      <a:pt x="58686" y="20408"/>
                    </a:lnTo>
                    <a:lnTo>
                      <a:pt x="58648" y="20662"/>
                    </a:lnTo>
                    <a:lnTo>
                      <a:pt x="58928" y="21005"/>
                    </a:lnTo>
                    <a:lnTo>
                      <a:pt x="59093" y="21120"/>
                    </a:lnTo>
                    <a:close/>
                  </a:path>
                  <a:path w="92709" h="109220">
                    <a:moveTo>
                      <a:pt x="60159" y="2921"/>
                    </a:moveTo>
                    <a:lnTo>
                      <a:pt x="59664" y="2616"/>
                    </a:lnTo>
                    <a:lnTo>
                      <a:pt x="60159" y="2921"/>
                    </a:lnTo>
                    <a:close/>
                  </a:path>
                  <a:path w="92709" h="109220">
                    <a:moveTo>
                      <a:pt x="60426" y="76682"/>
                    </a:moveTo>
                    <a:lnTo>
                      <a:pt x="59994" y="76835"/>
                    </a:lnTo>
                    <a:lnTo>
                      <a:pt x="59855" y="77597"/>
                    </a:lnTo>
                    <a:lnTo>
                      <a:pt x="60185" y="77216"/>
                    </a:lnTo>
                    <a:lnTo>
                      <a:pt x="60426" y="76682"/>
                    </a:lnTo>
                    <a:close/>
                  </a:path>
                  <a:path w="92709" h="109220">
                    <a:moveTo>
                      <a:pt x="60921" y="77393"/>
                    </a:moveTo>
                    <a:lnTo>
                      <a:pt x="60566" y="77622"/>
                    </a:lnTo>
                    <a:lnTo>
                      <a:pt x="60083" y="77647"/>
                    </a:lnTo>
                    <a:lnTo>
                      <a:pt x="59931" y="77965"/>
                    </a:lnTo>
                    <a:lnTo>
                      <a:pt x="60540" y="77927"/>
                    </a:lnTo>
                    <a:lnTo>
                      <a:pt x="60642" y="77724"/>
                    </a:lnTo>
                    <a:lnTo>
                      <a:pt x="60921" y="77393"/>
                    </a:lnTo>
                    <a:close/>
                  </a:path>
                  <a:path w="92709" h="109220">
                    <a:moveTo>
                      <a:pt x="61214" y="77089"/>
                    </a:moveTo>
                    <a:lnTo>
                      <a:pt x="60921" y="77393"/>
                    </a:lnTo>
                    <a:lnTo>
                      <a:pt x="61150" y="77228"/>
                    </a:lnTo>
                    <a:lnTo>
                      <a:pt x="61214" y="77089"/>
                    </a:lnTo>
                    <a:close/>
                  </a:path>
                  <a:path w="92709" h="109220">
                    <a:moveTo>
                      <a:pt x="61404" y="88163"/>
                    </a:moveTo>
                    <a:lnTo>
                      <a:pt x="60871" y="88265"/>
                    </a:lnTo>
                    <a:lnTo>
                      <a:pt x="60363" y="88773"/>
                    </a:lnTo>
                    <a:lnTo>
                      <a:pt x="61112" y="89408"/>
                    </a:lnTo>
                    <a:lnTo>
                      <a:pt x="61404" y="88163"/>
                    </a:lnTo>
                    <a:close/>
                  </a:path>
                  <a:path w="92709" h="109220">
                    <a:moveTo>
                      <a:pt x="61976" y="2260"/>
                    </a:moveTo>
                    <a:lnTo>
                      <a:pt x="59042" y="635"/>
                    </a:lnTo>
                    <a:lnTo>
                      <a:pt x="60706" y="1778"/>
                    </a:lnTo>
                    <a:lnTo>
                      <a:pt x="60985" y="1778"/>
                    </a:lnTo>
                    <a:lnTo>
                      <a:pt x="61976" y="2260"/>
                    </a:lnTo>
                    <a:close/>
                  </a:path>
                  <a:path w="92709" h="109220">
                    <a:moveTo>
                      <a:pt x="62331" y="70358"/>
                    </a:moveTo>
                    <a:lnTo>
                      <a:pt x="60299" y="71755"/>
                    </a:lnTo>
                    <a:lnTo>
                      <a:pt x="61569" y="71755"/>
                    </a:lnTo>
                    <a:lnTo>
                      <a:pt x="62331" y="70358"/>
                    </a:lnTo>
                    <a:close/>
                  </a:path>
                  <a:path w="92709" h="109220">
                    <a:moveTo>
                      <a:pt x="62445" y="20662"/>
                    </a:moveTo>
                    <a:lnTo>
                      <a:pt x="60083" y="19265"/>
                    </a:lnTo>
                    <a:lnTo>
                      <a:pt x="60807" y="22250"/>
                    </a:lnTo>
                    <a:lnTo>
                      <a:pt x="60109" y="21780"/>
                    </a:lnTo>
                    <a:lnTo>
                      <a:pt x="60401" y="22390"/>
                    </a:lnTo>
                    <a:lnTo>
                      <a:pt x="61836" y="22872"/>
                    </a:lnTo>
                    <a:lnTo>
                      <a:pt x="62357" y="23393"/>
                    </a:lnTo>
                    <a:lnTo>
                      <a:pt x="61810" y="22440"/>
                    </a:lnTo>
                    <a:lnTo>
                      <a:pt x="61747" y="22250"/>
                    </a:lnTo>
                    <a:lnTo>
                      <a:pt x="61760" y="20828"/>
                    </a:lnTo>
                    <a:lnTo>
                      <a:pt x="62445" y="20662"/>
                    </a:lnTo>
                    <a:close/>
                  </a:path>
                  <a:path w="92709" h="109220">
                    <a:moveTo>
                      <a:pt x="63144" y="25895"/>
                    </a:moveTo>
                    <a:lnTo>
                      <a:pt x="62217" y="25349"/>
                    </a:lnTo>
                    <a:lnTo>
                      <a:pt x="62801" y="25146"/>
                    </a:lnTo>
                    <a:lnTo>
                      <a:pt x="62433" y="24714"/>
                    </a:lnTo>
                    <a:lnTo>
                      <a:pt x="62318" y="24447"/>
                    </a:lnTo>
                    <a:lnTo>
                      <a:pt x="62077" y="23749"/>
                    </a:lnTo>
                    <a:lnTo>
                      <a:pt x="61963" y="23406"/>
                    </a:lnTo>
                    <a:lnTo>
                      <a:pt x="61899" y="25133"/>
                    </a:lnTo>
                    <a:lnTo>
                      <a:pt x="61645" y="24942"/>
                    </a:lnTo>
                    <a:lnTo>
                      <a:pt x="61442" y="24714"/>
                    </a:lnTo>
                    <a:lnTo>
                      <a:pt x="61480" y="24447"/>
                    </a:lnTo>
                    <a:lnTo>
                      <a:pt x="61899" y="25133"/>
                    </a:lnTo>
                    <a:lnTo>
                      <a:pt x="61899" y="23431"/>
                    </a:lnTo>
                    <a:lnTo>
                      <a:pt x="60579" y="23749"/>
                    </a:lnTo>
                    <a:lnTo>
                      <a:pt x="60185" y="23152"/>
                    </a:lnTo>
                    <a:lnTo>
                      <a:pt x="60350" y="23152"/>
                    </a:lnTo>
                    <a:lnTo>
                      <a:pt x="60198" y="22809"/>
                    </a:lnTo>
                    <a:lnTo>
                      <a:pt x="60083" y="22085"/>
                    </a:lnTo>
                    <a:lnTo>
                      <a:pt x="59994" y="21717"/>
                    </a:lnTo>
                    <a:lnTo>
                      <a:pt x="59093" y="21120"/>
                    </a:lnTo>
                    <a:lnTo>
                      <a:pt x="59651" y="22085"/>
                    </a:lnTo>
                    <a:lnTo>
                      <a:pt x="59182" y="21717"/>
                    </a:lnTo>
                    <a:lnTo>
                      <a:pt x="58420" y="21653"/>
                    </a:lnTo>
                    <a:lnTo>
                      <a:pt x="58635" y="20650"/>
                    </a:lnTo>
                    <a:lnTo>
                      <a:pt x="58496" y="20497"/>
                    </a:lnTo>
                    <a:lnTo>
                      <a:pt x="58140" y="20066"/>
                    </a:lnTo>
                    <a:lnTo>
                      <a:pt x="57975" y="19875"/>
                    </a:lnTo>
                    <a:lnTo>
                      <a:pt x="57848" y="19951"/>
                    </a:lnTo>
                    <a:lnTo>
                      <a:pt x="57670" y="19951"/>
                    </a:lnTo>
                    <a:lnTo>
                      <a:pt x="56845" y="20497"/>
                    </a:lnTo>
                    <a:lnTo>
                      <a:pt x="56184" y="20002"/>
                    </a:lnTo>
                    <a:lnTo>
                      <a:pt x="57632" y="20066"/>
                    </a:lnTo>
                    <a:lnTo>
                      <a:pt x="57632" y="19926"/>
                    </a:lnTo>
                    <a:lnTo>
                      <a:pt x="57061" y="19545"/>
                    </a:lnTo>
                    <a:lnTo>
                      <a:pt x="56769" y="19342"/>
                    </a:lnTo>
                    <a:lnTo>
                      <a:pt x="56172" y="19545"/>
                    </a:lnTo>
                    <a:lnTo>
                      <a:pt x="55841" y="18872"/>
                    </a:lnTo>
                    <a:lnTo>
                      <a:pt x="55765" y="18719"/>
                    </a:lnTo>
                    <a:lnTo>
                      <a:pt x="55613" y="18783"/>
                    </a:lnTo>
                    <a:lnTo>
                      <a:pt x="55359" y="18872"/>
                    </a:lnTo>
                    <a:lnTo>
                      <a:pt x="55486" y="18719"/>
                    </a:lnTo>
                    <a:lnTo>
                      <a:pt x="55562" y="18554"/>
                    </a:lnTo>
                    <a:lnTo>
                      <a:pt x="55676" y="18402"/>
                    </a:lnTo>
                    <a:lnTo>
                      <a:pt x="55359" y="18173"/>
                    </a:lnTo>
                    <a:lnTo>
                      <a:pt x="55181" y="18046"/>
                    </a:lnTo>
                    <a:lnTo>
                      <a:pt x="55016" y="18275"/>
                    </a:lnTo>
                    <a:lnTo>
                      <a:pt x="54889" y="18554"/>
                    </a:lnTo>
                    <a:lnTo>
                      <a:pt x="54457" y="18313"/>
                    </a:lnTo>
                    <a:lnTo>
                      <a:pt x="54749" y="17106"/>
                    </a:lnTo>
                    <a:lnTo>
                      <a:pt x="55321" y="18110"/>
                    </a:lnTo>
                    <a:lnTo>
                      <a:pt x="55676" y="18402"/>
                    </a:lnTo>
                    <a:lnTo>
                      <a:pt x="55740" y="17576"/>
                    </a:lnTo>
                    <a:lnTo>
                      <a:pt x="54978" y="17106"/>
                    </a:lnTo>
                    <a:lnTo>
                      <a:pt x="54394" y="16738"/>
                    </a:lnTo>
                    <a:lnTo>
                      <a:pt x="54305" y="18148"/>
                    </a:lnTo>
                    <a:lnTo>
                      <a:pt x="54140" y="18554"/>
                    </a:lnTo>
                    <a:lnTo>
                      <a:pt x="54038" y="18719"/>
                    </a:lnTo>
                    <a:lnTo>
                      <a:pt x="53682" y="18148"/>
                    </a:lnTo>
                    <a:lnTo>
                      <a:pt x="53530" y="18592"/>
                    </a:lnTo>
                    <a:lnTo>
                      <a:pt x="53708" y="18732"/>
                    </a:lnTo>
                    <a:lnTo>
                      <a:pt x="54178" y="18745"/>
                    </a:lnTo>
                    <a:lnTo>
                      <a:pt x="53657" y="18859"/>
                    </a:lnTo>
                    <a:lnTo>
                      <a:pt x="54381" y="19723"/>
                    </a:lnTo>
                    <a:lnTo>
                      <a:pt x="54698" y="19989"/>
                    </a:lnTo>
                    <a:lnTo>
                      <a:pt x="55829" y="19951"/>
                    </a:lnTo>
                    <a:lnTo>
                      <a:pt x="57277" y="21488"/>
                    </a:lnTo>
                    <a:lnTo>
                      <a:pt x="58420" y="22364"/>
                    </a:lnTo>
                    <a:lnTo>
                      <a:pt x="58039" y="22212"/>
                    </a:lnTo>
                    <a:lnTo>
                      <a:pt x="58039" y="22440"/>
                    </a:lnTo>
                    <a:lnTo>
                      <a:pt x="59537" y="23837"/>
                    </a:lnTo>
                    <a:lnTo>
                      <a:pt x="59867" y="24714"/>
                    </a:lnTo>
                    <a:lnTo>
                      <a:pt x="61671" y="26454"/>
                    </a:lnTo>
                    <a:lnTo>
                      <a:pt x="62941" y="26047"/>
                    </a:lnTo>
                    <a:lnTo>
                      <a:pt x="63144" y="25895"/>
                    </a:lnTo>
                    <a:close/>
                  </a:path>
                  <a:path w="92709" h="109220">
                    <a:moveTo>
                      <a:pt x="64084" y="85471"/>
                    </a:moveTo>
                    <a:lnTo>
                      <a:pt x="63944" y="85458"/>
                    </a:lnTo>
                    <a:lnTo>
                      <a:pt x="63220" y="86283"/>
                    </a:lnTo>
                    <a:lnTo>
                      <a:pt x="63347" y="86309"/>
                    </a:lnTo>
                    <a:lnTo>
                      <a:pt x="64084" y="85471"/>
                    </a:lnTo>
                    <a:close/>
                  </a:path>
                  <a:path w="92709" h="109220">
                    <a:moveTo>
                      <a:pt x="65112" y="74663"/>
                    </a:moveTo>
                    <a:lnTo>
                      <a:pt x="64833" y="74510"/>
                    </a:lnTo>
                    <a:lnTo>
                      <a:pt x="64490" y="74688"/>
                    </a:lnTo>
                    <a:lnTo>
                      <a:pt x="64617" y="74206"/>
                    </a:lnTo>
                    <a:lnTo>
                      <a:pt x="64490" y="74345"/>
                    </a:lnTo>
                    <a:lnTo>
                      <a:pt x="64376" y="74764"/>
                    </a:lnTo>
                    <a:lnTo>
                      <a:pt x="64058" y="75031"/>
                    </a:lnTo>
                    <a:lnTo>
                      <a:pt x="64198" y="75171"/>
                    </a:lnTo>
                    <a:lnTo>
                      <a:pt x="64249" y="75323"/>
                    </a:lnTo>
                    <a:lnTo>
                      <a:pt x="64185" y="75679"/>
                    </a:lnTo>
                    <a:lnTo>
                      <a:pt x="64236" y="75539"/>
                    </a:lnTo>
                    <a:lnTo>
                      <a:pt x="64274" y="75412"/>
                    </a:lnTo>
                    <a:lnTo>
                      <a:pt x="64312" y="75285"/>
                    </a:lnTo>
                    <a:lnTo>
                      <a:pt x="64833" y="74930"/>
                    </a:lnTo>
                    <a:lnTo>
                      <a:pt x="65112" y="74663"/>
                    </a:lnTo>
                    <a:close/>
                  </a:path>
                  <a:path w="92709" h="109220">
                    <a:moveTo>
                      <a:pt x="65671" y="17449"/>
                    </a:moveTo>
                    <a:lnTo>
                      <a:pt x="65278" y="16891"/>
                    </a:lnTo>
                    <a:lnTo>
                      <a:pt x="65405" y="17132"/>
                    </a:lnTo>
                    <a:lnTo>
                      <a:pt x="65671" y="17449"/>
                    </a:lnTo>
                    <a:close/>
                  </a:path>
                  <a:path w="92709" h="109220">
                    <a:moveTo>
                      <a:pt x="66179" y="67525"/>
                    </a:moveTo>
                    <a:lnTo>
                      <a:pt x="65798" y="67691"/>
                    </a:lnTo>
                    <a:lnTo>
                      <a:pt x="66103" y="67754"/>
                    </a:lnTo>
                    <a:lnTo>
                      <a:pt x="66179" y="67525"/>
                    </a:lnTo>
                    <a:close/>
                  </a:path>
                  <a:path w="92709" h="109220">
                    <a:moveTo>
                      <a:pt x="66294" y="29565"/>
                    </a:moveTo>
                    <a:lnTo>
                      <a:pt x="65519" y="29464"/>
                    </a:lnTo>
                    <a:lnTo>
                      <a:pt x="66001" y="29845"/>
                    </a:lnTo>
                    <a:lnTo>
                      <a:pt x="66294" y="29565"/>
                    </a:lnTo>
                    <a:close/>
                  </a:path>
                  <a:path w="92709" h="109220">
                    <a:moveTo>
                      <a:pt x="66382" y="18288"/>
                    </a:moveTo>
                    <a:lnTo>
                      <a:pt x="65671" y="17449"/>
                    </a:lnTo>
                    <a:lnTo>
                      <a:pt x="66268" y="18288"/>
                    </a:lnTo>
                    <a:close/>
                  </a:path>
                  <a:path w="92709" h="109220">
                    <a:moveTo>
                      <a:pt x="66535" y="29337"/>
                    </a:moveTo>
                    <a:lnTo>
                      <a:pt x="66294" y="29565"/>
                    </a:lnTo>
                    <a:lnTo>
                      <a:pt x="66471" y="29591"/>
                    </a:lnTo>
                    <a:lnTo>
                      <a:pt x="66535" y="29337"/>
                    </a:lnTo>
                    <a:close/>
                  </a:path>
                  <a:path w="92709" h="109220">
                    <a:moveTo>
                      <a:pt x="66687" y="30416"/>
                    </a:moveTo>
                    <a:lnTo>
                      <a:pt x="66509" y="30226"/>
                    </a:lnTo>
                    <a:lnTo>
                      <a:pt x="66217" y="30226"/>
                    </a:lnTo>
                    <a:lnTo>
                      <a:pt x="66687" y="30416"/>
                    </a:lnTo>
                    <a:close/>
                  </a:path>
                  <a:path w="92709" h="109220">
                    <a:moveTo>
                      <a:pt x="66751" y="17399"/>
                    </a:moveTo>
                    <a:lnTo>
                      <a:pt x="66649" y="17183"/>
                    </a:lnTo>
                    <a:lnTo>
                      <a:pt x="65798" y="16129"/>
                    </a:lnTo>
                    <a:lnTo>
                      <a:pt x="66751" y="17399"/>
                    </a:lnTo>
                    <a:close/>
                  </a:path>
                  <a:path w="92709" h="109220">
                    <a:moveTo>
                      <a:pt x="66865" y="84404"/>
                    </a:moveTo>
                    <a:lnTo>
                      <a:pt x="66713" y="84455"/>
                    </a:lnTo>
                    <a:lnTo>
                      <a:pt x="66840" y="84455"/>
                    </a:lnTo>
                    <a:close/>
                  </a:path>
                  <a:path w="92709" h="109220">
                    <a:moveTo>
                      <a:pt x="67297" y="67056"/>
                    </a:moveTo>
                    <a:lnTo>
                      <a:pt x="66611" y="66929"/>
                    </a:lnTo>
                    <a:lnTo>
                      <a:pt x="66179" y="67525"/>
                    </a:lnTo>
                    <a:lnTo>
                      <a:pt x="67297" y="67056"/>
                    </a:lnTo>
                    <a:close/>
                  </a:path>
                  <a:path w="92709" h="109220">
                    <a:moveTo>
                      <a:pt x="67335" y="31115"/>
                    </a:moveTo>
                    <a:lnTo>
                      <a:pt x="67144" y="30594"/>
                    </a:lnTo>
                    <a:lnTo>
                      <a:pt x="66687" y="30416"/>
                    </a:lnTo>
                    <a:lnTo>
                      <a:pt x="67335" y="31115"/>
                    </a:lnTo>
                    <a:close/>
                  </a:path>
                  <a:path w="92709" h="109220">
                    <a:moveTo>
                      <a:pt x="67398" y="19050"/>
                    </a:moveTo>
                    <a:lnTo>
                      <a:pt x="66624" y="17780"/>
                    </a:lnTo>
                    <a:lnTo>
                      <a:pt x="66382" y="18288"/>
                    </a:lnTo>
                    <a:lnTo>
                      <a:pt x="66357" y="18415"/>
                    </a:lnTo>
                    <a:lnTo>
                      <a:pt x="66979" y="19304"/>
                    </a:lnTo>
                    <a:lnTo>
                      <a:pt x="67398" y="19050"/>
                    </a:lnTo>
                    <a:close/>
                  </a:path>
                  <a:path w="92709" h="109220">
                    <a:moveTo>
                      <a:pt x="67462" y="83693"/>
                    </a:moveTo>
                    <a:lnTo>
                      <a:pt x="66865" y="84404"/>
                    </a:lnTo>
                    <a:lnTo>
                      <a:pt x="67157" y="84328"/>
                    </a:lnTo>
                    <a:lnTo>
                      <a:pt x="67462" y="83693"/>
                    </a:lnTo>
                    <a:close/>
                  </a:path>
                  <a:path w="92709" h="109220">
                    <a:moveTo>
                      <a:pt x="67995" y="73761"/>
                    </a:moveTo>
                    <a:lnTo>
                      <a:pt x="67805" y="73964"/>
                    </a:lnTo>
                    <a:lnTo>
                      <a:pt x="67805" y="74155"/>
                    </a:lnTo>
                    <a:lnTo>
                      <a:pt x="67957" y="73926"/>
                    </a:lnTo>
                    <a:lnTo>
                      <a:pt x="67995" y="73761"/>
                    </a:lnTo>
                    <a:close/>
                  </a:path>
                  <a:path w="92709" h="109220">
                    <a:moveTo>
                      <a:pt x="68033" y="71094"/>
                    </a:moveTo>
                    <a:lnTo>
                      <a:pt x="67868" y="71259"/>
                    </a:lnTo>
                    <a:lnTo>
                      <a:pt x="67868" y="71501"/>
                    </a:lnTo>
                    <a:lnTo>
                      <a:pt x="67957" y="71374"/>
                    </a:lnTo>
                    <a:lnTo>
                      <a:pt x="68021" y="71234"/>
                    </a:lnTo>
                    <a:lnTo>
                      <a:pt x="68033" y="71094"/>
                    </a:lnTo>
                    <a:close/>
                  </a:path>
                  <a:path w="92709" h="109220">
                    <a:moveTo>
                      <a:pt x="68338" y="83959"/>
                    </a:moveTo>
                    <a:lnTo>
                      <a:pt x="67589" y="84213"/>
                    </a:lnTo>
                    <a:lnTo>
                      <a:pt x="67183" y="84328"/>
                    </a:lnTo>
                    <a:lnTo>
                      <a:pt x="66382" y="85991"/>
                    </a:lnTo>
                    <a:lnTo>
                      <a:pt x="66154" y="86487"/>
                    </a:lnTo>
                    <a:lnTo>
                      <a:pt x="66370" y="85979"/>
                    </a:lnTo>
                    <a:lnTo>
                      <a:pt x="65887" y="85598"/>
                    </a:lnTo>
                    <a:lnTo>
                      <a:pt x="66725" y="84582"/>
                    </a:lnTo>
                    <a:lnTo>
                      <a:pt x="66713" y="84455"/>
                    </a:lnTo>
                    <a:lnTo>
                      <a:pt x="67208" y="83693"/>
                    </a:lnTo>
                    <a:lnTo>
                      <a:pt x="67233" y="83210"/>
                    </a:lnTo>
                    <a:lnTo>
                      <a:pt x="66548" y="83312"/>
                    </a:lnTo>
                    <a:lnTo>
                      <a:pt x="66776" y="83693"/>
                    </a:lnTo>
                    <a:lnTo>
                      <a:pt x="66852" y="83959"/>
                    </a:lnTo>
                    <a:lnTo>
                      <a:pt x="64109" y="84709"/>
                    </a:lnTo>
                    <a:lnTo>
                      <a:pt x="65938" y="85979"/>
                    </a:lnTo>
                    <a:lnTo>
                      <a:pt x="62903" y="87249"/>
                    </a:lnTo>
                    <a:lnTo>
                      <a:pt x="61937" y="85852"/>
                    </a:lnTo>
                    <a:lnTo>
                      <a:pt x="61404" y="88163"/>
                    </a:lnTo>
                    <a:lnTo>
                      <a:pt x="64274" y="87630"/>
                    </a:lnTo>
                    <a:lnTo>
                      <a:pt x="64935" y="87249"/>
                    </a:lnTo>
                    <a:lnTo>
                      <a:pt x="66243" y="86487"/>
                    </a:lnTo>
                    <a:lnTo>
                      <a:pt x="66687" y="86233"/>
                    </a:lnTo>
                    <a:lnTo>
                      <a:pt x="66548" y="86233"/>
                    </a:lnTo>
                    <a:lnTo>
                      <a:pt x="66522" y="86106"/>
                    </a:lnTo>
                    <a:lnTo>
                      <a:pt x="67729" y="85471"/>
                    </a:lnTo>
                    <a:lnTo>
                      <a:pt x="68008" y="84455"/>
                    </a:lnTo>
                    <a:lnTo>
                      <a:pt x="68148" y="84455"/>
                    </a:lnTo>
                    <a:lnTo>
                      <a:pt x="68338" y="83959"/>
                    </a:lnTo>
                    <a:close/>
                  </a:path>
                  <a:path w="92709" h="109220">
                    <a:moveTo>
                      <a:pt x="68618" y="67183"/>
                    </a:moveTo>
                    <a:lnTo>
                      <a:pt x="68300" y="65913"/>
                    </a:lnTo>
                    <a:lnTo>
                      <a:pt x="67487" y="68072"/>
                    </a:lnTo>
                    <a:lnTo>
                      <a:pt x="66103" y="67754"/>
                    </a:lnTo>
                    <a:lnTo>
                      <a:pt x="66306" y="68046"/>
                    </a:lnTo>
                    <a:lnTo>
                      <a:pt x="66255" y="68199"/>
                    </a:lnTo>
                    <a:lnTo>
                      <a:pt x="66116" y="68453"/>
                    </a:lnTo>
                    <a:lnTo>
                      <a:pt x="65786" y="68834"/>
                    </a:lnTo>
                    <a:lnTo>
                      <a:pt x="65405" y="68834"/>
                    </a:lnTo>
                    <a:lnTo>
                      <a:pt x="65176" y="68580"/>
                    </a:lnTo>
                    <a:lnTo>
                      <a:pt x="66255" y="68072"/>
                    </a:lnTo>
                    <a:lnTo>
                      <a:pt x="66167" y="67830"/>
                    </a:lnTo>
                    <a:lnTo>
                      <a:pt x="65239" y="67564"/>
                    </a:lnTo>
                    <a:lnTo>
                      <a:pt x="66179" y="66802"/>
                    </a:lnTo>
                    <a:lnTo>
                      <a:pt x="66357" y="66929"/>
                    </a:lnTo>
                    <a:lnTo>
                      <a:pt x="66243" y="66802"/>
                    </a:lnTo>
                    <a:lnTo>
                      <a:pt x="65874" y="66421"/>
                    </a:lnTo>
                    <a:lnTo>
                      <a:pt x="67335" y="65532"/>
                    </a:lnTo>
                    <a:lnTo>
                      <a:pt x="67475" y="64897"/>
                    </a:lnTo>
                    <a:lnTo>
                      <a:pt x="68440" y="64643"/>
                    </a:lnTo>
                    <a:lnTo>
                      <a:pt x="67945" y="63500"/>
                    </a:lnTo>
                    <a:lnTo>
                      <a:pt x="66916" y="64008"/>
                    </a:lnTo>
                    <a:lnTo>
                      <a:pt x="65328" y="67056"/>
                    </a:lnTo>
                    <a:lnTo>
                      <a:pt x="63398" y="68834"/>
                    </a:lnTo>
                    <a:lnTo>
                      <a:pt x="63601" y="67945"/>
                    </a:lnTo>
                    <a:lnTo>
                      <a:pt x="60642" y="68453"/>
                    </a:lnTo>
                    <a:lnTo>
                      <a:pt x="62458" y="70231"/>
                    </a:lnTo>
                    <a:lnTo>
                      <a:pt x="62496" y="70485"/>
                    </a:lnTo>
                    <a:lnTo>
                      <a:pt x="61569" y="71755"/>
                    </a:lnTo>
                    <a:lnTo>
                      <a:pt x="66840" y="71755"/>
                    </a:lnTo>
                    <a:lnTo>
                      <a:pt x="66332" y="71628"/>
                    </a:lnTo>
                    <a:lnTo>
                      <a:pt x="66446" y="70104"/>
                    </a:lnTo>
                    <a:lnTo>
                      <a:pt x="66471" y="69977"/>
                    </a:lnTo>
                    <a:lnTo>
                      <a:pt x="67538" y="70104"/>
                    </a:lnTo>
                    <a:lnTo>
                      <a:pt x="67614" y="69977"/>
                    </a:lnTo>
                    <a:lnTo>
                      <a:pt x="67919" y="69469"/>
                    </a:lnTo>
                    <a:lnTo>
                      <a:pt x="67500" y="69088"/>
                    </a:lnTo>
                    <a:lnTo>
                      <a:pt x="67767" y="68834"/>
                    </a:lnTo>
                    <a:lnTo>
                      <a:pt x="68160" y="68453"/>
                    </a:lnTo>
                    <a:lnTo>
                      <a:pt x="67792" y="68072"/>
                    </a:lnTo>
                    <a:lnTo>
                      <a:pt x="67665" y="67945"/>
                    </a:lnTo>
                    <a:lnTo>
                      <a:pt x="68618" y="67183"/>
                    </a:lnTo>
                    <a:close/>
                  </a:path>
                  <a:path w="92709" h="109220">
                    <a:moveTo>
                      <a:pt x="68668" y="65151"/>
                    </a:moveTo>
                    <a:lnTo>
                      <a:pt x="68605" y="64985"/>
                    </a:lnTo>
                    <a:lnTo>
                      <a:pt x="67614" y="66421"/>
                    </a:lnTo>
                    <a:lnTo>
                      <a:pt x="67792" y="66548"/>
                    </a:lnTo>
                    <a:lnTo>
                      <a:pt x="68084" y="66040"/>
                    </a:lnTo>
                    <a:lnTo>
                      <a:pt x="68389" y="65659"/>
                    </a:lnTo>
                    <a:lnTo>
                      <a:pt x="68668" y="65151"/>
                    </a:lnTo>
                    <a:close/>
                  </a:path>
                  <a:path w="92709" h="109220">
                    <a:moveTo>
                      <a:pt x="68757" y="82931"/>
                    </a:moveTo>
                    <a:lnTo>
                      <a:pt x="68008" y="83566"/>
                    </a:lnTo>
                    <a:lnTo>
                      <a:pt x="68440" y="83705"/>
                    </a:lnTo>
                    <a:lnTo>
                      <a:pt x="68757" y="82931"/>
                    </a:lnTo>
                    <a:close/>
                  </a:path>
                  <a:path w="92709" h="109220">
                    <a:moveTo>
                      <a:pt x="68770" y="83820"/>
                    </a:moveTo>
                    <a:lnTo>
                      <a:pt x="68440" y="83705"/>
                    </a:lnTo>
                    <a:lnTo>
                      <a:pt x="68338" y="83959"/>
                    </a:lnTo>
                    <a:lnTo>
                      <a:pt x="68770" y="83820"/>
                    </a:lnTo>
                    <a:close/>
                  </a:path>
                  <a:path w="92709" h="109220">
                    <a:moveTo>
                      <a:pt x="68922" y="64516"/>
                    </a:moveTo>
                    <a:lnTo>
                      <a:pt x="68440" y="64643"/>
                    </a:lnTo>
                    <a:lnTo>
                      <a:pt x="68605" y="64985"/>
                    </a:lnTo>
                    <a:lnTo>
                      <a:pt x="68922" y="64516"/>
                    </a:lnTo>
                    <a:close/>
                  </a:path>
                  <a:path w="92709" h="109220">
                    <a:moveTo>
                      <a:pt x="69494" y="34099"/>
                    </a:moveTo>
                    <a:lnTo>
                      <a:pt x="69138" y="34048"/>
                    </a:lnTo>
                    <a:lnTo>
                      <a:pt x="69342" y="34137"/>
                    </a:lnTo>
                    <a:lnTo>
                      <a:pt x="69494" y="34099"/>
                    </a:lnTo>
                    <a:close/>
                  </a:path>
                  <a:path w="92709" h="109220">
                    <a:moveTo>
                      <a:pt x="69761" y="71132"/>
                    </a:moveTo>
                    <a:lnTo>
                      <a:pt x="69545" y="71412"/>
                    </a:lnTo>
                    <a:lnTo>
                      <a:pt x="69761" y="71132"/>
                    </a:lnTo>
                    <a:close/>
                  </a:path>
                  <a:path w="92709" h="109220">
                    <a:moveTo>
                      <a:pt x="69824" y="72339"/>
                    </a:moveTo>
                    <a:lnTo>
                      <a:pt x="68618" y="72834"/>
                    </a:lnTo>
                    <a:lnTo>
                      <a:pt x="68922" y="72402"/>
                    </a:lnTo>
                    <a:lnTo>
                      <a:pt x="69265" y="71920"/>
                    </a:lnTo>
                    <a:lnTo>
                      <a:pt x="69545" y="71412"/>
                    </a:lnTo>
                    <a:lnTo>
                      <a:pt x="68770" y="72402"/>
                    </a:lnTo>
                    <a:lnTo>
                      <a:pt x="68910" y="71818"/>
                    </a:lnTo>
                    <a:lnTo>
                      <a:pt x="69418" y="69735"/>
                    </a:lnTo>
                    <a:lnTo>
                      <a:pt x="67881" y="71818"/>
                    </a:lnTo>
                    <a:lnTo>
                      <a:pt x="67868" y="71513"/>
                    </a:lnTo>
                    <a:lnTo>
                      <a:pt x="67297" y="72428"/>
                    </a:lnTo>
                    <a:lnTo>
                      <a:pt x="65608" y="73355"/>
                    </a:lnTo>
                    <a:lnTo>
                      <a:pt x="65913" y="74129"/>
                    </a:lnTo>
                    <a:lnTo>
                      <a:pt x="66192" y="73901"/>
                    </a:lnTo>
                    <a:lnTo>
                      <a:pt x="67932" y="73101"/>
                    </a:lnTo>
                    <a:lnTo>
                      <a:pt x="67983" y="73647"/>
                    </a:lnTo>
                    <a:lnTo>
                      <a:pt x="68364" y="73101"/>
                    </a:lnTo>
                    <a:lnTo>
                      <a:pt x="69138" y="72834"/>
                    </a:lnTo>
                    <a:lnTo>
                      <a:pt x="69608" y="72720"/>
                    </a:lnTo>
                    <a:lnTo>
                      <a:pt x="69824" y="72339"/>
                    </a:lnTo>
                    <a:close/>
                  </a:path>
                  <a:path w="92709" h="109220">
                    <a:moveTo>
                      <a:pt x="70078" y="66929"/>
                    </a:moveTo>
                    <a:lnTo>
                      <a:pt x="69875" y="66802"/>
                    </a:lnTo>
                    <a:lnTo>
                      <a:pt x="69761" y="67056"/>
                    </a:lnTo>
                    <a:lnTo>
                      <a:pt x="70078" y="66929"/>
                    </a:lnTo>
                    <a:close/>
                  </a:path>
                  <a:path w="92709" h="109220">
                    <a:moveTo>
                      <a:pt x="70129" y="21717"/>
                    </a:moveTo>
                    <a:lnTo>
                      <a:pt x="69786" y="21082"/>
                    </a:lnTo>
                    <a:lnTo>
                      <a:pt x="69900" y="21463"/>
                    </a:lnTo>
                    <a:lnTo>
                      <a:pt x="70129" y="21717"/>
                    </a:lnTo>
                    <a:close/>
                  </a:path>
                  <a:path w="92709" h="109220">
                    <a:moveTo>
                      <a:pt x="70180" y="33147"/>
                    </a:moveTo>
                    <a:lnTo>
                      <a:pt x="70065" y="32639"/>
                    </a:lnTo>
                    <a:lnTo>
                      <a:pt x="69392" y="31927"/>
                    </a:lnTo>
                    <a:lnTo>
                      <a:pt x="69405" y="33020"/>
                    </a:lnTo>
                    <a:lnTo>
                      <a:pt x="68592" y="33274"/>
                    </a:lnTo>
                    <a:lnTo>
                      <a:pt x="69380" y="33147"/>
                    </a:lnTo>
                    <a:lnTo>
                      <a:pt x="69380" y="33528"/>
                    </a:lnTo>
                    <a:lnTo>
                      <a:pt x="69646" y="34036"/>
                    </a:lnTo>
                    <a:lnTo>
                      <a:pt x="69507" y="34163"/>
                    </a:lnTo>
                    <a:lnTo>
                      <a:pt x="69989" y="34290"/>
                    </a:lnTo>
                    <a:lnTo>
                      <a:pt x="70065" y="33909"/>
                    </a:lnTo>
                    <a:lnTo>
                      <a:pt x="70180" y="33147"/>
                    </a:lnTo>
                    <a:close/>
                  </a:path>
                  <a:path w="92709" h="109220">
                    <a:moveTo>
                      <a:pt x="70446" y="70053"/>
                    </a:moveTo>
                    <a:lnTo>
                      <a:pt x="70383" y="70231"/>
                    </a:lnTo>
                    <a:lnTo>
                      <a:pt x="70446" y="70053"/>
                    </a:lnTo>
                    <a:close/>
                  </a:path>
                  <a:path w="92709" h="109220">
                    <a:moveTo>
                      <a:pt x="70789" y="7797"/>
                    </a:moveTo>
                    <a:lnTo>
                      <a:pt x="70396" y="7429"/>
                    </a:lnTo>
                    <a:lnTo>
                      <a:pt x="70383" y="7645"/>
                    </a:lnTo>
                    <a:lnTo>
                      <a:pt x="70789" y="7797"/>
                    </a:lnTo>
                    <a:close/>
                  </a:path>
                  <a:path w="92709" h="109220">
                    <a:moveTo>
                      <a:pt x="70993" y="61150"/>
                    </a:moveTo>
                    <a:lnTo>
                      <a:pt x="70446" y="61696"/>
                    </a:lnTo>
                    <a:lnTo>
                      <a:pt x="69545" y="61595"/>
                    </a:lnTo>
                    <a:lnTo>
                      <a:pt x="69392" y="61391"/>
                    </a:lnTo>
                    <a:lnTo>
                      <a:pt x="69367" y="62471"/>
                    </a:lnTo>
                    <a:lnTo>
                      <a:pt x="70485" y="61696"/>
                    </a:lnTo>
                    <a:lnTo>
                      <a:pt x="70700" y="61544"/>
                    </a:lnTo>
                    <a:lnTo>
                      <a:pt x="70993" y="61150"/>
                    </a:lnTo>
                    <a:close/>
                  </a:path>
                  <a:path w="92709" h="109220">
                    <a:moveTo>
                      <a:pt x="71069" y="5588"/>
                    </a:moveTo>
                    <a:lnTo>
                      <a:pt x="69164" y="4572"/>
                    </a:lnTo>
                    <a:lnTo>
                      <a:pt x="69037" y="5715"/>
                    </a:lnTo>
                    <a:lnTo>
                      <a:pt x="68427" y="5461"/>
                    </a:lnTo>
                    <a:lnTo>
                      <a:pt x="67132" y="4572"/>
                    </a:lnTo>
                    <a:lnTo>
                      <a:pt x="66421" y="4191"/>
                    </a:lnTo>
                    <a:lnTo>
                      <a:pt x="66459" y="3810"/>
                    </a:lnTo>
                    <a:lnTo>
                      <a:pt x="66116" y="3429"/>
                    </a:lnTo>
                    <a:lnTo>
                      <a:pt x="65900" y="3175"/>
                    </a:lnTo>
                    <a:lnTo>
                      <a:pt x="65443" y="2667"/>
                    </a:lnTo>
                    <a:lnTo>
                      <a:pt x="64884" y="2032"/>
                    </a:lnTo>
                    <a:lnTo>
                      <a:pt x="66471" y="2794"/>
                    </a:lnTo>
                    <a:lnTo>
                      <a:pt x="65595" y="2032"/>
                    </a:lnTo>
                    <a:lnTo>
                      <a:pt x="63563" y="254"/>
                    </a:lnTo>
                    <a:lnTo>
                      <a:pt x="62712" y="2667"/>
                    </a:lnTo>
                    <a:lnTo>
                      <a:pt x="62230" y="2400"/>
                    </a:lnTo>
                    <a:lnTo>
                      <a:pt x="61760" y="2336"/>
                    </a:lnTo>
                    <a:lnTo>
                      <a:pt x="61760" y="2794"/>
                    </a:lnTo>
                    <a:lnTo>
                      <a:pt x="61417" y="3175"/>
                    </a:lnTo>
                    <a:lnTo>
                      <a:pt x="61010" y="2400"/>
                    </a:lnTo>
                    <a:lnTo>
                      <a:pt x="60896" y="2273"/>
                    </a:lnTo>
                    <a:lnTo>
                      <a:pt x="61747" y="2616"/>
                    </a:lnTo>
                    <a:lnTo>
                      <a:pt x="61760" y="2794"/>
                    </a:lnTo>
                    <a:lnTo>
                      <a:pt x="61760" y="2336"/>
                    </a:lnTo>
                    <a:lnTo>
                      <a:pt x="60909" y="2197"/>
                    </a:lnTo>
                    <a:lnTo>
                      <a:pt x="57785" y="1397"/>
                    </a:lnTo>
                    <a:lnTo>
                      <a:pt x="60045" y="1651"/>
                    </a:lnTo>
                    <a:lnTo>
                      <a:pt x="59626" y="1397"/>
                    </a:lnTo>
                    <a:lnTo>
                      <a:pt x="58978" y="1016"/>
                    </a:lnTo>
                    <a:lnTo>
                      <a:pt x="56311" y="0"/>
                    </a:lnTo>
                    <a:lnTo>
                      <a:pt x="55613" y="127"/>
                    </a:lnTo>
                    <a:lnTo>
                      <a:pt x="56591" y="850"/>
                    </a:lnTo>
                    <a:lnTo>
                      <a:pt x="57340" y="1143"/>
                    </a:lnTo>
                    <a:lnTo>
                      <a:pt x="59664" y="2616"/>
                    </a:lnTo>
                    <a:lnTo>
                      <a:pt x="60096" y="2159"/>
                    </a:lnTo>
                    <a:lnTo>
                      <a:pt x="62331" y="4445"/>
                    </a:lnTo>
                    <a:lnTo>
                      <a:pt x="62623" y="3429"/>
                    </a:lnTo>
                    <a:lnTo>
                      <a:pt x="64109" y="5207"/>
                    </a:lnTo>
                    <a:lnTo>
                      <a:pt x="64947" y="5207"/>
                    </a:lnTo>
                    <a:lnTo>
                      <a:pt x="66357" y="7239"/>
                    </a:lnTo>
                    <a:lnTo>
                      <a:pt x="67030" y="7239"/>
                    </a:lnTo>
                    <a:lnTo>
                      <a:pt x="66357" y="6731"/>
                    </a:lnTo>
                    <a:lnTo>
                      <a:pt x="65862" y="6223"/>
                    </a:lnTo>
                    <a:lnTo>
                      <a:pt x="66776" y="6985"/>
                    </a:lnTo>
                    <a:lnTo>
                      <a:pt x="67538" y="6223"/>
                    </a:lnTo>
                    <a:lnTo>
                      <a:pt x="68376" y="7797"/>
                    </a:lnTo>
                    <a:lnTo>
                      <a:pt x="68808" y="8382"/>
                    </a:lnTo>
                    <a:lnTo>
                      <a:pt x="69049" y="7239"/>
                    </a:lnTo>
                    <a:lnTo>
                      <a:pt x="69811" y="7747"/>
                    </a:lnTo>
                    <a:lnTo>
                      <a:pt x="70739" y="8763"/>
                    </a:lnTo>
                    <a:lnTo>
                      <a:pt x="70192" y="7239"/>
                    </a:lnTo>
                    <a:lnTo>
                      <a:pt x="70396" y="7429"/>
                    </a:lnTo>
                    <a:lnTo>
                      <a:pt x="70459" y="7239"/>
                    </a:lnTo>
                    <a:lnTo>
                      <a:pt x="70789" y="6350"/>
                    </a:lnTo>
                    <a:lnTo>
                      <a:pt x="70840" y="6223"/>
                    </a:lnTo>
                    <a:lnTo>
                      <a:pt x="71031" y="5715"/>
                    </a:lnTo>
                    <a:lnTo>
                      <a:pt x="71069" y="5588"/>
                    </a:lnTo>
                    <a:close/>
                  </a:path>
                  <a:path w="92709" h="109220">
                    <a:moveTo>
                      <a:pt x="71234" y="60845"/>
                    </a:moveTo>
                    <a:lnTo>
                      <a:pt x="71132" y="60972"/>
                    </a:lnTo>
                    <a:lnTo>
                      <a:pt x="70993" y="61150"/>
                    </a:lnTo>
                    <a:lnTo>
                      <a:pt x="71170" y="60960"/>
                    </a:lnTo>
                    <a:close/>
                  </a:path>
                  <a:path w="92709" h="109220">
                    <a:moveTo>
                      <a:pt x="71272" y="8255"/>
                    </a:moveTo>
                    <a:lnTo>
                      <a:pt x="71081" y="7912"/>
                    </a:lnTo>
                    <a:lnTo>
                      <a:pt x="70789" y="7797"/>
                    </a:lnTo>
                    <a:lnTo>
                      <a:pt x="71272" y="8255"/>
                    </a:lnTo>
                    <a:close/>
                  </a:path>
                  <a:path w="92709" h="109220">
                    <a:moveTo>
                      <a:pt x="71424" y="61048"/>
                    </a:moveTo>
                    <a:lnTo>
                      <a:pt x="70700" y="61544"/>
                    </a:lnTo>
                    <a:lnTo>
                      <a:pt x="70192" y="62242"/>
                    </a:lnTo>
                    <a:lnTo>
                      <a:pt x="71170" y="61861"/>
                    </a:lnTo>
                    <a:lnTo>
                      <a:pt x="71424" y="61048"/>
                    </a:lnTo>
                    <a:close/>
                  </a:path>
                  <a:path w="92709" h="109220">
                    <a:moveTo>
                      <a:pt x="71551" y="38569"/>
                    </a:moveTo>
                    <a:close/>
                  </a:path>
                  <a:path w="92709" h="109220">
                    <a:moveTo>
                      <a:pt x="71742" y="70104"/>
                    </a:moveTo>
                    <a:lnTo>
                      <a:pt x="70612" y="71107"/>
                    </a:lnTo>
                    <a:lnTo>
                      <a:pt x="70535" y="70827"/>
                    </a:lnTo>
                    <a:lnTo>
                      <a:pt x="70383" y="70231"/>
                    </a:lnTo>
                    <a:lnTo>
                      <a:pt x="70332" y="70396"/>
                    </a:lnTo>
                    <a:lnTo>
                      <a:pt x="69761" y="71132"/>
                    </a:lnTo>
                    <a:lnTo>
                      <a:pt x="70370" y="70827"/>
                    </a:lnTo>
                    <a:lnTo>
                      <a:pt x="70015" y="71755"/>
                    </a:lnTo>
                    <a:lnTo>
                      <a:pt x="70586" y="71399"/>
                    </a:lnTo>
                    <a:lnTo>
                      <a:pt x="70853" y="71107"/>
                    </a:lnTo>
                    <a:lnTo>
                      <a:pt x="71742" y="70104"/>
                    </a:lnTo>
                    <a:close/>
                  </a:path>
                  <a:path w="92709" h="109220">
                    <a:moveTo>
                      <a:pt x="71894" y="38481"/>
                    </a:moveTo>
                    <a:lnTo>
                      <a:pt x="71691" y="38608"/>
                    </a:lnTo>
                    <a:lnTo>
                      <a:pt x="71856" y="38608"/>
                    </a:lnTo>
                    <a:lnTo>
                      <a:pt x="71894" y="38481"/>
                    </a:lnTo>
                    <a:close/>
                  </a:path>
                  <a:path w="92709" h="109220">
                    <a:moveTo>
                      <a:pt x="72110" y="8305"/>
                    </a:moveTo>
                    <a:lnTo>
                      <a:pt x="70650" y="7112"/>
                    </a:lnTo>
                    <a:lnTo>
                      <a:pt x="71081" y="7912"/>
                    </a:lnTo>
                    <a:lnTo>
                      <a:pt x="72110" y="8305"/>
                    </a:lnTo>
                    <a:close/>
                  </a:path>
                  <a:path w="92709" h="109220">
                    <a:moveTo>
                      <a:pt x="72682" y="61607"/>
                    </a:moveTo>
                    <a:lnTo>
                      <a:pt x="72555" y="61531"/>
                    </a:lnTo>
                    <a:lnTo>
                      <a:pt x="72364" y="61658"/>
                    </a:lnTo>
                    <a:lnTo>
                      <a:pt x="72517" y="61658"/>
                    </a:lnTo>
                    <a:lnTo>
                      <a:pt x="72682" y="61607"/>
                    </a:lnTo>
                    <a:close/>
                  </a:path>
                  <a:path w="92709" h="109220">
                    <a:moveTo>
                      <a:pt x="72859" y="41986"/>
                    </a:moveTo>
                    <a:lnTo>
                      <a:pt x="72732" y="40005"/>
                    </a:lnTo>
                    <a:lnTo>
                      <a:pt x="72478" y="40767"/>
                    </a:lnTo>
                    <a:lnTo>
                      <a:pt x="72364" y="41529"/>
                    </a:lnTo>
                    <a:lnTo>
                      <a:pt x="72618" y="41910"/>
                    </a:lnTo>
                    <a:lnTo>
                      <a:pt x="72859" y="41986"/>
                    </a:lnTo>
                    <a:close/>
                  </a:path>
                  <a:path w="92709" h="109220">
                    <a:moveTo>
                      <a:pt x="73190" y="70866"/>
                    </a:moveTo>
                    <a:lnTo>
                      <a:pt x="72021" y="73025"/>
                    </a:lnTo>
                    <a:lnTo>
                      <a:pt x="72275" y="72771"/>
                    </a:lnTo>
                    <a:lnTo>
                      <a:pt x="73190" y="70866"/>
                    </a:lnTo>
                    <a:close/>
                  </a:path>
                  <a:path w="92709" h="109220">
                    <a:moveTo>
                      <a:pt x="73609" y="54432"/>
                    </a:moveTo>
                    <a:lnTo>
                      <a:pt x="73482" y="56388"/>
                    </a:lnTo>
                    <a:lnTo>
                      <a:pt x="73520" y="56515"/>
                    </a:lnTo>
                    <a:lnTo>
                      <a:pt x="73609" y="54432"/>
                    </a:lnTo>
                    <a:close/>
                  </a:path>
                  <a:path w="92709" h="109220">
                    <a:moveTo>
                      <a:pt x="73812" y="57797"/>
                    </a:moveTo>
                    <a:lnTo>
                      <a:pt x="73685" y="57658"/>
                    </a:lnTo>
                    <a:lnTo>
                      <a:pt x="73812" y="57912"/>
                    </a:lnTo>
                    <a:close/>
                  </a:path>
                  <a:path w="92709" h="109220">
                    <a:moveTo>
                      <a:pt x="73825" y="42291"/>
                    </a:moveTo>
                    <a:lnTo>
                      <a:pt x="72859" y="41986"/>
                    </a:lnTo>
                    <a:lnTo>
                      <a:pt x="72885" y="42291"/>
                    </a:lnTo>
                    <a:lnTo>
                      <a:pt x="73825" y="42291"/>
                    </a:lnTo>
                    <a:close/>
                  </a:path>
                  <a:path w="92709" h="109220">
                    <a:moveTo>
                      <a:pt x="74383" y="8890"/>
                    </a:moveTo>
                    <a:lnTo>
                      <a:pt x="73799" y="8509"/>
                    </a:lnTo>
                    <a:lnTo>
                      <a:pt x="71285" y="6858"/>
                    </a:lnTo>
                    <a:lnTo>
                      <a:pt x="73228" y="8255"/>
                    </a:lnTo>
                    <a:lnTo>
                      <a:pt x="72618" y="8509"/>
                    </a:lnTo>
                    <a:lnTo>
                      <a:pt x="72110" y="8305"/>
                    </a:lnTo>
                    <a:lnTo>
                      <a:pt x="72809" y="8890"/>
                    </a:lnTo>
                    <a:lnTo>
                      <a:pt x="74142" y="10439"/>
                    </a:lnTo>
                    <a:lnTo>
                      <a:pt x="74383" y="8890"/>
                    </a:lnTo>
                    <a:close/>
                  </a:path>
                  <a:path w="92709" h="109220">
                    <a:moveTo>
                      <a:pt x="74879" y="12420"/>
                    </a:moveTo>
                    <a:lnTo>
                      <a:pt x="74764" y="11176"/>
                    </a:lnTo>
                    <a:lnTo>
                      <a:pt x="74142" y="10439"/>
                    </a:lnTo>
                    <a:lnTo>
                      <a:pt x="74218" y="11049"/>
                    </a:lnTo>
                    <a:lnTo>
                      <a:pt x="74879" y="12420"/>
                    </a:lnTo>
                    <a:close/>
                  </a:path>
                  <a:path w="92709" h="109220">
                    <a:moveTo>
                      <a:pt x="75018" y="69977"/>
                    </a:moveTo>
                    <a:lnTo>
                      <a:pt x="74650" y="70358"/>
                    </a:lnTo>
                    <a:lnTo>
                      <a:pt x="75018" y="69977"/>
                    </a:lnTo>
                    <a:close/>
                  </a:path>
                  <a:path w="92709" h="109220">
                    <a:moveTo>
                      <a:pt x="75171" y="78359"/>
                    </a:moveTo>
                    <a:lnTo>
                      <a:pt x="74841" y="78867"/>
                    </a:lnTo>
                    <a:lnTo>
                      <a:pt x="75171" y="78359"/>
                    </a:lnTo>
                    <a:close/>
                  </a:path>
                  <a:path w="92709" h="109220">
                    <a:moveTo>
                      <a:pt x="75336" y="65506"/>
                    </a:moveTo>
                    <a:lnTo>
                      <a:pt x="74968" y="65900"/>
                    </a:lnTo>
                    <a:lnTo>
                      <a:pt x="75298" y="65659"/>
                    </a:lnTo>
                    <a:lnTo>
                      <a:pt x="75336" y="65506"/>
                    </a:lnTo>
                    <a:close/>
                  </a:path>
                  <a:path w="92709" h="109220">
                    <a:moveTo>
                      <a:pt x="75488" y="69088"/>
                    </a:moveTo>
                    <a:lnTo>
                      <a:pt x="75133" y="68961"/>
                    </a:lnTo>
                    <a:lnTo>
                      <a:pt x="73952" y="70231"/>
                    </a:lnTo>
                    <a:lnTo>
                      <a:pt x="73901" y="70396"/>
                    </a:lnTo>
                    <a:lnTo>
                      <a:pt x="74345" y="70662"/>
                    </a:lnTo>
                    <a:lnTo>
                      <a:pt x="74523" y="70485"/>
                    </a:lnTo>
                    <a:lnTo>
                      <a:pt x="74447" y="69723"/>
                    </a:lnTo>
                    <a:lnTo>
                      <a:pt x="75488" y="69088"/>
                    </a:lnTo>
                    <a:close/>
                  </a:path>
                  <a:path w="92709" h="109220">
                    <a:moveTo>
                      <a:pt x="76377" y="65659"/>
                    </a:moveTo>
                    <a:lnTo>
                      <a:pt x="75996" y="64833"/>
                    </a:lnTo>
                    <a:lnTo>
                      <a:pt x="75653" y="64808"/>
                    </a:lnTo>
                    <a:lnTo>
                      <a:pt x="75361" y="65506"/>
                    </a:lnTo>
                    <a:lnTo>
                      <a:pt x="76377" y="65659"/>
                    </a:lnTo>
                    <a:close/>
                  </a:path>
                  <a:path w="92709" h="109220">
                    <a:moveTo>
                      <a:pt x="77381" y="62547"/>
                    </a:moveTo>
                    <a:lnTo>
                      <a:pt x="77127" y="62661"/>
                    </a:lnTo>
                    <a:lnTo>
                      <a:pt x="76962" y="63690"/>
                    </a:lnTo>
                    <a:lnTo>
                      <a:pt x="77381" y="62547"/>
                    </a:lnTo>
                    <a:close/>
                  </a:path>
                  <a:path w="92709" h="109220">
                    <a:moveTo>
                      <a:pt x="77965" y="51689"/>
                    </a:moveTo>
                    <a:lnTo>
                      <a:pt x="77673" y="51308"/>
                    </a:lnTo>
                    <a:lnTo>
                      <a:pt x="77520" y="51574"/>
                    </a:lnTo>
                    <a:lnTo>
                      <a:pt x="77965" y="51689"/>
                    </a:lnTo>
                    <a:close/>
                  </a:path>
                  <a:path w="92709" h="109220">
                    <a:moveTo>
                      <a:pt x="78524" y="49504"/>
                    </a:moveTo>
                    <a:lnTo>
                      <a:pt x="78486" y="49377"/>
                    </a:lnTo>
                    <a:lnTo>
                      <a:pt x="78346" y="49136"/>
                    </a:lnTo>
                    <a:lnTo>
                      <a:pt x="78397" y="49301"/>
                    </a:lnTo>
                    <a:lnTo>
                      <a:pt x="78524" y="49504"/>
                    </a:lnTo>
                    <a:close/>
                  </a:path>
                  <a:path w="92709" h="109220">
                    <a:moveTo>
                      <a:pt x="78549" y="50419"/>
                    </a:moveTo>
                    <a:lnTo>
                      <a:pt x="78397" y="50292"/>
                    </a:lnTo>
                    <a:lnTo>
                      <a:pt x="78524" y="50673"/>
                    </a:lnTo>
                    <a:lnTo>
                      <a:pt x="78549" y="50419"/>
                    </a:lnTo>
                    <a:close/>
                  </a:path>
                  <a:path w="92709" h="109220">
                    <a:moveTo>
                      <a:pt x="78879" y="52171"/>
                    </a:moveTo>
                    <a:lnTo>
                      <a:pt x="78422" y="52171"/>
                    </a:lnTo>
                    <a:lnTo>
                      <a:pt x="78282" y="52692"/>
                    </a:lnTo>
                    <a:lnTo>
                      <a:pt x="78244" y="53086"/>
                    </a:lnTo>
                    <a:lnTo>
                      <a:pt x="78308" y="53581"/>
                    </a:lnTo>
                    <a:lnTo>
                      <a:pt x="78524" y="53428"/>
                    </a:lnTo>
                    <a:lnTo>
                      <a:pt x="78879" y="52171"/>
                    </a:lnTo>
                    <a:close/>
                  </a:path>
                  <a:path w="92709" h="109220">
                    <a:moveTo>
                      <a:pt x="78905" y="45466"/>
                    </a:moveTo>
                    <a:lnTo>
                      <a:pt x="78790" y="44958"/>
                    </a:lnTo>
                    <a:lnTo>
                      <a:pt x="78701" y="44704"/>
                    </a:lnTo>
                    <a:lnTo>
                      <a:pt x="78663" y="44831"/>
                    </a:lnTo>
                    <a:lnTo>
                      <a:pt x="78562" y="46101"/>
                    </a:lnTo>
                    <a:lnTo>
                      <a:pt x="78752" y="46736"/>
                    </a:lnTo>
                    <a:lnTo>
                      <a:pt x="78892" y="45491"/>
                    </a:lnTo>
                    <a:close/>
                  </a:path>
                  <a:path w="92709" h="109220">
                    <a:moveTo>
                      <a:pt x="78917" y="51816"/>
                    </a:moveTo>
                    <a:lnTo>
                      <a:pt x="78524" y="50673"/>
                    </a:lnTo>
                    <a:lnTo>
                      <a:pt x="78447" y="51054"/>
                    </a:lnTo>
                    <a:lnTo>
                      <a:pt x="78917" y="51816"/>
                    </a:lnTo>
                    <a:close/>
                  </a:path>
                  <a:path w="92709" h="109220">
                    <a:moveTo>
                      <a:pt x="78968" y="45593"/>
                    </a:moveTo>
                    <a:close/>
                  </a:path>
                  <a:path w="92709" h="109220">
                    <a:moveTo>
                      <a:pt x="79159" y="17018"/>
                    </a:moveTo>
                    <a:lnTo>
                      <a:pt x="78320" y="17132"/>
                    </a:lnTo>
                    <a:lnTo>
                      <a:pt x="78701" y="17399"/>
                    </a:lnTo>
                    <a:lnTo>
                      <a:pt x="79159" y="17018"/>
                    </a:lnTo>
                    <a:close/>
                  </a:path>
                  <a:path w="92709" h="109220">
                    <a:moveTo>
                      <a:pt x="80137" y="73787"/>
                    </a:moveTo>
                    <a:lnTo>
                      <a:pt x="79387" y="72644"/>
                    </a:lnTo>
                    <a:lnTo>
                      <a:pt x="79540" y="72517"/>
                    </a:lnTo>
                    <a:lnTo>
                      <a:pt x="79146" y="72517"/>
                    </a:lnTo>
                    <a:lnTo>
                      <a:pt x="78651" y="72517"/>
                    </a:lnTo>
                    <a:lnTo>
                      <a:pt x="77914" y="73571"/>
                    </a:lnTo>
                    <a:lnTo>
                      <a:pt x="77952" y="74803"/>
                    </a:lnTo>
                    <a:lnTo>
                      <a:pt x="78828" y="74549"/>
                    </a:lnTo>
                    <a:lnTo>
                      <a:pt x="78955" y="74041"/>
                    </a:lnTo>
                    <a:lnTo>
                      <a:pt x="80137" y="73787"/>
                    </a:lnTo>
                    <a:close/>
                  </a:path>
                  <a:path w="92709" h="109220">
                    <a:moveTo>
                      <a:pt x="80505" y="73990"/>
                    </a:moveTo>
                    <a:lnTo>
                      <a:pt x="79667" y="74168"/>
                    </a:lnTo>
                    <a:lnTo>
                      <a:pt x="79717" y="75184"/>
                    </a:lnTo>
                    <a:lnTo>
                      <a:pt x="80505" y="73990"/>
                    </a:lnTo>
                    <a:close/>
                  </a:path>
                  <a:path w="92709" h="109220">
                    <a:moveTo>
                      <a:pt x="81775" y="72097"/>
                    </a:moveTo>
                    <a:lnTo>
                      <a:pt x="80937" y="72517"/>
                    </a:lnTo>
                    <a:lnTo>
                      <a:pt x="81470" y="72732"/>
                    </a:lnTo>
                    <a:lnTo>
                      <a:pt x="81495" y="72898"/>
                    </a:lnTo>
                    <a:lnTo>
                      <a:pt x="80860" y="73914"/>
                    </a:lnTo>
                    <a:lnTo>
                      <a:pt x="80619" y="73964"/>
                    </a:lnTo>
                    <a:lnTo>
                      <a:pt x="80822" y="74168"/>
                    </a:lnTo>
                    <a:lnTo>
                      <a:pt x="81470" y="73279"/>
                    </a:lnTo>
                    <a:lnTo>
                      <a:pt x="81775" y="72097"/>
                    </a:lnTo>
                    <a:close/>
                  </a:path>
                  <a:path w="92709" h="109220">
                    <a:moveTo>
                      <a:pt x="82054" y="66675"/>
                    </a:moveTo>
                    <a:lnTo>
                      <a:pt x="81940" y="66294"/>
                    </a:lnTo>
                    <a:lnTo>
                      <a:pt x="81864" y="66421"/>
                    </a:lnTo>
                    <a:lnTo>
                      <a:pt x="81749" y="66675"/>
                    </a:lnTo>
                    <a:lnTo>
                      <a:pt x="82054" y="66675"/>
                    </a:lnTo>
                    <a:close/>
                  </a:path>
                  <a:path w="92709" h="109220">
                    <a:moveTo>
                      <a:pt x="82499" y="71755"/>
                    </a:moveTo>
                    <a:lnTo>
                      <a:pt x="82435" y="71539"/>
                    </a:lnTo>
                    <a:lnTo>
                      <a:pt x="81838" y="71882"/>
                    </a:lnTo>
                    <a:lnTo>
                      <a:pt x="81775" y="72097"/>
                    </a:lnTo>
                    <a:lnTo>
                      <a:pt x="82499" y="71755"/>
                    </a:lnTo>
                    <a:close/>
                  </a:path>
                  <a:path w="92709" h="109220">
                    <a:moveTo>
                      <a:pt x="82715" y="71412"/>
                    </a:moveTo>
                    <a:lnTo>
                      <a:pt x="82321" y="72440"/>
                    </a:lnTo>
                    <a:lnTo>
                      <a:pt x="82550" y="72097"/>
                    </a:lnTo>
                    <a:lnTo>
                      <a:pt x="82651" y="71755"/>
                    </a:lnTo>
                    <a:lnTo>
                      <a:pt x="82715" y="71412"/>
                    </a:lnTo>
                    <a:close/>
                  </a:path>
                  <a:path w="92709" h="109220">
                    <a:moveTo>
                      <a:pt x="82829" y="26581"/>
                    </a:moveTo>
                    <a:lnTo>
                      <a:pt x="82283" y="25933"/>
                    </a:lnTo>
                    <a:lnTo>
                      <a:pt x="82486" y="26289"/>
                    </a:lnTo>
                    <a:lnTo>
                      <a:pt x="82664" y="26466"/>
                    </a:lnTo>
                    <a:lnTo>
                      <a:pt x="82829" y="26581"/>
                    </a:lnTo>
                    <a:close/>
                  </a:path>
                  <a:path w="92709" h="109220">
                    <a:moveTo>
                      <a:pt x="82981" y="64135"/>
                    </a:moveTo>
                    <a:lnTo>
                      <a:pt x="82892" y="63754"/>
                    </a:lnTo>
                    <a:lnTo>
                      <a:pt x="82753" y="63119"/>
                    </a:lnTo>
                    <a:lnTo>
                      <a:pt x="79044" y="63119"/>
                    </a:lnTo>
                    <a:lnTo>
                      <a:pt x="78295" y="63119"/>
                    </a:lnTo>
                    <a:lnTo>
                      <a:pt x="77000" y="65278"/>
                    </a:lnTo>
                    <a:lnTo>
                      <a:pt x="76936" y="68199"/>
                    </a:lnTo>
                    <a:lnTo>
                      <a:pt x="74637" y="70485"/>
                    </a:lnTo>
                    <a:lnTo>
                      <a:pt x="74422" y="70713"/>
                    </a:lnTo>
                    <a:lnTo>
                      <a:pt x="75285" y="71247"/>
                    </a:lnTo>
                    <a:lnTo>
                      <a:pt x="73380" y="72009"/>
                    </a:lnTo>
                    <a:lnTo>
                      <a:pt x="74307" y="70866"/>
                    </a:lnTo>
                    <a:lnTo>
                      <a:pt x="74345" y="70662"/>
                    </a:lnTo>
                    <a:lnTo>
                      <a:pt x="72402" y="72644"/>
                    </a:lnTo>
                    <a:lnTo>
                      <a:pt x="72301" y="72771"/>
                    </a:lnTo>
                    <a:lnTo>
                      <a:pt x="71704" y="74041"/>
                    </a:lnTo>
                    <a:lnTo>
                      <a:pt x="68033" y="75184"/>
                    </a:lnTo>
                    <a:lnTo>
                      <a:pt x="66509" y="76581"/>
                    </a:lnTo>
                    <a:lnTo>
                      <a:pt x="67195" y="76581"/>
                    </a:lnTo>
                    <a:lnTo>
                      <a:pt x="66205" y="77597"/>
                    </a:lnTo>
                    <a:lnTo>
                      <a:pt x="66230" y="77724"/>
                    </a:lnTo>
                    <a:lnTo>
                      <a:pt x="65747" y="77978"/>
                    </a:lnTo>
                    <a:lnTo>
                      <a:pt x="65646" y="77597"/>
                    </a:lnTo>
                    <a:lnTo>
                      <a:pt x="66001" y="77343"/>
                    </a:lnTo>
                    <a:lnTo>
                      <a:pt x="64884" y="77597"/>
                    </a:lnTo>
                    <a:lnTo>
                      <a:pt x="64414" y="77216"/>
                    </a:lnTo>
                    <a:lnTo>
                      <a:pt x="64287" y="76835"/>
                    </a:lnTo>
                    <a:lnTo>
                      <a:pt x="64401" y="76581"/>
                    </a:lnTo>
                    <a:lnTo>
                      <a:pt x="65493" y="75692"/>
                    </a:lnTo>
                    <a:lnTo>
                      <a:pt x="65951" y="75311"/>
                    </a:lnTo>
                    <a:lnTo>
                      <a:pt x="65278" y="75692"/>
                    </a:lnTo>
                    <a:lnTo>
                      <a:pt x="64706" y="75438"/>
                    </a:lnTo>
                    <a:lnTo>
                      <a:pt x="63957" y="75819"/>
                    </a:lnTo>
                    <a:lnTo>
                      <a:pt x="63538" y="76327"/>
                    </a:lnTo>
                    <a:lnTo>
                      <a:pt x="63373" y="76835"/>
                    </a:lnTo>
                    <a:lnTo>
                      <a:pt x="63563" y="77343"/>
                    </a:lnTo>
                    <a:lnTo>
                      <a:pt x="62738" y="79121"/>
                    </a:lnTo>
                    <a:lnTo>
                      <a:pt x="62344" y="79883"/>
                    </a:lnTo>
                    <a:lnTo>
                      <a:pt x="62318" y="79756"/>
                    </a:lnTo>
                    <a:lnTo>
                      <a:pt x="60401" y="81153"/>
                    </a:lnTo>
                    <a:lnTo>
                      <a:pt x="60477" y="80772"/>
                    </a:lnTo>
                    <a:lnTo>
                      <a:pt x="59588" y="81915"/>
                    </a:lnTo>
                    <a:lnTo>
                      <a:pt x="59245" y="81280"/>
                    </a:lnTo>
                    <a:lnTo>
                      <a:pt x="59055" y="81915"/>
                    </a:lnTo>
                    <a:lnTo>
                      <a:pt x="58851" y="81407"/>
                    </a:lnTo>
                    <a:lnTo>
                      <a:pt x="57505" y="80784"/>
                    </a:lnTo>
                    <a:lnTo>
                      <a:pt x="56502" y="83439"/>
                    </a:lnTo>
                    <a:lnTo>
                      <a:pt x="54546" y="83820"/>
                    </a:lnTo>
                    <a:lnTo>
                      <a:pt x="54635" y="83439"/>
                    </a:lnTo>
                    <a:lnTo>
                      <a:pt x="54432" y="83820"/>
                    </a:lnTo>
                    <a:lnTo>
                      <a:pt x="54076" y="84455"/>
                    </a:lnTo>
                    <a:lnTo>
                      <a:pt x="51498" y="84963"/>
                    </a:lnTo>
                    <a:lnTo>
                      <a:pt x="49999" y="85598"/>
                    </a:lnTo>
                    <a:lnTo>
                      <a:pt x="49974" y="85344"/>
                    </a:lnTo>
                    <a:lnTo>
                      <a:pt x="50711" y="84709"/>
                    </a:lnTo>
                    <a:lnTo>
                      <a:pt x="50698" y="84201"/>
                    </a:lnTo>
                    <a:lnTo>
                      <a:pt x="50139" y="84074"/>
                    </a:lnTo>
                    <a:lnTo>
                      <a:pt x="50368" y="83820"/>
                    </a:lnTo>
                    <a:lnTo>
                      <a:pt x="50800" y="83566"/>
                    </a:lnTo>
                    <a:lnTo>
                      <a:pt x="51003" y="83185"/>
                    </a:lnTo>
                    <a:lnTo>
                      <a:pt x="51498" y="83058"/>
                    </a:lnTo>
                    <a:lnTo>
                      <a:pt x="52705" y="82042"/>
                    </a:lnTo>
                    <a:lnTo>
                      <a:pt x="52971" y="82423"/>
                    </a:lnTo>
                    <a:lnTo>
                      <a:pt x="53035" y="82727"/>
                    </a:lnTo>
                    <a:lnTo>
                      <a:pt x="52158" y="83185"/>
                    </a:lnTo>
                    <a:lnTo>
                      <a:pt x="52933" y="83312"/>
                    </a:lnTo>
                    <a:lnTo>
                      <a:pt x="53644" y="82296"/>
                    </a:lnTo>
                    <a:lnTo>
                      <a:pt x="54432" y="82042"/>
                    </a:lnTo>
                    <a:lnTo>
                      <a:pt x="55626" y="81661"/>
                    </a:lnTo>
                    <a:lnTo>
                      <a:pt x="55016" y="80772"/>
                    </a:lnTo>
                    <a:lnTo>
                      <a:pt x="56337" y="80010"/>
                    </a:lnTo>
                    <a:lnTo>
                      <a:pt x="55524" y="80772"/>
                    </a:lnTo>
                    <a:lnTo>
                      <a:pt x="56654" y="80518"/>
                    </a:lnTo>
                    <a:lnTo>
                      <a:pt x="56934" y="80645"/>
                    </a:lnTo>
                    <a:lnTo>
                      <a:pt x="56515" y="81534"/>
                    </a:lnTo>
                    <a:lnTo>
                      <a:pt x="57454" y="80822"/>
                    </a:lnTo>
                    <a:lnTo>
                      <a:pt x="57848" y="80518"/>
                    </a:lnTo>
                    <a:lnTo>
                      <a:pt x="58521" y="80010"/>
                    </a:lnTo>
                    <a:lnTo>
                      <a:pt x="58851" y="79756"/>
                    </a:lnTo>
                    <a:lnTo>
                      <a:pt x="60185" y="78740"/>
                    </a:lnTo>
                    <a:lnTo>
                      <a:pt x="59931" y="77978"/>
                    </a:lnTo>
                    <a:lnTo>
                      <a:pt x="57353" y="79756"/>
                    </a:lnTo>
                    <a:lnTo>
                      <a:pt x="57810" y="78740"/>
                    </a:lnTo>
                    <a:lnTo>
                      <a:pt x="58267" y="77724"/>
                    </a:lnTo>
                    <a:lnTo>
                      <a:pt x="58331" y="77597"/>
                    </a:lnTo>
                    <a:lnTo>
                      <a:pt x="57950" y="77089"/>
                    </a:lnTo>
                    <a:lnTo>
                      <a:pt x="57759" y="76835"/>
                    </a:lnTo>
                    <a:lnTo>
                      <a:pt x="57721" y="76682"/>
                    </a:lnTo>
                    <a:lnTo>
                      <a:pt x="59118" y="76200"/>
                    </a:lnTo>
                    <a:lnTo>
                      <a:pt x="59016" y="76454"/>
                    </a:lnTo>
                    <a:lnTo>
                      <a:pt x="59270" y="76200"/>
                    </a:lnTo>
                    <a:lnTo>
                      <a:pt x="59512" y="75946"/>
                    </a:lnTo>
                    <a:lnTo>
                      <a:pt x="59753" y="76200"/>
                    </a:lnTo>
                    <a:lnTo>
                      <a:pt x="60464" y="75946"/>
                    </a:lnTo>
                    <a:lnTo>
                      <a:pt x="60921" y="76327"/>
                    </a:lnTo>
                    <a:lnTo>
                      <a:pt x="60947" y="76454"/>
                    </a:lnTo>
                    <a:lnTo>
                      <a:pt x="60464" y="76581"/>
                    </a:lnTo>
                    <a:lnTo>
                      <a:pt x="60947" y="76504"/>
                    </a:lnTo>
                    <a:lnTo>
                      <a:pt x="60998" y="76708"/>
                    </a:lnTo>
                    <a:lnTo>
                      <a:pt x="61455" y="76327"/>
                    </a:lnTo>
                    <a:lnTo>
                      <a:pt x="62230" y="75692"/>
                    </a:lnTo>
                    <a:lnTo>
                      <a:pt x="62433" y="74803"/>
                    </a:lnTo>
                    <a:lnTo>
                      <a:pt x="61188" y="76327"/>
                    </a:lnTo>
                    <a:lnTo>
                      <a:pt x="60871" y="75946"/>
                    </a:lnTo>
                    <a:lnTo>
                      <a:pt x="61353" y="75184"/>
                    </a:lnTo>
                    <a:lnTo>
                      <a:pt x="61442" y="75057"/>
                    </a:lnTo>
                    <a:lnTo>
                      <a:pt x="64617" y="72263"/>
                    </a:lnTo>
                    <a:lnTo>
                      <a:pt x="66090" y="72517"/>
                    </a:lnTo>
                    <a:lnTo>
                      <a:pt x="66598" y="72263"/>
                    </a:lnTo>
                    <a:lnTo>
                      <a:pt x="67360" y="71882"/>
                    </a:lnTo>
                    <a:lnTo>
                      <a:pt x="60121" y="71882"/>
                    </a:lnTo>
                    <a:lnTo>
                      <a:pt x="59283" y="71882"/>
                    </a:lnTo>
                    <a:lnTo>
                      <a:pt x="58648" y="72898"/>
                    </a:lnTo>
                    <a:lnTo>
                      <a:pt x="58293" y="74295"/>
                    </a:lnTo>
                    <a:lnTo>
                      <a:pt x="56680" y="75184"/>
                    </a:lnTo>
                    <a:lnTo>
                      <a:pt x="55981" y="74803"/>
                    </a:lnTo>
                    <a:lnTo>
                      <a:pt x="55321" y="73787"/>
                    </a:lnTo>
                    <a:lnTo>
                      <a:pt x="54292" y="74295"/>
                    </a:lnTo>
                    <a:lnTo>
                      <a:pt x="53924" y="75311"/>
                    </a:lnTo>
                    <a:lnTo>
                      <a:pt x="52870" y="75819"/>
                    </a:lnTo>
                    <a:lnTo>
                      <a:pt x="51816" y="77089"/>
                    </a:lnTo>
                    <a:lnTo>
                      <a:pt x="50927" y="76962"/>
                    </a:lnTo>
                    <a:lnTo>
                      <a:pt x="51041" y="76835"/>
                    </a:lnTo>
                    <a:lnTo>
                      <a:pt x="49707" y="77089"/>
                    </a:lnTo>
                    <a:lnTo>
                      <a:pt x="50190" y="78105"/>
                    </a:lnTo>
                    <a:lnTo>
                      <a:pt x="51142" y="77724"/>
                    </a:lnTo>
                    <a:lnTo>
                      <a:pt x="50253" y="78740"/>
                    </a:lnTo>
                    <a:lnTo>
                      <a:pt x="50101" y="78486"/>
                    </a:lnTo>
                    <a:lnTo>
                      <a:pt x="48844" y="79756"/>
                    </a:lnTo>
                    <a:lnTo>
                      <a:pt x="47942" y="81407"/>
                    </a:lnTo>
                    <a:lnTo>
                      <a:pt x="45999" y="82562"/>
                    </a:lnTo>
                    <a:lnTo>
                      <a:pt x="46329" y="82804"/>
                    </a:lnTo>
                    <a:lnTo>
                      <a:pt x="46405" y="83058"/>
                    </a:lnTo>
                    <a:lnTo>
                      <a:pt x="45669" y="84074"/>
                    </a:lnTo>
                    <a:lnTo>
                      <a:pt x="45008" y="83693"/>
                    </a:lnTo>
                    <a:lnTo>
                      <a:pt x="44754" y="84467"/>
                    </a:lnTo>
                    <a:lnTo>
                      <a:pt x="44145" y="84162"/>
                    </a:lnTo>
                    <a:lnTo>
                      <a:pt x="43662" y="84632"/>
                    </a:lnTo>
                    <a:lnTo>
                      <a:pt x="44742" y="84493"/>
                    </a:lnTo>
                    <a:lnTo>
                      <a:pt x="44678" y="84709"/>
                    </a:lnTo>
                    <a:lnTo>
                      <a:pt x="45529" y="84582"/>
                    </a:lnTo>
                    <a:lnTo>
                      <a:pt x="47282" y="84201"/>
                    </a:lnTo>
                    <a:lnTo>
                      <a:pt x="47891" y="84709"/>
                    </a:lnTo>
                    <a:lnTo>
                      <a:pt x="46151" y="85471"/>
                    </a:lnTo>
                    <a:lnTo>
                      <a:pt x="43713" y="87122"/>
                    </a:lnTo>
                    <a:lnTo>
                      <a:pt x="41109" y="90043"/>
                    </a:lnTo>
                    <a:lnTo>
                      <a:pt x="41224" y="89789"/>
                    </a:lnTo>
                    <a:lnTo>
                      <a:pt x="39560" y="90551"/>
                    </a:lnTo>
                    <a:lnTo>
                      <a:pt x="39433" y="90678"/>
                    </a:lnTo>
                    <a:lnTo>
                      <a:pt x="38138" y="91313"/>
                    </a:lnTo>
                    <a:lnTo>
                      <a:pt x="38303" y="90995"/>
                    </a:lnTo>
                    <a:lnTo>
                      <a:pt x="38392" y="90792"/>
                    </a:lnTo>
                    <a:lnTo>
                      <a:pt x="37947" y="90424"/>
                    </a:lnTo>
                    <a:lnTo>
                      <a:pt x="37096" y="91440"/>
                    </a:lnTo>
                    <a:lnTo>
                      <a:pt x="36029" y="91948"/>
                    </a:lnTo>
                    <a:lnTo>
                      <a:pt x="35826" y="92329"/>
                    </a:lnTo>
                    <a:lnTo>
                      <a:pt x="35242" y="92964"/>
                    </a:lnTo>
                    <a:lnTo>
                      <a:pt x="34759" y="92849"/>
                    </a:lnTo>
                    <a:lnTo>
                      <a:pt x="34671" y="92329"/>
                    </a:lnTo>
                    <a:lnTo>
                      <a:pt x="34328" y="92075"/>
                    </a:lnTo>
                    <a:lnTo>
                      <a:pt x="32029" y="92964"/>
                    </a:lnTo>
                    <a:lnTo>
                      <a:pt x="32219" y="92583"/>
                    </a:lnTo>
                    <a:lnTo>
                      <a:pt x="32537" y="91948"/>
                    </a:lnTo>
                    <a:lnTo>
                      <a:pt x="32727" y="91694"/>
                    </a:lnTo>
                    <a:lnTo>
                      <a:pt x="32829" y="91567"/>
                    </a:lnTo>
                    <a:lnTo>
                      <a:pt x="32219" y="91567"/>
                    </a:lnTo>
                    <a:lnTo>
                      <a:pt x="32473" y="91186"/>
                    </a:lnTo>
                    <a:lnTo>
                      <a:pt x="32600" y="90995"/>
                    </a:lnTo>
                    <a:lnTo>
                      <a:pt x="31584" y="91186"/>
                    </a:lnTo>
                    <a:lnTo>
                      <a:pt x="31343" y="90424"/>
                    </a:lnTo>
                    <a:lnTo>
                      <a:pt x="31165" y="90170"/>
                    </a:lnTo>
                    <a:lnTo>
                      <a:pt x="31203" y="89916"/>
                    </a:lnTo>
                    <a:lnTo>
                      <a:pt x="32232" y="88773"/>
                    </a:lnTo>
                    <a:lnTo>
                      <a:pt x="33451" y="88531"/>
                    </a:lnTo>
                    <a:lnTo>
                      <a:pt x="33553" y="88265"/>
                    </a:lnTo>
                    <a:lnTo>
                      <a:pt x="33642" y="88011"/>
                    </a:lnTo>
                    <a:lnTo>
                      <a:pt x="34671" y="89662"/>
                    </a:lnTo>
                    <a:lnTo>
                      <a:pt x="35179" y="88138"/>
                    </a:lnTo>
                    <a:lnTo>
                      <a:pt x="35471" y="88011"/>
                    </a:lnTo>
                    <a:lnTo>
                      <a:pt x="36322" y="87630"/>
                    </a:lnTo>
                    <a:lnTo>
                      <a:pt x="36195" y="88392"/>
                    </a:lnTo>
                    <a:lnTo>
                      <a:pt x="36703" y="88519"/>
                    </a:lnTo>
                    <a:lnTo>
                      <a:pt x="35572" y="89027"/>
                    </a:lnTo>
                    <a:lnTo>
                      <a:pt x="37020" y="89027"/>
                    </a:lnTo>
                    <a:lnTo>
                      <a:pt x="36715" y="88646"/>
                    </a:lnTo>
                    <a:lnTo>
                      <a:pt x="37858" y="88519"/>
                    </a:lnTo>
                    <a:lnTo>
                      <a:pt x="38392" y="89281"/>
                    </a:lnTo>
                    <a:lnTo>
                      <a:pt x="39408" y="89154"/>
                    </a:lnTo>
                    <a:lnTo>
                      <a:pt x="41605" y="88646"/>
                    </a:lnTo>
                    <a:lnTo>
                      <a:pt x="41719" y="88519"/>
                    </a:lnTo>
                    <a:lnTo>
                      <a:pt x="42595" y="87630"/>
                    </a:lnTo>
                    <a:lnTo>
                      <a:pt x="41313" y="87503"/>
                    </a:lnTo>
                    <a:lnTo>
                      <a:pt x="41592" y="87376"/>
                    </a:lnTo>
                    <a:lnTo>
                      <a:pt x="41859" y="87249"/>
                    </a:lnTo>
                    <a:lnTo>
                      <a:pt x="41059" y="87376"/>
                    </a:lnTo>
                    <a:lnTo>
                      <a:pt x="40919" y="86995"/>
                    </a:lnTo>
                    <a:lnTo>
                      <a:pt x="41478" y="86614"/>
                    </a:lnTo>
                    <a:lnTo>
                      <a:pt x="43230" y="85598"/>
                    </a:lnTo>
                    <a:lnTo>
                      <a:pt x="43510" y="85432"/>
                    </a:lnTo>
                    <a:lnTo>
                      <a:pt x="42405" y="85598"/>
                    </a:lnTo>
                    <a:lnTo>
                      <a:pt x="42773" y="84963"/>
                    </a:lnTo>
                    <a:lnTo>
                      <a:pt x="44246" y="83312"/>
                    </a:lnTo>
                    <a:lnTo>
                      <a:pt x="44348" y="83058"/>
                    </a:lnTo>
                    <a:lnTo>
                      <a:pt x="45123" y="83185"/>
                    </a:lnTo>
                    <a:lnTo>
                      <a:pt x="45288" y="83058"/>
                    </a:lnTo>
                    <a:lnTo>
                      <a:pt x="45605" y="82804"/>
                    </a:lnTo>
                    <a:lnTo>
                      <a:pt x="45732" y="82423"/>
                    </a:lnTo>
                    <a:lnTo>
                      <a:pt x="45935" y="81788"/>
                    </a:lnTo>
                    <a:lnTo>
                      <a:pt x="43180" y="82423"/>
                    </a:lnTo>
                    <a:lnTo>
                      <a:pt x="45262" y="81280"/>
                    </a:lnTo>
                    <a:lnTo>
                      <a:pt x="44805" y="81788"/>
                    </a:lnTo>
                    <a:lnTo>
                      <a:pt x="45923" y="81661"/>
                    </a:lnTo>
                    <a:lnTo>
                      <a:pt x="46189" y="81915"/>
                    </a:lnTo>
                    <a:lnTo>
                      <a:pt x="47040" y="81661"/>
                    </a:lnTo>
                    <a:lnTo>
                      <a:pt x="47180" y="81280"/>
                    </a:lnTo>
                    <a:lnTo>
                      <a:pt x="47409" y="80645"/>
                    </a:lnTo>
                    <a:lnTo>
                      <a:pt x="47713" y="80391"/>
                    </a:lnTo>
                    <a:lnTo>
                      <a:pt x="47269" y="80137"/>
                    </a:lnTo>
                    <a:lnTo>
                      <a:pt x="47193" y="79756"/>
                    </a:lnTo>
                    <a:lnTo>
                      <a:pt x="47218" y="78486"/>
                    </a:lnTo>
                    <a:lnTo>
                      <a:pt x="46240" y="80264"/>
                    </a:lnTo>
                    <a:lnTo>
                      <a:pt x="41376" y="81407"/>
                    </a:lnTo>
                    <a:lnTo>
                      <a:pt x="41821" y="83312"/>
                    </a:lnTo>
                    <a:lnTo>
                      <a:pt x="39827" y="84074"/>
                    </a:lnTo>
                    <a:lnTo>
                      <a:pt x="37452" y="85725"/>
                    </a:lnTo>
                    <a:lnTo>
                      <a:pt x="35039" y="86360"/>
                    </a:lnTo>
                    <a:lnTo>
                      <a:pt x="35407" y="86487"/>
                    </a:lnTo>
                    <a:lnTo>
                      <a:pt x="35420" y="86614"/>
                    </a:lnTo>
                    <a:lnTo>
                      <a:pt x="33134" y="86614"/>
                    </a:lnTo>
                    <a:lnTo>
                      <a:pt x="33515" y="86360"/>
                    </a:lnTo>
                    <a:lnTo>
                      <a:pt x="31991" y="86360"/>
                    </a:lnTo>
                    <a:lnTo>
                      <a:pt x="31864" y="86233"/>
                    </a:lnTo>
                    <a:lnTo>
                      <a:pt x="31927" y="85852"/>
                    </a:lnTo>
                    <a:lnTo>
                      <a:pt x="32118" y="85598"/>
                    </a:lnTo>
                    <a:lnTo>
                      <a:pt x="32613" y="85344"/>
                    </a:lnTo>
                    <a:lnTo>
                      <a:pt x="32880" y="85090"/>
                    </a:lnTo>
                    <a:lnTo>
                      <a:pt x="33223" y="85204"/>
                    </a:lnTo>
                    <a:lnTo>
                      <a:pt x="34137" y="84201"/>
                    </a:lnTo>
                    <a:lnTo>
                      <a:pt x="31724" y="85598"/>
                    </a:lnTo>
                    <a:lnTo>
                      <a:pt x="32359" y="84582"/>
                    </a:lnTo>
                    <a:lnTo>
                      <a:pt x="32740" y="84582"/>
                    </a:lnTo>
                    <a:lnTo>
                      <a:pt x="33096" y="84213"/>
                    </a:lnTo>
                    <a:lnTo>
                      <a:pt x="31597" y="84328"/>
                    </a:lnTo>
                    <a:lnTo>
                      <a:pt x="31343" y="85852"/>
                    </a:lnTo>
                    <a:lnTo>
                      <a:pt x="29959" y="85217"/>
                    </a:lnTo>
                    <a:lnTo>
                      <a:pt x="29451" y="86106"/>
                    </a:lnTo>
                    <a:lnTo>
                      <a:pt x="28168" y="87376"/>
                    </a:lnTo>
                    <a:lnTo>
                      <a:pt x="26504" y="87503"/>
                    </a:lnTo>
                    <a:lnTo>
                      <a:pt x="26898" y="86868"/>
                    </a:lnTo>
                    <a:lnTo>
                      <a:pt x="26276" y="87325"/>
                    </a:lnTo>
                    <a:lnTo>
                      <a:pt x="26276" y="93345"/>
                    </a:lnTo>
                    <a:lnTo>
                      <a:pt x="26174" y="94361"/>
                    </a:lnTo>
                    <a:lnTo>
                      <a:pt x="25463" y="94043"/>
                    </a:lnTo>
                    <a:lnTo>
                      <a:pt x="26276" y="93345"/>
                    </a:lnTo>
                    <a:lnTo>
                      <a:pt x="26276" y="87325"/>
                    </a:lnTo>
                    <a:lnTo>
                      <a:pt x="24968" y="88265"/>
                    </a:lnTo>
                    <a:lnTo>
                      <a:pt x="25374" y="87122"/>
                    </a:lnTo>
                    <a:lnTo>
                      <a:pt x="24980" y="87757"/>
                    </a:lnTo>
                    <a:lnTo>
                      <a:pt x="24714" y="87757"/>
                    </a:lnTo>
                    <a:lnTo>
                      <a:pt x="24358" y="88138"/>
                    </a:lnTo>
                    <a:lnTo>
                      <a:pt x="24244" y="88773"/>
                    </a:lnTo>
                    <a:lnTo>
                      <a:pt x="23634" y="88900"/>
                    </a:lnTo>
                    <a:lnTo>
                      <a:pt x="23533" y="88773"/>
                    </a:lnTo>
                    <a:lnTo>
                      <a:pt x="23469" y="88900"/>
                    </a:lnTo>
                    <a:lnTo>
                      <a:pt x="23393" y="89027"/>
                    </a:lnTo>
                    <a:lnTo>
                      <a:pt x="23279" y="89535"/>
                    </a:lnTo>
                    <a:lnTo>
                      <a:pt x="23888" y="90424"/>
                    </a:lnTo>
                    <a:lnTo>
                      <a:pt x="23926" y="90563"/>
                    </a:lnTo>
                    <a:lnTo>
                      <a:pt x="22910" y="90932"/>
                    </a:lnTo>
                    <a:lnTo>
                      <a:pt x="21602" y="91694"/>
                    </a:lnTo>
                    <a:lnTo>
                      <a:pt x="21717" y="91186"/>
                    </a:lnTo>
                    <a:lnTo>
                      <a:pt x="22098" y="90043"/>
                    </a:lnTo>
                    <a:lnTo>
                      <a:pt x="22186" y="89789"/>
                    </a:lnTo>
                    <a:lnTo>
                      <a:pt x="22593" y="88773"/>
                    </a:lnTo>
                    <a:lnTo>
                      <a:pt x="22415" y="88646"/>
                    </a:lnTo>
                    <a:lnTo>
                      <a:pt x="22390" y="89154"/>
                    </a:lnTo>
                    <a:lnTo>
                      <a:pt x="21640" y="89789"/>
                    </a:lnTo>
                    <a:lnTo>
                      <a:pt x="21272" y="89535"/>
                    </a:lnTo>
                    <a:lnTo>
                      <a:pt x="21374" y="89281"/>
                    </a:lnTo>
                    <a:lnTo>
                      <a:pt x="20878" y="90043"/>
                    </a:lnTo>
                    <a:lnTo>
                      <a:pt x="20764" y="89535"/>
                    </a:lnTo>
                    <a:lnTo>
                      <a:pt x="20535" y="90424"/>
                    </a:lnTo>
                    <a:lnTo>
                      <a:pt x="19850" y="91948"/>
                    </a:lnTo>
                    <a:lnTo>
                      <a:pt x="18719" y="92583"/>
                    </a:lnTo>
                    <a:lnTo>
                      <a:pt x="18796" y="92456"/>
                    </a:lnTo>
                    <a:lnTo>
                      <a:pt x="19100" y="91948"/>
                    </a:lnTo>
                    <a:lnTo>
                      <a:pt x="18808" y="92202"/>
                    </a:lnTo>
                    <a:lnTo>
                      <a:pt x="18338" y="92456"/>
                    </a:lnTo>
                    <a:lnTo>
                      <a:pt x="18453" y="92100"/>
                    </a:lnTo>
                    <a:lnTo>
                      <a:pt x="18288" y="92329"/>
                    </a:lnTo>
                    <a:lnTo>
                      <a:pt x="16840" y="93599"/>
                    </a:lnTo>
                    <a:lnTo>
                      <a:pt x="16776" y="93726"/>
                    </a:lnTo>
                    <a:lnTo>
                      <a:pt x="17437" y="93726"/>
                    </a:lnTo>
                    <a:lnTo>
                      <a:pt x="16421" y="94615"/>
                    </a:lnTo>
                    <a:lnTo>
                      <a:pt x="16776" y="93726"/>
                    </a:lnTo>
                    <a:lnTo>
                      <a:pt x="16916" y="93345"/>
                    </a:lnTo>
                    <a:lnTo>
                      <a:pt x="16357" y="93726"/>
                    </a:lnTo>
                    <a:lnTo>
                      <a:pt x="16421" y="93599"/>
                    </a:lnTo>
                    <a:lnTo>
                      <a:pt x="16611" y="93218"/>
                    </a:lnTo>
                    <a:lnTo>
                      <a:pt x="17030" y="92900"/>
                    </a:lnTo>
                    <a:lnTo>
                      <a:pt x="17157" y="92583"/>
                    </a:lnTo>
                    <a:lnTo>
                      <a:pt x="17094" y="92329"/>
                    </a:lnTo>
                    <a:lnTo>
                      <a:pt x="17018" y="92202"/>
                    </a:lnTo>
                    <a:lnTo>
                      <a:pt x="17145" y="91694"/>
                    </a:lnTo>
                    <a:lnTo>
                      <a:pt x="16878" y="91694"/>
                    </a:lnTo>
                    <a:lnTo>
                      <a:pt x="16814" y="92202"/>
                    </a:lnTo>
                    <a:lnTo>
                      <a:pt x="16522" y="92075"/>
                    </a:lnTo>
                    <a:lnTo>
                      <a:pt x="16408" y="92964"/>
                    </a:lnTo>
                    <a:lnTo>
                      <a:pt x="16167" y="93091"/>
                    </a:lnTo>
                    <a:lnTo>
                      <a:pt x="16103" y="92900"/>
                    </a:lnTo>
                    <a:lnTo>
                      <a:pt x="16052" y="93091"/>
                    </a:lnTo>
                    <a:lnTo>
                      <a:pt x="15938" y="93599"/>
                    </a:lnTo>
                    <a:lnTo>
                      <a:pt x="15735" y="93345"/>
                    </a:lnTo>
                    <a:lnTo>
                      <a:pt x="15608" y="93091"/>
                    </a:lnTo>
                    <a:lnTo>
                      <a:pt x="15544" y="92202"/>
                    </a:lnTo>
                    <a:lnTo>
                      <a:pt x="15659" y="91694"/>
                    </a:lnTo>
                    <a:lnTo>
                      <a:pt x="15773" y="91440"/>
                    </a:lnTo>
                    <a:lnTo>
                      <a:pt x="15963" y="91313"/>
                    </a:lnTo>
                    <a:lnTo>
                      <a:pt x="15163" y="91313"/>
                    </a:lnTo>
                    <a:lnTo>
                      <a:pt x="15151" y="91059"/>
                    </a:lnTo>
                    <a:lnTo>
                      <a:pt x="15113" y="89789"/>
                    </a:lnTo>
                    <a:lnTo>
                      <a:pt x="14173" y="89662"/>
                    </a:lnTo>
                    <a:lnTo>
                      <a:pt x="14058" y="90170"/>
                    </a:lnTo>
                    <a:lnTo>
                      <a:pt x="14325" y="90170"/>
                    </a:lnTo>
                    <a:lnTo>
                      <a:pt x="14376" y="90792"/>
                    </a:lnTo>
                    <a:lnTo>
                      <a:pt x="14262" y="91059"/>
                    </a:lnTo>
                    <a:lnTo>
                      <a:pt x="13919" y="90424"/>
                    </a:lnTo>
                    <a:lnTo>
                      <a:pt x="13627" y="92202"/>
                    </a:lnTo>
                    <a:lnTo>
                      <a:pt x="13144" y="91694"/>
                    </a:lnTo>
                    <a:lnTo>
                      <a:pt x="13068" y="91567"/>
                    </a:lnTo>
                    <a:lnTo>
                      <a:pt x="12674" y="90792"/>
                    </a:lnTo>
                    <a:lnTo>
                      <a:pt x="12788" y="90043"/>
                    </a:lnTo>
                    <a:lnTo>
                      <a:pt x="13271" y="89027"/>
                    </a:lnTo>
                    <a:lnTo>
                      <a:pt x="13538" y="88861"/>
                    </a:lnTo>
                    <a:lnTo>
                      <a:pt x="13055" y="88633"/>
                    </a:lnTo>
                    <a:lnTo>
                      <a:pt x="12763" y="88404"/>
                    </a:lnTo>
                    <a:lnTo>
                      <a:pt x="12674" y="87630"/>
                    </a:lnTo>
                    <a:lnTo>
                      <a:pt x="13322" y="87261"/>
                    </a:lnTo>
                    <a:lnTo>
                      <a:pt x="12941" y="86156"/>
                    </a:lnTo>
                    <a:lnTo>
                      <a:pt x="12420" y="86753"/>
                    </a:lnTo>
                    <a:lnTo>
                      <a:pt x="12496" y="88849"/>
                    </a:lnTo>
                    <a:lnTo>
                      <a:pt x="12204" y="88773"/>
                    </a:lnTo>
                    <a:lnTo>
                      <a:pt x="12268" y="90678"/>
                    </a:lnTo>
                    <a:lnTo>
                      <a:pt x="12141" y="92202"/>
                    </a:lnTo>
                    <a:lnTo>
                      <a:pt x="12636" y="92329"/>
                    </a:lnTo>
                    <a:lnTo>
                      <a:pt x="12534" y="91567"/>
                    </a:lnTo>
                    <a:lnTo>
                      <a:pt x="13042" y="91859"/>
                    </a:lnTo>
                    <a:lnTo>
                      <a:pt x="13449" y="92202"/>
                    </a:lnTo>
                    <a:lnTo>
                      <a:pt x="13906" y="92329"/>
                    </a:lnTo>
                    <a:lnTo>
                      <a:pt x="13627" y="92710"/>
                    </a:lnTo>
                    <a:lnTo>
                      <a:pt x="13550" y="92849"/>
                    </a:lnTo>
                    <a:lnTo>
                      <a:pt x="14249" y="93472"/>
                    </a:lnTo>
                    <a:lnTo>
                      <a:pt x="14274" y="93726"/>
                    </a:lnTo>
                    <a:lnTo>
                      <a:pt x="13766" y="94234"/>
                    </a:lnTo>
                    <a:lnTo>
                      <a:pt x="13957" y="94742"/>
                    </a:lnTo>
                    <a:lnTo>
                      <a:pt x="14363" y="96012"/>
                    </a:lnTo>
                    <a:lnTo>
                      <a:pt x="14427" y="97028"/>
                    </a:lnTo>
                    <a:lnTo>
                      <a:pt x="15240" y="96507"/>
                    </a:lnTo>
                    <a:lnTo>
                      <a:pt x="15519" y="96405"/>
                    </a:lnTo>
                    <a:lnTo>
                      <a:pt x="14579" y="97282"/>
                    </a:lnTo>
                    <a:lnTo>
                      <a:pt x="16916" y="96266"/>
                    </a:lnTo>
                    <a:lnTo>
                      <a:pt x="15595" y="97561"/>
                    </a:lnTo>
                    <a:lnTo>
                      <a:pt x="15773" y="97409"/>
                    </a:lnTo>
                    <a:lnTo>
                      <a:pt x="15786" y="97917"/>
                    </a:lnTo>
                    <a:lnTo>
                      <a:pt x="16129" y="97409"/>
                    </a:lnTo>
                    <a:lnTo>
                      <a:pt x="16205" y="97282"/>
                    </a:lnTo>
                    <a:lnTo>
                      <a:pt x="17678" y="96520"/>
                    </a:lnTo>
                    <a:lnTo>
                      <a:pt x="17513" y="96405"/>
                    </a:lnTo>
                    <a:lnTo>
                      <a:pt x="17678" y="96139"/>
                    </a:lnTo>
                    <a:lnTo>
                      <a:pt x="17818" y="96012"/>
                    </a:lnTo>
                    <a:lnTo>
                      <a:pt x="18592" y="95250"/>
                    </a:lnTo>
                    <a:lnTo>
                      <a:pt x="19024" y="95504"/>
                    </a:lnTo>
                    <a:lnTo>
                      <a:pt x="19037" y="95250"/>
                    </a:lnTo>
                    <a:lnTo>
                      <a:pt x="19062" y="94742"/>
                    </a:lnTo>
                    <a:lnTo>
                      <a:pt x="19634" y="94615"/>
                    </a:lnTo>
                    <a:lnTo>
                      <a:pt x="20193" y="94488"/>
                    </a:lnTo>
                    <a:lnTo>
                      <a:pt x="20434" y="94107"/>
                    </a:lnTo>
                    <a:lnTo>
                      <a:pt x="20662" y="93980"/>
                    </a:lnTo>
                    <a:lnTo>
                      <a:pt x="20840" y="94107"/>
                    </a:lnTo>
                    <a:lnTo>
                      <a:pt x="20891" y="94335"/>
                    </a:lnTo>
                    <a:lnTo>
                      <a:pt x="18973" y="96012"/>
                    </a:lnTo>
                    <a:lnTo>
                      <a:pt x="18707" y="96012"/>
                    </a:lnTo>
                    <a:lnTo>
                      <a:pt x="18173" y="96266"/>
                    </a:lnTo>
                    <a:lnTo>
                      <a:pt x="18173" y="96647"/>
                    </a:lnTo>
                    <a:lnTo>
                      <a:pt x="16459" y="98171"/>
                    </a:lnTo>
                    <a:lnTo>
                      <a:pt x="14300" y="99822"/>
                    </a:lnTo>
                    <a:lnTo>
                      <a:pt x="13169" y="100584"/>
                    </a:lnTo>
                    <a:lnTo>
                      <a:pt x="13855" y="99822"/>
                    </a:lnTo>
                    <a:lnTo>
                      <a:pt x="13385" y="100330"/>
                    </a:lnTo>
                    <a:lnTo>
                      <a:pt x="12357" y="100965"/>
                    </a:lnTo>
                    <a:lnTo>
                      <a:pt x="12293" y="100838"/>
                    </a:lnTo>
                    <a:lnTo>
                      <a:pt x="12242" y="100330"/>
                    </a:lnTo>
                    <a:lnTo>
                      <a:pt x="12128" y="99441"/>
                    </a:lnTo>
                    <a:lnTo>
                      <a:pt x="12052" y="98552"/>
                    </a:lnTo>
                    <a:lnTo>
                      <a:pt x="11633" y="98298"/>
                    </a:lnTo>
                    <a:lnTo>
                      <a:pt x="11760" y="98171"/>
                    </a:lnTo>
                    <a:lnTo>
                      <a:pt x="11836" y="98298"/>
                    </a:lnTo>
                    <a:lnTo>
                      <a:pt x="11823" y="98171"/>
                    </a:lnTo>
                    <a:lnTo>
                      <a:pt x="11684" y="96647"/>
                    </a:lnTo>
                    <a:lnTo>
                      <a:pt x="11633" y="96012"/>
                    </a:lnTo>
                    <a:lnTo>
                      <a:pt x="10769" y="96354"/>
                    </a:lnTo>
                    <a:lnTo>
                      <a:pt x="10795" y="96647"/>
                    </a:lnTo>
                    <a:lnTo>
                      <a:pt x="10388" y="96520"/>
                    </a:lnTo>
                    <a:lnTo>
                      <a:pt x="9918" y="95758"/>
                    </a:lnTo>
                    <a:lnTo>
                      <a:pt x="9867" y="95377"/>
                    </a:lnTo>
                    <a:lnTo>
                      <a:pt x="9779" y="94869"/>
                    </a:lnTo>
                    <a:lnTo>
                      <a:pt x="9118" y="95377"/>
                    </a:lnTo>
                    <a:lnTo>
                      <a:pt x="8420" y="94970"/>
                    </a:lnTo>
                    <a:lnTo>
                      <a:pt x="8851" y="96012"/>
                    </a:lnTo>
                    <a:lnTo>
                      <a:pt x="8966" y="96774"/>
                    </a:lnTo>
                    <a:lnTo>
                      <a:pt x="8051" y="99187"/>
                    </a:lnTo>
                    <a:lnTo>
                      <a:pt x="8013" y="100330"/>
                    </a:lnTo>
                    <a:lnTo>
                      <a:pt x="7188" y="99695"/>
                    </a:lnTo>
                    <a:lnTo>
                      <a:pt x="6921" y="100076"/>
                    </a:lnTo>
                    <a:lnTo>
                      <a:pt x="6934" y="100584"/>
                    </a:lnTo>
                    <a:lnTo>
                      <a:pt x="7251" y="101727"/>
                    </a:lnTo>
                    <a:lnTo>
                      <a:pt x="7924" y="100838"/>
                    </a:lnTo>
                    <a:lnTo>
                      <a:pt x="8191" y="101854"/>
                    </a:lnTo>
                    <a:lnTo>
                      <a:pt x="8318" y="102997"/>
                    </a:lnTo>
                    <a:lnTo>
                      <a:pt x="8356" y="103124"/>
                    </a:lnTo>
                    <a:lnTo>
                      <a:pt x="8458" y="103251"/>
                    </a:lnTo>
                    <a:lnTo>
                      <a:pt x="8509" y="104711"/>
                    </a:lnTo>
                    <a:lnTo>
                      <a:pt x="8750" y="106807"/>
                    </a:lnTo>
                    <a:lnTo>
                      <a:pt x="8128" y="105918"/>
                    </a:lnTo>
                    <a:lnTo>
                      <a:pt x="8001" y="105537"/>
                    </a:lnTo>
                    <a:lnTo>
                      <a:pt x="7886" y="104648"/>
                    </a:lnTo>
                    <a:lnTo>
                      <a:pt x="7950" y="109093"/>
                    </a:lnTo>
                    <a:lnTo>
                      <a:pt x="8432" y="108712"/>
                    </a:lnTo>
                    <a:lnTo>
                      <a:pt x="10439" y="108712"/>
                    </a:lnTo>
                    <a:lnTo>
                      <a:pt x="10299" y="107950"/>
                    </a:lnTo>
                    <a:lnTo>
                      <a:pt x="10287" y="107823"/>
                    </a:lnTo>
                    <a:lnTo>
                      <a:pt x="9093" y="107950"/>
                    </a:lnTo>
                    <a:lnTo>
                      <a:pt x="10274" y="107061"/>
                    </a:lnTo>
                    <a:lnTo>
                      <a:pt x="11163" y="106807"/>
                    </a:lnTo>
                    <a:lnTo>
                      <a:pt x="11607" y="106680"/>
                    </a:lnTo>
                    <a:lnTo>
                      <a:pt x="11518" y="105918"/>
                    </a:lnTo>
                    <a:lnTo>
                      <a:pt x="12471" y="106172"/>
                    </a:lnTo>
                    <a:lnTo>
                      <a:pt x="12598" y="105918"/>
                    </a:lnTo>
                    <a:lnTo>
                      <a:pt x="13271" y="104521"/>
                    </a:lnTo>
                    <a:lnTo>
                      <a:pt x="14478" y="104648"/>
                    </a:lnTo>
                    <a:lnTo>
                      <a:pt x="14097" y="105029"/>
                    </a:lnTo>
                    <a:lnTo>
                      <a:pt x="14744" y="104521"/>
                    </a:lnTo>
                    <a:lnTo>
                      <a:pt x="15544" y="103886"/>
                    </a:lnTo>
                    <a:lnTo>
                      <a:pt x="15468" y="104648"/>
                    </a:lnTo>
                    <a:lnTo>
                      <a:pt x="16344" y="103886"/>
                    </a:lnTo>
                    <a:lnTo>
                      <a:pt x="16637" y="103632"/>
                    </a:lnTo>
                    <a:lnTo>
                      <a:pt x="16522" y="103886"/>
                    </a:lnTo>
                    <a:lnTo>
                      <a:pt x="16725" y="103886"/>
                    </a:lnTo>
                    <a:lnTo>
                      <a:pt x="18986" y="102743"/>
                    </a:lnTo>
                    <a:lnTo>
                      <a:pt x="16230" y="103632"/>
                    </a:lnTo>
                    <a:lnTo>
                      <a:pt x="18503" y="101981"/>
                    </a:lnTo>
                    <a:lnTo>
                      <a:pt x="20320" y="101473"/>
                    </a:lnTo>
                    <a:lnTo>
                      <a:pt x="18935" y="103124"/>
                    </a:lnTo>
                    <a:lnTo>
                      <a:pt x="19405" y="103251"/>
                    </a:lnTo>
                    <a:lnTo>
                      <a:pt x="15773" y="105791"/>
                    </a:lnTo>
                    <a:lnTo>
                      <a:pt x="18872" y="104698"/>
                    </a:lnTo>
                    <a:lnTo>
                      <a:pt x="18186" y="104648"/>
                    </a:lnTo>
                    <a:lnTo>
                      <a:pt x="21348" y="102895"/>
                    </a:lnTo>
                    <a:lnTo>
                      <a:pt x="21272" y="102362"/>
                    </a:lnTo>
                    <a:lnTo>
                      <a:pt x="21082" y="101473"/>
                    </a:lnTo>
                    <a:lnTo>
                      <a:pt x="20993" y="101092"/>
                    </a:lnTo>
                    <a:lnTo>
                      <a:pt x="22059" y="100965"/>
                    </a:lnTo>
                    <a:lnTo>
                      <a:pt x="24180" y="100711"/>
                    </a:lnTo>
                    <a:lnTo>
                      <a:pt x="24130" y="100965"/>
                    </a:lnTo>
                    <a:lnTo>
                      <a:pt x="24345" y="100711"/>
                    </a:lnTo>
                    <a:lnTo>
                      <a:pt x="24460" y="100584"/>
                    </a:lnTo>
                    <a:lnTo>
                      <a:pt x="25222" y="99695"/>
                    </a:lnTo>
                    <a:lnTo>
                      <a:pt x="26987" y="99441"/>
                    </a:lnTo>
                    <a:lnTo>
                      <a:pt x="26238" y="100838"/>
                    </a:lnTo>
                    <a:lnTo>
                      <a:pt x="24790" y="100838"/>
                    </a:lnTo>
                    <a:lnTo>
                      <a:pt x="23990" y="101854"/>
                    </a:lnTo>
                    <a:lnTo>
                      <a:pt x="26339" y="101981"/>
                    </a:lnTo>
                    <a:lnTo>
                      <a:pt x="26962" y="99568"/>
                    </a:lnTo>
                    <a:lnTo>
                      <a:pt x="27317" y="99441"/>
                    </a:lnTo>
                    <a:lnTo>
                      <a:pt x="28765" y="98933"/>
                    </a:lnTo>
                    <a:lnTo>
                      <a:pt x="29730" y="99187"/>
                    </a:lnTo>
                    <a:lnTo>
                      <a:pt x="28740" y="99822"/>
                    </a:lnTo>
                    <a:lnTo>
                      <a:pt x="28282" y="100203"/>
                    </a:lnTo>
                    <a:lnTo>
                      <a:pt x="26962" y="100914"/>
                    </a:lnTo>
                    <a:lnTo>
                      <a:pt x="26949" y="101092"/>
                    </a:lnTo>
                    <a:lnTo>
                      <a:pt x="27101" y="101346"/>
                    </a:lnTo>
                    <a:lnTo>
                      <a:pt x="27584" y="100838"/>
                    </a:lnTo>
                    <a:lnTo>
                      <a:pt x="29083" y="100838"/>
                    </a:lnTo>
                    <a:lnTo>
                      <a:pt x="28956" y="101092"/>
                    </a:lnTo>
                    <a:lnTo>
                      <a:pt x="26606" y="101727"/>
                    </a:lnTo>
                    <a:lnTo>
                      <a:pt x="27686" y="102362"/>
                    </a:lnTo>
                    <a:lnTo>
                      <a:pt x="25920" y="102666"/>
                    </a:lnTo>
                    <a:lnTo>
                      <a:pt x="27597" y="102997"/>
                    </a:lnTo>
                    <a:lnTo>
                      <a:pt x="28956" y="101473"/>
                    </a:lnTo>
                    <a:lnTo>
                      <a:pt x="30264" y="100838"/>
                    </a:lnTo>
                    <a:lnTo>
                      <a:pt x="30530" y="100711"/>
                    </a:lnTo>
                    <a:lnTo>
                      <a:pt x="30340" y="100914"/>
                    </a:lnTo>
                    <a:lnTo>
                      <a:pt x="30632" y="100711"/>
                    </a:lnTo>
                    <a:lnTo>
                      <a:pt x="32245" y="99568"/>
                    </a:lnTo>
                    <a:lnTo>
                      <a:pt x="33007" y="100711"/>
                    </a:lnTo>
                    <a:lnTo>
                      <a:pt x="34582" y="100076"/>
                    </a:lnTo>
                    <a:lnTo>
                      <a:pt x="34925" y="99568"/>
                    </a:lnTo>
                    <a:lnTo>
                      <a:pt x="35344" y="98933"/>
                    </a:lnTo>
                    <a:lnTo>
                      <a:pt x="35521" y="98679"/>
                    </a:lnTo>
                    <a:lnTo>
                      <a:pt x="38798" y="97663"/>
                    </a:lnTo>
                    <a:lnTo>
                      <a:pt x="40386" y="97028"/>
                    </a:lnTo>
                    <a:lnTo>
                      <a:pt x="41021" y="96774"/>
                    </a:lnTo>
                    <a:lnTo>
                      <a:pt x="40881" y="97155"/>
                    </a:lnTo>
                    <a:lnTo>
                      <a:pt x="41287" y="97282"/>
                    </a:lnTo>
                    <a:lnTo>
                      <a:pt x="41541" y="97536"/>
                    </a:lnTo>
                    <a:lnTo>
                      <a:pt x="41884" y="96774"/>
                    </a:lnTo>
                    <a:lnTo>
                      <a:pt x="42329" y="95758"/>
                    </a:lnTo>
                    <a:lnTo>
                      <a:pt x="42075" y="96393"/>
                    </a:lnTo>
                    <a:lnTo>
                      <a:pt x="42659" y="95758"/>
                    </a:lnTo>
                    <a:lnTo>
                      <a:pt x="43256" y="95123"/>
                    </a:lnTo>
                    <a:lnTo>
                      <a:pt x="43383" y="94996"/>
                    </a:lnTo>
                    <a:lnTo>
                      <a:pt x="41795" y="95123"/>
                    </a:lnTo>
                    <a:lnTo>
                      <a:pt x="42849" y="94488"/>
                    </a:lnTo>
                    <a:lnTo>
                      <a:pt x="43357" y="93218"/>
                    </a:lnTo>
                    <a:lnTo>
                      <a:pt x="44665" y="93472"/>
                    </a:lnTo>
                    <a:lnTo>
                      <a:pt x="43751" y="93218"/>
                    </a:lnTo>
                    <a:lnTo>
                      <a:pt x="43281" y="93091"/>
                    </a:lnTo>
                    <a:lnTo>
                      <a:pt x="42824" y="92964"/>
                    </a:lnTo>
                    <a:lnTo>
                      <a:pt x="46075" y="91821"/>
                    </a:lnTo>
                    <a:lnTo>
                      <a:pt x="46494" y="91313"/>
                    </a:lnTo>
                    <a:lnTo>
                      <a:pt x="46647" y="91135"/>
                    </a:lnTo>
                    <a:lnTo>
                      <a:pt x="48018" y="90932"/>
                    </a:lnTo>
                    <a:lnTo>
                      <a:pt x="48539" y="90043"/>
                    </a:lnTo>
                    <a:lnTo>
                      <a:pt x="48755" y="89662"/>
                    </a:lnTo>
                    <a:lnTo>
                      <a:pt x="49682" y="90043"/>
                    </a:lnTo>
                    <a:lnTo>
                      <a:pt x="49555" y="90170"/>
                    </a:lnTo>
                    <a:lnTo>
                      <a:pt x="50685" y="89662"/>
                    </a:lnTo>
                    <a:lnTo>
                      <a:pt x="51244" y="89408"/>
                    </a:lnTo>
                    <a:lnTo>
                      <a:pt x="51562" y="90551"/>
                    </a:lnTo>
                    <a:lnTo>
                      <a:pt x="52870" y="90424"/>
                    </a:lnTo>
                    <a:lnTo>
                      <a:pt x="53530" y="89408"/>
                    </a:lnTo>
                    <a:lnTo>
                      <a:pt x="53848" y="88900"/>
                    </a:lnTo>
                    <a:lnTo>
                      <a:pt x="53314" y="88773"/>
                    </a:lnTo>
                    <a:lnTo>
                      <a:pt x="54610" y="88519"/>
                    </a:lnTo>
                    <a:lnTo>
                      <a:pt x="53987" y="89027"/>
                    </a:lnTo>
                    <a:lnTo>
                      <a:pt x="54267" y="89281"/>
                    </a:lnTo>
                    <a:lnTo>
                      <a:pt x="54305" y="89535"/>
                    </a:lnTo>
                    <a:lnTo>
                      <a:pt x="53911" y="90043"/>
                    </a:lnTo>
                    <a:lnTo>
                      <a:pt x="53606" y="90551"/>
                    </a:lnTo>
                    <a:lnTo>
                      <a:pt x="54203" y="90551"/>
                    </a:lnTo>
                    <a:lnTo>
                      <a:pt x="54089" y="90805"/>
                    </a:lnTo>
                    <a:lnTo>
                      <a:pt x="54711" y="90043"/>
                    </a:lnTo>
                    <a:lnTo>
                      <a:pt x="55130" y="90551"/>
                    </a:lnTo>
                    <a:lnTo>
                      <a:pt x="55841" y="90043"/>
                    </a:lnTo>
                    <a:lnTo>
                      <a:pt x="56197" y="89789"/>
                    </a:lnTo>
                    <a:lnTo>
                      <a:pt x="56311" y="89662"/>
                    </a:lnTo>
                    <a:lnTo>
                      <a:pt x="57213" y="89027"/>
                    </a:lnTo>
                    <a:lnTo>
                      <a:pt x="55092" y="89789"/>
                    </a:lnTo>
                    <a:lnTo>
                      <a:pt x="54851" y="89281"/>
                    </a:lnTo>
                    <a:lnTo>
                      <a:pt x="54927" y="88900"/>
                    </a:lnTo>
                    <a:lnTo>
                      <a:pt x="55143" y="88519"/>
                    </a:lnTo>
                    <a:lnTo>
                      <a:pt x="55283" y="88265"/>
                    </a:lnTo>
                    <a:lnTo>
                      <a:pt x="55714" y="88646"/>
                    </a:lnTo>
                    <a:lnTo>
                      <a:pt x="56489" y="88265"/>
                    </a:lnTo>
                    <a:lnTo>
                      <a:pt x="56032" y="87503"/>
                    </a:lnTo>
                    <a:lnTo>
                      <a:pt x="57772" y="87376"/>
                    </a:lnTo>
                    <a:lnTo>
                      <a:pt x="57353" y="86995"/>
                    </a:lnTo>
                    <a:lnTo>
                      <a:pt x="58521" y="86614"/>
                    </a:lnTo>
                    <a:lnTo>
                      <a:pt x="58775" y="86360"/>
                    </a:lnTo>
                    <a:lnTo>
                      <a:pt x="59690" y="86233"/>
                    </a:lnTo>
                    <a:lnTo>
                      <a:pt x="59804" y="87287"/>
                    </a:lnTo>
                    <a:lnTo>
                      <a:pt x="59829" y="87503"/>
                    </a:lnTo>
                    <a:lnTo>
                      <a:pt x="59804" y="87287"/>
                    </a:lnTo>
                    <a:lnTo>
                      <a:pt x="59309" y="87630"/>
                    </a:lnTo>
                    <a:lnTo>
                      <a:pt x="58508" y="87884"/>
                    </a:lnTo>
                    <a:lnTo>
                      <a:pt x="59372" y="88011"/>
                    </a:lnTo>
                    <a:lnTo>
                      <a:pt x="59486" y="88392"/>
                    </a:lnTo>
                    <a:lnTo>
                      <a:pt x="59575" y="89154"/>
                    </a:lnTo>
                    <a:lnTo>
                      <a:pt x="59461" y="89662"/>
                    </a:lnTo>
                    <a:lnTo>
                      <a:pt x="60363" y="88773"/>
                    </a:lnTo>
                    <a:lnTo>
                      <a:pt x="59766" y="88265"/>
                    </a:lnTo>
                    <a:lnTo>
                      <a:pt x="60947" y="87884"/>
                    </a:lnTo>
                    <a:lnTo>
                      <a:pt x="61150" y="87503"/>
                    </a:lnTo>
                    <a:lnTo>
                      <a:pt x="61772" y="86360"/>
                    </a:lnTo>
                    <a:lnTo>
                      <a:pt x="61734" y="86182"/>
                    </a:lnTo>
                    <a:lnTo>
                      <a:pt x="61569" y="86106"/>
                    </a:lnTo>
                    <a:lnTo>
                      <a:pt x="60159" y="87058"/>
                    </a:lnTo>
                    <a:lnTo>
                      <a:pt x="60756" y="86233"/>
                    </a:lnTo>
                    <a:lnTo>
                      <a:pt x="60744" y="85979"/>
                    </a:lnTo>
                    <a:lnTo>
                      <a:pt x="61099" y="85598"/>
                    </a:lnTo>
                    <a:lnTo>
                      <a:pt x="61569" y="85090"/>
                    </a:lnTo>
                    <a:lnTo>
                      <a:pt x="62738" y="84582"/>
                    </a:lnTo>
                    <a:lnTo>
                      <a:pt x="62636" y="84963"/>
                    </a:lnTo>
                    <a:lnTo>
                      <a:pt x="62407" y="85217"/>
                    </a:lnTo>
                    <a:lnTo>
                      <a:pt x="64109" y="84709"/>
                    </a:lnTo>
                    <a:lnTo>
                      <a:pt x="64185" y="84582"/>
                    </a:lnTo>
                    <a:lnTo>
                      <a:pt x="65798" y="82042"/>
                    </a:lnTo>
                    <a:lnTo>
                      <a:pt x="67132" y="82550"/>
                    </a:lnTo>
                    <a:lnTo>
                      <a:pt x="67284" y="82905"/>
                    </a:lnTo>
                    <a:lnTo>
                      <a:pt x="67868" y="82804"/>
                    </a:lnTo>
                    <a:lnTo>
                      <a:pt x="68745" y="82042"/>
                    </a:lnTo>
                    <a:lnTo>
                      <a:pt x="68884" y="81915"/>
                    </a:lnTo>
                    <a:lnTo>
                      <a:pt x="69621" y="81280"/>
                    </a:lnTo>
                    <a:lnTo>
                      <a:pt x="68859" y="82677"/>
                    </a:lnTo>
                    <a:lnTo>
                      <a:pt x="69735" y="81280"/>
                    </a:lnTo>
                    <a:lnTo>
                      <a:pt x="69811" y="81153"/>
                    </a:lnTo>
                    <a:lnTo>
                      <a:pt x="70294" y="80391"/>
                    </a:lnTo>
                    <a:lnTo>
                      <a:pt x="70383" y="80822"/>
                    </a:lnTo>
                    <a:lnTo>
                      <a:pt x="70167" y="81153"/>
                    </a:lnTo>
                    <a:lnTo>
                      <a:pt x="70065" y="81407"/>
                    </a:lnTo>
                    <a:lnTo>
                      <a:pt x="71145" y="80391"/>
                    </a:lnTo>
                    <a:lnTo>
                      <a:pt x="71424" y="80137"/>
                    </a:lnTo>
                    <a:lnTo>
                      <a:pt x="71450" y="80391"/>
                    </a:lnTo>
                    <a:lnTo>
                      <a:pt x="71628" y="80137"/>
                    </a:lnTo>
                    <a:lnTo>
                      <a:pt x="71805" y="79883"/>
                    </a:lnTo>
                    <a:lnTo>
                      <a:pt x="72351" y="79121"/>
                    </a:lnTo>
                    <a:lnTo>
                      <a:pt x="73647" y="77978"/>
                    </a:lnTo>
                    <a:lnTo>
                      <a:pt x="73939" y="77724"/>
                    </a:lnTo>
                    <a:lnTo>
                      <a:pt x="73964" y="77597"/>
                    </a:lnTo>
                    <a:lnTo>
                      <a:pt x="74295" y="76327"/>
                    </a:lnTo>
                    <a:lnTo>
                      <a:pt x="71958" y="77597"/>
                    </a:lnTo>
                    <a:lnTo>
                      <a:pt x="74612" y="74930"/>
                    </a:lnTo>
                    <a:lnTo>
                      <a:pt x="74053" y="74676"/>
                    </a:lnTo>
                    <a:lnTo>
                      <a:pt x="74752" y="74168"/>
                    </a:lnTo>
                    <a:lnTo>
                      <a:pt x="76034" y="75057"/>
                    </a:lnTo>
                    <a:lnTo>
                      <a:pt x="76149" y="75311"/>
                    </a:lnTo>
                    <a:lnTo>
                      <a:pt x="75260" y="77089"/>
                    </a:lnTo>
                    <a:lnTo>
                      <a:pt x="74472" y="76962"/>
                    </a:lnTo>
                    <a:lnTo>
                      <a:pt x="74041" y="78359"/>
                    </a:lnTo>
                    <a:lnTo>
                      <a:pt x="73952" y="78524"/>
                    </a:lnTo>
                    <a:lnTo>
                      <a:pt x="73748" y="78689"/>
                    </a:lnTo>
                    <a:lnTo>
                      <a:pt x="73253" y="79121"/>
                    </a:lnTo>
                    <a:lnTo>
                      <a:pt x="73647" y="78955"/>
                    </a:lnTo>
                    <a:lnTo>
                      <a:pt x="72885" y="80772"/>
                    </a:lnTo>
                    <a:lnTo>
                      <a:pt x="71793" y="81280"/>
                    </a:lnTo>
                    <a:lnTo>
                      <a:pt x="71653" y="81280"/>
                    </a:lnTo>
                    <a:lnTo>
                      <a:pt x="71983" y="80772"/>
                    </a:lnTo>
                    <a:lnTo>
                      <a:pt x="71247" y="81407"/>
                    </a:lnTo>
                    <a:lnTo>
                      <a:pt x="69748" y="82550"/>
                    </a:lnTo>
                    <a:lnTo>
                      <a:pt x="69621" y="82804"/>
                    </a:lnTo>
                    <a:lnTo>
                      <a:pt x="69824" y="83312"/>
                    </a:lnTo>
                    <a:lnTo>
                      <a:pt x="71539" y="81407"/>
                    </a:lnTo>
                    <a:lnTo>
                      <a:pt x="72085" y="81280"/>
                    </a:lnTo>
                    <a:lnTo>
                      <a:pt x="71272" y="82296"/>
                    </a:lnTo>
                    <a:lnTo>
                      <a:pt x="72136" y="82169"/>
                    </a:lnTo>
                    <a:lnTo>
                      <a:pt x="72478" y="81661"/>
                    </a:lnTo>
                    <a:lnTo>
                      <a:pt x="72974" y="81153"/>
                    </a:lnTo>
                    <a:lnTo>
                      <a:pt x="73647" y="80772"/>
                    </a:lnTo>
                    <a:lnTo>
                      <a:pt x="73723" y="81153"/>
                    </a:lnTo>
                    <a:lnTo>
                      <a:pt x="74650" y="80772"/>
                    </a:lnTo>
                    <a:lnTo>
                      <a:pt x="75260" y="80518"/>
                    </a:lnTo>
                    <a:lnTo>
                      <a:pt x="75641" y="80137"/>
                    </a:lnTo>
                    <a:lnTo>
                      <a:pt x="77012" y="78740"/>
                    </a:lnTo>
                    <a:lnTo>
                      <a:pt x="78028" y="77343"/>
                    </a:lnTo>
                    <a:lnTo>
                      <a:pt x="77927" y="76835"/>
                    </a:lnTo>
                    <a:lnTo>
                      <a:pt x="77851" y="76708"/>
                    </a:lnTo>
                    <a:lnTo>
                      <a:pt x="77457" y="75946"/>
                    </a:lnTo>
                    <a:lnTo>
                      <a:pt x="77355" y="74422"/>
                    </a:lnTo>
                    <a:lnTo>
                      <a:pt x="77254" y="74168"/>
                    </a:lnTo>
                    <a:lnTo>
                      <a:pt x="77165" y="73964"/>
                    </a:lnTo>
                    <a:lnTo>
                      <a:pt x="77165" y="78232"/>
                    </a:lnTo>
                    <a:lnTo>
                      <a:pt x="75920" y="78867"/>
                    </a:lnTo>
                    <a:lnTo>
                      <a:pt x="74409" y="80137"/>
                    </a:lnTo>
                    <a:lnTo>
                      <a:pt x="74841" y="79121"/>
                    </a:lnTo>
                    <a:lnTo>
                      <a:pt x="74841" y="78867"/>
                    </a:lnTo>
                    <a:lnTo>
                      <a:pt x="74333" y="78663"/>
                    </a:lnTo>
                    <a:lnTo>
                      <a:pt x="74472" y="78613"/>
                    </a:lnTo>
                    <a:lnTo>
                      <a:pt x="74447" y="77851"/>
                    </a:lnTo>
                    <a:lnTo>
                      <a:pt x="75158" y="77216"/>
                    </a:lnTo>
                    <a:lnTo>
                      <a:pt x="74942" y="77978"/>
                    </a:lnTo>
                    <a:lnTo>
                      <a:pt x="75895" y="77216"/>
                    </a:lnTo>
                    <a:lnTo>
                      <a:pt x="76060" y="77089"/>
                    </a:lnTo>
                    <a:lnTo>
                      <a:pt x="76542" y="76708"/>
                    </a:lnTo>
                    <a:lnTo>
                      <a:pt x="76784" y="76962"/>
                    </a:lnTo>
                    <a:lnTo>
                      <a:pt x="77165" y="78232"/>
                    </a:lnTo>
                    <a:lnTo>
                      <a:pt x="77165" y="73964"/>
                    </a:lnTo>
                    <a:lnTo>
                      <a:pt x="76885" y="73279"/>
                    </a:lnTo>
                    <a:lnTo>
                      <a:pt x="76987" y="72771"/>
                    </a:lnTo>
                    <a:lnTo>
                      <a:pt x="77622" y="72009"/>
                    </a:lnTo>
                    <a:lnTo>
                      <a:pt x="80149" y="68961"/>
                    </a:lnTo>
                    <a:lnTo>
                      <a:pt x="81597" y="66802"/>
                    </a:lnTo>
                    <a:lnTo>
                      <a:pt x="81534" y="66294"/>
                    </a:lnTo>
                    <a:lnTo>
                      <a:pt x="81229" y="65786"/>
                    </a:lnTo>
                    <a:lnTo>
                      <a:pt x="81978" y="65278"/>
                    </a:lnTo>
                    <a:lnTo>
                      <a:pt x="82346" y="63754"/>
                    </a:lnTo>
                    <a:lnTo>
                      <a:pt x="82981" y="64135"/>
                    </a:lnTo>
                    <a:close/>
                  </a:path>
                  <a:path w="92709" h="109220">
                    <a:moveTo>
                      <a:pt x="83896" y="26670"/>
                    </a:moveTo>
                    <a:lnTo>
                      <a:pt x="83731" y="26416"/>
                    </a:lnTo>
                    <a:lnTo>
                      <a:pt x="83591" y="26670"/>
                    </a:lnTo>
                    <a:lnTo>
                      <a:pt x="83896" y="26670"/>
                    </a:lnTo>
                    <a:close/>
                  </a:path>
                  <a:path w="92709" h="109220">
                    <a:moveTo>
                      <a:pt x="83972" y="70434"/>
                    </a:moveTo>
                    <a:lnTo>
                      <a:pt x="83858" y="70637"/>
                    </a:lnTo>
                    <a:lnTo>
                      <a:pt x="83591" y="71069"/>
                    </a:lnTo>
                    <a:lnTo>
                      <a:pt x="83769" y="70840"/>
                    </a:lnTo>
                    <a:lnTo>
                      <a:pt x="83883" y="70662"/>
                    </a:lnTo>
                    <a:lnTo>
                      <a:pt x="83972" y="70434"/>
                    </a:lnTo>
                    <a:close/>
                  </a:path>
                  <a:path w="92709" h="109220">
                    <a:moveTo>
                      <a:pt x="84239" y="67310"/>
                    </a:moveTo>
                    <a:lnTo>
                      <a:pt x="84213" y="67183"/>
                    </a:lnTo>
                    <a:lnTo>
                      <a:pt x="84048" y="66103"/>
                    </a:lnTo>
                    <a:lnTo>
                      <a:pt x="83070" y="66675"/>
                    </a:lnTo>
                    <a:lnTo>
                      <a:pt x="82054" y="66675"/>
                    </a:lnTo>
                    <a:lnTo>
                      <a:pt x="82181" y="67437"/>
                    </a:lnTo>
                    <a:lnTo>
                      <a:pt x="81330" y="69215"/>
                    </a:lnTo>
                    <a:lnTo>
                      <a:pt x="80137" y="70739"/>
                    </a:lnTo>
                    <a:lnTo>
                      <a:pt x="80340" y="69850"/>
                    </a:lnTo>
                    <a:lnTo>
                      <a:pt x="79298" y="70993"/>
                    </a:lnTo>
                    <a:lnTo>
                      <a:pt x="79260" y="72097"/>
                    </a:lnTo>
                    <a:lnTo>
                      <a:pt x="79171" y="72390"/>
                    </a:lnTo>
                    <a:lnTo>
                      <a:pt x="79705" y="72390"/>
                    </a:lnTo>
                    <a:lnTo>
                      <a:pt x="81749" y="70739"/>
                    </a:lnTo>
                    <a:lnTo>
                      <a:pt x="82232" y="68961"/>
                    </a:lnTo>
                    <a:lnTo>
                      <a:pt x="82105" y="70459"/>
                    </a:lnTo>
                    <a:lnTo>
                      <a:pt x="82435" y="71539"/>
                    </a:lnTo>
                    <a:lnTo>
                      <a:pt x="82727" y="71374"/>
                    </a:lnTo>
                    <a:lnTo>
                      <a:pt x="82842" y="69215"/>
                    </a:lnTo>
                    <a:lnTo>
                      <a:pt x="83007" y="68961"/>
                    </a:lnTo>
                    <a:lnTo>
                      <a:pt x="84150" y="67183"/>
                    </a:lnTo>
                    <a:lnTo>
                      <a:pt x="84239" y="67310"/>
                    </a:lnTo>
                    <a:close/>
                  </a:path>
                  <a:path w="92709" h="109220">
                    <a:moveTo>
                      <a:pt x="84251" y="65074"/>
                    </a:moveTo>
                    <a:lnTo>
                      <a:pt x="83921" y="65278"/>
                    </a:lnTo>
                    <a:lnTo>
                      <a:pt x="84048" y="66103"/>
                    </a:lnTo>
                    <a:lnTo>
                      <a:pt x="84175" y="66040"/>
                    </a:lnTo>
                    <a:lnTo>
                      <a:pt x="84251" y="65074"/>
                    </a:lnTo>
                    <a:close/>
                  </a:path>
                  <a:path w="92709" h="109220">
                    <a:moveTo>
                      <a:pt x="86144" y="49771"/>
                    </a:moveTo>
                    <a:lnTo>
                      <a:pt x="86118" y="49618"/>
                    </a:lnTo>
                    <a:lnTo>
                      <a:pt x="86106" y="49466"/>
                    </a:lnTo>
                    <a:lnTo>
                      <a:pt x="86067" y="49339"/>
                    </a:lnTo>
                    <a:lnTo>
                      <a:pt x="86144" y="49771"/>
                    </a:lnTo>
                    <a:close/>
                  </a:path>
                  <a:path w="92709" h="109220">
                    <a:moveTo>
                      <a:pt x="86461" y="65798"/>
                    </a:moveTo>
                    <a:lnTo>
                      <a:pt x="85407" y="67475"/>
                    </a:lnTo>
                    <a:lnTo>
                      <a:pt x="85013" y="67868"/>
                    </a:lnTo>
                    <a:lnTo>
                      <a:pt x="84632" y="67538"/>
                    </a:lnTo>
                    <a:lnTo>
                      <a:pt x="83578" y="69100"/>
                    </a:lnTo>
                    <a:lnTo>
                      <a:pt x="84455" y="69291"/>
                    </a:lnTo>
                    <a:lnTo>
                      <a:pt x="83972" y="70434"/>
                    </a:lnTo>
                    <a:lnTo>
                      <a:pt x="85102" y="68440"/>
                    </a:lnTo>
                    <a:lnTo>
                      <a:pt x="85521" y="68173"/>
                    </a:lnTo>
                    <a:lnTo>
                      <a:pt x="86461" y="65798"/>
                    </a:lnTo>
                    <a:close/>
                  </a:path>
                  <a:path w="92709" h="109220">
                    <a:moveTo>
                      <a:pt x="86855" y="63500"/>
                    </a:moveTo>
                    <a:lnTo>
                      <a:pt x="86779" y="62611"/>
                    </a:lnTo>
                    <a:lnTo>
                      <a:pt x="86728" y="62103"/>
                    </a:lnTo>
                    <a:lnTo>
                      <a:pt x="85991" y="61315"/>
                    </a:lnTo>
                    <a:lnTo>
                      <a:pt x="85991" y="62611"/>
                    </a:lnTo>
                    <a:lnTo>
                      <a:pt x="85636" y="62217"/>
                    </a:lnTo>
                    <a:lnTo>
                      <a:pt x="85445" y="63627"/>
                    </a:lnTo>
                    <a:lnTo>
                      <a:pt x="85331" y="64287"/>
                    </a:lnTo>
                    <a:lnTo>
                      <a:pt x="84518" y="64770"/>
                    </a:lnTo>
                    <a:lnTo>
                      <a:pt x="84467" y="63754"/>
                    </a:lnTo>
                    <a:lnTo>
                      <a:pt x="84797" y="63500"/>
                    </a:lnTo>
                    <a:lnTo>
                      <a:pt x="85471" y="62992"/>
                    </a:lnTo>
                    <a:lnTo>
                      <a:pt x="84480" y="63500"/>
                    </a:lnTo>
                    <a:lnTo>
                      <a:pt x="84734" y="61214"/>
                    </a:lnTo>
                    <a:lnTo>
                      <a:pt x="85636" y="62217"/>
                    </a:lnTo>
                    <a:lnTo>
                      <a:pt x="85737" y="61468"/>
                    </a:lnTo>
                    <a:lnTo>
                      <a:pt x="85648" y="62230"/>
                    </a:lnTo>
                    <a:lnTo>
                      <a:pt x="85991" y="62611"/>
                    </a:lnTo>
                    <a:lnTo>
                      <a:pt x="85991" y="61315"/>
                    </a:lnTo>
                    <a:lnTo>
                      <a:pt x="85839" y="61137"/>
                    </a:lnTo>
                    <a:lnTo>
                      <a:pt x="85864" y="61442"/>
                    </a:lnTo>
                    <a:lnTo>
                      <a:pt x="85801" y="61175"/>
                    </a:lnTo>
                    <a:lnTo>
                      <a:pt x="85775" y="60579"/>
                    </a:lnTo>
                    <a:lnTo>
                      <a:pt x="85153" y="61468"/>
                    </a:lnTo>
                    <a:lnTo>
                      <a:pt x="85064" y="61214"/>
                    </a:lnTo>
                    <a:lnTo>
                      <a:pt x="85026" y="61087"/>
                    </a:lnTo>
                    <a:lnTo>
                      <a:pt x="84899" y="60706"/>
                    </a:lnTo>
                    <a:lnTo>
                      <a:pt x="85026" y="60325"/>
                    </a:lnTo>
                    <a:lnTo>
                      <a:pt x="85521" y="59563"/>
                    </a:lnTo>
                    <a:lnTo>
                      <a:pt x="85420" y="58915"/>
                    </a:lnTo>
                    <a:lnTo>
                      <a:pt x="85242" y="58420"/>
                    </a:lnTo>
                    <a:lnTo>
                      <a:pt x="84505" y="58191"/>
                    </a:lnTo>
                    <a:lnTo>
                      <a:pt x="84543" y="58547"/>
                    </a:lnTo>
                    <a:lnTo>
                      <a:pt x="84797" y="59309"/>
                    </a:lnTo>
                    <a:lnTo>
                      <a:pt x="84848" y="59817"/>
                    </a:lnTo>
                    <a:lnTo>
                      <a:pt x="84137" y="61087"/>
                    </a:lnTo>
                    <a:lnTo>
                      <a:pt x="83705" y="60198"/>
                    </a:lnTo>
                    <a:lnTo>
                      <a:pt x="83642" y="61087"/>
                    </a:lnTo>
                    <a:lnTo>
                      <a:pt x="83388" y="63500"/>
                    </a:lnTo>
                    <a:lnTo>
                      <a:pt x="83959" y="64643"/>
                    </a:lnTo>
                    <a:lnTo>
                      <a:pt x="84353" y="63754"/>
                    </a:lnTo>
                    <a:lnTo>
                      <a:pt x="84251" y="65074"/>
                    </a:lnTo>
                    <a:lnTo>
                      <a:pt x="84759" y="64770"/>
                    </a:lnTo>
                    <a:lnTo>
                      <a:pt x="86855" y="63500"/>
                    </a:lnTo>
                    <a:close/>
                  </a:path>
                  <a:path w="92709" h="109220">
                    <a:moveTo>
                      <a:pt x="86855" y="60198"/>
                    </a:moveTo>
                    <a:lnTo>
                      <a:pt x="86118" y="60833"/>
                    </a:lnTo>
                    <a:lnTo>
                      <a:pt x="86842" y="60325"/>
                    </a:lnTo>
                    <a:lnTo>
                      <a:pt x="86855" y="60198"/>
                    </a:lnTo>
                    <a:close/>
                  </a:path>
                  <a:path w="92709" h="109220">
                    <a:moveTo>
                      <a:pt x="86918" y="33286"/>
                    </a:moveTo>
                    <a:lnTo>
                      <a:pt x="86258" y="31788"/>
                    </a:lnTo>
                    <a:lnTo>
                      <a:pt x="86220" y="31940"/>
                    </a:lnTo>
                    <a:lnTo>
                      <a:pt x="86918" y="33286"/>
                    </a:lnTo>
                    <a:close/>
                  </a:path>
                  <a:path w="92709" h="109220">
                    <a:moveTo>
                      <a:pt x="87033" y="47383"/>
                    </a:moveTo>
                    <a:lnTo>
                      <a:pt x="86868" y="47244"/>
                    </a:lnTo>
                    <a:lnTo>
                      <a:pt x="86906" y="47371"/>
                    </a:lnTo>
                    <a:lnTo>
                      <a:pt x="87033" y="47383"/>
                    </a:lnTo>
                    <a:close/>
                  </a:path>
                  <a:path w="92709" h="109220">
                    <a:moveTo>
                      <a:pt x="87312" y="57645"/>
                    </a:moveTo>
                    <a:lnTo>
                      <a:pt x="87198" y="57950"/>
                    </a:lnTo>
                    <a:lnTo>
                      <a:pt x="86741" y="58356"/>
                    </a:lnTo>
                    <a:lnTo>
                      <a:pt x="86398" y="58039"/>
                    </a:lnTo>
                    <a:lnTo>
                      <a:pt x="86512" y="58547"/>
                    </a:lnTo>
                    <a:lnTo>
                      <a:pt x="87223" y="59410"/>
                    </a:lnTo>
                    <a:lnTo>
                      <a:pt x="87312" y="57645"/>
                    </a:lnTo>
                    <a:close/>
                  </a:path>
                  <a:path w="92709" h="109220">
                    <a:moveTo>
                      <a:pt x="87604" y="34531"/>
                    </a:moveTo>
                    <a:lnTo>
                      <a:pt x="87515" y="34391"/>
                    </a:lnTo>
                    <a:lnTo>
                      <a:pt x="87515" y="34607"/>
                    </a:lnTo>
                    <a:close/>
                  </a:path>
                  <a:path w="92709" h="109220">
                    <a:moveTo>
                      <a:pt x="87947" y="62928"/>
                    </a:moveTo>
                    <a:lnTo>
                      <a:pt x="87782" y="63246"/>
                    </a:lnTo>
                    <a:lnTo>
                      <a:pt x="87630" y="63576"/>
                    </a:lnTo>
                    <a:lnTo>
                      <a:pt x="87452" y="64109"/>
                    </a:lnTo>
                    <a:lnTo>
                      <a:pt x="87185" y="64312"/>
                    </a:lnTo>
                    <a:lnTo>
                      <a:pt x="87617" y="64592"/>
                    </a:lnTo>
                    <a:lnTo>
                      <a:pt x="87947" y="62928"/>
                    </a:lnTo>
                    <a:close/>
                  </a:path>
                  <a:path w="92709" h="109220">
                    <a:moveTo>
                      <a:pt x="89547" y="49009"/>
                    </a:moveTo>
                    <a:lnTo>
                      <a:pt x="89509" y="48844"/>
                    </a:lnTo>
                    <a:lnTo>
                      <a:pt x="89446" y="48539"/>
                    </a:lnTo>
                    <a:lnTo>
                      <a:pt x="89471" y="48755"/>
                    </a:lnTo>
                    <a:lnTo>
                      <a:pt x="89496" y="48895"/>
                    </a:lnTo>
                    <a:close/>
                  </a:path>
                  <a:path w="92709" h="109220">
                    <a:moveTo>
                      <a:pt x="89674" y="39116"/>
                    </a:moveTo>
                    <a:lnTo>
                      <a:pt x="89611" y="38735"/>
                    </a:lnTo>
                    <a:lnTo>
                      <a:pt x="89382" y="38354"/>
                    </a:lnTo>
                    <a:lnTo>
                      <a:pt x="89217" y="38100"/>
                    </a:lnTo>
                    <a:lnTo>
                      <a:pt x="88366" y="37719"/>
                    </a:lnTo>
                    <a:lnTo>
                      <a:pt x="88252" y="35941"/>
                    </a:lnTo>
                    <a:lnTo>
                      <a:pt x="88252" y="35814"/>
                    </a:lnTo>
                    <a:lnTo>
                      <a:pt x="88950" y="36322"/>
                    </a:lnTo>
                    <a:lnTo>
                      <a:pt x="88938" y="35814"/>
                    </a:lnTo>
                    <a:lnTo>
                      <a:pt x="88925" y="35433"/>
                    </a:lnTo>
                    <a:lnTo>
                      <a:pt x="88912" y="34671"/>
                    </a:lnTo>
                    <a:lnTo>
                      <a:pt x="89623" y="36322"/>
                    </a:lnTo>
                    <a:lnTo>
                      <a:pt x="89306" y="34671"/>
                    </a:lnTo>
                    <a:lnTo>
                      <a:pt x="89166" y="33909"/>
                    </a:lnTo>
                    <a:lnTo>
                      <a:pt x="88544" y="32639"/>
                    </a:lnTo>
                    <a:lnTo>
                      <a:pt x="87236" y="31750"/>
                    </a:lnTo>
                    <a:lnTo>
                      <a:pt x="86080" y="30226"/>
                    </a:lnTo>
                    <a:lnTo>
                      <a:pt x="84836" y="28575"/>
                    </a:lnTo>
                    <a:lnTo>
                      <a:pt x="87718" y="29972"/>
                    </a:lnTo>
                    <a:lnTo>
                      <a:pt x="86728" y="28575"/>
                    </a:lnTo>
                    <a:lnTo>
                      <a:pt x="86182" y="27813"/>
                    </a:lnTo>
                    <a:lnTo>
                      <a:pt x="85648" y="27051"/>
                    </a:lnTo>
                    <a:lnTo>
                      <a:pt x="86233" y="27305"/>
                    </a:lnTo>
                    <a:lnTo>
                      <a:pt x="86067" y="27051"/>
                    </a:lnTo>
                    <a:lnTo>
                      <a:pt x="85661" y="26416"/>
                    </a:lnTo>
                    <a:lnTo>
                      <a:pt x="85090" y="25527"/>
                    </a:lnTo>
                    <a:lnTo>
                      <a:pt x="84975" y="26416"/>
                    </a:lnTo>
                    <a:lnTo>
                      <a:pt x="83235" y="24511"/>
                    </a:lnTo>
                    <a:lnTo>
                      <a:pt x="81991" y="23495"/>
                    </a:lnTo>
                    <a:lnTo>
                      <a:pt x="82981" y="25400"/>
                    </a:lnTo>
                    <a:lnTo>
                      <a:pt x="82524" y="25400"/>
                    </a:lnTo>
                    <a:lnTo>
                      <a:pt x="83413" y="25527"/>
                    </a:lnTo>
                    <a:lnTo>
                      <a:pt x="83731" y="26416"/>
                    </a:lnTo>
                    <a:lnTo>
                      <a:pt x="84797" y="27178"/>
                    </a:lnTo>
                    <a:lnTo>
                      <a:pt x="84886" y="27432"/>
                    </a:lnTo>
                    <a:lnTo>
                      <a:pt x="84607" y="27813"/>
                    </a:lnTo>
                    <a:lnTo>
                      <a:pt x="84124" y="27051"/>
                    </a:lnTo>
                    <a:lnTo>
                      <a:pt x="83400" y="27051"/>
                    </a:lnTo>
                    <a:lnTo>
                      <a:pt x="83159" y="27051"/>
                    </a:lnTo>
                    <a:lnTo>
                      <a:pt x="83718" y="27686"/>
                    </a:lnTo>
                    <a:lnTo>
                      <a:pt x="83743" y="28067"/>
                    </a:lnTo>
                    <a:lnTo>
                      <a:pt x="83654" y="28752"/>
                    </a:lnTo>
                    <a:lnTo>
                      <a:pt x="84239" y="29845"/>
                    </a:lnTo>
                    <a:lnTo>
                      <a:pt x="84785" y="31242"/>
                    </a:lnTo>
                    <a:lnTo>
                      <a:pt x="85750" y="32004"/>
                    </a:lnTo>
                    <a:lnTo>
                      <a:pt x="85750" y="31242"/>
                    </a:lnTo>
                    <a:lnTo>
                      <a:pt x="84759" y="31115"/>
                    </a:lnTo>
                    <a:lnTo>
                      <a:pt x="84861" y="30226"/>
                    </a:lnTo>
                    <a:lnTo>
                      <a:pt x="86156" y="30734"/>
                    </a:lnTo>
                    <a:lnTo>
                      <a:pt x="88074" y="34671"/>
                    </a:lnTo>
                    <a:lnTo>
                      <a:pt x="87884" y="34798"/>
                    </a:lnTo>
                    <a:lnTo>
                      <a:pt x="88023" y="35433"/>
                    </a:lnTo>
                    <a:lnTo>
                      <a:pt x="87757" y="35306"/>
                    </a:lnTo>
                    <a:lnTo>
                      <a:pt x="87541" y="34925"/>
                    </a:lnTo>
                    <a:lnTo>
                      <a:pt x="87528" y="34671"/>
                    </a:lnTo>
                    <a:lnTo>
                      <a:pt x="87160" y="34925"/>
                    </a:lnTo>
                    <a:lnTo>
                      <a:pt x="86550" y="33909"/>
                    </a:lnTo>
                    <a:lnTo>
                      <a:pt x="86918" y="35941"/>
                    </a:lnTo>
                    <a:lnTo>
                      <a:pt x="86055" y="35433"/>
                    </a:lnTo>
                    <a:lnTo>
                      <a:pt x="84734" y="34544"/>
                    </a:lnTo>
                    <a:lnTo>
                      <a:pt x="84543" y="34417"/>
                    </a:lnTo>
                    <a:lnTo>
                      <a:pt x="84340" y="34544"/>
                    </a:lnTo>
                    <a:lnTo>
                      <a:pt x="83299" y="32512"/>
                    </a:lnTo>
                    <a:lnTo>
                      <a:pt x="83172" y="32258"/>
                    </a:lnTo>
                    <a:lnTo>
                      <a:pt x="82969" y="31242"/>
                    </a:lnTo>
                    <a:lnTo>
                      <a:pt x="83121" y="31242"/>
                    </a:lnTo>
                    <a:lnTo>
                      <a:pt x="82778" y="30353"/>
                    </a:lnTo>
                    <a:lnTo>
                      <a:pt x="82054" y="29718"/>
                    </a:lnTo>
                    <a:lnTo>
                      <a:pt x="81915" y="29591"/>
                    </a:lnTo>
                    <a:lnTo>
                      <a:pt x="81889" y="39243"/>
                    </a:lnTo>
                    <a:lnTo>
                      <a:pt x="81508" y="39751"/>
                    </a:lnTo>
                    <a:lnTo>
                      <a:pt x="81343" y="39751"/>
                    </a:lnTo>
                    <a:lnTo>
                      <a:pt x="80810" y="39306"/>
                    </a:lnTo>
                    <a:lnTo>
                      <a:pt x="80810" y="49657"/>
                    </a:lnTo>
                    <a:lnTo>
                      <a:pt x="80492" y="50673"/>
                    </a:lnTo>
                    <a:lnTo>
                      <a:pt x="80391" y="51689"/>
                    </a:lnTo>
                    <a:lnTo>
                      <a:pt x="80276" y="51396"/>
                    </a:lnTo>
                    <a:lnTo>
                      <a:pt x="80175" y="51701"/>
                    </a:lnTo>
                    <a:lnTo>
                      <a:pt x="79629" y="52578"/>
                    </a:lnTo>
                    <a:lnTo>
                      <a:pt x="79578" y="52324"/>
                    </a:lnTo>
                    <a:lnTo>
                      <a:pt x="79540" y="52070"/>
                    </a:lnTo>
                    <a:lnTo>
                      <a:pt x="79133" y="52324"/>
                    </a:lnTo>
                    <a:lnTo>
                      <a:pt x="78879" y="52197"/>
                    </a:lnTo>
                    <a:lnTo>
                      <a:pt x="79006" y="53594"/>
                    </a:lnTo>
                    <a:lnTo>
                      <a:pt x="79857" y="53086"/>
                    </a:lnTo>
                    <a:lnTo>
                      <a:pt x="80086" y="52578"/>
                    </a:lnTo>
                    <a:lnTo>
                      <a:pt x="80264" y="52197"/>
                    </a:lnTo>
                    <a:lnTo>
                      <a:pt x="80530" y="53848"/>
                    </a:lnTo>
                    <a:lnTo>
                      <a:pt x="80581" y="53721"/>
                    </a:lnTo>
                    <a:lnTo>
                      <a:pt x="80479" y="55499"/>
                    </a:lnTo>
                    <a:lnTo>
                      <a:pt x="79641" y="55499"/>
                    </a:lnTo>
                    <a:lnTo>
                      <a:pt x="79121" y="55372"/>
                    </a:lnTo>
                    <a:lnTo>
                      <a:pt x="79400" y="54991"/>
                    </a:lnTo>
                    <a:lnTo>
                      <a:pt x="78663" y="55753"/>
                    </a:lnTo>
                    <a:lnTo>
                      <a:pt x="78765" y="54356"/>
                    </a:lnTo>
                    <a:lnTo>
                      <a:pt x="78003" y="54737"/>
                    </a:lnTo>
                    <a:lnTo>
                      <a:pt x="78181" y="55245"/>
                    </a:lnTo>
                    <a:lnTo>
                      <a:pt x="78282" y="56007"/>
                    </a:lnTo>
                    <a:lnTo>
                      <a:pt x="78155" y="56515"/>
                    </a:lnTo>
                    <a:lnTo>
                      <a:pt x="77508" y="57023"/>
                    </a:lnTo>
                    <a:lnTo>
                      <a:pt x="77952" y="54991"/>
                    </a:lnTo>
                    <a:lnTo>
                      <a:pt x="77876" y="54432"/>
                    </a:lnTo>
                    <a:lnTo>
                      <a:pt x="77152" y="53594"/>
                    </a:lnTo>
                    <a:lnTo>
                      <a:pt x="76936" y="53086"/>
                    </a:lnTo>
                    <a:lnTo>
                      <a:pt x="77038" y="52451"/>
                    </a:lnTo>
                    <a:lnTo>
                      <a:pt x="77457" y="51689"/>
                    </a:lnTo>
                    <a:lnTo>
                      <a:pt x="77431" y="51562"/>
                    </a:lnTo>
                    <a:lnTo>
                      <a:pt x="76898" y="51435"/>
                    </a:lnTo>
                    <a:lnTo>
                      <a:pt x="77038" y="51054"/>
                    </a:lnTo>
                    <a:lnTo>
                      <a:pt x="77711" y="49276"/>
                    </a:lnTo>
                    <a:lnTo>
                      <a:pt x="77241" y="48514"/>
                    </a:lnTo>
                    <a:lnTo>
                      <a:pt x="77177" y="47498"/>
                    </a:lnTo>
                    <a:lnTo>
                      <a:pt x="77203" y="46355"/>
                    </a:lnTo>
                    <a:lnTo>
                      <a:pt x="78651" y="46990"/>
                    </a:lnTo>
                    <a:lnTo>
                      <a:pt x="78486" y="46355"/>
                    </a:lnTo>
                    <a:lnTo>
                      <a:pt x="78333" y="45847"/>
                    </a:lnTo>
                    <a:lnTo>
                      <a:pt x="78168" y="45212"/>
                    </a:lnTo>
                    <a:lnTo>
                      <a:pt x="77584" y="45847"/>
                    </a:lnTo>
                    <a:lnTo>
                      <a:pt x="77241" y="44196"/>
                    </a:lnTo>
                    <a:lnTo>
                      <a:pt x="77101" y="43688"/>
                    </a:lnTo>
                    <a:lnTo>
                      <a:pt x="77076" y="41783"/>
                    </a:lnTo>
                    <a:lnTo>
                      <a:pt x="77800" y="41529"/>
                    </a:lnTo>
                    <a:lnTo>
                      <a:pt x="77216" y="42418"/>
                    </a:lnTo>
                    <a:lnTo>
                      <a:pt x="77089" y="42710"/>
                    </a:lnTo>
                    <a:lnTo>
                      <a:pt x="77482" y="43053"/>
                    </a:lnTo>
                    <a:lnTo>
                      <a:pt x="78105" y="42037"/>
                    </a:lnTo>
                    <a:lnTo>
                      <a:pt x="78206" y="42418"/>
                    </a:lnTo>
                    <a:lnTo>
                      <a:pt x="78955" y="43180"/>
                    </a:lnTo>
                    <a:lnTo>
                      <a:pt x="78587" y="43180"/>
                    </a:lnTo>
                    <a:lnTo>
                      <a:pt x="79248" y="43688"/>
                    </a:lnTo>
                    <a:lnTo>
                      <a:pt x="79044" y="43180"/>
                    </a:lnTo>
                    <a:lnTo>
                      <a:pt x="78790" y="42545"/>
                    </a:lnTo>
                    <a:lnTo>
                      <a:pt x="79463" y="43434"/>
                    </a:lnTo>
                    <a:lnTo>
                      <a:pt x="79654" y="43180"/>
                    </a:lnTo>
                    <a:lnTo>
                      <a:pt x="79844" y="43942"/>
                    </a:lnTo>
                    <a:lnTo>
                      <a:pt x="79705" y="44196"/>
                    </a:lnTo>
                    <a:lnTo>
                      <a:pt x="79603" y="45085"/>
                    </a:lnTo>
                    <a:lnTo>
                      <a:pt x="79159" y="45593"/>
                    </a:lnTo>
                    <a:lnTo>
                      <a:pt x="78968" y="45593"/>
                    </a:lnTo>
                    <a:lnTo>
                      <a:pt x="79248" y="46101"/>
                    </a:lnTo>
                    <a:lnTo>
                      <a:pt x="79870" y="45847"/>
                    </a:lnTo>
                    <a:lnTo>
                      <a:pt x="80022" y="46228"/>
                    </a:lnTo>
                    <a:lnTo>
                      <a:pt x="80111" y="48514"/>
                    </a:lnTo>
                    <a:lnTo>
                      <a:pt x="79806" y="49530"/>
                    </a:lnTo>
                    <a:lnTo>
                      <a:pt x="79006" y="50292"/>
                    </a:lnTo>
                    <a:lnTo>
                      <a:pt x="78524" y="49530"/>
                    </a:lnTo>
                    <a:lnTo>
                      <a:pt x="78600" y="49784"/>
                    </a:lnTo>
                    <a:lnTo>
                      <a:pt x="78714" y="50546"/>
                    </a:lnTo>
                    <a:lnTo>
                      <a:pt x="80175" y="51701"/>
                    </a:lnTo>
                    <a:lnTo>
                      <a:pt x="80086" y="50927"/>
                    </a:lnTo>
                    <a:lnTo>
                      <a:pt x="79819" y="50292"/>
                    </a:lnTo>
                    <a:lnTo>
                      <a:pt x="79717" y="50038"/>
                    </a:lnTo>
                    <a:lnTo>
                      <a:pt x="80810" y="49657"/>
                    </a:lnTo>
                    <a:lnTo>
                      <a:pt x="80810" y="39306"/>
                    </a:lnTo>
                    <a:lnTo>
                      <a:pt x="80441" y="38989"/>
                    </a:lnTo>
                    <a:lnTo>
                      <a:pt x="79184" y="37934"/>
                    </a:lnTo>
                    <a:lnTo>
                      <a:pt x="79184" y="41529"/>
                    </a:lnTo>
                    <a:lnTo>
                      <a:pt x="78803" y="41402"/>
                    </a:lnTo>
                    <a:lnTo>
                      <a:pt x="78473" y="41656"/>
                    </a:lnTo>
                    <a:lnTo>
                      <a:pt x="78473" y="41529"/>
                    </a:lnTo>
                    <a:lnTo>
                      <a:pt x="78447" y="40640"/>
                    </a:lnTo>
                    <a:lnTo>
                      <a:pt x="78651" y="40640"/>
                    </a:lnTo>
                    <a:lnTo>
                      <a:pt x="78765" y="40513"/>
                    </a:lnTo>
                    <a:lnTo>
                      <a:pt x="78816" y="40386"/>
                    </a:lnTo>
                    <a:lnTo>
                      <a:pt x="79184" y="41529"/>
                    </a:lnTo>
                    <a:lnTo>
                      <a:pt x="79184" y="37934"/>
                    </a:lnTo>
                    <a:lnTo>
                      <a:pt x="78854" y="37655"/>
                    </a:lnTo>
                    <a:lnTo>
                      <a:pt x="78968" y="37084"/>
                    </a:lnTo>
                    <a:lnTo>
                      <a:pt x="79095" y="33655"/>
                    </a:lnTo>
                    <a:lnTo>
                      <a:pt x="79095" y="32639"/>
                    </a:lnTo>
                    <a:lnTo>
                      <a:pt x="79095" y="32512"/>
                    </a:lnTo>
                    <a:lnTo>
                      <a:pt x="79870" y="34290"/>
                    </a:lnTo>
                    <a:lnTo>
                      <a:pt x="79959" y="34544"/>
                    </a:lnTo>
                    <a:lnTo>
                      <a:pt x="80441" y="36449"/>
                    </a:lnTo>
                    <a:lnTo>
                      <a:pt x="80899" y="38481"/>
                    </a:lnTo>
                    <a:lnTo>
                      <a:pt x="81216" y="38100"/>
                    </a:lnTo>
                    <a:lnTo>
                      <a:pt x="81267" y="38862"/>
                    </a:lnTo>
                    <a:lnTo>
                      <a:pt x="81889" y="39243"/>
                    </a:lnTo>
                    <a:lnTo>
                      <a:pt x="81889" y="29578"/>
                    </a:lnTo>
                    <a:lnTo>
                      <a:pt x="81330" y="29083"/>
                    </a:lnTo>
                    <a:lnTo>
                      <a:pt x="81864" y="28575"/>
                    </a:lnTo>
                    <a:lnTo>
                      <a:pt x="81457" y="28194"/>
                    </a:lnTo>
                    <a:lnTo>
                      <a:pt x="80594" y="27051"/>
                    </a:lnTo>
                    <a:lnTo>
                      <a:pt x="80962" y="28575"/>
                    </a:lnTo>
                    <a:lnTo>
                      <a:pt x="80149" y="27559"/>
                    </a:lnTo>
                    <a:lnTo>
                      <a:pt x="79959" y="27305"/>
                    </a:lnTo>
                    <a:lnTo>
                      <a:pt x="79756" y="27051"/>
                    </a:lnTo>
                    <a:lnTo>
                      <a:pt x="79451" y="26670"/>
                    </a:lnTo>
                    <a:lnTo>
                      <a:pt x="80708" y="26416"/>
                    </a:lnTo>
                    <a:lnTo>
                      <a:pt x="80429" y="25781"/>
                    </a:lnTo>
                    <a:lnTo>
                      <a:pt x="79768" y="24257"/>
                    </a:lnTo>
                    <a:lnTo>
                      <a:pt x="81838" y="25908"/>
                    </a:lnTo>
                    <a:lnTo>
                      <a:pt x="80492" y="24257"/>
                    </a:lnTo>
                    <a:lnTo>
                      <a:pt x="80391" y="24130"/>
                    </a:lnTo>
                    <a:lnTo>
                      <a:pt x="80289" y="24003"/>
                    </a:lnTo>
                    <a:lnTo>
                      <a:pt x="80429" y="24003"/>
                    </a:lnTo>
                    <a:lnTo>
                      <a:pt x="80606" y="24130"/>
                    </a:lnTo>
                    <a:lnTo>
                      <a:pt x="80822" y="24384"/>
                    </a:lnTo>
                    <a:lnTo>
                      <a:pt x="80962" y="24511"/>
                    </a:lnTo>
                    <a:lnTo>
                      <a:pt x="80797" y="24625"/>
                    </a:lnTo>
                    <a:lnTo>
                      <a:pt x="81953" y="24892"/>
                    </a:lnTo>
                    <a:lnTo>
                      <a:pt x="81622" y="24003"/>
                    </a:lnTo>
                    <a:lnTo>
                      <a:pt x="81534" y="23749"/>
                    </a:lnTo>
                    <a:lnTo>
                      <a:pt x="81267" y="23241"/>
                    </a:lnTo>
                    <a:lnTo>
                      <a:pt x="81000" y="22733"/>
                    </a:lnTo>
                    <a:lnTo>
                      <a:pt x="80860" y="22479"/>
                    </a:lnTo>
                    <a:lnTo>
                      <a:pt x="80111" y="22606"/>
                    </a:lnTo>
                    <a:lnTo>
                      <a:pt x="79895" y="21717"/>
                    </a:lnTo>
                    <a:lnTo>
                      <a:pt x="79946" y="20447"/>
                    </a:lnTo>
                    <a:lnTo>
                      <a:pt x="79197" y="19685"/>
                    </a:lnTo>
                    <a:lnTo>
                      <a:pt x="78828" y="19304"/>
                    </a:lnTo>
                    <a:lnTo>
                      <a:pt x="78308" y="19126"/>
                    </a:lnTo>
                    <a:lnTo>
                      <a:pt x="78308" y="37211"/>
                    </a:lnTo>
                    <a:lnTo>
                      <a:pt x="77647" y="36766"/>
                    </a:lnTo>
                    <a:lnTo>
                      <a:pt x="76187" y="33655"/>
                    </a:lnTo>
                    <a:lnTo>
                      <a:pt x="76466" y="33909"/>
                    </a:lnTo>
                    <a:lnTo>
                      <a:pt x="77571" y="36576"/>
                    </a:lnTo>
                    <a:lnTo>
                      <a:pt x="77685" y="36791"/>
                    </a:lnTo>
                    <a:lnTo>
                      <a:pt x="78308" y="37211"/>
                    </a:lnTo>
                    <a:lnTo>
                      <a:pt x="78308" y="19126"/>
                    </a:lnTo>
                    <a:lnTo>
                      <a:pt x="75526" y="18122"/>
                    </a:lnTo>
                    <a:lnTo>
                      <a:pt x="75526" y="32258"/>
                    </a:lnTo>
                    <a:lnTo>
                      <a:pt x="75285" y="32258"/>
                    </a:lnTo>
                    <a:lnTo>
                      <a:pt x="74472" y="32639"/>
                    </a:lnTo>
                    <a:lnTo>
                      <a:pt x="74396" y="32512"/>
                    </a:lnTo>
                    <a:lnTo>
                      <a:pt x="73698" y="31369"/>
                    </a:lnTo>
                    <a:lnTo>
                      <a:pt x="72821" y="31242"/>
                    </a:lnTo>
                    <a:lnTo>
                      <a:pt x="72428" y="31115"/>
                    </a:lnTo>
                    <a:lnTo>
                      <a:pt x="71539" y="29591"/>
                    </a:lnTo>
                    <a:lnTo>
                      <a:pt x="72263" y="29591"/>
                    </a:lnTo>
                    <a:lnTo>
                      <a:pt x="72618" y="30861"/>
                    </a:lnTo>
                    <a:lnTo>
                      <a:pt x="74320" y="29718"/>
                    </a:lnTo>
                    <a:lnTo>
                      <a:pt x="73850" y="31369"/>
                    </a:lnTo>
                    <a:lnTo>
                      <a:pt x="74409" y="31242"/>
                    </a:lnTo>
                    <a:lnTo>
                      <a:pt x="74333" y="30353"/>
                    </a:lnTo>
                    <a:lnTo>
                      <a:pt x="74510" y="30480"/>
                    </a:lnTo>
                    <a:lnTo>
                      <a:pt x="74764" y="30480"/>
                    </a:lnTo>
                    <a:lnTo>
                      <a:pt x="75336" y="31623"/>
                    </a:lnTo>
                    <a:lnTo>
                      <a:pt x="75526" y="32258"/>
                    </a:lnTo>
                    <a:lnTo>
                      <a:pt x="75526" y="18122"/>
                    </a:lnTo>
                    <a:lnTo>
                      <a:pt x="74574" y="17780"/>
                    </a:lnTo>
                    <a:lnTo>
                      <a:pt x="73914" y="17132"/>
                    </a:lnTo>
                    <a:lnTo>
                      <a:pt x="73825" y="16383"/>
                    </a:lnTo>
                    <a:lnTo>
                      <a:pt x="73012" y="15748"/>
                    </a:lnTo>
                    <a:lnTo>
                      <a:pt x="72517" y="15367"/>
                    </a:lnTo>
                    <a:lnTo>
                      <a:pt x="73558" y="15367"/>
                    </a:lnTo>
                    <a:lnTo>
                      <a:pt x="73685" y="14986"/>
                    </a:lnTo>
                    <a:lnTo>
                      <a:pt x="74168" y="15367"/>
                    </a:lnTo>
                    <a:lnTo>
                      <a:pt x="74523" y="16002"/>
                    </a:lnTo>
                    <a:lnTo>
                      <a:pt x="74815" y="16002"/>
                    </a:lnTo>
                    <a:lnTo>
                      <a:pt x="75298" y="15748"/>
                    </a:lnTo>
                    <a:lnTo>
                      <a:pt x="75107" y="14986"/>
                    </a:lnTo>
                    <a:lnTo>
                      <a:pt x="75069" y="14859"/>
                    </a:lnTo>
                    <a:lnTo>
                      <a:pt x="75514" y="15494"/>
                    </a:lnTo>
                    <a:lnTo>
                      <a:pt x="75565" y="15748"/>
                    </a:lnTo>
                    <a:lnTo>
                      <a:pt x="76200" y="16002"/>
                    </a:lnTo>
                    <a:lnTo>
                      <a:pt x="75730" y="15240"/>
                    </a:lnTo>
                    <a:lnTo>
                      <a:pt x="76682" y="16256"/>
                    </a:lnTo>
                    <a:lnTo>
                      <a:pt x="78232" y="17132"/>
                    </a:lnTo>
                    <a:lnTo>
                      <a:pt x="78333" y="16383"/>
                    </a:lnTo>
                    <a:lnTo>
                      <a:pt x="78219" y="15621"/>
                    </a:lnTo>
                    <a:lnTo>
                      <a:pt x="78092" y="15367"/>
                    </a:lnTo>
                    <a:lnTo>
                      <a:pt x="78041" y="15240"/>
                    </a:lnTo>
                    <a:lnTo>
                      <a:pt x="78524" y="15621"/>
                    </a:lnTo>
                    <a:lnTo>
                      <a:pt x="79629" y="16383"/>
                    </a:lnTo>
                    <a:lnTo>
                      <a:pt x="79146" y="15494"/>
                    </a:lnTo>
                    <a:lnTo>
                      <a:pt x="78663" y="15494"/>
                    </a:lnTo>
                    <a:lnTo>
                      <a:pt x="78384" y="15240"/>
                    </a:lnTo>
                    <a:lnTo>
                      <a:pt x="76733" y="13716"/>
                    </a:lnTo>
                    <a:lnTo>
                      <a:pt x="77571" y="15367"/>
                    </a:lnTo>
                    <a:lnTo>
                      <a:pt x="77419" y="15240"/>
                    </a:lnTo>
                    <a:lnTo>
                      <a:pt x="76936" y="14859"/>
                    </a:lnTo>
                    <a:lnTo>
                      <a:pt x="75984" y="14351"/>
                    </a:lnTo>
                    <a:lnTo>
                      <a:pt x="75603" y="13462"/>
                    </a:lnTo>
                    <a:lnTo>
                      <a:pt x="76581" y="13970"/>
                    </a:lnTo>
                    <a:lnTo>
                      <a:pt x="76403" y="13462"/>
                    </a:lnTo>
                    <a:lnTo>
                      <a:pt x="76365" y="13335"/>
                    </a:lnTo>
                    <a:lnTo>
                      <a:pt x="76987" y="13208"/>
                    </a:lnTo>
                    <a:lnTo>
                      <a:pt x="76009" y="12827"/>
                    </a:lnTo>
                    <a:lnTo>
                      <a:pt x="75565" y="13208"/>
                    </a:lnTo>
                    <a:lnTo>
                      <a:pt x="75260" y="13208"/>
                    </a:lnTo>
                    <a:lnTo>
                      <a:pt x="75082" y="12827"/>
                    </a:lnTo>
                    <a:lnTo>
                      <a:pt x="74879" y="12420"/>
                    </a:lnTo>
                    <a:lnTo>
                      <a:pt x="74917" y="12827"/>
                    </a:lnTo>
                    <a:lnTo>
                      <a:pt x="74701" y="12700"/>
                    </a:lnTo>
                    <a:lnTo>
                      <a:pt x="72936" y="11684"/>
                    </a:lnTo>
                    <a:lnTo>
                      <a:pt x="70497" y="8763"/>
                    </a:lnTo>
                    <a:lnTo>
                      <a:pt x="68643" y="8890"/>
                    </a:lnTo>
                    <a:lnTo>
                      <a:pt x="68808" y="9398"/>
                    </a:lnTo>
                    <a:lnTo>
                      <a:pt x="70599" y="9398"/>
                    </a:lnTo>
                    <a:lnTo>
                      <a:pt x="70332" y="10668"/>
                    </a:lnTo>
                    <a:lnTo>
                      <a:pt x="71285" y="10668"/>
                    </a:lnTo>
                    <a:lnTo>
                      <a:pt x="72021" y="11049"/>
                    </a:lnTo>
                    <a:lnTo>
                      <a:pt x="73253" y="12065"/>
                    </a:lnTo>
                    <a:lnTo>
                      <a:pt x="73317" y="12319"/>
                    </a:lnTo>
                    <a:lnTo>
                      <a:pt x="73025" y="12700"/>
                    </a:lnTo>
                    <a:lnTo>
                      <a:pt x="71450" y="11696"/>
                    </a:lnTo>
                    <a:lnTo>
                      <a:pt x="71450" y="23876"/>
                    </a:lnTo>
                    <a:lnTo>
                      <a:pt x="70777" y="24130"/>
                    </a:lnTo>
                    <a:lnTo>
                      <a:pt x="70739" y="23749"/>
                    </a:lnTo>
                    <a:lnTo>
                      <a:pt x="71069" y="23241"/>
                    </a:lnTo>
                    <a:lnTo>
                      <a:pt x="71450" y="23876"/>
                    </a:lnTo>
                    <a:lnTo>
                      <a:pt x="71450" y="11696"/>
                    </a:lnTo>
                    <a:lnTo>
                      <a:pt x="71247" y="11557"/>
                    </a:lnTo>
                    <a:lnTo>
                      <a:pt x="70396" y="11557"/>
                    </a:lnTo>
                    <a:lnTo>
                      <a:pt x="69240" y="11303"/>
                    </a:lnTo>
                    <a:lnTo>
                      <a:pt x="68961" y="11303"/>
                    </a:lnTo>
                    <a:lnTo>
                      <a:pt x="68707" y="11049"/>
                    </a:lnTo>
                    <a:lnTo>
                      <a:pt x="68541" y="10922"/>
                    </a:lnTo>
                    <a:lnTo>
                      <a:pt x="67487" y="10033"/>
                    </a:lnTo>
                    <a:lnTo>
                      <a:pt x="66941" y="9779"/>
                    </a:lnTo>
                    <a:lnTo>
                      <a:pt x="66573" y="9271"/>
                    </a:lnTo>
                    <a:lnTo>
                      <a:pt x="66471" y="9144"/>
                    </a:lnTo>
                    <a:lnTo>
                      <a:pt x="67259" y="9144"/>
                    </a:lnTo>
                    <a:lnTo>
                      <a:pt x="66675" y="8255"/>
                    </a:lnTo>
                    <a:lnTo>
                      <a:pt x="66167" y="7493"/>
                    </a:lnTo>
                    <a:lnTo>
                      <a:pt x="65747" y="6858"/>
                    </a:lnTo>
                    <a:lnTo>
                      <a:pt x="63030" y="7493"/>
                    </a:lnTo>
                    <a:lnTo>
                      <a:pt x="60972" y="5715"/>
                    </a:lnTo>
                    <a:lnTo>
                      <a:pt x="61239" y="5207"/>
                    </a:lnTo>
                    <a:lnTo>
                      <a:pt x="59372" y="4064"/>
                    </a:lnTo>
                    <a:lnTo>
                      <a:pt x="60096" y="4064"/>
                    </a:lnTo>
                    <a:lnTo>
                      <a:pt x="59258" y="3556"/>
                    </a:lnTo>
                    <a:lnTo>
                      <a:pt x="58775" y="3263"/>
                    </a:lnTo>
                    <a:lnTo>
                      <a:pt x="60261" y="3429"/>
                    </a:lnTo>
                    <a:lnTo>
                      <a:pt x="59817" y="3175"/>
                    </a:lnTo>
                    <a:lnTo>
                      <a:pt x="59372" y="2921"/>
                    </a:lnTo>
                    <a:lnTo>
                      <a:pt x="59486" y="2794"/>
                    </a:lnTo>
                    <a:lnTo>
                      <a:pt x="59474" y="2667"/>
                    </a:lnTo>
                    <a:lnTo>
                      <a:pt x="56426" y="1524"/>
                    </a:lnTo>
                    <a:lnTo>
                      <a:pt x="58013" y="3175"/>
                    </a:lnTo>
                    <a:lnTo>
                      <a:pt x="58483" y="3225"/>
                    </a:lnTo>
                    <a:lnTo>
                      <a:pt x="57531" y="3556"/>
                    </a:lnTo>
                    <a:lnTo>
                      <a:pt x="56311" y="3556"/>
                    </a:lnTo>
                    <a:lnTo>
                      <a:pt x="56299" y="3302"/>
                    </a:lnTo>
                    <a:lnTo>
                      <a:pt x="56273" y="2921"/>
                    </a:lnTo>
                    <a:lnTo>
                      <a:pt x="55473" y="2794"/>
                    </a:lnTo>
                    <a:lnTo>
                      <a:pt x="53949" y="2552"/>
                    </a:lnTo>
                    <a:lnTo>
                      <a:pt x="53111" y="2794"/>
                    </a:lnTo>
                    <a:lnTo>
                      <a:pt x="52908" y="2667"/>
                    </a:lnTo>
                    <a:lnTo>
                      <a:pt x="52298" y="2286"/>
                    </a:lnTo>
                    <a:lnTo>
                      <a:pt x="52095" y="2159"/>
                    </a:lnTo>
                    <a:lnTo>
                      <a:pt x="49872" y="2286"/>
                    </a:lnTo>
                    <a:lnTo>
                      <a:pt x="49580" y="1778"/>
                    </a:lnTo>
                    <a:lnTo>
                      <a:pt x="48412" y="1778"/>
                    </a:lnTo>
                    <a:lnTo>
                      <a:pt x="49187" y="2667"/>
                    </a:lnTo>
                    <a:lnTo>
                      <a:pt x="47777" y="2197"/>
                    </a:lnTo>
                    <a:lnTo>
                      <a:pt x="47726" y="2032"/>
                    </a:lnTo>
                    <a:lnTo>
                      <a:pt x="47929" y="2032"/>
                    </a:lnTo>
                    <a:lnTo>
                      <a:pt x="47701" y="1905"/>
                    </a:lnTo>
                    <a:lnTo>
                      <a:pt x="47231" y="1651"/>
                    </a:lnTo>
                    <a:lnTo>
                      <a:pt x="45478" y="1778"/>
                    </a:lnTo>
                    <a:lnTo>
                      <a:pt x="45288" y="1905"/>
                    </a:lnTo>
                    <a:lnTo>
                      <a:pt x="44767" y="2286"/>
                    </a:lnTo>
                    <a:lnTo>
                      <a:pt x="45872" y="2413"/>
                    </a:lnTo>
                    <a:lnTo>
                      <a:pt x="45021" y="2413"/>
                    </a:lnTo>
                    <a:lnTo>
                      <a:pt x="46316" y="2540"/>
                    </a:lnTo>
                    <a:lnTo>
                      <a:pt x="46291" y="2921"/>
                    </a:lnTo>
                    <a:lnTo>
                      <a:pt x="44881" y="3302"/>
                    </a:lnTo>
                    <a:lnTo>
                      <a:pt x="43434" y="3048"/>
                    </a:lnTo>
                    <a:lnTo>
                      <a:pt x="44475" y="2413"/>
                    </a:lnTo>
                    <a:lnTo>
                      <a:pt x="45288" y="1905"/>
                    </a:lnTo>
                    <a:lnTo>
                      <a:pt x="41783" y="2413"/>
                    </a:lnTo>
                    <a:lnTo>
                      <a:pt x="42633" y="1778"/>
                    </a:lnTo>
                    <a:lnTo>
                      <a:pt x="39370" y="2159"/>
                    </a:lnTo>
                    <a:lnTo>
                      <a:pt x="37896" y="3937"/>
                    </a:lnTo>
                    <a:lnTo>
                      <a:pt x="35852" y="5461"/>
                    </a:lnTo>
                    <a:lnTo>
                      <a:pt x="33159" y="6604"/>
                    </a:lnTo>
                    <a:lnTo>
                      <a:pt x="29743" y="7874"/>
                    </a:lnTo>
                    <a:lnTo>
                      <a:pt x="28321" y="9779"/>
                    </a:lnTo>
                    <a:lnTo>
                      <a:pt x="28600" y="9652"/>
                    </a:lnTo>
                    <a:lnTo>
                      <a:pt x="27762" y="10795"/>
                    </a:lnTo>
                    <a:lnTo>
                      <a:pt x="27114" y="11176"/>
                    </a:lnTo>
                    <a:lnTo>
                      <a:pt x="27139" y="10795"/>
                    </a:lnTo>
                    <a:lnTo>
                      <a:pt x="27216" y="9906"/>
                    </a:lnTo>
                    <a:lnTo>
                      <a:pt x="26390" y="10795"/>
                    </a:lnTo>
                    <a:lnTo>
                      <a:pt x="26212" y="9906"/>
                    </a:lnTo>
                    <a:lnTo>
                      <a:pt x="28016" y="9652"/>
                    </a:lnTo>
                    <a:lnTo>
                      <a:pt x="28511" y="8775"/>
                    </a:lnTo>
                    <a:lnTo>
                      <a:pt x="24714" y="9525"/>
                    </a:lnTo>
                    <a:lnTo>
                      <a:pt x="23799" y="11303"/>
                    </a:lnTo>
                    <a:lnTo>
                      <a:pt x="22301" y="12319"/>
                    </a:lnTo>
                    <a:lnTo>
                      <a:pt x="22720" y="11811"/>
                    </a:lnTo>
                    <a:lnTo>
                      <a:pt x="22847" y="11671"/>
                    </a:lnTo>
                    <a:lnTo>
                      <a:pt x="22491" y="11811"/>
                    </a:lnTo>
                    <a:lnTo>
                      <a:pt x="22199" y="11811"/>
                    </a:lnTo>
                    <a:lnTo>
                      <a:pt x="21983" y="11557"/>
                    </a:lnTo>
                    <a:lnTo>
                      <a:pt x="20307" y="12446"/>
                    </a:lnTo>
                    <a:lnTo>
                      <a:pt x="18872" y="14224"/>
                    </a:lnTo>
                    <a:lnTo>
                      <a:pt x="18249" y="15748"/>
                    </a:lnTo>
                    <a:lnTo>
                      <a:pt x="19443" y="14097"/>
                    </a:lnTo>
                    <a:lnTo>
                      <a:pt x="18313" y="16764"/>
                    </a:lnTo>
                    <a:lnTo>
                      <a:pt x="19748" y="15494"/>
                    </a:lnTo>
                    <a:lnTo>
                      <a:pt x="19507" y="16090"/>
                    </a:lnTo>
                    <a:lnTo>
                      <a:pt x="19291" y="16332"/>
                    </a:lnTo>
                    <a:lnTo>
                      <a:pt x="19291" y="23075"/>
                    </a:lnTo>
                    <a:lnTo>
                      <a:pt x="17233" y="22987"/>
                    </a:lnTo>
                    <a:lnTo>
                      <a:pt x="19278" y="21844"/>
                    </a:lnTo>
                    <a:lnTo>
                      <a:pt x="19291" y="23075"/>
                    </a:lnTo>
                    <a:lnTo>
                      <a:pt x="19291" y="16332"/>
                    </a:lnTo>
                    <a:lnTo>
                      <a:pt x="17856" y="17907"/>
                    </a:lnTo>
                    <a:lnTo>
                      <a:pt x="18516" y="16891"/>
                    </a:lnTo>
                    <a:lnTo>
                      <a:pt x="16979" y="17653"/>
                    </a:lnTo>
                    <a:lnTo>
                      <a:pt x="16471" y="18097"/>
                    </a:lnTo>
                    <a:lnTo>
                      <a:pt x="16408" y="18415"/>
                    </a:lnTo>
                    <a:lnTo>
                      <a:pt x="12496" y="20066"/>
                    </a:lnTo>
                    <a:lnTo>
                      <a:pt x="12623" y="21463"/>
                    </a:lnTo>
                    <a:lnTo>
                      <a:pt x="12509" y="22225"/>
                    </a:lnTo>
                    <a:lnTo>
                      <a:pt x="12382" y="22733"/>
                    </a:lnTo>
                    <a:lnTo>
                      <a:pt x="11658" y="24257"/>
                    </a:lnTo>
                    <a:lnTo>
                      <a:pt x="11582" y="24511"/>
                    </a:lnTo>
                    <a:lnTo>
                      <a:pt x="11341" y="26289"/>
                    </a:lnTo>
                    <a:lnTo>
                      <a:pt x="9880" y="27305"/>
                    </a:lnTo>
                    <a:lnTo>
                      <a:pt x="9448" y="29083"/>
                    </a:lnTo>
                    <a:lnTo>
                      <a:pt x="8496" y="30607"/>
                    </a:lnTo>
                    <a:lnTo>
                      <a:pt x="8331" y="30226"/>
                    </a:lnTo>
                    <a:lnTo>
                      <a:pt x="7734" y="30988"/>
                    </a:lnTo>
                    <a:lnTo>
                      <a:pt x="7531" y="32258"/>
                    </a:lnTo>
                    <a:lnTo>
                      <a:pt x="7404" y="32766"/>
                    </a:lnTo>
                    <a:lnTo>
                      <a:pt x="6819" y="33909"/>
                    </a:lnTo>
                    <a:lnTo>
                      <a:pt x="6121" y="34036"/>
                    </a:lnTo>
                    <a:lnTo>
                      <a:pt x="5956" y="35179"/>
                    </a:lnTo>
                    <a:lnTo>
                      <a:pt x="5105" y="38354"/>
                    </a:lnTo>
                    <a:lnTo>
                      <a:pt x="5461" y="38481"/>
                    </a:lnTo>
                    <a:lnTo>
                      <a:pt x="5740" y="37084"/>
                    </a:lnTo>
                    <a:lnTo>
                      <a:pt x="5994" y="37846"/>
                    </a:lnTo>
                    <a:lnTo>
                      <a:pt x="6210" y="37084"/>
                    </a:lnTo>
                    <a:lnTo>
                      <a:pt x="6273" y="36703"/>
                    </a:lnTo>
                    <a:lnTo>
                      <a:pt x="6299" y="36576"/>
                    </a:lnTo>
                    <a:lnTo>
                      <a:pt x="5842" y="36703"/>
                    </a:lnTo>
                    <a:lnTo>
                      <a:pt x="6083" y="35941"/>
                    </a:lnTo>
                    <a:lnTo>
                      <a:pt x="6654" y="36068"/>
                    </a:lnTo>
                    <a:lnTo>
                      <a:pt x="6781" y="35941"/>
                    </a:lnTo>
                    <a:lnTo>
                      <a:pt x="7124" y="35560"/>
                    </a:lnTo>
                    <a:lnTo>
                      <a:pt x="6870" y="37020"/>
                    </a:lnTo>
                    <a:lnTo>
                      <a:pt x="6756" y="38100"/>
                    </a:lnTo>
                    <a:lnTo>
                      <a:pt x="6629" y="38735"/>
                    </a:lnTo>
                    <a:lnTo>
                      <a:pt x="6502" y="38735"/>
                    </a:lnTo>
                    <a:lnTo>
                      <a:pt x="7112" y="39116"/>
                    </a:lnTo>
                    <a:lnTo>
                      <a:pt x="6921" y="39878"/>
                    </a:lnTo>
                    <a:lnTo>
                      <a:pt x="6705" y="40005"/>
                    </a:lnTo>
                    <a:lnTo>
                      <a:pt x="6464" y="39751"/>
                    </a:lnTo>
                    <a:lnTo>
                      <a:pt x="6337" y="41402"/>
                    </a:lnTo>
                    <a:lnTo>
                      <a:pt x="6959" y="41986"/>
                    </a:lnTo>
                    <a:lnTo>
                      <a:pt x="7061" y="42418"/>
                    </a:lnTo>
                    <a:lnTo>
                      <a:pt x="6642" y="43688"/>
                    </a:lnTo>
                    <a:lnTo>
                      <a:pt x="6350" y="43180"/>
                    </a:lnTo>
                    <a:lnTo>
                      <a:pt x="5905" y="42418"/>
                    </a:lnTo>
                    <a:lnTo>
                      <a:pt x="5753" y="43180"/>
                    </a:lnTo>
                    <a:lnTo>
                      <a:pt x="5321" y="42291"/>
                    </a:lnTo>
                    <a:lnTo>
                      <a:pt x="5435" y="41529"/>
                    </a:lnTo>
                    <a:lnTo>
                      <a:pt x="6121" y="38862"/>
                    </a:lnTo>
                    <a:lnTo>
                      <a:pt x="5029" y="39243"/>
                    </a:lnTo>
                    <a:lnTo>
                      <a:pt x="5041" y="44704"/>
                    </a:lnTo>
                    <a:lnTo>
                      <a:pt x="5588" y="46482"/>
                    </a:lnTo>
                    <a:lnTo>
                      <a:pt x="4800" y="47244"/>
                    </a:lnTo>
                    <a:lnTo>
                      <a:pt x="4737" y="47498"/>
                    </a:lnTo>
                    <a:lnTo>
                      <a:pt x="5283" y="48514"/>
                    </a:lnTo>
                    <a:lnTo>
                      <a:pt x="5359" y="49276"/>
                    </a:lnTo>
                    <a:lnTo>
                      <a:pt x="4978" y="50419"/>
                    </a:lnTo>
                    <a:lnTo>
                      <a:pt x="4559" y="51054"/>
                    </a:lnTo>
                    <a:lnTo>
                      <a:pt x="4254" y="50800"/>
                    </a:lnTo>
                    <a:lnTo>
                      <a:pt x="4254" y="50292"/>
                    </a:lnTo>
                    <a:lnTo>
                      <a:pt x="4064" y="51562"/>
                    </a:lnTo>
                    <a:lnTo>
                      <a:pt x="3949" y="52578"/>
                    </a:lnTo>
                    <a:lnTo>
                      <a:pt x="4318" y="54864"/>
                    </a:lnTo>
                    <a:lnTo>
                      <a:pt x="4660" y="56007"/>
                    </a:lnTo>
                    <a:lnTo>
                      <a:pt x="4762" y="56896"/>
                    </a:lnTo>
                    <a:lnTo>
                      <a:pt x="4089" y="57658"/>
                    </a:lnTo>
                    <a:lnTo>
                      <a:pt x="3771" y="60833"/>
                    </a:lnTo>
                    <a:lnTo>
                      <a:pt x="5334" y="57150"/>
                    </a:lnTo>
                    <a:lnTo>
                      <a:pt x="5524" y="60325"/>
                    </a:lnTo>
                    <a:lnTo>
                      <a:pt x="4851" y="60960"/>
                    </a:lnTo>
                    <a:lnTo>
                      <a:pt x="4762" y="61468"/>
                    </a:lnTo>
                    <a:lnTo>
                      <a:pt x="5118" y="63779"/>
                    </a:lnTo>
                    <a:lnTo>
                      <a:pt x="5575" y="64262"/>
                    </a:lnTo>
                    <a:lnTo>
                      <a:pt x="5638" y="64516"/>
                    </a:lnTo>
                    <a:lnTo>
                      <a:pt x="5765" y="65532"/>
                    </a:lnTo>
                    <a:lnTo>
                      <a:pt x="5664" y="65659"/>
                    </a:lnTo>
                    <a:lnTo>
                      <a:pt x="5537" y="66802"/>
                    </a:lnTo>
                    <a:lnTo>
                      <a:pt x="5397" y="66802"/>
                    </a:lnTo>
                    <a:lnTo>
                      <a:pt x="4927" y="66167"/>
                    </a:lnTo>
                    <a:lnTo>
                      <a:pt x="4991" y="66294"/>
                    </a:lnTo>
                    <a:lnTo>
                      <a:pt x="5105" y="66675"/>
                    </a:lnTo>
                    <a:lnTo>
                      <a:pt x="5486" y="68580"/>
                    </a:lnTo>
                    <a:lnTo>
                      <a:pt x="5715" y="72263"/>
                    </a:lnTo>
                    <a:lnTo>
                      <a:pt x="5842" y="72644"/>
                    </a:lnTo>
                    <a:lnTo>
                      <a:pt x="6616" y="73571"/>
                    </a:lnTo>
                    <a:lnTo>
                      <a:pt x="6781" y="72644"/>
                    </a:lnTo>
                    <a:lnTo>
                      <a:pt x="7150" y="72644"/>
                    </a:lnTo>
                    <a:lnTo>
                      <a:pt x="7124" y="73152"/>
                    </a:lnTo>
                    <a:lnTo>
                      <a:pt x="7340" y="73279"/>
                    </a:lnTo>
                    <a:lnTo>
                      <a:pt x="8001" y="73152"/>
                    </a:lnTo>
                    <a:lnTo>
                      <a:pt x="7200" y="72644"/>
                    </a:lnTo>
                    <a:lnTo>
                      <a:pt x="6794" y="72390"/>
                    </a:lnTo>
                    <a:lnTo>
                      <a:pt x="7200" y="71247"/>
                    </a:lnTo>
                    <a:lnTo>
                      <a:pt x="8153" y="72898"/>
                    </a:lnTo>
                    <a:lnTo>
                      <a:pt x="8712" y="71882"/>
                    </a:lnTo>
                    <a:lnTo>
                      <a:pt x="10871" y="75692"/>
                    </a:lnTo>
                    <a:lnTo>
                      <a:pt x="11036" y="72390"/>
                    </a:lnTo>
                    <a:lnTo>
                      <a:pt x="9956" y="71882"/>
                    </a:lnTo>
                    <a:lnTo>
                      <a:pt x="8623" y="71247"/>
                    </a:lnTo>
                    <a:lnTo>
                      <a:pt x="8356" y="71120"/>
                    </a:lnTo>
                    <a:lnTo>
                      <a:pt x="9105" y="68326"/>
                    </a:lnTo>
                    <a:lnTo>
                      <a:pt x="9347" y="68834"/>
                    </a:lnTo>
                    <a:lnTo>
                      <a:pt x="9499" y="68326"/>
                    </a:lnTo>
                    <a:lnTo>
                      <a:pt x="9410" y="67691"/>
                    </a:lnTo>
                    <a:lnTo>
                      <a:pt x="9321" y="67525"/>
                    </a:lnTo>
                    <a:lnTo>
                      <a:pt x="9245" y="66802"/>
                    </a:lnTo>
                    <a:lnTo>
                      <a:pt x="9220" y="66421"/>
                    </a:lnTo>
                    <a:lnTo>
                      <a:pt x="8763" y="65913"/>
                    </a:lnTo>
                    <a:lnTo>
                      <a:pt x="8750" y="65659"/>
                    </a:lnTo>
                    <a:lnTo>
                      <a:pt x="8724" y="64516"/>
                    </a:lnTo>
                    <a:lnTo>
                      <a:pt x="9093" y="64516"/>
                    </a:lnTo>
                    <a:lnTo>
                      <a:pt x="9994" y="65011"/>
                    </a:lnTo>
                    <a:lnTo>
                      <a:pt x="9982" y="64516"/>
                    </a:lnTo>
                    <a:lnTo>
                      <a:pt x="9906" y="61595"/>
                    </a:lnTo>
                    <a:lnTo>
                      <a:pt x="8140" y="58140"/>
                    </a:lnTo>
                    <a:lnTo>
                      <a:pt x="8166" y="57150"/>
                    </a:lnTo>
                    <a:lnTo>
                      <a:pt x="8966" y="53086"/>
                    </a:lnTo>
                    <a:lnTo>
                      <a:pt x="9144" y="52959"/>
                    </a:lnTo>
                    <a:lnTo>
                      <a:pt x="9131" y="53721"/>
                    </a:lnTo>
                    <a:lnTo>
                      <a:pt x="9232" y="53467"/>
                    </a:lnTo>
                    <a:lnTo>
                      <a:pt x="9169" y="52959"/>
                    </a:lnTo>
                    <a:lnTo>
                      <a:pt x="9055" y="52451"/>
                    </a:lnTo>
                    <a:lnTo>
                      <a:pt x="8953" y="51841"/>
                    </a:lnTo>
                    <a:lnTo>
                      <a:pt x="8928" y="51689"/>
                    </a:lnTo>
                    <a:lnTo>
                      <a:pt x="8953" y="51816"/>
                    </a:lnTo>
                    <a:lnTo>
                      <a:pt x="9080" y="51917"/>
                    </a:lnTo>
                    <a:lnTo>
                      <a:pt x="9055" y="51689"/>
                    </a:lnTo>
                    <a:lnTo>
                      <a:pt x="9004" y="51054"/>
                    </a:lnTo>
                    <a:lnTo>
                      <a:pt x="8915" y="49784"/>
                    </a:lnTo>
                    <a:lnTo>
                      <a:pt x="10198" y="48641"/>
                    </a:lnTo>
                    <a:lnTo>
                      <a:pt x="10096" y="48133"/>
                    </a:lnTo>
                    <a:lnTo>
                      <a:pt x="9855" y="46990"/>
                    </a:lnTo>
                    <a:lnTo>
                      <a:pt x="10299" y="46863"/>
                    </a:lnTo>
                    <a:lnTo>
                      <a:pt x="10198" y="47244"/>
                    </a:lnTo>
                    <a:lnTo>
                      <a:pt x="10083" y="48069"/>
                    </a:lnTo>
                    <a:lnTo>
                      <a:pt x="10528" y="46863"/>
                    </a:lnTo>
                    <a:lnTo>
                      <a:pt x="10756" y="46101"/>
                    </a:lnTo>
                    <a:lnTo>
                      <a:pt x="10668" y="45466"/>
                    </a:lnTo>
                    <a:lnTo>
                      <a:pt x="9779" y="44323"/>
                    </a:lnTo>
                    <a:lnTo>
                      <a:pt x="9791" y="43688"/>
                    </a:lnTo>
                    <a:lnTo>
                      <a:pt x="10198" y="41783"/>
                    </a:lnTo>
                    <a:lnTo>
                      <a:pt x="10668" y="42672"/>
                    </a:lnTo>
                    <a:lnTo>
                      <a:pt x="10845" y="41783"/>
                    </a:lnTo>
                    <a:lnTo>
                      <a:pt x="10922" y="41402"/>
                    </a:lnTo>
                    <a:lnTo>
                      <a:pt x="11468" y="40767"/>
                    </a:lnTo>
                    <a:lnTo>
                      <a:pt x="11417" y="40005"/>
                    </a:lnTo>
                    <a:lnTo>
                      <a:pt x="11531" y="37973"/>
                    </a:lnTo>
                    <a:lnTo>
                      <a:pt x="12192" y="35560"/>
                    </a:lnTo>
                    <a:lnTo>
                      <a:pt x="13462" y="31623"/>
                    </a:lnTo>
                    <a:lnTo>
                      <a:pt x="14478" y="33020"/>
                    </a:lnTo>
                    <a:lnTo>
                      <a:pt x="14668" y="31623"/>
                    </a:lnTo>
                    <a:lnTo>
                      <a:pt x="14808" y="30607"/>
                    </a:lnTo>
                    <a:lnTo>
                      <a:pt x="15074" y="28702"/>
                    </a:lnTo>
                    <a:lnTo>
                      <a:pt x="16408" y="29337"/>
                    </a:lnTo>
                    <a:lnTo>
                      <a:pt x="16725" y="28702"/>
                    </a:lnTo>
                    <a:lnTo>
                      <a:pt x="16852" y="28448"/>
                    </a:lnTo>
                    <a:lnTo>
                      <a:pt x="17119" y="27940"/>
                    </a:lnTo>
                    <a:lnTo>
                      <a:pt x="17056" y="27686"/>
                    </a:lnTo>
                    <a:lnTo>
                      <a:pt x="16827" y="27432"/>
                    </a:lnTo>
                    <a:lnTo>
                      <a:pt x="16789" y="27940"/>
                    </a:lnTo>
                    <a:lnTo>
                      <a:pt x="15900" y="28448"/>
                    </a:lnTo>
                    <a:lnTo>
                      <a:pt x="15976" y="27813"/>
                    </a:lnTo>
                    <a:lnTo>
                      <a:pt x="16256" y="27305"/>
                    </a:lnTo>
                    <a:lnTo>
                      <a:pt x="17119" y="26162"/>
                    </a:lnTo>
                    <a:lnTo>
                      <a:pt x="17005" y="25781"/>
                    </a:lnTo>
                    <a:lnTo>
                      <a:pt x="16789" y="25527"/>
                    </a:lnTo>
                    <a:lnTo>
                      <a:pt x="18110" y="25019"/>
                    </a:lnTo>
                    <a:lnTo>
                      <a:pt x="17767" y="24638"/>
                    </a:lnTo>
                    <a:lnTo>
                      <a:pt x="17653" y="24257"/>
                    </a:lnTo>
                    <a:lnTo>
                      <a:pt x="17691" y="23876"/>
                    </a:lnTo>
                    <a:lnTo>
                      <a:pt x="18034" y="23495"/>
                    </a:lnTo>
                    <a:lnTo>
                      <a:pt x="19354" y="23241"/>
                    </a:lnTo>
                    <a:lnTo>
                      <a:pt x="19481" y="23495"/>
                    </a:lnTo>
                    <a:lnTo>
                      <a:pt x="19964" y="23126"/>
                    </a:lnTo>
                    <a:lnTo>
                      <a:pt x="20307" y="22860"/>
                    </a:lnTo>
                    <a:lnTo>
                      <a:pt x="19977" y="22733"/>
                    </a:lnTo>
                    <a:lnTo>
                      <a:pt x="20396" y="22098"/>
                    </a:lnTo>
                    <a:lnTo>
                      <a:pt x="20840" y="22225"/>
                    </a:lnTo>
                    <a:lnTo>
                      <a:pt x="20726" y="22987"/>
                    </a:lnTo>
                    <a:lnTo>
                      <a:pt x="20612" y="23495"/>
                    </a:lnTo>
                    <a:lnTo>
                      <a:pt x="20332" y="24130"/>
                    </a:lnTo>
                    <a:lnTo>
                      <a:pt x="21526" y="23495"/>
                    </a:lnTo>
                    <a:lnTo>
                      <a:pt x="21780" y="22098"/>
                    </a:lnTo>
                    <a:lnTo>
                      <a:pt x="21844" y="21844"/>
                    </a:lnTo>
                    <a:lnTo>
                      <a:pt x="22644" y="19558"/>
                    </a:lnTo>
                    <a:lnTo>
                      <a:pt x="24422" y="18415"/>
                    </a:lnTo>
                    <a:lnTo>
                      <a:pt x="24358" y="19050"/>
                    </a:lnTo>
                    <a:lnTo>
                      <a:pt x="23977" y="19431"/>
                    </a:lnTo>
                    <a:lnTo>
                      <a:pt x="24815" y="19558"/>
                    </a:lnTo>
                    <a:lnTo>
                      <a:pt x="25336" y="18796"/>
                    </a:lnTo>
                    <a:lnTo>
                      <a:pt x="25425" y="18415"/>
                    </a:lnTo>
                    <a:lnTo>
                      <a:pt x="25539" y="17907"/>
                    </a:lnTo>
                    <a:lnTo>
                      <a:pt x="25692" y="17272"/>
                    </a:lnTo>
                    <a:lnTo>
                      <a:pt x="26924" y="16891"/>
                    </a:lnTo>
                    <a:lnTo>
                      <a:pt x="26936" y="17132"/>
                    </a:lnTo>
                    <a:lnTo>
                      <a:pt x="27089" y="16891"/>
                    </a:lnTo>
                    <a:lnTo>
                      <a:pt x="27965" y="15494"/>
                    </a:lnTo>
                    <a:lnTo>
                      <a:pt x="28054" y="15367"/>
                    </a:lnTo>
                    <a:lnTo>
                      <a:pt x="28232" y="16510"/>
                    </a:lnTo>
                    <a:lnTo>
                      <a:pt x="29781" y="15367"/>
                    </a:lnTo>
                    <a:lnTo>
                      <a:pt x="29845" y="15621"/>
                    </a:lnTo>
                    <a:lnTo>
                      <a:pt x="30010" y="15367"/>
                    </a:lnTo>
                    <a:lnTo>
                      <a:pt x="30822" y="14097"/>
                    </a:lnTo>
                    <a:lnTo>
                      <a:pt x="31940" y="12319"/>
                    </a:lnTo>
                    <a:lnTo>
                      <a:pt x="33197" y="13970"/>
                    </a:lnTo>
                    <a:lnTo>
                      <a:pt x="34620" y="13716"/>
                    </a:lnTo>
                    <a:lnTo>
                      <a:pt x="34391" y="13970"/>
                    </a:lnTo>
                    <a:lnTo>
                      <a:pt x="35471" y="14224"/>
                    </a:lnTo>
                    <a:lnTo>
                      <a:pt x="36093" y="13716"/>
                    </a:lnTo>
                    <a:lnTo>
                      <a:pt x="36715" y="13208"/>
                    </a:lnTo>
                    <a:lnTo>
                      <a:pt x="37630" y="12471"/>
                    </a:lnTo>
                    <a:lnTo>
                      <a:pt x="37439" y="12446"/>
                    </a:lnTo>
                    <a:lnTo>
                      <a:pt x="38036" y="12192"/>
                    </a:lnTo>
                    <a:lnTo>
                      <a:pt x="37084" y="11684"/>
                    </a:lnTo>
                    <a:lnTo>
                      <a:pt x="36525" y="12065"/>
                    </a:lnTo>
                    <a:lnTo>
                      <a:pt x="36449" y="12319"/>
                    </a:lnTo>
                    <a:lnTo>
                      <a:pt x="36982" y="12954"/>
                    </a:lnTo>
                    <a:lnTo>
                      <a:pt x="35534" y="13208"/>
                    </a:lnTo>
                    <a:lnTo>
                      <a:pt x="35420" y="12700"/>
                    </a:lnTo>
                    <a:lnTo>
                      <a:pt x="35407" y="12420"/>
                    </a:lnTo>
                    <a:lnTo>
                      <a:pt x="36944" y="11430"/>
                    </a:lnTo>
                    <a:lnTo>
                      <a:pt x="37007" y="11176"/>
                    </a:lnTo>
                    <a:lnTo>
                      <a:pt x="37096" y="10795"/>
                    </a:lnTo>
                    <a:lnTo>
                      <a:pt x="37884" y="10414"/>
                    </a:lnTo>
                    <a:lnTo>
                      <a:pt x="38811" y="11430"/>
                    </a:lnTo>
                    <a:lnTo>
                      <a:pt x="39014" y="11811"/>
                    </a:lnTo>
                    <a:lnTo>
                      <a:pt x="40868" y="11176"/>
                    </a:lnTo>
                    <a:lnTo>
                      <a:pt x="42024" y="11303"/>
                    </a:lnTo>
                    <a:lnTo>
                      <a:pt x="42481" y="11176"/>
                    </a:lnTo>
                    <a:lnTo>
                      <a:pt x="44323" y="10668"/>
                    </a:lnTo>
                    <a:lnTo>
                      <a:pt x="44615" y="10414"/>
                    </a:lnTo>
                    <a:lnTo>
                      <a:pt x="45059" y="10033"/>
                    </a:lnTo>
                    <a:lnTo>
                      <a:pt x="45224" y="9652"/>
                    </a:lnTo>
                    <a:lnTo>
                      <a:pt x="45745" y="8382"/>
                    </a:lnTo>
                    <a:lnTo>
                      <a:pt x="47777" y="9372"/>
                    </a:lnTo>
                    <a:lnTo>
                      <a:pt x="48679" y="9906"/>
                    </a:lnTo>
                    <a:lnTo>
                      <a:pt x="49123" y="9525"/>
                    </a:lnTo>
                    <a:lnTo>
                      <a:pt x="48933" y="9271"/>
                    </a:lnTo>
                    <a:lnTo>
                      <a:pt x="48463" y="8636"/>
                    </a:lnTo>
                    <a:lnTo>
                      <a:pt x="50076" y="9144"/>
                    </a:lnTo>
                    <a:lnTo>
                      <a:pt x="49618" y="8636"/>
                    </a:lnTo>
                    <a:lnTo>
                      <a:pt x="49377" y="8382"/>
                    </a:lnTo>
                    <a:lnTo>
                      <a:pt x="49263" y="8255"/>
                    </a:lnTo>
                    <a:lnTo>
                      <a:pt x="50558" y="8255"/>
                    </a:lnTo>
                    <a:lnTo>
                      <a:pt x="50558" y="10160"/>
                    </a:lnTo>
                    <a:lnTo>
                      <a:pt x="51638" y="9271"/>
                    </a:lnTo>
                    <a:lnTo>
                      <a:pt x="52692" y="11176"/>
                    </a:lnTo>
                    <a:lnTo>
                      <a:pt x="54521" y="11303"/>
                    </a:lnTo>
                    <a:lnTo>
                      <a:pt x="54127" y="11506"/>
                    </a:lnTo>
                    <a:lnTo>
                      <a:pt x="54470" y="11430"/>
                    </a:lnTo>
                    <a:lnTo>
                      <a:pt x="55372" y="11430"/>
                    </a:lnTo>
                    <a:lnTo>
                      <a:pt x="54406" y="11049"/>
                    </a:lnTo>
                    <a:lnTo>
                      <a:pt x="56400" y="10922"/>
                    </a:lnTo>
                    <a:lnTo>
                      <a:pt x="56438" y="11671"/>
                    </a:lnTo>
                    <a:lnTo>
                      <a:pt x="56565" y="12192"/>
                    </a:lnTo>
                    <a:lnTo>
                      <a:pt x="57061" y="12827"/>
                    </a:lnTo>
                    <a:lnTo>
                      <a:pt x="57162" y="13271"/>
                    </a:lnTo>
                    <a:lnTo>
                      <a:pt x="58115" y="13589"/>
                    </a:lnTo>
                    <a:lnTo>
                      <a:pt x="58737" y="13462"/>
                    </a:lnTo>
                    <a:lnTo>
                      <a:pt x="60566" y="14224"/>
                    </a:lnTo>
                    <a:lnTo>
                      <a:pt x="61556" y="14224"/>
                    </a:lnTo>
                    <a:lnTo>
                      <a:pt x="61760" y="14478"/>
                    </a:lnTo>
                    <a:lnTo>
                      <a:pt x="61569" y="14478"/>
                    </a:lnTo>
                    <a:lnTo>
                      <a:pt x="61709" y="14605"/>
                    </a:lnTo>
                    <a:lnTo>
                      <a:pt x="61937" y="14732"/>
                    </a:lnTo>
                    <a:lnTo>
                      <a:pt x="62572" y="15494"/>
                    </a:lnTo>
                    <a:lnTo>
                      <a:pt x="62318" y="15494"/>
                    </a:lnTo>
                    <a:lnTo>
                      <a:pt x="62687" y="15621"/>
                    </a:lnTo>
                    <a:lnTo>
                      <a:pt x="63271" y="16319"/>
                    </a:lnTo>
                    <a:lnTo>
                      <a:pt x="63055" y="16459"/>
                    </a:lnTo>
                    <a:lnTo>
                      <a:pt x="63728" y="17792"/>
                    </a:lnTo>
                    <a:lnTo>
                      <a:pt x="64122" y="17348"/>
                    </a:lnTo>
                    <a:lnTo>
                      <a:pt x="63385" y="16395"/>
                    </a:lnTo>
                    <a:lnTo>
                      <a:pt x="63906" y="16510"/>
                    </a:lnTo>
                    <a:lnTo>
                      <a:pt x="63741" y="16383"/>
                    </a:lnTo>
                    <a:lnTo>
                      <a:pt x="64389" y="15748"/>
                    </a:lnTo>
                    <a:lnTo>
                      <a:pt x="65798" y="16129"/>
                    </a:lnTo>
                    <a:lnTo>
                      <a:pt x="65519" y="15748"/>
                    </a:lnTo>
                    <a:lnTo>
                      <a:pt x="66001" y="15748"/>
                    </a:lnTo>
                    <a:lnTo>
                      <a:pt x="68097" y="18542"/>
                    </a:lnTo>
                    <a:lnTo>
                      <a:pt x="68846" y="19685"/>
                    </a:lnTo>
                    <a:lnTo>
                      <a:pt x="67906" y="18923"/>
                    </a:lnTo>
                    <a:lnTo>
                      <a:pt x="67538" y="18415"/>
                    </a:lnTo>
                    <a:lnTo>
                      <a:pt x="67856" y="20193"/>
                    </a:lnTo>
                    <a:lnTo>
                      <a:pt x="70446" y="21209"/>
                    </a:lnTo>
                    <a:lnTo>
                      <a:pt x="70218" y="21844"/>
                    </a:lnTo>
                    <a:lnTo>
                      <a:pt x="69938" y="22606"/>
                    </a:lnTo>
                    <a:lnTo>
                      <a:pt x="67665" y="21336"/>
                    </a:lnTo>
                    <a:lnTo>
                      <a:pt x="67449" y="20066"/>
                    </a:lnTo>
                    <a:lnTo>
                      <a:pt x="65493" y="18542"/>
                    </a:lnTo>
                    <a:lnTo>
                      <a:pt x="65290" y="16992"/>
                    </a:lnTo>
                    <a:lnTo>
                      <a:pt x="64452" y="16002"/>
                    </a:lnTo>
                    <a:lnTo>
                      <a:pt x="64338" y="16510"/>
                    </a:lnTo>
                    <a:lnTo>
                      <a:pt x="64236" y="17526"/>
                    </a:lnTo>
                    <a:lnTo>
                      <a:pt x="66281" y="20193"/>
                    </a:lnTo>
                    <a:lnTo>
                      <a:pt x="69265" y="24384"/>
                    </a:lnTo>
                    <a:lnTo>
                      <a:pt x="64998" y="25400"/>
                    </a:lnTo>
                    <a:lnTo>
                      <a:pt x="62941" y="26162"/>
                    </a:lnTo>
                    <a:lnTo>
                      <a:pt x="62738" y="26162"/>
                    </a:lnTo>
                    <a:lnTo>
                      <a:pt x="62623" y="26416"/>
                    </a:lnTo>
                    <a:lnTo>
                      <a:pt x="63931" y="28067"/>
                    </a:lnTo>
                    <a:lnTo>
                      <a:pt x="65074" y="25781"/>
                    </a:lnTo>
                    <a:lnTo>
                      <a:pt x="65595" y="26035"/>
                    </a:lnTo>
                    <a:lnTo>
                      <a:pt x="65963" y="26416"/>
                    </a:lnTo>
                    <a:lnTo>
                      <a:pt x="66662" y="26543"/>
                    </a:lnTo>
                    <a:lnTo>
                      <a:pt x="66586" y="27178"/>
                    </a:lnTo>
                    <a:lnTo>
                      <a:pt x="66167" y="27178"/>
                    </a:lnTo>
                    <a:lnTo>
                      <a:pt x="67284" y="28194"/>
                    </a:lnTo>
                    <a:lnTo>
                      <a:pt x="67170" y="27051"/>
                    </a:lnTo>
                    <a:lnTo>
                      <a:pt x="67843" y="28194"/>
                    </a:lnTo>
                    <a:lnTo>
                      <a:pt x="68770" y="28752"/>
                    </a:lnTo>
                    <a:lnTo>
                      <a:pt x="68643" y="28575"/>
                    </a:lnTo>
                    <a:lnTo>
                      <a:pt x="67411" y="27305"/>
                    </a:lnTo>
                    <a:lnTo>
                      <a:pt x="68211" y="27686"/>
                    </a:lnTo>
                    <a:lnTo>
                      <a:pt x="68681" y="28575"/>
                    </a:lnTo>
                    <a:lnTo>
                      <a:pt x="68897" y="28829"/>
                    </a:lnTo>
                    <a:lnTo>
                      <a:pt x="68707" y="28638"/>
                    </a:lnTo>
                    <a:lnTo>
                      <a:pt x="68808" y="28829"/>
                    </a:lnTo>
                    <a:lnTo>
                      <a:pt x="68872" y="28956"/>
                    </a:lnTo>
                    <a:lnTo>
                      <a:pt x="68986" y="28829"/>
                    </a:lnTo>
                    <a:lnTo>
                      <a:pt x="70116" y="27559"/>
                    </a:lnTo>
                    <a:lnTo>
                      <a:pt x="70739" y="29972"/>
                    </a:lnTo>
                    <a:lnTo>
                      <a:pt x="70434" y="29972"/>
                    </a:lnTo>
                    <a:lnTo>
                      <a:pt x="70027" y="30607"/>
                    </a:lnTo>
                    <a:lnTo>
                      <a:pt x="69202" y="29591"/>
                    </a:lnTo>
                    <a:lnTo>
                      <a:pt x="69367" y="30988"/>
                    </a:lnTo>
                    <a:lnTo>
                      <a:pt x="69011" y="30607"/>
                    </a:lnTo>
                    <a:lnTo>
                      <a:pt x="68414" y="29972"/>
                    </a:lnTo>
                    <a:lnTo>
                      <a:pt x="68313" y="29845"/>
                    </a:lnTo>
                    <a:lnTo>
                      <a:pt x="67957" y="29337"/>
                    </a:lnTo>
                    <a:lnTo>
                      <a:pt x="66840" y="29083"/>
                    </a:lnTo>
                    <a:lnTo>
                      <a:pt x="66662" y="29337"/>
                    </a:lnTo>
                    <a:lnTo>
                      <a:pt x="66662" y="29565"/>
                    </a:lnTo>
                    <a:lnTo>
                      <a:pt x="66954" y="30099"/>
                    </a:lnTo>
                    <a:lnTo>
                      <a:pt x="67170" y="30607"/>
                    </a:lnTo>
                    <a:lnTo>
                      <a:pt x="67792" y="30861"/>
                    </a:lnTo>
                    <a:lnTo>
                      <a:pt x="66294" y="32004"/>
                    </a:lnTo>
                    <a:lnTo>
                      <a:pt x="67729" y="32639"/>
                    </a:lnTo>
                    <a:lnTo>
                      <a:pt x="68465" y="31877"/>
                    </a:lnTo>
                    <a:lnTo>
                      <a:pt x="68567" y="32131"/>
                    </a:lnTo>
                    <a:lnTo>
                      <a:pt x="68592" y="31877"/>
                    </a:lnTo>
                    <a:lnTo>
                      <a:pt x="68643" y="30988"/>
                    </a:lnTo>
                    <a:lnTo>
                      <a:pt x="69392" y="31623"/>
                    </a:lnTo>
                    <a:lnTo>
                      <a:pt x="69392" y="31889"/>
                    </a:lnTo>
                    <a:lnTo>
                      <a:pt x="70040" y="32004"/>
                    </a:lnTo>
                    <a:lnTo>
                      <a:pt x="70167" y="30607"/>
                    </a:lnTo>
                    <a:lnTo>
                      <a:pt x="71094" y="31889"/>
                    </a:lnTo>
                    <a:lnTo>
                      <a:pt x="71412" y="32512"/>
                    </a:lnTo>
                    <a:lnTo>
                      <a:pt x="70739" y="32131"/>
                    </a:lnTo>
                    <a:lnTo>
                      <a:pt x="70662" y="32512"/>
                    </a:lnTo>
                    <a:lnTo>
                      <a:pt x="72745" y="35052"/>
                    </a:lnTo>
                    <a:lnTo>
                      <a:pt x="71424" y="35775"/>
                    </a:lnTo>
                    <a:lnTo>
                      <a:pt x="70650" y="35179"/>
                    </a:lnTo>
                    <a:lnTo>
                      <a:pt x="70383" y="36068"/>
                    </a:lnTo>
                    <a:lnTo>
                      <a:pt x="71424" y="36385"/>
                    </a:lnTo>
                    <a:lnTo>
                      <a:pt x="71691" y="36791"/>
                    </a:lnTo>
                    <a:lnTo>
                      <a:pt x="71755" y="37084"/>
                    </a:lnTo>
                    <a:lnTo>
                      <a:pt x="71805" y="36957"/>
                    </a:lnTo>
                    <a:lnTo>
                      <a:pt x="71805" y="36068"/>
                    </a:lnTo>
                    <a:lnTo>
                      <a:pt x="71894" y="37084"/>
                    </a:lnTo>
                    <a:lnTo>
                      <a:pt x="72415" y="37846"/>
                    </a:lnTo>
                    <a:lnTo>
                      <a:pt x="71869" y="37338"/>
                    </a:lnTo>
                    <a:lnTo>
                      <a:pt x="71755" y="37084"/>
                    </a:lnTo>
                    <a:lnTo>
                      <a:pt x="71196" y="36703"/>
                    </a:lnTo>
                    <a:lnTo>
                      <a:pt x="70929" y="36703"/>
                    </a:lnTo>
                    <a:lnTo>
                      <a:pt x="70878" y="37465"/>
                    </a:lnTo>
                    <a:lnTo>
                      <a:pt x="71424" y="37465"/>
                    </a:lnTo>
                    <a:lnTo>
                      <a:pt x="71704" y="38100"/>
                    </a:lnTo>
                    <a:lnTo>
                      <a:pt x="71894" y="38468"/>
                    </a:lnTo>
                    <a:lnTo>
                      <a:pt x="71920" y="37973"/>
                    </a:lnTo>
                    <a:lnTo>
                      <a:pt x="72923" y="38608"/>
                    </a:lnTo>
                    <a:lnTo>
                      <a:pt x="73875" y="40386"/>
                    </a:lnTo>
                    <a:lnTo>
                      <a:pt x="73875" y="42291"/>
                    </a:lnTo>
                    <a:lnTo>
                      <a:pt x="73469" y="43688"/>
                    </a:lnTo>
                    <a:lnTo>
                      <a:pt x="72834" y="43180"/>
                    </a:lnTo>
                    <a:lnTo>
                      <a:pt x="72936" y="44323"/>
                    </a:lnTo>
                    <a:lnTo>
                      <a:pt x="72580" y="44323"/>
                    </a:lnTo>
                    <a:lnTo>
                      <a:pt x="73723" y="45618"/>
                    </a:lnTo>
                    <a:lnTo>
                      <a:pt x="73825" y="47879"/>
                    </a:lnTo>
                    <a:lnTo>
                      <a:pt x="73926" y="48221"/>
                    </a:lnTo>
                    <a:lnTo>
                      <a:pt x="73990" y="47498"/>
                    </a:lnTo>
                    <a:lnTo>
                      <a:pt x="75184" y="48768"/>
                    </a:lnTo>
                    <a:lnTo>
                      <a:pt x="73494" y="49530"/>
                    </a:lnTo>
                    <a:lnTo>
                      <a:pt x="73736" y="51308"/>
                    </a:lnTo>
                    <a:lnTo>
                      <a:pt x="73444" y="50546"/>
                    </a:lnTo>
                    <a:lnTo>
                      <a:pt x="73190" y="51308"/>
                    </a:lnTo>
                    <a:lnTo>
                      <a:pt x="73088" y="52070"/>
                    </a:lnTo>
                    <a:lnTo>
                      <a:pt x="73291" y="52959"/>
                    </a:lnTo>
                    <a:lnTo>
                      <a:pt x="73406" y="53721"/>
                    </a:lnTo>
                    <a:lnTo>
                      <a:pt x="72694" y="53594"/>
                    </a:lnTo>
                    <a:lnTo>
                      <a:pt x="73634" y="53835"/>
                    </a:lnTo>
                    <a:lnTo>
                      <a:pt x="73647" y="53467"/>
                    </a:lnTo>
                    <a:lnTo>
                      <a:pt x="75006" y="54229"/>
                    </a:lnTo>
                    <a:lnTo>
                      <a:pt x="74930" y="53467"/>
                    </a:lnTo>
                    <a:lnTo>
                      <a:pt x="74739" y="51308"/>
                    </a:lnTo>
                    <a:lnTo>
                      <a:pt x="74714" y="51054"/>
                    </a:lnTo>
                    <a:lnTo>
                      <a:pt x="75577" y="52451"/>
                    </a:lnTo>
                    <a:lnTo>
                      <a:pt x="75692" y="53340"/>
                    </a:lnTo>
                    <a:lnTo>
                      <a:pt x="76098" y="54229"/>
                    </a:lnTo>
                    <a:lnTo>
                      <a:pt x="76174" y="54864"/>
                    </a:lnTo>
                    <a:lnTo>
                      <a:pt x="76085" y="55118"/>
                    </a:lnTo>
                    <a:lnTo>
                      <a:pt x="75882" y="55245"/>
                    </a:lnTo>
                    <a:lnTo>
                      <a:pt x="75666" y="55245"/>
                    </a:lnTo>
                    <a:lnTo>
                      <a:pt x="75933" y="55753"/>
                    </a:lnTo>
                    <a:lnTo>
                      <a:pt x="76530" y="56007"/>
                    </a:lnTo>
                    <a:lnTo>
                      <a:pt x="76568" y="56769"/>
                    </a:lnTo>
                    <a:lnTo>
                      <a:pt x="76136" y="56896"/>
                    </a:lnTo>
                    <a:lnTo>
                      <a:pt x="75615" y="57797"/>
                    </a:lnTo>
                    <a:lnTo>
                      <a:pt x="75526" y="58915"/>
                    </a:lnTo>
                    <a:lnTo>
                      <a:pt x="77101" y="59309"/>
                    </a:lnTo>
                    <a:lnTo>
                      <a:pt x="75946" y="61214"/>
                    </a:lnTo>
                    <a:lnTo>
                      <a:pt x="74930" y="61214"/>
                    </a:lnTo>
                    <a:lnTo>
                      <a:pt x="75006" y="60960"/>
                    </a:lnTo>
                    <a:lnTo>
                      <a:pt x="75031" y="60833"/>
                    </a:lnTo>
                    <a:lnTo>
                      <a:pt x="75476" y="59309"/>
                    </a:lnTo>
                    <a:lnTo>
                      <a:pt x="75526" y="58915"/>
                    </a:lnTo>
                    <a:lnTo>
                      <a:pt x="75425" y="58140"/>
                    </a:lnTo>
                    <a:lnTo>
                      <a:pt x="75349" y="58293"/>
                    </a:lnTo>
                    <a:lnTo>
                      <a:pt x="75361" y="57658"/>
                    </a:lnTo>
                    <a:lnTo>
                      <a:pt x="74282" y="58293"/>
                    </a:lnTo>
                    <a:lnTo>
                      <a:pt x="74587" y="57658"/>
                    </a:lnTo>
                    <a:lnTo>
                      <a:pt x="75552" y="55626"/>
                    </a:lnTo>
                    <a:lnTo>
                      <a:pt x="74053" y="56388"/>
                    </a:lnTo>
                    <a:lnTo>
                      <a:pt x="74218" y="56642"/>
                    </a:lnTo>
                    <a:lnTo>
                      <a:pt x="74333" y="57404"/>
                    </a:lnTo>
                    <a:lnTo>
                      <a:pt x="74244" y="57658"/>
                    </a:lnTo>
                    <a:lnTo>
                      <a:pt x="73850" y="57429"/>
                    </a:lnTo>
                    <a:lnTo>
                      <a:pt x="73939" y="58293"/>
                    </a:lnTo>
                    <a:lnTo>
                      <a:pt x="73291" y="60020"/>
                    </a:lnTo>
                    <a:lnTo>
                      <a:pt x="73291" y="61468"/>
                    </a:lnTo>
                    <a:lnTo>
                      <a:pt x="72682" y="61722"/>
                    </a:lnTo>
                    <a:lnTo>
                      <a:pt x="72758" y="61976"/>
                    </a:lnTo>
                    <a:lnTo>
                      <a:pt x="72517" y="62611"/>
                    </a:lnTo>
                    <a:lnTo>
                      <a:pt x="72542" y="62738"/>
                    </a:lnTo>
                    <a:lnTo>
                      <a:pt x="71348" y="62293"/>
                    </a:lnTo>
                    <a:lnTo>
                      <a:pt x="72339" y="61506"/>
                    </a:lnTo>
                    <a:lnTo>
                      <a:pt x="73139" y="60960"/>
                    </a:lnTo>
                    <a:lnTo>
                      <a:pt x="73291" y="61468"/>
                    </a:lnTo>
                    <a:lnTo>
                      <a:pt x="73291" y="60020"/>
                    </a:lnTo>
                    <a:lnTo>
                      <a:pt x="72986" y="60833"/>
                    </a:lnTo>
                    <a:lnTo>
                      <a:pt x="73012" y="59563"/>
                    </a:lnTo>
                    <a:lnTo>
                      <a:pt x="73050" y="57404"/>
                    </a:lnTo>
                    <a:lnTo>
                      <a:pt x="72707" y="57950"/>
                    </a:lnTo>
                    <a:lnTo>
                      <a:pt x="72605" y="57353"/>
                    </a:lnTo>
                    <a:lnTo>
                      <a:pt x="73291" y="55156"/>
                    </a:lnTo>
                    <a:lnTo>
                      <a:pt x="72377" y="55054"/>
                    </a:lnTo>
                    <a:lnTo>
                      <a:pt x="71996" y="55702"/>
                    </a:lnTo>
                    <a:lnTo>
                      <a:pt x="71970" y="56591"/>
                    </a:lnTo>
                    <a:lnTo>
                      <a:pt x="72212" y="57061"/>
                    </a:lnTo>
                    <a:lnTo>
                      <a:pt x="72415" y="56819"/>
                    </a:lnTo>
                    <a:lnTo>
                      <a:pt x="72682" y="57988"/>
                    </a:lnTo>
                    <a:lnTo>
                      <a:pt x="71551" y="59817"/>
                    </a:lnTo>
                    <a:lnTo>
                      <a:pt x="71628" y="59055"/>
                    </a:lnTo>
                    <a:lnTo>
                      <a:pt x="71793" y="58674"/>
                    </a:lnTo>
                    <a:lnTo>
                      <a:pt x="71247" y="58674"/>
                    </a:lnTo>
                    <a:lnTo>
                      <a:pt x="71996" y="57404"/>
                    </a:lnTo>
                    <a:lnTo>
                      <a:pt x="71310" y="57023"/>
                    </a:lnTo>
                    <a:lnTo>
                      <a:pt x="70777" y="58420"/>
                    </a:lnTo>
                    <a:lnTo>
                      <a:pt x="70662" y="58915"/>
                    </a:lnTo>
                    <a:lnTo>
                      <a:pt x="71005" y="60071"/>
                    </a:lnTo>
                    <a:lnTo>
                      <a:pt x="71628" y="61341"/>
                    </a:lnTo>
                    <a:lnTo>
                      <a:pt x="71793" y="59817"/>
                    </a:lnTo>
                    <a:lnTo>
                      <a:pt x="71818" y="59563"/>
                    </a:lnTo>
                    <a:lnTo>
                      <a:pt x="72326" y="61429"/>
                    </a:lnTo>
                    <a:lnTo>
                      <a:pt x="71170" y="61861"/>
                    </a:lnTo>
                    <a:lnTo>
                      <a:pt x="70942" y="62585"/>
                    </a:lnTo>
                    <a:lnTo>
                      <a:pt x="68783" y="65405"/>
                    </a:lnTo>
                    <a:lnTo>
                      <a:pt x="68668" y="65151"/>
                    </a:lnTo>
                    <a:lnTo>
                      <a:pt x="68592" y="66040"/>
                    </a:lnTo>
                    <a:lnTo>
                      <a:pt x="69405" y="65786"/>
                    </a:lnTo>
                    <a:lnTo>
                      <a:pt x="69113" y="66802"/>
                    </a:lnTo>
                    <a:lnTo>
                      <a:pt x="69596" y="65913"/>
                    </a:lnTo>
                    <a:lnTo>
                      <a:pt x="70180" y="66294"/>
                    </a:lnTo>
                    <a:lnTo>
                      <a:pt x="70269" y="65913"/>
                    </a:lnTo>
                    <a:lnTo>
                      <a:pt x="70294" y="65786"/>
                    </a:lnTo>
                    <a:lnTo>
                      <a:pt x="70396" y="65405"/>
                    </a:lnTo>
                    <a:lnTo>
                      <a:pt x="70421" y="65278"/>
                    </a:lnTo>
                    <a:lnTo>
                      <a:pt x="70599" y="66725"/>
                    </a:lnTo>
                    <a:lnTo>
                      <a:pt x="70726" y="66624"/>
                    </a:lnTo>
                    <a:lnTo>
                      <a:pt x="71577" y="65278"/>
                    </a:lnTo>
                    <a:lnTo>
                      <a:pt x="71907" y="64770"/>
                    </a:lnTo>
                    <a:lnTo>
                      <a:pt x="72440" y="64985"/>
                    </a:lnTo>
                    <a:lnTo>
                      <a:pt x="72466" y="65151"/>
                    </a:lnTo>
                    <a:lnTo>
                      <a:pt x="72047" y="66167"/>
                    </a:lnTo>
                    <a:lnTo>
                      <a:pt x="70739" y="66675"/>
                    </a:lnTo>
                    <a:lnTo>
                      <a:pt x="70612" y="66802"/>
                    </a:lnTo>
                    <a:lnTo>
                      <a:pt x="70078" y="66929"/>
                    </a:lnTo>
                    <a:lnTo>
                      <a:pt x="69062" y="67818"/>
                    </a:lnTo>
                    <a:lnTo>
                      <a:pt x="68491" y="67945"/>
                    </a:lnTo>
                    <a:lnTo>
                      <a:pt x="68630" y="69215"/>
                    </a:lnTo>
                    <a:lnTo>
                      <a:pt x="69329" y="68707"/>
                    </a:lnTo>
                    <a:lnTo>
                      <a:pt x="69824" y="67437"/>
                    </a:lnTo>
                    <a:lnTo>
                      <a:pt x="70218" y="68326"/>
                    </a:lnTo>
                    <a:lnTo>
                      <a:pt x="70573" y="67437"/>
                    </a:lnTo>
                    <a:lnTo>
                      <a:pt x="70713" y="67056"/>
                    </a:lnTo>
                    <a:lnTo>
                      <a:pt x="70866" y="68834"/>
                    </a:lnTo>
                    <a:lnTo>
                      <a:pt x="70827" y="68961"/>
                    </a:lnTo>
                    <a:lnTo>
                      <a:pt x="70789" y="69088"/>
                    </a:lnTo>
                    <a:lnTo>
                      <a:pt x="70459" y="70104"/>
                    </a:lnTo>
                    <a:lnTo>
                      <a:pt x="73025" y="69088"/>
                    </a:lnTo>
                    <a:lnTo>
                      <a:pt x="72669" y="67056"/>
                    </a:lnTo>
                    <a:lnTo>
                      <a:pt x="72631" y="66802"/>
                    </a:lnTo>
                    <a:lnTo>
                      <a:pt x="72504" y="66040"/>
                    </a:lnTo>
                    <a:lnTo>
                      <a:pt x="74409" y="65024"/>
                    </a:lnTo>
                    <a:lnTo>
                      <a:pt x="74307" y="65405"/>
                    </a:lnTo>
                    <a:lnTo>
                      <a:pt x="74536" y="65024"/>
                    </a:lnTo>
                    <a:lnTo>
                      <a:pt x="74676" y="64770"/>
                    </a:lnTo>
                    <a:lnTo>
                      <a:pt x="75793" y="62865"/>
                    </a:lnTo>
                    <a:lnTo>
                      <a:pt x="76314" y="61976"/>
                    </a:lnTo>
                    <a:lnTo>
                      <a:pt x="77685" y="61595"/>
                    </a:lnTo>
                    <a:lnTo>
                      <a:pt x="79540" y="61341"/>
                    </a:lnTo>
                    <a:lnTo>
                      <a:pt x="79070" y="62992"/>
                    </a:lnTo>
                    <a:lnTo>
                      <a:pt x="82715" y="62992"/>
                    </a:lnTo>
                    <a:lnTo>
                      <a:pt x="82918" y="61341"/>
                    </a:lnTo>
                    <a:lnTo>
                      <a:pt x="82931" y="61214"/>
                    </a:lnTo>
                    <a:lnTo>
                      <a:pt x="82994" y="60706"/>
                    </a:lnTo>
                    <a:lnTo>
                      <a:pt x="83007" y="60579"/>
                    </a:lnTo>
                    <a:lnTo>
                      <a:pt x="82181" y="60706"/>
                    </a:lnTo>
                    <a:lnTo>
                      <a:pt x="82232" y="60452"/>
                    </a:lnTo>
                    <a:lnTo>
                      <a:pt x="83299" y="59817"/>
                    </a:lnTo>
                    <a:lnTo>
                      <a:pt x="84404" y="58547"/>
                    </a:lnTo>
                    <a:lnTo>
                      <a:pt x="84493" y="58191"/>
                    </a:lnTo>
                    <a:lnTo>
                      <a:pt x="84810" y="57023"/>
                    </a:lnTo>
                    <a:lnTo>
                      <a:pt x="85128" y="55829"/>
                    </a:lnTo>
                    <a:lnTo>
                      <a:pt x="85229" y="55587"/>
                    </a:lnTo>
                    <a:lnTo>
                      <a:pt x="85267" y="55384"/>
                    </a:lnTo>
                    <a:lnTo>
                      <a:pt x="85293" y="55194"/>
                    </a:lnTo>
                    <a:lnTo>
                      <a:pt x="85242" y="55372"/>
                    </a:lnTo>
                    <a:lnTo>
                      <a:pt x="84785" y="55245"/>
                    </a:lnTo>
                    <a:lnTo>
                      <a:pt x="84074" y="55245"/>
                    </a:lnTo>
                    <a:lnTo>
                      <a:pt x="84670" y="54229"/>
                    </a:lnTo>
                    <a:lnTo>
                      <a:pt x="84797" y="53721"/>
                    </a:lnTo>
                    <a:lnTo>
                      <a:pt x="85026" y="54102"/>
                    </a:lnTo>
                    <a:lnTo>
                      <a:pt x="85293" y="54356"/>
                    </a:lnTo>
                    <a:lnTo>
                      <a:pt x="85293" y="55194"/>
                    </a:lnTo>
                    <a:lnTo>
                      <a:pt x="85686" y="53721"/>
                    </a:lnTo>
                    <a:lnTo>
                      <a:pt x="85966" y="52197"/>
                    </a:lnTo>
                    <a:lnTo>
                      <a:pt x="86169" y="51181"/>
                    </a:lnTo>
                    <a:lnTo>
                      <a:pt x="86461" y="51562"/>
                    </a:lnTo>
                    <a:lnTo>
                      <a:pt x="86385" y="51181"/>
                    </a:lnTo>
                    <a:lnTo>
                      <a:pt x="86144" y="49784"/>
                    </a:lnTo>
                    <a:lnTo>
                      <a:pt x="86194" y="51054"/>
                    </a:lnTo>
                    <a:lnTo>
                      <a:pt x="85877" y="52197"/>
                    </a:lnTo>
                    <a:lnTo>
                      <a:pt x="85432" y="51943"/>
                    </a:lnTo>
                    <a:lnTo>
                      <a:pt x="85255" y="51841"/>
                    </a:lnTo>
                    <a:lnTo>
                      <a:pt x="85128" y="51396"/>
                    </a:lnTo>
                    <a:lnTo>
                      <a:pt x="85013" y="50673"/>
                    </a:lnTo>
                    <a:lnTo>
                      <a:pt x="85090" y="49657"/>
                    </a:lnTo>
                    <a:lnTo>
                      <a:pt x="85623" y="49022"/>
                    </a:lnTo>
                    <a:lnTo>
                      <a:pt x="85509" y="48514"/>
                    </a:lnTo>
                    <a:lnTo>
                      <a:pt x="84810" y="47244"/>
                    </a:lnTo>
                    <a:lnTo>
                      <a:pt x="86144" y="47244"/>
                    </a:lnTo>
                    <a:lnTo>
                      <a:pt x="86347" y="46736"/>
                    </a:lnTo>
                    <a:lnTo>
                      <a:pt x="87109" y="47244"/>
                    </a:lnTo>
                    <a:lnTo>
                      <a:pt x="87033" y="47498"/>
                    </a:lnTo>
                    <a:lnTo>
                      <a:pt x="87680" y="48069"/>
                    </a:lnTo>
                    <a:lnTo>
                      <a:pt x="87795" y="48221"/>
                    </a:lnTo>
                    <a:lnTo>
                      <a:pt x="88468" y="49530"/>
                    </a:lnTo>
                    <a:lnTo>
                      <a:pt x="88531" y="50673"/>
                    </a:lnTo>
                    <a:lnTo>
                      <a:pt x="89052" y="47752"/>
                    </a:lnTo>
                    <a:lnTo>
                      <a:pt x="89204" y="46863"/>
                    </a:lnTo>
                    <a:lnTo>
                      <a:pt x="88709" y="47752"/>
                    </a:lnTo>
                    <a:lnTo>
                      <a:pt x="88760" y="46736"/>
                    </a:lnTo>
                    <a:lnTo>
                      <a:pt x="88823" y="45847"/>
                    </a:lnTo>
                    <a:lnTo>
                      <a:pt x="88709" y="43434"/>
                    </a:lnTo>
                    <a:lnTo>
                      <a:pt x="88671" y="43180"/>
                    </a:lnTo>
                    <a:lnTo>
                      <a:pt x="88595" y="42545"/>
                    </a:lnTo>
                    <a:lnTo>
                      <a:pt x="88531" y="42037"/>
                    </a:lnTo>
                    <a:lnTo>
                      <a:pt x="88493" y="41656"/>
                    </a:lnTo>
                    <a:lnTo>
                      <a:pt x="88480" y="41529"/>
                    </a:lnTo>
                    <a:lnTo>
                      <a:pt x="88455" y="41402"/>
                    </a:lnTo>
                    <a:lnTo>
                      <a:pt x="88417" y="41021"/>
                    </a:lnTo>
                    <a:lnTo>
                      <a:pt x="88379" y="40767"/>
                    </a:lnTo>
                    <a:lnTo>
                      <a:pt x="89408" y="40386"/>
                    </a:lnTo>
                    <a:lnTo>
                      <a:pt x="88900" y="39751"/>
                    </a:lnTo>
                    <a:lnTo>
                      <a:pt x="87782" y="38354"/>
                    </a:lnTo>
                    <a:lnTo>
                      <a:pt x="88811" y="38354"/>
                    </a:lnTo>
                    <a:lnTo>
                      <a:pt x="89077" y="39878"/>
                    </a:lnTo>
                    <a:lnTo>
                      <a:pt x="89674" y="39116"/>
                    </a:lnTo>
                    <a:close/>
                  </a:path>
                  <a:path w="92709" h="109220">
                    <a:moveTo>
                      <a:pt x="89763" y="45618"/>
                    </a:moveTo>
                    <a:lnTo>
                      <a:pt x="89687" y="43942"/>
                    </a:lnTo>
                    <a:lnTo>
                      <a:pt x="88912" y="44323"/>
                    </a:lnTo>
                    <a:lnTo>
                      <a:pt x="89001" y="45847"/>
                    </a:lnTo>
                    <a:lnTo>
                      <a:pt x="89763" y="45618"/>
                    </a:lnTo>
                    <a:close/>
                  </a:path>
                  <a:path w="92709" h="109220">
                    <a:moveTo>
                      <a:pt x="89839" y="50038"/>
                    </a:moveTo>
                    <a:lnTo>
                      <a:pt x="89814" y="49403"/>
                    </a:lnTo>
                    <a:lnTo>
                      <a:pt x="89649" y="49276"/>
                    </a:lnTo>
                    <a:lnTo>
                      <a:pt x="89547" y="49022"/>
                    </a:lnTo>
                    <a:lnTo>
                      <a:pt x="89725" y="50038"/>
                    </a:lnTo>
                    <a:close/>
                  </a:path>
                  <a:path w="92709" h="109220">
                    <a:moveTo>
                      <a:pt x="89890" y="37338"/>
                    </a:moveTo>
                    <a:close/>
                  </a:path>
                  <a:path w="92709" h="109220">
                    <a:moveTo>
                      <a:pt x="90043" y="38671"/>
                    </a:moveTo>
                    <a:lnTo>
                      <a:pt x="89877" y="37465"/>
                    </a:lnTo>
                    <a:lnTo>
                      <a:pt x="89827" y="37833"/>
                    </a:lnTo>
                    <a:lnTo>
                      <a:pt x="89039" y="37376"/>
                    </a:lnTo>
                    <a:lnTo>
                      <a:pt x="89484" y="37795"/>
                    </a:lnTo>
                    <a:lnTo>
                      <a:pt x="90043" y="38671"/>
                    </a:lnTo>
                    <a:close/>
                  </a:path>
                  <a:path w="92709" h="109220">
                    <a:moveTo>
                      <a:pt x="92417" y="44831"/>
                    </a:moveTo>
                    <a:lnTo>
                      <a:pt x="89852" y="45593"/>
                    </a:lnTo>
                    <a:lnTo>
                      <a:pt x="89839" y="47498"/>
                    </a:lnTo>
                    <a:lnTo>
                      <a:pt x="90322" y="46736"/>
                    </a:lnTo>
                    <a:lnTo>
                      <a:pt x="90170" y="48069"/>
                    </a:lnTo>
                    <a:lnTo>
                      <a:pt x="89839" y="50038"/>
                    </a:lnTo>
                    <a:lnTo>
                      <a:pt x="89852" y="51396"/>
                    </a:lnTo>
                    <a:lnTo>
                      <a:pt x="89293" y="51917"/>
                    </a:lnTo>
                    <a:lnTo>
                      <a:pt x="89179" y="52197"/>
                    </a:lnTo>
                    <a:lnTo>
                      <a:pt x="89306" y="52501"/>
                    </a:lnTo>
                    <a:lnTo>
                      <a:pt x="89420" y="52070"/>
                    </a:lnTo>
                    <a:lnTo>
                      <a:pt x="89433" y="52832"/>
                    </a:lnTo>
                    <a:lnTo>
                      <a:pt x="89636" y="53340"/>
                    </a:lnTo>
                    <a:lnTo>
                      <a:pt x="89725" y="53848"/>
                    </a:lnTo>
                    <a:lnTo>
                      <a:pt x="89306" y="54610"/>
                    </a:lnTo>
                    <a:lnTo>
                      <a:pt x="89369" y="53086"/>
                    </a:lnTo>
                    <a:lnTo>
                      <a:pt x="89306" y="52501"/>
                    </a:lnTo>
                    <a:lnTo>
                      <a:pt x="89141" y="53086"/>
                    </a:lnTo>
                    <a:lnTo>
                      <a:pt x="89141" y="52197"/>
                    </a:lnTo>
                    <a:lnTo>
                      <a:pt x="88392" y="51181"/>
                    </a:lnTo>
                    <a:lnTo>
                      <a:pt x="87833" y="50673"/>
                    </a:lnTo>
                    <a:lnTo>
                      <a:pt x="87274" y="53086"/>
                    </a:lnTo>
                    <a:lnTo>
                      <a:pt x="88646" y="52197"/>
                    </a:lnTo>
                    <a:lnTo>
                      <a:pt x="88607" y="54229"/>
                    </a:lnTo>
                    <a:lnTo>
                      <a:pt x="87769" y="55499"/>
                    </a:lnTo>
                    <a:lnTo>
                      <a:pt x="87718" y="56515"/>
                    </a:lnTo>
                    <a:lnTo>
                      <a:pt x="88226" y="55245"/>
                    </a:lnTo>
                    <a:lnTo>
                      <a:pt x="88455" y="55245"/>
                    </a:lnTo>
                    <a:lnTo>
                      <a:pt x="88430" y="56388"/>
                    </a:lnTo>
                    <a:lnTo>
                      <a:pt x="87858" y="56769"/>
                    </a:lnTo>
                    <a:lnTo>
                      <a:pt x="87655" y="57658"/>
                    </a:lnTo>
                    <a:lnTo>
                      <a:pt x="87884" y="57404"/>
                    </a:lnTo>
                    <a:lnTo>
                      <a:pt x="88201" y="56896"/>
                    </a:lnTo>
                    <a:lnTo>
                      <a:pt x="88455" y="57023"/>
                    </a:lnTo>
                    <a:lnTo>
                      <a:pt x="87680" y="58140"/>
                    </a:lnTo>
                    <a:lnTo>
                      <a:pt x="87566" y="59817"/>
                    </a:lnTo>
                    <a:lnTo>
                      <a:pt x="87020" y="60198"/>
                    </a:lnTo>
                    <a:lnTo>
                      <a:pt x="86906" y="60579"/>
                    </a:lnTo>
                    <a:lnTo>
                      <a:pt x="87033" y="62738"/>
                    </a:lnTo>
                    <a:lnTo>
                      <a:pt x="88823" y="60452"/>
                    </a:lnTo>
                    <a:lnTo>
                      <a:pt x="88950" y="60198"/>
                    </a:lnTo>
                    <a:lnTo>
                      <a:pt x="89560" y="56896"/>
                    </a:lnTo>
                    <a:lnTo>
                      <a:pt x="89662" y="56515"/>
                    </a:lnTo>
                    <a:lnTo>
                      <a:pt x="90220" y="55245"/>
                    </a:lnTo>
                    <a:lnTo>
                      <a:pt x="90322" y="54991"/>
                    </a:lnTo>
                    <a:lnTo>
                      <a:pt x="90436" y="54610"/>
                    </a:lnTo>
                    <a:lnTo>
                      <a:pt x="90373" y="52070"/>
                    </a:lnTo>
                    <a:lnTo>
                      <a:pt x="90335" y="50927"/>
                    </a:lnTo>
                    <a:lnTo>
                      <a:pt x="90741" y="51181"/>
                    </a:lnTo>
                    <a:lnTo>
                      <a:pt x="90805" y="50927"/>
                    </a:lnTo>
                    <a:lnTo>
                      <a:pt x="91909" y="46736"/>
                    </a:lnTo>
                    <a:lnTo>
                      <a:pt x="92417" y="44831"/>
                    </a:lnTo>
                    <a:close/>
                  </a:path>
                </a:pathLst>
              </a:custGeom>
              <a:solidFill>
                <a:srgbClr val="333333"/>
              </a:solidFill>
            </p:spPr>
            <p:txBody>
              <a:bodyPr wrap="square" lIns="0" tIns="0" rIns="0" bIns="0" rtlCol="0"/>
              <a:lstStyle/>
              <a:p>
                <a:endParaRPr/>
              </a:p>
            </p:txBody>
          </p:sp>
          <p:sp>
            <p:nvSpPr>
              <p:cNvPr id="242" name="object 242"/>
              <p:cNvSpPr/>
              <p:nvPr/>
            </p:nvSpPr>
            <p:spPr>
              <a:xfrm>
                <a:off x="17814811" y="10105599"/>
                <a:ext cx="347345" cy="549910"/>
              </a:xfrm>
              <a:custGeom>
                <a:avLst/>
                <a:gdLst/>
                <a:ahLst/>
                <a:cxnLst/>
                <a:rect l="l" t="t" r="r" b="b"/>
                <a:pathLst>
                  <a:path w="347344" h="549909">
                    <a:moveTo>
                      <a:pt x="127" y="291376"/>
                    </a:moveTo>
                    <a:lnTo>
                      <a:pt x="0" y="289445"/>
                    </a:lnTo>
                    <a:lnTo>
                      <a:pt x="0" y="291045"/>
                    </a:lnTo>
                    <a:lnTo>
                      <a:pt x="38" y="291541"/>
                    </a:lnTo>
                    <a:lnTo>
                      <a:pt x="127" y="291376"/>
                    </a:lnTo>
                    <a:close/>
                  </a:path>
                  <a:path w="347344" h="549909">
                    <a:moveTo>
                      <a:pt x="15887" y="285965"/>
                    </a:moveTo>
                    <a:lnTo>
                      <a:pt x="15494" y="288759"/>
                    </a:lnTo>
                    <a:lnTo>
                      <a:pt x="15443" y="291693"/>
                    </a:lnTo>
                    <a:lnTo>
                      <a:pt x="15519" y="289775"/>
                    </a:lnTo>
                    <a:lnTo>
                      <a:pt x="15659" y="287870"/>
                    </a:lnTo>
                    <a:lnTo>
                      <a:pt x="15887" y="285965"/>
                    </a:lnTo>
                    <a:close/>
                  </a:path>
                  <a:path w="347344" h="549909">
                    <a:moveTo>
                      <a:pt x="30708" y="424599"/>
                    </a:moveTo>
                    <a:lnTo>
                      <a:pt x="30670" y="424307"/>
                    </a:lnTo>
                    <a:lnTo>
                      <a:pt x="30530" y="424002"/>
                    </a:lnTo>
                    <a:lnTo>
                      <a:pt x="30378" y="423710"/>
                    </a:lnTo>
                    <a:lnTo>
                      <a:pt x="30276" y="423468"/>
                    </a:lnTo>
                    <a:lnTo>
                      <a:pt x="30530" y="424243"/>
                    </a:lnTo>
                    <a:lnTo>
                      <a:pt x="30708" y="424599"/>
                    </a:lnTo>
                    <a:close/>
                  </a:path>
                  <a:path w="347344" h="549909">
                    <a:moveTo>
                      <a:pt x="34366" y="439483"/>
                    </a:moveTo>
                    <a:lnTo>
                      <a:pt x="34036" y="438531"/>
                    </a:lnTo>
                    <a:lnTo>
                      <a:pt x="33718" y="437629"/>
                    </a:lnTo>
                    <a:lnTo>
                      <a:pt x="33451" y="436905"/>
                    </a:lnTo>
                    <a:lnTo>
                      <a:pt x="34366" y="439483"/>
                    </a:lnTo>
                    <a:close/>
                  </a:path>
                  <a:path w="347344" h="549909">
                    <a:moveTo>
                      <a:pt x="35763" y="432612"/>
                    </a:moveTo>
                    <a:lnTo>
                      <a:pt x="35458" y="431736"/>
                    </a:lnTo>
                    <a:lnTo>
                      <a:pt x="35179" y="430923"/>
                    </a:lnTo>
                    <a:lnTo>
                      <a:pt x="34848" y="429971"/>
                    </a:lnTo>
                    <a:lnTo>
                      <a:pt x="35242" y="431228"/>
                    </a:lnTo>
                    <a:lnTo>
                      <a:pt x="35521" y="431990"/>
                    </a:lnTo>
                    <a:lnTo>
                      <a:pt x="35763" y="432612"/>
                    </a:lnTo>
                    <a:close/>
                  </a:path>
                  <a:path w="347344" h="549909">
                    <a:moveTo>
                      <a:pt x="38506" y="218808"/>
                    </a:moveTo>
                    <a:lnTo>
                      <a:pt x="33439" y="225615"/>
                    </a:lnTo>
                    <a:lnTo>
                      <a:pt x="32486" y="229400"/>
                    </a:lnTo>
                    <a:lnTo>
                      <a:pt x="30822" y="233540"/>
                    </a:lnTo>
                    <a:lnTo>
                      <a:pt x="30162" y="234911"/>
                    </a:lnTo>
                    <a:lnTo>
                      <a:pt x="29260" y="237312"/>
                    </a:lnTo>
                    <a:lnTo>
                      <a:pt x="28067" y="241515"/>
                    </a:lnTo>
                    <a:lnTo>
                      <a:pt x="26682" y="245579"/>
                    </a:lnTo>
                    <a:lnTo>
                      <a:pt x="25895" y="249885"/>
                    </a:lnTo>
                    <a:lnTo>
                      <a:pt x="25552" y="252882"/>
                    </a:lnTo>
                    <a:lnTo>
                      <a:pt x="26263" y="250405"/>
                    </a:lnTo>
                    <a:lnTo>
                      <a:pt x="26911" y="247891"/>
                    </a:lnTo>
                    <a:lnTo>
                      <a:pt x="27673" y="245427"/>
                    </a:lnTo>
                    <a:lnTo>
                      <a:pt x="30289" y="238137"/>
                    </a:lnTo>
                    <a:lnTo>
                      <a:pt x="29794" y="240169"/>
                    </a:lnTo>
                    <a:lnTo>
                      <a:pt x="32600" y="233273"/>
                    </a:lnTo>
                    <a:lnTo>
                      <a:pt x="31673" y="236423"/>
                    </a:lnTo>
                    <a:lnTo>
                      <a:pt x="32092" y="235331"/>
                    </a:lnTo>
                    <a:lnTo>
                      <a:pt x="34493" y="230390"/>
                    </a:lnTo>
                    <a:lnTo>
                      <a:pt x="33655" y="231648"/>
                    </a:lnTo>
                    <a:lnTo>
                      <a:pt x="32258" y="234454"/>
                    </a:lnTo>
                    <a:lnTo>
                      <a:pt x="33655" y="230619"/>
                    </a:lnTo>
                    <a:lnTo>
                      <a:pt x="33718" y="229743"/>
                    </a:lnTo>
                    <a:lnTo>
                      <a:pt x="34442" y="226783"/>
                    </a:lnTo>
                    <a:lnTo>
                      <a:pt x="35217" y="224777"/>
                    </a:lnTo>
                    <a:lnTo>
                      <a:pt x="38506" y="218808"/>
                    </a:lnTo>
                    <a:close/>
                  </a:path>
                  <a:path w="347344" h="549909">
                    <a:moveTo>
                      <a:pt x="53009" y="178676"/>
                    </a:moveTo>
                    <a:lnTo>
                      <a:pt x="49479" y="181902"/>
                    </a:lnTo>
                    <a:lnTo>
                      <a:pt x="45123" y="186270"/>
                    </a:lnTo>
                    <a:lnTo>
                      <a:pt x="53009" y="178676"/>
                    </a:lnTo>
                    <a:close/>
                  </a:path>
                  <a:path w="347344" h="549909">
                    <a:moveTo>
                      <a:pt x="53784" y="177977"/>
                    </a:moveTo>
                    <a:lnTo>
                      <a:pt x="53009" y="178676"/>
                    </a:lnTo>
                    <a:lnTo>
                      <a:pt x="53784" y="177977"/>
                    </a:lnTo>
                    <a:close/>
                  </a:path>
                  <a:path w="347344" h="549909">
                    <a:moveTo>
                      <a:pt x="76936" y="115481"/>
                    </a:moveTo>
                    <a:lnTo>
                      <a:pt x="76276" y="107251"/>
                    </a:lnTo>
                    <a:lnTo>
                      <a:pt x="76009" y="108267"/>
                    </a:lnTo>
                    <a:lnTo>
                      <a:pt x="76936" y="115481"/>
                    </a:lnTo>
                    <a:close/>
                  </a:path>
                  <a:path w="347344" h="549909">
                    <a:moveTo>
                      <a:pt x="77216" y="128384"/>
                    </a:moveTo>
                    <a:lnTo>
                      <a:pt x="76644" y="125844"/>
                    </a:lnTo>
                    <a:lnTo>
                      <a:pt x="76288" y="123317"/>
                    </a:lnTo>
                    <a:lnTo>
                      <a:pt x="75869" y="120789"/>
                    </a:lnTo>
                    <a:lnTo>
                      <a:pt x="76276" y="123837"/>
                    </a:lnTo>
                    <a:lnTo>
                      <a:pt x="76695" y="126504"/>
                    </a:lnTo>
                    <a:lnTo>
                      <a:pt x="77216" y="128384"/>
                    </a:lnTo>
                    <a:close/>
                  </a:path>
                  <a:path w="347344" h="549909">
                    <a:moveTo>
                      <a:pt x="78435" y="131025"/>
                    </a:moveTo>
                    <a:lnTo>
                      <a:pt x="78384" y="130035"/>
                    </a:lnTo>
                    <a:lnTo>
                      <a:pt x="78003" y="129146"/>
                    </a:lnTo>
                    <a:lnTo>
                      <a:pt x="78066" y="129895"/>
                    </a:lnTo>
                    <a:lnTo>
                      <a:pt x="78117" y="130403"/>
                    </a:lnTo>
                    <a:lnTo>
                      <a:pt x="78168" y="131076"/>
                    </a:lnTo>
                    <a:lnTo>
                      <a:pt x="78346" y="131254"/>
                    </a:lnTo>
                    <a:lnTo>
                      <a:pt x="78435" y="131025"/>
                    </a:lnTo>
                    <a:close/>
                  </a:path>
                  <a:path w="347344" h="549909">
                    <a:moveTo>
                      <a:pt x="78447" y="133908"/>
                    </a:moveTo>
                    <a:lnTo>
                      <a:pt x="78168" y="131076"/>
                    </a:lnTo>
                    <a:lnTo>
                      <a:pt x="77965" y="130860"/>
                    </a:lnTo>
                    <a:lnTo>
                      <a:pt x="77622" y="129959"/>
                    </a:lnTo>
                    <a:lnTo>
                      <a:pt x="77216" y="128397"/>
                    </a:lnTo>
                    <a:lnTo>
                      <a:pt x="78447" y="133908"/>
                    </a:lnTo>
                    <a:close/>
                  </a:path>
                  <a:path w="347344" h="549909">
                    <a:moveTo>
                      <a:pt x="79336" y="160032"/>
                    </a:moveTo>
                    <a:lnTo>
                      <a:pt x="79019" y="158026"/>
                    </a:lnTo>
                    <a:lnTo>
                      <a:pt x="78638" y="157657"/>
                    </a:lnTo>
                    <a:lnTo>
                      <a:pt x="78409" y="157480"/>
                    </a:lnTo>
                    <a:lnTo>
                      <a:pt x="78193" y="156959"/>
                    </a:lnTo>
                    <a:lnTo>
                      <a:pt x="77127" y="154546"/>
                    </a:lnTo>
                    <a:lnTo>
                      <a:pt x="76708" y="151447"/>
                    </a:lnTo>
                    <a:lnTo>
                      <a:pt x="77152" y="152184"/>
                    </a:lnTo>
                    <a:lnTo>
                      <a:pt x="77444" y="152057"/>
                    </a:lnTo>
                    <a:lnTo>
                      <a:pt x="77355" y="151447"/>
                    </a:lnTo>
                    <a:lnTo>
                      <a:pt x="76542" y="146342"/>
                    </a:lnTo>
                    <a:lnTo>
                      <a:pt x="75361" y="142760"/>
                    </a:lnTo>
                    <a:lnTo>
                      <a:pt x="74599" y="133921"/>
                    </a:lnTo>
                    <a:lnTo>
                      <a:pt x="73952" y="131292"/>
                    </a:lnTo>
                    <a:lnTo>
                      <a:pt x="74307" y="131584"/>
                    </a:lnTo>
                    <a:lnTo>
                      <a:pt x="74472" y="131902"/>
                    </a:lnTo>
                    <a:lnTo>
                      <a:pt x="74422" y="131292"/>
                    </a:lnTo>
                    <a:lnTo>
                      <a:pt x="73863" y="124790"/>
                    </a:lnTo>
                    <a:lnTo>
                      <a:pt x="73850" y="124612"/>
                    </a:lnTo>
                    <a:lnTo>
                      <a:pt x="73698" y="124167"/>
                    </a:lnTo>
                    <a:lnTo>
                      <a:pt x="73228" y="124790"/>
                    </a:lnTo>
                    <a:lnTo>
                      <a:pt x="73012" y="120789"/>
                    </a:lnTo>
                    <a:lnTo>
                      <a:pt x="72974" y="118999"/>
                    </a:lnTo>
                    <a:lnTo>
                      <a:pt x="73367" y="117449"/>
                    </a:lnTo>
                    <a:lnTo>
                      <a:pt x="73418" y="117297"/>
                    </a:lnTo>
                    <a:lnTo>
                      <a:pt x="73596" y="120789"/>
                    </a:lnTo>
                    <a:lnTo>
                      <a:pt x="73914" y="124117"/>
                    </a:lnTo>
                    <a:lnTo>
                      <a:pt x="74142" y="127381"/>
                    </a:lnTo>
                    <a:lnTo>
                      <a:pt x="74625" y="130390"/>
                    </a:lnTo>
                    <a:lnTo>
                      <a:pt x="74739" y="127000"/>
                    </a:lnTo>
                    <a:lnTo>
                      <a:pt x="74002" y="118351"/>
                    </a:lnTo>
                    <a:lnTo>
                      <a:pt x="73787" y="117297"/>
                    </a:lnTo>
                    <a:lnTo>
                      <a:pt x="73418" y="115519"/>
                    </a:lnTo>
                    <a:lnTo>
                      <a:pt x="72936" y="115163"/>
                    </a:lnTo>
                    <a:lnTo>
                      <a:pt x="72529" y="114134"/>
                    </a:lnTo>
                    <a:lnTo>
                      <a:pt x="72644" y="117449"/>
                    </a:lnTo>
                    <a:lnTo>
                      <a:pt x="72237" y="117309"/>
                    </a:lnTo>
                    <a:lnTo>
                      <a:pt x="72339" y="110515"/>
                    </a:lnTo>
                    <a:lnTo>
                      <a:pt x="71932" y="111226"/>
                    </a:lnTo>
                    <a:lnTo>
                      <a:pt x="72034" y="115163"/>
                    </a:lnTo>
                    <a:lnTo>
                      <a:pt x="72136" y="116649"/>
                    </a:lnTo>
                    <a:lnTo>
                      <a:pt x="72402" y="118999"/>
                    </a:lnTo>
                    <a:lnTo>
                      <a:pt x="71805" y="114134"/>
                    </a:lnTo>
                    <a:lnTo>
                      <a:pt x="77381" y="158026"/>
                    </a:lnTo>
                    <a:lnTo>
                      <a:pt x="77635" y="159245"/>
                    </a:lnTo>
                    <a:lnTo>
                      <a:pt x="76822" y="159702"/>
                    </a:lnTo>
                    <a:lnTo>
                      <a:pt x="71424" y="162991"/>
                    </a:lnTo>
                    <a:lnTo>
                      <a:pt x="72529" y="162217"/>
                    </a:lnTo>
                    <a:lnTo>
                      <a:pt x="74752" y="160769"/>
                    </a:lnTo>
                    <a:lnTo>
                      <a:pt x="73240" y="161480"/>
                    </a:lnTo>
                    <a:lnTo>
                      <a:pt x="42659" y="185127"/>
                    </a:lnTo>
                    <a:lnTo>
                      <a:pt x="42659" y="186842"/>
                    </a:lnTo>
                    <a:lnTo>
                      <a:pt x="37198" y="192836"/>
                    </a:lnTo>
                    <a:lnTo>
                      <a:pt x="39243" y="190411"/>
                    </a:lnTo>
                    <a:lnTo>
                      <a:pt x="41211" y="188125"/>
                    </a:lnTo>
                    <a:lnTo>
                      <a:pt x="42659" y="186842"/>
                    </a:lnTo>
                    <a:lnTo>
                      <a:pt x="42659" y="185127"/>
                    </a:lnTo>
                    <a:lnTo>
                      <a:pt x="41503" y="186283"/>
                    </a:lnTo>
                    <a:lnTo>
                      <a:pt x="36385" y="192062"/>
                    </a:lnTo>
                    <a:lnTo>
                      <a:pt x="30873" y="198996"/>
                    </a:lnTo>
                    <a:lnTo>
                      <a:pt x="29235" y="203339"/>
                    </a:lnTo>
                    <a:lnTo>
                      <a:pt x="29514" y="203517"/>
                    </a:lnTo>
                    <a:lnTo>
                      <a:pt x="31877" y="199580"/>
                    </a:lnTo>
                    <a:lnTo>
                      <a:pt x="34975" y="195503"/>
                    </a:lnTo>
                    <a:lnTo>
                      <a:pt x="33997" y="197535"/>
                    </a:lnTo>
                    <a:lnTo>
                      <a:pt x="35763" y="195503"/>
                    </a:lnTo>
                    <a:lnTo>
                      <a:pt x="38100" y="192836"/>
                    </a:lnTo>
                    <a:lnTo>
                      <a:pt x="43561" y="186842"/>
                    </a:lnTo>
                    <a:lnTo>
                      <a:pt x="48272" y="181825"/>
                    </a:lnTo>
                    <a:lnTo>
                      <a:pt x="52705" y="177533"/>
                    </a:lnTo>
                    <a:lnTo>
                      <a:pt x="57543" y="173456"/>
                    </a:lnTo>
                    <a:lnTo>
                      <a:pt x="55473" y="175221"/>
                    </a:lnTo>
                    <a:lnTo>
                      <a:pt x="57785" y="173456"/>
                    </a:lnTo>
                    <a:lnTo>
                      <a:pt x="62077" y="170180"/>
                    </a:lnTo>
                    <a:lnTo>
                      <a:pt x="70815" y="164388"/>
                    </a:lnTo>
                    <a:lnTo>
                      <a:pt x="72859" y="162991"/>
                    </a:lnTo>
                    <a:lnTo>
                      <a:pt x="75996" y="160820"/>
                    </a:lnTo>
                    <a:lnTo>
                      <a:pt x="76885" y="160451"/>
                    </a:lnTo>
                    <a:lnTo>
                      <a:pt x="76644" y="160718"/>
                    </a:lnTo>
                    <a:lnTo>
                      <a:pt x="76885" y="160769"/>
                    </a:lnTo>
                    <a:lnTo>
                      <a:pt x="76352" y="161137"/>
                    </a:lnTo>
                    <a:lnTo>
                      <a:pt x="65430" y="168262"/>
                    </a:lnTo>
                    <a:lnTo>
                      <a:pt x="61874" y="170815"/>
                    </a:lnTo>
                    <a:lnTo>
                      <a:pt x="67386" y="167601"/>
                    </a:lnTo>
                    <a:lnTo>
                      <a:pt x="61302" y="171729"/>
                    </a:lnTo>
                    <a:lnTo>
                      <a:pt x="55143" y="176733"/>
                    </a:lnTo>
                    <a:lnTo>
                      <a:pt x="53784" y="177977"/>
                    </a:lnTo>
                    <a:lnTo>
                      <a:pt x="62560" y="173151"/>
                    </a:lnTo>
                    <a:lnTo>
                      <a:pt x="60261" y="175564"/>
                    </a:lnTo>
                    <a:lnTo>
                      <a:pt x="63347" y="173151"/>
                    </a:lnTo>
                    <a:lnTo>
                      <a:pt x="70053" y="167919"/>
                    </a:lnTo>
                    <a:lnTo>
                      <a:pt x="69964" y="167754"/>
                    </a:lnTo>
                    <a:lnTo>
                      <a:pt x="69634" y="167601"/>
                    </a:lnTo>
                    <a:lnTo>
                      <a:pt x="69278" y="167424"/>
                    </a:lnTo>
                    <a:lnTo>
                      <a:pt x="68694" y="167246"/>
                    </a:lnTo>
                    <a:lnTo>
                      <a:pt x="67640" y="167055"/>
                    </a:lnTo>
                    <a:lnTo>
                      <a:pt x="76911" y="161239"/>
                    </a:lnTo>
                    <a:lnTo>
                      <a:pt x="78498" y="160451"/>
                    </a:lnTo>
                    <a:lnTo>
                      <a:pt x="79336" y="160032"/>
                    </a:lnTo>
                    <a:close/>
                  </a:path>
                  <a:path w="347344" h="549909">
                    <a:moveTo>
                      <a:pt x="79883" y="128752"/>
                    </a:moveTo>
                    <a:lnTo>
                      <a:pt x="79705" y="127685"/>
                    </a:lnTo>
                    <a:lnTo>
                      <a:pt x="79463" y="126326"/>
                    </a:lnTo>
                    <a:lnTo>
                      <a:pt x="79336" y="125031"/>
                    </a:lnTo>
                    <a:lnTo>
                      <a:pt x="79146" y="123812"/>
                    </a:lnTo>
                    <a:lnTo>
                      <a:pt x="79019" y="123228"/>
                    </a:lnTo>
                    <a:lnTo>
                      <a:pt x="78981" y="124002"/>
                    </a:lnTo>
                    <a:lnTo>
                      <a:pt x="79286" y="125730"/>
                    </a:lnTo>
                    <a:lnTo>
                      <a:pt x="79476" y="127025"/>
                    </a:lnTo>
                    <a:lnTo>
                      <a:pt x="79883" y="128752"/>
                    </a:lnTo>
                    <a:close/>
                  </a:path>
                  <a:path w="347344" h="549909">
                    <a:moveTo>
                      <a:pt x="80060" y="140817"/>
                    </a:moveTo>
                    <a:lnTo>
                      <a:pt x="78447" y="133921"/>
                    </a:lnTo>
                    <a:lnTo>
                      <a:pt x="79552" y="142659"/>
                    </a:lnTo>
                    <a:lnTo>
                      <a:pt x="80060" y="140817"/>
                    </a:lnTo>
                    <a:close/>
                  </a:path>
                  <a:path w="347344" h="549909">
                    <a:moveTo>
                      <a:pt x="80518" y="142621"/>
                    </a:moveTo>
                    <a:lnTo>
                      <a:pt x="80149" y="140525"/>
                    </a:lnTo>
                    <a:lnTo>
                      <a:pt x="80060" y="140817"/>
                    </a:lnTo>
                    <a:lnTo>
                      <a:pt x="80264" y="141681"/>
                    </a:lnTo>
                    <a:lnTo>
                      <a:pt x="80518" y="142621"/>
                    </a:lnTo>
                    <a:close/>
                  </a:path>
                  <a:path w="347344" h="549909">
                    <a:moveTo>
                      <a:pt x="81343" y="174866"/>
                    </a:moveTo>
                    <a:lnTo>
                      <a:pt x="78651" y="176822"/>
                    </a:lnTo>
                    <a:lnTo>
                      <a:pt x="78790" y="176872"/>
                    </a:lnTo>
                    <a:lnTo>
                      <a:pt x="81343" y="174866"/>
                    </a:lnTo>
                    <a:close/>
                  </a:path>
                  <a:path w="347344" h="549909">
                    <a:moveTo>
                      <a:pt x="82143" y="549605"/>
                    </a:moveTo>
                    <a:lnTo>
                      <a:pt x="81978" y="549757"/>
                    </a:lnTo>
                    <a:lnTo>
                      <a:pt x="82143" y="549605"/>
                    </a:lnTo>
                    <a:close/>
                  </a:path>
                  <a:path w="347344" h="549909">
                    <a:moveTo>
                      <a:pt x="82854" y="548906"/>
                    </a:moveTo>
                    <a:lnTo>
                      <a:pt x="82588" y="549071"/>
                    </a:lnTo>
                    <a:lnTo>
                      <a:pt x="82410" y="549300"/>
                    </a:lnTo>
                    <a:lnTo>
                      <a:pt x="82143" y="549605"/>
                    </a:lnTo>
                    <a:lnTo>
                      <a:pt x="82854" y="548906"/>
                    </a:lnTo>
                    <a:close/>
                  </a:path>
                  <a:path w="347344" h="549909">
                    <a:moveTo>
                      <a:pt x="84747" y="162496"/>
                    </a:moveTo>
                    <a:lnTo>
                      <a:pt x="84594" y="161937"/>
                    </a:lnTo>
                    <a:lnTo>
                      <a:pt x="84023" y="159791"/>
                    </a:lnTo>
                    <a:lnTo>
                      <a:pt x="83769" y="157734"/>
                    </a:lnTo>
                    <a:lnTo>
                      <a:pt x="83807" y="155219"/>
                    </a:lnTo>
                    <a:lnTo>
                      <a:pt x="84213" y="155536"/>
                    </a:lnTo>
                    <a:lnTo>
                      <a:pt x="84124" y="155219"/>
                    </a:lnTo>
                    <a:lnTo>
                      <a:pt x="82804" y="150939"/>
                    </a:lnTo>
                    <a:lnTo>
                      <a:pt x="82397" y="149618"/>
                    </a:lnTo>
                    <a:lnTo>
                      <a:pt x="80518" y="142621"/>
                    </a:lnTo>
                    <a:lnTo>
                      <a:pt x="81978" y="150939"/>
                    </a:lnTo>
                    <a:lnTo>
                      <a:pt x="81356" y="147662"/>
                    </a:lnTo>
                    <a:lnTo>
                      <a:pt x="80708" y="146291"/>
                    </a:lnTo>
                    <a:lnTo>
                      <a:pt x="82410" y="155587"/>
                    </a:lnTo>
                    <a:lnTo>
                      <a:pt x="83743" y="162052"/>
                    </a:lnTo>
                    <a:lnTo>
                      <a:pt x="81051" y="163525"/>
                    </a:lnTo>
                    <a:lnTo>
                      <a:pt x="78041" y="165252"/>
                    </a:lnTo>
                    <a:lnTo>
                      <a:pt x="75260" y="166916"/>
                    </a:lnTo>
                    <a:lnTo>
                      <a:pt x="72682" y="168529"/>
                    </a:lnTo>
                    <a:lnTo>
                      <a:pt x="70053" y="170256"/>
                    </a:lnTo>
                    <a:lnTo>
                      <a:pt x="71196" y="169786"/>
                    </a:lnTo>
                    <a:lnTo>
                      <a:pt x="80670" y="164439"/>
                    </a:lnTo>
                    <a:lnTo>
                      <a:pt x="74574" y="168402"/>
                    </a:lnTo>
                    <a:lnTo>
                      <a:pt x="84442" y="162382"/>
                    </a:lnTo>
                    <a:lnTo>
                      <a:pt x="84264" y="161937"/>
                    </a:lnTo>
                    <a:lnTo>
                      <a:pt x="84442" y="162382"/>
                    </a:lnTo>
                    <a:lnTo>
                      <a:pt x="83451" y="163334"/>
                    </a:lnTo>
                    <a:lnTo>
                      <a:pt x="84747" y="162496"/>
                    </a:lnTo>
                    <a:close/>
                  </a:path>
                  <a:path w="347344" h="549909">
                    <a:moveTo>
                      <a:pt x="86093" y="161353"/>
                    </a:moveTo>
                    <a:lnTo>
                      <a:pt x="84975" y="157048"/>
                    </a:lnTo>
                    <a:lnTo>
                      <a:pt x="83578" y="150761"/>
                    </a:lnTo>
                    <a:lnTo>
                      <a:pt x="82067" y="143370"/>
                    </a:lnTo>
                    <a:lnTo>
                      <a:pt x="82842" y="147904"/>
                    </a:lnTo>
                    <a:lnTo>
                      <a:pt x="83756" y="152692"/>
                    </a:lnTo>
                    <a:lnTo>
                      <a:pt x="84632" y="156857"/>
                    </a:lnTo>
                    <a:lnTo>
                      <a:pt x="84213" y="155536"/>
                    </a:lnTo>
                    <a:lnTo>
                      <a:pt x="84797" y="157568"/>
                    </a:lnTo>
                    <a:lnTo>
                      <a:pt x="84683" y="157086"/>
                    </a:lnTo>
                    <a:lnTo>
                      <a:pt x="86093" y="161353"/>
                    </a:lnTo>
                    <a:close/>
                  </a:path>
                  <a:path w="347344" h="549909">
                    <a:moveTo>
                      <a:pt x="91160" y="46126"/>
                    </a:moveTo>
                    <a:lnTo>
                      <a:pt x="90868" y="46469"/>
                    </a:lnTo>
                    <a:lnTo>
                      <a:pt x="90436" y="47053"/>
                    </a:lnTo>
                    <a:lnTo>
                      <a:pt x="89725" y="48107"/>
                    </a:lnTo>
                    <a:lnTo>
                      <a:pt x="91160" y="46126"/>
                    </a:lnTo>
                    <a:close/>
                  </a:path>
                  <a:path w="347344" h="549909">
                    <a:moveTo>
                      <a:pt x="112369" y="25234"/>
                    </a:moveTo>
                    <a:lnTo>
                      <a:pt x="105181" y="31419"/>
                    </a:lnTo>
                    <a:lnTo>
                      <a:pt x="109270" y="28206"/>
                    </a:lnTo>
                    <a:lnTo>
                      <a:pt x="112369" y="25234"/>
                    </a:lnTo>
                    <a:close/>
                  </a:path>
                  <a:path w="347344" h="549909">
                    <a:moveTo>
                      <a:pt x="114071" y="23787"/>
                    </a:moveTo>
                    <a:lnTo>
                      <a:pt x="113423" y="24231"/>
                    </a:lnTo>
                    <a:lnTo>
                      <a:pt x="112369" y="25234"/>
                    </a:lnTo>
                    <a:lnTo>
                      <a:pt x="114071" y="23787"/>
                    </a:lnTo>
                    <a:close/>
                  </a:path>
                  <a:path w="347344" h="549909">
                    <a:moveTo>
                      <a:pt x="114566" y="107543"/>
                    </a:moveTo>
                    <a:lnTo>
                      <a:pt x="114287" y="108140"/>
                    </a:lnTo>
                    <a:lnTo>
                      <a:pt x="114465" y="107937"/>
                    </a:lnTo>
                    <a:lnTo>
                      <a:pt x="114566" y="107543"/>
                    </a:lnTo>
                    <a:close/>
                  </a:path>
                  <a:path w="347344" h="549909">
                    <a:moveTo>
                      <a:pt x="115925" y="88214"/>
                    </a:moveTo>
                    <a:close/>
                  </a:path>
                  <a:path w="347344" h="549909">
                    <a:moveTo>
                      <a:pt x="116268" y="87058"/>
                    </a:moveTo>
                    <a:lnTo>
                      <a:pt x="115658" y="85153"/>
                    </a:lnTo>
                    <a:lnTo>
                      <a:pt x="115189" y="87845"/>
                    </a:lnTo>
                    <a:lnTo>
                      <a:pt x="115836" y="88163"/>
                    </a:lnTo>
                    <a:lnTo>
                      <a:pt x="115709" y="87896"/>
                    </a:lnTo>
                    <a:lnTo>
                      <a:pt x="115544" y="86893"/>
                    </a:lnTo>
                    <a:lnTo>
                      <a:pt x="115887" y="86588"/>
                    </a:lnTo>
                    <a:lnTo>
                      <a:pt x="116268" y="87058"/>
                    </a:lnTo>
                    <a:close/>
                  </a:path>
                  <a:path w="347344" h="549909">
                    <a:moveTo>
                      <a:pt x="116408" y="80518"/>
                    </a:moveTo>
                    <a:lnTo>
                      <a:pt x="116065" y="80391"/>
                    </a:lnTo>
                    <a:lnTo>
                      <a:pt x="116039" y="81203"/>
                    </a:lnTo>
                    <a:lnTo>
                      <a:pt x="116014" y="81597"/>
                    </a:lnTo>
                    <a:lnTo>
                      <a:pt x="116141" y="81305"/>
                    </a:lnTo>
                    <a:lnTo>
                      <a:pt x="116395" y="80924"/>
                    </a:lnTo>
                    <a:lnTo>
                      <a:pt x="116408" y="80518"/>
                    </a:lnTo>
                    <a:close/>
                  </a:path>
                  <a:path w="347344" h="549909">
                    <a:moveTo>
                      <a:pt x="117106" y="83527"/>
                    </a:moveTo>
                    <a:lnTo>
                      <a:pt x="116928" y="83464"/>
                    </a:lnTo>
                    <a:lnTo>
                      <a:pt x="116928" y="85255"/>
                    </a:lnTo>
                    <a:lnTo>
                      <a:pt x="116052" y="84531"/>
                    </a:lnTo>
                    <a:lnTo>
                      <a:pt x="116332" y="84569"/>
                    </a:lnTo>
                    <a:lnTo>
                      <a:pt x="116497" y="84366"/>
                    </a:lnTo>
                    <a:lnTo>
                      <a:pt x="116878" y="83908"/>
                    </a:lnTo>
                    <a:lnTo>
                      <a:pt x="116928" y="85255"/>
                    </a:lnTo>
                    <a:lnTo>
                      <a:pt x="116928" y="83464"/>
                    </a:lnTo>
                    <a:lnTo>
                      <a:pt x="115582" y="82969"/>
                    </a:lnTo>
                    <a:lnTo>
                      <a:pt x="115506" y="84455"/>
                    </a:lnTo>
                    <a:lnTo>
                      <a:pt x="115938" y="84518"/>
                    </a:lnTo>
                    <a:lnTo>
                      <a:pt x="116484" y="85445"/>
                    </a:lnTo>
                    <a:lnTo>
                      <a:pt x="117055" y="85534"/>
                    </a:lnTo>
                    <a:lnTo>
                      <a:pt x="117068" y="85255"/>
                    </a:lnTo>
                    <a:lnTo>
                      <a:pt x="117106" y="83908"/>
                    </a:lnTo>
                    <a:lnTo>
                      <a:pt x="117106" y="83527"/>
                    </a:lnTo>
                    <a:close/>
                  </a:path>
                  <a:path w="347344" h="549909">
                    <a:moveTo>
                      <a:pt x="118148" y="76606"/>
                    </a:moveTo>
                    <a:lnTo>
                      <a:pt x="117932" y="76987"/>
                    </a:lnTo>
                    <a:lnTo>
                      <a:pt x="117703" y="77431"/>
                    </a:lnTo>
                    <a:lnTo>
                      <a:pt x="117462" y="77978"/>
                    </a:lnTo>
                    <a:lnTo>
                      <a:pt x="118148" y="76606"/>
                    </a:lnTo>
                    <a:close/>
                  </a:path>
                  <a:path w="347344" h="549909">
                    <a:moveTo>
                      <a:pt x="118795" y="75577"/>
                    </a:moveTo>
                    <a:lnTo>
                      <a:pt x="118160" y="76606"/>
                    </a:lnTo>
                    <a:lnTo>
                      <a:pt x="118795" y="75577"/>
                    </a:lnTo>
                    <a:close/>
                  </a:path>
                  <a:path w="347344" h="549909">
                    <a:moveTo>
                      <a:pt x="120230" y="74168"/>
                    </a:moveTo>
                    <a:lnTo>
                      <a:pt x="120040" y="73253"/>
                    </a:lnTo>
                    <a:lnTo>
                      <a:pt x="119468" y="74168"/>
                    </a:lnTo>
                    <a:lnTo>
                      <a:pt x="118910" y="74066"/>
                    </a:lnTo>
                    <a:lnTo>
                      <a:pt x="118173" y="74002"/>
                    </a:lnTo>
                    <a:lnTo>
                      <a:pt x="117754" y="75501"/>
                    </a:lnTo>
                    <a:lnTo>
                      <a:pt x="118681" y="75565"/>
                    </a:lnTo>
                    <a:lnTo>
                      <a:pt x="118910" y="75095"/>
                    </a:lnTo>
                    <a:lnTo>
                      <a:pt x="119189" y="74625"/>
                    </a:lnTo>
                    <a:lnTo>
                      <a:pt x="119468" y="74180"/>
                    </a:lnTo>
                    <a:lnTo>
                      <a:pt x="120002" y="74256"/>
                    </a:lnTo>
                    <a:lnTo>
                      <a:pt x="120230" y="74168"/>
                    </a:lnTo>
                    <a:close/>
                  </a:path>
                  <a:path w="347344" h="549909">
                    <a:moveTo>
                      <a:pt x="120599" y="72339"/>
                    </a:moveTo>
                    <a:lnTo>
                      <a:pt x="119938" y="72694"/>
                    </a:lnTo>
                    <a:lnTo>
                      <a:pt x="120040" y="73240"/>
                    </a:lnTo>
                    <a:lnTo>
                      <a:pt x="120599" y="72339"/>
                    </a:lnTo>
                    <a:close/>
                  </a:path>
                  <a:path w="347344" h="549909">
                    <a:moveTo>
                      <a:pt x="122059" y="364286"/>
                    </a:moveTo>
                    <a:lnTo>
                      <a:pt x="121640" y="362737"/>
                    </a:lnTo>
                    <a:lnTo>
                      <a:pt x="120561" y="359143"/>
                    </a:lnTo>
                    <a:lnTo>
                      <a:pt x="121335" y="360730"/>
                    </a:lnTo>
                    <a:lnTo>
                      <a:pt x="120091" y="357924"/>
                    </a:lnTo>
                    <a:lnTo>
                      <a:pt x="119545" y="358343"/>
                    </a:lnTo>
                    <a:lnTo>
                      <a:pt x="122059" y="364286"/>
                    </a:lnTo>
                    <a:close/>
                  </a:path>
                  <a:path w="347344" h="549909">
                    <a:moveTo>
                      <a:pt x="123799" y="15024"/>
                    </a:moveTo>
                    <a:lnTo>
                      <a:pt x="121500" y="16281"/>
                    </a:lnTo>
                    <a:lnTo>
                      <a:pt x="122224" y="15938"/>
                    </a:lnTo>
                    <a:lnTo>
                      <a:pt x="123799" y="15024"/>
                    </a:lnTo>
                    <a:close/>
                  </a:path>
                  <a:path w="347344" h="549909">
                    <a:moveTo>
                      <a:pt x="124993" y="116205"/>
                    </a:moveTo>
                    <a:close/>
                  </a:path>
                  <a:path w="347344" h="549909">
                    <a:moveTo>
                      <a:pt x="125044" y="116255"/>
                    </a:moveTo>
                    <a:close/>
                  </a:path>
                  <a:path w="347344" h="549909">
                    <a:moveTo>
                      <a:pt x="125691" y="118973"/>
                    </a:moveTo>
                    <a:lnTo>
                      <a:pt x="125590" y="118224"/>
                    </a:lnTo>
                    <a:lnTo>
                      <a:pt x="125526" y="116649"/>
                    </a:lnTo>
                    <a:lnTo>
                      <a:pt x="125056" y="116243"/>
                    </a:lnTo>
                    <a:lnTo>
                      <a:pt x="125387" y="116611"/>
                    </a:lnTo>
                    <a:lnTo>
                      <a:pt x="125006" y="117843"/>
                    </a:lnTo>
                    <a:lnTo>
                      <a:pt x="125501" y="118237"/>
                    </a:lnTo>
                    <a:lnTo>
                      <a:pt x="125361" y="118198"/>
                    </a:lnTo>
                    <a:lnTo>
                      <a:pt x="125691" y="118973"/>
                    </a:lnTo>
                    <a:close/>
                  </a:path>
                  <a:path w="347344" h="549909">
                    <a:moveTo>
                      <a:pt x="127292" y="64579"/>
                    </a:moveTo>
                    <a:lnTo>
                      <a:pt x="126949" y="65062"/>
                    </a:lnTo>
                    <a:lnTo>
                      <a:pt x="127127" y="64858"/>
                    </a:lnTo>
                    <a:lnTo>
                      <a:pt x="127215" y="64706"/>
                    </a:lnTo>
                    <a:lnTo>
                      <a:pt x="127292" y="64579"/>
                    </a:lnTo>
                    <a:close/>
                  </a:path>
                  <a:path w="347344" h="549909">
                    <a:moveTo>
                      <a:pt x="132600" y="57569"/>
                    </a:moveTo>
                    <a:lnTo>
                      <a:pt x="132461" y="57340"/>
                    </a:lnTo>
                    <a:lnTo>
                      <a:pt x="131508" y="58089"/>
                    </a:lnTo>
                    <a:lnTo>
                      <a:pt x="132486" y="57645"/>
                    </a:lnTo>
                    <a:close/>
                  </a:path>
                  <a:path w="347344" h="549909">
                    <a:moveTo>
                      <a:pt x="133019" y="55054"/>
                    </a:moveTo>
                    <a:lnTo>
                      <a:pt x="132664" y="55270"/>
                    </a:lnTo>
                    <a:lnTo>
                      <a:pt x="132346" y="55549"/>
                    </a:lnTo>
                    <a:lnTo>
                      <a:pt x="132016" y="55905"/>
                    </a:lnTo>
                    <a:lnTo>
                      <a:pt x="133019" y="55054"/>
                    </a:lnTo>
                    <a:close/>
                  </a:path>
                  <a:path w="347344" h="549909">
                    <a:moveTo>
                      <a:pt x="134340" y="56807"/>
                    </a:moveTo>
                    <a:lnTo>
                      <a:pt x="132486" y="57645"/>
                    </a:lnTo>
                    <a:lnTo>
                      <a:pt x="130505" y="59182"/>
                    </a:lnTo>
                    <a:lnTo>
                      <a:pt x="131546" y="57645"/>
                    </a:lnTo>
                    <a:lnTo>
                      <a:pt x="129705" y="58521"/>
                    </a:lnTo>
                    <a:lnTo>
                      <a:pt x="129019" y="59245"/>
                    </a:lnTo>
                    <a:lnTo>
                      <a:pt x="128308" y="59931"/>
                    </a:lnTo>
                    <a:lnTo>
                      <a:pt x="127660" y="60667"/>
                    </a:lnTo>
                    <a:lnTo>
                      <a:pt x="127711" y="60388"/>
                    </a:lnTo>
                    <a:lnTo>
                      <a:pt x="127520" y="60820"/>
                    </a:lnTo>
                    <a:lnTo>
                      <a:pt x="125247" y="63360"/>
                    </a:lnTo>
                    <a:lnTo>
                      <a:pt x="123329" y="65646"/>
                    </a:lnTo>
                    <a:lnTo>
                      <a:pt x="121183" y="68922"/>
                    </a:lnTo>
                    <a:lnTo>
                      <a:pt x="120357" y="70993"/>
                    </a:lnTo>
                    <a:lnTo>
                      <a:pt x="122580" y="68440"/>
                    </a:lnTo>
                    <a:lnTo>
                      <a:pt x="122351" y="70180"/>
                    </a:lnTo>
                    <a:lnTo>
                      <a:pt x="123405" y="68440"/>
                    </a:lnTo>
                    <a:lnTo>
                      <a:pt x="123659" y="68021"/>
                    </a:lnTo>
                    <a:lnTo>
                      <a:pt x="126072" y="66217"/>
                    </a:lnTo>
                    <a:lnTo>
                      <a:pt x="125755" y="65811"/>
                    </a:lnTo>
                    <a:lnTo>
                      <a:pt x="125590" y="65811"/>
                    </a:lnTo>
                    <a:lnTo>
                      <a:pt x="125564" y="65595"/>
                    </a:lnTo>
                    <a:lnTo>
                      <a:pt x="125691" y="65747"/>
                    </a:lnTo>
                    <a:lnTo>
                      <a:pt x="125857" y="65646"/>
                    </a:lnTo>
                    <a:lnTo>
                      <a:pt x="125971" y="65392"/>
                    </a:lnTo>
                    <a:lnTo>
                      <a:pt x="126022" y="64833"/>
                    </a:lnTo>
                    <a:lnTo>
                      <a:pt x="126098" y="64147"/>
                    </a:lnTo>
                    <a:lnTo>
                      <a:pt x="125145" y="64833"/>
                    </a:lnTo>
                    <a:lnTo>
                      <a:pt x="125272" y="63360"/>
                    </a:lnTo>
                    <a:lnTo>
                      <a:pt x="128028" y="60667"/>
                    </a:lnTo>
                    <a:lnTo>
                      <a:pt x="128968" y="60502"/>
                    </a:lnTo>
                    <a:lnTo>
                      <a:pt x="127622" y="62280"/>
                    </a:lnTo>
                    <a:lnTo>
                      <a:pt x="129120" y="62166"/>
                    </a:lnTo>
                    <a:lnTo>
                      <a:pt x="126657" y="64020"/>
                    </a:lnTo>
                    <a:lnTo>
                      <a:pt x="126936" y="64084"/>
                    </a:lnTo>
                    <a:lnTo>
                      <a:pt x="127635" y="63982"/>
                    </a:lnTo>
                    <a:lnTo>
                      <a:pt x="127304" y="64579"/>
                    </a:lnTo>
                    <a:lnTo>
                      <a:pt x="127749" y="63982"/>
                    </a:lnTo>
                    <a:lnTo>
                      <a:pt x="129146" y="62166"/>
                    </a:lnTo>
                    <a:lnTo>
                      <a:pt x="129451" y="61760"/>
                    </a:lnTo>
                    <a:lnTo>
                      <a:pt x="131178" y="60502"/>
                    </a:lnTo>
                    <a:lnTo>
                      <a:pt x="132016" y="59880"/>
                    </a:lnTo>
                    <a:lnTo>
                      <a:pt x="132549" y="59182"/>
                    </a:lnTo>
                    <a:lnTo>
                      <a:pt x="134340" y="56807"/>
                    </a:lnTo>
                    <a:close/>
                  </a:path>
                  <a:path w="347344" h="549909">
                    <a:moveTo>
                      <a:pt x="137655" y="66370"/>
                    </a:moveTo>
                    <a:close/>
                  </a:path>
                  <a:path w="347344" h="549909">
                    <a:moveTo>
                      <a:pt x="138442" y="66382"/>
                    </a:moveTo>
                    <a:lnTo>
                      <a:pt x="138163" y="66586"/>
                    </a:lnTo>
                    <a:lnTo>
                      <a:pt x="137934" y="66509"/>
                    </a:lnTo>
                    <a:lnTo>
                      <a:pt x="137668" y="66408"/>
                    </a:lnTo>
                    <a:lnTo>
                      <a:pt x="137718" y="66624"/>
                    </a:lnTo>
                    <a:lnTo>
                      <a:pt x="137198" y="67437"/>
                    </a:lnTo>
                    <a:lnTo>
                      <a:pt x="137579" y="67538"/>
                    </a:lnTo>
                    <a:lnTo>
                      <a:pt x="138442" y="66382"/>
                    </a:lnTo>
                    <a:close/>
                  </a:path>
                  <a:path w="347344" h="549909">
                    <a:moveTo>
                      <a:pt x="138836" y="65900"/>
                    </a:moveTo>
                    <a:lnTo>
                      <a:pt x="138442" y="66382"/>
                    </a:lnTo>
                    <a:lnTo>
                      <a:pt x="138569" y="66294"/>
                    </a:lnTo>
                    <a:lnTo>
                      <a:pt x="138684" y="66154"/>
                    </a:lnTo>
                    <a:lnTo>
                      <a:pt x="138836" y="65900"/>
                    </a:lnTo>
                    <a:close/>
                  </a:path>
                  <a:path w="347344" h="549909">
                    <a:moveTo>
                      <a:pt x="147370" y="398818"/>
                    </a:moveTo>
                    <a:lnTo>
                      <a:pt x="147129" y="398208"/>
                    </a:lnTo>
                    <a:lnTo>
                      <a:pt x="146710" y="397395"/>
                    </a:lnTo>
                    <a:lnTo>
                      <a:pt x="146812" y="397776"/>
                    </a:lnTo>
                    <a:lnTo>
                      <a:pt x="147002" y="398348"/>
                    </a:lnTo>
                    <a:lnTo>
                      <a:pt x="147332" y="399097"/>
                    </a:lnTo>
                    <a:lnTo>
                      <a:pt x="147370" y="398818"/>
                    </a:lnTo>
                    <a:close/>
                  </a:path>
                  <a:path w="347344" h="549909">
                    <a:moveTo>
                      <a:pt x="147535" y="7112"/>
                    </a:moveTo>
                    <a:lnTo>
                      <a:pt x="145973" y="7442"/>
                    </a:lnTo>
                    <a:lnTo>
                      <a:pt x="140830" y="8547"/>
                    </a:lnTo>
                    <a:lnTo>
                      <a:pt x="133261" y="11353"/>
                    </a:lnTo>
                    <a:lnTo>
                      <a:pt x="127546" y="14338"/>
                    </a:lnTo>
                    <a:lnTo>
                      <a:pt x="128600" y="13195"/>
                    </a:lnTo>
                    <a:lnTo>
                      <a:pt x="120434" y="17678"/>
                    </a:lnTo>
                    <a:lnTo>
                      <a:pt x="121437" y="16395"/>
                    </a:lnTo>
                    <a:lnTo>
                      <a:pt x="113830" y="21069"/>
                    </a:lnTo>
                    <a:lnTo>
                      <a:pt x="107226" y="26936"/>
                    </a:lnTo>
                    <a:lnTo>
                      <a:pt x="104495" y="30581"/>
                    </a:lnTo>
                    <a:lnTo>
                      <a:pt x="100380" y="34175"/>
                    </a:lnTo>
                    <a:lnTo>
                      <a:pt x="95364" y="40640"/>
                    </a:lnTo>
                    <a:lnTo>
                      <a:pt x="91173" y="46126"/>
                    </a:lnTo>
                    <a:lnTo>
                      <a:pt x="92138" y="44983"/>
                    </a:lnTo>
                    <a:lnTo>
                      <a:pt x="91020" y="47282"/>
                    </a:lnTo>
                    <a:lnTo>
                      <a:pt x="90805" y="48006"/>
                    </a:lnTo>
                    <a:lnTo>
                      <a:pt x="90639" y="48793"/>
                    </a:lnTo>
                    <a:lnTo>
                      <a:pt x="91071" y="47726"/>
                    </a:lnTo>
                    <a:lnTo>
                      <a:pt x="93116" y="44983"/>
                    </a:lnTo>
                    <a:lnTo>
                      <a:pt x="95224" y="42176"/>
                    </a:lnTo>
                    <a:lnTo>
                      <a:pt x="95821" y="41579"/>
                    </a:lnTo>
                    <a:lnTo>
                      <a:pt x="95059" y="42659"/>
                    </a:lnTo>
                    <a:lnTo>
                      <a:pt x="96024" y="41579"/>
                    </a:lnTo>
                    <a:lnTo>
                      <a:pt x="96443" y="41097"/>
                    </a:lnTo>
                    <a:lnTo>
                      <a:pt x="102133" y="34734"/>
                    </a:lnTo>
                    <a:lnTo>
                      <a:pt x="104622" y="31165"/>
                    </a:lnTo>
                    <a:lnTo>
                      <a:pt x="111721" y="25184"/>
                    </a:lnTo>
                    <a:lnTo>
                      <a:pt x="116192" y="21945"/>
                    </a:lnTo>
                    <a:lnTo>
                      <a:pt x="114071" y="23787"/>
                    </a:lnTo>
                    <a:lnTo>
                      <a:pt x="116687" y="21945"/>
                    </a:lnTo>
                    <a:lnTo>
                      <a:pt x="120891" y="19011"/>
                    </a:lnTo>
                    <a:lnTo>
                      <a:pt x="123558" y="17678"/>
                    </a:lnTo>
                    <a:lnTo>
                      <a:pt x="127622" y="15633"/>
                    </a:lnTo>
                    <a:lnTo>
                      <a:pt x="130111" y="14338"/>
                    </a:lnTo>
                    <a:lnTo>
                      <a:pt x="134302" y="12153"/>
                    </a:lnTo>
                    <a:lnTo>
                      <a:pt x="140042" y="10325"/>
                    </a:lnTo>
                    <a:lnTo>
                      <a:pt x="139446" y="9753"/>
                    </a:lnTo>
                    <a:lnTo>
                      <a:pt x="147535" y="7112"/>
                    </a:lnTo>
                    <a:close/>
                  </a:path>
                  <a:path w="347344" h="549909">
                    <a:moveTo>
                      <a:pt x="150990" y="63042"/>
                    </a:moveTo>
                    <a:lnTo>
                      <a:pt x="150152" y="63817"/>
                    </a:lnTo>
                    <a:lnTo>
                      <a:pt x="147637" y="64350"/>
                    </a:lnTo>
                    <a:lnTo>
                      <a:pt x="146964" y="66040"/>
                    </a:lnTo>
                    <a:lnTo>
                      <a:pt x="146824" y="67259"/>
                    </a:lnTo>
                    <a:lnTo>
                      <a:pt x="147967" y="67995"/>
                    </a:lnTo>
                    <a:lnTo>
                      <a:pt x="148704" y="69088"/>
                    </a:lnTo>
                    <a:lnTo>
                      <a:pt x="148983" y="69240"/>
                    </a:lnTo>
                    <a:lnTo>
                      <a:pt x="150609" y="68364"/>
                    </a:lnTo>
                    <a:lnTo>
                      <a:pt x="150228" y="67589"/>
                    </a:lnTo>
                    <a:lnTo>
                      <a:pt x="149161" y="67576"/>
                    </a:lnTo>
                    <a:lnTo>
                      <a:pt x="150888" y="66281"/>
                    </a:lnTo>
                    <a:lnTo>
                      <a:pt x="149326" y="66941"/>
                    </a:lnTo>
                    <a:lnTo>
                      <a:pt x="148907" y="66573"/>
                    </a:lnTo>
                    <a:lnTo>
                      <a:pt x="149225" y="65557"/>
                    </a:lnTo>
                    <a:lnTo>
                      <a:pt x="150063" y="65354"/>
                    </a:lnTo>
                    <a:lnTo>
                      <a:pt x="150266" y="65836"/>
                    </a:lnTo>
                    <a:lnTo>
                      <a:pt x="149567" y="66052"/>
                    </a:lnTo>
                    <a:lnTo>
                      <a:pt x="150241" y="66243"/>
                    </a:lnTo>
                    <a:lnTo>
                      <a:pt x="150406" y="65443"/>
                    </a:lnTo>
                    <a:lnTo>
                      <a:pt x="150774" y="65735"/>
                    </a:lnTo>
                    <a:lnTo>
                      <a:pt x="150241" y="65138"/>
                    </a:lnTo>
                    <a:lnTo>
                      <a:pt x="150812" y="64312"/>
                    </a:lnTo>
                    <a:lnTo>
                      <a:pt x="150647" y="63766"/>
                    </a:lnTo>
                    <a:lnTo>
                      <a:pt x="150990" y="63042"/>
                    </a:lnTo>
                    <a:close/>
                  </a:path>
                  <a:path w="347344" h="549909">
                    <a:moveTo>
                      <a:pt x="151295" y="62522"/>
                    </a:moveTo>
                    <a:lnTo>
                      <a:pt x="151155" y="62712"/>
                    </a:lnTo>
                    <a:lnTo>
                      <a:pt x="151066" y="62877"/>
                    </a:lnTo>
                    <a:lnTo>
                      <a:pt x="150990" y="63030"/>
                    </a:lnTo>
                    <a:lnTo>
                      <a:pt x="151142" y="62877"/>
                    </a:lnTo>
                    <a:lnTo>
                      <a:pt x="151257" y="62712"/>
                    </a:lnTo>
                    <a:lnTo>
                      <a:pt x="151295" y="62522"/>
                    </a:lnTo>
                    <a:close/>
                  </a:path>
                  <a:path w="347344" h="549909">
                    <a:moveTo>
                      <a:pt x="152654" y="67627"/>
                    </a:moveTo>
                    <a:lnTo>
                      <a:pt x="152387" y="67246"/>
                    </a:lnTo>
                    <a:lnTo>
                      <a:pt x="152311" y="67881"/>
                    </a:lnTo>
                    <a:lnTo>
                      <a:pt x="152057" y="68046"/>
                    </a:lnTo>
                    <a:lnTo>
                      <a:pt x="152412" y="67932"/>
                    </a:lnTo>
                    <a:lnTo>
                      <a:pt x="152654" y="67627"/>
                    </a:lnTo>
                    <a:close/>
                  </a:path>
                  <a:path w="347344" h="549909">
                    <a:moveTo>
                      <a:pt x="154571" y="47625"/>
                    </a:moveTo>
                    <a:lnTo>
                      <a:pt x="154482" y="47498"/>
                    </a:lnTo>
                    <a:lnTo>
                      <a:pt x="153695" y="47967"/>
                    </a:lnTo>
                    <a:lnTo>
                      <a:pt x="154571" y="47625"/>
                    </a:lnTo>
                    <a:close/>
                  </a:path>
                  <a:path w="347344" h="549909">
                    <a:moveTo>
                      <a:pt x="154876" y="1422"/>
                    </a:moveTo>
                    <a:lnTo>
                      <a:pt x="154419" y="1460"/>
                    </a:lnTo>
                    <a:lnTo>
                      <a:pt x="153606" y="1676"/>
                    </a:lnTo>
                    <a:lnTo>
                      <a:pt x="154876" y="1422"/>
                    </a:lnTo>
                    <a:close/>
                  </a:path>
                  <a:path w="347344" h="549909">
                    <a:moveTo>
                      <a:pt x="155841" y="61468"/>
                    </a:moveTo>
                    <a:lnTo>
                      <a:pt x="155092" y="61937"/>
                    </a:lnTo>
                    <a:lnTo>
                      <a:pt x="155409" y="61823"/>
                    </a:lnTo>
                    <a:lnTo>
                      <a:pt x="155625" y="61607"/>
                    </a:lnTo>
                    <a:lnTo>
                      <a:pt x="155841" y="61468"/>
                    </a:lnTo>
                    <a:close/>
                  </a:path>
                  <a:path w="347344" h="549909">
                    <a:moveTo>
                      <a:pt x="157353" y="444030"/>
                    </a:moveTo>
                    <a:lnTo>
                      <a:pt x="156959" y="443103"/>
                    </a:lnTo>
                    <a:lnTo>
                      <a:pt x="156502" y="442087"/>
                    </a:lnTo>
                    <a:lnTo>
                      <a:pt x="155841" y="440715"/>
                    </a:lnTo>
                    <a:lnTo>
                      <a:pt x="155829" y="440944"/>
                    </a:lnTo>
                    <a:lnTo>
                      <a:pt x="156400" y="442163"/>
                    </a:lnTo>
                    <a:lnTo>
                      <a:pt x="157353" y="444030"/>
                    </a:lnTo>
                    <a:close/>
                  </a:path>
                  <a:path w="347344" h="549909">
                    <a:moveTo>
                      <a:pt x="158457" y="43167"/>
                    </a:moveTo>
                    <a:lnTo>
                      <a:pt x="157734" y="43472"/>
                    </a:lnTo>
                    <a:lnTo>
                      <a:pt x="158457" y="43167"/>
                    </a:lnTo>
                    <a:close/>
                  </a:path>
                  <a:path w="347344" h="549909">
                    <a:moveTo>
                      <a:pt x="159423" y="2971"/>
                    </a:moveTo>
                    <a:lnTo>
                      <a:pt x="158953" y="2971"/>
                    </a:lnTo>
                    <a:lnTo>
                      <a:pt x="158800" y="3111"/>
                    </a:lnTo>
                    <a:lnTo>
                      <a:pt x="159423" y="2971"/>
                    </a:lnTo>
                    <a:close/>
                  </a:path>
                  <a:path w="347344" h="549909">
                    <a:moveTo>
                      <a:pt x="160083" y="2082"/>
                    </a:moveTo>
                    <a:lnTo>
                      <a:pt x="157492" y="2057"/>
                    </a:lnTo>
                    <a:lnTo>
                      <a:pt x="154482" y="2133"/>
                    </a:lnTo>
                    <a:lnTo>
                      <a:pt x="148221" y="3441"/>
                    </a:lnTo>
                    <a:lnTo>
                      <a:pt x="149072" y="3035"/>
                    </a:lnTo>
                    <a:lnTo>
                      <a:pt x="149898" y="2641"/>
                    </a:lnTo>
                    <a:lnTo>
                      <a:pt x="153606" y="1676"/>
                    </a:lnTo>
                    <a:lnTo>
                      <a:pt x="146964" y="3035"/>
                    </a:lnTo>
                    <a:lnTo>
                      <a:pt x="149694" y="2057"/>
                    </a:lnTo>
                    <a:lnTo>
                      <a:pt x="154127" y="698"/>
                    </a:lnTo>
                    <a:lnTo>
                      <a:pt x="149098" y="2006"/>
                    </a:lnTo>
                    <a:lnTo>
                      <a:pt x="108940" y="20421"/>
                    </a:lnTo>
                    <a:lnTo>
                      <a:pt x="110464" y="19481"/>
                    </a:lnTo>
                    <a:lnTo>
                      <a:pt x="113118" y="17691"/>
                    </a:lnTo>
                    <a:lnTo>
                      <a:pt x="111683" y="18973"/>
                    </a:lnTo>
                    <a:lnTo>
                      <a:pt x="104317" y="24752"/>
                    </a:lnTo>
                    <a:lnTo>
                      <a:pt x="99047" y="29438"/>
                    </a:lnTo>
                    <a:lnTo>
                      <a:pt x="101752" y="25996"/>
                    </a:lnTo>
                    <a:lnTo>
                      <a:pt x="98615" y="29438"/>
                    </a:lnTo>
                    <a:lnTo>
                      <a:pt x="92532" y="35458"/>
                    </a:lnTo>
                    <a:lnTo>
                      <a:pt x="87071" y="42862"/>
                    </a:lnTo>
                    <a:lnTo>
                      <a:pt x="73837" y="80149"/>
                    </a:lnTo>
                    <a:lnTo>
                      <a:pt x="73355" y="94005"/>
                    </a:lnTo>
                    <a:lnTo>
                      <a:pt x="74168" y="107556"/>
                    </a:lnTo>
                    <a:lnTo>
                      <a:pt x="75857" y="120789"/>
                    </a:lnTo>
                    <a:lnTo>
                      <a:pt x="75387" y="116725"/>
                    </a:lnTo>
                    <a:lnTo>
                      <a:pt x="75285" y="114515"/>
                    </a:lnTo>
                    <a:lnTo>
                      <a:pt x="75907" y="110439"/>
                    </a:lnTo>
                    <a:lnTo>
                      <a:pt x="75946" y="108470"/>
                    </a:lnTo>
                    <a:lnTo>
                      <a:pt x="75425" y="110439"/>
                    </a:lnTo>
                    <a:lnTo>
                      <a:pt x="75793" y="97904"/>
                    </a:lnTo>
                    <a:lnTo>
                      <a:pt x="76060" y="102844"/>
                    </a:lnTo>
                    <a:lnTo>
                      <a:pt x="76809" y="104076"/>
                    </a:lnTo>
                    <a:lnTo>
                      <a:pt x="77304" y="97904"/>
                    </a:lnTo>
                    <a:lnTo>
                      <a:pt x="77762" y="92189"/>
                    </a:lnTo>
                    <a:lnTo>
                      <a:pt x="78803" y="81407"/>
                    </a:lnTo>
                    <a:lnTo>
                      <a:pt x="92824" y="41503"/>
                    </a:lnTo>
                    <a:lnTo>
                      <a:pt x="102387" y="29425"/>
                    </a:lnTo>
                    <a:lnTo>
                      <a:pt x="105321" y="26174"/>
                    </a:lnTo>
                    <a:lnTo>
                      <a:pt x="110998" y="21374"/>
                    </a:lnTo>
                    <a:lnTo>
                      <a:pt x="111658" y="21336"/>
                    </a:lnTo>
                    <a:lnTo>
                      <a:pt x="116395" y="17691"/>
                    </a:lnTo>
                    <a:lnTo>
                      <a:pt x="122986" y="14084"/>
                    </a:lnTo>
                    <a:lnTo>
                      <a:pt x="129425" y="10439"/>
                    </a:lnTo>
                    <a:lnTo>
                      <a:pt x="137604" y="7315"/>
                    </a:lnTo>
                    <a:lnTo>
                      <a:pt x="143103" y="5905"/>
                    </a:lnTo>
                    <a:lnTo>
                      <a:pt x="139128" y="7772"/>
                    </a:lnTo>
                    <a:lnTo>
                      <a:pt x="131241" y="10617"/>
                    </a:lnTo>
                    <a:lnTo>
                      <a:pt x="123799" y="15011"/>
                    </a:lnTo>
                    <a:lnTo>
                      <a:pt x="128485" y="12319"/>
                    </a:lnTo>
                    <a:lnTo>
                      <a:pt x="137109" y="8623"/>
                    </a:lnTo>
                    <a:lnTo>
                      <a:pt x="143840" y="6946"/>
                    </a:lnTo>
                    <a:lnTo>
                      <a:pt x="145046" y="5905"/>
                    </a:lnTo>
                    <a:lnTo>
                      <a:pt x="146253" y="4864"/>
                    </a:lnTo>
                    <a:lnTo>
                      <a:pt x="152349" y="3441"/>
                    </a:lnTo>
                    <a:lnTo>
                      <a:pt x="153962" y="3073"/>
                    </a:lnTo>
                    <a:lnTo>
                      <a:pt x="157467" y="3022"/>
                    </a:lnTo>
                    <a:lnTo>
                      <a:pt x="158432" y="2971"/>
                    </a:lnTo>
                    <a:lnTo>
                      <a:pt x="158953" y="2971"/>
                    </a:lnTo>
                    <a:lnTo>
                      <a:pt x="159385" y="2590"/>
                    </a:lnTo>
                    <a:lnTo>
                      <a:pt x="160083" y="2082"/>
                    </a:lnTo>
                    <a:close/>
                  </a:path>
                  <a:path w="347344" h="549909">
                    <a:moveTo>
                      <a:pt x="161582" y="61480"/>
                    </a:moveTo>
                    <a:lnTo>
                      <a:pt x="160832" y="61760"/>
                    </a:lnTo>
                    <a:lnTo>
                      <a:pt x="161582" y="61480"/>
                    </a:lnTo>
                    <a:close/>
                  </a:path>
                  <a:path w="347344" h="549909">
                    <a:moveTo>
                      <a:pt x="162052" y="56921"/>
                    </a:moveTo>
                    <a:lnTo>
                      <a:pt x="161074" y="56908"/>
                    </a:lnTo>
                    <a:lnTo>
                      <a:pt x="161493" y="56769"/>
                    </a:lnTo>
                    <a:lnTo>
                      <a:pt x="160451" y="56934"/>
                    </a:lnTo>
                    <a:lnTo>
                      <a:pt x="160909" y="57365"/>
                    </a:lnTo>
                    <a:lnTo>
                      <a:pt x="161759" y="56984"/>
                    </a:lnTo>
                    <a:lnTo>
                      <a:pt x="162052" y="56921"/>
                    </a:lnTo>
                    <a:close/>
                  </a:path>
                  <a:path w="347344" h="549909">
                    <a:moveTo>
                      <a:pt x="163461" y="251345"/>
                    </a:moveTo>
                    <a:lnTo>
                      <a:pt x="162915" y="250621"/>
                    </a:lnTo>
                    <a:lnTo>
                      <a:pt x="161226" y="247650"/>
                    </a:lnTo>
                    <a:lnTo>
                      <a:pt x="162852" y="250850"/>
                    </a:lnTo>
                    <a:lnTo>
                      <a:pt x="163461" y="251345"/>
                    </a:lnTo>
                    <a:close/>
                  </a:path>
                  <a:path w="347344" h="549909">
                    <a:moveTo>
                      <a:pt x="163614" y="251472"/>
                    </a:moveTo>
                    <a:lnTo>
                      <a:pt x="163461" y="251345"/>
                    </a:lnTo>
                    <a:lnTo>
                      <a:pt x="163563" y="251485"/>
                    </a:lnTo>
                    <a:close/>
                  </a:path>
                  <a:path w="347344" h="549909">
                    <a:moveTo>
                      <a:pt x="164236" y="45440"/>
                    </a:moveTo>
                    <a:lnTo>
                      <a:pt x="162928" y="45021"/>
                    </a:lnTo>
                    <a:lnTo>
                      <a:pt x="162991" y="45440"/>
                    </a:lnTo>
                    <a:lnTo>
                      <a:pt x="163233" y="45618"/>
                    </a:lnTo>
                    <a:lnTo>
                      <a:pt x="164236" y="45440"/>
                    </a:lnTo>
                    <a:close/>
                  </a:path>
                  <a:path w="347344" h="549909">
                    <a:moveTo>
                      <a:pt x="164388" y="3149"/>
                    </a:moveTo>
                    <a:lnTo>
                      <a:pt x="158635" y="3251"/>
                    </a:lnTo>
                    <a:lnTo>
                      <a:pt x="158800" y="3111"/>
                    </a:lnTo>
                    <a:lnTo>
                      <a:pt x="158064" y="3263"/>
                    </a:lnTo>
                    <a:lnTo>
                      <a:pt x="157759" y="3263"/>
                    </a:lnTo>
                    <a:lnTo>
                      <a:pt x="157937" y="3289"/>
                    </a:lnTo>
                    <a:lnTo>
                      <a:pt x="155956" y="3670"/>
                    </a:lnTo>
                    <a:lnTo>
                      <a:pt x="151968" y="4508"/>
                    </a:lnTo>
                    <a:lnTo>
                      <a:pt x="146037" y="6121"/>
                    </a:lnTo>
                    <a:lnTo>
                      <a:pt x="153111" y="4953"/>
                    </a:lnTo>
                    <a:lnTo>
                      <a:pt x="161620" y="3670"/>
                    </a:lnTo>
                    <a:lnTo>
                      <a:pt x="163233" y="3365"/>
                    </a:lnTo>
                    <a:lnTo>
                      <a:pt x="164388" y="3149"/>
                    </a:lnTo>
                    <a:close/>
                  </a:path>
                  <a:path w="347344" h="549909">
                    <a:moveTo>
                      <a:pt x="164541" y="46202"/>
                    </a:moveTo>
                    <a:lnTo>
                      <a:pt x="163791" y="46037"/>
                    </a:lnTo>
                    <a:lnTo>
                      <a:pt x="163652" y="45923"/>
                    </a:lnTo>
                    <a:lnTo>
                      <a:pt x="163233" y="45618"/>
                    </a:lnTo>
                    <a:lnTo>
                      <a:pt x="159981" y="46177"/>
                    </a:lnTo>
                    <a:lnTo>
                      <a:pt x="158927" y="46697"/>
                    </a:lnTo>
                    <a:lnTo>
                      <a:pt x="161277" y="46774"/>
                    </a:lnTo>
                    <a:lnTo>
                      <a:pt x="161975" y="45923"/>
                    </a:lnTo>
                    <a:lnTo>
                      <a:pt x="164541" y="46202"/>
                    </a:lnTo>
                    <a:close/>
                  </a:path>
                  <a:path w="347344" h="549909">
                    <a:moveTo>
                      <a:pt x="165481" y="46316"/>
                    </a:moveTo>
                    <a:lnTo>
                      <a:pt x="165125" y="46278"/>
                    </a:lnTo>
                    <a:lnTo>
                      <a:pt x="164833" y="46228"/>
                    </a:lnTo>
                    <a:lnTo>
                      <a:pt x="164541" y="46202"/>
                    </a:lnTo>
                    <a:lnTo>
                      <a:pt x="164820" y="46266"/>
                    </a:lnTo>
                    <a:lnTo>
                      <a:pt x="165125" y="46304"/>
                    </a:lnTo>
                    <a:lnTo>
                      <a:pt x="165481" y="46316"/>
                    </a:lnTo>
                    <a:close/>
                  </a:path>
                  <a:path w="347344" h="549909">
                    <a:moveTo>
                      <a:pt x="166001" y="58712"/>
                    </a:moveTo>
                    <a:lnTo>
                      <a:pt x="165646" y="58674"/>
                    </a:lnTo>
                    <a:lnTo>
                      <a:pt x="165100" y="58788"/>
                    </a:lnTo>
                    <a:lnTo>
                      <a:pt x="166001" y="58712"/>
                    </a:lnTo>
                    <a:close/>
                  </a:path>
                  <a:path w="347344" h="549909">
                    <a:moveTo>
                      <a:pt x="167728" y="4597"/>
                    </a:moveTo>
                    <a:lnTo>
                      <a:pt x="167424" y="4584"/>
                    </a:lnTo>
                    <a:lnTo>
                      <a:pt x="165950" y="4584"/>
                    </a:lnTo>
                    <a:lnTo>
                      <a:pt x="164465" y="4648"/>
                    </a:lnTo>
                    <a:lnTo>
                      <a:pt x="167728" y="4597"/>
                    </a:lnTo>
                    <a:close/>
                  </a:path>
                  <a:path w="347344" h="549909">
                    <a:moveTo>
                      <a:pt x="170078" y="3035"/>
                    </a:moveTo>
                    <a:lnTo>
                      <a:pt x="164668" y="3086"/>
                    </a:lnTo>
                    <a:lnTo>
                      <a:pt x="164388" y="3149"/>
                    </a:lnTo>
                    <a:lnTo>
                      <a:pt x="170078" y="3035"/>
                    </a:lnTo>
                    <a:close/>
                  </a:path>
                  <a:path w="347344" h="549909">
                    <a:moveTo>
                      <a:pt x="170357" y="44589"/>
                    </a:moveTo>
                    <a:lnTo>
                      <a:pt x="170192" y="44361"/>
                    </a:lnTo>
                    <a:lnTo>
                      <a:pt x="169418" y="44056"/>
                    </a:lnTo>
                    <a:lnTo>
                      <a:pt x="169252" y="44221"/>
                    </a:lnTo>
                    <a:lnTo>
                      <a:pt x="168833" y="44310"/>
                    </a:lnTo>
                    <a:lnTo>
                      <a:pt x="168376" y="44373"/>
                    </a:lnTo>
                    <a:lnTo>
                      <a:pt x="168148" y="44335"/>
                    </a:lnTo>
                    <a:lnTo>
                      <a:pt x="168109" y="44081"/>
                    </a:lnTo>
                    <a:lnTo>
                      <a:pt x="168021" y="43942"/>
                    </a:lnTo>
                    <a:lnTo>
                      <a:pt x="166357" y="43827"/>
                    </a:lnTo>
                    <a:lnTo>
                      <a:pt x="165277" y="43053"/>
                    </a:lnTo>
                    <a:lnTo>
                      <a:pt x="164261" y="42964"/>
                    </a:lnTo>
                    <a:lnTo>
                      <a:pt x="165138" y="44323"/>
                    </a:lnTo>
                    <a:lnTo>
                      <a:pt x="163576" y="43840"/>
                    </a:lnTo>
                    <a:lnTo>
                      <a:pt x="160858" y="43002"/>
                    </a:lnTo>
                    <a:lnTo>
                      <a:pt x="159600" y="43586"/>
                    </a:lnTo>
                    <a:lnTo>
                      <a:pt x="157657" y="43840"/>
                    </a:lnTo>
                    <a:lnTo>
                      <a:pt x="157734" y="43472"/>
                    </a:lnTo>
                    <a:lnTo>
                      <a:pt x="155562" y="43688"/>
                    </a:lnTo>
                    <a:lnTo>
                      <a:pt x="155829" y="44081"/>
                    </a:lnTo>
                    <a:lnTo>
                      <a:pt x="154127" y="44272"/>
                    </a:lnTo>
                    <a:lnTo>
                      <a:pt x="152577" y="44767"/>
                    </a:lnTo>
                    <a:lnTo>
                      <a:pt x="150939" y="45135"/>
                    </a:lnTo>
                    <a:lnTo>
                      <a:pt x="150622" y="45123"/>
                    </a:lnTo>
                    <a:lnTo>
                      <a:pt x="150482" y="45059"/>
                    </a:lnTo>
                    <a:lnTo>
                      <a:pt x="150380" y="45326"/>
                    </a:lnTo>
                    <a:lnTo>
                      <a:pt x="143560" y="47447"/>
                    </a:lnTo>
                    <a:lnTo>
                      <a:pt x="137896" y="51041"/>
                    </a:lnTo>
                    <a:lnTo>
                      <a:pt x="133032" y="55041"/>
                    </a:lnTo>
                    <a:lnTo>
                      <a:pt x="133832" y="54546"/>
                    </a:lnTo>
                    <a:lnTo>
                      <a:pt x="134658" y="54279"/>
                    </a:lnTo>
                    <a:lnTo>
                      <a:pt x="135509" y="53797"/>
                    </a:lnTo>
                    <a:lnTo>
                      <a:pt x="135039" y="54978"/>
                    </a:lnTo>
                    <a:lnTo>
                      <a:pt x="134048" y="54825"/>
                    </a:lnTo>
                    <a:lnTo>
                      <a:pt x="132969" y="56134"/>
                    </a:lnTo>
                    <a:lnTo>
                      <a:pt x="132905" y="55829"/>
                    </a:lnTo>
                    <a:lnTo>
                      <a:pt x="131457" y="57226"/>
                    </a:lnTo>
                    <a:lnTo>
                      <a:pt x="132080" y="57302"/>
                    </a:lnTo>
                    <a:lnTo>
                      <a:pt x="132321" y="57124"/>
                    </a:lnTo>
                    <a:lnTo>
                      <a:pt x="132461" y="57340"/>
                    </a:lnTo>
                    <a:lnTo>
                      <a:pt x="132740" y="57124"/>
                    </a:lnTo>
                    <a:lnTo>
                      <a:pt x="134010" y="56134"/>
                    </a:lnTo>
                    <a:lnTo>
                      <a:pt x="135407" y="55029"/>
                    </a:lnTo>
                    <a:lnTo>
                      <a:pt x="135204" y="55003"/>
                    </a:lnTo>
                    <a:lnTo>
                      <a:pt x="136194" y="53797"/>
                    </a:lnTo>
                    <a:lnTo>
                      <a:pt x="136867" y="52984"/>
                    </a:lnTo>
                    <a:lnTo>
                      <a:pt x="137033" y="53936"/>
                    </a:lnTo>
                    <a:lnTo>
                      <a:pt x="136664" y="54546"/>
                    </a:lnTo>
                    <a:lnTo>
                      <a:pt x="135851" y="55041"/>
                    </a:lnTo>
                    <a:lnTo>
                      <a:pt x="135331" y="55219"/>
                    </a:lnTo>
                    <a:lnTo>
                      <a:pt x="135420" y="55689"/>
                    </a:lnTo>
                    <a:lnTo>
                      <a:pt x="136271" y="55499"/>
                    </a:lnTo>
                    <a:lnTo>
                      <a:pt x="136512" y="55943"/>
                    </a:lnTo>
                    <a:lnTo>
                      <a:pt x="137566" y="55499"/>
                    </a:lnTo>
                    <a:lnTo>
                      <a:pt x="138671" y="55029"/>
                    </a:lnTo>
                    <a:lnTo>
                      <a:pt x="137769" y="53136"/>
                    </a:lnTo>
                    <a:lnTo>
                      <a:pt x="138074" y="52984"/>
                    </a:lnTo>
                    <a:lnTo>
                      <a:pt x="139928" y="52120"/>
                    </a:lnTo>
                    <a:lnTo>
                      <a:pt x="140030" y="52781"/>
                    </a:lnTo>
                    <a:lnTo>
                      <a:pt x="139750" y="53352"/>
                    </a:lnTo>
                    <a:lnTo>
                      <a:pt x="141008" y="52489"/>
                    </a:lnTo>
                    <a:lnTo>
                      <a:pt x="140741" y="52781"/>
                    </a:lnTo>
                    <a:lnTo>
                      <a:pt x="141033" y="52489"/>
                    </a:lnTo>
                    <a:lnTo>
                      <a:pt x="141414" y="52120"/>
                    </a:lnTo>
                    <a:lnTo>
                      <a:pt x="142519" y="51028"/>
                    </a:lnTo>
                    <a:lnTo>
                      <a:pt x="142900" y="52806"/>
                    </a:lnTo>
                    <a:lnTo>
                      <a:pt x="143535" y="51028"/>
                    </a:lnTo>
                    <a:lnTo>
                      <a:pt x="143598" y="50863"/>
                    </a:lnTo>
                    <a:lnTo>
                      <a:pt x="143916" y="51523"/>
                    </a:lnTo>
                    <a:lnTo>
                      <a:pt x="144360" y="50863"/>
                    </a:lnTo>
                    <a:lnTo>
                      <a:pt x="144602" y="50495"/>
                    </a:lnTo>
                    <a:lnTo>
                      <a:pt x="146608" y="49555"/>
                    </a:lnTo>
                    <a:lnTo>
                      <a:pt x="147739" y="49009"/>
                    </a:lnTo>
                    <a:lnTo>
                      <a:pt x="147739" y="49161"/>
                    </a:lnTo>
                    <a:lnTo>
                      <a:pt x="147980" y="49009"/>
                    </a:lnTo>
                    <a:lnTo>
                      <a:pt x="150799" y="47167"/>
                    </a:lnTo>
                    <a:lnTo>
                      <a:pt x="149479" y="48183"/>
                    </a:lnTo>
                    <a:lnTo>
                      <a:pt x="152374" y="47167"/>
                    </a:lnTo>
                    <a:lnTo>
                      <a:pt x="153352" y="46824"/>
                    </a:lnTo>
                    <a:lnTo>
                      <a:pt x="151739" y="48094"/>
                    </a:lnTo>
                    <a:lnTo>
                      <a:pt x="153174" y="48094"/>
                    </a:lnTo>
                    <a:lnTo>
                      <a:pt x="153263" y="47129"/>
                    </a:lnTo>
                    <a:lnTo>
                      <a:pt x="154279" y="46990"/>
                    </a:lnTo>
                    <a:lnTo>
                      <a:pt x="154254" y="47167"/>
                    </a:lnTo>
                    <a:lnTo>
                      <a:pt x="154482" y="47498"/>
                    </a:lnTo>
                    <a:lnTo>
                      <a:pt x="155143" y="47104"/>
                    </a:lnTo>
                    <a:lnTo>
                      <a:pt x="155460" y="46990"/>
                    </a:lnTo>
                    <a:lnTo>
                      <a:pt x="155930" y="46824"/>
                    </a:lnTo>
                    <a:lnTo>
                      <a:pt x="158419" y="45872"/>
                    </a:lnTo>
                    <a:lnTo>
                      <a:pt x="159486" y="45326"/>
                    </a:lnTo>
                    <a:lnTo>
                      <a:pt x="159626" y="45262"/>
                    </a:lnTo>
                    <a:lnTo>
                      <a:pt x="158127" y="45326"/>
                    </a:lnTo>
                    <a:lnTo>
                      <a:pt x="157962" y="45135"/>
                    </a:lnTo>
                    <a:lnTo>
                      <a:pt x="158318" y="44488"/>
                    </a:lnTo>
                    <a:lnTo>
                      <a:pt x="160693" y="44754"/>
                    </a:lnTo>
                    <a:lnTo>
                      <a:pt x="160705" y="45262"/>
                    </a:lnTo>
                    <a:lnTo>
                      <a:pt x="160502" y="45389"/>
                    </a:lnTo>
                    <a:lnTo>
                      <a:pt x="159270" y="45618"/>
                    </a:lnTo>
                    <a:lnTo>
                      <a:pt x="160058" y="45885"/>
                    </a:lnTo>
                    <a:lnTo>
                      <a:pt x="161861" y="44678"/>
                    </a:lnTo>
                    <a:lnTo>
                      <a:pt x="162928" y="45021"/>
                    </a:lnTo>
                    <a:lnTo>
                      <a:pt x="162915" y="44678"/>
                    </a:lnTo>
                    <a:lnTo>
                      <a:pt x="167144" y="45377"/>
                    </a:lnTo>
                    <a:lnTo>
                      <a:pt x="166052" y="44805"/>
                    </a:lnTo>
                    <a:lnTo>
                      <a:pt x="166827" y="44627"/>
                    </a:lnTo>
                    <a:lnTo>
                      <a:pt x="167690" y="44488"/>
                    </a:lnTo>
                    <a:lnTo>
                      <a:pt x="167881" y="44488"/>
                    </a:lnTo>
                    <a:lnTo>
                      <a:pt x="168046" y="44424"/>
                    </a:lnTo>
                    <a:lnTo>
                      <a:pt x="168363" y="44386"/>
                    </a:lnTo>
                    <a:lnTo>
                      <a:pt x="170307" y="44792"/>
                    </a:lnTo>
                    <a:lnTo>
                      <a:pt x="170357" y="44589"/>
                    </a:lnTo>
                    <a:close/>
                  </a:path>
                  <a:path w="347344" h="549909">
                    <a:moveTo>
                      <a:pt x="171665" y="3048"/>
                    </a:moveTo>
                    <a:lnTo>
                      <a:pt x="170878" y="3035"/>
                    </a:lnTo>
                    <a:lnTo>
                      <a:pt x="170078" y="3035"/>
                    </a:lnTo>
                    <a:lnTo>
                      <a:pt x="171665" y="3048"/>
                    </a:lnTo>
                    <a:close/>
                  </a:path>
                  <a:path w="347344" h="549909">
                    <a:moveTo>
                      <a:pt x="173723" y="45999"/>
                    </a:moveTo>
                    <a:lnTo>
                      <a:pt x="172631" y="45567"/>
                    </a:lnTo>
                    <a:lnTo>
                      <a:pt x="170307" y="44792"/>
                    </a:lnTo>
                    <a:lnTo>
                      <a:pt x="170243" y="45072"/>
                    </a:lnTo>
                    <a:lnTo>
                      <a:pt x="169824" y="45300"/>
                    </a:lnTo>
                    <a:lnTo>
                      <a:pt x="169824" y="45567"/>
                    </a:lnTo>
                    <a:lnTo>
                      <a:pt x="170751" y="45796"/>
                    </a:lnTo>
                    <a:lnTo>
                      <a:pt x="171665" y="46126"/>
                    </a:lnTo>
                    <a:lnTo>
                      <a:pt x="172580" y="46431"/>
                    </a:lnTo>
                    <a:lnTo>
                      <a:pt x="171767" y="45732"/>
                    </a:lnTo>
                    <a:lnTo>
                      <a:pt x="173494" y="46177"/>
                    </a:lnTo>
                    <a:lnTo>
                      <a:pt x="173723" y="45999"/>
                    </a:lnTo>
                    <a:close/>
                  </a:path>
                  <a:path w="347344" h="549909">
                    <a:moveTo>
                      <a:pt x="173774" y="50"/>
                    </a:moveTo>
                    <a:lnTo>
                      <a:pt x="173088" y="38"/>
                    </a:lnTo>
                    <a:lnTo>
                      <a:pt x="173774" y="50"/>
                    </a:lnTo>
                    <a:close/>
                  </a:path>
                  <a:path w="347344" h="549909">
                    <a:moveTo>
                      <a:pt x="176403" y="0"/>
                    </a:moveTo>
                    <a:lnTo>
                      <a:pt x="173774" y="50"/>
                    </a:lnTo>
                    <a:lnTo>
                      <a:pt x="175958" y="101"/>
                    </a:lnTo>
                    <a:lnTo>
                      <a:pt x="176403" y="0"/>
                    </a:lnTo>
                    <a:close/>
                  </a:path>
                  <a:path w="347344" h="549909">
                    <a:moveTo>
                      <a:pt x="186842" y="85331"/>
                    </a:moveTo>
                    <a:lnTo>
                      <a:pt x="186817" y="84988"/>
                    </a:lnTo>
                    <a:lnTo>
                      <a:pt x="186258" y="85521"/>
                    </a:lnTo>
                    <a:lnTo>
                      <a:pt x="186842" y="85331"/>
                    </a:lnTo>
                    <a:close/>
                  </a:path>
                  <a:path w="347344" h="549909">
                    <a:moveTo>
                      <a:pt x="186994" y="86042"/>
                    </a:moveTo>
                    <a:lnTo>
                      <a:pt x="186956" y="85521"/>
                    </a:lnTo>
                    <a:lnTo>
                      <a:pt x="186258" y="85521"/>
                    </a:lnTo>
                    <a:lnTo>
                      <a:pt x="186093" y="85521"/>
                    </a:lnTo>
                    <a:lnTo>
                      <a:pt x="186994" y="86042"/>
                    </a:lnTo>
                    <a:close/>
                  </a:path>
                  <a:path w="347344" h="549909">
                    <a:moveTo>
                      <a:pt x="191249" y="356793"/>
                    </a:moveTo>
                    <a:lnTo>
                      <a:pt x="191122" y="356616"/>
                    </a:lnTo>
                    <a:lnTo>
                      <a:pt x="190881" y="356362"/>
                    </a:lnTo>
                    <a:lnTo>
                      <a:pt x="190690" y="356146"/>
                    </a:lnTo>
                    <a:lnTo>
                      <a:pt x="190436" y="355879"/>
                    </a:lnTo>
                    <a:lnTo>
                      <a:pt x="191249" y="356793"/>
                    </a:lnTo>
                    <a:close/>
                  </a:path>
                  <a:path w="347344" h="549909">
                    <a:moveTo>
                      <a:pt x="199148" y="71234"/>
                    </a:moveTo>
                    <a:lnTo>
                      <a:pt x="198323" y="70459"/>
                    </a:lnTo>
                    <a:lnTo>
                      <a:pt x="198297" y="70739"/>
                    </a:lnTo>
                    <a:lnTo>
                      <a:pt x="199097" y="71513"/>
                    </a:lnTo>
                    <a:lnTo>
                      <a:pt x="199148" y="71234"/>
                    </a:lnTo>
                    <a:close/>
                  </a:path>
                  <a:path w="347344" h="549909">
                    <a:moveTo>
                      <a:pt x="200317" y="9715"/>
                    </a:moveTo>
                    <a:lnTo>
                      <a:pt x="195656" y="8153"/>
                    </a:lnTo>
                    <a:lnTo>
                      <a:pt x="187858" y="6070"/>
                    </a:lnTo>
                    <a:lnTo>
                      <a:pt x="180657" y="5651"/>
                    </a:lnTo>
                    <a:lnTo>
                      <a:pt x="180721" y="5232"/>
                    </a:lnTo>
                    <a:lnTo>
                      <a:pt x="180822" y="4533"/>
                    </a:lnTo>
                    <a:lnTo>
                      <a:pt x="180848" y="4343"/>
                    </a:lnTo>
                    <a:lnTo>
                      <a:pt x="175488" y="3771"/>
                    </a:lnTo>
                    <a:lnTo>
                      <a:pt x="175183" y="4165"/>
                    </a:lnTo>
                    <a:lnTo>
                      <a:pt x="174294" y="4305"/>
                    </a:lnTo>
                    <a:lnTo>
                      <a:pt x="173443" y="4533"/>
                    </a:lnTo>
                    <a:lnTo>
                      <a:pt x="172008" y="4521"/>
                    </a:lnTo>
                    <a:lnTo>
                      <a:pt x="167728" y="4597"/>
                    </a:lnTo>
                    <a:lnTo>
                      <a:pt x="168884" y="4673"/>
                    </a:lnTo>
                    <a:lnTo>
                      <a:pt x="163512" y="4800"/>
                    </a:lnTo>
                    <a:lnTo>
                      <a:pt x="155917" y="5270"/>
                    </a:lnTo>
                    <a:lnTo>
                      <a:pt x="147535" y="7112"/>
                    </a:lnTo>
                    <a:lnTo>
                      <a:pt x="148844" y="7429"/>
                    </a:lnTo>
                    <a:lnTo>
                      <a:pt x="151345" y="7188"/>
                    </a:lnTo>
                    <a:lnTo>
                      <a:pt x="151676" y="7112"/>
                    </a:lnTo>
                    <a:lnTo>
                      <a:pt x="157213" y="5892"/>
                    </a:lnTo>
                    <a:lnTo>
                      <a:pt x="164604" y="5232"/>
                    </a:lnTo>
                    <a:lnTo>
                      <a:pt x="172770" y="5270"/>
                    </a:lnTo>
                    <a:lnTo>
                      <a:pt x="180911" y="6032"/>
                    </a:lnTo>
                    <a:lnTo>
                      <a:pt x="191566" y="7442"/>
                    </a:lnTo>
                    <a:lnTo>
                      <a:pt x="200063" y="10642"/>
                    </a:lnTo>
                    <a:lnTo>
                      <a:pt x="200317" y="9715"/>
                    </a:lnTo>
                    <a:close/>
                  </a:path>
                  <a:path w="347344" h="549909">
                    <a:moveTo>
                      <a:pt x="201371" y="79451"/>
                    </a:moveTo>
                    <a:lnTo>
                      <a:pt x="200710" y="77952"/>
                    </a:lnTo>
                    <a:lnTo>
                      <a:pt x="200672" y="78105"/>
                    </a:lnTo>
                    <a:lnTo>
                      <a:pt x="201371" y="79451"/>
                    </a:lnTo>
                    <a:close/>
                  </a:path>
                  <a:path w="347344" h="549909">
                    <a:moveTo>
                      <a:pt x="217182" y="11569"/>
                    </a:moveTo>
                    <a:lnTo>
                      <a:pt x="215709" y="10541"/>
                    </a:lnTo>
                    <a:lnTo>
                      <a:pt x="214922" y="10083"/>
                    </a:lnTo>
                    <a:lnTo>
                      <a:pt x="216865" y="11493"/>
                    </a:lnTo>
                    <a:lnTo>
                      <a:pt x="217182" y="11569"/>
                    </a:lnTo>
                    <a:close/>
                  </a:path>
                  <a:path w="347344" h="549909">
                    <a:moveTo>
                      <a:pt x="226644" y="412013"/>
                    </a:moveTo>
                    <a:lnTo>
                      <a:pt x="224929" y="410591"/>
                    </a:lnTo>
                    <a:lnTo>
                      <a:pt x="223494" y="409257"/>
                    </a:lnTo>
                    <a:lnTo>
                      <a:pt x="224002" y="409930"/>
                    </a:lnTo>
                    <a:lnTo>
                      <a:pt x="224828" y="410578"/>
                    </a:lnTo>
                    <a:lnTo>
                      <a:pt x="225729" y="411289"/>
                    </a:lnTo>
                    <a:lnTo>
                      <a:pt x="226644" y="412013"/>
                    </a:lnTo>
                    <a:close/>
                  </a:path>
                  <a:path w="347344" h="549909">
                    <a:moveTo>
                      <a:pt x="227190" y="397738"/>
                    </a:moveTo>
                    <a:lnTo>
                      <a:pt x="226885" y="397332"/>
                    </a:lnTo>
                    <a:lnTo>
                      <a:pt x="226161" y="396582"/>
                    </a:lnTo>
                    <a:lnTo>
                      <a:pt x="226733" y="397230"/>
                    </a:lnTo>
                    <a:lnTo>
                      <a:pt x="227190" y="397738"/>
                    </a:lnTo>
                    <a:close/>
                  </a:path>
                  <a:path w="347344" h="549909">
                    <a:moveTo>
                      <a:pt x="228295" y="413385"/>
                    </a:moveTo>
                    <a:lnTo>
                      <a:pt x="227495" y="412711"/>
                    </a:lnTo>
                    <a:lnTo>
                      <a:pt x="228295" y="413385"/>
                    </a:lnTo>
                    <a:close/>
                  </a:path>
                  <a:path w="347344" h="549909">
                    <a:moveTo>
                      <a:pt x="233362" y="23507"/>
                    </a:moveTo>
                    <a:lnTo>
                      <a:pt x="230111" y="20421"/>
                    </a:lnTo>
                    <a:lnTo>
                      <a:pt x="228968" y="19583"/>
                    </a:lnTo>
                    <a:lnTo>
                      <a:pt x="225958" y="17399"/>
                    </a:lnTo>
                    <a:lnTo>
                      <a:pt x="221830" y="14287"/>
                    </a:lnTo>
                    <a:lnTo>
                      <a:pt x="216865" y="11493"/>
                    </a:lnTo>
                    <a:lnTo>
                      <a:pt x="216662" y="11442"/>
                    </a:lnTo>
                    <a:lnTo>
                      <a:pt x="213690" y="9753"/>
                    </a:lnTo>
                    <a:lnTo>
                      <a:pt x="211480" y="8674"/>
                    </a:lnTo>
                    <a:lnTo>
                      <a:pt x="210616" y="8255"/>
                    </a:lnTo>
                    <a:lnTo>
                      <a:pt x="207479" y="6870"/>
                    </a:lnTo>
                    <a:lnTo>
                      <a:pt x="210845" y="8674"/>
                    </a:lnTo>
                    <a:lnTo>
                      <a:pt x="209359" y="8382"/>
                    </a:lnTo>
                    <a:lnTo>
                      <a:pt x="205308" y="7035"/>
                    </a:lnTo>
                    <a:lnTo>
                      <a:pt x="200990" y="5638"/>
                    </a:lnTo>
                    <a:lnTo>
                      <a:pt x="197472" y="4381"/>
                    </a:lnTo>
                    <a:lnTo>
                      <a:pt x="190246" y="2730"/>
                    </a:lnTo>
                    <a:lnTo>
                      <a:pt x="191287" y="2717"/>
                    </a:lnTo>
                    <a:lnTo>
                      <a:pt x="195084" y="3441"/>
                    </a:lnTo>
                    <a:lnTo>
                      <a:pt x="196837" y="3911"/>
                    </a:lnTo>
                    <a:lnTo>
                      <a:pt x="193357" y="2717"/>
                    </a:lnTo>
                    <a:lnTo>
                      <a:pt x="190741" y="1816"/>
                    </a:lnTo>
                    <a:lnTo>
                      <a:pt x="189890" y="1524"/>
                    </a:lnTo>
                    <a:lnTo>
                      <a:pt x="180924" y="1168"/>
                    </a:lnTo>
                    <a:lnTo>
                      <a:pt x="174358" y="393"/>
                    </a:lnTo>
                    <a:lnTo>
                      <a:pt x="173469" y="279"/>
                    </a:lnTo>
                    <a:lnTo>
                      <a:pt x="173126" y="63"/>
                    </a:lnTo>
                    <a:lnTo>
                      <a:pt x="169989" y="114"/>
                    </a:lnTo>
                    <a:lnTo>
                      <a:pt x="163195" y="419"/>
                    </a:lnTo>
                    <a:lnTo>
                      <a:pt x="155638" y="1257"/>
                    </a:lnTo>
                    <a:lnTo>
                      <a:pt x="154876" y="1422"/>
                    </a:lnTo>
                    <a:lnTo>
                      <a:pt x="159677" y="914"/>
                    </a:lnTo>
                    <a:lnTo>
                      <a:pt x="164947" y="393"/>
                    </a:lnTo>
                    <a:lnTo>
                      <a:pt x="170802" y="508"/>
                    </a:lnTo>
                    <a:lnTo>
                      <a:pt x="175031" y="927"/>
                    </a:lnTo>
                    <a:lnTo>
                      <a:pt x="177711" y="1612"/>
                    </a:lnTo>
                    <a:lnTo>
                      <a:pt x="174117" y="1714"/>
                    </a:lnTo>
                    <a:lnTo>
                      <a:pt x="168325" y="1778"/>
                    </a:lnTo>
                    <a:lnTo>
                      <a:pt x="164388" y="2362"/>
                    </a:lnTo>
                    <a:lnTo>
                      <a:pt x="174447" y="2133"/>
                    </a:lnTo>
                    <a:lnTo>
                      <a:pt x="172656" y="2133"/>
                    </a:lnTo>
                    <a:lnTo>
                      <a:pt x="176936" y="1816"/>
                    </a:lnTo>
                    <a:lnTo>
                      <a:pt x="184848" y="2590"/>
                    </a:lnTo>
                    <a:lnTo>
                      <a:pt x="193052" y="3911"/>
                    </a:lnTo>
                    <a:lnTo>
                      <a:pt x="200215" y="6159"/>
                    </a:lnTo>
                    <a:lnTo>
                      <a:pt x="207391" y="8331"/>
                    </a:lnTo>
                    <a:lnTo>
                      <a:pt x="213525" y="11264"/>
                    </a:lnTo>
                    <a:lnTo>
                      <a:pt x="217360" y="14224"/>
                    </a:lnTo>
                    <a:lnTo>
                      <a:pt x="227444" y="20066"/>
                    </a:lnTo>
                    <a:lnTo>
                      <a:pt x="226898" y="19583"/>
                    </a:lnTo>
                    <a:lnTo>
                      <a:pt x="232511" y="23431"/>
                    </a:lnTo>
                    <a:lnTo>
                      <a:pt x="233362" y="23507"/>
                    </a:lnTo>
                    <a:close/>
                  </a:path>
                  <a:path w="347344" h="549909">
                    <a:moveTo>
                      <a:pt x="247637" y="52235"/>
                    </a:moveTo>
                    <a:lnTo>
                      <a:pt x="246697" y="50825"/>
                    </a:lnTo>
                    <a:lnTo>
                      <a:pt x="246240" y="50253"/>
                    </a:lnTo>
                    <a:lnTo>
                      <a:pt x="245935" y="49987"/>
                    </a:lnTo>
                    <a:lnTo>
                      <a:pt x="246545" y="50711"/>
                    </a:lnTo>
                    <a:lnTo>
                      <a:pt x="247065" y="51485"/>
                    </a:lnTo>
                    <a:lnTo>
                      <a:pt x="247637" y="52235"/>
                    </a:lnTo>
                    <a:close/>
                  </a:path>
                  <a:path w="347344" h="549909">
                    <a:moveTo>
                      <a:pt x="250088" y="424764"/>
                    </a:moveTo>
                    <a:lnTo>
                      <a:pt x="249885" y="424573"/>
                    </a:lnTo>
                    <a:lnTo>
                      <a:pt x="249618" y="424535"/>
                    </a:lnTo>
                    <a:lnTo>
                      <a:pt x="250088" y="424764"/>
                    </a:lnTo>
                    <a:close/>
                  </a:path>
                  <a:path w="347344" h="549909">
                    <a:moveTo>
                      <a:pt x="254571" y="435444"/>
                    </a:moveTo>
                    <a:lnTo>
                      <a:pt x="253758" y="434771"/>
                    </a:lnTo>
                    <a:lnTo>
                      <a:pt x="254025" y="435025"/>
                    </a:lnTo>
                    <a:lnTo>
                      <a:pt x="254571" y="435444"/>
                    </a:lnTo>
                    <a:close/>
                  </a:path>
                  <a:path w="347344" h="549909">
                    <a:moveTo>
                      <a:pt x="266014" y="436321"/>
                    </a:moveTo>
                    <a:lnTo>
                      <a:pt x="264553" y="435063"/>
                    </a:lnTo>
                    <a:lnTo>
                      <a:pt x="263093" y="433882"/>
                    </a:lnTo>
                    <a:lnTo>
                      <a:pt x="262001" y="433031"/>
                    </a:lnTo>
                    <a:lnTo>
                      <a:pt x="263309" y="434111"/>
                    </a:lnTo>
                    <a:lnTo>
                      <a:pt x="266014" y="436321"/>
                    </a:lnTo>
                    <a:close/>
                  </a:path>
                  <a:path w="347344" h="549909">
                    <a:moveTo>
                      <a:pt x="271627" y="441007"/>
                    </a:moveTo>
                    <a:lnTo>
                      <a:pt x="266026" y="436321"/>
                    </a:lnTo>
                    <a:lnTo>
                      <a:pt x="267487" y="437591"/>
                    </a:lnTo>
                    <a:lnTo>
                      <a:pt x="268795" y="438772"/>
                    </a:lnTo>
                    <a:lnTo>
                      <a:pt x="269087" y="439191"/>
                    </a:lnTo>
                    <a:lnTo>
                      <a:pt x="271627" y="441007"/>
                    </a:lnTo>
                    <a:close/>
                  </a:path>
                  <a:path w="347344" h="549909">
                    <a:moveTo>
                      <a:pt x="275602" y="442150"/>
                    </a:moveTo>
                    <a:lnTo>
                      <a:pt x="274358" y="441045"/>
                    </a:lnTo>
                    <a:lnTo>
                      <a:pt x="273697" y="441172"/>
                    </a:lnTo>
                    <a:lnTo>
                      <a:pt x="275602" y="442150"/>
                    </a:lnTo>
                    <a:close/>
                  </a:path>
                  <a:path w="347344" h="549909">
                    <a:moveTo>
                      <a:pt x="277469" y="445376"/>
                    </a:moveTo>
                    <a:lnTo>
                      <a:pt x="276809" y="444766"/>
                    </a:lnTo>
                    <a:lnTo>
                      <a:pt x="271627" y="441007"/>
                    </a:lnTo>
                    <a:lnTo>
                      <a:pt x="272084" y="441388"/>
                    </a:lnTo>
                    <a:lnTo>
                      <a:pt x="277469" y="445376"/>
                    </a:lnTo>
                    <a:close/>
                  </a:path>
                  <a:path w="347344" h="549909">
                    <a:moveTo>
                      <a:pt x="278892" y="446074"/>
                    </a:moveTo>
                    <a:lnTo>
                      <a:pt x="273240" y="441261"/>
                    </a:lnTo>
                    <a:lnTo>
                      <a:pt x="273697" y="441172"/>
                    </a:lnTo>
                    <a:lnTo>
                      <a:pt x="273126" y="440880"/>
                    </a:lnTo>
                    <a:lnTo>
                      <a:pt x="266103" y="434200"/>
                    </a:lnTo>
                    <a:lnTo>
                      <a:pt x="261251" y="430707"/>
                    </a:lnTo>
                    <a:lnTo>
                      <a:pt x="254241" y="424281"/>
                    </a:lnTo>
                    <a:lnTo>
                      <a:pt x="259410" y="429171"/>
                    </a:lnTo>
                    <a:lnTo>
                      <a:pt x="264731" y="433908"/>
                    </a:lnTo>
                    <a:lnTo>
                      <a:pt x="270078" y="438594"/>
                    </a:lnTo>
                    <a:lnTo>
                      <a:pt x="276809" y="444766"/>
                    </a:lnTo>
                    <a:lnTo>
                      <a:pt x="276987" y="444906"/>
                    </a:lnTo>
                    <a:lnTo>
                      <a:pt x="278892" y="446074"/>
                    </a:lnTo>
                    <a:close/>
                  </a:path>
                  <a:path w="347344" h="549909">
                    <a:moveTo>
                      <a:pt x="290144" y="451396"/>
                    </a:moveTo>
                    <a:lnTo>
                      <a:pt x="288251" y="449668"/>
                    </a:lnTo>
                    <a:lnTo>
                      <a:pt x="287997" y="449440"/>
                    </a:lnTo>
                    <a:lnTo>
                      <a:pt x="280962" y="444055"/>
                    </a:lnTo>
                    <a:lnTo>
                      <a:pt x="278993" y="442556"/>
                    </a:lnTo>
                    <a:lnTo>
                      <a:pt x="253072" y="422719"/>
                    </a:lnTo>
                    <a:lnTo>
                      <a:pt x="276390" y="442556"/>
                    </a:lnTo>
                    <a:lnTo>
                      <a:pt x="275602" y="442150"/>
                    </a:lnTo>
                    <a:lnTo>
                      <a:pt x="282905" y="448640"/>
                    </a:lnTo>
                    <a:lnTo>
                      <a:pt x="287096" y="451459"/>
                    </a:lnTo>
                    <a:lnTo>
                      <a:pt x="284327" y="449072"/>
                    </a:lnTo>
                    <a:lnTo>
                      <a:pt x="288886" y="452120"/>
                    </a:lnTo>
                    <a:lnTo>
                      <a:pt x="288201" y="451205"/>
                    </a:lnTo>
                    <a:lnTo>
                      <a:pt x="286029" y="449668"/>
                    </a:lnTo>
                    <a:lnTo>
                      <a:pt x="285038" y="449072"/>
                    </a:lnTo>
                    <a:lnTo>
                      <a:pt x="283603" y="448183"/>
                    </a:lnTo>
                    <a:lnTo>
                      <a:pt x="280428" y="445554"/>
                    </a:lnTo>
                    <a:lnTo>
                      <a:pt x="279184" y="444055"/>
                    </a:lnTo>
                    <a:lnTo>
                      <a:pt x="284251" y="447763"/>
                    </a:lnTo>
                    <a:lnTo>
                      <a:pt x="288061" y="450811"/>
                    </a:lnTo>
                    <a:lnTo>
                      <a:pt x="287083" y="449668"/>
                    </a:lnTo>
                    <a:lnTo>
                      <a:pt x="288798" y="450672"/>
                    </a:lnTo>
                    <a:lnTo>
                      <a:pt x="290144" y="451396"/>
                    </a:lnTo>
                    <a:close/>
                  </a:path>
                  <a:path w="347344" h="549909">
                    <a:moveTo>
                      <a:pt x="298589" y="437756"/>
                    </a:moveTo>
                    <a:lnTo>
                      <a:pt x="295427" y="434136"/>
                    </a:lnTo>
                    <a:lnTo>
                      <a:pt x="294957" y="433755"/>
                    </a:lnTo>
                    <a:lnTo>
                      <a:pt x="295224" y="434251"/>
                    </a:lnTo>
                    <a:lnTo>
                      <a:pt x="296392" y="435521"/>
                    </a:lnTo>
                    <a:lnTo>
                      <a:pt x="297522" y="436714"/>
                    </a:lnTo>
                    <a:lnTo>
                      <a:pt x="298589" y="437756"/>
                    </a:lnTo>
                    <a:close/>
                  </a:path>
                  <a:path w="347344" h="549909">
                    <a:moveTo>
                      <a:pt x="320446" y="474040"/>
                    </a:moveTo>
                    <a:lnTo>
                      <a:pt x="316293" y="470687"/>
                    </a:lnTo>
                    <a:lnTo>
                      <a:pt x="304177" y="462191"/>
                    </a:lnTo>
                    <a:lnTo>
                      <a:pt x="299504" y="458584"/>
                    </a:lnTo>
                    <a:lnTo>
                      <a:pt x="301180" y="460438"/>
                    </a:lnTo>
                    <a:lnTo>
                      <a:pt x="300393" y="460146"/>
                    </a:lnTo>
                    <a:lnTo>
                      <a:pt x="300723" y="460590"/>
                    </a:lnTo>
                    <a:lnTo>
                      <a:pt x="305739" y="464642"/>
                    </a:lnTo>
                    <a:lnTo>
                      <a:pt x="298742" y="460971"/>
                    </a:lnTo>
                    <a:lnTo>
                      <a:pt x="295275" y="458304"/>
                    </a:lnTo>
                    <a:lnTo>
                      <a:pt x="291744" y="455714"/>
                    </a:lnTo>
                    <a:lnTo>
                      <a:pt x="288353" y="452920"/>
                    </a:lnTo>
                    <a:lnTo>
                      <a:pt x="288010" y="453136"/>
                    </a:lnTo>
                    <a:lnTo>
                      <a:pt x="280238" y="447522"/>
                    </a:lnTo>
                    <a:lnTo>
                      <a:pt x="285191" y="451726"/>
                    </a:lnTo>
                    <a:lnTo>
                      <a:pt x="288290" y="453898"/>
                    </a:lnTo>
                    <a:lnTo>
                      <a:pt x="289864" y="455168"/>
                    </a:lnTo>
                    <a:lnTo>
                      <a:pt x="288201" y="454939"/>
                    </a:lnTo>
                    <a:lnTo>
                      <a:pt x="275767" y="444766"/>
                    </a:lnTo>
                    <a:lnTo>
                      <a:pt x="278345" y="447738"/>
                    </a:lnTo>
                    <a:lnTo>
                      <a:pt x="286702" y="453986"/>
                    </a:lnTo>
                    <a:lnTo>
                      <a:pt x="287845" y="455129"/>
                    </a:lnTo>
                    <a:lnTo>
                      <a:pt x="293395" y="458419"/>
                    </a:lnTo>
                    <a:lnTo>
                      <a:pt x="301028" y="464172"/>
                    </a:lnTo>
                    <a:lnTo>
                      <a:pt x="306692" y="468210"/>
                    </a:lnTo>
                    <a:lnTo>
                      <a:pt x="310210" y="470992"/>
                    </a:lnTo>
                    <a:lnTo>
                      <a:pt x="312597" y="472503"/>
                    </a:lnTo>
                    <a:lnTo>
                      <a:pt x="313232" y="472287"/>
                    </a:lnTo>
                    <a:lnTo>
                      <a:pt x="316293" y="474179"/>
                    </a:lnTo>
                    <a:lnTo>
                      <a:pt x="314223" y="472871"/>
                    </a:lnTo>
                    <a:lnTo>
                      <a:pt x="314553" y="471665"/>
                    </a:lnTo>
                    <a:lnTo>
                      <a:pt x="311899" y="470255"/>
                    </a:lnTo>
                    <a:lnTo>
                      <a:pt x="309664" y="468490"/>
                    </a:lnTo>
                    <a:lnTo>
                      <a:pt x="306908" y="466648"/>
                    </a:lnTo>
                    <a:lnTo>
                      <a:pt x="311365" y="469214"/>
                    </a:lnTo>
                    <a:lnTo>
                      <a:pt x="320446" y="474040"/>
                    </a:lnTo>
                    <a:close/>
                  </a:path>
                  <a:path w="347344" h="549909">
                    <a:moveTo>
                      <a:pt x="338455" y="494411"/>
                    </a:moveTo>
                    <a:lnTo>
                      <a:pt x="331520" y="485140"/>
                    </a:lnTo>
                    <a:lnTo>
                      <a:pt x="328815" y="483425"/>
                    </a:lnTo>
                    <a:lnTo>
                      <a:pt x="338455" y="494411"/>
                    </a:lnTo>
                    <a:close/>
                  </a:path>
                  <a:path w="347344" h="549909">
                    <a:moveTo>
                      <a:pt x="339178" y="495223"/>
                    </a:moveTo>
                    <a:lnTo>
                      <a:pt x="338455" y="494411"/>
                    </a:lnTo>
                    <a:lnTo>
                      <a:pt x="338886" y="494982"/>
                    </a:lnTo>
                    <a:lnTo>
                      <a:pt x="339178" y="495223"/>
                    </a:lnTo>
                    <a:close/>
                  </a:path>
                  <a:path w="347344" h="549909">
                    <a:moveTo>
                      <a:pt x="341122" y="491617"/>
                    </a:moveTo>
                    <a:lnTo>
                      <a:pt x="340601" y="492315"/>
                    </a:lnTo>
                    <a:lnTo>
                      <a:pt x="341122" y="492213"/>
                    </a:lnTo>
                    <a:lnTo>
                      <a:pt x="341122" y="491617"/>
                    </a:lnTo>
                    <a:close/>
                  </a:path>
                  <a:path w="347344" h="549909">
                    <a:moveTo>
                      <a:pt x="341185" y="495846"/>
                    </a:moveTo>
                    <a:lnTo>
                      <a:pt x="335699" y="489978"/>
                    </a:lnTo>
                    <a:lnTo>
                      <a:pt x="341185" y="496506"/>
                    </a:lnTo>
                    <a:lnTo>
                      <a:pt x="341185" y="495846"/>
                    </a:lnTo>
                    <a:close/>
                  </a:path>
                  <a:path w="347344" h="549909">
                    <a:moveTo>
                      <a:pt x="341210" y="497878"/>
                    </a:moveTo>
                    <a:lnTo>
                      <a:pt x="341160" y="497484"/>
                    </a:lnTo>
                    <a:lnTo>
                      <a:pt x="340334" y="496963"/>
                    </a:lnTo>
                    <a:lnTo>
                      <a:pt x="341210" y="497878"/>
                    </a:lnTo>
                    <a:close/>
                  </a:path>
                  <a:path w="347344" h="549909">
                    <a:moveTo>
                      <a:pt x="341210" y="497484"/>
                    </a:moveTo>
                    <a:lnTo>
                      <a:pt x="341198" y="496925"/>
                    </a:lnTo>
                    <a:lnTo>
                      <a:pt x="339178" y="495223"/>
                    </a:lnTo>
                    <a:lnTo>
                      <a:pt x="341160" y="497484"/>
                    </a:lnTo>
                    <a:close/>
                  </a:path>
                  <a:path w="347344" h="549909">
                    <a:moveTo>
                      <a:pt x="341757" y="496455"/>
                    </a:moveTo>
                    <a:lnTo>
                      <a:pt x="341655" y="493166"/>
                    </a:lnTo>
                    <a:lnTo>
                      <a:pt x="341693" y="492747"/>
                    </a:lnTo>
                    <a:lnTo>
                      <a:pt x="341680" y="492302"/>
                    </a:lnTo>
                    <a:lnTo>
                      <a:pt x="341680" y="492099"/>
                    </a:lnTo>
                    <a:lnTo>
                      <a:pt x="341122" y="492213"/>
                    </a:lnTo>
                    <a:lnTo>
                      <a:pt x="341185" y="495846"/>
                    </a:lnTo>
                    <a:lnTo>
                      <a:pt x="341757" y="496455"/>
                    </a:lnTo>
                    <a:close/>
                  </a:path>
                  <a:path w="347344" h="549909">
                    <a:moveTo>
                      <a:pt x="341769" y="497408"/>
                    </a:moveTo>
                    <a:lnTo>
                      <a:pt x="341757" y="497179"/>
                    </a:lnTo>
                    <a:lnTo>
                      <a:pt x="341185" y="496506"/>
                    </a:lnTo>
                    <a:lnTo>
                      <a:pt x="341261" y="496989"/>
                    </a:lnTo>
                    <a:lnTo>
                      <a:pt x="341769" y="497408"/>
                    </a:lnTo>
                    <a:close/>
                  </a:path>
                  <a:path w="347344" h="549909">
                    <a:moveTo>
                      <a:pt x="344843" y="491490"/>
                    </a:moveTo>
                    <a:lnTo>
                      <a:pt x="340080" y="489115"/>
                    </a:lnTo>
                    <a:lnTo>
                      <a:pt x="344639" y="491528"/>
                    </a:lnTo>
                    <a:lnTo>
                      <a:pt x="344843" y="491490"/>
                    </a:lnTo>
                    <a:close/>
                  </a:path>
                  <a:path w="347344" h="549909">
                    <a:moveTo>
                      <a:pt x="346100" y="492290"/>
                    </a:moveTo>
                    <a:lnTo>
                      <a:pt x="345859" y="492163"/>
                    </a:lnTo>
                    <a:lnTo>
                      <a:pt x="344639" y="491528"/>
                    </a:lnTo>
                    <a:lnTo>
                      <a:pt x="341680" y="492099"/>
                    </a:lnTo>
                    <a:lnTo>
                      <a:pt x="341680" y="492302"/>
                    </a:lnTo>
                    <a:lnTo>
                      <a:pt x="341795" y="492163"/>
                    </a:lnTo>
                    <a:lnTo>
                      <a:pt x="341807" y="492963"/>
                    </a:lnTo>
                    <a:lnTo>
                      <a:pt x="341807" y="493128"/>
                    </a:lnTo>
                    <a:lnTo>
                      <a:pt x="341858" y="496570"/>
                    </a:lnTo>
                    <a:lnTo>
                      <a:pt x="342252" y="496989"/>
                    </a:lnTo>
                    <a:lnTo>
                      <a:pt x="342188" y="493064"/>
                    </a:lnTo>
                    <a:lnTo>
                      <a:pt x="345186" y="492467"/>
                    </a:lnTo>
                    <a:lnTo>
                      <a:pt x="346100" y="492290"/>
                    </a:lnTo>
                    <a:close/>
                  </a:path>
                  <a:path w="347344" h="549909">
                    <a:moveTo>
                      <a:pt x="346176" y="492150"/>
                    </a:moveTo>
                    <a:lnTo>
                      <a:pt x="345173" y="491426"/>
                    </a:lnTo>
                    <a:lnTo>
                      <a:pt x="344843" y="491490"/>
                    </a:lnTo>
                    <a:lnTo>
                      <a:pt x="346176" y="492150"/>
                    </a:lnTo>
                    <a:close/>
                  </a:path>
                  <a:path w="347344" h="549909">
                    <a:moveTo>
                      <a:pt x="346760" y="491109"/>
                    </a:moveTo>
                    <a:lnTo>
                      <a:pt x="342938" y="489102"/>
                    </a:lnTo>
                    <a:lnTo>
                      <a:pt x="337477" y="485838"/>
                    </a:lnTo>
                    <a:lnTo>
                      <a:pt x="335343" y="484505"/>
                    </a:lnTo>
                    <a:lnTo>
                      <a:pt x="335800" y="484606"/>
                    </a:lnTo>
                    <a:lnTo>
                      <a:pt x="335737" y="484314"/>
                    </a:lnTo>
                    <a:lnTo>
                      <a:pt x="338518" y="485876"/>
                    </a:lnTo>
                    <a:lnTo>
                      <a:pt x="335737" y="484276"/>
                    </a:lnTo>
                    <a:lnTo>
                      <a:pt x="331406" y="481774"/>
                    </a:lnTo>
                    <a:lnTo>
                      <a:pt x="329260" y="480542"/>
                    </a:lnTo>
                    <a:lnTo>
                      <a:pt x="326275" y="479425"/>
                    </a:lnTo>
                    <a:lnTo>
                      <a:pt x="324040" y="478688"/>
                    </a:lnTo>
                    <a:lnTo>
                      <a:pt x="316611" y="474383"/>
                    </a:lnTo>
                    <a:lnTo>
                      <a:pt x="317614" y="475005"/>
                    </a:lnTo>
                    <a:lnTo>
                      <a:pt x="318808" y="475805"/>
                    </a:lnTo>
                    <a:lnTo>
                      <a:pt x="320446" y="476961"/>
                    </a:lnTo>
                    <a:lnTo>
                      <a:pt x="324319" y="479450"/>
                    </a:lnTo>
                    <a:lnTo>
                      <a:pt x="327520" y="481774"/>
                    </a:lnTo>
                    <a:lnTo>
                      <a:pt x="325932" y="481076"/>
                    </a:lnTo>
                    <a:lnTo>
                      <a:pt x="334149" y="485482"/>
                    </a:lnTo>
                    <a:lnTo>
                      <a:pt x="333997" y="486130"/>
                    </a:lnTo>
                    <a:lnTo>
                      <a:pt x="335572" y="485838"/>
                    </a:lnTo>
                    <a:lnTo>
                      <a:pt x="340995" y="488378"/>
                    </a:lnTo>
                    <a:lnTo>
                      <a:pt x="345173" y="491426"/>
                    </a:lnTo>
                    <a:lnTo>
                      <a:pt x="346760" y="491109"/>
                    </a:lnTo>
                    <a:close/>
                  </a:path>
                </a:pathLst>
              </a:custGeom>
              <a:solidFill>
                <a:srgbClr val="333333"/>
              </a:solidFill>
            </p:spPr>
            <p:txBody>
              <a:bodyPr wrap="square" lIns="0" tIns="0" rIns="0" bIns="0" rtlCol="0"/>
              <a:lstStyle/>
              <a:p>
                <a:endParaRPr/>
              </a:p>
            </p:txBody>
          </p:sp>
          <p:sp>
            <p:nvSpPr>
              <p:cNvPr id="243" name="object 243"/>
              <p:cNvSpPr/>
              <p:nvPr/>
            </p:nvSpPr>
            <p:spPr>
              <a:xfrm>
                <a:off x="17813643" y="10113791"/>
                <a:ext cx="335915" cy="565150"/>
              </a:xfrm>
              <a:custGeom>
                <a:avLst/>
                <a:gdLst/>
                <a:ahLst/>
                <a:cxnLst/>
                <a:rect l="l" t="t" r="r" b="b"/>
                <a:pathLst>
                  <a:path w="335915" h="565150">
                    <a:moveTo>
                      <a:pt x="939" y="329476"/>
                    </a:moveTo>
                    <a:lnTo>
                      <a:pt x="647" y="327901"/>
                    </a:lnTo>
                    <a:lnTo>
                      <a:pt x="850" y="329107"/>
                    </a:lnTo>
                    <a:lnTo>
                      <a:pt x="939" y="329476"/>
                    </a:lnTo>
                    <a:close/>
                  </a:path>
                  <a:path w="335915" h="565150">
                    <a:moveTo>
                      <a:pt x="1054" y="313664"/>
                    </a:moveTo>
                    <a:lnTo>
                      <a:pt x="1041" y="295910"/>
                    </a:lnTo>
                    <a:lnTo>
                      <a:pt x="0" y="302260"/>
                    </a:lnTo>
                    <a:lnTo>
                      <a:pt x="1028" y="309880"/>
                    </a:lnTo>
                    <a:lnTo>
                      <a:pt x="1054" y="313664"/>
                    </a:lnTo>
                    <a:close/>
                  </a:path>
                  <a:path w="335915" h="565150">
                    <a:moveTo>
                      <a:pt x="1143" y="330225"/>
                    </a:moveTo>
                    <a:close/>
                  </a:path>
                  <a:path w="335915" h="565150">
                    <a:moveTo>
                      <a:pt x="1295" y="283184"/>
                    </a:moveTo>
                    <a:lnTo>
                      <a:pt x="1168" y="281254"/>
                    </a:lnTo>
                    <a:lnTo>
                      <a:pt x="1168" y="282854"/>
                    </a:lnTo>
                    <a:lnTo>
                      <a:pt x="1206" y="283349"/>
                    </a:lnTo>
                    <a:lnTo>
                      <a:pt x="1295" y="283184"/>
                    </a:lnTo>
                    <a:close/>
                  </a:path>
                  <a:path w="335915" h="565150">
                    <a:moveTo>
                      <a:pt x="1422" y="320890"/>
                    </a:moveTo>
                    <a:lnTo>
                      <a:pt x="1206" y="314909"/>
                    </a:lnTo>
                    <a:lnTo>
                      <a:pt x="1155" y="312534"/>
                    </a:lnTo>
                    <a:lnTo>
                      <a:pt x="1066" y="316230"/>
                    </a:lnTo>
                    <a:lnTo>
                      <a:pt x="1422" y="320890"/>
                    </a:lnTo>
                    <a:close/>
                  </a:path>
                  <a:path w="335915" h="565150">
                    <a:moveTo>
                      <a:pt x="2489" y="338772"/>
                    </a:moveTo>
                    <a:lnTo>
                      <a:pt x="2222" y="335368"/>
                    </a:lnTo>
                    <a:lnTo>
                      <a:pt x="1790" y="338569"/>
                    </a:lnTo>
                    <a:lnTo>
                      <a:pt x="2489" y="338772"/>
                    </a:lnTo>
                    <a:close/>
                  </a:path>
                  <a:path w="335915" h="565150">
                    <a:moveTo>
                      <a:pt x="2717" y="340601"/>
                    </a:moveTo>
                    <a:lnTo>
                      <a:pt x="2603" y="339483"/>
                    </a:lnTo>
                    <a:lnTo>
                      <a:pt x="2489" y="338772"/>
                    </a:lnTo>
                    <a:lnTo>
                      <a:pt x="2540" y="339483"/>
                    </a:lnTo>
                    <a:lnTo>
                      <a:pt x="2717" y="340601"/>
                    </a:lnTo>
                    <a:close/>
                  </a:path>
                  <a:path w="335915" h="565150">
                    <a:moveTo>
                      <a:pt x="3708" y="349275"/>
                    </a:moveTo>
                    <a:lnTo>
                      <a:pt x="3657" y="347599"/>
                    </a:lnTo>
                    <a:lnTo>
                      <a:pt x="3454" y="345884"/>
                    </a:lnTo>
                    <a:lnTo>
                      <a:pt x="3175" y="343535"/>
                    </a:lnTo>
                    <a:lnTo>
                      <a:pt x="2717" y="340601"/>
                    </a:lnTo>
                    <a:lnTo>
                      <a:pt x="3251" y="345884"/>
                    </a:lnTo>
                    <a:lnTo>
                      <a:pt x="1625" y="338112"/>
                    </a:lnTo>
                    <a:lnTo>
                      <a:pt x="2247" y="344462"/>
                    </a:lnTo>
                    <a:lnTo>
                      <a:pt x="3708" y="349275"/>
                    </a:lnTo>
                    <a:close/>
                  </a:path>
                  <a:path w="335915" h="565150">
                    <a:moveTo>
                      <a:pt x="4457" y="262890"/>
                    </a:moveTo>
                    <a:lnTo>
                      <a:pt x="4013" y="264160"/>
                    </a:lnTo>
                    <a:lnTo>
                      <a:pt x="4457" y="262890"/>
                    </a:lnTo>
                    <a:close/>
                  </a:path>
                  <a:path w="335915" h="565150">
                    <a:moveTo>
                      <a:pt x="8432" y="242684"/>
                    </a:moveTo>
                    <a:lnTo>
                      <a:pt x="6108" y="251460"/>
                    </a:lnTo>
                    <a:lnTo>
                      <a:pt x="7632" y="246570"/>
                    </a:lnTo>
                    <a:lnTo>
                      <a:pt x="8432" y="242684"/>
                    </a:lnTo>
                    <a:close/>
                  </a:path>
                  <a:path w="335915" h="565150">
                    <a:moveTo>
                      <a:pt x="8978" y="240030"/>
                    </a:moveTo>
                    <a:lnTo>
                      <a:pt x="8432" y="242684"/>
                    </a:lnTo>
                    <a:lnTo>
                      <a:pt x="8801" y="241300"/>
                    </a:lnTo>
                    <a:lnTo>
                      <a:pt x="8978" y="240030"/>
                    </a:lnTo>
                    <a:close/>
                  </a:path>
                  <a:path w="335915" h="565150">
                    <a:moveTo>
                      <a:pt x="11404" y="234950"/>
                    </a:moveTo>
                    <a:lnTo>
                      <a:pt x="10718" y="235750"/>
                    </a:lnTo>
                    <a:lnTo>
                      <a:pt x="10591" y="236220"/>
                    </a:lnTo>
                    <a:lnTo>
                      <a:pt x="11226" y="235483"/>
                    </a:lnTo>
                    <a:lnTo>
                      <a:pt x="11404" y="234950"/>
                    </a:lnTo>
                    <a:close/>
                  </a:path>
                  <a:path w="335915" h="565150">
                    <a:moveTo>
                      <a:pt x="11950" y="231140"/>
                    </a:moveTo>
                    <a:lnTo>
                      <a:pt x="10312" y="236220"/>
                    </a:lnTo>
                    <a:lnTo>
                      <a:pt x="10718" y="235750"/>
                    </a:lnTo>
                    <a:lnTo>
                      <a:pt x="11950" y="231140"/>
                    </a:lnTo>
                    <a:close/>
                  </a:path>
                  <a:path w="335915" h="565150">
                    <a:moveTo>
                      <a:pt x="16370" y="318770"/>
                    </a:moveTo>
                    <a:lnTo>
                      <a:pt x="15303" y="316306"/>
                    </a:lnTo>
                    <a:lnTo>
                      <a:pt x="16281" y="322580"/>
                    </a:lnTo>
                    <a:lnTo>
                      <a:pt x="16370" y="318770"/>
                    </a:lnTo>
                    <a:close/>
                  </a:path>
                  <a:path w="335915" h="565150">
                    <a:moveTo>
                      <a:pt x="17335" y="329565"/>
                    </a:moveTo>
                    <a:lnTo>
                      <a:pt x="17322" y="329298"/>
                    </a:lnTo>
                    <a:lnTo>
                      <a:pt x="16941" y="326059"/>
                    </a:lnTo>
                    <a:lnTo>
                      <a:pt x="16802" y="322821"/>
                    </a:lnTo>
                    <a:lnTo>
                      <a:pt x="16764" y="323646"/>
                    </a:lnTo>
                    <a:lnTo>
                      <a:pt x="16903" y="326605"/>
                    </a:lnTo>
                    <a:lnTo>
                      <a:pt x="17335" y="329565"/>
                    </a:lnTo>
                    <a:close/>
                  </a:path>
                  <a:path w="335915" h="565150">
                    <a:moveTo>
                      <a:pt x="18694" y="340652"/>
                    </a:moveTo>
                    <a:lnTo>
                      <a:pt x="18542" y="339712"/>
                    </a:lnTo>
                    <a:lnTo>
                      <a:pt x="18554" y="340169"/>
                    </a:lnTo>
                    <a:lnTo>
                      <a:pt x="18630" y="340969"/>
                    </a:lnTo>
                    <a:lnTo>
                      <a:pt x="18694" y="340652"/>
                    </a:lnTo>
                    <a:close/>
                  </a:path>
                  <a:path w="335915" h="565150">
                    <a:moveTo>
                      <a:pt x="19837" y="273685"/>
                    </a:moveTo>
                    <a:lnTo>
                      <a:pt x="19469" y="275183"/>
                    </a:lnTo>
                    <a:lnTo>
                      <a:pt x="19291" y="277596"/>
                    </a:lnTo>
                    <a:lnTo>
                      <a:pt x="18948" y="279971"/>
                    </a:lnTo>
                    <a:lnTo>
                      <a:pt x="18910" y="282409"/>
                    </a:lnTo>
                    <a:lnTo>
                      <a:pt x="19202" y="280924"/>
                    </a:lnTo>
                    <a:lnTo>
                      <a:pt x="19837" y="273685"/>
                    </a:lnTo>
                    <a:close/>
                  </a:path>
                  <a:path w="335915" h="565150">
                    <a:moveTo>
                      <a:pt x="20383" y="405130"/>
                    </a:moveTo>
                    <a:lnTo>
                      <a:pt x="19939" y="403860"/>
                    </a:lnTo>
                    <a:lnTo>
                      <a:pt x="20358" y="405130"/>
                    </a:lnTo>
                    <a:close/>
                  </a:path>
                  <a:path w="335915" h="565150">
                    <a:moveTo>
                      <a:pt x="22479" y="414020"/>
                    </a:moveTo>
                    <a:lnTo>
                      <a:pt x="19926" y="403860"/>
                    </a:lnTo>
                    <a:lnTo>
                      <a:pt x="19075" y="401320"/>
                    </a:lnTo>
                    <a:lnTo>
                      <a:pt x="18389" y="398780"/>
                    </a:lnTo>
                    <a:lnTo>
                      <a:pt x="19685" y="405130"/>
                    </a:lnTo>
                    <a:lnTo>
                      <a:pt x="21297" y="410210"/>
                    </a:lnTo>
                    <a:lnTo>
                      <a:pt x="22479" y="414020"/>
                    </a:lnTo>
                    <a:close/>
                  </a:path>
                  <a:path w="335915" h="565150">
                    <a:moveTo>
                      <a:pt x="22771" y="431800"/>
                    </a:moveTo>
                    <a:lnTo>
                      <a:pt x="20840" y="425450"/>
                    </a:lnTo>
                    <a:lnTo>
                      <a:pt x="20320" y="424027"/>
                    </a:lnTo>
                    <a:lnTo>
                      <a:pt x="20878" y="426720"/>
                    </a:lnTo>
                    <a:lnTo>
                      <a:pt x="21907" y="429260"/>
                    </a:lnTo>
                    <a:lnTo>
                      <a:pt x="22771" y="431800"/>
                    </a:lnTo>
                    <a:close/>
                  </a:path>
                  <a:path w="335915" h="565150">
                    <a:moveTo>
                      <a:pt x="24041" y="366598"/>
                    </a:moveTo>
                    <a:lnTo>
                      <a:pt x="22898" y="359892"/>
                    </a:lnTo>
                    <a:lnTo>
                      <a:pt x="23114" y="361823"/>
                    </a:lnTo>
                    <a:lnTo>
                      <a:pt x="21818" y="358470"/>
                    </a:lnTo>
                    <a:lnTo>
                      <a:pt x="22682" y="361302"/>
                    </a:lnTo>
                    <a:lnTo>
                      <a:pt x="24041" y="366598"/>
                    </a:lnTo>
                    <a:close/>
                  </a:path>
                  <a:path w="335915" h="565150">
                    <a:moveTo>
                      <a:pt x="36855" y="218986"/>
                    </a:moveTo>
                    <a:lnTo>
                      <a:pt x="36258" y="220980"/>
                    </a:lnTo>
                    <a:lnTo>
                      <a:pt x="36614" y="220980"/>
                    </a:lnTo>
                    <a:lnTo>
                      <a:pt x="36855" y="218986"/>
                    </a:lnTo>
                    <a:close/>
                  </a:path>
                  <a:path w="335915" h="565150">
                    <a:moveTo>
                      <a:pt x="37084" y="218224"/>
                    </a:moveTo>
                    <a:lnTo>
                      <a:pt x="36918" y="218440"/>
                    </a:lnTo>
                    <a:lnTo>
                      <a:pt x="36855" y="218986"/>
                    </a:lnTo>
                    <a:lnTo>
                      <a:pt x="37084" y="218224"/>
                    </a:lnTo>
                    <a:close/>
                  </a:path>
                  <a:path w="335915" h="565150">
                    <a:moveTo>
                      <a:pt x="47371" y="467360"/>
                    </a:moveTo>
                    <a:lnTo>
                      <a:pt x="45516" y="462280"/>
                    </a:lnTo>
                    <a:lnTo>
                      <a:pt x="47371" y="467360"/>
                    </a:lnTo>
                    <a:close/>
                  </a:path>
                  <a:path w="335915" h="565150">
                    <a:moveTo>
                      <a:pt x="55892" y="518223"/>
                    </a:moveTo>
                    <a:lnTo>
                      <a:pt x="52298" y="510654"/>
                    </a:lnTo>
                    <a:lnTo>
                      <a:pt x="48298" y="501586"/>
                    </a:lnTo>
                    <a:lnTo>
                      <a:pt x="44996" y="494258"/>
                    </a:lnTo>
                    <a:lnTo>
                      <a:pt x="43497" y="491896"/>
                    </a:lnTo>
                    <a:lnTo>
                      <a:pt x="45885" y="498538"/>
                    </a:lnTo>
                    <a:lnTo>
                      <a:pt x="49364" y="506285"/>
                    </a:lnTo>
                    <a:lnTo>
                      <a:pt x="51041" y="509371"/>
                    </a:lnTo>
                    <a:lnTo>
                      <a:pt x="50050" y="506628"/>
                    </a:lnTo>
                    <a:lnTo>
                      <a:pt x="55892" y="518223"/>
                    </a:lnTo>
                    <a:close/>
                  </a:path>
                  <a:path w="335915" h="565150">
                    <a:moveTo>
                      <a:pt x="58000" y="176834"/>
                    </a:moveTo>
                    <a:lnTo>
                      <a:pt x="56896" y="177800"/>
                    </a:lnTo>
                    <a:lnTo>
                      <a:pt x="54076" y="180340"/>
                    </a:lnTo>
                    <a:lnTo>
                      <a:pt x="51473" y="182778"/>
                    </a:lnTo>
                    <a:lnTo>
                      <a:pt x="58000" y="176834"/>
                    </a:lnTo>
                    <a:close/>
                  </a:path>
                  <a:path w="335915" h="565150">
                    <a:moveTo>
                      <a:pt x="64287" y="184899"/>
                    </a:moveTo>
                    <a:lnTo>
                      <a:pt x="60528" y="187960"/>
                    </a:lnTo>
                    <a:lnTo>
                      <a:pt x="59283" y="189090"/>
                    </a:lnTo>
                    <a:lnTo>
                      <a:pt x="56997" y="191770"/>
                    </a:lnTo>
                    <a:lnTo>
                      <a:pt x="60159" y="189230"/>
                    </a:lnTo>
                    <a:lnTo>
                      <a:pt x="64287" y="184899"/>
                    </a:lnTo>
                    <a:close/>
                  </a:path>
                  <a:path w="335915" h="565150">
                    <a:moveTo>
                      <a:pt x="68694" y="169265"/>
                    </a:moveTo>
                    <a:lnTo>
                      <a:pt x="66929" y="170180"/>
                    </a:lnTo>
                    <a:lnTo>
                      <a:pt x="62204" y="173990"/>
                    </a:lnTo>
                    <a:lnTo>
                      <a:pt x="61734" y="174917"/>
                    </a:lnTo>
                    <a:lnTo>
                      <a:pt x="64236" y="172720"/>
                    </a:lnTo>
                    <a:lnTo>
                      <a:pt x="65773" y="171716"/>
                    </a:lnTo>
                    <a:lnTo>
                      <a:pt x="68694" y="169265"/>
                    </a:lnTo>
                    <a:close/>
                  </a:path>
                  <a:path w="335915" h="565150">
                    <a:moveTo>
                      <a:pt x="71145" y="513092"/>
                    </a:moveTo>
                    <a:lnTo>
                      <a:pt x="67132" y="504367"/>
                    </a:lnTo>
                    <a:lnTo>
                      <a:pt x="67906" y="506260"/>
                    </a:lnTo>
                    <a:lnTo>
                      <a:pt x="68668" y="508177"/>
                    </a:lnTo>
                    <a:lnTo>
                      <a:pt x="69977" y="511187"/>
                    </a:lnTo>
                    <a:lnTo>
                      <a:pt x="70446" y="512749"/>
                    </a:lnTo>
                    <a:lnTo>
                      <a:pt x="71145" y="513092"/>
                    </a:lnTo>
                    <a:close/>
                  </a:path>
                  <a:path w="335915" h="565150">
                    <a:moveTo>
                      <a:pt x="71640" y="539267"/>
                    </a:moveTo>
                    <a:lnTo>
                      <a:pt x="67754" y="530898"/>
                    </a:lnTo>
                    <a:lnTo>
                      <a:pt x="68237" y="532422"/>
                    </a:lnTo>
                    <a:lnTo>
                      <a:pt x="71640" y="539267"/>
                    </a:lnTo>
                    <a:close/>
                  </a:path>
                  <a:path w="335915" h="565150">
                    <a:moveTo>
                      <a:pt x="77228" y="538480"/>
                    </a:moveTo>
                    <a:lnTo>
                      <a:pt x="77114" y="537514"/>
                    </a:lnTo>
                    <a:lnTo>
                      <a:pt x="77012" y="537210"/>
                    </a:lnTo>
                    <a:lnTo>
                      <a:pt x="76415" y="537210"/>
                    </a:lnTo>
                    <a:lnTo>
                      <a:pt x="76593" y="537641"/>
                    </a:lnTo>
                    <a:lnTo>
                      <a:pt x="77228" y="538480"/>
                    </a:lnTo>
                    <a:close/>
                  </a:path>
                  <a:path w="335915" h="565150">
                    <a:moveTo>
                      <a:pt x="78244" y="560832"/>
                    </a:moveTo>
                    <a:lnTo>
                      <a:pt x="76149" y="561911"/>
                    </a:lnTo>
                    <a:lnTo>
                      <a:pt x="75755" y="562292"/>
                    </a:lnTo>
                    <a:lnTo>
                      <a:pt x="76695" y="561733"/>
                    </a:lnTo>
                    <a:lnTo>
                      <a:pt x="78244" y="560832"/>
                    </a:lnTo>
                    <a:close/>
                  </a:path>
                  <a:path w="335915" h="565150">
                    <a:moveTo>
                      <a:pt x="79387" y="562102"/>
                    </a:moveTo>
                    <a:lnTo>
                      <a:pt x="78117" y="562495"/>
                    </a:lnTo>
                    <a:lnTo>
                      <a:pt x="75336" y="563638"/>
                    </a:lnTo>
                    <a:lnTo>
                      <a:pt x="75082" y="563283"/>
                    </a:lnTo>
                    <a:lnTo>
                      <a:pt x="74930" y="562635"/>
                    </a:lnTo>
                    <a:lnTo>
                      <a:pt x="74472" y="561428"/>
                    </a:lnTo>
                    <a:lnTo>
                      <a:pt x="73431" y="558444"/>
                    </a:lnTo>
                    <a:lnTo>
                      <a:pt x="73609" y="558444"/>
                    </a:lnTo>
                    <a:lnTo>
                      <a:pt x="73977" y="558863"/>
                    </a:lnTo>
                    <a:lnTo>
                      <a:pt x="75501" y="561784"/>
                    </a:lnTo>
                    <a:lnTo>
                      <a:pt x="75628" y="562292"/>
                    </a:lnTo>
                    <a:lnTo>
                      <a:pt x="75755" y="562292"/>
                    </a:lnTo>
                    <a:lnTo>
                      <a:pt x="75692" y="561733"/>
                    </a:lnTo>
                    <a:lnTo>
                      <a:pt x="75526" y="561428"/>
                    </a:lnTo>
                    <a:lnTo>
                      <a:pt x="74231" y="558444"/>
                    </a:lnTo>
                    <a:lnTo>
                      <a:pt x="73812" y="557491"/>
                    </a:lnTo>
                    <a:lnTo>
                      <a:pt x="72301" y="554164"/>
                    </a:lnTo>
                    <a:lnTo>
                      <a:pt x="71691" y="552958"/>
                    </a:lnTo>
                    <a:lnTo>
                      <a:pt x="72390" y="555815"/>
                    </a:lnTo>
                    <a:lnTo>
                      <a:pt x="73177" y="558393"/>
                    </a:lnTo>
                    <a:lnTo>
                      <a:pt x="68884" y="548830"/>
                    </a:lnTo>
                    <a:lnTo>
                      <a:pt x="71323" y="554443"/>
                    </a:lnTo>
                    <a:lnTo>
                      <a:pt x="73075" y="558863"/>
                    </a:lnTo>
                    <a:lnTo>
                      <a:pt x="74701" y="563283"/>
                    </a:lnTo>
                    <a:lnTo>
                      <a:pt x="74980" y="564896"/>
                    </a:lnTo>
                    <a:lnTo>
                      <a:pt x="75692" y="564172"/>
                    </a:lnTo>
                    <a:lnTo>
                      <a:pt x="76174" y="564019"/>
                    </a:lnTo>
                    <a:lnTo>
                      <a:pt x="75958" y="564311"/>
                    </a:lnTo>
                    <a:lnTo>
                      <a:pt x="76454" y="564019"/>
                    </a:lnTo>
                    <a:lnTo>
                      <a:pt x="77089" y="563638"/>
                    </a:lnTo>
                    <a:lnTo>
                      <a:pt x="79019" y="562495"/>
                    </a:lnTo>
                    <a:lnTo>
                      <a:pt x="79387" y="562102"/>
                    </a:lnTo>
                    <a:close/>
                  </a:path>
                  <a:path w="335915" h="565150">
                    <a:moveTo>
                      <a:pt x="80581" y="171348"/>
                    </a:moveTo>
                    <a:lnTo>
                      <a:pt x="80416" y="171450"/>
                    </a:lnTo>
                    <a:lnTo>
                      <a:pt x="80581" y="171348"/>
                    </a:lnTo>
                    <a:close/>
                  </a:path>
                  <a:path w="335915" h="565150">
                    <a:moveTo>
                      <a:pt x="80683" y="173990"/>
                    </a:moveTo>
                    <a:lnTo>
                      <a:pt x="79641" y="173990"/>
                    </a:lnTo>
                    <a:lnTo>
                      <a:pt x="79108" y="174574"/>
                    </a:lnTo>
                    <a:lnTo>
                      <a:pt x="80683" y="173990"/>
                    </a:lnTo>
                    <a:close/>
                  </a:path>
                  <a:path w="335915" h="565150">
                    <a:moveTo>
                      <a:pt x="81686" y="553072"/>
                    </a:moveTo>
                    <a:lnTo>
                      <a:pt x="80873" y="553427"/>
                    </a:lnTo>
                    <a:lnTo>
                      <a:pt x="78371" y="554456"/>
                    </a:lnTo>
                    <a:lnTo>
                      <a:pt x="77495" y="552005"/>
                    </a:lnTo>
                    <a:lnTo>
                      <a:pt x="76873" y="550545"/>
                    </a:lnTo>
                    <a:lnTo>
                      <a:pt x="75907" y="549313"/>
                    </a:lnTo>
                    <a:lnTo>
                      <a:pt x="76022" y="549960"/>
                    </a:lnTo>
                    <a:lnTo>
                      <a:pt x="77749" y="553847"/>
                    </a:lnTo>
                    <a:lnTo>
                      <a:pt x="77990" y="555625"/>
                    </a:lnTo>
                    <a:lnTo>
                      <a:pt x="79044" y="554456"/>
                    </a:lnTo>
                    <a:lnTo>
                      <a:pt x="79324" y="554151"/>
                    </a:lnTo>
                    <a:lnTo>
                      <a:pt x="80213" y="553847"/>
                    </a:lnTo>
                    <a:lnTo>
                      <a:pt x="81686" y="553072"/>
                    </a:lnTo>
                    <a:close/>
                  </a:path>
                  <a:path w="335915" h="565150">
                    <a:moveTo>
                      <a:pt x="81737" y="158267"/>
                    </a:moveTo>
                    <a:lnTo>
                      <a:pt x="81407" y="158064"/>
                    </a:lnTo>
                    <a:lnTo>
                      <a:pt x="71208" y="163880"/>
                    </a:lnTo>
                    <a:lnTo>
                      <a:pt x="71793" y="164338"/>
                    </a:lnTo>
                    <a:lnTo>
                      <a:pt x="74688" y="162471"/>
                    </a:lnTo>
                    <a:lnTo>
                      <a:pt x="77647" y="160693"/>
                    </a:lnTo>
                    <a:lnTo>
                      <a:pt x="80683" y="158978"/>
                    </a:lnTo>
                    <a:lnTo>
                      <a:pt x="81737" y="158267"/>
                    </a:lnTo>
                    <a:close/>
                  </a:path>
                  <a:path w="335915" h="565150">
                    <a:moveTo>
                      <a:pt x="82651" y="540613"/>
                    </a:moveTo>
                    <a:lnTo>
                      <a:pt x="82181" y="539648"/>
                    </a:lnTo>
                    <a:lnTo>
                      <a:pt x="74129" y="521487"/>
                    </a:lnTo>
                    <a:lnTo>
                      <a:pt x="78308" y="531761"/>
                    </a:lnTo>
                    <a:lnTo>
                      <a:pt x="79451" y="534403"/>
                    </a:lnTo>
                    <a:lnTo>
                      <a:pt x="78714" y="534073"/>
                    </a:lnTo>
                    <a:lnTo>
                      <a:pt x="79756" y="536486"/>
                    </a:lnTo>
                    <a:lnTo>
                      <a:pt x="80543" y="538200"/>
                    </a:lnTo>
                    <a:lnTo>
                      <a:pt x="81597" y="540245"/>
                    </a:lnTo>
                    <a:lnTo>
                      <a:pt x="81597" y="540004"/>
                    </a:lnTo>
                    <a:lnTo>
                      <a:pt x="81800" y="540207"/>
                    </a:lnTo>
                    <a:lnTo>
                      <a:pt x="82118" y="540359"/>
                    </a:lnTo>
                    <a:lnTo>
                      <a:pt x="82397" y="540321"/>
                    </a:lnTo>
                    <a:lnTo>
                      <a:pt x="82651" y="540613"/>
                    </a:lnTo>
                    <a:close/>
                  </a:path>
                  <a:path w="335915" h="565150">
                    <a:moveTo>
                      <a:pt x="82740" y="540702"/>
                    </a:moveTo>
                    <a:close/>
                  </a:path>
                  <a:path w="335915" h="565150">
                    <a:moveTo>
                      <a:pt x="82931" y="541045"/>
                    </a:moveTo>
                    <a:lnTo>
                      <a:pt x="82804" y="540931"/>
                    </a:lnTo>
                    <a:lnTo>
                      <a:pt x="82740" y="540740"/>
                    </a:lnTo>
                    <a:lnTo>
                      <a:pt x="82804" y="541007"/>
                    </a:lnTo>
                    <a:lnTo>
                      <a:pt x="82931" y="541045"/>
                    </a:lnTo>
                    <a:close/>
                  </a:path>
                  <a:path w="335915" h="565150">
                    <a:moveTo>
                      <a:pt x="83146" y="172161"/>
                    </a:moveTo>
                    <a:lnTo>
                      <a:pt x="80683" y="173990"/>
                    </a:lnTo>
                    <a:lnTo>
                      <a:pt x="81978" y="173253"/>
                    </a:lnTo>
                    <a:lnTo>
                      <a:pt x="82575" y="172720"/>
                    </a:lnTo>
                    <a:lnTo>
                      <a:pt x="83146" y="172161"/>
                    </a:lnTo>
                    <a:close/>
                  </a:path>
                  <a:path w="335915" h="565150">
                    <a:moveTo>
                      <a:pt x="85420" y="541159"/>
                    </a:moveTo>
                    <a:lnTo>
                      <a:pt x="82981" y="542290"/>
                    </a:lnTo>
                    <a:lnTo>
                      <a:pt x="83197" y="542290"/>
                    </a:lnTo>
                    <a:lnTo>
                      <a:pt x="82486" y="543560"/>
                    </a:lnTo>
                    <a:lnTo>
                      <a:pt x="83159" y="543560"/>
                    </a:lnTo>
                    <a:lnTo>
                      <a:pt x="84213" y="542290"/>
                    </a:lnTo>
                    <a:lnTo>
                      <a:pt x="83642" y="542290"/>
                    </a:lnTo>
                    <a:lnTo>
                      <a:pt x="85420" y="541159"/>
                    </a:lnTo>
                    <a:close/>
                  </a:path>
                  <a:path w="335915" h="565150">
                    <a:moveTo>
                      <a:pt x="85991" y="146050"/>
                    </a:moveTo>
                    <a:lnTo>
                      <a:pt x="85750" y="144780"/>
                    </a:lnTo>
                    <a:lnTo>
                      <a:pt x="85864" y="146050"/>
                    </a:lnTo>
                    <a:lnTo>
                      <a:pt x="85991" y="146050"/>
                    </a:lnTo>
                    <a:close/>
                  </a:path>
                  <a:path w="335915" h="565150">
                    <a:moveTo>
                      <a:pt x="86880" y="50076"/>
                    </a:moveTo>
                    <a:lnTo>
                      <a:pt x="85648" y="52793"/>
                    </a:lnTo>
                    <a:lnTo>
                      <a:pt x="84340" y="56781"/>
                    </a:lnTo>
                    <a:lnTo>
                      <a:pt x="84594" y="56197"/>
                    </a:lnTo>
                    <a:lnTo>
                      <a:pt x="85001" y="55092"/>
                    </a:lnTo>
                    <a:lnTo>
                      <a:pt x="85547" y="53403"/>
                    </a:lnTo>
                    <a:lnTo>
                      <a:pt x="86156" y="51727"/>
                    </a:lnTo>
                    <a:lnTo>
                      <a:pt x="86880" y="50076"/>
                    </a:lnTo>
                    <a:close/>
                  </a:path>
                  <a:path w="335915" h="565150">
                    <a:moveTo>
                      <a:pt x="88493" y="539750"/>
                    </a:moveTo>
                    <a:lnTo>
                      <a:pt x="87655" y="539750"/>
                    </a:lnTo>
                    <a:lnTo>
                      <a:pt x="85420" y="541159"/>
                    </a:lnTo>
                    <a:lnTo>
                      <a:pt x="88493" y="539750"/>
                    </a:lnTo>
                    <a:close/>
                  </a:path>
                  <a:path w="335915" h="565150">
                    <a:moveTo>
                      <a:pt x="89547" y="168910"/>
                    </a:moveTo>
                    <a:lnTo>
                      <a:pt x="81978" y="173253"/>
                    </a:lnTo>
                    <a:lnTo>
                      <a:pt x="78498" y="175260"/>
                    </a:lnTo>
                    <a:lnTo>
                      <a:pt x="79108" y="174574"/>
                    </a:lnTo>
                    <a:lnTo>
                      <a:pt x="77292" y="175260"/>
                    </a:lnTo>
                    <a:lnTo>
                      <a:pt x="74028" y="177800"/>
                    </a:lnTo>
                    <a:lnTo>
                      <a:pt x="65011" y="184150"/>
                    </a:lnTo>
                    <a:lnTo>
                      <a:pt x="64287" y="184899"/>
                    </a:lnTo>
                    <a:lnTo>
                      <a:pt x="65214" y="184150"/>
                    </a:lnTo>
                    <a:lnTo>
                      <a:pt x="70015" y="181610"/>
                    </a:lnTo>
                    <a:lnTo>
                      <a:pt x="79857" y="175260"/>
                    </a:lnTo>
                    <a:lnTo>
                      <a:pt x="81864" y="173990"/>
                    </a:lnTo>
                    <a:lnTo>
                      <a:pt x="87934" y="170116"/>
                    </a:lnTo>
                    <a:lnTo>
                      <a:pt x="89547" y="168910"/>
                    </a:lnTo>
                    <a:close/>
                  </a:path>
                  <a:path w="335915" h="565150">
                    <a:moveTo>
                      <a:pt x="89636" y="168021"/>
                    </a:moveTo>
                    <a:lnTo>
                      <a:pt x="87972" y="168910"/>
                    </a:lnTo>
                    <a:lnTo>
                      <a:pt x="85864" y="170167"/>
                    </a:lnTo>
                    <a:lnTo>
                      <a:pt x="88887" y="168135"/>
                    </a:lnTo>
                    <a:lnTo>
                      <a:pt x="84810" y="170180"/>
                    </a:lnTo>
                    <a:lnTo>
                      <a:pt x="85826" y="170180"/>
                    </a:lnTo>
                    <a:lnTo>
                      <a:pt x="83896" y="171450"/>
                    </a:lnTo>
                    <a:lnTo>
                      <a:pt x="83146" y="172161"/>
                    </a:lnTo>
                    <a:lnTo>
                      <a:pt x="85839" y="170180"/>
                    </a:lnTo>
                    <a:lnTo>
                      <a:pt x="86080" y="170180"/>
                    </a:lnTo>
                    <a:lnTo>
                      <a:pt x="89636" y="168021"/>
                    </a:lnTo>
                    <a:close/>
                  </a:path>
                  <a:path w="335915" h="565150">
                    <a:moveTo>
                      <a:pt x="90055" y="538238"/>
                    </a:moveTo>
                    <a:lnTo>
                      <a:pt x="87287" y="539750"/>
                    </a:lnTo>
                    <a:lnTo>
                      <a:pt x="87655" y="539750"/>
                    </a:lnTo>
                    <a:lnTo>
                      <a:pt x="90055" y="538238"/>
                    </a:lnTo>
                    <a:close/>
                  </a:path>
                  <a:path w="335915" h="565150">
                    <a:moveTo>
                      <a:pt x="91478" y="96672"/>
                    </a:moveTo>
                    <a:lnTo>
                      <a:pt x="91465" y="95250"/>
                    </a:lnTo>
                    <a:lnTo>
                      <a:pt x="91325" y="94335"/>
                    </a:lnTo>
                    <a:lnTo>
                      <a:pt x="91224" y="95250"/>
                    </a:lnTo>
                    <a:lnTo>
                      <a:pt x="91478" y="96672"/>
                    </a:lnTo>
                    <a:close/>
                  </a:path>
                  <a:path w="335915" h="565150">
                    <a:moveTo>
                      <a:pt x="92468" y="83820"/>
                    </a:moveTo>
                    <a:lnTo>
                      <a:pt x="91414" y="92710"/>
                    </a:lnTo>
                    <a:lnTo>
                      <a:pt x="91325" y="94335"/>
                    </a:lnTo>
                    <a:lnTo>
                      <a:pt x="92468" y="83820"/>
                    </a:lnTo>
                    <a:close/>
                  </a:path>
                  <a:path w="335915" h="565150">
                    <a:moveTo>
                      <a:pt x="93573" y="63500"/>
                    </a:moveTo>
                    <a:lnTo>
                      <a:pt x="93395" y="63754"/>
                    </a:lnTo>
                    <a:lnTo>
                      <a:pt x="93065" y="66040"/>
                    </a:lnTo>
                    <a:lnTo>
                      <a:pt x="93573" y="63500"/>
                    </a:lnTo>
                    <a:close/>
                  </a:path>
                  <a:path w="335915" h="565150">
                    <a:moveTo>
                      <a:pt x="94564" y="162560"/>
                    </a:moveTo>
                    <a:lnTo>
                      <a:pt x="93052" y="162560"/>
                    </a:lnTo>
                    <a:lnTo>
                      <a:pt x="88163" y="166370"/>
                    </a:lnTo>
                    <a:lnTo>
                      <a:pt x="85432" y="167640"/>
                    </a:lnTo>
                    <a:lnTo>
                      <a:pt x="83019" y="168910"/>
                    </a:lnTo>
                    <a:lnTo>
                      <a:pt x="80581" y="171348"/>
                    </a:lnTo>
                    <a:lnTo>
                      <a:pt x="84607" y="168910"/>
                    </a:lnTo>
                    <a:lnTo>
                      <a:pt x="87096" y="167640"/>
                    </a:lnTo>
                    <a:lnTo>
                      <a:pt x="92748" y="163830"/>
                    </a:lnTo>
                    <a:lnTo>
                      <a:pt x="94564" y="162560"/>
                    </a:lnTo>
                    <a:close/>
                  </a:path>
                  <a:path w="335915" h="565150">
                    <a:moveTo>
                      <a:pt x="95618" y="62522"/>
                    </a:moveTo>
                    <a:lnTo>
                      <a:pt x="95224" y="63500"/>
                    </a:lnTo>
                    <a:lnTo>
                      <a:pt x="94881" y="65036"/>
                    </a:lnTo>
                    <a:lnTo>
                      <a:pt x="95618" y="62522"/>
                    </a:lnTo>
                    <a:close/>
                  </a:path>
                  <a:path w="335915" h="565150">
                    <a:moveTo>
                      <a:pt x="95707" y="535317"/>
                    </a:moveTo>
                    <a:lnTo>
                      <a:pt x="95681" y="534670"/>
                    </a:lnTo>
                    <a:lnTo>
                      <a:pt x="90055" y="538238"/>
                    </a:lnTo>
                    <a:lnTo>
                      <a:pt x="94246" y="535940"/>
                    </a:lnTo>
                    <a:lnTo>
                      <a:pt x="95707" y="535317"/>
                    </a:lnTo>
                    <a:close/>
                  </a:path>
                  <a:path w="335915" h="565150">
                    <a:moveTo>
                      <a:pt x="95973" y="161290"/>
                    </a:moveTo>
                    <a:lnTo>
                      <a:pt x="94564" y="162560"/>
                    </a:lnTo>
                    <a:lnTo>
                      <a:pt x="94691" y="162560"/>
                    </a:lnTo>
                    <a:lnTo>
                      <a:pt x="95973" y="161290"/>
                    </a:lnTo>
                    <a:close/>
                  </a:path>
                  <a:path w="335915" h="565150">
                    <a:moveTo>
                      <a:pt x="96621" y="66027"/>
                    </a:moveTo>
                    <a:lnTo>
                      <a:pt x="96316" y="66014"/>
                    </a:lnTo>
                    <a:lnTo>
                      <a:pt x="96532" y="64338"/>
                    </a:lnTo>
                    <a:lnTo>
                      <a:pt x="96189" y="64579"/>
                    </a:lnTo>
                    <a:lnTo>
                      <a:pt x="94830" y="68986"/>
                    </a:lnTo>
                    <a:lnTo>
                      <a:pt x="93776" y="73545"/>
                    </a:lnTo>
                    <a:lnTo>
                      <a:pt x="93116" y="78244"/>
                    </a:lnTo>
                    <a:lnTo>
                      <a:pt x="94246" y="73520"/>
                    </a:lnTo>
                    <a:lnTo>
                      <a:pt x="93052" y="81889"/>
                    </a:lnTo>
                    <a:lnTo>
                      <a:pt x="93332" y="82791"/>
                    </a:lnTo>
                    <a:lnTo>
                      <a:pt x="93980" y="77025"/>
                    </a:lnTo>
                    <a:lnTo>
                      <a:pt x="95034" y="71386"/>
                    </a:lnTo>
                    <a:lnTo>
                      <a:pt x="96621" y="66027"/>
                    </a:lnTo>
                    <a:close/>
                  </a:path>
                  <a:path w="335915" h="565150">
                    <a:moveTo>
                      <a:pt x="98767" y="534022"/>
                    </a:moveTo>
                    <a:lnTo>
                      <a:pt x="95707" y="535317"/>
                    </a:lnTo>
                    <a:lnTo>
                      <a:pt x="95719" y="535940"/>
                    </a:lnTo>
                    <a:lnTo>
                      <a:pt x="98767" y="534022"/>
                    </a:lnTo>
                    <a:close/>
                  </a:path>
                  <a:path w="335915" h="565150">
                    <a:moveTo>
                      <a:pt x="99720" y="57480"/>
                    </a:moveTo>
                    <a:lnTo>
                      <a:pt x="98526" y="60223"/>
                    </a:lnTo>
                    <a:lnTo>
                      <a:pt x="97510" y="63093"/>
                    </a:lnTo>
                    <a:lnTo>
                      <a:pt x="96621" y="66014"/>
                    </a:lnTo>
                    <a:lnTo>
                      <a:pt x="96850" y="66027"/>
                    </a:lnTo>
                    <a:lnTo>
                      <a:pt x="97294" y="65074"/>
                    </a:lnTo>
                    <a:lnTo>
                      <a:pt x="98640" y="61620"/>
                    </a:lnTo>
                    <a:lnTo>
                      <a:pt x="98691" y="61048"/>
                    </a:lnTo>
                    <a:lnTo>
                      <a:pt x="99085" y="59334"/>
                    </a:lnTo>
                    <a:lnTo>
                      <a:pt x="99720" y="57480"/>
                    </a:lnTo>
                    <a:close/>
                  </a:path>
                  <a:path w="335915" h="565150">
                    <a:moveTo>
                      <a:pt x="100241" y="50800"/>
                    </a:moveTo>
                    <a:lnTo>
                      <a:pt x="97294" y="55880"/>
                    </a:lnTo>
                    <a:lnTo>
                      <a:pt x="95618" y="62522"/>
                    </a:lnTo>
                    <a:lnTo>
                      <a:pt x="100241" y="50800"/>
                    </a:lnTo>
                    <a:close/>
                  </a:path>
                  <a:path w="335915" h="565150">
                    <a:moveTo>
                      <a:pt x="101714" y="162560"/>
                    </a:moveTo>
                    <a:lnTo>
                      <a:pt x="99644" y="151130"/>
                    </a:lnTo>
                    <a:lnTo>
                      <a:pt x="98361" y="144780"/>
                    </a:lnTo>
                    <a:lnTo>
                      <a:pt x="97840" y="142240"/>
                    </a:lnTo>
                    <a:lnTo>
                      <a:pt x="97548" y="144780"/>
                    </a:lnTo>
                    <a:lnTo>
                      <a:pt x="96647" y="142240"/>
                    </a:lnTo>
                    <a:lnTo>
                      <a:pt x="94970" y="133350"/>
                    </a:lnTo>
                    <a:lnTo>
                      <a:pt x="94284" y="128270"/>
                    </a:lnTo>
                    <a:lnTo>
                      <a:pt x="94195" y="124460"/>
                    </a:lnTo>
                    <a:lnTo>
                      <a:pt x="93459" y="114300"/>
                    </a:lnTo>
                    <a:lnTo>
                      <a:pt x="94919" y="124460"/>
                    </a:lnTo>
                    <a:lnTo>
                      <a:pt x="93891" y="114300"/>
                    </a:lnTo>
                    <a:lnTo>
                      <a:pt x="93370" y="109220"/>
                    </a:lnTo>
                    <a:lnTo>
                      <a:pt x="93002" y="107950"/>
                    </a:lnTo>
                    <a:lnTo>
                      <a:pt x="92544" y="104140"/>
                    </a:lnTo>
                    <a:lnTo>
                      <a:pt x="92113" y="100330"/>
                    </a:lnTo>
                    <a:lnTo>
                      <a:pt x="91478" y="96672"/>
                    </a:lnTo>
                    <a:lnTo>
                      <a:pt x="91516" y="104140"/>
                    </a:lnTo>
                    <a:lnTo>
                      <a:pt x="91427" y="102870"/>
                    </a:lnTo>
                    <a:lnTo>
                      <a:pt x="90906" y="95250"/>
                    </a:lnTo>
                    <a:lnTo>
                      <a:pt x="91084" y="102870"/>
                    </a:lnTo>
                    <a:lnTo>
                      <a:pt x="90424" y="101600"/>
                    </a:lnTo>
                    <a:lnTo>
                      <a:pt x="90652" y="96520"/>
                    </a:lnTo>
                    <a:lnTo>
                      <a:pt x="90779" y="94335"/>
                    </a:lnTo>
                    <a:lnTo>
                      <a:pt x="91084" y="90170"/>
                    </a:lnTo>
                    <a:lnTo>
                      <a:pt x="91389" y="86360"/>
                    </a:lnTo>
                    <a:lnTo>
                      <a:pt x="91490" y="90170"/>
                    </a:lnTo>
                    <a:lnTo>
                      <a:pt x="91592" y="86360"/>
                    </a:lnTo>
                    <a:lnTo>
                      <a:pt x="91655" y="83820"/>
                    </a:lnTo>
                    <a:lnTo>
                      <a:pt x="91884" y="82550"/>
                    </a:lnTo>
                    <a:lnTo>
                      <a:pt x="94221" y="69850"/>
                    </a:lnTo>
                    <a:lnTo>
                      <a:pt x="94970" y="67310"/>
                    </a:lnTo>
                    <a:lnTo>
                      <a:pt x="94399" y="68580"/>
                    </a:lnTo>
                    <a:lnTo>
                      <a:pt x="93700" y="71120"/>
                    </a:lnTo>
                    <a:lnTo>
                      <a:pt x="93243" y="72390"/>
                    </a:lnTo>
                    <a:lnTo>
                      <a:pt x="94881" y="65036"/>
                    </a:lnTo>
                    <a:lnTo>
                      <a:pt x="93853" y="68580"/>
                    </a:lnTo>
                    <a:lnTo>
                      <a:pt x="93141" y="72390"/>
                    </a:lnTo>
                    <a:lnTo>
                      <a:pt x="92430" y="76200"/>
                    </a:lnTo>
                    <a:lnTo>
                      <a:pt x="91097" y="82550"/>
                    </a:lnTo>
                    <a:lnTo>
                      <a:pt x="90893" y="82550"/>
                    </a:lnTo>
                    <a:lnTo>
                      <a:pt x="90817" y="80010"/>
                    </a:lnTo>
                    <a:lnTo>
                      <a:pt x="89839" y="83820"/>
                    </a:lnTo>
                    <a:lnTo>
                      <a:pt x="89687" y="86360"/>
                    </a:lnTo>
                    <a:lnTo>
                      <a:pt x="89623" y="92710"/>
                    </a:lnTo>
                    <a:lnTo>
                      <a:pt x="89725" y="96520"/>
                    </a:lnTo>
                    <a:lnTo>
                      <a:pt x="89852" y="92710"/>
                    </a:lnTo>
                    <a:lnTo>
                      <a:pt x="89941" y="91440"/>
                    </a:lnTo>
                    <a:lnTo>
                      <a:pt x="90055" y="90170"/>
                    </a:lnTo>
                    <a:lnTo>
                      <a:pt x="90462" y="91440"/>
                    </a:lnTo>
                    <a:lnTo>
                      <a:pt x="90373" y="92710"/>
                    </a:lnTo>
                    <a:lnTo>
                      <a:pt x="90297" y="105410"/>
                    </a:lnTo>
                    <a:lnTo>
                      <a:pt x="90500" y="109220"/>
                    </a:lnTo>
                    <a:lnTo>
                      <a:pt x="90995" y="107950"/>
                    </a:lnTo>
                    <a:lnTo>
                      <a:pt x="90944" y="115570"/>
                    </a:lnTo>
                    <a:lnTo>
                      <a:pt x="91097" y="118110"/>
                    </a:lnTo>
                    <a:lnTo>
                      <a:pt x="93459" y="138430"/>
                    </a:lnTo>
                    <a:lnTo>
                      <a:pt x="94437" y="142240"/>
                    </a:lnTo>
                    <a:lnTo>
                      <a:pt x="93497" y="137160"/>
                    </a:lnTo>
                    <a:lnTo>
                      <a:pt x="92938" y="133350"/>
                    </a:lnTo>
                    <a:lnTo>
                      <a:pt x="93497" y="135890"/>
                    </a:lnTo>
                    <a:lnTo>
                      <a:pt x="94094" y="138430"/>
                    </a:lnTo>
                    <a:lnTo>
                      <a:pt x="94957" y="140970"/>
                    </a:lnTo>
                    <a:lnTo>
                      <a:pt x="95237" y="142240"/>
                    </a:lnTo>
                    <a:lnTo>
                      <a:pt x="95516" y="144780"/>
                    </a:lnTo>
                    <a:lnTo>
                      <a:pt x="96939" y="152400"/>
                    </a:lnTo>
                    <a:lnTo>
                      <a:pt x="97777" y="156210"/>
                    </a:lnTo>
                    <a:lnTo>
                      <a:pt x="98145" y="157480"/>
                    </a:lnTo>
                    <a:lnTo>
                      <a:pt x="97675" y="153670"/>
                    </a:lnTo>
                    <a:lnTo>
                      <a:pt x="96443" y="146075"/>
                    </a:lnTo>
                    <a:lnTo>
                      <a:pt x="98196" y="154940"/>
                    </a:lnTo>
                    <a:lnTo>
                      <a:pt x="99745" y="161290"/>
                    </a:lnTo>
                    <a:lnTo>
                      <a:pt x="91414" y="166370"/>
                    </a:lnTo>
                    <a:lnTo>
                      <a:pt x="84645" y="170180"/>
                    </a:lnTo>
                    <a:lnTo>
                      <a:pt x="96875" y="163830"/>
                    </a:lnTo>
                    <a:lnTo>
                      <a:pt x="92837" y="166103"/>
                    </a:lnTo>
                    <a:lnTo>
                      <a:pt x="89623" y="167640"/>
                    </a:lnTo>
                    <a:lnTo>
                      <a:pt x="88887" y="168135"/>
                    </a:lnTo>
                    <a:lnTo>
                      <a:pt x="92163" y="166484"/>
                    </a:lnTo>
                    <a:lnTo>
                      <a:pt x="89636" y="168021"/>
                    </a:lnTo>
                    <a:lnTo>
                      <a:pt x="92748" y="166370"/>
                    </a:lnTo>
                    <a:lnTo>
                      <a:pt x="94970" y="165100"/>
                    </a:lnTo>
                    <a:lnTo>
                      <a:pt x="97205" y="163830"/>
                    </a:lnTo>
                    <a:lnTo>
                      <a:pt x="101714" y="162560"/>
                    </a:lnTo>
                    <a:close/>
                  </a:path>
                  <a:path w="335915" h="565150">
                    <a:moveTo>
                      <a:pt x="103797" y="530860"/>
                    </a:moveTo>
                    <a:lnTo>
                      <a:pt x="98767" y="534022"/>
                    </a:lnTo>
                    <a:lnTo>
                      <a:pt x="100228" y="533400"/>
                    </a:lnTo>
                    <a:lnTo>
                      <a:pt x="103797" y="530860"/>
                    </a:lnTo>
                    <a:close/>
                  </a:path>
                  <a:path w="335915" h="565150">
                    <a:moveTo>
                      <a:pt x="106476" y="41846"/>
                    </a:moveTo>
                    <a:lnTo>
                      <a:pt x="105562" y="43014"/>
                    </a:lnTo>
                    <a:lnTo>
                      <a:pt x="104457" y="44335"/>
                    </a:lnTo>
                    <a:lnTo>
                      <a:pt x="103365" y="45935"/>
                    </a:lnTo>
                    <a:lnTo>
                      <a:pt x="104457" y="44411"/>
                    </a:lnTo>
                    <a:lnTo>
                      <a:pt x="105537" y="43116"/>
                    </a:lnTo>
                    <a:lnTo>
                      <a:pt x="106476" y="41846"/>
                    </a:lnTo>
                    <a:close/>
                  </a:path>
                  <a:path w="335915" h="565150">
                    <a:moveTo>
                      <a:pt x="111023" y="271018"/>
                    </a:moveTo>
                    <a:lnTo>
                      <a:pt x="110845" y="272351"/>
                    </a:lnTo>
                    <a:lnTo>
                      <a:pt x="110731" y="273812"/>
                    </a:lnTo>
                    <a:lnTo>
                      <a:pt x="110693" y="275094"/>
                    </a:lnTo>
                    <a:lnTo>
                      <a:pt x="110744" y="275856"/>
                    </a:lnTo>
                    <a:lnTo>
                      <a:pt x="110871" y="275107"/>
                    </a:lnTo>
                    <a:lnTo>
                      <a:pt x="110883" y="272427"/>
                    </a:lnTo>
                    <a:lnTo>
                      <a:pt x="111023" y="271018"/>
                    </a:lnTo>
                    <a:close/>
                  </a:path>
                  <a:path w="335915" h="565150">
                    <a:moveTo>
                      <a:pt x="112369" y="13944"/>
                    </a:moveTo>
                    <a:lnTo>
                      <a:pt x="111633" y="14401"/>
                    </a:lnTo>
                    <a:lnTo>
                      <a:pt x="109601" y="16268"/>
                    </a:lnTo>
                    <a:lnTo>
                      <a:pt x="107480" y="18046"/>
                    </a:lnTo>
                    <a:lnTo>
                      <a:pt x="105600" y="20066"/>
                    </a:lnTo>
                    <a:lnTo>
                      <a:pt x="107696" y="17881"/>
                    </a:lnTo>
                    <a:lnTo>
                      <a:pt x="110058" y="15938"/>
                    </a:lnTo>
                    <a:lnTo>
                      <a:pt x="112369" y="13944"/>
                    </a:lnTo>
                    <a:close/>
                  </a:path>
                  <a:path w="335915" h="565150">
                    <a:moveTo>
                      <a:pt x="113093" y="35648"/>
                    </a:moveTo>
                    <a:lnTo>
                      <a:pt x="112928" y="35636"/>
                    </a:lnTo>
                    <a:lnTo>
                      <a:pt x="112572" y="36080"/>
                    </a:lnTo>
                    <a:lnTo>
                      <a:pt x="113093" y="35648"/>
                    </a:lnTo>
                    <a:close/>
                  </a:path>
                  <a:path w="335915" h="565150">
                    <a:moveTo>
                      <a:pt x="113957" y="31750"/>
                    </a:moveTo>
                    <a:lnTo>
                      <a:pt x="113576" y="31750"/>
                    </a:lnTo>
                    <a:lnTo>
                      <a:pt x="112509" y="33020"/>
                    </a:lnTo>
                    <a:lnTo>
                      <a:pt x="113957" y="31750"/>
                    </a:lnTo>
                    <a:close/>
                  </a:path>
                  <a:path w="335915" h="565150">
                    <a:moveTo>
                      <a:pt x="115201" y="258584"/>
                    </a:moveTo>
                    <a:lnTo>
                      <a:pt x="114185" y="262140"/>
                    </a:lnTo>
                    <a:lnTo>
                      <a:pt x="113233" y="265976"/>
                    </a:lnTo>
                    <a:lnTo>
                      <a:pt x="112458" y="270776"/>
                    </a:lnTo>
                    <a:lnTo>
                      <a:pt x="112737" y="269265"/>
                    </a:lnTo>
                    <a:lnTo>
                      <a:pt x="113385" y="267258"/>
                    </a:lnTo>
                    <a:lnTo>
                      <a:pt x="113614" y="267131"/>
                    </a:lnTo>
                    <a:lnTo>
                      <a:pt x="114147" y="264223"/>
                    </a:lnTo>
                    <a:lnTo>
                      <a:pt x="114312" y="261810"/>
                    </a:lnTo>
                    <a:lnTo>
                      <a:pt x="115201" y="258584"/>
                    </a:lnTo>
                    <a:close/>
                  </a:path>
                  <a:path w="335915" h="565150">
                    <a:moveTo>
                      <a:pt x="115417" y="268871"/>
                    </a:moveTo>
                    <a:lnTo>
                      <a:pt x="115049" y="270510"/>
                    </a:lnTo>
                    <a:lnTo>
                      <a:pt x="115417" y="269392"/>
                    </a:lnTo>
                    <a:lnTo>
                      <a:pt x="115417" y="268871"/>
                    </a:lnTo>
                    <a:close/>
                  </a:path>
                  <a:path w="335915" h="565150">
                    <a:moveTo>
                      <a:pt x="115963" y="256286"/>
                    </a:moveTo>
                    <a:lnTo>
                      <a:pt x="115798" y="256540"/>
                    </a:lnTo>
                    <a:lnTo>
                      <a:pt x="115265" y="259080"/>
                    </a:lnTo>
                    <a:lnTo>
                      <a:pt x="115963" y="256286"/>
                    </a:lnTo>
                    <a:close/>
                  </a:path>
                  <a:path w="335915" h="565150">
                    <a:moveTo>
                      <a:pt x="116801" y="262890"/>
                    </a:moveTo>
                    <a:lnTo>
                      <a:pt x="115493" y="265430"/>
                    </a:lnTo>
                    <a:lnTo>
                      <a:pt x="115417" y="268871"/>
                    </a:lnTo>
                    <a:lnTo>
                      <a:pt x="116801" y="262890"/>
                    </a:lnTo>
                    <a:close/>
                  </a:path>
                  <a:path w="335915" h="565150">
                    <a:moveTo>
                      <a:pt x="117309" y="16294"/>
                    </a:moveTo>
                    <a:lnTo>
                      <a:pt x="113588" y="18262"/>
                    </a:lnTo>
                    <a:lnTo>
                      <a:pt x="108013" y="23863"/>
                    </a:lnTo>
                    <a:lnTo>
                      <a:pt x="106235" y="25768"/>
                    </a:lnTo>
                    <a:lnTo>
                      <a:pt x="110388" y="21907"/>
                    </a:lnTo>
                    <a:lnTo>
                      <a:pt x="117309" y="16294"/>
                    </a:lnTo>
                    <a:close/>
                  </a:path>
                  <a:path w="335915" h="565150">
                    <a:moveTo>
                      <a:pt x="117513" y="540550"/>
                    </a:moveTo>
                    <a:lnTo>
                      <a:pt x="114160" y="542290"/>
                    </a:lnTo>
                    <a:lnTo>
                      <a:pt x="117513" y="540550"/>
                    </a:lnTo>
                    <a:close/>
                  </a:path>
                  <a:path w="335915" h="565150">
                    <a:moveTo>
                      <a:pt x="118300" y="293509"/>
                    </a:moveTo>
                    <a:lnTo>
                      <a:pt x="117779" y="289877"/>
                    </a:lnTo>
                    <a:lnTo>
                      <a:pt x="117424" y="289013"/>
                    </a:lnTo>
                    <a:lnTo>
                      <a:pt x="118300" y="293509"/>
                    </a:lnTo>
                    <a:close/>
                  </a:path>
                  <a:path w="335915" h="565150">
                    <a:moveTo>
                      <a:pt x="119824" y="294627"/>
                    </a:moveTo>
                    <a:lnTo>
                      <a:pt x="119634" y="292392"/>
                    </a:lnTo>
                    <a:lnTo>
                      <a:pt x="119456" y="290156"/>
                    </a:lnTo>
                    <a:lnTo>
                      <a:pt x="119341" y="287947"/>
                    </a:lnTo>
                    <a:lnTo>
                      <a:pt x="118757" y="284708"/>
                    </a:lnTo>
                    <a:lnTo>
                      <a:pt x="118960" y="287985"/>
                    </a:lnTo>
                    <a:lnTo>
                      <a:pt x="119380" y="291312"/>
                    </a:lnTo>
                    <a:lnTo>
                      <a:pt x="119824" y="294627"/>
                    </a:lnTo>
                    <a:close/>
                  </a:path>
                  <a:path w="335915" h="565150">
                    <a:moveTo>
                      <a:pt x="122529" y="336613"/>
                    </a:moveTo>
                    <a:lnTo>
                      <a:pt x="122135" y="335280"/>
                    </a:lnTo>
                    <a:lnTo>
                      <a:pt x="122466" y="336550"/>
                    </a:lnTo>
                    <a:close/>
                  </a:path>
                  <a:path w="335915" h="565150">
                    <a:moveTo>
                      <a:pt x="123761" y="337820"/>
                    </a:moveTo>
                    <a:lnTo>
                      <a:pt x="122529" y="336613"/>
                    </a:lnTo>
                    <a:lnTo>
                      <a:pt x="123634" y="340360"/>
                    </a:lnTo>
                    <a:lnTo>
                      <a:pt x="123761" y="337820"/>
                    </a:lnTo>
                    <a:close/>
                  </a:path>
                  <a:path w="335915" h="565150">
                    <a:moveTo>
                      <a:pt x="125958" y="372110"/>
                    </a:moveTo>
                    <a:lnTo>
                      <a:pt x="125323" y="370611"/>
                    </a:lnTo>
                    <a:lnTo>
                      <a:pt x="123901" y="367220"/>
                    </a:lnTo>
                    <a:lnTo>
                      <a:pt x="124726" y="369290"/>
                    </a:lnTo>
                    <a:lnTo>
                      <a:pt x="125374" y="370840"/>
                    </a:lnTo>
                    <a:lnTo>
                      <a:pt x="125958" y="372110"/>
                    </a:lnTo>
                    <a:close/>
                  </a:path>
                  <a:path w="335915" h="565150">
                    <a:moveTo>
                      <a:pt x="125984" y="529996"/>
                    </a:moveTo>
                    <a:lnTo>
                      <a:pt x="125590" y="530250"/>
                    </a:lnTo>
                    <a:lnTo>
                      <a:pt x="125209" y="530479"/>
                    </a:lnTo>
                    <a:lnTo>
                      <a:pt x="124828" y="530720"/>
                    </a:lnTo>
                    <a:lnTo>
                      <a:pt x="125552" y="530364"/>
                    </a:lnTo>
                    <a:lnTo>
                      <a:pt x="125984" y="529996"/>
                    </a:lnTo>
                    <a:close/>
                  </a:path>
                  <a:path w="335915" h="565150">
                    <a:moveTo>
                      <a:pt x="126796" y="371919"/>
                    </a:moveTo>
                    <a:lnTo>
                      <a:pt x="126530" y="369531"/>
                    </a:lnTo>
                    <a:lnTo>
                      <a:pt x="124307" y="364566"/>
                    </a:lnTo>
                    <a:lnTo>
                      <a:pt x="123215" y="362546"/>
                    </a:lnTo>
                    <a:lnTo>
                      <a:pt x="122275" y="360667"/>
                    </a:lnTo>
                    <a:lnTo>
                      <a:pt x="120497" y="356120"/>
                    </a:lnTo>
                    <a:lnTo>
                      <a:pt x="121348" y="360883"/>
                    </a:lnTo>
                    <a:lnTo>
                      <a:pt x="121158" y="358140"/>
                    </a:lnTo>
                    <a:lnTo>
                      <a:pt x="126796" y="371919"/>
                    </a:lnTo>
                    <a:close/>
                  </a:path>
                  <a:path w="335915" h="565150">
                    <a:moveTo>
                      <a:pt x="128803" y="20904"/>
                    </a:moveTo>
                    <a:lnTo>
                      <a:pt x="106476" y="41846"/>
                    </a:lnTo>
                    <a:lnTo>
                      <a:pt x="109156" y="38722"/>
                    </a:lnTo>
                    <a:lnTo>
                      <a:pt x="111086" y="36969"/>
                    </a:lnTo>
                    <a:lnTo>
                      <a:pt x="112776" y="35623"/>
                    </a:lnTo>
                    <a:lnTo>
                      <a:pt x="112928" y="35636"/>
                    </a:lnTo>
                    <a:lnTo>
                      <a:pt x="114033" y="34201"/>
                    </a:lnTo>
                    <a:lnTo>
                      <a:pt x="117284" y="30645"/>
                    </a:lnTo>
                    <a:lnTo>
                      <a:pt x="120586" y="27152"/>
                    </a:lnTo>
                    <a:lnTo>
                      <a:pt x="126314" y="22593"/>
                    </a:lnTo>
                    <a:lnTo>
                      <a:pt x="128803" y="20904"/>
                    </a:lnTo>
                    <a:close/>
                  </a:path>
                  <a:path w="335915" h="565150">
                    <a:moveTo>
                      <a:pt x="131241" y="375920"/>
                    </a:moveTo>
                    <a:lnTo>
                      <a:pt x="131191" y="375767"/>
                    </a:lnTo>
                    <a:lnTo>
                      <a:pt x="130683" y="374650"/>
                    </a:lnTo>
                    <a:lnTo>
                      <a:pt x="131241" y="375920"/>
                    </a:lnTo>
                    <a:close/>
                  </a:path>
                  <a:path w="335915" h="565150">
                    <a:moveTo>
                      <a:pt x="132270" y="532549"/>
                    </a:moveTo>
                    <a:lnTo>
                      <a:pt x="127304" y="534670"/>
                    </a:lnTo>
                    <a:lnTo>
                      <a:pt x="130708" y="533400"/>
                    </a:lnTo>
                    <a:lnTo>
                      <a:pt x="132270" y="532549"/>
                    </a:lnTo>
                    <a:close/>
                  </a:path>
                  <a:path w="335915" h="565150">
                    <a:moveTo>
                      <a:pt x="133477" y="22136"/>
                    </a:moveTo>
                    <a:lnTo>
                      <a:pt x="132626" y="22669"/>
                    </a:lnTo>
                    <a:lnTo>
                      <a:pt x="131546" y="23393"/>
                    </a:lnTo>
                    <a:lnTo>
                      <a:pt x="133477" y="22136"/>
                    </a:lnTo>
                    <a:close/>
                  </a:path>
                  <a:path w="335915" h="565150">
                    <a:moveTo>
                      <a:pt x="134086" y="16510"/>
                    </a:moveTo>
                    <a:lnTo>
                      <a:pt x="131178" y="17780"/>
                    </a:lnTo>
                    <a:lnTo>
                      <a:pt x="128955" y="19050"/>
                    </a:lnTo>
                    <a:lnTo>
                      <a:pt x="134086" y="16510"/>
                    </a:lnTo>
                    <a:close/>
                  </a:path>
                  <a:path w="335915" h="565150">
                    <a:moveTo>
                      <a:pt x="134975" y="389737"/>
                    </a:moveTo>
                    <a:lnTo>
                      <a:pt x="134747" y="388620"/>
                    </a:lnTo>
                    <a:lnTo>
                      <a:pt x="134874" y="389509"/>
                    </a:lnTo>
                    <a:lnTo>
                      <a:pt x="134975" y="389737"/>
                    </a:lnTo>
                    <a:close/>
                  </a:path>
                  <a:path w="335915" h="565150">
                    <a:moveTo>
                      <a:pt x="135115" y="390042"/>
                    </a:moveTo>
                    <a:lnTo>
                      <a:pt x="134975" y="389737"/>
                    </a:lnTo>
                    <a:lnTo>
                      <a:pt x="135001" y="389890"/>
                    </a:lnTo>
                    <a:lnTo>
                      <a:pt x="135115" y="390042"/>
                    </a:lnTo>
                    <a:close/>
                  </a:path>
                  <a:path w="335915" h="565150">
                    <a:moveTo>
                      <a:pt x="135953" y="393522"/>
                    </a:moveTo>
                    <a:lnTo>
                      <a:pt x="135407" y="392430"/>
                    </a:lnTo>
                    <a:lnTo>
                      <a:pt x="135674" y="393052"/>
                    </a:lnTo>
                    <a:lnTo>
                      <a:pt x="135953" y="393522"/>
                    </a:lnTo>
                    <a:close/>
                  </a:path>
                  <a:path w="335915" h="565150">
                    <a:moveTo>
                      <a:pt x="136182" y="392430"/>
                    </a:moveTo>
                    <a:lnTo>
                      <a:pt x="135851" y="391160"/>
                    </a:lnTo>
                    <a:lnTo>
                      <a:pt x="135115" y="390042"/>
                    </a:lnTo>
                    <a:lnTo>
                      <a:pt x="136182" y="392430"/>
                    </a:lnTo>
                    <a:close/>
                  </a:path>
                  <a:path w="335915" h="565150">
                    <a:moveTo>
                      <a:pt x="139077" y="401637"/>
                    </a:moveTo>
                    <a:lnTo>
                      <a:pt x="138150" y="398780"/>
                    </a:lnTo>
                    <a:lnTo>
                      <a:pt x="135674" y="393052"/>
                    </a:lnTo>
                    <a:lnTo>
                      <a:pt x="135293" y="392430"/>
                    </a:lnTo>
                    <a:lnTo>
                      <a:pt x="134874" y="389509"/>
                    </a:lnTo>
                    <a:lnTo>
                      <a:pt x="131064" y="381000"/>
                    </a:lnTo>
                    <a:lnTo>
                      <a:pt x="129298" y="377190"/>
                    </a:lnTo>
                    <a:lnTo>
                      <a:pt x="128422" y="377190"/>
                    </a:lnTo>
                    <a:lnTo>
                      <a:pt x="125958" y="373380"/>
                    </a:lnTo>
                    <a:lnTo>
                      <a:pt x="128511" y="378460"/>
                    </a:lnTo>
                    <a:lnTo>
                      <a:pt x="130035" y="383540"/>
                    </a:lnTo>
                    <a:lnTo>
                      <a:pt x="133324" y="389890"/>
                    </a:lnTo>
                    <a:lnTo>
                      <a:pt x="134696" y="393700"/>
                    </a:lnTo>
                    <a:lnTo>
                      <a:pt x="139077" y="401637"/>
                    </a:lnTo>
                    <a:close/>
                  </a:path>
                  <a:path w="335915" h="565150">
                    <a:moveTo>
                      <a:pt x="139192" y="529590"/>
                    </a:moveTo>
                    <a:lnTo>
                      <a:pt x="136486" y="530225"/>
                    </a:lnTo>
                    <a:lnTo>
                      <a:pt x="132270" y="532549"/>
                    </a:lnTo>
                    <a:lnTo>
                      <a:pt x="139192" y="529590"/>
                    </a:lnTo>
                    <a:close/>
                  </a:path>
                  <a:path w="335915" h="565150">
                    <a:moveTo>
                      <a:pt x="144487" y="411480"/>
                    </a:moveTo>
                    <a:lnTo>
                      <a:pt x="139077" y="401637"/>
                    </a:lnTo>
                    <a:lnTo>
                      <a:pt x="139801" y="403860"/>
                    </a:lnTo>
                    <a:lnTo>
                      <a:pt x="144487" y="411480"/>
                    </a:lnTo>
                    <a:close/>
                  </a:path>
                  <a:path w="335915" h="565150">
                    <a:moveTo>
                      <a:pt x="145262" y="520522"/>
                    </a:moveTo>
                    <a:lnTo>
                      <a:pt x="144195" y="521144"/>
                    </a:lnTo>
                    <a:lnTo>
                      <a:pt x="143281" y="521716"/>
                    </a:lnTo>
                    <a:lnTo>
                      <a:pt x="142582" y="522185"/>
                    </a:lnTo>
                    <a:lnTo>
                      <a:pt x="144208" y="521296"/>
                    </a:lnTo>
                    <a:lnTo>
                      <a:pt x="144805" y="520877"/>
                    </a:lnTo>
                    <a:lnTo>
                      <a:pt x="145262" y="520522"/>
                    </a:lnTo>
                    <a:close/>
                  </a:path>
                  <a:path w="335915" h="565150">
                    <a:moveTo>
                      <a:pt x="148082" y="419100"/>
                    </a:moveTo>
                    <a:lnTo>
                      <a:pt x="147955" y="418731"/>
                    </a:lnTo>
                    <a:lnTo>
                      <a:pt x="146253" y="415290"/>
                    </a:lnTo>
                    <a:lnTo>
                      <a:pt x="148082" y="419100"/>
                    </a:lnTo>
                    <a:close/>
                  </a:path>
                  <a:path w="335915" h="565150">
                    <a:moveTo>
                      <a:pt x="152755" y="292100"/>
                    </a:moveTo>
                    <a:lnTo>
                      <a:pt x="150685" y="289013"/>
                    </a:lnTo>
                    <a:lnTo>
                      <a:pt x="150952" y="289560"/>
                    </a:lnTo>
                    <a:lnTo>
                      <a:pt x="152755" y="292100"/>
                    </a:lnTo>
                    <a:close/>
                  </a:path>
                  <a:path w="335915" h="565150">
                    <a:moveTo>
                      <a:pt x="154089" y="516890"/>
                    </a:moveTo>
                    <a:lnTo>
                      <a:pt x="149529" y="519430"/>
                    </a:lnTo>
                    <a:lnTo>
                      <a:pt x="153873" y="517131"/>
                    </a:lnTo>
                    <a:lnTo>
                      <a:pt x="154089" y="516890"/>
                    </a:lnTo>
                    <a:close/>
                  </a:path>
                  <a:path w="335915" h="565150">
                    <a:moveTo>
                      <a:pt x="154813" y="431647"/>
                    </a:moveTo>
                    <a:lnTo>
                      <a:pt x="152311" y="425996"/>
                    </a:lnTo>
                    <a:lnTo>
                      <a:pt x="151320" y="424548"/>
                    </a:lnTo>
                    <a:lnTo>
                      <a:pt x="154813" y="431647"/>
                    </a:lnTo>
                    <a:close/>
                  </a:path>
                  <a:path w="335915" h="565150">
                    <a:moveTo>
                      <a:pt x="155054" y="504075"/>
                    </a:moveTo>
                    <a:lnTo>
                      <a:pt x="154800" y="504190"/>
                    </a:lnTo>
                    <a:lnTo>
                      <a:pt x="150469" y="506653"/>
                    </a:lnTo>
                    <a:lnTo>
                      <a:pt x="155054" y="504075"/>
                    </a:lnTo>
                    <a:close/>
                  </a:path>
                  <a:path w="335915" h="565150">
                    <a:moveTo>
                      <a:pt x="155867" y="403631"/>
                    </a:moveTo>
                    <a:lnTo>
                      <a:pt x="154978" y="401193"/>
                    </a:lnTo>
                    <a:lnTo>
                      <a:pt x="151409" y="394157"/>
                    </a:lnTo>
                    <a:lnTo>
                      <a:pt x="152514" y="397179"/>
                    </a:lnTo>
                    <a:lnTo>
                      <a:pt x="152717" y="398310"/>
                    </a:lnTo>
                    <a:lnTo>
                      <a:pt x="152996" y="398170"/>
                    </a:lnTo>
                    <a:lnTo>
                      <a:pt x="155867" y="403631"/>
                    </a:lnTo>
                    <a:close/>
                  </a:path>
                  <a:path w="335915" h="565150">
                    <a:moveTo>
                      <a:pt x="156552" y="512178"/>
                    </a:moveTo>
                    <a:lnTo>
                      <a:pt x="154736" y="513257"/>
                    </a:lnTo>
                    <a:lnTo>
                      <a:pt x="153962" y="513791"/>
                    </a:lnTo>
                    <a:lnTo>
                      <a:pt x="153555" y="514108"/>
                    </a:lnTo>
                    <a:lnTo>
                      <a:pt x="154736" y="513422"/>
                    </a:lnTo>
                    <a:lnTo>
                      <a:pt x="155803" y="512762"/>
                    </a:lnTo>
                    <a:lnTo>
                      <a:pt x="156552" y="512178"/>
                    </a:lnTo>
                    <a:close/>
                  </a:path>
                  <a:path w="335915" h="565150">
                    <a:moveTo>
                      <a:pt x="156819" y="10096"/>
                    </a:moveTo>
                    <a:lnTo>
                      <a:pt x="151536" y="11176"/>
                    </a:lnTo>
                    <a:lnTo>
                      <a:pt x="152069" y="11277"/>
                    </a:lnTo>
                    <a:lnTo>
                      <a:pt x="156819" y="10096"/>
                    </a:lnTo>
                    <a:close/>
                  </a:path>
                  <a:path w="335915" h="565150">
                    <a:moveTo>
                      <a:pt x="161607" y="501650"/>
                    </a:moveTo>
                    <a:lnTo>
                      <a:pt x="161264" y="501650"/>
                    </a:lnTo>
                    <a:lnTo>
                      <a:pt x="158318" y="502920"/>
                    </a:lnTo>
                    <a:lnTo>
                      <a:pt x="161607" y="501650"/>
                    </a:lnTo>
                    <a:close/>
                  </a:path>
                  <a:path w="335915" h="565150">
                    <a:moveTo>
                      <a:pt x="161823" y="301345"/>
                    </a:moveTo>
                    <a:lnTo>
                      <a:pt x="158927" y="297637"/>
                    </a:lnTo>
                    <a:lnTo>
                      <a:pt x="157467" y="295592"/>
                    </a:lnTo>
                    <a:lnTo>
                      <a:pt x="158559" y="297319"/>
                    </a:lnTo>
                    <a:lnTo>
                      <a:pt x="159994" y="299796"/>
                    </a:lnTo>
                    <a:lnTo>
                      <a:pt x="161823" y="302158"/>
                    </a:lnTo>
                    <a:lnTo>
                      <a:pt x="161823" y="301345"/>
                    </a:lnTo>
                    <a:close/>
                  </a:path>
                  <a:path w="335915" h="565150">
                    <a:moveTo>
                      <a:pt x="163042" y="449135"/>
                    </a:moveTo>
                    <a:lnTo>
                      <a:pt x="162585" y="448310"/>
                    </a:lnTo>
                    <a:lnTo>
                      <a:pt x="161163" y="445427"/>
                    </a:lnTo>
                    <a:lnTo>
                      <a:pt x="161455" y="447040"/>
                    </a:lnTo>
                    <a:lnTo>
                      <a:pt x="163042" y="449135"/>
                    </a:lnTo>
                    <a:close/>
                  </a:path>
                  <a:path w="335915" h="565150">
                    <a:moveTo>
                      <a:pt x="166878" y="255003"/>
                    </a:moveTo>
                    <a:lnTo>
                      <a:pt x="166052" y="253568"/>
                    </a:lnTo>
                    <a:lnTo>
                      <a:pt x="165887" y="253288"/>
                    </a:lnTo>
                    <a:lnTo>
                      <a:pt x="165887" y="253568"/>
                    </a:lnTo>
                    <a:lnTo>
                      <a:pt x="163347" y="250990"/>
                    </a:lnTo>
                    <a:lnTo>
                      <a:pt x="163423" y="250405"/>
                    </a:lnTo>
                    <a:lnTo>
                      <a:pt x="161366" y="245757"/>
                    </a:lnTo>
                    <a:lnTo>
                      <a:pt x="165887" y="253568"/>
                    </a:lnTo>
                    <a:lnTo>
                      <a:pt x="165887" y="253288"/>
                    </a:lnTo>
                    <a:lnTo>
                      <a:pt x="161594" y="245757"/>
                    </a:lnTo>
                    <a:lnTo>
                      <a:pt x="160159" y="243128"/>
                    </a:lnTo>
                    <a:lnTo>
                      <a:pt x="158242" y="242951"/>
                    </a:lnTo>
                    <a:lnTo>
                      <a:pt x="163017" y="251561"/>
                    </a:lnTo>
                    <a:lnTo>
                      <a:pt x="163283" y="251104"/>
                    </a:lnTo>
                    <a:lnTo>
                      <a:pt x="166471" y="255460"/>
                    </a:lnTo>
                    <a:lnTo>
                      <a:pt x="166878" y="255003"/>
                    </a:lnTo>
                    <a:close/>
                  </a:path>
                  <a:path w="335915" h="565150">
                    <a:moveTo>
                      <a:pt x="167030" y="507898"/>
                    </a:moveTo>
                    <a:lnTo>
                      <a:pt x="164579" y="509244"/>
                    </a:lnTo>
                    <a:lnTo>
                      <a:pt x="151612" y="515696"/>
                    </a:lnTo>
                    <a:lnTo>
                      <a:pt x="153568" y="514121"/>
                    </a:lnTo>
                    <a:lnTo>
                      <a:pt x="148615" y="517017"/>
                    </a:lnTo>
                    <a:lnTo>
                      <a:pt x="140868" y="520547"/>
                    </a:lnTo>
                    <a:lnTo>
                      <a:pt x="138214" y="522122"/>
                    </a:lnTo>
                    <a:lnTo>
                      <a:pt x="146710" y="518045"/>
                    </a:lnTo>
                    <a:lnTo>
                      <a:pt x="139433" y="522236"/>
                    </a:lnTo>
                    <a:lnTo>
                      <a:pt x="133959" y="525500"/>
                    </a:lnTo>
                    <a:lnTo>
                      <a:pt x="128752" y="528027"/>
                    </a:lnTo>
                    <a:lnTo>
                      <a:pt x="134607" y="524408"/>
                    </a:lnTo>
                    <a:lnTo>
                      <a:pt x="130162" y="526643"/>
                    </a:lnTo>
                    <a:lnTo>
                      <a:pt x="118427" y="533082"/>
                    </a:lnTo>
                    <a:lnTo>
                      <a:pt x="128739" y="527634"/>
                    </a:lnTo>
                    <a:lnTo>
                      <a:pt x="125984" y="529996"/>
                    </a:lnTo>
                    <a:lnTo>
                      <a:pt x="127000" y="529374"/>
                    </a:lnTo>
                    <a:lnTo>
                      <a:pt x="134835" y="525157"/>
                    </a:lnTo>
                    <a:lnTo>
                      <a:pt x="138506" y="523951"/>
                    </a:lnTo>
                    <a:lnTo>
                      <a:pt x="146545" y="519544"/>
                    </a:lnTo>
                    <a:lnTo>
                      <a:pt x="145275" y="520509"/>
                    </a:lnTo>
                    <a:lnTo>
                      <a:pt x="152361" y="516331"/>
                    </a:lnTo>
                    <a:lnTo>
                      <a:pt x="165836" y="509460"/>
                    </a:lnTo>
                    <a:lnTo>
                      <a:pt x="167030" y="507898"/>
                    </a:lnTo>
                    <a:close/>
                  </a:path>
                  <a:path w="335915" h="565150">
                    <a:moveTo>
                      <a:pt x="169773" y="497840"/>
                    </a:moveTo>
                    <a:lnTo>
                      <a:pt x="168719" y="497840"/>
                    </a:lnTo>
                    <a:lnTo>
                      <a:pt x="165442" y="500380"/>
                    </a:lnTo>
                    <a:lnTo>
                      <a:pt x="169773" y="497840"/>
                    </a:lnTo>
                    <a:close/>
                  </a:path>
                  <a:path w="335915" h="565150">
                    <a:moveTo>
                      <a:pt x="175895" y="272643"/>
                    </a:moveTo>
                    <a:lnTo>
                      <a:pt x="174904" y="271297"/>
                    </a:lnTo>
                    <a:lnTo>
                      <a:pt x="171335" y="265671"/>
                    </a:lnTo>
                    <a:lnTo>
                      <a:pt x="170332" y="263271"/>
                    </a:lnTo>
                    <a:lnTo>
                      <a:pt x="172072" y="265430"/>
                    </a:lnTo>
                    <a:lnTo>
                      <a:pt x="165354" y="255219"/>
                    </a:lnTo>
                    <a:lnTo>
                      <a:pt x="168363" y="260794"/>
                    </a:lnTo>
                    <a:lnTo>
                      <a:pt x="171475" y="266319"/>
                    </a:lnTo>
                    <a:lnTo>
                      <a:pt x="174612" y="271805"/>
                    </a:lnTo>
                    <a:lnTo>
                      <a:pt x="175895" y="272643"/>
                    </a:lnTo>
                    <a:close/>
                  </a:path>
                  <a:path w="335915" h="565150">
                    <a:moveTo>
                      <a:pt x="176263" y="273126"/>
                    </a:moveTo>
                    <a:lnTo>
                      <a:pt x="176072" y="272783"/>
                    </a:lnTo>
                    <a:lnTo>
                      <a:pt x="175895" y="272656"/>
                    </a:lnTo>
                    <a:lnTo>
                      <a:pt x="176161" y="273024"/>
                    </a:lnTo>
                    <a:close/>
                  </a:path>
                  <a:path w="335915" h="565150">
                    <a:moveTo>
                      <a:pt x="177292" y="491490"/>
                    </a:moveTo>
                    <a:lnTo>
                      <a:pt x="166763" y="497903"/>
                    </a:lnTo>
                    <a:lnTo>
                      <a:pt x="166255" y="498043"/>
                    </a:lnTo>
                    <a:lnTo>
                      <a:pt x="166255" y="498208"/>
                    </a:lnTo>
                    <a:lnTo>
                      <a:pt x="162687" y="500380"/>
                    </a:lnTo>
                    <a:lnTo>
                      <a:pt x="159372" y="501650"/>
                    </a:lnTo>
                    <a:lnTo>
                      <a:pt x="166255" y="498208"/>
                    </a:lnTo>
                    <a:lnTo>
                      <a:pt x="166255" y="498043"/>
                    </a:lnTo>
                    <a:lnTo>
                      <a:pt x="162179" y="499110"/>
                    </a:lnTo>
                    <a:lnTo>
                      <a:pt x="158889" y="501650"/>
                    </a:lnTo>
                    <a:lnTo>
                      <a:pt x="155054" y="504075"/>
                    </a:lnTo>
                    <a:lnTo>
                      <a:pt x="160832" y="501650"/>
                    </a:lnTo>
                    <a:lnTo>
                      <a:pt x="161264" y="501650"/>
                    </a:lnTo>
                    <a:lnTo>
                      <a:pt x="164211" y="500380"/>
                    </a:lnTo>
                    <a:lnTo>
                      <a:pt x="168363" y="497840"/>
                    </a:lnTo>
                    <a:lnTo>
                      <a:pt x="176682" y="492760"/>
                    </a:lnTo>
                    <a:lnTo>
                      <a:pt x="177292" y="491490"/>
                    </a:lnTo>
                    <a:close/>
                  </a:path>
                  <a:path w="335915" h="565150">
                    <a:moveTo>
                      <a:pt x="177355" y="196430"/>
                    </a:moveTo>
                    <a:lnTo>
                      <a:pt x="177101" y="196456"/>
                    </a:lnTo>
                    <a:lnTo>
                      <a:pt x="170637" y="200012"/>
                    </a:lnTo>
                    <a:lnTo>
                      <a:pt x="177355" y="196430"/>
                    </a:lnTo>
                    <a:close/>
                  </a:path>
                  <a:path w="335915" h="565150">
                    <a:moveTo>
                      <a:pt x="179908" y="474624"/>
                    </a:moveTo>
                    <a:lnTo>
                      <a:pt x="179578" y="473900"/>
                    </a:lnTo>
                    <a:lnTo>
                      <a:pt x="175361" y="467474"/>
                    </a:lnTo>
                    <a:lnTo>
                      <a:pt x="175666" y="468172"/>
                    </a:lnTo>
                    <a:lnTo>
                      <a:pt x="179908" y="474624"/>
                    </a:lnTo>
                    <a:close/>
                  </a:path>
                  <a:path w="335915" h="565150">
                    <a:moveTo>
                      <a:pt x="180009" y="328930"/>
                    </a:moveTo>
                    <a:lnTo>
                      <a:pt x="178854" y="327660"/>
                    </a:lnTo>
                    <a:lnTo>
                      <a:pt x="179806" y="328930"/>
                    </a:lnTo>
                    <a:lnTo>
                      <a:pt x="180009" y="328930"/>
                    </a:lnTo>
                    <a:close/>
                  </a:path>
                  <a:path w="335915" h="565150">
                    <a:moveTo>
                      <a:pt x="180174" y="332740"/>
                    </a:moveTo>
                    <a:lnTo>
                      <a:pt x="180086" y="332549"/>
                    </a:lnTo>
                    <a:lnTo>
                      <a:pt x="179120" y="331419"/>
                    </a:lnTo>
                    <a:lnTo>
                      <a:pt x="180174" y="332740"/>
                    </a:lnTo>
                    <a:close/>
                  </a:path>
                  <a:path w="335915" h="565150">
                    <a:moveTo>
                      <a:pt x="184416" y="488950"/>
                    </a:moveTo>
                    <a:lnTo>
                      <a:pt x="183832" y="488950"/>
                    </a:lnTo>
                    <a:lnTo>
                      <a:pt x="181851" y="490220"/>
                    </a:lnTo>
                    <a:lnTo>
                      <a:pt x="183299" y="490220"/>
                    </a:lnTo>
                    <a:lnTo>
                      <a:pt x="184416" y="488950"/>
                    </a:lnTo>
                    <a:close/>
                  </a:path>
                  <a:path w="335915" h="565150">
                    <a:moveTo>
                      <a:pt x="185724" y="191541"/>
                    </a:moveTo>
                    <a:lnTo>
                      <a:pt x="184454" y="191554"/>
                    </a:lnTo>
                    <a:lnTo>
                      <a:pt x="183324" y="191770"/>
                    </a:lnTo>
                    <a:lnTo>
                      <a:pt x="175031" y="196621"/>
                    </a:lnTo>
                    <a:lnTo>
                      <a:pt x="177101" y="196456"/>
                    </a:lnTo>
                    <a:lnTo>
                      <a:pt x="180073" y="194856"/>
                    </a:lnTo>
                    <a:lnTo>
                      <a:pt x="185724" y="191541"/>
                    </a:lnTo>
                    <a:close/>
                  </a:path>
                  <a:path w="335915" h="565150">
                    <a:moveTo>
                      <a:pt x="185940" y="358140"/>
                    </a:moveTo>
                    <a:lnTo>
                      <a:pt x="185267" y="357428"/>
                    </a:lnTo>
                    <a:lnTo>
                      <a:pt x="183426" y="355600"/>
                    </a:lnTo>
                    <a:lnTo>
                      <a:pt x="185940" y="358140"/>
                    </a:lnTo>
                    <a:close/>
                  </a:path>
                  <a:path w="335915" h="565150">
                    <a:moveTo>
                      <a:pt x="188290" y="487680"/>
                    </a:moveTo>
                    <a:lnTo>
                      <a:pt x="187667" y="487680"/>
                    </a:lnTo>
                    <a:lnTo>
                      <a:pt x="187134" y="488391"/>
                    </a:lnTo>
                    <a:lnTo>
                      <a:pt x="188290" y="487680"/>
                    </a:lnTo>
                    <a:close/>
                  </a:path>
                  <a:path w="335915" h="565150">
                    <a:moveTo>
                      <a:pt x="190461" y="342900"/>
                    </a:moveTo>
                    <a:lnTo>
                      <a:pt x="185508" y="336550"/>
                    </a:lnTo>
                    <a:lnTo>
                      <a:pt x="179806" y="328930"/>
                    </a:lnTo>
                    <a:lnTo>
                      <a:pt x="178333" y="328930"/>
                    </a:lnTo>
                    <a:lnTo>
                      <a:pt x="180086" y="332549"/>
                    </a:lnTo>
                    <a:lnTo>
                      <a:pt x="182448" y="335280"/>
                    </a:lnTo>
                    <a:lnTo>
                      <a:pt x="183781" y="336613"/>
                    </a:lnTo>
                    <a:lnTo>
                      <a:pt x="189738" y="342900"/>
                    </a:lnTo>
                    <a:lnTo>
                      <a:pt x="190461" y="342900"/>
                    </a:lnTo>
                    <a:close/>
                  </a:path>
                  <a:path w="335915" h="565150">
                    <a:moveTo>
                      <a:pt x="190754" y="365645"/>
                    </a:moveTo>
                    <a:lnTo>
                      <a:pt x="187794" y="360680"/>
                    </a:lnTo>
                    <a:lnTo>
                      <a:pt x="184365" y="356870"/>
                    </a:lnTo>
                    <a:lnTo>
                      <a:pt x="185750" y="359410"/>
                    </a:lnTo>
                    <a:lnTo>
                      <a:pt x="187883" y="361950"/>
                    </a:lnTo>
                    <a:lnTo>
                      <a:pt x="190754" y="365645"/>
                    </a:lnTo>
                    <a:close/>
                  </a:path>
                  <a:path w="335915" h="565150">
                    <a:moveTo>
                      <a:pt x="190817" y="365696"/>
                    </a:moveTo>
                    <a:lnTo>
                      <a:pt x="190550" y="364401"/>
                    </a:lnTo>
                    <a:lnTo>
                      <a:pt x="189522" y="363220"/>
                    </a:lnTo>
                    <a:lnTo>
                      <a:pt x="190817" y="365696"/>
                    </a:lnTo>
                    <a:close/>
                  </a:path>
                  <a:path w="335915" h="565150">
                    <a:moveTo>
                      <a:pt x="191300" y="188188"/>
                    </a:moveTo>
                    <a:lnTo>
                      <a:pt x="189484" y="189344"/>
                    </a:lnTo>
                    <a:lnTo>
                      <a:pt x="187617" y="190461"/>
                    </a:lnTo>
                    <a:lnTo>
                      <a:pt x="185724" y="191541"/>
                    </a:lnTo>
                    <a:lnTo>
                      <a:pt x="186753" y="191490"/>
                    </a:lnTo>
                    <a:lnTo>
                      <a:pt x="187756" y="191096"/>
                    </a:lnTo>
                    <a:lnTo>
                      <a:pt x="188976" y="190169"/>
                    </a:lnTo>
                    <a:lnTo>
                      <a:pt x="191300" y="188188"/>
                    </a:lnTo>
                    <a:close/>
                  </a:path>
                  <a:path w="335915" h="565150">
                    <a:moveTo>
                      <a:pt x="193776" y="479869"/>
                    </a:moveTo>
                    <a:lnTo>
                      <a:pt x="193065" y="478790"/>
                    </a:lnTo>
                    <a:lnTo>
                      <a:pt x="191490" y="476250"/>
                    </a:lnTo>
                    <a:lnTo>
                      <a:pt x="190550" y="475348"/>
                    </a:lnTo>
                    <a:lnTo>
                      <a:pt x="190436" y="475107"/>
                    </a:lnTo>
                    <a:lnTo>
                      <a:pt x="189077" y="473202"/>
                    </a:lnTo>
                    <a:lnTo>
                      <a:pt x="191008" y="476948"/>
                    </a:lnTo>
                    <a:lnTo>
                      <a:pt x="191833" y="478066"/>
                    </a:lnTo>
                    <a:lnTo>
                      <a:pt x="193751" y="480949"/>
                    </a:lnTo>
                    <a:lnTo>
                      <a:pt x="191909" y="477964"/>
                    </a:lnTo>
                    <a:lnTo>
                      <a:pt x="190804" y="475843"/>
                    </a:lnTo>
                    <a:lnTo>
                      <a:pt x="193776" y="479869"/>
                    </a:lnTo>
                    <a:close/>
                  </a:path>
                  <a:path w="335915" h="565150">
                    <a:moveTo>
                      <a:pt x="194297" y="304342"/>
                    </a:moveTo>
                    <a:lnTo>
                      <a:pt x="186537" y="291820"/>
                    </a:lnTo>
                    <a:lnTo>
                      <a:pt x="177317" y="276542"/>
                    </a:lnTo>
                    <a:lnTo>
                      <a:pt x="184861" y="289128"/>
                    </a:lnTo>
                    <a:lnTo>
                      <a:pt x="192557" y="301599"/>
                    </a:lnTo>
                    <a:lnTo>
                      <a:pt x="194297" y="304342"/>
                    </a:lnTo>
                    <a:close/>
                  </a:path>
                  <a:path w="335915" h="565150">
                    <a:moveTo>
                      <a:pt x="194322" y="350520"/>
                    </a:moveTo>
                    <a:lnTo>
                      <a:pt x="193636" y="349288"/>
                    </a:lnTo>
                    <a:lnTo>
                      <a:pt x="193802" y="349923"/>
                    </a:lnTo>
                    <a:lnTo>
                      <a:pt x="194322" y="350520"/>
                    </a:lnTo>
                    <a:close/>
                  </a:path>
                  <a:path w="335915" h="565150">
                    <a:moveTo>
                      <a:pt x="195389" y="482371"/>
                    </a:moveTo>
                    <a:lnTo>
                      <a:pt x="194830" y="481330"/>
                    </a:lnTo>
                    <a:lnTo>
                      <a:pt x="193776" y="479869"/>
                    </a:lnTo>
                    <a:lnTo>
                      <a:pt x="195389" y="482371"/>
                    </a:lnTo>
                    <a:close/>
                  </a:path>
                  <a:path w="335915" h="565150">
                    <a:moveTo>
                      <a:pt x="195618" y="483806"/>
                    </a:moveTo>
                    <a:lnTo>
                      <a:pt x="194894" y="482676"/>
                    </a:lnTo>
                    <a:lnTo>
                      <a:pt x="194259" y="481736"/>
                    </a:lnTo>
                    <a:lnTo>
                      <a:pt x="193751" y="480949"/>
                    </a:lnTo>
                    <a:lnTo>
                      <a:pt x="194322" y="481888"/>
                    </a:lnTo>
                    <a:lnTo>
                      <a:pt x="194957" y="482854"/>
                    </a:lnTo>
                    <a:lnTo>
                      <a:pt x="195618" y="483806"/>
                    </a:lnTo>
                    <a:close/>
                  </a:path>
                  <a:path w="335915" h="565150">
                    <a:moveTo>
                      <a:pt x="196189" y="353060"/>
                    </a:moveTo>
                    <a:lnTo>
                      <a:pt x="194081" y="350520"/>
                    </a:lnTo>
                    <a:lnTo>
                      <a:pt x="193954" y="350354"/>
                    </a:lnTo>
                    <a:lnTo>
                      <a:pt x="193802" y="349923"/>
                    </a:lnTo>
                    <a:lnTo>
                      <a:pt x="189928" y="345440"/>
                    </a:lnTo>
                    <a:lnTo>
                      <a:pt x="186626" y="341630"/>
                    </a:lnTo>
                    <a:lnTo>
                      <a:pt x="188506" y="344170"/>
                    </a:lnTo>
                    <a:lnTo>
                      <a:pt x="190322" y="346710"/>
                    </a:lnTo>
                    <a:lnTo>
                      <a:pt x="192328" y="349288"/>
                    </a:lnTo>
                    <a:lnTo>
                      <a:pt x="196189" y="353060"/>
                    </a:lnTo>
                    <a:close/>
                  </a:path>
                  <a:path w="335915" h="565150">
                    <a:moveTo>
                      <a:pt x="196837" y="184721"/>
                    </a:moveTo>
                    <a:lnTo>
                      <a:pt x="193344" y="186461"/>
                    </a:lnTo>
                    <a:lnTo>
                      <a:pt x="191300" y="188188"/>
                    </a:lnTo>
                    <a:lnTo>
                      <a:pt x="196837" y="184721"/>
                    </a:lnTo>
                    <a:close/>
                  </a:path>
                  <a:path w="335915" h="565150">
                    <a:moveTo>
                      <a:pt x="200126" y="478942"/>
                    </a:moveTo>
                    <a:lnTo>
                      <a:pt x="198043" y="475792"/>
                    </a:lnTo>
                    <a:lnTo>
                      <a:pt x="195186" y="472414"/>
                    </a:lnTo>
                    <a:lnTo>
                      <a:pt x="198462" y="476631"/>
                    </a:lnTo>
                    <a:lnTo>
                      <a:pt x="200126" y="478942"/>
                    </a:lnTo>
                    <a:close/>
                  </a:path>
                  <a:path w="335915" h="565150">
                    <a:moveTo>
                      <a:pt x="201168" y="370611"/>
                    </a:moveTo>
                    <a:lnTo>
                      <a:pt x="200494" y="369570"/>
                    </a:lnTo>
                    <a:lnTo>
                      <a:pt x="197967" y="367030"/>
                    </a:lnTo>
                    <a:lnTo>
                      <a:pt x="196837" y="365760"/>
                    </a:lnTo>
                    <a:lnTo>
                      <a:pt x="198285" y="367792"/>
                    </a:lnTo>
                    <a:lnTo>
                      <a:pt x="201168" y="370611"/>
                    </a:lnTo>
                    <a:close/>
                  </a:path>
                  <a:path w="335915" h="565150">
                    <a:moveTo>
                      <a:pt x="203746" y="374650"/>
                    </a:moveTo>
                    <a:lnTo>
                      <a:pt x="202933" y="373380"/>
                    </a:lnTo>
                    <a:lnTo>
                      <a:pt x="203746" y="374650"/>
                    </a:lnTo>
                    <a:close/>
                  </a:path>
                  <a:path w="335915" h="565150">
                    <a:moveTo>
                      <a:pt x="203974" y="373380"/>
                    </a:moveTo>
                    <a:lnTo>
                      <a:pt x="201168" y="370611"/>
                    </a:lnTo>
                    <a:lnTo>
                      <a:pt x="202933" y="373380"/>
                    </a:lnTo>
                    <a:lnTo>
                      <a:pt x="203974" y="373380"/>
                    </a:lnTo>
                    <a:close/>
                  </a:path>
                  <a:path w="335915" h="565150">
                    <a:moveTo>
                      <a:pt x="206844" y="374650"/>
                    </a:moveTo>
                    <a:lnTo>
                      <a:pt x="205828" y="373545"/>
                    </a:lnTo>
                    <a:lnTo>
                      <a:pt x="204216" y="372110"/>
                    </a:lnTo>
                    <a:lnTo>
                      <a:pt x="206844" y="374650"/>
                    </a:lnTo>
                    <a:close/>
                  </a:path>
                  <a:path w="335915" h="565150">
                    <a:moveTo>
                      <a:pt x="208597" y="326186"/>
                    </a:moveTo>
                    <a:lnTo>
                      <a:pt x="201599" y="315671"/>
                    </a:lnTo>
                    <a:lnTo>
                      <a:pt x="194983" y="305409"/>
                    </a:lnTo>
                    <a:lnTo>
                      <a:pt x="200456" y="313956"/>
                    </a:lnTo>
                    <a:lnTo>
                      <a:pt x="208597" y="326186"/>
                    </a:lnTo>
                    <a:close/>
                  </a:path>
                  <a:path w="335915" h="565150">
                    <a:moveTo>
                      <a:pt x="228384" y="172720"/>
                    </a:moveTo>
                    <a:lnTo>
                      <a:pt x="228117" y="173062"/>
                    </a:lnTo>
                    <a:lnTo>
                      <a:pt x="228384" y="172720"/>
                    </a:lnTo>
                    <a:close/>
                  </a:path>
                  <a:path w="335915" h="565150">
                    <a:moveTo>
                      <a:pt x="230352" y="401967"/>
                    </a:moveTo>
                    <a:lnTo>
                      <a:pt x="228536" y="400050"/>
                    </a:lnTo>
                    <a:lnTo>
                      <a:pt x="226796" y="398780"/>
                    </a:lnTo>
                    <a:lnTo>
                      <a:pt x="230352" y="401967"/>
                    </a:lnTo>
                    <a:close/>
                  </a:path>
                  <a:path w="335915" h="565150">
                    <a:moveTo>
                      <a:pt x="241515" y="142151"/>
                    </a:moveTo>
                    <a:lnTo>
                      <a:pt x="239433" y="145376"/>
                    </a:lnTo>
                    <a:lnTo>
                      <a:pt x="241046" y="142951"/>
                    </a:lnTo>
                    <a:lnTo>
                      <a:pt x="241515" y="142151"/>
                    </a:lnTo>
                    <a:close/>
                  </a:path>
                  <a:path w="335915" h="565150">
                    <a:moveTo>
                      <a:pt x="245008" y="406400"/>
                    </a:moveTo>
                    <a:lnTo>
                      <a:pt x="244538" y="406095"/>
                    </a:lnTo>
                    <a:lnTo>
                      <a:pt x="244843" y="406400"/>
                    </a:lnTo>
                    <a:lnTo>
                      <a:pt x="245008" y="406400"/>
                    </a:lnTo>
                    <a:close/>
                  </a:path>
                  <a:path w="335915" h="565150">
                    <a:moveTo>
                      <a:pt x="245135" y="412750"/>
                    </a:moveTo>
                    <a:lnTo>
                      <a:pt x="243801" y="411480"/>
                    </a:lnTo>
                    <a:lnTo>
                      <a:pt x="239572" y="407162"/>
                    </a:lnTo>
                    <a:lnTo>
                      <a:pt x="238760" y="406400"/>
                    </a:lnTo>
                    <a:lnTo>
                      <a:pt x="244652" y="412750"/>
                    </a:lnTo>
                    <a:lnTo>
                      <a:pt x="245135" y="412750"/>
                    </a:lnTo>
                    <a:close/>
                  </a:path>
                  <a:path w="335915" h="565150">
                    <a:moveTo>
                      <a:pt x="248119" y="123355"/>
                    </a:moveTo>
                    <a:lnTo>
                      <a:pt x="247484" y="123355"/>
                    </a:lnTo>
                    <a:lnTo>
                      <a:pt x="247332" y="123367"/>
                    </a:lnTo>
                    <a:lnTo>
                      <a:pt x="247192" y="124028"/>
                    </a:lnTo>
                    <a:lnTo>
                      <a:pt x="247116" y="124548"/>
                    </a:lnTo>
                    <a:lnTo>
                      <a:pt x="240944" y="138353"/>
                    </a:lnTo>
                    <a:lnTo>
                      <a:pt x="232498" y="151079"/>
                    </a:lnTo>
                    <a:lnTo>
                      <a:pt x="222173" y="162737"/>
                    </a:lnTo>
                    <a:lnTo>
                      <a:pt x="207352" y="175996"/>
                    </a:lnTo>
                    <a:lnTo>
                      <a:pt x="209042" y="175183"/>
                    </a:lnTo>
                    <a:lnTo>
                      <a:pt x="211213" y="174066"/>
                    </a:lnTo>
                    <a:lnTo>
                      <a:pt x="209689" y="175907"/>
                    </a:lnTo>
                    <a:lnTo>
                      <a:pt x="212090" y="174066"/>
                    </a:lnTo>
                    <a:lnTo>
                      <a:pt x="215112" y="171767"/>
                    </a:lnTo>
                    <a:lnTo>
                      <a:pt x="221449" y="166255"/>
                    </a:lnTo>
                    <a:lnTo>
                      <a:pt x="230898" y="156476"/>
                    </a:lnTo>
                    <a:lnTo>
                      <a:pt x="233578" y="152793"/>
                    </a:lnTo>
                    <a:lnTo>
                      <a:pt x="233972" y="152260"/>
                    </a:lnTo>
                    <a:lnTo>
                      <a:pt x="233895" y="151511"/>
                    </a:lnTo>
                    <a:lnTo>
                      <a:pt x="233959" y="152158"/>
                    </a:lnTo>
                    <a:lnTo>
                      <a:pt x="234518" y="151511"/>
                    </a:lnTo>
                    <a:lnTo>
                      <a:pt x="235165" y="150761"/>
                    </a:lnTo>
                    <a:lnTo>
                      <a:pt x="235813" y="149821"/>
                    </a:lnTo>
                    <a:lnTo>
                      <a:pt x="236626" y="148640"/>
                    </a:lnTo>
                    <a:lnTo>
                      <a:pt x="237604" y="146265"/>
                    </a:lnTo>
                    <a:lnTo>
                      <a:pt x="238823" y="144056"/>
                    </a:lnTo>
                    <a:lnTo>
                      <a:pt x="237363" y="145973"/>
                    </a:lnTo>
                    <a:lnTo>
                      <a:pt x="236156" y="148031"/>
                    </a:lnTo>
                    <a:lnTo>
                      <a:pt x="234505" y="149821"/>
                    </a:lnTo>
                    <a:lnTo>
                      <a:pt x="240766" y="139827"/>
                    </a:lnTo>
                    <a:lnTo>
                      <a:pt x="244043" y="133083"/>
                    </a:lnTo>
                    <a:lnTo>
                      <a:pt x="247230" y="126301"/>
                    </a:lnTo>
                    <a:lnTo>
                      <a:pt x="248119" y="123355"/>
                    </a:lnTo>
                    <a:close/>
                  </a:path>
                  <a:path w="335915" h="565150">
                    <a:moveTo>
                      <a:pt x="248881" y="415366"/>
                    </a:moveTo>
                    <a:lnTo>
                      <a:pt x="246024" y="412750"/>
                    </a:lnTo>
                    <a:lnTo>
                      <a:pt x="245135" y="412750"/>
                    </a:lnTo>
                    <a:lnTo>
                      <a:pt x="247878" y="415366"/>
                    </a:lnTo>
                    <a:lnTo>
                      <a:pt x="248881" y="415366"/>
                    </a:lnTo>
                    <a:close/>
                  </a:path>
                  <a:path w="335915" h="565150">
                    <a:moveTo>
                      <a:pt x="249593" y="421640"/>
                    </a:moveTo>
                    <a:lnTo>
                      <a:pt x="248196" y="420839"/>
                    </a:lnTo>
                    <a:lnTo>
                      <a:pt x="248526" y="421360"/>
                    </a:lnTo>
                    <a:lnTo>
                      <a:pt x="248843" y="421640"/>
                    </a:lnTo>
                    <a:lnTo>
                      <a:pt x="249593" y="421640"/>
                    </a:lnTo>
                    <a:close/>
                  </a:path>
                  <a:path w="335915" h="565150">
                    <a:moveTo>
                      <a:pt x="250063" y="77558"/>
                    </a:moveTo>
                    <a:lnTo>
                      <a:pt x="249008" y="72313"/>
                    </a:lnTo>
                    <a:lnTo>
                      <a:pt x="247802" y="67665"/>
                    </a:lnTo>
                    <a:lnTo>
                      <a:pt x="245668" y="62534"/>
                    </a:lnTo>
                    <a:lnTo>
                      <a:pt x="247700" y="66255"/>
                    </a:lnTo>
                    <a:lnTo>
                      <a:pt x="246951" y="64071"/>
                    </a:lnTo>
                    <a:lnTo>
                      <a:pt x="246227" y="62534"/>
                    </a:lnTo>
                    <a:lnTo>
                      <a:pt x="245656" y="61277"/>
                    </a:lnTo>
                    <a:lnTo>
                      <a:pt x="244449" y="58445"/>
                    </a:lnTo>
                    <a:lnTo>
                      <a:pt x="242506" y="55105"/>
                    </a:lnTo>
                    <a:lnTo>
                      <a:pt x="243522" y="55981"/>
                    </a:lnTo>
                    <a:lnTo>
                      <a:pt x="245732" y="59194"/>
                    </a:lnTo>
                    <a:lnTo>
                      <a:pt x="247891" y="64401"/>
                    </a:lnTo>
                    <a:lnTo>
                      <a:pt x="248831" y="67665"/>
                    </a:lnTo>
                    <a:lnTo>
                      <a:pt x="249682" y="68694"/>
                    </a:lnTo>
                    <a:lnTo>
                      <a:pt x="248348" y="64071"/>
                    </a:lnTo>
                    <a:lnTo>
                      <a:pt x="248970" y="64401"/>
                    </a:lnTo>
                    <a:lnTo>
                      <a:pt x="248843" y="64071"/>
                    </a:lnTo>
                    <a:lnTo>
                      <a:pt x="236245" y="44627"/>
                    </a:lnTo>
                    <a:lnTo>
                      <a:pt x="231711" y="39268"/>
                    </a:lnTo>
                    <a:lnTo>
                      <a:pt x="232397" y="39382"/>
                    </a:lnTo>
                    <a:lnTo>
                      <a:pt x="235788" y="42252"/>
                    </a:lnTo>
                    <a:lnTo>
                      <a:pt x="232956" y="39268"/>
                    </a:lnTo>
                    <a:lnTo>
                      <a:pt x="229387" y="35509"/>
                    </a:lnTo>
                    <a:lnTo>
                      <a:pt x="225552" y="31851"/>
                    </a:lnTo>
                    <a:lnTo>
                      <a:pt x="223443" y="29616"/>
                    </a:lnTo>
                    <a:lnTo>
                      <a:pt x="219443" y="25615"/>
                    </a:lnTo>
                    <a:lnTo>
                      <a:pt x="215277" y="23609"/>
                    </a:lnTo>
                    <a:lnTo>
                      <a:pt x="215887" y="23139"/>
                    </a:lnTo>
                    <a:lnTo>
                      <a:pt x="208711" y="19100"/>
                    </a:lnTo>
                    <a:lnTo>
                      <a:pt x="204127" y="17157"/>
                    </a:lnTo>
                    <a:lnTo>
                      <a:pt x="199555" y="15163"/>
                    </a:lnTo>
                    <a:lnTo>
                      <a:pt x="194716" y="13627"/>
                    </a:lnTo>
                    <a:lnTo>
                      <a:pt x="191173" y="12763"/>
                    </a:lnTo>
                    <a:lnTo>
                      <a:pt x="191630" y="12725"/>
                    </a:lnTo>
                    <a:lnTo>
                      <a:pt x="191160" y="12636"/>
                    </a:lnTo>
                    <a:lnTo>
                      <a:pt x="190957" y="12598"/>
                    </a:lnTo>
                    <a:lnTo>
                      <a:pt x="186359" y="11671"/>
                    </a:lnTo>
                    <a:lnTo>
                      <a:pt x="184010" y="11201"/>
                    </a:lnTo>
                    <a:lnTo>
                      <a:pt x="182384" y="10871"/>
                    </a:lnTo>
                    <a:lnTo>
                      <a:pt x="181546" y="10706"/>
                    </a:lnTo>
                    <a:lnTo>
                      <a:pt x="178676" y="10871"/>
                    </a:lnTo>
                    <a:lnTo>
                      <a:pt x="175450" y="10553"/>
                    </a:lnTo>
                    <a:lnTo>
                      <a:pt x="172250" y="10477"/>
                    </a:lnTo>
                    <a:lnTo>
                      <a:pt x="168605" y="9677"/>
                    </a:lnTo>
                    <a:lnTo>
                      <a:pt x="157353" y="11201"/>
                    </a:lnTo>
                    <a:lnTo>
                      <a:pt x="160769" y="10439"/>
                    </a:lnTo>
                    <a:lnTo>
                      <a:pt x="164236" y="9880"/>
                    </a:lnTo>
                    <a:lnTo>
                      <a:pt x="167779" y="9525"/>
                    </a:lnTo>
                    <a:lnTo>
                      <a:pt x="159778" y="9385"/>
                    </a:lnTo>
                    <a:lnTo>
                      <a:pt x="158140" y="10833"/>
                    </a:lnTo>
                    <a:lnTo>
                      <a:pt x="152577" y="11671"/>
                    </a:lnTo>
                    <a:lnTo>
                      <a:pt x="152958" y="11455"/>
                    </a:lnTo>
                    <a:lnTo>
                      <a:pt x="152069" y="11277"/>
                    </a:lnTo>
                    <a:lnTo>
                      <a:pt x="125882" y="24257"/>
                    </a:lnTo>
                    <a:lnTo>
                      <a:pt x="132664" y="20193"/>
                    </a:lnTo>
                    <a:lnTo>
                      <a:pt x="133718" y="20053"/>
                    </a:lnTo>
                    <a:lnTo>
                      <a:pt x="132727" y="20840"/>
                    </a:lnTo>
                    <a:lnTo>
                      <a:pt x="129590" y="22669"/>
                    </a:lnTo>
                    <a:lnTo>
                      <a:pt x="126923" y="24409"/>
                    </a:lnTo>
                    <a:lnTo>
                      <a:pt x="121551" y="28028"/>
                    </a:lnTo>
                    <a:lnTo>
                      <a:pt x="121196" y="28105"/>
                    </a:lnTo>
                    <a:lnTo>
                      <a:pt x="122275" y="26873"/>
                    </a:lnTo>
                    <a:lnTo>
                      <a:pt x="127444" y="22961"/>
                    </a:lnTo>
                    <a:lnTo>
                      <a:pt x="123977" y="25120"/>
                    </a:lnTo>
                    <a:lnTo>
                      <a:pt x="121640" y="27266"/>
                    </a:lnTo>
                    <a:lnTo>
                      <a:pt x="119380" y="29718"/>
                    </a:lnTo>
                    <a:lnTo>
                      <a:pt x="117411" y="32042"/>
                    </a:lnTo>
                    <a:lnTo>
                      <a:pt x="113093" y="35648"/>
                    </a:lnTo>
                    <a:lnTo>
                      <a:pt x="113753" y="35699"/>
                    </a:lnTo>
                    <a:lnTo>
                      <a:pt x="104228" y="45097"/>
                    </a:lnTo>
                    <a:lnTo>
                      <a:pt x="100647" y="52781"/>
                    </a:lnTo>
                    <a:lnTo>
                      <a:pt x="103657" y="48094"/>
                    </a:lnTo>
                    <a:lnTo>
                      <a:pt x="102298" y="51054"/>
                    </a:lnTo>
                    <a:lnTo>
                      <a:pt x="100457" y="55410"/>
                    </a:lnTo>
                    <a:lnTo>
                      <a:pt x="100037" y="56642"/>
                    </a:lnTo>
                    <a:lnTo>
                      <a:pt x="99733" y="57480"/>
                    </a:lnTo>
                    <a:lnTo>
                      <a:pt x="100164" y="56540"/>
                    </a:lnTo>
                    <a:lnTo>
                      <a:pt x="100355" y="56540"/>
                    </a:lnTo>
                    <a:lnTo>
                      <a:pt x="100876" y="55867"/>
                    </a:lnTo>
                    <a:lnTo>
                      <a:pt x="102285" y="52527"/>
                    </a:lnTo>
                    <a:lnTo>
                      <a:pt x="104051" y="49898"/>
                    </a:lnTo>
                    <a:lnTo>
                      <a:pt x="105397" y="48094"/>
                    </a:lnTo>
                    <a:lnTo>
                      <a:pt x="105689" y="47701"/>
                    </a:lnTo>
                    <a:lnTo>
                      <a:pt x="107492" y="45466"/>
                    </a:lnTo>
                    <a:lnTo>
                      <a:pt x="109537" y="43078"/>
                    </a:lnTo>
                    <a:lnTo>
                      <a:pt x="110845" y="41617"/>
                    </a:lnTo>
                    <a:lnTo>
                      <a:pt x="108813" y="43078"/>
                    </a:lnTo>
                    <a:lnTo>
                      <a:pt x="111277" y="39674"/>
                    </a:lnTo>
                    <a:lnTo>
                      <a:pt x="115443" y="35509"/>
                    </a:lnTo>
                    <a:lnTo>
                      <a:pt x="119049" y="31851"/>
                    </a:lnTo>
                    <a:lnTo>
                      <a:pt x="124053" y="28105"/>
                    </a:lnTo>
                    <a:lnTo>
                      <a:pt x="124472" y="27787"/>
                    </a:lnTo>
                    <a:lnTo>
                      <a:pt x="126822" y="25895"/>
                    </a:lnTo>
                    <a:lnTo>
                      <a:pt x="128739" y="24625"/>
                    </a:lnTo>
                    <a:lnTo>
                      <a:pt x="130594" y="23215"/>
                    </a:lnTo>
                    <a:lnTo>
                      <a:pt x="132613" y="22110"/>
                    </a:lnTo>
                    <a:lnTo>
                      <a:pt x="134861" y="20840"/>
                    </a:lnTo>
                    <a:lnTo>
                      <a:pt x="135382" y="20713"/>
                    </a:lnTo>
                    <a:lnTo>
                      <a:pt x="134823" y="21259"/>
                    </a:lnTo>
                    <a:lnTo>
                      <a:pt x="133477" y="22136"/>
                    </a:lnTo>
                    <a:lnTo>
                      <a:pt x="135877" y="20713"/>
                    </a:lnTo>
                    <a:lnTo>
                      <a:pt x="137287" y="20053"/>
                    </a:lnTo>
                    <a:lnTo>
                      <a:pt x="141376" y="18097"/>
                    </a:lnTo>
                    <a:lnTo>
                      <a:pt x="143687" y="17208"/>
                    </a:lnTo>
                    <a:lnTo>
                      <a:pt x="143129" y="17157"/>
                    </a:lnTo>
                    <a:lnTo>
                      <a:pt x="150888" y="14211"/>
                    </a:lnTo>
                    <a:lnTo>
                      <a:pt x="159169" y="12788"/>
                    </a:lnTo>
                    <a:lnTo>
                      <a:pt x="167551" y="12598"/>
                    </a:lnTo>
                    <a:lnTo>
                      <a:pt x="168338" y="12598"/>
                    </a:lnTo>
                    <a:lnTo>
                      <a:pt x="169722" y="12839"/>
                    </a:lnTo>
                    <a:lnTo>
                      <a:pt x="170624" y="12776"/>
                    </a:lnTo>
                    <a:lnTo>
                      <a:pt x="170649" y="12636"/>
                    </a:lnTo>
                    <a:lnTo>
                      <a:pt x="184467" y="13919"/>
                    </a:lnTo>
                    <a:lnTo>
                      <a:pt x="221094" y="31191"/>
                    </a:lnTo>
                    <a:lnTo>
                      <a:pt x="245935" y="64566"/>
                    </a:lnTo>
                    <a:lnTo>
                      <a:pt x="248310" y="70980"/>
                    </a:lnTo>
                    <a:lnTo>
                      <a:pt x="250063" y="77558"/>
                    </a:lnTo>
                    <a:close/>
                  </a:path>
                  <a:path w="335915" h="565150">
                    <a:moveTo>
                      <a:pt x="250748" y="421982"/>
                    </a:moveTo>
                    <a:lnTo>
                      <a:pt x="250380" y="421640"/>
                    </a:lnTo>
                    <a:lnTo>
                      <a:pt x="249707" y="421297"/>
                    </a:lnTo>
                    <a:lnTo>
                      <a:pt x="250113" y="421640"/>
                    </a:lnTo>
                    <a:lnTo>
                      <a:pt x="250748" y="421982"/>
                    </a:lnTo>
                    <a:close/>
                  </a:path>
                  <a:path w="335915" h="565150">
                    <a:moveTo>
                      <a:pt x="251269" y="85064"/>
                    </a:moveTo>
                    <a:lnTo>
                      <a:pt x="251028" y="82550"/>
                    </a:lnTo>
                    <a:lnTo>
                      <a:pt x="250596" y="80048"/>
                    </a:lnTo>
                    <a:lnTo>
                      <a:pt x="250075" y="77558"/>
                    </a:lnTo>
                    <a:lnTo>
                      <a:pt x="250507" y="79870"/>
                    </a:lnTo>
                    <a:lnTo>
                      <a:pt x="250926" y="82308"/>
                    </a:lnTo>
                    <a:lnTo>
                      <a:pt x="251269" y="85064"/>
                    </a:lnTo>
                    <a:close/>
                  </a:path>
                  <a:path w="335915" h="565150">
                    <a:moveTo>
                      <a:pt x="251294" y="64770"/>
                    </a:moveTo>
                    <a:lnTo>
                      <a:pt x="250380" y="63500"/>
                    </a:lnTo>
                    <a:lnTo>
                      <a:pt x="249059" y="60960"/>
                    </a:lnTo>
                    <a:lnTo>
                      <a:pt x="249301" y="62230"/>
                    </a:lnTo>
                    <a:lnTo>
                      <a:pt x="251206" y="64770"/>
                    </a:lnTo>
                    <a:close/>
                  </a:path>
                  <a:path w="335915" h="565150">
                    <a:moveTo>
                      <a:pt x="251574" y="141592"/>
                    </a:moveTo>
                    <a:lnTo>
                      <a:pt x="251206" y="142240"/>
                    </a:lnTo>
                    <a:lnTo>
                      <a:pt x="251371" y="142240"/>
                    </a:lnTo>
                    <a:lnTo>
                      <a:pt x="251574" y="141592"/>
                    </a:lnTo>
                    <a:close/>
                  </a:path>
                  <a:path w="335915" h="565150">
                    <a:moveTo>
                      <a:pt x="252209" y="80835"/>
                    </a:moveTo>
                    <a:lnTo>
                      <a:pt x="251866" y="79438"/>
                    </a:lnTo>
                    <a:lnTo>
                      <a:pt x="250913" y="75057"/>
                    </a:lnTo>
                    <a:lnTo>
                      <a:pt x="248856" y="69405"/>
                    </a:lnTo>
                    <a:lnTo>
                      <a:pt x="249161" y="72237"/>
                    </a:lnTo>
                    <a:lnTo>
                      <a:pt x="250253" y="75298"/>
                    </a:lnTo>
                    <a:lnTo>
                      <a:pt x="250977" y="78435"/>
                    </a:lnTo>
                    <a:lnTo>
                      <a:pt x="251472" y="80835"/>
                    </a:lnTo>
                    <a:lnTo>
                      <a:pt x="252209" y="80835"/>
                    </a:lnTo>
                    <a:close/>
                  </a:path>
                  <a:path w="335915" h="565150">
                    <a:moveTo>
                      <a:pt x="253339" y="119380"/>
                    </a:moveTo>
                    <a:lnTo>
                      <a:pt x="252920" y="121323"/>
                    </a:lnTo>
                    <a:lnTo>
                      <a:pt x="253301" y="120650"/>
                    </a:lnTo>
                    <a:lnTo>
                      <a:pt x="253339" y="119380"/>
                    </a:lnTo>
                    <a:close/>
                  </a:path>
                  <a:path w="335915" h="565150">
                    <a:moveTo>
                      <a:pt x="253593" y="420370"/>
                    </a:moveTo>
                    <a:lnTo>
                      <a:pt x="252945" y="419100"/>
                    </a:lnTo>
                    <a:lnTo>
                      <a:pt x="250177" y="416560"/>
                    </a:lnTo>
                    <a:lnTo>
                      <a:pt x="249123" y="416560"/>
                    </a:lnTo>
                    <a:lnTo>
                      <a:pt x="248526" y="416560"/>
                    </a:lnTo>
                    <a:lnTo>
                      <a:pt x="253593" y="420370"/>
                    </a:lnTo>
                    <a:close/>
                  </a:path>
                  <a:path w="335915" h="565150">
                    <a:moveTo>
                      <a:pt x="253898" y="116840"/>
                    </a:moveTo>
                    <a:lnTo>
                      <a:pt x="253428" y="116840"/>
                    </a:lnTo>
                    <a:lnTo>
                      <a:pt x="253339" y="119380"/>
                    </a:lnTo>
                    <a:lnTo>
                      <a:pt x="253898" y="116840"/>
                    </a:lnTo>
                    <a:close/>
                  </a:path>
                  <a:path w="335915" h="565150">
                    <a:moveTo>
                      <a:pt x="254215" y="423748"/>
                    </a:moveTo>
                    <a:lnTo>
                      <a:pt x="249097" y="419100"/>
                    </a:lnTo>
                    <a:lnTo>
                      <a:pt x="253212" y="422910"/>
                    </a:lnTo>
                    <a:lnTo>
                      <a:pt x="254215" y="423748"/>
                    </a:lnTo>
                    <a:close/>
                  </a:path>
                  <a:path w="335915" h="565150">
                    <a:moveTo>
                      <a:pt x="254393" y="100291"/>
                    </a:moveTo>
                    <a:lnTo>
                      <a:pt x="254279" y="96939"/>
                    </a:lnTo>
                    <a:lnTo>
                      <a:pt x="254330" y="88277"/>
                    </a:lnTo>
                    <a:lnTo>
                      <a:pt x="253784" y="83781"/>
                    </a:lnTo>
                    <a:lnTo>
                      <a:pt x="253733" y="83413"/>
                    </a:lnTo>
                    <a:lnTo>
                      <a:pt x="252361" y="77762"/>
                    </a:lnTo>
                    <a:lnTo>
                      <a:pt x="252920" y="81597"/>
                    </a:lnTo>
                    <a:lnTo>
                      <a:pt x="252971" y="83781"/>
                    </a:lnTo>
                    <a:lnTo>
                      <a:pt x="252704" y="83451"/>
                    </a:lnTo>
                    <a:lnTo>
                      <a:pt x="252399" y="81597"/>
                    </a:lnTo>
                    <a:lnTo>
                      <a:pt x="251637" y="81597"/>
                    </a:lnTo>
                    <a:lnTo>
                      <a:pt x="251345" y="81597"/>
                    </a:lnTo>
                    <a:lnTo>
                      <a:pt x="251866" y="84721"/>
                    </a:lnTo>
                    <a:lnTo>
                      <a:pt x="252285" y="88277"/>
                    </a:lnTo>
                    <a:lnTo>
                      <a:pt x="252222" y="92633"/>
                    </a:lnTo>
                    <a:lnTo>
                      <a:pt x="252806" y="90068"/>
                    </a:lnTo>
                    <a:lnTo>
                      <a:pt x="252641" y="88277"/>
                    </a:lnTo>
                    <a:lnTo>
                      <a:pt x="253187" y="88773"/>
                    </a:lnTo>
                    <a:lnTo>
                      <a:pt x="253174" y="96939"/>
                    </a:lnTo>
                    <a:lnTo>
                      <a:pt x="252526" y="99771"/>
                    </a:lnTo>
                    <a:lnTo>
                      <a:pt x="252272" y="99974"/>
                    </a:lnTo>
                    <a:lnTo>
                      <a:pt x="251282" y="105841"/>
                    </a:lnTo>
                    <a:lnTo>
                      <a:pt x="251117" y="108864"/>
                    </a:lnTo>
                    <a:lnTo>
                      <a:pt x="250431" y="111772"/>
                    </a:lnTo>
                    <a:lnTo>
                      <a:pt x="249821" y="114706"/>
                    </a:lnTo>
                    <a:lnTo>
                      <a:pt x="249364" y="117678"/>
                    </a:lnTo>
                    <a:lnTo>
                      <a:pt x="248348" y="120497"/>
                    </a:lnTo>
                    <a:lnTo>
                      <a:pt x="247904" y="121932"/>
                    </a:lnTo>
                    <a:lnTo>
                      <a:pt x="248564" y="121932"/>
                    </a:lnTo>
                    <a:lnTo>
                      <a:pt x="249301" y="119507"/>
                    </a:lnTo>
                    <a:lnTo>
                      <a:pt x="250139" y="117462"/>
                    </a:lnTo>
                    <a:lnTo>
                      <a:pt x="248259" y="124028"/>
                    </a:lnTo>
                    <a:lnTo>
                      <a:pt x="248196" y="125857"/>
                    </a:lnTo>
                    <a:lnTo>
                      <a:pt x="246570" y="130390"/>
                    </a:lnTo>
                    <a:lnTo>
                      <a:pt x="245795" y="133451"/>
                    </a:lnTo>
                    <a:lnTo>
                      <a:pt x="240766" y="141757"/>
                    </a:lnTo>
                    <a:lnTo>
                      <a:pt x="241388" y="141135"/>
                    </a:lnTo>
                    <a:lnTo>
                      <a:pt x="243484" y="138201"/>
                    </a:lnTo>
                    <a:lnTo>
                      <a:pt x="241515" y="142151"/>
                    </a:lnTo>
                    <a:lnTo>
                      <a:pt x="243611" y="138201"/>
                    </a:lnTo>
                    <a:lnTo>
                      <a:pt x="253746" y="105778"/>
                    </a:lnTo>
                    <a:lnTo>
                      <a:pt x="254393" y="100291"/>
                    </a:lnTo>
                    <a:close/>
                  </a:path>
                  <a:path w="335915" h="565150">
                    <a:moveTo>
                      <a:pt x="257568" y="429260"/>
                    </a:moveTo>
                    <a:lnTo>
                      <a:pt x="254546" y="427240"/>
                    </a:lnTo>
                    <a:lnTo>
                      <a:pt x="255193" y="427990"/>
                    </a:lnTo>
                    <a:lnTo>
                      <a:pt x="257568" y="429260"/>
                    </a:lnTo>
                    <a:close/>
                  </a:path>
                  <a:path w="335915" h="565150">
                    <a:moveTo>
                      <a:pt x="258673" y="66040"/>
                    </a:moveTo>
                    <a:lnTo>
                      <a:pt x="258191" y="64770"/>
                    </a:lnTo>
                    <a:lnTo>
                      <a:pt x="258521" y="66040"/>
                    </a:lnTo>
                    <a:lnTo>
                      <a:pt x="258673" y="66040"/>
                    </a:lnTo>
                    <a:close/>
                  </a:path>
                  <a:path w="335915" h="565150">
                    <a:moveTo>
                      <a:pt x="258838" y="422109"/>
                    </a:moveTo>
                    <a:lnTo>
                      <a:pt x="257594" y="420370"/>
                    </a:lnTo>
                    <a:lnTo>
                      <a:pt x="255155" y="418731"/>
                    </a:lnTo>
                    <a:lnTo>
                      <a:pt x="257175" y="420370"/>
                    </a:lnTo>
                    <a:lnTo>
                      <a:pt x="257949" y="421640"/>
                    </a:lnTo>
                    <a:lnTo>
                      <a:pt x="258838" y="422109"/>
                    </a:lnTo>
                    <a:close/>
                  </a:path>
                  <a:path w="335915" h="565150">
                    <a:moveTo>
                      <a:pt x="258965" y="67310"/>
                    </a:moveTo>
                    <a:lnTo>
                      <a:pt x="258572" y="66154"/>
                    </a:lnTo>
                    <a:lnTo>
                      <a:pt x="258635" y="66433"/>
                    </a:lnTo>
                    <a:lnTo>
                      <a:pt x="258965" y="67310"/>
                    </a:lnTo>
                    <a:close/>
                  </a:path>
                  <a:path w="335915" h="565150">
                    <a:moveTo>
                      <a:pt x="260832" y="424942"/>
                    </a:moveTo>
                    <a:lnTo>
                      <a:pt x="253009" y="417398"/>
                    </a:lnTo>
                    <a:lnTo>
                      <a:pt x="255790" y="420751"/>
                    </a:lnTo>
                    <a:lnTo>
                      <a:pt x="258178" y="422617"/>
                    </a:lnTo>
                    <a:lnTo>
                      <a:pt x="260832" y="424942"/>
                    </a:lnTo>
                    <a:close/>
                  </a:path>
                  <a:path w="335915" h="565150">
                    <a:moveTo>
                      <a:pt x="266865" y="438391"/>
                    </a:moveTo>
                    <a:lnTo>
                      <a:pt x="266331" y="437845"/>
                    </a:lnTo>
                    <a:lnTo>
                      <a:pt x="260261" y="433120"/>
                    </a:lnTo>
                    <a:lnTo>
                      <a:pt x="260781" y="433679"/>
                    </a:lnTo>
                    <a:lnTo>
                      <a:pt x="266865" y="438391"/>
                    </a:lnTo>
                    <a:close/>
                  </a:path>
                  <a:path w="335915" h="565150">
                    <a:moveTo>
                      <a:pt x="267906" y="430530"/>
                    </a:moveTo>
                    <a:lnTo>
                      <a:pt x="263232" y="425450"/>
                    </a:lnTo>
                    <a:lnTo>
                      <a:pt x="262064" y="424180"/>
                    </a:lnTo>
                    <a:lnTo>
                      <a:pt x="263169" y="425450"/>
                    </a:lnTo>
                    <a:lnTo>
                      <a:pt x="260324" y="422910"/>
                    </a:lnTo>
                    <a:lnTo>
                      <a:pt x="258838" y="422109"/>
                    </a:lnTo>
                    <a:lnTo>
                      <a:pt x="260832" y="424942"/>
                    </a:lnTo>
                    <a:lnTo>
                      <a:pt x="261988" y="426580"/>
                    </a:lnTo>
                    <a:lnTo>
                      <a:pt x="260261" y="425183"/>
                    </a:lnTo>
                    <a:lnTo>
                      <a:pt x="257949" y="423138"/>
                    </a:lnTo>
                    <a:lnTo>
                      <a:pt x="260692" y="425805"/>
                    </a:lnTo>
                    <a:lnTo>
                      <a:pt x="262102" y="427075"/>
                    </a:lnTo>
                    <a:lnTo>
                      <a:pt x="262597" y="427316"/>
                    </a:lnTo>
                    <a:lnTo>
                      <a:pt x="262483" y="426974"/>
                    </a:lnTo>
                    <a:lnTo>
                      <a:pt x="265023" y="429056"/>
                    </a:lnTo>
                    <a:lnTo>
                      <a:pt x="262801" y="427189"/>
                    </a:lnTo>
                    <a:lnTo>
                      <a:pt x="267906" y="430530"/>
                    </a:lnTo>
                    <a:close/>
                  </a:path>
                  <a:path w="335915" h="565150">
                    <a:moveTo>
                      <a:pt x="273367" y="440690"/>
                    </a:moveTo>
                    <a:lnTo>
                      <a:pt x="267690" y="435610"/>
                    </a:lnTo>
                    <a:lnTo>
                      <a:pt x="259245" y="427990"/>
                    </a:lnTo>
                    <a:lnTo>
                      <a:pt x="254723" y="424180"/>
                    </a:lnTo>
                    <a:lnTo>
                      <a:pt x="254215" y="423748"/>
                    </a:lnTo>
                    <a:lnTo>
                      <a:pt x="254685" y="424180"/>
                    </a:lnTo>
                    <a:lnTo>
                      <a:pt x="250748" y="421982"/>
                    </a:lnTo>
                    <a:lnTo>
                      <a:pt x="257098" y="427990"/>
                    </a:lnTo>
                    <a:lnTo>
                      <a:pt x="263182" y="433070"/>
                    </a:lnTo>
                    <a:lnTo>
                      <a:pt x="268617" y="436880"/>
                    </a:lnTo>
                    <a:lnTo>
                      <a:pt x="273367" y="440690"/>
                    </a:lnTo>
                    <a:close/>
                  </a:path>
                  <a:path w="335915" h="565150">
                    <a:moveTo>
                      <a:pt x="277736" y="445998"/>
                    </a:moveTo>
                    <a:lnTo>
                      <a:pt x="269113" y="438010"/>
                    </a:lnTo>
                    <a:lnTo>
                      <a:pt x="265645" y="436854"/>
                    </a:lnTo>
                    <a:lnTo>
                      <a:pt x="272554" y="442341"/>
                    </a:lnTo>
                    <a:lnTo>
                      <a:pt x="277736" y="445998"/>
                    </a:lnTo>
                    <a:close/>
                  </a:path>
                  <a:path w="335915" h="565150">
                    <a:moveTo>
                      <a:pt x="277749" y="411480"/>
                    </a:moveTo>
                    <a:lnTo>
                      <a:pt x="276999" y="410210"/>
                    </a:lnTo>
                    <a:lnTo>
                      <a:pt x="276656" y="409867"/>
                    </a:lnTo>
                    <a:lnTo>
                      <a:pt x="277749" y="411480"/>
                    </a:lnTo>
                    <a:close/>
                  </a:path>
                  <a:path w="335915" h="565150">
                    <a:moveTo>
                      <a:pt x="280250" y="448322"/>
                    </a:moveTo>
                    <a:lnTo>
                      <a:pt x="279857" y="447421"/>
                    </a:lnTo>
                    <a:lnTo>
                      <a:pt x="277736" y="445998"/>
                    </a:lnTo>
                    <a:lnTo>
                      <a:pt x="280250" y="448322"/>
                    </a:lnTo>
                    <a:close/>
                  </a:path>
                  <a:path w="335915" h="565150">
                    <a:moveTo>
                      <a:pt x="283464" y="412280"/>
                    </a:moveTo>
                    <a:lnTo>
                      <a:pt x="283133" y="411480"/>
                    </a:lnTo>
                    <a:lnTo>
                      <a:pt x="282765" y="411480"/>
                    </a:lnTo>
                    <a:lnTo>
                      <a:pt x="283464" y="412280"/>
                    </a:lnTo>
                    <a:close/>
                  </a:path>
                  <a:path w="335915" h="565150">
                    <a:moveTo>
                      <a:pt x="287655" y="415290"/>
                    </a:moveTo>
                    <a:lnTo>
                      <a:pt x="280822" y="406400"/>
                    </a:lnTo>
                    <a:lnTo>
                      <a:pt x="278866" y="404876"/>
                    </a:lnTo>
                    <a:lnTo>
                      <a:pt x="287655" y="415290"/>
                    </a:lnTo>
                    <a:close/>
                  </a:path>
                  <a:path w="335915" h="565150">
                    <a:moveTo>
                      <a:pt x="289483" y="454063"/>
                    </a:moveTo>
                    <a:lnTo>
                      <a:pt x="287413" y="452145"/>
                    </a:lnTo>
                    <a:lnTo>
                      <a:pt x="281876" y="447636"/>
                    </a:lnTo>
                    <a:lnTo>
                      <a:pt x="276796" y="443598"/>
                    </a:lnTo>
                    <a:lnTo>
                      <a:pt x="271780" y="439496"/>
                    </a:lnTo>
                    <a:lnTo>
                      <a:pt x="267119" y="436003"/>
                    </a:lnTo>
                    <a:lnTo>
                      <a:pt x="266636" y="436257"/>
                    </a:lnTo>
                    <a:lnTo>
                      <a:pt x="273126" y="440664"/>
                    </a:lnTo>
                    <a:lnTo>
                      <a:pt x="278968" y="445389"/>
                    </a:lnTo>
                    <a:lnTo>
                      <a:pt x="279857" y="447421"/>
                    </a:lnTo>
                    <a:lnTo>
                      <a:pt x="283400" y="449783"/>
                    </a:lnTo>
                    <a:lnTo>
                      <a:pt x="289483" y="454063"/>
                    </a:lnTo>
                    <a:close/>
                  </a:path>
                  <a:path w="335915" h="565150">
                    <a:moveTo>
                      <a:pt x="324586" y="463550"/>
                    </a:moveTo>
                    <a:lnTo>
                      <a:pt x="315302" y="453910"/>
                    </a:lnTo>
                    <a:lnTo>
                      <a:pt x="319824" y="459740"/>
                    </a:lnTo>
                    <a:lnTo>
                      <a:pt x="320624" y="459740"/>
                    </a:lnTo>
                    <a:lnTo>
                      <a:pt x="324586" y="463550"/>
                    </a:lnTo>
                    <a:close/>
                  </a:path>
                  <a:path w="335915" h="565150">
                    <a:moveTo>
                      <a:pt x="335394" y="471170"/>
                    </a:moveTo>
                    <a:lnTo>
                      <a:pt x="324116" y="458470"/>
                    </a:lnTo>
                    <a:lnTo>
                      <a:pt x="314490" y="448310"/>
                    </a:lnTo>
                    <a:lnTo>
                      <a:pt x="312267" y="445770"/>
                    </a:lnTo>
                    <a:lnTo>
                      <a:pt x="305587" y="438150"/>
                    </a:lnTo>
                    <a:lnTo>
                      <a:pt x="296430" y="427990"/>
                    </a:lnTo>
                    <a:lnTo>
                      <a:pt x="298729" y="430530"/>
                    </a:lnTo>
                    <a:lnTo>
                      <a:pt x="296786" y="427990"/>
                    </a:lnTo>
                    <a:lnTo>
                      <a:pt x="296392" y="426720"/>
                    </a:lnTo>
                    <a:lnTo>
                      <a:pt x="291846" y="421640"/>
                    </a:lnTo>
                    <a:lnTo>
                      <a:pt x="289839" y="419100"/>
                    </a:lnTo>
                    <a:lnTo>
                      <a:pt x="286829" y="415290"/>
                    </a:lnTo>
                    <a:lnTo>
                      <a:pt x="283870" y="412750"/>
                    </a:lnTo>
                    <a:lnTo>
                      <a:pt x="283464" y="412280"/>
                    </a:lnTo>
                    <a:lnTo>
                      <a:pt x="283654" y="412750"/>
                    </a:lnTo>
                    <a:lnTo>
                      <a:pt x="282486" y="411480"/>
                    </a:lnTo>
                    <a:lnTo>
                      <a:pt x="282765" y="411480"/>
                    </a:lnTo>
                    <a:lnTo>
                      <a:pt x="277215" y="405130"/>
                    </a:lnTo>
                    <a:lnTo>
                      <a:pt x="277583" y="403860"/>
                    </a:lnTo>
                    <a:lnTo>
                      <a:pt x="278866" y="404876"/>
                    </a:lnTo>
                    <a:lnTo>
                      <a:pt x="278015" y="403860"/>
                    </a:lnTo>
                    <a:lnTo>
                      <a:pt x="274802" y="400050"/>
                    </a:lnTo>
                    <a:lnTo>
                      <a:pt x="270522" y="394970"/>
                    </a:lnTo>
                    <a:lnTo>
                      <a:pt x="254508" y="374650"/>
                    </a:lnTo>
                    <a:lnTo>
                      <a:pt x="252577" y="372110"/>
                    </a:lnTo>
                    <a:lnTo>
                      <a:pt x="239014" y="354330"/>
                    </a:lnTo>
                    <a:lnTo>
                      <a:pt x="223405" y="332740"/>
                    </a:lnTo>
                    <a:lnTo>
                      <a:pt x="222631" y="331470"/>
                    </a:lnTo>
                    <a:lnTo>
                      <a:pt x="226491" y="336550"/>
                    </a:lnTo>
                    <a:lnTo>
                      <a:pt x="224942" y="334010"/>
                    </a:lnTo>
                    <a:lnTo>
                      <a:pt x="222885" y="331470"/>
                    </a:lnTo>
                    <a:lnTo>
                      <a:pt x="221856" y="330200"/>
                    </a:lnTo>
                    <a:lnTo>
                      <a:pt x="220230" y="327660"/>
                    </a:lnTo>
                    <a:lnTo>
                      <a:pt x="216966" y="322580"/>
                    </a:lnTo>
                    <a:lnTo>
                      <a:pt x="216966" y="322986"/>
                    </a:lnTo>
                    <a:lnTo>
                      <a:pt x="206908" y="307340"/>
                    </a:lnTo>
                    <a:lnTo>
                      <a:pt x="202704" y="299720"/>
                    </a:lnTo>
                    <a:lnTo>
                      <a:pt x="202006" y="298450"/>
                    </a:lnTo>
                    <a:lnTo>
                      <a:pt x="197142" y="291020"/>
                    </a:lnTo>
                    <a:lnTo>
                      <a:pt x="202349" y="299720"/>
                    </a:lnTo>
                    <a:lnTo>
                      <a:pt x="197027" y="290830"/>
                    </a:lnTo>
                    <a:lnTo>
                      <a:pt x="202006" y="298450"/>
                    </a:lnTo>
                    <a:lnTo>
                      <a:pt x="201663" y="297180"/>
                    </a:lnTo>
                    <a:lnTo>
                      <a:pt x="197396" y="290830"/>
                    </a:lnTo>
                    <a:lnTo>
                      <a:pt x="194830" y="287020"/>
                    </a:lnTo>
                    <a:lnTo>
                      <a:pt x="187921" y="275590"/>
                    </a:lnTo>
                    <a:lnTo>
                      <a:pt x="182613" y="266700"/>
                    </a:lnTo>
                    <a:lnTo>
                      <a:pt x="176009" y="255270"/>
                    </a:lnTo>
                    <a:lnTo>
                      <a:pt x="179628" y="261531"/>
                    </a:lnTo>
                    <a:lnTo>
                      <a:pt x="176441" y="255270"/>
                    </a:lnTo>
                    <a:lnTo>
                      <a:pt x="174498" y="251460"/>
                    </a:lnTo>
                    <a:lnTo>
                      <a:pt x="172364" y="246380"/>
                    </a:lnTo>
                    <a:lnTo>
                      <a:pt x="170370" y="243840"/>
                    </a:lnTo>
                    <a:lnTo>
                      <a:pt x="167894" y="238760"/>
                    </a:lnTo>
                    <a:lnTo>
                      <a:pt x="161163" y="226060"/>
                    </a:lnTo>
                    <a:lnTo>
                      <a:pt x="159258" y="222250"/>
                    </a:lnTo>
                    <a:lnTo>
                      <a:pt x="158851" y="220980"/>
                    </a:lnTo>
                    <a:lnTo>
                      <a:pt x="157060" y="218440"/>
                    </a:lnTo>
                    <a:lnTo>
                      <a:pt x="159207" y="218440"/>
                    </a:lnTo>
                    <a:lnTo>
                      <a:pt x="176225" y="208280"/>
                    </a:lnTo>
                    <a:lnTo>
                      <a:pt x="182181" y="205740"/>
                    </a:lnTo>
                    <a:lnTo>
                      <a:pt x="187960" y="201930"/>
                    </a:lnTo>
                    <a:lnTo>
                      <a:pt x="193103" y="198120"/>
                    </a:lnTo>
                    <a:lnTo>
                      <a:pt x="190779" y="200660"/>
                    </a:lnTo>
                    <a:lnTo>
                      <a:pt x="196596" y="196850"/>
                    </a:lnTo>
                    <a:lnTo>
                      <a:pt x="209677" y="187960"/>
                    </a:lnTo>
                    <a:lnTo>
                      <a:pt x="216674" y="182880"/>
                    </a:lnTo>
                    <a:lnTo>
                      <a:pt x="217906" y="182880"/>
                    </a:lnTo>
                    <a:lnTo>
                      <a:pt x="220014" y="181610"/>
                    </a:lnTo>
                    <a:lnTo>
                      <a:pt x="222643" y="179070"/>
                    </a:lnTo>
                    <a:lnTo>
                      <a:pt x="224777" y="176530"/>
                    </a:lnTo>
                    <a:lnTo>
                      <a:pt x="226847" y="175260"/>
                    </a:lnTo>
                    <a:lnTo>
                      <a:pt x="228117" y="173062"/>
                    </a:lnTo>
                    <a:lnTo>
                      <a:pt x="226453" y="175260"/>
                    </a:lnTo>
                    <a:lnTo>
                      <a:pt x="222986" y="177482"/>
                    </a:lnTo>
                    <a:lnTo>
                      <a:pt x="224129" y="176530"/>
                    </a:lnTo>
                    <a:lnTo>
                      <a:pt x="227723" y="172720"/>
                    </a:lnTo>
                    <a:lnTo>
                      <a:pt x="230670" y="170180"/>
                    </a:lnTo>
                    <a:lnTo>
                      <a:pt x="233514" y="166370"/>
                    </a:lnTo>
                    <a:lnTo>
                      <a:pt x="235559" y="163830"/>
                    </a:lnTo>
                    <a:lnTo>
                      <a:pt x="235699" y="163830"/>
                    </a:lnTo>
                    <a:lnTo>
                      <a:pt x="238150" y="161290"/>
                    </a:lnTo>
                    <a:lnTo>
                      <a:pt x="240169" y="158750"/>
                    </a:lnTo>
                    <a:lnTo>
                      <a:pt x="242443" y="156210"/>
                    </a:lnTo>
                    <a:lnTo>
                      <a:pt x="242481" y="154940"/>
                    </a:lnTo>
                    <a:lnTo>
                      <a:pt x="243738" y="152400"/>
                    </a:lnTo>
                    <a:lnTo>
                      <a:pt x="246710" y="147320"/>
                    </a:lnTo>
                    <a:lnTo>
                      <a:pt x="250380" y="143510"/>
                    </a:lnTo>
                    <a:lnTo>
                      <a:pt x="249859" y="143510"/>
                    </a:lnTo>
                    <a:lnTo>
                      <a:pt x="249745" y="142240"/>
                    </a:lnTo>
                    <a:lnTo>
                      <a:pt x="250609" y="140970"/>
                    </a:lnTo>
                    <a:lnTo>
                      <a:pt x="251028" y="139700"/>
                    </a:lnTo>
                    <a:lnTo>
                      <a:pt x="251650" y="138430"/>
                    </a:lnTo>
                    <a:lnTo>
                      <a:pt x="253784" y="133350"/>
                    </a:lnTo>
                    <a:lnTo>
                      <a:pt x="252323" y="138430"/>
                    </a:lnTo>
                    <a:lnTo>
                      <a:pt x="251777" y="140970"/>
                    </a:lnTo>
                    <a:lnTo>
                      <a:pt x="251574" y="141592"/>
                    </a:lnTo>
                    <a:lnTo>
                      <a:pt x="253352" y="138430"/>
                    </a:lnTo>
                    <a:lnTo>
                      <a:pt x="254431" y="135890"/>
                    </a:lnTo>
                    <a:lnTo>
                      <a:pt x="255409" y="133350"/>
                    </a:lnTo>
                    <a:lnTo>
                      <a:pt x="256400" y="130810"/>
                    </a:lnTo>
                    <a:lnTo>
                      <a:pt x="256933" y="129540"/>
                    </a:lnTo>
                    <a:lnTo>
                      <a:pt x="257454" y="128270"/>
                    </a:lnTo>
                    <a:lnTo>
                      <a:pt x="255371" y="135890"/>
                    </a:lnTo>
                    <a:lnTo>
                      <a:pt x="252577" y="142240"/>
                    </a:lnTo>
                    <a:lnTo>
                      <a:pt x="254558" y="138430"/>
                    </a:lnTo>
                    <a:lnTo>
                      <a:pt x="255816" y="135890"/>
                    </a:lnTo>
                    <a:lnTo>
                      <a:pt x="261975" y="107950"/>
                    </a:lnTo>
                    <a:lnTo>
                      <a:pt x="262382" y="104140"/>
                    </a:lnTo>
                    <a:lnTo>
                      <a:pt x="262470" y="101600"/>
                    </a:lnTo>
                    <a:lnTo>
                      <a:pt x="262483" y="99060"/>
                    </a:lnTo>
                    <a:lnTo>
                      <a:pt x="262610" y="92710"/>
                    </a:lnTo>
                    <a:lnTo>
                      <a:pt x="262509" y="88900"/>
                    </a:lnTo>
                    <a:lnTo>
                      <a:pt x="262407" y="87630"/>
                    </a:lnTo>
                    <a:lnTo>
                      <a:pt x="263156" y="90170"/>
                    </a:lnTo>
                    <a:lnTo>
                      <a:pt x="262978" y="95250"/>
                    </a:lnTo>
                    <a:lnTo>
                      <a:pt x="263702" y="91440"/>
                    </a:lnTo>
                    <a:lnTo>
                      <a:pt x="263347" y="87630"/>
                    </a:lnTo>
                    <a:lnTo>
                      <a:pt x="263118" y="85090"/>
                    </a:lnTo>
                    <a:lnTo>
                      <a:pt x="254330" y="55880"/>
                    </a:lnTo>
                    <a:lnTo>
                      <a:pt x="253111" y="53340"/>
                    </a:lnTo>
                    <a:lnTo>
                      <a:pt x="251841" y="50800"/>
                    </a:lnTo>
                    <a:lnTo>
                      <a:pt x="250786" y="48260"/>
                    </a:lnTo>
                    <a:lnTo>
                      <a:pt x="249923" y="46990"/>
                    </a:lnTo>
                    <a:lnTo>
                      <a:pt x="247332" y="43180"/>
                    </a:lnTo>
                    <a:lnTo>
                      <a:pt x="246468" y="41910"/>
                    </a:lnTo>
                    <a:lnTo>
                      <a:pt x="247091" y="41910"/>
                    </a:lnTo>
                    <a:lnTo>
                      <a:pt x="245173" y="39370"/>
                    </a:lnTo>
                    <a:lnTo>
                      <a:pt x="243141" y="38100"/>
                    </a:lnTo>
                    <a:lnTo>
                      <a:pt x="241007" y="35560"/>
                    </a:lnTo>
                    <a:lnTo>
                      <a:pt x="239750" y="34290"/>
                    </a:lnTo>
                    <a:lnTo>
                      <a:pt x="238480" y="33020"/>
                    </a:lnTo>
                    <a:lnTo>
                      <a:pt x="227114" y="21590"/>
                    </a:lnTo>
                    <a:lnTo>
                      <a:pt x="223913" y="19050"/>
                    </a:lnTo>
                    <a:lnTo>
                      <a:pt x="221437" y="15240"/>
                    </a:lnTo>
                    <a:lnTo>
                      <a:pt x="218935" y="13970"/>
                    </a:lnTo>
                    <a:lnTo>
                      <a:pt x="218465" y="13728"/>
                    </a:lnTo>
                    <a:lnTo>
                      <a:pt x="217284" y="12700"/>
                    </a:lnTo>
                    <a:lnTo>
                      <a:pt x="215823" y="11430"/>
                    </a:lnTo>
                    <a:lnTo>
                      <a:pt x="211162" y="8890"/>
                    </a:lnTo>
                    <a:lnTo>
                      <a:pt x="208838" y="7620"/>
                    </a:lnTo>
                    <a:lnTo>
                      <a:pt x="194081" y="2540"/>
                    </a:lnTo>
                    <a:lnTo>
                      <a:pt x="186486" y="1270"/>
                    </a:lnTo>
                    <a:lnTo>
                      <a:pt x="185864" y="1270"/>
                    </a:lnTo>
                    <a:lnTo>
                      <a:pt x="183134" y="1270"/>
                    </a:lnTo>
                    <a:lnTo>
                      <a:pt x="187363" y="1917"/>
                    </a:lnTo>
                    <a:lnTo>
                      <a:pt x="191668" y="3810"/>
                    </a:lnTo>
                    <a:lnTo>
                      <a:pt x="195249" y="3810"/>
                    </a:lnTo>
                    <a:lnTo>
                      <a:pt x="196545" y="5080"/>
                    </a:lnTo>
                    <a:lnTo>
                      <a:pt x="200304" y="5080"/>
                    </a:lnTo>
                    <a:lnTo>
                      <a:pt x="202831" y="6350"/>
                    </a:lnTo>
                    <a:lnTo>
                      <a:pt x="208419" y="8890"/>
                    </a:lnTo>
                    <a:lnTo>
                      <a:pt x="207530" y="8890"/>
                    </a:lnTo>
                    <a:lnTo>
                      <a:pt x="203517" y="7620"/>
                    </a:lnTo>
                    <a:lnTo>
                      <a:pt x="194894" y="5080"/>
                    </a:lnTo>
                    <a:lnTo>
                      <a:pt x="190322" y="3810"/>
                    </a:lnTo>
                    <a:lnTo>
                      <a:pt x="188709" y="3810"/>
                    </a:lnTo>
                    <a:lnTo>
                      <a:pt x="182079" y="2540"/>
                    </a:lnTo>
                    <a:lnTo>
                      <a:pt x="177558" y="1270"/>
                    </a:lnTo>
                    <a:lnTo>
                      <a:pt x="176911" y="0"/>
                    </a:lnTo>
                    <a:lnTo>
                      <a:pt x="161594" y="0"/>
                    </a:lnTo>
                    <a:lnTo>
                      <a:pt x="154432" y="1270"/>
                    </a:lnTo>
                    <a:lnTo>
                      <a:pt x="148971" y="2540"/>
                    </a:lnTo>
                    <a:lnTo>
                      <a:pt x="143205" y="3810"/>
                    </a:lnTo>
                    <a:lnTo>
                      <a:pt x="136994" y="6350"/>
                    </a:lnTo>
                    <a:lnTo>
                      <a:pt x="130225" y="8890"/>
                    </a:lnTo>
                    <a:lnTo>
                      <a:pt x="126974" y="11430"/>
                    </a:lnTo>
                    <a:lnTo>
                      <a:pt x="124383" y="13970"/>
                    </a:lnTo>
                    <a:lnTo>
                      <a:pt x="120764" y="16535"/>
                    </a:lnTo>
                    <a:lnTo>
                      <a:pt x="117309" y="19050"/>
                    </a:lnTo>
                    <a:lnTo>
                      <a:pt x="112331" y="23177"/>
                    </a:lnTo>
                    <a:lnTo>
                      <a:pt x="106273" y="27940"/>
                    </a:lnTo>
                    <a:lnTo>
                      <a:pt x="106654" y="27940"/>
                    </a:lnTo>
                    <a:lnTo>
                      <a:pt x="100825" y="33020"/>
                    </a:lnTo>
                    <a:lnTo>
                      <a:pt x="98996" y="36830"/>
                    </a:lnTo>
                    <a:lnTo>
                      <a:pt x="100266" y="35560"/>
                    </a:lnTo>
                    <a:lnTo>
                      <a:pt x="98310" y="39370"/>
                    </a:lnTo>
                    <a:lnTo>
                      <a:pt x="99987" y="38100"/>
                    </a:lnTo>
                    <a:lnTo>
                      <a:pt x="93891" y="45720"/>
                    </a:lnTo>
                    <a:lnTo>
                      <a:pt x="92570" y="46990"/>
                    </a:lnTo>
                    <a:lnTo>
                      <a:pt x="91389" y="46990"/>
                    </a:lnTo>
                    <a:lnTo>
                      <a:pt x="88861" y="53340"/>
                    </a:lnTo>
                    <a:lnTo>
                      <a:pt x="85737" y="60960"/>
                    </a:lnTo>
                    <a:lnTo>
                      <a:pt x="82892" y="69850"/>
                    </a:lnTo>
                    <a:lnTo>
                      <a:pt x="81191" y="81280"/>
                    </a:lnTo>
                    <a:lnTo>
                      <a:pt x="81229" y="78740"/>
                    </a:lnTo>
                    <a:lnTo>
                      <a:pt x="81610" y="74930"/>
                    </a:lnTo>
                    <a:lnTo>
                      <a:pt x="82257" y="71120"/>
                    </a:lnTo>
                    <a:lnTo>
                      <a:pt x="82816" y="67310"/>
                    </a:lnTo>
                    <a:lnTo>
                      <a:pt x="80708" y="88900"/>
                    </a:lnTo>
                    <a:lnTo>
                      <a:pt x="80911" y="85090"/>
                    </a:lnTo>
                    <a:lnTo>
                      <a:pt x="81178" y="82550"/>
                    </a:lnTo>
                    <a:lnTo>
                      <a:pt x="81368" y="81280"/>
                    </a:lnTo>
                    <a:lnTo>
                      <a:pt x="81559" y="80010"/>
                    </a:lnTo>
                    <a:lnTo>
                      <a:pt x="80581" y="96672"/>
                    </a:lnTo>
                    <a:lnTo>
                      <a:pt x="80302" y="100330"/>
                    </a:lnTo>
                    <a:lnTo>
                      <a:pt x="80035" y="102870"/>
                    </a:lnTo>
                    <a:lnTo>
                      <a:pt x="80010" y="107950"/>
                    </a:lnTo>
                    <a:lnTo>
                      <a:pt x="79743" y="109220"/>
                    </a:lnTo>
                    <a:lnTo>
                      <a:pt x="79463" y="105410"/>
                    </a:lnTo>
                    <a:lnTo>
                      <a:pt x="79387" y="99060"/>
                    </a:lnTo>
                    <a:lnTo>
                      <a:pt x="79387" y="105410"/>
                    </a:lnTo>
                    <a:lnTo>
                      <a:pt x="79756" y="111760"/>
                    </a:lnTo>
                    <a:lnTo>
                      <a:pt x="80492" y="118110"/>
                    </a:lnTo>
                    <a:lnTo>
                      <a:pt x="81330" y="123190"/>
                    </a:lnTo>
                    <a:lnTo>
                      <a:pt x="82664" y="129540"/>
                    </a:lnTo>
                    <a:lnTo>
                      <a:pt x="84201" y="137160"/>
                    </a:lnTo>
                    <a:lnTo>
                      <a:pt x="85712" y="143510"/>
                    </a:lnTo>
                    <a:lnTo>
                      <a:pt x="86106" y="146050"/>
                    </a:lnTo>
                    <a:lnTo>
                      <a:pt x="86461" y="148590"/>
                    </a:lnTo>
                    <a:lnTo>
                      <a:pt x="87744" y="154940"/>
                    </a:lnTo>
                    <a:lnTo>
                      <a:pt x="87261" y="153670"/>
                    </a:lnTo>
                    <a:lnTo>
                      <a:pt x="87769" y="156210"/>
                    </a:lnTo>
                    <a:lnTo>
                      <a:pt x="87210" y="156210"/>
                    </a:lnTo>
                    <a:lnTo>
                      <a:pt x="84963" y="157480"/>
                    </a:lnTo>
                    <a:lnTo>
                      <a:pt x="82956" y="158750"/>
                    </a:lnTo>
                    <a:lnTo>
                      <a:pt x="80683" y="160020"/>
                    </a:lnTo>
                    <a:lnTo>
                      <a:pt x="77203" y="162560"/>
                    </a:lnTo>
                    <a:lnTo>
                      <a:pt x="78994" y="161290"/>
                    </a:lnTo>
                    <a:lnTo>
                      <a:pt x="78790" y="162560"/>
                    </a:lnTo>
                    <a:lnTo>
                      <a:pt x="70624" y="167640"/>
                    </a:lnTo>
                    <a:lnTo>
                      <a:pt x="68694" y="169265"/>
                    </a:lnTo>
                    <a:lnTo>
                      <a:pt x="74320" y="166370"/>
                    </a:lnTo>
                    <a:lnTo>
                      <a:pt x="72059" y="167640"/>
                    </a:lnTo>
                    <a:lnTo>
                      <a:pt x="65773" y="171716"/>
                    </a:lnTo>
                    <a:lnTo>
                      <a:pt x="61556" y="175260"/>
                    </a:lnTo>
                    <a:lnTo>
                      <a:pt x="61734" y="174917"/>
                    </a:lnTo>
                    <a:lnTo>
                      <a:pt x="57023" y="179070"/>
                    </a:lnTo>
                    <a:lnTo>
                      <a:pt x="50457" y="185420"/>
                    </a:lnTo>
                    <a:lnTo>
                      <a:pt x="44589" y="191770"/>
                    </a:lnTo>
                    <a:lnTo>
                      <a:pt x="47244" y="187960"/>
                    </a:lnTo>
                    <a:lnTo>
                      <a:pt x="49872" y="185420"/>
                    </a:lnTo>
                    <a:lnTo>
                      <a:pt x="53682" y="181610"/>
                    </a:lnTo>
                    <a:lnTo>
                      <a:pt x="51549" y="182727"/>
                    </a:lnTo>
                    <a:lnTo>
                      <a:pt x="51396" y="182880"/>
                    </a:lnTo>
                    <a:lnTo>
                      <a:pt x="48856" y="185420"/>
                    </a:lnTo>
                    <a:lnTo>
                      <a:pt x="44170" y="191770"/>
                    </a:lnTo>
                    <a:lnTo>
                      <a:pt x="41617" y="194310"/>
                    </a:lnTo>
                    <a:lnTo>
                      <a:pt x="39700" y="196850"/>
                    </a:lnTo>
                    <a:lnTo>
                      <a:pt x="37706" y="199390"/>
                    </a:lnTo>
                    <a:lnTo>
                      <a:pt x="35674" y="201930"/>
                    </a:lnTo>
                    <a:lnTo>
                      <a:pt x="35255" y="202628"/>
                    </a:lnTo>
                    <a:lnTo>
                      <a:pt x="35255" y="203695"/>
                    </a:lnTo>
                    <a:lnTo>
                      <a:pt x="34836" y="204470"/>
                    </a:lnTo>
                    <a:lnTo>
                      <a:pt x="34124" y="205346"/>
                    </a:lnTo>
                    <a:lnTo>
                      <a:pt x="34658" y="204470"/>
                    </a:lnTo>
                    <a:lnTo>
                      <a:pt x="35255" y="203695"/>
                    </a:lnTo>
                    <a:lnTo>
                      <a:pt x="35255" y="202628"/>
                    </a:lnTo>
                    <a:lnTo>
                      <a:pt x="34150" y="204470"/>
                    </a:lnTo>
                    <a:lnTo>
                      <a:pt x="32664" y="207010"/>
                    </a:lnTo>
                    <a:lnTo>
                      <a:pt x="31369" y="209550"/>
                    </a:lnTo>
                    <a:lnTo>
                      <a:pt x="30340" y="209550"/>
                    </a:lnTo>
                    <a:lnTo>
                      <a:pt x="32524" y="205740"/>
                    </a:lnTo>
                    <a:lnTo>
                      <a:pt x="34544" y="201930"/>
                    </a:lnTo>
                    <a:lnTo>
                      <a:pt x="36830" y="199390"/>
                    </a:lnTo>
                    <a:lnTo>
                      <a:pt x="39014" y="195580"/>
                    </a:lnTo>
                    <a:lnTo>
                      <a:pt x="40995" y="193040"/>
                    </a:lnTo>
                    <a:lnTo>
                      <a:pt x="43434" y="190500"/>
                    </a:lnTo>
                    <a:lnTo>
                      <a:pt x="48031" y="185420"/>
                    </a:lnTo>
                    <a:lnTo>
                      <a:pt x="52971" y="180340"/>
                    </a:lnTo>
                    <a:lnTo>
                      <a:pt x="60655" y="173990"/>
                    </a:lnTo>
                    <a:lnTo>
                      <a:pt x="64922" y="170180"/>
                    </a:lnTo>
                    <a:lnTo>
                      <a:pt x="62458" y="172720"/>
                    </a:lnTo>
                    <a:lnTo>
                      <a:pt x="58000" y="176834"/>
                    </a:lnTo>
                    <a:lnTo>
                      <a:pt x="59804" y="175260"/>
                    </a:lnTo>
                    <a:lnTo>
                      <a:pt x="59055" y="176530"/>
                    </a:lnTo>
                    <a:lnTo>
                      <a:pt x="60426" y="175260"/>
                    </a:lnTo>
                    <a:lnTo>
                      <a:pt x="63169" y="172720"/>
                    </a:lnTo>
                    <a:lnTo>
                      <a:pt x="66294" y="170180"/>
                    </a:lnTo>
                    <a:lnTo>
                      <a:pt x="70980" y="166370"/>
                    </a:lnTo>
                    <a:lnTo>
                      <a:pt x="74549" y="163830"/>
                    </a:lnTo>
                    <a:lnTo>
                      <a:pt x="71793" y="165100"/>
                    </a:lnTo>
                    <a:lnTo>
                      <a:pt x="64147" y="170180"/>
                    </a:lnTo>
                    <a:lnTo>
                      <a:pt x="56870" y="176530"/>
                    </a:lnTo>
                    <a:lnTo>
                      <a:pt x="50076" y="181610"/>
                    </a:lnTo>
                    <a:lnTo>
                      <a:pt x="43916" y="189230"/>
                    </a:lnTo>
                    <a:lnTo>
                      <a:pt x="39738" y="193040"/>
                    </a:lnTo>
                    <a:lnTo>
                      <a:pt x="36487" y="198120"/>
                    </a:lnTo>
                    <a:lnTo>
                      <a:pt x="33020" y="203200"/>
                    </a:lnTo>
                    <a:lnTo>
                      <a:pt x="30086" y="207010"/>
                    </a:lnTo>
                    <a:lnTo>
                      <a:pt x="26873" y="212090"/>
                    </a:lnTo>
                    <a:lnTo>
                      <a:pt x="25438" y="215353"/>
                    </a:lnTo>
                    <a:lnTo>
                      <a:pt x="25438" y="219710"/>
                    </a:lnTo>
                    <a:lnTo>
                      <a:pt x="23393" y="223520"/>
                    </a:lnTo>
                    <a:lnTo>
                      <a:pt x="23761" y="222250"/>
                    </a:lnTo>
                    <a:lnTo>
                      <a:pt x="24396" y="220980"/>
                    </a:lnTo>
                    <a:lnTo>
                      <a:pt x="25044" y="219710"/>
                    </a:lnTo>
                    <a:lnTo>
                      <a:pt x="25438" y="219710"/>
                    </a:lnTo>
                    <a:lnTo>
                      <a:pt x="25438" y="215353"/>
                    </a:lnTo>
                    <a:lnTo>
                      <a:pt x="24638" y="217170"/>
                    </a:lnTo>
                    <a:lnTo>
                      <a:pt x="25196" y="213360"/>
                    </a:lnTo>
                    <a:lnTo>
                      <a:pt x="26073" y="209550"/>
                    </a:lnTo>
                    <a:lnTo>
                      <a:pt x="27076" y="207010"/>
                    </a:lnTo>
                    <a:lnTo>
                      <a:pt x="29006" y="199390"/>
                    </a:lnTo>
                    <a:lnTo>
                      <a:pt x="30416" y="195580"/>
                    </a:lnTo>
                    <a:lnTo>
                      <a:pt x="30949" y="194310"/>
                    </a:lnTo>
                    <a:lnTo>
                      <a:pt x="27559" y="199390"/>
                    </a:lnTo>
                    <a:lnTo>
                      <a:pt x="25984" y="201930"/>
                    </a:lnTo>
                    <a:lnTo>
                      <a:pt x="24168" y="205740"/>
                    </a:lnTo>
                    <a:lnTo>
                      <a:pt x="24003" y="207010"/>
                    </a:lnTo>
                    <a:lnTo>
                      <a:pt x="24345" y="208280"/>
                    </a:lnTo>
                    <a:lnTo>
                      <a:pt x="25679" y="207010"/>
                    </a:lnTo>
                    <a:lnTo>
                      <a:pt x="24396" y="209550"/>
                    </a:lnTo>
                    <a:lnTo>
                      <a:pt x="22009" y="213360"/>
                    </a:lnTo>
                    <a:lnTo>
                      <a:pt x="20828" y="217170"/>
                    </a:lnTo>
                    <a:lnTo>
                      <a:pt x="18516" y="220980"/>
                    </a:lnTo>
                    <a:lnTo>
                      <a:pt x="19240" y="218440"/>
                    </a:lnTo>
                    <a:lnTo>
                      <a:pt x="16776" y="224790"/>
                    </a:lnTo>
                    <a:lnTo>
                      <a:pt x="16167" y="227330"/>
                    </a:lnTo>
                    <a:lnTo>
                      <a:pt x="15697" y="228600"/>
                    </a:lnTo>
                    <a:lnTo>
                      <a:pt x="13601" y="233680"/>
                    </a:lnTo>
                    <a:lnTo>
                      <a:pt x="12331" y="238760"/>
                    </a:lnTo>
                    <a:lnTo>
                      <a:pt x="13855" y="233680"/>
                    </a:lnTo>
                    <a:lnTo>
                      <a:pt x="14719" y="231140"/>
                    </a:lnTo>
                    <a:lnTo>
                      <a:pt x="15989" y="228600"/>
                    </a:lnTo>
                    <a:lnTo>
                      <a:pt x="15011" y="232410"/>
                    </a:lnTo>
                    <a:lnTo>
                      <a:pt x="12915" y="238760"/>
                    </a:lnTo>
                    <a:lnTo>
                      <a:pt x="11988" y="242684"/>
                    </a:lnTo>
                    <a:lnTo>
                      <a:pt x="10896" y="247650"/>
                    </a:lnTo>
                    <a:lnTo>
                      <a:pt x="8902" y="256044"/>
                    </a:lnTo>
                    <a:lnTo>
                      <a:pt x="8902" y="261620"/>
                    </a:lnTo>
                    <a:lnTo>
                      <a:pt x="8877" y="262991"/>
                    </a:lnTo>
                    <a:lnTo>
                      <a:pt x="7747" y="267970"/>
                    </a:lnTo>
                    <a:lnTo>
                      <a:pt x="7785" y="268871"/>
                    </a:lnTo>
                    <a:lnTo>
                      <a:pt x="7886" y="275590"/>
                    </a:lnTo>
                    <a:lnTo>
                      <a:pt x="7810" y="276860"/>
                    </a:lnTo>
                    <a:lnTo>
                      <a:pt x="6731" y="280670"/>
                    </a:lnTo>
                    <a:lnTo>
                      <a:pt x="7150" y="283210"/>
                    </a:lnTo>
                    <a:lnTo>
                      <a:pt x="7493" y="280670"/>
                    </a:lnTo>
                    <a:lnTo>
                      <a:pt x="8140" y="276860"/>
                    </a:lnTo>
                    <a:lnTo>
                      <a:pt x="8089" y="278130"/>
                    </a:lnTo>
                    <a:lnTo>
                      <a:pt x="8229" y="278130"/>
                    </a:lnTo>
                    <a:lnTo>
                      <a:pt x="7747" y="281940"/>
                    </a:lnTo>
                    <a:lnTo>
                      <a:pt x="7543" y="285750"/>
                    </a:lnTo>
                    <a:lnTo>
                      <a:pt x="7226" y="289560"/>
                    </a:lnTo>
                    <a:lnTo>
                      <a:pt x="6870" y="292100"/>
                    </a:lnTo>
                    <a:lnTo>
                      <a:pt x="6743" y="294640"/>
                    </a:lnTo>
                    <a:lnTo>
                      <a:pt x="6553" y="293370"/>
                    </a:lnTo>
                    <a:lnTo>
                      <a:pt x="5651" y="293370"/>
                    </a:lnTo>
                    <a:lnTo>
                      <a:pt x="6413" y="281940"/>
                    </a:lnTo>
                    <a:lnTo>
                      <a:pt x="6438" y="279400"/>
                    </a:lnTo>
                    <a:lnTo>
                      <a:pt x="6565" y="274320"/>
                    </a:lnTo>
                    <a:lnTo>
                      <a:pt x="6908" y="270510"/>
                    </a:lnTo>
                    <a:lnTo>
                      <a:pt x="7493" y="267970"/>
                    </a:lnTo>
                    <a:lnTo>
                      <a:pt x="7734" y="266700"/>
                    </a:lnTo>
                    <a:lnTo>
                      <a:pt x="8216" y="264160"/>
                    </a:lnTo>
                    <a:lnTo>
                      <a:pt x="8902" y="261620"/>
                    </a:lnTo>
                    <a:lnTo>
                      <a:pt x="8902" y="256044"/>
                    </a:lnTo>
                    <a:lnTo>
                      <a:pt x="8178" y="259080"/>
                    </a:lnTo>
                    <a:lnTo>
                      <a:pt x="8229" y="257810"/>
                    </a:lnTo>
                    <a:lnTo>
                      <a:pt x="6464" y="260350"/>
                    </a:lnTo>
                    <a:lnTo>
                      <a:pt x="9309" y="248920"/>
                    </a:lnTo>
                    <a:lnTo>
                      <a:pt x="6959" y="256540"/>
                    </a:lnTo>
                    <a:lnTo>
                      <a:pt x="6134" y="260350"/>
                    </a:lnTo>
                    <a:lnTo>
                      <a:pt x="6756" y="256540"/>
                    </a:lnTo>
                    <a:lnTo>
                      <a:pt x="7162" y="254000"/>
                    </a:lnTo>
                    <a:lnTo>
                      <a:pt x="7747" y="252730"/>
                    </a:lnTo>
                    <a:lnTo>
                      <a:pt x="7975" y="251460"/>
                    </a:lnTo>
                    <a:lnTo>
                      <a:pt x="8356" y="250190"/>
                    </a:lnTo>
                    <a:lnTo>
                      <a:pt x="8470" y="248920"/>
                    </a:lnTo>
                    <a:lnTo>
                      <a:pt x="10490" y="241300"/>
                    </a:lnTo>
                    <a:lnTo>
                      <a:pt x="11696" y="234950"/>
                    </a:lnTo>
                    <a:lnTo>
                      <a:pt x="11226" y="235483"/>
                    </a:lnTo>
                    <a:lnTo>
                      <a:pt x="8851" y="242684"/>
                    </a:lnTo>
                    <a:lnTo>
                      <a:pt x="7632" y="246570"/>
                    </a:lnTo>
                    <a:lnTo>
                      <a:pt x="6375" y="252730"/>
                    </a:lnTo>
                    <a:lnTo>
                      <a:pt x="4254" y="252730"/>
                    </a:lnTo>
                    <a:lnTo>
                      <a:pt x="3060" y="264160"/>
                    </a:lnTo>
                    <a:lnTo>
                      <a:pt x="4343" y="262991"/>
                    </a:lnTo>
                    <a:lnTo>
                      <a:pt x="6146" y="256540"/>
                    </a:lnTo>
                    <a:lnTo>
                      <a:pt x="5588" y="260350"/>
                    </a:lnTo>
                    <a:lnTo>
                      <a:pt x="3810" y="267970"/>
                    </a:lnTo>
                    <a:lnTo>
                      <a:pt x="3111" y="271780"/>
                    </a:lnTo>
                    <a:lnTo>
                      <a:pt x="2425" y="274320"/>
                    </a:lnTo>
                    <a:lnTo>
                      <a:pt x="2044" y="274320"/>
                    </a:lnTo>
                    <a:lnTo>
                      <a:pt x="2616" y="275590"/>
                    </a:lnTo>
                    <a:lnTo>
                      <a:pt x="2082" y="276860"/>
                    </a:lnTo>
                    <a:lnTo>
                      <a:pt x="1346" y="284480"/>
                    </a:lnTo>
                    <a:lnTo>
                      <a:pt x="1460" y="287020"/>
                    </a:lnTo>
                    <a:lnTo>
                      <a:pt x="2451" y="280670"/>
                    </a:lnTo>
                    <a:lnTo>
                      <a:pt x="3276" y="276860"/>
                    </a:lnTo>
                    <a:lnTo>
                      <a:pt x="4483" y="266700"/>
                    </a:lnTo>
                    <a:lnTo>
                      <a:pt x="4737" y="267970"/>
                    </a:lnTo>
                    <a:lnTo>
                      <a:pt x="5270" y="266700"/>
                    </a:lnTo>
                    <a:lnTo>
                      <a:pt x="5397" y="269240"/>
                    </a:lnTo>
                    <a:lnTo>
                      <a:pt x="4914" y="274320"/>
                    </a:lnTo>
                    <a:lnTo>
                      <a:pt x="4178" y="279400"/>
                    </a:lnTo>
                    <a:lnTo>
                      <a:pt x="4381" y="274320"/>
                    </a:lnTo>
                    <a:lnTo>
                      <a:pt x="4114" y="274320"/>
                    </a:lnTo>
                    <a:lnTo>
                      <a:pt x="3162" y="284480"/>
                    </a:lnTo>
                    <a:lnTo>
                      <a:pt x="1714" y="302260"/>
                    </a:lnTo>
                    <a:lnTo>
                      <a:pt x="1371" y="309880"/>
                    </a:lnTo>
                    <a:lnTo>
                      <a:pt x="1257" y="316090"/>
                    </a:lnTo>
                    <a:lnTo>
                      <a:pt x="1460" y="321310"/>
                    </a:lnTo>
                    <a:lnTo>
                      <a:pt x="1549" y="322580"/>
                    </a:lnTo>
                    <a:lnTo>
                      <a:pt x="1054" y="316230"/>
                    </a:lnTo>
                    <a:lnTo>
                      <a:pt x="952" y="314909"/>
                    </a:lnTo>
                    <a:lnTo>
                      <a:pt x="596" y="311150"/>
                    </a:lnTo>
                    <a:lnTo>
                      <a:pt x="304" y="309880"/>
                    </a:lnTo>
                    <a:lnTo>
                      <a:pt x="127" y="316306"/>
                    </a:lnTo>
                    <a:lnTo>
                      <a:pt x="723" y="318770"/>
                    </a:lnTo>
                    <a:lnTo>
                      <a:pt x="863" y="322986"/>
                    </a:lnTo>
                    <a:lnTo>
                      <a:pt x="977" y="325120"/>
                    </a:lnTo>
                    <a:lnTo>
                      <a:pt x="1181" y="327660"/>
                    </a:lnTo>
                    <a:lnTo>
                      <a:pt x="1244" y="330415"/>
                    </a:lnTo>
                    <a:lnTo>
                      <a:pt x="1270" y="331470"/>
                    </a:lnTo>
                    <a:lnTo>
                      <a:pt x="1485" y="331470"/>
                    </a:lnTo>
                    <a:lnTo>
                      <a:pt x="1422" y="330200"/>
                    </a:lnTo>
                    <a:lnTo>
                      <a:pt x="1333" y="326390"/>
                    </a:lnTo>
                    <a:lnTo>
                      <a:pt x="2463" y="335280"/>
                    </a:lnTo>
                    <a:lnTo>
                      <a:pt x="5867" y="358140"/>
                    </a:lnTo>
                    <a:lnTo>
                      <a:pt x="8064" y="372110"/>
                    </a:lnTo>
                    <a:lnTo>
                      <a:pt x="6756" y="368300"/>
                    </a:lnTo>
                    <a:lnTo>
                      <a:pt x="4356" y="355600"/>
                    </a:lnTo>
                    <a:lnTo>
                      <a:pt x="4546" y="359410"/>
                    </a:lnTo>
                    <a:lnTo>
                      <a:pt x="5715" y="364490"/>
                    </a:lnTo>
                    <a:lnTo>
                      <a:pt x="7061" y="370840"/>
                    </a:lnTo>
                    <a:lnTo>
                      <a:pt x="8547" y="377190"/>
                    </a:lnTo>
                    <a:lnTo>
                      <a:pt x="10096" y="384810"/>
                    </a:lnTo>
                    <a:lnTo>
                      <a:pt x="8432" y="379730"/>
                    </a:lnTo>
                    <a:lnTo>
                      <a:pt x="10668" y="391160"/>
                    </a:lnTo>
                    <a:lnTo>
                      <a:pt x="10350" y="391160"/>
                    </a:lnTo>
                    <a:lnTo>
                      <a:pt x="12090" y="396240"/>
                    </a:lnTo>
                    <a:lnTo>
                      <a:pt x="13957" y="401967"/>
                    </a:lnTo>
                    <a:lnTo>
                      <a:pt x="15659" y="407670"/>
                    </a:lnTo>
                    <a:lnTo>
                      <a:pt x="17233" y="412750"/>
                    </a:lnTo>
                    <a:lnTo>
                      <a:pt x="18986" y="420420"/>
                    </a:lnTo>
                    <a:lnTo>
                      <a:pt x="20320" y="424027"/>
                    </a:lnTo>
                    <a:lnTo>
                      <a:pt x="19824" y="421640"/>
                    </a:lnTo>
                    <a:lnTo>
                      <a:pt x="22694" y="430530"/>
                    </a:lnTo>
                    <a:lnTo>
                      <a:pt x="27597" y="447040"/>
                    </a:lnTo>
                    <a:lnTo>
                      <a:pt x="30975" y="457200"/>
                    </a:lnTo>
                    <a:lnTo>
                      <a:pt x="28359" y="450850"/>
                    </a:lnTo>
                    <a:lnTo>
                      <a:pt x="30899" y="458470"/>
                    </a:lnTo>
                    <a:lnTo>
                      <a:pt x="36029" y="471170"/>
                    </a:lnTo>
                    <a:lnTo>
                      <a:pt x="38633" y="477520"/>
                    </a:lnTo>
                    <a:lnTo>
                      <a:pt x="37846" y="477520"/>
                    </a:lnTo>
                    <a:lnTo>
                      <a:pt x="39166" y="478790"/>
                    </a:lnTo>
                    <a:lnTo>
                      <a:pt x="46367" y="496570"/>
                    </a:lnTo>
                    <a:lnTo>
                      <a:pt x="48323" y="500380"/>
                    </a:lnTo>
                    <a:lnTo>
                      <a:pt x="42392" y="486410"/>
                    </a:lnTo>
                    <a:lnTo>
                      <a:pt x="39103" y="477520"/>
                    </a:lnTo>
                    <a:lnTo>
                      <a:pt x="36029" y="467360"/>
                    </a:lnTo>
                    <a:lnTo>
                      <a:pt x="32181" y="457200"/>
                    </a:lnTo>
                    <a:lnTo>
                      <a:pt x="30746" y="453390"/>
                    </a:lnTo>
                    <a:lnTo>
                      <a:pt x="33667" y="459740"/>
                    </a:lnTo>
                    <a:lnTo>
                      <a:pt x="36322" y="466090"/>
                    </a:lnTo>
                    <a:lnTo>
                      <a:pt x="39077" y="472440"/>
                    </a:lnTo>
                    <a:lnTo>
                      <a:pt x="42278" y="478790"/>
                    </a:lnTo>
                    <a:lnTo>
                      <a:pt x="43662" y="482600"/>
                    </a:lnTo>
                    <a:lnTo>
                      <a:pt x="44094" y="485140"/>
                    </a:lnTo>
                    <a:lnTo>
                      <a:pt x="45618" y="487680"/>
                    </a:lnTo>
                    <a:lnTo>
                      <a:pt x="46621" y="488950"/>
                    </a:lnTo>
                    <a:lnTo>
                      <a:pt x="49225" y="495300"/>
                    </a:lnTo>
                    <a:lnTo>
                      <a:pt x="49568" y="496570"/>
                    </a:lnTo>
                    <a:lnTo>
                      <a:pt x="53619" y="506730"/>
                    </a:lnTo>
                    <a:lnTo>
                      <a:pt x="56692" y="511810"/>
                    </a:lnTo>
                    <a:lnTo>
                      <a:pt x="59791" y="518160"/>
                    </a:lnTo>
                    <a:lnTo>
                      <a:pt x="63893" y="527050"/>
                    </a:lnTo>
                    <a:lnTo>
                      <a:pt x="62915" y="527050"/>
                    </a:lnTo>
                    <a:lnTo>
                      <a:pt x="59931" y="520700"/>
                    </a:lnTo>
                    <a:lnTo>
                      <a:pt x="56007" y="513080"/>
                    </a:lnTo>
                    <a:lnTo>
                      <a:pt x="53835" y="508000"/>
                    </a:lnTo>
                    <a:lnTo>
                      <a:pt x="52743" y="505460"/>
                    </a:lnTo>
                    <a:lnTo>
                      <a:pt x="52197" y="504190"/>
                    </a:lnTo>
                    <a:lnTo>
                      <a:pt x="52120" y="505460"/>
                    </a:lnTo>
                    <a:lnTo>
                      <a:pt x="49898" y="500380"/>
                    </a:lnTo>
                    <a:lnTo>
                      <a:pt x="47713" y="496570"/>
                    </a:lnTo>
                    <a:lnTo>
                      <a:pt x="47777" y="497903"/>
                    </a:lnTo>
                    <a:lnTo>
                      <a:pt x="50253" y="502920"/>
                    </a:lnTo>
                    <a:lnTo>
                      <a:pt x="52311" y="508000"/>
                    </a:lnTo>
                    <a:lnTo>
                      <a:pt x="51574" y="506653"/>
                    </a:lnTo>
                    <a:lnTo>
                      <a:pt x="50317" y="504190"/>
                    </a:lnTo>
                    <a:lnTo>
                      <a:pt x="53213" y="510540"/>
                    </a:lnTo>
                    <a:lnTo>
                      <a:pt x="52374" y="509270"/>
                    </a:lnTo>
                    <a:lnTo>
                      <a:pt x="53098" y="510540"/>
                    </a:lnTo>
                    <a:lnTo>
                      <a:pt x="53835" y="511810"/>
                    </a:lnTo>
                    <a:lnTo>
                      <a:pt x="58242" y="521970"/>
                    </a:lnTo>
                    <a:lnTo>
                      <a:pt x="58051" y="523240"/>
                    </a:lnTo>
                    <a:lnTo>
                      <a:pt x="57772" y="523240"/>
                    </a:lnTo>
                    <a:lnTo>
                      <a:pt x="61861" y="534670"/>
                    </a:lnTo>
                    <a:lnTo>
                      <a:pt x="60413" y="532117"/>
                    </a:lnTo>
                    <a:lnTo>
                      <a:pt x="57950" y="525780"/>
                    </a:lnTo>
                    <a:lnTo>
                      <a:pt x="57454" y="524510"/>
                    </a:lnTo>
                    <a:lnTo>
                      <a:pt x="57556" y="525780"/>
                    </a:lnTo>
                    <a:lnTo>
                      <a:pt x="52057" y="513080"/>
                    </a:lnTo>
                    <a:lnTo>
                      <a:pt x="51269" y="513080"/>
                    </a:lnTo>
                    <a:lnTo>
                      <a:pt x="56261" y="524510"/>
                    </a:lnTo>
                    <a:lnTo>
                      <a:pt x="60693" y="533400"/>
                    </a:lnTo>
                    <a:lnTo>
                      <a:pt x="64643" y="541020"/>
                    </a:lnTo>
                    <a:lnTo>
                      <a:pt x="68199" y="546100"/>
                    </a:lnTo>
                    <a:lnTo>
                      <a:pt x="65011" y="539750"/>
                    </a:lnTo>
                    <a:lnTo>
                      <a:pt x="64985" y="538480"/>
                    </a:lnTo>
                    <a:lnTo>
                      <a:pt x="65760" y="539750"/>
                    </a:lnTo>
                    <a:lnTo>
                      <a:pt x="65481" y="538480"/>
                    </a:lnTo>
                    <a:lnTo>
                      <a:pt x="64935" y="535940"/>
                    </a:lnTo>
                    <a:lnTo>
                      <a:pt x="66586" y="539750"/>
                    </a:lnTo>
                    <a:lnTo>
                      <a:pt x="68033" y="543191"/>
                    </a:lnTo>
                    <a:lnTo>
                      <a:pt x="68707" y="544982"/>
                    </a:lnTo>
                    <a:lnTo>
                      <a:pt x="68287" y="543560"/>
                    </a:lnTo>
                    <a:lnTo>
                      <a:pt x="68719" y="544830"/>
                    </a:lnTo>
                    <a:lnTo>
                      <a:pt x="72174" y="551180"/>
                    </a:lnTo>
                    <a:lnTo>
                      <a:pt x="73164" y="553554"/>
                    </a:lnTo>
                    <a:lnTo>
                      <a:pt x="73177" y="553720"/>
                    </a:lnTo>
                    <a:lnTo>
                      <a:pt x="73583" y="554990"/>
                    </a:lnTo>
                    <a:lnTo>
                      <a:pt x="74206" y="556260"/>
                    </a:lnTo>
                    <a:lnTo>
                      <a:pt x="75996" y="561340"/>
                    </a:lnTo>
                    <a:lnTo>
                      <a:pt x="76631" y="561340"/>
                    </a:lnTo>
                    <a:lnTo>
                      <a:pt x="87287" y="556260"/>
                    </a:lnTo>
                    <a:lnTo>
                      <a:pt x="89941" y="554990"/>
                    </a:lnTo>
                    <a:lnTo>
                      <a:pt x="92608" y="553720"/>
                    </a:lnTo>
                    <a:lnTo>
                      <a:pt x="95161" y="552450"/>
                    </a:lnTo>
                    <a:lnTo>
                      <a:pt x="100253" y="549910"/>
                    </a:lnTo>
                    <a:lnTo>
                      <a:pt x="103416" y="548640"/>
                    </a:lnTo>
                    <a:lnTo>
                      <a:pt x="100342" y="548640"/>
                    </a:lnTo>
                    <a:lnTo>
                      <a:pt x="97840" y="548640"/>
                    </a:lnTo>
                    <a:lnTo>
                      <a:pt x="92100" y="551180"/>
                    </a:lnTo>
                    <a:lnTo>
                      <a:pt x="88493" y="552450"/>
                    </a:lnTo>
                    <a:lnTo>
                      <a:pt x="96113" y="548640"/>
                    </a:lnTo>
                    <a:lnTo>
                      <a:pt x="104013" y="544830"/>
                    </a:lnTo>
                    <a:lnTo>
                      <a:pt x="109855" y="542290"/>
                    </a:lnTo>
                    <a:lnTo>
                      <a:pt x="110883" y="542290"/>
                    </a:lnTo>
                    <a:lnTo>
                      <a:pt x="121170" y="535940"/>
                    </a:lnTo>
                    <a:lnTo>
                      <a:pt x="125260" y="534670"/>
                    </a:lnTo>
                    <a:lnTo>
                      <a:pt x="130594" y="530860"/>
                    </a:lnTo>
                    <a:lnTo>
                      <a:pt x="123990" y="533400"/>
                    </a:lnTo>
                    <a:lnTo>
                      <a:pt x="115252" y="538480"/>
                    </a:lnTo>
                    <a:lnTo>
                      <a:pt x="117335" y="537210"/>
                    </a:lnTo>
                    <a:lnTo>
                      <a:pt x="115138" y="538480"/>
                    </a:lnTo>
                    <a:lnTo>
                      <a:pt x="108572" y="542290"/>
                    </a:lnTo>
                    <a:lnTo>
                      <a:pt x="117157" y="535940"/>
                    </a:lnTo>
                    <a:lnTo>
                      <a:pt x="116751" y="535940"/>
                    </a:lnTo>
                    <a:lnTo>
                      <a:pt x="124828" y="530860"/>
                    </a:lnTo>
                    <a:lnTo>
                      <a:pt x="118402" y="534670"/>
                    </a:lnTo>
                    <a:lnTo>
                      <a:pt x="112407" y="537210"/>
                    </a:lnTo>
                    <a:lnTo>
                      <a:pt x="106718" y="541020"/>
                    </a:lnTo>
                    <a:lnTo>
                      <a:pt x="101282" y="543560"/>
                    </a:lnTo>
                    <a:lnTo>
                      <a:pt x="90741" y="549910"/>
                    </a:lnTo>
                    <a:lnTo>
                      <a:pt x="87210" y="552450"/>
                    </a:lnTo>
                    <a:lnTo>
                      <a:pt x="83108" y="553720"/>
                    </a:lnTo>
                    <a:lnTo>
                      <a:pt x="80848" y="555294"/>
                    </a:lnTo>
                    <a:lnTo>
                      <a:pt x="77787" y="556260"/>
                    </a:lnTo>
                    <a:lnTo>
                      <a:pt x="77190" y="554990"/>
                    </a:lnTo>
                    <a:lnTo>
                      <a:pt x="75679" y="552450"/>
                    </a:lnTo>
                    <a:lnTo>
                      <a:pt x="74930" y="551180"/>
                    </a:lnTo>
                    <a:lnTo>
                      <a:pt x="70713" y="541020"/>
                    </a:lnTo>
                    <a:lnTo>
                      <a:pt x="68656" y="535940"/>
                    </a:lnTo>
                    <a:lnTo>
                      <a:pt x="68148" y="534670"/>
                    </a:lnTo>
                    <a:lnTo>
                      <a:pt x="67640" y="533400"/>
                    </a:lnTo>
                    <a:lnTo>
                      <a:pt x="65557" y="527050"/>
                    </a:lnTo>
                    <a:lnTo>
                      <a:pt x="64312" y="523240"/>
                    </a:lnTo>
                    <a:lnTo>
                      <a:pt x="63538" y="520700"/>
                    </a:lnTo>
                    <a:lnTo>
                      <a:pt x="62941" y="516890"/>
                    </a:lnTo>
                    <a:lnTo>
                      <a:pt x="68592" y="529590"/>
                    </a:lnTo>
                    <a:lnTo>
                      <a:pt x="68351" y="530860"/>
                    </a:lnTo>
                    <a:lnTo>
                      <a:pt x="70472" y="534670"/>
                    </a:lnTo>
                    <a:lnTo>
                      <a:pt x="72707" y="539750"/>
                    </a:lnTo>
                    <a:lnTo>
                      <a:pt x="74701" y="544830"/>
                    </a:lnTo>
                    <a:lnTo>
                      <a:pt x="79044" y="552450"/>
                    </a:lnTo>
                    <a:lnTo>
                      <a:pt x="79667" y="552450"/>
                    </a:lnTo>
                    <a:lnTo>
                      <a:pt x="85966" y="548640"/>
                    </a:lnTo>
                    <a:lnTo>
                      <a:pt x="87960" y="547370"/>
                    </a:lnTo>
                    <a:lnTo>
                      <a:pt x="91935" y="544830"/>
                    </a:lnTo>
                    <a:lnTo>
                      <a:pt x="97040" y="542899"/>
                    </a:lnTo>
                    <a:lnTo>
                      <a:pt x="95694" y="543560"/>
                    </a:lnTo>
                    <a:lnTo>
                      <a:pt x="96875" y="543560"/>
                    </a:lnTo>
                    <a:lnTo>
                      <a:pt x="103682" y="539750"/>
                    </a:lnTo>
                    <a:lnTo>
                      <a:pt x="107797" y="537210"/>
                    </a:lnTo>
                    <a:lnTo>
                      <a:pt x="111899" y="534670"/>
                    </a:lnTo>
                    <a:lnTo>
                      <a:pt x="114198" y="533400"/>
                    </a:lnTo>
                    <a:lnTo>
                      <a:pt x="117894" y="531355"/>
                    </a:lnTo>
                    <a:lnTo>
                      <a:pt x="119138" y="530860"/>
                    </a:lnTo>
                    <a:lnTo>
                      <a:pt x="114515" y="534670"/>
                    </a:lnTo>
                    <a:lnTo>
                      <a:pt x="120472" y="530860"/>
                    </a:lnTo>
                    <a:lnTo>
                      <a:pt x="126415" y="527050"/>
                    </a:lnTo>
                    <a:lnTo>
                      <a:pt x="130390" y="524510"/>
                    </a:lnTo>
                    <a:lnTo>
                      <a:pt x="146100" y="516890"/>
                    </a:lnTo>
                    <a:lnTo>
                      <a:pt x="170154" y="504190"/>
                    </a:lnTo>
                    <a:lnTo>
                      <a:pt x="172554" y="502920"/>
                    </a:lnTo>
                    <a:lnTo>
                      <a:pt x="168821" y="504190"/>
                    </a:lnTo>
                    <a:lnTo>
                      <a:pt x="177977" y="499110"/>
                    </a:lnTo>
                    <a:lnTo>
                      <a:pt x="178308" y="499110"/>
                    </a:lnTo>
                    <a:lnTo>
                      <a:pt x="182003" y="496570"/>
                    </a:lnTo>
                    <a:lnTo>
                      <a:pt x="180962" y="497840"/>
                    </a:lnTo>
                    <a:lnTo>
                      <a:pt x="178015" y="500380"/>
                    </a:lnTo>
                    <a:lnTo>
                      <a:pt x="185420" y="496570"/>
                    </a:lnTo>
                    <a:lnTo>
                      <a:pt x="186004" y="496570"/>
                    </a:lnTo>
                    <a:lnTo>
                      <a:pt x="182257" y="498843"/>
                    </a:lnTo>
                    <a:lnTo>
                      <a:pt x="182257" y="499529"/>
                    </a:lnTo>
                    <a:lnTo>
                      <a:pt x="180721" y="500557"/>
                    </a:lnTo>
                    <a:lnTo>
                      <a:pt x="180441" y="500710"/>
                    </a:lnTo>
                    <a:lnTo>
                      <a:pt x="182257" y="499529"/>
                    </a:lnTo>
                    <a:lnTo>
                      <a:pt x="182257" y="498843"/>
                    </a:lnTo>
                    <a:lnTo>
                      <a:pt x="171297" y="505460"/>
                    </a:lnTo>
                    <a:lnTo>
                      <a:pt x="176174" y="502920"/>
                    </a:lnTo>
                    <a:lnTo>
                      <a:pt x="176949" y="502577"/>
                    </a:lnTo>
                    <a:lnTo>
                      <a:pt x="176339" y="502894"/>
                    </a:lnTo>
                    <a:lnTo>
                      <a:pt x="173697" y="504367"/>
                    </a:lnTo>
                    <a:lnTo>
                      <a:pt x="174790" y="504113"/>
                    </a:lnTo>
                    <a:lnTo>
                      <a:pt x="177469" y="502716"/>
                    </a:lnTo>
                    <a:lnTo>
                      <a:pt x="174904" y="504469"/>
                    </a:lnTo>
                    <a:lnTo>
                      <a:pt x="176174" y="503732"/>
                    </a:lnTo>
                    <a:lnTo>
                      <a:pt x="178485" y="502196"/>
                    </a:lnTo>
                    <a:lnTo>
                      <a:pt x="181292" y="500659"/>
                    </a:lnTo>
                    <a:lnTo>
                      <a:pt x="181038" y="500557"/>
                    </a:lnTo>
                    <a:lnTo>
                      <a:pt x="181305" y="500253"/>
                    </a:lnTo>
                    <a:lnTo>
                      <a:pt x="182727" y="499237"/>
                    </a:lnTo>
                    <a:lnTo>
                      <a:pt x="182918" y="499110"/>
                    </a:lnTo>
                    <a:lnTo>
                      <a:pt x="184658" y="499110"/>
                    </a:lnTo>
                    <a:lnTo>
                      <a:pt x="186537" y="497840"/>
                    </a:lnTo>
                    <a:lnTo>
                      <a:pt x="189014" y="496570"/>
                    </a:lnTo>
                    <a:lnTo>
                      <a:pt x="191414" y="495300"/>
                    </a:lnTo>
                    <a:lnTo>
                      <a:pt x="190601" y="495300"/>
                    </a:lnTo>
                    <a:lnTo>
                      <a:pt x="196837" y="490220"/>
                    </a:lnTo>
                    <a:lnTo>
                      <a:pt x="196964" y="490220"/>
                    </a:lnTo>
                    <a:lnTo>
                      <a:pt x="191503" y="482600"/>
                    </a:lnTo>
                    <a:lnTo>
                      <a:pt x="190601" y="481330"/>
                    </a:lnTo>
                    <a:lnTo>
                      <a:pt x="190919" y="482600"/>
                    </a:lnTo>
                    <a:lnTo>
                      <a:pt x="183057" y="469900"/>
                    </a:lnTo>
                    <a:lnTo>
                      <a:pt x="181483" y="467360"/>
                    </a:lnTo>
                    <a:lnTo>
                      <a:pt x="182905" y="468630"/>
                    </a:lnTo>
                    <a:lnTo>
                      <a:pt x="182054" y="467360"/>
                    </a:lnTo>
                    <a:lnTo>
                      <a:pt x="176999" y="459740"/>
                    </a:lnTo>
                    <a:lnTo>
                      <a:pt x="177761" y="459740"/>
                    </a:lnTo>
                    <a:lnTo>
                      <a:pt x="175653" y="457200"/>
                    </a:lnTo>
                    <a:lnTo>
                      <a:pt x="176403" y="457200"/>
                    </a:lnTo>
                    <a:lnTo>
                      <a:pt x="174625" y="453390"/>
                    </a:lnTo>
                    <a:lnTo>
                      <a:pt x="173443" y="450850"/>
                    </a:lnTo>
                    <a:lnTo>
                      <a:pt x="171856" y="448310"/>
                    </a:lnTo>
                    <a:lnTo>
                      <a:pt x="163144" y="434340"/>
                    </a:lnTo>
                    <a:lnTo>
                      <a:pt x="161848" y="431800"/>
                    </a:lnTo>
                    <a:lnTo>
                      <a:pt x="157962" y="424180"/>
                    </a:lnTo>
                    <a:lnTo>
                      <a:pt x="159283" y="425450"/>
                    </a:lnTo>
                    <a:lnTo>
                      <a:pt x="158521" y="424180"/>
                    </a:lnTo>
                    <a:lnTo>
                      <a:pt x="155435" y="419100"/>
                    </a:lnTo>
                    <a:lnTo>
                      <a:pt x="151460" y="411480"/>
                    </a:lnTo>
                    <a:lnTo>
                      <a:pt x="150799" y="410210"/>
                    </a:lnTo>
                    <a:lnTo>
                      <a:pt x="147231" y="402590"/>
                    </a:lnTo>
                    <a:lnTo>
                      <a:pt x="146037" y="400050"/>
                    </a:lnTo>
                    <a:lnTo>
                      <a:pt x="141820" y="389890"/>
                    </a:lnTo>
                    <a:lnTo>
                      <a:pt x="142138" y="389890"/>
                    </a:lnTo>
                    <a:lnTo>
                      <a:pt x="145618" y="397510"/>
                    </a:lnTo>
                    <a:lnTo>
                      <a:pt x="146672" y="398780"/>
                    </a:lnTo>
                    <a:lnTo>
                      <a:pt x="145465" y="394970"/>
                    </a:lnTo>
                    <a:lnTo>
                      <a:pt x="148602" y="401320"/>
                    </a:lnTo>
                    <a:lnTo>
                      <a:pt x="149821" y="402590"/>
                    </a:lnTo>
                    <a:lnTo>
                      <a:pt x="151561" y="406400"/>
                    </a:lnTo>
                    <a:lnTo>
                      <a:pt x="157149" y="417830"/>
                    </a:lnTo>
                    <a:lnTo>
                      <a:pt x="157022" y="419100"/>
                    </a:lnTo>
                    <a:lnTo>
                      <a:pt x="152984" y="410210"/>
                    </a:lnTo>
                    <a:lnTo>
                      <a:pt x="153339" y="411480"/>
                    </a:lnTo>
                    <a:lnTo>
                      <a:pt x="154749" y="415290"/>
                    </a:lnTo>
                    <a:lnTo>
                      <a:pt x="156984" y="419100"/>
                    </a:lnTo>
                    <a:lnTo>
                      <a:pt x="158457" y="421640"/>
                    </a:lnTo>
                    <a:lnTo>
                      <a:pt x="162369" y="429260"/>
                    </a:lnTo>
                    <a:lnTo>
                      <a:pt x="165544" y="434340"/>
                    </a:lnTo>
                    <a:lnTo>
                      <a:pt x="167068" y="435610"/>
                    </a:lnTo>
                    <a:lnTo>
                      <a:pt x="170573" y="441960"/>
                    </a:lnTo>
                    <a:lnTo>
                      <a:pt x="170903" y="443230"/>
                    </a:lnTo>
                    <a:lnTo>
                      <a:pt x="172593" y="447040"/>
                    </a:lnTo>
                    <a:lnTo>
                      <a:pt x="172885" y="448310"/>
                    </a:lnTo>
                    <a:lnTo>
                      <a:pt x="171157" y="445770"/>
                    </a:lnTo>
                    <a:lnTo>
                      <a:pt x="169481" y="443230"/>
                    </a:lnTo>
                    <a:lnTo>
                      <a:pt x="173926" y="450850"/>
                    </a:lnTo>
                    <a:lnTo>
                      <a:pt x="178422" y="458470"/>
                    </a:lnTo>
                    <a:lnTo>
                      <a:pt x="182994" y="466090"/>
                    </a:lnTo>
                    <a:lnTo>
                      <a:pt x="187617" y="472440"/>
                    </a:lnTo>
                    <a:lnTo>
                      <a:pt x="186601" y="469900"/>
                    </a:lnTo>
                    <a:lnTo>
                      <a:pt x="183515" y="464820"/>
                    </a:lnTo>
                    <a:lnTo>
                      <a:pt x="181483" y="461010"/>
                    </a:lnTo>
                    <a:lnTo>
                      <a:pt x="183616" y="463550"/>
                    </a:lnTo>
                    <a:lnTo>
                      <a:pt x="185381" y="464820"/>
                    </a:lnTo>
                    <a:lnTo>
                      <a:pt x="186156" y="464820"/>
                    </a:lnTo>
                    <a:lnTo>
                      <a:pt x="191325" y="473710"/>
                    </a:lnTo>
                    <a:lnTo>
                      <a:pt x="190804" y="473710"/>
                    </a:lnTo>
                    <a:lnTo>
                      <a:pt x="193776" y="477520"/>
                    </a:lnTo>
                    <a:lnTo>
                      <a:pt x="193814" y="478790"/>
                    </a:lnTo>
                    <a:lnTo>
                      <a:pt x="197307" y="484797"/>
                    </a:lnTo>
                    <a:lnTo>
                      <a:pt x="196354" y="483870"/>
                    </a:lnTo>
                    <a:lnTo>
                      <a:pt x="195389" y="482371"/>
                    </a:lnTo>
                    <a:lnTo>
                      <a:pt x="196176" y="483870"/>
                    </a:lnTo>
                    <a:lnTo>
                      <a:pt x="197396" y="486410"/>
                    </a:lnTo>
                    <a:lnTo>
                      <a:pt x="196507" y="485140"/>
                    </a:lnTo>
                    <a:lnTo>
                      <a:pt x="197281" y="486410"/>
                    </a:lnTo>
                    <a:lnTo>
                      <a:pt x="200342" y="491490"/>
                    </a:lnTo>
                    <a:lnTo>
                      <a:pt x="199669" y="491490"/>
                    </a:lnTo>
                    <a:lnTo>
                      <a:pt x="195046" y="494030"/>
                    </a:lnTo>
                    <a:lnTo>
                      <a:pt x="192709" y="496570"/>
                    </a:lnTo>
                    <a:lnTo>
                      <a:pt x="200799" y="491490"/>
                    </a:lnTo>
                    <a:lnTo>
                      <a:pt x="200977" y="491490"/>
                    </a:lnTo>
                    <a:lnTo>
                      <a:pt x="200812" y="490474"/>
                    </a:lnTo>
                    <a:lnTo>
                      <a:pt x="201574" y="491490"/>
                    </a:lnTo>
                    <a:lnTo>
                      <a:pt x="201828" y="491490"/>
                    </a:lnTo>
                    <a:lnTo>
                      <a:pt x="198335" y="494030"/>
                    </a:lnTo>
                    <a:lnTo>
                      <a:pt x="177863" y="505460"/>
                    </a:lnTo>
                    <a:lnTo>
                      <a:pt x="163093" y="513080"/>
                    </a:lnTo>
                    <a:lnTo>
                      <a:pt x="159156" y="514350"/>
                    </a:lnTo>
                    <a:lnTo>
                      <a:pt x="153873" y="517131"/>
                    </a:lnTo>
                    <a:lnTo>
                      <a:pt x="151942" y="519430"/>
                    </a:lnTo>
                    <a:lnTo>
                      <a:pt x="146545" y="523240"/>
                    </a:lnTo>
                    <a:lnTo>
                      <a:pt x="140893" y="524510"/>
                    </a:lnTo>
                    <a:lnTo>
                      <a:pt x="135432" y="528320"/>
                    </a:lnTo>
                    <a:lnTo>
                      <a:pt x="135890" y="528320"/>
                    </a:lnTo>
                    <a:lnTo>
                      <a:pt x="129286" y="532117"/>
                    </a:lnTo>
                    <a:lnTo>
                      <a:pt x="129387" y="533400"/>
                    </a:lnTo>
                    <a:lnTo>
                      <a:pt x="120180" y="537210"/>
                    </a:lnTo>
                    <a:lnTo>
                      <a:pt x="120002" y="538480"/>
                    </a:lnTo>
                    <a:lnTo>
                      <a:pt x="124307" y="535940"/>
                    </a:lnTo>
                    <a:lnTo>
                      <a:pt x="129971" y="533400"/>
                    </a:lnTo>
                    <a:lnTo>
                      <a:pt x="133870" y="530860"/>
                    </a:lnTo>
                    <a:lnTo>
                      <a:pt x="136486" y="530225"/>
                    </a:lnTo>
                    <a:lnTo>
                      <a:pt x="137668" y="529590"/>
                    </a:lnTo>
                    <a:lnTo>
                      <a:pt x="137947" y="529590"/>
                    </a:lnTo>
                    <a:lnTo>
                      <a:pt x="141262" y="527050"/>
                    </a:lnTo>
                    <a:lnTo>
                      <a:pt x="145262" y="524510"/>
                    </a:lnTo>
                    <a:lnTo>
                      <a:pt x="147561" y="524510"/>
                    </a:lnTo>
                    <a:lnTo>
                      <a:pt x="141706" y="527050"/>
                    </a:lnTo>
                    <a:lnTo>
                      <a:pt x="139255" y="529590"/>
                    </a:lnTo>
                    <a:lnTo>
                      <a:pt x="137223" y="530860"/>
                    </a:lnTo>
                    <a:lnTo>
                      <a:pt x="132600" y="533400"/>
                    </a:lnTo>
                    <a:lnTo>
                      <a:pt x="132321" y="533400"/>
                    </a:lnTo>
                    <a:lnTo>
                      <a:pt x="119049" y="541020"/>
                    </a:lnTo>
                    <a:lnTo>
                      <a:pt x="114325" y="543560"/>
                    </a:lnTo>
                    <a:lnTo>
                      <a:pt x="111112" y="544830"/>
                    </a:lnTo>
                    <a:lnTo>
                      <a:pt x="113715" y="542658"/>
                    </a:lnTo>
                    <a:lnTo>
                      <a:pt x="114452" y="542290"/>
                    </a:lnTo>
                    <a:lnTo>
                      <a:pt x="114046" y="542378"/>
                    </a:lnTo>
                    <a:lnTo>
                      <a:pt x="109372" y="544830"/>
                    </a:lnTo>
                    <a:lnTo>
                      <a:pt x="114020" y="542378"/>
                    </a:lnTo>
                    <a:lnTo>
                      <a:pt x="108864" y="543560"/>
                    </a:lnTo>
                    <a:lnTo>
                      <a:pt x="115773" y="539750"/>
                    </a:lnTo>
                    <a:lnTo>
                      <a:pt x="108458" y="543560"/>
                    </a:lnTo>
                    <a:lnTo>
                      <a:pt x="107251" y="543560"/>
                    </a:lnTo>
                    <a:lnTo>
                      <a:pt x="102069" y="547370"/>
                    </a:lnTo>
                    <a:lnTo>
                      <a:pt x="106565" y="547370"/>
                    </a:lnTo>
                    <a:lnTo>
                      <a:pt x="103378" y="549910"/>
                    </a:lnTo>
                    <a:lnTo>
                      <a:pt x="108343" y="547370"/>
                    </a:lnTo>
                    <a:lnTo>
                      <a:pt x="113309" y="544830"/>
                    </a:lnTo>
                    <a:lnTo>
                      <a:pt x="127596" y="537210"/>
                    </a:lnTo>
                    <a:lnTo>
                      <a:pt x="143789" y="528320"/>
                    </a:lnTo>
                    <a:lnTo>
                      <a:pt x="150507" y="524510"/>
                    </a:lnTo>
                    <a:lnTo>
                      <a:pt x="154990" y="521970"/>
                    </a:lnTo>
                    <a:lnTo>
                      <a:pt x="156794" y="520941"/>
                    </a:lnTo>
                    <a:lnTo>
                      <a:pt x="160324" y="519430"/>
                    </a:lnTo>
                    <a:lnTo>
                      <a:pt x="166230" y="516890"/>
                    </a:lnTo>
                    <a:lnTo>
                      <a:pt x="172504" y="513080"/>
                    </a:lnTo>
                    <a:lnTo>
                      <a:pt x="177012" y="509270"/>
                    </a:lnTo>
                    <a:lnTo>
                      <a:pt x="179184" y="508000"/>
                    </a:lnTo>
                    <a:lnTo>
                      <a:pt x="183515" y="505460"/>
                    </a:lnTo>
                    <a:lnTo>
                      <a:pt x="178435" y="508000"/>
                    </a:lnTo>
                    <a:lnTo>
                      <a:pt x="180848" y="506730"/>
                    </a:lnTo>
                    <a:lnTo>
                      <a:pt x="190233" y="501650"/>
                    </a:lnTo>
                    <a:lnTo>
                      <a:pt x="199542" y="497840"/>
                    </a:lnTo>
                    <a:lnTo>
                      <a:pt x="201333" y="496570"/>
                    </a:lnTo>
                    <a:lnTo>
                      <a:pt x="207086" y="492760"/>
                    </a:lnTo>
                    <a:lnTo>
                      <a:pt x="207264" y="492760"/>
                    </a:lnTo>
                    <a:lnTo>
                      <a:pt x="203835" y="487680"/>
                    </a:lnTo>
                    <a:lnTo>
                      <a:pt x="202107" y="485140"/>
                    </a:lnTo>
                    <a:lnTo>
                      <a:pt x="200355" y="482549"/>
                    </a:lnTo>
                    <a:lnTo>
                      <a:pt x="200355" y="489864"/>
                    </a:lnTo>
                    <a:lnTo>
                      <a:pt x="199288" y="488950"/>
                    </a:lnTo>
                    <a:lnTo>
                      <a:pt x="198716" y="487680"/>
                    </a:lnTo>
                    <a:lnTo>
                      <a:pt x="200355" y="489864"/>
                    </a:lnTo>
                    <a:lnTo>
                      <a:pt x="200355" y="482549"/>
                    </a:lnTo>
                    <a:lnTo>
                      <a:pt x="197815" y="478790"/>
                    </a:lnTo>
                    <a:lnTo>
                      <a:pt x="195287" y="474980"/>
                    </a:lnTo>
                    <a:lnTo>
                      <a:pt x="194437" y="473710"/>
                    </a:lnTo>
                    <a:lnTo>
                      <a:pt x="192074" y="470154"/>
                    </a:lnTo>
                    <a:lnTo>
                      <a:pt x="192074" y="474980"/>
                    </a:lnTo>
                    <a:lnTo>
                      <a:pt x="191960" y="474789"/>
                    </a:lnTo>
                    <a:lnTo>
                      <a:pt x="192074" y="474980"/>
                    </a:lnTo>
                    <a:lnTo>
                      <a:pt x="192074" y="470154"/>
                    </a:lnTo>
                    <a:lnTo>
                      <a:pt x="191071" y="468630"/>
                    </a:lnTo>
                    <a:lnTo>
                      <a:pt x="189293" y="466090"/>
                    </a:lnTo>
                    <a:lnTo>
                      <a:pt x="187426" y="463550"/>
                    </a:lnTo>
                    <a:lnTo>
                      <a:pt x="186778" y="461010"/>
                    </a:lnTo>
                    <a:lnTo>
                      <a:pt x="186448" y="459740"/>
                    </a:lnTo>
                    <a:lnTo>
                      <a:pt x="187236" y="458470"/>
                    </a:lnTo>
                    <a:lnTo>
                      <a:pt x="182511" y="450850"/>
                    </a:lnTo>
                    <a:lnTo>
                      <a:pt x="180632" y="448310"/>
                    </a:lnTo>
                    <a:lnTo>
                      <a:pt x="178752" y="445770"/>
                    </a:lnTo>
                    <a:lnTo>
                      <a:pt x="167614" y="425450"/>
                    </a:lnTo>
                    <a:lnTo>
                      <a:pt x="165112" y="420370"/>
                    </a:lnTo>
                    <a:lnTo>
                      <a:pt x="161150" y="412750"/>
                    </a:lnTo>
                    <a:lnTo>
                      <a:pt x="160020" y="412750"/>
                    </a:lnTo>
                    <a:lnTo>
                      <a:pt x="163715" y="420370"/>
                    </a:lnTo>
                    <a:lnTo>
                      <a:pt x="158673" y="411480"/>
                    </a:lnTo>
                    <a:lnTo>
                      <a:pt x="158724" y="410210"/>
                    </a:lnTo>
                    <a:lnTo>
                      <a:pt x="153847" y="402590"/>
                    </a:lnTo>
                    <a:lnTo>
                      <a:pt x="150012" y="394970"/>
                    </a:lnTo>
                    <a:lnTo>
                      <a:pt x="148742" y="392430"/>
                    </a:lnTo>
                    <a:lnTo>
                      <a:pt x="147370" y="389890"/>
                    </a:lnTo>
                    <a:lnTo>
                      <a:pt x="145999" y="387350"/>
                    </a:lnTo>
                    <a:lnTo>
                      <a:pt x="143560" y="382841"/>
                    </a:lnTo>
                    <a:lnTo>
                      <a:pt x="146532" y="387350"/>
                    </a:lnTo>
                    <a:lnTo>
                      <a:pt x="147891" y="389890"/>
                    </a:lnTo>
                    <a:lnTo>
                      <a:pt x="147294" y="387350"/>
                    </a:lnTo>
                    <a:lnTo>
                      <a:pt x="149021" y="388620"/>
                    </a:lnTo>
                    <a:lnTo>
                      <a:pt x="151104" y="392430"/>
                    </a:lnTo>
                    <a:lnTo>
                      <a:pt x="148755" y="387350"/>
                    </a:lnTo>
                    <a:lnTo>
                      <a:pt x="148170" y="386080"/>
                    </a:lnTo>
                    <a:lnTo>
                      <a:pt x="144780" y="379730"/>
                    </a:lnTo>
                    <a:lnTo>
                      <a:pt x="143179" y="376339"/>
                    </a:lnTo>
                    <a:lnTo>
                      <a:pt x="143179" y="382270"/>
                    </a:lnTo>
                    <a:lnTo>
                      <a:pt x="141617" y="378460"/>
                    </a:lnTo>
                    <a:lnTo>
                      <a:pt x="139979" y="374650"/>
                    </a:lnTo>
                    <a:lnTo>
                      <a:pt x="139179" y="372795"/>
                    </a:lnTo>
                    <a:lnTo>
                      <a:pt x="139179" y="374650"/>
                    </a:lnTo>
                    <a:lnTo>
                      <a:pt x="134759" y="365760"/>
                    </a:lnTo>
                    <a:lnTo>
                      <a:pt x="133985" y="361950"/>
                    </a:lnTo>
                    <a:lnTo>
                      <a:pt x="131660" y="357657"/>
                    </a:lnTo>
                    <a:lnTo>
                      <a:pt x="131000" y="354431"/>
                    </a:lnTo>
                    <a:lnTo>
                      <a:pt x="128574" y="348665"/>
                    </a:lnTo>
                    <a:lnTo>
                      <a:pt x="129019" y="349808"/>
                    </a:lnTo>
                    <a:lnTo>
                      <a:pt x="131559" y="357466"/>
                    </a:lnTo>
                    <a:lnTo>
                      <a:pt x="131241" y="356870"/>
                    </a:lnTo>
                    <a:lnTo>
                      <a:pt x="133223" y="363220"/>
                    </a:lnTo>
                    <a:lnTo>
                      <a:pt x="137998" y="375920"/>
                    </a:lnTo>
                    <a:lnTo>
                      <a:pt x="138645" y="378460"/>
                    </a:lnTo>
                    <a:lnTo>
                      <a:pt x="133616" y="367030"/>
                    </a:lnTo>
                    <a:lnTo>
                      <a:pt x="127711" y="353060"/>
                    </a:lnTo>
                    <a:lnTo>
                      <a:pt x="121373" y="336550"/>
                    </a:lnTo>
                    <a:lnTo>
                      <a:pt x="118033" y="326390"/>
                    </a:lnTo>
                    <a:lnTo>
                      <a:pt x="115100" y="317500"/>
                    </a:lnTo>
                    <a:lnTo>
                      <a:pt x="115341" y="317500"/>
                    </a:lnTo>
                    <a:lnTo>
                      <a:pt x="115697" y="318770"/>
                    </a:lnTo>
                    <a:lnTo>
                      <a:pt x="115379" y="317500"/>
                    </a:lnTo>
                    <a:lnTo>
                      <a:pt x="113817" y="311150"/>
                    </a:lnTo>
                    <a:lnTo>
                      <a:pt x="113144" y="307340"/>
                    </a:lnTo>
                    <a:lnTo>
                      <a:pt x="112687" y="304800"/>
                    </a:lnTo>
                    <a:lnTo>
                      <a:pt x="111848" y="299720"/>
                    </a:lnTo>
                    <a:lnTo>
                      <a:pt x="111480" y="297180"/>
                    </a:lnTo>
                    <a:lnTo>
                      <a:pt x="110921" y="293370"/>
                    </a:lnTo>
                    <a:lnTo>
                      <a:pt x="111696" y="295910"/>
                    </a:lnTo>
                    <a:lnTo>
                      <a:pt x="112026" y="294640"/>
                    </a:lnTo>
                    <a:lnTo>
                      <a:pt x="111798" y="293370"/>
                    </a:lnTo>
                    <a:lnTo>
                      <a:pt x="110236" y="284480"/>
                    </a:lnTo>
                    <a:lnTo>
                      <a:pt x="110693" y="275590"/>
                    </a:lnTo>
                    <a:lnTo>
                      <a:pt x="110426" y="273050"/>
                    </a:lnTo>
                    <a:lnTo>
                      <a:pt x="110947" y="265430"/>
                    </a:lnTo>
                    <a:lnTo>
                      <a:pt x="112280" y="262890"/>
                    </a:lnTo>
                    <a:lnTo>
                      <a:pt x="112306" y="264160"/>
                    </a:lnTo>
                    <a:lnTo>
                      <a:pt x="112991" y="262890"/>
                    </a:lnTo>
                    <a:lnTo>
                      <a:pt x="114592" y="254000"/>
                    </a:lnTo>
                    <a:lnTo>
                      <a:pt x="120484" y="245110"/>
                    </a:lnTo>
                    <a:lnTo>
                      <a:pt x="119722" y="246570"/>
                    </a:lnTo>
                    <a:lnTo>
                      <a:pt x="119075" y="247650"/>
                    </a:lnTo>
                    <a:lnTo>
                      <a:pt x="118376" y="248920"/>
                    </a:lnTo>
                    <a:lnTo>
                      <a:pt x="117284" y="252730"/>
                    </a:lnTo>
                    <a:lnTo>
                      <a:pt x="116217" y="255270"/>
                    </a:lnTo>
                    <a:lnTo>
                      <a:pt x="115963" y="256286"/>
                    </a:lnTo>
                    <a:lnTo>
                      <a:pt x="116636" y="255270"/>
                    </a:lnTo>
                    <a:lnTo>
                      <a:pt x="118084" y="252730"/>
                    </a:lnTo>
                    <a:lnTo>
                      <a:pt x="115912" y="259080"/>
                    </a:lnTo>
                    <a:lnTo>
                      <a:pt x="114871" y="264160"/>
                    </a:lnTo>
                    <a:lnTo>
                      <a:pt x="114655" y="269240"/>
                    </a:lnTo>
                    <a:lnTo>
                      <a:pt x="116090" y="260350"/>
                    </a:lnTo>
                    <a:lnTo>
                      <a:pt x="117284" y="255270"/>
                    </a:lnTo>
                    <a:lnTo>
                      <a:pt x="118999" y="252730"/>
                    </a:lnTo>
                    <a:lnTo>
                      <a:pt x="119862" y="251460"/>
                    </a:lnTo>
                    <a:lnTo>
                      <a:pt x="120065" y="254000"/>
                    </a:lnTo>
                    <a:lnTo>
                      <a:pt x="119456" y="254000"/>
                    </a:lnTo>
                    <a:lnTo>
                      <a:pt x="117106" y="264160"/>
                    </a:lnTo>
                    <a:lnTo>
                      <a:pt x="115417" y="269392"/>
                    </a:lnTo>
                    <a:lnTo>
                      <a:pt x="115328" y="273050"/>
                    </a:lnTo>
                    <a:lnTo>
                      <a:pt x="113334" y="271780"/>
                    </a:lnTo>
                    <a:lnTo>
                      <a:pt x="114350" y="280670"/>
                    </a:lnTo>
                    <a:lnTo>
                      <a:pt x="114731" y="290830"/>
                    </a:lnTo>
                    <a:lnTo>
                      <a:pt x="114122" y="288290"/>
                    </a:lnTo>
                    <a:lnTo>
                      <a:pt x="113982" y="290830"/>
                    </a:lnTo>
                    <a:lnTo>
                      <a:pt x="113677" y="288290"/>
                    </a:lnTo>
                    <a:lnTo>
                      <a:pt x="113538" y="287020"/>
                    </a:lnTo>
                    <a:lnTo>
                      <a:pt x="113245" y="288290"/>
                    </a:lnTo>
                    <a:lnTo>
                      <a:pt x="112928" y="288290"/>
                    </a:lnTo>
                    <a:lnTo>
                      <a:pt x="112445" y="283210"/>
                    </a:lnTo>
                    <a:lnTo>
                      <a:pt x="112445" y="293370"/>
                    </a:lnTo>
                    <a:lnTo>
                      <a:pt x="113766" y="290830"/>
                    </a:lnTo>
                    <a:lnTo>
                      <a:pt x="114414" y="299720"/>
                    </a:lnTo>
                    <a:lnTo>
                      <a:pt x="113703" y="300990"/>
                    </a:lnTo>
                    <a:lnTo>
                      <a:pt x="114655" y="307340"/>
                    </a:lnTo>
                    <a:lnTo>
                      <a:pt x="116433" y="317500"/>
                    </a:lnTo>
                    <a:lnTo>
                      <a:pt x="118821" y="326390"/>
                    </a:lnTo>
                    <a:lnTo>
                      <a:pt x="121577" y="335280"/>
                    </a:lnTo>
                    <a:lnTo>
                      <a:pt x="119519" y="326390"/>
                    </a:lnTo>
                    <a:lnTo>
                      <a:pt x="122135" y="335280"/>
                    </a:lnTo>
                    <a:lnTo>
                      <a:pt x="119875" y="326390"/>
                    </a:lnTo>
                    <a:lnTo>
                      <a:pt x="119545" y="325120"/>
                    </a:lnTo>
                    <a:lnTo>
                      <a:pt x="120015" y="325120"/>
                    </a:lnTo>
                    <a:lnTo>
                      <a:pt x="122415" y="332740"/>
                    </a:lnTo>
                    <a:lnTo>
                      <a:pt x="124726" y="340360"/>
                    </a:lnTo>
                    <a:lnTo>
                      <a:pt x="127304" y="347980"/>
                    </a:lnTo>
                    <a:lnTo>
                      <a:pt x="128943" y="351790"/>
                    </a:lnTo>
                    <a:lnTo>
                      <a:pt x="127546" y="347980"/>
                    </a:lnTo>
                    <a:lnTo>
                      <a:pt x="126225" y="344170"/>
                    </a:lnTo>
                    <a:lnTo>
                      <a:pt x="124980" y="339090"/>
                    </a:lnTo>
                    <a:lnTo>
                      <a:pt x="126733" y="344170"/>
                    </a:lnTo>
                    <a:lnTo>
                      <a:pt x="133438" y="359410"/>
                    </a:lnTo>
                    <a:lnTo>
                      <a:pt x="133807" y="359410"/>
                    </a:lnTo>
                    <a:lnTo>
                      <a:pt x="135356" y="364490"/>
                    </a:lnTo>
                    <a:lnTo>
                      <a:pt x="138557" y="372110"/>
                    </a:lnTo>
                    <a:lnTo>
                      <a:pt x="139179" y="374650"/>
                    </a:lnTo>
                    <a:lnTo>
                      <a:pt x="139179" y="372795"/>
                    </a:lnTo>
                    <a:lnTo>
                      <a:pt x="137248" y="368300"/>
                    </a:lnTo>
                    <a:lnTo>
                      <a:pt x="137782" y="368300"/>
                    </a:lnTo>
                    <a:lnTo>
                      <a:pt x="136791" y="365760"/>
                    </a:lnTo>
                    <a:lnTo>
                      <a:pt x="136677" y="364490"/>
                    </a:lnTo>
                    <a:lnTo>
                      <a:pt x="137629" y="366369"/>
                    </a:lnTo>
                    <a:lnTo>
                      <a:pt x="140385" y="374650"/>
                    </a:lnTo>
                    <a:lnTo>
                      <a:pt x="140576" y="375920"/>
                    </a:lnTo>
                    <a:lnTo>
                      <a:pt x="141617" y="378460"/>
                    </a:lnTo>
                    <a:lnTo>
                      <a:pt x="141719" y="378701"/>
                    </a:lnTo>
                    <a:lnTo>
                      <a:pt x="143179" y="382270"/>
                    </a:lnTo>
                    <a:lnTo>
                      <a:pt x="143179" y="376339"/>
                    </a:lnTo>
                    <a:lnTo>
                      <a:pt x="141185" y="372110"/>
                    </a:lnTo>
                    <a:lnTo>
                      <a:pt x="140690" y="370840"/>
                    </a:lnTo>
                    <a:lnTo>
                      <a:pt x="138684" y="365760"/>
                    </a:lnTo>
                    <a:lnTo>
                      <a:pt x="138188" y="364490"/>
                    </a:lnTo>
                    <a:lnTo>
                      <a:pt x="137680" y="363220"/>
                    </a:lnTo>
                    <a:lnTo>
                      <a:pt x="133159" y="353060"/>
                    </a:lnTo>
                    <a:lnTo>
                      <a:pt x="129628" y="342900"/>
                    </a:lnTo>
                    <a:lnTo>
                      <a:pt x="128219" y="341630"/>
                    </a:lnTo>
                    <a:lnTo>
                      <a:pt x="127406" y="339090"/>
                    </a:lnTo>
                    <a:lnTo>
                      <a:pt x="124167" y="328930"/>
                    </a:lnTo>
                    <a:lnTo>
                      <a:pt x="123151" y="325120"/>
                    </a:lnTo>
                    <a:lnTo>
                      <a:pt x="120421" y="314909"/>
                    </a:lnTo>
                    <a:lnTo>
                      <a:pt x="117602" y="299720"/>
                    </a:lnTo>
                    <a:lnTo>
                      <a:pt x="116509" y="288290"/>
                    </a:lnTo>
                    <a:lnTo>
                      <a:pt x="116268" y="285750"/>
                    </a:lnTo>
                    <a:lnTo>
                      <a:pt x="116141" y="288290"/>
                    </a:lnTo>
                    <a:lnTo>
                      <a:pt x="115963" y="288290"/>
                    </a:lnTo>
                    <a:lnTo>
                      <a:pt x="116065" y="280670"/>
                    </a:lnTo>
                    <a:lnTo>
                      <a:pt x="116230" y="278130"/>
                    </a:lnTo>
                    <a:lnTo>
                      <a:pt x="116332" y="276860"/>
                    </a:lnTo>
                    <a:lnTo>
                      <a:pt x="116611" y="274320"/>
                    </a:lnTo>
                    <a:lnTo>
                      <a:pt x="116751" y="274320"/>
                    </a:lnTo>
                    <a:lnTo>
                      <a:pt x="116903" y="273050"/>
                    </a:lnTo>
                    <a:lnTo>
                      <a:pt x="116890" y="275590"/>
                    </a:lnTo>
                    <a:lnTo>
                      <a:pt x="117221" y="273050"/>
                    </a:lnTo>
                    <a:lnTo>
                      <a:pt x="117627" y="271780"/>
                    </a:lnTo>
                    <a:lnTo>
                      <a:pt x="118186" y="270510"/>
                    </a:lnTo>
                    <a:lnTo>
                      <a:pt x="118567" y="269240"/>
                    </a:lnTo>
                    <a:lnTo>
                      <a:pt x="118402" y="271780"/>
                    </a:lnTo>
                    <a:lnTo>
                      <a:pt x="118224" y="275590"/>
                    </a:lnTo>
                    <a:lnTo>
                      <a:pt x="117995" y="275590"/>
                    </a:lnTo>
                    <a:lnTo>
                      <a:pt x="118059" y="278130"/>
                    </a:lnTo>
                    <a:lnTo>
                      <a:pt x="118186" y="278130"/>
                    </a:lnTo>
                    <a:lnTo>
                      <a:pt x="118414" y="275590"/>
                    </a:lnTo>
                    <a:lnTo>
                      <a:pt x="118592" y="274320"/>
                    </a:lnTo>
                    <a:lnTo>
                      <a:pt x="118821" y="273050"/>
                    </a:lnTo>
                    <a:lnTo>
                      <a:pt x="119011" y="274320"/>
                    </a:lnTo>
                    <a:lnTo>
                      <a:pt x="118808" y="274320"/>
                    </a:lnTo>
                    <a:lnTo>
                      <a:pt x="118770" y="280670"/>
                    </a:lnTo>
                    <a:lnTo>
                      <a:pt x="119253" y="273050"/>
                    </a:lnTo>
                    <a:lnTo>
                      <a:pt x="119557" y="270510"/>
                    </a:lnTo>
                    <a:lnTo>
                      <a:pt x="119786" y="269240"/>
                    </a:lnTo>
                    <a:lnTo>
                      <a:pt x="120002" y="267970"/>
                    </a:lnTo>
                    <a:lnTo>
                      <a:pt x="121005" y="267970"/>
                    </a:lnTo>
                    <a:lnTo>
                      <a:pt x="121132" y="266700"/>
                    </a:lnTo>
                    <a:lnTo>
                      <a:pt x="121818" y="264160"/>
                    </a:lnTo>
                    <a:lnTo>
                      <a:pt x="122351" y="264160"/>
                    </a:lnTo>
                    <a:lnTo>
                      <a:pt x="123761" y="266700"/>
                    </a:lnTo>
                    <a:lnTo>
                      <a:pt x="125222" y="269240"/>
                    </a:lnTo>
                    <a:lnTo>
                      <a:pt x="126225" y="271780"/>
                    </a:lnTo>
                    <a:lnTo>
                      <a:pt x="125666" y="271780"/>
                    </a:lnTo>
                    <a:lnTo>
                      <a:pt x="126225" y="273050"/>
                    </a:lnTo>
                    <a:lnTo>
                      <a:pt x="129806" y="279400"/>
                    </a:lnTo>
                    <a:lnTo>
                      <a:pt x="127889" y="276860"/>
                    </a:lnTo>
                    <a:lnTo>
                      <a:pt x="129705" y="279400"/>
                    </a:lnTo>
                    <a:lnTo>
                      <a:pt x="130606" y="280670"/>
                    </a:lnTo>
                    <a:lnTo>
                      <a:pt x="135699" y="290830"/>
                    </a:lnTo>
                    <a:lnTo>
                      <a:pt x="137198" y="292100"/>
                    </a:lnTo>
                    <a:lnTo>
                      <a:pt x="136105" y="290830"/>
                    </a:lnTo>
                    <a:lnTo>
                      <a:pt x="133362" y="285750"/>
                    </a:lnTo>
                    <a:lnTo>
                      <a:pt x="131660" y="281940"/>
                    </a:lnTo>
                    <a:lnTo>
                      <a:pt x="134442" y="287020"/>
                    </a:lnTo>
                    <a:lnTo>
                      <a:pt x="135166" y="287020"/>
                    </a:lnTo>
                    <a:lnTo>
                      <a:pt x="138315" y="292100"/>
                    </a:lnTo>
                    <a:lnTo>
                      <a:pt x="138658" y="293370"/>
                    </a:lnTo>
                    <a:lnTo>
                      <a:pt x="138303" y="293370"/>
                    </a:lnTo>
                    <a:lnTo>
                      <a:pt x="140843" y="295910"/>
                    </a:lnTo>
                    <a:lnTo>
                      <a:pt x="142468" y="297180"/>
                    </a:lnTo>
                    <a:lnTo>
                      <a:pt x="144653" y="299720"/>
                    </a:lnTo>
                    <a:lnTo>
                      <a:pt x="148882" y="306070"/>
                    </a:lnTo>
                    <a:lnTo>
                      <a:pt x="157099" y="318770"/>
                    </a:lnTo>
                    <a:lnTo>
                      <a:pt x="154825" y="317500"/>
                    </a:lnTo>
                    <a:lnTo>
                      <a:pt x="149085" y="309880"/>
                    </a:lnTo>
                    <a:lnTo>
                      <a:pt x="146951" y="307340"/>
                    </a:lnTo>
                    <a:lnTo>
                      <a:pt x="149098" y="311150"/>
                    </a:lnTo>
                    <a:lnTo>
                      <a:pt x="153162" y="316306"/>
                    </a:lnTo>
                    <a:lnTo>
                      <a:pt x="157670" y="322580"/>
                    </a:lnTo>
                    <a:lnTo>
                      <a:pt x="161480" y="328930"/>
                    </a:lnTo>
                    <a:lnTo>
                      <a:pt x="162648" y="330200"/>
                    </a:lnTo>
                    <a:lnTo>
                      <a:pt x="166230" y="335280"/>
                    </a:lnTo>
                    <a:lnTo>
                      <a:pt x="168287" y="337820"/>
                    </a:lnTo>
                    <a:lnTo>
                      <a:pt x="170230" y="340360"/>
                    </a:lnTo>
                    <a:lnTo>
                      <a:pt x="173431" y="342900"/>
                    </a:lnTo>
                    <a:lnTo>
                      <a:pt x="175552" y="345579"/>
                    </a:lnTo>
                    <a:lnTo>
                      <a:pt x="178866" y="349288"/>
                    </a:lnTo>
                    <a:lnTo>
                      <a:pt x="182321" y="354330"/>
                    </a:lnTo>
                    <a:lnTo>
                      <a:pt x="185267" y="357428"/>
                    </a:lnTo>
                    <a:lnTo>
                      <a:pt x="185991" y="358140"/>
                    </a:lnTo>
                    <a:lnTo>
                      <a:pt x="190309" y="363220"/>
                    </a:lnTo>
                    <a:lnTo>
                      <a:pt x="190550" y="364401"/>
                    </a:lnTo>
                    <a:lnTo>
                      <a:pt x="192849" y="367030"/>
                    </a:lnTo>
                    <a:lnTo>
                      <a:pt x="196608" y="370840"/>
                    </a:lnTo>
                    <a:lnTo>
                      <a:pt x="198310" y="372110"/>
                    </a:lnTo>
                    <a:lnTo>
                      <a:pt x="195440" y="368300"/>
                    </a:lnTo>
                    <a:lnTo>
                      <a:pt x="201904" y="375920"/>
                    </a:lnTo>
                    <a:lnTo>
                      <a:pt x="203187" y="378460"/>
                    </a:lnTo>
                    <a:lnTo>
                      <a:pt x="207632" y="382270"/>
                    </a:lnTo>
                    <a:lnTo>
                      <a:pt x="207733" y="383540"/>
                    </a:lnTo>
                    <a:lnTo>
                      <a:pt x="203695" y="379730"/>
                    </a:lnTo>
                    <a:lnTo>
                      <a:pt x="205600" y="382270"/>
                    </a:lnTo>
                    <a:lnTo>
                      <a:pt x="209689" y="386080"/>
                    </a:lnTo>
                    <a:lnTo>
                      <a:pt x="212559" y="389890"/>
                    </a:lnTo>
                    <a:lnTo>
                      <a:pt x="216204" y="393700"/>
                    </a:lnTo>
                    <a:lnTo>
                      <a:pt x="212915" y="389890"/>
                    </a:lnTo>
                    <a:lnTo>
                      <a:pt x="217487" y="393700"/>
                    </a:lnTo>
                    <a:lnTo>
                      <a:pt x="213601" y="389890"/>
                    </a:lnTo>
                    <a:lnTo>
                      <a:pt x="212305" y="388620"/>
                    </a:lnTo>
                    <a:lnTo>
                      <a:pt x="214515" y="389890"/>
                    </a:lnTo>
                    <a:lnTo>
                      <a:pt x="220091" y="396240"/>
                    </a:lnTo>
                    <a:lnTo>
                      <a:pt x="220078" y="395452"/>
                    </a:lnTo>
                    <a:lnTo>
                      <a:pt x="223024" y="398780"/>
                    </a:lnTo>
                    <a:lnTo>
                      <a:pt x="227571" y="402590"/>
                    </a:lnTo>
                    <a:lnTo>
                      <a:pt x="232092" y="407670"/>
                    </a:lnTo>
                    <a:lnTo>
                      <a:pt x="231787" y="407670"/>
                    </a:lnTo>
                    <a:lnTo>
                      <a:pt x="244767" y="419100"/>
                    </a:lnTo>
                    <a:lnTo>
                      <a:pt x="251853" y="425450"/>
                    </a:lnTo>
                    <a:lnTo>
                      <a:pt x="254546" y="427240"/>
                    </a:lnTo>
                    <a:lnTo>
                      <a:pt x="252996" y="425450"/>
                    </a:lnTo>
                    <a:lnTo>
                      <a:pt x="248843" y="421640"/>
                    </a:lnTo>
                    <a:lnTo>
                      <a:pt x="248704" y="421640"/>
                    </a:lnTo>
                    <a:lnTo>
                      <a:pt x="248526" y="421360"/>
                    </a:lnTo>
                    <a:lnTo>
                      <a:pt x="247370" y="420370"/>
                    </a:lnTo>
                    <a:lnTo>
                      <a:pt x="248196" y="420839"/>
                    </a:lnTo>
                    <a:lnTo>
                      <a:pt x="247891" y="420370"/>
                    </a:lnTo>
                    <a:lnTo>
                      <a:pt x="249707" y="421297"/>
                    </a:lnTo>
                    <a:lnTo>
                      <a:pt x="248615" y="420370"/>
                    </a:lnTo>
                    <a:lnTo>
                      <a:pt x="245605" y="417830"/>
                    </a:lnTo>
                    <a:lnTo>
                      <a:pt x="241173" y="414020"/>
                    </a:lnTo>
                    <a:lnTo>
                      <a:pt x="240982" y="412978"/>
                    </a:lnTo>
                    <a:lnTo>
                      <a:pt x="242392" y="414020"/>
                    </a:lnTo>
                    <a:lnTo>
                      <a:pt x="241757" y="412750"/>
                    </a:lnTo>
                    <a:lnTo>
                      <a:pt x="236804" y="408051"/>
                    </a:lnTo>
                    <a:lnTo>
                      <a:pt x="236804" y="409371"/>
                    </a:lnTo>
                    <a:lnTo>
                      <a:pt x="230047" y="403860"/>
                    </a:lnTo>
                    <a:lnTo>
                      <a:pt x="230771" y="403860"/>
                    </a:lnTo>
                    <a:lnTo>
                      <a:pt x="235089" y="407670"/>
                    </a:lnTo>
                    <a:lnTo>
                      <a:pt x="236804" y="409371"/>
                    </a:lnTo>
                    <a:lnTo>
                      <a:pt x="236804" y="408051"/>
                    </a:lnTo>
                    <a:lnTo>
                      <a:pt x="231051" y="402590"/>
                    </a:lnTo>
                    <a:lnTo>
                      <a:pt x="230352" y="401967"/>
                    </a:lnTo>
                    <a:lnTo>
                      <a:pt x="232143" y="403860"/>
                    </a:lnTo>
                    <a:lnTo>
                      <a:pt x="224091" y="396240"/>
                    </a:lnTo>
                    <a:lnTo>
                      <a:pt x="218998" y="391553"/>
                    </a:lnTo>
                    <a:lnTo>
                      <a:pt x="218998" y="394233"/>
                    </a:lnTo>
                    <a:lnTo>
                      <a:pt x="218198" y="393700"/>
                    </a:lnTo>
                    <a:lnTo>
                      <a:pt x="216839" y="392430"/>
                    </a:lnTo>
                    <a:lnTo>
                      <a:pt x="213995" y="388620"/>
                    </a:lnTo>
                    <a:lnTo>
                      <a:pt x="218998" y="394233"/>
                    </a:lnTo>
                    <a:lnTo>
                      <a:pt x="218998" y="391553"/>
                    </a:lnTo>
                    <a:lnTo>
                      <a:pt x="215823" y="388620"/>
                    </a:lnTo>
                    <a:lnTo>
                      <a:pt x="211226" y="383540"/>
                    </a:lnTo>
                    <a:lnTo>
                      <a:pt x="207784" y="379730"/>
                    </a:lnTo>
                    <a:lnTo>
                      <a:pt x="200380" y="372110"/>
                    </a:lnTo>
                    <a:lnTo>
                      <a:pt x="202285" y="373380"/>
                    </a:lnTo>
                    <a:lnTo>
                      <a:pt x="201371" y="372110"/>
                    </a:lnTo>
                    <a:lnTo>
                      <a:pt x="198653" y="368300"/>
                    </a:lnTo>
                    <a:lnTo>
                      <a:pt x="198285" y="367792"/>
                    </a:lnTo>
                    <a:lnTo>
                      <a:pt x="197510" y="367030"/>
                    </a:lnTo>
                    <a:lnTo>
                      <a:pt x="196088" y="364490"/>
                    </a:lnTo>
                    <a:lnTo>
                      <a:pt x="194779" y="363220"/>
                    </a:lnTo>
                    <a:lnTo>
                      <a:pt x="191439" y="359410"/>
                    </a:lnTo>
                    <a:lnTo>
                      <a:pt x="185851" y="353060"/>
                    </a:lnTo>
                    <a:lnTo>
                      <a:pt x="186461" y="353872"/>
                    </a:lnTo>
                    <a:lnTo>
                      <a:pt x="181267" y="347980"/>
                    </a:lnTo>
                    <a:lnTo>
                      <a:pt x="179717" y="345579"/>
                    </a:lnTo>
                    <a:lnTo>
                      <a:pt x="182918" y="349250"/>
                    </a:lnTo>
                    <a:lnTo>
                      <a:pt x="182067" y="347980"/>
                    </a:lnTo>
                    <a:lnTo>
                      <a:pt x="182372" y="347980"/>
                    </a:lnTo>
                    <a:lnTo>
                      <a:pt x="189458" y="355600"/>
                    </a:lnTo>
                    <a:lnTo>
                      <a:pt x="196215" y="363220"/>
                    </a:lnTo>
                    <a:lnTo>
                      <a:pt x="202171" y="369570"/>
                    </a:lnTo>
                    <a:lnTo>
                      <a:pt x="205828" y="373545"/>
                    </a:lnTo>
                    <a:lnTo>
                      <a:pt x="209918" y="377190"/>
                    </a:lnTo>
                    <a:lnTo>
                      <a:pt x="215430" y="383540"/>
                    </a:lnTo>
                    <a:lnTo>
                      <a:pt x="221030" y="389890"/>
                    </a:lnTo>
                    <a:lnTo>
                      <a:pt x="226987" y="394970"/>
                    </a:lnTo>
                    <a:lnTo>
                      <a:pt x="225653" y="394970"/>
                    </a:lnTo>
                    <a:lnTo>
                      <a:pt x="227076" y="396240"/>
                    </a:lnTo>
                    <a:lnTo>
                      <a:pt x="233464" y="402590"/>
                    </a:lnTo>
                    <a:lnTo>
                      <a:pt x="238810" y="406400"/>
                    </a:lnTo>
                    <a:lnTo>
                      <a:pt x="239572" y="407162"/>
                    </a:lnTo>
                    <a:lnTo>
                      <a:pt x="241427" y="408940"/>
                    </a:lnTo>
                    <a:lnTo>
                      <a:pt x="247040" y="412750"/>
                    </a:lnTo>
                    <a:lnTo>
                      <a:pt x="250990" y="416560"/>
                    </a:lnTo>
                    <a:lnTo>
                      <a:pt x="251929" y="416560"/>
                    </a:lnTo>
                    <a:lnTo>
                      <a:pt x="255155" y="418731"/>
                    </a:lnTo>
                    <a:lnTo>
                      <a:pt x="247777" y="412750"/>
                    </a:lnTo>
                    <a:lnTo>
                      <a:pt x="244106" y="407670"/>
                    </a:lnTo>
                    <a:lnTo>
                      <a:pt x="242900" y="406400"/>
                    </a:lnTo>
                    <a:lnTo>
                      <a:pt x="238975" y="402590"/>
                    </a:lnTo>
                    <a:lnTo>
                      <a:pt x="244538" y="406095"/>
                    </a:lnTo>
                    <a:lnTo>
                      <a:pt x="240855" y="402590"/>
                    </a:lnTo>
                    <a:lnTo>
                      <a:pt x="239522" y="401320"/>
                    </a:lnTo>
                    <a:lnTo>
                      <a:pt x="238188" y="400050"/>
                    </a:lnTo>
                    <a:lnTo>
                      <a:pt x="237959" y="401320"/>
                    </a:lnTo>
                    <a:lnTo>
                      <a:pt x="231406" y="394970"/>
                    </a:lnTo>
                    <a:lnTo>
                      <a:pt x="229463" y="392430"/>
                    </a:lnTo>
                    <a:lnTo>
                      <a:pt x="230835" y="393700"/>
                    </a:lnTo>
                    <a:lnTo>
                      <a:pt x="231762" y="393700"/>
                    </a:lnTo>
                    <a:lnTo>
                      <a:pt x="230085" y="392430"/>
                    </a:lnTo>
                    <a:lnTo>
                      <a:pt x="226745" y="389890"/>
                    </a:lnTo>
                    <a:lnTo>
                      <a:pt x="226593" y="389890"/>
                    </a:lnTo>
                    <a:lnTo>
                      <a:pt x="216077" y="377190"/>
                    </a:lnTo>
                    <a:lnTo>
                      <a:pt x="222745" y="383514"/>
                    </a:lnTo>
                    <a:lnTo>
                      <a:pt x="219710" y="379730"/>
                    </a:lnTo>
                    <a:lnTo>
                      <a:pt x="217297" y="377190"/>
                    </a:lnTo>
                    <a:lnTo>
                      <a:pt x="212458" y="372110"/>
                    </a:lnTo>
                    <a:lnTo>
                      <a:pt x="206971" y="364401"/>
                    </a:lnTo>
                    <a:lnTo>
                      <a:pt x="205371" y="361950"/>
                    </a:lnTo>
                    <a:lnTo>
                      <a:pt x="202107" y="358140"/>
                    </a:lnTo>
                    <a:lnTo>
                      <a:pt x="201028" y="356870"/>
                    </a:lnTo>
                    <a:lnTo>
                      <a:pt x="201879" y="358140"/>
                    </a:lnTo>
                    <a:lnTo>
                      <a:pt x="195110" y="349250"/>
                    </a:lnTo>
                    <a:lnTo>
                      <a:pt x="191465" y="345440"/>
                    </a:lnTo>
                    <a:lnTo>
                      <a:pt x="193636" y="349288"/>
                    </a:lnTo>
                    <a:lnTo>
                      <a:pt x="195173" y="350520"/>
                    </a:lnTo>
                    <a:lnTo>
                      <a:pt x="201180" y="358140"/>
                    </a:lnTo>
                    <a:lnTo>
                      <a:pt x="205308" y="363220"/>
                    </a:lnTo>
                    <a:lnTo>
                      <a:pt x="208546" y="367030"/>
                    </a:lnTo>
                    <a:lnTo>
                      <a:pt x="211874" y="372110"/>
                    </a:lnTo>
                    <a:lnTo>
                      <a:pt x="208343" y="368300"/>
                    </a:lnTo>
                    <a:lnTo>
                      <a:pt x="205206" y="364490"/>
                    </a:lnTo>
                    <a:lnTo>
                      <a:pt x="203123" y="361950"/>
                    </a:lnTo>
                    <a:lnTo>
                      <a:pt x="204571" y="364490"/>
                    </a:lnTo>
                    <a:lnTo>
                      <a:pt x="200101" y="359410"/>
                    </a:lnTo>
                    <a:lnTo>
                      <a:pt x="198539" y="359410"/>
                    </a:lnTo>
                    <a:lnTo>
                      <a:pt x="193459" y="351866"/>
                    </a:lnTo>
                    <a:lnTo>
                      <a:pt x="189623" y="347980"/>
                    </a:lnTo>
                    <a:lnTo>
                      <a:pt x="189534" y="346710"/>
                    </a:lnTo>
                    <a:lnTo>
                      <a:pt x="185534" y="341630"/>
                    </a:lnTo>
                    <a:lnTo>
                      <a:pt x="185915" y="342900"/>
                    </a:lnTo>
                    <a:lnTo>
                      <a:pt x="182689" y="337820"/>
                    </a:lnTo>
                    <a:lnTo>
                      <a:pt x="181876" y="336550"/>
                    </a:lnTo>
                    <a:lnTo>
                      <a:pt x="182016" y="337680"/>
                    </a:lnTo>
                    <a:lnTo>
                      <a:pt x="178752" y="334010"/>
                    </a:lnTo>
                    <a:lnTo>
                      <a:pt x="178460" y="333629"/>
                    </a:lnTo>
                    <a:lnTo>
                      <a:pt x="178460" y="345440"/>
                    </a:lnTo>
                    <a:lnTo>
                      <a:pt x="170751" y="334010"/>
                    </a:lnTo>
                    <a:lnTo>
                      <a:pt x="169176" y="332740"/>
                    </a:lnTo>
                    <a:lnTo>
                      <a:pt x="167665" y="330200"/>
                    </a:lnTo>
                    <a:lnTo>
                      <a:pt x="166433" y="328930"/>
                    </a:lnTo>
                    <a:lnTo>
                      <a:pt x="165506" y="326390"/>
                    </a:lnTo>
                    <a:lnTo>
                      <a:pt x="169011" y="331470"/>
                    </a:lnTo>
                    <a:lnTo>
                      <a:pt x="173380" y="336613"/>
                    </a:lnTo>
                    <a:lnTo>
                      <a:pt x="177965" y="342900"/>
                    </a:lnTo>
                    <a:lnTo>
                      <a:pt x="178460" y="345440"/>
                    </a:lnTo>
                    <a:lnTo>
                      <a:pt x="178460" y="333629"/>
                    </a:lnTo>
                    <a:lnTo>
                      <a:pt x="172961" y="326390"/>
                    </a:lnTo>
                    <a:lnTo>
                      <a:pt x="171983" y="325120"/>
                    </a:lnTo>
                    <a:lnTo>
                      <a:pt x="177457" y="330200"/>
                    </a:lnTo>
                    <a:lnTo>
                      <a:pt x="175869" y="327660"/>
                    </a:lnTo>
                    <a:lnTo>
                      <a:pt x="179120" y="331419"/>
                    </a:lnTo>
                    <a:lnTo>
                      <a:pt x="176060" y="327660"/>
                    </a:lnTo>
                    <a:lnTo>
                      <a:pt x="174002" y="325120"/>
                    </a:lnTo>
                    <a:lnTo>
                      <a:pt x="169646" y="320040"/>
                    </a:lnTo>
                    <a:lnTo>
                      <a:pt x="168579" y="318770"/>
                    </a:lnTo>
                    <a:lnTo>
                      <a:pt x="165354" y="314909"/>
                    </a:lnTo>
                    <a:lnTo>
                      <a:pt x="160972" y="307340"/>
                    </a:lnTo>
                    <a:lnTo>
                      <a:pt x="160235" y="306070"/>
                    </a:lnTo>
                    <a:lnTo>
                      <a:pt x="159499" y="304800"/>
                    </a:lnTo>
                    <a:lnTo>
                      <a:pt x="159880" y="306070"/>
                    </a:lnTo>
                    <a:lnTo>
                      <a:pt x="155105" y="299720"/>
                    </a:lnTo>
                    <a:lnTo>
                      <a:pt x="149796" y="290830"/>
                    </a:lnTo>
                    <a:lnTo>
                      <a:pt x="154101" y="295910"/>
                    </a:lnTo>
                    <a:lnTo>
                      <a:pt x="158013" y="302260"/>
                    </a:lnTo>
                    <a:lnTo>
                      <a:pt x="161366" y="306070"/>
                    </a:lnTo>
                    <a:lnTo>
                      <a:pt x="157048" y="299720"/>
                    </a:lnTo>
                    <a:lnTo>
                      <a:pt x="152984" y="293370"/>
                    </a:lnTo>
                    <a:lnTo>
                      <a:pt x="151269" y="290830"/>
                    </a:lnTo>
                    <a:lnTo>
                      <a:pt x="148691" y="287020"/>
                    </a:lnTo>
                    <a:lnTo>
                      <a:pt x="143637" y="279400"/>
                    </a:lnTo>
                    <a:lnTo>
                      <a:pt x="142709" y="276860"/>
                    </a:lnTo>
                    <a:lnTo>
                      <a:pt x="145872" y="281940"/>
                    </a:lnTo>
                    <a:lnTo>
                      <a:pt x="150685" y="289013"/>
                    </a:lnTo>
                    <a:lnTo>
                      <a:pt x="147231" y="281940"/>
                    </a:lnTo>
                    <a:lnTo>
                      <a:pt x="147955" y="283210"/>
                    </a:lnTo>
                    <a:lnTo>
                      <a:pt x="151739" y="289560"/>
                    </a:lnTo>
                    <a:lnTo>
                      <a:pt x="156324" y="295910"/>
                    </a:lnTo>
                    <a:lnTo>
                      <a:pt x="160667" y="303530"/>
                    </a:lnTo>
                    <a:lnTo>
                      <a:pt x="156311" y="297180"/>
                    </a:lnTo>
                    <a:lnTo>
                      <a:pt x="161010" y="304800"/>
                    </a:lnTo>
                    <a:lnTo>
                      <a:pt x="162128" y="306070"/>
                    </a:lnTo>
                    <a:lnTo>
                      <a:pt x="166001" y="311150"/>
                    </a:lnTo>
                    <a:lnTo>
                      <a:pt x="170713" y="318770"/>
                    </a:lnTo>
                    <a:lnTo>
                      <a:pt x="175425" y="325120"/>
                    </a:lnTo>
                    <a:lnTo>
                      <a:pt x="177342" y="326390"/>
                    </a:lnTo>
                    <a:lnTo>
                      <a:pt x="170688" y="317500"/>
                    </a:lnTo>
                    <a:lnTo>
                      <a:pt x="167360" y="312420"/>
                    </a:lnTo>
                    <a:lnTo>
                      <a:pt x="162039" y="304800"/>
                    </a:lnTo>
                    <a:lnTo>
                      <a:pt x="161239" y="303530"/>
                    </a:lnTo>
                    <a:lnTo>
                      <a:pt x="157264" y="297180"/>
                    </a:lnTo>
                    <a:lnTo>
                      <a:pt x="152869" y="289560"/>
                    </a:lnTo>
                    <a:lnTo>
                      <a:pt x="148666" y="283210"/>
                    </a:lnTo>
                    <a:lnTo>
                      <a:pt x="147955" y="281940"/>
                    </a:lnTo>
                    <a:lnTo>
                      <a:pt x="145834" y="278130"/>
                    </a:lnTo>
                    <a:lnTo>
                      <a:pt x="146138" y="278130"/>
                    </a:lnTo>
                    <a:lnTo>
                      <a:pt x="148424" y="281940"/>
                    </a:lnTo>
                    <a:lnTo>
                      <a:pt x="146519" y="278130"/>
                    </a:lnTo>
                    <a:lnTo>
                      <a:pt x="142735" y="270510"/>
                    </a:lnTo>
                    <a:lnTo>
                      <a:pt x="145326" y="276860"/>
                    </a:lnTo>
                    <a:lnTo>
                      <a:pt x="143306" y="274320"/>
                    </a:lnTo>
                    <a:lnTo>
                      <a:pt x="140347" y="269240"/>
                    </a:lnTo>
                    <a:lnTo>
                      <a:pt x="136766" y="262890"/>
                    </a:lnTo>
                    <a:lnTo>
                      <a:pt x="135331" y="260350"/>
                    </a:lnTo>
                    <a:lnTo>
                      <a:pt x="133604" y="256286"/>
                    </a:lnTo>
                    <a:lnTo>
                      <a:pt x="131394" y="251460"/>
                    </a:lnTo>
                    <a:lnTo>
                      <a:pt x="129082" y="246380"/>
                    </a:lnTo>
                    <a:lnTo>
                      <a:pt x="128536" y="245110"/>
                    </a:lnTo>
                    <a:lnTo>
                      <a:pt x="126365" y="240030"/>
                    </a:lnTo>
                    <a:lnTo>
                      <a:pt x="121881" y="231140"/>
                    </a:lnTo>
                    <a:lnTo>
                      <a:pt x="121119" y="231140"/>
                    </a:lnTo>
                    <a:lnTo>
                      <a:pt x="120319" y="232410"/>
                    </a:lnTo>
                    <a:lnTo>
                      <a:pt x="119570" y="232410"/>
                    </a:lnTo>
                    <a:lnTo>
                      <a:pt x="118122" y="234950"/>
                    </a:lnTo>
                    <a:lnTo>
                      <a:pt x="116052" y="238760"/>
                    </a:lnTo>
                    <a:lnTo>
                      <a:pt x="111467" y="247650"/>
                    </a:lnTo>
                    <a:lnTo>
                      <a:pt x="108521" y="252730"/>
                    </a:lnTo>
                    <a:lnTo>
                      <a:pt x="104254" y="284480"/>
                    </a:lnTo>
                    <a:lnTo>
                      <a:pt x="104381" y="288290"/>
                    </a:lnTo>
                    <a:lnTo>
                      <a:pt x="104711" y="292100"/>
                    </a:lnTo>
                    <a:lnTo>
                      <a:pt x="105270" y="297180"/>
                    </a:lnTo>
                    <a:lnTo>
                      <a:pt x="104660" y="294640"/>
                    </a:lnTo>
                    <a:lnTo>
                      <a:pt x="104698" y="297180"/>
                    </a:lnTo>
                    <a:lnTo>
                      <a:pt x="104546" y="298450"/>
                    </a:lnTo>
                    <a:lnTo>
                      <a:pt x="106108" y="304800"/>
                    </a:lnTo>
                    <a:lnTo>
                      <a:pt x="106946" y="308610"/>
                    </a:lnTo>
                    <a:lnTo>
                      <a:pt x="107975" y="312534"/>
                    </a:lnTo>
                    <a:lnTo>
                      <a:pt x="109982" y="318770"/>
                    </a:lnTo>
                    <a:lnTo>
                      <a:pt x="109220" y="314909"/>
                    </a:lnTo>
                    <a:lnTo>
                      <a:pt x="108572" y="311150"/>
                    </a:lnTo>
                    <a:lnTo>
                      <a:pt x="108000" y="307340"/>
                    </a:lnTo>
                    <a:lnTo>
                      <a:pt x="109562" y="313690"/>
                    </a:lnTo>
                    <a:lnTo>
                      <a:pt x="112915" y="326390"/>
                    </a:lnTo>
                    <a:lnTo>
                      <a:pt x="114363" y="332740"/>
                    </a:lnTo>
                    <a:lnTo>
                      <a:pt x="113372" y="326390"/>
                    </a:lnTo>
                    <a:lnTo>
                      <a:pt x="115417" y="332740"/>
                    </a:lnTo>
                    <a:lnTo>
                      <a:pt x="118351" y="341630"/>
                    </a:lnTo>
                    <a:lnTo>
                      <a:pt x="121107" y="350520"/>
                    </a:lnTo>
                    <a:lnTo>
                      <a:pt x="122504" y="353060"/>
                    </a:lnTo>
                    <a:lnTo>
                      <a:pt x="124726" y="359994"/>
                    </a:lnTo>
                    <a:lnTo>
                      <a:pt x="119214" y="346900"/>
                    </a:lnTo>
                    <a:lnTo>
                      <a:pt x="116065" y="338493"/>
                    </a:lnTo>
                    <a:lnTo>
                      <a:pt x="112763" y="328269"/>
                    </a:lnTo>
                    <a:lnTo>
                      <a:pt x="116573" y="341426"/>
                    </a:lnTo>
                    <a:lnTo>
                      <a:pt x="120383" y="351345"/>
                    </a:lnTo>
                    <a:lnTo>
                      <a:pt x="124320" y="360514"/>
                    </a:lnTo>
                    <a:lnTo>
                      <a:pt x="128498" y="371411"/>
                    </a:lnTo>
                    <a:lnTo>
                      <a:pt x="126746" y="364769"/>
                    </a:lnTo>
                    <a:lnTo>
                      <a:pt x="126517" y="364248"/>
                    </a:lnTo>
                    <a:lnTo>
                      <a:pt x="129870" y="370840"/>
                    </a:lnTo>
                    <a:lnTo>
                      <a:pt x="131191" y="375767"/>
                    </a:lnTo>
                    <a:lnTo>
                      <a:pt x="132524" y="378701"/>
                    </a:lnTo>
                    <a:lnTo>
                      <a:pt x="136118" y="387350"/>
                    </a:lnTo>
                    <a:lnTo>
                      <a:pt x="134378" y="386080"/>
                    </a:lnTo>
                    <a:lnTo>
                      <a:pt x="137858" y="394970"/>
                    </a:lnTo>
                    <a:lnTo>
                      <a:pt x="143776" y="405130"/>
                    </a:lnTo>
                    <a:lnTo>
                      <a:pt x="142659" y="402590"/>
                    </a:lnTo>
                    <a:lnTo>
                      <a:pt x="146786" y="411480"/>
                    </a:lnTo>
                    <a:lnTo>
                      <a:pt x="146113" y="410210"/>
                    </a:lnTo>
                    <a:lnTo>
                      <a:pt x="144754" y="407670"/>
                    </a:lnTo>
                    <a:lnTo>
                      <a:pt x="144068" y="406400"/>
                    </a:lnTo>
                    <a:lnTo>
                      <a:pt x="144233" y="407670"/>
                    </a:lnTo>
                    <a:lnTo>
                      <a:pt x="141376" y="402590"/>
                    </a:lnTo>
                    <a:lnTo>
                      <a:pt x="140627" y="401320"/>
                    </a:lnTo>
                    <a:lnTo>
                      <a:pt x="135953" y="393522"/>
                    </a:lnTo>
                    <a:lnTo>
                      <a:pt x="137960" y="397510"/>
                    </a:lnTo>
                    <a:lnTo>
                      <a:pt x="139014" y="398780"/>
                    </a:lnTo>
                    <a:lnTo>
                      <a:pt x="141008" y="403860"/>
                    </a:lnTo>
                    <a:lnTo>
                      <a:pt x="140055" y="401320"/>
                    </a:lnTo>
                    <a:lnTo>
                      <a:pt x="143459" y="407670"/>
                    </a:lnTo>
                    <a:lnTo>
                      <a:pt x="144576" y="411480"/>
                    </a:lnTo>
                    <a:lnTo>
                      <a:pt x="146824" y="415290"/>
                    </a:lnTo>
                    <a:lnTo>
                      <a:pt x="147955" y="418731"/>
                    </a:lnTo>
                    <a:lnTo>
                      <a:pt x="150647" y="424180"/>
                    </a:lnTo>
                    <a:lnTo>
                      <a:pt x="148272" y="417830"/>
                    </a:lnTo>
                    <a:lnTo>
                      <a:pt x="152400" y="425450"/>
                    </a:lnTo>
                    <a:lnTo>
                      <a:pt x="148678" y="417830"/>
                    </a:lnTo>
                    <a:lnTo>
                      <a:pt x="144957" y="410210"/>
                    </a:lnTo>
                    <a:lnTo>
                      <a:pt x="145732" y="410210"/>
                    </a:lnTo>
                    <a:lnTo>
                      <a:pt x="148945" y="416560"/>
                    </a:lnTo>
                    <a:lnTo>
                      <a:pt x="149123" y="417830"/>
                    </a:lnTo>
                    <a:lnTo>
                      <a:pt x="152298" y="422910"/>
                    </a:lnTo>
                    <a:lnTo>
                      <a:pt x="152742" y="422910"/>
                    </a:lnTo>
                    <a:lnTo>
                      <a:pt x="157746" y="433070"/>
                    </a:lnTo>
                    <a:lnTo>
                      <a:pt x="157518" y="431800"/>
                    </a:lnTo>
                    <a:lnTo>
                      <a:pt x="161721" y="440690"/>
                    </a:lnTo>
                    <a:lnTo>
                      <a:pt x="163068" y="441960"/>
                    </a:lnTo>
                    <a:lnTo>
                      <a:pt x="166027" y="448310"/>
                    </a:lnTo>
                    <a:lnTo>
                      <a:pt x="163296" y="445096"/>
                    </a:lnTo>
                    <a:lnTo>
                      <a:pt x="162991" y="444500"/>
                    </a:lnTo>
                    <a:lnTo>
                      <a:pt x="162331" y="443230"/>
                    </a:lnTo>
                    <a:lnTo>
                      <a:pt x="161023" y="440690"/>
                    </a:lnTo>
                    <a:lnTo>
                      <a:pt x="158521" y="436880"/>
                    </a:lnTo>
                    <a:lnTo>
                      <a:pt x="160528" y="440690"/>
                    </a:lnTo>
                    <a:lnTo>
                      <a:pt x="158953" y="440690"/>
                    </a:lnTo>
                    <a:lnTo>
                      <a:pt x="156654" y="436880"/>
                    </a:lnTo>
                    <a:lnTo>
                      <a:pt x="159435" y="441960"/>
                    </a:lnTo>
                    <a:lnTo>
                      <a:pt x="161163" y="445427"/>
                    </a:lnTo>
                    <a:lnTo>
                      <a:pt x="160756" y="443230"/>
                    </a:lnTo>
                    <a:lnTo>
                      <a:pt x="165011" y="450850"/>
                    </a:lnTo>
                    <a:lnTo>
                      <a:pt x="171475" y="460248"/>
                    </a:lnTo>
                    <a:lnTo>
                      <a:pt x="163042" y="449135"/>
                    </a:lnTo>
                    <a:lnTo>
                      <a:pt x="170370" y="462280"/>
                    </a:lnTo>
                    <a:lnTo>
                      <a:pt x="177355" y="474980"/>
                    </a:lnTo>
                    <a:lnTo>
                      <a:pt x="184150" y="486410"/>
                    </a:lnTo>
                    <a:lnTo>
                      <a:pt x="184391" y="485140"/>
                    </a:lnTo>
                    <a:lnTo>
                      <a:pt x="184785" y="485140"/>
                    </a:lnTo>
                    <a:lnTo>
                      <a:pt x="186258" y="486410"/>
                    </a:lnTo>
                    <a:lnTo>
                      <a:pt x="184391" y="486410"/>
                    </a:lnTo>
                    <a:lnTo>
                      <a:pt x="184835" y="487680"/>
                    </a:lnTo>
                    <a:lnTo>
                      <a:pt x="184607" y="488950"/>
                    </a:lnTo>
                    <a:lnTo>
                      <a:pt x="184785" y="488950"/>
                    </a:lnTo>
                    <a:lnTo>
                      <a:pt x="185775" y="487680"/>
                    </a:lnTo>
                    <a:lnTo>
                      <a:pt x="187350" y="487680"/>
                    </a:lnTo>
                    <a:lnTo>
                      <a:pt x="187058" y="486410"/>
                    </a:lnTo>
                    <a:lnTo>
                      <a:pt x="185940" y="485140"/>
                    </a:lnTo>
                    <a:lnTo>
                      <a:pt x="180467" y="477520"/>
                    </a:lnTo>
                    <a:lnTo>
                      <a:pt x="177838" y="473710"/>
                    </a:lnTo>
                    <a:lnTo>
                      <a:pt x="172161" y="463550"/>
                    </a:lnTo>
                    <a:lnTo>
                      <a:pt x="172999" y="462280"/>
                    </a:lnTo>
                    <a:lnTo>
                      <a:pt x="172046" y="461010"/>
                    </a:lnTo>
                    <a:lnTo>
                      <a:pt x="171869" y="460781"/>
                    </a:lnTo>
                    <a:lnTo>
                      <a:pt x="171335" y="459740"/>
                    </a:lnTo>
                    <a:lnTo>
                      <a:pt x="167881" y="453390"/>
                    </a:lnTo>
                    <a:lnTo>
                      <a:pt x="164299" y="447040"/>
                    </a:lnTo>
                    <a:lnTo>
                      <a:pt x="164071" y="446608"/>
                    </a:lnTo>
                    <a:lnTo>
                      <a:pt x="168986" y="454660"/>
                    </a:lnTo>
                    <a:lnTo>
                      <a:pt x="168656" y="453390"/>
                    </a:lnTo>
                    <a:lnTo>
                      <a:pt x="174129" y="462280"/>
                    </a:lnTo>
                    <a:lnTo>
                      <a:pt x="178650" y="469900"/>
                    </a:lnTo>
                    <a:lnTo>
                      <a:pt x="178269" y="469900"/>
                    </a:lnTo>
                    <a:lnTo>
                      <a:pt x="176199" y="467360"/>
                    </a:lnTo>
                    <a:lnTo>
                      <a:pt x="177749" y="469900"/>
                    </a:lnTo>
                    <a:lnTo>
                      <a:pt x="179628" y="472440"/>
                    </a:lnTo>
                    <a:lnTo>
                      <a:pt x="181648" y="476250"/>
                    </a:lnTo>
                    <a:lnTo>
                      <a:pt x="187198" y="485140"/>
                    </a:lnTo>
                    <a:lnTo>
                      <a:pt x="188976" y="487680"/>
                    </a:lnTo>
                    <a:lnTo>
                      <a:pt x="189509" y="488950"/>
                    </a:lnTo>
                    <a:lnTo>
                      <a:pt x="186728" y="488950"/>
                    </a:lnTo>
                    <a:lnTo>
                      <a:pt x="187134" y="488391"/>
                    </a:lnTo>
                    <a:lnTo>
                      <a:pt x="186245" y="488950"/>
                    </a:lnTo>
                    <a:lnTo>
                      <a:pt x="184912" y="490220"/>
                    </a:lnTo>
                    <a:lnTo>
                      <a:pt x="177647" y="494030"/>
                    </a:lnTo>
                    <a:lnTo>
                      <a:pt x="176237" y="494030"/>
                    </a:lnTo>
                    <a:lnTo>
                      <a:pt x="180416" y="491490"/>
                    </a:lnTo>
                    <a:lnTo>
                      <a:pt x="176161" y="494030"/>
                    </a:lnTo>
                    <a:lnTo>
                      <a:pt x="169773" y="497840"/>
                    </a:lnTo>
                    <a:lnTo>
                      <a:pt x="170192" y="497840"/>
                    </a:lnTo>
                    <a:lnTo>
                      <a:pt x="159169" y="504190"/>
                    </a:lnTo>
                    <a:lnTo>
                      <a:pt x="159512" y="502920"/>
                    </a:lnTo>
                    <a:lnTo>
                      <a:pt x="152412" y="506730"/>
                    </a:lnTo>
                    <a:lnTo>
                      <a:pt x="144818" y="511810"/>
                    </a:lnTo>
                    <a:lnTo>
                      <a:pt x="137642" y="515620"/>
                    </a:lnTo>
                    <a:lnTo>
                      <a:pt x="131787" y="519430"/>
                    </a:lnTo>
                    <a:lnTo>
                      <a:pt x="137299" y="516890"/>
                    </a:lnTo>
                    <a:lnTo>
                      <a:pt x="134391" y="519430"/>
                    </a:lnTo>
                    <a:lnTo>
                      <a:pt x="128854" y="521970"/>
                    </a:lnTo>
                    <a:lnTo>
                      <a:pt x="126492" y="523240"/>
                    </a:lnTo>
                    <a:lnTo>
                      <a:pt x="120980" y="527050"/>
                    </a:lnTo>
                    <a:lnTo>
                      <a:pt x="118491" y="525780"/>
                    </a:lnTo>
                    <a:lnTo>
                      <a:pt x="125260" y="521970"/>
                    </a:lnTo>
                    <a:lnTo>
                      <a:pt x="129768" y="519430"/>
                    </a:lnTo>
                    <a:lnTo>
                      <a:pt x="133159" y="518160"/>
                    </a:lnTo>
                    <a:lnTo>
                      <a:pt x="140792" y="513080"/>
                    </a:lnTo>
                    <a:lnTo>
                      <a:pt x="146634" y="510540"/>
                    </a:lnTo>
                    <a:lnTo>
                      <a:pt x="141122" y="512343"/>
                    </a:lnTo>
                    <a:lnTo>
                      <a:pt x="142087" y="511810"/>
                    </a:lnTo>
                    <a:lnTo>
                      <a:pt x="148120" y="508000"/>
                    </a:lnTo>
                    <a:lnTo>
                      <a:pt x="150469" y="506653"/>
                    </a:lnTo>
                    <a:lnTo>
                      <a:pt x="151117" y="505460"/>
                    </a:lnTo>
                    <a:lnTo>
                      <a:pt x="143446" y="509270"/>
                    </a:lnTo>
                    <a:lnTo>
                      <a:pt x="138658" y="512089"/>
                    </a:lnTo>
                    <a:lnTo>
                      <a:pt x="138658" y="513080"/>
                    </a:lnTo>
                    <a:lnTo>
                      <a:pt x="137515" y="514350"/>
                    </a:lnTo>
                    <a:lnTo>
                      <a:pt x="138087" y="514032"/>
                    </a:lnTo>
                    <a:lnTo>
                      <a:pt x="136753" y="515620"/>
                    </a:lnTo>
                    <a:lnTo>
                      <a:pt x="130860" y="518160"/>
                    </a:lnTo>
                    <a:lnTo>
                      <a:pt x="134835" y="515620"/>
                    </a:lnTo>
                    <a:lnTo>
                      <a:pt x="122707" y="521970"/>
                    </a:lnTo>
                    <a:lnTo>
                      <a:pt x="125399" y="519430"/>
                    </a:lnTo>
                    <a:lnTo>
                      <a:pt x="138277" y="513080"/>
                    </a:lnTo>
                    <a:lnTo>
                      <a:pt x="138658" y="513080"/>
                    </a:lnTo>
                    <a:lnTo>
                      <a:pt x="138658" y="512089"/>
                    </a:lnTo>
                    <a:lnTo>
                      <a:pt x="134785" y="514350"/>
                    </a:lnTo>
                    <a:lnTo>
                      <a:pt x="125945" y="518160"/>
                    </a:lnTo>
                    <a:lnTo>
                      <a:pt x="117716" y="523240"/>
                    </a:lnTo>
                    <a:lnTo>
                      <a:pt x="116090" y="525780"/>
                    </a:lnTo>
                    <a:lnTo>
                      <a:pt x="111099" y="529590"/>
                    </a:lnTo>
                    <a:lnTo>
                      <a:pt x="107276" y="533400"/>
                    </a:lnTo>
                    <a:lnTo>
                      <a:pt x="105943" y="534085"/>
                    </a:lnTo>
                    <a:lnTo>
                      <a:pt x="105943" y="537210"/>
                    </a:lnTo>
                    <a:lnTo>
                      <a:pt x="103454" y="539750"/>
                    </a:lnTo>
                    <a:lnTo>
                      <a:pt x="99542" y="541667"/>
                    </a:lnTo>
                    <a:lnTo>
                      <a:pt x="105943" y="537210"/>
                    </a:lnTo>
                    <a:lnTo>
                      <a:pt x="105943" y="534085"/>
                    </a:lnTo>
                    <a:lnTo>
                      <a:pt x="86004" y="544258"/>
                    </a:lnTo>
                    <a:lnTo>
                      <a:pt x="87337" y="543560"/>
                    </a:lnTo>
                    <a:lnTo>
                      <a:pt x="89750" y="542290"/>
                    </a:lnTo>
                    <a:lnTo>
                      <a:pt x="95681" y="538480"/>
                    </a:lnTo>
                    <a:lnTo>
                      <a:pt x="95326" y="538480"/>
                    </a:lnTo>
                    <a:lnTo>
                      <a:pt x="97574" y="537210"/>
                    </a:lnTo>
                    <a:lnTo>
                      <a:pt x="105625" y="533400"/>
                    </a:lnTo>
                    <a:lnTo>
                      <a:pt x="109524" y="529590"/>
                    </a:lnTo>
                    <a:lnTo>
                      <a:pt x="105092" y="532130"/>
                    </a:lnTo>
                    <a:lnTo>
                      <a:pt x="102514" y="533400"/>
                    </a:lnTo>
                    <a:lnTo>
                      <a:pt x="96558" y="535940"/>
                    </a:lnTo>
                    <a:lnTo>
                      <a:pt x="95808" y="537210"/>
                    </a:lnTo>
                    <a:lnTo>
                      <a:pt x="91186" y="539750"/>
                    </a:lnTo>
                    <a:lnTo>
                      <a:pt x="85661" y="542290"/>
                    </a:lnTo>
                    <a:lnTo>
                      <a:pt x="84886" y="542963"/>
                    </a:lnTo>
                    <a:lnTo>
                      <a:pt x="84886" y="544830"/>
                    </a:lnTo>
                    <a:lnTo>
                      <a:pt x="81013" y="547370"/>
                    </a:lnTo>
                    <a:lnTo>
                      <a:pt x="80822" y="547370"/>
                    </a:lnTo>
                    <a:lnTo>
                      <a:pt x="76593" y="537641"/>
                    </a:lnTo>
                    <a:lnTo>
                      <a:pt x="75323" y="535940"/>
                    </a:lnTo>
                    <a:lnTo>
                      <a:pt x="73494" y="532117"/>
                    </a:lnTo>
                    <a:lnTo>
                      <a:pt x="69380" y="523240"/>
                    </a:lnTo>
                    <a:lnTo>
                      <a:pt x="70167" y="523240"/>
                    </a:lnTo>
                    <a:lnTo>
                      <a:pt x="67221" y="518160"/>
                    </a:lnTo>
                    <a:lnTo>
                      <a:pt x="66662" y="516890"/>
                    </a:lnTo>
                    <a:lnTo>
                      <a:pt x="62191" y="506730"/>
                    </a:lnTo>
                    <a:lnTo>
                      <a:pt x="60515" y="502920"/>
                    </a:lnTo>
                    <a:lnTo>
                      <a:pt x="61048" y="506730"/>
                    </a:lnTo>
                    <a:lnTo>
                      <a:pt x="60159" y="504075"/>
                    </a:lnTo>
                    <a:lnTo>
                      <a:pt x="58127" y="497840"/>
                    </a:lnTo>
                    <a:lnTo>
                      <a:pt x="56159" y="491490"/>
                    </a:lnTo>
                    <a:lnTo>
                      <a:pt x="55245" y="488950"/>
                    </a:lnTo>
                    <a:lnTo>
                      <a:pt x="54432" y="486727"/>
                    </a:lnTo>
                    <a:lnTo>
                      <a:pt x="58521" y="494030"/>
                    </a:lnTo>
                    <a:lnTo>
                      <a:pt x="62026" y="504190"/>
                    </a:lnTo>
                    <a:lnTo>
                      <a:pt x="59728" y="500380"/>
                    </a:lnTo>
                    <a:lnTo>
                      <a:pt x="68021" y="518160"/>
                    </a:lnTo>
                    <a:lnTo>
                      <a:pt x="71335" y="523240"/>
                    </a:lnTo>
                    <a:lnTo>
                      <a:pt x="69202" y="518160"/>
                    </a:lnTo>
                    <a:lnTo>
                      <a:pt x="74803" y="528320"/>
                    </a:lnTo>
                    <a:lnTo>
                      <a:pt x="76771" y="534670"/>
                    </a:lnTo>
                    <a:lnTo>
                      <a:pt x="77076" y="537210"/>
                    </a:lnTo>
                    <a:lnTo>
                      <a:pt x="77152" y="537641"/>
                    </a:lnTo>
                    <a:lnTo>
                      <a:pt x="77787" y="539750"/>
                    </a:lnTo>
                    <a:lnTo>
                      <a:pt x="78778" y="541159"/>
                    </a:lnTo>
                    <a:lnTo>
                      <a:pt x="81241" y="544830"/>
                    </a:lnTo>
                    <a:lnTo>
                      <a:pt x="81381" y="546100"/>
                    </a:lnTo>
                    <a:lnTo>
                      <a:pt x="81978" y="546100"/>
                    </a:lnTo>
                    <a:lnTo>
                      <a:pt x="83502" y="544830"/>
                    </a:lnTo>
                    <a:lnTo>
                      <a:pt x="84886" y="544830"/>
                    </a:lnTo>
                    <a:lnTo>
                      <a:pt x="84886" y="542963"/>
                    </a:lnTo>
                    <a:lnTo>
                      <a:pt x="82702" y="544830"/>
                    </a:lnTo>
                    <a:lnTo>
                      <a:pt x="81699" y="544830"/>
                    </a:lnTo>
                    <a:lnTo>
                      <a:pt x="81483" y="543560"/>
                    </a:lnTo>
                    <a:lnTo>
                      <a:pt x="82257" y="543560"/>
                    </a:lnTo>
                    <a:lnTo>
                      <a:pt x="82067" y="542290"/>
                    </a:lnTo>
                    <a:lnTo>
                      <a:pt x="81241" y="542290"/>
                    </a:lnTo>
                    <a:lnTo>
                      <a:pt x="80670" y="541020"/>
                    </a:lnTo>
                    <a:lnTo>
                      <a:pt x="78193" y="534670"/>
                    </a:lnTo>
                    <a:lnTo>
                      <a:pt x="77698" y="533400"/>
                    </a:lnTo>
                    <a:lnTo>
                      <a:pt x="67525" y="509270"/>
                    </a:lnTo>
                    <a:lnTo>
                      <a:pt x="64820" y="502920"/>
                    </a:lnTo>
                    <a:lnTo>
                      <a:pt x="64516" y="504190"/>
                    </a:lnTo>
                    <a:lnTo>
                      <a:pt x="66700" y="509270"/>
                    </a:lnTo>
                    <a:lnTo>
                      <a:pt x="69773" y="517131"/>
                    </a:lnTo>
                    <a:lnTo>
                      <a:pt x="71780" y="521970"/>
                    </a:lnTo>
                    <a:lnTo>
                      <a:pt x="69634" y="518160"/>
                    </a:lnTo>
                    <a:lnTo>
                      <a:pt x="68922" y="516890"/>
                    </a:lnTo>
                    <a:lnTo>
                      <a:pt x="68567" y="515620"/>
                    </a:lnTo>
                    <a:lnTo>
                      <a:pt x="67119" y="510540"/>
                    </a:lnTo>
                    <a:lnTo>
                      <a:pt x="68427" y="515620"/>
                    </a:lnTo>
                    <a:lnTo>
                      <a:pt x="65468" y="509270"/>
                    </a:lnTo>
                    <a:lnTo>
                      <a:pt x="63893" y="504190"/>
                    </a:lnTo>
                    <a:lnTo>
                      <a:pt x="63500" y="502920"/>
                    </a:lnTo>
                    <a:lnTo>
                      <a:pt x="61010" y="497840"/>
                    </a:lnTo>
                    <a:lnTo>
                      <a:pt x="63182" y="504190"/>
                    </a:lnTo>
                    <a:lnTo>
                      <a:pt x="60667" y="499110"/>
                    </a:lnTo>
                    <a:lnTo>
                      <a:pt x="57759" y="491490"/>
                    </a:lnTo>
                    <a:lnTo>
                      <a:pt x="55346" y="486410"/>
                    </a:lnTo>
                    <a:lnTo>
                      <a:pt x="54330" y="486410"/>
                    </a:lnTo>
                    <a:lnTo>
                      <a:pt x="52959" y="482600"/>
                    </a:lnTo>
                    <a:lnTo>
                      <a:pt x="48272" y="469252"/>
                    </a:lnTo>
                    <a:lnTo>
                      <a:pt x="48272" y="488950"/>
                    </a:lnTo>
                    <a:lnTo>
                      <a:pt x="48094" y="488950"/>
                    </a:lnTo>
                    <a:lnTo>
                      <a:pt x="45707" y="483870"/>
                    </a:lnTo>
                    <a:lnTo>
                      <a:pt x="42418" y="476250"/>
                    </a:lnTo>
                    <a:lnTo>
                      <a:pt x="36868" y="464820"/>
                    </a:lnTo>
                    <a:lnTo>
                      <a:pt x="33591" y="453390"/>
                    </a:lnTo>
                    <a:lnTo>
                      <a:pt x="33223" y="452120"/>
                    </a:lnTo>
                    <a:lnTo>
                      <a:pt x="34264" y="453390"/>
                    </a:lnTo>
                    <a:lnTo>
                      <a:pt x="33464" y="452120"/>
                    </a:lnTo>
                    <a:lnTo>
                      <a:pt x="32651" y="450850"/>
                    </a:lnTo>
                    <a:lnTo>
                      <a:pt x="30124" y="443230"/>
                    </a:lnTo>
                    <a:lnTo>
                      <a:pt x="27355" y="435610"/>
                    </a:lnTo>
                    <a:lnTo>
                      <a:pt x="24993" y="427990"/>
                    </a:lnTo>
                    <a:lnTo>
                      <a:pt x="23253" y="421640"/>
                    </a:lnTo>
                    <a:lnTo>
                      <a:pt x="22555" y="419100"/>
                    </a:lnTo>
                    <a:lnTo>
                      <a:pt x="21640" y="414020"/>
                    </a:lnTo>
                    <a:lnTo>
                      <a:pt x="20535" y="408940"/>
                    </a:lnTo>
                    <a:lnTo>
                      <a:pt x="20231" y="407670"/>
                    </a:lnTo>
                    <a:lnTo>
                      <a:pt x="18694" y="401320"/>
                    </a:lnTo>
                    <a:lnTo>
                      <a:pt x="19545" y="407670"/>
                    </a:lnTo>
                    <a:lnTo>
                      <a:pt x="17119" y="398780"/>
                    </a:lnTo>
                    <a:lnTo>
                      <a:pt x="15214" y="391160"/>
                    </a:lnTo>
                    <a:lnTo>
                      <a:pt x="13779" y="384810"/>
                    </a:lnTo>
                    <a:lnTo>
                      <a:pt x="13487" y="383514"/>
                    </a:lnTo>
                    <a:lnTo>
                      <a:pt x="11633" y="373545"/>
                    </a:lnTo>
                    <a:lnTo>
                      <a:pt x="11645" y="373024"/>
                    </a:lnTo>
                    <a:lnTo>
                      <a:pt x="11785" y="372110"/>
                    </a:lnTo>
                    <a:lnTo>
                      <a:pt x="11963" y="370840"/>
                    </a:lnTo>
                    <a:lnTo>
                      <a:pt x="12814" y="379730"/>
                    </a:lnTo>
                    <a:lnTo>
                      <a:pt x="13944" y="383540"/>
                    </a:lnTo>
                    <a:lnTo>
                      <a:pt x="13195" y="375920"/>
                    </a:lnTo>
                    <a:lnTo>
                      <a:pt x="13906" y="379730"/>
                    </a:lnTo>
                    <a:lnTo>
                      <a:pt x="15887" y="386080"/>
                    </a:lnTo>
                    <a:lnTo>
                      <a:pt x="15506" y="386080"/>
                    </a:lnTo>
                    <a:lnTo>
                      <a:pt x="17157" y="391160"/>
                    </a:lnTo>
                    <a:lnTo>
                      <a:pt x="16002" y="386080"/>
                    </a:lnTo>
                    <a:lnTo>
                      <a:pt x="14846" y="381000"/>
                    </a:lnTo>
                    <a:lnTo>
                      <a:pt x="16941" y="388620"/>
                    </a:lnTo>
                    <a:lnTo>
                      <a:pt x="16929" y="387350"/>
                    </a:lnTo>
                    <a:lnTo>
                      <a:pt x="16789" y="386080"/>
                    </a:lnTo>
                    <a:lnTo>
                      <a:pt x="18376" y="392430"/>
                    </a:lnTo>
                    <a:lnTo>
                      <a:pt x="18783" y="396240"/>
                    </a:lnTo>
                    <a:lnTo>
                      <a:pt x="19926" y="400050"/>
                    </a:lnTo>
                    <a:lnTo>
                      <a:pt x="20485" y="405130"/>
                    </a:lnTo>
                    <a:lnTo>
                      <a:pt x="21729" y="408940"/>
                    </a:lnTo>
                    <a:lnTo>
                      <a:pt x="21755" y="406400"/>
                    </a:lnTo>
                    <a:lnTo>
                      <a:pt x="23609" y="412978"/>
                    </a:lnTo>
                    <a:lnTo>
                      <a:pt x="26301" y="422910"/>
                    </a:lnTo>
                    <a:lnTo>
                      <a:pt x="27546" y="426720"/>
                    </a:lnTo>
                    <a:lnTo>
                      <a:pt x="29832" y="435660"/>
                    </a:lnTo>
                    <a:lnTo>
                      <a:pt x="31356" y="441960"/>
                    </a:lnTo>
                    <a:lnTo>
                      <a:pt x="29044" y="436880"/>
                    </a:lnTo>
                    <a:lnTo>
                      <a:pt x="31089" y="441960"/>
                    </a:lnTo>
                    <a:lnTo>
                      <a:pt x="32550" y="448310"/>
                    </a:lnTo>
                    <a:lnTo>
                      <a:pt x="35153" y="453390"/>
                    </a:lnTo>
                    <a:lnTo>
                      <a:pt x="33489" y="448310"/>
                    </a:lnTo>
                    <a:lnTo>
                      <a:pt x="33451" y="445770"/>
                    </a:lnTo>
                    <a:lnTo>
                      <a:pt x="32092" y="441960"/>
                    </a:lnTo>
                    <a:lnTo>
                      <a:pt x="31191" y="439420"/>
                    </a:lnTo>
                    <a:lnTo>
                      <a:pt x="31750" y="439420"/>
                    </a:lnTo>
                    <a:lnTo>
                      <a:pt x="35598" y="450850"/>
                    </a:lnTo>
                    <a:lnTo>
                      <a:pt x="37515" y="457200"/>
                    </a:lnTo>
                    <a:lnTo>
                      <a:pt x="36118" y="453390"/>
                    </a:lnTo>
                    <a:lnTo>
                      <a:pt x="36830" y="457200"/>
                    </a:lnTo>
                    <a:lnTo>
                      <a:pt x="36360" y="456145"/>
                    </a:lnTo>
                    <a:lnTo>
                      <a:pt x="36233" y="455752"/>
                    </a:lnTo>
                    <a:lnTo>
                      <a:pt x="36055" y="456501"/>
                    </a:lnTo>
                    <a:lnTo>
                      <a:pt x="37325" y="460463"/>
                    </a:lnTo>
                    <a:lnTo>
                      <a:pt x="38506" y="463600"/>
                    </a:lnTo>
                    <a:lnTo>
                      <a:pt x="39954" y="467118"/>
                    </a:lnTo>
                    <a:lnTo>
                      <a:pt x="39535" y="465594"/>
                    </a:lnTo>
                    <a:lnTo>
                      <a:pt x="36449" y="456425"/>
                    </a:lnTo>
                    <a:lnTo>
                      <a:pt x="36753" y="457200"/>
                    </a:lnTo>
                    <a:lnTo>
                      <a:pt x="40182" y="466090"/>
                    </a:lnTo>
                    <a:lnTo>
                      <a:pt x="39192" y="461010"/>
                    </a:lnTo>
                    <a:lnTo>
                      <a:pt x="36880" y="453390"/>
                    </a:lnTo>
                    <a:lnTo>
                      <a:pt x="39992" y="462280"/>
                    </a:lnTo>
                    <a:lnTo>
                      <a:pt x="41643" y="466090"/>
                    </a:lnTo>
                    <a:lnTo>
                      <a:pt x="41224" y="464820"/>
                    </a:lnTo>
                    <a:lnTo>
                      <a:pt x="45897" y="476250"/>
                    </a:lnTo>
                    <a:lnTo>
                      <a:pt x="45720" y="478790"/>
                    </a:lnTo>
                    <a:lnTo>
                      <a:pt x="45339" y="478790"/>
                    </a:lnTo>
                    <a:lnTo>
                      <a:pt x="44259" y="474980"/>
                    </a:lnTo>
                    <a:lnTo>
                      <a:pt x="45237" y="478790"/>
                    </a:lnTo>
                    <a:lnTo>
                      <a:pt x="46202" y="482600"/>
                    </a:lnTo>
                    <a:lnTo>
                      <a:pt x="42291" y="472440"/>
                    </a:lnTo>
                    <a:lnTo>
                      <a:pt x="43205" y="476250"/>
                    </a:lnTo>
                    <a:lnTo>
                      <a:pt x="46291" y="483870"/>
                    </a:lnTo>
                    <a:lnTo>
                      <a:pt x="48272" y="488950"/>
                    </a:lnTo>
                    <a:lnTo>
                      <a:pt x="48272" y="469252"/>
                    </a:lnTo>
                    <a:lnTo>
                      <a:pt x="48056" y="468630"/>
                    </a:lnTo>
                    <a:lnTo>
                      <a:pt x="47612" y="467360"/>
                    </a:lnTo>
                    <a:lnTo>
                      <a:pt x="47371" y="467360"/>
                    </a:lnTo>
                    <a:lnTo>
                      <a:pt x="46990" y="467360"/>
                    </a:lnTo>
                    <a:lnTo>
                      <a:pt x="46609" y="468630"/>
                    </a:lnTo>
                    <a:lnTo>
                      <a:pt x="45516" y="464820"/>
                    </a:lnTo>
                    <a:lnTo>
                      <a:pt x="44424" y="461010"/>
                    </a:lnTo>
                    <a:lnTo>
                      <a:pt x="43243" y="458470"/>
                    </a:lnTo>
                    <a:lnTo>
                      <a:pt x="44462" y="461010"/>
                    </a:lnTo>
                    <a:lnTo>
                      <a:pt x="45478" y="462229"/>
                    </a:lnTo>
                    <a:lnTo>
                      <a:pt x="44958" y="460781"/>
                    </a:lnTo>
                    <a:lnTo>
                      <a:pt x="44259" y="458470"/>
                    </a:lnTo>
                    <a:lnTo>
                      <a:pt x="42735" y="453390"/>
                    </a:lnTo>
                    <a:lnTo>
                      <a:pt x="40513" y="447040"/>
                    </a:lnTo>
                    <a:lnTo>
                      <a:pt x="38379" y="440690"/>
                    </a:lnTo>
                    <a:lnTo>
                      <a:pt x="39370" y="441960"/>
                    </a:lnTo>
                    <a:lnTo>
                      <a:pt x="38735" y="440690"/>
                    </a:lnTo>
                    <a:lnTo>
                      <a:pt x="38087" y="439420"/>
                    </a:lnTo>
                    <a:lnTo>
                      <a:pt x="36753" y="435660"/>
                    </a:lnTo>
                    <a:lnTo>
                      <a:pt x="37541" y="438150"/>
                    </a:lnTo>
                    <a:lnTo>
                      <a:pt x="40436" y="447040"/>
                    </a:lnTo>
                    <a:lnTo>
                      <a:pt x="38976" y="444500"/>
                    </a:lnTo>
                    <a:lnTo>
                      <a:pt x="37084" y="439420"/>
                    </a:lnTo>
                    <a:lnTo>
                      <a:pt x="36144" y="436880"/>
                    </a:lnTo>
                    <a:lnTo>
                      <a:pt x="31838" y="422910"/>
                    </a:lnTo>
                    <a:lnTo>
                      <a:pt x="29362" y="416560"/>
                    </a:lnTo>
                    <a:lnTo>
                      <a:pt x="30657" y="415290"/>
                    </a:lnTo>
                    <a:lnTo>
                      <a:pt x="29870" y="412750"/>
                    </a:lnTo>
                    <a:lnTo>
                      <a:pt x="31559" y="415290"/>
                    </a:lnTo>
                    <a:lnTo>
                      <a:pt x="31750" y="416560"/>
                    </a:lnTo>
                    <a:lnTo>
                      <a:pt x="33591" y="420420"/>
                    </a:lnTo>
                    <a:lnTo>
                      <a:pt x="36804" y="427990"/>
                    </a:lnTo>
                    <a:lnTo>
                      <a:pt x="38912" y="434340"/>
                    </a:lnTo>
                    <a:lnTo>
                      <a:pt x="33401" y="415290"/>
                    </a:lnTo>
                    <a:lnTo>
                      <a:pt x="32639" y="412750"/>
                    </a:lnTo>
                    <a:lnTo>
                      <a:pt x="32270" y="411480"/>
                    </a:lnTo>
                    <a:lnTo>
                      <a:pt x="31292" y="407670"/>
                    </a:lnTo>
                    <a:lnTo>
                      <a:pt x="30949" y="406400"/>
                    </a:lnTo>
                    <a:lnTo>
                      <a:pt x="28892" y="398780"/>
                    </a:lnTo>
                    <a:lnTo>
                      <a:pt x="29857" y="400050"/>
                    </a:lnTo>
                    <a:lnTo>
                      <a:pt x="33324" y="411480"/>
                    </a:lnTo>
                    <a:lnTo>
                      <a:pt x="33769" y="411480"/>
                    </a:lnTo>
                    <a:lnTo>
                      <a:pt x="36995" y="424180"/>
                    </a:lnTo>
                    <a:lnTo>
                      <a:pt x="37706" y="426720"/>
                    </a:lnTo>
                    <a:lnTo>
                      <a:pt x="37503" y="426720"/>
                    </a:lnTo>
                    <a:lnTo>
                      <a:pt x="36931" y="425450"/>
                    </a:lnTo>
                    <a:lnTo>
                      <a:pt x="37388" y="426720"/>
                    </a:lnTo>
                    <a:lnTo>
                      <a:pt x="38747" y="430530"/>
                    </a:lnTo>
                    <a:lnTo>
                      <a:pt x="39649" y="433070"/>
                    </a:lnTo>
                    <a:lnTo>
                      <a:pt x="41694" y="439420"/>
                    </a:lnTo>
                    <a:lnTo>
                      <a:pt x="43675" y="445770"/>
                    </a:lnTo>
                    <a:lnTo>
                      <a:pt x="46228" y="450850"/>
                    </a:lnTo>
                    <a:lnTo>
                      <a:pt x="46393" y="452120"/>
                    </a:lnTo>
                    <a:lnTo>
                      <a:pt x="45250" y="449580"/>
                    </a:lnTo>
                    <a:lnTo>
                      <a:pt x="44196" y="447040"/>
                    </a:lnTo>
                    <a:lnTo>
                      <a:pt x="44602" y="449580"/>
                    </a:lnTo>
                    <a:lnTo>
                      <a:pt x="42545" y="443230"/>
                    </a:lnTo>
                    <a:lnTo>
                      <a:pt x="40030" y="438150"/>
                    </a:lnTo>
                    <a:lnTo>
                      <a:pt x="38569" y="435610"/>
                    </a:lnTo>
                    <a:lnTo>
                      <a:pt x="41046" y="443230"/>
                    </a:lnTo>
                    <a:lnTo>
                      <a:pt x="42557" y="447040"/>
                    </a:lnTo>
                    <a:lnTo>
                      <a:pt x="44081" y="449580"/>
                    </a:lnTo>
                    <a:lnTo>
                      <a:pt x="46609" y="455930"/>
                    </a:lnTo>
                    <a:lnTo>
                      <a:pt x="49225" y="464820"/>
                    </a:lnTo>
                    <a:lnTo>
                      <a:pt x="51346" y="469900"/>
                    </a:lnTo>
                    <a:lnTo>
                      <a:pt x="48958" y="463550"/>
                    </a:lnTo>
                    <a:lnTo>
                      <a:pt x="49047" y="462280"/>
                    </a:lnTo>
                    <a:lnTo>
                      <a:pt x="51625" y="469900"/>
                    </a:lnTo>
                    <a:lnTo>
                      <a:pt x="52120" y="472440"/>
                    </a:lnTo>
                    <a:lnTo>
                      <a:pt x="54038" y="477520"/>
                    </a:lnTo>
                    <a:lnTo>
                      <a:pt x="53632" y="474980"/>
                    </a:lnTo>
                    <a:lnTo>
                      <a:pt x="52539" y="472440"/>
                    </a:lnTo>
                    <a:lnTo>
                      <a:pt x="53124" y="472440"/>
                    </a:lnTo>
                    <a:lnTo>
                      <a:pt x="55206" y="478790"/>
                    </a:lnTo>
                    <a:lnTo>
                      <a:pt x="57429" y="485140"/>
                    </a:lnTo>
                    <a:lnTo>
                      <a:pt x="57823" y="486333"/>
                    </a:lnTo>
                    <a:lnTo>
                      <a:pt x="54152" y="477570"/>
                    </a:lnTo>
                    <a:lnTo>
                      <a:pt x="54851" y="479501"/>
                    </a:lnTo>
                    <a:lnTo>
                      <a:pt x="55638" y="482574"/>
                    </a:lnTo>
                    <a:lnTo>
                      <a:pt x="54775" y="481444"/>
                    </a:lnTo>
                    <a:lnTo>
                      <a:pt x="56121" y="484136"/>
                    </a:lnTo>
                    <a:lnTo>
                      <a:pt x="58140" y="487248"/>
                    </a:lnTo>
                    <a:lnTo>
                      <a:pt x="59575" y="491490"/>
                    </a:lnTo>
                    <a:lnTo>
                      <a:pt x="61391" y="497840"/>
                    </a:lnTo>
                    <a:lnTo>
                      <a:pt x="60058" y="492760"/>
                    </a:lnTo>
                    <a:lnTo>
                      <a:pt x="64681" y="501650"/>
                    </a:lnTo>
                    <a:lnTo>
                      <a:pt x="66281" y="505460"/>
                    </a:lnTo>
                    <a:lnTo>
                      <a:pt x="62115" y="492760"/>
                    </a:lnTo>
                    <a:lnTo>
                      <a:pt x="60871" y="488950"/>
                    </a:lnTo>
                    <a:lnTo>
                      <a:pt x="55295" y="474789"/>
                    </a:lnTo>
                    <a:lnTo>
                      <a:pt x="54419" y="472440"/>
                    </a:lnTo>
                    <a:lnTo>
                      <a:pt x="50660" y="462280"/>
                    </a:lnTo>
                    <a:lnTo>
                      <a:pt x="46977" y="452120"/>
                    </a:lnTo>
                    <a:lnTo>
                      <a:pt x="46050" y="449580"/>
                    </a:lnTo>
                    <a:lnTo>
                      <a:pt x="40855" y="434340"/>
                    </a:lnTo>
                    <a:lnTo>
                      <a:pt x="41694" y="435610"/>
                    </a:lnTo>
                    <a:lnTo>
                      <a:pt x="41338" y="434340"/>
                    </a:lnTo>
                    <a:lnTo>
                      <a:pt x="39192" y="426720"/>
                    </a:lnTo>
                    <a:lnTo>
                      <a:pt x="38341" y="423748"/>
                    </a:lnTo>
                    <a:lnTo>
                      <a:pt x="33756" y="409867"/>
                    </a:lnTo>
                    <a:lnTo>
                      <a:pt x="30226" y="400050"/>
                    </a:lnTo>
                    <a:lnTo>
                      <a:pt x="29845" y="398780"/>
                    </a:lnTo>
                    <a:lnTo>
                      <a:pt x="28257" y="393522"/>
                    </a:lnTo>
                    <a:lnTo>
                      <a:pt x="26238" y="387350"/>
                    </a:lnTo>
                    <a:lnTo>
                      <a:pt x="25946" y="386080"/>
                    </a:lnTo>
                    <a:lnTo>
                      <a:pt x="24803" y="381000"/>
                    </a:lnTo>
                    <a:lnTo>
                      <a:pt x="23939" y="377190"/>
                    </a:lnTo>
                    <a:lnTo>
                      <a:pt x="24701" y="375920"/>
                    </a:lnTo>
                    <a:lnTo>
                      <a:pt x="23964" y="373380"/>
                    </a:lnTo>
                    <a:lnTo>
                      <a:pt x="23926" y="373227"/>
                    </a:lnTo>
                    <a:lnTo>
                      <a:pt x="23914" y="373380"/>
                    </a:lnTo>
                    <a:lnTo>
                      <a:pt x="23863" y="373024"/>
                    </a:lnTo>
                    <a:lnTo>
                      <a:pt x="23596" y="372110"/>
                    </a:lnTo>
                    <a:lnTo>
                      <a:pt x="23228" y="370840"/>
                    </a:lnTo>
                    <a:lnTo>
                      <a:pt x="21412" y="364490"/>
                    </a:lnTo>
                    <a:lnTo>
                      <a:pt x="21043" y="363220"/>
                    </a:lnTo>
                    <a:lnTo>
                      <a:pt x="22263" y="363220"/>
                    </a:lnTo>
                    <a:lnTo>
                      <a:pt x="23863" y="373024"/>
                    </a:lnTo>
                    <a:lnTo>
                      <a:pt x="23926" y="373227"/>
                    </a:lnTo>
                    <a:lnTo>
                      <a:pt x="23939" y="368300"/>
                    </a:lnTo>
                    <a:lnTo>
                      <a:pt x="22567" y="363220"/>
                    </a:lnTo>
                    <a:lnTo>
                      <a:pt x="21145" y="359410"/>
                    </a:lnTo>
                    <a:lnTo>
                      <a:pt x="20256" y="351790"/>
                    </a:lnTo>
                    <a:lnTo>
                      <a:pt x="19951" y="349250"/>
                    </a:lnTo>
                    <a:lnTo>
                      <a:pt x="21082" y="353060"/>
                    </a:lnTo>
                    <a:lnTo>
                      <a:pt x="20650" y="349250"/>
                    </a:lnTo>
                    <a:lnTo>
                      <a:pt x="20510" y="347980"/>
                    </a:lnTo>
                    <a:lnTo>
                      <a:pt x="20370" y="346710"/>
                    </a:lnTo>
                    <a:lnTo>
                      <a:pt x="20091" y="344170"/>
                    </a:lnTo>
                    <a:lnTo>
                      <a:pt x="21882" y="354330"/>
                    </a:lnTo>
                    <a:lnTo>
                      <a:pt x="20612" y="344170"/>
                    </a:lnTo>
                    <a:lnTo>
                      <a:pt x="19672" y="336550"/>
                    </a:lnTo>
                    <a:lnTo>
                      <a:pt x="18796" y="331419"/>
                    </a:lnTo>
                    <a:lnTo>
                      <a:pt x="17830" y="325120"/>
                    </a:lnTo>
                    <a:lnTo>
                      <a:pt x="16738" y="313664"/>
                    </a:lnTo>
                    <a:lnTo>
                      <a:pt x="17132" y="312420"/>
                    </a:lnTo>
                    <a:lnTo>
                      <a:pt x="17437" y="309880"/>
                    </a:lnTo>
                    <a:lnTo>
                      <a:pt x="17830" y="308610"/>
                    </a:lnTo>
                    <a:lnTo>
                      <a:pt x="18072" y="297180"/>
                    </a:lnTo>
                    <a:lnTo>
                      <a:pt x="18097" y="295910"/>
                    </a:lnTo>
                    <a:lnTo>
                      <a:pt x="18376" y="299720"/>
                    </a:lnTo>
                    <a:lnTo>
                      <a:pt x="18389" y="295910"/>
                    </a:lnTo>
                    <a:lnTo>
                      <a:pt x="18465" y="293370"/>
                    </a:lnTo>
                    <a:lnTo>
                      <a:pt x="18669" y="289560"/>
                    </a:lnTo>
                    <a:lnTo>
                      <a:pt x="19062" y="285750"/>
                    </a:lnTo>
                    <a:lnTo>
                      <a:pt x="18173" y="289560"/>
                    </a:lnTo>
                    <a:lnTo>
                      <a:pt x="18542" y="281940"/>
                    </a:lnTo>
                    <a:lnTo>
                      <a:pt x="19329" y="273050"/>
                    </a:lnTo>
                    <a:lnTo>
                      <a:pt x="19507" y="269240"/>
                    </a:lnTo>
                    <a:lnTo>
                      <a:pt x="19011" y="271780"/>
                    </a:lnTo>
                    <a:lnTo>
                      <a:pt x="18326" y="274320"/>
                    </a:lnTo>
                    <a:lnTo>
                      <a:pt x="17894" y="275590"/>
                    </a:lnTo>
                    <a:lnTo>
                      <a:pt x="18186" y="279400"/>
                    </a:lnTo>
                    <a:lnTo>
                      <a:pt x="17221" y="285750"/>
                    </a:lnTo>
                    <a:lnTo>
                      <a:pt x="17272" y="295910"/>
                    </a:lnTo>
                    <a:lnTo>
                      <a:pt x="16789" y="297180"/>
                    </a:lnTo>
                    <a:lnTo>
                      <a:pt x="17068" y="288290"/>
                    </a:lnTo>
                    <a:lnTo>
                      <a:pt x="17157" y="285750"/>
                    </a:lnTo>
                    <a:lnTo>
                      <a:pt x="16649" y="288290"/>
                    </a:lnTo>
                    <a:lnTo>
                      <a:pt x="16611" y="284480"/>
                    </a:lnTo>
                    <a:lnTo>
                      <a:pt x="16471" y="287020"/>
                    </a:lnTo>
                    <a:lnTo>
                      <a:pt x="16256" y="289560"/>
                    </a:lnTo>
                    <a:lnTo>
                      <a:pt x="16167" y="294640"/>
                    </a:lnTo>
                    <a:lnTo>
                      <a:pt x="15481" y="298450"/>
                    </a:lnTo>
                    <a:lnTo>
                      <a:pt x="15265" y="303530"/>
                    </a:lnTo>
                    <a:lnTo>
                      <a:pt x="15163" y="312420"/>
                    </a:lnTo>
                    <a:lnTo>
                      <a:pt x="15290" y="316090"/>
                    </a:lnTo>
                    <a:lnTo>
                      <a:pt x="15735" y="312420"/>
                    </a:lnTo>
                    <a:lnTo>
                      <a:pt x="16421" y="317500"/>
                    </a:lnTo>
                    <a:lnTo>
                      <a:pt x="17157" y="325120"/>
                    </a:lnTo>
                    <a:lnTo>
                      <a:pt x="19278" y="342900"/>
                    </a:lnTo>
                    <a:lnTo>
                      <a:pt x="19100" y="342900"/>
                    </a:lnTo>
                    <a:lnTo>
                      <a:pt x="19532" y="346710"/>
                    </a:lnTo>
                    <a:lnTo>
                      <a:pt x="19138" y="345440"/>
                    </a:lnTo>
                    <a:lnTo>
                      <a:pt x="19011" y="345440"/>
                    </a:lnTo>
                    <a:lnTo>
                      <a:pt x="18757" y="342900"/>
                    </a:lnTo>
                    <a:lnTo>
                      <a:pt x="18630" y="341630"/>
                    </a:lnTo>
                    <a:lnTo>
                      <a:pt x="18326" y="342900"/>
                    </a:lnTo>
                    <a:lnTo>
                      <a:pt x="17183" y="335280"/>
                    </a:lnTo>
                    <a:lnTo>
                      <a:pt x="18415" y="347980"/>
                    </a:lnTo>
                    <a:lnTo>
                      <a:pt x="17170" y="342900"/>
                    </a:lnTo>
                    <a:lnTo>
                      <a:pt x="15341" y="335280"/>
                    </a:lnTo>
                    <a:lnTo>
                      <a:pt x="15036" y="334010"/>
                    </a:lnTo>
                    <a:lnTo>
                      <a:pt x="14922" y="335280"/>
                    </a:lnTo>
                    <a:lnTo>
                      <a:pt x="14630" y="332778"/>
                    </a:lnTo>
                    <a:lnTo>
                      <a:pt x="14630" y="363220"/>
                    </a:lnTo>
                    <a:lnTo>
                      <a:pt x="14490" y="363220"/>
                    </a:lnTo>
                    <a:lnTo>
                      <a:pt x="14071" y="361950"/>
                    </a:lnTo>
                    <a:lnTo>
                      <a:pt x="13995" y="361594"/>
                    </a:lnTo>
                    <a:lnTo>
                      <a:pt x="13995" y="372110"/>
                    </a:lnTo>
                    <a:lnTo>
                      <a:pt x="13754" y="371221"/>
                    </a:lnTo>
                    <a:lnTo>
                      <a:pt x="13754" y="373380"/>
                    </a:lnTo>
                    <a:lnTo>
                      <a:pt x="13169" y="372110"/>
                    </a:lnTo>
                    <a:lnTo>
                      <a:pt x="13157" y="373380"/>
                    </a:lnTo>
                    <a:lnTo>
                      <a:pt x="12687" y="370840"/>
                    </a:lnTo>
                    <a:lnTo>
                      <a:pt x="11734" y="365760"/>
                    </a:lnTo>
                    <a:lnTo>
                      <a:pt x="12052" y="365760"/>
                    </a:lnTo>
                    <a:lnTo>
                      <a:pt x="11925" y="364490"/>
                    </a:lnTo>
                    <a:lnTo>
                      <a:pt x="13754" y="373380"/>
                    </a:lnTo>
                    <a:lnTo>
                      <a:pt x="13754" y="371221"/>
                    </a:lnTo>
                    <a:lnTo>
                      <a:pt x="13652" y="370840"/>
                    </a:lnTo>
                    <a:lnTo>
                      <a:pt x="13995" y="372110"/>
                    </a:lnTo>
                    <a:lnTo>
                      <a:pt x="13995" y="361594"/>
                    </a:lnTo>
                    <a:lnTo>
                      <a:pt x="13804" y="360680"/>
                    </a:lnTo>
                    <a:lnTo>
                      <a:pt x="10845" y="349250"/>
                    </a:lnTo>
                    <a:lnTo>
                      <a:pt x="9550" y="344170"/>
                    </a:lnTo>
                    <a:lnTo>
                      <a:pt x="6400" y="306070"/>
                    </a:lnTo>
                    <a:lnTo>
                      <a:pt x="6591" y="309880"/>
                    </a:lnTo>
                    <a:lnTo>
                      <a:pt x="7061" y="322580"/>
                    </a:lnTo>
                    <a:lnTo>
                      <a:pt x="7785" y="331470"/>
                    </a:lnTo>
                    <a:lnTo>
                      <a:pt x="8458" y="335280"/>
                    </a:lnTo>
                    <a:lnTo>
                      <a:pt x="8788" y="335280"/>
                    </a:lnTo>
                    <a:lnTo>
                      <a:pt x="8851" y="334010"/>
                    </a:lnTo>
                    <a:lnTo>
                      <a:pt x="9093" y="317500"/>
                    </a:lnTo>
                    <a:lnTo>
                      <a:pt x="9537" y="308610"/>
                    </a:lnTo>
                    <a:lnTo>
                      <a:pt x="12763" y="354330"/>
                    </a:lnTo>
                    <a:lnTo>
                      <a:pt x="12865" y="351790"/>
                    </a:lnTo>
                    <a:lnTo>
                      <a:pt x="13512" y="356870"/>
                    </a:lnTo>
                    <a:lnTo>
                      <a:pt x="14566" y="360680"/>
                    </a:lnTo>
                    <a:lnTo>
                      <a:pt x="14630" y="363220"/>
                    </a:lnTo>
                    <a:lnTo>
                      <a:pt x="14630" y="332778"/>
                    </a:lnTo>
                    <a:lnTo>
                      <a:pt x="14033" y="327660"/>
                    </a:lnTo>
                    <a:lnTo>
                      <a:pt x="13500" y="318770"/>
                    </a:lnTo>
                    <a:lnTo>
                      <a:pt x="13589" y="312420"/>
                    </a:lnTo>
                    <a:lnTo>
                      <a:pt x="13728" y="312420"/>
                    </a:lnTo>
                    <a:lnTo>
                      <a:pt x="13627" y="308610"/>
                    </a:lnTo>
                    <a:lnTo>
                      <a:pt x="13563" y="306070"/>
                    </a:lnTo>
                    <a:lnTo>
                      <a:pt x="13385" y="294640"/>
                    </a:lnTo>
                    <a:lnTo>
                      <a:pt x="13360" y="293370"/>
                    </a:lnTo>
                    <a:lnTo>
                      <a:pt x="14109" y="293370"/>
                    </a:lnTo>
                    <a:lnTo>
                      <a:pt x="14185" y="289560"/>
                    </a:lnTo>
                    <a:lnTo>
                      <a:pt x="14859" y="279400"/>
                    </a:lnTo>
                    <a:lnTo>
                      <a:pt x="13614" y="289560"/>
                    </a:lnTo>
                    <a:lnTo>
                      <a:pt x="14122" y="280670"/>
                    </a:lnTo>
                    <a:lnTo>
                      <a:pt x="14528" y="276860"/>
                    </a:lnTo>
                    <a:lnTo>
                      <a:pt x="15087" y="271780"/>
                    </a:lnTo>
                    <a:lnTo>
                      <a:pt x="15913" y="271780"/>
                    </a:lnTo>
                    <a:lnTo>
                      <a:pt x="16865" y="269240"/>
                    </a:lnTo>
                    <a:lnTo>
                      <a:pt x="17411" y="269240"/>
                    </a:lnTo>
                    <a:lnTo>
                      <a:pt x="17005" y="276860"/>
                    </a:lnTo>
                    <a:lnTo>
                      <a:pt x="17614" y="269240"/>
                    </a:lnTo>
                    <a:lnTo>
                      <a:pt x="19177" y="261620"/>
                    </a:lnTo>
                    <a:lnTo>
                      <a:pt x="19443" y="260350"/>
                    </a:lnTo>
                    <a:lnTo>
                      <a:pt x="19380" y="261620"/>
                    </a:lnTo>
                    <a:lnTo>
                      <a:pt x="19011" y="264160"/>
                    </a:lnTo>
                    <a:lnTo>
                      <a:pt x="18834" y="264160"/>
                    </a:lnTo>
                    <a:lnTo>
                      <a:pt x="18554" y="265430"/>
                    </a:lnTo>
                    <a:lnTo>
                      <a:pt x="18402" y="267970"/>
                    </a:lnTo>
                    <a:lnTo>
                      <a:pt x="18808" y="267970"/>
                    </a:lnTo>
                    <a:lnTo>
                      <a:pt x="20104" y="262890"/>
                    </a:lnTo>
                    <a:lnTo>
                      <a:pt x="20777" y="259080"/>
                    </a:lnTo>
                    <a:lnTo>
                      <a:pt x="20993" y="257810"/>
                    </a:lnTo>
                    <a:lnTo>
                      <a:pt x="22275" y="254000"/>
                    </a:lnTo>
                    <a:lnTo>
                      <a:pt x="22161" y="251460"/>
                    </a:lnTo>
                    <a:lnTo>
                      <a:pt x="24701" y="243840"/>
                    </a:lnTo>
                    <a:lnTo>
                      <a:pt x="26644" y="240030"/>
                    </a:lnTo>
                    <a:lnTo>
                      <a:pt x="30429" y="229870"/>
                    </a:lnTo>
                    <a:lnTo>
                      <a:pt x="30810" y="228600"/>
                    </a:lnTo>
                    <a:lnTo>
                      <a:pt x="31559" y="226060"/>
                    </a:lnTo>
                    <a:lnTo>
                      <a:pt x="32689" y="223520"/>
                    </a:lnTo>
                    <a:lnTo>
                      <a:pt x="33248" y="222250"/>
                    </a:lnTo>
                    <a:lnTo>
                      <a:pt x="34175" y="219710"/>
                    </a:lnTo>
                    <a:lnTo>
                      <a:pt x="34645" y="218440"/>
                    </a:lnTo>
                    <a:lnTo>
                      <a:pt x="35179" y="217170"/>
                    </a:lnTo>
                    <a:lnTo>
                      <a:pt x="36271" y="214630"/>
                    </a:lnTo>
                    <a:lnTo>
                      <a:pt x="38112" y="210820"/>
                    </a:lnTo>
                    <a:lnTo>
                      <a:pt x="38709" y="209550"/>
                    </a:lnTo>
                    <a:lnTo>
                      <a:pt x="52095" y="191770"/>
                    </a:lnTo>
                    <a:lnTo>
                      <a:pt x="53301" y="190500"/>
                    </a:lnTo>
                    <a:lnTo>
                      <a:pt x="50977" y="194310"/>
                    </a:lnTo>
                    <a:lnTo>
                      <a:pt x="51981" y="193040"/>
                    </a:lnTo>
                    <a:lnTo>
                      <a:pt x="49580" y="196850"/>
                    </a:lnTo>
                    <a:lnTo>
                      <a:pt x="46532" y="199390"/>
                    </a:lnTo>
                    <a:lnTo>
                      <a:pt x="46177" y="199390"/>
                    </a:lnTo>
                    <a:lnTo>
                      <a:pt x="45631" y="201930"/>
                    </a:lnTo>
                    <a:lnTo>
                      <a:pt x="46977" y="200660"/>
                    </a:lnTo>
                    <a:lnTo>
                      <a:pt x="48323" y="199390"/>
                    </a:lnTo>
                    <a:lnTo>
                      <a:pt x="49669" y="198120"/>
                    </a:lnTo>
                    <a:lnTo>
                      <a:pt x="45847" y="201930"/>
                    </a:lnTo>
                    <a:lnTo>
                      <a:pt x="45567" y="203200"/>
                    </a:lnTo>
                    <a:lnTo>
                      <a:pt x="43357" y="205740"/>
                    </a:lnTo>
                    <a:lnTo>
                      <a:pt x="46888" y="201930"/>
                    </a:lnTo>
                    <a:lnTo>
                      <a:pt x="44361" y="205740"/>
                    </a:lnTo>
                    <a:lnTo>
                      <a:pt x="41313" y="209550"/>
                    </a:lnTo>
                    <a:lnTo>
                      <a:pt x="39484" y="213360"/>
                    </a:lnTo>
                    <a:lnTo>
                      <a:pt x="37401" y="217170"/>
                    </a:lnTo>
                    <a:lnTo>
                      <a:pt x="37084" y="218224"/>
                    </a:lnTo>
                    <a:lnTo>
                      <a:pt x="40767" y="213360"/>
                    </a:lnTo>
                    <a:lnTo>
                      <a:pt x="43192" y="209550"/>
                    </a:lnTo>
                    <a:lnTo>
                      <a:pt x="41503" y="213360"/>
                    </a:lnTo>
                    <a:lnTo>
                      <a:pt x="37998" y="219710"/>
                    </a:lnTo>
                    <a:lnTo>
                      <a:pt x="42608" y="212090"/>
                    </a:lnTo>
                    <a:lnTo>
                      <a:pt x="43840" y="209550"/>
                    </a:lnTo>
                    <a:lnTo>
                      <a:pt x="44450" y="208280"/>
                    </a:lnTo>
                    <a:lnTo>
                      <a:pt x="45059" y="207010"/>
                    </a:lnTo>
                    <a:lnTo>
                      <a:pt x="46151" y="205740"/>
                    </a:lnTo>
                    <a:lnTo>
                      <a:pt x="43611" y="208280"/>
                    </a:lnTo>
                    <a:lnTo>
                      <a:pt x="46189" y="204470"/>
                    </a:lnTo>
                    <a:lnTo>
                      <a:pt x="47866" y="201930"/>
                    </a:lnTo>
                    <a:lnTo>
                      <a:pt x="49542" y="199390"/>
                    </a:lnTo>
                    <a:lnTo>
                      <a:pt x="50838" y="198120"/>
                    </a:lnTo>
                    <a:lnTo>
                      <a:pt x="53441" y="195580"/>
                    </a:lnTo>
                    <a:lnTo>
                      <a:pt x="49593" y="200660"/>
                    </a:lnTo>
                    <a:lnTo>
                      <a:pt x="52552" y="198120"/>
                    </a:lnTo>
                    <a:lnTo>
                      <a:pt x="51816" y="199390"/>
                    </a:lnTo>
                    <a:lnTo>
                      <a:pt x="52641" y="198120"/>
                    </a:lnTo>
                    <a:lnTo>
                      <a:pt x="54292" y="195580"/>
                    </a:lnTo>
                    <a:lnTo>
                      <a:pt x="55118" y="194310"/>
                    </a:lnTo>
                    <a:lnTo>
                      <a:pt x="54559" y="194310"/>
                    </a:lnTo>
                    <a:lnTo>
                      <a:pt x="54940" y="193040"/>
                    </a:lnTo>
                    <a:lnTo>
                      <a:pt x="57734" y="190500"/>
                    </a:lnTo>
                    <a:lnTo>
                      <a:pt x="59283" y="189090"/>
                    </a:lnTo>
                    <a:lnTo>
                      <a:pt x="61328" y="186690"/>
                    </a:lnTo>
                    <a:lnTo>
                      <a:pt x="64046" y="184150"/>
                    </a:lnTo>
                    <a:lnTo>
                      <a:pt x="68122" y="180340"/>
                    </a:lnTo>
                    <a:lnTo>
                      <a:pt x="78320" y="172720"/>
                    </a:lnTo>
                    <a:lnTo>
                      <a:pt x="80416" y="171450"/>
                    </a:lnTo>
                    <a:lnTo>
                      <a:pt x="78536" y="171450"/>
                    </a:lnTo>
                    <a:lnTo>
                      <a:pt x="75412" y="173990"/>
                    </a:lnTo>
                    <a:lnTo>
                      <a:pt x="71450" y="177800"/>
                    </a:lnTo>
                    <a:lnTo>
                      <a:pt x="63068" y="184150"/>
                    </a:lnTo>
                    <a:lnTo>
                      <a:pt x="62001" y="184150"/>
                    </a:lnTo>
                    <a:lnTo>
                      <a:pt x="71615" y="175260"/>
                    </a:lnTo>
                    <a:lnTo>
                      <a:pt x="74472" y="173990"/>
                    </a:lnTo>
                    <a:lnTo>
                      <a:pt x="79819" y="168910"/>
                    </a:lnTo>
                    <a:lnTo>
                      <a:pt x="80772" y="168910"/>
                    </a:lnTo>
                    <a:lnTo>
                      <a:pt x="82613" y="167640"/>
                    </a:lnTo>
                    <a:lnTo>
                      <a:pt x="84061" y="166370"/>
                    </a:lnTo>
                    <a:lnTo>
                      <a:pt x="91401" y="162560"/>
                    </a:lnTo>
                    <a:lnTo>
                      <a:pt x="93764" y="161290"/>
                    </a:lnTo>
                    <a:lnTo>
                      <a:pt x="96113" y="160020"/>
                    </a:lnTo>
                    <a:lnTo>
                      <a:pt x="94907" y="154940"/>
                    </a:lnTo>
                    <a:lnTo>
                      <a:pt x="93497" y="147320"/>
                    </a:lnTo>
                    <a:lnTo>
                      <a:pt x="94970" y="152400"/>
                    </a:lnTo>
                    <a:lnTo>
                      <a:pt x="95300" y="153670"/>
                    </a:lnTo>
                    <a:lnTo>
                      <a:pt x="94157" y="147320"/>
                    </a:lnTo>
                    <a:lnTo>
                      <a:pt x="92773" y="139700"/>
                    </a:lnTo>
                    <a:lnTo>
                      <a:pt x="88976" y="120650"/>
                    </a:lnTo>
                    <a:lnTo>
                      <a:pt x="88049" y="115570"/>
                    </a:lnTo>
                    <a:lnTo>
                      <a:pt x="88087" y="109220"/>
                    </a:lnTo>
                    <a:lnTo>
                      <a:pt x="88099" y="106680"/>
                    </a:lnTo>
                    <a:lnTo>
                      <a:pt x="88531" y="105410"/>
                    </a:lnTo>
                    <a:lnTo>
                      <a:pt x="88734" y="92710"/>
                    </a:lnTo>
                    <a:lnTo>
                      <a:pt x="89039" y="96520"/>
                    </a:lnTo>
                    <a:lnTo>
                      <a:pt x="89166" y="92710"/>
                    </a:lnTo>
                    <a:lnTo>
                      <a:pt x="89344" y="87630"/>
                    </a:lnTo>
                    <a:lnTo>
                      <a:pt x="89344" y="81280"/>
                    </a:lnTo>
                    <a:lnTo>
                      <a:pt x="89484" y="80010"/>
                    </a:lnTo>
                    <a:lnTo>
                      <a:pt x="90043" y="74930"/>
                    </a:lnTo>
                    <a:lnTo>
                      <a:pt x="90500" y="74930"/>
                    </a:lnTo>
                    <a:lnTo>
                      <a:pt x="91147" y="71120"/>
                    </a:lnTo>
                    <a:lnTo>
                      <a:pt x="92024" y="68580"/>
                    </a:lnTo>
                    <a:lnTo>
                      <a:pt x="92748" y="64770"/>
                    </a:lnTo>
                    <a:lnTo>
                      <a:pt x="93395" y="63754"/>
                    </a:lnTo>
                    <a:lnTo>
                      <a:pt x="93624" y="62230"/>
                    </a:lnTo>
                    <a:lnTo>
                      <a:pt x="94348" y="59690"/>
                    </a:lnTo>
                    <a:lnTo>
                      <a:pt x="95186" y="57150"/>
                    </a:lnTo>
                    <a:lnTo>
                      <a:pt x="96570" y="54610"/>
                    </a:lnTo>
                    <a:lnTo>
                      <a:pt x="98501" y="50800"/>
                    </a:lnTo>
                    <a:lnTo>
                      <a:pt x="100812" y="46990"/>
                    </a:lnTo>
                    <a:lnTo>
                      <a:pt x="102997" y="43180"/>
                    </a:lnTo>
                    <a:lnTo>
                      <a:pt x="105498" y="40640"/>
                    </a:lnTo>
                    <a:lnTo>
                      <a:pt x="106413" y="39370"/>
                    </a:lnTo>
                    <a:lnTo>
                      <a:pt x="109994" y="35102"/>
                    </a:lnTo>
                    <a:lnTo>
                      <a:pt x="110871" y="34290"/>
                    </a:lnTo>
                    <a:lnTo>
                      <a:pt x="113550" y="31750"/>
                    </a:lnTo>
                    <a:lnTo>
                      <a:pt x="115633" y="29210"/>
                    </a:lnTo>
                    <a:lnTo>
                      <a:pt x="120345" y="25400"/>
                    </a:lnTo>
                    <a:lnTo>
                      <a:pt x="123075" y="23177"/>
                    </a:lnTo>
                    <a:lnTo>
                      <a:pt x="125691" y="21590"/>
                    </a:lnTo>
                    <a:lnTo>
                      <a:pt x="123177" y="23088"/>
                    </a:lnTo>
                    <a:lnTo>
                      <a:pt x="123482" y="22860"/>
                    </a:lnTo>
                    <a:lnTo>
                      <a:pt x="127088" y="20320"/>
                    </a:lnTo>
                    <a:lnTo>
                      <a:pt x="121958" y="23825"/>
                    </a:lnTo>
                    <a:lnTo>
                      <a:pt x="121475" y="24130"/>
                    </a:lnTo>
                    <a:lnTo>
                      <a:pt x="119367" y="25400"/>
                    </a:lnTo>
                    <a:lnTo>
                      <a:pt x="119227" y="25400"/>
                    </a:lnTo>
                    <a:lnTo>
                      <a:pt x="125806" y="19050"/>
                    </a:lnTo>
                    <a:lnTo>
                      <a:pt x="134048" y="16510"/>
                    </a:lnTo>
                    <a:lnTo>
                      <a:pt x="136918" y="15240"/>
                    </a:lnTo>
                    <a:lnTo>
                      <a:pt x="140589" y="13970"/>
                    </a:lnTo>
                    <a:lnTo>
                      <a:pt x="138112" y="15240"/>
                    </a:lnTo>
                    <a:lnTo>
                      <a:pt x="141008" y="13970"/>
                    </a:lnTo>
                    <a:lnTo>
                      <a:pt x="146812" y="11430"/>
                    </a:lnTo>
                    <a:lnTo>
                      <a:pt x="167995" y="7620"/>
                    </a:lnTo>
                    <a:lnTo>
                      <a:pt x="174993" y="7620"/>
                    </a:lnTo>
                    <a:lnTo>
                      <a:pt x="183032" y="8890"/>
                    </a:lnTo>
                    <a:lnTo>
                      <a:pt x="197586" y="11430"/>
                    </a:lnTo>
                    <a:lnTo>
                      <a:pt x="204800" y="15240"/>
                    </a:lnTo>
                    <a:lnTo>
                      <a:pt x="211670" y="17780"/>
                    </a:lnTo>
                    <a:lnTo>
                      <a:pt x="218033" y="21590"/>
                    </a:lnTo>
                    <a:lnTo>
                      <a:pt x="223735" y="26670"/>
                    </a:lnTo>
                    <a:lnTo>
                      <a:pt x="228803" y="30480"/>
                    </a:lnTo>
                    <a:lnTo>
                      <a:pt x="232397" y="33502"/>
                    </a:lnTo>
                    <a:lnTo>
                      <a:pt x="234188" y="35560"/>
                    </a:lnTo>
                    <a:lnTo>
                      <a:pt x="236347" y="36830"/>
                    </a:lnTo>
                    <a:lnTo>
                      <a:pt x="238404" y="39370"/>
                    </a:lnTo>
                    <a:lnTo>
                      <a:pt x="241617" y="43180"/>
                    </a:lnTo>
                    <a:lnTo>
                      <a:pt x="237832" y="40640"/>
                    </a:lnTo>
                    <a:lnTo>
                      <a:pt x="242760" y="46990"/>
                    </a:lnTo>
                    <a:lnTo>
                      <a:pt x="241630" y="45720"/>
                    </a:lnTo>
                    <a:lnTo>
                      <a:pt x="239572" y="43180"/>
                    </a:lnTo>
                    <a:lnTo>
                      <a:pt x="236905" y="39370"/>
                    </a:lnTo>
                    <a:lnTo>
                      <a:pt x="234213" y="36830"/>
                    </a:lnTo>
                    <a:lnTo>
                      <a:pt x="233083" y="35560"/>
                    </a:lnTo>
                    <a:lnTo>
                      <a:pt x="230822" y="33020"/>
                    </a:lnTo>
                    <a:lnTo>
                      <a:pt x="227533" y="30480"/>
                    </a:lnTo>
                    <a:lnTo>
                      <a:pt x="232422" y="35560"/>
                    </a:lnTo>
                    <a:lnTo>
                      <a:pt x="229882" y="33020"/>
                    </a:lnTo>
                    <a:lnTo>
                      <a:pt x="224028" y="27940"/>
                    </a:lnTo>
                    <a:lnTo>
                      <a:pt x="220611" y="25400"/>
                    </a:lnTo>
                    <a:lnTo>
                      <a:pt x="223837" y="29210"/>
                    </a:lnTo>
                    <a:lnTo>
                      <a:pt x="226275" y="30480"/>
                    </a:lnTo>
                    <a:lnTo>
                      <a:pt x="232181" y="35560"/>
                    </a:lnTo>
                    <a:lnTo>
                      <a:pt x="237274" y="41910"/>
                    </a:lnTo>
                    <a:lnTo>
                      <a:pt x="242557" y="48260"/>
                    </a:lnTo>
                    <a:lnTo>
                      <a:pt x="246989" y="55880"/>
                    </a:lnTo>
                    <a:lnTo>
                      <a:pt x="249834" y="60960"/>
                    </a:lnTo>
                    <a:lnTo>
                      <a:pt x="251294" y="64770"/>
                    </a:lnTo>
                    <a:lnTo>
                      <a:pt x="251282" y="65036"/>
                    </a:lnTo>
                    <a:lnTo>
                      <a:pt x="252691" y="69850"/>
                    </a:lnTo>
                    <a:lnTo>
                      <a:pt x="252907" y="71120"/>
                    </a:lnTo>
                    <a:lnTo>
                      <a:pt x="252514" y="71120"/>
                    </a:lnTo>
                    <a:lnTo>
                      <a:pt x="254177" y="77470"/>
                    </a:lnTo>
                    <a:lnTo>
                      <a:pt x="255333" y="83820"/>
                    </a:lnTo>
                    <a:lnTo>
                      <a:pt x="255727" y="90170"/>
                    </a:lnTo>
                    <a:lnTo>
                      <a:pt x="256006" y="100330"/>
                    </a:lnTo>
                    <a:lnTo>
                      <a:pt x="256095" y="102870"/>
                    </a:lnTo>
                    <a:lnTo>
                      <a:pt x="255689" y="105410"/>
                    </a:lnTo>
                    <a:lnTo>
                      <a:pt x="255651" y="107950"/>
                    </a:lnTo>
                    <a:lnTo>
                      <a:pt x="256171" y="102870"/>
                    </a:lnTo>
                    <a:lnTo>
                      <a:pt x="256667" y="104140"/>
                    </a:lnTo>
                    <a:lnTo>
                      <a:pt x="256806" y="102870"/>
                    </a:lnTo>
                    <a:lnTo>
                      <a:pt x="257225" y="99060"/>
                    </a:lnTo>
                    <a:lnTo>
                      <a:pt x="257302" y="100330"/>
                    </a:lnTo>
                    <a:lnTo>
                      <a:pt x="257352" y="104140"/>
                    </a:lnTo>
                    <a:lnTo>
                      <a:pt x="256628" y="111760"/>
                    </a:lnTo>
                    <a:lnTo>
                      <a:pt x="254647" y="120650"/>
                    </a:lnTo>
                    <a:lnTo>
                      <a:pt x="254787" y="118110"/>
                    </a:lnTo>
                    <a:lnTo>
                      <a:pt x="253961" y="120650"/>
                    </a:lnTo>
                    <a:lnTo>
                      <a:pt x="253619" y="120650"/>
                    </a:lnTo>
                    <a:lnTo>
                      <a:pt x="255206" y="113030"/>
                    </a:lnTo>
                    <a:lnTo>
                      <a:pt x="254533" y="114300"/>
                    </a:lnTo>
                    <a:lnTo>
                      <a:pt x="254127" y="116840"/>
                    </a:lnTo>
                    <a:lnTo>
                      <a:pt x="253669" y="119380"/>
                    </a:lnTo>
                    <a:lnTo>
                      <a:pt x="252171" y="125730"/>
                    </a:lnTo>
                    <a:lnTo>
                      <a:pt x="250812" y="129540"/>
                    </a:lnTo>
                    <a:lnTo>
                      <a:pt x="251968" y="125730"/>
                    </a:lnTo>
                    <a:lnTo>
                      <a:pt x="252920" y="121323"/>
                    </a:lnTo>
                    <a:lnTo>
                      <a:pt x="251879" y="123190"/>
                    </a:lnTo>
                    <a:lnTo>
                      <a:pt x="250736" y="128270"/>
                    </a:lnTo>
                    <a:lnTo>
                      <a:pt x="249072" y="132080"/>
                    </a:lnTo>
                    <a:lnTo>
                      <a:pt x="247484" y="135890"/>
                    </a:lnTo>
                    <a:lnTo>
                      <a:pt x="245173" y="139700"/>
                    </a:lnTo>
                    <a:lnTo>
                      <a:pt x="241033" y="147320"/>
                    </a:lnTo>
                    <a:lnTo>
                      <a:pt x="235953" y="152400"/>
                    </a:lnTo>
                    <a:lnTo>
                      <a:pt x="234835" y="154940"/>
                    </a:lnTo>
                    <a:lnTo>
                      <a:pt x="230543" y="161290"/>
                    </a:lnTo>
                    <a:lnTo>
                      <a:pt x="198628" y="189230"/>
                    </a:lnTo>
                    <a:lnTo>
                      <a:pt x="183197" y="198120"/>
                    </a:lnTo>
                    <a:lnTo>
                      <a:pt x="184912" y="196850"/>
                    </a:lnTo>
                    <a:lnTo>
                      <a:pt x="173761" y="203200"/>
                    </a:lnTo>
                    <a:lnTo>
                      <a:pt x="159258" y="212090"/>
                    </a:lnTo>
                    <a:lnTo>
                      <a:pt x="155892" y="213360"/>
                    </a:lnTo>
                    <a:lnTo>
                      <a:pt x="150088" y="215900"/>
                    </a:lnTo>
                    <a:lnTo>
                      <a:pt x="149872" y="217170"/>
                    </a:lnTo>
                    <a:lnTo>
                      <a:pt x="149745" y="217170"/>
                    </a:lnTo>
                    <a:lnTo>
                      <a:pt x="155498" y="228600"/>
                    </a:lnTo>
                    <a:lnTo>
                      <a:pt x="163512" y="245110"/>
                    </a:lnTo>
                    <a:lnTo>
                      <a:pt x="163868" y="245110"/>
                    </a:lnTo>
                    <a:lnTo>
                      <a:pt x="159219" y="234950"/>
                    </a:lnTo>
                    <a:lnTo>
                      <a:pt x="161785" y="240030"/>
                    </a:lnTo>
                    <a:lnTo>
                      <a:pt x="159334" y="234950"/>
                    </a:lnTo>
                    <a:lnTo>
                      <a:pt x="157937" y="232410"/>
                    </a:lnTo>
                    <a:lnTo>
                      <a:pt x="157238" y="231140"/>
                    </a:lnTo>
                    <a:lnTo>
                      <a:pt x="157734" y="232410"/>
                    </a:lnTo>
                    <a:lnTo>
                      <a:pt x="156679" y="229870"/>
                    </a:lnTo>
                    <a:lnTo>
                      <a:pt x="155702" y="228600"/>
                    </a:lnTo>
                    <a:lnTo>
                      <a:pt x="155206" y="226060"/>
                    </a:lnTo>
                    <a:lnTo>
                      <a:pt x="154622" y="224790"/>
                    </a:lnTo>
                    <a:lnTo>
                      <a:pt x="154203" y="223520"/>
                    </a:lnTo>
                    <a:lnTo>
                      <a:pt x="153136" y="220980"/>
                    </a:lnTo>
                    <a:lnTo>
                      <a:pt x="158902" y="232410"/>
                    </a:lnTo>
                    <a:lnTo>
                      <a:pt x="163817" y="241300"/>
                    </a:lnTo>
                    <a:lnTo>
                      <a:pt x="164553" y="243840"/>
                    </a:lnTo>
                    <a:lnTo>
                      <a:pt x="164782" y="243840"/>
                    </a:lnTo>
                    <a:lnTo>
                      <a:pt x="166090" y="245110"/>
                    </a:lnTo>
                    <a:lnTo>
                      <a:pt x="168630" y="250190"/>
                    </a:lnTo>
                    <a:lnTo>
                      <a:pt x="169214" y="251460"/>
                    </a:lnTo>
                    <a:lnTo>
                      <a:pt x="168541" y="250190"/>
                    </a:lnTo>
                    <a:lnTo>
                      <a:pt x="169189" y="251460"/>
                    </a:lnTo>
                    <a:lnTo>
                      <a:pt x="172440" y="257810"/>
                    </a:lnTo>
                    <a:lnTo>
                      <a:pt x="179171" y="267970"/>
                    </a:lnTo>
                    <a:lnTo>
                      <a:pt x="183197" y="275590"/>
                    </a:lnTo>
                    <a:lnTo>
                      <a:pt x="181457" y="273050"/>
                    </a:lnTo>
                    <a:lnTo>
                      <a:pt x="177977" y="267970"/>
                    </a:lnTo>
                    <a:lnTo>
                      <a:pt x="173710" y="260350"/>
                    </a:lnTo>
                    <a:lnTo>
                      <a:pt x="180695" y="273050"/>
                    </a:lnTo>
                    <a:lnTo>
                      <a:pt x="176644" y="266700"/>
                    </a:lnTo>
                    <a:lnTo>
                      <a:pt x="171615" y="257810"/>
                    </a:lnTo>
                    <a:lnTo>
                      <a:pt x="167551" y="250190"/>
                    </a:lnTo>
                    <a:lnTo>
                      <a:pt x="166344" y="250190"/>
                    </a:lnTo>
                    <a:lnTo>
                      <a:pt x="172758" y="260350"/>
                    </a:lnTo>
                    <a:lnTo>
                      <a:pt x="180009" y="273050"/>
                    </a:lnTo>
                    <a:lnTo>
                      <a:pt x="187299" y="284480"/>
                    </a:lnTo>
                    <a:lnTo>
                      <a:pt x="193852" y="294640"/>
                    </a:lnTo>
                    <a:lnTo>
                      <a:pt x="196773" y="299720"/>
                    </a:lnTo>
                    <a:lnTo>
                      <a:pt x="200609" y="306070"/>
                    </a:lnTo>
                    <a:lnTo>
                      <a:pt x="205117" y="312534"/>
                    </a:lnTo>
                    <a:lnTo>
                      <a:pt x="209791" y="320040"/>
                    </a:lnTo>
                    <a:lnTo>
                      <a:pt x="210540" y="321310"/>
                    </a:lnTo>
                    <a:lnTo>
                      <a:pt x="212394" y="323850"/>
                    </a:lnTo>
                    <a:lnTo>
                      <a:pt x="210896" y="322580"/>
                    </a:lnTo>
                    <a:lnTo>
                      <a:pt x="209029" y="320040"/>
                    </a:lnTo>
                    <a:lnTo>
                      <a:pt x="215849" y="330200"/>
                    </a:lnTo>
                    <a:lnTo>
                      <a:pt x="230365" y="350520"/>
                    </a:lnTo>
                    <a:lnTo>
                      <a:pt x="237261" y="358140"/>
                    </a:lnTo>
                    <a:lnTo>
                      <a:pt x="240893" y="364490"/>
                    </a:lnTo>
                    <a:lnTo>
                      <a:pt x="246875" y="373380"/>
                    </a:lnTo>
                    <a:lnTo>
                      <a:pt x="247243" y="372110"/>
                    </a:lnTo>
                    <a:lnTo>
                      <a:pt x="247777" y="372110"/>
                    </a:lnTo>
                    <a:lnTo>
                      <a:pt x="254215" y="379730"/>
                    </a:lnTo>
                    <a:lnTo>
                      <a:pt x="258305" y="386080"/>
                    </a:lnTo>
                    <a:lnTo>
                      <a:pt x="264515" y="394970"/>
                    </a:lnTo>
                    <a:lnTo>
                      <a:pt x="270192" y="401320"/>
                    </a:lnTo>
                    <a:lnTo>
                      <a:pt x="272732" y="405130"/>
                    </a:lnTo>
                    <a:lnTo>
                      <a:pt x="275691" y="408940"/>
                    </a:lnTo>
                    <a:lnTo>
                      <a:pt x="276656" y="409867"/>
                    </a:lnTo>
                    <a:lnTo>
                      <a:pt x="275158" y="407670"/>
                    </a:lnTo>
                    <a:lnTo>
                      <a:pt x="269290" y="400050"/>
                    </a:lnTo>
                    <a:lnTo>
                      <a:pt x="273113" y="403974"/>
                    </a:lnTo>
                    <a:lnTo>
                      <a:pt x="278498" y="410210"/>
                    </a:lnTo>
                    <a:lnTo>
                      <a:pt x="280670" y="414020"/>
                    </a:lnTo>
                    <a:lnTo>
                      <a:pt x="284975" y="419100"/>
                    </a:lnTo>
                    <a:lnTo>
                      <a:pt x="284568" y="419100"/>
                    </a:lnTo>
                    <a:lnTo>
                      <a:pt x="281178" y="415290"/>
                    </a:lnTo>
                    <a:lnTo>
                      <a:pt x="282905" y="417830"/>
                    </a:lnTo>
                    <a:lnTo>
                      <a:pt x="292303" y="427990"/>
                    </a:lnTo>
                    <a:lnTo>
                      <a:pt x="303491" y="441960"/>
                    </a:lnTo>
                    <a:lnTo>
                      <a:pt x="315302" y="453910"/>
                    </a:lnTo>
                    <a:lnTo>
                      <a:pt x="314896" y="453390"/>
                    </a:lnTo>
                    <a:lnTo>
                      <a:pt x="315252" y="453390"/>
                    </a:lnTo>
                    <a:lnTo>
                      <a:pt x="317931" y="455930"/>
                    </a:lnTo>
                    <a:lnTo>
                      <a:pt x="319214" y="457200"/>
                    </a:lnTo>
                    <a:lnTo>
                      <a:pt x="319074" y="455930"/>
                    </a:lnTo>
                    <a:lnTo>
                      <a:pt x="315391" y="453390"/>
                    </a:lnTo>
                    <a:lnTo>
                      <a:pt x="313550" y="452120"/>
                    </a:lnTo>
                    <a:lnTo>
                      <a:pt x="308610" y="445770"/>
                    </a:lnTo>
                    <a:lnTo>
                      <a:pt x="318160" y="454660"/>
                    </a:lnTo>
                    <a:lnTo>
                      <a:pt x="313613" y="448310"/>
                    </a:lnTo>
                    <a:lnTo>
                      <a:pt x="335394" y="471170"/>
                    </a:lnTo>
                    <a:close/>
                  </a:path>
                </a:pathLst>
              </a:custGeom>
              <a:solidFill>
                <a:srgbClr val="333333"/>
              </a:solidFill>
            </p:spPr>
            <p:txBody>
              <a:bodyPr wrap="square" lIns="0" tIns="0" rIns="0" bIns="0" rtlCol="0"/>
              <a:lstStyle/>
              <a:p>
                <a:endParaRPr/>
              </a:p>
            </p:txBody>
          </p:sp>
          <p:sp>
            <p:nvSpPr>
              <p:cNvPr id="244" name="object 244"/>
              <p:cNvSpPr/>
              <p:nvPr/>
            </p:nvSpPr>
            <p:spPr>
              <a:xfrm>
                <a:off x="17962589" y="10109130"/>
                <a:ext cx="172720" cy="458470"/>
              </a:xfrm>
              <a:custGeom>
                <a:avLst/>
                <a:gdLst/>
                <a:ahLst/>
                <a:cxnLst/>
                <a:rect l="l" t="t" r="r" b="b"/>
                <a:pathLst>
                  <a:path w="172719" h="458470">
                    <a:moveTo>
                      <a:pt x="5016" y="238899"/>
                    </a:moveTo>
                    <a:lnTo>
                      <a:pt x="3251" y="235102"/>
                    </a:lnTo>
                    <a:lnTo>
                      <a:pt x="254" y="228879"/>
                    </a:lnTo>
                    <a:lnTo>
                      <a:pt x="0" y="228752"/>
                    </a:lnTo>
                    <a:lnTo>
                      <a:pt x="889" y="230759"/>
                    </a:lnTo>
                    <a:lnTo>
                      <a:pt x="2120" y="233286"/>
                    </a:lnTo>
                    <a:lnTo>
                      <a:pt x="3937" y="236867"/>
                    </a:lnTo>
                    <a:lnTo>
                      <a:pt x="5016" y="238899"/>
                    </a:lnTo>
                    <a:close/>
                  </a:path>
                  <a:path w="172719" h="458470">
                    <a:moveTo>
                      <a:pt x="25107" y="127"/>
                    </a:moveTo>
                    <a:lnTo>
                      <a:pt x="24244" y="0"/>
                    </a:lnTo>
                    <a:lnTo>
                      <a:pt x="21526" y="63"/>
                    </a:lnTo>
                    <a:lnTo>
                      <a:pt x="18821" y="25"/>
                    </a:lnTo>
                    <a:lnTo>
                      <a:pt x="16078" y="317"/>
                    </a:lnTo>
                    <a:lnTo>
                      <a:pt x="16941" y="368"/>
                    </a:lnTo>
                    <a:lnTo>
                      <a:pt x="19685" y="63"/>
                    </a:lnTo>
                    <a:lnTo>
                      <a:pt x="22377" y="203"/>
                    </a:lnTo>
                    <a:lnTo>
                      <a:pt x="25107" y="127"/>
                    </a:lnTo>
                    <a:close/>
                  </a:path>
                  <a:path w="172719" h="458470">
                    <a:moveTo>
                      <a:pt x="36779" y="196202"/>
                    </a:moveTo>
                    <a:lnTo>
                      <a:pt x="35509" y="196215"/>
                    </a:lnTo>
                    <a:lnTo>
                      <a:pt x="34378" y="196430"/>
                    </a:lnTo>
                    <a:lnTo>
                      <a:pt x="26085" y="201282"/>
                    </a:lnTo>
                    <a:lnTo>
                      <a:pt x="28155" y="201117"/>
                    </a:lnTo>
                    <a:lnTo>
                      <a:pt x="31127" y="199517"/>
                    </a:lnTo>
                    <a:lnTo>
                      <a:pt x="36779" y="196202"/>
                    </a:lnTo>
                    <a:close/>
                  </a:path>
                  <a:path w="172719" h="458470">
                    <a:moveTo>
                      <a:pt x="67056" y="12103"/>
                    </a:moveTo>
                    <a:lnTo>
                      <a:pt x="65163" y="11112"/>
                    </a:lnTo>
                    <a:lnTo>
                      <a:pt x="63550" y="10515"/>
                    </a:lnTo>
                    <a:lnTo>
                      <a:pt x="62496" y="10134"/>
                    </a:lnTo>
                    <a:lnTo>
                      <a:pt x="64350" y="10960"/>
                    </a:lnTo>
                    <a:lnTo>
                      <a:pt x="65786" y="11493"/>
                    </a:lnTo>
                    <a:lnTo>
                      <a:pt x="67056" y="12103"/>
                    </a:lnTo>
                    <a:close/>
                  </a:path>
                  <a:path w="172719" h="458470">
                    <a:moveTo>
                      <a:pt x="82702" y="16522"/>
                    </a:moveTo>
                    <a:lnTo>
                      <a:pt x="78994" y="13563"/>
                    </a:lnTo>
                    <a:lnTo>
                      <a:pt x="77711" y="12839"/>
                    </a:lnTo>
                    <a:lnTo>
                      <a:pt x="75247" y="11328"/>
                    </a:lnTo>
                    <a:lnTo>
                      <a:pt x="75666" y="12115"/>
                    </a:lnTo>
                    <a:lnTo>
                      <a:pt x="79667" y="14147"/>
                    </a:lnTo>
                    <a:lnTo>
                      <a:pt x="82702" y="16522"/>
                    </a:lnTo>
                    <a:close/>
                  </a:path>
                  <a:path w="172719" h="458470">
                    <a:moveTo>
                      <a:pt x="108381" y="51130"/>
                    </a:moveTo>
                    <a:lnTo>
                      <a:pt x="106807" y="46482"/>
                    </a:lnTo>
                    <a:lnTo>
                      <a:pt x="107937" y="45745"/>
                    </a:lnTo>
                    <a:lnTo>
                      <a:pt x="107734" y="45148"/>
                    </a:lnTo>
                    <a:lnTo>
                      <a:pt x="104813" y="40322"/>
                    </a:lnTo>
                    <a:lnTo>
                      <a:pt x="101257" y="36042"/>
                    </a:lnTo>
                    <a:lnTo>
                      <a:pt x="97802" y="31686"/>
                    </a:lnTo>
                    <a:lnTo>
                      <a:pt x="93814" y="27914"/>
                    </a:lnTo>
                    <a:lnTo>
                      <a:pt x="93230" y="27940"/>
                    </a:lnTo>
                    <a:lnTo>
                      <a:pt x="94551" y="29845"/>
                    </a:lnTo>
                    <a:lnTo>
                      <a:pt x="92214" y="27813"/>
                    </a:lnTo>
                    <a:lnTo>
                      <a:pt x="90982" y="26860"/>
                    </a:lnTo>
                    <a:lnTo>
                      <a:pt x="95656" y="32004"/>
                    </a:lnTo>
                    <a:lnTo>
                      <a:pt x="96304" y="33439"/>
                    </a:lnTo>
                    <a:lnTo>
                      <a:pt x="90208" y="27800"/>
                    </a:lnTo>
                    <a:lnTo>
                      <a:pt x="84213" y="22072"/>
                    </a:lnTo>
                    <a:lnTo>
                      <a:pt x="85077" y="22136"/>
                    </a:lnTo>
                    <a:lnTo>
                      <a:pt x="90398" y="27419"/>
                    </a:lnTo>
                    <a:lnTo>
                      <a:pt x="86995" y="23507"/>
                    </a:lnTo>
                    <a:lnTo>
                      <a:pt x="82511" y="20129"/>
                    </a:lnTo>
                    <a:lnTo>
                      <a:pt x="80886" y="18503"/>
                    </a:lnTo>
                    <a:lnTo>
                      <a:pt x="81991" y="20345"/>
                    </a:lnTo>
                    <a:lnTo>
                      <a:pt x="74168" y="14757"/>
                    </a:lnTo>
                    <a:lnTo>
                      <a:pt x="72821" y="14884"/>
                    </a:lnTo>
                    <a:lnTo>
                      <a:pt x="67056" y="12115"/>
                    </a:lnTo>
                    <a:lnTo>
                      <a:pt x="99656" y="40474"/>
                    </a:lnTo>
                    <a:lnTo>
                      <a:pt x="103251" y="44983"/>
                    </a:lnTo>
                    <a:lnTo>
                      <a:pt x="108381" y="51130"/>
                    </a:lnTo>
                    <a:close/>
                  </a:path>
                  <a:path w="172719" h="458470">
                    <a:moveTo>
                      <a:pt x="108419" y="397725"/>
                    </a:moveTo>
                    <a:lnTo>
                      <a:pt x="107581" y="396367"/>
                    </a:lnTo>
                    <a:lnTo>
                      <a:pt x="107149" y="395668"/>
                    </a:lnTo>
                    <a:lnTo>
                      <a:pt x="105879" y="393992"/>
                    </a:lnTo>
                    <a:lnTo>
                      <a:pt x="108419" y="397725"/>
                    </a:lnTo>
                    <a:close/>
                  </a:path>
                  <a:path w="172719" h="458470">
                    <a:moveTo>
                      <a:pt x="113766" y="109080"/>
                    </a:moveTo>
                    <a:lnTo>
                      <a:pt x="113753" y="108915"/>
                    </a:lnTo>
                    <a:lnTo>
                      <a:pt x="113588" y="109613"/>
                    </a:lnTo>
                    <a:lnTo>
                      <a:pt x="113639" y="109435"/>
                    </a:lnTo>
                    <a:lnTo>
                      <a:pt x="113703" y="109270"/>
                    </a:lnTo>
                    <a:lnTo>
                      <a:pt x="113766" y="109080"/>
                    </a:lnTo>
                    <a:close/>
                  </a:path>
                  <a:path w="172719" h="458470">
                    <a:moveTo>
                      <a:pt x="114681" y="104368"/>
                    </a:moveTo>
                    <a:lnTo>
                      <a:pt x="114566" y="107073"/>
                    </a:lnTo>
                    <a:lnTo>
                      <a:pt x="114084" y="108013"/>
                    </a:lnTo>
                    <a:lnTo>
                      <a:pt x="113766" y="109080"/>
                    </a:lnTo>
                    <a:lnTo>
                      <a:pt x="113855" y="109880"/>
                    </a:lnTo>
                    <a:lnTo>
                      <a:pt x="113284" y="117513"/>
                    </a:lnTo>
                    <a:lnTo>
                      <a:pt x="113753" y="115938"/>
                    </a:lnTo>
                    <a:lnTo>
                      <a:pt x="114084" y="112077"/>
                    </a:lnTo>
                    <a:lnTo>
                      <a:pt x="114554" y="108216"/>
                    </a:lnTo>
                    <a:lnTo>
                      <a:pt x="114681" y="104368"/>
                    </a:lnTo>
                    <a:close/>
                  </a:path>
                  <a:path w="172719" h="458470">
                    <a:moveTo>
                      <a:pt x="114719" y="103098"/>
                    </a:moveTo>
                    <a:lnTo>
                      <a:pt x="114706" y="101536"/>
                    </a:lnTo>
                    <a:lnTo>
                      <a:pt x="114642" y="99288"/>
                    </a:lnTo>
                    <a:lnTo>
                      <a:pt x="114681" y="104368"/>
                    </a:lnTo>
                    <a:lnTo>
                      <a:pt x="114719" y="103098"/>
                    </a:lnTo>
                    <a:close/>
                  </a:path>
                  <a:path w="172719" h="458470">
                    <a:moveTo>
                      <a:pt x="157683" y="441693"/>
                    </a:moveTo>
                    <a:lnTo>
                      <a:pt x="157441" y="441490"/>
                    </a:lnTo>
                    <a:lnTo>
                      <a:pt x="157683" y="441693"/>
                    </a:lnTo>
                    <a:close/>
                  </a:path>
                  <a:path w="172719" h="458470">
                    <a:moveTo>
                      <a:pt x="158000" y="441998"/>
                    </a:moveTo>
                    <a:lnTo>
                      <a:pt x="157695" y="441693"/>
                    </a:lnTo>
                    <a:lnTo>
                      <a:pt x="158000" y="441998"/>
                    </a:lnTo>
                    <a:close/>
                  </a:path>
                  <a:path w="172719" h="458470">
                    <a:moveTo>
                      <a:pt x="172516" y="458254"/>
                    </a:moveTo>
                    <a:lnTo>
                      <a:pt x="168605" y="453821"/>
                    </a:lnTo>
                    <a:lnTo>
                      <a:pt x="160553" y="444347"/>
                    </a:lnTo>
                    <a:lnTo>
                      <a:pt x="158013" y="441998"/>
                    </a:lnTo>
                    <a:lnTo>
                      <a:pt x="160210" y="444144"/>
                    </a:lnTo>
                    <a:lnTo>
                      <a:pt x="166014" y="451624"/>
                    </a:lnTo>
                    <a:lnTo>
                      <a:pt x="168579" y="453898"/>
                    </a:lnTo>
                    <a:lnTo>
                      <a:pt x="168186" y="453656"/>
                    </a:lnTo>
                    <a:lnTo>
                      <a:pt x="172516" y="458254"/>
                    </a:lnTo>
                    <a:close/>
                  </a:path>
                </a:pathLst>
              </a:custGeom>
              <a:solidFill>
                <a:srgbClr val="333333"/>
              </a:solidFill>
            </p:spPr>
            <p:txBody>
              <a:bodyPr wrap="square" lIns="0" tIns="0" rIns="0" bIns="0" rtlCol="0"/>
              <a:lstStyle/>
              <a:p>
                <a:endParaRPr/>
              </a:p>
            </p:txBody>
          </p:sp>
          <p:pic>
            <p:nvPicPr>
              <p:cNvPr id="245" name="object 245"/>
              <p:cNvPicPr/>
              <p:nvPr/>
            </p:nvPicPr>
            <p:blipFill>
              <a:blip r:embed="rId31" cstate="print"/>
              <a:stretch>
                <a:fillRect/>
              </a:stretch>
            </p:blipFill>
            <p:spPr>
              <a:xfrm>
                <a:off x="18168349" y="9987246"/>
                <a:ext cx="109169" cy="129870"/>
              </a:xfrm>
              <a:prstGeom prst="rect">
                <a:avLst/>
              </a:prstGeom>
            </p:spPr>
          </p:pic>
          <p:pic>
            <p:nvPicPr>
              <p:cNvPr id="246" name="object 246"/>
              <p:cNvPicPr/>
              <p:nvPr/>
            </p:nvPicPr>
            <p:blipFill>
              <a:blip r:embed="rId32" cstate="print"/>
              <a:stretch>
                <a:fillRect/>
              </a:stretch>
            </p:blipFill>
            <p:spPr>
              <a:xfrm>
                <a:off x="18298403" y="9983193"/>
                <a:ext cx="286901" cy="168428"/>
              </a:xfrm>
              <a:prstGeom prst="rect">
                <a:avLst/>
              </a:prstGeom>
            </p:spPr>
          </p:pic>
          <p:pic>
            <p:nvPicPr>
              <p:cNvPr id="247" name="object 247"/>
              <p:cNvPicPr/>
              <p:nvPr/>
            </p:nvPicPr>
            <p:blipFill>
              <a:blip r:embed="rId33" cstate="print"/>
              <a:stretch>
                <a:fillRect/>
              </a:stretch>
            </p:blipFill>
            <p:spPr>
              <a:xfrm>
                <a:off x="18606196" y="9983193"/>
                <a:ext cx="92531" cy="133922"/>
              </a:xfrm>
              <a:prstGeom prst="rect">
                <a:avLst/>
              </a:prstGeom>
            </p:spPr>
          </p:pic>
          <p:pic>
            <p:nvPicPr>
              <p:cNvPr id="248" name="object 248"/>
              <p:cNvPicPr/>
              <p:nvPr/>
            </p:nvPicPr>
            <p:blipFill>
              <a:blip r:embed="rId34" cstate="print"/>
              <a:stretch>
                <a:fillRect/>
              </a:stretch>
            </p:blipFill>
            <p:spPr>
              <a:xfrm>
                <a:off x="18725089" y="10017686"/>
                <a:ext cx="154832" cy="99431"/>
              </a:xfrm>
              <a:prstGeom prst="rect">
                <a:avLst/>
              </a:prstGeom>
            </p:spPr>
          </p:pic>
          <p:pic>
            <p:nvPicPr>
              <p:cNvPr id="249" name="object 249"/>
              <p:cNvPicPr/>
              <p:nvPr/>
            </p:nvPicPr>
            <p:blipFill>
              <a:blip r:embed="rId35" cstate="print"/>
              <a:stretch>
                <a:fillRect/>
              </a:stretch>
            </p:blipFill>
            <p:spPr>
              <a:xfrm>
                <a:off x="18168354" y="10192753"/>
                <a:ext cx="173848" cy="206799"/>
              </a:xfrm>
              <a:prstGeom prst="rect">
                <a:avLst/>
              </a:prstGeom>
            </p:spPr>
          </p:pic>
          <p:pic>
            <p:nvPicPr>
              <p:cNvPr id="250" name="object 250"/>
              <p:cNvPicPr/>
              <p:nvPr/>
            </p:nvPicPr>
            <p:blipFill>
              <a:blip r:embed="rId36" cstate="print"/>
              <a:stretch>
                <a:fillRect/>
              </a:stretch>
            </p:blipFill>
            <p:spPr>
              <a:xfrm>
                <a:off x="18375478" y="10186291"/>
                <a:ext cx="147346" cy="213270"/>
              </a:xfrm>
              <a:prstGeom prst="rect">
                <a:avLst/>
              </a:prstGeom>
            </p:spPr>
          </p:pic>
          <p:pic>
            <p:nvPicPr>
              <p:cNvPr id="251" name="object 251"/>
              <p:cNvPicPr/>
              <p:nvPr/>
            </p:nvPicPr>
            <p:blipFill>
              <a:blip r:embed="rId37" cstate="print"/>
              <a:stretch>
                <a:fillRect/>
              </a:stretch>
            </p:blipFill>
            <p:spPr>
              <a:xfrm>
                <a:off x="18556436" y="10241225"/>
                <a:ext cx="159304" cy="163178"/>
              </a:xfrm>
              <a:prstGeom prst="rect">
                <a:avLst/>
              </a:prstGeom>
            </p:spPr>
          </p:pic>
          <p:pic>
            <p:nvPicPr>
              <p:cNvPr id="252" name="object 252"/>
              <p:cNvPicPr/>
              <p:nvPr/>
            </p:nvPicPr>
            <p:blipFill>
              <a:blip r:embed="rId38" cstate="print"/>
              <a:stretch>
                <a:fillRect/>
              </a:stretch>
            </p:blipFill>
            <p:spPr>
              <a:xfrm>
                <a:off x="18747402" y="10246067"/>
                <a:ext cx="145409" cy="158340"/>
              </a:xfrm>
              <a:prstGeom prst="rect">
                <a:avLst/>
              </a:prstGeom>
            </p:spPr>
          </p:pic>
          <p:pic>
            <p:nvPicPr>
              <p:cNvPr id="253" name="object 253"/>
              <p:cNvPicPr/>
              <p:nvPr/>
            </p:nvPicPr>
            <p:blipFill>
              <a:blip r:embed="rId39" cstate="print"/>
              <a:stretch>
                <a:fillRect/>
              </a:stretch>
            </p:blipFill>
            <p:spPr>
              <a:xfrm>
                <a:off x="18936110" y="10241222"/>
                <a:ext cx="246547" cy="158340"/>
              </a:xfrm>
              <a:prstGeom prst="rect">
                <a:avLst/>
              </a:prstGeom>
            </p:spPr>
          </p:pic>
          <p:sp>
            <p:nvSpPr>
              <p:cNvPr id="254" name="object 254"/>
              <p:cNvSpPr/>
              <p:nvPr/>
            </p:nvSpPr>
            <p:spPr>
              <a:xfrm>
                <a:off x="18168341" y="10452347"/>
                <a:ext cx="1014730" cy="59690"/>
              </a:xfrm>
              <a:custGeom>
                <a:avLst/>
                <a:gdLst/>
                <a:ahLst/>
                <a:cxnLst/>
                <a:rect l="l" t="t" r="r" b="b"/>
                <a:pathLst>
                  <a:path w="1014730" h="59690">
                    <a:moveTo>
                      <a:pt x="42989" y="35115"/>
                    </a:moveTo>
                    <a:lnTo>
                      <a:pt x="40144" y="31394"/>
                    </a:lnTo>
                    <a:lnTo>
                      <a:pt x="38925" y="29806"/>
                    </a:lnTo>
                    <a:lnTo>
                      <a:pt x="36004" y="28854"/>
                    </a:lnTo>
                    <a:lnTo>
                      <a:pt x="36004" y="35471"/>
                    </a:lnTo>
                    <a:lnTo>
                      <a:pt x="36004" y="48196"/>
                    </a:lnTo>
                    <a:lnTo>
                      <a:pt x="31762" y="52362"/>
                    </a:lnTo>
                    <a:lnTo>
                      <a:pt x="6819" y="52362"/>
                    </a:lnTo>
                    <a:lnTo>
                      <a:pt x="6819" y="31394"/>
                    </a:lnTo>
                    <a:lnTo>
                      <a:pt x="31762" y="31394"/>
                    </a:lnTo>
                    <a:lnTo>
                      <a:pt x="36004" y="35471"/>
                    </a:lnTo>
                    <a:lnTo>
                      <a:pt x="36004" y="28854"/>
                    </a:lnTo>
                    <a:lnTo>
                      <a:pt x="32727" y="27774"/>
                    </a:lnTo>
                    <a:lnTo>
                      <a:pt x="37325" y="25565"/>
                    </a:lnTo>
                    <a:lnTo>
                      <a:pt x="37452" y="25387"/>
                    </a:lnTo>
                    <a:lnTo>
                      <a:pt x="40246" y="21132"/>
                    </a:lnTo>
                    <a:lnTo>
                      <a:pt x="40246" y="7785"/>
                    </a:lnTo>
                    <a:lnTo>
                      <a:pt x="40246" y="7251"/>
                    </a:lnTo>
                    <a:lnTo>
                      <a:pt x="34493" y="1765"/>
                    </a:lnTo>
                    <a:lnTo>
                      <a:pt x="33350" y="1765"/>
                    </a:lnTo>
                    <a:lnTo>
                      <a:pt x="33350" y="11150"/>
                    </a:lnTo>
                    <a:lnTo>
                      <a:pt x="33350" y="22110"/>
                    </a:lnTo>
                    <a:lnTo>
                      <a:pt x="29806" y="25387"/>
                    </a:lnTo>
                    <a:lnTo>
                      <a:pt x="6819" y="25387"/>
                    </a:lnTo>
                    <a:lnTo>
                      <a:pt x="6819" y="7785"/>
                    </a:lnTo>
                    <a:lnTo>
                      <a:pt x="29718" y="7785"/>
                    </a:lnTo>
                    <a:lnTo>
                      <a:pt x="33350" y="11150"/>
                    </a:lnTo>
                    <a:lnTo>
                      <a:pt x="33350" y="1765"/>
                    </a:lnTo>
                    <a:lnTo>
                      <a:pt x="0" y="1765"/>
                    </a:lnTo>
                    <a:lnTo>
                      <a:pt x="0" y="58369"/>
                    </a:lnTo>
                    <a:lnTo>
                      <a:pt x="36436" y="58369"/>
                    </a:lnTo>
                    <a:lnTo>
                      <a:pt x="42214" y="52362"/>
                    </a:lnTo>
                    <a:lnTo>
                      <a:pt x="42989" y="51562"/>
                    </a:lnTo>
                    <a:lnTo>
                      <a:pt x="42989" y="35115"/>
                    </a:lnTo>
                    <a:close/>
                  </a:path>
                  <a:path w="1014730" h="59690">
                    <a:moveTo>
                      <a:pt x="78105" y="16357"/>
                    </a:moveTo>
                    <a:lnTo>
                      <a:pt x="68021" y="16357"/>
                    </a:lnTo>
                    <a:lnTo>
                      <a:pt x="63779" y="18846"/>
                    </a:lnTo>
                    <a:lnTo>
                      <a:pt x="61836" y="23164"/>
                    </a:lnTo>
                    <a:lnTo>
                      <a:pt x="61836" y="16357"/>
                    </a:lnTo>
                    <a:lnTo>
                      <a:pt x="55283" y="16357"/>
                    </a:lnTo>
                    <a:lnTo>
                      <a:pt x="55283" y="58369"/>
                    </a:lnTo>
                    <a:lnTo>
                      <a:pt x="62014" y="58369"/>
                    </a:lnTo>
                    <a:lnTo>
                      <a:pt x="62014" y="26797"/>
                    </a:lnTo>
                    <a:lnTo>
                      <a:pt x="64935" y="23088"/>
                    </a:lnTo>
                    <a:lnTo>
                      <a:pt x="78105" y="23088"/>
                    </a:lnTo>
                    <a:lnTo>
                      <a:pt x="78105" y="16357"/>
                    </a:lnTo>
                    <a:close/>
                  </a:path>
                  <a:path w="1014730" h="59690">
                    <a:moveTo>
                      <a:pt x="125958" y="16370"/>
                    </a:moveTo>
                    <a:lnTo>
                      <a:pt x="119418" y="16370"/>
                    </a:lnTo>
                    <a:lnTo>
                      <a:pt x="119418" y="22110"/>
                    </a:lnTo>
                    <a:lnTo>
                      <a:pt x="119240" y="21882"/>
                    </a:lnTo>
                    <a:lnTo>
                      <a:pt x="119240" y="26797"/>
                    </a:lnTo>
                    <a:lnTo>
                      <a:pt x="119240" y="48031"/>
                    </a:lnTo>
                    <a:lnTo>
                      <a:pt x="114642" y="53060"/>
                    </a:lnTo>
                    <a:lnTo>
                      <a:pt x="95453" y="53060"/>
                    </a:lnTo>
                    <a:lnTo>
                      <a:pt x="89966" y="46075"/>
                    </a:lnTo>
                    <a:lnTo>
                      <a:pt x="89966" y="28740"/>
                    </a:lnTo>
                    <a:lnTo>
                      <a:pt x="95453" y="21666"/>
                    </a:lnTo>
                    <a:lnTo>
                      <a:pt x="114642" y="21666"/>
                    </a:lnTo>
                    <a:lnTo>
                      <a:pt x="119240" y="26797"/>
                    </a:lnTo>
                    <a:lnTo>
                      <a:pt x="119240" y="21882"/>
                    </a:lnTo>
                    <a:lnTo>
                      <a:pt x="119087" y="21666"/>
                    </a:lnTo>
                    <a:lnTo>
                      <a:pt x="116674" y="18402"/>
                    </a:lnTo>
                    <a:lnTo>
                      <a:pt x="111277" y="15113"/>
                    </a:lnTo>
                    <a:lnTo>
                      <a:pt x="104470" y="15113"/>
                    </a:lnTo>
                    <a:lnTo>
                      <a:pt x="95885" y="16738"/>
                    </a:lnTo>
                    <a:lnTo>
                      <a:pt x="89179" y="21285"/>
                    </a:lnTo>
                    <a:lnTo>
                      <a:pt x="84810" y="28295"/>
                    </a:lnTo>
                    <a:lnTo>
                      <a:pt x="83235" y="37325"/>
                    </a:lnTo>
                    <a:lnTo>
                      <a:pt x="84747" y="46405"/>
                    </a:lnTo>
                    <a:lnTo>
                      <a:pt x="89014" y="53441"/>
                    </a:lnTo>
                    <a:lnTo>
                      <a:pt x="95631" y="57988"/>
                    </a:lnTo>
                    <a:lnTo>
                      <a:pt x="104203" y="59613"/>
                    </a:lnTo>
                    <a:lnTo>
                      <a:pt x="110921" y="59613"/>
                    </a:lnTo>
                    <a:lnTo>
                      <a:pt x="116141" y="56515"/>
                    </a:lnTo>
                    <a:lnTo>
                      <a:pt x="118643" y="53060"/>
                    </a:lnTo>
                    <a:lnTo>
                      <a:pt x="119418" y="52006"/>
                    </a:lnTo>
                    <a:lnTo>
                      <a:pt x="119418" y="58369"/>
                    </a:lnTo>
                    <a:lnTo>
                      <a:pt x="125958" y="58369"/>
                    </a:lnTo>
                    <a:lnTo>
                      <a:pt x="125958" y="52006"/>
                    </a:lnTo>
                    <a:lnTo>
                      <a:pt x="125958" y="22110"/>
                    </a:lnTo>
                    <a:lnTo>
                      <a:pt x="125958" y="16370"/>
                    </a:lnTo>
                    <a:close/>
                  </a:path>
                  <a:path w="1014730" h="59690">
                    <a:moveTo>
                      <a:pt x="178943" y="21666"/>
                    </a:moveTo>
                    <a:lnTo>
                      <a:pt x="173012" y="15125"/>
                    </a:lnTo>
                    <a:lnTo>
                      <a:pt x="154800" y="15125"/>
                    </a:lnTo>
                    <a:lnTo>
                      <a:pt x="149758" y="17691"/>
                    </a:lnTo>
                    <a:lnTo>
                      <a:pt x="146837" y="22809"/>
                    </a:lnTo>
                    <a:lnTo>
                      <a:pt x="146837" y="16357"/>
                    </a:lnTo>
                    <a:lnTo>
                      <a:pt x="140296" y="16357"/>
                    </a:lnTo>
                    <a:lnTo>
                      <a:pt x="140296" y="58369"/>
                    </a:lnTo>
                    <a:lnTo>
                      <a:pt x="147015" y="58369"/>
                    </a:lnTo>
                    <a:lnTo>
                      <a:pt x="147015" y="26441"/>
                    </a:lnTo>
                    <a:lnTo>
                      <a:pt x="151790" y="21666"/>
                    </a:lnTo>
                    <a:lnTo>
                      <a:pt x="168338" y="21666"/>
                    </a:lnTo>
                    <a:lnTo>
                      <a:pt x="172224" y="26009"/>
                    </a:lnTo>
                    <a:lnTo>
                      <a:pt x="172224" y="58369"/>
                    </a:lnTo>
                    <a:lnTo>
                      <a:pt x="178943" y="58369"/>
                    </a:lnTo>
                    <a:lnTo>
                      <a:pt x="178943" y="21666"/>
                    </a:lnTo>
                    <a:close/>
                  </a:path>
                  <a:path w="1014730" h="59690">
                    <a:moveTo>
                      <a:pt x="232905" y="0"/>
                    </a:moveTo>
                    <a:lnTo>
                      <a:pt x="226187" y="0"/>
                    </a:lnTo>
                    <a:lnTo>
                      <a:pt x="226187" y="22199"/>
                    </a:lnTo>
                    <a:lnTo>
                      <a:pt x="226187" y="26797"/>
                    </a:lnTo>
                    <a:lnTo>
                      <a:pt x="226187" y="48031"/>
                    </a:lnTo>
                    <a:lnTo>
                      <a:pt x="221589" y="53060"/>
                    </a:lnTo>
                    <a:lnTo>
                      <a:pt x="202387" y="53060"/>
                    </a:lnTo>
                    <a:lnTo>
                      <a:pt x="196900" y="46075"/>
                    </a:lnTo>
                    <a:lnTo>
                      <a:pt x="196900" y="28740"/>
                    </a:lnTo>
                    <a:lnTo>
                      <a:pt x="202387" y="21666"/>
                    </a:lnTo>
                    <a:lnTo>
                      <a:pt x="221589" y="21666"/>
                    </a:lnTo>
                    <a:lnTo>
                      <a:pt x="226187" y="26797"/>
                    </a:lnTo>
                    <a:lnTo>
                      <a:pt x="226187" y="22199"/>
                    </a:lnTo>
                    <a:lnTo>
                      <a:pt x="225793" y="21666"/>
                    </a:lnTo>
                    <a:lnTo>
                      <a:pt x="223443" y="18402"/>
                    </a:lnTo>
                    <a:lnTo>
                      <a:pt x="218224" y="15113"/>
                    </a:lnTo>
                    <a:lnTo>
                      <a:pt x="211404" y="15113"/>
                    </a:lnTo>
                    <a:lnTo>
                      <a:pt x="202831" y="16738"/>
                    </a:lnTo>
                    <a:lnTo>
                      <a:pt x="196126" y="21285"/>
                    </a:lnTo>
                    <a:lnTo>
                      <a:pt x="191744" y="28295"/>
                    </a:lnTo>
                    <a:lnTo>
                      <a:pt x="190182" y="37325"/>
                    </a:lnTo>
                    <a:lnTo>
                      <a:pt x="191693" y="46405"/>
                    </a:lnTo>
                    <a:lnTo>
                      <a:pt x="195948" y="53441"/>
                    </a:lnTo>
                    <a:lnTo>
                      <a:pt x="202565" y="57988"/>
                    </a:lnTo>
                    <a:lnTo>
                      <a:pt x="211150" y="59613"/>
                    </a:lnTo>
                    <a:lnTo>
                      <a:pt x="217868" y="59613"/>
                    </a:lnTo>
                    <a:lnTo>
                      <a:pt x="223088" y="56515"/>
                    </a:lnTo>
                    <a:lnTo>
                      <a:pt x="225590" y="53060"/>
                    </a:lnTo>
                    <a:lnTo>
                      <a:pt x="226364" y="52006"/>
                    </a:lnTo>
                    <a:lnTo>
                      <a:pt x="226364" y="58369"/>
                    </a:lnTo>
                    <a:lnTo>
                      <a:pt x="232905" y="58369"/>
                    </a:lnTo>
                    <a:lnTo>
                      <a:pt x="232905" y="52006"/>
                    </a:lnTo>
                    <a:lnTo>
                      <a:pt x="232905" y="22199"/>
                    </a:lnTo>
                    <a:lnTo>
                      <a:pt x="232905" y="0"/>
                    </a:lnTo>
                    <a:close/>
                  </a:path>
                  <a:path w="1014730" h="59690">
                    <a:moveTo>
                      <a:pt x="309410" y="52006"/>
                    </a:moveTo>
                    <a:lnTo>
                      <a:pt x="275285" y="52006"/>
                    </a:lnTo>
                    <a:lnTo>
                      <a:pt x="275285" y="32372"/>
                    </a:lnTo>
                    <a:lnTo>
                      <a:pt x="306768" y="32372"/>
                    </a:lnTo>
                    <a:lnTo>
                      <a:pt x="306768" y="26174"/>
                    </a:lnTo>
                    <a:lnTo>
                      <a:pt x="275285" y="26174"/>
                    </a:lnTo>
                    <a:lnTo>
                      <a:pt x="275285" y="8128"/>
                    </a:lnTo>
                    <a:lnTo>
                      <a:pt x="308978" y="8128"/>
                    </a:lnTo>
                    <a:lnTo>
                      <a:pt x="308978" y="1765"/>
                    </a:lnTo>
                    <a:lnTo>
                      <a:pt x="268465" y="1765"/>
                    </a:lnTo>
                    <a:lnTo>
                      <a:pt x="268465" y="58369"/>
                    </a:lnTo>
                    <a:lnTo>
                      <a:pt x="309410" y="58369"/>
                    </a:lnTo>
                    <a:lnTo>
                      <a:pt x="309410" y="52006"/>
                    </a:lnTo>
                    <a:close/>
                  </a:path>
                  <a:path w="1014730" h="59690">
                    <a:moveTo>
                      <a:pt x="359486" y="58381"/>
                    </a:moveTo>
                    <a:lnTo>
                      <a:pt x="344627" y="36880"/>
                    </a:lnTo>
                    <a:lnTo>
                      <a:pt x="358597" y="16357"/>
                    </a:lnTo>
                    <a:lnTo>
                      <a:pt x="350989" y="16357"/>
                    </a:lnTo>
                    <a:lnTo>
                      <a:pt x="339051" y="33870"/>
                    </a:lnTo>
                    <a:lnTo>
                      <a:pt x="337108" y="33870"/>
                    </a:lnTo>
                    <a:lnTo>
                      <a:pt x="325158" y="16357"/>
                    </a:lnTo>
                    <a:lnTo>
                      <a:pt x="317563" y="16357"/>
                    </a:lnTo>
                    <a:lnTo>
                      <a:pt x="331622" y="36880"/>
                    </a:lnTo>
                    <a:lnTo>
                      <a:pt x="316763" y="58381"/>
                    </a:lnTo>
                    <a:lnTo>
                      <a:pt x="324370" y="58381"/>
                    </a:lnTo>
                    <a:lnTo>
                      <a:pt x="336931" y="40068"/>
                    </a:lnTo>
                    <a:lnTo>
                      <a:pt x="339229" y="40068"/>
                    </a:lnTo>
                    <a:lnTo>
                      <a:pt x="351790" y="58381"/>
                    </a:lnTo>
                    <a:lnTo>
                      <a:pt x="359486" y="58381"/>
                    </a:lnTo>
                    <a:close/>
                  </a:path>
                  <a:path w="1014730" h="59690">
                    <a:moveTo>
                      <a:pt x="406539" y="39446"/>
                    </a:moveTo>
                    <a:lnTo>
                      <a:pt x="399643" y="19926"/>
                    </a:lnTo>
                    <a:lnTo>
                      <a:pt x="399643" y="33426"/>
                    </a:lnTo>
                    <a:lnTo>
                      <a:pt x="371335" y="33426"/>
                    </a:lnTo>
                    <a:lnTo>
                      <a:pt x="372579" y="26263"/>
                    </a:lnTo>
                    <a:lnTo>
                      <a:pt x="377355" y="21577"/>
                    </a:lnTo>
                    <a:lnTo>
                      <a:pt x="394157" y="21577"/>
                    </a:lnTo>
                    <a:lnTo>
                      <a:pt x="399110" y="25908"/>
                    </a:lnTo>
                    <a:lnTo>
                      <a:pt x="399643" y="33426"/>
                    </a:lnTo>
                    <a:lnTo>
                      <a:pt x="399643" y="19926"/>
                    </a:lnTo>
                    <a:lnTo>
                      <a:pt x="394677" y="16560"/>
                    </a:lnTo>
                    <a:lnTo>
                      <a:pt x="386194" y="15113"/>
                    </a:lnTo>
                    <a:lnTo>
                      <a:pt x="377228" y="16713"/>
                    </a:lnTo>
                    <a:lnTo>
                      <a:pt x="370332" y="21221"/>
                    </a:lnTo>
                    <a:lnTo>
                      <a:pt x="365912" y="28257"/>
                    </a:lnTo>
                    <a:lnTo>
                      <a:pt x="364350" y="37414"/>
                    </a:lnTo>
                    <a:lnTo>
                      <a:pt x="365785" y="46291"/>
                    </a:lnTo>
                    <a:lnTo>
                      <a:pt x="369963" y="53314"/>
                    </a:lnTo>
                    <a:lnTo>
                      <a:pt x="376707" y="57937"/>
                    </a:lnTo>
                    <a:lnTo>
                      <a:pt x="385838" y="59613"/>
                    </a:lnTo>
                    <a:lnTo>
                      <a:pt x="397611" y="59613"/>
                    </a:lnTo>
                    <a:lnTo>
                      <a:pt x="404063" y="53517"/>
                    </a:lnTo>
                    <a:lnTo>
                      <a:pt x="404114" y="53162"/>
                    </a:lnTo>
                    <a:lnTo>
                      <a:pt x="405384" y="45364"/>
                    </a:lnTo>
                    <a:lnTo>
                      <a:pt x="398665" y="45364"/>
                    </a:lnTo>
                    <a:lnTo>
                      <a:pt x="397510" y="49707"/>
                    </a:lnTo>
                    <a:lnTo>
                      <a:pt x="393712" y="53162"/>
                    </a:lnTo>
                    <a:lnTo>
                      <a:pt x="376732" y="53162"/>
                    </a:lnTo>
                    <a:lnTo>
                      <a:pt x="371779" y="47142"/>
                    </a:lnTo>
                    <a:lnTo>
                      <a:pt x="371081" y="39446"/>
                    </a:lnTo>
                    <a:lnTo>
                      <a:pt x="406539" y="39446"/>
                    </a:lnTo>
                    <a:close/>
                  </a:path>
                  <a:path w="1014730" h="59690">
                    <a:moveTo>
                      <a:pt x="456514" y="43611"/>
                    </a:moveTo>
                    <a:lnTo>
                      <a:pt x="449795" y="43611"/>
                    </a:lnTo>
                    <a:lnTo>
                      <a:pt x="448830" y="50050"/>
                    </a:lnTo>
                    <a:lnTo>
                      <a:pt x="444042" y="53149"/>
                    </a:lnTo>
                    <a:lnTo>
                      <a:pt x="427596" y="53149"/>
                    </a:lnTo>
                    <a:lnTo>
                      <a:pt x="422021" y="46075"/>
                    </a:lnTo>
                    <a:lnTo>
                      <a:pt x="422021" y="28651"/>
                    </a:lnTo>
                    <a:lnTo>
                      <a:pt x="427596" y="21577"/>
                    </a:lnTo>
                    <a:lnTo>
                      <a:pt x="443953" y="21577"/>
                    </a:lnTo>
                    <a:lnTo>
                      <a:pt x="448830" y="24587"/>
                    </a:lnTo>
                    <a:lnTo>
                      <a:pt x="449795" y="31140"/>
                    </a:lnTo>
                    <a:lnTo>
                      <a:pt x="456425" y="31140"/>
                    </a:lnTo>
                    <a:lnTo>
                      <a:pt x="454837" y="20167"/>
                    </a:lnTo>
                    <a:lnTo>
                      <a:pt x="446874" y="15125"/>
                    </a:lnTo>
                    <a:lnTo>
                      <a:pt x="436880" y="15125"/>
                    </a:lnTo>
                    <a:lnTo>
                      <a:pt x="428104" y="16738"/>
                    </a:lnTo>
                    <a:lnTo>
                      <a:pt x="421284" y="21285"/>
                    </a:lnTo>
                    <a:lnTo>
                      <a:pt x="416864" y="28295"/>
                    </a:lnTo>
                    <a:lnTo>
                      <a:pt x="415302" y="37325"/>
                    </a:lnTo>
                    <a:lnTo>
                      <a:pt x="416864" y="46367"/>
                    </a:lnTo>
                    <a:lnTo>
                      <a:pt x="421284" y="53416"/>
                    </a:lnTo>
                    <a:lnTo>
                      <a:pt x="428104" y="57988"/>
                    </a:lnTo>
                    <a:lnTo>
                      <a:pt x="436880" y="59613"/>
                    </a:lnTo>
                    <a:lnTo>
                      <a:pt x="446874" y="59613"/>
                    </a:lnTo>
                    <a:lnTo>
                      <a:pt x="454837" y="54483"/>
                    </a:lnTo>
                    <a:lnTo>
                      <a:pt x="456514" y="43611"/>
                    </a:lnTo>
                    <a:close/>
                  </a:path>
                  <a:path w="1014730" h="59690">
                    <a:moveTo>
                      <a:pt x="504723" y="16357"/>
                    </a:moveTo>
                    <a:lnTo>
                      <a:pt x="498094" y="16357"/>
                    </a:lnTo>
                    <a:lnTo>
                      <a:pt x="498094" y="48285"/>
                    </a:lnTo>
                    <a:lnTo>
                      <a:pt x="493229" y="53073"/>
                    </a:lnTo>
                    <a:lnTo>
                      <a:pt x="477481" y="53073"/>
                    </a:lnTo>
                    <a:lnTo>
                      <a:pt x="473684" y="48729"/>
                    </a:lnTo>
                    <a:lnTo>
                      <a:pt x="473684" y="16357"/>
                    </a:lnTo>
                    <a:lnTo>
                      <a:pt x="466953" y="16357"/>
                    </a:lnTo>
                    <a:lnTo>
                      <a:pt x="466953" y="42456"/>
                    </a:lnTo>
                    <a:lnTo>
                      <a:pt x="466953" y="53073"/>
                    </a:lnTo>
                    <a:lnTo>
                      <a:pt x="472795" y="59613"/>
                    </a:lnTo>
                    <a:lnTo>
                      <a:pt x="490575" y="59613"/>
                    </a:lnTo>
                    <a:lnTo>
                      <a:pt x="495528" y="57048"/>
                    </a:lnTo>
                    <a:lnTo>
                      <a:pt x="498182" y="52451"/>
                    </a:lnTo>
                    <a:lnTo>
                      <a:pt x="498182" y="58381"/>
                    </a:lnTo>
                    <a:lnTo>
                      <a:pt x="504723" y="58381"/>
                    </a:lnTo>
                    <a:lnTo>
                      <a:pt x="504723" y="16357"/>
                    </a:lnTo>
                    <a:close/>
                  </a:path>
                  <a:path w="1014730" h="59690">
                    <a:moveTo>
                      <a:pt x="542937" y="51917"/>
                    </a:moveTo>
                    <a:lnTo>
                      <a:pt x="531609" y="51917"/>
                    </a:lnTo>
                    <a:lnTo>
                      <a:pt x="530555" y="50228"/>
                    </a:lnTo>
                    <a:lnTo>
                      <a:pt x="530555" y="22720"/>
                    </a:lnTo>
                    <a:lnTo>
                      <a:pt x="542582" y="22720"/>
                    </a:lnTo>
                    <a:lnTo>
                      <a:pt x="542582" y="16357"/>
                    </a:lnTo>
                    <a:lnTo>
                      <a:pt x="530555" y="16357"/>
                    </a:lnTo>
                    <a:lnTo>
                      <a:pt x="530555" y="4330"/>
                    </a:lnTo>
                    <a:lnTo>
                      <a:pt x="523836" y="4330"/>
                    </a:lnTo>
                    <a:lnTo>
                      <a:pt x="523836" y="16357"/>
                    </a:lnTo>
                    <a:lnTo>
                      <a:pt x="514896" y="16357"/>
                    </a:lnTo>
                    <a:lnTo>
                      <a:pt x="514896" y="22720"/>
                    </a:lnTo>
                    <a:lnTo>
                      <a:pt x="523836" y="22720"/>
                    </a:lnTo>
                    <a:lnTo>
                      <a:pt x="523836" y="49174"/>
                    </a:lnTo>
                    <a:lnTo>
                      <a:pt x="523836" y="55003"/>
                    </a:lnTo>
                    <a:lnTo>
                      <a:pt x="527456" y="58369"/>
                    </a:lnTo>
                    <a:lnTo>
                      <a:pt x="542937" y="58369"/>
                    </a:lnTo>
                    <a:lnTo>
                      <a:pt x="542937" y="51917"/>
                    </a:lnTo>
                    <a:close/>
                  </a:path>
                  <a:path w="1014730" h="59690">
                    <a:moveTo>
                      <a:pt x="561784" y="16357"/>
                    </a:moveTo>
                    <a:lnTo>
                      <a:pt x="549656" y="16357"/>
                    </a:lnTo>
                    <a:lnTo>
                      <a:pt x="549656" y="22733"/>
                    </a:lnTo>
                    <a:lnTo>
                      <a:pt x="555066" y="22733"/>
                    </a:lnTo>
                    <a:lnTo>
                      <a:pt x="555066" y="58369"/>
                    </a:lnTo>
                    <a:lnTo>
                      <a:pt x="561784" y="58369"/>
                    </a:lnTo>
                    <a:lnTo>
                      <a:pt x="561784" y="16357"/>
                    </a:lnTo>
                    <a:close/>
                  </a:path>
                  <a:path w="1014730" h="59690">
                    <a:moveTo>
                      <a:pt x="562051" y="0"/>
                    </a:moveTo>
                    <a:lnTo>
                      <a:pt x="553643" y="0"/>
                    </a:lnTo>
                    <a:lnTo>
                      <a:pt x="553643" y="8851"/>
                    </a:lnTo>
                    <a:lnTo>
                      <a:pt x="562051" y="8851"/>
                    </a:lnTo>
                    <a:lnTo>
                      <a:pt x="562051" y="0"/>
                    </a:lnTo>
                    <a:close/>
                  </a:path>
                  <a:path w="1014730" h="59690">
                    <a:moveTo>
                      <a:pt x="617588" y="37414"/>
                    </a:moveTo>
                    <a:lnTo>
                      <a:pt x="615962" y="28486"/>
                    </a:lnTo>
                    <a:lnTo>
                      <a:pt x="611543" y="21666"/>
                    </a:lnTo>
                    <a:lnTo>
                      <a:pt x="611390" y="21424"/>
                    </a:lnTo>
                    <a:lnTo>
                      <a:pt x="610781" y="21031"/>
                    </a:lnTo>
                    <a:lnTo>
                      <a:pt x="610781" y="28740"/>
                    </a:lnTo>
                    <a:lnTo>
                      <a:pt x="610781" y="46075"/>
                    </a:lnTo>
                    <a:lnTo>
                      <a:pt x="604939" y="53060"/>
                    </a:lnTo>
                    <a:lnTo>
                      <a:pt x="585749" y="53060"/>
                    </a:lnTo>
                    <a:lnTo>
                      <a:pt x="579818" y="46075"/>
                    </a:lnTo>
                    <a:lnTo>
                      <a:pt x="579818" y="28740"/>
                    </a:lnTo>
                    <a:lnTo>
                      <a:pt x="585749" y="21666"/>
                    </a:lnTo>
                    <a:lnTo>
                      <a:pt x="604939" y="21666"/>
                    </a:lnTo>
                    <a:lnTo>
                      <a:pt x="610781" y="28740"/>
                    </a:lnTo>
                    <a:lnTo>
                      <a:pt x="610781" y="21031"/>
                    </a:lnTo>
                    <a:lnTo>
                      <a:pt x="604342" y="16789"/>
                    </a:lnTo>
                    <a:lnTo>
                      <a:pt x="595312" y="15113"/>
                    </a:lnTo>
                    <a:lnTo>
                      <a:pt x="586308" y="16802"/>
                    </a:lnTo>
                    <a:lnTo>
                      <a:pt x="579247" y="21450"/>
                    </a:lnTo>
                    <a:lnTo>
                      <a:pt x="574675" y="28486"/>
                    </a:lnTo>
                    <a:lnTo>
                      <a:pt x="574598" y="28841"/>
                    </a:lnTo>
                    <a:lnTo>
                      <a:pt x="573011" y="37414"/>
                    </a:lnTo>
                    <a:lnTo>
                      <a:pt x="574598" y="45986"/>
                    </a:lnTo>
                    <a:lnTo>
                      <a:pt x="574675" y="46329"/>
                    </a:lnTo>
                    <a:lnTo>
                      <a:pt x="579247" y="53314"/>
                    </a:lnTo>
                    <a:lnTo>
                      <a:pt x="586308" y="57950"/>
                    </a:lnTo>
                    <a:lnTo>
                      <a:pt x="595312" y="59613"/>
                    </a:lnTo>
                    <a:lnTo>
                      <a:pt x="604367" y="57950"/>
                    </a:lnTo>
                    <a:lnTo>
                      <a:pt x="611390" y="53352"/>
                    </a:lnTo>
                    <a:lnTo>
                      <a:pt x="611568" y="53060"/>
                    </a:lnTo>
                    <a:lnTo>
                      <a:pt x="615962" y="46329"/>
                    </a:lnTo>
                    <a:lnTo>
                      <a:pt x="617588" y="37414"/>
                    </a:lnTo>
                    <a:close/>
                  </a:path>
                  <a:path w="1014730" h="59690">
                    <a:moveTo>
                      <a:pt x="667829" y="21666"/>
                    </a:moveTo>
                    <a:lnTo>
                      <a:pt x="661911" y="15125"/>
                    </a:lnTo>
                    <a:lnTo>
                      <a:pt x="643686" y="15125"/>
                    </a:lnTo>
                    <a:lnTo>
                      <a:pt x="638644" y="17691"/>
                    </a:lnTo>
                    <a:lnTo>
                      <a:pt x="635723" y="22809"/>
                    </a:lnTo>
                    <a:lnTo>
                      <a:pt x="635723" y="16357"/>
                    </a:lnTo>
                    <a:lnTo>
                      <a:pt x="629183" y="16357"/>
                    </a:lnTo>
                    <a:lnTo>
                      <a:pt x="629183" y="58369"/>
                    </a:lnTo>
                    <a:lnTo>
                      <a:pt x="635901" y="58369"/>
                    </a:lnTo>
                    <a:lnTo>
                      <a:pt x="635901" y="26441"/>
                    </a:lnTo>
                    <a:lnTo>
                      <a:pt x="640676" y="21666"/>
                    </a:lnTo>
                    <a:lnTo>
                      <a:pt x="657225" y="21666"/>
                    </a:lnTo>
                    <a:lnTo>
                      <a:pt x="661111" y="26009"/>
                    </a:lnTo>
                    <a:lnTo>
                      <a:pt x="661111" y="58369"/>
                    </a:lnTo>
                    <a:lnTo>
                      <a:pt x="667829" y="58369"/>
                    </a:lnTo>
                    <a:lnTo>
                      <a:pt x="667829" y="21666"/>
                    </a:lnTo>
                    <a:close/>
                  </a:path>
                  <a:path w="1014730" h="59690">
                    <a:moveTo>
                      <a:pt x="742226" y="34836"/>
                    </a:moveTo>
                    <a:lnTo>
                      <a:pt x="738162" y="28917"/>
                    </a:lnTo>
                    <a:lnTo>
                      <a:pt x="711530" y="25107"/>
                    </a:lnTo>
                    <a:lnTo>
                      <a:pt x="707555" y="21755"/>
                    </a:lnTo>
                    <a:lnTo>
                      <a:pt x="707555" y="10871"/>
                    </a:lnTo>
                    <a:lnTo>
                      <a:pt x="711276" y="7251"/>
                    </a:lnTo>
                    <a:lnTo>
                      <a:pt x="730643" y="7251"/>
                    </a:lnTo>
                    <a:lnTo>
                      <a:pt x="734009" y="13258"/>
                    </a:lnTo>
                    <a:lnTo>
                      <a:pt x="734263" y="19011"/>
                    </a:lnTo>
                    <a:lnTo>
                      <a:pt x="741337" y="19011"/>
                    </a:lnTo>
                    <a:lnTo>
                      <a:pt x="739724" y="11049"/>
                    </a:lnTo>
                    <a:lnTo>
                      <a:pt x="735672" y="5257"/>
                    </a:lnTo>
                    <a:lnTo>
                      <a:pt x="729246" y="1727"/>
                    </a:lnTo>
                    <a:lnTo>
                      <a:pt x="720458" y="533"/>
                    </a:lnTo>
                    <a:lnTo>
                      <a:pt x="711631" y="1778"/>
                    </a:lnTo>
                    <a:lnTo>
                      <a:pt x="705497" y="5232"/>
                    </a:lnTo>
                    <a:lnTo>
                      <a:pt x="701916" y="10414"/>
                    </a:lnTo>
                    <a:lnTo>
                      <a:pt x="700747" y="16891"/>
                    </a:lnTo>
                    <a:lnTo>
                      <a:pt x="700747" y="25031"/>
                    </a:lnTo>
                    <a:lnTo>
                      <a:pt x="705523" y="31038"/>
                    </a:lnTo>
                    <a:lnTo>
                      <a:pt x="714451" y="32372"/>
                    </a:lnTo>
                    <a:lnTo>
                      <a:pt x="732053" y="34759"/>
                    </a:lnTo>
                    <a:lnTo>
                      <a:pt x="735317" y="38468"/>
                    </a:lnTo>
                    <a:lnTo>
                      <a:pt x="735317" y="48818"/>
                    </a:lnTo>
                    <a:lnTo>
                      <a:pt x="731266" y="52895"/>
                    </a:lnTo>
                    <a:lnTo>
                      <a:pt x="710476" y="52895"/>
                    </a:lnTo>
                    <a:lnTo>
                      <a:pt x="706843" y="47231"/>
                    </a:lnTo>
                    <a:lnTo>
                      <a:pt x="706323" y="41300"/>
                    </a:lnTo>
                    <a:lnTo>
                      <a:pt x="699236" y="41300"/>
                    </a:lnTo>
                    <a:lnTo>
                      <a:pt x="700773" y="49276"/>
                    </a:lnTo>
                    <a:lnTo>
                      <a:pt x="704977" y="55003"/>
                    </a:lnTo>
                    <a:lnTo>
                      <a:pt x="711809" y="58458"/>
                    </a:lnTo>
                    <a:lnTo>
                      <a:pt x="721258" y="59613"/>
                    </a:lnTo>
                    <a:lnTo>
                      <a:pt x="730948" y="58280"/>
                    </a:lnTo>
                    <a:lnTo>
                      <a:pt x="737450" y="54648"/>
                    </a:lnTo>
                    <a:lnTo>
                      <a:pt x="741083" y="49276"/>
                    </a:lnTo>
                    <a:lnTo>
                      <a:pt x="742226" y="42710"/>
                    </a:lnTo>
                    <a:lnTo>
                      <a:pt x="742226" y="34836"/>
                    </a:lnTo>
                    <a:close/>
                  </a:path>
                  <a:path w="1014730" h="59690">
                    <a:moveTo>
                      <a:pt x="791235" y="16357"/>
                    </a:moveTo>
                    <a:lnTo>
                      <a:pt x="784593" y="16357"/>
                    </a:lnTo>
                    <a:lnTo>
                      <a:pt x="784593" y="48285"/>
                    </a:lnTo>
                    <a:lnTo>
                      <a:pt x="779729" y="53073"/>
                    </a:lnTo>
                    <a:lnTo>
                      <a:pt x="763981" y="53073"/>
                    </a:lnTo>
                    <a:lnTo>
                      <a:pt x="760183" y="48729"/>
                    </a:lnTo>
                    <a:lnTo>
                      <a:pt x="760183" y="16357"/>
                    </a:lnTo>
                    <a:lnTo>
                      <a:pt x="753465" y="16357"/>
                    </a:lnTo>
                    <a:lnTo>
                      <a:pt x="753465" y="42456"/>
                    </a:lnTo>
                    <a:lnTo>
                      <a:pt x="753465" y="53073"/>
                    </a:lnTo>
                    <a:lnTo>
                      <a:pt x="759294" y="59613"/>
                    </a:lnTo>
                    <a:lnTo>
                      <a:pt x="777074" y="59613"/>
                    </a:lnTo>
                    <a:lnTo>
                      <a:pt x="782027" y="57048"/>
                    </a:lnTo>
                    <a:lnTo>
                      <a:pt x="784682" y="52451"/>
                    </a:lnTo>
                    <a:lnTo>
                      <a:pt x="784682" y="58381"/>
                    </a:lnTo>
                    <a:lnTo>
                      <a:pt x="791235" y="58381"/>
                    </a:lnTo>
                    <a:lnTo>
                      <a:pt x="791235" y="16357"/>
                    </a:lnTo>
                    <a:close/>
                  </a:path>
                  <a:path w="1014730" h="59690">
                    <a:moveTo>
                      <a:pt x="873302" y="21399"/>
                    </a:moveTo>
                    <a:lnTo>
                      <a:pt x="867397" y="15125"/>
                    </a:lnTo>
                    <a:lnTo>
                      <a:pt x="849617" y="15125"/>
                    </a:lnTo>
                    <a:lnTo>
                      <a:pt x="844207" y="18313"/>
                    </a:lnTo>
                    <a:lnTo>
                      <a:pt x="841209" y="23698"/>
                    </a:lnTo>
                    <a:lnTo>
                      <a:pt x="838911" y="18211"/>
                    </a:lnTo>
                    <a:lnTo>
                      <a:pt x="833780" y="15125"/>
                    </a:lnTo>
                    <a:lnTo>
                      <a:pt x="819721" y="15125"/>
                    </a:lnTo>
                    <a:lnTo>
                      <a:pt x="814933" y="17868"/>
                    </a:lnTo>
                    <a:lnTo>
                      <a:pt x="812101" y="22644"/>
                    </a:lnTo>
                    <a:lnTo>
                      <a:pt x="812101" y="16357"/>
                    </a:lnTo>
                    <a:lnTo>
                      <a:pt x="805561" y="16357"/>
                    </a:lnTo>
                    <a:lnTo>
                      <a:pt x="805561" y="58369"/>
                    </a:lnTo>
                    <a:lnTo>
                      <a:pt x="812279" y="58369"/>
                    </a:lnTo>
                    <a:lnTo>
                      <a:pt x="812279" y="26441"/>
                    </a:lnTo>
                    <a:lnTo>
                      <a:pt x="817156" y="21666"/>
                    </a:lnTo>
                    <a:lnTo>
                      <a:pt x="832358" y="21666"/>
                    </a:lnTo>
                    <a:lnTo>
                      <a:pt x="836079" y="26009"/>
                    </a:lnTo>
                    <a:lnTo>
                      <a:pt x="836079" y="58369"/>
                    </a:lnTo>
                    <a:lnTo>
                      <a:pt x="842797" y="58369"/>
                    </a:lnTo>
                    <a:lnTo>
                      <a:pt x="842797" y="26441"/>
                    </a:lnTo>
                    <a:lnTo>
                      <a:pt x="847661" y="21666"/>
                    </a:lnTo>
                    <a:lnTo>
                      <a:pt x="862876" y="21666"/>
                    </a:lnTo>
                    <a:lnTo>
                      <a:pt x="866584" y="26009"/>
                    </a:lnTo>
                    <a:lnTo>
                      <a:pt x="866584" y="58369"/>
                    </a:lnTo>
                    <a:lnTo>
                      <a:pt x="873302" y="58369"/>
                    </a:lnTo>
                    <a:lnTo>
                      <a:pt x="873302" y="21399"/>
                    </a:lnTo>
                    <a:close/>
                  </a:path>
                  <a:path w="1014730" h="59690">
                    <a:moveTo>
                      <a:pt x="954951" y="21399"/>
                    </a:moveTo>
                    <a:lnTo>
                      <a:pt x="949032" y="15125"/>
                    </a:lnTo>
                    <a:lnTo>
                      <a:pt x="931252" y="15125"/>
                    </a:lnTo>
                    <a:lnTo>
                      <a:pt x="925855" y="18313"/>
                    </a:lnTo>
                    <a:lnTo>
                      <a:pt x="922845" y="23698"/>
                    </a:lnTo>
                    <a:lnTo>
                      <a:pt x="920546" y="18211"/>
                    </a:lnTo>
                    <a:lnTo>
                      <a:pt x="915428" y="15125"/>
                    </a:lnTo>
                    <a:lnTo>
                      <a:pt x="901357" y="15125"/>
                    </a:lnTo>
                    <a:lnTo>
                      <a:pt x="896581" y="17868"/>
                    </a:lnTo>
                    <a:lnTo>
                      <a:pt x="893749" y="22644"/>
                    </a:lnTo>
                    <a:lnTo>
                      <a:pt x="893749" y="16357"/>
                    </a:lnTo>
                    <a:lnTo>
                      <a:pt x="887209" y="16357"/>
                    </a:lnTo>
                    <a:lnTo>
                      <a:pt x="887209" y="58369"/>
                    </a:lnTo>
                    <a:lnTo>
                      <a:pt x="893927" y="58369"/>
                    </a:lnTo>
                    <a:lnTo>
                      <a:pt x="893927" y="26441"/>
                    </a:lnTo>
                    <a:lnTo>
                      <a:pt x="898804" y="21666"/>
                    </a:lnTo>
                    <a:lnTo>
                      <a:pt x="914006" y="21666"/>
                    </a:lnTo>
                    <a:lnTo>
                      <a:pt x="917714" y="26009"/>
                    </a:lnTo>
                    <a:lnTo>
                      <a:pt x="917714" y="58369"/>
                    </a:lnTo>
                    <a:lnTo>
                      <a:pt x="924445" y="58369"/>
                    </a:lnTo>
                    <a:lnTo>
                      <a:pt x="924445" y="26441"/>
                    </a:lnTo>
                    <a:lnTo>
                      <a:pt x="929309" y="21666"/>
                    </a:lnTo>
                    <a:lnTo>
                      <a:pt x="944524" y="21666"/>
                    </a:lnTo>
                    <a:lnTo>
                      <a:pt x="948232" y="26009"/>
                    </a:lnTo>
                    <a:lnTo>
                      <a:pt x="948232" y="58369"/>
                    </a:lnTo>
                    <a:lnTo>
                      <a:pt x="954951" y="58369"/>
                    </a:lnTo>
                    <a:lnTo>
                      <a:pt x="954951" y="21399"/>
                    </a:lnTo>
                    <a:close/>
                  </a:path>
                  <a:path w="1014730" h="59690">
                    <a:moveTo>
                      <a:pt x="976363" y="16357"/>
                    </a:moveTo>
                    <a:lnTo>
                      <a:pt x="964260" y="16357"/>
                    </a:lnTo>
                    <a:lnTo>
                      <a:pt x="964260" y="22733"/>
                    </a:lnTo>
                    <a:lnTo>
                      <a:pt x="969645" y="22733"/>
                    </a:lnTo>
                    <a:lnTo>
                      <a:pt x="969645" y="58369"/>
                    </a:lnTo>
                    <a:lnTo>
                      <a:pt x="976363" y="58369"/>
                    </a:lnTo>
                    <a:lnTo>
                      <a:pt x="976363" y="16357"/>
                    </a:lnTo>
                    <a:close/>
                  </a:path>
                  <a:path w="1014730" h="59690">
                    <a:moveTo>
                      <a:pt x="976630" y="0"/>
                    </a:moveTo>
                    <a:lnTo>
                      <a:pt x="968235" y="0"/>
                    </a:lnTo>
                    <a:lnTo>
                      <a:pt x="968235" y="8851"/>
                    </a:lnTo>
                    <a:lnTo>
                      <a:pt x="976630" y="8851"/>
                    </a:lnTo>
                    <a:lnTo>
                      <a:pt x="976630" y="0"/>
                    </a:lnTo>
                    <a:close/>
                  </a:path>
                  <a:path w="1014730" h="59690">
                    <a:moveTo>
                      <a:pt x="1014145" y="51917"/>
                    </a:moveTo>
                    <a:lnTo>
                      <a:pt x="1002817" y="51917"/>
                    </a:lnTo>
                    <a:lnTo>
                      <a:pt x="1001750" y="50228"/>
                    </a:lnTo>
                    <a:lnTo>
                      <a:pt x="1001750" y="22720"/>
                    </a:lnTo>
                    <a:lnTo>
                      <a:pt x="1013790" y="22720"/>
                    </a:lnTo>
                    <a:lnTo>
                      <a:pt x="1013790" y="16357"/>
                    </a:lnTo>
                    <a:lnTo>
                      <a:pt x="1001750" y="16357"/>
                    </a:lnTo>
                    <a:lnTo>
                      <a:pt x="1001750" y="4330"/>
                    </a:lnTo>
                    <a:lnTo>
                      <a:pt x="995032" y="4330"/>
                    </a:lnTo>
                    <a:lnTo>
                      <a:pt x="995032" y="16357"/>
                    </a:lnTo>
                    <a:lnTo>
                      <a:pt x="986104" y="16357"/>
                    </a:lnTo>
                    <a:lnTo>
                      <a:pt x="986104" y="22720"/>
                    </a:lnTo>
                    <a:lnTo>
                      <a:pt x="995032" y="22720"/>
                    </a:lnTo>
                    <a:lnTo>
                      <a:pt x="995032" y="49174"/>
                    </a:lnTo>
                    <a:lnTo>
                      <a:pt x="995032" y="55003"/>
                    </a:lnTo>
                    <a:lnTo>
                      <a:pt x="998651" y="58369"/>
                    </a:lnTo>
                    <a:lnTo>
                      <a:pt x="1014145" y="58369"/>
                    </a:lnTo>
                    <a:lnTo>
                      <a:pt x="1014145" y="51917"/>
                    </a:lnTo>
                    <a:close/>
                  </a:path>
                </a:pathLst>
              </a:custGeom>
              <a:solidFill>
                <a:srgbClr val="333333"/>
              </a:solidFill>
            </p:spPr>
            <p:txBody>
              <a:bodyPr wrap="square" lIns="0" tIns="0" rIns="0" bIns="0" rtlCol="0"/>
              <a:lstStyle/>
              <a:p>
                <a:endParaRPr/>
              </a:p>
            </p:txBody>
          </p:sp>
        </p:grpSp>
      </p:grpSp>
      <p:sp>
        <p:nvSpPr>
          <p:cNvPr id="6" name="Holder 6"/>
          <p:cNvSpPr>
            <a:spLocks noGrp="1"/>
          </p:cNvSpPr>
          <p:nvPr userDrawn="1">
            <p:ph type="sldNum" sz="quarter" idx="7"/>
          </p:nvPr>
        </p:nvSpPr>
        <p:spPr>
          <a:xfrm>
            <a:off x="8863966" y="6467452"/>
            <a:ext cx="2804160" cy="215444"/>
          </a:xfrm>
        </p:spPr>
        <p:txBody>
          <a:bodyPr lIns="0" tIns="0" rIns="0" bIns="0"/>
          <a:lstStyle>
            <a:lvl1pPr algn="r">
              <a:defRPr sz="1400">
                <a:solidFill>
                  <a:schemeClr val="tx1"/>
                </a:solidFill>
                <a:latin typeface="F37 Lineca Book" pitchFamily="2" charset="0"/>
              </a:defRPr>
            </a:lvl1pPr>
          </a:lstStyle>
          <a:p>
            <a:fld id="{B6F15528-21DE-4FAA-801E-634DDDAF4B2B}" type="slidenum">
              <a:rPr lang="en-US" smtClean="0"/>
              <a:pPr/>
              <a:t>‹#›</a:t>
            </a:fld>
            <a:endParaRPr lang="en-US"/>
          </a:p>
        </p:txBody>
      </p:sp>
      <p:sp>
        <p:nvSpPr>
          <p:cNvPr id="262" name="Holder 2"/>
          <p:cNvSpPr>
            <a:spLocks noGrp="1"/>
          </p:cNvSpPr>
          <p:nvPr userDrawn="1">
            <p:ph type="ctrTitle" hasCustomPrompt="1"/>
          </p:nvPr>
        </p:nvSpPr>
        <p:spPr>
          <a:xfrm>
            <a:off x="721046" y="615462"/>
            <a:ext cx="5644995" cy="1231106"/>
          </a:xfrm>
          <a:prstGeom prst="rect">
            <a:avLst/>
          </a:prstGeom>
        </p:spPr>
        <p:txBody>
          <a:bodyPr wrap="square" lIns="0" tIns="0" rIns="0" bIns="0">
            <a:spAutoFit/>
          </a:bodyPr>
          <a:lstStyle>
            <a:lvl1pPr>
              <a:defRPr sz="8000" b="1" i="0" spc="-15" dirty="0">
                <a:solidFill>
                  <a:schemeClr val="tx1"/>
                </a:solidFill>
                <a:latin typeface="F37 Lineca"/>
                <a:ea typeface="+mj-ea"/>
                <a:cs typeface="F37 Lineca"/>
              </a:defRPr>
            </a:lvl1pPr>
          </a:lstStyle>
          <a:p>
            <a:r>
              <a:rPr lang="en-US"/>
              <a:t>Title</a:t>
            </a:r>
            <a:endParaRPr/>
          </a:p>
        </p:txBody>
      </p:sp>
      <p:pic>
        <p:nvPicPr>
          <p:cNvPr id="2" name="object 30">
            <a:extLst>
              <a:ext uri="{FF2B5EF4-FFF2-40B4-BE49-F238E27FC236}">
                <a16:creationId xmlns:a16="http://schemas.microsoft.com/office/drawing/2014/main" id="{EC99660E-4E1E-0D60-9A77-1F7D772DB0F3}"/>
              </a:ext>
            </a:extLst>
          </p:cNvPr>
          <p:cNvPicPr/>
          <p:nvPr userDrawn="1"/>
        </p:nvPicPr>
        <p:blipFill>
          <a:blip r:embed="rId40" cstate="print"/>
          <a:stretch>
            <a:fillRect/>
          </a:stretch>
        </p:blipFill>
        <p:spPr>
          <a:xfrm>
            <a:off x="647699" y="6193312"/>
            <a:ext cx="1663565" cy="291611"/>
          </a:xfrm>
          <a:prstGeom prst="rect">
            <a:avLst/>
          </a:prstGeom>
        </p:spPr>
      </p:pic>
      <p:cxnSp>
        <p:nvCxnSpPr>
          <p:cNvPr id="4" name="Straight Connector 3">
            <a:extLst>
              <a:ext uri="{FF2B5EF4-FFF2-40B4-BE49-F238E27FC236}">
                <a16:creationId xmlns:a16="http://schemas.microsoft.com/office/drawing/2014/main" id="{312C0A30-6232-225D-77CC-FC510434EB75}"/>
              </a:ext>
            </a:extLst>
          </p:cNvPr>
          <p:cNvCxnSpPr/>
          <p:nvPr userDrawn="1"/>
        </p:nvCxnSpPr>
        <p:spPr>
          <a:xfrm>
            <a:off x="6700727" y="3949553"/>
            <a:ext cx="952500" cy="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13" name="Straight Connector 512">
            <a:extLst>
              <a:ext uri="{FF2B5EF4-FFF2-40B4-BE49-F238E27FC236}">
                <a16:creationId xmlns:a16="http://schemas.microsoft.com/office/drawing/2014/main" id="{E07C9743-0D1C-78A2-F078-36A35B10A0B1}"/>
              </a:ext>
            </a:extLst>
          </p:cNvPr>
          <p:cNvCxnSpPr/>
          <p:nvPr userDrawn="1"/>
        </p:nvCxnSpPr>
        <p:spPr>
          <a:xfrm>
            <a:off x="5178943" y="3750192"/>
            <a:ext cx="952500" cy="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15" name="Straight Connector 514">
            <a:extLst>
              <a:ext uri="{FF2B5EF4-FFF2-40B4-BE49-F238E27FC236}">
                <a16:creationId xmlns:a16="http://schemas.microsoft.com/office/drawing/2014/main" id="{0AF255C4-5157-D697-C640-B542FC73192C}"/>
              </a:ext>
            </a:extLst>
          </p:cNvPr>
          <p:cNvCxnSpPr>
            <a:cxnSpLocks/>
          </p:cNvCxnSpPr>
          <p:nvPr userDrawn="1"/>
        </p:nvCxnSpPr>
        <p:spPr>
          <a:xfrm>
            <a:off x="10465982" y="4827639"/>
            <a:ext cx="345600"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516" name="Straight Connector 515">
            <a:extLst>
              <a:ext uri="{FF2B5EF4-FFF2-40B4-BE49-F238E27FC236}">
                <a16:creationId xmlns:a16="http://schemas.microsoft.com/office/drawing/2014/main" id="{231186F5-E602-9C75-C04C-648914703AE9}"/>
              </a:ext>
            </a:extLst>
          </p:cNvPr>
          <p:cNvCxnSpPr>
            <a:cxnSpLocks/>
          </p:cNvCxnSpPr>
          <p:nvPr userDrawn="1"/>
        </p:nvCxnSpPr>
        <p:spPr>
          <a:xfrm>
            <a:off x="10582939" y="3859352"/>
            <a:ext cx="928577"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518" name="Straight Connector 517">
            <a:extLst>
              <a:ext uri="{FF2B5EF4-FFF2-40B4-BE49-F238E27FC236}">
                <a16:creationId xmlns:a16="http://schemas.microsoft.com/office/drawing/2014/main" id="{0F8B273D-7142-90C1-11BE-E9228B7EC0C7}"/>
              </a:ext>
            </a:extLst>
          </p:cNvPr>
          <p:cNvCxnSpPr>
            <a:cxnSpLocks/>
          </p:cNvCxnSpPr>
          <p:nvPr userDrawn="1"/>
        </p:nvCxnSpPr>
        <p:spPr>
          <a:xfrm>
            <a:off x="10820400" y="3011243"/>
            <a:ext cx="691116"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Oval 4">
            <a:extLst>
              <a:ext uri="{FF2B5EF4-FFF2-40B4-BE49-F238E27FC236}">
                <a16:creationId xmlns:a16="http://schemas.microsoft.com/office/drawing/2014/main" id="{40A950AF-B35F-96C1-6EB3-7B2C577D09B1}"/>
              </a:ext>
            </a:extLst>
          </p:cNvPr>
          <p:cNvSpPr/>
          <p:nvPr userDrawn="1"/>
        </p:nvSpPr>
        <p:spPr>
          <a:xfrm>
            <a:off x="10201275" y="590549"/>
            <a:ext cx="147637" cy="83344"/>
          </a:xfrm>
          <a:prstGeom prst="ellipse">
            <a:avLst/>
          </a:prstGeom>
          <a:solidFill>
            <a:schemeClr val="accent1"/>
          </a:solidFill>
          <a:ln w="12287" cap="flat">
            <a:noFill/>
            <a:prstDash val="solid"/>
            <a:miter/>
          </a:ln>
        </p:spPr>
        <p:txBody>
          <a:bodyPr rtlCol="0" anchor="ctr"/>
          <a:lstStyle/>
          <a:p>
            <a:pPr algn="l"/>
            <a:endParaRPr lang="en-US"/>
          </a:p>
        </p:txBody>
      </p:sp>
      <p:sp>
        <p:nvSpPr>
          <p:cNvPr id="512" name="Oval 511">
            <a:extLst>
              <a:ext uri="{FF2B5EF4-FFF2-40B4-BE49-F238E27FC236}">
                <a16:creationId xmlns:a16="http://schemas.microsoft.com/office/drawing/2014/main" id="{5E3E8A9C-E68C-2B81-9EB2-52FB7C48CB1D}"/>
              </a:ext>
            </a:extLst>
          </p:cNvPr>
          <p:cNvSpPr/>
          <p:nvPr userDrawn="1"/>
        </p:nvSpPr>
        <p:spPr>
          <a:xfrm>
            <a:off x="10239376" y="633412"/>
            <a:ext cx="147637" cy="83344"/>
          </a:xfrm>
          <a:prstGeom prst="ellipse">
            <a:avLst/>
          </a:prstGeom>
          <a:solidFill>
            <a:schemeClr val="accent1"/>
          </a:solidFill>
          <a:ln w="12287" cap="flat">
            <a:noFill/>
            <a:prstDash val="solid"/>
            <a:miter/>
          </a:ln>
        </p:spPr>
        <p:txBody>
          <a:bodyPr rtlCol="0" anchor="ctr"/>
          <a:lstStyle/>
          <a:p>
            <a:pPr algn="l"/>
            <a:endParaRPr lang="en-US"/>
          </a:p>
        </p:txBody>
      </p:sp>
      <p:sp>
        <p:nvSpPr>
          <p:cNvPr id="514" name="Oval 513">
            <a:extLst>
              <a:ext uri="{FF2B5EF4-FFF2-40B4-BE49-F238E27FC236}">
                <a16:creationId xmlns:a16="http://schemas.microsoft.com/office/drawing/2014/main" id="{CE550A30-49B8-7F5B-3E4B-B8C12FF40965}"/>
              </a:ext>
            </a:extLst>
          </p:cNvPr>
          <p:cNvSpPr/>
          <p:nvPr userDrawn="1"/>
        </p:nvSpPr>
        <p:spPr>
          <a:xfrm rot="5400000">
            <a:off x="10234613" y="833439"/>
            <a:ext cx="147637" cy="102394"/>
          </a:xfrm>
          <a:prstGeom prst="ellipse">
            <a:avLst/>
          </a:prstGeom>
          <a:solidFill>
            <a:schemeClr val="accent1"/>
          </a:solidFill>
          <a:ln w="12287" cap="flat">
            <a:noFill/>
            <a:prstDash val="solid"/>
            <a:miter/>
          </a:ln>
        </p:spPr>
        <p:txBody>
          <a:bodyPr rtlCol="0" anchor="ctr"/>
          <a:lstStyle/>
          <a:p>
            <a:pPr algn="l"/>
            <a:endParaRPr lang="en-US"/>
          </a:p>
        </p:txBody>
      </p:sp>
      <p:sp>
        <p:nvSpPr>
          <p:cNvPr id="517" name="Oval 516">
            <a:extLst>
              <a:ext uri="{FF2B5EF4-FFF2-40B4-BE49-F238E27FC236}">
                <a16:creationId xmlns:a16="http://schemas.microsoft.com/office/drawing/2014/main" id="{A18A5727-BF55-2047-D5B3-9F91FB76C46F}"/>
              </a:ext>
            </a:extLst>
          </p:cNvPr>
          <p:cNvSpPr/>
          <p:nvPr userDrawn="1"/>
        </p:nvSpPr>
        <p:spPr>
          <a:xfrm>
            <a:off x="10234613" y="654844"/>
            <a:ext cx="147637" cy="83344"/>
          </a:xfrm>
          <a:prstGeom prst="ellipse">
            <a:avLst/>
          </a:prstGeom>
          <a:solidFill>
            <a:schemeClr val="accent1"/>
          </a:solidFill>
          <a:ln w="12287" cap="flat">
            <a:noFill/>
            <a:prstDash val="solid"/>
            <a:miter/>
          </a:ln>
        </p:spPr>
        <p:txBody>
          <a:bodyPr rtlCol="0" anchor="ctr"/>
          <a:lstStyle/>
          <a:p>
            <a:pPr algn="l"/>
            <a:endParaRPr lang="en-US"/>
          </a:p>
        </p:txBody>
      </p:sp>
      <p:sp>
        <p:nvSpPr>
          <p:cNvPr id="519" name="Oval 518">
            <a:extLst>
              <a:ext uri="{FF2B5EF4-FFF2-40B4-BE49-F238E27FC236}">
                <a16:creationId xmlns:a16="http://schemas.microsoft.com/office/drawing/2014/main" id="{1136A2D6-106A-131E-31D8-47EEC51E56D2}"/>
              </a:ext>
            </a:extLst>
          </p:cNvPr>
          <p:cNvSpPr/>
          <p:nvPr userDrawn="1"/>
        </p:nvSpPr>
        <p:spPr>
          <a:xfrm>
            <a:off x="10267950" y="442912"/>
            <a:ext cx="147637" cy="83344"/>
          </a:xfrm>
          <a:prstGeom prst="ellipse">
            <a:avLst/>
          </a:prstGeom>
          <a:solidFill>
            <a:schemeClr val="accent1"/>
          </a:solidFill>
          <a:ln w="12287" cap="flat">
            <a:noFill/>
            <a:prstDash val="solid"/>
            <a:miter/>
          </a:ln>
        </p:spPr>
        <p:txBody>
          <a:bodyPr rtlCol="0" anchor="ctr"/>
          <a:lstStyle/>
          <a:p>
            <a:pPr algn="l"/>
            <a:endParaRPr lang="en-US"/>
          </a:p>
        </p:txBody>
      </p:sp>
      <p:sp>
        <p:nvSpPr>
          <p:cNvPr id="520" name="Oval 519">
            <a:extLst>
              <a:ext uri="{FF2B5EF4-FFF2-40B4-BE49-F238E27FC236}">
                <a16:creationId xmlns:a16="http://schemas.microsoft.com/office/drawing/2014/main" id="{FF3A35A9-779F-4BC2-5D36-7DF495D6A42B}"/>
              </a:ext>
            </a:extLst>
          </p:cNvPr>
          <p:cNvSpPr/>
          <p:nvPr userDrawn="1"/>
        </p:nvSpPr>
        <p:spPr>
          <a:xfrm>
            <a:off x="10889457" y="904874"/>
            <a:ext cx="147637" cy="83344"/>
          </a:xfrm>
          <a:prstGeom prst="ellipse">
            <a:avLst/>
          </a:prstGeom>
          <a:solidFill>
            <a:schemeClr val="accent1"/>
          </a:solidFill>
          <a:ln w="12287" cap="flat">
            <a:noFill/>
            <a:prstDash val="solid"/>
            <a:miter/>
          </a:ln>
        </p:spPr>
        <p:txBody>
          <a:bodyPr rtlCol="0" anchor="ctr"/>
          <a:lstStyle/>
          <a:p>
            <a:pPr algn="l"/>
            <a:endParaRPr lang="en-US"/>
          </a:p>
        </p:txBody>
      </p:sp>
    </p:spTree>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2">
    <p:spTree>
      <p:nvGrpSpPr>
        <p:cNvPr id="1" name=""/>
        <p:cNvGrpSpPr/>
        <p:nvPr/>
      </p:nvGrpSpPr>
      <p:grpSpPr>
        <a:xfrm>
          <a:off x="0" y="0"/>
          <a:ext cx="0" cy="0"/>
          <a:chOff x="0" y="0"/>
          <a:chExt cx="0" cy="0"/>
        </a:xfrm>
      </p:grpSpPr>
      <p:grpSp>
        <p:nvGrpSpPr>
          <p:cNvPr id="8" name="object 2">
            <a:extLst>
              <a:ext uri="{FF2B5EF4-FFF2-40B4-BE49-F238E27FC236}">
                <a16:creationId xmlns:a16="http://schemas.microsoft.com/office/drawing/2014/main" id="{3CE111AF-F11E-5B1C-63F5-469B14E7330C}"/>
              </a:ext>
            </a:extLst>
          </p:cNvPr>
          <p:cNvGrpSpPr/>
          <p:nvPr userDrawn="1"/>
        </p:nvGrpSpPr>
        <p:grpSpPr>
          <a:xfrm>
            <a:off x="3243367" y="10412"/>
            <a:ext cx="8948633" cy="6847492"/>
            <a:chOff x="5348077" y="485942"/>
            <a:chExt cx="14143515" cy="10822614"/>
          </a:xfrm>
        </p:grpSpPr>
        <p:pic>
          <p:nvPicPr>
            <p:cNvPr id="9" name="object 3">
              <a:extLst>
                <a:ext uri="{FF2B5EF4-FFF2-40B4-BE49-F238E27FC236}">
                  <a16:creationId xmlns:a16="http://schemas.microsoft.com/office/drawing/2014/main" id="{41F3B0AB-92EE-8989-09CC-DA103C358A07}"/>
                </a:ext>
              </a:extLst>
            </p:cNvPr>
            <p:cNvPicPr/>
            <p:nvPr/>
          </p:nvPicPr>
          <p:blipFill rotWithShape="1">
            <a:blip r:embed="rId2" cstate="print"/>
            <a:srcRect t="4297" r="4151"/>
            <a:stretch/>
          </p:blipFill>
          <p:spPr>
            <a:xfrm>
              <a:off x="5348077" y="485942"/>
              <a:ext cx="14143515" cy="10822614"/>
            </a:xfrm>
            <a:prstGeom prst="rect">
              <a:avLst/>
            </a:prstGeom>
          </p:spPr>
        </p:pic>
        <p:sp>
          <p:nvSpPr>
            <p:cNvPr id="10" name="object 4">
              <a:extLst>
                <a:ext uri="{FF2B5EF4-FFF2-40B4-BE49-F238E27FC236}">
                  <a16:creationId xmlns:a16="http://schemas.microsoft.com/office/drawing/2014/main" id="{6ED9D573-EABD-87BE-96C4-0E9FEC18D743}"/>
                </a:ext>
              </a:extLst>
            </p:cNvPr>
            <p:cNvSpPr/>
            <p:nvPr/>
          </p:nvSpPr>
          <p:spPr>
            <a:xfrm>
              <a:off x="17275200" y="7537265"/>
              <a:ext cx="333375" cy="13970"/>
            </a:xfrm>
            <a:custGeom>
              <a:avLst/>
              <a:gdLst/>
              <a:ahLst/>
              <a:cxnLst/>
              <a:rect l="l" t="t" r="r" b="b"/>
              <a:pathLst>
                <a:path w="333375" h="13970">
                  <a:moveTo>
                    <a:pt x="11379" y="3657"/>
                  </a:moveTo>
                  <a:lnTo>
                    <a:pt x="4787" y="4432"/>
                  </a:lnTo>
                  <a:lnTo>
                    <a:pt x="228" y="5448"/>
                  </a:lnTo>
                  <a:lnTo>
                    <a:pt x="0" y="5575"/>
                  </a:lnTo>
                  <a:lnTo>
                    <a:pt x="4787" y="4597"/>
                  </a:lnTo>
                  <a:lnTo>
                    <a:pt x="11379" y="3657"/>
                  </a:lnTo>
                  <a:close/>
                </a:path>
                <a:path w="333375" h="13970">
                  <a:moveTo>
                    <a:pt x="333171" y="13589"/>
                  </a:moveTo>
                  <a:lnTo>
                    <a:pt x="253238" y="6261"/>
                  </a:lnTo>
                  <a:lnTo>
                    <a:pt x="206400" y="3175"/>
                  </a:lnTo>
                  <a:lnTo>
                    <a:pt x="158559" y="1028"/>
                  </a:lnTo>
                  <a:lnTo>
                    <a:pt x="112433" y="0"/>
                  </a:lnTo>
                  <a:lnTo>
                    <a:pt x="70726" y="114"/>
                  </a:lnTo>
                  <a:lnTo>
                    <a:pt x="52374" y="749"/>
                  </a:lnTo>
                  <a:lnTo>
                    <a:pt x="36131" y="1549"/>
                  </a:lnTo>
                  <a:lnTo>
                    <a:pt x="22364" y="2527"/>
                  </a:lnTo>
                  <a:lnTo>
                    <a:pt x="11379" y="3657"/>
                  </a:lnTo>
                  <a:lnTo>
                    <a:pt x="20891" y="2959"/>
                  </a:lnTo>
                  <a:lnTo>
                    <a:pt x="32359" y="2489"/>
                  </a:lnTo>
                  <a:lnTo>
                    <a:pt x="60045" y="2133"/>
                  </a:lnTo>
                  <a:lnTo>
                    <a:pt x="75730" y="2311"/>
                  </a:lnTo>
                  <a:lnTo>
                    <a:pt x="126873" y="3810"/>
                  </a:lnTo>
                  <a:lnTo>
                    <a:pt x="209664" y="7467"/>
                  </a:lnTo>
                  <a:lnTo>
                    <a:pt x="223469" y="7759"/>
                  </a:lnTo>
                  <a:lnTo>
                    <a:pt x="235737" y="7721"/>
                  </a:lnTo>
                  <a:lnTo>
                    <a:pt x="246214" y="7315"/>
                  </a:lnTo>
                  <a:lnTo>
                    <a:pt x="239699" y="8966"/>
                  </a:lnTo>
                  <a:lnTo>
                    <a:pt x="286435" y="10883"/>
                  </a:lnTo>
                  <a:lnTo>
                    <a:pt x="309803" y="12077"/>
                  </a:lnTo>
                  <a:lnTo>
                    <a:pt x="333171" y="13589"/>
                  </a:lnTo>
                  <a:close/>
                </a:path>
              </a:pathLst>
            </a:custGeom>
            <a:solidFill>
              <a:srgbClr val="00A2E9"/>
            </a:solidFill>
          </p:spPr>
          <p:txBody>
            <a:bodyPr wrap="square" lIns="0" tIns="0" rIns="0" bIns="0" rtlCol="0"/>
            <a:lstStyle/>
            <a:p>
              <a:endParaRPr/>
            </a:p>
          </p:txBody>
        </p:sp>
      </p:grpSp>
      <p:pic>
        <p:nvPicPr>
          <p:cNvPr id="490" name="object 30"/>
          <p:cNvPicPr/>
          <p:nvPr userDrawn="1"/>
        </p:nvPicPr>
        <p:blipFill>
          <a:blip r:embed="rId3" cstate="print"/>
          <a:stretch>
            <a:fillRect/>
          </a:stretch>
        </p:blipFill>
        <p:spPr>
          <a:xfrm>
            <a:off x="647699" y="6193312"/>
            <a:ext cx="1663565" cy="291611"/>
          </a:xfrm>
          <a:prstGeom prst="rect">
            <a:avLst/>
          </a:prstGeom>
        </p:spPr>
      </p:pic>
      <p:sp>
        <p:nvSpPr>
          <p:cNvPr id="497" name="Holder 5">
            <a:extLst>
              <a:ext uri="{FF2B5EF4-FFF2-40B4-BE49-F238E27FC236}">
                <a16:creationId xmlns:a16="http://schemas.microsoft.com/office/drawing/2014/main" id="{C48D2F51-C0B7-29B2-811D-12E1D3FDCC11}"/>
              </a:ext>
            </a:extLst>
          </p:cNvPr>
          <p:cNvSpPr>
            <a:spLocks noGrp="1"/>
          </p:cNvSpPr>
          <p:nvPr>
            <p:ph type="dt" sz="half" idx="6"/>
          </p:nvPr>
        </p:nvSpPr>
        <p:spPr>
          <a:xfrm>
            <a:off x="609600" y="5414871"/>
            <a:ext cx="3087280" cy="184666"/>
          </a:xfrm>
          <a:prstGeom prst="rect">
            <a:avLst/>
          </a:prstGeom>
        </p:spPr>
        <p:txBody>
          <a:bodyPr wrap="square" lIns="0" tIns="0" rIns="0" bIns="0">
            <a:spAutoFit/>
          </a:bodyPr>
          <a:lstStyle>
            <a:lvl1pPr algn="l">
              <a:defRPr lang="en-US" sz="1200" b="1">
                <a:solidFill>
                  <a:srgbClr val="901249"/>
                </a:solidFill>
                <a:latin typeface="F37 Lineca"/>
                <a:cs typeface="F37 Lineca"/>
              </a:defRPr>
            </a:lvl1pPr>
          </a:lstStyle>
          <a:p>
            <a:fld id="{1D8BD707-D9CF-40AE-B4C6-C98DA3205C09}" type="datetimeFigureOut">
              <a:rPr lang="en-US" smtClean="0"/>
              <a:pPr/>
              <a:t>3/25/26</a:t>
            </a:fld>
            <a:endParaRPr lang="en-US"/>
          </a:p>
        </p:txBody>
      </p:sp>
      <p:sp>
        <p:nvSpPr>
          <p:cNvPr id="499" name="Text Placeholder 498">
            <a:extLst>
              <a:ext uri="{FF2B5EF4-FFF2-40B4-BE49-F238E27FC236}">
                <a16:creationId xmlns:a16="http://schemas.microsoft.com/office/drawing/2014/main" id="{0EDB5E0E-977F-02A8-151D-ED93F70F4C78}"/>
              </a:ext>
            </a:extLst>
          </p:cNvPr>
          <p:cNvSpPr>
            <a:spLocks noGrp="1"/>
          </p:cNvSpPr>
          <p:nvPr>
            <p:ph type="body" sz="quarter" idx="11"/>
          </p:nvPr>
        </p:nvSpPr>
        <p:spPr>
          <a:xfrm>
            <a:off x="637953" y="4045636"/>
            <a:ext cx="3094428" cy="1186564"/>
          </a:xfrm>
        </p:spPr>
        <p:txBody>
          <a:bodyPr wrap="square" lIns="0" tIns="0" rIns="0" bIns="0">
            <a:noAutofit/>
          </a:bodyPr>
          <a:lstStyle>
            <a:lvl1pPr marL="0" indent="0">
              <a:buNone/>
              <a:defRPr lang="en-US" sz="1800" b="1" i="0" dirty="0">
                <a:solidFill>
                  <a:srgbClr val="061D48"/>
                </a:solidFill>
                <a:latin typeface="F37 Lineca"/>
                <a:ea typeface="+mj-ea"/>
                <a:cs typeface="F37 Lineca"/>
              </a:defRPr>
            </a:lvl1pPr>
          </a:lstStyle>
          <a:p>
            <a:pPr lvl="0"/>
            <a:r>
              <a:rPr lang="en-US"/>
              <a:t>Click to edit Master text styles</a:t>
            </a:r>
          </a:p>
        </p:txBody>
      </p:sp>
      <p:sp>
        <p:nvSpPr>
          <p:cNvPr id="500" name="Title 499">
            <a:extLst>
              <a:ext uri="{FF2B5EF4-FFF2-40B4-BE49-F238E27FC236}">
                <a16:creationId xmlns:a16="http://schemas.microsoft.com/office/drawing/2014/main" id="{54324E34-5DF0-18E5-037E-D7BF8A37F12C}"/>
              </a:ext>
            </a:extLst>
          </p:cNvPr>
          <p:cNvSpPr>
            <a:spLocks noGrp="1"/>
          </p:cNvSpPr>
          <p:nvPr>
            <p:ph type="title"/>
          </p:nvPr>
        </p:nvSpPr>
        <p:spPr>
          <a:xfrm>
            <a:off x="630573" y="2044573"/>
            <a:ext cx="3094428" cy="1846659"/>
          </a:xfrm>
        </p:spPr>
        <p:txBody>
          <a:bodyPr/>
          <a:lstStyle>
            <a:lvl1pPr>
              <a:defRPr sz="4000">
                <a:solidFill>
                  <a:schemeClr val="tx1"/>
                </a:solidFill>
              </a:defRPr>
            </a:lvl1pPr>
          </a:lstStyle>
          <a:p>
            <a:r>
              <a:rPr lang="en-US"/>
              <a:t>Click to edit Master title style</a:t>
            </a:r>
          </a:p>
        </p:txBody>
      </p:sp>
      <p:grpSp>
        <p:nvGrpSpPr>
          <p:cNvPr id="1808" name="Group 1807">
            <a:extLst>
              <a:ext uri="{FF2B5EF4-FFF2-40B4-BE49-F238E27FC236}">
                <a16:creationId xmlns:a16="http://schemas.microsoft.com/office/drawing/2014/main" id="{E93158A5-1B70-7522-534C-BCA69BCF34D1}"/>
              </a:ext>
            </a:extLst>
          </p:cNvPr>
          <p:cNvGrpSpPr/>
          <p:nvPr userDrawn="1"/>
        </p:nvGrpSpPr>
        <p:grpSpPr>
          <a:xfrm>
            <a:off x="591415" y="453450"/>
            <a:ext cx="466810" cy="542756"/>
            <a:chOff x="1271543" y="974917"/>
            <a:chExt cx="1003641" cy="1166925"/>
          </a:xfrm>
        </p:grpSpPr>
        <p:sp>
          <p:nvSpPr>
            <p:cNvPr id="518" name="object 18">
              <a:extLst>
                <a:ext uri="{FF2B5EF4-FFF2-40B4-BE49-F238E27FC236}">
                  <a16:creationId xmlns:a16="http://schemas.microsoft.com/office/drawing/2014/main" id="{CB287F4C-C870-0689-0B15-BB32D395E814}"/>
                </a:ext>
              </a:extLst>
            </p:cNvPr>
            <p:cNvSpPr/>
            <p:nvPr/>
          </p:nvSpPr>
          <p:spPr>
            <a:xfrm>
              <a:off x="1973986" y="1136573"/>
              <a:ext cx="128423" cy="153060"/>
            </a:xfrm>
            <a:custGeom>
              <a:avLst/>
              <a:gdLst/>
              <a:ahLst/>
              <a:cxnLst/>
              <a:rect l="l" t="t" r="r" b="b"/>
              <a:pathLst>
                <a:path w="311150" h="370839">
                  <a:moveTo>
                    <a:pt x="6934" y="174104"/>
                  </a:moveTo>
                  <a:lnTo>
                    <a:pt x="6807" y="174129"/>
                  </a:lnTo>
                  <a:lnTo>
                    <a:pt x="6680" y="174142"/>
                  </a:lnTo>
                  <a:lnTo>
                    <a:pt x="6540" y="174218"/>
                  </a:lnTo>
                  <a:lnTo>
                    <a:pt x="6680" y="174739"/>
                  </a:lnTo>
                  <a:lnTo>
                    <a:pt x="6832" y="174510"/>
                  </a:lnTo>
                  <a:lnTo>
                    <a:pt x="6934" y="174104"/>
                  </a:lnTo>
                  <a:close/>
                </a:path>
                <a:path w="311150" h="370839">
                  <a:moveTo>
                    <a:pt x="7518" y="237528"/>
                  </a:moveTo>
                  <a:lnTo>
                    <a:pt x="7378" y="237045"/>
                  </a:lnTo>
                  <a:lnTo>
                    <a:pt x="7200" y="236893"/>
                  </a:lnTo>
                  <a:lnTo>
                    <a:pt x="7302" y="237350"/>
                  </a:lnTo>
                  <a:lnTo>
                    <a:pt x="7518" y="237528"/>
                  </a:lnTo>
                  <a:close/>
                </a:path>
                <a:path w="311150" h="370839">
                  <a:moveTo>
                    <a:pt x="7620" y="238607"/>
                  </a:moveTo>
                  <a:lnTo>
                    <a:pt x="7302" y="237350"/>
                  </a:lnTo>
                  <a:lnTo>
                    <a:pt x="5727" y="236029"/>
                  </a:lnTo>
                  <a:lnTo>
                    <a:pt x="6057" y="236639"/>
                  </a:lnTo>
                  <a:lnTo>
                    <a:pt x="7150" y="239560"/>
                  </a:lnTo>
                  <a:lnTo>
                    <a:pt x="7620" y="238607"/>
                  </a:lnTo>
                  <a:close/>
                </a:path>
                <a:path w="311150" h="370839">
                  <a:moveTo>
                    <a:pt x="10807" y="242417"/>
                  </a:moveTo>
                  <a:lnTo>
                    <a:pt x="9944" y="241300"/>
                  </a:lnTo>
                  <a:lnTo>
                    <a:pt x="7823" y="241300"/>
                  </a:lnTo>
                  <a:lnTo>
                    <a:pt x="10807" y="242417"/>
                  </a:lnTo>
                  <a:close/>
                </a:path>
                <a:path w="311150" h="370839">
                  <a:moveTo>
                    <a:pt x="10883" y="146050"/>
                  </a:moveTo>
                  <a:lnTo>
                    <a:pt x="10071" y="144665"/>
                  </a:lnTo>
                  <a:lnTo>
                    <a:pt x="9842" y="146050"/>
                  </a:lnTo>
                  <a:lnTo>
                    <a:pt x="10883" y="146050"/>
                  </a:lnTo>
                  <a:close/>
                </a:path>
                <a:path w="311150" h="370839">
                  <a:moveTo>
                    <a:pt x="11137" y="206971"/>
                  </a:moveTo>
                  <a:lnTo>
                    <a:pt x="10998" y="205536"/>
                  </a:lnTo>
                  <a:lnTo>
                    <a:pt x="10718" y="204673"/>
                  </a:lnTo>
                  <a:lnTo>
                    <a:pt x="10375" y="204050"/>
                  </a:lnTo>
                  <a:lnTo>
                    <a:pt x="11137" y="206971"/>
                  </a:lnTo>
                  <a:close/>
                </a:path>
                <a:path w="311150" h="370839">
                  <a:moveTo>
                    <a:pt x="11252" y="242570"/>
                  </a:moveTo>
                  <a:lnTo>
                    <a:pt x="10807" y="242417"/>
                  </a:lnTo>
                  <a:lnTo>
                    <a:pt x="11099" y="242785"/>
                  </a:lnTo>
                  <a:lnTo>
                    <a:pt x="11252" y="242570"/>
                  </a:lnTo>
                  <a:close/>
                </a:path>
                <a:path w="311150" h="370839">
                  <a:moveTo>
                    <a:pt x="13931" y="130810"/>
                  </a:moveTo>
                  <a:lnTo>
                    <a:pt x="13919" y="128270"/>
                  </a:lnTo>
                  <a:lnTo>
                    <a:pt x="13906" y="124460"/>
                  </a:lnTo>
                  <a:lnTo>
                    <a:pt x="12052" y="124460"/>
                  </a:lnTo>
                  <a:lnTo>
                    <a:pt x="9994" y="124460"/>
                  </a:lnTo>
                  <a:lnTo>
                    <a:pt x="5588" y="132080"/>
                  </a:lnTo>
                  <a:lnTo>
                    <a:pt x="6451" y="137160"/>
                  </a:lnTo>
                  <a:lnTo>
                    <a:pt x="8305" y="140970"/>
                  </a:lnTo>
                  <a:lnTo>
                    <a:pt x="10071" y="144665"/>
                  </a:lnTo>
                  <a:lnTo>
                    <a:pt x="11366" y="137160"/>
                  </a:lnTo>
                  <a:lnTo>
                    <a:pt x="11811" y="134620"/>
                  </a:lnTo>
                  <a:lnTo>
                    <a:pt x="9423" y="137160"/>
                  </a:lnTo>
                  <a:lnTo>
                    <a:pt x="10642" y="134404"/>
                  </a:lnTo>
                  <a:lnTo>
                    <a:pt x="12090" y="130810"/>
                  </a:lnTo>
                  <a:lnTo>
                    <a:pt x="13411" y="128270"/>
                  </a:lnTo>
                  <a:lnTo>
                    <a:pt x="13131" y="129540"/>
                  </a:lnTo>
                  <a:lnTo>
                    <a:pt x="13703" y="129540"/>
                  </a:lnTo>
                  <a:lnTo>
                    <a:pt x="13931" y="130810"/>
                  </a:lnTo>
                  <a:close/>
                </a:path>
                <a:path w="311150" h="370839">
                  <a:moveTo>
                    <a:pt x="14058" y="131000"/>
                  </a:moveTo>
                  <a:lnTo>
                    <a:pt x="14008" y="130556"/>
                  </a:lnTo>
                  <a:lnTo>
                    <a:pt x="13931" y="130162"/>
                  </a:lnTo>
                  <a:lnTo>
                    <a:pt x="13931" y="130810"/>
                  </a:lnTo>
                  <a:lnTo>
                    <a:pt x="13944" y="131089"/>
                  </a:lnTo>
                  <a:lnTo>
                    <a:pt x="13957" y="131686"/>
                  </a:lnTo>
                  <a:lnTo>
                    <a:pt x="14058" y="131000"/>
                  </a:lnTo>
                  <a:close/>
                </a:path>
                <a:path w="311150" h="370839">
                  <a:moveTo>
                    <a:pt x="14541" y="257810"/>
                  </a:moveTo>
                  <a:lnTo>
                    <a:pt x="12077" y="254000"/>
                  </a:lnTo>
                  <a:lnTo>
                    <a:pt x="11684" y="256540"/>
                  </a:lnTo>
                  <a:lnTo>
                    <a:pt x="9372" y="256540"/>
                  </a:lnTo>
                  <a:lnTo>
                    <a:pt x="12052" y="259080"/>
                  </a:lnTo>
                  <a:lnTo>
                    <a:pt x="14147" y="257810"/>
                  </a:lnTo>
                  <a:lnTo>
                    <a:pt x="14541" y="257810"/>
                  </a:lnTo>
                  <a:close/>
                </a:path>
                <a:path w="311150" h="370839">
                  <a:moveTo>
                    <a:pt x="14884" y="262597"/>
                  </a:moveTo>
                  <a:lnTo>
                    <a:pt x="13652" y="265430"/>
                  </a:lnTo>
                  <a:lnTo>
                    <a:pt x="14389" y="267817"/>
                  </a:lnTo>
                  <a:lnTo>
                    <a:pt x="14884" y="262597"/>
                  </a:lnTo>
                  <a:close/>
                </a:path>
                <a:path w="311150" h="370839">
                  <a:moveTo>
                    <a:pt x="17157" y="281660"/>
                  </a:moveTo>
                  <a:lnTo>
                    <a:pt x="15113" y="276860"/>
                  </a:lnTo>
                  <a:lnTo>
                    <a:pt x="14109" y="276860"/>
                  </a:lnTo>
                  <a:lnTo>
                    <a:pt x="17157" y="281660"/>
                  </a:lnTo>
                  <a:close/>
                </a:path>
                <a:path w="311150" h="370839">
                  <a:moveTo>
                    <a:pt x="18148" y="283210"/>
                  </a:moveTo>
                  <a:lnTo>
                    <a:pt x="17157" y="281660"/>
                  </a:lnTo>
                  <a:lnTo>
                    <a:pt x="17284" y="281940"/>
                  </a:lnTo>
                  <a:lnTo>
                    <a:pt x="18148" y="283210"/>
                  </a:lnTo>
                  <a:close/>
                </a:path>
                <a:path w="311150" h="370839">
                  <a:moveTo>
                    <a:pt x="18199" y="278384"/>
                  </a:moveTo>
                  <a:lnTo>
                    <a:pt x="16802" y="275590"/>
                  </a:lnTo>
                  <a:lnTo>
                    <a:pt x="14389" y="267817"/>
                  </a:lnTo>
                  <a:lnTo>
                    <a:pt x="14363" y="268147"/>
                  </a:lnTo>
                  <a:lnTo>
                    <a:pt x="14236" y="271780"/>
                  </a:lnTo>
                  <a:lnTo>
                    <a:pt x="14579" y="275590"/>
                  </a:lnTo>
                  <a:lnTo>
                    <a:pt x="15113" y="276860"/>
                  </a:lnTo>
                  <a:lnTo>
                    <a:pt x="16433" y="276860"/>
                  </a:lnTo>
                  <a:lnTo>
                    <a:pt x="18199" y="278384"/>
                  </a:lnTo>
                  <a:close/>
                </a:path>
                <a:path w="311150" h="370839">
                  <a:moveTo>
                    <a:pt x="20612" y="283210"/>
                  </a:moveTo>
                  <a:lnTo>
                    <a:pt x="20497" y="281660"/>
                  </a:lnTo>
                  <a:lnTo>
                    <a:pt x="20434" y="280314"/>
                  </a:lnTo>
                  <a:lnTo>
                    <a:pt x="18199" y="278384"/>
                  </a:lnTo>
                  <a:lnTo>
                    <a:pt x="20612" y="283210"/>
                  </a:lnTo>
                  <a:close/>
                </a:path>
                <a:path w="311150" h="370839">
                  <a:moveTo>
                    <a:pt x="21120" y="280898"/>
                  </a:moveTo>
                  <a:lnTo>
                    <a:pt x="20993" y="280670"/>
                  </a:lnTo>
                  <a:lnTo>
                    <a:pt x="20472" y="279400"/>
                  </a:lnTo>
                  <a:lnTo>
                    <a:pt x="20434" y="280314"/>
                  </a:lnTo>
                  <a:lnTo>
                    <a:pt x="21120" y="280898"/>
                  </a:lnTo>
                  <a:close/>
                </a:path>
                <a:path w="311150" h="370839">
                  <a:moveTo>
                    <a:pt x="22326" y="281940"/>
                  </a:moveTo>
                  <a:lnTo>
                    <a:pt x="21120" y="280898"/>
                  </a:lnTo>
                  <a:lnTo>
                    <a:pt x="21907" y="282333"/>
                  </a:lnTo>
                  <a:lnTo>
                    <a:pt x="22326" y="281940"/>
                  </a:lnTo>
                  <a:close/>
                </a:path>
                <a:path w="311150" h="370839">
                  <a:moveTo>
                    <a:pt x="22453" y="137782"/>
                  </a:moveTo>
                  <a:lnTo>
                    <a:pt x="22428" y="137363"/>
                  </a:lnTo>
                  <a:lnTo>
                    <a:pt x="22237" y="137109"/>
                  </a:lnTo>
                  <a:lnTo>
                    <a:pt x="21996" y="137198"/>
                  </a:lnTo>
                  <a:lnTo>
                    <a:pt x="22136" y="137414"/>
                  </a:lnTo>
                  <a:lnTo>
                    <a:pt x="22288" y="137629"/>
                  </a:lnTo>
                  <a:lnTo>
                    <a:pt x="22453" y="137782"/>
                  </a:lnTo>
                  <a:close/>
                </a:path>
                <a:path w="311150" h="370839">
                  <a:moveTo>
                    <a:pt x="26949" y="131940"/>
                  </a:moveTo>
                  <a:lnTo>
                    <a:pt x="26898" y="130530"/>
                  </a:lnTo>
                  <a:lnTo>
                    <a:pt x="26873" y="131038"/>
                  </a:lnTo>
                  <a:lnTo>
                    <a:pt x="26885" y="131533"/>
                  </a:lnTo>
                  <a:lnTo>
                    <a:pt x="26949" y="131940"/>
                  </a:lnTo>
                  <a:close/>
                </a:path>
                <a:path w="311150" h="370839">
                  <a:moveTo>
                    <a:pt x="27584" y="127000"/>
                  </a:moveTo>
                  <a:lnTo>
                    <a:pt x="26682" y="125730"/>
                  </a:lnTo>
                  <a:lnTo>
                    <a:pt x="26898" y="130530"/>
                  </a:lnTo>
                  <a:lnTo>
                    <a:pt x="26911" y="130810"/>
                  </a:lnTo>
                  <a:lnTo>
                    <a:pt x="27076" y="128270"/>
                  </a:lnTo>
                  <a:lnTo>
                    <a:pt x="27584" y="127000"/>
                  </a:lnTo>
                  <a:close/>
                </a:path>
                <a:path w="311150" h="370839">
                  <a:moveTo>
                    <a:pt x="32194" y="95250"/>
                  </a:moveTo>
                  <a:lnTo>
                    <a:pt x="29375" y="96520"/>
                  </a:lnTo>
                  <a:lnTo>
                    <a:pt x="29006" y="90906"/>
                  </a:lnTo>
                  <a:lnTo>
                    <a:pt x="28981" y="90081"/>
                  </a:lnTo>
                  <a:lnTo>
                    <a:pt x="29298" y="88900"/>
                  </a:lnTo>
                  <a:lnTo>
                    <a:pt x="21755" y="95250"/>
                  </a:lnTo>
                  <a:lnTo>
                    <a:pt x="17957" y="104838"/>
                  </a:lnTo>
                  <a:lnTo>
                    <a:pt x="17957" y="113030"/>
                  </a:lnTo>
                  <a:lnTo>
                    <a:pt x="16383" y="119595"/>
                  </a:lnTo>
                  <a:lnTo>
                    <a:pt x="15532" y="115570"/>
                  </a:lnTo>
                  <a:lnTo>
                    <a:pt x="17957" y="113030"/>
                  </a:lnTo>
                  <a:lnTo>
                    <a:pt x="17957" y="104838"/>
                  </a:lnTo>
                  <a:lnTo>
                    <a:pt x="16217" y="109220"/>
                  </a:lnTo>
                  <a:lnTo>
                    <a:pt x="14439" y="114300"/>
                  </a:lnTo>
                  <a:lnTo>
                    <a:pt x="12674" y="118110"/>
                  </a:lnTo>
                  <a:lnTo>
                    <a:pt x="12166" y="123190"/>
                  </a:lnTo>
                  <a:lnTo>
                    <a:pt x="13906" y="123190"/>
                  </a:lnTo>
                  <a:lnTo>
                    <a:pt x="16891" y="121920"/>
                  </a:lnTo>
                  <a:lnTo>
                    <a:pt x="16548" y="120332"/>
                  </a:lnTo>
                  <a:lnTo>
                    <a:pt x="17551" y="118110"/>
                  </a:lnTo>
                  <a:lnTo>
                    <a:pt x="17068" y="120650"/>
                  </a:lnTo>
                  <a:lnTo>
                    <a:pt x="19431" y="125730"/>
                  </a:lnTo>
                  <a:lnTo>
                    <a:pt x="21158" y="127000"/>
                  </a:lnTo>
                  <a:lnTo>
                    <a:pt x="23774" y="121920"/>
                  </a:lnTo>
                  <a:lnTo>
                    <a:pt x="24434" y="120650"/>
                  </a:lnTo>
                  <a:lnTo>
                    <a:pt x="18732" y="121920"/>
                  </a:lnTo>
                  <a:lnTo>
                    <a:pt x="19456" y="118110"/>
                  </a:lnTo>
                  <a:lnTo>
                    <a:pt x="19939" y="115570"/>
                  </a:lnTo>
                  <a:lnTo>
                    <a:pt x="22682" y="113030"/>
                  </a:lnTo>
                  <a:lnTo>
                    <a:pt x="24053" y="111760"/>
                  </a:lnTo>
                  <a:lnTo>
                    <a:pt x="24663" y="107950"/>
                  </a:lnTo>
                  <a:lnTo>
                    <a:pt x="22301" y="111760"/>
                  </a:lnTo>
                  <a:lnTo>
                    <a:pt x="21450" y="111760"/>
                  </a:lnTo>
                  <a:lnTo>
                    <a:pt x="22098" y="107950"/>
                  </a:lnTo>
                  <a:lnTo>
                    <a:pt x="24295" y="106680"/>
                  </a:lnTo>
                  <a:lnTo>
                    <a:pt x="25323" y="104140"/>
                  </a:lnTo>
                  <a:lnTo>
                    <a:pt x="24434" y="105410"/>
                  </a:lnTo>
                  <a:lnTo>
                    <a:pt x="23037" y="106680"/>
                  </a:lnTo>
                  <a:lnTo>
                    <a:pt x="22237" y="105410"/>
                  </a:lnTo>
                  <a:lnTo>
                    <a:pt x="25768" y="101587"/>
                  </a:lnTo>
                  <a:lnTo>
                    <a:pt x="26771" y="97790"/>
                  </a:lnTo>
                  <a:lnTo>
                    <a:pt x="29476" y="96520"/>
                  </a:lnTo>
                  <a:lnTo>
                    <a:pt x="32194" y="95250"/>
                  </a:lnTo>
                  <a:close/>
                </a:path>
                <a:path w="311150" h="370839">
                  <a:moveTo>
                    <a:pt x="33921" y="111417"/>
                  </a:moveTo>
                  <a:lnTo>
                    <a:pt x="33489" y="112141"/>
                  </a:lnTo>
                  <a:lnTo>
                    <a:pt x="33223" y="112776"/>
                  </a:lnTo>
                  <a:lnTo>
                    <a:pt x="33020" y="113372"/>
                  </a:lnTo>
                  <a:lnTo>
                    <a:pt x="33921" y="111417"/>
                  </a:lnTo>
                  <a:close/>
                </a:path>
                <a:path w="311150" h="370839">
                  <a:moveTo>
                    <a:pt x="37579" y="83820"/>
                  </a:moveTo>
                  <a:lnTo>
                    <a:pt x="37388" y="83820"/>
                  </a:lnTo>
                  <a:lnTo>
                    <a:pt x="37579" y="83820"/>
                  </a:lnTo>
                  <a:close/>
                </a:path>
                <a:path w="311150" h="370839">
                  <a:moveTo>
                    <a:pt x="41402" y="82550"/>
                  </a:moveTo>
                  <a:lnTo>
                    <a:pt x="40817" y="79794"/>
                  </a:lnTo>
                  <a:lnTo>
                    <a:pt x="40119" y="80010"/>
                  </a:lnTo>
                  <a:lnTo>
                    <a:pt x="39763" y="83096"/>
                  </a:lnTo>
                  <a:lnTo>
                    <a:pt x="41402" y="82550"/>
                  </a:lnTo>
                  <a:close/>
                </a:path>
                <a:path w="311150" h="370839">
                  <a:moveTo>
                    <a:pt x="42938" y="88900"/>
                  </a:moveTo>
                  <a:lnTo>
                    <a:pt x="42405" y="87630"/>
                  </a:lnTo>
                  <a:lnTo>
                    <a:pt x="41884" y="86360"/>
                  </a:lnTo>
                  <a:lnTo>
                    <a:pt x="40830" y="83820"/>
                  </a:lnTo>
                  <a:lnTo>
                    <a:pt x="39395" y="86360"/>
                  </a:lnTo>
                  <a:lnTo>
                    <a:pt x="39763" y="83096"/>
                  </a:lnTo>
                  <a:lnTo>
                    <a:pt x="37579" y="83820"/>
                  </a:lnTo>
                  <a:lnTo>
                    <a:pt x="38849" y="83820"/>
                  </a:lnTo>
                  <a:lnTo>
                    <a:pt x="38925" y="86360"/>
                  </a:lnTo>
                  <a:lnTo>
                    <a:pt x="35026" y="88900"/>
                  </a:lnTo>
                  <a:lnTo>
                    <a:pt x="38785" y="87630"/>
                  </a:lnTo>
                  <a:lnTo>
                    <a:pt x="37261" y="95250"/>
                  </a:lnTo>
                  <a:lnTo>
                    <a:pt x="36449" y="93980"/>
                  </a:lnTo>
                  <a:lnTo>
                    <a:pt x="33934" y="90081"/>
                  </a:lnTo>
                  <a:lnTo>
                    <a:pt x="34518" y="88900"/>
                  </a:lnTo>
                  <a:lnTo>
                    <a:pt x="37338" y="83908"/>
                  </a:lnTo>
                  <a:lnTo>
                    <a:pt x="29933" y="86360"/>
                  </a:lnTo>
                  <a:lnTo>
                    <a:pt x="30289" y="90170"/>
                  </a:lnTo>
                  <a:lnTo>
                    <a:pt x="31940" y="92710"/>
                  </a:lnTo>
                  <a:lnTo>
                    <a:pt x="33248" y="91440"/>
                  </a:lnTo>
                  <a:lnTo>
                    <a:pt x="33172" y="88900"/>
                  </a:lnTo>
                  <a:lnTo>
                    <a:pt x="33261" y="91427"/>
                  </a:lnTo>
                  <a:lnTo>
                    <a:pt x="33413" y="96520"/>
                  </a:lnTo>
                  <a:lnTo>
                    <a:pt x="35928" y="93980"/>
                  </a:lnTo>
                  <a:lnTo>
                    <a:pt x="36766" y="96520"/>
                  </a:lnTo>
                  <a:lnTo>
                    <a:pt x="33705" y="100330"/>
                  </a:lnTo>
                  <a:lnTo>
                    <a:pt x="34607" y="104140"/>
                  </a:lnTo>
                  <a:lnTo>
                    <a:pt x="37109" y="105270"/>
                  </a:lnTo>
                  <a:lnTo>
                    <a:pt x="37236" y="104140"/>
                  </a:lnTo>
                  <a:lnTo>
                    <a:pt x="36398" y="99060"/>
                  </a:lnTo>
                  <a:lnTo>
                    <a:pt x="39535" y="95250"/>
                  </a:lnTo>
                  <a:lnTo>
                    <a:pt x="40868" y="99060"/>
                  </a:lnTo>
                  <a:lnTo>
                    <a:pt x="41402" y="95250"/>
                  </a:lnTo>
                  <a:lnTo>
                    <a:pt x="41998" y="91427"/>
                  </a:lnTo>
                  <a:lnTo>
                    <a:pt x="42938" y="88900"/>
                  </a:lnTo>
                  <a:close/>
                </a:path>
                <a:path w="311150" h="370839">
                  <a:moveTo>
                    <a:pt x="43764" y="317500"/>
                  </a:moveTo>
                  <a:lnTo>
                    <a:pt x="41109" y="312420"/>
                  </a:lnTo>
                  <a:lnTo>
                    <a:pt x="40335" y="312420"/>
                  </a:lnTo>
                  <a:lnTo>
                    <a:pt x="37922" y="308610"/>
                  </a:lnTo>
                  <a:lnTo>
                    <a:pt x="41643" y="310883"/>
                  </a:lnTo>
                  <a:lnTo>
                    <a:pt x="41922" y="310883"/>
                  </a:lnTo>
                  <a:lnTo>
                    <a:pt x="43484" y="310883"/>
                  </a:lnTo>
                  <a:lnTo>
                    <a:pt x="42837" y="307340"/>
                  </a:lnTo>
                  <a:lnTo>
                    <a:pt x="42608" y="306070"/>
                  </a:lnTo>
                  <a:lnTo>
                    <a:pt x="42367" y="304800"/>
                  </a:lnTo>
                  <a:lnTo>
                    <a:pt x="41973" y="302679"/>
                  </a:lnTo>
                  <a:lnTo>
                    <a:pt x="41973" y="307340"/>
                  </a:lnTo>
                  <a:lnTo>
                    <a:pt x="41681" y="310502"/>
                  </a:lnTo>
                  <a:lnTo>
                    <a:pt x="40449" y="308610"/>
                  </a:lnTo>
                  <a:lnTo>
                    <a:pt x="39624" y="307340"/>
                  </a:lnTo>
                  <a:lnTo>
                    <a:pt x="41973" y="307340"/>
                  </a:lnTo>
                  <a:lnTo>
                    <a:pt x="41973" y="302679"/>
                  </a:lnTo>
                  <a:lnTo>
                    <a:pt x="41897" y="302260"/>
                  </a:lnTo>
                  <a:lnTo>
                    <a:pt x="38849" y="304800"/>
                  </a:lnTo>
                  <a:lnTo>
                    <a:pt x="38265" y="297180"/>
                  </a:lnTo>
                  <a:lnTo>
                    <a:pt x="35064" y="295910"/>
                  </a:lnTo>
                  <a:lnTo>
                    <a:pt x="34836" y="292100"/>
                  </a:lnTo>
                  <a:lnTo>
                    <a:pt x="34607" y="288290"/>
                  </a:lnTo>
                  <a:lnTo>
                    <a:pt x="32537" y="287020"/>
                  </a:lnTo>
                  <a:lnTo>
                    <a:pt x="33693" y="289560"/>
                  </a:lnTo>
                  <a:lnTo>
                    <a:pt x="34404" y="292100"/>
                  </a:lnTo>
                  <a:lnTo>
                    <a:pt x="32905" y="288290"/>
                  </a:lnTo>
                  <a:lnTo>
                    <a:pt x="29070" y="289560"/>
                  </a:lnTo>
                  <a:lnTo>
                    <a:pt x="29171" y="284480"/>
                  </a:lnTo>
                  <a:lnTo>
                    <a:pt x="28587" y="281940"/>
                  </a:lnTo>
                  <a:lnTo>
                    <a:pt x="26123" y="284480"/>
                  </a:lnTo>
                  <a:lnTo>
                    <a:pt x="26593" y="285686"/>
                  </a:lnTo>
                  <a:lnTo>
                    <a:pt x="25057" y="283210"/>
                  </a:lnTo>
                  <a:lnTo>
                    <a:pt x="24269" y="281940"/>
                  </a:lnTo>
                  <a:lnTo>
                    <a:pt x="23075" y="278130"/>
                  </a:lnTo>
                  <a:lnTo>
                    <a:pt x="22720" y="279400"/>
                  </a:lnTo>
                  <a:lnTo>
                    <a:pt x="22631" y="280898"/>
                  </a:lnTo>
                  <a:lnTo>
                    <a:pt x="22504" y="282333"/>
                  </a:lnTo>
                  <a:lnTo>
                    <a:pt x="22377" y="283210"/>
                  </a:lnTo>
                  <a:lnTo>
                    <a:pt x="21907" y="282333"/>
                  </a:lnTo>
                  <a:lnTo>
                    <a:pt x="16827" y="287020"/>
                  </a:lnTo>
                  <a:lnTo>
                    <a:pt x="21005" y="293370"/>
                  </a:lnTo>
                  <a:lnTo>
                    <a:pt x="23380" y="289560"/>
                  </a:lnTo>
                  <a:lnTo>
                    <a:pt x="24828" y="290830"/>
                  </a:lnTo>
                  <a:lnTo>
                    <a:pt x="27393" y="295910"/>
                  </a:lnTo>
                  <a:lnTo>
                    <a:pt x="28752" y="297103"/>
                  </a:lnTo>
                  <a:lnTo>
                    <a:pt x="28816" y="297230"/>
                  </a:lnTo>
                  <a:lnTo>
                    <a:pt x="28092" y="298450"/>
                  </a:lnTo>
                  <a:lnTo>
                    <a:pt x="29565" y="306070"/>
                  </a:lnTo>
                  <a:lnTo>
                    <a:pt x="25946" y="302260"/>
                  </a:lnTo>
                  <a:lnTo>
                    <a:pt x="29578" y="307340"/>
                  </a:lnTo>
                  <a:lnTo>
                    <a:pt x="33959" y="309880"/>
                  </a:lnTo>
                  <a:lnTo>
                    <a:pt x="38785" y="312420"/>
                  </a:lnTo>
                  <a:lnTo>
                    <a:pt x="43764" y="317500"/>
                  </a:lnTo>
                  <a:close/>
                </a:path>
                <a:path w="311150" h="370839">
                  <a:moveTo>
                    <a:pt x="44335" y="61937"/>
                  </a:moveTo>
                  <a:lnTo>
                    <a:pt x="44119" y="62572"/>
                  </a:lnTo>
                  <a:lnTo>
                    <a:pt x="44246" y="62496"/>
                  </a:lnTo>
                  <a:lnTo>
                    <a:pt x="44335" y="61937"/>
                  </a:lnTo>
                  <a:close/>
                </a:path>
                <a:path w="311150" h="370839">
                  <a:moveTo>
                    <a:pt x="45542" y="58483"/>
                  </a:moveTo>
                  <a:lnTo>
                    <a:pt x="44780" y="59651"/>
                  </a:lnTo>
                  <a:lnTo>
                    <a:pt x="44475" y="60782"/>
                  </a:lnTo>
                  <a:lnTo>
                    <a:pt x="44335" y="61937"/>
                  </a:lnTo>
                  <a:lnTo>
                    <a:pt x="45542" y="58483"/>
                  </a:lnTo>
                  <a:close/>
                </a:path>
                <a:path w="311150" h="370839">
                  <a:moveTo>
                    <a:pt x="46228" y="240030"/>
                  </a:moveTo>
                  <a:lnTo>
                    <a:pt x="46189" y="238760"/>
                  </a:lnTo>
                  <a:lnTo>
                    <a:pt x="45847" y="237490"/>
                  </a:lnTo>
                  <a:lnTo>
                    <a:pt x="45694" y="237490"/>
                  </a:lnTo>
                  <a:lnTo>
                    <a:pt x="45770" y="238760"/>
                  </a:lnTo>
                  <a:lnTo>
                    <a:pt x="45974" y="238760"/>
                  </a:lnTo>
                  <a:lnTo>
                    <a:pt x="46113" y="240030"/>
                  </a:lnTo>
                  <a:close/>
                </a:path>
                <a:path w="311150" h="370839">
                  <a:moveTo>
                    <a:pt x="46850" y="61417"/>
                  </a:moveTo>
                  <a:lnTo>
                    <a:pt x="45148" y="62230"/>
                  </a:lnTo>
                  <a:lnTo>
                    <a:pt x="45300" y="62687"/>
                  </a:lnTo>
                  <a:lnTo>
                    <a:pt x="46850" y="61417"/>
                  </a:lnTo>
                  <a:close/>
                </a:path>
                <a:path w="311150" h="370839">
                  <a:moveTo>
                    <a:pt x="48895" y="79044"/>
                  </a:moveTo>
                  <a:lnTo>
                    <a:pt x="48653" y="78740"/>
                  </a:lnTo>
                  <a:lnTo>
                    <a:pt x="47688" y="78740"/>
                  </a:lnTo>
                  <a:lnTo>
                    <a:pt x="48044" y="80010"/>
                  </a:lnTo>
                  <a:lnTo>
                    <a:pt x="48895" y="79044"/>
                  </a:lnTo>
                  <a:close/>
                </a:path>
                <a:path w="311150" h="370839">
                  <a:moveTo>
                    <a:pt x="51422" y="54356"/>
                  </a:moveTo>
                  <a:lnTo>
                    <a:pt x="50622" y="53340"/>
                  </a:lnTo>
                  <a:lnTo>
                    <a:pt x="48285" y="55880"/>
                  </a:lnTo>
                  <a:lnTo>
                    <a:pt x="47396" y="60960"/>
                  </a:lnTo>
                  <a:lnTo>
                    <a:pt x="46850" y="61417"/>
                  </a:lnTo>
                  <a:lnTo>
                    <a:pt x="50419" y="59690"/>
                  </a:lnTo>
                  <a:lnTo>
                    <a:pt x="48082" y="58420"/>
                  </a:lnTo>
                  <a:lnTo>
                    <a:pt x="50533" y="54610"/>
                  </a:lnTo>
                  <a:lnTo>
                    <a:pt x="51422" y="54356"/>
                  </a:lnTo>
                  <a:close/>
                </a:path>
                <a:path w="311150" h="370839">
                  <a:moveTo>
                    <a:pt x="51930" y="54203"/>
                  </a:moveTo>
                  <a:lnTo>
                    <a:pt x="51422" y="54356"/>
                  </a:lnTo>
                  <a:lnTo>
                    <a:pt x="51625" y="54610"/>
                  </a:lnTo>
                  <a:lnTo>
                    <a:pt x="51930" y="54203"/>
                  </a:lnTo>
                  <a:close/>
                </a:path>
                <a:path w="311150" h="370839">
                  <a:moveTo>
                    <a:pt x="52705" y="323710"/>
                  </a:moveTo>
                  <a:lnTo>
                    <a:pt x="51104" y="321310"/>
                  </a:lnTo>
                  <a:lnTo>
                    <a:pt x="49415" y="318770"/>
                  </a:lnTo>
                  <a:lnTo>
                    <a:pt x="49072" y="317500"/>
                  </a:lnTo>
                  <a:lnTo>
                    <a:pt x="48387" y="314960"/>
                  </a:lnTo>
                  <a:lnTo>
                    <a:pt x="51371" y="314960"/>
                  </a:lnTo>
                  <a:lnTo>
                    <a:pt x="51904" y="312420"/>
                  </a:lnTo>
                  <a:lnTo>
                    <a:pt x="45885" y="308610"/>
                  </a:lnTo>
                  <a:lnTo>
                    <a:pt x="47447" y="311150"/>
                  </a:lnTo>
                  <a:lnTo>
                    <a:pt x="43776" y="312420"/>
                  </a:lnTo>
                  <a:lnTo>
                    <a:pt x="43535" y="311150"/>
                  </a:lnTo>
                  <a:lnTo>
                    <a:pt x="42100" y="311150"/>
                  </a:lnTo>
                  <a:lnTo>
                    <a:pt x="41617" y="311150"/>
                  </a:lnTo>
                  <a:lnTo>
                    <a:pt x="48945" y="317500"/>
                  </a:lnTo>
                  <a:lnTo>
                    <a:pt x="42735" y="313690"/>
                  </a:lnTo>
                  <a:lnTo>
                    <a:pt x="44970" y="317500"/>
                  </a:lnTo>
                  <a:lnTo>
                    <a:pt x="49212" y="323850"/>
                  </a:lnTo>
                  <a:lnTo>
                    <a:pt x="51727" y="323850"/>
                  </a:lnTo>
                  <a:lnTo>
                    <a:pt x="50825" y="322580"/>
                  </a:lnTo>
                  <a:lnTo>
                    <a:pt x="50507" y="321310"/>
                  </a:lnTo>
                  <a:lnTo>
                    <a:pt x="52705" y="323710"/>
                  </a:lnTo>
                  <a:close/>
                </a:path>
                <a:path w="311150" h="370839">
                  <a:moveTo>
                    <a:pt x="54825" y="53340"/>
                  </a:moveTo>
                  <a:lnTo>
                    <a:pt x="54470" y="50800"/>
                  </a:lnTo>
                  <a:lnTo>
                    <a:pt x="51930" y="54203"/>
                  </a:lnTo>
                  <a:lnTo>
                    <a:pt x="54825" y="53340"/>
                  </a:lnTo>
                  <a:close/>
                </a:path>
                <a:path w="311150" h="370839">
                  <a:moveTo>
                    <a:pt x="55384" y="325767"/>
                  </a:moveTo>
                  <a:lnTo>
                    <a:pt x="53987" y="325120"/>
                  </a:lnTo>
                  <a:lnTo>
                    <a:pt x="52705" y="323710"/>
                  </a:lnTo>
                  <a:lnTo>
                    <a:pt x="54483" y="326390"/>
                  </a:lnTo>
                  <a:lnTo>
                    <a:pt x="55384" y="325767"/>
                  </a:lnTo>
                  <a:close/>
                </a:path>
                <a:path w="311150" h="370839">
                  <a:moveTo>
                    <a:pt x="61429" y="55880"/>
                  </a:moveTo>
                  <a:lnTo>
                    <a:pt x="60858" y="52070"/>
                  </a:lnTo>
                  <a:lnTo>
                    <a:pt x="57746" y="52070"/>
                  </a:lnTo>
                  <a:lnTo>
                    <a:pt x="57391" y="54610"/>
                  </a:lnTo>
                  <a:lnTo>
                    <a:pt x="53174" y="55880"/>
                  </a:lnTo>
                  <a:lnTo>
                    <a:pt x="56007" y="59690"/>
                  </a:lnTo>
                  <a:lnTo>
                    <a:pt x="47879" y="66040"/>
                  </a:lnTo>
                  <a:lnTo>
                    <a:pt x="46659" y="71120"/>
                  </a:lnTo>
                  <a:lnTo>
                    <a:pt x="46939" y="67310"/>
                  </a:lnTo>
                  <a:lnTo>
                    <a:pt x="45300" y="62687"/>
                  </a:lnTo>
                  <a:lnTo>
                    <a:pt x="44310" y="63500"/>
                  </a:lnTo>
                  <a:lnTo>
                    <a:pt x="44094" y="66040"/>
                  </a:lnTo>
                  <a:lnTo>
                    <a:pt x="44538" y="69850"/>
                  </a:lnTo>
                  <a:lnTo>
                    <a:pt x="40119" y="76200"/>
                  </a:lnTo>
                  <a:lnTo>
                    <a:pt x="39789" y="74930"/>
                  </a:lnTo>
                  <a:lnTo>
                    <a:pt x="40055" y="76200"/>
                  </a:lnTo>
                  <a:lnTo>
                    <a:pt x="40817" y="79794"/>
                  </a:lnTo>
                  <a:lnTo>
                    <a:pt x="44030" y="78740"/>
                  </a:lnTo>
                  <a:lnTo>
                    <a:pt x="47688" y="78740"/>
                  </a:lnTo>
                  <a:lnTo>
                    <a:pt x="46951" y="76200"/>
                  </a:lnTo>
                  <a:lnTo>
                    <a:pt x="49758" y="71120"/>
                  </a:lnTo>
                  <a:lnTo>
                    <a:pt x="53721" y="66040"/>
                  </a:lnTo>
                  <a:lnTo>
                    <a:pt x="53162" y="68580"/>
                  </a:lnTo>
                  <a:lnTo>
                    <a:pt x="55473" y="66040"/>
                  </a:lnTo>
                  <a:lnTo>
                    <a:pt x="56629" y="64770"/>
                  </a:lnTo>
                  <a:lnTo>
                    <a:pt x="56375" y="62230"/>
                  </a:lnTo>
                  <a:lnTo>
                    <a:pt x="56972" y="59690"/>
                  </a:lnTo>
                  <a:lnTo>
                    <a:pt x="58788" y="59690"/>
                  </a:lnTo>
                  <a:lnTo>
                    <a:pt x="61429" y="55880"/>
                  </a:lnTo>
                  <a:close/>
                </a:path>
                <a:path w="311150" h="370839">
                  <a:moveTo>
                    <a:pt x="62826" y="328930"/>
                  </a:moveTo>
                  <a:lnTo>
                    <a:pt x="58140" y="323850"/>
                  </a:lnTo>
                  <a:lnTo>
                    <a:pt x="55384" y="325767"/>
                  </a:lnTo>
                  <a:lnTo>
                    <a:pt x="59499" y="327660"/>
                  </a:lnTo>
                  <a:lnTo>
                    <a:pt x="62826" y="328930"/>
                  </a:lnTo>
                  <a:close/>
                </a:path>
                <a:path w="311150" h="370839">
                  <a:moveTo>
                    <a:pt x="74307" y="71183"/>
                  </a:moveTo>
                  <a:lnTo>
                    <a:pt x="70878" y="72390"/>
                  </a:lnTo>
                  <a:lnTo>
                    <a:pt x="72123" y="73660"/>
                  </a:lnTo>
                  <a:lnTo>
                    <a:pt x="74307" y="71183"/>
                  </a:lnTo>
                  <a:close/>
                </a:path>
                <a:path w="311150" h="370839">
                  <a:moveTo>
                    <a:pt x="74472" y="71120"/>
                  </a:moveTo>
                  <a:lnTo>
                    <a:pt x="74307" y="71183"/>
                  </a:lnTo>
                  <a:lnTo>
                    <a:pt x="74472" y="71120"/>
                  </a:lnTo>
                  <a:close/>
                </a:path>
                <a:path w="311150" h="370839">
                  <a:moveTo>
                    <a:pt x="96672" y="19050"/>
                  </a:moveTo>
                  <a:lnTo>
                    <a:pt x="94818" y="19050"/>
                  </a:lnTo>
                  <a:lnTo>
                    <a:pt x="96050" y="20180"/>
                  </a:lnTo>
                  <a:lnTo>
                    <a:pt x="96672" y="19050"/>
                  </a:lnTo>
                  <a:close/>
                </a:path>
                <a:path w="311150" h="370839">
                  <a:moveTo>
                    <a:pt x="97459" y="55829"/>
                  </a:moveTo>
                  <a:lnTo>
                    <a:pt x="97434" y="55105"/>
                  </a:lnTo>
                  <a:lnTo>
                    <a:pt x="96913" y="55943"/>
                  </a:lnTo>
                  <a:lnTo>
                    <a:pt x="96812" y="56476"/>
                  </a:lnTo>
                  <a:lnTo>
                    <a:pt x="96850" y="56896"/>
                  </a:lnTo>
                  <a:lnTo>
                    <a:pt x="97218" y="56388"/>
                  </a:lnTo>
                  <a:lnTo>
                    <a:pt x="97459" y="55829"/>
                  </a:lnTo>
                  <a:close/>
                </a:path>
                <a:path w="311150" h="370839">
                  <a:moveTo>
                    <a:pt x="97599" y="21590"/>
                  </a:moveTo>
                  <a:lnTo>
                    <a:pt x="96050" y="20180"/>
                  </a:lnTo>
                  <a:lnTo>
                    <a:pt x="94551" y="22860"/>
                  </a:lnTo>
                  <a:lnTo>
                    <a:pt x="97599" y="21590"/>
                  </a:lnTo>
                  <a:close/>
                </a:path>
                <a:path w="311150" h="370839">
                  <a:moveTo>
                    <a:pt x="100469" y="24130"/>
                  </a:moveTo>
                  <a:lnTo>
                    <a:pt x="100368" y="22860"/>
                  </a:lnTo>
                  <a:lnTo>
                    <a:pt x="99834" y="22860"/>
                  </a:lnTo>
                  <a:lnTo>
                    <a:pt x="100190" y="24130"/>
                  </a:lnTo>
                  <a:lnTo>
                    <a:pt x="100469" y="24130"/>
                  </a:lnTo>
                  <a:close/>
                </a:path>
                <a:path w="311150" h="370839">
                  <a:moveTo>
                    <a:pt x="140106" y="10756"/>
                  </a:moveTo>
                  <a:lnTo>
                    <a:pt x="139928" y="10350"/>
                  </a:lnTo>
                  <a:lnTo>
                    <a:pt x="139141" y="10185"/>
                  </a:lnTo>
                  <a:lnTo>
                    <a:pt x="137985" y="10185"/>
                  </a:lnTo>
                  <a:lnTo>
                    <a:pt x="138595" y="10452"/>
                  </a:lnTo>
                  <a:lnTo>
                    <a:pt x="139255" y="10668"/>
                  </a:lnTo>
                  <a:lnTo>
                    <a:pt x="140106" y="10756"/>
                  </a:lnTo>
                  <a:close/>
                </a:path>
                <a:path w="311150" h="370839">
                  <a:moveTo>
                    <a:pt x="144576" y="5118"/>
                  </a:moveTo>
                  <a:lnTo>
                    <a:pt x="140030" y="4940"/>
                  </a:lnTo>
                  <a:lnTo>
                    <a:pt x="143725" y="6007"/>
                  </a:lnTo>
                  <a:lnTo>
                    <a:pt x="144576" y="5118"/>
                  </a:lnTo>
                  <a:close/>
                </a:path>
                <a:path w="311150" h="370839">
                  <a:moveTo>
                    <a:pt x="148844" y="6350"/>
                  </a:moveTo>
                  <a:lnTo>
                    <a:pt x="147447" y="5867"/>
                  </a:lnTo>
                  <a:lnTo>
                    <a:pt x="144907" y="7620"/>
                  </a:lnTo>
                  <a:lnTo>
                    <a:pt x="148043" y="6807"/>
                  </a:lnTo>
                  <a:lnTo>
                    <a:pt x="148844" y="6350"/>
                  </a:lnTo>
                  <a:close/>
                </a:path>
                <a:path w="311150" h="370839">
                  <a:moveTo>
                    <a:pt x="150406" y="3810"/>
                  </a:moveTo>
                  <a:lnTo>
                    <a:pt x="145224" y="5080"/>
                  </a:lnTo>
                  <a:lnTo>
                    <a:pt x="147447" y="5867"/>
                  </a:lnTo>
                  <a:lnTo>
                    <a:pt x="150406" y="3810"/>
                  </a:lnTo>
                  <a:close/>
                </a:path>
                <a:path w="311150" h="370839">
                  <a:moveTo>
                    <a:pt x="158546" y="369023"/>
                  </a:moveTo>
                  <a:lnTo>
                    <a:pt x="154381" y="369570"/>
                  </a:lnTo>
                  <a:lnTo>
                    <a:pt x="157607" y="369570"/>
                  </a:lnTo>
                  <a:lnTo>
                    <a:pt x="158546" y="369023"/>
                  </a:lnTo>
                  <a:close/>
                </a:path>
                <a:path w="311150" h="370839">
                  <a:moveTo>
                    <a:pt x="158864" y="3124"/>
                  </a:moveTo>
                  <a:lnTo>
                    <a:pt x="158203" y="2540"/>
                  </a:lnTo>
                  <a:lnTo>
                    <a:pt x="153035" y="5080"/>
                  </a:lnTo>
                  <a:lnTo>
                    <a:pt x="156718" y="3810"/>
                  </a:lnTo>
                  <a:lnTo>
                    <a:pt x="158864" y="3124"/>
                  </a:lnTo>
                  <a:close/>
                </a:path>
                <a:path w="311150" h="370839">
                  <a:moveTo>
                    <a:pt x="161417" y="7124"/>
                  </a:moveTo>
                  <a:lnTo>
                    <a:pt x="159524" y="8191"/>
                  </a:lnTo>
                  <a:lnTo>
                    <a:pt x="161188" y="8890"/>
                  </a:lnTo>
                  <a:lnTo>
                    <a:pt x="161417" y="7124"/>
                  </a:lnTo>
                  <a:close/>
                </a:path>
                <a:path w="311150" h="370839">
                  <a:moveTo>
                    <a:pt x="162483" y="368503"/>
                  </a:moveTo>
                  <a:lnTo>
                    <a:pt x="162344" y="368300"/>
                  </a:lnTo>
                  <a:lnTo>
                    <a:pt x="159778" y="368300"/>
                  </a:lnTo>
                  <a:lnTo>
                    <a:pt x="158546" y="369023"/>
                  </a:lnTo>
                  <a:lnTo>
                    <a:pt x="162483" y="368503"/>
                  </a:lnTo>
                  <a:close/>
                </a:path>
                <a:path w="311150" h="370839">
                  <a:moveTo>
                    <a:pt x="177279" y="3810"/>
                  </a:moveTo>
                  <a:lnTo>
                    <a:pt x="173494" y="2540"/>
                  </a:lnTo>
                  <a:lnTo>
                    <a:pt x="170688" y="0"/>
                  </a:lnTo>
                  <a:lnTo>
                    <a:pt x="166484" y="1270"/>
                  </a:lnTo>
                  <a:lnTo>
                    <a:pt x="164541" y="1270"/>
                  </a:lnTo>
                  <a:lnTo>
                    <a:pt x="158864" y="3124"/>
                  </a:lnTo>
                  <a:lnTo>
                    <a:pt x="161124" y="5080"/>
                  </a:lnTo>
                  <a:lnTo>
                    <a:pt x="161658" y="5257"/>
                  </a:lnTo>
                  <a:lnTo>
                    <a:pt x="161417" y="7124"/>
                  </a:lnTo>
                  <a:lnTo>
                    <a:pt x="163626" y="5867"/>
                  </a:lnTo>
                  <a:lnTo>
                    <a:pt x="165188" y="6350"/>
                  </a:lnTo>
                  <a:lnTo>
                    <a:pt x="163715" y="5816"/>
                  </a:lnTo>
                  <a:lnTo>
                    <a:pt x="165011" y="5080"/>
                  </a:lnTo>
                  <a:lnTo>
                    <a:pt x="166839" y="8890"/>
                  </a:lnTo>
                  <a:lnTo>
                    <a:pt x="171767" y="8890"/>
                  </a:lnTo>
                  <a:lnTo>
                    <a:pt x="173596" y="7620"/>
                  </a:lnTo>
                  <a:lnTo>
                    <a:pt x="174205" y="5080"/>
                  </a:lnTo>
                  <a:lnTo>
                    <a:pt x="177279" y="3810"/>
                  </a:lnTo>
                  <a:close/>
                </a:path>
                <a:path w="311150" h="370839">
                  <a:moveTo>
                    <a:pt x="180289" y="2705"/>
                  </a:moveTo>
                  <a:lnTo>
                    <a:pt x="179044" y="2565"/>
                  </a:lnTo>
                  <a:lnTo>
                    <a:pt x="178092" y="2565"/>
                  </a:lnTo>
                  <a:lnTo>
                    <a:pt x="177279" y="2616"/>
                  </a:lnTo>
                  <a:lnTo>
                    <a:pt x="178193" y="2755"/>
                  </a:lnTo>
                  <a:lnTo>
                    <a:pt x="179184" y="2832"/>
                  </a:lnTo>
                  <a:lnTo>
                    <a:pt x="180289" y="2705"/>
                  </a:lnTo>
                  <a:close/>
                </a:path>
                <a:path w="311150" h="370839">
                  <a:moveTo>
                    <a:pt x="183667" y="8382"/>
                  </a:moveTo>
                  <a:lnTo>
                    <a:pt x="181368" y="6223"/>
                  </a:lnTo>
                  <a:lnTo>
                    <a:pt x="176847" y="5803"/>
                  </a:lnTo>
                  <a:lnTo>
                    <a:pt x="177838" y="8458"/>
                  </a:lnTo>
                  <a:lnTo>
                    <a:pt x="183667" y="8382"/>
                  </a:lnTo>
                  <a:close/>
                </a:path>
                <a:path w="311150" h="370839">
                  <a:moveTo>
                    <a:pt x="183667" y="6438"/>
                  </a:moveTo>
                  <a:lnTo>
                    <a:pt x="180936" y="5816"/>
                  </a:lnTo>
                  <a:lnTo>
                    <a:pt x="181368" y="6223"/>
                  </a:lnTo>
                  <a:lnTo>
                    <a:pt x="183667" y="6438"/>
                  </a:lnTo>
                  <a:close/>
                </a:path>
                <a:path w="311150" h="370839">
                  <a:moveTo>
                    <a:pt x="186156" y="6997"/>
                  </a:moveTo>
                  <a:lnTo>
                    <a:pt x="185915" y="6565"/>
                  </a:lnTo>
                  <a:lnTo>
                    <a:pt x="184111" y="3238"/>
                  </a:lnTo>
                  <a:lnTo>
                    <a:pt x="185013" y="6565"/>
                  </a:lnTo>
                  <a:lnTo>
                    <a:pt x="183667" y="6438"/>
                  </a:lnTo>
                  <a:lnTo>
                    <a:pt x="186156" y="6997"/>
                  </a:lnTo>
                  <a:close/>
                </a:path>
                <a:path w="311150" h="370839">
                  <a:moveTo>
                    <a:pt x="190258" y="366242"/>
                  </a:moveTo>
                  <a:lnTo>
                    <a:pt x="188849" y="367030"/>
                  </a:lnTo>
                  <a:lnTo>
                    <a:pt x="189369" y="367030"/>
                  </a:lnTo>
                  <a:lnTo>
                    <a:pt x="190258" y="366242"/>
                  </a:lnTo>
                  <a:close/>
                </a:path>
                <a:path w="311150" h="370839">
                  <a:moveTo>
                    <a:pt x="190411" y="363956"/>
                  </a:moveTo>
                  <a:lnTo>
                    <a:pt x="186270" y="364490"/>
                  </a:lnTo>
                  <a:lnTo>
                    <a:pt x="188226" y="367030"/>
                  </a:lnTo>
                  <a:lnTo>
                    <a:pt x="190411" y="363956"/>
                  </a:lnTo>
                  <a:close/>
                </a:path>
                <a:path w="311150" h="370839">
                  <a:moveTo>
                    <a:pt x="193611" y="364147"/>
                  </a:moveTo>
                  <a:lnTo>
                    <a:pt x="192214" y="364490"/>
                  </a:lnTo>
                  <a:lnTo>
                    <a:pt x="190258" y="366242"/>
                  </a:lnTo>
                  <a:lnTo>
                    <a:pt x="193382" y="364490"/>
                  </a:lnTo>
                  <a:lnTo>
                    <a:pt x="193611" y="364147"/>
                  </a:lnTo>
                  <a:close/>
                </a:path>
                <a:path w="311150" h="370839">
                  <a:moveTo>
                    <a:pt x="194348" y="363029"/>
                  </a:moveTo>
                  <a:lnTo>
                    <a:pt x="192328" y="362800"/>
                  </a:lnTo>
                  <a:lnTo>
                    <a:pt x="190931" y="363220"/>
                  </a:lnTo>
                  <a:lnTo>
                    <a:pt x="190411" y="363956"/>
                  </a:lnTo>
                  <a:lnTo>
                    <a:pt x="194056" y="363474"/>
                  </a:lnTo>
                  <a:lnTo>
                    <a:pt x="194348" y="363029"/>
                  </a:lnTo>
                  <a:close/>
                </a:path>
                <a:path w="311150" h="370839">
                  <a:moveTo>
                    <a:pt x="200025" y="15506"/>
                  </a:moveTo>
                  <a:lnTo>
                    <a:pt x="195224" y="11976"/>
                  </a:lnTo>
                  <a:lnTo>
                    <a:pt x="191071" y="12636"/>
                  </a:lnTo>
                  <a:lnTo>
                    <a:pt x="187426" y="13271"/>
                  </a:lnTo>
                  <a:lnTo>
                    <a:pt x="183718" y="14046"/>
                  </a:lnTo>
                  <a:lnTo>
                    <a:pt x="180530" y="14312"/>
                  </a:lnTo>
                  <a:lnTo>
                    <a:pt x="176072" y="12357"/>
                  </a:lnTo>
                  <a:lnTo>
                    <a:pt x="177139" y="13614"/>
                  </a:lnTo>
                  <a:lnTo>
                    <a:pt x="178193" y="14744"/>
                  </a:lnTo>
                  <a:lnTo>
                    <a:pt x="179171" y="16103"/>
                  </a:lnTo>
                  <a:lnTo>
                    <a:pt x="185991" y="16205"/>
                  </a:lnTo>
                  <a:lnTo>
                    <a:pt x="183959" y="16433"/>
                  </a:lnTo>
                  <a:lnTo>
                    <a:pt x="184658" y="17208"/>
                  </a:lnTo>
                  <a:lnTo>
                    <a:pt x="186372" y="18338"/>
                  </a:lnTo>
                  <a:lnTo>
                    <a:pt x="185356" y="18872"/>
                  </a:lnTo>
                  <a:lnTo>
                    <a:pt x="187045" y="18275"/>
                  </a:lnTo>
                  <a:lnTo>
                    <a:pt x="187388" y="16116"/>
                  </a:lnTo>
                  <a:lnTo>
                    <a:pt x="191757" y="13347"/>
                  </a:lnTo>
                  <a:lnTo>
                    <a:pt x="200025" y="15506"/>
                  </a:lnTo>
                  <a:close/>
                </a:path>
                <a:path w="311150" h="370839">
                  <a:moveTo>
                    <a:pt x="257086" y="46901"/>
                  </a:moveTo>
                  <a:lnTo>
                    <a:pt x="253987" y="45720"/>
                  </a:lnTo>
                  <a:lnTo>
                    <a:pt x="255308" y="46990"/>
                  </a:lnTo>
                  <a:lnTo>
                    <a:pt x="257086" y="46990"/>
                  </a:lnTo>
                  <a:close/>
                </a:path>
                <a:path w="311150" h="370839">
                  <a:moveTo>
                    <a:pt x="257213" y="313359"/>
                  </a:moveTo>
                  <a:lnTo>
                    <a:pt x="257200" y="313232"/>
                  </a:lnTo>
                  <a:lnTo>
                    <a:pt x="257060" y="313105"/>
                  </a:lnTo>
                  <a:lnTo>
                    <a:pt x="257213" y="313359"/>
                  </a:lnTo>
                  <a:close/>
                </a:path>
                <a:path w="311150" h="370839">
                  <a:moveTo>
                    <a:pt x="257898" y="314363"/>
                  </a:moveTo>
                  <a:lnTo>
                    <a:pt x="257225" y="313347"/>
                  </a:lnTo>
                  <a:lnTo>
                    <a:pt x="257390" y="314045"/>
                  </a:lnTo>
                  <a:lnTo>
                    <a:pt x="256768" y="315645"/>
                  </a:lnTo>
                  <a:lnTo>
                    <a:pt x="257898" y="314363"/>
                  </a:lnTo>
                  <a:close/>
                </a:path>
                <a:path w="311150" h="370839">
                  <a:moveTo>
                    <a:pt x="260604" y="48234"/>
                  </a:moveTo>
                  <a:lnTo>
                    <a:pt x="256895" y="41910"/>
                  </a:lnTo>
                  <a:lnTo>
                    <a:pt x="257086" y="46901"/>
                  </a:lnTo>
                  <a:lnTo>
                    <a:pt x="260604" y="48234"/>
                  </a:lnTo>
                  <a:close/>
                </a:path>
                <a:path w="311150" h="370839">
                  <a:moveTo>
                    <a:pt x="260680" y="48260"/>
                  </a:moveTo>
                  <a:close/>
                </a:path>
                <a:path w="311150" h="370839">
                  <a:moveTo>
                    <a:pt x="263956" y="64770"/>
                  </a:moveTo>
                  <a:lnTo>
                    <a:pt x="262458" y="57150"/>
                  </a:lnTo>
                  <a:lnTo>
                    <a:pt x="255778" y="59690"/>
                  </a:lnTo>
                  <a:lnTo>
                    <a:pt x="259346" y="59690"/>
                  </a:lnTo>
                  <a:lnTo>
                    <a:pt x="260591" y="63500"/>
                  </a:lnTo>
                  <a:lnTo>
                    <a:pt x="263956" y="64770"/>
                  </a:lnTo>
                  <a:close/>
                </a:path>
                <a:path w="311150" h="370839">
                  <a:moveTo>
                    <a:pt x="264223" y="303530"/>
                  </a:moveTo>
                  <a:lnTo>
                    <a:pt x="264172" y="303034"/>
                  </a:lnTo>
                  <a:lnTo>
                    <a:pt x="261874" y="306070"/>
                  </a:lnTo>
                  <a:lnTo>
                    <a:pt x="264223" y="303530"/>
                  </a:lnTo>
                  <a:close/>
                </a:path>
                <a:path w="311150" h="370839">
                  <a:moveTo>
                    <a:pt x="266649" y="59690"/>
                  </a:moveTo>
                  <a:lnTo>
                    <a:pt x="265417" y="57238"/>
                  </a:lnTo>
                  <a:lnTo>
                    <a:pt x="265468" y="58839"/>
                  </a:lnTo>
                  <a:lnTo>
                    <a:pt x="266649" y="59690"/>
                  </a:lnTo>
                  <a:close/>
                </a:path>
                <a:path w="311150" h="370839">
                  <a:moveTo>
                    <a:pt x="271030" y="55384"/>
                  </a:moveTo>
                  <a:lnTo>
                    <a:pt x="268122" y="54559"/>
                  </a:lnTo>
                  <a:lnTo>
                    <a:pt x="266941" y="53835"/>
                  </a:lnTo>
                  <a:lnTo>
                    <a:pt x="267563" y="54724"/>
                  </a:lnTo>
                  <a:lnTo>
                    <a:pt x="268211" y="56159"/>
                  </a:lnTo>
                  <a:lnTo>
                    <a:pt x="269963" y="56756"/>
                  </a:lnTo>
                  <a:lnTo>
                    <a:pt x="271030" y="55384"/>
                  </a:lnTo>
                  <a:close/>
                </a:path>
                <a:path w="311150" h="370839">
                  <a:moveTo>
                    <a:pt x="278803" y="129374"/>
                  </a:moveTo>
                  <a:close/>
                </a:path>
                <a:path w="311150" h="370839">
                  <a:moveTo>
                    <a:pt x="280962" y="125730"/>
                  </a:moveTo>
                  <a:lnTo>
                    <a:pt x="280924" y="124460"/>
                  </a:lnTo>
                  <a:lnTo>
                    <a:pt x="279374" y="124460"/>
                  </a:lnTo>
                  <a:lnTo>
                    <a:pt x="279908" y="127000"/>
                  </a:lnTo>
                  <a:lnTo>
                    <a:pt x="280682" y="127889"/>
                  </a:lnTo>
                  <a:lnTo>
                    <a:pt x="280962" y="125730"/>
                  </a:lnTo>
                  <a:close/>
                </a:path>
                <a:path w="311150" h="370839">
                  <a:moveTo>
                    <a:pt x="281470" y="84772"/>
                  </a:moveTo>
                  <a:lnTo>
                    <a:pt x="280403" y="83820"/>
                  </a:lnTo>
                  <a:lnTo>
                    <a:pt x="277507" y="81280"/>
                  </a:lnTo>
                  <a:lnTo>
                    <a:pt x="278942" y="85064"/>
                  </a:lnTo>
                  <a:lnTo>
                    <a:pt x="278511" y="84747"/>
                  </a:lnTo>
                  <a:lnTo>
                    <a:pt x="278993" y="85166"/>
                  </a:lnTo>
                  <a:lnTo>
                    <a:pt x="279831" y="86360"/>
                  </a:lnTo>
                  <a:lnTo>
                    <a:pt x="280644" y="86360"/>
                  </a:lnTo>
                  <a:lnTo>
                    <a:pt x="278828" y="83820"/>
                  </a:lnTo>
                  <a:lnTo>
                    <a:pt x="281279" y="85090"/>
                  </a:lnTo>
                  <a:lnTo>
                    <a:pt x="281470" y="84772"/>
                  </a:lnTo>
                  <a:close/>
                </a:path>
                <a:path w="311150" h="370839">
                  <a:moveTo>
                    <a:pt x="281546" y="87630"/>
                  </a:moveTo>
                  <a:lnTo>
                    <a:pt x="280708" y="86360"/>
                  </a:lnTo>
                  <a:lnTo>
                    <a:pt x="281546" y="87630"/>
                  </a:lnTo>
                  <a:close/>
                </a:path>
                <a:path w="311150" h="370839">
                  <a:moveTo>
                    <a:pt x="282028" y="83820"/>
                  </a:moveTo>
                  <a:lnTo>
                    <a:pt x="281470" y="84772"/>
                  </a:lnTo>
                  <a:lnTo>
                    <a:pt x="281851" y="85090"/>
                  </a:lnTo>
                  <a:lnTo>
                    <a:pt x="282028" y="83820"/>
                  </a:lnTo>
                  <a:close/>
                </a:path>
                <a:path w="311150" h="370839">
                  <a:moveTo>
                    <a:pt x="282651" y="132080"/>
                  </a:moveTo>
                  <a:lnTo>
                    <a:pt x="281025" y="128270"/>
                  </a:lnTo>
                  <a:lnTo>
                    <a:pt x="280682" y="127889"/>
                  </a:lnTo>
                  <a:lnTo>
                    <a:pt x="280479" y="129540"/>
                  </a:lnTo>
                  <a:lnTo>
                    <a:pt x="278803" y="129540"/>
                  </a:lnTo>
                  <a:lnTo>
                    <a:pt x="281127" y="132080"/>
                  </a:lnTo>
                  <a:lnTo>
                    <a:pt x="282651" y="132080"/>
                  </a:lnTo>
                  <a:close/>
                </a:path>
                <a:path w="311150" h="370839">
                  <a:moveTo>
                    <a:pt x="284721" y="136283"/>
                  </a:moveTo>
                  <a:lnTo>
                    <a:pt x="283641" y="133819"/>
                  </a:lnTo>
                  <a:lnTo>
                    <a:pt x="283476" y="136525"/>
                  </a:lnTo>
                  <a:lnTo>
                    <a:pt x="284060" y="136613"/>
                  </a:lnTo>
                  <a:lnTo>
                    <a:pt x="284721" y="136283"/>
                  </a:lnTo>
                  <a:close/>
                </a:path>
                <a:path w="311150" h="370839">
                  <a:moveTo>
                    <a:pt x="285318" y="137642"/>
                  </a:moveTo>
                  <a:lnTo>
                    <a:pt x="284835" y="136220"/>
                  </a:lnTo>
                  <a:lnTo>
                    <a:pt x="284822" y="136525"/>
                  </a:lnTo>
                  <a:lnTo>
                    <a:pt x="285318" y="137642"/>
                  </a:lnTo>
                  <a:close/>
                </a:path>
                <a:path w="311150" h="370839">
                  <a:moveTo>
                    <a:pt x="286410" y="135839"/>
                  </a:moveTo>
                  <a:lnTo>
                    <a:pt x="286207" y="134975"/>
                  </a:lnTo>
                  <a:lnTo>
                    <a:pt x="286181" y="135902"/>
                  </a:lnTo>
                  <a:lnTo>
                    <a:pt x="286410" y="135839"/>
                  </a:lnTo>
                  <a:close/>
                </a:path>
                <a:path w="311150" h="370839">
                  <a:moveTo>
                    <a:pt x="287655" y="88861"/>
                  </a:moveTo>
                  <a:lnTo>
                    <a:pt x="285610" y="82550"/>
                  </a:lnTo>
                  <a:lnTo>
                    <a:pt x="282397" y="81280"/>
                  </a:lnTo>
                  <a:lnTo>
                    <a:pt x="282028" y="83820"/>
                  </a:lnTo>
                  <a:lnTo>
                    <a:pt x="284314" y="83820"/>
                  </a:lnTo>
                  <a:lnTo>
                    <a:pt x="287655" y="88861"/>
                  </a:lnTo>
                  <a:close/>
                </a:path>
                <a:path w="311150" h="370839">
                  <a:moveTo>
                    <a:pt x="288048" y="90906"/>
                  </a:moveTo>
                  <a:lnTo>
                    <a:pt x="286829" y="91440"/>
                  </a:lnTo>
                  <a:lnTo>
                    <a:pt x="287070" y="92392"/>
                  </a:lnTo>
                  <a:lnTo>
                    <a:pt x="288048" y="90906"/>
                  </a:lnTo>
                  <a:close/>
                </a:path>
                <a:path w="311150" h="370839">
                  <a:moveTo>
                    <a:pt x="289674" y="90170"/>
                  </a:moveTo>
                  <a:lnTo>
                    <a:pt x="288493" y="86360"/>
                  </a:lnTo>
                  <a:lnTo>
                    <a:pt x="287693" y="88900"/>
                  </a:lnTo>
                  <a:lnTo>
                    <a:pt x="288531" y="90170"/>
                  </a:lnTo>
                  <a:lnTo>
                    <a:pt x="288048" y="90906"/>
                  </a:lnTo>
                  <a:lnTo>
                    <a:pt x="289674" y="90170"/>
                  </a:lnTo>
                  <a:close/>
                </a:path>
                <a:path w="311150" h="370839">
                  <a:moveTo>
                    <a:pt x="290055" y="113030"/>
                  </a:moveTo>
                  <a:lnTo>
                    <a:pt x="289636" y="111760"/>
                  </a:lnTo>
                  <a:lnTo>
                    <a:pt x="288759" y="111760"/>
                  </a:lnTo>
                  <a:lnTo>
                    <a:pt x="290055" y="113030"/>
                  </a:lnTo>
                  <a:close/>
                </a:path>
                <a:path w="311150" h="370839">
                  <a:moveTo>
                    <a:pt x="290410" y="130810"/>
                  </a:moveTo>
                  <a:lnTo>
                    <a:pt x="289687" y="130568"/>
                  </a:lnTo>
                  <a:lnTo>
                    <a:pt x="290106" y="131292"/>
                  </a:lnTo>
                  <a:lnTo>
                    <a:pt x="290410" y="130810"/>
                  </a:lnTo>
                  <a:close/>
                </a:path>
                <a:path w="311150" h="370839">
                  <a:moveTo>
                    <a:pt x="290563" y="109016"/>
                  </a:moveTo>
                  <a:lnTo>
                    <a:pt x="290499" y="108585"/>
                  </a:lnTo>
                  <a:lnTo>
                    <a:pt x="290398" y="108140"/>
                  </a:lnTo>
                  <a:lnTo>
                    <a:pt x="290436" y="108953"/>
                  </a:lnTo>
                  <a:lnTo>
                    <a:pt x="290461" y="109321"/>
                  </a:lnTo>
                  <a:lnTo>
                    <a:pt x="290563" y="109016"/>
                  </a:lnTo>
                  <a:close/>
                </a:path>
                <a:path w="311150" h="370839">
                  <a:moveTo>
                    <a:pt x="291020" y="199390"/>
                  </a:moveTo>
                  <a:lnTo>
                    <a:pt x="289890" y="196850"/>
                  </a:lnTo>
                  <a:lnTo>
                    <a:pt x="290296" y="199390"/>
                  </a:lnTo>
                  <a:lnTo>
                    <a:pt x="291020" y="199390"/>
                  </a:lnTo>
                  <a:close/>
                </a:path>
                <a:path w="311150" h="370839">
                  <a:moveTo>
                    <a:pt x="291566" y="133769"/>
                  </a:moveTo>
                  <a:lnTo>
                    <a:pt x="290106" y="131292"/>
                  </a:lnTo>
                  <a:lnTo>
                    <a:pt x="287413" y="135521"/>
                  </a:lnTo>
                  <a:lnTo>
                    <a:pt x="286410" y="135839"/>
                  </a:lnTo>
                  <a:lnTo>
                    <a:pt x="286537" y="136398"/>
                  </a:lnTo>
                  <a:lnTo>
                    <a:pt x="287235" y="135940"/>
                  </a:lnTo>
                  <a:lnTo>
                    <a:pt x="290868" y="138430"/>
                  </a:lnTo>
                  <a:lnTo>
                    <a:pt x="291566" y="133769"/>
                  </a:lnTo>
                  <a:close/>
                </a:path>
                <a:path w="311150" h="370839">
                  <a:moveTo>
                    <a:pt x="291846" y="232410"/>
                  </a:moveTo>
                  <a:lnTo>
                    <a:pt x="291401" y="232410"/>
                  </a:lnTo>
                  <a:lnTo>
                    <a:pt x="291287" y="234378"/>
                  </a:lnTo>
                  <a:lnTo>
                    <a:pt x="291668" y="234950"/>
                  </a:lnTo>
                  <a:lnTo>
                    <a:pt x="291846" y="232410"/>
                  </a:lnTo>
                  <a:close/>
                </a:path>
                <a:path w="311150" h="370839">
                  <a:moveTo>
                    <a:pt x="292074" y="134620"/>
                  </a:moveTo>
                  <a:lnTo>
                    <a:pt x="291769" y="133350"/>
                  </a:lnTo>
                  <a:lnTo>
                    <a:pt x="291630" y="133350"/>
                  </a:lnTo>
                  <a:lnTo>
                    <a:pt x="291566" y="133769"/>
                  </a:lnTo>
                  <a:lnTo>
                    <a:pt x="292074" y="134620"/>
                  </a:lnTo>
                  <a:close/>
                </a:path>
                <a:path w="311150" h="370839">
                  <a:moveTo>
                    <a:pt x="292188" y="199390"/>
                  </a:moveTo>
                  <a:lnTo>
                    <a:pt x="291020" y="199390"/>
                  </a:lnTo>
                  <a:lnTo>
                    <a:pt x="291706" y="200977"/>
                  </a:lnTo>
                  <a:lnTo>
                    <a:pt x="292188" y="199390"/>
                  </a:lnTo>
                  <a:close/>
                </a:path>
                <a:path w="311150" h="370839">
                  <a:moveTo>
                    <a:pt x="293090" y="136042"/>
                  </a:moveTo>
                  <a:lnTo>
                    <a:pt x="292874" y="135166"/>
                  </a:lnTo>
                  <a:lnTo>
                    <a:pt x="292506" y="134353"/>
                  </a:lnTo>
                  <a:lnTo>
                    <a:pt x="292074" y="133807"/>
                  </a:lnTo>
                  <a:lnTo>
                    <a:pt x="293090" y="136042"/>
                  </a:lnTo>
                  <a:close/>
                </a:path>
                <a:path w="311150" h="370839">
                  <a:moveTo>
                    <a:pt x="294030" y="138163"/>
                  </a:moveTo>
                  <a:lnTo>
                    <a:pt x="293090" y="136042"/>
                  </a:lnTo>
                  <a:lnTo>
                    <a:pt x="293319" y="136931"/>
                  </a:lnTo>
                  <a:lnTo>
                    <a:pt x="293382" y="137769"/>
                  </a:lnTo>
                  <a:lnTo>
                    <a:pt x="292950" y="138112"/>
                  </a:lnTo>
                  <a:lnTo>
                    <a:pt x="294030" y="138163"/>
                  </a:lnTo>
                  <a:close/>
                </a:path>
                <a:path w="311150" h="370839">
                  <a:moveTo>
                    <a:pt x="294360" y="229870"/>
                  </a:moveTo>
                  <a:lnTo>
                    <a:pt x="292531" y="228600"/>
                  </a:lnTo>
                  <a:lnTo>
                    <a:pt x="291922" y="231140"/>
                  </a:lnTo>
                  <a:lnTo>
                    <a:pt x="291846" y="232410"/>
                  </a:lnTo>
                  <a:lnTo>
                    <a:pt x="293928" y="232410"/>
                  </a:lnTo>
                  <a:lnTo>
                    <a:pt x="294055" y="229870"/>
                  </a:lnTo>
                  <a:lnTo>
                    <a:pt x="294360" y="229870"/>
                  </a:lnTo>
                  <a:close/>
                </a:path>
                <a:path w="311150" h="370839">
                  <a:moveTo>
                    <a:pt x="295770" y="119380"/>
                  </a:moveTo>
                  <a:lnTo>
                    <a:pt x="294347" y="116840"/>
                  </a:lnTo>
                  <a:lnTo>
                    <a:pt x="293636" y="115570"/>
                  </a:lnTo>
                  <a:lnTo>
                    <a:pt x="290842" y="116840"/>
                  </a:lnTo>
                  <a:lnTo>
                    <a:pt x="288747" y="113030"/>
                  </a:lnTo>
                  <a:lnTo>
                    <a:pt x="288759" y="111760"/>
                  </a:lnTo>
                  <a:lnTo>
                    <a:pt x="287464" y="110490"/>
                  </a:lnTo>
                  <a:lnTo>
                    <a:pt x="288315" y="110490"/>
                  </a:lnTo>
                  <a:lnTo>
                    <a:pt x="286931" y="106680"/>
                  </a:lnTo>
                  <a:lnTo>
                    <a:pt x="285546" y="102870"/>
                  </a:lnTo>
                  <a:lnTo>
                    <a:pt x="289293" y="106680"/>
                  </a:lnTo>
                  <a:lnTo>
                    <a:pt x="289509" y="106680"/>
                  </a:lnTo>
                  <a:lnTo>
                    <a:pt x="290156" y="107950"/>
                  </a:lnTo>
                  <a:lnTo>
                    <a:pt x="290398" y="109220"/>
                  </a:lnTo>
                  <a:lnTo>
                    <a:pt x="289648" y="102870"/>
                  </a:lnTo>
                  <a:lnTo>
                    <a:pt x="288404" y="97790"/>
                  </a:lnTo>
                  <a:lnTo>
                    <a:pt x="287070" y="92392"/>
                  </a:lnTo>
                  <a:lnTo>
                    <a:pt x="286016" y="93980"/>
                  </a:lnTo>
                  <a:lnTo>
                    <a:pt x="286702" y="97790"/>
                  </a:lnTo>
                  <a:lnTo>
                    <a:pt x="284200" y="96520"/>
                  </a:lnTo>
                  <a:lnTo>
                    <a:pt x="283768" y="95250"/>
                  </a:lnTo>
                  <a:lnTo>
                    <a:pt x="282892" y="92710"/>
                  </a:lnTo>
                  <a:lnTo>
                    <a:pt x="281165" y="95250"/>
                  </a:lnTo>
                  <a:lnTo>
                    <a:pt x="281381" y="92710"/>
                  </a:lnTo>
                  <a:lnTo>
                    <a:pt x="281482" y="91440"/>
                  </a:lnTo>
                  <a:lnTo>
                    <a:pt x="277126" y="92710"/>
                  </a:lnTo>
                  <a:lnTo>
                    <a:pt x="276961" y="90170"/>
                  </a:lnTo>
                  <a:lnTo>
                    <a:pt x="276885" y="88900"/>
                  </a:lnTo>
                  <a:lnTo>
                    <a:pt x="277939" y="88900"/>
                  </a:lnTo>
                  <a:lnTo>
                    <a:pt x="274370" y="86360"/>
                  </a:lnTo>
                  <a:lnTo>
                    <a:pt x="276326" y="85090"/>
                  </a:lnTo>
                  <a:lnTo>
                    <a:pt x="273253" y="83820"/>
                  </a:lnTo>
                  <a:lnTo>
                    <a:pt x="273812" y="83820"/>
                  </a:lnTo>
                  <a:lnTo>
                    <a:pt x="273900" y="83096"/>
                  </a:lnTo>
                  <a:lnTo>
                    <a:pt x="273862" y="82423"/>
                  </a:lnTo>
                  <a:lnTo>
                    <a:pt x="269506" y="77470"/>
                  </a:lnTo>
                  <a:lnTo>
                    <a:pt x="273735" y="85090"/>
                  </a:lnTo>
                  <a:lnTo>
                    <a:pt x="271830" y="83820"/>
                  </a:lnTo>
                  <a:lnTo>
                    <a:pt x="268020" y="81280"/>
                  </a:lnTo>
                  <a:lnTo>
                    <a:pt x="266585" y="78740"/>
                  </a:lnTo>
                  <a:lnTo>
                    <a:pt x="265163" y="76200"/>
                  </a:lnTo>
                  <a:lnTo>
                    <a:pt x="270586" y="77470"/>
                  </a:lnTo>
                  <a:lnTo>
                    <a:pt x="270662" y="76200"/>
                  </a:lnTo>
                  <a:lnTo>
                    <a:pt x="270751" y="74930"/>
                  </a:lnTo>
                  <a:lnTo>
                    <a:pt x="275031" y="77470"/>
                  </a:lnTo>
                  <a:lnTo>
                    <a:pt x="276821" y="77470"/>
                  </a:lnTo>
                  <a:lnTo>
                    <a:pt x="278561" y="76200"/>
                  </a:lnTo>
                  <a:lnTo>
                    <a:pt x="282663" y="80010"/>
                  </a:lnTo>
                  <a:lnTo>
                    <a:pt x="285762" y="77470"/>
                  </a:lnTo>
                  <a:lnTo>
                    <a:pt x="284022" y="73660"/>
                  </a:lnTo>
                  <a:lnTo>
                    <a:pt x="280111" y="69850"/>
                  </a:lnTo>
                  <a:lnTo>
                    <a:pt x="281038" y="73660"/>
                  </a:lnTo>
                  <a:lnTo>
                    <a:pt x="276618" y="71120"/>
                  </a:lnTo>
                  <a:lnTo>
                    <a:pt x="275704" y="69850"/>
                  </a:lnTo>
                  <a:lnTo>
                    <a:pt x="272935" y="66040"/>
                  </a:lnTo>
                  <a:lnTo>
                    <a:pt x="271907" y="63500"/>
                  </a:lnTo>
                  <a:lnTo>
                    <a:pt x="265493" y="59690"/>
                  </a:lnTo>
                  <a:lnTo>
                    <a:pt x="265468" y="58839"/>
                  </a:lnTo>
                  <a:lnTo>
                    <a:pt x="263169" y="57150"/>
                  </a:lnTo>
                  <a:lnTo>
                    <a:pt x="266128" y="60960"/>
                  </a:lnTo>
                  <a:lnTo>
                    <a:pt x="271411" y="67310"/>
                  </a:lnTo>
                  <a:lnTo>
                    <a:pt x="273773" y="71120"/>
                  </a:lnTo>
                  <a:lnTo>
                    <a:pt x="274561" y="71120"/>
                  </a:lnTo>
                  <a:lnTo>
                    <a:pt x="275196" y="76200"/>
                  </a:lnTo>
                  <a:lnTo>
                    <a:pt x="268630" y="69850"/>
                  </a:lnTo>
                  <a:lnTo>
                    <a:pt x="264045" y="74930"/>
                  </a:lnTo>
                  <a:lnTo>
                    <a:pt x="260616" y="66040"/>
                  </a:lnTo>
                  <a:lnTo>
                    <a:pt x="261175" y="66040"/>
                  </a:lnTo>
                  <a:lnTo>
                    <a:pt x="256743" y="64770"/>
                  </a:lnTo>
                  <a:lnTo>
                    <a:pt x="254444" y="59690"/>
                  </a:lnTo>
                  <a:lnTo>
                    <a:pt x="255778" y="59690"/>
                  </a:lnTo>
                  <a:lnTo>
                    <a:pt x="250634" y="54610"/>
                  </a:lnTo>
                  <a:lnTo>
                    <a:pt x="249161" y="46990"/>
                  </a:lnTo>
                  <a:lnTo>
                    <a:pt x="257937" y="58420"/>
                  </a:lnTo>
                  <a:lnTo>
                    <a:pt x="260311" y="55880"/>
                  </a:lnTo>
                  <a:lnTo>
                    <a:pt x="258724" y="55880"/>
                  </a:lnTo>
                  <a:lnTo>
                    <a:pt x="257060" y="50800"/>
                  </a:lnTo>
                  <a:lnTo>
                    <a:pt x="258140" y="50800"/>
                  </a:lnTo>
                  <a:lnTo>
                    <a:pt x="262216" y="57150"/>
                  </a:lnTo>
                  <a:lnTo>
                    <a:pt x="262813" y="52070"/>
                  </a:lnTo>
                  <a:lnTo>
                    <a:pt x="265417" y="57238"/>
                  </a:lnTo>
                  <a:lnTo>
                    <a:pt x="265239" y="52070"/>
                  </a:lnTo>
                  <a:lnTo>
                    <a:pt x="259245" y="50800"/>
                  </a:lnTo>
                  <a:lnTo>
                    <a:pt x="255308" y="46990"/>
                  </a:lnTo>
                  <a:lnTo>
                    <a:pt x="247167" y="41910"/>
                  </a:lnTo>
                  <a:lnTo>
                    <a:pt x="249428" y="36830"/>
                  </a:lnTo>
                  <a:lnTo>
                    <a:pt x="244030" y="33020"/>
                  </a:lnTo>
                  <a:lnTo>
                    <a:pt x="240715" y="31750"/>
                  </a:lnTo>
                  <a:lnTo>
                    <a:pt x="236474" y="29210"/>
                  </a:lnTo>
                  <a:lnTo>
                    <a:pt x="234061" y="27940"/>
                  </a:lnTo>
                  <a:lnTo>
                    <a:pt x="231648" y="26670"/>
                  </a:lnTo>
                  <a:lnTo>
                    <a:pt x="225844" y="23583"/>
                  </a:lnTo>
                  <a:lnTo>
                    <a:pt x="225844" y="54610"/>
                  </a:lnTo>
                  <a:lnTo>
                    <a:pt x="222148" y="54610"/>
                  </a:lnTo>
                  <a:lnTo>
                    <a:pt x="205066" y="43332"/>
                  </a:lnTo>
                  <a:lnTo>
                    <a:pt x="205066" y="337820"/>
                  </a:lnTo>
                  <a:lnTo>
                    <a:pt x="204851" y="337769"/>
                  </a:lnTo>
                  <a:lnTo>
                    <a:pt x="205016" y="337654"/>
                  </a:lnTo>
                  <a:lnTo>
                    <a:pt x="205066" y="337820"/>
                  </a:lnTo>
                  <a:lnTo>
                    <a:pt x="205066" y="43332"/>
                  </a:lnTo>
                  <a:lnTo>
                    <a:pt x="202425" y="41579"/>
                  </a:lnTo>
                  <a:lnTo>
                    <a:pt x="200723" y="41236"/>
                  </a:lnTo>
                  <a:lnTo>
                    <a:pt x="200723" y="339725"/>
                  </a:lnTo>
                  <a:lnTo>
                    <a:pt x="200494" y="341630"/>
                  </a:lnTo>
                  <a:lnTo>
                    <a:pt x="199859" y="341985"/>
                  </a:lnTo>
                  <a:lnTo>
                    <a:pt x="199859" y="345440"/>
                  </a:lnTo>
                  <a:lnTo>
                    <a:pt x="191808" y="345440"/>
                  </a:lnTo>
                  <a:lnTo>
                    <a:pt x="192874" y="342900"/>
                  </a:lnTo>
                  <a:lnTo>
                    <a:pt x="193357" y="341630"/>
                  </a:lnTo>
                  <a:lnTo>
                    <a:pt x="193509" y="341210"/>
                  </a:lnTo>
                  <a:lnTo>
                    <a:pt x="194157" y="341083"/>
                  </a:lnTo>
                  <a:lnTo>
                    <a:pt x="199859" y="345440"/>
                  </a:lnTo>
                  <a:lnTo>
                    <a:pt x="199859" y="341985"/>
                  </a:lnTo>
                  <a:lnTo>
                    <a:pt x="198183" y="342900"/>
                  </a:lnTo>
                  <a:lnTo>
                    <a:pt x="194792" y="340944"/>
                  </a:lnTo>
                  <a:lnTo>
                    <a:pt x="200723" y="339725"/>
                  </a:lnTo>
                  <a:lnTo>
                    <a:pt x="200723" y="41236"/>
                  </a:lnTo>
                  <a:lnTo>
                    <a:pt x="198691" y="40817"/>
                  </a:lnTo>
                  <a:lnTo>
                    <a:pt x="194005" y="38100"/>
                  </a:lnTo>
                  <a:lnTo>
                    <a:pt x="190246" y="39077"/>
                  </a:lnTo>
                  <a:lnTo>
                    <a:pt x="182359" y="37452"/>
                  </a:lnTo>
                  <a:lnTo>
                    <a:pt x="183527" y="36830"/>
                  </a:lnTo>
                  <a:lnTo>
                    <a:pt x="195199" y="36830"/>
                  </a:lnTo>
                  <a:lnTo>
                    <a:pt x="198716" y="35560"/>
                  </a:lnTo>
                  <a:lnTo>
                    <a:pt x="198335" y="36830"/>
                  </a:lnTo>
                  <a:lnTo>
                    <a:pt x="197713" y="36830"/>
                  </a:lnTo>
                  <a:lnTo>
                    <a:pt x="203860" y="38100"/>
                  </a:lnTo>
                  <a:lnTo>
                    <a:pt x="204203" y="39370"/>
                  </a:lnTo>
                  <a:lnTo>
                    <a:pt x="209092" y="40640"/>
                  </a:lnTo>
                  <a:lnTo>
                    <a:pt x="207060" y="40640"/>
                  </a:lnTo>
                  <a:lnTo>
                    <a:pt x="206908" y="43180"/>
                  </a:lnTo>
                  <a:lnTo>
                    <a:pt x="211747" y="43180"/>
                  </a:lnTo>
                  <a:lnTo>
                    <a:pt x="214998" y="44348"/>
                  </a:lnTo>
                  <a:lnTo>
                    <a:pt x="214845" y="44386"/>
                  </a:lnTo>
                  <a:lnTo>
                    <a:pt x="214985" y="44856"/>
                  </a:lnTo>
                  <a:lnTo>
                    <a:pt x="216141" y="45097"/>
                  </a:lnTo>
                  <a:lnTo>
                    <a:pt x="216738" y="45212"/>
                  </a:lnTo>
                  <a:lnTo>
                    <a:pt x="216293" y="44856"/>
                  </a:lnTo>
                  <a:lnTo>
                    <a:pt x="215811" y="44526"/>
                  </a:lnTo>
                  <a:lnTo>
                    <a:pt x="215658" y="44450"/>
                  </a:lnTo>
                  <a:lnTo>
                    <a:pt x="219824" y="44450"/>
                  </a:lnTo>
                  <a:lnTo>
                    <a:pt x="220433" y="46990"/>
                  </a:lnTo>
                  <a:lnTo>
                    <a:pt x="219075" y="48234"/>
                  </a:lnTo>
                  <a:lnTo>
                    <a:pt x="218998" y="48590"/>
                  </a:lnTo>
                  <a:lnTo>
                    <a:pt x="218859" y="49530"/>
                  </a:lnTo>
                  <a:lnTo>
                    <a:pt x="222415" y="52070"/>
                  </a:lnTo>
                  <a:lnTo>
                    <a:pt x="225844" y="54610"/>
                  </a:lnTo>
                  <a:lnTo>
                    <a:pt x="225844" y="23583"/>
                  </a:lnTo>
                  <a:lnTo>
                    <a:pt x="222123" y="21590"/>
                  </a:lnTo>
                  <a:lnTo>
                    <a:pt x="219722" y="20320"/>
                  </a:lnTo>
                  <a:lnTo>
                    <a:pt x="217335" y="19050"/>
                  </a:lnTo>
                  <a:lnTo>
                    <a:pt x="218960" y="17780"/>
                  </a:lnTo>
                  <a:lnTo>
                    <a:pt x="218160" y="16510"/>
                  </a:lnTo>
                  <a:lnTo>
                    <a:pt x="218109" y="15240"/>
                  </a:lnTo>
                  <a:lnTo>
                    <a:pt x="210527" y="17780"/>
                  </a:lnTo>
                  <a:lnTo>
                    <a:pt x="213525" y="16510"/>
                  </a:lnTo>
                  <a:lnTo>
                    <a:pt x="205346" y="16510"/>
                  </a:lnTo>
                  <a:lnTo>
                    <a:pt x="208902" y="19050"/>
                  </a:lnTo>
                  <a:lnTo>
                    <a:pt x="210477" y="20320"/>
                  </a:lnTo>
                  <a:lnTo>
                    <a:pt x="205701" y="19050"/>
                  </a:lnTo>
                  <a:lnTo>
                    <a:pt x="200837" y="21590"/>
                  </a:lnTo>
                  <a:lnTo>
                    <a:pt x="199707" y="20320"/>
                  </a:lnTo>
                  <a:lnTo>
                    <a:pt x="197459" y="17780"/>
                  </a:lnTo>
                  <a:lnTo>
                    <a:pt x="199618" y="20320"/>
                  </a:lnTo>
                  <a:lnTo>
                    <a:pt x="197485" y="20320"/>
                  </a:lnTo>
                  <a:lnTo>
                    <a:pt x="191427" y="19050"/>
                  </a:lnTo>
                  <a:lnTo>
                    <a:pt x="185356" y="19050"/>
                  </a:lnTo>
                  <a:lnTo>
                    <a:pt x="183146" y="17780"/>
                  </a:lnTo>
                  <a:lnTo>
                    <a:pt x="176580" y="17780"/>
                  </a:lnTo>
                  <a:lnTo>
                    <a:pt x="176580" y="344703"/>
                  </a:lnTo>
                  <a:lnTo>
                    <a:pt x="174510" y="345440"/>
                  </a:lnTo>
                  <a:lnTo>
                    <a:pt x="172974" y="345440"/>
                  </a:lnTo>
                  <a:lnTo>
                    <a:pt x="176580" y="344703"/>
                  </a:lnTo>
                  <a:lnTo>
                    <a:pt x="176580" y="17780"/>
                  </a:lnTo>
                  <a:lnTo>
                    <a:pt x="174536" y="17780"/>
                  </a:lnTo>
                  <a:lnTo>
                    <a:pt x="173329" y="16510"/>
                  </a:lnTo>
                  <a:lnTo>
                    <a:pt x="174002" y="16510"/>
                  </a:lnTo>
                  <a:lnTo>
                    <a:pt x="166966" y="15240"/>
                  </a:lnTo>
                  <a:lnTo>
                    <a:pt x="167297" y="13970"/>
                  </a:lnTo>
                  <a:lnTo>
                    <a:pt x="167982" y="11430"/>
                  </a:lnTo>
                  <a:lnTo>
                    <a:pt x="164350" y="9613"/>
                  </a:lnTo>
                  <a:lnTo>
                    <a:pt x="164350" y="30480"/>
                  </a:lnTo>
                  <a:lnTo>
                    <a:pt x="164160" y="31750"/>
                  </a:lnTo>
                  <a:lnTo>
                    <a:pt x="160769" y="33020"/>
                  </a:lnTo>
                  <a:lnTo>
                    <a:pt x="160223" y="34277"/>
                  </a:lnTo>
                  <a:lnTo>
                    <a:pt x="150736" y="36233"/>
                  </a:lnTo>
                  <a:lnTo>
                    <a:pt x="150545" y="35560"/>
                  </a:lnTo>
                  <a:lnTo>
                    <a:pt x="153924" y="35560"/>
                  </a:lnTo>
                  <a:lnTo>
                    <a:pt x="151993" y="34290"/>
                  </a:lnTo>
                  <a:lnTo>
                    <a:pt x="148856" y="36626"/>
                  </a:lnTo>
                  <a:lnTo>
                    <a:pt x="147840" y="36830"/>
                  </a:lnTo>
                  <a:lnTo>
                    <a:pt x="142748" y="36830"/>
                  </a:lnTo>
                  <a:lnTo>
                    <a:pt x="142748" y="343077"/>
                  </a:lnTo>
                  <a:lnTo>
                    <a:pt x="138950" y="344170"/>
                  </a:lnTo>
                  <a:lnTo>
                    <a:pt x="139128" y="342328"/>
                  </a:lnTo>
                  <a:lnTo>
                    <a:pt x="142748" y="343077"/>
                  </a:lnTo>
                  <a:lnTo>
                    <a:pt x="142748" y="36830"/>
                  </a:lnTo>
                  <a:lnTo>
                    <a:pt x="141528" y="36830"/>
                  </a:lnTo>
                  <a:lnTo>
                    <a:pt x="141922" y="38061"/>
                  </a:lnTo>
                  <a:lnTo>
                    <a:pt x="136994" y="39077"/>
                  </a:lnTo>
                  <a:lnTo>
                    <a:pt x="136398" y="38100"/>
                  </a:lnTo>
                  <a:lnTo>
                    <a:pt x="137388" y="36830"/>
                  </a:lnTo>
                  <a:lnTo>
                    <a:pt x="138404" y="35560"/>
                  </a:lnTo>
                  <a:lnTo>
                    <a:pt x="133692" y="38100"/>
                  </a:lnTo>
                  <a:lnTo>
                    <a:pt x="128803" y="39370"/>
                  </a:lnTo>
                  <a:lnTo>
                    <a:pt x="125107" y="41516"/>
                  </a:lnTo>
                  <a:lnTo>
                    <a:pt x="124802" y="41579"/>
                  </a:lnTo>
                  <a:lnTo>
                    <a:pt x="112064" y="49987"/>
                  </a:lnTo>
                  <a:lnTo>
                    <a:pt x="112344" y="49530"/>
                  </a:lnTo>
                  <a:lnTo>
                    <a:pt x="112928" y="48260"/>
                  </a:lnTo>
                  <a:lnTo>
                    <a:pt x="112560" y="48260"/>
                  </a:lnTo>
                  <a:lnTo>
                    <a:pt x="111950" y="46990"/>
                  </a:lnTo>
                  <a:lnTo>
                    <a:pt x="114198" y="41910"/>
                  </a:lnTo>
                  <a:lnTo>
                    <a:pt x="114769" y="40640"/>
                  </a:lnTo>
                  <a:lnTo>
                    <a:pt x="117348" y="36830"/>
                  </a:lnTo>
                  <a:lnTo>
                    <a:pt x="122237" y="34290"/>
                  </a:lnTo>
                  <a:lnTo>
                    <a:pt x="124764" y="33020"/>
                  </a:lnTo>
                  <a:lnTo>
                    <a:pt x="124269" y="34290"/>
                  </a:lnTo>
                  <a:lnTo>
                    <a:pt x="128206" y="31750"/>
                  </a:lnTo>
                  <a:lnTo>
                    <a:pt x="128993" y="34290"/>
                  </a:lnTo>
                  <a:lnTo>
                    <a:pt x="130060" y="31750"/>
                  </a:lnTo>
                  <a:lnTo>
                    <a:pt x="130403" y="34290"/>
                  </a:lnTo>
                  <a:lnTo>
                    <a:pt x="132613" y="35560"/>
                  </a:lnTo>
                  <a:lnTo>
                    <a:pt x="134937" y="34290"/>
                  </a:lnTo>
                  <a:lnTo>
                    <a:pt x="137693" y="33020"/>
                  </a:lnTo>
                  <a:lnTo>
                    <a:pt x="140525" y="31750"/>
                  </a:lnTo>
                  <a:lnTo>
                    <a:pt x="143891" y="29210"/>
                  </a:lnTo>
                  <a:lnTo>
                    <a:pt x="147320" y="30480"/>
                  </a:lnTo>
                  <a:lnTo>
                    <a:pt x="146545" y="31750"/>
                  </a:lnTo>
                  <a:lnTo>
                    <a:pt x="149580" y="27940"/>
                  </a:lnTo>
                  <a:lnTo>
                    <a:pt x="158915" y="30480"/>
                  </a:lnTo>
                  <a:lnTo>
                    <a:pt x="164350" y="30480"/>
                  </a:lnTo>
                  <a:lnTo>
                    <a:pt x="164350" y="9613"/>
                  </a:lnTo>
                  <a:lnTo>
                    <a:pt x="162902" y="8890"/>
                  </a:lnTo>
                  <a:lnTo>
                    <a:pt x="156756" y="12700"/>
                  </a:lnTo>
                  <a:lnTo>
                    <a:pt x="158572" y="13970"/>
                  </a:lnTo>
                  <a:lnTo>
                    <a:pt x="153314" y="13970"/>
                  </a:lnTo>
                  <a:lnTo>
                    <a:pt x="156337" y="12700"/>
                  </a:lnTo>
                  <a:lnTo>
                    <a:pt x="155460" y="10160"/>
                  </a:lnTo>
                  <a:lnTo>
                    <a:pt x="158292" y="8890"/>
                  </a:lnTo>
                  <a:lnTo>
                    <a:pt x="159524" y="8191"/>
                  </a:lnTo>
                  <a:lnTo>
                    <a:pt x="158178" y="7620"/>
                  </a:lnTo>
                  <a:lnTo>
                    <a:pt x="159118" y="6350"/>
                  </a:lnTo>
                  <a:lnTo>
                    <a:pt x="155422" y="7620"/>
                  </a:lnTo>
                  <a:lnTo>
                    <a:pt x="154698" y="5080"/>
                  </a:lnTo>
                  <a:lnTo>
                    <a:pt x="148043" y="6807"/>
                  </a:lnTo>
                  <a:lnTo>
                    <a:pt x="144348" y="8890"/>
                  </a:lnTo>
                  <a:lnTo>
                    <a:pt x="147408" y="7620"/>
                  </a:lnTo>
                  <a:lnTo>
                    <a:pt x="153606" y="7620"/>
                  </a:lnTo>
                  <a:lnTo>
                    <a:pt x="153682" y="11430"/>
                  </a:lnTo>
                  <a:lnTo>
                    <a:pt x="150596" y="12700"/>
                  </a:lnTo>
                  <a:lnTo>
                    <a:pt x="149593" y="11430"/>
                  </a:lnTo>
                  <a:lnTo>
                    <a:pt x="146050" y="11430"/>
                  </a:lnTo>
                  <a:lnTo>
                    <a:pt x="146786" y="15240"/>
                  </a:lnTo>
                  <a:lnTo>
                    <a:pt x="140157" y="12700"/>
                  </a:lnTo>
                  <a:lnTo>
                    <a:pt x="141312" y="15240"/>
                  </a:lnTo>
                  <a:lnTo>
                    <a:pt x="136410" y="15240"/>
                  </a:lnTo>
                  <a:lnTo>
                    <a:pt x="135178" y="16510"/>
                  </a:lnTo>
                  <a:lnTo>
                    <a:pt x="131495" y="15240"/>
                  </a:lnTo>
                  <a:lnTo>
                    <a:pt x="132257" y="11137"/>
                  </a:lnTo>
                  <a:lnTo>
                    <a:pt x="134645" y="10160"/>
                  </a:lnTo>
                  <a:lnTo>
                    <a:pt x="137985" y="11430"/>
                  </a:lnTo>
                  <a:lnTo>
                    <a:pt x="136385" y="10160"/>
                  </a:lnTo>
                  <a:lnTo>
                    <a:pt x="134797" y="8890"/>
                  </a:lnTo>
                  <a:lnTo>
                    <a:pt x="134848" y="6350"/>
                  </a:lnTo>
                  <a:lnTo>
                    <a:pt x="136563" y="3810"/>
                  </a:lnTo>
                  <a:lnTo>
                    <a:pt x="132816" y="5080"/>
                  </a:lnTo>
                  <a:lnTo>
                    <a:pt x="127431" y="5080"/>
                  </a:lnTo>
                  <a:lnTo>
                    <a:pt x="123774" y="5867"/>
                  </a:lnTo>
                  <a:lnTo>
                    <a:pt x="109232" y="8890"/>
                  </a:lnTo>
                  <a:lnTo>
                    <a:pt x="104076" y="11430"/>
                  </a:lnTo>
                  <a:lnTo>
                    <a:pt x="106794" y="13970"/>
                  </a:lnTo>
                  <a:lnTo>
                    <a:pt x="103530" y="16510"/>
                  </a:lnTo>
                  <a:lnTo>
                    <a:pt x="102958" y="15240"/>
                  </a:lnTo>
                  <a:lnTo>
                    <a:pt x="102476" y="12700"/>
                  </a:lnTo>
                  <a:lnTo>
                    <a:pt x="99479" y="13970"/>
                  </a:lnTo>
                  <a:lnTo>
                    <a:pt x="98882" y="15240"/>
                  </a:lnTo>
                  <a:lnTo>
                    <a:pt x="97929" y="17780"/>
                  </a:lnTo>
                  <a:lnTo>
                    <a:pt x="97383" y="17780"/>
                  </a:lnTo>
                  <a:lnTo>
                    <a:pt x="96672" y="19050"/>
                  </a:lnTo>
                  <a:lnTo>
                    <a:pt x="99098" y="19050"/>
                  </a:lnTo>
                  <a:lnTo>
                    <a:pt x="102793" y="17780"/>
                  </a:lnTo>
                  <a:lnTo>
                    <a:pt x="100266" y="21590"/>
                  </a:lnTo>
                  <a:lnTo>
                    <a:pt x="100368" y="22860"/>
                  </a:lnTo>
                  <a:lnTo>
                    <a:pt x="102958" y="22860"/>
                  </a:lnTo>
                  <a:lnTo>
                    <a:pt x="101828" y="20320"/>
                  </a:lnTo>
                  <a:lnTo>
                    <a:pt x="107632" y="17780"/>
                  </a:lnTo>
                  <a:lnTo>
                    <a:pt x="108915" y="16510"/>
                  </a:lnTo>
                  <a:lnTo>
                    <a:pt x="110197" y="15240"/>
                  </a:lnTo>
                  <a:lnTo>
                    <a:pt x="113106" y="11430"/>
                  </a:lnTo>
                  <a:lnTo>
                    <a:pt x="119938" y="8890"/>
                  </a:lnTo>
                  <a:lnTo>
                    <a:pt x="122542" y="11430"/>
                  </a:lnTo>
                  <a:lnTo>
                    <a:pt x="126174" y="8890"/>
                  </a:lnTo>
                  <a:lnTo>
                    <a:pt x="130111" y="6350"/>
                  </a:lnTo>
                  <a:lnTo>
                    <a:pt x="133667" y="7620"/>
                  </a:lnTo>
                  <a:lnTo>
                    <a:pt x="128358" y="7620"/>
                  </a:lnTo>
                  <a:lnTo>
                    <a:pt x="123177" y="13970"/>
                  </a:lnTo>
                  <a:lnTo>
                    <a:pt x="124256" y="13970"/>
                  </a:lnTo>
                  <a:lnTo>
                    <a:pt x="128447" y="12700"/>
                  </a:lnTo>
                  <a:lnTo>
                    <a:pt x="130937" y="11684"/>
                  </a:lnTo>
                  <a:lnTo>
                    <a:pt x="127419" y="15240"/>
                  </a:lnTo>
                  <a:lnTo>
                    <a:pt x="127927" y="15240"/>
                  </a:lnTo>
                  <a:lnTo>
                    <a:pt x="124955" y="16510"/>
                  </a:lnTo>
                  <a:lnTo>
                    <a:pt x="123278" y="17780"/>
                  </a:lnTo>
                  <a:lnTo>
                    <a:pt x="118452" y="19037"/>
                  </a:lnTo>
                  <a:lnTo>
                    <a:pt x="120129" y="17780"/>
                  </a:lnTo>
                  <a:lnTo>
                    <a:pt x="113030" y="17780"/>
                  </a:lnTo>
                  <a:lnTo>
                    <a:pt x="110832" y="20281"/>
                  </a:lnTo>
                  <a:lnTo>
                    <a:pt x="110832" y="50800"/>
                  </a:lnTo>
                  <a:lnTo>
                    <a:pt x="100761" y="57454"/>
                  </a:lnTo>
                  <a:lnTo>
                    <a:pt x="97155" y="58902"/>
                  </a:lnTo>
                  <a:lnTo>
                    <a:pt x="96850" y="56896"/>
                  </a:lnTo>
                  <a:lnTo>
                    <a:pt x="95275" y="58915"/>
                  </a:lnTo>
                  <a:lnTo>
                    <a:pt x="91160" y="59855"/>
                  </a:lnTo>
                  <a:lnTo>
                    <a:pt x="90525" y="61226"/>
                  </a:lnTo>
                  <a:lnTo>
                    <a:pt x="94627" y="59588"/>
                  </a:lnTo>
                  <a:lnTo>
                    <a:pt x="92532" y="62826"/>
                  </a:lnTo>
                  <a:lnTo>
                    <a:pt x="91097" y="63842"/>
                  </a:lnTo>
                  <a:lnTo>
                    <a:pt x="89052" y="66446"/>
                  </a:lnTo>
                  <a:lnTo>
                    <a:pt x="88861" y="66535"/>
                  </a:lnTo>
                  <a:lnTo>
                    <a:pt x="89941" y="63347"/>
                  </a:lnTo>
                  <a:lnTo>
                    <a:pt x="87972" y="64452"/>
                  </a:lnTo>
                  <a:lnTo>
                    <a:pt x="86652" y="65900"/>
                  </a:lnTo>
                  <a:lnTo>
                    <a:pt x="85255" y="67284"/>
                  </a:lnTo>
                  <a:lnTo>
                    <a:pt x="84010" y="68795"/>
                  </a:lnTo>
                  <a:lnTo>
                    <a:pt x="85255" y="67627"/>
                  </a:lnTo>
                  <a:lnTo>
                    <a:pt x="86639" y="66598"/>
                  </a:lnTo>
                  <a:lnTo>
                    <a:pt x="87947" y="65506"/>
                  </a:lnTo>
                  <a:lnTo>
                    <a:pt x="88455" y="67208"/>
                  </a:lnTo>
                  <a:lnTo>
                    <a:pt x="87198" y="68821"/>
                  </a:lnTo>
                  <a:lnTo>
                    <a:pt x="87198" y="312420"/>
                  </a:lnTo>
                  <a:lnTo>
                    <a:pt x="83947" y="309880"/>
                  </a:lnTo>
                  <a:lnTo>
                    <a:pt x="84734" y="308978"/>
                  </a:lnTo>
                  <a:lnTo>
                    <a:pt x="87185" y="312102"/>
                  </a:lnTo>
                  <a:lnTo>
                    <a:pt x="87198" y="312420"/>
                  </a:lnTo>
                  <a:lnTo>
                    <a:pt x="87198" y="68821"/>
                  </a:lnTo>
                  <a:lnTo>
                    <a:pt x="85204" y="71361"/>
                  </a:lnTo>
                  <a:lnTo>
                    <a:pt x="79895" y="73660"/>
                  </a:lnTo>
                  <a:lnTo>
                    <a:pt x="80632" y="77203"/>
                  </a:lnTo>
                  <a:lnTo>
                    <a:pt x="65303" y="96799"/>
                  </a:lnTo>
                  <a:lnTo>
                    <a:pt x="62877" y="97790"/>
                  </a:lnTo>
                  <a:lnTo>
                    <a:pt x="56337" y="97790"/>
                  </a:lnTo>
                  <a:lnTo>
                    <a:pt x="58547" y="91440"/>
                  </a:lnTo>
                  <a:lnTo>
                    <a:pt x="60960" y="92710"/>
                  </a:lnTo>
                  <a:lnTo>
                    <a:pt x="61887" y="91440"/>
                  </a:lnTo>
                  <a:lnTo>
                    <a:pt x="63754" y="88900"/>
                  </a:lnTo>
                  <a:lnTo>
                    <a:pt x="64198" y="87630"/>
                  </a:lnTo>
                  <a:lnTo>
                    <a:pt x="65087" y="85090"/>
                  </a:lnTo>
                  <a:lnTo>
                    <a:pt x="66522" y="80010"/>
                  </a:lnTo>
                  <a:lnTo>
                    <a:pt x="69608" y="71120"/>
                  </a:lnTo>
                  <a:lnTo>
                    <a:pt x="73672" y="67310"/>
                  </a:lnTo>
                  <a:lnTo>
                    <a:pt x="74447" y="71018"/>
                  </a:lnTo>
                  <a:lnTo>
                    <a:pt x="76593" y="68580"/>
                  </a:lnTo>
                  <a:lnTo>
                    <a:pt x="74790" y="67310"/>
                  </a:lnTo>
                  <a:lnTo>
                    <a:pt x="71170" y="64770"/>
                  </a:lnTo>
                  <a:lnTo>
                    <a:pt x="77749" y="62230"/>
                  </a:lnTo>
                  <a:lnTo>
                    <a:pt x="76174" y="64770"/>
                  </a:lnTo>
                  <a:lnTo>
                    <a:pt x="77597" y="64770"/>
                  </a:lnTo>
                  <a:lnTo>
                    <a:pt x="79349" y="63500"/>
                  </a:lnTo>
                  <a:lnTo>
                    <a:pt x="78740" y="67310"/>
                  </a:lnTo>
                  <a:lnTo>
                    <a:pt x="80098" y="63500"/>
                  </a:lnTo>
                  <a:lnTo>
                    <a:pt x="80543" y="62230"/>
                  </a:lnTo>
                  <a:lnTo>
                    <a:pt x="81000" y="60960"/>
                  </a:lnTo>
                  <a:lnTo>
                    <a:pt x="85699" y="57150"/>
                  </a:lnTo>
                  <a:lnTo>
                    <a:pt x="89992" y="54610"/>
                  </a:lnTo>
                  <a:lnTo>
                    <a:pt x="94691" y="52070"/>
                  </a:lnTo>
                  <a:lnTo>
                    <a:pt x="99085" y="49530"/>
                  </a:lnTo>
                  <a:lnTo>
                    <a:pt x="101803" y="46990"/>
                  </a:lnTo>
                  <a:lnTo>
                    <a:pt x="99301" y="46990"/>
                  </a:lnTo>
                  <a:lnTo>
                    <a:pt x="103022" y="44450"/>
                  </a:lnTo>
                  <a:lnTo>
                    <a:pt x="102920" y="43180"/>
                  </a:lnTo>
                  <a:lnTo>
                    <a:pt x="104711" y="41910"/>
                  </a:lnTo>
                  <a:lnTo>
                    <a:pt x="105003" y="44450"/>
                  </a:lnTo>
                  <a:lnTo>
                    <a:pt x="107746" y="44450"/>
                  </a:lnTo>
                  <a:lnTo>
                    <a:pt x="109347" y="45720"/>
                  </a:lnTo>
                  <a:lnTo>
                    <a:pt x="109893" y="48260"/>
                  </a:lnTo>
                  <a:lnTo>
                    <a:pt x="103797" y="52070"/>
                  </a:lnTo>
                  <a:lnTo>
                    <a:pt x="106197" y="50800"/>
                  </a:lnTo>
                  <a:lnTo>
                    <a:pt x="108267" y="52070"/>
                  </a:lnTo>
                  <a:lnTo>
                    <a:pt x="110058" y="50800"/>
                  </a:lnTo>
                  <a:lnTo>
                    <a:pt x="110832" y="50800"/>
                  </a:lnTo>
                  <a:lnTo>
                    <a:pt x="110832" y="20281"/>
                  </a:lnTo>
                  <a:lnTo>
                    <a:pt x="105206" y="26670"/>
                  </a:lnTo>
                  <a:lnTo>
                    <a:pt x="100558" y="25400"/>
                  </a:lnTo>
                  <a:lnTo>
                    <a:pt x="100190" y="24130"/>
                  </a:lnTo>
                  <a:lnTo>
                    <a:pt x="97866" y="24130"/>
                  </a:lnTo>
                  <a:lnTo>
                    <a:pt x="90868" y="29210"/>
                  </a:lnTo>
                  <a:lnTo>
                    <a:pt x="94119" y="24130"/>
                  </a:lnTo>
                  <a:lnTo>
                    <a:pt x="92100" y="26670"/>
                  </a:lnTo>
                  <a:lnTo>
                    <a:pt x="89916" y="29210"/>
                  </a:lnTo>
                  <a:lnTo>
                    <a:pt x="88265" y="33020"/>
                  </a:lnTo>
                  <a:lnTo>
                    <a:pt x="87528" y="31750"/>
                  </a:lnTo>
                  <a:lnTo>
                    <a:pt x="88722" y="29210"/>
                  </a:lnTo>
                  <a:lnTo>
                    <a:pt x="89192" y="27940"/>
                  </a:lnTo>
                  <a:lnTo>
                    <a:pt x="87401" y="30480"/>
                  </a:lnTo>
                  <a:lnTo>
                    <a:pt x="85813" y="31750"/>
                  </a:lnTo>
                  <a:lnTo>
                    <a:pt x="84124" y="33020"/>
                  </a:lnTo>
                  <a:lnTo>
                    <a:pt x="80594" y="36830"/>
                  </a:lnTo>
                  <a:lnTo>
                    <a:pt x="74790" y="41910"/>
                  </a:lnTo>
                  <a:lnTo>
                    <a:pt x="73837" y="46990"/>
                  </a:lnTo>
                  <a:lnTo>
                    <a:pt x="82042" y="43180"/>
                  </a:lnTo>
                  <a:lnTo>
                    <a:pt x="72910" y="52070"/>
                  </a:lnTo>
                  <a:lnTo>
                    <a:pt x="74930" y="53340"/>
                  </a:lnTo>
                  <a:lnTo>
                    <a:pt x="72491" y="54610"/>
                  </a:lnTo>
                  <a:lnTo>
                    <a:pt x="66992" y="50800"/>
                  </a:lnTo>
                  <a:lnTo>
                    <a:pt x="69608" y="45720"/>
                  </a:lnTo>
                  <a:lnTo>
                    <a:pt x="70269" y="44450"/>
                  </a:lnTo>
                  <a:lnTo>
                    <a:pt x="73152" y="44450"/>
                  </a:lnTo>
                  <a:lnTo>
                    <a:pt x="73482" y="43180"/>
                  </a:lnTo>
                  <a:lnTo>
                    <a:pt x="74485" y="39370"/>
                  </a:lnTo>
                  <a:lnTo>
                    <a:pt x="74625" y="39243"/>
                  </a:lnTo>
                  <a:lnTo>
                    <a:pt x="74993" y="39370"/>
                  </a:lnTo>
                  <a:lnTo>
                    <a:pt x="75298" y="38646"/>
                  </a:lnTo>
                  <a:lnTo>
                    <a:pt x="77317" y="36830"/>
                  </a:lnTo>
                  <a:lnTo>
                    <a:pt x="75895" y="37236"/>
                  </a:lnTo>
                  <a:lnTo>
                    <a:pt x="77685" y="33020"/>
                  </a:lnTo>
                  <a:lnTo>
                    <a:pt x="78752" y="30480"/>
                  </a:lnTo>
                  <a:lnTo>
                    <a:pt x="82804" y="29210"/>
                  </a:lnTo>
                  <a:lnTo>
                    <a:pt x="83337" y="29210"/>
                  </a:lnTo>
                  <a:lnTo>
                    <a:pt x="82042" y="30480"/>
                  </a:lnTo>
                  <a:lnTo>
                    <a:pt x="84709" y="27940"/>
                  </a:lnTo>
                  <a:lnTo>
                    <a:pt x="91274" y="24130"/>
                  </a:lnTo>
                  <a:lnTo>
                    <a:pt x="90551" y="21590"/>
                  </a:lnTo>
                  <a:lnTo>
                    <a:pt x="85788" y="26670"/>
                  </a:lnTo>
                  <a:lnTo>
                    <a:pt x="83781" y="27940"/>
                  </a:lnTo>
                  <a:lnTo>
                    <a:pt x="81711" y="29210"/>
                  </a:lnTo>
                  <a:lnTo>
                    <a:pt x="84772" y="25400"/>
                  </a:lnTo>
                  <a:lnTo>
                    <a:pt x="81610" y="25400"/>
                  </a:lnTo>
                  <a:lnTo>
                    <a:pt x="80264" y="27940"/>
                  </a:lnTo>
                  <a:lnTo>
                    <a:pt x="78422" y="29210"/>
                  </a:lnTo>
                  <a:lnTo>
                    <a:pt x="75882" y="30480"/>
                  </a:lnTo>
                  <a:lnTo>
                    <a:pt x="75628" y="29210"/>
                  </a:lnTo>
                  <a:lnTo>
                    <a:pt x="73139" y="30264"/>
                  </a:lnTo>
                  <a:lnTo>
                    <a:pt x="73139" y="40640"/>
                  </a:lnTo>
                  <a:lnTo>
                    <a:pt x="70612" y="43180"/>
                  </a:lnTo>
                  <a:lnTo>
                    <a:pt x="71310" y="40640"/>
                  </a:lnTo>
                  <a:lnTo>
                    <a:pt x="65646" y="45720"/>
                  </a:lnTo>
                  <a:lnTo>
                    <a:pt x="64706" y="44450"/>
                  </a:lnTo>
                  <a:lnTo>
                    <a:pt x="64312" y="43180"/>
                  </a:lnTo>
                  <a:lnTo>
                    <a:pt x="63207" y="39370"/>
                  </a:lnTo>
                  <a:lnTo>
                    <a:pt x="67589" y="38100"/>
                  </a:lnTo>
                  <a:lnTo>
                    <a:pt x="72898" y="33020"/>
                  </a:lnTo>
                  <a:lnTo>
                    <a:pt x="70408" y="39370"/>
                  </a:lnTo>
                  <a:lnTo>
                    <a:pt x="71526" y="38100"/>
                  </a:lnTo>
                  <a:lnTo>
                    <a:pt x="72847" y="38595"/>
                  </a:lnTo>
                  <a:lnTo>
                    <a:pt x="73139" y="40640"/>
                  </a:lnTo>
                  <a:lnTo>
                    <a:pt x="73139" y="30264"/>
                  </a:lnTo>
                  <a:lnTo>
                    <a:pt x="69596" y="31750"/>
                  </a:lnTo>
                  <a:lnTo>
                    <a:pt x="63779" y="38100"/>
                  </a:lnTo>
                  <a:lnTo>
                    <a:pt x="59753" y="43180"/>
                  </a:lnTo>
                  <a:lnTo>
                    <a:pt x="62484" y="48234"/>
                  </a:lnTo>
                  <a:lnTo>
                    <a:pt x="62826" y="53340"/>
                  </a:lnTo>
                  <a:lnTo>
                    <a:pt x="65443" y="58420"/>
                  </a:lnTo>
                  <a:lnTo>
                    <a:pt x="61099" y="63500"/>
                  </a:lnTo>
                  <a:lnTo>
                    <a:pt x="56807" y="68580"/>
                  </a:lnTo>
                  <a:lnTo>
                    <a:pt x="52489" y="74930"/>
                  </a:lnTo>
                  <a:lnTo>
                    <a:pt x="48895" y="79044"/>
                  </a:lnTo>
                  <a:lnTo>
                    <a:pt x="50634" y="81280"/>
                  </a:lnTo>
                  <a:lnTo>
                    <a:pt x="48120" y="83820"/>
                  </a:lnTo>
                  <a:lnTo>
                    <a:pt x="46659" y="87630"/>
                  </a:lnTo>
                  <a:lnTo>
                    <a:pt x="44323" y="86360"/>
                  </a:lnTo>
                  <a:lnTo>
                    <a:pt x="45123" y="90170"/>
                  </a:lnTo>
                  <a:lnTo>
                    <a:pt x="43383" y="97790"/>
                  </a:lnTo>
                  <a:lnTo>
                    <a:pt x="46545" y="97790"/>
                  </a:lnTo>
                  <a:lnTo>
                    <a:pt x="46278" y="99060"/>
                  </a:lnTo>
                  <a:lnTo>
                    <a:pt x="42379" y="100330"/>
                  </a:lnTo>
                  <a:lnTo>
                    <a:pt x="37655" y="104140"/>
                  </a:lnTo>
                  <a:lnTo>
                    <a:pt x="37338" y="104800"/>
                  </a:lnTo>
                  <a:lnTo>
                    <a:pt x="37109" y="105270"/>
                  </a:lnTo>
                  <a:lnTo>
                    <a:pt x="37414" y="105270"/>
                  </a:lnTo>
                  <a:lnTo>
                    <a:pt x="61493" y="105270"/>
                  </a:lnTo>
                  <a:lnTo>
                    <a:pt x="61442" y="105410"/>
                  </a:lnTo>
                  <a:lnTo>
                    <a:pt x="56680" y="105410"/>
                  </a:lnTo>
                  <a:lnTo>
                    <a:pt x="56680" y="263791"/>
                  </a:lnTo>
                  <a:lnTo>
                    <a:pt x="55778" y="264160"/>
                  </a:lnTo>
                  <a:lnTo>
                    <a:pt x="51943" y="260350"/>
                  </a:lnTo>
                  <a:lnTo>
                    <a:pt x="50520" y="256540"/>
                  </a:lnTo>
                  <a:lnTo>
                    <a:pt x="51054" y="259080"/>
                  </a:lnTo>
                  <a:lnTo>
                    <a:pt x="51943" y="262890"/>
                  </a:lnTo>
                  <a:lnTo>
                    <a:pt x="50469" y="261620"/>
                  </a:lnTo>
                  <a:lnTo>
                    <a:pt x="50114" y="260350"/>
                  </a:lnTo>
                  <a:lnTo>
                    <a:pt x="49009" y="256540"/>
                  </a:lnTo>
                  <a:lnTo>
                    <a:pt x="48704" y="255270"/>
                  </a:lnTo>
                  <a:lnTo>
                    <a:pt x="47777" y="251460"/>
                  </a:lnTo>
                  <a:lnTo>
                    <a:pt x="47104" y="246380"/>
                  </a:lnTo>
                  <a:lnTo>
                    <a:pt x="48221" y="247650"/>
                  </a:lnTo>
                  <a:lnTo>
                    <a:pt x="49225" y="248920"/>
                  </a:lnTo>
                  <a:lnTo>
                    <a:pt x="49542" y="251460"/>
                  </a:lnTo>
                  <a:lnTo>
                    <a:pt x="50469" y="248437"/>
                  </a:lnTo>
                  <a:lnTo>
                    <a:pt x="51181" y="250190"/>
                  </a:lnTo>
                  <a:lnTo>
                    <a:pt x="50965" y="250190"/>
                  </a:lnTo>
                  <a:lnTo>
                    <a:pt x="51066" y="251460"/>
                  </a:lnTo>
                  <a:lnTo>
                    <a:pt x="51638" y="255270"/>
                  </a:lnTo>
                  <a:lnTo>
                    <a:pt x="52870" y="254355"/>
                  </a:lnTo>
                  <a:lnTo>
                    <a:pt x="55359" y="260527"/>
                  </a:lnTo>
                  <a:lnTo>
                    <a:pt x="56108" y="262890"/>
                  </a:lnTo>
                  <a:lnTo>
                    <a:pt x="56248" y="262724"/>
                  </a:lnTo>
                  <a:lnTo>
                    <a:pt x="56680" y="263791"/>
                  </a:lnTo>
                  <a:lnTo>
                    <a:pt x="56680" y="105410"/>
                  </a:lnTo>
                  <a:lnTo>
                    <a:pt x="56451" y="105410"/>
                  </a:lnTo>
                  <a:lnTo>
                    <a:pt x="56451" y="117754"/>
                  </a:lnTo>
                  <a:lnTo>
                    <a:pt x="53733" y="124460"/>
                  </a:lnTo>
                  <a:lnTo>
                    <a:pt x="52387" y="124460"/>
                  </a:lnTo>
                  <a:lnTo>
                    <a:pt x="52387" y="127000"/>
                  </a:lnTo>
                  <a:lnTo>
                    <a:pt x="52387" y="127800"/>
                  </a:lnTo>
                  <a:lnTo>
                    <a:pt x="51155" y="130835"/>
                  </a:lnTo>
                  <a:lnTo>
                    <a:pt x="50088" y="129628"/>
                  </a:lnTo>
                  <a:lnTo>
                    <a:pt x="50088" y="133477"/>
                  </a:lnTo>
                  <a:lnTo>
                    <a:pt x="49110" y="135890"/>
                  </a:lnTo>
                  <a:lnTo>
                    <a:pt x="47917" y="135890"/>
                  </a:lnTo>
                  <a:lnTo>
                    <a:pt x="47917" y="242112"/>
                  </a:lnTo>
                  <a:lnTo>
                    <a:pt x="43916" y="238760"/>
                  </a:lnTo>
                  <a:lnTo>
                    <a:pt x="46596" y="236194"/>
                  </a:lnTo>
                  <a:lnTo>
                    <a:pt x="47091" y="240068"/>
                  </a:lnTo>
                  <a:lnTo>
                    <a:pt x="47917" y="242112"/>
                  </a:lnTo>
                  <a:lnTo>
                    <a:pt x="47917" y="135890"/>
                  </a:lnTo>
                  <a:lnTo>
                    <a:pt x="46532" y="135890"/>
                  </a:lnTo>
                  <a:lnTo>
                    <a:pt x="49326" y="130175"/>
                  </a:lnTo>
                  <a:lnTo>
                    <a:pt x="50088" y="133477"/>
                  </a:lnTo>
                  <a:lnTo>
                    <a:pt x="50088" y="129628"/>
                  </a:lnTo>
                  <a:lnTo>
                    <a:pt x="49847" y="129349"/>
                  </a:lnTo>
                  <a:lnTo>
                    <a:pt x="52387" y="127000"/>
                  </a:lnTo>
                  <a:lnTo>
                    <a:pt x="52387" y="124460"/>
                  </a:lnTo>
                  <a:lnTo>
                    <a:pt x="51981" y="124460"/>
                  </a:lnTo>
                  <a:lnTo>
                    <a:pt x="49822" y="128270"/>
                  </a:lnTo>
                  <a:lnTo>
                    <a:pt x="49860" y="123190"/>
                  </a:lnTo>
                  <a:lnTo>
                    <a:pt x="49872" y="121920"/>
                  </a:lnTo>
                  <a:lnTo>
                    <a:pt x="49593" y="121920"/>
                  </a:lnTo>
                  <a:lnTo>
                    <a:pt x="50203" y="119380"/>
                  </a:lnTo>
                  <a:lnTo>
                    <a:pt x="50800" y="116840"/>
                  </a:lnTo>
                  <a:lnTo>
                    <a:pt x="53873" y="116840"/>
                  </a:lnTo>
                  <a:lnTo>
                    <a:pt x="55778" y="118110"/>
                  </a:lnTo>
                  <a:lnTo>
                    <a:pt x="54546" y="119380"/>
                  </a:lnTo>
                  <a:lnTo>
                    <a:pt x="56451" y="117754"/>
                  </a:lnTo>
                  <a:lnTo>
                    <a:pt x="56451" y="105410"/>
                  </a:lnTo>
                  <a:lnTo>
                    <a:pt x="45986" y="105410"/>
                  </a:lnTo>
                  <a:lnTo>
                    <a:pt x="45986" y="231368"/>
                  </a:lnTo>
                  <a:lnTo>
                    <a:pt x="45161" y="232410"/>
                  </a:lnTo>
                  <a:lnTo>
                    <a:pt x="44919" y="229870"/>
                  </a:lnTo>
                  <a:lnTo>
                    <a:pt x="45796" y="229870"/>
                  </a:lnTo>
                  <a:lnTo>
                    <a:pt x="45986" y="231368"/>
                  </a:lnTo>
                  <a:lnTo>
                    <a:pt x="45986" y="105410"/>
                  </a:lnTo>
                  <a:lnTo>
                    <a:pt x="42341" y="105410"/>
                  </a:lnTo>
                  <a:lnTo>
                    <a:pt x="42341" y="178498"/>
                  </a:lnTo>
                  <a:lnTo>
                    <a:pt x="42037" y="180835"/>
                  </a:lnTo>
                  <a:lnTo>
                    <a:pt x="41148" y="180340"/>
                  </a:lnTo>
                  <a:lnTo>
                    <a:pt x="37388" y="184150"/>
                  </a:lnTo>
                  <a:lnTo>
                    <a:pt x="32816" y="191465"/>
                  </a:lnTo>
                  <a:lnTo>
                    <a:pt x="32816" y="272034"/>
                  </a:lnTo>
                  <a:lnTo>
                    <a:pt x="32689" y="271919"/>
                  </a:lnTo>
                  <a:lnTo>
                    <a:pt x="32512" y="271780"/>
                  </a:lnTo>
                  <a:lnTo>
                    <a:pt x="32727" y="271780"/>
                  </a:lnTo>
                  <a:lnTo>
                    <a:pt x="32816" y="272034"/>
                  </a:lnTo>
                  <a:lnTo>
                    <a:pt x="32816" y="191465"/>
                  </a:lnTo>
                  <a:lnTo>
                    <a:pt x="35382" y="171450"/>
                  </a:lnTo>
                  <a:lnTo>
                    <a:pt x="33769" y="172720"/>
                  </a:lnTo>
                  <a:lnTo>
                    <a:pt x="34188" y="171450"/>
                  </a:lnTo>
                  <a:lnTo>
                    <a:pt x="34594" y="170180"/>
                  </a:lnTo>
                  <a:lnTo>
                    <a:pt x="32829" y="167640"/>
                  </a:lnTo>
                  <a:lnTo>
                    <a:pt x="35433" y="167640"/>
                  </a:lnTo>
                  <a:lnTo>
                    <a:pt x="42341" y="178498"/>
                  </a:lnTo>
                  <a:lnTo>
                    <a:pt x="42341" y="105410"/>
                  </a:lnTo>
                  <a:lnTo>
                    <a:pt x="37439" y="105410"/>
                  </a:lnTo>
                  <a:lnTo>
                    <a:pt x="37033" y="105410"/>
                  </a:lnTo>
                  <a:lnTo>
                    <a:pt x="33921" y="111760"/>
                  </a:lnTo>
                  <a:lnTo>
                    <a:pt x="33248" y="113030"/>
                  </a:lnTo>
                  <a:lnTo>
                    <a:pt x="34886" y="114300"/>
                  </a:lnTo>
                  <a:lnTo>
                    <a:pt x="37452" y="115570"/>
                  </a:lnTo>
                  <a:lnTo>
                    <a:pt x="36068" y="116840"/>
                  </a:lnTo>
                  <a:lnTo>
                    <a:pt x="34785" y="118110"/>
                  </a:lnTo>
                  <a:lnTo>
                    <a:pt x="34061" y="119380"/>
                  </a:lnTo>
                  <a:lnTo>
                    <a:pt x="33401" y="118110"/>
                  </a:lnTo>
                  <a:lnTo>
                    <a:pt x="32219" y="116840"/>
                  </a:lnTo>
                  <a:lnTo>
                    <a:pt x="33020" y="114300"/>
                  </a:lnTo>
                  <a:lnTo>
                    <a:pt x="31165" y="118110"/>
                  </a:lnTo>
                  <a:lnTo>
                    <a:pt x="29006" y="121920"/>
                  </a:lnTo>
                  <a:lnTo>
                    <a:pt x="27584" y="127000"/>
                  </a:lnTo>
                  <a:lnTo>
                    <a:pt x="29121" y="123190"/>
                  </a:lnTo>
                  <a:lnTo>
                    <a:pt x="31394" y="125730"/>
                  </a:lnTo>
                  <a:lnTo>
                    <a:pt x="31661" y="132080"/>
                  </a:lnTo>
                  <a:lnTo>
                    <a:pt x="27901" y="134620"/>
                  </a:lnTo>
                  <a:lnTo>
                    <a:pt x="29933" y="140970"/>
                  </a:lnTo>
                  <a:lnTo>
                    <a:pt x="25095" y="139700"/>
                  </a:lnTo>
                  <a:lnTo>
                    <a:pt x="23990" y="140970"/>
                  </a:lnTo>
                  <a:lnTo>
                    <a:pt x="21564" y="138430"/>
                  </a:lnTo>
                  <a:lnTo>
                    <a:pt x="21996" y="138430"/>
                  </a:lnTo>
                  <a:lnTo>
                    <a:pt x="19900" y="135890"/>
                  </a:lnTo>
                  <a:lnTo>
                    <a:pt x="18262" y="130810"/>
                  </a:lnTo>
                  <a:lnTo>
                    <a:pt x="18567" y="127000"/>
                  </a:lnTo>
                  <a:lnTo>
                    <a:pt x="16065" y="133350"/>
                  </a:lnTo>
                  <a:lnTo>
                    <a:pt x="14427" y="139700"/>
                  </a:lnTo>
                  <a:lnTo>
                    <a:pt x="12852" y="146050"/>
                  </a:lnTo>
                  <a:lnTo>
                    <a:pt x="10883" y="146050"/>
                  </a:lnTo>
                  <a:lnTo>
                    <a:pt x="12382" y="148590"/>
                  </a:lnTo>
                  <a:lnTo>
                    <a:pt x="11214" y="156210"/>
                  </a:lnTo>
                  <a:lnTo>
                    <a:pt x="7264" y="156210"/>
                  </a:lnTo>
                  <a:lnTo>
                    <a:pt x="7899" y="157568"/>
                  </a:lnTo>
                  <a:lnTo>
                    <a:pt x="7962" y="157695"/>
                  </a:lnTo>
                  <a:lnTo>
                    <a:pt x="10858" y="163830"/>
                  </a:lnTo>
                  <a:lnTo>
                    <a:pt x="7150" y="162560"/>
                  </a:lnTo>
                  <a:lnTo>
                    <a:pt x="7785" y="158750"/>
                  </a:lnTo>
                  <a:lnTo>
                    <a:pt x="7899" y="157568"/>
                  </a:lnTo>
                  <a:lnTo>
                    <a:pt x="6400" y="158750"/>
                  </a:lnTo>
                  <a:lnTo>
                    <a:pt x="4419" y="160020"/>
                  </a:lnTo>
                  <a:lnTo>
                    <a:pt x="5410" y="162560"/>
                  </a:lnTo>
                  <a:lnTo>
                    <a:pt x="8013" y="165100"/>
                  </a:lnTo>
                  <a:lnTo>
                    <a:pt x="5956" y="170180"/>
                  </a:lnTo>
                  <a:lnTo>
                    <a:pt x="4191" y="168910"/>
                  </a:lnTo>
                  <a:lnTo>
                    <a:pt x="1981" y="172720"/>
                  </a:lnTo>
                  <a:lnTo>
                    <a:pt x="1841" y="167640"/>
                  </a:lnTo>
                  <a:lnTo>
                    <a:pt x="63" y="175260"/>
                  </a:lnTo>
                  <a:lnTo>
                    <a:pt x="673" y="179070"/>
                  </a:lnTo>
                  <a:lnTo>
                    <a:pt x="3848" y="182880"/>
                  </a:lnTo>
                  <a:lnTo>
                    <a:pt x="4419" y="189230"/>
                  </a:lnTo>
                  <a:lnTo>
                    <a:pt x="2933" y="190500"/>
                  </a:lnTo>
                  <a:lnTo>
                    <a:pt x="1333" y="193040"/>
                  </a:lnTo>
                  <a:lnTo>
                    <a:pt x="1549" y="199390"/>
                  </a:lnTo>
                  <a:lnTo>
                    <a:pt x="0" y="196850"/>
                  </a:lnTo>
                  <a:lnTo>
                    <a:pt x="838" y="204470"/>
                  </a:lnTo>
                  <a:lnTo>
                    <a:pt x="2692" y="201930"/>
                  </a:lnTo>
                  <a:lnTo>
                    <a:pt x="3619" y="205740"/>
                  </a:lnTo>
                  <a:lnTo>
                    <a:pt x="4419" y="208280"/>
                  </a:lnTo>
                  <a:lnTo>
                    <a:pt x="5461" y="210820"/>
                  </a:lnTo>
                  <a:lnTo>
                    <a:pt x="8255" y="215900"/>
                  </a:lnTo>
                  <a:lnTo>
                    <a:pt x="7645" y="208280"/>
                  </a:lnTo>
                  <a:lnTo>
                    <a:pt x="9385" y="209550"/>
                  </a:lnTo>
                  <a:lnTo>
                    <a:pt x="7924" y="208280"/>
                  </a:lnTo>
                  <a:lnTo>
                    <a:pt x="6451" y="207010"/>
                  </a:lnTo>
                  <a:lnTo>
                    <a:pt x="6985" y="204470"/>
                  </a:lnTo>
                  <a:lnTo>
                    <a:pt x="5638" y="201930"/>
                  </a:lnTo>
                  <a:lnTo>
                    <a:pt x="4305" y="199390"/>
                  </a:lnTo>
                  <a:lnTo>
                    <a:pt x="6299" y="198120"/>
                  </a:lnTo>
                  <a:lnTo>
                    <a:pt x="6946" y="204406"/>
                  </a:lnTo>
                  <a:lnTo>
                    <a:pt x="9144" y="201930"/>
                  </a:lnTo>
                  <a:lnTo>
                    <a:pt x="10375" y="204470"/>
                  </a:lnTo>
                  <a:lnTo>
                    <a:pt x="9677" y="201930"/>
                  </a:lnTo>
                  <a:lnTo>
                    <a:pt x="8991" y="199390"/>
                  </a:lnTo>
                  <a:lnTo>
                    <a:pt x="10020" y="198120"/>
                  </a:lnTo>
                  <a:lnTo>
                    <a:pt x="11061" y="196850"/>
                  </a:lnTo>
                  <a:lnTo>
                    <a:pt x="10807" y="191770"/>
                  </a:lnTo>
                  <a:lnTo>
                    <a:pt x="11023" y="190500"/>
                  </a:lnTo>
                  <a:lnTo>
                    <a:pt x="11455" y="187960"/>
                  </a:lnTo>
                  <a:lnTo>
                    <a:pt x="9194" y="184150"/>
                  </a:lnTo>
                  <a:lnTo>
                    <a:pt x="8039" y="186690"/>
                  </a:lnTo>
                  <a:lnTo>
                    <a:pt x="11163" y="187960"/>
                  </a:lnTo>
                  <a:lnTo>
                    <a:pt x="9461" y="190500"/>
                  </a:lnTo>
                  <a:lnTo>
                    <a:pt x="5969" y="187960"/>
                  </a:lnTo>
                  <a:lnTo>
                    <a:pt x="5880" y="180340"/>
                  </a:lnTo>
                  <a:lnTo>
                    <a:pt x="4991" y="173990"/>
                  </a:lnTo>
                  <a:lnTo>
                    <a:pt x="5854" y="173990"/>
                  </a:lnTo>
                  <a:lnTo>
                    <a:pt x="6019" y="172720"/>
                  </a:lnTo>
                  <a:lnTo>
                    <a:pt x="6184" y="171450"/>
                  </a:lnTo>
                  <a:lnTo>
                    <a:pt x="6870" y="172720"/>
                  </a:lnTo>
                  <a:lnTo>
                    <a:pt x="7188" y="172720"/>
                  </a:lnTo>
                  <a:lnTo>
                    <a:pt x="7099" y="173990"/>
                  </a:lnTo>
                  <a:lnTo>
                    <a:pt x="6921" y="175260"/>
                  </a:lnTo>
                  <a:lnTo>
                    <a:pt x="8559" y="173990"/>
                  </a:lnTo>
                  <a:lnTo>
                    <a:pt x="9372" y="177800"/>
                  </a:lnTo>
                  <a:lnTo>
                    <a:pt x="10147" y="173990"/>
                  </a:lnTo>
                  <a:lnTo>
                    <a:pt x="10680" y="171450"/>
                  </a:lnTo>
                  <a:lnTo>
                    <a:pt x="13004" y="173990"/>
                  </a:lnTo>
                  <a:lnTo>
                    <a:pt x="17068" y="179070"/>
                  </a:lnTo>
                  <a:lnTo>
                    <a:pt x="17907" y="179070"/>
                  </a:lnTo>
                  <a:lnTo>
                    <a:pt x="18465" y="182880"/>
                  </a:lnTo>
                  <a:lnTo>
                    <a:pt x="18542" y="187960"/>
                  </a:lnTo>
                  <a:lnTo>
                    <a:pt x="17538" y="190500"/>
                  </a:lnTo>
                  <a:lnTo>
                    <a:pt x="17030" y="190500"/>
                  </a:lnTo>
                  <a:lnTo>
                    <a:pt x="16598" y="193040"/>
                  </a:lnTo>
                  <a:lnTo>
                    <a:pt x="19545" y="199390"/>
                  </a:lnTo>
                  <a:lnTo>
                    <a:pt x="16967" y="199390"/>
                  </a:lnTo>
                  <a:lnTo>
                    <a:pt x="17665" y="201930"/>
                  </a:lnTo>
                  <a:lnTo>
                    <a:pt x="18656" y="207010"/>
                  </a:lnTo>
                  <a:lnTo>
                    <a:pt x="19875" y="201930"/>
                  </a:lnTo>
                  <a:lnTo>
                    <a:pt x="20523" y="204470"/>
                  </a:lnTo>
                  <a:lnTo>
                    <a:pt x="21031" y="207010"/>
                  </a:lnTo>
                  <a:lnTo>
                    <a:pt x="21793" y="209550"/>
                  </a:lnTo>
                  <a:lnTo>
                    <a:pt x="17106" y="208280"/>
                  </a:lnTo>
                  <a:lnTo>
                    <a:pt x="17030" y="217170"/>
                  </a:lnTo>
                  <a:lnTo>
                    <a:pt x="12446" y="208280"/>
                  </a:lnTo>
                  <a:lnTo>
                    <a:pt x="14833" y="217170"/>
                  </a:lnTo>
                  <a:lnTo>
                    <a:pt x="14135" y="217170"/>
                  </a:lnTo>
                  <a:lnTo>
                    <a:pt x="13843" y="215900"/>
                  </a:lnTo>
                  <a:lnTo>
                    <a:pt x="13487" y="215900"/>
                  </a:lnTo>
                  <a:lnTo>
                    <a:pt x="13487" y="214630"/>
                  </a:lnTo>
                  <a:lnTo>
                    <a:pt x="14046" y="214630"/>
                  </a:lnTo>
                  <a:lnTo>
                    <a:pt x="10452" y="212090"/>
                  </a:lnTo>
                  <a:lnTo>
                    <a:pt x="10337" y="213677"/>
                  </a:lnTo>
                  <a:lnTo>
                    <a:pt x="10248" y="217170"/>
                  </a:lnTo>
                  <a:lnTo>
                    <a:pt x="10490" y="220980"/>
                  </a:lnTo>
                  <a:lnTo>
                    <a:pt x="13169" y="222250"/>
                  </a:lnTo>
                  <a:lnTo>
                    <a:pt x="12166" y="226060"/>
                  </a:lnTo>
                  <a:lnTo>
                    <a:pt x="10261" y="228600"/>
                  </a:lnTo>
                  <a:lnTo>
                    <a:pt x="11861" y="233095"/>
                  </a:lnTo>
                  <a:lnTo>
                    <a:pt x="6159" y="227672"/>
                  </a:lnTo>
                  <a:lnTo>
                    <a:pt x="3657" y="226402"/>
                  </a:lnTo>
                  <a:lnTo>
                    <a:pt x="4813" y="229133"/>
                  </a:lnTo>
                  <a:lnTo>
                    <a:pt x="6426" y="231775"/>
                  </a:lnTo>
                  <a:lnTo>
                    <a:pt x="7797" y="234416"/>
                  </a:lnTo>
                  <a:lnTo>
                    <a:pt x="6337" y="233527"/>
                  </a:lnTo>
                  <a:lnTo>
                    <a:pt x="7378" y="237045"/>
                  </a:lnTo>
                  <a:lnTo>
                    <a:pt x="11671" y="240576"/>
                  </a:lnTo>
                  <a:lnTo>
                    <a:pt x="12509" y="237667"/>
                  </a:lnTo>
                  <a:lnTo>
                    <a:pt x="16687" y="244170"/>
                  </a:lnTo>
                  <a:lnTo>
                    <a:pt x="17894" y="239268"/>
                  </a:lnTo>
                  <a:lnTo>
                    <a:pt x="15570" y="237807"/>
                  </a:lnTo>
                  <a:lnTo>
                    <a:pt x="15417" y="237667"/>
                  </a:lnTo>
                  <a:lnTo>
                    <a:pt x="13474" y="235762"/>
                  </a:lnTo>
                  <a:lnTo>
                    <a:pt x="13271" y="235419"/>
                  </a:lnTo>
                  <a:lnTo>
                    <a:pt x="16586" y="237490"/>
                  </a:lnTo>
                  <a:lnTo>
                    <a:pt x="20408" y="241300"/>
                  </a:lnTo>
                  <a:lnTo>
                    <a:pt x="24599" y="245110"/>
                  </a:lnTo>
                  <a:lnTo>
                    <a:pt x="26187" y="247650"/>
                  </a:lnTo>
                  <a:lnTo>
                    <a:pt x="25196" y="250190"/>
                  </a:lnTo>
                  <a:lnTo>
                    <a:pt x="27813" y="255270"/>
                  </a:lnTo>
                  <a:lnTo>
                    <a:pt x="24345" y="254000"/>
                  </a:lnTo>
                  <a:lnTo>
                    <a:pt x="23368" y="255270"/>
                  </a:lnTo>
                  <a:lnTo>
                    <a:pt x="22809" y="254000"/>
                  </a:lnTo>
                  <a:lnTo>
                    <a:pt x="22250" y="252730"/>
                  </a:lnTo>
                  <a:lnTo>
                    <a:pt x="22123" y="250190"/>
                  </a:lnTo>
                  <a:lnTo>
                    <a:pt x="19240" y="250190"/>
                  </a:lnTo>
                  <a:lnTo>
                    <a:pt x="18427" y="254000"/>
                  </a:lnTo>
                  <a:lnTo>
                    <a:pt x="18072" y="251460"/>
                  </a:lnTo>
                  <a:lnTo>
                    <a:pt x="17907" y="250190"/>
                  </a:lnTo>
                  <a:lnTo>
                    <a:pt x="18097" y="250190"/>
                  </a:lnTo>
                  <a:lnTo>
                    <a:pt x="16408" y="248920"/>
                  </a:lnTo>
                  <a:lnTo>
                    <a:pt x="16929" y="251460"/>
                  </a:lnTo>
                  <a:lnTo>
                    <a:pt x="14922" y="247650"/>
                  </a:lnTo>
                  <a:lnTo>
                    <a:pt x="11099" y="242785"/>
                  </a:lnTo>
                  <a:lnTo>
                    <a:pt x="8661" y="246380"/>
                  </a:lnTo>
                  <a:lnTo>
                    <a:pt x="8864" y="248920"/>
                  </a:lnTo>
                  <a:lnTo>
                    <a:pt x="7658" y="246380"/>
                  </a:lnTo>
                  <a:lnTo>
                    <a:pt x="5245" y="242570"/>
                  </a:lnTo>
                  <a:lnTo>
                    <a:pt x="5499" y="246380"/>
                  </a:lnTo>
                  <a:lnTo>
                    <a:pt x="6870" y="247650"/>
                  </a:lnTo>
                  <a:lnTo>
                    <a:pt x="11150" y="255270"/>
                  </a:lnTo>
                  <a:lnTo>
                    <a:pt x="10604" y="248920"/>
                  </a:lnTo>
                  <a:lnTo>
                    <a:pt x="12115" y="251460"/>
                  </a:lnTo>
                  <a:lnTo>
                    <a:pt x="14566" y="254000"/>
                  </a:lnTo>
                  <a:lnTo>
                    <a:pt x="14541" y="257810"/>
                  </a:lnTo>
                  <a:lnTo>
                    <a:pt x="15303" y="257810"/>
                  </a:lnTo>
                  <a:lnTo>
                    <a:pt x="14884" y="262597"/>
                  </a:lnTo>
                  <a:lnTo>
                    <a:pt x="15875" y="260350"/>
                  </a:lnTo>
                  <a:lnTo>
                    <a:pt x="20713" y="266700"/>
                  </a:lnTo>
                  <a:lnTo>
                    <a:pt x="24104" y="278130"/>
                  </a:lnTo>
                  <a:lnTo>
                    <a:pt x="30124" y="280670"/>
                  </a:lnTo>
                  <a:lnTo>
                    <a:pt x="30543" y="278130"/>
                  </a:lnTo>
                  <a:lnTo>
                    <a:pt x="24765" y="275590"/>
                  </a:lnTo>
                  <a:lnTo>
                    <a:pt x="27622" y="273050"/>
                  </a:lnTo>
                  <a:lnTo>
                    <a:pt x="24498" y="271780"/>
                  </a:lnTo>
                  <a:lnTo>
                    <a:pt x="22809" y="269240"/>
                  </a:lnTo>
                  <a:lnTo>
                    <a:pt x="19748" y="264160"/>
                  </a:lnTo>
                  <a:lnTo>
                    <a:pt x="21996" y="262890"/>
                  </a:lnTo>
                  <a:lnTo>
                    <a:pt x="26212" y="269240"/>
                  </a:lnTo>
                  <a:lnTo>
                    <a:pt x="28956" y="269240"/>
                  </a:lnTo>
                  <a:lnTo>
                    <a:pt x="31940" y="271589"/>
                  </a:lnTo>
                  <a:lnTo>
                    <a:pt x="31800" y="271741"/>
                  </a:lnTo>
                  <a:lnTo>
                    <a:pt x="32943" y="272364"/>
                  </a:lnTo>
                  <a:lnTo>
                    <a:pt x="33210" y="273050"/>
                  </a:lnTo>
                  <a:lnTo>
                    <a:pt x="33693" y="273050"/>
                  </a:lnTo>
                  <a:lnTo>
                    <a:pt x="34544" y="275590"/>
                  </a:lnTo>
                  <a:lnTo>
                    <a:pt x="35890" y="278130"/>
                  </a:lnTo>
                  <a:lnTo>
                    <a:pt x="37223" y="279400"/>
                  </a:lnTo>
                  <a:lnTo>
                    <a:pt x="37757" y="281940"/>
                  </a:lnTo>
                  <a:lnTo>
                    <a:pt x="35699" y="280670"/>
                  </a:lnTo>
                  <a:lnTo>
                    <a:pt x="35115" y="280670"/>
                  </a:lnTo>
                  <a:lnTo>
                    <a:pt x="35725" y="290830"/>
                  </a:lnTo>
                  <a:lnTo>
                    <a:pt x="45834" y="292100"/>
                  </a:lnTo>
                  <a:lnTo>
                    <a:pt x="48450" y="299720"/>
                  </a:lnTo>
                  <a:lnTo>
                    <a:pt x="46494" y="300990"/>
                  </a:lnTo>
                  <a:lnTo>
                    <a:pt x="49822" y="307340"/>
                  </a:lnTo>
                  <a:lnTo>
                    <a:pt x="47726" y="306070"/>
                  </a:lnTo>
                  <a:lnTo>
                    <a:pt x="50292" y="311150"/>
                  </a:lnTo>
                  <a:lnTo>
                    <a:pt x="54203" y="311150"/>
                  </a:lnTo>
                  <a:lnTo>
                    <a:pt x="57404" y="313690"/>
                  </a:lnTo>
                  <a:lnTo>
                    <a:pt x="56083" y="314960"/>
                  </a:lnTo>
                  <a:lnTo>
                    <a:pt x="61849" y="320040"/>
                  </a:lnTo>
                  <a:lnTo>
                    <a:pt x="58458" y="320040"/>
                  </a:lnTo>
                  <a:lnTo>
                    <a:pt x="64147" y="321310"/>
                  </a:lnTo>
                  <a:lnTo>
                    <a:pt x="65366" y="323850"/>
                  </a:lnTo>
                  <a:lnTo>
                    <a:pt x="71081" y="327660"/>
                  </a:lnTo>
                  <a:lnTo>
                    <a:pt x="70383" y="330200"/>
                  </a:lnTo>
                  <a:lnTo>
                    <a:pt x="73520" y="332740"/>
                  </a:lnTo>
                  <a:lnTo>
                    <a:pt x="73571" y="328930"/>
                  </a:lnTo>
                  <a:lnTo>
                    <a:pt x="76415" y="332740"/>
                  </a:lnTo>
                  <a:lnTo>
                    <a:pt x="75882" y="332740"/>
                  </a:lnTo>
                  <a:lnTo>
                    <a:pt x="75946" y="334010"/>
                  </a:lnTo>
                  <a:lnTo>
                    <a:pt x="75285" y="332740"/>
                  </a:lnTo>
                  <a:lnTo>
                    <a:pt x="76187" y="335280"/>
                  </a:lnTo>
                  <a:lnTo>
                    <a:pt x="80086" y="339090"/>
                  </a:lnTo>
                  <a:lnTo>
                    <a:pt x="81280" y="339090"/>
                  </a:lnTo>
                  <a:lnTo>
                    <a:pt x="82816" y="339090"/>
                  </a:lnTo>
                  <a:lnTo>
                    <a:pt x="83185" y="339090"/>
                  </a:lnTo>
                  <a:lnTo>
                    <a:pt x="81432" y="337159"/>
                  </a:lnTo>
                  <a:lnTo>
                    <a:pt x="81000" y="336550"/>
                  </a:lnTo>
                  <a:lnTo>
                    <a:pt x="80086" y="335280"/>
                  </a:lnTo>
                  <a:lnTo>
                    <a:pt x="81013" y="334010"/>
                  </a:lnTo>
                  <a:lnTo>
                    <a:pt x="85813" y="336550"/>
                  </a:lnTo>
                  <a:lnTo>
                    <a:pt x="88544" y="340360"/>
                  </a:lnTo>
                  <a:lnTo>
                    <a:pt x="81280" y="339090"/>
                  </a:lnTo>
                  <a:lnTo>
                    <a:pt x="90563" y="345440"/>
                  </a:lnTo>
                  <a:lnTo>
                    <a:pt x="87033" y="345440"/>
                  </a:lnTo>
                  <a:lnTo>
                    <a:pt x="91008" y="349250"/>
                  </a:lnTo>
                  <a:lnTo>
                    <a:pt x="95338" y="350520"/>
                  </a:lnTo>
                  <a:lnTo>
                    <a:pt x="103568" y="351790"/>
                  </a:lnTo>
                  <a:lnTo>
                    <a:pt x="112229" y="351790"/>
                  </a:lnTo>
                  <a:lnTo>
                    <a:pt x="116878" y="354330"/>
                  </a:lnTo>
                  <a:lnTo>
                    <a:pt x="121856" y="356870"/>
                  </a:lnTo>
                  <a:lnTo>
                    <a:pt x="127114" y="358140"/>
                  </a:lnTo>
                  <a:lnTo>
                    <a:pt x="129692" y="359410"/>
                  </a:lnTo>
                  <a:lnTo>
                    <a:pt x="132232" y="359410"/>
                  </a:lnTo>
                  <a:lnTo>
                    <a:pt x="134632" y="360680"/>
                  </a:lnTo>
                  <a:lnTo>
                    <a:pt x="141503" y="360680"/>
                  </a:lnTo>
                  <a:lnTo>
                    <a:pt x="140512" y="359410"/>
                  </a:lnTo>
                  <a:lnTo>
                    <a:pt x="148005" y="359410"/>
                  </a:lnTo>
                  <a:lnTo>
                    <a:pt x="144868" y="361950"/>
                  </a:lnTo>
                  <a:lnTo>
                    <a:pt x="149136" y="361950"/>
                  </a:lnTo>
                  <a:lnTo>
                    <a:pt x="147294" y="365760"/>
                  </a:lnTo>
                  <a:lnTo>
                    <a:pt x="141833" y="361950"/>
                  </a:lnTo>
                  <a:lnTo>
                    <a:pt x="137071" y="363220"/>
                  </a:lnTo>
                  <a:lnTo>
                    <a:pt x="138823" y="364490"/>
                  </a:lnTo>
                  <a:lnTo>
                    <a:pt x="136334" y="365760"/>
                  </a:lnTo>
                  <a:lnTo>
                    <a:pt x="133375" y="365760"/>
                  </a:lnTo>
                  <a:lnTo>
                    <a:pt x="133756" y="368300"/>
                  </a:lnTo>
                  <a:lnTo>
                    <a:pt x="138277" y="365760"/>
                  </a:lnTo>
                  <a:lnTo>
                    <a:pt x="144564" y="367030"/>
                  </a:lnTo>
                  <a:lnTo>
                    <a:pt x="151371" y="368300"/>
                  </a:lnTo>
                  <a:lnTo>
                    <a:pt x="157492" y="367030"/>
                  </a:lnTo>
                  <a:lnTo>
                    <a:pt x="163982" y="368300"/>
                  </a:lnTo>
                  <a:lnTo>
                    <a:pt x="162483" y="368503"/>
                  </a:lnTo>
                  <a:lnTo>
                    <a:pt x="163220" y="369570"/>
                  </a:lnTo>
                  <a:lnTo>
                    <a:pt x="163131" y="370840"/>
                  </a:lnTo>
                  <a:lnTo>
                    <a:pt x="178523" y="370840"/>
                  </a:lnTo>
                  <a:lnTo>
                    <a:pt x="183680" y="365760"/>
                  </a:lnTo>
                  <a:lnTo>
                    <a:pt x="180886" y="367030"/>
                  </a:lnTo>
                  <a:lnTo>
                    <a:pt x="181330" y="364490"/>
                  </a:lnTo>
                  <a:lnTo>
                    <a:pt x="178511" y="364490"/>
                  </a:lnTo>
                  <a:lnTo>
                    <a:pt x="180517" y="363220"/>
                  </a:lnTo>
                  <a:lnTo>
                    <a:pt x="184962" y="360680"/>
                  </a:lnTo>
                  <a:lnTo>
                    <a:pt x="189242" y="360680"/>
                  </a:lnTo>
                  <a:lnTo>
                    <a:pt x="185242" y="361950"/>
                  </a:lnTo>
                  <a:lnTo>
                    <a:pt x="192328" y="362800"/>
                  </a:lnTo>
                  <a:lnTo>
                    <a:pt x="195072" y="361950"/>
                  </a:lnTo>
                  <a:lnTo>
                    <a:pt x="194348" y="363029"/>
                  </a:lnTo>
                  <a:lnTo>
                    <a:pt x="195961" y="363220"/>
                  </a:lnTo>
                  <a:lnTo>
                    <a:pt x="194056" y="363474"/>
                  </a:lnTo>
                  <a:lnTo>
                    <a:pt x="193611" y="364147"/>
                  </a:lnTo>
                  <a:lnTo>
                    <a:pt x="197281" y="363220"/>
                  </a:lnTo>
                  <a:lnTo>
                    <a:pt x="202082" y="363220"/>
                  </a:lnTo>
                  <a:lnTo>
                    <a:pt x="206946" y="361950"/>
                  </a:lnTo>
                  <a:lnTo>
                    <a:pt x="211289" y="361950"/>
                  </a:lnTo>
                  <a:lnTo>
                    <a:pt x="211543" y="360680"/>
                  </a:lnTo>
                  <a:lnTo>
                    <a:pt x="211785" y="359410"/>
                  </a:lnTo>
                  <a:lnTo>
                    <a:pt x="214985" y="354330"/>
                  </a:lnTo>
                  <a:lnTo>
                    <a:pt x="220433" y="350520"/>
                  </a:lnTo>
                  <a:lnTo>
                    <a:pt x="223481" y="344170"/>
                  </a:lnTo>
                  <a:lnTo>
                    <a:pt x="226352" y="344170"/>
                  </a:lnTo>
                  <a:lnTo>
                    <a:pt x="228981" y="342900"/>
                  </a:lnTo>
                  <a:lnTo>
                    <a:pt x="231406" y="341630"/>
                  </a:lnTo>
                  <a:lnTo>
                    <a:pt x="233730" y="339090"/>
                  </a:lnTo>
                  <a:lnTo>
                    <a:pt x="235978" y="337820"/>
                  </a:lnTo>
                  <a:lnTo>
                    <a:pt x="238594" y="335280"/>
                  </a:lnTo>
                  <a:lnTo>
                    <a:pt x="238518" y="337820"/>
                  </a:lnTo>
                  <a:lnTo>
                    <a:pt x="241820" y="336550"/>
                  </a:lnTo>
                  <a:lnTo>
                    <a:pt x="242608" y="335280"/>
                  </a:lnTo>
                  <a:lnTo>
                    <a:pt x="244995" y="331470"/>
                  </a:lnTo>
                  <a:lnTo>
                    <a:pt x="246316" y="330200"/>
                  </a:lnTo>
                  <a:lnTo>
                    <a:pt x="248945" y="327660"/>
                  </a:lnTo>
                  <a:lnTo>
                    <a:pt x="251421" y="328930"/>
                  </a:lnTo>
                  <a:lnTo>
                    <a:pt x="255625" y="323850"/>
                  </a:lnTo>
                  <a:lnTo>
                    <a:pt x="257721" y="321310"/>
                  </a:lnTo>
                  <a:lnTo>
                    <a:pt x="258876" y="320040"/>
                  </a:lnTo>
                  <a:lnTo>
                    <a:pt x="261188" y="317500"/>
                  </a:lnTo>
                  <a:lnTo>
                    <a:pt x="260159" y="316230"/>
                  </a:lnTo>
                  <a:lnTo>
                    <a:pt x="257187" y="320040"/>
                  </a:lnTo>
                  <a:lnTo>
                    <a:pt x="257429" y="317500"/>
                  </a:lnTo>
                  <a:lnTo>
                    <a:pt x="255689" y="318770"/>
                  </a:lnTo>
                  <a:lnTo>
                    <a:pt x="254469" y="321310"/>
                  </a:lnTo>
                  <a:lnTo>
                    <a:pt x="256171" y="321310"/>
                  </a:lnTo>
                  <a:lnTo>
                    <a:pt x="254406" y="323850"/>
                  </a:lnTo>
                  <a:lnTo>
                    <a:pt x="252780" y="322580"/>
                  </a:lnTo>
                  <a:lnTo>
                    <a:pt x="250444" y="322580"/>
                  </a:lnTo>
                  <a:lnTo>
                    <a:pt x="252463" y="320040"/>
                  </a:lnTo>
                  <a:lnTo>
                    <a:pt x="254088" y="317500"/>
                  </a:lnTo>
                  <a:lnTo>
                    <a:pt x="255892" y="313690"/>
                  </a:lnTo>
                  <a:lnTo>
                    <a:pt x="257060" y="313690"/>
                  </a:lnTo>
                  <a:lnTo>
                    <a:pt x="255574" y="311150"/>
                  </a:lnTo>
                  <a:lnTo>
                    <a:pt x="257238" y="309880"/>
                  </a:lnTo>
                  <a:lnTo>
                    <a:pt x="258762" y="309880"/>
                  </a:lnTo>
                  <a:lnTo>
                    <a:pt x="261429" y="306070"/>
                  </a:lnTo>
                  <a:lnTo>
                    <a:pt x="259626" y="302260"/>
                  </a:lnTo>
                  <a:lnTo>
                    <a:pt x="263537" y="297180"/>
                  </a:lnTo>
                  <a:lnTo>
                    <a:pt x="263969" y="300990"/>
                  </a:lnTo>
                  <a:lnTo>
                    <a:pt x="264172" y="303034"/>
                  </a:lnTo>
                  <a:lnTo>
                    <a:pt x="265709" y="300990"/>
                  </a:lnTo>
                  <a:lnTo>
                    <a:pt x="266039" y="304800"/>
                  </a:lnTo>
                  <a:lnTo>
                    <a:pt x="258584" y="313690"/>
                  </a:lnTo>
                  <a:lnTo>
                    <a:pt x="262674" y="314960"/>
                  </a:lnTo>
                  <a:lnTo>
                    <a:pt x="265366" y="308610"/>
                  </a:lnTo>
                  <a:lnTo>
                    <a:pt x="267944" y="302260"/>
                  </a:lnTo>
                  <a:lnTo>
                    <a:pt x="268338" y="300990"/>
                  </a:lnTo>
                  <a:lnTo>
                    <a:pt x="269532" y="297180"/>
                  </a:lnTo>
                  <a:lnTo>
                    <a:pt x="269925" y="295910"/>
                  </a:lnTo>
                  <a:lnTo>
                    <a:pt x="270827" y="290830"/>
                  </a:lnTo>
                  <a:lnTo>
                    <a:pt x="275082" y="289560"/>
                  </a:lnTo>
                  <a:lnTo>
                    <a:pt x="274599" y="283210"/>
                  </a:lnTo>
                  <a:lnTo>
                    <a:pt x="277926" y="278130"/>
                  </a:lnTo>
                  <a:lnTo>
                    <a:pt x="278815" y="278130"/>
                  </a:lnTo>
                  <a:lnTo>
                    <a:pt x="280250" y="276860"/>
                  </a:lnTo>
                  <a:lnTo>
                    <a:pt x="280924" y="278130"/>
                  </a:lnTo>
                  <a:lnTo>
                    <a:pt x="280339" y="279400"/>
                  </a:lnTo>
                  <a:lnTo>
                    <a:pt x="281940" y="276860"/>
                  </a:lnTo>
                  <a:lnTo>
                    <a:pt x="284340" y="273050"/>
                  </a:lnTo>
                  <a:lnTo>
                    <a:pt x="284835" y="269240"/>
                  </a:lnTo>
                  <a:lnTo>
                    <a:pt x="285496" y="264160"/>
                  </a:lnTo>
                  <a:lnTo>
                    <a:pt x="285546" y="257810"/>
                  </a:lnTo>
                  <a:lnTo>
                    <a:pt x="289445" y="255270"/>
                  </a:lnTo>
                  <a:lnTo>
                    <a:pt x="290436" y="251460"/>
                  </a:lnTo>
                  <a:lnTo>
                    <a:pt x="286753" y="250190"/>
                  </a:lnTo>
                  <a:lnTo>
                    <a:pt x="286715" y="245110"/>
                  </a:lnTo>
                  <a:lnTo>
                    <a:pt x="290715" y="243840"/>
                  </a:lnTo>
                  <a:lnTo>
                    <a:pt x="291287" y="234378"/>
                  </a:lnTo>
                  <a:lnTo>
                    <a:pt x="289979" y="232410"/>
                  </a:lnTo>
                  <a:lnTo>
                    <a:pt x="289826" y="228600"/>
                  </a:lnTo>
                  <a:lnTo>
                    <a:pt x="291833" y="226060"/>
                  </a:lnTo>
                  <a:lnTo>
                    <a:pt x="292188" y="223520"/>
                  </a:lnTo>
                  <a:lnTo>
                    <a:pt x="292735" y="223520"/>
                  </a:lnTo>
                  <a:lnTo>
                    <a:pt x="293903" y="226060"/>
                  </a:lnTo>
                  <a:lnTo>
                    <a:pt x="293751" y="224790"/>
                  </a:lnTo>
                  <a:lnTo>
                    <a:pt x="293763" y="223520"/>
                  </a:lnTo>
                  <a:lnTo>
                    <a:pt x="293751" y="210820"/>
                  </a:lnTo>
                  <a:lnTo>
                    <a:pt x="293217" y="207010"/>
                  </a:lnTo>
                  <a:lnTo>
                    <a:pt x="292696" y="203200"/>
                  </a:lnTo>
                  <a:lnTo>
                    <a:pt x="291706" y="200977"/>
                  </a:lnTo>
                  <a:lnTo>
                    <a:pt x="291045" y="203200"/>
                  </a:lnTo>
                  <a:lnTo>
                    <a:pt x="289661" y="203200"/>
                  </a:lnTo>
                  <a:lnTo>
                    <a:pt x="289966" y="200660"/>
                  </a:lnTo>
                  <a:lnTo>
                    <a:pt x="286702" y="200660"/>
                  </a:lnTo>
                  <a:lnTo>
                    <a:pt x="290893" y="204470"/>
                  </a:lnTo>
                  <a:lnTo>
                    <a:pt x="288874" y="207010"/>
                  </a:lnTo>
                  <a:lnTo>
                    <a:pt x="287731" y="204470"/>
                  </a:lnTo>
                  <a:lnTo>
                    <a:pt x="286016" y="200660"/>
                  </a:lnTo>
                  <a:lnTo>
                    <a:pt x="284886" y="202374"/>
                  </a:lnTo>
                  <a:lnTo>
                    <a:pt x="286397" y="190474"/>
                  </a:lnTo>
                  <a:lnTo>
                    <a:pt x="280136" y="140881"/>
                  </a:lnTo>
                  <a:lnTo>
                    <a:pt x="264985" y="103441"/>
                  </a:lnTo>
                  <a:lnTo>
                    <a:pt x="266039" y="104140"/>
                  </a:lnTo>
                  <a:lnTo>
                    <a:pt x="268300" y="106680"/>
                  </a:lnTo>
                  <a:lnTo>
                    <a:pt x="266331" y="105410"/>
                  </a:lnTo>
                  <a:lnTo>
                    <a:pt x="271449" y="109220"/>
                  </a:lnTo>
                  <a:lnTo>
                    <a:pt x="270446" y="114300"/>
                  </a:lnTo>
                  <a:lnTo>
                    <a:pt x="274599" y="118110"/>
                  </a:lnTo>
                  <a:lnTo>
                    <a:pt x="273875" y="118110"/>
                  </a:lnTo>
                  <a:lnTo>
                    <a:pt x="275437" y="124460"/>
                  </a:lnTo>
                  <a:lnTo>
                    <a:pt x="279374" y="124460"/>
                  </a:lnTo>
                  <a:lnTo>
                    <a:pt x="279095" y="123190"/>
                  </a:lnTo>
                  <a:lnTo>
                    <a:pt x="280924" y="124460"/>
                  </a:lnTo>
                  <a:lnTo>
                    <a:pt x="281114" y="124460"/>
                  </a:lnTo>
                  <a:lnTo>
                    <a:pt x="281089" y="124650"/>
                  </a:lnTo>
                  <a:lnTo>
                    <a:pt x="283425" y="127000"/>
                  </a:lnTo>
                  <a:lnTo>
                    <a:pt x="283908" y="129159"/>
                  </a:lnTo>
                  <a:lnTo>
                    <a:pt x="283489" y="129235"/>
                  </a:lnTo>
                  <a:lnTo>
                    <a:pt x="283933" y="129286"/>
                  </a:lnTo>
                  <a:lnTo>
                    <a:pt x="283997" y="129540"/>
                  </a:lnTo>
                  <a:lnTo>
                    <a:pt x="286258" y="129540"/>
                  </a:lnTo>
                  <a:lnTo>
                    <a:pt x="284480" y="132067"/>
                  </a:lnTo>
                  <a:lnTo>
                    <a:pt x="285750" y="133108"/>
                  </a:lnTo>
                  <a:lnTo>
                    <a:pt x="286207" y="134975"/>
                  </a:lnTo>
                  <a:lnTo>
                    <a:pt x="286296" y="129540"/>
                  </a:lnTo>
                  <a:lnTo>
                    <a:pt x="286715" y="129540"/>
                  </a:lnTo>
                  <a:lnTo>
                    <a:pt x="289687" y="130568"/>
                  </a:lnTo>
                  <a:lnTo>
                    <a:pt x="286943" y="125730"/>
                  </a:lnTo>
                  <a:lnTo>
                    <a:pt x="288671" y="123190"/>
                  </a:lnTo>
                  <a:lnTo>
                    <a:pt x="289534" y="121920"/>
                  </a:lnTo>
                  <a:lnTo>
                    <a:pt x="290626" y="120650"/>
                  </a:lnTo>
                  <a:lnTo>
                    <a:pt x="290512" y="118110"/>
                  </a:lnTo>
                  <a:lnTo>
                    <a:pt x="294259" y="120650"/>
                  </a:lnTo>
                  <a:lnTo>
                    <a:pt x="295770" y="119380"/>
                  </a:lnTo>
                  <a:close/>
                </a:path>
                <a:path w="311150" h="370839">
                  <a:moveTo>
                    <a:pt x="295833" y="283629"/>
                  </a:moveTo>
                  <a:lnTo>
                    <a:pt x="293344" y="289509"/>
                  </a:lnTo>
                  <a:lnTo>
                    <a:pt x="290461" y="295605"/>
                  </a:lnTo>
                  <a:lnTo>
                    <a:pt x="286943" y="302425"/>
                  </a:lnTo>
                  <a:lnTo>
                    <a:pt x="282524" y="310515"/>
                  </a:lnTo>
                  <a:lnTo>
                    <a:pt x="286270" y="303936"/>
                  </a:lnTo>
                  <a:lnTo>
                    <a:pt x="289775" y="297268"/>
                  </a:lnTo>
                  <a:lnTo>
                    <a:pt x="292976" y="290499"/>
                  </a:lnTo>
                  <a:lnTo>
                    <a:pt x="295833" y="283629"/>
                  </a:lnTo>
                  <a:close/>
                </a:path>
                <a:path w="311150" h="370839">
                  <a:moveTo>
                    <a:pt x="296011" y="142430"/>
                  </a:moveTo>
                  <a:lnTo>
                    <a:pt x="295998" y="142087"/>
                  </a:lnTo>
                  <a:lnTo>
                    <a:pt x="294271" y="138176"/>
                  </a:lnTo>
                  <a:lnTo>
                    <a:pt x="294030" y="138163"/>
                  </a:lnTo>
                  <a:lnTo>
                    <a:pt x="294792" y="139865"/>
                  </a:lnTo>
                  <a:lnTo>
                    <a:pt x="296011" y="142430"/>
                  </a:lnTo>
                  <a:close/>
                </a:path>
                <a:path w="311150" h="370839">
                  <a:moveTo>
                    <a:pt x="299262" y="133756"/>
                  </a:moveTo>
                  <a:lnTo>
                    <a:pt x="296659" y="131445"/>
                  </a:lnTo>
                  <a:lnTo>
                    <a:pt x="295643" y="126987"/>
                  </a:lnTo>
                  <a:lnTo>
                    <a:pt x="296849" y="136042"/>
                  </a:lnTo>
                  <a:lnTo>
                    <a:pt x="296913" y="137769"/>
                  </a:lnTo>
                  <a:lnTo>
                    <a:pt x="296075" y="142087"/>
                  </a:lnTo>
                  <a:lnTo>
                    <a:pt x="296151" y="142430"/>
                  </a:lnTo>
                  <a:lnTo>
                    <a:pt x="298653" y="148145"/>
                  </a:lnTo>
                  <a:lnTo>
                    <a:pt x="297319" y="139217"/>
                  </a:lnTo>
                  <a:lnTo>
                    <a:pt x="298640" y="139039"/>
                  </a:lnTo>
                  <a:lnTo>
                    <a:pt x="298094" y="138861"/>
                  </a:lnTo>
                  <a:lnTo>
                    <a:pt x="299262" y="133756"/>
                  </a:lnTo>
                  <a:close/>
                </a:path>
                <a:path w="311150" h="370839">
                  <a:moveTo>
                    <a:pt x="300659" y="138760"/>
                  </a:moveTo>
                  <a:lnTo>
                    <a:pt x="298640" y="139039"/>
                  </a:lnTo>
                  <a:lnTo>
                    <a:pt x="300558" y="139636"/>
                  </a:lnTo>
                  <a:lnTo>
                    <a:pt x="300659" y="138760"/>
                  </a:lnTo>
                  <a:close/>
                </a:path>
                <a:path w="311150" h="370839">
                  <a:moveTo>
                    <a:pt x="304393" y="190461"/>
                  </a:moveTo>
                  <a:lnTo>
                    <a:pt x="303872" y="183489"/>
                  </a:lnTo>
                  <a:lnTo>
                    <a:pt x="300634" y="188963"/>
                  </a:lnTo>
                  <a:lnTo>
                    <a:pt x="304393" y="190461"/>
                  </a:lnTo>
                  <a:close/>
                </a:path>
                <a:path w="311150" h="370839">
                  <a:moveTo>
                    <a:pt x="304507" y="182435"/>
                  </a:moveTo>
                  <a:lnTo>
                    <a:pt x="303771" y="182168"/>
                  </a:lnTo>
                  <a:lnTo>
                    <a:pt x="303872" y="183489"/>
                  </a:lnTo>
                  <a:lnTo>
                    <a:pt x="304507" y="182435"/>
                  </a:lnTo>
                  <a:close/>
                </a:path>
                <a:path w="311150" h="370839">
                  <a:moveTo>
                    <a:pt x="305473" y="174713"/>
                  </a:moveTo>
                  <a:lnTo>
                    <a:pt x="304749" y="171475"/>
                  </a:lnTo>
                  <a:lnTo>
                    <a:pt x="304685" y="171208"/>
                  </a:lnTo>
                  <a:lnTo>
                    <a:pt x="302526" y="169926"/>
                  </a:lnTo>
                  <a:lnTo>
                    <a:pt x="300088" y="169049"/>
                  </a:lnTo>
                  <a:lnTo>
                    <a:pt x="298119" y="165227"/>
                  </a:lnTo>
                  <a:lnTo>
                    <a:pt x="298272" y="165760"/>
                  </a:lnTo>
                  <a:lnTo>
                    <a:pt x="298297" y="166420"/>
                  </a:lnTo>
                  <a:lnTo>
                    <a:pt x="298107" y="167386"/>
                  </a:lnTo>
                  <a:lnTo>
                    <a:pt x="298653" y="169481"/>
                  </a:lnTo>
                  <a:lnTo>
                    <a:pt x="297243" y="171475"/>
                  </a:lnTo>
                  <a:lnTo>
                    <a:pt x="296418" y="170738"/>
                  </a:lnTo>
                  <a:lnTo>
                    <a:pt x="298945" y="174840"/>
                  </a:lnTo>
                  <a:lnTo>
                    <a:pt x="296481" y="175133"/>
                  </a:lnTo>
                  <a:lnTo>
                    <a:pt x="300380" y="175412"/>
                  </a:lnTo>
                  <a:lnTo>
                    <a:pt x="302361" y="178104"/>
                  </a:lnTo>
                  <a:lnTo>
                    <a:pt x="299897" y="181216"/>
                  </a:lnTo>
                  <a:lnTo>
                    <a:pt x="298221" y="178142"/>
                  </a:lnTo>
                  <a:lnTo>
                    <a:pt x="300863" y="186055"/>
                  </a:lnTo>
                  <a:lnTo>
                    <a:pt x="301282" y="181216"/>
                  </a:lnTo>
                  <a:lnTo>
                    <a:pt x="303771" y="182168"/>
                  </a:lnTo>
                  <a:lnTo>
                    <a:pt x="303733" y="181635"/>
                  </a:lnTo>
                  <a:lnTo>
                    <a:pt x="304800" y="182029"/>
                  </a:lnTo>
                  <a:lnTo>
                    <a:pt x="304558" y="181635"/>
                  </a:lnTo>
                  <a:lnTo>
                    <a:pt x="303593" y="180047"/>
                  </a:lnTo>
                  <a:lnTo>
                    <a:pt x="303911" y="176123"/>
                  </a:lnTo>
                  <a:lnTo>
                    <a:pt x="304292" y="174713"/>
                  </a:lnTo>
                  <a:lnTo>
                    <a:pt x="304825" y="174891"/>
                  </a:lnTo>
                  <a:lnTo>
                    <a:pt x="305473" y="174739"/>
                  </a:lnTo>
                  <a:close/>
                </a:path>
                <a:path w="311150" h="370839">
                  <a:moveTo>
                    <a:pt x="305816" y="176263"/>
                  </a:moveTo>
                  <a:lnTo>
                    <a:pt x="305663" y="174701"/>
                  </a:lnTo>
                  <a:lnTo>
                    <a:pt x="305498" y="174840"/>
                  </a:lnTo>
                  <a:lnTo>
                    <a:pt x="305816" y="176263"/>
                  </a:lnTo>
                  <a:close/>
                </a:path>
                <a:path w="311150" h="370839">
                  <a:moveTo>
                    <a:pt x="307517" y="139636"/>
                  </a:moveTo>
                  <a:lnTo>
                    <a:pt x="306438" y="136144"/>
                  </a:lnTo>
                  <a:lnTo>
                    <a:pt x="303034" y="130238"/>
                  </a:lnTo>
                  <a:lnTo>
                    <a:pt x="296811" y="125653"/>
                  </a:lnTo>
                  <a:lnTo>
                    <a:pt x="298945" y="130263"/>
                  </a:lnTo>
                  <a:lnTo>
                    <a:pt x="301561" y="135521"/>
                  </a:lnTo>
                  <a:lnTo>
                    <a:pt x="301269" y="139636"/>
                  </a:lnTo>
                  <a:lnTo>
                    <a:pt x="307517" y="139636"/>
                  </a:lnTo>
                  <a:close/>
                </a:path>
                <a:path w="311150" h="370839">
                  <a:moveTo>
                    <a:pt x="309105" y="145326"/>
                  </a:moveTo>
                  <a:lnTo>
                    <a:pt x="309041" y="144576"/>
                  </a:lnTo>
                  <a:lnTo>
                    <a:pt x="308508" y="142824"/>
                  </a:lnTo>
                  <a:lnTo>
                    <a:pt x="307886" y="140830"/>
                  </a:lnTo>
                  <a:lnTo>
                    <a:pt x="307581" y="139865"/>
                  </a:lnTo>
                  <a:lnTo>
                    <a:pt x="301256" y="139865"/>
                  </a:lnTo>
                  <a:lnTo>
                    <a:pt x="300532" y="139865"/>
                  </a:lnTo>
                  <a:lnTo>
                    <a:pt x="299986" y="144576"/>
                  </a:lnTo>
                  <a:lnTo>
                    <a:pt x="301269" y="146773"/>
                  </a:lnTo>
                  <a:lnTo>
                    <a:pt x="301675" y="144881"/>
                  </a:lnTo>
                  <a:lnTo>
                    <a:pt x="303517" y="147218"/>
                  </a:lnTo>
                  <a:lnTo>
                    <a:pt x="304571" y="146456"/>
                  </a:lnTo>
                  <a:lnTo>
                    <a:pt x="303936" y="145326"/>
                  </a:lnTo>
                  <a:lnTo>
                    <a:pt x="303479" y="144881"/>
                  </a:lnTo>
                  <a:lnTo>
                    <a:pt x="302717" y="144106"/>
                  </a:lnTo>
                  <a:lnTo>
                    <a:pt x="302552" y="142087"/>
                  </a:lnTo>
                  <a:lnTo>
                    <a:pt x="303822" y="140830"/>
                  </a:lnTo>
                  <a:lnTo>
                    <a:pt x="305435" y="143637"/>
                  </a:lnTo>
                  <a:lnTo>
                    <a:pt x="305371" y="146126"/>
                  </a:lnTo>
                  <a:lnTo>
                    <a:pt x="306476" y="142824"/>
                  </a:lnTo>
                  <a:lnTo>
                    <a:pt x="308673" y="149339"/>
                  </a:lnTo>
                  <a:lnTo>
                    <a:pt x="309105" y="145326"/>
                  </a:lnTo>
                  <a:close/>
                </a:path>
                <a:path w="311150" h="370839">
                  <a:moveTo>
                    <a:pt x="311010" y="162737"/>
                  </a:moveTo>
                  <a:lnTo>
                    <a:pt x="307911" y="155600"/>
                  </a:lnTo>
                  <a:lnTo>
                    <a:pt x="308927" y="152425"/>
                  </a:lnTo>
                  <a:lnTo>
                    <a:pt x="305866" y="156667"/>
                  </a:lnTo>
                  <a:lnTo>
                    <a:pt x="306654" y="149885"/>
                  </a:lnTo>
                  <a:lnTo>
                    <a:pt x="304723" y="157391"/>
                  </a:lnTo>
                  <a:lnTo>
                    <a:pt x="303288" y="156324"/>
                  </a:lnTo>
                  <a:lnTo>
                    <a:pt x="301777" y="155295"/>
                  </a:lnTo>
                  <a:lnTo>
                    <a:pt x="300202" y="154305"/>
                  </a:lnTo>
                  <a:lnTo>
                    <a:pt x="299986" y="147967"/>
                  </a:lnTo>
                  <a:lnTo>
                    <a:pt x="298665" y="148145"/>
                  </a:lnTo>
                  <a:lnTo>
                    <a:pt x="296633" y="143954"/>
                  </a:lnTo>
                  <a:lnTo>
                    <a:pt x="296049" y="147193"/>
                  </a:lnTo>
                  <a:lnTo>
                    <a:pt x="297014" y="148818"/>
                  </a:lnTo>
                  <a:lnTo>
                    <a:pt x="297078" y="149771"/>
                  </a:lnTo>
                  <a:lnTo>
                    <a:pt x="294030" y="149656"/>
                  </a:lnTo>
                  <a:lnTo>
                    <a:pt x="294017" y="142062"/>
                  </a:lnTo>
                  <a:lnTo>
                    <a:pt x="291426" y="144475"/>
                  </a:lnTo>
                  <a:lnTo>
                    <a:pt x="293154" y="149021"/>
                  </a:lnTo>
                  <a:lnTo>
                    <a:pt x="292658" y="149860"/>
                  </a:lnTo>
                  <a:lnTo>
                    <a:pt x="295617" y="152323"/>
                  </a:lnTo>
                  <a:lnTo>
                    <a:pt x="296316" y="156730"/>
                  </a:lnTo>
                  <a:lnTo>
                    <a:pt x="295935" y="160058"/>
                  </a:lnTo>
                  <a:lnTo>
                    <a:pt x="295109" y="162229"/>
                  </a:lnTo>
                  <a:lnTo>
                    <a:pt x="295706" y="163474"/>
                  </a:lnTo>
                  <a:lnTo>
                    <a:pt x="297535" y="163410"/>
                  </a:lnTo>
                  <a:lnTo>
                    <a:pt x="298094" y="165049"/>
                  </a:lnTo>
                  <a:lnTo>
                    <a:pt x="297840" y="163931"/>
                  </a:lnTo>
                  <a:lnTo>
                    <a:pt x="302260" y="163182"/>
                  </a:lnTo>
                  <a:lnTo>
                    <a:pt x="301155" y="161886"/>
                  </a:lnTo>
                  <a:lnTo>
                    <a:pt x="301434" y="160489"/>
                  </a:lnTo>
                  <a:lnTo>
                    <a:pt x="301155" y="158940"/>
                  </a:lnTo>
                  <a:lnTo>
                    <a:pt x="307213" y="165620"/>
                  </a:lnTo>
                  <a:lnTo>
                    <a:pt x="311010" y="162737"/>
                  </a:lnTo>
                  <a:close/>
                </a:path>
              </a:pathLst>
            </a:custGeom>
            <a:solidFill>
              <a:srgbClr val="00A2E9"/>
            </a:solidFill>
          </p:spPr>
          <p:txBody>
            <a:bodyPr wrap="square" lIns="0" tIns="0" rIns="0" bIns="0" rtlCol="0"/>
            <a:lstStyle/>
            <a:p>
              <a:endParaRPr/>
            </a:p>
          </p:txBody>
        </p:sp>
        <p:sp>
          <p:nvSpPr>
            <p:cNvPr id="519" name="object 19">
              <a:extLst>
                <a:ext uri="{FF2B5EF4-FFF2-40B4-BE49-F238E27FC236}">
                  <a16:creationId xmlns:a16="http://schemas.microsoft.com/office/drawing/2014/main" id="{665E2554-5B18-6B4F-0773-1989B673B289}"/>
                </a:ext>
              </a:extLst>
            </p:cNvPr>
            <p:cNvSpPr/>
            <p:nvPr/>
          </p:nvSpPr>
          <p:spPr>
            <a:xfrm>
              <a:off x="1739773" y="974917"/>
              <a:ext cx="483292" cy="508189"/>
            </a:xfrm>
            <a:custGeom>
              <a:avLst/>
              <a:gdLst/>
              <a:ahLst/>
              <a:cxnLst/>
              <a:rect l="l" t="t" r="r" b="b"/>
              <a:pathLst>
                <a:path w="1170939" h="1231264">
                  <a:moveTo>
                    <a:pt x="69634" y="1211008"/>
                  </a:moveTo>
                  <a:lnTo>
                    <a:pt x="69545" y="1210754"/>
                  </a:lnTo>
                  <a:lnTo>
                    <a:pt x="63525" y="1209700"/>
                  </a:lnTo>
                  <a:lnTo>
                    <a:pt x="69634" y="1211008"/>
                  </a:lnTo>
                  <a:close/>
                </a:path>
                <a:path w="1170939" h="1231264">
                  <a:moveTo>
                    <a:pt x="110655" y="1212329"/>
                  </a:moveTo>
                  <a:lnTo>
                    <a:pt x="108470" y="1212037"/>
                  </a:lnTo>
                  <a:lnTo>
                    <a:pt x="105791" y="1211541"/>
                  </a:lnTo>
                  <a:lnTo>
                    <a:pt x="103479" y="1210932"/>
                  </a:lnTo>
                  <a:lnTo>
                    <a:pt x="102133" y="1210589"/>
                  </a:lnTo>
                  <a:lnTo>
                    <a:pt x="93637" y="1209281"/>
                  </a:lnTo>
                  <a:lnTo>
                    <a:pt x="86588" y="1206296"/>
                  </a:lnTo>
                  <a:lnTo>
                    <a:pt x="89903" y="1206182"/>
                  </a:lnTo>
                  <a:lnTo>
                    <a:pt x="82334" y="1205509"/>
                  </a:lnTo>
                  <a:lnTo>
                    <a:pt x="72390" y="1204633"/>
                  </a:lnTo>
                  <a:lnTo>
                    <a:pt x="72491" y="1202283"/>
                  </a:lnTo>
                  <a:lnTo>
                    <a:pt x="69456" y="1205509"/>
                  </a:lnTo>
                  <a:lnTo>
                    <a:pt x="61315" y="1204315"/>
                  </a:lnTo>
                  <a:lnTo>
                    <a:pt x="55524" y="1202410"/>
                  </a:lnTo>
                  <a:lnTo>
                    <a:pt x="54279" y="1200924"/>
                  </a:lnTo>
                  <a:lnTo>
                    <a:pt x="59766" y="1200950"/>
                  </a:lnTo>
                  <a:lnTo>
                    <a:pt x="59588" y="1200924"/>
                  </a:lnTo>
                  <a:lnTo>
                    <a:pt x="57988" y="1200645"/>
                  </a:lnTo>
                  <a:lnTo>
                    <a:pt x="51765" y="1199591"/>
                  </a:lnTo>
                  <a:lnTo>
                    <a:pt x="43764" y="1198143"/>
                  </a:lnTo>
                  <a:lnTo>
                    <a:pt x="27774" y="1194993"/>
                  </a:lnTo>
                  <a:lnTo>
                    <a:pt x="33972" y="1196886"/>
                  </a:lnTo>
                  <a:lnTo>
                    <a:pt x="40157" y="1198905"/>
                  </a:lnTo>
                  <a:lnTo>
                    <a:pt x="46405" y="1200645"/>
                  </a:lnTo>
                  <a:lnTo>
                    <a:pt x="40144" y="1200277"/>
                  </a:lnTo>
                  <a:lnTo>
                    <a:pt x="30911" y="1197749"/>
                  </a:lnTo>
                  <a:lnTo>
                    <a:pt x="20993" y="1194752"/>
                  </a:lnTo>
                  <a:lnTo>
                    <a:pt x="12674" y="1192974"/>
                  </a:lnTo>
                  <a:lnTo>
                    <a:pt x="1066" y="1173226"/>
                  </a:lnTo>
                  <a:lnTo>
                    <a:pt x="901" y="1173086"/>
                  </a:lnTo>
                  <a:lnTo>
                    <a:pt x="431" y="1172832"/>
                  </a:lnTo>
                  <a:lnTo>
                    <a:pt x="0" y="1172654"/>
                  </a:lnTo>
                  <a:lnTo>
                    <a:pt x="63" y="1172883"/>
                  </a:lnTo>
                  <a:lnTo>
                    <a:pt x="12293" y="1193838"/>
                  </a:lnTo>
                  <a:lnTo>
                    <a:pt x="28067" y="1198359"/>
                  </a:lnTo>
                  <a:lnTo>
                    <a:pt x="35928" y="1200480"/>
                  </a:lnTo>
                  <a:lnTo>
                    <a:pt x="43815" y="1202512"/>
                  </a:lnTo>
                  <a:lnTo>
                    <a:pt x="41833" y="1203109"/>
                  </a:lnTo>
                  <a:lnTo>
                    <a:pt x="48945" y="1204328"/>
                  </a:lnTo>
                  <a:lnTo>
                    <a:pt x="57099" y="1206182"/>
                  </a:lnTo>
                  <a:lnTo>
                    <a:pt x="64719" y="1208163"/>
                  </a:lnTo>
                  <a:lnTo>
                    <a:pt x="70218" y="1209725"/>
                  </a:lnTo>
                  <a:lnTo>
                    <a:pt x="69278" y="1210056"/>
                  </a:lnTo>
                  <a:lnTo>
                    <a:pt x="69545" y="1210754"/>
                  </a:lnTo>
                  <a:lnTo>
                    <a:pt x="83591" y="1213218"/>
                  </a:lnTo>
                  <a:lnTo>
                    <a:pt x="89700" y="1212430"/>
                  </a:lnTo>
                  <a:lnTo>
                    <a:pt x="94488" y="1210932"/>
                  </a:lnTo>
                  <a:lnTo>
                    <a:pt x="110655" y="1212329"/>
                  </a:lnTo>
                  <a:close/>
                </a:path>
                <a:path w="1170939" h="1231264">
                  <a:moveTo>
                    <a:pt x="197675" y="1219581"/>
                  </a:moveTo>
                  <a:lnTo>
                    <a:pt x="177673" y="1218565"/>
                  </a:lnTo>
                  <a:lnTo>
                    <a:pt x="170929" y="1218476"/>
                  </a:lnTo>
                  <a:lnTo>
                    <a:pt x="163118" y="1218984"/>
                  </a:lnTo>
                  <a:lnTo>
                    <a:pt x="150723" y="1217244"/>
                  </a:lnTo>
                  <a:lnTo>
                    <a:pt x="140157" y="1215453"/>
                  </a:lnTo>
                  <a:lnTo>
                    <a:pt x="131394" y="1213650"/>
                  </a:lnTo>
                  <a:lnTo>
                    <a:pt x="124434" y="1211859"/>
                  </a:lnTo>
                  <a:lnTo>
                    <a:pt x="119113" y="1211516"/>
                  </a:lnTo>
                  <a:lnTo>
                    <a:pt x="118084" y="1213231"/>
                  </a:lnTo>
                  <a:lnTo>
                    <a:pt x="111353" y="1212430"/>
                  </a:lnTo>
                  <a:lnTo>
                    <a:pt x="115912" y="1213091"/>
                  </a:lnTo>
                  <a:lnTo>
                    <a:pt x="115912" y="1217625"/>
                  </a:lnTo>
                  <a:lnTo>
                    <a:pt x="121666" y="1217561"/>
                  </a:lnTo>
                  <a:lnTo>
                    <a:pt x="126898" y="1218806"/>
                  </a:lnTo>
                  <a:lnTo>
                    <a:pt x="133121" y="1219631"/>
                  </a:lnTo>
                  <a:lnTo>
                    <a:pt x="103479" y="1220216"/>
                  </a:lnTo>
                  <a:lnTo>
                    <a:pt x="113144" y="1223949"/>
                  </a:lnTo>
                  <a:lnTo>
                    <a:pt x="126873" y="1226642"/>
                  </a:lnTo>
                  <a:lnTo>
                    <a:pt x="141084" y="1228775"/>
                  </a:lnTo>
                  <a:lnTo>
                    <a:pt x="152209" y="1230845"/>
                  </a:lnTo>
                  <a:lnTo>
                    <a:pt x="147802" y="1228369"/>
                  </a:lnTo>
                  <a:lnTo>
                    <a:pt x="149402" y="1227772"/>
                  </a:lnTo>
                  <a:lnTo>
                    <a:pt x="148501" y="1226959"/>
                  </a:lnTo>
                  <a:lnTo>
                    <a:pt x="136563" y="1223860"/>
                  </a:lnTo>
                  <a:lnTo>
                    <a:pt x="151777" y="1221803"/>
                  </a:lnTo>
                  <a:lnTo>
                    <a:pt x="176314" y="1225499"/>
                  </a:lnTo>
                  <a:lnTo>
                    <a:pt x="179197" y="1224762"/>
                  </a:lnTo>
                  <a:lnTo>
                    <a:pt x="184200" y="1224280"/>
                  </a:lnTo>
                  <a:lnTo>
                    <a:pt x="186867" y="1223619"/>
                  </a:lnTo>
                  <a:lnTo>
                    <a:pt x="182740" y="1222362"/>
                  </a:lnTo>
                  <a:lnTo>
                    <a:pt x="175602" y="1222362"/>
                  </a:lnTo>
                  <a:lnTo>
                    <a:pt x="171843" y="1221828"/>
                  </a:lnTo>
                  <a:lnTo>
                    <a:pt x="178142" y="1220927"/>
                  </a:lnTo>
                  <a:lnTo>
                    <a:pt x="188518" y="1221117"/>
                  </a:lnTo>
                  <a:lnTo>
                    <a:pt x="197015" y="1221092"/>
                  </a:lnTo>
                  <a:lnTo>
                    <a:pt x="197675" y="1219581"/>
                  </a:lnTo>
                  <a:close/>
                </a:path>
                <a:path w="1170939" h="1231264">
                  <a:moveTo>
                    <a:pt x="513854" y="1018006"/>
                  </a:moveTo>
                  <a:lnTo>
                    <a:pt x="513626" y="1018222"/>
                  </a:lnTo>
                  <a:lnTo>
                    <a:pt x="513676" y="1018400"/>
                  </a:lnTo>
                  <a:lnTo>
                    <a:pt x="513854" y="1018006"/>
                  </a:lnTo>
                  <a:close/>
                </a:path>
                <a:path w="1170939" h="1231264">
                  <a:moveTo>
                    <a:pt x="520407" y="1013599"/>
                  </a:moveTo>
                  <a:lnTo>
                    <a:pt x="514553" y="1016368"/>
                  </a:lnTo>
                  <a:lnTo>
                    <a:pt x="513842" y="1018006"/>
                  </a:lnTo>
                  <a:lnTo>
                    <a:pt x="515061" y="1016774"/>
                  </a:lnTo>
                  <a:lnTo>
                    <a:pt x="520407" y="1013599"/>
                  </a:lnTo>
                  <a:close/>
                </a:path>
                <a:path w="1170939" h="1231264">
                  <a:moveTo>
                    <a:pt x="569823" y="555066"/>
                  </a:moveTo>
                  <a:lnTo>
                    <a:pt x="569709" y="555205"/>
                  </a:lnTo>
                  <a:lnTo>
                    <a:pt x="569645" y="555421"/>
                  </a:lnTo>
                  <a:lnTo>
                    <a:pt x="569658" y="555752"/>
                  </a:lnTo>
                  <a:lnTo>
                    <a:pt x="569823" y="555066"/>
                  </a:lnTo>
                  <a:close/>
                </a:path>
                <a:path w="1170939" h="1231264">
                  <a:moveTo>
                    <a:pt x="571004" y="600748"/>
                  </a:moveTo>
                  <a:lnTo>
                    <a:pt x="569620" y="596912"/>
                  </a:lnTo>
                  <a:lnTo>
                    <a:pt x="569010" y="597776"/>
                  </a:lnTo>
                  <a:lnTo>
                    <a:pt x="570433" y="601624"/>
                  </a:lnTo>
                  <a:lnTo>
                    <a:pt x="571004" y="600748"/>
                  </a:lnTo>
                  <a:close/>
                </a:path>
                <a:path w="1170939" h="1231264">
                  <a:moveTo>
                    <a:pt x="572719" y="556234"/>
                  </a:moveTo>
                  <a:lnTo>
                    <a:pt x="571639" y="554545"/>
                  </a:lnTo>
                  <a:lnTo>
                    <a:pt x="570636" y="551510"/>
                  </a:lnTo>
                  <a:lnTo>
                    <a:pt x="569810" y="555066"/>
                  </a:lnTo>
                  <a:lnTo>
                    <a:pt x="570445" y="554101"/>
                  </a:lnTo>
                  <a:lnTo>
                    <a:pt x="572719" y="556234"/>
                  </a:lnTo>
                  <a:close/>
                </a:path>
                <a:path w="1170939" h="1231264">
                  <a:moveTo>
                    <a:pt x="575119" y="574903"/>
                  </a:moveTo>
                  <a:lnTo>
                    <a:pt x="574713" y="570230"/>
                  </a:lnTo>
                  <a:lnTo>
                    <a:pt x="574776" y="575322"/>
                  </a:lnTo>
                  <a:lnTo>
                    <a:pt x="575119" y="574903"/>
                  </a:lnTo>
                  <a:close/>
                </a:path>
                <a:path w="1170939" h="1231264">
                  <a:moveTo>
                    <a:pt x="596557" y="474040"/>
                  </a:moveTo>
                  <a:lnTo>
                    <a:pt x="594982" y="472821"/>
                  </a:lnTo>
                  <a:lnTo>
                    <a:pt x="593458" y="477939"/>
                  </a:lnTo>
                  <a:lnTo>
                    <a:pt x="594118" y="477012"/>
                  </a:lnTo>
                  <a:lnTo>
                    <a:pt x="595553" y="474484"/>
                  </a:lnTo>
                  <a:lnTo>
                    <a:pt x="596557" y="474040"/>
                  </a:lnTo>
                  <a:close/>
                </a:path>
                <a:path w="1170939" h="1231264">
                  <a:moveTo>
                    <a:pt x="597636" y="494919"/>
                  </a:moveTo>
                  <a:lnTo>
                    <a:pt x="597433" y="493179"/>
                  </a:lnTo>
                  <a:lnTo>
                    <a:pt x="595198" y="489889"/>
                  </a:lnTo>
                  <a:lnTo>
                    <a:pt x="594080" y="495554"/>
                  </a:lnTo>
                  <a:lnTo>
                    <a:pt x="594575" y="494601"/>
                  </a:lnTo>
                  <a:lnTo>
                    <a:pt x="596506" y="493661"/>
                  </a:lnTo>
                  <a:lnTo>
                    <a:pt x="597636" y="494919"/>
                  </a:lnTo>
                  <a:close/>
                </a:path>
                <a:path w="1170939" h="1231264">
                  <a:moveTo>
                    <a:pt x="608723" y="454558"/>
                  </a:moveTo>
                  <a:lnTo>
                    <a:pt x="608126" y="455295"/>
                  </a:lnTo>
                  <a:lnTo>
                    <a:pt x="607783" y="455917"/>
                  </a:lnTo>
                  <a:lnTo>
                    <a:pt x="607529" y="456501"/>
                  </a:lnTo>
                  <a:lnTo>
                    <a:pt x="608723" y="454558"/>
                  </a:lnTo>
                  <a:close/>
                </a:path>
                <a:path w="1170939" h="1231264">
                  <a:moveTo>
                    <a:pt x="609244" y="460806"/>
                  </a:moveTo>
                  <a:lnTo>
                    <a:pt x="606221" y="459816"/>
                  </a:lnTo>
                  <a:lnTo>
                    <a:pt x="607529" y="456501"/>
                  </a:lnTo>
                  <a:lnTo>
                    <a:pt x="603999" y="462000"/>
                  </a:lnTo>
                  <a:lnTo>
                    <a:pt x="602691" y="462711"/>
                  </a:lnTo>
                  <a:lnTo>
                    <a:pt x="599363" y="469722"/>
                  </a:lnTo>
                  <a:lnTo>
                    <a:pt x="603186" y="465010"/>
                  </a:lnTo>
                  <a:lnTo>
                    <a:pt x="604354" y="463956"/>
                  </a:lnTo>
                  <a:lnTo>
                    <a:pt x="605802" y="465251"/>
                  </a:lnTo>
                  <a:lnTo>
                    <a:pt x="609244" y="460806"/>
                  </a:lnTo>
                  <a:close/>
                </a:path>
                <a:path w="1170939" h="1231264">
                  <a:moveTo>
                    <a:pt x="618159" y="717804"/>
                  </a:moveTo>
                  <a:lnTo>
                    <a:pt x="616204" y="715759"/>
                  </a:lnTo>
                  <a:lnTo>
                    <a:pt x="612889" y="711327"/>
                  </a:lnTo>
                  <a:lnTo>
                    <a:pt x="613410" y="714502"/>
                  </a:lnTo>
                  <a:lnTo>
                    <a:pt x="610031" y="710780"/>
                  </a:lnTo>
                  <a:lnTo>
                    <a:pt x="608876" y="710971"/>
                  </a:lnTo>
                  <a:lnTo>
                    <a:pt x="610971" y="713740"/>
                  </a:lnTo>
                  <a:lnTo>
                    <a:pt x="612762" y="716661"/>
                  </a:lnTo>
                  <a:lnTo>
                    <a:pt x="615137" y="719251"/>
                  </a:lnTo>
                  <a:lnTo>
                    <a:pt x="615950" y="718553"/>
                  </a:lnTo>
                  <a:lnTo>
                    <a:pt x="617537" y="718578"/>
                  </a:lnTo>
                  <a:lnTo>
                    <a:pt x="618159" y="717804"/>
                  </a:lnTo>
                  <a:close/>
                </a:path>
                <a:path w="1170939" h="1231264">
                  <a:moveTo>
                    <a:pt x="618909" y="723607"/>
                  </a:moveTo>
                  <a:lnTo>
                    <a:pt x="615137" y="719251"/>
                  </a:lnTo>
                  <a:lnTo>
                    <a:pt x="614540" y="719785"/>
                  </a:lnTo>
                  <a:lnTo>
                    <a:pt x="614400" y="720725"/>
                  </a:lnTo>
                  <a:lnTo>
                    <a:pt x="615581" y="722858"/>
                  </a:lnTo>
                  <a:lnTo>
                    <a:pt x="616394" y="722655"/>
                  </a:lnTo>
                  <a:lnTo>
                    <a:pt x="617626" y="723074"/>
                  </a:lnTo>
                  <a:lnTo>
                    <a:pt x="618909" y="723607"/>
                  </a:lnTo>
                  <a:close/>
                </a:path>
                <a:path w="1170939" h="1231264">
                  <a:moveTo>
                    <a:pt x="622681" y="530390"/>
                  </a:moveTo>
                  <a:lnTo>
                    <a:pt x="622579" y="529818"/>
                  </a:lnTo>
                  <a:lnTo>
                    <a:pt x="622439" y="529399"/>
                  </a:lnTo>
                  <a:lnTo>
                    <a:pt x="622261" y="529018"/>
                  </a:lnTo>
                  <a:lnTo>
                    <a:pt x="622338" y="529463"/>
                  </a:lnTo>
                  <a:lnTo>
                    <a:pt x="622452" y="529907"/>
                  </a:lnTo>
                  <a:lnTo>
                    <a:pt x="622681" y="530390"/>
                  </a:lnTo>
                  <a:close/>
                </a:path>
                <a:path w="1170939" h="1231264">
                  <a:moveTo>
                    <a:pt x="625373" y="515543"/>
                  </a:moveTo>
                  <a:lnTo>
                    <a:pt x="624535" y="515924"/>
                  </a:lnTo>
                  <a:lnTo>
                    <a:pt x="622427" y="519836"/>
                  </a:lnTo>
                  <a:lnTo>
                    <a:pt x="624128" y="520141"/>
                  </a:lnTo>
                  <a:lnTo>
                    <a:pt x="624979" y="518579"/>
                  </a:lnTo>
                  <a:lnTo>
                    <a:pt x="625373" y="517258"/>
                  </a:lnTo>
                  <a:lnTo>
                    <a:pt x="625373" y="515543"/>
                  </a:lnTo>
                  <a:close/>
                </a:path>
                <a:path w="1170939" h="1231264">
                  <a:moveTo>
                    <a:pt x="632536" y="725309"/>
                  </a:moveTo>
                  <a:lnTo>
                    <a:pt x="632028" y="724598"/>
                  </a:lnTo>
                  <a:lnTo>
                    <a:pt x="631329" y="723900"/>
                  </a:lnTo>
                  <a:lnTo>
                    <a:pt x="630529" y="723099"/>
                  </a:lnTo>
                  <a:lnTo>
                    <a:pt x="631164" y="724014"/>
                  </a:lnTo>
                  <a:lnTo>
                    <a:pt x="631888" y="724662"/>
                  </a:lnTo>
                  <a:lnTo>
                    <a:pt x="632536" y="725309"/>
                  </a:lnTo>
                  <a:close/>
                </a:path>
                <a:path w="1170939" h="1231264">
                  <a:moveTo>
                    <a:pt x="633564" y="481761"/>
                  </a:moveTo>
                  <a:lnTo>
                    <a:pt x="632002" y="485571"/>
                  </a:lnTo>
                  <a:lnTo>
                    <a:pt x="632917" y="485305"/>
                  </a:lnTo>
                  <a:lnTo>
                    <a:pt x="633564" y="481761"/>
                  </a:lnTo>
                  <a:close/>
                </a:path>
                <a:path w="1170939" h="1231264">
                  <a:moveTo>
                    <a:pt x="634530" y="730605"/>
                  </a:moveTo>
                  <a:lnTo>
                    <a:pt x="634288" y="729208"/>
                  </a:lnTo>
                  <a:lnTo>
                    <a:pt x="631799" y="727621"/>
                  </a:lnTo>
                  <a:lnTo>
                    <a:pt x="633717" y="731634"/>
                  </a:lnTo>
                  <a:lnTo>
                    <a:pt x="634530" y="730605"/>
                  </a:lnTo>
                  <a:close/>
                </a:path>
                <a:path w="1170939" h="1231264">
                  <a:moveTo>
                    <a:pt x="636054" y="571639"/>
                  </a:moveTo>
                  <a:lnTo>
                    <a:pt x="633336" y="571385"/>
                  </a:lnTo>
                  <a:lnTo>
                    <a:pt x="633336" y="572655"/>
                  </a:lnTo>
                  <a:lnTo>
                    <a:pt x="636054" y="571639"/>
                  </a:lnTo>
                  <a:close/>
                </a:path>
                <a:path w="1170939" h="1231264">
                  <a:moveTo>
                    <a:pt x="637019" y="569556"/>
                  </a:moveTo>
                  <a:lnTo>
                    <a:pt x="635876" y="568756"/>
                  </a:lnTo>
                  <a:lnTo>
                    <a:pt x="634034" y="567486"/>
                  </a:lnTo>
                  <a:lnTo>
                    <a:pt x="633361" y="568045"/>
                  </a:lnTo>
                  <a:lnTo>
                    <a:pt x="633349" y="571233"/>
                  </a:lnTo>
                  <a:lnTo>
                    <a:pt x="634072" y="568756"/>
                  </a:lnTo>
                  <a:lnTo>
                    <a:pt x="636574" y="571842"/>
                  </a:lnTo>
                  <a:lnTo>
                    <a:pt x="637019" y="569556"/>
                  </a:lnTo>
                  <a:close/>
                </a:path>
                <a:path w="1170939" h="1231264">
                  <a:moveTo>
                    <a:pt x="639368" y="476059"/>
                  </a:moveTo>
                  <a:lnTo>
                    <a:pt x="635685" y="475284"/>
                  </a:lnTo>
                  <a:lnTo>
                    <a:pt x="637108" y="478205"/>
                  </a:lnTo>
                  <a:lnTo>
                    <a:pt x="638365" y="478472"/>
                  </a:lnTo>
                  <a:lnTo>
                    <a:pt x="639368" y="476059"/>
                  </a:lnTo>
                  <a:close/>
                </a:path>
                <a:path w="1170939" h="1231264">
                  <a:moveTo>
                    <a:pt x="640702" y="474751"/>
                  </a:moveTo>
                  <a:lnTo>
                    <a:pt x="639597" y="475526"/>
                  </a:lnTo>
                  <a:lnTo>
                    <a:pt x="639368" y="476059"/>
                  </a:lnTo>
                  <a:lnTo>
                    <a:pt x="640702" y="474751"/>
                  </a:lnTo>
                  <a:close/>
                </a:path>
                <a:path w="1170939" h="1231264">
                  <a:moveTo>
                    <a:pt x="641794" y="747179"/>
                  </a:moveTo>
                  <a:lnTo>
                    <a:pt x="641540" y="746950"/>
                  </a:lnTo>
                  <a:lnTo>
                    <a:pt x="639216" y="746366"/>
                  </a:lnTo>
                  <a:lnTo>
                    <a:pt x="641794" y="747179"/>
                  </a:lnTo>
                  <a:close/>
                </a:path>
                <a:path w="1170939" h="1231264">
                  <a:moveTo>
                    <a:pt x="647179" y="735596"/>
                  </a:moveTo>
                  <a:lnTo>
                    <a:pt x="642010" y="730834"/>
                  </a:lnTo>
                  <a:lnTo>
                    <a:pt x="641654" y="730504"/>
                  </a:lnTo>
                  <a:lnTo>
                    <a:pt x="638454" y="730834"/>
                  </a:lnTo>
                  <a:lnTo>
                    <a:pt x="632536" y="725309"/>
                  </a:lnTo>
                  <a:lnTo>
                    <a:pt x="633958" y="727227"/>
                  </a:lnTo>
                  <a:lnTo>
                    <a:pt x="634288" y="729208"/>
                  </a:lnTo>
                  <a:lnTo>
                    <a:pt x="643128" y="734847"/>
                  </a:lnTo>
                  <a:lnTo>
                    <a:pt x="647179" y="735596"/>
                  </a:lnTo>
                  <a:close/>
                </a:path>
                <a:path w="1170939" h="1231264">
                  <a:moveTo>
                    <a:pt x="648030" y="504774"/>
                  </a:moveTo>
                  <a:lnTo>
                    <a:pt x="647814" y="502323"/>
                  </a:lnTo>
                  <a:lnTo>
                    <a:pt x="647928" y="504240"/>
                  </a:lnTo>
                  <a:lnTo>
                    <a:pt x="648030" y="504774"/>
                  </a:lnTo>
                  <a:close/>
                </a:path>
                <a:path w="1170939" h="1231264">
                  <a:moveTo>
                    <a:pt x="650252" y="509308"/>
                  </a:moveTo>
                  <a:lnTo>
                    <a:pt x="649808" y="508241"/>
                  </a:lnTo>
                  <a:lnTo>
                    <a:pt x="649490" y="507466"/>
                  </a:lnTo>
                  <a:lnTo>
                    <a:pt x="648639" y="508241"/>
                  </a:lnTo>
                  <a:lnTo>
                    <a:pt x="648296" y="506234"/>
                  </a:lnTo>
                  <a:lnTo>
                    <a:pt x="648030" y="504774"/>
                  </a:lnTo>
                  <a:lnTo>
                    <a:pt x="648131" y="506285"/>
                  </a:lnTo>
                  <a:lnTo>
                    <a:pt x="644740" y="513626"/>
                  </a:lnTo>
                  <a:lnTo>
                    <a:pt x="648004" y="514527"/>
                  </a:lnTo>
                  <a:lnTo>
                    <a:pt x="649744" y="512495"/>
                  </a:lnTo>
                  <a:lnTo>
                    <a:pt x="650252" y="509308"/>
                  </a:lnTo>
                  <a:close/>
                </a:path>
                <a:path w="1170939" h="1231264">
                  <a:moveTo>
                    <a:pt x="655370" y="492747"/>
                  </a:moveTo>
                  <a:lnTo>
                    <a:pt x="655002" y="493039"/>
                  </a:lnTo>
                  <a:lnTo>
                    <a:pt x="654659" y="493395"/>
                  </a:lnTo>
                  <a:lnTo>
                    <a:pt x="654354" y="493814"/>
                  </a:lnTo>
                  <a:lnTo>
                    <a:pt x="654773" y="493407"/>
                  </a:lnTo>
                  <a:lnTo>
                    <a:pt x="655104" y="493064"/>
                  </a:lnTo>
                  <a:lnTo>
                    <a:pt x="655370" y="492747"/>
                  </a:lnTo>
                  <a:close/>
                </a:path>
                <a:path w="1170939" h="1231264">
                  <a:moveTo>
                    <a:pt x="655764" y="487260"/>
                  </a:moveTo>
                  <a:lnTo>
                    <a:pt x="649592" y="491807"/>
                  </a:lnTo>
                  <a:lnTo>
                    <a:pt x="654989" y="489953"/>
                  </a:lnTo>
                  <a:lnTo>
                    <a:pt x="655764" y="487260"/>
                  </a:lnTo>
                  <a:close/>
                </a:path>
                <a:path w="1170939" h="1231264">
                  <a:moveTo>
                    <a:pt x="658736" y="488670"/>
                  </a:moveTo>
                  <a:lnTo>
                    <a:pt x="654989" y="489953"/>
                  </a:lnTo>
                  <a:lnTo>
                    <a:pt x="654138" y="492887"/>
                  </a:lnTo>
                  <a:lnTo>
                    <a:pt x="656590" y="491274"/>
                  </a:lnTo>
                  <a:lnTo>
                    <a:pt x="658736" y="488670"/>
                  </a:lnTo>
                  <a:close/>
                </a:path>
                <a:path w="1170939" h="1231264">
                  <a:moveTo>
                    <a:pt x="661454" y="687755"/>
                  </a:moveTo>
                  <a:lnTo>
                    <a:pt x="658634" y="685888"/>
                  </a:lnTo>
                  <a:lnTo>
                    <a:pt x="659561" y="686803"/>
                  </a:lnTo>
                  <a:lnTo>
                    <a:pt x="661454" y="687755"/>
                  </a:lnTo>
                  <a:close/>
                </a:path>
                <a:path w="1170939" h="1231264">
                  <a:moveTo>
                    <a:pt x="661568" y="488010"/>
                  </a:moveTo>
                  <a:lnTo>
                    <a:pt x="656590" y="491274"/>
                  </a:lnTo>
                  <a:lnTo>
                    <a:pt x="655370" y="492747"/>
                  </a:lnTo>
                  <a:lnTo>
                    <a:pt x="657809" y="490664"/>
                  </a:lnTo>
                  <a:lnTo>
                    <a:pt x="660996" y="491147"/>
                  </a:lnTo>
                  <a:lnTo>
                    <a:pt x="661568" y="491934"/>
                  </a:lnTo>
                  <a:lnTo>
                    <a:pt x="661568" y="490664"/>
                  </a:lnTo>
                  <a:lnTo>
                    <a:pt x="661568" y="488010"/>
                  </a:lnTo>
                  <a:close/>
                </a:path>
                <a:path w="1170939" h="1231264">
                  <a:moveTo>
                    <a:pt x="662432" y="744524"/>
                  </a:moveTo>
                  <a:lnTo>
                    <a:pt x="659498" y="743292"/>
                  </a:lnTo>
                  <a:lnTo>
                    <a:pt x="659384" y="743813"/>
                  </a:lnTo>
                  <a:lnTo>
                    <a:pt x="662432" y="744524"/>
                  </a:lnTo>
                  <a:close/>
                </a:path>
                <a:path w="1170939" h="1231264">
                  <a:moveTo>
                    <a:pt x="669518" y="703922"/>
                  </a:moveTo>
                  <a:lnTo>
                    <a:pt x="669429" y="701598"/>
                  </a:lnTo>
                  <a:lnTo>
                    <a:pt x="666470" y="700468"/>
                  </a:lnTo>
                  <a:lnTo>
                    <a:pt x="665441" y="700049"/>
                  </a:lnTo>
                  <a:lnTo>
                    <a:pt x="667994" y="702411"/>
                  </a:lnTo>
                  <a:lnTo>
                    <a:pt x="666496" y="701827"/>
                  </a:lnTo>
                  <a:lnTo>
                    <a:pt x="669518" y="703922"/>
                  </a:lnTo>
                  <a:close/>
                </a:path>
                <a:path w="1170939" h="1231264">
                  <a:moveTo>
                    <a:pt x="677951" y="444817"/>
                  </a:moveTo>
                  <a:lnTo>
                    <a:pt x="677468" y="444207"/>
                  </a:lnTo>
                  <a:lnTo>
                    <a:pt x="677316" y="443661"/>
                  </a:lnTo>
                  <a:lnTo>
                    <a:pt x="677519" y="442417"/>
                  </a:lnTo>
                  <a:lnTo>
                    <a:pt x="677049" y="443763"/>
                  </a:lnTo>
                  <a:lnTo>
                    <a:pt x="675220" y="444855"/>
                  </a:lnTo>
                  <a:lnTo>
                    <a:pt x="674192" y="445630"/>
                  </a:lnTo>
                  <a:lnTo>
                    <a:pt x="675220" y="446316"/>
                  </a:lnTo>
                  <a:lnTo>
                    <a:pt x="676402" y="445795"/>
                  </a:lnTo>
                  <a:lnTo>
                    <a:pt x="675982" y="447484"/>
                  </a:lnTo>
                  <a:lnTo>
                    <a:pt x="676402" y="447014"/>
                  </a:lnTo>
                  <a:lnTo>
                    <a:pt x="676846" y="445592"/>
                  </a:lnTo>
                  <a:lnTo>
                    <a:pt x="677951" y="444817"/>
                  </a:lnTo>
                  <a:close/>
                </a:path>
                <a:path w="1170939" h="1231264">
                  <a:moveTo>
                    <a:pt x="680847" y="689178"/>
                  </a:moveTo>
                  <a:lnTo>
                    <a:pt x="678167" y="688289"/>
                  </a:lnTo>
                  <a:lnTo>
                    <a:pt x="680847" y="689597"/>
                  </a:lnTo>
                  <a:lnTo>
                    <a:pt x="680847" y="689178"/>
                  </a:lnTo>
                  <a:close/>
                </a:path>
                <a:path w="1170939" h="1231264">
                  <a:moveTo>
                    <a:pt x="685342" y="403453"/>
                  </a:moveTo>
                  <a:lnTo>
                    <a:pt x="684809" y="403288"/>
                  </a:lnTo>
                  <a:lnTo>
                    <a:pt x="683564" y="404088"/>
                  </a:lnTo>
                  <a:lnTo>
                    <a:pt x="682447" y="405079"/>
                  </a:lnTo>
                  <a:lnTo>
                    <a:pt x="681316" y="406057"/>
                  </a:lnTo>
                  <a:lnTo>
                    <a:pt x="681837" y="406158"/>
                  </a:lnTo>
                  <a:lnTo>
                    <a:pt x="682942" y="405168"/>
                  </a:lnTo>
                  <a:lnTo>
                    <a:pt x="684098" y="404253"/>
                  </a:lnTo>
                  <a:lnTo>
                    <a:pt x="685342" y="403453"/>
                  </a:lnTo>
                  <a:close/>
                </a:path>
                <a:path w="1170939" h="1231264">
                  <a:moveTo>
                    <a:pt x="688949" y="437857"/>
                  </a:moveTo>
                  <a:lnTo>
                    <a:pt x="688543" y="438035"/>
                  </a:lnTo>
                  <a:lnTo>
                    <a:pt x="688174" y="438315"/>
                  </a:lnTo>
                  <a:lnTo>
                    <a:pt x="687882" y="438746"/>
                  </a:lnTo>
                  <a:lnTo>
                    <a:pt x="688314" y="438429"/>
                  </a:lnTo>
                  <a:lnTo>
                    <a:pt x="688657" y="438124"/>
                  </a:lnTo>
                  <a:lnTo>
                    <a:pt x="688949" y="437857"/>
                  </a:lnTo>
                  <a:close/>
                </a:path>
                <a:path w="1170939" h="1231264">
                  <a:moveTo>
                    <a:pt x="692467" y="436460"/>
                  </a:moveTo>
                  <a:lnTo>
                    <a:pt x="690435" y="436181"/>
                  </a:lnTo>
                  <a:lnTo>
                    <a:pt x="690003" y="436841"/>
                  </a:lnTo>
                  <a:lnTo>
                    <a:pt x="688949" y="437857"/>
                  </a:lnTo>
                  <a:lnTo>
                    <a:pt x="690232" y="437261"/>
                  </a:lnTo>
                  <a:lnTo>
                    <a:pt x="691883" y="437515"/>
                  </a:lnTo>
                  <a:lnTo>
                    <a:pt x="692467" y="436460"/>
                  </a:lnTo>
                  <a:close/>
                </a:path>
                <a:path w="1170939" h="1231264">
                  <a:moveTo>
                    <a:pt x="695579" y="703592"/>
                  </a:moveTo>
                  <a:lnTo>
                    <a:pt x="695515" y="703148"/>
                  </a:lnTo>
                  <a:lnTo>
                    <a:pt x="692746" y="702856"/>
                  </a:lnTo>
                  <a:lnTo>
                    <a:pt x="692810" y="703287"/>
                  </a:lnTo>
                  <a:lnTo>
                    <a:pt x="695579" y="703592"/>
                  </a:lnTo>
                  <a:close/>
                </a:path>
                <a:path w="1170939" h="1231264">
                  <a:moveTo>
                    <a:pt x="700214" y="456285"/>
                  </a:moveTo>
                  <a:lnTo>
                    <a:pt x="699376" y="459905"/>
                  </a:lnTo>
                  <a:lnTo>
                    <a:pt x="699960" y="459193"/>
                  </a:lnTo>
                  <a:lnTo>
                    <a:pt x="700214" y="456285"/>
                  </a:lnTo>
                  <a:close/>
                </a:path>
                <a:path w="1170939" h="1231264">
                  <a:moveTo>
                    <a:pt x="707186" y="710704"/>
                  </a:moveTo>
                  <a:lnTo>
                    <a:pt x="706488" y="710730"/>
                  </a:lnTo>
                  <a:lnTo>
                    <a:pt x="705866" y="710907"/>
                  </a:lnTo>
                  <a:lnTo>
                    <a:pt x="705332" y="711352"/>
                  </a:lnTo>
                  <a:lnTo>
                    <a:pt x="706069" y="711187"/>
                  </a:lnTo>
                  <a:lnTo>
                    <a:pt x="706653" y="710958"/>
                  </a:lnTo>
                  <a:lnTo>
                    <a:pt x="707186" y="710704"/>
                  </a:lnTo>
                  <a:close/>
                </a:path>
                <a:path w="1170939" h="1231264">
                  <a:moveTo>
                    <a:pt x="716483" y="694270"/>
                  </a:moveTo>
                  <a:lnTo>
                    <a:pt x="715568" y="693674"/>
                  </a:lnTo>
                  <a:lnTo>
                    <a:pt x="714489" y="693953"/>
                  </a:lnTo>
                  <a:lnTo>
                    <a:pt x="714159" y="695642"/>
                  </a:lnTo>
                  <a:lnTo>
                    <a:pt x="715683" y="694042"/>
                  </a:lnTo>
                  <a:lnTo>
                    <a:pt x="716483" y="694270"/>
                  </a:lnTo>
                  <a:close/>
                </a:path>
                <a:path w="1170939" h="1231264">
                  <a:moveTo>
                    <a:pt x="724852" y="708952"/>
                  </a:moveTo>
                  <a:lnTo>
                    <a:pt x="723900" y="704202"/>
                  </a:lnTo>
                  <a:lnTo>
                    <a:pt x="724535" y="699262"/>
                  </a:lnTo>
                  <a:lnTo>
                    <a:pt x="724319" y="698373"/>
                  </a:lnTo>
                  <a:lnTo>
                    <a:pt x="719772" y="696518"/>
                  </a:lnTo>
                  <a:lnTo>
                    <a:pt x="718858" y="699833"/>
                  </a:lnTo>
                  <a:lnTo>
                    <a:pt x="720864" y="702437"/>
                  </a:lnTo>
                  <a:lnTo>
                    <a:pt x="714870" y="702017"/>
                  </a:lnTo>
                  <a:lnTo>
                    <a:pt x="719251" y="703834"/>
                  </a:lnTo>
                  <a:lnTo>
                    <a:pt x="719328" y="705916"/>
                  </a:lnTo>
                  <a:lnTo>
                    <a:pt x="716521" y="707999"/>
                  </a:lnTo>
                  <a:lnTo>
                    <a:pt x="714413" y="706628"/>
                  </a:lnTo>
                  <a:lnTo>
                    <a:pt x="715073" y="704811"/>
                  </a:lnTo>
                  <a:lnTo>
                    <a:pt x="716902" y="705827"/>
                  </a:lnTo>
                  <a:lnTo>
                    <a:pt x="715975" y="703694"/>
                  </a:lnTo>
                  <a:lnTo>
                    <a:pt x="713968" y="705650"/>
                  </a:lnTo>
                  <a:lnTo>
                    <a:pt x="713778" y="703846"/>
                  </a:lnTo>
                  <a:lnTo>
                    <a:pt x="713562" y="706843"/>
                  </a:lnTo>
                  <a:lnTo>
                    <a:pt x="710552" y="707682"/>
                  </a:lnTo>
                  <a:lnTo>
                    <a:pt x="709637" y="709549"/>
                  </a:lnTo>
                  <a:lnTo>
                    <a:pt x="707199" y="710704"/>
                  </a:lnTo>
                  <a:lnTo>
                    <a:pt x="710704" y="710895"/>
                  </a:lnTo>
                  <a:lnTo>
                    <a:pt x="717334" y="715162"/>
                  </a:lnTo>
                  <a:lnTo>
                    <a:pt x="722122" y="712292"/>
                  </a:lnTo>
                  <a:lnTo>
                    <a:pt x="724852" y="708952"/>
                  </a:lnTo>
                  <a:close/>
                </a:path>
                <a:path w="1170939" h="1231264">
                  <a:moveTo>
                    <a:pt x="728840" y="447243"/>
                  </a:moveTo>
                  <a:lnTo>
                    <a:pt x="723023" y="445820"/>
                  </a:lnTo>
                  <a:lnTo>
                    <a:pt x="726198" y="447802"/>
                  </a:lnTo>
                  <a:lnTo>
                    <a:pt x="728840" y="447243"/>
                  </a:lnTo>
                  <a:close/>
                </a:path>
                <a:path w="1170939" h="1231264">
                  <a:moveTo>
                    <a:pt x="728865" y="447243"/>
                  </a:moveTo>
                  <a:lnTo>
                    <a:pt x="727265" y="444881"/>
                  </a:lnTo>
                  <a:lnTo>
                    <a:pt x="727710" y="446036"/>
                  </a:lnTo>
                  <a:lnTo>
                    <a:pt x="728827" y="447230"/>
                  </a:lnTo>
                  <a:close/>
                </a:path>
                <a:path w="1170939" h="1231264">
                  <a:moveTo>
                    <a:pt x="730796" y="777252"/>
                  </a:moveTo>
                  <a:lnTo>
                    <a:pt x="727786" y="775843"/>
                  </a:lnTo>
                  <a:lnTo>
                    <a:pt x="724065" y="775093"/>
                  </a:lnTo>
                  <a:lnTo>
                    <a:pt x="725957" y="774103"/>
                  </a:lnTo>
                  <a:lnTo>
                    <a:pt x="729818" y="772109"/>
                  </a:lnTo>
                  <a:lnTo>
                    <a:pt x="717981" y="774103"/>
                  </a:lnTo>
                  <a:lnTo>
                    <a:pt x="719429" y="771766"/>
                  </a:lnTo>
                  <a:lnTo>
                    <a:pt x="719886" y="771055"/>
                  </a:lnTo>
                  <a:lnTo>
                    <a:pt x="722439" y="770089"/>
                  </a:lnTo>
                  <a:lnTo>
                    <a:pt x="725970" y="770661"/>
                  </a:lnTo>
                  <a:lnTo>
                    <a:pt x="728103" y="771537"/>
                  </a:lnTo>
                  <a:lnTo>
                    <a:pt x="728865" y="770089"/>
                  </a:lnTo>
                  <a:lnTo>
                    <a:pt x="725944" y="768413"/>
                  </a:lnTo>
                  <a:lnTo>
                    <a:pt x="726376" y="766521"/>
                  </a:lnTo>
                  <a:lnTo>
                    <a:pt x="717918" y="763917"/>
                  </a:lnTo>
                  <a:lnTo>
                    <a:pt x="715708" y="771766"/>
                  </a:lnTo>
                  <a:lnTo>
                    <a:pt x="707110" y="768819"/>
                  </a:lnTo>
                  <a:lnTo>
                    <a:pt x="707821" y="767003"/>
                  </a:lnTo>
                  <a:lnTo>
                    <a:pt x="710704" y="765860"/>
                  </a:lnTo>
                  <a:lnTo>
                    <a:pt x="706551" y="765251"/>
                  </a:lnTo>
                  <a:lnTo>
                    <a:pt x="705142" y="765035"/>
                  </a:lnTo>
                  <a:lnTo>
                    <a:pt x="706628" y="764908"/>
                  </a:lnTo>
                  <a:lnTo>
                    <a:pt x="697230" y="765251"/>
                  </a:lnTo>
                  <a:lnTo>
                    <a:pt x="698792" y="762762"/>
                  </a:lnTo>
                  <a:lnTo>
                    <a:pt x="700887" y="759434"/>
                  </a:lnTo>
                  <a:lnTo>
                    <a:pt x="694118" y="762762"/>
                  </a:lnTo>
                  <a:lnTo>
                    <a:pt x="694791" y="760907"/>
                  </a:lnTo>
                  <a:lnTo>
                    <a:pt x="695058" y="760171"/>
                  </a:lnTo>
                  <a:lnTo>
                    <a:pt x="690651" y="760907"/>
                  </a:lnTo>
                  <a:lnTo>
                    <a:pt x="687285" y="759891"/>
                  </a:lnTo>
                  <a:lnTo>
                    <a:pt x="683018" y="758583"/>
                  </a:lnTo>
                  <a:lnTo>
                    <a:pt x="679005" y="756831"/>
                  </a:lnTo>
                  <a:lnTo>
                    <a:pt x="679450" y="756450"/>
                  </a:lnTo>
                  <a:lnTo>
                    <a:pt x="672909" y="755002"/>
                  </a:lnTo>
                  <a:lnTo>
                    <a:pt x="669798" y="753770"/>
                  </a:lnTo>
                  <a:lnTo>
                    <a:pt x="666699" y="751878"/>
                  </a:lnTo>
                  <a:lnTo>
                    <a:pt x="663016" y="749909"/>
                  </a:lnTo>
                  <a:lnTo>
                    <a:pt x="660222" y="748411"/>
                  </a:lnTo>
                  <a:lnTo>
                    <a:pt x="667270" y="748944"/>
                  </a:lnTo>
                  <a:lnTo>
                    <a:pt x="666775" y="748411"/>
                  </a:lnTo>
                  <a:lnTo>
                    <a:pt x="666203" y="747801"/>
                  </a:lnTo>
                  <a:lnTo>
                    <a:pt x="663968" y="745388"/>
                  </a:lnTo>
                  <a:lnTo>
                    <a:pt x="661250" y="747801"/>
                  </a:lnTo>
                  <a:lnTo>
                    <a:pt x="658533" y="745693"/>
                  </a:lnTo>
                  <a:lnTo>
                    <a:pt x="659003" y="745388"/>
                  </a:lnTo>
                  <a:lnTo>
                    <a:pt x="659384" y="743813"/>
                  </a:lnTo>
                  <a:lnTo>
                    <a:pt x="656793" y="743191"/>
                  </a:lnTo>
                  <a:lnTo>
                    <a:pt x="655916" y="742835"/>
                  </a:lnTo>
                  <a:lnTo>
                    <a:pt x="651586" y="741019"/>
                  </a:lnTo>
                  <a:lnTo>
                    <a:pt x="646252" y="738949"/>
                  </a:lnTo>
                  <a:lnTo>
                    <a:pt x="641794" y="738098"/>
                  </a:lnTo>
                  <a:lnTo>
                    <a:pt x="645604" y="741019"/>
                  </a:lnTo>
                  <a:lnTo>
                    <a:pt x="645375" y="742327"/>
                  </a:lnTo>
                  <a:lnTo>
                    <a:pt x="643051" y="742835"/>
                  </a:lnTo>
                  <a:lnTo>
                    <a:pt x="637908" y="737412"/>
                  </a:lnTo>
                  <a:lnTo>
                    <a:pt x="638937" y="735787"/>
                  </a:lnTo>
                  <a:lnTo>
                    <a:pt x="640067" y="735952"/>
                  </a:lnTo>
                  <a:lnTo>
                    <a:pt x="643521" y="737895"/>
                  </a:lnTo>
                  <a:lnTo>
                    <a:pt x="642467" y="735787"/>
                  </a:lnTo>
                  <a:lnTo>
                    <a:pt x="642327" y="735520"/>
                  </a:lnTo>
                  <a:lnTo>
                    <a:pt x="635279" y="734898"/>
                  </a:lnTo>
                  <a:lnTo>
                    <a:pt x="634365" y="732993"/>
                  </a:lnTo>
                  <a:lnTo>
                    <a:pt x="633717" y="731634"/>
                  </a:lnTo>
                  <a:lnTo>
                    <a:pt x="632637" y="732993"/>
                  </a:lnTo>
                  <a:lnTo>
                    <a:pt x="629754" y="729335"/>
                  </a:lnTo>
                  <a:lnTo>
                    <a:pt x="627786" y="726833"/>
                  </a:lnTo>
                  <a:lnTo>
                    <a:pt x="627316" y="726287"/>
                  </a:lnTo>
                  <a:lnTo>
                    <a:pt x="624281" y="722795"/>
                  </a:lnTo>
                  <a:lnTo>
                    <a:pt x="625551" y="726287"/>
                  </a:lnTo>
                  <a:lnTo>
                    <a:pt x="623417" y="725563"/>
                  </a:lnTo>
                  <a:lnTo>
                    <a:pt x="620814" y="724420"/>
                  </a:lnTo>
                  <a:lnTo>
                    <a:pt x="620445" y="724141"/>
                  </a:lnTo>
                  <a:lnTo>
                    <a:pt x="620102" y="724027"/>
                  </a:lnTo>
                  <a:lnTo>
                    <a:pt x="619810" y="723988"/>
                  </a:lnTo>
                  <a:lnTo>
                    <a:pt x="618909" y="723620"/>
                  </a:lnTo>
                  <a:lnTo>
                    <a:pt x="619252" y="723988"/>
                  </a:lnTo>
                  <a:lnTo>
                    <a:pt x="619302" y="724141"/>
                  </a:lnTo>
                  <a:lnTo>
                    <a:pt x="619061" y="724306"/>
                  </a:lnTo>
                  <a:lnTo>
                    <a:pt x="618832" y="724700"/>
                  </a:lnTo>
                  <a:lnTo>
                    <a:pt x="618718" y="725436"/>
                  </a:lnTo>
                  <a:lnTo>
                    <a:pt x="622427" y="728395"/>
                  </a:lnTo>
                  <a:lnTo>
                    <a:pt x="622896" y="732866"/>
                  </a:lnTo>
                  <a:lnTo>
                    <a:pt x="625208" y="735012"/>
                  </a:lnTo>
                  <a:lnTo>
                    <a:pt x="626618" y="729335"/>
                  </a:lnTo>
                  <a:lnTo>
                    <a:pt x="633501" y="741514"/>
                  </a:lnTo>
                  <a:lnTo>
                    <a:pt x="637565" y="742861"/>
                  </a:lnTo>
                  <a:lnTo>
                    <a:pt x="641438" y="745286"/>
                  </a:lnTo>
                  <a:lnTo>
                    <a:pt x="642759" y="746302"/>
                  </a:lnTo>
                  <a:lnTo>
                    <a:pt x="642658" y="746950"/>
                  </a:lnTo>
                  <a:lnTo>
                    <a:pt x="641896" y="747204"/>
                  </a:lnTo>
                  <a:lnTo>
                    <a:pt x="647052" y="751624"/>
                  </a:lnTo>
                  <a:lnTo>
                    <a:pt x="647458" y="749909"/>
                  </a:lnTo>
                  <a:lnTo>
                    <a:pt x="651700" y="753300"/>
                  </a:lnTo>
                  <a:lnTo>
                    <a:pt x="662203" y="760310"/>
                  </a:lnTo>
                  <a:lnTo>
                    <a:pt x="662851" y="760323"/>
                  </a:lnTo>
                  <a:lnTo>
                    <a:pt x="663028" y="760171"/>
                  </a:lnTo>
                  <a:lnTo>
                    <a:pt x="663117" y="759891"/>
                  </a:lnTo>
                  <a:lnTo>
                    <a:pt x="679678" y="767778"/>
                  </a:lnTo>
                  <a:lnTo>
                    <a:pt x="697420" y="773455"/>
                  </a:lnTo>
                  <a:lnTo>
                    <a:pt x="715899" y="776719"/>
                  </a:lnTo>
                  <a:lnTo>
                    <a:pt x="730796" y="777252"/>
                  </a:lnTo>
                  <a:close/>
                </a:path>
                <a:path w="1170939" h="1231264">
                  <a:moveTo>
                    <a:pt x="734669" y="777392"/>
                  </a:moveTo>
                  <a:lnTo>
                    <a:pt x="730796" y="777252"/>
                  </a:lnTo>
                  <a:lnTo>
                    <a:pt x="730961" y="777328"/>
                  </a:lnTo>
                  <a:lnTo>
                    <a:pt x="734669" y="777392"/>
                  </a:lnTo>
                  <a:close/>
                </a:path>
                <a:path w="1170939" h="1231264">
                  <a:moveTo>
                    <a:pt x="739952" y="777062"/>
                  </a:moveTo>
                  <a:lnTo>
                    <a:pt x="734682" y="777392"/>
                  </a:lnTo>
                  <a:lnTo>
                    <a:pt x="736320" y="777481"/>
                  </a:lnTo>
                  <a:lnTo>
                    <a:pt x="738022" y="777430"/>
                  </a:lnTo>
                  <a:lnTo>
                    <a:pt x="739952" y="777062"/>
                  </a:lnTo>
                  <a:close/>
                </a:path>
                <a:path w="1170939" h="1231264">
                  <a:moveTo>
                    <a:pt x="743242" y="731100"/>
                  </a:moveTo>
                  <a:lnTo>
                    <a:pt x="742734" y="731177"/>
                  </a:lnTo>
                  <a:lnTo>
                    <a:pt x="742137" y="731266"/>
                  </a:lnTo>
                  <a:lnTo>
                    <a:pt x="741286" y="731685"/>
                  </a:lnTo>
                  <a:lnTo>
                    <a:pt x="741934" y="731481"/>
                  </a:lnTo>
                  <a:lnTo>
                    <a:pt x="742607" y="731405"/>
                  </a:lnTo>
                  <a:lnTo>
                    <a:pt x="743242" y="731100"/>
                  </a:lnTo>
                  <a:close/>
                </a:path>
                <a:path w="1170939" h="1231264">
                  <a:moveTo>
                    <a:pt x="748398" y="436664"/>
                  </a:moveTo>
                  <a:lnTo>
                    <a:pt x="747890" y="436765"/>
                  </a:lnTo>
                  <a:lnTo>
                    <a:pt x="744791" y="434809"/>
                  </a:lnTo>
                  <a:lnTo>
                    <a:pt x="745807" y="437197"/>
                  </a:lnTo>
                  <a:lnTo>
                    <a:pt x="748398" y="436664"/>
                  </a:lnTo>
                  <a:close/>
                </a:path>
                <a:path w="1170939" h="1231264">
                  <a:moveTo>
                    <a:pt x="748449" y="730415"/>
                  </a:moveTo>
                  <a:lnTo>
                    <a:pt x="747572" y="729335"/>
                  </a:lnTo>
                  <a:lnTo>
                    <a:pt x="743242" y="731100"/>
                  </a:lnTo>
                  <a:lnTo>
                    <a:pt x="744296" y="731012"/>
                  </a:lnTo>
                  <a:lnTo>
                    <a:pt x="744804" y="731799"/>
                  </a:lnTo>
                  <a:lnTo>
                    <a:pt x="745375" y="732637"/>
                  </a:lnTo>
                  <a:lnTo>
                    <a:pt x="745350" y="732802"/>
                  </a:lnTo>
                  <a:lnTo>
                    <a:pt x="745388" y="732942"/>
                  </a:lnTo>
                  <a:lnTo>
                    <a:pt x="745680" y="733031"/>
                  </a:lnTo>
                  <a:lnTo>
                    <a:pt x="745388" y="732637"/>
                  </a:lnTo>
                  <a:lnTo>
                    <a:pt x="745604" y="731862"/>
                  </a:lnTo>
                  <a:lnTo>
                    <a:pt x="748449" y="730415"/>
                  </a:lnTo>
                  <a:close/>
                </a:path>
                <a:path w="1170939" h="1231264">
                  <a:moveTo>
                    <a:pt x="764882" y="460730"/>
                  </a:moveTo>
                  <a:lnTo>
                    <a:pt x="761466" y="460019"/>
                  </a:lnTo>
                  <a:lnTo>
                    <a:pt x="763206" y="461581"/>
                  </a:lnTo>
                  <a:lnTo>
                    <a:pt x="764882" y="460730"/>
                  </a:lnTo>
                  <a:close/>
                </a:path>
                <a:path w="1170939" h="1231264">
                  <a:moveTo>
                    <a:pt x="776236" y="758024"/>
                  </a:moveTo>
                  <a:lnTo>
                    <a:pt x="775246" y="758342"/>
                  </a:lnTo>
                  <a:lnTo>
                    <a:pt x="774623" y="758634"/>
                  </a:lnTo>
                  <a:lnTo>
                    <a:pt x="774141" y="758913"/>
                  </a:lnTo>
                  <a:lnTo>
                    <a:pt x="774852" y="758621"/>
                  </a:lnTo>
                  <a:lnTo>
                    <a:pt x="775525" y="758329"/>
                  </a:lnTo>
                  <a:lnTo>
                    <a:pt x="776236" y="758024"/>
                  </a:lnTo>
                  <a:close/>
                </a:path>
                <a:path w="1170939" h="1231264">
                  <a:moveTo>
                    <a:pt x="776516" y="767245"/>
                  </a:moveTo>
                  <a:lnTo>
                    <a:pt x="763574" y="771029"/>
                  </a:lnTo>
                  <a:lnTo>
                    <a:pt x="763104" y="770775"/>
                  </a:lnTo>
                  <a:lnTo>
                    <a:pt x="760336" y="769226"/>
                  </a:lnTo>
                  <a:lnTo>
                    <a:pt x="764501" y="767080"/>
                  </a:lnTo>
                  <a:lnTo>
                    <a:pt x="766432" y="765086"/>
                  </a:lnTo>
                  <a:lnTo>
                    <a:pt x="769035" y="763333"/>
                  </a:lnTo>
                  <a:lnTo>
                    <a:pt x="775258" y="761911"/>
                  </a:lnTo>
                  <a:lnTo>
                    <a:pt x="774407" y="761174"/>
                  </a:lnTo>
                  <a:lnTo>
                    <a:pt x="771829" y="760247"/>
                  </a:lnTo>
                  <a:lnTo>
                    <a:pt x="774141" y="758913"/>
                  </a:lnTo>
                  <a:lnTo>
                    <a:pt x="767854" y="761657"/>
                  </a:lnTo>
                  <a:lnTo>
                    <a:pt x="761631" y="763549"/>
                  </a:lnTo>
                  <a:lnTo>
                    <a:pt x="755091" y="764679"/>
                  </a:lnTo>
                  <a:lnTo>
                    <a:pt x="748652" y="766305"/>
                  </a:lnTo>
                  <a:lnTo>
                    <a:pt x="742099" y="767118"/>
                  </a:lnTo>
                  <a:lnTo>
                    <a:pt x="734885" y="769112"/>
                  </a:lnTo>
                  <a:lnTo>
                    <a:pt x="738708" y="770661"/>
                  </a:lnTo>
                  <a:lnTo>
                    <a:pt x="735977" y="771994"/>
                  </a:lnTo>
                  <a:lnTo>
                    <a:pt x="731723" y="773569"/>
                  </a:lnTo>
                  <a:lnTo>
                    <a:pt x="730986" y="775855"/>
                  </a:lnTo>
                  <a:lnTo>
                    <a:pt x="737463" y="774204"/>
                  </a:lnTo>
                  <a:lnTo>
                    <a:pt x="736955" y="775309"/>
                  </a:lnTo>
                  <a:lnTo>
                    <a:pt x="744880" y="774420"/>
                  </a:lnTo>
                  <a:lnTo>
                    <a:pt x="744651" y="774204"/>
                  </a:lnTo>
                  <a:lnTo>
                    <a:pt x="743064" y="772731"/>
                  </a:lnTo>
                  <a:lnTo>
                    <a:pt x="741870" y="772693"/>
                  </a:lnTo>
                  <a:lnTo>
                    <a:pt x="742061" y="770775"/>
                  </a:lnTo>
                  <a:lnTo>
                    <a:pt x="747115" y="771080"/>
                  </a:lnTo>
                  <a:lnTo>
                    <a:pt x="748690" y="771944"/>
                  </a:lnTo>
                  <a:lnTo>
                    <a:pt x="749833" y="773036"/>
                  </a:lnTo>
                  <a:lnTo>
                    <a:pt x="753541" y="774039"/>
                  </a:lnTo>
                  <a:lnTo>
                    <a:pt x="765162" y="771359"/>
                  </a:lnTo>
                  <a:lnTo>
                    <a:pt x="764349" y="772109"/>
                  </a:lnTo>
                  <a:lnTo>
                    <a:pt x="765340" y="771880"/>
                  </a:lnTo>
                  <a:lnTo>
                    <a:pt x="765683" y="771486"/>
                  </a:lnTo>
                  <a:lnTo>
                    <a:pt x="765759" y="771359"/>
                  </a:lnTo>
                  <a:lnTo>
                    <a:pt x="765949" y="771080"/>
                  </a:lnTo>
                  <a:lnTo>
                    <a:pt x="766076" y="771029"/>
                  </a:lnTo>
                  <a:lnTo>
                    <a:pt x="775296" y="767765"/>
                  </a:lnTo>
                  <a:lnTo>
                    <a:pt x="776516" y="767245"/>
                  </a:lnTo>
                  <a:close/>
                </a:path>
                <a:path w="1170939" h="1231264">
                  <a:moveTo>
                    <a:pt x="779145" y="766140"/>
                  </a:moveTo>
                  <a:lnTo>
                    <a:pt x="776516" y="767245"/>
                  </a:lnTo>
                  <a:lnTo>
                    <a:pt x="778878" y="766559"/>
                  </a:lnTo>
                  <a:lnTo>
                    <a:pt x="779145" y="766140"/>
                  </a:lnTo>
                  <a:close/>
                </a:path>
                <a:path w="1170939" h="1231264">
                  <a:moveTo>
                    <a:pt x="806411" y="749655"/>
                  </a:moveTo>
                  <a:lnTo>
                    <a:pt x="796340" y="753592"/>
                  </a:lnTo>
                  <a:lnTo>
                    <a:pt x="799172" y="748550"/>
                  </a:lnTo>
                  <a:lnTo>
                    <a:pt x="792784" y="753008"/>
                  </a:lnTo>
                  <a:lnTo>
                    <a:pt x="781126" y="755535"/>
                  </a:lnTo>
                  <a:lnTo>
                    <a:pt x="781672" y="757732"/>
                  </a:lnTo>
                  <a:lnTo>
                    <a:pt x="780554" y="757897"/>
                  </a:lnTo>
                  <a:lnTo>
                    <a:pt x="779589" y="759561"/>
                  </a:lnTo>
                  <a:lnTo>
                    <a:pt x="778535" y="761174"/>
                  </a:lnTo>
                  <a:lnTo>
                    <a:pt x="777455" y="762546"/>
                  </a:lnTo>
                  <a:lnTo>
                    <a:pt x="779005" y="762419"/>
                  </a:lnTo>
                  <a:lnTo>
                    <a:pt x="780491" y="762152"/>
                  </a:lnTo>
                  <a:lnTo>
                    <a:pt x="781964" y="761822"/>
                  </a:lnTo>
                  <a:lnTo>
                    <a:pt x="779145" y="766140"/>
                  </a:lnTo>
                  <a:lnTo>
                    <a:pt x="784377" y="763943"/>
                  </a:lnTo>
                  <a:lnTo>
                    <a:pt x="788606" y="761822"/>
                  </a:lnTo>
                  <a:lnTo>
                    <a:pt x="793292" y="759447"/>
                  </a:lnTo>
                  <a:lnTo>
                    <a:pt x="796226" y="757656"/>
                  </a:lnTo>
                  <a:lnTo>
                    <a:pt x="801331" y="754557"/>
                  </a:lnTo>
                  <a:lnTo>
                    <a:pt x="802347" y="753592"/>
                  </a:lnTo>
                  <a:lnTo>
                    <a:pt x="806411" y="749655"/>
                  </a:lnTo>
                  <a:close/>
                </a:path>
                <a:path w="1170939" h="1231264">
                  <a:moveTo>
                    <a:pt x="810577" y="743127"/>
                  </a:moveTo>
                  <a:lnTo>
                    <a:pt x="807478" y="745070"/>
                  </a:lnTo>
                  <a:lnTo>
                    <a:pt x="810145" y="745070"/>
                  </a:lnTo>
                  <a:lnTo>
                    <a:pt x="810577" y="743127"/>
                  </a:lnTo>
                  <a:close/>
                </a:path>
                <a:path w="1170939" h="1231264">
                  <a:moveTo>
                    <a:pt x="813663" y="741184"/>
                  </a:moveTo>
                  <a:lnTo>
                    <a:pt x="812114" y="740003"/>
                  </a:lnTo>
                  <a:lnTo>
                    <a:pt x="811263" y="739851"/>
                  </a:lnTo>
                  <a:lnTo>
                    <a:pt x="810577" y="743127"/>
                  </a:lnTo>
                  <a:lnTo>
                    <a:pt x="813663" y="741184"/>
                  </a:lnTo>
                  <a:close/>
                </a:path>
                <a:path w="1170939" h="1231264">
                  <a:moveTo>
                    <a:pt x="821296" y="740079"/>
                  </a:moveTo>
                  <a:lnTo>
                    <a:pt x="818337" y="738174"/>
                  </a:lnTo>
                  <a:lnTo>
                    <a:pt x="813663" y="741184"/>
                  </a:lnTo>
                  <a:lnTo>
                    <a:pt x="815441" y="742530"/>
                  </a:lnTo>
                  <a:lnTo>
                    <a:pt x="817422" y="743902"/>
                  </a:lnTo>
                  <a:lnTo>
                    <a:pt x="821296" y="740079"/>
                  </a:lnTo>
                  <a:close/>
                </a:path>
                <a:path w="1170939" h="1231264">
                  <a:moveTo>
                    <a:pt x="821690" y="735888"/>
                  </a:moveTo>
                  <a:lnTo>
                    <a:pt x="820496" y="736752"/>
                  </a:lnTo>
                  <a:lnTo>
                    <a:pt x="819188" y="737323"/>
                  </a:lnTo>
                  <a:lnTo>
                    <a:pt x="817981" y="737946"/>
                  </a:lnTo>
                  <a:lnTo>
                    <a:pt x="818337" y="738174"/>
                  </a:lnTo>
                  <a:lnTo>
                    <a:pt x="819454" y="737425"/>
                  </a:lnTo>
                  <a:lnTo>
                    <a:pt x="820674" y="736739"/>
                  </a:lnTo>
                  <a:lnTo>
                    <a:pt x="821690" y="735888"/>
                  </a:lnTo>
                  <a:close/>
                </a:path>
                <a:path w="1170939" h="1231264">
                  <a:moveTo>
                    <a:pt x="825855" y="732624"/>
                  </a:moveTo>
                  <a:lnTo>
                    <a:pt x="821690" y="735888"/>
                  </a:lnTo>
                  <a:lnTo>
                    <a:pt x="822947" y="735025"/>
                  </a:lnTo>
                  <a:lnTo>
                    <a:pt x="824306" y="733983"/>
                  </a:lnTo>
                  <a:lnTo>
                    <a:pt x="825855" y="732624"/>
                  </a:lnTo>
                  <a:close/>
                </a:path>
                <a:path w="1170939" h="1231264">
                  <a:moveTo>
                    <a:pt x="836142" y="723506"/>
                  </a:moveTo>
                  <a:lnTo>
                    <a:pt x="835329" y="724268"/>
                  </a:lnTo>
                  <a:lnTo>
                    <a:pt x="833983" y="725144"/>
                  </a:lnTo>
                  <a:lnTo>
                    <a:pt x="833386" y="726414"/>
                  </a:lnTo>
                  <a:lnTo>
                    <a:pt x="834351" y="727443"/>
                  </a:lnTo>
                  <a:lnTo>
                    <a:pt x="835545" y="724801"/>
                  </a:lnTo>
                  <a:lnTo>
                    <a:pt x="836142" y="723506"/>
                  </a:lnTo>
                  <a:close/>
                </a:path>
                <a:path w="1170939" h="1231264">
                  <a:moveTo>
                    <a:pt x="842276" y="715111"/>
                  </a:moveTo>
                  <a:lnTo>
                    <a:pt x="841857" y="714832"/>
                  </a:lnTo>
                  <a:lnTo>
                    <a:pt x="840917" y="714235"/>
                  </a:lnTo>
                  <a:lnTo>
                    <a:pt x="840574" y="711327"/>
                  </a:lnTo>
                  <a:lnTo>
                    <a:pt x="840574" y="714019"/>
                  </a:lnTo>
                  <a:lnTo>
                    <a:pt x="839647" y="713422"/>
                  </a:lnTo>
                  <a:lnTo>
                    <a:pt x="836777" y="714616"/>
                  </a:lnTo>
                  <a:lnTo>
                    <a:pt x="838657" y="710184"/>
                  </a:lnTo>
                  <a:lnTo>
                    <a:pt x="840574" y="714019"/>
                  </a:lnTo>
                  <a:lnTo>
                    <a:pt x="840574" y="711327"/>
                  </a:lnTo>
                  <a:lnTo>
                    <a:pt x="840460" y="710349"/>
                  </a:lnTo>
                  <a:lnTo>
                    <a:pt x="840244" y="710184"/>
                  </a:lnTo>
                  <a:lnTo>
                    <a:pt x="838695" y="709079"/>
                  </a:lnTo>
                  <a:lnTo>
                    <a:pt x="835990" y="714235"/>
                  </a:lnTo>
                  <a:lnTo>
                    <a:pt x="835469" y="715454"/>
                  </a:lnTo>
                  <a:lnTo>
                    <a:pt x="839724" y="719797"/>
                  </a:lnTo>
                  <a:lnTo>
                    <a:pt x="842276" y="715111"/>
                  </a:lnTo>
                  <a:close/>
                </a:path>
                <a:path w="1170939" h="1231264">
                  <a:moveTo>
                    <a:pt x="843330" y="600481"/>
                  </a:moveTo>
                  <a:lnTo>
                    <a:pt x="843165" y="600341"/>
                  </a:lnTo>
                  <a:lnTo>
                    <a:pt x="842975" y="600138"/>
                  </a:lnTo>
                  <a:lnTo>
                    <a:pt x="843127" y="600341"/>
                  </a:lnTo>
                  <a:lnTo>
                    <a:pt x="843330" y="600481"/>
                  </a:lnTo>
                  <a:close/>
                </a:path>
                <a:path w="1170939" h="1231264">
                  <a:moveTo>
                    <a:pt x="844092" y="595045"/>
                  </a:moveTo>
                  <a:lnTo>
                    <a:pt x="842352" y="593534"/>
                  </a:lnTo>
                  <a:lnTo>
                    <a:pt x="842873" y="593737"/>
                  </a:lnTo>
                  <a:lnTo>
                    <a:pt x="841946" y="591096"/>
                  </a:lnTo>
                  <a:lnTo>
                    <a:pt x="842022" y="593534"/>
                  </a:lnTo>
                  <a:lnTo>
                    <a:pt x="841629" y="598589"/>
                  </a:lnTo>
                  <a:lnTo>
                    <a:pt x="842975" y="600138"/>
                  </a:lnTo>
                  <a:lnTo>
                    <a:pt x="842086" y="598792"/>
                  </a:lnTo>
                  <a:lnTo>
                    <a:pt x="844092" y="595045"/>
                  </a:lnTo>
                  <a:close/>
                </a:path>
                <a:path w="1170939" h="1231264">
                  <a:moveTo>
                    <a:pt x="846582" y="702411"/>
                  </a:moveTo>
                  <a:lnTo>
                    <a:pt x="846569" y="702119"/>
                  </a:lnTo>
                  <a:lnTo>
                    <a:pt x="846505" y="701979"/>
                  </a:lnTo>
                  <a:lnTo>
                    <a:pt x="846366" y="702132"/>
                  </a:lnTo>
                  <a:lnTo>
                    <a:pt x="846582" y="702411"/>
                  </a:lnTo>
                  <a:close/>
                </a:path>
                <a:path w="1170939" h="1231264">
                  <a:moveTo>
                    <a:pt x="848334" y="704494"/>
                  </a:moveTo>
                  <a:lnTo>
                    <a:pt x="846594" y="702411"/>
                  </a:lnTo>
                  <a:lnTo>
                    <a:pt x="846645" y="703491"/>
                  </a:lnTo>
                  <a:lnTo>
                    <a:pt x="845731" y="707059"/>
                  </a:lnTo>
                  <a:lnTo>
                    <a:pt x="844130" y="707529"/>
                  </a:lnTo>
                  <a:lnTo>
                    <a:pt x="843508" y="705345"/>
                  </a:lnTo>
                  <a:lnTo>
                    <a:pt x="842835" y="712673"/>
                  </a:lnTo>
                  <a:lnTo>
                    <a:pt x="848334" y="704494"/>
                  </a:lnTo>
                  <a:close/>
                </a:path>
                <a:path w="1170939" h="1231264">
                  <a:moveTo>
                    <a:pt x="876655" y="636066"/>
                  </a:moveTo>
                  <a:lnTo>
                    <a:pt x="875804" y="636663"/>
                  </a:lnTo>
                  <a:lnTo>
                    <a:pt x="875398" y="636981"/>
                  </a:lnTo>
                  <a:lnTo>
                    <a:pt x="874991" y="637959"/>
                  </a:lnTo>
                  <a:lnTo>
                    <a:pt x="876655" y="636066"/>
                  </a:lnTo>
                  <a:close/>
                </a:path>
                <a:path w="1170939" h="1231264">
                  <a:moveTo>
                    <a:pt x="1042301" y="217170"/>
                  </a:moveTo>
                  <a:lnTo>
                    <a:pt x="1041806" y="207149"/>
                  </a:lnTo>
                  <a:lnTo>
                    <a:pt x="1041666" y="207022"/>
                  </a:lnTo>
                  <a:lnTo>
                    <a:pt x="1041539" y="206705"/>
                  </a:lnTo>
                  <a:lnTo>
                    <a:pt x="1041323" y="207149"/>
                  </a:lnTo>
                  <a:lnTo>
                    <a:pt x="1042301" y="217424"/>
                  </a:lnTo>
                  <a:lnTo>
                    <a:pt x="1042301" y="217170"/>
                  </a:lnTo>
                  <a:close/>
                </a:path>
                <a:path w="1170939" h="1231264">
                  <a:moveTo>
                    <a:pt x="1054811" y="24752"/>
                  </a:moveTo>
                  <a:lnTo>
                    <a:pt x="1054506" y="25209"/>
                  </a:lnTo>
                  <a:lnTo>
                    <a:pt x="1054442" y="25565"/>
                  </a:lnTo>
                  <a:lnTo>
                    <a:pt x="1054747" y="25057"/>
                  </a:lnTo>
                  <a:lnTo>
                    <a:pt x="1054811" y="24752"/>
                  </a:lnTo>
                  <a:close/>
                </a:path>
                <a:path w="1170939" h="1231264">
                  <a:moveTo>
                    <a:pt x="1055116" y="22199"/>
                  </a:moveTo>
                  <a:lnTo>
                    <a:pt x="1054747" y="22910"/>
                  </a:lnTo>
                  <a:lnTo>
                    <a:pt x="1052982" y="26149"/>
                  </a:lnTo>
                  <a:lnTo>
                    <a:pt x="1053744" y="26390"/>
                  </a:lnTo>
                  <a:lnTo>
                    <a:pt x="1054506" y="25209"/>
                  </a:lnTo>
                  <a:lnTo>
                    <a:pt x="1055116" y="22199"/>
                  </a:lnTo>
                  <a:close/>
                </a:path>
                <a:path w="1170939" h="1231264">
                  <a:moveTo>
                    <a:pt x="1060932" y="15887"/>
                  </a:moveTo>
                  <a:lnTo>
                    <a:pt x="1056538" y="23977"/>
                  </a:lnTo>
                  <a:lnTo>
                    <a:pt x="1056894" y="21539"/>
                  </a:lnTo>
                  <a:lnTo>
                    <a:pt x="1054747" y="25057"/>
                  </a:lnTo>
                  <a:lnTo>
                    <a:pt x="1053973" y="29489"/>
                  </a:lnTo>
                  <a:lnTo>
                    <a:pt x="1054315" y="31889"/>
                  </a:lnTo>
                  <a:lnTo>
                    <a:pt x="1054341" y="35953"/>
                  </a:lnTo>
                  <a:lnTo>
                    <a:pt x="1054468" y="37604"/>
                  </a:lnTo>
                  <a:lnTo>
                    <a:pt x="1053058" y="41529"/>
                  </a:lnTo>
                  <a:lnTo>
                    <a:pt x="1050251" y="50393"/>
                  </a:lnTo>
                  <a:lnTo>
                    <a:pt x="1056487" y="35953"/>
                  </a:lnTo>
                  <a:lnTo>
                    <a:pt x="1056805" y="33324"/>
                  </a:lnTo>
                  <a:lnTo>
                    <a:pt x="1057135" y="31889"/>
                  </a:lnTo>
                  <a:lnTo>
                    <a:pt x="1057770" y="29781"/>
                  </a:lnTo>
                  <a:lnTo>
                    <a:pt x="1058481" y="24726"/>
                  </a:lnTo>
                  <a:lnTo>
                    <a:pt x="1058646" y="23977"/>
                  </a:lnTo>
                  <a:lnTo>
                    <a:pt x="1059434" y="20535"/>
                  </a:lnTo>
                  <a:lnTo>
                    <a:pt x="1060627" y="17170"/>
                  </a:lnTo>
                  <a:lnTo>
                    <a:pt x="1060932" y="15887"/>
                  </a:lnTo>
                  <a:close/>
                </a:path>
                <a:path w="1170939" h="1231264">
                  <a:moveTo>
                    <a:pt x="1061275" y="0"/>
                  </a:moveTo>
                  <a:lnTo>
                    <a:pt x="1060132" y="381"/>
                  </a:lnTo>
                  <a:lnTo>
                    <a:pt x="1057935" y="1079"/>
                  </a:lnTo>
                  <a:lnTo>
                    <a:pt x="1060792" y="15227"/>
                  </a:lnTo>
                  <a:lnTo>
                    <a:pt x="1058151" y="2082"/>
                  </a:lnTo>
                  <a:lnTo>
                    <a:pt x="1058557" y="1828"/>
                  </a:lnTo>
                  <a:lnTo>
                    <a:pt x="1059408" y="1231"/>
                  </a:lnTo>
                  <a:lnTo>
                    <a:pt x="1061008" y="457"/>
                  </a:lnTo>
                  <a:lnTo>
                    <a:pt x="1061275" y="0"/>
                  </a:lnTo>
                  <a:close/>
                </a:path>
                <a:path w="1170939" h="1231264">
                  <a:moveTo>
                    <a:pt x="1170940" y="416229"/>
                  </a:moveTo>
                  <a:lnTo>
                    <a:pt x="1169390" y="368287"/>
                  </a:lnTo>
                  <a:lnTo>
                    <a:pt x="1164844" y="320548"/>
                  </a:lnTo>
                  <a:lnTo>
                    <a:pt x="1157338" y="273189"/>
                  </a:lnTo>
                  <a:lnTo>
                    <a:pt x="1146873" y="226428"/>
                  </a:lnTo>
                  <a:lnTo>
                    <a:pt x="1133475" y="180467"/>
                  </a:lnTo>
                  <a:lnTo>
                    <a:pt x="1117130" y="135483"/>
                  </a:lnTo>
                  <a:lnTo>
                    <a:pt x="1097851" y="91694"/>
                  </a:lnTo>
                  <a:lnTo>
                    <a:pt x="1076452" y="51993"/>
                  </a:lnTo>
                  <a:lnTo>
                    <a:pt x="1068425" y="39281"/>
                  </a:lnTo>
                  <a:lnTo>
                    <a:pt x="1065822" y="40119"/>
                  </a:lnTo>
                  <a:lnTo>
                    <a:pt x="1067892" y="91694"/>
                  </a:lnTo>
                  <a:lnTo>
                    <a:pt x="1068400" y="142646"/>
                  </a:lnTo>
                  <a:lnTo>
                    <a:pt x="1067244" y="193649"/>
                  </a:lnTo>
                  <a:lnTo>
                    <a:pt x="1064310" y="244360"/>
                  </a:lnTo>
                  <a:lnTo>
                    <a:pt x="1059459" y="294665"/>
                  </a:lnTo>
                  <a:lnTo>
                    <a:pt x="1052601" y="344500"/>
                  </a:lnTo>
                  <a:lnTo>
                    <a:pt x="1043584" y="393738"/>
                  </a:lnTo>
                  <a:lnTo>
                    <a:pt x="1032306" y="442315"/>
                  </a:lnTo>
                  <a:lnTo>
                    <a:pt x="1018641" y="490105"/>
                  </a:lnTo>
                  <a:lnTo>
                    <a:pt x="1002487" y="537044"/>
                  </a:lnTo>
                  <a:lnTo>
                    <a:pt x="983691" y="583031"/>
                  </a:lnTo>
                  <a:lnTo>
                    <a:pt x="962152" y="627964"/>
                  </a:lnTo>
                  <a:lnTo>
                    <a:pt x="937755" y="671741"/>
                  </a:lnTo>
                  <a:lnTo>
                    <a:pt x="910374" y="714286"/>
                  </a:lnTo>
                  <a:lnTo>
                    <a:pt x="879894" y="755497"/>
                  </a:lnTo>
                  <a:lnTo>
                    <a:pt x="846175" y="795286"/>
                  </a:lnTo>
                  <a:lnTo>
                    <a:pt x="843038" y="798817"/>
                  </a:lnTo>
                  <a:lnTo>
                    <a:pt x="833412" y="809764"/>
                  </a:lnTo>
                  <a:lnTo>
                    <a:pt x="806729" y="837095"/>
                  </a:lnTo>
                  <a:lnTo>
                    <a:pt x="770864" y="870204"/>
                  </a:lnTo>
                  <a:lnTo>
                    <a:pt x="718172" y="913193"/>
                  </a:lnTo>
                  <a:lnTo>
                    <a:pt x="681710" y="939076"/>
                  </a:lnTo>
                  <a:lnTo>
                    <a:pt x="647852" y="961059"/>
                  </a:lnTo>
                  <a:lnTo>
                    <a:pt x="581926" y="998905"/>
                  </a:lnTo>
                  <a:lnTo>
                    <a:pt x="537768" y="1021092"/>
                  </a:lnTo>
                  <a:lnTo>
                    <a:pt x="492874" y="1041552"/>
                  </a:lnTo>
                  <a:lnTo>
                    <a:pt x="447306" y="1060411"/>
                  </a:lnTo>
                  <a:lnTo>
                    <a:pt x="401154" y="1077760"/>
                  </a:lnTo>
                  <a:lnTo>
                    <a:pt x="354457" y="1093685"/>
                  </a:lnTo>
                  <a:lnTo>
                    <a:pt x="307276" y="1108303"/>
                  </a:lnTo>
                  <a:lnTo>
                    <a:pt x="259702" y="1121714"/>
                  </a:lnTo>
                  <a:lnTo>
                    <a:pt x="211785" y="1133995"/>
                  </a:lnTo>
                  <a:lnTo>
                    <a:pt x="163576" y="1145273"/>
                  </a:lnTo>
                  <a:lnTo>
                    <a:pt x="115163" y="1155636"/>
                  </a:lnTo>
                  <a:lnTo>
                    <a:pt x="66586" y="1165174"/>
                  </a:lnTo>
                  <a:lnTo>
                    <a:pt x="17932" y="1174000"/>
                  </a:lnTo>
                  <a:lnTo>
                    <a:pt x="17716" y="1176718"/>
                  </a:lnTo>
                  <a:lnTo>
                    <a:pt x="63919" y="1189316"/>
                  </a:lnTo>
                  <a:lnTo>
                    <a:pt x="110807" y="1198829"/>
                  </a:lnTo>
                  <a:lnTo>
                    <a:pt x="158191" y="1205598"/>
                  </a:lnTo>
                  <a:lnTo>
                    <a:pt x="205905" y="1209967"/>
                  </a:lnTo>
                  <a:lnTo>
                    <a:pt x="253796" y="1212278"/>
                  </a:lnTo>
                  <a:lnTo>
                    <a:pt x="301167" y="1212354"/>
                  </a:lnTo>
                  <a:lnTo>
                    <a:pt x="348780" y="1210297"/>
                  </a:lnTo>
                  <a:lnTo>
                    <a:pt x="396443" y="1206093"/>
                  </a:lnTo>
                  <a:lnTo>
                    <a:pt x="443992" y="1199730"/>
                  </a:lnTo>
                  <a:lnTo>
                    <a:pt x="491236" y="1191183"/>
                  </a:lnTo>
                  <a:lnTo>
                    <a:pt x="538010" y="1180439"/>
                  </a:lnTo>
                  <a:lnTo>
                    <a:pt x="584111" y="1167498"/>
                  </a:lnTo>
                  <a:lnTo>
                    <a:pt x="629373" y="1152309"/>
                  </a:lnTo>
                  <a:lnTo>
                    <a:pt x="687616" y="1128839"/>
                  </a:lnTo>
                  <a:lnTo>
                    <a:pt x="744220" y="1101572"/>
                  </a:lnTo>
                  <a:lnTo>
                    <a:pt x="754329" y="1095908"/>
                  </a:lnTo>
                  <a:lnTo>
                    <a:pt x="765035" y="1090066"/>
                  </a:lnTo>
                  <a:lnTo>
                    <a:pt x="817105" y="1058392"/>
                  </a:lnTo>
                  <a:lnTo>
                    <a:pt x="850671" y="1034923"/>
                  </a:lnTo>
                  <a:lnTo>
                    <a:pt x="886612" y="1007046"/>
                  </a:lnTo>
                  <a:lnTo>
                    <a:pt x="925906" y="972743"/>
                  </a:lnTo>
                  <a:lnTo>
                    <a:pt x="954570" y="944460"/>
                  </a:lnTo>
                  <a:lnTo>
                    <a:pt x="978814" y="918298"/>
                  </a:lnTo>
                  <a:lnTo>
                    <a:pt x="987056" y="909002"/>
                  </a:lnTo>
                  <a:lnTo>
                    <a:pt x="1017485" y="871588"/>
                  </a:lnTo>
                  <a:lnTo>
                    <a:pt x="1045972" y="831634"/>
                  </a:lnTo>
                  <a:lnTo>
                    <a:pt x="1066050" y="799604"/>
                  </a:lnTo>
                  <a:lnTo>
                    <a:pt x="1071206" y="791197"/>
                  </a:lnTo>
                  <a:lnTo>
                    <a:pt x="1095794" y="744855"/>
                  </a:lnTo>
                  <a:lnTo>
                    <a:pt x="1117079" y="697014"/>
                  </a:lnTo>
                  <a:lnTo>
                    <a:pt x="1133640" y="652018"/>
                  </a:lnTo>
                  <a:lnTo>
                    <a:pt x="1147152" y="606044"/>
                  </a:lnTo>
                  <a:lnTo>
                    <a:pt x="1157630" y="559282"/>
                  </a:lnTo>
                  <a:lnTo>
                    <a:pt x="1165072" y="511924"/>
                  </a:lnTo>
                  <a:lnTo>
                    <a:pt x="1169517" y="464172"/>
                  </a:lnTo>
                  <a:lnTo>
                    <a:pt x="1170940" y="416229"/>
                  </a:lnTo>
                  <a:close/>
                </a:path>
              </a:pathLst>
            </a:custGeom>
            <a:solidFill>
              <a:srgbClr val="00A2E9"/>
            </a:solidFill>
          </p:spPr>
          <p:txBody>
            <a:bodyPr wrap="square" lIns="0" tIns="0" rIns="0" bIns="0" rtlCol="0"/>
            <a:lstStyle/>
            <a:p>
              <a:endParaRPr/>
            </a:p>
          </p:txBody>
        </p:sp>
        <p:sp>
          <p:nvSpPr>
            <p:cNvPr id="520" name="object 20">
              <a:extLst>
                <a:ext uri="{FF2B5EF4-FFF2-40B4-BE49-F238E27FC236}">
                  <a16:creationId xmlns:a16="http://schemas.microsoft.com/office/drawing/2014/main" id="{C6B2400C-4E9A-0FBD-3B8C-CA59797D4EC9}"/>
                </a:ext>
              </a:extLst>
            </p:cNvPr>
            <p:cNvSpPr/>
            <p:nvPr/>
          </p:nvSpPr>
          <p:spPr>
            <a:xfrm>
              <a:off x="1747824" y="978340"/>
              <a:ext cx="491678" cy="507141"/>
            </a:xfrm>
            <a:custGeom>
              <a:avLst/>
              <a:gdLst/>
              <a:ahLst/>
              <a:cxnLst/>
              <a:rect l="l" t="t" r="r" b="b"/>
              <a:pathLst>
                <a:path w="1191260" h="1228725">
                  <a:moveTo>
                    <a:pt x="44843" y="1154620"/>
                  </a:moveTo>
                  <a:lnTo>
                    <a:pt x="38481" y="1155700"/>
                  </a:lnTo>
                  <a:lnTo>
                    <a:pt x="35496" y="1156970"/>
                  </a:lnTo>
                  <a:lnTo>
                    <a:pt x="38900" y="1156970"/>
                  </a:lnTo>
                  <a:lnTo>
                    <a:pt x="44843" y="1154620"/>
                  </a:lnTo>
                  <a:close/>
                </a:path>
                <a:path w="1191260" h="1228725">
                  <a:moveTo>
                    <a:pt x="46012" y="1154239"/>
                  </a:moveTo>
                  <a:lnTo>
                    <a:pt x="45339" y="1154430"/>
                  </a:lnTo>
                  <a:lnTo>
                    <a:pt x="44843" y="1154620"/>
                  </a:lnTo>
                  <a:lnTo>
                    <a:pt x="46012" y="1154430"/>
                  </a:lnTo>
                  <a:lnTo>
                    <a:pt x="46012" y="1154239"/>
                  </a:lnTo>
                  <a:close/>
                </a:path>
                <a:path w="1191260" h="1228725">
                  <a:moveTo>
                    <a:pt x="174142" y="1192428"/>
                  </a:moveTo>
                  <a:lnTo>
                    <a:pt x="173774" y="1192390"/>
                  </a:lnTo>
                  <a:lnTo>
                    <a:pt x="174142" y="1192428"/>
                  </a:lnTo>
                  <a:close/>
                </a:path>
                <a:path w="1191260" h="1228725">
                  <a:moveTo>
                    <a:pt x="201676" y="1191831"/>
                  </a:moveTo>
                  <a:lnTo>
                    <a:pt x="195529" y="1192593"/>
                  </a:lnTo>
                  <a:lnTo>
                    <a:pt x="189712" y="1192999"/>
                  </a:lnTo>
                  <a:lnTo>
                    <a:pt x="182626" y="1192987"/>
                  </a:lnTo>
                  <a:lnTo>
                    <a:pt x="174142" y="1192428"/>
                  </a:lnTo>
                  <a:lnTo>
                    <a:pt x="178828" y="1192987"/>
                  </a:lnTo>
                  <a:lnTo>
                    <a:pt x="194462" y="1193584"/>
                  </a:lnTo>
                  <a:lnTo>
                    <a:pt x="196824" y="1193012"/>
                  </a:lnTo>
                  <a:lnTo>
                    <a:pt x="201676" y="1191831"/>
                  </a:lnTo>
                  <a:close/>
                </a:path>
                <a:path w="1191260" h="1228725">
                  <a:moveTo>
                    <a:pt x="202577" y="1187742"/>
                  </a:moveTo>
                  <a:lnTo>
                    <a:pt x="186690" y="1187196"/>
                  </a:lnTo>
                  <a:lnTo>
                    <a:pt x="162826" y="1188542"/>
                  </a:lnTo>
                  <a:lnTo>
                    <a:pt x="149364" y="1188212"/>
                  </a:lnTo>
                  <a:lnTo>
                    <a:pt x="161531" y="1190917"/>
                  </a:lnTo>
                  <a:lnTo>
                    <a:pt x="173774" y="1192390"/>
                  </a:lnTo>
                  <a:lnTo>
                    <a:pt x="175387" y="1189926"/>
                  </a:lnTo>
                  <a:lnTo>
                    <a:pt x="183997" y="1189710"/>
                  </a:lnTo>
                  <a:lnTo>
                    <a:pt x="194691" y="1189685"/>
                  </a:lnTo>
                  <a:lnTo>
                    <a:pt x="199339" y="1188542"/>
                  </a:lnTo>
                  <a:lnTo>
                    <a:pt x="202577" y="1187742"/>
                  </a:lnTo>
                  <a:close/>
                </a:path>
                <a:path w="1191260" h="1228725">
                  <a:moveTo>
                    <a:pt x="214426" y="1185913"/>
                  </a:moveTo>
                  <a:lnTo>
                    <a:pt x="213067" y="1185532"/>
                  </a:lnTo>
                  <a:lnTo>
                    <a:pt x="199212" y="1186027"/>
                  </a:lnTo>
                  <a:lnTo>
                    <a:pt x="200558" y="1186434"/>
                  </a:lnTo>
                  <a:lnTo>
                    <a:pt x="214426" y="1185913"/>
                  </a:lnTo>
                  <a:close/>
                </a:path>
                <a:path w="1191260" h="1228725">
                  <a:moveTo>
                    <a:pt x="217728" y="1209281"/>
                  </a:moveTo>
                  <a:lnTo>
                    <a:pt x="217614" y="1209116"/>
                  </a:lnTo>
                  <a:lnTo>
                    <a:pt x="211543" y="1209078"/>
                  </a:lnTo>
                  <a:lnTo>
                    <a:pt x="217728" y="1209281"/>
                  </a:lnTo>
                  <a:close/>
                </a:path>
                <a:path w="1191260" h="1228725">
                  <a:moveTo>
                    <a:pt x="228612" y="1209192"/>
                  </a:moveTo>
                  <a:lnTo>
                    <a:pt x="218084" y="1207909"/>
                  </a:lnTo>
                  <a:lnTo>
                    <a:pt x="217106" y="1208405"/>
                  </a:lnTo>
                  <a:lnTo>
                    <a:pt x="217614" y="1209116"/>
                  </a:lnTo>
                  <a:lnTo>
                    <a:pt x="228612" y="1209192"/>
                  </a:lnTo>
                  <a:close/>
                </a:path>
                <a:path w="1191260" h="1228725">
                  <a:moveTo>
                    <a:pt x="235204" y="1211859"/>
                  </a:moveTo>
                  <a:lnTo>
                    <a:pt x="234518" y="1210678"/>
                  </a:lnTo>
                  <a:lnTo>
                    <a:pt x="228904" y="1211440"/>
                  </a:lnTo>
                  <a:lnTo>
                    <a:pt x="215074" y="1210792"/>
                  </a:lnTo>
                  <a:lnTo>
                    <a:pt x="217703" y="1212900"/>
                  </a:lnTo>
                  <a:lnTo>
                    <a:pt x="221348" y="1212011"/>
                  </a:lnTo>
                  <a:lnTo>
                    <a:pt x="228993" y="1211986"/>
                  </a:lnTo>
                  <a:lnTo>
                    <a:pt x="235204" y="1211859"/>
                  </a:lnTo>
                  <a:close/>
                </a:path>
                <a:path w="1191260" h="1228725">
                  <a:moveTo>
                    <a:pt x="244195" y="1224432"/>
                  </a:moveTo>
                  <a:lnTo>
                    <a:pt x="229069" y="1224724"/>
                  </a:lnTo>
                  <a:lnTo>
                    <a:pt x="213880" y="1224572"/>
                  </a:lnTo>
                  <a:lnTo>
                    <a:pt x="199390" y="1223873"/>
                  </a:lnTo>
                  <a:lnTo>
                    <a:pt x="186372" y="1222476"/>
                  </a:lnTo>
                  <a:lnTo>
                    <a:pt x="193319" y="1220063"/>
                  </a:lnTo>
                  <a:lnTo>
                    <a:pt x="205790" y="1221930"/>
                  </a:lnTo>
                  <a:lnTo>
                    <a:pt x="216992" y="1222590"/>
                  </a:lnTo>
                  <a:lnTo>
                    <a:pt x="240614" y="1222883"/>
                  </a:lnTo>
                  <a:lnTo>
                    <a:pt x="220484" y="1221587"/>
                  </a:lnTo>
                  <a:lnTo>
                    <a:pt x="200469" y="1219873"/>
                  </a:lnTo>
                  <a:lnTo>
                    <a:pt x="191884" y="1217891"/>
                  </a:lnTo>
                  <a:lnTo>
                    <a:pt x="192303" y="1216977"/>
                  </a:lnTo>
                  <a:lnTo>
                    <a:pt x="198996" y="1216761"/>
                  </a:lnTo>
                  <a:lnTo>
                    <a:pt x="209219" y="1216888"/>
                  </a:lnTo>
                  <a:lnTo>
                    <a:pt x="202311" y="1216342"/>
                  </a:lnTo>
                  <a:lnTo>
                    <a:pt x="201422" y="1215783"/>
                  </a:lnTo>
                  <a:lnTo>
                    <a:pt x="194322" y="1216342"/>
                  </a:lnTo>
                  <a:lnTo>
                    <a:pt x="183095" y="1216761"/>
                  </a:lnTo>
                  <a:lnTo>
                    <a:pt x="178866" y="1217536"/>
                  </a:lnTo>
                  <a:lnTo>
                    <a:pt x="192735" y="1219174"/>
                  </a:lnTo>
                  <a:lnTo>
                    <a:pt x="188328" y="1220546"/>
                  </a:lnTo>
                  <a:lnTo>
                    <a:pt x="179476" y="1220368"/>
                  </a:lnTo>
                  <a:lnTo>
                    <a:pt x="169113" y="1219555"/>
                  </a:lnTo>
                  <a:lnTo>
                    <a:pt x="160223" y="1219022"/>
                  </a:lnTo>
                  <a:lnTo>
                    <a:pt x="167055" y="1220393"/>
                  </a:lnTo>
                  <a:lnTo>
                    <a:pt x="156591" y="1220825"/>
                  </a:lnTo>
                  <a:lnTo>
                    <a:pt x="158584" y="1222184"/>
                  </a:lnTo>
                  <a:lnTo>
                    <a:pt x="163347" y="1222171"/>
                  </a:lnTo>
                  <a:lnTo>
                    <a:pt x="169037" y="1221803"/>
                  </a:lnTo>
                  <a:lnTo>
                    <a:pt x="176834" y="1222590"/>
                  </a:lnTo>
                  <a:lnTo>
                    <a:pt x="180301" y="1224394"/>
                  </a:lnTo>
                  <a:lnTo>
                    <a:pt x="168363" y="1224495"/>
                  </a:lnTo>
                  <a:lnTo>
                    <a:pt x="159131" y="1223086"/>
                  </a:lnTo>
                  <a:lnTo>
                    <a:pt x="161836" y="1224495"/>
                  </a:lnTo>
                  <a:lnTo>
                    <a:pt x="155054" y="1225727"/>
                  </a:lnTo>
                  <a:lnTo>
                    <a:pt x="160451" y="1227162"/>
                  </a:lnTo>
                  <a:lnTo>
                    <a:pt x="184759" y="1228153"/>
                  </a:lnTo>
                  <a:lnTo>
                    <a:pt x="206184" y="1228166"/>
                  </a:lnTo>
                  <a:lnTo>
                    <a:pt x="225666" y="1226997"/>
                  </a:lnTo>
                  <a:lnTo>
                    <a:pt x="244195" y="1224432"/>
                  </a:lnTo>
                  <a:close/>
                </a:path>
                <a:path w="1191260" h="1228725">
                  <a:moveTo>
                    <a:pt x="246900" y="1210665"/>
                  </a:moveTo>
                  <a:lnTo>
                    <a:pt x="245948" y="1211186"/>
                  </a:lnTo>
                  <a:lnTo>
                    <a:pt x="246468" y="1211186"/>
                  </a:lnTo>
                  <a:lnTo>
                    <a:pt x="246621" y="1211173"/>
                  </a:lnTo>
                  <a:lnTo>
                    <a:pt x="246900" y="1210665"/>
                  </a:lnTo>
                  <a:close/>
                </a:path>
                <a:path w="1191260" h="1228725">
                  <a:moveTo>
                    <a:pt x="252679" y="1206157"/>
                  </a:moveTo>
                  <a:lnTo>
                    <a:pt x="252374" y="1206195"/>
                  </a:lnTo>
                  <a:lnTo>
                    <a:pt x="252679" y="1206157"/>
                  </a:lnTo>
                  <a:close/>
                </a:path>
                <a:path w="1191260" h="1228725">
                  <a:moveTo>
                    <a:pt x="263512" y="1209040"/>
                  </a:moveTo>
                  <a:lnTo>
                    <a:pt x="249783" y="1207770"/>
                  </a:lnTo>
                  <a:lnTo>
                    <a:pt x="252349" y="1206500"/>
                  </a:lnTo>
                  <a:lnTo>
                    <a:pt x="238607" y="1207770"/>
                  </a:lnTo>
                  <a:lnTo>
                    <a:pt x="240957" y="1210310"/>
                  </a:lnTo>
                  <a:lnTo>
                    <a:pt x="251574" y="1209040"/>
                  </a:lnTo>
                  <a:lnTo>
                    <a:pt x="263512" y="1209040"/>
                  </a:lnTo>
                  <a:close/>
                </a:path>
                <a:path w="1191260" h="1228725">
                  <a:moveTo>
                    <a:pt x="286842" y="1186180"/>
                  </a:moveTo>
                  <a:lnTo>
                    <a:pt x="285089" y="1186180"/>
                  </a:lnTo>
                  <a:lnTo>
                    <a:pt x="284683" y="1186510"/>
                  </a:lnTo>
                  <a:lnTo>
                    <a:pt x="286842" y="1186180"/>
                  </a:lnTo>
                  <a:close/>
                </a:path>
                <a:path w="1191260" h="1228725">
                  <a:moveTo>
                    <a:pt x="292633" y="1184478"/>
                  </a:moveTo>
                  <a:lnTo>
                    <a:pt x="286842" y="1185672"/>
                  </a:lnTo>
                  <a:lnTo>
                    <a:pt x="288886" y="1185316"/>
                  </a:lnTo>
                  <a:lnTo>
                    <a:pt x="290842" y="1184922"/>
                  </a:lnTo>
                  <a:lnTo>
                    <a:pt x="292633" y="1184478"/>
                  </a:lnTo>
                  <a:close/>
                </a:path>
                <a:path w="1191260" h="1228725">
                  <a:moveTo>
                    <a:pt x="300050" y="1183068"/>
                  </a:moveTo>
                  <a:lnTo>
                    <a:pt x="298551" y="1182789"/>
                  </a:lnTo>
                  <a:lnTo>
                    <a:pt x="296862" y="1183449"/>
                  </a:lnTo>
                  <a:lnTo>
                    <a:pt x="294754" y="1183970"/>
                  </a:lnTo>
                  <a:lnTo>
                    <a:pt x="292633" y="1184478"/>
                  </a:lnTo>
                  <a:lnTo>
                    <a:pt x="296595" y="1183703"/>
                  </a:lnTo>
                  <a:lnTo>
                    <a:pt x="300050" y="1183068"/>
                  </a:lnTo>
                  <a:close/>
                </a:path>
                <a:path w="1191260" h="1228725">
                  <a:moveTo>
                    <a:pt x="316547" y="1222997"/>
                  </a:moveTo>
                  <a:lnTo>
                    <a:pt x="313486" y="1222921"/>
                  </a:lnTo>
                  <a:lnTo>
                    <a:pt x="312204" y="1222870"/>
                  </a:lnTo>
                  <a:lnTo>
                    <a:pt x="313156" y="1223035"/>
                  </a:lnTo>
                  <a:lnTo>
                    <a:pt x="314794" y="1223035"/>
                  </a:lnTo>
                  <a:lnTo>
                    <a:pt x="316534" y="1223010"/>
                  </a:lnTo>
                  <a:close/>
                </a:path>
                <a:path w="1191260" h="1228725">
                  <a:moveTo>
                    <a:pt x="319379" y="1096835"/>
                  </a:moveTo>
                  <a:lnTo>
                    <a:pt x="310248" y="1099820"/>
                  </a:lnTo>
                  <a:lnTo>
                    <a:pt x="315404" y="1098550"/>
                  </a:lnTo>
                  <a:lnTo>
                    <a:pt x="319379" y="1096835"/>
                  </a:lnTo>
                  <a:close/>
                </a:path>
                <a:path w="1191260" h="1228725">
                  <a:moveTo>
                    <a:pt x="319836" y="1185595"/>
                  </a:moveTo>
                  <a:lnTo>
                    <a:pt x="313194" y="1186180"/>
                  </a:lnTo>
                  <a:lnTo>
                    <a:pt x="318389" y="1186180"/>
                  </a:lnTo>
                  <a:lnTo>
                    <a:pt x="319836" y="1185595"/>
                  </a:lnTo>
                  <a:close/>
                </a:path>
                <a:path w="1191260" h="1228725">
                  <a:moveTo>
                    <a:pt x="321932" y="1096010"/>
                  </a:moveTo>
                  <a:lnTo>
                    <a:pt x="321310" y="1096010"/>
                  </a:lnTo>
                  <a:lnTo>
                    <a:pt x="319379" y="1096835"/>
                  </a:lnTo>
                  <a:lnTo>
                    <a:pt x="321932" y="1096010"/>
                  </a:lnTo>
                  <a:close/>
                </a:path>
                <a:path w="1191260" h="1228725">
                  <a:moveTo>
                    <a:pt x="323684" y="1185252"/>
                  </a:moveTo>
                  <a:lnTo>
                    <a:pt x="321513" y="1184910"/>
                  </a:lnTo>
                  <a:lnTo>
                    <a:pt x="319836" y="1185595"/>
                  </a:lnTo>
                  <a:lnTo>
                    <a:pt x="323684" y="1185252"/>
                  </a:lnTo>
                  <a:close/>
                </a:path>
                <a:path w="1191260" h="1228725">
                  <a:moveTo>
                    <a:pt x="336613" y="1090104"/>
                  </a:moveTo>
                  <a:lnTo>
                    <a:pt x="330720" y="1091958"/>
                  </a:lnTo>
                  <a:lnTo>
                    <a:pt x="330403" y="1092098"/>
                  </a:lnTo>
                  <a:lnTo>
                    <a:pt x="335737" y="1090930"/>
                  </a:lnTo>
                  <a:lnTo>
                    <a:pt x="336613" y="1090104"/>
                  </a:lnTo>
                  <a:close/>
                </a:path>
                <a:path w="1191260" h="1228725">
                  <a:moveTo>
                    <a:pt x="345452" y="1068070"/>
                  </a:moveTo>
                  <a:lnTo>
                    <a:pt x="339699" y="1069340"/>
                  </a:lnTo>
                  <a:lnTo>
                    <a:pt x="338645" y="1070114"/>
                  </a:lnTo>
                  <a:lnTo>
                    <a:pt x="345452" y="1068070"/>
                  </a:lnTo>
                  <a:close/>
                </a:path>
                <a:path w="1191260" h="1228725">
                  <a:moveTo>
                    <a:pt x="365721" y="1192530"/>
                  </a:moveTo>
                  <a:lnTo>
                    <a:pt x="362712" y="1192530"/>
                  </a:lnTo>
                  <a:lnTo>
                    <a:pt x="365493" y="1192860"/>
                  </a:lnTo>
                  <a:lnTo>
                    <a:pt x="365721" y="1192530"/>
                  </a:lnTo>
                  <a:close/>
                </a:path>
                <a:path w="1191260" h="1228725">
                  <a:moveTo>
                    <a:pt x="370865" y="1193520"/>
                  </a:moveTo>
                  <a:lnTo>
                    <a:pt x="365493" y="1192860"/>
                  </a:lnTo>
                  <a:lnTo>
                    <a:pt x="364032" y="1195070"/>
                  </a:lnTo>
                  <a:lnTo>
                    <a:pt x="370865" y="1193520"/>
                  </a:lnTo>
                  <a:close/>
                </a:path>
                <a:path w="1191260" h="1228725">
                  <a:moveTo>
                    <a:pt x="377482" y="1192009"/>
                  </a:moveTo>
                  <a:lnTo>
                    <a:pt x="370865" y="1193520"/>
                  </a:lnTo>
                  <a:lnTo>
                    <a:pt x="373176" y="1193800"/>
                  </a:lnTo>
                  <a:lnTo>
                    <a:pt x="377482" y="1192009"/>
                  </a:lnTo>
                  <a:close/>
                </a:path>
                <a:path w="1191260" h="1228725">
                  <a:moveTo>
                    <a:pt x="406298" y="1172210"/>
                  </a:moveTo>
                  <a:lnTo>
                    <a:pt x="401180" y="1170940"/>
                  </a:lnTo>
                  <a:lnTo>
                    <a:pt x="395262" y="1172210"/>
                  </a:lnTo>
                  <a:lnTo>
                    <a:pt x="388442" y="1174750"/>
                  </a:lnTo>
                  <a:lnTo>
                    <a:pt x="389966" y="1175423"/>
                  </a:lnTo>
                  <a:lnTo>
                    <a:pt x="392188" y="1174750"/>
                  </a:lnTo>
                  <a:lnTo>
                    <a:pt x="397344" y="1174750"/>
                  </a:lnTo>
                  <a:lnTo>
                    <a:pt x="406298" y="1172210"/>
                  </a:lnTo>
                  <a:close/>
                </a:path>
                <a:path w="1191260" h="1228725">
                  <a:moveTo>
                    <a:pt x="410413" y="1215859"/>
                  </a:moveTo>
                  <a:lnTo>
                    <a:pt x="404558" y="1216660"/>
                  </a:lnTo>
                  <a:lnTo>
                    <a:pt x="408533" y="1216660"/>
                  </a:lnTo>
                  <a:lnTo>
                    <a:pt x="410413" y="1215859"/>
                  </a:lnTo>
                  <a:close/>
                </a:path>
                <a:path w="1191260" h="1228725">
                  <a:moveTo>
                    <a:pt x="416991" y="1213116"/>
                  </a:moveTo>
                  <a:lnTo>
                    <a:pt x="414731" y="1213650"/>
                  </a:lnTo>
                  <a:lnTo>
                    <a:pt x="415137" y="1213624"/>
                  </a:lnTo>
                  <a:lnTo>
                    <a:pt x="415798" y="1213446"/>
                  </a:lnTo>
                  <a:lnTo>
                    <a:pt x="416991" y="1213116"/>
                  </a:lnTo>
                  <a:close/>
                </a:path>
                <a:path w="1191260" h="1228725">
                  <a:moveTo>
                    <a:pt x="428688" y="1017778"/>
                  </a:moveTo>
                  <a:lnTo>
                    <a:pt x="404533" y="1027811"/>
                  </a:lnTo>
                  <a:lnTo>
                    <a:pt x="380149" y="1037374"/>
                  </a:lnTo>
                  <a:lnTo>
                    <a:pt x="355587" y="1046518"/>
                  </a:lnTo>
                  <a:lnTo>
                    <a:pt x="330860" y="1055306"/>
                  </a:lnTo>
                  <a:lnTo>
                    <a:pt x="352132" y="1047838"/>
                  </a:lnTo>
                  <a:lnTo>
                    <a:pt x="374357" y="1039710"/>
                  </a:lnTo>
                  <a:lnTo>
                    <a:pt x="399288" y="1030008"/>
                  </a:lnTo>
                  <a:lnTo>
                    <a:pt x="428688" y="1017778"/>
                  </a:lnTo>
                  <a:close/>
                </a:path>
                <a:path w="1191260" h="1228725">
                  <a:moveTo>
                    <a:pt x="534797" y="1198092"/>
                  </a:moveTo>
                  <a:lnTo>
                    <a:pt x="530974" y="1198994"/>
                  </a:lnTo>
                  <a:lnTo>
                    <a:pt x="525602" y="1200035"/>
                  </a:lnTo>
                  <a:lnTo>
                    <a:pt x="520268" y="1202232"/>
                  </a:lnTo>
                  <a:lnTo>
                    <a:pt x="521957" y="1203642"/>
                  </a:lnTo>
                  <a:lnTo>
                    <a:pt x="530263" y="1199781"/>
                  </a:lnTo>
                  <a:lnTo>
                    <a:pt x="534797" y="1198092"/>
                  </a:lnTo>
                  <a:close/>
                </a:path>
                <a:path w="1191260" h="1228725">
                  <a:moveTo>
                    <a:pt x="555498" y="1133208"/>
                  </a:moveTo>
                  <a:lnTo>
                    <a:pt x="547585" y="1135380"/>
                  </a:lnTo>
                  <a:lnTo>
                    <a:pt x="544830" y="1136650"/>
                  </a:lnTo>
                  <a:lnTo>
                    <a:pt x="549516" y="1135380"/>
                  </a:lnTo>
                  <a:lnTo>
                    <a:pt x="555498" y="1133208"/>
                  </a:lnTo>
                  <a:close/>
                </a:path>
                <a:path w="1191260" h="1228725">
                  <a:moveTo>
                    <a:pt x="681164" y="1088390"/>
                  </a:moveTo>
                  <a:lnTo>
                    <a:pt x="680427" y="1088605"/>
                  </a:lnTo>
                  <a:lnTo>
                    <a:pt x="677189" y="1090930"/>
                  </a:lnTo>
                  <a:lnTo>
                    <a:pt x="681164" y="1088390"/>
                  </a:lnTo>
                  <a:close/>
                </a:path>
                <a:path w="1191260" h="1228725">
                  <a:moveTo>
                    <a:pt x="681583" y="1112329"/>
                  </a:moveTo>
                  <a:lnTo>
                    <a:pt x="674192" y="1113929"/>
                  </a:lnTo>
                  <a:lnTo>
                    <a:pt x="673277" y="1113409"/>
                  </a:lnTo>
                  <a:lnTo>
                    <a:pt x="667702" y="1115885"/>
                  </a:lnTo>
                  <a:lnTo>
                    <a:pt x="664260" y="1118692"/>
                  </a:lnTo>
                  <a:lnTo>
                    <a:pt x="658723" y="1121549"/>
                  </a:lnTo>
                  <a:lnTo>
                    <a:pt x="665022" y="1118463"/>
                  </a:lnTo>
                  <a:lnTo>
                    <a:pt x="672541" y="1115402"/>
                  </a:lnTo>
                  <a:lnTo>
                    <a:pt x="681583" y="1112329"/>
                  </a:lnTo>
                  <a:close/>
                </a:path>
                <a:path w="1191260" h="1228725">
                  <a:moveTo>
                    <a:pt x="692569" y="1112735"/>
                  </a:moveTo>
                  <a:lnTo>
                    <a:pt x="691134" y="1113091"/>
                  </a:lnTo>
                  <a:lnTo>
                    <a:pt x="687082" y="1115415"/>
                  </a:lnTo>
                  <a:lnTo>
                    <a:pt x="685025" y="1116609"/>
                  </a:lnTo>
                  <a:lnTo>
                    <a:pt x="691476" y="1113650"/>
                  </a:lnTo>
                  <a:lnTo>
                    <a:pt x="692569" y="1112735"/>
                  </a:lnTo>
                  <a:close/>
                </a:path>
                <a:path w="1191260" h="1228725">
                  <a:moveTo>
                    <a:pt x="710387" y="1069492"/>
                  </a:moveTo>
                  <a:lnTo>
                    <a:pt x="699338" y="1074381"/>
                  </a:lnTo>
                  <a:lnTo>
                    <a:pt x="694448" y="1078471"/>
                  </a:lnTo>
                  <a:lnTo>
                    <a:pt x="710387" y="1069492"/>
                  </a:lnTo>
                  <a:close/>
                </a:path>
                <a:path w="1191260" h="1228725">
                  <a:moveTo>
                    <a:pt x="710857" y="1075118"/>
                  </a:moveTo>
                  <a:lnTo>
                    <a:pt x="705256" y="1078661"/>
                  </a:lnTo>
                  <a:lnTo>
                    <a:pt x="704265" y="1080363"/>
                  </a:lnTo>
                  <a:lnTo>
                    <a:pt x="710857" y="1075118"/>
                  </a:lnTo>
                  <a:close/>
                </a:path>
                <a:path w="1191260" h="1228725">
                  <a:moveTo>
                    <a:pt x="811809" y="1032510"/>
                  </a:moveTo>
                  <a:lnTo>
                    <a:pt x="799287" y="1040460"/>
                  </a:lnTo>
                  <a:lnTo>
                    <a:pt x="804748" y="1037590"/>
                  </a:lnTo>
                  <a:lnTo>
                    <a:pt x="811809" y="1032510"/>
                  </a:lnTo>
                  <a:close/>
                </a:path>
                <a:path w="1191260" h="1228725">
                  <a:moveTo>
                    <a:pt x="821042" y="1023480"/>
                  </a:moveTo>
                  <a:lnTo>
                    <a:pt x="814463" y="1025525"/>
                  </a:lnTo>
                  <a:lnTo>
                    <a:pt x="807440" y="1031519"/>
                  </a:lnTo>
                  <a:lnTo>
                    <a:pt x="821042" y="1023480"/>
                  </a:lnTo>
                  <a:close/>
                </a:path>
                <a:path w="1191260" h="1228725">
                  <a:moveTo>
                    <a:pt x="838238" y="1006043"/>
                  </a:moveTo>
                  <a:lnTo>
                    <a:pt x="835342" y="1007999"/>
                  </a:lnTo>
                  <a:lnTo>
                    <a:pt x="835494" y="1008380"/>
                  </a:lnTo>
                  <a:lnTo>
                    <a:pt x="838238" y="1006043"/>
                  </a:lnTo>
                  <a:close/>
                </a:path>
                <a:path w="1191260" h="1228725">
                  <a:moveTo>
                    <a:pt x="838276" y="781634"/>
                  </a:moveTo>
                  <a:lnTo>
                    <a:pt x="837730" y="782320"/>
                  </a:lnTo>
                  <a:lnTo>
                    <a:pt x="838073" y="782002"/>
                  </a:lnTo>
                  <a:lnTo>
                    <a:pt x="838276" y="781634"/>
                  </a:lnTo>
                  <a:close/>
                </a:path>
                <a:path w="1191260" h="1228725">
                  <a:moveTo>
                    <a:pt x="839101" y="781050"/>
                  </a:moveTo>
                  <a:lnTo>
                    <a:pt x="838073" y="782002"/>
                  </a:lnTo>
                  <a:lnTo>
                    <a:pt x="837895" y="782320"/>
                  </a:lnTo>
                  <a:lnTo>
                    <a:pt x="839101" y="781050"/>
                  </a:lnTo>
                  <a:close/>
                </a:path>
                <a:path w="1191260" h="1228725">
                  <a:moveTo>
                    <a:pt x="854887" y="1041577"/>
                  </a:moveTo>
                  <a:lnTo>
                    <a:pt x="847229" y="1048029"/>
                  </a:lnTo>
                  <a:lnTo>
                    <a:pt x="844410" y="1051242"/>
                  </a:lnTo>
                  <a:lnTo>
                    <a:pt x="841743" y="1054100"/>
                  </a:lnTo>
                  <a:lnTo>
                    <a:pt x="834529" y="1059484"/>
                  </a:lnTo>
                  <a:lnTo>
                    <a:pt x="843635" y="1057097"/>
                  </a:lnTo>
                  <a:lnTo>
                    <a:pt x="843610" y="1054684"/>
                  </a:lnTo>
                  <a:lnTo>
                    <a:pt x="848906" y="1049210"/>
                  </a:lnTo>
                  <a:lnTo>
                    <a:pt x="854379" y="1043800"/>
                  </a:lnTo>
                  <a:lnTo>
                    <a:pt x="854887" y="1041577"/>
                  </a:lnTo>
                  <a:close/>
                </a:path>
                <a:path w="1191260" h="1228725">
                  <a:moveTo>
                    <a:pt x="856094" y="1035481"/>
                  </a:moveTo>
                  <a:lnTo>
                    <a:pt x="852119" y="1037285"/>
                  </a:lnTo>
                  <a:lnTo>
                    <a:pt x="843915" y="1040257"/>
                  </a:lnTo>
                  <a:lnTo>
                    <a:pt x="835990" y="1046670"/>
                  </a:lnTo>
                  <a:lnTo>
                    <a:pt x="816559" y="1063155"/>
                  </a:lnTo>
                  <a:lnTo>
                    <a:pt x="803376" y="1073277"/>
                  </a:lnTo>
                  <a:lnTo>
                    <a:pt x="795832" y="1078750"/>
                  </a:lnTo>
                  <a:lnTo>
                    <a:pt x="787171" y="1084745"/>
                  </a:lnTo>
                  <a:lnTo>
                    <a:pt x="808913" y="1071638"/>
                  </a:lnTo>
                  <a:lnTo>
                    <a:pt x="824268" y="1059472"/>
                  </a:lnTo>
                  <a:lnTo>
                    <a:pt x="838314" y="1047623"/>
                  </a:lnTo>
                  <a:lnTo>
                    <a:pt x="856094" y="1035481"/>
                  </a:lnTo>
                  <a:close/>
                </a:path>
                <a:path w="1191260" h="1228725">
                  <a:moveTo>
                    <a:pt x="861568" y="1043647"/>
                  </a:moveTo>
                  <a:lnTo>
                    <a:pt x="853782" y="1049667"/>
                  </a:lnTo>
                  <a:lnTo>
                    <a:pt x="857173" y="1047381"/>
                  </a:lnTo>
                  <a:lnTo>
                    <a:pt x="859586" y="1045438"/>
                  </a:lnTo>
                  <a:lnTo>
                    <a:pt x="861568" y="1043647"/>
                  </a:lnTo>
                  <a:close/>
                </a:path>
                <a:path w="1191260" h="1228725">
                  <a:moveTo>
                    <a:pt x="868616" y="975271"/>
                  </a:moveTo>
                  <a:lnTo>
                    <a:pt x="867892" y="975093"/>
                  </a:lnTo>
                  <a:lnTo>
                    <a:pt x="866927" y="975791"/>
                  </a:lnTo>
                  <a:lnTo>
                    <a:pt x="865746" y="976972"/>
                  </a:lnTo>
                  <a:lnTo>
                    <a:pt x="866470" y="976731"/>
                  </a:lnTo>
                  <a:lnTo>
                    <a:pt x="867460" y="976198"/>
                  </a:lnTo>
                  <a:lnTo>
                    <a:pt x="868616" y="975271"/>
                  </a:lnTo>
                  <a:close/>
                </a:path>
                <a:path w="1191260" h="1228725">
                  <a:moveTo>
                    <a:pt x="870788" y="745274"/>
                  </a:moveTo>
                  <a:lnTo>
                    <a:pt x="868184" y="749731"/>
                  </a:lnTo>
                  <a:lnTo>
                    <a:pt x="869975" y="747229"/>
                  </a:lnTo>
                  <a:lnTo>
                    <a:pt x="870585" y="746023"/>
                  </a:lnTo>
                  <a:lnTo>
                    <a:pt x="870788" y="745274"/>
                  </a:lnTo>
                  <a:close/>
                </a:path>
                <a:path w="1191260" h="1228725">
                  <a:moveTo>
                    <a:pt x="871042" y="745490"/>
                  </a:moveTo>
                  <a:lnTo>
                    <a:pt x="870978" y="745172"/>
                  </a:lnTo>
                  <a:lnTo>
                    <a:pt x="870788" y="745490"/>
                  </a:lnTo>
                  <a:lnTo>
                    <a:pt x="871042" y="745490"/>
                  </a:lnTo>
                  <a:close/>
                </a:path>
                <a:path w="1191260" h="1228725">
                  <a:moveTo>
                    <a:pt x="885571" y="954519"/>
                  </a:moveTo>
                  <a:lnTo>
                    <a:pt x="881532" y="956856"/>
                  </a:lnTo>
                  <a:lnTo>
                    <a:pt x="871296" y="966609"/>
                  </a:lnTo>
                  <a:lnTo>
                    <a:pt x="876338" y="963739"/>
                  </a:lnTo>
                  <a:lnTo>
                    <a:pt x="878674" y="963269"/>
                  </a:lnTo>
                  <a:lnTo>
                    <a:pt x="877900" y="962406"/>
                  </a:lnTo>
                  <a:lnTo>
                    <a:pt x="882281" y="957922"/>
                  </a:lnTo>
                  <a:lnTo>
                    <a:pt x="885571" y="954519"/>
                  </a:lnTo>
                  <a:close/>
                </a:path>
                <a:path w="1191260" h="1228725">
                  <a:moveTo>
                    <a:pt x="889228" y="1014730"/>
                  </a:moveTo>
                  <a:lnTo>
                    <a:pt x="888860" y="1014730"/>
                  </a:lnTo>
                  <a:lnTo>
                    <a:pt x="885685" y="1017270"/>
                  </a:lnTo>
                  <a:lnTo>
                    <a:pt x="884618" y="1018235"/>
                  </a:lnTo>
                  <a:lnTo>
                    <a:pt x="889228" y="1014730"/>
                  </a:lnTo>
                  <a:close/>
                </a:path>
                <a:path w="1191260" h="1228725">
                  <a:moveTo>
                    <a:pt x="900823" y="1005103"/>
                  </a:moveTo>
                  <a:lnTo>
                    <a:pt x="899579" y="1005840"/>
                  </a:lnTo>
                  <a:lnTo>
                    <a:pt x="899655" y="1006424"/>
                  </a:lnTo>
                  <a:lnTo>
                    <a:pt x="900823" y="1005103"/>
                  </a:lnTo>
                  <a:close/>
                </a:path>
                <a:path w="1191260" h="1228725">
                  <a:moveTo>
                    <a:pt x="922375" y="990600"/>
                  </a:moveTo>
                  <a:lnTo>
                    <a:pt x="913866" y="999490"/>
                  </a:lnTo>
                  <a:lnTo>
                    <a:pt x="906297" y="1005840"/>
                  </a:lnTo>
                  <a:lnTo>
                    <a:pt x="898829" y="1010920"/>
                  </a:lnTo>
                  <a:lnTo>
                    <a:pt x="890600" y="1016000"/>
                  </a:lnTo>
                  <a:lnTo>
                    <a:pt x="900049" y="1009650"/>
                  </a:lnTo>
                  <a:lnTo>
                    <a:pt x="899655" y="1006424"/>
                  </a:lnTo>
                  <a:lnTo>
                    <a:pt x="899045" y="1007110"/>
                  </a:lnTo>
                  <a:lnTo>
                    <a:pt x="891070" y="1014730"/>
                  </a:lnTo>
                  <a:lnTo>
                    <a:pt x="884288" y="1018540"/>
                  </a:lnTo>
                  <a:lnTo>
                    <a:pt x="884618" y="1018235"/>
                  </a:lnTo>
                  <a:lnTo>
                    <a:pt x="884224" y="1018540"/>
                  </a:lnTo>
                  <a:lnTo>
                    <a:pt x="870864" y="1028700"/>
                  </a:lnTo>
                  <a:lnTo>
                    <a:pt x="867549" y="1033780"/>
                  </a:lnTo>
                  <a:lnTo>
                    <a:pt x="868159" y="1036320"/>
                  </a:lnTo>
                  <a:lnTo>
                    <a:pt x="861568" y="1043940"/>
                  </a:lnTo>
                  <a:lnTo>
                    <a:pt x="868997" y="1038860"/>
                  </a:lnTo>
                  <a:lnTo>
                    <a:pt x="883259" y="1028700"/>
                  </a:lnTo>
                  <a:lnTo>
                    <a:pt x="890549" y="1022350"/>
                  </a:lnTo>
                  <a:lnTo>
                    <a:pt x="896518" y="1017270"/>
                  </a:lnTo>
                  <a:lnTo>
                    <a:pt x="897953" y="1016000"/>
                  </a:lnTo>
                  <a:lnTo>
                    <a:pt x="905090" y="1009650"/>
                  </a:lnTo>
                  <a:lnTo>
                    <a:pt x="914349" y="999490"/>
                  </a:lnTo>
                  <a:lnTo>
                    <a:pt x="922375" y="990600"/>
                  </a:lnTo>
                  <a:close/>
                </a:path>
                <a:path w="1191260" h="1228725">
                  <a:moveTo>
                    <a:pt x="954951" y="959840"/>
                  </a:moveTo>
                  <a:lnTo>
                    <a:pt x="945578" y="966978"/>
                  </a:lnTo>
                  <a:lnTo>
                    <a:pt x="943813" y="969822"/>
                  </a:lnTo>
                  <a:lnTo>
                    <a:pt x="954951" y="959840"/>
                  </a:lnTo>
                  <a:close/>
                </a:path>
                <a:path w="1191260" h="1228725">
                  <a:moveTo>
                    <a:pt x="958583" y="949299"/>
                  </a:moveTo>
                  <a:lnTo>
                    <a:pt x="956995" y="950379"/>
                  </a:lnTo>
                  <a:lnTo>
                    <a:pt x="955294" y="951649"/>
                  </a:lnTo>
                  <a:lnTo>
                    <a:pt x="953096" y="953528"/>
                  </a:lnTo>
                  <a:lnTo>
                    <a:pt x="953668" y="953579"/>
                  </a:lnTo>
                  <a:lnTo>
                    <a:pt x="955675" y="951966"/>
                  </a:lnTo>
                  <a:lnTo>
                    <a:pt x="958583" y="949299"/>
                  </a:lnTo>
                  <a:close/>
                </a:path>
                <a:path w="1191260" h="1228725">
                  <a:moveTo>
                    <a:pt x="984250" y="836117"/>
                  </a:moveTo>
                  <a:lnTo>
                    <a:pt x="981837" y="839965"/>
                  </a:lnTo>
                  <a:lnTo>
                    <a:pt x="979131" y="847674"/>
                  </a:lnTo>
                  <a:lnTo>
                    <a:pt x="984250" y="836117"/>
                  </a:lnTo>
                  <a:close/>
                </a:path>
                <a:path w="1191260" h="1228725">
                  <a:moveTo>
                    <a:pt x="987285" y="861174"/>
                  </a:moveTo>
                  <a:lnTo>
                    <a:pt x="984999" y="864679"/>
                  </a:lnTo>
                  <a:lnTo>
                    <a:pt x="986383" y="862571"/>
                  </a:lnTo>
                  <a:lnTo>
                    <a:pt x="987285" y="861174"/>
                  </a:lnTo>
                  <a:close/>
                </a:path>
                <a:path w="1191260" h="1228725">
                  <a:moveTo>
                    <a:pt x="989812" y="857935"/>
                  </a:moveTo>
                  <a:lnTo>
                    <a:pt x="988466" y="859790"/>
                  </a:lnTo>
                  <a:lnTo>
                    <a:pt x="989609" y="858520"/>
                  </a:lnTo>
                  <a:lnTo>
                    <a:pt x="989812" y="857935"/>
                  </a:lnTo>
                  <a:close/>
                </a:path>
                <a:path w="1191260" h="1228725">
                  <a:moveTo>
                    <a:pt x="999515" y="851941"/>
                  </a:moveTo>
                  <a:lnTo>
                    <a:pt x="993775" y="861060"/>
                  </a:lnTo>
                  <a:lnTo>
                    <a:pt x="997508" y="855980"/>
                  </a:lnTo>
                  <a:lnTo>
                    <a:pt x="999515" y="851941"/>
                  </a:lnTo>
                  <a:close/>
                </a:path>
                <a:path w="1191260" h="1228725">
                  <a:moveTo>
                    <a:pt x="1002068" y="847534"/>
                  </a:moveTo>
                  <a:lnTo>
                    <a:pt x="1001280" y="848360"/>
                  </a:lnTo>
                  <a:lnTo>
                    <a:pt x="999515" y="851941"/>
                  </a:lnTo>
                  <a:lnTo>
                    <a:pt x="1000963" y="849630"/>
                  </a:lnTo>
                  <a:lnTo>
                    <a:pt x="1002068" y="847534"/>
                  </a:lnTo>
                  <a:close/>
                </a:path>
                <a:path w="1191260" h="1228725">
                  <a:moveTo>
                    <a:pt x="1003579" y="850976"/>
                  </a:moveTo>
                  <a:lnTo>
                    <a:pt x="999883" y="855853"/>
                  </a:lnTo>
                  <a:lnTo>
                    <a:pt x="995438" y="860158"/>
                  </a:lnTo>
                  <a:lnTo>
                    <a:pt x="993470" y="863917"/>
                  </a:lnTo>
                  <a:lnTo>
                    <a:pt x="998969" y="858507"/>
                  </a:lnTo>
                  <a:lnTo>
                    <a:pt x="1000328" y="856043"/>
                  </a:lnTo>
                  <a:lnTo>
                    <a:pt x="1003579" y="850976"/>
                  </a:lnTo>
                  <a:close/>
                </a:path>
                <a:path w="1191260" h="1228725">
                  <a:moveTo>
                    <a:pt x="1004836" y="486410"/>
                  </a:moveTo>
                  <a:lnTo>
                    <a:pt x="1004392" y="485140"/>
                  </a:lnTo>
                  <a:lnTo>
                    <a:pt x="1004138" y="485724"/>
                  </a:lnTo>
                  <a:lnTo>
                    <a:pt x="1004836" y="486410"/>
                  </a:lnTo>
                  <a:close/>
                </a:path>
                <a:path w="1191260" h="1228725">
                  <a:moveTo>
                    <a:pt x="1006792" y="846137"/>
                  </a:moveTo>
                  <a:lnTo>
                    <a:pt x="1003579" y="850976"/>
                  </a:lnTo>
                  <a:lnTo>
                    <a:pt x="1004722" y="849477"/>
                  </a:lnTo>
                  <a:lnTo>
                    <a:pt x="1005865" y="847826"/>
                  </a:lnTo>
                  <a:lnTo>
                    <a:pt x="1006792" y="846137"/>
                  </a:lnTo>
                  <a:close/>
                </a:path>
                <a:path w="1191260" h="1228725">
                  <a:moveTo>
                    <a:pt x="1015326" y="888517"/>
                  </a:moveTo>
                  <a:lnTo>
                    <a:pt x="1014171" y="889508"/>
                  </a:lnTo>
                  <a:lnTo>
                    <a:pt x="1006335" y="901788"/>
                  </a:lnTo>
                  <a:lnTo>
                    <a:pt x="1007491" y="900874"/>
                  </a:lnTo>
                  <a:lnTo>
                    <a:pt x="1015326" y="888517"/>
                  </a:lnTo>
                  <a:close/>
                </a:path>
                <a:path w="1191260" h="1228725">
                  <a:moveTo>
                    <a:pt x="1027645" y="459524"/>
                  </a:moveTo>
                  <a:lnTo>
                    <a:pt x="1026388" y="459092"/>
                  </a:lnTo>
                  <a:lnTo>
                    <a:pt x="1025855" y="455853"/>
                  </a:lnTo>
                  <a:lnTo>
                    <a:pt x="1024623" y="457212"/>
                  </a:lnTo>
                  <a:lnTo>
                    <a:pt x="1021295" y="470522"/>
                  </a:lnTo>
                  <a:lnTo>
                    <a:pt x="1021765" y="468160"/>
                  </a:lnTo>
                  <a:lnTo>
                    <a:pt x="1021041" y="469519"/>
                  </a:lnTo>
                  <a:lnTo>
                    <a:pt x="1021499" y="467194"/>
                  </a:lnTo>
                  <a:lnTo>
                    <a:pt x="1017511" y="479031"/>
                  </a:lnTo>
                  <a:lnTo>
                    <a:pt x="1012964" y="498259"/>
                  </a:lnTo>
                  <a:lnTo>
                    <a:pt x="1009827" y="508850"/>
                  </a:lnTo>
                  <a:lnTo>
                    <a:pt x="1008341" y="510222"/>
                  </a:lnTo>
                  <a:lnTo>
                    <a:pt x="1010297" y="500265"/>
                  </a:lnTo>
                  <a:lnTo>
                    <a:pt x="1009357" y="501497"/>
                  </a:lnTo>
                  <a:lnTo>
                    <a:pt x="1006817" y="509790"/>
                  </a:lnTo>
                  <a:lnTo>
                    <a:pt x="1000086" y="529348"/>
                  </a:lnTo>
                  <a:lnTo>
                    <a:pt x="993051" y="547852"/>
                  </a:lnTo>
                  <a:lnTo>
                    <a:pt x="990663" y="555040"/>
                  </a:lnTo>
                  <a:lnTo>
                    <a:pt x="989723" y="559981"/>
                  </a:lnTo>
                  <a:lnTo>
                    <a:pt x="990663" y="561975"/>
                  </a:lnTo>
                  <a:lnTo>
                    <a:pt x="985329" y="576021"/>
                  </a:lnTo>
                  <a:lnTo>
                    <a:pt x="983449" y="577481"/>
                  </a:lnTo>
                  <a:lnTo>
                    <a:pt x="980871" y="581228"/>
                  </a:lnTo>
                  <a:lnTo>
                    <a:pt x="977734" y="591439"/>
                  </a:lnTo>
                  <a:lnTo>
                    <a:pt x="972578" y="603592"/>
                  </a:lnTo>
                  <a:lnTo>
                    <a:pt x="966266" y="616699"/>
                  </a:lnTo>
                  <a:lnTo>
                    <a:pt x="959612" y="629754"/>
                  </a:lnTo>
                  <a:lnTo>
                    <a:pt x="952830" y="641477"/>
                  </a:lnTo>
                  <a:lnTo>
                    <a:pt x="947572" y="651332"/>
                  </a:lnTo>
                  <a:lnTo>
                    <a:pt x="944714" y="658418"/>
                  </a:lnTo>
                  <a:lnTo>
                    <a:pt x="945146" y="661847"/>
                  </a:lnTo>
                  <a:lnTo>
                    <a:pt x="952779" y="647407"/>
                  </a:lnTo>
                  <a:lnTo>
                    <a:pt x="957084" y="638784"/>
                  </a:lnTo>
                  <a:lnTo>
                    <a:pt x="961034" y="629869"/>
                  </a:lnTo>
                  <a:lnTo>
                    <a:pt x="965428" y="632218"/>
                  </a:lnTo>
                  <a:lnTo>
                    <a:pt x="968641" y="624001"/>
                  </a:lnTo>
                  <a:lnTo>
                    <a:pt x="968717" y="620864"/>
                  </a:lnTo>
                  <a:lnTo>
                    <a:pt x="969441" y="616432"/>
                  </a:lnTo>
                  <a:lnTo>
                    <a:pt x="974610" y="604304"/>
                  </a:lnTo>
                  <a:lnTo>
                    <a:pt x="971003" y="611289"/>
                  </a:lnTo>
                  <a:lnTo>
                    <a:pt x="973912" y="603999"/>
                  </a:lnTo>
                  <a:lnTo>
                    <a:pt x="985481" y="577799"/>
                  </a:lnTo>
                  <a:lnTo>
                    <a:pt x="1000340" y="541591"/>
                  </a:lnTo>
                  <a:lnTo>
                    <a:pt x="1000556" y="543052"/>
                  </a:lnTo>
                  <a:lnTo>
                    <a:pt x="1007541" y="530961"/>
                  </a:lnTo>
                  <a:lnTo>
                    <a:pt x="1008227" y="532638"/>
                  </a:lnTo>
                  <a:lnTo>
                    <a:pt x="1011580" y="521550"/>
                  </a:lnTo>
                  <a:lnTo>
                    <a:pt x="1014539" y="511124"/>
                  </a:lnTo>
                  <a:lnTo>
                    <a:pt x="1016673" y="501942"/>
                  </a:lnTo>
                  <a:lnTo>
                    <a:pt x="1017625" y="494576"/>
                  </a:lnTo>
                  <a:lnTo>
                    <a:pt x="1020279" y="486981"/>
                  </a:lnTo>
                  <a:lnTo>
                    <a:pt x="1024775" y="468579"/>
                  </a:lnTo>
                  <a:lnTo>
                    <a:pt x="1027645" y="459524"/>
                  </a:lnTo>
                  <a:close/>
                </a:path>
                <a:path w="1191260" h="1228725">
                  <a:moveTo>
                    <a:pt x="1032891" y="26670"/>
                  </a:moveTo>
                  <a:lnTo>
                    <a:pt x="1032852" y="23837"/>
                  </a:lnTo>
                  <a:lnTo>
                    <a:pt x="1031963" y="26670"/>
                  </a:lnTo>
                  <a:lnTo>
                    <a:pt x="1032891" y="26670"/>
                  </a:lnTo>
                  <a:close/>
                </a:path>
                <a:path w="1191260" h="1228725">
                  <a:moveTo>
                    <a:pt x="1033551" y="21590"/>
                  </a:moveTo>
                  <a:lnTo>
                    <a:pt x="1032789" y="20320"/>
                  </a:lnTo>
                  <a:lnTo>
                    <a:pt x="1032852" y="23837"/>
                  </a:lnTo>
                  <a:lnTo>
                    <a:pt x="1033551" y="21590"/>
                  </a:lnTo>
                  <a:close/>
                </a:path>
                <a:path w="1191260" h="1228725">
                  <a:moveTo>
                    <a:pt x="1043597" y="332892"/>
                  </a:moveTo>
                  <a:lnTo>
                    <a:pt x="1042619" y="340360"/>
                  </a:lnTo>
                  <a:lnTo>
                    <a:pt x="1041311" y="347980"/>
                  </a:lnTo>
                  <a:lnTo>
                    <a:pt x="1042936" y="340360"/>
                  </a:lnTo>
                  <a:lnTo>
                    <a:pt x="1043597" y="332892"/>
                  </a:lnTo>
                  <a:close/>
                </a:path>
                <a:path w="1191260" h="1228725">
                  <a:moveTo>
                    <a:pt x="1044016" y="791387"/>
                  </a:moveTo>
                  <a:lnTo>
                    <a:pt x="1042022" y="792505"/>
                  </a:lnTo>
                  <a:lnTo>
                    <a:pt x="1038974" y="797128"/>
                  </a:lnTo>
                  <a:lnTo>
                    <a:pt x="1040892" y="791667"/>
                  </a:lnTo>
                  <a:lnTo>
                    <a:pt x="1039647" y="794042"/>
                  </a:lnTo>
                  <a:lnTo>
                    <a:pt x="1037844" y="798868"/>
                  </a:lnTo>
                  <a:lnTo>
                    <a:pt x="1034834" y="803897"/>
                  </a:lnTo>
                  <a:lnTo>
                    <a:pt x="1035672" y="804037"/>
                  </a:lnTo>
                  <a:lnTo>
                    <a:pt x="1035748" y="804926"/>
                  </a:lnTo>
                  <a:lnTo>
                    <a:pt x="1034669" y="808532"/>
                  </a:lnTo>
                  <a:lnTo>
                    <a:pt x="1036434" y="803935"/>
                  </a:lnTo>
                  <a:lnTo>
                    <a:pt x="1041222" y="796188"/>
                  </a:lnTo>
                  <a:lnTo>
                    <a:pt x="1044016" y="791387"/>
                  </a:lnTo>
                  <a:close/>
                </a:path>
                <a:path w="1191260" h="1228725">
                  <a:moveTo>
                    <a:pt x="1047089" y="844550"/>
                  </a:moveTo>
                  <a:lnTo>
                    <a:pt x="1046454" y="842810"/>
                  </a:lnTo>
                  <a:lnTo>
                    <a:pt x="1046035" y="843280"/>
                  </a:lnTo>
                  <a:lnTo>
                    <a:pt x="1045476" y="846353"/>
                  </a:lnTo>
                  <a:lnTo>
                    <a:pt x="1047089" y="844550"/>
                  </a:lnTo>
                  <a:close/>
                </a:path>
                <a:path w="1191260" h="1228725">
                  <a:moveTo>
                    <a:pt x="1053071" y="304520"/>
                  </a:moveTo>
                  <a:lnTo>
                    <a:pt x="1052576" y="304088"/>
                  </a:lnTo>
                  <a:lnTo>
                    <a:pt x="1052042" y="304419"/>
                  </a:lnTo>
                  <a:lnTo>
                    <a:pt x="1051560" y="306197"/>
                  </a:lnTo>
                  <a:lnTo>
                    <a:pt x="1052360" y="308038"/>
                  </a:lnTo>
                  <a:lnTo>
                    <a:pt x="1053071" y="304520"/>
                  </a:lnTo>
                  <a:close/>
                </a:path>
                <a:path w="1191260" h="1228725">
                  <a:moveTo>
                    <a:pt x="1058240" y="831850"/>
                  </a:moveTo>
                  <a:lnTo>
                    <a:pt x="1055039" y="838200"/>
                  </a:lnTo>
                  <a:lnTo>
                    <a:pt x="1053884" y="840740"/>
                  </a:lnTo>
                  <a:lnTo>
                    <a:pt x="1052296" y="844550"/>
                  </a:lnTo>
                  <a:lnTo>
                    <a:pt x="1047800" y="849630"/>
                  </a:lnTo>
                  <a:lnTo>
                    <a:pt x="1044143" y="853440"/>
                  </a:lnTo>
                  <a:lnTo>
                    <a:pt x="1043851" y="852170"/>
                  </a:lnTo>
                  <a:lnTo>
                    <a:pt x="1045095" y="848360"/>
                  </a:lnTo>
                  <a:lnTo>
                    <a:pt x="1045476" y="846353"/>
                  </a:lnTo>
                  <a:lnTo>
                    <a:pt x="1040282" y="852170"/>
                  </a:lnTo>
                  <a:lnTo>
                    <a:pt x="1042263" y="854710"/>
                  </a:lnTo>
                  <a:lnTo>
                    <a:pt x="1034757" y="863600"/>
                  </a:lnTo>
                  <a:lnTo>
                    <a:pt x="1029614" y="869950"/>
                  </a:lnTo>
                  <a:lnTo>
                    <a:pt x="1026109" y="876300"/>
                  </a:lnTo>
                  <a:lnTo>
                    <a:pt x="1023480" y="880110"/>
                  </a:lnTo>
                  <a:lnTo>
                    <a:pt x="1019975" y="887730"/>
                  </a:lnTo>
                  <a:lnTo>
                    <a:pt x="1013650" y="896620"/>
                  </a:lnTo>
                  <a:lnTo>
                    <a:pt x="1009307" y="902970"/>
                  </a:lnTo>
                  <a:lnTo>
                    <a:pt x="1001585" y="911860"/>
                  </a:lnTo>
                  <a:lnTo>
                    <a:pt x="995502" y="915670"/>
                  </a:lnTo>
                  <a:lnTo>
                    <a:pt x="987399" y="925830"/>
                  </a:lnTo>
                  <a:lnTo>
                    <a:pt x="978446" y="937260"/>
                  </a:lnTo>
                  <a:lnTo>
                    <a:pt x="969835" y="943610"/>
                  </a:lnTo>
                  <a:lnTo>
                    <a:pt x="978801" y="933450"/>
                  </a:lnTo>
                  <a:lnTo>
                    <a:pt x="986193" y="923290"/>
                  </a:lnTo>
                  <a:lnTo>
                    <a:pt x="990815" y="915670"/>
                  </a:lnTo>
                  <a:lnTo>
                    <a:pt x="991438" y="913130"/>
                  </a:lnTo>
                  <a:lnTo>
                    <a:pt x="974572" y="933450"/>
                  </a:lnTo>
                  <a:lnTo>
                    <a:pt x="968756" y="941070"/>
                  </a:lnTo>
                  <a:lnTo>
                    <a:pt x="962571" y="946150"/>
                  </a:lnTo>
                  <a:lnTo>
                    <a:pt x="958570" y="949960"/>
                  </a:lnTo>
                  <a:lnTo>
                    <a:pt x="966851" y="944880"/>
                  </a:lnTo>
                  <a:lnTo>
                    <a:pt x="967270" y="948690"/>
                  </a:lnTo>
                  <a:lnTo>
                    <a:pt x="963866" y="955040"/>
                  </a:lnTo>
                  <a:lnTo>
                    <a:pt x="967981" y="949960"/>
                  </a:lnTo>
                  <a:lnTo>
                    <a:pt x="973594" y="944880"/>
                  </a:lnTo>
                  <a:lnTo>
                    <a:pt x="974737" y="943610"/>
                  </a:lnTo>
                  <a:lnTo>
                    <a:pt x="979360" y="938530"/>
                  </a:lnTo>
                  <a:lnTo>
                    <a:pt x="983754" y="933450"/>
                  </a:lnTo>
                  <a:lnTo>
                    <a:pt x="988377" y="928370"/>
                  </a:lnTo>
                  <a:lnTo>
                    <a:pt x="993178" y="923290"/>
                  </a:lnTo>
                  <a:lnTo>
                    <a:pt x="1008278" y="908050"/>
                  </a:lnTo>
                  <a:lnTo>
                    <a:pt x="1018095" y="896620"/>
                  </a:lnTo>
                  <a:lnTo>
                    <a:pt x="1027480" y="885190"/>
                  </a:lnTo>
                  <a:lnTo>
                    <a:pt x="1035367" y="875030"/>
                  </a:lnTo>
                  <a:lnTo>
                    <a:pt x="1036345" y="873760"/>
                  </a:lnTo>
                  <a:lnTo>
                    <a:pt x="1030846" y="875030"/>
                  </a:lnTo>
                  <a:lnTo>
                    <a:pt x="1038263" y="863600"/>
                  </a:lnTo>
                  <a:lnTo>
                    <a:pt x="1039342" y="864870"/>
                  </a:lnTo>
                  <a:lnTo>
                    <a:pt x="1039990" y="867410"/>
                  </a:lnTo>
                  <a:lnTo>
                    <a:pt x="1043051" y="863600"/>
                  </a:lnTo>
                  <a:lnTo>
                    <a:pt x="1046124" y="859790"/>
                  </a:lnTo>
                  <a:lnTo>
                    <a:pt x="1048499" y="853440"/>
                  </a:lnTo>
                  <a:lnTo>
                    <a:pt x="1049934" y="849630"/>
                  </a:lnTo>
                  <a:lnTo>
                    <a:pt x="1051077" y="848360"/>
                  </a:lnTo>
                  <a:lnTo>
                    <a:pt x="1053465" y="843280"/>
                  </a:lnTo>
                  <a:lnTo>
                    <a:pt x="1056055" y="838200"/>
                  </a:lnTo>
                  <a:lnTo>
                    <a:pt x="1058240" y="831850"/>
                  </a:lnTo>
                  <a:close/>
                </a:path>
                <a:path w="1191260" h="1228725">
                  <a:moveTo>
                    <a:pt x="1067435" y="757516"/>
                  </a:moveTo>
                  <a:lnTo>
                    <a:pt x="1066419" y="759815"/>
                  </a:lnTo>
                  <a:lnTo>
                    <a:pt x="1065580" y="762000"/>
                  </a:lnTo>
                  <a:lnTo>
                    <a:pt x="1065288" y="763790"/>
                  </a:lnTo>
                  <a:lnTo>
                    <a:pt x="1066838" y="760209"/>
                  </a:lnTo>
                  <a:lnTo>
                    <a:pt x="1067308" y="758494"/>
                  </a:lnTo>
                  <a:lnTo>
                    <a:pt x="1067435" y="757516"/>
                  </a:lnTo>
                  <a:close/>
                </a:path>
                <a:path w="1191260" h="1228725">
                  <a:moveTo>
                    <a:pt x="1072222" y="732218"/>
                  </a:moveTo>
                  <a:lnTo>
                    <a:pt x="1070787" y="735304"/>
                  </a:lnTo>
                  <a:lnTo>
                    <a:pt x="1070457" y="736600"/>
                  </a:lnTo>
                  <a:lnTo>
                    <a:pt x="1070330" y="737717"/>
                  </a:lnTo>
                  <a:lnTo>
                    <a:pt x="1071168" y="735609"/>
                  </a:lnTo>
                  <a:lnTo>
                    <a:pt x="1071854" y="733742"/>
                  </a:lnTo>
                  <a:lnTo>
                    <a:pt x="1072222" y="732218"/>
                  </a:lnTo>
                  <a:close/>
                </a:path>
                <a:path w="1191260" h="1228725">
                  <a:moveTo>
                    <a:pt x="1076274" y="170967"/>
                  </a:moveTo>
                  <a:lnTo>
                    <a:pt x="1075321" y="170180"/>
                  </a:lnTo>
                  <a:lnTo>
                    <a:pt x="1076083" y="175260"/>
                  </a:lnTo>
                  <a:lnTo>
                    <a:pt x="1076274" y="170967"/>
                  </a:lnTo>
                  <a:close/>
                </a:path>
                <a:path w="1191260" h="1228725">
                  <a:moveTo>
                    <a:pt x="1077214" y="171754"/>
                  </a:moveTo>
                  <a:lnTo>
                    <a:pt x="1076363" y="168910"/>
                  </a:lnTo>
                  <a:lnTo>
                    <a:pt x="1076274" y="170967"/>
                  </a:lnTo>
                  <a:lnTo>
                    <a:pt x="1077214" y="171754"/>
                  </a:lnTo>
                  <a:close/>
                </a:path>
                <a:path w="1191260" h="1228725">
                  <a:moveTo>
                    <a:pt x="1085011" y="34188"/>
                  </a:moveTo>
                  <a:lnTo>
                    <a:pt x="1078471" y="24612"/>
                  </a:lnTo>
                  <a:lnTo>
                    <a:pt x="1081684" y="29832"/>
                  </a:lnTo>
                  <a:lnTo>
                    <a:pt x="1083602" y="32512"/>
                  </a:lnTo>
                  <a:lnTo>
                    <a:pt x="1085011" y="34188"/>
                  </a:lnTo>
                  <a:close/>
                </a:path>
                <a:path w="1191260" h="1228725">
                  <a:moveTo>
                    <a:pt x="1087564" y="38011"/>
                  </a:moveTo>
                  <a:lnTo>
                    <a:pt x="1085011" y="34290"/>
                  </a:lnTo>
                  <a:lnTo>
                    <a:pt x="1087539" y="38100"/>
                  </a:lnTo>
                  <a:close/>
                </a:path>
                <a:path w="1191260" h="1228725">
                  <a:moveTo>
                    <a:pt x="1090282" y="700951"/>
                  </a:moveTo>
                  <a:lnTo>
                    <a:pt x="1089571" y="702246"/>
                  </a:lnTo>
                  <a:lnTo>
                    <a:pt x="1089596" y="703364"/>
                  </a:lnTo>
                  <a:lnTo>
                    <a:pt x="1089837" y="702525"/>
                  </a:lnTo>
                  <a:lnTo>
                    <a:pt x="1090053" y="701738"/>
                  </a:lnTo>
                  <a:lnTo>
                    <a:pt x="1090282" y="700951"/>
                  </a:lnTo>
                  <a:close/>
                </a:path>
                <a:path w="1191260" h="1228725">
                  <a:moveTo>
                    <a:pt x="1098245" y="216001"/>
                  </a:moveTo>
                  <a:lnTo>
                    <a:pt x="1097953" y="216103"/>
                  </a:lnTo>
                  <a:lnTo>
                    <a:pt x="1097610" y="216103"/>
                  </a:lnTo>
                  <a:lnTo>
                    <a:pt x="1097153" y="215988"/>
                  </a:lnTo>
                  <a:lnTo>
                    <a:pt x="1097648" y="216141"/>
                  </a:lnTo>
                  <a:lnTo>
                    <a:pt x="1097991" y="216115"/>
                  </a:lnTo>
                  <a:lnTo>
                    <a:pt x="1098245" y="216001"/>
                  </a:lnTo>
                  <a:close/>
                </a:path>
                <a:path w="1191260" h="1228725">
                  <a:moveTo>
                    <a:pt x="1098359" y="690867"/>
                  </a:moveTo>
                  <a:lnTo>
                    <a:pt x="1092695" y="703999"/>
                  </a:lnTo>
                  <a:lnTo>
                    <a:pt x="1089672" y="710488"/>
                  </a:lnTo>
                  <a:lnTo>
                    <a:pt x="1089596" y="703364"/>
                  </a:lnTo>
                  <a:lnTo>
                    <a:pt x="1088986" y="705485"/>
                  </a:lnTo>
                  <a:lnTo>
                    <a:pt x="1082243" y="720318"/>
                  </a:lnTo>
                  <a:lnTo>
                    <a:pt x="1076985" y="725563"/>
                  </a:lnTo>
                  <a:lnTo>
                    <a:pt x="1069898" y="740740"/>
                  </a:lnTo>
                  <a:lnTo>
                    <a:pt x="1070241" y="739305"/>
                  </a:lnTo>
                  <a:lnTo>
                    <a:pt x="1070330" y="737717"/>
                  </a:lnTo>
                  <a:lnTo>
                    <a:pt x="1064920" y="749617"/>
                  </a:lnTo>
                  <a:lnTo>
                    <a:pt x="1058430" y="762393"/>
                  </a:lnTo>
                  <a:lnTo>
                    <a:pt x="1053147" y="773328"/>
                  </a:lnTo>
                  <a:lnTo>
                    <a:pt x="1051344" y="779691"/>
                  </a:lnTo>
                  <a:lnTo>
                    <a:pt x="1055027" y="773709"/>
                  </a:lnTo>
                  <a:lnTo>
                    <a:pt x="1060577" y="765175"/>
                  </a:lnTo>
                  <a:lnTo>
                    <a:pt x="1065530" y="758342"/>
                  </a:lnTo>
                  <a:lnTo>
                    <a:pt x="1067422" y="757504"/>
                  </a:lnTo>
                  <a:lnTo>
                    <a:pt x="1071308" y="749795"/>
                  </a:lnTo>
                  <a:lnTo>
                    <a:pt x="1079881" y="734695"/>
                  </a:lnTo>
                  <a:lnTo>
                    <a:pt x="1082459" y="729386"/>
                  </a:lnTo>
                  <a:lnTo>
                    <a:pt x="1078230" y="735596"/>
                  </a:lnTo>
                  <a:lnTo>
                    <a:pt x="1078052" y="733894"/>
                  </a:lnTo>
                  <a:lnTo>
                    <a:pt x="1083386" y="718972"/>
                  </a:lnTo>
                  <a:lnTo>
                    <a:pt x="1085850" y="715365"/>
                  </a:lnTo>
                  <a:lnTo>
                    <a:pt x="1086561" y="715886"/>
                  </a:lnTo>
                  <a:lnTo>
                    <a:pt x="1087094" y="716635"/>
                  </a:lnTo>
                  <a:lnTo>
                    <a:pt x="1089063" y="713689"/>
                  </a:lnTo>
                  <a:lnTo>
                    <a:pt x="1095425" y="698525"/>
                  </a:lnTo>
                  <a:lnTo>
                    <a:pt x="1098359" y="690867"/>
                  </a:lnTo>
                  <a:close/>
                </a:path>
                <a:path w="1191260" h="1228725">
                  <a:moveTo>
                    <a:pt x="1098397" y="215887"/>
                  </a:moveTo>
                  <a:lnTo>
                    <a:pt x="1098245" y="216001"/>
                  </a:lnTo>
                  <a:lnTo>
                    <a:pt x="1098397" y="215887"/>
                  </a:lnTo>
                  <a:close/>
                </a:path>
                <a:path w="1191260" h="1228725">
                  <a:moveTo>
                    <a:pt x="1099134" y="215900"/>
                  </a:moveTo>
                  <a:lnTo>
                    <a:pt x="1099108" y="214668"/>
                  </a:lnTo>
                  <a:lnTo>
                    <a:pt x="1098651" y="215900"/>
                  </a:lnTo>
                  <a:lnTo>
                    <a:pt x="1099134" y="215900"/>
                  </a:lnTo>
                  <a:close/>
                </a:path>
                <a:path w="1191260" h="1228725">
                  <a:moveTo>
                    <a:pt x="1109345" y="594817"/>
                  </a:moveTo>
                  <a:lnTo>
                    <a:pt x="1108265" y="594271"/>
                  </a:lnTo>
                  <a:lnTo>
                    <a:pt x="1106398" y="595261"/>
                  </a:lnTo>
                  <a:lnTo>
                    <a:pt x="1108113" y="586066"/>
                  </a:lnTo>
                  <a:lnTo>
                    <a:pt x="1103718" y="600138"/>
                  </a:lnTo>
                  <a:lnTo>
                    <a:pt x="1099159" y="606323"/>
                  </a:lnTo>
                  <a:lnTo>
                    <a:pt x="1098651" y="604621"/>
                  </a:lnTo>
                  <a:lnTo>
                    <a:pt x="1099667" y="608101"/>
                  </a:lnTo>
                  <a:lnTo>
                    <a:pt x="1103122" y="602640"/>
                  </a:lnTo>
                  <a:lnTo>
                    <a:pt x="1106004" y="599173"/>
                  </a:lnTo>
                  <a:lnTo>
                    <a:pt x="1105281" y="608647"/>
                  </a:lnTo>
                  <a:lnTo>
                    <a:pt x="1109345" y="594817"/>
                  </a:lnTo>
                  <a:close/>
                </a:path>
                <a:path w="1191260" h="1228725">
                  <a:moveTo>
                    <a:pt x="1110043" y="579361"/>
                  </a:moveTo>
                  <a:lnTo>
                    <a:pt x="1108113" y="586066"/>
                  </a:lnTo>
                  <a:lnTo>
                    <a:pt x="1108760" y="584022"/>
                  </a:lnTo>
                  <a:lnTo>
                    <a:pt x="1109408" y="581787"/>
                  </a:lnTo>
                  <a:lnTo>
                    <a:pt x="1110043" y="579361"/>
                  </a:lnTo>
                  <a:close/>
                </a:path>
                <a:path w="1191260" h="1228725">
                  <a:moveTo>
                    <a:pt x="1116241" y="579958"/>
                  </a:moveTo>
                  <a:lnTo>
                    <a:pt x="1116177" y="579145"/>
                  </a:lnTo>
                  <a:lnTo>
                    <a:pt x="1115695" y="579831"/>
                  </a:lnTo>
                  <a:lnTo>
                    <a:pt x="1114501" y="582904"/>
                  </a:lnTo>
                  <a:lnTo>
                    <a:pt x="1115288" y="581799"/>
                  </a:lnTo>
                  <a:lnTo>
                    <a:pt x="1116241" y="579958"/>
                  </a:lnTo>
                  <a:close/>
                </a:path>
                <a:path w="1191260" h="1228725">
                  <a:moveTo>
                    <a:pt x="1117346" y="660527"/>
                  </a:moveTo>
                  <a:lnTo>
                    <a:pt x="1114920" y="665480"/>
                  </a:lnTo>
                  <a:lnTo>
                    <a:pt x="1114971" y="669201"/>
                  </a:lnTo>
                  <a:lnTo>
                    <a:pt x="1115402" y="666750"/>
                  </a:lnTo>
                  <a:lnTo>
                    <a:pt x="1117346" y="660527"/>
                  </a:lnTo>
                  <a:close/>
                </a:path>
                <a:path w="1191260" h="1228725">
                  <a:moveTo>
                    <a:pt x="1121765" y="651510"/>
                  </a:moveTo>
                  <a:lnTo>
                    <a:pt x="1119759" y="652780"/>
                  </a:lnTo>
                  <a:lnTo>
                    <a:pt x="1117346" y="660527"/>
                  </a:lnTo>
                  <a:lnTo>
                    <a:pt x="1121765" y="651510"/>
                  </a:lnTo>
                  <a:close/>
                </a:path>
                <a:path w="1191260" h="1228725">
                  <a:moveTo>
                    <a:pt x="1124165" y="477431"/>
                  </a:moveTo>
                  <a:lnTo>
                    <a:pt x="1122349" y="478472"/>
                  </a:lnTo>
                  <a:lnTo>
                    <a:pt x="1121422" y="484632"/>
                  </a:lnTo>
                  <a:lnTo>
                    <a:pt x="1120825" y="491451"/>
                  </a:lnTo>
                  <a:lnTo>
                    <a:pt x="1120584" y="497535"/>
                  </a:lnTo>
                  <a:lnTo>
                    <a:pt x="1120025" y="503580"/>
                  </a:lnTo>
                  <a:lnTo>
                    <a:pt x="1119835" y="508889"/>
                  </a:lnTo>
                  <a:lnTo>
                    <a:pt x="1120114" y="512038"/>
                  </a:lnTo>
                  <a:lnTo>
                    <a:pt x="1121308" y="507009"/>
                  </a:lnTo>
                  <a:lnTo>
                    <a:pt x="1121346" y="530263"/>
                  </a:lnTo>
                  <a:lnTo>
                    <a:pt x="1121575" y="523481"/>
                  </a:lnTo>
                  <a:lnTo>
                    <a:pt x="1122184" y="515315"/>
                  </a:lnTo>
                  <a:lnTo>
                    <a:pt x="1123746" y="497801"/>
                  </a:lnTo>
                  <a:lnTo>
                    <a:pt x="1124127" y="486498"/>
                  </a:lnTo>
                  <a:lnTo>
                    <a:pt x="1124165" y="477431"/>
                  </a:lnTo>
                  <a:close/>
                </a:path>
                <a:path w="1191260" h="1228725">
                  <a:moveTo>
                    <a:pt x="1125004" y="612343"/>
                  </a:moveTo>
                  <a:lnTo>
                    <a:pt x="1122400" y="619556"/>
                  </a:lnTo>
                  <a:lnTo>
                    <a:pt x="1124623" y="614616"/>
                  </a:lnTo>
                  <a:lnTo>
                    <a:pt x="1125004" y="612343"/>
                  </a:lnTo>
                  <a:close/>
                </a:path>
                <a:path w="1191260" h="1228725">
                  <a:moveTo>
                    <a:pt x="1126248" y="514350"/>
                  </a:moveTo>
                  <a:lnTo>
                    <a:pt x="1125982" y="513080"/>
                  </a:lnTo>
                  <a:lnTo>
                    <a:pt x="1126248" y="515620"/>
                  </a:lnTo>
                  <a:lnTo>
                    <a:pt x="1126248" y="514350"/>
                  </a:lnTo>
                  <a:close/>
                </a:path>
                <a:path w="1191260" h="1228725">
                  <a:moveTo>
                    <a:pt x="1126363" y="365760"/>
                  </a:moveTo>
                  <a:lnTo>
                    <a:pt x="1125651" y="361657"/>
                  </a:lnTo>
                  <a:lnTo>
                    <a:pt x="1125664" y="361950"/>
                  </a:lnTo>
                  <a:lnTo>
                    <a:pt x="1126363" y="365760"/>
                  </a:lnTo>
                  <a:close/>
                </a:path>
                <a:path w="1191260" h="1228725">
                  <a:moveTo>
                    <a:pt x="1127429" y="502920"/>
                  </a:moveTo>
                  <a:lnTo>
                    <a:pt x="1126642" y="509270"/>
                  </a:lnTo>
                  <a:lnTo>
                    <a:pt x="1126832" y="509409"/>
                  </a:lnTo>
                  <a:lnTo>
                    <a:pt x="1127429" y="502920"/>
                  </a:lnTo>
                  <a:close/>
                </a:path>
                <a:path w="1191260" h="1228725">
                  <a:moveTo>
                    <a:pt x="1129626" y="607072"/>
                  </a:moveTo>
                  <a:lnTo>
                    <a:pt x="1128636" y="599909"/>
                  </a:lnTo>
                  <a:lnTo>
                    <a:pt x="1126883" y="601599"/>
                  </a:lnTo>
                  <a:lnTo>
                    <a:pt x="1125016" y="612305"/>
                  </a:lnTo>
                  <a:lnTo>
                    <a:pt x="1129626" y="607072"/>
                  </a:lnTo>
                  <a:close/>
                </a:path>
                <a:path w="1191260" h="1228725">
                  <a:moveTo>
                    <a:pt x="1131760" y="491490"/>
                  </a:moveTo>
                  <a:lnTo>
                    <a:pt x="1131709" y="482600"/>
                  </a:lnTo>
                  <a:lnTo>
                    <a:pt x="1128610" y="491490"/>
                  </a:lnTo>
                  <a:lnTo>
                    <a:pt x="1129004" y="494030"/>
                  </a:lnTo>
                  <a:lnTo>
                    <a:pt x="1129563" y="497840"/>
                  </a:lnTo>
                  <a:lnTo>
                    <a:pt x="1129830" y="501650"/>
                  </a:lnTo>
                  <a:lnTo>
                    <a:pt x="1128534" y="509409"/>
                  </a:lnTo>
                  <a:lnTo>
                    <a:pt x="1130846" y="509409"/>
                  </a:lnTo>
                  <a:lnTo>
                    <a:pt x="1131303" y="505460"/>
                  </a:lnTo>
                  <a:lnTo>
                    <a:pt x="1131646" y="497840"/>
                  </a:lnTo>
                  <a:lnTo>
                    <a:pt x="1131760" y="491490"/>
                  </a:lnTo>
                  <a:close/>
                </a:path>
                <a:path w="1191260" h="1228725">
                  <a:moveTo>
                    <a:pt x="1133170" y="505460"/>
                  </a:moveTo>
                  <a:lnTo>
                    <a:pt x="1130427" y="513080"/>
                  </a:lnTo>
                  <a:lnTo>
                    <a:pt x="1130719" y="510540"/>
                  </a:lnTo>
                  <a:lnTo>
                    <a:pt x="1128356" y="510540"/>
                  </a:lnTo>
                  <a:lnTo>
                    <a:pt x="1126718" y="510540"/>
                  </a:lnTo>
                  <a:lnTo>
                    <a:pt x="1126337" y="514756"/>
                  </a:lnTo>
                  <a:lnTo>
                    <a:pt x="1127048" y="518160"/>
                  </a:lnTo>
                  <a:lnTo>
                    <a:pt x="1124915" y="532130"/>
                  </a:lnTo>
                  <a:lnTo>
                    <a:pt x="1123353" y="538480"/>
                  </a:lnTo>
                  <a:lnTo>
                    <a:pt x="1131239" y="538480"/>
                  </a:lnTo>
                  <a:lnTo>
                    <a:pt x="1132789" y="514350"/>
                  </a:lnTo>
                  <a:lnTo>
                    <a:pt x="1132852" y="513080"/>
                  </a:lnTo>
                  <a:lnTo>
                    <a:pt x="1133170" y="505460"/>
                  </a:lnTo>
                  <a:close/>
                </a:path>
                <a:path w="1191260" h="1228725">
                  <a:moveTo>
                    <a:pt x="1137539" y="563384"/>
                  </a:moveTo>
                  <a:lnTo>
                    <a:pt x="1136332" y="566127"/>
                  </a:lnTo>
                  <a:lnTo>
                    <a:pt x="1135748" y="570801"/>
                  </a:lnTo>
                  <a:lnTo>
                    <a:pt x="1135392" y="575538"/>
                  </a:lnTo>
                  <a:lnTo>
                    <a:pt x="1134643" y="580186"/>
                  </a:lnTo>
                  <a:lnTo>
                    <a:pt x="1135799" y="574624"/>
                  </a:lnTo>
                  <a:lnTo>
                    <a:pt x="1136561" y="568972"/>
                  </a:lnTo>
                  <a:lnTo>
                    <a:pt x="1137539" y="563384"/>
                  </a:lnTo>
                  <a:close/>
                </a:path>
                <a:path w="1191260" h="1228725">
                  <a:moveTo>
                    <a:pt x="1144231" y="376389"/>
                  </a:moveTo>
                  <a:lnTo>
                    <a:pt x="1143939" y="374611"/>
                  </a:lnTo>
                  <a:lnTo>
                    <a:pt x="1143609" y="372910"/>
                  </a:lnTo>
                  <a:lnTo>
                    <a:pt x="1143152" y="371170"/>
                  </a:lnTo>
                  <a:lnTo>
                    <a:pt x="1143520" y="373430"/>
                  </a:lnTo>
                  <a:lnTo>
                    <a:pt x="1143876" y="374980"/>
                  </a:lnTo>
                  <a:lnTo>
                    <a:pt x="1144231" y="376389"/>
                  </a:lnTo>
                  <a:close/>
                </a:path>
                <a:path w="1191260" h="1228725">
                  <a:moveTo>
                    <a:pt x="1150327" y="174180"/>
                  </a:moveTo>
                  <a:lnTo>
                    <a:pt x="1150251" y="173482"/>
                  </a:lnTo>
                  <a:lnTo>
                    <a:pt x="1149261" y="170611"/>
                  </a:lnTo>
                  <a:lnTo>
                    <a:pt x="1149578" y="172186"/>
                  </a:lnTo>
                  <a:lnTo>
                    <a:pt x="1150226" y="174726"/>
                  </a:lnTo>
                  <a:lnTo>
                    <a:pt x="1150251" y="174358"/>
                  </a:lnTo>
                  <a:lnTo>
                    <a:pt x="1150327" y="174180"/>
                  </a:lnTo>
                  <a:close/>
                </a:path>
                <a:path w="1191260" h="1228725">
                  <a:moveTo>
                    <a:pt x="1156766" y="629615"/>
                  </a:moveTo>
                  <a:lnTo>
                    <a:pt x="1154023" y="641819"/>
                  </a:lnTo>
                  <a:lnTo>
                    <a:pt x="1155433" y="637095"/>
                  </a:lnTo>
                  <a:lnTo>
                    <a:pt x="1156208" y="633298"/>
                  </a:lnTo>
                  <a:lnTo>
                    <a:pt x="1156766" y="629615"/>
                  </a:lnTo>
                  <a:close/>
                </a:path>
                <a:path w="1191260" h="1228725">
                  <a:moveTo>
                    <a:pt x="1163027" y="613498"/>
                  </a:moveTo>
                  <a:lnTo>
                    <a:pt x="1161161" y="621385"/>
                  </a:lnTo>
                  <a:lnTo>
                    <a:pt x="1162050" y="618121"/>
                  </a:lnTo>
                  <a:lnTo>
                    <a:pt x="1162596" y="615683"/>
                  </a:lnTo>
                  <a:lnTo>
                    <a:pt x="1163027" y="613498"/>
                  </a:lnTo>
                  <a:close/>
                </a:path>
                <a:path w="1191260" h="1228725">
                  <a:moveTo>
                    <a:pt x="1171054" y="228638"/>
                  </a:moveTo>
                  <a:lnTo>
                    <a:pt x="1171028" y="228053"/>
                  </a:lnTo>
                  <a:lnTo>
                    <a:pt x="1170876" y="227241"/>
                  </a:lnTo>
                  <a:lnTo>
                    <a:pt x="1170584" y="226072"/>
                  </a:lnTo>
                  <a:lnTo>
                    <a:pt x="1171054" y="228638"/>
                  </a:lnTo>
                  <a:close/>
                </a:path>
                <a:path w="1191260" h="1228725">
                  <a:moveTo>
                    <a:pt x="1172603" y="370052"/>
                  </a:moveTo>
                  <a:lnTo>
                    <a:pt x="1172387" y="368134"/>
                  </a:lnTo>
                  <a:lnTo>
                    <a:pt x="1172133" y="366306"/>
                  </a:lnTo>
                  <a:lnTo>
                    <a:pt x="1171867" y="364896"/>
                  </a:lnTo>
                  <a:lnTo>
                    <a:pt x="1172603" y="370052"/>
                  </a:lnTo>
                  <a:close/>
                </a:path>
                <a:path w="1191260" h="1228725">
                  <a:moveTo>
                    <a:pt x="1173480" y="241871"/>
                  </a:moveTo>
                  <a:lnTo>
                    <a:pt x="1171067" y="228638"/>
                  </a:lnTo>
                  <a:lnTo>
                    <a:pt x="1171371" y="232511"/>
                  </a:lnTo>
                  <a:lnTo>
                    <a:pt x="1167472" y="226263"/>
                  </a:lnTo>
                  <a:lnTo>
                    <a:pt x="1169911" y="231635"/>
                  </a:lnTo>
                  <a:lnTo>
                    <a:pt x="1173480" y="241871"/>
                  </a:lnTo>
                  <a:close/>
                </a:path>
                <a:path w="1191260" h="1228725">
                  <a:moveTo>
                    <a:pt x="1173632" y="340093"/>
                  </a:moveTo>
                  <a:lnTo>
                    <a:pt x="1173086" y="338836"/>
                  </a:lnTo>
                  <a:lnTo>
                    <a:pt x="1172845" y="338416"/>
                  </a:lnTo>
                  <a:lnTo>
                    <a:pt x="1173149" y="339953"/>
                  </a:lnTo>
                  <a:lnTo>
                    <a:pt x="1173492" y="340664"/>
                  </a:lnTo>
                  <a:lnTo>
                    <a:pt x="1173632" y="340093"/>
                  </a:lnTo>
                  <a:close/>
                </a:path>
                <a:path w="1191260" h="1228725">
                  <a:moveTo>
                    <a:pt x="1175270" y="559206"/>
                  </a:moveTo>
                  <a:lnTo>
                    <a:pt x="1172032" y="572147"/>
                  </a:lnTo>
                  <a:lnTo>
                    <a:pt x="1169797" y="580034"/>
                  </a:lnTo>
                  <a:lnTo>
                    <a:pt x="1168222" y="583704"/>
                  </a:lnTo>
                  <a:lnTo>
                    <a:pt x="1166964" y="583958"/>
                  </a:lnTo>
                  <a:lnTo>
                    <a:pt x="1164336" y="595147"/>
                  </a:lnTo>
                  <a:lnTo>
                    <a:pt x="1163789" y="601522"/>
                  </a:lnTo>
                  <a:lnTo>
                    <a:pt x="1163840" y="606501"/>
                  </a:lnTo>
                  <a:lnTo>
                    <a:pt x="1163027" y="613498"/>
                  </a:lnTo>
                  <a:lnTo>
                    <a:pt x="1166558" y="599351"/>
                  </a:lnTo>
                  <a:lnTo>
                    <a:pt x="1169543" y="588175"/>
                  </a:lnTo>
                  <a:lnTo>
                    <a:pt x="1170851" y="582472"/>
                  </a:lnTo>
                  <a:lnTo>
                    <a:pt x="1172171" y="576059"/>
                  </a:lnTo>
                  <a:lnTo>
                    <a:pt x="1175270" y="559206"/>
                  </a:lnTo>
                  <a:close/>
                </a:path>
                <a:path w="1191260" h="1228725">
                  <a:moveTo>
                    <a:pt x="1180719" y="465721"/>
                  </a:moveTo>
                  <a:lnTo>
                    <a:pt x="1180236" y="469658"/>
                  </a:lnTo>
                  <a:lnTo>
                    <a:pt x="1178382" y="475615"/>
                  </a:lnTo>
                  <a:lnTo>
                    <a:pt x="1177048" y="472859"/>
                  </a:lnTo>
                  <a:lnTo>
                    <a:pt x="1177696" y="477139"/>
                  </a:lnTo>
                  <a:lnTo>
                    <a:pt x="1178788" y="479336"/>
                  </a:lnTo>
                  <a:lnTo>
                    <a:pt x="1179931" y="476504"/>
                  </a:lnTo>
                  <a:lnTo>
                    <a:pt x="1180719" y="465721"/>
                  </a:lnTo>
                  <a:close/>
                </a:path>
                <a:path w="1191260" h="1228725">
                  <a:moveTo>
                    <a:pt x="1182293" y="523849"/>
                  </a:moveTo>
                  <a:lnTo>
                    <a:pt x="1181595" y="527786"/>
                  </a:lnTo>
                  <a:lnTo>
                    <a:pt x="1180896" y="531723"/>
                  </a:lnTo>
                  <a:lnTo>
                    <a:pt x="1180033" y="538099"/>
                  </a:lnTo>
                  <a:lnTo>
                    <a:pt x="1178928" y="541108"/>
                  </a:lnTo>
                  <a:lnTo>
                    <a:pt x="1180655" y="542569"/>
                  </a:lnTo>
                  <a:lnTo>
                    <a:pt x="1182293" y="523849"/>
                  </a:lnTo>
                  <a:close/>
                </a:path>
                <a:path w="1191260" h="1228725">
                  <a:moveTo>
                    <a:pt x="1184478" y="357492"/>
                  </a:moveTo>
                  <a:lnTo>
                    <a:pt x="1183728" y="352107"/>
                  </a:lnTo>
                  <a:lnTo>
                    <a:pt x="1183957" y="354647"/>
                  </a:lnTo>
                  <a:lnTo>
                    <a:pt x="1184224" y="356209"/>
                  </a:lnTo>
                  <a:lnTo>
                    <a:pt x="1184478" y="357492"/>
                  </a:lnTo>
                  <a:close/>
                </a:path>
                <a:path w="1191260" h="1228725">
                  <a:moveTo>
                    <a:pt x="1190891" y="368300"/>
                  </a:moveTo>
                  <a:lnTo>
                    <a:pt x="1187767" y="330200"/>
                  </a:lnTo>
                  <a:lnTo>
                    <a:pt x="1183894" y="317500"/>
                  </a:lnTo>
                  <a:lnTo>
                    <a:pt x="1179690" y="303530"/>
                  </a:lnTo>
                  <a:lnTo>
                    <a:pt x="1177404" y="295910"/>
                  </a:lnTo>
                  <a:lnTo>
                    <a:pt x="1174064" y="283210"/>
                  </a:lnTo>
                  <a:lnTo>
                    <a:pt x="1173734" y="281940"/>
                  </a:lnTo>
                  <a:lnTo>
                    <a:pt x="1172006" y="273050"/>
                  </a:lnTo>
                  <a:lnTo>
                    <a:pt x="1170266" y="264160"/>
                  </a:lnTo>
                  <a:lnTo>
                    <a:pt x="1170025" y="262890"/>
                  </a:lnTo>
                  <a:lnTo>
                    <a:pt x="1170241" y="260350"/>
                  </a:lnTo>
                  <a:lnTo>
                    <a:pt x="1170470" y="257810"/>
                  </a:lnTo>
                  <a:lnTo>
                    <a:pt x="1170571" y="256540"/>
                  </a:lnTo>
                  <a:lnTo>
                    <a:pt x="1169720" y="252730"/>
                  </a:lnTo>
                  <a:lnTo>
                    <a:pt x="1167180" y="241300"/>
                  </a:lnTo>
                  <a:lnTo>
                    <a:pt x="1166901" y="240030"/>
                  </a:lnTo>
                  <a:lnTo>
                    <a:pt x="1167206" y="238760"/>
                  </a:lnTo>
                  <a:lnTo>
                    <a:pt x="1167828" y="236220"/>
                  </a:lnTo>
                  <a:lnTo>
                    <a:pt x="1170025" y="246380"/>
                  </a:lnTo>
                  <a:lnTo>
                    <a:pt x="1171397" y="248920"/>
                  </a:lnTo>
                  <a:lnTo>
                    <a:pt x="1172235" y="248920"/>
                  </a:lnTo>
                  <a:lnTo>
                    <a:pt x="1172794" y="245110"/>
                  </a:lnTo>
                  <a:lnTo>
                    <a:pt x="1169543" y="236220"/>
                  </a:lnTo>
                  <a:lnTo>
                    <a:pt x="1165821" y="226060"/>
                  </a:lnTo>
                  <a:lnTo>
                    <a:pt x="1164221" y="220980"/>
                  </a:lnTo>
                  <a:lnTo>
                    <a:pt x="1162786" y="215900"/>
                  </a:lnTo>
                  <a:lnTo>
                    <a:pt x="1162405" y="214579"/>
                  </a:lnTo>
                  <a:lnTo>
                    <a:pt x="1160538" y="207010"/>
                  </a:lnTo>
                  <a:lnTo>
                    <a:pt x="1158468" y="199390"/>
                  </a:lnTo>
                  <a:lnTo>
                    <a:pt x="1160627" y="201930"/>
                  </a:lnTo>
                  <a:lnTo>
                    <a:pt x="1160805" y="199390"/>
                  </a:lnTo>
                  <a:lnTo>
                    <a:pt x="1160881" y="198120"/>
                  </a:lnTo>
                  <a:lnTo>
                    <a:pt x="1162100" y="198120"/>
                  </a:lnTo>
                  <a:lnTo>
                    <a:pt x="1167142" y="213360"/>
                  </a:lnTo>
                  <a:lnTo>
                    <a:pt x="1162875" y="198120"/>
                  </a:lnTo>
                  <a:lnTo>
                    <a:pt x="1162164" y="195580"/>
                  </a:lnTo>
                  <a:lnTo>
                    <a:pt x="1161097" y="191770"/>
                  </a:lnTo>
                  <a:lnTo>
                    <a:pt x="1154315" y="167640"/>
                  </a:lnTo>
                  <a:lnTo>
                    <a:pt x="1150620" y="156210"/>
                  </a:lnTo>
                  <a:lnTo>
                    <a:pt x="1146619" y="146050"/>
                  </a:lnTo>
                  <a:lnTo>
                    <a:pt x="1142593" y="137160"/>
                  </a:lnTo>
                  <a:lnTo>
                    <a:pt x="1138643" y="130810"/>
                  </a:lnTo>
                  <a:lnTo>
                    <a:pt x="1134795" y="123190"/>
                  </a:lnTo>
                  <a:lnTo>
                    <a:pt x="1126439" y="104140"/>
                  </a:lnTo>
                  <a:lnTo>
                    <a:pt x="1122629" y="95250"/>
                  </a:lnTo>
                  <a:lnTo>
                    <a:pt x="1121537" y="92710"/>
                  </a:lnTo>
                  <a:lnTo>
                    <a:pt x="1118920" y="85090"/>
                  </a:lnTo>
                  <a:lnTo>
                    <a:pt x="1115987" y="74930"/>
                  </a:lnTo>
                  <a:lnTo>
                    <a:pt x="1113282" y="67310"/>
                  </a:lnTo>
                  <a:lnTo>
                    <a:pt x="1108163" y="57150"/>
                  </a:lnTo>
                  <a:lnTo>
                    <a:pt x="1105662" y="52070"/>
                  </a:lnTo>
                  <a:lnTo>
                    <a:pt x="1099426" y="39370"/>
                  </a:lnTo>
                  <a:lnTo>
                    <a:pt x="1103884" y="45720"/>
                  </a:lnTo>
                  <a:lnTo>
                    <a:pt x="1100632" y="39370"/>
                  </a:lnTo>
                  <a:lnTo>
                    <a:pt x="1099337" y="36830"/>
                  </a:lnTo>
                  <a:lnTo>
                    <a:pt x="1094841" y="29210"/>
                  </a:lnTo>
                  <a:lnTo>
                    <a:pt x="1085888" y="16510"/>
                  </a:lnTo>
                  <a:lnTo>
                    <a:pt x="1091666" y="29210"/>
                  </a:lnTo>
                  <a:lnTo>
                    <a:pt x="1081366" y="15240"/>
                  </a:lnTo>
                  <a:lnTo>
                    <a:pt x="1073785" y="5080"/>
                  </a:lnTo>
                  <a:lnTo>
                    <a:pt x="1072959" y="3810"/>
                  </a:lnTo>
                  <a:lnTo>
                    <a:pt x="1072146" y="3810"/>
                  </a:lnTo>
                  <a:lnTo>
                    <a:pt x="1071308" y="2540"/>
                  </a:lnTo>
                  <a:lnTo>
                    <a:pt x="1065517" y="0"/>
                  </a:lnTo>
                  <a:lnTo>
                    <a:pt x="1066952" y="2540"/>
                  </a:lnTo>
                  <a:lnTo>
                    <a:pt x="1069441" y="6350"/>
                  </a:lnTo>
                  <a:lnTo>
                    <a:pt x="1072324" y="10160"/>
                  </a:lnTo>
                  <a:lnTo>
                    <a:pt x="1073569" y="11430"/>
                  </a:lnTo>
                  <a:lnTo>
                    <a:pt x="1074775" y="13970"/>
                  </a:lnTo>
                  <a:lnTo>
                    <a:pt x="1075588" y="16510"/>
                  </a:lnTo>
                  <a:lnTo>
                    <a:pt x="1079042" y="16510"/>
                  </a:lnTo>
                  <a:lnTo>
                    <a:pt x="1083106" y="24130"/>
                  </a:lnTo>
                  <a:lnTo>
                    <a:pt x="1087958" y="30480"/>
                  </a:lnTo>
                  <a:lnTo>
                    <a:pt x="1094117" y="39370"/>
                  </a:lnTo>
                  <a:lnTo>
                    <a:pt x="1095984" y="43180"/>
                  </a:lnTo>
                  <a:lnTo>
                    <a:pt x="1097419" y="45720"/>
                  </a:lnTo>
                  <a:lnTo>
                    <a:pt x="1098867" y="46990"/>
                  </a:lnTo>
                  <a:lnTo>
                    <a:pt x="1100213" y="52070"/>
                  </a:lnTo>
                  <a:lnTo>
                    <a:pt x="1099388" y="50800"/>
                  </a:lnTo>
                  <a:lnTo>
                    <a:pt x="1098626" y="49530"/>
                  </a:lnTo>
                  <a:lnTo>
                    <a:pt x="1097915" y="48260"/>
                  </a:lnTo>
                  <a:lnTo>
                    <a:pt x="1094765" y="43180"/>
                  </a:lnTo>
                  <a:lnTo>
                    <a:pt x="1093787" y="41910"/>
                  </a:lnTo>
                  <a:lnTo>
                    <a:pt x="1091311" y="39370"/>
                  </a:lnTo>
                  <a:lnTo>
                    <a:pt x="1090307" y="38100"/>
                  </a:lnTo>
                  <a:lnTo>
                    <a:pt x="1088047" y="36830"/>
                  </a:lnTo>
                  <a:lnTo>
                    <a:pt x="1087564" y="38011"/>
                  </a:lnTo>
                  <a:lnTo>
                    <a:pt x="1097229" y="52070"/>
                  </a:lnTo>
                  <a:lnTo>
                    <a:pt x="1098486" y="55880"/>
                  </a:lnTo>
                  <a:lnTo>
                    <a:pt x="1099680" y="60960"/>
                  </a:lnTo>
                  <a:lnTo>
                    <a:pt x="1100848" y="64770"/>
                  </a:lnTo>
                  <a:lnTo>
                    <a:pt x="1109141" y="82550"/>
                  </a:lnTo>
                  <a:lnTo>
                    <a:pt x="1116482" y="97790"/>
                  </a:lnTo>
                  <a:lnTo>
                    <a:pt x="1123061" y="111760"/>
                  </a:lnTo>
                  <a:lnTo>
                    <a:pt x="1129055" y="123190"/>
                  </a:lnTo>
                  <a:lnTo>
                    <a:pt x="1125905" y="115570"/>
                  </a:lnTo>
                  <a:lnTo>
                    <a:pt x="1122807" y="107950"/>
                  </a:lnTo>
                  <a:lnTo>
                    <a:pt x="1119784" y="102870"/>
                  </a:lnTo>
                  <a:lnTo>
                    <a:pt x="1116863" y="95250"/>
                  </a:lnTo>
                  <a:lnTo>
                    <a:pt x="1118603" y="96520"/>
                  </a:lnTo>
                  <a:lnTo>
                    <a:pt x="1121067" y="99060"/>
                  </a:lnTo>
                  <a:lnTo>
                    <a:pt x="1123607" y="105410"/>
                  </a:lnTo>
                  <a:lnTo>
                    <a:pt x="1126197" y="110490"/>
                  </a:lnTo>
                  <a:lnTo>
                    <a:pt x="1129182" y="116840"/>
                  </a:lnTo>
                  <a:lnTo>
                    <a:pt x="1132446" y="124460"/>
                  </a:lnTo>
                  <a:lnTo>
                    <a:pt x="1137500" y="135890"/>
                  </a:lnTo>
                  <a:lnTo>
                    <a:pt x="1142847" y="148590"/>
                  </a:lnTo>
                  <a:lnTo>
                    <a:pt x="1148067" y="162560"/>
                  </a:lnTo>
                  <a:lnTo>
                    <a:pt x="1152766" y="177800"/>
                  </a:lnTo>
                  <a:lnTo>
                    <a:pt x="1152398" y="179070"/>
                  </a:lnTo>
                  <a:lnTo>
                    <a:pt x="1155865" y="191770"/>
                  </a:lnTo>
                  <a:lnTo>
                    <a:pt x="1154404" y="188353"/>
                  </a:lnTo>
                  <a:lnTo>
                    <a:pt x="1154404" y="433070"/>
                  </a:lnTo>
                  <a:lnTo>
                    <a:pt x="1154226" y="455930"/>
                  </a:lnTo>
                  <a:lnTo>
                    <a:pt x="1151064" y="459740"/>
                  </a:lnTo>
                  <a:lnTo>
                    <a:pt x="1149032" y="459740"/>
                  </a:lnTo>
                  <a:lnTo>
                    <a:pt x="1150061" y="453390"/>
                  </a:lnTo>
                  <a:lnTo>
                    <a:pt x="1149121" y="457200"/>
                  </a:lnTo>
                  <a:lnTo>
                    <a:pt x="1148461" y="461010"/>
                  </a:lnTo>
                  <a:lnTo>
                    <a:pt x="1148295" y="461721"/>
                  </a:lnTo>
                  <a:lnTo>
                    <a:pt x="1148295" y="537210"/>
                  </a:lnTo>
                  <a:lnTo>
                    <a:pt x="1147330" y="546100"/>
                  </a:lnTo>
                  <a:lnTo>
                    <a:pt x="1145692" y="553720"/>
                  </a:lnTo>
                  <a:lnTo>
                    <a:pt x="1144574" y="561340"/>
                  </a:lnTo>
                  <a:lnTo>
                    <a:pt x="1141742" y="562610"/>
                  </a:lnTo>
                  <a:lnTo>
                    <a:pt x="1135900" y="591820"/>
                  </a:lnTo>
                  <a:lnTo>
                    <a:pt x="1133284" y="604520"/>
                  </a:lnTo>
                  <a:lnTo>
                    <a:pt x="1124610" y="643890"/>
                  </a:lnTo>
                  <a:lnTo>
                    <a:pt x="1115009" y="671830"/>
                  </a:lnTo>
                  <a:lnTo>
                    <a:pt x="1114971" y="669201"/>
                  </a:lnTo>
                  <a:lnTo>
                    <a:pt x="1113853" y="675640"/>
                  </a:lnTo>
                  <a:lnTo>
                    <a:pt x="1111770" y="684530"/>
                  </a:lnTo>
                  <a:lnTo>
                    <a:pt x="1105814" y="698500"/>
                  </a:lnTo>
                  <a:lnTo>
                    <a:pt x="1106246" y="697230"/>
                  </a:lnTo>
                  <a:lnTo>
                    <a:pt x="1109662" y="687070"/>
                  </a:lnTo>
                  <a:lnTo>
                    <a:pt x="1106970" y="692150"/>
                  </a:lnTo>
                  <a:lnTo>
                    <a:pt x="1103782" y="697230"/>
                  </a:lnTo>
                  <a:lnTo>
                    <a:pt x="1106093" y="687070"/>
                  </a:lnTo>
                  <a:lnTo>
                    <a:pt x="1094333" y="718820"/>
                  </a:lnTo>
                  <a:lnTo>
                    <a:pt x="1079627" y="749300"/>
                  </a:lnTo>
                  <a:lnTo>
                    <a:pt x="1064488" y="774700"/>
                  </a:lnTo>
                  <a:lnTo>
                    <a:pt x="1051445" y="796290"/>
                  </a:lnTo>
                  <a:lnTo>
                    <a:pt x="1052995" y="796290"/>
                  </a:lnTo>
                  <a:lnTo>
                    <a:pt x="1051280" y="800100"/>
                  </a:lnTo>
                  <a:lnTo>
                    <a:pt x="1048575" y="806450"/>
                  </a:lnTo>
                  <a:lnTo>
                    <a:pt x="1047165" y="808990"/>
                  </a:lnTo>
                  <a:lnTo>
                    <a:pt x="1042936" y="815340"/>
                  </a:lnTo>
                  <a:lnTo>
                    <a:pt x="1042962" y="812800"/>
                  </a:lnTo>
                  <a:lnTo>
                    <a:pt x="1046149" y="806450"/>
                  </a:lnTo>
                  <a:lnTo>
                    <a:pt x="1036980" y="819150"/>
                  </a:lnTo>
                  <a:lnTo>
                    <a:pt x="1033843" y="820420"/>
                  </a:lnTo>
                  <a:lnTo>
                    <a:pt x="1033462" y="816610"/>
                  </a:lnTo>
                  <a:lnTo>
                    <a:pt x="1049350" y="791210"/>
                  </a:lnTo>
                  <a:lnTo>
                    <a:pt x="1043508" y="798830"/>
                  </a:lnTo>
                  <a:lnTo>
                    <a:pt x="1039215" y="802640"/>
                  </a:lnTo>
                  <a:lnTo>
                    <a:pt x="1034669" y="808990"/>
                  </a:lnTo>
                  <a:lnTo>
                    <a:pt x="1032598" y="811530"/>
                  </a:lnTo>
                  <a:lnTo>
                    <a:pt x="1030808" y="815340"/>
                  </a:lnTo>
                  <a:lnTo>
                    <a:pt x="1028268" y="820420"/>
                  </a:lnTo>
                  <a:lnTo>
                    <a:pt x="1026033" y="825500"/>
                  </a:lnTo>
                  <a:lnTo>
                    <a:pt x="1026922" y="824230"/>
                  </a:lnTo>
                  <a:lnTo>
                    <a:pt x="1027887" y="825500"/>
                  </a:lnTo>
                  <a:lnTo>
                    <a:pt x="1020724" y="840740"/>
                  </a:lnTo>
                  <a:lnTo>
                    <a:pt x="1016266" y="849630"/>
                  </a:lnTo>
                  <a:lnTo>
                    <a:pt x="1010932" y="859790"/>
                  </a:lnTo>
                  <a:lnTo>
                    <a:pt x="1011047" y="858520"/>
                  </a:lnTo>
                  <a:lnTo>
                    <a:pt x="991362" y="885190"/>
                  </a:lnTo>
                  <a:lnTo>
                    <a:pt x="992835" y="881380"/>
                  </a:lnTo>
                  <a:lnTo>
                    <a:pt x="989584" y="887730"/>
                  </a:lnTo>
                  <a:lnTo>
                    <a:pt x="985761" y="892810"/>
                  </a:lnTo>
                  <a:lnTo>
                    <a:pt x="982065" y="897890"/>
                  </a:lnTo>
                  <a:lnTo>
                    <a:pt x="980211" y="896620"/>
                  </a:lnTo>
                  <a:lnTo>
                    <a:pt x="977138" y="901700"/>
                  </a:lnTo>
                  <a:lnTo>
                    <a:pt x="956170" y="922020"/>
                  </a:lnTo>
                  <a:lnTo>
                    <a:pt x="949883" y="929640"/>
                  </a:lnTo>
                  <a:lnTo>
                    <a:pt x="943178" y="937260"/>
                  </a:lnTo>
                  <a:lnTo>
                    <a:pt x="936091" y="943610"/>
                  </a:lnTo>
                  <a:lnTo>
                    <a:pt x="928674" y="951230"/>
                  </a:lnTo>
                  <a:lnTo>
                    <a:pt x="930579" y="947420"/>
                  </a:lnTo>
                  <a:lnTo>
                    <a:pt x="928547" y="949960"/>
                  </a:lnTo>
                  <a:lnTo>
                    <a:pt x="925385" y="953770"/>
                  </a:lnTo>
                  <a:lnTo>
                    <a:pt x="921397" y="958850"/>
                  </a:lnTo>
                  <a:lnTo>
                    <a:pt x="917219" y="962660"/>
                  </a:lnTo>
                  <a:lnTo>
                    <a:pt x="912317" y="966470"/>
                  </a:lnTo>
                  <a:lnTo>
                    <a:pt x="907135" y="971550"/>
                  </a:lnTo>
                  <a:lnTo>
                    <a:pt x="891235" y="984250"/>
                  </a:lnTo>
                  <a:lnTo>
                    <a:pt x="883513" y="990600"/>
                  </a:lnTo>
                  <a:lnTo>
                    <a:pt x="876376" y="996950"/>
                  </a:lnTo>
                  <a:lnTo>
                    <a:pt x="876655" y="995680"/>
                  </a:lnTo>
                  <a:lnTo>
                    <a:pt x="886548" y="985520"/>
                  </a:lnTo>
                  <a:lnTo>
                    <a:pt x="887412" y="982980"/>
                  </a:lnTo>
                  <a:lnTo>
                    <a:pt x="881811" y="985520"/>
                  </a:lnTo>
                  <a:lnTo>
                    <a:pt x="885012" y="981710"/>
                  </a:lnTo>
                  <a:lnTo>
                    <a:pt x="890435" y="976630"/>
                  </a:lnTo>
                  <a:lnTo>
                    <a:pt x="893292" y="972820"/>
                  </a:lnTo>
                  <a:lnTo>
                    <a:pt x="906259" y="961390"/>
                  </a:lnTo>
                  <a:lnTo>
                    <a:pt x="912990" y="956310"/>
                  </a:lnTo>
                  <a:lnTo>
                    <a:pt x="917282" y="953770"/>
                  </a:lnTo>
                  <a:lnTo>
                    <a:pt x="905548" y="965200"/>
                  </a:lnTo>
                  <a:lnTo>
                    <a:pt x="913396" y="960120"/>
                  </a:lnTo>
                  <a:lnTo>
                    <a:pt x="919022" y="953770"/>
                  </a:lnTo>
                  <a:lnTo>
                    <a:pt x="922401" y="949960"/>
                  </a:lnTo>
                  <a:lnTo>
                    <a:pt x="932243" y="938530"/>
                  </a:lnTo>
                  <a:lnTo>
                    <a:pt x="935342" y="934720"/>
                  </a:lnTo>
                  <a:lnTo>
                    <a:pt x="938453" y="930910"/>
                  </a:lnTo>
                  <a:lnTo>
                    <a:pt x="939495" y="929640"/>
                  </a:lnTo>
                  <a:lnTo>
                    <a:pt x="940714" y="925830"/>
                  </a:lnTo>
                  <a:lnTo>
                    <a:pt x="948182" y="918210"/>
                  </a:lnTo>
                  <a:lnTo>
                    <a:pt x="950556" y="915670"/>
                  </a:lnTo>
                  <a:lnTo>
                    <a:pt x="952220" y="915670"/>
                  </a:lnTo>
                  <a:lnTo>
                    <a:pt x="957554" y="910590"/>
                  </a:lnTo>
                  <a:lnTo>
                    <a:pt x="959827" y="909320"/>
                  </a:lnTo>
                  <a:lnTo>
                    <a:pt x="954011" y="919480"/>
                  </a:lnTo>
                  <a:lnTo>
                    <a:pt x="962215" y="909320"/>
                  </a:lnTo>
                  <a:lnTo>
                    <a:pt x="974534" y="894080"/>
                  </a:lnTo>
                  <a:lnTo>
                    <a:pt x="977912" y="890270"/>
                  </a:lnTo>
                  <a:lnTo>
                    <a:pt x="979093" y="889000"/>
                  </a:lnTo>
                  <a:lnTo>
                    <a:pt x="981468" y="886460"/>
                  </a:lnTo>
                  <a:lnTo>
                    <a:pt x="984694" y="881380"/>
                  </a:lnTo>
                  <a:lnTo>
                    <a:pt x="994143" y="868680"/>
                  </a:lnTo>
                  <a:lnTo>
                    <a:pt x="993813" y="866140"/>
                  </a:lnTo>
                  <a:lnTo>
                    <a:pt x="986993" y="875030"/>
                  </a:lnTo>
                  <a:lnTo>
                    <a:pt x="981570" y="880110"/>
                  </a:lnTo>
                  <a:lnTo>
                    <a:pt x="975855" y="886460"/>
                  </a:lnTo>
                  <a:lnTo>
                    <a:pt x="971486" y="889000"/>
                  </a:lnTo>
                  <a:lnTo>
                    <a:pt x="977226" y="880110"/>
                  </a:lnTo>
                  <a:lnTo>
                    <a:pt x="978382" y="876300"/>
                  </a:lnTo>
                  <a:lnTo>
                    <a:pt x="979335" y="872490"/>
                  </a:lnTo>
                  <a:lnTo>
                    <a:pt x="982421" y="866140"/>
                  </a:lnTo>
                  <a:lnTo>
                    <a:pt x="990015" y="855980"/>
                  </a:lnTo>
                  <a:lnTo>
                    <a:pt x="990511" y="855980"/>
                  </a:lnTo>
                  <a:lnTo>
                    <a:pt x="989812" y="857935"/>
                  </a:lnTo>
                  <a:lnTo>
                    <a:pt x="991235" y="855980"/>
                  </a:lnTo>
                  <a:lnTo>
                    <a:pt x="994003" y="852170"/>
                  </a:lnTo>
                  <a:lnTo>
                    <a:pt x="995857" y="850900"/>
                  </a:lnTo>
                  <a:lnTo>
                    <a:pt x="1002830" y="843280"/>
                  </a:lnTo>
                  <a:lnTo>
                    <a:pt x="1003642" y="844550"/>
                  </a:lnTo>
                  <a:lnTo>
                    <a:pt x="1002068" y="847534"/>
                  </a:lnTo>
                  <a:lnTo>
                    <a:pt x="1006094" y="843280"/>
                  </a:lnTo>
                  <a:lnTo>
                    <a:pt x="1005878" y="844550"/>
                  </a:lnTo>
                  <a:lnTo>
                    <a:pt x="1006779" y="843280"/>
                  </a:lnTo>
                  <a:lnTo>
                    <a:pt x="1009459" y="839470"/>
                  </a:lnTo>
                  <a:lnTo>
                    <a:pt x="1010348" y="838200"/>
                  </a:lnTo>
                  <a:lnTo>
                    <a:pt x="1014323" y="831850"/>
                  </a:lnTo>
                  <a:lnTo>
                    <a:pt x="1018565" y="825500"/>
                  </a:lnTo>
                  <a:lnTo>
                    <a:pt x="1018451" y="824230"/>
                  </a:lnTo>
                  <a:lnTo>
                    <a:pt x="1014564" y="829310"/>
                  </a:lnTo>
                  <a:lnTo>
                    <a:pt x="1009611" y="836930"/>
                  </a:lnTo>
                  <a:lnTo>
                    <a:pt x="1006297" y="839470"/>
                  </a:lnTo>
                  <a:lnTo>
                    <a:pt x="1013218" y="826770"/>
                  </a:lnTo>
                  <a:lnTo>
                    <a:pt x="1022540" y="812800"/>
                  </a:lnTo>
                  <a:lnTo>
                    <a:pt x="1026020" y="806450"/>
                  </a:lnTo>
                  <a:lnTo>
                    <a:pt x="1029995" y="800100"/>
                  </a:lnTo>
                  <a:lnTo>
                    <a:pt x="1032433" y="796290"/>
                  </a:lnTo>
                  <a:lnTo>
                    <a:pt x="1034072" y="793750"/>
                  </a:lnTo>
                  <a:lnTo>
                    <a:pt x="1040231" y="784860"/>
                  </a:lnTo>
                  <a:lnTo>
                    <a:pt x="1046010" y="775970"/>
                  </a:lnTo>
                  <a:lnTo>
                    <a:pt x="1051242" y="768350"/>
                  </a:lnTo>
                  <a:lnTo>
                    <a:pt x="1055738" y="763270"/>
                  </a:lnTo>
                  <a:lnTo>
                    <a:pt x="1060691" y="754380"/>
                  </a:lnTo>
                  <a:lnTo>
                    <a:pt x="1061212" y="751840"/>
                  </a:lnTo>
                  <a:lnTo>
                    <a:pt x="1061466" y="750570"/>
                  </a:lnTo>
                  <a:lnTo>
                    <a:pt x="1060411" y="749300"/>
                  </a:lnTo>
                  <a:lnTo>
                    <a:pt x="1059878" y="746760"/>
                  </a:lnTo>
                  <a:lnTo>
                    <a:pt x="1062977" y="739140"/>
                  </a:lnTo>
                  <a:lnTo>
                    <a:pt x="1066292" y="732790"/>
                  </a:lnTo>
                  <a:lnTo>
                    <a:pt x="1066952" y="731520"/>
                  </a:lnTo>
                  <a:lnTo>
                    <a:pt x="1071054" y="723900"/>
                  </a:lnTo>
                  <a:lnTo>
                    <a:pt x="1074534" y="716280"/>
                  </a:lnTo>
                  <a:lnTo>
                    <a:pt x="1072400" y="715010"/>
                  </a:lnTo>
                  <a:lnTo>
                    <a:pt x="1074915" y="709930"/>
                  </a:lnTo>
                  <a:lnTo>
                    <a:pt x="1078064" y="703580"/>
                  </a:lnTo>
                  <a:lnTo>
                    <a:pt x="1075690" y="702310"/>
                  </a:lnTo>
                  <a:lnTo>
                    <a:pt x="1078344" y="695960"/>
                  </a:lnTo>
                  <a:lnTo>
                    <a:pt x="1080909" y="690880"/>
                  </a:lnTo>
                  <a:lnTo>
                    <a:pt x="1083411" y="684530"/>
                  </a:lnTo>
                  <a:lnTo>
                    <a:pt x="1082001" y="683260"/>
                  </a:lnTo>
                  <a:lnTo>
                    <a:pt x="1078458" y="690880"/>
                  </a:lnTo>
                  <a:lnTo>
                    <a:pt x="1074127" y="702310"/>
                  </a:lnTo>
                  <a:lnTo>
                    <a:pt x="1070419" y="708660"/>
                  </a:lnTo>
                  <a:lnTo>
                    <a:pt x="1067943" y="709930"/>
                  </a:lnTo>
                  <a:lnTo>
                    <a:pt x="1069314" y="706120"/>
                  </a:lnTo>
                  <a:lnTo>
                    <a:pt x="1071194" y="701040"/>
                  </a:lnTo>
                  <a:lnTo>
                    <a:pt x="1070279" y="701040"/>
                  </a:lnTo>
                  <a:lnTo>
                    <a:pt x="1064882" y="713740"/>
                  </a:lnTo>
                  <a:lnTo>
                    <a:pt x="1066076" y="716280"/>
                  </a:lnTo>
                  <a:lnTo>
                    <a:pt x="1063688" y="722630"/>
                  </a:lnTo>
                  <a:lnTo>
                    <a:pt x="1060411" y="730250"/>
                  </a:lnTo>
                  <a:lnTo>
                    <a:pt x="1057579" y="732790"/>
                  </a:lnTo>
                  <a:lnTo>
                    <a:pt x="1056449" y="732790"/>
                  </a:lnTo>
                  <a:lnTo>
                    <a:pt x="1061834" y="721360"/>
                  </a:lnTo>
                  <a:lnTo>
                    <a:pt x="1063180" y="716280"/>
                  </a:lnTo>
                  <a:lnTo>
                    <a:pt x="1063929" y="712470"/>
                  </a:lnTo>
                  <a:lnTo>
                    <a:pt x="1067523" y="703580"/>
                  </a:lnTo>
                  <a:lnTo>
                    <a:pt x="1068552" y="703580"/>
                  </a:lnTo>
                  <a:lnTo>
                    <a:pt x="1069149" y="698500"/>
                  </a:lnTo>
                  <a:lnTo>
                    <a:pt x="1072756" y="688340"/>
                  </a:lnTo>
                  <a:lnTo>
                    <a:pt x="1077137" y="678180"/>
                  </a:lnTo>
                  <a:lnTo>
                    <a:pt x="1080071" y="668020"/>
                  </a:lnTo>
                  <a:lnTo>
                    <a:pt x="1084046" y="662940"/>
                  </a:lnTo>
                  <a:lnTo>
                    <a:pt x="1083056" y="669290"/>
                  </a:lnTo>
                  <a:lnTo>
                    <a:pt x="1080350" y="679450"/>
                  </a:lnTo>
                  <a:lnTo>
                    <a:pt x="1079169" y="684530"/>
                  </a:lnTo>
                  <a:lnTo>
                    <a:pt x="1086688" y="662940"/>
                  </a:lnTo>
                  <a:lnTo>
                    <a:pt x="1087132" y="661670"/>
                  </a:lnTo>
                  <a:lnTo>
                    <a:pt x="1086751" y="666750"/>
                  </a:lnTo>
                  <a:lnTo>
                    <a:pt x="1087653" y="668020"/>
                  </a:lnTo>
                  <a:lnTo>
                    <a:pt x="1088275" y="669290"/>
                  </a:lnTo>
                  <a:lnTo>
                    <a:pt x="1087081" y="676910"/>
                  </a:lnTo>
                  <a:lnTo>
                    <a:pt x="1090206" y="668020"/>
                  </a:lnTo>
                  <a:lnTo>
                    <a:pt x="1092987" y="661670"/>
                  </a:lnTo>
                  <a:lnTo>
                    <a:pt x="1095540" y="655320"/>
                  </a:lnTo>
                  <a:lnTo>
                    <a:pt x="1098029" y="646430"/>
                  </a:lnTo>
                  <a:lnTo>
                    <a:pt x="1098994" y="651510"/>
                  </a:lnTo>
                  <a:lnTo>
                    <a:pt x="1102563" y="643890"/>
                  </a:lnTo>
                  <a:lnTo>
                    <a:pt x="1106906" y="633730"/>
                  </a:lnTo>
                  <a:lnTo>
                    <a:pt x="1110183" y="627380"/>
                  </a:lnTo>
                  <a:lnTo>
                    <a:pt x="1105598" y="641350"/>
                  </a:lnTo>
                  <a:lnTo>
                    <a:pt x="1099223" y="656590"/>
                  </a:lnTo>
                  <a:lnTo>
                    <a:pt x="1093774" y="666750"/>
                  </a:lnTo>
                  <a:lnTo>
                    <a:pt x="1091946" y="669290"/>
                  </a:lnTo>
                  <a:lnTo>
                    <a:pt x="1091272" y="671830"/>
                  </a:lnTo>
                  <a:lnTo>
                    <a:pt x="1088478" y="679450"/>
                  </a:lnTo>
                  <a:lnTo>
                    <a:pt x="1084681" y="688340"/>
                  </a:lnTo>
                  <a:lnTo>
                    <a:pt x="1081036" y="695960"/>
                  </a:lnTo>
                  <a:lnTo>
                    <a:pt x="1079779" y="707390"/>
                  </a:lnTo>
                  <a:lnTo>
                    <a:pt x="1083906" y="698500"/>
                  </a:lnTo>
                  <a:lnTo>
                    <a:pt x="1087462" y="689610"/>
                  </a:lnTo>
                  <a:lnTo>
                    <a:pt x="1090142" y="683260"/>
                  </a:lnTo>
                  <a:lnTo>
                    <a:pt x="1091653" y="683260"/>
                  </a:lnTo>
                  <a:lnTo>
                    <a:pt x="1096619" y="665480"/>
                  </a:lnTo>
                  <a:lnTo>
                    <a:pt x="1095425" y="676910"/>
                  </a:lnTo>
                  <a:lnTo>
                    <a:pt x="1094435" y="684530"/>
                  </a:lnTo>
                  <a:lnTo>
                    <a:pt x="1092962" y="692150"/>
                  </a:lnTo>
                  <a:lnTo>
                    <a:pt x="1090282" y="701040"/>
                  </a:lnTo>
                  <a:lnTo>
                    <a:pt x="1096162" y="689610"/>
                  </a:lnTo>
                  <a:lnTo>
                    <a:pt x="1110475" y="645160"/>
                  </a:lnTo>
                  <a:lnTo>
                    <a:pt x="1113282" y="633730"/>
                  </a:lnTo>
                  <a:lnTo>
                    <a:pt x="1115314" y="627380"/>
                  </a:lnTo>
                  <a:lnTo>
                    <a:pt x="1116533" y="623570"/>
                  </a:lnTo>
                  <a:lnTo>
                    <a:pt x="1120584" y="613410"/>
                  </a:lnTo>
                  <a:lnTo>
                    <a:pt x="1120355" y="614680"/>
                  </a:lnTo>
                  <a:lnTo>
                    <a:pt x="1119987" y="615950"/>
                  </a:lnTo>
                  <a:lnTo>
                    <a:pt x="1119670" y="618490"/>
                  </a:lnTo>
                  <a:lnTo>
                    <a:pt x="1120927" y="613410"/>
                  </a:lnTo>
                  <a:lnTo>
                    <a:pt x="1124699" y="598170"/>
                  </a:lnTo>
                  <a:lnTo>
                    <a:pt x="1125423" y="595630"/>
                  </a:lnTo>
                  <a:lnTo>
                    <a:pt x="1129055" y="582930"/>
                  </a:lnTo>
                  <a:lnTo>
                    <a:pt x="1132827" y="570230"/>
                  </a:lnTo>
                  <a:lnTo>
                    <a:pt x="1134046" y="566420"/>
                  </a:lnTo>
                  <a:lnTo>
                    <a:pt x="1136078" y="560070"/>
                  </a:lnTo>
                  <a:lnTo>
                    <a:pt x="1148295" y="537210"/>
                  </a:lnTo>
                  <a:lnTo>
                    <a:pt x="1148295" y="461721"/>
                  </a:lnTo>
                  <a:lnTo>
                    <a:pt x="1147267" y="466090"/>
                  </a:lnTo>
                  <a:lnTo>
                    <a:pt x="1147559" y="461010"/>
                  </a:lnTo>
                  <a:lnTo>
                    <a:pt x="1147457" y="454660"/>
                  </a:lnTo>
                  <a:lnTo>
                    <a:pt x="1147495" y="445770"/>
                  </a:lnTo>
                  <a:lnTo>
                    <a:pt x="1146086" y="450850"/>
                  </a:lnTo>
                  <a:lnTo>
                    <a:pt x="1145755" y="455930"/>
                  </a:lnTo>
                  <a:lnTo>
                    <a:pt x="1145692" y="462280"/>
                  </a:lnTo>
                  <a:lnTo>
                    <a:pt x="1145514" y="467360"/>
                  </a:lnTo>
                  <a:lnTo>
                    <a:pt x="1145400" y="472440"/>
                  </a:lnTo>
                  <a:lnTo>
                    <a:pt x="1144930" y="477520"/>
                  </a:lnTo>
                  <a:lnTo>
                    <a:pt x="1143533" y="482600"/>
                  </a:lnTo>
                  <a:lnTo>
                    <a:pt x="1143469" y="458470"/>
                  </a:lnTo>
                  <a:lnTo>
                    <a:pt x="1143101" y="452120"/>
                  </a:lnTo>
                  <a:lnTo>
                    <a:pt x="1142339" y="445770"/>
                  </a:lnTo>
                  <a:lnTo>
                    <a:pt x="1141323" y="439420"/>
                  </a:lnTo>
                  <a:lnTo>
                    <a:pt x="1141209" y="434340"/>
                  </a:lnTo>
                  <a:lnTo>
                    <a:pt x="1141323" y="425450"/>
                  </a:lnTo>
                  <a:lnTo>
                    <a:pt x="1141691" y="419100"/>
                  </a:lnTo>
                  <a:lnTo>
                    <a:pt x="1142695" y="410210"/>
                  </a:lnTo>
                  <a:lnTo>
                    <a:pt x="1143736" y="408940"/>
                  </a:lnTo>
                  <a:lnTo>
                    <a:pt x="1141666" y="408940"/>
                  </a:lnTo>
                  <a:lnTo>
                    <a:pt x="1141488" y="406400"/>
                  </a:lnTo>
                  <a:lnTo>
                    <a:pt x="1141044" y="400050"/>
                  </a:lnTo>
                  <a:lnTo>
                    <a:pt x="1140675" y="389890"/>
                  </a:lnTo>
                  <a:lnTo>
                    <a:pt x="1140244" y="381000"/>
                  </a:lnTo>
                  <a:lnTo>
                    <a:pt x="1139609" y="373380"/>
                  </a:lnTo>
                  <a:lnTo>
                    <a:pt x="1138809" y="367030"/>
                  </a:lnTo>
                  <a:lnTo>
                    <a:pt x="1137881" y="360680"/>
                  </a:lnTo>
                  <a:lnTo>
                    <a:pt x="1137589" y="353060"/>
                  </a:lnTo>
                  <a:lnTo>
                    <a:pt x="1137500" y="347980"/>
                  </a:lnTo>
                  <a:lnTo>
                    <a:pt x="1137564" y="342900"/>
                  </a:lnTo>
                  <a:lnTo>
                    <a:pt x="1137767" y="339090"/>
                  </a:lnTo>
                  <a:lnTo>
                    <a:pt x="1138859" y="330212"/>
                  </a:lnTo>
                  <a:lnTo>
                    <a:pt x="1139342" y="325120"/>
                  </a:lnTo>
                  <a:lnTo>
                    <a:pt x="1138707" y="321310"/>
                  </a:lnTo>
                  <a:lnTo>
                    <a:pt x="1137018" y="311150"/>
                  </a:lnTo>
                  <a:lnTo>
                    <a:pt x="1135875" y="321310"/>
                  </a:lnTo>
                  <a:lnTo>
                    <a:pt x="1134630" y="312420"/>
                  </a:lnTo>
                  <a:lnTo>
                    <a:pt x="1133348" y="304800"/>
                  </a:lnTo>
                  <a:lnTo>
                    <a:pt x="1129677" y="284480"/>
                  </a:lnTo>
                  <a:lnTo>
                    <a:pt x="1129322" y="281940"/>
                  </a:lnTo>
                  <a:lnTo>
                    <a:pt x="1128598" y="276860"/>
                  </a:lnTo>
                  <a:lnTo>
                    <a:pt x="1125715" y="259080"/>
                  </a:lnTo>
                  <a:lnTo>
                    <a:pt x="1126959" y="259080"/>
                  </a:lnTo>
                  <a:lnTo>
                    <a:pt x="1127848" y="264160"/>
                  </a:lnTo>
                  <a:lnTo>
                    <a:pt x="1128763" y="271780"/>
                  </a:lnTo>
                  <a:lnTo>
                    <a:pt x="1130071" y="278130"/>
                  </a:lnTo>
                  <a:lnTo>
                    <a:pt x="1130541" y="270510"/>
                  </a:lnTo>
                  <a:lnTo>
                    <a:pt x="1130566" y="264160"/>
                  </a:lnTo>
                  <a:lnTo>
                    <a:pt x="1132154" y="270510"/>
                  </a:lnTo>
                  <a:lnTo>
                    <a:pt x="1136040" y="281940"/>
                  </a:lnTo>
                  <a:lnTo>
                    <a:pt x="1134668" y="281940"/>
                  </a:lnTo>
                  <a:lnTo>
                    <a:pt x="1135926" y="283210"/>
                  </a:lnTo>
                  <a:lnTo>
                    <a:pt x="1136192" y="281940"/>
                  </a:lnTo>
                  <a:lnTo>
                    <a:pt x="1134529" y="273050"/>
                  </a:lnTo>
                  <a:lnTo>
                    <a:pt x="1138694" y="285750"/>
                  </a:lnTo>
                  <a:lnTo>
                    <a:pt x="1138897" y="285750"/>
                  </a:lnTo>
                  <a:lnTo>
                    <a:pt x="1139024" y="283210"/>
                  </a:lnTo>
                  <a:lnTo>
                    <a:pt x="1141298" y="294640"/>
                  </a:lnTo>
                  <a:lnTo>
                    <a:pt x="1141209" y="299720"/>
                  </a:lnTo>
                  <a:lnTo>
                    <a:pt x="1142822" y="308610"/>
                  </a:lnTo>
                  <a:lnTo>
                    <a:pt x="1141336" y="316230"/>
                  </a:lnTo>
                  <a:lnTo>
                    <a:pt x="1140485" y="317500"/>
                  </a:lnTo>
                  <a:lnTo>
                    <a:pt x="1139520" y="308610"/>
                  </a:lnTo>
                  <a:lnTo>
                    <a:pt x="1138288" y="304800"/>
                  </a:lnTo>
                  <a:lnTo>
                    <a:pt x="1138770" y="313690"/>
                  </a:lnTo>
                  <a:lnTo>
                    <a:pt x="1139532" y="321310"/>
                  </a:lnTo>
                  <a:lnTo>
                    <a:pt x="1140498" y="328930"/>
                  </a:lnTo>
                  <a:lnTo>
                    <a:pt x="1141552" y="334010"/>
                  </a:lnTo>
                  <a:lnTo>
                    <a:pt x="1141120" y="325120"/>
                  </a:lnTo>
                  <a:lnTo>
                    <a:pt x="1141730" y="322580"/>
                  </a:lnTo>
                  <a:lnTo>
                    <a:pt x="1142974" y="322580"/>
                  </a:lnTo>
                  <a:lnTo>
                    <a:pt x="1144422" y="321310"/>
                  </a:lnTo>
                  <a:lnTo>
                    <a:pt x="1146009" y="330200"/>
                  </a:lnTo>
                  <a:lnTo>
                    <a:pt x="1147279" y="341630"/>
                  </a:lnTo>
                  <a:lnTo>
                    <a:pt x="1148245" y="350520"/>
                  </a:lnTo>
                  <a:lnTo>
                    <a:pt x="1148689" y="355600"/>
                  </a:lnTo>
                  <a:lnTo>
                    <a:pt x="1148791" y="361950"/>
                  </a:lnTo>
                  <a:lnTo>
                    <a:pt x="1148537" y="369570"/>
                  </a:lnTo>
                  <a:lnTo>
                    <a:pt x="1147572" y="377190"/>
                  </a:lnTo>
                  <a:lnTo>
                    <a:pt x="1146098" y="381000"/>
                  </a:lnTo>
                  <a:lnTo>
                    <a:pt x="1144231" y="377190"/>
                  </a:lnTo>
                  <a:lnTo>
                    <a:pt x="1145171" y="384810"/>
                  </a:lnTo>
                  <a:lnTo>
                    <a:pt x="1145971" y="401320"/>
                  </a:lnTo>
                  <a:lnTo>
                    <a:pt x="1147356" y="408940"/>
                  </a:lnTo>
                  <a:lnTo>
                    <a:pt x="1147000" y="400050"/>
                  </a:lnTo>
                  <a:lnTo>
                    <a:pt x="1148740" y="397510"/>
                  </a:lnTo>
                  <a:lnTo>
                    <a:pt x="1150264" y="394970"/>
                  </a:lnTo>
                  <a:lnTo>
                    <a:pt x="1149261" y="382270"/>
                  </a:lnTo>
                  <a:lnTo>
                    <a:pt x="1151267" y="382270"/>
                  </a:lnTo>
                  <a:lnTo>
                    <a:pt x="1151712" y="389890"/>
                  </a:lnTo>
                  <a:lnTo>
                    <a:pt x="1151826" y="393700"/>
                  </a:lnTo>
                  <a:lnTo>
                    <a:pt x="1151458" y="405130"/>
                  </a:lnTo>
                  <a:lnTo>
                    <a:pt x="1150467" y="417830"/>
                  </a:lnTo>
                  <a:lnTo>
                    <a:pt x="1150353" y="416560"/>
                  </a:lnTo>
                  <a:lnTo>
                    <a:pt x="1149807" y="410210"/>
                  </a:lnTo>
                  <a:lnTo>
                    <a:pt x="1148549" y="416560"/>
                  </a:lnTo>
                  <a:lnTo>
                    <a:pt x="1147483" y="415290"/>
                  </a:lnTo>
                  <a:lnTo>
                    <a:pt x="1148664" y="425450"/>
                  </a:lnTo>
                  <a:lnTo>
                    <a:pt x="1150150" y="425450"/>
                  </a:lnTo>
                  <a:lnTo>
                    <a:pt x="1151559" y="420370"/>
                  </a:lnTo>
                  <a:lnTo>
                    <a:pt x="1151851" y="417830"/>
                  </a:lnTo>
                  <a:lnTo>
                    <a:pt x="1152563" y="411480"/>
                  </a:lnTo>
                  <a:lnTo>
                    <a:pt x="1153401" y="419100"/>
                  </a:lnTo>
                  <a:lnTo>
                    <a:pt x="1154010" y="426720"/>
                  </a:lnTo>
                  <a:lnTo>
                    <a:pt x="1154226" y="434340"/>
                  </a:lnTo>
                  <a:lnTo>
                    <a:pt x="1154404" y="433070"/>
                  </a:lnTo>
                  <a:lnTo>
                    <a:pt x="1154404" y="188353"/>
                  </a:lnTo>
                  <a:lnTo>
                    <a:pt x="1153693" y="186690"/>
                  </a:lnTo>
                  <a:lnTo>
                    <a:pt x="1153185" y="186690"/>
                  </a:lnTo>
                  <a:lnTo>
                    <a:pt x="1151229" y="179070"/>
                  </a:lnTo>
                  <a:lnTo>
                    <a:pt x="1150226" y="175260"/>
                  </a:lnTo>
                  <a:lnTo>
                    <a:pt x="1149019" y="175260"/>
                  </a:lnTo>
                  <a:lnTo>
                    <a:pt x="1147559" y="172720"/>
                  </a:lnTo>
                  <a:lnTo>
                    <a:pt x="1147965" y="177800"/>
                  </a:lnTo>
                  <a:lnTo>
                    <a:pt x="1152372" y="195580"/>
                  </a:lnTo>
                  <a:lnTo>
                    <a:pt x="1147305" y="185420"/>
                  </a:lnTo>
                  <a:lnTo>
                    <a:pt x="1142009" y="175260"/>
                  </a:lnTo>
                  <a:lnTo>
                    <a:pt x="1140206" y="172059"/>
                  </a:lnTo>
                  <a:lnTo>
                    <a:pt x="1140206" y="236220"/>
                  </a:lnTo>
                  <a:lnTo>
                    <a:pt x="1139837" y="238760"/>
                  </a:lnTo>
                  <a:lnTo>
                    <a:pt x="1139672" y="238760"/>
                  </a:lnTo>
                  <a:lnTo>
                    <a:pt x="1136599" y="232410"/>
                  </a:lnTo>
                  <a:lnTo>
                    <a:pt x="1134948" y="228600"/>
                  </a:lnTo>
                  <a:lnTo>
                    <a:pt x="1133703" y="226225"/>
                  </a:lnTo>
                  <a:lnTo>
                    <a:pt x="1133703" y="257810"/>
                  </a:lnTo>
                  <a:lnTo>
                    <a:pt x="1131912" y="256540"/>
                  </a:lnTo>
                  <a:lnTo>
                    <a:pt x="1131265" y="260350"/>
                  </a:lnTo>
                  <a:lnTo>
                    <a:pt x="1131062" y="259080"/>
                  </a:lnTo>
                  <a:lnTo>
                    <a:pt x="1130858" y="257810"/>
                  </a:lnTo>
                  <a:lnTo>
                    <a:pt x="1128623" y="243840"/>
                  </a:lnTo>
                  <a:lnTo>
                    <a:pt x="1129588" y="245110"/>
                  </a:lnTo>
                  <a:lnTo>
                    <a:pt x="1129830" y="243840"/>
                  </a:lnTo>
                  <a:lnTo>
                    <a:pt x="1129690" y="241300"/>
                  </a:lnTo>
                  <a:lnTo>
                    <a:pt x="1133703" y="257810"/>
                  </a:lnTo>
                  <a:lnTo>
                    <a:pt x="1133703" y="226225"/>
                  </a:lnTo>
                  <a:lnTo>
                    <a:pt x="1131620" y="222250"/>
                  </a:lnTo>
                  <a:lnTo>
                    <a:pt x="1128839" y="215900"/>
                  </a:lnTo>
                  <a:lnTo>
                    <a:pt x="1125778" y="209550"/>
                  </a:lnTo>
                  <a:lnTo>
                    <a:pt x="1125156" y="208280"/>
                  </a:lnTo>
                  <a:lnTo>
                    <a:pt x="1124546" y="207010"/>
                  </a:lnTo>
                  <a:lnTo>
                    <a:pt x="1120559" y="199390"/>
                  </a:lnTo>
                  <a:lnTo>
                    <a:pt x="1117104" y="193040"/>
                  </a:lnTo>
                  <a:lnTo>
                    <a:pt x="1114412" y="187960"/>
                  </a:lnTo>
                  <a:lnTo>
                    <a:pt x="1111808" y="181610"/>
                  </a:lnTo>
                  <a:lnTo>
                    <a:pt x="1109256" y="173990"/>
                  </a:lnTo>
                  <a:lnTo>
                    <a:pt x="1107008" y="166370"/>
                  </a:lnTo>
                  <a:lnTo>
                    <a:pt x="1104658" y="158750"/>
                  </a:lnTo>
                  <a:lnTo>
                    <a:pt x="1102194" y="152400"/>
                  </a:lnTo>
                  <a:lnTo>
                    <a:pt x="1100594" y="147320"/>
                  </a:lnTo>
                  <a:lnTo>
                    <a:pt x="1102563" y="151130"/>
                  </a:lnTo>
                  <a:lnTo>
                    <a:pt x="1107160" y="162560"/>
                  </a:lnTo>
                  <a:lnTo>
                    <a:pt x="1113332" y="180340"/>
                  </a:lnTo>
                  <a:lnTo>
                    <a:pt x="1115568" y="186690"/>
                  </a:lnTo>
                  <a:lnTo>
                    <a:pt x="1118158" y="191770"/>
                  </a:lnTo>
                  <a:lnTo>
                    <a:pt x="1119365" y="193040"/>
                  </a:lnTo>
                  <a:lnTo>
                    <a:pt x="1119416" y="186690"/>
                  </a:lnTo>
                  <a:lnTo>
                    <a:pt x="1118235" y="179070"/>
                  </a:lnTo>
                  <a:lnTo>
                    <a:pt x="1115987" y="168910"/>
                  </a:lnTo>
                  <a:lnTo>
                    <a:pt x="1114120" y="160020"/>
                  </a:lnTo>
                  <a:lnTo>
                    <a:pt x="1106335" y="130810"/>
                  </a:lnTo>
                  <a:lnTo>
                    <a:pt x="1105585" y="128270"/>
                  </a:lnTo>
                  <a:lnTo>
                    <a:pt x="1125181" y="185420"/>
                  </a:lnTo>
                  <a:lnTo>
                    <a:pt x="1134338" y="220980"/>
                  </a:lnTo>
                  <a:lnTo>
                    <a:pt x="1134618" y="215900"/>
                  </a:lnTo>
                  <a:lnTo>
                    <a:pt x="1135722" y="220980"/>
                  </a:lnTo>
                  <a:lnTo>
                    <a:pt x="1137500" y="226060"/>
                  </a:lnTo>
                  <a:lnTo>
                    <a:pt x="1138555" y="229870"/>
                  </a:lnTo>
                  <a:lnTo>
                    <a:pt x="1139507" y="233680"/>
                  </a:lnTo>
                  <a:lnTo>
                    <a:pt x="1140206" y="236220"/>
                  </a:lnTo>
                  <a:lnTo>
                    <a:pt x="1140206" y="172059"/>
                  </a:lnTo>
                  <a:lnTo>
                    <a:pt x="1137729" y="167640"/>
                  </a:lnTo>
                  <a:lnTo>
                    <a:pt x="1135672" y="165100"/>
                  </a:lnTo>
                  <a:lnTo>
                    <a:pt x="1132954" y="158750"/>
                  </a:lnTo>
                  <a:lnTo>
                    <a:pt x="1130122" y="151130"/>
                  </a:lnTo>
                  <a:lnTo>
                    <a:pt x="1127239" y="144780"/>
                  </a:lnTo>
                  <a:lnTo>
                    <a:pt x="1124394" y="137160"/>
                  </a:lnTo>
                  <a:lnTo>
                    <a:pt x="1121638" y="129540"/>
                  </a:lnTo>
                  <a:lnTo>
                    <a:pt x="1121206" y="128270"/>
                  </a:lnTo>
                  <a:lnTo>
                    <a:pt x="1119047" y="121920"/>
                  </a:lnTo>
                  <a:lnTo>
                    <a:pt x="1116647" y="115570"/>
                  </a:lnTo>
                  <a:lnTo>
                    <a:pt x="1114437" y="110490"/>
                  </a:lnTo>
                  <a:lnTo>
                    <a:pt x="1115098" y="110490"/>
                  </a:lnTo>
                  <a:lnTo>
                    <a:pt x="1111097" y="101600"/>
                  </a:lnTo>
                  <a:lnTo>
                    <a:pt x="1109395" y="97790"/>
                  </a:lnTo>
                  <a:lnTo>
                    <a:pt x="1102893" y="85090"/>
                  </a:lnTo>
                  <a:lnTo>
                    <a:pt x="1101674" y="82550"/>
                  </a:lnTo>
                  <a:lnTo>
                    <a:pt x="1101064" y="81280"/>
                  </a:lnTo>
                  <a:lnTo>
                    <a:pt x="1099870" y="78803"/>
                  </a:lnTo>
                  <a:lnTo>
                    <a:pt x="1099870" y="208280"/>
                  </a:lnTo>
                  <a:lnTo>
                    <a:pt x="1098677" y="207010"/>
                  </a:lnTo>
                  <a:lnTo>
                    <a:pt x="1097775" y="203390"/>
                  </a:lnTo>
                  <a:lnTo>
                    <a:pt x="1099870" y="208280"/>
                  </a:lnTo>
                  <a:lnTo>
                    <a:pt x="1099870" y="78803"/>
                  </a:lnTo>
                  <a:lnTo>
                    <a:pt x="1097407" y="73660"/>
                  </a:lnTo>
                  <a:lnTo>
                    <a:pt x="1094727" y="66040"/>
                  </a:lnTo>
                  <a:lnTo>
                    <a:pt x="1093774" y="64770"/>
                  </a:lnTo>
                  <a:lnTo>
                    <a:pt x="1093444" y="64338"/>
                  </a:lnTo>
                  <a:lnTo>
                    <a:pt x="1093444" y="128270"/>
                  </a:lnTo>
                  <a:lnTo>
                    <a:pt x="1092809" y="129540"/>
                  </a:lnTo>
                  <a:lnTo>
                    <a:pt x="1091018" y="130810"/>
                  </a:lnTo>
                  <a:lnTo>
                    <a:pt x="1087945" y="128270"/>
                  </a:lnTo>
                  <a:lnTo>
                    <a:pt x="1084757" y="125730"/>
                  </a:lnTo>
                  <a:lnTo>
                    <a:pt x="1082649" y="125730"/>
                  </a:lnTo>
                  <a:lnTo>
                    <a:pt x="1080528" y="123190"/>
                  </a:lnTo>
                  <a:lnTo>
                    <a:pt x="1077188" y="116840"/>
                  </a:lnTo>
                  <a:lnTo>
                    <a:pt x="1074267" y="109220"/>
                  </a:lnTo>
                  <a:lnTo>
                    <a:pt x="1073759" y="105410"/>
                  </a:lnTo>
                  <a:lnTo>
                    <a:pt x="1073416" y="102870"/>
                  </a:lnTo>
                  <a:lnTo>
                    <a:pt x="1076947" y="111760"/>
                  </a:lnTo>
                  <a:lnTo>
                    <a:pt x="1077810" y="107950"/>
                  </a:lnTo>
                  <a:lnTo>
                    <a:pt x="1079055" y="106680"/>
                  </a:lnTo>
                  <a:lnTo>
                    <a:pt x="1080211" y="105410"/>
                  </a:lnTo>
                  <a:lnTo>
                    <a:pt x="1081519" y="106680"/>
                  </a:lnTo>
                  <a:lnTo>
                    <a:pt x="1084668" y="120650"/>
                  </a:lnTo>
                  <a:lnTo>
                    <a:pt x="1085443" y="115570"/>
                  </a:lnTo>
                  <a:lnTo>
                    <a:pt x="1083843" y="109220"/>
                  </a:lnTo>
                  <a:lnTo>
                    <a:pt x="1082332" y="105410"/>
                  </a:lnTo>
                  <a:lnTo>
                    <a:pt x="1081328" y="102870"/>
                  </a:lnTo>
                  <a:lnTo>
                    <a:pt x="1082522" y="102870"/>
                  </a:lnTo>
                  <a:lnTo>
                    <a:pt x="1082535" y="101600"/>
                  </a:lnTo>
                  <a:lnTo>
                    <a:pt x="1089748" y="118110"/>
                  </a:lnTo>
                  <a:lnTo>
                    <a:pt x="1091742" y="123190"/>
                  </a:lnTo>
                  <a:lnTo>
                    <a:pt x="1093444" y="128270"/>
                  </a:lnTo>
                  <a:lnTo>
                    <a:pt x="1093444" y="64338"/>
                  </a:lnTo>
                  <a:lnTo>
                    <a:pt x="1090917" y="60960"/>
                  </a:lnTo>
                  <a:lnTo>
                    <a:pt x="1087272" y="55880"/>
                  </a:lnTo>
                  <a:lnTo>
                    <a:pt x="1086396" y="55880"/>
                  </a:lnTo>
                  <a:lnTo>
                    <a:pt x="1090879" y="64770"/>
                  </a:lnTo>
                  <a:lnTo>
                    <a:pt x="1082116" y="50800"/>
                  </a:lnTo>
                  <a:lnTo>
                    <a:pt x="1075651" y="40640"/>
                  </a:lnTo>
                  <a:lnTo>
                    <a:pt x="1073454" y="38100"/>
                  </a:lnTo>
                  <a:lnTo>
                    <a:pt x="1074585" y="34290"/>
                  </a:lnTo>
                  <a:lnTo>
                    <a:pt x="1069047" y="22860"/>
                  </a:lnTo>
                  <a:lnTo>
                    <a:pt x="1067676" y="19050"/>
                  </a:lnTo>
                  <a:lnTo>
                    <a:pt x="1069340" y="19050"/>
                  </a:lnTo>
                  <a:lnTo>
                    <a:pt x="1071499" y="17780"/>
                  </a:lnTo>
                  <a:lnTo>
                    <a:pt x="1076172" y="24130"/>
                  </a:lnTo>
                  <a:lnTo>
                    <a:pt x="1075664" y="22860"/>
                  </a:lnTo>
                  <a:lnTo>
                    <a:pt x="1071905" y="17780"/>
                  </a:lnTo>
                  <a:lnTo>
                    <a:pt x="1068158" y="12700"/>
                  </a:lnTo>
                  <a:lnTo>
                    <a:pt x="1065555" y="11988"/>
                  </a:lnTo>
                  <a:lnTo>
                    <a:pt x="1066749" y="11430"/>
                  </a:lnTo>
                  <a:lnTo>
                    <a:pt x="1065834" y="8890"/>
                  </a:lnTo>
                  <a:lnTo>
                    <a:pt x="1063777" y="6591"/>
                  </a:lnTo>
                  <a:lnTo>
                    <a:pt x="1063777" y="11506"/>
                  </a:lnTo>
                  <a:lnTo>
                    <a:pt x="1058849" y="10160"/>
                  </a:lnTo>
                  <a:lnTo>
                    <a:pt x="1059192" y="10160"/>
                  </a:lnTo>
                  <a:lnTo>
                    <a:pt x="1059713" y="8890"/>
                  </a:lnTo>
                  <a:lnTo>
                    <a:pt x="1060284" y="8890"/>
                  </a:lnTo>
                  <a:lnTo>
                    <a:pt x="1062291" y="10160"/>
                  </a:lnTo>
                  <a:lnTo>
                    <a:pt x="1063510" y="10160"/>
                  </a:lnTo>
                  <a:lnTo>
                    <a:pt x="1063777" y="11506"/>
                  </a:lnTo>
                  <a:lnTo>
                    <a:pt x="1063777" y="6591"/>
                  </a:lnTo>
                  <a:lnTo>
                    <a:pt x="1061300" y="3810"/>
                  </a:lnTo>
                  <a:lnTo>
                    <a:pt x="1060157" y="2540"/>
                  </a:lnTo>
                  <a:lnTo>
                    <a:pt x="1055700" y="1270"/>
                  </a:lnTo>
                  <a:lnTo>
                    <a:pt x="1051509" y="1270"/>
                  </a:lnTo>
                  <a:lnTo>
                    <a:pt x="1050251" y="3517"/>
                  </a:lnTo>
                  <a:lnTo>
                    <a:pt x="1050251" y="78740"/>
                  </a:lnTo>
                  <a:lnTo>
                    <a:pt x="1049820" y="81280"/>
                  </a:lnTo>
                  <a:lnTo>
                    <a:pt x="1048994" y="78740"/>
                  </a:lnTo>
                  <a:lnTo>
                    <a:pt x="1048194" y="76581"/>
                  </a:lnTo>
                  <a:lnTo>
                    <a:pt x="1048194" y="99060"/>
                  </a:lnTo>
                  <a:lnTo>
                    <a:pt x="1048169" y="107950"/>
                  </a:lnTo>
                  <a:lnTo>
                    <a:pt x="1048029" y="109220"/>
                  </a:lnTo>
                  <a:lnTo>
                    <a:pt x="1048194" y="99060"/>
                  </a:lnTo>
                  <a:lnTo>
                    <a:pt x="1048194" y="76581"/>
                  </a:lnTo>
                  <a:lnTo>
                    <a:pt x="1048054" y="76200"/>
                  </a:lnTo>
                  <a:lnTo>
                    <a:pt x="1047877" y="66040"/>
                  </a:lnTo>
                  <a:lnTo>
                    <a:pt x="1050251" y="78740"/>
                  </a:lnTo>
                  <a:lnTo>
                    <a:pt x="1050251" y="3517"/>
                  </a:lnTo>
                  <a:lnTo>
                    <a:pt x="1050086" y="3810"/>
                  </a:lnTo>
                  <a:lnTo>
                    <a:pt x="1043647" y="1270"/>
                  </a:lnTo>
                  <a:lnTo>
                    <a:pt x="1039990" y="1270"/>
                  </a:lnTo>
                  <a:lnTo>
                    <a:pt x="1042276" y="12700"/>
                  </a:lnTo>
                  <a:lnTo>
                    <a:pt x="1040726" y="15240"/>
                  </a:lnTo>
                  <a:lnTo>
                    <a:pt x="1039558" y="17780"/>
                  </a:lnTo>
                  <a:lnTo>
                    <a:pt x="1038263" y="21590"/>
                  </a:lnTo>
                  <a:lnTo>
                    <a:pt x="1037259" y="30480"/>
                  </a:lnTo>
                  <a:lnTo>
                    <a:pt x="1037005" y="36830"/>
                  </a:lnTo>
                  <a:lnTo>
                    <a:pt x="1035164" y="48260"/>
                  </a:lnTo>
                  <a:lnTo>
                    <a:pt x="1034288" y="54610"/>
                  </a:lnTo>
                  <a:lnTo>
                    <a:pt x="1033665" y="62230"/>
                  </a:lnTo>
                  <a:lnTo>
                    <a:pt x="1031125" y="72390"/>
                  </a:lnTo>
                  <a:lnTo>
                    <a:pt x="1029792" y="72390"/>
                  </a:lnTo>
                  <a:lnTo>
                    <a:pt x="1028534" y="76200"/>
                  </a:lnTo>
                  <a:lnTo>
                    <a:pt x="1026731" y="78740"/>
                  </a:lnTo>
                  <a:lnTo>
                    <a:pt x="1024636" y="82550"/>
                  </a:lnTo>
                  <a:lnTo>
                    <a:pt x="1022845" y="82550"/>
                  </a:lnTo>
                  <a:lnTo>
                    <a:pt x="1022959" y="76200"/>
                  </a:lnTo>
                  <a:lnTo>
                    <a:pt x="1020686" y="74930"/>
                  </a:lnTo>
                  <a:lnTo>
                    <a:pt x="1021981" y="72390"/>
                  </a:lnTo>
                  <a:lnTo>
                    <a:pt x="1023924" y="68580"/>
                  </a:lnTo>
                  <a:lnTo>
                    <a:pt x="1026248" y="64770"/>
                  </a:lnTo>
                  <a:lnTo>
                    <a:pt x="1026871" y="64770"/>
                  </a:lnTo>
                  <a:lnTo>
                    <a:pt x="1026464" y="66040"/>
                  </a:lnTo>
                  <a:lnTo>
                    <a:pt x="1027099" y="66040"/>
                  </a:lnTo>
                  <a:lnTo>
                    <a:pt x="1026922" y="64770"/>
                  </a:lnTo>
                  <a:lnTo>
                    <a:pt x="1026375" y="60960"/>
                  </a:lnTo>
                  <a:lnTo>
                    <a:pt x="1025880" y="58420"/>
                  </a:lnTo>
                  <a:lnTo>
                    <a:pt x="1025372" y="55880"/>
                  </a:lnTo>
                  <a:lnTo>
                    <a:pt x="1020533" y="58420"/>
                  </a:lnTo>
                  <a:lnTo>
                    <a:pt x="1024242" y="53340"/>
                  </a:lnTo>
                  <a:lnTo>
                    <a:pt x="1024826" y="53340"/>
                  </a:lnTo>
                  <a:lnTo>
                    <a:pt x="1025448" y="50800"/>
                  </a:lnTo>
                  <a:lnTo>
                    <a:pt x="1026388" y="46990"/>
                  </a:lnTo>
                  <a:lnTo>
                    <a:pt x="1022629" y="50800"/>
                  </a:lnTo>
                  <a:lnTo>
                    <a:pt x="1024966" y="46990"/>
                  </a:lnTo>
                  <a:lnTo>
                    <a:pt x="1028014" y="38011"/>
                  </a:lnTo>
                  <a:lnTo>
                    <a:pt x="1029754" y="33020"/>
                  </a:lnTo>
                  <a:lnTo>
                    <a:pt x="1031074" y="29210"/>
                  </a:lnTo>
                  <a:lnTo>
                    <a:pt x="1031963" y="26670"/>
                  </a:lnTo>
                  <a:lnTo>
                    <a:pt x="1027277" y="26670"/>
                  </a:lnTo>
                  <a:lnTo>
                    <a:pt x="1023454" y="29210"/>
                  </a:lnTo>
                  <a:lnTo>
                    <a:pt x="1025588" y="25400"/>
                  </a:lnTo>
                  <a:lnTo>
                    <a:pt x="1030643" y="16510"/>
                  </a:lnTo>
                  <a:lnTo>
                    <a:pt x="1025906" y="20320"/>
                  </a:lnTo>
                  <a:lnTo>
                    <a:pt x="1025423" y="21590"/>
                  </a:lnTo>
                  <a:lnTo>
                    <a:pt x="1022413" y="26670"/>
                  </a:lnTo>
                  <a:lnTo>
                    <a:pt x="1020876" y="30480"/>
                  </a:lnTo>
                  <a:lnTo>
                    <a:pt x="1019289" y="34290"/>
                  </a:lnTo>
                  <a:lnTo>
                    <a:pt x="1019162" y="36830"/>
                  </a:lnTo>
                  <a:lnTo>
                    <a:pt x="1013460" y="50800"/>
                  </a:lnTo>
                  <a:lnTo>
                    <a:pt x="1011897" y="50800"/>
                  </a:lnTo>
                  <a:lnTo>
                    <a:pt x="1014641" y="45720"/>
                  </a:lnTo>
                  <a:lnTo>
                    <a:pt x="1014666" y="43180"/>
                  </a:lnTo>
                  <a:lnTo>
                    <a:pt x="1013866" y="41910"/>
                  </a:lnTo>
                  <a:lnTo>
                    <a:pt x="1013180" y="40640"/>
                  </a:lnTo>
                  <a:lnTo>
                    <a:pt x="1011974" y="38100"/>
                  </a:lnTo>
                  <a:lnTo>
                    <a:pt x="1011669" y="35560"/>
                  </a:lnTo>
                  <a:lnTo>
                    <a:pt x="1009548" y="40640"/>
                  </a:lnTo>
                  <a:lnTo>
                    <a:pt x="1008621" y="44450"/>
                  </a:lnTo>
                  <a:lnTo>
                    <a:pt x="1008811" y="48260"/>
                  </a:lnTo>
                  <a:lnTo>
                    <a:pt x="1009878" y="53340"/>
                  </a:lnTo>
                  <a:lnTo>
                    <a:pt x="1010767" y="55880"/>
                  </a:lnTo>
                  <a:lnTo>
                    <a:pt x="1011377" y="59690"/>
                  </a:lnTo>
                  <a:lnTo>
                    <a:pt x="1010716" y="80010"/>
                  </a:lnTo>
                  <a:lnTo>
                    <a:pt x="1009040" y="115570"/>
                  </a:lnTo>
                  <a:lnTo>
                    <a:pt x="1008316" y="133350"/>
                  </a:lnTo>
                  <a:lnTo>
                    <a:pt x="1006817" y="149860"/>
                  </a:lnTo>
                  <a:lnTo>
                    <a:pt x="1005497" y="167640"/>
                  </a:lnTo>
                  <a:lnTo>
                    <a:pt x="1004531" y="189230"/>
                  </a:lnTo>
                  <a:lnTo>
                    <a:pt x="1004062" y="213360"/>
                  </a:lnTo>
                  <a:lnTo>
                    <a:pt x="1004252" y="209550"/>
                  </a:lnTo>
                  <a:lnTo>
                    <a:pt x="1004646" y="196850"/>
                  </a:lnTo>
                  <a:lnTo>
                    <a:pt x="1005420" y="181610"/>
                  </a:lnTo>
                  <a:lnTo>
                    <a:pt x="1006576" y="177800"/>
                  </a:lnTo>
                  <a:lnTo>
                    <a:pt x="1006690" y="199390"/>
                  </a:lnTo>
                  <a:lnTo>
                    <a:pt x="1006576" y="204470"/>
                  </a:lnTo>
                  <a:lnTo>
                    <a:pt x="1005979" y="215900"/>
                  </a:lnTo>
                  <a:lnTo>
                    <a:pt x="1005636" y="219710"/>
                  </a:lnTo>
                  <a:lnTo>
                    <a:pt x="1004836" y="227330"/>
                  </a:lnTo>
                  <a:lnTo>
                    <a:pt x="1004404" y="231140"/>
                  </a:lnTo>
                  <a:lnTo>
                    <a:pt x="1004189" y="233680"/>
                  </a:lnTo>
                  <a:lnTo>
                    <a:pt x="1003935" y="234950"/>
                  </a:lnTo>
                  <a:lnTo>
                    <a:pt x="1002449" y="240030"/>
                  </a:lnTo>
                  <a:lnTo>
                    <a:pt x="1001077" y="246380"/>
                  </a:lnTo>
                  <a:lnTo>
                    <a:pt x="1000036" y="252730"/>
                  </a:lnTo>
                  <a:lnTo>
                    <a:pt x="999490" y="260350"/>
                  </a:lnTo>
                  <a:lnTo>
                    <a:pt x="1003604" y="254000"/>
                  </a:lnTo>
                  <a:lnTo>
                    <a:pt x="1003427" y="260350"/>
                  </a:lnTo>
                  <a:lnTo>
                    <a:pt x="996315" y="299720"/>
                  </a:lnTo>
                  <a:lnTo>
                    <a:pt x="996149" y="293370"/>
                  </a:lnTo>
                  <a:lnTo>
                    <a:pt x="994219" y="306070"/>
                  </a:lnTo>
                  <a:lnTo>
                    <a:pt x="993597" y="313690"/>
                  </a:lnTo>
                  <a:lnTo>
                    <a:pt x="993571" y="321310"/>
                  </a:lnTo>
                  <a:lnTo>
                    <a:pt x="993686" y="323850"/>
                  </a:lnTo>
                  <a:lnTo>
                    <a:pt x="994079" y="328930"/>
                  </a:lnTo>
                  <a:lnTo>
                    <a:pt x="994206" y="332740"/>
                  </a:lnTo>
                  <a:lnTo>
                    <a:pt x="994295" y="337820"/>
                  </a:lnTo>
                  <a:lnTo>
                    <a:pt x="994079" y="345440"/>
                  </a:lnTo>
                  <a:lnTo>
                    <a:pt x="992924" y="355600"/>
                  </a:lnTo>
                  <a:lnTo>
                    <a:pt x="990447" y="369570"/>
                  </a:lnTo>
                  <a:lnTo>
                    <a:pt x="993101" y="358140"/>
                  </a:lnTo>
                  <a:lnTo>
                    <a:pt x="994816" y="349250"/>
                  </a:lnTo>
                  <a:lnTo>
                    <a:pt x="996200" y="341630"/>
                  </a:lnTo>
                  <a:lnTo>
                    <a:pt x="997902" y="332740"/>
                  </a:lnTo>
                  <a:lnTo>
                    <a:pt x="997648" y="340360"/>
                  </a:lnTo>
                  <a:lnTo>
                    <a:pt x="998308" y="340360"/>
                  </a:lnTo>
                  <a:lnTo>
                    <a:pt x="999553" y="337820"/>
                  </a:lnTo>
                  <a:lnTo>
                    <a:pt x="1001077" y="337820"/>
                  </a:lnTo>
                  <a:lnTo>
                    <a:pt x="998156" y="347980"/>
                  </a:lnTo>
                  <a:lnTo>
                    <a:pt x="995756" y="359410"/>
                  </a:lnTo>
                  <a:lnTo>
                    <a:pt x="994321" y="364490"/>
                  </a:lnTo>
                  <a:lnTo>
                    <a:pt x="994295" y="356870"/>
                  </a:lnTo>
                  <a:lnTo>
                    <a:pt x="989431" y="382270"/>
                  </a:lnTo>
                  <a:lnTo>
                    <a:pt x="987463" y="391160"/>
                  </a:lnTo>
                  <a:lnTo>
                    <a:pt x="985888" y="398780"/>
                  </a:lnTo>
                  <a:lnTo>
                    <a:pt x="985901" y="402590"/>
                  </a:lnTo>
                  <a:lnTo>
                    <a:pt x="989723" y="391160"/>
                  </a:lnTo>
                  <a:lnTo>
                    <a:pt x="986828" y="405130"/>
                  </a:lnTo>
                  <a:lnTo>
                    <a:pt x="984859" y="417830"/>
                  </a:lnTo>
                  <a:lnTo>
                    <a:pt x="983716" y="429260"/>
                  </a:lnTo>
                  <a:lnTo>
                    <a:pt x="983310" y="436880"/>
                  </a:lnTo>
                  <a:lnTo>
                    <a:pt x="986104" y="422910"/>
                  </a:lnTo>
                  <a:lnTo>
                    <a:pt x="986929" y="412750"/>
                  </a:lnTo>
                  <a:lnTo>
                    <a:pt x="988021" y="401320"/>
                  </a:lnTo>
                  <a:lnTo>
                    <a:pt x="990092" y="391160"/>
                  </a:lnTo>
                  <a:lnTo>
                    <a:pt x="991641" y="383540"/>
                  </a:lnTo>
                  <a:lnTo>
                    <a:pt x="995629" y="370840"/>
                  </a:lnTo>
                  <a:lnTo>
                    <a:pt x="996416" y="373380"/>
                  </a:lnTo>
                  <a:lnTo>
                    <a:pt x="996962" y="377190"/>
                  </a:lnTo>
                  <a:lnTo>
                    <a:pt x="1000201" y="370840"/>
                  </a:lnTo>
                  <a:lnTo>
                    <a:pt x="1000671" y="364490"/>
                  </a:lnTo>
                  <a:lnTo>
                    <a:pt x="1001153" y="358140"/>
                  </a:lnTo>
                  <a:lnTo>
                    <a:pt x="1001928" y="347980"/>
                  </a:lnTo>
                  <a:lnTo>
                    <a:pt x="999566" y="358140"/>
                  </a:lnTo>
                  <a:lnTo>
                    <a:pt x="999413" y="351790"/>
                  </a:lnTo>
                  <a:lnTo>
                    <a:pt x="1001560" y="337820"/>
                  </a:lnTo>
                  <a:lnTo>
                    <a:pt x="1002309" y="332740"/>
                  </a:lnTo>
                  <a:lnTo>
                    <a:pt x="1002880" y="328930"/>
                  </a:lnTo>
                  <a:lnTo>
                    <a:pt x="1001445" y="325120"/>
                  </a:lnTo>
                  <a:lnTo>
                    <a:pt x="1003554" y="317500"/>
                  </a:lnTo>
                  <a:lnTo>
                    <a:pt x="1005141" y="309880"/>
                  </a:lnTo>
                  <a:lnTo>
                    <a:pt x="1006386" y="303530"/>
                  </a:lnTo>
                  <a:lnTo>
                    <a:pt x="1007071" y="299720"/>
                  </a:lnTo>
                  <a:lnTo>
                    <a:pt x="1009777" y="284480"/>
                  </a:lnTo>
                  <a:lnTo>
                    <a:pt x="1010920" y="279400"/>
                  </a:lnTo>
                  <a:lnTo>
                    <a:pt x="1011212" y="278130"/>
                  </a:lnTo>
                  <a:lnTo>
                    <a:pt x="1012977" y="267970"/>
                  </a:lnTo>
                  <a:lnTo>
                    <a:pt x="1012126" y="261620"/>
                  </a:lnTo>
                  <a:lnTo>
                    <a:pt x="1011148" y="271780"/>
                  </a:lnTo>
                  <a:lnTo>
                    <a:pt x="1010208" y="279400"/>
                  </a:lnTo>
                  <a:lnTo>
                    <a:pt x="1010462" y="270510"/>
                  </a:lnTo>
                  <a:lnTo>
                    <a:pt x="1009954" y="265430"/>
                  </a:lnTo>
                  <a:lnTo>
                    <a:pt x="1009954" y="260350"/>
                  </a:lnTo>
                  <a:lnTo>
                    <a:pt x="1009954" y="257810"/>
                  </a:lnTo>
                  <a:lnTo>
                    <a:pt x="1011758" y="247650"/>
                  </a:lnTo>
                  <a:lnTo>
                    <a:pt x="1011910" y="243840"/>
                  </a:lnTo>
                  <a:lnTo>
                    <a:pt x="1010754" y="245110"/>
                  </a:lnTo>
                  <a:lnTo>
                    <a:pt x="1009078" y="250190"/>
                  </a:lnTo>
                  <a:lnTo>
                    <a:pt x="1007618" y="260350"/>
                  </a:lnTo>
                  <a:lnTo>
                    <a:pt x="1008151" y="254000"/>
                  </a:lnTo>
                  <a:lnTo>
                    <a:pt x="1009929" y="233680"/>
                  </a:lnTo>
                  <a:lnTo>
                    <a:pt x="1010208" y="226060"/>
                  </a:lnTo>
                  <a:lnTo>
                    <a:pt x="1011186" y="207010"/>
                  </a:lnTo>
                  <a:lnTo>
                    <a:pt x="1007325" y="233680"/>
                  </a:lnTo>
                  <a:lnTo>
                    <a:pt x="1007478" y="229870"/>
                  </a:lnTo>
                  <a:lnTo>
                    <a:pt x="1008494" y="204470"/>
                  </a:lnTo>
                  <a:lnTo>
                    <a:pt x="1005954" y="229870"/>
                  </a:lnTo>
                  <a:lnTo>
                    <a:pt x="1006729" y="207010"/>
                  </a:lnTo>
                  <a:lnTo>
                    <a:pt x="1007630" y="184150"/>
                  </a:lnTo>
                  <a:lnTo>
                    <a:pt x="1007922" y="177800"/>
                  </a:lnTo>
                  <a:lnTo>
                    <a:pt x="1009802" y="140970"/>
                  </a:lnTo>
                  <a:lnTo>
                    <a:pt x="1010107" y="138430"/>
                  </a:lnTo>
                  <a:lnTo>
                    <a:pt x="1010221" y="104140"/>
                  </a:lnTo>
                  <a:lnTo>
                    <a:pt x="1011732" y="72390"/>
                  </a:lnTo>
                  <a:lnTo>
                    <a:pt x="1012456" y="83820"/>
                  </a:lnTo>
                  <a:lnTo>
                    <a:pt x="1013752" y="109220"/>
                  </a:lnTo>
                  <a:lnTo>
                    <a:pt x="1014234" y="120650"/>
                  </a:lnTo>
                  <a:lnTo>
                    <a:pt x="1014476" y="128270"/>
                  </a:lnTo>
                  <a:lnTo>
                    <a:pt x="1014590" y="130810"/>
                  </a:lnTo>
                  <a:lnTo>
                    <a:pt x="1014907" y="135890"/>
                  </a:lnTo>
                  <a:lnTo>
                    <a:pt x="1015022" y="147485"/>
                  </a:lnTo>
                  <a:lnTo>
                    <a:pt x="1014577" y="170180"/>
                  </a:lnTo>
                  <a:lnTo>
                    <a:pt x="1014349" y="184150"/>
                  </a:lnTo>
                  <a:lnTo>
                    <a:pt x="1014222" y="213360"/>
                  </a:lnTo>
                  <a:lnTo>
                    <a:pt x="1014336" y="220980"/>
                  </a:lnTo>
                  <a:lnTo>
                    <a:pt x="1014755" y="229870"/>
                  </a:lnTo>
                  <a:lnTo>
                    <a:pt x="1015098" y="234950"/>
                  </a:lnTo>
                  <a:lnTo>
                    <a:pt x="1015453" y="236220"/>
                  </a:lnTo>
                  <a:lnTo>
                    <a:pt x="1015936" y="228600"/>
                  </a:lnTo>
                  <a:lnTo>
                    <a:pt x="1016012" y="207010"/>
                  </a:lnTo>
                  <a:lnTo>
                    <a:pt x="1016152" y="200660"/>
                  </a:lnTo>
                  <a:lnTo>
                    <a:pt x="1018171" y="189230"/>
                  </a:lnTo>
                  <a:lnTo>
                    <a:pt x="1016279" y="173990"/>
                  </a:lnTo>
                  <a:lnTo>
                    <a:pt x="1016393" y="152400"/>
                  </a:lnTo>
                  <a:lnTo>
                    <a:pt x="1016647" y="147485"/>
                  </a:lnTo>
                  <a:lnTo>
                    <a:pt x="1016558" y="142240"/>
                  </a:lnTo>
                  <a:lnTo>
                    <a:pt x="1016444" y="139700"/>
                  </a:lnTo>
                  <a:lnTo>
                    <a:pt x="1016330" y="135890"/>
                  </a:lnTo>
                  <a:lnTo>
                    <a:pt x="1016215" y="130810"/>
                  </a:lnTo>
                  <a:lnTo>
                    <a:pt x="1016266" y="114300"/>
                  </a:lnTo>
                  <a:lnTo>
                    <a:pt x="1017524" y="114300"/>
                  </a:lnTo>
                  <a:lnTo>
                    <a:pt x="1019505" y="147320"/>
                  </a:lnTo>
                  <a:lnTo>
                    <a:pt x="1020356" y="167640"/>
                  </a:lnTo>
                  <a:lnTo>
                    <a:pt x="1022299" y="199390"/>
                  </a:lnTo>
                  <a:lnTo>
                    <a:pt x="1022819" y="199390"/>
                  </a:lnTo>
                  <a:lnTo>
                    <a:pt x="1022908" y="204470"/>
                  </a:lnTo>
                  <a:lnTo>
                    <a:pt x="1022807" y="209550"/>
                  </a:lnTo>
                  <a:lnTo>
                    <a:pt x="1022007" y="231140"/>
                  </a:lnTo>
                  <a:lnTo>
                    <a:pt x="1021892" y="234950"/>
                  </a:lnTo>
                  <a:lnTo>
                    <a:pt x="1021372" y="241300"/>
                  </a:lnTo>
                  <a:lnTo>
                    <a:pt x="1021257" y="245110"/>
                  </a:lnTo>
                  <a:lnTo>
                    <a:pt x="1019848" y="254000"/>
                  </a:lnTo>
                  <a:lnTo>
                    <a:pt x="1018971" y="247650"/>
                  </a:lnTo>
                  <a:lnTo>
                    <a:pt x="1018540" y="247650"/>
                  </a:lnTo>
                  <a:lnTo>
                    <a:pt x="1016774" y="257810"/>
                  </a:lnTo>
                  <a:lnTo>
                    <a:pt x="1015923" y="267970"/>
                  </a:lnTo>
                  <a:lnTo>
                    <a:pt x="1015657" y="276860"/>
                  </a:lnTo>
                  <a:lnTo>
                    <a:pt x="1015542" y="285750"/>
                  </a:lnTo>
                  <a:lnTo>
                    <a:pt x="1015415" y="290830"/>
                  </a:lnTo>
                  <a:lnTo>
                    <a:pt x="1011567" y="330212"/>
                  </a:lnTo>
                  <a:lnTo>
                    <a:pt x="1009624" y="334010"/>
                  </a:lnTo>
                  <a:lnTo>
                    <a:pt x="1007313" y="341630"/>
                  </a:lnTo>
                  <a:lnTo>
                    <a:pt x="1005420" y="346710"/>
                  </a:lnTo>
                  <a:lnTo>
                    <a:pt x="1004760" y="346710"/>
                  </a:lnTo>
                  <a:lnTo>
                    <a:pt x="1002588" y="358140"/>
                  </a:lnTo>
                  <a:lnTo>
                    <a:pt x="1001687" y="369570"/>
                  </a:lnTo>
                  <a:lnTo>
                    <a:pt x="1001293" y="378460"/>
                  </a:lnTo>
                  <a:lnTo>
                    <a:pt x="1000709" y="387350"/>
                  </a:lnTo>
                  <a:lnTo>
                    <a:pt x="998512" y="392430"/>
                  </a:lnTo>
                  <a:lnTo>
                    <a:pt x="996213" y="401320"/>
                  </a:lnTo>
                  <a:lnTo>
                    <a:pt x="994397" y="406400"/>
                  </a:lnTo>
                  <a:lnTo>
                    <a:pt x="993648" y="405130"/>
                  </a:lnTo>
                  <a:lnTo>
                    <a:pt x="993051" y="422910"/>
                  </a:lnTo>
                  <a:lnTo>
                    <a:pt x="989977" y="433070"/>
                  </a:lnTo>
                  <a:lnTo>
                    <a:pt x="986612" y="444500"/>
                  </a:lnTo>
                  <a:lnTo>
                    <a:pt x="983361" y="454660"/>
                  </a:lnTo>
                  <a:lnTo>
                    <a:pt x="980567" y="461010"/>
                  </a:lnTo>
                  <a:lnTo>
                    <a:pt x="979627" y="467360"/>
                  </a:lnTo>
                  <a:lnTo>
                    <a:pt x="979970" y="469900"/>
                  </a:lnTo>
                  <a:lnTo>
                    <a:pt x="979627" y="473710"/>
                  </a:lnTo>
                  <a:lnTo>
                    <a:pt x="976642" y="482600"/>
                  </a:lnTo>
                  <a:lnTo>
                    <a:pt x="976414" y="481330"/>
                  </a:lnTo>
                  <a:lnTo>
                    <a:pt x="975652" y="482600"/>
                  </a:lnTo>
                  <a:lnTo>
                    <a:pt x="965733" y="513080"/>
                  </a:lnTo>
                  <a:lnTo>
                    <a:pt x="968057" y="508000"/>
                  </a:lnTo>
                  <a:lnTo>
                    <a:pt x="968946" y="505460"/>
                  </a:lnTo>
                  <a:lnTo>
                    <a:pt x="969937" y="502920"/>
                  </a:lnTo>
                  <a:lnTo>
                    <a:pt x="972578" y="496570"/>
                  </a:lnTo>
                  <a:lnTo>
                    <a:pt x="972578" y="500380"/>
                  </a:lnTo>
                  <a:lnTo>
                    <a:pt x="970965" y="508000"/>
                  </a:lnTo>
                  <a:lnTo>
                    <a:pt x="967701" y="518160"/>
                  </a:lnTo>
                  <a:lnTo>
                    <a:pt x="962736" y="529590"/>
                  </a:lnTo>
                  <a:lnTo>
                    <a:pt x="963523" y="521970"/>
                  </a:lnTo>
                  <a:lnTo>
                    <a:pt x="960081" y="527050"/>
                  </a:lnTo>
                  <a:lnTo>
                    <a:pt x="956056" y="534670"/>
                  </a:lnTo>
                  <a:lnTo>
                    <a:pt x="955078" y="534670"/>
                  </a:lnTo>
                  <a:lnTo>
                    <a:pt x="946213" y="557530"/>
                  </a:lnTo>
                  <a:lnTo>
                    <a:pt x="939177" y="577850"/>
                  </a:lnTo>
                  <a:lnTo>
                    <a:pt x="932662" y="596900"/>
                  </a:lnTo>
                  <a:lnTo>
                    <a:pt x="925360" y="617220"/>
                  </a:lnTo>
                  <a:lnTo>
                    <a:pt x="911682" y="642620"/>
                  </a:lnTo>
                  <a:lnTo>
                    <a:pt x="896696" y="666750"/>
                  </a:lnTo>
                  <a:lnTo>
                    <a:pt x="882078" y="690880"/>
                  </a:lnTo>
                  <a:lnTo>
                    <a:pt x="869505" y="711200"/>
                  </a:lnTo>
                  <a:lnTo>
                    <a:pt x="871816" y="708660"/>
                  </a:lnTo>
                  <a:lnTo>
                    <a:pt x="863346" y="722630"/>
                  </a:lnTo>
                  <a:lnTo>
                    <a:pt x="860285" y="726440"/>
                  </a:lnTo>
                  <a:lnTo>
                    <a:pt x="858634" y="726440"/>
                  </a:lnTo>
                  <a:lnTo>
                    <a:pt x="856526" y="727710"/>
                  </a:lnTo>
                  <a:lnTo>
                    <a:pt x="852093" y="734060"/>
                  </a:lnTo>
                  <a:lnTo>
                    <a:pt x="854798" y="727710"/>
                  </a:lnTo>
                  <a:lnTo>
                    <a:pt x="860818" y="718820"/>
                  </a:lnTo>
                  <a:lnTo>
                    <a:pt x="868108" y="708660"/>
                  </a:lnTo>
                  <a:lnTo>
                    <a:pt x="871372" y="703580"/>
                  </a:lnTo>
                  <a:lnTo>
                    <a:pt x="874636" y="698500"/>
                  </a:lnTo>
                  <a:lnTo>
                    <a:pt x="869886" y="703580"/>
                  </a:lnTo>
                  <a:lnTo>
                    <a:pt x="868629" y="703580"/>
                  </a:lnTo>
                  <a:lnTo>
                    <a:pt x="869772" y="701040"/>
                  </a:lnTo>
                  <a:lnTo>
                    <a:pt x="872236" y="695960"/>
                  </a:lnTo>
                  <a:lnTo>
                    <a:pt x="875804" y="689610"/>
                  </a:lnTo>
                  <a:lnTo>
                    <a:pt x="879576" y="683260"/>
                  </a:lnTo>
                  <a:lnTo>
                    <a:pt x="873887" y="689610"/>
                  </a:lnTo>
                  <a:lnTo>
                    <a:pt x="872490" y="694690"/>
                  </a:lnTo>
                  <a:lnTo>
                    <a:pt x="868578" y="702310"/>
                  </a:lnTo>
                  <a:lnTo>
                    <a:pt x="862888" y="709930"/>
                  </a:lnTo>
                  <a:lnTo>
                    <a:pt x="851382" y="725170"/>
                  </a:lnTo>
                  <a:lnTo>
                    <a:pt x="846696" y="732790"/>
                  </a:lnTo>
                  <a:lnTo>
                    <a:pt x="832383" y="749300"/>
                  </a:lnTo>
                  <a:lnTo>
                    <a:pt x="829322" y="754380"/>
                  </a:lnTo>
                  <a:lnTo>
                    <a:pt x="823595" y="760730"/>
                  </a:lnTo>
                  <a:lnTo>
                    <a:pt x="825030" y="756920"/>
                  </a:lnTo>
                  <a:lnTo>
                    <a:pt x="827887" y="753110"/>
                  </a:lnTo>
                  <a:lnTo>
                    <a:pt x="826401" y="753110"/>
                  </a:lnTo>
                  <a:lnTo>
                    <a:pt x="823315" y="760730"/>
                  </a:lnTo>
                  <a:lnTo>
                    <a:pt x="817168" y="767080"/>
                  </a:lnTo>
                  <a:lnTo>
                    <a:pt x="814806" y="768350"/>
                  </a:lnTo>
                  <a:lnTo>
                    <a:pt x="813930" y="767080"/>
                  </a:lnTo>
                  <a:lnTo>
                    <a:pt x="801662" y="781050"/>
                  </a:lnTo>
                  <a:lnTo>
                    <a:pt x="789089" y="795020"/>
                  </a:lnTo>
                  <a:lnTo>
                    <a:pt x="777176" y="808990"/>
                  </a:lnTo>
                  <a:lnTo>
                    <a:pt x="766864" y="820420"/>
                  </a:lnTo>
                  <a:lnTo>
                    <a:pt x="773874" y="814070"/>
                  </a:lnTo>
                  <a:lnTo>
                    <a:pt x="773658" y="815340"/>
                  </a:lnTo>
                  <a:lnTo>
                    <a:pt x="773569" y="817880"/>
                  </a:lnTo>
                  <a:lnTo>
                    <a:pt x="778040" y="814070"/>
                  </a:lnTo>
                  <a:lnTo>
                    <a:pt x="781011" y="811530"/>
                  </a:lnTo>
                  <a:lnTo>
                    <a:pt x="776312" y="816610"/>
                  </a:lnTo>
                  <a:lnTo>
                    <a:pt x="769759" y="824230"/>
                  </a:lnTo>
                  <a:lnTo>
                    <a:pt x="761873" y="831850"/>
                  </a:lnTo>
                  <a:lnTo>
                    <a:pt x="753148" y="839470"/>
                  </a:lnTo>
                  <a:lnTo>
                    <a:pt x="754176" y="838200"/>
                  </a:lnTo>
                  <a:lnTo>
                    <a:pt x="755205" y="836930"/>
                  </a:lnTo>
                  <a:lnTo>
                    <a:pt x="751268" y="838200"/>
                  </a:lnTo>
                  <a:lnTo>
                    <a:pt x="750150" y="838200"/>
                  </a:lnTo>
                  <a:lnTo>
                    <a:pt x="760679" y="828040"/>
                  </a:lnTo>
                  <a:lnTo>
                    <a:pt x="756246" y="830580"/>
                  </a:lnTo>
                  <a:lnTo>
                    <a:pt x="751154" y="835660"/>
                  </a:lnTo>
                  <a:lnTo>
                    <a:pt x="744969" y="842010"/>
                  </a:lnTo>
                  <a:lnTo>
                    <a:pt x="737260" y="849630"/>
                  </a:lnTo>
                  <a:lnTo>
                    <a:pt x="741870" y="844550"/>
                  </a:lnTo>
                  <a:lnTo>
                    <a:pt x="747064" y="838200"/>
                  </a:lnTo>
                  <a:lnTo>
                    <a:pt x="750912" y="833323"/>
                  </a:lnTo>
                  <a:lnTo>
                    <a:pt x="745794" y="839470"/>
                  </a:lnTo>
                  <a:lnTo>
                    <a:pt x="737577" y="847090"/>
                  </a:lnTo>
                  <a:lnTo>
                    <a:pt x="728281" y="854710"/>
                  </a:lnTo>
                  <a:lnTo>
                    <a:pt x="718693" y="862330"/>
                  </a:lnTo>
                  <a:lnTo>
                    <a:pt x="709218" y="868680"/>
                  </a:lnTo>
                  <a:lnTo>
                    <a:pt x="700862" y="875030"/>
                  </a:lnTo>
                  <a:lnTo>
                    <a:pt x="694499" y="880110"/>
                  </a:lnTo>
                  <a:lnTo>
                    <a:pt x="690968" y="883920"/>
                  </a:lnTo>
                  <a:lnTo>
                    <a:pt x="681202" y="894080"/>
                  </a:lnTo>
                  <a:lnTo>
                    <a:pt x="669493" y="904240"/>
                  </a:lnTo>
                  <a:lnTo>
                    <a:pt x="657085" y="915670"/>
                  </a:lnTo>
                  <a:lnTo>
                    <a:pt x="645248" y="925830"/>
                  </a:lnTo>
                  <a:lnTo>
                    <a:pt x="617943" y="941070"/>
                  </a:lnTo>
                  <a:lnTo>
                    <a:pt x="610997" y="946150"/>
                  </a:lnTo>
                  <a:lnTo>
                    <a:pt x="603999" y="949960"/>
                  </a:lnTo>
                  <a:lnTo>
                    <a:pt x="596836" y="955040"/>
                  </a:lnTo>
                  <a:lnTo>
                    <a:pt x="589419" y="958850"/>
                  </a:lnTo>
                  <a:lnTo>
                    <a:pt x="592277" y="956310"/>
                  </a:lnTo>
                  <a:lnTo>
                    <a:pt x="582841" y="960120"/>
                  </a:lnTo>
                  <a:lnTo>
                    <a:pt x="571969" y="966470"/>
                  </a:lnTo>
                  <a:lnTo>
                    <a:pt x="560019" y="974090"/>
                  </a:lnTo>
                  <a:lnTo>
                    <a:pt x="547357" y="980440"/>
                  </a:lnTo>
                  <a:lnTo>
                    <a:pt x="542556" y="980440"/>
                  </a:lnTo>
                  <a:lnTo>
                    <a:pt x="519798" y="991870"/>
                  </a:lnTo>
                  <a:lnTo>
                    <a:pt x="505815" y="999490"/>
                  </a:lnTo>
                  <a:lnTo>
                    <a:pt x="491934" y="1005840"/>
                  </a:lnTo>
                  <a:lnTo>
                    <a:pt x="494601" y="1005840"/>
                  </a:lnTo>
                  <a:lnTo>
                    <a:pt x="499567" y="1003300"/>
                  </a:lnTo>
                  <a:lnTo>
                    <a:pt x="503123" y="1002030"/>
                  </a:lnTo>
                  <a:lnTo>
                    <a:pt x="501599" y="1004570"/>
                  </a:lnTo>
                  <a:lnTo>
                    <a:pt x="506044" y="1002030"/>
                  </a:lnTo>
                  <a:lnTo>
                    <a:pt x="510501" y="999490"/>
                  </a:lnTo>
                  <a:lnTo>
                    <a:pt x="515442" y="996950"/>
                  </a:lnTo>
                  <a:lnTo>
                    <a:pt x="517906" y="995680"/>
                  </a:lnTo>
                  <a:lnTo>
                    <a:pt x="514096" y="996950"/>
                  </a:lnTo>
                  <a:lnTo>
                    <a:pt x="522947" y="991870"/>
                  </a:lnTo>
                  <a:lnTo>
                    <a:pt x="524357" y="994410"/>
                  </a:lnTo>
                  <a:lnTo>
                    <a:pt x="532053" y="991870"/>
                  </a:lnTo>
                  <a:lnTo>
                    <a:pt x="498309" y="1009650"/>
                  </a:lnTo>
                  <a:lnTo>
                    <a:pt x="495490" y="1010920"/>
                  </a:lnTo>
                  <a:lnTo>
                    <a:pt x="494169" y="1010920"/>
                  </a:lnTo>
                  <a:lnTo>
                    <a:pt x="492658" y="1014730"/>
                  </a:lnTo>
                  <a:lnTo>
                    <a:pt x="483577" y="1018540"/>
                  </a:lnTo>
                  <a:lnTo>
                    <a:pt x="480682" y="1018540"/>
                  </a:lnTo>
                  <a:lnTo>
                    <a:pt x="481787" y="1017270"/>
                  </a:lnTo>
                  <a:lnTo>
                    <a:pt x="469468" y="1023620"/>
                  </a:lnTo>
                  <a:lnTo>
                    <a:pt x="459524" y="1029970"/>
                  </a:lnTo>
                  <a:lnTo>
                    <a:pt x="449160" y="1035050"/>
                  </a:lnTo>
                  <a:lnTo>
                    <a:pt x="435635" y="1040130"/>
                  </a:lnTo>
                  <a:lnTo>
                    <a:pt x="441363" y="1036320"/>
                  </a:lnTo>
                  <a:lnTo>
                    <a:pt x="443306" y="1035050"/>
                  </a:lnTo>
                  <a:lnTo>
                    <a:pt x="447205" y="1032510"/>
                  </a:lnTo>
                  <a:lnTo>
                    <a:pt x="454279" y="1029970"/>
                  </a:lnTo>
                  <a:lnTo>
                    <a:pt x="463715" y="1024890"/>
                  </a:lnTo>
                  <a:lnTo>
                    <a:pt x="439826" y="1035050"/>
                  </a:lnTo>
                  <a:lnTo>
                    <a:pt x="451993" y="1028700"/>
                  </a:lnTo>
                  <a:lnTo>
                    <a:pt x="468172" y="1021080"/>
                  </a:lnTo>
                  <a:lnTo>
                    <a:pt x="480834" y="1013460"/>
                  </a:lnTo>
                  <a:lnTo>
                    <a:pt x="482447" y="1010920"/>
                  </a:lnTo>
                  <a:lnTo>
                    <a:pt x="461746" y="1021080"/>
                  </a:lnTo>
                  <a:lnTo>
                    <a:pt x="438988" y="1032510"/>
                  </a:lnTo>
                  <a:lnTo>
                    <a:pt x="416750" y="1043940"/>
                  </a:lnTo>
                  <a:lnTo>
                    <a:pt x="406654" y="1048639"/>
                  </a:lnTo>
                  <a:lnTo>
                    <a:pt x="406654" y="1068070"/>
                  </a:lnTo>
                  <a:lnTo>
                    <a:pt x="390423" y="1073734"/>
                  </a:lnTo>
                  <a:lnTo>
                    <a:pt x="394309" y="1071880"/>
                  </a:lnTo>
                  <a:lnTo>
                    <a:pt x="396963" y="1070610"/>
                  </a:lnTo>
                  <a:lnTo>
                    <a:pt x="404863" y="1068070"/>
                  </a:lnTo>
                  <a:lnTo>
                    <a:pt x="406654" y="1068070"/>
                  </a:lnTo>
                  <a:lnTo>
                    <a:pt x="406654" y="1048639"/>
                  </a:lnTo>
                  <a:lnTo>
                    <a:pt x="397598" y="1052830"/>
                  </a:lnTo>
                  <a:lnTo>
                    <a:pt x="386867" y="1055370"/>
                  </a:lnTo>
                  <a:lnTo>
                    <a:pt x="374637" y="1060450"/>
                  </a:lnTo>
                  <a:lnTo>
                    <a:pt x="360959" y="1065530"/>
                  </a:lnTo>
                  <a:lnTo>
                    <a:pt x="345884" y="1070610"/>
                  </a:lnTo>
                  <a:lnTo>
                    <a:pt x="342849" y="1070610"/>
                  </a:lnTo>
                  <a:lnTo>
                    <a:pt x="336232" y="1071880"/>
                  </a:lnTo>
                  <a:lnTo>
                    <a:pt x="282092" y="1089660"/>
                  </a:lnTo>
                  <a:lnTo>
                    <a:pt x="262953" y="1097280"/>
                  </a:lnTo>
                  <a:lnTo>
                    <a:pt x="249491" y="1097280"/>
                  </a:lnTo>
                  <a:lnTo>
                    <a:pt x="232232" y="1102360"/>
                  </a:lnTo>
                  <a:lnTo>
                    <a:pt x="232676" y="1104900"/>
                  </a:lnTo>
                  <a:lnTo>
                    <a:pt x="232994" y="1106170"/>
                  </a:lnTo>
                  <a:lnTo>
                    <a:pt x="215303" y="1112520"/>
                  </a:lnTo>
                  <a:lnTo>
                    <a:pt x="202044" y="1113790"/>
                  </a:lnTo>
                  <a:lnTo>
                    <a:pt x="183667" y="1117600"/>
                  </a:lnTo>
                  <a:lnTo>
                    <a:pt x="166954" y="1121410"/>
                  </a:lnTo>
                  <a:lnTo>
                    <a:pt x="150558" y="1123950"/>
                  </a:lnTo>
                  <a:lnTo>
                    <a:pt x="146761" y="1125220"/>
                  </a:lnTo>
                  <a:lnTo>
                    <a:pt x="146177" y="1127760"/>
                  </a:lnTo>
                  <a:lnTo>
                    <a:pt x="152908" y="1125220"/>
                  </a:lnTo>
                  <a:lnTo>
                    <a:pt x="159753" y="1123950"/>
                  </a:lnTo>
                  <a:lnTo>
                    <a:pt x="163550" y="1123950"/>
                  </a:lnTo>
                  <a:lnTo>
                    <a:pt x="161112" y="1125220"/>
                  </a:lnTo>
                  <a:lnTo>
                    <a:pt x="151180" y="1127760"/>
                  </a:lnTo>
                  <a:lnTo>
                    <a:pt x="142976" y="1130274"/>
                  </a:lnTo>
                  <a:lnTo>
                    <a:pt x="142976" y="1140460"/>
                  </a:lnTo>
                  <a:lnTo>
                    <a:pt x="142341" y="1141730"/>
                  </a:lnTo>
                  <a:lnTo>
                    <a:pt x="142976" y="1140460"/>
                  </a:lnTo>
                  <a:lnTo>
                    <a:pt x="142976" y="1130274"/>
                  </a:lnTo>
                  <a:lnTo>
                    <a:pt x="135128" y="1131570"/>
                  </a:lnTo>
                  <a:lnTo>
                    <a:pt x="126834" y="1132840"/>
                  </a:lnTo>
                  <a:lnTo>
                    <a:pt x="127533" y="1131570"/>
                  </a:lnTo>
                  <a:lnTo>
                    <a:pt x="135724" y="1129030"/>
                  </a:lnTo>
                  <a:lnTo>
                    <a:pt x="131203" y="1130300"/>
                  </a:lnTo>
                  <a:lnTo>
                    <a:pt x="105473" y="1136650"/>
                  </a:lnTo>
                  <a:lnTo>
                    <a:pt x="75095" y="1143000"/>
                  </a:lnTo>
                  <a:lnTo>
                    <a:pt x="45046" y="1150620"/>
                  </a:lnTo>
                  <a:lnTo>
                    <a:pt x="20345" y="1158240"/>
                  </a:lnTo>
                  <a:lnTo>
                    <a:pt x="26797" y="1156970"/>
                  </a:lnTo>
                  <a:lnTo>
                    <a:pt x="31762" y="1155700"/>
                  </a:lnTo>
                  <a:lnTo>
                    <a:pt x="37439" y="1154430"/>
                  </a:lnTo>
                  <a:lnTo>
                    <a:pt x="45999" y="1151890"/>
                  </a:lnTo>
                  <a:lnTo>
                    <a:pt x="46012" y="1154239"/>
                  </a:lnTo>
                  <a:lnTo>
                    <a:pt x="54190" y="1151890"/>
                  </a:lnTo>
                  <a:lnTo>
                    <a:pt x="64808" y="1150620"/>
                  </a:lnTo>
                  <a:lnTo>
                    <a:pt x="40741" y="1158240"/>
                  </a:lnTo>
                  <a:lnTo>
                    <a:pt x="55067" y="1158240"/>
                  </a:lnTo>
                  <a:lnTo>
                    <a:pt x="41338" y="1163320"/>
                  </a:lnTo>
                  <a:lnTo>
                    <a:pt x="0" y="1174750"/>
                  </a:lnTo>
                  <a:lnTo>
                    <a:pt x="30772" y="1169670"/>
                  </a:lnTo>
                  <a:lnTo>
                    <a:pt x="55600" y="1162050"/>
                  </a:lnTo>
                  <a:lnTo>
                    <a:pt x="78828" y="1155700"/>
                  </a:lnTo>
                  <a:lnTo>
                    <a:pt x="104813" y="1150620"/>
                  </a:lnTo>
                  <a:lnTo>
                    <a:pt x="99021" y="1153160"/>
                  </a:lnTo>
                  <a:lnTo>
                    <a:pt x="105003" y="1151890"/>
                  </a:lnTo>
                  <a:lnTo>
                    <a:pt x="106603" y="1153160"/>
                  </a:lnTo>
                  <a:lnTo>
                    <a:pt x="111175" y="1151890"/>
                  </a:lnTo>
                  <a:lnTo>
                    <a:pt x="115760" y="1150620"/>
                  </a:lnTo>
                  <a:lnTo>
                    <a:pt x="124929" y="1148080"/>
                  </a:lnTo>
                  <a:lnTo>
                    <a:pt x="133210" y="1145540"/>
                  </a:lnTo>
                  <a:lnTo>
                    <a:pt x="139661" y="1143000"/>
                  </a:lnTo>
                  <a:lnTo>
                    <a:pt x="144437" y="1141730"/>
                  </a:lnTo>
                  <a:lnTo>
                    <a:pt x="149199" y="1140460"/>
                  </a:lnTo>
                  <a:lnTo>
                    <a:pt x="158737" y="1137920"/>
                  </a:lnTo>
                  <a:lnTo>
                    <a:pt x="157467" y="1140460"/>
                  </a:lnTo>
                  <a:lnTo>
                    <a:pt x="153085" y="1143000"/>
                  </a:lnTo>
                  <a:lnTo>
                    <a:pt x="132715" y="1149350"/>
                  </a:lnTo>
                  <a:lnTo>
                    <a:pt x="176288" y="1137920"/>
                  </a:lnTo>
                  <a:lnTo>
                    <a:pt x="181127" y="1136650"/>
                  </a:lnTo>
                  <a:lnTo>
                    <a:pt x="194614" y="1132840"/>
                  </a:lnTo>
                  <a:lnTo>
                    <a:pt x="226072" y="1123950"/>
                  </a:lnTo>
                  <a:lnTo>
                    <a:pt x="270878" y="1109980"/>
                  </a:lnTo>
                  <a:lnTo>
                    <a:pt x="318909" y="1096010"/>
                  </a:lnTo>
                  <a:lnTo>
                    <a:pt x="321310" y="1096010"/>
                  </a:lnTo>
                  <a:lnTo>
                    <a:pt x="330174" y="1092200"/>
                  </a:lnTo>
                  <a:lnTo>
                    <a:pt x="330403" y="1092098"/>
                  </a:lnTo>
                  <a:lnTo>
                    <a:pt x="329946" y="1092200"/>
                  </a:lnTo>
                  <a:lnTo>
                    <a:pt x="330720" y="1091958"/>
                  </a:lnTo>
                  <a:lnTo>
                    <a:pt x="335851" y="1089660"/>
                  </a:lnTo>
                  <a:lnTo>
                    <a:pt x="337756" y="1088390"/>
                  </a:lnTo>
                  <a:lnTo>
                    <a:pt x="337108" y="1089660"/>
                  </a:lnTo>
                  <a:lnTo>
                    <a:pt x="336613" y="1090104"/>
                  </a:lnTo>
                  <a:lnTo>
                    <a:pt x="342112" y="1088390"/>
                  </a:lnTo>
                  <a:lnTo>
                    <a:pt x="353085" y="1084580"/>
                  </a:lnTo>
                  <a:lnTo>
                    <a:pt x="363042" y="1082040"/>
                  </a:lnTo>
                  <a:lnTo>
                    <a:pt x="372211" y="1079500"/>
                  </a:lnTo>
                  <a:lnTo>
                    <a:pt x="380809" y="1076960"/>
                  </a:lnTo>
                  <a:lnTo>
                    <a:pt x="389001" y="1074420"/>
                  </a:lnTo>
                  <a:lnTo>
                    <a:pt x="391464" y="1074420"/>
                  </a:lnTo>
                  <a:lnTo>
                    <a:pt x="407682" y="1068070"/>
                  </a:lnTo>
                  <a:lnTo>
                    <a:pt x="414172" y="1065530"/>
                  </a:lnTo>
                  <a:lnTo>
                    <a:pt x="468757" y="1040130"/>
                  </a:lnTo>
                  <a:lnTo>
                    <a:pt x="474281" y="1037590"/>
                  </a:lnTo>
                  <a:lnTo>
                    <a:pt x="471525" y="1040130"/>
                  </a:lnTo>
                  <a:lnTo>
                    <a:pt x="475881" y="1038860"/>
                  </a:lnTo>
                  <a:lnTo>
                    <a:pt x="479882" y="1037590"/>
                  </a:lnTo>
                  <a:lnTo>
                    <a:pt x="492112" y="1033780"/>
                  </a:lnTo>
                  <a:lnTo>
                    <a:pt x="516724" y="1021080"/>
                  </a:lnTo>
                  <a:lnTo>
                    <a:pt x="570382" y="991870"/>
                  </a:lnTo>
                  <a:lnTo>
                    <a:pt x="612533" y="966470"/>
                  </a:lnTo>
                  <a:lnTo>
                    <a:pt x="616343" y="967740"/>
                  </a:lnTo>
                  <a:lnTo>
                    <a:pt x="618299" y="966470"/>
                  </a:lnTo>
                  <a:lnTo>
                    <a:pt x="629970" y="958850"/>
                  </a:lnTo>
                  <a:lnTo>
                    <a:pt x="631913" y="957580"/>
                  </a:lnTo>
                  <a:lnTo>
                    <a:pt x="649833" y="947420"/>
                  </a:lnTo>
                  <a:lnTo>
                    <a:pt x="660692" y="942340"/>
                  </a:lnTo>
                  <a:lnTo>
                    <a:pt x="670699" y="934720"/>
                  </a:lnTo>
                  <a:lnTo>
                    <a:pt x="674039" y="932180"/>
                  </a:lnTo>
                  <a:lnTo>
                    <a:pt x="679094" y="927100"/>
                  </a:lnTo>
                  <a:lnTo>
                    <a:pt x="681024" y="924560"/>
                  </a:lnTo>
                  <a:lnTo>
                    <a:pt x="677011" y="928370"/>
                  </a:lnTo>
                  <a:lnTo>
                    <a:pt x="664984" y="934720"/>
                  </a:lnTo>
                  <a:lnTo>
                    <a:pt x="665861" y="933450"/>
                  </a:lnTo>
                  <a:lnTo>
                    <a:pt x="675513" y="925830"/>
                  </a:lnTo>
                  <a:lnTo>
                    <a:pt x="685292" y="919480"/>
                  </a:lnTo>
                  <a:lnTo>
                    <a:pt x="692886" y="913130"/>
                  </a:lnTo>
                  <a:lnTo>
                    <a:pt x="696010" y="908050"/>
                  </a:lnTo>
                  <a:lnTo>
                    <a:pt x="701497" y="905510"/>
                  </a:lnTo>
                  <a:lnTo>
                    <a:pt x="706564" y="902970"/>
                  </a:lnTo>
                  <a:lnTo>
                    <a:pt x="711873" y="899160"/>
                  </a:lnTo>
                  <a:lnTo>
                    <a:pt x="711568" y="897890"/>
                  </a:lnTo>
                  <a:lnTo>
                    <a:pt x="714679" y="891540"/>
                  </a:lnTo>
                  <a:lnTo>
                    <a:pt x="722503" y="886460"/>
                  </a:lnTo>
                  <a:lnTo>
                    <a:pt x="730859" y="881380"/>
                  </a:lnTo>
                  <a:lnTo>
                    <a:pt x="731380" y="878840"/>
                  </a:lnTo>
                  <a:lnTo>
                    <a:pt x="732878" y="876300"/>
                  </a:lnTo>
                  <a:lnTo>
                    <a:pt x="744156" y="866140"/>
                  </a:lnTo>
                  <a:lnTo>
                    <a:pt x="740092" y="872490"/>
                  </a:lnTo>
                  <a:lnTo>
                    <a:pt x="736231" y="877570"/>
                  </a:lnTo>
                  <a:lnTo>
                    <a:pt x="735279" y="881380"/>
                  </a:lnTo>
                  <a:lnTo>
                    <a:pt x="741870" y="875030"/>
                  </a:lnTo>
                  <a:lnTo>
                    <a:pt x="745426" y="871220"/>
                  </a:lnTo>
                  <a:lnTo>
                    <a:pt x="748233" y="868680"/>
                  </a:lnTo>
                  <a:lnTo>
                    <a:pt x="750392" y="866140"/>
                  </a:lnTo>
                  <a:lnTo>
                    <a:pt x="752563" y="863600"/>
                  </a:lnTo>
                  <a:lnTo>
                    <a:pt x="753148" y="864870"/>
                  </a:lnTo>
                  <a:lnTo>
                    <a:pt x="750252" y="869950"/>
                  </a:lnTo>
                  <a:lnTo>
                    <a:pt x="745134" y="876300"/>
                  </a:lnTo>
                  <a:lnTo>
                    <a:pt x="739063" y="882650"/>
                  </a:lnTo>
                  <a:lnTo>
                    <a:pt x="754900" y="871220"/>
                  </a:lnTo>
                  <a:lnTo>
                    <a:pt x="761466" y="863600"/>
                  </a:lnTo>
                  <a:lnTo>
                    <a:pt x="765848" y="858520"/>
                  </a:lnTo>
                  <a:lnTo>
                    <a:pt x="773747" y="849630"/>
                  </a:lnTo>
                  <a:lnTo>
                    <a:pt x="779399" y="843280"/>
                  </a:lnTo>
                  <a:lnTo>
                    <a:pt x="782662" y="839470"/>
                  </a:lnTo>
                  <a:lnTo>
                    <a:pt x="794626" y="825500"/>
                  </a:lnTo>
                  <a:lnTo>
                    <a:pt x="808139" y="811530"/>
                  </a:lnTo>
                  <a:lnTo>
                    <a:pt x="810602" y="808990"/>
                  </a:lnTo>
                  <a:lnTo>
                    <a:pt x="808456" y="814070"/>
                  </a:lnTo>
                  <a:lnTo>
                    <a:pt x="801497" y="821690"/>
                  </a:lnTo>
                  <a:lnTo>
                    <a:pt x="808888" y="816610"/>
                  </a:lnTo>
                  <a:lnTo>
                    <a:pt x="815632" y="808990"/>
                  </a:lnTo>
                  <a:lnTo>
                    <a:pt x="822756" y="798830"/>
                  </a:lnTo>
                  <a:lnTo>
                    <a:pt x="830554" y="789940"/>
                  </a:lnTo>
                  <a:lnTo>
                    <a:pt x="839304" y="779780"/>
                  </a:lnTo>
                  <a:lnTo>
                    <a:pt x="838276" y="781634"/>
                  </a:lnTo>
                  <a:lnTo>
                    <a:pt x="839762" y="779780"/>
                  </a:lnTo>
                  <a:lnTo>
                    <a:pt x="847877" y="769620"/>
                  </a:lnTo>
                  <a:lnTo>
                    <a:pt x="848969" y="768350"/>
                  </a:lnTo>
                  <a:lnTo>
                    <a:pt x="854405" y="762000"/>
                  </a:lnTo>
                  <a:lnTo>
                    <a:pt x="855700" y="760730"/>
                  </a:lnTo>
                  <a:lnTo>
                    <a:pt x="860882" y="755650"/>
                  </a:lnTo>
                  <a:lnTo>
                    <a:pt x="870826" y="744270"/>
                  </a:lnTo>
                  <a:lnTo>
                    <a:pt x="870978" y="745172"/>
                  </a:lnTo>
                  <a:lnTo>
                    <a:pt x="871575" y="744220"/>
                  </a:lnTo>
                  <a:lnTo>
                    <a:pt x="877849" y="734060"/>
                  </a:lnTo>
                  <a:lnTo>
                    <a:pt x="879424" y="731520"/>
                  </a:lnTo>
                  <a:lnTo>
                    <a:pt x="891044" y="712470"/>
                  </a:lnTo>
                  <a:lnTo>
                    <a:pt x="894499" y="708660"/>
                  </a:lnTo>
                  <a:lnTo>
                    <a:pt x="900252" y="702310"/>
                  </a:lnTo>
                  <a:lnTo>
                    <a:pt x="908634" y="693420"/>
                  </a:lnTo>
                  <a:lnTo>
                    <a:pt x="917765" y="683260"/>
                  </a:lnTo>
                  <a:lnTo>
                    <a:pt x="915543" y="687070"/>
                  </a:lnTo>
                  <a:lnTo>
                    <a:pt x="918565" y="683260"/>
                  </a:lnTo>
                  <a:lnTo>
                    <a:pt x="924610" y="675640"/>
                  </a:lnTo>
                  <a:lnTo>
                    <a:pt x="928522" y="669290"/>
                  </a:lnTo>
                  <a:lnTo>
                    <a:pt x="934796" y="659130"/>
                  </a:lnTo>
                  <a:lnTo>
                    <a:pt x="944308" y="641350"/>
                  </a:lnTo>
                  <a:lnTo>
                    <a:pt x="951395" y="628650"/>
                  </a:lnTo>
                  <a:lnTo>
                    <a:pt x="946823" y="635000"/>
                  </a:lnTo>
                  <a:lnTo>
                    <a:pt x="944943" y="636270"/>
                  </a:lnTo>
                  <a:lnTo>
                    <a:pt x="943241" y="637540"/>
                  </a:lnTo>
                  <a:lnTo>
                    <a:pt x="939165" y="640080"/>
                  </a:lnTo>
                  <a:lnTo>
                    <a:pt x="936409" y="647700"/>
                  </a:lnTo>
                  <a:lnTo>
                    <a:pt x="935151" y="652780"/>
                  </a:lnTo>
                  <a:lnTo>
                    <a:pt x="932751" y="659130"/>
                  </a:lnTo>
                  <a:lnTo>
                    <a:pt x="926528" y="669290"/>
                  </a:lnTo>
                  <a:lnTo>
                    <a:pt x="927912" y="662940"/>
                  </a:lnTo>
                  <a:lnTo>
                    <a:pt x="932027" y="652780"/>
                  </a:lnTo>
                  <a:lnTo>
                    <a:pt x="936498" y="642620"/>
                  </a:lnTo>
                  <a:lnTo>
                    <a:pt x="938898" y="635000"/>
                  </a:lnTo>
                  <a:lnTo>
                    <a:pt x="944943" y="623570"/>
                  </a:lnTo>
                  <a:lnTo>
                    <a:pt x="952779" y="618490"/>
                  </a:lnTo>
                  <a:lnTo>
                    <a:pt x="954773" y="618490"/>
                  </a:lnTo>
                  <a:lnTo>
                    <a:pt x="959497" y="608330"/>
                  </a:lnTo>
                  <a:lnTo>
                    <a:pt x="963980" y="598170"/>
                  </a:lnTo>
                  <a:lnTo>
                    <a:pt x="968324" y="590550"/>
                  </a:lnTo>
                  <a:lnTo>
                    <a:pt x="972667" y="581660"/>
                  </a:lnTo>
                  <a:lnTo>
                    <a:pt x="990053" y="538480"/>
                  </a:lnTo>
                  <a:lnTo>
                    <a:pt x="993051" y="516890"/>
                  </a:lnTo>
                  <a:lnTo>
                    <a:pt x="996569" y="502920"/>
                  </a:lnTo>
                  <a:lnTo>
                    <a:pt x="999363" y="496570"/>
                  </a:lnTo>
                  <a:lnTo>
                    <a:pt x="1004138" y="485724"/>
                  </a:lnTo>
                  <a:lnTo>
                    <a:pt x="1003541" y="485140"/>
                  </a:lnTo>
                  <a:lnTo>
                    <a:pt x="1004747" y="482600"/>
                  </a:lnTo>
                  <a:lnTo>
                    <a:pt x="1009573" y="472440"/>
                  </a:lnTo>
                  <a:lnTo>
                    <a:pt x="1009904" y="467360"/>
                  </a:lnTo>
                  <a:lnTo>
                    <a:pt x="1009980" y="466090"/>
                  </a:lnTo>
                  <a:lnTo>
                    <a:pt x="1007618" y="467360"/>
                  </a:lnTo>
                  <a:lnTo>
                    <a:pt x="1007783" y="463550"/>
                  </a:lnTo>
                  <a:lnTo>
                    <a:pt x="1007859" y="461010"/>
                  </a:lnTo>
                  <a:lnTo>
                    <a:pt x="1005243" y="463550"/>
                  </a:lnTo>
                  <a:lnTo>
                    <a:pt x="1010056" y="445770"/>
                  </a:lnTo>
                  <a:lnTo>
                    <a:pt x="1018006" y="443230"/>
                  </a:lnTo>
                  <a:lnTo>
                    <a:pt x="1018374" y="438150"/>
                  </a:lnTo>
                  <a:lnTo>
                    <a:pt x="1019530" y="431800"/>
                  </a:lnTo>
                  <a:lnTo>
                    <a:pt x="1021334" y="424180"/>
                  </a:lnTo>
                  <a:lnTo>
                    <a:pt x="1026134" y="408940"/>
                  </a:lnTo>
                  <a:lnTo>
                    <a:pt x="1026871" y="406400"/>
                  </a:lnTo>
                  <a:lnTo>
                    <a:pt x="1028725" y="400050"/>
                  </a:lnTo>
                  <a:lnTo>
                    <a:pt x="1030973" y="389890"/>
                  </a:lnTo>
                  <a:lnTo>
                    <a:pt x="1032090" y="382270"/>
                  </a:lnTo>
                  <a:lnTo>
                    <a:pt x="1032471" y="379730"/>
                  </a:lnTo>
                  <a:lnTo>
                    <a:pt x="1032192" y="387350"/>
                  </a:lnTo>
                  <a:lnTo>
                    <a:pt x="1030706" y="398780"/>
                  </a:lnTo>
                  <a:lnTo>
                    <a:pt x="1029919" y="405130"/>
                  </a:lnTo>
                  <a:lnTo>
                    <a:pt x="1031760" y="403860"/>
                  </a:lnTo>
                  <a:lnTo>
                    <a:pt x="1032624" y="394970"/>
                  </a:lnTo>
                  <a:lnTo>
                    <a:pt x="1033551" y="379730"/>
                  </a:lnTo>
                  <a:lnTo>
                    <a:pt x="1034148" y="367030"/>
                  </a:lnTo>
                  <a:lnTo>
                    <a:pt x="1031278" y="382270"/>
                  </a:lnTo>
                  <a:lnTo>
                    <a:pt x="1033132" y="365760"/>
                  </a:lnTo>
                  <a:lnTo>
                    <a:pt x="1035913" y="353060"/>
                  </a:lnTo>
                  <a:lnTo>
                    <a:pt x="1039088" y="342900"/>
                  </a:lnTo>
                  <a:lnTo>
                    <a:pt x="1042123" y="332740"/>
                  </a:lnTo>
                  <a:lnTo>
                    <a:pt x="1043838" y="330212"/>
                  </a:lnTo>
                  <a:lnTo>
                    <a:pt x="1044371" y="323850"/>
                  </a:lnTo>
                  <a:lnTo>
                    <a:pt x="1044816" y="316230"/>
                  </a:lnTo>
                  <a:lnTo>
                    <a:pt x="1044917" y="308610"/>
                  </a:lnTo>
                  <a:lnTo>
                    <a:pt x="1045692" y="293370"/>
                  </a:lnTo>
                  <a:lnTo>
                    <a:pt x="1045781" y="290830"/>
                  </a:lnTo>
                  <a:lnTo>
                    <a:pt x="1045895" y="285750"/>
                  </a:lnTo>
                  <a:lnTo>
                    <a:pt x="1045883" y="276860"/>
                  </a:lnTo>
                  <a:lnTo>
                    <a:pt x="1045679" y="270510"/>
                  </a:lnTo>
                  <a:lnTo>
                    <a:pt x="1045337" y="265430"/>
                  </a:lnTo>
                  <a:lnTo>
                    <a:pt x="1046048" y="261620"/>
                  </a:lnTo>
                  <a:lnTo>
                    <a:pt x="1046251" y="261620"/>
                  </a:lnTo>
                  <a:lnTo>
                    <a:pt x="1046403" y="262826"/>
                  </a:lnTo>
                  <a:lnTo>
                    <a:pt x="1046454" y="261620"/>
                  </a:lnTo>
                  <a:lnTo>
                    <a:pt x="1046619" y="257810"/>
                  </a:lnTo>
                  <a:lnTo>
                    <a:pt x="1047140" y="254000"/>
                  </a:lnTo>
                  <a:lnTo>
                    <a:pt x="1048702" y="242570"/>
                  </a:lnTo>
                  <a:lnTo>
                    <a:pt x="1049007" y="246380"/>
                  </a:lnTo>
                  <a:lnTo>
                    <a:pt x="1049058" y="242570"/>
                  </a:lnTo>
                  <a:lnTo>
                    <a:pt x="1049083" y="240030"/>
                  </a:lnTo>
                  <a:lnTo>
                    <a:pt x="1049832" y="234950"/>
                  </a:lnTo>
                  <a:lnTo>
                    <a:pt x="1050099" y="231140"/>
                  </a:lnTo>
                  <a:lnTo>
                    <a:pt x="1050607" y="226060"/>
                  </a:lnTo>
                  <a:lnTo>
                    <a:pt x="1050251" y="222250"/>
                  </a:lnTo>
                  <a:lnTo>
                    <a:pt x="1050010" y="219710"/>
                  </a:lnTo>
                  <a:lnTo>
                    <a:pt x="1049705" y="222250"/>
                  </a:lnTo>
                  <a:lnTo>
                    <a:pt x="1048118" y="220980"/>
                  </a:lnTo>
                  <a:lnTo>
                    <a:pt x="1046975" y="215900"/>
                  </a:lnTo>
                  <a:lnTo>
                    <a:pt x="1046467" y="208280"/>
                  </a:lnTo>
                  <a:lnTo>
                    <a:pt x="1046403" y="207010"/>
                  </a:lnTo>
                  <a:lnTo>
                    <a:pt x="1046276" y="204470"/>
                  </a:lnTo>
                  <a:lnTo>
                    <a:pt x="1046149" y="200660"/>
                  </a:lnTo>
                  <a:lnTo>
                    <a:pt x="1046276" y="187960"/>
                  </a:lnTo>
                  <a:lnTo>
                    <a:pt x="1046568" y="177800"/>
                  </a:lnTo>
                  <a:lnTo>
                    <a:pt x="1044092" y="207010"/>
                  </a:lnTo>
                  <a:lnTo>
                    <a:pt x="1043330" y="200660"/>
                  </a:lnTo>
                  <a:lnTo>
                    <a:pt x="1044613" y="185420"/>
                  </a:lnTo>
                  <a:lnTo>
                    <a:pt x="1045489" y="167640"/>
                  </a:lnTo>
                  <a:lnTo>
                    <a:pt x="1046276" y="149860"/>
                  </a:lnTo>
                  <a:lnTo>
                    <a:pt x="1046810" y="139700"/>
                  </a:lnTo>
                  <a:lnTo>
                    <a:pt x="1047394" y="132080"/>
                  </a:lnTo>
                  <a:lnTo>
                    <a:pt x="1047597" y="139700"/>
                  </a:lnTo>
                  <a:lnTo>
                    <a:pt x="1047724" y="143510"/>
                  </a:lnTo>
                  <a:lnTo>
                    <a:pt x="1047838" y="154940"/>
                  </a:lnTo>
                  <a:lnTo>
                    <a:pt x="1047572" y="160020"/>
                  </a:lnTo>
                  <a:lnTo>
                    <a:pt x="1048537" y="156210"/>
                  </a:lnTo>
                  <a:lnTo>
                    <a:pt x="1048943" y="151130"/>
                  </a:lnTo>
                  <a:lnTo>
                    <a:pt x="1049197" y="143510"/>
                  </a:lnTo>
                  <a:lnTo>
                    <a:pt x="1049299" y="138430"/>
                  </a:lnTo>
                  <a:lnTo>
                    <a:pt x="1049223" y="132080"/>
                  </a:lnTo>
                  <a:lnTo>
                    <a:pt x="1049134" y="128270"/>
                  </a:lnTo>
                  <a:lnTo>
                    <a:pt x="1048956" y="123190"/>
                  </a:lnTo>
                  <a:lnTo>
                    <a:pt x="1048740" y="114300"/>
                  </a:lnTo>
                  <a:lnTo>
                    <a:pt x="1048626" y="109220"/>
                  </a:lnTo>
                  <a:lnTo>
                    <a:pt x="1048702" y="99060"/>
                  </a:lnTo>
                  <a:lnTo>
                    <a:pt x="1048727" y="97790"/>
                  </a:lnTo>
                  <a:lnTo>
                    <a:pt x="1052715" y="138430"/>
                  </a:lnTo>
                  <a:lnTo>
                    <a:pt x="1052817" y="151130"/>
                  </a:lnTo>
                  <a:lnTo>
                    <a:pt x="1052690" y="160020"/>
                  </a:lnTo>
                  <a:lnTo>
                    <a:pt x="1052576" y="186690"/>
                  </a:lnTo>
                  <a:lnTo>
                    <a:pt x="1050836" y="189230"/>
                  </a:lnTo>
                  <a:lnTo>
                    <a:pt x="1050391" y="180340"/>
                  </a:lnTo>
                  <a:lnTo>
                    <a:pt x="1050277" y="175260"/>
                  </a:lnTo>
                  <a:lnTo>
                    <a:pt x="1050150" y="166370"/>
                  </a:lnTo>
                  <a:lnTo>
                    <a:pt x="1049426" y="157480"/>
                  </a:lnTo>
                  <a:lnTo>
                    <a:pt x="1048131" y="176530"/>
                  </a:lnTo>
                  <a:lnTo>
                    <a:pt x="1049070" y="182880"/>
                  </a:lnTo>
                  <a:lnTo>
                    <a:pt x="1049197" y="193040"/>
                  </a:lnTo>
                  <a:lnTo>
                    <a:pt x="1049324" y="198120"/>
                  </a:lnTo>
                  <a:lnTo>
                    <a:pt x="1049896" y="208280"/>
                  </a:lnTo>
                  <a:lnTo>
                    <a:pt x="1052156" y="210718"/>
                  </a:lnTo>
                  <a:lnTo>
                    <a:pt x="1050620" y="225920"/>
                  </a:lnTo>
                  <a:lnTo>
                    <a:pt x="1050810" y="228168"/>
                  </a:lnTo>
                  <a:lnTo>
                    <a:pt x="1051699" y="227533"/>
                  </a:lnTo>
                  <a:lnTo>
                    <a:pt x="1054417" y="211086"/>
                  </a:lnTo>
                  <a:lnTo>
                    <a:pt x="1052347" y="209816"/>
                  </a:lnTo>
                  <a:lnTo>
                    <a:pt x="1053515" y="196850"/>
                  </a:lnTo>
                  <a:lnTo>
                    <a:pt x="1054011" y="189230"/>
                  </a:lnTo>
                  <a:lnTo>
                    <a:pt x="1054354" y="184150"/>
                  </a:lnTo>
                  <a:lnTo>
                    <a:pt x="1055014" y="171450"/>
                  </a:lnTo>
                  <a:lnTo>
                    <a:pt x="1055471" y="161290"/>
                  </a:lnTo>
                  <a:lnTo>
                    <a:pt x="1055585" y="157480"/>
                  </a:lnTo>
                  <a:lnTo>
                    <a:pt x="1055827" y="146050"/>
                  </a:lnTo>
                  <a:lnTo>
                    <a:pt x="1055712" y="114300"/>
                  </a:lnTo>
                  <a:lnTo>
                    <a:pt x="1055624" y="109220"/>
                  </a:lnTo>
                  <a:lnTo>
                    <a:pt x="1055535" y="106680"/>
                  </a:lnTo>
                  <a:lnTo>
                    <a:pt x="1057770" y="118110"/>
                  </a:lnTo>
                  <a:lnTo>
                    <a:pt x="1062634" y="143510"/>
                  </a:lnTo>
                  <a:lnTo>
                    <a:pt x="1067422" y="165100"/>
                  </a:lnTo>
                  <a:lnTo>
                    <a:pt x="1072172" y="185420"/>
                  </a:lnTo>
                  <a:lnTo>
                    <a:pt x="1076299" y="200914"/>
                  </a:lnTo>
                  <a:lnTo>
                    <a:pt x="1076020" y="199999"/>
                  </a:lnTo>
                  <a:lnTo>
                    <a:pt x="1077468" y="208864"/>
                  </a:lnTo>
                  <a:lnTo>
                    <a:pt x="1076248" y="204914"/>
                  </a:lnTo>
                  <a:lnTo>
                    <a:pt x="1075397" y="201955"/>
                  </a:lnTo>
                  <a:lnTo>
                    <a:pt x="1075397" y="205816"/>
                  </a:lnTo>
                  <a:lnTo>
                    <a:pt x="1075232" y="206235"/>
                  </a:lnTo>
                  <a:lnTo>
                    <a:pt x="1074991" y="207746"/>
                  </a:lnTo>
                  <a:lnTo>
                    <a:pt x="1074915" y="209410"/>
                  </a:lnTo>
                  <a:lnTo>
                    <a:pt x="1075486" y="212826"/>
                  </a:lnTo>
                  <a:lnTo>
                    <a:pt x="1076947" y="219595"/>
                  </a:lnTo>
                  <a:lnTo>
                    <a:pt x="1077645" y="222084"/>
                  </a:lnTo>
                  <a:lnTo>
                    <a:pt x="1077404" y="223583"/>
                  </a:lnTo>
                  <a:lnTo>
                    <a:pt x="1077048" y="221830"/>
                  </a:lnTo>
                  <a:lnTo>
                    <a:pt x="1075969" y="224523"/>
                  </a:lnTo>
                  <a:lnTo>
                    <a:pt x="1075740" y="231762"/>
                  </a:lnTo>
                  <a:lnTo>
                    <a:pt x="1077429" y="235318"/>
                  </a:lnTo>
                  <a:lnTo>
                    <a:pt x="1075613" y="234289"/>
                  </a:lnTo>
                  <a:lnTo>
                    <a:pt x="1075359" y="230022"/>
                  </a:lnTo>
                  <a:lnTo>
                    <a:pt x="1075182" y="226656"/>
                  </a:lnTo>
                  <a:lnTo>
                    <a:pt x="1075156" y="226225"/>
                  </a:lnTo>
                  <a:lnTo>
                    <a:pt x="1073543" y="226656"/>
                  </a:lnTo>
                  <a:lnTo>
                    <a:pt x="1074166" y="224688"/>
                  </a:lnTo>
                  <a:lnTo>
                    <a:pt x="1074127" y="219417"/>
                  </a:lnTo>
                  <a:lnTo>
                    <a:pt x="1073734" y="216395"/>
                  </a:lnTo>
                  <a:lnTo>
                    <a:pt x="1073264" y="212432"/>
                  </a:lnTo>
                  <a:lnTo>
                    <a:pt x="1072705" y="208216"/>
                  </a:lnTo>
                  <a:lnTo>
                    <a:pt x="1072616" y="205193"/>
                  </a:lnTo>
                  <a:lnTo>
                    <a:pt x="1072108" y="208216"/>
                  </a:lnTo>
                  <a:lnTo>
                    <a:pt x="1070914" y="210134"/>
                  </a:lnTo>
                  <a:lnTo>
                    <a:pt x="1069454" y="211315"/>
                  </a:lnTo>
                  <a:lnTo>
                    <a:pt x="1068247" y="212229"/>
                  </a:lnTo>
                  <a:lnTo>
                    <a:pt x="1066622" y="212432"/>
                  </a:lnTo>
                  <a:lnTo>
                    <a:pt x="1065657" y="209410"/>
                  </a:lnTo>
                  <a:lnTo>
                    <a:pt x="1066101" y="223431"/>
                  </a:lnTo>
                  <a:lnTo>
                    <a:pt x="1068209" y="224155"/>
                  </a:lnTo>
                  <a:lnTo>
                    <a:pt x="1070178" y="225399"/>
                  </a:lnTo>
                  <a:lnTo>
                    <a:pt x="1072159" y="226402"/>
                  </a:lnTo>
                  <a:lnTo>
                    <a:pt x="1074000" y="227723"/>
                  </a:lnTo>
                  <a:lnTo>
                    <a:pt x="1074216" y="231762"/>
                  </a:lnTo>
                  <a:lnTo>
                    <a:pt x="1074293" y="235318"/>
                  </a:lnTo>
                  <a:lnTo>
                    <a:pt x="1071765" y="254571"/>
                  </a:lnTo>
                  <a:lnTo>
                    <a:pt x="1075283" y="264414"/>
                  </a:lnTo>
                  <a:lnTo>
                    <a:pt x="1074204" y="270078"/>
                  </a:lnTo>
                  <a:lnTo>
                    <a:pt x="1073150" y="268478"/>
                  </a:lnTo>
                  <a:lnTo>
                    <a:pt x="1071994" y="268516"/>
                  </a:lnTo>
                  <a:lnTo>
                    <a:pt x="1070610" y="279082"/>
                  </a:lnTo>
                  <a:lnTo>
                    <a:pt x="1070902" y="285724"/>
                  </a:lnTo>
                  <a:lnTo>
                    <a:pt x="1070038" y="293839"/>
                  </a:lnTo>
                  <a:lnTo>
                    <a:pt x="1068997" y="301586"/>
                  </a:lnTo>
                  <a:lnTo>
                    <a:pt x="1068743" y="307124"/>
                  </a:lnTo>
                  <a:lnTo>
                    <a:pt x="1067841" y="306311"/>
                  </a:lnTo>
                  <a:lnTo>
                    <a:pt x="1066800" y="305841"/>
                  </a:lnTo>
                  <a:lnTo>
                    <a:pt x="1064933" y="318643"/>
                  </a:lnTo>
                  <a:lnTo>
                    <a:pt x="1065339" y="319582"/>
                  </a:lnTo>
                  <a:lnTo>
                    <a:pt x="1067181" y="318643"/>
                  </a:lnTo>
                  <a:lnTo>
                    <a:pt x="1065771" y="328714"/>
                  </a:lnTo>
                  <a:lnTo>
                    <a:pt x="1063866" y="327482"/>
                  </a:lnTo>
                  <a:lnTo>
                    <a:pt x="1064958" y="312407"/>
                  </a:lnTo>
                  <a:lnTo>
                    <a:pt x="1062926" y="313931"/>
                  </a:lnTo>
                  <a:lnTo>
                    <a:pt x="1061402" y="329552"/>
                  </a:lnTo>
                  <a:lnTo>
                    <a:pt x="1062278" y="334949"/>
                  </a:lnTo>
                  <a:lnTo>
                    <a:pt x="1064056" y="335927"/>
                  </a:lnTo>
                  <a:lnTo>
                    <a:pt x="1065263" y="338328"/>
                  </a:lnTo>
                  <a:lnTo>
                    <a:pt x="1064856" y="337362"/>
                  </a:lnTo>
                  <a:lnTo>
                    <a:pt x="1065390" y="335902"/>
                  </a:lnTo>
                  <a:lnTo>
                    <a:pt x="1066038" y="332054"/>
                  </a:lnTo>
                  <a:lnTo>
                    <a:pt x="1067384" y="332536"/>
                  </a:lnTo>
                  <a:lnTo>
                    <a:pt x="1064488" y="344589"/>
                  </a:lnTo>
                  <a:lnTo>
                    <a:pt x="1066253" y="343547"/>
                  </a:lnTo>
                  <a:lnTo>
                    <a:pt x="1067257" y="338696"/>
                  </a:lnTo>
                  <a:lnTo>
                    <a:pt x="1067371" y="334949"/>
                  </a:lnTo>
                  <a:lnTo>
                    <a:pt x="1067485" y="332054"/>
                  </a:lnTo>
                  <a:lnTo>
                    <a:pt x="1067612" y="329438"/>
                  </a:lnTo>
                  <a:lnTo>
                    <a:pt x="1068463" y="330898"/>
                  </a:lnTo>
                  <a:lnTo>
                    <a:pt x="1068895" y="329438"/>
                  </a:lnTo>
                  <a:lnTo>
                    <a:pt x="1069098" y="328714"/>
                  </a:lnTo>
                  <a:lnTo>
                    <a:pt x="1070254" y="324764"/>
                  </a:lnTo>
                  <a:lnTo>
                    <a:pt x="1071537" y="318643"/>
                  </a:lnTo>
                  <a:lnTo>
                    <a:pt x="1072235" y="315315"/>
                  </a:lnTo>
                  <a:lnTo>
                    <a:pt x="1073632" y="307124"/>
                  </a:lnTo>
                  <a:lnTo>
                    <a:pt x="1073746" y="305841"/>
                  </a:lnTo>
                  <a:lnTo>
                    <a:pt x="1074216" y="298310"/>
                  </a:lnTo>
                  <a:lnTo>
                    <a:pt x="1074978" y="288239"/>
                  </a:lnTo>
                  <a:lnTo>
                    <a:pt x="1076490" y="270078"/>
                  </a:lnTo>
                  <a:lnTo>
                    <a:pt x="1076972" y="264414"/>
                  </a:lnTo>
                  <a:lnTo>
                    <a:pt x="1079398" y="238544"/>
                  </a:lnTo>
                  <a:lnTo>
                    <a:pt x="1079474" y="237744"/>
                  </a:lnTo>
                  <a:lnTo>
                    <a:pt x="1079360" y="238544"/>
                  </a:lnTo>
                  <a:lnTo>
                    <a:pt x="1079461" y="235318"/>
                  </a:lnTo>
                  <a:lnTo>
                    <a:pt x="1079461" y="233883"/>
                  </a:lnTo>
                  <a:lnTo>
                    <a:pt x="1079969" y="235762"/>
                  </a:lnTo>
                  <a:lnTo>
                    <a:pt x="1080643" y="235407"/>
                  </a:lnTo>
                  <a:lnTo>
                    <a:pt x="1080681" y="233883"/>
                  </a:lnTo>
                  <a:lnTo>
                    <a:pt x="1080795" y="231762"/>
                  </a:lnTo>
                  <a:lnTo>
                    <a:pt x="1081100" y="229577"/>
                  </a:lnTo>
                  <a:lnTo>
                    <a:pt x="1081582" y="225399"/>
                  </a:lnTo>
                  <a:lnTo>
                    <a:pt x="1081633" y="223583"/>
                  </a:lnTo>
                  <a:lnTo>
                    <a:pt x="1081557" y="221030"/>
                  </a:lnTo>
                  <a:lnTo>
                    <a:pt x="1081430" y="219417"/>
                  </a:lnTo>
                  <a:lnTo>
                    <a:pt x="1081239" y="217652"/>
                  </a:lnTo>
                  <a:lnTo>
                    <a:pt x="1080287" y="214376"/>
                  </a:lnTo>
                  <a:lnTo>
                    <a:pt x="1079398" y="211315"/>
                  </a:lnTo>
                  <a:lnTo>
                    <a:pt x="1078674" y="208864"/>
                  </a:lnTo>
                  <a:lnTo>
                    <a:pt x="1078318" y="207670"/>
                  </a:lnTo>
                  <a:lnTo>
                    <a:pt x="1078230" y="204470"/>
                  </a:lnTo>
                  <a:lnTo>
                    <a:pt x="1077912" y="203098"/>
                  </a:lnTo>
                  <a:lnTo>
                    <a:pt x="1077912" y="214045"/>
                  </a:lnTo>
                  <a:lnTo>
                    <a:pt x="1077734" y="214376"/>
                  </a:lnTo>
                  <a:lnTo>
                    <a:pt x="1077315" y="214020"/>
                  </a:lnTo>
                  <a:lnTo>
                    <a:pt x="1077798" y="211315"/>
                  </a:lnTo>
                  <a:lnTo>
                    <a:pt x="1077912" y="214045"/>
                  </a:lnTo>
                  <a:lnTo>
                    <a:pt x="1077912" y="203098"/>
                  </a:lnTo>
                  <a:lnTo>
                    <a:pt x="1076185" y="195580"/>
                  </a:lnTo>
                  <a:lnTo>
                    <a:pt x="1071968" y="179070"/>
                  </a:lnTo>
                  <a:lnTo>
                    <a:pt x="1069809" y="171450"/>
                  </a:lnTo>
                  <a:lnTo>
                    <a:pt x="1069403" y="168910"/>
                  </a:lnTo>
                  <a:lnTo>
                    <a:pt x="1069301" y="166370"/>
                  </a:lnTo>
                  <a:lnTo>
                    <a:pt x="1069022" y="163830"/>
                  </a:lnTo>
                  <a:lnTo>
                    <a:pt x="1067549" y="153670"/>
                  </a:lnTo>
                  <a:lnTo>
                    <a:pt x="1068451" y="154940"/>
                  </a:lnTo>
                  <a:lnTo>
                    <a:pt x="1069695" y="161290"/>
                  </a:lnTo>
                  <a:lnTo>
                    <a:pt x="1068679" y="153670"/>
                  </a:lnTo>
                  <a:lnTo>
                    <a:pt x="1068514" y="152400"/>
                  </a:lnTo>
                  <a:lnTo>
                    <a:pt x="1067447" y="146050"/>
                  </a:lnTo>
                  <a:lnTo>
                    <a:pt x="1066647" y="140970"/>
                  </a:lnTo>
                  <a:lnTo>
                    <a:pt x="1066317" y="134620"/>
                  </a:lnTo>
                  <a:lnTo>
                    <a:pt x="1065911" y="132080"/>
                  </a:lnTo>
                  <a:lnTo>
                    <a:pt x="1065314" y="128270"/>
                  </a:lnTo>
                  <a:lnTo>
                    <a:pt x="1065149" y="129540"/>
                  </a:lnTo>
                  <a:lnTo>
                    <a:pt x="1065034" y="132080"/>
                  </a:lnTo>
                  <a:lnTo>
                    <a:pt x="1064158" y="127000"/>
                  </a:lnTo>
                  <a:lnTo>
                    <a:pt x="1064069" y="123190"/>
                  </a:lnTo>
                  <a:lnTo>
                    <a:pt x="1063828" y="120650"/>
                  </a:lnTo>
                  <a:lnTo>
                    <a:pt x="1063256" y="116840"/>
                  </a:lnTo>
                  <a:lnTo>
                    <a:pt x="1062951" y="115570"/>
                  </a:lnTo>
                  <a:lnTo>
                    <a:pt x="1064145" y="111760"/>
                  </a:lnTo>
                  <a:lnTo>
                    <a:pt x="1064882" y="106680"/>
                  </a:lnTo>
                  <a:lnTo>
                    <a:pt x="1065060" y="105410"/>
                  </a:lnTo>
                  <a:lnTo>
                    <a:pt x="1067130" y="105410"/>
                  </a:lnTo>
                  <a:lnTo>
                    <a:pt x="1073581" y="121920"/>
                  </a:lnTo>
                  <a:lnTo>
                    <a:pt x="1074381" y="129540"/>
                  </a:lnTo>
                  <a:lnTo>
                    <a:pt x="1073759" y="133350"/>
                  </a:lnTo>
                  <a:lnTo>
                    <a:pt x="1071029" y="130810"/>
                  </a:lnTo>
                  <a:lnTo>
                    <a:pt x="1073505" y="137160"/>
                  </a:lnTo>
                  <a:lnTo>
                    <a:pt x="1075702" y="143510"/>
                  </a:lnTo>
                  <a:lnTo>
                    <a:pt x="1077683" y="149860"/>
                  </a:lnTo>
                  <a:lnTo>
                    <a:pt x="1076375" y="148590"/>
                  </a:lnTo>
                  <a:lnTo>
                    <a:pt x="1075245" y="147485"/>
                  </a:lnTo>
                  <a:lnTo>
                    <a:pt x="1073429" y="144780"/>
                  </a:lnTo>
                  <a:lnTo>
                    <a:pt x="1070013" y="139700"/>
                  </a:lnTo>
                  <a:lnTo>
                    <a:pt x="1070000" y="146050"/>
                  </a:lnTo>
                  <a:lnTo>
                    <a:pt x="1069809" y="148590"/>
                  </a:lnTo>
                  <a:lnTo>
                    <a:pt x="1070076" y="149860"/>
                  </a:lnTo>
                  <a:lnTo>
                    <a:pt x="1075804" y="181610"/>
                  </a:lnTo>
                  <a:lnTo>
                    <a:pt x="1073797" y="170180"/>
                  </a:lnTo>
                  <a:lnTo>
                    <a:pt x="1073480" y="167640"/>
                  </a:lnTo>
                  <a:lnTo>
                    <a:pt x="1072984" y="165100"/>
                  </a:lnTo>
                  <a:lnTo>
                    <a:pt x="1072959" y="163830"/>
                  </a:lnTo>
                  <a:lnTo>
                    <a:pt x="1073531" y="162560"/>
                  </a:lnTo>
                  <a:lnTo>
                    <a:pt x="1073873" y="162560"/>
                  </a:lnTo>
                  <a:lnTo>
                    <a:pt x="1074572" y="163830"/>
                  </a:lnTo>
                  <a:lnTo>
                    <a:pt x="1078382" y="172720"/>
                  </a:lnTo>
                  <a:lnTo>
                    <a:pt x="1077214" y="171754"/>
                  </a:lnTo>
                  <a:lnTo>
                    <a:pt x="1078280" y="175260"/>
                  </a:lnTo>
                  <a:lnTo>
                    <a:pt x="1079627" y="180340"/>
                  </a:lnTo>
                  <a:lnTo>
                    <a:pt x="1081087" y="185420"/>
                  </a:lnTo>
                  <a:lnTo>
                    <a:pt x="1082078" y="190500"/>
                  </a:lnTo>
                  <a:lnTo>
                    <a:pt x="1079119" y="162560"/>
                  </a:lnTo>
                  <a:lnTo>
                    <a:pt x="1077506" y="156210"/>
                  </a:lnTo>
                  <a:lnTo>
                    <a:pt x="1078712" y="157480"/>
                  </a:lnTo>
                  <a:lnTo>
                    <a:pt x="1080668" y="161290"/>
                  </a:lnTo>
                  <a:lnTo>
                    <a:pt x="1082103" y="167640"/>
                  </a:lnTo>
                  <a:lnTo>
                    <a:pt x="1083614" y="172720"/>
                  </a:lnTo>
                  <a:lnTo>
                    <a:pt x="1084554" y="179070"/>
                  </a:lnTo>
                  <a:lnTo>
                    <a:pt x="1084757" y="185420"/>
                  </a:lnTo>
                  <a:lnTo>
                    <a:pt x="1084643" y="175260"/>
                  </a:lnTo>
                  <a:lnTo>
                    <a:pt x="1085329" y="179070"/>
                  </a:lnTo>
                  <a:lnTo>
                    <a:pt x="1087132" y="184150"/>
                  </a:lnTo>
                  <a:lnTo>
                    <a:pt x="1087208" y="185826"/>
                  </a:lnTo>
                  <a:lnTo>
                    <a:pt x="1086789" y="187896"/>
                  </a:lnTo>
                  <a:lnTo>
                    <a:pt x="1087183" y="187261"/>
                  </a:lnTo>
                  <a:lnTo>
                    <a:pt x="1087323" y="186524"/>
                  </a:lnTo>
                  <a:lnTo>
                    <a:pt x="1088009" y="182880"/>
                  </a:lnTo>
                  <a:lnTo>
                    <a:pt x="1086675" y="175260"/>
                  </a:lnTo>
                  <a:lnTo>
                    <a:pt x="1086231" y="172720"/>
                  </a:lnTo>
                  <a:lnTo>
                    <a:pt x="1084440" y="163830"/>
                  </a:lnTo>
                  <a:lnTo>
                    <a:pt x="1080909" y="161290"/>
                  </a:lnTo>
                  <a:lnTo>
                    <a:pt x="1081341" y="158750"/>
                  </a:lnTo>
                  <a:lnTo>
                    <a:pt x="1080884" y="156210"/>
                  </a:lnTo>
                  <a:lnTo>
                    <a:pt x="1080427" y="153670"/>
                  </a:lnTo>
                  <a:lnTo>
                    <a:pt x="1079995" y="149860"/>
                  </a:lnTo>
                  <a:lnTo>
                    <a:pt x="1079423" y="144780"/>
                  </a:lnTo>
                  <a:lnTo>
                    <a:pt x="1079525" y="140970"/>
                  </a:lnTo>
                  <a:lnTo>
                    <a:pt x="1082484" y="146050"/>
                  </a:lnTo>
                  <a:lnTo>
                    <a:pt x="1084910" y="152400"/>
                  </a:lnTo>
                  <a:lnTo>
                    <a:pt x="1083056" y="153670"/>
                  </a:lnTo>
                  <a:lnTo>
                    <a:pt x="1083424" y="156210"/>
                  </a:lnTo>
                  <a:lnTo>
                    <a:pt x="1087208" y="163830"/>
                  </a:lnTo>
                  <a:lnTo>
                    <a:pt x="1090231" y="171754"/>
                  </a:lnTo>
                  <a:lnTo>
                    <a:pt x="1092276" y="177800"/>
                  </a:lnTo>
                  <a:lnTo>
                    <a:pt x="1093736" y="185420"/>
                  </a:lnTo>
                  <a:lnTo>
                    <a:pt x="1095502" y="194310"/>
                  </a:lnTo>
                  <a:lnTo>
                    <a:pt x="1096416" y="199555"/>
                  </a:lnTo>
                  <a:lnTo>
                    <a:pt x="1094524" y="194310"/>
                  </a:lnTo>
                  <a:lnTo>
                    <a:pt x="1092606" y="189230"/>
                  </a:lnTo>
                  <a:lnTo>
                    <a:pt x="1090917" y="187960"/>
                  </a:lnTo>
                  <a:lnTo>
                    <a:pt x="1091590" y="194310"/>
                  </a:lnTo>
                  <a:lnTo>
                    <a:pt x="1092454" y="195580"/>
                  </a:lnTo>
                  <a:lnTo>
                    <a:pt x="1094638" y="198120"/>
                  </a:lnTo>
                  <a:lnTo>
                    <a:pt x="1095984" y="199390"/>
                  </a:lnTo>
                  <a:lnTo>
                    <a:pt x="1096784" y="201930"/>
                  </a:lnTo>
                  <a:lnTo>
                    <a:pt x="1094549" y="200660"/>
                  </a:lnTo>
                  <a:lnTo>
                    <a:pt x="1094130" y="203200"/>
                  </a:lnTo>
                  <a:lnTo>
                    <a:pt x="1095057" y="208280"/>
                  </a:lnTo>
                  <a:lnTo>
                    <a:pt x="1096010" y="208280"/>
                  </a:lnTo>
                  <a:lnTo>
                    <a:pt x="1096530" y="207010"/>
                  </a:lnTo>
                  <a:lnTo>
                    <a:pt x="1097381" y="209550"/>
                  </a:lnTo>
                  <a:lnTo>
                    <a:pt x="1099108" y="214579"/>
                  </a:lnTo>
                  <a:lnTo>
                    <a:pt x="1099083" y="213360"/>
                  </a:lnTo>
                  <a:lnTo>
                    <a:pt x="1098575" y="209550"/>
                  </a:lnTo>
                  <a:lnTo>
                    <a:pt x="1100467" y="212090"/>
                  </a:lnTo>
                  <a:lnTo>
                    <a:pt x="1103083" y="215900"/>
                  </a:lnTo>
                  <a:lnTo>
                    <a:pt x="1105369" y="223520"/>
                  </a:lnTo>
                  <a:lnTo>
                    <a:pt x="1107706" y="231140"/>
                  </a:lnTo>
                  <a:lnTo>
                    <a:pt x="1108773" y="234950"/>
                  </a:lnTo>
                  <a:lnTo>
                    <a:pt x="1110259" y="242570"/>
                  </a:lnTo>
                  <a:lnTo>
                    <a:pt x="1111808" y="250190"/>
                  </a:lnTo>
                  <a:lnTo>
                    <a:pt x="1113091" y="257810"/>
                  </a:lnTo>
                  <a:lnTo>
                    <a:pt x="1110983" y="257810"/>
                  </a:lnTo>
                  <a:lnTo>
                    <a:pt x="1108163" y="246380"/>
                  </a:lnTo>
                  <a:lnTo>
                    <a:pt x="1105357" y="236220"/>
                  </a:lnTo>
                  <a:lnTo>
                    <a:pt x="1104633" y="234950"/>
                  </a:lnTo>
                  <a:lnTo>
                    <a:pt x="1104392" y="234950"/>
                  </a:lnTo>
                  <a:lnTo>
                    <a:pt x="1104188" y="233680"/>
                  </a:lnTo>
                  <a:lnTo>
                    <a:pt x="1103464" y="233680"/>
                  </a:lnTo>
                  <a:lnTo>
                    <a:pt x="1103579" y="237490"/>
                  </a:lnTo>
                  <a:lnTo>
                    <a:pt x="1106462" y="246380"/>
                  </a:lnTo>
                  <a:lnTo>
                    <a:pt x="1109903" y="256540"/>
                  </a:lnTo>
                  <a:lnTo>
                    <a:pt x="1113078" y="266700"/>
                  </a:lnTo>
                  <a:lnTo>
                    <a:pt x="1115161" y="281940"/>
                  </a:lnTo>
                  <a:lnTo>
                    <a:pt x="1113510" y="279400"/>
                  </a:lnTo>
                  <a:lnTo>
                    <a:pt x="1113409" y="285750"/>
                  </a:lnTo>
                  <a:lnTo>
                    <a:pt x="1113510" y="288290"/>
                  </a:lnTo>
                  <a:lnTo>
                    <a:pt x="1113104" y="292100"/>
                  </a:lnTo>
                  <a:lnTo>
                    <a:pt x="1115441" y="298450"/>
                  </a:lnTo>
                  <a:lnTo>
                    <a:pt x="1117765" y="306070"/>
                  </a:lnTo>
                  <a:lnTo>
                    <a:pt x="1119962" y="313690"/>
                  </a:lnTo>
                  <a:lnTo>
                    <a:pt x="1121892" y="321310"/>
                  </a:lnTo>
                  <a:lnTo>
                    <a:pt x="1122464" y="328930"/>
                  </a:lnTo>
                  <a:lnTo>
                    <a:pt x="1123137" y="336550"/>
                  </a:lnTo>
                  <a:lnTo>
                    <a:pt x="1124013" y="344170"/>
                  </a:lnTo>
                  <a:lnTo>
                    <a:pt x="1124864" y="351790"/>
                  </a:lnTo>
                  <a:lnTo>
                    <a:pt x="1125258" y="359410"/>
                  </a:lnTo>
                  <a:lnTo>
                    <a:pt x="1125651" y="361657"/>
                  </a:lnTo>
                  <a:lnTo>
                    <a:pt x="1125245" y="355600"/>
                  </a:lnTo>
                  <a:lnTo>
                    <a:pt x="1125067" y="347980"/>
                  </a:lnTo>
                  <a:lnTo>
                    <a:pt x="1127696" y="363220"/>
                  </a:lnTo>
                  <a:lnTo>
                    <a:pt x="1127798" y="368300"/>
                  </a:lnTo>
                  <a:lnTo>
                    <a:pt x="1127899" y="381000"/>
                  </a:lnTo>
                  <a:lnTo>
                    <a:pt x="1127671" y="388620"/>
                  </a:lnTo>
                  <a:lnTo>
                    <a:pt x="1127582" y="400050"/>
                  </a:lnTo>
                  <a:lnTo>
                    <a:pt x="1127810" y="412750"/>
                  </a:lnTo>
                  <a:lnTo>
                    <a:pt x="1126172" y="401320"/>
                  </a:lnTo>
                  <a:lnTo>
                    <a:pt x="1126083" y="420370"/>
                  </a:lnTo>
                  <a:lnTo>
                    <a:pt x="1126210" y="429260"/>
                  </a:lnTo>
                  <a:lnTo>
                    <a:pt x="1126528" y="440690"/>
                  </a:lnTo>
                  <a:lnTo>
                    <a:pt x="1127010" y="452120"/>
                  </a:lnTo>
                  <a:lnTo>
                    <a:pt x="1124267" y="452120"/>
                  </a:lnTo>
                  <a:lnTo>
                    <a:pt x="1126324" y="458470"/>
                  </a:lnTo>
                  <a:lnTo>
                    <a:pt x="1126540" y="466090"/>
                  </a:lnTo>
                  <a:lnTo>
                    <a:pt x="1126667" y="474980"/>
                  </a:lnTo>
                  <a:lnTo>
                    <a:pt x="1126439" y="485140"/>
                  </a:lnTo>
                  <a:lnTo>
                    <a:pt x="1126337" y="496570"/>
                  </a:lnTo>
                  <a:lnTo>
                    <a:pt x="1127213" y="480060"/>
                  </a:lnTo>
                  <a:lnTo>
                    <a:pt x="1128318" y="468630"/>
                  </a:lnTo>
                  <a:lnTo>
                    <a:pt x="1129411" y="458470"/>
                  </a:lnTo>
                  <a:lnTo>
                    <a:pt x="1131417" y="440690"/>
                  </a:lnTo>
                  <a:lnTo>
                    <a:pt x="1131798" y="434340"/>
                  </a:lnTo>
                  <a:lnTo>
                    <a:pt x="1132014" y="429260"/>
                  </a:lnTo>
                  <a:lnTo>
                    <a:pt x="1131925" y="417830"/>
                  </a:lnTo>
                  <a:lnTo>
                    <a:pt x="1131849" y="415290"/>
                  </a:lnTo>
                  <a:lnTo>
                    <a:pt x="1131684" y="412750"/>
                  </a:lnTo>
                  <a:lnTo>
                    <a:pt x="1131303" y="406400"/>
                  </a:lnTo>
                  <a:lnTo>
                    <a:pt x="1133792" y="419100"/>
                  </a:lnTo>
                  <a:lnTo>
                    <a:pt x="1135253" y="431800"/>
                  </a:lnTo>
                  <a:lnTo>
                    <a:pt x="1136421" y="443230"/>
                  </a:lnTo>
                  <a:lnTo>
                    <a:pt x="1137907" y="455930"/>
                  </a:lnTo>
                  <a:lnTo>
                    <a:pt x="1137970" y="458470"/>
                  </a:lnTo>
                  <a:lnTo>
                    <a:pt x="1137551" y="464820"/>
                  </a:lnTo>
                  <a:lnTo>
                    <a:pt x="1136319" y="467360"/>
                  </a:lnTo>
                  <a:lnTo>
                    <a:pt x="1135507" y="468630"/>
                  </a:lnTo>
                  <a:lnTo>
                    <a:pt x="1136383" y="474980"/>
                  </a:lnTo>
                  <a:lnTo>
                    <a:pt x="1138618" y="476250"/>
                  </a:lnTo>
                  <a:lnTo>
                    <a:pt x="1138542" y="487680"/>
                  </a:lnTo>
                  <a:lnTo>
                    <a:pt x="1136713" y="491490"/>
                  </a:lnTo>
                  <a:lnTo>
                    <a:pt x="1135367" y="501650"/>
                  </a:lnTo>
                  <a:lnTo>
                    <a:pt x="1134795" y="509270"/>
                  </a:lnTo>
                  <a:lnTo>
                    <a:pt x="1134681" y="518160"/>
                  </a:lnTo>
                  <a:lnTo>
                    <a:pt x="1135240" y="527050"/>
                  </a:lnTo>
                  <a:lnTo>
                    <a:pt x="1135341" y="534670"/>
                  </a:lnTo>
                  <a:lnTo>
                    <a:pt x="1134541" y="542290"/>
                  </a:lnTo>
                  <a:lnTo>
                    <a:pt x="1132395" y="553720"/>
                  </a:lnTo>
                  <a:lnTo>
                    <a:pt x="1130058" y="556260"/>
                  </a:lnTo>
                  <a:lnTo>
                    <a:pt x="1130249" y="548640"/>
                  </a:lnTo>
                  <a:lnTo>
                    <a:pt x="1131112" y="539750"/>
                  </a:lnTo>
                  <a:lnTo>
                    <a:pt x="1122248" y="539750"/>
                  </a:lnTo>
                  <a:lnTo>
                    <a:pt x="1119149" y="539750"/>
                  </a:lnTo>
                  <a:lnTo>
                    <a:pt x="1116952" y="546100"/>
                  </a:lnTo>
                  <a:lnTo>
                    <a:pt x="1113561" y="558800"/>
                  </a:lnTo>
                  <a:lnTo>
                    <a:pt x="1113713" y="553720"/>
                  </a:lnTo>
                  <a:lnTo>
                    <a:pt x="1115936" y="543560"/>
                  </a:lnTo>
                  <a:lnTo>
                    <a:pt x="1116482" y="541020"/>
                  </a:lnTo>
                  <a:lnTo>
                    <a:pt x="1113967" y="543560"/>
                  </a:lnTo>
                  <a:lnTo>
                    <a:pt x="1115428" y="537210"/>
                  </a:lnTo>
                  <a:lnTo>
                    <a:pt x="1116660" y="530860"/>
                  </a:lnTo>
                  <a:lnTo>
                    <a:pt x="1117777" y="524510"/>
                  </a:lnTo>
                  <a:lnTo>
                    <a:pt x="1118920" y="518160"/>
                  </a:lnTo>
                  <a:lnTo>
                    <a:pt x="1111491" y="556260"/>
                  </a:lnTo>
                  <a:lnTo>
                    <a:pt x="1111186" y="580390"/>
                  </a:lnTo>
                  <a:lnTo>
                    <a:pt x="1111275" y="584200"/>
                  </a:lnTo>
                  <a:lnTo>
                    <a:pt x="1113739" y="570230"/>
                  </a:lnTo>
                  <a:lnTo>
                    <a:pt x="1115314" y="570230"/>
                  </a:lnTo>
                  <a:lnTo>
                    <a:pt x="1116952" y="571500"/>
                  </a:lnTo>
                  <a:lnTo>
                    <a:pt x="1117612" y="570230"/>
                  </a:lnTo>
                  <a:lnTo>
                    <a:pt x="1119581" y="566420"/>
                  </a:lnTo>
                  <a:lnTo>
                    <a:pt x="1119873" y="572770"/>
                  </a:lnTo>
                  <a:lnTo>
                    <a:pt x="1117904" y="577850"/>
                  </a:lnTo>
                  <a:lnTo>
                    <a:pt x="1116241" y="580390"/>
                  </a:lnTo>
                  <a:lnTo>
                    <a:pt x="1116482" y="582930"/>
                  </a:lnTo>
                  <a:lnTo>
                    <a:pt x="1113243" y="598170"/>
                  </a:lnTo>
                  <a:lnTo>
                    <a:pt x="1115212" y="595630"/>
                  </a:lnTo>
                  <a:lnTo>
                    <a:pt x="1107897" y="608330"/>
                  </a:lnTo>
                  <a:lnTo>
                    <a:pt x="1098689" y="629920"/>
                  </a:lnTo>
                  <a:lnTo>
                    <a:pt x="1090472" y="646430"/>
                  </a:lnTo>
                  <a:lnTo>
                    <a:pt x="1086104" y="646430"/>
                  </a:lnTo>
                  <a:lnTo>
                    <a:pt x="1082636" y="654050"/>
                  </a:lnTo>
                  <a:lnTo>
                    <a:pt x="1078623" y="664210"/>
                  </a:lnTo>
                  <a:lnTo>
                    <a:pt x="1074013" y="678180"/>
                  </a:lnTo>
                  <a:lnTo>
                    <a:pt x="1068743" y="692150"/>
                  </a:lnTo>
                  <a:lnTo>
                    <a:pt x="1062748" y="707390"/>
                  </a:lnTo>
                  <a:lnTo>
                    <a:pt x="1056220" y="722630"/>
                  </a:lnTo>
                  <a:lnTo>
                    <a:pt x="1049375" y="737870"/>
                  </a:lnTo>
                  <a:lnTo>
                    <a:pt x="1042454" y="751840"/>
                  </a:lnTo>
                  <a:lnTo>
                    <a:pt x="1045781" y="740410"/>
                  </a:lnTo>
                  <a:lnTo>
                    <a:pt x="1038186" y="751840"/>
                  </a:lnTo>
                  <a:lnTo>
                    <a:pt x="1033246" y="760730"/>
                  </a:lnTo>
                  <a:lnTo>
                    <a:pt x="1030300" y="767080"/>
                  </a:lnTo>
                  <a:lnTo>
                    <a:pt x="1028700" y="773430"/>
                  </a:lnTo>
                  <a:lnTo>
                    <a:pt x="1026845" y="779780"/>
                  </a:lnTo>
                  <a:lnTo>
                    <a:pt x="1026896" y="786130"/>
                  </a:lnTo>
                  <a:lnTo>
                    <a:pt x="1021257" y="796290"/>
                  </a:lnTo>
                  <a:lnTo>
                    <a:pt x="1023124" y="789940"/>
                  </a:lnTo>
                  <a:lnTo>
                    <a:pt x="1017803" y="797560"/>
                  </a:lnTo>
                  <a:lnTo>
                    <a:pt x="1009434" y="808990"/>
                  </a:lnTo>
                  <a:lnTo>
                    <a:pt x="1002144" y="816610"/>
                  </a:lnTo>
                  <a:lnTo>
                    <a:pt x="995692" y="829310"/>
                  </a:lnTo>
                  <a:lnTo>
                    <a:pt x="969962" y="869950"/>
                  </a:lnTo>
                  <a:lnTo>
                    <a:pt x="961618" y="872490"/>
                  </a:lnTo>
                  <a:lnTo>
                    <a:pt x="956208" y="876300"/>
                  </a:lnTo>
                  <a:lnTo>
                    <a:pt x="948893" y="882650"/>
                  </a:lnTo>
                  <a:lnTo>
                    <a:pt x="943140" y="892810"/>
                  </a:lnTo>
                  <a:lnTo>
                    <a:pt x="940295" y="896620"/>
                  </a:lnTo>
                  <a:lnTo>
                    <a:pt x="934313" y="904240"/>
                  </a:lnTo>
                  <a:lnTo>
                    <a:pt x="927925" y="910590"/>
                  </a:lnTo>
                  <a:lnTo>
                    <a:pt x="912774" y="927100"/>
                  </a:lnTo>
                  <a:lnTo>
                    <a:pt x="908329" y="930910"/>
                  </a:lnTo>
                  <a:lnTo>
                    <a:pt x="909802" y="928370"/>
                  </a:lnTo>
                  <a:lnTo>
                    <a:pt x="902601" y="934720"/>
                  </a:lnTo>
                  <a:lnTo>
                    <a:pt x="899617" y="938530"/>
                  </a:lnTo>
                  <a:lnTo>
                    <a:pt x="899718" y="939800"/>
                  </a:lnTo>
                  <a:lnTo>
                    <a:pt x="899858" y="941070"/>
                  </a:lnTo>
                  <a:lnTo>
                    <a:pt x="903262" y="939800"/>
                  </a:lnTo>
                  <a:lnTo>
                    <a:pt x="908608" y="934720"/>
                  </a:lnTo>
                  <a:lnTo>
                    <a:pt x="904811" y="938530"/>
                  </a:lnTo>
                  <a:lnTo>
                    <a:pt x="900823" y="943610"/>
                  </a:lnTo>
                  <a:lnTo>
                    <a:pt x="896810" y="947420"/>
                  </a:lnTo>
                  <a:lnTo>
                    <a:pt x="895769" y="947420"/>
                  </a:lnTo>
                  <a:lnTo>
                    <a:pt x="870978" y="975360"/>
                  </a:lnTo>
                  <a:lnTo>
                    <a:pt x="863625" y="982980"/>
                  </a:lnTo>
                  <a:lnTo>
                    <a:pt x="855319" y="990600"/>
                  </a:lnTo>
                  <a:lnTo>
                    <a:pt x="845972" y="999490"/>
                  </a:lnTo>
                  <a:lnTo>
                    <a:pt x="838238" y="1006043"/>
                  </a:lnTo>
                  <a:lnTo>
                    <a:pt x="840422" y="1004570"/>
                  </a:lnTo>
                  <a:lnTo>
                    <a:pt x="845172" y="1002030"/>
                  </a:lnTo>
                  <a:lnTo>
                    <a:pt x="832700" y="1016000"/>
                  </a:lnTo>
                  <a:lnTo>
                    <a:pt x="826147" y="1017270"/>
                  </a:lnTo>
                  <a:lnTo>
                    <a:pt x="819340" y="1026160"/>
                  </a:lnTo>
                  <a:lnTo>
                    <a:pt x="828611" y="1019810"/>
                  </a:lnTo>
                  <a:lnTo>
                    <a:pt x="839292" y="1013460"/>
                  </a:lnTo>
                  <a:lnTo>
                    <a:pt x="849071" y="1008380"/>
                  </a:lnTo>
                  <a:lnTo>
                    <a:pt x="855662" y="1004570"/>
                  </a:lnTo>
                  <a:lnTo>
                    <a:pt x="837603" y="1019810"/>
                  </a:lnTo>
                  <a:lnTo>
                    <a:pt x="815403" y="1036320"/>
                  </a:lnTo>
                  <a:lnTo>
                    <a:pt x="760437" y="1079500"/>
                  </a:lnTo>
                  <a:lnTo>
                    <a:pt x="760895" y="1078230"/>
                  </a:lnTo>
                  <a:lnTo>
                    <a:pt x="762850" y="1076960"/>
                  </a:lnTo>
                  <a:lnTo>
                    <a:pt x="719924" y="1101090"/>
                  </a:lnTo>
                  <a:lnTo>
                    <a:pt x="725004" y="1097280"/>
                  </a:lnTo>
                  <a:lnTo>
                    <a:pt x="720102" y="1098550"/>
                  </a:lnTo>
                  <a:lnTo>
                    <a:pt x="712368" y="1102360"/>
                  </a:lnTo>
                  <a:lnTo>
                    <a:pt x="702564" y="1108710"/>
                  </a:lnTo>
                  <a:lnTo>
                    <a:pt x="691476" y="1113790"/>
                  </a:lnTo>
                  <a:lnTo>
                    <a:pt x="687425" y="1117600"/>
                  </a:lnTo>
                  <a:lnTo>
                    <a:pt x="677976" y="1122680"/>
                  </a:lnTo>
                  <a:lnTo>
                    <a:pt x="671245" y="1123950"/>
                  </a:lnTo>
                  <a:lnTo>
                    <a:pt x="672973" y="1121410"/>
                  </a:lnTo>
                  <a:lnTo>
                    <a:pt x="668401" y="1122680"/>
                  </a:lnTo>
                  <a:lnTo>
                    <a:pt x="660247" y="1126490"/>
                  </a:lnTo>
                  <a:lnTo>
                    <a:pt x="636828" y="1135380"/>
                  </a:lnTo>
                  <a:lnTo>
                    <a:pt x="643318" y="1131570"/>
                  </a:lnTo>
                  <a:lnTo>
                    <a:pt x="647382" y="1127760"/>
                  </a:lnTo>
                  <a:lnTo>
                    <a:pt x="652284" y="1125220"/>
                  </a:lnTo>
                  <a:lnTo>
                    <a:pt x="658266" y="1122680"/>
                  </a:lnTo>
                  <a:lnTo>
                    <a:pt x="654875" y="1123950"/>
                  </a:lnTo>
                  <a:lnTo>
                    <a:pt x="650671" y="1125220"/>
                  </a:lnTo>
                  <a:lnTo>
                    <a:pt x="644728" y="1127760"/>
                  </a:lnTo>
                  <a:lnTo>
                    <a:pt x="651827" y="1122680"/>
                  </a:lnTo>
                  <a:lnTo>
                    <a:pt x="658863" y="1118870"/>
                  </a:lnTo>
                  <a:lnTo>
                    <a:pt x="672807" y="1108710"/>
                  </a:lnTo>
                  <a:lnTo>
                    <a:pt x="663549" y="1113790"/>
                  </a:lnTo>
                  <a:lnTo>
                    <a:pt x="656793" y="1117600"/>
                  </a:lnTo>
                  <a:lnTo>
                    <a:pt x="649338" y="1122680"/>
                  </a:lnTo>
                  <a:lnTo>
                    <a:pt x="637984" y="1127760"/>
                  </a:lnTo>
                  <a:lnTo>
                    <a:pt x="662686" y="1109980"/>
                  </a:lnTo>
                  <a:lnTo>
                    <a:pt x="662825" y="1111250"/>
                  </a:lnTo>
                  <a:lnTo>
                    <a:pt x="661441" y="1112520"/>
                  </a:lnTo>
                  <a:lnTo>
                    <a:pt x="664349" y="1112520"/>
                  </a:lnTo>
                  <a:lnTo>
                    <a:pt x="668274" y="1109980"/>
                  </a:lnTo>
                  <a:lnTo>
                    <a:pt x="672198" y="1107440"/>
                  </a:lnTo>
                  <a:lnTo>
                    <a:pt x="686269" y="1102360"/>
                  </a:lnTo>
                  <a:lnTo>
                    <a:pt x="690283" y="1099820"/>
                  </a:lnTo>
                  <a:lnTo>
                    <a:pt x="694296" y="1097280"/>
                  </a:lnTo>
                  <a:lnTo>
                    <a:pt x="703135" y="1093470"/>
                  </a:lnTo>
                  <a:lnTo>
                    <a:pt x="707186" y="1092200"/>
                  </a:lnTo>
                  <a:lnTo>
                    <a:pt x="712241" y="1092200"/>
                  </a:lnTo>
                  <a:lnTo>
                    <a:pt x="706526" y="1096010"/>
                  </a:lnTo>
                  <a:lnTo>
                    <a:pt x="708240" y="1096010"/>
                  </a:lnTo>
                  <a:lnTo>
                    <a:pt x="709180" y="1097280"/>
                  </a:lnTo>
                  <a:lnTo>
                    <a:pt x="701154" y="1102360"/>
                  </a:lnTo>
                  <a:lnTo>
                    <a:pt x="710501" y="1097280"/>
                  </a:lnTo>
                  <a:lnTo>
                    <a:pt x="714908" y="1094740"/>
                  </a:lnTo>
                  <a:lnTo>
                    <a:pt x="717435" y="1092200"/>
                  </a:lnTo>
                  <a:lnTo>
                    <a:pt x="718693" y="1090930"/>
                  </a:lnTo>
                  <a:lnTo>
                    <a:pt x="726160" y="1087120"/>
                  </a:lnTo>
                  <a:lnTo>
                    <a:pt x="729945" y="1088390"/>
                  </a:lnTo>
                  <a:lnTo>
                    <a:pt x="732370" y="1087120"/>
                  </a:lnTo>
                  <a:lnTo>
                    <a:pt x="734809" y="1085850"/>
                  </a:lnTo>
                  <a:lnTo>
                    <a:pt x="742099" y="1082040"/>
                  </a:lnTo>
                  <a:lnTo>
                    <a:pt x="757301" y="1074420"/>
                  </a:lnTo>
                  <a:lnTo>
                    <a:pt x="772858" y="1065530"/>
                  </a:lnTo>
                  <a:lnTo>
                    <a:pt x="777824" y="1061720"/>
                  </a:lnTo>
                  <a:lnTo>
                    <a:pt x="782789" y="1057910"/>
                  </a:lnTo>
                  <a:lnTo>
                    <a:pt x="786091" y="1055370"/>
                  </a:lnTo>
                  <a:lnTo>
                    <a:pt x="780757" y="1057910"/>
                  </a:lnTo>
                  <a:lnTo>
                    <a:pt x="783424" y="1055370"/>
                  </a:lnTo>
                  <a:lnTo>
                    <a:pt x="788289" y="1051560"/>
                  </a:lnTo>
                  <a:lnTo>
                    <a:pt x="789495" y="1049020"/>
                  </a:lnTo>
                  <a:lnTo>
                    <a:pt x="785926" y="1052830"/>
                  </a:lnTo>
                  <a:lnTo>
                    <a:pt x="778738" y="1057910"/>
                  </a:lnTo>
                  <a:lnTo>
                    <a:pt x="771575" y="1060450"/>
                  </a:lnTo>
                  <a:lnTo>
                    <a:pt x="768121" y="1061720"/>
                  </a:lnTo>
                  <a:lnTo>
                    <a:pt x="778598" y="1054100"/>
                  </a:lnTo>
                  <a:lnTo>
                    <a:pt x="791794" y="1045210"/>
                  </a:lnTo>
                  <a:lnTo>
                    <a:pt x="799287" y="1040460"/>
                  </a:lnTo>
                  <a:lnTo>
                    <a:pt x="790155" y="1045210"/>
                  </a:lnTo>
                  <a:lnTo>
                    <a:pt x="797585" y="1038860"/>
                  </a:lnTo>
                  <a:lnTo>
                    <a:pt x="807554" y="1029970"/>
                  </a:lnTo>
                  <a:lnTo>
                    <a:pt x="816356" y="1021080"/>
                  </a:lnTo>
                  <a:lnTo>
                    <a:pt x="820318" y="1017270"/>
                  </a:lnTo>
                  <a:lnTo>
                    <a:pt x="827265" y="1013460"/>
                  </a:lnTo>
                  <a:lnTo>
                    <a:pt x="832904" y="1009650"/>
                  </a:lnTo>
                  <a:lnTo>
                    <a:pt x="835342" y="1007999"/>
                  </a:lnTo>
                  <a:lnTo>
                    <a:pt x="834555" y="1005840"/>
                  </a:lnTo>
                  <a:lnTo>
                    <a:pt x="828192" y="1008380"/>
                  </a:lnTo>
                  <a:lnTo>
                    <a:pt x="825665" y="1009650"/>
                  </a:lnTo>
                  <a:lnTo>
                    <a:pt x="836193" y="999490"/>
                  </a:lnTo>
                  <a:lnTo>
                    <a:pt x="834224" y="1002030"/>
                  </a:lnTo>
                  <a:lnTo>
                    <a:pt x="836841" y="1002030"/>
                  </a:lnTo>
                  <a:lnTo>
                    <a:pt x="841209" y="999490"/>
                  </a:lnTo>
                  <a:lnTo>
                    <a:pt x="844461" y="998220"/>
                  </a:lnTo>
                  <a:lnTo>
                    <a:pt x="851522" y="991870"/>
                  </a:lnTo>
                  <a:lnTo>
                    <a:pt x="857415" y="986790"/>
                  </a:lnTo>
                  <a:lnTo>
                    <a:pt x="862152" y="981710"/>
                  </a:lnTo>
                  <a:lnTo>
                    <a:pt x="864552" y="979170"/>
                  </a:lnTo>
                  <a:lnTo>
                    <a:pt x="865746" y="977900"/>
                  </a:lnTo>
                  <a:lnTo>
                    <a:pt x="861631" y="979170"/>
                  </a:lnTo>
                  <a:lnTo>
                    <a:pt x="862037" y="974090"/>
                  </a:lnTo>
                  <a:lnTo>
                    <a:pt x="865581" y="967740"/>
                  </a:lnTo>
                  <a:lnTo>
                    <a:pt x="857948" y="976630"/>
                  </a:lnTo>
                  <a:lnTo>
                    <a:pt x="835431" y="995680"/>
                  </a:lnTo>
                  <a:lnTo>
                    <a:pt x="822934" y="1005840"/>
                  </a:lnTo>
                  <a:lnTo>
                    <a:pt x="810628" y="1014730"/>
                  </a:lnTo>
                  <a:lnTo>
                    <a:pt x="800315" y="1023620"/>
                  </a:lnTo>
                  <a:lnTo>
                    <a:pt x="793153" y="1029970"/>
                  </a:lnTo>
                  <a:lnTo>
                    <a:pt x="790270" y="1035050"/>
                  </a:lnTo>
                  <a:lnTo>
                    <a:pt x="746887" y="1061720"/>
                  </a:lnTo>
                  <a:lnTo>
                    <a:pt x="723099" y="1075690"/>
                  </a:lnTo>
                  <a:lnTo>
                    <a:pt x="699185" y="1087120"/>
                  </a:lnTo>
                  <a:lnTo>
                    <a:pt x="703478" y="1085850"/>
                  </a:lnTo>
                  <a:lnTo>
                    <a:pt x="702970" y="1087120"/>
                  </a:lnTo>
                  <a:lnTo>
                    <a:pt x="674293" y="1097280"/>
                  </a:lnTo>
                  <a:lnTo>
                    <a:pt x="680339" y="1093470"/>
                  </a:lnTo>
                  <a:lnTo>
                    <a:pt x="661289" y="1099820"/>
                  </a:lnTo>
                  <a:lnTo>
                    <a:pt x="658939" y="1099820"/>
                  </a:lnTo>
                  <a:lnTo>
                    <a:pt x="665530" y="1096010"/>
                  </a:lnTo>
                  <a:lnTo>
                    <a:pt x="672833" y="1092200"/>
                  </a:lnTo>
                  <a:lnTo>
                    <a:pt x="674865" y="1090930"/>
                  </a:lnTo>
                  <a:lnTo>
                    <a:pt x="676897" y="1089660"/>
                  </a:lnTo>
                  <a:lnTo>
                    <a:pt x="680427" y="1088605"/>
                  </a:lnTo>
                  <a:lnTo>
                    <a:pt x="682498" y="1087120"/>
                  </a:lnTo>
                  <a:lnTo>
                    <a:pt x="677214" y="1088390"/>
                  </a:lnTo>
                  <a:lnTo>
                    <a:pt x="670648" y="1090930"/>
                  </a:lnTo>
                  <a:lnTo>
                    <a:pt x="672122" y="1089660"/>
                  </a:lnTo>
                  <a:lnTo>
                    <a:pt x="677037" y="1087120"/>
                  </a:lnTo>
                  <a:lnTo>
                    <a:pt x="682891" y="1084580"/>
                  </a:lnTo>
                  <a:lnTo>
                    <a:pt x="686282" y="1082040"/>
                  </a:lnTo>
                  <a:lnTo>
                    <a:pt x="671626" y="1088390"/>
                  </a:lnTo>
                  <a:lnTo>
                    <a:pt x="660311" y="1094740"/>
                  </a:lnTo>
                  <a:lnTo>
                    <a:pt x="650354" y="1099820"/>
                  </a:lnTo>
                  <a:lnTo>
                    <a:pt x="639800" y="1102360"/>
                  </a:lnTo>
                  <a:lnTo>
                    <a:pt x="630593" y="1107440"/>
                  </a:lnTo>
                  <a:lnTo>
                    <a:pt x="618147" y="1113790"/>
                  </a:lnTo>
                  <a:lnTo>
                    <a:pt x="603478" y="1120140"/>
                  </a:lnTo>
                  <a:lnTo>
                    <a:pt x="587552" y="1125220"/>
                  </a:lnTo>
                  <a:lnTo>
                    <a:pt x="587375" y="1123950"/>
                  </a:lnTo>
                  <a:lnTo>
                    <a:pt x="580326" y="1126490"/>
                  </a:lnTo>
                  <a:lnTo>
                    <a:pt x="573608" y="1127760"/>
                  </a:lnTo>
                  <a:lnTo>
                    <a:pt x="574471" y="1126490"/>
                  </a:lnTo>
                  <a:lnTo>
                    <a:pt x="567029" y="1129030"/>
                  </a:lnTo>
                  <a:lnTo>
                    <a:pt x="555498" y="1133208"/>
                  </a:lnTo>
                  <a:lnTo>
                    <a:pt x="556844" y="1132840"/>
                  </a:lnTo>
                  <a:lnTo>
                    <a:pt x="563359" y="1131570"/>
                  </a:lnTo>
                  <a:lnTo>
                    <a:pt x="554964" y="1135380"/>
                  </a:lnTo>
                  <a:lnTo>
                    <a:pt x="554405" y="1136650"/>
                  </a:lnTo>
                  <a:lnTo>
                    <a:pt x="543661" y="1140460"/>
                  </a:lnTo>
                  <a:lnTo>
                    <a:pt x="542188" y="1140460"/>
                  </a:lnTo>
                  <a:lnTo>
                    <a:pt x="542836" y="1139190"/>
                  </a:lnTo>
                  <a:lnTo>
                    <a:pt x="536346" y="1143000"/>
                  </a:lnTo>
                  <a:lnTo>
                    <a:pt x="533311" y="1146810"/>
                  </a:lnTo>
                  <a:lnTo>
                    <a:pt x="528154" y="1149350"/>
                  </a:lnTo>
                  <a:lnTo>
                    <a:pt x="515353" y="1154430"/>
                  </a:lnTo>
                  <a:lnTo>
                    <a:pt x="489013" y="1159510"/>
                  </a:lnTo>
                  <a:lnTo>
                    <a:pt x="492061" y="1156970"/>
                  </a:lnTo>
                  <a:lnTo>
                    <a:pt x="493598" y="1155700"/>
                  </a:lnTo>
                  <a:lnTo>
                    <a:pt x="508520" y="1149350"/>
                  </a:lnTo>
                  <a:lnTo>
                    <a:pt x="513219" y="1145540"/>
                  </a:lnTo>
                  <a:lnTo>
                    <a:pt x="507453" y="1148080"/>
                  </a:lnTo>
                  <a:lnTo>
                    <a:pt x="495681" y="1151890"/>
                  </a:lnTo>
                  <a:lnTo>
                    <a:pt x="481787" y="1155700"/>
                  </a:lnTo>
                  <a:lnTo>
                    <a:pt x="469658" y="1156970"/>
                  </a:lnTo>
                  <a:lnTo>
                    <a:pt x="472605" y="1155700"/>
                  </a:lnTo>
                  <a:lnTo>
                    <a:pt x="466102" y="1158240"/>
                  </a:lnTo>
                  <a:lnTo>
                    <a:pt x="456488" y="1160780"/>
                  </a:lnTo>
                  <a:lnTo>
                    <a:pt x="449148" y="1160780"/>
                  </a:lnTo>
                  <a:lnTo>
                    <a:pt x="445579" y="1164590"/>
                  </a:lnTo>
                  <a:lnTo>
                    <a:pt x="438175" y="1168400"/>
                  </a:lnTo>
                  <a:lnTo>
                    <a:pt x="433755" y="1170940"/>
                  </a:lnTo>
                  <a:lnTo>
                    <a:pt x="404012" y="1176020"/>
                  </a:lnTo>
                  <a:lnTo>
                    <a:pt x="409994" y="1173480"/>
                  </a:lnTo>
                  <a:lnTo>
                    <a:pt x="403275" y="1174750"/>
                  </a:lnTo>
                  <a:lnTo>
                    <a:pt x="397319" y="1176020"/>
                  </a:lnTo>
                  <a:lnTo>
                    <a:pt x="391287" y="1176020"/>
                  </a:lnTo>
                  <a:lnTo>
                    <a:pt x="389966" y="1175423"/>
                  </a:lnTo>
                  <a:lnTo>
                    <a:pt x="383857" y="1177290"/>
                  </a:lnTo>
                  <a:lnTo>
                    <a:pt x="374497" y="1179830"/>
                  </a:lnTo>
                  <a:lnTo>
                    <a:pt x="370738" y="1181100"/>
                  </a:lnTo>
                  <a:lnTo>
                    <a:pt x="379234" y="1181100"/>
                  </a:lnTo>
                  <a:lnTo>
                    <a:pt x="368554" y="1182370"/>
                  </a:lnTo>
                  <a:lnTo>
                    <a:pt x="353263" y="1182370"/>
                  </a:lnTo>
                  <a:lnTo>
                    <a:pt x="345528" y="1183640"/>
                  </a:lnTo>
                  <a:lnTo>
                    <a:pt x="344220" y="1181100"/>
                  </a:lnTo>
                  <a:lnTo>
                    <a:pt x="354736" y="1179830"/>
                  </a:lnTo>
                  <a:lnTo>
                    <a:pt x="334225" y="1179830"/>
                  </a:lnTo>
                  <a:lnTo>
                    <a:pt x="327748" y="1181100"/>
                  </a:lnTo>
                  <a:lnTo>
                    <a:pt x="321144" y="1181100"/>
                  </a:lnTo>
                  <a:lnTo>
                    <a:pt x="324751" y="1182370"/>
                  </a:lnTo>
                  <a:lnTo>
                    <a:pt x="325043" y="1182370"/>
                  </a:lnTo>
                  <a:lnTo>
                    <a:pt x="326301" y="1183640"/>
                  </a:lnTo>
                  <a:lnTo>
                    <a:pt x="332841" y="1183640"/>
                  </a:lnTo>
                  <a:lnTo>
                    <a:pt x="327520" y="1184910"/>
                  </a:lnTo>
                  <a:lnTo>
                    <a:pt x="323684" y="1185252"/>
                  </a:lnTo>
                  <a:lnTo>
                    <a:pt x="329603" y="1186180"/>
                  </a:lnTo>
                  <a:lnTo>
                    <a:pt x="318147" y="1187450"/>
                  </a:lnTo>
                  <a:lnTo>
                    <a:pt x="283540" y="1187450"/>
                  </a:lnTo>
                  <a:lnTo>
                    <a:pt x="284683" y="1186510"/>
                  </a:lnTo>
                  <a:lnTo>
                    <a:pt x="270205" y="1188720"/>
                  </a:lnTo>
                  <a:lnTo>
                    <a:pt x="252247" y="1188720"/>
                  </a:lnTo>
                  <a:lnTo>
                    <a:pt x="235508" y="1189990"/>
                  </a:lnTo>
                  <a:lnTo>
                    <a:pt x="222504" y="1191260"/>
                  </a:lnTo>
                  <a:lnTo>
                    <a:pt x="228498" y="1192530"/>
                  </a:lnTo>
                  <a:lnTo>
                    <a:pt x="233451" y="1191260"/>
                  </a:lnTo>
                  <a:lnTo>
                    <a:pt x="243408" y="1191260"/>
                  </a:lnTo>
                  <a:lnTo>
                    <a:pt x="247345" y="1192530"/>
                  </a:lnTo>
                  <a:lnTo>
                    <a:pt x="242328" y="1193800"/>
                  </a:lnTo>
                  <a:lnTo>
                    <a:pt x="244995" y="1195070"/>
                  </a:lnTo>
                  <a:lnTo>
                    <a:pt x="247484" y="1196340"/>
                  </a:lnTo>
                  <a:lnTo>
                    <a:pt x="241960" y="1197610"/>
                  </a:lnTo>
                  <a:lnTo>
                    <a:pt x="225755" y="1197610"/>
                  </a:lnTo>
                  <a:lnTo>
                    <a:pt x="210997" y="1196340"/>
                  </a:lnTo>
                  <a:lnTo>
                    <a:pt x="198107" y="1195070"/>
                  </a:lnTo>
                  <a:lnTo>
                    <a:pt x="187528" y="1196340"/>
                  </a:lnTo>
                  <a:lnTo>
                    <a:pt x="221488" y="1198880"/>
                  </a:lnTo>
                  <a:lnTo>
                    <a:pt x="236232" y="1200150"/>
                  </a:lnTo>
                  <a:lnTo>
                    <a:pt x="246062" y="1200150"/>
                  </a:lnTo>
                  <a:lnTo>
                    <a:pt x="232346" y="1198880"/>
                  </a:lnTo>
                  <a:lnTo>
                    <a:pt x="248031" y="1197610"/>
                  </a:lnTo>
                  <a:lnTo>
                    <a:pt x="263652" y="1195070"/>
                  </a:lnTo>
                  <a:lnTo>
                    <a:pt x="286842" y="1195070"/>
                  </a:lnTo>
                  <a:lnTo>
                    <a:pt x="290703" y="1196340"/>
                  </a:lnTo>
                  <a:lnTo>
                    <a:pt x="282829" y="1196340"/>
                  </a:lnTo>
                  <a:lnTo>
                    <a:pt x="275336" y="1197610"/>
                  </a:lnTo>
                  <a:lnTo>
                    <a:pt x="287591" y="1197610"/>
                  </a:lnTo>
                  <a:lnTo>
                    <a:pt x="307721" y="1195070"/>
                  </a:lnTo>
                  <a:lnTo>
                    <a:pt x="329095" y="1193800"/>
                  </a:lnTo>
                  <a:lnTo>
                    <a:pt x="350266" y="1191260"/>
                  </a:lnTo>
                  <a:lnTo>
                    <a:pt x="369811" y="1188720"/>
                  </a:lnTo>
                  <a:lnTo>
                    <a:pt x="365391" y="1189990"/>
                  </a:lnTo>
                  <a:lnTo>
                    <a:pt x="381571" y="1189990"/>
                  </a:lnTo>
                  <a:lnTo>
                    <a:pt x="379310" y="1191260"/>
                  </a:lnTo>
                  <a:lnTo>
                    <a:pt x="377482" y="1192009"/>
                  </a:lnTo>
                  <a:lnTo>
                    <a:pt x="380822" y="1191260"/>
                  </a:lnTo>
                  <a:lnTo>
                    <a:pt x="385991" y="1192530"/>
                  </a:lnTo>
                  <a:lnTo>
                    <a:pt x="391058" y="1191260"/>
                  </a:lnTo>
                  <a:lnTo>
                    <a:pt x="398716" y="1188720"/>
                  </a:lnTo>
                  <a:lnTo>
                    <a:pt x="403098" y="1187450"/>
                  </a:lnTo>
                  <a:lnTo>
                    <a:pt x="398348" y="1187450"/>
                  </a:lnTo>
                  <a:lnTo>
                    <a:pt x="406006" y="1186180"/>
                  </a:lnTo>
                  <a:lnTo>
                    <a:pt x="415645" y="1184910"/>
                  </a:lnTo>
                  <a:lnTo>
                    <a:pt x="425843" y="1182370"/>
                  </a:lnTo>
                  <a:lnTo>
                    <a:pt x="435165" y="1182370"/>
                  </a:lnTo>
                  <a:lnTo>
                    <a:pt x="436803" y="1179830"/>
                  </a:lnTo>
                  <a:lnTo>
                    <a:pt x="444296" y="1178560"/>
                  </a:lnTo>
                  <a:lnTo>
                    <a:pt x="453199" y="1176020"/>
                  </a:lnTo>
                  <a:lnTo>
                    <a:pt x="459028" y="1174750"/>
                  </a:lnTo>
                  <a:lnTo>
                    <a:pt x="463804" y="1173480"/>
                  </a:lnTo>
                  <a:lnTo>
                    <a:pt x="471411" y="1173480"/>
                  </a:lnTo>
                  <a:lnTo>
                    <a:pt x="463575" y="1176020"/>
                  </a:lnTo>
                  <a:lnTo>
                    <a:pt x="455066" y="1178560"/>
                  </a:lnTo>
                  <a:lnTo>
                    <a:pt x="446024" y="1181100"/>
                  </a:lnTo>
                  <a:lnTo>
                    <a:pt x="436600" y="1183640"/>
                  </a:lnTo>
                  <a:lnTo>
                    <a:pt x="431342" y="1183640"/>
                  </a:lnTo>
                  <a:lnTo>
                    <a:pt x="421640" y="1184910"/>
                  </a:lnTo>
                  <a:lnTo>
                    <a:pt x="424611" y="1184910"/>
                  </a:lnTo>
                  <a:lnTo>
                    <a:pt x="424573" y="1186180"/>
                  </a:lnTo>
                  <a:lnTo>
                    <a:pt x="405549" y="1191260"/>
                  </a:lnTo>
                  <a:lnTo>
                    <a:pt x="387591" y="1195070"/>
                  </a:lnTo>
                  <a:lnTo>
                    <a:pt x="371906" y="1198880"/>
                  </a:lnTo>
                  <a:lnTo>
                    <a:pt x="359727" y="1201420"/>
                  </a:lnTo>
                  <a:lnTo>
                    <a:pt x="366026" y="1198880"/>
                  </a:lnTo>
                  <a:lnTo>
                    <a:pt x="351307" y="1202690"/>
                  </a:lnTo>
                  <a:lnTo>
                    <a:pt x="336346" y="1203960"/>
                  </a:lnTo>
                  <a:lnTo>
                    <a:pt x="321233" y="1203960"/>
                  </a:lnTo>
                  <a:lnTo>
                    <a:pt x="306044" y="1206500"/>
                  </a:lnTo>
                  <a:lnTo>
                    <a:pt x="306870" y="1205230"/>
                  </a:lnTo>
                  <a:lnTo>
                    <a:pt x="305371" y="1205230"/>
                  </a:lnTo>
                  <a:lnTo>
                    <a:pt x="288912" y="1206500"/>
                  </a:lnTo>
                  <a:lnTo>
                    <a:pt x="263512" y="1209040"/>
                  </a:lnTo>
                  <a:lnTo>
                    <a:pt x="276491" y="1209040"/>
                  </a:lnTo>
                  <a:lnTo>
                    <a:pt x="270611" y="1210310"/>
                  </a:lnTo>
                  <a:lnTo>
                    <a:pt x="262991" y="1211580"/>
                  </a:lnTo>
                  <a:lnTo>
                    <a:pt x="246621" y="1211580"/>
                  </a:lnTo>
                  <a:lnTo>
                    <a:pt x="245491" y="1214120"/>
                  </a:lnTo>
                  <a:lnTo>
                    <a:pt x="235724" y="1215390"/>
                  </a:lnTo>
                  <a:lnTo>
                    <a:pt x="225971" y="1215390"/>
                  </a:lnTo>
                  <a:lnTo>
                    <a:pt x="216230" y="1214120"/>
                  </a:lnTo>
                  <a:lnTo>
                    <a:pt x="206514" y="1215390"/>
                  </a:lnTo>
                  <a:lnTo>
                    <a:pt x="215658" y="1216939"/>
                  </a:lnTo>
                  <a:lnTo>
                    <a:pt x="209219" y="1216888"/>
                  </a:lnTo>
                  <a:lnTo>
                    <a:pt x="212813" y="1217079"/>
                  </a:lnTo>
                  <a:lnTo>
                    <a:pt x="216331" y="1217104"/>
                  </a:lnTo>
                  <a:lnTo>
                    <a:pt x="216560" y="1217104"/>
                  </a:lnTo>
                  <a:lnTo>
                    <a:pt x="221513" y="1217930"/>
                  </a:lnTo>
                  <a:lnTo>
                    <a:pt x="231711" y="1217930"/>
                  </a:lnTo>
                  <a:lnTo>
                    <a:pt x="233324" y="1216660"/>
                  </a:lnTo>
                  <a:lnTo>
                    <a:pt x="248399" y="1216660"/>
                  </a:lnTo>
                  <a:lnTo>
                    <a:pt x="259588" y="1217930"/>
                  </a:lnTo>
                  <a:lnTo>
                    <a:pt x="267208" y="1219200"/>
                  </a:lnTo>
                  <a:lnTo>
                    <a:pt x="271551" y="1220470"/>
                  </a:lnTo>
                  <a:lnTo>
                    <a:pt x="275488" y="1221740"/>
                  </a:lnTo>
                  <a:lnTo>
                    <a:pt x="273824" y="1223010"/>
                  </a:lnTo>
                  <a:lnTo>
                    <a:pt x="270383" y="1224280"/>
                  </a:lnTo>
                  <a:lnTo>
                    <a:pt x="269036" y="1225550"/>
                  </a:lnTo>
                  <a:lnTo>
                    <a:pt x="279120" y="1225550"/>
                  </a:lnTo>
                  <a:lnTo>
                    <a:pt x="285762" y="1224280"/>
                  </a:lnTo>
                  <a:lnTo>
                    <a:pt x="292379" y="1221740"/>
                  </a:lnTo>
                  <a:lnTo>
                    <a:pt x="304609" y="1221740"/>
                  </a:lnTo>
                  <a:lnTo>
                    <a:pt x="302221" y="1223010"/>
                  </a:lnTo>
                  <a:lnTo>
                    <a:pt x="308546" y="1221740"/>
                  </a:lnTo>
                  <a:lnTo>
                    <a:pt x="314871" y="1220470"/>
                  </a:lnTo>
                  <a:lnTo>
                    <a:pt x="328053" y="1220470"/>
                  </a:lnTo>
                  <a:lnTo>
                    <a:pt x="333133" y="1221740"/>
                  </a:lnTo>
                  <a:lnTo>
                    <a:pt x="327736" y="1223010"/>
                  </a:lnTo>
                  <a:lnTo>
                    <a:pt x="316534" y="1223010"/>
                  </a:lnTo>
                  <a:lnTo>
                    <a:pt x="337058" y="1224280"/>
                  </a:lnTo>
                  <a:lnTo>
                    <a:pt x="375297" y="1224280"/>
                  </a:lnTo>
                  <a:lnTo>
                    <a:pt x="381660" y="1225550"/>
                  </a:lnTo>
                  <a:lnTo>
                    <a:pt x="389051" y="1224280"/>
                  </a:lnTo>
                  <a:lnTo>
                    <a:pt x="393966" y="1224280"/>
                  </a:lnTo>
                  <a:lnTo>
                    <a:pt x="400342" y="1223010"/>
                  </a:lnTo>
                  <a:lnTo>
                    <a:pt x="412115" y="1221740"/>
                  </a:lnTo>
                  <a:lnTo>
                    <a:pt x="416191" y="1219200"/>
                  </a:lnTo>
                  <a:lnTo>
                    <a:pt x="417741" y="1217930"/>
                  </a:lnTo>
                  <a:lnTo>
                    <a:pt x="421741" y="1215390"/>
                  </a:lnTo>
                  <a:lnTo>
                    <a:pt x="433171" y="1212850"/>
                  </a:lnTo>
                  <a:lnTo>
                    <a:pt x="427189" y="1212850"/>
                  </a:lnTo>
                  <a:lnTo>
                    <a:pt x="421144" y="1214120"/>
                  </a:lnTo>
                  <a:lnTo>
                    <a:pt x="415150" y="1214120"/>
                  </a:lnTo>
                  <a:lnTo>
                    <a:pt x="411518" y="1215390"/>
                  </a:lnTo>
                  <a:lnTo>
                    <a:pt x="410413" y="1215859"/>
                  </a:lnTo>
                  <a:lnTo>
                    <a:pt x="423151" y="1214120"/>
                  </a:lnTo>
                  <a:lnTo>
                    <a:pt x="411530" y="1216660"/>
                  </a:lnTo>
                  <a:lnTo>
                    <a:pt x="413791" y="1217930"/>
                  </a:lnTo>
                  <a:lnTo>
                    <a:pt x="410616" y="1220470"/>
                  </a:lnTo>
                  <a:lnTo>
                    <a:pt x="392417" y="1221740"/>
                  </a:lnTo>
                  <a:lnTo>
                    <a:pt x="379387" y="1223010"/>
                  </a:lnTo>
                  <a:lnTo>
                    <a:pt x="368985" y="1221740"/>
                  </a:lnTo>
                  <a:lnTo>
                    <a:pt x="358736" y="1221740"/>
                  </a:lnTo>
                  <a:lnTo>
                    <a:pt x="366064" y="1220470"/>
                  </a:lnTo>
                  <a:lnTo>
                    <a:pt x="373392" y="1219200"/>
                  </a:lnTo>
                  <a:lnTo>
                    <a:pt x="377875" y="1217930"/>
                  </a:lnTo>
                  <a:lnTo>
                    <a:pt x="377405" y="1216660"/>
                  </a:lnTo>
                  <a:lnTo>
                    <a:pt x="376936" y="1215390"/>
                  </a:lnTo>
                  <a:lnTo>
                    <a:pt x="385800" y="1215390"/>
                  </a:lnTo>
                  <a:lnTo>
                    <a:pt x="392328" y="1214120"/>
                  </a:lnTo>
                  <a:lnTo>
                    <a:pt x="399288" y="1212850"/>
                  </a:lnTo>
                  <a:lnTo>
                    <a:pt x="409422" y="1211580"/>
                  </a:lnTo>
                  <a:lnTo>
                    <a:pt x="406323" y="1212850"/>
                  </a:lnTo>
                  <a:lnTo>
                    <a:pt x="414451" y="1211580"/>
                  </a:lnTo>
                  <a:lnTo>
                    <a:pt x="425729" y="1209040"/>
                  </a:lnTo>
                  <a:lnTo>
                    <a:pt x="432003" y="1207871"/>
                  </a:lnTo>
                  <a:lnTo>
                    <a:pt x="434784" y="1209040"/>
                  </a:lnTo>
                  <a:lnTo>
                    <a:pt x="439407" y="1207770"/>
                  </a:lnTo>
                  <a:lnTo>
                    <a:pt x="444042" y="1206500"/>
                  </a:lnTo>
                  <a:lnTo>
                    <a:pt x="442925" y="1205230"/>
                  </a:lnTo>
                  <a:lnTo>
                    <a:pt x="441756" y="1205230"/>
                  </a:lnTo>
                  <a:lnTo>
                    <a:pt x="450888" y="1201420"/>
                  </a:lnTo>
                  <a:lnTo>
                    <a:pt x="461200" y="1200150"/>
                  </a:lnTo>
                  <a:lnTo>
                    <a:pt x="463537" y="1201420"/>
                  </a:lnTo>
                  <a:lnTo>
                    <a:pt x="463003" y="1203960"/>
                  </a:lnTo>
                  <a:lnTo>
                    <a:pt x="464743" y="1205230"/>
                  </a:lnTo>
                  <a:lnTo>
                    <a:pt x="449491" y="1210310"/>
                  </a:lnTo>
                  <a:lnTo>
                    <a:pt x="447484" y="1211580"/>
                  </a:lnTo>
                  <a:lnTo>
                    <a:pt x="444842" y="1214120"/>
                  </a:lnTo>
                  <a:lnTo>
                    <a:pt x="427697" y="1219200"/>
                  </a:lnTo>
                  <a:lnTo>
                    <a:pt x="430847" y="1220470"/>
                  </a:lnTo>
                  <a:lnTo>
                    <a:pt x="438708" y="1220470"/>
                  </a:lnTo>
                  <a:lnTo>
                    <a:pt x="450342" y="1219200"/>
                  </a:lnTo>
                  <a:lnTo>
                    <a:pt x="464870" y="1215390"/>
                  </a:lnTo>
                  <a:lnTo>
                    <a:pt x="459905" y="1215390"/>
                  </a:lnTo>
                  <a:lnTo>
                    <a:pt x="461162" y="1212850"/>
                  </a:lnTo>
                  <a:lnTo>
                    <a:pt x="461556" y="1210310"/>
                  </a:lnTo>
                  <a:lnTo>
                    <a:pt x="453999" y="1210310"/>
                  </a:lnTo>
                  <a:lnTo>
                    <a:pt x="471716" y="1203960"/>
                  </a:lnTo>
                  <a:lnTo>
                    <a:pt x="480390" y="1200150"/>
                  </a:lnTo>
                  <a:lnTo>
                    <a:pt x="483273" y="1198880"/>
                  </a:lnTo>
                  <a:lnTo>
                    <a:pt x="495630" y="1195070"/>
                  </a:lnTo>
                  <a:lnTo>
                    <a:pt x="515708" y="1191260"/>
                  </a:lnTo>
                  <a:lnTo>
                    <a:pt x="515010" y="1191260"/>
                  </a:lnTo>
                  <a:lnTo>
                    <a:pt x="519493" y="1189990"/>
                  </a:lnTo>
                  <a:lnTo>
                    <a:pt x="523963" y="1187450"/>
                  </a:lnTo>
                  <a:lnTo>
                    <a:pt x="528396" y="1186180"/>
                  </a:lnTo>
                  <a:lnTo>
                    <a:pt x="548030" y="1182370"/>
                  </a:lnTo>
                  <a:lnTo>
                    <a:pt x="539203" y="1186180"/>
                  </a:lnTo>
                  <a:lnTo>
                    <a:pt x="529742" y="1189990"/>
                  </a:lnTo>
                  <a:lnTo>
                    <a:pt x="520636" y="1192530"/>
                  </a:lnTo>
                  <a:lnTo>
                    <a:pt x="512889" y="1195070"/>
                  </a:lnTo>
                  <a:lnTo>
                    <a:pt x="528523" y="1192530"/>
                  </a:lnTo>
                  <a:lnTo>
                    <a:pt x="540893" y="1187450"/>
                  </a:lnTo>
                  <a:lnTo>
                    <a:pt x="553694" y="1182370"/>
                  </a:lnTo>
                  <a:lnTo>
                    <a:pt x="570598" y="1176020"/>
                  </a:lnTo>
                  <a:lnTo>
                    <a:pt x="576414" y="1176020"/>
                  </a:lnTo>
                  <a:lnTo>
                    <a:pt x="566254" y="1181100"/>
                  </a:lnTo>
                  <a:lnTo>
                    <a:pt x="551853" y="1186180"/>
                  </a:lnTo>
                  <a:lnTo>
                    <a:pt x="544931" y="1189990"/>
                  </a:lnTo>
                  <a:lnTo>
                    <a:pt x="550151" y="1187450"/>
                  </a:lnTo>
                  <a:lnTo>
                    <a:pt x="565404" y="1184910"/>
                  </a:lnTo>
                  <a:lnTo>
                    <a:pt x="563981" y="1186180"/>
                  </a:lnTo>
                  <a:lnTo>
                    <a:pt x="550341" y="1189990"/>
                  </a:lnTo>
                  <a:lnTo>
                    <a:pt x="543255" y="1192530"/>
                  </a:lnTo>
                  <a:lnTo>
                    <a:pt x="535571" y="1195070"/>
                  </a:lnTo>
                  <a:lnTo>
                    <a:pt x="520077" y="1198880"/>
                  </a:lnTo>
                  <a:lnTo>
                    <a:pt x="525487" y="1196340"/>
                  </a:lnTo>
                  <a:lnTo>
                    <a:pt x="519887" y="1196340"/>
                  </a:lnTo>
                  <a:lnTo>
                    <a:pt x="513257" y="1198880"/>
                  </a:lnTo>
                  <a:lnTo>
                    <a:pt x="500862" y="1201420"/>
                  </a:lnTo>
                  <a:lnTo>
                    <a:pt x="485559" y="1205230"/>
                  </a:lnTo>
                  <a:lnTo>
                    <a:pt x="470204" y="1207770"/>
                  </a:lnTo>
                  <a:lnTo>
                    <a:pt x="471436" y="1209040"/>
                  </a:lnTo>
                  <a:lnTo>
                    <a:pt x="478802" y="1209040"/>
                  </a:lnTo>
                  <a:lnTo>
                    <a:pt x="489191" y="1206500"/>
                  </a:lnTo>
                  <a:lnTo>
                    <a:pt x="499503" y="1205230"/>
                  </a:lnTo>
                  <a:lnTo>
                    <a:pt x="516356" y="1200150"/>
                  </a:lnTo>
                  <a:lnTo>
                    <a:pt x="521970" y="1198880"/>
                  </a:lnTo>
                  <a:lnTo>
                    <a:pt x="533209" y="1196340"/>
                  </a:lnTo>
                  <a:lnTo>
                    <a:pt x="548970" y="1192530"/>
                  </a:lnTo>
                  <a:lnTo>
                    <a:pt x="562610" y="1187450"/>
                  </a:lnTo>
                  <a:lnTo>
                    <a:pt x="573189" y="1184910"/>
                  </a:lnTo>
                  <a:lnTo>
                    <a:pt x="573112" y="1186180"/>
                  </a:lnTo>
                  <a:lnTo>
                    <a:pt x="568807" y="1188720"/>
                  </a:lnTo>
                  <a:lnTo>
                    <a:pt x="566712" y="1189990"/>
                  </a:lnTo>
                  <a:lnTo>
                    <a:pt x="577507" y="1186180"/>
                  </a:lnTo>
                  <a:lnTo>
                    <a:pt x="580212" y="1184910"/>
                  </a:lnTo>
                  <a:lnTo>
                    <a:pt x="580034" y="1183640"/>
                  </a:lnTo>
                  <a:lnTo>
                    <a:pt x="582168" y="1182370"/>
                  </a:lnTo>
                  <a:lnTo>
                    <a:pt x="598487" y="1176020"/>
                  </a:lnTo>
                  <a:lnTo>
                    <a:pt x="601751" y="1174750"/>
                  </a:lnTo>
                  <a:lnTo>
                    <a:pt x="606348" y="1173480"/>
                  </a:lnTo>
                  <a:lnTo>
                    <a:pt x="615530" y="1170940"/>
                  </a:lnTo>
                  <a:lnTo>
                    <a:pt x="627646" y="1168400"/>
                  </a:lnTo>
                  <a:lnTo>
                    <a:pt x="642264" y="1164590"/>
                  </a:lnTo>
                  <a:lnTo>
                    <a:pt x="660184" y="1154430"/>
                  </a:lnTo>
                  <a:lnTo>
                    <a:pt x="676376" y="1146810"/>
                  </a:lnTo>
                  <a:lnTo>
                    <a:pt x="684466" y="1143000"/>
                  </a:lnTo>
                  <a:lnTo>
                    <a:pt x="690435" y="1140460"/>
                  </a:lnTo>
                  <a:lnTo>
                    <a:pt x="702360" y="1135380"/>
                  </a:lnTo>
                  <a:lnTo>
                    <a:pt x="711301" y="1131570"/>
                  </a:lnTo>
                  <a:lnTo>
                    <a:pt x="726655" y="1123950"/>
                  </a:lnTo>
                  <a:lnTo>
                    <a:pt x="736892" y="1118870"/>
                  </a:lnTo>
                  <a:lnTo>
                    <a:pt x="733463" y="1121410"/>
                  </a:lnTo>
                  <a:lnTo>
                    <a:pt x="738428" y="1120140"/>
                  </a:lnTo>
                  <a:lnTo>
                    <a:pt x="740816" y="1120140"/>
                  </a:lnTo>
                  <a:lnTo>
                    <a:pt x="742238" y="1118870"/>
                  </a:lnTo>
                  <a:lnTo>
                    <a:pt x="749376" y="1112520"/>
                  </a:lnTo>
                  <a:lnTo>
                    <a:pt x="754456" y="1108710"/>
                  </a:lnTo>
                  <a:lnTo>
                    <a:pt x="758990" y="1104900"/>
                  </a:lnTo>
                  <a:lnTo>
                    <a:pt x="760514" y="1103630"/>
                  </a:lnTo>
                  <a:lnTo>
                    <a:pt x="772020" y="1096010"/>
                  </a:lnTo>
                  <a:lnTo>
                    <a:pt x="752043" y="1104900"/>
                  </a:lnTo>
                  <a:lnTo>
                    <a:pt x="758380" y="1101090"/>
                  </a:lnTo>
                  <a:lnTo>
                    <a:pt x="762596" y="1098550"/>
                  </a:lnTo>
                  <a:lnTo>
                    <a:pt x="772274" y="1090930"/>
                  </a:lnTo>
                  <a:lnTo>
                    <a:pt x="781913" y="1084580"/>
                  </a:lnTo>
                  <a:lnTo>
                    <a:pt x="792302" y="1079500"/>
                  </a:lnTo>
                  <a:lnTo>
                    <a:pt x="787260" y="1079500"/>
                  </a:lnTo>
                  <a:lnTo>
                    <a:pt x="796823" y="1073150"/>
                  </a:lnTo>
                  <a:lnTo>
                    <a:pt x="823264" y="1053084"/>
                  </a:lnTo>
                  <a:lnTo>
                    <a:pt x="819569" y="1056767"/>
                  </a:lnTo>
                  <a:lnTo>
                    <a:pt x="821194" y="1058367"/>
                  </a:lnTo>
                  <a:lnTo>
                    <a:pt x="830224" y="1050683"/>
                  </a:lnTo>
                  <a:lnTo>
                    <a:pt x="827468" y="1051864"/>
                  </a:lnTo>
                  <a:lnTo>
                    <a:pt x="821410" y="1055217"/>
                  </a:lnTo>
                  <a:lnTo>
                    <a:pt x="823379" y="1052995"/>
                  </a:lnTo>
                  <a:lnTo>
                    <a:pt x="823595" y="1052830"/>
                  </a:lnTo>
                  <a:lnTo>
                    <a:pt x="834517" y="1046480"/>
                  </a:lnTo>
                  <a:lnTo>
                    <a:pt x="852957" y="1032510"/>
                  </a:lnTo>
                  <a:lnTo>
                    <a:pt x="860412" y="1027430"/>
                  </a:lnTo>
                  <a:lnTo>
                    <a:pt x="858647" y="1029970"/>
                  </a:lnTo>
                  <a:lnTo>
                    <a:pt x="861796" y="1027430"/>
                  </a:lnTo>
                  <a:lnTo>
                    <a:pt x="879144" y="1013460"/>
                  </a:lnTo>
                  <a:lnTo>
                    <a:pt x="879462" y="1018540"/>
                  </a:lnTo>
                  <a:lnTo>
                    <a:pt x="886739" y="1013460"/>
                  </a:lnTo>
                  <a:lnTo>
                    <a:pt x="903795" y="995680"/>
                  </a:lnTo>
                  <a:lnTo>
                    <a:pt x="903109" y="995680"/>
                  </a:lnTo>
                  <a:lnTo>
                    <a:pt x="910412" y="989330"/>
                  </a:lnTo>
                  <a:lnTo>
                    <a:pt x="912431" y="989330"/>
                  </a:lnTo>
                  <a:lnTo>
                    <a:pt x="912342" y="990600"/>
                  </a:lnTo>
                  <a:lnTo>
                    <a:pt x="913295" y="990600"/>
                  </a:lnTo>
                  <a:lnTo>
                    <a:pt x="906894" y="998220"/>
                  </a:lnTo>
                  <a:lnTo>
                    <a:pt x="900823" y="1005103"/>
                  </a:lnTo>
                  <a:lnTo>
                    <a:pt x="908126" y="1000760"/>
                  </a:lnTo>
                  <a:lnTo>
                    <a:pt x="906170" y="1003300"/>
                  </a:lnTo>
                  <a:lnTo>
                    <a:pt x="908316" y="1000760"/>
                  </a:lnTo>
                  <a:lnTo>
                    <a:pt x="914768" y="993140"/>
                  </a:lnTo>
                  <a:lnTo>
                    <a:pt x="920216" y="990600"/>
                  </a:lnTo>
                  <a:lnTo>
                    <a:pt x="928141" y="982980"/>
                  </a:lnTo>
                  <a:lnTo>
                    <a:pt x="933081" y="980440"/>
                  </a:lnTo>
                  <a:lnTo>
                    <a:pt x="929563" y="985520"/>
                  </a:lnTo>
                  <a:lnTo>
                    <a:pt x="934415" y="980440"/>
                  </a:lnTo>
                  <a:lnTo>
                    <a:pt x="935634" y="979170"/>
                  </a:lnTo>
                  <a:lnTo>
                    <a:pt x="937348" y="975360"/>
                  </a:lnTo>
                  <a:lnTo>
                    <a:pt x="938644" y="972820"/>
                  </a:lnTo>
                  <a:lnTo>
                    <a:pt x="943470" y="967740"/>
                  </a:lnTo>
                  <a:lnTo>
                    <a:pt x="937768" y="972820"/>
                  </a:lnTo>
                  <a:lnTo>
                    <a:pt x="931722" y="977900"/>
                  </a:lnTo>
                  <a:lnTo>
                    <a:pt x="925550" y="982980"/>
                  </a:lnTo>
                  <a:lnTo>
                    <a:pt x="919467" y="989330"/>
                  </a:lnTo>
                  <a:lnTo>
                    <a:pt x="917981" y="986790"/>
                  </a:lnTo>
                  <a:lnTo>
                    <a:pt x="922883" y="980440"/>
                  </a:lnTo>
                  <a:lnTo>
                    <a:pt x="927315" y="976630"/>
                  </a:lnTo>
                  <a:lnTo>
                    <a:pt x="932078" y="972820"/>
                  </a:lnTo>
                  <a:lnTo>
                    <a:pt x="937958" y="967740"/>
                  </a:lnTo>
                  <a:lnTo>
                    <a:pt x="934974" y="966470"/>
                  </a:lnTo>
                  <a:lnTo>
                    <a:pt x="952487" y="952500"/>
                  </a:lnTo>
                  <a:lnTo>
                    <a:pt x="949071" y="952500"/>
                  </a:lnTo>
                  <a:lnTo>
                    <a:pt x="950455" y="951230"/>
                  </a:lnTo>
                  <a:lnTo>
                    <a:pt x="961618" y="941070"/>
                  </a:lnTo>
                  <a:lnTo>
                    <a:pt x="964641" y="937260"/>
                  </a:lnTo>
                  <a:lnTo>
                    <a:pt x="969962" y="933450"/>
                  </a:lnTo>
                  <a:lnTo>
                    <a:pt x="973378" y="932180"/>
                  </a:lnTo>
                  <a:lnTo>
                    <a:pt x="977239" y="929640"/>
                  </a:lnTo>
                  <a:lnTo>
                    <a:pt x="983856" y="920750"/>
                  </a:lnTo>
                  <a:lnTo>
                    <a:pt x="982611" y="920750"/>
                  </a:lnTo>
                  <a:lnTo>
                    <a:pt x="987488" y="914400"/>
                  </a:lnTo>
                  <a:lnTo>
                    <a:pt x="992314" y="908050"/>
                  </a:lnTo>
                  <a:lnTo>
                    <a:pt x="997966" y="901700"/>
                  </a:lnTo>
                  <a:lnTo>
                    <a:pt x="1001115" y="897890"/>
                  </a:lnTo>
                  <a:lnTo>
                    <a:pt x="1005319" y="892810"/>
                  </a:lnTo>
                  <a:lnTo>
                    <a:pt x="1005141" y="894080"/>
                  </a:lnTo>
                  <a:lnTo>
                    <a:pt x="1002703" y="897890"/>
                  </a:lnTo>
                  <a:lnTo>
                    <a:pt x="1001255" y="900430"/>
                  </a:lnTo>
                  <a:lnTo>
                    <a:pt x="1007033" y="892810"/>
                  </a:lnTo>
                  <a:lnTo>
                    <a:pt x="1012825" y="885190"/>
                  </a:lnTo>
                  <a:lnTo>
                    <a:pt x="1013790" y="883920"/>
                  </a:lnTo>
                  <a:lnTo>
                    <a:pt x="1026274" y="866140"/>
                  </a:lnTo>
                  <a:lnTo>
                    <a:pt x="1030947" y="859790"/>
                  </a:lnTo>
                  <a:lnTo>
                    <a:pt x="1037475" y="850900"/>
                  </a:lnTo>
                  <a:lnTo>
                    <a:pt x="1046162" y="842010"/>
                  </a:lnTo>
                  <a:lnTo>
                    <a:pt x="1046454" y="842810"/>
                  </a:lnTo>
                  <a:lnTo>
                    <a:pt x="1047178" y="842010"/>
                  </a:lnTo>
                  <a:lnTo>
                    <a:pt x="1051712" y="836930"/>
                  </a:lnTo>
                  <a:lnTo>
                    <a:pt x="1057808" y="828040"/>
                  </a:lnTo>
                  <a:lnTo>
                    <a:pt x="1060475" y="824230"/>
                  </a:lnTo>
                  <a:lnTo>
                    <a:pt x="1061351" y="822960"/>
                  </a:lnTo>
                  <a:lnTo>
                    <a:pt x="1059370" y="829310"/>
                  </a:lnTo>
                  <a:lnTo>
                    <a:pt x="1062329" y="822960"/>
                  </a:lnTo>
                  <a:lnTo>
                    <a:pt x="1063510" y="820420"/>
                  </a:lnTo>
                  <a:lnTo>
                    <a:pt x="1065872" y="815340"/>
                  </a:lnTo>
                  <a:lnTo>
                    <a:pt x="1073569" y="798830"/>
                  </a:lnTo>
                  <a:lnTo>
                    <a:pt x="1074623" y="800100"/>
                  </a:lnTo>
                  <a:lnTo>
                    <a:pt x="1071372" y="806450"/>
                  </a:lnTo>
                  <a:lnTo>
                    <a:pt x="1070229" y="808990"/>
                  </a:lnTo>
                  <a:lnTo>
                    <a:pt x="1076198" y="798830"/>
                  </a:lnTo>
                  <a:lnTo>
                    <a:pt x="1082128" y="787400"/>
                  </a:lnTo>
                  <a:lnTo>
                    <a:pt x="1082167" y="788670"/>
                  </a:lnTo>
                  <a:lnTo>
                    <a:pt x="1082763" y="787400"/>
                  </a:lnTo>
                  <a:lnTo>
                    <a:pt x="1088758" y="774700"/>
                  </a:lnTo>
                  <a:lnTo>
                    <a:pt x="1095705" y="759460"/>
                  </a:lnTo>
                  <a:lnTo>
                    <a:pt x="1101852" y="745490"/>
                  </a:lnTo>
                  <a:lnTo>
                    <a:pt x="1103096" y="741680"/>
                  </a:lnTo>
                  <a:lnTo>
                    <a:pt x="1106030" y="732790"/>
                  </a:lnTo>
                  <a:lnTo>
                    <a:pt x="1099693" y="741680"/>
                  </a:lnTo>
                  <a:lnTo>
                    <a:pt x="1101420" y="735330"/>
                  </a:lnTo>
                  <a:lnTo>
                    <a:pt x="1105598" y="723900"/>
                  </a:lnTo>
                  <a:lnTo>
                    <a:pt x="1106614" y="718820"/>
                  </a:lnTo>
                  <a:lnTo>
                    <a:pt x="1110538" y="712470"/>
                  </a:lnTo>
                  <a:lnTo>
                    <a:pt x="1113764" y="712470"/>
                  </a:lnTo>
                  <a:lnTo>
                    <a:pt x="1114577" y="717550"/>
                  </a:lnTo>
                  <a:lnTo>
                    <a:pt x="1111250" y="731520"/>
                  </a:lnTo>
                  <a:lnTo>
                    <a:pt x="1107655" y="737870"/>
                  </a:lnTo>
                  <a:lnTo>
                    <a:pt x="1103960" y="745490"/>
                  </a:lnTo>
                  <a:lnTo>
                    <a:pt x="1100061" y="755650"/>
                  </a:lnTo>
                  <a:lnTo>
                    <a:pt x="1095921" y="764540"/>
                  </a:lnTo>
                  <a:lnTo>
                    <a:pt x="1101090" y="755650"/>
                  </a:lnTo>
                  <a:lnTo>
                    <a:pt x="1104430" y="748030"/>
                  </a:lnTo>
                  <a:lnTo>
                    <a:pt x="1110424" y="734060"/>
                  </a:lnTo>
                  <a:lnTo>
                    <a:pt x="1110907" y="735330"/>
                  </a:lnTo>
                  <a:lnTo>
                    <a:pt x="1111745" y="734060"/>
                  </a:lnTo>
                  <a:lnTo>
                    <a:pt x="1114259" y="730250"/>
                  </a:lnTo>
                  <a:lnTo>
                    <a:pt x="1118235" y="722630"/>
                  </a:lnTo>
                  <a:lnTo>
                    <a:pt x="1120584" y="720090"/>
                  </a:lnTo>
                  <a:lnTo>
                    <a:pt x="1121689" y="727710"/>
                  </a:lnTo>
                  <a:lnTo>
                    <a:pt x="1113396" y="742950"/>
                  </a:lnTo>
                  <a:lnTo>
                    <a:pt x="1108100" y="751840"/>
                  </a:lnTo>
                  <a:lnTo>
                    <a:pt x="1106893" y="751840"/>
                  </a:lnTo>
                  <a:lnTo>
                    <a:pt x="1107236" y="749300"/>
                  </a:lnTo>
                  <a:lnTo>
                    <a:pt x="1106601" y="750570"/>
                  </a:lnTo>
                  <a:lnTo>
                    <a:pt x="1101648" y="756920"/>
                  </a:lnTo>
                  <a:lnTo>
                    <a:pt x="1095883" y="769620"/>
                  </a:lnTo>
                  <a:lnTo>
                    <a:pt x="1089672" y="782320"/>
                  </a:lnTo>
                  <a:lnTo>
                    <a:pt x="1083348" y="793750"/>
                  </a:lnTo>
                  <a:lnTo>
                    <a:pt x="1082281" y="795020"/>
                  </a:lnTo>
                  <a:lnTo>
                    <a:pt x="1085329" y="788670"/>
                  </a:lnTo>
                  <a:lnTo>
                    <a:pt x="1072743" y="810260"/>
                  </a:lnTo>
                  <a:lnTo>
                    <a:pt x="1067460" y="820420"/>
                  </a:lnTo>
                  <a:lnTo>
                    <a:pt x="1065745" y="826770"/>
                  </a:lnTo>
                  <a:lnTo>
                    <a:pt x="1081074" y="797560"/>
                  </a:lnTo>
                  <a:lnTo>
                    <a:pt x="1082522" y="796290"/>
                  </a:lnTo>
                  <a:lnTo>
                    <a:pt x="1081836" y="800100"/>
                  </a:lnTo>
                  <a:lnTo>
                    <a:pt x="1081557" y="801370"/>
                  </a:lnTo>
                  <a:lnTo>
                    <a:pt x="1084262" y="798830"/>
                  </a:lnTo>
                  <a:lnTo>
                    <a:pt x="1085608" y="796290"/>
                  </a:lnTo>
                  <a:lnTo>
                    <a:pt x="1086281" y="795020"/>
                  </a:lnTo>
                  <a:lnTo>
                    <a:pt x="1086954" y="793750"/>
                  </a:lnTo>
                  <a:lnTo>
                    <a:pt x="1089825" y="788670"/>
                  </a:lnTo>
                  <a:lnTo>
                    <a:pt x="1092974" y="782320"/>
                  </a:lnTo>
                  <a:lnTo>
                    <a:pt x="1096530" y="775970"/>
                  </a:lnTo>
                  <a:lnTo>
                    <a:pt x="1096619" y="778510"/>
                  </a:lnTo>
                  <a:lnTo>
                    <a:pt x="1098169" y="775970"/>
                  </a:lnTo>
                  <a:lnTo>
                    <a:pt x="1121562" y="728980"/>
                  </a:lnTo>
                  <a:lnTo>
                    <a:pt x="1125143" y="720090"/>
                  </a:lnTo>
                  <a:lnTo>
                    <a:pt x="1128217" y="712470"/>
                  </a:lnTo>
                  <a:lnTo>
                    <a:pt x="1126680" y="706120"/>
                  </a:lnTo>
                  <a:lnTo>
                    <a:pt x="1125969" y="698500"/>
                  </a:lnTo>
                  <a:lnTo>
                    <a:pt x="1125423" y="690880"/>
                  </a:lnTo>
                  <a:lnTo>
                    <a:pt x="1124381" y="681990"/>
                  </a:lnTo>
                  <a:lnTo>
                    <a:pt x="1128242" y="671830"/>
                  </a:lnTo>
                  <a:lnTo>
                    <a:pt x="1133081" y="659130"/>
                  </a:lnTo>
                  <a:lnTo>
                    <a:pt x="1141006" y="635000"/>
                  </a:lnTo>
                  <a:lnTo>
                    <a:pt x="1148448" y="609600"/>
                  </a:lnTo>
                  <a:lnTo>
                    <a:pt x="1155661" y="584200"/>
                  </a:lnTo>
                  <a:lnTo>
                    <a:pt x="1155852" y="588010"/>
                  </a:lnTo>
                  <a:lnTo>
                    <a:pt x="1147114" y="629920"/>
                  </a:lnTo>
                  <a:lnTo>
                    <a:pt x="1144346" y="638810"/>
                  </a:lnTo>
                  <a:lnTo>
                    <a:pt x="1146200" y="627380"/>
                  </a:lnTo>
                  <a:lnTo>
                    <a:pt x="1142377" y="640080"/>
                  </a:lnTo>
                  <a:lnTo>
                    <a:pt x="1140180" y="648970"/>
                  </a:lnTo>
                  <a:lnTo>
                    <a:pt x="1138948" y="656590"/>
                  </a:lnTo>
                  <a:lnTo>
                    <a:pt x="1137970" y="662940"/>
                  </a:lnTo>
                  <a:lnTo>
                    <a:pt x="1137793" y="661670"/>
                  </a:lnTo>
                  <a:lnTo>
                    <a:pt x="1135265" y="665480"/>
                  </a:lnTo>
                  <a:lnTo>
                    <a:pt x="1132039" y="676910"/>
                  </a:lnTo>
                  <a:lnTo>
                    <a:pt x="1130782" y="683260"/>
                  </a:lnTo>
                  <a:lnTo>
                    <a:pt x="1131519" y="687070"/>
                  </a:lnTo>
                  <a:lnTo>
                    <a:pt x="1134262" y="683260"/>
                  </a:lnTo>
                  <a:lnTo>
                    <a:pt x="1135443" y="678180"/>
                  </a:lnTo>
                  <a:lnTo>
                    <a:pt x="1142174" y="668020"/>
                  </a:lnTo>
                  <a:lnTo>
                    <a:pt x="1141818" y="664210"/>
                  </a:lnTo>
                  <a:lnTo>
                    <a:pt x="1141971" y="662940"/>
                  </a:lnTo>
                  <a:lnTo>
                    <a:pt x="1142619" y="657860"/>
                  </a:lnTo>
                  <a:lnTo>
                    <a:pt x="1146695" y="642620"/>
                  </a:lnTo>
                  <a:lnTo>
                    <a:pt x="1147851" y="638810"/>
                  </a:lnTo>
                  <a:lnTo>
                    <a:pt x="1152093" y="624840"/>
                  </a:lnTo>
                  <a:lnTo>
                    <a:pt x="1153629" y="618490"/>
                  </a:lnTo>
                  <a:lnTo>
                    <a:pt x="1154823" y="613410"/>
                  </a:lnTo>
                  <a:lnTo>
                    <a:pt x="1155522" y="608330"/>
                  </a:lnTo>
                  <a:lnTo>
                    <a:pt x="1154963" y="618490"/>
                  </a:lnTo>
                  <a:lnTo>
                    <a:pt x="1154061" y="628650"/>
                  </a:lnTo>
                  <a:lnTo>
                    <a:pt x="1151801" y="638810"/>
                  </a:lnTo>
                  <a:lnTo>
                    <a:pt x="1147140" y="650240"/>
                  </a:lnTo>
                  <a:lnTo>
                    <a:pt x="1150162" y="648970"/>
                  </a:lnTo>
                  <a:lnTo>
                    <a:pt x="1146746" y="659130"/>
                  </a:lnTo>
                  <a:lnTo>
                    <a:pt x="1143088" y="669290"/>
                  </a:lnTo>
                  <a:lnTo>
                    <a:pt x="1140066" y="676910"/>
                  </a:lnTo>
                  <a:lnTo>
                    <a:pt x="1138567" y="683260"/>
                  </a:lnTo>
                  <a:lnTo>
                    <a:pt x="1144257" y="666750"/>
                  </a:lnTo>
                  <a:lnTo>
                    <a:pt x="1145463" y="668020"/>
                  </a:lnTo>
                  <a:lnTo>
                    <a:pt x="1145806" y="666750"/>
                  </a:lnTo>
                  <a:lnTo>
                    <a:pt x="1148207" y="657860"/>
                  </a:lnTo>
                  <a:lnTo>
                    <a:pt x="1150480" y="648970"/>
                  </a:lnTo>
                  <a:lnTo>
                    <a:pt x="1150797" y="647700"/>
                  </a:lnTo>
                  <a:lnTo>
                    <a:pt x="1153604" y="637540"/>
                  </a:lnTo>
                  <a:lnTo>
                    <a:pt x="1156843" y="628980"/>
                  </a:lnTo>
                  <a:lnTo>
                    <a:pt x="1156830" y="629107"/>
                  </a:lnTo>
                  <a:lnTo>
                    <a:pt x="1156766" y="629615"/>
                  </a:lnTo>
                  <a:lnTo>
                    <a:pt x="1156970" y="628650"/>
                  </a:lnTo>
                  <a:lnTo>
                    <a:pt x="1157262" y="627380"/>
                  </a:lnTo>
                  <a:lnTo>
                    <a:pt x="1157071" y="627837"/>
                  </a:lnTo>
                  <a:lnTo>
                    <a:pt x="1157706" y="621030"/>
                  </a:lnTo>
                  <a:lnTo>
                    <a:pt x="1158748" y="610870"/>
                  </a:lnTo>
                  <a:lnTo>
                    <a:pt x="1159230" y="608330"/>
                  </a:lnTo>
                  <a:lnTo>
                    <a:pt x="1160907" y="599440"/>
                  </a:lnTo>
                  <a:lnTo>
                    <a:pt x="1164983" y="581660"/>
                  </a:lnTo>
                  <a:lnTo>
                    <a:pt x="1165326" y="582930"/>
                  </a:lnTo>
                  <a:lnTo>
                    <a:pt x="1165377" y="581660"/>
                  </a:lnTo>
                  <a:lnTo>
                    <a:pt x="1165618" y="575310"/>
                  </a:lnTo>
                  <a:lnTo>
                    <a:pt x="1166964" y="566420"/>
                  </a:lnTo>
                  <a:lnTo>
                    <a:pt x="1169060" y="557530"/>
                  </a:lnTo>
                  <a:lnTo>
                    <a:pt x="1169416" y="556260"/>
                  </a:lnTo>
                  <a:lnTo>
                    <a:pt x="1171549" y="548640"/>
                  </a:lnTo>
                  <a:lnTo>
                    <a:pt x="1173861" y="539750"/>
                  </a:lnTo>
                  <a:lnTo>
                    <a:pt x="1175804" y="532130"/>
                  </a:lnTo>
                  <a:lnTo>
                    <a:pt x="1177150" y="524510"/>
                  </a:lnTo>
                  <a:lnTo>
                    <a:pt x="1177671" y="518160"/>
                  </a:lnTo>
                  <a:lnTo>
                    <a:pt x="1175118" y="519430"/>
                  </a:lnTo>
                  <a:lnTo>
                    <a:pt x="1172806" y="530860"/>
                  </a:lnTo>
                  <a:lnTo>
                    <a:pt x="1170368" y="546100"/>
                  </a:lnTo>
                  <a:lnTo>
                    <a:pt x="1167460" y="556260"/>
                  </a:lnTo>
                  <a:lnTo>
                    <a:pt x="1168400" y="548640"/>
                  </a:lnTo>
                  <a:lnTo>
                    <a:pt x="1169543" y="542290"/>
                  </a:lnTo>
                  <a:lnTo>
                    <a:pt x="1169784" y="539750"/>
                  </a:lnTo>
                  <a:lnTo>
                    <a:pt x="1168031" y="542290"/>
                  </a:lnTo>
                  <a:lnTo>
                    <a:pt x="1169733" y="528320"/>
                  </a:lnTo>
                  <a:lnTo>
                    <a:pt x="1171854" y="521970"/>
                  </a:lnTo>
                  <a:lnTo>
                    <a:pt x="1173657" y="516890"/>
                  </a:lnTo>
                  <a:lnTo>
                    <a:pt x="1174419" y="505460"/>
                  </a:lnTo>
                  <a:lnTo>
                    <a:pt x="1171409" y="516890"/>
                  </a:lnTo>
                  <a:lnTo>
                    <a:pt x="1171435" y="515620"/>
                  </a:lnTo>
                  <a:lnTo>
                    <a:pt x="1171562" y="509270"/>
                  </a:lnTo>
                  <a:lnTo>
                    <a:pt x="1172692" y="491490"/>
                  </a:lnTo>
                  <a:lnTo>
                    <a:pt x="1172591" y="485140"/>
                  </a:lnTo>
                  <a:lnTo>
                    <a:pt x="1172464" y="481330"/>
                  </a:lnTo>
                  <a:lnTo>
                    <a:pt x="1170813" y="483870"/>
                  </a:lnTo>
                  <a:lnTo>
                    <a:pt x="1170203" y="491490"/>
                  </a:lnTo>
                  <a:lnTo>
                    <a:pt x="1169466" y="502920"/>
                  </a:lnTo>
                  <a:lnTo>
                    <a:pt x="1167422" y="515620"/>
                  </a:lnTo>
                  <a:lnTo>
                    <a:pt x="1166139" y="508000"/>
                  </a:lnTo>
                  <a:lnTo>
                    <a:pt x="1163307" y="544830"/>
                  </a:lnTo>
                  <a:lnTo>
                    <a:pt x="1164678" y="551180"/>
                  </a:lnTo>
                  <a:lnTo>
                    <a:pt x="1165758" y="553720"/>
                  </a:lnTo>
                  <a:lnTo>
                    <a:pt x="1165999" y="556260"/>
                  </a:lnTo>
                  <a:lnTo>
                    <a:pt x="1154874" y="584200"/>
                  </a:lnTo>
                  <a:lnTo>
                    <a:pt x="1152766" y="581660"/>
                  </a:lnTo>
                  <a:lnTo>
                    <a:pt x="1155141" y="574040"/>
                  </a:lnTo>
                  <a:lnTo>
                    <a:pt x="1157287" y="565150"/>
                  </a:lnTo>
                  <a:lnTo>
                    <a:pt x="1159306" y="557530"/>
                  </a:lnTo>
                  <a:lnTo>
                    <a:pt x="1161262" y="554990"/>
                  </a:lnTo>
                  <a:lnTo>
                    <a:pt x="1161542" y="537210"/>
                  </a:lnTo>
                  <a:lnTo>
                    <a:pt x="1161453" y="527050"/>
                  </a:lnTo>
                  <a:lnTo>
                    <a:pt x="1161186" y="520700"/>
                  </a:lnTo>
                  <a:lnTo>
                    <a:pt x="1159535" y="519430"/>
                  </a:lnTo>
                  <a:lnTo>
                    <a:pt x="1159941" y="515620"/>
                  </a:lnTo>
                  <a:lnTo>
                    <a:pt x="1169809" y="472440"/>
                  </a:lnTo>
                  <a:lnTo>
                    <a:pt x="1170647" y="466090"/>
                  </a:lnTo>
                  <a:lnTo>
                    <a:pt x="1171155" y="462280"/>
                  </a:lnTo>
                  <a:lnTo>
                    <a:pt x="1171321" y="459740"/>
                  </a:lnTo>
                  <a:lnTo>
                    <a:pt x="1172019" y="449580"/>
                  </a:lnTo>
                  <a:lnTo>
                    <a:pt x="1172070" y="448538"/>
                  </a:lnTo>
                  <a:lnTo>
                    <a:pt x="1172311" y="445909"/>
                  </a:lnTo>
                  <a:lnTo>
                    <a:pt x="1172451" y="443242"/>
                  </a:lnTo>
                  <a:lnTo>
                    <a:pt x="1172527" y="440817"/>
                  </a:lnTo>
                  <a:lnTo>
                    <a:pt x="1172210" y="445884"/>
                  </a:lnTo>
                  <a:lnTo>
                    <a:pt x="1172362" y="443230"/>
                  </a:lnTo>
                  <a:lnTo>
                    <a:pt x="1170571" y="441960"/>
                  </a:lnTo>
                  <a:lnTo>
                    <a:pt x="1167892" y="443230"/>
                  </a:lnTo>
                  <a:lnTo>
                    <a:pt x="1168971" y="435610"/>
                  </a:lnTo>
                  <a:lnTo>
                    <a:pt x="1169428" y="433070"/>
                  </a:lnTo>
                  <a:lnTo>
                    <a:pt x="1170101" y="429260"/>
                  </a:lnTo>
                  <a:lnTo>
                    <a:pt x="1170355" y="422910"/>
                  </a:lnTo>
                  <a:lnTo>
                    <a:pt x="1171473" y="427990"/>
                  </a:lnTo>
                  <a:lnTo>
                    <a:pt x="1172794" y="431800"/>
                  </a:lnTo>
                  <a:lnTo>
                    <a:pt x="1172540" y="441960"/>
                  </a:lnTo>
                  <a:lnTo>
                    <a:pt x="1173264" y="429260"/>
                  </a:lnTo>
                  <a:lnTo>
                    <a:pt x="1173861" y="396240"/>
                  </a:lnTo>
                  <a:lnTo>
                    <a:pt x="1173949" y="387350"/>
                  </a:lnTo>
                  <a:lnTo>
                    <a:pt x="1175232" y="392430"/>
                  </a:lnTo>
                  <a:lnTo>
                    <a:pt x="1174889" y="387350"/>
                  </a:lnTo>
                  <a:lnTo>
                    <a:pt x="1174724" y="384810"/>
                  </a:lnTo>
                  <a:lnTo>
                    <a:pt x="1173619" y="377190"/>
                  </a:lnTo>
                  <a:lnTo>
                    <a:pt x="1172603" y="370840"/>
                  </a:lnTo>
                  <a:lnTo>
                    <a:pt x="1173213" y="378460"/>
                  </a:lnTo>
                  <a:lnTo>
                    <a:pt x="1173302" y="389890"/>
                  </a:lnTo>
                  <a:lnTo>
                    <a:pt x="1172362" y="396240"/>
                  </a:lnTo>
                  <a:lnTo>
                    <a:pt x="1170686" y="396240"/>
                  </a:lnTo>
                  <a:lnTo>
                    <a:pt x="1170076" y="388620"/>
                  </a:lnTo>
                  <a:lnTo>
                    <a:pt x="1169670" y="382270"/>
                  </a:lnTo>
                  <a:lnTo>
                    <a:pt x="1169581" y="381000"/>
                  </a:lnTo>
                  <a:lnTo>
                    <a:pt x="1165059" y="339090"/>
                  </a:lnTo>
                  <a:lnTo>
                    <a:pt x="1170038" y="339090"/>
                  </a:lnTo>
                  <a:lnTo>
                    <a:pt x="1170051" y="331470"/>
                  </a:lnTo>
                  <a:lnTo>
                    <a:pt x="1173632" y="337820"/>
                  </a:lnTo>
                  <a:lnTo>
                    <a:pt x="1173708" y="340360"/>
                  </a:lnTo>
                  <a:lnTo>
                    <a:pt x="1176210" y="347980"/>
                  </a:lnTo>
                  <a:lnTo>
                    <a:pt x="1178648" y="356870"/>
                  </a:lnTo>
                  <a:lnTo>
                    <a:pt x="1180719" y="367030"/>
                  </a:lnTo>
                  <a:lnTo>
                    <a:pt x="1182192" y="377190"/>
                  </a:lnTo>
                  <a:lnTo>
                    <a:pt x="1181442" y="351790"/>
                  </a:lnTo>
                  <a:lnTo>
                    <a:pt x="1180426" y="339090"/>
                  </a:lnTo>
                  <a:lnTo>
                    <a:pt x="1179563" y="331470"/>
                  </a:lnTo>
                  <a:lnTo>
                    <a:pt x="1179004" y="326390"/>
                  </a:lnTo>
                  <a:lnTo>
                    <a:pt x="1178572" y="321310"/>
                  </a:lnTo>
                  <a:lnTo>
                    <a:pt x="1178242" y="317500"/>
                  </a:lnTo>
                  <a:lnTo>
                    <a:pt x="1177061" y="303530"/>
                  </a:lnTo>
                  <a:lnTo>
                    <a:pt x="1179220" y="307340"/>
                  </a:lnTo>
                  <a:lnTo>
                    <a:pt x="1181633" y="320040"/>
                  </a:lnTo>
                  <a:lnTo>
                    <a:pt x="1183741" y="330200"/>
                  </a:lnTo>
                  <a:lnTo>
                    <a:pt x="1185011" y="330200"/>
                  </a:lnTo>
                  <a:lnTo>
                    <a:pt x="1185672" y="340360"/>
                  </a:lnTo>
                  <a:lnTo>
                    <a:pt x="1185951" y="347980"/>
                  </a:lnTo>
                  <a:lnTo>
                    <a:pt x="1186383" y="368300"/>
                  </a:lnTo>
                  <a:lnTo>
                    <a:pt x="1185811" y="361950"/>
                  </a:lnTo>
                  <a:lnTo>
                    <a:pt x="1185125" y="360680"/>
                  </a:lnTo>
                  <a:lnTo>
                    <a:pt x="1184478" y="358140"/>
                  </a:lnTo>
                  <a:lnTo>
                    <a:pt x="1186319" y="374650"/>
                  </a:lnTo>
                  <a:lnTo>
                    <a:pt x="1186853" y="387350"/>
                  </a:lnTo>
                  <a:lnTo>
                    <a:pt x="1187323" y="400050"/>
                  </a:lnTo>
                  <a:lnTo>
                    <a:pt x="1188923" y="412750"/>
                  </a:lnTo>
                  <a:lnTo>
                    <a:pt x="1188021" y="415290"/>
                  </a:lnTo>
                  <a:lnTo>
                    <a:pt x="1186916" y="406400"/>
                  </a:lnTo>
                  <a:lnTo>
                    <a:pt x="1186611" y="403860"/>
                  </a:lnTo>
                  <a:lnTo>
                    <a:pt x="1186192" y="406400"/>
                  </a:lnTo>
                  <a:lnTo>
                    <a:pt x="1185265" y="398780"/>
                  </a:lnTo>
                  <a:lnTo>
                    <a:pt x="1183716" y="391160"/>
                  </a:lnTo>
                  <a:lnTo>
                    <a:pt x="1181798" y="383540"/>
                  </a:lnTo>
                  <a:lnTo>
                    <a:pt x="1179741" y="379730"/>
                  </a:lnTo>
                  <a:lnTo>
                    <a:pt x="1180172" y="394970"/>
                  </a:lnTo>
                  <a:lnTo>
                    <a:pt x="1181696" y="401320"/>
                  </a:lnTo>
                  <a:lnTo>
                    <a:pt x="1183589" y="407670"/>
                  </a:lnTo>
                  <a:lnTo>
                    <a:pt x="1185125" y="420370"/>
                  </a:lnTo>
                  <a:lnTo>
                    <a:pt x="1184363" y="426720"/>
                  </a:lnTo>
                  <a:lnTo>
                    <a:pt x="1183017" y="433070"/>
                  </a:lnTo>
                  <a:lnTo>
                    <a:pt x="1182192" y="438150"/>
                  </a:lnTo>
                  <a:lnTo>
                    <a:pt x="1182077" y="440690"/>
                  </a:lnTo>
                  <a:lnTo>
                    <a:pt x="1182255" y="443230"/>
                  </a:lnTo>
                  <a:lnTo>
                    <a:pt x="1182928" y="441960"/>
                  </a:lnTo>
                  <a:lnTo>
                    <a:pt x="1183767" y="436880"/>
                  </a:lnTo>
                  <a:lnTo>
                    <a:pt x="1184529" y="434340"/>
                  </a:lnTo>
                  <a:lnTo>
                    <a:pt x="1184262" y="444500"/>
                  </a:lnTo>
                  <a:lnTo>
                    <a:pt x="1183525" y="450850"/>
                  </a:lnTo>
                  <a:lnTo>
                    <a:pt x="1182687" y="457200"/>
                  </a:lnTo>
                  <a:lnTo>
                    <a:pt x="1182077" y="464820"/>
                  </a:lnTo>
                  <a:lnTo>
                    <a:pt x="1182865" y="461010"/>
                  </a:lnTo>
                  <a:lnTo>
                    <a:pt x="1183944" y="454660"/>
                  </a:lnTo>
                  <a:lnTo>
                    <a:pt x="1184922" y="455930"/>
                  </a:lnTo>
                  <a:lnTo>
                    <a:pt x="1183017" y="468630"/>
                  </a:lnTo>
                  <a:lnTo>
                    <a:pt x="1181290" y="481330"/>
                  </a:lnTo>
                  <a:lnTo>
                    <a:pt x="1179093" y="494030"/>
                  </a:lnTo>
                  <a:lnTo>
                    <a:pt x="1175766" y="505460"/>
                  </a:lnTo>
                  <a:lnTo>
                    <a:pt x="1177620" y="504190"/>
                  </a:lnTo>
                  <a:lnTo>
                    <a:pt x="1178610" y="509270"/>
                  </a:lnTo>
                  <a:lnTo>
                    <a:pt x="1178763" y="513080"/>
                  </a:lnTo>
                  <a:lnTo>
                    <a:pt x="1178814" y="520700"/>
                  </a:lnTo>
                  <a:lnTo>
                    <a:pt x="1178699" y="524510"/>
                  </a:lnTo>
                  <a:lnTo>
                    <a:pt x="1180934" y="515620"/>
                  </a:lnTo>
                  <a:lnTo>
                    <a:pt x="1183055" y="508000"/>
                  </a:lnTo>
                  <a:lnTo>
                    <a:pt x="1184033" y="504190"/>
                  </a:lnTo>
                  <a:lnTo>
                    <a:pt x="1185024" y="500380"/>
                  </a:lnTo>
                  <a:lnTo>
                    <a:pt x="1186789" y="491490"/>
                  </a:lnTo>
                  <a:lnTo>
                    <a:pt x="1188948" y="462280"/>
                  </a:lnTo>
                  <a:lnTo>
                    <a:pt x="1189291" y="454660"/>
                  </a:lnTo>
                  <a:lnTo>
                    <a:pt x="1190231" y="434340"/>
                  </a:lnTo>
                  <a:lnTo>
                    <a:pt x="1190498" y="429260"/>
                  </a:lnTo>
                  <a:lnTo>
                    <a:pt x="1190625" y="424180"/>
                  </a:lnTo>
                  <a:lnTo>
                    <a:pt x="1190637" y="415290"/>
                  </a:lnTo>
                  <a:lnTo>
                    <a:pt x="1190510" y="408940"/>
                  </a:lnTo>
                  <a:lnTo>
                    <a:pt x="1190142" y="393700"/>
                  </a:lnTo>
                  <a:lnTo>
                    <a:pt x="1189786" y="386080"/>
                  </a:lnTo>
                  <a:lnTo>
                    <a:pt x="1189151" y="378460"/>
                  </a:lnTo>
                  <a:lnTo>
                    <a:pt x="1190891" y="381000"/>
                  </a:lnTo>
                  <a:lnTo>
                    <a:pt x="1190891" y="378460"/>
                  </a:lnTo>
                  <a:lnTo>
                    <a:pt x="1190891" y="368300"/>
                  </a:lnTo>
                  <a:close/>
                </a:path>
              </a:pathLst>
            </a:custGeom>
            <a:solidFill>
              <a:srgbClr val="00A2E9"/>
            </a:solidFill>
          </p:spPr>
          <p:txBody>
            <a:bodyPr wrap="square" lIns="0" tIns="0" rIns="0" bIns="0" rtlCol="0"/>
            <a:lstStyle/>
            <a:p>
              <a:endParaRPr/>
            </a:p>
          </p:txBody>
        </p:sp>
        <p:sp>
          <p:nvSpPr>
            <p:cNvPr id="521" name="object 21">
              <a:extLst>
                <a:ext uri="{FF2B5EF4-FFF2-40B4-BE49-F238E27FC236}">
                  <a16:creationId xmlns:a16="http://schemas.microsoft.com/office/drawing/2014/main" id="{30655498-40F8-64F6-9819-1B737D486966}"/>
                </a:ext>
              </a:extLst>
            </p:cNvPr>
            <p:cNvSpPr/>
            <p:nvPr/>
          </p:nvSpPr>
          <p:spPr>
            <a:xfrm>
              <a:off x="1764388" y="977769"/>
              <a:ext cx="507928" cy="1136677"/>
            </a:xfrm>
            <a:custGeom>
              <a:avLst/>
              <a:gdLst/>
              <a:ahLst/>
              <a:cxnLst/>
              <a:rect l="l" t="t" r="r" b="b"/>
              <a:pathLst>
                <a:path w="1230629" h="2753995">
                  <a:moveTo>
                    <a:pt x="39192" y="1162164"/>
                  </a:moveTo>
                  <a:lnTo>
                    <a:pt x="33299" y="1163713"/>
                  </a:lnTo>
                  <a:lnTo>
                    <a:pt x="25082" y="1165199"/>
                  </a:lnTo>
                  <a:lnTo>
                    <a:pt x="16764" y="1166837"/>
                  </a:lnTo>
                  <a:lnTo>
                    <a:pt x="10579" y="1168781"/>
                  </a:lnTo>
                  <a:lnTo>
                    <a:pt x="11264" y="1168107"/>
                  </a:lnTo>
                  <a:lnTo>
                    <a:pt x="0" y="1171308"/>
                  </a:lnTo>
                  <a:lnTo>
                    <a:pt x="21399" y="1166964"/>
                  </a:lnTo>
                  <a:lnTo>
                    <a:pt x="32092" y="1164475"/>
                  </a:lnTo>
                  <a:lnTo>
                    <a:pt x="39192" y="1162164"/>
                  </a:lnTo>
                  <a:close/>
                </a:path>
                <a:path w="1230629" h="2753995">
                  <a:moveTo>
                    <a:pt x="40487" y="1161491"/>
                  </a:moveTo>
                  <a:lnTo>
                    <a:pt x="39966" y="1161783"/>
                  </a:lnTo>
                  <a:lnTo>
                    <a:pt x="39192" y="1162164"/>
                  </a:lnTo>
                  <a:lnTo>
                    <a:pt x="39966" y="1161834"/>
                  </a:lnTo>
                  <a:lnTo>
                    <a:pt x="40487" y="1161491"/>
                  </a:lnTo>
                  <a:close/>
                </a:path>
                <a:path w="1230629" h="2753995">
                  <a:moveTo>
                    <a:pt x="155981" y="1097076"/>
                  </a:moveTo>
                  <a:lnTo>
                    <a:pt x="147828" y="1098029"/>
                  </a:lnTo>
                  <a:lnTo>
                    <a:pt x="150774" y="1097953"/>
                  </a:lnTo>
                  <a:lnTo>
                    <a:pt x="152285" y="1097902"/>
                  </a:lnTo>
                  <a:lnTo>
                    <a:pt x="155981" y="1097076"/>
                  </a:lnTo>
                  <a:close/>
                </a:path>
                <a:path w="1230629" h="2753995">
                  <a:moveTo>
                    <a:pt x="396290" y="1018870"/>
                  </a:moveTo>
                  <a:lnTo>
                    <a:pt x="395605" y="1019340"/>
                  </a:lnTo>
                  <a:lnTo>
                    <a:pt x="395414" y="1019568"/>
                  </a:lnTo>
                  <a:lnTo>
                    <a:pt x="396087" y="1019314"/>
                  </a:lnTo>
                  <a:lnTo>
                    <a:pt x="396290" y="1018870"/>
                  </a:lnTo>
                  <a:close/>
                </a:path>
                <a:path w="1230629" h="2753995">
                  <a:moveTo>
                    <a:pt x="428447" y="1001966"/>
                  </a:moveTo>
                  <a:lnTo>
                    <a:pt x="413080" y="1008888"/>
                  </a:lnTo>
                  <a:lnTo>
                    <a:pt x="405345" y="1012266"/>
                  </a:lnTo>
                  <a:lnTo>
                    <a:pt x="397560" y="1015517"/>
                  </a:lnTo>
                  <a:lnTo>
                    <a:pt x="396278" y="1018870"/>
                  </a:lnTo>
                  <a:lnTo>
                    <a:pt x="398780" y="1017079"/>
                  </a:lnTo>
                  <a:lnTo>
                    <a:pt x="409308" y="1011529"/>
                  </a:lnTo>
                  <a:lnTo>
                    <a:pt x="413867" y="1010526"/>
                  </a:lnTo>
                  <a:lnTo>
                    <a:pt x="410108" y="1014107"/>
                  </a:lnTo>
                  <a:lnTo>
                    <a:pt x="428447" y="1001966"/>
                  </a:lnTo>
                  <a:close/>
                </a:path>
                <a:path w="1230629" h="2753995">
                  <a:moveTo>
                    <a:pt x="451307" y="995883"/>
                  </a:moveTo>
                  <a:lnTo>
                    <a:pt x="450392" y="989596"/>
                  </a:lnTo>
                  <a:lnTo>
                    <a:pt x="442023" y="994752"/>
                  </a:lnTo>
                  <a:lnTo>
                    <a:pt x="439191" y="997724"/>
                  </a:lnTo>
                  <a:lnTo>
                    <a:pt x="440982" y="998651"/>
                  </a:lnTo>
                  <a:lnTo>
                    <a:pt x="446455" y="997686"/>
                  </a:lnTo>
                  <a:lnTo>
                    <a:pt x="438950" y="1001141"/>
                  </a:lnTo>
                  <a:lnTo>
                    <a:pt x="435533" y="1001725"/>
                  </a:lnTo>
                  <a:lnTo>
                    <a:pt x="433095" y="1002233"/>
                  </a:lnTo>
                  <a:lnTo>
                    <a:pt x="428586" y="1005497"/>
                  </a:lnTo>
                  <a:lnTo>
                    <a:pt x="432092" y="1005116"/>
                  </a:lnTo>
                  <a:lnTo>
                    <a:pt x="438950" y="1002309"/>
                  </a:lnTo>
                  <a:lnTo>
                    <a:pt x="446290" y="998689"/>
                  </a:lnTo>
                  <a:lnTo>
                    <a:pt x="451307" y="995883"/>
                  </a:lnTo>
                  <a:close/>
                </a:path>
                <a:path w="1230629" h="2753995">
                  <a:moveTo>
                    <a:pt x="478091" y="976871"/>
                  </a:moveTo>
                  <a:lnTo>
                    <a:pt x="477748" y="975525"/>
                  </a:lnTo>
                  <a:lnTo>
                    <a:pt x="465963" y="982497"/>
                  </a:lnTo>
                  <a:lnTo>
                    <a:pt x="469366" y="980998"/>
                  </a:lnTo>
                  <a:lnTo>
                    <a:pt x="474268" y="979157"/>
                  </a:lnTo>
                  <a:lnTo>
                    <a:pt x="478091" y="976871"/>
                  </a:lnTo>
                  <a:close/>
                </a:path>
                <a:path w="1230629" h="2753995">
                  <a:moveTo>
                    <a:pt x="522401" y="955167"/>
                  </a:moveTo>
                  <a:lnTo>
                    <a:pt x="506907" y="962914"/>
                  </a:lnTo>
                  <a:lnTo>
                    <a:pt x="512203" y="960424"/>
                  </a:lnTo>
                  <a:lnTo>
                    <a:pt x="517385" y="957859"/>
                  </a:lnTo>
                  <a:lnTo>
                    <a:pt x="522401" y="955167"/>
                  </a:lnTo>
                  <a:close/>
                </a:path>
                <a:path w="1230629" h="2753995">
                  <a:moveTo>
                    <a:pt x="534555" y="949286"/>
                  </a:moveTo>
                  <a:lnTo>
                    <a:pt x="534009" y="949134"/>
                  </a:lnTo>
                  <a:lnTo>
                    <a:pt x="522401" y="955167"/>
                  </a:lnTo>
                  <a:lnTo>
                    <a:pt x="534555" y="949286"/>
                  </a:lnTo>
                  <a:close/>
                </a:path>
                <a:path w="1230629" h="2753995">
                  <a:moveTo>
                    <a:pt x="549833" y="940866"/>
                  </a:moveTo>
                  <a:lnTo>
                    <a:pt x="547052" y="940003"/>
                  </a:lnTo>
                  <a:lnTo>
                    <a:pt x="543928" y="939088"/>
                  </a:lnTo>
                  <a:lnTo>
                    <a:pt x="529437" y="947864"/>
                  </a:lnTo>
                  <a:lnTo>
                    <a:pt x="533996" y="949134"/>
                  </a:lnTo>
                  <a:lnTo>
                    <a:pt x="549833" y="940866"/>
                  </a:lnTo>
                  <a:close/>
                </a:path>
                <a:path w="1230629" h="2753995">
                  <a:moveTo>
                    <a:pt x="560108" y="934808"/>
                  </a:moveTo>
                  <a:lnTo>
                    <a:pt x="549833" y="940866"/>
                  </a:lnTo>
                  <a:lnTo>
                    <a:pt x="552196" y="941603"/>
                  </a:lnTo>
                  <a:lnTo>
                    <a:pt x="554189" y="941120"/>
                  </a:lnTo>
                  <a:lnTo>
                    <a:pt x="560108" y="934808"/>
                  </a:lnTo>
                  <a:close/>
                </a:path>
                <a:path w="1230629" h="2753995">
                  <a:moveTo>
                    <a:pt x="570484" y="928700"/>
                  </a:moveTo>
                  <a:lnTo>
                    <a:pt x="563562" y="931125"/>
                  </a:lnTo>
                  <a:lnTo>
                    <a:pt x="560108" y="934808"/>
                  </a:lnTo>
                  <a:lnTo>
                    <a:pt x="570484" y="928700"/>
                  </a:lnTo>
                  <a:close/>
                </a:path>
                <a:path w="1230629" h="2753995">
                  <a:moveTo>
                    <a:pt x="604393" y="1476400"/>
                  </a:moveTo>
                  <a:lnTo>
                    <a:pt x="603885" y="1474698"/>
                  </a:lnTo>
                  <a:lnTo>
                    <a:pt x="603440" y="1474508"/>
                  </a:lnTo>
                  <a:lnTo>
                    <a:pt x="603021" y="1474736"/>
                  </a:lnTo>
                  <a:lnTo>
                    <a:pt x="603389" y="1475333"/>
                  </a:lnTo>
                  <a:lnTo>
                    <a:pt x="603796" y="1475905"/>
                  </a:lnTo>
                  <a:lnTo>
                    <a:pt x="604393" y="1476400"/>
                  </a:lnTo>
                  <a:close/>
                </a:path>
                <a:path w="1230629" h="2753995">
                  <a:moveTo>
                    <a:pt x="624535" y="1532991"/>
                  </a:moveTo>
                  <a:lnTo>
                    <a:pt x="624001" y="1533525"/>
                  </a:lnTo>
                  <a:lnTo>
                    <a:pt x="623582" y="1533817"/>
                  </a:lnTo>
                  <a:lnTo>
                    <a:pt x="623163" y="1534096"/>
                  </a:lnTo>
                  <a:lnTo>
                    <a:pt x="623785" y="1533804"/>
                  </a:lnTo>
                  <a:lnTo>
                    <a:pt x="624293" y="1533525"/>
                  </a:lnTo>
                  <a:lnTo>
                    <a:pt x="624535" y="1532991"/>
                  </a:lnTo>
                  <a:close/>
                </a:path>
                <a:path w="1230629" h="2753995">
                  <a:moveTo>
                    <a:pt x="650862" y="875449"/>
                  </a:moveTo>
                  <a:lnTo>
                    <a:pt x="647573" y="875461"/>
                  </a:lnTo>
                  <a:lnTo>
                    <a:pt x="646557" y="878255"/>
                  </a:lnTo>
                  <a:lnTo>
                    <a:pt x="650862" y="875449"/>
                  </a:lnTo>
                  <a:close/>
                </a:path>
                <a:path w="1230629" h="2753995">
                  <a:moveTo>
                    <a:pt x="659841" y="1326883"/>
                  </a:moveTo>
                  <a:lnTo>
                    <a:pt x="659790" y="1326565"/>
                  </a:lnTo>
                  <a:lnTo>
                    <a:pt x="659320" y="1327581"/>
                  </a:lnTo>
                  <a:lnTo>
                    <a:pt x="659765" y="1327213"/>
                  </a:lnTo>
                  <a:lnTo>
                    <a:pt x="659841" y="1326883"/>
                  </a:lnTo>
                  <a:close/>
                </a:path>
                <a:path w="1230629" h="2753995">
                  <a:moveTo>
                    <a:pt x="667791" y="863904"/>
                  </a:moveTo>
                  <a:lnTo>
                    <a:pt x="662114" y="868578"/>
                  </a:lnTo>
                  <a:lnTo>
                    <a:pt x="664781" y="866508"/>
                  </a:lnTo>
                  <a:lnTo>
                    <a:pt x="666470" y="865085"/>
                  </a:lnTo>
                  <a:lnTo>
                    <a:pt x="667791" y="863904"/>
                  </a:lnTo>
                  <a:close/>
                </a:path>
                <a:path w="1230629" h="2753995">
                  <a:moveTo>
                    <a:pt x="674128" y="858278"/>
                  </a:moveTo>
                  <a:lnTo>
                    <a:pt x="667804" y="863904"/>
                  </a:lnTo>
                  <a:lnTo>
                    <a:pt x="674128" y="858278"/>
                  </a:lnTo>
                  <a:close/>
                </a:path>
                <a:path w="1230629" h="2753995">
                  <a:moveTo>
                    <a:pt x="689241" y="1350492"/>
                  </a:moveTo>
                  <a:lnTo>
                    <a:pt x="688200" y="1349362"/>
                  </a:lnTo>
                  <a:lnTo>
                    <a:pt x="688340" y="1349883"/>
                  </a:lnTo>
                  <a:lnTo>
                    <a:pt x="689241" y="1350492"/>
                  </a:lnTo>
                  <a:close/>
                </a:path>
                <a:path w="1230629" h="2753995">
                  <a:moveTo>
                    <a:pt x="692035" y="1331125"/>
                  </a:moveTo>
                  <a:lnTo>
                    <a:pt x="688695" y="1328432"/>
                  </a:lnTo>
                  <a:lnTo>
                    <a:pt x="691248" y="1327607"/>
                  </a:lnTo>
                  <a:lnTo>
                    <a:pt x="690841" y="1327467"/>
                  </a:lnTo>
                  <a:lnTo>
                    <a:pt x="680935" y="1324165"/>
                  </a:lnTo>
                  <a:lnTo>
                    <a:pt x="683641" y="1330972"/>
                  </a:lnTo>
                  <a:lnTo>
                    <a:pt x="684745" y="1330198"/>
                  </a:lnTo>
                  <a:lnTo>
                    <a:pt x="686701" y="1329423"/>
                  </a:lnTo>
                  <a:lnTo>
                    <a:pt x="687997" y="1327467"/>
                  </a:lnTo>
                  <a:lnTo>
                    <a:pt x="689622" y="1332179"/>
                  </a:lnTo>
                  <a:lnTo>
                    <a:pt x="692035" y="1331125"/>
                  </a:lnTo>
                  <a:close/>
                </a:path>
                <a:path w="1230629" h="2753995">
                  <a:moveTo>
                    <a:pt x="692759" y="1333436"/>
                  </a:moveTo>
                  <a:lnTo>
                    <a:pt x="692569" y="1333563"/>
                  </a:lnTo>
                  <a:lnTo>
                    <a:pt x="692442" y="1333665"/>
                  </a:lnTo>
                  <a:lnTo>
                    <a:pt x="692226" y="1333830"/>
                  </a:lnTo>
                  <a:lnTo>
                    <a:pt x="692442" y="1333728"/>
                  </a:lnTo>
                  <a:lnTo>
                    <a:pt x="692607" y="1333588"/>
                  </a:lnTo>
                  <a:lnTo>
                    <a:pt x="692759" y="1333436"/>
                  </a:lnTo>
                  <a:close/>
                </a:path>
                <a:path w="1230629" h="2753995">
                  <a:moveTo>
                    <a:pt x="693102" y="1339176"/>
                  </a:moveTo>
                  <a:lnTo>
                    <a:pt x="691388" y="1339329"/>
                  </a:lnTo>
                  <a:lnTo>
                    <a:pt x="691578" y="1339507"/>
                  </a:lnTo>
                  <a:lnTo>
                    <a:pt x="693077" y="1339456"/>
                  </a:lnTo>
                  <a:lnTo>
                    <a:pt x="693102" y="1339176"/>
                  </a:lnTo>
                  <a:close/>
                </a:path>
                <a:path w="1230629" h="2753995">
                  <a:moveTo>
                    <a:pt x="693839" y="1324952"/>
                  </a:moveTo>
                  <a:lnTo>
                    <a:pt x="693445" y="1324978"/>
                  </a:lnTo>
                  <a:lnTo>
                    <a:pt x="691210" y="1327340"/>
                  </a:lnTo>
                  <a:lnTo>
                    <a:pt x="691984" y="1327213"/>
                  </a:lnTo>
                  <a:lnTo>
                    <a:pt x="692365" y="1327238"/>
                  </a:lnTo>
                  <a:lnTo>
                    <a:pt x="691248" y="1327607"/>
                  </a:lnTo>
                  <a:lnTo>
                    <a:pt x="692785" y="1328115"/>
                  </a:lnTo>
                  <a:lnTo>
                    <a:pt x="693089" y="1327213"/>
                  </a:lnTo>
                  <a:lnTo>
                    <a:pt x="693839" y="1324952"/>
                  </a:lnTo>
                  <a:close/>
                </a:path>
                <a:path w="1230629" h="2753995">
                  <a:moveTo>
                    <a:pt x="695528" y="1344777"/>
                  </a:moveTo>
                  <a:lnTo>
                    <a:pt x="695401" y="1344968"/>
                  </a:lnTo>
                  <a:lnTo>
                    <a:pt x="695312" y="1345768"/>
                  </a:lnTo>
                  <a:lnTo>
                    <a:pt x="695528" y="1344777"/>
                  </a:lnTo>
                  <a:close/>
                </a:path>
                <a:path w="1230629" h="2753995">
                  <a:moveTo>
                    <a:pt x="697179" y="1331404"/>
                  </a:moveTo>
                  <a:lnTo>
                    <a:pt x="691908" y="1336370"/>
                  </a:lnTo>
                  <a:lnTo>
                    <a:pt x="695807" y="1335074"/>
                  </a:lnTo>
                  <a:lnTo>
                    <a:pt x="697179" y="1331404"/>
                  </a:lnTo>
                  <a:close/>
                </a:path>
                <a:path w="1230629" h="2753995">
                  <a:moveTo>
                    <a:pt x="698068" y="1341831"/>
                  </a:moveTo>
                  <a:lnTo>
                    <a:pt x="696290" y="1342313"/>
                  </a:lnTo>
                  <a:lnTo>
                    <a:pt x="694359" y="1342072"/>
                  </a:lnTo>
                  <a:lnTo>
                    <a:pt x="691578" y="1339507"/>
                  </a:lnTo>
                  <a:lnTo>
                    <a:pt x="691388" y="1339507"/>
                  </a:lnTo>
                  <a:lnTo>
                    <a:pt x="690118" y="1341145"/>
                  </a:lnTo>
                  <a:lnTo>
                    <a:pt x="688543" y="1342720"/>
                  </a:lnTo>
                  <a:lnTo>
                    <a:pt x="687628" y="1343558"/>
                  </a:lnTo>
                  <a:lnTo>
                    <a:pt x="686396" y="1344104"/>
                  </a:lnTo>
                  <a:lnTo>
                    <a:pt x="684314" y="1342491"/>
                  </a:lnTo>
                  <a:lnTo>
                    <a:pt x="682510" y="1344244"/>
                  </a:lnTo>
                  <a:lnTo>
                    <a:pt x="682409" y="1344599"/>
                  </a:lnTo>
                  <a:lnTo>
                    <a:pt x="683056" y="1345539"/>
                  </a:lnTo>
                  <a:lnTo>
                    <a:pt x="683145" y="1346555"/>
                  </a:lnTo>
                  <a:lnTo>
                    <a:pt x="682879" y="1348155"/>
                  </a:lnTo>
                  <a:lnTo>
                    <a:pt x="684517" y="1351622"/>
                  </a:lnTo>
                  <a:lnTo>
                    <a:pt x="687146" y="1348232"/>
                  </a:lnTo>
                  <a:lnTo>
                    <a:pt x="688200" y="1349362"/>
                  </a:lnTo>
                  <a:lnTo>
                    <a:pt x="688936" y="1349222"/>
                  </a:lnTo>
                  <a:lnTo>
                    <a:pt x="689648" y="1349197"/>
                  </a:lnTo>
                  <a:lnTo>
                    <a:pt x="690346" y="1349235"/>
                  </a:lnTo>
                  <a:lnTo>
                    <a:pt x="690206" y="1349197"/>
                  </a:lnTo>
                  <a:lnTo>
                    <a:pt x="688073" y="1348701"/>
                  </a:lnTo>
                  <a:lnTo>
                    <a:pt x="688213" y="1348232"/>
                  </a:lnTo>
                  <a:lnTo>
                    <a:pt x="688975" y="1345679"/>
                  </a:lnTo>
                  <a:lnTo>
                    <a:pt x="689851" y="1344968"/>
                  </a:lnTo>
                  <a:lnTo>
                    <a:pt x="691337" y="1344104"/>
                  </a:lnTo>
                  <a:lnTo>
                    <a:pt x="691832" y="1343812"/>
                  </a:lnTo>
                  <a:lnTo>
                    <a:pt x="691972" y="1344968"/>
                  </a:lnTo>
                  <a:lnTo>
                    <a:pt x="691299" y="1346111"/>
                  </a:lnTo>
                  <a:lnTo>
                    <a:pt x="693026" y="1346555"/>
                  </a:lnTo>
                  <a:lnTo>
                    <a:pt x="693153" y="1343812"/>
                  </a:lnTo>
                  <a:lnTo>
                    <a:pt x="693229" y="1342453"/>
                  </a:lnTo>
                  <a:lnTo>
                    <a:pt x="695261" y="1343901"/>
                  </a:lnTo>
                  <a:lnTo>
                    <a:pt x="695566" y="1344637"/>
                  </a:lnTo>
                  <a:lnTo>
                    <a:pt x="696010" y="1342669"/>
                  </a:lnTo>
                  <a:lnTo>
                    <a:pt x="697471" y="1342593"/>
                  </a:lnTo>
                  <a:lnTo>
                    <a:pt x="697585" y="1342453"/>
                  </a:lnTo>
                  <a:lnTo>
                    <a:pt x="697687" y="1342313"/>
                  </a:lnTo>
                  <a:lnTo>
                    <a:pt x="698068" y="1341831"/>
                  </a:lnTo>
                  <a:close/>
                </a:path>
                <a:path w="1230629" h="2753995">
                  <a:moveTo>
                    <a:pt x="698627" y="1341666"/>
                  </a:moveTo>
                  <a:lnTo>
                    <a:pt x="698614" y="1341107"/>
                  </a:lnTo>
                  <a:lnTo>
                    <a:pt x="698068" y="1341831"/>
                  </a:lnTo>
                  <a:lnTo>
                    <a:pt x="698627" y="1341666"/>
                  </a:lnTo>
                  <a:close/>
                </a:path>
                <a:path w="1230629" h="2753995">
                  <a:moveTo>
                    <a:pt x="703389" y="1328242"/>
                  </a:moveTo>
                  <a:lnTo>
                    <a:pt x="703199" y="1328293"/>
                  </a:lnTo>
                  <a:lnTo>
                    <a:pt x="703008" y="1328420"/>
                  </a:lnTo>
                  <a:lnTo>
                    <a:pt x="702805" y="1328496"/>
                  </a:lnTo>
                  <a:lnTo>
                    <a:pt x="703249" y="1328470"/>
                  </a:lnTo>
                  <a:lnTo>
                    <a:pt x="703389" y="1328521"/>
                  </a:lnTo>
                  <a:lnTo>
                    <a:pt x="703389" y="1328242"/>
                  </a:lnTo>
                  <a:close/>
                </a:path>
                <a:path w="1230629" h="2753995">
                  <a:moveTo>
                    <a:pt x="713854" y="1325194"/>
                  </a:moveTo>
                  <a:lnTo>
                    <a:pt x="713714" y="1324952"/>
                  </a:lnTo>
                  <a:lnTo>
                    <a:pt x="713359" y="1324686"/>
                  </a:lnTo>
                  <a:lnTo>
                    <a:pt x="713422" y="1324902"/>
                  </a:lnTo>
                  <a:lnTo>
                    <a:pt x="713587" y="1325067"/>
                  </a:lnTo>
                  <a:lnTo>
                    <a:pt x="713854" y="1325194"/>
                  </a:lnTo>
                  <a:close/>
                </a:path>
                <a:path w="1230629" h="2753995">
                  <a:moveTo>
                    <a:pt x="716495" y="1320076"/>
                  </a:moveTo>
                  <a:lnTo>
                    <a:pt x="711974" y="1321485"/>
                  </a:lnTo>
                  <a:lnTo>
                    <a:pt x="712343" y="1321320"/>
                  </a:lnTo>
                  <a:lnTo>
                    <a:pt x="712152" y="1320990"/>
                  </a:lnTo>
                  <a:lnTo>
                    <a:pt x="712520" y="1320812"/>
                  </a:lnTo>
                  <a:lnTo>
                    <a:pt x="709866" y="1318602"/>
                  </a:lnTo>
                  <a:lnTo>
                    <a:pt x="708520" y="1321727"/>
                  </a:lnTo>
                  <a:lnTo>
                    <a:pt x="706196" y="1321955"/>
                  </a:lnTo>
                  <a:lnTo>
                    <a:pt x="704723" y="1320596"/>
                  </a:lnTo>
                  <a:lnTo>
                    <a:pt x="706094" y="1320241"/>
                  </a:lnTo>
                  <a:lnTo>
                    <a:pt x="708571" y="1319606"/>
                  </a:lnTo>
                  <a:lnTo>
                    <a:pt x="707199" y="1319072"/>
                  </a:lnTo>
                  <a:lnTo>
                    <a:pt x="704215" y="1320241"/>
                  </a:lnTo>
                  <a:lnTo>
                    <a:pt x="697115" y="1318171"/>
                  </a:lnTo>
                  <a:lnTo>
                    <a:pt x="698182" y="1323416"/>
                  </a:lnTo>
                  <a:lnTo>
                    <a:pt x="696112" y="1324025"/>
                  </a:lnTo>
                  <a:lnTo>
                    <a:pt x="695579" y="1323162"/>
                  </a:lnTo>
                  <a:lnTo>
                    <a:pt x="694715" y="1322298"/>
                  </a:lnTo>
                  <a:lnTo>
                    <a:pt x="693839" y="1324952"/>
                  </a:lnTo>
                  <a:lnTo>
                    <a:pt x="698423" y="1324635"/>
                  </a:lnTo>
                  <a:lnTo>
                    <a:pt x="701522" y="1324241"/>
                  </a:lnTo>
                  <a:lnTo>
                    <a:pt x="701357" y="1325803"/>
                  </a:lnTo>
                  <a:lnTo>
                    <a:pt x="703567" y="1325803"/>
                  </a:lnTo>
                  <a:lnTo>
                    <a:pt x="703389" y="1328242"/>
                  </a:lnTo>
                  <a:lnTo>
                    <a:pt x="705332" y="1327696"/>
                  </a:lnTo>
                  <a:lnTo>
                    <a:pt x="707263" y="1327073"/>
                  </a:lnTo>
                  <a:lnTo>
                    <a:pt x="707859" y="1325791"/>
                  </a:lnTo>
                  <a:lnTo>
                    <a:pt x="708418" y="1324597"/>
                  </a:lnTo>
                  <a:lnTo>
                    <a:pt x="709650" y="1325537"/>
                  </a:lnTo>
                  <a:lnTo>
                    <a:pt x="710666" y="1324597"/>
                  </a:lnTo>
                  <a:lnTo>
                    <a:pt x="711047" y="1324241"/>
                  </a:lnTo>
                  <a:lnTo>
                    <a:pt x="711276" y="1324025"/>
                  </a:lnTo>
                  <a:lnTo>
                    <a:pt x="711784" y="1323568"/>
                  </a:lnTo>
                  <a:lnTo>
                    <a:pt x="713346" y="1324686"/>
                  </a:lnTo>
                  <a:lnTo>
                    <a:pt x="712939" y="1323568"/>
                  </a:lnTo>
                  <a:lnTo>
                    <a:pt x="712876" y="1323416"/>
                  </a:lnTo>
                  <a:lnTo>
                    <a:pt x="712851" y="1323162"/>
                  </a:lnTo>
                  <a:lnTo>
                    <a:pt x="714273" y="1321955"/>
                  </a:lnTo>
                  <a:lnTo>
                    <a:pt x="714819" y="1321485"/>
                  </a:lnTo>
                  <a:lnTo>
                    <a:pt x="716495" y="1320076"/>
                  </a:lnTo>
                  <a:close/>
                </a:path>
                <a:path w="1230629" h="2753995">
                  <a:moveTo>
                    <a:pt x="724052" y="1339176"/>
                  </a:moveTo>
                  <a:lnTo>
                    <a:pt x="723696" y="1339596"/>
                  </a:lnTo>
                  <a:lnTo>
                    <a:pt x="723976" y="1339430"/>
                  </a:lnTo>
                  <a:lnTo>
                    <a:pt x="724052" y="1339176"/>
                  </a:lnTo>
                  <a:close/>
                </a:path>
                <a:path w="1230629" h="2753995">
                  <a:moveTo>
                    <a:pt x="729043" y="1326654"/>
                  </a:moveTo>
                  <a:lnTo>
                    <a:pt x="728497" y="1326883"/>
                  </a:lnTo>
                  <a:lnTo>
                    <a:pt x="729005" y="1326921"/>
                  </a:lnTo>
                  <a:lnTo>
                    <a:pt x="729043" y="1326654"/>
                  </a:lnTo>
                  <a:close/>
                </a:path>
                <a:path w="1230629" h="2753995">
                  <a:moveTo>
                    <a:pt x="730897" y="1330363"/>
                  </a:moveTo>
                  <a:lnTo>
                    <a:pt x="730186" y="1330528"/>
                  </a:lnTo>
                  <a:lnTo>
                    <a:pt x="729589" y="1330604"/>
                  </a:lnTo>
                  <a:lnTo>
                    <a:pt x="728916" y="1330464"/>
                  </a:lnTo>
                  <a:lnTo>
                    <a:pt x="729234" y="1328356"/>
                  </a:lnTo>
                  <a:lnTo>
                    <a:pt x="729437" y="1326946"/>
                  </a:lnTo>
                  <a:lnTo>
                    <a:pt x="729005" y="1326921"/>
                  </a:lnTo>
                  <a:lnTo>
                    <a:pt x="728789" y="1328356"/>
                  </a:lnTo>
                  <a:lnTo>
                    <a:pt x="725741" y="1327188"/>
                  </a:lnTo>
                  <a:lnTo>
                    <a:pt x="727595" y="1326184"/>
                  </a:lnTo>
                  <a:lnTo>
                    <a:pt x="729678" y="1322959"/>
                  </a:lnTo>
                  <a:lnTo>
                    <a:pt x="726668" y="1321142"/>
                  </a:lnTo>
                  <a:lnTo>
                    <a:pt x="717550" y="1320774"/>
                  </a:lnTo>
                  <a:lnTo>
                    <a:pt x="711352" y="1330286"/>
                  </a:lnTo>
                  <a:lnTo>
                    <a:pt x="706056" y="1334935"/>
                  </a:lnTo>
                  <a:lnTo>
                    <a:pt x="705929" y="1333373"/>
                  </a:lnTo>
                  <a:lnTo>
                    <a:pt x="705827" y="1332204"/>
                  </a:lnTo>
                  <a:lnTo>
                    <a:pt x="701230" y="1333373"/>
                  </a:lnTo>
                  <a:lnTo>
                    <a:pt x="698817" y="1333144"/>
                  </a:lnTo>
                  <a:lnTo>
                    <a:pt x="699173" y="1330464"/>
                  </a:lnTo>
                  <a:lnTo>
                    <a:pt x="699300" y="1330286"/>
                  </a:lnTo>
                  <a:lnTo>
                    <a:pt x="700925" y="1329359"/>
                  </a:lnTo>
                  <a:lnTo>
                    <a:pt x="702805" y="1328508"/>
                  </a:lnTo>
                  <a:lnTo>
                    <a:pt x="697890" y="1328788"/>
                  </a:lnTo>
                  <a:lnTo>
                    <a:pt x="697953" y="1329563"/>
                  </a:lnTo>
                  <a:lnTo>
                    <a:pt x="695744" y="1329372"/>
                  </a:lnTo>
                  <a:lnTo>
                    <a:pt x="693966" y="1330325"/>
                  </a:lnTo>
                  <a:lnTo>
                    <a:pt x="693864" y="1330528"/>
                  </a:lnTo>
                  <a:lnTo>
                    <a:pt x="693737" y="1332344"/>
                  </a:lnTo>
                  <a:lnTo>
                    <a:pt x="692759" y="1333436"/>
                  </a:lnTo>
                  <a:lnTo>
                    <a:pt x="697585" y="1330325"/>
                  </a:lnTo>
                  <a:lnTo>
                    <a:pt x="697179" y="1331404"/>
                  </a:lnTo>
                  <a:lnTo>
                    <a:pt x="698030" y="1330604"/>
                  </a:lnTo>
                  <a:lnTo>
                    <a:pt x="698284" y="1330363"/>
                  </a:lnTo>
                  <a:lnTo>
                    <a:pt x="698157" y="1332204"/>
                  </a:lnTo>
                  <a:lnTo>
                    <a:pt x="698309" y="1334249"/>
                  </a:lnTo>
                  <a:lnTo>
                    <a:pt x="695807" y="1335074"/>
                  </a:lnTo>
                  <a:lnTo>
                    <a:pt x="694982" y="1337297"/>
                  </a:lnTo>
                  <a:lnTo>
                    <a:pt x="695007" y="1337957"/>
                  </a:lnTo>
                  <a:lnTo>
                    <a:pt x="695147" y="1338986"/>
                  </a:lnTo>
                  <a:lnTo>
                    <a:pt x="694931" y="1337398"/>
                  </a:lnTo>
                  <a:lnTo>
                    <a:pt x="694677" y="1335532"/>
                  </a:lnTo>
                  <a:lnTo>
                    <a:pt x="692759" y="1336738"/>
                  </a:lnTo>
                  <a:lnTo>
                    <a:pt x="693318" y="1337297"/>
                  </a:lnTo>
                  <a:lnTo>
                    <a:pt x="693102" y="1339176"/>
                  </a:lnTo>
                  <a:lnTo>
                    <a:pt x="694309" y="1339062"/>
                  </a:lnTo>
                  <a:lnTo>
                    <a:pt x="693953" y="1340053"/>
                  </a:lnTo>
                  <a:lnTo>
                    <a:pt x="698576" y="1337779"/>
                  </a:lnTo>
                  <a:lnTo>
                    <a:pt x="698614" y="1341107"/>
                  </a:lnTo>
                  <a:lnTo>
                    <a:pt x="699300" y="1340231"/>
                  </a:lnTo>
                  <a:lnTo>
                    <a:pt x="698855" y="1344244"/>
                  </a:lnTo>
                  <a:lnTo>
                    <a:pt x="699490" y="1340231"/>
                  </a:lnTo>
                  <a:lnTo>
                    <a:pt x="699579" y="1339684"/>
                  </a:lnTo>
                  <a:lnTo>
                    <a:pt x="704088" y="1340104"/>
                  </a:lnTo>
                  <a:lnTo>
                    <a:pt x="706374" y="1342478"/>
                  </a:lnTo>
                  <a:lnTo>
                    <a:pt x="706081" y="1341831"/>
                  </a:lnTo>
                  <a:lnTo>
                    <a:pt x="705586" y="1341399"/>
                  </a:lnTo>
                  <a:lnTo>
                    <a:pt x="705866" y="1340662"/>
                  </a:lnTo>
                  <a:lnTo>
                    <a:pt x="707364" y="1339723"/>
                  </a:lnTo>
                  <a:lnTo>
                    <a:pt x="708215" y="1341831"/>
                  </a:lnTo>
                  <a:lnTo>
                    <a:pt x="708317" y="1342402"/>
                  </a:lnTo>
                  <a:lnTo>
                    <a:pt x="707669" y="1344256"/>
                  </a:lnTo>
                  <a:lnTo>
                    <a:pt x="708342" y="1342720"/>
                  </a:lnTo>
                  <a:lnTo>
                    <a:pt x="709574" y="1343609"/>
                  </a:lnTo>
                  <a:lnTo>
                    <a:pt x="710755" y="1344155"/>
                  </a:lnTo>
                  <a:lnTo>
                    <a:pt x="711835" y="1344866"/>
                  </a:lnTo>
                  <a:lnTo>
                    <a:pt x="716051" y="1339684"/>
                  </a:lnTo>
                  <a:lnTo>
                    <a:pt x="717092" y="1337957"/>
                  </a:lnTo>
                  <a:lnTo>
                    <a:pt x="717334" y="1337779"/>
                  </a:lnTo>
                  <a:lnTo>
                    <a:pt x="721423" y="1334935"/>
                  </a:lnTo>
                  <a:lnTo>
                    <a:pt x="723595" y="1333423"/>
                  </a:lnTo>
                  <a:lnTo>
                    <a:pt x="730326" y="1330604"/>
                  </a:lnTo>
                  <a:lnTo>
                    <a:pt x="730897" y="1330363"/>
                  </a:lnTo>
                  <a:close/>
                </a:path>
                <a:path w="1230629" h="2753995">
                  <a:moveTo>
                    <a:pt x="732129" y="1325321"/>
                  </a:moveTo>
                  <a:lnTo>
                    <a:pt x="729183" y="1325765"/>
                  </a:lnTo>
                  <a:lnTo>
                    <a:pt x="729043" y="1326654"/>
                  </a:lnTo>
                  <a:lnTo>
                    <a:pt x="732129" y="1325321"/>
                  </a:lnTo>
                  <a:close/>
                </a:path>
                <a:path w="1230629" h="2753995">
                  <a:moveTo>
                    <a:pt x="734110" y="1329131"/>
                  </a:moveTo>
                  <a:lnTo>
                    <a:pt x="733018" y="1329512"/>
                  </a:lnTo>
                  <a:lnTo>
                    <a:pt x="731964" y="1329855"/>
                  </a:lnTo>
                  <a:lnTo>
                    <a:pt x="730897" y="1330363"/>
                  </a:lnTo>
                  <a:lnTo>
                    <a:pt x="732002" y="1330071"/>
                  </a:lnTo>
                  <a:lnTo>
                    <a:pt x="733107" y="1329715"/>
                  </a:lnTo>
                  <a:lnTo>
                    <a:pt x="734110" y="1329131"/>
                  </a:lnTo>
                  <a:close/>
                </a:path>
                <a:path w="1230629" h="2753995">
                  <a:moveTo>
                    <a:pt x="736600" y="1328293"/>
                  </a:moveTo>
                  <a:lnTo>
                    <a:pt x="736434" y="1328127"/>
                  </a:lnTo>
                  <a:lnTo>
                    <a:pt x="736244" y="1327835"/>
                  </a:lnTo>
                  <a:lnTo>
                    <a:pt x="736066" y="1327581"/>
                  </a:lnTo>
                  <a:lnTo>
                    <a:pt x="735647" y="1328115"/>
                  </a:lnTo>
                  <a:lnTo>
                    <a:pt x="734949" y="1328648"/>
                  </a:lnTo>
                  <a:lnTo>
                    <a:pt x="734110" y="1329131"/>
                  </a:lnTo>
                  <a:lnTo>
                    <a:pt x="736600" y="1328293"/>
                  </a:lnTo>
                  <a:close/>
                </a:path>
                <a:path w="1230629" h="2753995">
                  <a:moveTo>
                    <a:pt x="736638" y="1326705"/>
                  </a:moveTo>
                  <a:lnTo>
                    <a:pt x="736511" y="1326337"/>
                  </a:lnTo>
                  <a:lnTo>
                    <a:pt x="735711" y="1327073"/>
                  </a:lnTo>
                  <a:lnTo>
                    <a:pt x="735863" y="1327289"/>
                  </a:lnTo>
                  <a:lnTo>
                    <a:pt x="736066" y="1327581"/>
                  </a:lnTo>
                  <a:lnTo>
                    <a:pt x="736434" y="1327137"/>
                  </a:lnTo>
                  <a:lnTo>
                    <a:pt x="736638" y="1326705"/>
                  </a:lnTo>
                  <a:close/>
                </a:path>
                <a:path w="1230629" h="2753995">
                  <a:moveTo>
                    <a:pt x="737222" y="1346034"/>
                  </a:moveTo>
                  <a:lnTo>
                    <a:pt x="736320" y="1344041"/>
                  </a:lnTo>
                  <a:lnTo>
                    <a:pt x="736066" y="1344777"/>
                  </a:lnTo>
                  <a:lnTo>
                    <a:pt x="736828" y="1345819"/>
                  </a:lnTo>
                  <a:lnTo>
                    <a:pt x="737222" y="1346034"/>
                  </a:lnTo>
                  <a:close/>
                </a:path>
                <a:path w="1230629" h="2753995">
                  <a:moveTo>
                    <a:pt x="739559" y="1320952"/>
                  </a:moveTo>
                  <a:lnTo>
                    <a:pt x="739140" y="1320977"/>
                  </a:lnTo>
                  <a:lnTo>
                    <a:pt x="738657" y="1320901"/>
                  </a:lnTo>
                  <a:lnTo>
                    <a:pt x="738200" y="1320850"/>
                  </a:lnTo>
                  <a:lnTo>
                    <a:pt x="737679" y="1320927"/>
                  </a:lnTo>
                  <a:lnTo>
                    <a:pt x="737349" y="1321117"/>
                  </a:lnTo>
                  <a:lnTo>
                    <a:pt x="737387" y="1321523"/>
                  </a:lnTo>
                  <a:lnTo>
                    <a:pt x="738238" y="1321206"/>
                  </a:lnTo>
                  <a:lnTo>
                    <a:pt x="738695" y="1321269"/>
                  </a:lnTo>
                  <a:lnTo>
                    <a:pt x="739559" y="1320952"/>
                  </a:lnTo>
                  <a:close/>
                </a:path>
                <a:path w="1230629" h="2753995">
                  <a:moveTo>
                    <a:pt x="739902" y="1327188"/>
                  </a:moveTo>
                  <a:lnTo>
                    <a:pt x="736612" y="1328293"/>
                  </a:lnTo>
                  <a:lnTo>
                    <a:pt x="738492" y="1330121"/>
                  </a:lnTo>
                  <a:lnTo>
                    <a:pt x="739902" y="1327188"/>
                  </a:lnTo>
                  <a:close/>
                </a:path>
                <a:path w="1230629" h="2753995">
                  <a:moveTo>
                    <a:pt x="740092" y="1347622"/>
                  </a:moveTo>
                  <a:lnTo>
                    <a:pt x="739876" y="1346936"/>
                  </a:lnTo>
                  <a:lnTo>
                    <a:pt x="739863" y="1347495"/>
                  </a:lnTo>
                  <a:lnTo>
                    <a:pt x="740092" y="1347622"/>
                  </a:lnTo>
                  <a:close/>
                </a:path>
                <a:path w="1230629" h="2753995">
                  <a:moveTo>
                    <a:pt x="740117" y="1351864"/>
                  </a:moveTo>
                  <a:lnTo>
                    <a:pt x="739813" y="1350835"/>
                  </a:lnTo>
                  <a:lnTo>
                    <a:pt x="739787" y="1351737"/>
                  </a:lnTo>
                  <a:lnTo>
                    <a:pt x="740117" y="1351864"/>
                  </a:lnTo>
                  <a:close/>
                </a:path>
                <a:path w="1230629" h="2753995">
                  <a:moveTo>
                    <a:pt x="740232" y="1327073"/>
                  </a:moveTo>
                  <a:lnTo>
                    <a:pt x="740016" y="1326921"/>
                  </a:lnTo>
                  <a:lnTo>
                    <a:pt x="739902" y="1327188"/>
                  </a:lnTo>
                  <a:lnTo>
                    <a:pt x="740232" y="1327073"/>
                  </a:lnTo>
                  <a:close/>
                </a:path>
                <a:path w="1230629" h="2753995">
                  <a:moveTo>
                    <a:pt x="747420" y="1325803"/>
                  </a:moveTo>
                  <a:lnTo>
                    <a:pt x="745883" y="1325727"/>
                  </a:lnTo>
                  <a:lnTo>
                    <a:pt x="745782" y="1326095"/>
                  </a:lnTo>
                  <a:lnTo>
                    <a:pt x="747420" y="1325803"/>
                  </a:lnTo>
                  <a:close/>
                </a:path>
                <a:path w="1230629" h="2753995">
                  <a:moveTo>
                    <a:pt x="747852" y="1358900"/>
                  </a:moveTo>
                  <a:lnTo>
                    <a:pt x="746404" y="1358353"/>
                  </a:lnTo>
                  <a:lnTo>
                    <a:pt x="745007" y="1357706"/>
                  </a:lnTo>
                  <a:lnTo>
                    <a:pt x="746048" y="1357236"/>
                  </a:lnTo>
                  <a:lnTo>
                    <a:pt x="747179" y="1356741"/>
                  </a:lnTo>
                  <a:lnTo>
                    <a:pt x="745998" y="1355559"/>
                  </a:lnTo>
                  <a:lnTo>
                    <a:pt x="745947" y="1355293"/>
                  </a:lnTo>
                  <a:lnTo>
                    <a:pt x="745591" y="1353591"/>
                  </a:lnTo>
                  <a:lnTo>
                    <a:pt x="745210" y="1351762"/>
                  </a:lnTo>
                  <a:lnTo>
                    <a:pt x="744118" y="1352194"/>
                  </a:lnTo>
                  <a:lnTo>
                    <a:pt x="744118" y="1357236"/>
                  </a:lnTo>
                  <a:lnTo>
                    <a:pt x="743343" y="1356741"/>
                  </a:lnTo>
                  <a:lnTo>
                    <a:pt x="742835" y="1356156"/>
                  </a:lnTo>
                  <a:lnTo>
                    <a:pt x="743064" y="1355293"/>
                  </a:lnTo>
                  <a:lnTo>
                    <a:pt x="744118" y="1357236"/>
                  </a:lnTo>
                  <a:lnTo>
                    <a:pt x="744118" y="1352194"/>
                  </a:lnTo>
                  <a:lnTo>
                    <a:pt x="740498" y="1353591"/>
                  </a:lnTo>
                  <a:lnTo>
                    <a:pt x="739343" y="1351622"/>
                  </a:lnTo>
                  <a:lnTo>
                    <a:pt x="739711" y="1351737"/>
                  </a:lnTo>
                  <a:lnTo>
                    <a:pt x="739698" y="1350467"/>
                  </a:lnTo>
                  <a:lnTo>
                    <a:pt x="739813" y="1350835"/>
                  </a:lnTo>
                  <a:lnTo>
                    <a:pt x="739863" y="1347495"/>
                  </a:lnTo>
                  <a:lnTo>
                    <a:pt x="737222" y="1346034"/>
                  </a:lnTo>
                  <a:lnTo>
                    <a:pt x="738492" y="1348854"/>
                  </a:lnTo>
                  <a:lnTo>
                    <a:pt x="737590" y="1348181"/>
                  </a:lnTo>
                  <a:lnTo>
                    <a:pt x="737222" y="1347914"/>
                  </a:lnTo>
                  <a:lnTo>
                    <a:pt x="734847" y="1348181"/>
                  </a:lnTo>
                  <a:lnTo>
                    <a:pt x="735850" y="1345361"/>
                  </a:lnTo>
                  <a:lnTo>
                    <a:pt x="736066" y="1344777"/>
                  </a:lnTo>
                  <a:lnTo>
                    <a:pt x="734504" y="1342669"/>
                  </a:lnTo>
                  <a:lnTo>
                    <a:pt x="733755" y="1343202"/>
                  </a:lnTo>
                  <a:lnTo>
                    <a:pt x="733412" y="1342999"/>
                  </a:lnTo>
                  <a:lnTo>
                    <a:pt x="733412" y="1343444"/>
                  </a:lnTo>
                  <a:lnTo>
                    <a:pt x="730719" y="1345361"/>
                  </a:lnTo>
                  <a:lnTo>
                    <a:pt x="729119" y="1344206"/>
                  </a:lnTo>
                  <a:lnTo>
                    <a:pt x="733412" y="1343444"/>
                  </a:lnTo>
                  <a:lnTo>
                    <a:pt x="733412" y="1342999"/>
                  </a:lnTo>
                  <a:lnTo>
                    <a:pt x="732853" y="1342656"/>
                  </a:lnTo>
                  <a:lnTo>
                    <a:pt x="731139" y="1341602"/>
                  </a:lnTo>
                  <a:lnTo>
                    <a:pt x="729234" y="1342656"/>
                  </a:lnTo>
                  <a:lnTo>
                    <a:pt x="728802" y="1340827"/>
                  </a:lnTo>
                  <a:lnTo>
                    <a:pt x="728687" y="1340370"/>
                  </a:lnTo>
                  <a:lnTo>
                    <a:pt x="728611" y="1340053"/>
                  </a:lnTo>
                  <a:lnTo>
                    <a:pt x="728357" y="1340205"/>
                  </a:lnTo>
                  <a:lnTo>
                    <a:pt x="728332" y="1340370"/>
                  </a:lnTo>
                  <a:lnTo>
                    <a:pt x="728281" y="1340243"/>
                  </a:lnTo>
                  <a:lnTo>
                    <a:pt x="727329" y="1340827"/>
                  </a:lnTo>
                  <a:lnTo>
                    <a:pt x="727976" y="1340002"/>
                  </a:lnTo>
                  <a:lnTo>
                    <a:pt x="728065" y="1339862"/>
                  </a:lnTo>
                  <a:lnTo>
                    <a:pt x="727964" y="1339329"/>
                  </a:lnTo>
                  <a:lnTo>
                    <a:pt x="728129" y="1339786"/>
                  </a:lnTo>
                  <a:lnTo>
                    <a:pt x="728281" y="1339570"/>
                  </a:lnTo>
                  <a:lnTo>
                    <a:pt x="728205" y="1340002"/>
                  </a:lnTo>
                  <a:lnTo>
                    <a:pt x="728281" y="1340243"/>
                  </a:lnTo>
                  <a:lnTo>
                    <a:pt x="728395" y="1340002"/>
                  </a:lnTo>
                  <a:lnTo>
                    <a:pt x="728548" y="1339215"/>
                  </a:lnTo>
                  <a:lnTo>
                    <a:pt x="729132" y="1336217"/>
                  </a:lnTo>
                  <a:lnTo>
                    <a:pt x="727671" y="1335303"/>
                  </a:lnTo>
                  <a:lnTo>
                    <a:pt x="727671" y="1338440"/>
                  </a:lnTo>
                  <a:lnTo>
                    <a:pt x="727265" y="1338135"/>
                  </a:lnTo>
                  <a:lnTo>
                    <a:pt x="726897" y="1338529"/>
                  </a:lnTo>
                  <a:lnTo>
                    <a:pt x="726122" y="1340002"/>
                  </a:lnTo>
                  <a:lnTo>
                    <a:pt x="725182" y="1339481"/>
                  </a:lnTo>
                  <a:lnTo>
                    <a:pt x="725195" y="1339126"/>
                  </a:lnTo>
                  <a:lnTo>
                    <a:pt x="726541" y="1335138"/>
                  </a:lnTo>
                  <a:lnTo>
                    <a:pt x="727671" y="1338440"/>
                  </a:lnTo>
                  <a:lnTo>
                    <a:pt x="727671" y="1335303"/>
                  </a:lnTo>
                  <a:lnTo>
                    <a:pt x="727430" y="1335138"/>
                  </a:lnTo>
                  <a:lnTo>
                    <a:pt x="725703" y="1334046"/>
                  </a:lnTo>
                  <a:lnTo>
                    <a:pt x="725106" y="1338745"/>
                  </a:lnTo>
                  <a:lnTo>
                    <a:pt x="724154" y="1339329"/>
                  </a:lnTo>
                  <a:lnTo>
                    <a:pt x="724090" y="1339596"/>
                  </a:lnTo>
                  <a:lnTo>
                    <a:pt x="724306" y="1339786"/>
                  </a:lnTo>
                  <a:lnTo>
                    <a:pt x="724306" y="1340002"/>
                  </a:lnTo>
                  <a:lnTo>
                    <a:pt x="723671" y="1341069"/>
                  </a:lnTo>
                  <a:lnTo>
                    <a:pt x="723023" y="1339329"/>
                  </a:lnTo>
                  <a:lnTo>
                    <a:pt x="722350" y="1340878"/>
                  </a:lnTo>
                  <a:lnTo>
                    <a:pt x="722757" y="1341297"/>
                  </a:lnTo>
                  <a:lnTo>
                    <a:pt x="723430" y="1341196"/>
                  </a:lnTo>
                  <a:lnTo>
                    <a:pt x="724077" y="1341069"/>
                  </a:lnTo>
                  <a:lnTo>
                    <a:pt x="722541" y="1341793"/>
                  </a:lnTo>
                  <a:lnTo>
                    <a:pt x="724001" y="1344307"/>
                  </a:lnTo>
                  <a:lnTo>
                    <a:pt x="724763" y="1344955"/>
                  </a:lnTo>
                  <a:lnTo>
                    <a:pt x="727913" y="1344206"/>
                  </a:lnTo>
                  <a:lnTo>
                    <a:pt x="731367" y="1348359"/>
                  </a:lnTo>
                  <a:lnTo>
                    <a:pt x="734060" y="1350213"/>
                  </a:lnTo>
                  <a:lnTo>
                    <a:pt x="739101" y="1350213"/>
                  </a:lnTo>
                  <a:lnTo>
                    <a:pt x="739203" y="1350454"/>
                  </a:lnTo>
                  <a:lnTo>
                    <a:pt x="734415" y="1350454"/>
                  </a:lnTo>
                  <a:lnTo>
                    <a:pt x="733259" y="1350454"/>
                  </a:lnTo>
                  <a:lnTo>
                    <a:pt x="733158" y="1350975"/>
                  </a:lnTo>
                  <a:lnTo>
                    <a:pt x="737044" y="1354505"/>
                  </a:lnTo>
                  <a:lnTo>
                    <a:pt x="737577" y="1357045"/>
                  </a:lnTo>
                  <a:lnTo>
                    <a:pt x="742619" y="1361427"/>
                  </a:lnTo>
                  <a:lnTo>
                    <a:pt x="747090" y="1359484"/>
                  </a:lnTo>
                  <a:lnTo>
                    <a:pt x="747852" y="1358900"/>
                  </a:lnTo>
                  <a:close/>
                </a:path>
                <a:path w="1230629" h="2753995">
                  <a:moveTo>
                    <a:pt x="748182" y="1325841"/>
                  </a:moveTo>
                  <a:lnTo>
                    <a:pt x="747979" y="1325714"/>
                  </a:lnTo>
                  <a:lnTo>
                    <a:pt x="747420" y="1325803"/>
                  </a:lnTo>
                  <a:lnTo>
                    <a:pt x="748182" y="1325841"/>
                  </a:lnTo>
                  <a:close/>
                </a:path>
                <a:path w="1230629" h="2753995">
                  <a:moveTo>
                    <a:pt x="748258" y="1342771"/>
                  </a:moveTo>
                  <a:lnTo>
                    <a:pt x="741387" y="1339481"/>
                  </a:lnTo>
                  <a:lnTo>
                    <a:pt x="742073" y="1348727"/>
                  </a:lnTo>
                  <a:lnTo>
                    <a:pt x="740092" y="1347622"/>
                  </a:lnTo>
                  <a:lnTo>
                    <a:pt x="740651" y="1349425"/>
                  </a:lnTo>
                  <a:lnTo>
                    <a:pt x="745096" y="1350124"/>
                  </a:lnTo>
                  <a:lnTo>
                    <a:pt x="746556" y="1351508"/>
                  </a:lnTo>
                  <a:lnTo>
                    <a:pt x="745223" y="1348727"/>
                  </a:lnTo>
                  <a:lnTo>
                    <a:pt x="745286" y="1347495"/>
                  </a:lnTo>
                  <a:lnTo>
                    <a:pt x="745947" y="1343685"/>
                  </a:lnTo>
                  <a:lnTo>
                    <a:pt x="748258" y="1342771"/>
                  </a:lnTo>
                  <a:close/>
                </a:path>
                <a:path w="1230629" h="2753995">
                  <a:moveTo>
                    <a:pt x="749566" y="834504"/>
                  </a:moveTo>
                  <a:lnTo>
                    <a:pt x="749414" y="834428"/>
                  </a:lnTo>
                  <a:lnTo>
                    <a:pt x="748411" y="835202"/>
                  </a:lnTo>
                  <a:lnTo>
                    <a:pt x="748766" y="835075"/>
                  </a:lnTo>
                  <a:lnTo>
                    <a:pt x="749084" y="834948"/>
                  </a:lnTo>
                  <a:lnTo>
                    <a:pt x="749452" y="834809"/>
                  </a:lnTo>
                  <a:lnTo>
                    <a:pt x="749566" y="834504"/>
                  </a:lnTo>
                  <a:close/>
                </a:path>
                <a:path w="1230629" h="2753995">
                  <a:moveTo>
                    <a:pt x="750531" y="1325410"/>
                  </a:moveTo>
                  <a:lnTo>
                    <a:pt x="748715" y="1324686"/>
                  </a:lnTo>
                  <a:lnTo>
                    <a:pt x="746633" y="1323848"/>
                  </a:lnTo>
                  <a:lnTo>
                    <a:pt x="743927" y="1323263"/>
                  </a:lnTo>
                  <a:lnTo>
                    <a:pt x="747979" y="1325702"/>
                  </a:lnTo>
                  <a:lnTo>
                    <a:pt x="750531" y="1325410"/>
                  </a:lnTo>
                  <a:close/>
                </a:path>
                <a:path w="1230629" h="2753995">
                  <a:moveTo>
                    <a:pt x="750849" y="1331620"/>
                  </a:moveTo>
                  <a:lnTo>
                    <a:pt x="749998" y="1331290"/>
                  </a:lnTo>
                  <a:lnTo>
                    <a:pt x="748030" y="1330540"/>
                  </a:lnTo>
                  <a:lnTo>
                    <a:pt x="747623" y="1330388"/>
                  </a:lnTo>
                  <a:lnTo>
                    <a:pt x="747471" y="1330490"/>
                  </a:lnTo>
                  <a:lnTo>
                    <a:pt x="744550" y="1330401"/>
                  </a:lnTo>
                  <a:lnTo>
                    <a:pt x="744994" y="1328851"/>
                  </a:lnTo>
                  <a:lnTo>
                    <a:pt x="745782" y="1326095"/>
                  </a:lnTo>
                  <a:lnTo>
                    <a:pt x="740232" y="1327073"/>
                  </a:lnTo>
                  <a:lnTo>
                    <a:pt x="742746" y="1328851"/>
                  </a:lnTo>
                  <a:lnTo>
                    <a:pt x="741857" y="1328280"/>
                  </a:lnTo>
                  <a:lnTo>
                    <a:pt x="740549" y="1329270"/>
                  </a:lnTo>
                  <a:lnTo>
                    <a:pt x="743724" y="1331620"/>
                  </a:lnTo>
                  <a:lnTo>
                    <a:pt x="746633" y="1334046"/>
                  </a:lnTo>
                  <a:lnTo>
                    <a:pt x="749465" y="1336840"/>
                  </a:lnTo>
                  <a:lnTo>
                    <a:pt x="750036" y="1335747"/>
                  </a:lnTo>
                  <a:lnTo>
                    <a:pt x="748525" y="1332217"/>
                  </a:lnTo>
                  <a:lnTo>
                    <a:pt x="750684" y="1333360"/>
                  </a:lnTo>
                  <a:lnTo>
                    <a:pt x="750785" y="1332217"/>
                  </a:lnTo>
                  <a:lnTo>
                    <a:pt x="750849" y="1331620"/>
                  </a:lnTo>
                  <a:close/>
                </a:path>
                <a:path w="1230629" h="2753995">
                  <a:moveTo>
                    <a:pt x="754202" y="766787"/>
                  </a:moveTo>
                  <a:lnTo>
                    <a:pt x="750862" y="770242"/>
                  </a:lnTo>
                  <a:lnTo>
                    <a:pt x="747712" y="774001"/>
                  </a:lnTo>
                  <a:lnTo>
                    <a:pt x="743889" y="778357"/>
                  </a:lnTo>
                  <a:lnTo>
                    <a:pt x="747547" y="774560"/>
                  </a:lnTo>
                  <a:lnTo>
                    <a:pt x="750747" y="770636"/>
                  </a:lnTo>
                  <a:lnTo>
                    <a:pt x="754202" y="766787"/>
                  </a:lnTo>
                  <a:close/>
                </a:path>
                <a:path w="1230629" h="2753995">
                  <a:moveTo>
                    <a:pt x="757097" y="830097"/>
                  </a:moveTo>
                  <a:lnTo>
                    <a:pt x="753491" y="833488"/>
                  </a:lnTo>
                  <a:lnTo>
                    <a:pt x="751560" y="834072"/>
                  </a:lnTo>
                  <a:lnTo>
                    <a:pt x="749452" y="834809"/>
                  </a:lnTo>
                  <a:lnTo>
                    <a:pt x="748906" y="836320"/>
                  </a:lnTo>
                  <a:lnTo>
                    <a:pt x="739470" y="846594"/>
                  </a:lnTo>
                  <a:lnTo>
                    <a:pt x="742492" y="845388"/>
                  </a:lnTo>
                  <a:lnTo>
                    <a:pt x="757097" y="830097"/>
                  </a:lnTo>
                  <a:close/>
                </a:path>
                <a:path w="1230629" h="2753995">
                  <a:moveTo>
                    <a:pt x="762825" y="762939"/>
                  </a:moveTo>
                  <a:lnTo>
                    <a:pt x="762520" y="759777"/>
                  </a:lnTo>
                  <a:lnTo>
                    <a:pt x="758774" y="764984"/>
                  </a:lnTo>
                  <a:lnTo>
                    <a:pt x="754672" y="770115"/>
                  </a:lnTo>
                  <a:lnTo>
                    <a:pt x="750747" y="775284"/>
                  </a:lnTo>
                  <a:lnTo>
                    <a:pt x="751065" y="773315"/>
                  </a:lnTo>
                  <a:lnTo>
                    <a:pt x="746150" y="779399"/>
                  </a:lnTo>
                  <a:lnTo>
                    <a:pt x="740117" y="785126"/>
                  </a:lnTo>
                  <a:lnTo>
                    <a:pt x="734695" y="791044"/>
                  </a:lnTo>
                  <a:lnTo>
                    <a:pt x="739508" y="788720"/>
                  </a:lnTo>
                  <a:lnTo>
                    <a:pt x="742200" y="786117"/>
                  </a:lnTo>
                  <a:lnTo>
                    <a:pt x="742848" y="788212"/>
                  </a:lnTo>
                  <a:lnTo>
                    <a:pt x="731393" y="798918"/>
                  </a:lnTo>
                  <a:lnTo>
                    <a:pt x="727443" y="801560"/>
                  </a:lnTo>
                  <a:lnTo>
                    <a:pt x="724420" y="802640"/>
                  </a:lnTo>
                  <a:lnTo>
                    <a:pt x="715784" y="808634"/>
                  </a:lnTo>
                  <a:lnTo>
                    <a:pt x="709599" y="814666"/>
                  </a:lnTo>
                  <a:lnTo>
                    <a:pt x="703249" y="820572"/>
                  </a:lnTo>
                  <a:lnTo>
                    <a:pt x="690321" y="832218"/>
                  </a:lnTo>
                  <a:lnTo>
                    <a:pt x="692035" y="829932"/>
                  </a:lnTo>
                  <a:lnTo>
                    <a:pt x="689889" y="831913"/>
                  </a:lnTo>
                  <a:lnTo>
                    <a:pt x="689063" y="832942"/>
                  </a:lnTo>
                  <a:lnTo>
                    <a:pt x="688517" y="833831"/>
                  </a:lnTo>
                  <a:lnTo>
                    <a:pt x="666775" y="853541"/>
                  </a:lnTo>
                  <a:lnTo>
                    <a:pt x="643674" y="872045"/>
                  </a:lnTo>
                  <a:lnTo>
                    <a:pt x="619760" y="889723"/>
                  </a:lnTo>
                  <a:lnTo>
                    <a:pt x="595528" y="906983"/>
                  </a:lnTo>
                  <a:lnTo>
                    <a:pt x="590003" y="912266"/>
                  </a:lnTo>
                  <a:lnTo>
                    <a:pt x="593598" y="911529"/>
                  </a:lnTo>
                  <a:lnTo>
                    <a:pt x="598208" y="910386"/>
                  </a:lnTo>
                  <a:lnTo>
                    <a:pt x="595731" y="914476"/>
                  </a:lnTo>
                  <a:lnTo>
                    <a:pt x="601738" y="910386"/>
                  </a:lnTo>
                  <a:lnTo>
                    <a:pt x="629793" y="891349"/>
                  </a:lnTo>
                  <a:lnTo>
                    <a:pt x="642835" y="881557"/>
                  </a:lnTo>
                  <a:lnTo>
                    <a:pt x="647573" y="875449"/>
                  </a:lnTo>
                  <a:lnTo>
                    <a:pt x="650862" y="875449"/>
                  </a:lnTo>
                  <a:lnTo>
                    <a:pt x="653923" y="871766"/>
                  </a:lnTo>
                  <a:lnTo>
                    <a:pt x="660361" y="864019"/>
                  </a:lnTo>
                  <a:lnTo>
                    <a:pt x="648843" y="871766"/>
                  </a:lnTo>
                  <a:lnTo>
                    <a:pt x="660361" y="860679"/>
                  </a:lnTo>
                  <a:lnTo>
                    <a:pt x="676262" y="846518"/>
                  </a:lnTo>
                  <a:lnTo>
                    <a:pt x="691667" y="833615"/>
                  </a:lnTo>
                  <a:lnTo>
                    <a:pt x="693572" y="832218"/>
                  </a:lnTo>
                  <a:lnTo>
                    <a:pt x="701725" y="826262"/>
                  </a:lnTo>
                  <a:lnTo>
                    <a:pt x="692124" y="836282"/>
                  </a:lnTo>
                  <a:lnTo>
                    <a:pt x="687565" y="842225"/>
                  </a:lnTo>
                  <a:lnTo>
                    <a:pt x="681075" y="848995"/>
                  </a:lnTo>
                  <a:lnTo>
                    <a:pt x="665695" y="861491"/>
                  </a:lnTo>
                  <a:lnTo>
                    <a:pt x="667626" y="861212"/>
                  </a:lnTo>
                  <a:lnTo>
                    <a:pt x="709879" y="826262"/>
                  </a:lnTo>
                  <a:lnTo>
                    <a:pt x="737654" y="798918"/>
                  </a:lnTo>
                  <a:lnTo>
                    <a:pt x="759421" y="773353"/>
                  </a:lnTo>
                  <a:lnTo>
                    <a:pt x="750430" y="780897"/>
                  </a:lnTo>
                  <a:lnTo>
                    <a:pt x="754126" y="775284"/>
                  </a:lnTo>
                  <a:lnTo>
                    <a:pt x="755446" y="773315"/>
                  </a:lnTo>
                  <a:lnTo>
                    <a:pt x="762825" y="762939"/>
                  </a:lnTo>
                  <a:close/>
                </a:path>
                <a:path w="1230629" h="2753995">
                  <a:moveTo>
                    <a:pt x="763244" y="823239"/>
                  </a:moveTo>
                  <a:lnTo>
                    <a:pt x="757097" y="830097"/>
                  </a:lnTo>
                  <a:lnTo>
                    <a:pt x="758748" y="828484"/>
                  </a:lnTo>
                  <a:lnTo>
                    <a:pt x="760666" y="826389"/>
                  </a:lnTo>
                  <a:lnTo>
                    <a:pt x="763244" y="823239"/>
                  </a:lnTo>
                  <a:close/>
                </a:path>
                <a:path w="1230629" h="2753995">
                  <a:moveTo>
                    <a:pt x="892098" y="687755"/>
                  </a:moveTo>
                  <a:lnTo>
                    <a:pt x="887768" y="695032"/>
                  </a:lnTo>
                  <a:lnTo>
                    <a:pt x="882357" y="703529"/>
                  </a:lnTo>
                  <a:lnTo>
                    <a:pt x="869492" y="722795"/>
                  </a:lnTo>
                  <a:lnTo>
                    <a:pt x="862241" y="732586"/>
                  </a:lnTo>
                  <a:lnTo>
                    <a:pt x="855294" y="742365"/>
                  </a:lnTo>
                  <a:lnTo>
                    <a:pt x="849033" y="751852"/>
                  </a:lnTo>
                  <a:lnTo>
                    <a:pt x="843788" y="760755"/>
                  </a:lnTo>
                  <a:lnTo>
                    <a:pt x="841857" y="767867"/>
                  </a:lnTo>
                  <a:lnTo>
                    <a:pt x="843584" y="770839"/>
                  </a:lnTo>
                  <a:lnTo>
                    <a:pt x="847153" y="771918"/>
                  </a:lnTo>
                  <a:lnTo>
                    <a:pt x="850760" y="773391"/>
                  </a:lnTo>
                  <a:lnTo>
                    <a:pt x="855535" y="768197"/>
                  </a:lnTo>
                  <a:lnTo>
                    <a:pt x="863727" y="757440"/>
                  </a:lnTo>
                  <a:lnTo>
                    <a:pt x="871143" y="746302"/>
                  </a:lnTo>
                  <a:lnTo>
                    <a:pt x="873607" y="739927"/>
                  </a:lnTo>
                  <a:lnTo>
                    <a:pt x="870077" y="742378"/>
                  </a:lnTo>
                  <a:lnTo>
                    <a:pt x="872528" y="737387"/>
                  </a:lnTo>
                  <a:lnTo>
                    <a:pt x="873531" y="734745"/>
                  </a:lnTo>
                  <a:lnTo>
                    <a:pt x="865657" y="744232"/>
                  </a:lnTo>
                  <a:lnTo>
                    <a:pt x="864946" y="742530"/>
                  </a:lnTo>
                  <a:lnTo>
                    <a:pt x="867371" y="736981"/>
                  </a:lnTo>
                  <a:lnTo>
                    <a:pt x="872159" y="729043"/>
                  </a:lnTo>
                  <a:lnTo>
                    <a:pt x="878497" y="720178"/>
                  </a:lnTo>
                  <a:lnTo>
                    <a:pt x="879614" y="722363"/>
                  </a:lnTo>
                  <a:lnTo>
                    <a:pt x="871181" y="732815"/>
                  </a:lnTo>
                  <a:lnTo>
                    <a:pt x="878192" y="726478"/>
                  </a:lnTo>
                  <a:lnTo>
                    <a:pt x="881786" y="716876"/>
                  </a:lnTo>
                  <a:lnTo>
                    <a:pt x="885050" y="714552"/>
                  </a:lnTo>
                  <a:lnTo>
                    <a:pt x="880795" y="715848"/>
                  </a:lnTo>
                  <a:lnTo>
                    <a:pt x="885113" y="706602"/>
                  </a:lnTo>
                  <a:lnTo>
                    <a:pt x="887590" y="700087"/>
                  </a:lnTo>
                  <a:lnTo>
                    <a:pt x="889495" y="694448"/>
                  </a:lnTo>
                  <a:lnTo>
                    <a:pt x="892098" y="687755"/>
                  </a:lnTo>
                  <a:close/>
                </a:path>
                <a:path w="1230629" h="2753995">
                  <a:moveTo>
                    <a:pt x="895807" y="679792"/>
                  </a:moveTo>
                  <a:lnTo>
                    <a:pt x="894207" y="682980"/>
                  </a:lnTo>
                  <a:lnTo>
                    <a:pt x="893089" y="685469"/>
                  </a:lnTo>
                  <a:lnTo>
                    <a:pt x="892098" y="687755"/>
                  </a:lnTo>
                  <a:lnTo>
                    <a:pt x="893927" y="684466"/>
                  </a:lnTo>
                  <a:lnTo>
                    <a:pt x="895235" y="681761"/>
                  </a:lnTo>
                  <a:lnTo>
                    <a:pt x="895807" y="679792"/>
                  </a:lnTo>
                  <a:close/>
                </a:path>
                <a:path w="1230629" h="2753995">
                  <a:moveTo>
                    <a:pt x="901268" y="707161"/>
                  </a:moveTo>
                  <a:lnTo>
                    <a:pt x="899109" y="707339"/>
                  </a:lnTo>
                  <a:lnTo>
                    <a:pt x="896683" y="714819"/>
                  </a:lnTo>
                  <a:lnTo>
                    <a:pt x="893216" y="720331"/>
                  </a:lnTo>
                  <a:lnTo>
                    <a:pt x="897775" y="713701"/>
                  </a:lnTo>
                  <a:lnTo>
                    <a:pt x="901268" y="707161"/>
                  </a:lnTo>
                  <a:close/>
                </a:path>
                <a:path w="1230629" h="2753995">
                  <a:moveTo>
                    <a:pt x="902550" y="559003"/>
                  </a:moveTo>
                  <a:lnTo>
                    <a:pt x="901700" y="559409"/>
                  </a:lnTo>
                  <a:lnTo>
                    <a:pt x="901611" y="559549"/>
                  </a:lnTo>
                  <a:lnTo>
                    <a:pt x="898652" y="568731"/>
                  </a:lnTo>
                  <a:lnTo>
                    <a:pt x="902550" y="559003"/>
                  </a:lnTo>
                  <a:close/>
                </a:path>
                <a:path w="1230629" h="2753995">
                  <a:moveTo>
                    <a:pt x="937717" y="606094"/>
                  </a:moveTo>
                  <a:lnTo>
                    <a:pt x="936764" y="607326"/>
                  </a:lnTo>
                  <a:lnTo>
                    <a:pt x="931621" y="620890"/>
                  </a:lnTo>
                  <a:lnTo>
                    <a:pt x="932573" y="619658"/>
                  </a:lnTo>
                  <a:lnTo>
                    <a:pt x="937717" y="606094"/>
                  </a:lnTo>
                  <a:close/>
                </a:path>
                <a:path w="1230629" h="2753995">
                  <a:moveTo>
                    <a:pt x="937983" y="431228"/>
                  </a:moveTo>
                  <a:lnTo>
                    <a:pt x="935558" y="436156"/>
                  </a:lnTo>
                  <a:lnTo>
                    <a:pt x="934605" y="436118"/>
                  </a:lnTo>
                  <a:lnTo>
                    <a:pt x="934694" y="432562"/>
                  </a:lnTo>
                  <a:lnTo>
                    <a:pt x="935367" y="426961"/>
                  </a:lnTo>
                  <a:lnTo>
                    <a:pt x="935697" y="425526"/>
                  </a:lnTo>
                  <a:lnTo>
                    <a:pt x="935723" y="423024"/>
                  </a:lnTo>
                  <a:lnTo>
                    <a:pt x="935875" y="420954"/>
                  </a:lnTo>
                  <a:lnTo>
                    <a:pt x="935393" y="423024"/>
                  </a:lnTo>
                  <a:lnTo>
                    <a:pt x="935088" y="422783"/>
                  </a:lnTo>
                  <a:lnTo>
                    <a:pt x="934593" y="423151"/>
                  </a:lnTo>
                  <a:lnTo>
                    <a:pt x="933691" y="424484"/>
                  </a:lnTo>
                  <a:lnTo>
                    <a:pt x="930948" y="434619"/>
                  </a:lnTo>
                  <a:lnTo>
                    <a:pt x="927773" y="443420"/>
                  </a:lnTo>
                  <a:lnTo>
                    <a:pt x="924712" y="451231"/>
                  </a:lnTo>
                  <a:lnTo>
                    <a:pt x="922248" y="458330"/>
                  </a:lnTo>
                  <a:lnTo>
                    <a:pt x="925918" y="454507"/>
                  </a:lnTo>
                  <a:lnTo>
                    <a:pt x="924077" y="462445"/>
                  </a:lnTo>
                  <a:lnTo>
                    <a:pt x="920826" y="472744"/>
                  </a:lnTo>
                  <a:lnTo>
                    <a:pt x="915009" y="488632"/>
                  </a:lnTo>
                  <a:lnTo>
                    <a:pt x="912558" y="495808"/>
                  </a:lnTo>
                  <a:lnTo>
                    <a:pt x="904138" y="520141"/>
                  </a:lnTo>
                  <a:lnTo>
                    <a:pt x="904392" y="518680"/>
                  </a:lnTo>
                  <a:lnTo>
                    <a:pt x="905916" y="510844"/>
                  </a:lnTo>
                  <a:lnTo>
                    <a:pt x="903960" y="517779"/>
                  </a:lnTo>
                  <a:lnTo>
                    <a:pt x="900823" y="526478"/>
                  </a:lnTo>
                  <a:lnTo>
                    <a:pt x="898334" y="533717"/>
                  </a:lnTo>
                  <a:lnTo>
                    <a:pt x="898283" y="536232"/>
                  </a:lnTo>
                  <a:lnTo>
                    <a:pt x="888796" y="559549"/>
                  </a:lnTo>
                  <a:lnTo>
                    <a:pt x="878154" y="581964"/>
                  </a:lnTo>
                  <a:lnTo>
                    <a:pt x="877303" y="583272"/>
                  </a:lnTo>
                  <a:lnTo>
                    <a:pt x="876388" y="584555"/>
                  </a:lnTo>
                  <a:lnTo>
                    <a:pt x="875576" y="585431"/>
                  </a:lnTo>
                  <a:lnTo>
                    <a:pt x="875118" y="587133"/>
                  </a:lnTo>
                  <a:lnTo>
                    <a:pt x="875220" y="587514"/>
                  </a:lnTo>
                  <a:lnTo>
                    <a:pt x="875538" y="587413"/>
                  </a:lnTo>
                  <a:lnTo>
                    <a:pt x="850125" y="635419"/>
                  </a:lnTo>
                  <a:lnTo>
                    <a:pt x="821423" y="681418"/>
                  </a:lnTo>
                  <a:lnTo>
                    <a:pt x="789444" y="725258"/>
                  </a:lnTo>
                  <a:lnTo>
                    <a:pt x="754202" y="766787"/>
                  </a:lnTo>
                  <a:lnTo>
                    <a:pt x="776033" y="744423"/>
                  </a:lnTo>
                  <a:lnTo>
                    <a:pt x="774446" y="748690"/>
                  </a:lnTo>
                  <a:lnTo>
                    <a:pt x="778535" y="744423"/>
                  </a:lnTo>
                  <a:lnTo>
                    <a:pt x="784898" y="737539"/>
                  </a:lnTo>
                  <a:lnTo>
                    <a:pt x="787552" y="736650"/>
                  </a:lnTo>
                  <a:lnTo>
                    <a:pt x="783577" y="743102"/>
                  </a:lnTo>
                  <a:lnTo>
                    <a:pt x="776147" y="751306"/>
                  </a:lnTo>
                  <a:lnTo>
                    <a:pt x="771334" y="755815"/>
                  </a:lnTo>
                  <a:lnTo>
                    <a:pt x="770953" y="758736"/>
                  </a:lnTo>
                  <a:lnTo>
                    <a:pt x="778090" y="752500"/>
                  </a:lnTo>
                  <a:lnTo>
                    <a:pt x="778840" y="754557"/>
                  </a:lnTo>
                  <a:lnTo>
                    <a:pt x="780707" y="752500"/>
                  </a:lnTo>
                  <a:lnTo>
                    <a:pt x="785190" y="747585"/>
                  </a:lnTo>
                  <a:lnTo>
                    <a:pt x="789940" y="741438"/>
                  </a:lnTo>
                  <a:lnTo>
                    <a:pt x="793076" y="736650"/>
                  </a:lnTo>
                  <a:lnTo>
                    <a:pt x="793597" y="735863"/>
                  </a:lnTo>
                  <a:lnTo>
                    <a:pt x="796671" y="730580"/>
                  </a:lnTo>
                  <a:lnTo>
                    <a:pt x="799376" y="725068"/>
                  </a:lnTo>
                  <a:lnTo>
                    <a:pt x="802500" y="719277"/>
                  </a:lnTo>
                  <a:lnTo>
                    <a:pt x="806551" y="712863"/>
                  </a:lnTo>
                  <a:lnTo>
                    <a:pt x="812025" y="705548"/>
                  </a:lnTo>
                  <a:lnTo>
                    <a:pt x="812177" y="707948"/>
                  </a:lnTo>
                  <a:lnTo>
                    <a:pt x="812304" y="709345"/>
                  </a:lnTo>
                  <a:lnTo>
                    <a:pt x="814222" y="707948"/>
                  </a:lnTo>
                  <a:lnTo>
                    <a:pt x="816051" y="705548"/>
                  </a:lnTo>
                  <a:lnTo>
                    <a:pt x="819645" y="700849"/>
                  </a:lnTo>
                  <a:lnTo>
                    <a:pt x="817295" y="704710"/>
                  </a:lnTo>
                  <a:lnTo>
                    <a:pt x="819772" y="700849"/>
                  </a:lnTo>
                  <a:lnTo>
                    <a:pt x="824979" y="692746"/>
                  </a:lnTo>
                  <a:lnTo>
                    <a:pt x="829005" y="688822"/>
                  </a:lnTo>
                  <a:lnTo>
                    <a:pt x="831748" y="685584"/>
                  </a:lnTo>
                  <a:lnTo>
                    <a:pt x="834605" y="682421"/>
                  </a:lnTo>
                  <a:lnTo>
                    <a:pt x="836460" y="680110"/>
                  </a:lnTo>
                  <a:lnTo>
                    <a:pt x="839089" y="671156"/>
                  </a:lnTo>
                  <a:lnTo>
                    <a:pt x="841159" y="673061"/>
                  </a:lnTo>
                  <a:lnTo>
                    <a:pt x="853452" y="650519"/>
                  </a:lnTo>
                  <a:lnTo>
                    <a:pt x="865860" y="627049"/>
                  </a:lnTo>
                  <a:lnTo>
                    <a:pt x="865911" y="628040"/>
                  </a:lnTo>
                  <a:lnTo>
                    <a:pt x="866381" y="627049"/>
                  </a:lnTo>
                  <a:lnTo>
                    <a:pt x="879335" y="599440"/>
                  </a:lnTo>
                  <a:lnTo>
                    <a:pt x="881545" y="594982"/>
                  </a:lnTo>
                  <a:lnTo>
                    <a:pt x="884428" y="589051"/>
                  </a:lnTo>
                  <a:lnTo>
                    <a:pt x="885190" y="587413"/>
                  </a:lnTo>
                  <a:lnTo>
                    <a:pt x="888504" y="580339"/>
                  </a:lnTo>
                  <a:lnTo>
                    <a:pt x="894270" y="567550"/>
                  </a:lnTo>
                  <a:lnTo>
                    <a:pt x="888314" y="587413"/>
                  </a:lnTo>
                  <a:lnTo>
                    <a:pt x="892670" y="578827"/>
                  </a:lnTo>
                  <a:lnTo>
                    <a:pt x="895032" y="572236"/>
                  </a:lnTo>
                  <a:lnTo>
                    <a:pt x="896404" y="567550"/>
                  </a:lnTo>
                  <a:lnTo>
                    <a:pt x="896785" y="566267"/>
                  </a:lnTo>
                  <a:lnTo>
                    <a:pt x="899337" y="559549"/>
                  </a:lnTo>
                  <a:lnTo>
                    <a:pt x="899439" y="560463"/>
                  </a:lnTo>
                  <a:lnTo>
                    <a:pt x="901382" y="559549"/>
                  </a:lnTo>
                  <a:lnTo>
                    <a:pt x="913663" y="520141"/>
                  </a:lnTo>
                  <a:lnTo>
                    <a:pt x="915149" y="511568"/>
                  </a:lnTo>
                  <a:lnTo>
                    <a:pt x="913930" y="512953"/>
                  </a:lnTo>
                  <a:lnTo>
                    <a:pt x="911923" y="517029"/>
                  </a:lnTo>
                  <a:lnTo>
                    <a:pt x="910069" y="519925"/>
                  </a:lnTo>
                  <a:lnTo>
                    <a:pt x="911491" y="513511"/>
                  </a:lnTo>
                  <a:lnTo>
                    <a:pt x="914590" y="504558"/>
                  </a:lnTo>
                  <a:lnTo>
                    <a:pt x="918108" y="496354"/>
                  </a:lnTo>
                  <a:lnTo>
                    <a:pt x="920610" y="492531"/>
                  </a:lnTo>
                  <a:lnTo>
                    <a:pt x="920280" y="495719"/>
                  </a:lnTo>
                  <a:lnTo>
                    <a:pt x="916825" y="507974"/>
                  </a:lnTo>
                  <a:lnTo>
                    <a:pt x="920445" y="500786"/>
                  </a:lnTo>
                  <a:lnTo>
                    <a:pt x="921258" y="492531"/>
                  </a:lnTo>
                  <a:lnTo>
                    <a:pt x="922299" y="481876"/>
                  </a:lnTo>
                  <a:lnTo>
                    <a:pt x="926655" y="475653"/>
                  </a:lnTo>
                  <a:lnTo>
                    <a:pt x="925677" y="484720"/>
                  </a:lnTo>
                  <a:lnTo>
                    <a:pt x="922108" y="500786"/>
                  </a:lnTo>
                  <a:lnTo>
                    <a:pt x="919162" y="513511"/>
                  </a:lnTo>
                  <a:lnTo>
                    <a:pt x="922058" y="505307"/>
                  </a:lnTo>
                  <a:lnTo>
                    <a:pt x="933005" y="465162"/>
                  </a:lnTo>
                  <a:lnTo>
                    <a:pt x="935393" y="456247"/>
                  </a:lnTo>
                  <a:lnTo>
                    <a:pt x="932853" y="463740"/>
                  </a:lnTo>
                  <a:lnTo>
                    <a:pt x="930427" y="468223"/>
                  </a:lnTo>
                  <a:lnTo>
                    <a:pt x="928395" y="471957"/>
                  </a:lnTo>
                  <a:lnTo>
                    <a:pt x="927874" y="467982"/>
                  </a:lnTo>
                  <a:lnTo>
                    <a:pt x="930224" y="458000"/>
                  </a:lnTo>
                  <a:lnTo>
                    <a:pt x="931240" y="454507"/>
                  </a:lnTo>
                  <a:lnTo>
                    <a:pt x="936548" y="436156"/>
                  </a:lnTo>
                  <a:lnTo>
                    <a:pt x="937983" y="431228"/>
                  </a:lnTo>
                  <a:close/>
                </a:path>
                <a:path w="1230629" h="2753995">
                  <a:moveTo>
                    <a:pt x="938250" y="446659"/>
                  </a:moveTo>
                  <a:lnTo>
                    <a:pt x="935393" y="456247"/>
                  </a:lnTo>
                  <a:lnTo>
                    <a:pt x="936332" y="453517"/>
                  </a:lnTo>
                  <a:lnTo>
                    <a:pt x="937285" y="450392"/>
                  </a:lnTo>
                  <a:lnTo>
                    <a:pt x="938250" y="446659"/>
                  </a:lnTo>
                  <a:close/>
                </a:path>
                <a:path w="1230629" h="2753995">
                  <a:moveTo>
                    <a:pt x="939990" y="403059"/>
                  </a:moveTo>
                  <a:lnTo>
                    <a:pt x="939177" y="402996"/>
                  </a:lnTo>
                  <a:lnTo>
                    <a:pt x="938009" y="404837"/>
                  </a:lnTo>
                  <a:lnTo>
                    <a:pt x="935850" y="412038"/>
                  </a:lnTo>
                  <a:lnTo>
                    <a:pt x="936320" y="413308"/>
                  </a:lnTo>
                  <a:lnTo>
                    <a:pt x="936155" y="416928"/>
                  </a:lnTo>
                  <a:lnTo>
                    <a:pt x="935875" y="420954"/>
                  </a:lnTo>
                  <a:lnTo>
                    <a:pt x="939990" y="403059"/>
                  </a:lnTo>
                  <a:close/>
                </a:path>
                <a:path w="1230629" h="2753995">
                  <a:moveTo>
                    <a:pt x="948563" y="379463"/>
                  </a:moveTo>
                  <a:lnTo>
                    <a:pt x="947051" y="382041"/>
                  </a:lnTo>
                  <a:lnTo>
                    <a:pt x="946924" y="378917"/>
                  </a:lnTo>
                  <a:lnTo>
                    <a:pt x="947267" y="373786"/>
                  </a:lnTo>
                  <a:lnTo>
                    <a:pt x="947127" y="370332"/>
                  </a:lnTo>
                  <a:lnTo>
                    <a:pt x="945603" y="378587"/>
                  </a:lnTo>
                  <a:lnTo>
                    <a:pt x="943787" y="386753"/>
                  </a:lnTo>
                  <a:lnTo>
                    <a:pt x="941857" y="394893"/>
                  </a:lnTo>
                  <a:lnTo>
                    <a:pt x="939990" y="403059"/>
                  </a:lnTo>
                  <a:lnTo>
                    <a:pt x="941057" y="403161"/>
                  </a:lnTo>
                  <a:lnTo>
                    <a:pt x="941463" y="406666"/>
                  </a:lnTo>
                  <a:lnTo>
                    <a:pt x="942568" y="406234"/>
                  </a:lnTo>
                  <a:lnTo>
                    <a:pt x="948563" y="379463"/>
                  </a:lnTo>
                  <a:close/>
                </a:path>
                <a:path w="1230629" h="2753995">
                  <a:moveTo>
                    <a:pt x="968413" y="489369"/>
                  </a:moveTo>
                  <a:lnTo>
                    <a:pt x="965568" y="497471"/>
                  </a:lnTo>
                  <a:lnTo>
                    <a:pt x="964057" y="501484"/>
                  </a:lnTo>
                  <a:lnTo>
                    <a:pt x="962583" y="505650"/>
                  </a:lnTo>
                  <a:lnTo>
                    <a:pt x="959866" y="514273"/>
                  </a:lnTo>
                  <a:lnTo>
                    <a:pt x="962710" y="508279"/>
                  </a:lnTo>
                  <a:lnTo>
                    <a:pt x="965187" y="501091"/>
                  </a:lnTo>
                  <a:lnTo>
                    <a:pt x="967155" y="494284"/>
                  </a:lnTo>
                  <a:lnTo>
                    <a:pt x="968413" y="489369"/>
                  </a:lnTo>
                  <a:close/>
                </a:path>
                <a:path w="1230629" h="2753995">
                  <a:moveTo>
                    <a:pt x="982853" y="500583"/>
                  </a:moveTo>
                  <a:lnTo>
                    <a:pt x="978509" y="516001"/>
                  </a:lnTo>
                  <a:lnTo>
                    <a:pt x="979297" y="514692"/>
                  </a:lnTo>
                  <a:lnTo>
                    <a:pt x="982853" y="500583"/>
                  </a:lnTo>
                  <a:close/>
                </a:path>
                <a:path w="1230629" h="2753995">
                  <a:moveTo>
                    <a:pt x="991844" y="421830"/>
                  </a:moveTo>
                  <a:lnTo>
                    <a:pt x="990523" y="427951"/>
                  </a:lnTo>
                  <a:lnTo>
                    <a:pt x="989164" y="437375"/>
                  </a:lnTo>
                  <a:lnTo>
                    <a:pt x="991844" y="421830"/>
                  </a:lnTo>
                  <a:close/>
                </a:path>
                <a:path w="1230629" h="2753995">
                  <a:moveTo>
                    <a:pt x="1043076" y="15544"/>
                  </a:moveTo>
                  <a:lnTo>
                    <a:pt x="1041120" y="11188"/>
                  </a:lnTo>
                  <a:lnTo>
                    <a:pt x="1038072" y="7518"/>
                  </a:lnTo>
                  <a:lnTo>
                    <a:pt x="1035024" y="2806"/>
                  </a:lnTo>
                  <a:lnTo>
                    <a:pt x="1032078" y="0"/>
                  </a:lnTo>
                  <a:lnTo>
                    <a:pt x="1032738" y="1066"/>
                  </a:lnTo>
                  <a:lnTo>
                    <a:pt x="1033399" y="2286"/>
                  </a:lnTo>
                  <a:lnTo>
                    <a:pt x="1034059" y="3873"/>
                  </a:lnTo>
                  <a:lnTo>
                    <a:pt x="1043076" y="15544"/>
                  </a:lnTo>
                  <a:close/>
                </a:path>
                <a:path w="1230629" h="2753995">
                  <a:moveTo>
                    <a:pt x="1063866" y="227825"/>
                  </a:moveTo>
                  <a:lnTo>
                    <a:pt x="1062901" y="224548"/>
                  </a:lnTo>
                  <a:lnTo>
                    <a:pt x="1062012" y="221005"/>
                  </a:lnTo>
                  <a:lnTo>
                    <a:pt x="1061021" y="217995"/>
                  </a:lnTo>
                  <a:lnTo>
                    <a:pt x="1059726" y="223012"/>
                  </a:lnTo>
                  <a:lnTo>
                    <a:pt x="1061821" y="220548"/>
                  </a:lnTo>
                  <a:lnTo>
                    <a:pt x="1062863" y="226898"/>
                  </a:lnTo>
                  <a:lnTo>
                    <a:pt x="1061554" y="225437"/>
                  </a:lnTo>
                  <a:lnTo>
                    <a:pt x="1060335" y="224218"/>
                  </a:lnTo>
                  <a:lnTo>
                    <a:pt x="1059180" y="223253"/>
                  </a:lnTo>
                  <a:lnTo>
                    <a:pt x="1060005" y="227723"/>
                  </a:lnTo>
                  <a:lnTo>
                    <a:pt x="1063625" y="229438"/>
                  </a:lnTo>
                  <a:lnTo>
                    <a:pt x="1063866" y="227825"/>
                  </a:lnTo>
                  <a:close/>
                </a:path>
                <a:path w="1230629" h="2753995">
                  <a:moveTo>
                    <a:pt x="1101458" y="150914"/>
                  </a:moveTo>
                  <a:lnTo>
                    <a:pt x="1090561" y="123329"/>
                  </a:lnTo>
                  <a:lnTo>
                    <a:pt x="1091272" y="126123"/>
                  </a:lnTo>
                  <a:lnTo>
                    <a:pt x="1101458" y="150914"/>
                  </a:lnTo>
                  <a:close/>
                </a:path>
                <a:path w="1230629" h="2753995">
                  <a:moveTo>
                    <a:pt x="1106893" y="420763"/>
                  </a:moveTo>
                  <a:lnTo>
                    <a:pt x="1106474" y="416318"/>
                  </a:lnTo>
                  <a:lnTo>
                    <a:pt x="1105649" y="416915"/>
                  </a:lnTo>
                  <a:lnTo>
                    <a:pt x="1105623" y="424510"/>
                  </a:lnTo>
                  <a:lnTo>
                    <a:pt x="1105242" y="430568"/>
                  </a:lnTo>
                  <a:lnTo>
                    <a:pt x="1105585" y="437515"/>
                  </a:lnTo>
                  <a:lnTo>
                    <a:pt x="1105966" y="436092"/>
                  </a:lnTo>
                  <a:lnTo>
                    <a:pt x="1106525" y="430657"/>
                  </a:lnTo>
                  <a:lnTo>
                    <a:pt x="1106754" y="425716"/>
                  </a:lnTo>
                  <a:lnTo>
                    <a:pt x="1106893" y="420763"/>
                  </a:lnTo>
                  <a:close/>
                </a:path>
                <a:path w="1230629" h="2753995">
                  <a:moveTo>
                    <a:pt x="1130922" y="230022"/>
                  </a:moveTo>
                  <a:lnTo>
                    <a:pt x="1130896" y="229438"/>
                  </a:lnTo>
                  <a:lnTo>
                    <a:pt x="1130744" y="228625"/>
                  </a:lnTo>
                  <a:lnTo>
                    <a:pt x="1130452" y="227457"/>
                  </a:lnTo>
                  <a:lnTo>
                    <a:pt x="1130922" y="230022"/>
                  </a:lnTo>
                  <a:close/>
                </a:path>
                <a:path w="1230629" h="2753995">
                  <a:moveTo>
                    <a:pt x="1230210" y="2558008"/>
                  </a:moveTo>
                  <a:lnTo>
                    <a:pt x="1221320" y="2547645"/>
                  </a:lnTo>
                  <a:lnTo>
                    <a:pt x="1159573" y="2477097"/>
                  </a:lnTo>
                  <a:lnTo>
                    <a:pt x="1124927" y="2436926"/>
                  </a:lnTo>
                  <a:lnTo>
                    <a:pt x="1090637" y="2396439"/>
                  </a:lnTo>
                  <a:lnTo>
                    <a:pt x="1056767" y="2355583"/>
                  </a:lnTo>
                  <a:lnTo>
                    <a:pt x="1023378" y="2314359"/>
                  </a:lnTo>
                  <a:lnTo>
                    <a:pt x="990523" y="2272715"/>
                  </a:lnTo>
                  <a:lnTo>
                    <a:pt x="958278" y="2230640"/>
                  </a:lnTo>
                  <a:lnTo>
                    <a:pt x="926706" y="2188095"/>
                  </a:lnTo>
                  <a:lnTo>
                    <a:pt x="895858" y="2145068"/>
                  </a:lnTo>
                  <a:lnTo>
                    <a:pt x="865809" y="2101519"/>
                  </a:lnTo>
                  <a:lnTo>
                    <a:pt x="836612" y="2057438"/>
                  </a:lnTo>
                  <a:lnTo>
                    <a:pt x="811022" y="2016658"/>
                  </a:lnTo>
                  <a:lnTo>
                    <a:pt x="785418" y="1974367"/>
                  </a:lnTo>
                  <a:lnTo>
                    <a:pt x="760107" y="1930730"/>
                  </a:lnTo>
                  <a:lnTo>
                    <a:pt x="735444" y="1885937"/>
                  </a:lnTo>
                  <a:lnTo>
                    <a:pt x="711720" y="1840153"/>
                  </a:lnTo>
                  <a:lnTo>
                    <a:pt x="689254" y="1793570"/>
                  </a:lnTo>
                  <a:lnTo>
                    <a:pt x="733602" y="1768602"/>
                  </a:lnTo>
                  <a:lnTo>
                    <a:pt x="789495" y="1736153"/>
                  </a:lnTo>
                  <a:lnTo>
                    <a:pt x="830643" y="1709267"/>
                  </a:lnTo>
                  <a:lnTo>
                    <a:pt x="869061" y="1679981"/>
                  </a:lnTo>
                  <a:lnTo>
                    <a:pt x="903820" y="1647863"/>
                  </a:lnTo>
                  <a:lnTo>
                    <a:pt x="933996" y="1612430"/>
                  </a:lnTo>
                  <a:lnTo>
                    <a:pt x="958659" y="1573263"/>
                  </a:lnTo>
                  <a:lnTo>
                    <a:pt x="961466" y="1566570"/>
                  </a:lnTo>
                  <a:lnTo>
                    <a:pt x="976884" y="1529880"/>
                  </a:lnTo>
                  <a:lnTo>
                    <a:pt x="987742" y="1481848"/>
                  </a:lnTo>
                  <a:lnTo>
                    <a:pt x="990320" y="1428711"/>
                  </a:lnTo>
                  <a:lnTo>
                    <a:pt x="982891" y="1377467"/>
                  </a:lnTo>
                  <a:lnTo>
                    <a:pt x="964692" y="1329461"/>
                  </a:lnTo>
                  <a:lnTo>
                    <a:pt x="937361" y="1285849"/>
                  </a:lnTo>
                  <a:lnTo>
                    <a:pt x="902512" y="1247749"/>
                  </a:lnTo>
                  <a:lnTo>
                    <a:pt x="867308" y="1219454"/>
                  </a:lnTo>
                  <a:lnTo>
                    <a:pt x="827468" y="1198537"/>
                  </a:lnTo>
                  <a:lnTo>
                    <a:pt x="802601" y="1190802"/>
                  </a:lnTo>
                  <a:lnTo>
                    <a:pt x="802601" y="1414919"/>
                  </a:lnTo>
                  <a:lnTo>
                    <a:pt x="801458" y="1428407"/>
                  </a:lnTo>
                  <a:lnTo>
                    <a:pt x="788403" y="1465732"/>
                  </a:lnTo>
                  <a:lnTo>
                    <a:pt x="746302" y="1504137"/>
                  </a:lnTo>
                  <a:lnTo>
                    <a:pt x="700671" y="1528635"/>
                  </a:lnTo>
                  <a:lnTo>
                    <a:pt x="640791" y="1554226"/>
                  </a:lnTo>
                  <a:lnTo>
                    <a:pt x="609765" y="1566570"/>
                  </a:lnTo>
                  <a:lnTo>
                    <a:pt x="606120" y="1549031"/>
                  </a:lnTo>
                  <a:lnTo>
                    <a:pt x="597852" y="1496720"/>
                  </a:lnTo>
                  <a:lnTo>
                    <a:pt x="595668" y="1457159"/>
                  </a:lnTo>
                  <a:lnTo>
                    <a:pt x="596430" y="1424711"/>
                  </a:lnTo>
                  <a:lnTo>
                    <a:pt x="616585" y="1358366"/>
                  </a:lnTo>
                  <a:lnTo>
                    <a:pt x="664159" y="1315288"/>
                  </a:lnTo>
                  <a:lnTo>
                    <a:pt x="693483" y="1304201"/>
                  </a:lnTo>
                  <a:lnTo>
                    <a:pt x="724916" y="1305267"/>
                  </a:lnTo>
                  <a:lnTo>
                    <a:pt x="766013" y="1333601"/>
                  </a:lnTo>
                  <a:lnTo>
                    <a:pt x="793673" y="1376006"/>
                  </a:lnTo>
                  <a:lnTo>
                    <a:pt x="802601" y="1414919"/>
                  </a:lnTo>
                  <a:lnTo>
                    <a:pt x="802601" y="1190802"/>
                  </a:lnTo>
                  <a:lnTo>
                    <a:pt x="784453" y="1185138"/>
                  </a:lnTo>
                  <a:lnTo>
                    <a:pt x="739775" y="1179360"/>
                  </a:lnTo>
                  <a:lnTo>
                    <a:pt x="687197" y="1181849"/>
                  </a:lnTo>
                  <a:lnTo>
                    <a:pt x="638683" y="1194943"/>
                  </a:lnTo>
                  <a:lnTo>
                    <a:pt x="594601" y="1217752"/>
                  </a:lnTo>
                  <a:lnTo>
                    <a:pt x="555332" y="1249362"/>
                  </a:lnTo>
                  <a:lnTo>
                    <a:pt x="521271" y="1288897"/>
                  </a:lnTo>
                  <a:lnTo>
                    <a:pt x="499351" y="1329182"/>
                  </a:lnTo>
                  <a:lnTo>
                    <a:pt x="486016" y="1372870"/>
                  </a:lnTo>
                  <a:lnTo>
                    <a:pt x="479577" y="1418323"/>
                  </a:lnTo>
                  <a:lnTo>
                    <a:pt x="478510" y="1457159"/>
                  </a:lnTo>
                  <a:lnTo>
                    <a:pt x="478421" y="1465732"/>
                  </a:lnTo>
                  <a:lnTo>
                    <a:pt x="480580" y="1508010"/>
                  </a:lnTo>
                  <a:lnTo>
                    <a:pt x="483984" y="1535315"/>
                  </a:lnTo>
                  <a:lnTo>
                    <a:pt x="488137" y="1562455"/>
                  </a:lnTo>
                  <a:lnTo>
                    <a:pt x="493014" y="1589430"/>
                  </a:lnTo>
                  <a:lnTo>
                    <a:pt x="498589" y="1616227"/>
                  </a:lnTo>
                  <a:lnTo>
                    <a:pt x="468350" y="1633448"/>
                  </a:lnTo>
                  <a:lnTo>
                    <a:pt x="411454" y="1674380"/>
                  </a:lnTo>
                  <a:lnTo>
                    <a:pt x="353974" y="1736217"/>
                  </a:lnTo>
                  <a:lnTo>
                    <a:pt x="327634" y="1776857"/>
                  </a:lnTo>
                  <a:lnTo>
                    <a:pt x="306463" y="1819960"/>
                  </a:lnTo>
                  <a:lnTo>
                    <a:pt x="290093" y="1865109"/>
                  </a:lnTo>
                  <a:lnTo>
                    <a:pt x="278180" y="1911832"/>
                  </a:lnTo>
                  <a:lnTo>
                    <a:pt x="270357" y="1959622"/>
                  </a:lnTo>
                  <a:lnTo>
                    <a:pt x="266204" y="2008289"/>
                  </a:lnTo>
                  <a:lnTo>
                    <a:pt x="265430" y="2057133"/>
                  </a:lnTo>
                  <a:lnTo>
                    <a:pt x="267627" y="2105774"/>
                  </a:lnTo>
                  <a:lnTo>
                    <a:pt x="272440" y="2153805"/>
                  </a:lnTo>
                  <a:lnTo>
                    <a:pt x="279514" y="2200757"/>
                  </a:lnTo>
                  <a:lnTo>
                    <a:pt x="288721" y="2249043"/>
                  </a:lnTo>
                  <a:lnTo>
                    <a:pt x="299466" y="2296871"/>
                  </a:lnTo>
                  <a:lnTo>
                    <a:pt x="311632" y="2344255"/>
                  </a:lnTo>
                  <a:lnTo>
                    <a:pt x="325094" y="2391219"/>
                  </a:lnTo>
                  <a:lnTo>
                    <a:pt x="339763" y="2437777"/>
                  </a:lnTo>
                  <a:lnTo>
                    <a:pt x="355523" y="2483942"/>
                  </a:lnTo>
                  <a:lnTo>
                    <a:pt x="372275" y="2529751"/>
                  </a:lnTo>
                  <a:lnTo>
                    <a:pt x="389902" y="2575204"/>
                  </a:lnTo>
                  <a:lnTo>
                    <a:pt x="408292" y="2620327"/>
                  </a:lnTo>
                  <a:lnTo>
                    <a:pt x="427342" y="2665133"/>
                  </a:lnTo>
                  <a:lnTo>
                    <a:pt x="446938" y="2709646"/>
                  </a:lnTo>
                  <a:lnTo>
                    <a:pt x="466979" y="2753868"/>
                  </a:lnTo>
                  <a:lnTo>
                    <a:pt x="810399" y="2568702"/>
                  </a:lnTo>
                  <a:lnTo>
                    <a:pt x="784161" y="2526246"/>
                  </a:lnTo>
                  <a:lnTo>
                    <a:pt x="758405" y="2483320"/>
                  </a:lnTo>
                  <a:lnTo>
                    <a:pt x="733298" y="2439936"/>
                  </a:lnTo>
                  <a:lnTo>
                    <a:pt x="708990" y="2396134"/>
                  </a:lnTo>
                  <a:lnTo>
                    <a:pt x="685660" y="2351951"/>
                  </a:lnTo>
                  <a:lnTo>
                    <a:pt x="663448" y="2307399"/>
                  </a:lnTo>
                  <a:lnTo>
                    <a:pt x="642531" y="2262505"/>
                  </a:lnTo>
                  <a:lnTo>
                    <a:pt x="623049" y="2217293"/>
                  </a:lnTo>
                  <a:lnTo>
                    <a:pt x="606501" y="2174862"/>
                  </a:lnTo>
                  <a:lnTo>
                    <a:pt x="591693" y="2131733"/>
                  </a:lnTo>
                  <a:lnTo>
                    <a:pt x="579196" y="2088273"/>
                  </a:lnTo>
                  <a:lnTo>
                    <a:pt x="569569" y="2044877"/>
                  </a:lnTo>
                  <a:lnTo>
                    <a:pt x="563702" y="2002269"/>
                  </a:lnTo>
                  <a:lnTo>
                    <a:pt x="562178" y="1960270"/>
                  </a:lnTo>
                  <a:lnTo>
                    <a:pt x="567182" y="1919668"/>
                  </a:lnTo>
                  <a:lnTo>
                    <a:pt x="580910" y="1881314"/>
                  </a:lnTo>
                  <a:lnTo>
                    <a:pt x="582752" y="1877656"/>
                  </a:lnTo>
                  <a:lnTo>
                    <a:pt x="585063" y="1874012"/>
                  </a:lnTo>
                  <a:lnTo>
                    <a:pt x="587679" y="1870417"/>
                  </a:lnTo>
                  <a:lnTo>
                    <a:pt x="610209" y="1915414"/>
                  </a:lnTo>
                  <a:lnTo>
                    <a:pt x="634377" y="1959711"/>
                  </a:lnTo>
                  <a:lnTo>
                    <a:pt x="659904" y="2003018"/>
                  </a:lnTo>
                  <a:lnTo>
                    <a:pt x="686816" y="2045563"/>
                  </a:lnTo>
                  <a:lnTo>
                    <a:pt x="714971" y="2087232"/>
                  </a:lnTo>
                  <a:lnTo>
                    <a:pt x="744232" y="2127986"/>
                  </a:lnTo>
                  <a:lnTo>
                    <a:pt x="774496" y="2167801"/>
                  </a:lnTo>
                  <a:lnTo>
                    <a:pt x="806411" y="2206650"/>
                  </a:lnTo>
                  <a:lnTo>
                    <a:pt x="839457" y="2244610"/>
                  </a:lnTo>
                  <a:lnTo>
                    <a:pt x="873607" y="2281618"/>
                  </a:lnTo>
                  <a:lnTo>
                    <a:pt x="908862" y="2317572"/>
                  </a:lnTo>
                  <a:lnTo>
                    <a:pt x="945197" y="2352446"/>
                  </a:lnTo>
                  <a:lnTo>
                    <a:pt x="982599" y="2386139"/>
                  </a:lnTo>
                  <a:lnTo>
                    <a:pt x="1021054" y="2418588"/>
                  </a:lnTo>
                  <a:lnTo>
                    <a:pt x="1060564" y="2449741"/>
                  </a:lnTo>
                  <a:lnTo>
                    <a:pt x="1101077" y="2479522"/>
                  </a:lnTo>
                  <a:lnTo>
                    <a:pt x="1142619" y="2507856"/>
                  </a:lnTo>
                  <a:lnTo>
                    <a:pt x="1185151" y="2534678"/>
                  </a:lnTo>
                  <a:lnTo>
                    <a:pt x="1228661" y="2559926"/>
                  </a:lnTo>
                  <a:lnTo>
                    <a:pt x="1230210" y="2558008"/>
                  </a:lnTo>
                  <a:close/>
                </a:path>
              </a:pathLst>
            </a:custGeom>
            <a:solidFill>
              <a:srgbClr val="00A2E9"/>
            </a:solidFill>
          </p:spPr>
          <p:txBody>
            <a:bodyPr wrap="square" lIns="0" tIns="0" rIns="0" bIns="0" rtlCol="0"/>
            <a:lstStyle/>
            <a:p>
              <a:endParaRPr/>
            </a:p>
          </p:txBody>
        </p:sp>
        <p:sp>
          <p:nvSpPr>
            <p:cNvPr id="522" name="object 22">
              <a:extLst>
                <a:ext uri="{FF2B5EF4-FFF2-40B4-BE49-F238E27FC236}">
                  <a16:creationId xmlns:a16="http://schemas.microsoft.com/office/drawing/2014/main" id="{FA01D88F-28E1-8930-C3D5-4CAA52D89E45}"/>
                </a:ext>
              </a:extLst>
            </p:cNvPr>
            <p:cNvSpPr/>
            <p:nvPr/>
          </p:nvSpPr>
          <p:spPr>
            <a:xfrm>
              <a:off x="1998245" y="1498349"/>
              <a:ext cx="115057" cy="140217"/>
            </a:xfrm>
            <a:custGeom>
              <a:avLst/>
              <a:gdLst/>
              <a:ahLst/>
              <a:cxnLst/>
              <a:rect l="l" t="t" r="r" b="b"/>
              <a:pathLst>
                <a:path w="278764" h="339725">
                  <a:moveTo>
                    <a:pt x="1333" y="138950"/>
                  </a:moveTo>
                  <a:lnTo>
                    <a:pt x="495" y="147167"/>
                  </a:lnTo>
                  <a:lnTo>
                    <a:pt x="38" y="155257"/>
                  </a:lnTo>
                  <a:lnTo>
                    <a:pt x="0" y="163156"/>
                  </a:lnTo>
                  <a:lnTo>
                    <a:pt x="127" y="156311"/>
                  </a:lnTo>
                  <a:lnTo>
                    <a:pt x="533" y="149987"/>
                  </a:lnTo>
                  <a:lnTo>
                    <a:pt x="1333" y="138950"/>
                  </a:lnTo>
                  <a:close/>
                </a:path>
                <a:path w="278764" h="339725">
                  <a:moveTo>
                    <a:pt x="4584" y="137871"/>
                  </a:moveTo>
                  <a:lnTo>
                    <a:pt x="4267" y="137718"/>
                  </a:lnTo>
                  <a:lnTo>
                    <a:pt x="4406" y="137934"/>
                  </a:lnTo>
                  <a:lnTo>
                    <a:pt x="4533" y="138023"/>
                  </a:lnTo>
                  <a:lnTo>
                    <a:pt x="4584" y="137871"/>
                  </a:lnTo>
                  <a:close/>
                </a:path>
                <a:path w="278764" h="339725">
                  <a:moveTo>
                    <a:pt x="5727" y="134505"/>
                  </a:moveTo>
                  <a:lnTo>
                    <a:pt x="3111" y="128663"/>
                  </a:lnTo>
                  <a:lnTo>
                    <a:pt x="1803" y="136664"/>
                  </a:lnTo>
                  <a:lnTo>
                    <a:pt x="4267" y="137718"/>
                  </a:lnTo>
                  <a:lnTo>
                    <a:pt x="3733" y="136906"/>
                  </a:lnTo>
                  <a:lnTo>
                    <a:pt x="2984" y="133883"/>
                  </a:lnTo>
                  <a:lnTo>
                    <a:pt x="4203" y="133019"/>
                  </a:lnTo>
                  <a:lnTo>
                    <a:pt x="5727" y="134505"/>
                  </a:lnTo>
                  <a:close/>
                </a:path>
                <a:path w="278764" h="339725">
                  <a:moveTo>
                    <a:pt x="19240" y="209169"/>
                  </a:moveTo>
                  <a:lnTo>
                    <a:pt x="19151" y="208775"/>
                  </a:lnTo>
                  <a:lnTo>
                    <a:pt x="18694" y="208775"/>
                  </a:lnTo>
                  <a:lnTo>
                    <a:pt x="19240" y="209169"/>
                  </a:lnTo>
                  <a:close/>
                </a:path>
                <a:path w="278764" h="339725">
                  <a:moveTo>
                    <a:pt x="19672" y="204965"/>
                  </a:moveTo>
                  <a:lnTo>
                    <a:pt x="19253" y="202692"/>
                  </a:lnTo>
                  <a:lnTo>
                    <a:pt x="17310" y="203695"/>
                  </a:lnTo>
                  <a:lnTo>
                    <a:pt x="17614" y="204812"/>
                  </a:lnTo>
                  <a:lnTo>
                    <a:pt x="17576" y="206235"/>
                  </a:lnTo>
                  <a:lnTo>
                    <a:pt x="19507" y="206235"/>
                  </a:lnTo>
                  <a:lnTo>
                    <a:pt x="19672" y="204965"/>
                  </a:lnTo>
                  <a:close/>
                </a:path>
                <a:path w="278764" h="339725">
                  <a:moveTo>
                    <a:pt x="19786" y="202425"/>
                  </a:moveTo>
                  <a:lnTo>
                    <a:pt x="19608" y="201510"/>
                  </a:lnTo>
                  <a:lnTo>
                    <a:pt x="18961" y="201155"/>
                  </a:lnTo>
                  <a:lnTo>
                    <a:pt x="19253" y="202692"/>
                  </a:lnTo>
                  <a:lnTo>
                    <a:pt x="19786" y="202425"/>
                  </a:lnTo>
                  <a:close/>
                </a:path>
                <a:path w="278764" h="339725">
                  <a:moveTo>
                    <a:pt x="20777" y="287337"/>
                  </a:moveTo>
                  <a:lnTo>
                    <a:pt x="19062" y="287350"/>
                  </a:lnTo>
                  <a:lnTo>
                    <a:pt x="18999" y="288429"/>
                  </a:lnTo>
                  <a:lnTo>
                    <a:pt x="20777" y="287337"/>
                  </a:lnTo>
                  <a:close/>
                </a:path>
                <a:path w="278764" h="339725">
                  <a:moveTo>
                    <a:pt x="22009" y="303123"/>
                  </a:moveTo>
                  <a:lnTo>
                    <a:pt x="18059" y="292785"/>
                  </a:lnTo>
                  <a:lnTo>
                    <a:pt x="18351" y="287350"/>
                  </a:lnTo>
                  <a:lnTo>
                    <a:pt x="19062" y="287350"/>
                  </a:lnTo>
                  <a:lnTo>
                    <a:pt x="19075" y="287134"/>
                  </a:lnTo>
                  <a:lnTo>
                    <a:pt x="19418" y="281546"/>
                  </a:lnTo>
                  <a:lnTo>
                    <a:pt x="19342" y="281178"/>
                  </a:lnTo>
                  <a:lnTo>
                    <a:pt x="18224" y="279196"/>
                  </a:lnTo>
                  <a:lnTo>
                    <a:pt x="17868" y="281546"/>
                  </a:lnTo>
                  <a:lnTo>
                    <a:pt x="16090" y="279349"/>
                  </a:lnTo>
                  <a:lnTo>
                    <a:pt x="15125" y="280543"/>
                  </a:lnTo>
                  <a:lnTo>
                    <a:pt x="15735" y="281724"/>
                  </a:lnTo>
                  <a:lnTo>
                    <a:pt x="16903" y="282803"/>
                  </a:lnTo>
                  <a:lnTo>
                    <a:pt x="16992" y="283794"/>
                  </a:lnTo>
                  <a:lnTo>
                    <a:pt x="17043" y="285280"/>
                  </a:lnTo>
                  <a:lnTo>
                    <a:pt x="15963" y="287134"/>
                  </a:lnTo>
                  <a:lnTo>
                    <a:pt x="15087" y="285584"/>
                  </a:lnTo>
                  <a:lnTo>
                    <a:pt x="14351" y="284264"/>
                  </a:lnTo>
                  <a:lnTo>
                    <a:pt x="14363" y="281178"/>
                  </a:lnTo>
                  <a:lnTo>
                    <a:pt x="13398" y="285584"/>
                  </a:lnTo>
                  <a:lnTo>
                    <a:pt x="11150" y="278117"/>
                  </a:lnTo>
                  <a:lnTo>
                    <a:pt x="10833" y="283794"/>
                  </a:lnTo>
                  <a:lnTo>
                    <a:pt x="13881" y="293878"/>
                  </a:lnTo>
                  <a:lnTo>
                    <a:pt x="16598" y="300570"/>
                  </a:lnTo>
                  <a:lnTo>
                    <a:pt x="22009" y="303123"/>
                  </a:lnTo>
                  <a:close/>
                </a:path>
                <a:path w="278764" h="339725">
                  <a:moveTo>
                    <a:pt x="23215" y="282727"/>
                  </a:moveTo>
                  <a:lnTo>
                    <a:pt x="20688" y="276821"/>
                  </a:lnTo>
                  <a:lnTo>
                    <a:pt x="21996" y="286600"/>
                  </a:lnTo>
                  <a:lnTo>
                    <a:pt x="20777" y="287337"/>
                  </a:lnTo>
                  <a:lnTo>
                    <a:pt x="21272" y="287337"/>
                  </a:lnTo>
                  <a:lnTo>
                    <a:pt x="20027" y="294030"/>
                  </a:lnTo>
                  <a:lnTo>
                    <a:pt x="22313" y="295821"/>
                  </a:lnTo>
                  <a:lnTo>
                    <a:pt x="23063" y="300812"/>
                  </a:lnTo>
                  <a:lnTo>
                    <a:pt x="22174" y="288823"/>
                  </a:lnTo>
                  <a:lnTo>
                    <a:pt x="22428" y="287337"/>
                  </a:lnTo>
                  <a:lnTo>
                    <a:pt x="23215" y="282727"/>
                  </a:lnTo>
                  <a:close/>
                </a:path>
                <a:path w="278764" h="339725">
                  <a:moveTo>
                    <a:pt x="24917" y="286562"/>
                  </a:moveTo>
                  <a:lnTo>
                    <a:pt x="24422" y="285165"/>
                  </a:lnTo>
                  <a:lnTo>
                    <a:pt x="23304" y="282244"/>
                  </a:lnTo>
                  <a:lnTo>
                    <a:pt x="23253" y="282803"/>
                  </a:lnTo>
                  <a:lnTo>
                    <a:pt x="24866" y="286588"/>
                  </a:lnTo>
                  <a:close/>
                </a:path>
                <a:path w="278764" h="339725">
                  <a:moveTo>
                    <a:pt x="25869" y="286092"/>
                  </a:moveTo>
                  <a:lnTo>
                    <a:pt x="24917" y="286562"/>
                  </a:lnTo>
                  <a:lnTo>
                    <a:pt x="25628" y="288569"/>
                  </a:lnTo>
                  <a:lnTo>
                    <a:pt x="25476" y="287337"/>
                  </a:lnTo>
                  <a:lnTo>
                    <a:pt x="25539" y="286562"/>
                  </a:lnTo>
                  <a:lnTo>
                    <a:pt x="25869" y="286092"/>
                  </a:lnTo>
                  <a:close/>
                </a:path>
                <a:path w="278764" h="339725">
                  <a:moveTo>
                    <a:pt x="26682" y="226555"/>
                  </a:moveTo>
                  <a:lnTo>
                    <a:pt x="25361" y="226555"/>
                  </a:lnTo>
                  <a:lnTo>
                    <a:pt x="26644" y="226910"/>
                  </a:lnTo>
                  <a:lnTo>
                    <a:pt x="26682" y="226555"/>
                  </a:lnTo>
                  <a:close/>
                </a:path>
                <a:path w="278764" h="339725">
                  <a:moveTo>
                    <a:pt x="28435" y="294132"/>
                  </a:moveTo>
                  <a:lnTo>
                    <a:pt x="28257" y="293865"/>
                  </a:lnTo>
                  <a:lnTo>
                    <a:pt x="27762" y="293865"/>
                  </a:lnTo>
                  <a:lnTo>
                    <a:pt x="28435" y="294132"/>
                  </a:lnTo>
                  <a:close/>
                </a:path>
                <a:path w="278764" h="339725">
                  <a:moveTo>
                    <a:pt x="29845" y="227825"/>
                  </a:moveTo>
                  <a:lnTo>
                    <a:pt x="26644" y="226910"/>
                  </a:lnTo>
                  <a:lnTo>
                    <a:pt x="26555" y="227825"/>
                  </a:lnTo>
                  <a:lnTo>
                    <a:pt x="27343" y="229095"/>
                  </a:lnTo>
                  <a:lnTo>
                    <a:pt x="29845" y="227825"/>
                  </a:lnTo>
                  <a:close/>
                </a:path>
                <a:path w="278764" h="339725">
                  <a:moveTo>
                    <a:pt x="31534" y="285661"/>
                  </a:moveTo>
                  <a:lnTo>
                    <a:pt x="31445" y="285089"/>
                  </a:lnTo>
                  <a:lnTo>
                    <a:pt x="29908" y="287159"/>
                  </a:lnTo>
                  <a:lnTo>
                    <a:pt x="27686" y="286245"/>
                  </a:lnTo>
                  <a:lnTo>
                    <a:pt x="26809" y="291325"/>
                  </a:lnTo>
                  <a:lnTo>
                    <a:pt x="26428" y="291325"/>
                  </a:lnTo>
                  <a:lnTo>
                    <a:pt x="27622" y="293865"/>
                  </a:lnTo>
                  <a:lnTo>
                    <a:pt x="27762" y="293865"/>
                  </a:lnTo>
                  <a:lnTo>
                    <a:pt x="30797" y="287515"/>
                  </a:lnTo>
                  <a:lnTo>
                    <a:pt x="29933" y="287172"/>
                  </a:lnTo>
                  <a:lnTo>
                    <a:pt x="31534" y="285661"/>
                  </a:lnTo>
                  <a:close/>
                </a:path>
                <a:path w="278764" h="339725">
                  <a:moveTo>
                    <a:pt x="31737" y="285470"/>
                  </a:moveTo>
                  <a:lnTo>
                    <a:pt x="31534" y="285661"/>
                  </a:lnTo>
                  <a:lnTo>
                    <a:pt x="31661" y="286512"/>
                  </a:lnTo>
                  <a:lnTo>
                    <a:pt x="31737" y="285470"/>
                  </a:lnTo>
                  <a:close/>
                </a:path>
                <a:path w="278764" h="339725">
                  <a:moveTo>
                    <a:pt x="32080" y="61836"/>
                  </a:moveTo>
                  <a:lnTo>
                    <a:pt x="31394" y="62484"/>
                  </a:lnTo>
                  <a:lnTo>
                    <a:pt x="31394" y="62674"/>
                  </a:lnTo>
                  <a:lnTo>
                    <a:pt x="32080" y="61836"/>
                  </a:lnTo>
                  <a:close/>
                </a:path>
                <a:path w="278764" h="339725">
                  <a:moveTo>
                    <a:pt x="32613" y="338213"/>
                  </a:moveTo>
                  <a:lnTo>
                    <a:pt x="32410" y="338124"/>
                  </a:lnTo>
                  <a:lnTo>
                    <a:pt x="32397" y="338315"/>
                  </a:lnTo>
                  <a:lnTo>
                    <a:pt x="32613" y="338213"/>
                  </a:lnTo>
                  <a:close/>
                </a:path>
                <a:path w="278764" h="339725">
                  <a:moveTo>
                    <a:pt x="32981" y="288823"/>
                  </a:moveTo>
                  <a:lnTo>
                    <a:pt x="31940" y="288366"/>
                  </a:lnTo>
                  <a:lnTo>
                    <a:pt x="31661" y="286512"/>
                  </a:lnTo>
                  <a:lnTo>
                    <a:pt x="31242" y="292722"/>
                  </a:lnTo>
                  <a:lnTo>
                    <a:pt x="32981" y="288823"/>
                  </a:lnTo>
                  <a:close/>
                </a:path>
                <a:path w="278764" h="339725">
                  <a:moveTo>
                    <a:pt x="33045" y="284340"/>
                  </a:moveTo>
                  <a:lnTo>
                    <a:pt x="32613" y="283146"/>
                  </a:lnTo>
                  <a:lnTo>
                    <a:pt x="32931" y="284454"/>
                  </a:lnTo>
                  <a:close/>
                </a:path>
                <a:path w="278764" h="339725">
                  <a:moveTo>
                    <a:pt x="33502" y="294132"/>
                  </a:moveTo>
                  <a:lnTo>
                    <a:pt x="33223" y="292595"/>
                  </a:lnTo>
                  <a:lnTo>
                    <a:pt x="31788" y="294132"/>
                  </a:lnTo>
                  <a:lnTo>
                    <a:pt x="33502" y="294132"/>
                  </a:lnTo>
                  <a:close/>
                </a:path>
                <a:path w="278764" h="339725">
                  <a:moveTo>
                    <a:pt x="34150" y="283438"/>
                  </a:moveTo>
                  <a:lnTo>
                    <a:pt x="33642" y="283654"/>
                  </a:lnTo>
                  <a:lnTo>
                    <a:pt x="33045" y="284340"/>
                  </a:lnTo>
                  <a:lnTo>
                    <a:pt x="33820" y="286435"/>
                  </a:lnTo>
                  <a:lnTo>
                    <a:pt x="34150" y="283438"/>
                  </a:lnTo>
                  <a:close/>
                </a:path>
                <a:path w="278764" h="339725">
                  <a:moveTo>
                    <a:pt x="34340" y="169405"/>
                  </a:moveTo>
                  <a:lnTo>
                    <a:pt x="34328" y="168135"/>
                  </a:lnTo>
                  <a:lnTo>
                    <a:pt x="34175" y="168008"/>
                  </a:lnTo>
                  <a:lnTo>
                    <a:pt x="34340" y="169405"/>
                  </a:lnTo>
                  <a:close/>
                </a:path>
                <a:path w="278764" h="339725">
                  <a:moveTo>
                    <a:pt x="34505" y="170675"/>
                  </a:moveTo>
                  <a:lnTo>
                    <a:pt x="34328" y="170675"/>
                  </a:lnTo>
                  <a:lnTo>
                    <a:pt x="34505" y="170992"/>
                  </a:lnTo>
                  <a:lnTo>
                    <a:pt x="34505" y="170675"/>
                  </a:lnTo>
                  <a:close/>
                </a:path>
                <a:path w="278764" h="339725">
                  <a:moveTo>
                    <a:pt x="34607" y="70078"/>
                  </a:moveTo>
                  <a:lnTo>
                    <a:pt x="34582" y="69227"/>
                  </a:lnTo>
                  <a:lnTo>
                    <a:pt x="34544" y="67259"/>
                  </a:lnTo>
                  <a:lnTo>
                    <a:pt x="34505" y="65405"/>
                  </a:lnTo>
                  <a:lnTo>
                    <a:pt x="31559" y="67259"/>
                  </a:lnTo>
                  <a:lnTo>
                    <a:pt x="31394" y="62674"/>
                  </a:lnTo>
                  <a:lnTo>
                    <a:pt x="28600" y="66116"/>
                  </a:lnTo>
                  <a:lnTo>
                    <a:pt x="24003" y="72288"/>
                  </a:lnTo>
                  <a:lnTo>
                    <a:pt x="19227" y="79349"/>
                  </a:lnTo>
                  <a:lnTo>
                    <a:pt x="16865" y="85877"/>
                  </a:lnTo>
                  <a:lnTo>
                    <a:pt x="24066" y="78155"/>
                  </a:lnTo>
                  <a:lnTo>
                    <a:pt x="23774" y="83845"/>
                  </a:lnTo>
                  <a:lnTo>
                    <a:pt x="25806" y="80403"/>
                  </a:lnTo>
                  <a:lnTo>
                    <a:pt x="28155" y="78155"/>
                  </a:lnTo>
                  <a:lnTo>
                    <a:pt x="28676" y="77647"/>
                  </a:lnTo>
                  <a:lnTo>
                    <a:pt x="30695" y="75209"/>
                  </a:lnTo>
                  <a:lnTo>
                    <a:pt x="32766" y="72631"/>
                  </a:lnTo>
                  <a:lnTo>
                    <a:pt x="33909" y="70700"/>
                  </a:lnTo>
                  <a:lnTo>
                    <a:pt x="33807" y="70510"/>
                  </a:lnTo>
                  <a:lnTo>
                    <a:pt x="34607" y="70078"/>
                  </a:lnTo>
                  <a:close/>
                </a:path>
                <a:path w="278764" h="339725">
                  <a:moveTo>
                    <a:pt x="35039" y="171945"/>
                  </a:moveTo>
                  <a:lnTo>
                    <a:pt x="34505" y="170992"/>
                  </a:lnTo>
                  <a:lnTo>
                    <a:pt x="34518" y="173215"/>
                  </a:lnTo>
                  <a:lnTo>
                    <a:pt x="35039" y="171945"/>
                  </a:lnTo>
                  <a:close/>
                </a:path>
                <a:path w="278764" h="339725">
                  <a:moveTo>
                    <a:pt x="36652" y="295592"/>
                  </a:moveTo>
                  <a:lnTo>
                    <a:pt x="36423" y="292595"/>
                  </a:lnTo>
                  <a:lnTo>
                    <a:pt x="35852" y="292595"/>
                  </a:lnTo>
                  <a:lnTo>
                    <a:pt x="35356" y="295592"/>
                  </a:lnTo>
                  <a:lnTo>
                    <a:pt x="35267" y="296379"/>
                  </a:lnTo>
                  <a:lnTo>
                    <a:pt x="36652" y="295592"/>
                  </a:lnTo>
                  <a:close/>
                </a:path>
                <a:path w="278764" h="339725">
                  <a:moveTo>
                    <a:pt x="37668" y="288785"/>
                  </a:moveTo>
                  <a:lnTo>
                    <a:pt x="37452" y="288785"/>
                  </a:lnTo>
                  <a:lnTo>
                    <a:pt x="35877" y="287515"/>
                  </a:lnTo>
                  <a:lnTo>
                    <a:pt x="34493" y="290055"/>
                  </a:lnTo>
                  <a:lnTo>
                    <a:pt x="35699" y="292595"/>
                  </a:lnTo>
                  <a:lnTo>
                    <a:pt x="35852" y="292595"/>
                  </a:lnTo>
                  <a:lnTo>
                    <a:pt x="36258" y="290055"/>
                  </a:lnTo>
                  <a:lnTo>
                    <a:pt x="37668" y="288785"/>
                  </a:lnTo>
                  <a:close/>
                </a:path>
                <a:path w="278764" h="339725">
                  <a:moveTo>
                    <a:pt x="37960" y="208775"/>
                  </a:moveTo>
                  <a:lnTo>
                    <a:pt x="37871" y="204965"/>
                  </a:lnTo>
                  <a:lnTo>
                    <a:pt x="37465" y="204812"/>
                  </a:lnTo>
                  <a:lnTo>
                    <a:pt x="37960" y="208775"/>
                  </a:lnTo>
                  <a:close/>
                </a:path>
                <a:path w="278764" h="339725">
                  <a:moveTo>
                    <a:pt x="38773" y="67335"/>
                  </a:moveTo>
                  <a:lnTo>
                    <a:pt x="37782" y="68745"/>
                  </a:lnTo>
                  <a:lnTo>
                    <a:pt x="38303" y="68160"/>
                  </a:lnTo>
                  <a:lnTo>
                    <a:pt x="38582" y="67716"/>
                  </a:lnTo>
                  <a:lnTo>
                    <a:pt x="38773" y="67335"/>
                  </a:lnTo>
                  <a:close/>
                </a:path>
                <a:path w="278764" h="339725">
                  <a:moveTo>
                    <a:pt x="39878" y="54432"/>
                  </a:moveTo>
                  <a:lnTo>
                    <a:pt x="38417" y="54432"/>
                  </a:lnTo>
                  <a:lnTo>
                    <a:pt x="38493" y="53517"/>
                  </a:lnTo>
                  <a:lnTo>
                    <a:pt x="38011" y="54076"/>
                  </a:lnTo>
                  <a:lnTo>
                    <a:pt x="38011" y="54889"/>
                  </a:lnTo>
                  <a:lnTo>
                    <a:pt x="33210" y="60439"/>
                  </a:lnTo>
                  <a:lnTo>
                    <a:pt x="32080" y="61836"/>
                  </a:lnTo>
                  <a:lnTo>
                    <a:pt x="39878" y="54432"/>
                  </a:lnTo>
                  <a:close/>
                </a:path>
                <a:path w="278764" h="339725">
                  <a:moveTo>
                    <a:pt x="44462" y="333235"/>
                  </a:moveTo>
                  <a:lnTo>
                    <a:pt x="43116" y="331343"/>
                  </a:lnTo>
                  <a:lnTo>
                    <a:pt x="43103" y="331965"/>
                  </a:lnTo>
                  <a:lnTo>
                    <a:pt x="41046" y="334505"/>
                  </a:lnTo>
                  <a:lnTo>
                    <a:pt x="32613" y="338213"/>
                  </a:lnTo>
                  <a:lnTo>
                    <a:pt x="32829" y="338315"/>
                  </a:lnTo>
                  <a:lnTo>
                    <a:pt x="31534" y="339585"/>
                  </a:lnTo>
                  <a:lnTo>
                    <a:pt x="35064" y="339585"/>
                  </a:lnTo>
                  <a:lnTo>
                    <a:pt x="34823" y="338315"/>
                  </a:lnTo>
                  <a:lnTo>
                    <a:pt x="40563" y="337045"/>
                  </a:lnTo>
                  <a:lnTo>
                    <a:pt x="44462" y="333235"/>
                  </a:lnTo>
                  <a:close/>
                </a:path>
                <a:path w="278764" h="339725">
                  <a:moveTo>
                    <a:pt x="45072" y="329361"/>
                  </a:moveTo>
                  <a:lnTo>
                    <a:pt x="42646" y="330695"/>
                  </a:lnTo>
                  <a:lnTo>
                    <a:pt x="43116" y="331343"/>
                  </a:lnTo>
                  <a:lnTo>
                    <a:pt x="43116" y="330695"/>
                  </a:lnTo>
                  <a:lnTo>
                    <a:pt x="45072" y="329361"/>
                  </a:lnTo>
                  <a:close/>
                </a:path>
                <a:path w="278764" h="339725">
                  <a:moveTo>
                    <a:pt x="45389" y="324345"/>
                  </a:moveTo>
                  <a:lnTo>
                    <a:pt x="44183" y="325615"/>
                  </a:lnTo>
                  <a:lnTo>
                    <a:pt x="45389" y="324345"/>
                  </a:lnTo>
                  <a:close/>
                </a:path>
                <a:path w="278764" h="339725">
                  <a:moveTo>
                    <a:pt x="47104" y="279895"/>
                  </a:moveTo>
                  <a:lnTo>
                    <a:pt x="45389" y="278625"/>
                  </a:lnTo>
                  <a:lnTo>
                    <a:pt x="43345" y="276085"/>
                  </a:lnTo>
                  <a:lnTo>
                    <a:pt x="46075" y="269735"/>
                  </a:lnTo>
                  <a:lnTo>
                    <a:pt x="45923" y="269786"/>
                  </a:lnTo>
                  <a:lnTo>
                    <a:pt x="47053" y="268897"/>
                  </a:lnTo>
                  <a:lnTo>
                    <a:pt x="45300" y="268782"/>
                  </a:lnTo>
                  <a:lnTo>
                    <a:pt x="44310" y="268478"/>
                  </a:lnTo>
                  <a:lnTo>
                    <a:pt x="44069" y="266217"/>
                  </a:lnTo>
                  <a:lnTo>
                    <a:pt x="46304" y="264375"/>
                  </a:lnTo>
                  <a:lnTo>
                    <a:pt x="46443" y="264261"/>
                  </a:lnTo>
                  <a:lnTo>
                    <a:pt x="46151" y="264375"/>
                  </a:lnTo>
                  <a:lnTo>
                    <a:pt x="45186" y="261366"/>
                  </a:lnTo>
                  <a:lnTo>
                    <a:pt x="43281" y="263867"/>
                  </a:lnTo>
                  <a:lnTo>
                    <a:pt x="43319" y="270662"/>
                  </a:lnTo>
                  <a:lnTo>
                    <a:pt x="42303" y="271005"/>
                  </a:lnTo>
                  <a:lnTo>
                    <a:pt x="42557" y="274815"/>
                  </a:lnTo>
                  <a:lnTo>
                    <a:pt x="41757" y="281165"/>
                  </a:lnTo>
                  <a:lnTo>
                    <a:pt x="43510" y="281165"/>
                  </a:lnTo>
                  <a:lnTo>
                    <a:pt x="43192" y="278625"/>
                  </a:lnTo>
                  <a:lnTo>
                    <a:pt x="44856" y="278625"/>
                  </a:lnTo>
                  <a:lnTo>
                    <a:pt x="46494" y="279895"/>
                  </a:lnTo>
                  <a:lnTo>
                    <a:pt x="47104" y="279895"/>
                  </a:lnTo>
                  <a:close/>
                </a:path>
                <a:path w="278764" h="339725">
                  <a:moveTo>
                    <a:pt x="48793" y="271907"/>
                  </a:moveTo>
                  <a:lnTo>
                    <a:pt x="48615" y="271856"/>
                  </a:lnTo>
                  <a:lnTo>
                    <a:pt x="48742" y="272072"/>
                  </a:lnTo>
                  <a:lnTo>
                    <a:pt x="48793" y="271907"/>
                  </a:lnTo>
                  <a:close/>
                </a:path>
                <a:path w="278764" h="339725">
                  <a:moveTo>
                    <a:pt x="48933" y="262204"/>
                  </a:moveTo>
                  <a:lnTo>
                    <a:pt x="46443" y="264261"/>
                  </a:lnTo>
                  <a:lnTo>
                    <a:pt x="48374" y="263499"/>
                  </a:lnTo>
                  <a:lnTo>
                    <a:pt x="48933" y="262204"/>
                  </a:lnTo>
                  <a:close/>
                </a:path>
                <a:path w="278764" h="339725">
                  <a:moveTo>
                    <a:pt x="49593" y="326885"/>
                  </a:moveTo>
                  <a:lnTo>
                    <a:pt x="45186" y="326885"/>
                  </a:lnTo>
                  <a:lnTo>
                    <a:pt x="43891" y="328256"/>
                  </a:lnTo>
                  <a:lnTo>
                    <a:pt x="42862" y="329425"/>
                  </a:lnTo>
                  <a:lnTo>
                    <a:pt x="41579" y="330695"/>
                  </a:lnTo>
                  <a:lnTo>
                    <a:pt x="46850" y="328155"/>
                  </a:lnTo>
                  <a:lnTo>
                    <a:pt x="45072" y="329361"/>
                  </a:lnTo>
                  <a:lnTo>
                    <a:pt x="47269" y="328155"/>
                  </a:lnTo>
                  <a:lnTo>
                    <a:pt x="49593" y="326885"/>
                  </a:lnTo>
                  <a:close/>
                </a:path>
                <a:path w="278764" h="339725">
                  <a:moveTo>
                    <a:pt x="50787" y="266026"/>
                  </a:moveTo>
                  <a:lnTo>
                    <a:pt x="50685" y="262572"/>
                  </a:lnTo>
                  <a:lnTo>
                    <a:pt x="48374" y="263499"/>
                  </a:lnTo>
                  <a:lnTo>
                    <a:pt x="46075" y="268782"/>
                  </a:lnTo>
                  <a:lnTo>
                    <a:pt x="50787" y="266026"/>
                  </a:lnTo>
                  <a:close/>
                </a:path>
                <a:path w="278764" h="339725">
                  <a:moveTo>
                    <a:pt x="51155" y="295135"/>
                  </a:moveTo>
                  <a:close/>
                </a:path>
                <a:path w="278764" h="339725">
                  <a:moveTo>
                    <a:pt x="51206" y="297040"/>
                  </a:moveTo>
                  <a:lnTo>
                    <a:pt x="51117" y="295224"/>
                  </a:lnTo>
                  <a:lnTo>
                    <a:pt x="49187" y="298945"/>
                  </a:lnTo>
                  <a:lnTo>
                    <a:pt x="51206" y="297040"/>
                  </a:lnTo>
                  <a:close/>
                </a:path>
                <a:path w="278764" h="339725">
                  <a:moveTo>
                    <a:pt x="51879" y="62725"/>
                  </a:moveTo>
                  <a:lnTo>
                    <a:pt x="51435" y="62725"/>
                  </a:lnTo>
                  <a:lnTo>
                    <a:pt x="51257" y="64477"/>
                  </a:lnTo>
                  <a:lnTo>
                    <a:pt x="51879" y="62725"/>
                  </a:lnTo>
                  <a:close/>
                </a:path>
                <a:path w="278764" h="339725">
                  <a:moveTo>
                    <a:pt x="52806" y="66509"/>
                  </a:moveTo>
                  <a:lnTo>
                    <a:pt x="52641" y="65532"/>
                  </a:lnTo>
                  <a:lnTo>
                    <a:pt x="51054" y="66509"/>
                  </a:lnTo>
                  <a:lnTo>
                    <a:pt x="51155" y="65532"/>
                  </a:lnTo>
                  <a:lnTo>
                    <a:pt x="51257" y="64477"/>
                  </a:lnTo>
                  <a:lnTo>
                    <a:pt x="50533" y="66509"/>
                  </a:lnTo>
                  <a:lnTo>
                    <a:pt x="50495" y="66865"/>
                  </a:lnTo>
                  <a:lnTo>
                    <a:pt x="48971" y="67805"/>
                  </a:lnTo>
                  <a:lnTo>
                    <a:pt x="50431" y="67348"/>
                  </a:lnTo>
                  <a:lnTo>
                    <a:pt x="50228" y="69075"/>
                  </a:lnTo>
                  <a:lnTo>
                    <a:pt x="50812" y="68491"/>
                  </a:lnTo>
                  <a:lnTo>
                    <a:pt x="50927" y="67805"/>
                  </a:lnTo>
                  <a:lnTo>
                    <a:pt x="50990" y="67183"/>
                  </a:lnTo>
                  <a:lnTo>
                    <a:pt x="52679" y="66662"/>
                  </a:lnTo>
                  <a:lnTo>
                    <a:pt x="52806" y="66509"/>
                  </a:lnTo>
                  <a:close/>
                </a:path>
                <a:path w="278764" h="339725">
                  <a:moveTo>
                    <a:pt x="53149" y="295198"/>
                  </a:moveTo>
                  <a:lnTo>
                    <a:pt x="51206" y="297040"/>
                  </a:lnTo>
                  <a:lnTo>
                    <a:pt x="51244" y="297675"/>
                  </a:lnTo>
                  <a:lnTo>
                    <a:pt x="53149" y="295198"/>
                  </a:lnTo>
                  <a:close/>
                </a:path>
                <a:path w="278764" h="339725">
                  <a:moveTo>
                    <a:pt x="53454" y="265277"/>
                  </a:moveTo>
                  <a:lnTo>
                    <a:pt x="52057" y="264528"/>
                  </a:lnTo>
                  <a:lnTo>
                    <a:pt x="51803" y="264909"/>
                  </a:lnTo>
                  <a:lnTo>
                    <a:pt x="53200" y="265684"/>
                  </a:lnTo>
                  <a:lnTo>
                    <a:pt x="53454" y="265277"/>
                  </a:lnTo>
                  <a:close/>
                </a:path>
                <a:path w="278764" h="339725">
                  <a:moveTo>
                    <a:pt x="54165" y="37414"/>
                  </a:moveTo>
                  <a:lnTo>
                    <a:pt x="53060" y="38049"/>
                  </a:lnTo>
                  <a:lnTo>
                    <a:pt x="52070" y="38849"/>
                  </a:lnTo>
                  <a:lnTo>
                    <a:pt x="51155" y="39992"/>
                  </a:lnTo>
                  <a:lnTo>
                    <a:pt x="52133" y="39116"/>
                  </a:lnTo>
                  <a:lnTo>
                    <a:pt x="53111" y="38239"/>
                  </a:lnTo>
                  <a:lnTo>
                    <a:pt x="54165" y="37414"/>
                  </a:lnTo>
                  <a:close/>
                </a:path>
                <a:path w="278764" h="339725">
                  <a:moveTo>
                    <a:pt x="55143" y="63995"/>
                  </a:moveTo>
                  <a:lnTo>
                    <a:pt x="52158" y="62725"/>
                  </a:lnTo>
                  <a:lnTo>
                    <a:pt x="52641" y="65532"/>
                  </a:lnTo>
                  <a:lnTo>
                    <a:pt x="55143" y="63995"/>
                  </a:lnTo>
                  <a:close/>
                </a:path>
                <a:path w="278764" h="339725">
                  <a:moveTo>
                    <a:pt x="55613" y="273545"/>
                  </a:moveTo>
                  <a:lnTo>
                    <a:pt x="55270" y="273545"/>
                  </a:lnTo>
                  <a:lnTo>
                    <a:pt x="55232" y="273710"/>
                  </a:lnTo>
                  <a:lnTo>
                    <a:pt x="55613" y="273545"/>
                  </a:lnTo>
                  <a:close/>
                </a:path>
                <a:path w="278764" h="339725">
                  <a:moveTo>
                    <a:pt x="56578" y="272808"/>
                  </a:moveTo>
                  <a:lnTo>
                    <a:pt x="55626" y="273278"/>
                  </a:lnTo>
                  <a:lnTo>
                    <a:pt x="55905" y="273189"/>
                  </a:lnTo>
                  <a:lnTo>
                    <a:pt x="56222" y="273037"/>
                  </a:lnTo>
                  <a:lnTo>
                    <a:pt x="56578" y="272808"/>
                  </a:lnTo>
                  <a:close/>
                </a:path>
                <a:path w="278764" h="339725">
                  <a:moveTo>
                    <a:pt x="57937" y="271703"/>
                  </a:moveTo>
                  <a:lnTo>
                    <a:pt x="57404" y="272237"/>
                  </a:lnTo>
                  <a:lnTo>
                    <a:pt x="56984" y="272529"/>
                  </a:lnTo>
                  <a:lnTo>
                    <a:pt x="56578" y="272808"/>
                  </a:lnTo>
                  <a:lnTo>
                    <a:pt x="57188" y="272516"/>
                  </a:lnTo>
                  <a:lnTo>
                    <a:pt x="57696" y="272237"/>
                  </a:lnTo>
                  <a:lnTo>
                    <a:pt x="57937" y="271703"/>
                  </a:lnTo>
                  <a:close/>
                </a:path>
                <a:path w="278764" h="339725">
                  <a:moveTo>
                    <a:pt x="59156" y="43992"/>
                  </a:moveTo>
                  <a:lnTo>
                    <a:pt x="55803" y="44475"/>
                  </a:lnTo>
                  <a:lnTo>
                    <a:pt x="55880" y="44284"/>
                  </a:lnTo>
                  <a:lnTo>
                    <a:pt x="56692" y="42214"/>
                  </a:lnTo>
                  <a:lnTo>
                    <a:pt x="57277" y="41135"/>
                  </a:lnTo>
                  <a:lnTo>
                    <a:pt x="58381" y="39103"/>
                  </a:lnTo>
                  <a:lnTo>
                    <a:pt x="57429" y="37007"/>
                  </a:lnTo>
                  <a:lnTo>
                    <a:pt x="54406" y="41135"/>
                  </a:lnTo>
                  <a:lnTo>
                    <a:pt x="54025" y="40055"/>
                  </a:lnTo>
                  <a:lnTo>
                    <a:pt x="49771" y="44246"/>
                  </a:lnTo>
                  <a:lnTo>
                    <a:pt x="51892" y="44805"/>
                  </a:lnTo>
                  <a:lnTo>
                    <a:pt x="52654" y="44284"/>
                  </a:lnTo>
                  <a:lnTo>
                    <a:pt x="53708" y="45897"/>
                  </a:lnTo>
                  <a:lnTo>
                    <a:pt x="47371" y="50558"/>
                  </a:lnTo>
                  <a:lnTo>
                    <a:pt x="50266" y="45783"/>
                  </a:lnTo>
                  <a:lnTo>
                    <a:pt x="44437" y="48006"/>
                  </a:lnTo>
                  <a:lnTo>
                    <a:pt x="42430" y="50139"/>
                  </a:lnTo>
                  <a:lnTo>
                    <a:pt x="40322" y="52235"/>
                  </a:lnTo>
                  <a:lnTo>
                    <a:pt x="38417" y="54432"/>
                  </a:lnTo>
                  <a:lnTo>
                    <a:pt x="42786" y="54381"/>
                  </a:lnTo>
                  <a:lnTo>
                    <a:pt x="38963" y="59842"/>
                  </a:lnTo>
                  <a:lnTo>
                    <a:pt x="43967" y="60032"/>
                  </a:lnTo>
                  <a:lnTo>
                    <a:pt x="36372" y="65227"/>
                  </a:lnTo>
                  <a:lnTo>
                    <a:pt x="37363" y="65557"/>
                  </a:lnTo>
                  <a:lnTo>
                    <a:pt x="39687" y="65481"/>
                  </a:lnTo>
                  <a:lnTo>
                    <a:pt x="38773" y="67335"/>
                  </a:lnTo>
                  <a:lnTo>
                    <a:pt x="40322" y="65481"/>
                  </a:lnTo>
                  <a:lnTo>
                    <a:pt x="43662" y="61468"/>
                  </a:lnTo>
                  <a:lnTo>
                    <a:pt x="48882" y="56095"/>
                  </a:lnTo>
                  <a:lnTo>
                    <a:pt x="50482" y="54381"/>
                  </a:lnTo>
                  <a:lnTo>
                    <a:pt x="54076" y="50558"/>
                  </a:lnTo>
                  <a:lnTo>
                    <a:pt x="58788" y="44475"/>
                  </a:lnTo>
                  <a:lnTo>
                    <a:pt x="59156" y="43992"/>
                  </a:lnTo>
                  <a:close/>
                </a:path>
                <a:path w="278764" h="339725">
                  <a:moveTo>
                    <a:pt x="63995" y="273862"/>
                  </a:moveTo>
                  <a:lnTo>
                    <a:pt x="63855" y="273545"/>
                  </a:lnTo>
                  <a:lnTo>
                    <a:pt x="63030" y="275907"/>
                  </a:lnTo>
                  <a:lnTo>
                    <a:pt x="63995" y="273862"/>
                  </a:lnTo>
                  <a:close/>
                </a:path>
                <a:path w="278764" h="339725">
                  <a:moveTo>
                    <a:pt x="66116" y="271005"/>
                  </a:moveTo>
                  <a:lnTo>
                    <a:pt x="65671" y="271005"/>
                  </a:lnTo>
                  <a:lnTo>
                    <a:pt x="63868" y="273545"/>
                  </a:lnTo>
                  <a:lnTo>
                    <a:pt x="64147" y="273545"/>
                  </a:lnTo>
                  <a:lnTo>
                    <a:pt x="63995" y="273862"/>
                  </a:lnTo>
                  <a:lnTo>
                    <a:pt x="64401" y="274815"/>
                  </a:lnTo>
                  <a:lnTo>
                    <a:pt x="65659" y="273545"/>
                  </a:lnTo>
                  <a:lnTo>
                    <a:pt x="66116" y="271005"/>
                  </a:lnTo>
                  <a:close/>
                </a:path>
                <a:path w="278764" h="339725">
                  <a:moveTo>
                    <a:pt x="70104" y="48044"/>
                  </a:moveTo>
                  <a:lnTo>
                    <a:pt x="69113" y="49377"/>
                  </a:lnTo>
                  <a:lnTo>
                    <a:pt x="70078" y="48755"/>
                  </a:lnTo>
                  <a:lnTo>
                    <a:pt x="70104" y="48044"/>
                  </a:lnTo>
                  <a:close/>
                </a:path>
                <a:path w="278764" h="339725">
                  <a:moveTo>
                    <a:pt x="72402" y="44945"/>
                  </a:moveTo>
                  <a:lnTo>
                    <a:pt x="70167" y="46215"/>
                  </a:lnTo>
                  <a:lnTo>
                    <a:pt x="70104" y="48044"/>
                  </a:lnTo>
                  <a:lnTo>
                    <a:pt x="72402" y="44945"/>
                  </a:lnTo>
                  <a:close/>
                </a:path>
                <a:path w="278764" h="339725">
                  <a:moveTo>
                    <a:pt x="73075" y="312915"/>
                  </a:moveTo>
                  <a:lnTo>
                    <a:pt x="72859" y="312877"/>
                  </a:lnTo>
                  <a:lnTo>
                    <a:pt x="73075" y="312915"/>
                  </a:lnTo>
                  <a:close/>
                </a:path>
                <a:path w="278764" h="339725">
                  <a:moveTo>
                    <a:pt x="76238" y="321373"/>
                  </a:moveTo>
                  <a:lnTo>
                    <a:pt x="74498" y="320763"/>
                  </a:lnTo>
                  <a:lnTo>
                    <a:pt x="73367" y="321805"/>
                  </a:lnTo>
                  <a:lnTo>
                    <a:pt x="76238" y="321373"/>
                  </a:lnTo>
                  <a:close/>
                </a:path>
                <a:path w="278764" h="339725">
                  <a:moveTo>
                    <a:pt x="77533" y="323126"/>
                  </a:moveTo>
                  <a:lnTo>
                    <a:pt x="76339" y="323481"/>
                  </a:lnTo>
                  <a:lnTo>
                    <a:pt x="74714" y="323634"/>
                  </a:lnTo>
                  <a:lnTo>
                    <a:pt x="72961" y="325348"/>
                  </a:lnTo>
                  <a:lnTo>
                    <a:pt x="73291" y="327050"/>
                  </a:lnTo>
                  <a:lnTo>
                    <a:pt x="76111" y="324129"/>
                  </a:lnTo>
                  <a:lnTo>
                    <a:pt x="77533" y="323126"/>
                  </a:lnTo>
                  <a:close/>
                </a:path>
                <a:path w="278764" h="339725">
                  <a:moveTo>
                    <a:pt x="78524" y="261289"/>
                  </a:moveTo>
                  <a:lnTo>
                    <a:pt x="77914" y="260845"/>
                  </a:lnTo>
                  <a:lnTo>
                    <a:pt x="78028" y="262115"/>
                  </a:lnTo>
                  <a:lnTo>
                    <a:pt x="78524" y="261289"/>
                  </a:lnTo>
                  <a:close/>
                </a:path>
                <a:path w="278764" h="339725">
                  <a:moveTo>
                    <a:pt x="79209" y="261797"/>
                  </a:moveTo>
                  <a:lnTo>
                    <a:pt x="78740" y="260845"/>
                  </a:lnTo>
                  <a:lnTo>
                    <a:pt x="78524" y="261289"/>
                  </a:lnTo>
                  <a:lnTo>
                    <a:pt x="79209" y="261797"/>
                  </a:lnTo>
                  <a:close/>
                </a:path>
                <a:path w="278764" h="339725">
                  <a:moveTo>
                    <a:pt x="79857" y="261797"/>
                  </a:moveTo>
                  <a:lnTo>
                    <a:pt x="79781" y="259575"/>
                  </a:lnTo>
                  <a:lnTo>
                    <a:pt x="79654" y="261797"/>
                  </a:lnTo>
                  <a:lnTo>
                    <a:pt x="79857" y="261797"/>
                  </a:lnTo>
                  <a:close/>
                </a:path>
                <a:path w="278764" h="339725">
                  <a:moveTo>
                    <a:pt x="80289" y="310616"/>
                  </a:moveTo>
                  <a:lnTo>
                    <a:pt x="78689" y="314185"/>
                  </a:lnTo>
                  <a:lnTo>
                    <a:pt x="74549" y="312915"/>
                  </a:lnTo>
                  <a:lnTo>
                    <a:pt x="71907" y="316725"/>
                  </a:lnTo>
                  <a:lnTo>
                    <a:pt x="78524" y="317995"/>
                  </a:lnTo>
                  <a:lnTo>
                    <a:pt x="79438" y="314185"/>
                  </a:lnTo>
                  <a:lnTo>
                    <a:pt x="80289" y="310616"/>
                  </a:lnTo>
                  <a:close/>
                </a:path>
                <a:path w="278764" h="339725">
                  <a:moveTo>
                    <a:pt x="81038" y="308965"/>
                  </a:moveTo>
                  <a:lnTo>
                    <a:pt x="80657" y="309105"/>
                  </a:lnTo>
                  <a:lnTo>
                    <a:pt x="80289" y="310616"/>
                  </a:lnTo>
                  <a:lnTo>
                    <a:pt x="81038" y="308965"/>
                  </a:lnTo>
                  <a:close/>
                </a:path>
                <a:path w="278764" h="339725">
                  <a:moveTo>
                    <a:pt x="86334" y="39966"/>
                  </a:moveTo>
                  <a:lnTo>
                    <a:pt x="85915" y="37465"/>
                  </a:lnTo>
                  <a:lnTo>
                    <a:pt x="79946" y="41135"/>
                  </a:lnTo>
                  <a:lnTo>
                    <a:pt x="86334" y="39966"/>
                  </a:lnTo>
                  <a:close/>
                </a:path>
                <a:path w="278764" h="339725">
                  <a:moveTo>
                    <a:pt x="86525" y="41135"/>
                  </a:moveTo>
                  <a:lnTo>
                    <a:pt x="86461" y="40703"/>
                  </a:lnTo>
                  <a:lnTo>
                    <a:pt x="86233" y="41160"/>
                  </a:lnTo>
                  <a:lnTo>
                    <a:pt x="86525" y="41135"/>
                  </a:lnTo>
                  <a:close/>
                </a:path>
                <a:path w="278764" h="339725">
                  <a:moveTo>
                    <a:pt x="86880" y="39865"/>
                  </a:moveTo>
                  <a:lnTo>
                    <a:pt x="86334" y="39966"/>
                  </a:lnTo>
                  <a:lnTo>
                    <a:pt x="86461" y="40703"/>
                  </a:lnTo>
                  <a:lnTo>
                    <a:pt x="86880" y="39865"/>
                  </a:lnTo>
                  <a:close/>
                </a:path>
                <a:path w="278764" h="339725">
                  <a:moveTo>
                    <a:pt x="90284" y="34785"/>
                  </a:moveTo>
                  <a:lnTo>
                    <a:pt x="85458" y="34785"/>
                  </a:lnTo>
                  <a:lnTo>
                    <a:pt x="85915" y="37465"/>
                  </a:lnTo>
                  <a:lnTo>
                    <a:pt x="90284" y="34785"/>
                  </a:lnTo>
                  <a:close/>
                </a:path>
                <a:path w="278764" h="339725">
                  <a:moveTo>
                    <a:pt x="93319" y="314185"/>
                  </a:moveTo>
                  <a:lnTo>
                    <a:pt x="91516" y="314820"/>
                  </a:lnTo>
                  <a:lnTo>
                    <a:pt x="90030" y="316725"/>
                  </a:lnTo>
                  <a:lnTo>
                    <a:pt x="90157" y="316763"/>
                  </a:lnTo>
                  <a:lnTo>
                    <a:pt x="93319" y="314185"/>
                  </a:lnTo>
                  <a:close/>
                </a:path>
                <a:path w="278764" h="339725">
                  <a:moveTo>
                    <a:pt x="94602" y="317995"/>
                  </a:moveTo>
                  <a:lnTo>
                    <a:pt x="90157" y="316763"/>
                  </a:lnTo>
                  <a:lnTo>
                    <a:pt x="87083" y="319265"/>
                  </a:lnTo>
                  <a:lnTo>
                    <a:pt x="87515" y="319265"/>
                  </a:lnTo>
                  <a:lnTo>
                    <a:pt x="94602" y="317995"/>
                  </a:lnTo>
                  <a:close/>
                </a:path>
                <a:path w="278764" h="339725">
                  <a:moveTo>
                    <a:pt x="100723" y="277355"/>
                  </a:moveTo>
                  <a:lnTo>
                    <a:pt x="100431" y="276377"/>
                  </a:lnTo>
                  <a:lnTo>
                    <a:pt x="99783" y="277647"/>
                  </a:lnTo>
                  <a:lnTo>
                    <a:pt x="100723" y="277355"/>
                  </a:lnTo>
                  <a:close/>
                </a:path>
                <a:path w="278764" h="339725">
                  <a:moveTo>
                    <a:pt x="102514" y="272275"/>
                  </a:moveTo>
                  <a:lnTo>
                    <a:pt x="100647" y="272275"/>
                  </a:lnTo>
                  <a:lnTo>
                    <a:pt x="101434" y="268516"/>
                  </a:lnTo>
                  <a:lnTo>
                    <a:pt x="98336" y="272275"/>
                  </a:lnTo>
                  <a:lnTo>
                    <a:pt x="99174" y="272275"/>
                  </a:lnTo>
                  <a:lnTo>
                    <a:pt x="100431" y="276377"/>
                  </a:lnTo>
                  <a:lnTo>
                    <a:pt x="102514" y="272275"/>
                  </a:lnTo>
                  <a:close/>
                </a:path>
                <a:path w="278764" h="339725">
                  <a:moveTo>
                    <a:pt x="104521" y="250304"/>
                  </a:moveTo>
                  <a:lnTo>
                    <a:pt x="101968" y="250685"/>
                  </a:lnTo>
                  <a:lnTo>
                    <a:pt x="101422" y="252526"/>
                  </a:lnTo>
                  <a:lnTo>
                    <a:pt x="104521" y="250304"/>
                  </a:lnTo>
                  <a:close/>
                </a:path>
                <a:path w="278764" h="339725">
                  <a:moveTo>
                    <a:pt x="106172" y="255270"/>
                  </a:moveTo>
                  <a:lnTo>
                    <a:pt x="105181" y="256374"/>
                  </a:lnTo>
                  <a:lnTo>
                    <a:pt x="105295" y="257467"/>
                  </a:lnTo>
                  <a:lnTo>
                    <a:pt x="106172" y="255270"/>
                  </a:lnTo>
                  <a:close/>
                </a:path>
                <a:path w="278764" h="339725">
                  <a:moveTo>
                    <a:pt x="106489" y="277533"/>
                  </a:moveTo>
                  <a:lnTo>
                    <a:pt x="105689" y="277177"/>
                  </a:lnTo>
                  <a:lnTo>
                    <a:pt x="104495" y="276631"/>
                  </a:lnTo>
                  <a:lnTo>
                    <a:pt x="104063" y="275894"/>
                  </a:lnTo>
                  <a:lnTo>
                    <a:pt x="102933" y="276352"/>
                  </a:lnTo>
                  <a:lnTo>
                    <a:pt x="102603" y="277761"/>
                  </a:lnTo>
                  <a:lnTo>
                    <a:pt x="101625" y="278638"/>
                  </a:lnTo>
                  <a:lnTo>
                    <a:pt x="102781" y="277787"/>
                  </a:lnTo>
                  <a:lnTo>
                    <a:pt x="104368" y="277368"/>
                  </a:lnTo>
                  <a:lnTo>
                    <a:pt x="106489" y="277533"/>
                  </a:lnTo>
                  <a:close/>
                </a:path>
                <a:path w="278764" h="339725">
                  <a:moveTo>
                    <a:pt x="110261" y="281393"/>
                  </a:moveTo>
                  <a:lnTo>
                    <a:pt x="109867" y="281203"/>
                  </a:lnTo>
                  <a:lnTo>
                    <a:pt x="109169" y="281952"/>
                  </a:lnTo>
                  <a:lnTo>
                    <a:pt x="108826" y="282333"/>
                  </a:lnTo>
                  <a:lnTo>
                    <a:pt x="109283" y="282206"/>
                  </a:lnTo>
                  <a:lnTo>
                    <a:pt x="109728" y="282041"/>
                  </a:lnTo>
                  <a:lnTo>
                    <a:pt x="110147" y="281825"/>
                  </a:lnTo>
                  <a:lnTo>
                    <a:pt x="110261" y="281393"/>
                  </a:lnTo>
                  <a:close/>
                </a:path>
                <a:path w="278764" h="339725">
                  <a:moveTo>
                    <a:pt x="113931" y="272275"/>
                  </a:moveTo>
                  <a:lnTo>
                    <a:pt x="112128" y="272275"/>
                  </a:lnTo>
                  <a:lnTo>
                    <a:pt x="112750" y="273037"/>
                  </a:lnTo>
                  <a:lnTo>
                    <a:pt x="113931" y="272275"/>
                  </a:lnTo>
                  <a:close/>
                </a:path>
                <a:path w="278764" h="339725">
                  <a:moveTo>
                    <a:pt x="114198" y="274815"/>
                  </a:moveTo>
                  <a:lnTo>
                    <a:pt x="112750" y="273037"/>
                  </a:lnTo>
                  <a:lnTo>
                    <a:pt x="109994" y="274815"/>
                  </a:lnTo>
                  <a:lnTo>
                    <a:pt x="114198" y="274815"/>
                  </a:lnTo>
                  <a:close/>
                </a:path>
                <a:path w="278764" h="339725">
                  <a:moveTo>
                    <a:pt x="120192" y="17157"/>
                  </a:moveTo>
                  <a:lnTo>
                    <a:pt x="119926" y="16713"/>
                  </a:lnTo>
                  <a:lnTo>
                    <a:pt x="117551" y="18300"/>
                  </a:lnTo>
                  <a:lnTo>
                    <a:pt x="120192" y="17157"/>
                  </a:lnTo>
                  <a:close/>
                </a:path>
                <a:path w="278764" h="339725">
                  <a:moveTo>
                    <a:pt x="128574" y="267195"/>
                  </a:moveTo>
                  <a:lnTo>
                    <a:pt x="128333" y="266382"/>
                  </a:lnTo>
                  <a:lnTo>
                    <a:pt x="126834" y="267195"/>
                  </a:lnTo>
                  <a:lnTo>
                    <a:pt x="128574" y="267195"/>
                  </a:lnTo>
                  <a:close/>
                </a:path>
                <a:path w="278764" h="339725">
                  <a:moveTo>
                    <a:pt x="129171" y="265925"/>
                  </a:moveTo>
                  <a:lnTo>
                    <a:pt x="127838" y="264655"/>
                  </a:lnTo>
                  <a:lnTo>
                    <a:pt x="128333" y="266382"/>
                  </a:lnTo>
                  <a:lnTo>
                    <a:pt x="129171" y="265925"/>
                  </a:lnTo>
                  <a:close/>
                </a:path>
                <a:path w="278764" h="339725">
                  <a:moveTo>
                    <a:pt x="131813" y="787"/>
                  </a:moveTo>
                  <a:lnTo>
                    <a:pt x="129463" y="1943"/>
                  </a:lnTo>
                  <a:lnTo>
                    <a:pt x="129781" y="1905"/>
                  </a:lnTo>
                  <a:lnTo>
                    <a:pt x="131813" y="787"/>
                  </a:lnTo>
                  <a:close/>
                </a:path>
                <a:path w="278764" h="339725">
                  <a:moveTo>
                    <a:pt x="132334" y="260845"/>
                  </a:moveTo>
                  <a:lnTo>
                    <a:pt x="130822" y="260845"/>
                  </a:lnTo>
                  <a:lnTo>
                    <a:pt x="129971" y="261416"/>
                  </a:lnTo>
                  <a:lnTo>
                    <a:pt x="132334" y="260845"/>
                  </a:lnTo>
                  <a:close/>
                </a:path>
                <a:path w="278764" h="339725">
                  <a:moveTo>
                    <a:pt x="137248" y="252323"/>
                  </a:moveTo>
                  <a:lnTo>
                    <a:pt x="136753" y="251955"/>
                  </a:lnTo>
                  <a:lnTo>
                    <a:pt x="135839" y="252437"/>
                  </a:lnTo>
                  <a:lnTo>
                    <a:pt x="135712" y="253225"/>
                  </a:lnTo>
                  <a:lnTo>
                    <a:pt x="137248" y="252323"/>
                  </a:lnTo>
                  <a:close/>
                </a:path>
                <a:path w="278764" h="339725">
                  <a:moveTo>
                    <a:pt x="141300" y="69888"/>
                  </a:moveTo>
                  <a:lnTo>
                    <a:pt x="139446" y="70891"/>
                  </a:lnTo>
                  <a:lnTo>
                    <a:pt x="139623" y="71196"/>
                  </a:lnTo>
                  <a:lnTo>
                    <a:pt x="141300" y="69888"/>
                  </a:lnTo>
                  <a:close/>
                </a:path>
                <a:path w="278764" h="339725">
                  <a:moveTo>
                    <a:pt x="142011" y="244487"/>
                  </a:moveTo>
                  <a:lnTo>
                    <a:pt x="141655" y="243992"/>
                  </a:lnTo>
                  <a:lnTo>
                    <a:pt x="141389" y="243979"/>
                  </a:lnTo>
                  <a:lnTo>
                    <a:pt x="141147" y="244221"/>
                  </a:lnTo>
                  <a:lnTo>
                    <a:pt x="141414" y="244424"/>
                  </a:lnTo>
                  <a:lnTo>
                    <a:pt x="141706" y="244551"/>
                  </a:lnTo>
                  <a:lnTo>
                    <a:pt x="142011" y="244487"/>
                  </a:lnTo>
                  <a:close/>
                </a:path>
                <a:path w="278764" h="339725">
                  <a:moveTo>
                    <a:pt x="142722" y="52641"/>
                  </a:moveTo>
                  <a:lnTo>
                    <a:pt x="140017" y="52628"/>
                  </a:lnTo>
                  <a:lnTo>
                    <a:pt x="141160" y="52095"/>
                  </a:lnTo>
                  <a:lnTo>
                    <a:pt x="138328" y="52717"/>
                  </a:lnTo>
                  <a:lnTo>
                    <a:pt x="139611" y="54343"/>
                  </a:lnTo>
                  <a:lnTo>
                    <a:pt x="141884" y="52920"/>
                  </a:lnTo>
                  <a:lnTo>
                    <a:pt x="142722" y="52641"/>
                  </a:lnTo>
                  <a:close/>
                </a:path>
                <a:path w="278764" h="339725">
                  <a:moveTo>
                    <a:pt x="143370" y="48755"/>
                  </a:moveTo>
                  <a:lnTo>
                    <a:pt x="143065" y="48488"/>
                  </a:lnTo>
                  <a:lnTo>
                    <a:pt x="143014" y="48755"/>
                  </a:lnTo>
                  <a:lnTo>
                    <a:pt x="143370" y="48755"/>
                  </a:lnTo>
                  <a:close/>
                </a:path>
                <a:path w="278764" h="339725">
                  <a:moveTo>
                    <a:pt x="143662" y="241084"/>
                  </a:moveTo>
                  <a:lnTo>
                    <a:pt x="142773" y="240207"/>
                  </a:lnTo>
                  <a:lnTo>
                    <a:pt x="141185" y="239585"/>
                  </a:lnTo>
                  <a:lnTo>
                    <a:pt x="143662" y="241084"/>
                  </a:lnTo>
                  <a:close/>
                </a:path>
                <a:path w="278764" h="339725">
                  <a:moveTo>
                    <a:pt x="143941" y="20815"/>
                  </a:moveTo>
                  <a:lnTo>
                    <a:pt x="142951" y="19545"/>
                  </a:lnTo>
                  <a:lnTo>
                    <a:pt x="143192" y="20358"/>
                  </a:lnTo>
                  <a:lnTo>
                    <a:pt x="143941" y="20815"/>
                  </a:lnTo>
                  <a:close/>
                </a:path>
                <a:path w="278764" h="339725">
                  <a:moveTo>
                    <a:pt x="144754" y="292468"/>
                  </a:moveTo>
                  <a:lnTo>
                    <a:pt x="143522" y="284746"/>
                  </a:lnTo>
                  <a:lnTo>
                    <a:pt x="142417" y="285711"/>
                  </a:lnTo>
                  <a:lnTo>
                    <a:pt x="141274" y="289458"/>
                  </a:lnTo>
                  <a:lnTo>
                    <a:pt x="136105" y="292646"/>
                  </a:lnTo>
                  <a:lnTo>
                    <a:pt x="144754" y="292468"/>
                  </a:lnTo>
                  <a:close/>
                </a:path>
                <a:path w="278764" h="339725">
                  <a:moveTo>
                    <a:pt x="144970" y="283489"/>
                  </a:moveTo>
                  <a:lnTo>
                    <a:pt x="143306" y="283425"/>
                  </a:lnTo>
                  <a:lnTo>
                    <a:pt x="143522" y="284746"/>
                  </a:lnTo>
                  <a:lnTo>
                    <a:pt x="144970" y="283489"/>
                  </a:lnTo>
                  <a:close/>
                </a:path>
                <a:path w="278764" h="339725">
                  <a:moveTo>
                    <a:pt x="147294" y="238480"/>
                  </a:moveTo>
                  <a:lnTo>
                    <a:pt x="143497" y="237972"/>
                  </a:lnTo>
                  <a:lnTo>
                    <a:pt x="141185" y="239585"/>
                  </a:lnTo>
                  <a:lnTo>
                    <a:pt x="147294" y="238480"/>
                  </a:lnTo>
                  <a:close/>
                </a:path>
                <a:path w="278764" h="339725">
                  <a:moveTo>
                    <a:pt x="149758" y="9436"/>
                  </a:moveTo>
                  <a:lnTo>
                    <a:pt x="145732" y="7874"/>
                  </a:lnTo>
                  <a:lnTo>
                    <a:pt x="145770" y="9321"/>
                  </a:lnTo>
                  <a:lnTo>
                    <a:pt x="146659" y="10096"/>
                  </a:lnTo>
                  <a:lnTo>
                    <a:pt x="149758" y="9436"/>
                  </a:lnTo>
                  <a:close/>
                </a:path>
                <a:path w="278764" h="339725">
                  <a:moveTo>
                    <a:pt x="150647" y="279895"/>
                  </a:moveTo>
                  <a:lnTo>
                    <a:pt x="150507" y="279831"/>
                  </a:lnTo>
                  <a:lnTo>
                    <a:pt x="150291" y="279895"/>
                  </a:lnTo>
                  <a:lnTo>
                    <a:pt x="150647" y="279895"/>
                  </a:lnTo>
                  <a:close/>
                </a:path>
                <a:path w="278764" h="339725">
                  <a:moveTo>
                    <a:pt x="150647" y="12166"/>
                  </a:moveTo>
                  <a:lnTo>
                    <a:pt x="148374" y="11569"/>
                  </a:lnTo>
                  <a:lnTo>
                    <a:pt x="148132" y="11353"/>
                  </a:lnTo>
                  <a:lnTo>
                    <a:pt x="146659" y="10096"/>
                  </a:lnTo>
                  <a:lnTo>
                    <a:pt x="136613" y="12242"/>
                  </a:lnTo>
                  <a:lnTo>
                    <a:pt x="133413" y="14135"/>
                  </a:lnTo>
                  <a:lnTo>
                    <a:pt x="140576" y="14465"/>
                  </a:lnTo>
                  <a:lnTo>
                    <a:pt x="142722" y="11353"/>
                  </a:lnTo>
                  <a:lnTo>
                    <a:pt x="150647" y="12166"/>
                  </a:lnTo>
                  <a:close/>
                </a:path>
                <a:path w="278764" h="339725">
                  <a:moveTo>
                    <a:pt x="150812" y="283730"/>
                  </a:moveTo>
                  <a:lnTo>
                    <a:pt x="147015" y="281724"/>
                  </a:lnTo>
                  <a:lnTo>
                    <a:pt x="144970" y="283489"/>
                  </a:lnTo>
                  <a:lnTo>
                    <a:pt x="150812" y="283730"/>
                  </a:lnTo>
                  <a:close/>
                </a:path>
                <a:path w="278764" h="339725">
                  <a:moveTo>
                    <a:pt x="150977" y="294868"/>
                  </a:moveTo>
                  <a:lnTo>
                    <a:pt x="148704" y="292392"/>
                  </a:lnTo>
                  <a:lnTo>
                    <a:pt x="148996" y="292214"/>
                  </a:lnTo>
                  <a:lnTo>
                    <a:pt x="147929" y="292633"/>
                  </a:lnTo>
                  <a:lnTo>
                    <a:pt x="150977" y="294868"/>
                  </a:lnTo>
                  <a:close/>
                </a:path>
                <a:path w="278764" h="339725">
                  <a:moveTo>
                    <a:pt x="151345" y="291299"/>
                  </a:moveTo>
                  <a:lnTo>
                    <a:pt x="150837" y="291109"/>
                  </a:lnTo>
                  <a:lnTo>
                    <a:pt x="148996" y="292214"/>
                  </a:lnTo>
                  <a:lnTo>
                    <a:pt x="151345" y="291299"/>
                  </a:lnTo>
                  <a:close/>
                </a:path>
                <a:path w="278764" h="339725">
                  <a:moveTo>
                    <a:pt x="153060" y="58813"/>
                  </a:moveTo>
                  <a:lnTo>
                    <a:pt x="152146" y="58737"/>
                  </a:lnTo>
                  <a:lnTo>
                    <a:pt x="150634" y="59270"/>
                  </a:lnTo>
                  <a:lnTo>
                    <a:pt x="153060" y="58813"/>
                  </a:lnTo>
                  <a:close/>
                </a:path>
                <a:path w="278764" h="339725">
                  <a:moveTo>
                    <a:pt x="153517" y="289496"/>
                  </a:moveTo>
                  <a:lnTo>
                    <a:pt x="151726" y="287756"/>
                  </a:lnTo>
                  <a:lnTo>
                    <a:pt x="148437" y="290182"/>
                  </a:lnTo>
                  <a:lnTo>
                    <a:pt x="150837" y="291109"/>
                  </a:lnTo>
                  <a:lnTo>
                    <a:pt x="153517" y="289496"/>
                  </a:lnTo>
                  <a:close/>
                </a:path>
                <a:path w="278764" h="339725">
                  <a:moveTo>
                    <a:pt x="153555" y="12547"/>
                  </a:moveTo>
                  <a:lnTo>
                    <a:pt x="152476" y="12357"/>
                  </a:lnTo>
                  <a:lnTo>
                    <a:pt x="151549" y="12255"/>
                  </a:lnTo>
                  <a:lnTo>
                    <a:pt x="150647" y="12166"/>
                  </a:lnTo>
                  <a:lnTo>
                    <a:pt x="151472" y="12382"/>
                  </a:lnTo>
                  <a:lnTo>
                    <a:pt x="152412" y="12547"/>
                  </a:lnTo>
                  <a:lnTo>
                    <a:pt x="153555" y="12547"/>
                  </a:lnTo>
                  <a:close/>
                </a:path>
                <a:path w="278764" h="339725">
                  <a:moveTo>
                    <a:pt x="154965" y="292608"/>
                  </a:moveTo>
                  <a:lnTo>
                    <a:pt x="154393" y="292811"/>
                  </a:lnTo>
                  <a:lnTo>
                    <a:pt x="153797" y="293103"/>
                  </a:lnTo>
                  <a:lnTo>
                    <a:pt x="153225" y="293598"/>
                  </a:lnTo>
                  <a:lnTo>
                    <a:pt x="154000" y="293281"/>
                  </a:lnTo>
                  <a:lnTo>
                    <a:pt x="154533" y="292938"/>
                  </a:lnTo>
                  <a:lnTo>
                    <a:pt x="154965" y="292608"/>
                  </a:lnTo>
                  <a:close/>
                </a:path>
                <a:path w="278764" h="339725">
                  <a:moveTo>
                    <a:pt x="159461" y="54889"/>
                  </a:moveTo>
                  <a:lnTo>
                    <a:pt x="155359" y="53835"/>
                  </a:lnTo>
                  <a:lnTo>
                    <a:pt x="156718" y="56375"/>
                  </a:lnTo>
                  <a:lnTo>
                    <a:pt x="159042" y="55105"/>
                  </a:lnTo>
                  <a:lnTo>
                    <a:pt x="159461" y="54889"/>
                  </a:lnTo>
                  <a:close/>
                </a:path>
                <a:path w="278764" h="339725">
                  <a:moveTo>
                    <a:pt x="162585" y="283705"/>
                  </a:moveTo>
                  <a:lnTo>
                    <a:pt x="162166" y="283705"/>
                  </a:lnTo>
                  <a:lnTo>
                    <a:pt x="162356" y="284302"/>
                  </a:lnTo>
                  <a:lnTo>
                    <a:pt x="162585" y="283705"/>
                  </a:lnTo>
                  <a:close/>
                </a:path>
                <a:path w="278764" h="339725">
                  <a:moveTo>
                    <a:pt x="164109" y="12382"/>
                  </a:moveTo>
                  <a:lnTo>
                    <a:pt x="158800" y="14465"/>
                  </a:lnTo>
                  <a:lnTo>
                    <a:pt x="156159" y="15735"/>
                  </a:lnTo>
                  <a:lnTo>
                    <a:pt x="163156" y="17005"/>
                  </a:lnTo>
                  <a:lnTo>
                    <a:pt x="164109" y="12382"/>
                  </a:lnTo>
                  <a:close/>
                </a:path>
                <a:path w="278764" h="339725">
                  <a:moveTo>
                    <a:pt x="164731" y="12141"/>
                  </a:moveTo>
                  <a:lnTo>
                    <a:pt x="164198" y="11925"/>
                  </a:lnTo>
                  <a:lnTo>
                    <a:pt x="164109" y="12382"/>
                  </a:lnTo>
                  <a:lnTo>
                    <a:pt x="164731" y="12141"/>
                  </a:lnTo>
                  <a:close/>
                </a:path>
                <a:path w="278764" h="339725">
                  <a:moveTo>
                    <a:pt x="165989" y="287312"/>
                  </a:moveTo>
                  <a:lnTo>
                    <a:pt x="163830" y="286245"/>
                  </a:lnTo>
                  <a:lnTo>
                    <a:pt x="162928" y="286245"/>
                  </a:lnTo>
                  <a:lnTo>
                    <a:pt x="162356" y="284302"/>
                  </a:lnTo>
                  <a:lnTo>
                    <a:pt x="161124" y="287515"/>
                  </a:lnTo>
                  <a:lnTo>
                    <a:pt x="158356" y="284975"/>
                  </a:lnTo>
                  <a:lnTo>
                    <a:pt x="159550" y="284975"/>
                  </a:lnTo>
                  <a:lnTo>
                    <a:pt x="159486" y="283705"/>
                  </a:lnTo>
                  <a:lnTo>
                    <a:pt x="149771" y="286245"/>
                  </a:lnTo>
                  <a:lnTo>
                    <a:pt x="158940" y="290055"/>
                  </a:lnTo>
                  <a:lnTo>
                    <a:pt x="154965" y="293865"/>
                  </a:lnTo>
                  <a:lnTo>
                    <a:pt x="157429" y="292595"/>
                  </a:lnTo>
                  <a:lnTo>
                    <a:pt x="160083" y="293865"/>
                  </a:lnTo>
                  <a:lnTo>
                    <a:pt x="161074" y="292595"/>
                  </a:lnTo>
                  <a:lnTo>
                    <a:pt x="162064" y="291325"/>
                  </a:lnTo>
                  <a:lnTo>
                    <a:pt x="163182" y="290055"/>
                  </a:lnTo>
                  <a:lnTo>
                    <a:pt x="165785" y="287515"/>
                  </a:lnTo>
                  <a:lnTo>
                    <a:pt x="165989" y="287312"/>
                  </a:lnTo>
                  <a:close/>
                </a:path>
                <a:path w="278764" h="339725">
                  <a:moveTo>
                    <a:pt x="167259" y="218681"/>
                  </a:moveTo>
                  <a:lnTo>
                    <a:pt x="166789" y="219468"/>
                  </a:lnTo>
                  <a:lnTo>
                    <a:pt x="166916" y="222377"/>
                  </a:lnTo>
                  <a:lnTo>
                    <a:pt x="167259" y="218681"/>
                  </a:lnTo>
                  <a:close/>
                </a:path>
                <a:path w="278764" h="339725">
                  <a:moveTo>
                    <a:pt x="168719" y="283705"/>
                  </a:moveTo>
                  <a:lnTo>
                    <a:pt x="167081" y="286245"/>
                  </a:lnTo>
                  <a:lnTo>
                    <a:pt x="165989" y="287312"/>
                  </a:lnTo>
                  <a:lnTo>
                    <a:pt x="166395" y="287515"/>
                  </a:lnTo>
                  <a:lnTo>
                    <a:pt x="168719" y="283705"/>
                  </a:lnTo>
                  <a:close/>
                </a:path>
                <a:path w="278764" h="339725">
                  <a:moveTo>
                    <a:pt x="168897" y="59905"/>
                  </a:moveTo>
                  <a:lnTo>
                    <a:pt x="167081" y="58915"/>
                  </a:lnTo>
                  <a:lnTo>
                    <a:pt x="168859" y="60185"/>
                  </a:lnTo>
                  <a:lnTo>
                    <a:pt x="168897" y="59905"/>
                  </a:lnTo>
                  <a:close/>
                </a:path>
                <a:path w="278764" h="339725">
                  <a:moveTo>
                    <a:pt x="173024" y="279895"/>
                  </a:moveTo>
                  <a:lnTo>
                    <a:pt x="171043" y="281254"/>
                  </a:lnTo>
                  <a:lnTo>
                    <a:pt x="171996" y="281660"/>
                  </a:lnTo>
                  <a:lnTo>
                    <a:pt x="173024" y="279895"/>
                  </a:lnTo>
                  <a:close/>
                </a:path>
                <a:path w="278764" h="339725">
                  <a:moveTo>
                    <a:pt x="173799" y="282435"/>
                  </a:moveTo>
                  <a:lnTo>
                    <a:pt x="171996" y="281660"/>
                  </a:lnTo>
                  <a:lnTo>
                    <a:pt x="170789" y="283705"/>
                  </a:lnTo>
                  <a:lnTo>
                    <a:pt x="173799" y="282435"/>
                  </a:lnTo>
                  <a:close/>
                </a:path>
                <a:path w="278764" h="339725">
                  <a:moveTo>
                    <a:pt x="174040" y="235026"/>
                  </a:moveTo>
                  <a:lnTo>
                    <a:pt x="173786" y="235305"/>
                  </a:lnTo>
                  <a:lnTo>
                    <a:pt x="173520" y="235623"/>
                  </a:lnTo>
                  <a:lnTo>
                    <a:pt x="173228" y="236080"/>
                  </a:lnTo>
                  <a:lnTo>
                    <a:pt x="173710" y="235445"/>
                  </a:lnTo>
                  <a:lnTo>
                    <a:pt x="174040" y="235026"/>
                  </a:lnTo>
                  <a:close/>
                </a:path>
                <a:path w="278764" h="339725">
                  <a:moveTo>
                    <a:pt x="174447" y="235445"/>
                  </a:moveTo>
                  <a:lnTo>
                    <a:pt x="174371" y="235115"/>
                  </a:lnTo>
                  <a:lnTo>
                    <a:pt x="174040" y="235445"/>
                  </a:lnTo>
                  <a:lnTo>
                    <a:pt x="174447" y="235445"/>
                  </a:lnTo>
                  <a:close/>
                </a:path>
                <a:path w="278764" h="339725">
                  <a:moveTo>
                    <a:pt x="174840" y="17030"/>
                  </a:moveTo>
                  <a:lnTo>
                    <a:pt x="174586" y="17005"/>
                  </a:lnTo>
                  <a:lnTo>
                    <a:pt x="174840" y="17030"/>
                  </a:lnTo>
                  <a:close/>
                </a:path>
                <a:path w="278764" h="339725">
                  <a:moveTo>
                    <a:pt x="177406" y="280238"/>
                  </a:moveTo>
                  <a:lnTo>
                    <a:pt x="174409" y="279869"/>
                  </a:lnTo>
                  <a:lnTo>
                    <a:pt x="174142" y="280822"/>
                  </a:lnTo>
                  <a:lnTo>
                    <a:pt x="177406" y="280238"/>
                  </a:lnTo>
                  <a:close/>
                </a:path>
                <a:path w="278764" h="339725">
                  <a:moveTo>
                    <a:pt x="178130" y="237617"/>
                  </a:moveTo>
                  <a:lnTo>
                    <a:pt x="177241" y="237985"/>
                  </a:lnTo>
                  <a:lnTo>
                    <a:pt x="177101" y="239255"/>
                  </a:lnTo>
                  <a:lnTo>
                    <a:pt x="177939" y="237985"/>
                  </a:lnTo>
                  <a:lnTo>
                    <a:pt x="178130" y="237617"/>
                  </a:lnTo>
                  <a:close/>
                </a:path>
                <a:path w="278764" h="339725">
                  <a:moveTo>
                    <a:pt x="179705" y="10071"/>
                  </a:moveTo>
                  <a:lnTo>
                    <a:pt x="176276" y="8712"/>
                  </a:lnTo>
                  <a:lnTo>
                    <a:pt x="172542" y="7454"/>
                  </a:lnTo>
                  <a:lnTo>
                    <a:pt x="168922" y="6311"/>
                  </a:lnTo>
                  <a:lnTo>
                    <a:pt x="169100" y="5537"/>
                  </a:lnTo>
                  <a:lnTo>
                    <a:pt x="168617" y="4660"/>
                  </a:lnTo>
                  <a:lnTo>
                    <a:pt x="166179" y="3619"/>
                  </a:lnTo>
                  <a:lnTo>
                    <a:pt x="165620" y="4254"/>
                  </a:lnTo>
                  <a:lnTo>
                    <a:pt x="164261" y="4635"/>
                  </a:lnTo>
                  <a:lnTo>
                    <a:pt x="162814" y="4978"/>
                  </a:lnTo>
                  <a:lnTo>
                    <a:pt x="162090" y="4838"/>
                  </a:lnTo>
                  <a:lnTo>
                    <a:pt x="162140" y="4064"/>
                  </a:lnTo>
                  <a:lnTo>
                    <a:pt x="161747" y="3403"/>
                  </a:lnTo>
                  <a:lnTo>
                    <a:pt x="159562" y="3289"/>
                  </a:lnTo>
                  <a:lnTo>
                    <a:pt x="156502" y="3149"/>
                  </a:lnTo>
                  <a:lnTo>
                    <a:pt x="155956" y="2679"/>
                  </a:lnTo>
                  <a:lnTo>
                    <a:pt x="153187" y="304"/>
                  </a:lnTo>
                  <a:lnTo>
                    <a:pt x="149999" y="0"/>
                  </a:lnTo>
                  <a:lnTo>
                    <a:pt x="151307" y="2641"/>
                  </a:lnTo>
                  <a:lnTo>
                    <a:pt x="148640" y="2679"/>
                  </a:lnTo>
                  <a:lnTo>
                    <a:pt x="141668" y="1905"/>
                  </a:lnTo>
                  <a:lnTo>
                    <a:pt x="137299" y="1600"/>
                  </a:lnTo>
                  <a:lnTo>
                    <a:pt x="135382" y="2387"/>
                  </a:lnTo>
                  <a:lnTo>
                    <a:pt x="133908" y="2628"/>
                  </a:lnTo>
                  <a:lnTo>
                    <a:pt x="132372" y="2806"/>
                  </a:lnTo>
                  <a:lnTo>
                    <a:pt x="130975" y="3098"/>
                  </a:lnTo>
                  <a:lnTo>
                    <a:pt x="129362" y="3289"/>
                  </a:lnTo>
                  <a:lnTo>
                    <a:pt x="129006" y="2806"/>
                  </a:lnTo>
                  <a:lnTo>
                    <a:pt x="129349" y="2006"/>
                  </a:lnTo>
                  <a:lnTo>
                    <a:pt x="122796" y="2552"/>
                  </a:lnTo>
                  <a:lnTo>
                    <a:pt x="123685" y="4064"/>
                  </a:lnTo>
                  <a:lnTo>
                    <a:pt x="118376" y="4660"/>
                  </a:lnTo>
                  <a:lnTo>
                    <a:pt x="113563" y="6172"/>
                  </a:lnTo>
                  <a:lnTo>
                    <a:pt x="108534" y="7340"/>
                  </a:lnTo>
                  <a:lnTo>
                    <a:pt x="108051" y="7289"/>
                  </a:lnTo>
                  <a:lnTo>
                    <a:pt x="107530" y="7188"/>
                  </a:lnTo>
                  <a:lnTo>
                    <a:pt x="107099" y="6946"/>
                  </a:lnTo>
                  <a:lnTo>
                    <a:pt x="106883" y="7188"/>
                  </a:lnTo>
                  <a:lnTo>
                    <a:pt x="106794" y="7861"/>
                  </a:lnTo>
                  <a:lnTo>
                    <a:pt x="91757" y="13601"/>
                  </a:lnTo>
                  <a:lnTo>
                    <a:pt x="78054" y="20624"/>
                  </a:lnTo>
                  <a:lnTo>
                    <a:pt x="65557" y="28663"/>
                  </a:lnTo>
                  <a:lnTo>
                    <a:pt x="54165" y="37414"/>
                  </a:lnTo>
                  <a:lnTo>
                    <a:pt x="56629" y="35966"/>
                  </a:lnTo>
                  <a:lnTo>
                    <a:pt x="59232" y="35356"/>
                  </a:lnTo>
                  <a:lnTo>
                    <a:pt x="61823" y="34023"/>
                  </a:lnTo>
                  <a:lnTo>
                    <a:pt x="60401" y="39293"/>
                  </a:lnTo>
                  <a:lnTo>
                    <a:pt x="64262" y="34023"/>
                  </a:lnTo>
                  <a:lnTo>
                    <a:pt x="65976" y="31673"/>
                  </a:lnTo>
                  <a:lnTo>
                    <a:pt x="66865" y="35026"/>
                  </a:lnTo>
                  <a:lnTo>
                    <a:pt x="65925" y="37045"/>
                  </a:lnTo>
                  <a:lnTo>
                    <a:pt x="63538" y="38442"/>
                  </a:lnTo>
                  <a:lnTo>
                    <a:pt x="61772" y="38887"/>
                  </a:lnTo>
                  <a:lnTo>
                    <a:pt x="62280" y="40513"/>
                  </a:lnTo>
                  <a:lnTo>
                    <a:pt x="64985" y="40195"/>
                  </a:lnTo>
                  <a:lnTo>
                    <a:pt x="65925" y="41871"/>
                  </a:lnTo>
                  <a:lnTo>
                    <a:pt x="70561" y="40195"/>
                  </a:lnTo>
                  <a:lnTo>
                    <a:pt x="72580" y="39458"/>
                  </a:lnTo>
                  <a:lnTo>
                    <a:pt x="68973" y="32537"/>
                  </a:lnTo>
                  <a:lnTo>
                    <a:pt x="70967" y="31673"/>
                  </a:lnTo>
                  <a:lnTo>
                    <a:pt x="75615" y="29692"/>
                  </a:lnTo>
                  <a:lnTo>
                    <a:pt x="76352" y="31381"/>
                  </a:lnTo>
                  <a:lnTo>
                    <a:pt x="76301" y="31673"/>
                  </a:lnTo>
                  <a:lnTo>
                    <a:pt x="75476" y="33985"/>
                  </a:lnTo>
                  <a:lnTo>
                    <a:pt x="79184" y="31381"/>
                  </a:lnTo>
                  <a:lnTo>
                    <a:pt x="78409" y="32334"/>
                  </a:lnTo>
                  <a:lnTo>
                    <a:pt x="79273" y="31381"/>
                  </a:lnTo>
                  <a:lnTo>
                    <a:pt x="80810" y="29692"/>
                  </a:lnTo>
                  <a:lnTo>
                    <a:pt x="83540" y="26682"/>
                  </a:lnTo>
                  <a:lnTo>
                    <a:pt x="85305" y="33172"/>
                  </a:lnTo>
                  <a:lnTo>
                    <a:pt x="86829" y="26682"/>
                  </a:lnTo>
                  <a:lnTo>
                    <a:pt x="86893" y="26403"/>
                  </a:lnTo>
                  <a:lnTo>
                    <a:pt x="88074" y="28905"/>
                  </a:lnTo>
                  <a:lnTo>
                    <a:pt x="89420" y="26403"/>
                  </a:lnTo>
                  <a:lnTo>
                    <a:pt x="89941" y="25425"/>
                  </a:lnTo>
                  <a:lnTo>
                    <a:pt x="96012" y="22631"/>
                  </a:lnTo>
                  <a:lnTo>
                    <a:pt x="99415" y="20878"/>
                  </a:lnTo>
                  <a:lnTo>
                    <a:pt x="99402" y="21450"/>
                  </a:lnTo>
                  <a:lnTo>
                    <a:pt x="100101" y="20878"/>
                  </a:lnTo>
                  <a:lnTo>
                    <a:pt x="103708" y="17945"/>
                  </a:lnTo>
                  <a:lnTo>
                    <a:pt x="105333" y="17475"/>
                  </a:lnTo>
                  <a:lnTo>
                    <a:pt x="106908" y="16941"/>
                  </a:lnTo>
                  <a:lnTo>
                    <a:pt x="110299" y="16014"/>
                  </a:lnTo>
                  <a:lnTo>
                    <a:pt x="116344" y="13982"/>
                  </a:lnTo>
                  <a:lnTo>
                    <a:pt x="111582" y="18465"/>
                  </a:lnTo>
                  <a:lnTo>
                    <a:pt x="116001" y="18719"/>
                  </a:lnTo>
                  <a:lnTo>
                    <a:pt x="116103" y="15125"/>
                  </a:lnTo>
                  <a:lnTo>
                    <a:pt x="119214" y="14770"/>
                  </a:lnTo>
                  <a:lnTo>
                    <a:pt x="119164" y="15417"/>
                  </a:lnTo>
                  <a:lnTo>
                    <a:pt x="119926" y="16713"/>
                  </a:lnTo>
                  <a:lnTo>
                    <a:pt x="121881" y="15417"/>
                  </a:lnTo>
                  <a:lnTo>
                    <a:pt x="123393" y="14770"/>
                  </a:lnTo>
                  <a:lnTo>
                    <a:pt x="125222" y="13982"/>
                  </a:lnTo>
                  <a:lnTo>
                    <a:pt x="126796" y="13309"/>
                  </a:lnTo>
                  <a:lnTo>
                    <a:pt x="131864" y="10998"/>
                  </a:lnTo>
                  <a:lnTo>
                    <a:pt x="135115" y="8978"/>
                  </a:lnTo>
                  <a:lnTo>
                    <a:pt x="135521" y="8724"/>
                  </a:lnTo>
                  <a:lnTo>
                    <a:pt x="130911" y="8978"/>
                  </a:lnTo>
                  <a:lnTo>
                    <a:pt x="130276" y="8051"/>
                  </a:lnTo>
                  <a:lnTo>
                    <a:pt x="130378" y="7696"/>
                  </a:lnTo>
                  <a:lnTo>
                    <a:pt x="130581" y="7340"/>
                  </a:lnTo>
                  <a:lnTo>
                    <a:pt x="131432" y="5854"/>
                  </a:lnTo>
                  <a:lnTo>
                    <a:pt x="138823" y="6819"/>
                  </a:lnTo>
                  <a:lnTo>
                    <a:pt x="139153" y="8483"/>
                  </a:lnTo>
                  <a:lnTo>
                    <a:pt x="138188" y="9245"/>
                  </a:lnTo>
                  <a:lnTo>
                    <a:pt x="134454" y="10071"/>
                  </a:lnTo>
                  <a:lnTo>
                    <a:pt x="136867" y="11074"/>
                  </a:lnTo>
                  <a:lnTo>
                    <a:pt x="139014" y="9245"/>
                  </a:lnTo>
                  <a:lnTo>
                    <a:pt x="142405" y="6565"/>
                  </a:lnTo>
                  <a:lnTo>
                    <a:pt x="145732" y="7874"/>
                  </a:lnTo>
                  <a:lnTo>
                    <a:pt x="145707" y="6565"/>
                  </a:lnTo>
                  <a:lnTo>
                    <a:pt x="145707" y="6324"/>
                  </a:lnTo>
                  <a:lnTo>
                    <a:pt x="153162" y="7874"/>
                  </a:lnTo>
                  <a:lnTo>
                    <a:pt x="158826" y="8877"/>
                  </a:lnTo>
                  <a:lnTo>
                    <a:pt x="155435" y="6858"/>
                  </a:lnTo>
                  <a:lnTo>
                    <a:pt x="157035" y="6324"/>
                  </a:lnTo>
                  <a:lnTo>
                    <a:pt x="157657" y="6121"/>
                  </a:lnTo>
                  <a:lnTo>
                    <a:pt x="158838" y="5854"/>
                  </a:lnTo>
                  <a:lnTo>
                    <a:pt x="160642" y="5461"/>
                  </a:lnTo>
                  <a:lnTo>
                    <a:pt x="161188" y="5461"/>
                  </a:lnTo>
                  <a:lnTo>
                    <a:pt x="161518" y="5372"/>
                  </a:lnTo>
                  <a:lnTo>
                    <a:pt x="161785" y="5207"/>
                  </a:lnTo>
                  <a:lnTo>
                    <a:pt x="162801" y="4991"/>
                  </a:lnTo>
                  <a:lnTo>
                    <a:pt x="168910" y="6311"/>
                  </a:lnTo>
                  <a:lnTo>
                    <a:pt x="168681" y="7327"/>
                  </a:lnTo>
                  <a:lnTo>
                    <a:pt x="167284" y="8229"/>
                  </a:lnTo>
                  <a:lnTo>
                    <a:pt x="167246" y="9220"/>
                  </a:lnTo>
                  <a:lnTo>
                    <a:pt x="170167" y="9931"/>
                  </a:lnTo>
                  <a:lnTo>
                    <a:pt x="173037" y="10960"/>
                  </a:lnTo>
                  <a:lnTo>
                    <a:pt x="175920" y="11887"/>
                  </a:lnTo>
                  <a:lnTo>
                    <a:pt x="173443" y="9486"/>
                  </a:lnTo>
                  <a:lnTo>
                    <a:pt x="178917" y="10807"/>
                  </a:lnTo>
                  <a:lnTo>
                    <a:pt x="179705" y="10071"/>
                  </a:lnTo>
                  <a:close/>
                </a:path>
                <a:path w="278764" h="339725">
                  <a:moveTo>
                    <a:pt x="180378" y="239255"/>
                  </a:moveTo>
                  <a:lnTo>
                    <a:pt x="179362" y="239903"/>
                  </a:lnTo>
                  <a:lnTo>
                    <a:pt x="177850" y="239776"/>
                  </a:lnTo>
                  <a:lnTo>
                    <a:pt x="177520" y="240804"/>
                  </a:lnTo>
                  <a:lnTo>
                    <a:pt x="179387" y="240957"/>
                  </a:lnTo>
                  <a:lnTo>
                    <a:pt x="179616" y="240284"/>
                  </a:lnTo>
                  <a:lnTo>
                    <a:pt x="180378" y="239255"/>
                  </a:lnTo>
                  <a:close/>
                </a:path>
                <a:path w="278764" h="339725">
                  <a:moveTo>
                    <a:pt x="180378" y="236715"/>
                  </a:moveTo>
                  <a:lnTo>
                    <a:pt x="178600" y="236715"/>
                  </a:lnTo>
                  <a:lnTo>
                    <a:pt x="178130" y="237617"/>
                  </a:lnTo>
                  <a:lnTo>
                    <a:pt x="180378" y="236715"/>
                  </a:lnTo>
                  <a:close/>
                </a:path>
                <a:path w="278764" h="339725">
                  <a:moveTo>
                    <a:pt x="181140" y="238328"/>
                  </a:moveTo>
                  <a:lnTo>
                    <a:pt x="180809" y="238658"/>
                  </a:lnTo>
                  <a:lnTo>
                    <a:pt x="180568" y="238975"/>
                  </a:lnTo>
                  <a:lnTo>
                    <a:pt x="180378" y="239255"/>
                  </a:lnTo>
                  <a:lnTo>
                    <a:pt x="180682" y="239052"/>
                  </a:lnTo>
                  <a:lnTo>
                    <a:pt x="180962" y="238760"/>
                  </a:lnTo>
                  <a:lnTo>
                    <a:pt x="181140" y="238328"/>
                  </a:lnTo>
                  <a:close/>
                </a:path>
                <a:path w="278764" h="339725">
                  <a:moveTo>
                    <a:pt x="181762" y="17005"/>
                  </a:moveTo>
                  <a:lnTo>
                    <a:pt x="178523" y="14465"/>
                  </a:lnTo>
                  <a:lnTo>
                    <a:pt x="170141" y="11925"/>
                  </a:lnTo>
                  <a:lnTo>
                    <a:pt x="167894" y="11925"/>
                  </a:lnTo>
                  <a:lnTo>
                    <a:pt x="171056" y="14465"/>
                  </a:lnTo>
                  <a:lnTo>
                    <a:pt x="165303" y="11925"/>
                  </a:lnTo>
                  <a:lnTo>
                    <a:pt x="164731" y="12141"/>
                  </a:lnTo>
                  <a:lnTo>
                    <a:pt x="173189" y="15735"/>
                  </a:lnTo>
                  <a:lnTo>
                    <a:pt x="174802" y="17005"/>
                  </a:lnTo>
                  <a:lnTo>
                    <a:pt x="181762" y="17005"/>
                  </a:lnTo>
                  <a:close/>
                </a:path>
                <a:path w="278764" h="339725">
                  <a:moveTo>
                    <a:pt x="184505" y="17005"/>
                  </a:moveTo>
                  <a:lnTo>
                    <a:pt x="178777" y="13195"/>
                  </a:lnTo>
                  <a:lnTo>
                    <a:pt x="183857" y="17005"/>
                  </a:lnTo>
                  <a:lnTo>
                    <a:pt x="184505" y="17005"/>
                  </a:lnTo>
                  <a:close/>
                </a:path>
                <a:path w="278764" h="339725">
                  <a:moveTo>
                    <a:pt x="186029" y="278434"/>
                  </a:moveTo>
                  <a:lnTo>
                    <a:pt x="184531" y="278625"/>
                  </a:lnTo>
                  <a:lnTo>
                    <a:pt x="183286" y="279831"/>
                  </a:lnTo>
                  <a:lnTo>
                    <a:pt x="185635" y="282435"/>
                  </a:lnTo>
                  <a:lnTo>
                    <a:pt x="186029" y="278434"/>
                  </a:lnTo>
                  <a:close/>
                </a:path>
                <a:path w="278764" h="339725">
                  <a:moveTo>
                    <a:pt x="191033" y="110045"/>
                  </a:moveTo>
                  <a:lnTo>
                    <a:pt x="190715" y="109715"/>
                  </a:lnTo>
                  <a:lnTo>
                    <a:pt x="189674" y="109715"/>
                  </a:lnTo>
                  <a:lnTo>
                    <a:pt x="191033" y="110045"/>
                  </a:lnTo>
                  <a:close/>
                </a:path>
                <a:path w="278764" h="339725">
                  <a:moveTo>
                    <a:pt x="192316" y="208432"/>
                  </a:moveTo>
                  <a:lnTo>
                    <a:pt x="191325" y="208711"/>
                  </a:lnTo>
                  <a:lnTo>
                    <a:pt x="191884" y="209042"/>
                  </a:lnTo>
                  <a:lnTo>
                    <a:pt x="192290" y="209181"/>
                  </a:lnTo>
                  <a:lnTo>
                    <a:pt x="191935" y="208775"/>
                  </a:lnTo>
                  <a:lnTo>
                    <a:pt x="192316" y="208432"/>
                  </a:lnTo>
                  <a:close/>
                </a:path>
                <a:path w="278764" h="339725">
                  <a:moveTo>
                    <a:pt x="192354" y="231597"/>
                  </a:moveTo>
                  <a:lnTo>
                    <a:pt x="191376" y="230936"/>
                  </a:lnTo>
                  <a:lnTo>
                    <a:pt x="190398" y="231457"/>
                  </a:lnTo>
                  <a:lnTo>
                    <a:pt x="190550" y="229806"/>
                  </a:lnTo>
                  <a:lnTo>
                    <a:pt x="190246" y="230263"/>
                  </a:lnTo>
                  <a:lnTo>
                    <a:pt x="190042" y="231648"/>
                  </a:lnTo>
                  <a:lnTo>
                    <a:pt x="189166" y="232397"/>
                  </a:lnTo>
                  <a:lnTo>
                    <a:pt x="189661" y="232981"/>
                  </a:lnTo>
                  <a:lnTo>
                    <a:pt x="189865" y="233489"/>
                  </a:lnTo>
                  <a:lnTo>
                    <a:pt x="189865" y="233870"/>
                  </a:lnTo>
                  <a:lnTo>
                    <a:pt x="189839" y="234683"/>
                  </a:lnTo>
                  <a:lnTo>
                    <a:pt x="190093" y="233413"/>
                  </a:lnTo>
                  <a:lnTo>
                    <a:pt x="191566" y="232371"/>
                  </a:lnTo>
                  <a:lnTo>
                    <a:pt x="192354" y="231597"/>
                  </a:lnTo>
                  <a:close/>
                </a:path>
                <a:path w="278764" h="339725">
                  <a:moveTo>
                    <a:pt x="193128" y="112141"/>
                  </a:moveTo>
                  <a:lnTo>
                    <a:pt x="192760" y="110464"/>
                  </a:lnTo>
                  <a:lnTo>
                    <a:pt x="191033" y="110045"/>
                  </a:lnTo>
                  <a:lnTo>
                    <a:pt x="193078" y="112179"/>
                  </a:lnTo>
                  <a:close/>
                </a:path>
                <a:path w="278764" h="339725">
                  <a:moveTo>
                    <a:pt x="193281" y="68491"/>
                  </a:moveTo>
                  <a:lnTo>
                    <a:pt x="192862" y="67805"/>
                  </a:lnTo>
                  <a:lnTo>
                    <a:pt x="192862" y="67995"/>
                  </a:lnTo>
                  <a:lnTo>
                    <a:pt x="193281" y="68491"/>
                  </a:lnTo>
                  <a:close/>
                </a:path>
                <a:path w="278764" h="339725">
                  <a:moveTo>
                    <a:pt x="193497" y="268884"/>
                  </a:moveTo>
                  <a:lnTo>
                    <a:pt x="193065" y="268782"/>
                  </a:lnTo>
                  <a:lnTo>
                    <a:pt x="191096" y="271449"/>
                  </a:lnTo>
                  <a:lnTo>
                    <a:pt x="191516" y="271564"/>
                  </a:lnTo>
                  <a:lnTo>
                    <a:pt x="193497" y="268884"/>
                  </a:lnTo>
                  <a:close/>
                </a:path>
                <a:path w="278764" h="339725">
                  <a:moveTo>
                    <a:pt x="195643" y="207505"/>
                  </a:moveTo>
                  <a:lnTo>
                    <a:pt x="193357" y="207505"/>
                  </a:lnTo>
                  <a:lnTo>
                    <a:pt x="192316" y="208432"/>
                  </a:lnTo>
                  <a:lnTo>
                    <a:pt x="195643" y="207505"/>
                  </a:lnTo>
                  <a:close/>
                </a:path>
                <a:path w="278764" h="339725">
                  <a:moveTo>
                    <a:pt x="197548" y="112255"/>
                  </a:moveTo>
                  <a:lnTo>
                    <a:pt x="193154" y="112255"/>
                  </a:lnTo>
                  <a:lnTo>
                    <a:pt x="192963" y="112255"/>
                  </a:lnTo>
                  <a:lnTo>
                    <a:pt x="189141" y="114795"/>
                  </a:lnTo>
                  <a:lnTo>
                    <a:pt x="193916" y="116065"/>
                  </a:lnTo>
                  <a:lnTo>
                    <a:pt x="196799" y="113525"/>
                  </a:lnTo>
                  <a:lnTo>
                    <a:pt x="197053" y="114795"/>
                  </a:lnTo>
                  <a:lnTo>
                    <a:pt x="197307" y="113525"/>
                  </a:lnTo>
                  <a:lnTo>
                    <a:pt x="197548" y="112255"/>
                  </a:lnTo>
                  <a:close/>
                </a:path>
                <a:path w="278764" h="339725">
                  <a:moveTo>
                    <a:pt x="197561" y="69075"/>
                  </a:moveTo>
                  <a:lnTo>
                    <a:pt x="197332" y="68732"/>
                  </a:lnTo>
                  <a:lnTo>
                    <a:pt x="197485" y="69075"/>
                  </a:lnTo>
                  <a:close/>
                </a:path>
                <a:path w="278764" h="339725">
                  <a:moveTo>
                    <a:pt x="198983" y="74155"/>
                  </a:moveTo>
                  <a:lnTo>
                    <a:pt x="197624" y="71615"/>
                  </a:lnTo>
                  <a:lnTo>
                    <a:pt x="196938" y="70345"/>
                  </a:lnTo>
                  <a:lnTo>
                    <a:pt x="195884" y="71615"/>
                  </a:lnTo>
                  <a:lnTo>
                    <a:pt x="193281" y="68491"/>
                  </a:lnTo>
                  <a:lnTo>
                    <a:pt x="197421" y="75425"/>
                  </a:lnTo>
                  <a:lnTo>
                    <a:pt x="198983" y="74155"/>
                  </a:lnTo>
                  <a:close/>
                </a:path>
                <a:path w="278764" h="339725">
                  <a:moveTo>
                    <a:pt x="199466" y="119634"/>
                  </a:moveTo>
                  <a:lnTo>
                    <a:pt x="198234" y="119621"/>
                  </a:lnTo>
                  <a:lnTo>
                    <a:pt x="198894" y="119837"/>
                  </a:lnTo>
                  <a:lnTo>
                    <a:pt x="199263" y="119811"/>
                  </a:lnTo>
                  <a:lnTo>
                    <a:pt x="199466" y="119634"/>
                  </a:lnTo>
                  <a:close/>
                </a:path>
                <a:path w="278764" h="339725">
                  <a:moveTo>
                    <a:pt x="199466" y="117335"/>
                  </a:moveTo>
                  <a:lnTo>
                    <a:pt x="196634" y="118605"/>
                  </a:lnTo>
                  <a:lnTo>
                    <a:pt x="199453" y="117398"/>
                  </a:lnTo>
                  <a:close/>
                </a:path>
                <a:path w="278764" h="339725">
                  <a:moveTo>
                    <a:pt x="199631" y="199885"/>
                  </a:moveTo>
                  <a:lnTo>
                    <a:pt x="198297" y="200253"/>
                  </a:lnTo>
                  <a:lnTo>
                    <a:pt x="198818" y="201129"/>
                  </a:lnTo>
                  <a:lnTo>
                    <a:pt x="199631" y="199885"/>
                  </a:lnTo>
                  <a:close/>
                </a:path>
                <a:path w="278764" h="339725">
                  <a:moveTo>
                    <a:pt x="200012" y="113525"/>
                  </a:moveTo>
                  <a:lnTo>
                    <a:pt x="199859" y="113525"/>
                  </a:lnTo>
                  <a:lnTo>
                    <a:pt x="199999" y="113665"/>
                  </a:lnTo>
                  <a:lnTo>
                    <a:pt x="200012" y="113525"/>
                  </a:lnTo>
                  <a:close/>
                </a:path>
                <a:path w="278764" h="339725">
                  <a:moveTo>
                    <a:pt x="200063" y="220853"/>
                  </a:moveTo>
                  <a:lnTo>
                    <a:pt x="199605" y="221335"/>
                  </a:lnTo>
                  <a:lnTo>
                    <a:pt x="199618" y="221742"/>
                  </a:lnTo>
                  <a:lnTo>
                    <a:pt x="199720" y="222148"/>
                  </a:lnTo>
                  <a:lnTo>
                    <a:pt x="199923" y="221716"/>
                  </a:lnTo>
                  <a:lnTo>
                    <a:pt x="200050" y="221284"/>
                  </a:lnTo>
                  <a:lnTo>
                    <a:pt x="200063" y="220853"/>
                  </a:lnTo>
                  <a:close/>
                </a:path>
                <a:path w="278764" h="339725">
                  <a:moveTo>
                    <a:pt x="201129" y="229819"/>
                  </a:moveTo>
                  <a:lnTo>
                    <a:pt x="201053" y="229438"/>
                  </a:lnTo>
                  <a:lnTo>
                    <a:pt x="200787" y="229895"/>
                  </a:lnTo>
                  <a:lnTo>
                    <a:pt x="200621" y="230428"/>
                  </a:lnTo>
                  <a:lnTo>
                    <a:pt x="200710" y="231089"/>
                  </a:lnTo>
                  <a:lnTo>
                    <a:pt x="201104" y="230327"/>
                  </a:lnTo>
                  <a:lnTo>
                    <a:pt x="201129" y="229819"/>
                  </a:lnTo>
                  <a:close/>
                </a:path>
                <a:path w="278764" h="339725">
                  <a:moveTo>
                    <a:pt x="202463" y="116065"/>
                  </a:moveTo>
                  <a:lnTo>
                    <a:pt x="199999" y="113665"/>
                  </a:lnTo>
                  <a:lnTo>
                    <a:pt x="199618" y="117335"/>
                  </a:lnTo>
                  <a:lnTo>
                    <a:pt x="199453" y="117398"/>
                  </a:lnTo>
                  <a:lnTo>
                    <a:pt x="199123" y="118605"/>
                  </a:lnTo>
                  <a:lnTo>
                    <a:pt x="200063" y="119875"/>
                  </a:lnTo>
                  <a:lnTo>
                    <a:pt x="201168" y="119875"/>
                  </a:lnTo>
                  <a:lnTo>
                    <a:pt x="202234" y="117335"/>
                  </a:lnTo>
                  <a:lnTo>
                    <a:pt x="202463" y="116065"/>
                  </a:lnTo>
                  <a:close/>
                </a:path>
                <a:path w="278764" h="339725">
                  <a:moveTo>
                    <a:pt x="203085" y="262115"/>
                  </a:moveTo>
                  <a:lnTo>
                    <a:pt x="202438" y="261302"/>
                  </a:lnTo>
                  <a:lnTo>
                    <a:pt x="202615" y="262115"/>
                  </a:lnTo>
                  <a:lnTo>
                    <a:pt x="203085" y="262115"/>
                  </a:lnTo>
                  <a:close/>
                </a:path>
                <a:path w="278764" h="339725">
                  <a:moveTo>
                    <a:pt x="203517" y="264655"/>
                  </a:moveTo>
                  <a:lnTo>
                    <a:pt x="202450" y="265925"/>
                  </a:lnTo>
                  <a:lnTo>
                    <a:pt x="203073" y="265925"/>
                  </a:lnTo>
                  <a:lnTo>
                    <a:pt x="203517" y="264655"/>
                  </a:lnTo>
                  <a:close/>
                </a:path>
                <a:path w="278764" h="339725">
                  <a:moveTo>
                    <a:pt x="204203" y="131572"/>
                  </a:moveTo>
                  <a:lnTo>
                    <a:pt x="203720" y="131432"/>
                  </a:lnTo>
                  <a:lnTo>
                    <a:pt x="204203" y="131572"/>
                  </a:lnTo>
                  <a:close/>
                </a:path>
                <a:path w="278764" h="339725">
                  <a:moveTo>
                    <a:pt x="204609" y="208610"/>
                  </a:moveTo>
                  <a:lnTo>
                    <a:pt x="203987" y="207505"/>
                  </a:lnTo>
                  <a:lnTo>
                    <a:pt x="203695" y="208775"/>
                  </a:lnTo>
                  <a:lnTo>
                    <a:pt x="204609" y="208610"/>
                  </a:lnTo>
                  <a:close/>
                </a:path>
                <a:path w="278764" h="339725">
                  <a:moveTo>
                    <a:pt x="204901" y="190830"/>
                  </a:moveTo>
                  <a:lnTo>
                    <a:pt x="203288" y="192036"/>
                  </a:lnTo>
                  <a:lnTo>
                    <a:pt x="200228" y="191287"/>
                  </a:lnTo>
                  <a:lnTo>
                    <a:pt x="199593" y="190614"/>
                  </a:lnTo>
                  <a:lnTo>
                    <a:pt x="200101" y="193852"/>
                  </a:lnTo>
                  <a:lnTo>
                    <a:pt x="203593" y="192036"/>
                  </a:lnTo>
                  <a:lnTo>
                    <a:pt x="204177" y="191731"/>
                  </a:lnTo>
                  <a:lnTo>
                    <a:pt x="204901" y="190830"/>
                  </a:lnTo>
                  <a:close/>
                </a:path>
                <a:path w="278764" h="339725">
                  <a:moveTo>
                    <a:pt x="205003" y="131597"/>
                  </a:moveTo>
                  <a:lnTo>
                    <a:pt x="204851" y="131610"/>
                  </a:lnTo>
                  <a:lnTo>
                    <a:pt x="205003" y="131597"/>
                  </a:lnTo>
                  <a:close/>
                </a:path>
                <a:path w="278764" h="339725">
                  <a:moveTo>
                    <a:pt x="205346" y="131495"/>
                  </a:moveTo>
                  <a:lnTo>
                    <a:pt x="205092" y="131572"/>
                  </a:lnTo>
                  <a:lnTo>
                    <a:pt x="205270" y="131546"/>
                  </a:lnTo>
                  <a:close/>
                </a:path>
                <a:path w="278764" h="339725">
                  <a:moveTo>
                    <a:pt x="205549" y="190119"/>
                  </a:moveTo>
                  <a:lnTo>
                    <a:pt x="205270" y="190385"/>
                  </a:lnTo>
                  <a:lnTo>
                    <a:pt x="205054" y="190614"/>
                  </a:lnTo>
                  <a:lnTo>
                    <a:pt x="204901" y="190830"/>
                  </a:lnTo>
                  <a:lnTo>
                    <a:pt x="205155" y="190652"/>
                  </a:lnTo>
                  <a:lnTo>
                    <a:pt x="205371" y="190398"/>
                  </a:lnTo>
                  <a:lnTo>
                    <a:pt x="205549" y="190119"/>
                  </a:lnTo>
                  <a:close/>
                </a:path>
                <a:path w="278764" h="339725">
                  <a:moveTo>
                    <a:pt x="205714" y="221792"/>
                  </a:moveTo>
                  <a:lnTo>
                    <a:pt x="205460" y="221894"/>
                  </a:lnTo>
                  <a:lnTo>
                    <a:pt x="205168" y="222567"/>
                  </a:lnTo>
                  <a:lnTo>
                    <a:pt x="205714" y="221792"/>
                  </a:lnTo>
                  <a:close/>
                </a:path>
                <a:path w="278764" h="339725">
                  <a:moveTo>
                    <a:pt x="206133" y="131305"/>
                  </a:moveTo>
                  <a:lnTo>
                    <a:pt x="205981" y="131305"/>
                  </a:lnTo>
                  <a:lnTo>
                    <a:pt x="205346" y="132575"/>
                  </a:lnTo>
                  <a:lnTo>
                    <a:pt x="206133" y="131305"/>
                  </a:lnTo>
                  <a:close/>
                </a:path>
                <a:path w="278764" h="339725">
                  <a:moveTo>
                    <a:pt x="206362" y="265925"/>
                  </a:moveTo>
                  <a:lnTo>
                    <a:pt x="203073" y="265925"/>
                  </a:lnTo>
                  <a:lnTo>
                    <a:pt x="200926" y="272059"/>
                  </a:lnTo>
                  <a:lnTo>
                    <a:pt x="199224" y="269735"/>
                  </a:lnTo>
                  <a:lnTo>
                    <a:pt x="202450" y="265925"/>
                  </a:lnTo>
                  <a:lnTo>
                    <a:pt x="201396" y="265925"/>
                  </a:lnTo>
                  <a:lnTo>
                    <a:pt x="202907" y="263385"/>
                  </a:lnTo>
                  <a:lnTo>
                    <a:pt x="202615" y="262115"/>
                  </a:lnTo>
                  <a:lnTo>
                    <a:pt x="200469" y="262115"/>
                  </a:lnTo>
                  <a:lnTo>
                    <a:pt x="201917" y="264655"/>
                  </a:lnTo>
                  <a:lnTo>
                    <a:pt x="197726" y="267195"/>
                  </a:lnTo>
                  <a:lnTo>
                    <a:pt x="196329" y="269735"/>
                  </a:lnTo>
                  <a:lnTo>
                    <a:pt x="194856" y="272275"/>
                  </a:lnTo>
                  <a:lnTo>
                    <a:pt x="190449" y="274815"/>
                  </a:lnTo>
                  <a:lnTo>
                    <a:pt x="186905" y="269735"/>
                  </a:lnTo>
                  <a:lnTo>
                    <a:pt x="186029" y="278434"/>
                  </a:lnTo>
                  <a:lnTo>
                    <a:pt x="194830" y="277355"/>
                  </a:lnTo>
                  <a:lnTo>
                    <a:pt x="199605" y="274815"/>
                  </a:lnTo>
                  <a:lnTo>
                    <a:pt x="202006" y="273545"/>
                  </a:lnTo>
                  <a:lnTo>
                    <a:pt x="201549" y="272923"/>
                  </a:lnTo>
                  <a:lnTo>
                    <a:pt x="205054" y="271005"/>
                  </a:lnTo>
                  <a:lnTo>
                    <a:pt x="205536" y="267195"/>
                  </a:lnTo>
                  <a:lnTo>
                    <a:pt x="206006" y="267195"/>
                  </a:lnTo>
                  <a:lnTo>
                    <a:pt x="206362" y="265925"/>
                  </a:lnTo>
                  <a:close/>
                </a:path>
                <a:path w="278764" h="339725">
                  <a:moveTo>
                    <a:pt x="206451" y="225844"/>
                  </a:moveTo>
                  <a:lnTo>
                    <a:pt x="202755" y="226987"/>
                  </a:lnTo>
                  <a:lnTo>
                    <a:pt x="203644" y="225539"/>
                  </a:lnTo>
                  <a:lnTo>
                    <a:pt x="204470" y="224193"/>
                  </a:lnTo>
                  <a:lnTo>
                    <a:pt x="205168" y="222567"/>
                  </a:lnTo>
                  <a:lnTo>
                    <a:pt x="203073" y="225539"/>
                  </a:lnTo>
                  <a:lnTo>
                    <a:pt x="203301" y="223227"/>
                  </a:lnTo>
                  <a:lnTo>
                    <a:pt x="203923" y="216979"/>
                  </a:lnTo>
                  <a:lnTo>
                    <a:pt x="199923" y="223227"/>
                  </a:lnTo>
                  <a:lnTo>
                    <a:pt x="199796" y="222465"/>
                  </a:lnTo>
                  <a:lnTo>
                    <a:pt x="199720" y="222148"/>
                  </a:lnTo>
                  <a:lnTo>
                    <a:pt x="198310" y="224967"/>
                  </a:lnTo>
                  <a:lnTo>
                    <a:pt x="193319" y="227355"/>
                  </a:lnTo>
                  <a:lnTo>
                    <a:pt x="194665" y="230124"/>
                  </a:lnTo>
                  <a:lnTo>
                    <a:pt x="195389" y="229450"/>
                  </a:lnTo>
                  <a:lnTo>
                    <a:pt x="200609" y="227533"/>
                  </a:lnTo>
                  <a:lnTo>
                    <a:pt x="201053" y="229438"/>
                  </a:lnTo>
                  <a:lnTo>
                    <a:pt x="202158" y="227533"/>
                  </a:lnTo>
                  <a:lnTo>
                    <a:pt x="205943" y="227025"/>
                  </a:lnTo>
                  <a:lnTo>
                    <a:pt x="206451" y="225844"/>
                  </a:lnTo>
                  <a:close/>
                </a:path>
                <a:path w="278764" h="339725">
                  <a:moveTo>
                    <a:pt x="207327" y="81775"/>
                  </a:moveTo>
                  <a:lnTo>
                    <a:pt x="206476" y="79933"/>
                  </a:lnTo>
                  <a:lnTo>
                    <a:pt x="206159" y="79832"/>
                  </a:lnTo>
                  <a:lnTo>
                    <a:pt x="206184" y="80505"/>
                  </a:lnTo>
                  <a:lnTo>
                    <a:pt x="206413" y="80505"/>
                  </a:lnTo>
                  <a:lnTo>
                    <a:pt x="207060" y="81775"/>
                  </a:lnTo>
                  <a:lnTo>
                    <a:pt x="207327" y="81775"/>
                  </a:lnTo>
                  <a:close/>
                </a:path>
                <a:path w="278764" h="339725">
                  <a:moveTo>
                    <a:pt x="207416" y="262115"/>
                  </a:moveTo>
                  <a:lnTo>
                    <a:pt x="205193" y="264655"/>
                  </a:lnTo>
                  <a:lnTo>
                    <a:pt x="206527" y="265315"/>
                  </a:lnTo>
                  <a:lnTo>
                    <a:pt x="207416" y="262115"/>
                  </a:lnTo>
                  <a:close/>
                </a:path>
                <a:path w="278764" h="339725">
                  <a:moveTo>
                    <a:pt x="207492" y="218541"/>
                  </a:moveTo>
                  <a:lnTo>
                    <a:pt x="207187" y="218643"/>
                  </a:lnTo>
                  <a:lnTo>
                    <a:pt x="207365" y="219113"/>
                  </a:lnTo>
                  <a:lnTo>
                    <a:pt x="207492" y="218541"/>
                  </a:lnTo>
                  <a:close/>
                </a:path>
                <a:path w="278764" h="339725">
                  <a:moveTo>
                    <a:pt x="207772" y="265925"/>
                  </a:moveTo>
                  <a:lnTo>
                    <a:pt x="206527" y="265315"/>
                  </a:lnTo>
                  <a:lnTo>
                    <a:pt x="206362" y="265925"/>
                  </a:lnTo>
                  <a:lnTo>
                    <a:pt x="207772" y="265925"/>
                  </a:lnTo>
                  <a:close/>
                </a:path>
                <a:path w="278764" h="339725">
                  <a:moveTo>
                    <a:pt x="207949" y="132842"/>
                  </a:moveTo>
                  <a:lnTo>
                    <a:pt x="207632" y="132016"/>
                  </a:lnTo>
                  <a:lnTo>
                    <a:pt x="205409" y="133680"/>
                  </a:lnTo>
                  <a:lnTo>
                    <a:pt x="207949" y="132842"/>
                  </a:lnTo>
                  <a:close/>
                </a:path>
                <a:path w="278764" h="339725">
                  <a:moveTo>
                    <a:pt x="208292" y="133743"/>
                  </a:moveTo>
                  <a:lnTo>
                    <a:pt x="208000" y="132969"/>
                  </a:lnTo>
                  <a:lnTo>
                    <a:pt x="207975" y="133743"/>
                  </a:lnTo>
                  <a:lnTo>
                    <a:pt x="208292" y="133743"/>
                  </a:lnTo>
                  <a:close/>
                </a:path>
                <a:path w="278764" h="339725">
                  <a:moveTo>
                    <a:pt x="208788" y="135001"/>
                  </a:moveTo>
                  <a:lnTo>
                    <a:pt x="208711" y="134797"/>
                  </a:lnTo>
                  <a:lnTo>
                    <a:pt x="207962" y="134797"/>
                  </a:lnTo>
                  <a:lnTo>
                    <a:pt x="204939" y="134797"/>
                  </a:lnTo>
                  <a:lnTo>
                    <a:pt x="204990" y="135305"/>
                  </a:lnTo>
                  <a:lnTo>
                    <a:pt x="208305" y="135597"/>
                  </a:lnTo>
                  <a:lnTo>
                    <a:pt x="206552" y="138925"/>
                  </a:lnTo>
                  <a:lnTo>
                    <a:pt x="207632" y="140195"/>
                  </a:lnTo>
                  <a:lnTo>
                    <a:pt x="208508" y="140449"/>
                  </a:lnTo>
                  <a:lnTo>
                    <a:pt x="208584" y="135242"/>
                  </a:lnTo>
                  <a:lnTo>
                    <a:pt x="208788" y="135001"/>
                  </a:lnTo>
                  <a:close/>
                </a:path>
                <a:path w="278764" h="339725">
                  <a:moveTo>
                    <a:pt x="209511" y="257035"/>
                  </a:moveTo>
                  <a:lnTo>
                    <a:pt x="207581" y="260845"/>
                  </a:lnTo>
                  <a:lnTo>
                    <a:pt x="209511" y="257035"/>
                  </a:lnTo>
                  <a:close/>
                </a:path>
                <a:path w="278764" h="339725">
                  <a:moveTo>
                    <a:pt x="210756" y="175056"/>
                  </a:moveTo>
                  <a:lnTo>
                    <a:pt x="207327" y="174510"/>
                  </a:lnTo>
                  <a:lnTo>
                    <a:pt x="206146" y="176161"/>
                  </a:lnTo>
                  <a:lnTo>
                    <a:pt x="206324" y="178549"/>
                  </a:lnTo>
                  <a:lnTo>
                    <a:pt x="207365" y="179933"/>
                  </a:lnTo>
                  <a:lnTo>
                    <a:pt x="208051" y="179336"/>
                  </a:lnTo>
                  <a:lnTo>
                    <a:pt x="208749" y="180822"/>
                  </a:lnTo>
                  <a:lnTo>
                    <a:pt x="209397" y="182346"/>
                  </a:lnTo>
                  <a:lnTo>
                    <a:pt x="208864" y="180860"/>
                  </a:lnTo>
                  <a:lnTo>
                    <a:pt x="210756" y="175056"/>
                  </a:lnTo>
                  <a:close/>
                </a:path>
                <a:path w="278764" h="339725">
                  <a:moveTo>
                    <a:pt x="210807" y="171945"/>
                  </a:moveTo>
                  <a:lnTo>
                    <a:pt x="210680" y="171538"/>
                  </a:lnTo>
                  <a:lnTo>
                    <a:pt x="208127" y="170675"/>
                  </a:lnTo>
                  <a:lnTo>
                    <a:pt x="210807" y="171945"/>
                  </a:lnTo>
                  <a:close/>
                </a:path>
                <a:path w="278764" h="339725">
                  <a:moveTo>
                    <a:pt x="211315" y="256781"/>
                  </a:moveTo>
                  <a:lnTo>
                    <a:pt x="211048" y="257035"/>
                  </a:lnTo>
                  <a:lnTo>
                    <a:pt x="211213" y="257035"/>
                  </a:lnTo>
                  <a:lnTo>
                    <a:pt x="211315" y="256781"/>
                  </a:lnTo>
                  <a:close/>
                </a:path>
                <a:path w="278764" h="339725">
                  <a:moveTo>
                    <a:pt x="211810" y="219303"/>
                  </a:moveTo>
                  <a:lnTo>
                    <a:pt x="210743" y="220281"/>
                  </a:lnTo>
                  <a:lnTo>
                    <a:pt x="209600" y="221157"/>
                  </a:lnTo>
                  <a:lnTo>
                    <a:pt x="208495" y="222084"/>
                  </a:lnTo>
                  <a:lnTo>
                    <a:pt x="208102" y="221068"/>
                  </a:lnTo>
                  <a:lnTo>
                    <a:pt x="207365" y="219113"/>
                  </a:lnTo>
                  <a:lnTo>
                    <a:pt x="207264" y="219608"/>
                  </a:lnTo>
                  <a:lnTo>
                    <a:pt x="205714" y="221792"/>
                  </a:lnTo>
                  <a:lnTo>
                    <a:pt x="207581" y="221068"/>
                  </a:lnTo>
                  <a:lnTo>
                    <a:pt x="206857" y="223951"/>
                  </a:lnTo>
                  <a:lnTo>
                    <a:pt x="208559" y="223062"/>
                  </a:lnTo>
                  <a:lnTo>
                    <a:pt x="209397" y="222084"/>
                  </a:lnTo>
                  <a:lnTo>
                    <a:pt x="209651" y="221792"/>
                  </a:lnTo>
                  <a:lnTo>
                    <a:pt x="210781" y="220611"/>
                  </a:lnTo>
                  <a:lnTo>
                    <a:pt x="211810" y="219303"/>
                  </a:lnTo>
                  <a:close/>
                </a:path>
                <a:path w="278764" h="339725">
                  <a:moveTo>
                    <a:pt x="211848" y="171945"/>
                  </a:moveTo>
                  <a:lnTo>
                    <a:pt x="211632" y="171869"/>
                  </a:lnTo>
                  <a:lnTo>
                    <a:pt x="211696" y="173583"/>
                  </a:lnTo>
                  <a:lnTo>
                    <a:pt x="211848" y="171945"/>
                  </a:lnTo>
                  <a:close/>
                </a:path>
                <a:path w="278764" h="339725">
                  <a:moveTo>
                    <a:pt x="211912" y="179565"/>
                  </a:moveTo>
                  <a:lnTo>
                    <a:pt x="211696" y="173583"/>
                  </a:lnTo>
                  <a:lnTo>
                    <a:pt x="211264" y="178295"/>
                  </a:lnTo>
                  <a:lnTo>
                    <a:pt x="211912" y="179565"/>
                  </a:lnTo>
                  <a:close/>
                </a:path>
                <a:path w="278764" h="339725">
                  <a:moveTo>
                    <a:pt x="212013" y="141465"/>
                  </a:moveTo>
                  <a:lnTo>
                    <a:pt x="208508" y="140449"/>
                  </a:lnTo>
                  <a:lnTo>
                    <a:pt x="208495" y="141465"/>
                  </a:lnTo>
                  <a:lnTo>
                    <a:pt x="212013" y="141465"/>
                  </a:lnTo>
                  <a:close/>
                </a:path>
                <a:path w="278764" h="339725">
                  <a:moveTo>
                    <a:pt x="213448" y="182587"/>
                  </a:moveTo>
                  <a:lnTo>
                    <a:pt x="212902" y="182105"/>
                  </a:lnTo>
                  <a:lnTo>
                    <a:pt x="213448" y="183375"/>
                  </a:lnTo>
                  <a:lnTo>
                    <a:pt x="213448" y="182587"/>
                  </a:lnTo>
                  <a:close/>
                </a:path>
                <a:path w="278764" h="339725">
                  <a:moveTo>
                    <a:pt x="213461" y="180835"/>
                  </a:moveTo>
                  <a:lnTo>
                    <a:pt x="213233" y="182105"/>
                  </a:lnTo>
                  <a:lnTo>
                    <a:pt x="213448" y="182105"/>
                  </a:lnTo>
                  <a:lnTo>
                    <a:pt x="213461" y="180835"/>
                  </a:lnTo>
                  <a:close/>
                </a:path>
                <a:path w="278764" h="339725">
                  <a:moveTo>
                    <a:pt x="215874" y="35598"/>
                  </a:moveTo>
                  <a:lnTo>
                    <a:pt x="213804" y="33997"/>
                  </a:lnTo>
                  <a:lnTo>
                    <a:pt x="213487" y="34747"/>
                  </a:lnTo>
                  <a:lnTo>
                    <a:pt x="215874" y="35598"/>
                  </a:lnTo>
                  <a:close/>
                </a:path>
                <a:path w="278764" h="339725">
                  <a:moveTo>
                    <a:pt x="216458" y="36055"/>
                  </a:moveTo>
                  <a:lnTo>
                    <a:pt x="216242" y="35725"/>
                  </a:lnTo>
                  <a:lnTo>
                    <a:pt x="215874" y="35598"/>
                  </a:lnTo>
                  <a:lnTo>
                    <a:pt x="216458" y="36055"/>
                  </a:lnTo>
                  <a:close/>
                </a:path>
                <a:path w="278764" h="339725">
                  <a:moveTo>
                    <a:pt x="216725" y="27165"/>
                  </a:moveTo>
                  <a:lnTo>
                    <a:pt x="210642" y="24625"/>
                  </a:lnTo>
                  <a:lnTo>
                    <a:pt x="209892" y="28435"/>
                  </a:lnTo>
                  <a:lnTo>
                    <a:pt x="207924" y="28435"/>
                  </a:lnTo>
                  <a:lnTo>
                    <a:pt x="203860" y="25895"/>
                  </a:lnTo>
                  <a:lnTo>
                    <a:pt x="201676" y="24625"/>
                  </a:lnTo>
                  <a:lnTo>
                    <a:pt x="201904" y="23355"/>
                  </a:lnTo>
                  <a:lnTo>
                    <a:pt x="199136" y="19545"/>
                  </a:lnTo>
                  <a:lnTo>
                    <a:pt x="197294" y="17005"/>
                  </a:lnTo>
                  <a:lnTo>
                    <a:pt x="202298" y="19545"/>
                  </a:lnTo>
                  <a:lnTo>
                    <a:pt x="198107" y="14465"/>
                  </a:lnTo>
                  <a:lnTo>
                    <a:pt x="194716" y="15735"/>
                  </a:lnTo>
                  <a:lnTo>
                    <a:pt x="188023" y="15735"/>
                  </a:lnTo>
                  <a:lnTo>
                    <a:pt x="184505" y="17005"/>
                  </a:lnTo>
                  <a:lnTo>
                    <a:pt x="184683" y="17005"/>
                  </a:lnTo>
                  <a:lnTo>
                    <a:pt x="188734" y="19545"/>
                  </a:lnTo>
                  <a:lnTo>
                    <a:pt x="187350" y="19215"/>
                  </a:lnTo>
                  <a:lnTo>
                    <a:pt x="187350" y="20815"/>
                  </a:lnTo>
                  <a:lnTo>
                    <a:pt x="185724" y="22085"/>
                  </a:lnTo>
                  <a:lnTo>
                    <a:pt x="184543" y="18961"/>
                  </a:lnTo>
                  <a:lnTo>
                    <a:pt x="187350" y="20815"/>
                  </a:lnTo>
                  <a:lnTo>
                    <a:pt x="187350" y="19215"/>
                  </a:lnTo>
                  <a:lnTo>
                    <a:pt x="184365" y="18478"/>
                  </a:lnTo>
                  <a:lnTo>
                    <a:pt x="184289" y="18275"/>
                  </a:lnTo>
                  <a:lnTo>
                    <a:pt x="174840" y="17030"/>
                  </a:lnTo>
                  <a:lnTo>
                    <a:pt x="176415" y="18275"/>
                  </a:lnTo>
                  <a:lnTo>
                    <a:pt x="175501" y="19545"/>
                  </a:lnTo>
                  <a:lnTo>
                    <a:pt x="173863" y="20815"/>
                  </a:lnTo>
                  <a:lnTo>
                    <a:pt x="174891" y="23355"/>
                  </a:lnTo>
                  <a:lnTo>
                    <a:pt x="176834" y="23355"/>
                  </a:lnTo>
                  <a:lnTo>
                    <a:pt x="181927" y="23355"/>
                  </a:lnTo>
                  <a:lnTo>
                    <a:pt x="179222" y="22085"/>
                  </a:lnTo>
                  <a:lnTo>
                    <a:pt x="181775" y="18275"/>
                  </a:lnTo>
                  <a:lnTo>
                    <a:pt x="188264" y="25895"/>
                  </a:lnTo>
                  <a:lnTo>
                    <a:pt x="189534" y="22085"/>
                  </a:lnTo>
                  <a:lnTo>
                    <a:pt x="193763" y="28435"/>
                  </a:lnTo>
                  <a:lnTo>
                    <a:pt x="196532" y="28435"/>
                  </a:lnTo>
                  <a:lnTo>
                    <a:pt x="200418" y="34785"/>
                  </a:lnTo>
                  <a:lnTo>
                    <a:pt x="202641" y="34785"/>
                  </a:lnTo>
                  <a:lnTo>
                    <a:pt x="200596" y="33515"/>
                  </a:lnTo>
                  <a:lnTo>
                    <a:pt x="199136" y="32245"/>
                  </a:lnTo>
                  <a:lnTo>
                    <a:pt x="201866" y="33515"/>
                  </a:lnTo>
                  <a:lnTo>
                    <a:pt x="203276" y="32245"/>
                  </a:lnTo>
                  <a:lnTo>
                    <a:pt x="204685" y="30975"/>
                  </a:lnTo>
                  <a:lnTo>
                    <a:pt x="206806" y="36055"/>
                  </a:lnTo>
                  <a:lnTo>
                    <a:pt x="208178" y="37325"/>
                  </a:lnTo>
                  <a:lnTo>
                    <a:pt x="209283" y="33934"/>
                  </a:lnTo>
                  <a:lnTo>
                    <a:pt x="209410" y="33515"/>
                  </a:lnTo>
                  <a:lnTo>
                    <a:pt x="209346" y="33997"/>
                  </a:lnTo>
                  <a:lnTo>
                    <a:pt x="211747" y="36055"/>
                  </a:lnTo>
                  <a:lnTo>
                    <a:pt x="214477" y="38595"/>
                  </a:lnTo>
                  <a:lnTo>
                    <a:pt x="213169" y="33515"/>
                  </a:lnTo>
                  <a:lnTo>
                    <a:pt x="213804" y="33997"/>
                  </a:lnTo>
                  <a:lnTo>
                    <a:pt x="214020" y="33515"/>
                  </a:lnTo>
                  <a:lnTo>
                    <a:pt x="215099" y="30975"/>
                  </a:lnTo>
                  <a:lnTo>
                    <a:pt x="216725" y="27165"/>
                  </a:lnTo>
                  <a:close/>
                </a:path>
                <a:path w="278764" h="339725">
                  <a:moveTo>
                    <a:pt x="218770" y="36576"/>
                  </a:moveTo>
                  <a:lnTo>
                    <a:pt x="214744" y="33515"/>
                  </a:lnTo>
                  <a:lnTo>
                    <a:pt x="216242" y="35725"/>
                  </a:lnTo>
                  <a:lnTo>
                    <a:pt x="218770" y="36576"/>
                  </a:lnTo>
                  <a:close/>
                </a:path>
                <a:path w="278764" h="339725">
                  <a:moveTo>
                    <a:pt x="219481" y="182384"/>
                  </a:moveTo>
                  <a:lnTo>
                    <a:pt x="219341" y="182435"/>
                  </a:lnTo>
                  <a:lnTo>
                    <a:pt x="219481" y="182384"/>
                  </a:lnTo>
                  <a:close/>
                </a:path>
                <a:path w="278764" h="339725">
                  <a:moveTo>
                    <a:pt x="221957" y="206095"/>
                  </a:moveTo>
                  <a:lnTo>
                    <a:pt x="220891" y="207187"/>
                  </a:lnTo>
                  <a:lnTo>
                    <a:pt x="221894" y="206565"/>
                  </a:lnTo>
                  <a:lnTo>
                    <a:pt x="221957" y="206095"/>
                  </a:lnTo>
                  <a:close/>
                </a:path>
                <a:path w="278764" h="339725">
                  <a:moveTo>
                    <a:pt x="225666" y="207010"/>
                  </a:moveTo>
                  <a:lnTo>
                    <a:pt x="224002" y="204266"/>
                  </a:lnTo>
                  <a:lnTo>
                    <a:pt x="222808" y="204012"/>
                  </a:lnTo>
                  <a:lnTo>
                    <a:pt x="222059" y="206108"/>
                  </a:lnTo>
                  <a:lnTo>
                    <a:pt x="225666" y="207010"/>
                  </a:lnTo>
                  <a:close/>
                </a:path>
                <a:path w="278764" h="339725">
                  <a:moveTo>
                    <a:pt x="226783" y="37325"/>
                  </a:moveTo>
                  <a:lnTo>
                    <a:pt x="218122" y="32245"/>
                  </a:lnTo>
                  <a:lnTo>
                    <a:pt x="216966" y="32245"/>
                  </a:lnTo>
                  <a:lnTo>
                    <a:pt x="223100" y="36055"/>
                  </a:lnTo>
                  <a:lnTo>
                    <a:pt x="220941" y="37325"/>
                  </a:lnTo>
                  <a:lnTo>
                    <a:pt x="218770" y="36576"/>
                  </a:lnTo>
                  <a:lnTo>
                    <a:pt x="221399" y="38595"/>
                  </a:lnTo>
                  <a:lnTo>
                    <a:pt x="225526" y="43065"/>
                  </a:lnTo>
                  <a:lnTo>
                    <a:pt x="226783" y="37325"/>
                  </a:lnTo>
                  <a:close/>
                </a:path>
                <a:path w="278764" h="339725">
                  <a:moveTo>
                    <a:pt x="227266" y="44945"/>
                  </a:moveTo>
                  <a:lnTo>
                    <a:pt x="225526" y="43065"/>
                  </a:lnTo>
                  <a:lnTo>
                    <a:pt x="225120" y="44945"/>
                  </a:lnTo>
                  <a:lnTo>
                    <a:pt x="227164" y="50025"/>
                  </a:lnTo>
                  <a:lnTo>
                    <a:pt x="227266" y="44945"/>
                  </a:lnTo>
                  <a:close/>
                </a:path>
                <a:path w="278764" h="339725">
                  <a:moveTo>
                    <a:pt x="227469" y="166865"/>
                  </a:moveTo>
                  <a:lnTo>
                    <a:pt x="226314" y="165595"/>
                  </a:lnTo>
                  <a:lnTo>
                    <a:pt x="225742" y="166319"/>
                  </a:lnTo>
                  <a:lnTo>
                    <a:pt x="227469" y="166865"/>
                  </a:lnTo>
                  <a:close/>
                </a:path>
                <a:path w="278764" h="339725">
                  <a:moveTo>
                    <a:pt x="228041" y="197726"/>
                  </a:moveTo>
                  <a:lnTo>
                    <a:pt x="227190" y="197980"/>
                  </a:lnTo>
                  <a:lnTo>
                    <a:pt x="226949" y="201104"/>
                  </a:lnTo>
                  <a:lnTo>
                    <a:pt x="228041" y="197726"/>
                  </a:lnTo>
                  <a:close/>
                </a:path>
                <a:path w="278764" h="339725">
                  <a:moveTo>
                    <a:pt x="229311" y="160235"/>
                  </a:moveTo>
                  <a:lnTo>
                    <a:pt x="229158" y="159893"/>
                  </a:lnTo>
                  <a:lnTo>
                    <a:pt x="228942" y="159562"/>
                  </a:lnTo>
                  <a:lnTo>
                    <a:pt x="228612" y="159207"/>
                  </a:lnTo>
                  <a:lnTo>
                    <a:pt x="228841" y="159639"/>
                  </a:lnTo>
                  <a:lnTo>
                    <a:pt x="229069" y="159956"/>
                  </a:lnTo>
                  <a:lnTo>
                    <a:pt x="229311" y="160235"/>
                  </a:lnTo>
                  <a:close/>
                </a:path>
                <a:path w="278764" h="339725">
                  <a:moveTo>
                    <a:pt x="229692" y="163563"/>
                  </a:moveTo>
                  <a:lnTo>
                    <a:pt x="228879" y="163055"/>
                  </a:lnTo>
                  <a:lnTo>
                    <a:pt x="229349" y="163880"/>
                  </a:lnTo>
                  <a:lnTo>
                    <a:pt x="229692" y="163563"/>
                  </a:lnTo>
                  <a:close/>
                </a:path>
                <a:path w="278764" h="339725">
                  <a:moveTo>
                    <a:pt x="230593" y="149085"/>
                  </a:moveTo>
                  <a:lnTo>
                    <a:pt x="230428" y="147815"/>
                  </a:lnTo>
                  <a:lnTo>
                    <a:pt x="229933" y="147815"/>
                  </a:lnTo>
                  <a:lnTo>
                    <a:pt x="228879" y="149085"/>
                  </a:lnTo>
                  <a:lnTo>
                    <a:pt x="229438" y="151625"/>
                  </a:lnTo>
                  <a:lnTo>
                    <a:pt x="230047" y="152895"/>
                  </a:lnTo>
                  <a:lnTo>
                    <a:pt x="230492" y="149910"/>
                  </a:lnTo>
                  <a:lnTo>
                    <a:pt x="230593" y="149085"/>
                  </a:lnTo>
                  <a:close/>
                </a:path>
                <a:path w="278764" h="339725">
                  <a:moveTo>
                    <a:pt x="230974" y="167830"/>
                  </a:moveTo>
                  <a:lnTo>
                    <a:pt x="229235" y="167779"/>
                  </a:lnTo>
                  <a:lnTo>
                    <a:pt x="228790" y="169214"/>
                  </a:lnTo>
                  <a:lnTo>
                    <a:pt x="228688" y="170332"/>
                  </a:lnTo>
                  <a:lnTo>
                    <a:pt x="229044" y="171754"/>
                  </a:lnTo>
                  <a:lnTo>
                    <a:pt x="229806" y="171348"/>
                  </a:lnTo>
                  <a:lnTo>
                    <a:pt x="230974" y="167830"/>
                  </a:lnTo>
                  <a:close/>
                </a:path>
                <a:path w="278764" h="339725">
                  <a:moveTo>
                    <a:pt x="231051" y="166865"/>
                  </a:moveTo>
                  <a:lnTo>
                    <a:pt x="229349" y="163880"/>
                  </a:lnTo>
                  <a:lnTo>
                    <a:pt x="228866" y="164325"/>
                  </a:lnTo>
                  <a:lnTo>
                    <a:pt x="231051" y="166865"/>
                  </a:lnTo>
                  <a:close/>
                </a:path>
                <a:path w="278764" h="339725">
                  <a:moveTo>
                    <a:pt x="231051" y="149910"/>
                  </a:moveTo>
                  <a:lnTo>
                    <a:pt x="230619" y="149085"/>
                  </a:lnTo>
                  <a:lnTo>
                    <a:pt x="230759" y="150355"/>
                  </a:lnTo>
                  <a:lnTo>
                    <a:pt x="231051" y="149910"/>
                  </a:lnTo>
                  <a:close/>
                </a:path>
                <a:path w="278764" h="339725">
                  <a:moveTo>
                    <a:pt x="233349" y="177025"/>
                  </a:moveTo>
                  <a:lnTo>
                    <a:pt x="232359" y="177025"/>
                  </a:lnTo>
                  <a:lnTo>
                    <a:pt x="232791" y="177292"/>
                  </a:lnTo>
                  <a:lnTo>
                    <a:pt x="233349" y="177025"/>
                  </a:lnTo>
                  <a:close/>
                </a:path>
                <a:path w="278764" h="339725">
                  <a:moveTo>
                    <a:pt x="237794" y="63690"/>
                  </a:moveTo>
                  <a:lnTo>
                    <a:pt x="237159" y="63449"/>
                  </a:lnTo>
                  <a:lnTo>
                    <a:pt x="237007" y="63995"/>
                  </a:lnTo>
                  <a:lnTo>
                    <a:pt x="237794" y="63690"/>
                  </a:lnTo>
                  <a:close/>
                </a:path>
                <a:path w="278764" h="339725">
                  <a:moveTo>
                    <a:pt x="240309" y="62725"/>
                  </a:moveTo>
                  <a:lnTo>
                    <a:pt x="237794" y="63690"/>
                  </a:lnTo>
                  <a:lnTo>
                    <a:pt x="238582" y="63995"/>
                  </a:lnTo>
                  <a:lnTo>
                    <a:pt x="240309" y="62725"/>
                  </a:lnTo>
                  <a:close/>
                </a:path>
                <a:path w="278764" h="339725">
                  <a:moveTo>
                    <a:pt x="243103" y="235851"/>
                  </a:moveTo>
                  <a:lnTo>
                    <a:pt x="240372" y="236715"/>
                  </a:lnTo>
                  <a:lnTo>
                    <a:pt x="240880" y="239255"/>
                  </a:lnTo>
                  <a:lnTo>
                    <a:pt x="243103" y="235851"/>
                  </a:lnTo>
                  <a:close/>
                </a:path>
                <a:path w="278764" h="339725">
                  <a:moveTo>
                    <a:pt x="243573" y="235699"/>
                  </a:moveTo>
                  <a:lnTo>
                    <a:pt x="243370" y="235445"/>
                  </a:lnTo>
                  <a:lnTo>
                    <a:pt x="243103" y="235851"/>
                  </a:lnTo>
                  <a:lnTo>
                    <a:pt x="243573" y="235699"/>
                  </a:lnTo>
                  <a:close/>
                </a:path>
                <a:path w="278764" h="339725">
                  <a:moveTo>
                    <a:pt x="246126" y="212585"/>
                  </a:moveTo>
                  <a:lnTo>
                    <a:pt x="245681" y="211315"/>
                  </a:lnTo>
                  <a:lnTo>
                    <a:pt x="244970" y="212432"/>
                  </a:lnTo>
                  <a:lnTo>
                    <a:pt x="245084" y="212585"/>
                  </a:lnTo>
                  <a:lnTo>
                    <a:pt x="246126" y="212585"/>
                  </a:lnTo>
                  <a:close/>
                </a:path>
                <a:path w="278764" h="339725">
                  <a:moveTo>
                    <a:pt x="247523" y="229997"/>
                  </a:moveTo>
                  <a:lnTo>
                    <a:pt x="244170" y="231635"/>
                  </a:lnTo>
                  <a:lnTo>
                    <a:pt x="246494" y="232905"/>
                  </a:lnTo>
                  <a:lnTo>
                    <a:pt x="244386" y="235445"/>
                  </a:lnTo>
                  <a:lnTo>
                    <a:pt x="243573" y="235699"/>
                  </a:lnTo>
                  <a:lnTo>
                    <a:pt x="244386" y="236715"/>
                  </a:lnTo>
                  <a:lnTo>
                    <a:pt x="246316" y="234175"/>
                  </a:lnTo>
                  <a:lnTo>
                    <a:pt x="247103" y="230365"/>
                  </a:lnTo>
                  <a:lnTo>
                    <a:pt x="247523" y="229997"/>
                  </a:lnTo>
                  <a:close/>
                </a:path>
                <a:path w="278764" h="339725">
                  <a:moveTo>
                    <a:pt x="249389" y="229095"/>
                  </a:moveTo>
                  <a:lnTo>
                    <a:pt x="249174" y="228587"/>
                  </a:lnTo>
                  <a:lnTo>
                    <a:pt x="247523" y="229997"/>
                  </a:lnTo>
                  <a:lnTo>
                    <a:pt x="249389" y="229095"/>
                  </a:lnTo>
                  <a:close/>
                </a:path>
                <a:path w="278764" h="339725">
                  <a:moveTo>
                    <a:pt x="253669" y="208191"/>
                  </a:moveTo>
                  <a:lnTo>
                    <a:pt x="252628" y="208711"/>
                  </a:lnTo>
                  <a:lnTo>
                    <a:pt x="252577" y="209042"/>
                  </a:lnTo>
                  <a:lnTo>
                    <a:pt x="253238" y="211455"/>
                  </a:lnTo>
                  <a:lnTo>
                    <a:pt x="253644" y="211315"/>
                  </a:lnTo>
                  <a:lnTo>
                    <a:pt x="253669" y="208191"/>
                  </a:lnTo>
                  <a:close/>
                </a:path>
                <a:path w="278764" h="339725">
                  <a:moveTo>
                    <a:pt x="254190" y="225145"/>
                  </a:moveTo>
                  <a:lnTo>
                    <a:pt x="253479" y="226377"/>
                  </a:lnTo>
                  <a:lnTo>
                    <a:pt x="253047" y="227101"/>
                  </a:lnTo>
                  <a:lnTo>
                    <a:pt x="253606" y="226415"/>
                  </a:lnTo>
                  <a:lnTo>
                    <a:pt x="253898" y="225856"/>
                  </a:lnTo>
                  <a:lnTo>
                    <a:pt x="254190" y="225145"/>
                  </a:lnTo>
                  <a:close/>
                </a:path>
                <a:path w="278764" h="339725">
                  <a:moveTo>
                    <a:pt x="254228" y="215125"/>
                  </a:moveTo>
                  <a:lnTo>
                    <a:pt x="253238" y="211455"/>
                  </a:lnTo>
                  <a:lnTo>
                    <a:pt x="249859" y="212585"/>
                  </a:lnTo>
                  <a:lnTo>
                    <a:pt x="246126" y="212585"/>
                  </a:lnTo>
                  <a:lnTo>
                    <a:pt x="247015" y="215125"/>
                  </a:lnTo>
                  <a:lnTo>
                    <a:pt x="244373" y="220205"/>
                  </a:lnTo>
                  <a:lnTo>
                    <a:pt x="240753" y="225285"/>
                  </a:lnTo>
                  <a:lnTo>
                    <a:pt x="241147" y="222745"/>
                  </a:lnTo>
                  <a:lnTo>
                    <a:pt x="237909" y="226555"/>
                  </a:lnTo>
                  <a:lnTo>
                    <a:pt x="238302" y="229095"/>
                  </a:lnTo>
                  <a:lnTo>
                    <a:pt x="237972" y="230365"/>
                  </a:lnTo>
                  <a:lnTo>
                    <a:pt x="236232" y="230365"/>
                  </a:lnTo>
                  <a:lnTo>
                    <a:pt x="233984" y="234175"/>
                  </a:lnTo>
                  <a:lnTo>
                    <a:pt x="234708" y="237985"/>
                  </a:lnTo>
                  <a:lnTo>
                    <a:pt x="237642" y="237985"/>
                  </a:lnTo>
                  <a:lnTo>
                    <a:pt x="237883" y="235445"/>
                  </a:lnTo>
                  <a:lnTo>
                    <a:pt x="241846" y="235445"/>
                  </a:lnTo>
                  <a:lnTo>
                    <a:pt x="238810" y="231635"/>
                  </a:lnTo>
                  <a:lnTo>
                    <a:pt x="246354" y="226555"/>
                  </a:lnTo>
                  <a:lnTo>
                    <a:pt x="246583" y="225285"/>
                  </a:lnTo>
                  <a:lnTo>
                    <a:pt x="247484" y="220205"/>
                  </a:lnTo>
                  <a:lnTo>
                    <a:pt x="247230" y="224015"/>
                  </a:lnTo>
                  <a:lnTo>
                    <a:pt x="249174" y="228587"/>
                  </a:lnTo>
                  <a:lnTo>
                    <a:pt x="250063" y="227825"/>
                  </a:lnTo>
                  <a:lnTo>
                    <a:pt x="249948" y="224015"/>
                  </a:lnTo>
                  <a:lnTo>
                    <a:pt x="249745" y="221475"/>
                  </a:lnTo>
                  <a:lnTo>
                    <a:pt x="250571" y="220205"/>
                  </a:lnTo>
                  <a:lnTo>
                    <a:pt x="253873" y="215125"/>
                  </a:lnTo>
                  <a:lnTo>
                    <a:pt x="254228" y="215125"/>
                  </a:lnTo>
                  <a:close/>
                </a:path>
                <a:path w="278764" h="339725">
                  <a:moveTo>
                    <a:pt x="256921" y="86042"/>
                  </a:moveTo>
                  <a:lnTo>
                    <a:pt x="254304" y="83883"/>
                  </a:lnTo>
                  <a:lnTo>
                    <a:pt x="254076" y="84785"/>
                  </a:lnTo>
                  <a:lnTo>
                    <a:pt x="256679" y="86931"/>
                  </a:lnTo>
                  <a:lnTo>
                    <a:pt x="256921" y="86042"/>
                  </a:lnTo>
                  <a:close/>
                </a:path>
                <a:path w="278764" h="339725">
                  <a:moveTo>
                    <a:pt x="258775" y="105905"/>
                  </a:moveTo>
                  <a:lnTo>
                    <a:pt x="255257" y="105905"/>
                  </a:lnTo>
                  <a:lnTo>
                    <a:pt x="258597" y="108445"/>
                  </a:lnTo>
                  <a:lnTo>
                    <a:pt x="258775" y="105905"/>
                  </a:lnTo>
                  <a:close/>
                </a:path>
                <a:path w="278764" h="339725">
                  <a:moveTo>
                    <a:pt x="261937" y="210654"/>
                  </a:moveTo>
                  <a:lnTo>
                    <a:pt x="258546" y="215773"/>
                  </a:lnTo>
                  <a:lnTo>
                    <a:pt x="257238" y="216966"/>
                  </a:lnTo>
                  <a:lnTo>
                    <a:pt x="255752" y="215760"/>
                  </a:lnTo>
                  <a:lnTo>
                    <a:pt x="252399" y="220573"/>
                  </a:lnTo>
                  <a:lnTo>
                    <a:pt x="255638" y="221424"/>
                  </a:lnTo>
                  <a:lnTo>
                    <a:pt x="254190" y="225145"/>
                  </a:lnTo>
                  <a:lnTo>
                    <a:pt x="257721" y="218821"/>
                  </a:lnTo>
                  <a:lnTo>
                    <a:pt x="259168" y="218071"/>
                  </a:lnTo>
                  <a:lnTo>
                    <a:pt x="261937" y="210654"/>
                  </a:lnTo>
                  <a:close/>
                </a:path>
                <a:path w="278764" h="339725">
                  <a:moveTo>
                    <a:pt x="262534" y="111315"/>
                  </a:moveTo>
                  <a:lnTo>
                    <a:pt x="260477" y="106756"/>
                  </a:lnTo>
                  <a:lnTo>
                    <a:pt x="260324" y="107264"/>
                  </a:lnTo>
                  <a:lnTo>
                    <a:pt x="262534" y="111315"/>
                  </a:lnTo>
                  <a:close/>
                </a:path>
                <a:path w="278764" h="339725">
                  <a:moveTo>
                    <a:pt x="263296" y="185343"/>
                  </a:moveTo>
                  <a:lnTo>
                    <a:pt x="262953" y="186270"/>
                  </a:lnTo>
                  <a:lnTo>
                    <a:pt x="261340" y="187413"/>
                  </a:lnTo>
                  <a:lnTo>
                    <a:pt x="259956" y="186385"/>
                  </a:lnTo>
                  <a:lnTo>
                    <a:pt x="260489" y="187972"/>
                  </a:lnTo>
                  <a:lnTo>
                    <a:pt x="263296" y="190741"/>
                  </a:lnTo>
                  <a:lnTo>
                    <a:pt x="263296" y="185343"/>
                  </a:lnTo>
                  <a:close/>
                </a:path>
                <a:path w="278764" h="339725">
                  <a:moveTo>
                    <a:pt x="264795" y="115049"/>
                  </a:moveTo>
                  <a:lnTo>
                    <a:pt x="264490" y="114630"/>
                  </a:lnTo>
                  <a:lnTo>
                    <a:pt x="264439" y="114896"/>
                  </a:lnTo>
                  <a:lnTo>
                    <a:pt x="264477" y="115316"/>
                  </a:lnTo>
                  <a:lnTo>
                    <a:pt x="264693" y="115189"/>
                  </a:lnTo>
                  <a:lnTo>
                    <a:pt x="264795" y="115049"/>
                  </a:lnTo>
                  <a:close/>
                </a:path>
                <a:path w="278764" h="339725">
                  <a:moveTo>
                    <a:pt x="266700" y="201879"/>
                  </a:moveTo>
                  <a:lnTo>
                    <a:pt x="266192" y="202869"/>
                  </a:lnTo>
                  <a:lnTo>
                    <a:pt x="265696" y="203835"/>
                  </a:lnTo>
                  <a:lnTo>
                    <a:pt x="265150" y="205498"/>
                  </a:lnTo>
                  <a:lnTo>
                    <a:pt x="264198" y="206057"/>
                  </a:lnTo>
                  <a:lnTo>
                    <a:pt x="265899" y="207073"/>
                  </a:lnTo>
                  <a:lnTo>
                    <a:pt x="266700" y="201879"/>
                  </a:lnTo>
                  <a:close/>
                </a:path>
                <a:path w="278764" h="339725">
                  <a:moveTo>
                    <a:pt x="271360" y="145491"/>
                  </a:moveTo>
                  <a:lnTo>
                    <a:pt x="271297" y="144005"/>
                  </a:lnTo>
                  <a:lnTo>
                    <a:pt x="270192" y="144475"/>
                  </a:lnTo>
                  <a:lnTo>
                    <a:pt x="271208" y="145275"/>
                  </a:lnTo>
                  <a:lnTo>
                    <a:pt x="271360" y="145491"/>
                  </a:lnTo>
                  <a:close/>
                </a:path>
                <a:path w="278764" h="339725">
                  <a:moveTo>
                    <a:pt x="272110" y="128765"/>
                  </a:moveTo>
                  <a:lnTo>
                    <a:pt x="271145" y="127495"/>
                  </a:lnTo>
                  <a:lnTo>
                    <a:pt x="270179" y="126225"/>
                  </a:lnTo>
                  <a:lnTo>
                    <a:pt x="267068" y="124955"/>
                  </a:lnTo>
                  <a:lnTo>
                    <a:pt x="266941" y="119875"/>
                  </a:lnTo>
                  <a:lnTo>
                    <a:pt x="269430" y="121145"/>
                  </a:lnTo>
                  <a:lnTo>
                    <a:pt x="269544" y="118605"/>
                  </a:lnTo>
                  <a:lnTo>
                    <a:pt x="269646" y="116065"/>
                  </a:lnTo>
                  <a:lnTo>
                    <a:pt x="271932" y="121145"/>
                  </a:lnTo>
                  <a:lnTo>
                    <a:pt x="270675" y="113525"/>
                  </a:lnTo>
                  <a:lnTo>
                    <a:pt x="268681" y="109715"/>
                  </a:lnTo>
                  <a:lnTo>
                    <a:pt x="264096" y="107175"/>
                  </a:lnTo>
                  <a:lnTo>
                    <a:pt x="261759" y="103365"/>
                  </a:lnTo>
                  <a:lnTo>
                    <a:pt x="260972" y="102095"/>
                  </a:lnTo>
                  <a:lnTo>
                    <a:pt x="261340" y="99555"/>
                  </a:lnTo>
                  <a:lnTo>
                    <a:pt x="261988" y="97015"/>
                  </a:lnTo>
                  <a:lnTo>
                    <a:pt x="260819" y="94475"/>
                  </a:lnTo>
                  <a:lnTo>
                    <a:pt x="259664" y="91935"/>
                  </a:lnTo>
                  <a:lnTo>
                    <a:pt x="261683" y="93205"/>
                  </a:lnTo>
                  <a:lnTo>
                    <a:pt x="260819" y="91935"/>
                  </a:lnTo>
                  <a:lnTo>
                    <a:pt x="259956" y="90665"/>
                  </a:lnTo>
                  <a:lnTo>
                    <a:pt x="258216" y="88125"/>
                  </a:lnTo>
                  <a:lnTo>
                    <a:pt x="257479" y="90665"/>
                  </a:lnTo>
                  <a:lnTo>
                    <a:pt x="251955" y="85585"/>
                  </a:lnTo>
                  <a:lnTo>
                    <a:pt x="247865" y="83045"/>
                  </a:lnTo>
                  <a:lnTo>
                    <a:pt x="250723" y="88125"/>
                  </a:lnTo>
                  <a:lnTo>
                    <a:pt x="252247" y="88125"/>
                  </a:lnTo>
                  <a:lnTo>
                    <a:pt x="253022" y="90665"/>
                  </a:lnTo>
                  <a:lnTo>
                    <a:pt x="257162" y="93205"/>
                  </a:lnTo>
                  <a:lnTo>
                    <a:pt x="255689" y="94475"/>
                  </a:lnTo>
                  <a:lnTo>
                    <a:pt x="254800" y="93205"/>
                  </a:lnTo>
                  <a:lnTo>
                    <a:pt x="253022" y="90665"/>
                  </a:lnTo>
                  <a:lnTo>
                    <a:pt x="251612" y="93205"/>
                  </a:lnTo>
                  <a:lnTo>
                    <a:pt x="249720" y="91935"/>
                  </a:lnTo>
                  <a:lnTo>
                    <a:pt x="252882" y="95745"/>
                  </a:lnTo>
                  <a:lnTo>
                    <a:pt x="251675" y="98285"/>
                  </a:lnTo>
                  <a:lnTo>
                    <a:pt x="253619" y="100825"/>
                  </a:lnTo>
                  <a:lnTo>
                    <a:pt x="255257" y="105879"/>
                  </a:lnTo>
                  <a:lnTo>
                    <a:pt x="255828" y="103365"/>
                  </a:lnTo>
                  <a:lnTo>
                    <a:pt x="260375" y="103365"/>
                  </a:lnTo>
                  <a:lnTo>
                    <a:pt x="263309" y="109715"/>
                  </a:lnTo>
                  <a:lnTo>
                    <a:pt x="266534" y="116065"/>
                  </a:lnTo>
                  <a:lnTo>
                    <a:pt x="265785" y="116065"/>
                  </a:lnTo>
                  <a:lnTo>
                    <a:pt x="266204" y="118605"/>
                  </a:lnTo>
                  <a:lnTo>
                    <a:pt x="265226" y="117335"/>
                  </a:lnTo>
                  <a:lnTo>
                    <a:pt x="264883" y="117335"/>
                  </a:lnTo>
                  <a:lnTo>
                    <a:pt x="264541" y="116065"/>
                  </a:lnTo>
                  <a:lnTo>
                    <a:pt x="263105" y="117335"/>
                  </a:lnTo>
                  <a:lnTo>
                    <a:pt x="261048" y="113525"/>
                  </a:lnTo>
                  <a:lnTo>
                    <a:pt x="261975" y="119875"/>
                  </a:lnTo>
                  <a:lnTo>
                    <a:pt x="258927" y="118605"/>
                  </a:lnTo>
                  <a:lnTo>
                    <a:pt x="253555" y="116065"/>
                  </a:lnTo>
                  <a:lnTo>
                    <a:pt x="252780" y="116065"/>
                  </a:lnTo>
                  <a:lnTo>
                    <a:pt x="251002" y="113525"/>
                  </a:lnTo>
                  <a:lnTo>
                    <a:pt x="249732" y="110985"/>
                  </a:lnTo>
                  <a:lnTo>
                    <a:pt x="249097" y="109715"/>
                  </a:lnTo>
                  <a:lnTo>
                    <a:pt x="248793" y="107175"/>
                  </a:lnTo>
                  <a:lnTo>
                    <a:pt x="248640" y="105905"/>
                  </a:lnTo>
                  <a:lnTo>
                    <a:pt x="249212" y="105905"/>
                  </a:lnTo>
                  <a:lnTo>
                    <a:pt x="248716" y="104635"/>
                  </a:lnTo>
                  <a:lnTo>
                    <a:pt x="248221" y="103365"/>
                  </a:lnTo>
                  <a:lnTo>
                    <a:pt x="243522" y="100825"/>
                  </a:lnTo>
                  <a:lnTo>
                    <a:pt x="244538" y="99555"/>
                  </a:lnTo>
                  <a:lnTo>
                    <a:pt x="245554" y="98285"/>
                  </a:lnTo>
                  <a:lnTo>
                    <a:pt x="244271" y="97015"/>
                  </a:lnTo>
                  <a:lnTo>
                    <a:pt x="242658" y="95491"/>
                  </a:lnTo>
                  <a:lnTo>
                    <a:pt x="242658" y="131305"/>
                  </a:lnTo>
                  <a:lnTo>
                    <a:pt x="241173" y="132575"/>
                  </a:lnTo>
                  <a:lnTo>
                    <a:pt x="240512" y="132575"/>
                  </a:lnTo>
                  <a:lnTo>
                    <a:pt x="237921" y="131038"/>
                  </a:lnTo>
                  <a:lnTo>
                    <a:pt x="237921" y="161785"/>
                  </a:lnTo>
                  <a:lnTo>
                    <a:pt x="236016" y="166243"/>
                  </a:lnTo>
                  <a:lnTo>
                    <a:pt x="234492" y="163055"/>
                  </a:lnTo>
                  <a:lnTo>
                    <a:pt x="233883" y="161785"/>
                  </a:lnTo>
                  <a:lnTo>
                    <a:pt x="237921" y="161785"/>
                  </a:lnTo>
                  <a:lnTo>
                    <a:pt x="237921" y="131038"/>
                  </a:lnTo>
                  <a:lnTo>
                    <a:pt x="232143" y="127609"/>
                  </a:lnTo>
                  <a:lnTo>
                    <a:pt x="232143" y="137655"/>
                  </a:lnTo>
                  <a:lnTo>
                    <a:pt x="230771" y="137655"/>
                  </a:lnTo>
                  <a:lnTo>
                    <a:pt x="229489" y="138925"/>
                  </a:lnTo>
                  <a:lnTo>
                    <a:pt x="229577" y="135115"/>
                  </a:lnTo>
                  <a:lnTo>
                    <a:pt x="230339" y="136385"/>
                  </a:lnTo>
                  <a:lnTo>
                    <a:pt x="230771" y="135115"/>
                  </a:lnTo>
                  <a:lnTo>
                    <a:pt x="230974" y="135115"/>
                  </a:lnTo>
                  <a:lnTo>
                    <a:pt x="232143" y="137655"/>
                  </a:lnTo>
                  <a:lnTo>
                    <a:pt x="232143" y="127609"/>
                  </a:lnTo>
                  <a:lnTo>
                    <a:pt x="229819" y="126225"/>
                  </a:lnTo>
                  <a:lnTo>
                    <a:pt x="229387" y="126047"/>
                  </a:lnTo>
                  <a:lnTo>
                    <a:pt x="230924" y="123685"/>
                  </a:lnTo>
                  <a:lnTo>
                    <a:pt x="232498" y="122415"/>
                  </a:lnTo>
                  <a:lnTo>
                    <a:pt x="233781" y="117398"/>
                  </a:lnTo>
                  <a:lnTo>
                    <a:pt x="233895" y="116065"/>
                  </a:lnTo>
                  <a:lnTo>
                    <a:pt x="233997" y="114795"/>
                  </a:lnTo>
                  <a:lnTo>
                    <a:pt x="234099" y="113525"/>
                  </a:lnTo>
                  <a:lnTo>
                    <a:pt x="234289" y="110985"/>
                  </a:lnTo>
                  <a:lnTo>
                    <a:pt x="236639" y="117398"/>
                  </a:lnTo>
                  <a:lnTo>
                    <a:pt x="238061" y="124155"/>
                  </a:lnTo>
                  <a:lnTo>
                    <a:pt x="239141" y="128765"/>
                  </a:lnTo>
                  <a:lnTo>
                    <a:pt x="240372" y="127495"/>
                  </a:lnTo>
                  <a:lnTo>
                    <a:pt x="240423" y="130035"/>
                  </a:lnTo>
                  <a:lnTo>
                    <a:pt x="242658" y="131305"/>
                  </a:lnTo>
                  <a:lnTo>
                    <a:pt x="242658" y="95491"/>
                  </a:lnTo>
                  <a:lnTo>
                    <a:pt x="241604" y="94475"/>
                  </a:lnTo>
                  <a:lnTo>
                    <a:pt x="242354" y="98285"/>
                  </a:lnTo>
                  <a:lnTo>
                    <a:pt x="241198" y="97015"/>
                  </a:lnTo>
                  <a:lnTo>
                    <a:pt x="237693" y="93205"/>
                  </a:lnTo>
                  <a:lnTo>
                    <a:pt x="242252" y="91935"/>
                  </a:lnTo>
                  <a:lnTo>
                    <a:pt x="241223" y="89395"/>
                  </a:lnTo>
                  <a:lnTo>
                    <a:pt x="239687" y="85585"/>
                  </a:lnTo>
                  <a:lnTo>
                    <a:pt x="246468" y="90665"/>
                  </a:lnTo>
                  <a:lnTo>
                    <a:pt x="243598" y="86855"/>
                  </a:lnTo>
                  <a:lnTo>
                    <a:pt x="247243" y="86855"/>
                  </a:lnTo>
                  <a:lnTo>
                    <a:pt x="246202" y="83045"/>
                  </a:lnTo>
                  <a:lnTo>
                    <a:pt x="244919" y="80505"/>
                  </a:lnTo>
                  <a:lnTo>
                    <a:pt x="244271" y="79235"/>
                  </a:lnTo>
                  <a:lnTo>
                    <a:pt x="243878" y="79425"/>
                  </a:lnTo>
                  <a:lnTo>
                    <a:pt x="243878" y="85585"/>
                  </a:lnTo>
                  <a:lnTo>
                    <a:pt x="243370" y="86550"/>
                  </a:lnTo>
                  <a:lnTo>
                    <a:pt x="242633" y="85585"/>
                  </a:lnTo>
                  <a:lnTo>
                    <a:pt x="241681" y="84315"/>
                  </a:lnTo>
                  <a:lnTo>
                    <a:pt x="243116" y="84315"/>
                  </a:lnTo>
                  <a:lnTo>
                    <a:pt x="243446" y="85585"/>
                  </a:lnTo>
                  <a:lnTo>
                    <a:pt x="243878" y="85585"/>
                  </a:lnTo>
                  <a:lnTo>
                    <a:pt x="243878" y="79425"/>
                  </a:lnTo>
                  <a:lnTo>
                    <a:pt x="241579" y="80505"/>
                  </a:lnTo>
                  <a:lnTo>
                    <a:pt x="241414" y="79235"/>
                  </a:lnTo>
                  <a:lnTo>
                    <a:pt x="241058" y="76695"/>
                  </a:lnTo>
                  <a:lnTo>
                    <a:pt x="241414" y="75425"/>
                  </a:lnTo>
                  <a:lnTo>
                    <a:pt x="241782" y="74155"/>
                  </a:lnTo>
                  <a:lnTo>
                    <a:pt x="238264" y="70345"/>
                  </a:lnTo>
                  <a:lnTo>
                    <a:pt x="229069" y="67868"/>
                  </a:lnTo>
                  <a:lnTo>
                    <a:pt x="229069" y="125920"/>
                  </a:lnTo>
                  <a:lnTo>
                    <a:pt x="226987" y="125107"/>
                  </a:lnTo>
                  <a:lnTo>
                    <a:pt x="226987" y="138925"/>
                  </a:lnTo>
                  <a:lnTo>
                    <a:pt x="224104" y="141325"/>
                  </a:lnTo>
                  <a:lnTo>
                    <a:pt x="224231" y="138925"/>
                  </a:lnTo>
                  <a:lnTo>
                    <a:pt x="226987" y="138925"/>
                  </a:lnTo>
                  <a:lnTo>
                    <a:pt x="226987" y="125107"/>
                  </a:lnTo>
                  <a:lnTo>
                    <a:pt x="226631" y="124955"/>
                  </a:lnTo>
                  <a:lnTo>
                    <a:pt x="224993" y="121145"/>
                  </a:lnTo>
                  <a:lnTo>
                    <a:pt x="223697" y="118605"/>
                  </a:lnTo>
                  <a:lnTo>
                    <a:pt x="223418" y="116065"/>
                  </a:lnTo>
                  <a:lnTo>
                    <a:pt x="224370" y="117398"/>
                  </a:lnTo>
                  <a:lnTo>
                    <a:pt x="227571" y="123685"/>
                  </a:lnTo>
                  <a:lnTo>
                    <a:pt x="229069" y="125920"/>
                  </a:lnTo>
                  <a:lnTo>
                    <a:pt x="229069" y="67868"/>
                  </a:lnTo>
                  <a:lnTo>
                    <a:pt x="224028" y="66509"/>
                  </a:lnTo>
                  <a:lnTo>
                    <a:pt x="221653" y="65265"/>
                  </a:lnTo>
                  <a:lnTo>
                    <a:pt x="221830" y="63995"/>
                  </a:lnTo>
                  <a:lnTo>
                    <a:pt x="222008" y="62725"/>
                  </a:lnTo>
                  <a:lnTo>
                    <a:pt x="221602" y="62471"/>
                  </a:lnTo>
                  <a:lnTo>
                    <a:pt x="221602" y="112255"/>
                  </a:lnTo>
                  <a:lnTo>
                    <a:pt x="220726" y="112255"/>
                  </a:lnTo>
                  <a:lnTo>
                    <a:pt x="217703" y="113525"/>
                  </a:lnTo>
                  <a:lnTo>
                    <a:pt x="215493" y="109715"/>
                  </a:lnTo>
                  <a:lnTo>
                    <a:pt x="211074" y="109715"/>
                  </a:lnTo>
                  <a:lnTo>
                    <a:pt x="208546" y="105905"/>
                  </a:lnTo>
                  <a:lnTo>
                    <a:pt x="211099" y="104635"/>
                  </a:lnTo>
                  <a:lnTo>
                    <a:pt x="211861" y="108445"/>
                  </a:lnTo>
                  <a:lnTo>
                    <a:pt x="218300" y="104635"/>
                  </a:lnTo>
                  <a:lnTo>
                    <a:pt x="216039" y="109715"/>
                  </a:lnTo>
                  <a:lnTo>
                    <a:pt x="218059" y="109715"/>
                  </a:lnTo>
                  <a:lnTo>
                    <a:pt x="218363" y="108445"/>
                  </a:lnTo>
                  <a:lnTo>
                    <a:pt x="218109" y="107175"/>
                  </a:lnTo>
                  <a:lnTo>
                    <a:pt x="219646" y="107175"/>
                  </a:lnTo>
                  <a:lnTo>
                    <a:pt x="221195" y="109715"/>
                  </a:lnTo>
                  <a:lnTo>
                    <a:pt x="221462" y="110985"/>
                  </a:lnTo>
                  <a:lnTo>
                    <a:pt x="221602" y="112255"/>
                  </a:lnTo>
                  <a:lnTo>
                    <a:pt x="221602" y="62471"/>
                  </a:lnTo>
                  <a:lnTo>
                    <a:pt x="217970" y="60185"/>
                  </a:lnTo>
                  <a:lnTo>
                    <a:pt x="221513" y="58915"/>
                  </a:lnTo>
                  <a:lnTo>
                    <a:pt x="223647" y="58915"/>
                  </a:lnTo>
                  <a:lnTo>
                    <a:pt x="224574" y="61455"/>
                  </a:lnTo>
                  <a:lnTo>
                    <a:pt x="225577" y="61455"/>
                  </a:lnTo>
                  <a:lnTo>
                    <a:pt x="227330" y="60185"/>
                  </a:lnTo>
                  <a:lnTo>
                    <a:pt x="227139" y="58915"/>
                  </a:lnTo>
                  <a:lnTo>
                    <a:pt x="226949" y="57645"/>
                  </a:lnTo>
                  <a:lnTo>
                    <a:pt x="228447" y="58915"/>
                  </a:lnTo>
                  <a:lnTo>
                    <a:pt x="228307" y="60185"/>
                  </a:lnTo>
                  <a:lnTo>
                    <a:pt x="230378" y="60185"/>
                  </a:lnTo>
                  <a:lnTo>
                    <a:pt x="228993" y="58915"/>
                  </a:lnTo>
                  <a:lnTo>
                    <a:pt x="231965" y="61455"/>
                  </a:lnTo>
                  <a:lnTo>
                    <a:pt x="237159" y="63449"/>
                  </a:lnTo>
                  <a:lnTo>
                    <a:pt x="238048" y="60185"/>
                  </a:lnTo>
                  <a:lnTo>
                    <a:pt x="237553" y="58915"/>
                  </a:lnTo>
                  <a:lnTo>
                    <a:pt x="237070" y="57645"/>
                  </a:lnTo>
                  <a:lnTo>
                    <a:pt x="238645" y="58915"/>
                  </a:lnTo>
                  <a:lnTo>
                    <a:pt x="242214" y="60185"/>
                  </a:lnTo>
                  <a:lnTo>
                    <a:pt x="240830" y="57645"/>
                  </a:lnTo>
                  <a:lnTo>
                    <a:pt x="239179" y="57645"/>
                  </a:lnTo>
                  <a:lnTo>
                    <a:pt x="233095" y="52565"/>
                  </a:lnTo>
                  <a:lnTo>
                    <a:pt x="235419" y="57645"/>
                  </a:lnTo>
                  <a:lnTo>
                    <a:pt x="233387" y="56375"/>
                  </a:lnTo>
                  <a:lnTo>
                    <a:pt x="230301" y="55105"/>
                  </a:lnTo>
                  <a:lnTo>
                    <a:pt x="229260" y="52565"/>
                  </a:lnTo>
                  <a:lnTo>
                    <a:pt x="232448" y="53835"/>
                  </a:lnTo>
                  <a:lnTo>
                    <a:pt x="231978" y="51295"/>
                  </a:lnTo>
                  <a:lnTo>
                    <a:pt x="234175" y="51295"/>
                  </a:lnTo>
                  <a:lnTo>
                    <a:pt x="230924" y="50025"/>
                  </a:lnTo>
                  <a:lnTo>
                    <a:pt x="229285" y="51295"/>
                  </a:lnTo>
                  <a:lnTo>
                    <a:pt x="228193" y="52565"/>
                  </a:lnTo>
                  <a:lnTo>
                    <a:pt x="227164" y="50025"/>
                  </a:lnTo>
                  <a:lnTo>
                    <a:pt x="227139" y="51295"/>
                  </a:lnTo>
                  <a:lnTo>
                    <a:pt x="220802" y="47485"/>
                  </a:lnTo>
                  <a:lnTo>
                    <a:pt x="213626" y="38595"/>
                  </a:lnTo>
                  <a:lnTo>
                    <a:pt x="207429" y="39865"/>
                  </a:lnTo>
                  <a:lnTo>
                    <a:pt x="207708" y="41135"/>
                  </a:lnTo>
                  <a:lnTo>
                    <a:pt x="213715" y="41135"/>
                  </a:lnTo>
                  <a:lnTo>
                    <a:pt x="212394" y="44945"/>
                  </a:lnTo>
                  <a:lnTo>
                    <a:pt x="215607" y="44945"/>
                  </a:lnTo>
                  <a:lnTo>
                    <a:pt x="217957" y="46215"/>
                  </a:lnTo>
                  <a:lnTo>
                    <a:pt x="222262" y="48755"/>
                  </a:lnTo>
                  <a:lnTo>
                    <a:pt x="220700" y="51295"/>
                  </a:lnTo>
                  <a:lnTo>
                    <a:pt x="215125" y="47485"/>
                  </a:lnTo>
                  <a:lnTo>
                    <a:pt x="212255" y="48755"/>
                  </a:lnTo>
                  <a:lnTo>
                    <a:pt x="210667" y="48221"/>
                  </a:lnTo>
                  <a:lnTo>
                    <a:pt x="210667" y="88125"/>
                  </a:lnTo>
                  <a:lnTo>
                    <a:pt x="208267" y="89395"/>
                  </a:lnTo>
                  <a:lnTo>
                    <a:pt x="208280" y="88125"/>
                  </a:lnTo>
                  <a:lnTo>
                    <a:pt x="208889" y="86855"/>
                  </a:lnTo>
                  <a:lnTo>
                    <a:pt x="209638" y="85585"/>
                  </a:lnTo>
                  <a:lnTo>
                    <a:pt x="210667" y="88125"/>
                  </a:lnTo>
                  <a:lnTo>
                    <a:pt x="210667" y="48221"/>
                  </a:lnTo>
                  <a:lnTo>
                    <a:pt x="208508" y="47485"/>
                  </a:lnTo>
                  <a:lnTo>
                    <a:pt x="206781" y="47485"/>
                  </a:lnTo>
                  <a:lnTo>
                    <a:pt x="205295" y="46215"/>
                  </a:lnTo>
                  <a:lnTo>
                    <a:pt x="203136" y="43675"/>
                  </a:lnTo>
                  <a:lnTo>
                    <a:pt x="201434" y="43675"/>
                  </a:lnTo>
                  <a:lnTo>
                    <a:pt x="200126" y="41135"/>
                  </a:lnTo>
                  <a:lnTo>
                    <a:pt x="202730" y="41135"/>
                  </a:lnTo>
                  <a:lnTo>
                    <a:pt x="198805" y="37325"/>
                  </a:lnTo>
                  <a:lnTo>
                    <a:pt x="193776" y="36055"/>
                  </a:lnTo>
                  <a:lnTo>
                    <a:pt x="188468" y="34785"/>
                  </a:lnTo>
                  <a:lnTo>
                    <a:pt x="183489" y="30975"/>
                  </a:lnTo>
                  <a:lnTo>
                    <a:pt x="184569" y="29705"/>
                  </a:lnTo>
                  <a:lnTo>
                    <a:pt x="178930" y="25895"/>
                  </a:lnTo>
                  <a:lnTo>
                    <a:pt x="181254" y="25895"/>
                  </a:lnTo>
                  <a:lnTo>
                    <a:pt x="179044" y="24625"/>
                  </a:lnTo>
                  <a:lnTo>
                    <a:pt x="176834" y="23355"/>
                  </a:lnTo>
                  <a:lnTo>
                    <a:pt x="173278" y="24625"/>
                  </a:lnTo>
                  <a:lnTo>
                    <a:pt x="169443" y="24625"/>
                  </a:lnTo>
                  <a:lnTo>
                    <a:pt x="169443" y="22085"/>
                  </a:lnTo>
                  <a:lnTo>
                    <a:pt x="162013" y="22085"/>
                  </a:lnTo>
                  <a:lnTo>
                    <a:pt x="165188" y="20815"/>
                  </a:lnTo>
                  <a:lnTo>
                    <a:pt x="159651" y="22085"/>
                  </a:lnTo>
                  <a:lnTo>
                    <a:pt x="158165" y="22085"/>
                  </a:lnTo>
                  <a:lnTo>
                    <a:pt x="155663" y="20815"/>
                  </a:lnTo>
                  <a:lnTo>
                    <a:pt x="149428" y="20815"/>
                  </a:lnTo>
                  <a:lnTo>
                    <a:pt x="148983" y="19545"/>
                  </a:lnTo>
                  <a:lnTo>
                    <a:pt x="145427" y="19545"/>
                  </a:lnTo>
                  <a:lnTo>
                    <a:pt x="147751" y="22085"/>
                  </a:lnTo>
                  <a:lnTo>
                    <a:pt x="143090" y="20815"/>
                  </a:lnTo>
                  <a:lnTo>
                    <a:pt x="143319" y="20815"/>
                  </a:lnTo>
                  <a:lnTo>
                    <a:pt x="143192" y="20358"/>
                  </a:lnTo>
                  <a:lnTo>
                    <a:pt x="141859" y="19545"/>
                  </a:lnTo>
                  <a:lnTo>
                    <a:pt x="139103" y="19545"/>
                  </a:lnTo>
                  <a:lnTo>
                    <a:pt x="139103" y="22085"/>
                  </a:lnTo>
                  <a:lnTo>
                    <a:pt x="139001" y="23355"/>
                  </a:lnTo>
                  <a:lnTo>
                    <a:pt x="134810" y="24625"/>
                  </a:lnTo>
                  <a:lnTo>
                    <a:pt x="130429" y="24625"/>
                  </a:lnTo>
                  <a:lnTo>
                    <a:pt x="134556" y="20878"/>
                  </a:lnTo>
                  <a:lnTo>
                    <a:pt x="137718" y="22085"/>
                  </a:lnTo>
                  <a:lnTo>
                    <a:pt x="139103" y="22085"/>
                  </a:lnTo>
                  <a:lnTo>
                    <a:pt x="139103" y="19545"/>
                  </a:lnTo>
                  <a:lnTo>
                    <a:pt x="136512" y="19545"/>
                  </a:lnTo>
                  <a:lnTo>
                    <a:pt x="135140" y="20358"/>
                  </a:lnTo>
                  <a:lnTo>
                    <a:pt x="136029" y="19545"/>
                  </a:lnTo>
                  <a:lnTo>
                    <a:pt x="125361" y="20815"/>
                  </a:lnTo>
                  <a:lnTo>
                    <a:pt x="127914" y="19545"/>
                  </a:lnTo>
                  <a:lnTo>
                    <a:pt x="118008" y="19545"/>
                  </a:lnTo>
                  <a:lnTo>
                    <a:pt x="113766" y="25895"/>
                  </a:lnTo>
                  <a:lnTo>
                    <a:pt x="107950" y="32245"/>
                  </a:lnTo>
                  <a:lnTo>
                    <a:pt x="95465" y="37325"/>
                  </a:lnTo>
                  <a:lnTo>
                    <a:pt x="89916" y="41160"/>
                  </a:lnTo>
                  <a:lnTo>
                    <a:pt x="86042" y="44945"/>
                  </a:lnTo>
                  <a:lnTo>
                    <a:pt x="86817" y="44945"/>
                  </a:lnTo>
                  <a:lnTo>
                    <a:pt x="84620" y="47485"/>
                  </a:lnTo>
                  <a:lnTo>
                    <a:pt x="82765" y="48755"/>
                  </a:lnTo>
                  <a:lnTo>
                    <a:pt x="82702" y="47485"/>
                  </a:lnTo>
                  <a:lnTo>
                    <a:pt x="82600" y="44945"/>
                  </a:lnTo>
                  <a:lnTo>
                    <a:pt x="80289" y="47485"/>
                  </a:lnTo>
                  <a:lnTo>
                    <a:pt x="79413" y="43675"/>
                  </a:lnTo>
                  <a:lnTo>
                    <a:pt x="85001" y="43675"/>
                  </a:lnTo>
                  <a:lnTo>
                    <a:pt x="86233" y="41160"/>
                  </a:lnTo>
                  <a:lnTo>
                    <a:pt x="74447" y="42405"/>
                  </a:lnTo>
                  <a:lnTo>
                    <a:pt x="72186" y="48755"/>
                  </a:lnTo>
                  <a:lnTo>
                    <a:pt x="67691" y="51295"/>
                  </a:lnTo>
                  <a:lnTo>
                    <a:pt x="68630" y="50025"/>
                  </a:lnTo>
                  <a:lnTo>
                    <a:pt x="69113" y="49377"/>
                  </a:lnTo>
                  <a:lnTo>
                    <a:pt x="68122" y="50025"/>
                  </a:lnTo>
                  <a:lnTo>
                    <a:pt x="67183" y="50025"/>
                  </a:lnTo>
                  <a:lnTo>
                    <a:pt x="66357" y="48755"/>
                  </a:lnTo>
                  <a:lnTo>
                    <a:pt x="63030" y="50419"/>
                  </a:lnTo>
                  <a:lnTo>
                    <a:pt x="63030" y="86321"/>
                  </a:lnTo>
                  <a:lnTo>
                    <a:pt x="55587" y="84315"/>
                  </a:lnTo>
                  <a:lnTo>
                    <a:pt x="61874" y="81775"/>
                  </a:lnTo>
                  <a:lnTo>
                    <a:pt x="62547" y="85585"/>
                  </a:lnTo>
                  <a:lnTo>
                    <a:pt x="63030" y="86321"/>
                  </a:lnTo>
                  <a:lnTo>
                    <a:pt x="63030" y="50419"/>
                  </a:lnTo>
                  <a:lnTo>
                    <a:pt x="61264" y="51295"/>
                  </a:lnTo>
                  <a:lnTo>
                    <a:pt x="57238" y="56375"/>
                  </a:lnTo>
                  <a:lnTo>
                    <a:pt x="55816" y="61455"/>
                  </a:lnTo>
                  <a:lnTo>
                    <a:pt x="59080" y="56375"/>
                  </a:lnTo>
                  <a:lnTo>
                    <a:pt x="56476" y="65265"/>
                  </a:lnTo>
                  <a:lnTo>
                    <a:pt x="60629" y="60185"/>
                  </a:lnTo>
                  <a:lnTo>
                    <a:pt x="60096" y="62725"/>
                  </a:lnTo>
                  <a:lnTo>
                    <a:pt x="57912" y="65265"/>
                  </a:lnTo>
                  <a:lnTo>
                    <a:pt x="55435" y="67805"/>
                  </a:lnTo>
                  <a:lnTo>
                    <a:pt x="57226" y="65265"/>
                  </a:lnTo>
                  <a:lnTo>
                    <a:pt x="52679" y="66662"/>
                  </a:lnTo>
                  <a:lnTo>
                    <a:pt x="50863" y="68440"/>
                  </a:lnTo>
                  <a:lnTo>
                    <a:pt x="50800" y="69075"/>
                  </a:lnTo>
                  <a:lnTo>
                    <a:pt x="38277" y="72885"/>
                  </a:lnTo>
                  <a:lnTo>
                    <a:pt x="39306" y="76695"/>
                  </a:lnTo>
                  <a:lnTo>
                    <a:pt x="39090" y="81775"/>
                  </a:lnTo>
                  <a:lnTo>
                    <a:pt x="37020" y="86855"/>
                  </a:lnTo>
                  <a:lnTo>
                    <a:pt x="36703" y="93205"/>
                  </a:lnTo>
                  <a:lnTo>
                    <a:pt x="31927" y="95745"/>
                  </a:lnTo>
                  <a:lnTo>
                    <a:pt x="30924" y="100825"/>
                  </a:lnTo>
                  <a:lnTo>
                    <a:pt x="27978" y="105905"/>
                  </a:lnTo>
                  <a:lnTo>
                    <a:pt x="27254" y="104635"/>
                  </a:lnTo>
                  <a:lnTo>
                    <a:pt x="25361" y="107175"/>
                  </a:lnTo>
                  <a:lnTo>
                    <a:pt x="24866" y="110985"/>
                  </a:lnTo>
                  <a:lnTo>
                    <a:pt x="22809" y="114795"/>
                  </a:lnTo>
                  <a:lnTo>
                    <a:pt x="20281" y="114795"/>
                  </a:lnTo>
                  <a:lnTo>
                    <a:pt x="20015" y="118605"/>
                  </a:lnTo>
                  <a:lnTo>
                    <a:pt x="18554" y="123685"/>
                  </a:lnTo>
                  <a:lnTo>
                    <a:pt x="17513" y="127495"/>
                  </a:lnTo>
                  <a:lnTo>
                    <a:pt x="18846" y="128765"/>
                  </a:lnTo>
                  <a:lnTo>
                    <a:pt x="19596" y="124955"/>
                  </a:lnTo>
                  <a:lnTo>
                    <a:pt x="20726" y="126225"/>
                  </a:lnTo>
                  <a:lnTo>
                    <a:pt x="21285" y="124955"/>
                  </a:lnTo>
                  <a:lnTo>
                    <a:pt x="21412" y="123685"/>
                  </a:lnTo>
                  <a:lnTo>
                    <a:pt x="21539" y="122415"/>
                  </a:lnTo>
                  <a:lnTo>
                    <a:pt x="19888" y="123685"/>
                  </a:lnTo>
                  <a:lnTo>
                    <a:pt x="20599" y="121145"/>
                  </a:lnTo>
                  <a:lnTo>
                    <a:pt x="22758" y="121145"/>
                  </a:lnTo>
                  <a:lnTo>
                    <a:pt x="24358" y="119875"/>
                  </a:lnTo>
                  <a:lnTo>
                    <a:pt x="23939" y="122415"/>
                  </a:lnTo>
                  <a:lnTo>
                    <a:pt x="23647" y="126225"/>
                  </a:lnTo>
                  <a:lnTo>
                    <a:pt x="23520" y="128765"/>
                  </a:lnTo>
                  <a:lnTo>
                    <a:pt x="23202" y="128765"/>
                  </a:lnTo>
                  <a:lnTo>
                    <a:pt x="22948" y="130035"/>
                  </a:lnTo>
                  <a:lnTo>
                    <a:pt x="25069" y="130035"/>
                  </a:lnTo>
                  <a:lnTo>
                    <a:pt x="24523" y="132575"/>
                  </a:lnTo>
                  <a:lnTo>
                    <a:pt x="22809" y="132575"/>
                  </a:lnTo>
                  <a:lnTo>
                    <a:pt x="22682" y="137655"/>
                  </a:lnTo>
                  <a:lnTo>
                    <a:pt x="25819" y="138925"/>
                  </a:lnTo>
                  <a:lnTo>
                    <a:pt x="24168" y="144005"/>
                  </a:lnTo>
                  <a:lnTo>
                    <a:pt x="23279" y="142735"/>
                  </a:lnTo>
                  <a:lnTo>
                    <a:pt x="22390" y="141465"/>
                  </a:lnTo>
                  <a:lnTo>
                    <a:pt x="21209" y="140195"/>
                  </a:lnTo>
                  <a:lnTo>
                    <a:pt x="21818" y="136385"/>
                  </a:lnTo>
                  <a:lnTo>
                    <a:pt x="20764" y="142735"/>
                  </a:lnTo>
                  <a:lnTo>
                    <a:pt x="18808" y="138925"/>
                  </a:lnTo>
                  <a:lnTo>
                    <a:pt x="21437" y="130035"/>
                  </a:lnTo>
                  <a:lnTo>
                    <a:pt x="17399" y="130035"/>
                  </a:lnTo>
                  <a:lnTo>
                    <a:pt x="17513" y="138925"/>
                  </a:lnTo>
                  <a:lnTo>
                    <a:pt x="18186" y="146545"/>
                  </a:lnTo>
                  <a:lnTo>
                    <a:pt x="20586" y="151625"/>
                  </a:lnTo>
                  <a:lnTo>
                    <a:pt x="17259" y="154165"/>
                  </a:lnTo>
                  <a:lnTo>
                    <a:pt x="20434" y="159245"/>
                  </a:lnTo>
                  <a:lnTo>
                    <a:pt x="18694" y="163055"/>
                  </a:lnTo>
                  <a:lnTo>
                    <a:pt x="18021" y="164325"/>
                  </a:lnTo>
                  <a:lnTo>
                    <a:pt x="17157" y="165595"/>
                  </a:lnTo>
                  <a:lnTo>
                    <a:pt x="15963" y="164325"/>
                  </a:lnTo>
                  <a:lnTo>
                    <a:pt x="15963" y="163055"/>
                  </a:lnTo>
                  <a:lnTo>
                    <a:pt x="14859" y="169379"/>
                  </a:lnTo>
                  <a:lnTo>
                    <a:pt x="16484" y="175755"/>
                  </a:lnTo>
                  <a:lnTo>
                    <a:pt x="18630" y="180835"/>
                  </a:lnTo>
                  <a:lnTo>
                    <a:pt x="15887" y="184327"/>
                  </a:lnTo>
                  <a:lnTo>
                    <a:pt x="15773" y="185915"/>
                  </a:lnTo>
                  <a:lnTo>
                    <a:pt x="15900" y="187185"/>
                  </a:lnTo>
                  <a:lnTo>
                    <a:pt x="19773" y="188455"/>
                  </a:lnTo>
                  <a:lnTo>
                    <a:pt x="21094" y="192265"/>
                  </a:lnTo>
                  <a:lnTo>
                    <a:pt x="18008" y="193535"/>
                  </a:lnTo>
                  <a:lnTo>
                    <a:pt x="19608" y="201510"/>
                  </a:lnTo>
                  <a:lnTo>
                    <a:pt x="21234" y="202425"/>
                  </a:lnTo>
                  <a:lnTo>
                    <a:pt x="22275" y="206235"/>
                  </a:lnTo>
                  <a:lnTo>
                    <a:pt x="20701" y="207505"/>
                  </a:lnTo>
                  <a:lnTo>
                    <a:pt x="20967" y="210045"/>
                  </a:lnTo>
                  <a:lnTo>
                    <a:pt x="20434" y="210045"/>
                  </a:lnTo>
                  <a:lnTo>
                    <a:pt x="19240" y="209169"/>
                  </a:lnTo>
                  <a:lnTo>
                    <a:pt x="20675" y="215125"/>
                  </a:lnTo>
                  <a:lnTo>
                    <a:pt x="21386" y="226555"/>
                  </a:lnTo>
                  <a:lnTo>
                    <a:pt x="27152" y="231635"/>
                  </a:lnTo>
                  <a:lnTo>
                    <a:pt x="26466" y="230365"/>
                  </a:lnTo>
                  <a:lnTo>
                    <a:pt x="24511" y="229095"/>
                  </a:lnTo>
                  <a:lnTo>
                    <a:pt x="25298" y="226555"/>
                  </a:lnTo>
                  <a:lnTo>
                    <a:pt x="26987" y="222745"/>
                  </a:lnTo>
                  <a:lnTo>
                    <a:pt x="30454" y="227825"/>
                  </a:lnTo>
                  <a:lnTo>
                    <a:pt x="32613" y="224015"/>
                  </a:lnTo>
                  <a:lnTo>
                    <a:pt x="40398" y="235445"/>
                  </a:lnTo>
                  <a:lnTo>
                    <a:pt x="41300" y="225285"/>
                  </a:lnTo>
                  <a:lnTo>
                    <a:pt x="36322" y="224015"/>
                  </a:lnTo>
                  <a:lnTo>
                    <a:pt x="31356" y="222745"/>
                  </a:lnTo>
                  <a:lnTo>
                    <a:pt x="34328" y="213855"/>
                  </a:lnTo>
                  <a:lnTo>
                    <a:pt x="35204" y="215125"/>
                  </a:lnTo>
                  <a:lnTo>
                    <a:pt x="35814" y="213855"/>
                  </a:lnTo>
                  <a:lnTo>
                    <a:pt x="36423" y="213855"/>
                  </a:lnTo>
                  <a:lnTo>
                    <a:pt x="35013" y="211315"/>
                  </a:lnTo>
                  <a:lnTo>
                    <a:pt x="34937" y="210045"/>
                  </a:lnTo>
                  <a:lnTo>
                    <a:pt x="34861" y="208775"/>
                  </a:lnTo>
                  <a:lnTo>
                    <a:pt x="33134" y="207505"/>
                  </a:lnTo>
                  <a:lnTo>
                    <a:pt x="33108" y="206235"/>
                  </a:lnTo>
                  <a:lnTo>
                    <a:pt x="33045" y="203695"/>
                  </a:lnTo>
                  <a:lnTo>
                    <a:pt x="34429" y="203695"/>
                  </a:lnTo>
                  <a:lnTo>
                    <a:pt x="37465" y="204812"/>
                  </a:lnTo>
                  <a:lnTo>
                    <a:pt x="37325" y="203695"/>
                  </a:lnTo>
                  <a:lnTo>
                    <a:pt x="36703" y="198615"/>
                  </a:lnTo>
                  <a:lnTo>
                    <a:pt x="34531" y="189725"/>
                  </a:lnTo>
                  <a:lnTo>
                    <a:pt x="33261" y="182105"/>
                  </a:lnTo>
                  <a:lnTo>
                    <a:pt x="33337" y="177025"/>
                  </a:lnTo>
                  <a:lnTo>
                    <a:pt x="33832" y="170675"/>
                  </a:lnTo>
                  <a:lnTo>
                    <a:pt x="34328" y="170675"/>
                  </a:lnTo>
                  <a:lnTo>
                    <a:pt x="33782" y="167678"/>
                  </a:lnTo>
                  <a:lnTo>
                    <a:pt x="34175" y="168008"/>
                  </a:lnTo>
                  <a:lnTo>
                    <a:pt x="34036" y="166865"/>
                  </a:lnTo>
                  <a:lnTo>
                    <a:pt x="33883" y="165595"/>
                  </a:lnTo>
                  <a:lnTo>
                    <a:pt x="33426" y="161785"/>
                  </a:lnTo>
                  <a:lnTo>
                    <a:pt x="38138" y="157975"/>
                  </a:lnTo>
                  <a:lnTo>
                    <a:pt x="37642" y="156705"/>
                  </a:lnTo>
                  <a:lnTo>
                    <a:pt x="38011" y="156705"/>
                  </a:lnTo>
                  <a:lnTo>
                    <a:pt x="38925" y="154165"/>
                  </a:lnTo>
                  <a:lnTo>
                    <a:pt x="40284" y="150355"/>
                  </a:lnTo>
                  <a:lnTo>
                    <a:pt x="38341" y="148234"/>
                  </a:lnTo>
                  <a:lnTo>
                    <a:pt x="38341" y="154165"/>
                  </a:lnTo>
                  <a:lnTo>
                    <a:pt x="37465" y="156248"/>
                  </a:lnTo>
                  <a:lnTo>
                    <a:pt x="36652" y="154165"/>
                  </a:lnTo>
                  <a:lnTo>
                    <a:pt x="38341" y="154165"/>
                  </a:lnTo>
                  <a:lnTo>
                    <a:pt x="38341" y="148234"/>
                  </a:lnTo>
                  <a:lnTo>
                    <a:pt x="35648" y="145275"/>
                  </a:lnTo>
                  <a:lnTo>
                    <a:pt x="35941" y="144005"/>
                  </a:lnTo>
                  <a:lnTo>
                    <a:pt x="37109" y="138925"/>
                  </a:lnTo>
                  <a:lnTo>
                    <a:pt x="39027" y="141465"/>
                  </a:lnTo>
                  <a:lnTo>
                    <a:pt x="39509" y="138925"/>
                  </a:lnTo>
                  <a:lnTo>
                    <a:pt x="39751" y="137655"/>
                  </a:lnTo>
                  <a:lnTo>
                    <a:pt x="41656" y="136385"/>
                  </a:lnTo>
                  <a:lnTo>
                    <a:pt x="41656" y="131305"/>
                  </a:lnTo>
                  <a:lnTo>
                    <a:pt x="42710" y="123685"/>
                  </a:lnTo>
                  <a:lnTo>
                    <a:pt x="43713" y="119875"/>
                  </a:lnTo>
                  <a:lnTo>
                    <a:pt x="44386" y="117335"/>
                  </a:lnTo>
                  <a:lnTo>
                    <a:pt x="46253" y="110985"/>
                  </a:lnTo>
                  <a:lnTo>
                    <a:pt x="48463" y="112255"/>
                  </a:lnTo>
                  <a:lnTo>
                    <a:pt x="49542" y="110985"/>
                  </a:lnTo>
                  <a:lnTo>
                    <a:pt x="50673" y="108445"/>
                  </a:lnTo>
                  <a:lnTo>
                    <a:pt x="51904" y="105905"/>
                  </a:lnTo>
                  <a:lnTo>
                    <a:pt x="53403" y="103365"/>
                  </a:lnTo>
                  <a:lnTo>
                    <a:pt x="55651" y="104635"/>
                  </a:lnTo>
                  <a:lnTo>
                    <a:pt x="56451" y="103365"/>
                  </a:lnTo>
                  <a:lnTo>
                    <a:pt x="57619" y="100825"/>
                  </a:lnTo>
                  <a:lnTo>
                    <a:pt x="56222" y="98285"/>
                  </a:lnTo>
                  <a:lnTo>
                    <a:pt x="56311" y="100825"/>
                  </a:lnTo>
                  <a:lnTo>
                    <a:pt x="52895" y="100825"/>
                  </a:lnTo>
                  <a:lnTo>
                    <a:pt x="54241" y="98285"/>
                  </a:lnTo>
                  <a:lnTo>
                    <a:pt x="56896" y="94475"/>
                  </a:lnTo>
                  <a:lnTo>
                    <a:pt x="55245" y="93205"/>
                  </a:lnTo>
                  <a:lnTo>
                    <a:pt x="59448" y="91935"/>
                  </a:lnTo>
                  <a:lnTo>
                    <a:pt x="58140" y="90665"/>
                  </a:lnTo>
                  <a:lnTo>
                    <a:pt x="57137" y="88125"/>
                  </a:lnTo>
                  <a:lnTo>
                    <a:pt x="58483" y="86855"/>
                  </a:lnTo>
                  <a:lnTo>
                    <a:pt x="63373" y="86855"/>
                  </a:lnTo>
                  <a:lnTo>
                    <a:pt x="64998" y="86855"/>
                  </a:lnTo>
                  <a:lnTo>
                    <a:pt x="63919" y="86563"/>
                  </a:lnTo>
                  <a:lnTo>
                    <a:pt x="65773" y="85585"/>
                  </a:lnTo>
                  <a:lnTo>
                    <a:pt x="64630" y="85585"/>
                  </a:lnTo>
                  <a:lnTo>
                    <a:pt x="65735" y="83045"/>
                  </a:lnTo>
                  <a:lnTo>
                    <a:pt x="67284" y="84315"/>
                  </a:lnTo>
                  <a:lnTo>
                    <a:pt x="67259" y="88125"/>
                  </a:lnTo>
                  <a:lnTo>
                    <a:pt x="66497" y="89395"/>
                  </a:lnTo>
                  <a:lnTo>
                    <a:pt x="70129" y="88125"/>
                  </a:lnTo>
                  <a:lnTo>
                    <a:pt x="70345" y="83045"/>
                  </a:lnTo>
                  <a:lnTo>
                    <a:pt x="70624" y="81775"/>
                  </a:lnTo>
                  <a:lnTo>
                    <a:pt x="72021" y="75425"/>
                  </a:lnTo>
                  <a:lnTo>
                    <a:pt x="77228" y="72885"/>
                  </a:lnTo>
                  <a:lnTo>
                    <a:pt x="77673" y="74155"/>
                  </a:lnTo>
                  <a:lnTo>
                    <a:pt x="76225" y="75425"/>
                  </a:lnTo>
                  <a:lnTo>
                    <a:pt x="79019" y="76695"/>
                  </a:lnTo>
                  <a:lnTo>
                    <a:pt x="80378" y="74155"/>
                  </a:lnTo>
                  <a:lnTo>
                    <a:pt x="80492" y="72885"/>
                  </a:lnTo>
                  <a:lnTo>
                    <a:pt x="80848" y="69075"/>
                  </a:lnTo>
                  <a:lnTo>
                    <a:pt x="84747" y="69075"/>
                  </a:lnTo>
                  <a:lnTo>
                    <a:pt x="84531" y="70345"/>
                  </a:lnTo>
                  <a:lnTo>
                    <a:pt x="85115" y="69075"/>
                  </a:lnTo>
                  <a:lnTo>
                    <a:pt x="85712" y="67805"/>
                  </a:lnTo>
                  <a:lnTo>
                    <a:pt x="87477" y="63995"/>
                  </a:lnTo>
                  <a:lnTo>
                    <a:pt x="88493" y="67805"/>
                  </a:lnTo>
                  <a:lnTo>
                    <a:pt x="92887" y="65265"/>
                  </a:lnTo>
                  <a:lnTo>
                    <a:pt x="93141" y="65265"/>
                  </a:lnTo>
                  <a:lnTo>
                    <a:pt x="93192" y="66535"/>
                  </a:lnTo>
                  <a:lnTo>
                    <a:pt x="93713" y="65265"/>
                  </a:lnTo>
                  <a:lnTo>
                    <a:pt x="94246" y="63995"/>
                  </a:lnTo>
                  <a:lnTo>
                    <a:pt x="94843" y="62725"/>
                  </a:lnTo>
                  <a:lnTo>
                    <a:pt x="95986" y="60185"/>
                  </a:lnTo>
                  <a:lnTo>
                    <a:pt x="97701" y="56375"/>
                  </a:lnTo>
                  <a:lnTo>
                    <a:pt x="98272" y="55105"/>
                  </a:lnTo>
                  <a:lnTo>
                    <a:pt x="102793" y="61455"/>
                  </a:lnTo>
                  <a:lnTo>
                    <a:pt x="106349" y="61455"/>
                  </a:lnTo>
                  <a:lnTo>
                    <a:pt x="109702" y="62725"/>
                  </a:lnTo>
                  <a:lnTo>
                    <a:pt x="112547" y="60185"/>
                  </a:lnTo>
                  <a:lnTo>
                    <a:pt x="115392" y="57645"/>
                  </a:lnTo>
                  <a:lnTo>
                    <a:pt x="114757" y="57645"/>
                  </a:lnTo>
                  <a:lnTo>
                    <a:pt x="116420" y="56375"/>
                  </a:lnTo>
                  <a:lnTo>
                    <a:pt x="113449" y="55105"/>
                  </a:lnTo>
                  <a:lnTo>
                    <a:pt x="111455" y="56375"/>
                  </a:lnTo>
                  <a:lnTo>
                    <a:pt x="113601" y="58915"/>
                  </a:lnTo>
                  <a:lnTo>
                    <a:pt x="109486" y="60185"/>
                  </a:lnTo>
                  <a:lnTo>
                    <a:pt x="108661" y="56375"/>
                  </a:lnTo>
                  <a:lnTo>
                    <a:pt x="110832" y="55105"/>
                  </a:lnTo>
                  <a:lnTo>
                    <a:pt x="112991" y="53835"/>
                  </a:lnTo>
                  <a:lnTo>
                    <a:pt x="113182" y="51295"/>
                  </a:lnTo>
                  <a:lnTo>
                    <a:pt x="115404" y="50025"/>
                  </a:lnTo>
                  <a:lnTo>
                    <a:pt x="118402" y="53835"/>
                  </a:lnTo>
                  <a:lnTo>
                    <a:pt x="119100" y="56375"/>
                  </a:lnTo>
                  <a:lnTo>
                    <a:pt x="124193" y="53835"/>
                  </a:lnTo>
                  <a:lnTo>
                    <a:pt x="127469" y="55105"/>
                  </a:lnTo>
                  <a:lnTo>
                    <a:pt x="130594" y="53835"/>
                  </a:lnTo>
                  <a:lnTo>
                    <a:pt x="133718" y="52565"/>
                  </a:lnTo>
                  <a:lnTo>
                    <a:pt x="135648" y="50025"/>
                  </a:lnTo>
                  <a:lnTo>
                    <a:pt x="136029" y="48755"/>
                  </a:lnTo>
                  <a:lnTo>
                    <a:pt x="137541" y="43675"/>
                  </a:lnTo>
                  <a:lnTo>
                    <a:pt x="143065" y="48488"/>
                  </a:lnTo>
                  <a:lnTo>
                    <a:pt x="143294" y="47485"/>
                  </a:lnTo>
                  <a:lnTo>
                    <a:pt x="145707" y="50025"/>
                  </a:lnTo>
                  <a:lnTo>
                    <a:pt x="146977" y="48755"/>
                  </a:lnTo>
                  <a:lnTo>
                    <a:pt x="146392" y="47485"/>
                  </a:lnTo>
                  <a:lnTo>
                    <a:pt x="145237" y="44945"/>
                  </a:lnTo>
                  <a:lnTo>
                    <a:pt x="149758" y="46215"/>
                  </a:lnTo>
                  <a:lnTo>
                    <a:pt x="148640" y="44945"/>
                  </a:lnTo>
                  <a:lnTo>
                    <a:pt x="147523" y="43675"/>
                  </a:lnTo>
                  <a:lnTo>
                    <a:pt x="151231" y="43675"/>
                  </a:lnTo>
                  <a:lnTo>
                    <a:pt x="151041" y="48044"/>
                  </a:lnTo>
                  <a:lnTo>
                    <a:pt x="150939" y="50025"/>
                  </a:lnTo>
                  <a:lnTo>
                    <a:pt x="152425" y="48755"/>
                  </a:lnTo>
                  <a:lnTo>
                    <a:pt x="154000" y="50025"/>
                  </a:lnTo>
                  <a:lnTo>
                    <a:pt x="157416" y="52565"/>
                  </a:lnTo>
                  <a:lnTo>
                    <a:pt x="159067" y="53835"/>
                  </a:lnTo>
                  <a:lnTo>
                    <a:pt x="161594" y="53835"/>
                  </a:lnTo>
                  <a:lnTo>
                    <a:pt x="159461" y="54889"/>
                  </a:lnTo>
                  <a:lnTo>
                    <a:pt x="160274" y="55105"/>
                  </a:lnTo>
                  <a:lnTo>
                    <a:pt x="161836" y="53835"/>
                  </a:lnTo>
                  <a:lnTo>
                    <a:pt x="164261" y="53835"/>
                  </a:lnTo>
                  <a:lnTo>
                    <a:pt x="161582" y="52565"/>
                  </a:lnTo>
                  <a:lnTo>
                    <a:pt x="167474" y="51295"/>
                  </a:lnTo>
                  <a:lnTo>
                    <a:pt x="167297" y="56375"/>
                  </a:lnTo>
                  <a:lnTo>
                    <a:pt x="169024" y="58915"/>
                  </a:lnTo>
                  <a:lnTo>
                    <a:pt x="168897" y="59905"/>
                  </a:lnTo>
                  <a:lnTo>
                    <a:pt x="169405" y="60185"/>
                  </a:lnTo>
                  <a:lnTo>
                    <a:pt x="173558" y="60185"/>
                  </a:lnTo>
                  <a:lnTo>
                    <a:pt x="178904" y="61455"/>
                  </a:lnTo>
                  <a:lnTo>
                    <a:pt x="181940" y="61455"/>
                  </a:lnTo>
                  <a:lnTo>
                    <a:pt x="182333" y="62725"/>
                  </a:lnTo>
                  <a:lnTo>
                    <a:pt x="183057" y="62725"/>
                  </a:lnTo>
                  <a:lnTo>
                    <a:pt x="184734" y="65265"/>
                  </a:lnTo>
                  <a:lnTo>
                    <a:pt x="185039" y="65265"/>
                  </a:lnTo>
                  <a:lnTo>
                    <a:pt x="186118" y="66865"/>
                  </a:lnTo>
                  <a:lnTo>
                    <a:pt x="185775" y="67398"/>
                  </a:lnTo>
                  <a:lnTo>
                    <a:pt x="187325" y="71462"/>
                  </a:lnTo>
                  <a:lnTo>
                    <a:pt x="188849" y="69799"/>
                  </a:lnTo>
                  <a:lnTo>
                    <a:pt x="187452" y="67805"/>
                  </a:lnTo>
                  <a:lnTo>
                    <a:pt x="188531" y="67805"/>
                  </a:lnTo>
                  <a:lnTo>
                    <a:pt x="188214" y="66865"/>
                  </a:lnTo>
                  <a:lnTo>
                    <a:pt x="188125" y="66509"/>
                  </a:lnTo>
                  <a:lnTo>
                    <a:pt x="190461" y="65265"/>
                  </a:lnTo>
                  <a:lnTo>
                    <a:pt x="194919" y="65265"/>
                  </a:lnTo>
                  <a:lnTo>
                    <a:pt x="197332" y="68732"/>
                  </a:lnTo>
                  <a:lnTo>
                    <a:pt x="196265" y="66509"/>
                  </a:lnTo>
                  <a:lnTo>
                    <a:pt x="194259" y="63995"/>
                  </a:lnTo>
                  <a:lnTo>
                    <a:pt x="195795" y="63995"/>
                  </a:lnTo>
                  <a:lnTo>
                    <a:pt x="198805" y="67805"/>
                  </a:lnTo>
                  <a:lnTo>
                    <a:pt x="201345" y="71615"/>
                  </a:lnTo>
                  <a:lnTo>
                    <a:pt x="203593" y="75425"/>
                  </a:lnTo>
                  <a:lnTo>
                    <a:pt x="202082" y="74155"/>
                  </a:lnTo>
                  <a:lnTo>
                    <a:pt x="200723" y="74155"/>
                  </a:lnTo>
                  <a:lnTo>
                    <a:pt x="199707" y="71615"/>
                  </a:lnTo>
                  <a:lnTo>
                    <a:pt x="199986" y="77965"/>
                  </a:lnTo>
                  <a:lnTo>
                    <a:pt x="206159" y="79832"/>
                  </a:lnTo>
                  <a:lnTo>
                    <a:pt x="206146" y="79235"/>
                  </a:lnTo>
                  <a:lnTo>
                    <a:pt x="206476" y="79933"/>
                  </a:lnTo>
                  <a:lnTo>
                    <a:pt x="208356" y="80505"/>
                  </a:lnTo>
                  <a:lnTo>
                    <a:pt x="206006" y="84315"/>
                  </a:lnTo>
                  <a:lnTo>
                    <a:pt x="198793" y="81775"/>
                  </a:lnTo>
                  <a:lnTo>
                    <a:pt x="198640" y="77965"/>
                  </a:lnTo>
                  <a:lnTo>
                    <a:pt x="192849" y="72885"/>
                  </a:lnTo>
                  <a:lnTo>
                    <a:pt x="192862" y="67995"/>
                  </a:lnTo>
                  <a:lnTo>
                    <a:pt x="190563" y="65265"/>
                  </a:lnTo>
                  <a:lnTo>
                    <a:pt x="188861" y="70345"/>
                  </a:lnTo>
                  <a:lnTo>
                    <a:pt x="202882" y="90665"/>
                  </a:lnTo>
                  <a:lnTo>
                    <a:pt x="180479" y="98285"/>
                  </a:lnTo>
                  <a:lnTo>
                    <a:pt x="180238" y="99555"/>
                  </a:lnTo>
                  <a:lnTo>
                    <a:pt x="178993" y="99555"/>
                  </a:lnTo>
                  <a:lnTo>
                    <a:pt x="182854" y="104635"/>
                  </a:lnTo>
                  <a:lnTo>
                    <a:pt x="187934" y="97015"/>
                  </a:lnTo>
                  <a:lnTo>
                    <a:pt x="189522" y="97015"/>
                  </a:lnTo>
                  <a:lnTo>
                    <a:pt x="190588" y="98285"/>
                  </a:lnTo>
                  <a:lnTo>
                    <a:pt x="192963" y="98285"/>
                  </a:lnTo>
                  <a:lnTo>
                    <a:pt x="192379" y="100825"/>
                  </a:lnTo>
                  <a:lnTo>
                    <a:pt x="190931" y="100825"/>
                  </a:lnTo>
                  <a:lnTo>
                    <a:pt x="194297" y="103365"/>
                  </a:lnTo>
                  <a:lnTo>
                    <a:pt x="194475" y="99555"/>
                  </a:lnTo>
                  <a:lnTo>
                    <a:pt x="196253" y="103365"/>
                  </a:lnTo>
                  <a:lnTo>
                    <a:pt x="199453" y="104571"/>
                  </a:lnTo>
                  <a:lnTo>
                    <a:pt x="195148" y="100825"/>
                  </a:lnTo>
                  <a:lnTo>
                    <a:pt x="197815" y="100825"/>
                  </a:lnTo>
                  <a:lnTo>
                    <a:pt x="199402" y="104457"/>
                  </a:lnTo>
                  <a:lnTo>
                    <a:pt x="199517" y="104597"/>
                  </a:lnTo>
                  <a:lnTo>
                    <a:pt x="203225" y="100825"/>
                  </a:lnTo>
                  <a:lnTo>
                    <a:pt x="204470" y="99555"/>
                  </a:lnTo>
                  <a:lnTo>
                    <a:pt x="205600" y="107175"/>
                  </a:lnTo>
                  <a:lnTo>
                    <a:pt x="204520" y="107175"/>
                  </a:lnTo>
                  <a:lnTo>
                    <a:pt x="202768" y="109715"/>
                  </a:lnTo>
                  <a:lnTo>
                    <a:pt x="200393" y="105905"/>
                  </a:lnTo>
                  <a:lnTo>
                    <a:pt x="200329" y="110985"/>
                  </a:lnTo>
                  <a:lnTo>
                    <a:pt x="199237" y="109715"/>
                  </a:lnTo>
                  <a:lnTo>
                    <a:pt x="197065" y="107175"/>
                  </a:lnTo>
                  <a:lnTo>
                    <a:pt x="198755" y="109715"/>
                  </a:lnTo>
                  <a:lnTo>
                    <a:pt x="196151" y="105905"/>
                  </a:lnTo>
                  <a:lnTo>
                    <a:pt x="192341" y="105905"/>
                  </a:lnTo>
                  <a:lnTo>
                    <a:pt x="190868" y="107175"/>
                  </a:lnTo>
                  <a:lnTo>
                    <a:pt x="187604" y="107175"/>
                  </a:lnTo>
                  <a:lnTo>
                    <a:pt x="189141" y="108445"/>
                  </a:lnTo>
                  <a:lnTo>
                    <a:pt x="191160" y="107175"/>
                  </a:lnTo>
                  <a:lnTo>
                    <a:pt x="192303" y="108445"/>
                  </a:lnTo>
                  <a:lnTo>
                    <a:pt x="192760" y="110464"/>
                  </a:lnTo>
                  <a:lnTo>
                    <a:pt x="194881" y="110985"/>
                  </a:lnTo>
                  <a:lnTo>
                    <a:pt x="193128" y="112141"/>
                  </a:lnTo>
                  <a:lnTo>
                    <a:pt x="197561" y="112179"/>
                  </a:lnTo>
                  <a:lnTo>
                    <a:pt x="197802" y="110985"/>
                  </a:lnTo>
                  <a:lnTo>
                    <a:pt x="200152" y="112255"/>
                  </a:lnTo>
                  <a:lnTo>
                    <a:pt x="200012" y="113525"/>
                  </a:lnTo>
                  <a:lnTo>
                    <a:pt x="202247" y="113525"/>
                  </a:lnTo>
                  <a:lnTo>
                    <a:pt x="203288" y="109715"/>
                  </a:lnTo>
                  <a:lnTo>
                    <a:pt x="206019" y="112255"/>
                  </a:lnTo>
                  <a:lnTo>
                    <a:pt x="206908" y="114795"/>
                  </a:lnTo>
                  <a:lnTo>
                    <a:pt x="204660" y="113525"/>
                  </a:lnTo>
                  <a:lnTo>
                    <a:pt x="203974" y="114795"/>
                  </a:lnTo>
                  <a:lnTo>
                    <a:pt x="210591" y="121145"/>
                  </a:lnTo>
                  <a:lnTo>
                    <a:pt x="208254" y="122593"/>
                  </a:lnTo>
                  <a:lnTo>
                    <a:pt x="208254" y="130035"/>
                  </a:lnTo>
                  <a:lnTo>
                    <a:pt x="206425" y="128765"/>
                  </a:lnTo>
                  <a:lnTo>
                    <a:pt x="206540" y="127762"/>
                  </a:lnTo>
                  <a:lnTo>
                    <a:pt x="208254" y="130035"/>
                  </a:lnTo>
                  <a:lnTo>
                    <a:pt x="208254" y="122593"/>
                  </a:lnTo>
                  <a:lnTo>
                    <a:pt x="205714" y="124155"/>
                  </a:lnTo>
                  <a:lnTo>
                    <a:pt x="203111" y="122415"/>
                  </a:lnTo>
                  <a:lnTo>
                    <a:pt x="201777" y="126225"/>
                  </a:lnTo>
                  <a:lnTo>
                    <a:pt x="205384" y="126225"/>
                  </a:lnTo>
                  <a:lnTo>
                    <a:pt x="206197" y="127292"/>
                  </a:lnTo>
                  <a:lnTo>
                    <a:pt x="206222" y="127495"/>
                  </a:lnTo>
                  <a:lnTo>
                    <a:pt x="203428" y="127495"/>
                  </a:lnTo>
                  <a:lnTo>
                    <a:pt x="202920" y="128765"/>
                  </a:lnTo>
                  <a:lnTo>
                    <a:pt x="204825" y="128765"/>
                  </a:lnTo>
                  <a:lnTo>
                    <a:pt x="205193" y="130035"/>
                  </a:lnTo>
                  <a:lnTo>
                    <a:pt x="206133" y="131305"/>
                  </a:lnTo>
                  <a:lnTo>
                    <a:pt x="206311" y="131305"/>
                  </a:lnTo>
                  <a:lnTo>
                    <a:pt x="206425" y="130035"/>
                  </a:lnTo>
                  <a:lnTo>
                    <a:pt x="209740" y="131305"/>
                  </a:lnTo>
                  <a:lnTo>
                    <a:pt x="212610" y="136385"/>
                  </a:lnTo>
                  <a:lnTo>
                    <a:pt x="212229" y="141465"/>
                  </a:lnTo>
                  <a:lnTo>
                    <a:pt x="212013" y="141465"/>
                  </a:lnTo>
                  <a:lnTo>
                    <a:pt x="210426" y="145275"/>
                  </a:lnTo>
                  <a:lnTo>
                    <a:pt x="208102" y="144005"/>
                  </a:lnTo>
                  <a:lnTo>
                    <a:pt x="208356" y="146545"/>
                  </a:lnTo>
                  <a:lnTo>
                    <a:pt x="206984" y="146545"/>
                  </a:lnTo>
                  <a:lnTo>
                    <a:pt x="210426" y="149174"/>
                  </a:lnTo>
                  <a:lnTo>
                    <a:pt x="211874" y="150355"/>
                  </a:lnTo>
                  <a:lnTo>
                    <a:pt x="211505" y="152895"/>
                  </a:lnTo>
                  <a:lnTo>
                    <a:pt x="211201" y="155435"/>
                  </a:lnTo>
                  <a:lnTo>
                    <a:pt x="212280" y="157975"/>
                  </a:lnTo>
                  <a:lnTo>
                    <a:pt x="211924" y="156705"/>
                  </a:lnTo>
                  <a:lnTo>
                    <a:pt x="211874" y="155435"/>
                  </a:lnTo>
                  <a:lnTo>
                    <a:pt x="212153" y="155435"/>
                  </a:lnTo>
                  <a:lnTo>
                    <a:pt x="216636" y="157975"/>
                  </a:lnTo>
                  <a:lnTo>
                    <a:pt x="210362" y="160515"/>
                  </a:lnTo>
                  <a:lnTo>
                    <a:pt x="211569" y="165595"/>
                  </a:lnTo>
                  <a:lnTo>
                    <a:pt x="210324" y="163055"/>
                  </a:lnTo>
                  <a:lnTo>
                    <a:pt x="208953" y="166865"/>
                  </a:lnTo>
                  <a:lnTo>
                    <a:pt x="210007" y="169532"/>
                  </a:lnTo>
                  <a:lnTo>
                    <a:pt x="210680" y="171538"/>
                  </a:lnTo>
                  <a:lnTo>
                    <a:pt x="211632" y="171869"/>
                  </a:lnTo>
                  <a:lnTo>
                    <a:pt x="211582" y="170675"/>
                  </a:lnTo>
                  <a:lnTo>
                    <a:pt x="216750" y="173215"/>
                  </a:lnTo>
                  <a:lnTo>
                    <a:pt x="216319" y="170675"/>
                  </a:lnTo>
                  <a:lnTo>
                    <a:pt x="215442" y="165595"/>
                  </a:lnTo>
                  <a:lnTo>
                    <a:pt x="215226" y="164325"/>
                  </a:lnTo>
                  <a:lnTo>
                    <a:pt x="218605" y="168135"/>
                  </a:lnTo>
                  <a:lnTo>
                    <a:pt x="218948" y="170675"/>
                  </a:lnTo>
                  <a:lnTo>
                    <a:pt x="221640" y="174485"/>
                  </a:lnTo>
                  <a:lnTo>
                    <a:pt x="221081" y="175755"/>
                  </a:lnTo>
                  <a:lnTo>
                    <a:pt x="227914" y="175755"/>
                  </a:lnTo>
                  <a:lnTo>
                    <a:pt x="228130" y="174485"/>
                  </a:lnTo>
                  <a:lnTo>
                    <a:pt x="224739" y="171945"/>
                  </a:lnTo>
                  <a:lnTo>
                    <a:pt x="223380" y="169532"/>
                  </a:lnTo>
                  <a:lnTo>
                    <a:pt x="223329" y="169379"/>
                  </a:lnTo>
                  <a:lnTo>
                    <a:pt x="225742" y="166319"/>
                  </a:lnTo>
                  <a:lnTo>
                    <a:pt x="223418" y="165595"/>
                  </a:lnTo>
                  <a:lnTo>
                    <a:pt x="224104" y="164325"/>
                  </a:lnTo>
                  <a:lnTo>
                    <a:pt x="226174" y="160515"/>
                  </a:lnTo>
                  <a:lnTo>
                    <a:pt x="224129" y="157975"/>
                  </a:lnTo>
                  <a:lnTo>
                    <a:pt x="224142" y="155435"/>
                  </a:lnTo>
                  <a:lnTo>
                    <a:pt x="224180" y="151625"/>
                  </a:lnTo>
                  <a:lnTo>
                    <a:pt x="229666" y="154165"/>
                  </a:lnTo>
                  <a:lnTo>
                    <a:pt x="228765" y="151625"/>
                  </a:lnTo>
                  <a:lnTo>
                    <a:pt x="228320" y="150355"/>
                  </a:lnTo>
                  <a:lnTo>
                    <a:pt x="227876" y="149085"/>
                  </a:lnTo>
                  <a:lnTo>
                    <a:pt x="225704" y="150355"/>
                  </a:lnTo>
                  <a:lnTo>
                    <a:pt x="224599" y="146545"/>
                  </a:lnTo>
                  <a:lnTo>
                    <a:pt x="224282" y="145275"/>
                  </a:lnTo>
                  <a:lnTo>
                    <a:pt x="224091" y="144475"/>
                  </a:lnTo>
                  <a:lnTo>
                    <a:pt x="224091" y="141579"/>
                  </a:lnTo>
                  <a:lnTo>
                    <a:pt x="225564" y="142735"/>
                  </a:lnTo>
                  <a:lnTo>
                    <a:pt x="228053" y="140195"/>
                  </a:lnTo>
                  <a:lnTo>
                    <a:pt x="228346" y="141465"/>
                  </a:lnTo>
                  <a:lnTo>
                    <a:pt x="231051" y="142735"/>
                  </a:lnTo>
                  <a:lnTo>
                    <a:pt x="229641" y="142735"/>
                  </a:lnTo>
                  <a:lnTo>
                    <a:pt x="232079" y="144005"/>
                  </a:lnTo>
                  <a:lnTo>
                    <a:pt x="230530" y="141465"/>
                  </a:lnTo>
                  <a:lnTo>
                    <a:pt x="232918" y="144005"/>
                  </a:lnTo>
                  <a:lnTo>
                    <a:pt x="233248" y="142735"/>
                  </a:lnTo>
                  <a:lnTo>
                    <a:pt x="233654" y="142735"/>
                  </a:lnTo>
                  <a:lnTo>
                    <a:pt x="234302" y="145275"/>
                  </a:lnTo>
                  <a:lnTo>
                    <a:pt x="233464" y="146545"/>
                  </a:lnTo>
                  <a:lnTo>
                    <a:pt x="233743" y="147815"/>
                  </a:lnTo>
                  <a:lnTo>
                    <a:pt x="231609" y="149085"/>
                  </a:lnTo>
                  <a:lnTo>
                    <a:pt x="231051" y="149910"/>
                  </a:lnTo>
                  <a:lnTo>
                    <a:pt x="231952" y="151625"/>
                  </a:lnTo>
                  <a:lnTo>
                    <a:pt x="234302" y="150355"/>
                  </a:lnTo>
                  <a:lnTo>
                    <a:pt x="235432" y="152895"/>
                  </a:lnTo>
                  <a:lnTo>
                    <a:pt x="234772" y="156705"/>
                  </a:lnTo>
                  <a:lnTo>
                    <a:pt x="235305" y="157975"/>
                  </a:lnTo>
                  <a:lnTo>
                    <a:pt x="234124" y="160515"/>
                  </a:lnTo>
                  <a:lnTo>
                    <a:pt x="231190" y="163055"/>
                  </a:lnTo>
                  <a:lnTo>
                    <a:pt x="229311" y="160515"/>
                  </a:lnTo>
                  <a:lnTo>
                    <a:pt x="230251" y="163055"/>
                  </a:lnTo>
                  <a:lnTo>
                    <a:pt x="229692" y="163563"/>
                  </a:lnTo>
                  <a:lnTo>
                    <a:pt x="235483" y="167220"/>
                  </a:lnTo>
                  <a:lnTo>
                    <a:pt x="233807" y="169405"/>
                  </a:lnTo>
                  <a:lnTo>
                    <a:pt x="233400" y="168135"/>
                  </a:lnTo>
                  <a:lnTo>
                    <a:pt x="231952" y="169405"/>
                  </a:lnTo>
                  <a:lnTo>
                    <a:pt x="230949" y="168135"/>
                  </a:lnTo>
                  <a:lnTo>
                    <a:pt x="231635" y="171945"/>
                  </a:lnTo>
                  <a:lnTo>
                    <a:pt x="234721" y="170662"/>
                  </a:lnTo>
                  <a:lnTo>
                    <a:pt x="235419" y="169405"/>
                  </a:lnTo>
                  <a:lnTo>
                    <a:pt x="236118" y="168135"/>
                  </a:lnTo>
                  <a:lnTo>
                    <a:pt x="237388" y="173215"/>
                  </a:lnTo>
                  <a:lnTo>
                    <a:pt x="237553" y="173215"/>
                  </a:lnTo>
                  <a:lnTo>
                    <a:pt x="237439" y="178295"/>
                  </a:lnTo>
                  <a:lnTo>
                    <a:pt x="234353" y="178295"/>
                  </a:lnTo>
                  <a:lnTo>
                    <a:pt x="232791" y="177292"/>
                  </a:lnTo>
                  <a:lnTo>
                    <a:pt x="230771" y="178295"/>
                  </a:lnTo>
                  <a:lnTo>
                    <a:pt x="230835" y="174485"/>
                  </a:lnTo>
                  <a:lnTo>
                    <a:pt x="228104" y="175755"/>
                  </a:lnTo>
                  <a:lnTo>
                    <a:pt x="229577" y="178295"/>
                  </a:lnTo>
                  <a:lnTo>
                    <a:pt x="229019" y="180835"/>
                  </a:lnTo>
                  <a:lnTo>
                    <a:pt x="226822" y="182105"/>
                  </a:lnTo>
                  <a:lnTo>
                    <a:pt x="227685" y="177025"/>
                  </a:lnTo>
                  <a:lnTo>
                    <a:pt x="225933" y="177025"/>
                  </a:lnTo>
                  <a:lnTo>
                    <a:pt x="225933" y="188455"/>
                  </a:lnTo>
                  <a:lnTo>
                    <a:pt x="222351" y="193535"/>
                  </a:lnTo>
                  <a:lnTo>
                    <a:pt x="218719" y="193535"/>
                  </a:lnTo>
                  <a:lnTo>
                    <a:pt x="219011" y="192265"/>
                  </a:lnTo>
                  <a:lnTo>
                    <a:pt x="219303" y="190995"/>
                  </a:lnTo>
                  <a:lnTo>
                    <a:pt x="220154" y="187185"/>
                  </a:lnTo>
                  <a:lnTo>
                    <a:pt x="219964" y="186448"/>
                  </a:lnTo>
                  <a:lnTo>
                    <a:pt x="225933" y="188455"/>
                  </a:lnTo>
                  <a:lnTo>
                    <a:pt x="225933" y="177025"/>
                  </a:lnTo>
                  <a:lnTo>
                    <a:pt x="220332" y="177025"/>
                  </a:lnTo>
                  <a:lnTo>
                    <a:pt x="220052" y="177025"/>
                  </a:lnTo>
                  <a:lnTo>
                    <a:pt x="220624" y="178295"/>
                  </a:lnTo>
                  <a:lnTo>
                    <a:pt x="222910" y="178295"/>
                  </a:lnTo>
                  <a:lnTo>
                    <a:pt x="223291" y="180835"/>
                  </a:lnTo>
                  <a:lnTo>
                    <a:pt x="221678" y="180835"/>
                  </a:lnTo>
                  <a:lnTo>
                    <a:pt x="219379" y="184327"/>
                  </a:lnTo>
                  <a:lnTo>
                    <a:pt x="219113" y="183375"/>
                  </a:lnTo>
                  <a:lnTo>
                    <a:pt x="215277" y="184645"/>
                  </a:lnTo>
                  <a:lnTo>
                    <a:pt x="219189" y="177025"/>
                  </a:lnTo>
                  <a:lnTo>
                    <a:pt x="213893" y="179565"/>
                  </a:lnTo>
                  <a:lnTo>
                    <a:pt x="215519" y="180835"/>
                  </a:lnTo>
                  <a:lnTo>
                    <a:pt x="214972" y="182105"/>
                  </a:lnTo>
                  <a:lnTo>
                    <a:pt x="213448" y="182105"/>
                  </a:lnTo>
                  <a:lnTo>
                    <a:pt x="213448" y="182587"/>
                  </a:lnTo>
                  <a:lnTo>
                    <a:pt x="214325" y="183375"/>
                  </a:lnTo>
                  <a:lnTo>
                    <a:pt x="211632" y="190995"/>
                  </a:lnTo>
                  <a:lnTo>
                    <a:pt x="210464" y="182105"/>
                  </a:lnTo>
                  <a:lnTo>
                    <a:pt x="209664" y="183019"/>
                  </a:lnTo>
                  <a:lnTo>
                    <a:pt x="209397" y="182346"/>
                  </a:lnTo>
                  <a:lnTo>
                    <a:pt x="209664" y="183032"/>
                  </a:lnTo>
                  <a:lnTo>
                    <a:pt x="206070" y="187185"/>
                  </a:lnTo>
                  <a:lnTo>
                    <a:pt x="205600" y="185915"/>
                  </a:lnTo>
                  <a:lnTo>
                    <a:pt x="206514" y="184645"/>
                  </a:lnTo>
                  <a:lnTo>
                    <a:pt x="204495" y="184645"/>
                  </a:lnTo>
                  <a:lnTo>
                    <a:pt x="205244" y="183375"/>
                  </a:lnTo>
                  <a:lnTo>
                    <a:pt x="206692" y="180835"/>
                  </a:lnTo>
                  <a:lnTo>
                    <a:pt x="204127" y="179565"/>
                  </a:lnTo>
                  <a:lnTo>
                    <a:pt x="202272" y="184645"/>
                  </a:lnTo>
                  <a:lnTo>
                    <a:pt x="204343" y="188455"/>
                  </a:lnTo>
                  <a:lnTo>
                    <a:pt x="205549" y="190119"/>
                  </a:lnTo>
                  <a:lnTo>
                    <a:pt x="206044" y="190766"/>
                  </a:lnTo>
                  <a:lnTo>
                    <a:pt x="204177" y="191731"/>
                  </a:lnTo>
                  <a:lnTo>
                    <a:pt x="202742" y="193535"/>
                  </a:lnTo>
                  <a:lnTo>
                    <a:pt x="205905" y="192963"/>
                  </a:lnTo>
                  <a:lnTo>
                    <a:pt x="206248" y="191033"/>
                  </a:lnTo>
                  <a:lnTo>
                    <a:pt x="207162" y="192265"/>
                  </a:lnTo>
                  <a:lnTo>
                    <a:pt x="206921" y="187185"/>
                  </a:lnTo>
                  <a:lnTo>
                    <a:pt x="209334" y="192341"/>
                  </a:lnTo>
                  <a:lnTo>
                    <a:pt x="205905" y="192963"/>
                  </a:lnTo>
                  <a:lnTo>
                    <a:pt x="205511" y="195110"/>
                  </a:lnTo>
                  <a:lnTo>
                    <a:pt x="209499" y="192684"/>
                  </a:lnTo>
                  <a:lnTo>
                    <a:pt x="209905" y="193535"/>
                  </a:lnTo>
                  <a:lnTo>
                    <a:pt x="210781" y="193065"/>
                  </a:lnTo>
                  <a:lnTo>
                    <a:pt x="210972" y="193040"/>
                  </a:lnTo>
                  <a:lnTo>
                    <a:pt x="212217" y="192265"/>
                  </a:lnTo>
                  <a:lnTo>
                    <a:pt x="212991" y="193535"/>
                  </a:lnTo>
                  <a:lnTo>
                    <a:pt x="210985" y="193535"/>
                  </a:lnTo>
                  <a:lnTo>
                    <a:pt x="211518" y="194805"/>
                  </a:lnTo>
                  <a:lnTo>
                    <a:pt x="210731" y="196075"/>
                  </a:lnTo>
                  <a:lnTo>
                    <a:pt x="212153" y="197345"/>
                  </a:lnTo>
                  <a:lnTo>
                    <a:pt x="212051" y="203695"/>
                  </a:lnTo>
                  <a:lnTo>
                    <a:pt x="210934" y="207505"/>
                  </a:lnTo>
                  <a:lnTo>
                    <a:pt x="206717" y="208241"/>
                  </a:lnTo>
                  <a:lnTo>
                    <a:pt x="209118" y="203695"/>
                  </a:lnTo>
                  <a:lnTo>
                    <a:pt x="209791" y="202425"/>
                  </a:lnTo>
                  <a:lnTo>
                    <a:pt x="212051" y="203695"/>
                  </a:lnTo>
                  <a:lnTo>
                    <a:pt x="212051" y="197307"/>
                  </a:lnTo>
                  <a:lnTo>
                    <a:pt x="206171" y="194805"/>
                  </a:lnTo>
                  <a:lnTo>
                    <a:pt x="199567" y="202425"/>
                  </a:lnTo>
                  <a:lnTo>
                    <a:pt x="198818" y="201129"/>
                  </a:lnTo>
                  <a:lnTo>
                    <a:pt x="196342" y="204965"/>
                  </a:lnTo>
                  <a:lnTo>
                    <a:pt x="196964" y="206235"/>
                  </a:lnTo>
                  <a:lnTo>
                    <a:pt x="197777" y="204812"/>
                  </a:lnTo>
                  <a:lnTo>
                    <a:pt x="198501" y="203695"/>
                  </a:lnTo>
                  <a:lnTo>
                    <a:pt x="199148" y="202425"/>
                  </a:lnTo>
                  <a:lnTo>
                    <a:pt x="199326" y="204965"/>
                  </a:lnTo>
                  <a:lnTo>
                    <a:pt x="201930" y="204965"/>
                  </a:lnTo>
                  <a:lnTo>
                    <a:pt x="201485" y="207505"/>
                  </a:lnTo>
                  <a:lnTo>
                    <a:pt x="202641" y="204965"/>
                  </a:lnTo>
                  <a:lnTo>
                    <a:pt x="204724" y="206235"/>
                  </a:lnTo>
                  <a:lnTo>
                    <a:pt x="205066" y="203695"/>
                  </a:lnTo>
                  <a:lnTo>
                    <a:pt x="206324" y="208318"/>
                  </a:lnTo>
                  <a:lnTo>
                    <a:pt x="204609" y="208610"/>
                  </a:lnTo>
                  <a:lnTo>
                    <a:pt x="204698" y="208775"/>
                  </a:lnTo>
                  <a:lnTo>
                    <a:pt x="201828" y="211315"/>
                  </a:lnTo>
                  <a:lnTo>
                    <a:pt x="200012" y="211315"/>
                  </a:lnTo>
                  <a:lnTo>
                    <a:pt x="201129" y="215125"/>
                  </a:lnTo>
                  <a:lnTo>
                    <a:pt x="203085" y="213855"/>
                  </a:lnTo>
                  <a:lnTo>
                    <a:pt x="204165" y="210045"/>
                  </a:lnTo>
                  <a:lnTo>
                    <a:pt x="205854" y="212585"/>
                  </a:lnTo>
                  <a:lnTo>
                    <a:pt x="206235" y="211315"/>
                  </a:lnTo>
                  <a:lnTo>
                    <a:pt x="206641" y="210045"/>
                  </a:lnTo>
                  <a:lnTo>
                    <a:pt x="206946" y="210045"/>
                  </a:lnTo>
                  <a:lnTo>
                    <a:pt x="208343" y="215125"/>
                  </a:lnTo>
                  <a:lnTo>
                    <a:pt x="207492" y="218935"/>
                  </a:lnTo>
                  <a:lnTo>
                    <a:pt x="215544" y="216395"/>
                  </a:lnTo>
                  <a:lnTo>
                    <a:pt x="213334" y="210045"/>
                  </a:lnTo>
                  <a:lnTo>
                    <a:pt x="212890" y="208775"/>
                  </a:lnTo>
                  <a:lnTo>
                    <a:pt x="212458" y="207505"/>
                  </a:lnTo>
                  <a:lnTo>
                    <a:pt x="218541" y="204965"/>
                  </a:lnTo>
                  <a:lnTo>
                    <a:pt x="218363" y="206235"/>
                  </a:lnTo>
                  <a:lnTo>
                    <a:pt x="219036" y="204965"/>
                  </a:lnTo>
                  <a:lnTo>
                    <a:pt x="223088" y="197345"/>
                  </a:lnTo>
                  <a:lnTo>
                    <a:pt x="223761" y="196075"/>
                  </a:lnTo>
                  <a:lnTo>
                    <a:pt x="228790" y="194805"/>
                  </a:lnTo>
                  <a:lnTo>
                    <a:pt x="235445" y="194805"/>
                  </a:lnTo>
                  <a:lnTo>
                    <a:pt x="235064" y="197345"/>
                  </a:lnTo>
                  <a:lnTo>
                    <a:pt x="234632" y="198615"/>
                  </a:lnTo>
                  <a:lnTo>
                    <a:pt x="234200" y="201155"/>
                  </a:lnTo>
                  <a:lnTo>
                    <a:pt x="231736" y="199885"/>
                  </a:lnTo>
                  <a:lnTo>
                    <a:pt x="229196" y="204965"/>
                  </a:lnTo>
                  <a:lnTo>
                    <a:pt x="227533" y="211455"/>
                  </a:lnTo>
                  <a:lnTo>
                    <a:pt x="225513" y="217665"/>
                  </a:lnTo>
                  <a:lnTo>
                    <a:pt x="221653" y="222745"/>
                  </a:lnTo>
                  <a:lnTo>
                    <a:pt x="220726" y="220205"/>
                  </a:lnTo>
                  <a:lnTo>
                    <a:pt x="223951" y="217665"/>
                  </a:lnTo>
                  <a:lnTo>
                    <a:pt x="222719" y="217665"/>
                  </a:lnTo>
                  <a:lnTo>
                    <a:pt x="218897" y="221475"/>
                  </a:lnTo>
                  <a:lnTo>
                    <a:pt x="224205" y="225285"/>
                  </a:lnTo>
                  <a:lnTo>
                    <a:pt x="218109" y="226555"/>
                  </a:lnTo>
                  <a:lnTo>
                    <a:pt x="218782" y="225285"/>
                  </a:lnTo>
                  <a:lnTo>
                    <a:pt x="219456" y="224015"/>
                  </a:lnTo>
                  <a:lnTo>
                    <a:pt x="218147" y="225285"/>
                  </a:lnTo>
                  <a:lnTo>
                    <a:pt x="216522" y="225285"/>
                  </a:lnTo>
                  <a:lnTo>
                    <a:pt x="216941" y="222745"/>
                  </a:lnTo>
                  <a:lnTo>
                    <a:pt x="213258" y="232905"/>
                  </a:lnTo>
                  <a:lnTo>
                    <a:pt x="201815" y="235445"/>
                  </a:lnTo>
                  <a:lnTo>
                    <a:pt x="197586" y="239255"/>
                  </a:lnTo>
                  <a:lnTo>
                    <a:pt x="199783" y="239255"/>
                  </a:lnTo>
                  <a:lnTo>
                    <a:pt x="197027" y="243065"/>
                  </a:lnTo>
                  <a:lnTo>
                    <a:pt x="197180" y="243065"/>
                  </a:lnTo>
                  <a:lnTo>
                    <a:pt x="195745" y="244335"/>
                  </a:lnTo>
                  <a:lnTo>
                    <a:pt x="195262" y="241795"/>
                  </a:lnTo>
                  <a:lnTo>
                    <a:pt x="192874" y="241795"/>
                  </a:lnTo>
                  <a:lnTo>
                    <a:pt x="191223" y="240525"/>
                  </a:lnTo>
                  <a:lnTo>
                    <a:pt x="190461" y="239255"/>
                  </a:lnTo>
                  <a:lnTo>
                    <a:pt x="193700" y="236715"/>
                  </a:lnTo>
                  <a:lnTo>
                    <a:pt x="194487" y="235445"/>
                  </a:lnTo>
                  <a:lnTo>
                    <a:pt x="195275" y="234175"/>
                  </a:lnTo>
                  <a:lnTo>
                    <a:pt x="193243" y="235445"/>
                  </a:lnTo>
                  <a:lnTo>
                    <a:pt x="191376" y="234175"/>
                  </a:lnTo>
                  <a:lnTo>
                    <a:pt x="189191" y="235445"/>
                  </a:lnTo>
                  <a:lnTo>
                    <a:pt x="188595" y="236715"/>
                  </a:lnTo>
                  <a:lnTo>
                    <a:pt x="188087" y="236715"/>
                  </a:lnTo>
                  <a:lnTo>
                    <a:pt x="187744" y="237985"/>
                  </a:lnTo>
                  <a:lnTo>
                    <a:pt x="188112" y="239255"/>
                  </a:lnTo>
                  <a:lnTo>
                    <a:pt x="188785" y="239255"/>
                  </a:lnTo>
                  <a:lnTo>
                    <a:pt x="188099" y="241795"/>
                  </a:lnTo>
                  <a:lnTo>
                    <a:pt x="187185" y="245605"/>
                  </a:lnTo>
                  <a:lnTo>
                    <a:pt x="185813" y="249415"/>
                  </a:lnTo>
                  <a:lnTo>
                    <a:pt x="185686" y="248145"/>
                  </a:lnTo>
                  <a:lnTo>
                    <a:pt x="180289" y="253225"/>
                  </a:lnTo>
                  <a:lnTo>
                    <a:pt x="180327" y="250685"/>
                  </a:lnTo>
                  <a:lnTo>
                    <a:pt x="178054" y="255765"/>
                  </a:lnTo>
                  <a:lnTo>
                    <a:pt x="177393" y="254495"/>
                  </a:lnTo>
                  <a:lnTo>
                    <a:pt x="176720" y="253225"/>
                  </a:lnTo>
                  <a:lnTo>
                    <a:pt x="176364" y="254495"/>
                  </a:lnTo>
                  <a:lnTo>
                    <a:pt x="175577" y="253225"/>
                  </a:lnTo>
                  <a:lnTo>
                    <a:pt x="171386" y="249720"/>
                  </a:lnTo>
                  <a:lnTo>
                    <a:pt x="171792" y="249415"/>
                  </a:lnTo>
                  <a:lnTo>
                    <a:pt x="173494" y="248145"/>
                  </a:lnTo>
                  <a:lnTo>
                    <a:pt x="178625" y="244335"/>
                  </a:lnTo>
                  <a:lnTo>
                    <a:pt x="177520" y="241795"/>
                  </a:lnTo>
                  <a:lnTo>
                    <a:pt x="170891" y="246392"/>
                  </a:lnTo>
                  <a:lnTo>
                    <a:pt x="170891" y="250075"/>
                  </a:lnTo>
                  <a:lnTo>
                    <a:pt x="169062" y="259575"/>
                  </a:lnTo>
                  <a:lnTo>
                    <a:pt x="163207" y="259575"/>
                  </a:lnTo>
                  <a:lnTo>
                    <a:pt x="163334" y="258305"/>
                  </a:lnTo>
                  <a:lnTo>
                    <a:pt x="162026" y="262115"/>
                  </a:lnTo>
                  <a:lnTo>
                    <a:pt x="154343" y="263385"/>
                  </a:lnTo>
                  <a:lnTo>
                    <a:pt x="149961" y="264655"/>
                  </a:lnTo>
                  <a:lnTo>
                    <a:pt x="149872" y="263385"/>
                  </a:lnTo>
                  <a:lnTo>
                    <a:pt x="151866" y="260845"/>
                  </a:lnTo>
                  <a:lnTo>
                    <a:pt x="151612" y="259575"/>
                  </a:lnTo>
                  <a:lnTo>
                    <a:pt x="149910" y="259575"/>
                  </a:lnTo>
                  <a:lnTo>
                    <a:pt x="150495" y="258305"/>
                  </a:lnTo>
                  <a:lnTo>
                    <a:pt x="151663" y="257035"/>
                  </a:lnTo>
                  <a:lnTo>
                    <a:pt x="152158" y="255765"/>
                  </a:lnTo>
                  <a:lnTo>
                    <a:pt x="153631" y="255765"/>
                  </a:lnTo>
                  <a:lnTo>
                    <a:pt x="156921" y="253225"/>
                  </a:lnTo>
                  <a:lnTo>
                    <a:pt x="158457" y="254495"/>
                  </a:lnTo>
                  <a:lnTo>
                    <a:pt x="155663" y="257035"/>
                  </a:lnTo>
                  <a:lnTo>
                    <a:pt x="158115" y="257035"/>
                  </a:lnTo>
                  <a:lnTo>
                    <a:pt x="159842" y="254495"/>
                  </a:lnTo>
                  <a:lnTo>
                    <a:pt x="162775" y="253225"/>
                  </a:lnTo>
                  <a:lnTo>
                    <a:pt x="165696" y="251955"/>
                  </a:lnTo>
                  <a:lnTo>
                    <a:pt x="163474" y="249415"/>
                  </a:lnTo>
                  <a:lnTo>
                    <a:pt x="167208" y="246875"/>
                  </a:lnTo>
                  <a:lnTo>
                    <a:pt x="164998" y="249415"/>
                  </a:lnTo>
                  <a:lnTo>
                    <a:pt x="168389" y="248145"/>
                  </a:lnTo>
                  <a:lnTo>
                    <a:pt x="169341" y="249415"/>
                  </a:lnTo>
                  <a:lnTo>
                    <a:pt x="168363" y="251955"/>
                  </a:lnTo>
                  <a:lnTo>
                    <a:pt x="170891" y="250075"/>
                  </a:lnTo>
                  <a:lnTo>
                    <a:pt x="170891" y="246392"/>
                  </a:lnTo>
                  <a:lnTo>
                    <a:pt x="170192" y="246875"/>
                  </a:lnTo>
                  <a:lnTo>
                    <a:pt x="172034" y="240525"/>
                  </a:lnTo>
                  <a:lnTo>
                    <a:pt x="172402" y="239255"/>
                  </a:lnTo>
                  <a:lnTo>
                    <a:pt x="170764" y="236715"/>
                  </a:lnTo>
                  <a:lnTo>
                    <a:pt x="169938" y="235445"/>
                  </a:lnTo>
                  <a:lnTo>
                    <a:pt x="174180" y="234175"/>
                  </a:lnTo>
                  <a:lnTo>
                    <a:pt x="174371" y="235115"/>
                  </a:lnTo>
                  <a:lnTo>
                    <a:pt x="175374" y="234175"/>
                  </a:lnTo>
                  <a:lnTo>
                    <a:pt x="176187" y="235445"/>
                  </a:lnTo>
                  <a:lnTo>
                    <a:pt x="178269" y="234175"/>
                  </a:lnTo>
                  <a:lnTo>
                    <a:pt x="180340" y="236664"/>
                  </a:lnTo>
                  <a:lnTo>
                    <a:pt x="181965" y="235445"/>
                  </a:lnTo>
                  <a:lnTo>
                    <a:pt x="183642" y="234175"/>
                  </a:lnTo>
                  <a:lnTo>
                    <a:pt x="183934" y="231635"/>
                  </a:lnTo>
                  <a:lnTo>
                    <a:pt x="180670" y="235445"/>
                  </a:lnTo>
                  <a:lnTo>
                    <a:pt x="179527" y="234175"/>
                  </a:lnTo>
                  <a:lnTo>
                    <a:pt x="180898" y="231635"/>
                  </a:lnTo>
                  <a:lnTo>
                    <a:pt x="182118" y="230365"/>
                  </a:lnTo>
                  <a:lnTo>
                    <a:pt x="183337" y="229095"/>
                  </a:lnTo>
                  <a:lnTo>
                    <a:pt x="189611" y="224015"/>
                  </a:lnTo>
                  <a:lnTo>
                    <a:pt x="194398" y="225285"/>
                  </a:lnTo>
                  <a:lnTo>
                    <a:pt x="198208" y="224015"/>
                  </a:lnTo>
                  <a:lnTo>
                    <a:pt x="194792" y="222745"/>
                  </a:lnTo>
                  <a:lnTo>
                    <a:pt x="194348" y="220205"/>
                  </a:lnTo>
                  <a:lnTo>
                    <a:pt x="194449" y="216395"/>
                  </a:lnTo>
                  <a:lnTo>
                    <a:pt x="197967" y="217665"/>
                  </a:lnTo>
                  <a:lnTo>
                    <a:pt x="198424" y="216395"/>
                  </a:lnTo>
                  <a:lnTo>
                    <a:pt x="198869" y="215125"/>
                  </a:lnTo>
                  <a:lnTo>
                    <a:pt x="197307" y="213855"/>
                  </a:lnTo>
                  <a:lnTo>
                    <a:pt x="199148" y="212585"/>
                  </a:lnTo>
                  <a:lnTo>
                    <a:pt x="198208" y="211315"/>
                  </a:lnTo>
                  <a:lnTo>
                    <a:pt x="197269" y="210045"/>
                  </a:lnTo>
                  <a:lnTo>
                    <a:pt x="199999" y="208775"/>
                  </a:lnTo>
                  <a:lnTo>
                    <a:pt x="198310" y="204965"/>
                  </a:lnTo>
                  <a:lnTo>
                    <a:pt x="196773" y="211315"/>
                  </a:lnTo>
                  <a:lnTo>
                    <a:pt x="194830" y="210045"/>
                  </a:lnTo>
                  <a:lnTo>
                    <a:pt x="192963" y="209423"/>
                  </a:lnTo>
                  <a:lnTo>
                    <a:pt x="192963" y="210235"/>
                  </a:lnTo>
                  <a:lnTo>
                    <a:pt x="192582" y="211315"/>
                  </a:lnTo>
                  <a:lnTo>
                    <a:pt x="191706" y="212585"/>
                  </a:lnTo>
                  <a:lnTo>
                    <a:pt x="190500" y="212585"/>
                  </a:lnTo>
                  <a:lnTo>
                    <a:pt x="189611" y="211315"/>
                  </a:lnTo>
                  <a:lnTo>
                    <a:pt x="192963" y="210235"/>
                  </a:lnTo>
                  <a:lnTo>
                    <a:pt x="192963" y="209423"/>
                  </a:lnTo>
                  <a:lnTo>
                    <a:pt x="192290" y="209181"/>
                  </a:lnTo>
                  <a:lnTo>
                    <a:pt x="192468" y="209384"/>
                  </a:lnTo>
                  <a:lnTo>
                    <a:pt x="191884" y="209042"/>
                  </a:lnTo>
                  <a:lnTo>
                    <a:pt x="191096" y="208775"/>
                  </a:lnTo>
                  <a:lnTo>
                    <a:pt x="191325" y="208711"/>
                  </a:lnTo>
                  <a:lnTo>
                    <a:pt x="189268" y="207505"/>
                  </a:lnTo>
                  <a:lnTo>
                    <a:pt x="191897" y="206235"/>
                  </a:lnTo>
                  <a:lnTo>
                    <a:pt x="192570" y="206235"/>
                  </a:lnTo>
                  <a:lnTo>
                    <a:pt x="190728" y="204965"/>
                  </a:lnTo>
                  <a:lnTo>
                    <a:pt x="194970" y="202425"/>
                  </a:lnTo>
                  <a:lnTo>
                    <a:pt x="195033" y="201155"/>
                  </a:lnTo>
                  <a:lnTo>
                    <a:pt x="198297" y="200253"/>
                  </a:lnTo>
                  <a:lnTo>
                    <a:pt x="195834" y="196075"/>
                  </a:lnTo>
                  <a:lnTo>
                    <a:pt x="192709" y="197345"/>
                  </a:lnTo>
                  <a:lnTo>
                    <a:pt x="189306" y="206235"/>
                  </a:lnTo>
                  <a:lnTo>
                    <a:pt x="184099" y="211315"/>
                  </a:lnTo>
                  <a:lnTo>
                    <a:pt x="184277" y="208775"/>
                  </a:lnTo>
                  <a:lnTo>
                    <a:pt x="175298" y="208775"/>
                  </a:lnTo>
                  <a:lnTo>
                    <a:pt x="182359" y="216395"/>
                  </a:lnTo>
                  <a:lnTo>
                    <a:pt x="179793" y="220205"/>
                  </a:lnTo>
                  <a:lnTo>
                    <a:pt x="181546" y="216395"/>
                  </a:lnTo>
                  <a:lnTo>
                    <a:pt x="175374" y="220205"/>
                  </a:lnTo>
                  <a:lnTo>
                    <a:pt x="172948" y="218935"/>
                  </a:lnTo>
                  <a:lnTo>
                    <a:pt x="171335" y="222745"/>
                  </a:lnTo>
                  <a:lnTo>
                    <a:pt x="170827" y="227825"/>
                  </a:lnTo>
                  <a:lnTo>
                    <a:pt x="166268" y="230365"/>
                  </a:lnTo>
                  <a:lnTo>
                    <a:pt x="163969" y="227825"/>
                  </a:lnTo>
                  <a:lnTo>
                    <a:pt x="161518" y="224015"/>
                  </a:lnTo>
                  <a:lnTo>
                    <a:pt x="158597" y="226555"/>
                  </a:lnTo>
                  <a:lnTo>
                    <a:pt x="157899" y="229095"/>
                  </a:lnTo>
                  <a:lnTo>
                    <a:pt x="154863" y="230365"/>
                  </a:lnTo>
                  <a:lnTo>
                    <a:pt x="152209" y="234175"/>
                  </a:lnTo>
                  <a:lnTo>
                    <a:pt x="145910" y="234175"/>
                  </a:lnTo>
                  <a:lnTo>
                    <a:pt x="147726" y="237985"/>
                  </a:lnTo>
                  <a:lnTo>
                    <a:pt x="150469" y="236715"/>
                  </a:lnTo>
                  <a:lnTo>
                    <a:pt x="148158" y="240525"/>
                  </a:lnTo>
                  <a:lnTo>
                    <a:pt x="147650" y="239255"/>
                  </a:lnTo>
                  <a:lnTo>
                    <a:pt x="144322" y="243065"/>
                  </a:lnTo>
                  <a:lnTo>
                    <a:pt x="142252" y="249415"/>
                  </a:lnTo>
                  <a:lnTo>
                    <a:pt x="137248" y="252323"/>
                  </a:lnTo>
                  <a:lnTo>
                    <a:pt x="138430" y="253225"/>
                  </a:lnTo>
                  <a:lnTo>
                    <a:pt x="136334" y="257035"/>
                  </a:lnTo>
                  <a:lnTo>
                    <a:pt x="134251" y="255765"/>
                  </a:lnTo>
                  <a:lnTo>
                    <a:pt x="133832" y="258127"/>
                  </a:lnTo>
                  <a:lnTo>
                    <a:pt x="131826" y="256768"/>
                  </a:lnTo>
                  <a:lnTo>
                    <a:pt x="130530" y="258292"/>
                  </a:lnTo>
                  <a:lnTo>
                    <a:pt x="133832" y="258165"/>
                  </a:lnTo>
                  <a:lnTo>
                    <a:pt x="133591" y="259575"/>
                  </a:lnTo>
                  <a:lnTo>
                    <a:pt x="136105" y="259575"/>
                  </a:lnTo>
                  <a:lnTo>
                    <a:pt x="141287" y="258305"/>
                  </a:lnTo>
                  <a:lnTo>
                    <a:pt x="143306" y="260845"/>
                  </a:lnTo>
                  <a:lnTo>
                    <a:pt x="138303" y="262115"/>
                  </a:lnTo>
                  <a:lnTo>
                    <a:pt x="131584" y="267195"/>
                  </a:lnTo>
                  <a:lnTo>
                    <a:pt x="124726" y="277355"/>
                  </a:lnTo>
                  <a:lnTo>
                    <a:pt x="125006" y="276085"/>
                  </a:lnTo>
                  <a:lnTo>
                    <a:pt x="120256" y="278625"/>
                  </a:lnTo>
                  <a:lnTo>
                    <a:pt x="119913" y="278625"/>
                  </a:lnTo>
                  <a:lnTo>
                    <a:pt x="116293" y="281165"/>
                  </a:lnTo>
                  <a:lnTo>
                    <a:pt x="116878" y="278625"/>
                  </a:lnTo>
                  <a:lnTo>
                    <a:pt x="115379" y="277355"/>
                  </a:lnTo>
                  <a:lnTo>
                    <a:pt x="113182" y="281165"/>
                  </a:lnTo>
                  <a:lnTo>
                    <a:pt x="110147" y="282435"/>
                  </a:lnTo>
                  <a:lnTo>
                    <a:pt x="109689" y="283705"/>
                  </a:lnTo>
                  <a:lnTo>
                    <a:pt x="108140" y="286245"/>
                  </a:lnTo>
                  <a:lnTo>
                    <a:pt x="106337" y="284975"/>
                  </a:lnTo>
                  <a:lnTo>
                    <a:pt x="106197" y="283705"/>
                  </a:lnTo>
                  <a:lnTo>
                    <a:pt x="105105" y="282435"/>
                  </a:lnTo>
                  <a:lnTo>
                    <a:pt x="101993" y="283705"/>
                  </a:lnTo>
                  <a:lnTo>
                    <a:pt x="98513" y="284975"/>
                  </a:lnTo>
                  <a:lnTo>
                    <a:pt x="99288" y="282435"/>
                  </a:lnTo>
                  <a:lnTo>
                    <a:pt x="99745" y="281152"/>
                  </a:lnTo>
                  <a:lnTo>
                    <a:pt x="100444" y="279895"/>
                  </a:lnTo>
                  <a:lnTo>
                    <a:pt x="98640" y="279895"/>
                  </a:lnTo>
                  <a:lnTo>
                    <a:pt x="99288" y="278625"/>
                  </a:lnTo>
                  <a:lnTo>
                    <a:pt x="99783" y="277647"/>
                  </a:lnTo>
                  <a:lnTo>
                    <a:pt x="96634" y="278625"/>
                  </a:lnTo>
                  <a:lnTo>
                    <a:pt x="96291" y="277355"/>
                  </a:lnTo>
                  <a:lnTo>
                    <a:pt x="95605" y="274815"/>
                  </a:lnTo>
                  <a:lnTo>
                    <a:pt x="94729" y="273545"/>
                  </a:lnTo>
                  <a:lnTo>
                    <a:pt x="97790" y="269735"/>
                  </a:lnTo>
                  <a:lnTo>
                    <a:pt x="101447" y="268465"/>
                  </a:lnTo>
                  <a:lnTo>
                    <a:pt x="101714" y="267195"/>
                  </a:lnTo>
                  <a:lnTo>
                    <a:pt x="105333" y="273545"/>
                  </a:lnTo>
                  <a:lnTo>
                    <a:pt x="106337" y="268465"/>
                  </a:lnTo>
                  <a:lnTo>
                    <a:pt x="109575" y="267195"/>
                  </a:lnTo>
                  <a:lnTo>
                    <a:pt x="109448" y="269735"/>
                  </a:lnTo>
                  <a:lnTo>
                    <a:pt x="111036" y="269735"/>
                  </a:lnTo>
                  <a:lnTo>
                    <a:pt x="107810" y="272275"/>
                  </a:lnTo>
                  <a:lnTo>
                    <a:pt x="112128" y="272275"/>
                  </a:lnTo>
                  <a:lnTo>
                    <a:pt x="111099" y="271005"/>
                  </a:lnTo>
                  <a:lnTo>
                    <a:pt x="114503" y="271005"/>
                  </a:lnTo>
                  <a:lnTo>
                    <a:pt x="116306" y="273545"/>
                  </a:lnTo>
                  <a:lnTo>
                    <a:pt x="119329" y="273545"/>
                  </a:lnTo>
                  <a:lnTo>
                    <a:pt x="125742" y="272275"/>
                  </a:lnTo>
                  <a:lnTo>
                    <a:pt x="126619" y="271005"/>
                  </a:lnTo>
                  <a:lnTo>
                    <a:pt x="128358" y="268465"/>
                  </a:lnTo>
                  <a:lnTo>
                    <a:pt x="124485" y="268465"/>
                  </a:lnTo>
                  <a:lnTo>
                    <a:pt x="126834" y="267195"/>
                  </a:lnTo>
                  <a:lnTo>
                    <a:pt x="123621" y="267195"/>
                  </a:lnTo>
                  <a:lnTo>
                    <a:pt x="123088" y="265925"/>
                  </a:lnTo>
                  <a:lnTo>
                    <a:pt x="125171" y="264655"/>
                  </a:lnTo>
                  <a:lnTo>
                    <a:pt x="127050" y="263385"/>
                  </a:lnTo>
                  <a:lnTo>
                    <a:pt x="129971" y="261416"/>
                  </a:lnTo>
                  <a:lnTo>
                    <a:pt x="127088" y="262115"/>
                  </a:lnTo>
                  <a:lnTo>
                    <a:pt x="127965" y="259575"/>
                  </a:lnTo>
                  <a:lnTo>
                    <a:pt x="132105" y="254495"/>
                  </a:lnTo>
                  <a:lnTo>
                    <a:pt x="132029" y="253225"/>
                  </a:lnTo>
                  <a:lnTo>
                    <a:pt x="134353" y="253225"/>
                  </a:lnTo>
                  <a:lnTo>
                    <a:pt x="135839" y="252437"/>
                  </a:lnTo>
                  <a:lnTo>
                    <a:pt x="136131" y="250685"/>
                  </a:lnTo>
                  <a:lnTo>
                    <a:pt x="136334" y="249415"/>
                  </a:lnTo>
                  <a:lnTo>
                    <a:pt x="128308" y="250685"/>
                  </a:lnTo>
                  <a:lnTo>
                    <a:pt x="134099" y="246875"/>
                  </a:lnTo>
                  <a:lnTo>
                    <a:pt x="132930" y="249415"/>
                  </a:lnTo>
                  <a:lnTo>
                    <a:pt x="136334" y="249415"/>
                  </a:lnTo>
                  <a:lnTo>
                    <a:pt x="139623" y="249415"/>
                  </a:lnTo>
                  <a:lnTo>
                    <a:pt x="140093" y="246875"/>
                  </a:lnTo>
                  <a:lnTo>
                    <a:pt x="140335" y="245605"/>
                  </a:lnTo>
                  <a:lnTo>
                    <a:pt x="141147" y="244335"/>
                  </a:lnTo>
                  <a:lnTo>
                    <a:pt x="139738" y="244335"/>
                  </a:lnTo>
                  <a:lnTo>
                    <a:pt x="138722" y="240525"/>
                  </a:lnTo>
                  <a:lnTo>
                    <a:pt x="138912" y="237985"/>
                  </a:lnTo>
                  <a:lnTo>
                    <a:pt x="136652" y="244335"/>
                  </a:lnTo>
                  <a:lnTo>
                    <a:pt x="122491" y="245605"/>
                  </a:lnTo>
                  <a:lnTo>
                    <a:pt x="124523" y="253225"/>
                  </a:lnTo>
                  <a:lnTo>
                    <a:pt x="118859" y="255765"/>
                  </a:lnTo>
                  <a:lnTo>
                    <a:pt x="112268" y="260845"/>
                  </a:lnTo>
                  <a:lnTo>
                    <a:pt x="105295" y="262115"/>
                  </a:lnTo>
                  <a:lnTo>
                    <a:pt x="106464" y="262115"/>
                  </a:lnTo>
                  <a:lnTo>
                    <a:pt x="106514" y="263385"/>
                  </a:lnTo>
                  <a:lnTo>
                    <a:pt x="99720" y="262115"/>
                  </a:lnTo>
                  <a:lnTo>
                    <a:pt x="100749" y="260845"/>
                  </a:lnTo>
                  <a:lnTo>
                    <a:pt x="96189" y="260845"/>
                  </a:lnTo>
                  <a:lnTo>
                    <a:pt x="95351" y="259575"/>
                  </a:lnTo>
                  <a:lnTo>
                    <a:pt x="96329" y="258305"/>
                  </a:lnTo>
                  <a:lnTo>
                    <a:pt x="97713" y="257035"/>
                  </a:lnTo>
                  <a:lnTo>
                    <a:pt x="99580" y="257035"/>
                  </a:lnTo>
                  <a:lnTo>
                    <a:pt x="98894" y="258305"/>
                  </a:lnTo>
                  <a:lnTo>
                    <a:pt x="99885" y="257035"/>
                  </a:lnTo>
                  <a:lnTo>
                    <a:pt x="101866" y="254495"/>
                  </a:lnTo>
                  <a:lnTo>
                    <a:pt x="95199" y="258305"/>
                  </a:lnTo>
                  <a:lnTo>
                    <a:pt x="96723" y="254495"/>
                  </a:lnTo>
                  <a:lnTo>
                    <a:pt x="97853" y="254495"/>
                  </a:lnTo>
                  <a:lnTo>
                    <a:pt x="98856" y="253225"/>
                  </a:lnTo>
                  <a:lnTo>
                    <a:pt x="94399" y="253225"/>
                  </a:lnTo>
                  <a:lnTo>
                    <a:pt x="94132" y="258305"/>
                  </a:lnTo>
                  <a:lnTo>
                    <a:pt x="89789" y="255765"/>
                  </a:lnTo>
                  <a:lnTo>
                    <a:pt x="89154" y="257086"/>
                  </a:lnTo>
                  <a:lnTo>
                    <a:pt x="88049" y="259575"/>
                  </a:lnTo>
                  <a:lnTo>
                    <a:pt x="86436" y="260845"/>
                  </a:lnTo>
                  <a:lnTo>
                    <a:pt x="84924" y="262115"/>
                  </a:lnTo>
                  <a:lnTo>
                    <a:pt x="82219" y="263385"/>
                  </a:lnTo>
                  <a:lnTo>
                    <a:pt x="81546" y="262115"/>
                  </a:lnTo>
                  <a:lnTo>
                    <a:pt x="81622" y="260845"/>
                  </a:lnTo>
                  <a:lnTo>
                    <a:pt x="79908" y="263385"/>
                  </a:lnTo>
                  <a:lnTo>
                    <a:pt x="79870" y="262115"/>
                  </a:lnTo>
                  <a:lnTo>
                    <a:pt x="79641" y="262115"/>
                  </a:lnTo>
                  <a:lnTo>
                    <a:pt x="79362" y="262115"/>
                  </a:lnTo>
                  <a:lnTo>
                    <a:pt x="78930" y="263385"/>
                  </a:lnTo>
                  <a:lnTo>
                    <a:pt x="79146" y="264655"/>
                  </a:lnTo>
                  <a:lnTo>
                    <a:pt x="78054" y="264655"/>
                  </a:lnTo>
                  <a:lnTo>
                    <a:pt x="77089" y="265925"/>
                  </a:lnTo>
                  <a:lnTo>
                    <a:pt x="78371" y="271005"/>
                  </a:lnTo>
                  <a:lnTo>
                    <a:pt x="75692" y="272275"/>
                  </a:lnTo>
                  <a:lnTo>
                    <a:pt x="72034" y="274815"/>
                  </a:lnTo>
                  <a:lnTo>
                    <a:pt x="72618" y="272275"/>
                  </a:lnTo>
                  <a:lnTo>
                    <a:pt x="74917" y="267195"/>
                  </a:lnTo>
                  <a:lnTo>
                    <a:pt x="76123" y="263385"/>
                  </a:lnTo>
                  <a:lnTo>
                    <a:pt x="75780" y="263385"/>
                  </a:lnTo>
                  <a:lnTo>
                    <a:pt x="75692" y="264655"/>
                  </a:lnTo>
                  <a:lnTo>
                    <a:pt x="73152" y="267195"/>
                  </a:lnTo>
                  <a:lnTo>
                    <a:pt x="72440" y="265925"/>
                  </a:lnTo>
                  <a:lnTo>
                    <a:pt x="72821" y="264655"/>
                  </a:lnTo>
                  <a:lnTo>
                    <a:pt x="71069" y="267195"/>
                  </a:lnTo>
                  <a:lnTo>
                    <a:pt x="71018" y="265925"/>
                  </a:lnTo>
                  <a:lnTo>
                    <a:pt x="69951" y="269735"/>
                  </a:lnTo>
                  <a:lnTo>
                    <a:pt x="68389" y="272275"/>
                  </a:lnTo>
                  <a:lnTo>
                    <a:pt x="67195" y="274815"/>
                  </a:lnTo>
                  <a:lnTo>
                    <a:pt x="63906" y="277355"/>
                  </a:lnTo>
                  <a:lnTo>
                    <a:pt x="65265" y="274815"/>
                  </a:lnTo>
                  <a:lnTo>
                    <a:pt x="64300" y="276085"/>
                  </a:lnTo>
                  <a:lnTo>
                    <a:pt x="62966" y="276085"/>
                  </a:lnTo>
                  <a:lnTo>
                    <a:pt x="63030" y="275907"/>
                  </a:lnTo>
                  <a:lnTo>
                    <a:pt x="62953" y="276085"/>
                  </a:lnTo>
                  <a:lnTo>
                    <a:pt x="57886" y="281165"/>
                  </a:lnTo>
                  <a:lnTo>
                    <a:pt x="59893" y="281165"/>
                  </a:lnTo>
                  <a:lnTo>
                    <a:pt x="57124" y="283705"/>
                  </a:lnTo>
                  <a:lnTo>
                    <a:pt x="57886" y="281165"/>
                  </a:lnTo>
                  <a:lnTo>
                    <a:pt x="58254" y="279895"/>
                  </a:lnTo>
                  <a:lnTo>
                    <a:pt x="57670" y="279895"/>
                  </a:lnTo>
                  <a:lnTo>
                    <a:pt x="58420" y="278625"/>
                  </a:lnTo>
                  <a:lnTo>
                    <a:pt x="59372" y="277355"/>
                  </a:lnTo>
                  <a:lnTo>
                    <a:pt x="59613" y="277355"/>
                  </a:lnTo>
                  <a:lnTo>
                    <a:pt x="59829" y="276377"/>
                  </a:lnTo>
                  <a:lnTo>
                    <a:pt x="59855" y="275907"/>
                  </a:lnTo>
                  <a:lnTo>
                    <a:pt x="59550" y="274815"/>
                  </a:lnTo>
                  <a:lnTo>
                    <a:pt x="59867" y="273545"/>
                  </a:lnTo>
                  <a:lnTo>
                    <a:pt x="58953" y="273545"/>
                  </a:lnTo>
                  <a:lnTo>
                    <a:pt x="58699" y="276085"/>
                  </a:lnTo>
                  <a:lnTo>
                    <a:pt x="57632" y="276085"/>
                  </a:lnTo>
                  <a:lnTo>
                    <a:pt x="57213" y="278422"/>
                  </a:lnTo>
                  <a:lnTo>
                    <a:pt x="57213" y="280720"/>
                  </a:lnTo>
                  <a:lnTo>
                    <a:pt x="57111" y="281165"/>
                  </a:lnTo>
                  <a:lnTo>
                    <a:pt x="56972" y="281165"/>
                  </a:lnTo>
                  <a:lnTo>
                    <a:pt x="57213" y="280720"/>
                  </a:lnTo>
                  <a:lnTo>
                    <a:pt x="57213" y="278422"/>
                  </a:lnTo>
                  <a:lnTo>
                    <a:pt x="57175" y="278625"/>
                  </a:lnTo>
                  <a:lnTo>
                    <a:pt x="56324" y="278625"/>
                  </a:lnTo>
                  <a:lnTo>
                    <a:pt x="55676" y="277355"/>
                  </a:lnTo>
                  <a:lnTo>
                    <a:pt x="55016" y="278625"/>
                  </a:lnTo>
                  <a:lnTo>
                    <a:pt x="56095" y="278625"/>
                  </a:lnTo>
                  <a:lnTo>
                    <a:pt x="55448" y="281165"/>
                  </a:lnTo>
                  <a:lnTo>
                    <a:pt x="54356" y="279895"/>
                  </a:lnTo>
                  <a:lnTo>
                    <a:pt x="53860" y="278625"/>
                  </a:lnTo>
                  <a:lnTo>
                    <a:pt x="54584" y="274815"/>
                  </a:lnTo>
                  <a:lnTo>
                    <a:pt x="54914" y="274815"/>
                  </a:lnTo>
                  <a:lnTo>
                    <a:pt x="55232" y="273710"/>
                  </a:lnTo>
                  <a:lnTo>
                    <a:pt x="52692" y="274815"/>
                  </a:lnTo>
                  <a:lnTo>
                    <a:pt x="52590" y="269735"/>
                  </a:lnTo>
                  <a:lnTo>
                    <a:pt x="49237" y="271005"/>
                  </a:lnTo>
                  <a:lnTo>
                    <a:pt x="48806" y="272275"/>
                  </a:lnTo>
                  <a:lnTo>
                    <a:pt x="49771" y="272275"/>
                  </a:lnTo>
                  <a:lnTo>
                    <a:pt x="49936" y="272923"/>
                  </a:lnTo>
                  <a:lnTo>
                    <a:pt x="50025" y="273710"/>
                  </a:lnTo>
                  <a:lnTo>
                    <a:pt x="49466" y="274815"/>
                  </a:lnTo>
                  <a:lnTo>
                    <a:pt x="48247" y="273545"/>
                  </a:lnTo>
                  <a:lnTo>
                    <a:pt x="47104" y="279895"/>
                  </a:lnTo>
                  <a:lnTo>
                    <a:pt x="48082" y="279895"/>
                  </a:lnTo>
                  <a:lnTo>
                    <a:pt x="46685" y="281165"/>
                  </a:lnTo>
                  <a:lnTo>
                    <a:pt x="49796" y="282435"/>
                  </a:lnTo>
                  <a:lnTo>
                    <a:pt x="47523" y="284975"/>
                  </a:lnTo>
                  <a:lnTo>
                    <a:pt x="46774" y="284975"/>
                  </a:lnTo>
                  <a:lnTo>
                    <a:pt x="46482" y="282435"/>
                  </a:lnTo>
                  <a:lnTo>
                    <a:pt x="45961" y="281165"/>
                  </a:lnTo>
                  <a:lnTo>
                    <a:pt x="45034" y="283705"/>
                  </a:lnTo>
                  <a:lnTo>
                    <a:pt x="46380" y="287515"/>
                  </a:lnTo>
                  <a:lnTo>
                    <a:pt x="46482" y="288785"/>
                  </a:lnTo>
                  <a:lnTo>
                    <a:pt x="46812" y="286245"/>
                  </a:lnTo>
                  <a:lnTo>
                    <a:pt x="47828" y="286245"/>
                  </a:lnTo>
                  <a:lnTo>
                    <a:pt x="48514" y="287515"/>
                  </a:lnTo>
                  <a:lnTo>
                    <a:pt x="49110" y="288785"/>
                  </a:lnTo>
                  <a:lnTo>
                    <a:pt x="49936" y="291325"/>
                  </a:lnTo>
                  <a:lnTo>
                    <a:pt x="50546" y="292595"/>
                  </a:lnTo>
                  <a:lnTo>
                    <a:pt x="51193" y="292595"/>
                  </a:lnTo>
                  <a:lnTo>
                    <a:pt x="52311" y="291325"/>
                  </a:lnTo>
                  <a:lnTo>
                    <a:pt x="53098" y="291325"/>
                  </a:lnTo>
                  <a:lnTo>
                    <a:pt x="50228" y="293865"/>
                  </a:lnTo>
                  <a:lnTo>
                    <a:pt x="56934" y="291325"/>
                  </a:lnTo>
                  <a:lnTo>
                    <a:pt x="53149" y="295198"/>
                  </a:lnTo>
                  <a:lnTo>
                    <a:pt x="52946" y="297675"/>
                  </a:lnTo>
                  <a:lnTo>
                    <a:pt x="54406" y="295135"/>
                  </a:lnTo>
                  <a:lnTo>
                    <a:pt x="58750" y="292595"/>
                  </a:lnTo>
                  <a:lnTo>
                    <a:pt x="57442" y="291325"/>
                  </a:lnTo>
                  <a:lnTo>
                    <a:pt x="58166" y="291325"/>
                  </a:lnTo>
                  <a:lnTo>
                    <a:pt x="59423" y="290055"/>
                  </a:lnTo>
                  <a:lnTo>
                    <a:pt x="61937" y="287515"/>
                  </a:lnTo>
                  <a:lnTo>
                    <a:pt x="62852" y="288785"/>
                  </a:lnTo>
                  <a:lnTo>
                    <a:pt x="63169" y="287515"/>
                  </a:lnTo>
                  <a:lnTo>
                    <a:pt x="63487" y="286245"/>
                  </a:lnTo>
                  <a:lnTo>
                    <a:pt x="66509" y="286245"/>
                  </a:lnTo>
                  <a:lnTo>
                    <a:pt x="66967" y="284975"/>
                  </a:lnTo>
                  <a:lnTo>
                    <a:pt x="67437" y="283705"/>
                  </a:lnTo>
                  <a:lnTo>
                    <a:pt x="68503" y="283705"/>
                  </a:lnTo>
                  <a:lnTo>
                    <a:pt x="68821" y="284975"/>
                  </a:lnTo>
                  <a:lnTo>
                    <a:pt x="62395" y="291325"/>
                  </a:lnTo>
                  <a:lnTo>
                    <a:pt x="60223" y="291325"/>
                  </a:lnTo>
                  <a:lnTo>
                    <a:pt x="60401" y="292595"/>
                  </a:lnTo>
                  <a:lnTo>
                    <a:pt x="59918" y="293865"/>
                  </a:lnTo>
                  <a:lnTo>
                    <a:pt x="54559" y="298945"/>
                  </a:lnTo>
                  <a:lnTo>
                    <a:pt x="47942" y="304025"/>
                  </a:lnTo>
                  <a:lnTo>
                    <a:pt x="44513" y="306565"/>
                  </a:lnTo>
                  <a:lnTo>
                    <a:pt x="46736" y="304025"/>
                  </a:lnTo>
                  <a:lnTo>
                    <a:pt x="45275" y="305295"/>
                  </a:lnTo>
                  <a:lnTo>
                    <a:pt x="44043" y="306565"/>
                  </a:lnTo>
                  <a:lnTo>
                    <a:pt x="42976" y="307835"/>
                  </a:lnTo>
                  <a:lnTo>
                    <a:pt x="41935" y="307835"/>
                  </a:lnTo>
                  <a:lnTo>
                    <a:pt x="42037" y="306565"/>
                  </a:lnTo>
                  <a:lnTo>
                    <a:pt x="41833" y="306565"/>
                  </a:lnTo>
                  <a:lnTo>
                    <a:pt x="41186" y="301485"/>
                  </a:lnTo>
                  <a:lnTo>
                    <a:pt x="40792" y="300215"/>
                  </a:lnTo>
                  <a:lnTo>
                    <a:pt x="40360" y="300215"/>
                  </a:lnTo>
                  <a:lnTo>
                    <a:pt x="40284" y="298945"/>
                  </a:lnTo>
                  <a:lnTo>
                    <a:pt x="39992" y="296405"/>
                  </a:lnTo>
                  <a:lnTo>
                    <a:pt x="39687" y="293865"/>
                  </a:lnTo>
                  <a:lnTo>
                    <a:pt x="36652" y="295592"/>
                  </a:lnTo>
                  <a:lnTo>
                    <a:pt x="36703" y="296405"/>
                  </a:lnTo>
                  <a:lnTo>
                    <a:pt x="35280" y="296405"/>
                  </a:lnTo>
                  <a:lnTo>
                    <a:pt x="33680" y="295135"/>
                  </a:lnTo>
                  <a:lnTo>
                    <a:pt x="30861" y="295135"/>
                  </a:lnTo>
                  <a:lnTo>
                    <a:pt x="29044" y="295135"/>
                  </a:lnTo>
                  <a:lnTo>
                    <a:pt x="30619" y="297675"/>
                  </a:lnTo>
                  <a:lnTo>
                    <a:pt x="27940" y="304025"/>
                  </a:lnTo>
                  <a:lnTo>
                    <a:pt x="26962" y="306565"/>
                  </a:lnTo>
                  <a:lnTo>
                    <a:pt x="26822" y="310375"/>
                  </a:lnTo>
                  <a:lnTo>
                    <a:pt x="23926" y="309105"/>
                  </a:lnTo>
                  <a:lnTo>
                    <a:pt x="22593" y="311645"/>
                  </a:lnTo>
                  <a:lnTo>
                    <a:pt x="24091" y="315455"/>
                  </a:lnTo>
                  <a:lnTo>
                    <a:pt x="26492" y="312915"/>
                  </a:lnTo>
                  <a:lnTo>
                    <a:pt x="27901" y="316725"/>
                  </a:lnTo>
                  <a:lnTo>
                    <a:pt x="27863" y="317995"/>
                  </a:lnTo>
                  <a:lnTo>
                    <a:pt x="26809" y="317995"/>
                  </a:lnTo>
                  <a:lnTo>
                    <a:pt x="28740" y="319265"/>
                  </a:lnTo>
                  <a:lnTo>
                    <a:pt x="28105" y="320535"/>
                  </a:lnTo>
                  <a:lnTo>
                    <a:pt x="29375" y="329425"/>
                  </a:lnTo>
                  <a:lnTo>
                    <a:pt x="26860" y="326885"/>
                  </a:lnTo>
                  <a:lnTo>
                    <a:pt x="26276" y="324345"/>
                  </a:lnTo>
                  <a:lnTo>
                    <a:pt x="26276" y="329361"/>
                  </a:lnTo>
                  <a:lnTo>
                    <a:pt x="26162" y="333235"/>
                  </a:lnTo>
                  <a:lnTo>
                    <a:pt x="26670" y="337045"/>
                  </a:lnTo>
                  <a:lnTo>
                    <a:pt x="30048" y="337045"/>
                  </a:lnTo>
                  <a:lnTo>
                    <a:pt x="32410" y="338124"/>
                  </a:lnTo>
                  <a:lnTo>
                    <a:pt x="32588" y="334505"/>
                  </a:lnTo>
                  <a:lnTo>
                    <a:pt x="29387" y="334505"/>
                  </a:lnTo>
                  <a:lnTo>
                    <a:pt x="33020" y="330695"/>
                  </a:lnTo>
                  <a:lnTo>
                    <a:pt x="36741" y="330695"/>
                  </a:lnTo>
                  <a:lnTo>
                    <a:pt x="36804" y="329425"/>
                  </a:lnTo>
                  <a:lnTo>
                    <a:pt x="36944" y="326885"/>
                  </a:lnTo>
                  <a:lnTo>
                    <a:pt x="39255" y="329425"/>
                  </a:lnTo>
                  <a:lnTo>
                    <a:pt x="40500" y="326885"/>
                  </a:lnTo>
                  <a:lnTo>
                    <a:pt x="42367" y="323075"/>
                  </a:lnTo>
                  <a:lnTo>
                    <a:pt x="45326" y="324319"/>
                  </a:lnTo>
                  <a:lnTo>
                    <a:pt x="46431" y="323075"/>
                  </a:lnTo>
                  <a:lnTo>
                    <a:pt x="48691" y="320535"/>
                  </a:lnTo>
                  <a:lnTo>
                    <a:pt x="47980" y="324345"/>
                  </a:lnTo>
                  <a:lnTo>
                    <a:pt x="51663" y="320535"/>
                  </a:lnTo>
                  <a:lnTo>
                    <a:pt x="51231" y="321805"/>
                  </a:lnTo>
                  <a:lnTo>
                    <a:pt x="51727" y="321805"/>
                  </a:lnTo>
                  <a:lnTo>
                    <a:pt x="58356" y="317995"/>
                  </a:lnTo>
                  <a:lnTo>
                    <a:pt x="50584" y="320535"/>
                  </a:lnTo>
                  <a:lnTo>
                    <a:pt x="57492" y="315455"/>
                  </a:lnTo>
                  <a:lnTo>
                    <a:pt x="62598" y="312915"/>
                  </a:lnTo>
                  <a:lnTo>
                    <a:pt x="57950" y="319265"/>
                  </a:lnTo>
                  <a:lnTo>
                    <a:pt x="59080" y="320535"/>
                  </a:lnTo>
                  <a:lnTo>
                    <a:pt x="54102" y="324345"/>
                  </a:lnTo>
                  <a:lnTo>
                    <a:pt x="52946" y="326885"/>
                  </a:lnTo>
                  <a:lnTo>
                    <a:pt x="51498" y="329425"/>
                  </a:lnTo>
                  <a:lnTo>
                    <a:pt x="45656" y="333235"/>
                  </a:lnTo>
                  <a:lnTo>
                    <a:pt x="44081" y="338315"/>
                  </a:lnTo>
                  <a:lnTo>
                    <a:pt x="48780" y="337045"/>
                  </a:lnTo>
                  <a:lnTo>
                    <a:pt x="55499" y="333235"/>
                  </a:lnTo>
                  <a:lnTo>
                    <a:pt x="51816" y="333235"/>
                  </a:lnTo>
                  <a:lnTo>
                    <a:pt x="57823" y="328256"/>
                  </a:lnTo>
                  <a:lnTo>
                    <a:pt x="57226" y="329425"/>
                  </a:lnTo>
                  <a:lnTo>
                    <a:pt x="63474" y="325615"/>
                  </a:lnTo>
                  <a:lnTo>
                    <a:pt x="66941" y="325615"/>
                  </a:lnTo>
                  <a:lnTo>
                    <a:pt x="73837" y="320535"/>
                  </a:lnTo>
                  <a:lnTo>
                    <a:pt x="74498" y="320763"/>
                  </a:lnTo>
                  <a:lnTo>
                    <a:pt x="77495" y="317995"/>
                  </a:lnTo>
                  <a:lnTo>
                    <a:pt x="72771" y="320535"/>
                  </a:lnTo>
                  <a:lnTo>
                    <a:pt x="73609" y="317995"/>
                  </a:lnTo>
                  <a:lnTo>
                    <a:pt x="72453" y="320535"/>
                  </a:lnTo>
                  <a:lnTo>
                    <a:pt x="64516" y="324345"/>
                  </a:lnTo>
                  <a:lnTo>
                    <a:pt x="59169" y="325615"/>
                  </a:lnTo>
                  <a:lnTo>
                    <a:pt x="58635" y="326644"/>
                  </a:lnTo>
                  <a:lnTo>
                    <a:pt x="55016" y="325615"/>
                  </a:lnTo>
                  <a:lnTo>
                    <a:pt x="64465" y="319265"/>
                  </a:lnTo>
                  <a:lnTo>
                    <a:pt x="64541" y="312915"/>
                  </a:lnTo>
                  <a:lnTo>
                    <a:pt x="64566" y="311645"/>
                  </a:lnTo>
                  <a:lnTo>
                    <a:pt x="72859" y="312877"/>
                  </a:lnTo>
                  <a:lnTo>
                    <a:pt x="74053" y="311645"/>
                  </a:lnTo>
                  <a:lnTo>
                    <a:pt x="75285" y="310375"/>
                  </a:lnTo>
                  <a:lnTo>
                    <a:pt x="76504" y="309105"/>
                  </a:lnTo>
                  <a:lnTo>
                    <a:pt x="81546" y="307835"/>
                  </a:lnTo>
                  <a:lnTo>
                    <a:pt x="81038" y="308965"/>
                  </a:lnTo>
                  <a:lnTo>
                    <a:pt x="87541" y="306565"/>
                  </a:lnTo>
                  <a:lnTo>
                    <a:pt x="94513" y="309105"/>
                  </a:lnTo>
                  <a:lnTo>
                    <a:pt x="80556" y="311645"/>
                  </a:lnTo>
                  <a:lnTo>
                    <a:pt x="80759" y="315455"/>
                  </a:lnTo>
                  <a:lnTo>
                    <a:pt x="82219" y="314185"/>
                  </a:lnTo>
                  <a:lnTo>
                    <a:pt x="86715" y="314185"/>
                  </a:lnTo>
                  <a:lnTo>
                    <a:pt x="86398" y="315455"/>
                  </a:lnTo>
                  <a:lnTo>
                    <a:pt x="78765" y="317995"/>
                  </a:lnTo>
                  <a:lnTo>
                    <a:pt x="81927" y="320535"/>
                  </a:lnTo>
                  <a:lnTo>
                    <a:pt x="76238" y="321373"/>
                  </a:lnTo>
                  <a:lnTo>
                    <a:pt x="81038" y="323075"/>
                  </a:lnTo>
                  <a:lnTo>
                    <a:pt x="86067" y="316725"/>
                  </a:lnTo>
                  <a:lnTo>
                    <a:pt x="91516" y="314820"/>
                  </a:lnTo>
                  <a:lnTo>
                    <a:pt x="92011" y="314185"/>
                  </a:lnTo>
                  <a:lnTo>
                    <a:pt x="96685" y="311645"/>
                  </a:lnTo>
                  <a:lnTo>
                    <a:pt x="104521" y="311645"/>
                  </a:lnTo>
                  <a:lnTo>
                    <a:pt x="106172" y="312915"/>
                  </a:lnTo>
                  <a:lnTo>
                    <a:pt x="108470" y="311645"/>
                  </a:lnTo>
                  <a:lnTo>
                    <a:pt x="110820" y="306565"/>
                  </a:lnTo>
                  <a:lnTo>
                    <a:pt x="120307" y="304025"/>
                  </a:lnTo>
                  <a:lnTo>
                    <a:pt x="126733" y="301485"/>
                  </a:lnTo>
                  <a:lnTo>
                    <a:pt x="126466" y="302755"/>
                  </a:lnTo>
                  <a:lnTo>
                    <a:pt x="127685" y="304025"/>
                  </a:lnTo>
                  <a:lnTo>
                    <a:pt x="128549" y="304025"/>
                  </a:lnTo>
                  <a:lnTo>
                    <a:pt x="129260" y="301485"/>
                  </a:lnTo>
                  <a:lnTo>
                    <a:pt x="130340" y="297675"/>
                  </a:lnTo>
                  <a:lnTo>
                    <a:pt x="129794" y="300215"/>
                  </a:lnTo>
                  <a:lnTo>
                    <a:pt x="132080" y="297675"/>
                  </a:lnTo>
                  <a:lnTo>
                    <a:pt x="133235" y="296405"/>
                  </a:lnTo>
                  <a:lnTo>
                    <a:pt x="128536" y="296405"/>
                  </a:lnTo>
                  <a:lnTo>
                    <a:pt x="131483" y="293865"/>
                  </a:lnTo>
                  <a:lnTo>
                    <a:pt x="132600" y="290055"/>
                  </a:lnTo>
                  <a:lnTo>
                    <a:pt x="136626" y="291325"/>
                  </a:lnTo>
                  <a:lnTo>
                    <a:pt x="133769" y="290055"/>
                  </a:lnTo>
                  <a:lnTo>
                    <a:pt x="130898" y="288785"/>
                  </a:lnTo>
                  <a:lnTo>
                    <a:pt x="137198" y="286245"/>
                  </a:lnTo>
                  <a:lnTo>
                    <a:pt x="140335" y="284975"/>
                  </a:lnTo>
                  <a:lnTo>
                    <a:pt x="141998" y="282435"/>
                  </a:lnTo>
                  <a:lnTo>
                    <a:pt x="145910" y="282435"/>
                  </a:lnTo>
                  <a:lnTo>
                    <a:pt x="146507" y="281165"/>
                  </a:lnTo>
                  <a:lnTo>
                    <a:pt x="147688" y="278625"/>
                  </a:lnTo>
                  <a:lnTo>
                    <a:pt x="150507" y="279831"/>
                  </a:lnTo>
                  <a:lnTo>
                    <a:pt x="155181" y="278625"/>
                  </a:lnTo>
                  <a:lnTo>
                    <a:pt x="156552" y="282435"/>
                  </a:lnTo>
                  <a:lnTo>
                    <a:pt x="160515" y="282435"/>
                  </a:lnTo>
                  <a:lnTo>
                    <a:pt x="162991" y="277355"/>
                  </a:lnTo>
                  <a:lnTo>
                    <a:pt x="161290" y="277355"/>
                  </a:lnTo>
                  <a:lnTo>
                    <a:pt x="165150" y="276085"/>
                  </a:lnTo>
                  <a:lnTo>
                    <a:pt x="163423" y="277355"/>
                  </a:lnTo>
                  <a:lnTo>
                    <a:pt x="164833" y="279895"/>
                  </a:lnTo>
                  <a:lnTo>
                    <a:pt x="163563" y="281152"/>
                  </a:lnTo>
                  <a:lnTo>
                    <a:pt x="162585" y="283705"/>
                  </a:lnTo>
                  <a:lnTo>
                    <a:pt x="164642" y="283705"/>
                  </a:lnTo>
                  <a:lnTo>
                    <a:pt x="164376" y="284975"/>
                  </a:lnTo>
                  <a:lnTo>
                    <a:pt x="166001" y="282435"/>
                  </a:lnTo>
                  <a:lnTo>
                    <a:pt x="167474" y="283705"/>
                  </a:lnTo>
                  <a:lnTo>
                    <a:pt x="169329" y="282435"/>
                  </a:lnTo>
                  <a:lnTo>
                    <a:pt x="171043" y="281254"/>
                  </a:lnTo>
                  <a:lnTo>
                    <a:pt x="170827" y="281165"/>
                  </a:lnTo>
                  <a:lnTo>
                    <a:pt x="173367" y="278625"/>
                  </a:lnTo>
                  <a:lnTo>
                    <a:pt x="167106" y="281165"/>
                  </a:lnTo>
                  <a:lnTo>
                    <a:pt x="165925" y="278625"/>
                  </a:lnTo>
                  <a:lnTo>
                    <a:pt x="167144" y="276085"/>
                  </a:lnTo>
                  <a:lnTo>
                    <a:pt x="168605" y="277355"/>
                  </a:lnTo>
                  <a:lnTo>
                    <a:pt x="170840" y="276085"/>
                  </a:lnTo>
                  <a:lnTo>
                    <a:pt x="169189" y="273545"/>
                  </a:lnTo>
                  <a:lnTo>
                    <a:pt x="174523" y="273545"/>
                  </a:lnTo>
                  <a:lnTo>
                    <a:pt x="173050" y="272275"/>
                  </a:lnTo>
                  <a:lnTo>
                    <a:pt x="176542" y="271005"/>
                  </a:lnTo>
                  <a:lnTo>
                    <a:pt x="177203" y="269735"/>
                  </a:lnTo>
                  <a:lnTo>
                    <a:pt x="179997" y="269735"/>
                  </a:lnTo>
                  <a:lnTo>
                    <a:pt x="180784" y="273862"/>
                  </a:lnTo>
                  <a:lnTo>
                    <a:pt x="179349" y="274815"/>
                  </a:lnTo>
                  <a:lnTo>
                    <a:pt x="176961" y="276085"/>
                  </a:lnTo>
                  <a:lnTo>
                    <a:pt x="179730" y="276085"/>
                  </a:lnTo>
                  <a:lnTo>
                    <a:pt x="180848" y="279831"/>
                  </a:lnTo>
                  <a:lnTo>
                    <a:pt x="180771" y="280720"/>
                  </a:lnTo>
                  <a:lnTo>
                    <a:pt x="180581" y="282435"/>
                  </a:lnTo>
                  <a:lnTo>
                    <a:pt x="183286" y="279831"/>
                  </a:lnTo>
                  <a:lnTo>
                    <a:pt x="181038" y="277355"/>
                  </a:lnTo>
                  <a:lnTo>
                    <a:pt x="184569" y="276085"/>
                  </a:lnTo>
                  <a:lnTo>
                    <a:pt x="185102" y="274815"/>
                  </a:lnTo>
                  <a:lnTo>
                    <a:pt x="186690" y="271005"/>
                  </a:lnTo>
                  <a:lnTo>
                    <a:pt x="185826" y="271005"/>
                  </a:lnTo>
                  <a:lnTo>
                    <a:pt x="183197" y="272275"/>
                  </a:lnTo>
                  <a:lnTo>
                    <a:pt x="182092" y="272999"/>
                  </a:lnTo>
                  <a:lnTo>
                    <a:pt x="183337" y="271005"/>
                  </a:lnTo>
                  <a:lnTo>
                    <a:pt x="182905" y="271005"/>
                  </a:lnTo>
                  <a:lnTo>
                    <a:pt x="183756" y="269735"/>
                  </a:lnTo>
                  <a:lnTo>
                    <a:pt x="185445" y="267195"/>
                  </a:lnTo>
                  <a:lnTo>
                    <a:pt x="188925" y="265925"/>
                  </a:lnTo>
                  <a:lnTo>
                    <a:pt x="188087" y="267195"/>
                  </a:lnTo>
                  <a:lnTo>
                    <a:pt x="193243" y="265925"/>
                  </a:lnTo>
                  <a:lnTo>
                    <a:pt x="193967" y="264655"/>
                  </a:lnTo>
                  <a:lnTo>
                    <a:pt x="196862" y="259575"/>
                  </a:lnTo>
                  <a:lnTo>
                    <a:pt x="197586" y="258305"/>
                  </a:lnTo>
                  <a:lnTo>
                    <a:pt x="202069" y="260845"/>
                  </a:lnTo>
                  <a:lnTo>
                    <a:pt x="202438" y="261302"/>
                  </a:lnTo>
                  <a:lnTo>
                    <a:pt x="202336" y="260845"/>
                  </a:lnTo>
                  <a:lnTo>
                    <a:pt x="204482" y="260845"/>
                  </a:lnTo>
                  <a:lnTo>
                    <a:pt x="207835" y="258305"/>
                  </a:lnTo>
                  <a:lnTo>
                    <a:pt x="209435" y="257086"/>
                  </a:lnTo>
                  <a:lnTo>
                    <a:pt x="210083" y="255765"/>
                  </a:lnTo>
                  <a:lnTo>
                    <a:pt x="211340" y="253225"/>
                  </a:lnTo>
                  <a:lnTo>
                    <a:pt x="212153" y="254495"/>
                  </a:lnTo>
                  <a:lnTo>
                    <a:pt x="211315" y="256781"/>
                  </a:lnTo>
                  <a:lnTo>
                    <a:pt x="214960" y="253225"/>
                  </a:lnTo>
                  <a:lnTo>
                    <a:pt x="215125" y="254495"/>
                  </a:lnTo>
                  <a:lnTo>
                    <a:pt x="217563" y="250685"/>
                  </a:lnTo>
                  <a:lnTo>
                    <a:pt x="218732" y="249415"/>
                  </a:lnTo>
                  <a:lnTo>
                    <a:pt x="222262" y="245605"/>
                  </a:lnTo>
                  <a:lnTo>
                    <a:pt x="222491" y="244335"/>
                  </a:lnTo>
                  <a:lnTo>
                    <a:pt x="222961" y="241795"/>
                  </a:lnTo>
                  <a:lnTo>
                    <a:pt x="215658" y="244335"/>
                  </a:lnTo>
                  <a:lnTo>
                    <a:pt x="223456" y="236715"/>
                  </a:lnTo>
                  <a:lnTo>
                    <a:pt x="221488" y="235445"/>
                  </a:lnTo>
                  <a:lnTo>
                    <a:pt x="223570" y="234175"/>
                  </a:lnTo>
                  <a:lnTo>
                    <a:pt x="228930" y="237985"/>
                  </a:lnTo>
                  <a:lnTo>
                    <a:pt x="226441" y="244335"/>
                  </a:lnTo>
                  <a:lnTo>
                    <a:pt x="226161" y="244335"/>
                  </a:lnTo>
                  <a:lnTo>
                    <a:pt x="225742" y="248145"/>
                  </a:lnTo>
                  <a:lnTo>
                    <a:pt x="230619" y="243065"/>
                  </a:lnTo>
                  <a:lnTo>
                    <a:pt x="231546" y="244335"/>
                  </a:lnTo>
                  <a:lnTo>
                    <a:pt x="233286" y="249415"/>
                  </a:lnTo>
                  <a:lnTo>
                    <a:pt x="229387" y="250685"/>
                  </a:lnTo>
                  <a:lnTo>
                    <a:pt x="224802" y="254495"/>
                  </a:lnTo>
                  <a:lnTo>
                    <a:pt x="225907" y="250685"/>
                  </a:lnTo>
                  <a:lnTo>
                    <a:pt x="226631" y="248145"/>
                  </a:lnTo>
                  <a:lnTo>
                    <a:pt x="225729" y="250685"/>
                  </a:lnTo>
                  <a:lnTo>
                    <a:pt x="224104" y="249504"/>
                  </a:lnTo>
                  <a:lnTo>
                    <a:pt x="224370" y="249415"/>
                  </a:lnTo>
                  <a:lnTo>
                    <a:pt x="224066" y="246875"/>
                  </a:lnTo>
                  <a:lnTo>
                    <a:pt x="226161" y="244335"/>
                  </a:lnTo>
                  <a:lnTo>
                    <a:pt x="223799" y="244335"/>
                  </a:lnTo>
                  <a:lnTo>
                    <a:pt x="222758" y="248145"/>
                  </a:lnTo>
                  <a:lnTo>
                    <a:pt x="222567" y="248361"/>
                  </a:lnTo>
                  <a:lnTo>
                    <a:pt x="222250" y="248145"/>
                  </a:lnTo>
                  <a:lnTo>
                    <a:pt x="221983" y="249034"/>
                  </a:lnTo>
                  <a:lnTo>
                    <a:pt x="220573" y="250685"/>
                  </a:lnTo>
                  <a:lnTo>
                    <a:pt x="221602" y="250329"/>
                  </a:lnTo>
                  <a:lnTo>
                    <a:pt x="219989" y="255765"/>
                  </a:lnTo>
                  <a:lnTo>
                    <a:pt x="216585" y="257035"/>
                  </a:lnTo>
                  <a:lnTo>
                    <a:pt x="216103" y="257035"/>
                  </a:lnTo>
                  <a:lnTo>
                    <a:pt x="217043" y="255765"/>
                  </a:lnTo>
                  <a:lnTo>
                    <a:pt x="214845" y="258305"/>
                  </a:lnTo>
                  <a:lnTo>
                    <a:pt x="209931" y="262115"/>
                  </a:lnTo>
                  <a:lnTo>
                    <a:pt x="210985" y="263385"/>
                  </a:lnTo>
                  <a:lnTo>
                    <a:pt x="215798" y="258305"/>
                  </a:lnTo>
                  <a:lnTo>
                    <a:pt x="217551" y="257035"/>
                  </a:lnTo>
                  <a:lnTo>
                    <a:pt x="215315" y="260845"/>
                  </a:lnTo>
                  <a:lnTo>
                    <a:pt x="218046" y="260845"/>
                  </a:lnTo>
                  <a:lnTo>
                    <a:pt x="219011" y="259575"/>
                  </a:lnTo>
                  <a:lnTo>
                    <a:pt x="220446" y="258305"/>
                  </a:lnTo>
                  <a:lnTo>
                    <a:pt x="222542" y="257035"/>
                  </a:lnTo>
                  <a:lnTo>
                    <a:pt x="222897" y="258305"/>
                  </a:lnTo>
                  <a:lnTo>
                    <a:pt x="227774" y="255765"/>
                  </a:lnTo>
                  <a:lnTo>
                    <a:pt x="229069" y="254495"/>
                  </a:lnTo>
                  <a:lnTo>
                    <a:pt x="232968" y="250685"/>
                  </a:lnTo>
                  <a:lnTo>
                    <a:pt x="236194" y="245605"/>
                  </a:lnTo>
                  <a:lnTo>
                    <a:pt x="234200" y="243065"/>
                  </a:lnTo>
                  <a:lnTo>
                    <a:pt x="233210" y="241795"/>
                  </a:lnTo>
                  <a:lnTo>
                    <a:pt x="232803" y="236715"/>
                  </a:lnTo>
                  <a:lnTo>
                    <a:pt x="231394" y="234175"/>
                  </a:lnTo>
                  <a:lnTo>
                    <a:pt x="229997" y="231635"/>
                  </a:lnTo>
                  <a:lnTo>
                    <a:pt x="234073" y="226555"/>
                  </a:lnTo>
                  <a:lnTo>
                    <a:pt x="235089" y="225285"/>
                  </a:lnTo>
                  <a:lnTo>
                    <a:pt x="237553" y="222745"/>
                  </a:lnTo>
                  <a:lnTo>
                    <a:pt x="240017" y="220205"/>
                  </a:lnTo>
                  <a:lnTo>
                    <a:pt x="244970" y="212432"/>
                  </a:lnTo>
                  <a:lnTo>
                    <a:pt x="242963" y="210045"/>
                  </a:lnTo>
                  <a:lnTo>
                    <a:pt x="245465" y="207505"/>
                  </a:lnTo>
                  <a:lnTo>
                    <a:pt x="246341" y="203695"/>
                  </a:lnTo>
                  <a:lnTo>
                    <a:pt x="248793" y="204965"/>
                  </a:lnTo>
                  <a:lnTo>
                    <a:pt x="248373" y="203695"/>
                  </a:lnTo>
                  <a:lnTo>
                    <a:pt x="247510" y="201155"/>
                  </a:lnTo>
                  <a:lnTo>
                    <a:pt x="247967" y="193535"/>
                  </a:lnTo>
                  <a:lnTo>
                    <a:pt x="244944" y="194805"/>
                  </a:lnTo>
                  <a:lnTo>
                    <a:pt x="245084" y="193535"/>
                  </a:lnTo>
                  <a:lnTo>
                    <a:pt x="252564" y="188455"/>
                  </a:lnTo>
                  <a:lnTo>
                    <a:pt x="252653" y="187185"/>
                  </a:lnTo>
                  <a:lnTo>
                    <a:pt x="252806" y="187540"/>
                  </a:lnTo>
                  <a:lnTo>
                    <a:pt x="254774" y="192265"/>
                  </a:lnTo>
                  <a:lnTo>
                    <a:pt x="252196" y="196075"/>
                  </a:lnTo>
                  <a:lnTo>
                    <a:pt x="250456" y="193535"/>
                  </a:lnTo>
                  <a:lnTo>
                    <a:pt x="250418" y="194805"/>
                  </a:lnTo>
                  <a:lnTo>
                    <a:pt x="250304" y="197345"/>
                  </a:lnTo>
                  <a:lnTo>
                    <a:pt x="250215" y="198615"/>
                  </a:lnTo>
                  <a:lnTo>
                    <a:pt x="249847" y="202425"/>
                  </a:lnTo>
                  <a:lnTo>
                    <a:pt x="252514" y="206235"/>
                  </a:lnTo>
                  <a:lnTo>
                    <a:pt x="253695" y="203695"/>
                  </a:lnTo>
                  <a:lnTo>
                    <a:pt x="253669" y="208191"/>
                  </a:lnTo>
                  <a:lnTo>
                    <a:pt x="255079" y="207505"/>
                  </a:lnTo>
                  <a:lnTo>
                    <a:pt x="262788" y="203695"/>
                  </a:lnTo>
                  <a:lnTo>
                    <a:pt x="262280" y="201155"/>
                  </a:lnTo>
                  <a:lnTo>
                    <a:pt x="262026" y="199885"/>
                  </a:lnTo>
                  <a:lnTo>
                    <a:pt x="258457" y="196227"/>
                  </a:lnTo>
                  <a:lnTo>
                    <a:pt x="258432" y="196075"/>
                  </a:lnTo>
                  <a:lnTo>
                    <a:pt x="258178" y="194805"/>
                  </a:lnTo>
                  <a:lnTo>
                    <a:pt x="258013" y="195008"/>
                  </a:lnTo>
                  <a:lnTo>
                    <a:pt x="258013" y="199720"/>
                  </a:lnTo>
                  <a:lnTo>
                    <a:pt x="257505" y="206235"/>
                  </a:lnTo>
                  <a:lnTo>
                    <a:pt x="254571" y="207505"/>
                  </a:lnTo>
                  <a:lnTo>
                    <a:pt x="254088" y="203695"/>
                  </a:lnTo>
                  <a:lnTo>
                    <a:pt x="254431" y="196075"/>
                  </a:lnTo>
                  <a:lnTo>
                    <a:pt x="258013" y="199720"/>
                  </a:lnTo>
                  <a:lnTo>
                    <a:pt x="258013" y="195008"/>
                  </a:lnTo>
                  <a:lnTo>
                    <a:pt x="256044" y="197345"/>
                  </a:lnTo>
                  <a:lnTo>
                    <a:pt x="254800" y="194805"/>
                  </a:lnTo>
                  <a:lnTo>
                    <a:pt x="257238" y="190995"/>
                  </a:lnTo>
                  <a:lnTo>
                    <a:pt x="255739" y="188455"/>
                  </a:lnTo>
                  <a:lnTo>
                    <a:pt x="252869" y="187274"/>
                  </a:lnTo>
                  <a:lnTo>
                    <a:pt x="254215" y="182105"/>
                  </a:lnTo>
                  <a:lnTo>
                    <a:pt x="254876" y="179565"/>
                  </a:lnTo>
                  <a:lnTo>
                    <a:pt x="255257" y="178295"/>
                  </a:lnTo>
                  <a:lnTo>
                    <a:pt x="250850" y="178295"/>
                  </a:lnTo>
                  <a:lnTo>
                    <a:pt x="251942" y="175755"/>
                  </a:lnTo>
                  <a:lnTo>
                    <a:pt x="252933" y="174485"/>
                  </a:lnTo>
                  <a:lnTo>
                    <a:pt x="253301" y="173215"/>
                  </a:lnTo>
                  <a:lnTo>
                    <a:pt x="254266" y="174485"/>
                  </a:lnTo>
                  <a:lnTo>
                    <a:pt x="255727" y="175755"/>
                  </a:lnTo>
                  <a:lnTo>
                    <a:pt x="255409" y="178295"/>
                  </a:lnTo>
                  <a:lnTo>
                    <a:pt x="256540" y="174485"/>
                  </a:lnTo>
                  <a:lnTo>
                    <a:pt x="257594" y="169405"/>
                  </a:lnTo>
                  <a:lnTo>
                    <a:pt x="258152" y="166865"/>
                  </a:lnTo>
                  <a:lnTo>
                    <a:pt x="259283" y="166865"/>
                  </a:lnTo>
                  <a:lnTo>
                    <a:pt x="257987" y="161785"/>
                  </a:lnTo>
                  <a:lnTo>
                    <a:pt x="258470" y="165595"/>
                  </a:lnTo>
                  <a:lnTo>
                    <a:pt x="257175" y="169405"/>
                  </a:lnTo>
                  <a:lnTo>
                    <a:pt x="254596" y="168135"/>
                  </a:lnTo>
                  <a:lnTo>
                    <a:pt x="253238" y="161785"/>
                  </a:lnTo>
                  <a:lnTo>
                    <a:pt x="256349" y="159245"/>
                  </a:lnTo>
                  <a:lnTo>
                    <a:pt x="252895" y="154165"/>
                  </a:lnTo>
                  <a:lnTo>
                    <a:pt x="257886" y="154165"/>
                  </a:lnTo>
                  <a:lnTo>
                    <a:pt x="258635" y="152895"/>
                  </a:lnTo>
                  <a:lnTo>
                    <a:pt x="261493" y="154165"/>
                  </a:lnTo>
                  <a:lnTo>
                    <a:pt x="261442" y="155435"/>
                  </a:lnTo>
                  <a:lnTo>
                    <a:pt x="261239" y="155435"/>
                  </a:lnTo>
                  <a:lnTo>
                    <a:pt x="263918" y="156705"/>
                  </a:lnTo>
                  <a:lnTo>
                    <a:pt x="266687" y="161785"/>
                  </a:lnTo>
                  <a:lnTo>
                    <a:pt x="267004" y="164325"/>
                  </a:lnTo>
                  <a:lnTo>
                    <a:pt x="268109" y="157975"/>
                  </a:lnTo>
                  <a:lnTo>
                    <a:pt x="268211" y="155435"/>
                  </a:lnTo>
                  <a:lnTo>
                    <a:pt x="268198" y="152895"/>
                  </a:lnTo>
                  <a:lnTo>
                    <a:pt x="268185" y="150355"/>
                  </a:lnTo>
                  <a:lnTo>
                    <a:pt x="268363" y="145275"/>
                  </a:lnTo>
                  <a:lnTo>
                    <a:pt x="270192" y="144475"/>
                  </a:lnTo>
                  <a:lnTo>
                    <a:pt x="267982" y="142735"/>
                  </a:lnTo>
                  <a:lnTo>
                    <a:pt x="267766" y="141465"/>
                  </a:lnTo>
                  <a:lnTo>
                    <a:pt x="267550" y="140195"/>
                  </a:lnTo>
                  <a:lnTo>
                    <a:pt x="266915" y="136385"/>
                  </a:lnTo>
                  <a:lnTo>
                    <a:pt x="266700" y="135115"/>
                  </a:lnTo>
                  <a:lnTo>
                    <a:pt x="270573" y="133845"/>
                  </a:lnTo>
                  <a:lnTo>
                    <a:pt x="269417" y="132575"/>
                  </a:lnTo>
                  <a:lnTo>
                    <a:pt x="264769" y="127495"/>
                  </a:lnTo>
                  <a:lnTo>
                    <a:pt x="268605" y="127495"/>
                  </a:lnTo>
                  <a:lnTo>
                    <a:pt x="269354" y="132499"/>
                  </a:lnTo>
                  <a:lnTo>
                    <a:pt x="270624" y="131305"/>
                  </a:lnTo>
                  <a:lnTo>
                    <a:pt x="272110" y="128765"/>
                  </a:lnTo>
                  <a:close/>
                </a:path>
                <a:path w="278764" h="339725">
                  <a:moveTo>
                    <a:pt x="272770" y="123621"/>
                  </a:moveTo>
                  <a:lnTo>
                    <a:pt x="272745" y="123393"/>
                  </a:lnTo>
                  <a:lnTo>
                    <a:pt x="272618" y="123075"/>
                  </a:lnTo>
                  <a:lnTo>
                    <a:pt x="272719" y="123799"/>
                  </a:lnTo>
                  <a:lnTo>
                    <a:pt x="272770" y="123621"/>
                  </a:lnTo>
                  <a:close/>
                </a:path>
                <a:path w="278764" h="339725">
                  <a:moveTo>
                    <a:pt x="273138" y="127533"/>
                  </a:moveTo>
                  <a:lnTo>
                    <a:pt x="272719" y="123799"/>
                  </a:lnTo>
                  <a:lnTo>
                    <a:pt x="272478" y="124955"/>
                  </a:lnTo>
                  <a:lnTo>
                    <a:pt x="269582" y="123659"/>
                  </a:lnTo>
                  <a:lnTo>
                    <a:pt x="271195" y="124917"/>
                  </a:lnTo>
                  <a:lnTo>
                    <a:pt x="273138" y="127533"/>
                  </a:lnTo>
                  <a:close/>
                </a:path>
                <a:path w="278764" h="339725">
                  <a:moveTo>
                    <a:pt x="278714" y="156705"/>
                  </a:moveTo>
                  <a:lnTo>
                    <a:pt x="276529" y="152895"/>
                  </a:lnTo>
                  <a:lnTo>
                    <a:pt x="273939" y="149085"/>
                  </a:lnTo>
                  <a:lnTo>
                    <a:pt x="271360" y="145491"/>
                  </a:lnTo>
                  <a:lnTo>
                    <a:pt x="271805" y="155435"/>
                  </a:lnTo>
                  <a:lnTo>
                    <a:pt x="273621" y="152895"/>
                  </a:lnTo>
                  <a:lnTo>
                    <a:pt x="273189" y="156705"/>
                  </a:lnTo>
                  <a:lnTo>
                    <a:pt x="272592" y="159245"/>
                  </a:lnTo>
                  <a:lnTo>
                    <a:pt x="271868" y="163055"/>
                  </a:lnTo>
                  <a:lnTo>
                    <a:pt x="271792" y="160515"/>
                  </a:lnTo>
                  <a:lnTo>
                    <a:pt x="270738" y="160515"/>
                  </a:lnTo>
                  <a:lnTo>
                    <a:pt x="272415" y="166865"/>
                  </a:lnTo>
                  <a:lnTo>
                    <a:pt x="272046" y="167182"/>
                  </a:lnTo>
                  <a:lnTo>
                    <a:pt x="272046" y="174485"/>
                  </a:lnTo>
                  <a:lnTo>
                    <a:pt x="270319" y="177025"/>
                  </a:lnTo>
                  <a:lnTo>
                    <a:pt x="270433" y="171945"/>
                  </a:lnTo>
                  <a:lnTo>
                    <a:pt x="270433" y="171462"/>
                  </a:lnTo>
                  <a:lnTo>
                    <a:pt x="270484" y="169405"/>
                  </a:lnTo>
                  <a:lnTo>
                    <a:pt x="270484" y="171538"/>
                  </a:lnTo>
                  <a:lnTo>
                    <a:pt x="272046" y="174485"/>
                  </a:lnTo>
                  <a:lnTo>
                    <a:pt x="272046" y="167182"/>
                  </a:lnTo>
                  <a:lnTo>
                    <a:pt x="269379" y="169379"/>
                  </a:lnTo>
                  <a:lnTo>
                    <a:pt x="269417" y="169532"/>
                  </a:lnTo>
                  <a:lnTo>
                    <a:pt x="270027" y="170662"/>
                  </a:lnTo>
                  <a:lnTo>
                    <a:pt x="269557" y="171945"/>
                  </a:lnTo>
                  <a:lnTo>
                    <a:pt x="269417" y="169532"/>
                  </a:lnTo>
                  <a:lnTo>
                    <a:pt x="269354" y="169405"/>
                  </a:lnTo>
                  <a:lnTo>
                    <a:pt x="266522" y="166865"/>
                  </a:lnTo>
                  <a:lnTo>
                    <a:pt x="264414" y="164325"/>
                  </a:lnTo>
                  <a:lnTo>
                    <a:pt x="262483" y="171945"/>
                  </a:lnTo>
                  <a:lnTo>
                    <a:pt x="267563" y="169405"/>
                  </a:lnTo>
                  <a:lnTo>
                    <a:pt x="267970" y="175755"/>
                  </a:lnTo>
                  <a:lnTo>
                    <a:pt x="264706" y="179565"/>
                  </a:lnTo>
                  <a:lnTo>
                    <a:pt x="264655" y="182105"/>
                  </a:lnTo>
                  <a:lnTo>
                    <a:pt x="266357" y="178295"/>
                  </a:lnTo>
                  <a:lnTo>
                    <a:pt x="267220" y="178295"/>
                  </a:lnTo>
                  <a:lnTo>
                    <a:pt x="267271" y="182105"/>
                  </a:lnTo>
                  <a:lnTo>
                    <a:pt x="265188" y="183375"/>
                  </a:lnTo>
                  <a:lnTo>
                    <a:pt x="264566" y="185915"/>
                  </a:lnTo>
                  <a:lnTo>
                    <a:pt x="265391" y="184645"/>
                  </a:lnTo>
                  <a:lnTo>
                    <a:pt x="266509" y="183375"/>
                  </a:lnTo>
                  <a:lnTo>
                    <a:pt x="267462" y="184645"/>
                  </a:lnTo>
                  <a:lnTo>
                    <a:pt x="264388" y="188455"/>
                  </a:lnTo>
                  <a:lnTo>
                    <a:pt x="264604" y="192265"/>
                  </a:lnTo>
                  <a:lnTo>
                    <a:pt x="262051" y="193535"/>
                  </a:lnTo>
                  <a:lnTo>
                    <a:pt x="263398" y="198615"/>
                  </a:lnTo>
                  <a:lnTo>
                    <a:pt x="263271" y="201155"/>
                  </a:lnTo>
                  <a:lnTo>
                    <a:pt x="267716" y="196075"/>
                  </a:lnTo>
                  <a:lnTo>
                    <a:pt x="269798" y="194805"/>
                  </a:lnTo>
                  <a:lnTo>
                    <a:pt x="269989" y="193535"/>
                  </a:lnTo>
                  <a:lnTo>
                    <a:pt x="270751" y="188455"/>
                  </a:lnTo>
                  <a:lnTo>
                    <a:pt x="271868" y="184645"/>
                  </a:lnTo>
                  <a:lnTo>
                    <a:pt x="272097" y="183375"/>
                  </a:lnTo>
                  <a:lnTo>
                    <a:pt x="272770" y="179565"/>
                  </a:lnTo>
                  <a:lnTo>
                    <a:pt x="273075" y="178295"/>
                  </a:lnTo>
                  <a:lnTo>
                    <a:pt x="273380" y="177025"/>
                  </a:lnTo>
                  <a:lnTo>
                    <a:pt x="273685" y="175755"/>
                  </a:lnTo>
                  <a:lnTo>
                    <a:pt x="274154" y="171945"/>
                  </a:lnTo>
                  <a:lnTo>
                    <a:pt x="274027" y="169405"/>
                  </a:lnTo>
                  <a:lnTo>
                    <a:pt x="273837" y="165595"/>
                  </a:lnTo>
                  <a:lnTo>
                    <a:pt x="275348" y="166865"/>
                  </a:lnTo>
                  <a:lnTo>
                    <a:pt x="275767" y="165595"/>
                  </a:lnTo>
                  <a:lnTo>
                    <a:pt x="276606" y="163055"/>
                  </a:lnTo>
                  <a:lnTo>
                    <a:pt x="278714" y="156705"/>
                  </a:lnTo>
                  <a:close/>
                </a:path>
              </a:pathLst>
            </a:custGeom>
            <a:solidFill>
              <a:srgbClr val="00A2E9"/>
            </a:solidFill>
          </p:spPr>
          <p:txBody>
            <a:bodyPr wrap="square" lIns="0" tIns="0" rIns="0" bIns="0" rtlCol="0"/>
            <a:lstStyle/>
            <a:p>
              <a:endParaRPr/>
            </a:p>
          </p:txBody>
        </p:sp>
        <p:sp>
          <p:nvSpPr>
            <p:cNvPr id="523" name="object 23">
              <a:extLst>
                <a:ext uri="{FF2B5EF4-FFF2-40B4-BE49-F238E27FC236}">
                  <a16:creationId xmlns:a16="http://schemas.microsoft.com/office/drawing/2014/main" id="{6A5E14A1-2874-7127-C6B6-61E4CDA0CCBA}"/>
                </a:ext>
              </a:extLst>
            </p:cNvPr>
            <p:cNvSpPr/>
            <p:nvPr/>
          </p:nvSpPr>
          <p:spPr>
            <a:xfrm>
              <a:off x="1998087" y="1526671"/>
              <a:ext cx="52680" cy="65260"/>
            </a:xfrm>
            <a:custGeom>
              <a:avLst/>
              <a:gdLst/>
              <a:ahLst/>
              <a:cxnLst/>
              <a:rect l="l" t="t" r="r" b="b"/>
              <a:pathLst>
                <a:path w="127635" h="158114">
                  <a:moveTo>
                    <a:pt x="1066" y="125615"/>
                  </a:moveTo>
                  <a:lnTo>
                    <a:pt x="0" y="127406"/>
                  </a:lnTo>
                  <a:lnTo>
                    <a:pt x="647" y="126758"/>
                  </a:lnTo>
                  <a:lnTo>
                    <a:pt x="952" y="126441"/>
                  </a:lnTo>
                  <a:lnTo>
                    <a:pt x="1066" y="125615"/>
                  </a:lnTo>
                  <a:close/>
                </a:path>
                <a:path w="127635" h="158114">
                  <a:moveTo>
                    <a:pt x="5410" y="47383"/>
                  </a:moveTo>
                  <a:lnTo>
                    <a:pt x="5359" y="46164"/>
                  </a:lnTo>
                  <a:lnTo>
                    <a:pt x="4064" y="45681"/>
                  </a:lnTo>
                  <a:lnTo>
                    <a:pt x="4127" y="48171"/>
                  </a:lnTo>
                  <a:lnTo>
                    <a:pt x="4165" y="49403"/>
                  </a:lnTo>
                  <a:lnTo>
                    <a:pt x="4572" y="48526"/>
                  </a:lnTo>
                  <a:lnTo>
                    <a:pt x="5410" y="47383"/>
                  </a:lnTo>
                  <a:close/>
                </a:path>
                <a:path w="127635" h="158114">
                  <a:moveTo>
                    <a:pt x="6108" y="65887"/>
                  </a:moveTo>
                  <a:lnTo>
                    <a:pt x="3492" y="60045"/>
                  </a:lnTo>
                  <a:lnTo>
                    <a:pt x="2184" y="68046"/>
                  </a:lnTo>
                  <a:lnTo>
                    <a:pt x="4648" y="69100"/>
                  </a:lnTo>
                  <a:lnTo>
                    <a:pt x="4114" y="68287"/>
                  </a:lnTo>
                  <a:lnTo>
                    <a:pt x="3365" y="65265"/>
                  </a:lnTo>
                  <a:lnTo>
                    <a:pt x="4584" y="64401"/>
                  </a:lnTo>
                  <a:lnTo>
                    <a:pt x="6108" y="65887"/>
                  </a:lnTo>
                  <a:close/>
                </a:path>
                <a:path w="127635" h="158114">
                  <a:moveTo>
                    <a:pt x="8813" y="61493"/>
                  </a:moveTo>
                  <a:lnTo>
                    <a:pt x="8788" y="60617"/>
                  </a:lnTo>
                  <a:lnTo>
                    <a:pt x="8686" y="56527"/>
                  </a:lnTo>
                  <a:lnTo>
                    <a:pt x="8572" y="55435"/>
                  </a:lnTo>
                  <a:lnTo>
                    <a:pt x="8267" y="55333"/>
                  </a:lnTo>
                  <a:lnTo>
                    <a:pt x="8267" y="60617"/>
                  </a:lnTo>
                  <a:lnTo>
                    <a:pt x="4838" y="58267"/>
                  </a:lnTo>
                  <a:lnTo>
                    <a:pt x="5892" y="58407"/>
                  </a:lnTo>
                  <a:lnTo>
                    <a:pt x="6565" y="57746"/>
                  </a:lnTo>
                  <a:lnTo>
                    <a:pt x="7835" y="56527"/>
                  </a:lnTo>
                  <a:lnTo>
                    <a:pt x="8267" y="60617"/>
                  </a:lnTo>
                  <a:lnTo>
                    <a:pt x="8267" y="55333"/>
                  </a:lnTo>
                  <a:lnTo>
                    <a:pt x="2819" y="53467"/>
                  </a:lnTo>
                  <a:lnTo>
                    <a:pt x="2819" y="57975"/>
                  </a:lnTo>
                  <a:lnTo>
                    <a:pt x="4432" y="58204"/>
                  </a:lnTo>
                  <a:lnTo>
                    <a:pt x="6616" y="61087"/>
                  </a:lnTo>
                  <a:lnTo>
                    <a:pt x="8813" y="61493"/>
                  </a:lnTo>
                  <a:close/>
                </a:path>
                <a:path w="127635" h="158114">
                  <a:moveTo>
                    <a:pt x="10845" y="34467"/>
                  </a:moveTo>
                  <a:lnTo>
                    <a:pt x="10134" y="35623"/>
                  </a:lnTo>
                  <a:lnTo>
                    <a:pt x="9423" y="36931"/>
                  </a:lnTo>
                  <a:lnTo>
                    <a:pt x="8674" y="38582"/>
                  </a:lnTo>
                  <a:lnTo>
                    <a:pt x="10845" y="34467"/>
                  </a:lnTo>
                  <a:close/>
                </a:path>
                <a:path w="127635" h="158114">
                  <a:moveTo>
                    <a:pt x="12928" y="31445"/>
                  </a:moveTo>
                  <a:lnTo>
                    <a:pt x="12522" y="31381"/>
                  </a:lnTo>
                  <a:lnTo>
                    <a:pt x="10845" y="34467"/>
                  </a:lnTo>
                  <a:lnTo>
                    <a:pt x="11569" y="33426"/>
                  </a:lnTo>
                  <a:lnTo>
                    <a:pt x="12230" y="32448"/>
                  </a:lnTo>
                  <a:lnTo>
                    <a:pt x="12928" y="31445"/>
                  </a:lnTo>
                  <a:close/>
                </a:path>
                <a:path w="127635" h="158114">
                  <a:moveTo>
                    <a:pt x="15011" y="27190"/>
                  </a:moveTo>
                  <a:lnTo>
                    <a:pt x="12915" y="26708"/>
                  </a:lnTo>
                  <a:lnTo>
                    <a:pt x="10274" y="26365"/>
                  </a:lnTo>
                  <a:lnTo>
                    <a:pt x="9118" y="30899"/>
                  </a:lnTo>
                  <a:lnTo>
                    <a:pt x="12522" y="31381"/>
                  </a:lnTo>
                  <a:lnTo>
                    <a:pt x="13233" y="29997"/>
                  </a:lnTo>
                  <a:lnTo>
                    <a:pt x="15011" y="27190"/>
                  </a:lnTo>
                  <a:close/>
                </a:path>
                <a:path w="127635" h="158114">
                  <a:moveTo>
                    <a:pt x="17716" y="27419"/>
                  </a:moveTo>
                  <a:lnTo>
                    <a:pt x="16776" y="24434"/>
                  </a:lnTo>
                  <a:lnTo>
                    <a:pt x="15011" y="27190"/>
                  </a:lnTo>
                  <a:lnTo>
                    <a:pt x="16891" y="27597"/>
                  </a:lnTo>
                  <a:lnTo>
                    <a:pt x="17716" y="27419"/>
                  </a:lnTo>
                  <a:close/>
                </a:path>
                <a:path w="127635" h="158114">
                  <a:moveTo>
                    <a:pt x="18542" y="21691"/>
                  </a:moveTo>
                  <a:lnTo>
                    <a:pt x="16230" y="22656"/>
                  </a:lnTo>
                  <a:lnTo>
                    <a:pt x="16764" y="24434"/>
                  </a:lnTo>
                  <a:lnTo>
                    <a:pt x="18542" y="21691"/>
                  </a:lnTo>
                  <a:close/>
                </a:path>
                <a:path w="127635" h="158114">
                  <a:moveTo>
                    <a:pt x="40220" y="150177"/>
                  </a:moveTo>
                  <a:lnTo>
                    <a:pt x="40043" y="150025"/>
                  </a:lnTo>
                  <a:lnTo>
                    <a:pt x="39801" y="149936"/>
                  </a:lnTo>
                  <a:lnTo>
                    <a:pt x="39992" y="150037"/>
                  </a:lnTo>
                  <a:lnTo>
                    <a:pt x="40220" y="150177"/>
                  </a:lnTo>
                  <a:close/>
                </a:path>
                <a:path w="127635" h="158114">
                  <a:moveTo>
                    <a:pt x="42418" y="157848"/>
                  </a:moveTo>
                  <a:lnTo>
                    <a:pt x="42087" y="155752"/>
                  </a:lnTo>
                  <a:lnTo>
                    <a:pt x="41973" y="151282"/>
                  </a:lnTo>
                  <a:lnTo>
                    <a:pt x="40220" y="150177"/>
                  </a:lnTo>
                  <a:lnTo>
                    <a:pt x="41427" y="151193"/>
                  </a:lnTo>
                  <a:lnTo>
                    <a:pt x="39941" y="154711"/>
                  </a:lnTo>
                  <a:lnTo>
                    <a:pt x="41757" y="155790"/>
                  </a:lnTo>
                  <a:lnTo>
                    <a:pt x="41211" y="155676"/>
                  </a:lnTo>
                  <a:lnTo>
                    <a:pt x="42418" y="157848"/>
                  </a:lnTo>
                  <a:close/>
                </a:path>
                <a:path w="127635" h="158114">
                  <a:moveTo>
                    <a:pt x="74574" y="9334"/>
                  </a:moveTo>
                  <a:lnTo>
                    <a:pt x="74510" y="9194"/>
                  </a:lnTo>
                  <a:lnTo>
                    <a:pt x="74129" y="9144"/>
                  </a:lnTo>
                  <a:lnTo>
                    <a:pt x="74574" y="9334"/>
                  </a:lnTo>
                  <a:close/>
                </a:path>
                <a:path w="127635" h="158114">
                  <a:moveTo>
                    <a:pt x="77089" y="9613"/>
                  </a:moveTo>
                  <a:lnTo>
                    <a:pt x="76301" y="10134"/>
                  </a:lnTo>
                  <a:lnTo>
                    <a:pt x="75501" y="9753"/>
                  </a:lnTo>
                  <a:lnTo>
                    <a:pt x="74574" y="9334"/>
                  </a:lnTo>
                  <a:lnTo>
                    <a:pt x="74853" y="10045"/>
                  </a:lnTo>
                  <a:lnTo>
                    <a:pt x="73558" y="12534"/>
                  </a:lnTo>
                  <a:lnTo>
                    <a:pt x="74828" y="13017"/>
                  </a:lnTo>
                  <a:lnTo>
                    <a:pt x="77089" y="9613"/>
                  </a:lnTo>
                  <a:close/>
                </a:path>
                <a:path w="127635" h="158114">
                  <a:moveTo>
                    <a:pt x="78143" y="8166"/>
                  </a:moveTo>
                  <a:lnTo>
                    <a:pt x="77089" y="9613"/>
                  </a:lnTo>
                  <a:lnTo>
                    <a:pt x="77457" y="9359"/>
                  </a:lnTo>
                  <a:lnTo>
                    <a:pt x="77800" y="8928"/>
                  </a:lnTo>
                  <a:lnTo>
                    <a:pt x="78143" y="8166"/>
                  </a:lnTo>
                  <a:close/>
                </a:path>
                <a:path w="127635" h="158114">
                  <a:moveTo>
                    <a:pt x="114935" y="2400"/>
                  </a:moveTo>
                  <a:lnTo>
                    <a:pt x="114617" y="2997"/>
                  </a:lnTo>
                  <a:lnTo>
                    <a:pt x="114427" y="3556"/>
                  </a:lnTo>
                  <a:lnTo>
                    <a:pt x="114287" y="4089"/>
                  </a:lnTo>
                  <a:lnTo>
                    <a:pt x="114681" y="3619"/>
                  </a:lnTo>
                  <a:lnTo>
                    <a:pt x="114922" y="3073"/>
                  </a:lnTo>
                  <a:lnTo>
                    <a:pt x="114935" y="2400"/>
                  </a:lnTo>
                  <a:close/>
                </a:path>
                <a:path w="127635" h="158114">
                  <a:moveTo>
                    <a:pt x="115849" y="22479"/>
                  </a:moveTo>
                  <a:lnTo>
                    <a:pt x="114300" y="19634"/>
                  </a:lnTo>
                  <a:lnTo>
                    <a:pt x="111163" y="19011"/>
                  </a:lnTo>
                  <a:lnTo>
                    <a:pt x="115570" y="15481"/>
                  </a:lnTo>
                  <a:lnTo>
                    <a:pt x="111328" y="16941"/>
                  </a:lnTo>
                  <a:lnTo>
                    <a:pt x="109893" y="15443"/>
                  </a:lnTo>
                  <a:lnTo>
                    <a:pt x="110363" y="12115"/>
                  </a:lnTo>
                  <a:lnTo>
                    <a:pt x="112712" y="11823"/>
                  </a:lnTo>
                  <a:lnTo>
                    <a:pt x="113512" y="13576"/>
                  </a:lnTo>
                  <a:lnTo>
                    <a:pt x="111569" y="13970"/>
                  </a:lnTo>
                  <a:lnTo>
                    <a:pt x="113652" y="14973"/>
                  </a:lnTo>
                  <a:lnTo>
                    <a:pt x="113715" y="12280"/>
                  </a:lnTo>
                  <a:lnTo>
                    <a:pt x="114960" y="13449"/>
                  </a:lnTo>
                  <a:lnTo>
                    <a:pt x="113118" y="11137"/>
                  </a:lnTo>
                  <a:lnTo>
                    <a:pt x="114325" y="8496"/>
                  </a:lnTo>
                  <a:lnTo>
                    <a:pt x="113626" y="6553"/>
                  </a:lnTo>
                  <a:lnTo>
                    <a:pt x="114287" y="4089"/>
                  </a:lnTo>
                  <a:lnTo>
                    <a:pt x="112268" y="6489"/>
                  </a:lnTo>
                  <a:lnTo>
                    <a:pt x="105054" y="7175"/>
                  </a:lnTo>
                  <a:lnTo>
                    <a:pt x="103822" y="12611"/>
                  </a:lnTo>
                  <a:lnTo>
                    <a:pt x="104025" y="16700"/>
                  </a:lnTo>
                  <a:lnTo>
                    <a:pt x="107835" y="19786"/>
                  </a:lnTo>
                  <a:lnTo>
                    <a:pt x="110655" y="23914"/>
                  </a:lnTo>
                  <a:lnTo>
                    <a:pt x="111569" y="24574"/>
                  </a:lnTo>
                  <a:lnTo>
                    <a:pt x="115849" y="22479"/>
                  </a:lnTo>
                  <a:close/>
                </a:path>
                <a:path w="127635" h="158114">
                  <a:moveTo>
                    <a:pt x="121170" y="21043"/>
                  </a:moveTo>
                  <a:lnTo>
                    <a:pt x="120243" y="19596"/>
                  </a:lnTo>
                  <a:lnTo>
                    <a:pt x="120383" y="21780"/>
                  </a:lnTo>
                  <a:lnTo>
                    <a:pt x="119748" y="22174"/>
                  </a:lnTo>
                  <a:lnTo>
                    <a:pt x="120700" y="21971"/>
                  </a:lnTo>
                  <a:lnTo>
                    <a:pt x="120853" y="21666"/>
                  </a:lnTo>
                  <a:lnTo>
                    <a:pt x="121170" y="21043"/>
                  </a:lnTo>
                  <a:close/>
                </a:path>
                <a:path w="127635" h="158114">
                  <a:moveTo>
                    <a:pt x="127114" y="279"/>
                  </a:moveTo>
                  <a:lnTo>
                    <a:pt x="126834" y="0"/>
                  </a:lnTo>
                  <a:lnTo>
                    <a:pt x="126301" y="533"/>
                  </a:lnTo>
                  <a:lnTo>
                    <a:pt x="125793" y="1206"/>
                  </a:lnTo>
                  <a:lnTo>
                    <a:pt x="125298" y="1790"/>
                  </a:lnTo>
                  <a:lnTo>
                    <a:pt x="125590" y="2044"/>
                  </a:lnTo>
                  <a:lnTo>
                    <a:pt x="126085" y="1473"/>
                  </a:lnTo>
                  <a:lnTo>
                    <a:pt x="126606" y="774"/>
                  </a:lnTo>
                  <a:lnTo>
                    <a:pt x="127114" y="279"/>
                  </a:lnTo>
                  <a:close/>
                </a:path>
              </a:pathLst>
            </a:custGeom>
            <a:solidFill>
              <a:srgbClr val="00A2E9"/>
            </a:solidFill>
          </p:spPr>
          <p:txBody>
            <a:bodyPr wrap="square" lIns="0" tIns="0" rIns="0" bIns="0" rtlCol="0"/>
            <a:lstStyle/>
            <a:p>
              <a:endParaRPr/>
            </a:p>
          </p:txBody>
        </p:sp>
        <p:pic>
          <p:nvPicPr>
            <p:cNvPr id="524" name="object 24">
              <a:extLst>
                <a:ext uri="{FF2B5EF4-FFF2-40B4-BE49-F238E27FC236}">
                  <a16:creationId xmlns:a16="http://schemas.microsoft.com/office/drawing/2014/main" id="{5ECA07EB-9DF8-4739-F828-0572CA69315C}"/>
                </a:ext>
              </a:extLst>
            </p:cNvPr>
            <p:cNvPicPr/>
            <p:nvPr/>
          </p:nvPicPr>
          <p:blipFill>
            <a:blip r:embed="rId4" cstate="print"/>
            <a:stretch>
              <a:fillRect/>
            </a:stretch>
          </p:blipFill>
          <p:spPr>
            <a:xfrm>
              <a:off x="2194514" y="1977287"/>
              <a:ext cx="80670" cy="61207"/>
            </a:xfrm>
            <a:prstGeom prst="rect">
              <a:avLst/>
            </a:prstGeom>
          </p:spPr>
        </p:pic>
        <p:sp>
          <p:nvSpPr>
            <p:cNvPr id="525" name="object 25">
              <a:extLst>
                <a:ext uri="{FF2B5EF4-FFF2-40B4-BE49-F238E27FC236}">
                  <a16:creationId xmlns:a16="http://schemas.microsoft.com/office/drawing/2014/main" id="{AB6FF933-5219-BF5A-B8CF-8CA1A0FC1C00}"/>
                </a:ext>
              </a:extLst>
            </p:cNvPr>
            <p:cNvSpPr/>
            <p:nvPr/>
          </p:nvSpPr>
          <p:spPr>
            <a:xfrm>
              <a:off x="1862666" y="1447992"/>
              <a:ext cx="397588" cy="675925"/>
            </a:xfrm>
            <a:custGeom>
              <a:avLst/>
              <a:gdLst/>
              <a:ahLst/>
              <a:cxnLst/>
              <a:rect l="l" t="t" r="r" b="b"/>
              <a:pathLst>
                <a:path w="963295" h="1637664">
                  <a:moveTo>
                    <a:pt x="2997" y="973924"/>
                  </a:moveTo>
                  <a:lnTo>
                    <a:pt x="2578" y="972591"/>
                  </a:lnTo>
                  <a:lnTo>
                    <a:pt x="2095" y="970711"/>
                  </a:lnTo>
                  <a:lnTo>
                    <a:pt x="1435" y="967549"/>
                  </a:lnTo>
                  <a:lnTo>
                    <a:pt x="2146" y="971016"/>
                  </a:lnTo>
                  <a:lnTo>
                    <a:pt x="2628" y="972845"/>
                  </a:lnTo>
                  <a:lnTo>
                    <a:pt x="2997" y="973924"/>
                  </a:lnTo>
                  <a:close/>
                </a:path>
                <a:path w="963295" h="1637664">
                  <a:moveTo>
                    <a:pt x="3200" y="974407"/>
                  </a:moveTo>
                  <a:lnTo>
                    <a:pt x="2997" y="973924"/>
                  </a:lnTo>
                  <a:lnTo>
                    <a:pt x="3124" y="974407"/>
                  </a:lnTo>
                  <a:close/>
                </a:path>
                <a:path w="963295" h="1637664">
                  <a:moveTo>
                    <a:pt x="3632" y="839127"/>
                  </a:moveTo>
                  <a:lnTo>
                    <a:pt x="3009" y="833564"/>
                  </a:lnTo>
                  <a:lnTo>
                    <a:pt x="3124" y="838174"/>
                  </a:lnTo>
                  <a:lnTo>
                    <a:pt x="3340" y="839609"/>
                  </a:lnTo>
                  <a:lnTo>
                    <a:pt x="3632" y="839127"/>
                  </a:lnTo>
                  <a:close/>
                </a:path>
                <a:path w="963295" h="1637664">
                  <a:moveTo>
                    <a:pt x="18910" y="1086332"/>
                  </a:moveTo>
                  <a:lnTo>
                    <a:pt x="17437" y="1078433"/>
                  </a:lnTo>
                  <a:lnTo>
                    <a:pt x="15341" y="1065733"/>
                  </a:lnTo>
                  <a:lnTo>
                    <a:pt x="13690" y="1053033"/>
                  </a:lnTo>
                  <a:lnTo>
                    <a:pt x="12192" y="1053033"/>
                  </a:lnTo>
                  <a:lnTo>
                    <a:pt x="12738" y="1065733"/>
                  </a:lnTo>
                  <a:lnTo>
                    <a:pt x="16306" y="1078433"/>
                  </a:lnTo>
                  <a:lnTo>
                    <a:pt x="18910" y="1086332"/>
                  </a:lnTo>
                  <a:close/>
                </a:path>
                <a:path w="963295" h="1637664">
                  <a:moveTo>
                    <a:pt x="20497" y="1091133"/>
                  </a:moveTo>
                  <a:lnTo>
                    <a:pt x="18910" y="1086332"/>
                  </a:lnTo>
                  <a:lnTo>
                    <a:pt x="19812" y="1091133"/>
                  </a:lnTo>
                  <a:lnTo>
                    <a:pt x="20497" y="1091133"/>
                  </a:lnTo>
                  <a:close/>
                </a:path>
                <a:path w="963295" h="1637664">
                  <a:moveTo>
                    <a:pt x="48399" y="1130706"/>
                  </a:moveTo>
                  <a:lnTo>
                    <a:pt x="47650" y="1129233"/>
                  </a:lnTo>
                  <a:lnTo>
                    <a:pt x="48336" y="1132014"/>
                  </a:lnTo>
                  <a:lnTo>
                    <a:pt x="48399" y="1130706"/>
                  </a:lnTo>
                  <a:close/>
                </a:path>
                <a:path w="963295" h="1637664">
                  <a:moveTo>
                    <a:pt x="50761" y="1141933"/>
                  </a:moveTo>
                  <a:lnTo>
                    <a:pt x="48336" y="1132014"/>
                  </a:lnTo>
                  <a:lnTo>
                    <a:pt x="47828" y="1141933"/>
                  </a:lnTo>
                  <a:lnTo>
                    <a:pt x="50761" y="1141933"/>
                  </a:lnTo>
                  <a:close/>
                </a:path>
                <a:path w="963295" h="1637664">
                  <a:moveTo>
                    <a:pt x="58521" y="938606"/>
                  </a:moveTo>
                  <a:lnTo>
                    <a:pt x="58508" y="938733"/>
                  </a:lnTo>
                  <a:lnTo>
                    <a:pt x="58521" y="938606"/>
                  </a:lnTo>
                  <a:close/>
                </a:path>
                <a:path w="963295" h="1637664">
                  <a:moveTo>
                    <a:pt x="60020" y="948143"/>
                  </a:moveTo>
                  <a:lnTo>
                    <a:pt x="59283" y="938733"/>
                  </a:lnTo>
                  <a:lnTo>
                    <a:pt x="58521" y="938733"/>
                  </a:lnTo>
                  <a:lnTo>
                    <a:pt x="60020" y="948143"/>
                  </a:lnTo>
                  <a:close/>
                </a:path>
                <a:path w="963295" h="1637664">
                  <a:moveTo>
                    <a:pt x="60540" y="951433"/>
                  </a:moveTo>
                  <a:lnTo>
                    <a:pt x="60020" y="948143"/>
                  </a:lnTo>
                  <a:lnTo>
                    <a:pt x="60274" y="951433"/>
                  </a:lnTo>
                  <a:lnTo>
                    <a:pt x="60540" y="951433"/>
                  </a:lnTo>
                  <a:close/>
                </a:path>
                <a:path w="963295" h="1637664">
                  <a:moveTo>
                    <a:pt x="62369" y="825207"/>
                  </a:moveTo>
                  <a:lnTo>
                    <a:pt x="61252" y="833043"/>
                  </a:lnTo>
                  <a:lnTo>
                    <a:pt x="61277" y="841324"/>
                  </a:lnTo>
                  <a:lnTo>
                    <a:pt x="61429" y="835914"/>
                  </a:lnTo>
                  <a:lnTo>
                    <a:pt x="61747" y="830541"/>
                  </a:lnTo>
                  <a:lnTo>
                    <a:pt x="62369" y="825207"/>
                  </a:lnTo>
                  <a:close/>
                </a:path>
                <a:path w="963295" h="1637664">
                  <a:moveTo>
                    <a:pt x="63182" y="1192593"/>
                  </a:moveTo>
                  <a:lnTo>
                    <a:pt x="60185" y="1180033"/>
                  </a:lnTo>
                  <a:lnTo>
                    <a:pt x="57429" y="1167333"/>
                  </a:lnTo>
                  <a:lnTo>
                    <a:pt x="59486" y="1180033"/>
                  </a:lnTo>
                  <a:lnTo>
                    <a:pt x="63182" y="1192593"/>
                  </a:lnTo>
                  <a:close/>
                </a:path>
                <a:path w="963295" h="1637664">
                  <a:moveTo>
                    <a:pt x="65773" y="1268933"/>
                  </a:moveTo>
                  <a:lnTo>
                    <a:pt x="65506" y="1267790"/>
                  </a:lnTo>
                  <a:lnTo>
                    <a:pt x="61772" y="1256703"/>
                  </a:lnTo>
                  <a:lnTo>
                    <a:pt x="63792" y="1268933"/>
                  </a:lnTo>
                  <a:lnTo>
                    <a:pt x="65773" y="1268933"/>
                  </a:lnTo>
                  <a:close/>
                </a:path>
                <a:path w="963295" h="1637664">
                  <a:moveTo>
                    <a:pt x="68148" y="1002398"/>
                  </a:moveTo>
                  <a:lnTo>
                    <a:pt x="67652" y="999744"/>
                  </a:lnTo>
                  <a:lnTo>
                    <a:pt x="67678" y="1001052"/>
                  </a:lnTo>
                  <a:lnTo>
                    <a:pt x="67868" y="1003287"/>
                  </a:lnTo>
                  <a:lnTo>
                    <a:pt x="67970" y="1003033"/>
                  </a:lnTo>
                  <a:lnTo>
                    <a:pt x="68148" y="1002398"/>
                  </a:lnTo>
                  <a:close/>
                </a:path>
                <a:path w="963295" h="1637664">
                  <a:moveTo>
                    <a:pt x="69049" y="1218133"/>
                  </a:moveTo>
                  <a:lnTo>
                    <a:pt x="66243" y="1205433"/>
                  </a:lnTo>
                  <a:lnTo>
                    <a:pt x="65786" y="1203515"/>
                  </a:lnTo>
                  <a:lnTo>
                    <a:pt x="65811" y="1205433"/>
                  </a:lnTo>
                  <a:lnTo>
                    <a:pt x="69049" y="1218133"/>
                  </a:lnTo>
                  <a:close/>
                </a:path>
                <a:path w="963295" h="1637664">
                  <a:moveTo>
                    <a:pt x="110705" y="1345133"/>
                  </a:moveTo>
                  <a:lnTo>
                    <a:pt x="109093" y="1333423"/>
                  </a:lnTo>
                  <a:lnTo>
                    <a:pt x="108851" y="1332433"/>
                  </a:lnTo>
                  <a:lnTo>
                    <a:pt x="110705" y="1345133"/>
                  </a:lnTo>
                  <a:close/>
                </a:path>
                <a:path w="963295" h="1637664">
                  <a:moveTo>
                    <a:pt x="119786" y="1239494"/>
                  </a:moveTo>
                  <a:lnTo>
                    <a:pt x="117055" y="1232052"/>
                  </a:lnTo>
                  <a:lnTo>
                    <a:pt x="118224" y="1235595"/>
                  </a:lnTo>
                  <a:lnTo>
                    <a:pt x="119049" y="1237729"/>
                  </a:lnTo>
                  <a:lnTo>
                    <a:pt x="119786" y="1239494"/>
                  </a:lnTo>
                  <a:close/>
                </a:path>
                <a:path w="963295" h="1637664">
                  <a:moveTo>
                    <a:pt x="120954" y="659333"/>
                  </a:moveTo>
                  <a:lnTo>
                    <a:pt x="119938" y="659333"/>
                  </a:lnTo>
                  <a:lnTo>
                    <a:pt x="118846" y="672033"/>
                  </a:lnTo>
                  <a:lnTo>
                    <a:pt x="118986" y="672033"/>
                  </a:lnTo>
                  <a:lnTo>
                    <a:pt x="120954" y="659333"/>
                  </a:lnTo>
                  <a:close/>
                </a:path>
                <a:path w="963295" h="1637664">
                  <a:moveTo>
                    <a:pt x="121564" y="1295400"/>
                  </a:moveTo>
                  <a:lnTo>
                    <a:pt x="121399" y="1294333"/>
                  </a:lnTo>
                  <a:lnTo>
                    <a:pt x="121056" y="1294333"/>
                  </a:lnTo>
                  <a:lnTo>
                    <a:pt x="121564" y="1295400"/>
                  </a:lnTo>
                  <a:close/>
                </a:path>
                <a:path w="963295" h="1637664">
                  <a:moveTo>
                    <a:pt x="123736" y="1256233"/>
                  </a:moveTo>
                  <a:lnTo>
                    <a:pt x="119786" y="1243533"/>
                  </a:lnTo>
                  <a:lnTo>
                    <a:pt x="121513" y="1256233"/>
                  </a:lnTo>
                  <a:lnTo>
                    <a:pt x="123736" y="1256233"/>
                  </a:lnTo>
                  <a:close/>
                </a:path>
                <a:path w="963295" h="1637664">
                  <a:moveTo>
                    <a:pt x="124180" y="1294333"/>
                  </a:moveTo>
                  <a:lnTo>
                    <a:pt x="118414" y="1281633"/>
                  </a:lnTo>
                  <a:lnTo>
                    <a:pt x="115582" y="1268933"/>
                  </a:lnTo>
                  <a:lnTo>
                    <a:pt x="112839" y="1268933"/>
                  </a:lnTo>
                  <a:lnTo>
                    <a:pt x="117411" y="1281633"/>
                  </a:lnTo>
                  <a:lnTo>
                    <a:pt x="121399" y="1294333"/>
                  </a:lnTo>
                  <a:lnTo>
                    <a:pt x="124180" y="1294333"/>
                  </a:lnTo>
                  <a:close/>
                </a:path>
                <a:path w="963295" h="1637664">
                  <a:moveTo>
                    <a:pt x="133070" y="647865"/>
                  </a:moveTo>
                  <a:lnTo>
                    <a:pt x="129819" y="659333"/>
                  </a:lnTo>
                  <a:lnTo>
                    <a:pt x="132105" y="659333"/>
                  </a:lnTo>
                  <a:lnTo>
                    <a:pt x="133070" y="647865"/>
                  </a:lnTo>
                  <a:close/>
                </a:path>
                <a:path w="963295" h="1637664">
                  <a:moveTo>
                    <a:pt x="138366" y="1457185"/>
                  </a:moveTo>
                  <a:lnTo>
                    <a:pt x="132854" y="1446733"/>
                  </a:lnTo>
                  <a:lnTo>
                    <a:pt x="127457" y="1439418"/>
                  </a:lnTo>
                  <a:lnTo>
                    <a:pt x="129489" y="1446733"/>
                  </a:lnTo>
                  <a:lnTo>
                    <a:pt x="138341" y="1457909"/>
                  </a:lnTo>
                  <a:lnTo>
                    <a:pt x="138366" y="1457185"/>
                  </a:lnTo>
                  <a:close/>
                </a:path>
                <a:path w="963295" h="1637664">
                  <a:moveTo>
                    <a:pt x="148907" y="1484833"/>
                  </a:moveTo>
                  <a:lnTo>
                    <a:pt x="146189" y="1473136"/>
                  </a:lnTo>
                  <a:lnTo>
                    <a:pt x="145656" y="1472133"/>
                  </a:lnTo>
                  <a:lnTo>
                    <a:pt x="148107" y="1484833"/>
                  </a:lnTo>
                  <a:lnTo>
                    <a:pt x="148907" y="1484833"/>
                  </a:lnTo>
                  <a:close/>
                </a:path>
                <a:path w="963295" h="1637664">
                  <a:moveTo>
                    <a:pt x="150469" y="1371739"/>
                  </a:moveTo>
                  <a:lnTo>
                    <a:pt x="148945" y="1367116"/>
                  </a:lnTo>
                  <a:lnTo>
                    <a:pt x="147612" y="1363357"/>
                  </a:lnTo>
                  <a:lnTo>
                    <a:pt x="146354" y="1359979"/>
                  </a:lnTo>
                  <a:lnTo>
                    <a:pt x="150469" y="1371739"/>
                  </a:lnTo>
                  <a:close/>
                </a:path>
                <a:path w="963295" h="1637664">
                  <a:moveTo>
                    <a:pt x="151295" y="1482852"/>
                  </a:moveTo>
                  <a:lnTo>
                    <a:pt x="145249" y="1459433"/>
                  </a:lnTo>
                  <a:lnTo>
                    <a:pt x="138747" y="1446733"/>
                  </a:lnTo>
                  <a:lnTo>
                    <a:pt x="138366" y="1457185"/>
                  </a:lnTo>
                  <a:lnTo>
                    <a:pt x="139547" y="1459433"/>
                  </a:lnTo>
                  <a:lnTo>
                    <a:pt x="138341" y="1457909"/>
                  </a:lnTo>
                  <a:lnTo>
                    <a:pt x="138277" y="1459433"/>
                  </a:lnTo>
                  <a:lnTo>
                    <a:pt x="145948" y="1472133"/>
                  </a:lnTo>
                  <a:lnTo>
                    <a:pt x="146189" y="1473136"/>
                  </a:lnTo>
                  <a:lnTo>
                    <a:pt x="151295" y="1482852"/>
                  </a:lnTo>
                  <a:close/>
                </a:path>
                <a:path w="963295" h="1637664">
                  <a:moveTo>
                    <a:pt x="151841" y="1483906"/>
                  </a:moveTo>
                  <a:lnTo>
                    <a:pt x="151295" y="1482852"/>
                  </a:lnTo>
                  <a:lnTo>
                    <a:pt x="151803" y="1484833"/>
                  </a:lnTo>
                  <a:lnTo>
                    <a:pt x="151841" y="1483906"/>
                  </a:lnTo>
                  <a:close/>
                </a:path>
                <a:path w="963295" h="1637664">
                  <a:moveTo>
                    <a:pt x="191211" y="1586433"/>
                  </a:moveTo>
                  <a:lnTo>
                    <a:pt x="189598" y="1582839"/>
                  </a:lnTo>
                  <a:lnTo>
                    <a:pt x="190119" y="1586433"/>
                  </a:lnTo>
                  <a:lnTo>
                    <a:pt x="191211" y="1586433"/>
                  </a:lnTo>
                  <a:close/>
                </a:path>
                <a:path w="963295" h="1637664">
                  <a:moveTo>
                    <a:pt x="198196" y="1599133"/>
                  </a:moveTo>
                  <a:lnTo>
                    <a:pt x="193205" y="1586433"/>
                  </a:lnTo>
                  <a:lnTo>
                    <a:pt x="191211" y="1586433"/>
                  </a:lnTo>
                  <a:lnTo>
                    <a:pt x="198196" y="1599133"/>
                  </a:lnTo>
                  <a:close/>
                </a:path>
                <a:path w="963295" h="1637664">
                  <a:moveTo>
                    <a:pt x="207543" y="1510233"/>
                  </a:moveTo>
                  <a:lnTo>
                    <a:pt x="199072" y="1484833"/>
                  </a:lnTo>
                  <a:lnTo>
                    <a:pt x="196316" y="1472133"/>
                  </a:lnTo>
                  <a:lnTo>
                    <a:pt x="193979" y="1472133"/>
                  </a:lnTo>
                  <a:lnTo>
                    <a:pt x="186690" y="1446733"/>
                  </a:lnTo>
                  <a:lnTo>
                    <a:pt x="192582" y="1472133"/>
                  </a:lnTo>
                  <a:lnTo>
                    <a:pt x="180987" y="1446733"/>
                  </a:lnTo>
                  <a:lnTo>
                    <a:pt x="175247" y="1434033"/>
                  </a:lnTo>
                  <a:lnTo>
                    <a:pt x="169621" y="1421333"/>
                  </a:lnTo>
                  <a:lnTo>
                    <a:pt x="173926" y="1434033"/>
                  </a:lnTo>
                  <a:lnTo>
                    <a:pt x="180809" y="1446733"/>
                  </a:lnTo>
                  <a:lnTo>
                    <a:pt x="188366" y="1472133"/>
                  </a:lnTo>
                  <a:lnTo>
                    <a:pt x="181267" y="1459433"/>
                  </a:lnTo>
                  <a:lnTo>
                    <a:pt x="187223" y="1472133"/>
                  </a:lnTo>
                  <a:lnTo>
                    <a:pt x="195148" y="1488744"/>
                  </a:lnTo>
                  <a:lnTo>
                    <a:pt x="205460" y="1510233"/>
                  </a:lnTo>
                  <a:lnTo>
                    <a:pt x="207543" y="1510233"/>
                  </a:lnTo>
                  <a:close/>
                </a:path>
                <a:path w="963295" h="1637664">
                  <a:moveTo>
                    <a:pt x="223253" y="1531213"/>
                  </a:moveTo>
                  <a:lnTo>
                    <a:pt x="215138" y="1510233"/>
                  </a:lnTo>
                  <a:lnTo>
                    <a:pt x="210769" y="1497533"/>
                  </a:lnTo>
                  <a:lnTo>
                    <a:pt x="206413" y="1484833"/>
                  </a:lnTo>
                  <a:lnTo>
                    <a:pt x="198691" y="1472133"/>
                  </a:lnTo>
                  <a:lnTo>
                    <a:pt x="197307" y="1472133"/>
                  </a:lnTo>
                  <a:lnTo>
                    <a:pt x="203327" y="1484833"/>
                  </a:lnTo>
                  <a:lnTo>
                    <a:pt x="207543" y="1497533"/>
                  </a:lnTo>
                  <a:lnTo>
                    <a:pt x="206616" y="1497533"/>
                  </a:lnTo>
                  <a:lnTo>
                    <a:pt x="207543" y="1510233"/>
                  </a:lnTo>
                  <a:lnTo>
                    <a:pt x="210743" y="1510233"/>
                  </a:lnTo>
                  <a:lnTo>
                    <a:pt x="213550" y="1522933"/>
                  </a:lnTo>
                  <a:lnTo>
                    <a:pt x="217512" y="1522933"/>
                  </a:lnTo>
                  <a:lnTo>
                    <a:pt x="223253" y="1531213"/>
                  </a:lnTo>
                  <a:close/>
                </a:path>
                <a:path w="963295" h="1637664">
                  <a:moveTo>
                    <a:pt x="224751" y="550278"/>
                  </a:moveTo>
                  <a:lnTo>
                    <a:pt x="211899" y="557733"/>
                  </a:lnTo>
                  <a:lnTo>
                    <a:pt x="201726" y="570433"/>
                  </a:lnTo>
                  <a:lnTo>
                    <a:pt x="202450" y="570433"/>
                  </a:lnTo>
                  <a:lnTo>
                    <a:pt x="214439" y="557733"/>
                  </a:lnTo>
                  <a:lnTo>
                    <a:pt x="220840" y="557733"/>
                  </a:lnTo>
                  <a:lnTo>
                    <a:pt x="224751" y="550278"/>
                  </a:lnTo>
                  <a:close/>
                </a:path>
                <a:path w="963295" h="1637664">
                  <a:moveTo>
                    <a:pt x="225336" y="376034"/>
                  </a:moveTo>
                  <a:lnTo>
                    <a:pt x="223456" y="368706"/>
                  </a:lnTo>
                  <a:lnTo>
                    <a:pt x="222262" y="361467"/>
                  </a:lnTo>
                  <a:lnTo>
                    <a:pt x="220802" y="354215"/>
                  </a:lnTo>
                  <a:lnTo>
                    <a:pt x="222135" y="362953"/>
                  </a:lnTo>
                  <a:lnTo>
                    <a:pt x="223583" y="370624"/>
                  </a:lnTo>
                  <a:lnTo>
                    <a:pt x="225336" y="376034"/>
                  </a:lnTo>
                  <a:close/>
                </a:path>
                <a:path w="963295" h="1637664">
                  <a:moveTo>
                    <a:pt x="227152" y="542569"/>
                  </a:moveTo>
                  <a:lnTo>
                    <a:pt x="224447" y="545033"/>
                  </a:lnTo>
                  <a:lnTo>
                    <a:pt x="225526" y="545033"/>
                  </a:lnTo>
                  <a:lnTo>
                    <a:pt x="227152" y="542569"/>
                  </a:lnTo>
                  <a:close/>
                </a:path>
                <a:path w="963295" h="1637664">
                  <a:moveTo>
                    <a:pt x="227761" y="1542072"/>
                  </a:moveTo>
                  <a:lnTo>
                    <a:pt x="226314" y="1535633"/>
                  </a:lnTo>
                  <a:lnTo>
                    <a:pt x="223253" y="1531213"/>
                  </a:lnTo>
                  <a:lnTo>
                    <a:pt x="224967" y="1535633"/>
                  </a:lnTo>
                  <a:lnTo>
                    <a:pt x="227761" y="1542072"/>
                  </a:lnTo>
                  <a:close/>
                </a:path>
                <a:path w="963295" h="1637664">
                  <a:moveTo>
                    <a:pt x="229374" y="391782"/>
                  </a:moveTo>
                  <a:lnTo>
                    <a:pt x="228638" y="383667"/>
                  </a:lnTo>
                  <a:lnTo>
                    <a:pt x="227888" y="383070"/>
                  </a:lnTo>
                  <a:lnTo>
                    <a:pt x="226720" y="380517"/>
                  </a:lnTo>
                  <a:lnTo>
                    <a:pt x="225336" y="376034"/>
                  </a:lnTo>
                  <a:lnTo>
                    <a:pt x="229374" y="391782"/>
                  </a:lnTo>
                  <a:close/>
                </a:path>
                <a:path w="963295" h="1637664">
                  <a:moveTo>
                    <a:pt x="229666" y="383489"/>
                  </a:moveTo>
                  <a:lnTo>
                    <a:pt x="229565" y="380644"/>
                  </a:lnTo>
                  <a:lnTo>
                    <a:pt x="228193" y="378117"/>
                  </a:lnTo>
                  <a:lnTo>
                    <a:pt x="228638" y="383667"/>
                  </a:lnTo>
                  <a:lnTo>
                    <a:pt x="229273" y="384175"/>
                  </a:lnTo>
                  <a:lnTo>
                    <a:pt x="229666" y="383489"/>
                  </a:lnTo>
                  <a:close/>
                </a:path>
                <a:path w="963295" h="1637664">
                  <a:moveTo>
                    <a:pt x="230403" y="333514"/>
                  </a:moveTo>
                  <a:lnTo>
                    <a:pt x="230238" y="329133"/>
                  </a:lnTo>
                  <a:lnTo>
                    <a:pt x="230073" y="316433"/>
                  </a:lnTo>
                  <a:lnTo>
                    <a:pt x="230187" y="329133"/>
                  </a:lnTo>
                  <a:lnTo>
                    <a:pt x="230403" y="333514"/>
                  </a:lnTo>
                  <a:close/>
                </a:path>
                <a:path w="963295" h="1637664">
                  <a:moveTo>
                    <a:pt x="230835" y="341833"/>
                  </a:moveTo>
                  <a:lnTo>
                    <a:pt x="230403" y="333514"/>
                  </a:lnTo>
                  <a:lnTo>
                    <a:pt x="230733" y="341833"/>
                  </a:lnTo>
                  <a:close/>
                </a:path>
                <a:path w="963295" h="1637664">
                  <a:moveTo>
                    <a:pt x="233781" y="545033"/>
                  </a:moveTo>
                  <a:lnTo>
                    <a:pt x="227495" y="545033"/>
                  </a:lnTo>
                  <a:lnTo>
                    <a:pt x="224751" y="550278"/>
                  </a:lnTo>
                  <a:lnTo>
                    <a:pt x="233781" y="545033"/>
                  </a:lnTo>
                  <a:close/>
                </a:path>
                <a:path w="963295" h="1637664">
                  <a:moveTo>
                    <a:pt x="237718" y="483298"/>
                  </a:moveTo>
                  <a:lnTo>
                    <a:pt x="236943" y="483247"/>
                  </a:lnTo>
                  <a:lnTo>
                    <a:pt x="230809" y="485990"/>
                  </a:lnTo>
                  <a:lnTo>
                    <a:pt x="223164" y="490461"/>
                  </a:lnTo>
                  <a:lnTo>
                    <a:pt x="215925" y="494626"/>
                  </a:lnTo>
                  <a:lnTo>
                    <a:pt x="209207" y="499275"/>
                  </a:lnTo>
                  <a:lnTo>
                    <a:pt x="210096" y="500037"/>
                  </a:lnTo>
                  <a:lnTo>
                    <a:pt x="216319" y="496150"/>
                  </a:lnTo>
                  <a:lnTo>
                    <a:pt x="222732" y="492277"/>
                  </a:lnTo>
                  <a:lnTo>
                    <a:pt x="229069" y="488569"/>
                  </a:lnTo>
                  <a:lnTo>
                    <a:pt x="235038" y="485203"/>
                  </a:lnTo>
                  <a:lnTo>
                    <a:pt x="237718" y="483298"/>
                  </a:lnTo>
                  <a:close/>
                </a:path>
                <a:path w="963295" h="1637664">
                  <a:moveTo>
                    <a:pt x="238391" y="532333"/>
                  </a:moveTo>
                  <a:lnTo>
                    <a:pt x="233908" y="532333"/>
                  </a:lnTo>
                  <a:lnTo>
                    <a:pt x="227152" y="542569"/>
                  </a:lnTo>
                  <a:lnTo>
                    <a:pt x="238391" y="532333"/>
                  </a:lnTo>
                  <a:close/>
                </a:path>
                <a:path w="963295" h="1637664">
                  <a:moveTo>
                    <a:pt x="247929" y="1562684"/>
                  </a:moveTo>
                  <a:lnTo>
                    <a:pt x="247446" y="1563166"/>
                  </a:lnTo>
                  <a:lnTo>
                    <a:pt x="247573" y="1563179"/>
                  </a:lnTo>
                  <a:lnTo>
                    <a:pt x="247929" y="1562684"/>
                  </a:lnTo>
                  <a:close/>
                </a:path>
                <a:path w="963295" h="1637664">
                  <a:moveTo>
                    <a:pt x="248056" y="453529"/>
                  </a:moveTo>
                  <a:lnTo>
                    <a:pt x="247510" y="451739"/>
                  </a:lnTo>
                  <a:lnTo>
                    <a:pt x="248056" y="453529"/>
                  </a:lnTo>
                  <a:close/>
                </a:path>
                <a:path w="963295" h="1637664">
                  <a:moveTo>
                    <a:pt x="248069" y="471385"/>
                  </a:moveTo>
                  <a:lnTo>
                    <a:pt x="247573" y="469582"/>
                  </a:lnTo>
                  <a:lnTo>
                    <a:pt x="245973" y="463638"/>
                  </a:lnTo>
                  <a:lnTo>
                    <a:pt x="245364" y="457796"/>
                  </a:lnTo>
                  <a:lnTo>
                    <a:pt x="246214" y="451713"/>
                  </a:lnTo>
                  <a:lnTo>
                    <a:pt x="247408" y="451739"/>
                  </a:lnTo>
                  <a:lnTo>
                    <a:pt x="233946" y="408444"/>
                  </a:lnTo>
                  <a:lnTo>
                    <a:pt x="229374" y="391782"/>
                  </a:lnTo>
                  <a:lnTo>
                    <a:pt x="231597" y="405739"/>
                  </a:lnTo>
                  <a:lnTo>
                    <a:pt x="233946" y="414286"/>
                  </a:lnTo>
                  <a:lnTo>
                    <a:pt x="236702" y="423710"/>
                  </a:lnTo>
                  <a:lnTo>
                    <a:pt x="238125" y="430453"/>
                  </a:lnTo>
                  <a:lnTo>
                    <a:pt x="236943" y="428383"/>
                  </a:lnTo>
                  <a:lnTo>
                    <a:pt x="236181" y="427113"/>
                  </a:lnTo>
                  <a:lnTo>
                    <a:pt x="240766" y="452297"/>
                  </a:lnTo>
                  <a:lnTo>
                    <a:pt x="244348" y="469696"/>
                  </a:lnTo>
                  <a:lnTo>
                    <a:pt x="239191" y="472440"/>
                  </a:lnTo>
                  <a:lnTo>
                    <a:pt x="234086" y="475310"/>
                  </a:lnTo>
                  <a:lnTo>
                    <a:pt x="229057" y="478282"/>
                  </a:lnTo>
                  <a:lnTo>
                    <a:pt x="218249" y="484886"/>
                  </a:lnTo>
                  <a:lnTo>
                    <a:pt x="207352" y="491896"/>
                  </a:lnTo>
                  <a:lnTo>
                    <a:pt x="213334" y="489089"/>
                  </a:lnTo>
                  <a:lnTo>
                    <a:pt x="221843" y="484847"/>
                  </a:lnTo>
                  <a:lnTo>
                    <a:pt x="226453" y="482968"/>
                  </a:lnTo>
                  <a:lnTo>
                    <a:pt x="220738" y="487260"/>
                  </a:lnTo>
                  <a:lnTo>
                    <a:pt x="222694" y="486384"/>
                  </a:lnTo>
                  <a:lnTo>
                    <a:pt x="225501" y="484847"/>
                  </a:lnTo>
                  <a:lnTo>
                    <a:pt x="246989" y="470890"/>
                  </a:lnTo>
                  <a:lnTo>
                    <a:pt x="244576" y="473773"/>
                  </a:lnTo>
                  <a:lnTo>
                    <a:pt x="248069" y="471385"/>
                  </a:lnTo>
                  <a:close/>
                </a:path>
                <a:path w="963295" h="1637664">
                  <a:moveTo>
                    <a:pt x="250088" y="1560347"/>
                  </a:moveTo>
                  <a:lnTo>
                    <a:pt x="249326" y="1560830"/>
                  </a:lnTo>
                  <a:lnTo>
                    <a:pt x="248742" y="1561617"/>
                  </a:lnTo>
                  <a:lnTo>
                    <a:pt x="247929" y="1562684"/>
                  </a:lnTo>
                  <a:lnTo>
                    <a:pt x="248780" y="1561833"/>
                  </a:lnTo>
                  <a:lnTo>
                    <a:pt x="249504" y="1561058"/>
                  </a:lnTo>
                  <a:lnTo>
                    <a:pt x="250088" y="1560347"/>
                  </a:lnTo>
                  <a:close/>
                </a:path>
                <a:path w="963295" h="1637664">
                  <a:moveTo>
                    <a:pt x="258152" y="1561033"/>
                  </a:moveTo>
                  <a:lnTo>
                    <a:pt x="252095" y="1561033"/>
                  </a:lnTo>
                  <a:lnTo>
                    <a:pt x="250329" y="1573733"/>
                  </a:lnTo>
                  <a:lnTo>
                    <a:pt x="251218" y="1573733"/>
                  </a:lnTo>
                  <a:lnTo>
                    <a:pt x="250863" y="1575727"/>
                  </a:lnTo>
                  <a:lnTo>
                    <a:pt x="251701" y="1573733"/>
                  </a:lnTo>
                  <a:lnTo>
                    <a:pt x="252031" y="1573733"/>
                  </a:lnTo>
                  <a:lnTo>
                    <a:pt x="258152" y="1561033"/>
                  </a:lnTo>
                  <a:close/>
                </a:path>
                <a:path w="963295" h="1637664">
                  <a:moveTo>
                    <a:pt x="265150" y="138277"/>
                  </a:moveTo>
                  <a:lnTo>
                    <a:pt x="264261" y="139242"/>
                  </a:lnTo>
                  <a:lnTo>
                    <a:pt x="262953" y="140957"/>
                  </a:lnTo>
                  <a:lnTo>
                    <a:pt x="260832" y="144030"/>
                  </a:lnTo>
                  <a:lnTo>
                    <a:pt x="265150" y="138277"/>
                  </a:lnTo>
                  <a:close/>
                </a:path>
                <a:path w="963295" h="1637664">
                  <a:moveTo>
                    <a:pt x="271157" y="519633"/>
                  </a:moveTo>
                  <a:lnTo>
                    <a:pt x="263969" y="527431"/>
                  </a:lnTo>
                  <a:lnTo>
                    <a:pt x="260515" y="532333"/>
                  </a:lnTo>
                  <a:lnTo>
                    <a:pt x="264439" y="532333"/>
                  </a:lnTo>
                  <a:lnTo>
                    <a:pt x="271157" y="519633"/>
                  </a:lnTo>
                  <a:close/>
                </a:path>
                <a:path w="963295" h="1637664">
                  <a:moveTo>
                    <a:pt x="274154" y="506933"/>
                  </a:moveTo>
                  <a:lnTo>
                    <a:pt x="272923" y="506933"/>
                  </a:lnTo>
                  <a:lnTo>
                    <a:pt x="253644" y="518680"/>
                  </a:lnTo>
                  <a:lnTo>
                    <a:pt x="252818" y="519633"/>
                  </a:lnTo>
                  <a:lnTo>
                    <a:pt x="252082" y="519633"/>
                  </a:lnTo>
                  <a:lnTo>
                    <a:pt x="238391" y="532333"/>
                  </a:lnTo>
                  <a:lnTo>
                    <a:pt x="243306" y="532333"/>
                  </a:lnTo>
                  <a:lnTo>
                    <a:pt x="256578" y="519633"/>
                  </a:lnTo>
                  <a:lnTo>
                    <a:pt x="261581" y="519633"/>
                  </a:lnTo>
                  <a:lnTo>
                    <a:pt x="253796" y="529844"/>
                  </a:lnTo>
                  <a:lnTo>
                    <a:pt x="250367" y="532333"/>
                  </a:lnTo>
                  <a:lnTo>
                    <a:pt x="245681" y="537438"/>
                  </a:lnTo>
                  <a:lnTo>
                    <a:pt x="233781" y="545033"/>
                  </a:lnTo>
                  <a:lnTo>
                    <a:pt x="238709" y="545033"/>
                  </a:lnTo>
                  <a:lnTo>
                    <a:pt x="241401" y="545033"/>
                  </a:lnTo>
                  <a:lnTo>
                    <a:pt x="244119" y="545033"/>
                  </a:lnTo>
                  <a:lnTo>
                    <a:pt x="251802" y="536740"/>
                  </a:lnTo>
                  <a:lnTo>
                    <a:pt x="257327" y="532333"/>
                  </a:lnTo>
                  <a:lnTo>
                    <a:pt x="256819" y="532333"/>
                  </a:lnTo>
                  <a:lnTo>
                    <a:pt x="259461" y="525729"/>
                  </a:lnTo>
                  <a:lnTo>
                    <a:pt x="255498" y="528612"/>
                  </a:lnTo>
                  <a:lnTo>
                    <a:pt x="260299" y="523646"/>
                  </a:lnTo>
                  <a:lnTo>
                    <a:pt x="261899" y="519633"/>
                  </a:lnTo>
                  <a:lnTo>
                    <a:pt x="264172" y="519633"/>
                  </a:lnTo>
                  <a:lnTo>
                    <a:pt x="260299" y="523646"/>
                  </a:lnTo>
                  <a:lnTo>
                    <a:pt x="259461" y="525729"/>
                  </a:lnTo>
                  <a:lnTo>
                    <a:pt x="262674" y="523392"/>
                  </a:lnTo>
                  <a:lnTo>
                    <a:pt x="257327" y="532333"/>
                  </a:lnTo>
                  <a:lnTo>
                    <a:pt x="259448" y="532333"/>
                  </a:lnTo>
                  <a:lnTo>
                    <a:pt x="263969" y="527431"/>
                  </a:lnTo>
                  <a:lnTo>
                    <a:pt x="269455" y="519633"/>
                  </a:lnTo>
                  <a:lnTo>
                    <a:pt x="267843" y="519633"/>
                  </a:lnTo>
                  <a:lnTo>
                    <a:pt x="265696" y="519633"/>
                  </a:lnTo>
                  <a:lnTo>
                    <a:pt x="274154" y="506933"/>
                  </a:lnTo>
                  <a:close/>
                </a:path>
                <a:path w="963295" h="1637664">
                  <a:moveTo>
                    <a:pt x="274713" y="1551609"/>
                  </a:moveTo>
                  <a:lnTo>
                    <a:pt x="274650" y="1548333"/>
                  </a:lnTo>
                  <a:lnTo>
                    <a:pt x="261835" y="1561033"/>
                  </a:lnTo>
                  <a:lnTo>
                    <a:pt x="264604" y="1561033"/>
                  </a:lnTo>
                  <a:lnTo>
                    <a:pt x="261442" y="1573733"/>
                  </a:lnTo>
                  <a:lnTo>
                    <a:pt x="265772" y="1573733"/>
                  </a:lnTo>
                  <a:lnTo>
                    <a:pt x="270560" y="1561033"/>
                  </a:lnTo>
                  <a:lnTo>
                    <a:pt x="265150" y="1561033"/>
                  </a:lnTo>
                  <a:lnTo>
                    <a:pt x="274713" y="1551609"/>
                  </a:lnTo>
                  <a:close/>
                </a:path>
                <a:path w="963295" h="1637664">
                  <a:moveTo>
                    <a:pt x="280657" y="237578"/>
                  </a:moveTo>
                  <a:lnTo>
                    <a:pt x="279679" y="240233"/>
                  </a:lnTo>
                  <a:lnTo>
                    <a:pt x="280162" y="240233"/>
                  </a:lnTo>
                  <a:lnTo>
                    <a:pt x="280657" y="237578"/>
                  </a:lnTo>
                  <a:close/>
                </a:path>
                <a:path w="963295" h="1637664">
                  <a:moveTo>
                    <a:pt x="282778" y="240233"/>
                  </a:moveTo>
                  <a:lnTo>
                    <a:pt x="280162" y="240233"/>
                  </a:lnTo>
                  <a:lnTo>
                    <a:pt x="277380" y="252933"/>
                  </a:lnTo>
                  <a:lnTo>
                    <a:pt x="275323" y="265633"/>
                  </a:lnTo>
                  <a:lnTo>
                    <a:pt x="278104" y="265633"/>
                  </a:lnTo>
                  <a:lnTo>
                    <a:pt x="279603" y="252933"/>
                  </a:lnTo>
                  <a:lnTo>
                    <a:pt x="281190" y="252933"/>
                  </a:lnTo>
                  <a:lnTo>
                    <a:pt x="282778" y="240233"/>
                  </a:lnTo>
                  <a:close/>
                </a:path>
                <a:path w="963295" h="1637664">
                  <a:moveTo>
                    <a:pt x="283908" y="1584769"/>
                  </a:moveTo>
                  <a:lnTo>
                    <a:pt x="281368" y="1586433"/>
                  </a:lnTo>
                  <a:lnTo>
                    <a:pt x="282943" y="1586433"/>
                  </a:lnTo>
                  <a:lnTo>
                    <a:pt x="283908" y="1584769"/>
                  </a:lnTo>
                  <a:close/>
                </a:path>
                <a:path w="963295" h="1637664">
                  <a:moveTo>
                    <a:pt x="284353" y="227533"/>
                  </a:moveTo>
                  <a:lnTo>
                    <a:pt x="282498" y="227533"/>
                  </a:lnTo>
                  <a:lnTo>
                    <a:pt x="280657" y="237578"/>
                  </a:lnTo>
                  <a:lnTo>
                    <a:pt x="284353" y="227533"/>
                  </a:lnTo>
                  <a:close/>
                </a:path>
                <a:path w="963295" h="1637664">
                  <a:moveTo>
                    <a:pt x="284429" y="227317"/>
                  </a:moveTo>
                  <a:lnTo>
                    <a:pt x="284353" y="227533"/>
                  </a:lnTo>
                  <a:lnTo>
                    <a:pt x="284429" y="227317"/>
                  </a:lnTo>
                  <a:close/>
                </a:path>
                <a:path w="963295" h="1637664">
                  <a:moveTo>
                    <a:pt x="284797" y="481533"/>
                  </a:moveTo>
                  <a:lnTo>
                    <a:pt x="283502" y="468833"/>
                  </a:lnTo>
                  <a:lnTo>
                    <a:pt x="283171" y="468833"/>
                  </a:lnTo>
                  <a:lnTo>
                    <a:pt x="284797" y="481533"/>
                  </a:lnTo>
                  <a:close/>
                </a:path>
                <a:path w="963295" h="1637664">
                  <a:moveTo>
                    <a:pt x="284797" y="227533"/>
                  </a:moveTo>
                  <a:lnTo>
                    <a:pt x="283095" y="240233"/>
                  </a:lnTo>
                  <a:lnTo>
                    <a:pt x="284073" y="240233"/>
                  </a:lnTo>
                  <a:lnTo>
                    <a:pt x="284797" y="227533"/>
                  </a:lnTo>
                  <a:close/>
                </a:path>
                <a:path w="963295" h="1637664">
                  <a:moveTo>
                    <a:pt x="287756" y="506933"/>
                  </a:moveTo>
                  <a:lnTo>
                    <a:pt x="269455" y="519633"/>
                  </a:lnTo>
                  <a:lnTo>
                    <a:pt x="271157" y="519633"/>
                  </a:lnTo>
                  <a:lnTo>
                    <a:pt x="272148" y="519633"/>
                  </a:lnTo>
                  <a:lnTo>
                    <a:pt x="284797" y="511860"/>
                  </a:lnTo>
                  <a:lnTo>
                    <a:pt x="287756" y="506933"/>
                  </a:lnTo>
                  <a:close/>
                </a:path>
                <a:path w="963295" h="1637664">
                  <a:moveTo>
                    <a:pt x="292481" y="1551292"/>
                  </a:moveTo>
                  <a:lnTo>
                    <a:pt x="285318" y="1555254"/>
                  </a:lnTo>
                  <a:lnTo>
                    <a:pt x="277469" y="1561033"/>
                  </a:lnTo>
                  <a:lnTo>
                    <a:pt x="281190" y="1561033"/>
                  </a:lnTo>
                  <a:lnTo>
                    <a:pt x="292481" y="1551292"/>
                  </a:lnTo>
                  <a:close/>
                </a:path>
                <a:path w="963295" h="1637664">
                  <a:moveTo>
                    <a:pt x="294246" y="189433"/>
                  </a:moveTo>
                  <a:lnTo>
                    <a:pt x="292862" y="189433"/>
                  </a:lnTo>
                  <a:lnTo>
                    <a:pt x="289712" y="202133"/>
                  </a:lnTo>
                  <a:lnTo>
                    <a:pt x="287629" y="214833"/>
                  </a:lnTo>
                  <a:lnTo>
                    <a:pt x="285915" y="214833"/>
                  </a:lnTo>
                  <a:lnTo>
                    <a:pt x="284429" y="227317"/>
                  </a:lnTo>
                  <a:lnTo>
                    <a:pt x="289483" y="214833"/>
                  </a:lnTo>
                  <a:lnTo>
                    <a:pt x="294246" y="189433"/>
                  </a:lnTo>
                  <a:close/>
                </a:path>
                <a:path w="963295" h="1637664">
                  <a:moveTo>
                    <a:pt x="294728" y="1548333"/>
                  </a:moveTo>
                  <a:lnTo>
                    <a:pt x="278053" y="1548333"/>
                  </a:lnTo>
                  <a:lnTo>
                    <a:pt x="274713" y="1551609"/>
                  </a:lnTo>
                  <a:lnTo>
                    <a:pt x="274904" y="1561033"/>
                  </a:lnTo>
                  <a:lnTo>
                    <a:pt x="285318" y="1555254"/>
                  </a:lnTo>
                  <a:lnTo>
                    <a:pt x="294728" y="1548333"/>
                  </a:lnTo>
                  <a:close/>
                </a:path>
                <a:path w="963295" h="1637664">
                  <a:moveTo>
                    <a:pt x="297815" y="1548333"/>
                  </a:moveTo>
                  <a:lnTo>
                    <a:pt x="295897" y="1548333"/>
                  </a:lnTo>
                  <a:lnTo>
                    <a:pt x="292481" y="1551292"/>
                  </a:lnTo>
                  <a:lnTo>
                    <a:pt x="297815" y="1548333"/>
                  </a:lnTo>
                  <a:close/>
                </a:path>
                <a:path w="963295" h="1637664">
                  <a:moveTo>
                    <a:pt x="307594" y="506933"/>
                  </a:moveTo>
                  <a:lnTo>
                    <a:pt x="306349" y="494233"/>
                  </a:lnTo>
                  <a:lnTo>
                    <a:pt x="305041" y="494233"/>
                  </a:lnTo>
                  <a:lnTo>
                    <a:pt x="303606" y="481533"/>
                  </a:lnTo>
                  <a:lnTo>
                    <a:pt x="302044" y="468833"/>
                  </a:lnTo>
                  <a:lnTo>
                    <a:pt x="298462" y="456133"/>
                  </a:lnTo>
                  <a:lnTo>
                    <a:pt x="296481" y="443433"/>
                  </a:lnTo>
                  <a:lnTo>
                    <a:pt x="294386" y="443433"/>
                  </a:lnTo>
                  <a:lnTo>
                    <a:pt x="294436" y="456133"/>
                  </a:lnTo>
                  <a:lnTo>
                    <a:pt x="293255" y="451332"/>
                  </a:lnTo>
                  <a:lnTo>
                    <a:pt x="293255" y="468833"/>
                  </a:lnTo>
                  <a:lnTo>
                    <a:pt x="292049" y="468833"/>
                  </a:lnTo>
                  <a:lnTo>
                    <a:pt x="287667" y="443433"/>
                  </a:lnTo>
                  <a:lnTo>
                    <a:pt x="289991" y="456133"/>
                  </a:lnTo>
                  <a:lnTo>
                    <a:pt x="293255" y="468833"/>
                  </a:lnTo>
                  <a:lnTo>
                    <a:pt x="293255" y="451332"/>
                  </a:lnTo>
                  <a:lnTo>
                    <a:pt x="291312" y="443433"/>
                  </a:lnTo>
                  <a:lnTo>
                    <a:pt x="288594" y="430733"/>
                  </a:lnTo>
                  <a:lnTo>
                    <a:pt x="286778" y="418033"/>
                  </a:lnTo>
                  <a:lnTo>
                    <a:pt x="285127" y="405333"/>
                  </a:lnTo>
                  <a:lnTo>
                    <a:pt x="284086" y="405333"/>
                  </a:lnTo>
                  <a:lnTo>
                    <a:pt x="284124" y="379933"/>
                  </a:lnTo>
                  <a:lnTo>
                    <a:pt x="284810" y="379933"/>
                  </a:lnTo>
                  <a:lnTo>
                    <a:pt x="287032" y="392633"/>
                  </a:lnTo>
                  <a:lnTo>
                    <a:pt x="286080" y="379933"/>
                  </a:lnTo>
                  <a:lnTo>
                    <a:pt x="285127" y="367233"/>
                  </a:lnTo>
                  <a:lnTo>
                    <a:pt x="284149" y="367233"/>
                  </a:lnTo>
                  <a:lnTo>
                    <a:pt x="283578" y="354533"/>
                  </a:lnTo>
                  <a:lnTo>
                    <a:pt x="282498" y="354533"/>
                  </a:lnTo>
                  <a:lnTo>
                    <a:pt x="281228" y="341833"/>
                  </a:lnTo>
                  <a:lnTo>
                    <a:pt x="280060" y="341833"/>
                  </a:lnTo>
                  <a:lnTo>
                    <a:pt x="278409" y="329133"/>
                  </a:lnTo>
                  <a:lnTo>
                    <a:pt x="277139" y="316433"/>
                  </a:lnTo>
                  <a:lnTo>
                    <a:pt x="276948" y="303733"/>
                  </a:lnTo>
                  <a:lnTo>
                    <a:pt x="278511" y="278333"/>
                  </a:lnTo>
                  <a:lnTo>
                    <a:pt x="276555" y="291033"/>
                  </a:lnTo>
                  <a:lnTo>
                    <a:pt x="275717" y="303733"/>
                  </a:lnTo>
                  <a:lnTo>
                    <a:pt x="275704" y="329133"/>
                  </a:lnTo>
                  <a:lnTo>
                    <a:pt x="274485" y="316433"/>
                  </a:lnTo>
                  <a:lnTo>
                    <a:pt x="273761" y="316433"/>
                  </a:lnTo>
                  <a:lnTo>
                    <a:pt x="272999" y="329133"/>
                  </a:lnTo>
                  <a:lnTo>
                    <a:pt x="271627" y="329133"/>
                  </a:lnTo>
                  <a:lnTo>
                    <a:pt x="272224" y="316433"/>
                  </a:lnTo>
                  <a:lnTo>
                    <a:pt x="272757" y="316433"/>
                  </a:lnTo>
                  <a:lnTo>
                    <a:pt x="273735" y="291033"/>
                  </a:lnTo>
                  <a:lnTo>
                    <a:pt x="276034" y="291033"/>
                  </a:lnTo>
                  <a:lnTo>
                    <a:pt x="276923" y="278333"/>
                  </a:lnTo>
                  <a:lnTo>
                    <a:pt x="273278" y="278333"/>
                  </a:lnTo>
                  <a:lnTo>
                    <a:pt x="272415" y="278333"/>
                  </a:lnTo>
                  <a:lnTo>
                    <a:pt x="268630" y="278333"/>
                  </a:lnTo>
                  <a:lnTo>
                    <a:pt x="268414" y="291033"/>
                  </a:lnTo>
                  <a:lnTo>
                    <a:pt x="268592" y="303733"/>
                  </a:lnTo>
                  <a:lnTo>
                    <a:pt x="268973" y="316433"/>
                  </a:lnTo>
                  <a:lnTo>
                    <a:pt x="269113" y="303733"/>
                  </a:lnTo>
                  <a:lnTo>
                    <a:pt x="269633" y="303733"/>
                  </a:lnTo>
                  <a:lnTo>
                    <a:pt x="269976" y="291033"/>
                  </a:lnTo>
                  <a:lnTo>
                    <a:pt x="270764" y="303733"/>
                  </a:lnTo>
                  <a:lnTo>
                    <a:pt x="270891" y="329133"/>
                  </a:lnTo>
                  <a:lnTo>
                    <a:pt x="271043" y="329133"/>
                  </a:lnTo>
                  <a:lnTo>
                    <a:pt x="271526" y="341833"/>
                  </a:lnTo>
                  <a:lnTo>
                    <a:pt x="273634" y="341833"/>
                  </a:lnTo>
                  <a:lnTo>
                    <a:pt x="273278" y="354533"/>
                  </a:lnTo>
                  <a:lnTo>
                    <a:pt x="273380" y="367233"/>
                  </a:lnTo>
                  <a:lnTo>
                    <a:pt x="273888" y="379933"/>
                  </a:lnTo>
                  <a:lnTo>
                    <a:pt x="274751" y="392633"/>
                  </a:lnTo>
                  <a:lnTo>
                    <a:pt x="279488" y="430733"/>
                  </a:lnTo>
                  <a:lnTo>
                    <a:pt x="279996" y="430733"/>
                  </a:lnTo>
                  <a:lnTo>
                    <a:pt x="280720" y="430733"/>
                  </a:lnTo>
                  <a:lnTo>
                    <a:pt x="281914" y="430733"/>
                  </a:lnTo>
                  <a:lnTo>
                    <a:pt x="284619" y="443433"/>
                  </a:lnTo>
                  <a:lnTo>
                    <a:pt x="286308" y="443433"/>
                  </a:lnTo>
                  <a:lnTo>
                    <a:pt x="287413" y="456133"/>
                  </a:lnTo>
                  <a:lnTo>
                    <a:pt x="288632" y="456133"/>
                  </a:lnTo>
                  <a:lnTo>
                    <a:pt x="290004" y="469341"/>
                  </a:lnTo>
                  <a:lnTo>
                    <a:pt x="291338" y="481533"/>
                  </a:lnTo>
                  <a:lnTo>
                    <a:pt x="293662" y="481533"/>
                  </a:lnTo>
                  <a:lnTo>
                    <a:pt x="294894" y="494233"/>
                  </a:lnTo>
                  <a:lnTo>
                    <a:pt x="294068" y="481533"/>
                  </a:lnTo>
                  <a:lnTo>
                    <a:pt x="293357" y="469341"/>
                  </a:lnTo>
                  <a:lnTo>
                    <a:pt x="300202" y="506933"/>
                  </a:lnTo>
                  <a:lnTo>
                    <a:pt x="286893" y="514032"/>
                  </a:lnTo>
                  <a:lnTo>
                    <a:pt x="292836" y="506933"/>
                  </a:lnTo>
                  <a:lnTo>
                    <a:pt x="284797" y="511860"/>
                  </a:lnTo>
                  <a:lnTo>
                    <a:pt x="281914" y="516699"/>
                  </a:lnTo>
                  <a:lnTo>
                    <a:pt x="276428" y="519633"/>
                  </a:lnTo>
                  <a:lnTo>
                    <a:pt x="280162" y="519633"/>
                  </a:lnTo>
                  <a:lnTo>
                    <a:pt x="282219" y="519633"/>
                  </a:lnTo>
                  <a:lnTo>
                    <a:pt x="287972" y="519633"/>
                  </a:lnTo>
                  <a:lnTo>
                    <a:pt x="307594" y="506933"/>
                  </a:lnTo>
                  <a:close/>
                </a:path>
                <a:path w="963295" h="1637664">
                  <a:moveTo>
                    <a:pt x="308190" y="1611833"/>
                  </a:moveTo>
                  <a:lnTo>
                    <a:pt x="307860" y="1610042"/>
                  </a:lnTo>
                  <a:lnTo>
                    <a:pt x="303860" y="1611833"/>
                  </a:lnTo>
                  <a:lnTo>
                    <a:pt x="308190" y="1611833"/>
                  </a:lnTo>
                  <a:close/>
                </a:path>
                <a:path w="963295" h="1637664">
                  <a:moveTo>
                    <a:pt x="322262" y="802487"/>
                  </a:moveTo>
                  <a:lnTo>
                    <a:pt x="321691" y="806183"/>
                  </a:lnTo>
                  <a:lnTo>
                    <a:pt x="321373" y="810006"/>
                  </a:lnTo>
                  <a:lnTo>
                    <a:pt x="321170" y="813904"/>
                  </a:lnTo>
                  <a:lnTo>
                    <a:pt x="321322" y="816419"/>
                  </a:lnTo>
                  <a:lnTo>
                    <a:pt x="321792" y="814362"/>
                  </a:lnTo>
                  <a:lnTo>
                    <a:pt x="321856" y="806462"/>
                  </a:lnTo>
                  <a:lnTo>
                    <a:pt x="322262" y="802487"/>
                  </a:lnTo>
                  <a:close/>
                </a:path>
                <a:path w="963295" h="1637664">
                  <a:moveTo>
                    <a:pt x="334251" y="942479"/>
                  </a:moveTo>
                  <a:lnTo>
                    <a:pt x="333933" y="938733"/>
                  </a:lnTo>
                  <a:lnTo>
                    <a:pt x="333146" y="938733"/>
                  </a:lnTo>
                  <a:lnTo>
                    <a:pt x="334251" y="942479"/>
                  </a:lnTo>
                  <a:close/>
                </a:path>
                <a:path w="963295" h="1637664">
                  <a:moveTo>
                    <a:pt x="335267" y="772388"/>
                  </a:moveTo>
                  <a:lnTo>
                    <a:pt x="333171" y="780300"/>
                  </a:lnTo>
                  <a:lnTo>
                    <a:pt x="331114" y="788466"/>
                  </a:lnTo>
                  <a:lnTo>
                    <a:pt x="329120" y="797052"/>
                  </a:lnTo>
                  <a:lnTo>
                    <a:pt x="327215" y="806246"/>
                  </a:lnTo>
                  <a:lnTo>
                    <a:pt x="328206" y="802589"/>
                  </a:lnTo>
                  <a:lnTo>
                    <a:pt x="330288" y="797775"/>
                  </a:lnTo>
                  <a:lnTo>
                    <a:pt x="331152" y="798271"/>
                  </a:lnTo>
                  <a:lnTo>
                    <a:pt x="332105" y="792073"/>
                  </a:lnTo>
                  <a:lnTo>
                    <a:pt x="332879" y="785812"/>
                  </a:lnTo>
                  <a:lnTo>
                    <a:pt x="333819" y="779310"/>
                  </a:lnTo>
                  <a:lnTo>
                    <a:pt x="335267" y="772388"/>
                  </a:lnTo>
                  <a:close/>
                </a:path>
                <a:path w="963295" h="1637664">
                  <a:moveTo>
                    <a:pt x="339521" y="760933"/>
                  </a:moveTo>
                  <a:lnTo>
                    <a:pt x="339305" y="760933"/>
                  </a:lnTo>
                  <a:lnTo>
                    <a:pt x="336905" y="773633"/>
                  </a:lnTo>
                  <a:lnTo>
                    <a:pt x="337464" y="773633"/>
                  </a:lnTo>
                  <a:lnTo>
                    <a:pt x="339521" y="760933"/>
                  </a:lnTo>
                  <a:close/>
                </a:path>
                <a:path w="963295" h="1637664">
                  <a:moveTo>
                    <a:pt x="341452" y="1573733"/>
                  </a:moveTo>
                  <a:lnTo>
                    <a:pt x="339839" y="1573733"/>
                  </a:lnTo>
                  <a:lnTo>
                    <a:pt x="338543" y="1575219"/>
                  </a:lnTo>
                  <a:lnTo>
                    <a:pt x="341452" y="1573733"/>
                  </a:lnTo>
                  <a:close/>
                </a:path>
                <a:path w="963295" h="1637664">
                  <a:moveTo>
                    <a:pt x="343458" y="1548333"/>
                  </a:moveTo>
                  <a:lnTo>
                    <a:pt x="329946" y="1557045"/>
                  </a:lnTo>
                  <a:lnTo>
                    <a:pt x="327380" y="1561033"/>
                  </a:lnTo>
                  <a:lnTo>
                    <a:pt x="343458" y="1548333"/>
                  </a:lnTo>
                  <a:close/>
                </a:path>
                <a:path w="963295" h="1637664">
                  <a:moveTo>
                    <a:pt x="344411" y="1561033"/>
                  </a:moveTo>
                  <a:lnTo>
                    <a:pt x="339852" y="1561033"/>
                  </a:lnTo>
                  <a:lnTo>
                    <a:pt x="334987" y="1567764"/>
                  </a:lnTo>
                  <a:lnTo>
                    <a:pt x="344411" y="1561033"/>
                  </a:lnTo>
                  <a:close/>
                </a:path>
                <a:path w="963295" h="1637664">
                  <a:moveTo>
                    <a:pt x="357339" y="1510233"/>
                  </a:moveTo>
                  <a:lnTo>
                    <a:pt x="354164" y="1510233"/>
                  </a:lnTo>
                  <a:lnTo>
                    <a:pt x="353479" y="1514195"/>
                  </a:lnTo>
                  <a:lnTo>
                    <a:pt x="356311" y="1512646"/>
                  </a:lnTo>
                  <a:lnTo>
                    <a:pt x="357339" y="1510233"/>
                  </a:lnTo>
                  <a:close/>
                </a:path>
                <a:path w="963295" h="1637664">
                  <a:moveTo>
                    <a:pt x="358000" y="1095959"/>
                  </a:moveTo>
                  <a:lnTo>
                    <a:pt x="354330" y="1087005"/>
                  </a:lnTo>
                  <a:lnTo>
                    <a:pt x="352056" y="1081951"/>
                  </a:lnTo>
                  <a:lnTo>
                    <a:pt x="354406" y="1087920"/>
                  </a:lnTo>
                  <a:lnTo>
                    <a:pt x="356298" y="1092301"/>
                  </a:lnTo>
                  <a:lnTo>
                    <a:pt x="358000" y="1095959"/>
                  </a:lnTo>
                  <a:close/>
                </a:path>
                <a:path w="963295" h="1637664">
                  <a:moveTo>
                    <a:pt x="359321" y="47294"/>
                  </a:moveTo>
                  <a:lnTo>
                    <a:pt x="352602" y="50965"/>
                  </a:lnTo>
                  <a:lnTo>
                    <a:pt x="352386" y="51206"/>
                  </a:lnTo>
                  <a:lnTo>
                    <a:pt x="352513" y="51219"/>
                  </a:lnTo>
                  <a:lnTo>
                    <a:pt x="352463" y="51358"/>
                  </a:lnTo>
                  <a:lnTo>
                    <a:pt x="359321" y="47294"/>
                  </a:lnTo>
                  <a:close/>
                </a:path>
                <a:path w="963295" h="1637664">
                  <a:moveTo>
                    <a:pt x="362165" y="1548333"/>
                  </a:moveTo>
                  <a:lnTo>
                    <a:pt x="344411" y="1561033"/>
                  </a:lnTo>
                  <a:lnTo>
                    <a:pt x="348818" y="1561033"/>
                  </a:lnTo>
                  <a:lnTo>
                    <a:pt x="362165" y="1548333"/>
                  </a:lnTo>
                  <a:close/>
                </a:path>
                <a:path w="963295" h="1637664">
                  <a:moveTo>
                    <a:pt x="362661" y="105791"/>
                  </a:moveTo>
                  <a:lnTo>
                    <a:pt x="353606" y="111366"/>
                  </a:lnTo>
                  <a:lnTo>
                    <a:pt x="352336" y="113233"/>
                  </a:lnTo>
                  <a:lnTo>
                    <a:pt x="361149" y="113233"/>
                  </a:lnTo>
                  <a:lnTo>
                    <a:pt x="362661" y="105791"/>
                  </a:lnTo>
                  <a:close/>
                </a:path>
                <a:path w="963295" h="1637664">
                  <a:moveTo>
                    <a:pt x="365429" y="1542973"/>
                  </a:moveTo>
                  <a:lnTo>
                    <a:pt x="363232" y="1544396"/>
                  </a:lnTo>
                  <a:lnTo>
                    <a:pt x="362165" y="1545094"/>
                  </a:lnTo>
                  <a:lnTo>
                    <a:pt x="364261" y="1544116"/>
                  </a:lnTo>
                  <a:lnTo>
                    <a:pt x="365429" y="1542973"/>
                  </a:lnTo>
                  <a:close/>
                </a:path>
                <a:path w="963295" h="1637664">
                  <a:moveTo>
                    <a:pt x="370649" y="1027633"/>
                  </a:moveTo>
                  <a:lnTo>
                    <a:pt x="366915" y="1014755"/>
                  </a:lnTo>
                  <a:lnTo>
                    <a:pt x="369633" y="1027633"/>
                  </a:lnTo>
                  <a:lnTo>
                    <a:pt x="370649" y="1027633"/>
                  </a:lnTo>
                  <a:close/>
                </a:path>
                <a:path w="963295" h="1637664">
                  <a:moveTo>
                    <a:pt x="375221" y="1040333"/>
                  </a:moveTo>
                  <a:lnTo>
                    <a:pt x="372389" y="1027633"/>
                  </a:lnTo>
                  <a:lnTo>
                    <a:pt x="370649" y="1027633"/>
                  </a:lnTo>
                  <a:lnTo>
                    <a:pt x="375221" y="1040333"/>
                  </a:lnTo>
                  <a:close/>
                </a:path>
                <a:path w="963295" h="1637664">
                  <a:moveTo>
                    <a:pt x="376250" y="1502410"/>
                  </a:moveTo>
                  <a:lnTo>
                    <a:pt x="360756" y="1510233"/>
                  </a:lnTo>
                  <a:lnTo>
                    <a:pt x="356311" y="1512646"/>
                  </a:lnTo>
                  <a:lnTo>
                    <a:pt x="351942" y="1522933"/>
                  </a:lnTo>
                  <a:lnTo>
                    <a:pt x="355714" y="1522933"/>
                  </a:lnTo>
                  <a:lnTo>
                    <a:pt x="372643" y="1510233"/>
                  </a:lnTo>
                  <a:lnTo>
                    <a:pt x="367753" y="1510233"/>
                  </a:lnTo>
                  <a:lnTo>
                    <a:pt x="376250" y="1502410"/>
                  </a:lnTo>
                  <a:close/>
                </a:path>
                <a:path w="963295" h="1637664">
                  <a:moveTo>
                    <a:pt x="378510" y="1561033"/>
                  </a:moveTo>
                  <a:lnTo>
                    <a:pt x="376694" y="1561033"/>
                  </a:lnTo>
                  <a:lnTo>
                    <a:pt x="355473" y="1571294"/>
                  </a:lnTo>
                  <a:lnTo>
                    <a:pt x="364655" y="1561033"/>
                  </a:lnTo>
                  <a:lnTo>
                    <a:pt x="351294" y="1561033"/>
                  </a:lnTo>
                  <a:lnTo>
                    <a:pt x="342392" y="1573733"/>
                  </a:lnTo>
                  <a:lnTo>
                    <a:pt x="347776" y="1573733"/>
                  </a:lnTo>
                  <a:lnTo>
                    <a:pt x="333908" y="1586433"/>
                  </a:lnTo>
                  <a:lnTo>
                    <a:pt x="330530" y="1591487"/>
                  </a:lnTo>
                  <a:lnTo>
                    <a:pt x="331698" y="1590624"/>
                  </a:lnTo>
                  <a:lnTo>
                    <a:pt x="334784" y="1586433"/>
                  </a:lnTo>
                  <a:lnTo>
                    <a:pt x="337362" y="1586433"/>
                  </a:lnTo>
                  <a:lnTo>
                    <a:pt x="354520" y="1573733"/>
                  </a:lnTo>
                  <a:lnTo>
                    <a:pt x="362419" y="1573733"/>
                  </a:lnTo>
                  <a:lnTo>
                    <a:pt x="378510" y="1561033"/>
                  </a:lnTo>
                  <a:close/>
                </a:path>
                <a:path w="963295" h="1637664">
                  <a:moveTo>
                    <a:pt x="379412" y="1548333"/>
                  </a:moveTo>
                  <a:lnTo>
                    <a:pt x="364655" y="1561033"/>
                  </a:lnTo>
                  <a:lnTo>
                    <a:pt x="379412" y="1548333"/>
                  </a:lnTo>
                  <a:close/>
                </a:path>
                <a:path w="963295" h="1637664">
                  <a:moveTo>
                    <a:pt x="380149" y="1559166"/>
                  </a:moveTo>
                  <a:lnTo>
                    <a:pt x="378510" y="1561033"/>
                  </a:lnTo>
                  <a:lnTo>
                    <a:pt x="379247" y="1561033"/>
                  </a:lnTo>
                  <a:lnTo>
                    <a:pt x="380149" y="1559166"/>
                  </a:lnTo>
                  <a:close/>
                </a:path>
                <a:path w="963295" h="1637664">
                  <a:moveTo>
                    <a:pt x="382981" y="862533"/>
                  </a:moveTo>
                  <a:lnTo>
                    <a:pt x="381355" y="854798"/>
                  </a:lnTo>
                  <a:lnTo>
                    <a:pt x="381812" y="862533"/>
                  </a:lnTo>
                  <a:lnTo>
                    <a:pt x="382981" y="862533"/>
                  </a:lnTo>
                  <a:close/>
                </a:path>
                <a:path w="963295" h="1637664">
                  <a:moveTo>
                    <a:pt x="389686" y="1548333"/>
                  </a:moveTo>
                  <a:lnTo>
                    <a:pt x="385381" y="1548333"/>
                  </a:lnTo>
                  <a:lnTo>
                    <a:pt x="380149" y="1559166"/>
                  </a:lnTo>
                  <a:lnTo>
                    <a:pt x="389686" y="1548333"/>
                  </a:lnTo>
                  <a:close/>
                </a:path>
                <a:path w="963295" h="1637664">
                  <a:moveTo>
                    <a:pt x="396824" y="1491907"/>
                  </a:moveTo>
                  <a:lnTo>
                    <a:pt x="396151" y="1484833"/>
                  </a:lnTo>
                  <a:lnTo>
                    <a:pt x="381533" y="1497533"/>
                  </a:lnTo>
                  <a:lnTo>
                    <a:pt x="376250" y="1502410"/>
                  </a:lnTo>
                  <a:lnTo>
                    <a:pt x="396824" y="1491907"/>
                  </a:lnTo>
                  <a:close/>
                </a:path>
                <a:path w="963295" h="1637664">
                  <a:moveTo>
                    <a:pt x="404850" y="1101344"/>
                  </a:moveTo>
                  <a:lnTo>
                    <a:pt x="403021" y="1091133"/>
                  </a:lnTo>
                  <a:lnTo>
                    <a:pt x="400862" y="1084287"/>
                  </a:lnTo>
                  <a:lnTo>
                    <a:pt x="402183" y="1091133"/>
                  </a:lnTo>
                  <a:lnTo>
                    <a:pt x="400202" y="1091133"/>
                  </a:lnTo>
                  <a:lnTo>
                    <a:pt x="404850" y="1101344"/>
                  </a:lnTo>
                  <a:close/>
                </a:path>
                <a:path w="963295" h="1637664">
                  <a:moveTo>
                    <a:pt x="407441" y="1484833"/>
                  </a:moveTo>
                  <a:lnTo>
                    <a:pt x="406539" y="1484833"/>
                  </a:lnTo>
                  <a:lnTo>
                    <a:pt x="403580" y="1488427"/>
                  </a:lnTo>
                  <a:lnTo>
                    <a:pt x="396824" y="1491907"/>
                  </a:lnTo>
                  <a:lnTo>
                    <a:pt x="397090" y="1494675"/>
                  </a:lnTo>
                  <a:lnTo>
                    <a:pt x="403313" y="1488744"/>
                  </a:lnTo>
                  <a:lnTo>
                    <a:pt x="398665" y="1494409"/>
                  </a:lnTo>
                  <a:lnTo>
                    <a:pt x="404647" y="1487881"/>
                  </a:lnTo>
                  <a:lnTo>
                    <a:pt x="403745" y="1488351"/>
                  </a:lnTo>
                  <a:lnTo>
                    <a:pt x="407441" y="1484833"/>
                  </a:lnTo>
                  <a:close/>
                </a:path>
                <a:path w="963295" h="1637664">
                  <a:moveTo>
                    <a:pt x="410565" y="1484833"/>
                  </a:moveTo>
                  <a:lnTo>
                    <a:pt x="407441" y="1484833"/>
                  </a:lnTo>
                  <a:lnTo>
                    <a:pt x="404647" y="1487881"/>
                  </a:lnTo>
                  <a:lnTo>
                    <a:pt x="410565" y="1484833"/>
                  </a:lnTo>
                  <a:close/>
                </a:path>
                <a:path w="963295" h="1637664">
                  <a:moveTo>
                    <a:pt x="420700" y="1516634"/>
                  </a:moveTo>
                  <a:lnTo>
                    <a:pt x="417703" y="1518475"/>
                  </a:lnTo>
                  <a:lnTo>
                    <a:pt x="415086" y="1520126"/>
                  </a:lnTo>
                  <a:lnTo>
                    <a:pt x="413118" y="1521536"/>
                  </a:lnTo>
                  <a:lnTo>
                    <a:pt x="417766" y="1518983"/>
                  </a:lnTo>
                  <a:lnTo>
                    <a:pt x="419430" y="1517751"/>
                  </a:lnTo>
                  <a:lnTo>
                    <a:pt x="420700" y="1516634"/>
                  </a:lnTo>
                  <a:close/>
                </a:path>
                <a:path w="963295" h="1637664">
                  <a:moveTo>
                    <a:pt x="434505" y="1256233"/>
                  </a:moveTo>
                  <a:lnTo>
                    <a:pt x="429171" y="1243533"/>
                  </a:lnTo>
                  <a:lnTo>
                    <a:pt x="423875" y="1230833"/>
                  </a:lnTo>
                  <a:lnTo>
                    <a:pt x="418630" y="1218133"/>
                  </a:lnTo>
                  <a:lnTo>
                    <a:pt x="413448" y="1205433"/>
                  </a:lnTo>
                  <a:lnTo>
                    <a:pt x="412038" y="1205433"/>
                  </a:lnTo>
                  <a:lnTo>
                    <a:pt x="418350" y="1230833"/>
                  </a:lnTo>
                  <a:lnTo>
                    <a:pt x="422783" y="1230833"/>
                  </a:lnTo>
                  <a:lnTo>
                    <a:pt x="425653" y="1243533"/>
                  </a:lnTo>
                  <a:lnTo>
                    <a:pt x="428383" y="1243533"/>
                  </a:lnTo>
                  <a:lnTo>
                    <a:pt x="434505" y="1256233"/>
                  </a:lnTo>
                  <a:close/>
                </a:path>
                <a:path w="963295" h="1637664">
                  <a:moveTo>
                    <a:pt x="438632" y="941451"/>
                  </a:moveTo>
                  <a:lnTo>
                    <a:pt x="437235" y="938733"/>
                  </a:lnTo>
                  <a:lnTo>
                    <a:pt x="425653" y="926033"/>
                  </a:lnTo>
                  <a:lnTo>
                    <a:pt x="419290" y="913333"/>
                  </a:lnTo>
                  <a:lnTo>
                    <a:pt x="423011" y="926033"/>
                  </a:lnTo>
                  <a:lnTo>
                    <a:pt x="436079" y="938733"/>
                  </a:lnTo>
                  <a:lnTo>
                    <a:pt x="438632" y="941451"/>
                  </a:lnTo>
                  <a:close/>
                </a:path>
                <a:path w="963295" h="1637664">
                  <a:moveTo>
                    <a:pt x="442264" y="1154633"/>
                  </a:moveTo>
                  <a:lnTo>
                    <a:pt x="435914" y="1141933"/>
                  </a:lnTo>
                  <a:lnTo>
                    <a:pt x="433641" y="1141933"/>
                  </a:lnTo>
                  <a:lnTo>
                    <a:pt x="442264" y="1154633"/>
                  </a:lnTo>
                  <a:close/>
                </a:path>
                <a:path w="963295" h="1637664">
                  <a:moveTo>
                    <a:pt x="453440" y="868641"/>
                  </a:moveTo>
                  <a:lnTo>
                    <a:pt x="450138" y="862533"/>
                  </a:lnTo>
                  <a:lnTo>
                    <a:pt x="447497" y="862533"/>
                  </a:lnTo>
                  <a:lnTo>
                    <a:pt x="453440" y="868641"/>
                  </a:lnTo>
                  <a:close/>
                </a:path>
                <a:path w="963295" h="1637664">
                  <a:moveTo>
                    <a:pt x="457085" y="710133"/>
                  </a:moveTo>
                  <a:lnTo>
                    <a:pt x="452869" y="701205"/>
                  </a:lnTo>
                  <a:lnTo>
                    <a:pt x="454850" y="710133"/>
                  </a:lnTo>
                  <a:lnTo>
                    <a:pt x="457085" y="710133"/>
                  </a:lnTo>
                  <a:close/>
                </a:path>
                <a:path w="963295" h="1637664">
                  <a:moveTo>
                    <a:pt x="463156" y="11214"/>
                  </a:moveTo>
                  <a:lnTo>
                    <a:pt x="461873" y="11176"/>
                  </a:lnTo>
                  <a:lnTo>
                    <a:pt x="461708" y="11404"/>
                  </a:lnTo>
                  <a:lnTo>
                    <a:pt x="462026" y="11493"/>
                  </a:lnTo>
                  <a:lnTo>
                    <a:pt x="463156" y="11214"/>
                  </a:lnTo>
                  <a:close/>
                </a:path>
                <a:path w="963295" h="1637664">
                  <a:moveTo>
                    <a:pt x="465201" y="728726"/>
                  </a:moveTo>
                  <a:lnTo>
                    <a:pt x="463651" y="722833"/>
                  </a:lnTo>
                  <a:lnTo>
                    <a:pt x="463867" y="722833"/>
                  </a:lnTo>
                  <a:lnTo>
                    <a:pt x="457123" y="710133"/>
                  </a:lnTo>
                  <a:lnTo>
                    <a:pt x="465201" y="728726"/>
                  </a:lnTo>
                  <a:close/>
                </a:path>
                <a:path w="963295" h="1637664">
                  <a:moveTo>
                    <a:pt x="468160" y="735533"/>
                  </a:moveTo>
                  <a:lnTo>
                    <a:pt x="465201" y="728726"/>
                  </a:lnTo>
                  <a:lnTo>
                    <a:pt x="466991" y="735533"/>
                  </a:lnTo>
                  <a:lnTo>
                    <a:pt x="468160" y="735533"/>
                  </a:lnTo>
                  <a:close/>
                </a:path>
                <a:path w="963295" h="1637664">
                  <a:moveTo>
                    <a:pt x="484974" y="11874"/>
                  </a:moveTo>
                  <a:lnTo>
                    <a:pt x="473887" y="12115"/>
                  </a:lnTo>
                  <a:lnTo>
                    <a:pt x="464210" y="12077"/>
                  </a:lnTo>
                  <a:lnTo>
                    <a:pt x="462026" y="11493"/>
                  </a:lnTo>
                  <a:lnTo>
                    <a:pt x="458838" y="12268"/>
                  </a:lnTo>
                  <a:lnTo>
                    <a:pt x="452996" y="13550"/>
                  </a:lnTo>
                  <a:lnTo>
                    <a:pt x="443941" y="15836"/>
                  </a:lnTo>
                  <a:lnTo>
                    <a:pt x="436829" y="18021"/>
                  </a:lnTo>
                  <a:lnTo>
                    <a:pt x="435775" y="19062"/>
                  </a:lnTo>
                  <a:lnTo>
                    <a:pt x="444842" y="17995"/>
                  </a:lnTo>
                  <a:lnTo>
                    <a:pt x="467271" y="14312"/>
                  </a:lnTo>
                  <a:lnTo>
                    <a:pt x="473075" y="13538"/>
                  </a:lnTo>
                  <a:lnTo>
                    <a:pt x="483235" y="12115"/>
                  </a:lnTo>
                  <a:lnTo>
                    <a:pt x="484974" y="11874"/>
                  </a:lnTo>
                  <a:close/>
                </a:path>
                <a:path w="963295" h="1637664">
                  <a:moveTo>
                    <a:pt x="485965" y="760374"/>
                  </a:moveTo>
                  <a:lnTo>
                    <a:pt x="484720" y="750125"/>
                  </a:lnTo>
                  <a:lnTo>
                    <a:pt x="483870" y="748233"/>
                  </a:lnTo>
                  <a:lnTo>
                    <a:pt x="485914" y="760285"/>
                  </a:lnTo>
                  <a:close/>
                </a:path>
                <a:path w="963295" h="1637664">
                  <a:moveTo>
                    <a:pt x="486575" y="17589"/>
                  </a:moveTo>
                  <a:lnTo>
                    <a:pt x="482282" y="17576"/>
                  </a:lnTo>
                  <a:lnTo>
                    <a:pt x="477964" y="17741"/>
                  </a:lnTo>
                  <a:lnTo>
                    <a:pt x="486575" y="17589"/>
                  </a:lnTo>
                  <a:close/>
                </a:path>
                <a:path w="963295" h="1637664">
                  <a:moveTo>
                    <a:pt x="494271" y="11671"/>
                  </a:moveTo>
                  <a:lnTo>
                    <a:pt x="486511" y="11658"/>
                  </a:lnTo>
                  <a:lnTo>
                    <a:pt x="484974" y="11874"/>
                  </a:lnTo>
                  <a:lnTo>
                    <a:pt x="494271" y="11671"/>
                  </a:lnTo>
                  <a:close/>
                </a:path>
                <a:path w="963295" h="1637664">
                  <a:moveTo>
                    <a:pt x="495109" y="1307033"/>
                  </a:moveTo>
                  <a:lnTo>
                    <a:pt x="488746" y="1294333"/>
                  </a:lnTo>
                  <a:lnTo>
                    <a:pt x="493725" y="1307033"/>
                  </a:lnTo>
                  <a:lnTo>
                    <a:pt x="495109" y="1307033"/>
                  </a:lnTo>
                  <a:close/>
                </a:path>
                <a:path w="963295" h="1637664">
                  <a:moveTo>
                    <a:pt x="495693" y="937069"/>
                  </a:moveTo>
                  <a:lnTo>
                    <a:pt x="488581" y="926033"/>
                  </a:lnTo>
                  <a:lnTo>
                    <a:pt x="473290" y="900633"/>
                  </a:lnTo>
                  <a:lnTo>
                    <a:pt x="466585" y="887933"/>
                  </a:lnTo>
                  <a:lnTo>
                    <a:pt x="464756" y="884478"/>
                  </a:lnTo>
                  <a:lnTo>
                    <a:pt x="464756" y="889876"/>
                  </a:lnTo>
                  <a:lnTo>
                    <a:pt x="463956" y="887933"/>
                  </a:lnTo>
                  <a:lnTo>
                    <a:pt x="464426" y="887933"/>
                  </a:lnTo>
                  <a:lnTo>
                    <a:pt x="464756" y="889876"/>
                  </a:lnTo>
                  <a:lnTo>
                    <a:pt x="464756" y="884478"/>
                  </a:lnTo>
                  <a:lnTo>
                    <a:pt x="459867" y="875233"/>
                  </a:lnTo>
                  <a:lnTo>
                    <a:pt x="453440" y="868641"/>
                  </a:lnTo>
                  <a:lnTo>
                    <a:pt x="457009" y="875233"/>
                  </a:lnTo>
                  <a:lnTo>
                    <a:pt x="465162" y="892187"/>
                  </a:lnTo>
                  <a:lnTo>
                    <a:pt x="466610" y="900633"/>
                  </a:lnTo>
                  <a:lnTo>
                    <a:pt x="469214" y="900633"/>
                  </a:lnTo>
                  <a:lnTo>
                    <a:pt x="472935" y="900633"/>
                  </a:lnTo>
                  <a:lnTo>
                    <a:pt x="484060" y="926033"/>
                  </a:lnTo>
                  <a:lnTo>
                    <a:pt x="495693" y="937069"/>
                  </a:lnTo>
                  <a:close/>
                </a:path>
                <a:path w="963295" h="1637664">
                  <a:moveTo>
                    <a:pt x="499795" y="943190"/>
                  </a:moveTo>
                  <a:lnTo>
                    <a:pt x="497459" y="938733"/>
                  </a:lnTo>
                  <a:lnTo>
                    <a:pt x="495693" y="937069"/>
                  </a:lnTo>
                  <a:lnTo>
                    <a:pt x="496773" y="938733"/>
                  </a:lnTo>
                  <a:lnTo>
                    <a:pt x="499795" y="943190"/>
                  </a:lnTo>
                  <a:close/>
                </a:path>
                <a:path w="963295" h="1637664">
                  <a:moveTo>
                    <a:pt x="504012" y="317"/>
                  </a:moveTo>
                  <a:lnTo>
                    <a:pt x="503174" y="304"/>
                  </a:lnTo>
                  <a:lnTo>
                    <a:pt x="504012" y="317"/>
                  </a:lnTo>
                  <a:close/>
                </a:path>
                <a:path w="963295" h="1637664">
                  <a:moveTo>
                    <a:pt x="507352" y="1434033"/>
                  </a:moveTo>
                  <a:lnTo>
                    <a:pt x="500697" y="1434033"/>
                  </a:lnTo>
                  <a:lnTo>
                    <a:pt x="486232" y="1446733"/>
                  </a:lnTo>
                  <a:lnTo>
                    <a:pt x="483628" y="1446733"/>
                  </a:lnTo>
                  <a:lnTo>
                    <a:pt x="481901" y="1449095"/>
                  </a:lnTo>
                  <a:lnTo>
                    <a:pt x="484365" y="1448104"/>
                  </a:lnTo>
                  <a:lnTo>
                    <a:pt x="483895" y="1448435"/>
                  </a:lnTo>
                  <a:lnTo>
                    <a:pt x="484619" y="1447990"/>
                  </a:lnTo>
                  <a:lnTo>
                    <a:pt x="487730" y="1446733"/>
                  </a:lnTo>
                  <a:lnTo>
                    <a:pt x="486676" y="1446733"/>
                  </a:lnTo>
                  <a:lnTo>
                    <a:pt x="507352" y="1434033"/>
                  </a:lnTo>
                  <a:close/>
                </a:path>
                <a:path w="963295" h="1637664">
                  <a:moveTo>
                    <a:pt x="508546" y="799033"/>
                  </a:moveTo>
                  <a:lnTo>
                    <a:pt x="501611" y="790194"/>
                  </a:lnTo>
                  <a:lnTo>
                    <a:pt x="505929" y="797750"/>
                  </a:lnTo>
                  <a:lnTo>
                    <a:pt x="506755" y="799033"/>
                  </a:lnTo>
                  <a:lnTo>
                    <a:pt x="508546" y="799033"/>
                  </a:lnTo>
                  <a:close/>
                </a:path>
                <a:path w="963295" h="1637664">
                  <a:moveTo>
                    <a:pt x="510171" y="1383233"/>
                  </a:moveTo>
                  <a:lnTo>
                    <a:pt x="510006" y="1382928"/>
                  </a:lnTo>
                  <a:lnTo>
                    <a:pt x="506069" y="1376997"/>
                  </a:lnTo>
                  <a:lnTo>
                    <a:pt x="509028" y="1383233"/>
                  </a:lnTo>
                  <a:lnTo>
                    <a:pt x="510171" y="1383233"/>
                  </a:lnTo>
                  <a:close/>
                </a:path>
                <a:path w="963295" h="1637664">
                  <a:moveTo>
                    <a:pt x="511111" y="964133"/>
                  </a:moveTo>
                  <a:lnTo>
                    <a:pt x="505358" y="951433"/>
                  </a:lnTo>
                  <a:lnTo>
                    <a:pt x="499795" y="943190"/>
                  </a:lnTo>
                  <a:lnTo>
                    <a:pt x="510755" y="964133"/>
                  </a:lnTo>
                  <a:lnTo>
                    <a:pt x="511111" y="964133"/>
                  </a:lnTo>
                  <a:close/>
                </a:path>
                <a:path w="963295" h="1637664">
                  <a:moveTo>
                    <a:pt x="512876" y="0"/>
                  </a:moveTo>
                  <a:lnTo>
                    <a:pt x="504012" y="317"/>
                  </a:lnTo>
                  <a:lnTo>
                    <a:pt x="511556" y="431"/>
                  </a:lnTo>
                  <a:lnTo>
                    <a:pt x="512876" y="0"/>
                  </a:lnTo>
                  <a:close/>
                </a:path>
                <a:path w="963295" h="1637664">
                  <a:moveTo>
                    <a:pt x="515175" y="970584"/>
                  </a:moveTo>
                  <a:lnTo>
                    <a:pt x="511111" y="964133"/>
                  </a:lnTo>
                  <a:lnTo>
                    <a:pt x="511162" y="967752"/>
                  </a:lnTo>
                  <a:lnTo>
                    <a:pt x="515175" y="970584"/>
                  </a:lnTo>
                  <a:close/>
                </a:path>
                <a:path w="963295" h="1637664">
                  <a:moveTo>
                    <a:pt x="540118" y="1078433"/>
                  </a:moveTo>
                  <a:lnTo>
                    <a:pt x="536473" y="1070419"/>
                  </a:lnTo>
                  <a:lnTo>
                    <a:pt x="539711" y="1078433"/>
                  </a:lnTo>
                  <a:lnTo>
                    <a:pt x="540118" y="1078433"/>
                  </a:lnTo>
                  <a:close/>
                </a:path>
                <a:path w="963295" h="1637664">
                  <a:moveTo>
                    <a:pt x="540702" y="1383233"/>
                  </a:moveTo>
                  <a:lnTo>
                    <a:pt x="533679" y="1369745"/>
                  </a:lnTo>
                  <a:lnTo>
                    <a:pt x="538200" y="1383233"/>
                  </a:lnTo>
                  <a:lnTo>
                    <a:pt x="540702" y="1383233"/>
                  </a:lnTo>
                  <a:close/>
                </a:path>
                <a:path w="963295" h="1637664">
                  <a:moveTo>
                    <a:pt x="558330" y="1022870"/>
                  </a:moveTo>
                  <a:lnTo>
                    <a:pt x="557974" y="1022375"/>
                  </a:lnTo>
                  <a:lnTo>
                    <a:pt x="556107" y="1020457"/>
                  </a:lnTo>
                  <a:lnTo>
                    <a:pt x="558330" y="1022870"/>
                  </a:lnTo>
                  <a:close/>
                </a:path>
                <a:path w="963295" h="1637664">
                  <a:moveTo>
                    <a:pt x="563245" y="1408633"/>
                  </a:moveTo>
                  <a:lnTo>
                    <a:pt x="555815" y="1395933"/>
                  </a:lnTo>
                  <a:lnTo>
                    <a:pt x="548982" y="1383233"/>
                  </a:lnTo>
                  <a:lnTo>
                    <a:pt x="559663" y="1408633"/>
                  </a:lnTo>
                  <a:lnTo>
                    <a:pt x="563245" y="1408633"/>
                  </a:lnTo>
                  <a:close/>
                </a:path>
                <a:path w="963295" h="1637664">
                  <a:moveTo>
                    <a:pt x="567905" y="1103833"/>
                  </a:moveTo>
                  <a:lnTo>
                    <a:pt x="565124" y="1096911"/>
                  </a:lnTo>
                  <a:lnTo>
                    <a:pt x="559866" y="1091133"/>
                  </a:lnTo>
                  <a:lnTo>
                    <a:pt x="567905" y="1103833"/>
                  </a:lnTo>
                  <a:close/>
                </a:path>
                <a:path w="963295" h="1637664">
                  <a:moveTo>
                    <a:pt x="576237" y="1091133"/>
                  </a:moveTo>
                  <a:lnTo>
                    <a:pt x="569087" y="1078433"/>
                  </a:lnTo>
                  <a:lnTo>
                    <a:pt x="574662" y="1091133"/>
                  </a:lnTo>
                  <a:lnTo>
                    <a:pt x="576237" y="1091133"/>
                  </a:lnTo>
                  <a:close/>
                </a:path>
                <a:path w="963295" h="1637664">
                  <a:moveTo>
                    <a:pt x="577189" y="877595"/>
                  </a:moveTo>
                  <a:lnTo>
                    <a:pt x="576326" y="875233"/>
                  </a:lnTo>
                  <a:lnTo>
                    <a:pt x="571258" y="862533"/>
                  </a:lnTo>
                  <a:lnTo>
                    <a:pt x="569290" y="862533"/>
                  </a:lnTo>
                  <a:lnTo>
                    <a:pt x="574967" y="873633"/>
                  </a:lnTo>
                  <a:lnTo>
                    <a:pt x="577189" y="877595"/>
                  </a:lnTo>
                  <a:close/>
                </a:path>
                <a:path w="963295" h="1637664">
                  <a:moveTo>
                    <a:pt x="580593" y="1434033"/>
                  </a:moveTo>
                  <a:lnTo>
                    <a:pt x="578802" y="1434033"/>
                  </a:lnTo>
                  <a:lnTo>
                    <a:pt x="575970" y="1430782"/>
                  </a:lnTo>
                  <a:lnTo>
                    <a:pt x="576376" y="1434033"/>
                  </a:lnTo>
                  <a:lnTo>
                    <a:pt x="576884" y="1434033"/>
                  </a:lnTo>
                  <a:lnTo>
                    <a:pt x="563829" y="1446733"/>
                  </a:lnTo>
                  <a:lnTo>
                    <a:pt x="567309" y="1446733"/>
                  </a:lnTo>
                  <a:lnTo>
                    <a:pt x="580593" y="1434033"/>
                  </a:lnTo>
                  <a:close/>
                </a:path>
                <a:path w="963295" h="1637664">
                  <a:moveTo>
                    <a:pt x="582041" y="32321"/>
                  </a:moveTo>
                  <a:lnTo>
                    <a:pt x="570331" y="28765"/>
                  </a:lnTo>
                  <a:lnTo>
                    <a:pt x="556221" y="25260"/>
                  </a:lnTo>
                  <a:lnTo>
                    <a:pt x="540740" y="22428"/>
                  </a:lnTo>
                  <a:lnTo>
                    <a:pt x="524979" y="20955"/>
                  </a:lnTo>
                  <a:lnTo>
                    <a:pt x="525056" y="19710"/>
                  </a:lnTo>
                  <a:lnTo>
                    <a:pt x="525589" y="16002"/>
                  </a:lnTo>
                  <a:lnTo>
                    <a:pt x="509930" y="14325"/>
                  </a:lnTo>
                  <a:lnTo>
                    <a:pt x="509079" y="15697"/>
                  </a:lnTo>
                  <a:lnTo>
                    <a:pt x="506488" y="16319"/>
                  </a:lnTo>
                  <a:lnTo>
                    <a:pt x="504012" y="16865"/>
                  </a:lnTo>
                  <a:lnTo>
                    <a:pt x="499465" y="17233"/>
                  </a:lnTo>
                  <a:lnTo>
                    <a:pt x="491286" y="17500"/>
                  </a:lnTo>
                  <a:lnTo>
                    <a:pt x="486575" y="17589"/>
                  </a:lnTo>
                  <a:lnTo>
                    <a:pt x="490804" y="17856"/>
                  </a:lnTo>
                  <a:lnTo>
                    <a:pt x="447738" y="21615"/>
                  </a:lnTo>
                  <a:lnTo>
                    <a:pt x="398995" y="33934"/>
                  </a:lnTo>
                  <a:lnTo>
                    <a:pt x="370700" y="46189"/>
                  </a:lnTo>
                  <a:lnTo>
                    <a:pt x="368719" y="46050"/>
                  </a:lnTo>
                  <a:lnTo>
                    <a:pt x="361708" y="48971"/>
                  </a:lnTo>
                  <a:lnTo>
                    <a:pt x="354622" y="51790"/>
                  </a:lnTo>
                  <a:lnTo>
                    <a:pt x="352475" y="51358"/>
                  </a:lnTo>
                  <a:lnTo>
                    <a:pt x="336575" y="62128"/>
                  </a:lnTo>
                  <a:lnTo>
                    <a:pt x="322618" y="73304"/>
                  </a:lnTo>
                  <a:lnTo>
                    <a:pt x="311391" y="83959"/>
                  </a:lnTo>
                  <a:lnTo>
                    <a:pt x="303720" y="93192"/>
                  </a:lnTo>
                  <a:lnTo>
                    <a:pt x="294347" y="102387"/>
                  </a:lnTo>
                  <a:lnTo>
                    <a:pt x="284518" y="113753"/>
                  </a:lnTo>
                  <a:lnTo>
                    <a:pt x="274713" y="126034"/>
                  </a:lnTo>
                  <a:lnTo>
                    <a:pt x="265150" y="138277"/>
                  </a:lnTo>
                  <a:lnTo>
                    <a:pt x="268147" y="135051"/>
                  </a:lnTo>
                  <a:lnTo>
                    <a:pt x="265074" y="141884"/>
                  </a:lnTo>
                  <a:lnTo>
                    <a:pt x="264604" y="144132"/>
                  </a:lnTo>
                  <a:lnTo>
                    <a:pt x="264833" y="144741"/>
                  </a:lnTo>
                  <a:lnTo>
                    <a:pt x="266763" y="142278"/>
                  </a:lnTo>
                  <a:lnTo>
                    <a:pt x="271907" y="135051"/>
                  </a:lnTo>
                  <a:lnTo>
                    <a:pt x="277533" y="127292"/>
                  </a:lnTo>
                  <a:lnTo>
                    <a:pt x="279298" y="125628"/>
                  </a:lnTo>
                  <a:lnTo>
                    <a:pt x="277114" y="128765"/>
                  </a:lnTo>
                  <a:lnTo>
                    <a:pt x="279920" y="125628"/>
                  </a:lnTo>
                  <a:lnTo>
                    <a:pt x="301205" y="101485"/>
                  </a:lnTo>
                  <a:lnTo>
                    <a:pt x="306362" y="95796"/>
                  </a:lnTo>
                  <a:lnTo>
                    <a:pt x="311797" y="90068"/>
                  </a:lnTo>
                  <a:lnTo>
                    <a:pt x="317906" y="84188"/>
                  </a:lnTo>
                  <a:lnTo>
                    <a:pt x="325056" y="78028"/>
                  </a:lnTo>
                  <a:lnTo>
                    <a:pt x="327888" y="76936"/>
                  </a:lnTo>
                  <a:lnTo>
                    <a:pt x="322186" y="82702"/>
                  </a:lnTo>
                  <a:lnTo>
                    <a:pt x="316255" y="88442"/>
                  </a:lnTo>
                  <a:lnTo>
                    <a:pt x="318414" y="87287"/>
                  </a:lnTo>
                  <a:lnTo>
                    <a:pt x="329018" y="78028"/>
                  </a:lnTo>
                  <a:lnTo>
                    <a:pt x="330504" y="76936"/>
                  </a:lnTo>
                  <a:lnTo>
                    <a:pt x="342049" y="68402"/>
                  </a:lnTo>
                  <a:lnTo>
                    <a:pt x="356565" y="59080"/>
                  </a:lnTo>
                  <a:lnTo>
                    <a:pt x="369760" y="51790"/>
                  </a:lnTo>
                  <a:lnTo>
                    <a:pt x="371386" y="50901"/>
                  </a:lnTo>
                  <a:lnTo>
                    <a:pt x="381025" y="46189"/>
                  </a:lnTo>
                  <a:lnTo>
                    <a:pt x="385127" y="44183"/>
                  </a:lnTo>
                  <a:lnTo>
                    <a:pt x="396354" y="39077"/>
                  </a:lnTo>
                  <a:lnTo>
                    <a:pt x="403593" y="35445"/>
                  </a:lnTo>
                  <a:lnTo>
                    <a:pt x="405384" y="33121"/>
                  </a:lnTo>
                  <a:lnTo>
                    <a:pt x="417017" y="28943"/>
                  </a:lnTo>
                  <a:lnTo>
                    <a:pt x="424002" y="27813"/>
                  </a:lnTo>
                  <a:lnTo>
                    <a:pt x="433552" y="26022"/>
                  </a:lnTo>
                  <a:lnTo>
                    <a:pt x="436333" y="26301"/>
                  </a:lnTo>
                  <a:lnTo>
                    <a:pt x="440004" y="26085"/>
                  </a:lnTo>
                  <a:lnTo>
                    <a:pt x="440156" y="26022"/>
                  </a:lnTo>
                  <a:lnTo>
                    <a:pt x="444639" y="24523"/>
                  </a:lnTo>
                  <a:lnTo>
                    <a:pt x="450367" y="22923"/>
                  </a:lnTo>
                  <a:lnTo>
                    <a:pt x="456933" y="22021"/>
                  </a:lnTo>
                  <a:lnTo>
                    <a:pt x="463448" y="20828"/>
                  </a:lnTo>
                  <a:lnTo>
                    <a:pt x="470738" y="20129"/>
                  </a:lnTo>
                  <a:lnTo>
                    <a:pt x="478409" y="19875"/>
                  </a:lnTo>
                  <a:lnTo>
                    <a:pt x="490105" y="19710"/>
                  </a:lnTo>
                  <a:lnTo>
                    <a:pt x="501980" y="20078"/>
                  </a:lnTo>
                  <a:lnTo>
                    <a:pt x="513880" y="20955"/>
                  </a:lnTo>
                  <a:lnTo>
                    <a:pt x="525602" y="22326"/>
                  </a:lnTo>
                  <a:lnTo>
                    <a:pt x="547281" y="26149"/>
                  </a:lnTo>
                  <a:lnTo>
                    <a:pt x="564997" y="30213"/>
                  </a:lnTo>
                  <a:lnTo>
                    <a:pt x="577126" y="32829"/>
                  </a:lnTo>
                  <a:lnTo>
                    <a:pt x="582041" y="32321"/>
                  </a:lnTo>
                  <a:close/>
                </a:path>
                <a:path w="963295" h="1637664">
                  <a:moveTo>
                    <a:pt x="582777" y="1103833"/>
                  </a:moveTo>
                  <a:lnTo>
                    <a:pt x="579653" y="1091133"/>
                  </a:lnTo>
                  <a:lnTo>
                    <a:pt x="576237" y="1091133"/>
                  </a:lnTo>
                  <a:lnTo>
                    <a:pt x="581990" y="1103833"/>
                  </a:lnTo>
                  <a:lnTo>
                    <a:pt x="582777" y="1103833"/>
                  </a:lnTo>
                  <a:close/>
                </a:path>
                <a:path w="963295" h="1637664">
                  <a:moveTo>
                    <a:pt x="597166" y="1067955"/>
                  </a:moveTo>
                  <a:lnTo>
                    <a:pt x="596417" y="1065733"/>
                  </a:lnTo>
                  <a:lnTo>
                    <a:pt x="589394" y="1053033"/>
                  </a:lnTo>
                  <a:lnTo>
                    <a:pt x="584428" y="1053033"/>
                  </a:lnTo>
                  <a:lnTo>
                    <a:pt x="578180" y="1040333"/>
                  </a:lnTo>
                  <a:lnTo>
                    <a:pt x="567347" y="1027633"/>
                  </a:lnTo>
                  <a:lnTo>
                    <a:pt x="567207" y="1027633"/>
                  </a:lnTo>
                  <a:lnTo>
                    <a:pt x="584149" y="1053033"/>
                  </a:lnTo>
                  <a:lnTo>
                    <a:pt x="595604" y="1065733"/>
                  </a:lnTo>
                  <a:lnTo>
                    <a:pt x="597166" y="1067955"/>
                  </a:lnTo>
                  <a:close/>
                </a:path>
                <a:path w="963295" h="1637664">
                  <a:moveTo>
                    <a:pt x="608609" y="964133"/>
                  </a:moveTo>
                  <a:lnTo>
                    <a:pt x="598906" y="951433"/>
                  </a:lnTo>
                  <a:lnTo>
                    <a:pt x="604227" y="964133"/>
                  </a:lnTo>
                  <a:lnTo>
                    <a:pt x="608609" y="964133"/>
                  </a:lnTo>
                  <a:close/>
                </a:path>
                <a:path w="963295" h="1637664">
                  <a:moveTo>
                    <a:pt x="610501" y="1086688"/>
                  </a:moveTo>
                  <a:lnTo>
                    <a:pt x="604494" y="1078433"/>
                  </a:lnTo>
                  <a:lnTo>
                    <a:pt x="597166" y="1067955"/>
                  </a:lnTo>
                  <a:lnTo>
                    <a:pt x="600710" y="1078433"/>
                  </a:lnTo>
                  <a:lnTo>
                    <a:pt x="610501" y="1086688"/>
                  </a:lnTo>
                  <a:close/>
                </a:path>
                <a:path w="963295" h="1637664">
                  <a:moveTo>
                    <a:pt x="625817" y="1167333"/>
                  </a:moveTo>
                  <a:lnTo>
                    <a:pt x="624370" y="1165898"/>
                  </a:lnTo>
                  <a:lnTo>
                    <a:pt x="624814" y="1167333"/>
                  </a:lnTo>
                  <a:lnTo>
                    <a:pt x="625817" y="1167333"/>
                  </a:lnTo>
                  <a:close/>
                </a:path>
                <a:path w="963295" h="1637664">
                  <a:moveTo>
                    <a:pt x="633171" y="33896"/>
                  </a:moveTo>
                  <a:lnTo>
                    <a:pt x="628878" y="30746"/>
                  </a:lnTo>
                  <a:lnTo>
                    <a:pt x="626579" y="29324"/>
                  </a:lnTo>
                  <a:lnTo>
                    <a:pt x="632117" y="33235"/>
                  </a:lnTo>
                  <a:lnTo>
                    <a:pt x="633133" y="33896"/>
                  </a:lnTo>
                  <a:close/>
                </a:path>
                <a:path w="963295" h="1637664">
                  <a:moveTo>
                    <a:pt x="648144" y="1131951"/>
                  </a:moveTo>
                  <a:lnTo>
                    <a:pt x="647065" y="1129233"/>
                  </a:lnTo>
                  <a:lnTo>
                    <a:pt x="646010" y="1129233"/>
                  </a:lnTo>
                  <a:lnTo>
                    <a:pt x="648144" y="1131951"/>
                  </a:lnTo>
                  <a:close/>
                </a:path>
                <a:path w="963295" h="1637664">
                  <a:moveTo>
                    <a:pt x="653288" y="1167333"/>
                  </a:moveTo>
                  <a:lnTo>
                    <a:pt x="651408" y="1164551"/>
                  </a:lnTo>
                  <a:lnTo>
                    <a:pt x="651992" y="1167333"/>
                  </a:lnTo>
                  <a:lnTo>
                    <a:pt x="653288" y="1167333"/>
                  </a:lnTo>
                  <a:close/>
                </a:path>
                <a:path w="963295" h="1637664">
                  <a:moveTo>
                    <a:pt x="656640" y="138633"/>
                  </a:moveTo>
                  <a:lnTo>
                    <a:pt x="652424" y="132994"/>
                  </a:lnTo>
                  <a:lnTo>
                    <a:pt x="655002" y="138633"/>
                  </a:lnTo>
                  <a:lnTo>
                    <a:pt x="656640" y="138633"/>
                  </a:lnTo>
                  <a:close/>
                </a:path>
                <a:path w="963295" h="1637664">
                  <a:moveTo>
                    <a:pt x="660260" y="1139228"/>
                  </a:moveTo>
                  <a:lnTo>
                    <a:pt x="659422" y="1138059"/>
                  </a:lnTo>
                  <a:lnTo>
                    <a:pt x="657758" y="1136230"/>
                  </a:lnTo>
                  <a:lnTo>
                    <a:pt x="655980" y="1134300"/>
                  </a:lnTo>
                  <a:lnTo>
                    <a:pt x="660260" y="1139228"/>
                  </a:lnTo>
                  <a:close/>
                </a:path>
                <a:path w="963295" h="1637664">
                  <a:moveTo>
                    <a:pt x="664476" y="1205433"/>
                  </a:moveTo>
                  <a:lnTo>
                    <a:pt x="660882" y="1201851"/>
                  </a:lnTo>
                  <a:lnTo>
                    <a:pt x="661530" y="1205433"/>
                  </a:lnTo>
                  <a:lnTo>
                    <a:pt x="664476" y="1205433"/>
                  </a:lnTo>
                  <a:close/>
                </a:path>
                <a:path w="963295" h="1637664">
                  <a:moveTo>
                    <a:pt x="677976" y="69659"/>
                  </a:moveTo>
                  <a:lnTo>
                    <a:pt x="640080" y="38392"/>
                  </a:lnTo>
                  <a:lnTo>
                    <a:pt x="631583" y="33629"/>
                  </a:lnTo>
                  <a:lnTo>
                    <a:pt x="624954" y="29946"/>
                  </a:lnTo>
                  <a:lnTo>
                    <a:pt x="618223" y="26454"/>
                  </a:lnTo>
                  <a:lnTo>
                    <a:pt x="616305" y="25514"/>
                  </a:lnTo>
                  <a:lnTo>
                    <a:pt x="611416" y="23126"/>
                  </a:lnTo>
                  <a:lnTo>
                    <a:pt x="604545" y="19964"/>
                  </a:lnTo>
                  <a:lnTo>
                    <a:pt x="614387" y="25514"/>
                  </a:lnTo>
                  <a:lnTo>
                    <a:pt x="609879" y="24917"/>
                  </a:lnTo>
                  <a:lnTo>
                    <a:pt x="587654" y="17995"/>
                  </a:lnTo>
                  <a:lnTo>
                    <a:pt x="575843" y="14287"/>
                  </a:lnTo>
                  <a:lnTo>
                    <a:pt x="564769" y="11214"/>
                  </a:lnTo>
                  <a:lnTo>
                    <a:pt x="558279" y="9359"/>
                  </a:lnTo>
                  <a:lnTo>
                    <a:pt x="556628" y="8407"/>
                  </a:lnTo>
                  <a:lnTo>
                    <a:pt x="562076" y="9436"/>
                  </a:lnTo>
                  <a:lnTo>
                    <a:pt x="567563" y="10375"/>
                  </a:lnTo>
                  <a:lnTo>
                    <a:pt x="521335" y="3136"/>
                  </a:lnTo>
                  <a:lnTo>
                    <a:pt x="514743" y="2400"/>
                  </a:lnTo>
                  <a:lnTo>
                    <a:pt x="504291" y="1244"/>
                  </a:lnTo>
                  <a:lnTo>
                    <a:pt x="503224" y="355"/>
                  </a:lnTo>
                  <a:lnTo>
                    <a:pt x="494080" y="685"/>
                  </a:lnTo>
                  <a:lnTo>
                    <a:pt x="474103" y="1765"/>
                  </a:lnTo>
                  <a:lnTo>
                    <a:pt x="451878" y="4432"/>
                  </a:lnTo>
                  <a:lnTo>
                    <a:pt x="426364" y="9893"/>
                  </a:lnTo>
                  <a:lnTo>
                    <a:pt x="433209" y="7048"/>
                  </a:lnTo>
                  <a:lnTo>
                    <a:pt x="440232" y="4686"/>
                  </a:lnTo>
                  <a:lnTo>
                    <a:pt x="447319" y="2197"/>
                  </a:lnTo>
                  <a:lnTo>
                    <a:pt x="419188" y="10045"/>
                  </a:lnTo>
                  <a:lnTo>
                    <a:pt x="364744" y="30543"/>
                  </a:lnTo>
                  <a:lnTo>
                    <a:pt x="329425" y="50088"/>
                  </a:lnTo>
                  <a:lnTo>
                    <a:pt x="314058" y="60502"/>
                  </a:lnTo>
                  <a:lnTo>
                    <a:pt x="318630" y="57835"/>
                  </a:lnTo>
                  <a:lnTo>
                    <a:pt x="326478" y="52654"/>
                  </a:lnTo>
                  <a:lnTo>
                    <a:pt x="322364" y="56578"/>
                  </a:lnTo>
                  <a:lnTo>
                    <a:pt x="307581" y="68402"/>
                  </a:lnTo>
                  <a:lnTo>
                    <a:pt x="296570" y="76923"/>
                  </a:lnTo>
                  <a:lnTo>
                    <a:pt x="291045" y="80276"/>
                  </a:lnTo>
                  <a:lnTo>
                    <a:pt x="292658" y="76619"/>
                  </a:lnTo>
                  <a:lnTo>
                    <a:pt x="284403" y="85674"/>
                  </a:lnTo>
                  <a:lnTo>
                    <a:pt x="249618" y="126199"/>
                  </a:lnTo>
                  <a:lnTo>
                    <a:pt x="228269" y="162496"/>
                  </a:lnTo>
                  <a:lnTo>
                    <a:pt x="213614" y="215912"/>
                  </a:lnTo>
                  <a:lnTo>
                    <a:pt x="210959" y="256997"/>
                  </a:lnTo>
                  <a:lnTo>
                    <a:pt x="211353" y="277063"/>
                  </a:lnTo>
                  <a:lnTo>
                    <a:pt x="212636" y="296811"/>
                  </a:lnTo>
                  <a:lnTo>
                    <a:pt x="214731" y="316230"/>
                  </a:lnTo>
                  <a:lnTo>
                    <a:pt x="217512" y="335356"/>
                  </a:lnTo>
                  <a:lnTo>
                    <a:pt x="220802" y="354215"/>
                  </a:lnTo>
                  <a:lnTo>
                    <a:pt x="220027" y="348576"/>
                  </a:lnTo>
                  <a:lnTo>
                    <a:pt x="219227" y="342544"/>
                  </a:lnTo>
                  <a:lnTo>
                    <a:pt x="218909" y="336232"/>
                  </a:lnTo>
                  <a:lnTo>
                    <a:pt x="220560" y="327406"/>
                  </a:lnTo>
                  <a:lnTo>
                    <a:pt x="221640" y="323380"/>
                  </a:lnTo>
                  <a:lnTo>
                    <a:pt x="222897" y="326466"/>
                  </a:lnTo>
                  <a:lnTo>
                    <a:pt x="225056" y="338963"/>
                  </a:lnTo>
                  <a:lnTo>
                    <a:pt x="223723" y="327215"/>
                  </a:lnTo>
                  <a:lnTo>
                    <a:pt x="220472" y="296722"/>
                  </a:lnTo>
                  <a:lnTo>
                    <a:pt x="220700" y="288455"/>
                  </a:lnTo>
                  <a:lnTo>
                    <a:pt x="221894" y="296722"/>
                  </a:lnTo>
                  <a:lnTo>
                    <a:pt x="223608" y="298437"/>
                  </a:lnTo>
                  <a:lnTo>
                    <a:pt x="225640" y="291071"/>
                  </a:lnTo>
                  <a:lnTo>
                    <a:pt x="225933" y="288455"/>
                  </a:lnTo>
                  <a:lnTo>
                    <a:pt x="227761" y="272122"/>
                  </a:lnTo>
                  <a:lnTo>
                    <a:pt x="235013" y="211924"/>
                  </a:lnTo>
                  <a:lnTo>
                    <a:pt x="251714" y="157861"/>
                  </a:lnTo>
                  <a:lnTo>
                    <a:pt x="272161" y="120738"/>
                  </a:lnTo>
                  <a:lnTo>
                    <a:pt x="298754" y="86550"/>
                  </a:lnTo>
                  <a:lnTo>
                    <a:pt x="324853" y="62839"/>
                  </a:lnTo>
                  <a:lnTo>
                    <a:pt x="332473" y="58013"/>
                  </a:lnTo>
                  <a:lnTo>
                    <a:pt x="371360" y="36017"/>
                  </a:lnTo>
                  <a:lnTo>
                    <a:pt x="415391" y="19824"/>
                  </a:lnTo>
                  <a:lnTo>
                    <a:pt x="404837" y="24841"/>
                  </a:lnTo>
                  <a:lnTo>
                    <a:pt x="391160" y="30962"/>
                  </a:lnTo>
                  <a:lnTo>
                    <a:pt x="375500" y="38442"/>
                  </a:lnTo>
                  <a:lnTo>
                    <a:pt x="359321" y="47294"/>
                  </a:lnTo>
                  <a:lnTo>
                    <a:pt x="371475" y="41008"/>
                  </a:lnTo>
                  <a:lnTo>
                    <a:pt x="386334" y="34442"/>
                  </a:lnTo>
                  <a:lnTo>
                    <a:pt x="402310" y="28435"/>
                  </a:lnTo>
                  <a:lnTo>
                    <a:pt x="417817" y="23812"/>
                  </a:lnTo>
                  <a:lnTo>
                    <a:pt x="421525" y="19824"/>
                  </a:lnTo>
                  <a:lnTo>
                    <a:pt x="424561" y="16573"/>
                  </a:lnTo>
                  <a:lnTo>
                    <a:pt x="439280" y="13487"/>
                  </a:lnTo>
                  <a:lnTo>
                    <a:pt x="449834" y="11861"/>
                  </a:lnTo>
                  <a:lnTo>
                    <a:pt x="452399" y="11633"/>
                  </a:lnTo>
                  <a:lnTo>
                    <a:pt x="456679" y="11239"/>
                  </a:lnTo>
                  <a:lnTo>
                    <a:pt x="460286" y="11125"/>
                  </a:lnTo>
                  <a:lnTo>
                    <a:pt x="461873" y="11176"/>
                  </a:lnTo>
                  <a:lnTo>
                    <a:pt x="462800" y="9969"/>
                  </a:lnTo>
                  <a:lnTo>
                    <a:pt x="465035" y="7937"/>
                  </a:lnTo>
                  <a:lnTo>
                    <a:pt x="461225" y="7721"/>
                  </a:lnTo>
                  <a:lnTo>
                    <a:pt x="457352" y="7721"/>
                  </a:lnTo>
                  <a:lnTo>
                    <a:pt x="451167" y="8166"/>
                  </a:lnTo>
                  <a:lnTo>
                    <a:pt x="442188" y="9372"/>
                  </a:lnTo>
                  <a:lnTo>
                    <a:pt x="430161" y="11633"/>
                  </a:lnTo>
                  <a:lnTo>
                    <a:pt x="434213" y="9893"/>
                  </a:lnTo>
                  <a:lnTo>
                    <a:pt x="475627" y="2616"/>
                  </a:lnTo>
                  <a:lnTo>
                    <a:pt x="487502" y="2400"/>
                  </a:lnTo>
                  <a:lnTo>
                    <a:pt x="498767" y="2755"/>
                  </a:lnTo>
                  <a:lnTo>
                    <a:pt x="508838" y="3568"/>
                  </a:lnTo>
                  <a:lnTo>
                    <a:pt x="515734" y="5168"/>
                  </a:lnTo>
                  <a:lnTo>
                    <a:pt x="516585" y="6057"/>
                  </a:lnTo>
                  <a:lnTo>
                    <a:pt x="512876" y="6426"/>
                  </a:lnTo>
                  <a:lnTo>
                    <a:pt x="506107" y="6477"/>
                  </a:lnTo>
                  <a:lnTo>
                    <a:pt x="497713" y="6642"/>
                  </a:lnTo>
                  <a:lnTo>
                    <a:pt x="489153" y="7048"/>
                  </a:lnTo>
                  <a:lnTo>
                    <a:pt x="482015" y="7835"/>
                  </a:lnTo>
                  <a:lnTo>
                    <a:pt x="477685" y="9131"/>
                  </a:lnTo>
                  <a:lnTo>
                    <a:pt x="494042" y="8636"/>
                  </a:lnTo>
                  <a:lnTo>
                    <a:pt x="502323" y="8191"/>
                  </a:lnTo>
                  <a:lnTo>
                    <a:pt x="507441" y="7645"/>
                  </a:lnTo>
                  <a:lnTo>
                    <a:pt x="514324" y="6807"/>
                  </a:lnTo>
                  <a:lnTo>
                    <a:pt x="531799" y="8839"/>
                  </a:lnTo>
                  <a:lnTo>
                    <a:pt x="582612" y="19253"/>
                  </a:lnTo>
                  <a:lnTo>
                    <a:pt x="623265" y="36576"/>
                  </a:lnTo>
                  <a:lnTo>
                    <a:pt x="632790" y="43307"/>
                  </a:lnTo>
                  <a:lnTo>
                    <a:pt x="642620" y="48742"/>
                  </a:lnTo>
                  <a:lnTo>
                    <a:pt x="647141" y="51346"/>
                  </a:lnTo>
                  <a:lnTo>
                    <a:pt x="655650" y="56273"/>
                  </a:lnTo>
                  <a:lnTo>
                    <a:pt x="660146" y="58788"/>
                  </a:lnTo>
                  <a:lnTo>
                    <a:pt x="665556" y="61988"/>
                  </a:lnTo>
                  <a:lnTo>
                    <a:pt x="669747" y="63779"/>
                  </a:lnTo>
                  <a:lnTo>
                    <a:pt x="677976" y="69659"/>
                  </a:lnTo>
                  <a:close/>
                </a:path>
                <a:path w="963295" h="1637664">
                  <a:moveTo>
                    <a:pt x="712546" y="1215440"/>
                  </a:moveTo>
                  <a:lnTo>
                    <a:pt x="712228" y="1215174"/>
                  </a:lnTo>
                  <a:lnTo>
                    <a:pt x="712546" y="1215440"/>
                  </a:lnTo>
                  <a:close/>
                </a:path>
                <a:path w="963295" h="1637664">
                  <a:moveTo>
                    <a:pt x="713232" y="1218133"/>
                  </a:moveTo>
                  <a:lnTo>
                    <a:pt x="707263" y="1210348"/>
                  </a:lnTo>
                  <a:lnTo>
                    <a:pt x="701433" y="1205433"/>
                  </a:lnTo>
                  <a:lnTo>
                    <a:pt x="697725" y="1205433"/>
                  </a:lnTo>
                  <a:lnTo>
                    <a:pt x="706234" y="1218133"/>
                  </a:lnTo>
                  <a:lnTo>
                    <a:pt x="713232" y="1218133"/>
                  </a:lnTo>
                  <a:close/>
                </a:path>
                <a:path w="963295" h="1637664">
                  <a:moveTo>
                    <a:pt x="716584" y="157632"/>
                  </a:moveTo>
                  <a:lnTo>
                    <a:pt x="713867" y="153581"/>
                  </a:lnTo>
                  <a:lnTo>
                    <a:pt x="712508" y="151968"/>
                  </a:lnTo>
                  <a:lnTo>
                    <a:pt x="711581" y="151257"/>
                  </a:lnTo>
                  <a:lnTo>
                    <a:pt x="713371" y="153289"/>
                  </a:lnTo>
                  <a:lnTo>
                    <a:pt x="714908" y="155511"/>
                  </a:lnTo>
                  <a:lnTo>
                    <a:pt x="716584" y="157632"/>
                  </a:lnTo>
                  <a:close/>
                </a:path>
                <a:path w="963295" h="1637664">
                  <a:moveTo>
                    <a:pt x="717219" y="227533"/>
                  </a:moveTo>
                  <a:lnTo>
                    <a:pt x="711415" y="214833"/>
                  </a:lnTo>
                  <a:lnTo>
                    <a:pt x="710882" y="214833"/>
                  </a:lnTo>
                  <a:lnTo>
                    <a:pt x="714781" y="227533"/>
                  </a:lnTo>
                  <a:lnTo>
                    <a:pt x="717219" y="227533"/>
                  </a:lnTo>
                  <a:close/>
                </a:path>
                <a:path w="963295" h="1637664">
                  <a:moveTo>
                    <a:pt x="719442" y="1222362"/>
                  </a:moveTo>
                  <a:lnTo>
                    <a:pt x="715327" y="1218133"/>
                  </a:lnTo>
                  <a:lnTo>
                    <a:pt x="714540" y="1218133"/>
                  </a:lnTo>
                  <a:lnTo>
                    <a:pt x="719442" y="1222362"/>
                  </a:lnTo>
                  <a:close/>
                </a:path>
                <a:path w="963295" h="1637664">
                  <a:moveTo>
                    <a:pt x="724268" y="440067"/>
                  </a:moveTo>
                  <a:lnTo>
                    <a:pt x="722630" y="443433"/>
                  </a:lnTo>
                  <a:lnTo>
                    <a:pt x="723900" y="443433"/>
                  </a:lnTo>
                  <a:lnTo>
                    <a:pt x="724268" y="440067"/>
                  </a:lnTo>
                  <a:close/>
                </a:path>
                <a:path w="963295" h="1637664">
                  <a:moveTo>
                    <a:pt x="729234" y="1230833"/>
                  </a:moveTo>
                  <a:lnTo>
                    <a:pt x="719442" y="1222362"/>
                  </a:lnTo>
                  <a:lnTo>
                    <a:pt x="727671" y="1230833"/>
                  </a:lnTo>
                  <a:lnTo>
                    <a:pt x="729234" y="1230833"/>
                  </a:lnTo>
                  <a:close/>
                </a:path>
                <a:path w="963295" h="1637664">
                  <a:moveTo>
                    <a:pt x="729500" y="1222463"/>
                  </a:moveTo>
                  <a:lnTo>
                    <a:pt x="725500" y="1218133"/>
                  </a:lnTo>
                  <a:lnTo>
                    <a:pt x="723646" y="1218133"/>
                  </a:lnTo>
                  <a:lnTo>
                    <a:pt x="729500" y="1222463"/>
                  </a:lnTo>
                  <a:close/>
                </a:path>
                <a:path w="963295" h="1637664">
                  <a:moveTo>
                    <a:pt x="730885" y="1243533"/>
                  </a:moveTo>
                  <a:lnTo>
                    <a:pt x="714984" y="1230833"/>
                  </a:lnTo>
                  <a:lnTo>
                    <a:pt x="726821" y="1243533"/>
                  </a:lnTo>
                  <a:lnTo>
                    <a:pt x="730885" y="1243533"/>
                  </a:lnTo>
                  <a:close/>
                </a:path>
                <a:path w="963295" h="1637664">
                  <a:moveTo>
                    <a:pt x="731380" y="430733"/>
                  </a:moveTo>
                  <a:lnTo>
                    <a:pt x="730313" y="430733"/>
                  </a:lnTo>
                  <a:lnTo>
                    <a:pt x="727354" y="443433"/>
                  </a:lnTo>
                  <a:lnTo>
                    <a:pt x="731380" y="430733"/>
                  </a:lnTo>
                  <a:close/>
                </a:path>
                <a:path w="963295" h="1637664">
                  <a:moveTo>
                    <a:pt x="769531" y="1249934"/>
                  </a:moveTo>
                  <a:lnTo>
                    <a:pt x="765378" y="1246352"/>
                  </a:lnTo>
                  <a:lnTo>
                    <a:pt x="761225" y="1243012"/>
                  </a:lnTo>
                  <a:lnTo>
                    <a:pt x="758063" y="1240650"/>
                  </a:lnTo>
                  <a:lnTo>
                    <a:pt x="769531" y="1249934"/>
                  </a:lnTo>
                  <a:close/>
                </a:path>
                <a:path w="963295" h="1637664">
                  <a:moveTo>
                    <a:pt x="771194" y="1256233"/>
                  </a:moveTo>
                  <a:lnTo>
                    <a:pt x="754900" y="1243533"/>
                  </a:lnTo>
                  <a:lnTo>
                    <a:pt x="749922" y="1243533"/>
                  </a:lnTo>
                  <a:lnTo>
                    <a:pt x="743140" y="1230833"/>
                  </a:lnTo>
                  <a:lnTo>
                    <a:pt x="740829" y="1230833"/>
                  </a:lnTo>
                  <a:lnTo>
                    <a:pt x="729500" y="1222463"/>
                  </a:lnTo>
                  <a:lnTo>
                    <a:pt x="737260" y="1230833"/>
                  </a:lnTo>
                  <a:lnTo>
                    <a:pt x="759231" y="1256233"/>
                  </a:lnTo>
                  <a:lnTo>
                    <a:pt x="771194" y="1256233"/>
                  </a:lnTo>
                  <a:close/>
                </a:path>
                <a:path w="963295" h="1637664">
                  <a:moveTo>
                    <a:pt x="784047" y="1294333"/>
                  </a:moveTo>
                  <a:lnTo>
                    <a:pt x="770242" y="1281633"/>
                  </a:lnTo>
                  <a:lnTo>
                    <a:pt x="754748" y="1268933"/>
                  </a:lnTo>
                  <a:lnTo>
                    <a:pt x="743521" y="1260690"/>
                  </a:lnTo>
                  <a:lnTo>
                    <a:pt x="763905" y="1281633"/>
                  </a:lnTo>
                  <a:lnTo>
                    <a:pt x="784047" y="1294333"/>
                  </a:lnTo>
                  <a:close/>
                </a:path>
                <a:path w="963295" h="1637664">
                  <a:moveTo>
                    <a:pt x="789406" y="1205433"/>
                  </a:moveTo>
                  <a:lnTo>
                    <a:pt x="786968" y="1201775"/>
                  </a:lnTo>
                  <a:lnTo>
                    <a:pt x="788911" y="1205433"/>
                  </a:lnTo>
                  <a:lnTo>
                    <a:pt x="789406" y="1205433"/>
                  </a:lnTo>
                  <a:close/>
                </a:path>
                <a:path w="963295" h="1637664">
                  <a:moveTo>
                    <a:pt x="814819" y="1217066"/>
                  </a:moveTo>
                  <a:lnTo>
                    <a:pt x="813447" y="1205433"/>
                  </a:lnTo>
                  <a:lnTo>
                    <a:pt x="811580" y="1205433"/>
                  </a:lnTo>
                  <a:lnTo>
                    <a:pt x="814578" y="1216736"/>
                  </a:lnTo>
                  <a:lnTo>
                    <a:pt x="814819" y="1217066"/>
                  </a:lnTo>
                  <a:close/>
                </a:path>
                <a:path w="963295" h="1637664">
                  <a:moveTo>
                    <a:pt x="839952" y="1290281"/>
                  </a:moveTo>
                  <a:lnTo>
                    <a:pt x="834034" y="1284554"/>
                  </a:lnTo>
                  <a:lnTo>
                    <a:pt x="805129" y="1262926"/>
                  </a:lnTo>
                  <a:lnTo>
                    <a:pt x="756437" y="1226235"/>
                  </a:lnTo>
                  <a:lnTo>
                    <a:pt x="733856" y="1210094"/>
                  </a:lnTo>
                  <a:lnTo>
                    <a:pt x="785228" y="1253426"/>
                  </a:lnTo>
                  <a:lnTo>
                    <a:pt x="800061" y="1266304"/>
                  </a:lnTo>
                  <a:lnTo>
                    <a:pt x="790333" y="1262087"/>
                  </a:lnTo>
                  <a:lnTo>
                    <a:pt x="776554" y="1249070"/>
                  </a:lnTo>
                  <a:lnTo>
                    <a:pt x="763752" y="1238008"/>
                  </a:lnTo>
                  <a:lnTo>
                    <a:pt x="750874" y="1227175"/>
                  </a:lnTo>
                  <a:lnTo>
                    <a:pt x="736879" y="1214805"/>
                  </a:lnTo>
                  <a:lnTo>
                    <a:pt x="759066" y="1235481"/>
                  </a:lnTo>
                  <a:lnTo>
                    <a:pt x="781646" y="1255737"/>
                  </a:lnTo>
                  <a:lnTo>
                    <a:pt x="790867" y="1265161"/>
                  </a:lnTo>
                  <a:lnTo>
                    <a:pt x="789800" y="1265593"/>
                  </a:lnTo>
                  <a:lnTo>
                    <a:pt x="781634" y="1259649"/>
                  </a:lnTo>
                  <a:lnTo>
                    <a:pt x="769531" y="1249934"/>
                  </a:lnTo>
                  <a:lnTo>
                    <a:pt x="777405" y="1256906"/>
                  </a:lnTo>
                  <a:lnTo>
                    <a:pt x="778154" y="1258201"/>
                  </a:lnTo>
                  <a:lnTo>
                    <a:pt x="800912" y="1274025"/>
                  </a:lnTo>
                  <a:lnTo>
                    <a:pt x="806500" y="1277150"/>
                  </a:lnTo>
                  <a:lnTo>
                    <a:pt x="790536" y="1263357"/>
                  </a:lnTo>
                  <a:lnTo>
                    <a:pt x="796620" y="1266177"/>
                  </a:lnTo>
                  <a:lnTo>
                    <a:pt x="807275" y="1274191"/>
                  </a:lnTo>
                  <a:lnTo>
                    <a:pt x="819505" y="1283906"/>
                  </a:lnTo>
                  <a:lnTo>
                    <a:pt x="830262" y="1291856"/>
                  </a:lnTo>
                  <a:lnTo>
                    <a:pt x="827798" y="1289113"/>
                  </a:lnTo>
                  <a:lnTo>
                    <a:pt x="829818" y="1289634"/>
                  </a:lnTo>
                  <a:lnTo>
                    <a:pt x="832967" y="1290916"/>
                  </a:lnTo>
                  <a:lnTo>
                    <a:pt x="833869" y="1290472"/>
                  </a:lnTo>
                  <a:lnTo>
                    <a:pt x="823950" y="1283868"/>
                  </a:lnTo>
                  <a:lnTo>
                    <a:pt x="818095" y="1279728"/>
                  </a:lnTo>
                  <a:lnTo>
                    <a:pt x="811657" y="1274648"/>
                  </a:lnTo>
                  <a:lnTo>
                    <a:pt x="812190" y="1273784"/>
                  </a:lnTo>
                  <a:lnTo>
                    <a:pt x="817372" y="1276946"/>
                  </a:lnTo>
                  <a:lnTo>
                    <a:pt x="825195" y="1282598"/>
                  </a:lnTo>
                  <a:lnTo>
                    <a:pt x="833628" y="1289215"/>
                  </a:lnTo>
                  <a:lnTo>
                    <a:pt x="831011" y="1285735"/>
                  </a:lnTo>
                  <a:lnTo>
                    <a:pt x="839952" y="1290281"/>
                  </a:lnTo>
                  <a:close/>
                </a:path>
                <a:path w="963295" h="1637664">
                  <a:moveTo>
                    <a:pt x="861644" y="1255306"/>
                  </a:moveTo>
                  <a:lnTo>
                    <a:pt x="852551" y="1245069"/>
                  </a:lnTo>
                  <a:lnTo>
                    <a:pt x="851141" y="1244053"/>
                  </a:lnTo>
                  <a:lnTo>
                    <a:pt x="851801" y="1245527"/>
                  </a:lnTo>
                  <a:lnTo>
                    <a:pt x="855205" y="1249083"/>
                  </a:lnTo>
                  <a:lnTo>
                    <a:pt x="858481" y="1252410"/>
                  </a:lnTo>
                  <a:lnTo>
                    <a:pt x="861644" y="1255306"/>
                  </a:lnTo>
                  <a:close/>
                </a:path>
                <a:path w="963295" h="1637664">
                  <a:moveTo>
                    <a:pt x="914666" y="1344015"/>
                  </a:moveTo>
                  <a:lnTo>
                    <a:pt x="912164" y="1332433"/>
                  </a:lnTo>
                  <a:lnTo>
                    <a:pt x="911136" y="1332433"/>
                  </a:lnTo>
                  <a:lnTo>
                    <a:pt x="914539" y="1343901"/>
                  </a:lnTo>
                  <a:lnTo>
                    <a:pt x="914666" y="1344015"/>
                  </a:lnTo>
                  <a:close/>
                </a:path>
                <a:path w="963295" h="1637664">
                  <a:moveTo>
                    <a:pt x="914908" y="1345133"/>
                  </a:moveTo>
                  <a:lnTo>
                    <a:pt x="914539" y="1343901"/>
                  </a:lnTo>
                  <a:lnTo>
                    <a:pt x="903147" y="1333728"/>
                  </a:lnTo>
                  <a:lnTo>
                    <a:pt x="910869" y="1345133"/>
                  </a:lnTo>
                  <a:lnTo>
                    <a:pt x="914908" y="1345133"/>
                  </a:lnTo>
                  <a:close/>
                </a:path>
                <a:path w="963295" h="1637664">
                  <a:moveTo>
                    <a:pt x="915911" y="1345133"/>
                  </a:moveTo>
                  <a:lnTo>
                    <a:pt x="914666" y="1344015"/>
                  </a:lnTo>
                  <a:lnTo>
                    <a:pt x="914908" y="1345133"/>
                  </a:lnTo>
                  <a:lnTo>
                    <a:pt x="915911" y="1345133"/>
                  </a:lnTo>
                  <a:close/>
                </a:path>
                <a:path w="963295" h="1637664">
                  <a:moveTo>
                    <a:pt x="917968" y="1346962"/>
                  </a:moveTo>
                  <a:lnTo>
                    <a:pt x="917130" y="1345133"/>
                  </a:lnTo>
                  <a:lnTo>
                    <a:pt x="915911" y="1345133"/>
                  </a:lnTo>
                  <a:lnTo>
                    <a:pt x="917968" y="1346962"/>
                  </a:lnTo>
                  <a:close/>
                </a:path>
                <a:path w="963295" h="1637664">
                  <a:moveTo>
                    <a:pt x="930135" y="1357833"/>
                  </a:moveTo>
                  <a:lnTo>
                    <a:pt x="917968" y="1346962"/>
                  </a:lnTo>
                  <a:lnTo>
                    <a:pt x="922934" y="1357833"/>
                  </a:lnTo>
                  <a:lnTo>
                    <a:pt x="930135" y="1357833"/>
                  </a:lnTo>
                  <a:close/>
                </a:path>
                <a:path w="963295" h="1637664">
                  <a:moveTo>
                    <a:pt x="963295" y="1383233"/>
                  </a:moveTo>
                  <a:lnTo>
                    <a:pt x="931075" y="1345133"/>
                  </a:lnTo>
                  <a:lnTo>
                    <a:pt x="912520" y="1319733"/>
                  </a:lnTo>
                  <a:lnTo>
                    <a:pt x="903249" y="1307033"/>
                  </a:lnTo>
                  <a:lnTo>
                    <a:pt x="851560" y="1256233"/>
                  </a:lnTo>
                  <a:lnTo>
                    <a:pt x="851801" y="1256233"/>
                  </a:lnTo>
                  <a:lnTo>
                    <a:pt x="841819" y="1243533"/>
                  </a:lnTo>
                  <a:lnTo>
                    <a:pt x="832040" y="1230833"/>
                  </a:lnTo>
                  <a:lnTo>
                    <a:pt x="823087" y="1218133"/>
                  </a:lnTo>
                  <a:lnTo>
                    <a:pt x="815619" y="1218133"/>
                  </a:lnTo>
                  <a:lnTo>
                    <a:pt x="814819" y="1217066"/>
                  </a:lnTo>
                  <a:lnTo>
                    <a:pt x="814946" y="1218133"/>
                  </a:lnTo>
                  <a:lnTo>
                    <a:pt x="814578" y="1216736"/>
                  </a:lnTo>
                  <a:lnTo>
                    <a:pt x="796658" y="1192733"/>
                  </a:lnTo>
                  <a:lnTo>
                    <a:pt x="805180" y="1192733"/>
                  </a:lnTo>
                  <a:lnTo>
                    <a:pt x="814489" y="1205433"/>
                  </a:lnTo>
                  <a:lnTo>
                    <a:pt x="827290" y="1218133"/>
                  </a:lnTo>
                  <a:lnTo>
                    <a:pt x="794245" y="1180033"/>
                  </a:lnTo>
                  <a:lnTo>
                    <a:pt x="762749" y="1141933"/>
                  </a:lnTo>
                  <a:lnTo>
                    <a:pt x="732370" y="1103833"/>
                  </a:lnTo>
                  <a:lnTo>
                    <a:pt x="702678" y="1065733"/>
                  </a:lnTo>
                  <a:lnTo>
                    <a:pt x="653376" y="1002131"/>
                  </a:lnTo>
                  <a:lnTo>
                    <a:pt x="643572" y="989533"/>
                  </a:lnTo>
                  <a:lnTo>
                    <a:pt x="648195" y="989533"/>
                  </a:lnTo>
                  <a:lnTo>
                    <a:pt x="640803" y="976833"/>
                  </a:lnTo>
                  <a:lnTo>
                    <a:pt x="633272" y="964133"/>
                  </a:lnTo>
                  <a:lnTo>
                    <a:pt x="633920" y="964133"/>
                  </a:lnTo>
                  <a:lnTo>
                    <a:pt x="612863" y="938733"/>
                  </a:lnTo>
                  <a:lnTo>
                    <a:pt x="596811" y="913333"/>
                  </a:lnTo>
                  <a:lnTo>
                    <a:pt x="583006" y="887933"/>
                  </a:lnTo>
                  <a:lnTo>
                    <a:pt x="577189" y="877595"/>
                  </a:lnTo>
                  <a:lnTo>
                    <a:pt x="577710" y="879017"/>
                  </a:lnTo>
                  <a:lnTo>
                    <a:pt x="574967" y="873633"/>
                  </a:lnTo>
                  <a:lnTo>
                    <a:pt x="568718" y="862533"/>
                  </a:lnTo>
                  <a:lnTo>
                    <a:pt x="569290" y="862533"/>
                  </a:lnTo>
                  <a:lnTo>
                    <a:pt x="562813" y="849833"/>
                  </a:lnTo>
                  <a:lnTo>
                    <a:pt x="545045" y="824433"/>
                  </a:lnTo>
                  <a:lnTo>
                    <a:pt x="527431" y="799033"/>
                  </a:lnTo>
                  <a:lnTo>
                    <a:pt x="514781" y="773633"/>
                  </a:lnTo>
                  <a:lnTo>
                    <a:pt x="510882" y="765797"/>
                  </a:lnTo>
                  <a:lnTo>
                    <a:pt x="509943" y="760933"/>
                  </a:lnTo>
                  <a:lnTo>
                    <a:pt x="504367" y="748233"/>
                  </a:lnTo>
                  <a:lnTo>
                    <a:pt x="498932" y="735533"/>
                  </a:lnTo>
                  <a:lnTo>
                    <a:pt x="494347" y="735533"/>
                  </a:lnTo>
                  <a:lnTo>
                    <a:pt x="489318" y="722833"/>
                  </a:lnTo>
                  <a:lnTo>
                    <a:pt x="483933" y="710133"/>
                  </a:lnTo>
                  <a:lnTo>
                    <a:pt x="478256" y="697433"/>
                  </a:lnTo>
                  <a:lnTo>
                    <a:pt x="467182" y="684733"/>
                  </a:lnTo>
                  <a:lnTo>
                    <a:pt x="461670" y="672033"/>
                  </a:lnTo>
                  <a:lnTo>
                    <a:pt x="460476" y="672033"/>
                  </a:lnTo>
                  <a:lnTo>
                    <a:pt x="455383" y="659333"/>
                  </a:lnTo>
                  <a:lnTo>
                    <a:pt x="461454" y="659333"/>
                  </a:lnTo>
                  <a:lnTo>
                    <a:pt x="521398" y="621233"/>
                  </a:lnTo>
                  <a:lnTo>
                    <a:pt x="533654" y="621233"/>
                  </a:lnTo>
                  <a:lnTo>
                    <a:pt x="545477" y="608533"/>
                  </a:lnTo>
                  <a:lnTo>
                    <a:pt x="561936" y="608533"/>
                  </a:lnTo>
                  <a:lnTo>
                    <a:pt x="572503" y="595833"/>
                  </a:lnTo>
                  <a:lnTo>
                    <a:pt x="585787" y="583133"/>
                  </a:lnTo>
                  <a:lnTo>
                    <a:pt x="599744" y="583133"/>
                  </a:lnTo>
                  <a:lnTo>
                    <a:pt x="612546" y="570433"/>
                  </a:lnTo>
                  <a:lnTo>
                    <a:pt x="622604" y="557733"/>
                  </a:lnTo>
                  <a:lnTo>
                    <a:pt x="638060" y="557733"/>
                  </a:lnTo>
                  <a:lnTo>
                    <a:pt x="643077" y="545033"/>
                  </a:lnTo>
                  <a:lnTo>
                    <a:pt x="643407" y="545033"/>
                  </a:lnTo>
                  <a:lnTo>
                    <a:pt x="650417" y="532333"/>
                  </a:lnTo>
                  <a:lnTo>
                    <a:pt x="652005" y="532333"/>
                  </a:lnTo>
                  <a:lnTo>
                    <a:pt x="644639" y="545033"/>
                  </a:lnTo>
                  <a:lnTo>
                    <a:pt x="647814" y="545033"/>
                  </a:lnTo>
                  <a:lnTo>
                    <a:pt x="653681" y="532333"/>
                  </a:lnTo>
                  <a:lnTo>
                    <a:pt x="657364" y="532333"/>
                  </a:lnTo>
                  <a:lnTo>
                    <a:pt x="663905" y="519633"/>
                  </a:lnTo>
                  <a:lnTo>
                    <a:pt x="671957" y="506933"/>
                  </a:lnTo>
                  <a:lnTo>
                    <a:pt x="677875" y="506933"/>
                  </a:lnTo>
                  <a:lnTo>
                    <a:pt x="683018" y="494233"/>
                  </a:lnTo>
                  <a:lnTo>
                    <a:pt x="692683" y="494233"/>
                  </a:lnTo>
                  <a:lnTo>
                    <a:pt x="697572" y="481533"/>
                  </a:lnTo>
                  <a:lnTo>
                    <a:pt x="698042" y="481533"/>
                  </a:lnTo>
                  <a:lnTo>
                    <a:pt x="699960" y="468833"/>
                  </a:lnTo>
                  <a:lnTo>
                    <a:pt x="703516" y="468833"/>
                  </a:lnTo>
                  <a:lnTo>
                    <a:pt x="708888" y="456133"/>
                  </a:lnTo>
                  <a:lnTo>
                    <a:pt x="719848" y="443433"/>
                  </a:lnTo>
                  <a:lnTo>
                    <a:pt x="719709" y="443433"/>
                  </a:lnTo>
                  <a:lnTo>
                    <a:pt x="720890" y="430733"/>
                  </a:lnTo>
                  <a:lnTo>
                    <a:pt x="724192" y="430733"/>
                  </a:lnTo>
                  <a:lnTo>
                    <a:pt x="726173" y="418033"/>
                  </a:lnTo>
                  <a:lnTo>
                    <a:pt x="728878" y="418033"/>
                  </a:lnTo>
                  <a:lnTo>
                    <a:pt x="725271" y="430733"/>
                  </a:lnTo>
                  <a:lnTo>
                    <a:pt x="724268" y="440067"/>
                  </a:lnTo>
                  <a:lnTo>
                    <a:pt x="728814" y="430733"/>
                  </a:lnTo>
                  <a:lnTo>
                    <a:pt x="730275" y="430733"/>
                  </a:lnTo>
                  <a:lnTo>
                    <a:pt x="731774" y="418033"/>
                  </a:lnTo>
                  <a:lnTo>
                    <a:pt x="734161" y="418033"/>
                  </a:lnTo>
                  <a:lnTo>
                    <a:pt x="737209" y="405333"/>
                  </a:lnTo>
                  <a:lnTo>
                    <a:pt x="738466" y="405333"/>
                  </a:lnTo>
                  <a:lnTo>
                    <a:pt x="734720" y="418033"/>
                  </a:lnTo>
                  <a:lnTo>
                    <a:pt x="732726" y="430733"/>
                  </a:lnTo>
                  <a:lnTo>
                    <a:pt x="734910" y="430733"/>
                  </a:lnTo>
                  <a:lnTo>
                    <a:pt x="738251" y="418033"/>
                  </a:lnTo>
                  <a:lnTo>
                    <a:pt x="741705" y="418033"/>
                  </a:lnTo>
                  <a:lnTo>
                    <a:pt x="743305" y="405333"/>
                  </a:lnTo>
                  <a:lnTo>
                    <a:pt x="744740" y="405333"/>
                  </a:lnTo>
                  <a:lnTo>
                    <a:pt x="746163" y="392633"/>
                  </a:lnTo>
                  <a:lnTo>
                    <a:pt x="747776" y="392633"/>
                  </a:lnTo>
                  <a:lnTo>
                    <a:pt x="749236" y="379933"/>
                  </a:lnTo>
                  <a:lnTo>
                    <a:pt x="750366" y="379933"/>
                  </a:lnTo>
                  <a:lnTo>
                    <a:pt x="751420" y="367233"/>
                  </a:lnTo>
                  <a:lnTo>
                    <a:pt x="752665" y="354533"/>
                  </a:lnTo>
                  <a:lnTo>
                    <a:pt x="753884" y="341833"/>
                  </a:lnTo>
                  <a:lnTo>
                    <a:pt x="754405" y="329133"/>
                  </a:lnTo>
                  <a:lnTo>
                    <a:pt x="754735" y="316433"/>
                  </a:lnTo>
                  <a:lnTo>
                    <a:pt x="754735" y="291033"/>
                  </a:lnTo>
                  <a:lnTo>
                    <a:pt x="755840" y="291033"/>
                  </a:lnTo>
                  <a:lnTo>
                    <a:pt x="756729" y="303733"/>
                  </a:lnTo>
                  <a:lnTo>
                    <a:pt x="757618" y="303733"/>
                  </a:lnTo>
                  <a:lnTo>
                    <a:pt x="759117" y="291033"/>
                  </a:lnTo>
                  <a:lnTo>
                    <a:pt x="757224" y="278333"/>
                  </a:lnTo>
                  <a:lnTo>
                    <a:pt x="753503" y="265633"/>
                  </a:lnTo>
                  <a:lnTo>
                    <a:pt x="748512" y="240233"/>
                  </a:lnTo>
                  <a:lnTo>
                    <a:pt x="742784" y="227533"/>
                  </a:lnTo>
                  <a:lnTo>
                    <a:pt x="745185" y="227533"/>
                  </a:lnTo>
                  <a:lnTo>
                    <a:pt x="739101" y="214833"/>
                  </a:lnTo>
                  <a:lnTo>
                    <a:pt x="734504" y="202133"/>
                  </a:lnTo>
                  <a:lnTo>
                    <a:pt x="731024" y="202133"/>
                  </a:lnTo>
                  <a:lnTo>
                    <a:pt x="728256" y="189433"/>
                  </a:lnTo>
                  <a:lnTo>
                    <a:pt x="725601" y="189433"/>
                  </a:lnTo>
                  <a:lnTo>
                    <a:pt x="722249" y="176733"/>
                  </a:lnTo>
                  <a:lnTo>
                    <a:pt x="717245" y="164033"/>
                  </a:lnTo>
                  <a:lnTo>
                    <a:pt x="709599" y="151333"/>
                  </a:lnTo>
                  <a:lnTo>
                    <a:pt x="702906" y="151333"/>
                  </a:lnTo>
                  <a:lnTo>
                    <a:pt x="698411" y="138633"/>
                  </a:lnTo>
                  <a:lnTo>
                    <a:pt x="693826" y="138633"/>
                  </a:lnTo>
                  <a:lnTo>
                    <a:pt x="686777" y="125933"/>
                  </a:lnTo>
                  <a:lnTo>
                    <a:pt x="686028" y="125933"/>
                  </a:lnTo>
                  <a:lnTo>
                    <a:pt x="686028" y="161696"/>
                  </a:lnTo>
                  <a:lnTo>
                    <a:pt x="677951" y="151333"/>
                  </a:lnTo>
                  <a:lnTo>
                    <a:pt x="671944" y="151333"/>
                  </a:lnTo>
                  <a:lnTo>
                    <a:pt x="665403" y="138633"/>
                  </a:lnTo>
                  <a:lnTo>
                    <a:pt x="673950" y="138633"/>
                  </a:lnTo>
                  <a:lnTo>
                    <a:pt x="678535" y="151333"/>
                  </a:lnTo>
                  <a:lnTo>
                    <a:pt x="683031" y="151333"/>
                  </a:lnTo>
                  <a:lnTo>
                    <a:pt x="686028" y="161696"/>
                  </a:lnTo>
                  <a:lnTo>
                    <a:pt x="686028" y="125933"/>
                  </a:lnTo>
                  <a:lnTo>
                    <a:pt x="680427" y="125933"/>
                  </a:lnTo>
                  <a:lnTo>
                    <a:pt x="669671" y="113233"/>
                  </a:lnTo>
                  <a:lnTo>
                    <a:pt x="663321" y="113233"/>
                  </a:lnTo>
                  <a:lnTo>
                    <a:pt x="658596" y="100533"/>
                  </a:lnTo>
                  <a:lnTo>
                    <a:pt x="654100" y="100533"/>
                  </a:lnTo>
                  <a:lnTo>
                    <a:pt x="647636" y="87833"/>
                  </a:lnTo>
                  <a:lnTo>
                    <a:pt x="641083" y="87833"/>
                  </a:lnTo>
                  <a:lnTo>
                    <a:pt x="633526" y="75133"/>
                  </a:lnTo>
                  <a:lnTo>
                    <a:pt x="622503" y="75133"/>
                  </a:lnTo>
                  <a:lnTo>
                    <a:pt x="610819" y="62433"/>
                  </a:lnTo>
                  <a:lnTo>
                    <a:pt x="596684" y="49733"/>
                  </a:lnTo>
                  <a:lnTo>
                    <a:pt x="590486" y="49733"/>
                  </a:lnTo>
                  <a:lnTo>
                    <a:pt x="600976" y="62433"/>
                  </a:lnTo>
                  <a:lnTo>
                    <a:pt x="591261" y="62433"/>
                  </a:lnTo>
                  <a:lnTo>
                    <a:pt x="583272" y="49733"/>
                  </a:lnTo>
                  <a:lnTo>
                    <a:pt x="565264" y="49733"/>
                  </a:lnTo>
                  <a:lnTo>
                    <a:pt x="550392" y="37033"/>
                  </a:lnTo>
                  <a:lnTo>
                    <a:pt x="545236" y="37033"/>
                  </a:lnTo>
                  <a:lnTo>
                    <a:pt x="552678" y="49733"/>
                  </a:lnTo>
                  <a:lnTo>
                    <a:pt x="531063" y="49733"/>
                  </a:lnTo>
                  <a:lnTo>
                    <a:pt x="520839" y="37033"/>
                  </a:lnTo>
                  <a:lnTo>
                    <a:pt x="430123" y="37033"/>
                  </a:lnTo>
                  <a:lnTo>
                    <a:pt x="413512" y="49733"/>
                  </a:lnTo>
                  <a:lnTo>
                    <a:pt x="395655" y="49733"/>
                  </a:lnTo>
                  <a:lnTo>
                    <a:pt x="376212" y="62433"/>
                  </a:lnTo>
                  <a:lnTo>
                    <a:pt x="369582" y="62433"/>
                  </a:lnTo>
                  <a:lnTo>
                    <a:pt x="363258" y="75133"/>
                  </a:lnTo>
                  <a:lnTo>
                    <a:pt x="356781" y="75133"/>
                  </a:lnTo>
                  <a:lnTo>
                    <a:pt x="349707" y="87833"/>
                  </a:lnTo>
                  <a:lnTo>
                    <a:pt x="341718" y="87833"/>
                  </a:lnTo>
                  <a:lnTo>
                    <a:pt x="332295" y="100533"/>
                  </a:lnTo>
                  <a:lnTo>
                    <a:pt x="321170" y="100533"/>
                  </a:lnTo>
                  <a:lnTo>
                    <a:pt x="308102" y="113233"/>
                  </a:lnTo>
                  <a:lnTo>
                    <a:pt x="309333" y="113233"/>
                  </a:lnTo>
                  <a:lnTo>
                    <a:pt x="305104" y="125933"/>
                  </a:lnTo>
                  <a:lnTo>
                    <a:pt x="300101" y="125933"/>
                  </a:lnTo>
                  <a:lnTo>
                    <a:pt x="289788" y="138633"/>
                  </a:lnTo>
                  <a:lnTo>
                    <a:pt x="288391" y="138633"/>
                  </a:lnTo>
                  <a:lnTo>
                    <a:pt x="286181" y="150063"/>
                  </a:lnTo>
                  <a:lnTo>
                    <a:pt x="280250" y="164033"/>
                  </a:lnTo>
                  <a:lnTo>
                    <a:pt x="268389" y="164033"/>
                  </a:lnTo>
                  <a:lnTo>
                    <a:pt x="265099" y="176733"/>
                  </a:lnTo>
                  <a:lnTo>
                    <a:pt x="262089" y="176733"/>
                  </a:lnTo>
                  <a:lnTo>
                    <a:pt x="258203" y="189433"/>
                  </a:lnTo>
                  <a:lnTo>
                    <a:pt x="253771" y="202133"/>
                  </a:lnTo>
                  <a:lnTo>
                    <a:pt x="249097" y="214833"/>
                  </a:lnTo>
                  <a:lnTo>
                    <a:pt x="244602" y="227533"/>
                  </a:lnTo>
                  <a:lnTo>
                    <a:pt x="240703" y="240233"/>
                  </a:lnTo>
                  <a:lnTo>
                    <a:pt x="237705" y="252933"/>
                  </a:lnTo>
                  <a:lnTo>
                    <a:pt x="235953" y="265633"/>
                  </a:lnTo>
                  <a:lnTo>
                    <a:pt x="236397" y="252933"/>
                  </a:lnTo>
                  <a:lnTo>
                    <a:pt x="237312" y="252933"/>
                  </a:lnTo>
                  <a:lnTo>
                    <a:pt x="239572" y="227533"/>
                  </a:lnTo>
                  <a:lnTo>
                    <a:pt x="237947" y="227533"/>
                  </a:lnTo>
                  <a:lnTo>
                    <a:pt x="236194" y="252933"/>
                  </a:lnTo>
                  <a:lnTo>
                    <a:pt x="235127" y="265633"/>
                  </a:lnTo>
                  <a:lnTo>
                    <a:pt x="234645" y="278333"/>
                  </a:lnTo>
                  <a:lnTo>
                    <a:pt x="234708" y="291033"/>
                  </a:lnTo>
                  <a:lnTo>
                    <a:pt x="235305" y="278333"/>
                  </a:lnTo>
                  <a:lnTo>
                    <a:pt x="236054" y="278333"/>
                  </a:lnTo>
                  <a:lnTo>
                    <a:pt x="237159" y="265633"/>
                  </a:lnTo>
                  <a:lnTo>
                    <a:pt x="235826" y="291033"/>
                  </a:lnTo>
                  <a:lnTo>
                    <a:pt x="235242" y="303733"/>
                  </a:lnTo>
                  <a:lnTo>
                    <a:pt x="234594" y="316433"/>
                  </a:lnTo>
                  <a:lnTo>
                    <a:pt x="233146" y="329133"/>
                  </a:lnTo>
                  <a:lnTo>
                    <a:pt x="232587" y="341833"/>
                  </a:lnTo>
                  <a:lnTo>
                    <a:pt x="230835" y="341833"/>
                  </a:lnTo>
                  <a:lnTo>
                    <a:pt x="231990" y="354533"/>
                  </a:lnTo>
                  <a:lnTo>
                    <a:pt x="233108" y="363499"/>
                  </a:lnTo>
                  <a:lnTo>
                    <a:pt x="232968" y="362673"/>
                  </a:lnTo>
                  <a:lnTo>
                    <a:pt x="232498" y="361010"/>
                  </a:lnTo>
                  <a:lnTo>
                    <a:pt x="232346" y="363232"/>
                  </a:lnTo>
                  <a:lnTo>
                    <a:pt x="233387" y="368173"/>
                  </a:lnTo>
                  <a:lnTo>
                    <a:pt x="233972" y="371881"/>
                  </a:lnTo>
                  <a:lnTo>
                    <a:pt x="234111" y="372414"/>
                  </a:lnTo>
                  <a:lnTo>
                    <a:pt x="236220" y="392633"/>
                  </a:lnTo>
                  <a:lnTo>
                    <a:pt x="240296" y="405333"/>
                  </a:lnTo>
                  <a:lnTo>
                    <a:pt x="245059" y="430733"/>
                  </a:lnTo>
                  <a:lnTo>
                    <a:pt x="249732" y="443433"/>
                  </a:lnTo>
                  <a:lnTo>
                    <a:pt x="250812" y="456133"/>
                  </a:lnTo>
                  <a:lnTo>
                    <a:pt x="251650" y="456133"/>
                  </a:lnTo>
                  <a:lnTo>
                    <a:pt x="253136" y="467233"/>
                  </a:lnTo>
                  <a:lnTo>
                    <a:pt x="251764" y="462076"/>
                  </a:lnTo>
                  <a:lnTo>
                    <a:pt x="248196" y="447446"/>
                  </a:lnTo>
                  <a:lnTo>
                    <a:pt x="241681" y="418503"/>
                  </a:lnTo>
                  <a:lnTo>
                    <a:pt x="245300" y="438137"/>
                  </a:lnTo>
                  <a:lnTo>
                    <a:pt x="248958" y="456006"/>
                  </a:lnTo>
                  <a:lnTo>
                    <a:pt x="248056" y="453529"/>
                  </a:lnTo>
                  <a:lnTo>
                    <a:pt x="249351" y="457796"/>
                  </a:lnTo>
                  <a:lnTo>
                    <a:pt x="249008" y="456209"/>
                  </a:lnTo>
                  <a:lnTo>
                    <a:pt x="253225" y="467868"/>
                  </a:lnTo>
                  <a:lnTo>
                    <a:pt x="253644" y="470890"/>
                  </a:lnTo>
                  <a:lnTo>
                    <a:pt x="254050" y="481533"/>
                  </a:lnTo>
                  <a:lnTo>
                    <a:pt x="247230" y="481533"/>
                  </a:lnTo>
                  <a:lnTo>
                    <a:pt x="241071" y="494233"/>
                  </a:lnTo>
                  <a:lnTo>
                    <a:pt x="226809" y="494233"/>
                  </a:lnTo>
                  <a:lnTo>
                    <a:pt x="218401" y="504164"/>
                  </a:lnTo>
                  <a:lnTo>
                    <a:pt x="218401" y="506933"/>
                  </a:lnTo>
                  <a:lnTo>
                    <a:pt x="212128" y="519633"/>
                  </a:lnTo>
                  <a:lnTo>
                    <a:pt x="196088" y="528764"/>
                  </a:lnTo>
                  <a:lnTo>
                    <a:pt x="204076" y="519633"/>
                  </a:lnTo>
                  <a:lnTo>
                    <a:pt x="204990" y="519633"/>
                  </a:lnTo>
                  <a:lnTo>
                    <a:pt x="205613" y="518261"/>
                  </a:lnTo>
                  <a:lnTo>
                    <a:pt x="218401" y="506933"/>
                  </a:lnTo>
                  <a:lnTo>
                    <a:pt x="218401" y="504164"/>
                  </a:lnTo>
                  <a:lnTo>
                    <a:pt x="216052" y="506933"/>
                  </a:lnTo>
                  <a:lnTo>
                    <a:pt x="207683" y="513753"/>
                  </a:lnTo>
                  <a:lnTo>
                    <a:pt x="210820" y="506933"/>
                  </a:lnTo>
                  <a:lnTo>
                    <a:pt x="210083" y="506933"/>
                  </a:lnTo>
                  <a:lnTo>
                    <a:pt x="200482" y="512508"/>
                  </a:lnTo>
                  <a:lnTo>
                    <a:pt x="200482" y="519633"/>
                  </a:lnTo>
                  <a:lnTo>
                    <a:pt x="194589" y="523671"/>
                  </a:lnTo>
                  <a:lnTo>
                    <a:pt x="197192" y="519633"/>
                  </a:lnTo>
                  <a:lnTo>
                    <a:pt x="200482" y="519633"/>
                  </a:lnTo>
                  <a:lnTo>
                    <a:pt x="200482" y="512508"/>
                  </a:lnTo>
                  <a:lnTo>
                    <a:pt x="189826" y="518693"/>
                  </a:lnTo>
                  <a:lnTo>
                    <a:pt x="189826" y="532333"/>
                  </a:lnTo>
                  <a:lnTo>
                    <a:pt x="171094" y="543877"/>
                  </a:lnTo>
                  <a:lnTo>
                    <a:pt x="175564" y="534720"/>
                  </a:lnTo>
                  <a:lnTo>
                    <a:pt x="178409" y="532333"/>
                  </a:lnTo>
                  <a:lnTo>
                    <a:pt x="181952" y="532333"/>
                  </a:lnTo>
                  <a:lnTo>
                    <a:pt x="189014" y="532333"/>
                  </a:lnTo>
                  <a:lnTo>
                    <a:pt x="189826" y="532333"/>
                  </a:lnTo>
                  <a:lnTo>
                    <a:pt x="189826" y="518693"/>
                  </a:lnTo>
                  <a:lnTo>
                    <a:pt x="188188" y="519633"/>
                  </a:lnTo>
                  <a:lnTo>
                    <a:pt x="169875" y="530771"/>
                  </a:lnTo>
                  <a:lnTo>
                    <a:pt x="169875" y="539534"/>
                  </a:lnTo>
                  <a:lnTo>
                    <a:pt x="166624" y="545033"/>
                  </a:lnTo>
                  <a:lnTo>
                    <a:pt x="169214" y="545033"/>
                  </a:lnTo>
                  <a:lnTo>
                    <a:pt x="159131" y="558698"/>
                  </a:lnTo>
                  <a:lnTo>
                    <a:pt x="159131" y="583133"/>
                  </a:lnTo>
                  <a:lnTo>
                    <a:pt x="156324" y="595833"/>
                  </a:lnTo>
                  <a:lnTo>
                    <a:pt x="155752" y="595833"/>
                  </a:lnTo>
                  <a:lnTo>
                    <a:pt x="159131" y="583133"/>
                  </a:lnTo>
                  <a:lnTo>
                    <a:pt x="159131" y="558698"/>
                  </a:lnTo>
                  <a:lnTo>
                    <a:pt x="150456" y="570433"/>
                  </a:lnTo>
                  <a:lnTo>
                    <a:pt x="142417" y="576529"/>
                  </a:lnTo>
                  <a:lnTo>
                    <a:pt x="133718" y="583133"/>
                  </a:lnTo>
                  <a:lnTo>
                    <a:pt x="128651" y="583133"/>
                  </a:lnTo>
                  <a:lnTo>
                    <a:pt x="123825" y="595833"/>
                  </a:lnTo>
                  <a:lnTo>
                    <a:pt x="115227" y="608533"/>
                  </a:lnTo>
                  <a:lnTo>
                    <a:pt x="111785" y="613994"/>
                  </a:lnTo>
                  <a:lnTo>
                    <a:pt x="111785" y="659333"/>
                  </a:lnTo>
                  <a:lnTo>
                    <a:pt x="111277" y="660298"/>
                  </a:lnTo>
                  <a:lnTo>
                    <a:pt x="110197" y="663028"/>
                  </a:lnTo>
                  <a:lnTo>
                    <a:pt x="111010" y="659333"/>
                  </a:lnTo>
                  <a:lnTo>
                    <a:pt x="111785" y="659333"/>
                  </a:lnTo>
                  <a:lnTo>
                    <a:pt x="111785" y="613994"/>
                  </a:lnTo>
                  <a:lnTo>
                    <a:pt x="108331" y="619455"/>
                  </a:lnTo>
                  <a:lnTo>
                    <a:pt x="108102" y="621233"/>
                  </a:lnTo>
                  <a:lnTo>
                    <a:pt x="108331" y="619429"/>
                  </a:lnTo>
                  <a:lnTo>
                    <a:pt x="109740" y="608533"/>
                  </a:lnTo>
                  <a:lnTo>
                    <a:pt x="105816" y="621233"/>
                  </a:lnTo>
                  <a:lnTo>
                    <a:pt x="102882" y="621233"/>
                  </a:lnTo>
                  <a:lnTo>
                    <a:pt x="99669" y="633933"/>
                  </a:lnTo>
                  <a:lnTo>
                    <a:pt x="100888" y="621792"/>
                  </a:lnTo>
                  <a:lnTo>
                    <a:pt x="101282" y="621233"/>
                  </a:lnTo>
                  <a:lnTo>
                    <a:pt x="104165" y="608533"/>
                  </a:lnTo>
                  <a:lnTo>
                    <a:pt x="109740" y="608533"/>
                  </a:lnTo>
                  <a:lnTo>
                    <a:pt x="110578" y="608533"/>
                  </a:lnTo>
                  <a:lnTo>
                    <a:pt x="115112" y="595833"/>
                  </a:lnTo>
                  <a:lnTo>
                    <a:pt x="119646" y="595833"/>
                  </a:lnTo>
                  <a:lnTo>
                    <a:pt x="124320" y="583133"/>
                  </a:lnTo>
                  <a:lnTo>
                    <a:pt x="138468" y="571246"/>
                  </a:lnTo>
                  <a:lnTo>
                    <a:pt x="133731" y="583107"/>
                  </a:lnTo>
                  <a:lnTo>
                    <a:pt x="142417" y="576529"/>
                  </a:lnTo>
                  <a:lnTo>
                    <a:pt x="145275" y="570433"/>
                  </a:lnTo>
                  <a:lnTo>
                    <a:pt x="151866" y="557733"/>
                  </a:lnTo>
                  <a:lnTo>
                    <a:pt x="150583" y="557733"/>
                  </a:lnTo>
                  <a:lnTo>
                    <a:pt x="157111" y="551230"/>
                  </a:lnTo>
                  <a:lnTo>
                    <a:pt x="154482" y="557733"/>
                  </a:lnTo>
                  <a:lnTo>
                    <a:pt x="158407" y="557733"/>
                  </a:lnTo>
                  <a:lnTo>
                    <a:pt x="164414" y="545033"/>
                  </a:lnTo>
                  <a:lnTo>
                    <a:pt x="163360" y="545033"/>
                  </a:lnTo>
                  <a:lnTo>
                    <a:pt x="169875" y="539534"/>
                  </a:lnTo>
                  <a:lnTo>
                    <a:pt x="169875" y="530771"/>
                  </a:lnTo>
                  <a:lnTo>
                    <a:pt x="167297" y="532333"/>
                  </a:lnTo>
                  <a:lnTo>
                    <a:pt x="147802" y="557733"/>
                  </a:lnTo>
                  <a:lnTo>
                    <a:pt x="147624" y="557872"/>
                  </a:lnTo>
                  <a:lnTo>
                    <a:pt x="147624" y="561098"/>
                  </a:lnTo>
                  <a:lnTo>
                    <a:pt x="143852" y="570433"/>
                  </a:lnTo>
                  <a:lnTo>
                    <a:pt x="139446" y="570433"/>
                  </a:lnTo>
                  <a:lnTo>
                    <a:pt x="147624" y="561098"/>
                  </a:lnTo>
                  <a:lnTo>
                    <a:pt x="147624" y="557872"/>
                  </a:lnTo>
                  <a:lnTo>
                    <a:pt x="130136" y="570433"/>
                  </a:lnTo>
                  <a:lnTo>
                    <a:pt x="121589" y="583133"/>
                  </a:lnTo>
                  <a:lnTo>
                    <a:pt x="113741" y="595833"/>
                  </a:lnTo>
                  <a:lnTo>
                    <a:pt x="98882" y="608533"/>
                  </a:lnTo>
                  <a:lnTo>
                    <a:pt x="97942" y="610400"/>
                  </a:lnTo>
                  <a:lnTo>
                    <a:pt x="97942" y="626033"/>
                  </a:lnTo>
                  <a:lnTo>
                    <a:pt x="95580" y="633933"/>
                  </a:lnTo>
                  <a:lnTo>
                    <a:pt x="92443" y="633933"/>
                  </a:lnTo>
                  <a:lnTo>
                    <a:pt x="97942" y="626033"/>
                  </a:lnTo>
                  <a:lnTo>
                    <a:pt x="97942" y="610400"/>
                  </a:lnTo>
                  <a:lnTo>
                    <a:pt x="92468" y="621233"/>
                  </a:lnTo>
                  <a:lnTo>
                    <a:pt x="86106" y="633933"/>
                  </a:lnTo>
                  <a:lnTo>
                    <a:pt x="80860" y="645071"/>
                  </a:lnTo>
                  <a:lnTo>
                    <a:pt x="80860" y="659333"/>
                  </a:lnTo>
                  <a:lnTo>
                    <a:pt x="74015" y="670394"/>
                  </a:lnTo>
                  <a:lnTo>
                    <a:pt x="77304" y="659333"/>
                  </a:lnTo>
                  <a:lnTo>
                    <a:pt x="80860" y="659333"/>
                  </a:lnTo>
                  <a:lnTo>
                    <a:pt x="80860" y="645071"/>
                  </a:lnTo>
                  <a:lnTo>
                    <a:pt x="80124" y="646633"/>
                  </a:lnTo>
                  <a:lnTo>
                    <a:pt x="74866" y="659333"/>
                  </a:lnTo>
                  <a:lnTo>
                    <a:pt x="75425" y="646633"/>
                  </a:lnTo>
                  <a:lnTo>
                    <a:pt x="75857" y="646633"/>
                  </a:lnTo>
                  <a:lnTo>
                    <a:pt x="76593" y="633933"/>
                  </a:lnTo>
                  <a:lnTo>
                    <a:pt x="79502" y="621233"/>
                  </a:lnTo>
                  <a:lnTo>
                    <a:pt x="81026" y="621233"/>
                  </a:lnTo>
                  <a:lnTo>
                    <a:pt x="82677" y="608533"/>
                  </a:lnTo>
                  <a:lnTo>
                    <a:pt x="84594" y="595833"/>
                  </a:lnTo>
                  <a:lnTo>
                    <a:pt x="86906" y="595833"/>
                  </a:lnTo>
                  <a:lnTo>
                    <a:pt x="88112" y="583463"/>
                  </a:lnTo>
                  <a:lnTo>
                    <a:pt x="88620" y="582993"/>
                  </a:lnTo>
                  <a:lnTo>
                    <a:pt x="92176" y="577913"/>
                  </a:lnTo>
                  <a:lnTo>
                    <a:pt x="97231" y="570484"/>
                  </a:lnTo>
                  <a:lnTo>
                    <a:pt x="103428" y="561809"/>
                  </a:lnTo>
                  <a:lnTo>
                    <a:pt x="102196" y="564794"/>
                  </a:lnTo>
                  <a:lnTo>
                    <a:pt x="101015" y="568007"/>
                  </a:lnTo>
                  <a:lnTo>
                    <a:pt x="106375" y="561809"/>
                  </a:lnTo>
                  <a:lnTo>
                    <a:pt x="112420" y="554799"/>
                  </a:lnTo>
                  <a:lnTo>
                    <a:pt x="113233" y="553986"/>
                  </a:lnTo>
                  <a:lnTo>
                    <a:pt x="118630" y="548513"/>
                  </a:lnTo>
                  <a:lnTo>
                    <a:pt x="123647" y="542607"/>
                  </a:lnTo>
                  <a:lnTo>
                    <a:pt x="129032" y="536676"/>
                  </a:lnTo>
                  <a:lnTo>
                    <a:pt x="161594" y="503567"/>
                  </a:lnTo>
                  <a:lnTo>
                    <a:pt x="168884" y="497751"/>
                  </a:lnTo>
                  <a:lnTo>
                    <a:pt x="162953" y="502945"/>
                  </a:lnTo>
                  <a:lnTo>
                    <a:pt x="170065" y="497751"/>
                  </a:lnTo>
                  <a:lnTo>
                    <a:pt x="178282" y="491832"/>
                  </a:lnTo>
                  <a:lnTo>
                    <a:pt x="186385" y="486092"/>
                  </a:lnTo>
                  <a:lnTo>
                    <a:pt x="194271" y="480580"/>
                  </a:lnTo>
                  <a:lnTo>
                    <a:pt x="213931" y="466953"/>
                  </a:lnTo>
                  <a:lnTo>
                    <a:pt x="217741" y="464286"/>
                  </a:lnTo>
                  <a:lnTo>
                    <a:pt x="218541" y="463245"/>
                  </a:lnTo>
                  <a:lnTo>
                    <a:pt x="220129" y="463473"/>
                  </a:lnTo>
                  <a:lnTo>
                    <a:pt x="220205" y="464058"/>
                  </a:lnTo>
                  <a:lnTo>
                    <a:pt x="219227" y="465023"/>
                  </a:lnTo>
                  <a:lnTo>
                    <a:pt x="218770" y="465391"/>
                  </a:lnTo>
                  <a:lnTo>
                    <a:pt x="219163" y="465213"/>
                  </a:lnTo>
                  <a:lnTo>
                    <a:pt x="217893" y="466064"/>
                  </a:lnTo>
                  <a:lnTo>
                    <a:pt x="204381" y="474814"/>
                  </a:lnTo>
                  <a:lnTo>
                    <a:pt x="195859" y="480593"/>
                  </a:lnTo>
                  <a:lnTo>
                    <a:pt x="190411" y="484593"/>
                  </a:lnTo>
                  <a:lnTo>
                    <a:pt x="190322" y="485368"/>
                  </a:lnTo>
                  <a:lnTo>
                    <a:pt x="197853" y="481482"/>
                  </a:lnTo>
                  <a:lnTo>
                    <a:pt x="189217" y="487006"/>
                  </a:lnTo>
                  <a:lnTo>
                    <a:pt x="154152" y="515505"/>
                  </a:lnTo>
                  <a:lnTo>
                    <a:pt x="133692" y="535851"/>
                  </a:lnTo>
                  <a:lnTo>
                    <a:pt x="152146" y="520141"/>
                  </a:lnTo>
                  <a:lnTo>
                    <a:pt x="167855" y="509333"/>
                  </a:lnTo>
                  <a:lnTo>
                    <a:pt x="177711" y="504355"/>
                  </a:lnTo>
                  <a:lnTo>
                    <a:pt x="178536" y="506171"/>
                  </a:lnTo>
                  <a:lnTo>
                    <a:pt x="180784" y="504355"/>
                  </a:lnTo>
                  <a:lnTo>
                    <a:pt x="194602" y="493153"/>
                  </a:lnTo>
                  <a:lnTo>
                    <a:pt x="202476" y="486092"/>
                  </a:lnTo>
                  <a:lnTo>
                    <a:pt x="204698" y="482955"/>
                  </a:lnTo>
                  <a:lnTo>
                    <a:pt x="203758" y="481685"/>
                  </a:lnTo>
                  <a:lnTo>
                    <a:pt x="203377" y="481482"/>
                  </a:lnTo>
                  <a:lnTo>
                    <a:pt x="202742" y="481139"/>
                  </a:lnTo>
                  <a:lnTo>
                    <a:pt x="201485" y="480783"/>
                  </a:lnTo>
                  <a:lnTo>
                    <a:pt x="204889" y="477100"/>
                  </a:lnTo>
                  <a:lnTo>
                    <a:pt x="206870" y="475310"/>
                  </a:lnTo>
                  <a:lnTo>
                    <a:pt x="210286" y="472821"/>
                  </a:lnTo>
                  <a:lnTo>
                    <a:pt x="213055" y="470674"/>
                  </a:lnTo>
                  <a:lnTo>
                    <a:pt x="220637" y="465759"/>
                  </a:lnTo>
                  <a:lnTo>
                    <a:pt x="220878" y="465467"/>
                  </a:lnTo>
                  <a:lnTo>
                    <a:pt x="221399" y="465213"/>
                  </a:lnTo>
                  <a:lnTo>
                    <a:pt x="225488" y="463245"/>
                  </a:lnTo>
                  <a:lnTo>
                    <a:pt x="227799" y="462127"/>
                  </a:lnTo>
                  <a:lnTo>
                    <a:pt x="226999" y="456463"/>
                  </a:lnTo>
                  <a:lnTo>
                    <a:pt x="222377" y="453085"/>
                  </a:lnTo>
                  <a:lnTo>
                    <a:pt x="222135" y="452869"/>
                  </a:lnTo>
                  <a:lnTo>
                    <a:pt x="221792" y="452043"/>
                  </a:lnTo>
                  <a:lnTo>
                    <a:pt x="221513" y="451548"/>
                  </a:lnTo>
                  <a:lnTo>
                    <a:pt x="220408" y="442633"/>
                  </a:lnTo>
                  <a:lnTo>
                    <a:pt x="221983" y="444703"/>
                  </a:lnTo>
                  <a:lnTo>
                    <a:pt x="223088" y="444271"/>
                  </a:lnTo>
                  <a:lnTo>
                    <a:pt x="222834" y="442633"/>
                  </a:lnTo>
                  <a:lnTo>
                    <a:pt x="220573" y="427863"/>
                  </a:lnTo>
                  <a:lnTo>
                    <a:pt x="218020" y="417880"/>
                  </a:lnTo>
                  <a:lnTo>
                    <a:pt x="216039" y="405307"/>
                  </a:lnTo>
                  <a:lnTo>
                    <a:pt x="214376" y="393230"/>
                  </a:lnTo>
                  <a:lnTo>
                    <a:pt x="212775" y="384746"/>
                  </a:lnTo>
                  <a:lnTo>
                    <a:pt x="214020" y="385521"/>
                  </a:lnTo>
                  <a:lnTo>
                    <a:pt x="214795" y="386537"/>
                  </a:lnTo>
                  <a:lnTo>
                    <a:pt x="214642" y="384746"/>
                  </a:lnTo>
                  <a:lnTo>
                    <a:pt x="213055" y="365899"/>
                  </a:lnTo>
                  <a:lnTo>
                    <a:pt x="213004" y="365391"/>
                  </a:lnTo>
                  <a:lnTo>
                    <a:pt x="212432" y="364121"/>
                  </a:lnTo>
                  <a:lnTo>
                    <a:pt x="210680" y="365899"/>
                  </a:lnTo>
                  <a:lnTo>
                    <a:pt x="209804" y="349846"/>
                  </a:lnTo>
                  <a:lnTo>
                    <a:pt x="210312" y="349237"/>
                  </a:lnTo>
                  <a:lnTo>
                    <a:pt x="211035" y="348348"/>
                  </a:lnTo>
                  <a:lnTo>
                    <a:pt x="211924" y="351193"/>
                  </a:lnTo>
                  <a:lnTo>
                    <a:pt x="212648" y="357263"/>
                  </a:lnTo>
                  <a:lnTo>
                    <a:pt x="213918" y="370573"/>
                  </a:lnTo>
                  <a:lnTo>
                    <a:pt x="214706" y="375323"/>
                  </a:lnTo>
                  <a:lnTo>
                    <a:pt x="215506" y="376428"/>
                  </a:lnTo>
                  <a:lnTo>
                    <a:pt x="216192" y="372224"/>
                  </a:lnTo>
                  <a:lnTo>
                    <a:pt x="214007" y="348348"/>
                  </a:lnTo>
                  <a:lnTo>
                    <a:pt x="213918" y="347319"/>
                  </a:lnTo>
                  <a:lnTo>
                    <a:pt x="213271" y="344754"/>
                  </a:lnTo>
                  <a:lnTo>
                    <a:pt x="211861" y="339166"/>
                  </a:lnTo>
                  <a:lnTo>
                    <a:pt x="209994" y="338162"/>
                  </a:lnTo>
                  <a:lnTo>
                    <a:pt x="208330" y="334733"/>
                  </a:lnTo>
                  <a:lnTo>
                    <a:pt x="208940" y="336130"/>
                  </a:lnTo>
                  <a:lnTo>
                    <a:pt x="208686" y="338162"/>
                  </a:lnTo>
                  <a:lnTo>
                    <a:pt x="208737" y="342366"/>
                  </a:lnTo>
                  <a:lnTo>
                    <a:pt x="208800" y="344754"/>
                  </a:lnTo>
                  <a:lnTo>
                    <a:pt x="207340" y="344398"/>
                  </a:lnTo>
                  <a:lnTo>
                    <a:pt x="207899" y="324751"/>
                  </a:lnTo>
                  <a:lnTo>
                    <a:pt x="206311" y="326859"/>
                  </a:lnTo>
                  <a:lnTo>
                    <a:pt x="206387" y="334708"/>
                  </a:lnTo>
                  <a:lnTo>
                    <a:pt x="206997" y="342506"/>
                  </a:lnTo>
                  <a:lnTo>
                    <a:pt x="207835" y="349237"/>
                  </a:lnTo>
                  <a:lnTo>
                    <a:pt x="206768" y="342366"/>
                  </a:lnTo>
                  <a:lnTo>
                    <a:pt x="206400" y="347319"/>
                  </a:lnTo>
                  <a:lnTo>
                    <a:pt x="206425" y="364121"/>
                  </a:lnTo>
                  <a:lnTo>
                    <a:pt x="206502" y="367588"/>
                  </a:lnTo>
                  <a:lnTo>
                    <a:pt x="215925" y="430682"/>
                  </a:lnTo>
                  <a:lnTo>
                    <a:pt x="221386" y="459206"/>
                  </a:lnTo>
                  <a:lnTo>
                    <a:pt x="218046" y="461111"/>
                  </a:lnTo>
                  <a:lnTo>
                    <a:pt x="208711" y="466953"/>
                  </a:lnTo>
                  <a:lnTo>
                    <a:pt x="211899" y="464680"/>
                  </a:lnTo>
                  <a:lnTo>
                    <a:pt x="218300" y="460413"/>
                  </a:lnTo>
                  <a:lnTo>
                    <a:pt x="213817" y="462343"/>
                  </a:lnTo>
                  <a:lnTo>
                    <a:pt x="178574" y="485495"/>
                  </a:lnTo>
                  <a:lnTo>
                    <a:pt x="142786" y="513791"/>
                  </a:lnTo>
                  <a:lnTo>
                    <a:pt x="125717" y="530009"/>
                  </a:lnTo>
                  <a:lnTo>
                    <a:pt x="125717" y="536676"/>
                  </a:lnTo>
                  <a:lnTo>
                    <a:pt x="109791" y="553986"/>
                  </a:lnTo>
                  <a:lnTo>
                    <a:pt x="115658" y="546938"/>
                  </a:lnTo>
                  <a:lnTo>
                    <a:pt x="121399" y="540283"/>
                  </a:lnTo>
                  <a:lnTo>
                    <a:pt x="125717" y="536676"/>
                  </a:lnTo>
                  <a:lnTo>
                    <a:pt x="125717" y="530009"/>
                  </a:lnTo>
                  <a:lnTo>
                    <a:pt x="98742" y="560590"/>
                  </a:lnTo>
                  <a:lnTo>
                    <a:pt x="86880" y="584606"/>
                  </a:lnTo>
                  <a:lnTo>
                    <a:pt x="87858" y="583692"/>
                  </a:lnTo>
                  <a:lnTo>
                    <a:pt x="81749" y="595833"/>
                  </a:lnTo>
                  <a:lnTo>
                    <a:pt x="77025" y="608533"/>
                  </a:lnTo>
                  <a:lnTo>
                    <a:pt x="71399" y="608533"/>
                  </a:lnTo>
                  <a:lnTo>
                    <a:pt x="68935" y="621233"/>
                  </a:lnTo>
                  <a:lnTo>
                    <a:pt x="74688" y="621233"/>
                  </a:lnTo>
                  <a:lnTo>
                    <a:pt x="71069" y="633933"/>
                  </a:lnTo>
                  <a:lnTo>
                    <a:pt x="66535" y="633933"/>
                  </a:lnTo>
                  <a:lnTo>
                    <a:pt x="62712" y="646633"/>
                  </a:lnTo>
                  <a:lnTo>
                    <a:pt x="58877" y="659333"/>
                  </a:lnTo>
                  <a:lnTo>
                    <a:pt x="56070" y="659333"/>
                  </a:lnTo>
                  <a:lnTo>
                    <a:pt x="51739" y="672033"/>
                  </a:lnTo>
                  <a:lnTo>
                    <a:pt x="50139" y="672033"/>
                  </a:lnTo>
                  <a:lnTo>
                    <a:pt x="49911" y="673468"/>
                  </a:lnTo>
                  <a:lnTo>
                    <a:pt x="49911" y="1078433"/>
                  </a:lnTo>
                  <a:lnTo>
                    <a:pt x="48221" y="1065733"/>
                  </a:lnTo>
                  <a:lnTo>
                    <a:pt x="46024" y="1059815"/>
                  </a:lnTo>
                  <a:lnTo>
                    <a:pt x="46024" y="1103833"/>
                  </a:lnTo>
                  <a:lnTo>
                    <a:pt x="45097" y="1091133"/>
                  </a:lnTo>
                  <a:lnTo>
                    <a:pt x="45542" y="1091133"/>
                  </a:lnTo>
                  <a:lnTo>
                    <a:pt x="46024" y="1103833"/>
                  </a:lnTo>
                  <a:lnTo>
                    <a:pt x="46024" y="1059815"/>
                  </a:lnTo>
                  <a:lnTo>
                    <a:pt x="45021" y="1057097"/>
                  </a:lnTo>
                  <a:lnTo>
                    <a:pt x="45021" y="1103833"/>
                  </a:lnTo>
                  <a:lnTo>
                    <a:pt x="43751" y="1103833"/>
                  </a:lnTo>
                  <a:lnTo>
                    <a:pt x="42799" y="1093216"/>
                  </a:lnTo>
                  <a:lnTo>
                    <a:pt x="45021" y="1103833"/>
                  </a:lnTo>
                  <a:lnTo>
                    <a:pt x="45021" y="1057097"/>
                  </a:lnTo>
                  <a:lnTo>
                    <a:pt x="42354" y="1049909"/>
                  </a:lnTo>
                  <a:lnTo>
                    <a:pt x="42354" y="1091133"/>
                  </a:lnTo>
                  <a:lnTo>
                    <a:pt x="41109" y="1091133"/>
                  </a:lnTo>
                  <a:lnTo>
                    <a:pt x="38773" y="1078433"/>
                  </a:lnTo>
                  <a:lnTo>
                    <a:pt x="39700" y="1078433"/>
                  </a:lnTo>
                  <a:lnTo>
                    <a:pt x="42354" y="1091133"/>
                  </a:lnTo>
                  <a:lnTo>
                    <a:pt x="42354" y="1049909"/>
                  </a:lnTo>
                  <a:lnTo>
                    <a:pt x="38811" y="1040333"/>
                  </a:lnTo>
                  <a:lnTo>
                    <a:pt x="31343" y="1002233"/>
                  </a:lnTo>
                  <a:lnTo>
                    <a:pt x="30797" y="1002233"/>
                  </a:lnTo>
                  <a:lnTo>
                    <a:pt x="29133" y="1002233"/>
                  </a:lnTo>
                  <a:lnTo>
                    <a:pt x="27571" y="989533"/>
                  </a:lnTo>
                  <a:lnTo>
                    <a:pt x="26454" y="976833"/>
                  </a:lnTo>
                  <a:lnTo>
                    <a:pt x="24676" y="964133"/>
                  </a:lnTo>
                  <a:lnTo>
                    <a:pt x="23698" y="938606"/>
                  </a:lnTo>
                  <a:lnTo>
                    <a:pt x="23444" y="926033"/>
                  </a:lnTo>
                  <a:lnTo>
                    <a:pt x="23799" y="913333"/>
                  </a:lnTo>
                  <a:lnTo>
                    <a:pt x="24358" y="913333"/>
                  </a:lnTo>
                  <a:lnTo>
                    <a:pt x="24447" y="926033"/>
                  </a:lnTo>
                  <a:lnTo>
                    <a:pt x="24777" y="938606"/>
                  </a:lnTo>
                  <a:lnTo>
                    <a:pt x="25273" y="951433"/>
                  </a:lnTo>
                  <a:lnTo>
                    <a:pt x="25806" y="964133"/>
                  </a:lnTo>
                  <a:lnTo>
                    <a:pt x="26352" y="964133"/>
                  </a:lnTo>
                  <a:lnTo>
                    <a:pt x="27330" y="976833"/>
                  </a:lnTo>
                  <a:lnTo>
                    <a:pt x="28155" y="976833"/>
                  </a:lnTo>
                  <a:lnTo>
                    <a:pt x="29743" y="989533"/>
                  </a:lnTo>
                  <a:lnTo>
                    <a:pt x="30797" y="1002233"/>
                  </a:lnTo>
                  <a:lnTo>
                    <a:pt x="31483" y="989533"/>
                  </a:lnTo>
                  <a:lnTo>
                    <a:pt x="32258" y="989533"/>
                  </a:lnTo>
                  <a:lnTo>
                    <a:pt x="32842" y="964133"/>
                  </a:lnTo>
                  <a:lnTo>
                    <a:pt x="33794" y="938606"/>
                  </a:lnTo>
                  <a:lnTo>
                    <a:pt x="35636" y="913333"/>
                  </a:lnTo>
                  <a:lnTo>
                    <a:pt x="36029" y="951433"/>
                  </a:lnTo>
                  <a:lnTo>
                    <a:pt x="37604" y="976833"/>
                  </a:lnTo>
                  <a:lnTo>
                    <a:pt x="40373" y="1014933"/>
                  </a:lnTo>
                  <a:lnTo>
                    <a:pt x="44361" y="1040333"/>
                  </a:lnTo>
                  <a:lnTo>
                    <a:pt x="44996" y="1040333"/>
                  </a:lnTo>
                  <a:lnTo>
                    <a:pt x="46520" y="1053033"/>
                  </a:lnTo>
                  <a:lnTo>
                    <a:pt x="48196" y="1053033"/>
                  </a:lnTo>
                  <a:lnTo>
                    <a:pt x="49504" y="1065733"/>
                  </a:lnTo>
                  <a:lnTo>
                    <a:pt x="49911" y="1078433"/>
                  </a:lnTo>
                  <a:lnTo>
                    <a:pt x="49911" y="673468"/>
                  </a:lnTo>
                  <a:lnTo>
                    <a:pt x="48107" y="684733"/>
                  </a:lnTo>
                  <a:lnTo>
                    <a:pt x="47650" y="684733"/>
                  </a:lnTo>
                  <a:lnTo>
                    <a:pt x="45059" y="697433"/>
                  </a:lnTo>
                  <a:lnTo>
                    <a:pt x="41211" y="710133"/>
                  </a:lnTo>
                  <a:lnTo>
                    <a:pt x="39814" y="710133"/>
                  </a:lnTo>
                  <a:lnTo>
                    <a:pt x="43967" y="697433"/>
                  </a:lnTo>
                  <a:lnTo>
                    <a:pt x="47650" y="684733"/>
                  </a:lnTo>
                  <a:lnTo>
                    <a:pt x="46850" y="684733"/>
                  </a:lnTo>
                  <a:lnTo>
                    <a:pt x="40474" y="697433"/>
                  </a:lnTo>
                  <a:lnTo>
                    <a:pt x="38823" y="710133"/>
                  </a:lnTo>
                  <a:lnTo>
                    <a:pt x="39103" y="710133"/>
                  </a:lnTo>
                  <a:lnTo>
                    <a:pt x="37973" y="722833"/>
                  </a:lnTo>
                  <a:lnTo>
                    <a:pt x="37045" y="722833"/>
                  </a:lnTo>
                  <a:lnTo>
                    <a:pt x="36283" y="735533"/>
                  </a:lnTo>
                  <a:lnTo>
                    <a:pt x="35598" y="735533"/>
                  </a:lnTo>
                  <a:lnTo>
                    <a:pt x="34099" y="748233"/>
                  </a:lnTo>
                  <a:lnTo>
                    <a:pt x="32753" y="748233"/>
                  </a:lnTo>
                  <a:lnTo>
                    <a:pt x="30899" y="760933"/>
                  </a:lnTo>
                  <a:lnTo>
                    <a:pt x="29603" y="760933"/>
                  </a:lnTo>
                  <a:lnTo>
                    <a:pt x="29603" y="786333"/>
                  </a:lnTo>
                  <a:lnTo>
                    <a:pt x="27724" y="799033"/>
                  </a:lnTo>
                  <a:lnTo>
                    <a:pt x="27012" y="799033"/>
                  </a:lnTo>
                  <a:lnTo>
                    <a:pt x="27025" y="811733"/>
                  </a:lnTo>
                  <a:lnTo>
                    <a:pt x="27482" y="811733"/>
                  </a:lnTo>
                  <a:lnTo>
                    <a:pt x="27127" y="824433"/>
                  </a:lnTo>
                  <a:lnTo>
                    <a:pt x="26009" y="824433"/>
                  </a:lnTo>
                  <a:lnTo>
                    <a:pt x="23876" y="837133"/>
                  </a:lnTo>
                  <a:lnTo>
                    <a:pt x="26758" y="837133"/>
                  </a:lnTo>
                  <a:lnTo>
                    <a:pt x="28651" y="824623"/>
                  </a:lnTo>
                  <a:lnTo>
                    <a:pt x="28676" y="824433"/>
                  </a:lnTo>
                  <a:lnTo>
                    <a:pt x="28702" y="828776"/>
                  </a:lnTo>
                  <a:lnTo>
                    <a:pt x="28816" y="837133"/>
                  </a:lnTo>
                  <a:lnTo>
                    <a:pt x="28346" y="837133"/>
                  </a:lnTo>
                  <a:lnTo>
                    <a:pt x="27635" y="849833"/>
                  </a:lnTo>
                  <a:lnTo>
                    <a:pt x="27012" y="849833"/>
                  </a:lnTo>
                  <a:lnTo>
                    <a:pt x="26365" y="862533"/>
                  </a:lnTo>
                  <a:lnTo>
                    <a:pt x="25285" y="862533"/>
                  </a:lnTo>
                  <a:lnTo>
                    <a:pt x="24841" y="875233"/>
                  </a:lnTo>
                  <a:lnTo>
                    <a:pt x="22326" y="875233"/>
                  </a:lnTo>
                  <a:lnTo>
                    <a:pt x="22212" y="868641"/>
                  </a:lnTo>
                  <a:lnTo>
                    <a:pt x="22275" y="837133"/>
                  </a:lnTo>
                  <a:lnTo>
                    <a:pt x="21932" y="824433"/>
                  </a:lnTo>
                  <a:lnTo>
                    <a:pt x="22263" y="824433"/>
                  </a:lnTo>
                  <a:lnTo>
                    <a:pt x="22948" y="811733"/>
                  </a:lnTo>
                  <a:lnTo>
                    <a:pt x="23926" y="811733"/>
                  </a:lnTo>
                  <a:lnTo>
                    <a:pt x="25146" y="799033"/>
                  </a:lnTo>
                  <a:lnTo>
                    <a:pt x="27241" y="786333"/>
                  </a:lnTo>
                  <a:lnTo>
                    <a:pt x="29603" y="786333"/>
                  </a:lnTo>
                  <a:lnTo>
                    <a:pt x="29603" y="760933"/>
                  </a:lnTo>
                  <a:lnTo>
                    <a:pt x="28689" y="760933"/>
                  </a:lnTo>
                  <a:lnTo>
                    <a:pt x="26238" y="773633"/>
                  </a:lnTo>
                  <a:lnTo>
                    <a:pt x="23825" y="773633"/>
                  </a:lnTo>
                  <a:lnTo>
                    <a:pt x="24434" y="760933"/>
                  </a:lnTo>
                  <a:lnTo>
                    <a:pt x="28460" y="748233"/>
                  </a:lnTo>
                  <a:lnTo>
                    <a:pt x="25844" y="748233"/>
                  </a:lnTo>
                  <a:lnTo>
                    <a:pt x="23291" y="760933"/>
                  </a:lnTo>
                  <a:lnTo>
                    <a:pt x="20916" y="773633"/>
                  </a:lnTo>
                  <a:lnTo>
                    <a:pt x="18821" y="773633"/>
                  </a:lnTo>
                  <a:lnTo>
                    <a:pt x="20739" y="760933"/>
                  </a:lnTo>
                  <a:lnTo>
                    <a:pt x="22212" y="760933"/>
                  </a:lnTo>
                  <a:lnTo>
                    <a:pt x="23266" y="748233"/>
                  </a:lnTo>
                  <a:lnTo>
                    <a:pt x="25755" y="748233"/>
                  </a:lnTo>
                  <a:lnTo>
                    <a:pt x="27686" y="735533"/>
                  </a:lnTo>
                  <a:lnTo>
                    <a:pt x="31076" y="722833"/>
                  </a:lnTo>
                  <a:lnTo>
                    <a:pt x="32169" y="710133"/>
                  </a:lnTo>
                  <a:lnTo>
                    <a:pt x="32131" y="697433"/>
                  </a:lnTo>
                  <a:lnTo>
                    <a:pt x="31381" y="697433"/>
                  </a:lnTo>
                  <a:lnTo>
                    <a:pt x="30505" y="710133"/>
                  </a:lnTo>
                  <a:lnTo>
                    <a:pt x="29121" y="710133"/>
                  </a:lnTo>
                  <a:lnTo>
                    <a:pt x="25387" y="722833"/>
                  </a:lnTo>
                  <a:lnTo>
                    <a:pt x="22263" y="734047"/>
                  </a:lnTo>
                  <a:lnTo>
                    <a:pt x="23837" y="722833"/>
                  </a:lnTo>
                  <a:lnTo>
                    <a:pt x="22936" y="722833"/>
                  </a:lnTo>
                  <a:lnTo>
                    <a:pt x="21412" y="735533"/>
                  </a:lnTo>
                  <a:lnTo>
                    <a:pt x="19913" y="735533"/>
                  </a:lnTo>
                  <a:lnTo>
                    <a:pt x="18351" y="748233"/>
                  </a:lnTo>
                  <a:lnTo>
                    <a:pt x="15100" y="760933"/>
                  </a:lnTo>
                  <a:lnTo>
                    <a:pt x="12738" y="760933"/>
                  </a:lnTo>
                  <a:lnTo>
                    <a:pt x="10820" y="773633"/>
                  </a:lnTo>
                  <a:lnTo>
                    <a:pt x="9296" y="773633"/>
                  </a:lnTo>
                  <a:lnTo>
                    <a:pt x="8077" y="786333"/>
                  </a:lnTo>
                  <a:lnTo>
                    <a:pt x="14592" y="786333"/>
                  </a:lnTo>
                  <a:lnTo>
                    <a:pt x="15798" y="782243"/>
                  </a:lnTo>
                  <a:lnTo>
                    <a:pt x="15252" y="786333"/>
                  </a:lnTo>
                  <a:lnTo>
                    <a:pt x="13347" y="799033"/>
                  </a:lnTo>
                  <a:lnTo>
                    <a:pt x="11468" y="799033"/>
                  </a:lnTo>
                  <a:lnTo>
                    <a:pt x="9283" y="811733"/>
                  </a:lnTo>
                  <a:lnTo>
                    <a:pt x="5461" y="811733"/>
                  </a:lnTo>
                  <a:lnTo>
                    <a:pt x="7785" y="824433"/>
                  </a:lnTo>
                  <a:lnTo>
                    <a:pt x="6083" y="824433"/>
                  </a:lnTo>
                  <a:lnTo>
                    <a:pt x="4343" y="849833"/>
                  </a:lnTo>
                  <a:lnTo>
                    <a:pt x="6959" y="836726"/>
                  </a:lnTo>
                  <a:lnTo>
                    <a:pt x="9144" y="824433"/>
                  </a:lnTo>
                  <a:lnTo>
                    <a:pt x="11366" y="811733"/>
                  </a:lnTo>
                  <a:lnTo>
                    <a:pt x="13690" y="799033"/>
                  </a:lnTo>
                  <a:lnTo>
                    <a:pt x="18300" y="799033"/>
                  </a:lnTo>
                  <a:lnTo>
                    <a:pt x="16268" y="811733"/>
                  </a:lnTo>
                  <a:lnTo>
                    <a:pt x="15049" y="824433"/>
                  </a:lnTo>
                  <a:lnTo>
                    <a:pt x="12496" y="824433"/>
                  </a:lnTo>
                  <a:lnTo>
                    <a:pt x="11798" y="837133"/>
                  </a:lnTo>
                  <a:lnTo>
                    <a:pt x="11239" y="837133"/>
                  </a:lnTo>
                  <a:lnTo>
                    <a:pt x="10807" y="849833"/>
                  </a:lnTo>
                  <a:lnTo>
                    <a:pt x="8839" y="862533"/>
                  </a:lnTo>
                  <a:lnTo>
                    <a:pt x="8026" y="879017"/>
                  </a:lnTo>
                  <a:lnTo>
                    <a:pt x="7556" y="887933"/>
                  </a:lnTo>
                  <a:lnTo>
                    <a:pt x="6845" y="887933"/>
                  </a:lnTo>
                  <a:lnTo>
                    <a:pt x="6121" y="900633"/>
                  </a:lnTo>
                  <a:lnTo>
                    <a:pt x="5194" y="913333"/>
                  </a:lnTo>
                  <a:lnTo>
                    <a:pt x="4597" y="926033"/>
                  </a:lnTo>
                  <a:lnTo>
                    <a:pt x="4673" y="938606"/>
                  </a:lnTo>
                  <a:lnTo>
                    <a:pt x="4800" y="951433"/>
                  </a:lnTo>
                  <a:lnTo>
                    <a:pt x="4749" y="949756"/>
                  </a:lnTo>
                  <a:lnTo>
                    <a:pt x="4762" y="951433"/>
                  </a:lnTo>
                  <a:lnTo>
                    <a:pt x="4699" y="948143"/>
                  </a:lnTo>
                  <a:lnTo>
                    <a:pt x="4419" y="938733"/>
                  </a:lnTo>
                  <a:lnTo>
                    <a:pt x="4025" y="926033"/>
                  </a:lnTo>
                  <a:lnTo>
                    <a:pt x="3632" y="900633"/>
                  </a:lnTo>
                  <a:lnTo>
                    <a:pt x="3390" y="875233"/>
                  </a:lnTo>
                  <a:lnTo>
                    <a:pt x="1917" y="900633"/>
                  </a:lnTo>
                  <a:lnTo>
                    <a:pt x="2146" y="913333"/>
                  </a:lnTo>
                  <a:lnTo>
                    <a:pt x="3060" y="926033"/>
                  </a:lnTo>
                  <a:lnTo>
                    <a:pt x="3606" y="938733"/>
                  </a:lnTo>
                  <a:lnTo>
                    <a:pt x="2476" y="926033"/>
                  </a:lnTo>
                  <a:lnTo>
                    <a:pt x="698" y="926033"/>
                  </a:lnTo>
                  <a:lnTo>
                    <a:pt x="0" y="938733"/>
                  </a:lnTo>
                  <a:lnTo>
                    <a:pt x="2184" y="951433"/>
                  </a:lnTo>
                  <a:lnTo>
                    <a:pt x="2667" y="951433"/>
                  </a:lnTo>
                  <a:lnTo>
                    <a:pt x="3251" y="964133"/>
                  </a:lnTo>
                  <a:lnTo>
                    <a:pt x="3644" y="976833"/>
                  </a:lnTo>
                  <a:lnTo>
                    <a:pt x="4114" y="976833"/>
                  </a:lnTo>
                  <a:lnTo>
                    <a:pt x="4165" y="964133"/>
                  </a:lnTo>
                  <a:lnTo>
                    <a:pt x="12407" y="1027633"/>
                  </a:lnTo>
                  <a:lnTo>
                    <a:pt x="17856" y="1065733"/>
                  </a:lnTo>
                  <a:lnTo>
                    <a:pt x="21958" y="1091133"/>
                  </a:lnTo>
                  <a:lnTo>
                    <a:pt x="20497" y="1091133"/>
                  </a:lnTo>
                  <a:lnTo>
                    <a:pt x="24930" y="1116533"/>
                  </a:lnTo>
                  <a:lnTo>
                    <a:pt x="29248" y="1129233"/>
                  </a:lnTo>
                  <a:lnTo>
                    <a:pt x="27178" y="1129233"/>
                  </a:lnTo>
                  <a:lnTo>
                    <a:pt x="27660" y="1141933"/>
                  </a:lnTo>
                  <a:lnTo>
                    <a:pt x="28905" y="1141933"/>
                  </a:lnTo>
                  <a:lnTo>
                    <a:pt x="29108" y="1154633"/>
                  </a:lnTo>
                  <a:lnTo>
                    <a:pt x="37058" y="1180033"/>
                  </a:lnTo>
                  <a:lnTo>
                    <a:pt x="41122" y="1192733"/>
                  </a:lnTo>
                  <a:lnTo>
                    <a:pt x="45351" y="1192733"/>
                  </a:lnTo>
                  <a:lnTo>
                    <a:pt x="47472" y="1205433"/>
                  </a:lnTo>
                  <a:lnTo>
                    <a:pt x="49758" y="1218133"/>
                  </a:lnTo>
                  <a:lnTo>
                    <a:pt x="52197" y="1230833"/>
                  </a:lnTo>
                  <a:lnTo>
                    <a:pt x="54787" y="1230833"/>
                  </a:lnTo>
                  <a:lnTo>
                    <a:pt x="57391" y="1243533"/>
                  </a:lnTo>
                  <a:lnTo>
                    <a:pt x="57505" y="1244053"/>
                  </a:lnTo>
                  <a:lnTo>
                    <a:pt x="60109" y="1256233"/>
                  </a:lnTo>
                  <a:lnTo>
                    <a:pt x="61607" y="1256233"/>
                  </a:lnTo>
                  <a:lnTo>
                    <a:pt x="61772" y="1256703"/>
                  </a:lnTo>
                  <a:lnTo>
                    <a:pt x="59524" y="1243533"/>
                  </a:lnTo>
                  <a:lnTo>
                    <a:pt x="61696" y="1256233"/>
                  </a:lnTo>
                  <a:lnTo>
                    <a:pt x="62903" y="1256233"/>
                  </a:lnTo>
                  <a:lnTo>
                    <a:pt x="65506" y="1267790"/>
                  </a:lnTo>
                  <a:lnTo>
                    <a:pt x="65900" y="1268933"/>
                  </a:lnTo>
                  <a:lnTo>
                    <a:pt x="72542" y="1294333"/>
                  </a:lnTo>
                  <a:lnTo>
                    <a:pt x="79578" y="1307033"/>
                  </a:lnTo>
                  <a:lnTo>
                    <a:pt x="89268" y="1345133"/>
                  </a:lnTo>
                  <a:lnTo>
                    <a:pt x="81419" y="1319733"/>
                  </a:lnTo>
                  <a:lnTo>
                    <a:pt x="88620" y="1345133"/>
                  </a:lnTo>
                  <a:lnTo>
                    <a:pt x="95986" y="1370533"/>
                  </a:lnTo>
                  <a:lnTo>
                    <a:pt x="103517" y="1383233"/>
                  </a:lnTo>
                  <a:lnTo>
                    <a:pt x="111188" y="1395933"/>
                  </a:lnTo>
                  <a:lnTo>
                    <a:pt x="108331" y="1395933"/>
                  </a:lnTo>
                  <a:lnTo>
                    <a:pt x="114338" y="1408633"/>
                  </a:lnTo>
                  <a:lnTo>
                    <a:pt x="123482" y="1434033"/>
                  </a:lnTo>
                  <a:lnTo>
                    <a:pt x="127457" y="1439418"/>
                  </a:lnTo>
                  <a:lnTo>
                    <a:pt x="122440" y="1421333"/>
                  </a:lnTo>
                  <a:lnTo>
                    <a:pt x="117386" y="1408633"/>
                  </a:lnTo>
                  <a:lnTo>
                    <a:pt x="113322" y="1395933"/>
                  </a:lnTo>
                  <a:lnTo>
                    <a:pt x="109385" y="1383233"/>
                  </a:lnTo>
                  <a:lnTo>
                    <a:pt x="104609" y="1370533"/>
                  </a:lnTo>
                  <a:lnTo>
                    <a:pt x="98209" y="1357833"/>
                  </a:lnTo>
                  <a:lnTo>
                    <a:pt x="93814" y="1345133"/>
                  </a:lnTo>
                  <a:lnTo>
                    <a:pt x="89420" y="1332433"/>
                  </a:lnTo>
                  <a:lnTo>
                    <a:pt x="98298" y="1345133"/>
                  </a:lnTo>
                  <a:lnTo>
                    <a:pt x="106286" y="1370533"/>
                  </a:lnTo>
                  <a:lnTo>
                    <a:pt x="114528" y="1383233"/>
                  </a:lnTo>
                  <a:lnTo>
                    <a:pt x="124142" y="1408633"/>
                  </a:lnTo>
                  <a:lnTo>
                    <a:pt x="128079" y="1408633"/>
                  </a:lnTo>
                  <a:lnTo>
                    <a:pt x="129133" y="1421333"/>
                  </a:lnTo>
                  <a:lnTo>
                    <a:pt x="132168" y="1421333"/>
                  </a:lnTo>
                  <a:lnTo>
                    <a:pt x="135648" y="1434033"/>
                  </a:lnTo>
                  <a:lnTo>
                    <a:pt x="139649" y="1434033"/>
                  </a:lnTo>
                  <a:lnTo>
                    <a:pt x="144678" y="1446733"/>
                  </a:lnTo>
                  <a:lnTo>
                    <a:pt x="145313" y="1459433"/>
                  </a:lnTo>
                  <a:lnTo>
                    <a:pt x="152285" y="1474673"/>
                  </a:lnTo>
                  <a:lnTo>
                    <a:pt x="151841" y="1483906"/>
                  </a:lnTo>
                  <a:lnTo>
                    <a:pt x="152336" y="1484833"/>
                  </a:lnTo>
                  <a:lnTo>
                    <a:pt x="153733" y="1497533"/>
                  </a:lnTo>
                  <a:lnTo>
                    <a:pt x="156108" y="1497533"/>
                  </a:lnTo>
                  <a:lnTo>
                    <a:pt x="167525" y="1522933"/>
                  </a:lnTo>
                  <a:lnTo>
                    <a:pt x="168744" y="1535633"/>
                  </a:lnTo>
                  <a:lnTo>
                    <a:pt x="166408" y="1522933"/>
                  </a:lnTo>
                  <a:lnTo>
                    <a:pt x="167170" y="1535633"/>
                  </a:lnTo>
                  <a:lnTo>
                    <a:pt x="172402" y="1548333"/>
                  </a:lnTo>
                  <a:lnTo>
                    <a:pt x="169621" y="1548333"/>
                  </a:lnTo>
                  <a:lnTo>
                    <a:pt x="166204" y="1535633"/>
                  </a:lnTo>
                  <a:lnTo>
                    <a:pt x="164706" y="1535633"/>
                  </a:lnTo>
                  <a:lnTo>
                    <a:pt x="149199" y="1497533"/>
                  </a:lnTo>
                  <a:lnTo>
                    <a:pt x="146342" y="1497533"/>
                  </a:lnTo>
                  <a:lnTo>
                    <a:pt x="153708" y="1522933"/>
                  </a:lnTo>
                  <a:lnTo>
                    <a:pt x="160705" y="1535633"/>
                  </a:lnTo>
                  <a:lnTo>
                    <a:pt x="167373" y="1548333"/>
                  </a:lnTo>
                  <a:lnTo>
                    <a:pt x="173710" y="1561033"/>
                  </a:lnTo>
                  <a:lnTo>
                    <a:pt x="177647" y="1561033"/>
                  </a:lnTo>
                  <a:lnTo>
                    <a:pt x="177787" y="1561033"/>
                  </a:lnTo>
                  <a:lnTo>
                    <a:pt x="181787" y="1573733"/>
                  </a:lnTo>
                  <a:lnTo>
                    <a:pt x="185534" y="1573733"/>
                  </a:lnTo>
                  <a:lnTo>
                    <a:pt x="189598" y="1582839"/>
                  </a:lnTo>
                  <a:lnTo>
                    <a:pt x="188302" y="1573733"/>
                  </a:lnTo>
                  <a:lnTo>
                    <a:pt x="190525" y="1573733"/>
                  </a:lnTo>
                  <a:lnTo>
                    <a:pt x="192443" y="1573733"/>
                  </a:lnTo>
                  <a:lnTo>
                    <a:pt x="195491" y="1586433"/>
                  </a:lnTo>
                  <a:lnTo>
                    <a:pt x="197764" y="1586433"/>
                  </a:lnTo>
                  <a:lnTo>
                    <a:pt x="201371" y="1599133"/>
                  </a:lnTo>
                  <a:lnTo>
                    <a:pt x="206679" y="1611833"/>
                  </a:lnTo>
                  <a:lnTo>
                    <a:pt x="213029" y="1611833"/>
                  </a:lnTo>
                  <a:lnTo>
                    <a:pt x="213245" y="1624533"/>
                  </a:lnTo>
                  <a:lnTo>
                    <a:pt x="216052" y="1624533"/>
                  </a:lnTo>
                  <a:lnTo>
                    <a:pt x="219151" y="1637233"/>
                  </a:lnTo>
                  <a:lnTo>
                    <a:pt x="246354" y="1637233"/>
                  </a:lnTo>
                  <a:lnTo>
                    <a:pt x="257962" y="1624533"/>
                  </a:lnTo>
                  <a:lnTo>
                    <a:pt x="269697" y="1624533"/>
                  </a:lnTo>
                  <a:lnTo>
                    <a:pt x="280403" y="1611833"/>
                  </a:lnTo>
                  <a:lnTo>
                    <a:pt x="296506" y="1611833"/>
                  </a:lnTo>
                  <a:lnTo>
                    <a:pt x="305816" y="1599133"/>
                  </a:lnTo>
                  <a:lnTo>
                    <a:pt x="292722" y="1599133"/>
                  </a:lnTo>
                  <a:lnTo>
                    <a:pt x="303745" y="1586433"/>
                  </a:lnTo>
                  <a:lnTo>
                    <a:pt x="315341" y="1586433"/>
                  </a:lnTo>
                  <a:lnTo>
                    <a:pt x="306019" y="1599133"/>
                  </a:lnTo>
                  <a:lnTo>
                    <a:pt x="305816" y="1599133"/>
                  </a:lnTo>
                  <a:lnTo>
                    <a:pt x="307860" y="1610042"/>
                  </a:lnTo>
                  <a:lnTo>
                    <a:pt x="332193" y="1599133"/>
                  </a:lnTo>
                  <a:lnTo>
                    <a:pt x="372783" y="1573733"/>
                  </a:lnTo>
                  <a:lnTo>
                    <a:pt x="418769" y="1548333"/>
                  </a:lnTo>
                  <a:lnTo>
                    <a:pt x="463321" y="1522933"/>
                  </a:lnTo>
                  <a:lnTo>
                    <a:pt x="449122" y="1535633"/>
                  </a:lnTo>
                  <a:lnTo>
                    <a:pt x="483006" y="1510233"/>
                  </a:lnTo>
                  <a:lnTo>
                    <a:pt x="500646" y="1497533"/>
                  </a:lnTo>
                  <a:lnTo>
                    <a:pt x="513067" y="1497533"/>
                  </a:lnTo>
                  <a:lnTo>
                    <a:pt x="531304" y="1484833"/>
                  </a:lnTo>
                  <a:lnTo>
                    <a:pt x="536067" y="1484833"/>
                  </a:lnTo>
                  <a:lnTo>
                    <a:pt x="540816" y="1472133"/>
                  </a:lnTo>
                  <a:lnTo>
                    <a:pt x="563232" y="1472133"/>
                  </a:lnTo>
                  <a:lnTo>
                    <a:pt x="570687" y="1459433"/>
                  </a:lnTo>
                  <a:lnTo>
                    <a:pt x="588060" y="1459433"/>
                  </a:lnTo>
                  <a:lnTo>
                    <a:pt x="603859" y="1446733"/>
                  </a:lnTo>
                  <a:lnTo>
                    <a:pt x="604558" y="1446733"/>
                  </a:lnTo>
                  <a:lnTo>
                    <a:pt x="584161" y="1418450"/>
                  </a:lnTo>
                  <a:lnTo>
                    <a:pt x="584161" y="1434033"/>
                  </a:lnTo>
                  <a:lnTo>
                    <a:pt x="574459" y="1446733"/>
                  </a:lnTo>
                  <a:lnTo>
                    <a:pt x="546239" y="1459433"/>
                  </a:lnTo>
                  <a:lnTo>
                    <a:pt x="514096" y="1472133"/>
                  </a:lnTo>
                  <a:lnTo>
                    <a:pt x="483628" y="1497533"/>
                  </a:lnTo>
                  <a:lnTo>
                    <a:pt x="460438" y="1497533"/>
                  </a:lnTo>
                  <a:lnTo>
                    <a:pt x="446506" y="1510233"/>
                  </a:lnTo>
                  <a:lnTo>
                    <a:pt x="442099" y="1510233"/>
                  </a:lnTo>
                  <a:lnTo>
                    <a:pt x="440347" y="1522933"/>
                  </a:lnTo>
                  <a:lnTo>
                    <a:pt x="428967" y="1522933"/>
                  </a:lnTo>
                  <a:lnTo>
                    <a:pt x="428967" y="1535633"/>
                  </a:lnTo>
                  <a:lnTo>
                    <a:pt x="412254" y="1548333"/>
                  </a:lnTo>
                  <a:lnTo>
                    <a:pt x="410819" y="1548333"/>
                  </a:lnTo>
                  <a:lnTo>
                    <a:pt x="422135" y="1535633"/>
                  </a:lnTo>
                  <a:lnTo>
                    <a:pt x="428967" y="1535633"/>
                  </a:lnTo>
                  <a:lnTo>
                    <a:pt x="428967" y="1522933"/>
                  </a:lnTo>
                  <a:lnTo>
                    <a:pt x="428802" y="1522933"/>
                  </a:lnTo>
                  <a:lnTo>
                    <a:pt x="416979" y="1535633"/>
                  </a:lnTo>
                  <a:lnTo>
                    <a:pt x="405079" y="1535633"/>
                  </a:lnTo>
                  <a:lnTo>
                    <a:pt x="393357" y="1548333"/>
                  </a:lnTo>
                  <a:lnTo>
                    <a:pt x="393509" y="1548333"/>
                  </a:lnTo>
                  <a:lnTo>
                    <a:pt x="388200" y="1559521"/>
                  </a:lnTo>
                  <a:lnTo>
                    <a:pt x="386651" y="1561033"/>
                  </a:lnTo>
                  <a:lnTo>
                    <a:pt x="379628" y="1561033"/>
                  </a:lnTo>
                  <a:lnTo>
                    <a:pt x="365315" y="1573733"/>
                  </a:lnTo>
                  <a:lnTo>
                    <a:pt x="348386" y="1586433"/>
                  </a:lnTo>
                  <a:lnTo>
                    <a:pt x="337362" y="1586433"/>
                  </a:lnTo>
                  <a:lnTo>
                    <a:pt x="331698" y="1590624"/>
                  </a:lnTo>
                  <a:lnTo>
                    <a:pt x="325412" y="1599133"/>
                  </a:lnTo>
                  <a:lnTo>
                    <a:pt x="330530" y="1591487"/>
                  </a:lnTo>
                  <a:lnTo>
                    <a:pt x="320192" y="1599133"/>
                  </a:lnTo>
                  <a:lnTo>
                    <a:pt x="326212" y="1586433"/>
                  </a:lnTo>
                  <a:lnTo>
                    <a:pt x="328828" y="1586433"/>
                  </a:lnTo>
                  <a:lnTo>
                    <a:pt x="338543" y="1575219"/>
                  </a:lnTo>
                  <a:lnTo>
                    <a:pt x="335724" y="1576666"/>
                  </a:lnTo>
                  <a:lnTo>
                    <a:pt x="337807" y="1573733"/>
                  </a:lnTo>
                  <a:lnTo>
                    <a:pt x="333832" y="1577644"/>
                  </a:lnTo>
                  <a:lnTo>
                    <a:pt x="316687" y="1586433"/>
                  </a:lnTo>
                  <a:lnTo>
                    <a:pt x="330682" y="1573733"/>
                  </a:lnTo>
                  <a:lnTo>
                    <a:pt x="334987" y="1567764"/>
                  </a:lnTo>
                  <a:lnTo>
                    <a:pt x="326644" y="1573733"/>
                  </a:lnTo>
                  <a:lnTo>
                    <a:pt x="295173" y="1586433"/>
                  </a:lnTo>
                  <a:lnTo>
                    <a:pt x="286283" y="1593862"/>
                  </a:lnTo>
                  <a:lnTo>
                    <a:pt x="286283" y="1599133"/>
                  </a:lnTo>
                  <a:lnTo>
                    <a:pt x="270306" y="1610817"/>
                  </a:lnTo>
                  <a:lnTo>
                    <a:pt x="281190" y="1599133"/>
                  </a:lnTo>
                  <a:lnTo>
                    <a:pt x="286283" y="1599133"/>
                  </a:lnTo>
                  <a:lnTo>
                    <a:pt x="286283" y="1593862"/>
                  </a:lnTo>
                  <a:lnTo>
                    <a:pt x="264769" y="1611833"/>
                  </a:lnTo>
                  <a:lnTo>
                    <a:pt x="232422" y="1624533"/>
                  </a:lnTo>
                  <a:lnTo>
                    <a:pt x="239229" y="1611833"/>
                  </a:lnTo>
                  <a:lnTo>
                    <a:pt x="227685" y="1624533"/>
                  </a:lnTo>
                  <a:lnTo>
                    <a:pt x="225945" y="1624533"/>
                  </a:lnTo>
                  <a:lnTo>
                    <a:pt x="219506" y="1611833"/>
                  </a:lnTo>
                  <a:lnTo>
                    <a:pt x="216560" y="1599133"/>
                  </a:lnTo>
                  <a:lnTo>
                    <a:pt x="213791" y="1599133"/>
                  </a:lnTo>
                  <a:lnTo>
                    <a:pt x="211213" y="1586433"/>
                  </a:lnTo>
                  <a:lnTo>
                    <a:pt x="208838" y="1586433"/>
                  </a:lnTo>
                  <a:lnTo>
                    <a:pt x="204774" y="1573733"/>
                  </a:lnTo>
                  <a:lnTo>
                    <a:pt x="201307" y="1561033"/>
                  </a:lnTo>
                  <a:lnTo>
                    <a:pt x="198361" y="1561033"/>
                  </a:lnTo>
                  <a:lnTo>
                    <a:pt x="195922" y="1548333"/>
                  </a:lnTo>
                  <a:lnTo>
                    <a:pt x="192252" y="1535633"/>
                  </a:lnTo>
                  <a:lnTo>
                    <a:pt x="189826" y="1522933"/>
                  </a:lnTo>
                  <a:lnTo>
                    <a:pt x="188683" y="1513319"/>
                  </a:lnTo>
                  <a:lnTo>
                    <a:pt x="203695" y="1548333"/>
                  </a:lnTo>
                  <a:lnTo>
                    <a:pt x="205422" y="1548333"/>
                  </a:lnTo>
                  <a:lnTo>
                    <a:pt x="211594" y="1573733"/>
                  </a:lnTo>
                  <a:lnTo>
                    <a:pt x="216077" y="1573733"/>
                  </a:lnTo>
                  <a:lnTo>
                    <a:pt x="220040" y="1586433"/>
                  </a:lnTo>
                  <a:lnTo>
                    <a:pt x="227812" y="1599133"/>
                  </a:lnTo>
                  <a:lnTo>
                    <a:pt x="232486" y="1611833"/>
                  </a:lnTo>
                  <a:lnTo>
                    <a:pt x="234238" y="1611833"/>
                  </a:lnTo>
                  <a:lnTo>
                    <a:pt x="252387" y="1599133"/>
                  </a:lnTo>
                  <a:lnTo>
                    <a:pt x="267042" y="1586433"/>
                  </a:lnTo>
                  <a:lnTo>
                    <a:pt x="276466" y="1586433"/>
                  </a:lnTo>
                  <a:lnTo>
                    <a:pt x="286219" y="1573733"/>
                  </a:lnTo>
                  <a:lnTo>
                    <a:pt x="290309" y="1573733"/>
                  </a:lnTo>
                  <a:lnTo>
                    <a:pt x="283908" y="1584769"/>
                  </a:lnTo>
                  <a:lnTo>
                    <a:pt x="300710" y="1573733"/>
                  </a:lnTo>
                  <a:lnTo>
                    <a:pt x="312166" y="1561033"/>
                  </a:lnTo>
                  <a:lnTo>
                    <a:pt x="323748" y="1561033"/>
                  </a:lnTo>
                  <a:lnTo>
                    <a:pt x="329946" y="1557045"/>
                  </a:lnTo>
                  <a:lnTo>
                    <a:pt x="335521" y="1548333"/>
                  </a:lnTo>
                  <a:lnTo>
                    <a:pt x="343458" y="1548333"/>
                  </a:lnTo>
                  <a:lnTo>
                    <a:pt x="344703" y="1548333"/>
                  </a:lnTo>
                  <a:lnTo>
                    <a:pt x="331724" y="1561033"/>
                  </a:lnTo>
                  <a:lnTo>
                    <a:pt x="367703" y="1540751"/>
                  </a:lnTo>
                  <a:lnTo>
                    <a:pt x="365429" y="1542973"/>
                  </a:lnTo>
                  <a:lnTo>
                    <a:pt x="368287" y="1541119"/>
                  </a:lnTo>
                  <a:lnTo>
                    <a:pt x="390613" y="1529156"/>
                  </a:lnTo>
                  <a:lnTo>
                    <a:pt x="401370" y="1526247"/>
                  </a:lnTo>
                  <a:lnTo>
                    <a:pt x="424243" y="1513649"/>
                  </a:lnTo>
                  <a:lnTo>
                    <a:pt x="422414" y="1514995"/>
                  </a:lnTo>
                  <a:lnTo>
                    <a:pt x="420700" y="1516634"/>
                  </a:lnTo>
                  <a:lnTo>
                    <a:pt x="438365" y="1506499"/>
                  </a:lnTo>
                  <a:lnTo>
                    <a:pt x="457911" y="1495691"/>
                  </a:lnTo>
                  <a:lnTo>
                    <a:pt x="474256" y="1486217"/>
                  </a:lnTo>
                  <a:lnTo>
                    <a:pt x="482346" y="1480070"/>
                  </a:lnTo>
                  <a:lnTo>
                    <a:pt x="472605" y="1485023"/>
                  </a:lnTo>
                  <a:lnTo>
                    <a:pt x="458343" y="1491818"/>
                  </a:lnTo>
                  <a:lnTo>
                    <a:pt x="446405" y="1496974"/>
                  </a:lnTo>
                  <a:lnTo>
                    <a:pt x="443585" y="1497025"/>
                  </a:lnTo>
                  <a:lnTo>
                    <a:pt x="438556" y="1499793"/>
                  </a:lnTo>
                  <a:lnTo>
                    <a:pt x="444842" y="1495907"/>
                  </a:lnTo>
                  <a:lnTo>
                    <a:pt x="444677" y="1496034"/>
                  </a:lnTo>
                  <a:lnTo>
                    <a:pt x="443585" y="1497025"/>
                  </a:lnTo>
                  <a:lnTo>
                    <a:pt x="446913" y="1495031"/>
                  </a:lnTo>
                  <a:lnTo>
                    <a:pt x="449922" y="1493062"/>
                  </a:lnTo>
                  <a:lnTo>
                    <a:pt x="451065" y="1492072"/>
                  </a:lnTo>
                  <a:lnTo>
                    <a:pt x="462826" y="1484833"/>
                  </a:lnTo>
                  <a:lnTo>
                    <a:pt x="497090" y="1472133"/>
                  </a:lnTo>
                  <a:lnTo>
                    <a:pt x="503605" y="1472133"/>
                  </a:lnTo>
                  <a:lnTo>
                    <a:pt x="509485" y="1467421"/>
                  </a:lnTo>
                  <a:lnTo>
                    <a:pt x="495033" y="1471841"/>
                  </a:lnTo>
                  <a:lnTo>
                    <a:pt x="500722" y="1459433"/>
                  </a:lnTo>
                  <a:lnTo>
                    <a:pt x="519493" y="1459433"/>
                  </a:lnTo>
                  <a:lnTo>
                    <a:pt x="509485" y="1467421"/>
                  </a:lnTo>
                  <a:lnTo>
                    <a:pt x="535698" y="1459433"/>
                  </a:lnTo>
                  <a:lnTo>
                    <a:pt x="523074" y="1459433"/>
                  </a:lnTo>
                  <a:lnTo>
                    <a:pt x="529869" y="1446733"/>
                  </a:lnTo>
                  <a:lnTo>
                    <a:pt x="536740" y="1446733"/>
                  </a:lnTo>
                  <a:lnTo>
                    <a:pt x="535698" y="1459433"/>
                  </a:lnTo>
                  <a:lnTo>
                    <a:pt x="538099" y="1459433"/>
                  </a:lnTo>
                  <a:lnTo>
                    <a:pt x="544931" y="1446733"/>
                  </a:lnTo>
                  <a:lnTo>
                    <a:pt x="548601" y="1446733"/>
                  </a:lnTo>
                  <a:lnTo>
                    <a:pt x="557339" y="1434033"/>
                  </a:lnTo>
                  <a:lnTo>
                    <a:pt x="565810" y="1434033"/>
                  </a:lnTo>
                  <a:lnTo>
                    <a:pt x="546277" y="1408633"/>
                  </a:lnTo>
                  <a:lnTo>
                    <a:pt x="547420" y="1408633"/>
                  </a:lnTo>
                  <a:lnTo>
                    <a:pt x="521563" y="1370533"/>
                  </a:lnTo>
                  <a:lnTo>
                    <a:pt x="525856" y="1370533"/>
                  </a:lnTo>
                  <a:lnTo>
                    <a:pt x="508596" y="1345133"/>
                  </a:lnTo>
                  <a:lnTo>
                    <a:pt x="507555" y="1345133"/>
                  </a:lnTo>
                  <a:lnTo>
                    <a:pt x="499491" y="1319733"/>
                  </a:lnTo>
                  <a:lnTo>
                    <a:pt x="485736" y="1294333"/>
                  </a:lnTo>
                  <a:lnTo>
                    <a:pt x="469760" y="1268933"/>
                  </a:lnTo>
                  <a:lnTo>
                    <a:pt x="462407" y="1256233"/>
                  </a:lnTo>
                  <a:lnTo>
                    <a:pt x="455041" y="1243533"/>
                  </a:lnTo>
                  <a:lnTo>
                    <a:pt x="459143" y="1256233"/>
                  </a:lnTo>
                  <a:lnTo>
                    <a:pt x="447929" y="1230833"/>
                  </a:lnTo>
                  <a:lnTo>
                    <a:pt x="434759" y="1205433"/>
                  </a:lnTo>
                  <a:lnTo>
                    <a:pt x="421398" y="1180033"/>
                  </a:lnTo>
                  <a:lnTo>
                    <a:pt x="409562" y="1154633"/>
                  </a:lnTo>
                  <a:lnTo>
                    <a:pt x="410578" y="1154633"/>
                  </a:lnTo>
                  <a:lnTo>
                    <a:pt x="416915" y="1167333"/>
                  </a:lnTo>
                  <a:lnTo>
                    <a:pt x="423951" y="1167333"/>
                  </a:lnTo>
                  <a:lnTo>
                    <a:pt x="427304" y="1180033"/>
                  </a:lnTo>
                  <a:lnTo>
                    <a:pt x="433666" y="1180033"/>
                  </a:lnTo>
                  <a:lnTo>
                    <a:pt x="439013" y="1192733"/>
                  </a:lnTo>
                  <a:lnTo>
                    <a:pt x="445909" y="1205433"/>
                  </a:lnTo>
                  <a:lnTo>
                    <a:pt x="451726" y="1218133"/>
                  </a:lnTo>
                  <a:lnTo>
                    <a:pt x="453796" y="1230833"/>
                  </a:lnTo>
                  <a:lnTo>
                    <a:pt x="447332" y="1218133"/>
                  </a:lnTo>
                  <a:lnTo>
                    <a:pt x="446874" y="1218133"/>
                  </a:lnTo>
                  <a:lnTo>
                    <a:pt x="457695" y="1243533"/>
                  </a:lnTo>
                  <a:lnTo>
                    <a:pt x="468947" y="1256233"/>
                  </a:lnTo>
                  <a:lnTo>
                    <a:pt x="478180" y="1268933"/>
                  </a:lnTo>
                  <a:lnTo>
                    <a:pt x="482955" y="1281633"/>
                  </a:lnTo>
                  <a:lnTo>
                    <a:pt x="490943" y="1294333"/>
                  </a:lnTo>
                  <a:lnTo>
                    <a:pt x="493649" y="1294333"/>
                  </a:lnTo>
                  <a:lnTo>
                    <a:pt x="498259" y="1307033"/>
                  </a:lnTo>
                  <a:lnTo>
                    <a:pt x="495109" y="1307033"/>
                  </a:lnTo>
                  <a:lnTo>
                    <a:pt x="501472" y="1319733"/>
                  </a:lnTo>
                  <a:lnTo>
                    <a:pt x="514388" y="1345133"/>
                  </a:lnTo>
                  <a:lnTo>
                    <a:pt x="527469" y="1357833"/>
                  </a:lnTo>
                  <a:lnTo>
                    <a:pt x="533679" y="1369745"/>
                  </a:lnTo>
                  <a:lnTo>
                    <a:pt x="529678" y="1357833"/>
                  </a:lnTo>
                  <a:lnTo>
                    <a:pt x="524167" y="1345133"/>
                  </a:lnTo>
                  <a:lnTo>
                    <a:pt x="530707" y="1357833"/>
                  </a:lnTo>
                  <a:lnTo>
                    <a:pt x="538886" y="1357833"/>
                  </a:lnTo>
                  <a:lnTo>
                    <a:pt x="545465" y="1370533"/>
                  </a:lnTo>
                  <a:lnTo>
                    <a:pt x="555739" y="1383233"/>
                  </a:lnTo>
                  <a:lnTo>
                    <a:pt x="551815" y="1383233"/>
                  </a:lnTo>
                  <a:lnTo>
                    <a:pt x="557428" y="1395933"/>
                  </a:lnTo>
                  <a:lnTo>
                    <a:pt x="561733" y="1395933"/>
                  </a:lnTo>
                  <a:lnTo>
                    <a:pt x="564426" y="1408633"/>
                  </a:lnTo>
                  <a:lnTo>
                    <a:pt x="563245" y="1408633"/>
                  </a:lnTo>
                  <a:lnTo>
                    <a:pt x="569264" y="1421333"/>
                  </a:lnTo>
                  <a:lnTo>
                    <a:pt x="567766" y="1421333"/>
                  </a:lnTo>
                  <a:lnTo>
                    <a:pt x="575970" y="1430782"/>
                  </a:lnTo>
                  <a:lnTo>
                    <a:pt x="574789" y="1421333"/>
                  </a:lnTo>
                  <a:lnTo>
                    <a:pt x="575005" y="1421333"/>
                  </a:lnTo>
                  <a:lnTo>
                    <a:pt x="583387" y="1434033"/>
                  </a:lnTo>
                  <a:lnTo>
                    <a:pt x="584161" y="1434033"/>
                  </a:lnTo>
                  <a:lnTo>
                    <a:pt x="584161" y="1418450"/>
                  </a:lnTo>
                  <a:lnTo>
                    <a:pt x="577088" y="1408633"/>
                  </a:lnTo>
                  <a:lnTo>
                    <a:pt x="571868" y="1401191"/>
                  </a:lnTo>
                  <a:lnTo>
                    <a:pt x="571868" y="1421333"/>
                  </a:lnTo>
                  <a:lnTo>
                    <a:pt x="570674" y="1421333"/>
                  </a:lnTo>
                  <a:lnTo>
                    <a:pt x="565264" y="1408633"/>
                  </a:lnTo>
                  <a:lnTo>
                    <a:pt x="566826" y="1408633"/>
                  </a:lnTo>
                  <a:lnTo>
                    <a:pt x="571868" y="1421333"/>
                  </a:lnTo>
                  <a:lnTo>
                    <a:pt x="571868" y="1401191"/>
                  </a:lnTo>
                  <a:lnTo>
                    <a:pt x="559295" y="1383233"/>
                  </a:lnTo>
                  <a:lnTo>
                    <a:pt x="555637" y="1370533"/>
                  </a:lnTo>
                  <a:lnTo>
                    <a:pt x="551865" y="1370533"/>
                  </a:lnTo>
                  <a:lnTo>
                    <a:pt x="548005" y="1357833"/>
                  </a:lnTo>
                  <a:lnTo>
                    <a:pt x="544042" y="1357833"/>
                  </a:lnTo>
                  <a:lnTo>
                    <a:pt x="542048" y="1345133"/>
                  </a:lnTo>
                  <a:lnTo>
                    <a:pt x="538924" y="1332433"/>
                  </a:lnTo>
                  <a:lnTo>
                    <a:pt x="531660" y="1319733"/>
                  </a:lnTo>
                  <a:lnTo>
                    <a:pt x="520458" y="1307033"/>
                  </a:lnTo>
                  <a:lnTo>
                    <a:pt x="509752" y="1281633"/>
                  </a:lnTo>
                  <a:lnTo>
                    <a:pt x="498576" y="1268933"/>
                  </a:lnTo>
                  <a:lnTo>
                    <a:pt x="488657" y="1243533"/>
                  </a:lnTo>
                  <a:lnTo>
                    <a:pt x="481736" y="1230833"/>
                  </a:lnTo>
                  <a:lnTo>
                    <a:pt x="483641" y="1230833"/>
                  </a:lnTo>
                  <a:lnTo>
                    <a:pt x="475754" y="1218133"/>
                  </a:lnTo>
                  <a:lnTo>
                    <a:pt x="471932" y="1218133"/>
                  </a:lnTo>
                  <a:lnTo>
                    <a:pt x="477088" y="1230833"/>
                  </a:lnTo>
                  <a:lnTo>
                    <a:pt x="462419" y="1205433"/>
                  </a:lnTo>
                  <a:lnTo>
                    <a:pt x="462737" y="1205433"/>
                  </a:lnTo>
                  <a:lnTo>
                    <a:pt x="448525" y="1180033"/>
                  </a:lnTo>
                  <a:lnTo>
                    <a:pt x="433552" y="1154633"/>
                  </a:lnTo>
                  <a:lnTo>
                    <a:pt x="417537" y="1129233"/>
                  </a:lnTo>
                  <a:lnTo>
                    <a:pt x="411759" y="1116533"/>
                  </a:lnTo>
                  <a:lnTo>
                    <a:pt x="405980" y="1103833"/>
                  </a:lnTo>
                  <a:lnTo>
                    <a:pt x="404850" y="1101344"/>
                  </a:lnTo>
                  <a:lnTo>
                    <a:pt x="405295" y="1103833"/>
                  </a:lnTo>
                  <a:lnTo>
                    <a:pt x="392214" y="1078433"/>
                  </a:lnTo>
                  <a:lnTo>
                    <a:pt x="390461" y="1065733"/>
                  </a:lnTo>
                  <a:lnTo>
                    <a:pt x="382066" y="1053033"/>
                  </a:lnTo>
                  <a:lnTo>
                    <a:pt x="387273" y="1065733"/>
                  </a:lnTo>
                  <a:lnTo>
                    <a:pt x="393547" y="1091133"/>
                  </a:lnTo>
                  <a:lnTo>
                    <a:pt x="399046" y="1103833"/>
                  </a:lnTo>
                  <a:lnTo>
                    <a:pt x="401929" y="1116533"/>
                  </a:lnTo>
                  <a:lnTo>
                    <a:pt x="387565" y="1078433"/>
                  </a:lnTo>
                  <a:lnTo>
                    <a:pt x="370471" y="1040333"/>
                  </a:lnTo>
                  <a:lnTo>
                    <a:pt x="351904" y="1002233"/>
                  </a:lnTo>
                  <a:lnTo>
                    <a:pt x="344398" y="976833"/>
                  </a:lnTo>
                  <a:lnTo>
                    <a:pt x="336892" y="951433"/>
                  </a:lnTo>
                  <a:lnTo>
                    <a:pt x="334251" y="942479"/>
                  </a:lnTo>
                  <a:lnTo>
                    <a:pt x="335013" y="951433"/>
                  </a:lnTo>
                  <a:lnTo>
                    <a:pt x="331901" y="938606"/>
                  </a:lnTo>
                  <a:lnTo>
                    <a:pt x="329590" y="926033"/>
                  </a:lnTo>
                  <a:lnTo>
                    <a:pt x="327825" y="913333"/>
                  </a:lnTo>
                  <a:lnTo>
                    <a:pt x="326428" y="900633"/>
                  </a:lnTo>
                  <a:lnTo>
                    <a:pt x="325170" y="900633"/>
                  </a:lnTo>
                  <a:lnTo>
                    <a:pt x="323900" y="887933"/>
                  </a:lnTo>
                  <a:lnTo>
                    <a:pt x="322605" y="887933"/>
                  </a:lnTo>
                  <a:lnTo>
                    <a:pt x="321221" y="875233"/>
                  </a:lnTo>
                  <a:lnTo>
                    <a:pt x="323481" y="875233"/>
                  </a:lnTo>
                  <a:lnTo>
                    <a:pt x="322351" y="862533"/>
                  </a:lnTo>
                  <a:lnTo>
                    <a:pt x="321589" y="849833"/>
                  </a:lnTo>
                  <a:lnTo>
                    <a:pt x="321017" y="836726"/>
                  </a:lnTo>
                  <a:lnTo>
                    <a:pt x="320827" y="824433"/>
                  </a:lnTo>
                  <a:lnTo>
                    <a:pt x="321157" y="824433"/>
                  </a:lnTo>
                  <a:lnTo>
                    <a:pt x="321017" y="811733"/>
                  </a:lnTo>
                  <a:lnTo>
                    <a:pt x="321805" y="799033"/>
                  </a:lnTo>
                  <a:lnTo>
                    <a:pt x="323481" y="786333"/>
                  </a:lnTo>
                  <a:lnTo>
                    <a:pt x="328803" y="786333"/>
                  </a:lnTo>
                  <a:lnTo>
                    <a:pt x="332308" y="773633"/>
                  </a:lnTo>
                  <a:lnTo>
                    <a:pt x="335254" y="760933"/>
                  </a:lnTo>
                  <a:lnTo>
                    <a:pt x="338988" y="748233"/>
                  </a:lnTo>
                  <a:lnTo>
                    <a:pt x="343662" y="748233"/>
                  </a:lnTo>
                  <a:lnTo>
                    <a:pt x="346570" y="741794"/>
                  </a:lnTo>
                  <a:lnTo>
                    <a:pt x="345567" y="748233"/>
                  </a:lnTo>
                  <a:lnTo>
                    <a:pt x="343700" y="748233"/>
                  </a:lnTo>
                  <a:lnTo>
                    <a:pt x="339521" y="760933"/>
                  </a:lnTo>
                  <a:lnTo>
                    <a:pt x="343636" y="760933"/>
                  </a:lnTo>
                  <a:lnTo>
                    <a:pt x="339966" y="773633"/>
                  </a:lnTo>
                  <a:lnTo>
                    <a:pt x="337413" y="786333"/>
                  </a:lnTo>
                  <a:lnTo>
                    <a:pt x="335915" y="799033"/>
                  </a:lnTo>
                  <a:lnTo>
                    <a:pt x="335368" y="811733"/>
                  </a:lnTo>
                  <a:lnTo>
                    <a:pt x="336626" y="811733"/>
                  </a:lnTo>
                  <a:lnTo>
                    <a:pt x="337489" y="799033"/>
                  </a:lnTo>
                  <a:lnTo>
                    <a:pt x="337921" y="799033"/>
                  </a:lnTo>
                  <a:lnTo>
                    <a:pt x="337997" y="811733"/>
                  </a:lnTo>
                  <a:lnTo>
                    <a:pt x="336473" y="824433"/>
                  </a:lnTo>
                  <a:lnTo>
                    <a:pt x="333794" y="824433"/>
                  </a:lnTo>
                  <a:lnTo>
                    <a:pt x="332778" y="837133"/>
                  </a:lnTo>
                  <a:lnTo>
                    <a:pt x="335076" y="849833"/>
                  </a:lnTo>
                  <a:lnTo>
                    <a:pt x="335241" y="862533"/>
                  </a:lnTo>
                  <a:lnTo>
                    <a:pt x="332854" y="862533"/>
                  </a:lnTo>
                  <a:lnTo>
                    <a:pt x="331724" y="849833"/>
                  </a:lnTo>
                  <a:lnTo>
                    <a:pt x="331241" y="862533"/>
                  </a:lnTo>
                  <a:lnTo>
                    <a:pt x="328612" y="862533"/>
                  </a:lnTo>
                  <a:lnTo>
                    <a:pt x="327609" y="849833"/>
                  </a:lnTo>
                  <a:lnTo>
                    <a:pt x="328079" y="862533"/>
                  </a:lnTo>
                  <a:lnTo>
                    <a:pt x="329819" y="875233"/>
                  </a:lnTo>
                  <a:lnTo>
                    <a:pt x="331952" y="875233"/>
                  </a:lnTo>
                  <a:lnTo>
                    <a:pt x="333629" y="887933"/>
                  </a:lnTo>
                  <a:lnTo>
                    <a:pt x="330796" y="887933"/>
                  </a:lnTo>
                  <a:lnTo>
                    <a:pt x="333298" y="913333"/>
                  </a:lnTo>
                  <a:lnTo>
                    <a:pt x="338201" y="938733"/>
                  </a:lnTo>
                  <a:lnTo>
                    <a:pt x="344944" y="964133"/>
                  </a:lnTo>
                  <a:lnTo>
                    <a:pt x="353009" y="989533"/>
                  </a:lnTo>
                  <a:lnTo>
                    <a:pt x="354304" y="989533"/>
                  </a:lnTo>
                  <a:lnTo>
                    <a:pt x="358000" y="1002233"/>
                  </a:lnTo>
                  <a:lnTo>
                    <a:pt x="360235" y="1002233"/>
                  </a:lnTo>
                  <a:lnTo>
                    <a:pt x="356501" y="989533"/>
                  </a:lnTo>
                  <a:lnTo>
                    <a:pt x="352704" y="976833"/>
                  </a:lnTo>
                  <a:lnTo>
                    <a:pt x="350329" y="965542"/>
                  </a:lnTo>
                  <a:lnTo>
                    <a:pt x="355536" y="976833"/>
                  </a:lnTo>
                  <a:lnTo>
                    <a:pt x="363296" y="1002233"/>
                  </a:lnTo>
                  <a:lnTo>
                    <a:pt x="366915" y="1014755"/>
                  </a:lnTo>
                  <a:lnTo>
                    <a:pt x="364375" y="1002233"/>
                  </a:lnTo>
                  <a:lnTo>
                    <a:pt x="370598" y="1014933"/>
                  </a:lnTo>
                  <a:lnTo>
                    <a:pt x="379120" y="1040333"/>
                  </a:lnTo>
                  <a:lnTo>
                    <a:pt x="386854" y="1053033"/>
                  </a:lnTo>
                  <a:lnTo>
                    <a:pt x="390715" y="1065733"/>
                  </a:lnTo>
                  <a:lnTo>
                    <a:pt x="394512" y="1078433"/>
                  </a:lnTo>
                  <a:lnTo>
                    <a:pt x="399021" y="1078433"/>
                  </a:lnTo>
                  <a:lnTo>
                    <a:pt x="400862" y="1084287"/>
                  </a:lnTo>
                  <a:lnTo>
                    <a:pt x="399732" y="1078433"/>
                  </a:lnTo>
                  <a:lnTo>
                    <a:pt x="409041" y="1091133"/>
                  </a:lnTo>
                  <a:lnTo>
                    <a:pt x="406768" y="1091133"/>
                  </a:lnTo>
                  <a:lnTo>
                    <a:pt x="408838" y="1103833"/>
                  </a:lnTo>
                  <a:lnTo>
                    <a:pt x="410159" y="1103833"/>
                  </a:lnTo>
                  <a:lnTo>
                    <a:pt x="416013" y="1116533"/>
                  </a:lnTo>
                  <a:lnTo>
                    <a:pt x="422097" y="1129233"/>
                  </a:lnTo>
                  <a:lnTo>
                    <a:pt x="427545" y="1141933"/>
                  </a:lnTo>
                  <a:lnTo>
                    <a:pt x="432003" y="1141933"/>
                  </a:lnTo>
                  <a:lnTo>
                    <a:pt x="432206" y="1142593"/>
                  </a:lnTo>
                  <a:lnTo>
                    <a:pt x="433120" y="1144714"/>
                  </a:lnTo>
                  <a:lnTo>
                    <a:pt x="433387" y="1143838"/>
                  </a:lnTo>
                  <a:lnTo>
                    <a:pt x="432701" y="1142111"/>
                  </a:lnTo>
                  <a:lnTo>
                    <a:pt x="432600" y="1141933"/>
                  </a:lnTo>
                  <a:lnTo>
                    <a:pt x="433641" y="1141933"/>
                  </a:lnTo>
                  <a:lnTo>
                    <a:pt x="423849" y="1116533"/>
                  </a:lnTo>
                  <a:lnTo>
                    <a:pt x="413600" y="1091133"/>
                  </a:lnTo>
                  <a:lnTo>
                    <a:pt x="403593" y="1065733"/>
                  </a:lnTo>
                  <a:lnTo>
                    <a:pt x="394449" y="1053033"/>
                  </a:lnTo>
                  <a:lnTo>
                    <a:pt x="386588" y="1027633"/>
                  </a:lnTo>
                  <a:lnTo>
                    <a:pt x="380225" y="1014933"/>
                  </a:lnTo>
                  <a:lnTo>
                    <a:pt x="375615" y="1014933"/>
                  </a:lnTo>
                  <a:lnTo>
                    <a:pt x="372757" y="1002233"/>
                  </a:lnTo>
                  <a:lnTo>
                    <a:pt x="369912" y="989533"/>
                  </a:lnTo>
                  <a:lnTo>
                    <a:pt x="364159" y="976833"/>
                  </a:lnTo>
                  <a:lnTo>
                    <a:pt x="361378" y="964133"/>
                  </a:lnTo>
                  <a:lnTo>
                    <a:pt x="358584" y="951433"/>
                  </a:lnTo>
                  <a:lnTo>
                    <a:pt x="353441" y="938733"/>
                  </a:lnTo>
                  <a:lnTo>
                    <a:pt x="351091" y="926033"/>
                  </a:lnTo>
                  <a:lnTo>
                    <a:pt x="348970" y="913333"/>
                  </a:lnTo>
                  <a:lnTo>
                    <a:pt x="347091" y="900633"/>
                  </a:lnTo>
                  <a:lnTo>
                    <a:pt x="345490" y="887933"/>
                  </a:lnTo>
                  <a:lnTo>
                    <a:pt x="344474" y="887933"/>
                  </a:lnTo>
                  <a:lnTo>
                    <a:pt x="343623" y="875233"/>
                  </a:lnTo>
                  <a:lnTo>
                    <a:pt x="343001" y="875233"/>
                  </a:lnTo>
                  <a:lnTo>
                    <a:pt x="342607" y="862533"/>
                  </a:lnTo>
                  <a:lnTo>
                    <a:pt x="340868" y="862533"/>
                  </a:lnTo>
                  <a:lnTo>
                    <a:pt x="341325" y="849833"/>
                  </a:lnTo>
                  <a:lnTo>
                    <a:pt x="342061" y="849833"/>
                  </a:lnTo>
                  <a:lnTo>
                    <a:pt x="343103" y="837133"/>
                  </a:lnTo>
                  <a:lnTo>
                    <a:pt x="347091" y="837133"/>
                  </a:lnTo>
                  <a:lnTo>
                    <a:pt x="348894" y="824433"/>
                  </a:lnTo>
                  <a:lnTo>
                    <a:pt x="350291" y="824433"/>
                  </a:lnTo>
                  <a:lnTo>
                    <a:pt x="350100" y="837133"/>
                  </a:lnTo>
                  <a:lnTo>
                    <a:pt x="349910" y="837133"/>
                  </a:lnTo>
                  <a:lnTo>
                    <a:pt x="349961" y="849833"/>
                  </a:lnTo>
                  <a:lnTo>
                    <a:pt x="350443" y="849833"/>
                  </a:lnTo>
                  <a:lnTo>
                    <a:pt x="351002" y="837133"/>
                  </a:lnTo>
                  <a:lnTo>
                    <a:pt x="351764" y="837133"/>
                  </a:lnTo>
                  <a:lnTo>
                    <a:pt x="352653" y="849833"/>
                  </a:lnTo>
                  <a:lnTo>
                    <a:pt x="353288" y="849833"/>
                  </a:lnTo>
                  <a:lnTo>
                    <a:pt x="353148" y="837133"/>
                  </a:lnTo>
                  <a:lnTo>
                    <a:pt x="354101" y="837133"/>
                  </a:lnTo>
                  <a:lnTo>
                    <a:pt x="355295" y="824433"/>
                  </a:lnTo>
                  <a:lnTo>
                    <a:pt x="359181" y="824433"/>
                  </a:lnTo>
                  <a:lnTo>
                    <a:pt x="360743" y="811733"/>
                  </a:lnTo>
                  <a:lnTo>
                    <a:pt x="362864" y="811733"/>
                  </a:lnTo>
                  <a:lnTo>
                    <a:pt x="363639" y="824433"/>
                  </a:lnTo>
                  <a:lnTo>
                    <a:pt x="367766" y="824433"/>
                  </a:lnTo>
                  <a:lnTo>
                    <a:pt x="370560" y="837133"/>
                  </a:lnTo>
                  <a:lnTo>
                    <a:pt x="374726" y="837133"/>
                  </a:lnTo>
                  <a:lnTo>
                    <a:pt x="376478" y="849833"/>
                  </a:lnTo>
                  <a:lnTo>
                    <a:pt x="380314" y="849833"/>
                  </a:lnTo>
                  <a:lnTo>
                    <a:pt x="381355" y="854798"/>
                  </a:lnTo>
                  <a:lnTo>
                    <a:pt x="381063" y="849833"/>
                  </a:lnTo>
                  <a:lnTo>
                    <a:pt x="381800" y="849833"/>
                  </a:lnTo>
                  <a:lnTo>
                    <a:pt x="385051" y="862533"/>
                  </a:lnTo>
                  <a:lnTo>
                    <a:pt x="386372" y="862533"/>
                  </a:lnTo>
                  <a:lnTo>
                    <a:pt x="388454" y="875233"/>
                  </a:lnTo>
                  <a:lnTo>
                    <a:pt x="389788" y="875233"/>
                  </a:lnTo>
                  <a:lnTo>
                    <a:pt x="386994" y="862533"/>
                  </a:lnTo>
                  <a:lnTo>
                    <a:pt x="389445" y="862533"/>
                  </a:lnTo>
                  <a:lnTo>
                    <a:pt x="395122" y="875233"/>
                  </a:lnTo>
                  <a:lnTo>
                    <a:pt x="394919" y="875233"/>
                  </a:lnTo>
                  <a:lnTo>
                    <a:pt x="402551" y="887933"/>
                  </a:lnTo>
                  <a:lnTo>
                    <a:pt x="407644" y="887933"/>
                  </a:lnTo>
                  <a:lnTo>
                    <a:pt x="414286" y="900633"/>
                  </a:lnTo>
                  <a:lnTo>
                    <a:pt x="426516" y="913333"/>
                  </a:lnTo>
                  <a:lnTo>
                    <a:pt x="448322" y="951433"/>
                  </a:lnTo>
                  <a:lnTo>
                    <a:pt x="448017" y="951433"/>
                  </a:lnTo>
                  <a:lnTo>
                    <a:pt x="438632" y="941451"/>
                  </a:lnTo>
                  <a:lnTo>
                    <a:pt x="450303" y="964133"/>
                  </a:lnTo>
                  <a:lnTo>
                    <a:pt x="461111" y="976833"/>
                  </a:lnTo>
                  <a:lnTo>
                    <a:pt x="463232" y="976833"/>
                  </a:lnTo>
                  <a:lnTo>
                    <a:pt x="469468" y="989533"/>
                  </a:lnTo>
                  <a:lnTo>
                    <a:pt x="475475" y="1002233"/>
                  </a:lnTo>
                  <a:lnTo>
                    <a:pt x="480441" y="1002233"/>
                  </a:lnTo>
                  <a:lnTo>
                    <a:pt x="485559" y="1014933"/>
                  </a:lnTo>
                  <a:lnTo>
                    <a:pt x="491324" y="1014933"/>
                  </a:lnTo>
                  <a:lnTo>
                    <a:pt x="502196" y="1027633"/>
                  </a:lnTo>
                  <a:lnTo>
                    <a:pt x="509562" y="1027633"/>
                  </a:lnTo>
                  <a:lnTo>
                    <a:pt x="517029" y="1040333"/>
                  </a:lnTo>
                  <a:lnTo>
                    <a:pt x="525411" y="1054341"/>
                  </a:lnTo>
                  <a:lnTo>
                    <a:pt x="530225" y="1065733"/>
                  </a:lnTo>
                  <a:lnTo>
                    <a:pt x="530428" y="1065733"/>
                  </a:lnTo>
                  <a:lnTo>
                    <a:pt x="532320" y="1065733"/>
                  </a:lnTo>
                  <a:lnTo>
                    <a:pt x="534339" y="1065733"/>
                  </a:lnTo>
                  <a:lnTo>
                    <a:pt x="536473" y="1070419"/>
                  </a:lnTo>
                  <a:lnTo>
                    <a:pt x="534581" y="1065733"/>
                  </a:lnTo>
                  <a:lnTo>
                    <a:pt x="540016" y="1065733"/>
                  </a:lnTo>
                  <a:lnTo>
                    <a:pt x="544690" y="1078433"/>
                  </a:lnTo>
                  <a:lnTo>
                    <a:pt x="542061" y="1078433"/>
                  </a:lnTo>
                  <a:lnTo>
                    <a:pt x="551764" y="1091133"/>
                  </a:lnTo>
                  <a:lnTo>
                    <a:pt x="559866" y="1091133"/>
                  </a:lnTo>
                  <a:lnTo>
                    <a:pt x="562787" y="1091133"/>
                  </a:lnTo>
                  <a:lnTo>
                    <a:pt x="565124" y="1096911"/>
                  </a:lnTo>
                  <a:lnTo>
                    <a:pt x="571398" y="1103833"/>
                  </a:lnTo>
                  <a:lnTo>
                    <a:pt x="579386" y="1116533"/>
                  </a:lnTo>
                  <a:lnTo>
                    <a:pt x="586270" y="1116533"/>
                  </a:lnTo>
                  <a:lnTo>
                    <a:pt x="594474" y="1129233"/>
                  </a:lnTo>
                  <a:lnTo>
                    <a:pt x="588048" y="1129233"/>
                  </a:lnTo>
                  <a:lnTo>
                    <a:pt x="596214" y="1141933"/>
                  </a:lnTo>
                  <a:lnTo>
                    <a:pt x="603631" y="1141933"/>
                  </a:lnTo>
                  <a:lnTo>
                    <a:pt x="610831" y="1154633"/>
                  </a:lnTo>
                  <a:lnTo>
                    <a:pt x="618375" y="1167333"/>
                  </a:lnTo>
                  <a:lnTo>
                    <a:pt x="615569" y="1157249"/>
                  </a:lnTo>
                  <a:lnTo>
                    <a:pt x="624370" y="1165898"/>
                  </a:lnTo>
                  <a:lnTo>
                    <a:pt x="620801" y="1154633"/>
                  </a:lnTo>
                  <a:lnTo>
                    <a:pt x="621385" y="1154633"/>
                  </a:lnTo>
                  <a:lnTo>
                    <a:pt x="627608" y="1167333"/>
                  </a:lnTo>
                  <a:lnTo>
                    <a:pt x="625817" y="1167333"/>
                  </a:lnTo>
                  <a:lnTo>
                    <a:pt x="651967" y="1192974"/>
                  </a:lnTo>
                  <a:lnTo>
                    <a:pt x="660882" y="1201851"/>
                  </a:lnTo>
                  <a:lnTo>
                    <a:pt x="659244" y="1192733"/>
                  </a:lnTo>
                  <a:lnTo>
                    <a:pt x="679373" y="1218133"/>
                  </a:lnTo>
                  <a:lnTo>
                    <a:pt x="700938" y="1230833"/>
                  </a:lnTo>
                  <a:lnTo>
                    <a:pt x="721334" y="1256233"/>
                  </a:lnTo>
                  <a:lnTo>
                    <a:pt x="737946" y="1268933"/>
                  </a:lnTo>
                  <a:lnTo>
                    <a:pt x="731266" y="1256233"/>
                  </a:lnTo>
                  <a:lnTo>
                    <a:pt x="725639" y="1256233"/>
                  </a:lnTo>
                  <a:lnTo>
                    <a:pt x="719709" y="1244498"/>
                  </a:lnTo>
                  <a:lnTo>
                    <a:pt x="737450" y="1256233"/>
                  </a:lnTo>
                  <a:lnTo>
                    <a:pt x="743521" y="1260690"/>
                  </a:lnTo>
                  <a:lnTo>
                    <a:pt x="726821" y="1243533"/>
                  </a:lnTo>
                  <a:lnTo>
                    <a:pt x="720953" y="1243533"/>
                  </a:lnTo>
                  <a:lnTo>
                    <a:pt x="711098" y="1230833"/>
                  </a:lnTo>
                  <a:lnTo>
                    <a:pt x="718235" y="1243533"/>
                  </a:lnTo>
                  <a:lnTo>
                    <a:pt x="713079" y="1243533"/>
                  </a:lnTo>
                  <a:lnTo>
                    <a:pt x="710984" y="1230833"/>
                  </a:lnTo>
                  <a:lnTo>
                    <a:pt x="701319" y="1230833"/>
                  </a:lnTo>
                  <a:lnTo>
                    <a:pt x="691616" y="1218133"/>
                  </a:lnTo>
                  <a:lnTo>
                    <a:pt x="689597" y="1218133"/>
                  </a:lnTo>
                  <a:lnTo>
                    <a:pt x="662978" y="1180033"/>
                  </a:lnTo>
                  <a:lnTo>
                    <a:pt x="661200" y="1180033"/>
                  </a:lnTo>
                  <a:lnTo>
                    <a:pt x="666280" y="1192733"/>
                  </a:lnTo>
                  <a:lnTo>
                    <a:pt x="671271" y="1192733"/>
                  </a:lnTo>
                  <a:lnTo>
                    <a:pt x="679792" y="1205433"/>
                  </a:lnTo>
                  <a:lnTo>
                    <a:pt x="687870" y="1218133"/>
                  </a:lnTo>
                  <a:lnTo>
                    <a:pt x="686498" y="1218133"/>
                  </a:lnTo>
                  <a:lnTo>
                    <a:pt x="675830" y="1205433"/>
                  </a:lnTo>
                  <a:lnTo>
                    <a:pt x="665695" y="1192733"/>
                  </a:lnTo>
                  <a:lnTo>
                    <a:pt x="666280" y="1192733"/>
                  </a:lnTo>
                  <a:lnTo>
                    <a:pt x="643089" y="1167333"/>
                  </a:lnTo>
                  <a:lnTo>
                    <a:pt x="619417" y="1141933"/>
                  </a:lnTo>
                  <a:lnTo>
                    <a:pt x="596392" y="1116533"/>
                  </a:lnTo>
                  <a:lnTo>
                    <a:pt x="575119" y="1103833"/>
                  </a:lnTo>
                  <a:lnTo>
                    <a:pt x="580783" y="1103833"/>
                  </a:lnTo>
                  <a:lnTo>
                    <a:pt x="573519" y="1091133"/>
                  </a:lnTo>
                  <a:lnTo>
                    <a:pt x="565518" y="1078433"/>
                  </a:lnTo>
                  <a:lnTo>
                    <a:pt x="564083" y="1078433"/>
                  </a:lnTo>
                  <a:lnTo>
                    <a:pt x="557949" y="1065733"/>
                  </a:lnTo>
                  <a:lnTo>
                    <a:pt x="549389" y="1065733"/>
                  </a:lnTo>
                  <a:lnTo>
                    <a:pt x="545058" y="1055331"/>
                  </a:lnTo>
                  <a:lnTo>
                    <a:pt x="544461" y="1053033"/>
                  </a:lnTo>
                  <a:lnTo>
                    <a:pt x="544093" y="1053033"/>
                  </a:lnTo>
                  <a:lnTo>
                    <a:pt x="535482" y="1053033"/>
                  </a:lnTo>
                  <a:lnTo>
                    <a:pt x="530301" y="1040333"/>
                  </a:lnTo>
                  <a:lnTo>
                    <a:pt x="525145" y="1040333"/>
                  </a:lnTo>
                  <a:lnTo>
                    <a:pt x="520141" y="1027633"/>
                  </a:lnTo>
                  <a:lnTo>
                    <a:pt x="515581" y="1027633"/>
                  </a:lnTo>
                  <a:lnTo>
                    <a:pt x="511746" y="1014933"/>
                  </a:lnTo>
                  <a:lnTo>
                    <a:pt x="508698" y="1014933"/>
                  </a:lnTo>
                  <a:lnTo>
                    <a:pt x="500849" y="1002131"/>
                  </a:lnTo>
                  <a:lnTo>
                    <a:pt x="492112" y="989533"/>
                  </a:lnTo>
                  <a:lnTo>
                    <a:pt x="485990" y="989533"/>
                  </a:lnTo>
                  <a:lnTo>
                    <a:pt x="481685" y="976833"/>
                  </a:lnTo>
                  <a:lnTo>
                    <a:pt x="478269" y="976833"/>
                  </a:lnTo>
                  <a:lnTo>
                    <a:pt x="475792" y="964133"/>
                  </a:lnTo>
                  <a:lnTo>
                    <a:pt x="483844" y="976833"/>
                  </a:lnTo>
                  <a:lnTo>
                    <a:pt x="492645" y="989533"/>
                  </a:lnTo>
                  <a:lnTo>
                    <a:pt x="502081" y="1002233"/>
                  </a:lnTo>
                  <a:lnTo>
                    <a:pt x="512000" y="1014933"/>
                  </a:lnTo>
                  <a:lnTo>
                    <a:pt x="516051" y="1014933"/>
                  </a:lnTo>
                  <a:lnTo>
                    <a:pt x="520420" y="1027633"/>
                  </a:lnTo>
                  <a:lnTo>
                    <a:pt x="524764" y="1027633"/>
                  </a:lnTo>
                  <a:lnTo>
                    <a:pt x="545325" y="1053033"/>
                  </a:lnTo>
                  <a:lnTo>
                    <a:pt x="564934" y="1065733"/>
                  </a:lnTo>
                  <a:lnTo>
                    <a:pt x="582206" y="1091133"/>
                  </a:lnTo>
                  <a:lnTo>
                    <a:pt x="595731" y="1103833"/>
                  </a:lnTo>
                  <a:lnTo>
                    <a:pt x="587971" y="1091133"/>
                  </a:lnTo>
                  <a:lnTo>
                    <a:pt x="604494" y="1116533"/>
                  </a:lnTo>
                  <a:lnTo>
                    <a:pt x="620191" y="1129233"/>
                  </a:lnTo>
                  <a:lnTo>
                    <a:pt x="636117" y="1141933"/>
                  </a:lnTo>
                  <a:lnTo>
                    <a:pt x="651408" y="1164551"/>
                  </a:lnTo>
                  <a:lnTo>
                    <a:pt x="649338" y="1154633"/>
                  </a:lnTo>
                  <a:lnTo>
                    <a:pt x="653376" y="1167333"/>
                  </a:lnTo>
                  <a:lnTo>
                    <a:pt x="671639" y="1180033"/>
                  </a:lnTo>
                  <a:lnTo>
                    <a:pt x="687222" y="1192860"/>
                  </a:lnTo>
                  <a:lnTo>
                    <a:pt x="694372" y="1205433"/>
                  </a:lnTo>
                  <a:lnTo>
                    <a:pt x="697725" y="1205433"/>
                  </a:lnTo>
                  <a:lnTo>
                    <a:pt x="687362" y="1192974"/>
                  </a:lnTo>
                  <a:lnTo>
                    <a:pt x="701433" y="1205433"/>
                  </a:lnTo>
                  <a:lnTo>
                    <a:pt x="703491" y="1205433"/>
                  </a:lnTo>
                  <a:lnTo>
                    <a:pt x="707263" y="1210348"/>
                  </a:lnTo>
                  <a:lnTo>
                    <a:pt x="716483" y="1218133"/>
                  </a:lnTo>
                  <a:lnTo>
                    <a:pt x="722668" y="1218133"/>
                  </a:lnTo>
                  <a:lnTo>
                    <a:pt x="723150" y="1218323"/>
                  </a:lnTo>
                  <a:lnTo>
                    <a:pt x="722922" y="1218133"/>
                  </a:lnTo>
                  <a:lnTo>
                    <a:pt x="723646" y="1218133"/>
                  </a:lnTo>
                  <a:lnTo>
                    <a:pt x="711936" y="1205433"/>
                  </a:lnTo>
                  <a:lnTo>
                    <a:pt x="704684" y="1192733"/>
                  </a:lnTo>
                  <a:lnTo>
                    <a:pt x="707313" y="1192733"/>
                  </a:lnTo>
                  <a:lnTo>
                    <a:pt x="695858" y="1180033"/>
                  </a:lnTo>
                  <a:lnTo>
                    <a:pt x="687768" y="1180033"/>
                  </a:lnTo>
                  <a:lnTo>
                    <a:pt x="679729" y="1167333"/>
                  </a:lnTo>
                  <a:lnTo>
                    <a:pt x="668413" y="1154633"/>
                  </a:lnTo>
                  <a:lnTo>
                    <a:pt x="669671" y="1154633"/>
                  </a:lnTo>
                  <a:lnTo>
                    <a:pt x="655167" y="1141933"/>
                  </a:lnTo>
                  <a:lnTo>
                    <a:pt x="655980" y="1141933"/>
                  </a:lnTo>
                  <a:lnTo>
                    <a:pt x="648144" y="1131951"/>
                  </a:lnTo>
                  <a:lnTo>
                    <a:pt x="652094" y="1141933"/>
                  </a:lnTo>
                  <a:lnTo>
                    <a:pt x="650659" y="1141933"/>
                  </a:lnTo>
                  <a:lnTo>
                    <a:pt x="642442" y="1129233"/>
                  </a:lnTo>
                  <a:lnTo>
                    <a:pt x="646010" y="1129233"/>
                  </a:lnTo>
                  <a:lnTo>
                    <a:pt x="636041" y="1116533"/>
                  </a:lnTo>
                  <a:lnTo>
                    <a:pt x="615772" y="1091133"/>
                  </a:lnTo>
                  <a:lnTo>
                    <a:pt x="610501" y="1086688"/>
                  </a:lnTo>
                  <a:lnTo>
                    <a:pt x="613727" y="1091133"/>
                  </a:lnTo>
                  <a:lnTo>
                    <a:pt x="605510" y="1091133"/>
                  </a:lnTo>
                  <a:lnTo>
                    <a:pt x="597763" y="1078433"/>
                  </a:lnTo>
                  <a:lnTo>
                    <a:pt x="592289" y="1078433"/>
                  </a:lnTo>
                  <a:lnTo>
                    <a:pt x="584149" y="1065733"/>
                  </a:lnTo>
                  <a:lnTo>
                    <a:pt x="577126" y="1053033"/>
                  </a:lnTo>
                  <a:lnTo>
                    <a:pt x="569734" y="1053033"/>
                  </a:lnTo>
                  <a:lnTo>
                    <a:pt x="560501" y="1040333"/>
                  </a:lnTo>
                  <a:lnTo>
                    <a:pt x="564146" y="1040333"/>
                  </a:lnTo>
                  <a:lnTo>
                    <a:pt x="555548" y="1027633"/>
                  </a:lnTo>
                  <a:lnTo>
                    <a:pt x="557974" y="1027633"/>
                  </a:lnTo>
                  <a:lnTo>
                    <a:pt x="569290" y="1040333"/>
                  </a:lnTo>
                  <a:lnTo>
                    <a:pt x="557237" y="1023251"/>
                  </a:lnTo>
                  <a:lnTo>
                    <a:pt x="556107" y="1020457"/>
                  </a:lnTo>
                  <a:lnTo>
                    <a:pt x="553897" y="1014933"/>
                  </a:lnTo>
                  <a:lnTo>
                    <a:pt x="551789" y="1012659"/>
                  </a:lnTo>
                  <a:lnTo>
                    <a:pt x="551065" y="1002233"/>
                  </a:lnTo>
                  <a:lnTo>
                    <a:pt x="545033" y="1002233"/>
                  </a:lnTo>
                  <a:lnTo>
                    <a:pt x="534911" y="976833"/>
                  </a:lnTo>
                  <a:lnTo>
                    <a:pt x="521804" y="964133"/>
                  </a:lnTo>
                  <a:lnTo>
                    <a:pt x="524776" y="976833"/>
                  </a:lnTo>
                  <a:lnTo>
                    <a:pt x="523989" y="976833"/>
                  </a:lnTo>
                  <a:lnTo>
                    <a:pt x="515175" y="970584"/>
                  </a:lnTo>
                  <a:lnTo>
                    <a:pt x="527113" y="989533"/>
                  </a:lnTo>
                  <a:lnTo>
                    <a:pt x="527748" y="989533"/>
                  </a:lnTo>
                  <a:lnTo>
                    <a:pt x="534492" y="989533"/>
                  </a:lnTo>
                  <a:lnTo>
                    <a:pt x="546315" y="1006741"/>
                  </a:lnTo>
                  <a:lnTo>
                    <a:pt x="542137" y="1002233"/>
                  </a:lnTo>
                  <a:lnTo>
                    <a:pt x="549960" y="1014933"/>
                  </a:lnTo>
                  <a:lnTo>
                    <a:pt x="553910" y="1027633"/>
                  </a:lnTo>
                  <a:lnTo>
                    <a:pt x="550011" y="1027633"/>
                  </a:lnTo>
                  <a:lnTo>
                    <a:pt x="545020" y="1014933"/>
                  </a:lnTo>
                  <a:lnTo>
                    <a:pt x="539242" y="1014933"/>
                  </a:lnTo>
                  <a:lnTo>
                    <a:pt x="537057" y="1002233"/>
                  </a:lnTo>
                  <a:lnTo>
                    <a:pt x="527748" y="989533"/>
                  </a:lnTo>
                  <a:lnTo>
                    <a:pt x="528040" y="1002131"/>
                  </a:lnTo>
                  <a:lnTo>
                    <a:pt x="518172" y="989533"/>
                  </a:lnTo>
                  <a:lnTo>
                    <a:pt x="509600" y="976833"/>
                  </a:lnTo>
                  <a:lnTo>
                    <a:pt x="511327" y="976833"/>
                  </a:lnTo>
                  <a:lnTo>
                    <a:pt x="511162" y="967752"/>
                  </a:lnTo>
                  <a:lnTo>
                    <a:pt x="506056" y="964133"/>
                  </a:lnTo>
                  <a:lnTo>
                    <a:pt x="493166" y="951433"/>
                  </a:lnTo>
                  <a:lnTo>
                    <a:pt x="480720" y="926033"/>
                  </a:lnTo>
                  <a:lnTo>
                    <a:pt x="472440" y="913333"/>
                  </a:lnTo>
                  <a:lnTo>
                    <a:pt x="464159" y="900633"/>
                  </a:lnTo>
                  <a:lnTo>
                    <a:pt x="465328" y="900633"/>
                  </a:lnTo>
                  <a:lnTo>
                    <a:pt x="463067" y="898588"/>
                  </a:lnTo>
                  <a:lnTo>
                    <a:pt x="458800" y="889457"/>
                  </a:lnTo>
                  <a:lnTo>
                    <a:pt x="458800" y="894740"/>
                  </a:lnTo>
                  <a:lnTo>
                    <a:pt x="451243" y="887933"/>
                  </a:lnTo>
                  <a:lnTo>
                    <a:pt x="445008" y="877214"/>
                  </a:lnTo>
                  <a:lnTo>
                    <a:pt x="445008" y="913333"/>
                  </a:lnTo>
                  <a:lnTo>
                    <a:pt x="442798" y="913333"/>
                  </a:lnTo>
                  <a:lnTo>
                    <a:pt x="442760" y="910983"/>
                  </a:lnTo>
                  <a:lnTo>
                    <a:pt x="445008" y="913333"/>
                  </a:lnTo>
                  <a:lnTo>
                    <a:pt x="445008" y="877214"/>
                  </a:lnTo>
                  <a:lnTo>
                    <a:pt x="436473" y="862533"/>
                  </a:lnTo>
                  <a:lnTo>
                    <a:pt x="445833" y="875233"/>
                  </a:lnTo>
                  <a:lnTo>
                    <a:pt x="454469" y="887933"/>
                  </a:lnTo>
                  <a:lnTo>
                    <a:pt x="458800" y="894740"/>
                  </a:lnTo>
                  <a:lnTo>
                    <a:pt x="458800" y="889457"/>
                  </a:lnTo>
                  <a:lnTo>
                    <a:pt x="458089" y="887933"/>
                  </a:lnTo>
                  <a:lnTo>
                    <a:pt x="452259" y="875233"/>
                  </a:lnTo>
                  <a:lnTo>
                    <a:pt x="446341" y="875233"/>
                  </a:lnTo>
                  <a:lnTo>
                    <a:pt x="442315" y="862533"/>
                  </a:lnTo>
                  <a:lnTo>
                    <a:pt x="441667" y="862533"/>
                  </a:lnTo>
                  <a:lnTo>
                    <a:pt x="438683" y="854684"/>
                  </a:lnTo>
                  <a:lnTo>
                    <a:pt x="438683" y="862533"/>
                  </a:lnTo>
                  <a:lnTo>
                    <a:pt x="438124" y="862533"/>
                  </a:lnTo>
                  <a:lnTo>
                    <a:pt x="431419" y="849833"/>
                  </a:lnTo>
                  <a:lnTo>
                    <a:pt x="426631" y="849833"/>
                  </a:lnTo>
                  <a:lnTo>
                    <a:pt x="422960" y="837133"/>
                  </a:lnTo>
                  <a:lnTo>
                    <a:pt x="418668" y="837133"/>
                  </a:lnTo>
                  <a:lnTo>
                    <a:pt x="413270" y="824433"/>
                  </a:lnTo>
                  <a:lnTo>
                    <a:pt x="412559" y="811733"/>
                  </a:lnTo>
                  <a:lnTo>
                    <a:pt x="415658" y="824433"/>
                  </a:lnTo>
                  <a:lnTo>
                    <a:pt x="419684" y="824433"/>
                  </a:lnTo>
                  <a:lnTo>
                    <a:pt x="423735" y="837133"/>
                  </a:lnTo>
                  <a:lnTo>
                    <a:pt x="432485" y="849833"/>
                  </a:lnTo>
                  <a:lnTo>
                    <a:pt x="438683" y="862533"/>
                  </a:lnTo>
                  <a:lnTo>
                    <a:pt x="438683" y="854684"/>
                  </a:lnTo>
                  <a:lnTo>
                    <a:pt x="436841" y="849833"/>
                  </a:lnTo>
                  <a:lnTo>
                    <a:pt x="434022" y="839317"/>
                  </a:lnTo>
                  <a:lnTo>
                    <a:pt x="443788" y="862533"/>
                  </a:lnTo>
                  <a:lnTo>
                    <a:pt x="447497" y="862533"/>
                  </a:lnTo>
                  <a:lnTo>
                    <a:pt x="435343" y="837133"/>
                  </a:lnTo>
                  <a:lnTo>
                    <a:pt x="435063" y="836726"/>
                  </a:lnTo>
                  <a:lnTo>
                    <a:pt x="429945" y="824433"/>
                  </a:lnTo>
                  <a:lnTo>
                    <a:pt x="429679" y="823823"/>
                  </a:lnTo>
                  <a:lnTo>
                    <a:pt x="429679" y="828776"/>
                  </a:lnTo>
                  <a:lnTo>
                    <a:pt x="426732" y="824433"/>
                  </a:lnTo>
                  <a:lnTo>
                    <a:pt x="428002" y="824433"/>
                  </a:lnTo>
                  <a:lnTo>
                    <a:pt x="429679" y="828776"/>
                  </a:lnTo>
                  <a:lnTo>
                    <a:pt x="429679" y="823823"/>
                  </a:lnTo>
                  <a:lnTo>
                    <a:pt x="424421" y="811733"/>
                  </a:lnTo>
                  <a:lnTo>
                    <a:pt x="415175" y="811733"/>
                  </a:lnTo>
                  <a:lnTo>
                    <a:pt x="403733" y="786333"/>
                  </a:lnTo>
                  <a:lnTo>
                    <a:pt x="394601" y="773633"/>
                  </a:lnTo>
                  <a:lnTo>
                    <a:pt x="390613" y="760933"/>
                  </a:lnTo>
                  <a:lnTo>
                    <a:pt x="386943" y="748233"/>
                  </a:lnTo>
                  <a:lnTo>
                    <a:pt x="383540" y="748233"/>
                  </a:lnTo>
                  <a:lnTo>
                    <a:pt x="380339" y="735533"/>
                  </a:lnTo>
                  <a:lnTo>
                    <a:pt x="377634" y="729792"/>
                  </a:lnTo>
                  <a:lnTo>
                    <a:pt x="377634" y="791159"/>
                  </a:lnTo>
                  <a:lnTo>
                    <a:pt x="374078" y="786333"/>
                  </a:lnTo>
                  <a:lnTo>
                    <a:pt x="376593" y="786333"/>
                  </a:lnTo>
                  <a:lnTo>
                    <a:pt x="377634" y="791159"/>
                  </a:lnTo>
                  <a:lnTo>
                    <a:pt x="377634" y="729792"/>
                  </a:lnTo>
                  <a:lnTo>
                    <a:pt x="356425" y="684733"/>
                  </a:lnTo>
                  <a:lnTo>
                    <a:pt x="350240" y="684733"/>
                  </a:lnTo>
                  <a:lnTo>
                    <a:pt x="350240" y="773633"/>
                  </a:lnTo>
                  <a:lnTo>
                    <a:pt x="348348" y="773633"/>
                  </a:lnTo>
                  <a:lnTo>
                    <a:pt x="345338" y="786333"/>
                  </a:lnTo>
                  <a:lnTo>
                    <a:pt x="343408" y="799033"/>
                  </a:lnTo>
                  <a:lnTo>
                    <a:pt x="340309" y="811733"/>
                  </a:lnTo>
                  <a:lnTo>
                    <a:pt x="339940" y="811733"/>
                  </a:lnTo>
                  <a:lnTo>
                    <a:pt x="339813" y="799033"/>
                  </a:lnTo>
                  <a:lnTo>
                    <a:pt x="338201" y="799033"/>
                  </a:lnTo>
                  <a:lnTo>
                    <a:pt x="339001" y="786333"/>
                  </a:lnTo>
                  <a:lnTo>
                    <a:pt x="340067" y="786333"/>
                  </a:lnTo>
                  <a:lnTo>
                    <a:pt x="341795" y="773633"/>
                  </a:lnTo>
                  <a:lnTo>
                    <a:pt x="344690" y="760933"/>
                  </a:lnTo>
                  <a:lnTo>
                    <a:pt x="349643" y="760933"/>
                  </a:lnTo>
                  <a:lnTo>
                    <a:pt x="350240" y="773633"/>
                  </a:lnTo>
                  <a:lnTo>
                    <a:pt x="350240" y="684733"/>
                  </a:lnTo>
                  <a:lnTo>
                    <a:pt x="346875" y="684733"/>
                  </a:lnTo>
                  <a:lnTo>
                    <a:pt x="345033" y="697433"/>
                  </a:lnTo>
                  <a:lnTo>
                    <a:pt x="339648" y="697433"/>
                  </a:lnTo>
                  <a:lnTo>
                    <a:pt x="334111" y="710133"/>
                  </a:lnTo>
                  <a:lnTo>
                    <a:pt x="328904" y="722833"/>
                  </a:lnTo>
                  <a:lnTo>
                    <a:pt x="323634" y="722833"/>
                  </a:lnTo>
                  <a:lnTo>
                    <a:pt x="318312" y="735533"/>
                  </a:lnTo>
                  <a:lnTo>
                    <a:pt x="313194" y="748233"/>
                  </a:lnTo>
                  <a:lnTo>
                    <a:pt x="310769" y="754837"/>
                  </a:lnTo>
                  <a:lnTo>
                    <a:pt x="310769" y="926033"/>
                  </a:lnTo>
                  <a:lnTo>
                    <a:pt x="309613" y="926033"/>
                  </a:lnTo>
                  <a:lnTo>
                    <a:pt x="308432" y="913333"/>
                  </a:lnTo>
                  <a:lnTo>
                    <a:pt x="310769" y="926033"/>
                  </a:lnTo>
                  <a:lnTo>
                    <a:pt x="310769" y="754837"/>
                  </a:lnTo>
                  <a:lnTo>
                    <a:pt x="308521" y="760933"/>
                  </a:lnTo>
                  <a:lnTo>
                    <a:pt x="304419" y="773633"/>
                  </a:lnTo>
                  <a:lnTo>
                    <a:pt x="301053" y="786333"/>
                  </a:lnTo>
                  <a:lnTo>
                    <a:pt x="298577" y="811733"/>
                  </a:lnTo>
                  <a:lnTo>
                    <a:pt x="297141" y="824433"/>
                  </a:lnTo>
                  <a:lnTo>
                    <a:pt x="296811" y="839317"/>
                  </a:lnTo>
                  <a:lnTo>
                    <a:pt x="296938" y="849833"/>
                  </a:lnTo>
                  <a:lnTo>
                    <a:pt x="297307" y="862533"/>
                  </a:lnTo>
                  <a:lnTo>
                    <a:pt x="297891" y="862533"/>
                  </a:lnTo>
                  <a:lnTo>
                    <a:pt x="298437" y="875233"/>
                  </a:lnTo>
                  <a:lnTo>
                    <a:pt x="299567" y="887933"/>
                  </a:lnTo>
                  <a:lnTo>
                    <a:pt x="297522" y="875233"/>
                  </a:lnTo>
                  <a:lnTo>
                    <a:pt x="297408" y="887933"/>
                  </a:lnTo>
                  <a:lnTo>
                    <a:pt x="296684" y="887933"/>
                  </a:lnTo>
                  <a:lnTo>
                    <a:pt x="299631" y="900633"/>
                  </a:lnTo>
                  <a:lnTo>
                    <a:pt x="301752" y="900633"/>
                  </a:lnTo>
                  <a:lnTo>
                    <a:pt x="303288" y="913333"/>
                  </a:lnTo>
                  <a:lnTo>
                    <a:pt x="307467" y="926033"/>
                  </a:lnTo>
                  <a:lnTo>
                    <a:pt x="309968" y="938733"/>
                  </a:lnTo>
                  <a:lnTo>
                    <a:pt x="313740" y="951433"/>
                  </a:lnTo>
                  <a:lnTo>
                    <a:pt x="312242" y="938606"/>
                  </a:lnTo>
                  <a:lnTo>
                    <a:pt x="311035" y="927468"/>
                  </a:lnTo>
                  <a:lnTo>
                    <a:pt x="313118" y="938733"/>
                  </a:lnTo>
                  <a:lnTo>
                    <a:pt x="318236" y="951433"/>
                  </a:lnTo>
                  <a:lnTo>
                    <a:pt x="323100" y="964133"/>
                  </a:lnTo>
                  <a:lnTo>
                    <a:pt x="327025" y="989533"/>
                  </a:lnTo>
                  <a:lnTo>
                    <a:pt x="326339" y="976833"/>
                  </a:lnTo>
                  <a:lnTo>
                    <a:pt x="327507" y="976833"/>
                  </a:lnTo>
                  <a:lnTo>
                    <a:pt x="330136" y="989533"/>
                  </a:lnTo>
                  <a:lnTo>
                    <a:pt x="333857" y="1002233"/>
                  </a:lnTo>
                  <a:lnTo>
                    <a:pt x="338328" y="1014933"/>
                  </a:lnTo>
                  <a:lnTo>
                    <a:pt x="343141" y="1027633"/>
                  </a:lnTo>
                  <a:lnTo>
                    <a:pt x="347700" y="1040333"/>
                  </a:lnTo>
                  <a:lnTo>
                    <a:pt x="349567" y="1040333"/>
                  </a:lnTo>
                  <a:lnTo>
                    <a:pt x="352983" y="1048994"/>
                  </a:lnTo>
                  <a:lnTo>
                    <a:pt x="351967" y="1044498"/>
                  </a:lnTo>
                  <a:lnTo>
                    <a:pt x="350774" y="1040333"/>
                  </a:lnTo>
                  <a:lnTo>
                    <a:pt x="351434" y="1040333"/>
                  </a:lnTo>
                  <a:lnTo>
                    <a:pt x="358114" y="1065733"/>
                  </a:lnTo>
                  <a:lnTo>
                    <a:pt x="365467" y="1078433"/>
                  </a:lnTo>
                  <a:lnTo>
                    <a:pt x="371983" y="1091133"/>
                  </a:lnTo>
                  <a:lnTo>
                    <a:pt x="376123" y="1103833"/>
                  </a:lnTo>
                  <a:lnTo>
                    <a:pt x="374497" y="1103833"/>
                  </a:lnTo>
                  <a:lnTo>
                    <a:pt x="378256" y="1116533"/>
                  </a:lnTo>
                  <a:lnTo>
                    <a:pt x="382092" y="1129233"/>
                  </a:lnTo>
                  <a:lnTo>
                    <a:pt x="385978" y="1129233"/>
                  </a:lnTo>
                  <a:lnTo>
                    <a:pt x="389915" y="1141933"/>
                  </a:lnTo>
                  <a:lnTo>
                    <a:pt x="384517" y="1141933"/>
                  </a:lnTo>
                  <a:lnTo>
                    <a:pt x="383971" y="1141933"/>
                  </a:lnTo>
                  <a:lnTo>
                    <a:pt x="384556" y="1142847"/>
                  </a:lnTo>
                  <a:lnTo>
                    <a:pt x="384835" y="1148029"/>
                  </a:lnTo>
                  <a:lnTo>
                    <a:pt x="374002" y="1129233"/>
                  </a:lnTo>
                  <a:lnTo>
                    <a:pt x="368503" y="1116533"/>
                  </a:lnTo>
                  <a:lnTo>
                    <a:pt x="365417" y="1116533"/>
                  </a:lnTo>
                  <a:lnTo>
                    <a:pt x="358000" y="1103833"/>
                  </a:lnTo>
                  <a:lnTo>
                    <a:pt x="362940" y="1116533"/>
                  </a:lnTo>
                  <a:lnTo>
                    <a:pt x="367487" y="1129233"/>
                  </a:lnTo>
                  <a:lnTo>
                    <a:pt x="372478" y="1141933"/>
                  </a:lnTo>
                  <a:lnTo>
                    <a:pt x="378790" y="1154633"/>
                  </a:lnTo>
                  <a:lnTo>
                    <a:pt x="384111" y="1167333"/>
                  </a:lnTo>
                  <a:lnTo>
                    <a:pt x="392734" y="1180033"/>
                  </a:lnTo>
                  <a:lnTo>
                    <a:pt x="401586" y="1191488"/>
                  </a:lnTo>
                  <a:lnTo>
                    <a:pt x="401955" y="1192733"/>
                  </a:lnTo>
                  <a:lnTo>
                    <a:pt x="401713" y="1191653"/>
                  </a:lnTo>
                  <a:lnTo>
                    <a:pt x="402551" y="1192733"/>
                  </a:lnTo>
                  <a:lnTo>
                    <a:pt x="411416" y="1218133"/>
                  </a:lnTo>
                  <a:lnTo>
                    <a:pt x="402653" y="1192733"/>
                  </a:lnTo>
                  <a:lnTo>
                    <a:pt x="401396" y="1190244"/>
                  </a:lnTo>
                  <a:lnTo>
                    <a:pt x="400964" y="1188326"/>
                  </a:lnTo>
                  <a:lnTo>
                    <a:pt x="400964" y="1189380"/>
                  </a:lnTo>
                  <a:lnTo>
                    <a:pt x="396252" y="1180033"/>
                  </a:lnTo>
                  <a:lnTo>
                    <a:pt x="398183" y="1180033"/>
                  </a:lnTo>
                  <a:lnTo>
                    <a:pt x="400964" y="1189380"/>
                  </a:lnTo>
                  <a:lnTo>
                    <a:pt x="400964" y="1188326"/>
                  </a:lnTo>
                  <a:lnTo>
                    <a:pt x="399097" y="1180033"/>
                  </a:lnTo>
                  <a:lnTo>
                    <a:pt x="409130" y="1205433"/>
                  </a:lnTo>
                  <a:lnTo>
                    <a:pt x="411962" y="1205433"/>
                  </a:lnTo>
                  <a:lnTo>
                    <a:pt x="404228" y="1192733"/>
                  </a:lnTo>
                  <a:lnTo>
                    <a:pt x="395376" y="1167333"/>
                  </a:lnTo>
                  <a:lnTo>
                    <a:pt x="387959" y="1154633"/>
                  </a:lnTo>
                  <a:lnTo>
                    <a:pt x="388632" y="1154633"/>
                  </a:lnTo>
                  <a:lnTo>
                    <a:pt x="387350" y="1152398"/>
                  </a:lnTo>
                  <a:lnTo>
                    <a:pt x="384898" y="1143368"/>
                  </a:lnTo>
                  <a:lnTo>
                    <a:pt x="392239" y="1154633"/>
                  </a:lnTo>
                  <a:lnTo>
                    <a:pt x="400824" y="1180033"/>
                  </a:lnTo>
                  <a:lnTo>
                    <a:pt x="408254" y="1180033"/>
                  </a:lnTo>
                  <a:lnTo>
                    <a:pt x="413651" y="1192593"/>
                  </a:lnTo>
                  <a:lnTo>
                    <a:pt x="413715" y="1192974"/>
                  </a:lnTo>
                  <a:lnTo>
                    <a:pt x="414439" y="1205433"/>
                  </a:lnTo>
                  <a:lnTo>
                    <a:pt x="416280" y="1205433"/>
                  </a:lnTo>
                  <a:lnTo>
                    <a:pt x="421957" y="1218133"/>
                  </a:lnTo>
                  <a:lnTo>
                    <a:pt x="425805" y="1230833"/>
                  </a:lnTo>
                  <a:lnTo>
                    <a:pt x="429577" y="1230833"/>
                  </a:lnTo>
                  <a:lnTo>
                    <a:pt x="434987" y="1243533"/>
                  </a:lnTo>
                  <a:lnTo>
                    <a:pt x="436956" y="1243533"/>
                  </a:lnTo>
                  <a:lnTo>
                    <a:pt x="450672" y="1268933"/>
                  </a:lnTo>
                  <a:lnTo>
                    <a:pt x="451650" y="1275918"/>
                  </a:lnTo>
                  <a:lnTo>
                    <a:pt x="451243" y="1274851"/>
                  </a:lnTo>
                  <a:lnTo>
                    <a:pt x="449986" y="1271917"/>
                  </a:lnTo>
                  <a:lnTo>
                    <a:pt x="448144" y="1267968"/>
                  </a:lnTo>
                  <a:lnTo>
                    <a:pt x="448005" y="1268653"/>
                  </a:lnTo>
                  <a:lnTo>
                    <a:pt x="449592" y="1272184"/>
                  </a:lnTo>
                  <a:lnTo>
                    <a:pt x="451713" y="1276451"/>
                  </a:lnTo>
                  <a:lnTo>
                    <a:pt x="452450" y="1281633"/>
                  </a:lnTo>
                  <a:lnTo>
                    <a:pt x="456869" y="1281633"/>
                  </a:lnTo>
                  <a:lnTo>
                    <a:pt x="462089" y="1294333"/>
                  </a:lnTo>
                  <a:lnTo>
                    <a:pt x="466217" y="1294333"/>
                  </a:lnTo>
                  <a:lnTo>
                    <a:pt x="469633" y="1307033"/>
                  </a:lnTo>
                  <a:lnTo>
                    <a:pt x="470535" y="1319733"/>
                  </a:lnTo>
                  <a:lnTo>
                    <a:pt x="473316" y="1319733"/>
                  </a:lnTo>
                  <a:lnTo>
                    <a:pt x="482396" y="1332433"/>
                  </a:lnTo>
                  <a:lnTo>
                    <a:pt x="481520" y="1332433"/>
                  </a:lnTo>
                  <a:lnTo>
                    <a:pt x="487641" y="1343660"/>
                  </a:lnTo>
                  <a:lnTo>
                    <a:pt x="478891" y="1332433"/>
                  </a:lnTo>
                  <a:lnTo>
                    <a:pt x="468655" y="1319733"/>
                  </a:lnTo>
                  <a:lnTo>
                    <a:pt x="463994" y="1307033"/>
                  </a:lnTo>
                  <a:lnTo>
                    <a:pt x="459346" y="1294333"/>
                  </a:lnTo>
                  <a:lnTo>
                    <a:pt x="452272" y="1281633"/>
                  </a:lnTo>
                  <a:lnTo>
                    <a:pt x="454418" y="1294333"/>
                  </a:lnTo>
                  <a:lnTo>
                    <a:pt x="450113" y="1294333"/>
                  </a:lnTo>
                  <a:lnTo>
                    <a:pt x="445300" y="1281633"/>
                  </a:lnTo>
                  <a:lnTo>
                    <a:pt x="453364" y="1307033"/>
                  </a:lnTo>
                  <a:lnTo>
                    <a:pt x="462330" y="1319733"/>
                  </a:lnTo>
                  <a:lnTo>
                    <a:pt x="472059" y="1332433"/>
                  </a:lnTo>
                  <a:lnTo>
                    <a:pt x="482358" y="1357833"/>
                  </a:lnTo>
                  <a:lnTo>
                    <a:pt x="504037" y="1395933"/>
                  </a:lnTo>
                  <a:lnTo>
                    <a:pt x="514946" y="1408633"/>
                  </a:lnTo>
                  <a:lnTo>
                    <a:pt x="517969" y="1421333"/>
                  </a:lnTo>
                  <a:lnTo>
                    <a:pt x="519950" y="1421333"/>
                  </a:lnTo>
                  <a:lnTo>
                    <a:pt x="518375" y="1434033"/>
                  </a:lnTo>
                  <a:lnTo>
                    <a:pt x="523049" y="1421333"/>
                  </a:lnTo>
                  <a:lnTo>
                    <a:pt x="526973" y="1421333"/>
                  </a:lnTo>
                  <a:lnTo>
                    <a:pt x="528269" y="1431937"/>
                  </a:lnTo>
                  <a:lnTo>
                    <a:pt x="528091" y="1421333"/>
                  </a:lnTo>
                  <a:lnTo>
                    <a:pt x="528345" y="1421333"/>
                  </a:lnTo>
                  <a:lnTo>
                    <a:pt x="523303" y="1408633"/>
                  </a:lnTo>
                  <a:lnTo>
                    <a:pt x="517931" y="1408633"/>
                  </a:lnTo>
                  <a:lnTo>
                    <a:pt x="513194" y="1395933"/>
                  </a:lnTo>
                  <a:lnTo>
                    <a:pt x="508660" y="1395933"/>
                  </a:lnTo>
                  <a:lnTo>
                    <a:pt x="504812" y="1383233"/>
                  </a:lnTo>
                  <a:lnTo>
                    <a:pt x="500468" y="1383233"/>
                  </a:lnTo>
                  <a:lnTo>
                    <a:pt x="495528" y="1370533"/>
                  </a:lnTo>
                  <a:lnTo>
                    <a:pt x="489902" y="1357833"/>
                  </a:lnTo>
                  <a:lnTo>
                    <a:pt x="486549" y="1357833"/>
                  </a:lnTo>
                  <a:lnTo>
                    <a:pt x="475526" y="1332433"/>
                  </a:lnTo>
                  <a:lnTo>
                    <a:pt x="463677" y="1319733"/>
                  </a:lnTo>
                  <a:lnTo>
                    <a:pt x="457835" y="1307033"/>
                  </a:lnTo>
                  <a:lnTo>
                    <a:pt x="467982" y="1319733"/>
                  </a:lnTo>
                  <a:lnTo>
                    <a:pt x="478472" y="1332433"/>
                  </a:lnTo>
                  <a:lnTo>
                    <a:pt x="486384" y="1345133"/>
                  </a:lnTo>
                  <a:lnTo>
                    <a:pt x="488442" y="1345133"/>
                  </a:lnTo>
                  <a:lnTo>
                    <a:pt x="494855" y="1357833"/>
                  </a:lnTo>
                  <a:lnTo>
                    <a:pt x="501777" y="1370533"/>
                  </a:lnTo>
                  <a:lnTo>
                    <a:pt x="506069" y="1376997"/>
                  </a:lnTo>
                  <a:lnTo>
                    <a:pt x="502996" y="1370533"/>
                  </a:lnTo>
                  <a:lnTo>
                    <a:pt x="510006" y="1382928"/>
                  </a:lnTo>
                  <a:lnTo>
                    <a:pt x="510209" y="1383233"/>
                  </a:lnTo>
                  <a:lnTo>
                    <a:pt x="518515" y="1395933"/>
                  </a:lnTo>
                  <a:lnTo>
                    <a:pt x="526084" y="1408633"/>
                  </a:lnTo>
                  <a:lnTo>
                    <a:pt x="530936" y="1421333"/>
                  </a:lnTo>
                  <a:lnTo>
                    <a:pt x="537718" y="1421333"/>
                  </a:lnTo>
                  <a:lnTo>
                    <a:pt x="534250" y="1434033"/>
                  </a:lnTo>
                  <a:lnTo>
                    <a:pt x="528523" y="1434033"/>
                  </a:lnTo>
                  <a:lnTo>
                    <a:pt x="528269" y="1431937"/>
                  </a:lnTo>
                  <a:lnTo>
                    <a:pt x="528307" y="1434033"/>
                  </a:lnTo>
                  <a:lnTo>
                    <a:pt x="518375" y="1434033"/>
                  </a:lnTo>
                  <a:lnTo>
                    <a:pt x="516724" y="1434033"/>
                  </a:lnTo>
                  <a:lnTo>
                    <a:pt x="474713" y="1459433"/>
                  </a:lnTo>
                  <a:lnTo>
                    <a:pt x="474357" y="1459433"/>
                  </a:lnTo>
                  <a:lnTo>
                    <a:pt x="480644" y="1450822"/>
                  </a:lnTo>
                  <a:lnTo>
                    <a:pt x="483895" y="1448435"/>
                  </a:lnTo>
                  <a:lnTo>
                    <a:pt x="481152" y="1450124"/>
                  </a:lnTo>
                  <a:lnTo>
                    <a:pt x="481901" y="1449095"/>
                  </a:lnTo>
                  <a:lnTo>
                    <a:pt x="467474" y="1454950"/>
                  </a:lnTo>
                  <a:lnTo>
                    <a:pt x="468922" y="1446733"/>
                  </a:lnTo>
                  <a:lnTo>
                    <a:pt x="464121" y="1446733"/>
                  </a:lnTo>
                  <a:lnTo>
                    <a:pt x="456869" y="1459255"/>
                  </a:lnTo>
                  <a:lnTo>
                    <a:pt x="456438" y="1459433"/>
                  </a:lnTo>
                  <a:lnTo>
                    <a:pt x="448703" y="1459433"/>
                  </a:lnTo>
                  <a:lnTo>
                    <a:pt x="442099" y="1469047"/>
                  </a:lnTo>
                  <a:lnTo>
                    <a:pt x="437222" y="1472133"/>
                  </a:lnTo>
                  <a:lnTo>
                    <a:pt x="432549" y="1472133"/>
                  </a:lnTo>
                  <a:lnTo>
                    <a:pt x="410565" y="1484833"/>
                  </a:lnTo>
                  <a:lnTo>
                    <a:pt x="415683" y="1484833"/>
                  </a:lnTo>
                  <a:lnTo>
                    <a:pt x="403517" y="1492440"/>
                  </a:lnTo>
                  <a:lnTo>
                    <a:pt x="403517" y="1520482"/>
                  </a:lnTo>
                  <a:lnTo>
                    <a:pt x="399859" y="1522818"/>
                  </a:lnTo>
                  <a:lnTo>
                    <a:pt x="388086" y="1530019"/>
                  </a:lnTo>
                  <a:lnTo>
                    <a:pt x="383273" y="1531950"/>
                  </a:lnTo>
                  <a:lnTo>
                    <a:pt x="403517" y="1520482"/>
                  </a:lnTo>
                  <a:lnTo>
                    <a:pt x="403517" y="1492440"/>
                  </a:lnTo>
                  <a:lnTo>
                    <a:pt x="397243" y="1496352"/>
                  </a:lnTo>
                  <a:lnTo>
                    <a:pt x="397357" y="1497533"/>
                  </a:lnTo>
                  <a:lnTo>
                    <a:pt x="396100" y="1497533"/>
                  </a:lnTo>
                  <a:lnTo>
                    <a:pt x="396875" y="1496580"/>
                  </a:lnTo>
                  <a:lnTo>
                    <a:pt x="397243" y="1496352"/>
                  </a:lnTo>
                  <a:lnTo>
                    <a:pt x="397230" y="1496161"/>
                  </a:lnTo>
                  <a:lnTo>
                    <a:pt x="398665" y="1494409"/>
                  </a:lnTo>
                  <a:lnTo>
                    <a:pt x="397217" y="1495996"/>
                  </a:lnTo>
                  <a:lnTo>
                    <a:pt x="397090" y="1494675"/>
                  </a:lnTo>
                  <a:lnTo>
                    <a:pt x="394081" y="1497533"/>
                  </a:lnTo>
                  <a:lnTo>
                    <a:pt x="395351" y="1497533"/>
                  </a:lnTo>
                  <a:lnTo>
                    <a:pt x="396392" y="1496885"/>
                  </a:lnTo>
                  <a:lnTo>
                    <a:pt x="395795" y="1497533"/>
                  </a:lnTo>
                  <a:lnTo>
                    <a:pt x="395351" y="1497533"/>
                  </a:lnTo>
                  <a:lnTo>
                    <a:pt x="390525" y="1501254"/>
                  </a:lnTo>
                  <a:lnTo>
                    <a:pt x="394081" y="1497533"/>
                  </a:lnTo>
                  <a:lnTo>
                    <a:pt x="386664" y="1497533"/>
                  </a:lnTo>
                  <a:lnTo>
                    <a:pt x="375704" y="1510233"/>
                  </a:lnTo>
                  <a:lnTo>
                    <a:pt x="378879" y="1510233"/>
                  </a:lnTo>
                  <a:lnTo>
                    <a:pt x="381965" y="1510233"/>
                  </a:lnTo>
                  <a:lnTo>
                    <a:pt x="386600" y="1510233"/>
                  </a:lnTo>
                  <a:lnTo>
                    <a:pt x="370954" y="1522933"/>
                  </a:lnTo>
                  <a:lnTo>
                    <a:pt x="364388" y="1522933"/>
                  </a:lnTo>
                  <a:lnTo>
                    <a:pt x="354558" y="1535633"/>
                  </a:lnTo>
                  <a:lnTo>
                    <a:pt x="350672" y="1522933"/>
                  </a:lnTo>
                  <a:lnTo>
                    <a:pt x="351942" y="1522933"/>
                  </a:lnTo>
                  <a:lnTo>
                    <a:pt x="353479" y="1514195"/>
                  </a:lnTo>
                  <a:lnTo>
                    <a:pt x="337388" y="1522933"/>
                  </a:lnTo>
                  <a:lnTo>
                    <a:pt x="332740" y="1522933"/>
                  </a:lnTo>
                  <a:lnTo>
                    <a:pt x="325678" y="1535633"/>
                  </a:lnTo>
                  <a:lnTo>
                    <a:pt x="317449" y="1548333"/>
                  </a:lnTo>
                  <a:lnTo>
                    <a:pt x="309346" y="1548333"/>
                  </a:lnTo>
                  <a:lnTo>
                    <a:pt x="306959" y="1549895"/>
                  </a:lnTo>
                  <a:lnTo>
                    <a:pt x="306959" y="1561033"/>
                  </a:lnTo>
                  <a:lnTo>
                    <a:pt x="299605" y="1573733"/>
                  </a:lnTo>
                  <a:lnTo>
                    <a:pt x="296367" y="1573733"/>
                  </a:lnTo>
                  <a:lnTo>
                    <a:pt x="306959" y="1561033"/>
                  </a:lnTo>
                  <a:lnTo>
                    <a:pt x="306959" y="1549895"/>
                  </a:lnTo>
                  <a:lnTo>
                    <a:pt x="250799" y="1586433"/>
                  </a:lnTo>
                  <a:lnTo>
                    <a:pt x="248983" y="1586433"/>
                  </a:lnTo>
                  <a:lnTo>
                    <a:pt x="250863" y="1575727"/>
                  </a:lnTo>
                  <a:lnTo>
                    <a:pt x="246405" y="1586433"/>
                  </a:lnTo>
                  <a:lnTo>
                    <a:pt x="245846" y="1586433"/>
                  </a:lnTo>
                  <a:lnTo>
                    <a:pt x="248716" y="1573733"/>
                  </a:lnTo>
                  <a:lnTo>
                    <a:pt x="248234" y="1573733"/>
                  </a:lnTo>
                  <a:lnTo>
                    <a:pt x="242100" y="1586433"/>
                  </a:lnTo>
                  <a:lnTo>
                    <a:pt x="240690" y="1573733"/>
                  </a:lnTo>
                  <a:lnTo>
                    <a:pt x="240245" y="1563281"/>
                  </a:lnTo>
                  <a:lnTo>
                    <a:pt x="240245" y="1586433"/>
                  </a:lnTo>
                  <a:lnTo>
                    <a:pt x="237464" y="1586433"/>
                  </a:lnTo>
                  <a:lnTo>
                    <a:pt x="233413" y="1573733"/>
                  </a:lnTo>
                  <a:lnTo>
                    <a:pt x="238239" y="1573733"/>
                  </a:lnTo>
                  <a:lnTo>
                    <a:pt x="240245" y="1586433"/>
                  </a:lnTo>
                  <a:lnTo>
                    <a:pt x="240245" y="1563281"/>
                  </a:lnTo>
                  <a:lnTo>
                    <a:pt x="240169" y="1561033"/>
                  </a:lnTo>
                  <a:lnTo>
                    <a:pt x="235991" y="1561033"/>
                  </a:lnTo>
                  <a:lnTo>
                    <a:pt x="227761" y="1542072"/>
                  </a:lnTo>
                  <a:lnTo>
                    <a:pt x="229158" y="1548333"/>
                  </a:lnTo>
                  <a:lnTo>
                    <a:pt x="230098" y="1561033"/>
                  </a:lnTo>
                  <a:lnTo>
                    <a:pt x="231406" y="1561033"/>
                  </a:lnTo>
                  <a:lnTo>
                    <a:pt x="232067" y="1569504"/>
                  </a:lnTo>
                  <a:lnTo>
                    <a:pt x="229362" y="1561033"/>
                  </a:lnTo>
                  <a:lnTo>
                    <a:pt x="225526" y="1561033"/>
                  </a:lnTo>
                  <a:lnTo>
                    <a:pt x="220878" y="1548333"/>
                  </a:lnTo>
                  <a:lnTo>
                    <a:pt x="215646" y="1535633"/>
                  </a:lnTo>
                  <a:lnTo>
                    <a:pt x="211848" y="1522933"/>
                  </a:lnTo>
                  <a:lnTo>
                    <a:pt x="211556" y="1522933"/>
                  </a:lnTo>
                  <a:lnTo>
                    <a:pt x="203314" y="1510233"/>
                  </a:lnTo>
                  <a:lnTo>
                    <a:pt x="194017" y="1497533"/>
                  </a:lnTo>
                  <a:lnTo>
                    <a:pt x="187236" y="1485950"/>
                  </a:lnTo>
                  <a:lnTo>
                    <a:pt x="187236" y="1535633"/>
                  </a:lnTo>
                  <a:lnTo>
                    <a:pt x="183959" y="1535633"/>
                  </a:lnTo>
                  <a:lnTo>
                    <a:pt x="175082" y="1522933"/>
                  </a:lnTo>
                  <a:lnTo>
                    <a:pt x="162902" y="1495996"/>
                  </a:lnTo>
                  <a:lnTo>
                    <a:pt x="159626" y="1488528"/>
                  </a:lnTo>
                  <a:lnTo>
                    <a:pt x="165176" y="1496161"/>
                  </a:lnTo>
                  <a:lnTo>
                    <a:pt x="175463" y="1510233"/>
                  </a:lnTo>
                  <a:lnTo>
                    <a:pt x="187236" y="1535633"/>
                  </a:lnTo>
                  <a:lnTo>
                    <a:pt x="187236" y="1485950"/>
                  </a:lnTo>
                  <a:lnTo>
                    <a:pt x="186588" y="1484833"/>
                  </a:lnTo>
                  <a:lnTo>
                    <a:pt x="183908" y="1484833"/>
                  </a:lnTo>
                  <a:lnTo>
                    <a:pt x="181444" y="1472133"/>
                  </a:lnTo>
                  <a:lnTo>
                    <a:pt x="177190" y="1459433"/>
                  </a:lnTo>
                  <a:lnTo>
                    <a:pt x="170853" y="1434033"/>
                  </a:lnTo>
                  <a:lnTo>
                    <a:pt x="162077" y="1408633"/>
                  </a:lnTo>
                  <a:lnTo>
                    <a:pt x="150469" y="1383233"/>
                  </a:lnTo>
                  <a:lnTo>
                    <a:pt x="147066" y="1370533"/>
                  </a:lnTo>
                  <a:lnTo>
                    <a:pt x="146354" y="1370533"/>
                  </a:lnTo>
                  <a:lnTo>
                    <a:pt x="143179" y="1370533"/>
                  </a:lnTo>
                  <a:lnTo>
                    <a:pt x="143179" y="1434033"/>
                  </a:lnTo>
                  <a:lnTo>
                    <a:pt x="142392" y="1434033"/>
                  </a:lnTo>
                  <a:lnTo>
                    <a:pt x="135369" y="1421333"/>
                  </a:lnTo>
                  <a:lnTo>
                    <a:pt x="125641" y="1395933"/>
                  </a:lnTo>
                  <a:lnTo>
                    <a:pt x="116713" y="1370533"/>
                  </a:lnTo>
                  <a:lnTo>
                    <a:pt x="110705" y="1357833"/>
                  </a:lnTo>
                  <a:lnTo>
                    <a:pt x="105359" y="1345133"/>
                  </a:lnTo>
                  <a:lnTo>
                    <a:pt x="102082" y="1332433"/>
                  </a:lnTo>
                  <a:lnTo>
                    <a:pt x="102298" y="1332433"/>
                  </a:lnTo>
                  <a:lnTo>
                    <a:pt x="97218" y="1319733"/>
                  </a:lnTo>
                  <a:lnTo>
                    <a:pt x="89814" y="1307033"/>
                  </a:lnTo>
                  <a:lnTo>
                    <a:pt x="81800" y="1281633"/>
                  </a:lnTo>
                  <a:lnTo>
                    <a:pt x="74879" y="1256233"/>
                  </a:lnTo>
                  <a:lnTo>
                    <a:pt x="71488" y="1243533"/>
                  </a:lnTo>
                  <a:lnTo>
                    <a:pt x="68084" y="1230833"/>
                  </a:lnTo>
                  <a:lnTo>
                    <a:pt x="65887" y="1218133"/>
                  </a:lnTo>
                  <a:lnTo>
                    <a:pt x="63919" y="1205433"/>
                  </a:lnTo>
                  <a:lnTo>
                    <a:pt x="57810" y="1180033"/>
                  </a:lnTo>
                  <a:lnTo>
                    <a:pt x="59677" y="1192733"/>
                  </a:lnTo>
                  <a:lnTo>
                    <a:pt x="52641" y="1167333"/>
                  </a:lnTo>
                  <a:lnTo>
                    <a:pt x="47142" y="1154633"/>
                  </a:lnTo>
                  <a:lnTo>
                    <a:pt x="42240" y="1129233"/>
                  </a:lnTo>
                  <a:lnTo>
                    <a:pt x="36957" y="1103833"/>
                  </a:lnTo>
                  <a:lnTo>
                    <a:pt x="39700" y="1103833"/>
                  </a:lnTo>
                  <a:lnTo>
                    <a:pt x="41503" y="1116533"/>
                  </a:lnTo>
                  <a:lnTo>
                    <a:pt x="43840" y="1129233"/>
                  </a:lnTo>
                  <a:lnTo>
                    <a:pt x="42405" y="1103833"/>
                  </a:lnTo>
                  <a:lnTo>
                    <a:pt x="44526" y="1116533"/>
                  </a:lnTo>
                  <a:lnTo>
                    <a:pt x="46964" y="1129233"/>
                  </a:lnTo>
                  <a:lnTo>
                    <a:pt x="47650" y="1129233"/>
                  </a:lnTo>
                  <a:lnTo>
                    <a:pt x="48475" y="1129233"/>
                  </a:lnTo>
                  <a:lnTo>
                    <a:pt x="48399" y="1130706"/>
                  </a:lnTo>
                  <a:lnTo>
                    <a:pt x="54076" y="1141933"/>
                  </a:lnTo>
                  <a:lnTo>
                    <a:pt x="53848" y="1141933"/>
                  </a:lnTo>
                  <a:lnTo>
                    <a:pt x="58496" y="1154633"/>
                  </a:lnTo>
                  <a:lnTo>
                    <a:pt x="59537" y="1167333"/>
                  </a:lnTo>
                  <a:lnTo>
                    <a:pt x="61061" y="1167333"/>
                  </a:lnTo>
                  <a:lnTo>
                    <a:pt x="62611" y="1180033"/>
                  </a:lnTo>
                  <a:lnTo>
                    <a:pt x="63766" y="1192733"/>
                  </a:lnTo>
                  <a:lnTo>
                    <a:pt x="63220" y="1192733"/>
                  </a:lnTo>
                  <a:lnTo>
                    <a:pt x="65786" y="1203515"/>
                  </a:lnTo>
                  <a:lnTo>
                    <a:pt x="65633" y="1192733"/>
                  </a:lnTo>
                  <a:lnTo>
                    <a:pt x="67995" y="1192733"/>
                  </a:lnTo>
                  <a:lnTo>
                    <a:pt x="72364" y="1205433"/>
                  </a:lnTo>
                  <a:lnTo>
                    <a:pt x="77012" y="1230833"/>
                  </a:lnTo>
                  <a:lnTo>
                    <a:pt x="81343" y="1243533"/>
                  </a:lnTo>
                  <a:lnTo>
                    <a:pt x="84747" y="1256233"/>
                  </a:lnTo>
                  <a:lnTo>
                    <a:pt x="88836" y="1268933"/>
                  </a:lnTo>
                  <a:lnTo>
                    <a:pt x="91211" y="1281633"/>
                  </a:lnTo>
                  <a:lnTo>
                    <a:pt x="87693" y="1281633"/>
                  </a:lnTo>
                  <a:lnTo>
                    <a:pt x="91935" y="1294333"/>
                  </a:lnTo>
                  <a:lnTo>
                    <a:pt x="95948" y="1307033"/>
                  </a:lnTo>
                  <a:lnTo>
                    <a:pt x="100330" y="1319733"/>
                  </a:lnTo>
                  <a:lnTo>
                    <a:pt x="105664" y="1332433"/>
                  </a:lnTo>
                  <a:lnTo>
                    <a:pt x="100850" y="1319733"/>
                  </a:lnTo>
                  <a:lnTo>
                    <a:pt x="101498" y="1307033"/>
                  </a:lnTo>
                  <a:lnTo>
                    <a:pt x="94881" y="1294333"/>
                  </a:lnTo>
                  <a:lnTo>
                    <a:pt x="96939" y="1294333"/>
                  </a:lnTo>
                  <a:lnTo>
                    <a:pt x="101866" y="1307033"/>
                  </a:lnTo>
                  <a:lnTo>
                    <a:pt x="107861" y="1319733"/>
                  </a:lnTo>
                  <a:lnTo>
                    <a:pt x="113080" y="1345133"/>
                  </a:lnTo>
                  <a:lnTo>
                    <a:pt x="108966" y="1332433"/>
                  </a:lnTo>
                  <a:lnTo>
                    <a:pt x="109093" y="1333423"/>
                  </a:lnTo>
                  <a:lnTo>
                    <a:pt x="115036" y="1357833"/>
                  </a:lnTo>
                  <a:lnTo>
                    <a:pt x="116992" y="1357833"/>
                  </a:lnTo>
                  <a:lnTo>
                    <a:pt x="115620" y="1345133"/>
                  </a:lnTo>
                  <a:lnTo>
                    <a:pt x="118694" y="1345133"/>
                  </a:lnTo>
                  <a:lnTo>
                    <a:pt x="122199" y="1357833"/>
                  </a:lnTo>
                  <a:lnTo>
                    <a:pt x="124625" y="1357833"/>
                  </a:lnTo>
                  <a:lnTo>
                    <a:pt x="131356" y="1383233"/>
                  </a:lnTo>
                  <a:lnTo>
                    <a:pt x="134721" y="1383233"/>
                  </a:lnTo>
                  <a:lnTo>
                    <a:pt x="138137" y="1395933"/>
                  </a:lnTo>
                  <a:lnTo>
                    <a:pt x="132511" y="1395933"/>
                  </a:lnTo>
                  <a:lnTo>
                    <a:pt x="137553" y="1408633"/>
                  </a:lnTo>
                  <a:lnTo>
                    <a:pt x="126212" y="1383233"/>
                  </a:lnTo>
                  <a:lnTo>
                    <a:pt x="128943" y="1395933"/>
                  </a:lnTo>
                  <a:lnTo>
                    <a:pt x="133350" y="1408633"/>
                  </a:lnTo>
                  <a:lnTo>
                    <a:pt x="138430" y="1421333"/>
                  </a:lnTo>
                  <a:lnTo>
                    <a:pt x="143179" y="1434033"/>
                  </a:lnTo>
                  <a:lnTo>
                    <a:pt x="143179" y="1370533"/>
                  </a:lnTo>
                  <a:lnTo>
                    <a:pt x="140970" y="1357833"/>
                  </a:lnTo>
                  <a:lnTo>
                    <a:pt x="138722" y="1357833"/>
                  </a:lnTo>
                  <a:lnTo>
                    <a:pt x="136410" y="1345133"/>
                  </a:lnTo>
                  <a:lnTo>
                    <a:pt x="139585" y="1345133"/>
                  </a:lnTo>
                  <a:lnTo>
                    <a:pt x="142709" y="1357833"/>
                  </a:lnTo>
                  <a:lnTo>
                    <a:pt x="146354" y="1370533"/>
                  </a:lnTo>
                  <a:lnTo>
                    <a:pt x="139750" y="1345133"/>
                  </a:lnTo>
                  <a:lnTo>
                    <a:pt x="133311" y="1332433"/>
                  </a:lnTo>
                  <a:lnTo>
                    <a:pt x="127063" y="1307033"/>
                  </a:lnTo>
                  <a:lnTo>
                    <a:pt x="121564" y="1295400"/>
                  </a:lnTo>
                  <a:lnTo>
                    <a:pt x="123380" y="1307033"/>
                  </a:lnTo>
                  <a:lnTo>
                    <a:pt x="121983" y="1307033"/>
                  </a:lnTo>
                  <a:lnTo>
                    <a:pt x="117856" y="1294333"/>
                  </a:lnTo>
                  <a:lnTo>
                    <a:pt x="113728" y="1281633"/>
                  </a:lnTo>
                  <a:lnTo>
                    <a:pt x="107454" y="1256233"/>
                  </a:lnTo>
                  <a:lnTo>
                    <a:pt x="101460" y="1243533"/>
                  </a:lnTo>
                  <a:lnTo>
                    <a:pt x="94043" y="1218133"/>
                  </a:lnTo>
                  <a:lnTo>
                    <a:pt x="98894" y="1218133"/>
                  </a:lnTo>
                  <a:lnTo>
                    <a:pt x="96812" y="1205433"/>
                  </a:lnTo>
                  <a:lnTo>
                    <a:pt x="102336" y="1218133"/>
                  </a:lnTo>
                  <a:lnTo>
                    <a:pt x="103060" y="1218133"/>
                  </a:lnTo>
                  <a:lnTo>
                    <a:pt x="107899" y="1230833"/>
                  </a:lnTo>
                  <a:lnTo>
                    <a:pt x="113601" y="1243533"/>
                  </a:lnTo>
                  <a:lnTo>
                    <a:pt x="119418" y="1256233"/>
                  </a:lnTo>
                  <a:lnTo>
                    <a:pt x="124599" y="1268933"/>
                  </a:lnTo>
                  <a:lnTo>
                    <a:pt x="109131" y="1218133"/>
                  </a:lnTo>
                  <a:lnTo>
                    <a:pt x="106718" y="1205433"/>
                  </a:lnTo>
                  <a:lnTo>
                    <a:pt x="104063" y="1205433"/>
                  </a:lnTo>
                  <a:lnTo>
                    <a:pt x="100749" y="1192593"/>
                  </a:lnTo>
                  <a:lnTo>
                    <a:pt x="96431" y="1167333"/>
                  </a:lnTo>
                  <a:lnTo>
                    <a:pt x="99606" y="1180033"/>
                  </a:lnTo>
                  <a:lnTo>
                    <a:pt x="105143" y="1192974"/>
                  </a:lnTo>
                  <a:lnTo>
                    <a:pt x="109931" y="1205433"/>
                  </a:lnTo>
                  <a:lnTo>
                    <a:pt x="111442" y="1205433"/>
                  </a:lnTo>
                  <a:lnTo>
                    <a:pt x="114782" y="1218133"/>
                  </a:lnTo>
                  <a:lnTo>
                    <a:pt x="118186" y="1230833"/>
                  </a:lnTo>
                  <a:lnTo>
                    <a:pt x="121704" y="1243533"/>
                  </a:lnTo>
                  <a:lnTo>
                    <a:pt x="125361" y="1256233"/>
                  </a:lnTo>
                  <a:lnTo>
                    <a:pt x="123736" y="1256233"/>
                  </a:lnTo>
                  <a:lnTo>
                    <a:pt x="127698" y="1268933"/>
                  </a:lnTo>
                  <a:lnTo>
                    <a:pt x="133489" y="1281633"/>
                  </a:lnTo>
                  <a:lnTo>
                    <a:pt x="139179" y="1307033"/>
                  </a:lnTo>
                  <a:lnTo>
                    <a:pt x="140703" y="1309585"/>
                  </a:lnTo>
                  <a:lnTo>
                    <a:pt x="141541" y="1319733"/>
                  </a:lnTo>
                  <a:lnTo>
                    <a:pt x="136791" y="1307033"/>
                  </a:lnTo>
                  <a:lnTo>
                    <a:pt x="131800" y="1294333"/>
                  </a:lnTo>
                  <a:lnTo>
                    <a:pt x="127050" y="1281633"/>
                  </a:lnTo>
                  <a:lnTo>
                    <a:pt x="123012" y="1281633"/>
                  </a:lnTo>
                  <a:lnTo>
                    <a:pt x="130073" y="1294333"/>
                  </a:lnTo>
                  <a:lnTo>
                    <a:pt x="134683" y="1307033"/>
                  </a:lnTo>
                  <a:lnTo>
                    <a:pt x="139433" y="1319733"/>
                  </a:lnTo>
                  <a:lnTo>
                    <a:pt x="146964" y="1332433"/>
                  </a:lnTo>
                  <a:lnTo>
                    <a:pt x="148602" y="1345133"/>
                  </a:lnTo>
                  <a:lnTo>
                    <a:pt x="150317" y="1345133"/>
                  </a:lnTo>
                  <a:lnTo>
                    <a:pt x="153822" y="1357833"/>
                  </a:lnTo>
                  <a:lnTo>
                    <a:pt x="156337" y="1370533"/>
                  </a:lnTo>
                  <a:lnTo>
                    <a:pt x="156146" y="1364221"/>
                  </a:lnTo>
                  <a:lnTo>
                    <a:pt x="158419" y="1370533"/>
                  </a:lnTo>
                  <a:lnTo>
                    <a:pt x="161569" y="1370533"/>
                  </a:lnTo>
                  <a:lnTo>
                    <a:pt x="164338" y="1383233"/>
                  </a:lnTo>
                  <a:lnTo>
                    <a:pt x="167728" y="1395933"/>
                  </a:lnTo>
                  <a:lnTo>
                    <a:pt x="166966" y="1386014"/>
                  </a:lnTo>
                  <a:lnTo>
                    <a:pt x="171386" y="1395933"/>
                  </a:lnTo>
                  <a:lnTo>
                    <a:pt x="177571" y="1421333"/>
                  </a:lnTo>
                  <a:lnTo>
                    <a:pt x="183413" y="1434033"/>
                  </a:lnTo>
                  <a:lnTo>
                    <a:pt x="188087" y="1446733"/>
                  </a:lnTo>
                  <a:lnTo>
                    <a:pt x="188391" y="1446733"/>
                  </a:lnTo>
                  <a:lnTo>
                    <a:pt x="192659" y="1459433"/>
                  </a:lnTo>
                  <a:lnTo>
                    <a:pt x="198424" y="1459433"/>
                  </a:lnTo>
                  <a:lnTo>
                    <a:pt x="203225" y="1472133"/>
                  </a:lnTo>
                  <a:lnTo>
                    <a:pt x="195922" y="1446733"/>
                  </a:lnTo>
                  <a:lnTo>
                    <a:pt x="192303" y="1434033"/>
                  </a:lnTo>
                  <a:lnTo>
                    <a:pt x="188798" y="1421333"/>
                  </a:lnTo>
                  <a:lnTo>
                    <a:pt x="173050" y="1383233"/>
                  </a:lnTo>
                  <a:lnTo>
                    <a:pt x="159727" y="1357833"/>
                  </a:lnTo>
                  <a:lnTo>
                    <a:pt x="147739" y="1319733"/>
                  </a:lnTo>
                  <a:lnTo>
                    <a:pt x="146773" y="1316672"/>
                  </a:lnTo>
                  <a:lnTo>
                    <a:pt x="146773" y="1319733"/>
                  </a:lnTo>
                  <a:lnTo>
                    <a:pt x="143637" y="1319733"/>
                  </a:lnTo>
                  <a:lnTo>
                    <a:pt x="141427" y="1310792"/>
                  </a:lnTo>
                  <a:lnTo>
                    <a:pt x="146773" y="1319733"/>
                  </a:lnTo>
                  <a:lnTo>
                    <a:pt x="146773" y="1316672"/>
                  </a:lnTo>
                  <a:lnTo>
                    <a:pt x="143738" y="1307033"/>
                  </a:lnTo>
                  <a:lnTo>
                    <a:pt x="135750" y="1281633"/>
                  </a:lnTo>
                  <a:lnTo>
                    <a:pt x="131749" y="1268933"/>
                  </a:lnTo>
                  <a:lnTo>
                    <a:pt x="134454" y="1281633"/>
                  </a:lnTo>
                  <a:lnTo>
                    <a:pt x="125628" y="1243533"/>
                  </a:lnTo>
                  <a:lnTo>
                    <a:pt x="118414" y="1218133"/>
                  </a:lnTo>
                  <a:lnTo>
                    <a:pt x="112268" y="1205433"/>
                  </a:lnTo>
                  <a:lnTo>
                    <a:pt x="101041" y="1180033"/>
                  </a:lnTo>
                  <a:lnTo>
                    <a:pt x="95173" y="1154633"/>
                  </a:lnTo>
                  <a:lnTo>
                    <a:pt x="88963" y="1141933"/>
                  </a:lnTo>
                  <a:lnTo>
                    <a:pt x="82334" y="1103833"/>
                  </a:lnTo>
                  <a:lnTo>
                    <a:pt x="79857" y="1091133"/>
                  </a:lnTo>
                  <a:lnTo>
                    <a:pt x="77571" y="1078433"/>
                  </a:lnTo>
                  <a:lnTo>
                    <a:pt x="78371" y="1078433"/>
                  </a:lnTo>
                  <a:lnTo>
                    <a:pt x="81127" y="1091133"/>
                  </a:lnTo>
                  <a:lnTo>
                    <a:pt x="83858" y="1091133"/>
                  </a:lnTo>
                  <a:lnTo>
                    <a:pt x="77444" y="1065733"/>
                  </a:lnTo>
                  <a:lnTo>
                    <a:pt x="74460" y="1053033"/>
                  </a:lnTo>
                  <a:lnTo>
                    <a:pt x="71920" y="1027633"/>
                  </a:lnTo>
                  <a:lnTo>
                    <a:pt x="73748" y="1040333"/>
                  </a:lnTo>
                  <a:lnTo>
                    <a:pt x="74587" y="1027633"/>
                  </a:lnTo>
                  <a:lnTo>
                    <a:pt x="75730" y="1027633"/>
                  </a:lnTo>
                  <a:lnTo>
                    <a:pt x="78460" y="1040333"/>
                  </a:lnTo>
                  <a:lnTo>
                    <a:pt x="72250" y="1002131"/>
                  </a:lnTo>
                  <a:lnTo>
                    <a:pt x="69557" y="976833"/>
                  </a:lnTo>
                  <a:lnTo>
                    <a:pt x="66294" y="964133"/>
                  </a:lnTo>
                  <a:lnTo>
                    <a:pt x="64503" y="938733"/>
                  </a:lnTo>
                  <a:lnTo>
                    <a:pt x="64071" y="938733"/>
                  </a:lnTo>
                  <a:lnTo>
                    <a:pt x="64503" y="926033"/>
                  </a:lnTo>
                  <a:lnTo>
                    <a:pt x="65354" y="926033"/>
                  </a:lnTo>
                  <a:lnTo>
                    <a:pt x="66255" y="913333"/>
                  </a:lnTo>
                  <a:lnTo>
                    <a:pt x="66890" y="913333"/>
                  </a:lnTo>
                  <a:lnTo>
                    <a:pt x="67310" y="900633"/>
                  </a:lnTo>
                  <a:lnTo>
                    <a:pt x="67462" y="887933"/>
                  </a:lnTo>
                  <a:lnTo>
                    <a:pt x="67614" y="875233"/>
                  </a:lnTo>
                  <a:lnTo>
                    <a:pt x="68770" y="887933"/>
                  </a:lnTo>
                  <a:lnTo>
                    <a:pt x="69227" y="875233"/>
                  </a:lnTo>
                  <a:lnTo>
                    <a:pt x="69900" y="862533"/>
                  </a:lnTo>
                  <a:lnTo>
                    <a:pt x="70573" y="849833"/>
                  </a:lnTo>
                  <a:lnTo>
                    <a:pt x="67564" y="862533"/>
                  </a:lnTo>
                  <a:lnTo>
                    <a:pt x="68249" y="839317"/>
                  </a:lnTo>
                  <a:lnTo>
                    <a:pt x="68338" y="836726"/>
                  </a:lnTo>
                  <a:lnTo>
                    <a:pt x="70243" y="811733"/>
                  </a:lnTo>
                  <a:lnTo>
                    <a:pt x="68770" y="811733"/>
                  </a:lnTo>
                  <a:lnTo>
                    <a:pt x="66624" y="824433"/>
                  </a:lnTo>
                  <a:lnTo>
                    <a:pt x="65163" y="824433"/>
                  </a:lnTo>
                  <a:lnTo>
                    <a:pt x="66700" y="837133"/>
                  </a:lnTo>
                  <a:lnTo>
                    <a:pt x="65138" y="849833"/>
                  </a:lnTo>
                  <a:lnTo>
                    <a:pt x="64338" y="862533"/>
                  </a:lnTo>
                  <a:lnTo>
                    <a:pt x="63741" y="875233"/>
                  </a:lnTo>
                  <a:lnTo>
                    <a:pt x="62725" y="887933"/>
                  </a:lnTo>
                  <a:lnTo>
                    <a:pt x="62941" y="862533"/>
                  </a:lnTo>
                  <a:lnTo>
                    <a:pt x="62496" y="862533"/>
                  </a:lnTo>
                  <a:lnTo>
                    <a:pt x="61798" y="849833"/>
                  </a:lnTo>
                  <a:lnTo>
                    <a:pt x="60985" y="849833"/>
                  </a:lnTo>
                  <a:lnTo>
                    <a:pt x="60617" y="862533"/>
                  </a:lnTo>
                  <a:lnTo>
                    <a:pt x="60337" y="875233"/>
                  </a:lnTo>
                  <a:lnTo>
                    <a:pt x="57823" y="887933"/>
                  </a:lnTo>
                  <a:lnTo>
                    <a:pt x="57251" y="913333"/>
                  </a:lnTo>
                  <a:lnTo>
                    <a:pt x="57467" y="926033"/>
                  </a:lnTo>
                  <a:lnTo>
                    <a:pt x="58521" y="938606"/>
                  </a:lnTo>
                  <a:lnTo>
                    <a:pt x="58889" y="926033"/>
                  </a:lnTo>
                  <a:lnTo>
                    <a:pt x="61366" y="938733"/>
                  </a:lnTo>
                  <a:lnTo>
                    <a:pt x="63766" y="964133"/>
                  </a:lnTo>
                  <a:lnTo>
                    <a:pt x="66560" y="989533"/>
                  </a:lnTo>
                  <a:lnTo>
                    <a:pt x="70192" y="1014933"/>
                  </a:lnTo>
                  <a:lnTo>
                    <a:pt x="69469" y="1014933"/>
                  </a:lnTo>
                  <a:lnTo>
                    <a:pt x="70624" y="1027633"/>
                  </a:lnTo>
                  <a:lnTo>
                    <a:pt x="69316" y="1014933"/>
                  </a:lnTo>
                  <a:lnTo>
                    <a:pt x="66662" y="1014933"/>
                  </a:lnTo>
                  <a:lnTo>
                    <a:pt x="65430" y="1002233"/>
                  </a:lnTo>
                  <a:lnTo>
                    <a:pt x="65049" y="1014933"/>
                  </a:lnTo>
                  <a:lnTo>
                    <a:pt x="66344" y="1027633"/>
                  </a:lnTo>
                  <a:lnTo>
                    <a:pt x="62801" y="1014755"/>
                  </a:lnTo>
                  <a:lnTo>
                    <a:pt x="59118" y="1002131"/>
                  </a:lnTo>
                  <a:lnTo>
                    <a:pt x="56108" y="989533"/>
                  </a:lnTo>
                  <a:lnTo>
                    <a:pt x="54622" y="989533"/>
                  </a:lnTo>
                  <a:lnTo>
                    <a:pt x="52793" y="976833"/>
                  </a:lnTo>
                  <a:lnTo>
                    <a:pt x="50736" y="938733"/>
                  </a:lnTo>
                  <a:lnTo>
                    <a:pt x="50825" y="926033"/>
                  </a:lnTo>
                  <a:lnTo>
                    <a:pt x="51333" y="926033"/>
                  </a:lnTo>
                  <a:lnTo>
                    <a:pt x="51028" y="913333"/>
                  </a:lnTo>
                  <a:lnTo>
                    <a:pt x="50736" y="900633"/>
                  </a:lnTo>
                  <a:lnTo>
                    <a:pt x="50850" y="887933"/>
                  </a:lnTo>
                  <a:lnTo>
                    <a:pt x="51168" y="875233"/>
                  </a:lnTo>
                  <a:lnTo>
                    <a:pt x="52501" y="875233"/>
                  </a:lnTo>
                  <a:lnTo>
                    <a:pt x="52755" y="862533"/>
                  </a:lnTo>
                  <a:lnTo>
                    <a:pt x="52946" y="849833"/>
                  </a:lnTo>
                  <a:lnTo>
                    <a:pt x="52387" y="849833"/>
                  </a:lnTo>
                  <a:lnTo>
                    <a:pt x="50393" y="862533"/>
                  </a:lnTo>
                  <a:lnTo>
                    <a:pt x="51650" y="837133"/>
                  </a:lnTo>
                  <a:lnTo>
                    <a:pt x="54178" y="811733"/>
                  </a:lnTo>
                  <a:lnTo>
                    <a:pt x="57226" y="811733"/>
                  </a:lnTo>
                  <a:lnTo>
                    <a:pt x="60439" y="799033"/>
                  </a:lnTo>
                  <a:lnTo>
                    <a:pt x="62458" y="799033"/>
                  </a:lnTo>
                  <a:lnTo>
                    <a:pt x="61925" y="824433"/>
                  </a:lnTo>
                  <a:lnTo>
                    <a:pt x="63284" y="811733"/>
                  </a:lnTo>
                  <a:lnTo>
                    <a:pt x="64109" y="799033"/>
                  </a:lnTo>
                  <a:lnTo>
                    <a:pt x="65328" y="799033"/>
                  </a:lnTo>
                  <a:lnTo>
                    <a:pt x="66789" y="786333"/>
                  </a:lnTo>
                  <a:lnTo>
                    <a:pt x="68364" y="773633"/>
                  </a:lnTo>
                  <a:lnTo>
                    <a:pt x="68554" y="786333"/>
                  </a:lnTo>
                  <a:lnTo>
                    <a:pt x="67449" y="786333"/>
                  </a:lnTo>
                  <a:lnTo>
                    <a:pt x="67005" y="799033"/>
                  </a:lnTo>
                  <a:lnTo>
                    <a:pt x="69392" y="799033"/>
                  </a:lnTo>
                  <a:lnTo>
                    <a:pt x="70967" y="786333"/>
                  </a:lnTo>
                  <a:lnTo>
                    <a:pt x="72834" y="773633"/>
                  </a:lnTo>
                  <a:lnTo>
                    <a:pt x="75006" y="773633"/>
                  </a:lnTo>
                  <a:lnTo>
                    <a:pt x="77546" y="760933"/>
                  </a:lnTo>
                  <a:lnTo>
                    <a:pt x="76581" y="760933"/>
                  </a:lnTo>
                  <a:lnTo>
                    <a:pt x="79133" y="748233"/>
                  </a:lnTo>
                  <a:lnTo>
                    <a:pt x="81915" y="735533"/>
                  </a:lnTo>
                  <a:lnTo>
                    <a:pt x="84759" y="735533"/>
                  </a:lnTo>
                  <a:lnTo>
                    <a:pt x="87477" y="722833"/>
                  </a:lnTo>
                  <a:lnTo>
                    <a:pt x="90182" y="722833"/>
                  </a:lnTo>
                  <a:lnTo>
                    <a:pt x="93294" y="710133"/>
                  </a:lnTo>
                  <a:lnTo>
                    <a:pt x="95046" y="710133"/>
                  </a:lnTo>
                  <a:lnTo>
                    <a:pt x="93814" y="715479"/>
                  </a:lnTo>
                  <a:lnTo>
                    <a:pt x="92189" y="724471"/>
                  </a:lnTo>
                  <a:lnTo>
                    <a:pt x="91808" y="733056"/>
                  </a:lnTo>
                  <a:lnTo>
                    <a:pt x="93687" y="726122"/>
                  </a:lnTo>
                  <a:lnTo>
                    <a:pt x="95364" y="719061"/>
                  </a:lnTo>
                  <a:lnTo>
                    <a:pt x="97409" y="712152"/>
                  </a:lnTo>
                  <a:lnTo>
                    <a:pt x="104381" y="691756"/>
                  </a:lnTo>
                  <a:lnTo>
                    <a:pt x="104914" y="692226"/>
                  </a:lnTo>
                  <a:lnTo>
                    <a:pt x="108877" y="684961"/>
                  </a:lnTo>
                  <a:lnTo>
                    <a:pt x="108775" y="687197"/>
                  </a:lnTo>
                  <a:lnTo>
                    <a:pt x="109905" y="684149"/>
                  </a:lnTo>
                  <a:lnTo>
                    <a:pt x="116459" y="670382"/>
                  </a:lnTo>
                  <a:lnTo>
                    <a:pt x="113969" y="673773"/>
                  </a:lnTo>
                  <a:lnTo>
                    <a:pt x="110096" y="681596"/>
                  </a:lnTo>
                  <a:lnTo>
                    <a:pt x="113550" y="670750"/>
                  </a:lnTo>
                  <a:lnTo>
                    <a:pt x="125717" y="637006"/>
                  </a:lnTo>
                  <a:lnTo>
                    <a:pt x="116865" y="649706"/>
                  </a:lnTo>
                  <a:lnTo>
                    <a:pt x="117690" y="646633"/>
                  </a:lnTo>
                  <a:lnTo>
                    <a:pt x="124726" y="633933"/>
                  </a:lnTo>
                  <a:lnTo>
                    <a:pt x="136296" y="608533"/>
                  </a:lnTo>
                  <a:lnTo>
                    <a:pt x="142671" y="608533"/>
                  </a:lnTo>
                  <a:lnTo>
                    <a:pt x="150749" y="595833"/>
                  </a:lnTo>
                  <a:lnTo>
                    <a:pt x="154584" y="595833"/>
                  </a:lnTo>
                  <a:lnTo>
                    <a:pt x="150075" y="608533"/>
                  </a:lnTo>
                  <a:lnTo>
                    <a:pt x="147320" y="608533"/>
                  </a:lnTo>
                  <a:lnTo>
                    <a:pt x="142925" y="608533"/>
                  </a:lnTo>
                  <a:lnTo>
                    <a:pt x="142163" y="621207"/>
                  </a:lnTo>
                  <a:lnTo>
                    <a:pt x="143764" y="619455"/>
                  </a:lnTo>
                  <a:lnTo>
                    <a:pt x="143192" y="621233"/>
                  </a:lnTo>
                  <a:lnTo>
                    <a:pt x="142163" y="621233"/>
                  </a:lnTo>
                  <a:lnTo>
                    <a:pt x="139954" y="621233"/>
                  </a:lnTo>
                  <a:lnTo>
                    <a:pt x="138925" y="621233"/>
                  </a:lnTo>
                  <a:lnTo>
                    <a:pt x="135255" y="633933"/>
                  </a:lnTo>
                  <a:lnTo>
                    <a:pt x="131457" y="633933"/>
                  </a:lnTo>
                  <a:lnTo>
                    <a:pt x="128841" y="646633"/>
                  </a:lnTo>
                  <a:lnTo>
                    <a:pt x="126085" y="646633"/>
                  </a:lnTo>
                  <a:lnTo>
                    <a:pt x="123469" y="659333"/>
                  </a:lnTo>
                  <a:lnTo>
                    <a:pt x="125666" y="659333"/>
                  </a:lnTo>
                  <a:lnTo>
                    <a:pt x="131648" y="646633"/>
                  </a:lnTo>
                  <a:lnTo>
                    <a:pt x="133184" y="646633"/>
                  </a:lnTo>
                  <a:lnTo>
                    <a:pt x="133070" y="647865"/>
                  </a:lnTo>
                  <a:lnTo>
                    <a:pt x="133426" y="646633"/>
                  </a:lnTo>
                  <a:lnTo>
                    <a:pt x="138315" y="646633"/>
                  </a:lnTo>
                  <a:lnTo>
                    <a:pt x="142608" y="633933"/>
                  </a:lnTo>
                  <a:lnTo>
                    <a:pt x="138150" y="633933"/>
                  </a:lnTo>
                  <a:lnTo>
                    <a:pt x="150126" y="621207"/>
                  </a:lnTo>
                  <a:lnTo>
                    <a:pt x="154241" y="608533"/>
                  </a:lnTo>
                  <a:lnTo>
                    <a:pt x="160108" y="608533"/>
                  </a:lnTo>
                  <a:lnTo>
                    <a:pt x="165163" y="595833"/>
                  </a:lnTo>
                  <a:lnTo>
                    <a:pt x="160464" y="608533"/>
                  </a:lnTo>
                  <a:lnTo>
                    <a:pt x="161620" y="608533"/>
                  </a:lnTo>
                  <a:lnTo>
                    <a:pt x="170345" y="595833"/>
                  </a:lnTo>
                  <a:lnTo>
                    <a:pt x="169278" y="595833"/>
                  </a:lnTo>
                  <a:lnTo>
                    <a:pt x="180682" y="583107"/>
                  </a:lnTo>
                  <a:lnTo>
                    <a:pt x="191401" y="570433"/>
                  </a:lnTo>
                  <a:lnTo>
                    <a:pt x="187947" y="570433"/>
                  </a:lnTo>
                  <a:lnTo>
                    <a:pt x="202641" y="559295"/>
                  </a:lnTo>
                  <a:lnTo>
                    <a:pt x="193713" y="570433"/>
                  </a:lnTo>
                  <a:lnTo>
                    <a:pt x="191808" y="570433"/>
                  </a:lnTo>
                  <a:lnTo>
                    <a:pt x="182600" y="583133"/>
                  </a:lnTo>
                  <a:lnTo>
                    <a:pt x="184975" y="583133"/>
                  </a:lnTo>
                  <a:lnTo>
                    <a:pt x="197002" y="570433"/>
                  </a:lnTo>
                  <a:lnTo>
                    <a:pt x="210375" y="557733"/>
                  </a:lnTo>
                  <a:lnTo>
                    <a:pt x="224447" y="545033"/>
                  </a:lnTo>
                  <a:lnTo>
                    <a:pt x="216827" y="545033"/>
                  </a:lnTo>
                  <a:lnTo>
                    <a:pt x="226758" y="532333"/>
                  </a:lnTo>
                  <a:lnTo>
                    <a:pt x="236880" y="519633"/>
                  </a:lnTo>
                  <a:lnTo>
                    <a:pt x="252082" y="519633"/>
                  </a:lnTo>
                  <a:lnTo>
                    <a:pt x="253644" y="518680"/>
                  </a:lnTo>
                  <a:lnTo>
                    <a:pt x="263829" y="506933"/>
                  </a:lnTo>
                  <a:lnTo>
                    <a:pt x="286499" y="494233"/>
                  </a:lnTo>
                  <a:lnTo>
                    <a:pt x="285369" y="494233"/>
                  </a:lnTo>
                  <a:lnTo>
                    <a:pt x="284048" y="481533"/>
                  </a:lnTo>
                  <a:lnTo>
                    <a:pt x="282981" y="481533"/>
                  </a:lnTo>
                  <a:lnTo>
                    <a:pt x="281470" y="468833"/>
                  </a:lnTo>
                  <a:lnTo>
                    <a:pt x="283171" y="468833"/>
                  </a:lnTo>
                  <a:lnTo>
                    <a:pt x="279920" y="443433"/>
                  </a:lnTo>
                  <a:lnTo>
                    <a:pt x="276834" y="430733"/>
                  </a:lnTo>
                  <a:lnTo>
                    <a:pt x="270408" y="405333"/>
                  </a:lnTo>
                  <a:lnTo>
                    <a:pt x="268859" y="392633"/>
                  </a:lnTo>
                  <a:lnTo>
                    <a:pt x="267360" y="392633"/>
                  </a:lnTo>
                  <a:lnTo>
                    <a:pt x="265963" y="379933"/>
                  </a:lnTo>
                  <a:lnTo>
                    <a:pt x="264718" y="379933"/>
                  </a:lnTo>
                  <a:lnTo>
                    <a:pt x="263867" y="367233"/>
                  </a:lnTo>
                  <a:lnTo>
                    <a:pt x="263207" y="354533"/>
                  </a:lnTo>
                  <a:lnTo>
                    <a:pt x="262813" y="354533"/>
                  </a:lnTo>
                  <a:lnTo>
                    <a:pt x="262750" y="341833"/>
                  </a:lnTo>
                  <a:lnTo>
                    <a:pt x="263906" y="329133"/>
                  </a:lnTo>
                  <a:lnTo>
                    <a:pt x="264807" y="316433"/>
                  </a:lnTo>
                  <a:lnTo>
                    <a:pt x="266382" y="316433"/>
                  </a:lnTo>
                  <a:lnTo>
                    <a:pt x="266941" y="291033"/>
                  </a:lnTo>
                  <a:lnTo>
                    <a:pt x="267169" y="278333"/>
                  </a:lnTo>
                  <a:lnTo>
                    <a:pt x="267462" y="265633"/>
                  </a:lnTo>
                  <a:lnTo>
                    <a:pt x="268262" y="252933"/>
                  </a:lnTo>
                  <a:lnTo>
                    <a:pt x="269760" y="252933"/>
                  </a:lnTo>
                  <a:lnTo>
                    <a:pt x="271665" y="240233"/>
                  </a:lnTo>
                  <a:lnTo>
                    <a:pt x="274104" y="227533"/>
                  </a:lnTo>
                  <a:lnTo>
                    <a:pt x="276186" y="227533"/>
                  </a:lnTo>
                  <a:lnTo>
                    <a:pt x="278523" y="214833"/>
                  </a:lnTo>
                  <a:lnTo>
                    <a:pt x="277418" y="227533"/>
                  </a:lnTo>
                  <a:lnTo>
                    <a:pt x="279577" y="214833"/>
                  </a:lnTo>
                  <a:lnTo>
                    <a:pt x="282435" y="202133"/>
                  </a:lnTo>
                  <a:lnTo>
                    <a:pt x="285661" y="202133"/>
                  </a:lnTo>
                  <a:lnTo>
                    <a:pt x="289382" y="189433"/>
                  </a:lnTo>
                  <a:lnTo>
                    <a:pt x="293535" y="176733"/>
                  </a:lnTo>
                  <a:lnTo>
                    <a:pt x="298094" y="176733"/>
                  </a:lnTo>
                  <a:lnTo>
                    <a:pt x="300901" y="164033"/>
                  </a:lnTo>
                  <a:lnTo>
                    <a:pt x="310095" y="164033"/>
                  </a:lnTo>
                  <a:lnTo>
                    <a:pt x="312470" y="151333"/>
                  </a:lnTo>
                  <a:lnTo>
                    <a:pt x="319278" y="151333"/>
                  </a:lnTo>
                  <a:lnTo>
                    <a:pt x="320967" y="138633"/>
                  </a:lnTo>
                  <a:lnTo>
                    <a:pt x="324040" y="138633"/>
                  </a:lnTo>
                  <a:lnTo>
                    <a:pt x="333514" y="125933"/>
                  </a:lnTo>
                  <a:lnTo>
                    <a:pt x="334645" y="125933"/>
                  </a:lnTo>
                  <a:lnTo>
                    <a:pt x="330669" y="138633"/>
                  </a:lnTo>
                  <a:lnTo>
                    <a:pt x="334721" y="125933"/>
                  </a:lnTo>
                  <a:lnTo>
                    <a:pt x="344817" y="125933"/>
                  </a:lnTo>
                  <a:lnTo>
                    <a:pt x="350570" y="113233"/>
                  </a:lnTo>
                  <a:lnTo>
                    <a:pt x="353606" y="111366"/>
                  </a:lnTo>
                  <a:lnTo>
                    <a:pt x="360946" y="100533"/>
                  </a:lnTo>
                  <a:lnTo>
                    <a:pt x="363728" y="100533"/>
                  </a:lnTo>
                  <a:lnTo>
                    <a:pt x="362661" y="105791"/>
                  </a:lnTo>
                  <a:lnTo>
                    <a:pt x="371208" y="100533"/>
                  </a:lnTo>
                  <a:lnTo>
                    <a:pt x="374027" y="100533"/>
                  </a:lnTo>
                  <a:lnTo>
                    <a:pt x="390321" y="87833"/>
                  </a:lnTo>
                  <a:lnTo>
                    <a:pt x="402120" y="87833"/>
                  </a:lnTo>
                  <a:lnTo>
                    <a:pt x="419442" y="75133"/>
                  </a:lnTo>
                  <a:lnTo>
                    <a:pt x="450799" y="75133"/>
                  </a:lnTo>
                  <a:lnTo>
                    <a:pt x="465531" y="62433"/>
                  </a:lnTo>
                  <a:lnTo>
                    <a:pt x="527088" y="62433"/>
                  </a:lnTo>
                  <a:lnTo>
                    <a:pt x="547331" y="75133"/>
                  </a:lnTo>
                  <a:lnTo>
                    <a:pt x="567855" y="75133"/>
                  </a:lnTo>
                  <a:lnTo>
                    <a:pt x="588048" y="87833"/>
                  </a:lnTo>
                  <a:lnTo>
                    <a:pt x="607275" y="87833"/>
                  </a:lnTo>
                  <a:lnTo>
                    <a:pt x="616394" y="100533"/>
                  </a:lnTo>
                  <a:lnTo>
                    <a:pt x="625094" y="100533"/>
                  </a:lnTo>
                  <a:lnTo>
                    <a:pt x="633336" y="113233"/>
                  </a:lnTo>
                  <a:lnTo>
                    <a:pt x="641096" y="113233"/>
                  </a:lnTo>
                  <a:lnTo>
                    <a:pt x="648398" y="125933"/>
                  </a:lnTo>
                  <a:lnTo>
                    <a:pt x="647153" y="125933"/>
                  </a:lnTo>
                  <a:lnTo>
                    <a:pt x="652424" y="132994"/>
                  </a:lnTo>
                  <a:lnTo>
                    <a:pt x="649211" y="125933"/>
                  </a:lnTo>
                  <a:lnTo>
                    <a:pt x="651421" y="125933"/>
                  </a:lnTo>
                  <a:lnTo>
                    <a:pt x="655472" y="125933"/>
                  </a:lnTo>
                  <a:lnTo>
                    <a:pt x="662178" y="138633"/>
                  </a:lnTo>
                  <a:lnTo>
                    <a:pt x="658507" y="138633"/>
                  </a:lnTo>
                  <a:lnTo>
                    <a:pt x="651421" y="125933"/>
                  </a:lnTo>
                  <a:lnTo>
                    <a:pt x="657961" y="138633"/>
                  </a:lnTo>
                  <a:lnTo>
                    <a:pt x="656640" y="138633"/>
                  </a:lnTo>
                  <a:lnTo>
                    <a:pt x="667397" y="151333"/>
                  </a:lnTo>
                  <a:lnTo>
                    <a:pt x="678307" y="164033"/>
                  </a:lnTo>
                  <a:lnTo>
                    <a:pt x="688886" y="176733"/>
                  </a:lnTo>
                  <a:lnTo>
                    <a:pt x="698398" y="189433"/>
                  </a:lnTo>
                  <a:lnTo>
                    <a:pt x="706704" y="202133"/>
                  </a:lnTo>
                  <a:lnTo>
                    <a:pt x="713689" y="214833"/>
                  </a:lnTo>
                  <a:lnTo>
                    <a:pt x="717562" y="227533"/>
                  </a:lnTo>
                  <a:lnTo>
                    <a:pt x="717219" y="227533"/>
                  </a:lnTo>
                  <a:lnTo>
                    <a:pt x="721220" y="240233"/>
                  </a:lnTo>
                  <a:lnTo>
                    <a:pt x="720217" y="240233"/>
                  </a:lnTo>
                  <a:lnTo>
                    <a:pt x="723341" y="252933"/>
                  </a:lnTo>
                  <a:lnTo>
                    <a:pt x="725906" y="265633"/>
                  </a:lnTo>
                  <a:lnTo>
                    <a:pt x="727862" y="278333"/>
                  </a:lnTo>
                  <a:lnTo>
                    <a:pt x="729119" y="291033"/>
                  </a:lnTo>
                  <a:lnTo>
                    <a:pt x="730046" y="316433"/>
                  </a:lnTo>
                  <a:lnTo>
                    <a:pt x="730516" y="329133"/>
                  </a:lnTo>
                  <a:lnTo>
                    <a:pt x="729526" y="341833"/>
                  </a:lnTo>
                  <a:lnTo>
                    <a:pt x="731062" y="329133"/>
                  </a:lnTo>
                  <a:lnTo>
                    <a:pt x="733069" y="329133"/>
                  </a:lnTo>
                  <a:lnTo>
                    <a:pt x="734783" y="316433"/>
                  </a:lnTo>
                  <a:lnTo>
                    <a:pt x="734923" y="329133"/>
                  </a:lnTo>
                  <a:lnTo>
                    <a:pt x="733844" y="341833"/>
                  </a:lnTo>
                  <a:lnTo>
                    <a:pt x="731545" y="367233"/>
                  </a:lnTo>
                  <a:lnTo>
                    <a:pt x="728014" y="379933"/>
                  </a:lnTo>
                  <a:lnTo>
                    <a:pt x="728154" y="367233"/>
                  </a:lnTo>
                  <a:lnTo>
                    <a:pt x="725487" y="379933"/>
                  </a:lnTo>
                  <a:lnTo>
                    <a:pt x="724268" y="379933"/>
                  </a:lnTo>
                  <a:lnTo>
                    <a:pt x="726490" y="367233"/>
                  </a:lnTo>
                  <a:lnTo>
                    <a:pt x="728726" y="354533"/>
                  </a:lnTo>
                  <a:lnTo>
                    <a:pt x="726427" y="367233"/>
                  </a:lnTo>
                  <a:lnTo>
                    <a:pt x="725335" y="367233"/>
                  </a:lnTo>
                  <a:lnTo>
                    <a:pt x="724192" y="379933"/>
                  </a:lnTo>
                  <a:lnTo>
                    <a:pt x="723239" y="379933"/>
                  </a:lnTo>
                  <a:lnTo>
                    <a:pt x="723074" y="367233"/>
                  </a:lnTo>
                  <a:lnTo>
                    <a:pt x="722934" y="367233"/>
                  </a:lnTo>
                  <a:lnTo>
                    <a:pt x="722249" y="379933"/>
                  </a:lnTo>
                  <a:lnTo>
                    <a:pt x="722795" y="379933"/>
                  </a:lnTo>
                  <a:lnTo>
                    <a:pt x="721131" y="392633"/>
                  </a:lnTo>
                  <a:lnTo>
                    <a:pt x="719709" y="392633"/>
                  </a:lnTo>
                  <a:lnTo>
                    <a:pt x="721372" y="379933"/>
                  </a:lnTo>
                  <a:lnTo>
                    <a:pt x="720445" y="379933"/>
                  </a:lnTo>
                  <a:lnTo>
                    <a:pt x="719099" y="392633"/>
                  </a:lnTo>
                  <a:lnTo>
                    <a:pt x="716457" y="405333"/>
                  </a:lnTo>
                  <a:lnTo>
                    <a:pt x="718045" y="392633"/>
                  </a:lnTo>
                  <a:lnTo>
                    <a:pt x="717511" y="392633"/>
                  </a:lnTo>
                  <a:lnTo>
                    <a:pt x="715784" y="405333"/>
                  </a:lnTo>
                  <a:lnTo>
                    <a:pt x="712279" y="405333"/>
                  </a:lnTo>
                  <a:lnTo>
                    <a:pt x="708609" y="418033"/>
                  </a:lnTo>
                  <a:lnTo>
                    <a:pt x="704596" y="430733"/>
                  </a:lnTo>
                  <a:lnTo>
                    <a:pt x="700024" y="430733"/>
                  </a:lnTo>
                  <a:lnTo>
                    <a:pt x="690956" y="443433"/>
                  </a:lnTo>
                  <a:lnTo>
                    <a:pt x="682218" y="456133"/>
                  </a:lnTo>
                  <a:lnTo>
                    <a:pt x="675144" y="468833"/>
                  </a:lnTo>
                  <a:lnTo>
                    <a:pt x="671080" y="481533"/>
                  </a:lnTo>
                  <a:lnTo>
                    <a:pt x="659434" y="494233"/>
                  </a:lnTo>
                  <a:lnTo>
                    <a:pt x="644347" y="506933"/>
                  </a:lnTo>
                  <a:lnTo>
                    <a:pt x="627329" y="532333"/>
                  </a:lnTo>
                  <a:lnTo>
                    <a:pt x="609917" y="545033"/>
                  </a:lnTo>
                  <a:lnTo>
                    <a:pt x="590423" y="557733"/>
                  </a:lnTo>
                  <a:lnTo>
                    <a:pt x="570039" y="570433"/>
                  </a:lnTo>
                  <a:lnTo>
                    <a:pt x="548678" y="583133"/>
                  </a:lnTo>
                  <a:lnTo>
                    <a:pt x="526262" y="595833"/>
                  </a:lnTo>
                  <a:lnTo>
                    <a:pt x="530961" y="595833"/>
                  </a:lnTo>
                  <a:lnTo>
                    <a:pt x="499262" y="608533"/>
                  </a:lnTo>
                  <a:lnTo>
                    <a:pt x="480402" y="621233"/>
                  </a:lnTo>
                  <a:lnTo>
                    <a:pt x="454672" y="633933"/>
                  </a:lnTo>
                  <a:lnTo>
                    <a:pt x="444373" y="646633"/>
                  </a:lnTo>
                  <a:lnTo>
                    <a:pt x="427367" y="646633"/>
                  </a:lnTo>
                  <a:lnTo>
                    <a:pt x="427012" y="659333"/>
                  </a:lnTo>
                  <a:lnTo>
                    <a:pt x="451091" y="697433"/>
                  </a:lnTo>
                  <a:lnTo>
                    <a:pt x="452869" y="701205"/>
                  </a:lnTo>
                  <a:lnTo>
                    <a:pt x="452031" y="697433"/>
                  </a:lnTo>
                  <a:lnTo>
                    <a:pt x="451383" y="697433"/>
                  </a:lnTo>
                  <a:lnTo>
                    <a:pt x="446201" y="684733"/>
                  </a:lnTo>
                  <a:lnTo>
                    <a:pt x="443471" y="684733"/>
                  </a:lnTo>
                  <a:lnTo>
                    <a:pt x="441401" y="672033"/>
                  </a:lnTo>
                  <a:lnTo>
                    <a:pt x="438226" y="659333"/>
                  </a:lnTo>
                  <a:lnTo>
                    <a:pt x="455866" y="697433"/>
                  </a:lnTo>
                  <a:lnTo>
                    <a:pt x="470357" y="722833"/>
                  </a:lnTo>
                  <a:lnTo>
                    <a:pt x="470700" y="724992"/>
                  </a:lnTo>
                  <a:lnTo>
                    <a:pt x="465861" y="716737"/>
                  </a:lnTo>
                  <a:lnTo>
                    <a:pt x="470496" y="725855"/>
                  </a:lnTo>
                  <a:lnTo>
                    <a:pt x="470877" y="726122"/>
                  </a:lnTo>
                  <a:lnTo>
                    <a:pt x="472414" y="735533"/>
                  </a:lnTo>
                  <a:lnTo>
                    <a:pt x="477278" y="735533"/>
                  </a:lnTo>
                  <a:lnTo>
                    <a:pt x="484492" y="748233"/>
                  </a:lnTo>
                  <a:lnTo>
                    <a:pt x="484720" y="750125"/>
                  </a:lnTo>
                  <a:lnTo>
                    <a:pt x="495223" y="773633"/>
                  </a:lnTo>
                  <a:lnTo>
                    <a:pt x="514934" y="799033"/>
                  </a:lnTo>
                  <a:lnTo>
                    <a:pt x="526427" y="824433"/>
                  </a:lnTo>
                  <a:lnTo>
                    <a:pt x="519823" y="811733"/>
                  </a:lnTo>
                  <a:lnTo>
                    <a:pt x="513549" y="799033"/>
                  </a:lnTo>
                  <a:lnTo>
                    <a:pt x="508546" y="799033"/>
                  </a:lnTo>
                  <a:lnTo>
                    <a:pt x="518502" y="811733"/>
                  </a:lnTo>
                  <a:lnTo>
                    <a:pt x="506653" y="799033"/>
                  </a:lnTo>
                  <a:lnTo>
                    <a:pt x="505929" y="797750"/>
                  </a:lnTo>
                  <a:lnTo>
                    <a:pt x="498576" y="786333"/>
                  </a:lnTo>
                  <a:lnTo>
                    <a:pt x="501611" y="790194"/>
                  </a:lnTo>
                  <a:lnTo>
                    <a:pt x="499402" y="786333"/>
                  </a:lnTo>
                  <a:lnTo>
                    <a:pt x="492150" y="773633"/>
                  </a:lnTo>
                  <a:lnTo>
                    <a:pt x="486219" y="760933"/>
                  </a:lnTo>
                  <a:lnTo>
                    <a:pt x="485965" y="760374"/>
                  </a:lnTo>
                  <a:lnTo>
                    <a:pt x="486029" y="760933"/>
                  </a:lnTo>
                  <a:lnTo>
                    <a:pt x="485914" y="760285"/>
                  </a:lnTo>
                  <a:lnTo>
                    <a:pt x="480288" y="748233"/>
                  </a:lnTo>
                  <a:lnTo>
                    <a:pt x="476389" y="748233"/>
                  </a:lnTo>
                  <a:lnTo>
                    <a:pt x="494969" y="786333"/>
                  </a:lnTo>
                  <a:lnTo>
                    <a:pt x="515988" y="811733"/>
                  </a:lnTo>
                  <a:lnTo>
                    <a:pt x="537197" y="849833"/>
                  </a:lnTo>
                  <a:lnTo>
                    <a:pt x="556323" y="875233"/>
                  </a:lnTo>
                  <a:lnTo>
                    <a:pt x="564413" y="887933"/>
                  </a:lnTo>
                  <a:lnTo>
                    <a:pt x="575373" y="913333"/>
                  </a:lnTo>
                  <a:lnTo>
                    <a:pt x="588137" y="926033"/>
                  </a:lnTo>
                  <a:lnTo>
                    <a:pt x="601611" y="951433"/>
                  </a:lnTo>
                  <a:lnTo>
                    <a:pt x="603631" y="951433"/>
                  </a:lnTo>
                  <a:lnTo>
                    <a:pt x="608774" y="964133"/>
                  </a:lnTo>
                  <a:lnTo>
                    <a:pt x="608609" y="964133"/>
                  </a:lnTo>
                  <a:lnTo>
                    <a:pt x="618312" y="976833"/>
                  </a:lnTo>
                  <a:lnTo>
                    <a:pt x="639127" y="1002233"/>
                  </a:lnTo>
                  <a:lnTo>
                    <a:pt x="660120" y="1040333"/>
                  </a:lnTo>
                  <a:lnTo>
                    <a:pt x="680097" y="1065733"/>
                  </a:lnTo>
                  <a:lnTo>
                    <a:pt x="689902" y="1078433"/>
                  </a:lnTo>
                  <a:lnTo>
                    <a:pt x="706970" y="1103833"/>
                  </a:lnTo>
                  <a:lnTo>
                    <a:pt x="710298" y="1103833"/>
                  </a:lnTo>
                  <a:lnTo>
                    <a:pt x="728929" y="1116533"/>
                  </a:lnTo>
                  <a:lnTo>
                    <a:pt x="740283" y="1141933"/>
                  </a:lnTo>
                  <a:lnTo>
                    <a:pt x="757821" y="1167333"/>
                  </a:lnTo>
                  <a:lnTo>
                    <a:pt x="773925" y="1180033"/>
                  </a:lnTo>
                  <a:lnTo>
                    <a:pt x="780923" y="1192733"/>
                  </a:lnTo>
                  <a:lnTo>
                    <a:pt x="786968" y="1201775"/>
                  </a:lnTo>
                  <a:lnTo>
                    <a:pt x="782154" y="1192733"/>
                  </a:lnTo>
                  <a:lnTo>
                    <a:pt x="782459" y="1192733"/>
                  </a:lnTo>
                  <a:lnTo>
                    <a:pt x="792708" y="1205433"/>
                  </a:lnTo>
                  <a:lnTo>
                    <a:pt x="800760" y="1218133"/>
                  </a:lnTo>
                  <a:lnTo>
                    <a:pt x="805218" y="1218133"/>
                  </a:lnTo>
                  <a:lnTo>
                    <a:pt x="808151" y="1218133"/>
                  </a:lnTo>
                  <a:lnTo>
                    <a:pt x="816432" y="1230833"/>
                  </a:lnTo>
                  <a:lnTo>
                    <a:pt x="815187" y="1230833"/>
                  </a:lnTo>
                  <a:lnTo>
                    <a:pt x="805218" y="1218133"/>
                  </a:lnTo>
                  <a:lnTo>
                    <a:pt x="810221" y="1230833"/>
                  </a:lnTo>
                  <a:lnTo>
                    <a:pt x="837145" y="1256233"/>
                  </a:lnTo>
                  <a:lnTo>
                    <a:pt x="869175" y="1294333"/>
                  </a:lnTo>
                  <a:lnTo>
                    <a:pt x="901687" y="1332433"/>
                  </a:lnTo>
                  <a:lnTo>
                    <a:pt x="903147" y="1333728"/>
                  </a:lnTo>
                  <a:lnTo>
                    <a:pt x="902271" y="1332433"/>
                  </a:lnTo>
                  <a:lnTo>
                    <a:pt x="905002" y="1332433"/>
                  </a:lnTo>
                  <a:lnTo>
                    <a:pt x="895261" y="1319733"/>
                  </a:lnTo>
                  <a:lnTo>
                    <a:pt x="884745" y="1307033"/>
                  </a:lnTo>
                  <a:lnTo>
                    <a:pt x="912520" y="1332433"/>
                  </a:lnTo>
                  <a:lnTo>
                    <a:pt x="900010" y="1319733"/>
                  </a:lnTo>
                  <a:lnTo>
                    <a:pt x="963295" y="1383233"/>
                  </a:lnTo>
                  <a:close/>
                </a:path>
              </a:pathLst>
            </a:custGeom>
            <a:solidFill>
              <a:srgbClr val="00A2E9"/>
            </a:solidFill>
          </p:spPr>
          <p:txBody>
            <a:bodyPr wrap="square" lIns="0" tIns="0" rIns="0" bIns="0" rtlCol="0"/>
            <a:lstStyle/>
            <a:p>
              <a:endParaRPr/>
            </a:p>
          </p:txBody>
        </p:sp>
        <p:pic>
          <p:nvPicPr>
            <p:cNvPr id="526" name="object 26">
              <a:extLst>
                <a:ext uri="{FF2B5EF4-FFF2-40B4-BE49-F238E27FC236}">
                  <a16:creationId xmlns:a16="http://schemas.microsoft.com/office/drawing/2014/main" id="{A31A4F9F-4AAA-14CC-A5B7-F21B350459DF}"/>
                </a:ext>
              </a:extLst>
            </p:cNvPr>
            <p:cNvPicPr/>
            <p:nvPr/>
          </p:nvPicPr>
          <p:blipFill>
            <a:blip r:embed="rId5" cstate="print"/>
            <a:stretch>
              <a:fillRect/>
            </a:stretch>
          </p:blipFill>
          <p:spPr>
            <a:xfrm>
              <a:off x="2166415" y="1955108"/>
              <a:ext cx="38559" cy="41141"/>
            </a:xfrm>
            <a:prstGeom prst="rect">
              <a:avLst/>
            </a:prstGeom>
          </p:spPr>
        </p:pic>
        <p:sp>
          <p:nvSpPr>
            <p:cNvPr id="527" name="object 27">
              <a:extLst>
                <a:ext uri="{FF2B5EF4-FFF2-40B4-BE49-F238E27FC236}">
                  <a16:creationId xmlns:a16="http://schemas.microsoft.com/office/drawing/2014/main" id="{72689437-E6C0-E4F7-4667-28A95EFCE1E0}"/>
                </a:ext>
              </a:extLst>
            </p:cNvPr>
            <p:cNvSpPr/>
            <p:nvPr/>
          </p:nvSpPr>
          <p:spPr>
            <a:xfrm>
              <a:off x="2052919" y="1807569"/>
              <a:ext cx="5504" cy="7863"/>
            </a:xfrm>
            <a:custGeom>
              <a:avLst/>
              <a:gdLst/>
              <a:ahLst/>
              <a:cxnLst/>
              <a:rect l="l" t="t" r="r" b="b"/>
              <a:pathLst>
                <a:path w="13335" h="19050">
                  <a:moveTo>
                    <a:pt x="0" y="0"/>
                  </a:moveTo>
                  <a:lnTo>
                    <a:pt x="3047" y="4921"/>
                  </a:lnTo>
                  <a:lnTo>
                    <a:pt x="7015" y="12020"/>
                  </a:lnTo>
                  <a:lnTo>
                    <a:pt x="12418" y="18564"/>
                  </a:lnTo>
                  <a:lnTo>
                    <a:pt x="12743" y="16062"/>
                  </a:lnTo>
                  <a:lnTo>
                    <a:pt x="4209" y="5769"/>
                  </a:lnTo>
                  <a:lnTo>
                    <a:pt x="0" y="0"/>
                  </a:lnTo>
                  <a:close/>
                </a:path>
              </a:pathLst>
            </a:custGeom>
            <a:solidFill>
              <a:srgbClr val="00A2E9"/>
            </a:solidFill>
          </p:spPr>
          <p:txBody>
            <a:bodyPr wrap="square" lIns="0" tIns="0" rIns="0" bIns="0" rtlCol="0"/>
            <a:lstStyle/>
            <a:p>
              <a:endParaRPr/>
            </a:p>
          </p:txBody>
        </p:sp>
        <p:pic>
          <p:nvPicPr>
            <p:cNvPr id="528" name="object 28">
              <a:extLst>
                <a:ext uri="{FF2B5EF4-FFF2-40B4-BE49-F238E27FC236}">
                  <a16:creationId xmlns:a16="http://schemas.microsoft.com/office/drawing/2014/main" id="{C768C2A5-4712-5E42-6C00-106603CA7FA5}"/>
                </a:ext>
              </a:extLst>
            </p:cNvPr>
            <p:cNvPicPr/>
            <p:nvPr/>
          </p:nvPicPr>
          <p:blipFill>
            <a:blip r:embed="rId6" cstate="print"/>
            <a:stretch>
              <a:fillRect/>
            </a:stretch>
          </p:blipFill>
          <p:spPr>
            <a:xfrm>
              <a:off x="2071004" y="1788347"/>
              <a:ext cx="37028" cy="58434"/>
            </a:xfrm>
            <a:prstGeom prst="rect">
              <a:avLst/>
            </a:prstGeom>
          </p:spPr>
        </p:pic>
        <p:sp>
          <p:nvSpPr>
            <p:cNvPr id="529" name="object 29">
              <a:extLst>
                <a:ext uri="{FF2B5EF4-FFF2-40B4-BE49-F238E27FC236}">
                  <a16:creationId xmlns:a16="http://schemas.microsoft.com/office/drawing/2014/main" id="{2C9539DE-BCC0-15BA-03C9-13D6C3E570E0}"/>
                </a:ext>
              </a:extLst>
            </p:cNvPr>
            <p:cNvSpPr/>
            <p:nvPr/>
          </p:nvSpPr>
          <p:spPr>
            <a:xfrm>
              <a:off x="1864438" y="1453574"/>
              <a:ext cx="296946" cy="675402"/>
            </a:xfrm>
            <a:custGeom>
              <a:avLst/>
              <a:gdLst/>
              <a:ahLst/>
              <a:cxnLst/>
              <a:rect l="l" t="t" r="r" b="b"/>
              <a:pathLst>
                <a:path w="719454" h="1636395">
                  <a:moveTo>
                    <a:pt x="6642" y="1010437"/>
                  </a:moveTo>
                  <a:lnTo>
                    <a:pt x="4381" y="992936"/>
                  </a:lnTo>
                  <a:lnTo>
                    <a:pt x="3340" y="984186"/>
                  </a:lnTo>
                  <a:lnTo>
                    <a:pt x="2514" y="975385"/>
                  </a:lnTo>
                  <a:lnTo>
                    <a:pt x="1879" y="981125"/>
                  </a:lnTo>
                  <a:lnTo>
                    <a:pt x="2476" y="986282"/>
                  </a:lnTo>
                  <a:lnTo>
                    <a:pt x="3784" y="993521"/>
                  </a:lnTo>
                  <a:lnTo>
                    <a:pt x="5295" y="1005522"/>
                  </a:lnTo>
                  <a:lnTo>
                    <a:pt x="3543" y="998143"/>
                  </a:lnTo>
                  <a:lnTo>
                    <a:pt x="1612" y="990777"/>
                  </a:lnTo>
                  <a:lnTo>
                    <a:pt x="0" y="983335"/>
                  </a:lnTo>
                  <a:lnTo>
                    <a:pt x="1752" y="995921"/>
                  </a:lnTo>
                  <a:lnTo>
                    <a:pt x="3949" y="1005509"/>
                  </a:lnTo>
                  <a:lnTo>
                    <a:pt x="5842" y="1010780"/>
                  </a:lnTo>
                  <a:lnTo>
                    <a:pt x="6642" y="1010437"/>
                  </a:lnTo>
                  <a:close/>
                </a:path>
                <a:path w="719454" h="1636395">
                  <a:moveTo>
                    <a:pt x="60591" y="965962"/>
                  </a:moveTo>
                  <a:lnTo>
                    <a:pt x="59232" y="952284"/>
                  </a:lnTo>
                  <a:lnTo>
                    <a:pt x="58648" y="945438"/>
                  </a:lnTo>
                  <a:lnTo>
                    <a:pt x="58242" y="938593"/>
                  </a:lnTo>
                  <a:lnTo>
                    <a:pt x="58026" y="940904"/>
                  </a:lnTo>
                  <a:lnTo>
                    <a:pt x="58470" y="949261"/>
                  </a:lnTo>
                  <a:lnTo>
                    <a:pt x="59740" y="957618"/>
                  </a:lnTo>
                  <a:lnTo>
                    <a:pt x="60591" y="965962"/>
                  </a:lnTo>
                  <a:close/>
                </a:path>
                <a:path w="719454" h="1636395">
                  <a:moveTo>
                    <a:pt x="67995" y="800468"/>
                  </a:moveTo>
                  <a:lnTo>
                    <a:pt x="66776" y="804646"/>
                  </a:lnTo>
                  <a:lnTo>
                    <a:pt x="66382" y="811428"/>
                  </a:lnTo>
                  <a:lnTo>
                    <a:pt x="65506" y="818083"/>
                  </a:lnTo>
                  <a:lnTo>
                    <a:pt x="65506" y="824928"/>
                  </a:lnTo>
                  <a:lnTo>
                    <a:pt x="66497" y="820762"/>
                  </a:lnTo>
                  <a:lnTo>
                    <a:pt x="67995" y="800468"/>
                  </a:lnTo>
                  <a:close/>
                </a:path>
                <a:path w="719454" h="1636395">
                  <a:moveTo>
                    <a:pt x="77000" y="1042924"/>
                  </a:moveTo>
                  <a:lnTo>
                    <a:pt x="76936" y="1042111"/>
                  </a:lnTo>
                  <a:lnTo>
                    <a:pt x="76733" y="1040930"/>
                  </a:lnTo>
                  <a:lnTo>
                    <a:pt x="76441" y="1039266"/>
                  </a:lnTo>
                  <a:lnTo>
                    <a:pt x="77000" y="1042924"/>
                  </a:lnTo>
                  <a:close/>
                </a:path>
                <a:path w="719454" h="1636395">
                  <a:moveTo>
                    <a:pt x="80137" y="1061935"/>
                  </a:moveTo>
                  <a:lnTo>
                    <a:pt x="77000" y="1042924"/>
                  </a:lnTo>
                  <a:lnTo>
                    <a:pt x="77508" y="1048448"/>
                  </a:lnTo>
                  <a:lnTo>
                    <a:pt x="73215" y="1039063"/>
                  </a:lnTo>
                  <a:lnTo>
                    <a:pt x="75984" y="1047013"/>
                  </a:lnTo>
                  <a:lnTo>
                    <a:pt x="80137" y="1061935"/>
                  </a:lnTo>
                  <a:close/>
                </a:path>
                <a:path w="719454" h="1636395">
                  <a:moveTo>
                    <a:pt x="83400" y="1262240"/>
                  </a:moveTo>
                  <a:lnTo>
                    <a:pt x="82397" y="1259611"/>
                  </a:lnTo>
                  <a:lnTo>
                    <a:pt x="81394" y="1257122"/>
                  </a:lnTo>
                  <a:lnTo>
                    <a:pt x="80251" y="1254582"/>
                  </a:lnTo>
                  <a:lnTo>
                    <a:pt x="81521" y="1257922"/>
                  </a:lnTo>
                  <a:lnTo>
                    <a:pt x="82486" y="1260182"/>
                  </a:lnTo>
                  <a:lnTo>
                    <a:pt x="83400" y="1262240"/>
                  </a:lnTo>
                  <a:close/>
                </a:path>
                <a:path w="719454" h="1636395">
                  <a:moveTo>
                    <a:pt x="114782" y="1350416"/>
                  </a:moveTo>
                  <a:lnTo>
                    <a:pt x="112712" y="1343507"/>
                  </a:lnTo>
                  <a:lnTo>
                    <a:pt x="109118" y="1332801"/>
                  </a:lnTo>
                  <a:lnTo>
                    <a:pt x="105549" y="1323340"/>
                  </a:lnTo>
                  <a:lnTo>
                    <a:pt x="103568" y="1320203"/>
                  </a:lnTo>
                  <a:lnTo>
                    <a:pt x="106222" y="1328305"/>
                  </a:lnTo>
                  <a:lnTo>
                    <a:pt x="108915" y="1335824"/>
                  </a:lnTo>
                  <a:lnTo>
                    <a:pt x="111721" y="1343075"/>
                  </a:lnTo>
                  <a:lnTo>
                    <a:pt x="114782" y="1350416"/>
                  </a:lnTo>
                  <a:close/>
                </a:path>
                <a:path w="719454" h="1636395">
                  <a:moveTo>
                    <a:pt x="156806" y="1497469"/>
                  </a:moveTo>
                  <a:lnTo>
                    <a:pt x="146253" y="1475994"/>
                  </a:lnTo>
                  <a:lnTo>
                    <a:pt x="134620" y="1450225"/>
                  </a:lnTo>
                  <a:lnTo>
                    <a:pt x="124942" y="1429410"/>
                  </a:lnTo>
                  <a:lnTo>
                    <a:pt x="142138" y="1472552"/>
                  </a:lnTo>
                  <a:lnTo>
                    <a:pt x="139395" y="1464716"/>
                  </a:lnTo>
                  <a:lnTo>
                    <a:pt x="156806" y="1497469"/>
                  </a:lnTo>
                  <a:close/>
                </a:path>
                <a:path w="719454" h="1636395">
                  <a:moveTo>
                    <a:pt x="170141" y="1396136"/>
                  </a:moveTo>
                  <a:lnTo>
                    <a:pt x="169405" y="1391818"/>
                  </a:lnTo>
                  <a:lnTo>
                    <a:pt x="163487" y="1377048"/>
                  </a:lnTo>
                  <a:lnTo>
                    <a:pt x="165455" y="1382534"/>
                  </a:lnTo>
                  <a:lnTo>
                    <a:pt x="167424" y="1391386"/>
                  </a:lnTo>
                  <a:lnTo>
                    <a:pt x="164566" y="1388325"/>
                  </a:lnTo>
                  <a:lnTo>
                    <a:pt x="167830" y="1393723"/>
                  </a:lnTo>
                  <a:lnTo>
                    <a:pt x="170141" y="1396136"/>
                  </a:lnTo>
                  <a:close/>
                </a:path>
                <a:path w="719454" h="1636395">
                  <a:moveTo>
                    <a:pt x="206768" y="1555229"/>
                  </a:moveTo>
                  <a:lnTo>
                    <a:pt x="195554" y="1531429"/>
                  </a:lnTo>
                  <a:lnTo>
                    <a:pt x="196799" y="1535836"/>
                  </a:lnTo>
                  <a:lnTo>
                    <a:pt x="206768" y="1555229"/>
                  </a:lnTo>
                  <a:close/>
                </a:path>
                <a:path w="719454" h="1636395">
                  <a:moveTo>
                    <a:pt x="211429" y="1476273"/>
                  </a:moveTo>
                  <a:lnTo>
                    <a:pt x="211035" y="1472958"/>
                  </a:lnTo>
                  <a:lnTo>
                    <a:pt x="207987" y="1465300"/>
                  </a:lnTo>
                  <a:lnTo>
                    <a:pt x="204889" y="1458518"/>
                  </a:lnTo>
                  <a:lnTo>
                    <a:pt x="204355" y="1457794"/>
                  </a:lnTo>
                  <a:lnTo>
                    <a:pt x="206514" y="1463205"/>
                  </a:lnTo>
                  <a:lnTo>
                    <a:pt x="210235" y="1471790"/>
                  </a:lnTo>
                  <a:lnTo>
                    <a:pt x="211429" y="1476273"/>
                  </a:lnTo>
                  <a:close/>
                </a:path>
                <a:path w="719454" h="1636395">
                  <a:moveTo>
                    <a:pt x="225336" y="1628952"/>
                  </a:moveTo>
                  <a:lnTo>
                    <a:pt x="221869" y="1629702"/>
                  </a:lnTo>
                  <a:lnTo>
                    <a:pt x="214058" y="1632585"/>
                  </a:lnTo>
                  <a:lnTo>
                    <a:pt x="213372" y="1631505"/>
                  </a:lnTo>
                  <a:lnTo>
                    <a:pt x="212953" y="1629575"/>
                  </a:lnTo>
                  <a:lnTo>
                    <a:pt x="212420" y="1628165"/>
                  </a:lnTo>
                  <a:lnTo>
                    <a:pt x="210388" y="1622094"/>
                  </a:lnTo>
                  <a:lnTo>
                    <a:pt x="208775" y="1617002"/>
                  </a:lnTo>
                  <a:lnTo>
                    <a:pt x="209638" y="1616684"/>
                  </a:lnTo>
                  <a:lnTo>
                    <a:pt x="210464" y="1617776"/>
                  </a:lnTo>
                  <a:lnTo>
                    <a:pt x="214934" y="1625981"/>
                  </a:lnTo>
                  <a:lnTo>
                    <a:pt x="215328" y="1626285"/>
                  </a:lnTo>
                  <a:lnTo>
                    <a:pt x="215341" y="1627720"/>
                  </a:lnTo>
                  <a:lnTo>
                    <a:pt x="222821" y="1623237"/>
                  </a:lnTo>
                  <a:lnTo>
                    <a:pt x="216877" y="1626196"/>
                  </a:lnTo>
                  <a:lnTo>
                    <a:pt x="215747" y="1627289"/>
                  </a:lnTo>
                  <a:lnTo>
                    <a:pt x="215569" y="1625638"/>
                  </a:lnTo>
                  <a:lnTo>
                    <a:pt x="208076" y="1608467"/>
                  </a:lnTo>
                  <a:lnTo>
                    <a:pt x="206692" y="1605483"/>
                  </a:lnTo>
                  <a:lnTo>
                    <a:pt x="204063" y="1600352"/>
                  </a:lnTo>
                  <a:lnTo>
                    <a:pt x="204304" y="1602041"/>
                  </a:lnTo>
                  <a:lnTo>
                    <a:pt x="205549" y="1608010"/>
                  </a:lnTo>
                  <a:lnTo>
                    <a:pt x="205219" y="1609090"/>
                  </a:lnTo>
                  <a:lnTo>
                    <a:pt x="202387" y="1604098"/>
                  </a:lnTo>
                  <a:lnTo>
                    <a:pt x="195580" y="1589405"/>
                  </a:lnTo>
                  <a:lnTo>
                    <a:pt x="200444" y="1601012"/>
                  </a:lnTo>
                  <a:lnTo>
                    <a:pt x="212801" y="1636293"/>
                  </a:lnTo>
                  <a:lnTo>
                    <a:pt x="214210" y="1634667"/>
                  </a:lnTo>
                  <a:lnTo>
                    <a:pt x="214795" y="1634858"/>
                  </a:lnTo>
                  <a:lnTo>
                    <a:pt x="216166" y="1634578"/>
                  </a:lnTo>
                  <a:lnTo>
                    <a:pt x="216408" y="1634858"/>
                  </a:lnTo>
                  <a:lnTo>
                    <a:pt x="215468" y="1635620"/>
                  </a:lnTo>
                  <a:lnTo>
                    <a:pt x="224370" y="1630184"/>
                  </a:lnTo>
                  <a:lnTo>
                    <a:pt x="225336" y="1628952"/>
                  </a:lnTo>
                  <a:close/>
                </a:path>
                <a:path w="719454" h="1636395">
                  <a:moveTo>
                    <a:pt x="234302" y="1594726"/>
                  </a:moveTo>
                  <a:lnTo>
                    <a:pt x="232600" y="1595424"/>
                  </a:lnTo>
                  <a:lnTo>
                    <a:pt x="230390" y="1596250"/>
                  </a:lnTo>
                  <a:lnTo>
                    <a:pt x="225615" y="1597964"/>
                  </a:lnTo>
                  <a:lnTo>
                    <a:pt x="223189" y="1590751"/>
                  </a:lnTo>
                  <a:lnTo>
                    <a:pt x="221462" y="1586534"/>
                  </a:lnTo>
                  <a:lnTo>
                    <a:pt x="218528" y="1583524"/>
                  </a:lnTo>
                  <a:lnTo>
                    <a:pt x="218782" y="1585531"/>
                  </a:lnTo>
                  <a:lnTo>
                    <a:pt x="221107" y="1590916"/>
                  </a:lnTo>
                  <a:lnTo>
                    <a:pt x="223735" y="1596758"/>
                  </a:lnTo>
                  <a:lnTo>
                    <a:pt x="224370" y="1601711"/>
                  </a:lnTo>
                  <a:lnTo>
                    <a:pt x="227774" y="1597964"/>
                  </a:lnTo>
                  <a:lnTo>
                    <a:pt x="228168" y="1597545"/>
                  </a:lnTo>
                  <a:lnTo>
                    <a:pt x="230670" y="1596644"/>
                  </a:lnTo>
                  <a:lnTo>
                    <a:pt x="234302" y="1594726"/>
                  </a:lnTo>
                  <a:close/>
                </a:path>
                <a:path w="719454" h="1636395">
                  <a:moveTo>
                    <a:pt x="237540" y="1593138"/>
                  </a:moveTo>
                  <a:lnTo>
                    <a:pt x="235775" y="1593964"/>
                  </a:lnTo>
                  <a:lnTo>
                    <a:pt x="234302" y="1594726"/>
                  </a:lnTo>
                  <a:lnTo>
                    <a:pt x="234988" y="1594446"/>
                  </a:lnTo>
                  <a:lnTo>
                    <a:pt x="237540" y="1593138"/>
                  </a:lnTo>
                  <a:close/>
                </a:path>
                <a:path w="719454" h="1636395">
                  <a:moveTo>
                    <a:pt x="238633" y="180378"/>
                  </a:moveTo>
                  <a:lnTo>
                    <a:pt x="238125" y="181559"/>
                  </a:lnTo>
                  <a:lnTo>
                    <a:pt x="237197" y="184823"/>
                  </a:lnTo>
                  <a:lnTo>
                    <a:pt x="238633" y="180378"/>
                  </a:lnTo>
                  <a:close/>
                </a:path>
                <a:path w="719454" h="1636395">
                  <a:moveTo>
                    <a:pt x="242138" y="1546656"/>
                  </a:moveTo>
                  <a:lnTo>
                    <a:pt x="241134" y="1544662"/>
                  </a:lnTo>
                  <a:lnTo>
                    <a:pt x="240639" y="1543392"/>
                  </a:lnTo>
                  <a:lnTo>
                    <a:pt x="240919" y="1543977"/>
                  </a:lnTo>
                  <a:lnTo>
                    <a:pt x="221818" y="1501114"/>
                  </a:lnTo>
                  <a:lnTo>
                    <a:pt x="229019" y="1519212"/>
                  </a:lnTo>
                  <a:lnTo>
                    <a:pt x="233286" y="1530413"/>
                  </a:lnTo>
                  <a:lnTo>
                    <a:pt x="234899" y="1535988"/>
                  </a:lnTo>
                  <a:lnTo>
                    <a:pt x="234124" y="1537195"/>
                  </a:lnTo>
                  <a:lnTo>
                    <a:pt x="237769" y="1545424"/>
                  </a:lnTo>
                  <a:lnTo>
                    <a:pt x="238760" y="1546593"/>
                  </a:lnTo>
                  <a:lnTo>
                    <a:pt x="239255" y="1546758"/>
                  </a:lnTo>
                  <a:lnTo>
                    <a:pt x="240665" y="1546796"/>
                  </a:lnTo>
                  <a:lnTo>
                    <a:pt x="241528" y="1546250"/>
                  </a:lnTo>
                  <a:lnTo>
                    <a:pt x="242138" y="1546656"/>
                  </a:lnTo>
                  <a:close/>
                </a:path>
                <a:path w="719454" h="1636395">
                  <a:moveTo>
                    <a:pt x="242773" y="1547406"/>
                  </a:moveTo>
                  <a:lnTo>
                    <a:pt x="242481" y="1547202"/>
                  </a:lnTo>
                  <a:lnTo>
                    <a:pt x="242379" y="1546733"/>
                  </a:lnTo>
                  <a:lnTo>
                    <a:pt x="242138" y="1546656"/>
                  </a:lnTo>
                  <a:lnTo>
                    <a:pt x="242341" y="1546898"/>
                  </a:lnTo>
                  <a:lnTo>
                    <a:pt x="242443" y="1547431"/>
                  </a:lnTo>
                  <a:lnTo>
                    <a:pt x="242773" y="1547406"/>
                  </a:lnTo>
                  <a:close/>
                </a:path>
                <a:path w="719454" h="1636395">
                  <a:moveTo>
                    <a:pt x="243636" y="166141"/>
                  </a:moveTo>
                  <a:lnTo>
                    <a:pt x="243446" y="166611"/>
                  </a:lnTo>
                  <a:lnTo>
                    <a:pt x="241211" y="172643"/>
                  </a:lnTo>
                  <a:lnTo>
                    <a:pt x="239153" y="178727"/>
                  </a:lnTo>
                  <a:lnTo>
                    <a:pt x="238633" y="180378"/>
                  </a:lnTo>
                  <a:lnTo>
                    <a:pt x="239458" y="178409"/>
                  </a:lnTo>
                  <a:lnTo>
                    <a:pt x="240626" y="175221"/>
                  </a:lnTo>
                  <a:lnTo>
                    <a:pt x="242163" y="170307"/>
                  </a:lnTo>
                  <a:lnTo>
                    <a:pt x="243636" y="166141"/>
                  </a:lnTo>
                  <a:close/>
                </a:path>
                <a:path w="719454" h="1636395">
                  <a:moveTo>
                    <a:pt x="245922" y="160642"/>
                  </a:moveTo>
                  <a:lnTo>
                    <a:pt x="243890" y="165430"/>
                  </a:lnTo>
                  <a:lnTo>
                    <a:pt x="243636" y="166141"/>
                  </a:lnTo>
                  <a:lnTo>
                    <a:pt x="245922" y="160642"/>
                  </a:lnTo>
                  <a:close/>
                </a:path>
                <a:path w="719454" h="1636395">
                  <a:moveTo>
                    <a:pt x="286461" y="210451"/>
                  </a:moveTo>
                  <a:lnTo>
                    <a:pt x="285369" y="210350"/>
                  </a:lnTo>
                  <a:lnTo>
                    <a:pt x="285635" y="205676"/>
                  </a:lnTo>
                  <a:lnTo>
                    <a:pt x="284429" y="206248"/>
                  </a:lnTo>
                  <a:lnTo>
                    <a:pt x="281813" y="215392"/>
                  </a:lnTo>
                  <a:lnTo>
                    <a:pt x="279527" y="224701"/>
                  </a:lnTo>
                  <a:lnTo>
                    <a:pt x="277596" y="234200"/>
                  </a:lnTo>
                  <a:lnTo>
                    <a:pt x="276047" y="243878"/>
                  </a:lnTo>
                  <a:lnTo>
                    <a:pt x="277596" y="240030"/>
                  </a:lnTo>
                  <a:lnTo>
                    <a:pt x="277672" y="244411"/>
                  </a:lnTo>
                  <a:lnTo>
                    <a:pt x="277279" y="251714"/>
                  </a:lnTo>
                  <a:lnTo>
                    <a:pt x="277444" y="256590"/>
                  </a:lnTo>
                  <a:lnTo>
                    <a:pt x="279006" y="244703"/>
                  </a:lnTo>
                  <a:lnTo>
                    <a:pt x="281000" y="233019"/>
                  </a:lnTo>
                  <a:lnTo>
                    <a:pt x="283476" y="221589"/>
                  </a:lnTo>
                  <a:lnTo>
                    <a:pt x="286461" y="210451"/>
                  </a:lnTo>
                  <a:close/>
                </a:path>
                <a:path w="719454" h="1636395">
                  <a:moveTo>
                    <a:pt x="294906" y="187248"/>
                  </a:moveTo>
                  <a:lnTo>
                    <a:pt x="291668" y="194691"/>
                  </a:lnTo>
                  <a:lnTo>
                    <a:pt x="288899" y="202463"/>
                  </a:lnTo>
                  <a:lnTo>
                    <a:pt x="286461" y="210451"/>
                  </a:lnTo>
                  <a:lnTo>
                    <a:pt x="287324" y="210553"/>
                  </a:lnTo>
                  <a:lnTo>
                    <a:pt x="288721" y="207987"/>
                  </a:lnTo>
                  <a:lnTo>
                    <a:pt x="292506" y="198678"/>
                  </a:lnTo>
                  <a:lnTo>
                    <a:pt x="292417" y="197065"/>
                  </a:lnTo>
                  <a:lnTo>
                    <a:pt x="293331" y="192303"/>
                  </a:lnTo>
                  <a:lnTo>
                    <a:pt x="294906" y="187248"/>
                  </a:lnTo>
                  <a:close/>
                </a:path>
                <a:path w="719454" h="1636395">
                  <a:moveTo>
                    <a:pt x="311137" y="143459"/>
                  </a:moveTo>
                  <a:lnTo>
                    <a:pt x="308610" y="146634"/>
                  </a:lnTo>
                  <a:lnTo>
                    <a:pt x="305473" y="150317"/>
                  </a:lnTo>
                  <a:lnTo>
                    <a:pt x="302514" y="154736"/>
                  </a:lnTo>
                  <a:lnTo>
                    <a:pt x="305511" y="150583"/>
                  </a:lnTo>
                  <a:lnTo>
                    <a:pt x="308546" y="146951"/>
                  </a:lnTo>
                  <a:lnTo>
                    <a:pt x="311137" y="143459"/>
                  </a:lnTo>
                  <a:close/>
                </a:path>
                <a:path w="719454" h="1636395">
                  <a:moveTo>
                    <a:pt x="317792" y="53809"/>
                  </a:moveTo>
                  <a:lnTo>
                    <a:pt x="316318" y="54622"/>
                  </a:lnTo>
                  <a:lnTo>
                    <a:pt x="315633" y="55092"/>
                  </a:lnTo>
                  <a:lnTo>
                    <a:pt x="309727" y="60617"/>
                  </a:lnTo>
                  <a:lnTo>
                    <a:pt x="303593" y="65900"/>
                  </a:lnTo>
                  <a:lnTo>
                    <a:pt x="298183" y="71805"/>
                  </a:lnTo>
                  <a:lnTo>
                    <a:pt x="302882" y="67119"/>
                  </a:lnTo>
                  <a:lnTo>
                    <a:pt x="307771" y="62611"/>
                  </a:lnTo>
                  <a:lnTo>
                    <a:pt x="312762" y="58191"/>
                  </a:lnTo>
                  <a:lnTo>
                    <a:pt x="317792" y="53809"/>
                  </a:lnTo>
                  <a:close/>
                </a:path>
                <a:path w="719454" h="1636395">
                  <a:moveTo>
                    <a:pt x="334645" y="63982"/>
                  </a:moveTo>
                  <a:lnTo>
                    <a:pt x="325767" y="69723"/>
                  </a:lnTo>
                  <a:lnTo>
                    <a:pt x="316509" y="77533"/>
                  </a:lnTo>
                  <a:lnTo>
                    <a:pt x="308356" y="85382"/>
                  </a:lnTo>
                  <a:lnTo>
                    <a:pt x="302806" y="91224"/>
                  </a:lnTo>
                  <a:lnTo>
                    <a:pt x="314921" y="79819"/>
                  </a:lnTo>
                  <a:lnTo>
                    <a:pt x="317982" y="77495"/>
                  </a:lnTo>
                  <a:lnTo>
                    <a:pt x="321119" y="75260"/>
                  </a:lnTo>
                  <a:lnTo>
                    <a:pt x="323723" y="72161"/>
                  </a:lnTo>
                  <a:lnTo>
                    <a:pt x="334645" y="63982"/>
                  </a:lnTo>
                  <a:close/>
                </a:path>
                <a:path w="719454" h="1636395">
                  <a:moveTo>
                    <a:pt x="344525" y="854964"/>
                  </a:moveTo>
                  <a:lnTo>
                    <a:pt x="342976" y="845870"/>
                  </a:lnTo>
                  <a:lnTo>
                    <a:pt x="341782" y="844423"/>
                  </a:lnTo>
                  <a:lnTo>
                    <a:pt x="342201" y="845934"/>
                  </a:lnTo>
                  <a:lnTo>
                    <a:pt x="342480" y="846404"/>
                  </a:lnTo>
                  <a:lnTo>
                    <a:pt x="343001" y="848664"/>
                  </a:lnTo>
                  <a:lnTo>
                    <a:pt x="344525" y="854964"/>
                  </a:lnTo>
                  <a:close/>
                </a:path>
                <a:path w="719454" h="1636395">
                  <a:moveTo>
                    <a:pt x="350113" y="857973"/>
                  </a:moveTo>
                  <a:lnTo>
                    <a:pt x="349415" y="848575"/>
                  </a:lnTo>
                  <a:lnTo>
                    <a:pt x="349250" y="846645"/>
                  </a:lnTo>
                  <a:lnTo>
                    <a:pt x="349288" y="846175"/>
                  </a:lnTo>
                  <a:lnTo>
                    <a:pt x="349288" y="843419"/>
                  </a:lnTo>
                  <a:lnTo>
                    <a:pt x="347560" y="839457"/>
                  </a:lnTo>
                  <a:lnTo>
                    <a:pt x="350113" y="857973"/>
                  </a:lnTo>
                  <a:close/>
                </a:path>
                <a:path w="719454" h="1636395">
                  <a:moveTo>
                    <a:pt x="356641" y="1074496"/>
                  </a:moveTo>
                  <a:lnTo>
                    <a:pt x="350075" y="1060361"/>
                  </a:lnTo>
                  <a:lnTo>
                    <a:pt x="346748" y="1054684"/>
                  </a:lnTo>
                  <a:lnTo>
                    <a:pt x="343877" y="1049375"/>
                  </a:lnTo>
                  <a:lnTo>
                    <a:pt x="338709" y="1036332"/>
                  </a:lnTo>
                  <a:lnTo>
                    <a:pt x="340436" y="1050264"/>
                  </a:lnTo>
                  <a:lnTo>
                    <a:pt x="343052" y="1051623"/>
                  </a:lnTo>
                  <a:lnTo>
                    <a:pt x="348665" y="1061986"/>
                  </a:lnTo>
                  <a:lnTo>
                    <a:pt x="354215" y="1072553"/>
                  </a:lnTo>
                  <a:lnTo>
                    <a:pt x="356641" y="1074496"/>
                  </a:lnTo>
                  <a:close/>
                </a:path>
                <a:path w="719454" h="1636395">
                  <a:moveTo>
                    <a:pt x="363118" y="1079525"/>
                  </a:moveTo>
                  <a:lnTo>
                    <a:pt x="358902" y="1060208"/>
                  </a:lnTo>
                  <a:lnTo>
                    <a:pt x="336689" y="1009357"/>
                  </a:lnTo>
                  <a:lnTo>
                    <a:pt x="327342" y="985380"/>
                  </a:lnTo>
                  <a:lnTo>
                    <a:pt x="317665" y="956119"/>
                  </a:lnTo>
                  <a:lnTo>
                    <a:pt x="322859" y="976680"/>
                  </a:lnTo>
                  <a:lnTo>
                    <a:pt x="328383" y="993927"/>
                  </a:lnTo>
                  <a:lnTo>
                    <a:pt x="334086" y="1008786"/>
                  </a:lnTo>
                  <a:lnTo>
                    <a:pt x="339813" y="1022184"/>
                  </a:lnTo>
                  <a:lnTo>
                    <a:pt x="351269" y="1048308"/>
                  </a:lnTo>
                  <a:lnTo>
                    <a:pt x="357098" y="1062837"/>
                  </a:lnTo>
                  <a:lnTo>
                    <a:pt x="363118" y="1079525"/>
                  </a:lnTo>
                  <a:close/>
                </a:path>
                <a:path w="719454" h="1636395">
                  <a:moveTo>
                    <a:pt x="377621" y="1028179"/>
                  </a:moveTo>
                  <a:lnTo>
                    <a:pt x="370509" y="1011859"/>
                  </a:lnTo>
                  <a:lnTo>
                    <a:pt x="375132" y="1025067"/>
                  </a:lnTo>
                  <a:lnTo>
                    <a:pt x="377342" y="1030389"/>
                  </a:lnTo>
                  <a:lnTo>
                    <a:pt x="377621" y="1028179"/>
                  </a:lnTo>
                  <a:close/>
                </a:path>
                <a:path w="719454" h="1636395">
                  <a:moveTo>
                    <a:pt x="386956" y="91503"/>
                  </a:moveTo>
                  <a:lnTo>
                    <a:pt x="385533" y="92354"/>
                  </a:lnTo>
                  <a:lnTo>
                    <a:pt x="381927" y="94945"/>
                  </a:lnTo>
                  <a:lnTo>
                    <a:pt x="386956" y="91503"/>
                  </a:lnTo>
                  <a:close/>
                </a:path>
                <a:path w="719454" h="1636395">
                  <a:moveTo>
                    <a:pt x="436372" y="1252575"/>
                  </a:moveTo>
                  <a:lnTo>
                    <a:pt x="429590" y="1236230"/>
                  </a:lnTo>
                  <a:lnTo>
                    <a:pt x="426643" y="1232166"/>
                  </a:lnTo>
                  <a:lnTo>
                    <a:pt x="436372" y="1252575"/>
                  </a:lnTo>
                  <a:close/>
                </a:path>
                <a:path w="719454" h="1636395">
                  <a:moveTo>
                    <a:pt x="449707" y="54762"/>
                  </a:moveTo>
                  <a:lnTo>
                    <a:pt x="435114" y="57873"/>
                  </a:lnTo>
                  <a:lnTo>
                    <a:pt x="436511" y="58318"/>
                  </a:lnTo>
                  <a:lnTo>
                    <a:pt x="449707" y="54762"/>
                  </a:lnTo>
                  <a:close/>
                </a:path>
                <a:path w="719454" h="1636395">
                  <a:moveTo>
                    <a:pt x="450672" y="1166901"/>
                  </a:moveTo>
                  <a:lnTo>
                    <a:pt x="448360" y="1159878"/>
                  </a:lnTo>
                  <a:lnTo>
                    <a:pt x="442912" y="1149756"/>
                  </a:lnTo>
                  <a:lnTo>
                    <a:pt x="440893" y="1147191"/>
                  </a:lnTo>
                  <a:lnTo>
                    <a:pt x="440855" y="1149007"/>
                  </a:lnTo>
                  <a:lnTo>
                    <a:pt x="441325" y="1151991"/>
                  </a:lnTo>
                  <a:lnTo>
                    <a:pt x="442366" y="1151445"/>
                  </a:lnTo>
                  <a:lnTo>
                    <a:pt x="450672" y="1166901"/>
                  </a:lnTo>
                  <a:close/>
                </a:path>
                <a:path w="719454" h="1636395">
                  <a:moveTo>
                    <a:pt x="470128" y="750506"/>
                  </a:moveTo>
                  <a:lnTo>
                    <a:pt x="468515" y="745236"/>
                  </a:lnTo>
                  <a:lnTo>
                    <a:pt x="463105" y="734669"/>
                  </a:lnTo>
                  <a:lnTo>
                    <a:pt x="456717" y="723201"/>
                  </a:lnTo>
                  <a:lnTo>
                    <a:pt x="452170" y="715213"/>
                  </a:lnTo>
                  <a:lnTo>
                    <a:pt x="445427" y="715365"/>
                  </a:lnTo>
                  <a:lnTo>
                    <a:pt x="453682" y="728853"/>
                  </a:lnTo>
                  <a:lnTo>
                    <a:pt x="457885" y="733577"/>
                  </a:lnTo>
                  <a:lnTo>
                    <a:pt x="458393" y="731062"/>
                  </a:lnTo>
                  <a:lnTo>
                    <a:pt x="455549" y="722807"/>
                  </a:lnTo>
                  <a:lnTo>
                    <a:pt x="461822" y="734479"/>
                  </a:lnTo>
                  <a:lnTo>
                    <a:pt x="463575" y="739660"/>
                  </a:lnTo>
                  <a:lnTo>
                    <a:pt x="464959" y="743343"/>
                  </a:lnTo>
                  <a:lnTo>
                    <a:pt x="470128" y="750506"/>
                  </a:lnTo>
                  <a:close/>
                </a:path>
                <a:path w="719454" h="1636395">
                  <a:moveTo>
                    <a:pt x="484187" y="582485"/>
                  </a:moveTo>
                  <a:lnTo>
                    <a:pt x="472732" y="588632"/>
                  </a:lnTo>
                  <a:lnTo>
                    <a:pt x="455447" y="598208"/>
                  </a:lnTo>
                  <a:lnTo>
                    <a:pt x="484187" y="582485"/>
                  </a:lnTo>
                  <a:close/>
                </a:path>
                <a:path w="719454" h="1636395">
                  <a:moveTo>
                    <a:pt x="496976" y="799680"/>
                  </a:moveTo>
                  <a:lnTo>
                    <a:pt x="493572" y="794880"/>
                  </a:lnTo>
                  <a:lnTo>
                    <a:pt x="488797" y="787514"/>
                  </a:lnTo>
                  <a:lnTo>
                    <a:pt x="484085" y="779564"/>
                  </a:lnTo>
                  <a:lnTo>
                    <a:pt x="480860" y="772998"/>
                  </a:lnTo>
                  <a:lnTo>
                    <a:pt x="486206" y="778941"/>
                  </a:lnTo>
                  <a:lnTo>
                    <a:pt x="466229" y="750201"/>
                  </a:lnTo>
                  <a:lnTo>
                    <a:pt x="472744" y="762114"/>
                  </a:lnTo>
                  <a:lnTo>
                    <a:pt x="486016" y="785787"/>
                  </a:lnTo>
                  <a:lnTo>
                    <a:pt x="492747" y="797560"/>
                  </a:lnTo>
                  <a:lnTo>
                    <a:pt x="496976" y="799680"/>
                  </a:lnTo>
                  <a:close/>
                </a:path>
                <a:path w="719454" h="1636395">
                  <a:moveTo>
                    <a:pt x="498106" y="801001"/>
                  </a:moveTo>
                  <a:lnTo>
                    <a:pt x="497560" y="799998"/>
                  </a:lnTo>
                  <a:lnTo>
                    <a:pt x="496976" y="799680"/>
                  </a:lnTo>
                  <a:lnTo>
                    <a:pt x="497776" y="800709"/>
                  </a:lnTo>
                  <a:lnTo>
                    <a:pt x="498106" y="801001"/>
                  </a:lnTo>
                  <a:close/>
                </a:path>
                <a:path w="719454" h="1636395">
                  <a:moveTo>
                    <a:pt x="498132" y="406"/>
                  </a:moveTo>
                  <a:lnTo>
                    <a:pt x="495630" y="0"/>
                  </a:lnTo>
                  <a:lnTo>
                    <a:pt x="487718" y="228"/>
                  </a:lnTo>
                  <a:lnTo>
                    <a:pt x="479882" y="254"/>
                  </a:lnTo>
                  <a:lnTo>
                    <a:pt x="471881" y="1193"/>
                  </a:lnTo>
                  <a:lnTo>
                    <a:pt x="474395" y="1422"/>
                  </a:lnTo>
                  <a:lnTo>
                    <a:pt x="482409" y="457"/>
                  </a:lnTo>
                  <a:lnTo>
                    <a:pt x="490181" y="762"/>
                  </a:lnTo>
                  <a:lnTo>
                    <a:pt x="498132" y="406"/>
                  </a:lnTo>
                  <a:close/>
                </a:path>
                <a:path w="719454" h="1636395">
                  <a:moveTo>
                    <a:pt x="503377" y="572490"/>
                  </a:moveTo>
                  <a:lnTo>
                    <a:pt x="502615" y="572452"/>
                  </a:lnTo>
                  <a:lnTo>
                    <a:pt x="484174" y="582472"/>
                  </a:lnTo>
                  <a:lnTo>
                    <a:pt x="503377" y="572490"/>
                  </a:lnTo>
                  <a:close/>
                </a:path>
                <a:path w="719454" h="1636395">
                  <a:moveTo>
                    <a:pt x="508381" y="1375067"/>
                  </a:moveTo>
                  <a:lnTo>
                    <a:pt x="507479" y="1372984"/>
                  </a:lnTo>
                  <a:lnTo>
                    <a:pt x="495173" y="1354797"/>
                  </a:lnTo>
                  <a:lnTo>
                    <a:pt x="496011" y="1356829"/>
                  </a:lnTo>
                  <a:lnTo>
                    <a:pt x="508381" y="1375067"/>
                  </a:lnTo>
                  <a:close/>
                </a:path>
                <a:path w="719454" h="1636395">
                  <a:moveTo>
                    <a:pt x="523214" y="1441310"/>
                  </a:moveTo>
                  <a:lnTo>
                    <a:pt x="517042" y="1445641"/>
                  </a:lnTo>
                  <a:lnTo>
                    <a:pt x="508711" y="1450162"/>
                  </a:lnTo>
                  <a:lnTo>
                    <a:pt x="502780" y="1453540"/>
                  </a:lnTo>
                  <a:lnTo>
                    <a:pt x="499795" y="1455572"/>
                  </a:lnTo>
                  <a:lnTo>
                    <a:pt x="500316" y="1456055"/>
                  </a:lnTo>
                  <a:lnTo>
                    <a:pt x="507974" y="1452118"/>
                  </a:lnTo>
                  <a:lnTo>
                    <a:pt x="500799" y="1457363"/>
                  </a:lnTo>
                  <a:lnTo>
                    <a:pt x="504393" y="1455229"/>
                  </a:lnTo>
                  <a:lnTo>
                    <a:pt x="510844" y="1450644"/>
                  </a:lnTo>
                  <a:lnTo>
                    <a:pt x="518845" y="1446237"/>
                  </a:lnTo>
                  <a:lnTo>
                    <a:pt x="518020" y="1445793"/>
                  </a:lnTo>
                  <a:lnTo>
                    <a:pt x="518718" y="1444815"/>
                  </a:lnTo>
                  <a:lnTo>
                    <a:pt x="523214" y="1441310"/>
                  </a:lnTo>
                  <a:close/>
                </a:path>
                <a:path w="719454" h="1636395">
                  <a:moveTo>
                    <a:pt x="527100" y="558634"/>
                  </a:moveTo>
                  <a:lnTo>
                    <a:pt x="523938" y="558647"/>
                  </a:lnTo>
                  <a:lnTo>
                    <a:pt x="519049" y="560070"/>
                  </a:lnTo>
                  <a:lnTo>
                    <a:pt x="510476" y="564172"/>
                  </a:lnTo>
                  <a:lnTo>
                    <a:pt x="496303" y="572211"/>
                  </a:lnTo>
                  <a:lnTo>
                    <a:pt x="502615" y="572452"/>
                  </a:lnTo>
                  <a:lnTo>
                    <a:pt x="508889" y="569048"/>
                  </a:lnTo>
                  <a:lnTo>
                    <a:pt x="515023" y="565594"/>
                  </a:lnTo>
                  <a:lnTo>
                    <a:pt x="527100" y="558634"/>
                  </a:lnTo>
                  <a:close/>
                </a:path>
                <a:path w="719454" h="1636395">
                  <a:moveTo>
                    <a:pt x="542874" y="549249"/>
                  </a:moveTo>
                  <a:lnTo>
                    <a:pt x="537743" y="552500"/>
                  </a:lnTo>
                  <a:lnTo>
                    <a:pt x="532447" y="555599"/>
                  </a:lnTo>
                  <a:lnTo>
                    <a:pt x="527100" y="558634"/>
                  </a:lnTo>
                  <a:lnTo>
                    <a:pt x="530250" y="558939"/>
                  </a:lnTo>
                  <a:lnTo>
                    <a:pt x="533171" y="557923"/>
                  </a:lnTo>
                  <a:lnTo>
                    <a:pt x="536511" y="555142"/>
                  </a:lnTo>
                  <a:lnTo>
                    <a:pt x="539673" y="552170"/>
                  </a:lnTo>
                  <a:lnTo>
                    <a:pt x="542874" y="549249"/>
                  </a:lnTo>
                  <a:close/>
                </a:path>
                <a:path w="719454" h="1636395">
                  <a:moveTo>
                    <a:pt x="554863" y="1389710"/>
                  </a:moveTo>
                  <a:lnTo>
                    <a:pt x="551116" y="1383347"/>
                  </a:lnTo>
                  <a:lnTo>
                    <a:pt x="547560" y="1377099"/>
                  </a:lnTo>
                  <a:lnTo>
                    <a:pt x="544245" y="1371473"/>
                  </a:lnTo>
                  <a:lnTo>
                    <a:pt x="541223" y="1366989"/>
                  </a:lnTo>
                  <a:lnTo>
                    <a:pt x="544766" y="1373911"/>
                  </a:lnTo>
                  <a:lnTo>
                    <a:pt x="547903" y="1379296"/>
                  </a:lnTo>
                  <a:lnTo>
                    <a:pt x="551116" y="1384198"/>
                  </a:lnTo>
                  <a:lnTo>
                    <a:pt x="554863" y="1389710"/>
                  </a:lnTo>
                  <a:close/>
                </a:path>
                <a:path w="719454" h="1636395">
                  <a:moveTo>
                    <a:pt x="558533" y="539559"/>
                  </a:moveTo>
                  <a:lnTo>
                    <a:pt x="548449" y="544131"/>
                  </a:lnTo>
                  <a:lnTo>
                    <a:pt x="542874" y="549249"/>
                  </a:lnTo>
                  <a:lnTo>
                    <a:pt x="558533" y="539559"/>
                  </a:lnTo>
                  <a:close/>
                </a:path>
                <a:path w="719454" h="1636395">
                  <a:moveTo>
                    <a:pt x="560285" y="1397800"/>
                  </a:moveTo>
                  <a:lnTo>
                    <a:pt x="554863" y="1389710"/>
                  </a:lnTo>
                  <a:lnTo>
                    <a:pt x="556475" y="1392339"/>
                  </a:lnTo>
                  <a:lnTo>
                    <a:pt x="558266" y="1395082"/>
                  </a:lnTo>
                  <a:lnTo>
                    <a:pt x="560285" y="1397800"/>
                  </a:lnTo>
                  <a:close/>
                </a:path>
                <a:path w="719454" h="1636395">
                  <a:moveTo>
                    <a:pt x="581647" y="1386586"/>
                  </a:moveTo>
                  <a:lnTo>
                    <a:pt x="575462" y="1377353"/>
                  </a:lnTo>
                  <a:lnTo>
                    <a:pt x="563384" y="1362557"/>
                  </a:lnTo>
                  <a:lnTo>
                    <a:pt x="581647" y="1386586"/>
                  </a:lnTo>
                  <a:close/>
                </a:path>
                <a:path w="719454" h="1636395">
                  <a:moveTo>
                    <a:pt x="684174" y="421068"/>
                  </a:moveTo>
                  <a:lnTo>
                    <a:pt x="678421" y="430072"/>
                  </a:lnTo>
                  <a:lnTo>
                    <a:pt x="682879" y="423303"/>
                  </a:lnTo>
                  <a:lnTo>
                    <a:pt x="684174" y="421068"/>
                  </a:lnTo>
                  <a:close/>
                </a:path>
                <a:path w="719454" h="1636395">
                  <a:moveTo>
                    <a:pt x="706056" y="217817"/>
                  </a:moveTo>
                  <a:lnTo>
                    <a:pt x="702729" y="204952"/>
                  </a:lnTo>
                  <a:lnTo>
                    <a:pt x="704900" y="205676"/>
                  </a:lnTo>
                  <a:lnTo>
                    <a:pt x="704608" y="204952"/>
                  </a:lnTo>
                  <a:lnTo>
                    <a:pt x="699782" y="193205"/>
                  </a:lnTo>
                  <a:lnTo>
                    <a:pt x="694474" y="183438"/>
                  </a:lnTo>
                  <a:lnTo>
                    <a:pt x="692658" y="180784"/>
                  </a:lnTo>
                  <a:lnTo>
                    <a:pt x="689076" y="175539"/>
                  </a:lnTo>
                  <a:lnTo>
                    <a:pt x="683666" y="168681"/>
                  </a:lnTo>
                  <a:lnTo>
                    <a:pt x="677964" y="162102"/>
                  </a:lnTo>
                  <a:lnTo>
                    <a:pt x="671779" y="155054"/>
                  </a:lnTo>
                  <a:lnTo>
                    <a:pt x="664654" y="146850"/>
                  </a:lnTo>
                  <a:lnTo>
                    <a:pt x="656196" y="136804"/>
                  </a:lnTo>
                  <a:lnTo>
                    <a:pt x="658749" y="137693"/>
                  </a:lnTo>
                  <a:lnTo>
                    <a:pt x="660831" y="138290"/>
                  </a:lnTo>
                  <a:lnTo>
                    <a:pt x="659968" y="136804"/>
                  </a:lnTo>
                  <a:lnTo>
                    <a:pt x="659142" y="135382"/>
                  </a:lnTo>
                  <a:lnTo>
                    <a:pt x="650417" y="125793"/>
                  </a:lnTo>
                  <a:lnTo>
                    <a:pt x="655243" y="130251"/>
                  </a:lnTo>
                  <a:lnTo>
                    <a:pt x="650659" y="125793"/>
                  </a:lnTo>
                  <a:lnTo>
                    <a:pt x="647966" y="123190"/>
                  </a:lnTo>
                  <a:lnTo>
                    <a:pt x="642061" y="117894"/>
                  </a:lnTo>
                  <a:lnTo>
                    <a:pt x="638365" y="114020"/>
                  </a:lnTo>
                  <a:lnTo>
                    <a:pt x="630186" y="105257"/>
                  </a:lnTo>
                  <a:lnTo>
                    <a:pt x="626097" y="100952"/>
                  </a:lnTo>
                  <a:lnTo>
                    <a:pt x="623100" y="97840"/>
                  </a:lnTo>
                  <a:lnTo>
                    <a:pt x="611212" y="92900"/>
                  </a:lnTo>
                  <a:lnTo>
                    <a:pt x="613308" y="90982"/>
                  </a:lnTo>
                  <a:lnTo>
                    <a:pt x="571080" y="71094"/>
                  </a:lnTo>
                  <a:lnTo>
                    <a:pt x="553275" y="65201"/>
                  </a:lnTo>
                  <a:lnTo>
                    <a:pt x="552869" y="65074"/>
                  </a:lnTo>
                  <a:lnTo>
                    <a:pt x="544804" y="62928"/>
                  </a:lnTo>
                  <a:lnTo>
                    <a:pt x="546112" y="62712"/>
                  </a:lnTo>
                  <a:lnTo>
                    <a:pt x="529386" y="59918"/>
                  </a:lnTo>
                  <a:lnTo>
                    <a:pt x="528523" y="59778"/>
                  </a:lnTo>
                  <a:lnTo>
                    <a:pt x="522109" y="59004"/>
                  </a:lnTo>
                  <a:lnTo>
                    <a:pt x="516458" y="58318"/>
                  </a:lnTo>
                  <a:lnTo>
                    <a:pt x="501319" y="57124"/>
                  </a:lnTo>
                  <a:lnTo>
                    <a:pt x="494106" y="56705"/>
                  </a:lnTo>
                  <a:lnTo>
                    <a:pt x="484593" y="56337"/>
                  </a:lnTo>
                  <a:lnTo>
                    <a:pt x="470954" y="56832"/>
                  </a:lnTo>
                  <a:lnTo>
                    <a:pt x="451345" y="59004"/>
                  </a:lnTo>
                  <a:lnTo>
                    <a:pt x="465518" y="55778"/>
                  </a:lnTo>
                  <a:lnTo>
                    <a:pt x="480034" y="53517"/>
                  </a:lnTo>
                  <a:lnTo>
                    <a:pt x="474548" y="53428"/>
                  </a:lnTo>
                  <a:lnTo>
                    <a:pt x="470090" y="53581"/>
                  </a:lnTo>
                  <a:lnTo>
                    <a:pt x="466305" y="53848"/>
                  </a:lnTo>
                  <a:lnTo>
                    <a:pt x="462534" y="54381"/>
                  </a:lnTo>
                  <a:lnTo>
                    <a:pt x="456526" y="55676"/>
                  </a:lnTo>
                  <a:lnTo>
                    <a:pt x="450672" y="56769"/>
                  </a:lnTo>
                  <a:lnTo>
                    <a:pt x="445858" y="58864"/>
                  </a:lnTo>
                  <a:lnTo>
                    <a:pt x="438162" y="59918"/>
                  </a:lnTo>
                  <a:lnTo>
                    <a:pt x="439166" y="59156"/>
                  </a:lnTo>
                  <a:lnTo>
                    <a:pt x="436511" y="58318"/>
                  </a:lnTo>
                  <a:lnTo>
                    <a:pt x="395986" y="74688"/>
                  </a:lnTo>
                  <a:lnTo>
                    <a:pt x="372389" y="89852"/>
                  </a:lnTo>
                  <a:lnTo>
                    <a:pt x="373672" y="90131"/>
                  </a:lnTo>
                  <a:lnTo>
                    <a:pt x="376745" y="88430"/>
                  </a:lnTo>
                  <a:lnTo>
                    <a:pt x="379984" y="87033"/>
                  </a:lnTo>
                  <a:lnTo>
                    <a:pt x="385419" y="84353"/>
                  </a:lnTo>
                  <a:lnTo>
                    <a:pt x="386905" y="84175"/>
                  </a:lnTo>
                  <a:lnTo>
                    <a:pt x="384416" y="86512"/>
                  </a:lnTo>
                  <a:lnTo>
                    <a:pt x="376097" y="91401"/>
                  </a:lnTo>
                  <a:lnTo>
                    <a:pt x="368401" y="96329"/>
                  </a:lnTo>
                  <a:lnTo>
                    <a:pt x="360794" y="101384"/>
                  </a:lnTo>
                  <a:lnTo>
                    <a:pt x="353529" y="106032"/>
                  </a:lnTo>
                  <a:lnTo>
                    <a:pt x="352399" y="106045"/>
                  </a:lnTo>
                  <a:lnTo>
                    <a:pt x="356095" y="102400"/>
                  </a:lnTo>
                  <a:lnTo>
                    <a:pt x="360768" y="98183"/>
                  </a:lnTo>
                  <a:lnTo>
                    <a:pt x="363016" y="95770"/>
                  </a:lnTo>
                  <a:lnTo>
                    <a:pt x="342315" y="117246"/>
                  </a:lnTo>
                  <a:lnTo>
                    <a:pt x="335203" y="122529"/>
                  </a:lnTo>
                  <a:lnTo>
                    <a:pt x="365912" y="90068"/>
                  </a:lnTo>
                  <a:lnTo>
                    <a:pt x="372541" y="85026"/>
                  </a:lnTo>
                  <a:lnTo>
                    <a:pt x="362165" y="91719"/>
                  </a:lnTo>
                  <a:lnTo>
                    <a:pt x="333629" y="117348"/>
                  </a:lnTo>
                  <a:lnTo>
                    <a:pt x="311137" y="143459"/>
                  </a:lnTo>
                  <a:lnTo>
                    <a:pt x="318643" y="134899"/>
                  </a:lnTo>
                  <a:lnTo>
                    <a:pt x="324231" y="130200"/>
                  </a:lnTo>
                  <a:lnTo>
                    <a:pt x="329082" y="126657"/>
                  </a:lnTo>
                  <a:lnTo>
                    <a:pt x="330644" y="127266"/>
                  </a:lnTo>
                  <a:lnTo>
                    <a:pt x="324967" y="133565"/>
                  </a:lnTo>
                  <a:lnTo>
                    <a:pt x="316915" y="143471"/>
                  </a:lnTo>
                  <a:lnTo>
                    <a:pt x="296214" y="173951"/>
                  </a:lnTo>
                  <a:lnTo>
                    <a:pt x="300520" y="168135"/>
                  </a:lnTo>
                  <a:lnTo>
                    <a:pt x="301447" y="168351"/>
                  </a:lnTo>
                  <a:lnTo>
                    <a:pt x="300050" y="172808"/>
                  </a:lnTo>
                  <a:lnTo>
                    <a:pt x="297395" y="179730"/>
                  </a:lnTo>
                  <a:lnTo>
                    <a:pt x="296659" y="181546"/>
                  </a:lnTo>
                  <a:lnTo>
                    <a:pt x="296265" y="182803"/>
                  </a:lnTo>
                  <a:lnTo>
                    <a:pt x="296062" y="183730"/>
                  </a:lnTo>
                  <a:lnTo>
                    <a:pt x="294906" y="187248"/>
                  </a:lnTo>
                  <a:lnTo>
                    <a:pt x="296087" y="184708"/>
                  </a:lnTo>
                  <a:lnTo>
                    <a:pt x="296316" y="185039"/>
                  </a:lnTo>
                  <a:lnTo>
                    <a:pt x="296849" y="184708"/>
                  </a:lnTo>
                  <a:lnTo>
                    <a:pt x="298323" y="183070"/>
                  </a:lnTo>
                  <a:lnTo>
                    <a:pt x="302018" y="173990"/>
                  </a:lnTo>
                  <a:lnTo>
                    <a:pt x="306108" y="168135"/>
                  </a:lnTo>
                  <a:lnTo>
                    <a:pt x="325272" y="145300"/>
                  </a:lnTo>
                  <a:lnTo>
                    <a:pt x="325653" y="144868"/>
                  </a:lnTo>
                  <a:lnTo>
                    <a:pt x="323354" y="145300"/>
                  </a:lnTo>
                  <a:lnTo>
                    <a:pt x="325031" y="141960"/>
                  </a:lnTo>
                  <a:lnTo>
                    <a:pt x="329857" y="135966"/>
                  </a:lnTo>
                  <a:lnTo>
                    <a:pt x="337019" y="128397"/>
                  </a:lnTo>
                  <a:lnTo>
                    <a:pt x="338886" y="126657"/>
                  </a:lnTo>
                  <a:lnTo>
                    <a:pt x="343014" y="122796"/>
                  </a:lnTo>
                  <a:lnTo>
                    <a:pt x="345592" y="120383"/>
                  </a:lnTo>
                  <a:lnTo>
                    <a:pt x="354558" y="112839"/>
                  </a:lnTo>
                  <a:lnTo>
                    <a:pt x="363042" y="106045"/>
                  </a:lnTo>
                  <a:lnTo>
                    <a:pt x="368820" y="101371"/>
                  </a:lnTo>
                  <a:lnTo>
                    <a:pt x="374103" y="97840"/>
                  </a:lnTo>
                  <a:lnTo>
                    <a:pt x="379044" y="93967"/>
                  </a:lnTo>
                  <a:lnTo>
                    <a:pt x="384517" y="90957"/>
                  </a:lnTo>
                  <a:lnTo>
                    <a:pt x="390639" y="87503"/>
                  </a:lnTo>
                  <a:lnTo>
                    <a:pt x="392125" y="87287"/>
                  </a:lnTo>
                  <a:lnTo>
                    <a:pt x="390702" y="88950"/>
                  </a:lnTo>
                  <a:lnTo>
                    <a:pt x="386956" y="91503"/>
                  </a:lnTo>
                  <a:lnTo>
                    <a:pt x="393827" y="87414"/>
                  </a:lnTo>
                  <a:lnTo>
                    <a:pt x="394093" y="87287"/>
                  </a:lnTo>
                  <a:lnTo>
                    <a:pt x="400621" y="84175"/>
                  </a:lnTo>
                  <a:lnTo>
                    <a:pt x="408457" y="80340"/>
                  </a:lnTo>
                  <a:lnTo>
                    <a:pt x="414655" y="77825"/>
                  </a:lnTo>
                  <a:lnTo>
                    <a:pt x="462407" y="66116"/>
                  </a:lnTo>
                  <a:lnTo>
                    <a:pt x="479450" y="65074"/>
                  </a:lnTo>
                  <a:lnTo>
                    <a:pt x="481571" y="65125"/>
                  </a:lnTo>
                  <a:lnTo>
                    <a:pt x="483806" y="65595"/>
                  </a:lnTo>
                  <a:lnTo>
                    <a:pt x="485406" y="65963"/>
                  </a:lnTo>
                  <a:lnTo>
                    <a:pt x="487845" y="65709"/>
                  </a:lnTo>
                  <a:lnTo>
                    <a:pt x="488251" y="65455"/>
                  </a:lnTo>
                  <a:lnTo>
                    <a:pt x="487934" y="65201"/>
                  </a:lnTo>
                  <a:lnTo>
                    <a:pt x="525792" y="68707"/>
                  </a:lnTo>
                  <a:lnTo>
                    <a:pt x="595731" y="94157"/>
                  </a:lnTo>
                  <a:lnTo>
                    <a:pt x="640029" y="129260"/>
                  </a:lnTo>
                  <a:lnTo>
                    <a:pt x="665480" y="158165"/>
                  </a:lnTo>
                  <a:lnTo>
                    <a:pt x="693851" y="207238"/>
                  </a:lnTo>
                  <a:lnTo>
                    <a:pt x="705116" y="242582"/>
                  </a:lnTo>
                  <a:lnTo>
                    <a:pt x="702970" y="232156"/>
                  </a:lnTo>
                  <a:lnTo>
                    <a:pt x="700519" y="222034"/>
                  </a:lnTo>
                  <a:lnTo>
                    <a:pt x="697522" y="211912"/>
                  </a:lnTo>
                  <a:lnTo>
                    <a:pt x="693686" y="201434"/>
                  </a:lnTo>
                  <a:lnTo>
                    <a:pt x="696760" y="206171"/>
                  </a:lnTo>
                  <a:lnTo>
                    <a:pt x="697458" y="206260"/>
                  </a:lnTo>
                  <a:lnTo>
                    <a:pt x="696379" y="203022"/>
                  </a:lnTo>
                  <a:lnTo>
                    <a:pt x="695693" y="201434"/>
                  </a:lnTo>
                  <a:lnTo>
                    <a:pt x="694118" y="197789"/>
                  </a:lnTo>
                  <a:lnTo>
                    <a:pt x="690841" y="190004"/>
                  </a:lnTo>
                  <a:lnTo>
                    <a:pt x="685520" y="180784"/>
                  </a:lnTo>
                  <a:lnTo>
                    <a:pt x="688657" y="183007"/>
                  </a:lnTo>
                  <a:lnTo>
                    <a:pt x="693305" y="190449"/>
                  </a:lnTo>
                  <a:lnTo>
                    <a:pt x="697484" y="198996"/>
                  </a:lnTo>
                  <a:lnTo>
                    <a:pt x="700900" y="207581"/>
                  </a:lnTo>
                  <a:lnTo>
                    <a:pt x="703275" y="215138"/>
                  </a:lnTo>
                  <a:lnTo>
                    <a:pt x="706056" y="217817"/>
                  </a:lnTo>
                  <a:close/>
                </a:path>
                <a:path w="719454" h="1636395">
                  <a:moveTo>
                    <a:pt x="708393" y="262966"/>
                  </a:moveTo>
                  <a:lnTo>
                    <a:pt x="707707" y="256133"/>
                  </a:lnTo>
                  <a:lnTo>
                    <a:pt x="706551" y="249339"/>
                  </a:lnTo>
                  <a:lnTo>
                    <a:pt x="705116" y="242582"/>
                  </a:lnTo>
                  <a:lnTo>
                    <a:pt x="706272" y="248894"/>
                  </a:lnTo>
                  <a:lnTo>
                    <a:pt x="707402" y="255460"/>
                  </a:lnTo>
                  <a:lnTo>
                    <a:pt x="708393" y="262966"/>
                  </a:lnTo>
                  <a:close/>
                </a:path>
                <a:path w="719454" h="1636395">
                  <a:moveTo>
                    <a:pt x="719112" y="301345"/>
                  </a:moveTo>
                  <a:lnTo>
                    <a:pt x="717003" y="259219"/>
                  </a:lnTo>
                  <a:lnTo>
                    <a:pt x="716216" y="254190"/>
                  </a:lnTo>
                  <a:lnTo>
                    <a:pt x="713613" y="242671"/>
                  </a:lnTo>
                  <a:lnTo>
                    <a:pt x="715187" y="255054"/>
                  </a:lnTo>
                  <a:lnTo>
                    <a:pt x="714921" y="259219"/>
                  </a:lnTo>
                  <a:lnTo>
                    <a:pt x="714413" y="258813"/>
                  </a:lnTo>
                  <a:lnTo>
                    <a:pt x="713981" y="258381"/>
                  </a:lnTo>
                  <a:lnTo>
                    <a:pt x="713028" y="253415"/>
                  </a:lnTo>
                  <a:lnTo>
                    <a:pt x="711479" y="247446"/>
                  </a:lnTo>
                  <a:lnTo>
                    <a:pt x="708926" y="238252"/>
                  </a:lnTo>
                  <a:lnTo>
                    <a:pt x="706107" y="230263"/>
                  </a:lnTo>
                  <a:lnTo>
                    <a:pt x="703884" y="226021"/>
                  </a:lnTo>
                  <a:lnTo>
                    <a:pt x="703110" y="228003"/>
                  </a:lnTo>
                  <a:lnTo>
                    <a:pt x="705243" y="234264"/>
                  </a:lnTo>
                  <a:lnTo>
                    <a:pt x="707097" y="240601"/>
                  </a:lnTo>
                  <a:lnTo>
                    <a:pt x="708837" y="247446"/>
                  </a:lnTo>
                  <a:lnTo>
                    <a:pt x="710222" y="253415"/>
                  </a:lnTo>
                  <a:lnTo>
                    <a:pt x="708774" y="251383"/>
                  </a:lnTo>
                  <a:lnTo>
                    <a:pt x="710006" y="259295"/>
                  </a:lnTo>
                  <a:lnTo>
                    <a:pt x="710946" y="267182"/>
                  </a:lnTo>
                  <a:lnTo>
                    <a:pt x="711504" y="275234"/>
                  </a:lnTo>
                  <a:lnTo>
                    <a:pt x="711593" y="283603"/>
                  </a:lnTo>
                  <a:lnTo>
                    <a:pt x="713701" y="276491"/>
                  </a:lnTo>
                  <a:lnTo>
                    <a:pt x="713270" y="271614"/>
                  </a:lnTo>
                  <a:lnTo>
                    <a:pt x="715314" y="272935"/>
                  </a:lnTo>
                  <a:lnTo>
                    <a:pt x="715073" y="286626"/>
                  </a:lnTo>
                  <a:lnTo>
                    <a:pt x="711822" y="303949"/>
                  </a:lnTo>
                  <a:lnTo>
                    <a:pt x="708799" y="320040"/>
                  </a:lnTo>
                  <a:lnTo>
                    <a:pt x="708367" y="328396"/>
                  </a:lnTo>
                  <a:lnTo>
                    <a:pt x="706462" y="336384"/>
                  </a:lnTo>
                  <a:lnTo>
                    <a:pt x="704824" y="344436"/>
                  </a:lnTo>
                  <a:lnTo>
                    <a:pt x="703592" y="352628"/>
                  </a:lnTo>
                  <a:lnTo>
                    <a:pt x="700811" y="360349"/>
                  </a:lnTo>
                  <a:lnTo>
                    <a:pt x="698449" y="368185"/>
                  </a:lnTo>
                  <a:lnTo>
                    <a:pt x="699096" y="364223"/>
                  </a:lnTo>
                  <a:lnTo>
                    <a:pt x="697890" y="368185"/>
                  </a:lnTo>
                  <a:lnTo>
                    <a:pt x="697572" y="369989"/>
                  </a:lnTo>
                  <a:lnTo>
                    <a:pt x="697445" y="371462"/>
                  </a:lnTo>
                  <a:lnTo>
                    <a:pt x="680567" y="409384"/>
                  </a:lnTo>
                  <a:lnTo>
                    <a:pt x="657326" y="444550"/>
                  </a:lnTo>
                  <a:lnTo>
                    <a:pt x="628751" y="476923"/>
                  </a:lnTo>
                  <a:lnTo>
                    <a:pt x="595845" y="506425"/>
                  </a:lnTo>
                  <a:lnTo>
                    <a:pt x="587565" y="514299"/>
                  </a:lnTo>
                  <a:lnTo>
                    <a:pt x="592531" y="512292"/>
                  </a:lnTo>
                  <a:lnTo>
                    <a:pt x="598906" y="509498"/>
                  </a:lnTo>
                  <a:lnTo>
                    <a:pt x="594906" y="515023"/>
                  </a:lnTo>
                  <a:lnTo>
                    <a:pt x="600773" y="510540"/>
                  </a:lnTo>
                  <a:lnTo>
                    <a:pt x="602030" y="509498"/>
                  </a:lnTo>
                  <a:lnTo>
                    <a:pt x="606691" y="505675"/>
                  </a:lnTo>
                  <a:lnTo>
                    <a:pt x="612711" y="500621"/>
                  </a:lnTo>
                  <a:lnTo>
                    <a:pt x="618883" y="495528"/>
                  </a:lnTo>
                  <a:lnTo>
                    <a:pt x="624776" y="490194"/>
                  </a:lnTo>
                  <a:lnTo>
                    <a:pt x="630555" y="484886"/>
                  </a:lnTo>
                  <a:lnTo>
                    <a:pt x="636092" y="479615"/>
                  </a:lnTo>
                  <a:lnTo>
                    <a:pt x="641248" y="474433"/>
                  </a:lnTo>
                  <a:lnTo>
                    <a:pt x="647534" y="467398"/>
                  </a:lnTo>
                  <a:lnTo>
                    <a:pt x="653478" y="461365"/>
                  </a:lnTo>
                  <a:lnTo>
                    <a:pt x="660514" y="451231"/>
                  </a:lnTo>
                  <a:lnTo>
                    <a:pt x="661416" y="449643"/>
                  </a:lnTo>
                  <a:lnTo>
                    <a:pt x="661225" y="450392"/>
                  </a:lnTo>
                  <a:lnTo>
                    <a:pt x="664679" y="446532"/>
                  </a:lnTo>
                  <a:lnTo>
                    <a:pt x="666229" y="444804"/>
                  </a:lnTo>
                  <a:lnTo>
                    <a:pt x="668299" y="441540"/>
                  </a:lnTo>
                  <a:lnTo>
                    <a:pt x="670064" y="438759"/>
                  </a:lnTo>
                  <a:lnTo>
                    <a:pt x="672553" y="432003"/>
                  </a:lnTo>
                  <a:lnTo>
                    <a:pt x="675690" y="425729"/>
                  </a:lnTo>
                  <a:lnTo>
                    <a:pt x="671563" y="430974"/>
                  </a:lnTo>
                  <a:lnTo>
                    <a:pt x="668172" y="436626"/>
                  </a:lnTo>
                  <a:lnTo>
                    <a:pt x="663524" y="441540"/>
                  </a:lnTo>
                  <a:lnTo>
                    <a:pt x="666483" y="437083"/>
                  </a:lnTo>
                  <a:lnTo>
                    <a:pt x="670013" y="429717"/>
                  </a:lnTo>
                  <a:lnTo>
                    <a:pt x="675106" y="421792"/>
                  </a:lnTo>
                  <a:lnTo>
                    <a:pt x="677773" y="417880"/>
                  </a:lnTo>
                  <a:lnTo>
                    <a:pt x="679831" y="413334"/>
                  </a:lnTo>
                  <a:lnTo>
                    <a:pt x="682231" y="408813"/>
                  </a:lnTo>
                  <a:lnTo>
                    <a:pt x="684491" y="404241"/>
                  </a:lnTo>
                  <a:lnTo>
                    <a:pt x="687324" y="399783"/>
                  </a:lnTo>
                  <a:lnTo>
                    <a:pt x="689356" y="395058"/>
                  </a:lnTo>
                  <a:lnTo>
                    <a:pt x="695375" y="381279"/>
                  </a:lnTo>
                  <a:lnTo>
                    <a:pt x="700468" y="368185"/>
                  </a:lnTo>
                  <a:lnTo>
                    <a:pt x="704011" y="358622"/>
                  </a:lnTo>
                  <a:lnTo>
                    <a:pt x="706551" y="352209"/>
                  </a:lnTo>
                  <a:lnTo>
                    <a:pt x="704303" y="361391"/>
                  </a:lnTo>
                  <a:lnTo>
                    <a:pt x="702652" y="367080"/>
                  </a:lnTo>
                  <a:lnTo>
                    <a:pt x="700633" y="378675"/>
                  </a:lnTo>
                  <a:lnTo>
                    <a:pt x="699592" y="381825"/>
                  </a:lnTo>
                  <a:lnTo>
                    <a:pt x="697877" y="387172"/>
                  </a:lnTo>
                  <a:lnTo>
                    <a:pt x="695032" y="394487"/>
                  </a:lnTo>
                  <a:lnTo>
                    <a:pt x="689902" y="404901"/>
                  </a:lnTo>
                  <a:lnTo>
                    <a:pt x="681367" y="419544"/>
                  </a:lnTo>
                  <a:lnTo>
                    <a:pt x="683310" y="417944"/>
                  </a:lnTo>
                  <a:lnTo>
                    <a:pt x="689521" y="410057"/>
                  </a:lnTo>
                  <a:lnTo>
                    <a:pt x="684174" y="421055"/>
                  </a:lnTo>
                  <a:lnTo>
                    <a:pt x="689965" y="410057"/>
                  </a:lnTo>
                  <a:lnTo>
                    <a:pt x="710907" y="357378"/>
                  </a:lnTo>
                  <a:lnTo>
                    <a:pt x="718464" y="312445"/>
                  </a:lnTo>
                  <a:lnTo>
                    <a:pt x="719112" y="301345"/>
                  </a:lnTo>
                  <a:close/>
                </a:path>
              </a:pathLst>
            </a:custGeom>
            <a:solidFill>
              <a:srgbClr val="00A2E9"/>
            </a:solidFill>
          </p:spPr>
          <p:txBody>
            <a:bodyPr wrap="square" lIns="0" tIns="0" rIns="0" bIns="0" rtlCol="0"/>
            <a:lstStyle/>
            <a:p>
              <a:endParaRPr/>
            </a:p>
          </p:txBody>
        </p:sp>
        <p:pic>
          <p:nvPicPr>
            <p:cNvPr id="530" name="object 30">
              <a:extLst>
                <a:ext uri="{FF2B5EF4-FFF2-40B4-BE49-F238E27FC236}">
                  <a16:creationId xmlns:a16="http://schemas.microsoft.com/office/drawing/2014/main" id="{83C079AE-5664-34D6-FFDE-1A0EA1C16CDE}"/>
                </a:ext>
              </a:extLst>
            </p:cNvPr>
            <p:cNvPicPr/>
            <p:nvPr/>
          </p:nvPicPr>
          <p:blipFill>
            <a:blip r:embed="rId7" cstate="print"/>
            <a:stretch>
              <a:fillRect/>
            </a:stretch>
          </p:blipFill>
          <p:spPr>
            <a:xfrm>
              <a:off x="2114855" y="1465961"/>
              <a:ext cx="55758" cy="44914"/>
            </a:xfrm>
            <a:prstGeom prst="rect">
              <a:avLst/>
            </a:prstGeom>
          </p:spPr>
        </p:pic>
        <p:sp>
          <p:nvSpPr>
            <p:cNvPr id="531" name="object 31">
              <a:extLst>
                <a:ext uri="{FF2B5EF4-FFF2-40B4-BE49-F238E27FC236}">
                  <a16:creationId xmlns:a16="http://schemas.microsoft.com/office/drawing/2014/main" id="{E964961A-3943-72A5-5A1D-0ED623B7373A}"/>
                </a:ext>
              </a:extLst>
            </p:cNvPr>
            <p:cNvSpPr/>
            <p:nvPr/>
          </p:nvSpPr>
          <p:spPr>
            <a:xfrm>
              <a:off x="2036326" y="1572950"/>
              <a:ext cx="207836" cy="421176"/>
            </a:xfrm>
            <a:custGeom>
              <a:avLst/>
              <a:gdLst/>
              <a:ahLst/>
              <a:cxnLst/>
              <a:rect l="l" t="t" r="r" b="b"/>
              <a:pathLst>
                <a:path w="503554" h="1020445">
                  <a:moveTo>
                    <a:pt x="16116" y="399834"/>
                  </a:moveTo>
                  <a:lnTo>
                    <a:pt x="8572" y="383425"/>
                  </a:lnTo>
                  <a:lnTo>
                    <a:pt x="4343" y="374472"/>
                  </a:lnTo>
                  <a:lnTo>
                    <a:pt x="0" y="365709"/>
                  </a:lnTo>
                  <a:lnTo>
                    <a:pt x="863" y="369100"/>
                  </a:lnTo>
                  <a:lnTo>
                    <a:pt x="5118" y="378193"/>
                  </a:lnTo>
                  <a:lnTo>
                    <a:pt x="10845" y="389572"/>
                  </a:lnTo>
                  <a:lnTo>
                    <a:pt x="16116" y="399834"/>
                  </a:lnTo>
                  <a:close/>
                </a:path>
                <a:path w="503554" h="1020445">
                  <a:moveTo>
                    <a:pt x="313042" y="854278"/>
                  </a:moveTo>
                  <a:lnTo>
                    <a:pt x="309575" y="848258"/>
                  </a:lnTo>
                  <a:lnTo>
                    <a:pt x="305968" y="843470"/>
                  </a:lnTo>
                  <a:lnTo>
                    <a:pt x="313042" y="854278"/>
                  </a:lnTo>
                  <a:close/>
                </a:path>
                <a:path w="503554" h="1020445">
                  <a:moveTo>
                    <a:pt x="335102" y="27978"/>
                  </a:moveTo>
                  <a:lnTo>
                    <a:pt x="335013" y="27508"/>
                  </a:lnTo>
                  <a:lnTo>
                    <a:pt x="334848" y="27584"/>
                  </a:lnTo>
                  <a:lnTo>
                    <a:pt x="334505" y="29502"/>
                  </a:lnTo>
                  <a:lnTo>
                    <a:pt x="335102" y="27978"/>
                  </a:lnTo>
                  <a:close/>
                </a:path>
                <a:path w="503554" h="1020445">
                  <a:moveTo>
                    <a:pt x="337820" y="22301"/>
                  </a:moveTo>
                  <a:lnTo>
                    <a:pt x="336257" y="24942"/>
                  </a:lnTo>
                  <a:lnTo>
                    <a:pt x="335114" y="27978"/>
                  </a:lnTo>
                  <a:lnTo>
                    <a:pt x="335165" y="32664"/>
                  </a:lnTo>
                  <a:lnTo>
                    <a:pt x="334987" y="40386"/>
                  </a:lnTo>
                  <a:lnTo>
                    <a:pt x="335026" y="46824"/>
                  </a:lnTo>
                  <a:lnTo>
                    <a:pt x="335762" y="47688"/>
                  </a:lnTo>
                  <a:lnTo>
                    <a:pt x="337185" y="31102"/>
                  </a:lnTo>
                  <a:lnTo>
                    <a:pt x="337807" y="22809"/>
                  </a:lnTo>
                  <a:lnTo>
                    <a:pt x="337820" y="22301"/>
                  </a:lnTo>
                  <a:close/>
                </a:path>
                <a:path w="503554" h="1020445">
                  <a:moveTo>
                    <a:pt x="338302" y="10896"/>
                  </a:moveTo>
                  <a:lnTo>
                    <a:pt x="338264" y="6388"/>
                  </a:lnTo>
                  <a:lnTo>
                    <a:pt x="337985" y="0"/>
                  </a:lnTo>
                  <a:lnTo>
                    <a:pt x="338201" y="14528"/>
                  </a:lnTo>
                  <a:lnTo>
                    <a:pt x="338302" y="10896"/>
                  </a:lnTo>
                  <a:close/>
                </a:path>
                <a:path w="503554" h="1020445">
                  <a:moveTo>
                    <a:pt x="461695" y="974394"/>
                  </a:moveTo>
                  <a:lnTo>
                    <a:pt x="460743" y="973518"/>
                  </a:lnTo>
                  <a:lnTo>
                    <a:pt x="460006" y="972997"/>
                  </a:lnTo>
                  <a:lnTo>
                    <a:pt x="460717" y="973556"/>
                  </a:lnTo>
                  <a:lnTo>
                    <a:pt x="461695" y="974394"/>
                  </a:lnTo>
                  <a:close/>
                </a:path>
                <a:path w="503554" h="1020445">
                  <a:moveTo>
                    <a:pt x="503326" y="1020419"/>
                  </a:moveTo>
                  <a:lnTo>
                    <a:pt x="481152" y="995070"/>
                  </a:lnTo>
                  <a:lnTo>
                    <a:pt x="469811" y="982510"/>
                  </a:lnTo>
                  <a:lnTo>
                    <a:pt x="461708" y="974382"/>
                  </a:lnTo>
                  <a:lnTo>
                    <a:pt x="468083" y="981290"/>
                  </a:lnTo>
                  <a:lnTo>
                    <a:pt x="476402" y="991133"/>
                  </a:lnTo>
                  <a:lnTo>
                    <a:pt x="484936" y="1001026"/>
                  </a:lnTo>
                  <a:lnTo>
                    <a:pt x="491972" y="1008075"/>
                  </a:lnTo>
                  <a:lnTo>
                    <a:pt x="490778" y="1007491"/>
                  </a:lnTo>
                  <a:lnTo>
                    <a:pt x="503326" y="1020419"/>
                  </a:lnTo>
                  <a:close/>
                </a:path>
              </a:pathLst>
            </a:custGeom>
            <a:solidFill>
              <a:srgbClr val="00A2E9"/>
            </a:solidFill>
          </p:spPr>
          <p:txBody>
            <a:bodyPr wrap="square" lIns="0" tIns="0" rIns="0" bIns="0" rtlCol="0"/>
            <a:lstStyle/>
            <a:p>
              <a:endParaRPr/>
            </a:p>
          </p:txBody>
        </p:sp>
        <p:grpSp>
          <p:nvGrpSpPr>
            <p:cNvPr id="1427" name="Group 1426">
              <a:extLst>
                <a:ext uri="{FF2B5EF4-FFF2-40B4-BE49-F238E27FC236}">
                  <a16:creationId xmlns:a16="http://schemas.microsoft.com/office/drawing/2014/main" id="{819F6FA1-7D45-28EE-4924-376A077476B6}"/>
                </a:ext>
              </a:extLst>
            </p:cNvPr>
            <p:cNvGrpSpPr/>
            <p:nvPr/>
          </p:nvGrpSpPr>
          <p:grpSpPr>
            <a:xfrm>
              <a:off x="1724757" y="980840"/>
              <a:ext cx="539487" cy="1161002"/>
              <a:chOff x="1725108" y="2216396"/>
              <a:chExt cx="539487" cy="1161002"/>
            </a:xfrm>
            <a:solidFill>
              <a:schemeClr val="accent1"/>
            </a:solidFill>
          </p:grpSpPr>
          <p:grpSp>
            <p:nvGrpSpPr>
              <p:cNvPr id="924" name="Graphic 543">
                <a:extLst>
                  <a:ext uri="{FF2B5EF4-FFF2-40B4-BE49-F238E27FC236}">
                    <a16:creationId xmlns:a16="http://schemas.microsoft.com/office/drawing/2014/main" id="{ABADBED4-1E51-091F-FEF7-C41AFE65A49F}"/>
                  </a:ext>
                </a:extLst>
              </p:cNvPr>
              <p:cNvGrpSpPr/>
              <p:nvPr/>
            </p:nvGrpSpPr>
            <p:grpSpPr>
              <a:xfrm>
                <a:off x="1964373" y="2379695"/>
                <a:ext cx="122829" cy="153852"/>
                <a:chOff x="1964373" y="2379695"/>
                <a:chExt cx="122829" cy="153852"/>
              </a:xfrm>
              <a:grpFill/>
            </p:grpSpPr>
            <p:sp>
              <p:nvSpPr>
                <p:cNvPr id="925" name="Freeform: Shape 924">
                  <a:extLst>
                    <a:ext uri="{FF2B5EF4-FFF2-40B4-BE49-F238E27FC236}">
                      <a16:creationId xmlns:a16="http://schemas.microsoft.com/office/drawing/2014/main" id="{A7714914-4EFC-A8E8-7660-FC76EB8EF510}"/>
                    </a:ext>
                  </a:extLst>
                </p:cNvPr>
                <p:cNvSpPr/>
                <p:nvPr/>
              </p:nvSpPr>
              <p:spPr>
                <a:xfrm>
                  <a:off x="1977546" y="2390166"/>
                  <a:ext cx="102678" cy="131228"/>
                </a:xfrm>
                <a:custGeom>
                  <a:avLst/>
                  <a:gdLst>
                    <a:gd name="connsiteX0" fmla="*/ 102678 w 102678"/>
                    <a:gd name="connsiteY0" fmla="*/ 65614 h 131228"/>
                    <a:gd name="connsiteX1" fmla="*/ 51339 w 102678"/>
                    <a:gd name="connsiteY1" fmla="*/ 131228 h 131228"/>
                    <a:gd name="connsiteX2" fmla="*/ 0 w 102678"/>
                    <a:gd name="connsiteY2" fmla="*/ 65614 h 131228"/>
                    <a:gd name="connsiteX3" fmla="*/ 51339 w 102678"/>
                    <a:gd name="connsiteY3" fmla="*/ 0 h 131228"/>
                    <a:gd name="connsiteX4" fmla="*/ 102678 w 102678"/>
                    <a:gd name="connsiteY4" fmla="*/ 65614 h 1312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678" h="131228">
                      <a:moveTo>
                        <a:pt x="102678" y="65614"/>
                      </a:moveTo>
                      <a:cubicBezTo>
                        <a:pt x="102678" y="101852"/>
                        <a:pt x="79693" y="131228"/>
                        <a:pt x="51339" y="131228"/>
                      </a:cubicBezTo>
                      <a:cubicBezTo>
                        <a:pt x="22985" y="131228"/>
                        <a:pt x="0" y="101852"/>
                        <a:pt x="0" y="65614"/>
                      </a:cubicBezTo>
                      <a:cubicBezTo>
                        <a:pt x="0" y="29376"/>
                        <a:pt x="22985" y="0"/>
                        <a:pt x="51339" y="0"/>
                      </a:cubicBezTo>
                      <a:cubicBezTo>
                        <a:pt x="79693" y="0"/>
                        <a:pt x="102678" y="29376"/>
                        <a:pt x="102678" y="65614"/>
                      </a:cubicBezTo>
                      <a:close/>
                    </a:path>
                  </a:pathLst>
                </a:custGeom>
                <a:grpFill/>
                <a:ln w="0" cap="flat">
                  <a:noFill/>
                  <a:prstDash val="solid"/>
                  <a:miter/>
                </a:ln>
              </p:spPr>
              <p:txBody>
                <a:bodyPr rtlCol="0" anchor="ctr"/>
                <a:lstStyle/>
                <a:p>
                  <a:endParaRPr lang="en-US"/>
                </a:p>
              </p:txBody>
            </p:sp>
            <p:grpSp>
              <p:nvGrpSpPr>
                <p:cNvPr id="926" name="Graphic 543">
                  <a:extLst>
                    <a:ext uri="{FF2B5EF4-FFF2-40B4-BE49-F238E27FC236}">
                      <a16:creationId xmlns:a16="http://schemas.microsoft.com/office/drawing/2014/main" id="{71844E6C-DC9D-999D-EFDA-F055EFE04922}"/>
                    </a:ext>
                  </a:extLst>
                </p:cNvPr>
                <p:cNvGrpSpPr/>
                <p:nvPr/>
              </p:nvGrpSpPr>
              <p:grpSpPr>
                <a:xfrm>
                  <a:off x="1964373" y="2379695"/>
                  <a:ext cx="122829" cy="153852"/>
                  <a:chOff x="1964373" y="2379695"/>
                  <a:chExt cx="122829" cy="153852"/>
                </a:xfrm>
                <a:grpFill/>
              </p:grpSpPr>
              <p:sp>
                <p:nvSpPr>
                  <p:cNvPr id="927" name="Freeform: Shape 926">
                    <a:extLst>
                      <a:ext uri="{FF2B5EF4-FFF2-40B4-BE49-F238E27FC236}">
                        <a16:creationId xmlns:a16="http://schemas.microsoft.com/office/drawing/2014/main" id="{82AB57ED-7BA0-5B13-0ADA-F3C73926C2B8}"/>
                      </a:ext>
                    </a:extLst>
                  </p:cNvPr>
                  <p:cNvSpPr/>
                  <p:nvPr/>
                </p:nvSpPr>
                <p:spPr>
                  <a:xfrm>
                    <a:off x="2083280" y="2445312"/>
                    <a:ext cx="3005" cy="10418"/>
                  </a:xfrm>
                  <a:custGeom>
                    <a:avLst/>
                    <a:gdLst>
                      <a:gd name="connsiteX0" fmla="*/ 501 w 3005"/>
                      <a:gd name="connsiteY0" fmla="*/ 952 h 10418"/>
                      <a:gd name="connsiteX1" fmla="*/ 0 w 3005"/>
                      <a:gd name="connsiteY1" fmla="*/ 2304 h 10418"/>
                      <a:gd name="connsiteX2" fmla="*/ 1302 w 3005"/>
                      <a:gd name="connsiteY2" fmla="*/ 4257 h 10418"/>
                      <a:gd name="connsiteX3" fmla="*/ 651 w 3005"/>
                      <a:gd name="connsiteY3" fmla="*/ 5359 h 10418"/>
                      <a:gd name="connsiteX4" fmla="*/ 1503 w 3005"/>
                      <a:gd name="connsiteY4" fmla="*/ 8615 h 10418"/>
                      <a:gd name="connsiteX5" fmla="*/ 1603 w 3005"/>
                      <a:gd name="connsiteY5" fmla="*/ 6611 h 10418"/>
                      <a:gd name="connsiteX6" fmla="*/ 2604 w 3005"/>
                      <a:gd name="connsiteY6" fmla="*/ 10418 h 10418"/>
                      <a:gd name="connsiteX7" fmla="*/ 2354 w 3005"/>
                      <a:gd name="connsiteY7" fmla="*/ 6812 h 10418"/>
                      <a:gd name="connsiteX8" fmla="*/ 2705 w 3005"/>
                      <a:gd name="connsiteY8" fmla="*/ 6962 h 10418"/>
                      <a:gd name="connsiteX9" fmla="*/ 2504 w 3005"/>
                      <a:gd name="connsiteY9" fmla="*/ 3957 h 10418"/>
                      <a:gd name="connsiteX10" fmla="*/ 3005 w 3005"/>
                      <a:gd name="connsiteY10" fmla="*/ 4608 h 10418"/>
                      <a:gd name="connsiteX11" fmla="*/ 451 w 3005"/>
                      <a:gd name="connsiteY11" fmla="*/ 0 h 10418"/>
                      <a:gd name="connsiteX12" fmla="*/ 451 w 3005"/>
                      <a:gd name="connsiteY12" fmla="*/ 902 h 10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005" h="10418">
                        <a:moveTo>
                          <a:pt x="501" y="952"/>
                        </a:moveTo>
                        <a:cubicBezTo>
                          <a:pt x="701" y="1803"/>
                          <a:pt x="250" y="2605"/>
                          <a:pt x="0" y="2304"/>
                        </a:cubicBezTo>
                        <a:cubicBezTo>
                          <a:pt x="851" y="4007"/>
                          <a:pt x="50" y="4107"/>
                          <a:pt x="1302" y="4257"/>
                        </a:cubicBezTo>
                        <a:cubicBezTo>
                          <a:pt x="1953" y="5359"/>
                          <a:pt x="1152" y="6662"/>
                          <a:pt x="651" y="5359"/>
                        </a:cubicBezTo>
                        <a:lnTo>
                          <a:pt x="1503" y="8615"/>
                        </a:lnTo>
                        <a:lnTo>
                          <a:pt x="1603" y="6611"/>
                        </a:lnTo>
                        <a:cubicBezTo>
                          <a:pt x="2604" y="7112"/>
                          <a:pt x="1402" y="9767"/>
                          <a:pt x="2604" y="10418"/>
                        </a:cubicBezTo>
                        <a:lnTo>
                          <a:pt x="2354" y="6812"/>
                        </a:lnTo>
                        <a:lnTo>
                          <a:pt x="2705" y="6962"/>
                        </a:lnTo>
                        <a:cubicBezTo>
                          <a:pt x="2304" y="6161"/>
                          <a:pt x="2404" y="4558"/>
                          <a:pt x="2504" y="3957"/>
                        </a:cubicBezTo>
                        <a:cubicBezTo>
                          <a:pt x="2655" y="4057"/>
                          <a:pt x="2955" y="3957"/>
                          <a:pt x="3005" y="4608"/>
                        </a:cubicBezTo>
                        <a:cubicBezTo>
                          <a:pt x="2755" y="200"/>
                          <a:pt x="1152" y="3556"/>
                          <a:pt x="451" y="0"/>
                        </a:cubicBezTo>
                        <a:cubicBezTo>
                          <a:pt x="501" y="200"/>
                          <a:pt x="501" y="501"/>
                          <a:pt x="451" y="902"/>
                        </a:cubicBezTo>
                        <a:close/>
                      </a:path>
                    </a:pathLst>
                  </a:custGeom>
                  <a:grpFill/>
                  <a:ln w="0" cap="flat">
                    <a:noFill/>
                    <a:prstDash val="solid"/>
                    <a:miter/>
                  </a:ln>
                </p:spPr>
                <p:txBody>
                  <a:bodyPr rtlCol="0" anchor="ctr"/>
                  <a:lstStyle/>
                  <a:p>
                    <a:endParaRPr lang="en-US"/>
                  </a:p>
                </p:txBody>
              </p:sp>
              <p:sp>
                <p:nvSpPr>
                  <p:cNvPr id="928" name="Freeform: Shape 927">
                    <a:extLst>
                      <a:ext uri="{FF2B5EF4-FFF2-40B4-BE49-F238E27FC236}">
                        <a16:creationId xmlns:a16="http://schemas.microsoft.com/office/drawing/2014/main" id="{BB69822F-68D1-AB6B-1D80-059AAF30F661}"/>
                      </a:ext>
                    </a:extLst>
                  </p:cNvPr>
                  <p:cNvSpPr/>
                  <p:nvPr/>
                </p:nvSpPr>
                <p:spPr>
                  <a:xfrm>
                    <a:off x="2081226" y="2436616"/>
                    <a:ext cx="5976" cy="9096"/>
                  </a:xfrm>
                  <a:custGeom>
                    <a:avLst/>
                    <a:gdLst>
                      <a:gd name="connsiteX0" fmla="*/ 4508 w 5976"/>
                      <a:gd name="connsiteY0" fmla="*/ 5641 h 9096"/>
                      <a:gd name="connsiteX1" fmla="*/ 3005 w 5976"/>
                      <a:gd name="connsiteY1" fmla="*/ 4338 h 9096"/>
                      <a:gd name="connsiteX2" fmla="*/ 2805 w 5976"/>
                      <a:gd name="connsiteY2" fmla="*/ 1784 h 9096"/>
                      <a:gd name="connsiteX3" fmla="*/ 1553 w 5976"/>
                      <a:gd name="connsiteY3" fmla="*/ 1383 h 9096"/>
                      <a:gd name="connsiteX4" fmla="*/ 1903 w 5976"/>
                      <a:gd name="connsiteY4" fmla="*/ 2435 h 9096"/>
                      <a:gd name="connsiteX5" fmla="*/ 0 w 5976"/>
                      <a:gd name="connsiteY5" fmla="*/ 181 h 9096"/>
                      <a:gd name="connsiteX6" fmla="*/ 1503 w 5976"/>
                      <a:gd name="connsiteY6" fmla="*/ 3487 h 9096"/>
                      <a:gd name="connsiteX7" fmla="*/ 1503 w 5976"/>
                      <a:gd name="connsiteY7" fmla="*/ 7544 h 9096"/>
                      <a:gd name="connsiteX8" fmla="*/ 2504 w 5976"/>
                      <a:gd name="connsiteY8" fmla="*/ 8746 h 9096"/>
                      <a:gd name="connsiteX9" fmla="*/ 2404 w 5976"/>
                      <a:gd name="connsiteY9" fmla="*/ 8295 h 9096"/>
                      <a:gd name="connsiteX10" fmla="*/ 3807 w 5976"/>
                      <a:gd name="connsiteY10" fmla="*/ 8045 h 9096"/>
                      <a:gd name="connsiteX11" fmla="*/ 3406 w 5976"/>
                      <a:gd name="connsiteY11" fmla="*/ 6292 h 9096"/>
                      <a:gd name="connsiteX12" fmla="*/ 5409 w 5976"/>
                      <a:gd name="connsiteY12" fmla="*/ 9097 h 9096"/>
                      <a:gd name="connsiteX13" fmla="*/ 5810 w 5976"/>
                      <a:gd name="connsiteY13" fmla="*/ 3787 h 9096"/>
                      <a:gd name="connsiteX14" fmla="*/ 4558 w 5976"/>
                      <a:gd name="connsiteY14" fmla="*/ 5741 h 9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976" h="9096">
                        <a:moveTo>
                          <a:pt x="4508" y="5641"/>
                        </a:moveTo>
                        <a:cubicBezTo>
                          <a:pt x="4057" y="5190"/>
                          <a:pt x="3556" y="4739"/>
                          <a:pt x="3005" y="4338"/>
                        </a:cubicBezTo>
                        <a:lnTo>
                          <a:pt x="2805" y="1784"/>
                        </a:lnTo>
                        <a:cubicBezTo>
                          <a:pt x="2354" y="1834"/>
                          <a:pt x="1653" y="81"/>
                          <a:pt x="1553" y="1383"/>
                        </a:cubicBezTo>
                        <a:cubicBezTo>
                          <a:pt x="1653" y="1634"/>
                          <a:pt x="1903" y="2034"/>
                          <a:pt x="1903" y="2435"/>
                        </a:cubicBezTo>
                        <a:cubicBezTo>
                          <a:pt x="952" y="2335"/>
                          <a:pt x="801" y="-771"/>
                          <a:pt x="0" y="181"/>
                        </a:cubicBezTo>
                        <a:cubicBezTo>
                          <a:pt x="651" y="2084"/>
                          <a:pt x="501" y="2385"/>
                          <a:pt x="1503" y="3487"/>
                        </a:cubicBezTo>
                        <a:cubicBezTo>
                          <a:pt x="1803" y="5290"/>
                          <a:pt x="1703" y="6642"/>
                          <a:pt x="1503" y="7544"/>
                        </a:cubicBezTo>
                        <a:cubicBezTo>
                          <a:pt x="1703" y="8045"/>
                          <a:pt x="2304" y="8045"/>
                          <a:pt x="2504" y="8746"/>
                        </a:cubicBezTo>
                        <a:cubicBezTo>
                          <a:pt x="2504" y="8596"/>
                          <a:pt x="2454" y="8445"/>
                          <a:pt x="2404" y="8295"/>
                        </a:cubicBezTo>
                        <a:lnTo>
                          <a:pt x="3807" y="8045"/>
                        </a:lnTo>
                        <a:cubicBezTo>
                          <a:pt x="3456" y="7494"/>
                          <a:pt x="3506" y="6943"/>
                          <a:pt x="3406" y="6292"/>
                        </a:cubicBezTo>
                        <a:lnTo>
                          <a:pt x="5409" y="9097"/>
                        </a:lnTo>
                        <a:cubicBezTo>
                          <a:pt x="6561" y="7945"/>
                          <a:pt x="5560" y="5039"/>
                          <a:pt x="5810" y="3787"/>
                        </a:cubicBezTo>
                        <a:cubicBezTo>
                          <a:pt x="4909" y="5440"/>
                          <a:pt x="5059" y="2735"/>
                          <a:pt x="4558" y="5741"/>
                        </a:cubicBezTo>
                        <a:close/>
                      </a:path>
                    </a:pathLst>
                  </a:custGeom>
                  <a:grpFill/>
                  <a:ln w="0" cap="flat">
                    <a:noFill/>
                    <a:prstDash val="solid"/>
                    <a:miter/>
                  </a:ln>
                </p:spPr>
                <p:txBody>
                  <a:bodyPr rtlCol="0" anchor="ctr"/>
                  <a:lstStyle/>
                  <a:p>
                    <a:endParaRPr lang="en-US"/>
                  </a:p>
                </p:txBody>
              </p:sp>
              <p:sp>
                <p:nvSpPr>
                  <p:cNvPr id="929" name="Freeform: Shape 928">
                    <a:extLst>
                      <a:ext uri="{FF2B5EF4-FFF2-40B4-BE49-F238E27FC236}">
                        <a16:creationId xmlns:a16="http://schemas.microsoft.com/office/drawing/2014/main" id="{A12927D6-C761-6F9C-1658-BE2747ABC8F6}"/>
                      </a:ext>
                    </a:extLst>
                  </p:cNvPr>
                  <p:cNvSpPr/>
                  <p:nvPr/>
                </p:nvSpPr>
                <p:spPr>
                  <a:xfrm>
                    <a:off x="2083731" y="2445312"/>
                    <a:ext cx="5008" cy="5008"/>
                  </a:xfrm>
                  <a:custGeom>
                    <a:avLst/>
                    <a:gdLst>
                      <a:gd name="connsiteX0" fmla="*/ 0 w 5008"/>
                      <a:gd name="connsiteY0" fmla="*/ 0 h 5008"/>
                      <a:gd name="connsiteX1" fmla="*/ 0 w 5008"/>
                      <a:gd name="connsiteY1" fmla="*/ 0 h 5008"/>
                      <a:gd name="connsiteX2" fmla="*/ 0 w 5008"/>
                      <a:gd name="connsiteY2" fmla="*/ 0 h 5008"/>
                    </a:gdLst>
                    <a:ahLst/>
                    <a:cxnLst>
                      <a:cxn ang="0">
                        <a:pos x="connsiteX0" y="connsiteY0"/>
                      </a:cxn>
                      <a:cxn ang="0">
                        <a:pos x="connsiteX1" y="connsiteY1"/>
                      </a:cxn>
                      <a:cxn ang="0">
                        <a:pos x="connsiteX2" y="connsiteY2"/>
                      </a:cxn>
                    </a:cxnLst>
                    <a:rect l="l" t="t" r="r" b="b"/>
                    <a:pathLst>
                      <a:path w="5008" h="5008">
                        <a:moveTo>
                          <a:pt x="0" y="0"/>
                        </a:moveTo>
                        <a:lnTo>
                          <a:pt x="0" y="0"/>
                        </a:lnTo>
                        <a:cubicBezTo>
                          <a:pt x="0" y="0"/>
                          <a:pt x="0" y="0"/>
                          <a:pt x="0" y="0"/>
                        </a:cubicBezTo>
                        <a:close/>
                      </a:path>
                    </a:pathLst>
                  </a:custGeom>
                  <a:grpFill/>
                  <a:ln w="0" cap="flat">
                    <a:noFill/>
                    <a:prstDash val="solid"/>
                    <a:miter/>
                  </a:ln>
                </p:spPr>
                <p:txBody>
                  <a:bodyPr rtlCol="0" anchor="ctr"/>
                  <a:lstStyle/>
                  <a:p>
                    <a:endParaRPr lang="en-US"/>
                  </a:p>
                </p:txBody>
              </p:sp>
              <p:sp>
                <p:nvSpPr>
                  <p:cNvPr id="930" name="Freeform: Shape 929">
                    <a:extLst>
                      <a:ext uri="{FF2B5EF4-FFF2-40B4-BE49-F238E27FC236}">
                        <a16:creationId xmlns:a16="http://schemas.microsoft.com/office/drawing/2014/main" id="{DD16884D-F254-90AA-E393-3E05118C8A7D}"/>
                      </a:ext>
                    </a:extLst>
                  </p:cNvPr>
                  <p:cNvSpPr/>
                  <p:nvPr/>
                </p:nvSpPr>
                <p:spPr>
                  <a:xfrm>
                    <a:off x="1986474" y="2483579"/>
                    <a:ext cx="4746" cy="7362"/>
                  </a:xfrm>
                  <a:custGeom>
                    <a:avLst/>
                    <a:gdLst>
                      <a:gd name="connsiteX0" fmla="*/ 2542 w 4746"/>
                      <a:gd name="connsiteY0" fmla="*/ 5259 h 7362"/>
                      <a:gd name="connsiteX1" fmla="*/ 3344 w 4746"/>
                      <a:gd name="connsiteY1" fmla="*/ 5760 h 7362"/>
                      <a:gd name="connsiteX2" fmla="*/ 739 w 4746"/>
                      <a:gd name="connsiteY2" fmla="*/ 0 h 7362"/>
                      <a:gd name="connsiteX3" fmla="*/ 38 w 4746"/>
                      <a:gd name="connsiteY3" fmla="*/ 1152 h 7362"/>
                      <a:gd name="connsiteX4" fmla="*/ 1440 w 4746"/>
                      <a:gd name="connsiteY4" fmla="*/ 3256 h 7362"/>
                      <a:gd name="connsiteX5" fmla="*/ 739 w 4746"/>
                      <a:gd name="connsiteY5" fmla="*/ 3055 h 7362"/>
                      <a:gd name="connsiteX6" fmla="*/ 389 w 4746"/>
                      <a:gd name="connsiteY6" fmla="*/ 4909 h 7362"/>
                      <a:gd name="connsiteX7" fmla="*/ 389 w 4746"/>
                      <a:gd name="connsiteY7" fmla="*/ 5009 h 7362"/>
                      <a:gd name="connsiteX8" fmla="*/ 4746 w 4746"/>
                      <a:gd name="connsiteY8" fmla="*/ 7363 h 7362"/>
                      <a:gd name="connsiteX9" fmla="*/ 2542 w 4746"/>
                      <a:gd name="connsiteY9" fmla="*/ 5209 h 7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46" h="7362">
                        <a:moveTo>
                          <a:pt x="2542" y="5259"/>
                        </a:moveTo>
                        <a:cubicBezTo>
                          <a:pt x="2793" y="5760"/>
                          <a:pt x="3193" y="5760"/>
                          <a:pt x="3344" y="5760"/>
                        </a:cubicBezTo>
                        <a:cubicBezTo>
                          <a:pt x="2492" y="3857"/>
                          <a:pt x="1440" y="2003"/>
                          <a:pt x="739" y="0"/>
                        </a:cubicBezTo>
                        <a:cubicBezTo>
                          <a:pt x="439" y="301"/>
                          <a:pt x="689" y="2204"/>
                          <a:pt x="38" y="1152"/>
                        </a:cubicBezTo>
                        <a:cubicBezTo>
                          <a:pt x="-213" y="1853"/>
                          <a:pt x="839" y="3256"/>
                          <a:pt x="1440" y="3256"/>
                        </a:cubicBezTo>
                        <a:lnTo>
                          <a:pt x="739" y="3055"/>
                        </a:lnTo>
                        <a:cubicBezTo>
                          <a:pt x="2041" y="4057"/>
                          <a:pt x="1190" y="5610"/>
                          <a:pt x="389" y="4909"/>
                        </a:cubicBezTo>
                        <a:lnTo>
                          <a:pt x="389" y="5009"/>
                        </a:lnTo>
                        <a:cubicBezTo>
                          <a:pt x="1941" y="5860"/>
                          <a:pt x="3243" y="6712"/>
                          <a:pt x="4746" y="7363"/>
                        </a:cubicBezTo>
                        <a:cubicBezTo>
                          <a:pt x="4145" y="6010"/>
                          <a:pt x="3344" y="6812"/>
                          <a:pt x="2542" y="5209"/>
                        </a:cubicBezTo>
                        <a:close/>
                      </a:path>
                    </a:pathLst>
                  </a:custGeom>
                  <a:grpFill/>
                  <a:ln w="0" cap="flat">
                    <a:noFill/>
                    <a:prstDash val="solid"/>
                    <a:miter/>
                  </a:ln>
                </p:spPr>
                <p:txBody>
                  <a:bodyPr rtlCol="0" anchor="ctr"/>
                  <a:lstStyle/>
                  <a:p>
                    <a:endParaRPr lang="en-US"/>
                  </a:p>
                </p:txBody>
              </p:sp>
              <p:sp>
                <p:nvSpPr>
                  <p:cNvPr id="931" name="Freeform: Shape 930">
                    <a:extLst>
                      <a:ext uri="{FF2B5EF4-FFF2-40B4-BE49-F238E27FC236}">
                        <a16:creationId xmlns:a16="http://schemas.microsoft.com/office/drawing/2014/main" id="{6C95FC98-3D82-3A7B-C39D-5AE0959E488D}"/>
                      </a:ext>
                    </a:extLst>
                  </p:cNvPr>
                  <p:cNvSpPr/>
                  <p:nvPr/>
                </p:nvSpPr>
                <p:spPr>
                  <a:xfrm>
                    <a:off x="2077019" y="2465297"/>
                    <a:ext cx="300" cy="928"/>
                  </a:xfrm>
                  <a:custGeom>
                    <a:avLst/>
                    <a:gdLst>
                      <a:gd name="connsiteX0" fmla="*/ 0 w 300"/>
                      <a:gd name="connsiteY0" fmla="*/ 0 h 928"/>
                      <a:gd name="connsiteX1" fmla="*/ 301 w 300"/>
                      <a:gd name="connsiteY1" fmla="*/ 902 h 928"/>
                      <a:gd name="connsiteX2" fmla="*/ 0 w 300"/>
                      <a:gd name="connsiteY2" fmla="*/ 0 h 928"/>
                    </a:gdLst>
                    <a:ahLst/>
                    <a:cxnLst>
                      <a:cxn ang="0">
                        <a:pos x="connsiteX0" y="connsiteY0"/>
                      </a:cxn>
                      <a:cxn ang="0">
                        <a:pos x="connsiteX1" y="connsiteY1"/>
                      </a:cxn>
                      <a:cxn ang="0">
                        <a:pos x="connsiteX2" y="connsiteY2"/>
                      </a:cxn>
                    </a:cxnLst>
                    <a:rect l="l" t="t" r="r" b="b"/>
                    <a:pathLst>
                      <a:path w="300" h="928">
                        <a:moveTo>
                          <a:pt x="0" y="0"/>
                        </a:moveTo>
                        <a:cubicBezTo>
                          <a:pt x="0" y="851"/>
                          <a:pt x="150" y="1002"/>
                          <a:pt x="301" y="902"/>
                        </a:cubicBezTo>
                        <a:cubicBezTo>
                          <a:pt x="250" y="601"/>
                          <a:pt x="150" y="301"/>
                          <a:pt x="0" y="0"/>
                        </a:cubicBezTo>
                        <a:close/>
                      </a:path>
                    </a:pathLst>
                  </a:custGeom>
                  <a:grpFill/>
                  <a:ln w="0" cap="flat">
                    <a:noFill/>
                    <a:prstDash val="solid"/>
                    <a:miter/>
                  </a:ln>
                </p:spPr>
                <p:txBody>
                  <a:bodyPr rtlCol="0" anchor="ctr"/>
                  <a:lstStyle/>
                  <a:p>
                    <a:endParaRPr lang="en-US"/>
                  </a:p>
                </p:txBody>
              </p:sp>
              <p:sp>
                <p:nvSpPr>
                  <p:cNvPr id="932" name="Freeform: Shape 931">
                    <a:extLst>
                      <a:ext uri="{FF2B5EF4-FFF2-40B4-BE49-F238E27FC236}">
                        <a16:creationId xmlns:a16="http://schemas.microsoft.com/office/drawing/2014/main" id="{20FD7491-98D9-6B37-9A25-10E3589E5965}"/>
                      </a:ext>
                    </a:extLst>
                  </p:cNvPr>
                  <p:cNvSpPr/>
                  <p:nvPr/>
                </p:nvSpPr>
                <p:spPr>
                  <a:xfrm>
                    <a:off x="1992272" y="2491442"/>
                    <a:ext cx="1352" cy="601"/>
                  </a:xfrm>
                  <a:custGeom>
                    <a:avLst/>
                    <a:gdLst>
                      <a:gd name="connsiteX0" fmla="*/ 0 w 1352"/>
                      <a:gd name="connsiteY0" fmla="*/ 0 h 601"/>
                      <a:gd name="connsiteX1" fmla="*/ 1352 w 1352"/>
                      <a:gd name="connsiteY1" fmla="*/ 601 h 601"/>
                      <a:gd name="connsiteX2" fmla="*/ 0 w 1352"/>
                      <a:gd name="connsiteY2" fmla="*/ 0 h 601"/>
                    </a:gdLst>
                    <a:ahLst/>
                    <a:cxnLst>
                      <a:cxn ang="0">
                        <a:pos x="connsiteX0" y="connsiteY0"/>
                      </a:cxn>
                      <a:cxn ang="0">
                        <a:pos x="connsiteX1" y="connsiteY1"/>
                      </a:cxn>
                      <a:cxn ang="0">
                        <a:pos x="connsiteX2" y="connsiteY2"/>
                      </a:cxn>
                    </a:cxnLst>
                    <a:rect l="l" t="t" r="r" b="b"/>
                    <a:pathLst>
                      <a:path w="1352" h="601">
                        <a:moveTo>
                          <a:pt x="0" y="0"/>
                        </a:moveTo>
                        <a:lnTo>
                          <a:pt x="1352" y="601"/>
                        </a:lnTo>
                        <a:cubicBezTo>
                          <a:pt x="902" y="301"/>
                          <a:pt x="401" y="100"/>
                          <a:pt x="0" y="0"/>
                        </a:cubicBezTo>
                        <a:close/>
                      </a:path>
                    </a:pathLst>
                  </a:custGeom>
                  <a:grpFill/>
                  <a:ln w="0" cap="flat">
                    <a:noFill/>
                    <a:prstDash val="solid"/>
                    <a:miter/>
                  </a:ln>
                </p:spPr>
                <p:txBody>
                  <a:bodyPr rtlCol="0" anchor="ctr"/>
                  <a:lstStyle/>
                  <a:p>
                    <a:endParaRPr lang="en-US"/>
                  </a:p>
                </p:txBody>
              </p:sp>
              <p:sp>
                <p:nvSpPr>
                  <p:cNvPr id="933" name="Freeform: Shape 932">
                    <a:extLst>
                      <a:ext uri="{FF2B5EF4-FFF2-40B4-BE49-F238E27FC236}">
                        <a16:creationId xmlns:a16="http://schemas.microsoft.com/office/drawing/2014/main" id="{B7A36BE2-1C2D-F386-0236-371FC648E76C}"/>
                      </a:ext>
                    </a:extLst>
                  </p:cNvPr>
                  <p:cNvSpPr/>
                  <p:nvPr/>
                </p:nvSpPr>
                <p:spPr>
                  <a:xfrm>
                    <a:off x="1976044" y="2488688"/>
                    <a:ext cx="651" cy="550"/>
                  </a:xfrm>
                  <a:custGeom>
                    <a:avLst/>
                    <a:gdLst>
                      <a:gd name="connsiteX0" fmla="*/ 150 w 651"/>
                      <a:gd name="connsiteY0" fmla="*/ 50 h 550"/>
                      <a:gd name="connsiteX1" fmla="*/ 0 w 651"/>
                      <a:gd name="connsiteY1" fmla="*/ 100 h 550"/>
                      <a:gd name="connsiteX2" fmla="*/ 651 w 651"/>
                      <a:gd name="connsiteY2" fmla="*/ 551 h 550"/>
                      <a:gd name="connsiteX3" fmla="*/ 651 w 651"/>
                      <a:gd name="connsiteY3" fmla="*/ 551 h 550"/>
                      <a:gd name="connsiteX4" fmla="*/ 150 w 651"/>
                      <a:gd name="connsiteY4" fmla="*/ 0 h 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1" h="550">
                        <a:moveTo>
                          <a:pt x="150" y="50"/>
                        </a:moveTo>
                        <a:cubicBezTo>
                          <a:pt x="150" y="50"/>
                          <a:pt x="50" y="50"/>
                          <a:pt x="0" y="100"/>
                        </a:cubicBezTo>
                        <a:lnTo>
                          <a:pt x="651" y="551"/>
                        </a:lnTo>
                        <a:lnTo>
                          <a:pt x="651" y="551"/>
                        </a:lnTo>
                        <a:cubicBezTo>
                          <a:pt x="651" y="551"/>
                          <a:pt x="150" y="0"/>
                          <a:pt x="150" y="0"/>
                        </a:cubicBezTo>
                        <a:close/>
                      </a:path>
                    </a:pathLst>
                  </a:custGeom>
                  <a:grpFill/>
                  <a:ln w="0" cap="flat">
                    <a:noFill/>
                    <a:prstDash val="solid"/>
                    <a:miter/>
                  </a:ln>
                </p:spPr>
                <p:txBody>
                  <a:bodyPr rtlCol="0" anchor="ctr"/>
                  <a:lstStyle/>
                  <a:p>
                    <a:endParaRPr lang="en-US"/>
                  </a:p>
                </p:txBody>
              </p:sp>
              <p:sp>
                <p:nvSpPr>
                  <p:cNvPr id="934" name="Freeform: Shape 933">
                    <a:extLst>
                      <a:ext uri="{FF2B5EF4-FFF2-40B4-BE49-F238E27FC236}">
                        <a16:creationId xmlns:a16="http://schemas.microsoft.com/office/drawing/2014/main" id="{2675F444-05A4-B064-86E1-74BCB5800A31}"/>
                      </a:ext>
                    </a:extLst>
                  </p:cNvPr>
                  <p:cNvSpPr/>
                  <p:nvPr/>
                </p:nvSpPr>
                <p:spPr>
                  <a:xfrm>
                    <a:off x="2012707" y="2508121"/>
                    <a:ext cx="350" cy="150"/>
                  </a:xfrm>
                  <a:custGeom>
                    <a:avLst/>
                    <a:gdLst>
                      <a:gd name="connsiteX0" fmla="*/ 0 w 350"/>
                      <a:gd name="connsiteY0" fmla="*/ 0 h 150"/>
                      <a:gd name="connsiteX1" fmla="*/ 351 w 350"/>
                      <a:gd name="connsiteY1" fmla="*/ 150 h 150"/>
                      <a:gd name="connsiteX2" fmla="*/ 0 w 350"/>
                      <a:gd name="connsiteY2" fmla="*/ 0 h 150"/>
                    </a:gdLst>
                    <a:ahLst/>
                    <a:cxnLst>
                      <a:cxn ang="0">
                        <a:pos x="connsiteX0" y="connsiteY0"/>
                      </a:cxn>
                      <a:cxn ang="0">
                        <a:pos x="connsiteX1" y="connsiteY1"/>
                      </a:cxn>
                      <a:cxn ang="0">
                        <a:pos x="connsiteX2" y="connsiteY2"/>
                      </a:cxn>
                    </a:cxnLst>
                    <a:rect l="l" t="t" r="r" b="b"/>
                    <a:pathLst>
                      <a:path w="350" h="150">
                        <a:moveTo>
                          <a:pt x="0" y="0"/>
                        </a:moveTo>
                        <a:cubicBezTo>
                          <a:pt x="0" y="0"/>
                          <a:pt x="200" y="100"/>
                          <a:pt x="351" y="150"/>
                        </a:cubicBezTo>
                        <a:cubicBezTo>
                          <a:pt x="250" y="100"/>
                          <a:pt x="150" y="50"/>
                          <a:pt x="0" y="0"/>
                        </a:cubicBezTo>
                        <a:close/>
                      </a:path>
                    </a:pathLst>
                  </a:custGeom>
                  <a:grpFill/>
                  <a:ln w="0" cap="flat">
                    <a:noFill/>
                    <a:prstDash val="solid"/>
                    <a:miter/>
                  </a:ln>
                </p:spPr>
                <p:txBody>
                  <a:bodyPr rtlCol="0" anchor="ctr"/>
                  <a:lstStyle/>
                  <a:p>
                    <a:endParaRPr lang="en-US"/>
                  </a:p>
                </p:txBody>
              </p:sp>
              <p:sp>
                <p:nvSpPr>
                  <p:cNvPr id="935" name="Freeform: Shape 934">
                    <a:extLst>
                      <a:ext uri="{FF2B5EF4-FFF2-40B4-BE49-F238E27FC236}">
                        <a16:creationId xmlns:a16="http://schemas.microsoft.com/office/drawing/2014/main" id="{A1106BDB-D352-8027-FDA6-F1027E750F21}"/>
                      </a:ext>
                    </a:extLst>
                  </p:cNvPr>
                  <p:cNvSpPr/>
                  <p:nvPr/>
                </p:nvSpPr>
                <p:spPr>
                  <a:xfrm>
                    <a:off x="1966026" y="2470105"/>
                    <a:ext cx="4525" cy="7312"/>
                  </a:xfrm>
                  <a:custGeom>
                    <a:avLst/>
                    <a:gdLst>
                      <a:gd name="connsiteX0" fmla="*/ 0 w 4525"/>
                      <a:gd name="connsiteY0" fmla="*/ 50 h 7312"/>
                      <a:gd name="connsiteX1" fmla="*/ 1452 w 4525"/>
                      <a:gd name="connsiteY1" fmla="*/ 3306 h 7312"/>
                      <a:gd name="connsiteX2" fmla="*/ 801 w 4525"/>
                      <a:gd name="connsiteY2" fmla="*/ 3907 h 7312"/>
                      <a:gd name="connsiteX3" fmla="*/ 1452 w 4525"/>
                      <a:gd name="connsiteY3" fmla="*/ 4959 h 7312"/>
                      <a:gd name="connsiteX4" fmla="*/ 1302 w 4525"/>
                      <a:gd name="connsiteY4" fmla="*/ 4257 h 7312"/>
                      <a:gd name="connsiteX5" fmla="*/ 4458 w 4525"/>
                      <a:gd name="connsiteY5" fmla="*/ 7313 h 7312"/>
                      <a:gd name="connsiteX6" fmla="*/ 3306 w 4525"/>
                      <a:gd name="connsiteY6" fmla="*/ 3907 h 7312"/>
                      <a:gd name="connsiteX7" fmla="*/ 2955 w 4525"/>
                      <a:gd name="connsiteY7" fmla="*/ 3055 h 7312"/>
                      <a:gd name="connsiteX8" fmla="*/ 801 w 4525"/>
                      <a:gd name="connsiteY8" fmla="*/ 551 h 7312"/>
                      <a:gd name="connsiteX9" fmla="*/ 0 w 4525"/>
                      <a:gd name="connsiteY9" fmla="*/ 0 h 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25" h="7312">
                        <a:moveTo>
                          <a:pt x="0" y="50"/>
                        </a:moveTo>
                        <a:cubicBezTo>
                          <a:pt x="401" y="1152"/>
                          <a:pt x="952" y="2204"/>
                          <a:pt x="1452" y="3306"/>
                        </a:cubicBezTo>
                        <a:cubicBezTo>
                          <a:pt x="952" y="2905"/>
                          <a:pt x="1452" y="4558"/>
                          <a:pt x="801" y="3907"/>
                        </a:cubicBezTo>
                        <a:cubicBezTo>
                          <a:pt x="902" y="4157"/>
                          <a:pt x="1302" y="5309"/>
                          <a:pt x="1452" y="4959"/>
                        </a:cubicBezTo>
                        <a:lnTo>
                          <a:pt x="1302" y="4257"/>
                        </a:lnTo>
                        <a:cubicBezTo>
                          <a:pt x="2805" y="5810"/>
                          <a:pt x="3005" y="4658"/>
                          <a:pt x="4458" y="7313"/>
                        </a:cubicBezTo>
                        <a:cubicBezTo>
                          <a:pt x="4758" y="5359"/>
                          <a:pt x="4007" y="4758"/>
                          <a:pt x="3306" y="3907"/>
                        </a:cubicBezTo>
                        <a:cubicBezTo>
                          <a:pt x="3155" y="3556"/>
                          <a:pt x="3055" y="3306"/>
                          <a:pt x="2955" y="3055"/>
                        </a:cubicBezTo>
                        <a:lnTo>
                          <a:pt x="801" y="551"/>
                        </a:lnTo>
                        <a:lnTo>
                          <a:pt x="0" y="0"/>
                        </a:lnTo>
                        <a:close/>
                      </a:path>
                    </a:pathLst>
                  </a:custGeom>
                  <a:grpFill/>
                  <a:ln w="0" cap="flat">
                    <a:noFill/>
                    <a:prstDash val="solid"/>
                    <a:miter/>
                  </a:ln>
                </p:spPr>
                <p:txBody>
                  <a:bodyPr rtlCol="0" anchor="ctr"/>
                  <a:lstStyle/>
                  <a:p>
                    <a:endParaRPr lang="en-US"/>
                  </a:p>
                </p:txBody>
              </p:sp>
              <p:sp>
                <p:nvSpPr>
                  <p:cNvPr id="936" name="Freeform: Shape 935">
                    <a:extLst>
                      <a:ext uri="{FF2B5EF4-FFF2-40B4-BE49-F238E27FC236}">
                        <a16:creationId xmlns:a16="http://schemas.microsoft.com/office/drawing/2014/main" id="{DF774488-8CB3-4CAC-2DB9-16D26884856C}"/>
                      </a:ext>
                    </a:extLst>
                  </p:cNvPr>
                  <p:cNvSpPr/>
                  <p:nvPr/>
                </p:nvSpPr>
                <p:spPr>
                  <a:xfrm>
                    <a:off x="2066951" y="2506218"/>
                    <a:ext cx="5008" cy="100"/>
                  </a:xfrm>
                  <a:custGeom>
                    <a:avLst/>
                    <a:gdLst>
                      <a:gd name="connsiteX0" fmla="*/ 0 w 5008"/>
                      <a:gd name="connsiteY0" fmla="*/ 0 h 100"/>
                      <a:gd name="connsiteX1" fmla="*/ 0 w 5008"/>
                      <a:gd name="connsiteY1" fmla="*/ 100 h 100"/>
                      <a:gd name="connsiteX2" fmla="*/ 0 w 5008"/>
                      <a:gd name="connsiteY2" fmla="*/ 0 h 100"/>
                    </a:gdLst>
                    <a:ahLst/>
                    <a:cxnLst>
                      <a:cxn ang="0">
                        <a:pos x="connsiteX0" y="connsiteY0"/>
                      </a:cxn>
                      <a:cxn ang="0">
                        <a:pos x="connsiteX1" y="connsiteY1"/>
                      </a:cxn>
                      <a:cxn ang="0">
                        <a:pos x="connsiteX2" y="connsiteY2"/>
                      </a:cxn>
                    </a:cxnLst>
                    <a:rect l="l" t="t" r="r" b="b"/>
                    <a:pathLst>
                      <a:path w="5008" h="100">
                        <a:moveTo>
                          <a:pt x="0" y="0"/>
                        </a:moveTo>
                        <a:lnTo>
                          <a:pt x="0" y="100"/>
                        </a:lnTo>
                        <a:cubicBezTo>
                          <a:pt x="0" y="100"/>
                          <a:pt x="0" y="0"/>
                          <a:pt x="0" y="0"/>
                        </a:cubicBezTo>
                        <a:close/>
                      </a:path>
                    </a:pathLst>
                  </a:custGeom>
                  <a:grpFill/>
                  <a:ln w="0" cap="flat">
                    <a:noFill/>
                    <a:prstDash val="solid"/>
                    <a:miter/>
                  </a:ln>
                </p:spPr>
                <p:txBody>
                  <a:bodyPr rtlCol="0" anchor="ctr"/>
                  <a:lstStyle/>
                  <a:p>
                    <a:endParaRPr lang="en-US"/>
                  </a:p>
                </p:txBody>
              </p:sp>
              <p:sp>
                <p:nvSpPr>
                  <p:cNvPr id="937" name="Freeform: Shape 936">
                    <a:extLst>
                      <a:ext uri="{FF2B5EF4-FFF2-40B4-BE49-F238E27FC236}">
                        <a16:creationId xmlns:a16="http://schemas.microsoft.com/office/drawing/2014/main" id="{B7EB70A3-B038-8219-4633-B4F39CCAC3F6}"/>
                      </a:ext>
                    </a:extLst>
                  </p:cNvPr>
                  <p:cNvSpPr/>
                  <p:nvPr/>
                </p:nvSpPr>
                <p:spPr>
                  <a:xfrm>
                    <a:off x="2066932" y="2506268"/>
                    <a:ext cx="269" cy="508"/>
                  </a:xfrm>
                  <a:custGeom>
                    <a:avLst/>
                    <a:gdLst>
                      <a:gd name="connsiteX0" fmla="*/ 270 w 269"/>
                      <a:gd name="connsiteY0" fmla="*/ 351 h 508"/>
                      <a:gd name="connsiteX1" fmla="*/ 69 w 269"/>
                      <a:gd name="connsiteY1" fmla="*/ 0 h 508"/>
                      <a:gd name="connsiteX2" fmla="*/ 270 w 269"/>
                      <a:gd name="connsiteY2" fmla="*/ 351 h 508"/>
                    </a:gdLst>
                    <a:ahLst/>
                    <a:cxnLst>
                      <a:cxn ang="0">
                        <a:pos x="connsiteX0" y="connsiteY0"/>
                      </a:cxn>
                      <a:cxn ang="0">
                        <a:pos x="connsiteX1" y="connsiteY1"/>
                      </a:cxn>
                      <a:cxn ang="0">
                        <a:pos x="connsiteX2" y="connsiteY2"/>
                      </a:cxn>
                    </a:cxnLst>
                    <a:rect l="l" t="t" r="r" b="b"/>
                    <a:pathLst>
                      <a:path w="269" h="508">
                        <a:moveTo>
                          <a:pt x="270" y="351"/>
                        </a:moveTo>
                        <a:lnTo>
                          <a:pt x="69" y="0"/>
                        </a:lnTo>
                        <a:cubicBezTo>
                          <a:pt x="69" y="0"/>
                          <a:pt x="-181" y="851"/>
                          <a:pt x="270" y="351"/>
                        </a:cubicBezTo>
                        <a:close/>
                      </a:path>
                    </a:pathLst>
                  </a:custGeom>
                  <a:grpFill/>
                  <a:ln w="0" cap="flat">
                    <a:noFill/>
                    <a:prstDash val="solid"/>
                    <a:miter/>
                  </a:ln>
                </p:spPr>
                <p:txBody>
                  <a:bodyPr rtlCol="0" anchor="ctr"/>
                  <a:lstStyle/>
                  <a:p>
                    <a:endParaRPr lang="en-US"/>
                  </a:p>
                </p:txBody>
              </p:sp>
              <p:sp>
                <p:nvSpPr>
                  <p:cNvPr id="938" name="Freeform: Shape 937">
                    <a:extLst>
                      <a:ext uri="{FF2B5EF4-FFF2-40B4-BE49-F238E27FC236}">
                        <a16:creationId xmlns:a16="http://schemas.microsoft.com/office/drawing/2014/main" id="{84F7BEE6-005E-F707-5444-EFF99C76FFEE}"/>
                      </a:ext>
                    </a:extLst>
                  </p:cNvPr>
                  <p:cNvSpPr/>
                  <p:nvPr/>
                </p:nvSpPr>
                <p:spPr>
                  <a:xfrm>
                    <a:off x="1991220" y="2490941"/>
                    <a:ext cx="1051" cy="500"/>
                  </a:xfrm>
                  <a:custGeom>
                    <a:avLst/>
                    <a:gdLst>
                      <a:gd name="connsiteX0" fmla="*/ 150 w 1051"/>
                      <a:gd name="connsiteY0" fmla="*/ 501 h 500"/>
                      <a:gd name="connsiteX1" fmla="*/ 1052 w 1051"/>
                      <a:gd name="connsiteY1" fmla="*/ 501 h 500"/>
                      <a:gd name="connsiteX2" fmla="*/ 0 w 1051"/>
                      <a:gd name="connsiteY2" fmla="*/ 0 h 500"/>
                      <a:gd name="connsiteX3" fmla="*/ 150 w 1051"/>
                      <a:gd name="connsiteY3" fmla="*/ 451 h 500"/>
                    </a:gdLst>
                    <a:ahLst/>
                    <a:cxnLst>
                      <a:cxn ang="0">
                        <a:pos x="connsiteX0" y="connsiteY0"/>
                      </a:cxn>
                      <a:cxn ang="0">
                        <a:pos x="connsiteX1" y="connsiteY1"/>
                      </a:cxn>
                      <a:cxn ang="0">
                        <a:pos x="connsiteX2" y="connsiteY2"/>
                      </a:cxn>
                      <a:cxn ang="0">
                        <a:pos x="connsiteX3" y="connsiteY3"/>
                      </a:cxn>
                    </a:cxnLst>
                    <a:rect l="l" t="t" r="r" b="b"/>
                    <a:pathLst>
                      <a:path w="1051" h="500">
                        <a:moveTo>
                          <a:pt x="150" y="501"/>
                        </a:moveTo>
                        <a:cubicBezTo>
                          <a:pt x="150" y="501"/>
                          <a:pt x="651" y="451"/>
                          <a:pt x="1052" y="501"/>
                        </a:cubicBezTo>
                        <a:lnTo>
                          <a:pt x="0" y="0"/>
                        </a:lnTo>
                        <a:cubicBezTo>
                          <a:pt x="0" y="0"/>
                          <a:pt x="100" y="301"/>
                          <a:pt x="150" y="451"/>
                        </a:cubicBezTo>
                        <a:close/>
                      </a:path>
                    </a:pathLst>
                  </a:custGeom>
                  <a:grpFill/>
                  <a:ln w="0" cap="flat">
                    <a:noFill/>
                    <a:prstDash val="solid"/>
                    <a:miter/>
                  </a:ln>
                </p:spPr>
                <p:txBody>
                  <a:bodyPr rtlCol="0" anchor="ctr"/>
                  <a:lstStyle/>
                  <a:p>
                    <a:endParaRPr lang="en-US"/>
                  </a:p>
                </p:txBody>
              </p:sp>
              <p:sp>
                <p:nvSpPr>
                  <p:cNvPr id="939" name="Freeform: Shape 938">
                    <a:extLst>
                      <a:ext uri="{FF2B5EF4-FFF2-40B4-BE49-F238E27FC236}">
                        <a16:creationId xmlns:a16="http://schemas.microsoft.com/office/drawing/2014/main" id="{9A19A5D0-BCF7-92FE-1B94-4BDC6E119278}"/>
                      </a:ext>
                    </a:extLst>
                  </p:cNvPr>
                  <p:cNvSpPr/>
                  <p:nvPr/>
                </p:nvSpPr>
                <p:spPr>
                  <a:xfrm>
                    <a:off x="1985961" y="2488036"/>
                    <a:ext cx="2153" cy="2704"/>
                  </a:xfrm>
                  <a:custGeom>
                    <a:avLst/>
                    <a:gdLst>
                      <a:gd name="connsiteX0" fmla="*/ 2154 w 2153"/>
                      <a:gd name="connsiteY0" fmla="*/ 2705 h 2704"/>
                      <a:gd name="connsiteX1" fmla="*/ 952 w 2153"/>
                      <a:gd name="connsiteY1" fmla="*/ 551 h 2704"/>
                      <a:gd name="connsiteX2" fmla="*/ 0 w 2153"/>
                      <a:gd name="connsiteY2" fmla="*/ 0 h 2704"/>
                      <a:gd name="connsiteX3" fmla="*/ 2154 w 2153"/>
                      <a:gd name="connsiteY3" fmla="*/ 2705 h 2704"/>
                    </a:gdLst>
                    <a:ahLst/>
                    <a:cxnLst>
                      <a:cxn ang="0">
                        <a:pos x="connsiteX0" y="connsiteY0"/>
                      </a:cxn>
                      <a:cxn ang="0">
                        <a:pos x="connsiteX1" y="connsiteY1"/>
                      </a:cxn>
                      <a:cxn ang="0">
                        <a:pos x="connsiteX2" y="connsiteY2"/>
                      </a:cxn>
                      <a:cxn ang="0">
                        <a:pos x="connsiteX3" y="connsiteY3"/>
                      </a:cxn>
                    </a:cxnLst>
                    <a:rect l="l" t="t" r="r" b="b"/>
                    <a:pathLst>
                      <a:path w="2153" h="2704">
                        <a:moveTo>
                          <a:pt x="2154" y="2705"/>
                        </a:moveTo>
                        <a:lnTo>
                          <a:pt x="952" y="551"/>
                        </a:lnTo>
                        <a:lnTo>
                          <a:pt x="0" y="0"/>
                        </a:lnTo>
                        <a:cubicBezTo>
                          <a:pt x="601" y="751"/>
                          <a:pt x="1202" y="1703"/>
                          <a:pt x="2154" y="2705"/>
                        </a:cubicBezTo>
                        <a:close/>
                      </a:path>
                    </a:pathLst>
                  </a:custGeom>
                  <a:grpFill/>
                  <a:ln w="0" cap="flat">
                    <a:noFill/>
                    <a:prstDash val="solid"/>
                    <a:miter/>
                  </a:ln>
                </p:spPr>
                <p:txBody>
                  <a:bodyPr rtlCol="0" anchor="ctr"/>
                  <a:lstStyle/>
                  <a:p>
                    <a:endParaRPr lang="en-US"/>
                  </a:p>
                </p:txBody>
              </p:sp>
              <p:sp>
                <p:nvSpPr>
                  <p:cNvPr id="940" name="Freeform: Shape 939">
                    <a:extLst>
                      <a:ext uri="{FF2B5EF4-FFF2-40B4-BE49-F238E27FC236}">
                        <a16:creationId xmlns:a16="http://schemas.microsoft.com/office/drawing/2014/main" id="{F3E3D471-92CE-87BC-18E2-A6500A42A8CC}"/>
                      </a:ext>
                    </a:extLst>
                  </p:cNvPr>
                  <p:cNvSpPr/>
                  <p:nvPr/>
                </p:nvSpPr>
                <p:spPr>
                  <a:xfrm>
                    <a:off x="1992672" y="2492093"/>
                    <a:ext cx="28960" cy="17175"/>
                  </a:xfrm>
                  <a:custGeom>
                    <a:avLst/>
                    <a:gdLst>
                      <a:gd name="connsiteX0" fmla="*/ 17681 w 28960"/>
                      <a:gd name="connsiteY0" fmla="*/ 13774 h 17175"/>
                      <a:gd name="connsiteX1" fmla="*/ 17530 w 28960"/>
                      <a:gd name="connsiteY1" fmla="*/ 15677 h 17175"/>
                      <a:gd name="connsiteX2" fmla="*/ 20035 w 28960"/>
                      <a:gd name="connsiteY2" fmla="*/ 16078 h 17175"/>
                      <a:gd name="connsiteX3" fmla="*/ 18532 w 28960"/>
                      <a:gd name="connsiteY3" fmla="*/ 13023 h 17175"/>
                      <a:gd name="connsiteX4" fmla="*/ 21888 w 28960"/>
                      <a:gd name="connsiteY4" fmla="*/ 13974 h 17175"/>
                      <a:gd name="connsiteX5" fmla="*/ 19784 w 28960"/>
                      <a:gd name="connsiteY5" fmla="*/ 14976 h 17175"/>
                      <a:gd name="connsiteX6" fmla="*/ 21688 w 28960"/>
                      <a:gd name="connsiteY6" fmla="*/ 14926 h 17175"/>
                      <a:gd name="connsiteX7" fmla="*/ 26496 w 28960"/>
                      <a:gd name="connsiteY7" fmla="*/ 17130 h 17175"/>
                      <a:gd name="connsiteX8" fmla="*/ 28900 w 28960"/>
                      <a:gd name="connsiteY8" fmla="*/ 16479 h 17175"/>
                      <a:gd name="connsiteX9" fmla="*/ 26997 w 28960"/>
                      <a:gd name="connsiteY9" fmla="*/ 14175 h 17175"/>
                      <a:gd name="connsiteX10" fmla="*/ 27047 w 28960"/>
                      <a:gd name="connsiteY10" fmla="*/ 14676 h 17175"/>
                      <a:gd name="connsiteX11" fmla="*/ 26045 w 28960"/>
                      <a:gd name="connsiteY11" fmla="*/ 14074 h 17175"/>
                      <a:gd name="connsiteX12" fmla="*/ 24893 w 28960"/>
                      <a:gd name="connsiteY12" fmla="*/ 14976 h 17175"/>
                      <a:gd name="connsiteX13" fmla="*/ 23892 w 28960"/>
                      <a:gd name="connsiteY13" fmla="*/ 14225 h 17175"/>
                      <a:gd name="connsiteX14" fmla="*/ 24593 w 28960"/>
                      <a:gd name="connsiteY14" fmla="*/ 14225 h 17175"/>
                      <a:gd name="connsiteX15" fmla="*/ 21938 w 28960"/>
                      <a:gd name="connsiteY15" fmla="*/ 13323 h 17175"/>
                      <a:gd name="connsiteX16" fmla="*/ 22539 w 28960"/>
                      <a:gd name="connsiteY16" fmla="*/ 12973 h 17175"/>
                      <a:gd name="connsiteX17" fmla="*/ 18783 w 28960"/>
                      <a:gd name="connsiteY17" fmla="*/ 12271 h 17175"/>
                      <a:gd name="connsiteX18" fmla="*/ 20185 w 28960"/>
                      <a:gd name="connsiteY18" fmla="*/ 11720 h 17175"/>
                      <a:gd name="connsiteX19" fmla="*/ 15226 w 28960"/>
                      <a:gd name="connsiteY19" fmla="*/ 8365 h 17175"/>
                      <a:gd name="connsiteX20" fmla="*/ 15126 w 28960"/>
                      <a:gd name="connsiteY20" fmla="*/ 9066 h 17175"/>
                      <a:gd name="connsiteX21" fmla="*/ 14826 w 28960"/>
                      <a:gd name="connsiteY21" fmla="*/ 7112 h 17175"/>
                      <a:gd name="connsiteX22" fmla="*/ 10418 w 28960"/>
                      <a:gd name="connsiteY22" fmla="*/ 3055 h 17175"/>
                      <a:gd name="connsiteX23" fmla="*/ 902 w 28960"/>
                      <a:gd name="connsiteY23" fmla="*/ 0 h 17175"/>
                      <a:gd name="connsiteX24" fmla="*/ 1703 w 28960"/>
                      <a:gd name="connsiteY24" fmla="*/ 701 h 17175"/>
                      <a:gd name="connsiteX25" fmla="*/ 0 w 28960"/>
                      <a:gd name="connsiteY25" fmla="*/ 1553 h 17175"/>
                      <a:gd name="connsiteX26" fmla="*/ 2755 w 28960"/>
                      <a:gd name="connsiteY26" fmla="*/ 3155 h 17175"/>
                      <a:gd name="connsiteX27" fmla="*/ 1753 w 28960"/>
                      <a:gd name="connsiteY27" fmla="*/ 4959 h 17175"/>
                      <a:gd name="connsiteX28" fmla="*/ 13774 w 28960"/>
                      <a:gd name="connsiteY28" fmla="*/ 10218 h 17175"/>
                      <a:gd name="connsiteX29" fmla="*/ 17080 w 28960"/>
                      <a:gd name="connsiteY29" fmla="*/ 13774 h 17175"/>
                      <a:gd name="connsiteX30" fmla="*/ 13974 w 28960"/>
                      <a:gd name="connsiteY30" fmla="*/ 13023 h 17175"/>
                      <a:gd name="connsiteX31" fmla="*/ 16328 w 28960"/>
                      <a:gd name="connsiteY31" fmla="*/ 14976 h 17175"/>
                      <a:gd name="connsiteX32" fmla="*/ 17631 w 28960"/>
                      <a:gd name="connsiteY32" fmla="*/ 13774 h 17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28960" h="17175">
                        <a:moveTo>
                          <a:pt x="17681" y="13774"/>
                        </a:moveTo>
                        <a:cubicBezTo>
                          <a:pt x="21337" y="15827"/>
                          <a:pt x="16078" y="14375"/>
                          <a:pt x="17530" y="15677"/>
                        </a:cubicBezTo>
                        <a:cubicBezTo>
                          <a:pt x="18632" y="16178"/>
                          <a:pt x="19334" y="15827"/>
                          <a:pt x="20035" y="16078"/>
                        </a:cubicBezTo>
                        <a:cubicBezTo>
                          <a:pt x="16929" y="14776"/>
                          <a:pt x="21487" y="14475"/>
                          <a:pt x="18532" y="13023"/>
                        </a:cubicBezTo>
                        <a:cubicBezTo>
                          <a:pt x="19584" y="12271"/>
                          <a:pt x="21137" y="13173"/>
                          <a:pt x="21888" y="13974"/>
                        </a:cubicBezTo>
                        <a:cubicBezTo>
                          <a:pt x="22439" y="15527"/>
                          <a:pt x="20586" y="14225"/>
                          <a:pt x="19784" y="14976"/>
                        </a:cubicBezTo>
                        <a:cubicBezTo>
                          <a:pt x="20986" y="15527"/>
                          <a:pt x="20886" y="15226"/>
                          <a:pt x="21688" y="14926"/>
                        </a:cubicBezTo>
                        <a:cubicBezTo>
                          <a:pt x="23441" y="16028"/>
                          <a:pt x="25895" y="15427"/>
                          <a:pt x="26496" y="17130"/>
                        </a:cubicBezTo>
                        <a:cubicBezTo>
                          <a:pt x="27949" y="17330"/>
                          <a:pt x="27999" y="16829"/>
                          <a:pt x="28900" y="16479"/>
                        </a:cubicBezTo>
                        <a:cubicBezTo>
                          <a:pt x="29351" y="15377"/>
                          <a:pt x="27147" y="15226"/>
                          <a:pt x="26997" y="14175"/>
                        </a:cubicBezTo>
                        <a:cubicBezTo>
                          <a:pt x="27047" y="14325"/>
                          <a:pt x="27197" y="14575"/>
                          <a:pt x="27047" y="14676"/>
                        </a:cubicBezTo>
                        <a:lnTo>
                          <a:pt x="26045" y="14074"/>
                        </a:lnTo>
                        <a:cubicBezTo>
                          <a:pt x="26947" y="14776"/>
                          <a:pt x="25444" y="15226"/>
                          <a:pt x="24893" y="14976"/>
                        </a:cubicBezTo>
                        <a:cubicBezTo>
                          <a:pt x="24493" y="14826"/>
                          <a:pt x="23641" y="14475"/>
                          <a:pt x="23892" y="14225"/>
                        </a:cubicBezTo>
                        <a:lnTo>
                          <a:pt x="24593" y="14225"/>
                        </a:lnTo>
                        <a:cubicBezTo>
                          <a:pt x="23992" y="13574"/>
                          <a:pt x="22489" y="14225"/>
                          <a:pt x="21938" y="13323"/>
                        </a:cubicBezTo>
                        <a:cubicBezTo>
                          <a:pt x="22038" y="13073"/>
                          <a:pt x="22389" y="13073"/>
                          <a:pt x="22539" y="12973"/>
                        </a:cubicBezTo>
                        <a:cubicBezTo>
                          <a:pt x="21237" y="13223"/>
                          <a:pt x="20436" y="12572"/>
                          <a:pt x="18783" y="12271"/>
                        </a:cubicBezTo>
                        <a:lnTo>
                          <a:pt x="20185" y="11720"/>
                        </a:lnTo>
                        <a:cubicBezTo>
                          <a:pt x="18382" y="12321"/>
                          <a:pt x="16278" y="10118"/>
                          <a:pt x="15226" y="8365"/>
                        </a:cubicBezTo>
                        <a:cubicBezTo>
                          <a:pt x="15226" y="8665"/>
                          <a:pt x="15427" y="9066"/>
                          <a:pt x="15126" y="9066"/>
                        </a:cubicBezTo>
                        <a:cubicBezTo>
                          <a:pt x="14074" y="8415"/>
                          <a:pt x="13974" y="7213"/>
                          <a:pt x="14826" y="7112"/>
                        </a:cubicBezTo>
                        <a:cubicBezTo>
                          <a:pt x="13223" y="7112"/>
                          <a:pt x="12372" y="3456"/>
                          <a:pt x="10418" y="3055"/>
                        </a:cubicBezTo>
                        <a:cubicBezTo>
                          <a:pt x="7363" y="2404"/>
                          <a:pt x="4007" y="1453"/>
                          <a:pt x="902" y="0"/>
                        </a:cubicBezTo>
                        <a:cubicBezTo>
                          <a:pt x="1202" y="200"/>
                          <a:pt x="1453" y="401"/>
                          <a:pt x="1703" y="701"/>
                        </a:cubicBezTo>
                        <a:cubicBezTo>
                          <a:pt x="1202" y="1903"/>
                          <a:pt x="1503" y="2254"/>
                          <a:pt x="0" y="1553"/>
                        </a:cubicBezTo>
                        <a:cubicBezTo>
                          <a:pt x="1152" y="2404"/>
                          <a:pt x="1553" y="1553"/>
                          <a:pt x="2755" y="3155"/>
                        </a:cubicBezTo>
                        <a:cubicBezTo>
                          <a:pt x="1853" y="2805"/>
                          <a:pt x="751" y="3306"/>
                          <a:pt x="1753" y="4959"/>
                        </a:cubicBezTo>
                        <a:cubicBezTo>
                          <a:pt x="5409" y="8415"/>
                          <a:pt x="9917" y="8615"/>
                          <a:pt x="13774" y="10218"/>
                        </a:cubicBezTo>
                        <a:cubicBezTo>
                          <a:pt x="13323" y="10969"/>
                          <a:pt x="15978" y="12672"/>
                          <a:pt x="17080" y="13774"/>
                        </a:cubicBezTo>
                        <a:cubicBezTo>
                          <a:pt x="16128" y="14175"/>
                          <a:pt x="15076" y="13624"/>
                          <a:pt x="13974" y="13023"/>
                        </a:cubicBezTo>
                        <a:cubicBezTo>
                          <a:pt x="14575" y="13524"/>
                          <a:pt x="15577" y="14375"/>
                          <a:pt x="16328" y="14976"/>
                        </a:cubicBezTo>
                        <a:lnTo>
                          <a:pt x="17631" y="13774"/>
                        </a:lnTo>
                        <a:close/>
                      </a:path>
                    </a:pathLst>
                  </a:custGeom>
                  <a:grpFill/>
                  <a:ln w="0" cap="flat">
                    <a:noFill/>
                    <a:prstDash val="solid"/>
                    <a:miter/>
                  </a:ln>
                </p:spPr>
                <p:txBody>
                  <a:bodyPr rtlCol="0" anchor="ctr"/>
                  <a:lstStyle/>
                  <a:p>
                    <a:endParaRPr lang="en-US"/>
                  </a:p>
                </p:txBody>
              </p:sp>
              <p:sp>
                <p:nvSpPr>
                  <p:cNvPr id="941" name="Freeform: Shape 940">
                    <a:extLst>
                      <a:ext uri="{FF2B5EF4-FFF2-40B4-BE49-F238E27FC236}">
                        <a16:creationId xmlns:a16="http://schemas.microsoft.com/office/drawing/2014/main" id="{9F7325C2-B721-E7B5-4719-F63EBB044209}"/>
                      </a:ext>
                    </a:extLst>
                  </p:cNvPr>
                  <p:cNvSpPr/>
                  <p:nvPr/>
                </p:nvSpPr>
                <p:spPr>
                  <a:xfrm>
                    <a:off x="2000787" y="2501159"/>
                    <a:ext cx="100" cy="400"/>
                  </a:xfrm>
                  <a:custGeom>
                    <a:avLst/>
                    <a:gdLst>
                      <a:gd name="connsiteX0" fmla="*/ 0 w 100"/>
                      <a:gd name="connsiteY0" fmla="*/ 0 h 400"/>
                      <a:gd name="connsiteX1" fmla="*/ 100 w 100"/>
                      <a:gd name="connsiteY1" fmla="*/ 401 h 400"/>
                      <a:gd name="connsiteX2" fmla="*/ 0 w 100"/>
                      <a:gd name="connsiteY2" fmla="*/ 0 h 400"/>
                    </a:gdLst>
                    <a:ahLst/>
                    <a:cxnLst>
                      <a:cxn ang="0">
                        <a:pos x="connsiteX0" y="connsiteY0"/>
                      </a:cxn>
                      <a:cxn ang="0">
                        <a:pos x="connsiteX1" y="connsiteY1"/>
                      </a:cxn>
                      <a:cxn ang="0">
                        <a:pos x="connsiteX2" y="connsiteY2"/>
                      </a:cxn>
                    </a:cxnLst>
                    <a:rect l="l" t="t" r="r" b="b"/>
                    <a:pathLst>
                      <a:path w="100" h="400">
                        <a:moveTo>
                          <a:pt x="0" y="0"/>
                        </a:moveTo>
                        <a:cubicBezTo>
                          <a:pt x="0" y="0"/>
                          <a:pt x="50" y="250"/>
                          <a:pt x="100" y="401"/>
                        </a:cubicBezTo>
                        <a:cubicBezTo>
                          <a:pt x="100" y="301"/>
                          <a:pt x="100" y="200"/>
                          <a:pt x="0" y="0"/>
                        </a:cubicBezTo>
                        <a:close/>
                      </a:path>
                    </a:pathLst>
                  </a:custGeom>
                  <a:grpFill/>
                  <a:ln w="0" cap="flat">
                    <a:noFill/>
                    <a:prstDash val="solid"/>
                    <a:miter/>
                  </a:ln>
                </p:spPr>
                <p:txBody>
                  <a:bodyPr rtlCol="0" anchor="ctr"/>
                  <a:lstStyle/>
                  <a:p>
                    <a:endParaRPr lang="en-US"/>
                  </a:p>
                </p:txBody>
              </p:sp>
              <p:sp>
                <p:nvSpPr>
                  <p:cNvPr id="942" name="Freeform: Shape 941">
                    <a:extLst>
                      <a:ext uri="{FF2B5EF4-FFF2-40B4-BE49-F238E27FC236}">
                        <a16:creationId xmlns:a16="http://schemas.microsoft.com/office/drawing/2014/main" id="{700E522D-F8F2-E761-5A36-1484B4F56CDD}"/>
                      </a:ext>
                    </a:extLst>
                  </p:cNvPr>
                  <p:cNvSpPr/>
                  <p:nvPr/>
                </p:nvSpPr>
                <p:spPr>
                  <a:xfrm>
                    <a:off x="2006396" y="2504866"/>
                    <a:ext cx="350" cy="250"/>
                  </a:xfrm>
                  <a:custGeom>
                    <a:avLst/>
                    <a:gdLst>
                      <a:gd name="connsiteX0" fmla="*/ 50 w 350"/>
                      <a:gd name="connsiteY0" fmla="*/ 0 h 250"/>
                      <a:gd name="connsiteX1" fmla="*/ 0 w 350"/>
                      <a:gd name="connsiteY1" fmla="*/ 0 h 250"/>
                      <a:gd name="connsiteX2" fmla="*/ 351 w 350"/>
                      <a:gd name="connsiteY2" fmla="*/ 250 h 250"/>
                      <a:gd name="connsiteX3" fmla="*/ 50 w 350"/>
                      <a:gd name="connsiteY3" fmla="*/ 0 h 250"/>
                    </a:gdLst>
                    <a:ahLst/>
                    <a:cxnLst>
                      <a:cxn ang="0">
                        <a:pos x="connsiteX0" y="connsiteY0"/>
                      </a:cxn>
                      <a:cxn ang="0">
                        <a:pos x="connsiteX1" y="connsiteY1"/>
                      </a:cxn>
                      <a:cxn ang="0">
                        <a:pos x="connsiteX2" y="connsiteY2"/>
                      </a:cxn>
                      <a:cxn ang="0">
                        <a:pos x="connsiteX3" y="connsiteY3"/>
                      </a:cxn>
                    </a:cxnLst>
                    <a:rect l="l" t="t" r="r" b="b"/>
                    <a:pathLst>
                      <a:path w="350" h="250">
                        <a:moveTo>
                          <a:pt x="50" y="0"/>
                        </a:moveTo>
                        <a:lnTo>
                          <a:pt x="0" y="0"/>
                        </a:lnTo>
                        <a:cubicBezTo>
                          <a:pt x="0" y="0"/>
                          <a:pt x="351" y="250"/>
                          <a:pt x="351" y="250"/>
                        </a:cubicBezTo>
                        <a:cubicBezTo>
                          <a:pt x="250" y="150"/>
                          <a:pt x="150" y="50"/>
                          <a:pt x="50" y="0"/>
                        </a:cubicBezTo>
                        <a:close/>
                      </a:path>
                    </a:pathLst>
                  </a:custGeom>
                  <a:grpFill/>
                  <a:ln w="0" cap="flat">
                    <a:noFill/>
                    <a:prstDash val="solid"/>
                    <a:miter/>
                  </a:ln>
                </p:spPr>
                <p:txBody>
                  <a:bodyPr rtlCol="0" anchor="ctr"/>
                  <a:lstStyle/>
                  <a:p>
                    <a:endParaRPr lang="en-US"/>
                  </a:p>
                </p:txBody>
              </p:sp>
              <p:sp>
                <p:nvSpPr>
                  <p:cNvPr id="943" name="Freeform: Shape 942">
                    <a:extLst>
                      <a:ext uri="{FF2B5EF4-FFF2-40B4-BE49-F238E27FC236}">
                        <a16:creationId xmlns:a16="http://schemas.microsoft.com/office/drawing/2014/main" id="{D24C1896-F8F9-C165-94DD-DDC1E69DFCB0}"/>
                      </a:ext>
                    </a:extLst>
                  </p:cNvPr>
                  <p:cNvSpPr/>
                  <p:nvPr/>
                </p:nvSpPr>
                <p:spPr>
                  <a:xfrm>
                    <a:off x="1989517" y="2492895"/>
                    <a:ext cx="851" cy="517"/>
                  </a:xfrm>
                  <a:custGeom>
                    <a:avLst/>
                    <a:gdLst>
                      <a:gd name="connsiteX0" fmla="*/ 851 w 851"/>
                      <a:gd name="connsiteY0" fmla="*/ 451 h 517"/>
                      <a:gd name="connsiteX1" fmla="*/ 0 w 851"/>
                      <a:gd name="connsiteY1" fmla="*/ 0 h 517"/>
                      <a:gd name="connsiteX2" fmla="*/ 501 w 851"/>
                      <a:gd name="connsiteY2" fmla="*/ 451 h 517"/>
                      <a:gd name="connsiteX3" fmla="*/ 851 w 851"/>
                      <a:gd name="connsiteY3" fmla="*/ 451 h 517"/>
                    </a:gdLst>
                    <a:ahLst/>
                    <a:cxnLst>
                      <a:cxn ang="0">
                        <a:pos x="connsiteX0" y="connsiteY0"/>
                      </a:cxn>
                      <a:cxn ang="0">
                        <a:pos x="connsiteX1" y="connsiteY1"/>
                      </a:cxn>
                      <a:cxn ang="0">
                        <a:pos x="connsiteX2" y="connsiteY2"/>
                      </a:cxn>
                      <a:cxn ang="0">
                        <a:pos x="connsiteX3" y="connsiteY3"/>
                      </a:cxn>
                    </a:cxnLst>
                    <a:rect l="l" t="t" r="r" b="b"/>
                    <a:pathLst>
                      <a:path w="851" h="517">
                        <a:moveTo>
                          <a:pt x="851" y="451"/>
                        </a:moveTo>
                        <a:cubicBezTo>
                          <a:pt x="501" y="250"/>
                          <a:pt x="351" y="200"/>
                          <a:pt x="0" y="0"/>
                        </a:cubicBezTo>
                        <a:lnTo>
                          <a:pt x="501" y="451"/>
                        </a:lnTo>
                        <a:cubicBezTo>
                          <a:pt x="501" y="451"/>
                          <a:pt x="851" y="601"/>
                          <a:pt x="851" y="451"/>
                        </a:cubicBezTo>
                        <a:close/>
                      </a:path>
                    </a:pathLst>
                  </a:custGeom>
                  <a:grpFill/>
                  <a:ln w="0" cap="flat">
                    <a:noFill/>
                    <a:prstDash val="solid"/>
                    <a:miter/>
                  </a:ln>
                </p:spPr>
                <p:txBody>
                  <a:bodyPr rtlCol="0" anchor="ctr"/>
                  <a:lstStyle/>
                  <a:p>
                    <a:endParaRPr lang="en-US"/>
                  </a:p>
                </p:txBody>
              </p:sp>
              <p:sp>
                <p:nvSpPr>
                  <p:cNvPr id="944" name="Freeform: Shape 943">
                    <a:extLst>
                      <a:ext uri="{FF2B5EF4-FFF2-40B4-BE49-F238E27FC236}">
                        <a16:creationId xmlns:a16="http://schemas.microsoft.com/office/drawing/2014/main" id="{1110CF26-7702-6258-6298-C593471B77D1}"/>
                      </a:ext>
                    </a:extLst>
                  </p:cNvPr>
                  <p:cNvSpPr/>
                  <p:nvPr/>
                </p:nvSpPr>
                <p:spPr>
                  <a:xfrm>
                    <a:off x="1991110" y="2491442"/>
                    <a:ext cx="360" cy="350"/>
                  </a:xfrm>
                  <a:custGeom>
                    <a:avLst/>
                    <a:gdLst>
                      <a:gd name="connsiteX0" fmla="*/ 10 w 360"/>
                      <a:gd name="connsiteY0" fmla="*/ 351 h 350"/>
                      <a:gd name="connsiteX1" fmla="*/ 360 w 360"/>
                      <a:gd name="connsiteY1" fmla="*/ 351 h 350"/>
                      <a:gd name="connsiteX2" fmla="*/ 260 w 360"/>
                      <a:gd name="connsiteY2" fmla="*/ 0 h 350"/>
                      <a:gd name="connsiteX3" fmla="*/ 10 w 360"/>
                      <a:gd name="connsiteY3" fmla="*/ 351 h 350"/>
                    </a:gdLst>
                    <a:ahLst/>
                    <a:cxnLst>
                      <a:cxn ang="0">
                        <a:pos x="connsiteX0" y="connsiteY0"/>
                      </a:cxn>
                      <a:cxn ang="0">
                        <a:pos x="connsiteX1" y="connsiteY1"/>
                      </a:cxn>
                      <a:cxn ang="0">
                        <a:pos x="connsiteX2" y="connsiteY2"/>
                      </a:cxn>
                      <a:cxn ang="0">
                        <a:pos x="connsiteX3" y="connsiteY3"/>
                      </a:cxn>
                    </a:cxnLst>
                    <a:rect l="l" t="t" r="r" b="b"/>
                    <a:pathLst>
                      <a:path w="360" h="350">
                        <a:moveTo>
                          <a:pt x="10" y="351"/>
                        </a:moveTo>
                        <a:lnTo>
                          <a:pt x="360" y="351"/>
                        </a:lnTo>
                        <a:cubicBezTo>
                          <a:pt x="360" y="351"/>
                          <a:pt x="310" y="100"/>
                          <a:pt x="260" y="0"/>
                        </a:cubicBezTo>
                        <a:cubicBezTo>
                          <a:pt x="110" y="50"/>
                          <a:pt x="-40" y="150"/>
                          <a:pt x="10" y="351"/>
                        </a:cubicBezTo>
                        <a:close/>
                      </a:path>
                    </a:pathLst>
                  </a:custGeom>
                  <a:grpFill/>
                  <a:ln w="0" cap="flat">
                    <a:noFill/>
                    <a:prstDash val="solid"/>
                    <a:miter/>
                  </a:ln>
                </p:spPr>
                <p:txBody>
                  <a:bodyPr rtlCol="0" anchor="ctr"/>
                  <a:lstStyle/>
                  <a:p>
                    <a:endParaRPr lang="en-US"/>
                  </a:p>
                </p:txBody>
              </p:sp>
              <p:sp>
                <p:nvSpPr>
                  <p:cNvPr id="945" name="Freeform: Shape 944">
                    <a:extLst>
                      <a:ext uri="{FF2B5EF4-FFF2-40B4-BE49-F238E27FC236}">
                        <a16:creationId xmlns:a16="http://schemas.microsoft.com/office/drawing/2014/main" id="{F69BF5CB-21CA-929A-E62A-EAD635B3E506}"/>
                      </a:ext>
                    </a:extLst>
                  </p:cNvPr>
                  <p:cNvSpPr/>
                  <p:nvPr/>
                </p:nvSpPr>
                <p:spPr>
                  <a:xfrm>
                    <a:off x="2023776" y="2518590"/>
                    <a:ext cx="500" cy="150"/>
                  </a:xfrm>
                  <a:custGeom>
                    <a:avLst/>
                    <a:gdLst>
                      <a:gd name="connsiteX0" fmla="*/ 0 w 500"/>
                      <a:gd name="connsiteY0" fmla="*/ 150 h 150"/>
                      <a:gd name="connsiteX1" fmla="*/ 501 w 500"/>
                      <a:gd name="connsiteY1" fmla="*/ 0 h 150"/>
                      <a:gd name="connsiteX2" fmla="*/ 0 w 500"/>
                      <a:gd name="connsiteY2" fmla="*/ 150 h 150"/>
                    </a:gdLst>
                    <a:ahLst/>
                    <a:cxnLst>
                      <a:cxn ang="0">
                        <a:pos x="connsiteX0" y="connsiteY0"/>
                      </a:cxn>
                      <a:cxn ang="0">
                        <a:pos x="connsiteX1" y="connsiteY1"/>
                      </a:cxn>
                      <a:cxn ang="0">
                        <a:pos x="connsiteX2" y="connsiteY2"/>
                      </a:cxn>
                    </a:cxnLst>
                    <a:rect l="l" t="t" r="r" b="b"/>
                    <a:pathLst>
                      <a:path w="500" h="150">
                        <a:moveTo>
                          <a:pt x="0" y="150"/>
                        </a:moveTo>
                        <a:cubicBezTo>
                          <a:pt x="0" y="150"/>
                          <a:pt x="351" y="50"/>
                          <a:pt x="501" y="0"/>
                        </a:cubicBezTo>
                        <a:cubicBezTo>
                          <a:pt x="200" y="0"/>
                          <a:pt x="100" y="50"/>
                          <a:pt x="0" y="150"/>
                        </a:cubicBezTo>
                        <a:close/>
                      </a:path>
                    </a:pathLst>
                  </a:custGeom>
                  <a:grpFill/>
                  <a:ln w="0" cap="flat">
                    <a:noFill/>
                    <a:prstDash val="solid"/>
                    <a:miter/>
                  </a:ln>
                </p:spPr>
                <p:txBody>
                  <a:bodyPr rtlCol="0" anchor="ctr"/>
                  <a:lstStyle/>
                  <a:p>
                    <a:endParaRPr lang="en-US"/>
                  </a:p>
                </p:txBody>
              </p:sp>
              <p:sp>
                <p:nvSpPr>
                  <p:cNvPr id="946" name="Freeform: Shape 945">
                    <a:extLst>
                      <a:ext uri="{FF2B5EF4-FFF2-40B4-BE49-F238E27FC236}">
                        <a16:creationId xmlns:a16="http://schemas.microsoft.com/office/drawing/2014/main" id="{E310B4C8-9273-7884-66CA-842322F955CD}"/>
                      </a:ext>
                    </a:extLst>
                  </p:cNvPr>
                  <p:cNvSpPr/>
                  <p:nvPr/>
                </p:nvSpPr>
                <p:spPr>
                  <a:xfrm>
                    <a:off x="1999929" y="2501560"/>
                    <a:ext cx="15833" cy="10578"/>
                  </a:xfrm>
                  <a:custGeom>
                    <a:avLst/>
                    <a:gdLst>
                      <a:gd name="connsiteX0" fmla="*/ 13779 w 15833"/>
                      <a:gd name="connsiteY0" fmla="*/ 7814 h 10578"/>
                      <a:gd name="connsiteX1" fmla="*/ 11175 w 15833"/>
                      <a:gd name="connsiteY1" fmla="*/ 7814 h 10578"/>
                      <a:gd name="connsiteX2" fmla="*/ 11676 w 15833"/>
                      <a:gd name="connsiteY2" fmla="*/ 8214 h 10578"/>
                      <a:gd name="connsiteX3" fmla="*/ 6317 w 15833"/>
                      <a:gd name="connsiteY3" fmla="*/ 4959 h 10578"/>
                      <a:gd name="connsiteX4" fmla="*/ 6417 w 15833"/>
                      <a:gd name="connsiteY4" fmla="*/ 3356 h 10578"/>
                      <a:gd name="connsiteX5" fmla="*/ 3261 w 15833"/>
                      <a:gd name="connsiteY5" fmla="*/ 2054 h 10578"/>
                      <a:gd name="connsiteX6" fmla="*/ 957 w 15833"/>
                      <a:gd name="connsiteY6" fmla="*/ 0 h 10578"/>
                      <a:gd name="connsiteX7" fmla="*/ 957 w 15833"/>
                      <a:gd name="connsiteY7" fmla="*/ 1402 h 10578"/>
                      <a:gd name="connsiteX8" fmla="*/ 607 w 15833"/>
                      <a:gd name="connsiteY8" fmla="*/ 1402 h 10578"/>
                      <a:gd name="connsiteX9" fmla="*/ 3612 w 15833"/>
                      <a:gd name="connsiteY9" fmla="*/ 3656 h 10578"/>
                      <a:gd name="connsiteX10" fmla="*/ 2560 w 15833"/>
                      <a:gd name="connsiteY10" fmla="*/ 3907 h 10578"/>
                      <a:gd name="connsiteX11" fmla="*/ 7519 w 15833"/>
                      <a:gd name="connsiteY11" fmla="*/ 6461 h 10578"/>
                      <a:gd name="connsiteX12" fmla="*/ 8721 w 15833"/>
                      <a:gd name="connsiteY12" fmla="*/ 7914 h 10578"/>
                      <a:gd name="connsiteX13" fmla="*/ 15833 w 15833"/>
                      <a:gd name="connsiteY13" fmla="*/ 10017 h 10578"/>
                      <a:gd name="connsiteX14" fmla="*/ 12978 w 15833"/>
                      <a:gd name="connsiteY14" fmla="*/ 9266 h 10578"/>
                      <a:gd name="connsiteX15" fmla="*/ 13679 w 15833"/>
                      <a:gd name="connsiteY15" fmla="*/ 7864 h 10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833" h="10578">
                        <a:moveTo>
                          <a:pt x="13779" y="7814"/>
                        </a:moveTo>
                        <a:cubicBezTo>
                          <a:pt x="12427" y="7213"/>
                          <a:pt x="13028" y="8915"/>
                          <a:pt x="11175" y="7814"/>
                        </a:cubicBezTo>
                        <a:lnTo>
                          <a:pt x="11676" y="8214"/>
                        </a:lnTo>
                        <a:cubicBezTo>
                          <a:pt x="10073" y="7814"/>
                          <a:pt x="7769" y="6211"/>
                          <a:pt x="6317" y="4959"/>
                        </a:cubicBezTo>
                        <a:cubicBezTo>
                          <a:pt x="6767" y="4708"/>
                          <a:pt x="5766" y="3807"/>
                          <a:pt x="6417" y="3356"/>
                        </a:cubicBezTo>
                        <a:cubicBezTo>
                          <a:pt x="5265" y="2755"/>
                          <a:pt x="4263" y="1953"/>
                          <a:pt x="3261" y="2054"/>
                        </a:cubicBezTo>
                        <a:cubicBezTo>
                          <a:pt x="2861" y="1302"/>
                          <a:pt x="1458" y="952"/>
                          <a:pt x="957" y="0"/>
                        </a:cubicBezTo>
                        <a:cubicBezTo>
                          <a:pt x="957" y="601"/>
                          <a:pt x="-1197" y="0"/>
                          <a:pt x="957" y="1402"/>
                        </a:cubicBezTo>
                        <a:cubicBezTo>
                          <a:pt x="757" y="1302"/>
                          <a:pt x="807" y="1453"/>
                          <a:pt x="607" y="1402"/>
                        </a:cubicBezTo>
                        <a:cubicBezTo>
                          <a:pt x="1358" y="3005"/>
                          <a:pt x="2610" y="2705"/>
                          <a:pt x="3612" y="3656"/>
                        </a:cubicBezTo>
                        <a:cubicBezTo>
                          <a:pt x="3912" y="4608"/>
                          <a:pt x="2109" y="3206"/>
                          <a:pt x="2560" y="3907"/>
                        </a:cubicBezTo>
                        <a:cubicBezTo>
                          <a:pt x="4063" y="4909"/>
                          <a:pt x="6667" y="7864"/>
                          <a:pt x="7519" y="6461"/>
                        </a:cubicBezTo>
                        <a:cubicBezTo>
                          <a:pt x="8621" y="7112"/>
                          <a:pt x="8570" y="7463"/>
                          <a:pt x="8721" y="7914"/>
                        </a:cubicBezTo>
                        <a:cubicBezTo>
                          <a:pt x="11225" y="7613"/>
                          <a:pt x="14932" y="12121"/>
                          <a:pt x="15833" y="10017"/>
                        </a:cubicBezTo>
                        <a:cubicBezTo>
                          <a:pt x="15182" y="9817"/>
                          <a:pt x="14180" y="9266"/>
                          <a:pt x="12978" y="9266"/>
                        </a:cubicBezTo>
                        <a:lnTo>
                          <a:pt x="13679" y="7864"/>
                        </a:lnTo>
                        <a:close/>
                      </a:path>
                    </a:pathLst>
                  </a:custGeom>
                  <a:grpFill/>
                  <a:ln w="0" cap="flat">
                    <a:noFill/>
                    <a:prstDash val="solid"/>
                    <a:miter/>
                  </a:ln>
                </p:spPr>
                <p:txBody>
                  <a:bodyPr rtlCol="0" anchor="ctr"/>
                  <a:lstStyle/>
                  <a:p>
                    <a:endParaRPr lang="en-US"/>
                  </a:p>
                </p:txBody>
              </p:sp>
              <p:sp>
                <p:nvSpPr>
                  <p:cNvPr id="947" name="Freeform: Shape 946">
                    <a:extLst>
                      <a:ext uri="{FF2B5EF4-FFF2-40B4-BE49-F238E27FC236}">
                        <a16:creationId xmlns:a16="http://schemas.microsoft.com/office/drawing/2014/main" id="{37DFCAAD-D055-9406-9CF3-4E60B2C2FB8C}"/>
                      </a:ext>
                    </a:extLst>
                  </p:cNvPr>
                  <p:cNvSpPr/>
                  <p:nvPr/>
                </p:nvSpPr>
                <p:spPr>
                  <a:xfrm>
                    <a:off x="1991971" y="2495800"/>
                    <a:ext cx="200" cy="300"/>
                  </a:xfrm>
                  <a:custGeom>
                    <a:avLst/>
                    <a:gdLst>
                      <a:gd name="connsiteX0" fmla="*/ 0 w 200"/>
                      <a:gd name="connsiteY0" fmla="*/ 0 h 300"/>
                      <a:gd name="connsiteX1" fmla="*/ 200 w 200"/>
                      <a:gd name="connsiteY1" fmla="*/ 301 h 300"/>
                      <a:gd name="connsiteX2" fmla="*/ 0 w 200"/>
                      <a:gd name="connsiteY2" fmla="*/ 0 h 300"/>
                    </a:gdLst>
                    <a:ahLst/>
                    <a:cxnLst>
                      <a:cxn ang="0">
                        <a:pos x="connsiteX0" y="connsiteY0"/>
                      </a:cxn>
                      <a:cxn ang="0">
                        <a:pos x="connsiteX1" y="connsiteY1"/>
                      </a:cxn>
                      <a:cxn ang="0">
                        <a:pos x="connsiteX2" y="connsiteY2"/>
                      </a:cxn>
                    </a:cxnLst>
                    <a:rect l="l" t="t" r="r" b="b"/>
                    <a:pathLst>
                      <a:path w="200" h="300">
                        <a:moveTo>
                          <a:pt x="0" y="0"/>
                        </a:moveTo>
                        <a:lnTo>
                          <a:pt x="200" y="301"/>
                        </a:lnTo>
                        <a:lnTo>
                          <a:pt x="0" y="0"/>
                        </a:lnTo>
                        <a:close/>
                      </a:path>
                    </a:pathLst>
                  </a:custGeom>
                  <a:grpFill/>
                  <a:ln w="0" cap="flat">
                    <a:noFill/>
                    <a:prstDash val="solid"/>
                    <a:miter/>
                  </a:ln>
                </p:spPr>
                <p:txBody>
                  <a:bodyPr rtlCol="0" anchor="ctr"/>
                  <a:lstStyle/>
                  <a:p>
                    <a:endParaRPr lang="en-US"/>
                  </a:p>
                </p:txBody>
              </p:sp>
              <p:sp>
                <p:nvSpPr>
                  <p:cNvPr id="948" name="Freeform: Shape 947">
                    <a:extLst>
                      <a:ext uri="{FF2B5EF4-FFF2-40B4-BE49-F238E27FC236}">
                        <a16:creationId xmlns:a16="http://schemas.microsoft.com/office/drawing/2014/main" id="{2D991A90-22B5-F139-5FFB-26D377E0E215}"/>
                      </a:ext>
                    </a:extLst>
                  </p:cNvPr>
                  <p:cNvSpPr/>
                  <p:nvPr/>
                </p:nvSpPr>
                <p:spPr>
                  <a:xfrm>
                    <a:off x="1987964" y="2474062"/>
                    <a:ext cx="9917" cy="17462"/>
                  </a:xfrm>
                  <a:custGeom>
                    <a:avLst/>
                    <a:gdLst>
                      <a:gd name="connsiteX0" fmla="*/ 1703 w 9917"/>
                      <a:gd name="connsiteY0" fmla="*/ 0 h 17462"/>
                      <a:gd name="connsiteX1" fmla="*/ 3306 w 9917"/>
                      <a:gd name="connsiteY1" fmla="*/ 250 h 17462"/>
                      <a:gd name="connsiteX2" fmla="*/ 5910 w 9917"/>
                      <a:gd name="connsiteY2" fmla="*/ 8064 h 17462"/>
                      <a:gd name="connsiteX3" fmla="*/ 5409 w 9917"/>
                      <a:gd name="connsiteY3" fmla="*/ 7914 h 17462"/>
                      <a:gd name="connsiteX4" fmla="*/ 9016 w 9917"/>
                      <a:gd name="connsiteY4" fmla="*/ 14175 h 17462"/>
                      <a:gd name="connsiteX5" fmla="*/ 9166 w 9917"/>
                      <a:gd name="connsiteY5" fmla="*/ 16228 h 17462"/>
                      <a:gd name="connsiteX6" fmla="*/ 9917 w 9917"/>
                      <a:gd name="connsiteY6" fmla="*/ 17130 h 17462"/>
                      <a:gd name="connsiteX7" fmla="*/ 8966 w 9917"/>
                      <a:gd name="connsiteY7" fmla="*/ 16629 h 17462"/>
                      <a:gd name="connsiteX8" fmla="*/ 9266 w 9917"/>
                      <a:gd name="connsiteY8" fmla="*/ 17080 h 17462"/>
                      <a:gd name="connsiteX9" fmla="*/ 6712 w 9917"/>
                      <a:gd name="connsiteY9" fmla="*/ 16278 h 17462"/>
                      <a:gd name="connsiteX10" fmla="*/ 8615 w 9917"/>
                      <a:gd name="connsiteY10" fmla="*/ 16529 h 17462"/>
                      <a:gd name="connsiteX11" fmla="*/ 7613 w 9917"/>
                      <a:gd name="connsiteY11" fmla="*/ 16178 h 17462"/>
                      <a:gd name="connsiteX12" fmla="*/ 7713 w 9917"/>
                      <a:gd name="connsiteY12" fmla="*/ 14976 h 17462"/>
                      <a:gd name="connsiteX13" fmla="*/ 6161 w 9917"/>
                      <a:gd name="connsiteY13" fmla="*/ 13173 h 17462"/>
                      <a:gd name="connsiteX14" fmla="*/ 6561 w 9917"/>
                      <a:gd name="connsiteY14" fmla="*/ 11570 h 17462"/>
                      <a:gd name="connsiteX15" fmla="*/ 4959 w 9917"/>
                      <a:gd name="connsiteY15" fmla="*/ 11470 h 17462"/>
                      <a:gd name="connsiteX16" fmla="*/ 4207 w 9917"/>
                      <a:gd name="connsiteY16" fmla="*/ 9316 h 17462"/>
                      <a:gd name="connsiteX17" fmla="*/ 0 w 9917"/>
                      <a:gd name="connsiteY17" fmla="*/ 7313 h 17462"/>
                      <a:gd name="connsiteX18" fmla="*/ 1152 w 9917"/>
                      <a:gd name="connsiteY18" fmla="*/ 3857 h 17462"/>
                      <a:gd name="connsiteX19" fmla="*/ 3156 w 9917"/>
                      <a:gd name="connsiteY19" fmla="*/ 7864 h 17462"/>
                      <a:gd name="connsiteX20" fmla="*/ 5009 w 9917"/>
                      <a:gd name="connsiteY20" fmla="*/ 8865 h 17462"/>
                      <a:gd name="connsiteX21" fmla="*/ 3356 w 9917"/>
                      <a:gd name="connsiteY21" fmla="*/ 5510 h 17462"/>
                      <a:gd name="connsiteX22" fmla="*/ 3606 w 9917"/>
                      <a:gd name="connsiteY22" fmla="*/ 5860 h 17462"/>
                      <a:gd name="connsiteX23" fmla="*/ 1603 w 9917"/>
                      <a:gd name="connsiteY23" fmla="*/ 2154 h 17462"/>
                      <a:gd name="connsiteX24" fmla="*/ 2104 w 9917"/>
                      <a:gd name="connsiteY24" fmla="*/ 1402 h 17462"/>
                      <a:gd name="connsiteX25" fmla="*/ 1553 w 9917"/>
                      <a:gd name="connsiteY25" fmla="*/ 50 h 17462"/>
                      <a:gd name="connsiteX26" fmla="*/ 2554 w 9917"/>
                      <a:gd name="connsiteY26" fmla="*/ 1803 h 17462"/>
                      <a:gd name="connsiteX27" fmla="*/ 2755 w 9917"/>
                      <a:gd name="connsiteY27" fmla="*/ 3005 h 17462"/>
                      <a:gd name="connsiteX28" fmla="*/ 2554 w 9917"/>
                      <a:gd name="connsiteY28" fmla="*/ 1803 h 17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9917" h="17462">
                        <a:moveTo>
                          <a:pt x="1703" y="0"/>
                        </a:moveTo>
                        <a:lnTo>
                          <a:pt x="3306" y="250"/>
                        </a:lnTo>
                        <a:cubicBezTo>
                          <a:pt x="4608" y="3706"/>
                          <a:pt x="4758" y="5059"/>
                          <a:pt x="5910" y="8064"/>
                        </a:cubicBezTo>
                        <a:cubicBezTo>
                          <a:pt x="5810" y="8365"/>
                          <a:pt x="5560" y="8064"/>
                          <a:pt x="5409" y="7914"/>
                        </a:cubicBezTo>
                        <a:cubicBezTo>
                          <a:pt x="6461" y="9917"/>
                          <a:pt x="7563" y="13173"/>
                          <a:pt x="9016" y="14175"/>
                        </a:cubicBezTo>
                        <a:cubicBezTo>
                          <a:pt x="9366" y="14776"/>
                          <a:pt x="9867" y="16629"/>
                          <a:pt x="9166" y="16228"/>
                        </a:cubicBezTo>
                        <a:cubicBezTo>
                          <a:pt x="9466" y="16479"/>
                          <a:pt x="9767" y="16729"/>
                          <a:pt x="9917" y="17130"/>
                        </a:cubicBezTo>
                        <a:cubicBezTo>
                          <a:pt x="9517" y="17530"/>
                          <a:pt x="9316" y="16429"/>
                          <a:pt x="8966" y="16629"/>
                        </a:cubicBezTo>
                        <a:cubicBezTo>
                          <a:pt x="9116" y="16929"/>
                          <a:pt x="9066" y="17080"/>
                          <a:pt x="9266" y="17080"/>
                        </a:cubicBezTo>
                        <a:cubicBezTo>
                          <a:pt x="8615" y="16829"/>
                          <a:pt x="8014" y="18532"/>
                          <a:pt x="6712" y="16278"/>
                        </a:cubicBezTo>
                        <a:cubicBezTo>
                          <a:pt x="7313" y="14776"/>
                          <a:pt x="7713" y="17731"/>
                          <a:pt x="8615" y="16529"/>
                        </a:cubicBezTo>
                        <a:cubicBezTo>
                          <a:pt x="8214" y="15827"/>
                          <a:pt x="7764" y="16178"/>
                          <a:pt x="7613" y="16178"/>
                        </a:cubicBezTo>
                        <a:cubicBezTo>
                          <a:pt x="7112" y="15226"/>
                          <a:pt x="7413" y="15076"/>
                          <a:pt x="7713" y="14976"/>
                        </a:cubicBezTo>
                        <a:cubicBezTo>
                          <a:pt x="7112" y="14826"/>
                          <a:pt x="6962" y="13423"/>
                          <a:pt x="6161" y="13173"/>
                        </a:cubicBezTo>
                        <a:cubicBezTo>
                          <a:pt x="5159" y="11320"/>
                          <a:pt x="7162" y="12822"/>
                          <a:pt x="6561" y="11570"/>
                        </a:cubicBezTo>
                        <a:lnTo>
                          <a:pt x="4959" y="11470"/>
                        </a:lnTo>
                        <a:lnTo>
                          <a:pt x="4207" y="9316"/>
                        </a:lnTo>
                        <a:cubicBezTo>
                          <a:pt x="2554" y="6361"/>
                          <a:pt x="2154" y="10719"/>
                          <a:pt x="0" y="7313"/>
                        </a:cubicBezTo>
                        <a:cubicBezTo>
                          <a:pt x="902" y="7513"/>
                          <a:pt x="1403" y="5660"/>
                          <a:pt x="1152" y="3857"/>
                        </a:cubicBezTo>
                        <a:cubicBezTo>
                          <a:pt x="1453" y="4909"/>
                          <a:pt x="3105" y="6411"/>
                          <a:pt x="3156" y="7864"/>
                        </a:cubicBezTo>
                        <a:cubicBezTo>
                          <a:pt x="3506" y="5660"/>
                          <a:pt x="4207" y="10318"/>
                          <a:pt x="5009" y="8865"/>
                        </a:cubicBezTo>
                        <a:cubicBezTo>
                          <a:pt x="4157" y="8214"/>
                          <a:pt x="3506" y="6762"/>
                          <a:pt x="3356" y="5510"/>
                        </a:cubicBezTo>
                        <a:lnTo>
                          <a:pt x="3606" y="5860"/>
                        </a:lnTo>
                        <a:cubicBezTo>
                          <a:pt x="3256" y="4608"/>
                          <a:pt x="1553" y="4107"/>
                          <a:pt x="1603" y="2154"/>
                        </a:cubicBezTo>
                        <a:cubicBezTo>
                          <a:pt x="1302" y="1302"/>
                          <a:pt x="1753" y="1352"/>
                          <a:pt x="2104" y="1402"/>
                        </a:cubicBezTo>
                        <a:cubicBezTo>
                          <a:pt x="1703" y="751"/>
                          <a:pt x="1252" y="150"/>
                          <a:pt x="1553" y="50"/>
                        </a:cubicBezTo>
                        <a:close/>
                        <a:moveTo>
                          <a:pt x="2554" y="1803"/>
                        </a:moveTo>
                        <a:lnTo>
                          <a:pt x="2755" y="3005"/>
                        </a:lnTo>
                        <a:cubicBezTo>
                          <a:pt x="2905" y="2655"/>
                          <a:pt x="2755" y="2254"/>
                          <a:pt x="2554" y="1803"/>
                        </a:cubicBezTo>
                        <a:close/>
                      </a:path>
                    </a:pathLst>
                  </a:custGeom>
                  <a:grpFill/>
                  <a:ln w="0" cap="flat">
                    <a:noFill/>
                    <a:prstDash val="solid"/>
                    <a:miter/>
                  </a:ln>
                </p:spPr>
                <p:txBody>
                  <a:bodyPr rtlCol="0" anchor="ctr"/>
                  <a:lstStyle/>
                  <a:p>
                    <a:endParaRPr lang="en-US"/>
                  </a:p>
                </p:txBody>
              </p:sp>
              <p:sp>
                <p:nvSpPr>
                  <p:cNvPr id="949" name="Freeform: Shape 948">
                    <a:extLst>
                      <a:ext uri="{FF2B5EF4-FFF2-40B4-BE49-F238E27FC236}">
                        <a16:creationId xmlns:a16="http://schemas.microsoft.com/office/drawing/2014/main" id="{6443BD58-E150-0331-C91A-383CE1328116}"/>
                      </a:ext>
                    </a:extLst>
                  </p:cNvPr>
                  <p:cNvSpPr/>
                  <p:nvPr/>
                </p:nvSpPr>
                <p:spPr>
                  <a:xfrm>
                    <a:off x="2079974" y="2422122"/>
                    <a:ext cx="5008" cy="450"/>
                  </a:xfrm>
                  <a:custGeom>
                    <a:avLst/>
                    <a:gdLst>
                      <a:gd name="connsiteX0" fmla="*/ 0 w 5008"/>
                      <a:gd name="connsiteY0" fmla="*/ 0 h 450"/>
                      <a:gd name="connsiteX1" fmla="*/ 0 w 5008"/>
                      <a:gd name="connsiteY1" fmla="*/ 451 h 450"/>
                      <a:gd name="connsiteX2" fmla="*/ 0 w 5008"/>
                      <a:gd name="connsiteY2" fmla="*/ 0 h 450"/>
                    </a:gdLst>
                    <a:ahLst/>
                    <a:cxnLst>
                      <a:cxn ang="0">
                        <a:pos x="connsiteX0" y="connsiteY0"/>
                      </a:cxn>
                      <a:cxn ang="0">
                        <a:pos x="connsiteX1" y="connsiteY1"/>
                      </a:cxn>
                      <a:cxn ang="0">
                        <a:pos x="connsiteX2" y="connsiteY2"/>
                      </a:cxn>
                    </a:cxnLst>
                    <a:rect l="l" t="t" r="r" b="b"/>
                    <a:pathLst>
                      <a:path w="5008" h="450">
                        <a:moveTo>
                          <a:pt x="0" y="0"/>
                        </a:moveTo>
                        <a:lnTo>
                          <a:pt x="0" y="451"/>
                        </a:lnTo>
                        <a:cubicBezTo>
                          <a:pt x="0" y="451"/>
                          <a:pt x="0" y="150"/>
                          <a:pt x="0" y="0"/>
                        </a:cubicBezTo>
                        <a:close/>
                      </a:path>
                    </a:pathLst>
                  </a:custGeom>
                  <a:grpFill/>
                  <a:ln w="0" cap="flat">
                    <a:noFill/>
                    <a:prstDash val="solid"/>
                    <a:miter/>
                  </a:ln>
                </p:spPr>
                <p:txBody>
                  <a:bodyPr rtlCol="0" anchor="ctr"/>
                  <a:lstStyle/>
                  <a:p>
                    <a:endParaRPr lang="en-US"/>
                  </a:p>
                </p:txBody>
              </p:sp>
              <p:sp>
                <p:nvSpPr>
                  <p:cNvPr id="950" name="Freeform: Shape 949">
                    <a:extLst>
                      <a:ext uri="{FF2B5EF4-FFF2-40B4-BE49-F238E27FC236}">
                        <a16:creationId xmlns:a16="http://schemas.microsoft.com/office/drawing/2014/main" id="{590B9709-5314-922B-04A3-68C2FD194044}"/>
                      </a:ext>
                    </a:extLst>
                  </p:cNvPr>
                  <p:cNvSpPr/>
                  <p:nvPr/>
                </p:nvSpPr>
                <p:spPr>
                  <a:xfrm>
                    <a:off x="1976344" y="2423524"/>
                    <a:ext cx="350" cy="801"/>
                  </a:xfrm>
                  <a:custGeom>
                    <a:avLst/>
                    <a:gdLst>
                      <a:gd name="connsiteX0" fmla="*/ 0 w 350"/>
                      <a:gd name="connsiteY0" fmla="*/ 801 h 801"/>
                      <a:gd name="connsiteX1" fmla="*/ 351 w 350"/>
                      <a:gd name="connsiteY1" fmla="*/ 0 h 801"/>
                      <a:gd name="connsiteX2" fmla="*/ 0 w 350"/>
                      <a:gd name="connsiteY2" fmla="*/ 801 h 801"/>
                    </a:gdLst>
                    <a:ahLst/>
                    <a:cxnLst>
                      <a:cxn ang="0">
                        <a:pos x="connsiteX0" y="connsiteY0"/>
                      </a:cxn>
                      <a:cxn ang="0">
                        <a:pos x="connsiteX1" y="connsiteY1"/>
                      </a:cxn>
                      <a:cxn ang="0">
                        <a:pos x="connsiteX2" y="connsiteY2"/>
                      </a:cxn>
                    </a:cxnLst>
                    <a:rect l="l" t="t" r="r" b="b"/>
                    <a:pathLst>
                      <a:path w="350" h="801">
                        <a:moveTo>
                          <a:pt x="0" y="801"/>
                        </a:moveTo>
                        <a:lnTo>
                          <a:pt x="351" y="0"/>
                        </a:lnTo>
                        <a:cubicBezTo>
                          <a:pt x="200" y="301"/>
                          <a:pt x="100" y="551"/>
                          <a:pt x="0" y="801"/>
                        </a:cubicBezTo>
                        <a:close/>
                      </a:path>
                    </a:pathLst>
                  </a:custGeom>
                  <a:grpFill/>
                  <a:ln w="0" cap="flat">
                    <a:noFill/>
                    <a:prstDash val="solid"/>
                    <a:miter/>
                  </a:ln>
                </p:spPr>
                <p:txBody>
                  <a:bodyPr rtlCol="0" anchor="ctr"/>
                  <a:lstStyle/>
                  <a:p>
                    <a:endParaRPr lang="en-US"/>
                  </a:p>
                </p:txBody>
              </p:sp>
              <p:sp>
                <p:nvSpPr>
                  <p:cNvPr id="951" name="Freeform: Shape 950">
                    <a:extLst>
                      <a:ext uri="{FF2B5EF4-FFF2-40B4-BE49-F238E27FC236}">
                        <a16:creationId xmlns:a16="http://schemas.microsoft.com/office/drawing/2014/main" id="{E99B20FF-4AB7-701E-E616-C07820211E00}"/>
                      </a:ext>
                    </a:extLst>
                  </p:cNvPr>
                  <p:cNvSpPr/>
                  <p:nvPr/>
                </p:nvSpPr>
                <p:spPr>
                  <a:xfrm>
                    <a:off x="1982004" y="2402939"/>
                    <a:ext cx="550" cy="1302"/>
                  </a:xfrm>
                  <a:custGeom>
                    <a:avLst/>
                    <a:gdLst>
                      <a:gd name="connsiteX0" fmla="*/ 0 w 550"/>
                      <a:gd name="connsiteY0" fmla="*/ 1302 h 1302"/>
                      <a:gd name="connsiteX1" fmla="*/ 551 w 550"/>
                      <a:gd name="connsiteY1" fmla="*/ 0 h 1302"/>
                      <a:gd name="connsiteX2" fmla="*/ 0 w 550"/>
                      <a:gd name="connsiteY2" fmla="*/ 1302 h 1302"/>
                    </a:gdLst>
                    <a:ahLst/>
                    <a:cxnLst>
                      <a:cxn ang="0">
                        <a:pos x="connsiteX0" y="connsiteY0"/>
                      </a:cxn>
                      <a:cxn ang="0">
                        <a:pos x="connsiteX1" y="connsiteY1"/>
                      </a:cxn>
                      <a:cxn ang="0">
                        <a:pos x="connsiteX2" y="connsiteY2"/>
                      </a:cxn>
                    </a:cxnLst>
                    <a:rect l="l" t="t" r="r" b="b"/>
                    <a:pathLst>
                      <a:path w="550" h="1302">
                        <a:moveTo>
                          <a:pt x="0" y="1302"/>
                        </a:moveTo>
                        <a:lnTo>
                          <a:pt x="551" y="0"/>
                        </a:lnTo>
                        <a:cubicBezTo>
                          <a:pt x="250" y="451"/>
                          <a:pt x="100" y="902"/>
                          <a:pt x="0" y="1302"/>
                        </a:cubicBezTo>
                        <a:close/>
                      </a:path>
                    </a:pathLst>
                  </a:custGeom>
                  <a:grpFill/>
                  <a:ln w="0" cap="flat">
                    <a:noFill/>
                    <a:prstDash val="solid"/>
                    <a:miter/>
                  </a:ln>
                </p:spPr>
                <p:txBody>
                  <a:bodyPr rtlCol="0" anchor="ctr"/>
                  <a:lstStyle/>
                  <a:p>
                    <a:endParaRPr lang="en-US"/>
                  </a:p>
                </p:txBody>
              </p:sp>
              <p:sp>
                <p:nvSpPr>
                  <p:cNvPr id="952" name="Freeform: Shape 951">
                    <a:extLst>
                      <a:ext uri="{FF2B5EF4-FFF2-40B4-BE49-F238E27FC236}">
                        <a16:creationId xmlns:a16="http://schemas.microsoft.com/office/drawing/2014/main" id="{6E2A0139-4C36-E71D-5504-E1EC521C05D6}"/>
                      </a:ext>
                    </a:extLst>
                  </p:cNvPr>
                  <p:cNvSpPr/>
                  <p:nvPr/>
                </p:nvSpPr>
                <p:spPr>
                  <a:xfrm>
                    <a:off x="2075116" y="2412655"/>
                    <a:ext cx="200" cy="150"/>
                  </a:xfrm>
                  <a:custGeom>
                    <a:avLst/>
                    <a:gdLst>
                      <a:gd name="connsiteX0" fmla="*/ 200 w 200"/>
                      <a:gd name="connsiteY0" fmla="*/ 150 h 150"/>
                      <a:gd name="connsiteX1" fmla="*/ 150 w 200"/>
                      <a:gd name="connsiteY1" fmla="*/ 100 h 150"/>
                      <a:gd name="connsiteX2" fmla="*/ 0 w 200"/>
                      <a:gd name="connsiteY2" fmla="*/ 0 h 150"/>
                      <a:gd name="connsiteX3" fmla="*/ 200 w 200"/>
                      <a:gd name="connsiteY3" fmla="*/ 150 h 150"/>
                    </a:gdLst>
                    <a:ahLst/>
                    <a:cxnLst>
                      <a:cxn ang="0">
                        <a:pos x="connsiteX0" y="connsiteY0"/>
                      </a:cxn>
                      <a:cxn ang="0">
                        <a:pos x="connsiteX1" y="connsiteY1"/>
                      </a:cxn>
                      <a:cxn ang="0">
                        <a:pos x="connsiteX2" y="connsiteY2"/>
                      </a:cxn>
                      <a:cxn ang="0">
                        <a:pos x="connsiteX3" y="connsiteY3"/>
                      </a:cxn>
                    </a:cxnLst>
                    <a:rect l="l" t="t" r="r" b="b"/>
                    <a:pathLst>
                      <a:path w="200" h="150">
                        <a:moveTo>
                          <a:pt x="200" y="150"/>
                        </a:moveTo>
                        <a:lnTo>
                          <a:pt x="150" y="100"/>
                        </a:lnTo>
                        <a:lnTo>
                          <a:pt x="0" y="0"/>
                        </a:lnTo>
                        <a:lnTo>
                          <a:pt x="200" y="150"/>
                        </a:lnTo>
                        <a:close/>
                      </a:path>
                    </a:pathLst>
                  </a:custGeom>
                  <a:grpFill/>
                  <a:ln w="0" cap="flat">
                    <a:noFill/>
                    <a:prstDash val="solid"/>
                    <a:miter/>
                  </a:ln>
                </p:spPr>
                <p:txBody>
                  <a:bodyPr rtlCol="0" anchor="ctr"/>
                  <a:lstStyle/>
                  <a:p>
                    <a:endParaRPr lang="en-US"/>
                  </a:p>
                </p:txBody>
              </p:sp>
              <p:sp>
                <p:nvSpPr>
                  <p:cNvPr id="953" name="Freeform: Shape 952">
                    <a:extLst>
                      <a:ext uri="{FF2B5EF4-FFF2-40B4-BE49-F238E27FC236}">
                        <a16:creationId xmlns:a16="http://schemas.microsoft.com/office/drawing/2014/main" id="{6FED4845-0D96-DA8F-C14B-0905376FAAB3}"/>
                      </a:ext>
                    </a:extLst>
                  </p:cNvPr>
                  <p:cNvSpPr/>
                  <p:nvPr/>
                </p:nvSpPr>
                <p:spPr>
                  <a:xfrm>
                    <a:off x="2018718" y="2383004"/>
                    <a:ext cx="851" cy="150"/>
                  </a:xfrm>
                  <a:custGeom>
                    <a:avLst/>
                    <a:gdLst>
                      <a:gd name="connsiteX0" fmla="*/ 0 w 851"/>
                      <a:gd name="connsiteY0" fmla="*/ 0 h 150"/>
                      <a:gd name="connsiteX1" fmla="*/ 852 w 851"/>
                      <a:gd name="connsiteY1" fmla="*/ 150 h 150"/>
                      <a:gd name="connsiteX2" fmla="*/ 0 w 851"/>
                      <a:gd name="connsiteY2" fmla="*/ 0 h 150"/>
                    </a:gdLst>
                    <a:ahLst/>
                    <a:cxnLst>
                      <a:cxn ang="0">
                        <a:pos x="connsiteX0" y="connsiteY0"/>
                      </a:cxn>
                      <a:cxn ang="0">
                        <a:pos x="connsiteX1" y="connsiteY1"/>
                      </a:cxn>
                      <a:cxn ang="0">
                        <a:pos x="connsiteX2" y="connsiteY2"/>
                      </a:cxn>
                    </a:cxnLst>
                    <a:rect l="l" t="t" r="r" b="b"/>
                    <a:pathLst>
                      <a:path w="851" h="150">
                        <a:moveTo>
                          <a:pt x="0" y="0"/>
                        </a:moveTo>
                        <a:cubicBezTo>
                          <a:pt x="0" y="0"/>
                          <a:pt x="501" y="150"/>
                          <a:pt x="852" y="150"/>
                        </a:cubicBezTo>
                        <a:cubicBezTo>
                          <a:pt x="801" y="0"/>
                          <a:pt x="501" y="0"/>
                          <a:pt x="0" y="0"/>
                        </a:cubicBezTo>
                        <a:close/>
                      </a:path>
                    </a:pathLst>
                  </a:custGeom>
                  <a:grpFill/>
                  <a:ln w="0" cap="flat">
                    <a:noFill/>
                    <a:prstDash val="solid"/>
                    <a:miter/>
                  </a:ln>
                </p:spPr>
                <p:txBody>
                  <a:bodyPr rtlCol="0" anchor="ctr"/>
                  <a:lstStyle/>
                  <a:p>
                    <a:endParaRPr lang="en-US"/>
                  </a:p>
                </p:txBody>
              </p:sp>
              <p:sp>
                <p:nvSpPr>
                  <p:cNvPr id="954" name="Freeform: Shape 953">
                    <a:extLst>
                      <a:ext uri="{FF2B5EF4-FFF2-40B4-BE49-F238E27FC236}">
                        <a16:creationId xmlns:a16="http://schemas.microsoft.com/office/drawing/2014/main" id="{23B2CD1D-C292-FE8D-472D-83BF4843E4ED}"/>
                      </a:ext>
                    </a:extLst>
                  </p:cNvPr>
                  <p:cNvSpPr/>
                  <p:nvPr/>
                </p:nvSpPr>
                <p:spPr>
                  <a:xfrm>
                    <a:off x="1981854" y="2404241"/>
                    <a:ext cx="100" cy="250"/>
                  </a:xfrm>
                  <a:custGeom>
                    <a:avLst/>
                    <a:gdLst>
                      <a:gd name="connsiteX0" fmla="*/ 50 w 100"/>
                      <a:gd name="connsiteY0" fmla="*/ 250 h 250"/>
                      <a:gd name="connsiteX1" fmla="*/ 100 w 100"/>
                      <a:gd name="connsiteY1" fmla="*/ 250 h 250"/>
                      <a:gd name="connsiteX2" fmla="*/ 100 w 100"/>
                      <a:gd name="connsiteY2" fmla="*/ 0 h 250"/>
                      <a:gd name="connsiteX3" fmla="*/ 0 w 100"/>
                      <a:gd name="connsiteY3" fmla="*/ 250 h 250"/>
                    </a:gdLst>
                    <a:ahLst/>
                    <a:cxnLst>
                      <a:cxn ang="0">
                        <a:pos x="connsiteX0" y="connsiteY0"/>
                      </a:cxn>
                      <a:cxn ang="0">
                        <a:pos x="connsiteX1" y="connsiteY1"/>
                      </a:cxn>
                      <a:cxn ang="0">
                        <a:pos x="connsiteX2" y="connsiteY2"/>
                      </a:cxn>
                      <a:cxn ang="0">
                        <a:pos x="connsiteX3" y="connsiteY3"/>
                      </a:cxn>
                    </a:cxnLst>
                    <a:rect l="l" t="t" r="r" b="b"/>
                    <a:pathLst>
                      <a:path w="100" h="250">
                        <a:moveTo>
                          <a:pt x="50" y="250"/>
                        </a:moveTo>
                        <a:lnTo>
                          <a:pt x="100" y="250"/>
                        </a:lnTo>
                        <a:cubicBezTo>
                          <a:pt x="100" y="250"/>
                          <a:pt x="100" y="0"/>
                          <a:pt x="100" y="0"/>
                        </a:cubicBezTo>
                        <a:lnTo>
                          <a:pt x="0" y="250"/>
                        </a:lnTo>
                        <a:close/>
                      </a:path>
                    </a:pathLst>
                  </a:custGeom>
                  <a:grpFill/>
                  <a:ln w="0" cap="flat">
                    <a:noFill/>
                    <a:prstDash val="solid"/>
                    <a:miter/>
                  </a:ln>
                </p:spPr>
                <p:txBody>
                  <a:bodyPr rtlCol="0" anchor="ctr"/>
                  <a:lstStyle/>
                  <a:p>
                    <a:endParaRPr lang="en-US"/>
                  </a:p>
                </p:txBody>
              </p:sp>
              <p:sp>
                <p:nvSpPr>
                  <p:cNvPr id="955" name="Freeform: Shape 954">
                    <a:extLst>
                      <a:ext uri="{FF2B5EF4-FFF2-40B4-BE49-F238E27FC236}">
                        <a16:creationId xmlns:a16="http://schemas.microsoft.com/office/drawing/2014/main" id="{C29CCD8D-DF85-6A36-150E-DEC429DADA5D}"/>
                      </a:ext>
                    </a:extLst>
                  </p:cNvPr>
                  <p:cNvSpPr/>
                  <p:nvPr/>
                </p:nvSpPr>
                <p:spPr>
                  <a:xfrm>
                    <a:off x="1969733" y="2431488"/>
                    <a:ext cx="5008" cy="601"/>
                  </a:xfrm>
                  <a:custGeom>
                    <a:avLst/>
                    <a:gdLst>
                      <a:gd name="connsiteX0" fmla="*/ 0 w 5008"/>
                      <a:gd name="connsiteY0" fmla="*/ 0 h 601"/>
                      <a:gd name="connsiteX1" fmla="*/ 0 w 5008"/>
                      <a:gd name="connsiteY1" fmla="*/ 601 h 601"/>
                      <a:gd name="connsiteX2" fmla="*/ 0 w 5008"/>
                      <a:gd name="connsiteY2" fmla="*/ 0 h 601"/>
                    </a:gdLst>
                    <a:ahLst/>
                    <a:cxnLst>
                      <a:cxn ang="0">
                        <a:pos x="connsiteX0" y="connsiteY0"/>
                      </a:cxn>
                      <a:cxn ang="0">
                        <a:pos x="connsiteX1" y="connsiteY1"/>
                      </a:cxn>
                      <a:cxn ang="0">
                        <a:pos x="connsiteX2" y="connsiteY2"/>
                      </a:cxn>
                    </a:cxnLst>
                    <a:rect l="l" t="t" r="r" b="b"/>
                    <a:pathLst>
                      <a:path w="5008" h="601">
                        <a:moveTo>
                          <a:pt x="0" y="0"/>
                        </a:moveTo>
                        <a:cubicBezTo>
                          <a:pt x="0" y="0"/>
                          <a:pt x="0" y="351"/>
                          <a:pt x="0" y="601"/>
                        </a:cubicBezTo>
                        <a:cubicBezTo>
                          <a:pt x="0" y="351"/>
                          <a:pt x="0" y="150"/>
                          <a:pt x="0" y="0"/>
                        </a:cubicBezTo>
                        <a:close/>
                      </a:path>
                    </a:pathLst>
                  </a:custGeom>
                  <a:grpFill/>
                  <a:ln w="0" cap="flat">
                    <a:noFill/>
                    <a:prstDash val="solid"/>
                    <a:miter/>
                  </a:ln>
                </p:spPr>
                <p:txBody>
                  <a:bodyPr rtlCol="0" anchor="ctr"/>
                  <a:lstStyle/>
                  <a:p>
                    <a:endParaRPr lang="en-US"/>
                  </a:p>
                </p:txBody>
              </p:sp>
              <p:sp>
                <p:nvSpPr>
                  <p:cNvPr id="956" name="Freeform: Shape 955">
                    <a:extLst>
                      <a:ext uri="{FF2B5EF4-FFF2-40B4-BE49-F238E27FC236}">
                        <a16:creationId xmlns:a16="http://schemas.microsoft.com/office/drawing/2014/main" id="{BBEDE138-72CD-DD19-F21E-DEB8E203630B}"/>
                      </a:ext>
                    </a:extLst>
                  </p:cNvPr>
                  <p:cNvSpPr/>
                  <p:nvPr/>
                </p:nvSpPr>
                <p:spPr>
                  <a:xfrm>
                    <a:off x="1973890" y="2431338"/>
                    <a:ext cx="5008" cy="550"/>
                  </a:xfrm>
                  <a:custGeom>
                    <a:avLst/>
                    <a:gdLst>
                      <a:gd name="connsiteX0" fmla="*/ 0 w 5008"/>
                      <a:gd name="connsiteY0" fmla="*/ 0 h 550"/>
                      <a:gd name="connsiteX1" fmla="*/ 0 w 5008"/>
                      <a:gd name="connsiteY1" fmla="*/ 551 h 550"/>
                      <a:gd name="connsiteX2" fmla="*/ 0 w 5008"/>
                      <a:gd name="connsiteY2" fmla="*/ 0 h 550"/>
                    </a:gdLst>
                    <a:ahLst/>
                    <a:cxnLst>
                      <a:cxn ang="0">
                        <a:pos x="connsiteX0" y="connsiteY0"/>
                      </a:cxn>
                      <a:cxn ang="0">
                        <a:pos x="connsiteX1" y="connsiteY1"/>
                      </a:cxn>
                      <a:cxn ang="0">
                        <a:pos x="connsiteX2" y="connsiteY2"/>
                      </a:cxn>
                    </a:cxnLst>
                    <a:rect l="l" t="t" r="r" b="b"/>
                    <a:pathLst>
                      <a:path w="5008" h="550">
                        <a:moveTo>
                          <a:pt x="0" y="0"/>
                        </a:moveTo>
                        <a:cubicBezTo>
                          <a:pt x="0" y="0"/>
                          <a:pt x="0" y="401"/>
                          <a:pt x="0" y="551"/>
                        </a:cubicBezTo>
                        <a:lnTo>
                          <a:pt x="0" y="0"/>
                        </a:lnTo>
                        <a:close/>
                      </a:path>
                    </a:pathLst>
                  </a:custGeom>
                  <a:grpFill/>
                  <a:ln w="0" cap="flat">
                    <a:noFill/>
                    <a:prstDash val="solid"/>
                    <a:miter/>
                  </a:ln>
                </p:spPr>
                <p:txBody>
                  <a:bodyPr rtlCol="0" anchor="ctr"/>
                  <a:lstStyle/>
                  <a:p>
                    <a:endParaRPr lang="en-US"/>
                  </a:p>
                </p:txBody>
              </p:sp>
              <p:sp>
                <p:nvSpPr>
                  <p:cNvPr id="957" name="Freeform: Shape 956">
                    <a:extLst>
                      <a:ext uri="{FF2B5EF4-FFF2-40B4-BE49-F238E27FC236}">
                        <a16:creationId xmlns:a16="http://schemas.microsoft.com/office/drawing/2014/main" id="{EF9A5227-D4F3-35FB-4E07-2C83992E4E46}"/>
                      </a:ext>
                    </a:extLst>
                  </p:cNvPr>
                  <p:cNvSpPr/>
                  <p:nvPr/>
                </p:nvSpPr>
                <p:spPr>
                  <a:xfrm>
                    <a:off x="1967929" y="2461240"/>
                    <a:ext cx="250" cy="1202"/>
                  </a:xfrm>
                  <a:custGeom>
                    <a:avLst/>
                    <a:gdLst>
                      <a:gd name="connsiteX0" fmla="*/ 0 w 250"/>
                      <a:gd name="connsiteY0" fmla="*/ 0 h 1202"/>
                      <a:gd name="connsiteX1" fmla="*/ 250 w 250"/>
                      <a:gd name="connsiteY1" fmla="*/ 1202 h 1202"/>
                      <a:gd name="connsiteX2" fmla="*/ 0 w 250"/>
                      <a:gd name="connsiteY2" fmla="*/ 0 h 1202"/>
                    </a:gdLst>
                    <a:ahLst/>
                    <a:cxnLst>
                      <a:cxn ang="0">
                        <a:pos x="connsiteX0" y="connsiteY0"/>
                      </a:cxn>
                      <a:cxn ang="0">
                        <a:pos x="connsiteX1" y="connsiteY1"/>
                      </a:cxn>
                      <a:cxn ang="0">
                        <a:pos x="connsiteX2" y="connsiteY2"/>
                      </a:cxn>
                    </a:cxnLst>
                    <a:rect l="l" t="t" r="r" b="b"/>
                    <a:pathLst>
                      <a:path w="250" h="1202">
                        <a:moveTo>
                          <a:pt x="0" y="0"/>
                        </a:moveTo>
                        <a:lnTo>
                          <a:pt x="250" y="1202"/>
                        </a:lnTo>
                        <a:cubicBezTo>
                          <a:pt x="250" y="601"/>
                          <a:pt x="100" y="250"/>
                          <a:pt x="0" y="0"/>
                        </a:cubicBezTo>
                        <a:close/>
                      </a:path>
                    </a:pathLst>
                  </a:custGeom>
                  <a:grpFill/>
                  <a:ln w="0" cap="flat">
                    <a:noFill/>
                    <a:prstDash val="solid"/>
                    <a:miter/>
                  </a:ln>
                </p:spPr>
                <p:txBody>
                  <a:bodyPr rtlCol="0" anchor="ctr"/>
                  <a:lstStyle/>
                  <a:p>
                    <a:endParaRPr lang="en-US"/>
                  </a:p>
                </p:txBody>
              </p:sp>
              <p:sp>
                <p:nvSpPr>
                  <p:cNvPr id="958" name="Freeform: Shape 957">
                    <a:extLst>
                      <a:ext uri="{FF2B5EF4-FFF2-40B4-BE49-F238E27FC236}">
                        <a16:creationId xmlns:a16="http://schemas.microsoft.com/office/drawing/2014/main" id="{97D1E92E-5F70-C1D6-AA63-00D67B0A6DB9}"/>
                      </a:ext>
                    </a:extLst>
                  </p:cNvPr>
                  <p:cNvSpPr/>
                  <p:nvPr/>
                </p:nvSpPr>
                <p:spPr>
                  <a:xfrm>
                    <a:off x="1972137" y="2434080"/>
                    <a:ext cx="150" cy="213"/>
                  </a:xfrm>
                  <a:custGeom>
                    <a:avLst/>
                    <a:gdLst>
                      <a:gd name="connsiteX0" fmla="*/ 0 w 150"/>
                      <a:gd name="connsiteY0" fmla="*/ 13 h 213"/>
                      <a:gd name="connsiteX1" fmla="*/ 150 w 150"/>
                      <a:gd name="connsiteY1" fmla="*/ 213 h 213"/>
                      <a:gd name="connsiteX2" fmla="*/ 0 w 150"/>
                      <a:gd name="connsiteY2" fmla="*/ 13 h 213"/>
                    </a:gdLst>
                    <a:ahLst/>
                    <a:cxnLst>
                      <a:cxn ang="0">
                        <a:pos x="connsiteX0" y="connsiteY0"/>
                      </a:cxn>
                      <a:cxn ang="0">
                        <a:pos x="connsiteX1" y="connsiteY1"/>
                      </a:cxn>
                      <a:cxn ang="0">
                        <a:pos x="connsiteX2" y="connsiteY2"/>
                      </a:cxn>
                    </a:cxnLst>
                    <a:rect l="l" t="t" r="r" b="b"/>
                    <a:pathLst>
                      <a:path w="150" h="213">
                        <a:moveTo>
                          <a:pt x="0" y="13"/>
                        </a:moveTo>
                        <a:cubicBezTo>
                          <a:pt x="0" y="13"/>
                          <a:pt x="100" y="163"/>
                          <a:pt x="150" y="213"/>
                        </a:cubicBezTo>
                        <a:cubicBezTo>
                          <a:pt x="150" y="63"/>
                          <a:pt x="100" y="-37"/>
                          <a:pt x="0" y="13"/>
                        </a:cubicBezTo>
                        <a:close/>
                      </a:path>
                    </a:pathLst>
                  </a:custGeom>
                  <a:grpFill/>
                  <a:ln w="0" cap="flat">
                    <a:noFill/>
                    <a:prstDash val="solid"/>
                    <a:miter/>
                  </a:ln>
                </p:spPr>
                <p:txBody>
                  <a:bodyPr rtlCol="0" anchor="ctr"/>
                  <a:lstStyle/>
                  <a:p>
                    <a:endParaRPr lang="en-US"/>
                  </a:p>
                </p:txBody>
              </p:sp>
              <p:sp>
                <p:nvSpPr>
                  <p:cNvPr id="959" name="Freeform: Shape 958">
                    <a:extLst>
                      <a:ext uri="{FF2B5EF4-FFF2-40B4-BE49-F238E27FC236}">
                        <a16:creationId xmlns:a16="http://schemas.microsoft.com/office/drawing/2014/main" id="{3A9B24D6-CD76-5F74-3527-B93A379EB369}"/>
                      </a:ext>
                    </a:extLst>
                  </p:cNvPr>
                  <p:cNvSpPr/>
                  <p:nvPr/>
                </p:nvSpPr>
                <p:spPr>
                  <a:xfrm>
                    <a:off x="2078371" y="2430336"/>
                    <a:ext cx="150" cy="50"/>
                  </a:xfrm>
                  <a:custGeom>
                    <a:avLst/>
                    <a:gdLst>
                      <a:gd name="connsiteX0" fmla="*/ 150 w 150"/>
                      <a:gd name="connsiteY0" fmla="*/ 50 h 50"/>
                      <a:gd name="connsiteX1" fmla="*/ 150 w 150"/>
                      <a:gd name="connsiteY1" fmla="*/ 0 h 50"/>
                      <a:gd name="connsiteX2" fmla="*/ 0 w 150"/>
                      <a:gd name="connsiteY2" fmla="*/ 50 h 50"/>
                      <a:gd name="connsiteX3" fmla="*/ 150 w 150"/>
                      <a:gd name="connsiteY3" fmla="*/ 50 h 50"/>
                    </a:gdLst>
                    <a:ahLst/>
                    <a:cxnLst>
                      <a:cxn ang="0">
                        <a:pos x="connsiteX0" y="connsiteY0"/>
                      </a:cxn>
                      <a:cxn ang="0">
                        <a:pos x="connsiteX1" y="connsiteY1"/>
                      </a:cxn>
                      <a:cxn ang="0">
                        <a:pos x="connsiteX2" y="connsiteY2"/>
                      </a:cxn>
                      <a:cxn ang="0">
                        <a:pos x="connsiteX3" y="connsiteY3"/>
                      </a:cxn>
                    </a:cxnLst>
                    <a:rect l="l" t="t" r="r" b="b"/>
                    <a:pathLst>
                      <a:path w="150" h="50">
                        <a:moveTo>
                          <a:pt x="150" y="50"/>
                        </a:moveTo>
                        <a:lnTo>
                          <a:pt x="150" y="0"/>
                        </a:lnTo>
                        <a:lnTo>
                          <a:pt x="0" y="50"/>
                        </a:lnTo>
                        <a:lnTo>
                          <a:pt x="150" y="50"/>
                        </a:lnTo>
                        <a:close/>
                      </a:path>
                    </a:pathLst>
                  </a:custGeom>
                  <a:grpFill/>
                  <a:ln w="0" cap="flat">
                    <a:noFill/>
                    <a:prstDash val="solid"/>
                    <a:miter/>
                  </a:ln>
                </p:spPr>
                <p:txBody>
                  <a:bodyPr rtlCol="0" anchor="ctr"/>
                  <a:lstStyle/>
                  <a:p>
                    <a:endParaRPr lang="en-US"/>
                  </a:p>
                </p:txBody>
              </p:sp>
              <p:sp>
                <p:nvSpPr>
                  <p:cNvPr id="960" name="Freeform: Shape 959">
                    <a:extLst>
                      <a:ext uri="{FF2B5EF4-FFF2-40B4-BE49-F238E27FC236}">
                        <a16:creationId xmlns:a16="http://schemas.microsoft.com/office/drawing/2014/main" id="{6D3D200E-6289-8A6F-1BBA-C7A153007D57}"/>
                      </a:ext>
                    </a:extLst>
                  </p:cNvPr>
                  <p:cNvSpPr/>
                  <p:nvPr/>
                </p:nvSpPr>
                <p:spPr>
                  <a:xfrm>
                    <a:off x="2081226" y="2432440"/>
                    <a:ext cx="400" cy="951"/>
                  </a:xfrm>
                  <a:custGeom>
                    <a:avLst/>
                    <a:gdLst>
                      <a:gd name="connsiteX0" fmla="*/ 0 w 400"/>
                      <a:gd name="connsiteY0" fmla="*/ 0 h 951"/>
                      <a:gd name="connsiteX1" fmla="*/ 401 w 400"/>
                      <a:gd name="connsiteY1" fmla="*/ 952 h 951"/>
                      <a:gd name="connsiteX2" fmla="*/ 0 w 400"/>
                      <a:gd name="connsiteY2" fmla="*/ 0 h 951"/>
                    </a:gdLst>
                    <a:ahLst/>
                    <a:cxnLst>
                      <a:cxn ang="0">
                        <a:pos x="connsiteX0" y="connsiteY0"/>
                      </a:cxn>
                      <a:cxn ang="0">
                        <a:pos x="connsiteX1" y="connsiteY1"/>
                      </a:cxn>
                      <a:cxn ang="0">
                        <a:pos x="connsiteX2" y="connsiteY2"/>
                      </a:cxn>
                    </a:cxnLst>
                    <a:rect l="l" t="t" r="r" b="b"/>
                    <a:pathLst>
                      <a:path w="400" h="951">
                        <a:moveTo>
                          <a:pt x="0" y="0"/>
                        </a:moveTo>
                        <a:lnTo>
                          <a:pt x="401" y="952"/>
                        </a:lnTo>
                        <a:cubicBezTo>
                          <a:pt x="301" y="601"/>
                          <a:pt x="150" y="250"/>
                          <a:pt x="0" y="0"/>
                        </a:cubicBezTo>
                        <a:close/>
                      </a:path>
                    </a:pathLst>
                  </a:custGeom>
                  <a:grpFill/>
                  <a:ln w="0" cap="flat">
                    <a:noFill/>
                    <a:prstDash val="solid"/>
                    <a:miter/>
                  </a:ln>
                </p:spPr>
                <p:txBody>
                  <a:bodyPr rtlCol="0" anchor="ctr"/>
                  <a:lstStyle/>
                  <a:p>
                    <a:endParaRPr lang="en-US"/>
                  </a:p>
                </p:txBody>
              </p:sp>
              <p:sp>
                <p:nvSpPr>
                  <p:cNvPr id="961" name="Freeform: Shape 960">
                    <a:extLst>
                      <a:ext uri="{FF2B5EF4-FFF2-40B4-BE49-F238E27FC236}">
                        <a16:creationId xmlns:a16="http://schemas.microsoft.com/office/drawing/2014/main" id="{778F97EA-7975-45BC-8BB3-AC12F05948B2}"/>
                      </a:ext>
                    </a:extLst>
                  </p:cNvPr>
                  <p:cNvSpPr/>
                  <p:nvPr/>
                </p:nvSpPr>
                <p:spPr>
                  <a:xfrm>
                    <a:off x="2037049" y="2384905"/>
                    <a:ext cx="1063" cy="803"/>
                  </a:xfrm>
                  <a:custGeom>
                    <a:avLst/>
                    <a:gdLst>
                      <a:gd name="connsiteX0" fmla="*/ 0 w 1063"/>
                      <a:gd name="connsiteY0" fmla="*/ 3 h 803"/>
                      <a:gd name="connsiteX1" fmla="*/ 601 w 1063"/>
                      <a:gd name="connsiteY1" fmla="*/ 804 h 803"/>
                      <a:gd name="connsiteX2" fmla="*/ 0 w 1063"/>
                      <a:gd name="connsiteY2" fmla="*/ 3 h 803"/>
                    </a:gdLst>
                    <a:ahLst/>
                    <a:cxnLst>
                      <a:cxn ang="0">
                        <a:pos x="connsiteX0" y="connsiteY0"/>
                      </a:cxn>
                      <a:cxn ang="0">
                        <a:pos x="connsiteX1" y="connsiteY1"/>
                      </a:cxn>
                      <a:cxn ang="0">
                        <a:pos x="connsiteX2" y="connsiteY2"/>
                      </a:cxn>
                    </a:cxnLst>
                    <a:rect l="l" t="t" r="r" b="b"/>
                    <a:pathLst>
                      <a:path w="1063" h="803">
                        <a:moveTo>
                          <a:pt x="0" y="3"/>
                        </a:moveTo>
                        <a:cubicBezTo>
                          <a:pt x="301" y="253"/>
                          <a:pt x="1002" y="654"/>
                          <a:pt x="601" y="804"/>
                        </a:cubicBezTo>
                        <a:cubicBezTo>
                          <a:pt x="1252" y="654"/>
                          <a:pt x="1352" y="-48"/>
                          <a:pt x="0" y="3"/>
                        </a:cubicBezTo>
                        <a:close/>
                      </a:path>
                    </a:pathLst>
                  </a:custGeom>
                  <a:grpFill/>
                  <a:ln w="0" cap="flat">
                    <a:noFill/>
                    <a:prstDash val="solid"/>
                    <a:miter/>
                  </a:ln>
                </p:spPr>
                <p:txBody>
                  <a:bodyPr rtlCol="0" anchor="ctr"/>
                  <a:lstStyle/>
                  <a:p>
                    <a:endParaRPr lang="en-US"/>
                  </a:p>
                </p:txBody>
              </p:sp>
              <p:sp>
                <p:nvSpPr>
                  <p:cNvPr id="962" name="Freeform: Shape 961">
                    <a:extLst>
                      <a:ext uri="{FF2B5EF4-FFF2-40B4-BE49-F238E27FC236}">
                        <a16:creationId xmlns:a16="http://schemas.microsoft.com/office/drawing/2014/main" id="{3A3F2BB3-6806-5E0A-C289-D95A9AD3C3C8}"/>
                      </a:ext>
                    </a:extLst>
                  </p:cNvPr>
                  <p:cNvSpPr/>
                  <p:nvPr/>
                </p:nvSpPr>
                <p:spPr>
                  <a:xfrm>
                    <a:off x="2068554" y="2428488"/>
                    <a:ext cx="651" cy="395"/>
                  </a:xfrm>
                  <a:custGeom>
                    <a:avLst/>
                    <a:gdLst>
                      <a:gd name="connsiteX0" fmla="*/ 0 w 651"/>
                      <a:gd name="connsiteY0" fmla="*/ 45 h 395"/>
                      <a:gd name="connsiteX1" fmla="*/ 651 w 651"/>
                      <a:gd name="connsiteY1" fmla="*/ 396 h 395"/>
                      <a:gd name="connsiteX2" fmla="*/ 0 w 651"/>
                      <a:gd name="connsiteY2" fmla="*/ 45 h 395"/>
                    </a:gdLst>
                    <a:ahLst/>
                    <a:cxnLst>
                      <a:cxn ang="0">
                        <a:pos x="connsiteX0" y="connsiteY0"/>
                      </a:cxn>
                      <a:cxn ang="0">
                        <a:pos x="connsiteX1" y="connsiteY1"/>
                      </a:cxn>
                      <a:cxn ang="0">
                        <a:pos x="connsiteX2" y="connsiteY2"/>
                      </a:cxn>
                    </a:cxnLst>
                    <a:rect l="l" t="t" r="r" b="b"/>
                    <a:pathLst>
                      <a:path w="651" h="395">
                        <a:moveTo>
                          <a:pt x="0" y="45"/>
                        </a:moveTo>
                        <a:cubicBezTo>
                          <a:pt x="0" y="45"/>
                          <a:pt x="451" y="246"/>
                          <a:pt x="651" y="396"/>
                        </a:cubicBezTo>
                        <a:cubicBezTo>
                          <a:pt x="351" y="146"/>
                          <a:pt x="50" y="-105"/>
                          <a:pt x="0" y="45"/>
                        </a:cubicBezTo>
                        <a:close/>
                      </a:path>
                    </a:pathLst>
                  </a:custGeom>
                  <a:grpFill/>
                  <a:ln w="0" cap="flat">
                    <a:noFill/>
                    <a:prstDash val="solid"/>
                    <a:miter/>
                  </a:ln>
                </p:spPr>
                <p:txBody>
                  <a:bodyPr rtlCol="0" anchor="ctr"/>
                  <a:lstStyle/>
                  <a:p>
                    <a:endParaRPr lang="en-US"/>
                  </a:p>
                </p:txBody>
              </p:sp>
              <p:sp>
                <p:nvSpPr>
                  <p:cNvPr id="963" name="Freeform: Shape 962">
                    <a:extLst>
                      <a:ext uri="{FF2B5EF4-FFF2-40B4-BE49-F238E27FC236}">
                        <a16:creationId xmlns:a16="http://schemas.microsoft.com/office/drawing/2014/main" id="{3BB5E7D0-88B1-32D0-4ECA-612ED3BB74FF}"/>
                      </a:ext>
                    </a:extLst>
                  </p:cNvPr>
                  <p:cNvSpPr/>
                  <p:nvPr/>
                </p:nvSpPr>
                <p:spPr>
                  <a:xfrm>
                    <a:off x="2069155" y="2428884"/>
                    <a:ext cx="500" cy="400"/>
                  </a:xfrm>
                  <a:custGeom>
                    <a:avLst/>
                    <a:gdLst>
                      <a:gd name="connsiteX0" fmla="*/ 0 w 500"/>
                      <a:gd name="connsiteY0" fmla="*/ 0 h 400"/>
                      <a:gd name="connsiteX1" fmla="*/ 501 w 500"/>
                      <a:gd name="connsiteY1" fmla="*/ 401 h 400"/>
                      <a:gd name="connsiteX2" fmla="*/ 0 w 500"/>
                      <a:gd name="connsiteY2" fmla="*/ 0 h 400"/>
                    </a:gdLst>
                    <a:ahLst/>
                    <a:cxnLst>
                      <a:cxn ang="0">
                        <a:pos x="connsiteX0" y="connsiteY0"/>
                      </a:cxn>
                      <a:cxn ang="0">
                        <a:pos x="connsiteX1" y="connsiteY1"/>
                      </a:cxn>
                      <a:cxn ang="0">
                        <a:pos x="connsiteX2" y="connsiteY2"/>
                      </a:cxn>
                    </a:cxnLst>
                    <a:rect l="l" t="t" r="r" b="b"/>
                    <a:pathLst>
                      <a:path w="500" h="400">
                        <a:moveTo>
                          <a:pt x="0" y="0"/>
                        </a:moveTo>
                        <a:lnTo>
                          <a:pt x="501" y="401"/>
                        </a:lnTo>
                        <a:cubicBezTo>
                          <a:pt x="501" y="401"/>
                          <a:pt x="200" y="100"/>
                          <a:pt x="0" y="0"/>
                        </a:cubicBezTo>
                        <a:close/>
                      </a:path>
                    </a:pathLst>
                  </a:custGeom>
                  <a:grpFill/>
                  <a:ln w="0" cap="flat">
                    <a:noFill/>
                    <a:prstDash val="solid"/>
                    <a:miter/>
                  </a:ln>
                </p:spPr>
                <p:txBody>
                  <a:bodyPr rtlCol="0" anchor="ctr"/>
                  <a:lstStyle/>
                  <a:p>
                    <a:endParaRPr lang="en-US"/>
                  </a:p>
                </p:txBody>
              </p:sp>
              <p:sp>
                <p:nvSpPr>
                  <p:cNvPr id="964" name="Freeform: Shape 963">
                    <a:extLst>
                      <a:ext uri="{FF2B5EF4-FFF2-40B4-BE49-F238E27FC236}">
                        <a16:creationId xmlns:a16="http://schemas.microsoft.com/office/drawing/2014/main" id="{84036AA7-20B1-9DEC-C1BA-7081397BC069}"/>
                      </a:ext>
                    </a:extLst>
                  </p:cNvPr>
                  <p:cNvSpPr/>
                  <p:nvPr/>
                </p:nvSpPr>
                <p:spPr>
                  <a:xfrm>
                    <a:off x="2028485" y="2395576"/>
                    <a:ext cx="300" cy="200"/>
                  </a:xfrm>
                  <a:custGeom>
                    <a:avLst/>
                    <a:gdLst>
                      <a:gd name="connsiteX0" fmla="*/ 301 w 300"/>
                      <a:gd name="connsiteY0" fmla="*/ 200 h 200"/>
                      <a:gd name="connsiteX1" fmla="*/ 0 w 300"/>
                      <a:gd name="connsiteY1" fmla="*/ 0 h 200"/>
                      <a:gd name="connsiteX2" fmla="*/ 301 w 300"/>
                      <a:gd name="connsiteY2" fmla="*/ 200 h 200"/>
                    </a:gdLst>
                    <a:ahLst/>
                    <a:cxnLst>
                      <a:cxn ang="0">
                        <a:pos x="connsiteX0" y="connsiteY0"/>
                      </a:cxn>
                      <a:cxn ang="0">
                        <a:pos x="connsiteX1" y="connsiteY1"/>
                      </a:cxn>
                      <a:cxn ang="0">
                        <a:pos x="connsiteX2" y="connsiteY2"/>
                      </a:cxn>
                    </a:cxnLst>
                    <a:rect l="l" t="t" r="r" b="b"/>
                    <a:pathLst>
                      <a:path w="300" h="200">
                        <a:moveTo>
                          <a:pt x="301" y="200"/>
                        </a:moveTo>
                        <a:cubicBezTo>
                          <a:pt x="301" y="200"/>
                          <a:pt x="150" y="50"/>
                          <a:pt x="0" y="0"/>
                        </a:cubicBezTo>
                        <a:cubicBezTo>
                          <a:pt x="0" y="200"/>
                          <a:pt x="150" y="200"/>
                          <a:pt x="301" y="200"/>
                        </a:cubicBezTo>
                        <a:close/>
                      </a:path>
                    </a:pathLst>
                  </a:custGeom>
                  <a:grpFill/>
                  <a:ln w="0" cap="flat">
                    <a:noFill/>
                    <a:prstDash val="solid"/>
                    <a:miter/>
                  </a:ln>
                </p:spPr>
                <p:txBody>
                  <a:bodyPr rtlCol="0" anchor="ctr"/>
                  <a:lstStyle/>
                  <a:p>
                    <a:endParaRPr lang="en-US"/>
                  </a:p>
                </p:txBody>
              </p:sp>
              <p:sp>
                <p:nvSpPr>
                  <p:cNvPr id="965" name="Freeform: Shape 964">
                    <a:extLst>
                      <a:ext uri="{FF2B5EF4-FFF2-40B4-BE49-F238E27FC236}">
                        <a16:creationId xmlns:a16="http://schemas.microsoft.com/office/drawing/2014/main" id="{3CCCBA4F-CE1E-59A6-FEDE-FF9B678B55BE}"/>
                      </a:ext>
                    </a:extLst>
                  </p:cNvPr>
                  <p:cNvSpPr/>
                  <p:nvPr/>
                </p:nvSpPr>
                <p:spPr>
                  <a:xfrm>
                    <a:off x="2081577" y="2429385"/>
                    <a:ext cx="5409" cy="8584"/>
                  </a:xfrm>
                  <a:custGeom>
                    <a:avLst/>
                    <a:gdLst>
                      <a:gd name="connsiteX0" fmla="*/ 50 w 5409"/>
                      <a:gd name="connsiteY0" fmla="*/ 4808 h 8584"/>
                      <a:gd name="connsiteX1" fmla="*/ 1503 w 5409"/>
                      <a:gd name="connsiteY1" fmla="*/ 5359 h 8584"/>
                      <a:gd name="connsiteX2" fmla="*/ 2905 w 5409"/>
                      <a:gd name="connsiteY2" fmla="*/ 8515 h 8584"/>
                      <a:gd name="connsiteX3" fmla="*/ 3957 w 5409"/>
                      <a:gd name="connsiteY3" fmla="*/ 8465 h 8584"/>
                      <a:gd name="connsiteX4" fmla="*/ 3256 w 5409"/>
                      <a:gd name="connsiteY4" fmla="*/ 6662 h 8584"/>
                      <a:gd name="connsiteX5" fmla="*/ 4207 w 5409"/>
                      <a:gd name="connsiteY5" fmla="*/ 8365 h 8584"/>
                      <a:gd name="connsiteX6" fmla="*/ 5409 w 5409"/>
                      <a:gd name="connsiteY6" fmla="*/ 7964 h 8584"/>
                      <a:gd name="connsiteX7" fmla="*/ 1002 w 5409"/>
                      <a:gd name="connsiteY7" fmla="*/ 0 h 8584"/>
                      <a:gd name="connsiteX8" fmla="*/ 2755 w 5409"/>
                      <a:gd name="connsiteY8" fmla="*/ 5810 h 8584"/>
                      <a:gd name="connsiteX9" fmla="*/ 1703 w 5409"/>
                      <a:gd name="connsiteY9" fmla="*/ 5309 h 8584"/>
                      <a:gd name="connsiteX10" fmla="*/ 601 w 5409"/>
                      <a:gd name="connsiteY10" fmla="*/ 501 h 8584"/>
                      <a:gd name="connsiteX11" fmla="*/ 1302 w 5409"/>
                      <a:gd name="connsiteY11" fmla="*/ 4658 h 8584"/>
                      <a:gd name="connsiteX12" fmla="*/ 0 w 5409"/>
                      <a:gd name="connsiteY12" fmla="*/ 4057 h 8584"/>
                      <a:gd name="connsiteX13" fmla="*/ 0 w 5409"/>
                      <a:gd name="connsiteY13" fmla="*/ 4909 h 8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09" h="8584">
                        <a:moveTo>
                          <a:pt x="50" y="4808"/>
                        </a:moveTo>
                        <a:cubicBezTo>
                          <a:pt x="501" y="4858"/>
                          <a:pt x="2104" y="9016"/>
                          <a:pt x="1503" y="5359"/>
                        </a:cubicBezTo>
                        <a:cubicBezTo>
                          <a:pt x="2554" y="5259"/>
                          <a:pt x="2454" y="7563"/>
                          <a:pt x="2905" y="8515"/>
                        </a:cubicBezTo>
                        <a:cubicBezTo>
                          <a:pt x="3005" y="7763"/>
                          <a:pt x="3606" y="8715"/>
                          <a:pt x="3957" y="8465"/>
                        </a:cubicBezTo>
                        <a:cubicBezTo>
                          <a:pt x="3757" y="8014"/>
                          <a:pt x="3306" y="7463"/>
                          <a:pt x="3256" y="6662"/>
                        </a:cubicBezTo>
                        <a:cubicBezTo>
                          <a:pt x="3656" y="6161"/>
                          <a:pt x="4207" y="7363"/>
                          <a:pt x="4207" y="8365"/>
                        </a:cubicBezTo>
                        <a:cubicBezTo>
                          <a:pt x="4508" y="7062"/>
                          <a:pt x="5309" y="9717"/>
                          <a:pt x="5409" y="7964"/>
                        </a:cubicBezTo>
                        <a:cubicBezTo>
                          <a:pt x="4408" y="4408"/>
                          <a:pt x="3156" y="2003"/>
                          <a:pt x="1002" y="0"/>
                        </a:cubicBezTo>
                        <a:cubicBezTo>
                          <a:pt x="1803" y="1903"/>
                          <a:pt x="2805" y="4057"/>
                          <a:pt x="2755" y="5810"/>
                        </a:cubicBezTo>
                        <a:lnTo>
                          <a:pt x="1703" y="5309"/>
                        </a:lnTo>
                        <a:cubicBezTo>
                          <a:pt x="1953" y="3306"/>
                          <a:pt x="1052" y="2304"/>
                          <a:pt x="601" y="501"/>
                        </a:cubicBezTo>
                        <a:lnTo>
                          <a:pt x="1302" y="4658"/>
                        </a:lnTo>
                        <a:cubicBezTo>
                          <a:pt x="1102" y="6712"/>
                          <a:pt x="601" y="5510"/>
                          <a:pt x="0" y="4057"/>
                        </a:cubicBezTo>
                        <a:cubicBezTo>
                          <a:pt x="100" y="4408"/>
                          <a:pt x="150" y="4758"/>
                          <a:pt x="0" y="4909"/>
                        </a:cubicBezTo>
                        <a:close/>
                      </a:path>
                    </a:pathLst>
                  </a:custGeom>
                  <a:grpFill/>
                  <a:ln w="0" cap="flat">
                    <a:noFill/>
                    <a:prstDash val="solid"/>
                    <a:miter/>
                  </a:ln>
                </p:spPr>
                <p:txBody>
                  <a:bodyPr rtlCol="0" anchor="ctr"/>
                  <a:lstStyle/>
                  <a:p>
                    <a:endParaRPr lang="en-US"/>
                  </a:p>
                </p:txBody>
              </p:sp>
              <p:sp>
                <p:nvSpPr>
                  <p:cNvPr id="966" name="Freeform: Shape 965">
                    <a:extLst>
                      <a:ext uri="{FF2B5EF4-FFF2-40B4-BE49-F238E27FC236}">
                        <a16:creationId xmlns:a16="http://schemas.microsoft.com/office/drawing/2014/main" id="{5BC8C4B5-48CE-DAF9-91CD-A861ACA44201}"/>
                      </a:ext>
                    </a:extLst>
                  </p:cNvPr>
                  <p:cNvSpPr/>
                  <p:nvPr/>
                </p:nvSpPr>
                <p:spPr>
                  <a:xfrm>
                    <a:off x="2073313" y="2433792"/>
                    <a:ext cx="150" cy="200"/>
                  </a:xfrm>
                  <a:custGeom>
                    <a:avLst/>
                    <a:gdLst>
                      <a:gd name="connsiteX0" fmla="*/ 0 w 150"/>
                      <a:gd name="connsiteY0" fmla="*/ 0 h 200"/>
                      <a:gd name="connsiteX1" fmla="*/ 0 w 150"/>
                      <a:gd name="connsiteY1" fmla="*/ 0 h 200"/>
                      <a:gd name="connsiteX2" fmla="*/ 150 w 150"/>
                      <a:gd name="connsiteY2" fmla="*/ 200 h 200"/>
                      <a:gd name="connsiteX3" fmla="*/ 50 w 150"/>
                      <a:gd name="connsiteY3" fmla="*/ 0 h 200"/>
                    </a:gdLst>
                    <a:ahLst/>
                    <a:cxnLst>
                      <a:cxn ang="0">
                        <a:pos x="connsiteX0" y="connsiteY0"/>
                      </a:cxn>
                      <a:cxn ang="0">
                        <a:pos x="connsiteX1" y="connsiteY1"/>
                      </a:cxn>
                      <a:cxn ang="0">
                        <a:pos x="connsiteX2" y="connsiteY2"/>
                      </a:cxn>
                      <a:cxn ang="0">
                        <a:pos x="connsiteX3" y="connsiteY3"/>
                      </a:cxn>
                    </a:cxnLst>
                    <a:rect l="l" t="t" r="r" b="b"/>
                    <a:pathLst>
                      <a:path w="150" h="200">
                        <a:moveTo>
                          <a:pt x="0" y="0"/>
                        </a:moveTo>
                        <a:lnTo>
                          <a:pt x="0" y="0"/>
                        </a:lnTo>
                        <a:cubicBezTo>
                          <a:pt x="0" y="0"/>
                          <a:pt x="100" y="150"/>
                          <a:pt x="150" y="200"/>
                        </a:cubicBezTo>
                        <a:lnTo>
                          <a:pt x="50" y="0"/>
                        </a:lnTo>
                        <a:close/>
                      </a:path>
                    </a:pathLst>
                  </a:custGeom>
                  <a:grpFill/>
                  <a:ln w="0" cap="flat">
                    <a:noFill/>
                    <a:prstDash val="solid"/>
                    <a:miter/>
                  </a:ln>
                </p:spPr>
                <p:txBody>
                  <a:bodyPr rtlCol="0" anchor="ctr"/>
                  <a:lstStyle/>
                  <a:p>
                    <a:endParaRPr lang="en-US"/>
                  </a:p>
                </p:txBody>
              </p:sp>
              <p:sp>
                <p:nvSpPr>
                  <p:cNvPr id="967" name="Freeform: Shape 966">
                    <a:extLst>
                      <a:ext uri="{FF2B5EF4-FFF2-40B4-BE49-F238E27FC236}">
                        <a16:creationId xmlns:a16="http://schemas.microsoft.com/office/drawing/2014/main" id="{453C4A96-BD27-5BF2-9D60-25941DF0834D}"/>
                      </a:ext>
                    </a:extLst>
                  </p:cNvPr>
                  <p:cNvSpPr/>
                  <p:nvPr/>
                </p:nvSpPr>
                <p:spPr>
                  <a:xfrm>
                    <a:off x="1986111" y="2460038"/>
                    <a:ext cx="350" cy="300"/>
                  </a:xfrm>
                  <a:custGeom>
                    <a:avLst/>
                    <a:gdLst>
                      <a:gd name="connsiteX0" fmla="*/ 0 w 350"/>
                      <a:gd name="connsiteY0" fmla="*/ 0 h 300"/>
                      <a:gd name="connsiteX1" fmla="*/ 351 w 350"/>
                      <a:gd name="connsiteY1" fmla="*/ 301 h 300"/>
                      <a:gd name="connsiteX2" fmla="*/ 0 w 350"/>
                      <a:gd name="connsiteY2" fmla="*/ 0 h 300"/>
                    </a:gdLst>
                    <a:ahLst/>
                    <a:cxnLst>
                      <a:cxn ang="0">
                        <a:pos x="connsiteX0" y="connsiteY0"/>
                      </a:cxn>
                      <a:cxn ang="0">
                        <a:pos x="connsiteX1" y="connsiteY1"/>
                      </a:cxn>
                      <a:cxn ang="0">
                        <a:pos x="connsiteX2" y="connsiteY2"/>
                      </a:cxn>
                    </a:cxnLst>
                    <a:rect l="l" t="t" r="r" b="b"/>
                    <a:pathLst>
                      <a:path w="350" h="300">
                        <a:moveTo>
                          <a:pt x="0" y="0"/>
                        </a:moveTo>
                        <a:lnTo>
                          <a:pt x="351" y="301"/>
                        </a:lnTo>
                        <a:cubicBezTo>
                          <a:pt x="351" y="301"/>
                          <a:pt x="100" y="0"/>
                          <a:pt x="0" y="0"/>
                        </a:cubicBezTo>
                        <a:close/>
                      </a:path>
                    </a:pathLst>
                  </a:custGeom>
                  <a:grpFill/>
                  <a:ln w="0" cap="flat">
                    <a:noFill/>
                    <a:prstDash val="solid"/>
                    <a:miter/>
                  </a:ln>
                </p:spPr>
                <p:txBody>
                  <a:bodyPr rtlCol="0" anchor="ctr"/>
                  <a:lstStyle/>
                  <a:p>
                    <a:endParaRPr lang="en-US"/>
                  </a:p>
                </p:txBody>
              </p:sp>
              <p:sp>
                <p:nvSpPr>
                  <p:cNvPr id="968" name="Freeform: Shape 967">
                    <a:extLst>
                      <a:ext uri="{FF2B5EF4-FFF2-40B4-BE49-F238E27FC236}">
                        <a16:creationId xmlns:a16="http://schemas.microsoft.com/office/drawing/2014/main" id="{BB258D8E-3EB2-ECA9-C6C8-6A59165F0430}"/>
                      </a:ext>
                    </a:extLst>
                  </p:cNvPr>
                  <p:cNvSpPr/>
                  <p:nvPr/>
                </p:nvSpPr>
                <p:spPr>
                  <a:xfrm>
                    <a:off x="2076819" y="2430286"/>
                    <a:ext cx="5008" cy="5008"/>
                  </a:xfrm>
                  <a:custGeom>
                    <a:avLst/>
                    <a:gdLst>
                      <a:gd name="connsiteX0" fmla="*/ 0 w 5008"/>
                      <a:gd name="connsiteY0" fmla="*/ 0 h 5008"/>
                      <a:gd name="connsiteX1" fmla="*/ 0 w 5008"/>
                      <a:gd name="connsiteY1" fmla="*/ 0 h 5008"/>
                      <a:gd name="connsiteX2" fmla="*/ 0 w 5008"/>
                      <a:gd name="connsiteY2" fmla="*/ 0 h 5008"/>
                    </a:gdLst>
                    <a:ahLst/>
                    <a:cxnLst>
                      <a:cxn ang="0">
                        <a:pos x="connsiteX0" y="connsiteY0"/>
                      </a:cxn>
                      <a:cxn ang="0">
                        <a:pos x="connsiteX1" y="connsiteY1"/>
                      </a:cxn>
                      <a:cxn ang="0">
                        <a:pos x="connsiteX2" y="connsiteY2"/>
                      </a:cxn>
                    </a:cxnLst>
                    <a:rect l="l" t="t" r="r" b="b"/>
                    <a:pathLst>
                      <a:path w="5008" h="5008">
                        <a:moveTo>
                          <a:pt x="0" y="0"/>
                        </a:moveTo>
                        <a:lnTo>
                          <a:pt x="0" y="0"/>
                        </a:lnTo>
                        <a:cubicBezTo>
                          <a:pt x="0" y="0"/>
                          <a:pt x="0" y="0"/>
                          <a:pt x="0" y="0"/>
                        </a:cubicBezTo>
                        <a:close/>
                      </a:path>
                    </a:pathLst>
                  </a:custGeom>
                  <a:grpFill/>
                  <a:ln w="0" cap="flat">
                    <a:noFill/>
                    <a:prstDash val="solid"/>
                    <a:miter/>
                  </a:ln>
                </p:spPr>
                <p:txBody>
                  <a:bodyPr rtlCol="0" anchor="ctr"/>
                  <a:lstStyle/>
                  <a:p>
                    <a:endParaRPr lang="en-US"/>
                  </a:p>
                </p:txBody>
              </p:sp>
              <p:sp>
                <p:nvSpPr>
                  <p:cNvPr id="969" name="Freeform: Shape 968">
                    <a:extLst>
                      <a:ext uri="{FF2B5EF4-FFF2-40B4-BE49-F238E27FC236}">
                        <a16:creationId xmlns:a16="http://schemas.microsoft.com/office/drawing/2014/main" id="{8A1913B2-2923-F8A0-A82B-5DF62C13D430}"/>
                      </a:ext>
                    </a:extLst>
                  </p:cNvPr>
                  <p:cNvSpPr/>
                  <p:nvPr/>
                </p:nvSpPr>
                <p:spPr>
                  <a:xfrm>
                    <a:off x="1986161" y="2452525"/>
                    <a:ext cx="100" cy="5008"/>
                  </a:xfrm>
                  <a:custGeom>
                    <a:avLst/>
                    <a:gdLst>
                      <a:gd name="connsiteX0" fmla="*/ 0 w 100"/>
                      <a:gd name="connsiteY0" fmla="*/ 0 h 5008"/>
                      <a:gd name="connsiteX1" fmla="*/ 100 w 100"/>
                      <a:gd name="connsiteY1" fmla="*/ 0 h 5008"/>
                      <a:gd name="connsiteX2" fmla="*/ 0 w 100"/>
                      <a:gd name="connsiteY2" fmla="*/ 0 h 5008"/>
                    </a:gdLst>
                    <a:ahLst/>
                    <a:cxnLst>
                      <a:cxn ang="0">
                        <a:pos x="connsiteX0" y="connsiteY0"/>
                      </a:cxn>
                      <a:cxn ang="0">
                        <a:pos x="connsiteX1" y="connsiteY1"/>
                      </a:cxn>
                      <a:cxn ang="0">
                        <a:pos x="connsiteX2" y="connsiteY2"/>
                      </a:cxn>
                    </a:cxnLst>
                    <a:rect l="l" t="t" r="r" b="b"/>
                    <a:pathLst>
                      <a:path w="100" h="5008">
                        <a:moveTo>
                          <a:pt x="0" y="0"/>
                        </a:moveTo>
                        <a:lnTo>
                          <a:pt x="100" y="0"/>
                        </a:lnTo>
                        <a:cubicBezTo>
                          <a:pt x="100" y="0"/>
                          <a:pt x="0" y="0"/>
                          <a:pt x="0" y="0"/>
                        </a:cubicBezTo>
                        <a:close/>
                      </a:path>
                    </a:pathLst>
                  </a:custGeom>
                  <a:grpFill/>
                  <a:ln w="0" cap="flat">
                    <a:noFill/>
                    <a:prstDash val="solid"/>
                    <a:miter/>
                  </a:ln>
                </p:spPr>
                <p:txBody>
                  <a:bodyPr rtlCol="0" anchor="ctr"/>
                  <a:lstStyle/>
                  <a:p>
                    <a:endParaRPr lang="en-US"/>
                  </a:p>
                </p:txBody>
              </p:sp>
              <p:sp>
                <p:nvSpPr>
                  <p:cNvPr id="970" name="Freeform: Shape 969">
                    <a:extLst>
                      <a:ext uri="{FF2B5EF4-FFF2-40B4-BE49-F238E27FC236}">
                        <a16:creationId xmlns:a16="http://schemas.microsoft.com/office/drawing/2014/main" id="{996F661D-DEB2-13E9-D457-1B4D54B37D0F}"/>
                      </a:ext>
                    </a:extLst>
                  </p:cNvPr>
                  <p:cNvSpPr/>
                  <p:nvPr/>
                </p:nvSpPr>
                <p:spPr>
                  <a:xfrm>
                    <a:off x="1966777" y="2449169"/>
                    <a:ext cx="100" cy="162"/>
                  </a:xfrm>
                  <a:custGeom>
                    <a:avLst/>
                    <a:gdLst>
                      <a:gd name="connsiteX0" fmla="*/ 100 w 100"/>
                      <a:gd name="connsiteY0" fmla="*/ 0 h 162"/>
                      <a:gd name="connsiteX1" fmla="*/ 0 w 100"/>
                      <a:gd name="connsiteY1" fmla="*/ 50 h 162"/>
                      <a:gd name="connsiteX2" fmla="*/ 100 w 100"/>
                      <a:gd name="connsiteY2" fmla="*/ 0 h 162"/>
                    </a:gdLst>
                    <a:ahLst/>
                    <a:cxnLst>
                      <a:cxn ang="0">
                        <a:pos x="connsiteX0" y="connsiteY0"/>
                      </a:cxn>
                      <a:cxn ang="0">
                        <a:pos x="connsiteX1" y="connsiteY1"/>
                      </a:cxn>
                      <a:cxn ang="0">
                        <a:pos x="connsiteX2" y="connsiteY2"/>
                      </a:cxn>
                    </a:cxnLst>
                    <a:rect l="l" t="t" r="r" b="b"/>
                    <a:pathLst>
                      <a:path w="100" h="162">
                        <a:moveTo>
                          <a:pt x="100" y="0"/>
                        </a:moveTo>
                        <a:cubicBezTo>
                          <a:pt x="100" y="0"/>
                          <a:pt x="0" y="0"/>
                          <a:pt x="0" y="50"/>
                        </a:cubicBezTo>
                        <a:cubicBezTo>
                          <a:pt x="0" y="250"/>
                          <a:pt x="100" y="150"/>
                          <a:pt x="100" y="0"/>
                        </a:cubicBezTo>
                        <a:close/>
                      </a:path>
                    </a:pathLst>
                  </a:custGeom>
                  <a:grpFill/>
                  <a:ln w="0" cap="flat">
                    <a:noFill/>
                    <a:prstDash val="solid"/>
                    <a:miter/>
                  </a:ln>
                </p:spPr>
                <p:txBody>
                  <a:bodyPr rtlCol="0" anchor="ctr"/>
                  <a:lstStyle/>
                  <a:p>
                    <a:endParaRPr lang="en-US"/>
                  </a:p>
                </p:txBody>
              </p:sp>
              <p:sp>
                <p:nvSpPr>
                  <p:cNvPr id="971" name="Freeform: Shape 970">
                    <a:extLst>
                      <a:ext uri="{FF2B5EF4-FFF2-40B4-BE49-F238E27FC236}">
                        <a16:creationId xmlns:a16="http://schemas.microsoft.com/office/drawing/2014/main" id="{9DDF312E-EFE6-0627-A1EE-6DAB3A56AED4}"/>
                      </a:ext>
                    </a:extLst>
                  </p:cNvPr>
                  <p:cNvSpPr/>
                  <p:nvPr/>
                </p:nvSpPr>
                <p:spPr>
                  <a:xfrm>
                    <a:off x="1986061" y="2452525"/>
                    <a:ext cx="100" cy="5008"/>
                  </a:xfrm>
                  <a:custGeom>
                    <a:avLst/>
                    <a:gdLst>
                      <a:gd name="connsiteX0" fmla="*/ 0 w 100"/>
                      <a:gd name="connsiteY0" fmla="*/ 0 h 5008"/>
                      <a:gd name="connsiteX1" fmla="*/ 100 w 100"/>
                      <a:gd name="connsiteY1" fmla="*/ 0 h 5008"/>
                      <a:gd name="connsiteX2" fmla="*/ 0 w 100"/>
                      <a:gd name="connsiteY2" fmla="*/ 0 h 5008"/>
                    </a:gdLst>
                    <a:ahLst/>
                    <a:cxnLst>
                      <a:cxn ang="0">
                        <a:pos x="connsiteX0" y="connsiteY0"/>
                      </a:cxn>
                      <a:cxn ang="0">
                        <a:pos x="connsiteX1" y="connsiteY1"/>
                      </a:cxn>
                      <a:cxn ang="0">
                        <a:pos x="connsiteX2" y="connsiteY2"/>
                      </a:cxn>
                    </a:cxnLst>
                    <a:rect l="l" t="t" r="r" b="b"/>
                    <a:pathLst>
                      <a:path w="100" h="5008">
                        <a:moveTo>
                          <a:pt x="0" y="0"/>
                        </a:moveTo>
                        <a:lnTo>
                          <a:pt x="100" y="0"/>
                        </a:lnTo>
                        <a:cubicBezTo>
                          <a:pt x="100" y="0"/>
                          <a:pt x="0" y="0"/>
                          <a:pt x="0" y="0"/>
                        </a:cubicBezTo>
                        <a:close/>
                      </a:path>
                    </a:pathLst>
                  </a:custGeom>
                  <a:grpFill/>
                  <a:ln w="0" cap="flat">
                    <a:noFill/>
                    <a:prstDash val="solid"/>
                    <a:miter/>
                  </a:ln>
                </p:spPr>
                <p:txBody>
                  <a:bodyPr rtlCol="0" anchor="ctr"/>
                  <a:lstStyle/>
                  <a:p>
                    <a:endParaRPr lang="en-US"/>
                  </a:p>
                </p:txBody>
              </p:sp>
              <p:sp>
                <p:nvSpPr>
                  <p:cNvPr id="972" name="Freeform: Shape 971">
                    <a:extLst>
                      <a:ext uri="{FF2B5EF4-FFF2-40B4-BE49-F238E27FC236}">
                        <a16:creationId xmlns:a16="http://schemas.microsoft.com/office/drawing/2014/main" id="{1BEEB599-7C4E-B6EF-76A9-C9C3C57E66E9}"/>
                      </a:ext>
                    </a:extLst>
                  </p:cNvPr>
                  <p:cNvSpPr/>
                  <p:nvPr/>
                </p:nvSpPr>
                <p:spPr>
                  <a:xfrm>
                    <a:off x="1993273" y="2416562"/>
                    <a:ext cx="450" cy="165"/>
                  </a:xfrm>
                  <a:custGeom>
                    <a:avLst/>
                    <a:gdLst>
                      <a:gd name="connsiteX0" fmla="*/ 451 w 450"/>
                      <a:gd name="connsiteY0" fmla="*/ 0 h 165"/>
                      <a:gd name="connsiteX1" fmla="*/ 0 w 450"/>
                      <a:gd name="connsiteY1" fmla="*/ 100 h 165"/>
                      <a:gd name="connsiteX2" fmla="*/ 451 w 450"/>
                      <a:gd name="connsiteY2" fmla="*/ 0 h 165"/>
                    </a:gdLst>
                    <a:ahLst/>
                    <a:cxnLst>
                      <a:cxn ang="0">
                        <a:pos x="connsiteX0" y="connsiteY0"/>
                      </a:cxn>
                      <a:cxn ang="0">
                        <a:pos x="connsiteX1" y="connsiteY1"/>
                      </a:cxn>
                      <a:cxn ang="0">
                        <a:pos x="connsiteX2" y="connsiteY2"/>
                      </a:cxn>
                    </a:cxnLst>
                    <a:rect l="l" t="t" r="r" b="b"/>
                    <a:pathLst>
                      <a:path w="450" h="165">
                        <a:moveTo>
                          <a:pt x="451" y="0"/>
                        </a:moveTo>
                        <a:cubicBezTo>
                          <a:pt x="451" y="0"/>
                          <a:pt x="250" y="0"/>
                          <a:pt x="0" y="100"/>
                        </a:cubicBezTo>
                        <a:cubicBezTo>
                          <a:pt x="0" y="200"/>
                          <a:pt x="150" y="200"/>
                          <a:pt x="451" y="0"/>
                        </a:cubicBezTo>
                        <a:close/>
                      </a:path>
                    </a:pathLst>
                  </a:custGeom>
                  <a:grpFill/>
                  <a:ln w="0" cap="flat">
                    <a:noFill/>
                    <a:prstDash val="solid"/>
                    <a:miter/>
                  </a:ln>
                </p:spPr>
                <p:txBody>
                  <a:bodyPr rtlCol="0" anchor="ctr"/>
                  <a:lstStyle/>
                  <a:p>
                    <a:endParaRPr lang="en-US"/>
                  </a:p>
                </p:txBody>
              </p:sp>
              <p:sp>
                <p:nvSpPr>
                  <p:cNvPr id="973" name="Freeform: Shape 972">
                    <a:extLst>
                      <a:ext uri="{FF2B5EF4-FFF2-40B4-BE49-F238E27FC236}">
                        <a16:creationId xmlns:a16="http://schemas.microsoft.com/office/drawing/2014/main" id="{BAD6E9DF-6E42-4003-F50C-EF8D0FE037E4}"/>
                      </a:ext>
                    </a:extLst>
                  </p:cNvPr>
                  <p:cNvSpPr/>
                  <p:nvPr/>
                </p:nvSpPr>
                <p:spPr>
                  <a:xfrm>
                    <a:off x="1988716" y="2422422"/>
                    <a:ext cx="150" cy="100"/>
                  </a:xfrm>
                  <a:custGeom>
                    <a:avLst/>
                    <a:gdLst>
                      <a:gd name="connsiteX0" fmla="*/ 150 w 150"/>
                      <a:gd name="connsiteY0" fmla="*/ 0 h 100"/>
                      <a:gd name="connsiteX1" fmla="*/ 0 w 150"/>
                      <a:gd name="connsiteY1" fmla="*/ 100 h 100"/>
                      <a:gd name="connsiteX2" fmla="*/ 150 w 150"/>
                      <a:gd name="connsiteY2" fmla="*/ 0 h 100"/>
                    </a:gdLst>
                    <a:ahLst/>
                    <a:cxnLst>
                      <a:cxn ang="0">
                        <a:pos x="connsiteX0" y="connsiteY0"/>
                      </a:cxn>
                      <a:cxn ang="0">
                        <a:pos x="connsiteX1" y="connsiteY1"/>
                      </a:cxn>
                      <a:cxn ang="0">
                        <a:pos x="connsiteX2" y="connsiteY2"/>
                      </a:cxn>
                    </a:cxnLst>
                    <a:rect l="l" t="t" r="r" b="b"/>
                    <a:pathLst>
                      <a:path w="150" h="100">
                        <a:moveTo>
                          <a:pt x="150" y="0"/>
                        </a:moveTo>
                        <a:lnTo>
                          <a:pt x="0" y="100"/>
                        </a:lnTo>
                        <a:lnTo>
                          <a:pt x="150" y="0"/>
                        </a:lnTo>
                        <a:close/>
                      </a:path>
                    </a:pathLst>
                  </a:custGeom>
                  <a:grpFill/>
                  <a:ln w="0" cap="flat">
                    <a:noFill/>
                    <a:prstDash val="solid"/>
                    <a:miter/>
                  </a:ln>
                </p:spPr>
                <p:txBody>
                  <a:bodyPr rtlCol="0" anchor="ctr"/>
                  <a:lstStyle/>
                  <a:p>
                    <a:endParaRPr lang="en-US"/>
                  </a:p>
                </p:txBody>
              </p:sp>
              <p:sp>
                <p:nvSpPr>
                  <p:cNvPr id="974" name="Freeform: Shape 973">
                    <a:extLst>
                      <a:ext uri="{FF2B5EF4-FFF2-40B4-BE49-F238E27FC236}">
                        <a16:creationId xmlns:a16="http://schemas.microsoft.com/office/drawing/2014/main" id="{62618CE8-FD50-D8A4-12B8-14B1BE8150A3}"/>
                      </a:ext>
                    </a:extLst>
                  </p:cNvPr>
                  <p:cNvSpPr/>
                  <p:nvPr/>
                </p:nvSpPr>
                <p:spPr>
                  <a:xfrm>
                    <a:off x="2034195" y="2380462"/>
                    <a:ext cx="1202" cy="59"/>
                  </a:xfrm>
                  <a:custGeom>
                    <a:avLst/>
                    <a:gdLst>
                      <a:gd name="connsiteX0" fmla="*/ 1202 w 1202"/>
                      <a:gd name="connsiteY0" fmla="*/ 38 h 59"/>
                      <a:gd name="connsiteX1" fmla="*/ 0 w 1202"/>
                      <a:gd name="connsiteY1" fmla="*/ 38 h 59"/>
                      <a:gd name="connsiteX2" fmla="*/ 1202 w 1202"/>
                      <a:gd name="connsiteY2" fmla="*/ 38 h 59"/>
                    </a:gdLst>
                    <a:ahLst/>
                    <a:cxnLst>
                      <a:cxn ang="0">
                        <a:pos x="connsiteX0" y="connsiteY0"/>
                      </a:cxn>
                      <a:cxn ang="0">
                        <a:pos x="connsiteX1" y="connsiteY1"/>
                      </a:cxn>
                      <a:cxn ang="0">
                        <a:pos x="connsiteX2" y="connsiteY2"/>
                      </a:cxn>
                    </a:cxnLst>
                    <a:rect l="l" t="t" r="r" b="b"/>
                    <a:pathLst>
                      <a:path w="1202" h="59">
                        <a:moveTo>
                          <a:pt x="1202" y="38"/>
                        </a:moveTo>
                        <a:cubicBezTo>
                          <a:pt x="701" y="-13"/>
                          <a:pt x="351" y="-13"/>
                          <a:pt x="0" y="38"/>
                        </a:cubicBezTo>
                        <a:cubicBezTo>
                          <a:pt x="351" y="38"/>
                          <a:pt x="751" y="88"/>
                          <a:pt x="1202" y="38"/>
                        </a:cubicBezTo>
                        <a:close/>
                      </a:path>
                    </a:pathLst>
                  </a:custGeom>
                  <a:grpFill/>
                  <a:ln w="0" cap="flat">
                    <a:noFill/>
                    <a:prstDash val="solid"/>
                    <a:miter/>
                  </a:ln>
                </p:spPr>
                <p:txBody>
                  <a:bodyPr rtlCol="0" anchor="ctr"/>
                  <a:lstStyle/>
                  <a:p>
                    <a:endParaRPr lang="en-US"/>
                  </a:p>
                </p:txBody>
              </p:sp>
              <p:sp>
                <p:nvSpPr>
                  <p:cNvPr id="975" name="Freeform: Shape 974">
                    <a:extLst>
                      <a:ext uri="{FF2B5EF4-FFF2-40B4-BE49-F238E27FC236}">
                        <a16:creationId xmlns:a16="http://schemas.microsoft.com/office/drawing/2014/main" id="{94360875-AE23-68C9-547D-A42027931357}"/>
                      </a:ext>
                    </a:extLst>
                  </p:cNvPr>
                  <p:cNvSpPr/>
                  <p:nvPr/>
                </p:nvSpPr>
                <p:spPr>
                  <a:xfrm>
                    <a:off x="1986261" y="2452575"/>
                    <a:ext cx="300" cy="350"/>
                  </a:xfrm>
                  <a:custGeom>
                    <a:avLst/>
                    <a:gdLst>
                      <a:gd name="connsiteX0" fmla="*/ 0 w 300"/>
                      <a:gd name="connsiteY0" fmla="*/ 0 h 350"/>
                      <a:gd name="connsiteX1" fmla="*/ 301 w 300"/>
                      <a:gd name="connsiteY1" fmla="*/ 351 h 350"/>
                      <a:gd name="connsiteX2" fmla="*/ 0 w 300"/>
                      <a:gd name="connsiteY2" fmla="*/ 0 h 350"/>
                    </a:gdLst>
                    <a:ahLst/>
                    <a:cxnLst>
                      <a:cxn ang="0">
                        <a:pos x="connsiteX0" y="connsiteY0"/>
                      </a:cxn>
                      <a:cxn ang="0">
                        <a:pos x="connsiteX1" y="connsiteY1"/>
                      </a:cxn>
                      <a:cxn ang="0">
                        <a:pos x="connsiteX2" y="connsiteY2"/>
                      </a:cxn>
                    </a:cxnLst>
                    <a:rect l="l" t="t" r="r" b="b"/>
                    <a:pathLst>
                      <a:path w="300" h="350">
                        <a:moveTo>
                          <a:pt x="0" y="0"/>
                        </a:moveTo>
                        <a:cubicBezTo>
                          <a:pt x="0" y="0"/>
                          <a:pt x="200" y="200"/>
                          <a:pt x="301" y="351"/>
                        </a:cubicBezTo>
                        <a:cubicBezTo>
                          <a:pt x="200" y="150"/>
                          <a:pt x="100" y="50"/>
                          <a:pt x="0" y="0"/>
                        </a:cubicBezTo>
                        <a:close/>
                      </a:path>
                    </a:pathLst>
                  </a:custGeom>
                  <a:grpFill/>
                  <a:ln w="0" cap="flat">
                    <a:noFill/>
                    <a:prstDash val="solid"/>
                    <a:miter/>
                  </a:ln>
                </p:spPr>
                <p:txBody>
                  <a:bodyPr rtlCol="0" anchor="ctr"/>
                  <a:lstStyle/>
                  <a:p>
                    <a:endParaRPr lang="en-US"/>
                  </a:p>
                </p:txBody>
              </p:sp>
              <p:sp>
                <p:nvSpPr>
                  <p:cNvPr id="976" name="Freeform: Shape 975">
                    <a:extLst>
                      <a:ext uri="{FF2B5EF4-FFF2-40B4-BE49-F238E27FC236}">
                        <a16:creationId xmlns:a16="http://schemas.microsoft.com/office/drawing/2014/main" id="{6226695F-FDFA-5691-BBFA-9C8B6DB1FC29}"/>
                      </a:ext>
                    </a:extLst>
                  </p:cNvPr>
                  <p:cNvSpPr/>
                  <p:nvPr/>
                </p:nvSpPr>
                <p:spPr>
                  <a:xfrm>
                    <a:off x="1997381" y="2404692"/>
                    <a:ext cx="150" cy="250"/>
                  </a:xfrm>
                  <a:custGeom>
                    <a:avLst/>
                    <a:gdLst>
                      <a:gd name="connsiteX0" fmla="*/ 100 w 150"/>
                      <a:gd name="connsiteY0" fmla="*/ 0 h 250"/>
                      <a:gd name="connsiteX1" fmla="*/ 0 w 150"/>
                      <a:gd name="connsiteY1" fmla="*/ 250 h 250"/>
                      <a:gd name="connsiteX2" fmla="*/ 150 w 150"/>
                      <a:gd name="connsiteY2" fmla="*/ 150 h 250"/>
                      <a:gd name="connsiteX3" fmla="*/ 100 w 150"/>
                      <a:gd name="connsiteY3" fmla="*/ 0 h 250"/>
                    </a:gdLst>
                    <a:ahLst/>
                    <a:cxnLst>
                      <a:cxn ang="0">
                        <a:pos x="connsiteX0" y="connsiteY0"/>
                      </a:cxn>
                      <a:cxn ang="0">
                        <a:pos x="connsiteX1" y="connsiteY1"/>
                      </a:cxn>
                      <a:cxn ang="0">
                        <a:pos x="connsiteX2" y="connsiteY2"/>
                      </a:cxn>
                      <a:cxn ang="0">
                        <a:pos x="connsiteX3" y="connsiteY3"/>
                      </a:cxn>
                    </a:cxnLst>
                    <a:rect l="l" t="t" r="r" b="b"/>
                    <a:pathLst>
                      <a:path w="150" h="250">
                        <a:moveTo>
                          <a:pt x="100" y="0"/>
                        </a:moveTo>
                        <a:lnTo>
                          <a:pt x="0" y="250"/>
                        </a:lnTo>
                        <a:lnTo>
                          <a:pt x="150" y="150"/>
                        </a:lnTo>
                        <a:lnTo>
                          <a:pt x="100" y="0"/>
                        </a:lnTo>
                        <a:close/>
                      </a:path>
                    </a:pathLst>
                  </a:custGeom>
                  <a:grpFill/>
                  <a:ln w="0" cap="flat">
                    <a:noFill/>
                    <a:prstDash val="solid"/>
                    <a:miter/>
                  </a:ln>
                </p:spPr>
                <p:txBody>
                  <a:bodyPr rtlCol="0" anchor="ctr"/>
                  <a:lstStyle/>
                  <a:p>
                    <a:endParaRPr lang="en-US"/>
                  </a:p>
                </p:txBody>
              </p:sp>
              <p:sp>
                <p:nvSpPr>
                  <p:cNvPr id="977" name="Freeform: Shape 976">
                    <a:extLst>
                      <a:ext uri="{FF2B5EF4-FFF2-40B4-BE49-F238E27FC236}">
                        <a16:creationId xmlns:a16="http://schemas.microsoft.com/office/drawing/2014/main" id="{AB35871D-003F-76A7-CDD9-6D55DC42F48F}"/>
                      </a:ext>
                    </a:extLst>
                  </p:cNvPr>
                  <p:cNvSpPr/>
                  <p:nvPr/>
                </p:nvSpPr>
                <p:spPr>
                  <a:xfrm>
                    <a:off x="1995628" y="2399232"/>
                    <a:ext cx="8248" cy="5709"/>
                  </a:xfrm>
                  <a:custGeom>
                    <a:avLst/>
                    <a:gdLst>
                      <a:gd name="connsiteX0" fmla="*/ 5309 w 8248"/>
                      <a:gd name="connsiteY0" fmla="*/ 3105 h 5709"/>
                      <a:gd name="connsiteX1" fmla="*/ 5309 w 8248"/>
                      <a:gd name="connsiteY1" fmla="*/ 3506 h 5709"/>
                      <a:gd name="connsiteX2" fmla="*/ 8214 w 8248"/>
                      <a:gd name="connsiteY2" fmla="*/ 0 h 5709"/>
                      <a:gd name="connsiteX3" fmla="*/ 5409 w 8248"/>
                      <a:gd name="connsiteY3" fmla="*/ 751 h 5709"/>
                      <a:gd name="connsiteX4" fmla="*/ 2805 w 8248"/>
                      <a:gd name="connsiteY4" fmla="*/ 2605 h 5709"/>
                      <a:gd name="connsiteX5" fmla="*/ 2855 w 8248"/>
                      <a:gd name="connsiteY5" fmla="*/ 4107 h 5709"/>
                      <a:gd name="connsiteX6" fmla="*/ 1703 w 8248"/>
                      <a:gd name="connsiteY6" fmla="*/ 3907 h 5709"/>
                      <a:gd name="connsiteX7" fmla="*/ 0 w 8248"/>
                      <a:gd name="connsiteY7" fmla="*/ 5710 h 5709"/>
                      <a:gd name="connsiteX8" fmla="*/ 1603 w 8248"/>
                      <a:gd name="connsiteY8" fmla="*/ 4307 h 5709"/>
                      <a:gd name="connsiteX9" fmla="*/ 1803 w 8248"/>
                      <a:gd name="connsiteY9" fmla="*/ 5409 h 5709"/>
                      <a:gd name="connsiteX10" fmla="*/ 1903 w 8248"/>
                      <a:gd name="connsiteY10" fmla="*/ 5209 h 5709"/>
                      <a:gd name="connsiteX11" fmla="*/ 5259 w 8248"/>
                      <a:gd name="connsiteY11" fmla="*/ 3055 h 5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48" h="5709">
                        <a:moveTo>
                          <a:pt x="5309" y="3105"/>
                        </a:moveTo>
                        <a:cubicBezTo>
                          <a:pt x="5309" y="3105"/>
                          <a:pt x="5309" y="3406"/>
                          <a:pt x="5309" y="3506"/>
                        </a:cubicBezTo>
                        <a:cubicBezTo>
                          <a:pt x="6161" y="2254"/>
                          <a:pt x="8565" y="1002"/>
                          <a:pt x="8214" y="0"/>
                        </a:cubicBezTo>
                        <a:cubicBezTo>
                          <a:pt x="7864" y="301"/>
                          <a:pt x="5409" y="1453"/>
                          <a:pt x="5409" y="751"/>
                        </a:cubicBezTo>
                        <a:cubicBezTo>
                          <a:pt x="4708" y="1553"/>
                          <a:pt x="3105" y="2104"/>
                          <a:pt x="2805" y="2605"/>
                        </a:cubicBezTo>
                        <a:cubicBezTo>
                          <a:pt x="4408" y="1803"/>
                          <a:pt x="3456" y="3105"/>
                          <a:pt x="2855" y="4107"/>
                        </a:cubicBezTo>
                        <a:cubicBezTo>
                          <a:pt x="1903" y="4608"/>
                          <a:pt x="2454" y="3406"/>
                          <a:pt x="1703" y="3907"/>
                        </a:cubicBezTo>
                        <a:cubicBezTo>
                          <a:pt x="1152" y="4508"/>
                          <a:pt x="551" y="5059"/>
                          <a:pt x="0" y="5710"/>
                        </a:cubicBezTo>
                        <a:cubicBezTo>
                          <a:pt x="501" y="5209"/>
                          <a:pt x="1102" y="4758"/>
                          <a:pt x="1603" y="4307"/>
                        </a:cubicBezTo>
                        <a:lnTo>
                          <a:pt x="1803" y="5409"/>
                        </a:lnTo>
                        <a:cubicBezTo>
                          <a:pt x="1803" y="5409"/>
                          <a:pt x="1853" y="5309"/>
                          <a:pt x="1903" y="5209"/>
                        </a:cubicBezTo>
                        <a:cubicBezTo>
                          <a:pt x="4157" y="2454"/>
                          <a:pt x="3055" y="5960"/>
                          <a:pt x="5259" y="3055"/>
                        </a:cubicBezTo>
                        <a:close/>
                      </a:path>
                    </a:pathLst>
                  </a:custGeom>
                  <a:grpFill/>
                  <a:ln w="0" cap="flat">
                    <a:noFill/>
                    <a:prstDash val="solid"/>
                    <a:miter/>
                  </a:ln>
                </p:spPr>
                <p:txBody>
                  <a:bodyPr rtlCol="0" anchor="ctr"/>
                  <a:lstStyle/>
                  <a:p>
                    <a:endParaRPr lang="en-US"/>
                  </a:p>
                </p:txBody>
              </p:sp>
              <p:sp>
                <p:nvSpPr>
                  <p:cNvPr id="978" name="Freeform: Shape 977">
                    <a:extLst>
                      <a:ext uri="{FF2B5EF4-FFF2-40B4-BE49-F238E27FC236}">
                        <a16:creationId xmlns:a16="http://schemas.microsoft.com/office/drawing/2014/main" id="{F82C1C23-95C1-0126-D246-4709C4DA1C6F}"/>
                      </a:ext>
                    </a:extLst>
                  </p:cNvPr>
                  <p:cNvSpPr/>
                  <p:nvPr/>
                </p:nvSpPr>
                <p:spPr>
                  <a:xfrm>
                    <a:off x="2000686" y="2402738"/>
                    <a:ext cx="250" cy="550"/>
                  </a:xfrm>
                  <a:custGeom>
                    <a:avLst/>
                    <a:gdLst>
                      <a:gd name="connsiteX0" fmla="*/ 250 w 250"/>
                      <a:gd name="connsiteY0" fmla="*/ 0 h 550"/>
                      <a:gd name="connsiteX1" fmla="*/ 0 w 250"/>
                      <a:gd name="connsiteY1" fmla="*/ 551 h 550"/>
                      <a:gd name="connsiteX2" fmla="*/ 250 w 250"/>
                      <a:gd name="connsiteY2" fmla="*/ 0 h 550"/>
                    </a:gdLst>
                    <a:ahLst/>
                    <a:cxnLst>
                      <a:cxn ang="0">
                        <a:pos x="connsiteX0" y="connsiteY0"/>
                      </a:cxn>
                      <a:cxn ang="0">
                        <a:pos x="connsiteX1" y="connsiteY1"/>
                      </a:cxn>
                      <a:cxn ang="0">
                        <a:pos x="connsiteX2" y="connsiteY2"/>
                      </a:cxn>
                    </a:cxnLst>
                    <a:rect l="l" t="t" r="r" b="b"/>
                    <a:pathLst>
                      <a:path w="250" h="550">
                        <a:moveTo>
                          <a:pt x="250" y="0"/>
                        </a:moveTo>
                        <a:cubicBezTo>
                          <a:pt x="250" y="0"/>
                          <a:pt x="50" y="401"/>
                          <a:pt x="0" y="551"/>
                        </a:cubicBezTo>
                        <a:cubicBezTo>
                          <a:pt x="250" y="301"/>
                          <a:pt x="250" y="150"/>
                          <a:pt x="250" y="0"/>
                        </a:cubicBezTo>
                        <a:close/>
                      </a:path>
                    </a:pathLst>
                  </a:custGeom>
                  <a:grpFill/>
                  <a:ln w="0" cap="flat">
                    <a:noFill/>
                    <a:prstDash val="solid"/>
                    <a:miter/>
                  </a:ln>
                </p:spPr>
                <p:txBody>
                  <a:bodyPr rtlCol="0" anchor="ctr"/>
                  <a:lstStyle/>
                  <a:p>
                    <a:endParaRPr lang="en-US"/>
                  </a:p>
                </p:txBody>
              </p:sp>
              <p:sp>
                <p:nvSpPr>
                  <p:cNvPr id="979" name="Freeform: Shape 978">
                    <a:extLst>
                      <a:ext uri="{FF2B5EF4-FFF2-40B4-BE49-F238E27FC236}">
                        <a16:creationId xmlns:a16="http://schemas.microsoft.com/office/drawing/2014/main" id="{751E8940-9D28-0495-AF8D-2AD6EEF256FF}"/>
                      </a:ext>
                    </a:extLst>
                  </p:cNvPr>
                  <p:cNvSpPr/>
                  <p:nvPr/>
                </p:nvSpPr>
                <p:spPr>
                  <a:xfrm>
                    <a:off x="2013408" y="2396177"/>
                    <a:ext cx="500" cy="400"/>
                  </a:xfrm>
                  <a:custGeom>
                    <a:avLst/>
                    <a:gdLst>
                      <a:gd name="connsiteX0" fmla="*/ 0 w 500"/>
                      <a:gd name="connsiteY0" fmla="*/ 401 h 400"/>
                      <a:gd name="connsiteX1" fmla="*/ 501 w 500"/>
                      <a:gd name="connsiteY1" fmla="*/ 0 h 400"/>
                      <a:gd name="connsiteX2" fmla="*/ 0 w 500"/>
                      <a:gd name="connsiteY2" fmla="*/ 401 h 400"/>
                    </a:gdLst>
                    <a:ahLst/>
                    <a:cxnLst>
                      <a:cxn ang="0">
                        <a:pos x="connsiteX0" y="connsiteY0"/>
                      </a:cxn>
                      <a:cxn ang="0">
                        <a:pos x="connsiteX1" y="connsiteY1"/>
                      </a:cxn>
                      <a:cxn ang="0">
                        <a:pos x="connsiteX2" y="connsiteY2"/>
                      </a:cxn>
                    </a:cxnLst>
                    <a:rect l="l" t="t" r="r" b="b"/>
                    <a:pathLst>
                      <a:path w="500" h="400">
                        <a:moveTo>
                          <a:pt x="0" y="401"/>
                        </a:moveTo>
                        <a:cubicBezTo>
                          <a:pt x="0" y="401"/>
                          <a:pt x="250" y="200"/>
                          <a:pt x="501" y="0"/>
                        </a:cubicBezTo>
                        <a:cubicBezTo>
                          <a:pt x="401" y="100"/>
                          <a:pt x="200" y="250"/>
                          <a:pt x="0" y="401"/>
                        </a:cubicBezTo>
                        <a:close/>
                      </a:path>
                    </a:pathLst>
                  </a:custGeom>
                  <a:grpFill/>
                  <a:ln w="0" cap="flat">
                    <a:noFill/>
                    <a:prstDash val="solid"/>
                    <a:miter/>
                  </a:ln>
                </p:spPr>
                <p:txBody>
                  <a:bodyPr rtlCol="0" anchor="ctr"/>
                  <a:lstStyle/>
                  <a:p>
                    <a:endParaRPr lang="en-US"/>
                  </a:p>
                </p:txBody>
              </p:sp>
              <p:sp>
                <p:nvSpPr>
                  <p:cNvPr id="980" name="Freeform: Shape 979">
                    <a:extLst>
                      <a:ext uri="{FF2B5EF4-FFF2-40B4-BE49-F238E27FC236}">
                        <a16:creationId xmlns:a16="http://schemas.microsoft.com/office/drawing/2014/main" id="{611E49BA-1CF8-9F90-D6DC-4F6546F0A26C}"/>
                      </a:ext>
                    </a:extLst>
                  </p:cNvPr>
                  <p:cNvSpPr/>
                  <p:nvPr/>
                </p:nvSpPr>
                <p:spPr>
                  <a:xfrm>
                    <a:off x="1984759" y="2484403"/>
                    <a:ext cx="651" cy="2031"/>
                  </a:xfrm>
                  <a:custGeom>
                    <a:avLst/>
                    <a:gdLst>
                      <a:gd name="connsiteX0" fmla="*/ 601 w 651"/>
                      <a:gd name="connsiteY0" fmla="*/ 1981 h 2031"/>
                      <a:gd name="connsiteX1" fmla="*/ 0 w 651"/>
                      <a:gd name="connsiteY1" fmla="*/ 28 h 2031"/>
                      <a:gd name="connsiteX2" fmla="*/ 451 w 651"/>
                      <a:gd name="connsiteY2" fmla="*/ 1831 h 2031"/>
                      <a:gd name="connsiteX3" fmla="*/ 651 w 651"/>
                      <a:gd name="connsiteY3" fmla="*/ 2031 h 2031"/>
                    </a:gdLst>
                    <a:ahLst/>
                    <a:cxnLst>
                      <a:cxn ang="0">
                        <a:pos x="connsiteX0" y="connsiteY0"/>
                      </a:cxn>
                      <a:cxn ang="0">
                        <a:pos x="connsiteX1" y="connsiteY1"/>
                      </a:cxn>
                      <a:cxn ang="0">
                        <a:pos x="connsiteX2" y="connsiteY2"/>
                      </a:cxn>
                      <a:cxn ang="0">
                        <a:pos x="connsiteX3" y="connsiteY3"/>
                      </a:cxn>
                    </a:cxnLst>
                    <a:rect l="l" t="t" r="r" b="b"/>
                    <a:pathLst>
                      <a:path w="651" h="2031">
                        <a:moveTo>
                          <a:pt x="601" y="1981"/>
                        </a:moveTo>
                        <a:cubicBezTo>
                          <a:pt x="601" y="1981"/>
                          <a:pt x="601" y="-273"/>
                          <a:pt x="0" y="28"/>
                        </a:cubicBezTo>
                        <a:lnTo>
                          <a:pt x="451" y="1831"/>
                        </a:lnTo>
                        <a:lnTo>
                          <a:pt x="651" y="2031"/>
                        </a:lnTo>
                        <a:close/>
                      </a:path>
                    </a:pathLst>
                  </a:custGeom>
                  <a:grpFill/>
                  <a:ln w="0" cap="flat">
                    <a:noFill/>
                    <a:prstDash val="solid"/>
                    <a:miter/>
                  </a:ln>
                </p:spPr>
                <p:txBody>
                  <a:bodyPr rtlCol="0" anchor="ctr"/>
                  <a:lstStyle/>
                  <a:p>
                    <a:endParaRPr lang="en-US"/>
                  </a:p>
                </p:txBody>
              </p:sp>
              <p:sp>
                <p:nvSpPr>
                  <p:cNvPr id="981" name="Freeform: Shape 980">
                    <a:extLst>
                      <a:ext uri="{FF2B5EF4-FFF2-40B4-BE49-F238E27FC236}">
                        <a16:creationId xmlns:a16="http://schemas.microsoft.com/office/drawing/2014/main" id="{2C7F04A9-70D9-18D6-C872-91DAEA3C4870}"/>
                      </a:ext>
                    </a:extLst>
                  </p:cNvPr>
                  <p:cNvSpPr/>
                  <p:nvPr/>
                </p:nvSpPr>
                <p:spPr>
                  <a:xfrm>
                    <a:off x="2050172" y="2394925"/>
                    <a:ext cx="751" cy="400"/>
                  </a:xfrm>
                  <a:custGeom>
                    <a:avLst/>
                    <a:gdLst>
                      <a:gd name="connsiteX0" fmla="*/ 751 w 751"/>
                      <a:gd name="connsiteY0" fmla="*/ 401 h 400"/>
                      <a:gd name="connsiteX1" fmla="*/ 150 w 751"/>
                      <a:gd name="connsiteY1" fmla="*/ 0 h 400"/>
                      <a:gd name="connsiteX2" fmla="*/ 0 w 751"/>
                      <a:gd name="connsiteY2" fmla="*/ 0 h 400"/>
                      <a:gd name="connsiteX3" fmla="*/ 751 w 751"/>
                      <a:gd name="connsiteY3" fmla="*/ 401 h 400"/>
                    </a:gdLst>
                    <a:ahLst/>
                    <a:cxnLst>
                      <a:cxn ang="0">
                        <a:pos x="connsiteX0" y="connsiteY0"/>
                      </a:cxn>
                      <a:cxn ang="0">
                        <a:pos x="connsiteX1" y="connsiteY1"/>
                      </a:cxn>
                      <a:cxn ang="0">
                        <a:pos x="connsiteX2" y="connsiteY2"/>
                      </a:cxn>
                      <a:cxn ang="0">
                        <a:pos x="connsiteX3" y="connsiteY3"/>
                      </a:cxn>
                    </a:cxnLst>
                    <a:rect l="l" t="t" r="r" b="b"/>
                    <a:pathLst>
                      <a:path w="751" h="400">
                        <a:moveTo>
                          <a:pt x="751" y="401"/>
                        </a:moveTo>
                        <a:cubicBezTo>
                          <a:pt x="751" y="401"/>
                          <a:pt x="351" y="150"/>
                          <a:pt x="150" y="0"/>
                        </a:cubicBezTo>
                        <a:lnTo>
                          <a:pt x="0" y="0"/>
                        </a:lnTo>
                        <a:cubicBezTo>
                          <a:pt x="0" y="0"/>
                          <a:pt x="551" y="301"/>
                          <a:pt x="751" y="401"/>
                        </a:cubicBezTo>
                        <a:close/>
                      </a:path>
                    </a:pathLst>
                  </a:custGeom>
                  <a:grpFill/>
                  <a:ln w="0" cap="flat">
                    <a:noFill/>
                    <a:prstDash val="solid"/>
                    <a:miter/>
                  </a:ln>
                </p:spPr>
                <p:txBody>
                  <a:bodyPr rtlCol="0" anchor="ctr"/>
                  <a:lstStyle/>
                  <a:p>
                    <a:endParaRPr lang="en-US"/>
                  </a:p>
                </p:txBody>
              </p:sp>
              <p:sp>
                <p:nvSpPr>
                  <p:cNvPr id="982" name="Freeform: Shape 981">
                    <a:extLst>
                      <a:ext uri="{FF2B5EF4-FFF2-40B4-BE49-F238E27FC236}">
                        <a16:creationId xmlns:a16="http://schemas.microsoft.com/office/drawing/2014/main" id="{9E23F3AD-A096-D489-10D0-1C73F0AB3407}"/>
                      </a:ext>
                    </a:extLst>
                  </p:cNvPr>
                  <p:cNvSpPr/>
                  <p:nvPr/>
                </p:nvSpPr>
                <p:spPr>
                  <a:xfrm>
                    <a:off x="2001087" y="2399382"/>
                    <a:ext cx="300" cy="651"/>
                  </a:xfrm>
                  <a:custGeom>
                    <a:avLst/>
                    <a:gdLst>
                      <a:gd name="connsiteX0" fmla="*/ 301 w 300"/>
                      <a:gd name="connsiteY0" fmla="*/ 0 h 651"/>
                      <a:gd name="connsiteX1" fmla="*/ 0 w 300"/>
                      <a:gd name="connsiteY1" fmla="*/ 651 h 651"/>
                      <a:gd name="connsiteX2" fmla="*/ 301 w 300"/>
                      <a:gd name="connsiteY2" fmla="*/ 0 h 651"/>
                    </a:gdLst>
                    <a:ahLst/>
                    <a:cxnLst>
                      <a:cxn ang="0">
                        <a:pos x="connsiteX0" y="connsiteY0"/>
                      </a:cxn>
                      <a:cxn ang="0">
                        <a:pos x="connsiteX1" y="connsiteY1"/>
                      </a:cxn>
                      <a:cxn ang="0">
                        <a:pos x="connsiteX2" y="connsiteY2"/>
                      </a:cxn>
                    </a:cxnLst>
                    <a:rect l="l" t="t" r="r" b="b"/>
                    <a:pathLst>
                      <a:path w="300" h="651">
                        <a:moveTo>
                          <a:pt x="301" y="0"/>
                        </a:moveTo>
                        <a:cubicBezTo>
                          <a:pt x="50" y="301"/>
                          <a:pt x="0" y="501"/>
                          <a:pt x="0" y="651"/>
                        </a:cubicBezTo>
                        <a:cubicBezTo>
                          <a:pt x="150" y="451"/>
                          <a:pt x="301" y="250"/>
                          <a:pt x="301" y="0"/>
                        </a:cubicBezTo>
                        <a:close/>
                      </a:path>
                    </a:pathLst>
                  </a:custGeom>
                  <a:grpFill/>
                  <a:ln w="0" cap="flat">
                    <a:noFill/>
                    <a:prstDash val="solid"/>
                    <a:miter/>
                  </a:ln>
                </p:spPr>
                <p:txBody>
                  <a:bodyPr rtlCol="0" anchor="ctr"/>
                  <a:lstStyle/>
                  <a:p>
                    <a:endParaRPr lang="en-US"/>
                  </a:p>
                </p:txBody>
              </p:sp>
              <p:sp>
                <p:nvSpPr>
                  <p:cNvPr id="983" name="Freeform: Shape 982">
                    <a:extLst>
                      <a:ext uri="{FF2B5EF4-FFF2-40B4-BE49-F238E27FC236}">
                        <a16:creationId xmlns:a16="http://schemas.microsoft.com/office/drawing/2014/main" id="{6C337E08-1B49-31E1-029C-0B9439D442A8}"/>
                      </a:ext>
                    </a:extLst>
                  </p:cNvPr>
                  <p:cNvSpPr/>
                  <p:nvPr/>
                </p:nvSpPr>
                <p:spPr>
                  <a:xfrm>
                    <a:off x="2050172" y="2396778"/>
                    <a:ext cx="1903" cy="1502"/>
                  </a:xfrm>
                  <a:custGeom>
                    <a:avLst/>
                    <a:gdLst>
                      <a:gd name="connsiteX0" fmla="*/ 0 w 1903"/>
                      <a:gd name="connsiteY0" fmla="*/ 50 h 1502"/>
                      <a:gd name="connsiteX1" fmla="*/ 250 w 1903"/>
                      <a:gd name="connsiteY1" fmla="*/ 1102 h 1502"/>
                      <a:gd name="connsiteX2" fmla="*/ 1903 w 1903"/>
                      <a:gd name="connsiteY2" fmla="*/ 1503 h 1502"/>
                      <a:gd name="connsiteX3" fmla="*/ 0 w 1903"/>
                      <a:gd name="connsiteY3" fmla="*/ 0 h 1502"/>
                    </a:gdLst>
                    <a:ahLst/>
                    <a:cxnLst>
                      <a:cxn ang="0">
                        <a:pos x="connsiteX0" y="connsiteY0"/>
                      </a:cxn>
                      <a:cxn ang="0">
                        <a:pos x="connsiteX1" y="connsiteY1"/>
                      </a:cxn>
                      <a:cxn ang="0">
                        <a:pos x="connsiteX2" y="connsiteY2"/>
                      </a:cxn>
                      <a:cxn ang="0">
                        <a:pos x="connsiteX3" y="connsiteY3"/>
                      </a:cxn>
                    </a:cxnLst>
                    <a:rect l="l" t="t" r="r" b="b"/>
                    <a:pathLst>
                      <a:path w="1903" h="1502">
                        <a:moveTo>
                          <a:pt x="0" y="50"/>
                        </a:moveTo>
                        <a:cubicBezTo>
                          <a:pt x="150" y="401"/>
                          <a:pt x="351" y="851"/>
                          <a:pt x="250" y="1102"/>
                        </a:cubicBezTo>
                        <a:cubicBezTo>
                          <a:pt x="751" y="1402"/>
                          <a:pt x="1302" y="1302"/>
                          <a:pt x="1903" y="1503"/>
                        </a:cubicBezTo>
                        <a:cubicBezTo>
                          <a:pt x="1252" y="1252"/>
                          <a:pt x="651" y="751"/>
                          <a:pt x="0" y="0"/>
                        </a:cubicBezTo>
                        <a:close/>
                      </a:path>
                    </a:pathLst>
                  </a:custGeom>
                  <a:grpFill/>
                  <a:ln w="0" cap="flat">
                    <a:noFill/>
                    <a:prstDash val="solid"/>
                    <a:miter/>
                  </a:ln>
                </p:spPr>
                <p:txBody>
                  <a:bodyPr rtlCol="0" anchor="ctr"/>
                  <a:lstStyle/>
                  <a:p>
                    <a:endParaRPr lang="en-US"/>
                  </a:p>
                </p:txBody>
              </p:sp>
              <p:sp>
                <p:nvSpPr>
                  <p:cNvPr id="984" name="Freeform: Shape 983">
                    <a:extLst>
                      <a:ext uri="{FF2B5EF4-FFF2-40B4-BE49-F238E27FC236}">
                        <a16:creationId xmlns:a16="http://schemas.microsoft.com/office/drawing/2014/main" id="{B8C52607-E035-2568-0896-EE23986BE0D4}"/>
                      </a:ext>
                    </a:extLst>
                  </p:cNvPr>
                  <p:cNvSpPr/>
                  <p:nvPr/>
                </p:nvSpPr>
                <p:spPr>
                  <a:xfrm>
                    <a:off x="2052076" y="2398381"/>
                    <a:ext cx="5008" cy="5008"/>
                  </a:xfrm>
                  <a:custGeom>
                    <a:avLst/>
                    <a:gdLst>
                      <a:gd name="connsiteX0" fmla="*/ 0 w 5008"/>
                      <a:gd name="connsiteY0" fmla="*/ 0 h 5008"/>
                      <a:gd name="connsiteX1" fmla="*/ 0 w 5008"/>
                      <a:gd name="connsiteY1" fmla="*/ 0 h 5008"/>
                      <a:gd name="connsiteX2" fmla="*/ 0 w 5008"/>
                      <a:gd name="connsiteY2" fmla="*/ 0 h 5008"/>
                    </a:gdLst>
                    <a:ahLst/>
                    <a:cxnLst>
                      <a:cxn ang="0">
                        <a:pos x="connsiteX0" y="connsiteY0"/>
                      </a:cxn>
                      <a:cxn ang="0">
                        <a:pos x="connsiteX1" y="connsiteY1"/>
                      </a:cxn>
                      <a:cxn ang="0">
                        <a:pos x="connsiteX2" y="connsiteY2"/>
                      </a:cxn>
                    </a:cxnLst>
                    <a:rect l="l" t="t" r="r" b="b"/>
                    <a:pathLst>
                      <a:path w="5008" h="5008">
                        <a:moveTo>
                          <a:pt x="0" y="0"/>
                        </a:moveTo>
                        <a:lnTo>
                          <a:pt x="0" y="0"/>
                        </a:lnTo>
                        <a:cubicBezTo>
                          <a:pt x="0" y="0"/>
                          <a:pt x="0" y="0"/>
                          <a:pt x="0" y="0"/>
                        </a:cubicBezTo>
                        <a:close/>
                      </a:path>
                    </a:pathLst>
                  </a:custGeom>
                  <a:grpFill/>
                  <a:ln w="0" cap="flat">
                    <a:noFill/>
                    <a:prstDash val="solid"/>
                    <a:miter/>
                  </a:ln>
                </p:spPr>
                <p:txBody>
                  <a:bodyPr rtlCol="0" anchor="ctr"/>
                  <a:lstStyle/>
                  <a:p>
                    <a:endParaRPr lang="en-US"/>
                  </a:p>
                </p:txBody>
              </p:sp>
              <p:sp>
                <p:nvSpPr>
                  <p:cNvPr id="985" name="Freeform: Shape 984">
                    <a:extLst>
                      <a:ext uri="{FF2B5EF4-FFF2-40B4-BE49-F238E27FC236}">
                        <a16:creationId xmlns:a16="http://schemas.microsoft.com/office/drawing/2014/main" id="{DF87CC62-CA73-BC0B-06DF-864062576C0A}"/>
                      </a:ext>
                    </a:extLst>
                  </p:cNvPr>
                  <p:cNvSpPr/>
                  <p:nvPr/>
                </p:nvSpPr>
                <p:spPr>
                  <a:xfrm>
                    <a:off x="1964373" y="2379695"/>
                    <a:ext cx="117993" cy="148843"/>
                  </a:xfrm>
                  <a:custGeom>
                    <a:avLst/>
                    <a:gdLst>
                      <a:gd name="connsiteX0" fmla="*/ 21237 w 117993"/>
                      <a:gd name="connsiteY0" fmla="*/ 107891 h 148843"/>
                      <a:gd name="connsiteX1" fmla="*/ 21587 w 117993"/>
                      <a:gd name="connsiteY1" fmla="*/ 108342 h 148843"/>
                      <a:gd name="connsiteX2" fmla="*/ 21287 w 117993"/>
                      <a:gd name="connsiteY2" fmla="*/ 108141 h 148843"/>
                      <a:gd name="connsiteX3" fmla="*/ 21688 w 117993"/>
                      <a:gd name="connsiteY3" fmla="*/ 109494 h 148843"/>
                      <a:gd name="connsiteX4" fmla="*/ 22038 w 117993"/>
                      <a:gd name="connsiteY4" fmla="*/ 109944 h 148843"/>
                      <a:gd name="connsiteX5" fmla="*/ 21788 w 117993"/>
                      <a:gd name="connsiteY5" fmla="*/ 109844 h 148843"/>
                      <a:gd name="connsiteX6" fmla="*/ 21888 w 117993"/>
                      <a:gd name="connsiteY6" fmla="*/ 110295 h 148843"/>
                      <a:gd name="connsiteX7" fmla="*/ 25594 w 117993"/>
                      <a:gd name="connsiteY7" fmla="*/ 113601 h 148843"/>
                      <a:gd name="connsiteX8" fmla="*/ 27548 w 117993"/>
                      <a:gd name="connsiteY8" fmla="*/ 116055 h 148843"/>
                      <a:gd name="connsiteX9" fmla="*/ 26396 w 117993"/>
                      <a:gd name="connsiteY9" fmla="*/ 115103 h 148843"/>
                      <a:gd name="connsiteX10" fmla="*/ 28600 w 117993"/>
                      <a:gd name="connsiteY10" fmla="*/ 119461 h 148843"/>
                      <a:gd name="connsiteX11" fmla="*/ 27698 w 117993"/>
                      <a:gd name="connsiteY11" fmla="*/ 118209 h 148843"/>
                      <a:gd name="connsiteX12" fmla="*/ 30954 w 117993"/>
                      <a:gd name="connsiteY12" fmla="*/ 120062 h 148843"/>
                      <a:gd name="connsiteX13" fmla="*/ 28600 w 117993"/>
                      <a:gd name="connsiteY13" fmla="*/ 119110 h 148843"/>
                      <a:gd name="connsiteX14" fmla="*/ 32456 w 117993"/>
                      <a:gd name="connsiteY14" fmla="*/ 123818 h 148843"/>
                      <a:gd name="connsiteX15" fmla="*/ 32456 w 117993"/>
                      <a:gd name="connsiteY15" fmla="*/ 126924 h 148843"/>
                      <a:gd name="connsiteX16" fmla="*/ 33608 w 117993"/>
                      <a:gd name="connsiteY16" fmla="*/ 125822 h 148843"/>
                      <a:gd name="connsiteX17" fmla="*/ 35311 w 117993"/>
                      <a:gd name="connsiteY17" fmla="*/ 127024 h 148843"/>
                      <a:gd name="connsiteX18" fmla="*/ 34961 w 117993"/>
                      <a:gd name="connsiteY18" fmla="*/ 127174 h 148843"/>
                      <a:gd name="connsiteX19" fmla="*/ 39769 w 117993"/>
                      <a:gd name="connsiteY19" fmla="*/ 129528 h 148843"/>
                      <a:gd name="connsiteX20" fmla="*/ 46330 w 117993"/>
                      <a:gd name="connsiteY20" fmla="*/ 133886 h 148843"/>
                      <a:gd name="connsiteX21" fmla="*/ 47332 w 117993"/>
                      <a:gd name="connsiteY21" fmla="*/ 136541 h 148843"/>
                      <a:gd name="connsiteX22" fmla="*/ 51239 w 117993"/>
                      <a:gd name="connsiteY22" fmla="*/ 136040 h 148843"/>
                      <a:gd name="connsiteX23" fmla="*/ 48184 w 117993"/>
                      <a:gd name="connsiteY23" fmla="*/ 135839 h 148843"/>
                      <a:gd name="connsiteX24" fmla="*/ 47533 w 117993"/>
                      <a:gd name="connsiteY24" fmla="*/ 133786 h 148843"/>
                      <a:gd name="connsiteX25" fmla="*/ 50287 w 117993"/>
                      <a:gd name="connsiteY25" fmla="*/ 135088 h 148843"/>
                      <a:gd name="connsiteX26" fmla="*/ 53092 w 117993"/>
                      <a:gd name="connsiteY26" fmla="*/ 136490 h 148843"/>
                      <a:gd name="connsiteX27" fmla="*/ 52641 w 117993"/>
                      <a:gd name="connsiteY27" fmla="*/ 136490 h 148843"/>
                      <a:gd name="connsiteX28" fmla="*/ 57700 w 117993"/>
                      <a:gd name="connsiteY28" fmla="*/ 139295 h 148843"/>
                      <a:gd name="connsiteX29" fmla="*/ 59353 w 117993"/>
                      <a:gd name="connsiteY29" fmla="*/ 139045 h 148843"/>
                      <a:gd name="connsiteX30" fmla="*/ 59203 w 117993"/>
                      <a:gd name="connsiteY30" fmla="*/ 139295 h 148843"/>
                      <a:gd name="connsiteX31" fmla="*/ 63911 w 117993"/>
                      <a:gd name="connsiteY31" fmla="*/ 139946 h 148843"/>
                      <a:gd name="connsiteX32" fmla="*/ 63611 w 117993"/>
                      <a:gd name="connsiteY32" fmla="*/ 140147 h 148843"/>
                      <a:gd name="connsiteX33" fmla="*/ 68068 w 117993"/>
                      <a:gd name="connsiteY33" fmla="*/ 139195 h 148843"/>
                      <a:gd name="connsiteX34" fmla="*/ 67517 w 117993"/>
                      <a:gd name="connsiteY34" fmla="*/ 140547 h 148843"/>
                      <a:gd name="connsiteX35" fmla="*/ 74780 w 117993"/>
                      <a:gd name="connsiteY35" fmla="*/ 137292 h 148843"/>
                      <a:gd name="connsiteX36" fmla="*/ 76633 w 117993"/>
                      <a:gd name="connsiteY36" fmla="*/ 137142 h 148843"/>
                      <a:gd name="connsiteX37" fmla="*/ 75080 w 117993"/>
                      <a:gd name="connsiteY37" fmla="*/ 139345 h 148843"/>
                      <a:gd name="connsiteX38" fmla="*/ 77184 w 117993"/>
                      <a:gd name="connsiteY38" fmla="*/ 138243 h 148843"/>
                      <a:gd name="connsiteX39" fmla="*/ 76182 w 117993"/>
                      <a:gd name="connsiteY39" fmla="*/ 140247 h 148843"/>
                      <a:gd name="connsiteX40" fmla="*/ 78887 w 117993"/>
                      <a:gd name="connsiteY40" fmla="*/ 139095 h 148843"/>
                      <a:gd name="connsiteX41" fmla="*/ 79939 w 117993"/>
                      <a:gd name="connsiteY41" fmla="*/ 137292 h 148843"/>
                      <a:gd name="connsiteX42" fmla="*/ 81842 w 117993"/>
                      <a:gd name="connsiteY42" fmla="*/ 137292 h 148843"/>
                      <a:gd name="connsiteX43" fmla="*/ 84747 w 117993"/>
                      <a:gd name="connsiteY43" fmla="*/ 134737 h 148843"/>
                      <a:gd name="connsiteX44" fmla="*/ 83044 w 117993"/>
                      <a:gd name="connsiteY44" fmla="*/ 135088 h 148843"/>
                      <a:gd name="connsiteX45" fmla="*/ 84747 w 117993"/>
                      <a:gd name="connsiteY45" fmla="*/ 133085 h 148843"/>
                      <a:gd name="connsiteX46" fmla="*/ 87752 w 117993"/>
                      <a:gd name="connsiteY46" fmla="*/ 132083 h 148843"/>
                      <a:gd name="connsiteX47" fmla="*/ 89906 w 117993"/>
                      <a:gd name="connsiteY47" fmla="*/ 131632 h 148843"/>
                      <a:gd name="connsiteX48" fmla="*/ 98371 w 117993"/>
                      <a:gd name="connsiteY48" fmla="*/ 121514 h 148843"/>
                      <a:gd name="connsiteX49" fmla="*/ 100374 w 117993"/>
                      <a:gd name="connsiteY49" fmla="*/ 120913 h 148843"/>
                      <a:gd name="connsiteX50" fmla="*/ 104081 w 117993"/>
                      <a:gd name="connsiteY50" fmla="*/ 113000 h 148843"/>
                      <a:gd name="connsiteX51" fmla="*/ 103830 w 117993"/>
                      <a:gd name="connsiteY51" fmla="*/ 114502 h 148843"/>
                      <a:gd name="connsiteX52" fmla="*/ 107537 w 117993"/>
                      <a:gd name="connsiteY52" fmla="*/ 107891 h 148843"/>
                      <a:gd name="connsiteX53" fmla="*/ 107637 w 117993"/>
                      <a:gd name="connsiteY53" fmla="*/ 108892 h 148843"/>
                      <a:gd name="connsiteX54" fmla="*/ 107887 w 117993"/>
                      <a:gd name="connsiteY54" fmla="*/ 106438 h 148843"/>
                      <a:gd name="connsiteX55" fmla="*/ 108088 w 117993"/>
                      <a:gd name="connsiteY55" fmla="*/ 106939 h 148843"/>
                      <a:gd name="connsiteX56" fmla="*/ 111944 w 117993"/>
                      <a:gd name="connsiteY56" fmla="*/ 88808 h 148843"/>
                      <a:gd name="connsiteX57" fmla="*/ 112896 w 117993"/>
                      <a:gd name="connsiteY57" fmla="*/ 91663 h 148843"/>
                      <a:gd name="connsiteX58" fmla="*/ 113297 w 117993"/>
                      <a:gd name="connsiteY58" fmla="*/ 89809 h 148843"/>
                      <a:gd name="connsiteX59" fmla="*/ 112846 w 117993"/>
                      <a:gd name="connsiteY59" fmla="*/ 86403 h 148843"/>
                      <a:gd name="connsiteX60" fmla="*/ 113547 w 117993"/>
                      <a:gd name="connsiteY60" fmla="*/ 86403 h 148843"/>
                      <a:gd name="connsiteX61" fmla="*/ 112846 w 117993"/>
                      <a:gd name="connsiteY61" fmla="*/ 76035 h 148843"/>
                      <a:gd name="connsiteX62" fmla="*/ 114799 w 117993"/>
                      <a:gd name="connsiteY62" fmla="*/ 81645 h 148843"/>
                      <a:gd name="connsiteX63" fmla="*/ 115601 w 117993"/>
                      <a:gd name="connsiteY63" fmla="*/ 80293 h 148843"/>
                      <a:gd name="connsiteX64" fmla="*/ 116502 w 117993"/>
                      <a:gd name="connsiteY64" fmla="*/ 82847 h 148843"/>
                      <a:gd name="connsiteX65" fmla="*/ 116653 w 117993"/>
                      <a:gd name="connsiteY65" fmla="*/ 79892 h 148843"/>
                      <a:gd name="connsiteX66" fmla="*/ 117204 w 117993"/>
                      <a:gd name="connsiteY66" fmla="*/ 81044 h 148843"/>
                      <a:gd name="connsiteX67" fmla="*/ 116853 w 117993"/>
                      <a:gd name="connsiteY67" fmla="*/ 78389 h 148843"/>
                      <a:gd name="connsiteX68" fmla="*/ 117805 w 117993"/>
                      <a:gd name="connsiteY68" fmla="*/ 90110 h 148843"/>
                      <a:gd name="connsiteX69" fmla="*/ 117354 w 117993"/>
                      <a:gd name="connsiteY69" fmla="*/ 89509 h 148843"/>
                      <a:gd name="connsiteX70" fmla="*/ 116502 w 117993"/>
                      <a:gd name="connsiteY70" fmla="*/ 92965 h 148843"/>
                      <a:gd name="connsiteX71" fmla="*/ 117354 w 117993"/>
                      <a:gd name="connsiteY71" fmla="*/ 91562 h 148843"/>
                      <a:gd name="connsiteX72" fmla="*/ 117755 w 117993"/>
                      <a:gd name="connsiteY72" fmla="*/ 93015 h 148843"/>
                      <a:gd name="connsiteX73" fmla="*/ 115150 w 117993"/>
                      <a:gd name="connsiteY73" fmla="*/ 98474 h 148843"/>
                      <a:gd name="connsiteX74" fmla="*/ 115751 w 117993"/>
                      <a:gd name="connsiteY74" fmla="*/ 102632 h 148843"/>
                      <a:gd name="connsiteX75" fmla="*/ 114399 w 117993"/>
                      <a:gd name="connsiteY75" fmla="*/ 103633 h 148843"/>
                      <a:gd name="connsiteX76" fmla="*/ 111944 w 117993"/>
                      <a:gd name="connsiteY76" fmla="*/ 112499 h 148843"/>
                      <a:gd name="connsiteX77" fmla="*/ 112195 w 117993"/>
                      <a:gd name="connsiteY77" fmla="*/ 111898 h 148843"/>
                      <a:gd name="connsiteX78" fmla="*/ 111193 w 117993"/>
                      <a:gd name="connsiteY78" fmla="*/ 112048 h 148843"/>
                      <a:gd name="connsiteX79" fmla="*/ 108338 w 117993"/>
                      <a:gd name="connsiteY79" fmla="*/ 116956 h 148843"/>
                      <a:gd name="connsiteX80" fmla="*/ 104482 w 117993"/>
                      <a:gd name="connsiteY80" fmla="*/ 126523 h 148843"/>
                      <a:gd name="connsiteX81" fmla="*/ 106134 w 117993"/>
                      <a:gd name="connsiteY81" fmla="*/ 121264 h 148843"/>
                      <a:gd name="connsiteX82" fmla="*/ 104532 w 117993"/>
                      <a:gd name="connsiteY82" fmla="*/ 123468 h 148843"/>
                      <a:gd name="connsiteX83" fmla="*/ 105483 w 117993"/>
                      <a:gd name="connsiteY83" fmla="*/ 120062 h 148843"/>
                      <a:gd name="connsiteX84" fmla="*/ 103229 w 117993"/>
                      <a:gd name="connsiteY84" fmla="*/ 125121 h 148843"/>
                      <a:gd name="connsiteX85" fmla="*/ 102027 w 117993"/>
                      <a:gd name="connsiteY85" fmla="*/ 125672 h 148843"/>
                      <a:gd name="connsiteX86" fmla="*/ 102478 w 117993"/>
                      <a:gd name="connsiteY86" fmla="*/ 126423 h 148843"/>
                      <a:gd name="connsiteX87" fmla="*/ 102027 w 117993"/>
                      <a:gd name="connsiteY87" fmla="*/ 126673 h 148843"/>
                      <a:gd name="connsiteX88" fmla="*/ 99673 w 117993"/>
                      <a:gd name="connsiteY88" fmla="*/ 130029 h 148843"/>
                      <a:gd name="connsiteX89" fmla="*/ 101777 w 117993"/>
                      <a:gd name="connsiteY89" fmla="*/ 129278 h 148843"/>
                      <a:gd name="connsiteX90" fmla="*/ 102428 w 117993"/>
                      <a:gd name="connsiteY90" fmla="*/ 127725 h 148843"/>
                      <a:gd name="connsiteX91" fmla="*/ 103780 w 117993"/>
                      <a:gd name="connsiteY91" fmla="*/ 127525 h 148843"/>
                      <a:gd name="connsiteX92" fmla="*/ 99773 w 117993"/>
                      <a:gd name="connsiteY92" fmla="*/ 132333 h 148843"/>
                      <a:gd name="connsiteX93" fmla="*/ 98922 w 117993"/>
                      <a:gd name="connsiteY93" fmla="*/ 132133 h 148843"/>
                      <a:gd name="connsiteX94" fmla="*/ 94664 w 117993"/>
                      <a:gd name="connsiteY94" fmla="*/ 135839 h 148843"/>
                      <a:gd name="connsiteX95" fmla="*/ 94765 w 117993"/>
                      <a:gd name="connsiteY95" fmla="*/ 135238 h 148843"/>
                      <a:gd name="connsiteX96" fmla="*/ 88704 w 117993"/>
                      <a:gd name="connsiteY96" fmla="*/ 138895 h 148843"/>
                      <a:gd name="connsiteX97" fmla="*/ 83645 w 117993"/>
                      <a:gd name="connsiteY97" fmla="*/ 144304 h 148843"/>
                      <a:gd name="connsiteX98" fmla="*/ 74680 w 117993"/>
                      <a:gd name="connsiteY98" fmla="*/ 147359 h 148843"/>
                      <a:gd name="connsiteX99" fmla="*/ 77034 w 117993"/>
                      <a:gd name="connsiteY99" fmla="*/ 145706 h 148843"/>
                      <a:gd name="connsiteX100" fmla="*/ 73478 w 117993"/>
                      <a:gd name="connsiteY100" fmla="*/ 146558 h 148843"/>
                      <a:gd name="connsiteX101" fmla="*/ 74730 w 117993"/>
                      <a:gd name="connsiteY101" fmla="*/ 145206 h 148843"/>
                      <a:gd name="connsiteX102" fmla="*/ 70372 w 117993"/>
                      <a:gd name="connsiteY102" fmla="*/ 146608 h 148843"/>
                      <a:gd name="connsiteX103" fmla="*/ 72426 w 117993"/>
                      <a:gd name="connsiteY103" fmla="*/ 147209 h 148843"/>
                      <a:gd name="connsiteX104" fmla="*/ 64212 w 117993"/>
                      <a:gd name="connsiteY104" fmla="*/ 148812 h 148843"/>
                      <a:gd name="connsiteX105" fmla="*/ 62859 w 117993"/>
                      <a:gd name="connsiteY105" fmla="*/ 147910 h 148843"/>
                      <a:gd name="connsiteX106" fmla="*/ 62008 w 117993"/>
                      <a:gd name="connsiteY106" fmla="*/ 148511 h 148843"/>
                      <a:gd name="connsiteX107" fmla="*/ 61958 w 117993"/>
                      <a:gd name="connsiteY107" fmla="*/ 147510 h 148843"/>
                      <a:gd name="connsiteX108" fmla="*/ 52541 w 117993"/>
                      <a:gd name="connsiteY108" fmla="*/ 147510 h 148843"/>
                      <a:gd name="connsiteX109" fmla="*/ 53743 w 117993"/>
                      <a:gd name="connsiteY109" fmla="*/ 145957 h 148843"/>
                      <a:gd name="connsiteX110" fmla="*/ 58552 w 117993"/>
                      <a:gd name="connsiteY110" fmla="*/ 145957 h 148843"/>
                      <a:gd name="connsiteX111" fmla="*/ 56999 w 117993"/>
                      <a:gd name="connsiteY111" fmla="*/ 144805 h 148843"/>
                      <a:gd name="connsiteX112" fmla="*/ 55046 w 117993"/>
                      <a:gd name="connsiteY112" fmla="*/ 145055 h 148843"/>
                      <a:gd name="connsiteX113" fmla="*/ 55446 w 117993"/>
                      <a:gd name="connsiteY113" fmla="*/ 145155 h 148843"/>
                      <a:gd name="connsiteX114" fmla="*/ 43676 w 117993"/>
                      <a:gd name="connsiteY114" fmla="*/ 141800 h 148843"/>
                      <a:gd name="connsiteX115" fmla="*/ 38717 w 117993"/>
                      <a:gd name="connsiteY115" fmla="*/ 140898 h 148843"/>
                      <a:gd name="connsiteX116" fmla="*/ 33859 w 117993"/>
                      <a:gd name="connsiteY116" fmla="*/ 138494 h 148843"/>
                      <a:gd name="connsiteX117" fmla="*/ 34209 w 117993"/>
                      <a:gd name="connsiteY117" fmla="*/ 136641 h 148843"/>
                      <a:gd name="connsiteX118" fmla="*/ 30904 w 117993"/>
                      <a:gd name="connsiteY118" fmla="*/ 134637 h 148843"/>
                      <a:gd name="connsiteX119" fmla="*/ 32206 w 117993"/>
                      <a:gd name="connsiteY119" fmla="*/ 136190 h 148843"/>
                      <a:gd name="connsiteX120" fmla="*/ 29050 w 117993"/>
                      <a:gd name="connsiteY120" fmla="*/ 133585 h 148843"/>
                      <a:gd name="connsiteX121" fmla="*/ 29451 w 117993"/>
                      <a:gd name="connsiteY121" fmla="*/ 133686 h 148843"/>
                      <a:gd name="connsiteX122" fmla="*/ 27147 w 117993"/>
                      <a:gd name="connsiteY122" fmla="*/ 132534 h 148843"/>
                      <a:gd name="connsiteX123" fmla="*/ 24493 w 117993"/>
                      <a:gd name="connsiteY123" fmla="*/ 128777 h 148843"/>
                      <a:gd name="connsiteX124" fmla="*/ 22439 w 117993"/>
                      <a:gd name="connsiteY124" fmla="*/ 127976 h 148843"/>
                      <a:gd name="connsiteX125" fmla="*/ 21838 w 117993"/>
                      <a:gd name="connsiteY125" fmla="*/ 125722 h 148843"/>
                      <a:gd name="connsiteX126" fmla="*/ 18182 w 117993"/>
                      <a:gd name="connsiteY126" fmla="*/ 122616 h 148843"/>
                      <a:gd name="connsiteX127" fmla="*/ 18182 w 117993"/>
                      <a:gd name="connsiteY127" fmla="*/ 120312 h 148843"/>
                      <a:gd name="connsiteX128" fmla="*/ 13023 w 117993"/>
                      <a:gd name="connsiteY128" fmla="*/ 112549 h 148843"/>
                      <a:gd name="connsiteX129" fmla="*/ 13674 w 117993"/>
                      <a:gd name="connsiteY129" fmla="*/ 112048 h 148843"/>
                      <a:gd name="connsiteX130" fmla="*/ 12271 w 117993"/>
                      <a:gd name="connsiteY130" fmla="*/ 109443 h 148843"/>
                      <a:gd name="connsiteX131" fmla="*/ 12271 w 117993"/>
                      <a:gd name="connsiteY131" fmla="*/ 109443 h 148843"/>
                      <a:gd name="connsiteX132" fmla="*/ 12271 w 117993"/>
                      <a:gd name="connsiteY132" fmla="*/ 109443 h 148843"/>
                      <a:gd name="connsiteX133" fmla="*/ 11770 w 117993"/>
                      <a:gd name="connsiteY133" fmla="*/ 108943 h 148843"/>
                      <a:gd name="connsiteX134" fmla="*/ 8164 w 117993"/>
                      <a:gd name="connsiteY134" fmla="*/ 104936 h 148843"/>
                      <a:gd name="connsiteX135" fmla="*/ 9216 w 117993"/>
                      <a:gd name="connsiteY135" fmla="*/ 108442 h 148843"/>
                      <a:gd name="connsiteX136" fmla="*/ 10268 w 117993"/>
                      <a:gd name="connsiteY136" fmla="*/ 108993 h 148843"/>
                      <a:gd name="connsiteX137" fmla="*/ 11320 w 117993"/>
                      <a:gd name="connsiteY137" fmla="*/ 112048 h 148843"/>
                      <a:gd name="connsiteX138" fmla="*/ 6060 w 117993"/>
                      <a:gd name="connsiteY138" fmla="*/ 103683 h 148843"/>
                      <a:gd name="connsiteX139" fmla="*/ 8264 w 117993"/>
                      <a:gd name="connsiteY139" fmla="*/ 112899 h 148843"/>
                      <a:gd name="connsiteX140" fmla="*/ 8114 w 117993"/>
                      <a:gd name="connsiteY140" fmla="*/ 111297 h 148843"/>
                      <a:gd name="connsiteX141" fmla="*/ 8865 w 117993"/>
                      <a:gd name="connsiteY141" fmla="*/ 113000 h 148843"/>
                      <a:gd name="connsiteX142" fmla="*/ 8915 w 117993"/>
                      <a:gd name="connsiteY142" fmla="*/ 111046 h 148843"/>
                      <a:gd name="connsiteX143" fmla="*/ 10969 w 117993"/>
                      <a:gd name="connsiteY143" fmla="*/ 115404 h 148843"/>
                      <a:gd name="connsiteX144" fmla="*/ 11169 w 117993"/>
                      <a:gd name="connsiteY144" fmla="*/ 113651 h 148843"/>
                      <a:gd name="connsiteX145" fmla="*/ 13173 w 117993"/>
                      <a:gd name="connsiteY145" fmla="*/ 116756 h 148843"/>
                      <a:gd name="connsiteX146" fmla="*/ 13123 w 117993"/>
                      <a:gd name="connsiteY146" fmla="*/ 115404 h 148843"/>
                      <a:gd name="connsiteX147" fmla="*/ 15126 w 117993"/>
                      <a:gd name="connsiteY147" fmla="*/ 121865 h 148843"/>
                      <a:gd name="connsiteX148" fmla="*/ 18282 w 117993"/>
                      <a:gd name="connsiteY148" fmla="*/ 124470 h 148843"/>
                      <a:gd name="connsiteX149" fmla="*/ 17631 w 117993"/>
                      <a:gd name="connsiteY149" fmla="*/ 123368 h 148843"/>
                      <a:gd name="connsiteX150" fmla="*/ 19885 w 117993"/>
                      <a:gd name="connsiteY150" fmla="*/ 125121 h 148843"/>
                      <a:gd name="connsiteX151" fmla="*/ 19283 w 117993"/>
                      <a:gd name="connsiteY151" fmla="*/ 127575 h 148843"/>
                      <a:gd name="connsiteX152" fmla="*/ 24342 w 117993"/>
                      <a:gd name="connsiteY152" fmla="*/ 131582 h 148843"/>
                      <a:gd name="connsiteX153" fmla="*/ 19734 w 117993"/>
                      <a:gd name="connsiteY153" fmla="*/ 128376 h 148843"/>
                      <a:gd name="connsiteX154" fmla="*/ 20285 w 117993"/>
                      <a:gd name="connsiteY154" fmla="*/ 129679 h 148843"/>
                      <a:gd name="connsiteX155" fmla="*/ 16779 w 117993"/>
                      <a:gd name="connsiteY155" fmla="*/ 125421 h 148843"/>
                      <a:gd name="connsiteX156" fmla="*/ 16228 w 117993"/>
                      <a:gd name="connsiteY156" fmla="*/ 122867 h 148843"/>
                      <a:gd name="connsiteX157" fmla="*/ 14876 w 117993"/>
                      <a:gd name="connsiteY157" fmla="*/ 123117 h 148843"/>
                      <a:gd name="connsiteX158" fmla="*/ 17230 w 117993"/>
                      <a:gd name="connsiteY158" fmla="*/ 126974 h 148843"/>
                      <a:gd name="connsiteX159" fmla="*/ 10568 w 117993"/>
                      <a:gd name="connsiteY159" fmla="*/ 120262 h 148843"/>
                      <a:gd name="connsiteX160" fmla="*/ 11370 w 117993"/>
                      <a:gd name="connsiteY160" fmla="*/ 118710 h 148843"/>
                      <a:gd name="connsiteX161" fmla="*/ 9316 w 117993"/>
                      <a:gd name="connsiteY161" fmla="*/ 115554 h 148843"/>
                      <a:gd name="connsiteX162" fmla="*/ 8615 w 117993"/>
                      <a:gd name="connsiteY162" fmla="*/ 116706 h 148843"/>
                      <a:gd name="connsiteX163" fmla="*/ 6611 w 117993"/>
                      <a:gd name="connsiteY163" fmla="*/ 110395 h 148843"/>
                      <a:gd name="connsiteX164" fmla="*/ 7012 w 117993"/>
                      <a:gd name="connsiteY164" fmla="*/ 112499 h 148843"/>
                      <a:gd name="connsiteX165" fmla="*/ 5760 w 117993"/>
                      <a:gd name="connsiteY165" fmla="*/ 103183 h 148843"/>
                      <a:gd name="connsiteX166" fmla="*/ 3807 w 117993"/>
                      <a:gd name="connsiteY166" fmla="*/ 102281 h 148843"/>
                      <a:gd name="connsiteX167" fmla="*/ 5510 w 117993"/>
                      <a:gd name="connsiteY167" fmla="*/ 102682 h 148843"/>
                      <a:gd name="connsiteX168" fmla="*/ 4057 w 117993"/>
                      <a:gd name="connsiteY168" fmla="*/ 99276 h 148843"/>
                      <a:gd name="connsiteX169" fmla="*/ 2354 w 117993"/>
                      <a:gd name="connsiteY169" fmla="*/ 98174 h 148843"/>
                      <a:gd name="connsiteX170" fmla="*/ 3456 w 117993"/>
                      <a:gd name="connsiteY170" fmla="*/ 99126 h 148843"/>
                      <a:gd name="connsiteX171" fmla="*/ 3005 w 117993"/>
                      <a:gd name="connsiteY171" fmla="*/ 96271 h 148843"/>
                      <a:gd name="connsiteX172" fmla="*/ 6111 w 117993"/>
                      <a:gd name="connsiteY172" fmla="*/ 100428 h 148843"/>
                      <a:gd name="connsiteX173" fmla="*/ 5860 w 117993"/>
                      <a:gd name="connsiteY173" fmla="*/ 99176 h 148843"/>
                      <a:gd name="connsiteX174" fmla="*/ 6611 w 117993"/>
                      <a:gd name="connsiteY174" fmla="*/ 101379 h 148843"/>
                      <a:gd name="connsiteX175" fmla="*/ 7964 w 117993"/>
                      <a:gd name="connsiteY175" fmla="*/ 100127 h 148843"/>
                      <a:gd name="connsiteX176" fmla="*/ 7713 w 117993"/>
                      <a:gd name="connsiteY176" fmla="*/ 100278 h 148843"/>
                      <a:gd name="connsiteX177" fmla="*/ 8515 w 117993"/>
                      <a:gd name="connsiteY177" fmla="*/ 101630 h 148843"/>
                      <a:gd name="connsiteX178" fmla="*/ 8966 w 117993"/>
                      <a:gd name="connsiteY178" fmla="*/ 99376 h 148843"/>
                      <a:gd name="connsiteX179" fmla="*/ 8365 w 117993"/>
                      <a:gd name="connsiteY179" fmla="*/ 97974 h 148843"/>
                      <a:gd name="connsiteX180" fmla="*/ 4307 w 117993"/>
                      <a:gd name="connsiteY180" fmla="*/ 93566 h 148843"/>
                      <a:gd name="connsiteX181" fmla="*/ 4307 w 117993"/>
                      <a:gd name="connsiteY181" fmla="*/ 88557 h 148843"/>
                      <a:gd name="connsiteX182" fmla="*/ 3456 w 117993"/>
                      <a:gd name="connsiteY182" fmla="*/ 88207 h 148843"/>
                      <a:gd name="connsiteX183" fmla="*/ 4508 w 117993"/>
                      <a:gd name="connsiteY183" fmla="*/ 85552 h 148843"/>
                      <a:gd name="connsiteX184" fmla="*/ 4358 w 117993"/>
                      <a:gd name="connsiteY184" fmla="*/ 86303 h 148843"/>
                      <a:gd name="connsiteX185" fmla="*/ 4658 w 117993"/>
                      <a:gd name="connsiteY185" fmla="*/ 86554 h 148843"/>
                      <a:gd name="connsiteX186" fmla="*/ 4808 w 117993"/>
                      <a:gd name="connsiteY186" fmla="*/ 86654 h 148843"/>
                      <a:gd name="connsiteX187" fmla="*/ 3957 w 117993"/>
                      <a:gd name="connsiteY187" fmla="*/ 83248 h 148843"/>
                      <a:gd name="connsiteX188" fmla="*/ 6912 w 117993"/>
                      <a:gd name="connsiteY188" fmla="*/ 83749 h 148843"/>
                      <a:gd name="connsiteX189" fmla="*/ 6261 w 117993"/>
                      <a:gd name="connsiteY189" fmla="*/ 80343 h 148843"/>
                      <a:gd name="connsiteX190" fmla="*/ 5309 w 117993"/>
                      <a:gd name="connsiteY190" fmla="*/ 79692 h 148843"/>
                      <a:gd name="connsiteX191" fmla="*/ 5309 w 117993"/>
                      <a:gd name="connsiteY191" fmla="*/ 75635 h 148843"/>
                      <a:gd name="connsiteX192" fmla="*/ 5459 w 117993"/>
                      <a:gd name="connsiteY192" fmla="*/ 75735 h 148843"/>
                      <a:gd name="connsiteX193" fmla="*/ 5610 w 117993"/>
                      <a:gd name="connsiteY193" fmla="*/ 71227 h 148843"/>
                      <a:gd name="connsiteX194" fmla="*/ 3356 w 117993"/>
                      <a:gd name="connsiteY194" fmla="*/ 68422 h 148843"/>
                      <a:gd name="connsiteX195" fmla="*/ 2154 w 117993"/>
                      <a:gd name="connsiteY195" fmla="*/ 69574 h 148843"/>
                      <a:gd name="connsiteX196" fmla="*/ 2154 w 117993"/>
                      <a:gd name="connsiteY196" fmla="*/ 68773 h 148843"/>
                      <a:gd name="connsiteX197" fmla="*/ 1553 w 117993"/>
                      <a:gd name="connsiteY197" fmla="*/ 69274 h 148843"/>
                      <a:gd name="connsiteX198" fmla="*/ 2905 w 117993"/>
                      <a:gd name="connsiteY198" fmla="*/ 75835 h 148843"/>
                      <a:gd name="connsiteX199" fmla="*/ 2855 w 117993"/>
                      <a:gd name="connsiteY199" fmla="*/ 73531 h 148843"/>
                      <a:gd name="connsiteX200" fmla="*/ 3456 w 117993"/>
                      <a:gd name="connsiteY200" fmla="*/ 78690 h 148843"/>
                      <a:gd name="connsiteX201" fmla="*/ 2805 w 117993"/>
                      <a:gd name="connsiteY201" fmla="*/ 79441 h 148843"/>
                      <a:gd name="connsiteX202" fmla="*/ 3256 w 117993"/>
                      <a:gd name="connsiteY202" fmla="*/ 81645 h 148843"/>
                      <a:gd name="connsiteX203" fmla="*/ 1953 w 117993"/>
                      <a:gd name="connsiteY203" fmla="*/ 78991 h 148843"/>
                      <a:gd name="connsiteX204" fmla="*/ 2054 w 117993"/>
                      <a:gd name="connsiteY204" fmla="*/ 82747 h 148843"/>
                      <a:gd name="connsiteX205" fmla="*/ 3005 w 117993"/>
                      <a:gd name="connsiteY205" fmla="*/ 83398 h 148843"/>
                      <a:gd name="connsiteX206" fmla="*/ 1753 w 117993"/>
                      <a:gd name="connsiteY206" fmla="*/ 84099 h 148843"/>
                      <a:gd name="connsiteX207" fmla="*/ 851 w 117993"/>
                      <a:gd name="connsiteY207" fmla="*/ 80593 h 148843"/>
                      <a:gd name="connsiteX208" fmla="*/ 301 w 117993"/>
                      <a:gd name="connsiteY208" fmla="*/ 81645 h 148843"/>
                      <a:gd name="connsiteX209" fmla="*/ 0 w 117993"/>
                      <a:gd name="connsiteY209" fmla="*/ 78590 h 148843"/>
                      <a:gd name="connsiteX210" fmla="*/ 501 w 117993"/>
                      <a:gd name="connsiteY210" fmla="*/ 79291 h 148843"/>
                      <a:gd name="connsiteX211" fmla="*/ 1252 w 117993"/>
                      <a:gd name="connsiteY211" fmla="*/ 72930 h 148843"/>
                      <a:gd name="connsiteX212" fmla="*/ 701 w 117993"/>
                      <a:gd name="connsiteY212" fmla="*/ 66669 h 148843"/>
                      <a:gd name="connsiteX213" fmla="*/ 1953 w 117993"/>
                      <a:gd name="connsiteY213" fmla="*/ 67821 h 148843"/>
                      <a:gd name="connsiteX214" fmla="*/ 1553 w 117993"/>
                      <a:gd name="connsiteY214" fmla="*/ 63614 h 148843"/>
                      <a:gd name="connsiteX215" fmla="*/ 2404 w 117993"/>
                      <a:gd name="connsiteY215" fmla="*/ 64766 h 148843"/>
                      <a:gd name="connsiteX216" fmla="*/ 3757 w 117993"/>
                      <a:gd name="connsiteY216" fmla="*/ 62161 h 148843"/>
                      <a:gd name="connsiteX217" fmla="*/ 4207 w 117993"/>
                      <a:gd name="connsiteY217" fmla="*/ 48988 h 148843"/>
                      <a:gd name="connsiteX218" fmla="*/ 4608 w 117993"/>
                      <a:gd name="connsiteY218" fmla="*/ 49389 h 148843"/>
                      <a:gd name="connsiteX219" fmla="*/ 8615 w 117993"/>
                      <a:gd name="connsiteY219" fmla="*/ 37619 h 148843"/>
                      <a:gd name="connsiteX220" fmla="*/ 11320 w 117993"/>
                      <a:gd name="connsiteY220" fmla="*/ 34914 h 148843"/>
                      <a:gd name="connsiteX221" fmla="*/ 12071 w 117993"/>
                      <a:gd name="connsiteY221" fmla="*/ 37468 h 148843"/>
                      <a:gd name="connsiteX222" fmla="*/ 8465 w 117993"/>
                      <a:gd name="connsiteY222" fmla="*/ 41776 h 148843"/>
                      <a:gd name="connsiteX223" fmla="*/ 9517 w 117993"/>
                      <a:gd name="connsiteY223" fmla="*/ 41225 h 148843"/>
                      <a:gd name="connsiteX224" fmla="*/ 8064 w 117993"/>
                      <a:gd name="connsiteY224" fmla="*/ 44030 h 148843"/>
                      <a:gd name="connsiteX225" fmla="*/ 8915 w 117993"/>
                      <a:gd name="connsiteY225" fmla="*/ 43829 h 148843"/>
                      <a:gd name="connsiteX226" fmla="*/ 7463 w 117993"/>
                      <a:gd name="connsiteY226" fmla="*/ 45432 h 148843"/>
                      <a:gd name="connsiteX227" fmla="*/ 7563 w 117993"/>
                      <a:gd name="connsiteY227" fmla="*/ 50140 h 148843"/>
                      <a:gd name="connsiteX228" fmla="*/ 6611 w 117993"/>
                      <a:gd name="connsiteY228" fmla="*/ 46684 h 148843"/>
                      <a:gd name="connsiteX229" fmla="*/ 6010 w 117993"/>
                      <a:gd name="connsiteY229" fmla="*/ 45833 h 148843"/>
                      <a:gd name="connsiteX230" fmla="*/ 5159 w 117993"/>
                      <a:gd name="connsiteY230" fmla="*/ 51743 h 148843"/>
                      <a:gd name="connsiteX231" fmla="*/ 5059 w 117993"/>
                      <a:gd name="connsiteY231" fmla="*/ 50591 h 148843"/>
                      <a:gd name="connsiteX232" fmla="*/ 3556 w 117993"/>
                      <a:gd name="connsiteY232" fmla="*/ 54398 h 148843"/>
                      <a:gd name="connsiteX233" fmla="*/ 4508 w 117993"/>
                      <a:gd name="connsiteY233" fmla="*/ 57603 h 148843"/>
                      <a:gd name="connsiteX234" fmla="*/ 6712 w 117993"/>
                      <a:gd name="connsiteY234" fmla="*/ 50090 h 148843"/>
                      <a:gd name="connsiteX235" fmla="*/ 7563 w 117993"/>
                      <a:gd name="connsiteY235" fmla="*/ 54398 h 148843"/>
                      <a:gd name="connsiteX236" fmla="*/ 7413 w 117993"/>
                      <a:gd name="connsiteY236" fmla="*/ 54648 h 148843"/>
                      <a:gd name="connsiteX237" fmla="*/ 10067 w 117993"/>
                      <a:gd name="connsiteY237" fmla="*/ 55299 h 148843"/>
                      <a:gd name="connsiteX238" fmla="*/ 10919 w 117993"/>
                      <a:gd name="connsiteY238" fmla="*/ 49339 h 148843"/>
                      <a:gd name="connsiteX239" fmla="*/ 9316 w 117993"/>
                      <a:gd name="connsiteY239" fmla="*/ 51693 h 148843"/>
                      <a:gd name="connsiteX240" fmla="*/ 9316 w 117993"/>
                      <a:gd name="connsiteY240" fmla="*/ 49389 h 148843"/>
                      <a:gd name="connsiteX241" fmla="*/ 9667 w 117993"/>
                      <a:gd name="connsiteY241" fmla="*/ 49940 h 148843"/>
                      <a:gd name="connsiteX242" fmla="*/ 11821 w 117993"/>
                      <a:gd name="connsiteY242" fmla="*/ 44731 h 148843"/>
                      <a:gd name="connsiteX243" fmla="*/ 11971 w 117993"/>
                      <a:gd name="connsiteY243" fmla="*/ 46885 h 148843"/>
                      <a:gd name="connsiteX244" fmla="*/ 13223 w 117993"/>
                      <a:gd name="connsiteY244" fmla="*/ 45032 h 148843"/>
                      <a:gd name="connsiteX245" fmla="*/ 12171 w 117993"/>
                      <a:gd name="connsiteY245" fmla="*/ 43930 h 148843"/>
                      <a:gd name="connsiteX246" fmla="*/ 16729 w 117993"/>
                      <a:gd name="connsiteY246" fmla="*/ 38370 h 148843"/>
                      <a:gd name="connsiteX247" fmla="*/ 16879 w 117993"/>
                      <a:gd name="connsiteY247" fmla="*/ 37969 h 148843"/>
                      <a:gd name="connsiteX248" fmla="*/ 16579 w 117993"/>
                      <a:gd name="connsiteY248" fmla="*/ 33612 h 148843"/>
                      <a:gd name="connsiteX249" fmla="*/ 18883 w 117993"/>
                      <a:gd name="connsiteY249" fmla="*/ 31558 h 148843"/>
                      <a:gd name="connsiteX250" fmla="*/ 15377 w 117993"/>
                      <a:gd name="connsiteY250" fmla="*/ 31157 h 148843"/>
                      <a:gd name="connsiteX251" fmla="*/ 15978 w 117993"/>
                      <a:gd name="connsiteY251" fmla="*/ 34513 h 148843"/>
                      <a:gd name="connsiteX252" fmla="*/ 14926 w 117993"/>
                      <a:gd name="connsiteY252" fmla="*/ 38420 h 148843"/>
                      <a:gd name="connsiteX253" fmla="*/ 14575 w 117993"/>
                      <a:gd name="connsiteY253" fmla="*/ 37268 h 148843"/>
                      <a:gd name="connsiteX254" fmla="*/ 12672 w 117993"/>
                      <a:gd name="connsiteY254" fmla="*/ 40524 h 148843"/>
                      <a:gd name="connsiteX255" fmla="*/ 13473 w 117993"/>
                      <a:gd name="connsiteY255" fmla="*/ 36617 h 148843"/>
                      <a:gd name="connsiteX256" fmla="*/ 12572 w 117993"/>
                      <a:gd name="connsiteY256" fmla="*/ 37669 h 148843"/>
                      <a:gd name="connsiteX257" fmla="*/ 14675 w 117993"/>
                      <a:gd name="connsiteY257" fmla="*/ 34163 h 148843"/>
                      <a:gd name="connsiteX258" fmla="*/ 14876 w 117993"/>
                      <a:gd name="connsiteY258" fmla="*/ 32560 h 148843"/>
                      <a:gd name="connsiteX259" fmla="*/ 11720 w 117993"/>
                      <a:gd name="connsiteY259" fmla="*/ 35715 h 148843"/>
                      <a:gd name="connsiteX260" fmla="*/ 15477 w 117993"/>
                      <a:gd name="connsiteY260" fmla="*/ 29605 h 148843"/>
                      <a:gd name="connsiteX261" fmla="*/ 15577 w 117993"/>
                      <a:gd name="connsiteY261" fmla="*/ 29805 h 148843"/>
                      <a:gd name="connsiteX262" fmla="*/ 17530 w 117993"/>
                      <a:gd name="connsiteY262" fmla="*/ 24846 h 148843"/>
                      <a:gd name="connsiteX263" fmla="*/ 20085 w 117993"/>
                      <a:gd name="connsiteY263" fmla="*/ 21140 h 148843"/>
                      <a:gd name="connsiteX264" fmla="*/ 20385 w 117993"/>
                      <a:gd name="connsiteY264" fmla="*/ 21441 h 148843"/>
                      <a:gd name="connsiteX265" fmla="*/ 21537 w 117993"/>
                      <a:gd name="connsiteY265" fmla="*/ 19788 h 148843"/>
                      <a:gd name="connsiteX266" fmla="*/ 18983 w 117993"/>
                      <a:gd name="connsiteY266" fmla="*/ 22943 h 148843"/>
                      <a:gd name="connsiteX267" fmla="*/ 19734 w 117993"/>
                      <a:gd name="connsiteY267" fmla="*/ 23294 h 148843"/>
                      <a:gd name="connsiteX268" fmla="*/ 17981 w 117993"/>
                      <a:gd name="connsiteY268" fmla="*/ 27802 h 148843"/>
                      <a:gd name="connsiteX269" fmla="*/ 20886 w 117993"/>
                      <a:gd name="connsiteY269" fmla="*/ 21641 h 148843"/>
                      <a:gd name="connsiteX270" fmla="*/ 22389 w 117993"/>
                      <a:gd name="connsiteY270" fmla="*/ 21140 h 148843"/>
                      <a:gd name="connsiteX271" fmla="*/ 22589 w 117993"/>
                      <a:gd name="connsiteY271" fmla="*/ 20439 h 148843"/>
                      <a:gd name="connsiteX272" fmla="*/ 22639 w 117993"/>
                      <a:gd name="connsiteY272" fmla="*/ 23093 h 148843"/>
                      <a:gd name="connsiteX273" fmla="*/ 21988 w 117993"/>
                      <a:gd name="connsiteY273" fmla="*/ 23093 h 148843"/>
                      <a:gd name="connsiteX274" fmla="*/ 20285 w 117993"/>
                      <a:gd name="connsiteY274" fmla="*/ 26650 h 148843"/>
                      <a:gd name="connsiteX275" fmla="*/ 20586 w 117993"/>
                      <a:gd name="connsiteY275" fmla="*/ 25447 h 148843"/>
                      <a:gd name="connsiteX276" fmla="*/ 18031 w 117993"/>
                      <a:gd name="connsiteY276" fmla="*/ 30907 h 148843"/>
                      <a:gd name="connsiteX277" fmla="*/ 24993 w 117993"/>
                      <a:gd name="connsiteY277" fmla="*/ 22292 h 148843"/>
                      <a:gd name="connsiteX278" fmla="*/ 23591 w 117993"/>
                      <a:gd name="connsiteY278" fmla="*/ 16983 h 148843"/>
                      <a:gd name="connsiteX279" fmla="*/ 29852 w 117993"/>
                      <a:gd name="connsiteY279" fmla="*/ 11423 h 148843"/>
                      <a:gd name="connsiteX280" fmla="*/ 29852 w 117993"/>
                      <a:gd name="connsiteY280" fmla="*/ 11824 h 148843"/>
                      <a:gd name="connsiteX281" fmla="*/ 32206 w 117993"/>
                      <a:gd name="connsiteY281" fmla="*/ 9921 h 148843"/>
                      <a:gd name="connsiteX282" fmla="*/ 32907 w 117993"/>
                      <a:gd name="connsiteY282" fmla="*/ 10822 h 148843"/>
                      <a:gd name="connsiteX283" fmla="*/ 35662 w 117993"/>
                      <a:gd name="connsiteY283" fmla="*/ 8268 h 148843"/>
                      <a:gd name="connsiteX284" fmla="*/ 32206 w 117993"/>
                      <a:gd name="connsiteY284" fmla="*/ 11724 h 148843"/>
                      <a:gd name="connsiteX285" fmla="*/ 32557 w 117993"/>
                      <a:gd name="connsiteY285" fmla="*/ 11073 h 148843"/>
                      <a:gd name="connsiteX286" fmla="*/ 28099 w 117993"/>
                      <a:gd name="connsiteY286" fmla="*/ 14529 h 148843"/>
                      <a:gd name="connsiteX287" fmla="*/ 26696 w 117993"/>
                      <a:gd name="connsiteY287" fmla="*/ 14629 h 148843"/>
                      <a:gd name="connsiteX288" fmla="*/ 25394 w 117993"/>
                      <a:gd name="connsiteY288" fmla="*/ 17133 h 148843"/>
                      <a:gd name="connsiteX289" fmla="*/ 27548 w 117993"/>
                      <a:gd name="connsiteY289" fmla="*/ 16632 h 148843"/>
                      <a:gd name="connsiteX290" fmla="*/ 30253 w 117993"/>
                      <a:gd name="connsiteY290" fmla="*/ 13927 h 148843"/>
                      <a:gd name="connsiteX291" fmla="*/ 27398 w 117993"/>
                      <a:gd name="connsiteY291" fmla="*/ 16883 h 148843"/>
                      <a:gd name="connsiteX292" fmla="*/ 28700 w 117993"/>
                      <a:gd name="connsiteY292" fmla="*/ 19738 h 148843"/>
                      <a:gd name="connsiteX293" fmla="*/ 28550 w 117993"/>
                      <a:gd name="connsiteY293" fmla="*/ 17584 h 148843"/>
                      <a:gd name="connsiteX294" fmla="*/ 32857 w 117993"/>
                      <a:gd name="connsiteY294" fmla="*/ 12174 h 148843"/>
                      <a:gd name="connsiteX295" fmla="*/ 32857 w 117993"/>
                      <a:gd name="connsiteY295" fmla="*/ 12375 h 148843"/>
                      <a:gd name="connsiteX296" fmla="*/ 34911 w 117993"/>
                      <a:gd name="connsiteY296" fmla="*/ 10572 h 148843"/>
                      <a:gd name="connsiteX297" fmla="*/ 34410 w 117993"/>
                      <a:gd name="connsiteY297" fmla="*/ 11974 h 148843"/>
                      <a:gd name="connsiteX298" fmla="*/ 36914 w 117993"/>
                      <a:gd name="connsiteY298" fmla="*/ 8969 h 148843"/>
                      <a:gd name="connsiteX299" fmla="*/ 39318 w 117993"/>
                      <a:gd name="connsiteY299" fmla="*/ 8568 h 148843"/>
                      <a:gd name="connsiteX300" fmla="*/ 38968 w 117993"/>
                      <a:gd name="connsiteY300" fmla="*/ 6965 h 148843"/>
                      <a:gd name="connsiteX301" fmla="*/ 37115 w 117993"/>
                      <a:gd name="connsiteY301" fmla="*/ 8568 h 148843"/>
                      <a:gd name="connsiteX302" fmla="*/ 38367 w 117993"/>
                      <a:gd name="connsiteY302" fmla="*/ 6565 h 148843"/>
                      <a:gd name="connsiteX303" fmla="*/ 38567 w 117993"/>
                      <a:gd name="connsiteY303" fmla="*/ 6565 h 148843"/>
                      <a:gd name="connsiteX304" fmla="*/ 39268 w 117993"/>
                      <a:gd name="connsiteY304" fmla="*/ 5162 h 148843"/>
                      <a:gd name="connsiteX305" fmla="*/ 42023 w 117993"/>
                      <a:gd name="connsiteY305" fmla="*/ 5162 h 148843"/>
                      <a:gd name="connsiteX306" fmla="*/ 41071 w 117993"/>
                      <a:gd name="connsiteY306" fmla="*/ 4311 h 148843"/>
                      <a:gd name="connsiteX307" fmla="*/ 53743 w 117993"/>
                      <a:gd name="connsiteY307" fmla="*/ 955 h 148843"/>
                      <a:gd name="connsiteX308" fmla="*/ 54194 w 117993"/>
                      <a:gd name="connsiteY308" fmla="*/ 3309 h 148843"/>
                      <a:gd name="connsiteX309" fmla="*/ 48735 w 117993"/>
                      <a:gd name="connsiteY309" fmla="*/ 4762 h 148843"/>
                      <a:gd name="connsiteX310" fmla="*/ 52541 w 117993"/>
                      <a:gd name="connsiteY310" fmla="*/ 2458 h 148843"/>
                      <a:gd name="connsiteX311" fmla="*/ 47182 w 117993"/>
                      <a:gd name="connsiteY311" fmla="*/ 3259 h 148843"/>
                      <a:gd name="connsiteX312" fmla="*/ 39969 w 117993"/>
                      <a:gd name="connsiteY312" fmla="*/ 7216 h 148843"/>
                      <a:gd name="connsiteX313" fmla="*/ 39318 w 117993"/>
                      <a:gd name="connsiteY313" fmla="*/ 8969 h 148843"/>
                      <a:gd name="connsiteX314" fmla="*/ 47082 w 117993"/>
                      <a:gd name="connsiteY314" fmla="*/ 5813 h 148843"/>
                      <a:gd name="connsiteX315" fmla="*/ 46330 w 117993"/>
                      <a:gd name="connsiteY315" fmla="*/ 6414 h 148843"/>
                      <a:gd name="connsiteX316" fmla="*/ 50137 w 117993"/>
                      <a:gd name="connsiteY316" fmla="*/ 4862 h 148843"/>
                      <a:gd name="connsiteX317" fmla="*/ 49937 w 117993"/>
                      <a:gd name="connsiteY317" fmla="*/ 4862 h 148843"/>
                      <a:gd name="connsiteX318" fmla="*/ 52942 w 117993"/>
                      <a:gd name="connsiteY318" fmla="*/ 5012 h 148843"/>
                      <a:gd name="connsiteX319" fmla="*/ 54945 w 117993"/>
                      <a:gd name="connsiteY319" fmla="*/ 4060 h 148843"/>
                      <a:gd name="connsiteX320" fmla="*/ 57550 w 117993"/>
                      <a:gd name="connsiteY320" fmla="*/ 4411 h 148843"/>
                      <a:gd name="connsiteX321" fmla="*/ 57300 w 117993"/>
                      <a:gd name="connsiteY321" fmla="*/ 3459 h 148843"/>
                      <a:gd name="connsiteX322" fmla="*/ 60355 w 117993"/>
                      <a:gd name="connsiteY322" fmla="*/ 3159 h 148843"/>
                      <a:gd name="connsiteX323" fmla="*/ 60355 w 117993"/>
                      <a:gd name="connsiteY323" fmla="*/ 2307 h 148843"/>
                      <a:gd name="connsiteX324" fmla="*/ 56698 w 117993"/>
                      <a:gd name="connsiteY324" fmla="*/ 2407 h 148843"/>
                      <a:gd name="connsiteX325" fmla="*/ 59103 w 117993"/>
                      <a:gd name="connsiteY325" fmla="*/ 1055 h 148843"/>
                      <a:gd name="connsiteX326" fmla="*/ 61056 w 117993"/>
                      <a:gd name="connsiteY326" fmla="*/ 2207 h 148843"/>
                      <a:gd name="connsiteX327" fmla="*/ 62509 w 117993"/>
                      <a:gd name="connsiteY327" fmla="*/ 1606 h 148843"/>
                      <a:gd name="connsiteX328" fmla="*/ 62158 w 117993"/>
                      <a:gd name="connsiteY328" fmla="*/ 1857 h 148843"/>
                      <a:gd name="connsiteX329" fmla="*/ 64913 w 117993"/>
                      <a:gd name="connsiteY329" fmla="*/ 1556 h 148843"/>
                      <a:gd name="connsiteX330" fmla="*/ 60104 w 117993"/>
                      <a:gd name="connsiteY330" fmla="*/ 1306 h 148843"/>
                      <a:gd name="connsiteX331" fmla="*/ 65414 w 117993"/>
                      <a:gd name="connsiteY331" fmla="*/ 53 h 148843"/>
                      <a:gd name="connsiteX332" fmla="*/ 69671 w 117993"/>
                      <a:gd name="connsiteY332" fmla="*/ 705 h 148843"/>
                      <a:gd name="connsiteX333" fmla="*/ 64863 w 117993"/>
                      <a:gd name="connsiteY333" fmla="*/ 2407 h 148843"/>
                      <a:gd name="connsiteX334" fmla="*/ 65614 w 117993"/>
                      <a:gd name="connsiteY334" fmla="*/ 2407 h 148843"/>
                      <a:gd name="connsiteX335" fmla="*/ 61106 w 117993"/>
                      <a:gd name="connsiteY335" fmla="*/ 3009 h 148843"/>
                      <a:gd name="connsiteX336" fmla="*/ 62358 w 117993"/>
                      <a:gd name="connsiteY336" fmla="*/ 4110 h 148843"/>
                      <a:gd name="connsiteX337" fmla="*/ 66115 w 117993"/>
                      <a:gd name="connsiteY337" fmla="*/ 3209 h 148843"/>
                      <a:gd name="connsiteX338" fmla="*/ 65714 w 117993"/>
                      <a:gd name="connsiteY338" fmla="*/ 4561 h 148843"/>
                      <a:gd name="connsiteX339" fmla="*/ 68569 w 117993"/>
                      <a:gd name="connsiteY339" fmla="*/ 4912 h 148843"/>
                      <a:gd name="connsiteX340" fmla="*/ 68319 w 117993"/>
                      <a:gd name="connsiteY340" fmla="*/ 4912 h 148843"/>
                      <a:gd name="connsiteX341" fmla="*/ 73177 w 117993"/>
                      <a:gd name="connsiteY341" fmla="*/ 6014 h 148843"/>
                      <a:gd name="connsiteX342" fmla="*/ 77935 w 117993"/>
                      <a:gd name="connsiteY342" fmla="*/ 5563 h 148843"/>
                      <a:gd name="connsiteX343" fmla="*/ 83094 w 117993"/>
                      <a:gd name="connsiteY343" fmla="*/ 6915 h 148843"/>
                      <a:gd name="connsiteX344" fmla="*/ 80991 w 117993"/>
                      <a:gd name="connsiteY344" fmla="*/ 5513 h 148843"/>
                      <a:gd name="connsiteX345" fmla="*/ 85849 w 117993"/>
                      <a:gd name="connsiteY345" fmla="*/ 5463 h 148843"/>
                      <a:gd name="connsiteX346" fmla="*/ 85649 w 117993"/>
                      <a:gd name="connsiteY346" fmla="*/ 6565 h 148843"/>
                      <a:gd name="connsiteX347" fmla="*/ 91359 w 117993"/>
                      <a:gd name="connsiteY347" fmla="*/ 9770 h 148843"/>
                      <a:gd name="connsiteX348" fmla="*/ 96167 w 117993"/>
                      <a:gd name="connsiteY348" fmla="*/ 12124 h 148843"/>
                      <a:gd name="connsiteX349" fmla="*/ 100825 w 117993"/>
                      <a:gd name="connsiteY349" fmla="*/ 17484 h 148843"/>
                      <a:gd name="connsiteX350" fmla="*/ 102829 w 117993"/>
                      <a:gd name="connsiteY350" fmla="*/ 18185 h 148843"/>
                      <a:gd name="connsiteX351" fmla="*/ 102478 w 117993"/>
                      <a:gd name="connsiteY351" fmla="*/ 19086 h 148843"/>
                      <a:gd name="connsiteX352" fmla="*/ 107487 w 117993"/>
                      <a:gd name="connsiteY352" fmla="*/ 24295 h 148843"/>
                      <a:gd name="connsiteX353" fmla="*/ 108489 w 117993"/>
                      <a:gd name="connsiteY353" fmla="*/ 27501 h 148843"/>
                      <a:gd name="connsiteX354" fmla="*/ 104782 w 117993"/>
                      <a:gd name="connsiteY354" fmla="*/ 23344 h 148843"/>
                      <a:gd name="connsiteX355" fmla="*/ 105483 w 117993"/>
                      <a:gd name="connsiteY355" fmla="*/ 22843 h 148843"/>
                      <a:gd name="connsiteX356" fmla="*/ 102077 w 117993"/>
                      <a:gd name="connsiteY356" fmla="*/ 19187 h 148843"/>
                      <a:gd name="connsiteX357" fmla="*/ 103079 w 117993"/>
                      <a:gd name="connsiteY357" fmla="*/ 21140 h 148843"/>
                      <a:gd name="connsiteX358" fmla="*/ 99573 w 117993"/>
                      <a:gd name="connsiteY358" fmla="*/ 20289 h 148843"/>
                      <a:gd name="connsiteX359" fmla="*/ 104732 w 117993"/>
                      <a:gd name="connsiteY359" fmla="*/ 24346 h 148843"/>
                      <a:gd name="connsiteX360" fmla="*/ 101126 w 117993"/>
                      <a:gd name="connsiteY360" fmla="*/ 22192 h 148843"/>
                      <a:gd name="connsiteX361" fmla="*/ 102177 w 117993"/>
                      <a:gd name="connsiteY361" fmla="*/ 24095 h 148843"/>
                      <a:gd name="connsiteX362" fmla="*/ 103780 w 117993"/>
                      <a:gd name="connsiteY362" fmla="*/ 24696 h 148843"/>
                      <a:gd name="connsiteX363" fmla="*/ 103580 w 117993"/>
                      <a:gd name="connsiteY363" fmla="*/ 24696 h 148843"/>
                      <a:gd name="connsiteX364" fmla="*/ 109090 w 117993"/>
                      <a:gd name="connsiteY364" fmla="*/ 29154 h 148843"/>
                      <a:gd name="connsiteX365" fmla="*/ 110492 w 117993"/>
                      <a:gd name="connsiteY365" fmla="*/ 26900 h 148843"/>
                      <a:gd name="connsiteX366" fmla="*/ 111794 w 117993"/>
                      <a:gd name="connsiteY366" fmla="*/ 30907 h 148843"/>
                      <a:gd name="connsiteX367" fmla="*/ 107537 w 117993"/>
                      <a:gd name="connsiteY367" fmla="*/ 28703 h 148843"/>
                      <a:gd name="connsiteX368" fmla="*/ 106836 w 117993"/>
                      <a:gd name="connsiteY368" fmla="*/ 30857 h 148843"/>
                      <a:gd name="connsiteX369" fmla="*/ 108939 w 117993"/>
                      <a:gd name="connsiteY369" fmla="*/ 31608 h 148843"/>
                      <a:gd name="connsiteX370" fmla="*/ 108739 w 117993"/>
                      <a:gd name="connsiteY370" fmla="*/ 32009 h 148843"/>
                      <a:gd name="connsiteX371" fmla="*/ 110542 w 117993"/>
                      <a:gd name="connsiteY371" fmla="*/ 34213 h 148843"/>
                      <a:gd name="connsiteX372" fmla="*/ 110191 w 117993"/>
                      <a:gd name="connsiteY372" fmla="*/ 34012 h 148843"/>
                      <a:gd name="connsiteX373" fmla="*/ 111944 w 117993"/>
                      <a:gd name="connsiteY373" fmla="*/ 36968 h 148843"/>
                      <a:gd name="connsiteX374" fmla="*/ 113898 w 117993"/>
                      <a:gd name="connsiteY374" fmla="*/ 38170 h 148843"/>
                      <a:gd name="connsiteX375" fmla="*/ 112546 w 117993"/>
                      <a:gd name="connsiteY375" fmla="*/ 32610 h 148843"/>
                      <a:gd name="connsiteX376" fmla="*/ 110642 w 117993"/>
                      <a:gd name="connsiteY376" fmla="*/ 32059 h 148843"/>
                      <a:gd name="connsiteX377" fmla="*/ 111744 w 117993"/>
                      <a:gd name="connsiteY377" fmla="*/ 33762 h 148843"/>
                      <a:gd name="connsiteX378" fmla="*/ 110792 w 117993"/>
                      <a:gd name="connsiteY378" fmla="*/ 32961 h 148843"/>
                      <a:gd name="connsiteX379" fmla="*/ 110091 w 117993"/>
                      <a:gd name="connsiteY379" fmla="*/ 31107 h 148843"/>
                      <a:gd name="connsiteX380" fmla="*/ 112896 w 117993"/>
                      <a:gd name="connsiteY380" fmla="*/ 32209 h 148843"/>
                      <a:gd name="connsiteX381" fmla="*/ 114549 w 117993"/>
                      <a:gd name="connsiteY381" fmla="*/ 35114 h 148843"/>
                      <a:gd name="connsiteX382" fmla="*/ 115451 w 117993"/>
                      <a:gd name="connsiteY382" fmla="*/ 42377 h 148843"/>
                      <a:gd name="connsiteX383" fmla="*/ 115000 w 117993"/>
                      <a:gd name="connsiteY383" fmla="*/ 41275 h 148843"/>
                      <a:gd name="connsiteX384" fmla="*/ 114549 w 117993"/>
                      <a:gd name="connsiteY384" fmla="*/ 42928 h 148843"/>
                      <a:gd name="connsiteX385" fmla="*/ 115451 w 117993"/>
                      <a:gd name="connsiteY385" fmla="*/ 43980 h 148843"/>
                      <a:gd name="connsiteX386" fmla="*/ 115050 w 117993"/>
                      <a:gd name="connsiteY386" fmla="*/ 44130 h 148843"/>
                      <a:gd name="connsiteX387" fmla="*/ 117554 w 117993"/>
                      <a:gd name="connsiteY387" fmla="*/ 46935 h 148843"/>
                      <a:gd name="connsiteX388" fmla="*/ 115901 w 117993"/>
                      <a:gd name="connsiteY388" fmla="*/ 47235 h 148843"/>
                      <a:gd name="connsiteX389" fmla="*/ 115901 w 117993"/>
                      <a:gd name="connsiteY389" fmla="*/ 51393 h 148843"/>
                      <a:gd name="connsiteX390" fmla="*/ 116703 w 117993"/>
                      <a:gd name="connsiteY390" fmla="*/ 52695 h 148843"/>
                      <a:gd name="connsiteX391" fmla="*/ 116553 w 117993"/>
                      <a:gd name="connsiteY391" fmla="*/ 52444 h 148843"/>
                      <a:gd name="connsiteX392" fmla="*/ 116402 w 117993"/>
                      <a:gd name="connsiteY392" fmla="*/ 54097 h 148843"/>
                      <a:gd name="connsiteX393" fmla="*/ 114850 w 117993"/>
                      <a:gd name="connsiteY393" fmla="*/ 50441 h 148843"/>
                      <a:gd name="connsiteX394" fmla="*/ 113998 w 117993"/>
                      <a:gd name="connsiteY394" fmla="*/ 50591 h 148843"/>
                      <a:gd name="connsiteX395" fmla="*/ 112195 w 117993"/>
                      <a:gd name="connsiteY395" fmla="*/ 48037 h 148843"/>
                      <a:gd name="connsiteX396" fmla="*/ 113597 w 117993"/>
                      <a:gd name="connsiteY396" fmla="*/ 51342 h 148843"/>
                      <a:gd name="connsiteX397" fmla="*/ 112295 w 117993"/>
                      <a:gd name="connsiteY397" fmla="*/ 50591 h 148843"/>
                      <a:gd name="connsiteX398" fmla="*/ 112846 w 117993"/>
                      <a:gd name="connsiteY398" fmla="*/ 50691 h 148843"/>
                      <a:gd name="connsiteX399" fmla="*/ 110292 w 117993"/>
                      <a:gd name="connsiteY399" fmla="*/ 45733 h 148843"/>
                      <a:gd name="connsiteX400" fmla="*/ 110542 w 117993"/>
                      <a:gd name="connsiteY400" fmla="*/ 45582 h 148843"/>
                      <a:gd name="connsiteX401" fmla="*/ 107336 w 117993"/>
                      <a:gd name="connsiteY401" fmla="*/ 40474 h 148843"/>
                      <a:gd name="connsiteX402" fmla="*/ 108038 w 117993"/>
                      <a:gd name="connsiteY402" fmla="*/ 40824 h 148843"/>
                      <a:gd name="connsiteX403" fmla="*/ 103079 w 117993"/>
                      <a:gd name="connsiteY403" fmla="*/ 36166 h 148843"/>
                      <a:gd name="connsiteX404" fmla="*/ 102779 w 117993"/>
                      <a:gd name="connsiteY404" fmla="*/ 36316 h 148843"/>
                      <a:gd name="connsiteX405" fmla="*/ 102127 w 117993"/>
                      <a:gd name="connsiteY405" fmla="*/ 35315 h 148843"/>
                      <a:gd name="connsiteX406" fmla="*/ 102127 w 117993"/>
                      <a:gd name="connsiteY406" fmla="*/ 35315 h 148843"/>
                      <a:gd name="connsiteX407" fmla="*/ 99222 w 117993"/>
                      <a:gd name="connsiteY407" fmla="*/ 33111 h 148843"/>
                      <a:gd name="connsiteX408" fmla="*/ 99523 w 117993"/>
                      <a:gd name="connsiteY408" fmla="*/ 34313 h 148843"/>
                      <a:gd name="connsiteX409" fmla="*/ 101727 w 117993"/>
                      <a:gd name="connsiteY409" fmla="*/ 35665 h 148843"/>
                      <a:gd name="connsiteX410" fmla="*/ 103430 w 117993"/>
                      <a:gd name="connsiteY410" fmla="*/ 38771 h 148843"/>
                      <a:gd name="connsiteX411" fmla="*/ 105233 w 117993"/>
                      <a:gd name="connsiteY411" fmla="*/ 39171 h 148843"/>
                      <a:gd name="connsiteX412" fmla="*/ 105483 w 117993"/>
                      <a:gd name="connsiteY412" fmla="*/ 41225 h 148843"/>
                      <a:gd name="connsiteX413" fmla="*/ 104932 w 117993"/>
                      <a:gd name="connsiteY413" fmla="*/ 40023 h 148843"/>
                      <a:gd name="connsiteX414" fmla="*/ 104181 w 117993"/>
                      <a:gd name="connsiteY414" fmla="*/ 41425 h 148843"/>
                      <a:gd name="connsiteX415" fmla="*/ 108288 w 117993"/>
                      <a:gd name="connsiteY415" fmla="*/ 48237 h 148843"/>
                      <a:gd name="connsiteX416" fmla="*/ 108088 w 117993"/>
                      <a:gd name="connsiteY416" fmla="*/ 46835 h 148843"/>
                      <a:gd name="connsiteX417" fmla="*/ 109140 w 117993"/>
                      <a:gd name="connsiteY417" fmla="*/ 50591 h 148843"/>
                      <a:gd name="connsiteX418" fmla="*/ 107938 w 117993"/>
                      <a:gd name="connsiteY418" fmla="*/ 48087 h 148843"/>
                      <a:gd name="connsiteX419" fmla="*/ 108338 w 117993"/>
                      <a:gd name="connsiteY419" fmla="*/ 50691 h 148843"/>
                      <a:gd name="connsiteX420" fmla="*/ 110592 w 117993"/>
                      <a:gd name="connsiteY420" fmla="*/ 53146 h 148843"/>
                      <a:gd name="connsiteX421" fmla="*/ 110292 w 117993"/>
                      <a:gd name="connsiteY421" fmla="*/ 51843 h 148843"/>
                      <a:gd name="connsiteX422" fmla="*/ 111594 w 117993"/>
                      <a:gd name="connsiteY422" fmla="*/ 57403 h 148843"/>
                      <a:gd name="connsiteX423" fmla="*/ 109691 w 117993"/>
                      <a:gd name="connsiteY423" fmla="*/ 52494 h 148843"/>
                      <a:gd name="connsiteX424" fmla="*/ 108188 w 117993"/>
                      <a:gd name="connsiteY424" fmla="*/ 52444 h 148843"/>
                      <a:gd name="connsiteX425" fmla="*/ 108739 w 117993"/>
                      <a:gd name="connsiteY425" fmla="*/ 54147 h 148843"/>
                      <a:gd name="connsiteX426" fmla="*/ 108739 w 117993"/>
                      <a:gd name="connsiteY426" fmla="*/ 54748 h 148843"/>
                      <a:gd name="connsiteX427" fmla="*/ 105133 w 117993"/>
                      <a:gd name="connsiteY427" fmla="*/ 49589 h 148843"/>
                      <a:gd name="connsiteX428" fmla="*/ 105583 w 117993"/>
                      <a:gd name="connsiteY428" fmla="*/ 49790 h 148843"/>
                      <a:gd name="connsiteX429" fmla="*/ 104081 w 117993"/>
                      <a:gd name="connsiteY429" fmla="*/ 45733 h 148843"/>
                      <a:gd name="connsiteX430" fmla="*/ 104732 w 117993"/>
                      <a:gd name="connsiteY430" fmla="*/ 47085 h 148843"/>
                      <a:gd name="connsiteX431" fmla="*/ 103380 w 117993"/>
                      <a:gd name="connsiteY431" fmla="*/ 45733 h 148843"/>
                      <a:gd name="connsiteX432" fmla="*/ 103079 w 117993"/>
                      <a:gd name="connsiteY432" fmla="*/ 47035 h 148843"/>
                      <a:gd name="connsiteX433" fmla="*/ 101927 w 117993"/>
                      <a:gd name="connsiteY433" fmla="*/ 44781 h 148843"/>
                      <a:gd name="connsiteX434" fmla="*/ 103079 w 117993"/>
                      <a:gd name="connsiteY434" fmla="*/ 44581 h 148843"/>
                      <a:gd name="connsiteX435" fmla="*/ 102027 w 117993"/>
                      <a:gd name="connsiteY435" fmla="*/ 41626 h 148843"/>
                      <a:gd name="connsiteX436" fmla="*/ 100074 w 117993"/>
                      <a:gd name="connsiteY436" fmla="*/ 41275 h 148843"/>
                      <a:gd name="connsiteX437" fmla="*/ 100224 w 117993"/>
                      <a:gd name="connsiteY437" fmla="*/ 41576 h 148843"/>
                      <a:gd name="connsiteX438" fmla="*/ 99323 w 117993"/>
                      <a:gd name="connsiteY438" fmla="*/ 40223 h 148843"/>
                      <a:gd name="connsiteX439" fmla="*/ 100675 w 117993"/>
                      <a:gd name="connsiteY439" fmla="*/ 41075 h 148843"/>
                      <a:gd name="connsiteX440" fmla="*/ 99573 w 117993"/>
                      <a:gd name="connsiteY440" fmla="*/ 39722 h 148843"/>
                      <a:gd name="connsiteX441" fmla="*/ 100274 w 117993"/>
                      <a:gd name="connsiteY441" fmla="*/ 39973 h 148843"/>
                      <a:gd name="connsiteX442" fmla="*/ 98772 w 117993"/>
                      <a:gd name="connsiteY442" fmla="*/ 37669 h 148843"/>
                      <a:gd name="connsiteX443" fmla="*/ 96067 w 117993"/>
                      <a:gd name="connsiteY443" fmla="*/ 37669 h 148843"/>
                      <a:gd name="connsiteX444" fmla="*/ 94765 w 117993"/>
                      <a:gd name="connsiteY444" fmla="*/ 36016 h 148843"/>
                      <a:gd name="connsiteX445" fmla="*/ 95115 w 117993"/>
                      <a:gd name="connsiteY445" fmla="*/ 36116 h 148843"/>
                      <a:gd name="connsiteX446" fmla="*/ 92360 w 117993"/>
                      <a:gd name="connsiteY446" fmla="*/ 33311 h 148843"/>
                      <a:gd name="connsiteX447" fmla="*/ 94414 w 117993"/>
                      <a:gd name="connsiteY447" fmla="*/ 31558 h 148843"/>
                      <a:gd name="connsiteX448" fmla="*/ 91058 w 117993"/>
                      <a:gd name="connsiteY448" fmla="*/ 30957 h 148843"/>
                      <a:gd name="connsiteX449" fmla="*/ 91208 w 117993"/>
                      <a:gd name="connsiteY449" fmla="*/ 30757 h 148843"/>
                      <a:gd name="connsiteX450" fmla="*/ 89355 w 117993"/>
                      <a:gd name="connsiteY450" fmla="*/ 30005 h 148843"/>
                      <a:gd name="connsiteX451" fmla="*/ 90557 w 117993"/>
                      <a:gd name="connsiteY451" fmla="*/ 31157 h 148843"/>
                      <a:gd name="connsiteX452" fmla="*/ 88303 w 117993"/>
                      <a:gd name="connsiteY452" fmla="*/ 29655 h 148843"/>
                      <a:gd name="connsiteX453" fmla="*/ 88153 w 117993"/>
                      <a:gd name="connsiteY453" fmla="*/ 28202 h 148843"/>
                      <a:gd name="connsiteX454" fmla="*/ 83796 w 117993"/>
                      <a:gd name="connsiteY454" fmla="*/ 25948 h 148843"/>
                      <a:gd name="connsiteX455" fmla="*/ 80490 w 117993"/>
                      <a:gd name="connsiteY455" fmla="*/ 23394 h 148843"/>
                      <a:gd name="connsiteX456" fmla="*/ 81592 w 117993"/>
                      <a:gd name="connsiteY456" fmla="*/ 24095 h 148843"/>
                      <a:gd name="connsiteX457" fmla="*/ 81892 w 117993"/>
                      <a:gd name="connsiteY457" fmla="*/ 22893 h 148843"/>
                      <a:gd name="connsiteX458" fmla="*/ 82043 w 117993"/>
                      <a:gd name="connsiteY458" fmla="*/ 23344 h 148843"/>
                      <a:gd name="connsiteX459" fmla="*/ 83495 w 117993"/>
                      <a:gd name="connsiteY459" fmla="*/ 23244 h 148843"/>
                      <a:gd name="connsiteX460" fmla="*/ 82393 w 117993"/>
                      <a:gd name="connsiteY460" fmla="*/ 21691 h 148843"/>
                      <a:gd name="connsiteX461" fmla="*/ 82994 w 117993"/>
                      <a:gd name="connsiteY461" fmla="*/ 21841 h 148843"/>
                      <a:gd name="connsiteX462" fmla="*/ 81141 w 117993"/>
                      <a:gd name="connsiteY462" fmla="*/ 19637 h 148843"/>
                      <a:gd name="connsiteX463" fmla="*/ 81191 w 117993"/>
                      <a:gd name="connsiteY463" fmla="*/ 20188 h 148843"/>
                      <a:gd name="connsiteX464" fmla="*/ 72526 w 117993"/>
                      <a:gd name="connsiteY464" fmla="*/ 16933 h 148843"/>
                      <a:gd name="connsiteX465" fmla="*/ 68669 w 117993"/>
                      <a:gd name="connsiteY465" fmla="*/ 17784 h 148843"/>
                      <a:gd name="connsiteX466" fmla="*/ 63911 w 117993"/>
                      <a:gd name="connsiteY466" fmla="*/ 18435 h 148843"/>
                      <a:gd name="connsiteX467" fmla="*/ 64412 w 117993"/>
                      <a:gd name="connsiteY467" fmla="*/ 16081 h 148843"/>
                      <a:gd name="connsiteX468" fmla="*/ 67016 w 117993"/>
                      <a:gd name="connsiteY468" fmla="*/ 15430 h 148843"/>
                      <a:gd name="connsiteX469" fmla="*/ 67567 w 117993"/>
                      <a:gd name="connsiteY469" fmla="*/ 16682 h 148843"/>
                      <a:gd name="connsiteX470" fmla="*/ 68219 w 117993"/>
                      <a:gd name="connsiteY470" fmla="*/ 14829 h 148843"/>
                      <a:gd name="connsiteX471" fmla="*/ 60756 w 117993"/>
                      <a:gd name="connsiteY471" fmla="*/ 16933 h 148843"/>
                      <a:gd name="connsiteX472" fmla="*/ 60655 w 117993"/>
                      <a:gd name="connsiteY472" fmla="*/ 16682 h 148843"/>
                      <a:gd name="connsiteX473" fmla="*/ 59153 w 117993"/>
                      <a:gd name="connsiteY473" fmla="*/ 17434 h 148843"/>
                      <a:gd name="connsiteX474" fmla="*/ 58902 w 117993"/>
                      <a:gd name="connsiteY474" fmla="*/ 18485 h 148843"/>
                      <a:gd name="connsiteX475" fmla="*/ 59103 w 117993"/>
                      <a:gd name="connsiteY475" fmla="*/ 18385 h 148843"/>
                      <a:gd name="connsiteX476" fmla="*/ 54996 w 117993"/>
                      <a:gd name="connsiteY476" fmla="*/ 19337 h 148843"/>
                      <a:gd name="connsiteX477" fmla="*/ 54294 w 117993"/>
                      <a:gd name="connsiteY477" fmla="*/ 20339 h 148843"/>
                      <a:gd name="connsiteX478" fmla="*/ 51640 w 117993"/>
                      <a:gd name="connsiteY478" fmla="*/ 18736 h 148843"/>
                      <a:gd name="connsiteX479" fmla="*/ 47633 w 117993"/>
                      <a:gd name="connsiteY479" fmla="*/ 22593 h 148843"/>
                      <a:gd name="connsiteX480" fmla="*/ 44828 w 117993"/>
                      <a:gd name="connsiteY480" fmla="*/ 22593 h 148843"/>
                      <a:gd name="connsiteX481" fmla="*/ 41722 w 117993"/>
                      <a:gd name="connsiteY481" fmla="*/ 27301 h 148843"/>
                      <a:gd name="connsiteX482" fmla="*/ 42073 w 117993"/>
                      <a:gd name="connsiteY482" fmla="*/ 26299 h 148843"/>
                      <a:gd name="connsiteX483" fmla="*/ 35462 w 117993"/>
                      <a:gd name="connsiteY483" fmla="*/ 33762 h 148843"/>
                      <a:gd name="connsiteX484" fmla="*/ 28950 w 117993"/>
                      <a:gd name="connsiteY484" fmla="*/ 35365 h 148843"/>
                      <a:gd name="connsiteX485" fmla="*/ 28850 w 117993"/>
                      <a:gd name="connsiteY485" fmla="*/ 37018 h 148843"/>
                      <a:gd name="connsiteX486" fmla="*/ 28099 w 117993"/>
                      <a:gd name="connsiteY486" fmla="*/ 38170 h 148843"/>
                      <a:gd name="connsiteX487" fmla="*/ 30102 w 117993"/>
                      <a:gd name="connsiteY487" fmla="*/ 37418 h 148843"/>
                      <a:gd name="connsiteX488" fmla="*/ 29201 w 117993"/>
                      <a:gd name="connsiteY488" fmla="*/ 43880 h 148843"/>
                      <a:gd name="connsiteX489" fmla="*/ 28449 w 117993"/>
                      <a:gd name="connsiteY489" fmla="*/ 43429 h 148843"/>
                      <a:gd name="connsiteX490" fmla="*/ 29852 w 117993"/>
                      <a:gd name="connsiteY490" fmla="*/ 41525 h 148843"/>
                      <a:gd name="connsiteX491" fmla="*/ 29852 w 117993"/>
                      <a:gd name="connsiteY491" fmla="*/ 39822 h 148843"/>
                      <a:gd name="connsiteX492" fmla="*/ 26195 w 117993"/>
                      <a:gd name="connsiteY492" fmla="*/ 42327 h 148843"/>
                      <a:gd name="connsiteX493" fmla="*/ 26095 w 117993"/>
                      <a:gd name="connsiteY493" fmla="*/ 43829 h 148843"/>
                      <a:gd name="connsiteX494" fmla="*/ 25394 w 117993"/>
                      <a:gd name="connsiteY494" fmla="*/ 43779 h 148843"/>
                      <a:gd name="connsiteX495" fmla="*/ 25645 w 117993"/>
                      <a:gd name="connsiteY495" fmla="*/ 44881 h 148843"/>
                      <a:gd name="connsiteX496" fmla="*/ 24442 w 117993"/>
                      <a:gd name="connsiteY496" fmla="*/ 42828 h 148843"/>
                      <a:gd name="connsiteX497" fmla="*/ 24643 w 117993"/>
                      <a:gd name="connsiteY497" fmla="*/ 37869 h 148843"/>
                      <a:gd name="connsiteX498" fmla="*/ 23290 w 117993"/>
                      <a:gd name="connsiteY498" fmla="*/ 43829 h 148843"/>
                      <a:gd name="connsiteX499" fmla="*/ 22739 w 117993"/>
                      <a:gd name="connsiteY499" fmla="*/ 43930 h 148843"/>
                      <a:gd name="connsiteX500" fmla="*/ 23341 w 117993"/>
                      <a:gd name="connsiteY500" fmla="*/ 46284 h 148843"/>
                      <a:gd name="connsiteX501" fmla="*/ 22439 w 117993"/>
                      <a:gd name="connsiteY501" fmla="*/ 47035 h 148843"/>
                      <a:gd name="connsiteX502" fmla="*/ 23190 w 117993"/>
                      <a:gd name="connsiteY502" fmla="*/ 52344 h 148843"/>
                      <a:gd name="connsiteX503" fmla="*/ 26396 w 117993"/>
                      <a:gd name="connsiteY503" fmla="*/ 44681 h 148843"/>
                      <a:gd name="connsiteX504" fmla="*/ 26396 w 117993"/>
                      <a:gd name="connsiteY504" fmla="*/ 49089 h 148843"/>
                      <a:gd name="connsiteX505" fmla="*/ 25594 w 117993"/>
                      <a:gd name="connsiteY505" fmla="*/ 48738 h 148843"/>
                      <a:gd name="connsiteX506" fmla="*/ 24543 w 117993"/>
                      <a:gd name="connsiteY506" fmla="*/ 53396 h 148843"/>
                      <a:gd name="connsiteX507" fmla="*/ 24442 w 117993"/>
                      <a:gd name="connsiteY507" fmla="*/ 52194 h 148843"/>
                      <a:gd name="connsiteX508" fmla="*/ 22840 w 117993"/>
                      <a:gd name="connsiteY508" fmla="*/ 57904 h 148843"/>
                      <a:gd name="connsiteX509" fmla="*/ 23240 w 117993"/>
                      <a:gd name="connsiteY509" fmla="*/ 56301 h 148843"/>
                      <a:gd name="connsiteX510" fmla="*/ 22389 w 117993"/>
                      <a:gd name="connsiteY510" fmla="*/ 60408 h 148843"/>
                      <a:gd name="connsiteX511" fmla="*/ 23240 w 117993"/>
                      <a:gd name="connsiteY511" fmla="*/ 63413 h 148843"/>
                      <a:gd name="connsiteX512" fmla="*/ 21938 w 117993"/>
                      <a:gd name="connsiteY512" fmla="*/ 64115 h 148843"/>
                      <a:gd name="connsiteX513" fmla="*/ 22289 w 117993"/>
                      <a:gd name="connsiteY513" fmla="*/ 68322 h 148843"/>
                      <a:gd name="connsiteX514" fmla="*/ 20936 w 117993"/>
                      <a:gd name="connsiteY514" fmla="*/ 66168 h 148843"/>
                      <a:gd name="connsiteX515" fmla="*/ 21087 w 117993"/>
                      <a:gd name="connsiteY515" fmla="*/ 73731 h 148843"/>
                      <a:gd name="connsiteX516" fmla="*/ 21638 w 117993"/>
                      <a:gd name="connsiteY516" fmla="*/ 72930 h 148843"/>
                      <a:gd name="connsiteX517" fmla="*/ 21337 w 117993"/>
                      <a:gd name="connsiteY517" fmla="*/ 74783 h 148843"/>
                      <a:gd name="connsiteX518" fmla="*/ 21888 w 117993"/>
                      <a:gd name="connsiteY518" fmla="*/ 75234 h 148843"/>
                      <a:gd name="connsiteX519" fmla="*/ 20736 w 117993"/>
                      <a:gd name="connsiteY519" fmla="*/ 75234 h 148843"/>
                      <a:gd name="connsiteX520" fmla="*/ 20936 w 117993"/>
                      <a:gd name="connsiteY520" fmla="*/ 78540 h 148843"/>
                      <a:gd name="connsiteX521" fmla="*/ 20436 w 117993"/>
                      <a:gd name="connsiteY521" fmla="*/ 73631 h 148843"/>
                      <a:gd name="connsiteX522" fmla="*/ 19534 w 117993"/>
                      <a:gd name="connsiteY522" fmla="*/ 82096 h 148843"/>
                      <a:gd name="connsiteX523" fmla="*/ 18733 w 117993"/>
                      <a:gd name="connsiteY523" fmla="*/ 82346 h 148843"/>
                      <a:gd name="connsiteX524" fmla="*/ 20636 w 117993"/>
                      <a:gd name="connsiteY524" fmla="*/ 83398 h 148843"/>
                      <a:gd name="connsiteX525" fmla="*/ 21137 w 117993"/>
                      <a:gd name="connsiteY525" fmla="*/ 80092 h 148843"/>
                      <a:gd name="connsiteX526" fmla="*/ 21638 w 117993"/>
                      <a:gd name="connsiteY526" fmla="*/ 80493 h 148843"/>
                      <a:gd name="connsiteX527" fmla="*/ 21187 w 117993"/>
                      <a:gd name="connsiteY527" fmla="*/ 81896 h 148843"/>
                      <a:gd name="connsiteX528" fmla="*/ 22138 w 117993"/>
                      <a:gd name="connsiteY528" fmla="*/ 82096 h 148843"/>
                      <a:gd name="connsiteX529" fmla="*/ 21037 w 117993"/>
                      <a:gd name="connsiteY529" fmla="*/ 84951 h 148843"/>
                      <a:gd name="connsiteX530" fmla="*/ 22790 w 117993"/>
                      <a:gd name="connsiteY530" fmla="*/ 83498 h 148843"/>
                      <a:gd name="connsiteX531" fmla="*/ 23341 w 117993"/>
                      <a:gd name="connsiteY531" fmla="*/ 87355 h 148843"/>
                      <a:gd name="connsiteX532" fmla="*/ 22489 w 117993"/>
                      <a:gd name="connsiteY532" fmla="*/ 87105 h 148843"/>
                      <a:gd name="connsiteX533" fmla="*/ 23791 w 117993"/>
                      <a:gd name="connsiteY533" fmla="*/ 88808 h 148843"/>
                      <a:gd name="connsiteX534" fmla="*/ 21037 w 117993"/>
                      <a:gd name="connsiteY534" fmla="*/ 87555 h 148843"/>
                      <a:gd name="connsiteX535" fmla="*/ 20335 w 117993"/>
                      <a:gd name="connsiteY535" fmla="*/ 84550 h 148843"/>
                      <a:gd name="connsiteX536" fmla="*/ 19834 w 117993"/>
                      <a:gd name="connsiteY536" fmla="*/ 86453 h 148843"/>
                      <a:gd name="connsiteX537" fmla="*/ 18332 w 117993"/>
                      <a:gd name="connsiteY537" fmla="*/ 85051 h 148843"/>
                      <a:gd name="connsiteX538" fmla="*/ 20035 w 117993"/>
                      <a:gd name="connsiteY538" fmla="*/ 89459 h 148843"/>
                      <a:gd name="connsiteX539" fmla="*/ 20686 w 117993"/>
                      <a:gd name="connsiteY539" fmla="*/ 88958 h 148843"/>
                      <a:gd name="connsiteX540" fmla="*/ 22138 w 117993"/>
                      <a:gd name="connsiteY540" fmla="*/ 91362 h 148843"/>
                      <a:gd name="connsiteX541" fmla="*/ 21688 w 117993"/>
                      <a:gd name="connsiteY541" fmla="*/ 91112 h 148843"/>
                      <a:gd name="connsiteX542" fmla="*/ 22289 w 117993"/>
                      <a:gd name="connsiteY542" fmla="*/ 93115 h 148843"/>
                      <a:gd name="connsiteX543" fmla="*/ 25845 w 117993"/>
                      <a:gd name="connsiteY543" fmla="*/ 94768 h 148843"/>
                      <a:gd name="connsiteX544" fmla="*/ 25294 w 117993"/>
                      <a:gd name="connsiteY544" fmla="*/ 94668 h 148843"/>
                      <a:gd name="connsiteX545" fmla="*/ 17480 w 117993"/>
                      <a:gd name="connsiteY545" fmla="*/ 93015 h 148843"/>
                      <a:gd name="connsiteX546" fmla="*/ 20385 w 117993"/>
                      <a:gd name="connsiteY546" fmla="*/ 105036 h 148843"/>
                      <a:gd name="connsiteX547" fmla="*/ 17681 w 117993"/>
                      <a:gd name="connsiteY547" fmla="*/ 102982 h 148843"/>
                      <a:gd name="connsiteX548" fmla="*/ 17330 w 117993"/>
                      <a:gd name="connsiteY548" fmla="*/ 100979 h 148843"/>
                      <a:gd name="connsiteX549" fmla="*/ 19283 w 117993"/>
                      <a:gd name="connsiteY549" fmla="*/ 102832 h 148843"/>
                      <a:gd name="connsiteX550" fmla="*/ 15928 w 117993"/>
                      <a:gd name="connsiteY550" fmla="*/ 94968 h 148843"/>
                      <a:gd name="connsiteX551" fmla="*/ 16879 w 117993"/>
                      <a:gd name="connsiteY551" fmla="*/ 101630 h 148843"/>
                      <a:gd name="connsiteX552" fmla="*/ 15928 w 117993"/>
                      <a:gd name="connsiteY552" fmla="*/ 99326 h 148843"/>
                      <a:gd name="connsiteX553" fmla="*/ 17530 w 117993"/>
                      <a:gd name="connsiteY553" fmla="*/ 105887 h 148843"/>
                      <a:gd name="connsiteX554" fmla="*/ 18031 w 117993"/>
                      <a:gd name="connsiteY554" fmla="*/ 106288 h 148843"/>
                      <a:gd name="connsiteX555" fmla="*/ 17330 w 117993"/>
                      <a:gd name="connsiteY555" fmla="*/ 103483 h 148843"/>
                      <a:gd name="connsiteX556" fmla="*/ 20335 w 117993"/>
                      <a:gd name="connsiteY556" fmla="*/ 106639 h 148843"/>
                      <a:gd name="connsiteX557" fmla="*/ 20235 w 117993"/>
                      <a:gd name="connsiteY557" fmla="*/ 106288 h 148843"/>
                      <a:gd name="connsiteX558" fmla="*/ 20786 w 117993"/>
                      <a:gd name="connsiteY558" fmla="*/ 106839 h 148843"/>
                      <a:gd name="connsiteX559" fmla="*/ 21237 w 117993"/>
                      <a:gd name="connsiteY559" fmla="*/ 108241 h 148843"/>
                      <a:gd name="connsiteX560" fmla="*/ 113397 w 117993"/>
                      <a:gd name="connsiteY560" fmla="*/ 89960 h 148843"/>
                      <a:gd name="connsiteX561" fmla="*/ 113698 w 117993"/>
                      <a:gd name="connsiteY561" fmla="*/ 90310 h 148843"/>
                      <a:gd name="connsiteX562" fmla="*/ 113397 w 117993"/>
                      <a:gd name="connsiteY562" fmla="*/ 89960 h 148843"/>
                      <a:gd name="connsiteX563" fmla="*/ 11520 w 117993"/>
                      <a:gd name="connsiteY563" fmla="*/ 67971 h 148843"/>
                      <a:gd name="connsiteX564" fmla="*/ 10568 w 117993"/>
                      <a:gd name="connsiteY564" fmla="*/ 76536 h 148843"/>
                      <a:gd name="connsiteX565" fmla="*/ 14125 w 117993"/>
                      <a:gd name="connsiteY565" fmla="*/ 76336 h 148843"/>
                      <a:gd name="connsiteX566" fmla="*/ 14275 w 117993"/>
                      <a:gd name="connsiteY566" fmla="*/ 76837 h 148843"/>
                      <a:gd name="connsiteX567" fmla="*/ 14525 w 117993"/>
                      <a:gd name="connsiteY567" fmla="*/ 72279 h 148843"/>
                      <a:gd name="connsiteX568" fmla="*/ 11370 w 117993"/>
                      <a:gd name="connsiteY568" fmla="*/ 66118 h 148843"/>
                      <a:gd name="connsiteX569" fmla="*/ 10969 w 117993"/>
                      <a:gd name="connsiteY569" fmla="*/ 68272 h 148843"/>
                      <a:gd name="connsiteX570" fmla="*/ 11470 w 117993"/>
                      <a:gd name="connsiteY570" fmla="*/ 67971 h 148843"/>
                      <a:gd name="connsiteX571" fmla="*/ 15176 w 117993"/>
                      <a:gd name="connsiteY571" fmla="*/ 66319 h 148843"/>
                      <a:gd name="connsiteX572" fmla="*/ 14726 w 117993"/>
                      <a:gd name="connsiteY572" fmla="*/ 64766 h 148843"/>
                      <a:gd name="connsiteX573" fmla="*/ 14726 w 117993"/>
                      <a:gd name="connsiteY573" fmla="*/ 66419 h 148843"/>
                      <a:gd name="connsiteX574" fmla="*/ 15176 w 117993"/>
                      <a:gd name="connsiteY574" fmla="*/ 66268 h 148843"/>
                      <a:gd name="connsiteX575" fmla="*/ 14325 w 117993"/>
                      <a:gd name="connsiteY575" fmla="*/ 64816 h 148843"/>
                      <a:gd name="connsiteX576" fmla="*/ 14175 w 117993"/>
                      <a:gd name="connsiteY576" fmla="*/ 65217 h 148843"/>
                      <a:gd name="connsiteX577" fmla="*/ 14325 w 117993"/>
                      <a:gd name="connsiteY577" fmla="*/ 64816 h 148843"/>
                      <a:gd name="connsiteX578" fmla="*/ 15327 w 117993"/>
                      <a:gd name="connsiteY578" fmla="*/ 95619 h 148843"/>
                      <a:gd name="connsiteX579" fmla="*/ 15277 w 117993"/>
                      <a:gd name="connsiteY579" fmla="*/ 95469 h 148843"/>
                      <a:gd name="connsiteX580" fmla="*/ 15477 w 117993"/>
                      <a:gd name="connsiteY580" fmla="*/ 96621 h 148843"/>
                      <a:gd name="connsiteX581" fmla="*/ 15327 w 117993"/>
                      <a:gd name="connsiteY581" fmla="*/ 95619 h 148843"/>
                      <a:gd name="connsiteX582" fmla="*/ 15677 w 117993"/>
                      <a:gd name="connsiteY582" fmla="*/ 92264 h 148843"/>
                      <a:gd name="connsiteX583" fmla="*/ 14876 w 117993"/>
                      <a:gd name="connsiteY583" fmla="*/ 92063 h 148843"/>
                      <a:gd name="connsiteX584" fmla="*/ 15026 w 117993"/>
                      <a:gd name="connsiteY584" fmla="*/ 93115 h 148843"/>
                      <a:gd name="connsiteX585" fmla="*/ 15727 w 117993"/>
                      <a:gd name="connsiteY585" fmla="*/ 92264 h 148843"/>
                      <a:gd name="connsiteX586" fmla="*/ 16679 w 117993"/>
                      <a:gd name="connsiteY586" fmla="*/ 81896 h 148843"/>
                      <a:gd name="connsiteX587" fmla="*/ 14575 w 117993"/>
                      <a:gd name="connsiteY587" fmla="*/ 79091 h 148843"/>
                      <a:gd name="connsiteX588" fmla="*/ 14175 w 117993"/>
                      <a:gd name="connsiteY588" fmla="*/ 79942 h 148843"/>
                      <a:gd name="connsiteX589" fmla="*/ 14175 w 117993"/>
                      <a:gd name="connsiteY589" fmla="*/ 81795 h 148843"/>
                      <a:gd name="connsiteX590" fmla="*/ 14625 w 117993"/>
                      <a:gd name="connsiteY590" fmla="*/ 82146 h 148843"/>
                      <a:gd name="connsiteX591" fmla="*/ 15627 w 117993"/>
                      <a:gd name="connsiteY591" fmla="*/ 81295 h 148843"/>
                      <a:gd name="connsiteX592" fmla="*/ 16529 w 117993"/>
                      <a:gd name="connsiteY592" fmla="*/ 84400 h 148843"/>
                      <a:gd name="connsiteX593" fmla="*/ 16729 w 117993"/>
                      <a:gd name="connsiteY593" fmla="*/ 81946 h 148843"/>
                      <a:gd name="connsiteX594" fmla="*/ 98671 w 117993"/>
                      <a:gd name="connsiteY594" fmla="*/ 28152 h 148843"/>
                      <a:gd name="connsiteX595" fmla="*/ 98521 w 117993"/>
                      <a:gd name="connsiteY595" fmla="*/ 28903 h 148843"/>
                      <a:gd name="connsiteX596" fmla="*/ 97319 w 117993"/>
                      <a:gd name="connsiteY596" fmla="*/ 28302 h 148843"/>
                      <a:gd name="connsiteX597" fmla="*/ 93512 w 117993"/>
                      <a:gd name="connsiteY597" fmla="*/ 23745 h 148843"/>
                      <a:gd name="connsiteX598" fmla="*/ 93112 w 117993"/>
                      <a:gd name="connsiteY598" fmla="*/ 21240 h 148843"/>
                      <a:gd name="connsiteX599" fmla="*/ 93913 w 117993"/>
                      <a:gd name="connsiteY599" fmla="*/ 22242 h 148843"/>
                      <a:gd name="connsiteX600" fmla="*/ 98671 w 117993"/>
                      <a:gd name="connsiteY600" fmla="*/ 28152 h 148843"/>
                      <a:gd name="connsiteX601" fmla="*/ 78637 w 117993"/>
                      <a:gd name="connsiteY601" fmla="*/ 11774 h 148843"/>
                      <a:gd name="connsiteX602" fmla="*/ 79037 w 117993"/>
                      <a:gd name="connsiteY602" fmla="*/ 11674 h 148843"/>
                      <a:gd name="connsiteX603" fmla="*/ 71875 w 117993"/>
                      <a:gd name="connsiteY603" fmla="*/ 11724 h 148843"/>
                      <a:gd name="connsiteX604" fmla="*/ 66866 w 117993"/>
                      <a:gd name="connsiteY604" fmla="*/ 11573 h 148843"/>
                      <a:gd name="connsiteX605" fmla="*/ 70623 w 117993"/>
                      <a:gd name="connsiteY605" fmla="*/ 13627 h 148843"/>
                      <a:gd name="connsiteX606" fmla="*/ 69571 w 117993"/>
                      <a:gd name="connsiteY606" fmla="*/ 14278 h 148843"/>
                      <a:gd name="connsiteX607" fmla="*/ 69070 w 117993"/>
                      <a:gd name="connsiteY607" fmla="*/ 13527 h 148843"/>
                      <a:gd name="connsiteX608" fmla="*/ 67367 w 117993"/>
                      <a:gd name="connsiteY608" fmla="*/ 14228 h 148843"/>
                      <a:gd name="connsiteX609" fmla="*/ 69871 w 117993"/>
                      <a:gd name="connsiteY609" fmla="*/ 15380 h 148843"/>
                      <a:gd name="connsiteX610" fmla="*/ 73828 w 117993"/>
                      <a:gd name="connsiteY610" fmla="*/ 14428 h 148843"/>
                      <a:gd name="connsiteX611" fmla="*/ 71675 w 117993"/>
                      <a:gd name="connsiteY611" fmla="*/ 13427 h 148843"/>
                      <a:gd name="connsiteX612" fmla="*/ 76533 w 117993"/>
                      <a:gd name="connsiteY612" fmla="*/ 14478 h 148843"/>
                      <a:gd name="connsiteX613" fmla="*/ 74329 w 117993"/>
                      <a:gd name="connsiteY613" fmla="*/ 13577 h 148843"/>
                      <a:gd name="connsiteX614" fmla="*/ 75331 w 117993"/>
                      <a:gd name="connsiteY614" fmla="*/ 12475 h 148843"/>
                      <a:gd name="connsiteX615" fmla="*/ 81191 w 117993"/>
                      <a:gd name="connsiteY615" fmla="*/ 14829 h 148843"/>
                      <a:gd name="connsiteX616" fmla="*/ 80941 w 117993"/>
                      <a:gd name="connsiteY616" fmla="*/ 15931 h 148843"/>
                      <a:gd name="connsiteX617" fmla="*/ 83796 w 117993"/>
                      <a:gd name="connsiteY617" fmla="*/ 16532 h 148843"/>
                      <a:gd name="connsiteX618" fmla="*/ 81992 w 117993"/>
                      <a:gd name="connsiteY618" fmla="*/ 17083 h 148843"/>
                      <a:gd name="connsiteX619" fmla="*/ 83044 w 117993"/>
                      <a:gd name="connsiteY619" fmla="*/ 18736 h 148843"/>
                      <a:gd name="connsiteX620" fmla="*/ 85899 w 117993"/>
                      <a:gd name="connsiteY620" fmla="*/ 20038 h 148843"/>
                      <a:gd name="connsiteX621" fmla="*/ 85999 w 117993"/>
                      <a:gd name="connsiteY621" fmla="*/ 21340 h 148843"/>
                      <a:gd name="connsiteX622" fmla="*/ 89005 w 117993"/>
                      <a:gd name="connsiteY622" fmla="*/ 20589 h 148843"/>
                      <a:gd name="connsiteX623" fmla="*/ 85298 w 117993"/>
                      <a:gd name="connsiteY623" fmla="*/ 19437 h 148843"/>
                      <a:gd name="connsiteX624" fmla="*/ 88904 w 117993"/>
                      <a:gd name="connsiteY624" fmla="*/ 19637 h 148843"/>
                      <a:gd name="connsiteX625" fmla="*/ 87853 w 117993"/>
                      <a:gd name="connsiteY625" fmla="*/ 18686 h 148843"/>
                      <a:gd name="connsiteX626" fmla="*/ 89656 w 117993"/>
                      <a:gd name="connsiteY626" fmla="*/ 19036 h 148843"/>
                      <a:gd name="connsiteX627" fmla="*/ 90557 w 117993"/>
                      <a:gd name="connsiteY627" fmla="*/ 19036 h 148843"/>
                      <a:gd name="connsiteX628" fmla="*/ 87652 w 117993"/>
                      <a:gd name="connsiteY628" fmla="*/ 16482 h 148843"/>
                      <a:gd name="connsiteX629" fmla="*/ 88153 w 117993"/>
                      <a:gd name="connsiteY629" fmla="*/ 16181 h 148843"/>
                      <a:gd name="connsiteX630" fmla="*/ 86049 w 117993"/>
                      <a:gd name="connsiteY630" fmla="*/ 15230 h 148843"/>
                      <a:gd name="connsiteX631" fmla="*/ 82644 w 117993"/>
                      <a:gd name="connsiteY631" fmla="*/ 13627 h 148843"/>
                      <a:gd name="connsiteX632" fmla="*/ 83445 w 117993"/>
                      <a:gd name="connsiteY632" fmla="*/ 13477 h 148843"/>
                      <a:gd name="connsiteX633" fmla="*/ 78737 w 117993"/>
                      <a:gd name="connsiteY633" fmla="*/ 11724 h 148843"/>
                      <a:gd name="connsiteX634" fmla="*/ 20335 w 117993"/>
                      <a:gd name="connsiteY634" fmla="*/ 37418 h 148843"/>
                      <a:gd name="connsiteX635" fmla="*/ 27548 w 117993"/>
                      <a:gd name="connsiteY635" fmla="*/ 31959 h 148843"/>
                      <a:gd name="connsiteX636" fmla="*/ 27398 w 117993"/>
                      <a:gd name="connsiteY636" fmla="*/ 32410 h 148843"/>
                      <a:gd name="connsiteX637" fmla="*/ 33057 w 117993"/>
                      <a:gd name="connsiteY637" fmla="*/ 25247 h 148843"/>
                      <a:gd name="connsiteX638" fmla="*/ 32406 w 117993"/>
                      <a:gd name="connsiteY638" fmla="*/ 29304 h 148843"/>
                      <a:gd name="connsiteX639" fmla="*/ 33158 w 117993"/>
                      <a:gd name="connsiteY639" fmla="*/ 27601 h 148843"/>
                      <a:gd name="connsiteX640" fmla="*/ 35361 w 117993"/>
                      <a:gd name="connsiteY640" fmla="*/ 26149 h 148843"/>
                      <a:gd name="connsiteX641" fmla="*/ 35361 w 117993"/>
                      <a:gd name="connsiteY641" fmla="*/ 27751 h 148843"/>
                      <a:gd name="connsiteX642" fmla="*/ 33458 w 117993"/>
                      <a:gd name="connsiteY642" fmla="*/ 29605 h 148843"/>
                      <a:gd name="connsiteX643" fmla="*/ 29802 w 117993"/>
                      <a:gd name="connsiteY643" fmla="*/ 32159 h 148843"/>
                      <a:gd name="connsiteX644" fmla="*/ 32507 w 117993"/>
                      <a:gd name="connsiteY644" fmla="*/ 31608 h 148843"/>
                      <a:gd name="connsiteX645" fmla="*/ 34410 w 117993"/>
                      <a:gd name="connsiteY645" fmla="*/ 29354 h 148843"/>
                      <a:gd name="connsiteX646" fmla="*/ 34810 w 117993"/>
                      <a:gd name="connsiteY646" fmla="*/ 31508 h 148843"/>
                      <a:gd name="connsiteX647" fmla="*/ 36063 w 117993"/>
                      <a:gd name="connsiteY647" fmla="*/ 29605 h 148843"/>
                      <a:gd name="connsiteX648" fmla="*/ 36313 w 117993"/>
                      <a:gd name="connsiteY648" fmla="*/ 31758 h 148843"/>
                      <a:gd name="connsiteX649" fmla="*/ 38016 w 117993"/>
                      <a:gd name="connsiteY649" fmla="*/ 28853 h 148843"/>
                      <a:gd name="connsiteX650" fmla="*/ 38266 w 117993"/>
                      <a:gd name="connsiteY650" fmla="*/ 29004 h 148843"/>
                      <a:gd name="connsiteX651" fmla="*/ 39769 w 117993"/>
                      <a:gd name="connsiteY651" fmla="*/ 26549 h 148843"/>
                      <a:gd name="connsiteX652" fmla="*/ 38517 w 117993"/>
                      <a:gd name="connsiteY652" fmla="*/ 26850 h 148843"/>
                      <a:gd name="connsiteX653" fmla="*/ 37716 w 117993"/>
                      <a:gd name="connsiteY653" fmla="*/ 28903 h 148843"/>
                      <a:gd name="connsiteX654" fmla="*/ 37465 w 117993"/>
                      <a:gd name="connsiteY654" fmla="*/ 27701 h 148843"/>
                      <a:gd name="connsiteX655" fmla="*/ 35111 w 117993"/>
                      <a:gd name="connsiteY655" fmla="*/ 28903 h 148843"/>
                      <a:gd name="connsiteX656" fmla="*/ 36463 w 117993"/>
                      <a:gd name="connsiteY656" fmla="*/ 27852 h 148843"/>
                      <a:gd name="connsiteX657" fmla="*/ 36313 w 117993"/>
                      <a:gd name="connsiteY657" fmla="*/ 25898 h 148843"/>
                      <a:gd name="connsiteX658" fmla="*/ 38617 w 117993"/>
                      <a:gd name="connsiteY658" fmla="*/ 23694 h 148843"/>
                      <a:gd name="connsiteX659" fmla="*/ 39068 w 117993"/>
                      <a:gd name="connsiteY659" fmla="*/ 21891 h 148843"/>
                      <a:gd name="connsiteX660" fmla="*/ 45579 w 117993"/>
                      <a:gd name="connsiteY660" fmla="*/ 18535 h 148843"/>
                      <a:gd name="connsiteX661" fmla="*/ 46531 w 117993"/>
                      <a:gd name="connsiteY661" fmla="*/ 17434 h 148843"/>
                      <a:gd name="connsiteX662" fmla="*/ 44678 w 117993"/>
                      <a:gd name="connsiteY662" fmla="*/ 17734 h 148843"/>
                      <a:gd name="connsiteX663" fmla="*/ 46531 w 117993"/>
                      <a:gd name="connsiteY663" fmla="*/ 16532 h 148843"/>
                      <a:gd name="connsiteX664" fmla="*/ 46531 w 117993"/>
                      <a:gd name="connsiteY664" fmla="*/ 16883 h 148843"/>
                      <a:gd name="connsiteX665" fmla="*/ 48284 w 117993"/>
                      <a:gd name="connsiteY665" fmla="*/ 15530 h 148843"/>
                      <a:gd name="connsiteX666" fmla="*/ 47082 w 117993"/>
                      <a:gd name="connsiteY666" fmla="*/ 17534 h 148843"/>
                      <a:gd name="connsiteX667" fmla="*/ 49135 w 117993"/>
                      <a:gd name="connsiteY667" fmla="*/ 16983 h 148843"/>
                      <a:gd name="connsiteX668" fmla="*/ 48935 w 117993"/>
                      <a:gd name="connsiteY668" fmla="*/ 17383 h 148843"/>
                      <a:gd name="connsiteX669" fmla="*/ 50688 w 117993"/>
                      <a:gd name="connsiteY669" fmla="*/ 15180 h 148843"/>
                      <a:gd name="connsiteX670" fmla="*/ 48184 w 117993"/>
                      <a:gd name="connsiteY670" fmla="*/ 14028 h 148843"/>
                      <a:gd name="connsiteX671" fmla="*/ 54044 w 117993"/>
                      <a:gd name="connsiteY671" fmla="*/ 11423 h 148843"/>
                      <a:gd name="connsiteX672" fmla="*/ 53443 w 117993"/>
                      <a:gd name="connsiteY672" fmla="*/ 12625 h 148843"/>
                      <a:gd name="connsiteX673" fmla="*/ 55747 w 117993"/>
                      <a:gd name="connsiteY673" fmla="*/ 12725 h 148843"/>
                      <a:gd name="connsiteX674" fmla="*/ 59704 w 117993"/>
                      <a:gd name="connsiteY674" fmla="*/ 10471 h 148843"/>
                      <a:gd name="connsiteX675" fmla="*/ 59053 w 117993"/>
                      <a:gd name="connsiteY675" fmla="*/ 11173 h 148843"/>
                      <a:gd name="connsiteX676" fmla="*/ 62108 w 117993"/>
                      <a:gd name="connsiteY676" fmla="*/ 11523 h 148843"/>
                      <a:gd name="connsiteX677" fmla="*/ 63711 w 117993"/>
                      <a:gd name="connsiteY677" fmla="*/ 10922 h 148843"/>
                      <a:gd name="connsiteX678" fmla="*/ 64712 w 117993"/>
                      <a:gd name="connsiteY678" fmla="*/ 9620 h 148843"/>
                      <a:gd name="connsiteX679" fmla="*/ 64813 w 117993"/>
                      <a:gd name="connsiteY679" fmla="*/ 9470 h 148843"/>
                      <a:gd name="connsiteX680" fmla="*/ 57450 w 117993"/>
                      <a:gd name="connsiteY680" fmla="*/ 9820 h 148843"/>
                      <a:gd name="connsiteX681" fmla="*/ 57800 w 117993"/>
                      <a:gd name="connsiteY681" fmla="*/ 9370 h 148843"/>
                      <a:gd name="connsiteX682" fmla="*/ 53793 w 117993"/>
                      <a:gd name="connsiteY682" fmla="*/ 10421 h 148843"/>
                      <a:gd name="connsiteX683" fmla="*/ 50838 w 117993"/>
                      <a:gd name="connsiteY683" fmla="*/ 11022 h 148843"/>
                      <a:gd name="connsiteX684" fmla="*/ 50037 w 117993"/>
                      <a:gd name="connsiteY684" fmla="*/ 10221 h 148843"/>
                      <a:gd name="connsiteX685" fmla="*/ 48334 w 117993"/>
                      <a:gd name="connsiteY685" fmla="*/ 11523 h 148843"/>
                      <a:gd name="connsiteX686" fmla="*/ 48584 w 117993"/>
                      <a:gd name="connsiteY686" fmla="*/ 11022 h 148843"/>
                      <a:gd name="connsiteX687" fmla="*/ 45529 w 117993"/>
                      <a:gd name="connsiteY687" fmla="*/ 12625 h 148843"/>
                      <a:gd name="connsiteX688" fmla="*/ 45529 w 117993"/>
                      <a:gd name="connsiteY688" fmla="*/ 12425 h 148843"/>
                      <a:gd name="connsiteX689" fmla="*/ 43025 w 117993"/>
                      <a:gd name="connsiteY689" fmla="*/ 15931 h 148843"/>
                      <a:gd name="connsiteX690" fmla="*/ 43025 w 117993"/>
                      <a:gd name="connsiteY690" fmla="*/ 16833 h 148843"/>
                      <a:gd name="connsiteX691" fmla="*/ 42023 w 117993"/>
                      <a:gd name="connsiteY691" fmla="*/ 17634 h 148843"/>
                      <a:gd name="connsiteX692" fmla="*/ 42023 w 117993"/>
                      <a:gd name="connsiteY692" fmla="*/ 17634 h 148843"/>
                      <a:gd name="connsiteX693" fmla="*/ 42023 w 117993"/>
                      <a:gd name="connsiteY693" fmla="*/ 17634 h 148843"/>
                      <a:gd name="connsiteX694" fmla="*/ 39569 w 117993"/>
                      <a:gd name="connsiteY694" fmla="*/ 18135 h 148843"/>
                      <a:gd name="connsiteX695" fmla="*/ 42123 w 117993"/>
                      <a:gd name="connsiteY695" fmla="*/ 16432 h 148843"/>
                      <a:gd name="connsiteX696" fmla="*/ 39869 w 117993"/>
                      <a:gd name="connsiteY696" fmla="*/ 15731 h 148843"/>
                      <a:gd name="connsiteX697" fmla="*/ 39619 w 117993"/>
                      <a:gd name="connsiteY697" fmla="*/ 15180 h 148843"/>
                      <a:gd name="connsiteX698" fmla="*/ 39018 w 117993"/>
                      <a:gd name="connsiteY698" fmla="*/ 16632 h 148843"/>
                      <a:gd name="connsiteX699" fmla="*/ 34260 w 117993"/>
                      <a:gd name="connsiteY699" fmla="*/ 19687 h 148843"/>
                      <a:gd name="connsiteX700" fmla="*/ 29551 w 117993"/>
                      <a:gd name="connsiteY700" fmla="*/ 24646 h 148843"/>
                      <a:gd name="connsiteX701" fmla="*/ 29401 w 117993"/>
                      <a:gd name="connsiteY701" fmla="*/ 23093 h 148843"/>
                      <a:gd name="connsiteX702" fmla="*/ 26897 w 117993"/>
                      <a:gd name="connsiteY702" fmla="*/ 27301 h 148843"/>
                      <a:gd name="connsiteX703" fmla="*/ 27698 w 117993"/>
                      <a:gd name="connsiteY703" fmla="*/ 25347 h 148843"/>
                      <a:gd name="connsiteX704" fmla="*/ 24593 w 117993"/>
                      <a:gd name="connsiteY704" fmla="*/ 30306 h 148843"/>
                      <a:gd name="connsiteX705" fmla="*/ 22088 w 117993"/>
                      <a:gd name="connsiteY705" fmla="*/ 35415 h 148843"/>
                      <a:gd name="connsiteX706" fmla="*/ 21287 w 117993"/>
                      <a:gd name="connsiteY706" fmla="*/ 35164 h 148843"/>
                      <a:gd name="connsiteX707" fmla="*/ 20285 w 117993"/>
                      <a:gd name="connsiteY707" fmla="*/ 37569 h 148843"/>
                      <a:gd name="connsiteX708" fmla="*/ 17731 w 117993"/>
                      <a:gd name="connsiteY708" fmla="*/ 45182 h 148843"/>
                      <a:gd name="connsiteX709" fmla="*/ 17130 w 117993"/>
                      <a:gd name="connsiteY709" fmla="*/ 47536 h 148843"/>
                      <a:gd name="connsiteX710" fmla="*/ 17230 w 117993"/>
                      <a:gd name="connsiteY710" fmla="*/ 47336 h 148843"/>
                      <a:gd name="connsiteX711" fmla="*/ 17030 w 117993"/>
                      <a:gd name="connsiteY711" fmla="*/ 49740 h 148843"/>
                      <a:gd name="connsiteX712" fmla="*/ 18682 w 117993"/>
                      <a:gd name="connsiteY712" fmla="*/ 49940 h 148843"/>
                      <a:gd name="connsiteX713" fmla="*/ 17881 w 117993"/>
                      <a:gd name="connsiteY713" fmla="*/ 49389 h 148843"/>
                      <a:gd name="connsiteX714" fmla="*/ 17080 w 117993"/>
                      <a:gd name="connsiteY714" fmla="*/ 52795 h 148843"/>
                      <a:gd name="connsiteX715" fmla="*/ 18482 w 117993"/>
                      <a:gd name="connsiteY715" fmla="*/ 50541 h 148843"/>
                      <a:gd name="connsiteX716" fmla="*/ 18332 w 117993"/>
                      <a:gd name="connsiteY716" fmla="*/ 53747 h 148843"/>
                      <a:gd name="connsiteX717" fmla="*/ 16078 w 117993"/>
                      <a:gd name="connsiteY717" fmla="*/ 54999 h 148843"/>
                      <a:gd name="connsiteX718" fmla="*/ 15527 w 117993"/>
                      <a:gd name="connsiteY718" fmla="*/ 58655 h 148843"/>
                      <a:gd name="connsiteX719" fmla="*/ 17080 w 117993"/>
                      <a:gd name="connsiteY719" fmla="*/ 57704 h 148843"/>
                      <a:gd name="connsiteX720" fmla="*/ 16479 w 117993"/>
                      <a:gd name="connsiteY720" fmla="*/ 60508 h 148843"/>
                      <a:gd name="connsiteX721" fmla="*/ 16228 w 117993"/>
                      <a:gd name="connsiteY721" fmla="*/ 59206 h 148843"/>
                      <a:gd name="connsiteX722" fmla="*/ 14876 w 117993"/>
                      <a:gd name="connsiteY722" fmla="*/ 61109 h 148843"/>
                      <a:gd name="connsiteX723" fmla="*/ 14776 w 117993"/>
                      <a:gd name="connsiteY723" fmla="*/ 62312 h 148843"/>
                      <a:gd name="connsiteX724" fmla="*/ 15076 w 117993"/>
                      <a:gd name="connsiteY724" fmla="*/ 62061 h 148843"/>
                      <a:gd name="connsiteX725" fmla="*/ 15477 w 117993"/>
                      <a:gd name="connsiteY725" fmla="*/ 63464 h 148843"/>
                      <a:gd name="connsiteX726" fmla="*/ 16378 w 117993"/>
                      <a:gd name="connsiteY726" fmla="*/ 62812 h 148843"/>
                      <a:gd name="connsiteX727" fmla="*/ 16078 w 117993"/>
                      <a:gd name="connsiteY727" fmla="*/ 64465 h 148843"/>
                      <a:gd name="connsiteX728" fmla="*/ 17130 w 117993"/>
                      <a:gd name="connsiteY728" fmla="*/ 63363 h 148843"/>
                      <a:gd name="connsiteX729" fmla="*/ 17130 w 117993"/>
                      <a:gd name="connsiteY729" fmla="*/ 65217 h 148843"/>
                      <a:gd name="connsiteX730" fmla="*/ 18131 w 117993"/>
                      <a:gd name="connsiteY730" fmla="*/ 59206 h 148843"/>
                      <a:gd name="connsiteX731" fmla="*/ 17230 w 117993"/>
                      <a:gd name="connsiteY731" fmla="*/ 60008 h 148843"/>
                      <a:gd name="connsiteX732" fmla="*/ 19484 w 117993"/>
                      <a:gd name="connsiteY732" fmla="*/ 55700 h 148843"/>
                      <a:gd name="connsiteX733" fmla="*/ 19484 w 117993"/>
                      <a:gd name="connsiteY733" fmla="*/ 50842 h 148843"/>
                      <a:gd name="connsiteX734" fmla="*/ 21087 w 117993"/>
                      <a:gd name="connsiteY734" fmla="*/ 48287 h 148843"/>
                      <a:gd name="connsiteX735" fmla="*/ 20686 w 117993"/>
                      <a:gd name="connsiteY735" fmla="*/ 44180 h 148843"/>
                      <a:gd name="connsiteX736" fmla="*/ 19384 w 117993"/>
                      <a:gd name="connsiteY736" fmla="*/ 46935 h 148843"/>
                      <a:gd name="connsiteX737" fmla="*/ 19834 w 117993"/>
                      <a:gd name="connsiteY737" fmla="*/ 45082 h 148843"/>
                      <a:gd name="connsiteX738" fmla="*/ 18783 w 117993"/>
                      <a:gd name="connsiteY738" fmla="*/ 45983 h 148843"/>
                      <a:gd name="connsiteX739" fmla="*/ 17631 w 117993"/>
                      <a:gd name="connsiteY739" fmla="*/ 45182 h 148843"/>
                      <a:gd name="connsiteX740" fmla="*/ 5359 w 117993"/>
                      <a:gd name="connsiteY740" fmla="*/ 88808 h 148843"/>
                      <a:gd name="connsiteX741" fmla="*/ 5359 w 117993"/>
                      <a:gd name="connsiteY741" fmla="*/ 88908 h 148843"/>
                      <a:gd name="connsiteX742" fmla="*/ 5359 w 117993"/>
                      <a:gd name="connsiteY742" fmla="*/ 88808 h 148843"/>
                      <a:gd name="connsiteX743" fmla="*/ 5359 w 117993"/>
                      <a:gd name="connsiteY743" fmla="*/ 88808 h 148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Lst>
                    <a:rect l="l" t="t" r="r" b="b"/>
                    <a:pathLst>
                      <a:path w="117993" h="148843">
                        <a:moveTo>
                          <a:pt x="21237" y="107891"/>
                        </a:moveTo>
                        <a:lnTo>
                          <a:pt x="21587" y="108342"/>
                        </a:lnTo>
                        <a:lnTo>
                          <a:pt x="21287" y="108141"/>
                        </a:lnTo>
                        <a:lnTo>
                          <a:pt x="21688" y="109494"/>
                        </a:lnTo>
                        <a:cubicBezTo>
                          <a:pt x="21688" y="109494"/>
                          <a:pt x="21938" y="109794"/>
                          <a:pt x="22038" y="109944"/>
                        </a:cubicBezTo>
                        <a:cubicBezTo>
                          <a:pt x="21988" y="109894"/>
                          <a:pt x="21888" y="109844"/>
                          <a:pt x="21788" y="109844"/>
                        </a:cubicBezTo>
                        <a:lnTo>
                          <a:pt x="21888" y="110295"/>
                        </a:lnTo>
                        <a:cubicBezTo>
                          <a:pt x="22990" y="111046"/>
                          <a:pt x="24793" y="113150"/>
                          <a:pt x="25594" y="113601"/>
                        </a:cubicBezTo>
                        <a:cubicBezTo>
                          <a:pt x="26396" y="114352"/>
                          <a:pt x="27197" y="115354"/>
                          <a:pt x="27548" y="116055"/>
                        </a:cubicBezTo>
                        <a:cubicBezTo>
                          <a:pt x="27197" y="115404"/>
                          <a:pt x="26546" y="114652"/>
                          <a:pt x="26396" y="115103"/>
                        </a:cubicBezTo>
                        <a:cubicBezTo>
                          <a:pt x="26746" y="116656"/>
                          <a:pt x="26246" y="117908"/>
                          <a:pt x="28600" y="119461"/>
                        </a:cubicBezTo>
                        <a:lnTo>
                          <a:pt x="27698" y="118209"/>
                        </a:lnTo>
                        <a:lnTo>
                          <a:pt x="30954" y="120062"/>
                        </a:lnTo>
                        <a:cubicBezTo>
                          <a:pt x="31154" y="121414"/>
                          <a:pt x="29351" y="119160"/>
                          <a:pt x="28600" y="119110"/>
                        </a:cubicBezTo>
                        <a:cubicBezTo>
                          <a:pt x="30653" y="120863"/>
                          <a:pt x="30653" y="123768"/>
                          <a:pt x="32456" y="123818"/>
                        </a:cubicBezTo>
                        <a:cubicBezTo>
                          <a:pt x="32006" y="124470"/>
                          <a:pt x="31104" y="125672"/>
                          <a:pt x="32456" y="126924"/>
                        </a:cubicBezTo>
                        <a:cubicBezTo>
                          <a:pt x="32206" y="125371"/>
                          <a:pt x="33658" y="127274"/>
                          <a:pt x="33608" y="125822"/>
                        </a:cubicBezTo>
                        <a:cubicBezTo>
                          <a:pt x="34360" y="125922"/>
                          <a:pt x="34810" y="127375"/>
                          <a:pt x="35311" y="127024"/>
                        </a:cubicBezTo>
                        <a:lnTo>
                          <a:pt x="34961" y="127174"/>
                        </a:lnTo>
                        <a:cubicBezTo>
                          <a:pt x="36263" y="130280"/>
                          <a:pt x="38417" y="129278"/>
                          <a:pt x="39769" y="129528"/>
                        </a:cubicBezTo>
                        <a:cubicBezTo>
                          <a:pt x="42674" y="131482"/>
                          <a:pt x="43876" y="132534"/>
                          <a:pt x="46330" y="133886"/>
                        </a:cubicBezTo>
                        <a:cubicBezTo>
                          <a:pt x="46180" y="134387"/>
                          <a:pt x="46230" y="136040"/>
                          <a:pt x="47332" y="136541"/>
                        </a:cubicBezTo>
                        <a:cubicBezTo>
                          <a:pt x="48134" y="136140"/>
                          <a:pt x="50638" y="136941"/>
                          <a:pt x="51239" y="136040"/>
                        </a:cubicBezTo>
                        <a:cubicBezTo>
                          <a:pt x="49486" y="135038"/>
                          <a:pt x="49436" y="136140"/>
                          <a:pt x="48184" y="135839"/>
                        </a:cubicBezTo>
                        <a:cubicBezTo>
                          <a:pt x="47683" y="134537"/>
                          <a:pt x="48484" y="134888"/>
                          <a:pt x="47533" y="133786"/>
                        </a:cubicBezTo>
                        <a:cubicBezTo>
                          <a:pt x="47933" y="134186"/>
                          <a:pt x="49135" y="134587"/>
                          <a:pt x="50287" y="135088"/>
                        </a:cubicBezTo>
                        <a:cubicBezTo>
                          <a:pt x="51489" y="135489"/>
                          <a:pt x="52692" y="135839"/>
                          <a:pt x="53092" y="136490"/>
                        </a:cubicBezTo>
                        <a:lnTo>
                          <a:pt x="52641" y="136490"/>
                        </a:lnTo>
                        <a:cubicBezTo>
                          <a:pt x="54244" y="137642"/>
                          <a:pt x="54094" y="140047"/>
                          <a:pt x="57700" y="139295"/>
                        </a:cubicBezTo>
                        <a:lnTo>
                          <a:pt x="59353" y="139045"/>
                        </a:lnTo>
                        <a:cubicBezTo>
                          <a:pt x="59353" y="139045"/>
                          <a:pt x="59253" y="139245"/>
                          <a:pt x="59203" y="139295"/>
                        </a:cubicBezTo>
                        <a:cubicBezTo>
                          <a:pt x="61757" y="139646"/>
                          <a:pt x="61006" y="140598"/>
                          <a:pt x="63911" y="139946"/>
                        </a:cubicBezTo>
                        <a:cubicBezTo>
                          <a:pt x="63711" y="139997"/>
                          <a:pt x="63811" y="140097"/>
                          <a:pt x="63611" y="140147"/>
                        </a:cubicBezTo>
                        <a:cubicBezTo>
                          <a:pt x="65263" y="140798"/>
                          <a:pt x="66916" y="139446"/>
                          <a:pt x="68068" y="139195"/>
                        </a:cubicBezTo>
                        <a:cubicBezTo>
                          <a:pt x="68920" y="139946"/>
                          <a:pt x="67968" y="139997"/>
                          <a:pt x="67517" y="140547"/>
                        </a:cubicBezTo>
                        <a:cubicBezTo>
                          <a:pt x="70523" y="140748"/>
                          <a:pt x="73428" y="138594"/>
                          <a:pt x="74780" y="137292"/>
                        </a:cubicBezTo>
                        <a:lnTo>
                          <a:pt x="76633" y="137142"/>
                        </a:lnTo>
                        <a:cubicBezTo>
                          <a:pt x="75732" y="137793"/>
                          <a:pt x="74630" y="138995"/>
                          <a:pt x="75080" y="139345"/>
                        </a:cubicBezTo>
                        <a:cubicBezTo>
                          <a:pt x="76032" y="138845"/>
                          <a:pt x="75732" y="138594"/>
                          <a:pt x="77184" y="138243"/>
                        </a:cubicBezTo>
                        <a:cubicBezTo>
                          <a:pt x="77084" y="138794"/>
                          <a:pt x="76683" y="139446"/>
                          <a:pt x="76182" y="140247"/>
                        </a:cubicBezTo>
                        <a:cubicBezTo>
                          <a:pt x="79438" y="140047"/>
                          <a:pt x="76283" y="138344"/>
                          <a:pt x="78887" y="139095"/>
                        </a:cubicBezTo>
                        <a:cubicBezTo>
                          <a:pt x="79839" y="138845"/>
                          <a:pt x="80089" y="137893"/>
                          <a:pt x="79939" y="137292"/>
                        </a:cubicBezTo>
                        <a:lnTo>
                          <a:pt x="81842" y="137292"/>
                        </a:lnTo>
                        <a:cubicBezTo>
                          <a:pt x="81692" y="136440"/>
                          <a:pt x="83695" y="135639"/>
                          <a:pt x="84747" y="134737"/>
                        </a:cubicBezTo>
                        <a:cubicBezTo>
                          <a:pt x="84747" y="134337"/>
                          <a:pt x="83395" y="134637"/>
                          <a:pt x="83044" y="135088"/>
                        </a:cubicBezTo>
                        <a:cubicBezTo>
                          <a:pt x="82894" y="134537"/>
                          <a:pt x="83996" y="133535"/>
                          <a:pt x="84747" y="133085"/>
                        </a:cubicBezTo>
                        <a:cubicBezTo>
                          <a:pt x="85298" y="133686"/>
                          <a:pt x="86600" y="132834"/>
                          <a:pt x="87752" y="132083"/>
                        </a:cubicBezTo>
                        <a:cubicBezTo>
                          <a:pt x="88804" y="131231"/>
                          <a:pt x="89756" y="130530"/>
                          <a:pt x="89906" y="131632"/>
                        </a:cubicBezTo>
                        <a:cubicBezTo>
                          <a:pt x="93212" y="128777"/>
                          <a:pt x="97069" y="124119"/>
                          <a:pt x="98371" y="121514"/>
                        </a:cubicBezTo>
                        <a:cubicBezTo>
                          <a:pt x="99373" y="121164"/>
                          <a:pt x="100424" y="119511"/>
                          <a:pt x="100374" y="120913"/>
                        </a:cubicBezTo>
                        <a:cubicBezTo>
                          <a:pt x="102478" y="118058"/>
                          <a:pt x="102077" y="115704"/>
                          <a:pt x="104081" y="113000"/>
                        </a:cubicBezTo>
                        <a:cubicBezTo>
                          <a:pt x="104381" y="112849"/>
                          <a:pt x="103330" y="114352"/>
                          <a:pt x="103830" y="114502"/>
                        </a:cubicBezTo>
                        <a:cubicBezTo>
                          <a:pt x="104431" y="112298"/>
                          <a:pt x="106485" y="111297"/>
                          <a:pt x="107537" y="107891"/>
                        </a:cubicBezTo>
                        <a:cubicBezTo>
                          <a:pt x="107286" y="108442"/>
                          <a:pt x="107537" y="108742"/>
                          <a:pt x="107637" y="108892"/>
                        </a:cubicBezTo>
                        <a:cubicBezTo>
                          <a:pt x="107387" y="108842"/>
                          <a:pt x="107737" y="107340"/>
                          <a:pt x="107887" y="106438"/>
                        </a:cubicBezTo>
                        <a:cubicBezTo>
                          <a:pt x="108238" y="106038"/>
                          <a:pt x="107787" y="107139"/>
                          <a:pt x="108088" y="106939"/>
                        </a:cubicBezTo>
                        <a:cubicBezTo>
                          <a:pt x="111394" y="100879"/>
                          <a:pt x="110692" y="95219"/>
                          <a:pt x="111944" y="88808"/>
                        </a:cubicBezTo>
                        <a:cubicBezTo>
                          <a:pt x="111544" y="90661"/>
                          <a:pt x="112445" y="91562"/>
                          <a:pt x="112896" y="91663"/>
                        </a:cubicBezTo>
                        <a:lnTo>
                          <a:pt x="113297" y="89809"/>
                        </a:lnTo>
                        <a:cubicBezTo>
                          <a:pt x="112946" y="89008"/>
                          <a:pt x="113097" y="87605"/>
                          <a:pt x="112846" y="86403"/>
                        </a:cubicBezTo>
                        <a:cubicBezTo>
                          <a:pt x="113046" y="86303"/>
                          <a:pt x="113347" y="85752"/>
                          <a:pt x="113547" y="86403"/>
                        </a:cubicBezTo>
                        <a:cubicBezTo>
                          <a:pt x="115150" y="82797"/>
                          <a:pt x="112145" y="80443"/>
                          <a:pt x="112846" y="76035"/>
                        </a:cubicBezTo>
                        <a:lnTo>
                          <a:pt x="114799" y="81645"/>
                        </a:lnTo>
                        <a:lnTo>
                          <a:pt x="115601" y="80293"/>
                        </a:lnTo>
                        <a:lnTo>
                          <a:pt x="116502" y="82847"/>
                        </a:lnTo>
                        <a:cubicBezTo>
                          <a:pt x="117154" y="81395"/>
                          <a:pt x="115851" y="79992"/>
                          <a:pt x="116653" y="79892"/>
                        </a:cubicBezTo>
                        <a:cubicBezTo>
                          <a:pt x="116853" y="80243"/>
                          <a:pt x="116753" y="80994"/>
                          <a:pt x="117204" y="81044"/>
                        </a:cubicBezTo>
                        <a:cubicBezTo>
                          <a:pt x="117554" y="79592"/>
                          <a:pt x="117003" y="79491"/>
                          <a:pt x="116853" y="78389"/>
                        </a:cubicBezTo>
                        <a:cubicBezTo>
                          <a:pt x="118506" y="81295"/>
                          <a:pt x="117905" y="87004"/>
                          <a:pt x="117805" y="90110"/>
                        </a:cubicBezTo>
                        <a:cubicBezTo>
                          <a:pt x="117805" y="90611"/>
                          <a:pt x="117504" y="89659"/>
                          <a:pt x="117354" y="89509"/>
                        </a:cubicBezTo>
                        <a:cubicBezTo>
                          <a:pt x="117204" y="90761"/>
                          <a:pt x="116502" y="91412"/>
                          <a:pt x="116502" y="92965"/>
                        </a:cubicBezTo>
                        <a:cubicBezTo>
                          <a:pt x="117003" y="94067"/>
                          <a:pt x="117154" y="92314"/>
                          <a:pt x="117354" y="91562"/>
                        </a:cubicBezTo>
                        <a:cubicBezTo>
                          <a:pt x="117905" y="91763"/>
                          <a:pt x="117805" y="92163"/>
                          <a:pt x="117755" y="93015"/>
                        </a:cubicBezTo>
                        <a:cubicBezTo>
                          <a:pt x="116953" y="93015"/>
                          <a:pt x="116502" y="97673"/>
                          <a:pt x="115150" y="98474"/>
                        </a:cubicBezTo>
                        <a:cubicBezTo>
                          <a:pt x="114098" y="102982"/>
                          <a:pt x="117354" y="98324"/>
                          <a:pt x="115751" y="102632"/>
                        </a:cubicBezTo>
                        <a:lnTo>
                          <a:pt x="114399" y="103633"/>
                        </a:lnTo>
                        <a:cubicBezTo>
                          <a:pt x="114148" y="106338"/>
                          <a:pt x="113547" y="109894"/>
                          <a:pt x="111944" y="112499"/>
                        </a:cubicBezTo>
                        <a:lnTo>
                          <a:pt x="112195" y="111898"/>
                        </a:lnTo>
                        <a:cubicBezTo>
                          <a:pt x="112045" y="111347"/>
                          <a:pt x="111494" y="111898"/>
                          <a:pt x="111193" y="112048"/>
                        </a:cubicBezTo>
                        <a:cubicBezTo>
                          <a:pt x="109941" y="113951"/>
                          <a:pt x="109841" y="116255"/>
                          <a:pt x="108338" y="116956"/>
                        </a:cubicBezTo>
                        <a:cubicBezTo>
                          <a:pt x="107988" y="119761"/>
                          <a:pt x="105984" y="123768"/>
                          <a:pt x="104482" y="126523"/>
                        </a:cubicBezTo>
                        <a:cubicBezTo>
                          <a:pt x="103079" y="126423"/>
                          <a:pt x="106084" y="122716"/>
                          <a:pt x="106134" y="121264"/>
                        </a:cubicBezTo>
                        <a:lnTo>
                          <a:pt x="104532" y="123468"/>
                        </a:lnTo>
                        <a:cubicBezTo>
                          <a:pt x="105483" y="122065"/>
                          <a:pt x="105483" y="121264"/>
                          <a:pt x="105483" y="120062"/>
                        </a:cubicBezTo>
                        <a:cubicBezTo>
                          <a:pt x="103931" y="121815"/>
                          <a:pt x="104381" y="123117"/>
                          <a:pt x="103229" y="125121"/>
                        </a:cubicBezTo>
                        <a:cubicBezTo>
                          <a:pt x="103079" y="124770"/>
                          <a:pt x="102728" y="124870"/>
                          <a:pt x="102027" y="125672"/>
                        </a:cubicBezTo>
                        <a:lnTo>
                          <a:pt x="102478" y="126423"/>
                        </a:lnTo>
                        <a:cubicBezTo>
                          <a:pt x="102478" y="126423"/>
                          <a:pt x="102278" y="126423"/>
                          <a:pt x="102027" y="126673"/>
                        </a:cubicBezTo>
                        <a:cubicBezTo>
                          <a:pt x="101226" y="127775"/>
                          <a:pt x="100575" y="128977"/>
                          <a:pt x="99673" y="130029"/>
                        </a:cubicBezTo>
                        <a:cubicBezTo>
                          <a:pt x="100575" y="129679"/>
                          <a:pt x="101076" y="130079"/>
                          <a:pt x="101777" y="129278"/>
                        </a:cubicBezTo>
                        <a:cubicBezTo>
                          <a:pt x="101176" y="129278"/>
                          <a:pt x="101677" y="128527"/>
                          <a:pt x="102428" y="127725"/>
                        </a:cubicBezTo>
                        <a:cubicBezTo>
                          <a:pt x="102228" y="128777"/>
                          <a:pt x="103430" y="127224"/>
                          <a:pt x="103780" y="127525"/>
                        </a:cubicBezTo>
                        <a:cubicBezTo>
                          <a:pt x="102428" y="129128"/>
                          <a:pt x="100825" y="131031"/>
                          <a:pt x="99773" y="132333"/>
                        </a:cubicBezTo>
                        <a:lnTo>
                          <a:pt x="98922" y="132133"/>
                        </a:lnTo>
                        <a:cubicBezTo>
                          <a:pt x="97319" y="133435"/>
                          <a:pt x="95967" y="135188"/>
                          <a:pt x="94664" y="135839"/>
                        </a:cubicBezTo>
                        <a:lnTo>
                          <a:pt x="94765" y="135238"/>
                        </a:lnTo>
                        <a:cubicBezTo>
                          <a:pt x="92711" y="136591"/>
                          <a:pt x="91008" y="138444"/>
                          <a:pt x="88704" y="138895"/>
                        </a:cubicBezTo>
                        <a:cubicBezTo>
                          <a:pt x="87352" y="140848"/>
                          <a:pt x="85048" y="142651"/>
                          <a:pt x="83645" y="144304"/>
                        </a:cubicBezTo>
                        <a:cubicBezTo>
                          <a:pt x="83094" y="145757"/>
                          <a:pt x="76884" y="145606"/>
                          <a:pt x="74680" y="147359"/>
                        </a:cubicBezTo>
                        <a:cubicBezTo>
                          <a:pt x="74479" y="147259"/>
                          <a:pt x="76333" y="146358"/>
                          <a:pt x="77034" y="145706"/>
                        </a:cubicBezTo>
                        <a:cubicBezTo>
                          <a:pt x="75381" y="146057"/>
                          <a:pt x="74229" y="147409"/>
                          <a:pt x="73478" y="146558"/>
                        </a:cubicBezTo>
                        <a:cubicBezTo>
                          <a:pt x="77334" y="146157"/>
                          <a:pt x="73127" y="145807"/>
                          <a:pt x="74730" y="145206"/>
                        </a:cubicBezTo>
                        <a:cubicBezTo>
                          <a:pt x="72977" y="145556"/>
                          <a:pt x="71174" y="146107"/>
                          <a:pt x="70372" y="146608"/>
                        </a:cubicBezTo>
                        <a:cubicBezTo>
                          <a:pt x="73227" y="146057"/>
                          <a:pt x="69521" y="148211"/>
                          <a:pt x="72426" y="147209"/>
                        </a:cubicBezTo>
                        <a:cubicBezTo>
                          <a:pt x="70322" y="148611"/>
                          <a:pt x="67016" y="148962"/>
                          <a:pt x="64212" y="148812"/>
                        </a:cubicBezTo>
                        <a:cubicBezTo>
                          <a:pt x="64212" y="148361"/>
                          <a:pt x="63911" y="148161"/>
                          <a:pt x="62859" y="147910"/>
                        </a:cubicBezTo>
                        <a:lnTo>
                          <a:pt x="62008" y="148511"/>
                        </a:lnTo>
                        <a:cubicBezTo>
                          <a:pt x="60705" y="148311"/>
                          <a:pt x="64562" y="147910"/>
                          <a:pt x="61958" y="147510"/>
                        </a:cubicBezTo>
                        <a:cubicBezTo>
                          <a:pt x="59103" y="148611"/>
                          <a:pt x="54144" y="145857"/>
                          <a:pt x="52541" y="147510"/>
                        </a:cubicBezTo>
                        <a:cubicBezTo>
                          <a:pt x="50738" y="146358"/>
                          <a:pt x="56548" y="147510"/>
                          <a:pt x="53743" y="145957"/>
                        </a:cubicBezTo>
                        <a:cubicBezTo>
                          <a:pt x="55597" y="145606"/>
                          <a:pt x="57851" y="146858"/>
                          <a:pt x="58552" y="145957"/>
                        </a:cubicBezTo>
                        <a:cubicBezTo>
                          <a:pt x="56849" y="145957"/>
                          <a:pt x="58051" y="145005"/>
                          <a:pt x="56999" y="144805"/>
                        </a:cubicBezTo>
                        <a:lnTo>
                          <a:pt x="55046" y="145055"/>
                        </a:lnTo>
                        <a:lnTo>
                          <a:pt x="55446" y="145155"/>
                        </a:lnTo>
                        <a:cubicBezTo>
                          <a:pt x="52090" y="145606"/>
                          <a:pt x="47332" y="143503"/>
                          <a:pt x="43676" y="141800"/>
                        </a:cubicBezTo>
                        <a:cubicBezTo>
                          <a:pt x="41873" y="141549"/>
                          <a:pt x="40320" y="141299"/>
                          <a:pt x="38717" y="140898"/>
                        </a:cubicBezTo>
                        <a:cubicBezTo>
                          <a:pt x="37115" y="140497"/>
                          <a:pt x="35462" y="139896"/>
                          <a:pt x="33859" y="138494"/>
                        </a:cubicBezTo>
                        <a:cubicBezTo>
                          <a:pt x="35211" y="138794"/>
                          <a:pt x="31455" y="135889"/>
                          <a:pt x="34209" y="136641"/>
                        </a:cubicBezTo>
                        <a:cubicBezTo>
                          <a:pt x="33007" y="135088"/>
                          <a:pt x="31154" y="134387"/>
                          <a:pt x="30904" y="134637"/>
                        </a:cubicBezTo>
                        <a:cubicBezTo>
                          <a:pt x="32056" y="135889"/>
                          <a:pt x="31254" y="135138"/>
                          <a:pt x="32206" y="136190"/>
                        </a:cubicBezTo>
                        <a:cubicBezTo>
                          <a:pt x="31054" y="136040"/>
                          <a:pt x="29451" y="134437"/>
                          <a:pt x="29050" y="133585"/>
                        </a:cubicBezTo>
                        <a:cubicBezTo>
                          <a:pt x="29351" y="133886"/>
                          <a:pt x="29301" y="133736"/>
                          <a:pt x="29451" y="133686"/>
                        </a:cubicBezTo>
                        <a:cubicBezTo>
                          <a:pt x="28249" y="132033"/>
                          <a:pt x="28399" y="133385"/>
                          <a:pt x="27147" y="132534"/>
                        </a:cubicBezTo>
                        <a:cubicBezTo>
                          <a:pt x="27297" y="131732"/>
                          <a:pt x="25094" y="130029"/>
                          <a:pt x="24493" y="128777"/>
                        </a:cubicBezTo>
                        <a:lnTo>
                          <a:pt x="22439" y="127976"/>
                        </a:lnTo>
                        <a:cubicBezTo>
                          <a:pt x="23641" y="128376"/>
                          <a:pt x="21437" y="126373"/>
                          <a:pt x="21838" y="125722"/>
                        </a:cubicBezTo>
                        <a:cubicBezTo>
                          <a:pt x="20636" y="124920"/>
                          <a:pt x="19283" y="124470"/>
                          <a:pt x="18182" y="122616"/>
                        </a:cubicBezTo>
                        <a:cubicBezTo>
                          <a:pt x="18933" y="123167"/>
                          <a:pt x="17581" y="120713"/>
                          <a:pt x="18182" y="120312"/>
                        </a:cubicBezTo>
                        <a:cubicBezTo>
                          <a:pt x="16929" y="116956"/>
                          <a:pt x="13473" y="116155"/>
                          <a:pt x="13023" y="112549"/>
                        </a:cubicBezTo>
                        <a:cubicBezTo>
                          <a:pt x="13223" y="112549"/>
                          <a:pt x="13924" y="113000"/>
                          <a:pt x="13674" y="112048"/>
                        </a:cubicBezTo>
                        <a:cubicBezTo>
                          <a:pt x="13173" y="111447"/>
                          <a:pt x="12622" y="110195"/>
                          <a:pt x="12271" y="109443"/>
                        </a:cubicBezTo>
                        <a:lnTo>
                          <a:pt x="12271" y="109443"/>
                        </a:lnTo>
                        <a:cubicBezTo>
                          <a:pt x="12271" y="109443"/>
                          <a:pt x="12271" y="109443"/>
                          <a:pt x="12271" y="109443"/>
                        </a:cubicBezTo>
                        <a:cubicBezTo>
                          <a:pt x="12071" y="109093"/>
                          <a:pt x="11921" y="108892"/>
                          <a:pt x="11770" y="108943"/>
                        </a:cubicBezTo>
                        <a:cubicBezTo>
                          <a:pt x="10618" y="107891"/>
                          <a:pt x="9717" y="107440"/>
                          <a:pt x="8164" y="104936"/>
                        </a:cubicBezTo>
                        <a:cubicBezTo>
                          <a:pt x="7463" y="105386"/>
                          <a:pt x="8615" y="107590"/>
                          <a:pt x="9216" y="108442"/>
                        </a:cubicBezTo>
                        <a:lnTo>
                          <a:pt x="10268" y="108993"/>
                        </a:lnTo>
                        <a:cubicBezTo>
                          <a:pt x="9416" y="110245"/>
                          <a:pt x="11370" y="111297"/>
                          <a:pt x="11320" y="112048"/>
                        </a:cubicBezTo>
                        <a:cubicBezTo>
                          <a:pt x="9266" y="111096"/>
                          <a:pt x="7814" y="106288"/>
                          <a:pt x="6060" y="103683"/>
                        </a:cubicBezTo>
                        <a:cubicBezTo>
                          <a:pt x="5459" y="105787"/>
                          <a:pt x="6762" y="109644"/>
                          <a:pt x="8264" y="112899"/>
                        </a:cubicBezTo>
                        <a:cubicBezTo>
                          <a:pt x="8164" y="112348"/>
                          <a:pt x="8114" y="111848"/>
                          <a:pt x="8114" y="111297"/>
                        </a:cubicBezTo>
                        <a:cubicBezTo>
                          <a:pt x="8314" y="111898"/>
                          <a:pt x="8615" y="112449"/>
                          <a:pt x="8865" y="113000"/>
                        </a:cubicBezTo>
                        <a:cubicBezTo>
                          <a:pt x="8865" y="112348"/>
                          <a:pt x="8865" y="111697"/>
                          <a:pt x="8915" y="111046"/>
                        </a:cubicBezTo>
                        <a:cubicBezTo>
                          <a:pt x="9416" y="112699"/>
                          <a:pt x="10318" y="113951"/>
                          <a:pt x="10969" y="115404"/>
                        </a:cubicBezTo>
                        <a:cubicBezTo>
                          <a:pt x="10168" y="113751"/>
                          <a:pt x="10869" y="112649"/>
                          <a:pt x="11169" y="113651"/>
                        </a:cubicBezTo>
                        <a:cubicBezTo>
                          <a:pt x="11320" y="115804"/>
                          <a:pt x="12522" y="115354"/>
                          <a:pt x="13173" y="116756"/>
                        </a:cubicBezTo>
                        <a:cubicBezTo>
                          <a:pt x="12872" y="115955"/>
                          <a:pt x="12422" y="114953"/>
                          <a:pt x="13123" y="115404"/>
                        </a:cubicBezTo>
                        <a:cubicBezTo>
                          <a:pt x="13523" y="118609"/>
                          <a:pt x="14675" y="118910"/>
                          <a:pt x="15126" y="121865"/>
                        </a:cubicBezTo>
                        <a:cubicBezTo>
                          <a:pt x="16028" y="120863"/>
                          <a:pt x="17080" y="124770"/>
                          <a:pt x="18282" y="124470"/>
                        </a:cubicBezTo>
                        <a:lnTo>
                          <a:pt x="17631" y="123368"/>
                        </a:lnTo>
                        <a:lnTo>
                          <a:pt x="19885" y="125121"/>
                        </a:lnTo>
                        <a:cubicBezTo>
                          <a:pt x="20486" y="127825"/>
                          <a:pt x="17681" y="123919"/>
                          <a:pt x="19283" y="127575"/>
                        </a:cubicBezTo>
                        <a:cubicBezTo>
                          <a:pt x="21337" y="130530"/>
                          <a:pt x="22489" y="129478"/>
                          <a:pt x="24342" y="131582"/>
                        </a:cubicBezTo>
                        <a:cubicBezTo>
                          <a:pt x="23190" y="131432"/>
                          <a:pt x="21087" y="130179"/>
                          <a:pt x="19734" y="128376"/>
                        </a:cubicBezTo>
                        <a:cubicBezTo>
                          <a:pt x="19885" y="128827"/>
                          <a:pt x="20085" y="129278"/>
                          <a:pt x="20285" y="129679"/>
                        </a:cubicBezTo>
                        <a:cubicBezTo>
                          <a:pt x="19384" y="129428"/>
                          <a:pt x="17681" y="126723"/>
                          <a:pt x="16779" y="125421"/>
                        </a:cubicBezTo>
                        <a:cubicBezTo>
                          <a:pt x="19083" y="127024"/>
                          <a:pt x="16278" y="124269"/>
                          <a:pt x="16228" y="122867"/>
                        </a:cubicBezTo>
                        <a:cubicBezTo>
                          <a:pt x="15477" y="123117"/>
                          <a:pt x="16429" y="124470"/>
                          <a:pt x="14876" y="123117"/>
                        </a:cubicBezTo>
                        <a:cubicBezTo>
                          <a:pt x="15828" y="124720"/>
                          <a:pt x="16128" y="124870"/>
                          <a:pt x="17230" y="126974"/>
                        </a:cubicBezTo>
                        <a:cubicBezTo>
                          <a:pt x="14525" y="122616"/>
                          <a:pt x="12422" y="124570"/>
                          <a:pt x="10568" y="120262"/>
                        </a:cubicBezTo>
                        <a:cubicBezTo>
                          <a:pt x="11921" y="121915"/>
                          <a:pt x="11169" y="119110"/>
                          <a:pt x="11370" y="118710"/>
                        </a:cubicBezTo>
                        <a:cubicBezTo>
                          <a:pt x="10819" y="117908"/>
                          <a:pt x="9817" y="116205"/>
                          <a:pt x="9316" y="115554"/>
                        </a:cubicBezTo>
                        <a:lnTo>
                          <a:pt x="8615" y="116706"/>
                        </a:lnTo>
                        <a:cubicBezTo>
                          <a:pt x="7062" y="114502"/>
                          <a:pt x="8715" y="112749"/>
                          <a:pt x="6611" y="110395"/>
                        </a:cubicBezTo>
                        <a:cubicBezTo>
                          <a:pt x="5860" y="110295"/>
                          <a:pt x="7363" y="112950"/>
                          <a:pt x="7012" y="112499"/>
                        </a:cubicBezTo>
                        <a:cubicBezTo>
                          <a:pt x="4959" y="108892"/>
                          <a:pt x="5910" y="106839"/>
                          <a:pt x="5760" y="103183"/>
                        </a:cubicBezTo>
                        <a:cubicBezTo>
                          <a:pt x="5359" y="103082"/>
                          <a:pt x="4708" y="103333"/>
                          <a:pt x="3807" y="102281"/>
                        </a:cubicBezTo>
                        <a:cubicBezTo>
                          <a:pt x="4558" y="102481"/>
                          <a:pt x="4608" y="101480"/>
                          <a:pt x="5510" y="102682"/>
                        </a:cubicBezTo>
                        <a:cubicBezTo>
                          <a:pt x="5459" y="101429"/>
                          <a:pt x="4608" y="100227"/>
                          <a:pt x="4057" y="99276"/>
                        </a:cubicBezTo>
                        <a:cubicBezTo>
                          <a:pt x="4358" y="101780"/>
                          <a:pt x="2805" y="98524"/>
                          <a:pt x="2354" y="98174"/>
                        </a:cubicBezTo>
                        <a:cubicBezTo>
                          <a:pt x="2204" y="96872"/>
                          <a:pt x="3055" y="98424"/>
                          <a:pt x="3456" y="99126"/>
                        </a:cubicBezTo>
                        <a:cubicBezTo>
                          <a:pt x="3306" y="98074"/>
                          <a:pt x="4107" y="96621"/>
                          <a:pt x="3005" y="96271"/>
                        </a:cubicBezTo>
                        <a:cubicBezTo>
                          <a:pt x="3656" y="96120"/>
                          <a:pt x="5359" y="98675"/>
                          <a:pt x="6111" y="100428"/>
                        </a:cubicBezTo>
                        <a:lnTo>
                          <a:pt x="5860" y="99176"/>
                        </a:lnTo>
                        <a:cubicBezTo>
                          <a:pt x="6461" y="99927"/>
                          <a:pt x="6411" y="100127"/>
                          <a:pt x="6611" y="101379"/>
                        </a:cubicBezTo>
                        <a:cubicBezTo>
                          <a:pt x="6812" y="100027"/>
                          <a:pt x="7413" y="100027"/>
                          <a:pt x="7964" y="100127"/>
                        </a:cubicBezTo>
                        <a:cubicBezTo>
                          <a:pt x="7914" y="100328"/>
                          <a:pt x="7764" y="100127"/>
                          <a:pt x="7713" y="100278"/>
                        </a:cubicBezTo>
                        <a:cubicBezTo>
                          <a:pt x="7814" y="101279"/>
                          <a:pt x="8214" y="101980"/>
                          <a:pt x="8515" y="101630"/>
                        </a:cubicBezTo>
                        <a:cubicBezTo>
                          <a:pt x="9667" y="102231"/>
                          <a:pt x="8715" y="100127"/>
                          <a:pt x="8966" y="99376"/>
                        </a:cubicBezTo>
                        <a:lnTo>
                          <a:pt x="8365" y="97974"/>
                        </a:lnTo>
                        <a:cubicBezTo>
                          <a:pt x="6962" y="96571"/>
                          <a:pt x="5660" y="95068"/>
                          <a:pt x="4307" y="93566"/>
                        </a:cubicBezTo>
                        <a:cubicBezTo>
                          <a:pt x="3506" y="91412"/>
                          <a:pt x="4057" y="90260"/>
                          <a:pt x="4307" y="88557"/>
                        </a:cubicBezTo>
                        <a:lnTo>
                          <a:pt x="3456" y="88207"/>
                        </a:lnTo>
                        <a:cubicBezTo>
                          <a:pt x="3306" y="86253"/>
                          <a:pt x="3356" y="84400"/>
                          <a:pt x="4508" y="85552"/>
                        </a:cubicBezTo>
                        <a:cubicBezTo>
                          <a:pt x="4257" y="85652"/>
                          <a:pt x="4358" y="85903"/>
                          <a:pt x="4358" y="86303"/>
                        </a:cubicBezTo>
                        <a:cubicBezTo>
                          <a:pt x="4458" y="86303"/>
                          <a:pt x="4558" y="86453"/>
                          <a:pt x="4658" y="86554"/>
                        </a:cubicBezTo>
                        <a:lnTo>
                          <a:pt x="4808" y="86654"/>
                        </a:lnTo>
                        <a:cubicBezTo>
                          <a:pt x="4307" y="84650"/>
                          <a:pt x="4007" y="83398"/>
                          <a:pt x="3957" y="83248"/>
                        </a:cubicBezTo>
                        <a:cubicBezTo>
                          <a:pt x="5510" y="86654"/>
                          <a:pt x="5409" y="83248"/>
                          <a:pt x="6912" y="83749"/>
                        </a:cubicBezTo>
                        <a:cubicBezTo>
                          <a:pt x="6662" y="82597"/>
                          <a:pt x="6461" y="81495"/>
                          <a:pt x="6261" y="80343"/>
                        </a:cubicBezTo>
                        <a:cubicBezTo>
                          <a:pt x="5910" y="82447"/>
                          <a:pt x="5560" y="80443"/>
                          <a:pt x="5309" y="79692"/>
                        </a:cubicBezTo>
                        <a:cubicBezTo>
                          <a:pt x="6111" y="79441"/>
                          <a:pt x="5159" y="76887"/>
                          <a:pt x="5309" y="75635"/>
                        </a:cubicBezTo>
                        <a:lnTo>
                          <a:pt x="5459" y="75735"/>
                        </a:lnTo>
                        <a:cubicBezTo>
                          <a:pt x="5760" y="74583"/>
                          <a:pt x="5760" y="72629"/>
                          <a:pt x="5610" y="71227"/>
                        </a:cubicBezTo>
                        <a:cubicBezTo>
                          <a:pt x="5359" y="71277"/>
                          <a:pt x="4057" y="69374"/>
                          <a:pt x="3356" y="68422"/>
                        </a:cubicBezTo>
                        <a:cubicBezTo>
                          <a:pt x="2905" y="70876"/>
                          <a:pt x="2655" y="69374"/>
                          <a:pt x="2154" y="69574"/>
                        </a:cubicBezTo>
                        <a:cubicBezTo>
                          <a:pt x="2204" y="69324"/>
                          <a:pt x="2254" y="68873"/>
                          <a:pt x="2154" y="68773"/>
                        </a:cubicBezTo>
                        <a:cubicBezTo>
                          <a:pt x="1953" y="68372"/>
                          <a:pt x="1803" y="69224"/>
                          <a:pt x="1553" y="69274"/>
                        </a:cubicBezTo>
                        <a:cubicBezTo>
                          <a:pt x="1803" y="71978"/>
                          <a:pt x="1803" y="74733"/>
                          <a:pt x="2905" y="75835"/>
                        </a:cubicBezTo>
                        <a:cubicBezTo>
                          <a:pt x="3456" y="75034"/>
                          <a:pt x="2454" y="74433"/>
                          <a:pt x="2855" y="73531"/>
                        </a:cubicBezTo>
                        <a:cubicBezTo>
                          <a:pt x="3556" y="74883"/>
                          <a:pt x="3356" y="76536"/>
                          <a:pt x="3456" y="78690"/>
                        </a:cubicBezTo>
                        <a:lnTo>
                          <a:pt x="2805" y="79441"/>
                        </a:lnTo>
                        <a:lnTo>
                          <a:pt x="3256" y="81645"/>
                        </a:lnTo>
                        <a:cubicBezTo>
                          <a:pt x="2855" y="80744"/>
                          <a:pt x="2154" y="81345"/>
                          <a:pt x="1953" y="78991"/>
                        </a:cubicBezTo>
                        <a:cubicBezTo>
                          <a:pt x="1302" y="79291"/>
                          <a:pt x="2204" y="81295"/>
                          <a:pt x="2054" y="82747"/>
                        </a:cubicBezTo>
                        <a:lnTo>
                          <a:pt x="3005" y="83398"/>
                        </a:lnTo>
                        <a:cubicBezTo>
                          <a:pt x="2454" y="83148"/>
                          <a:pt x="2705" y="86203"/>
                          <a:pt x="1753" y="84099"/>
                        </a:cubicBezTo>
                        <a:cubicBezTo>
                          <a:pt x="1402" y="82947"/>
                          <a:pt x="1152" y="81745"/>
                          <a:pt x="851" y="80593"/>
                        </a:cubicBezTo>
                        <a:lnTo>
                          <a:pt x="301" y="81645"/>
                        </a:lnTo>
                        <a:lnTo>
                          <a:pt x="0" y="78590"/>
                        </a:lnTo>
                        <a:lnTo>
                          <a:pt x="501" y="79291"/>
                        </a:lnTo>
                        <a:cubicBezTo>
                          <a:pt x="-301" y="74383"/>
                          <a:pt x="2154" y="77839"/>
                          <a:pt x="1252" y="72930"/>
                        </a:cubicBezTo>
                        <a:cubicBezTo>
                          <a:pt x="250" y="71377"/>
                          <a:pt x="50" y="69674"/>
                          <a:pt x="701" y="66669"/>
                        </a:cubicBezTo>
                        <a:cubicBezTo>
                          <a:pt x="701" y="68873"/>
                          <a:pt x="1452" y="66970"/>
                          <a:pt x="1953" y="67821"/>
                        </a:cubicBezTo>
                        <a:cubicBezTo>
                          <a:pt x="2655" y="65667"/>
                          <a:pt x="1853" y="64866"/>
                          <a:pt x="1553" y="63614"/>
                        </a:cubicBezTo>
                        <a:cubicBezTo>
                          <a:pt x="2204" y="63113"/>
                          <a:pt x="2705" y="62812"/>
                          <a:pt x="2404" y="64766"/>
                        </a:cubicBezTo>
                        <a:cubicBezTo>
                          <a:pt x="3556" y="65167"/>
                          <a:pt x="2504" y="62161"/>
                          <a:pt x="3757" y="62161"/>
                        </a:cubicBezTo>
                        <a:cubicBezTo>
                          <a:pt x="4959" y="55850"/>
                          <a:pt x="501" y="56151"/>
                          <a:pt x="4207" y="48988"/>
                        </a:cubicBezTo>
                        <a:lnTo>
                          <a:pt x="4608" y="49389"/>
                        </a:lnTo>
                        <a:cubicBezTo>
                          <a:pt x="5409" y="44481"/>
                          <a:pt x="7012" y="41976"/>
                          <a:pt x="8615" y="37619"/>
                        </a:cubicBezTo>
                        <a:lnTo>
                          <a:pt x="11320" y="34914"/>
                        </a:lnTo>
                        <a:cubicBezTo>
                          <a:pt x="11119" y="35715"/>
                          <a:pt x="11069" y="38069"/>
                          <a:pt x="12071" y="37468"/>
                        </a:cubicBezTo>
                        <a:cubicBezTo>
                          <a:pt x="10218" y="38470"/>
                          <a:pt x="9717" y="40323"/>
                          <a:pt x="8465" y="41776"/>
                        </a:cubicBezTo>
                        <a:cubicBezTo>
                          <a:pt x="8715" y="42076"/>
                          <a:pt x="9216" y="41475"/>
                          <a:pt x="9517" y="41225"/>
                        </a:cubicBezTo>
                        <a:cubicBezTo>
                          <a:pt x="9116" y="42277"/>
                          <a:pt x="8365" y="42577"/>
                          <a:pt x="8064" y="44030"/>
                        </a:cubicBezTo>
                        <a:cubicBezTo>
                          <a:pt x="8314" y="44030"/>
                          <a:pt x="9216" y="42677"/>
                          <a:pt x="8915" y="43829"/>
                        </a:cubicBezTo>
                        <a:lnTo>
                          <a:pt x="7463" y="45432"/>
                        </a:lnTo>
                        <a:cubicBezTo>
                          <a:pt x="6862" y="48087"/>
                          <a:pt x="8765" y="47285"/>
                          <a:pt x="7563" y="50140"/>
                        </a:cubicBezTo>
                        <a:cubicBezTo>
                          <a:pt x="7062" y="49389"/>
                          <a:pt x="6361" y="47937"/>
                          <a:pt x="6611" y="46684"/>
                        </a:cubicBezTo>
                        <a:cubicBezTo>
                          <a:pt x="5960" y="47987"/>
                          <a:pt x="6862" y="44731"/>
                          <a:pt x="6010" y="45833"/>
                        </a:cubicBezTo>
                        <a:cubicBezTo>
                          <a:pt x="6261" y="48137"/>
                          <a:pt x="5309" y="48888"/>
                          <a:pt x="5159" y="51743"/>
                        </a:cubicBezTo>
                        <a:cubicBezTo>
                          <a:pt x="5109" y="51393"/>
                          <a:pt x="4909" y="51242"/>
                          <a:pt x="5059" y="50591"/>
                        </a:cubicBezTo>
                        <a:cubicBezTo>
                          <a:pt x="4558" y="51843"/>
                          <a:pt x="4007" y="53096"/>
                          <a:pt x="3556" y="54398"/>
                        </a:cubicBezTo>
                        <a:cubicBezTo>
                          <a:pt x="4358" y="53546"/>
                          <a:pt x="3556" y="57804"/>
                          <a:pt x="4508" y="57603"/>
                        </a:cubicBezTo>
                        <a:cubicBezTo>
                          <a:pt x="5710" y="53546"/>
                          <a:pt x="4909" y="54598"/>
                          <a:pt x="6712" y="50090"/>
                        </a:cubicBezTo>
                        <a:cubicBezTo>
                          <a:pt x="6511" y="51493"/>
                          <a:pt x="6962" y="53396"/>
                          <a:pt x="7563" y="54398"/>
                        </a:cubicBezTo>
                        <a:cubicBezTo>
                          <a:pt x="7563" y="54398"/>
                          <a:pt x="7463" y="54498"/>
                          <a:pt x="7413" y="54648"/>
                        </a:cubicBezTo>
                        <a:cubicBezTo>
                          <a:pt x="8164" y="55550"/>
                          <a:pt x="8515" y="54899"/>
                          <a:pt x="10067" y="55299"/>
                        </a:cubicBezTo>
                        <a:cubicBezTo>
                          <a:pt x="9567" y="52995"/>
                          <a:pt x="10819" y="51893"/>
                          <a:pt x="10919" y="49339"/>
                        </a:cubicBezTo>
                        <a:cubicBezTo>
                          <a:pt x="10218" y="48638"/>
                          <a:pt x="9466" y="50391"/>
                          <a:pt x="9316" y="51693"/>
                        </a:cubicBezTo>
                        <a:lnTo>
                          <a:pt x="9316" y="49389"/>
                        </a:lnTo>
                        <a:cubicBezTo>
                          <a:pt x="9316" y="49389"/>
                          <a:pt x="9667" y="49940"/>
                          <a:pt x="9667" y="49940"/>
                        </a:cubicBezTo>
                        <a:cubicBezTo>
                          <a:pt x="10218" y="48137"/>
                          <a:pt x="11069" y="46434"/>
                          <a:pt x="11821" y="44731"/>
                        </a:cubicBezTo>
                        <a:cubicBezTo>
                          <a:pt x="11470" y="45733"/>
                          <a:pt x="11821" y="46284"/>
                          <a:pt x="11971" y="46885"/>
                        </a:cubicBezTo>
                        <a:cubicBezTo>
                          <a:pt x="12271" y="46234"/>
                          <a:pt x="12722" y="45633"/>
                          <a:pt x="13223" y="45032"/>
                        </a:cubicBezTo>
                        <a:cubicBezTo>
                          <a:pt x="12422" y="44881"/>
                          <a:pt x="11871" y="44581"/>
                          <a:pt x="12171" y="43930"/>
                        </a:cubicBezTo>
                        <a:cubicBezTo>
                          <a:pt x="13624" y="40624"/>
                          <a:pt x="15377" y="39171"/>
                          <a:pt x="16729" y="38370"/>
                        </a:cubicBezTo>
                        <a:lnTo>
                          <a:pt x="16879" y="37969"/>
                        </a:lnTo>
                        <a:cubicBezTo>
                          <a:pt x="15828" y="38119"/>
                          <a:pt x="16679" y="35014"/>
                          <a:pt x="16579" y="33612"/>
                        </a:cubicBezTo>
                        <a:cubicBezTo>
                          <a:pt x="17330" y="34113"/>
                          <a:pt x="17981" y="32259"/>
                          <a:pt x="18883" y="31558"/>
                        </a:cubicBezTo>
                        <a:cubicBezTo>
                          <a:pt x="18332" y="30556"/>
                          <a:pt x="16779" y="30456"/>
                          <a:pt x="15377" y="31157"/>
                        </a:cubicBezTo>
                        <a:cubicBezTo>
                          <a:pt x="14876" y="33812"/>
                          <a:pt x="15427" y="32860"/>
                          <a:pt x="15978" y="34513"/>
                        </a:cubicBezTo>
                        <a:cubicBezTo>
                          <a:pt x="15527" y="35765"/>
                          <a:pt x="15226" y="37118"/>
                          <a:pt x="14926" y="38420"/>
                        </a:cubicBezTo>
                        <a:lnTo>
                          <a:pt x="14575" y="37268"/>
                        </a:lnTo>
                        <a:cubicBezTo>
                          <a:pt x="13373" y="38921"/>
                          <a:pt x="13523" y="41075"/>
                          <a:pt x="12672" y="40524"/>
                        </a:cubicBezTo>
                        <a:cubicBezTo>
                          <a:pt x="12472" y="39271"/>
                          <a:pt x="13624" y="37869"/>
                          <a:pt x="13473" y="36617"/>
                        </a:cubicBezTo>
                        <a:lnTo>
                          <a:pt x="12572" y="37669"/>
                        </a:lnTo>
                        <a:cubicBezTo>
                          <a:pt x="12722" y="35064"/>
                          <a:pt x="13874" y="36968"/>
                          <a:pt x="14675" y="34163"/>
                        </a:cubicBezTo>
                        <a:cubicBezTo>
                          <a:pt x="13373" y="34664"/>
                          <a:pt x="14726" y="33912"/>
                          <a:pt x="14876" y="32560"/>
                        </a:cubicBezTo>
                        <a:cubicBezTo>
                          <a:pt x="13774" y="33111"/>
                          <a:pt x="12622" y="37118"/>
                          <a:pt x="11720" y="35715"/>
                        </a:cubicBezTo>
                        <a:cubicBezTo>
                          <a:pt x="11720" y="33962"/>
                          <a:pt x="15777" y="32109"/>
                          <a:pt x="15477" y="29605"/>
                        </a:cubicBezTo>
                        <a:lnTo>
                          <a:pt x="15577" y="29805"/>
                        </a:lnTo>
                        <a:cubicBezTo>
                          <a:pt x="17280" y="27401"/>
                          <a:pt x="17330" y="26099"/>
                          <a:pt x="17530" y="24846"/>
                        </a:cubicBezTo>
                        <a:cubicBezTo>
                          <a:pt x="18682" y="24095"/>
                          <a:pt x="19133" y="22192"/>
                          <a:pt x="20085" y="21140"/>
                        </a:cubicBezTo>
                        <a:lnTo>
                          <a:pt x="20385" y="21441"/>
                        </a:lnTo>
                        <a:lnTo>
                          <a:pt x="21537" y="19788"/>
                        </a:lnTo>
                        <a:cubicBezTo>
                          <a:pt x="21537" y="21040"/>
                          <a:pt x="19985" y="21541"/>
                          <a:pt x="18983" y="22943"/>
                        </a:cubicBezTo>
                        <a:lnTo>
                          <a:pt x="19734" y="23294"/>
                        </a:lnTo>
                        <a:cubicBezTo>
                          <a:pt x="17831" y="24295"/>
                          <a:pt x="18232" y="26249"/>
                          <a:pt x="17981" y="27802"/>
                        </a:cubicBezTo>
                        <a:cubicBezTo>
                          <a:pt x="18632" y="25598"/>
                          <a:pt x="21688" y="22993"/>
                          <a:pt x="20886" y="21641"/>
                        </a:cubicBezTo>
                        <a:lnTo>
                          <a:pt x="22389" y="21140"/>
                        </a:lnTo>
                        <a:lnTo>
                          <a:pt x="22589" y="20439"/>
                        </a:lnTo>
                        <a:cubicBezTo>
                          <a:pt x="23691" y="20088"/>
                          <a:pt x="23741" y="21491"/>
                          <a:pt x="22639" y="23093"/>
                        </a:cubicBezTo>
                        <a:cubicBezTo>
                          <a:pt x="22289" y="23194"/>
                          <a:pt x="22088" y="23294"/>
                          <a:pt x="21988" y="23093"/>
                        </a:cubicBezTo>
                        <a:cubicBezTo>
                          <a:pt x="21688" y="23995"/>
                          <a:pt x="21638" y="24997"/>
                          <a:pt x="20285" y="26650"/>
                        </a:cubicBezTo>
                        <a:lnTo>
                          <a:pt x="20586" y="25447"/>
                        </a:lnTo>
                        <a:cubicBezTo>
                          <a:pt x="18983" y="27601"/>
                          <a:pt x="17781" y="29705"/>
                          <a:pt x="18031" y="30907"/>
                        </a:cubicBezTo>
                        <a:cubicBezTo>
                          <a:pt x="20385" y="27952"/>
                          <a:pt x="22589" y="24997"/>
                          <a:pt x="24993" y="22292"/>
                        </a:cubicBezTo>
                        <a:cubicBezTo>
                          <a:pt x="24342" y="20289"/>
                          <a:pt x="24392" y="18586"/>
                          <a:pt x="23591" y="16983"/>
                        </a:cubicBezTo>
                        <a:cubicBezTo>
                          <a:pt x="25244" y="14979"/>
                          <a:pt x="27548" y="12275"/>
                          <a:pt x="29852" y="11423"/>
                        </a:cubicBezTo>
                        <a:lnTo>
                          <a:pt x="29852" y="11824"/>
                        </a:lnTo>
                        <a:cubicBezTo>
                          <a:pt x="30854" y="11273"/>
                          <a:pt x="31605" y="10572"/>
                          <a:pt x="32206" y="9921"/>
                        </a:cubicBezTo>
                        <a:cubicBezTo>
                          <a:pt x="33408" y="9570"/>
                          <a:pt x="32106" y="11123"/>
                          <a:pt x="32907" y="10822"/>
                        </a:cubicBezTo>
                        <a:cubicBezTo>
                          <a:pt x="33759" y="9870"/>
                          <a:pt x="34710" y="9119"/>
                          <a:pt x="35662" y="8268"/>
                        </a:cubicBezTo>
                        <a:cubicBezTo>
                          <a:pt x="35862" y="9019"/>
                          <a:pt x="33258" y="10672"/>
                          <a:pt x="32206" y="11724"/>
                        </a:cubicBezTo>
                        <a:cubicBezTo>
                          <a:pt x="32406" y="11523"/>
                          <a:pt x="32757" y="11073"/>
                          <a:pt x="32557" y="11073"/>
                        </a:cubicBezTo>
                        <a:cubicBezTo>
                          <a:pt x="31004" y="11874"/>
                          <a:pt x="29301" y="14779"/>
                          <a:pt x="28099" y="14529"/>
                        </a:cubicBezTo>
                        <a:cubicBezTo>
                          <a:pt x="27648" y="15230"/>
                          <a:pt x="28800" y="12775"/>
                          <a:pt x="26696" y="14629"/>
                        </a:cubicBezTo>
                        <a:cubicBezTo>
                          <a:pt x="25044" y="15630"/>
                          <a:pt x="25294" y="16782"/>
                          <a:pt x="25394" y="17133"/>
                        </a:cubicBezTo>
                        <a:cubicBezTo>
                          <a:pt x="25695" y="17434"/>
                          <a:pt x="27898" y="15530"/>
                          <a:pt x="27548" y="16632"/>
                        </a:cubicBezTo>
                        <a:cubicBezTo>
                          <a:pt x="28550" y="15630"/>
                          <a:pt x="28500" y="14729"/>
                          <a:pt x="30253" y="13927"/>
                        </a:cubicBezTo>
                        <a:cubicBezTo>
                          <a:pt x="29101" y="14829"/>
                          <a:pt x="28399" y="16883"/>
                          <a:pt x="27398" y="16883"/>
                        </a:cubicBezTo>
                        <a:cubicBezTo>
                          <a:pt x="25945" y="19387"/>
                          <a:pt x="27748" y="20539"/>
                          <a:pt x="28700" y="19738"/>
                        </a:cubicBezTo>
                        <a:cubicBezTo>
                          <a:pt x="27999" y="19487"/>
                          <a:pt x="31705" y="15781"/>
                          <a:pt x="28550" y="17584"/>
                        </a:cubicBezTo>
                        <a:cubicBezTo>
                          <a:pt x="29101" y="15831"/>
                          <a:pt x="31405" y="13877"/>
                          <a:pt x="32857" y="12174"/>
                        </a:cubicBezTo>
                        <a:lnTo>
                          <a:pt x="32857" y="12375"/>
                        </a:lnTo>
                        <a:cubicBezTo>
                          <a:pt x="33558" y="11774"/>
                          <a:pt x="34209" y="11123"/>
                          <a:pt x="34911" y="10572"/>
                        </a:cubicBezTo>
                        <a:cubicBezTo>
                          <a:pt x="34710" y="10922"/>
                          <a:pt x="34209" y="11623"/>
                          <a:pt x="34410" y="11974"/>
                        </a:cubicBezTo>
                        <a:cubicBezTo>
                          <a:pt x="35111" y="10872"/>
                          <a:pt x="36063" y="9971"/>
                          <a:pt x="36914" y="8969"/>
                        </a:cubicBezTo>
                        <a:cubicBezTo>
                          <a:pt x="35512" y="10772"/>
                          <a:pt x="38317" y="8718"/>
                          <a:pt x="39318" y="8568"/>
                        </a:cubicBezTo>
                        <a:cubicBezTo>
                          <a:pt x="39318" y="7767"/>
                          <a:pt x="40370" y="6565"/>
                          <a:pt x="38968" y="6965"/>
                        </a:cubicBezTo>
                        <a:cubicBezTo>
                          <a:pt x="37315" y="7366"/>
                          <a:pt x="38317" y="7767"/>
                          <a:pt x="37115" y="8568"/>
                        </a:cubicBezTo>
                        <a:lnTo>
                          <a:pt x="38367" y="6565"/>
                        </a:lnTo>
                        <a:lnTo>
                          <a:pt x="38567" y="6565"/>
                        </a:lnTo>
                        <a:cubicBezTo>
                          <a:pt x="38767" y="6114"/>
                          <a:pt x="39018" y="5613"/>
                          <a:pt x="39268" y="5162"/>
                        </a:cubicBezTo>
                        <a:cubicBezTo>
                          <a:pt x="41923" y="3960"/>
                          <a:pt x="39018" y="7466"/>
                          <a:pt x="42023" y="5162"/>
                        </a:cubicBezTo>
                        <a:lnTo>
                          <a:pt x="41071" y="4311"/>
                        </a:lnTo>
                        <a:cubicBezTo>
                          <a:pt x="45078" y="2458"/>
                          <a:pt x="50838" y="2007"/>
                          <a:pt x="53743" y="955"/>
                        </a:cubicBezTo>
                        <a:cubicBezTo>
                          <a:pt x="53042" y="1756"/>
                          <a:pt x="52942" y="2908"/>
                          <a:pt x="54194" y="3309"/>
                        </a:cubicBezTo>
                        <a:cubicBezTo>
                          <a:pt x="52892" y="3309"/>
                          <a:pt x="50438" y="4010"/>
                          <a:pt x="48735" y="4762"/>
                        </a:cubicBezTo>
                        <a:cubicBezTo>
                          <a:pt x="48334" y="4762"/>
                          <a:pt x="50488" y="2608"/>
                          <a:pt x="52541" y="2458"/>
                        </a:cubicBezTo>
                        <a:cubicBezTo>
                          <a:pt x="51039" y="705"/>
                          <a:pt x="48033" y="5062"/>
                          <a:pt x="47182" y="3259"/>
                        </a:cubicBezTo>
                        <a:cubicBezTo>
                          <a:pt x="42023" y="4411"/>
                          <a:pt x="44377" y="6464"/>
                          <a:pt x="39969" y="7216"/>
                        </a:cubicBezTo>
                        <a:cubicBezTo>
                          <a:pt x="40320" y="7967"/>
                          <a:pt x="39118" y="8218"/>
                          <a:pt x="39318" y="8969"/>
                        </a:cubicBezTo>
                        <a:cubicBezTo>
                          <a:pt x="41021" y="9520"/>
                          <a:pt x="44277" y="6364"/>
                          <a:pt x="47082" y="5813"/>
                        </a:cubicBezTo>
                        <a:cubicBezTo>
                          <a:pt x="46831" y="5964"/>
                          <a:pt x="46381" y="6264"/>
                          <a:pt x="46330" y="6414"/>
                        </a:cubicBezTo>
                        <a:cubicBezTo>
                          <a:pt x="48284" y="6014"/>
                          <a:pt x="48935" y="5613"/>
                          <a:pt x="50137" y="4862"/>
                        </a:cubicBezTo>
                        <a:lnTo>
                          <a:pt x="49937" y="4862"/>
                        </a:lnTo>
                        <a:cubicBezTo>
                          <a:pt x="51990" y="3309"/>
                          <a:pt x="51489" y="4912"/>
                          <a:pt x="52942" y="5012"/>
                        </a:cubicBezTo>
                        <a:cubicBezTo>
                          <a:pt x="53443" y="4762"/>
                          <a:pt x="55396" y="4661"/>
                          <a:pt x="54945" y="4060"/>
                        </a:cubicBezTo>
                        <a:lnTo>
                          <a:pt x="57550" y="4411"/>
                        </a:lnTo>
                        <a:lnTo>
                          <a:pt x="57300" y="3459"/>
                        </a:lnTo>
                        <a:cubicBezTo>
                          <a:pt x="58702" y="3109"/>
                          <a:pt x="59103" y="3860"/>
                          <a:pt x="60355" y="3159"/>
                        </a:cubicBezTo>
                        <a:lnTo>
                          <a:pt x="60355" y="2307"/>
                        </a:lnTo>
                        <a:cubicBezTo>
                          <a:pt x="59153" y="2307"/>
                          <a:pt x="57901" y="2207"/>
                          <a:pt x="56698" y="2407"/>
                        </a:cubicBezTo>
                        <a:cubicBezTo>
                          <a:pt x="58502" y="1806"/>
                          <a:pt x="57099" y="1406"/>
                          <a:pt x="59103" y="1055"/>
                        </a:cubicBezTo>
                        <a:cubicBezTo>
                          <a:pt x="56899" y="2157"/>
                          <a:pt x="60806" y="1406"/>
                          <a:pt x="61056" y="2207"/>
                        </a:cubicBezTo>
                        <a:lnTo>
                          <a:pt x="62509" y="1606"/>
                        </a:lnTo>
                        <a:lnTo>
                          <a:pt x="62158" y="1857"/>
                        </a:lnTo>
                        <a:cubicBezTo>
                          <a:pt x="63360" y="2257"/>
                          <a:pt x="63560" y="1406"/>
                          <a:pt x="64913" y="1556"/>
                        </a:cubicBezTo>
                        <a:cubicBezTo>
                          <a:pt x="63310" y="1005"/>
                          <a:pt x="62158" y="554"/>
                          <a:pt x="60104" y="1306"/>
                        </a:cubicBezTo>
                        <a:cubicBezTo>
                          <a:pt x="61557" y="755"/>
                          <a:pt x="64612" y="-97"/>
                          <a:pt x="65414" y="53"/>
                        </a:cubicBezTo>
                        <a:cubicBezTo>
                          <a:pt x="67067" y="-197"/>
                          <a:pt x="68168" y="504"/>
                          <a:pt x="69671" y="705"/>
                        </a:cubicBezTo>
                        <a:cubicBezTo>
                          <a:pt x="66766" y="855"/>
                          <a:pt x="70422" y="3359"/>
                          <a:pt x="64863" y="2407"/>
                        </a:cubicBezTo>
                        <a:cubicBezTo>
                          <a:pt x="64963" y="2257"/>
                          <a:pt x="65414" y="2307"/>
                          <a:pt x="65614" y="2407"/>
                        </a:cubicBezTo>
                        <a:cubicBezTo>
                          <a:pt x="64863" y="1155"/>
                          <a:pt x="62208" y="2508"/>
                          <a:pt x="61106" y="3009"/>
                        </a:cubicBezTo>
                        <a:cubicBezTo>
                          <a:pt x="61457" y="3610"/>
                          <a:pt x="60255" y="3860"/>
                          <a:pt x="62358" y="4110"/>
                        </a:cubicBezTo>
                        <a:cubicBezTo>
                          <a:pt x="61657" y="3810"/>
                          <a:pt x="64111" y="2407"/>
                          <a:pt x="66115" y="3209"/>
                        </a:cubicBezTo>
                        <a:lnTo>
                          <a:pt x="65714" y="4561"/>
                        </a:lnTo>
                        <a:lnTo>
                          <a:pt x="68569" y="4912"/>
                        </a:lnTo>
                        <a:lnTo>
                          <a:pt x="68319" y="4912"/>
                        </a:lnTo>
                        <a:cubicBezTo>
                          <a:pt x="69320" y="5863"/>
                          <a:pt x="71374" y="5062"/>
                          <a:pt x="73177" y="6014"/>
                        </a:cubicBezTo>
                        <a:cubicBezTo>
                          <a:pt x="74680" y="5613"/>
                          <a:pt x="79789" y="7616"/>
                          <a:pt x="77935" y="5563"/>
                        </a:cubicBezTo>
                        <a:cubicBezTo>
                          <a:pt x="79338" y="6965"/>
                          <a:pt x="81241" y="6314"/>
                          <a:pt x="83094" y="6915"/>
                        </a:cubicBezTo>
                        <a:cubicBezTo>
                          <a:pt x="82443" y="6364"/>
                          <a:pt x="81692" y="5964"/>
                          <a:pt x="80991" y="5513"/>
                        </a:cubicBezTo>
                        <a:cubicBezTo>
                          <a:pt x="84146" y="5513"/>
                          <a:pt x="83044" y="5964"/>
                          <a:pt x="85849" y="5463"/>
                        </a:cubicBezTo>
                        <a:cubicBezTo>
                          <a:pt x="85899" y="5914"/>
                          <a:pt x="86250" y="6414"/>
                          <a:pt x="85649" y="6565"/>
                        </a:cubicBezTo>
                        <a:cubicBezTo>
                          <a:pt x="87502" y="7366"/>
                          <a:pt x="89505" y="8618"/>
                          <a:pt x="91359" y="9770"/>
                        </a:cubicBezTo>
                        <a:cubicBezTo>
                          <a:pt x="93262" y="10822"/>
                          <a:pt x="94965" y="11874"/>
                          <a:pt x="96167" y="12124"/>
                        </a:cubicBezTo>
                        <a:cubicBezTo>
                          <a:pt x="98321" y="13927"/>
                          <a:pt x="97720" y="15280"/>
                          <a:pt x="100825" y="17484"/>
                        </a:cubicBezTo>
                        <a:cubicBezTo>
                          <a:pt x="101526" y="17884"/>
                          <a:pt x="101276" y="16131"/>
                          <a:pt x="102829" y="18185"/>
                        </a:cubicBezTo>
                        <a:cubicBezTo>
                          <a:pt x="102829" y="18385"/>
                          <a:pt x="100374" y="17233"/>
                          <a:pt x="102478" y="19086"/>
                        </a:cubicBezTo>
                        <a:cubicBezTo>
                          <a:pt x="104682" y="19788"/>
                          <a:pt x="105083" y="22943"/>
                          <a:pt x="107487" y="24295"/>
                        </a:cubicBezTo>
                        <a:cubicBezTo>
                          <a:pt x="107988" y="25598"/>
                          <a:pt x="109440" y="27451"/>
                          <a:pt x="108489" y="27501"/>
                        </a:cubicBezTo>
                        <a:cubicBezTo>
                          <a:pt x="107487" y="25648"/>
                          <a:pt x="105433" y="23444"/>
                          <a:pt x="104782" y="23344"/>
                        </a:cubicBezTo>
                        <a:cubicBezTo>
                          <a:pt x="105383" y="23244"/>
                          <a:pt x="104181" y="21891"/>
                          <a:pt x="105483" y="22843"/>
                        </a:cubicBezTo>
                        <a:cubicBezTo>
                          <a:pt x="103830" y="19988"/>
                          <a:pt x="103780" y="21541"/>
                          <a:pt x="102077" y="19187"/>
                        </a:cubicBezTo>
                        <a:cubicBezTo>
                          <a:pt x="101727" y="19287"/>
                          <a:pt x="102478" y="20839"/>
                          <a:pt x="103079" y="21140"/>
                        </a:cubicBezTo>
                        <a:cubicBezTo>
                          <a:pt x="102378" y="21841"/>
                          <a:pt x="98671" y="17584"/>
                          <a:pt x="99573" y="20289"/>
                        </a:cubicBezTo>
                        <a:cubicBezTo>
                          <a:pt x="101677" y="22342"/>
                          <a:pt x="103881" y="21591"/>
                          <a:pt x="104732" y="24346"/>
                        </a:cubicBezTo>
                        <a:cubicBezTo>
                          <a:pt x="103530" y="23995"/>
                          <a:pt x="102879" y="22392"/>
                          <a:pt x="101126" y="22192"/>
                        </a:cubicBezTo>
                        <a:lnTo>
                          <a:pt x="102177" y="24095"/>
                        </a:lnTo>
                        <a:lnTo>
                          <a:pt x="103780" y="24696"/>
                        </a:lnTo>
                        <a:lnTo>
                          <a:pt x="103580" y="24696"/>
                        </a:lnTo>
                        <a:cubicBezTo>
                          <a:pt x="105233" y="28202"/>
                          <a:pt x="106585" y="26750"/>
                          <a:pt x="109090" y="29154"/>
                        </a:cubicBezTo>
                        <a:cubicBezTo>
                          <a:pt x="108589" y="27100"/>
                          <a:pt x="110993" y="28403"/>
                          <a:pt x="110492" y="26900"/>
                        </a:cubicBezTo>
                        <a:cubicBezTo>
                          <a:pt x="112045" y="28703"/>
                          <a:pt x="112746" y="30306"/>
                          <a:pt x="111794" y="30907"/>
                        </a:cubicBezTo>
                        <a:cubicBezTo>
                          <a:pt x="108739" y="27751"/>
                          <a:pt x="110692" y="31308"/>
                          <a:pt x="107537" y="28703"/>
                        </a:cubicBezTo>
                        <a:cubicBezTo>
                          <a:pt x="107537" y="29454"/>
                          <a:pt x="105634" y="28903"/>
                          <a:pt x="106836" y="30857"/>
                        </a:cubicBezTo>
                        <a:cubicBezTo>
                          <a:pt x="108989" y="32510"/>
                          <a:pt x="107236" y="29655"/>
                          <a:pt x="108939" y="31608"/>
                        </a:cubicBezTo>
                        <a:cubicBezTo>
                          <a:pt x="108939" y="31809"/>
                          <a:pt x="108939" y="32009"/>
                          <a:pt x="108739" y="32009"/>
                        </a:cubicBezTo>
                        <a:cubicBezTo>
                          <a:pt x="109841" y="32710"/>
                          <a:pt x="109240" y="33311"/>
                          <a:pt x="110542" y="34213"/>
                        </a:cubicBezTo>
                        <a:lnTo>
                          <a:pt x="110191" y="34012"/>
                        </a:lnTo>
                        <a:cubicBezTo>
                          <a:pt x="110442" y="35866"/>
                          <a:pt x="111894" y="35265"/>
                          <a:pt x="111944" y="36968"/>
                        </a:cubicBezTo>
                        <a:cubicBezTo>
                          <a:pt x="112445" y="36016"/>
                          <a:pt x="112996" y="37569"/>
                          <a:pt x="113898" y="38170"/>
                        </a:cubicBezTo>
                        <a:cubicBezTo>
                          <a:pt x="113547" y="36617"/>
                          <a:pt x="114248" y="35265"/>
                          <a:pt x="112546" y="32610"/>
                        </a:cubicBezTo>
                        <a:cubicBezTo>
                          <a:pt x="111794" y="32610"/>
                          <a:pt x="111594" y="33011"/>
                          <a:pt x="110642" y="32059"/>
                        </a:cubicBezTo>
                        <a:lnTo>
                          <a:pt x="111744" y="33762"/>
                        </a:lnTo>
                        <a:cubicBezTo>
                          <a:pt x="111444" y="33461"/>
                          <a:pt x="111093" y="33261"/>
                          <a:pt x="110792" y="32961"/>
                        </a:cubicBezTo>
                        <a:lnTo>
                          <a:pt x="110091" y="31107"/>
                        </a:lnTo>
                        <a:cubicBezTo>
                          <a:pt x="111744" y="32961"/>
                          <a:pt x="111794" y="31608"/>
                          <a:pt x="112896" y="32209"/>
                        </a:cubicBezTo>
                        <a:cubicBezTo>
                          <a:pt x="113798" y="34313"/>
                          <a:pt x="113998" y="33762"/>
                          <a:pt x="114549" y="35114"/>
                        </a:cubicBezTo>
                        <a:cubicBezTo>
                          <a:pt x="113647" y="35465"/>
                          <a:pt x="114950" y="39822"/>
                          <a:pt x="115451" y="42377"/>
                        </a:cubicBezTo>
                        <a:cubicBezTo>
                          <a:pt x="115350" y="41976"/>
                          <a:pt x="115100" y="41525"/>
                          <a:pt x="115000" y="41275"/>
                        </a:cubicBezTo>
                        <a:cubicBezTo>
                          <a:pt x="113647" y="39873"/>
                          <a:pt x="114799" y="42728"/>
                          <a:pt x="114549" y="42928"/>
                        </a:cubicBezTo>
                        <a:lnTo>
                          <a:pt x="115451" y="43980"/>
                        </a:lnTo>
                        <a:cubicBezTo>
                          <a:pt x="115451" y="43980"/>
                          <a:pt x="114950" y="43529"/>
                          <a:pt x="115050" y="44130"/>
                        </a:cubicBezTo>
                        <a:cubicBezTo>
                          <a:pt x="115851" y="45733"/>
                          <a:pt x="116753" y="45282"/>
                          <a:pt x="117554" y="46935"/>
                        </a:cubicBezTo>
                        <a:cubicBezTo>
                          <a:pt x="117103" y="47235"/>
                          <a:pt x="115801" y="46083"/>
                          <a:pt x="115901" y="47235"/>
                        </a:cubicBezTo>
                        <a:cubicBezTo>
                          <a:pt x="115601" y="47786"/>
                          <a:pt x="114900" y="49289"/>
                          <a:pt x="115901" y="51393"/>
                        </a:cubicBezTo>
                        <a:cubicBezTo>
                          <a:pt x="116152" y="51493"/>
                          <a:pt x="116402" y="52044"/>
                          <a:pt x="116703" y="52695"/>
                        </a:cubicBezTo>
                        <a:cubicBezTo>
                          <a:pt x="116653" y="52595"/>
                          <a:pt x="116603" y="52494"/>
                          <a:pt x="116553" y="52444"/>
                        </a:cubicBezTo>
                        <a:lnTo>
                          <a:pt x="116402" y="54097"/>
                        </a:lnTo>
                        <a:cubicBezTo>
                          <a:pt x="115150" y="53096"/>
                          <a:pt x="116102" y="51393"/>
                          <a:pt x="114850" y="50441"/>
                        </a:cubicBezTo>
                        <a:lnTo>
                          <a:pt x="113998" y="50591"/>
                        </a:lnTo>
                        <a:cubicBezTo>
                          <a:pt x="113748" y="49589"/>
                          <a:pt x="112846" y="48488"/>
                          <a:pt x="112195" y="48037"/>
                        </a:cubicBezTo>
                        <a:cubicBezTo>
                          <a:pt x="112596" y="49539"/>
                          <a:pt x="112946" y="49740"/>
                          <a:pt x="113597" y="51342"/>
                        </a:cubicBezTo>
                        <a:cubicBezTo>
                          <a:pt x="113147" y="51743"/>
                          <a:pt x="112395" y="50691"/>
                          <a:pt x="112295" y="50591"/>
                        </a:cubicBezTo>
                        <a:lnTo>
                          <a:pt x="112846" y="50691"/>
                        </a:lnTo>
                        <a:cubicBezTo>
                          <a:pt x="112846" y="48538"/>
                          <a:pt x="110993" y="48137"/>
                          <a:pt x="110292" y="45733"/>
                        </a:cubicBezTo>
                        <a:cubicBezTo>
                          <a:pt x="110191" y="45382"/>
                          <a:pt x="110292" y="45532"/>
                          <a:pt x="110542" y="45582"/>
                        </a:cubicBezTo>
                        <a:cubicBezTo>
                          <a:pt x="109039" y="44030"/>
                          <a:pt x="109140" y="41776"/>
                          <a:pt x="107336" y="40474"/>
                        </a:cubicBezTo>
                        <a:lnTo>
                          <a:pt x="108038" y="40824"/>
                        </a:lnTo>
                        <a:cubicBezTo>
                          <a:pt x="107186" y="39722"/>
                          <a:pt x="105083" y="37919"/>
                          <a:pt x="103079" y="36166"/>
                        </a:cubicBezTo>
                        <a:lnTo>
                          <a:pt x="102779" y="36316"/>
                        </a:lnTo>
                        <a:cubicBezTo>
                          <a:pt x="102779" y="36667"/>
                          <a:pt x="102278" y="35816"/>
                          <a:pt x="102127" y="35315"/>
                        </a:cubicBezTo>
                        <a:lnTo>
                          <a:pt x="102127" y="35315"/>
                        </a:lnTo>
                        <a:cubicBezTo>
                          <a:pt x="101026" y="34513"/>
                          <a:pt x="100024" y="33712"/>
                          <a:pt x="99222" y="33111"/>
                        </a:cubicBezTo>
                        <a:cubicBezTo>
                          <a:pt x="99222" y="33512"/>
                          <a:pt x="99323" y="33912"/>
                          <a:pt x="99523" y="34313"/>
                        </a:cubicBezTo>
                        <a:cubicBezTo>
                          <a:pt x="100074" y="34413"/>
                          <a:pt x="101126" y="36417"/>
                          <a:pt x="101727" y="35665"/>
                        </a:cubicBezTo>
                        <a:cubicBezTo>
                          <a:pt x="101777" y="36867"/>
                          <a:pt x="103330" y="37919"/>
                          <a:pt x="103430" y="38771"/>
                        </a:cubicBezTo>
                        <a:cubicBezTo>
                          <a:pt x="103229" y="37268"/>
                          <a:pt x="104682" y="39221"/>
                          <a:pt x="105233" y="39171"/>
                        </a:cubicBezTo>
                        <a:cubicBezTo>
                          <a:pt x="105032" y="39822"/>
                          <a:pt x="106285" y="41075"/>
                          <a:pt x="105483" y="41225"/>
                        </a:cubicBezTo>
                        <a:cubicBezTo>
                          <a:pt x="105433" y="41576"/>
                          <a:pt x="105634" y="40323"/>
                          <a:pt x="104932" y="40023"/>
                        </a:cubicBezTo>
                        <a:cubicBezTo>
                          <a:pt x="103630" y="39021"/>
                          <a:pt x="105583" y="42778"/>
                          <a:pt x="104181" y="41425"/>
                        </a:cubicBezTo>
                        <a:cubicBezTo>
                          <a:pt x="105684" y="43329"/>
                          <a:pt x="106836" y="46184"/>
                          <a:pt x="108288" y="48237"/>
                        </a:cubicBezTo>
                        <a:lnTo>
                          <a:pt x="108088" y="46835"/>
                        </a:lnTo>
                        <a:cubicBezTo>
                          <a:pt x="108388" y="47886"/>
                          <a:pt x="109440" y="50291"/>
                          <a:pt x="109140" y="50591"/>
                        </a:cubicBezTo>
                        <a:cubicBezTo>
                          <a:pt x="108789" y="49840"/>
                          <a:pt x="108438" y="48988"/>
                          <a:pt x="107938" y="48087"/>
                        </a:cubicBezTo>
                        <a:cubicBezTo>
                          <a:pt x="107086" y="48337"/>
                          <a:pt x="108839" y="50391"/>
                          <a:pt x="108338" y="50691"/>
                        </a:cubicBezTo>
                        <a:cubicBezTo>
                          <a:pt x="109190" y="51443"/>
                          <a:pt x="109841" y="52294"/>
                          <a:pt x="110592" y="53146"/>
                        </a:cubicBezTo>
                        <a:lnTo>
                          <a:pt x="110292" y="51843"/>
                        </a:lnTo>
                        <a:cubicBezTo>
                          <a:pt x="110993" y="52494"/>
                          <a:pt x="111243" y="55349"/>
                          <a:pt x="111594" y="57403"/>
                        </a:cubicBezTo>
                        <a:cubicBezTo>
                          <a:pt x="110191" y="56552"/>
                          <a:pt x="110742" y="54448"/>
                          <a:pt x="109691" y="52494"/>
                        </a:cubicBezTo>
                        <a:cubicBezTo>
                          <a:pt x="108839" y="51142"/>
                          <a:pt x="108839" y="53747"/>
                          <a:pt x="108188" y="52444"/>
                        </a:cubicBezTo>
                        <a:cubicBezTo>
                          <a:pt x="108038" y="52895"/>
                          <a:pt x="108338" y="53797"/>
                          <a:pt x="108739" y="54147"/>
                        </a:cubicBezTo>
                        <a:lnTo>
                          <a:pt x="108739" y="54748"/>
                        </a:lnTo>
                        <a:cubicBezTo>
                          <a:pt x="107336" y="53797"/>
                          <a:pt x="106735" y="50992"/>
                          <a:pt x="105133" y="49589"/>
                        </a:cubicBezTo>
                        <a:cubicBezTo>
                          <a:pt x="105283" y="49690"/>
                          <a:pt x="105483" y="49790"/>
                          <a:pt x="105583" y="49790"/>
                        </a:cubicBezTo>
                        <a:cubicBezTo>
                          <a:pt x="105433" y="48287"/>
                          <a:pt x="104982" y="46835"/>
                          <a:pt x="104081" y="45733"/>
                        </a:cubicBezTo>
                        <a:cubicBezTo>
                          <a:pt x="104081" y="46534"/>
                          <a:pt x="104431" y="46684"/>
                          <a:pt x="104732" y="47085"/>
                        </a:cubicBezTo>
                        <a:cubicBezTo>
                          <a:pt x="104532" y="47235"/>
                          <a:pt x="103830" y="46083"/>
                          <a:pt x="103380" y="45733"/>
                        </a:cubicBezTo>
                        <a:cubicBezTo>
                          <a:pt x="103630" y="47035"/>
                          <a:pt x="102879" y="46234"/>
                          <a:pt x="103079" y="47035"/>
                        </a:cubicBezTo>
                        <a:cubicBezTo>
                          <a:pt x="102478" y="46384"/>
                          <a:pt x="102278" y="45733"/>
                          <a:pt x="101927" y="44781"/>
                        </a:cubicBezTo>
                        <a:cubicBezTo>
                          <a:pt x="102077" y="44130"/>
                          <a:pt x="102628" y="44931"/>
                          <a:pt x="103079" y="44581"/>
                        </a:cubicBezTo>
                        <a:cubicBezTo>
                          <a:pt x="102328" y="43779"/>
                          <a:pt x="103279" y="42728"/>
                          <a:pt x="102027" y="41626"/>
                        </a:cubicBezTo>
                        <a:cubicBezTo>
                          <a:pt x="102779" y="43579"/>
                          <a:pt x="100775" y="41626"/>
                          <a:pt x="100074" y="41275"/>
                        </a:cubicBezTo>
                        <a:lnTo>
                          <a:pt x="100224" y="41576"/>
                        </a:lnTo>
                        <a:cubicBezTo>
                          <a:pt x="99323" y="41325"/>
                          <a:pt x="99072" y="40874"/>
                          <a:pt x="99323" y="40223"/>
                        </a:cubicBezTo>
                        <a:cubicBezTo>
                          <a:pt x="99974" y="40824"/>
                          <a:pt x="100224" y="41576"/>
                          <a:pt x="100675" y="41075"/>
                        </a:cubicBezTo>
                        <a:cubicBezTo>
                          <a:pt x="100374" y="40624"/>
                          <a:pt x="100074" y="40173"/>
                          <a:pt x="99573" y="39722"/>
                        </a:cubicBezTo>
                        <a:lnTo>
                          <a:pt x="100274" y="39973"/>
                        </a:lnTo>
                        <a:lnTo>
                          <a:pt x="98772" y="37669"/>
                        </a:lnTo>
                        <a:cubicBezTo>
                          <a:pt x="98020" y="37669"/>
                          <a:pt x="96968" y="37468"/>
                          <a:pt x="96067" y="37669"/>
                        </a:cubicBezTo>
                        <a:cubicBezTo>
                          <a:pt x="96117" y="36867"/>
                          <a:pt x="95266" y="36366"/>
                          <a:pt x="94765" y="36016"/>
                        </a:cubicBezTo>
                        <a:lnTo>
                          <a:pt x="95115" y="36116"/>
                        </a:lnTo>
                        <a:cubicBezTo>
                          <a:pt x="94915" y="34814"/>
                          <a:pt x="92861" y="33161"/>
                          <a:pt x="92360" y="33311"/>
                        </a:cubicBezTo>
                        <a:cubicBezTo>
                          <a:pt x="92110" y="32309"/>
                          <a:pt x="98721" y="35816"/>
                          <a:pt x="94414" y="31558"/>
                        </a:cubicBezTo>
                        <a:cubicBezTo>
                          <a:pt x="92911" y="29805"/>
                          <a:pt x="92310" y="31558"/>
                          <a:pt x="91058" y="30957"/>
                        </a:cubicBezTo>
                        <a:cubicBezTo>
                          <a:pt x="91058" y="30957"/>
                          <a:pt x="91208" y="30907"/>
                          <a:pt x="91208" y="30757"/>
                        </a:cubicBezTo>
                        <a:cubicBezTo>
                          <a:pt x="90607" y="30005"/>
                          <a:pt x="90107" y="30356"/>
                          <a:pt x="89355" y="30005"/>
                        </a:cubicBezTo>
                        <a:cubicBezTo>
                          <a:pt x="89606" y="30556"/>
                          <a:pt x="90207" y="31157"/>
                          <a:pt x="90557" y="31157"/>
                        </a:cubicBezTo>
                        <a:cubicBezTo>
                          <a:pt x="89856" y="31408"/>
                          <a:pt x="89155" y="29755"/>
                          <a:pt x="88303" y="29655"/>
                        </a:cubicBezTo>
                        <a:cubicBezTo>
                          <a:pt x="89656" y="29555"/>
                          <a:pt x="87252" y="28102"/>
                          <a:pt x="88153" y="28202"/>
                        </a:cubicBezTo>
                        <a:cubicBezTo>
                          <a:pt x="87151" y="26499"/>
                          <a:pt x="84998" y="25898"/>
                          <a:pt x="83796" y="25948"/>
                        </a:cubicBezTo>
                        <a:cubicBezTo>
                          <a:pt x="83445" y="24245"/>
                          <a:pt x="81842" y="24997"/>
                          <a:pt x="80490" y="23394"/>
                        </a:cubicBezTo>
                        <a:cubicBezTo>
                          <a:pt x="80740" y="23594"/>
                          <a:pt x="81291" y="23745"/>
                          <a:pt x="81592" y="24095"/>
                        </a:cubicBezTo>
                        <a:cubicBezTo>
                          <a:pt x="82994" y="23995"/>
                          <a:pt x="79989" y="22593"/>
                          <a:pt x="81892" y="22893"/>
                        </a:cubicBezTo>
                        <a:cubicBezTo>
                          <a:pt x="81492" y="22793"/>
                          <a:pt x="81642" y="23244"/>
                          <a:pt x="82043" y="23344"/>
                        </a:cubicBezTo>
                        <a:cubicBezTo>
                          <a:pt x="82694" y="23644"/>
                          <a:pt x="83445" y="23644"/>
                          <a:pt x="83495" y="23244"/>
                        </a:cubicBezTo>
                        <a:lnTo>
                          <a:pt x="82393" y="21691"/>
                        </a:lnTo>
                        <a:lnTo>
                          <a:pt x="82994" y="21841"/>
                        </a:lnTo>
                        <a:cubicBezTo>
                          <a:pt x="82393" y="21090"/>
                          <a:pt x="81842" y="20289"/>
                          <a:pt x="81141" y="19637"/>
                        </a:cubicBezTo>
                        <a:cubicBezTo>
                          <a:pt x="80991" y="19738"/>
                          <a:pt x="81141" y="20038"/>
                          <a:pt x="81191" y="20188"/>
                        </a:cubicBezTo>
                        <a:cubicBezTo>
                          <a:pt x="78587" y="18385"/>
                          <a:pt x="75080" y="17634"/>
                          <a:pt x="72526" y="16933"/>
                        </a:cubicBezTo>
                        <a:cubicBezTo>
                          <a:pt x="72025" y="18035"/>
                          <a:pt x="70422" y="17934"/>
                          <a:pt x="68669" y="17784"/>
                        </a:cubicBezTo>
                        <a:cubicBezTo>
                          <a:pt x="66866" y="17884"/>
                          <a:pt x="64913" y="17634"/>
                          <a:pt x="63911" y="18435"/>
                        </a:cubicBezTo>
                        <a:cubicBezTo>
                          <a:pt x="64412" y="17734"/>
                          <a:pt x="64762" y="16532"/>
                          <a:pt x="64412" y="16081"/>
                        </a:cubicBezTo>
                        <a:cubicBezTo>
                          <a:pt x="64863" y="15981"/>
                          <a:pt x="65915" y="15130"/>
                          <a:pt x="67016" y="15430"/>
                        </a:cubicBezTo>
                        <a:cubicBezTo>
                          <a:pt x="67167" y="15831"/>
                          <a:pt x="68469" y="16332"/>
                          <a:pt x="67567" y="16682"/>
                        </a:cubicBezTo>
                        <a:cubicBezTo>
                          <a:pt x="70573" y="16582"/>
                          <a:pt x="67267" y="15630"/>
                          <a:pt x="68219" y="14829"/>
                        </a:cubicBezTo>
                        <a:cubicBezTo>
                          <a:pt x="64712" y="14729"/>
                          <a:pt x="62709" y="16282"/>
                          <a:pt x="60756" y="16933"/>
                        </a:cubicBezTo>
                        <a:lnTo>
                          <a:pt x="60655" y="16682"/>
                        </a:lnTo>
                        <a:cubicBezTo>
                          <a:pt x="60154" y="16833"/>
                          <a:pt x="59654" y="17133"/>
                          <a:pt x="59153" y="17434"/>
                        </a:cubicBezTo>
                        <a:cubicBezTo>
                          <a:pt x="60405" y="17333"/>
                          <a:pt x="60505" y="18636"/>
                          <a:pt x="58902" y="18485"/>
                        </a:cubicBezTo>
                        <a:lnTo>
                          <a:pt x="59103" y="18385"/>
                        </a:lnTo>
                        <a:cubicBezTo>
                          <a:pt x="58101" y="18085"/>
                          <a:pt x="56348" y="18886"/>
                          <a:pt x="54996" y="19337"/>
                        </a:cubicBezTo>
                        <a:lnTo>
                          <a:pt x="54294" y="20339"/>
                        </a:lnTo>
                        <a:cubicBezTo>
                          <a:pt x="52942" y="20689"/>
                          <a:pt x="52391" y="19387"/>
                          <a:pt x="51640" y="18736"/>
                        </a:cubicBezTo>
                        <a:cubicBezTo>
                          <a:pt x="49436" y="19637"/>
                          <a:pt x="48685" y="21190"/>
                          <a:pt x="47633" y="22593"/>
                        </a:cubicBezTo>
                        <a:cubicBezTo>
                          <a:pt x="46731" y="22442"/>
                          <a:pt x="43626" y="24145"/>
                          <a:pt x="44828" y="22593"/>
                        </a:cubicBezTo>
                        <a:cubicBezTo>
                          <a:pt x="43225" y="24145"/>
                          <a:pt x="45629" y="26650"/>
                          <a:pt x="41722" y="27301"/>
                        </a:cubicBezTo>
                        <a:lnTo>
                          <a:pt x="42073" y="26299"/>
                        </a:lnTo>
                        <a:cubicBezTo>
                          <a:pt x="39318" y="28453"/>
                          <a:pt x="36914" y="32910"/>
                          <a:pt x="35462" y="33762"/>
                        </a:cubicBezTo>
                        <a:cubicBezTo>
                          <a:pt x="34610" y="31308"/>
                          <a:pt x="31004" y="35866"/>
                          <a:pt x="28950" y="35365"/>
                        </a:cubicBezTo>
                        <a:cubicBezTo>
                          <a:pt x="29451" y="35465"/>
                          <a:pt x="28750" y="36717"/>
                          <a:pt x="28850" y="37018"/>
                        </a:cubicBezTo>
                        <a:cubicBezTo>
                          <a:pt x="28500" y="37168"/>
                          <a:pt x="28049" y="37468"/>
                          <a:pt x="28099" y="38170"/>
                        </a:cubicBezTo>
                        <a:cubicBezTo>
                          <a:pt x="29201" y="37168"/>
                          <a:pt x="29401" y="40173"/>
                          <a:pt x="30102" y="37418"/>
                        </a:cubicBezTo>
                        <a:cubicBezTo>
                          <a:pt x="30553" y="39372"/>
                          <a:pt x="30653" y="41425"/>
                          <a:pt x="29201" y="43880"/>
                        </a:cubicBezTo>
                        <a:lnTo>
                          <a:pt x="28449" y="43429"/>
                        </a:lnTo>
                        <a:cubicBezTo>
                          <a:pt x="28850" y="42778"/>
                          <a:pt x="29401" y="42177"/>
                          <a:pt x="29852" y="41525"/>
                        </a:cubicBezTo>
                        <a:cubicBezTo>
                          <a:pt x="29151" y="41425"/>
                          <a:pt x="29852" y="40373"/>
                          <a:pt x="29852" y="39822"/>
                        </a:cubicBezTo>
                        <a:cubicBezTo>
                          <a:pt x="27197" y="43379"/>
                          <a:pt x="28349" y="38270"/>
                          <a:pt x="26195" y="42327"/>
                        </a:cubicBezTo>
                        <a:cubicBezTo>
                          <a:pt x="26496" y="42978"/>
                          <a:pt x="26446" y="42627"/>
                          <a:pt x="26095" y="43829"/>
                        </a:cubicBezTo>
                        <a:cubicBezTo>
                          <a:pt x="26296" y="43329"/>
                          <a:pt x="25795" y="42928"/>
                          <a:pt x="25394" y="43779"/>
                        </a:cubicBezTo>
                        <a:lnTo>
                          <a:pt x="25645" y="44881"/>
                        </a:lnTo>
                        <a:cubicBezTo>
                          <a:pt x="23641" y="45733"/>
                          <a:pt x="25945" y="42026"/>
                          <a:pt x="24442" y="42828"/>
                        </a:cubicBezTo>
                        <a:cubicBezTo>
                          <a:pt x="24493" y="40824"/>
                          <a:pt x="25945" y="37919"/>
                          <a:pt x="24643" y="37869"/>
                        </a:cubicBezTo>
                        <a:cubicBezTo>
                          <a:pt x="22689" y="40323"/>
                          <a:pt x="25094" y="41225"/>
                          <a:pt x="23290" y="43829"/>
                        </a:cubicBezTo>
                        <a:lnTo>
                          <a:pt x="22739" y="43930"/>
                        </a:lnTo>
                        <a:cubicBezTo>
                          <a:pt x="22539" y="45082"/>
                          <a:pt x="23190" y="45532"/>
                          <a:pt x="23341" y="46284"/>
                        </a:cubicBezTo>
                        <a:cubicBezTo>
                          <a:pt x="23090" y="46234"/>
                          <a:pt x="22739" y="46384"/>
                          <a:pt x="22439" y="47035"/>
                        </a:cubicBezTo>
                        <a:cubicBezTo>
                          <a:pt x="22840" y="49189"/>
                          <a:pt x="22589" y="50391"/>
                          <a:pt x="23190" y="52344"/>
                        </a:cubicBezTo>
                        <a:cubicBezTo>
                          <a:pt x="23942" y="47937"/>
                          <a:pt x="25144" y="49038"/>
                          <a:pt x="26396" y="44681"/>
                        </a:cubicBezTo>
                        <a:cubicBezTo>
                          <a:pt x="26396" y="45482"/>
                          <a:pt x="25294" y="48437"/>
                          <a:pt x="26396" y="49089"/>
                        </a:cubicBezTo>
                        <a:lnTo>
                          <a:pt x="25594" y="48738"/>
                        </a:lnTo>
                        <a:cubicBezTo>
                          <a:pt x="25494" y="50291"/>
                          <a:pt x="25394" y="51743"/>
                          <a:pt x="24543" y="53396"/>
                        </a:cubicBezTo>
                        <a:cubicBezTo>
                          <a:pt x="24493" y="52995"/>
                          <a:pt x="24493" y="52595"/>
                          <a:pt x="24442" y="52194"/>
                        </a:cubicBezTo>
                        <a:cubicBezTo>
                          <a:pt x="24242" y="54648"/>
                          <a:pt x="22038" y="55700"/>
                          <a:pt x="22840" y="57904"/>
                        </a:cubicBezTo>
                        <a:cubicBezTo>
                          <a:pt x="23090" y="57253"/>
                          <a:pt x="23240" y="56752"/>
                          <a:pt x="23240" y="56301"/>
                        </a:cubicBezTo>
                        <a:cubicBezTo>
                          <a:pt x="23240" y="57603"/>
                          <a:pt x="22739" y="59056"/>
                          <a:pt x="22389" y="60408"/>
                        </a:cubicBezTo>
                        <a:lnTo>
                          <a:pt x="23240" y="63413"/>
                        </a:lnTo>
                        <a:cubicBezTo>
                          <a:pt x="22790" y="63313"/>
                          <a:pt x="22439" y="65066"/>
                          <a:pt x="21938" y="64115"/>
                        </a:cubicBezTo>
                        <a:cubicBezTo>
                          <a:pt x="21037" y="66018"/>
                          <a:pt x="22239" y="67170"/>
                          <a:pt x="22289" y="68322"/>
                        </a:cubicBezTo>
                        <a:cubicBezTo>
                          <a:pt x="21137" y="70275"/>
                          <a:pt x="22088" y="66519"/>
                          <a:pt x="20936" y="66168"/>
                        </a:cubicBezTo>
                        <a:cubicBezTo>
                          <a:pt x="20085" y="68973"/>
                          <a:pt x="20285" y="72129"/>
                          <a:pt x="21087" y="73731"/>
                        </a:cubicBezTo>
                        <a:cubicBezTo>
                          <a:pt x="21287" y="73130"/>
                          <a:pt x="21437" y="72880"/>
                          <a:pt x="21638" y="72930"/>
                        </a:cubicBezTo>
                        <a:cubicBezTo>
                          <a:pt x="21337" y="72980"/>
                          <a:pt x="21387" y="74132"/>
                          <a:pt x="21337" y="74783"/>
                        </a:cubicBezTo>
                        <a:lnTo>
                          <a:pt x="21888" y="75234"/>
                        </a:lnTo>
                        <a:cubicBezTo>
                          <a:pt x="21437" y="76286"/>
                          <a:pt x="21137" y="76136"/>
                          <a:pt x="20736" y="75234"/>
                        </a:cubicBezTo>
                        <a:cubicBezTo>
                          <a:pt x="20536" y="76286"/>
                          <a:pt x="21738" y="77488"/>
                          <a:pt x="20936" y="78540"/>
                        </a:cubicBezTo>
                        <a:cubicBezTo>
                          <a:pt x="20135" y="76787"/>
                          <a:pt x="20786" y="74533"/>
                          <a:pt x="20436" y="73631"/>
                        </a:cubicBezTo>
                        <a:cubicBezTo>
                          <a:pt x="20786" y="77288"/>
                          <a:pt x="18733" y="77338"/>
                          <a:pt x="19534" y="82096"/>
                        </a:cubicBezTo>
                        <a:cubicBezTo>
                          <a:pt x="19283" y="82196"/>
                          <a:pt x="18733" y="81395"/>
                          <a:pt x="18733" y="82346"/>
                        </a:cubicBezTo>
                        <a:cubicBezTo>
                          <a:pt x="19183" y="84450"/>
                          <a:pt x="19935" y="82797"/>
                          <a:pt x="20636" y="83398"/>
                        </a:cubicBezTo>
                        <a:cubicBezTo>
                          <a:pt x="20035" y="81845"/>
                          <a:pt x="20486" y="81044"/>
                          <a:pt x="21137" y="80092"/>
                        </a:cubicBezTo>
                        <a:lnTo>
                          <a:pt x="21638" y="80493"/>
                        </a:lnTo>
                        <a:cubicBezTo>
                          <a:pt x="21638" y="80493"/>
                          <a:pt x="21437" y="81545"/>
                          <a:pt x="21187" y="81896"/>
                        </a:cubicBezTo>
                        <a:lnTo>
                          <a:pt x="22138" y="82096"/>
                        </a:lnTo>
                        <a:cubicBezTo>
                          <a:pt x="21037" y="82096"/>
                          <a:pt x="20486" y="83699"/>
                          <a:pt x="21037" y="84951"/>
                        </a:cubicBezTo>
                        <a:cubicBezTo>
                          <a:pt x="21638" y="83599"/>
                          <a:pt x="21638" y="83949"/>
                          <a:pt x="22790" y="83498"/>
                        </a:cubicBezTo>
                        <a:cubicBezTo>
                          <a:pt x="24092" y="85101"/>
                          <a:pt x="21938" y="85552"/>
                          <a:pt x="23341" y="87355"/>
                        </a:cubicBezTo>
                        <a:cubicBezTo>
                          <a:pt x="22990" y="87255"/>
                          <a:pt x="22539" y="85602"/>
                          <a:pt x="22489" y="87105"/>
                        </a:cubicBezTo>
                        <a:cubicBezTo>
                          <a:pt x="22589" y="88307"/>
                          <a:pt x="23341" y="88056"/>
                          <a:pt x="23791" y="88808"/>
                        </a:cubicBezTo>
                        <a:cubicBezTo>
                          <a:pt x="22739" y="88056"/>
                          <a:pt x="22138" y="88407"/>
                          <a:pt x="21037" y="87555"/>
                        </a:cubicBezTo>
                        <a:cubicBezTo>
                          <a:pt x="20686" y="85352"/>
                          <a:pt x="20936" y="86654"/>
                          <a:pt x="20335" y="84550"/>
                        </a:cubicBezTo>
                        <a:lnTo>
                          <a:pt x="19834" y="86453"/>
                        </a:lnTo>
                        <a:cubicBezTo>
                          <a:pt x="19484" y="84600"/>
                          <a:pt x="18682" y="85201"/>
                          <a:pt x="18332" y="85051"/>
                        </a:cubicBezTo>
                        <a:cubicBezTo>
                          <a:pt x="17881" y="88457"/>
                          <a:pt x="19834" y="87355"/>
                          <a:pt x="20035" y="89459"/>
                        </a:cubicBezTo>
                        <a:cubicBezTo>
                          <a:pt x="20836" y="90360"/>
                          <a:pt x="19784" y="87505"/>
                          <a:pt x="20686" y="88958"/>
                        </a:cubicBezTo>
                        <a:cubicBezTo>
                          <a:pt x="20936" y="90861"/>
                          <a:pt x="21337" y="89308"/>
                          <a:pt x="22138" y="91362"/>
                        </a:cubicBezTo>
                        <a:lnTo>
                          <a:pt x="21688" y="91112"/>
                        </a:lnTo>
                        <a:cubicBezTo>
                          <a:pt x="21337" y="91863"/>
                          <a:pt x="22088" y="92364"/>
                          <a:pt x="22289" y="93115"/>
                        </a:cubicBezTo>
                        <a:cubicBezTo>
                          <a:pt x="22739" y="93866"/>
                          <a:pt x="24943" y="91612"/>
                          <a:pt x="25845" y="94768"/>
                        </a:cubicBezTo>
                        <a:cubicBezTo>
                          <a:pt x="25544" y="94668"/>
                          <a:pt x="25394" y="94668"/>
                          <a:pt x="25294" y="94668"/>
                        </a:cubicBezTo>
                        <a:cubicBezTo>
                          <a:pt x="22589" y="94267"/>
                          <a:pt x="20085" y="93666"/>
                          <a:pt x="17480" y="93015"/>
                        </a:cubicBezTo>
                        <a:cubicBezTo>
                          <a:pt x="18232" y="96671"/>
                          <a:pt x="19233" y="100828"/>
                          <a:pt x="20385" y="105036"/>
                        </a:cubicBezTo>
                        <a:cubicBezTo>
                          <a:pt x="19434" y="106538"/>
                          <a:pt x="18182" y="102531"/>
                          <a:pt x="17681" y="102982"/>
                        </a:cubicBezTo>
                        <a:cubicBezTo>
                          <a:pt x="17530" y="102331"/>
                          <a:pt x="17380" y="101680"/>
                          <a:pt x="17330" y="100979"/>
                        </a:cubicBezTo>
                        <a:cubicBezTo>
                          <a:pt x="17831" y="100979"/>
                          <a:pt x="18933" y="104886"/>
                          <a:pt x="19283" y="102832"/>
                        </a:cubicBezTo>
                        <a:cubicBezTo>
                          <a:pt x="17681" y="99676"/>
                          <a:pt x="18031" y="97923"/>
                          <a:pt x="15928" y="94968"/>
                        </a:cubicBezTo>
                        <a:cubicBezTo>
                          <a:pt x="14726" y="96371"/>
                          <a:pt x="17380" y="99176"/>
                          <a:pt x="16879" y="101630"/>
                        </a:cubicBezTo>
                        <a:cubicBezTo>
                          <a:pt x="16729" y="100728"/>
                          <a:pt x="16328" y="99977"/>
                          <a:pt x="15928" y="99326"/>
                        </a:cubicBezTo>
                        <a:cubicBezTo>
                          <a:pt x="16278" y="101429"/>
                          <a:pt x="16829" y="103583"/>
                          <a:pt x="17530" y="105887"/>
                        </a:cubicBezTo>
                        <a:lnTo>
                          <a:pt x="18031" y="106288"/>
                        </a:lnTo>
                        <a:cubicBezTo>
                          <a:pt x="17631" y="104735"/>
                          <a:pt x="17330" y="103633"/>
                          <a:pt x="17330" y="103483"/>
                        </a:cubicBezTo>
                        <a:cubicBezTo>
                          <a:pt x="17981" y="105537"/>
                          <a:pt x="19334" y="106889"/>
                          <a:pt x="20335" y="106639"/>
                        </a:cubicBezTo>
                        <a:lnTo>
                          <a:pt x="20235" y="106288"/>
                        </a:lnTo>
                        <a:lnTo>
                          <a:pt x="20786" y="106839"/>
                        </a:lnTo>
                        <a:lnTo>
                          <a:pt x="21237" y="108241"/>
                        </a:lnTo>
                        <a:close/>
                        <a:moveTo>
                          <a:pt x="113397" y="89960"/>
                        </a:moveTo>
                        <a:cubicBezTo>
                          <a:pt x="113397" y="89960"/>
                          <a:pt x="113547" y="90210"/>
                          <a:pt x="113698" y="90310"/>
                        </a:cubicBezTo>
                        <a:cubicBezTo>
                          <a:pt x="113547" y="90210"/>
                          <a:pt x="113447" y="90310"/>
                          <a:pt x="113397" y="89960"/>
                        </a:cubicBezTo>
                        <a:close/>
                        <a:moveTo>
                          <a:pt x="11520" y="67971"/>
                        </a:moveTo>
                        <a:cubicBezTo>
                          <a:pt x="11069" y="70826"/>
                          <a:pt x="10769" y="73731"/>
                          <a:pt x="10568" y="76536"/>
                        </a:cubicBezTo>
                        <a:cubicBezTo>
                          <a:pt x="12772" y="71528"/>
                          <a:pt x="14475" y="68372"/>
                          <a:pt x="14125" y="76336"/>
                        </a:cubicBezTo>
                        <a:lnTo>
                          <a:pt x="14275" y="76837"/>
                        </a:lnTo>
                        <a:cubicBezTo>
                          <a:pt x="14425" y="75785"/>
                          <a:pt x="14625" y="73982"/>
                          <a:pt x="14525" y="72279"/>
                        </a:cubicBezTo>
                        <a:cubicBezTo>
                          <a:pt x="13724" y="70926"/>
                          <a:pt x="11570" y="66118"/>
                          <a:pt x="11370" y="66118"/>
                        </a:cubicBezTo>
                        <a:cubicBezTo>
                          <a:pt x="10719" y="66569"/>
                          <a:pt x="11270" y="67370"/>
                          <a:pt x="10969" y="68272"/>
                        </a:cubicBezTo>
                        <a:lnTo>
                          <a:pt x="11470" y="67971"/>
                        </a:lnTo>
                        <a:close/>
                        <a:moveTo>
                          <a:pt x="15176" y="66319"/>
                        </a:moveTo>
                        <a:cubicBezTo>
                          <a:pt x="15577" y="64816"/>
                          <a:pt x="15076" y="65066"/>
                          <a:pt x="14726" y="64766"/>
                        </a:cubicBezTo>
                        <a:lnTo>
                          <a:pt x="14726" y="66419"/>
                        </a:lnTo>
                        <a:cubicBezTo>
                          <a:pt x="14726" y="66419"/>
                          <a:pt x="14976" y="66118"/>
                          <a:pt x="15176" y="66268"/>
                        </a:cubicBezTo>
                        <a:close/>
                        <a:moveTo>
                          <a:pt x="14325" y="64816"/>
                        </a:moveTo>
                        <a:cubicBezTo>
                          <a:pt x="14325" y="64816"/>
                          <a:pt x="14275" y="65116"/>
                          <a:pt x="14175" y="65217"/>
                        </a:cubicBezTo>
                        <a:lnTo>
                          <a:pt x="14325" y="64816"/>
                        </a:lnTo>
                        <a:close/>
                        <a:moveTo>
                          <a:pt x="15327" y="95619"/>
                        </a:moveTo>
                        <a:cubicBezTo>
                          <a:pt x="15327" y="95619"/>
                          <a:pt x="15327" y="95519"/>
                          <a:pt x="15277" y="95469"/>
                        </a:cubicBezTo>
                        <a:cubicBezTo>
                          <a:pt x="15327" y="95820"/>
                          <a:pt x="15427" y="96220"/>
                          <a:pt x="15477" y="96621"/>
                        </a:cubicBezTo>
                        <a:cubicBezTo>
                          <a:pt x="15477" y="96471"/>
                          <a:pt x="15477" y="96170"/>
                          <a:pt x="15327" y="95619"/>
                        </a:cubicBezTo>
                        <a:close/>
                        <a:moveTo>
                          <a:pt x="15677" y="92264"/>
                        </a:moveTo>
                        <a:lnTo>
                          <a:pt x="14876" y="92063"/>
                        </a:lnTo>
                        <a:lnTo>
                          <a:pt x="15026" y="93115"/>
                        </a:lnTo>
                        <a:cubicBezTo>
                          <a:pt x="15327" y="92915"/>
                          <a:pt x="15577" y="92764"/>
                          <a:pt x="15727" y="92264"/>
                        </a:cubicBezTo>
                        <a:close/>
                        <a:moveTo>
                          <a:pt x="16679" y="81896"/>
                        </a:moveTo>
                        <a:cubicBezTo>
                          <a:pt x="15777" y="81345"/>
                          <a:pt x="15627" y="79191"/>
                          <a:pt x="14575" y="79091"/>
                        </a:cubicBezTo>
                        <a:cubicBezTo>
                          <a:pt x="14325" y="78940"/>
                          <a:pt x="14225" y="79441"/>
                          <a:pt x="14175" y="79942"/>
                        </a:cubicBezTo>
                        <a:cubicBezTo>
                          <a:pt x="14175" y="80493"/>
                          <a:pt x="14175" y="81144"/>
                          <a:pt x="14175" y="81795"/>
                        </a:cubicBezTo>
                        <a:cubicBezTo>
                          <a:pt x="14325" y="81795"/>
                          <a:pt x="14475" y="81946"/>
                          <a:pt x="14625" y="82146"/>
                        </a:cubicBezTo>
                        <a:cubicBezTo>
                          <a:pt x="14726" y="81495"/>
                          <a:pt x="14976" y="81044"/>
                          <a:pt x="15627" y="81295"/>
                        </a:cubicBezTo>
                        <a:cubicBezTo>
                          <a:pt x="14275" y="82997"/>
                          <a:pt x="16679" y="82647"/>
                          <a:pt x="16529" y="84400"/>
                        </a:cubicBezTo>
                        <a:cubicBezTo>
                          <a:pt x="17330" y="84851"/>
                          <a:pt x="16979" y="82447"/>
                          <a:pt x="16729" y="81946"/>
                        </a:cubicBezTo>
                        <a:close/>
                        <a:moveTo>
                          <a:pt x="98671" y="28152"/>
                        </a:moveTo>
                        <a:cubicBezTo>
                          <a:pt x="98671" y="28152"/>
                          <a:pt x="98571" y="28553"/>
                          <a:pt x="98521" y="28903"/>
                        </a:cubicBezTo>
                        <a:lnTo>
                          <a:pt x="97319" y="28302"/>
                        </a:lnTo>
                        <a:cubicBezTo>
                          <a:pt x="96117" y="26449"/>
                          <a:pt x="95816" y="24195"/>
                          <a:pt x="93512" y="23745"/>
                        </a:cubicBezTo>
                        <a:cubicBezTo>
                          <a:pt x="93062" y="22893"/>
                          <a:pt x="93162" y="21991"/>
                          <a:pt x="93112" y="21240"/>
                        </a:cubicBezTo>
                        <a:cubicBezTo>
                          <a:pt x="93462" y="21541"/>
                          <a:pt x="93713" y="21941"/>
                          <a:pt x="93913" y="22242"/>
                        </a:cubicBezTo>
                        <a:cubicBezTo>
                          <a:pt x="99373" y="24897"/>
                          <a:pt x="94765" y="25598"/>
                          <a:pt x="98671" y="28152"/>
                        </a:cubicBezTo>
                        <a:close/>
                        <a:moveTo>
                          <a:pt x="78637" y="11774"/>
                        </a:moveTo>
                        <a:cubicBezTo>
                          <a:pt x="78637" y="11774"/>
                          <a:pt x="79037" y="11674"/>
                          <a:pt x="79037" y="11674"/>
                        </a:cubicBezTo>
                        <a:cubicBezTo>
                          <a:pt x="76232" y="11674"/>
                          <a:pt x="73928" y="11674"/>
                          <a:pt x="71875" y="11724"/>
                        </a:cubicBezTo>
                        <a:cubicBezTo>
                          <a:pt x="69871" y="11623"/>
                          <a:pt x="68168" y="11724"/>
                          <a:pt x="66866" y="11573"/>
                        </a:cubicBezTo>
                        <a:cubicBezTo>
                          <a:pt x="67367" y="12425"/>
                          <a:pt x="69621" y="12976"/>
                          <a:pt x="70623" y="13627"/>
                        </a:cubicBezTo>
                        <a:lnTo>
                          <a:pt x="69571" y="14278"/>
                        </a:lnTo>
                        <a:lnTo>
                          <a:pt x="69070" y="13527"/>
                        </a:lnTo>
                        <a:lnTo>
                          <a:pt x="67367" y="14228"/>
                        </a:lnTo>
                        <a:cubicBezTo>
                          <a:pt x="67768" y="14879"/>
                          <a:pt x="69070" y="14729"/>
                          <a:pt x="69871" y="15380"/>
                        </a:cubicBezTo>
                        <a:cubicBezTo>
                          <a:pt x="69972" y="15230"/>
                          <a:pt x="72877" y="14779"/>
                          <a:pt x="73828" y="14428"/>
                        </a:cubicBezTo>
                        <a:lnTo>
                          <a:pt x="71675" y="13427"/>
                        </a:lnTo>
                        <a:cubicBezTo>
                          <a:pt x="72276" y="13727"/>
                          <a:pt x="75331" y="14178"/>
                          <a:pt x="76533" y="14478"/>
                        </a:cubicBezTo>
                        <a:cubicBezTo>
                          <a:pt x="76683" y="14078"/>
                          <a:pt x="74830" y="12725"/>
                          <a:pt x="74329" y="13577"/>
                        </a:cubicBezTo>
                        <a:cubicBezTo>
                          <a:pt x="74229" y="12826"/>
                          <a:pt x="76633" y="13627"/>
                          <a:pt x="75331" y="12475"/>
                        </a:cubicBezTo>
                        <a:cubicBezTo>
                          <a:pt x="77334" y="12475"/>
                          <a:pt x="80139" y="13827"/>
                          <a:pt x="81191" y="14829"/>
                        </a:cubicBezTo>
                        <a:lnTo>
                          <a:pt x="80941" y="15931"/>
                        </a:lnTo>
                        <a:cubicBezTo>
                          <a:pt x="82093" y="16933"/>
                          <a:pt x="82443" y="15180"/>
                          <a:pt x="83796" y="16532"/>
                        </a:cubicBezTo>
                        <a:cubicBezTo>
                          <a:pt x="81692" y="15781"/>
                          <a:pt x="83595" y="17734"/>
                          <a:pt x="81992" y="17083"/>
                        </a:cubicBezTo>
                        <a:cubicBezTo>
                          <a:pt x="82293" y="17684"/>
                          <a:pt x="81492" y="18085"/>
                          <a:pt x="83044" y="18736"/>
                        </a:cubicBezTo>
                        <a:cubicBezTo>
                          <a:pt x="84948" y="18235"/>
                          <a:pt x="84096" y="20439"/>
                          <a:pt x="85899" y="20038"/>
                        </a:cubicBezTo>
                        <a:cubicBezTo>
                          <a:pt x="86400" y="20890"/>
                          <a:pt x="84647" y="20289"/>
                          <a:pt x="85999" y="21340"/>
                        </a:cubicBezTo>
                        <a:cubicBezTo>
                          <a:pt x="88103" y="21741"/>
                          <a:pt x="88253" y="21390"/>
                          <a:pt x="89005" y="20589"/>
                        </a:cubicBezTo>
                        <a:cubicBezTo>
                          <a:pt x="87652" y="19137"/>
                          <a:pt x="86450" y="20489"/>
                          <a:pt x="85298" y="19437"/>
                        </a:cubicBezTo>
                        <a:cubicBezTo>
                          <a:pt x="86450" y="19487"/>
                          <a:pt x="87752" y="19437"/>
                          <a:pt x="88904" y="19637"/>
                        </a:cubicBezTo>
                        <a:cubicBezTo>
                          <a:pt x="88604" y="19036"/>
                          <a:pt x="88203" y="18836"/>
                          <a:pt x="87853" y="18686"/>
                        </a:cubicBezTo>
                        <a:cubicBezTo>
                          <a:pt x="88454" y="18936"/>
                          <a:pt x="89055" y="19036"/>
                          <a:pt x="89656" y="19036"/>
                        </a:cubicBezTo>
                        <a:cubicBezTo>
                          <a:pt x="90006" y="19036"/>
                          <a:pt x="90307" y="19036"/>
                          <a:pt x="90557" y="19036"/>
                        </a:cubicBezTo>
                        <a:cubicBezTo>
                          <a:pt x="89105" y="17834"/>
                          <a:pt x="87652" y="17033"/>
                          <a:pt x="87652" y="16482"/>
                        </a:cubicBezTo>
                        <a:lnTo>
                          <a:pt x="88153" y="16181"/>
                        </a:lnTo>
                        <a:cubicBezTo>
                          <a:pt x="87803" y="15430"/>
                          <a:pt x="86701" y="15180"/>
                          <a:pt x="86049" y="15230"/>
                        </a:cubicBezTo>
                        <a:cubicBezTo>
                          <a:pt x="84597" y="14328"/>
                          <a:pt x="82644" y="14428"/>
                          <a:pt x="82644" y="13627"/>
                        </a:cubicBezTo>
                        <a:lnTo>
                          <a:pt x="83445" y="13477"/>
                        </a:lnTo>
                        <a:cubicBezTo>
                          <a:pt x="81441" y="12775"/>
                          <a:pt x="81291" y="12525"/>
                          <a:pt x="78737" y="11724"/>
                        </a:cubicBezTo>
                        <a:close/>
                        <a:moveTo>
                          <a:pt x="20335" y="37418"/>
                        </a:moveTo>
                        <a:cubicBezTo>
                          <a:pt x="22739" y="37268"/>
                          <a:pt x="24442" y="36717"/>
                          <a:pt x="27548" y="31959"/>
                        </a:cubicBezTo>
                        <a:lnTo>
                          <a:pt x="27398" y="32410"/>
                        </a:lnTo>
                        <a:cubicBezTo>
                          <a:pt x="29902" y="30757"/>
                          <a:pt x="29652" y="27000"/>
                          <a:pt x="33057" y="25247"/>
                        </a:cubicBezTo>
                        <a:cubicBezTo>
                          <a:pt x="32306" y="26900"/>
                          <a:pt x="32406" y="26900"/>
                          <a:pt x="32406" y="29304"/>
                        </a:cubicBezTo>
                        <a:lnTo>
                          <a:pt x="33158" y="27601"/>
                        </a:lnTo>
                        <a:cubicBezTo>
                          <a:pt x="33558" y="28653"/>
                          <a:pt x="34360" y="27000"/>
                          <a:pt x="35361" y="26149"/>
                        </a:cubicBezTo>
                        <a:lnTo>
                          <a:pt x="35361" y="27751"/>
                        </a:lnTo>
                        <a:cubicBezTo>
                          <a:pt x="34560" y="27952"/>
                          <a:pt x="33258" y="29505"/>
                          <a:pt x="33458" y="29605"/>
                        </a:cubicBezTo>
                        <a:cubicBezTo>
                          <a:pt x="33709" y="29204"/>
                          <a:pt x="30503" y="30556"/>
                          <a:pt x="29802" y="32159"/>
                        </a:cubicBezTo>
                        <a:cubicBezTo>
                          <a:pt x="30503" y="32460"/>
                          <a:pt x="32507" y="29605"/>
                          <a:pt x="32507" y="31608"/>
                        </a:cubicBezTo>
                        <a:cubicBezTo>
                          <a:pt x="32957" y="30206"/>
                          <a:pt x="33709" y="30606"/>
                          <a:pt x="34410" y="29354"/>
                        </a:cubicBezTo>
                        <a:cubicBezTo>
                          <a:pt x="33959" y="30757"/>
                          <a:pt x="35011" y="30356"/>
                          <a:pt x="34810" y="31508"/>
                        </a:cubicBezTo>
                        <a:lnTo>
                          <a:pt x="36063" y="29605"/>
                        </a:lnTo>
                        <a:cubicBezTo>
                          <a:pt x="36063" y="29605"/>
                          <a:pt x="34410" y="32460"/>
                          <a:pt x="36313" y="31758"/>
                        </a:cubicBezTo>
                        <a:cubicBezTo>
                          <a:pt x="36513" y="30757"/>
                          <a:pt x="38567" y="29505"/>
                          <a:pt x="38016" y="28853"/>
                        </a:cubicBezTo>
                        <a:lnTo>
                          <a:pt x="38266" y="29004"/>
                        </a:lnTo>
                        <a:cubicBezTo>
                          <a:pt x="39569" y="28002"/>
                          <a:pt x="37966" y="27601"/>
                          <a:pt x="39769" y="26549"/>
                        </a:cubicBezTo>
                        <a:cubicBezTo>
                          <a:pt x="39519" y="26199"/>
                          <a:pt x="39018" y="26249"/>
                          <a:pt x="38517" y="26850"/>
                        </a:cubicBezTo>
                        <a:cubicBezTo>
                          <a:pt x="38216" y="27451"/>
                          <a:pt x="38517" y="27952"/>
                          <a:pt x="37716" y="28903"/>
                        </a:cubicBezTo>
                        <a:cubicBezTo>
                          <a:pt x="36814" y="28803"/>
                          <a:pt x="38868" y="27902"/>
                          <a:pt x="37465" y="27701"/>
                        </a:cubicBezTo>
                        <a:cubicBezTo>
                          <a:pt x="36714" y="27601"/>
                          <a:pt x="35361" y="30456"/>
                          <a:pt x="35111" y="28903"/>
                        </a:cubicBezTo>
                        <a:cubicBezTo>
                          <a:pt x="35512" y="28503"/>
                          <a:pt x="36013" y="28202"/>
                          <a:pt x="36463" y="27852"/>
                        </a:cubicBezTo>
                        <a:cubicBezTo>
                          <a:pt x="35862" y="27201"/>
                          <a:pt x="36814" y="26349"/>
                          <a:pt x="36313" y="25898"/>
                        </a:cubicBezTo>
                        <a:cubicBezTo>
                          <a:pt x="36914" y="24947"/>
                          <a:pt x="38216" y="24897"/>
                          <a:pt x="38617" y="23694"/>
                        </a:cubicBezTo>
                        <a:cubicBezTo>
                          <a:pt x="38617" y="22993"/>
                          <a:pt x="37315" y="22643"/>
                          <a:pt x="39068" y="21891"/>
                        </a:cubicBezTo>
                        <a:cubicBezTo>
                          <a:pt x="40921" y="21891"/>
                          <a:pt x="44277" y="19487"/>
                          <a:pt x="45579" y="18535"/>
                        </a:cubicBezTo>
                        <a:cubicBezTo>
                          <a:pt x="45880" y="18085"/>
                          <a:pt x="46230" y="17784"/>
                          <a:pt x="46531" y="17434"/>
                        </a:cubicBezTo>
                        <a:cubicBezTo>
                          <a:pt x="46130" y="16933"/>
                          <a:pt x="44227" y="18786"/>
                          <a:pt x="44678" y="17734"/>
                        </a:cubicBezTo>
                        <a:cubicBezTo>
                          <a:pt x="45229" y="17233"/>
                          <a:pt x="45880" y="16883"/>
                          <a:pt x="46531" y="16532"/>
                        </a:cubicBezTo>
                        <a:lnTo>
                          <a:pt x="46531" y="16883"/>
                        </a:lnTo>
                        <a:cubicBezTo>
                          <a:pt x="47232" y="16632"/>
                          <a:pt x="47733" y="15981"/>
                          <a:pt x="48284" y="15530"/>
                        </a:cubicBezTo>
                        <a:cubicBezTo>
                          <a:pt x="47933" y="16382"/>
                          <a:pt x="46381" y="16833"/>
                          <a:pt x="47082" y="17534"/>
                        </a:cubicBezTo>
                        <a:cubicBezTo>
                          <a:pt x="48083" y="17283"/>
                          <a:pt x="48334" y="17534"/>
                          <a:pt x="49135" y="16983"/>
                        </a:cubicBezTo>
                        <a:cubicBezTo>
                          <a:pt x="48985" y="17133"/>
                          <a:pt x="48835" y="17283"/>
                          <a:pt x="48935" y="17383"/>
                        </a:cubicBezTo>
                        <a:cubicBezTo>
                          <a:pt x="50888" y="16883"/>
                          <a:pt x="50337" y="15630"/>
                          <a:pt x="50688" y="15180"/>
                        </a:cubicBezTo>
                        <a:cubicBezTo>
                          <a:pt x="52291" y="13377"/>
                          <a:pt x="48284" y="14879"/>
                          <a:pt x="48184" y="14028"/>
                        </a:cubicBezTo>
                        <a:cubicBezTo>
                          <a:pt x="50037" y="12926"/>
                          <a:pt x="52090" y="12325"/>
                          <a:pt x="54044" y="11423"/>
                        </a:cubicBezTo>
                        <a:cubicBezTo>
                          <a:pt x="53593" y="11874"/>
                          <a:pt x="53142" y="12325"/>
                          <a:pt x="53443" y="12625"/>
                        </a:cubicBezTo>
                        <a:cubicBezTo>
                          <a:pt x="55046" y="12625"/>
                          <a:pt x="53643" y="13226"/>
                          <a:pt x="55747" y="12725"/>
                        </a:cubicBezTo>
                        <a:cubicBezTo>
                          <a:pt x="55346" y="11573"/>
                          <a:pt x="58251" y="11373"/>
                          <a:pt x="59704" y="10471"/>
                        </a:cubicBezTo>
                        <a:cubicBezTo>
                          <a:pt x="60505" y="10922"/>
                          <a:pt x="60655" y="10972"/>
                          <a:pt x="59053" y="11173"/>
                        </a:cubicBezTo>
                        <a:cubicBezTo>
                          <a:pt x="59353" y="11874"/>
                          <a:pt x="61357" y="11523"/>
                          <a:pt x="62108" y="11523"/>
                        </a:cubicBezTo>
                        <a:cubicBezTo>
                          <a:pt x="62509" y="11273"/>
                          <a:pt x="63260" y="11123"/>
                          <a:pt x="63711" y="10922"/>
                        </a:cubicBezTo>
                        <a:cubicBezTo>
                          <a:pt x="63060" y="10572"/>
                          <a:pt x="63310" y="10021"/>
                          <a:pt x="64712" y="9620"/>
                        </a:cubicBezTo>
                        <a:lnTo>
                          <a:pt x="64813" y="9470"/>
                        </a:lnTo>
                        <a:cubicBezTo>
                          <a:pt x="62559" y="9370"/>
                          <a:pt x="58752" y="8568"/>
                          <a:pt x="57450" y="9820"/>
                        </a:cubicBezTo>
                        <a:lnTo>
                          <a:pt x="57800" y="9370"/>
                        </a:lnTo>
                        <a:cubicBezTo>
                          <a:pt x="56398" y="9269"/>
                          <a:pt x="54996" y="9921"/>
                          <a:pt x="53793" y="10421"/>
                        </a:cubicBezTo>
                        <a:cubicBezTo>
                          <a:pt x="52641" y="11073"/>
                          <a:pt x="51640" y="11573"/>
                          <a:pt x="50838" y="11022"/>
                        </a:cubicBezTo>
                        <a:cubicBezTo>
                          <a:pt x="50738" y="10421"/>
                          <a:pt x="50287" y="11022"/>
                          <a:pt x="50037" y="10221"/>
                        </a:cubicBezTo>
                        <a:lnTo>
                          <a:pt x="48334" y="11523"/>
                        </a:lnTo>
                        <a:lnTo>
                          <a:pt x="48584" y="11022"/>
                        </a:lnTo>
                        <a:cubicBezTo>
                          <a:pt x="47533" y="11523"/>
                          <a:pt x="46531" y="12074"/>
                          <a:pt x="45529" y="12625"/>
                        </a:cubicBezTo>
                        <a:lnTo>
                          <a:pt x="45529" y="12425"/>
                        </a:lnTo>
                        <a:cubicBezTo>
                          <a:pt x="44377" y="13827"/>
                          <a:pt x="43576" y="14929"/>
                          <a:pt x="43025" y="15931"/>
                        </a:cubicBezTo>
                        <a:cubicBezTo>
                          <a:pt x="43225" y="16282"/>
                          <a:pt x="43375" y="16332"/>
                          <a:pt x="43025" y="16833"/>
                        </a:cubicBezTo>
                        <a:cubicBezTo>
                          <a:pt x="42674" y="17283"/>
                          <a:pt x="42374" y="17484"/>
                          <a:pt x="42023" y="17634"/>
                        </a:cubicBezTo>
                        <a:lnTo>
                          <a:pt x="42023" y="17634"/>
                        </a:lnTo>
                        <a:cubicBezTo>
                          <a:pt x="42023" y="17634"/>
                          <a:pt x="42023" y="17634"/>
                          <a:pt x="42023" y="17634"/>
                        </a:cubicBezTo>
                        <a:cubicBezTo>
                          <a:pt x="41272" y="17985"/>
                          <a:pt x="40520" y="17784"/>
                          <a:pt x="39569" y="18135"/>
                        </a:cubicBezTo>
                        <a:lnTo>
                          <a:pt x="42123" y="16432"/>
                        </a:lnTo>
                        <a:cubicBezTo>
                          <a:pt x="42023" y="15731"/>
                          <a:pt x="41422" y="15280"/>
                          <a:pt x="39869" y="15731"/>
                        </a:cubicBezTo>
                        <a:cubicBezTo>
                          <a:pt x="40420" y="15380"/>
                          <a:pt x="40370" y="14829"/>
                          <a:pt x="39619" y="15180"/>
                        </a:cubicBezTo>
                        <a:cubicBezTo>
                          <a:pt x="39619" y="15380"/>
                          <a:pt x="38066" y="16632"/>
                          <a:pt x="39018" y="16632"/>
                        </a:cubicBezTo>
                        <a:cubicBezTo>
                          <a:pt x="37866" y="17584"/>
                          <a:pt x="36113" y="18535"/>
                          <a:pt x="34260" y="19687"/>
                        </a:cubicBezTo>
                        <a:cubicBezTo>
                          <a:pt x="32557" y="20990"/>
                          <a:pt x="30653" y="22542"/>
                          <a:pt x="29551" y="24646"/>
                        </a:cubicBezTo>
                        <a:cubicBezTo>
                          <a:pt x="31204" y="21641"/>
                          <a:pt x="27147" y="26049"/>
                          <a:pt x="29401" y="23093"/>
                        </a:cubicBezTo>
                        <a:cubicBezTo>
                          <a:pt x="26947" y="24346"/>
                          <a:pt x="28700" y="25447"/>
                          <a:pt x="26897" y="27301"/>
                        </a:cubicBezTo>
                        <a:cubicBezTo>
                          <a:pt x="26446" y="27251"/>
                          <a:pt x="27848" y="26249"/>
                          <a:pt x="27698" y="25347"/>
                        </a:cubicBezTo>
                        <a:cubicBezTo>
                          <a:pt x="26095" y="26850"/>
                          <a:pt x="25244" y="28553"/>
                          <a:pt x="24593" y="30306"/>
                        </a:cubicBezTo>
                        <a:cubicBezTo>
                          <a:pt x="23892" y="32009"/>
                          <a:pt x="23240" y="33662"/>
                          <a:pt x="22088" y="35415"/>
                        </a:cubicBezTo>
                        <a:lnTo>
                          <a:pt x="21287" y="35164"/>
                        </a:lnTo>
                        <a:cubicBezTo>
                          <a:pt x="20986" y="35916"/>
                          <a:pt x="20636" y="36717"/>
                          <a:pt x="20285" y="37569"/>
                        </a:cubicBezTo>
                        <a:close/>
                        <a:moveTo>
                          <a:pt x="17731" y="45182"/>
                        </a:moveTo>
                        <a:cubicBezTo>
                          <a:pt x="17530" y="45933"/>
                          <a:pt x="17330" y="46734"/>
                          <a:pt x="17130" y="47536"/>
                        </a:cubicBezTo>
                        <a:lnTo>
                          <a:pt x="17230" y="47336"/>
                        </a:lnTo>
                        <a:lnTo>
                          <a:pt x="17030" y="49740"/>
                        </a:lnTo>
                        <a:cubicBezTo>
                          <a:pt x="17831" y="48488"/>
                          <a:pt x="18983" y="47937"/>
                          <a:pt x="18682" y="49940"/>
                        </a:cubicBezTo>
                        <a:cubicBezTo>
                          <a:pt x="18432" y="49690"/>
                          <a:pt x="17831" y="50090"/>
                          <a:pt x="17881" y="49389"/>
                        </a:cubicBezTo>
                        <a:cubicBezTo>
                          <a:pt x="16879" y="50441"/>
                          <a:pt x="15727" y="53196"/>
                          <a:pt x="17080" y="52795"/>
                        </a:cubicBezTo>
                        <a:cubicBezTo>
                          <a:pt x="16679" y="49990"/>
                          <a:pt x="18682" y="52695"/>
                          <a:pt x="18482" y="50541"/>
                        </a:cubicBezTo>
                        <a:cubicBezTo>
                          <a:pt x="18883" y="51793"/>
                          <a:pt x="18282" y="52695"/>
                          <a:pt x="18332" y="53747"/>
                        </a:cubicBezTo>
                        <a:cubicBezTo>
                          <a:pt x="17981" y="52545"/>
                          <a:pt x="16829" y="53546"/>
                          <a:pt x="16078" y="54999"/>
                        </a:cubicBezTo>
                        <a:cubicBezTo>
                          <a:pt x="16078" y="55700"/>
                          <a:pt x="15377" y="57453"/>
                          <a:pt x="15527" y="58655"/>
                        </a:cubicBezTo>
                        <a:cubicBezTo>
                          <a:pt x="16328" y="58405"/>
                          <a:pt x="16579" y="59457"/>
                          <a:pt x="17080" y="57704"/>
                        </a:cubicBezTo>
                        <a:cubicBezTo>
                          <a:pt x="17130" y="58405"/>
                          <a:pt x="17080" y="59457"/>
                          <a:pt x="16479" y="60508"/>
                        </a:cubicBezTo>
                        <a:cubicBezTo>
                          <a:pt x="16479" y="60008"/>
                          <a:pt x="16479" y="59206"/>
                          <a:pt x="16228" y="59206"/>
                        </a:cubicBezTo>
                        <a:cubicBezTo>
                          <a:pt x="15427" y="59807"/>
                          <a:pt x="15277" y="60709"/>
                          <a:pt x="14876" y="61109"/>
                        </a:cubicBezTo>
                        <a:lnTo>
                          <a:pt x="14776" y="62312"/>
                        </a:lnTo>
                        <a:cubicBezTo>
                          <a:pt x="14776" y="62312"/>
                          <a:pt x="14976" y="62111"/>
                          <a:pt x="15076" y="62061"/>
                        </a:cubicBezTo>
                        <a:cubicBezTo>
                          <a:pt x="15226" y="62512"/>
                          <a:pt x="15327" y="62963"/>
                          <a:pt x="15477" y="63464"/>
                        </a:cubicBezTo>
                        <a:cubicBezTo>
                          <a:pt x="15427" y="61710"/>
                          <a:pt x="15978" y="62712"/>
                          <a:pt x="16378" y="62812"/>
                        </a:cubicBezTo>
                        <a:cubicBezTo>
                          <a:pt x="15477" y="62612"/>
                          <a:pt x="16078" y="63864"/>
                          <a:pt x="16078" y="64465"/>
                        </a:cubicBezTo>
                        <a:lnTo>
                          <a:pt x="17130" y="63363"/>
                        </a:lnTo>
                        <a:cubicBezTo>
                          <a:pt x="17530" y="64015"/>
                          <a:pt x="16228" y="65417"/>
                          <a:pt x="17130" y="65217"/>
                        </a:cubicBezTo>
                        <a:cubicBezTo>
                          <a:pt x="17731" y="62612"/>
                          <a:pt x="17981" y="61660"/>
                          <a:pt x="18131" y="59206"/>
                        </a:cubicBezTo>
                        <a:lnTo>
                          <a:pt x="17230" y="60008"/>
                        </a:lnTo>
                        <a:cubicBezTo>
                          <a:pt x="17330" y="57203"/>
                          <a:pt x="18632" y="58605"/>
                          <a:pt x="19484" y="55700"/>
                        </a:cubicBezTo>
                        <a:cubicBezTo>
                          <a:pt x="19233" y="54298"/>
                          <a:pt x="20636" y="51292"/>
                          <a:pt x="19484" y="50842"/>
                        </a:cubicBezTo>
                        <a:cubicBezTo>
                          <a:pt x="19734" y="51342"/>
                          <a:pt x="21237" y="49439"/>
                          <a:pt x="21087" y="48287"/>
                        </a:cubicBezTo>
                        <a:cubicBezTo>
                          <a:pt x="20285" y="46734"/>
                          <a:pt x="21638" y="43429"/>
                          <a:pt x="20686" y="44180"/>
                        </a:cubicBezTo>
                        <a:cubicBezTo>
                          <a:pt x="20235" y="45032"/>
                          <a:pt x="20385" y="46534"/>
                          <a:pt x="19384" y="46935"/>
                        </a:cubicBezTo>
                        <a:lnTo>
                          <a:pt x="19834" y="45082"/>
                        </a:lnTo>
                        <a:lnTo>
                          <a:pt x="18783" y="45983"/>
                        </a:lnTo>
                        <a:cubicBezTo>
                          <a:pt x="19233" y="45482"/>
                          <a:pt x="18632" y="45282"/>
                          <a:pt x="17631" y="45182"/>
                        </a:cubicBezTo>
                        <a:close/>
                        <a:moveTo>
                          <a:pt x="5359" y="88808"/>
                        </a:moveTo>
                        <a:lnTo>
                          <a:pt x="5359" y="88908"/>
                        </a:lnTo>
                        <a:cubicBezTo>
                          <a:pt x="5359" y="88908"/>
                          <a:pt x="5359" y="88808"/>
                          <a:pt x="5359" y="88808"/>
                        </a:cubicBezTo>
                        <a:lnTo>
                          <a:pt x="5359" y="88808"/>
                        </a:lnTo>
                        <a:close/>
                      </a:path>
                    </a:pathLst>
                  </a:custGeom>
                  <a:grpFill/>
                  <a:ln w="0" cap="flat">
                    <a:noFill/>
                    <a:prstDash val="solid"/>
                    <a:miter/>
                  </a:ln>
                </p:spPr>
                <p:txBody>
                  <a:bodyPr rtlCol="0" anchor="ctr"/>
                  <a:lstStyle/>
                  <a:p>
                    <a:endParaRPr lang="en-US"/>
                  </a:p>
                </p:txBody>
              </p:sp>
              <p:sp>
                <p:nvSpPr>
                  <p:cNvPr id="986" name="Freeform: Shape 985">
                    <a:extLst>
                      <a:ext uri="{FF2B5EF4-FFF2-40B4-BE49-F238E27FC236}">
                        <a16:creationId xmlns:a16="http://schemas.microsoft.com/office/drawing/2014/main" id="{7F013463-E0E3-5150-2606-2B1EFD85191C}"/>
                      </a:ext>
                    </a:extLst>
                  </p:cNvPr>
                  <p:cNvSpPr/>
                  <p:nvPr/>
                </p:nvSpPr>
                <p:spPr>
                  <a:xfrm>
                    <a:off x="2078722" y="2431308"/>
                    <a:ext cx="1302" cy="1705"/>
                  </a:xfrm>
                  <a:custGeom>
                    <a:avLst/>
                    <a:gdLst>
                      <a:gd name="connsiteX0" fmla="*/ 0 w 1302"/>
                      <a:gd name="connsiteY0" fmla="*/ 230 h 1705"/>
                      <a:gd name="connsiteX1" fmla="*/ 1302 w 1302"/>
                      <a:gd name="connsiteY1" fmla="*/ 1633 h 1705"/>
                      <a:gd name="connsiteX2" fmla="*/ 0 w 1302"/>
                      <a:gd name="connsiteY2" fmla="*/ 230 h 1705"/>
                    </a:gdLst>
                    <a:ahLst/>
                    <a:cxnLst>
                      <a:cxn ang="0">
                        <a:pos x="connsiteX0" y="connsiteY0"/>
                      </a:cxn>
                      <a:cxn ang="0">
                        <a:pos x="connsiteX1" y="connsiteY1"/>
                      </a:cxn>
                      <a:cxn ang="0">
                        <a:pos x="connsiteX2" y="connsiteY2"/>
                      </a:cxn>
                    </a:cxnLst>
                    <a:rect l="l" t="t" r="r" b="b"/>
                    <a:pathLst>
                      <a:path w="1302" h="1705">
                        <a:moveTo>
                          <a:pt x="0" y="230"/>
                        </a:moveTo>
                        <a:cubicBezTo>
                          <a:pt x="451" y="681"/>
                          <a:pt x="801" y="2033"/>
                          <a:pt x="1302" y="1633"/>
                        </a:cubicBezTo>
                        <a:cubicBezTo>
                          <a:pt x="651" y="1833"/>
                          <a:pt x="501" y="-772"/>
                          <a:pt x="0" y="230"/>
                        </a:cubicBezTo>
                        <a:close/>
                      </a:path>
                    </a:pathLst>
                  </a:custGeom>
                  <a:grpFill/>
                  <a:ln w="0" cap="flat">
                    <a:noFill/>
                    <a:prstDash val="solid"/>
                    <a:miter/>
                  </a:ln>
                </p:spPr>
                <p:txBody>
                  <a:bodyPr rtlCol="0" anchor="ctr"/>
                  <a:lstStyle/>
                  <a:p>
                    <a:endParaRPr lang="en-US"/>
                  </a:p>
                </p:txBody>
              </p:sp>
              <p:sp>
                <p:nvSpPr>
                  <p:cNvPr id="987" name="Freeform: Shape 986">
                    <a:extLst>
                      <a:ext uri="{FF2B5EF4-FFF2-40B4-BE49-F238E27FC236}">
                        <a16:creationId xmlns:a16="http://schemas.microsoft.com/office/drawing/2014/main" id="{5BC8D1DE-BF60-4978-5316-30CF85CB0628}"/>
                      </a:ext>
                    </a:extLst>
                  </p:cNvPr>
                  <p:cNvSpPr/>
                  <p:nvPr/>
                </p:nvSpPr>
                <p:spPr>
                  <a:xfrm>
                    <a:off x="2078522" y="2432239"/>
                    <a:ext cx="651" cy="1602"/>
                  </a:xfrm>
                  <a:custGeom>
                    <a:avLst/>
                    <a:gdLst>
                      <a:gd name="connsiteX0" fmla="*/ 0 w 651"/>
                      <a:gd name="connsiteY0" fmla="*/ 1102 h 1602"/>
                      <a:gd name="connsiteX1" fmla="*/ 651 w 651"/>
                      <a:gd name="connsiteY1" fmla="*/ 1603 h 1602"/>
                      <a:gd name="connsiteX2" fmla="*/ 0 w 651"/>
                      <a:gd name="connsiteY2" fmla="*/ 0 h 1602"/>
                      <a:gd name="connsiteX3" fmla="*/ 0 w 651"/>
                      <a:gd name="connsiteY3" fmla="*/ 1102 h 1602"/>
                    </a:gdLst>
                    <a:ahLst/>
                    <a:cxnLst>
                      <a:cxn ang="0">
                        <a:pos x="connsiteX0" y="connsiteY0"/>
                      </a:cxn>
                      <a:cxn ang="0">
                        <a:pos x="connsiteX1" y="connsiteY1"/>
                      </a:cxn>
                      <a:cxn ang="0">
                        <a:pos x="connsiteX2" y="connsiteY2"/>
                      </a:cxn>
                      <a:cxn ang="0">
                        <a:pos x="connsiteX3" y="connsiteY3"/>
                      </a:cxn>
                    </a:cxnLst>
                    <a:rect l="l" t="t" r="r" b="b"/>
                    <a:pathLst>
                      <a:path w="651" h="1602">
                        <a:moveTo>
                          <a:pt x="0" y="1102"/>
                        </a:moveTo>
                        <a:cubicBezTo>
                          <a:pt x="0" y="1102"/>
                          <a:pt x="451" y="1002"/>
                          <a:pt x="651" y="1603"/>
                        </a:cubicBezTo>
                        <a:lnTo>
                          <a:pt x="0" y="0"/>
                        </a:lnTo>
                        <a:lnTo>
                          <a:pt x="0" y="1102"/>
                        </a:lnTo>
                        <a:close/>
                      </a:path>
                    </a:pathLst>
                  </a:custGeom>
                  <a:grpFill/>
                  <a:ln w="0" cap="flat">
                    <a:noFill/>
                    <a:prstDash val="solid"/>
                    <a:miter/>
                  </a:ln>
                </p:spPr>
                <p:txBody>
                  <a:bodyPr rtlCol="0" anchor="ctr"/>
                  <a:lstStyle/>
                  <a:p>
                    <a:endParaRPr lang="en-US"/>
                  </a:p>
                </p:txBody>
              </p:sp>
              <p:sp>
                <p:nvSpPr>
                  <p:cNvPr id="988" name="Freeform: Shape 987">
                    <a:extLst>
                      <a:ext uri="{FF2B5EF4-FFF2-40B4-BE49-F238E27FC236}">
                        <a16:creationId xmlns:a16="http://schemas.microsoft.com/office/drawing/2014/main" id="{9859EAF0-02A2-D87A-D17B-F3C46F82F825}"/>
                      </a:ext>
                    </a:extLst>
                  </p:cNvPr>
                  <p:cNvSpPr/>
                  <p:nvPr/>
                </p:nvSpPr>
                <p:spPr>
                  <a:xfrm>
                    <a:off x="2073062" y="2436181"/>
                    <a:ext cx="2720" cy="4874"/>
                  </a:xfrm>
                  <a:custGeom>
                    <a:avLst/>
                    <a:gdLst>
                      <a:gd name="connsiteX0" fmla="*/ 1302 w 2720"/>
                      <a:gd name="connsiteY0" fmla="*/ 16 h 4874"/>
                      <a:gd name="connsiteX1" fmla="*/ 2655 w 2720"/>
                      <a:gd name="connsiteY1" fmla="*/ 2420 h 4874"/>
                      <a:gd name="connsiteX2" fmla="*/ 0 w 2720"/>
                      <a:gd name="connsiteY2" fmla="*/ 266 h 4874"/>
                      <a:gd name="connsiteX3" fmla="*/ 2504 w 2720"/>
                      <a:gd name="connsiteY3" fmla="*/ 4874 h 4874"/>
                      <a:gd name="connsiteX4" fmla="*/ 1252 w 2720"/>
                      <a:gd name="connsiteY4" fmla="*/ 16 h 4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20" h="4874">
                        <a:moveTo>
                          <a:pt x="1302" y="16"/>
                        </a:moveTo>
                        <a:cubicBezTo>
                          <a:pt x="2054" y="667"/>
                          <a:pt x="2454" y="1118"/>
                          <a:pt x="2655" y="2420"/>
                        </a:cubicBezTo>
                        <a:cubicBezTo>
                          <a:pt x="1052" y="3271"/>
                          <a:pt x="1803" y="416"/>
                          <a:pt x="0" y="266"/>
                        </a:cubicBezTo>
                        <a:cubicBezTo>
                          <a:pt x="451" y="2570"/>
                          <a:pt x="1953" y="2971"/>
                          <a:pt x="2504" y="4874"/>
                        </a:cubicBezTo>
                        <a:cubicBezTo>
                          <a:pt x="3005" y="3822"/>
                          <a:pt x="2655" y="-285"/>
                          <a:pt x="1252" y="16"/>
                        </a:cubicBezTo>
                        <a:close/>
                      </a:path>
                    </a:pathLst>
                  </a:custGeom>
                  <a:grpFill/>
                  <a:ln w="0" cap="flat">
                    <a:noFill/>
                    <a:prstDash val="solid"/>
                    <a:miter/>
                  </a:ln>
                </p:spPr>
                <p:txBody>
                  <a:bodyPr rtlCol="0" anchor="ctr"/>
                  <a:lstStyle/>
                  <a:p>
                    <a:endParaRPr lang="en-US"/>
                  </a:p>
                </p:txBody>
              </p:sp>
              <p:sp>
                <p:nvSpPr>
                  <p:cNvPr id="989" name="Freeform: Shape 988">
                    <a:extLst>
                      <a:ext uri="{FF2B5EF4-FFF2-40B4-BE49-F238E27FC236}">
                        <a16:creationId xmlns:a16="http://schemas.microsoft.com/office/drawing/2014/main" id="{0C3C4570-4FDE-FAD8-6598-4FE068937499}"/>
                      </a:ext>
                    </a:extLst>
                  </p:cNvPr>
                  <p:cNvSpPr/>
                  <p:nvPr/>
                </p:nvSpPr>
                <p:spPr>
                  <a:xfrm>
                    <a:off x="2071960" y="2435595"/>
                    <a:ext cx="801" cy="1302"/>
                  </a:xfrm>
                  <a:custGeom>
                    <a:avLst/>
                    <a:gdLst>
                      <a:gd name="connsiteX0" fmla="*/ 0 w 801"/>
                      <a:gd name="connsiteY0" fmla="*/ 150 h 1302"/>
                      <a:gd name="connsiteX1" fmla="*/ 751 w 801"/>
                      <a:gd name="connsiteY1" fmla="*/ 1302 h 1302"/>
                      <a:gd name="connsiteX2" fmla="*/ 801 w 801"/>
                      <a:gd name="connsiteY2" fmla="*/ 1152 h 1302"/>
                      <a:gd name="connsiteX3" fmla="*/ 50 w 801"/>
                      <a:gd name="connsiteY3" fmla="*/ 0 h 1302"/>
                      <a:gd name="connsiteX4" fmla="*/ 0 w 801"/>
                      <a:gd name="connsiteY4" fmla="*/ 150 h 13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1" h="1302">
                        <a:moveTo>
                          <a:pt x="0" y="150"/>
                        </a:moveTo>
                        <a:lnTo>
                          <a:pt x="751" y="1302"/>
                        </a:lnTo>
                        <a:lnTo>
                          <a:pt x="801" y="1152"/>
                        </a:lnTo>
                        <a:lnTo>
                          <a:pt x="50" y="0"/>
                        </a:lnTo>
                        <a:lnTo>
                          <a:pt x="0" y="150"/>
                        </a:lnTo>
                        <a:close/>
                      </a:path>
                    </a:pathLst>
                  </a:custGeom>
                  <a:grpFill/>
                  <a:ln w="0" cap="flat">
                    <a:noFill/>
                    <a:prstDash val="solid"/>
                    <a:miter/>
                  </a:ln>
                </p:spPr>
                <p:txBody>
                  <a:bodyPr rtlCol="0" anchor="ctr"/>
                  <a:lstStyle/>
                  <a:p>
                    <a:endParaRPr lang="en-US"/>
                  </a:p>
                </p:txBody>
              </p:sp>
              <p:sp>
                <p:nvSpPr>
                  <p:cNvPr id="990" name="Freeform: Shape 989">
                    <a:extLst>
                      <a:ext uri="{FF2B5EF4-FFF2-40B4-BE49-F238E27FC236}">
                        <a16:creationId xmlns:a16="http://schemas.microsoft.com/office/drawing/2014/main" id="{AC4933B1-DFC4-F5E7-7EDD-5A4B7D7927C8}"/>
                      </a:ext>
                    </a:extLst>
                  </p:cNvPr>
                  <p:cNvSpPr/>
                  <p:nvPr/>
                </p:nvSpPr>
                <p:spPr>
                  <a:xfrm>
                    <a:off x="2069806" y="2400584"/>
                    <a:ext cx="1255" cy="1202"/>
                  </a:xfrm>
                  <a:custGeom>
                    <a:avLst/>
                    <a:gdLst>
                      <a:gd name="connsiteX0" fmla="*/ 1202 w 1255"/>
                      <a:gd name="connsiteY0" fmla="*/ 1202 h 1202"/>
                      <a:gd name="connsiteX1" fmla="*/ 0 w 1255"/>
                      <a:gd name="connsiteY1" fmla="*/ 0 h 1202"/>
                      <a:gd name="connsiteX2" fmla="*/ 1202 w 1255"/>
                      <a:gd name="connsiteY2" fmla="*/ 1202 h 1202"/>
                    </a:gdLst>
                    <a:ahLst/>
                    <a:cxnLst>
                      <a:cxn ang="0">
                        <a:pos x="connsiteX0" y="connsiteY0"/>
                      </a:cxn>
                      <a:cxn ang="0">
                        <a:pos x="connsiteX1" y="connsiteY1"/>
                      </a:cxn>
                      <a:cxn ang="0">
                        <a:pos x="connsiteX2" y="connsiteY2"/>
                      </a:cxn>
                    </a:cxnLst>
                    <a:rect l="l" t="t" r="r" b="b"/>
                    <a:pathLst>
                      <a:path w="1255" h="1202">
                        <a:moveTo>
                          <a:pt x="1202" y="1202"/>
                        </a:moveTo>
                        <a:cubicBezTo>
                          <a:pt x="1503" y="751"/>
                          <a:pt x="451" y="351"/>
                          <a:pt x="0" y="0"/>
                        </a:cubicBezTo>
                        <a:cubicBezTo>
                          <a:pt x="250" y="351"/>
                          <a:pt x="551" y="902"/>
                          <a:pt x="1202" y="1202"/>
                        </a:cubicBezTo>
                        <a:close/>
                      </a:path>
                    </a:pathLst>
                  </a:custGeom>
                  <a:grpFill/>
                  <a:ln w="0" cap="flat">
                    <a:noFill/>
                    <a:prstDash val="solid"/>
                    <a:miter/>
                  </a:ln>
                </p:spPr>
                <p:txBody>
                  <a:bodyPr rtlCol="0" anchor="ctr"/>
                  <a:lstStyle/>
                  <a:p>
                    <a:endParaRPr lang="en-US"/>
                  </a:p>
                </p:txBody>
              </p:sp>
              <p:sp>
                <p:nvSpPr>
                  <p:cNvPr id="991" name="Freeform: Shape 990">
                    <a:extLst>
                      <a:ext uri="{FF2B5EF4-FFF2-40B4-BE49-F238E27FC236}">
                        <a16:creationId xmlns:a16="http://schemas.microsoft.com/office/drawing/2014/main" id="{003E335B-B622-50CF-B48D-E9AD30C35F7C}"/>
                      </a:ext>
                    </a:extLst>
                  </p:cNvPr>
                  <p:cNvSpPr/>
                  <p:nvPr/>
                </p:nvSpPr>
                <p:spPr>
                  <a:xfrm>
                    <a:off x="2075917" y="2493446"/>
                    <a:ext cx="5459" cy="10718"/>
                  </a:xfrm>
                  <a:custGeom>
                    <a:avLst/>
                    <a:gdLst>
                      <a:gd name="connsiteX0" fmla="*/ 0 w 5459"/>
                      <a:gd name="connsiteY0" fmla="*/ 10719 h 10718"/>
                      <a:gd name="connsiteX1" fmla="*/ 5459 w 5459"/>
                      <a:gd name="connsiteY1" fmla="*/ 0 h 10718"/>
                      <a:gd name="connsiteX2" fmla="*/ 0 w 5459"/>
                      <a:gd name="connsiteY2" fmla="*/ 10719 h 10718"/>
                    </a:gdLst>
                    <a:ahLst/>
                    <a:cxnLst>
                      <a:cxn ang="0">
                        <a:pos x="connsiteX0" y="connsiteY0"/>
                      </a:cxn>
                      <a:cxn ang="0">
                        <a:pos x="connsiteX1" y="connsiteY1"/>
                      </a:cxn>
                      <a:cxn ang="0">
                        <a:pos x="connsiteX2" y="connsiteY2"/>
                      </a:cxn>
                    </a:cxnLst>
                    <a:rect l="l" t="t" r="r" b="b"/>
                    <a:pathLst>
                      <a:path w="5459" h="10718">
                        <a:moveTo>
                          <a:pt x="0" y="10719"/>
                        </a:moveTo>
                        <a:cubicBezTo>
                          <a:pt x="2104" y="7263"/>
                          <a:pt x="4007" y="3706"/>
                          <a:pt x="5459" y="0"/>
                        </a:cubicBezTo>
                        <a:cubicBezTo>
                          <a:pt x="4157" y="3206"/>
                          <a:pt x="2705" y="6010"/>
                          <a:pt x="0" y="10719"/>
                        </a:cubicBezTo>
                        <a:close/>
                      </a:path>
                    </a:pathLst>
                  </a:custGeom>
                  <a:grpFill/>
                  <a:ln w="0" cap="flat">
                    <a:noFill/>
                    <a:prstDash val="solid"/>
                    <a:miter/>
                  </a:ln>
                </p:spPr>
                <p:txBody>
                  <a:bodyPr rtlCol="0" anchor="ctr"/>
                  <a:lstStyle/>
                  <a:p>
                    <a:endParaRPr lang="en-US"/>
                  </a:p>
                </p:txBody>
              </p:sp>
              <p:sp>
                <p:nvSpPr>
                  <p:cNvPr id="992" name="Freeform: Shape 991">
                    <a:extLst>
                      <a:ext uri="{FF2B5EF4-FFF2-40B4-BE49-F238E27FC236}">
                        <a16:creationId xmlns:a16="http://schemas.microsoft.com/office/drawing/2014/main" id="{6F0EB2A5-9596-E303-83EE-64557134CB46}"/>
                      </a:ext>
                    </a:extLst>
                  </p:cNvPr>
                  <p:cNvSpPr/>
                  <p:nvPr/>
                </p:nvSpPr>
                <p:spPr>
                  <a:xfrm>
                    <a:off x="2033844" y="2383555"/>
                    <a:ext cx="9516" cy="1402"/>
                  </a:xfrm>
                  <a:custGeom>
                    <a:avLst/>
                    <a:gdLst>
                      <a:gd name="connsiteX0" fmla="*/ 1252 w 9516"/>
                      <a:gd name="connsiteY0" fmla="*/ 1202 h 1402"/>
                      <a:gd name="connsiteX1" fmla="*/ 9517 w 9516"/>
                      <a:gd name="connsiteY1" fmla="*/ 1402 h 1402"/>
                      <a:gd name="connsiteX2" fmla="*/ 4508 w 9516"/>
                      <a:gd name="connsiteY2" fmla="*/ 451 h 1402"/>
                      <a:gd name="connsiteX3" fmla="*/ 0 w 9516"/>
                      <a:gd name="connsiteY3" fmla="*/ 0 h 1402"/>
                      <a:gd name="connsiteX4" fmla="*/ 1252 w 9516"/>
                      <a:gd name="connsiteY4" fmla="*/ 1202 h 14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16" h="1402">
                        <a:moveTo>
                          <a:pt x="1252" y="1202"/>
                        </a:moveTo>
                        <a:cubicBezTo>
                          <a:pt x="4458" y="1402"/>
                          <a:pt x="6211" y="451"/>
                          <a:pt x="9517" y="1402"/>
                        </a:cubicBezTo>
                        <a:cubicBezTo>
                          <a:pt x="7563" y="100"/>
                          <a:pt x="5960" y="301"/>
                          <a:pt x="4508" y="451"/>
                        </a:cubicBezTo>
                        <a:cubicBezTo>
                          <a:pt x="3055" y="651"/>
                          <a:pt x="1803" y="651"/>
                          <a:pt x="0" y="0"/>
                        </a:cubicBezTo>
                        <a:cubicBezTo>
                          <a:pt x="451" y="401"/>
                          <a:pt x="851" y="751"/>
                          <a:pt x="1252" y="1202"/>
                        </a:cubicBezTo>
                        <a:close/>
                      </a:path>
                    </a:pathLst>
                  </a:custGeom>
                  <a:grpFill/>
                  <a:ln w="0" cap="flat">
                    <a:noFill/>
                    <a:prstDash val="solid"/>
                    <a:miter/>
                  </a:ln>
                </p:spPr>
                <p:txBody>
                  <a:bodyPr rtlCol="0" anchor="ctr"/>
                  <a:lstStyle/>
                  <a:p>
                    <a:endParaRPr lang="en-US"/>
                  </a:p>
                </p:txBody>
              </p:sp>
              <p:sp>
                <p:nvSpPr>
                  <p:cNvPr id="993" name="Freeform: Shape 992">
                    <a:extLst>
                      <a:ext uri="{FF2B5EF4-FFF2-40B4-BE49-F238E27FC236}">
                        <a16:creationId xmlns:a16="http://schemas.microsoft.com/office/drawing/2014/main" id="{0082334C-388D-3907-1CBB-D1770B244B59}"/>
                      </a:ext>
                    </a:extLst>
                  </p:cNvPr>
                  <p:cNvSpPr/>
                  <p:nvPr/>
                </p:nvSpPr>
                <p:spPr>
                  <a:xfrm>
                    <a:off x="2034460" y="2380700"/>
                    <a:ext cx="3290" cy="1602"/>
                  </a:xfrm>
                  <a:custGeom>
                    <a:avLst/>
                    <a:gdLst>
                      <a:gd name="connsiteX0" fmla="*/ 2439 w 3290"/>
                      <a:gd name="connsiteY0" fmla="*/ 0 h 1602"/>
                      <a:gd name="connsiteX1" fmla="*/ 35 w 3290"/>
                      <a:gd name="connsiteY1" fmla="*/ 1603 h 1602"/>
                      <a:gd name="connsiteX2" fmla="*/ 3290 w 3290"/>
                      <a:gd name="connsiteY2" fmla="*/ 1252 h 1602"/>
                      <a:gd name="connsiteX3" fmla="*/ 2439 w 3290"/>
                      <a:gd name="connsiteY3" fmla="*/ 0 h 1602"/>
                    </a:gdLst>
                    <a:ahLst/>
                    <a:cxnLst>
                      <a:cxn ang="0">
                        <a:pos x="connsiteX0" y="connsiteY0"/>
                      </a:cxn>
                      <a:cxn ang="0">
                        <a:pos x="connsiteX1" y="connsiteY1"/>
                      </a:cxn>
                      <a:cxn ang="0">
                        <a:pos x="connsiteX2" y="connsiteY2"/>
                      </a:cxn>
                      <a:cxn ang="0">
                        <a:pos x="connsiteX3" y="connsiteY3"/>
                      </a:cxn>
                    </a:cxnLst>
                    <a:rect l="l" t="t" r="r" b="b"/>
                    <a:pathLst>
                      <a:path w="3290" h="1602">
                        <a:moveTo>
                          <a:pt x="2439" y="0"/>
                        </a:moveTo>
                        <a:cubicBezTo>
                          <a:pt x="2840" y="1052"/>
                          <a:pt x="-366" y="701"/>
                          <a:pt x="35" y="1603"/>
                        </a:cubicBezTo>
                        <a:cubicBezTo>
                          <a:pt x="2339" y="1603"/>
                          <a:pt x="1237" y="801"/>
                          <a:pt x="3290" y="1252"/>
                        </a:cubicBezTo>
                        <a:lnTo>
                          <a:pt x="2439" y="0"/>
                        </a:lnTo>
                        <a:close/>
                      </a:path>
                    </a:pathLst>
                  </a:custGeom>
                  <a:grpFill/>
                  <a:ln w="0" cap="flat">
                    <a:noFill/>
                    <a:prstDash val="solid"/>
                    <a:miter/>
                  </a:ln>
                </p:spPr>
                <p:txBody>
                  <a:bodyPr rtlCol="0" anchor="ctr"/>
                  <a:lstStyle/>
                  <a:p>
                    <a:endParaRPr lang="en-US"/>
                  </a:p>
                </p:txBody>
              </p:sp>
              <p:sp>
                <p:nvSpPr>
                  <p:cNvPr id="994" name="Freeform: Shape 993">
                    <a:extLst>
                      <a:ext uri="{FF2B5EF4-FFF2-40B4-BE49-F238E27FC236}">
                        <a16:creationId xmlns:a16="http://schemas.microsoft.com/office/drawing/2014/main" id="{0F6BB26E-F279-99CC-E3ED-C77BF39D7286}"/>
                      </a:ext>
                    </a:extLst>
                  </p:cNvPr>
                  <p:cNvSpPr/>
                  <p:nvPr/>
                </p:nvSpPr>
                <p:spPr>
                  <a:xfrm>
                    <a:off x="2043661" y="2400584"/>
                    <a:ext cx="851" cy="250"/>
                  </a:xfrm>
                  <a:custGeom>
                    <a:avLst/>
                    <a:gdLst>
                      <a:gd name="connsiteX0" fmla="*/ 851 w 851"/>
                      <a:gd name="connsiteY0" fmla="*/ 0 h 250"/>
                      <a:gd name="connsiteX1" fmla="*/ 0 w 851"/>
                      <a:gd name="connsiteY1" fmla="*/ 150 h 250"/>
                      <a:gd name="connsiteX2" fmla="*/ 601 w 851"/>
                      <a:gd name="connsiteY2" fmla="*/ 250 h 250"/>
                      <a:gd name="connsiteX3" fmla="*/ 851 w 851"/>
                      <a:gd name="connsiteY3" fmla="*/ 0 h 250"/>
                    </a:gdLst>
                    <a:ahLst/>
                    <a:cxnLst>
                      <a:cxn ang="0">
                        <a:pos x="connsiteX0" y="connsiteY0"/>
                      </a:cxn>
                      <a:cxn ang="0">
                        <a:pos x="connsiteX1" y="connsiteY1"/>
                      </a:cxn>
                      <a:cxn ang="0">
                        <a:pos x="connsiteX2" y="connsiteY2"/>
                      </a:cxn>
                      <a:cxn ang="0">
                        <a:pos x="connsiteX3" y="connsiteY3"/>
                      </a:cxn>
                    </a:cxnLst>
                    <a:rect l="l" t="t" r="r" b="b"/>
                    <a:pathLst>
                      <a:path w="851" h="250">
                        <a:moveTo>
                          <a:pt x="851" y="0"/>
                        </a:moveTo>
                        <a:lnTo>
                          <a:pt x="0" y="150"/>
                        </a:lnTo>
                        <a:lnTo>
                          <a:pt x="601" y="250"/>
                        </a:lnTo>
                        <a:lnTo>
                          <a:pt x="851" y="0"/>
                        </a:lnTo>
                        <a:close/>
                      </a:path>
                    </a:pathLst>
                  </a:custGeom>
                  <a:grpFill/>
                  <a:ln w="0" cap="flat">
                    <a:noFill/>
                    <a:prstDash val="solid"/>
                    <a:miter/>
                  </a:ln>
                </p:spPr>
                <p:txBody>
                  <a:bodyPr rtlCol="0" anchor="ctr"/>
                  <a:lstStyle/>
                  <a:p>
                    <a:endParaRPr lang="en-US"/>
                  </a:p>
                </p:txBody>
              </p:sp>
              <p:sp>
                <p:nvSpPr>
                  <p:cNvPr id="995" name="Freeform: Shape 994">
                    <a:extLst>
                      <a:ext uri="{FF2B5EF4-FFF2-40B4-BE49-F238E27FC236}">
                        <a16:creationId xmlns:a16="http://schemas.microsoft.com/office/drawing/2014/main" id="{1DBE98C9-53FD-4208-5B01-F125714ACE3F}"/>
                      </a:ext>
                    </a:extLst>
                  </p:cNvPr>
                  <p:cNvSpPr/>
                  <p:nvPr/>
                </p:nvSpPr>
                <p:spPr>
                  <a:xfrm>
                    <a:off x="2019569" y="2381301"/>
                    <a:ext cx="1803" cy="300"/>
                  </a:xfrm>
                  <a:custGeom>
                    <a:avLst/>
                    <a:gdLst>
                      <a:gd name="connsiteX0" fmla="*/ 1452 w 1803"/>
                      <a:gd name="connsiteY0" fmla="*/ 301 h 300"/>
                      <a:gd name="connsiteX1" fmla="*/ 1803 w 1803"/>
                      <a:gd name="connsiteY1" fmla="*/ 0 h 300"/>
                      <a:gd name="connsiteX2" fmla="*/ 0 w 1803"/>
                      <a:gd name="connsiteY2" fmla="*/ 0 h 300"/>
                      <a:gd name="connsiteX3" fmla="*/ 1452 w 1803"/>
                      <a:gd name="connsiteY3" fmla="*/ 301 h 300"/>
                    </a:gdLst>
                    <a:ahLst/>
                    <a:cxnLst>
                      <a:cxn ang="0">
                        <a:pos x="connsiteX0" y="connsiteY0"/>
                      </a:cxn>
                      <a:cxn ang="0">
                        <a:pos x="connsiteX1" y="connsiteY1"/>
                      </a:cxn>
                      <a:cxn ang="0">
                        <a:pos x="connsiteX2" y="connsiteY2"/>
                      </a:cxn>
                      <a:cxn ang="0">
                        <a:pos x="connsiteX3" y="connsiteY3"/>
                      </a:cxn>
                    </a:cxnLst>
                    <a:rect l="l" t="t" r="r" b="b"/>
                    <a:pathLst>
                      <a:path w="1803" h="300">
                        <a:moveTo>
                          <a:pt x="1452" y="301"/>
                        </a:moveTo>
                        <a:lnTo>
                          <a:pt x="1803" y="0"/>
                        </a:lnTo>
                        <a:lnTo>
                          <a:pt x="0" y="0"/>
                        </a:lnTo>
                        <a:lnTo>
                          <a:pt x="1452" y="301"/>
                        </a:lnTo>
                        <a:close/>
                      </a:path>
                    </a:pathLst>
                  </a:custGeom>
                  <a:grpFill/>
                  <a:ln w="0" cap="flat">
                    <a:noFill/>
                    <a:prstDash val="solid"/>
                    <a:miter/>
                  </a:ln>
                </p:spPr>
                <p:txBody>
                  <a:bodyPr rtlCol="0" anchor="ctr"/>
                  <a:lstStyle/>
                  <a:p>
                    <a:endParaRPr lang="en-US"/>
                  </a:p>
                </p:txBody>
              </p:sp>
              <p:sp>
                <p:nvSpPr>
                  <p:cNvPr id="996" name="Freeform: Shape 995">
                    <a:extLst>
                      <a:ext uri="{FF2B5EF4-FFF2-40B4-BE49-F238E27FC236}">
                        <a16:creationId xmlns:a16="http://schemas.microsoft.com/office/drawing/2014/main" id="{C12BF47C-BA42-FA78-240F-0764FAAD97B3}"/>
                      </a:ext>
                    </a:extLst>
                  </p:cNvPr>
                  <p:cNvSpPr/>
                  <p:nvPr/>
                </p:nvSpPr>
                <p:spPr>
                  <a:xfrm>
                    <a:off x="2021372" y="2381000"/>
                    <a:ext cx="350" cy="300"/>
                  </a:xfrm>
                  <a:custGeom>
                    <a:avLst/>
                    <a:gdLst>
                      <a:gd name="connsiteX0" fmla="*/ 351 w 350"/>
                      <a:gd name="connsiteY0" fmla="*/ 0 h 300"/>
                      <a:gd name="connsiteX1" fmla="*/ 0 w 350"/>
                      <a:gd name="connsiteY1" fmla="*/ 301 h 300"/>
                      <a:gd name="connsiteX2" fmla="*/ 351 w 350"/>
                      <a:gd name="connsiteY2" fmla="*/ 0 h 300"/>
                    </a:gdLst>
                    <a:ahLst/>
                    <a:cxnLst>
                      <a:cxn ang="0">
                        <a:pos x="connsiteX0" y="connsiteY0"/>
                      </a:cxn>
                      <a:cxn ang="0">
                        <a:pos x="connsiteX1" y="connsiteY1"/>
                      </a:cxn>
                      <a:cxn ang="0">
                        <a:pos x="connsiteX2" y="connsiteY2"/>
                      </a:cxn>
                    </a:cxnLst>
                    <a:rect l="l" t="t" r="r" b="b"/>
                    <a:pathLst>
                      <a:path w="350" h="300">
                        <a:moveTo>
                          <a:pt x="351" y="0"/>
                        </a:moveTo>
                        <a:lnTo>
                          <a:pt x="0" y="301"/>
                        </a:lnTo>
                        <a:lnTo>
                          <a:pt x="351" y="0"/>
                        </a:lnTo>
                        <a:close/>
                      </a:path>
                    </a:pathLst>
                  </a:custGeom>
                  <a:grpFill/>
                  <a:ln w="0" cap="flat">
                    <a:noFill/>
                    <a:prstDash val="solid"/>
                    <a:miter/>
                  </a:ln>
                </p:spPr>
                <p:txBody>
                  <a:bodyPr rtlCol="0" anchor="ctr"/>
                  <a:lstStyle/>
                  <a:p>
                    <a:endParaRPr lang="en-US"/>
                  </a:p>
                </p:txBody>
              </p:sp>
              <p:sp>
                <p:nvSpPr>
                  <p:cNvPr id="997" name="Freeform: Shape 996">
                    <a:extLst>
                      <a:ext uri="{FF2B5EF4-FFF2-40B4-BE49-F238E27FC236}">
                        <a16:creationId xmlns:a16="http://schemas.microsoft.com/office/drawing/2014/main" id="{70C4635F-4123-D46C-9363-083946803F86}"/>
                      </a:ext>
                    </a:extLst>
                  </p:cNvPr>
                  <p:cNvSpPr/>
                  <p:nvPr/>
                </p:nvSpPr>
                <p:spPr>
                  <a:xfrm>
                    <a:off x="2042759" y="2402137"/>
                    <a:ext cx="1502" cy="651"/>
                  </a:xfrm>
                  <a:custGeom>
                    <a:avLst/>
                    <a:gdLst>
                      <a:gd name="connsiteX0" fmla="*/ 0 w 1502"/>
                      <a:gd name="connsiteY0" fmla="*/ 0 h 651"/>
                      <a:gd name="connsiteX1" fmla="*/ 851 w 1502"/>
                      <a:gd name="connsiteY1" fmla="*/ 651 h 651"/>
                      <a:gd name="connsiteX2" fmla="*/ 1503 w 1502"/>
                      <a:gd name="connsiteY2" fmla="*/ 451 h 651"/>
                      <a:gd name="connsiteX3" fmla="*/ 0 w 1502"/>
                      <a:gd name="connsiteY3" fmla="*/ 0 h 651"/>
                    </a:gdLst>
                    <a:ahLst/>
                    <a:cxnLst>
                      <a:cxn ang="0">
                        <a:pos x="connsiteX0" y="connsiteY0"/>
                      </a:cxn>
                      <a:cxn ang="0">
                        <a:pos x="connsiteX1" y="connsiteY1"/>
                      </a:cxn>
                      <a:cxn ang="0">
                        <a:pos x="connsiteX2" y="connsiteY2"/>
                      </a:cxn>
                      <a:cxn ang="0">
                        <a:pos x="connsiteX3" y="connsiteY3"/>
                      </a:cxn>
                    </a:cxnLst>
                    <a:rect l="l" t="t" r="r" b="b"/>
                    <a:pathLst>
                      <a:path w="1502" h="651">
                        <a:moveTo>
                          <a:pt x="0" y="0"/>
                        </a:moveTo>
                        <a:lnTo>
                          <a:pt x="851" y="651"/>
                        </a:lnTo>
                        <a:lnTo>
                          <a:pt x="1503" y="451"/>
                        </a:lnTo>
                        <a:lnTo>
                          <a:pt x="0" y="0"/>
                        </a:lnTo>
                        <a:close/>
                      </a:path>
                    </a:pathLst>
                  </a:custGeom>
                  <a:grpFill/>
                  <a:ln w="0" cap="flat">
                    <a:noFill/>
                    <a:prstDash val="solid"/>
                    <a:miter/>
                  </a:ln>
                </p:spPr>
                <p:txBody>
                  <a:bodyPr rtlCol="0" anchor="ctr"/>
                  <a:lstStyle/>
                  <a:p>
                    <a:endParaRPr lang="en-US"/>
                  </a:p>
                </p:txBody>
              </p:sp>
              <p:sp>
                <p:nvSpPr>
                  <p:cNvPr id="998" name="Freeform: Shape 997">
                    <a:extLst>
                      <a:ext uri="{FF2B5EF4-FFF2-40B4-BE49-F238E27FC236}">
                        <a16:creationId xmlns:a16="http://schemas.microsoft.com/office/drawing/2014/main" id="{E84A6E75-A886-369B-EBCA-BEE67E37D7BC}"/>
                      </a:ext>
                    </a:extLst>
                  </p:cNvPr>
                  <p:cNvSpPr/>
                  <p:nvPr/>
                </p:nvSpPr>
                <p:spPr>
                  <a:xfrm>
                    <a:off x="2035114" y="2393761"/>
                    <a:ext cx="1184" cy="362"/>
                  </a:xfrm>
                  <a:custGeom>
                    <a:avLst/>
                    <a:gdLst>
                      <a:gd name="connsiteX0" fmla="*/ 82 w 1184"/>
                      <a:gd name="connsiteY0" fmla="*/ 362 h 362"/>
                      <a:gd name="connsiteX1" fmla="*/ 1184 w 1184"/>
                      <a:gd name="connsiteY1" fmla="*/ 262 h 362"/>
                      <a:gd name="connsiteX2" fmla="*/ 82 w 1184"/>
                      <a:gd name="connsiteY2" fmla="*/ 362 h 362"/>
                    </a:gdLst>
                    <a:ahLst/>
                    <a:cxnLst>
                      <a:cxn ang="0">
                        <a:pos x="connsiteX0" y="connsiteY0"/>
                      </a:cxn>
                      <a:cxn ang="0">
                        <a:pos x="connsiteX1" y="connsiteY1"/>
                      </a:cxn>
                      <a:cxn ang="0">
                        <a:pos x="connsiteX2" y="connsiteY2"/>
                      </a:cxn>
                    </a:cxnLst>
                    <a:rect l="l" t="t" r="r" b="b"/>
                    <a:pathLst>
                      <a:path w="1184" h="362">
                        <a:moveTo>
                          <a:pt x="82" y="362"/>
                        </a:moveTo>
                        <a:lnTo>
                          <a:pt x="1184" y="262"/>
                        </a:lnTo>
                        <a:cubicBezTo>
                          <a:pt x="1184" y="262"/>
                          <a:pt x="-369" y="-389"/>
                          <a:pt x="82" y="362"/>
                        </a:cubicBezTo>
                        <a:close/>
                      </a:path>
                    </a:pathLst>
                  </a:custGeom>
                  <a:grpFill/>
                  <a:ln w="0" cap="flat">
                    <a:noFill/>
                    <a:prstDash val="solid"/>
                    <a:miter/>
                  </a:ln>
                </p:spPr>
                <p:txBody>
                  <a:bodyPr rtlCol="0" anchor="ctr"/>
                  <a:lstStyle/>
                  <a:p>
                    <a:endParaRPr lang="en-US"/>
                  </a:p>
                </p:txBody>
              </p:sp>
              <p:sp>
                <p:nvSpPr>
                  <p:cNvPr id="999" name="Freeform: Shape 998">
                    <a:extLst>
                      <a:ext uri="{FF2B5EF4-FFF2-40B4-BE49-F238E27FC236}">
                        <a16:creationId xmlns:a16="http://schemas.microsoft.com/office/drawing/2014/main" id="{1D4A5B11-EF9E-FFDC-A9CC-9241C35D513B}"/>
                      </a:ext>
                    </a:extLst>
                  </p:cNvPr>
                  <p:cNvSpPr/>
                  <p:nvPr/>
                </p:nvSpPr>
                <p:spPr>
                  <a:xfrm>
                    <a:off x="2009251" y="2383906"/>
                    <a:ext cx="1602" cy="1001"/>
                  </a:xfrm>
                  <a:custGeom>
                    <a:avLst/>
                    <a:gdLst>
                      <a:gd name="connsiteX0" fmla="*/ 1403 w 1602"/>
                      <a:gd name="connsiteY0" fmla="*/ 0 h 1001"/>
                      <a:gd name="connsiteX1" fmla="*/ 0 w 1602"/>
                      <a:gd name="connsiteY1" fmla="*/ 1002 h 1001"/>
                      <a:gd name="connsiteX2" fmla="*/ 200 w 1602"/>
                      <a:gd name="connsiteY2" fmla="*/ 1002 h 1001"/>
                      <a:gd name="connsiteX3" fmla="*/ 1603 w 1602"/>
                      <a:gd name="connsiteY3" fmla="*/ 50 h 1001"/>
                      <a:gd name="connsiteX4" fmla="*/ 1403 w 1602"/>
                      <a:gd name="connsiteY4" fmla="*/ 50 h 10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02" h="1001">
                        <a:moveTo>
                          <a:pt x="1403" y="0"/>
                        </a:moveTo>
                        <a:cubicBezTo>
                          <a:pt x="902" y="301"/>
                          <a:pt x="451" y="651"/>
                          <a:pt x="0" y="1002"/>
                        </a:cubicBezTo>
                        <a:lnTo>
                          <a:pt x="200" y="1002"/>
                        </a:lnTo>
                        <a:cubicBezTo>
                          <a:pt x="651" y="651"/>
                          <a:pt x="1102" y="301"/>
                          <a:pt x="1603" y="50"/>
                        </a:cubicBezTo>
                        <a:lnTo>
                          <a:pt x="1403" y="50"/>
                        </a:lnTo>
                        <a:close/>
                      </a:path>
                    </a:pathLst>
                  </a:custGeom>
                  <a:grpFill/>
                  <a:ln w="0" cap="flat">
                    <a:noFill/>
                    <a:prstDash val="solid"/>
                    <a:miter/>
                  </a:ln>
                </p:spPr>
                <p:txBody>
                  <a:bodyPr rtlCol="0" anchor="ctr"/>
                  <a:lstStyle/>
                  <a:p>
                    <a:endParaRPr lang="en-US"/>
                  </a:p>
                </p:txBody>
              </p:sp>
              <p:sp>
                <p:nvSpPr>
                  <p:cNvPr id="1000" name="Freeform: Shape 999">
                    <a:extLst>
                      <a:ext uri="{FF2B5EF4-FFF2-40B4-BE49-F238E27FC236}">
                        <a16:creationId xmlns:a16="http://schemas.microsoft.com/office/drawing/2014/main" id="{19AB60B8-1F5B-01C4-6008-8D36EED53608}"/>
                      </a:ext>
                    </a:extLst>
                  </p:cNvPr>
                  <p:cNvSpPr/>
                  <p:nvPr/>
                </p:nvSpPr>
                <p:spPr>
                  <a:xfrm>
                    <a:off x="2026260" y="2396427"/>
                    <a:ext cx="1198" cy="951"/>
                  </a:xfrm>
                  <a:custGeom>
                    <a:avLst/>
                    <a:gdLst>
                      <a:gd name="connsiteX0" fmla="*/ 923 w 1198"/>
                      <a:gd name="connsiteY0" fmla="*/ 0 h 951"/>
                      <a:gd name="connsiteX1" fmla="*/ 422 w 1198"/>
                      <a:gd name="connsiteY1" fmla="*/ 952 h 951"/>
                      <a:gd name="connsiteX2" fmla="*/ 923 w 1198"/>
                      <a:gd name="connsiteY2" fmla="*/ 0 h 951"/>
                    </a:gdLst>
                    <a:ahLst/>
                    <a:cxnLst>
                      <a:cxn ang="0">
                        <a:pos x="connsiteX0" y="connsiteY0"/>
                      </a:cxn>
                      <a:cxn ang="0">
                        <a:pos x="connsiteX1" y="connsiteY1"/>
                      </a:cxn>
                      <a:cxn ang="0">
                        <a:pos x="connsiteX2" y="connsiteY2"/>
                      </a:cxn>
                    </a:cxnLst>
                    <a:rect l="l" t="t" r="r" b="b"/>
                    <a:pathLst>
                      <a:path w="1198" h="951">
                        <a:moveTo>
                          <a:pt x="923" y="0"/>
                        </a:moveTo>
                        <a:cubicBezTo>
                          <a:pt x="1624" y="751"/>
                          <a:pt x="-981" y="351"/>
                          <a:pt x="422" y="952"/>
                        </a:cubicBezTo>
                        <a:cubicBezTo>
                          <a:pt x="1624" y="751"/>
                          <a:pt x="1123" y="401"/>
                          <a:pt x="923" y="0"/>
                        </a:cubicBezTo>
                        <a:close/>
                      </a:path>
                    </a:pathLst>
                  </a:custGeom>
                  <a:grpFill/>
                  <a:ln w="0" cap="flat">
                    <a:noFill/>
                    <a:prstDash val="solid"/>
                    <a:miter/>
                  </a:ln>
                </p:spPr>
                <p:txBody>
                  <a:bodyPr rtlCol="0" anchor="ctr"/>
                  <a:lstStyle/>
                  <a:p>
                    <a:endParaRPr lang="en-US"/>
                  </a:p>
                </p:txBody>
              </p:sp>
              <p:sp>
                <p:nvSpPr>
                  <p:cNvPr id="1001" name="Freeform: Shape 1000">
                    <a:extLst>
                      <a:ext uri="{FF2B5EF4-FFF2-40B4-BE49-F238E27FC236}">
                        <a16:creationId xmlns:a16="http://schemas.microsoft.com/office/drawing/2014/main" id="{54D6B070-E987-9158-0FA6-72494061DEF5}"/>
                      </a:ext>
                    </a:extLst>
                  </p:cNvPr>
                  <p:cNvSpPr/>
                  <p:nvPr/>
                </p:nvSpPr>
                <p:spPr>
                  <a:xfrm>
                    <a:off x="2010704" y="2395175"/>
                    <a:ext cx="450" cy="350"/>
                  </a:xfrm>
                  <a:custGeom>
                    <a:avLst/>
                    <a:gdLst>
                      <a:gd name="connsiteX0" fmla="*/ 451 w 450"/>
                      <a:gd name="connsiteY0" fmla="*/ 0 h 350"/>
                      <a:gd name="connsiteX1" fmla="*/ 0 w 450"/>
                      <a:gd name="connsiteY1" fmla="*/ 351 h 350"/>
                      <a:gd name="connsiteX2" fmla="*/ 451 w 450"/>
                      <a:gd name="connsiteY2" fmla="*/ 0 h 350"/>
                    </a:gdLst>
                    <a:ahLst/>
                    <a:cxnLst>
                      <a:cxn ang="0">
                        <a:pos x="connsiteX0" y="connsiteY0"/>
                      </a:cxn>
                      <a:cxn ang="0">
                        <a:pos x="connsiteX1" y="connsiteY1"/>
                      </a:cxn>
                      <a:cxn ang="0">
                        <a:pos x="connsiteX2" y="connsiteY2"/>
                      </a:cxn>
                    </a:cxnLst>
                    <a:rect l="l" t="t" r="r" b="b"/>
                    <a:pathLst>
                      <a:path w="450" h="350">
                        <a:moveTo>
                          <a:pt x="451" y="0"/>
                        </a:moveTo>
                        <a:cubicBezTo>
                          <a:pt x="451" y="0"/>
                          <a:pt x="100" y="200"/>
                          <a:pt x="0" y="351"/>
                        </a:cubicBezTo>
                        <a:cubicBezTo>
                          <a:pt x="150" y="250"/>
                          <a:pt x="301" y="100"/>
                          <a:pt x="451" y="0"/>
                        </a:cubicBezTo>
                        <a:close/>
                      </a:path>
                    </a:pathLst>
                  </a:custGeom>
                  <a:grpFill/>
                  <a:ln w="0" cap="flat">
                    <a:noFill/>
                    <a:prstDash val="solid"/>
                    <a:miter/>
                  </a:ln>
                </p:spPr>
                <p:txBody>
                  <a:bodyPr rtlCol="0" anchor="ctr"/>
                  <a:lstStyle/>
                  <a:p>
                    <a:endParaRPr lang="en-US"/>
                  </a:p>
                </p:txBody>
              </p:sp>
              <p:sp>
                <p:nvSpPr>
                  <p:cNvPr id="1002" name="Freeform: Shape 1001">
                    <a:extLst>
                      <a:ext uri="{FF2B5EF4-FFF2-40B4-BE49-F238E27FC236}">
                        <a16:creationId xmlns:a16="http://schemas.microsoft.com/office/drawing/2014/main" id="{3FB07A6F-3DA3-6505-1E66-B661D2FE5B39}"/>
                      </a:ext>
                    </a:extLst>
                  </p:cNvPr>
                  <p:cNvSpPr/>
                  <p:nvPr/>
                </p:nvSpPr>
                <p:spPr>
                  <a:xfrm>
                    <a:off x="2011155" y="2394574"/>
                    <a:ext cx="1452" cy="601"/>
                  </a:xfrm>
                  <a:custGeom>
                    <a:avLst/>
                    <a:gdLst>
                      <a:gd name="connsiteX0" fmla="*/ 0 w 1452"/>
                      <a:gd name="connsiteY0" fmla="*/ 601 h 601"/>
                      <a:gd name="connsiteX1" fmla="*/ 1453 w 1452"/>
                      <a:gd name="connsiteY1" fmla="*/ 0 h 601"/>
                      <a:gd name="connsiteX2" fmla="*/ 0 w 1452"/>
                      <a:gd name="connsiteY2" fmla="*/ 601 h 601"/>
                    </a:gdLst>
                    <a:ahLst/>
                    <a:cxnLst>
                      <a:cxn ang="0">
                        <a:pos x="connsiteX0" y="connsiteY0"/>
                      </a:cxn>
                      <a:cxn ang="0">
                        <a:pos x="connsiteX1" y="connsiteY1"/>
                      </a:cxn>
                      <a:cxn ang="0">
                        <a:pos x="connsiteX2" y="connsiteY2"/>
                      </a:cxn>
                    </a:cxnLst>
                    <a:rect l="l" t="t" r="r" b="b"/>
                    <a:pathLst>
                      <a:path w="1452" h="601">
                        <a:moveTo>
                          <a:pt x="0" y="601"/>
                        </a:moveTo>
                        <a:cubicBezTo>
                          <a:pt x="551" y="351"/>
                          <a:pt x="1202" y="351"/>
                          <a:pt x="1453" y="0"/>
                        </a:cubicBezTo>
                        <a:cubicBezTo>
                          <a:pt x="651" y="0"/>
                          <a:pt x="451" y="250"/>
                          <a:pt x="0" y="601"/>
                        </a:cubicBezTo>
                        <a:close/>
                      </a:path>
                    </a:pathLst>
                  </a:custGeom>
                  <a:grpFill/>
                  <a:ln w="0" cap="flat">
                    <a:noFill/>
                    <a:prstDash val="solid"/>
                    <a:miter/>
                  </a:ln>
                </p:spPr>
                <p:txBody>
                  <a:bodyPr rtlCol="0" anchor="ctr"/>
                  <a:lstStyle/>
                  <a:p>
                    <a:endParaRPr lang="en-US"/>
                  </a:p>
                </p:txBody>
              </p:sp>
              <p:sp>
                <p:nvSpPr>
                  <p:cNvPr id="1003" name="Freeform: Shape 1002">
                    <a:extLst>
                      <a:ext uri="{FF2B5EF4-FFF2-40B4-BE49-F238E27FC236}">
                        <a16:creationId xmlns:a16="http://schemas.microsoft.com/office/drawing/2014/main" id="{26068392-8FC1-6407-6A41-B64638602133}"/>
                      </a:ext>
                    </a:extLst>
                  </p:cNvPr>
                  <p:cNvSpPr/>
                  <p:nvPr/>
                </p:nvSpPr>
                <p:spPr>
                  <a:xfrm>
                    <a:off x="2005274" y="2397229"/>
                    <a:ext cx="1222" cy="1622"/>
                  </a:xfrm>
                  <a:custGeom>
                    <a:avLst/>
                    <a:gdLst>
                      <a:gd name="connsiteX0" fmla="*/ 71 w 1222"/>
                      <a:gd name="connsiteY0" fmla="*/ 1503 h 1622"/>
                      <a:gd name="connsiteX1" fmla="*/ 572 w 1222"/>
                      <a:gd name="connsiteY1" fmla="*/ 1252 h 1622"/>
                      <a:gd name="connsiteX2" fmla="*/ 772 w 1222"/>
                      <a:gd name="connsiteY2" fmla="*/ 1152 h 1622"/>
                      <a:gd name="connsiteX3" fmla="*/ 1073 w 1222"/>
                      <a:gd name="connsiteY3" fmla="*/ 451 h 1622"/>
                      <a:gd name="connsiteX4" fmla="*/ 1223 w 1222"/>
                      <a:gd name="connsiteY4" fmla="*/ 0 h 1622"/>
                      <a:gd name="connsiteX5" fmla="*/ 972 w 1222"/>
                      <a:gd name="connsiteY5" fmla="*/ 501 h 1622"/>
                      <a:gd name="connsiteX6" fmla="*/ 121 w 1222"/>
                      <a:gd name="connsiteY6" fmla="*/ 1453 h 1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22" h="1622">
                        <a:moveTo>
                          <a:pt x="71" y="1503"/>
                        </a:moveTo>
                        <a:lnTo>
                          <a:pt x="572" y="1252"/>
                        </a:lnTo>
                        <a:cubicBezTo>
                          <a:pt x="321" y="1853"/>
                          <a:pt x="522" y="1653"/>
                          <a:pt x="772" y="1152"/>
                        </a:cubicBezTo>
                        <a:cubicBezTo>
                          <a:pt x="1223" y="851"/>
                          <a:pt x="1073" y="651"/>
                          <a:pt x="1073" y="451"/>
                        </a:cubicBezTo>
                        <a:lnTo>
                          <a:pt x="1223" y="0"/>
                        </a:lnTo>
                        <a:cubicBezTo>
                          <a:pt x="1223" y="0"/>
                          <a:pt x="1022" y="351"/>
                          <a:pt x="972" y="501"/>
                        </a:cubicBezTo>
                        <a:cubicBezTo>
                          <a:pt x="221" y="952"/>
                          <a:pt x="-230" y="1252"/>
                          <a:pt x="121" y="1453"/>
                        </a:cubicBezTo>
                        <a:close/>
                      </a:path>
                    </a:pathLst>
                  </a:custGeom>
                  <a:grpFill/>
                  <a:ln w="0" cap="flat">
                    <a:noFill/>
                    <a:prstDash val="solid"/>
                    <a:miter/>
                  </a:ln>
                </p:spPr>
                <p:txBody>
                  <a:bodyPr rtlCol="0" anchor="ctr"/>
                  <a:lstStyle/>
                  <a:p>
                    <a:endParaRPr lang="en-US"/>
                  </a:p>
                </p:txBody>
              </p:sp>
              <p:sp>
                <p:nvSpPr>
                  <p:cNvPr id="1004" name="Freeform: Shape 1003">
                    <a:extLst>
                      <a:ext uri="{FF2B5EF4-FFF2-40B4-BE49-F238E27FC236}">
                        <a16:creationId xmlns:a16="http://schemas.microsoft.com/office/drawing/2014/main" id="{CBBCCEF5-DE20-C6D4-A945-9AEBCE2723A4}"/>
                      </a:ext>
                    </a:extLst>
                  </p:cNvPr>
                  <p:cNvSpPr/>
                  <p:nvPr/>
                </p:nvSpPr>
                <p:spPr>
                  <a:xfrm>
                    <a:off x="1977196" y="2405443"/>
                    <a:ext cx="3305" cy="5259"/>
                  </a:xfrm>
                  <a:custGeom>
                    <a:avLst/>
                    <a:gdLst>
                      <a:gd name="connsiteX0" fmla="*/ 0 w 3305"/>
                      <a:gd name="connsiteY0" fmla="*/ 5259 h 5259"/>
                      <a:gd name="connsiteX1" fmla="*/ 2354 w 3305"/>
                      <a:gd name="connsiteY1" fmla="*/ 3306 h 5259"/>
                      <a:gd name="connsiteX2" fmla="*/ 3306 w 3305"/>
                      <a:gd name="connsiteY2" fmla="*/ 0 h 5259"/>
                      <a:gd name="connsiteX3" fmla="*/ 50 w 3305"/>
                      <a:gd name="connsiteY3" fmla="*/ 5259 h 5259"/>
                    </a:gdLst>
                    <a:ahLst/>
                    <a:cxnLst>
                      <a:cxn ang="0">
                        <a:pos x="connsiteX0" y="connsiteY0"/>
                      </a:cxn>
                      <a:cxn ang="0">
                        <a:pos x="connsiteX1" y="connsiteY1"/>
                      </a:cxn>
                      <a:cxn ang="0">
                        <a:pos x="connsiteX2" y="connsiteY2"/>
                      </a:cxn>
                      <a:cxn ang="0">
                        <a:pos x="connsiteX3" y="connsiteY3"/>
                      </a:cxn>
                    </a:cxnLst>
                    <a:rect l="l" t="t" r="r" b="b"/>
                    <a:pathLst>
                      <a:path w="3305" h="5259">
                        <a:moveTo>
                          <a:pt x="0" y="5259"/>
                        </a:moveTo>
                        <a:cubicBezTo>
                          <a:pt x="1452" y="3356"/>
                          <a:pt x="1903" y="2905"/>
                          <a:pt x="2354" y="3306"/>
                        </a:cubicBezTo>
                        <a:cubicBezTo>
                          <a:pt x="3706" y="1503"/>
                          <a:pt x="2705" y="1252"/>
                          <a:pt x="3306" y="0"/>
                        </a:cubicBezTo>
                        <a:cubicBezTo>
                          <a:pt x="1853" y="2154"/>
                          <a:pt x="1402" y="2504"/>
                          <a:pt x="50" y="5259"/>
                        </a:cubicBezTo>
                        <a:close/>
                      </a:path>
                    </a:pathLst>
                  </a:custGeom>
                  <a:grpFill/>
                  <a:ln w="0" cap="flat">
                    <a:noFill/>
                    <a:prstDash val="solid"/>
                    <a:miter/>
                  </a:ln>
                </p:spPr>
                <p:txBody>
                  <a:bodyPr rtlCol="0" anchor="ctr"/>
                  <a:lstStyle/>
                  <a:p>
                    <a:endParaRPr lang="en-US"/>
                  </a:p>
                </p:txBody>
              </p:sp>
              <p:sp>
                <p:nvSpPr>
                  <p:cNvPr id="1005" name="Freeform: Shape 1004">
                    <a:extLst>
                      <a:ext uri="{FF2B5EF4-FFF2-40B4-BE49-F238E27FC236}">
                        <a16:creationId xmlns:a16="http://schemas.microsoft.com/office/drawing/2014/main" id="{A8AA2DF9-35E1-5BC8-B695-761D5A1AE9AF}"/>
                      </a:ext>
                    </a:extLst>
                  </p:cNvPr>
                  <p:cNvSpPr/>
                  <p:nvPr/>
                </p:nvSpPr>
                <p:spPr>
                  <a:xfrm>
                    <a:off x="1980451" y="2404742"/>
                    <a:ext cx="500" cy="751"/>
                  </a:xfrm>
                  <a:custGeom>
                    <a:avLst/>
                    <a:gdLst>
                      <a:gd name="connsiteX0" fmla="*/ 0 w 500"/>
                      <a:gd name="connsiteY0" fmla="*/ 751 h 751"/>
                      <a:gd name="connsiteX1" fmla="*/ 501 w 500"/>
                      <a:gd name="connsiteY1" fmla="*/ 0 h 751"/>
                      <a:gd name="connsiteX2" fmla="*/ 0 w 500"/>
                      <a:gd name="connsiteY2" fmla="*/ 751 h 751"/>
                    </a:gdLst>
                    <a:ahLst/>
                    <a:cxnLst>
                      <a:cxn ang="0">
                        <a:pos x="connsiteX0" y="connsiteY0"/>
                      </a:cxn>
                      <a:cxn ang="0">
                        <a:pos x="connsiteX1" y="connsiteY1"/>
                      </a:cxn>
                      <a:cxn ang="0">
                        <a:pos x="connsiteX2" y="connsiteY2"/>
                      </a:cxn>
                    </a:cxnLst>
                    <a:rect l="l" t="t" r="r" b="b"/>
                    <a:pathLst>
                      <a:path w="500" h="751">
                        <a:moveTo>
                          <a:pt x="0" y="751"/>
                        </a:moveTo>
                        <a:cubicBezTo>
                          <a:pt x="0" y="751"/>
                          <a:pt x="301" y="301"/>
                          <a:pt x="501" y="0"/>
                        </a:cubicBezTo>
                        <a:cubicBezTo>
                          <a:pt x="250" y="301"/>
                          <a:pt x="150" y="551"/>
                          <a:pt x="0" y="751"/>
                        </a:cubicBezTo>
                        <a:close/>
                      </a:path>
                    </a:pathLst>
                  </a:custGeom>
                  <a:grpFill/>
                  <a:ln w="0" cap="flat">
                    <a:noFill/>
                    <a:prstDash val="solid"/>
                    <a:miter/>
                  </a:ln>
                </p:spPr>
                <p:txBody>
                  <a:bodyPr rtlCol="0" anchor="ctr"/>
                  <a:lstStyle/>
                  <a:p>
                    <a:endParaRPr lang="en-US"/>
                  </a:p>
                </p:txBody>
              </p:sp>
              <p:sp>
                <p:nvSpPr>
                  <p:cNvPr id="1006" name="Freeform: Shape 1005">
                    <a:extLst>
                      <a:ext uri="{FF2B5EF4-FFF2-40B4-BE49-F238E27FC236}">
                        <a16:creationId xmlns:a16="http://schemas.microsoft.com/office/drawing/2014/main" id="{A6E2DD43-66BF-1E44-A532-22F2936016D5}"/>
                      </a:ext>
                    </a:extLst>
                  </p:cNvPr>
                  <p:cNvSpPr/>
                  <p:nvPr/>
                </p:nvSpPr>
                <p:spPr>
                  <a:xfrm>
                    <a:off x="2014410" y="2400885"/>
                    <a:ext cx="550" cy="1302"/>
                  </a:xfrm>
                  <a:custGeom>
                    <a:avLst/>
                    <a:gdLst>
                      <a:gd name="connsiteX0" fmla="*/ 551 w 550"/>
                      <a:gd name="connsiteY0" fmla="*/ 0 h 1302"/>
                      <a:gd name="connsiteX1" fmla="*/ 0 w 550"/>
                      <a:gd name="connsiteY1" fmla="*/ 1302 h 1302"/>
                      <a:gd name="connsiteX2" fmla="*/ 301 w 550"/>
                      <a:gd name="connsiteY2" fmla="*/ 1002 h 1302"/>
                      <a:gd name="connsiteX3" fmla="*/ 551 w 550"/>
                      <a:gd name="connsiteY3" fmla="*/ 0 h 1302"/>
                    </a:gdLst>
                    <a:ahLst/>
                    <a:cxnLst>
                      <a:cxn ang="0">
                        <a:pos x="connsiteX0" y="connsiteY0"/>
                      </a:cxn>
                      <a:cxn ang="0">
                        <a:pos x="connsiteX1" y="connsiteY1"/>
                      </a:cxn>
                      <a:cxn ang="0">
                        <a:pos x="connsiteX2" y="connsiteY2"/>
                      </a:cxn>
                      <a:cxn ang="0">
                        <a:pos x="connsiteX3" y="connsiteY3"/>
                      </a:cxn>
                    </a:cxnLst>
                    <a:rect l="l" t="t" r="r" b="b"/>
                    <a:pathLst>
                      <a:path w="550" h="1302">
                        <a:moveTo>
                          <a:pt x="551" y="0"/>
                        </a:moveTo>
                        <a:lnTo>
                          <a:pt x="0" y="1302"/>
                        </a:lnTo>
                        <a:lnTo>
                          <a:pt x="301" y="1002"/>
                        </a:lnTo>
                        <a:lnTo>
                          <a:pt x="551" y="0"/>
                        </a:lnTo>
                        <a:close/>
                      </a:path>
                    </a:pathLst>
                  </a:custGeom>
                  <a:grpFill/>
                  <a:ln w="0" cap="flat">
                    <a:noFill/>
                    <a:prstDash val="solid"/>
                    <a:miter/>
                  </a:ln>
                </p:spPr>
                <p:txBody>
                  <a:bodyPr rtlCol="0" anchor="ctr"/>
                  <a:lstStyle/>
                  <a:p>
                    <a:endParaRPr lang="en-US"/>
                  </a:p>
                </p:txBody>
              </p:sp>
              <p:sp>
                <p:nvSpPr>
                  <p:cNvPr id="1007" name="Freeform: Shape 1006">
                    <a:extLst>
                      <a:ext uri="{FF2B5EF4-FFF2-40B4-BE49-F238E27FC236}">
                        <a16:creationId xmlns:a16="http://schemas.microsoft.com/office/drawing/2014/main" id="{96C7F314-6277-FC70-FDF7-2648FB9DD57E}"/>
                      </a:ext>
                    </a:extLst>
                  </p:cNvPr>
                  <p:cNvSpPr/>
                  <p:nvPr/>
                </p:nvSpPr>
                <p:spPr>
                  <a:xfrm>
                    <a:off x="1975070" y="2412402"/>
                    <a:ext cx="973" cy="1308"/>
                  </a:xfrm>
                  <a:custGeom>
                    <a:avLst/>
                    <a:gdLst>
                      <a:gd name="connsiteX0" fmla="*/ 72 w 973"/>
                      <a:gd name="connsiteY0" fmla="*/ 1255 h 1308"/>
                      <a:gd name="connsiteX1" fmla="*/ 974 w 973"/>
                      <a:gd name="connsiteY1" fmla="*/ 53 h 1308"/>
                      <a:gd name="connsiteX2" fmla="*/ 72 w 973"/>
                      <a:gd name="connsiteY2" fmla="*/ 1255 h 1308"/>
                    </a:gdLst>
                    <a:ahLst/>
                    <a:cxnLst>
                      <a:cxn ang="0">
                        <a:pos x="connsiteX0" y="connsiteY0"/>
                      </a:cxn>
                      <a:cxn ang="0">
                        <a:pos x="connsiteX1" y="connsiteY1"/>
                      </a:cxn>
                      <a:cxn ang="0">
                        <a:pos x="connsiteX2" y="connsiteY2"/>
                      </a:cxn>
                    </a:cxnLst>
                    <a:rect l="l" t="t" r="r" b="b"/>
                    <a:pathLst>
                      <a:path w="973" h="1308">
                        <a:moveTo>
                          <a:pt x="72" y="1255"/>
                        </a:moveTo>
                        <a:cubicBezTo>
                          <a:pt x="273" y="855"/>
                          <a:pt x="623" y="254"/>
                          <a:pt x="974" y="53"/>
                        </a:cubicBezTo>
                        <a:cubicBezTo>
                          <a:pt x="473" y="-347"/>
                          <a:pt x="-228" y="1656"/>
                          <a:pt x="72" y="1255"/>
                        </a:cubicBezTo>
                        <a:close/>
                      </a:path>
                    </a:pathLst>
                  </a:custGeom>
                  <a:grpFill/>
                  <a:ln w="0" cap="flat">
                    <a:noFill/>
                    <a:prstDash val="solid"/>
                    <a:miter/>
                  </a:ln>
                </p:spPr>
                <p:txBody>
                  <a:bodyPr rtlCol="0" anchor="ctr"/>
                  <a:lstStyle/>
                  <a:p>
                    <a:endParaRPr lang="en-US"/>
                  </a:p>
                </p:txBody>
              </p:sp>
              <p:sp>
                <p:nvSpPr>
                  <p:cNvPr id="1008" name="Freeform: Shape 1007">
                    <a:extLst>
                      <a:ext uri="{FF2B5EF4-FFF2-40B4-BE49-F238E27FC236}">
                        <a16:creationId xmlns:a16="http://schemas.microsoft.com/office/drawing/2014/main" id="{3FC166AB-154B-F1FC-03BB-55A7279A2D1F}"/>
                      </a:ext>
                    </a:extLst>
                  </p:cNvPr>
                  <p:cNvSpPr/>
                  <p:nvPr/>
                </p:nvSpPr>
                <p:spPr>
                  <a:xfrm>
                    <a:off x="1989642" y="2410902"/>
                    <a:ext cx="1477" cy="1502"/>
                  </a:xfrm>
                  <a:custGeom>
                    <a:avLst/>
                    <a:gdLst>
                      <a:gd name="connsiteX0" fmla="*/ 75 w 1477"/>
                      <a:gd name="connsiteY0" fmla="*/ 1503 h 1502"/>
                      <a:gd name="connsiteX1" fmla="*/ 1478 w 1477"/>
                      <a:gd name="connsiteY1" fmla="*/ 0 h 1502"/>
                      <a:gd name="connsiteX2" fmla="*/ 75 w 1477"/>
                      <a:gd name="connsiteY2" fmla="*/ 1503 h 1502"/>
                    </a:gdLst>
                    <a:ahLst/>
                    <a:cxnLst>
                      <a:cxn ang="0">
                        <a:pos x="connsiteX0" y="connsiteY0"/>
                      </a:cxn>
                      <a:cxn ang="0">
                        <a:pos x="connsiteX1" y="connsiteY1"/>
                      </a:cxn>
                      <a:cxn ang="0">
                        <a:pos x="connsiteX2" y="connsiteY2"/>
                      </a:cxn>
                    </a:cxnLst>
                    <a:rect l="l" t="t" r="r" b="b"/>
                    <a:pathLst>
                      <a:path w="1477" h="1502">
                        <a:moveTo>
                          <a:pt x="75" y="1503"/>
                        </a:moveTo>
                        <a:cubicBezTo>
                          <a:pt x="526" y="1503"/>
                          <a:pt x="1077" y="351"/>
                          <a:pt x="1478" y="0"/>
                        </a:cubicBezTo>
                        <a:cubicBezTo>
                          <a:pt x="977" y="551"/>
                          <a:pt x="-325" y="451"/>
                          <a:pt x="75" y="1503"/>
                        </a:cubicBezTo>
                        <a:close/>
                      </a:path>
                    </a:pathLst>
                  </a:custGeom>
                  <a:grpFill/>
                  <a:ln w="0" cap="flat">
                    <a:noFill/>
                    <a:prstDash val="solid"/>
                    <a:miter/>
                  </a:ln>
                </p:spPr>
                <p:txBody>
                  <a:bodyPr rtlCol="0" anchor="ctr"/>
                  <a:lstStyle/>
                  <a:p>
                    <a:endParaRPr lang="en-US"/>
                  </a:p>
                </p:txBody>
              </p:sp>
              <p:sp>
                <p:nvSpPr>
                  <p:cNvPr id="1009" name="Freeform: Shape 1008">
                    <a:extLst>
                      <a:ext uri="{FF2B5EF4-FFF2-40B4-BE49-F238E27FC236}">
                        <a16:creationId xmlns:a16="http://schemas.microsoft.com/office/drawing/2014/main" id="{7446D82C-BF8B-EDAA-0C51-4F781D20E610}"/>
                      </a:ext>
                    </a:extLst>
                  </p:cNvPr>
                  <p:cNvSpPr/>
                  <p:nvPr/>
                </p:nvSpPr>
                <p:spPr>
                  <a:xfrm>
                    <a:off x="1974541" y="2419551"/>
                    <a:ext cx="1202" cy="1268"/>
                  </a:xfrm>
                  <a:custGeom>
                    <a:avLst/>
                    <a:gdLst>
                      <a:gd name="connsiteX0" fmla="*/ 0 w 1202"/>
                      <a:gd name="connsiteY0" fmla="*/ 1268 h 1268"/>
                      <a:gd name="connsiteX1" fmla="*/ 1202 w 1202"/>
                      <a:gd name="connsiteY1" fmla="*/ 918 h 1268"/>
                      <a:gd name="connsiteX2" fmla="*/ 0 w 1202"/>
                      <a:gd name="connsiteY2" fmla="*/ 1268 h 1268"/>
                    </a:gdLst>
                    <a:ahLst/>
                    <a:cxnLst>
                      <a:cxn ang="0">
                        <a:pos x="connsiteX0" y="connsiteY0"/>
                      </a:cxn>
                      <a:cxn ang="0">
                        <a:pos x="connsiteX1" y="connsiteY1"/>
                      </a:cxn>
                      <a:cxn ang="0">
                        <a:pos x="connsiteX2" y="connsiteY2"/>
                      </a:cxn>
                    </a:cxnLst>
                    <a:rect l="l" t="t" r="r" b="b"/>
                    <a:pathLst>
                      <a:path w="1202" h="1268">
                        <a:moveTo>
                          <a:pt x="0" y="1268"/>
                        </a:moveTo>
                        <a:cubicBezTo>
                          <a:pt x="200" y="868"/>
                          <a:pt x="851" y="467"/>
                          <a:pt x="1202" y="918"/>
                        </a:cubicBezTo>
                        <a:cubicBezTo>
                          <a:pt x="1202" y="267"/>
                          <a:pt x="551" y="-936"/>
                          <a:pt x="0" y="1268"/>
                        </a:cubicBezTo>
                        <a:close/>
                      </a:path>
                    </a:pathLst>
                  </a:custGeom>
                  <a:grpFill/>
                  <a:ln w="0" cap="flat">
                    <a:noFill/>
                    <a:prstDash val="solid"/>
                    <a:miter/>
                  </a:ln>
                </p:spPr>
                <p:txBody>
                  <a:bodyPr rtlCol="0" anchor="ctr"/>
                  <a:lstStyle/>
                  <a:p>
                    <a:endParaRPr lang="en-US"/>
                  </a:p>
                </p:txBody>
              </p:sp>
              <p:sp>
                <p:nvSpPr>
                  <p:cNvPr id="1010" name="Freeform: Shape 1009">
                    <a:extLst>
                      <a:ext uri="{FF2B5EF4-FFF2-40B4-BE49-F238E27FC236}">
                        <a16:creationId xmlns:a16="http://schemas.microsoft.com/office/drawing/2014/main" id="{C7261478-1ED0-357C-0599-5B572B3F6270}"/>
                      </a:ext>
                    </a:extLst>
                  </p:cNvPr>
                  <p:cNvSpPr/>
                  <p:nvPr/>
                </p:nvSpPr>
                <p:spPr>
                  <a:xfrm>
                    <a:off x="1987614" y="2413958"/>
                    <a:ext cx="701" cy="1552"/>
                  </a:xfrm>
                  <a:custGeom>
                    <a:avLst/>
                    <a:gdLst>
                      <a:gd name="connsiteX0" fmla="*/ 0 w 701"/>
                      <a:gd name="connsiteY0" fmla="*/ 1553 h 1552"/>
                      <a:gd name="connsiteX1" fmla="*/ 351 w 701"/>
                      <a:gd name="connsiteY1" fmla="*/ 1402 h 1552"/>
                      <a:gd name="connsiteX2" fmla="*/ 701 w 701"/>
                      <a:gd name="connsiteY2" fmla="*/ 0 h 1552"/>
                      <a:gd name="connsiteX3" fmla="*/ 0 w 701"/>
                      <a:gd name="connsiteY3" fmla="*/ 1553 h 1552"/>
                    </a:gdLst>
                    <a:ahLst/>
                    <a:cxnLst>
                      <a:cxn ang="0">
                        <a:pos x="connsiteX0" y="connsiteY0"/>
                      </a:cxn>
                      <a:cxn ang="0">
                        <a:pos x="connsiteX1" y="connsiteY1"/>
                      </a:cxn>
                      <a:cxn ang="0">
                        <a:pos x="connsiteX2" y="connsiteY2"/>
                      </a:cxn>
                      <a:cxn ang="0">
                        <a:pos x="connsiteX3" y="connsiteY3"/>
                      </a:cxn>
                    </a:cxnLst>
                    <a:rect l="l" t="t" r="r" b="b"/>
                    <a:pathLst>
                      <a:path w="701" h="1552">
                        <a:moveTo>
                          <a:pt x="0" y="1553"/>
                        </a:moveTo>
                        <a:lnTo>
                          <a:pt x="351" y="1402"/>
                        </a:lnTo>
                        <a:lnTo>
                          <a:pt x="701" y="0"/>
                        </a:lnTo>
                        <a:lnTo>
                          <a:pt x="0" y="1553"/>
                        </a:lnTo>
                        <a:close/>
                      </a:path>
                    </a:pathLst>
                  </a:custGeom>
                  <a:grpFill/>
                  <a:ln w="0" cap="flat">
                    <a:noFill/>
                    <a:prstDash val="solid"/>
                    <a:miter/>
                  </a:ln>
                </p:spPr>
                <p:txBody>
                  <a:bodyPr rtlCol="0" anchor="ctr"/>
                  <a:lstStyle/>
                  <a:p>
                    <a:endParaRPr lang="en-US"/>
                  </a:p>
                </p:txBody>
              </p:sp>
              <p:sp>
                <p:nvSpPr>
                  <p:cNvPr id="1011" name="Freeform: Shape 1010">
                    <a:extLst>
                      <a:ext uri="{FF2B5EF4-FFF2-40B4-BE49-F238E27FC236}">
                        <a16:creationId xmlns:a16="http://schemas.microsoft.com/office/drawing/2014/main" id="{288A52D7-C8C4-1467-FE5D-125F22342FC5}"/>
                      </a:ext>
                    </a:extLst>
                  </p:cNvPr>
                  <p:cNvSpPr/>
                  <p:nvPr/>
                </p:nvSpPr>
                <p:spPr>
                  <a:xfrm>
                    <a:off x="1994910" y="2415010"/>
                    <a:ext cx="2730" cy="2203"/>
                  </a:xfrm>
                  <a:custGeom>
                    <a:avLst/>
                    <a:gdLst>
                      <a:gd name="connsiteX0" fmla="*/ 2721 w 2730"/>
                      <a:gd name="connsiteY0" fmla="*/ 1503 h 2203"/>
                      <a:gd name="connsiteX1" fmla="*/ 917 w 2730"/>
                      <a:gd name="connsiteY1" fmla="*/ 0 h 2203"/>
                      <a:gd name="connsiteX2" fmla="*/ 467 w 2730"/>
                      <a:gd name="connsiteY2" fmla="*/ 2204 h 2203"/>
                      <a:gd name="connsiteX3" fmla="*/ 2721 w 2730"/>
                      <a:gd name="connsiteY3" fmla="*/ 1553 h 2203"/>
                    </a:gdLst>
                    <a:ahLst/>
                    <a:cxnLst>
                      <a:cxn ang="0">
                        <a:pos x="connsiteX0" y="connsiteY0"/>
                      </a:cxn>
                      <a:cxn ang="0">
                        <a:pos x="connsiteX1" y="connsiteY1"/>
                      </a:cxn>
                      <a:cxn ang="0">
                        <a:pos x="connsiteX2" y="connsiteY2"/>
                      </a:cxn>
                      <a:cxn ang="0">
                        <a:pos x="connsiteX3" y="connsiteY3"/>
                      </a:cxn>
                    </a:cxnLst>
                    <a:rect l="l" t="t" r="r" b="b"/>
                    <a:pathLst>
                      <a:path w="2730" h="2203">
                        <a:moveTo>
                          <a:pt x="2721" y="1503"/>
                        </a:moveTo>
                        <a:cubicBezTo>
                          <a:pt x="2921" y="-50"/>
                          <a:pt x="16" y="2304"/>
                          <a:pt x="917" y="0"/>
                        </a:cubicBezTo>
                        <a:cubicBezTo>
                          <a:pt x="-1537" y="2104"/>
                          <a:pt x="1869" y="401"/>
                          <a:pt x="467" y="2204"/>
                        </a:cubicBezTo>
                        <a:cubicBezTo>
                          <a:pt x="1468" y="1252"/>
                          <a:pt x="2570" y="1252"/>
                          <a:pt x="2721" y="1553"/>
                        </a:cubicBezTo>
                        <a:close/>
                      </a:path>
                    </a:pathLst>
                  </a:custGeom>
                  <a:grpFill/>
                  <a:ln w="0" cap="flat">
                    <a:noFill/>
                    <a:prstDash val="solid"/>
                    <a:miter/>
                  </a:ln>
                </p:spPr>
                <p:txBody>
                  <a:bodyPr rtlCol="0" anchor="ctr"/>
                  <a:lstStyle/>
                  <a:p>
                    <a:endParaRPr lang="en-US"/>
                  </a:p>
                </p:txBody>
              </p:sp>
              <p:sp>
                <p:nvSpPr>
                  <p:cNvPr id="1012" name="Freeform: Shape 1011">
                    <a:extLst>
                      <a:ext uri="{FF2B5EF4-FFF2-40B4-BE49-F238E27FC236}">
                        <a16:creationId xmlns:a16="http://schemas.microsoft.com/office/drawing/2014/main" id="{C789D6A7-FD53-FC7E-7DB6-93A3C6C6686F}"/>
                      </a:ext>
                    </a:extLst>
                  </p:cNvPr>
                  <p:cNvSpPr/>
                  <p:nvPr/>
                </p:nvSpPr>
                <p:spPr>
                  <a:xfrm>
                    <a:off x="1994976" y="2417163"/>
                    <a:ext cx="400" cy="500"/>
                  </a:xfrm>
                  <a:custGeom>
                    <a:avLst/>
                    <a:gdLst>
                      <a:gd name="connsiteX0" fmla="*/ 401 w 400"/>
                      <a:gd name="connsiteY0" fmla="*/ 0 h 500"/>
                      <a:gd name="connsiteX1" fmla="*/ 0 w 400"/>
                      <a:gd name="connsiteY1" fmla="*/ 501 h 500"/>
                      <a:gd name="connsiteX2" fmla="*/ 401 w 400"/>
                      <a:gd name="connsiteY2" fmla="*/ 0 h 500"/>
                    </a:gdLst>
                    <a:ahLst/>
                    <a:cxnLst>
                      <a:cxn ang="0">
                        <a:pos x="connsiteX0" y="connsiteY0"/>
                      </a:cxn>
                      <a:cxn ang="0">
                        <a:pos x="connsiteX1" y="connsiteY1"/>
                      </a:cxn>
                      <a:cxn ang="0">
                        <a:pos x="connsiteX2" y="connsiteY2"/>
                      </a:cxn>
                    </a:cxnLst>
                    <a:rect l="l" t="t" r="r" b="b"/>
                    <a:pathLst>
                      <a:path w="400" h="500">
                        <a:moveTo>
                          <a:pt x="401" y="0"/>
                        </a:moveTo>
                        <a:cubicBezTo>
                          <a:pt x="401" y="0"/>
                          <a:pt x="100" y="301"/>
                          <a:pt x="0" y="501"/>
                        </a:cubicBezTo>
                        <a:cubicBezTo>
                          <a:pt x="200" y="301"/>
                          <a:pt x="301" y="150"/>
                          <a:pt x="401" y="0"/>
                        </a:cubicBezTo>
                        <a:close/>
                      </a:path>
                    </a:pathLst>
                  </a:custGeom>
                  <a:grpFill/>
                  <a:ln w="0" cap="flat">
                    <a:noFill/>
                    <a:prstDash val="solid"/>
                    <a:miter/>
                  </a:ln>
                </p:spPr>
                <p:txBody>
                  <a:bodyPr rtlCol="0" anchor="ctr"/>
                  <a:lstStyle/>
                  <a:p>
                    <a:endParaRPr lang="en-US"/>
                  </a:p>
                </p:txBody>
              </p:sp>
              <p:sp>
                <p:nvSpPr>
                  <p:cNvPr id="1013" name="Freeform: Shape 1012">
                    <a:extLst>
                      <a:ext uri="{FF2B5EF4-FFF2-40B4-BE49-F238E27FC236}">
                        <a16:creationId xmlns:a16="http://schemas.microsoft.com/office/drawing/2014/main" id="{612D7190-05E9-F401-D376-C67DCE6AC8E2}"/>
                      </a:ext>
                    </a:extLst>
                  </p:cNvPr>
                  <p:cNvSpPr/>
                  <p:nvPr/>
                </p:nvSpPr>
                <p:spPr>
                  <a:xfrm>
                    <a:off x="1982755" y="2433391"/>
                    <a:ext cx="100" cy="550"/>
                  </a:xfrm>
                  <a:custGeom>
                    <a:avLst/>
                    <a:gdLst>
                      <a:gd name="connsiteX0" fmla="*/ 100 w 100"/>
                      <a:gd name="connsiteY0" fmla="*/ 551 h 550"/>
                      <a:gd name="connsiteX1" fmla="*/ 0 w 100"/>
                      <a:gd name="connsiteY1" fmla="*/ 0 h 550"/>
                      <a:gd name="connsiteX2" fmla="*/ 100 w 100"/>
                      <a:gd name="connsiteY2" fmla="*/ 551 h 550"/>
                    </a:gdLst>
                    <a:ahLst/>
                    <a:cxnLst>
                      <a:cxn ang="0">
                        <a:pos x="connsiteX0" y="connsiteY0"/>
                      </a:cxn>
                      <a:cxn ang="0">
                        <a:pos x="connsiteX1" y="connsiteY1"/>
                      </a:cxn>
                      <a:cxn ang="0">
                        <a:pos x="connsiteX2" y="connsiteY2"/>
                      </a:cxn>
                    </a:cxnLst>
                    <a:rect l="l" t="t" r="r" b="b"/>
                    <a:pathLst>
                      <a:path w="100" h="550">
                        <a:moveTo>
                          <a:pt x="100" y="551"/>
                        </a:moveTo>
                        <a:cubicBezTo>
                          <a:pt x="100" y="551"/>
                          <a:pt x="100" y="150"/>
                          <a:pt x="0" y="0"/>
                        </a:cubicBezTo>
                        <a:cubicBezTo>
                          <a:pt x="0" y="200"/>
                          <a:pt x="0" y="351"/>
                          <a:pt x="100" y="551"/>
                        </a:cubicBezTo>
                        <a:close/>
                      </a:path>
                    </a:pathLst>
                  </a:custGeom>
                  <a:grpFill/>
                  <a:ln w="0" cap="flat">
                    <a:noFill/>
                    <a:prstDash val="solid"/>
                    <a:miter/>
                  </a:ln>
                </p:spPr>
                <p:txBody>
                  <a:bodyPr rtlCol="0" anchor="ctr"/>
                  <a:lstStyle/>
                  <a:p>
                    <a:endParaRPr lang="en-US"/>
                  </a:p>
                </p:txBody>
              </p:sp>
              <p:sp>
                <p:nvSpPr>
                  <p:cNvPr id="1014" name="Freeform: Shape 1013">
                    <a:extLst>
                      <a:ext uri="{FF2B5EF4-FFF2-40B4-BE49-F238E27FC236}">
                        <a16:creationId xmlns:a16="http://schemas.microsoft.com/office/drawing/2014/main" id="{C7F0A9C1-A66A-65D3-A486-EAC2DFBCF5F1}"/>
                      </a:ext>
                    </a:extLst>
                  </p:cNvPr>
                  <p:cNvSpPr/>
                  <p:nvPr/>
                </p:nvSpPr>
                <p:spPr>
                  <a:xfrm>
                    <a:off x="1991390" y="2421421"/>
                    <a:ext cx="1269" cy="5008"/>
                  </a:xfrm>
                  <a:custGeom>
                    <a:avLst/>
                    <a:gdLst>
                      <a:gd name="connsiteX0" fmla="*/ 881 w 1269"/>
                      <a:gd name="connsiteY0" fmla="*/ 2354 h 5008"/>
                      <a:gd name="connsiteX1" fmla="*/ 881 w 1269"/>
                      <a:gd name="connsiteY1" fmla="*/ 0 h 5008"/>
                      <a:gd name="connsiteX2" fmla="*/ 380 w 1269"/>
                      <a:gd name="connsiteY2" fmla="*/ 5009 h 5008"/>
                      <a:gd name="connsiteX3" fmla="*/ 1232 w 1269"/>
                      <a:gd name="connsiteY3" fmla="*/ 2003 h 5008"/>
                      <a:gd name="connsiteX4" fmla="*/ 931 w 1269"/>
                      <a:gd name="connsiteY4" fmla="*/ 2354 h 50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 h="5008">
                        <a:moveTo>
                          <a:pt x="881" y="2354"/>
                        </a:moveTo>
                        <a:cubicBezTo>
                          <a:pt x="881" y="1553"/>
                          <a:pt x="831" y="751"/>
                          <a:pt x="881" y="0"/>
                        </a:cubicBezTo>
                        <a:cubicBezTo>
                          <a:pt x="781" y="1553"/>
                          <a:pt x="-671" y="4758"/>
                          <a:pt x="380" y="5009"/>
                        </a:cubicBezTo>
                        <a:cubicBezTo>
                          <a:pt x="1082" y="4107"/>
                          <a:pt x="1382" y="2755"/>
                          <a:pt x="1232" y="2003"/>
                        </a:cubicBezTo>
                        <a:lnTo>
                          <a:pt x="931" y="2354"/>
                        </a:lnTo>
                        <a:close/>
                      </a:path>
                    </a:pathLst>
                  </a:custGeom>
                  <a:grpFill/>
                  <a:ln w="0" cap="flat">
                    <a:noFill/>
                    <a:prstDash val="solid"/>
                    <a:miter/>
                  </a:ln>
                </p:spPr>
                <p:txBody>
                  <a:bodyPr rtlCol="0" anchor="ctr"/>
                  <a:lstStyle/>
                  <a:p>
                    <a:endParaRPr lang="en-US"/>
                  </a:p>
                </p:txBody>
              </p:sp>
              <p:sp>
                <p:nvSpPr>
                  <p:cNvPr id="1015" name="Freeform: Shape 1014">
                    <a:extLst>
                      <a:ext uri="{FF2B5EF4-FFF2-40B4-BE49-F238E27FC236}">
                        <a16:creationId xmlns:a16="http://schemas.microsoft.com/office/drawing/2014/main" id="{BD333FE2-DC18-5805-8B32-C7247A735D81}"/>
                      </a:ext>
                    </a:extLst>
                  </p:cNvPr>
                  <p:cNvSpPr/>
                  <p:nvPr/>
                </p:nvSpPr>
                <p:spPr>
                  <a:xfrm>
                    <a:off x="1965475" y="2443459"/>
                    <a:ext cx="674" cy="1506"/>
                  </a:xfrm>
                  <a:custGeom>
                    <a:avLst/>
                    <a:gdLst>
                      <a:gd name="connsiteX0" fmla="*/ 601 w 674"/>
                      <a:gd name="connsiteY0" fmla="*/ 1202 h 1506"/>
                      <a:gd name="connsiteX1" fmla="*/ 301 w 674"/>
                      <a:gd name="connsiteY1" fmla="*/ 0 h 1506"/>
                      <a:gd name="connsiteX2" fmla="*/ 0 w 674"/>
                      <a:gd name="connsiteY2" fmla="*/ 1453 h 1506"/>
                      <a:gd name="connsiteX3" fmla="*/ 601 w 674"/>
                      <a:gd name="connsiteY3" fmla="*/ 1252 h 1506"/>
                    </a:gdLst>
                    <a:ahLst/>
                    <a:cxnLst>
                      <a:cxn ang="0">
                        <a:pos x="connsiteX0" y="connsiteY0"/>
                      </a:cxn>
                      <a:cxn ang="0">
                        <a:pos x="connsiteX1" y="connsiteY1"/>
                      </a:cxn>
                      <a:cxn ang="0">
                        <a:pos x="connsiteX2" y="connsiteY2"/>
                      </a:cxn>
                      <a:cxn ang="0">
                        <a:pos x="connsiteX3" y="connsiteY3"/>
                      </a:cxn>
                    </a:cxnLst>
                    <a:rect l="l" t="t" r="r" b="b"/>
                    <a:pathLst>
                      <a:path w="674" h="1506">
                        <a:moveTo>
                          <a:pt x="601" y="1202"/>
                        </a:moveTo>
                        <a:lnTo>
                          <a:pt x="301" y="0"/>
                        </a:lnTo>
                        <a:lnTo>
                          <a:pt x="0" y="1453"/>
                        </a:lnTo>
                        <a:cubicBezTo>
                          <a:pt x="200" y="1052"/>
                          <a:pt x="902" y="1903"/>
                          <a:pt x="601" y="1252"/>
                        </a:cubicBezTo>
                        <a:close/>
                      </a:path>
                    </a:pathLst>
                  </a:custGeom>
                  <a:grpFill/>
                  <a:ln w="0" cap="flat">
                    <a:noFill/>
                    <a:prstDash val="solid"/>
                    <a:miter/>
                  </a:ln>
                </p:spPr>
                <p:txBody>
                  <a:bodyPr rtlCol="0" anchor="ctr"/>
                  <a:lstStyle/>
                  <a:p>
                    <a:endParaRPr lang="en-US"/>
                  </a:p>
                </p:txBody>
              </p:sp>
              <p:sp>
                <p:nvSpPr>
                  <p:cNvPr id="1016" name="Freeform: Shape 1015">
                    <a:extLst>
                      <a:ext uri="{FF2B5EF4-FFF2-40B4-BE49-F238E27FC236}">
                        <a16:creationId xmlns:a16="http://schemas.microsoft.com/office/drawing/2014/main" id="{2C292642-FDA2-776C-6CB2-52CBFADD88EA}"/>
                      </a:ext>
                    </a:extLst>
                  </p:cNvPr>
                  <p:cNvSpPr/>
                  <p:nvPr/>
                </p:nvSpPr>
                <p:spPr>
                  <a:xfrm>
                    <a:off x="1965475" y="2444861"/>
                    <a:ext cx="5008" cy="300"/>
                  </a:xfrm>
                  <a:custGeom>
                    <a:avLst/>
                    <a:gdLst>
                      <a:gd name="connsiteX0" fmla="*/ 0 w 5008"/>
                      <a:gd name="connsiteY0" fmla="*/ 301 h 300"/>
                      <a:gd name="connsiteX1" fmla="*/ 0 w 5008"/>
                      <a:gd name="connsiteY1" fmla="*/ 0 h 300"/>
                      <a:gd name="connsiteX2" fmla="*/ 0 w 5008"/>
                      <a:gd name="connsiteY2" fmla="*/ 301 h 300"/>
                    </a:gdLst>
                    <a:ahLst/>
                    <a:cxnLst>
                      <a:cxn ang="0">
                        <a:pos x="connsiteX0" y="connsiteY0"/>
                      </a:cxn>
                      <a:cxn ang="0">
                        <a:pos x="connsiteX1" y="connsiteY1"/>
                      </a:cxn>
                      <a:cxn ang="0">
                        <a:pos x="connsiteX2" y="connsiteY2"/>
                      </a:cxn>
                    </a:cxnLst>
                    <a:rect l="l" t="t" r="r" b="b"/>
                    <a:pathLst>
                      <a:path w="5008" h="300">
                        <a:moveTo>
                          <a:pt x="0" y="301"/>
                        </a:moveTo>
                        <a:lnTo>
                          <a:pt x="0" y="0"/>
                        </a:lnTo>
                        <a:cubicBezTo>
                          <a:pt x="0" y="0"/>
                          <a:pt x="0" y="150"/>
                          <a:pt x="0" y="301"/>
                        </a:cubicBezTo>
                        <a:close/>
                      </a:path>
                    </a:pathLst>
                  </a:custGeom>
                  <a:grpFill/>
                  <a:ln w="0" cap="flat">
                    <a:noFill/>
                    <a:prstDash val="solid"/>
                    <a:miter/>
                  </a:ln>
                </p:spPr>
                <p:txBody>
                  <a:bodyPr rtlCol="0" anchor="ctr"/>
                  <a:lstStyle/>
                  <a:p>
                    <a:endParaRPr lang="en-US"/>
                  </a:p>
                </p:txBody>
              </p:sp>
              <p:sp>
                <p:nvSpPr>
                  <p:cNvPr id="1017" name="Freeform: Shape 1016">
                    <a:extLst>
                      <a:ext uri="{FF2B5EF4-FFF2-40B4-BE49-F238E27FC236}">
                        <a16:creationId xmlns:a16="http://schemas.microsoft.com/office/drawing/2014/main" id="{CF3ED436-C276-6EC4-21AF-AD12C3FC8F3F}"/>
                      </a:ext>
                    </a:extLst>
                  </p:cNvPr>
                  <p:cNvSpPr/>
                  <p:nvPr/>
                </p:nvSpPr>
                <p:spPr>
                  <a:xfrm>
                    <a:off x="1983418" y="2427782"/>
                    <a:ext cx="739" cy="1903"/>
                  </a:xfrm>
                  <a:custGeom>
                    <a:avLst/>
                    <a:gdLst>
                      <a:gd name="connsiteX0" fmla="*/ 189 w 739"/>
                      <a:gd name="connsiteY0" fmla="*/ 1903 h 1903"/>
                      <a:gd name="connsiteX1" fmla="*/ 740 w 739"/>
                      <a:gd name="connsiteY1" fmla="*/ 0 h 1903"/>
                      <a:gd name="connsiteX2" fmla="*/ 189 w 739"/>
                      <a:gd name="connsiteY2" fmla="*/ 1903 h 1903"/>
                    </a:gdLst>
                    <a:ahLst/>
                    <a:cxnLst>
                      <a:cxn ang="0">
                        <a:pos x="connsiteX0" y="connsiteY0"/>
                      </a:cxn>
                      <a:cxn ang="0">
                        <a:pos x="connsiteX1" y="connsiteY1"/>
                      </a:cxn>
                      <a:cxn ang="0">
                        <a:pos x="connsiteX2" y="connsiteY2"/>
                      </a:cxn>
                    </a:cxnLst>
                    <a:rect l="l" t="t" r="r" b="b"/>
                    <a:pathLst>
                      <a:path w="739" h="1903">
                        <a:moveTo>
                          <a:pt x="189" y="1903"/>
                        </a:moveTo>
                        <a:cubicBezTo>
                          <a:pt x="539" y="1252"/>
                          <a:pt x="690" y="701"/>
                          <a:pt x="740" y="0"/>
                        </a:cubicBezTo>
                        <a:cubicBezTo>
                          <a:pt x="439" y="200"/>
                          <a:pt x="-362" y="1853"/>
                          <a:pt x="189" y="1903"/>
                        </a:cubicBezTo>
                        <a:close/>
                      </a:path>
                    </a:pathLst>
                  </a:custGeom>
                  <a:grpFill/>
                  <a:ln w="0" cap="flat">
                    <a:noFill/>
                    <a:prstDash val="solid"/>
                    <a:miter/>
                  </a:ln>
                </p:spPr>
                <p:txBody>
                  <a:bodyPr rtlCol="0" anchor="ctr"/>
                  <a:lstStyle/>
                  <a:p>
                    <a:endParaRPr lang="en-US"/>
                  </a:p>
                </p:txBody>
              </p:sp>
              <p:sp>
                <p:nvSpPr>
                  <p:cNvPr id="1018" name="Freeform: Shape 1017">
                    <a:extLst>
                      <a:ext uri="{FF2B5EF4-FFF2-40B4-BE49-F238E27FC236}">
                        <a16:creationId xmlns:a16="http://schemas.microsoft.com/office/drawing/2014/main" id="{2D66E03A-5510-08BD-E49F-B6637C81BF3F}"/>
                      </a:ext>
                    </a:extLst>
                  </p:cNvPr>
                  <p:cNvSpPr/>
                  <p:nvPr/>
                </p:nvSpPr>
                <p:spPr>
                  <a:xfrm>
                    <a:off x="1966978" y="2450972"/>
                    <a:ext cx="100" cy="2053"/>
                  </a:xfrm>
                  <a:custGeom>
                    <a:avLst/>
                    <a:gdLst>
                      <a:gd name="connsiteX0" fmla="*/ 100 w 100"/>
                      <a:gd name="connsiteY0" fmla="*/ 1853 h 2053"/>
                      <a:gd name="connsiteX1" fmla="*/ 0 w 100"/>
                      <a:gd name="connsiteY1" fmla="*/ 0 h 2053"/>
                      <a:gd name="connsiteX2" fmla="*/ 0 w 100"/>
                      <a:gd name="connsiteY2" fmla="*/ 2054 h 2053"/>
                      <a:gd name="connsiteX3" fmla="*/ 100 w 100"/>
                      <a:gd name="connsiteY3" fmla="*/ 1853 h 2053"/>
                    </a:gdLst>
                    <a:ahLst/>
                    <a:cxnLst>
                      <a:cxn ang="0">
                        <a:pos x="connsiteX0" y="connsiteY0"/>
                      </a:cxn>
                      <a:cxn ang="0">
                        <a:pos x="connsiteX1" y="connsiteY1"/>
                      </a:cxn>
                      <a:cxn ang="0">
                        <a:pos x="connsiteX2" y="connsiteY2"/>
                      </a:cxn>
                      <a:cxn ang="0">
                        <a:pos x="connsiteX3" y="connsiteY3"/>
                      </a:cxn>
                    </a:cxnLst>
                    <a:rect l="l" t="t" r="r" b="b"/>
                    <a:pathLst>
                      <a:path w="100" h="2053">
                        <a:moveTo>
                          <a:pt x="100" y="1853"/>
                        </a:moveTo>
                        <a:lnTo>
                          <a:pt x="0" y="0"/>
                        </a:lnTo>
                        <a:lnTo>
                          <a:pt x="0" y="2054"/>
                        </a:lnTo>
                        <a:lnTo>
                          <a:pt x="100" y="1853"/>
                        </a:lnTo>
                        <a:close/>
                      </a:path>
                    </a:pathLst>
                  </a:custGeom>
                  <a:grpFill/>
                  <a:ln w="0" cap="flat">
                    <a:noFill/>
                    <a:prstDash val="solid"/>
                    <a:miter/>
                  </a:ln>
                </p:spPr>
                <p:txBody>
                  <a:bodyPr rtlCol="0" anchor="ctr"/>
                  <a:lstStyle/>
                  <a:p>
                    <a:endParaRPr lang="en-US"/>
                  </a:p>
                </p:txBody>
              </p:sp>
              <p:sp>
                <p:nvSpPr>
                  <p:cNvPr id="1019" name="Freeform: Shape 1018">
                    <a:extLst>
                      <a:ext uri="{FF2B5EF4-FFF2-40B4-BE49-F238E27FC236}">
                        <a16:creationId xmlns:a16="http://schemas.microsoft.com/office/drawing/2014/main" id="{0A3BC4A8-4718-8E3E-2E05-877CAEFC3CAB}"/>
                      </a:ext>
                    </a:extLst>
                  </p:cNvPr>
                  <p:cNvSpPr/>
                  <p:nvPr/>
                </p:nvSpPr>
                <p:spPr>
                  <a:xfrm>
                    <a:off x="1965175" y="2461691"/>
                    <a:ext cx="651" cy="1903"/>
                  </a:xfrm>
                  <a:custGeom>
                    <a:avLst/>
                    <a:gdLst>
                      <a:gd name="connsiteX0" fmla="*/ 200 w 651"/>
                      <a:gd name="connsiteY0" fmla="*/ 0 h 1903"/>
                      <a:gd name="connsiteX1" fmla="*/ 0 w 651"/>
                      <a:gd name="connsiteY1" fmla="*/ 351 h 1903"/>
                      <a:gd name="connsiteX2" fmla="*/ 451 w 651"/>
                      <a:gd name="connsiteY2" fmla="*/ 1903 h 1903"/>
                      <a:gd name="connsiteX3" fmla="*/ 651 w 651"/>
                      <a:gd name="connsiteY3" fmla="*/ 1553 h 1903"/>
                      <a:gd name="connsiteX4" fmla="*/ 200 w 651"/>
                      <a:gd name="connsiteY4" fmla="*/ 0 h 19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1" h="1903">
                        <a:moveTo>
                          <a:pt x="200" y="0"/>
                        </a:moveTo>
                        <a:lnTo>
                          <a:pt x="0" y="351"/>
                        </a:lnTo>
                        <a:lnTo>
                          <a:pt x="451" y="1903"/>
                        </a:lnTo>
                        <a:lnTo>
                          <a:pt x="651" y="1553"/>
                        </a:lnTo>
                        <a:lnTo>
                          <a:pt x="200" y="0"/>
                        </a:lnTo>
                        <a:close/>
                      </a:path>
                    </a:pathLst>
                  </a:custGeom>
                  <a:grpFill/>
                  <a:ln w="0" cap="flat">
                    <a:noFill/>
                    <a:prstDash val="solid"/>
                    <a:miter/>
                  </a:ln>
                </p:spPr>
                <p:txBody>
                  <a:bodyPr rtlCol="0" anchor="ctr"/>
                  <a:lstStyle/>
                  <a:p>
                    <a:endParaRPr lang="en-US"/>
                  </a:p>
                </p:txBody>
              </p:sp>
              <p:sp>
                <p:nvSpPr>
                  <p:cNvPr id="1020" name="Freeform: Shape 1019">
                    <a:extLst>
                      <a:ext uri="{FF2B5EF4-FFF2-40B4-BE49-F238E27FC236}">
                        <a16:creationId xmlns:a16="http://schemas.microsoft.com/office/drawing/2014/main" id="{E4178744-0E94-C02B-47B1-B461AF5A7EBB}"/>
                      </a:ext>
                    </a:extLst>
                  </p:cNvPr>
                  <p:cNvSpPr/>
                  <p:nvPr/>
                </p:nvSpPr>
                <p:spPr>
                  <a:xfrm>
                    <a:off x="1985510" y="2449626"/>
                    <a:ext cx="1017" cy="2047"/>
                  </a:xfrm>
                  <a:custGeom>
                    <a:avLst/>
                    <a:gdLst>
                      <a:gd name="connsiteX0" fmla="*/ 1002 w 1017"/>
                      <a:gd name="connsiteY0" fmla="*/ 1647 h 2047"/>
                      <a:gd name="connsiteX1" fmla="*/ 0 w 1017"/>
                      <a:gd name="connsiteY1" fmla="*/ 44 h 2047"/>
                      <a:gd name="connsiteX2" fmla="*/ 0 w 1017"/>
                      <a:gd name="connsiteY2" fmla="*/ 2048 h 2047"/>
                      <a:gd name="connsiteX3" fmla="*/ 200 w 1017"/>
                      <a:gd name="connsiteY3" fmla="*/ 345 h 2047"/>
                      <a:gd name="connsiteX4" fmla="*/ 1002 w 1017"/>
                      <a:gd name="connsiteY4" fmla="*/ 1647 h 20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7" h="2047">
                        <a:moveTo>
                          <a:pt x="1002" y="1647"/>
                        </a:moveTo>
                        <a:cubicBezTo>
                          <a:pt x="1152" y="645"/>
                          <a:pt x="200" y="-206"/>
                          <a:pt x="0" y="44"/>
                        </a:cubicBezTo>
                        <a:lnTo>
                          <a:pt x="0" y="2048"/>
                        </a:lnTo>
                        <a:cubicBezTo>
                          <a:pt x="851" y="1597"/>
                          <a:pt x="0" y="1497"/>
                          <a:pt x="200" y="345"/>
                        </a:cubicBezTo>
                        <a:lnTo>
                          <a:pt x="1002" y="1647"/>
                        </a:lnTo>
                        <a:close/>
                      </a:path>
                    </a:pathLst>
                  </a:custGeom>
                  <a:grpFill/>
                  <a:ln w="0" cap="flat">
                    <a:noFill/>
                    <a:prstDash val="solid"/>
                    <a:miter/>
                  </a:ln>
                </p:spPr>
                <p:txBody>
                  <a:bodyPr rtlCol="0" anchor="ctr"/>
                  <a:lstStyle/>
                  <a:p>
                    <a:endParaRPr lang="en-US"/>
                  </a:p>
                </p:txBody>
              </p:sp>
              <p:sp>
                <p:nvSpPr>
                  <p:cNvPr id="1021" name="Freeform: Shape 1020">
                    <a:extLst>
                      <a:ext uri="{FF2B5EF4-FFF2-40B4-BE49-F238E27FC236}">
                        <a16:creationId xmlns:a16="http://schemas.microsoft.com/office/drawing/2014/main" id="{A13AE206-17F9-2660-2949-527462D44768}"/>
                      </a:ext>
                    </a:extLst>
                  </p:cNvPr>
                  <p:cNvSpPr/>
                  <p:nvPr/>
                </p:nvSpPr>
                <p:spPr>
                  <a:xfrm>
                    <a:off x="1985059" y="2512228"/>
                    <a:ext cx="45278" cy="21318"/>
                  </a:xfrm>
                  <a:custGeom>
                    <a:avLst/>
                    <a:gdLst>
                      <a:gd name="connsiteX0" fmla="*/ 10168 w 45278"/>
                      <a:gd name="connsiteY0" fmla="*/ 7763 h 21318"/>
                      <a:gd name="connsiteX1" fmla="*/ 7563 w 45278"/>
                      <a:gd name="connsiteY1" fmla="*/ 5209 h 21318"/>
                      <a:gd name="connsiteX2" fmla="*/ 8765 w 45278"/>
                      <a:gd name="connsiteY2" fmla="*/ 5259 h 21318"/>
                      <a:gd name="connsiteX3" fmla="*/ 6211 w 45278"/>
                      <a:gd name="connsiteY3" fmla="*/ 4758 h 21318"/>
                      <a:gd name="connsiteX4" fmla="*/ 10568 w 45278"/>
                      <a:gd name="connsiteY4" fmla="*/ 5510 h 21318"/>
                      <a:gd name="connsiteX5" fmla="*/ 4858 w 45278"/>
                      <a:gd name="connsiteY5" fmla="*/ 1252 h 21318"/>
                      <a:gd name="connsiteX6" fmla="*/ 5810 w 45278"/>
                      <a:gd name="connsiteY6" fmla="*/ 3206 h 21318"/>
                      <a:gd name="connsiteX7" fmla="*/ 1853 w 45278"/>
                      <a:gd name="connsiteY7" fmla="*/ 0 h 21318"/>
                      <a:gd name="connsiteX8" fmla="*/ 701 w 45278"/>
                      <a:gd name="connsiteY8" fmla="*/ 451 h 21318"/>
                      <a:gd name="connsiteX9" fmla="*/ 351 w 45278"/>
                      <a:gd name="connsiteY9" fmla="*/ 250 h 21318"/>
                      <a:gd name="connsiteX10" fmla="*/ 0 w 45278"/>
                      <a:gd name="connsiteY10" fmla="*/ 100 h 21318"/>
                      <a:gd name="connsiteX11" fmla="*/ 150 w 45278"/>
                      <a:gd name="connsiteY11" fmla="*/ 301 h 21318"/>
                      <a:gd name="connsiteX12" fmla="*/ 0 w 45278"/>
                      <a:gd name="connsiteY12" fmla="*/ 751 h 21318"/>
                      <a:gd name="connsiteX13" fmla="*/ 2655 w 45278"/>
                      <a:gd name="connsiteY13" fmla="*/ 4458 h 21318"/>
                      <a:gd name="connsiteX14" fmla="*/ 7363 w 45278"/>
                      <a:gd name="connsiteY14" fmla="*/ 7713 h 21318"/>
                      <a:gd name="connsiteX15" fmla="*/ 8865 w 45278"/>
                      <a:gd name="connsiteY15" fmla="*/ 8665 h 21318"/>
                      <a:gd name="connsiteX16" fmla="*/ 9366 w 45278"/>
                      <a:gd name="connsiteY16" fmla="*/ 9066 h 21318"/>
                      <a:gd name="connsiteX17" fmla="*/ 8064 w 45278"/>
                      <a:gd name="connsiteY17" fmla="*/ 8966 h 21318"/>
                      <a:gd name="connsiteX18" fmla="*/ 11219 w 45278"/>
                      <a:gd name="connsiteY18" fmla="*/ 10518 h 21318"/>
                      <a:gd name="connsiteX19" fmla="*/ 16679 w 45278"/>
                      <a:gd name="connsiteY19" fmla="*/ 14024 h 21318"/>
                      <a:gd name="connsiteX20" fmla="*/ 17030 w 45278"/>
                      <a:gd name="connsiteY20" fmla="*/ 14525 h 21318"/>
                      <a:gd name="connsiteX21" fmla="*/ 17380 w 45278"/>
                      <a:gd name="connsiteY21" fmla="*/ 14425 h 21318"/>
                      <a:gd name="connsiteX22" fmla="*/ 45279 w 45278"/>
                      <a:gd name="connsiteY22" fmla="*/ 21287 h 21318"/>
                      <a:gd name="connsiteX23" fmla="*/ 41121 w 45278"/>
                      <a:gd name="connsiteY23" fmla="*/ 20536 h 21318"/>
                      <a:gd name="connsiteX24" fmla="*/ 39469 w 45278"/>
                      <a:gd name="connsiteY24" fmla="*/ 19233 h 21318"/>
                      <a:gd name="connsiteX25" fmla="*/ 42674 w 45278"/>
                      <a:gd name="connsiteY25" fmla="*/ 19434 h 21318"/>
                      <a:gd name="connsiteX26" fmla="*/ 41973 w 45278"/>
                      <a:gd name="connsiteY26" fmla="*/ 17831 h 21318"/>
                      <a:gd name="connsiteX27" fmla="*/ 34410 w 45278"/>
                      <a:gd name="connsiteY27" fmla="*/ 18382 h 21318"/>
                      <a:gd name="connsiteX28" fmla="*/ 33608 w 45278"/>
                      <a:gd name="connsiteY28" fmla="*/ 17130 h 21318"/>
                      <a:gd name="connsiteX29" fmla="*/ 34209 w 45278"/>
                      <a:gd name="connsiteY29" fmla="*/ 17130 h 21318"/>
                      <a:gd name="connsiteX30" fmla="*/ 29301 w 45278"/>
                      <a:gd name="connsiteY30" fmla="*/ 16178 h 21318"/>
                      <a:gd name="connsiteX31" fmla="*/ 29601 w 45278"/>
                      <a:gd name="connsiteY31" fmla="*/ 15377 h 21318"/>
                      <a:gd name="connsiteX32" fmla="*/ 23290 w 45278"/>
                      <a:gd name="connsiteY32" fmla="*/ 13874 h 21318"/>
                      <a:gd name="connsiteX33" fmla="*/ 23441 w 45278"/>
                      <a:gd name="connsiteY33" fmla="*/ 13774 h 21318"/>
                      <a:gd name="connsiteX34" fmla="*/ 15878 w 45278"/>
                      <a:gd name="connsiteY34" fmla="*/ 10418 h 21318"/>
                      <a:gd name="connsiteX35" fmla="*/ 18532 w 45278"/>
                      <a:gd name="connsiteY35" fmla="*/ 10869 h 21318"/>
                      <a:gd name="connsiteX36" fmla="*/ 15126 w 45278"/>
                      <a:gd name="connsiteY36" fmla="*/ 9466 h 21318"/>
                      <a:gd name="connsiteX37" fmla="*/ 16529 w 45278"/>
                      <a:gd name="connsiteY37" fmla="*/ 9216 h 21318"/>
                      <a:gd name="connsiteX38" fmla="*/ 10318 w 45278"/>
                      <a:gd name="connsiteY38" fmla="*/ 6662 h 21318"/>
                      <a:gd name="connsiteX39" fmla="*/ 10118 w 45278"/>
                      <a:gd name="connsiteY39" fmla="*/ 7814 h 21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45278" h="21318">
                        <a:moveTo>
                          <a:pt x="10168" y="7763"/>
                        </a:moveTo>
                        <a:cubicBezTo>
                          <a:pt x="9316" y="7864"/>
                          <a:pt x="7263" y="5760"/>
                          <a:pt x="7563" y="5209"/>
                        </a:cubicBezTo>
                        <a:cubicBezTo>
                          <a:pt x="7964" y="5309"/>
                          <a:pt x="9316" y="6161"/>
                          <a:pt x="8765" y="5259"/>
                        </a:cubicBezTo>
                        <a:lnTo>
                          <a:pt x="6211" y="4758"/>
                        </a:lnTo>
                        <a:cubicBezTo>
                          <a:pt x="4658" y="2003"/>
                          <a:pt x="9016" y="5109"/>
                          <a:pt x="10568" y="5510"/>
                        </a:cubicBezTo>
                        <a:cubicBezTo>
                          <a:pt x="8314" y="3506"/>
                          <a:pt x="7212" y="3456"/>
                          <a:pt x="4858" y="1252"/>
                        </a:cubicBezTo>
                        <a:cubicBezTo>
                          <a:pt x="5459" y="2003"/>
                          <a:pt x="5660" y="2655"/>
                          <a:pt x="5810" y="3206"/>
                        </a:cubicBezTo>
                        <a:cubicBezTo>
                          <a:pt x="5209" y="3957"/>
                          <a:pt x="3206" y="1603"/>
                          <a:pt x="1853" y="0"/>
                        </a:cubicBezTo>
                        <a:cubicBezTo>
                          <a:pt x="2454" y="1302"/>
                          <a:pt x="1653" y="952"/>
                          <a:pt x="701" y="451"/>
                        </a:cubicBezTo>
                        <a:cubicBezTo>
                          <a:pt x="551" y="351"/>
                          <a:pt x="451" y="301"/>
                          <a:pt x="351" y="250"/>
                        </a:cubicBezTo>
                        <a:lnTo>
                          <a:pt x="0" y="100"/>
                        </a:lnTo>
                        <a:lnTo>
                          <a:pt x="150" y="301"/>
                        </a:lnTo>
                        <a:cubicBezTo>
                          <a:pt x="150" y="301"/>
                          <a:pt x="0" y="501"/>
                          <a:pt x="0" y="751"/>
                        </a:cubicBezTo>
                        <a:cubicBezTo>
                          <a:pt x="1402" y="1953"/>
                          <a:pt x="1753" y="3606"/>
                          <a:pt x="2655" y="4458"/>
                        </a:cubicBezTo>
                        <a:cubicBezTo>
                          <a:pt x="2905" y="2504"/>
                          <a:pt x="5860" y="7062"/>
                          <a:pt x="7363" y="7713"/>
                        </a:cubicBezTo>
                        <a:lnTo>
                          <a:pt x="8865" y="8665"/>
                        </a:lnTo>
                        <a:lnTo>
                          <a:pt x="9366" y="9066"/>
                        </a:lnTo>
                        <a:cubicBezTo>
                          <a:pt x="9366" y="9066"/>
                          <a:pt x="9066" y="9366"/>
                          <a:pt x="8064" y="8966"/>
                        </a:cubicBezTo>
                        <a:cubicBezTo>
                          <a:pt x="8915" y="9266"/>
                          <a:pt x="11119" y="11069"/>
                          <a:pt x="11219" y="10518"/>
                        </a:cubicBezTo>
                        <a:cubicBezTo>
                          <a:pt x="12872" y="11871"/>
                          <a:pt x="14876" y="12872"/>
                          <a:pt x="16679" y="14024"/>
                        </a:cubicBezTo>
                        <a:cubicBezTo>
                          <a:pt x="16829" y="14175"/>
                          <a:pt x="16929" y="14375"/>
                          <a:pt x="17030" y="14525"/>
                        </a:cubicBezTo>
                        <a:cubicBezTo>
                          <a:pt x="17280" y="14525"/>
                          <a:pt x="17330" y="14525"/>
                          <a:pt x="17380" y="14425"/>
                        </a:cubicBezTo>
                        <a:cubicBezTo>
                          <a:pt x="25645" y="19083"/>
                          <a:pt x="35512" y="21638"/>
                          <a:pt x="45279" y="21287"/>
                        </a:cubicBezTo>
                        <a:cubicBezTo>
                          <a:pt x="43826" y="21287"/>
                          <a:pt x="42574" y="20786"/>
                          <a:pt x="41121" y="20536"/>
                        </a:cubicBezTo>
                        <a:cubicBezTo>
                          <a:pt x="43375" y="19634"/>
                          <a:pt x="38717" y="20185"/>
                          <a:pt x="39469" y="19233"/>
                        </a:cubicBezTo>
                        <a:cubicBezTo>
                          <a:pt x="40470" y="18933"/>
                          <a:pt x="41873" y="19133"/>
                          <a:pt x="42674" y="19434"/>
                        </a:cubicBezTo>
                        <a:cubicBezTo>
                          <a:pt x="42975" y="18933"/>
                          <a:pt x="41823" y="18432"/>
                          <a:pt x="41973" y="17831"/>
                        </a:cubicBezTo>
                        <a:cubicBezTo>
                          <a:pt x="38617" y="16979"/>
                          <a:pt x="37816" y="19484"/>
                          <a:pt x="34410" y="18382"/>
                        </a:cubicBezTo>
                        <a:cubicBezTo>
                          <a:pt x="34660" y="17831"/>
                          <a:pt x="35762" y="17480"/>
                          <a:pt x="33608" y="17130"/>
                        </a:cubicBezTo>
                        <a:lnTo>
                          <a:pt x="34209" y="17130"/>
                        </a:lnTo>
                        <a:cubicBezTo>
                          <a:pt x="30553" y="17130"/>
                          <a:pt x="31855" y="15277"/>
                          <a:pt x="29301" y="16178"/>
                        </a:cubicBezTo>
                        <a:lnTo>
                          <a:pt x="29601" y="15377"/>
                        </a:lnTo>
                        <a:cubicBezTo>
                          <a:pt x="27898" y="15527"/>
                          <a:pt x="24893" y="14575"/>
                          <a:pt x="23290" y="13874"/>
                        </a:cubicBezTo>
                        <a:lnTo>
                          <a:pt x="23441" y="13774"/>
                        </a:lnTo>
                        <a:cubicBezTo>
                          <a:pt x="18582" y="12572"/>
                          <a:pt x="20786" y="12922"/>
                          <a:pt x="15878" y="10418"/>
                        </a:cubicBezTo>
                        <a:lnTo>
                          <a:pt x="18532" y="10869"/>
                        </a:lnTo>
                        <a:cubicBezTo>
                          <a:pt x="17180" y="9517"/>
                          <a:pt x="16228" y="10268"/>
                          <a:pt x="15126" y="9466"/>
                        </a:cubicBezTo>
                        <a:cubicBezTo>
                          <a:pt x="15276" y="9366"/>
                          <a:pt x="15377" y="8665"/>
                          <a:pt x="16529" y="9216"/>
                        </a:cubicBezTo>
                        <a:cubicBezTo>
                          <a:pt x="14375" y="8565"/>
                          <a:pt x="12371" y="7613"/>
                          <a:pt x="10318" y="6662"/>
                        </a:cubicBezTo>
                        <a:cubicBezTo>
                          <a:pt x="8665" y="6211"/>
                          <a:pt x="10168" y="7363"/>
                          <a:pt x="10118" y="7814"/>
                        </a:cubicBezTo>
                        <a:close/>
                      </a:path>
                    </a:pathLst>
                  </a:custGeom>
                  <a:grpFill/>
                  <a:ln w="0" cap="flat">
                    <a:noFill/>
                    <a:prstDash val="solid"/>
                    <a:miter/>
                  </a:ln>
                </p:spPr>
                <p:txBody>
                  <a:bodyPr rtlCol="0" anchor="ctr"/>
                  <a:lstStyle/>
                  <a:p>
                    <a:endParaRPr lang="en-US"/>
                  </a:p>
                </p:txBody>
              </p:sp>
              <p:sp>
                <p:nvSpPr>
                  <p:cNvPr id="1022" name="Freeform: Shape 1021">
                    <a:extLst>
                      <a:ext uri="{FF2B5EF4-FFF2-40B4-BE49-F238E27FC236}">
                        <a16:creationId xmlns:a16="http://schemas.microsoft.com/office/drawing/2014/main" id="{E1B6A706-45B2-E0A0-8F18-4382E0E3BF14}"/>
                      </a:ext>
                    </a:extLst>
                  </p:cNvPr>
                  <p:cNvSpPr/>
                  <p:nvPr/>
                </p:nvSpPr>
                <p:spPr>
                  <a:xfrm>
                    <a:off x="1989066" y="2512629"/>
                    <a:ext cx="801" cy="851"/>
                  </a:xfrm>
                  <a:custGeom>
                    <a:avLst/>
                    <a:gdLst>
                      <a:gd name="connsiteX0" fmla="*/ 801 w 801"/>
                      <a:gd name="connsiteY0" fmla="*/ 851 h 851"/>
                      <a:gd name="connsiteX1" fmla="*/ 0 w 801"/>
                      <a:gd name="connsiteY1" fmla="*/ 0 h 851"/>
                      <a:gd name="connsiteX2" fmla="*/ 801 w 801"/>
                      <a:gd name="connsiteY2" fmla="*/ 851 h 851"/>
                    </a:gdLst>
                    <a:ahLst/>
                    <a:cxnLst>
                      <a:cxn ang="0">
                        <a:pos x="connsiteX0" y="connsiteY0"/>
                      </a:cxn>
                      <a:cxn ang="0">
                        <a:pos x="connsiteX1" y="connsiteY1"/>
                      </a:cxn>
                      <a:cxn ang="0">
                        <a:pos x="connsiteX2" y="connsiteY2"/>
                      </a:cxn>
                    </a:cxnLst>
                    <a:rect l="l" t="t" r="r" b="b"/>
                    <a:pathLst>
                      <a:path w="801" h="851">
                        <a:moveTo>
                          <a:pt x="801" y="851"/>
                        </a:moveTo>
                        <a:cubicBezTo>
                          <a:pt x="601" y="601"/>
                          <a:pt x="301" y="301"/>
                          <a:pt x="0" y="0"/>
                        </a:cubicBezTo>
                        <a:cubicBezTo>
                          <a:pt x="250" y="351"/>
                          <a:pt x="551" y="601"/>
                          <a:pt x="801" y="851"/>
                        </a:cubicBezTo>
                        <a:close/>
                      </a:path>
                    </a:pathLst>
                  </a:custGeom>
                  <a:grpFill/>
                  <a:ln w="0" cap="flat">
                    <a:noFill/>
                    <a:prstDash val="solid"/>
                    <a:miter/>
                  </a:ln>
                </p:spPr>
                <p:txBody>
                  <a:bodyPr rtlCol="0" anchor="ctr"/>
                  <a:lstStyle/>
                  <a:p>
                    <a:endParaRPr lang="en-US"/>
                  </a:p>
                </p:txBody>
              </p:sp>
              <p:sp>
                <p:nvSpPr>
                  <p:cNvPr id="1023" name="Freeform: Shape 1022">
                    <a:extLst>
                      <a:ext uri="{FF2B5EF4-FFF2-40B4-BE49-F238E27FC236}">
                        <a16:creationId xmlns:a16="http://schemas.microsoft.com/office/drawing/2014/main" id="{D0FB2F0F-3BDF-0DEB-EFA9-9C742245F49E}"/>
                      </a:ext>
                    </a:extLst>
                  </p:cNvPr>
                  <p:cNvSpPr/>
                  <p:nvPr/>
                </p:nvSpPr>
                <p:spPr>
                  <a:xfrm>
                    <a:off x="2030288" y="2533315"/>
                    <a:ext cx="2053" cy="150"/>
                  </a:xfrm>
                  <a:custGeom>
                    <a:avLst/>
                    <a:gdLst>
                      <a:gd name="connsiteX0" fmla="*/ 2054 w 2053"/>
                      <a:gd name="connsiteY0" fmla="*/ 0 h 150"/>
                      <a:gd name="connsiteX1" fmla="*/ 0 w 2053"/>
                      <a:gd name="connsiteY1" fmla="*/ 150 h 150"/>
                      <a:gd name="connsiteX2" fmla="*/ 2054 w 2053"/>
                      <a:gd name="connsiteY2" fmla="*/ 0 h 150"/>
                    </a:gdLst>
                    <a:ahLst/>
                    <a:cxnLst>
                      <a:cxn ang="0">
                        <a:pos x="connsiteX0" y="connsiteY0"/>
                      </a:cxn>
                      <a:cxn ang="0">
                        <a:pos x="connsiteX1" y="connsiteY1"/>
                      </a:cxn>
                      <a:cxn ang="0">
                        <a:pos x="connsiteX2" y="connsiteY2"/>
                      </a:cxn>
                    </a:cxnLst>
                    <a:rect l="l" t="t" r="r" b="b"/>
                    <a:pathLst>
                      <a:path w="2053" h="150">
                        <a:moveTo>
                          <a:pt x="2054" y="0"/>
                        </a:moveTo>
                        <a:lnTo>
                          <a:pt x="0" y="150"/>
                        </a:lnTo>
                        <a:cubicBezTo>
                          <a:pt x="651" y="150"/>
                          <a:pt x="1302" y="150"/>
                          <a:pt x="2054" y="0"/>
                        </a:cubicBezTo>
                        <a:close/>
                      </a:path>
                    </a:pathLst>
                  </a:custGeom>
                  <a:grpFill/>
                  <a:ln w="0" cap="flat">
                    <a:noFill/>
                    <a:prstDash val="solid"/>
                    <a:miter/>
                  </a:ln>
                </p:spPr>
                <p:txBody>
                  <a:bodyPr rtlCol="0" anchor="ctr"/>
                  <a:lstStyle/>
                  <a:p>
                    <a:endParaRPr lang="en-US"/>
                  </a:p>
                </p:txBody>
              </p:sp>
              <p:sp>
                <p:nvSpPr>
                  <p:cNvPr id="1024" name="Freeform: Shape 1023">
                    <a:extLst>
                      <a:ext uri="{FF2B5EF4-FFF2-40B4-BE49-F238E27FC236}">
                        <a16:creationId xmlns:a16="http://schemas.microsoft.com/office/drawing/2014/main" id="{324AFA37-CFB2-C0C1-992F-D3A7A0D4C402}"/>
                      </a:ext>
                    </a:extLst>
                  </p:cNvPr>
                  <p:cNvSpPr/>
                  <p:nvPr/>
                </p:nvSpPr>
                <p:spPr>
                  <a:xfrm>
                    <a:off x="1981002" y="2507270"/>
                    <a:ext cx="3506" cy="3305"/>
                  </a:xfrm>
                  <a:custGeom>
                    <a:avLst/>
                    <a:gdLst>
                      <a:gd name="connsiteX0" fmla="*/ 1402 w 3506"/>
                      <a:gd name="connsiteY0" fmla="*/ 301 h 3305"/>
                      <a:gd name="connsiteX1" fmla="*/ 0 w 3506"/>
                      <a:gd name="connsiteY1" fmla="*/ 0 h 3305"/>
                      <a:gd name="connsiteX2" fmla="*/ 2504 w 3506"/>
                      <a:gd name="connsiteY2" fmla="*/ 3306 h 3305"/>
                      <a:gd name="connsiteX3" fmla="*/ 3506 w 3506"/>
                      <a:gd name="connsiteY3" fmla="*/ 2905 h 3305"/>
                      <a:gd name="connsiteX4" fmla="*/ 1402 w 3506"/>
                      <a:gd name="connsiteY4" fmla="*/ 301 h 33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06" h="3305">
                        <a:moveTo>
                          <a:pt x="1402" y="301"/>
                        </a:moveTo>
                        <a:cubicBezTo>
                          <a:pt x="1703" y="1503"/>
                          <a:pt x="401" y="0"/>
                          <a:pt x="0" y="0"/>
                        </a:cubicBezTo>
                        <a:cubicBezTo>
                          <a:pt x="852" y="1102"/>
                          <a:pt x="1553" y="2254"/>
                          <a:pt x="2504" y="3306"/>
                        </a:cubicBezTo>
                        <a:cubicBezTo>
                          <a:pt x="2755" y="3105"/>
                          <a:pt x="3306" y="3155"/>
                          <a:pt x="3506" y="2905"/>
                        </a:cubicBezTo>
                        <a:cubicBezTo>
                          <a:pt x="2755" y="2104"/>
                          <a:pt x="2054" y="1202"/>
                          <a:pt x="1402" y="301"/>
                        </a:cubicBezTo>
                        <a:close/>
                      </a:path>
                    </a:pathLst>
                  </a:custGeom>
                  <a:grpFill/>
                  <a:ln w="0" cap="flat">
                    <a:noFill/>
                    <a:prstDash val="solid"/>
                    <a:miter/>
                  </a:ln>
                </p:spPr>
                <p:txBody>
                  <a:bodyPr rtlCol="0" anchor="ctr"/>
                  <a:lstStyle/>
                  <a:p>
                    <a:endParaRPr lang="en-US"/>
                  </a:p>
                </p:txBody>
              </p:sp>
              <p:sp>
                <p:nvSpPr>
                  <p:cNvPr id="1025" name="Freeform: Shape 1024">
                    <a:extLst>
                      <a:ext uri="{FF2B5EF4-FFF2-40B4-BE49-F238E27FC236}">
                        <a16:creationId xmlns:a16="http://schemas.microsoft.com/office/drawing/2014/main" id="{00B28C04-80F6-EFCD-5BD9-B607FCB4EA53}"/>
                      </a:ext>
                    </a:extLst>
                  </p:cNvPr>
                  <p:cNvSpPr/>
                  <p:nvPr/>
                </p:nvSpPr>
                <p:spPr>
                  <a:xfrm>
                    <a:off x="1983467" y="2510576"/>
                    <a:ext cx="1542" cy="1702"/>
                  </a:xfrm>
                  <a:custGeom>
                    <a:avLst/>
                    <a:gdLst>
                      <a:gd name="connsiteX0" fmla="*/ 340 w 1542"/>
                      <a:gd name="connsiteY0" fmla="*/ 1302 h 1702"/>
                      <a:gd name="connsiteX1" fmla="*/ 1542 w 1542"/>
                      <a:gd name="connsiteY1" fmla="*/ 1703 h 1702"/>
                      <a:gd name="connsiteX2" fmla="*/ 40 w 1542"/>
                      <a:gd name="connsiteY2" fmla="*/ 0 h 1702"/>
                      <a:gd name="connsiteX3" fmla="*/ 340 w 1542"/>
                      <a:gd name="connsiteY3" fmla="*/ 1302 h 1702"/>
                    </a:gdLst>
                    <a:ahLst/>
                    <a:cxnLst>
                      <a:cxn ang="0">
                        <a:pos x="connsiteX0" y="connsiteY0"/>
                      </a:cxn>
                      <a:cxn ang="0">
                        <a:pos x="connsiteX1" y="connsiteY1"/>
                      </a:cxn>
                      <a:cxn ang="0">
                        <a:pos x="connsiteX2" y="connsiteY2"/>
                      </a:cxn>
                      <a:cxn ang="0">
                        <a:pos x="connsiteX3" y="connsiteY3"/>
                      </a:cxn>
                    </a:cxnLst>
                    <a:rect l="l" t="t" r="r" b="b"/>
                    <a:pathLst>
                      <a:path w="1542" h="1702">
                        <a:moveTo>
                          <a:pt x="340" y="1302"/>
                        </a:moveTo>
                        <a:cubicBezTo>
                          <a:pt x="591" y="1302"/>
                          <a:pt x="1041" y="1453"/>
                          <a:pt x="1542" y="1703"/>
                        </a:cubicBezTo>
                        <a:lnTo>
                          <a:pt x="40" y="0"/>
                        </a:lnTo>
                        <a:cubicBezTo>
                          <a:pt x="40" y="0"/>
                          <a:pt x="-161" y="501"/>
                          <a:pt x="340" y="1302"/>
                        </a:cubicBezTo>
                        <a:close/>
                      </a:path>
                    </a:pathLst>
                  </a:custGeom>
                  <a:grpFill/>
                  <a:ln w="0" cap="flat">
                    <a:noFill/>
                    <a:prstDash val="solid"/>
                    <a:miter/>
                  </a:ln>
                </p:spPr>
                <p:txBody>
                  <a:bodyPr rtlCol="0" anchor="ctr"/>
                  <a:lstStyle/>
                  <a:p>
                    <a:endParaRPr lang="en-US"/>
                  </a:p>
                </p:txBody>
              </p:sp>
              <p:sp>
                <p:nvSpPr>
                  <p:cNvPr id="1026" name="Freeform: Shape 1025">
                    <a:extLst>
                      <a:ext uri="{FF2B5EF4-FFF2-40B4-BE49-F238E27FC236}">
                        <a16:creationId xmlns:a16="http://schemas.microsoft.com/office/drawing/2014/main" id="{F8AE764D-09FB-CDCD-8256-8A0F4AB027D7}"/>
                      </a:ext>
                    </a:extLst>
                  </p:cNvPr>
                  <p:cNvSpPr/>
                  <p:nvPr/>
                </p:nvSpPr>
                <p:spPr>
                  <a:xfrm>
                    <a:off x="1997331" y="2500158"/>
                    <a:ext cx="1151" cy="851"/>
                  </a:xfrm>
                  <a:custGeom>
                    <a:avLst/>
                    <a:gdLst>
                      <a:gd name="connsiteX0" fmla="*/ 0 w 1151"/>
                      <a:gd name="connsiteY0" fmla="*/ 0 h 851"/>
                      <a:gd name="connsiteX1" fmla="*/ 401 w 1151"/>
                      <a:gd name="connsiteY1" fmla="*/ 401 h 851"/>
                      <a:gd name="connsiteX2" fmla="*/ 1152 w 1151"/>
                      <a:gd name="connsiteY2" fmla="*/ 851 h 851"/>
                      <a:gd name="connsiteX3" fmla="*/ 0 w 1151"/>
                      <a:gd name="connsiteY3" fmla="*/ 0 h 851"/>
                    </a:gdLst>
                    <a:ahLst/>
                    <a:cxnLst>
                      <a:cxn ang="0">
                        <a:pos x="connsiteX0" y="connsiteY0"/>
                      </a:cxn>
                      <a:cxn ang="0">
                        <a:pos x="connsiteX1" y="connsiteY1"/>
                      </a:cxn>
                      <a:cxn ang="0">
                        <a:pos x="connsiteX2" y="connsiteY2"/>
                      </a:cxn>
                      <a:cxn ang="0">
                        <a:pos x="connsiteX3" y="connsiteY3"/>
                      </a:cxn>
                    </a:cxnLst>
                    <a:rect l="l" t="t" r="r" b="b"/>
                    <a:pathLst>
                      <a:path w="1151" h="851">
                        <a:moveTo>
                          <a:pt x="0" y="0"/>
                        </a:moveTo>
                        <a:lnTo>
                          <a:pt x="401" y="401"/>
                        </a:lnTo>
                        <a:lnTo>
                          <a:pt x="1152" y="851"/>
                        </a:lnTo>
                        <a:lnTo>
                          <a:pt x="0" y="0"/>
                        </a:lnTo>
                        <a:close/>
                      </a:path>
                    </a:pathLst>
                  </a:custGeom>
                  <a:grpFill/>
                  <a:ln w="0" cap="flat">
                    <a:noFill/>
                    <a:prstDash val="solid"/>
                    <a:miter/>
                  </a:ln>
                </p:spPr>
                <p:txBody>
                  <a:bodyPr rtlCol="0" anchor="ctr"/>
                  <a:lstStyle/>
                  <a:p>
                    <a:endParaRPr lang="en-US"/>
                  </a:p>
                </p:txBody>
              </p:sp>
              <p:sp>
                <p:nvSpPr>
                  <p:cNvPr id="1027" name="Freeform: Shape 1026">
                    <a:extLst>
                      <a:ext uri="{FF2B5EF4-FFF2-40B4-BE49-F238E27FC236}">
                        <a16:creationId xmlns:a16="http://schemas.microsoft.com/office/drawing/2014/main" id="{05C74640-3C15-0FEF-A581-700E6CAE2F7B}"/>
                      </a:ext>
                    </a:extLst>
                  </p:cNvPr>
                  <p:cNvSpPr/>
                  <p:nvPr/>
                </p:nvSpPr>
                <p:spPr>
                  <a:xfrm>
                    <a:off x="2000636" y="2505867"/>
                    <a:ext cx="1752" cy="1652"/>
                  </a:xfrm>
                  <a:custGeom>
                    <a:avLst/>
                    <a:gdLst>
                      <a:gd name="connsiteX0" fmla="*/ 1753 w 1752"/>
                      <a:gd name="connsiteY0" fmla="*/ 1653 h 1652"/>
                      <a:gd name="connsiteX1" fmla="*/ 0 w 1752"/>
                      <a:gd name="connsiteY1" fmla="*/ 0 h 1652"/>
                      <a:gd name="connsiteX2" fmla="*/ 1753 w 1752"/>
                      <a:gd name="connsiteY2" fmla="*/ 1653 h 1652"/>
                    </a:gdLst>
                    <a:ahLst/>
                    <a:cxnLst>
                      <a:cxn ang="0">
                        <a:pos x="connsiteX0" y="connsiteY0"/>
                      </a:cxn>
                      <a:cxn ang="0">
                        <a:pos x="connsiteX1" y="connsiteY1"/>
                      </a:cxn>
                      <a:cxn ang="0">
                        <a:pos x="connsiteX2" y="connsiteY2"/>
                      </a:cxn>
                    </a:cxnLst>
                    <a:rect l="l" t="t" r="r" b="b"/>
                    <a:pathLst>
                      <a:path w="1752" h="1652">
                        <a:moveTo>
                          <a:pt x="1753" y="1653"/>
                        </a:moveTo>
                        <a:cubicBezTo>
                          <a:pt x="1603" y="801"/>
                          <a:pt x="401" y="200"/>
                          <a:pt x="0" y="0"/>
                        </a:cubicBezTo>
                        <a:cubicBezTo>
                          <a:pt x="1102" y="1002"/>
                          <a:pt x="501" y="701"/>
                          <a:pt x="1753" y="1653"/>
                        </a:cubicBezTo>
                        <a:close/>
                      </a:path>
                    </a:pathLst>
                  </a:custGeom>
                  <a:grpFill/>
                  <a:ln w="0" cap="flat">
                    <a:noFill/>
                    <a:prstDash val="solid"/>
                    <a:miter/>
                  </a:ln>
                </p:spPr>
                <p:txBody>
                  <a:bodyPr rtlCol="0" anchor="ctr"/>
                  <a:lstStyle/>
                  <a:p>
                    <a:endParaRPr lang="en-US"/>
                  </a:p>
                </p:txBody>
              </p:sp>
              <p:sp>
                <p:nvSpPr>
                  <p:cNvPr id="1028" name="Freeform: Shape 1027">
                    <a:extLst>
                      <a:ext uri="{FF2B5EF4-FFF2-40B4-BE49-F238E27FC236}">
                        <a16:creationId xmlns:a16="http://schemas.microsoft.com/office/drawing/2014/main" id="{8122574D-8E83-E943-E44E-8AE3F362AE09}"/>
                      </a:ext>
                    </a:extLst>
                  </p:cNvPr>
                  <p:cNvSpPr/>
                  <p:nvPr/>
                </p:nvSpPr>
                <p:spPr>
                  <a:xfrm>
                    <a:off x="2004793" y="2502261"/>
                    <a:ext cx="1101" cy="651"/>
                  </a:xfrm>
                  <a:custGeom>
                    <a:avLst/>
                    <a:gdLst>
                      <a:gd name="connsiteX0" fmla="*/ 0 w 1101"/>
                      <a:gd name="connsiteY0" fmla="*/ 0 h 651"/>
                      <a:gd name="connsiteX1" fmla="*/ 1102 w 1101"/>
                      <a:gd name="connsiteY1" fmla="*/ 651 h 651"/>
                      <a:gd name="connsiteX2" fmla="*/ 1102 w 1101"/>
                      <a:gd name="connsiteY2" fmla="*/ 501 h 651"/>
                      <a:gd name="connsiteX3" fmla="*/ 0 w 1101"/>
                      <a:gd name="connsiteY3" fmla="*/ 0 h 651"/>
                    </a:gdLst>
                    <a:ahLst/>
                    <a:cxnLst>
                      <a:cxn ang="0">
                        <a:pos x="connsiteX0" y="connsiteY0"/>
                      </a:cxn>
                      <a:cxn ang="0">
                        <a:pos x="connsiteX1" y="connsiteY1"/>
                      </a:cxn>
                      <a:cxn ang="0">
                        <a:pos x="connsiteX2" y="connsiteY2"/>
                      </a:cxn>
                      <a:cxn ang="0">
                        <a:pos x="connsiteX3" y="connsiteY3"/>
                      </a:cxn>
                    </a:cxnLst>
                    <a:rect l="l" t="t" r="r" b="b"/>
                    <a:pathLst>
                      <a:path w="1101" h="651">
                        <a:moveTo>
                          <a:pt x="0" y="0"/>
                        </a:moveTo>
                        <a:lnTo>
                          <a:pt x="1102" y="651"/>
                        </a:lnTo>
                        <a:lnTo>
                          <a:pt x="1102" y="501"/>
                        </a:lnTo>
                        <a:lnTo>
                          <a:pt x="0" y="0"/>
                        </a:lnTo>
                        <a:close/>
                      </a:path>
                    </a:pathLst>
                  </a:custGeom>
                  <a:grpFill/>
                  <a:ln w="0" cap="flat">
                    <a:noFill/>
                    <a:prstDash val="solid"/>
                    <a:miter/>
                  </a:ln>
                </p:spPr>
                <p:txBody>
                  <a:bodyPr rtlCol="0" anchor="ctr"/>
                  <a:lstStyle/>
                  <a:p>
                    <a:endParaRPr lang="en-US"/>
                  </a:p>
                </p:txBody>
              </p:sp>
              <p:sp>
                <p:nvSpPr>
                  <p:cNvPr id="1029" name="Freeform: Shape 1028">
                    <a:extLst>
                      <a:ext uri="{FF2B5EF4-FFF2-40B4-BE49-F238E27FC236}">
                        <a16:creationId xmlns:a16="http://schemas.microsoft.com/office/drawing/2014/main" id="{25F6D3B3-DAF9-CB66-4640-448CEE0793E0}"/>
                      </a:ext>
                    </a:extLst>
                  </p:cNvPr>
                  <p:cNvSpPr/>
                  <p:nvPr/>
                </p:nvSpPr>
                <p:spPr>
                  <a:xfrm>
                    <a:off x="2045915" y="2526654"/>
                    <a:ext cx="851" cy="350"/>
                  </a:xfrm>
                  <a:custGeom>
                    <a:avLst/>
                    <a:gdLst>
                      <a:gd name="connsiteX0" fmla="*/ 0 w 851"/>
                      <a:gd name="connsiteY0" fmla="*/ 351 h 350"/>
                      <a:gd name="connsiteX1" fmla="*/ 851 w 851"/>
                      <a:gd name="connsiteY1" fmla="*/ 0 h 350"/>
                      <a:gd name="connsiteX2" fmla="*/ 0 w 851"/>
                      <a:gd name="connsiteY2" fmla="*/ 351 h 350"/>
                    </a:gdLst>
                    <a:ahLst/>
                    <a:cxnLst>
                      <a:cxn ang="0">
                        <a:pos x="connsiteX0" y="connsiteY0"/>
                      </a:cxn>
                      <a:cxn ang="0">
                        <a:pos x="connsiteX1" y="connsiteY1"/>
                      </a:cxn>
                      <a:cxn ang="0">
                        <a:pos x="connsiteX2" y="connsiteY2"/>
                      </a:cxn>
                    </a:cxnLst>
                    <a:rect l="l" t="t" r="r" b="b"/>
                    <a:pathLst>
                      <a:path w="851" h="350">
                        <a:moveTo>
                          <a:pt x="0" y="351"/>
                        </a:moveTo>
                        <a:lnTo>
                          <a:pt x="851" y="0"/>
                        </a:lnTo>
                        <a:cubicBezTo>
                          <a:pt x="451" y="150"/>
                          <a:pt x="200" y="250"/>
                          <a:pt x="0" y="351"/>
                        </a:cubicBezTo>
                        <a:close/>
                      </a:path>
                    </a:pathLst>
                  </a:custGeom>
                  <a:grpFill/>
                  <a:ln w="0" cap="flat">
                    <a:noFill/>
                    <a:prstDash val="solid"/>
                    <a:miter/>
                  </a:ln>
                </p:spPr>
                <p:txBody>
                  <a:bodyPr rtlCol="0" anchor="ctr"/>
                  <a:lstStyle/>
                  <a:p>
                    <a:endParaRPr lang="en-US"/>
                  </a:p>
                </p:txBody>
              </p:sp>
              <p:sp>
                <p:nvSpPr>
                  <p:cNvPr id="1030" name="Freeform: Shape 1029">
                    <a:extLst>
                      <a:ext uri="{FF2B5EF4-FFF2-40B4-BE49-F238E27FC236}">
                        <a16:creationId xmlns:a16="http://schemas.microsoft.com/office/drawing/2014/main" id="{26EE59DB-214E-E69E-292A-91CA6B69225A}"/>
                      </a:ext>
                    </a:extLst>
                  </p:cNvPr>
                  <p:cNvSpPr/>
                  <p:nvPr/>
                </p:nvSpPr>
                <p:spPr>
                  <a:xfrm>
                    <a:off x="2028659" y="2522847"/>
                    <a:ext cx="28432" cy="10167"/>
                  </a:xfrm>
                  <a:custGeom>
                    <a:avLst/>
                    <a:gdLst>
                      <a:gd name="connsiteX0" fmla="*/ 1729 w 28432"/>
                      <a:gd name="connsiteY0" fmla="*/ 8014 h 10167"/>
                      <a:gd name="connsiteX1" fmla="*/ 176 w 28432"/>
                      <a:gd name="connsiteY1" fmla="*/ 10168 h 10167"/>
                      <a:gd name="connsiteX2" fmla="*/ 2731 w 28432"/>
                      <a:gd name="connsiteY2" fmla="*/ 9617 h 10167"/>
                      <a:gd name="connsiteX3" fmla="*/ 2530 w 28432"/>
                      <a:gd name="connsiteY3" fmla="*/ 9967 h 10167"/>
                      <a:gd name="connsiteX4" fmla="*/ 5636 w 28432"/>
                      <a:gd name="connsiteY4" fmla="*/ 9667 h 10167"/>
                      <a:gd name="connsiteX5" fmla="*/ 4534 w 28432"/>
                      <a:gd name="connsiteY5" fmla="*/ 8515 h 10167"/>
                      <a:gd name="connsiteX6" fmla="*/ 8992 w 28432"/>
                      <a:gd name="connsiteY6" fmla="*/ 9466 h 10167"/>
                      <a:gd name="connsiteX7" fmla="*/ 13550 w 28432"/>
                      <a:gd name="connsiteY7" fmla="*/ 8465 h 10167"/>
                      <a:gd name="connsiteX8" fmla="*/ 13249 w 28432"/>
                      <a:gd name="connsiteY8" fmla="*/ 8715 h 10167"/>
                      <a:gd name="connsiteX9" fmla="*/ 13900 w 28432"/>
                      <a:gd name="connsiteY9" fmla="*/ 8365 h 10167"/>
                      <a:gd name="connsiteX10" fmla="*/ 27824 w 28432"/>
                      <a:gd name="connsiteY10" fmla="*/ 1953 h 10167"/>
                      <a:gd name="connsiteX11" fmla="*/ 27223 w 28432"/>
                      <a:gd name="connsiteY11" fmla="*/ 0 h 10167"/>
                      <a:gd name="connsiteX12" fmla="*/ 20412 w 28432"/>
                      <a:gd name="connsiteY12" fmla="*/ 4207 h 10167"/>
                      <a:gd name="connsiteX13" fmla="*/ 19861 w 28432"/>
                      <a:gd name="connsiteY13" fmla="*/ 3757 h 10167"/>
                      <a:gd name="connsiteX14" fmla="*/ 18558 w 28432"/>
                      <a:gd name="connsiteY14" fmla="*/ 5359 h 10167"/>
                      <a:gd name="connsiteX15" fmla="*/ 20311 w 28432"/>
                      <a:gd name="connsiteY15" fmla="*/ 5009 h 10167"/>
                      <a:gd name="connsiteX16" fmla="*/ 11797 w 28432"/>
                      <a:gd name="connsiteY16" fmla="*/ 7864 h 10167"/>
                      <a:gd name="connsiteX17" fmla="*/ 17757 w 28432"/>
                      <a:gd name="connsiteY17" fmla="*/ 5209 h 10167"/>
                      <a:gd name="connsiteX18" fmla="*/ 17406 w 28432"/>
                      <a:gd name="connsiteY18" fmla="*/ 4257 h 10167"/>
                      <a:gd name="connsiteX19" fmla="*/ 1879 w 28432"/>
                      <a:gd name="connsiteY19" fmla="*/ 8064 h 10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432" h="10167">
                        <a:moveTo>
                          <a:pt x="1729" y="8014"/>
                        </a:moveTo>
                        <a:cubicBezTo>
                          <a:pt x="6337" y="8715"/>
                          <a:pt x="-1226" y="9016"/>
                          <a:pt x="176" y="10168"/>
                        </a:cubicBezTo>
                        <a:lnTo>
                          <a:pt x="2731" y="9617"/>
                        </a:lnTo>
                        <a:lnTo>
                          <a:pt x="2530" y="9967"/>
                        </a:lnTo>
                        <a:lnTo>
                          <a:pt x="5636" y="9667"/>
                        </a:lnTo>
                        <a:cubicBezTo>
                          <a:pt x="4935" y="9116"/>
                          <a:pt x="4484" y="9116"/>
                          <a:pt x="4534" y="8515"/>
                        </a:cubicBezTo>
                        <a:cubicBezTo>
                          <a:pt x="8591" y="8415"/>
                          <a:pt x="5886" y="9166"/>
                          <a:pt x="8992" y="9466"/>
                        </a:cubicBezTo>
                        <a:lnTo>
                          <a:pt x="13550" y="8465"/>
                        </a:lnTo>
                        <a:lnTo>
                          <a:pt x="13249" y="8715"/>
                        </a:lnTo>
                        <a:cubicBezTo>
                          <a:pt x="13650" y="8615"/>
                          <a:pt x="13750" y="8515"/>
                          <a:pt x="13900" y="8365"/>
                        </a:cubicBezTo>
                        <a:cubicBezTo>
                          <a:pt x="18859" y="6762"/>
                          <a:pt x="23617" y="4758"/>
                          <a:pt x="27824" y="1953"/>
                        </a:cubicBezTo>
                        <a:cubicBezTo>
                          <a:pt x="29878" y="100"/>
                          <a:pt x="25971" y="1803"/>
                          <a:pt x="27223" y="0"/>
                        </a:cubicBezTo>
                        <a:cubicBezTo>
                          <a:pt x="24669" y="1753"/>
                          <a:pt x="20111" y="2905"/>
                          <a:pt x="20412" y="4207"/>
                        </a:cubicBezTo>
                        <a:cubicBezTo>
                          <a:pt x="20412" y="4007"/>
                          <a:pt x="20512" y="3606"/>
                          <a:pt x="19861" y="3757"/>
                        </a:cubicBezTo>
                        <a:cubicBezTo>
                          <a:pt x="19460" y="4307"/>
                          <a:pt x="19009" y="4858"/>
                          <a:pt x="18558" y="5359"/>
                        </a:cubicBezTo>
                        <a:cubicBezTo>
                          <a:pt x="19159" y="5309"/>
                          <a:pt x="19760" y="5159"/>
                          <a:pt x="20311" y="5009"/>
                        </a:cubicBezTo>
                        <a:cubicBezTo>
                          <a:pt x="19009" y="6662"/>
                          <a:pt x="13049" y="8465"/>
                          <a:pt x="11797" y="7864"/>
                        </a:cubicBezTo>
                        <a:cubicBezTo>
                          <a:pt x="15102" y="6812"/>
                          <a:pt x="13049" y="5960"/>
                          <a:pt x="17757" y="5209"/>
                        </a:cubicBezTo>
                        <a:cubicBezTo>
                          <a:pt x="17456" y="5009"/>
                          <a:pt x="16455" y="4758"/>
                          <a:pt x="17406" y="4257"/>
                        </a:cubicBezTo>
                        <a:cubicBezTo>
                          <a:pt x="12398" y="6411"/>
                          <a:pt x="7489" y="6862"/>
                          <a:pt x="1879" y="8064"/>
                        </a:cubicBezTo>
                        <a:close/>
                      </a:path>
                    </a:pathLst>
                  </a:custGeom>
                  <a:grpFill/>
                  <a:ln w="0" cap="flat">
                    <a:noFill/>
                    <a:prstDash val="solid"/>
                    <a:miter/>
                  </a:ln>
                </p:spPr>
                <p:txBody>
                  <a:bodyPr rtlCol="0" anchor="ctr"/>
                  <a:lstStyle/>
                  <a:p>
                    <a:endParaRPr lang="en-US"/>
                  </a:p>
                </p:txBody>
              </p:sp>
              <p:sp>
                <p:nvSpPr>
                  <p:cNvPr id="1031" name="Freeform: Shape 1030">
                    <a:extLst>
                      <a:ext uri="{FF2B5EF4-FFF2-40B4-BE49-F238E27FC236}">
                        <a16:creationId xmlns:a16="http://schemas.microsoft.com/office/drawing/2014/main" id="{018B271F-6B75-A785-C0BD-725BEA1339F4}"/>
                      </a:ext>
                    </a:extLst>
                  </p:cNvPr>
                  <p:cNvSpPr/>
                  <p:nvPr/>
                </p:nvSpPr>
                <p:spPr>
                  <a:xfrm>
                    <a:off x="2074665" y="2504254"/>
                    <a:ext cx="22" cy="110"/>
                  </a:xfrm>
                  <a:custGeom>
                    <a:avLst/>
                    <a:gdLst>
                      <a:gd name="connsiteX0" fmla="*/ 0 w 22"/>
                      <a:gd name="connsiteY0" fmla="*/ 10 h 110"/>
                      <a:gd name="connsiteX1" fmla="*/ 0 w 22"/>
                      <a:gd name="connsiteY1" fmla="*/ 110 h 110"/>
                      <a:gd name="connsiteX2" fmla="*/ 0 w 22"/>
                      <a:gd name="connsiteY2" fmla="*/ 10 h 110"/>
                    </a:gdLst>
                    <a:ahLst/>
                    <a:cxnLst>
                      <a:cxn ang="0">
                        <a:pos x="connsiteX0" y="connsiteY0"/>
                      </a:cxn>
                      <a:cxn ang="0">
                        <a:pos x="connsiteX1" y="connsiteY1"/>
                      </a:cxn>
                      <a:cxn ang="0">
                        <a:pos x="connsiteX2" y="connsiteY2"/>
                      </a:cxn>
                    </a:cxnLst>
                    <a:rect l="l" t="t" r="r" b="b"/>
                    <a:pathLst>
                      <a:path w="22" h="110">
                        <a:moveTo>
                          <a:pt x="0" y="10"/>
                        </a:moveTo>
                        <a:lnTo>
                          <a:pt x="0" y="110"/>
                        </a:lnTo>
                        <a:cubicBezTo>
                          <a:pt x="0" y="110"/>
                          <a:pt x="50" y="-40"/>
                          <a:pt x="0" y="10"/>
                        </a:cubicBezTo>
                        <a:close/>
                      </a:path>
                    </a:pathLst>
                  </a:custGeom>
                  <a:grpFill/>
                  <a:ln w="0" cap="flat">
                    <a:noFill/>
                    <a:prstDash val="solid"/>
                    <a:miter/>
                  </a:ln>
                </p:spPr>
                <p:txBody>
                  <a:bodyPr rtlCol="0" anchor="ctr"/>
                  <a:lstStyle/>
                  <a:p>
                    <a:endParaRPr lang="en-US"/>
                  </a:p>
                </p:txBody>
              </p:sp>
              <p:sp>
                <p:nvSpPr>
                  <p:cNvPr id="1032" name="Freeform: Shape 1031">
                    <a:extLst>
                      <a:ext uri="{FF2B5EF4-FFF2-40B4-BE49-F238E27FC236}">
                        <a16:creationId xmlns:a16="http://schemas.microsoft.com/office/drawing/2014/main" id="{EC97E5DA-E87A-A4EB-1EC3-A8A9C2DF37DE}"/>
                      </a:ext>
                    </a:extLst>
                  </p:cNvPr>
                  <p:cNvSpPr/>
                  <p:nvPr/>
                </p:nvSpPr>
                <p:spPr>
                  <a:xfrm>
                    <a:off x="2073062" y="2504365"/>
                    <a:ext cx="2203" cy="3956"/>
                  </a:xfrm>
                  <a:custGeom>
                    <a:avLst/>
                    <a:gdLst>
                      <a:gd name="connsiteX0" fmla="*/ 501 w 2203"/>
                      <a:gd name="connsiteY0" fmla="*/ 1202 h 3956"/>
                      <a:gd name="connsiteX1" fmla="*/ 0 w 2203"/>
                      <a:gd name="connsiteY1" fmla="*/ 3957 h 3956"/>
                      <a:gd name="connsiteX2" fmla="*/ 2204 w 2203"/>
                      <a:gd name="connsiteY2" fmla="*/ 701 h 3956"/>
                      <a:gd name="connsiteX3" fmla="*/ 1703 w 2203"/>
                      <a:gd name="connsiteY3" fmla="*/ 0 h 3956"/>
                      <a:gd name="connsiteX4" fmla="*/ 651 w 2203"/>
                      <a:gd name="connsiteY4" fmla="*/ 2003 h 3956"/>
                      <a:gd name="connsiteX5" fmla="*/ 501 w 2203"/>
                      <a:gd name="connsiteY5" fmla="*/ 1202 h 3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03" h="3956">
                        <a:moveTo>
                          <a:pt x="501" y="1202"/>
                        </a:moveTo>
                        <a:lnTo>
                          <a:pt x="0" y="3957"/>
                        </a:lnTo>
                        <a:lnTo>
                          <a:pt x="2204" y="701"/>
                        </a:lnTo>
                        <a:lnTo>
                          <a:pt x="1703" y="0"/>
                        </a:lnTo>
                        <a:cubicBezTo>
                          <a:pt x="1703" y="401"/>
                          <a:pt x="1202" y="1753"/>
                          <a:pt x="651" y="2003"/>
                        </a:cubicBezTo>
                        <a:lnTo>
                          <a:pt x="501" y="1202"/>
                        </a:lnTo>
                        <a:close/>
                      </a:path>
                    </a:pathLst>
                  </a:custGeom>
                  <a:grpFill/>
                  <a:ln w="0" cap="flat">
                    <a:noFill/>
                    <a:prstDash val="solid"/>
                    <a:miter/>
                  </a:ln>
                </p:spPr>
                <p:txBody>
                  <a:bodyPr rtlCol="0" anchor="ctr"/>
                  <a:lstStyle/>
                  <a:p>
                    <a:endParaRPr lang="en-US"/>
                  </a:p>
                </p:txBody>
              </p:sp>
              <p:sp>
                <p:nvSpPr>
                  <p:cNvPr id="1033" name="Freeform: Shape 1032">
                    <a:extLst>
                      <a:ext uri="{FF2B5EF4-FFF2-40B4-BE49-F238E27FC236}">
                        <a16:creationId xmlns:a16="http://schemas.microsoft.com/office/drawing/2014/main" id="{A07A113C-18E1-177B-8B75-F1C4D073A926}"/>
                      </a:ext>
                    </a:extLst>
                  </p:cNvPr>
                  <p:cNvSpPr/>
                  <p:nvPr/>
                </p:nvSpPr>
                <p:spPr>
                  <a:xfrm>
                    <a:off x="2070357" y="2507568"/>
                    <a:ext cx="1953" cy="3508"/>
                  </a:xfrm>
                  <a:custGeom>
                    <a:avLst/>
                    <a:gdLst>
                      <a:gd name="connsiteX0" fmla="*/ 1302 w 1953"/>
                      <a:gd name="connsiteY0" fmla="*/ 3509 h 3508"/>
                      <a:gd name="connsiteX1" fmla="*/ 501 w 1953"/>
                      <a:gd name="connsiteY1" fmla="*/ 1756 h 3508"/>
                      <a:gd name="connsiteX2" fmla="*/ 1953 w 1953"/>
                      <a:gd name="connsiteY2" fmla="*/ 53 h 3508"/>
                      <a:gd name="connsiteX3" fmla="*/ 0 w 1953"/>
                      <a:gd name="connsiteY3" fmla="*/ 2106 h 3508"/>
                      <a:gd name="connsiteX4" fmla="*/ 1302 w 1953"/>
                      <a:gd name="connsiteY4" fmla="*/ 3509 h 35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3" h="3508">
                        <a:moveTo>
                          <a:pt x="1302" y="3509"/>
                        </a:moveTo>
                        <a:cubicBezTo>
                          <a:pt x="2404" y="1706"/>
                          <a:pt x="1553" y="1205"/>
                          <a:pt x="501" y="1756"/>
                        </a:cubicBezTo>
                        <a:cubicBezTo>
                          <a:pt x="1352" y="53"/>
                          <a:pt x="1953" y="1655"/>
                          <a:pt x="1953" y="53"/>
                        </a:cubicBezTo>
                        <a:cubicBezTo>
                          <a:pt x="1402" y="-348"/>
                          <a:pt x="200" y="1655"/>
                          <a:pt x="0" y="2106"/>
                        </a:cubicBezTo>
                        <a:lnTo>
                          <a:pt x="1302" y="3509"/>
                        </a:lnTo>
                        <a:close/>
                      </a:path>
                    </a:pathLst>
                  </a:custGeom>
                  <a:grpFill/>
                  <a:ln w="0" cap="flat">
                    <a:noFill/>
                    <a:prstDash val="solid"/>
                    <a:miter/>
                  </a:ln>
                </p:spPr>
                <p:txBody>
                  <a:bodyPr rtlCol="0" anchor="ctr"/>
                  <a:lstStyle/>
                  <a:p>
                    <a:endParaRPr lang="en-US"/>
                  </a:p>
                </p:txBody>
              </p:sp>
              <p:sp>
                <p:nvSpPr>
                  <p:cNvPr id="1034" name="Freeform: Shape 1033">
                    <a:extLst>
                      <a:ext uri="{FF2B5EF4-FFF2-40B4-BE49-F238E27FC236}">
                        <a16:creationId xmlns:a16="http://schemas.microsoft.com/office/drawing/2014/main" id="{52C7EB93-A7ED-4099-B932-C0D32ED03F29}"/>
                      </a:ext>
                    </a:extLst>
                  </p:cNvPr>
                  <p:cNvSpPr/>
                  <p:nvPr/>
                </p:nvSpPr>
                <p:spPr>
                  <a:xfrm>
                    <a:off x="2058988" y="2520493"/>
                    <a:ext cx="1252" cy="801"/>
                  </a:xfrm>
                  <a:custGeom>
                    <a:avLst/>
                    <a:gdLst>
                      <a:gd name="connsiteX0" fmla="*/ 1002 w 1252"/>
                      <a:gd name="connsiteY0" fmla="*/ 701 h 801"/>
                      <a:gd name="connsiteX1" fmla="*/ 1252 w 1252"/>
                      <a:gd name="connsiteY1" fmla="*/ 0 h 801"/>
                      <a:gd name="connsiteX2" fmla="*/ 0 w 1252"/>
                      <a:gd name="connsiteY2" fmla="*/ 801 h 801"/>
                      <a:gd name="connsiteX3" fmla="*/ 1002 w 1252"/>
                      <a:gd name="connsiteY3" fmla="*/ 701 h 801"/>
                    </a:gdLst>
                    <a:ahLst/>
                    <a:cxnLst>
                      <a:cxn ang="0">
                        <a:pos x="connsiteX0" y="connsiteY0"/>
                      </a:cxn>
                      <a:cxn ang="0">
                        <a:pos x="connsiteX1" y="connsiteY1"/>
                      </a:cxn>
                      <a:cxn ang="0">
                        <a:pos x="connsiteX2" y="connsiteY2"/>
                      </a:cxn>
                      <a:cxn ang="0">
                        <a:pos x="connsiteX3" y="connsiteY3"/>
                      </a:cxn>
                    </a:cxnLst>
                    <a:rect l="l" t="t" r="r" b="b"/>
                    <a:pathLst>
                      <a:path w="1252" h="801">
                        <a:moveTo>
                          <a:pt x="1002" y="701"/>
                        </a:moveTo>
                        <a:lnTo>
                          <a:pt x="1252" y="0"/>
                        </a:lnTo>
                        <a:lnTo>
                          <a:pt x="0" y="801"/>
                        </a:lnTo>
                        <a:lnTo>
                          <a:pt x="1002" y="701"/>
                        </a:lnTo>
                        <a:close/>
                      </a:path>
                    </a:pathLst>
                  </a:custGeom>
                  <a:grpFill/>
                  <a:ln w="0" cap="flat">
                    <a:noFill/>
                    <a:prstDash val="solid"/>
                    <a:miter/>
                  </a:ln>
                </p:spPr>
                <p:txBody>
                  <a:bodyPr rtlCol="0" anchor="ctr"/>
                  <a:lstStyle/>
                  <a:p>
                    <a:endParaRPr lang="en-US"/>
                  </a:p>
                </p:txBody>
              </p:sp>
              <p:sp>
                <p:nvSpPr>
                  <p:cNvPr id="1035" name="Freeform: Shape 1034">
                    <a:extLst>
                      <a:ext uri="{FF2B5EF4-FFF2-40B4-BE49-F238E27FC236}">
                        <a16:creationId xmlns:a16="http://schemas.microsoft.com/office/drawing/2014/main" id="{4B000043-720B-DEA7-CA65-DD353A30E6E4}"/>
                      </a:ext>
                    </a:extLst>
                  </p:cNvPr>
                  <p:cNvSpPr/>
                  <p:nvPr/>
                </p:nvSpPr>
                <p:spPr>
                  <a:xfrm>
                    <a:off x="2060190" y="2519341"/>
                    <a:ext cx="1252" cy="1151"/>
                  </a:xfrm>
                  <a:custGeom>
                    <a:avLst/>
                    <a:gdLst>
                      <a:gd name="connsiteX0" fmla="*/ 50 w 1252"/>
                      <a:gd name="connsiteY0" fmla="*/ 1152 h 1151"/>
                      <a:gd name="connsiteX1" fmla="*/ 1252 w 1252"/>
                      <a:gd name="connsiteY1" fmla="*/ 351 h 1151"/>
                      <a:gd name="connsiteX2" fmla="*/ 401 w 1252"/>
                      <a:gd name="connsiteY2" fmla="*/ 0 h 1151"/>
                      <a:gd name="connsiteX3" fmla="*/ 0 w 1252"/>
                      <a:gd name="connsiteY3" fmla="*/ 1152 h 1151"/>
                    </a:gdLst>
                    <a:ahLst/>
                    <a:cxnLst>
                      <a:cxn ang="0">
                        <a:pos x="connsiteX0" y="connsiteY0"/>
                      </a:cxn>
                      <a:cxn ang="0">
                        <a:pos x="connsiteX1" y="connsiteY1"/>
                      </a:cxn>
                      <a:cxn ang="0">
                        <a:pos x="connsiteX2" y="connsiteY2"/>
                      </a:cxn>
                      <a:cxn ang="0">
                        <a:pos x="connsiteX3" y="connsiteY3"/>
                      </a:cxn>
                    </a:cxnLst>
                    <a:rect l="l" t="t" r="r" b="b"/>
                    <a:pathLst>
                      <a:path w="1252" h="1151">
                        <a:moveTo>
                          <a:pt x="50" y="1152"/>
                        </a:moveTo>
                        <a:lnTo>
                          <a:pt x="1252" y="351"/>
                        </a:lnTo>
                        <a:cubicBezTo>
                          <a:pt x="1002" y="150"/>
                          <a:pt x="751" y="0"/>
                          <a:pt x="401" y="0"/>
                        </a:cubicBezTo>
                        <a:lnTo>
                          <a:pt x="0" y="1152"/>
                        </a:lnTo>
                        <a:close/>
                      </a:path>
                    </a:pathLst>
                  </a:custGeom>
                  <a:grpFill/>
                  <a:ln w="0" cap="flat">
                    <a:noFill/>
                    <a:prstDash val="solid"/>
                    <a:miter/>
                  </a:ln>
                </p:spPr>
                <p:txBody>
                  <a:bodyPr rtlCol="0" anchor="ctr"/>
                  <a:lstStyle/>
                  <a:p>
                    <a:endParaRPr lang="en-US"/>
                  </a:p>
                </p:txBody>
              </p:sp>
              <p:sp>
                <p:nvSpPr>
                  <p:cNvPr id="1036" name="Freeform: Shape 1035">
                    <a:extLst>
                      <a:ext uri="{FF2B5EF4-FFF2-40B4-BE49-F238E27FC236}">
                        <a16:creationId xmlns:a16="http://schemas.microsoft.com/office/drawing/2014/main" id="{0D4E4BEB-AFE2-3C2F-2220-565E3C37F3A6}"/>
                      </a:ext>
                    </a:extLst>
                  </p:cNvPr>
                  <p:cNvSpPr/>
                  <p:nvPr/>
                </p:nvSpPr>
                <p:spPr>
                  <a:xfrm>
                    <a:off x="2064597" y="2516235"/>
                    <a:ext cx="1652" cy="1352"/>
                  </a:xfrm>
                  <a:custGeom>
                    <a:avLst/>
                    <a:gdLst>
                      <a:gd name="connsiteX0" fmla="*/ 0 w 1652"/>
                      <a:gd name="connsiteY0" fmla="*/ 1352 h 1352"/>
                      <a:gd name="connsiteX1" fmla="*/ 1653 w 1652"/>
                      <a:gd name="connsiteY1" fmla="*/ 0 h 1352"/>
                      <a:gd name="connsiteX2" fmla="*/ 0 w 1652"/>
                      <a:gd name="connsiteY2" fmla="*/ 1352 h 1352"/>
                    </a:gdLst>
                    <a:ahLst/>
                    <a:cxnLst>
                      <a:cxn ang="0">
                        <a:pos x="connsiteX0" y="connsiteY0"/>
                      </a:cxn>
                      <a:cxn ang="0">
                        <a:pos x="connsiteX1" y="connsiteY1"/>
                      </a:cxn>
                      <a:cxn ang="0">
                        <a:pos x="connsiteX2" y="connsiteY2"/>
                      </a:cxn>
                    </a:cxnLst>
                    <a:rect l="l" t="t" r="r" b="b"/>
                    <a:pathLst>
                      <a:path w="1652" h="1352">
                        <a:moveTo>
                          <a:pt x="0" y="1352"/>
                        </a:moveTo>
                        <a:cubicBezTo>
                          <a:pt x="501" y="1002"/>
                          <a:pt x="1002" y="551"/>
                          <a:pt x="1653" y="0"/>
                        </a:cubicBezTo>
                        <a:lnTo>
                          <a:pt x="0" y="1352"/>
                        </a:lnTo>
                        <a:close/>
                      </a:path>
                    </a:pathLst>
                  </a:custGeom>
                  <a:grpFill/>
                  <a:ln w="0" cap="flat">
                    <a:noFill/>
                    <a:prstDash val="solid"/>
                    <a:miter/>
                  </a:ln>
                </p:spPr>
                <p:txBody>
                  <a:bodyPr rtlCol="0" anchor="ctr"/>
                  <a:lstStyle/>
                  <a:p>
                    <a:endParaRPr lang="en-US"/>
                  </a:p>
                </p:txBody>
              </p:sp>
              <p:sp>
                <p:nvSpPr>
                  <p:cNvPr id="1037" name="Freeform: Shape 1036">
                    <a:extLst>
                      <a:ext uri="{FF2B5EF4-FFF2-40B4-BE49-F238E27FC236}">
                        <a16:creationId xmlns:a16="http://schemas.microsoft.com/office/drawing/2014/main" id="{0FC4B326-288E-9874-7C3B-065FF741DDFD}"/>
                      </a:ext>
                    </a:extLst>
                  </p:cNvPr>
                  <p:cNvSpPr/>
                  <p:nvPr/>
                </p:nvSpPr>
                <p:spPr>
                  <a:xfrm>
                    <a:off x="2063095" y="2517588"/>
                    <a:ext cx="1452" cy="851"/>
                  </a:xfrm>
                  <a:custGeom>
                    <a:avLst/>
                    <a:gdLst>
                      <a:gd name="connsiteX0" fmla="*/ 50 w 1452"/>
                      <a:gd name="connsiteY0" fmla="*/ 851 h 851"/>
                      <a:gd name="connsiteX1" fmla="*/ 150 w 1452"/>
                      <a:gd name="connsiteY1" fmla="*/ 851 h 851"/>
                      <a:gd name="connsiteX2" fmla="*/ 1453 w 1452"/>
                      <a:gd name="connsiteY2" fmla="*/ 0 h 851"/>
                      <a:gd name="connsiteX3" fmla="*/ 0 w 1452"/>
                      <a:gd name="connsiteY3" fmla="*/ 851 h 851"/>
                    </a:gdLst>
                    <a:ahLst/>
                    <a:cxnLst>
                      <a:cxn ang="0">
                        <a:pos x="connsiteX0" y="connsiteY0"/>
                      </a:cxn>
                      <a:cxn ang="0">
                        <a:pos x="connsiteX1" y="connsiteY1"/>
                      </a:cxn>
                      <a:cxn ang="0">
                        <a:pos x="connsiteX2" y="connsiteY2"/>
                      </a:cxn>
                      <a:cxn ang="0">
                        <a:pos x="connsiteX3" y="connsiteY3"/>
                      </a:cxn>
                    </a:cxnLst>
                    <a:rect l="l" t="t" r="r" b="b"/>
                    <a:pathLst>
                      <a:path w="1452" h="851">
                        <a:moveTo>
                          <a:pt x="50" y="851"/>
                        </a:moveTo>
                        <a:lnTo>
                          <a:pt x="150" y="851"/>
                        </a:lnTo>
                        <a:cubicBezTo>
                          <a:pt x="601" y="601"/>
                          <a:pt x="1052" y="351"/>
                          <a:pt x="1453" y="0"/>
                        </a:cubicBezTo>
                        <a:cubicBezTo>
                          <a:pt x="1002" y="351"/>
                          <a:pt x="501" y="601"/>
                          <a:pt x="0" y="851"/>
                        </a:cubicBezTo>
                        <a:close/>
                      </a:path>
                    </a:pathLst>
                  </a:custGeom>
                  <a:grpFill/>
                  <a:ln w="0" cap="flat">
                    <a:noFill/>
                    <a:prstDash val="solid"/>
                    <a:miter/>
                  </a:ln>
                </p:spPr>
                <p:txBody>
                  <a:bodyPr rtlCol="0" anchor="ctr"/>
                  <a:lstStyle/>
                  <a:p>
                    <a:endParaRPr lang="en-US"/>
                  </a:p>
                </p:txBody>
              </p:sp>
              <p:sp>
                <p:nvSpPr>
                  <p:cNvPr id="1038" name="Freeform: Shape 1037">
                    <a:extLst>
                      <a:ext uri="{FF2B5EF4-FFF2-40B4-BE49-F238E27FC236}">
                        <a16:creationId xmlns:a16="http://schemas.microsoft.com/office/drawing/2014/main" id="{E87269CD-76E4-072C-A7E7-C15A75F23569}"/>
                      </a:ext>
                    </a:extLst>
                  </p:cNvPr>
                  <p:cNvSpPr/>
                  <p:nvPr/>
                </p:nvSpPr>
                <p:spPr>
                  <a:xfrm>
                    <a:off x="2061442" y="2518539"/>
                    <a:ext cx="2854" cy="1574"/>
                  </a:xfrm>
                  <a:custGeom>
                    <a:avLst/>
                    <a:gdLst>
                      <a:gd name="connsiteX0" fmla="*/ 0 w 2854"/>
                      <a:gd name="connsiteY0" fmla="*/ 1202 h 1574"/>
                      <a:gd name="connsiteX1" fmla="*/ 2855 w 2854"/>
                      <a:gd name="connsiteY1" fmla="*/ 551 h 1574"/>
                      <a:gd name="connsiteX2" fmla="*/ 1853 w 2854"/>
                      <a:gd name="connsiteY2" fmla="*/ 0 h 1574"/>
                      <a:gd name="connsiteX3" fmla="*/ 0 w 2854"/>
                      <a:gd name="connsiteY3" fmla="*/ 1202 h 1574"/>
                    </a:gdLst>
                    <a:ahLst/>
                    <a:cxnLst>
                      <a:cxn ang="0">
                        <a:pos x="connsiteX0" y="connsiteY0"/>
                      </a:cxn>
                      <a:cxn ang="0">
                        <a:pos x="connsiteX1" y="connsiteY1"/>
                      </a:cxn>
                      <a:cxn ang="0">
                        <a:pos x="connsiteX2" y="connsiteY2"/>
                      </a:cxn>
                      <a:cxn ang="0">
                        <a:pos x="connsiteX3" y="connsiteY3"/>
                      </a:cxn>
                    </a:cxnLst>
                    <a:rect l="l" t="t" r="r" b="b"/>
                    <a:pathLst>
                      <a:path w="2854" h="1574">
                        <a:moveTo>
                          <a:pt x="0" y="1202"/>
                        </a:moveTo>
                        <a:cubicBezTo>
                          <a:pt x="601" y="1603"/>
                          <a:pt x="1252" y="2003"/>
                          <a:pt x="2855" y="551"/>
                        </a:cubicBezTo>
                        <a:lnTo>
                          <a:pt x="1853" y="0"/>
                        </a:lnTo>
                        <a:lnTo>
                          <a:pt x="0" y="1202"/>
                        </a:lnTo>
                        <a:close/>
                      </a:path>
                    </a:pathLst>
                  </a:custGeom>
                  <a:grpFill/>
                  <a:ln w="0" cap="flat">
                    <a:noFill/>
                    <a:prstDash val="solid"/>
                    <a:miter/>
                  </a:ln>
                </p:spPr>
                <p:txBody>
                  <a:bodyPr rtlCol="0" anchor="ctr"/>
                  <a:lstStyle/>
                  <a:p>
                    <a:endParaRPr lang="en-US"/>
                  </a:p>
                </p:txBody>
              </p:sp>
              <p:sp>
                <p:nvSpPr>
                  <p:cNvPr id="1039" name="Freeform: Shape 1038">
                    <a:extLst>
                      <a:ext uri="{FF2B5EF4-FFF2-40B4-BE49-F238E27FC236}">
                        <a16:creationId xmlns:a16="http://schemas.microsoft.com/office/drawing/2014/main" id="{4396B55E-24FF-6044-3246-2CD4A6510A9A}"/>
                      </a:ext>
                    </a:extLst>
                  </p:cNvPr>
                  <p:cNvSpPr/>
                  <p:nvPr/>
                </p:nvSpPr>
                <p:spPr>
                  <a:xfrm>
                    <a:off x="2011555" y="2508472"/>
                    <a:ext cx="1202" cy="400"/>
                  </a:xfrm>
                  <a:custGeom>
                    <a:avLst/>
                    <a:gdLst>
                      <a:gd name="connsiteX0" fmla="*/ 50 w 1202"/>
                      <a:gd name="connsiteY0" fmla="*/ 150 h 400"/>
                      <a:gd name="connsiteX1" fmla="*/ 1202 w 1202"/>
                      <a:gd name="connsiteY1" fmla="*/ 401 h 400"/>
                      <a:gd name="connsiteX2" fmla="*/ 1152 w 1202"/>
                      <a:gd name="connsiteY2" fmla="*/ 250 h 400"/>
                      <a:gd name="connsiteX3" fmla="*/ 0 w 1202"/>
                      <a:gd name="connsiteY3" fmla="*/ 0 h 400"/>
                      <a:gd name="connsiteX4" fmla="*/ 50 w 1202"/>
                      <a:gd name="connsiteY4" fmla="*/ 150 h 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2" h="400">
                        <a:moveTo>
                          <a:pt x="50" y="150"/>
                        </a:moveTo>
                        <a:lnTo>
                          <a:pt x="1202" y="401"/>
                        </a:lnTo>
                        <a:lnTo>
                          <a:pt x="1152" y="250"/>
                        </a:lnTo>
                        <a:lnTo>
                          <a:pt x="0" y="0"/>
                        </a:lnTo>
                        <a:lnTo>
                          <a:pt x="50" y="150"/>
                        </a:lnTo>
                        <a:close/>
                      </a:path>
                    </a:pathLst>
                  </a:custGeom>
                  <a:grpFill/>
                  <a:ln w="0" cap="flat">
                    <a:noFill/>
                    <a:prstDash val="solid"/>
                    <a:miter/>
                  </a:ln>
                </p:spPr>
                <p:txBody>
                  <a:bodyPr rtlCol="0" anchor="ctr"/>
                  <a:lstStyle/>
                  <a:p>
                    <a:endParaRPr lang="en-US"/>
                  </a:p>
                </p:txBody>
              </p:sp>
              <p:sp>
                <p:nvSpPr>
                  <p:cNvPr id="1040" name="Freeform: Shape 1039">
                    <a:extLst>
                      <a:ext uri="{FF2B5EF4-FFF2-40B4-BE49-F238E27FC236}">
                        <a16:creationId xmlns:a16="http://schemas.microsoft.com/office/drawing/2014/main" id="{3C126482-3A4B-0362-08F3-25242A1213AC}"/>
                      </a:ext>
                    </a:extLst>
                  </p:cNvPr>
                  <p:cNvSpPr/>
                  <p:nvPr/>
                </p:nvSpPr>
                <p:spPr>
                  <a:xfrm>
                    <a:off x="2017315" y="2511828"/>
                    <a:ext cx="801" cy="150"/>
                  </a:xfrm>
                  <a:custGeom>
                    <a:avLst/>
                    <a:gdLst>
                      <a:gd name="connsiteX0" fmla="*/ 0 w 801"/>
                      <a:gd name="connsiteY0" fmla="*/ 150 h 150"/>
                      <a:gd name="connsiteX1" fmla="*/ 801 w 801"/>
                      <a:gd name="connsiteY1" fmla="*/ 0 h 150"/>
                      <a:gd name="connsiteX2" fmla="*/ 0 w 801"/>
                      <a:gd name="connsiteY2" fmla="*/ 150 h 150"/>
                    </a:gdLst>
                    <a:ahLst/>
                    <a:cxnLst>
                      <a:cxn ang="0">
                        <a:pos x="connsiteX0" y="connsiteY0"/>
                      </a:cxn>
                      <a:cxn ang="0">
                        <a:pos x="connsiteX1" y="connsiteY1"/>
                      </a:cxn>
                      <a:cxn ang="0">
                        <a:pos x="connsiteX2" y="connsiteY2"/>
                      </a:cxn>
                    </a:cxnLst>
                    <a:rect l="l" t="t" r="r" b="b"/>
                    <a:pathLst>
                      <a:path w="801" h="150">
                        <a:moveTo>
                          <a:pt x="0" y="150"/>
                        </a:moveTo>
                        <a:cubicBezTo>
                          <a:pt x="301" y="150"/>
                          <a:pt x="551" y="50"/>
                          <a:pt x="801" y="0"/>
                        </a:cubicBezTo>
                        <a:cubicBezTo>
                          <a:pt x="501" y="0"/>
                          <a:pt x="250" y="0"/>
                          <a:pt x="0" y="150"/>
                        </a:cubicBezTo>
                        <a:close/>
                      </a:path>
                    </a:pathLst>
                  </a:custGeom>
                  <a:grpFill/>
                  <a:ln w="0" cap="flat">
                    <a:noFill/>
                    <a:prstDash val="solid"/>
                    <a:miter/>
                  </a:ln>
                </p:spPr>
                <p:txBody>
                  <a:bodyPr rtlCol="0" anchor="ctr"/>
                  <a:lstStyle/>
                  <a:p>
                    <a:endParaRPr lang="en-US"/>
                  </a:p>
                </p:txBody>
              </p:sp>
              <p:sp>
                <p:nvSpPr>
                  <p:cNvPr id="1041" name="Freeform: Shape 1040">
                    <a:extLst>
                      <a:ext uri="{FF2B5EF4-FFF2-40B4-BE49-F238E27FC236}">
                        <a16:creationId xmlns:a16="http://schemas.microsoft.com/office/drawing/2014/main" id="{48BB1FEF-651E-F00C-54B0-E6629A18BD92}"/>
                      </a:ext>
                    </a:extLst>
                  </p:cNvPr>
                  <p:cNvSpPr/>
                  <p:nvPr/>
                </p:nvSpPr>
                <p:spPr>
                  <a:xfrm>
                    <a:off x="2018067" y="2508216"/>
                    <a:ext cx="7613" cy="4841"/>
                  </a:xfrm>
                  <a:custGeom>
                    <a:avLst/>
                    <a:gdLst>
                      <a:gd name="connsiteX0" fmla="*/ 4909 w 7613"/>
                      <a:gd name="connsiteY0" fmla="*/ 506 h 4841"/>
                      <a:gd name="connsiteX1" fmla="*/ 5209 w 7613"/>
                      <a:gd name="connsiteY1" fmla="*/ 1809 h 4841"/>
                      <a:gd name="connsiteX2" fmla="*/ 3055 w 7613"/>
                      <a:gd name="connsiteY2" fmla="*/ 2560 h 4841"/>
                      <a:gd name="connsiteX3" fmla="*/ 3656 w 7613"/>
                      <a:gd name="connsiteY3" fmla="*/ 1658 h 4841"/>
                      <a:gd name="connsiteX4" fmla="*/ 2655 w 7613"/>
                      <a:gd name="connsiteY4" fmla="*/ 2610 h 4841"/>
                      <a:gd name="connsiteX5" fmla="*/ 0 w 7613"/>
                      <a:gd name="connsiteY5" fmla="*/ 3612 h 4841"/>
                      <a:gd name="connsiteX6" fmla="*/ 6712 w 7613"/>
                      <a:gd name="connsiteY6" fmla="*/ 4613 h 4841"/>
                      <a:gd name="connsiteX7" fmla="*/ 7613 w 7613"/>
                      <a:gd name="connsiteY7" fmla="*/ 506 h 4841"/>
                      <a:gd name="connsiteX8" fmla="*/ 4909 w 7613"/>
                      <a:gd name="connsiteY8" fmla="*/ 506 h 4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13" h="4841">
                        <a:moveTo>
                          <a:pt x="4909" y="506"/>
                        </a:moveTo>
                        <a:cubicBezTo>
                          <a:pt x="5910" y="1408"/>
                          <a:pt x="3105" y="1107"/>
                          <a:pt x="5209" y="1809"/>
                        </a:cubicBezTo>
                        <a:cubicBezTo>
                          <a:pt x="5309" y="2460"/>
                          <a:pt x="4057" y="3061"/>
                          <a:pt x="3055" y="2560"/>
                        </a:cubicBezTo>
                        <a:cubicBezTo>
                          <a:pt x="3306" y="2009"/>
                          <a:pt x="4157" y="2359"/>
                          <a:pt x="3656" y="1658"/>
                        </a:cubicBezTo>
                        <a:cubicBezTo>
                          <a:pt x="2805" y="2259"/>
                          <a:pt x="2655" y="1658"/>
                          <a:pt x="2655" y="2610"/>
                        </a:cubicBezTo>
                        <a:cubicBezTo>
                          <a:pt x="1352" y="2760"/>
                          <a:pt x="1002" y="3311"/>
                          <a:pt x="0" y="3612"/>
                        </a:cubicBezTo>
                        <a:cubicBezTo>
                          <a:pt x="1553" y="3862"/>
                          <a:pt x="4608" y="5415"/>
                          <a:pt x="6712" y="4613"/>
                        </a:cubicBezTo>
                        <a:cubicBezTo>
                          <a:pt x="7914" y="3562"/>
                          <a:pt x="7413" y="2059"/>
                          <a:pt x="7613" y="506"/>
                        </a:cubicBezTo>
                        <a:cubicBezTo>
                          <a:pt x="7463" y="256"/>
                          <a:pt x="5209" y="-495"/>
                          <a:pt x="4909" y="506"/>
                        </a:cubicBezTo>
                        <a:close/>
                      </a:path>
                    </a:pathLst>
                  </a:custGeom>
                  <a:grpFill/>
                  <a:ln w="0" cap="flat">
                    <a:noFill/>
                    <a:prstDash val="solid"/>
                    <a:miter/>
                  </a:ln>
                </p:spPr>
                <p:txBody>
                  <a:bodyPr rtlCol="0" anchor="ctr"/>
                  <a:lstStyle/>
                  <a:p>
                    <a:endParaRPr lang="en-US"/>
                  </a:p>
                </p:txBody>
              </p:sp>
              <p:sp>
                <p:nvSpPr>
                  <p:cNvPr id="1042" name="Freeform: Shape 1041">
                    <a:extLst>
                      <a:ext uri="{FF2B5EF4-FFF2-40B4-BE49-F238E27FC236}">
                        <a16:creationId xmlns:a16="http://schemas.microsoft.com/office/drawing/2014/main" id="{5ED66EBC-4C03-2591-F7BB-048DEDA2D175}"/>
                      </a:ext>
                    </a:extLst>
                  </p:cNvPr>
                  <p:cNvSpPr/>
                  <p:nvPr/>
                </p:nvSpPr>
                <p:spPr>
                  <a:xfrm>
                    <a:off x="2020661" y="2506593"/>
                    <a:ext cx="961" cy="305"/>
                  </a:xfrm>
                  <a:custGeom>
                    <a:avLst/>
                    <a:gdLst>
                      <a:gd name="connsiteX0" fmla="*/ 962 w 961"/>
                      <a:gd name="connsiteY0" fmla="*/ 227 h 305"/>
                      <a:gd name="connsiteX1" fmla="*/ 10 w 961"/>
                      <a:gd name="connsiteY1" fmla="*/ 26 h 305"/>
                      <a:gd name="connsiteX2" fmla="*/ 962 w 961"/>
                      <a:gd name="connsiteY2" fmla="*/ 227 h 305"/>
                    </a:gdLst>
                    <a:ahLst/>
                    <a:cxnLst>
                      <a:cxn ang="0">
                        <a:pos x="connsiteX0" y="connsiteY0"/>
                      </a:cxn>
                      <a:cxn ang="0">
                        <a:pos x="connsiteX1" y="connsiteY1"/>
                      </a:cxn>
                      <a:cxn ang="0">
                        <a:pos x="connsiteX2" y="connsiteY2"/>
                      </a:cxn>
                    </a:cxnLst>
                    <a:rect l="l" t="t" r="r" b="b"/>
                    <a:pathLst>
                      <a:path w="961" h="305">
                        <a:moveTo>
                          <a:pt x="962" y="227"/>
                        </a:moveTo>
                        <a:cubicBezTo>
                          <a:pt x="511" y="-24"/>
                          <a:pt x="311" y="-24"/>
                          <a:pt x="10" y="26"/>
                        </a:cubicBezTo>
                        <a:cubicBezTo>
                          <a:pt x="-90" y="577"/>
                          <a:pt x="561" y="126"/>
                          <a:pt x="962" y="227"/>
                        </a:cubicBezTo>
                        <a:close/>
                      </a:path>
                    </a:pathLst>
                  </a:custGeom>
                  <a:grpFill/>
                  <a:ln w="0" cap="flat">
                    <a:noFill/>
                    <a:prstDash val="solid"/>
                    <a:miter/>
                  </a:ln>
                </p:spPr>
                <p:txBody>
                  <a:bodyPr rtlCol="0" anchor="ctr"/>
                  <a:lstStyle/>
                  <a:p>
                    <a:endParaRPr lang="en-US"/>
                  </a:p>
                </p:txBody>
              </p:sp>
              <p:sp>
                <p:nvSpPr>
                  <p:cNvPr id="1043" name="Freeform: Shape 1042">
                    <a:extLst>
                      <a:ext uri="{FF2B5EF4-FFF2-40B4-BE49-F238E27FC236}">
                        <a16:creationId xmlns:a16="http://schemas.microsoft.com/office/drawing/2014/main" id="{E0E57D33-1BE4-222F-37EB-9CD78109B78C}"/>
                      </a:ext>
                    </a:extLst>
                  </p:cNvPr>
                  <p:cNvSpPr/>
                  <p:nvPr/>
                </p:nvSpPr>
                <p:spPr>
                  <a:xfrm>
                    <a:off x="2034094" y="2518089"/>
                    <a:ext cx="1898" cy="1101"/>
                  </a:xfrm>
                  <a:custGeom>
                    <a:avLst/>
                    <a:gdLst>
                      <a:gd name="connsiteX0" fmla="*/ 851 w 1898"/>
                      <a:gd name="connsiteY0" fmla="*/ 1102 h 1101"/>
                      <a:gd name="connsiteX1" fmla="*/ 1853 w 1898"/>
                      <a:gd name="connsiteY1" fmla="*/ 0 h 1101"/>
                      <a:gd name="connsiteX2" fmla="*/ 0 w 1898"/>
                      <a:gd name="connsiteY2" fmla="*/ 651 h 1101"/>
                      <a:gd name="connsiteX3" fmla="*/ 902 w 1898"/>
                      <a:gd name="connsiteY3" fmla="*/ 1102 h 1101"/>
                    </a:gdLst>
                    <a:ahLst/>
                    <a:cxnLst>
                      <a:cxn ang="0">
                        <a:pos x="connsiteX0" y="connsiteY0"/>
                      </a:cxn>
                      <a:cxn ang="0">
                        <a:pos x="connsiteX1" y="connsiteY1"/>
                      </a:cxn>
                      <a:cxn ang="0">
                        <a:pos x="connsiteX2" y="connsiteY2"/>
                      </a:cxn>
                      <a:cxn ang="0">
                        <a:pos x="connsiteX3" y="connsiteY3"/>
                      </a:cxn>
                    </a:cxnLst>
                    <a:rect l="l" t="t" r="r" b="b"/>
                    <a:pathLst>
                      <a:path w="1898" h="1101">
                        <a:moveTo>
                          <a:pt x="851" y="1102"/>
                        </a:moveTo>
                        <a:cubicBezTo>
                          <a:pt x="851" y="1102"/>
                          <a:pt x="2154" y="351"/>
                          <a:pt x="1853" y="0"/>
                        </a:cubicBezTo>
                        <a:lnTo>
                          <a:pt x="0" y="651"/>
                        </a:lnTo>
                        <a:cubicBezTo>
                          <a:pt x="451" y="601"/>
                          <a:pt x="651" y="851"/>
                          <a:pt x="902" y="1102"/>
                        </a:cubicBezTo>
                        <a:close/>
                      </a:path>
                    </a:pathLst>
                  </a:custGeom>
                  <a:grpFill/>
                  <a:ln w="0" cap="flat">
                    <a:noFill/>
                    <a:prstDash val="solid"/>
                    <a:miter/>
                  </a:ln>
                </p:spPr>
                <p:txBody>
                  <a:bodyPr rtlCol="0" anchor="ctr"/>
                  <a:lstStyle/>
                  <a:p>
                    <a:endParaRPr lang="en-US"/>
                  </a:p>
                </p:txBody>
              </p:sp>
              <p:sp>
                <p:nvSpPr>
                  <p:cNvPr id="1044" name="Freeform: Shape 1043">
                    <a:extLst>
                      <a:ext uri="{FF2B5EF4-FFF2-40B4-BE49-F238E27FC236}">
                        <a16:creationId xmlns:a16="http://schemas.microsoft.com/office/drawing/2014/main" id="{2D1E2B64-44E7-3E4E-7905-B56FEC4A4EAA}"/>
                      </a:ext>
                    </a:extLst>
                  </p:cNvPr>
                  <p:cNvSpPr/>
                  <p:nvPr/>
                </p:nvSpPr>
                <p:spPr>
                  <a:xfrm>
                    <a:off x="2033193" y="2518740"/>
                    <a:ext cx="851" cy="200"/>
                  </a:xfrm>
                  <a:custGeom>
                    <a:avLst/>
                    <a:gdLst>
                      <a:gd name="connsiteX0" fmla="*/ 0 w 851"/>
                      <a:gd name="connsiteY0" fmla="*/ 200 h 200"/>
                      <a:gd name="connsiteX1" fmla="*/ 851 w 851"/>
                      <a:gd name="connsiteY1" fmla="*/ 0 h 200"/>
                      <a:gd name="connsiteX2" fmla="*/ 0 w 851"/>
                      <a:gd name="connsiteY2" fmla="*/ 200 h 200"/>
                    </a:gdLst>
                    <a:ahLst/>
                    <a:cxnLst>
                      <a:cxn ang="0">
                        <a:pos x="connsiteX0" y="connsiteY0"/>
                      </a:cxn>
                      <a:cxn ang="0">
                        <a:pos x="connsiteX1" y="connsiteY1"/>
                      </a:cxn>
                      <a:cxn ang="0">
                        <a:pos x="connsiteX2" y="connsiteY2"/>
                      </a:cxn>
                    </a:cxnLst>
                    <a:rect l="l" t="t" r="r" b="b"/>
                    <a:pathLst>
                      <a:path w="851" h="200">
                        <a:moveTo>
                          <a:pt x="0" y="200"/>
                        </a:moveTo>
                        <a:cubicBezTo>
                          <a:pt x="301" y="150"/>
                          <a:pt x="551" y="100"/>
                          <a:pt x="851" y="0"/>
                        </a:cubicBezTo>
                        <a:cubicBezTo>
                          <a:pt x="651" y="0"/>
                          <a:pt x="401" y="50"/>
                          <a:pt x="0" y="200"/>
                        </a:cubicBezTo>
                        <a:close/>
                      </a:path>
                    </a:pathLst>
                  </a:custGeom>
                  <a:grpFill/>
                  <a:ln w="0" cap="flat">
                    <a:noFill/>
                    <a:prstDash val="solid"/>
                    <a:miter/>
                  </a:ln>
                </p:spPr>
                <p:txBody>
                  <a:bodyPr rtlCol="0" anchor="ctr"/>
                  <a:lstStyle/>
                  <a:p>
                    <a:endParaRPr lang="en-US"/>
                  </a:p>
                </p:txBody>
              </p:sp>
              <p:sp>
                <p:nvSpPr>
                  <p:cNvPr id="1045" name="Freeform: Shape 1044">
                    <a:extLst>
                      <a:ext uri="{FF2B5EF4-FFF2-40B4-BE49-F238E27FC236}">
                        <a16:creationId xmlns:a16="http://schemas.microsoft.com/office/drawing/2014/main" id="{23BE4B87-5D0D-18F9-1AA4-401018F41DDD}"/>
                      </a:ext>
                    </a:extLst>
                  </p:cNvPr>
                  <p:cNvSpPr/>
                  <p:nvPr/>
                </p:nvSpPr>
                <p:spPr>
                  <a:xfrm>
                    <a:off x="2034946" y="2519241"/>
                    <a:ext cx="100" cy="100"/>
                  </a:xfrm>
                  <a:custGeom>
                    <a:avLst/>
                    <a:gdLst>
                      <a:gd name="connsiteX0" fmla="*/ 100 w 100"/>
                      <a:gd name="connsiteY0" fmla="*/ 100 h 100"/>
                      <a:gd name="connsiteX1" fmla="*/ 0 w 100"/>
                      <a:gd name="connsiteY1" fmla="*/ 0 h 100"/>
                      <a:gd name="connsiteX2" fmla="*/ 100 w 100"/>
                      <a:gd name="connsiteY2" fmla="*/ 100 h 100"/>
                    </a:gdLst>
                    <a:ahLst/>
                    <a:cxnLst>
                      <a:cxn ang="0">
                        <a:pos x="connsiteX0" y="connsiteY0"/>
                      </a:cxn>
                      <a:cxn ang="0">
                        <a:pos x="connsiteX1" y="connsiteY1"/>
                      </a:cxn>
                      <a:cxn ang="0">
                        <a:pos x="connsiteX2" y="connsiteY2"/>
                      </a:cxn>
                    </a:cxnLst>
                    <a:rect l="l" t="t" r="r" b="b"/>
                    <a:pathLst>
                      <a:path w="100" h="100">
                        <a:moveTo>
                          <a:pt x="100" y="100"/>
                        </a:moveTo>
                        <a:lnTo>
                          <a:pt x="0" y="0"/>
                        </a:lnTo>
                        <a:cubicBezTo>
                          <a:pt x="0" y="0"/>
                          <a:pt x="0" y="100"/>
                          <a:pt x="100" y="100"/>
                        </a:cubicBezTo>
                        <a:close/>
                      </a:path>
                    </a:pathLst>
                  </a:custGeom>
                  <a:grpFill/>
                  <a:ln w="0" cap="flat">
                    <a:noFill/>
                    <a:prstDash val="solid"/>
                    <a:miter/>
                  </a:ln>
                </p:spPr>
                <p:txBody>
                  <a:bodyPr rtlCol="0" anchor="ctr"/>
                  <a:lstStyle/>
                  <a:p>
                    <a:endParaRPr lang="en-US"/>
                  </a:p>
                </p:txBody>
              </p:sp>
              <p:sp>
                <p:nvSpPr>
                  <p:cNvPr id="1046" name="Freeform: Shape 1045">
                    <a:extLst>
                      <a:ext uri="{FF2B5EF4-FFF2-40B4-BE49-F238E27FC236}">
                        <a16:creationId xmlns:a16="http://schemas.microsoft.com/office/drawing/2014/main" id="{076ED93D-1BAC-30E8-BF05-DDCC6CA5868C}"/>
                      </a:ext>
                    </a:extLst>
                  </p:cNvPr>
                  <p:cNvSpPr/>
                  <p:nvPr/>
                </p:nvSpPr>
                <p:spPr>
                  <a:xfrm>
                    <a:off x="2069155" y="2512579"/>
                    <a:ext cx="1101" cy="1224"/>
                  </a:xfrm>
                  <a:custGeom>
                    <a:avLst/>
                    <a:gdLst>
                      <a:gd name="connsiteX0" fmla="*/ 0 w 1101"/>
                      <a:gd name="connsiteY0" fmla="*/ 1152 h 1224"/>
                      <a:gd name="connsiteX1" fmla="*/ 1102 w 1101"/>
                      <a:gd name="connsiteY1" fmla="*/ 0 h 1224"/>
                      <a:gd name="connsiteX2" fmla="*/ 0 w 1101"/>
                      <a:gd name="connsiteY2" fmla="*/ 1152 h 1224"/>
                    </a:gdLst>
                    <a:ahLst/>
                    <a:cxnLst>
                      <a:cxn ang="0">
                        <a:pos x="connsiteX0" y="connsiteY0"/>
                      </a:cxn>
                      <a:cxn ang="0">
                        <a:pos x="connsiteX1" y="connsiteY1"/>
                      </a:cxn>
                      <a:cxn ang="0">
                        <a:pos x="connsiteX2" y="connsiteY2"/>
                      </a:cxn>
                    </a:cxnLst>
                    <a:rect l="l" t="t" r="r" b="b"/>
                    <a:pathLst>
                      <a:path w="1101" h="1224">
                        <a:moveTo>
                          <a:pt x="0" y="1152"/>
                        </a:moveTo>
                        <a:cubicBezTo>
                          <a:pt x="301" y="1503"/>
                          <a:pt x="801" y="501"/>
                          <a:pt x="1102" y="0"/>
                        </a:cubicBezTo>
                        <a:cubicBezTo>
                          <a:pt x="801" y="301"/>
                          <a:pt x="301" y="701"/>
                          <a:pt x="0" y="1152"/>
                        </a:cubicBezTo>
                        <a:close/>
                      </a:path>
                    </a:pathLst>
                  </a:custGeom>
                  <a:grpFill/>
                  <a:ln w="0" cap="flat">
                    <a:noFill/>
                    <a:prstDash val="solid"/>
                    <a:miter/>
                  </a:ln>
                </p:spPr>
                <p:txBody>
                  <a:bodyPr rtlCol="0" anchor="ctr"/>
                  <a:lstStyle/>
                  <a:p>
                    <a:endParaRPr lang="en-US"/>
                  </a:p>
                </p:txBody>
              </p:sp>
              <p:sp>
                <p:nvSpPr>
                  <p:cNvPr id="1047" name="Freeform: Shape 1046">
                    <a:extLst>
                      <a:ext uri="{FF2B5EF4-FFF2-40B4-BE49-F238E27FC236}">
                        <a16:creationId xmlns:a16="http://schemas.microsoft.com/office/drawing/2014/main" id="{5332200D-C2D9-9B3C-5895-B6D430D47041}"/>
                      </a:ext>
                    </a:extLst>
                  </p:cNvPr>
                  <p:cNvSpPr/>
                  <p:nvPr/>
                </p:nvSpPr>
                <p:spPr>
                  <a:xfrm>
                    <a:off x="2086235" y="2477568"/>
                    <a:ext cx="601" cy="801"/>
                  </a:xfrm>
                  <a:custGeom>
                    <a:avLst/>
                    <a:gdLst>
                      <a:gd name="connsiteX0" fmla="*/ 0 w 601"/>
                      <a:gd name="connsiteY0" fmla="*/ 801 h 801"/>
                      <a:gd name="connsiteX1" fmla="*/ 601 w 601"/>
                      <a:gd name="connsiteY1" fmla="*/ 0 h 801"/>
                      <a:gd name="connsiteX2" fmla="*/ 0 w 601"/>
                      <a:gd name="connsiteY2" fmla="*/ 801 h 801"/>
                    </a:gdLst>
                    <a:ahLst/>
                    <a:cxnLst>
                      <a:cxn ang="0">
                        <a:pos x="connsiteX0" y="connsiteY0"/>
                      </a:cxn>
                      <a:cxn ang="0">
                        <a:pos x="connsiteX1" y="connsiteY1"/>
                      </a:cxn>
                      <a:cxn ang="0">
                        <a:pos x="connsiteX2" y="connsiteY2"/>
                      </a:cxn>
                    </a:cxnLst>
                    <a:rect l="l" t="t" r="r" b="b"/>
                    <a:pathLst>
                      <a:path w="601" h="801">
                        <a:moveTo>
                          <a:pt x="0" y="801"/>
                        </a:moveTo>
                        <a:lnTo>
                          <a:pt x="601" y="0"/>
                        </a:lnTo>
                        <a:cubicBezTo>
                          <a:pt x="301" y="250"/>
                          <a:pt x="150" y="401"/>
                          <a:pt x="0" y="801"/>
                        </a:cubicBezTo>
                        <a:close/>
                      </a:path>
                    </a:pathLst>
                  </a:custGeom>
                  <a:grpFill/>
                  <a:ln w="0" cap="flat">
                    <a:noFill/>
                    <a:prstDash val="solid"/>
                    <a:miter/>
                  </a:ln>
                </p:spPr>
                <p:txBody>
                  <a:bodyPr rtlCol="0" anchor="ctr"/>
                  <a:lstStyle/>
                  <a:p>
                    <a:endParaRPr lang="en-US"/>
                  </a:p>
                </p:txBody>
              </p:sp>
              <p:sp>
                <p:nvSpPr>
                  <p:cNvPr id="1048" name="Freeform: Shape 1047">
                    <a:extLst>
                      <a:ext uri="{FF2B5EF4-FFF2-40B4-BE49-F238E27FC236}">
                        <a16:creationId xmlns:a16="http://schemas.microsoft.com/office/drawing/2014/main" id="{64F7CBB0-BE7D-C7C8-4B79-4ED9267B6886}"/>
                      </a:ext>
                    </a:extLst>
                  </p:cNvPr>
                  <p:cNvSpPr/>
                  <p:nvPr/>
                </p:nvSpPr>
                <p:spPr>
                  <a:xfrm>
                    <a:off x="2076668" y="2463344"/>
                    <a:ext cx="200" cy="200"/>
                  </a:xfrm>
                  <a:custGeom>
                    <a:avLst/>
                    <a:gdLst>
                      <a:gd name="connsiteX0" fmla="*/ 200 w 200"/>
                      <a:gd name="connsiteY0" fmla="*/ 200 h 200"/>
                      <a:gd name="connsiteX1" fmla="*/ 0 w 200"/>
                      <a:gd name="connsiteY1" fmla="*/ 0 h 200"/>
                      <a:gd name="connsiteX2" fmla="*/ 200 w 200"/>
                      <a:gd name="connsiteY2" fmla="*/ 200 h 200"/>
                    </a:gdLst>
                    <a:ahLst/>
                    <a:cxnLst>
                      <a:cxn ang="0">
                        <a:pos x="connsiteX0" y="connsiteY0"/>
                      </a:cxn>
                      <a:cxn ang="0">
                        <a:pos x="connsiteX1" y="connsiteY1"/>
                      </a:cxn>
                      <a:cxn ang="0">
                        <a:pos x="connsiteX2" y="connsiteY2"/>
                      </a:cxn>
                    </a:cxnLst>
                    <a:rect l="l" t="t" r="r" b="b"/>
                    <a:pathLst>
                      <a:path w="200" h="200">
                        <a:moveTo>
                          <a:pt x="200" y="200"/>
                        </a:moveTo>
                        <a:cubicBezTo>
                          <a:pt x="200" y="200"/>
                          <a:pt x="50" y="100"/>
                          <a:pt x="0" y="0"/>
                        </a:cubicBezTo>
                        <a:cubicBezTo>
                          <a:pt x="0" y="100"/>
                          <a:pt x="100" y="150"/>
                          <a:pt x="200" y="200"/>
                        </a:cubicBezTo>
                        <a:close/>
                      </a:path>
                    </a:pathLst>
                  </a:custGeom>
                  <a:grpFill/>
                  <a:ln w="0" cap="flat">
                    <a:noFill/>
                    <a:prstDash val="solid"/>
                    <a:miter/>
                  </a:ln>
                </p:spPr>
                <p:txBody>
                  <a:bodyPr rtlCol="0" anchor="ctr"/>
                  <a:lstStyle/>
                  <a:p>
                    <a:endParaRPr lang="en-US"/>
                  </a:p>
                </p:txBody>
              </p:sp>
              <p:sp>
                <p:nvSpPr>
                  <p:cNvPr id="1049" name="Freeform: Shape 1048">
                    <a:extLst>
                      <a:ext uri="{FF2B5EF4-FFF2-40B4-BE49-F238E27FC236}">
                        <a16:creationId xmlns:a16="http://schemas.microsoft.com/office/drawing/2014/main" id="{80526825-BF10-B237-2E58-F952363C3867}"/>
                      </a:ext>
                    </a:extLst>
                  </p:cNvPr>
                  <p:cNvSpPr/>
                  <p:nvPr/>
                </p:nvSpPr>
                <p:spPr>
                  <a:xfrm>
                    <a:off x="2076340" y="2459587"/>
                    <a:ext cx="406" cy="3806"/>
                  </a:xfrm>
                  <a:custGeom>
                    <a:avLst/>
                    <a:gdLst>
                      <a:gd name="connsiteX0" fmla="*/ 328 w 406"/>
                      <a:gd name="connsiteY0" fmla="*/ 3807 h 3806"/>
                      <a:gd name="connsiteX1" fmla="*/ 178 w 406"/>
                      <a:gd name="connsiteY1" fmla="*/ 1002 h 3806"/>
                      <a:gd name="connsiteX2" fmla="*/ 328 w 406"/>
                      <a:gd name="connsiteY2" fmla="*/ 1102 h 3806"/>
                      <a:gd name="connsiteX3" fmla="*/ 28 w 406"/>
                      <a:gd name="connsiteY3" fmla="*/ 0 h 3806"/>
                      <a:gd name="connsiteX4" fmla="*/ 278 w 406"/>
                      <a:gd name="connsiteY4" fmla="*/ 3807 h 38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 h="3806">
                        <a:moveTo>
                          <a:pt x="328" y="3807"/>
                        </a:moveTo>
                        <a:cubicBezTo>
                          <a:pt x="78" y="3256"/>
                          <a:pt x="729" y="1653"/>
                          <a:pt x="178" y="1002"/>
                        </a:cubicBezTo>
                        <a:lnTo>
                          <a:pt x="328" y="1102"/>
                        </a:lnTo>
                        <a:lnTo>
                          <a:pt x="28" y="0"/>
                        </a:lnTo>
                        <a:cubicBezTo>
                          <a:pt x="28" y="1052"/>
                          <a:pt x="-123" y="3206"/>
                          <a:pt x="278" y="3807"/>
                        </a:cubicBezTo>
                        <a:close/>
                      </a:path>
                    </a:pathLst>
                  </a:custGeom>
                  <a:grpFill/>
                  <a:ln w="0" cap="flat">
                    <a:noFill/>
                    <a:prstDash val="solid"/>
                    <a:miter/>
                  </a:ln>
                </p:spPr>
                <p:txBody>
                  <a:bodyPr rtlCol="0" anchor="ctr"/>
                  <a:lstStyle/>
                  <a:p>
                    <a:endParaRPr lang="en-US"/>
                  </a:p>
                </p:txBody>
              </p:sp>
            </p:grpSp>
          </p:grpSp>
          <p:grpSp>
            <p:nvGrpSpPr>
              <p:cNvPr id="1050" name="Graphic 543">
                <a:extLst>
                  <a:ext uri="{FF2B5EF4-FFF2-40B4-BE49-F238E27FC236}">
                    <a16:creationId xmlns:a16="http://schemas.microsoft.com/office/drawing/2014/main" id="{5937B61C-B129-80F2-16D9-5ED0DB981D61}"/>
                  </a:ext>
                </a:extLst>
              </p:cNvPr>
              <p:cNvGrpSpPr/>
              <p:nvPr/>
            </p:nvGrpSpPr>
            <p:grpSpPr>
              <a:xfrm>
                <a:off x="1725108" y="2216396"/>
                <a:ext cx="500118" cy="510354"/>
                <a:chOff x="1725108" y="2216396"/>
                <a:chExt cx="500118" cy="510354"/>
              </a:xfrm>
              <a:grpFill/>
            </p:grpSpPr>
            <p:sp>
              <p:nvSpPr>
                <p:cNvPr id="1051" name="Freeform: Shape 1050">
                  <a:extLst>
                    <a:ext uri="{FF2B5EF4-FFF2-40B4-BE49-F238E27FC236}">
                      <a16:creationId xmlns:a16="http://schemas.microsoft.com/office/drawing/2014/main" id="{0336492B-71DF-1DB3-A88A-D3C1EDED8F2B}"/>
                    </a:ext>
                  </a:extLst>
                </p:cNvPr>
                <p:cNvSpPr/>
                <p:nvPr/>
              </p:nvSpPr>
              <p:spPr>
                <a:xfrm>
                  <a:off x="1730567" y="2228786"/>
                  <a:ext cx="482250" cy="490677"/>
                </a:xfrm>
                <a:custGeom>
                  <a:avLst/>
                  <a:gdLst>
                    <a:gd name="connsiteX0" fmla="*/ 150 w 482250"/>
                    <a:gd name="connsiteY0" fmla="*/ 474424 h 490677"/>
                    <a:gd name="connsiteX1" fmla="*/ 254091 w 482250"/>
                    <a:gd name="connsiteY1" fmla="*/ 391180 h 490677"/>
                    <a:gd name="connsiteX2" fmla="*/ 272774 w 482250"/>
                    <a:gd name="connsiteY2" fmla="*/ 379459 h 490677"/>
                    <a:gd name="connsiteX3" fmla="*/ 292959 w 482250"/>
                    <a:gd name="connsiteY3" fmla="*/ 365385 h 490677"/>
                    <a:gd name="connsiteX4" fmla="*/ 305781 w 482250"/>
                    <a:gd name="connsiteY4" fmla="*/ 355317 h 490677"/>
                    <a:gd name="connsiteX5" fmla="*/ 323963 w 482250"/>
                    <a:gd name="connsiteY5" fmla="*/ 339189 h 490677"/>
                    <a:gd name="connsiteX6" fmla="*/ 331726 w 482250"/>
                    <a:gd name="connsiteY6" fmla="*/ 331726 h 490677"/>
                    <a:gd name="connsiteX7" fmla="*/ 341093 w 482250"/>
                    <a:gd name="connsiteY7" fmla="*/ 322110 h 490677"/>
                    <a:gd name="connsiteX8" fmla="*/ 346452 w 482250"/>
                    <a:gd name="connsiteY8" fmla="*/ 316049 h 490677"/>
                    <a:gd name="connsiteX9" fmla="*/ 438261 w 482250"/>
                    <a:gd name="connsiteY9" fmla="*/ 351 h 490677"/>
                    <a:gd name="connsiteX10" fmla="*/ 439363 w 482250"/>
                    <a:gd name="connsiteY10" fmla="*/ 0 h 490677"/>
                    <a:gd name="connsiteX11" fmla="*/ 451685 w 482250"/>
                    <a:gd name="connsiteY11" fmla="*/ 21938 h 490677"/>
                    <a:gd name="connsiteX12" fmla="*/ 459699 w 482250"/>
                    <a:gd name="connsiteY12" fmla="*/ 275028 h 490677"/>
                    <a:gd name="connsiteX13" fmla="*/ 440515 w 482250"/>
                    <a:gd name="connsiteY13" fmla="*/ 314396 h 490677"/>
                    <a:gd name="connsiteX14" fmla="*/ 431700 w 482250"/>
                    <a:gd name="connsiteY14" fmla="*/ 328771 h 490677"/>
                    <a:gd name="connsiteX15" fmla="*/ 424037 w 482250"/>
                    <a:gd name="connsiteY15" fmla="*/ 339891 h 490677"/>
                    <a:gd name="connsiteX16" fmla="*/ 411815 w 482250"/>
                    <a:gd name="connsiteY16" fmla="*/ 355969 h 490677"/>
                    <a:gd name="connsiteX17" fmla="*/ 398643 w 482250"/>
                    <a:gd name="connsiteY17" fmla="*/ 371245 h 490677"/>
                    <a:gd name="connsiteX18" fmla="*/ 384568 w 482250"/>
                    <a:gd name="connsiteY18" fmla="*/ 385670 h 490677"/>
                    <a:gd name="connsiteX19" fmla="*/ 374701 w 482250"/>
                    <a:gd name="connsiteY19" fmla="*/ 394786 h 490677"/>
                    <a:gd name="connsiteX20" fmla="*/ 367188 w 482250"/>
                    <a:gd name="connsiteY20" fmla="*/ 401498 h 490677"/>
                    <a:gd name="connsiteX21" fmla="*/ 351461 w 482250"/>
                    <a:gd name="connsiteY21" fmla="*/ 414019 h 490677"/>
                    <a:gd name="connsiteX22" fmla="*/ 337837 w 482250"/>
                    <a:gd name="connsiteY22" fmla="*/ 423686 h 490677"/>
                    <a:gd name="connsiteX23" fmla="*/ 321008 w 482250"/>
                    <a:gd name="connsiteY23" fmla="*/ 434455 h 490677"/>
                    <a:gd name="connsiteX24" fmla="*/ 303678 w 482250"/>
                    <a:gd name="connsiteY24" fmla="*/ 444222 h 490677"/>
                    <a:gd name="connsiteX25" fmla="*/ 255694 w 482250"/>
                    <a:gd name="connsiteY25" fmla="*/ 465459 h 490677"/>
                    <a:gd name="connsiteX26" fmla="*/ 98671 w 482250"/>
                    <a:gd name="connsiteY26" fmla="*/ 490552 h 490677"/>
                    <a:gd name="connsiteX27" fmla="*/ 0 w 482250"/>
                    <a:gd name="connsiteY27" fmla="*/ 475677 h 490677"/>
                    <a:gd name="connsiteX28" fmla="*/ 100 w 482250"/>
                    <a:gd name="connsiteY28" fmla="*/ 474524 h 490677"/>
                    <a:gd name="connsiteX29" fmla="*/ 100 w 482250"/>
                    <a:gd name="connsiteY29" fmla="*/ 474524 h 490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82250" h="490677">
                      <a:moveTo>
                        <a:pt x="150" y="474424"/>
                      </a:moveTo>
                      <a:cubicBezTo>
                        <a:pt x="88354" y="459048"/>
                        <a:pt x="176256" y="436358"/>
                        <a:pt x="254091" y="391180"/>
                      </a:cubicBezTo>
                      <a:cubicBezTo>
                        <a:pt x="259601" y="387724"/>
                        <a:pt x="267515" y="383066"/>
                        <a:pt x="272774" y="379459"/>
                      </a:cubicBezTo>
                      <a:cubicBezTo>
                        <a:pt x="278935" y="375502"/>
                        <a:pt x="286949" y="369692"/>
                        <a:pt x="292959" y="365385"/>
                      </a:cubicBezTo>
                      <a:cubicBezTo>
                        <a:pt x="296866" y="362279"/>
                        <a:pt x="301824" y="358423"/>
                        <a:pt x="305781" y="355317"/>
                      </a:cubicBezTo>
                      <a:cubicBezTo>
                        <a:pt x="311792" y="350058"/>
                        <a:pt x="318253" y="344849"/>
                        <a:pt x="323963" y="339189"/>
                      </a:cubicBezTo>
                      <a:cubicBezTo>
                        <a:pt x="326167" y="337086"/>
                        <a:pt x="329673" y="333930"/>
                        <a:pt x="331726" y="331726"/>
                      </a:cubicBezTo>
                      <a:cubicBezTo>
                        <a:pt x="333029" y="330374"/>
                        <a:pt x="339941" y="323312"/>
                        <a:pt x="341093" y="322110"/>
                      </a:cubicBezTo>
                      <a:cubicBezTo>
                        <a:pt x="342395" y="320657"/>
                        <a:pt x="345100" y="317552"/>
                        <a:pt x="346452" y="316049"/>
                      </a:cubicBezTo>
                      <a:cubicBezTo>
                        <a:pt x="425289" y="228998"/>
                        <a:pt x="444522" y="114799"/>
                        <a:pt x="438261" y="351"/>
                      </a:cubicBezTo>
                      <a:cubicBezTo>
                        <a:pt x="438261" y="351"/>
                        <a:pt x="439363" y="0"/>
                        <a:pt x="439363" y="0"/>
                      </a:cubicBezTo>
                      <a:cubicBezTo>
                        <a:pt x="444021" y="7012"/>
                        <a:pt x="447928" y="14375"/>
                        <a:pt x="451685" y="21938"/>
                      </a:cubicBezTo>
                      <a:cubicBezTo>
                        <a:pt x="489250" y="100074"/>
                        <a:pt x="492506" y="194488"/>
                        <a:pt x="459699" y="275028"/>
                      </a:cubicBezTo>
                      <a:cubicBezTo>
                        <a:pt x="454540" y="288101"/>
                        <a:pt x="447528" y="302175"/>
                        <a:pt x="440515" y="314396"/>
                      </a:cubicBezTo>
                      <a:cubicBezTo>
                        <a:pt x="437710" y="318854"/>
                        <a:pt x="434555" y="324414"/>
                        <a:pt x="431700" y="328771"/>
                      </a:cubicBezTo>
                      <a:cubicBezTo>
                        <a:pt x="429797" y="331576"/>
                        <a:pt x="425990" y="337086"/>
                        <a:pt x="424037" y="339891"/>
                      </a:cubicBezTo>
                      <a:cubicBezTo>
                        <a:pt x="420230" y="345400"/>
                        <a:pt x="415923" y="350659"/>
                        <a:pt x="411815" y="355969"/>
                      </a:cubicBezTo>
                      <a:cubicBezTo>
                        <a:pt x="408009" y="360827"/>
                        <a:pt x="402700" y="366487"/>
                        <a:pt x="398643" y="371245"/>
                      </a:cubicBezTo>
                      <a:cubicBezTo>
                        <a:pt x="395788" y="374601"/>
                        <a:pt x="387774" y="382414"/>
                        <a:pt x="384568" y="385670"/>
                      </a:cubicBezTo>
                      <a:cubicBezTo>
                        <a:pt x="381964" y="388425"/>
                        <a:pt x="377606" y="392232"/>
                        <a:pt x="374701" y="394786"/>
                      </a:cubicBezTo>
                      <a:cubicBezTo>
                        <a:pt x="373048" y="396289"/>
                        <a:pt x="368791" y="400045"/>
                        <a:pt x="367188" y="401498"/>
                      </a:cubicBezTo>
                      <a:cubicBezTo>
                        <a:pt x="362029" y="405755"/>
                        <a:pt x="356720" y="409862"/>
                        <a:pt x="351461" y="414019"/>
                      </a:cubicBezTo>
                      <a:cubicBezTo>
                        <a:pt x="347604" y="416824"/>
                        <a:pt x="341794" y="420881"/>
                        <a:pt x="337837" y="423686"/>
                      </a:cubicBezTo>
                      <a:cubicBezTo>
                        <a:pt x="334131" y="426391"/>
                        <a:pt x="324965" y="431900"/>
                        <a:pt x="321008" y="434455"/>
                      </a:cubicBezTo>
                      <a:cubicBezTo>
                        <a:pt x="315799" y="437711"/>
                        <a:pt x="309037" y="441116"/>
                        <a:pt x="303678" y="444222"/>
                      </a:cubicBezTo>
                      <a:cubicBezTo>
                        <a:pt x="288451" y="452186"/>
                        <a:pt x="271822" y="459599"/>
                        <a:pt x="255694" y="465459"/>
                      </a:cubicBezTo>
                      <a:cubicBezTo>
                        <a:pt x="205757" y="483640"/>
                        <a:pt x="151263" y="491805"/>
                        <a:pt x="98671" y="490552"/>
                      </a:cubicBezTo>
                      <a:cubicBezTo>
                        <a:pt x="65263" y="489551"/>
                        <a:pt x="31905" y="485644"/>
                        <a:pt x="0" y="475677"/>
                      </a:cubicBezTo>
                      <a:cubicBezTo>
                        <a:pt x="0" y="475677"/>
                        <a:pt x="100" y="474524"/>
                        <a:pt x="100" y="474524"/>
                      </a:cubicBezTo>
                      <a:lnTo>
                        <a:pt x="100" y="474524"/>
                      </a:lnTo>
                      <a:close/>
                    </a:path>
                  </a:pathLst>
                </a:custGeom>
                <a:grpFill/>
                <a:ln w="0" cap="flat">
                  <a:noFill/>
                  <a:prstDash val="solid"/>
                  <a:miter/>
                </a:ln>
              </p:spPr>
              <p:txBody>
                <a:bodyPr rtlCol="0" anchor="ctr"/>
                <a:lstStyle/>
                <a:p>
                  <a:endParaRPr lang="en-US"/>
                </a:p>
              </p:txBody>
            </p:sp>
            <p:grpSp>
              <p:nvGrpSpPr>
                <p:cNvPr id="1052" name="Graphic 543">
                  <a:extLst>
                    <a:ext uri="{FF2B5EF4-FFF2-40B4-BE49-F238E27FC236}">
                      <a16:creationId xmlns:a16="http://schemas.microsoft.com/office/drawing/2014/main" id="{9448C73A-9A29-03CD-07A5-6C95CB3553C0}"/>
                    </a:ext>
                  </a:extLst>
                </p:cNvPr>
                <p:cNvGrpSpPr/>
                <p:nvPr/>
              </p:nvGrpSpPr>
              <p:grpSpPr>
                <a:xfrm>
                  <a:off x="1725108" y="2216396"/>
                  <a:ext cx="500118" cy="510354"/>
                  <a:chOff x="1725108" y="2216396"/>
                  <a:chExt cx="500118" cy="510354"/>
                </a:xfrm>
                <a:grpFill/>
              </p:grpSpPr>
              <p:sp>
                <p:nvSpPr>
                  <p:cNvPr id="1053" name="Freeform: Shape 1052">
                    <a:extLst>
                      <a:ext uri="{FF2B5EF4-FFF2-40B4-BE49-F238E27FC236}">
                        <a16:creationId xmlns:a16="http://schemas.microsoft.com/office/drawing/2014/main" id="{F0A64AE4-F46A-6866-797D-F6B35A2E7FE6}"/>
                      </a:ext>
                    </a:extLst>
                  </p:cNvPr>
                  <p:cNvSpPr/>
                  <p:nvPr/>
                </p:nvSpPr>
                <p:spPr>
                  <a:xfrm>
                    <a:off x="1725108" y="2702760"/>
                    <a:ext cx="44627" cy="15076"/>
                  </a:xfrm>
                  <a:custGeom>
                    <a:avLst/>
                    <a:gdLst>
                      <a:gd name="connsiteX0" fmla="*/ 41071 w 44627"/>
                      <a:gd name="connsiteY0" fmla="*/ 14425 h 15076"/>
                      <a:gd name="connsiteX1" fmla="*/ 35912 w 44627"/>
                      <a:gd name="connsiteY1" fmla="*/ 12772 h 15076"/>
                      <a:gd name="connsiteX2" fmla="*/ 27448 w 44627"/>
                      <a:gd name="connsiteY2" fmla="*/ 12121 h 15076"/>
                      <a:gd name="connsiteX3" fmla="*/ 23391 w 44627"/>
                      <a:gd name="connsiteY3" fmla="*/ 10468 h 15076"/>
                      <a:gd name="connsiteX4" fmla="*/ 10118 w 44627"/>
                      <a:gd name="connsiteY4" fmla="*/ 7764 h 15076"/>
                      <a:gd name="connsiteX5" fmla="*/ 17881 w 44627"/>
                      <a:gd name="connsiteY5" fmla="*/ 10068 h 15076"/>
                      <a:gd name="connsiteX6" fmla="*/ 3907 w 44627"/>
                      <a:gd name="connsiteY6" fmla="*/ 6712 h 15076"/>
                      <a:gd name="connsiteX7" fmla="*/ 3757 w 44627"/>
                      <a:gd name="connsiteY7" fmla="*/ 6712 h 15076"/>
                      <a:gd name="connsiteX8" fmla="*/ 250 w 44627"/>
                      <a:gd name="connsiteY8" fmla="*/ 451 h 15076"/>
                      <a:gd name="connsiteX9" fmla="*/ 100 w 44627"/>
                      <a:gd name="connsiteY9" fmla="*/ 200 h 15076"/>
                      <a:gd name="connsiteX10" fmla="*/ 0 w 44627"/>
                      <a:gd name="connsiteY10" fmla="*/ 100 h 15076"/>
                      <a:gd name="connsiteX11" fmla="*/ 0 w 44627"/>
                      <a:gd name="connsiteY11" fmla="*/ 100 h 15076"/>
                      <a:gd name="connsiteX12" fmla="*/ 0 w 44627"/>
                      <a:gd name="connsiteY12" fmla="*/ 50 h 15076"/>
                      <a:gd name="connsiteX13" fmla="*/ 0 w 44627"/>
                      <a:gd name="connsiteY13" fmla="*/ 50 h 15076"/>
                      <a:gd name="connsiteX14" fmla="*/ 0 w 44627"/>
                      <a:gd name="connsiteY14" fmla="*/ 50 h 15076"/>
                      <a:gd name="connsiteX15" fmla="*/ 0 w 44627"/>
                      <a:gd name="connsiteY15" fmla="*/ 50 h 15076"/>
                      <a:gd name="connsiteX16" fmla="*/ 0 w 44627"/>
                      <a:gd name="connsiteY16" fmla="*/ 50 h 15076"/>
                      <a:gd name="connsiteX17" fmla="*/ 0 w 44627"/>
                      <a:gd name="connsiteY17" fmla="*/ 50 h 15076"/>
                      <a:gd name="connsiteX18" fmla="*/ 5660 w 44627"/>
                      <a:gd name="connsiteY18" fmla="*/ 451 h 15076"/>
                      <a:gd name="connsiteX19" fmla="*/ 0 w 44627"/>
                      <a:gd name="connsiteY19" fmla="*/ 0 h 15076"/>
                      <a:gd name="connsiteX20" fmla="*/ 0 w 44627"/>
                      <a:gd name="connsiteY20" fmla="*/ 0 h 15076"/>
                      <a:gd name="connsiteX21" fmla="*/ 0 w 44627"/>
                      <a:gd name="connsiteY21" fmla="*/ 0 h 15076"/>
                      <a:gd name="connsiteX22" fmla="*/ 0 w 44627"/>
                      <a:gd name="connsiteY22" fmla="*/ 0 h 15076"/>
                      <a:gd name="connsiteX23" fmla="*/ 0 w 44627"/>
                      <a:gd name="connsiteY23" fmla="*/ 0 h 15076"/>
                      <a:gd name="connsiteX24" fmla="*/ 0 w 44627"/>
                      <a:gd name="connsiteY24" fmla="*/ 0 h 15076"/>
                      <a:gd name="connsiteX25" fmla="*/ 0 w 44627"/>
                      <a:gd name="connsiteY25" fmla="*/ 150 h 15076"/>
                      <a:gd name="connsiteX26" fmla="*/ 0 w 44627"/>
                      <a:gd name="connsiteY26" fmla="*/ 351 h 15076"/>
                      <a:gd name="connsiteX27" fmla="*/ 751 w 44627"/>
                      <a:gd name="connsiteY27" fmla="*/ 6010 h 15076"/>
                      <a:gd name="connsiteX28" fmla="*/ 3907 w 44627"/>
                      <a:gd name="connsiteY28" fmla="*/ 6962 h 15076"/>
                      <a:gd name="connsiteX29" fmla="*/ 16929 w 44627"/>
                      <a:gd name="connsiteY29" fmla="*/ 10568 h 15076"/>
                      <a:gd name="connsiteX30" fmla="*/ 16128 w 44627"/>
                      <a:gd name="connsiteY30" fmla="*/ 10719 h 15076"/>
                      <a:gd name="connsiteX31" fmla="*/ 27898 w 44627"/>
                      <a:gd name="connsiteY31" fmla="*/ 13473 h 15076"/>
                      <a:gd name="connsiteX32" fmla="*/ 25144 w 44627"/>
                      <a:gd name="connsiteY32" fmla="*/ 13323 h 15076"/>
                      <a:gd name="connsiteX33" fmla="*/ 44628 w 44627"/>
                      <a:gd name="connsiteY33" fmla="*/ 15076 h 15076"/>
                      <a:gd name="connsiteX34" fmla="*/ 41071 w 44627"/>
                      <a:gd name="connsiteY34" fmla="*/ 14375 h 15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44627" h="15076">
                        <a:moveTo>
                          <a:pt x="41071" y="14425"/>
                        </a:moveTo>
                        <a:cubicBezTo>
                          <a:pt x="37515" y="13874"/>
                          <a:pt x="34560" y="12772"/>
                          <a:pt x="35912" y="12772"/>
                        </a:cubicBezTo>
                        <a:cubicBezTo>
                          <a:pt x="28650" y="11921"/>
                          <a:pt x="28650" y="11169"/>
                          <a:pt x="27448" y="12121"/>
                        </a:cubicBezTo>
                        <a:cubicBezTo>
                          <a:pt x="22740" y="11670"/>
                          <a:pt x="18081" y="9667"/>
                          <a:pt x="23391" y="10468"/>
                        </a:cubicBezTo>
                        <a:cubicBezTo>
                          <a:pt x="18983" y="9667"/>
                          <a:pt x="14525" y="8765"/>
                          <a:pt x="10118" y="7764"/>
                        </a:cubicBezTo>
                        <a:lnTo>
                          <a:pt x="17881" y="10068"/>
                        </a:lnTo>
                        <a:cubicBezTo>
                          <a:pt x="15727" y="10518"/>
                          <a:pt x="7613" y="7213"/>
                          <a:pt x="3907" y="6712"/>
                        </a:cubicBezTo>
                        <a:lnTo>
                          <a:pt x="3757" y="6712"/>
                        </a:lnTo>
                        <a:cubicBezTo>
                          <a:pt x="3757" y="6712"/>
                          <a:pt x="250" y="451"/>
                          <a:pt x="250" y="451"/>
                        </a:cubicBezTo>
                        <a:lnTo>
                          <a:pt x="100" y="200"/>
                        </a:lnTo>
                        <a:lnTo>
                          <a:pt x="0" y="100"/>
                        </a:lnTo>
                        <a:lnTo>
                          <a:pt x="0" y="100"/>
                        </a:lnTo>
                        <a:cubicBezTo>
                          <a:pt x="0" y="100"/>
                          <a:pt x="0" y="50"/>
                          <a:pt x="0" y="50"/>
                        </a:cubicBezTo>
                        <a:lnTo>
                          <a:pt x="0" y="50"/>
                        </a:lnTo>
                        <a:cubicBezTo>
                          <a:pt x="0" y="50"/>
                          <a:pt x="0" y="50"/>
                          <a:pt x="0" y="50"/>
                        </a:cubicBezTo>
                        <a:lnTo>
                          <a:pt x="0" y="50"/>
                        </a:lnTo>
                        <a:cubicBezTo>
                          <a:pt x="0" y="50"/>
                          <a:pt x="0" y="50"/>
                          <a:pt x="0" y="50"/>
                        </a:cubicBezTo>
                        <a:lnTo>
                          <a:pt x="0" y="50"/>
                        </a:lnTo>
                        <a:cubicBezTo>
                          <a:pt x="0" y="50"/>
                          <a:pt x="5660" y="451"/>
                          <a:pt x="5660" y="451"/>
                        </a:cubicBezTo>
                        <a:lnTo>
                          <a:pt x="0" y="0"/>
                        </a:lnTo>
                        <a:lnTo>
                          <a:pt x="0" y="0"/>
                        </a:lnTo>
                        <a:cubicBezTo>
                          <a:pt x="0" y="0"/>
                          <a:pt x="0" y="0"/>
                          <a:pt x="0" y="0"/>
                        </a:cubicBezTo>
                        <a:lnTo>
                          <a:pt x="0" y="0"/>
                        </a:lnTo>
                        <a:cubicBezTo>
                          <a:pt x="0" y="0"/>
                          <a:pt x="0" y="0"/>
                          <a:pt x="0" y="0"/>
                        </a:cubicBezTo>
                        <a:lnTo>
                          <a:pt x="0" y="0"/>
                        </a:lnTo>
                        <a:cubicBezTo>
                          <a:pt x="0" y="0"/>
                          <a:pt x="0" y="150"/>
                          <a:pt x="0" y="150"/>
                        </a:cubicBezTo>
                        <a:lnTo>
                          <a:pt x="0" y="351"/>
                        </a:lnTo>
                        <a:cubicBezTo>
                          <a:pt x="0" y="351"/>
                          <a:pt x="751" y="6010"/>
                          <a:pt x="751" y="6010"/>
                        </a:cubicBezTo>
                        <a:lnTo>
                          <a:pt x="3907" y="6962"/>
                        </a:lnTo>
                        <a:cubicBezTo>
                          <a:pt x="8214" y="8264"/>
                          <a:pt x="12572" y="9466"/>
                          <a:pt x="16929" y="10568"/>
                        </a:cubicBezTo>
                        <a:lnTo>
                          <a:pt x="16128" y="10719"/>
                        </a:lnTo>
                        <a:cubicBezTo>
                          <a:pt x="19434" y="11219"/>
                          <a:pt x="25745" y="12872"/>
                          <a:pt x="27898" y="13473"/>
                        </a:cubicBezTo>
                        <a:cubicBezTo>
                          <a:pt x="27498" y="13574"/>
                          <a:pt x="27698" y="13874"/>
                          <a:pt x="25144" y="13323"/>
                        </a:cubicBezTo>
                        <a:cubicBezTo>
                          <a:pt x="42474" y="17130"/>
                          <a:pt x="30152" y="12722"/>
                          <a:pt x="44628" y="15076"/>
                        </a:cubicBezTo>
                        <a:cubicBezTo>
                          <a:pt x="43726" y="14926"/>
                          <a:pt x="42624" y="14726"/>
                          <a:pt x="41071" y="14375"/>
                        </a:cubicBezTo>
                        <a:close/>
                      </a:path>
                    </a:pathLst>
                  </a:custGeom>
                  <a:grpFill/>
                  <a:ln w="0" cap="flat">
                    <a:noFill/>
                    <a:prstDash val="solid"/>
                    <a:miter/>
                  </a:ln>
                </p:spPr>
                <p:txBody>
                  <a:bodyPr rtlCol="0" anchor="ctr"/>
                  <a:lstStyle/>
                  <a:p>
                    <a:endParaRPr lang="en-US"/>
                  </a:p>
                </p:txBody>
              </p:sp>
              <p:sp>
                <p:nvSpPr>
                  <p:cNvPr id="1054" name="Freeform: Shape 1053">
                    <a:extLst>
                      <a:ext uri="{FF2B5EF4-FFF2-40B4-BE49-F238E27FC236}">
                        <a16:creationId xmlns:a16="http://schemas.microsoft.com/office/drawing/2014/main" id="{D6D41A8B-BE95-ECDD-89E6-A76C84B78902}"/>
                      </a:ext>
                    </a:extLst>
                  </p:cNvPr>
                  <p:cNvSpPr/>
                  <p:nvPr/>
                </p:nvSpPr>
                <p:spPr>
                  <a:xfrm>
                    <a:off x="1766880" y="2717941"/>
                    <a:ext cx="39470" cy="6506"/>
                  </a:xfrm>
                  <a:custGeom>
                    <a:avLst/>
                    <a:gdLst>
                      <a:gd name="connsiteX0" fmla="*/ 13724 w 39470"/>
                      <a:gd name="connsiteY0" fmla="*/ 4002 h 6506"/>
                      <a:gd name="connsiteX1" fmla="*/ 19985 w 39470"/>
                      <a:gd name="connsiteY1" fmla="*/ 3551 h 6506"/>
                      <a:gd name="connsiteX2" fmla="*/ 30202 w 39470"/>
                      <a:gd name="connsiteY2" fmla="*/ 5004 h 6506"/>
                      <a:gd name="connsiteX3" fmla="*/ 32857 w 39470"/>
                      <a:gd name="connsiteY3" fmla="*/ 4052 h 6506"/>
                      <a:gd name="connsiteX4" fmla="*/ 28299 w 39470"/>
                      <a:gd name="connsiteY4" fmla="*/ 3802 h 6506"/>
                      <a:gd name="connsiteX5" fmla="*/ 39018 w 39470"/>
                      <a:gd name="connsiteY5" fmla="*/ 3301 h 6506"/>
                      <a:gd name="connsiteX6" fmla="*/ 24643 w 39470"/>
                      <a:gd name="connsiteY6" fmla="*/ 2800 h 6506"/>
                      <a:gd name="connsiteX7" fmla="*/ 8515 w 39470"/>
                      <a:gd name="connsiteY7" fmla="*/ 45 h 6506"/>
                      <a:gd name="connsiteX8" fmla="*/ 3105 w 39470"/>
                      <a:gd name="connsiteY8" fmla="*/ 45 h 6506"/>
                      <a:gd name="connsiteX9" fmla="*/ 5009 w 39470"/>
                      <a:gd name="connsiteY9" fmla="*/ 346 h 6506"/>
                      <a:gd name="connsiteX10" fmla="*/ 5009 w 39470"/>
                      <a:gd name="connsiteY10" fmla="*/ 1798 h 6506"/>
                      <a:gd name="connsiteX11" fmla="*/ 12221 w 39470"/>
                      <a:gd name="connsiteY11" fmla="*/ 2700 h 6506"/>
                      <a:gd name="connsiteX12" fmla="*/ 0 w 39470"/>
                      <a:gd name="connsiteY12" fmla="*/ 2449 h 6506"/>
                      <a:gd name="connsiteX13" fmla="*/ 20285 w 39470"/>
                      <a:gd name="connsiteY13" fmla="*/ 6506 h 6506"/>
                      <a:gd name="connsiteX14" fmla="*/ 13724 w 39470"/>
                      <a:gd name="connsiteY14" fmla="*/ 4102 h 6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470" h="6506">
                        <a:moveTo>
                          <a:pt x="13724" y="4002"/>
                        </a:moveTo>
                        <a:lnTo>
                          <a:pt x="19985" y="3551"/>
                        </a:lnTo>
                        <a:lnTo>
                          <a:pt x="30202" y="5004"/>
                        </a:lnTo>
                        <a:cubicBezTo>
                          <a:pt x="30353" y="4603"/>
                          <a:pt x="37866" y="4904"/>
                          <a:pt x="32857" y="4052"/>
                        </a:cubicBezTo>
                        <a:cubicBezTo>
                          <a:pt x="31855" y="4052"/>
                          <a:pt x="29902" y="4002"/>
                          <a:pt x="28299" y="3802"/>
                        </a:cubicBezTo>
                        <a:cubicBezTo>
                          <a:pt x="29551" y="3050"/>
                          <a:pt x="41973" y="4503"/>
                          <a:pt x="39018" y="3301"/>
                        </a:cubicBezTo>
                        <a:cubicBezTo>
                          <a:pt x="30904" y="2900"/>
                          <a:pt x="29702" y="2550"/>
                          <a:pt x="24643" y="2800"/>
                        </a:cubicBezTo>
                        <a:cubicBezTo>
                          <a:pt x="17230" y="1898"/>
                          <a:pt x="11871" y="897"/>
                          <a:pt x="8515" y="45"/>
                        </a:cubicBezTo>
                        <a:cubicBezTo>
                          <a:pt x="6311" y="-155"/>
                          <a:pt x="5910" y="396"/>
                          <a:pt x="3105" y="45"/>
                        </a:cubicBezTo>
                        <a:cubicBezTo>
                          <a:pt x="3706" y="145"/>
                          <a:pt x="4307" y="246"/>
                          <a:pt x="5009" y="346"/>
                        </a:cubicBezTo>
                        <a:lnTo>
                          <a:pt x="5009" y="1798"/>
                        </a:lnTo>
                        <a:cubicBezTo>
                          <a:pt x="7463" y="1848"/>
                          <a:pt x="9667" y="2349"/>
                          <a:pt x="12221" y="2700"/>
                        </a:cubicBezTo>
                        <a:cubicBezTo>
                          <a:pt x="8164" y="2700"/>
                          <a:pt x="4057" y="2600"/>
                          <a:pt x="0" y="2449"/>
                        </a:cubicBezTo>
                        <a:cubicBezTo>
                          <a:pt x="3656" y="4503"/>
                          <a:pt x="15627" y="5455"/>
                          <a:pt x="20285" y="6506"/>
                        </a:cubicBezTo>
                        <a:cubicBezTo>
                          <a:pt x="14575" y="4603"/>
                          <a:pt x="25044" y="6506"/>
                          <a:pt x="13724" y="4102"/>
                        </a:cubicBezTo>
                        <a:close/>
                      </a:path>
                    </a:pathLst>
                  </a:custGeom>
                  <a:grpFill/>
                  <a:ln w="0" cap="flat">
                    <a:noFill/>
                    <a:prstDash val="solid"/>
                    <a:miter/>
                  </a:ln>
                </p:spPr>
                <p:txBody>
                  <a:bodyPr rtlCol="0" anchor="ctr"/>
                  <a:lstStyle/>
                  <a:p>
                    <a:endParaRPr lang="en-US"/>
                  </a:p>
                </p:txBody>
              </p:sp>
              <p:sp>
                <p:nvSpPr>
                  <p:cNvPr id="1055" name="Freeform: Shape 1054">
                    <a:extLst>
                      <a:ext uri="{FF2B5EF4-FFF2-40B4-BE49-F238E27FC236}">
                        <a16:creationId xmlns:a16="http://schemas.microsoft.com/office/drawing/2014/main" id="{5E0D02C7-A01D-5993-0876-AB8E46969C79}"/>
                      </a:ext>
                    </a:extLst>
                  </p:cNvPr>
                  <p:cNvSpPr/>
                  <p:nvPr/>
                </p:nvSpPr>
                <p:spPr>
                  <a:xfrm>
                    <a:off x="1769685" y="2717936"/>
                    <a:ext cx="300" cy="5008"/>
                  </a:xfrm>
                  <a:custGeom>
                    <a:avLst/>
                    <a:gdLst>
                      <a:gd name="connsiteX0" fmla="*/ 301 w 300"/>
                      <a:gd name="connsiteY0" fmla="*/ 0 h 5008"/>
                      <a:gd name="connsiteX1" fmla="*/ 0 w 300"/>
                      <a:gd name="connsiteY1" fmla="*/ 0 h 5008"/>
                      <a:gd name="connsiteX2" fmla="*/ 301 w 300"/>
                      <a:gd name="connsiteY2" fmla="*/ 0 h 5008"/>
                    </a:gdLst>
                    <a:ahLst/>
                    <a:cxnLst>
                      <a:cxn ang="0">
                        <a:pos x="connsiteX0" y="connsiteY0"/>
                      </a:cxn>
                      <a:cxn ang="0">
                        <a:pos x="connsiteX1" y="connsiteY1"/>
                      </a:cxn>
                      <a:cxn ang="0">
                        <a:pos x="connsiteX2" y="connsiteY2"/>
                      </a:cxn>
                    </a:cxnLst>
                    <a:rect l="l" t="t" r="r" b="b"/>
                    <a:pathLst>
                      <a:path w="300" h="5008">
                        <a:moveTo>
                          <a:pt x="301" y="0"/>
                        </a:moveTo>
                        <a:cubicBezTo>
                          <a:pt x="301" y="0"/>
                          <a:pt x="100" y="0"/>
                          <a:pt x="0" y="0"/>
                        </a:cubicBezTo>
                        <a:cubicBezTo>
                          <a:pt x="100" y="0"/>
                          <a:pt x="200" y="0"/>
                          <a:pt x="301" y="0"/>
                        </a:cubicBezTo>
                        <a:close/>
                      </a:path>
                    </a:pathLst>
                  </a:custGeom>
                  <a:grpFill/>
                  <a:ln w="0" cap="flat">
                    <a:noFill/>
                    <a:prstDash val="solid"/>
                    <a:miter/>
                  </a:ln>
                </p:spPr>
                <p:txBody>
                  <a:bodyPr rtlCol="0" anchor="ctr"/>
                  <a:lstStyle/>
                  <a:p>
                    <a:endParaRPr lang="en-US"/>
                  </a:p>
                </p:txBody>
              </p:sp>
              <p:sp>
                <p:nvSpPr>
                  <p:cNvPr id="1056" name="Freeform: Shape 1055">
                    <a:extLst>
                      <a:ext uri="{FF2B5EF4-FFF2-40B4-BE49-F238E27FC236}">
                        <a16:creationId xmlns:a16="http://schemas.microsoft.com/office/drawing/2014/main" id="{38B5204C-36BB-9F78-201F-0A67017E7398}"/>
                      </a:ext>
                    </a:extLst>
                  </p:cNvPr>
                  <p:cNvSpPr/>
                  <p:nvPr/>
                </p:nvSpPr>
                <p:spPr>
                  <a:xfrm>
                    <a:off x="2169680" y="2302464"/>
                    <a:ext cx="3656" cy="38316"/>
                  </a:xfrm>
                  <a:custGeom>
                    <a:avLst/>
                    <a:gdLst>
                      <a:gd name="connsiteX0" fmla="*/ 1252 w 3656"/>
                      <a:gd name="connsiteY0" fmla="*/ 24993 h 38316"/>
                      <a:gd name="connsiteX1" fmla="*/ 1402 w 3656"/>
                      <a:gd name="connsiteY1" fmla="*/ 28700 h 38316"/>
                      <a:gd name="connsiteX2" fmla="*/ 3656 w 3656"/>
                      <a:gd name="connsiteY2" fmla="*/ 0 h 38316"/>
                      <a:gd name="connsiteX3" fmla="*/ 2404 w 3656"/>
                      <a:gd name="connsiteY3" fmla="*/ 3556 h 38316"/>
                      <a:gd name="connsiteX4" fmla="*/ 2104 w 3656"/>
                      <a:gd name="connsiteY4" fmla="*/ 14625 h 38316"/>
                      <a:gd name="connsiteX5" fmla="*/ 1753 w 3656"/>
                      <a:gd name="connsiteY5" fmla="*/ 12522 h 38316"/>
                      <a:gd name="connsiteX6" fmla="*/ 0 w 3656"/>
                      <a:gd name="connsiteY6" fmla="*/ 19233 h 38316"/>
                      <a:gd name="connsiteX7" fmla="*/ 0 w 3656"/>
                      <a:gd name="connsiteY7" fmla="*/ 19784 h 38316"/>
                      <a:gd name="connsiteX8" fmla="*/ 801 w 3656"/>
                      <a:gd name="connsiteY8" fmla="*/ 38317 h 38316"/>
                      <a:gd name="connsiteX9" fmla="*/ 1302 w 3656"/>
                      <a:gd name="connsiteY9" fmla="*/ 24993 h 38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56" h="38316">
                        <a:moveTo>
                          <a:pt x="1252" y="24993"/>
                        </a:moveTo>
                        <a:cubicBezTo>
                          <a:pt x="1052" y="27548"/>
                          <a:pt x="1252" y="28299"/>
                          <a:pt x="1402" y="28700"/>
                        </a:cubicBezTo>
                        <a:cubicBezTo>
                          <a:pt x="2354" y="19133"/>
                          <a:pt x="3256" y="9617"/>
                          <a:pt x="3656" y="0"/>
                        </a:cubicBezTo>
                        <a:cubicBezTo>
                          <a:pt x="3256" y="902"/>
                          <a:pt x="2304" y="9116"/>
                          <a:pt x="2404" y="3556"/>
                        </a:cubicBezTo>
                        <a:cubicBezTo>
                          <a:pt x="1853" y="6010"/>
                          <a:pt x="1803" y="13523"/>
                          <a:pt x="2104" y="14625"/>
                        </a:cubicBezTo>
                        <a:lnTo>
                          <a:pt x="1753" y="12522"/>
                        </a:lnTo>
                        <a:cubicBezTo>
                          <a:pt x="1853" y="19183"/>
                          <a:pt x="0" y="23541"/>
                          <a:pt x="0" y="19233"/>
                        </a:cubicBezTo>
                        <a:lnTo>
                          <a:pt x="0" y="19784"/>
                        </a:lnTo>
                        <a:cubicBezTo>
                          <a:pt x="200" y="25945"/>
                          <a:pt x="801" y="32156"/>
                          <a:pt x="801" y="38317"/>
                        </a:cubicBezTo>
                        <a:cubicBezTo>
                          <a:pt x="1903" y="31655"/>
                          <a:pt x="501" y="33057"/>
                          <a:pt x="1302" y="24993"/>
                        </a:cubicBezTo>
                        <a:close/>
                      </a:path>
                    </a:pathLst>
                  </a:custGeom>
                  <a:grpFill/>
                  <a:ln w="0" cap="flat">
                    <a:noFill/>
                    <a:prstDash val="solid"/>
                    <a:miter/>
                  </a:ln>
                </p:spPr>
                <p:txBody>
                  <a:bodyPr rtlCol="0" anchor="ctr"/>
                  <a:lstStyle/>
                  <a:p>
                    <a:endParaRPr lang="en-US"/>
                  </a:p>
                </p:txBody>
              </p:sp>
              <p:sp>
                <p:nvSpPr>
                  <p:cNvPr id="1057" name="Freeform: Shape 1056">
                    <a:extLst>
                      <a:ext uri="{FF2B5EF4-FFF2-40B4-BE49-F238E27FC236}">
                        <a16:creationId xmlns:a16="http://schemas.microsoft.com/office/drawing/2014/main" id="{7D733D93-CB5E-24A8-F425-F7B75916A8ED}"/>
                      </a:ext>
                    </a:extLst>
                  </p:cNvPr>
                  <p:cNvSpPr/>
                  <p:nvPr/>
                </p:nvSpPr>
                <p:spPr>
                  <a:xfrm>
                    <a:off x="1772239" y="2696799"/>
                    <a:ext cx="3731" cy="1151"/>
                  </a:xfrm>
                  <a:custGeom>
                    <a:avLst/>
                    <a:gdLst>
                      <a:gd name="connsiteX0" fmla="*/ 0 w 3731"/>
                      <a:gd name="connsiteY0" fmla="*/ 1152 h 1151"/>
                      <a:gd name="connsiteX1" fmla="*/ 3606 w 3731"/>
                      <a:gd name="connsiteY1" fmla="*/ 0 h 1151"/>
                      <a:gd name="connsiteX2" fmla="*/ 0 w 3731"/>
                      <a:gd name="connsiteY2" fmla="*/ 1152 h 1151"/>
                    </a:gdLst>
                    <a:ahLst/>
                    <a:cxnLst>
                      <a:cxn ang="0">
                        <a:pos x="connsiteX0" y="connsiteY0"/>
                      </a:cxn>
                      <a:cxn ang="0">
                        <a:pos x="connsiteX1" y="connsiteY1"/>
                      </a:cxn>
                      <a:cxn ang="0">
                        <a:pos x="connsiteX2" y="connsiteY2"/>
                      </a:cxn>
                    </a:cxnLst>
                    <a:rect l="l" t="t" r="r" b="b"/>
                    <a:pathLst>
                      <a:path w="3731" h="1151">
                        <a:moveTo>
                          <a:pt x="0" y="1152"/>
                        </a:moveTo>
                        <a:cubicBezTo>
                          <a:pt x="3606" y="301"/>
                          <a:pt x="4007" y="50"/>
                          <a:pt x="3606" y="0"/>
                        </a:cubicBezTo>
                        <a:cubicBezTo>
                          <a:pt x="2304" y="351"/>
                          <a:pt x="1102" y="751"/>
                          <a:pt x="0" y="1152"/>
                        </a:cubicBezTo>
                        <a:close/>
                      </a:path>
                    </a:pathLst>
                  </a:custGeom>
                  <a:grpFill/>
                  <a:ln w="0" cap="flat">
                    <a:noFill/>
                    <a:prstDash val="solid"/>
                    <a:miter/>
                  </a:ln>
                </p:spPr>
                <p:txBody>
                  <a:bodyPr rtlCol="0" anchor="ctr"/>
                  <a:lstStyle/>
                  <a:p>
                    <a:endParaRPr lang="en-US"/>
                  </a:p>
                </p:txBody>
              </p:sp>
              <p:sp>
                <p:nvSpPr>
                  <p:cNvPr id="1058" name="Freeform: Shape 1057">
                    <a:extLst>
                      <a:ext uri="{FF2B5EF4-FFF2-40B4-BE49-F238E27FC236}">
                        <a16:creationId xmlns:a16="http://schemas.microsoft.com/office/drawing/2014/main" id="{01CCE3F5-FC96-8AA7-3379-A2F58B263259}"/>
                      </a:ext>
                    </a:extLst>
                  </p:cNvPr>
                  <p:cNvSpPr/>
                  <p:nvPr/>
                </p:nvSpPr>
                <p:spPr>
                  <a:xfrm>
                    <a:off x="2170531" y="2345138"/>
                    <a:ext cx="152" cy="5860"/>
                  </a:xfrm>
                  <a:custGeom>
                    <a:avLst/>
                    <a:gdLst>
                      <a:gd name="connsiteX0" fmla="*/ 0 w 152"/>
                      <a:gd name="connsiteY0" fmla="*/ 0 h 5860"/>
                      <a:gd name="connsiteX1" fmla="*/ 100 w 152"/>
                      <a:gd name="connsiteY1" fmla="*/ 5860 h 5860"/>
                      <a:gd name="connsiteX2" fmla="*/ 0 w 152"/>
                      <a:gd name="connsiteY2" fmla="*/ 0 h 5860"/>
                    </a:gdLst>
                    <a:ahLst/>
                    <a:cxnLst>
                      <a:cxn ang="0">
                        <a:pos x="connsiteX0" y="connsiteY0"/>
                      </a:cxn>
                      <a:cxn ang="0">
                        <a:pos x="connsiteX1" y="connsiteY1"/>
                      </a:cxn>
                      <a:cxn ang="0">
                        <a:pos x="connsiteX2" y="connsiteY2"/>
                      </a:cxn>
                    </a:cxnLst>
                    <a:rect l="l" t="t" r="r" b="b"/>
                    <a:pathLst>
                      <a:path w="152" h="5860">
                        <a:moveTo>
                          <a:pt x="0" y="0"/>
                        </a:moveTo>
                        <a:lnTo>
                          <a:pt x="100" y="5860"/>
                        </a:lnTo>
                        <a:cubicBezTo>
                          <a:pt x="200" y="3556"/>
                          <a:pt x="150" y="1453"/>
                          <a:pt x="0" y="0"/>
                        </a:cubicBezTo>
                        <a:close/>
                      </a:path>
                    </a:pathLst>
                  </a:custGeom>
                  <a:grpFill/>
                  <a:ln w="0" cap="flat">
                    <a:noFill/>
                    <a:prstDash val="solid"/>
                    <a:miter/>
                  </a:ln>
                </p:spPr>
                <p:txBody>
                  <a:bodyPr rtlCol="0" anchor="ctr"/>
                  <a:lstStyle/>
                  <a:p>
                    <a:endParaRPr lang="en-US"/>
                  </a:p>
                </p:txBody>
              </p:sp>
              <p:sp>
                <p:nvSpPr>
                  <p:cNvPr id="1059" name="Freeform: Shape 1058">
                    <a:extLst>
                      <a:ext uri="{FF2B5EF4-FFF2-40B4-BE49-F238E27FC236}">
                        <a16:creationId xmlns:a16="http://schemas.microsoft.com/office/drawing/2014/main" id="{808E5CE9-6C94-DFB1-4D1D-E84F5F9C855C}"/>
                      </a:ext>
                    </a:extLst>
                  </p:cNvPr>
                  <p:cNvSpPr/>
                  <p:nvPr/>
                </p:nvSpPr>
                <p:spPr>
                  <a:xfrm>
                    <a:off x="2160965" y="2304585"/>
                    <a:ext cx="300" cy="2637"/>
                  </a:xfrm>
                  <a:custGeom>
                    <a:avLst/>
                    <a:gdLst>
                      <a:gd name="connsiteX0" fmla="*/ 150 w 300"/>
                      <a:gd name="connsiteY0" fmla="*/ 33 h 2637"/>
                      <a:gd name="connsiteX1" fmla="*/ 0 w 300"/>
                      <a:gd name="connsiteY1" fmla="*/ 83 h 2637"/>
                      <a:gd name="connsiteX2" fmla="*/ 301 w 300"/>
                      <a:gd name="connsiteY2" fmla="*/ 2637 h 2637"/>
                      <a:gd name="connsiteX3" fmla="*/ 301 w 300"/>
                      <a:gd name="connsiteY3" fmla="*/ 2587 h 2637"/>
                      <a:gd name="connsiteX4" fmla="*/ 150 w 300"/>
                      <a:gd name="connsiteY4" fmla="*/ 33 h 26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0" h="2637">
                        <a:moveTo>
                          <a:pt x="150" y="33"/>
                        </a:moveTo>
                        <a:cubicBezTo>
                          <a:pt x="150" y="33"/>
                          <a:pt x="50" y="-67"/>
                          <a:pt x="0" y="83"/>
                        </a:cubicBezTo>
                        <a:lnTo>
                          <a:pt x="301" y="2637"/>
                        </a:lnTo>
                        <a:cubicBezTo>
                          <a:pt x="301" y="2637"/>
                          <a:pt x="301" y="2587"/>
                          <a:pt x="301" y="2587"/>
                        </a:cubicBezTo>
                        <a:cubicBezTo>
                          <a:pt x="250" y="1686"/>
                          <a:pt x="200" y="834"/>
                          <a:pt x="150" y="33"/>
                        </a:cubicBezTo>
                        <a:close/>
                      </a:path>
                    </a:pathLst>
                  </a:custGeom>
                  <a:grpFill/>
                  <a:ln w="0" cap="flat">
                    <a:noFill/>
                    <a:prstDash val="solid"/>
                    <a:miter/>
                  </a:ln>
                </p:spPr>
                <p:txBody>
                  <a:bodyPr rtlCol="0" anchor="ctr"/>
                  <a:lstStyle/>
                  <a:p>
                    <a:endParaRPr lang="en-US"/>
                  </a:p>
                </p:txBody>
              </p:sp>
              <p:sp>
                <p:nvSpPr>
                  <p:cNvPr id="1060" name="Freeform: Shape 1059">
                    <a:extLst>
                      <a:ext uri="{FF2B5EF4-FFF2-40B4-BE49-F238E27FC236}">
                        <a16:creationId xmlns:a16="http://schemas.microsoft.com/office/drawing/2014/main" id="{A233260C-0F60-B34E-A29F-BBB5FDBC9D0C}"/>
                      </a:ext>
                    </a:extLst>
                  </p:cNvPr>
                  <p:cNvSpPr/>
                  <p:nvPr/>
                </p:nvSpPr>
                <p:spPr>
                  <a:xfrm>
                    <a:off x="2135971" y="2472059"/>
                    <a:ext cx="751" cy="1753"/>
                  </a:xfrm>
                  <a:custGeom>
                    <a:avLst/>
                    <a:gdLst>
                      <a:gd name="connsiteX0" fmla="*/ 751 w 751"/>
                      <a:gd name="connsiteY0" fmla="*/ 0 h 1753"/>
                      <a:gd name="connsiteX1" fmla="*/ 0 w 751"/>
                      <a:gd name="connsiteY1" fmla="*/ 1753 h 1753"/>
                      <a:gd name="connsiteX2" fmla="*/ 751 w 751"/>
                      <a:gd name="connsiteY2" fmla="*/ 0 h 1753"/>
                    </a:gdLst>
                    <a:ahLst/>
                    <a:cxnLst>
                      <a:cxn ang="0">
                        <a:pos x="connsiteX0" y="connsiteY0"/>
                      </a:cxn>
                      <a:cxn ang="0">
                        <a:pos x="connsiteX1" y="connsiteY1"/>
                      </a:cxn>
                      <a:cxn ang="0">
                        <a:pos x="connsiteX2" y="connsiteY2"/>
                      </a:cxn>
                    </a:cxnLst>
                    <a:rect l="l" t="t" r="r" b="b"/>
                    <a:pathLst>
                      <a:path w="751" h="1753">
                        <a:moveTo>
                          <a:pt x="751" y="0"/>
                        </a:moveTo>
                        <a:cubicBezTo>
                          <a:pt x="501" y="601"/>
                          <a:pt x="301" y="1052"/>
                          <a:pt x="0" y="1753"/>
                        </a:cubicBezTo>
                        <a:cubicBezTo>
                          <a:pt x="301" y="1102"/>
                          <a:pt x="551" y="551"/>
                          <a:pt x="751" y="0"/>
                        </a:cubicBezTo>
                        <a:close/>
                      </a:path>
                    </a:pathLst>
                  </a:custGeom>
                  <a:grpFill/>
                  <a:ln w="0" cap="flat">
                    <a:noFill/>
                    <a:prstDash val="solid"/>
                    <a:miter/>
                  </a:ln>
                </p:spPr>
                <p:txBody>
                  <a:bodyPr rtlCol="0" anchor="ctr"/>
                  <a:lstStyle/>
                  <a:p>
                    <a:endParaRPr lang="en-US"/>
                  </a:p>
                </p:txBody>
              </p:sp>
              <p:sp>
                <p:nvSpPr>
                  <p:cNvPr id="1061" name="Freeform: Shape 1060">
                    <a:extLst>
                      <a:ext uri="{FF2B5EF4-FFF2-40B4-BE49-F238E27FC236}">
                        <a16:creationId xmlns:a16="http://schemas.microsoft.com/office/drawing/2014/main" id="{D0F3AB20-D38F-3B2F-03D0-B26E4E5B151D}"/>
                      </a:ext>
                    </a:extLst>
                  </p:cNvPr>
                  <p:cNvSpPr/>
                  <p:nvPr/>
                </p:nvSpPr>
                <p:spPr>
                  <a:xfrm>
                    <a:off x="2156307" y="2216396"/>
                    <a:ext cx="24242" cy="41340"/>
                  </a:xfrm>
                  <a:custGeom>
                    <a:avLst/>
                    <a:gdLst>
                      <a:gd name="connsiteX0" fmla="*/ 24242 w 24242"/>
                      <a:gd name="connsiteY0" fmla="*/ 5628 h 41340"/>
                      <a:gd name="connsiteX1" fmla="*/ 24092 w 24242"/>
                      <a:gd name="connsiteY1" fmla="*/ 5428 h 41340"/>
                      <a:gd name="connsiteX2" fmla="*/ 9717 w 24242"/>
                      <a:gd name="connsiteY2" fmla="*/ 419 h 41340"/>
                      <a:gd name="connsiteX3" fmla="*/ 16178 w 24242"/>
                      <a:gd name="connsiteY3" fmla="*/ 770 h 41340"/>
                      <a:gd name="connsiteX4" fmla="*/ 0 w 24242"/>
                      <a:gd name="connsiteY4" fmla="*/ 13442 h 41340"/>
                      <a:gd name="connsiteX5" fmla="*/ 1202 w 24242"/>
                      <a:gd name="connsiteY5" fmla="*/ 24511 h 41340"/>
                      <a:gd name="connsiteX6" fmla="*/ 551 w 24242"/>
                      <a:gd name="connsiteY6" fmla="*/ 26264 h 41340"/>
                      <a:gd name="connsiteX7" fmla="*/ 1152 w 24242"/>
                      <a:gd name="connsiteY7" fmla="*/ 30421 h 41340"/>
                      <a:gd name="connsiteX8" fmla="*/ 1002 w 24242"/>
                      <a:gd name="connsiteY8" fmla="*/ 27867 h 41340"/>
                      <a:gd name="connsiteX9" fmla="*/ 3807 w 24242"/>
                      <a:gd name="connsiteY9" fmla="*/ 41340 h 41340"/>
                      <a:gd name="connsiteX10" fmla="*/ 3005 w 24242"/>
                      <a:gd name="connsiteY10" fmla="*/ 27967 h 41340"/>
                      <a:gd name="connsiteX11" fmla="*/ 2705 w 24242"/>
                      <a:gd name="connsiteY11" fmla="*/ 24711 h 41340"/>
                      <a:gd name="connsiteX12" fmla="*/ 651 w 24242"/>
                      <a:gd name="connsiteY12" fmla="*/ 14394 h 41340"/>
                      <a:gd name="connsiteX13" fmla="*/ 301 w 24242"/>
                      <a:gd name="connsiteY13" fmla="*/ 13392 h 41340"/>
                      <a:gd name="connsiteX14" fmla="*/ 16028 w 24242"/>
                      <a:gd name="connsiteY14" fmla="*/ 1070 h 41340"/>
                      <a:gd name="connsiteX15" fmla="*/ 9667 w 24242"/>
                      <a:gd name="connsiteY15" fmla="*/ 469 h 41340"/>
                      <a:gd name="connsiteX16" fmla="*/ 23992 w 24242"/>
                      <a:gd name="connsiteY16" fmla="*/ 5478 h 41340"/>
                      <a:gd name="connsiteX17" fmla="*/ 24192 w 24242"/>
                      <a:gd name="connsiteY17" fmla="*/ 5628 h 41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4242" h="41340">
                        <a:moveTo>
                          <a:pt x="24242" y="5628"/>
                        </a:moveTo>
                        <a:lnTo>
                          <a:pt x="24092" y="5428"/>
                        </a:lnTo>
                        <a:lnTo>
                          <a:pt x="9717" y="419"/>
                        </a:lnTo>
                        <a:cubicBezTo>
                          <a:pt x="11620" y="-232"/>
                          <a:pt x="14275" y="-132"/>
                          <a:pt x="16178" y="770"/>
                        </a:cubicBezTo>
                        <a:lnTo>
                          <a:pt x="0" y="13442"/>
                        </a:lnTo>
                        <a:lnTo>
                          <a:pt x="1202" y="24511"/>
                        </a:lnTo>
                        <a:cubicBezTo>
                          <a:pt x="751" y="22858"/>
                          <a:pt x="1102" y="28869"/>
                          <a:pt x="551" y="26264"/>
                        </a:cubicBezTo>
                        <a:cubicBezTo>
                          <a:pt x="651" y="27216"/>
                          <a:pt x="1002" y="31674"/>
                          <a:pt x="1152" y="30421"/>
                        </a:cubicBezTo>
                        <a:lnTo>
                          <a:pt x="1002" y="27867"/>
                        </a:lnTo>
                        <a:cubicBezTo>
                          <a:pt x="2354" y="34428"/>
                          <a:pt x="2855" y="30421"/>
                          <a:pt x="3807" y="41340"/>
                        </a:cubicBezTo>
                        <a:cubicBezTo>
                          <a:pt x="4458" y="34529"/>
                          <a:pt x="3706" y="31573"/>
                          <a:pt x="3005" y="27967"/>
                        </a:cubicBezTo>
                        <a:cubicBezTo>
                          <a:pt x="2905" y="26715"/>
                          <a:pt x="2805" y="25713"/>
                          <a:pt x="2705" y="24711"/>
                        </a:cubicBezTo>
                        <a:lnTo>
                          <a:pt x="651" y="14394"/>
                        </a:lnTo>
                        <a:lnTo>
                          <a:pt x="301" y="13392"/>
                        </a:lnTo>
                        <a:lnTo>
                          <a:pt x="16028" y="1070"/>
                        </a:lnTo>
                        <a:cubicBezTo>
                          <a:pt x="14225" y="119"/>
                          <a:pt x="11620" y="-82"/>
                          <a:pt x="9667" y="469"/>
                        </a:cubicBezTo>
                        <a:lnTo>
                          <a:pt x="23992" y="5478"/>
                        </a:lnTo>
                        <a:lnTo>
                          <a:pt x="24192" y="5628"/>
                        </a:lnTo>
                        <a:close/>
                      </a:path>
                    </a:pathLst>
                  </a:custGeom>
                  <a:grpFill/>
                  <a:ln w="0" cap="flat">
                    <a:noFill/>
                    <a:prstDash val="solid"/>
                    <a:miter/>
                  </a:ln>
                </p:spPr>
                <p:txBody>
                  <a:bodyPr rtlCol="0" anchor="ctr"/>
                  <a:lstStyle/>
                  <a:p>
                    <a:endParaRPr lang="en-US"/>
                  </a:p>
                </p:txBody>
              </p:sp>
              <p:sp>
                <p:nvSpPr>
                  <p:cNvPr id="1062" name="Freeform: Shape 1061">
                    <a:extLst>
                      <a:ext uri="{FF2B5EF4-FFF2-40B4-BE49-F238E27FC236}">
                        <a16:creationId xmlns:a16="http://schemas.microsoft.com/office/drawing/2014/main" id="{3A491A96-59BF-D609-49D3-4D7634814457}"/>
                      </a:ext>
                    </a:extLst>
                  </p:cNvPr>
                  <p:cNvSpPr/>
                  <p:nvPr/>
                </p:nvSpPr>
                <p:spPr>
                  <a:xfrm>
                    <a:off x="1938528" y="2639199"/>
                    <a:ext cx="100" cy="150"/>
                  </a:xfrm>
                  <a:custGeom>
                    <a:avLst/>
                    <a:gdLst>
                      <a:gd name="connsiteX0" fmla="*/ 0 w 100"/>
                      <a:gd name="connsiteY0" fmla="*/ 150 h 150"/>
                      <a:gd name="connsiteX1" fmla="*/ 100 w 100"/>
                      <a:gd name="connsiteY1" fmla="*/ 0 h 150"/>
                      <a:gd name="connsiteX2" fmla="*/ 0 w 100"/>
                      <a:gd name="connsiteY2" fmla="*/ 150 h 150"/>
                    </a:gdLst>
                    <a:ahLst/>
                    <a:cxnLst>
                      <a:cxn ang="0">
                        <a:pos x="connsiteX0" y="connsiteY0"/>
                      </a:cxn>
                      <a:cxn ang="0">
                        <a:pos x="connsiteX1" y="connsiteY1"/>
                      </a:cxn>
                      <a:cxn ang="0">
                        <a:pos x="connsiteX2" y="connsiteY2"/>
                      </a:cxn>
                    </a:cxnLst>
                    <a:rect l="l" t="t" r="r" b="b"/>
                    <a:pathLst>
                      <a:path w="100" h="150">
                        <a:moveTo>
                          <a:pt x="0" y="150"/>
                        </a:moveTo>
                        <a:lnTo>
                          <a:pt x="100" y="0"/>
                        </a:lnTo>
                        <a:cubicBezTo>
                          <a:pt x="100" y="0"/>
                          <a:pt x="0" y="150"/>
                          <a:pt x="0" y="150"/>
                        </a:cubicBezTo>
                        <a:close/>
                      </a:path>
                    </a:pathLst>
                  </a:custGeom>
                  <a:grpFill/>
                  <a:ln w="0" cap="flat">
                    <a:noFill/>
                    <a:prstDash val="solid"/>
                    <a:miter/>
                  </a:ln>
                </p:spPr>
                <p:txBody>
                  <a:bodyPr rtlCol="0" anchor="ctr"/>
                  <a:lstStyle/>
                  <a:p>
                    <a:endParaRPr lang="en-US"/>
                  </a:p>
                </p:txBody>
              </p:sp>
              <p:sp>
                <p:nvSpPr>
                  <p:cNvPr id="1063" name="Freeform: Shape 1062">
                    <a:extLst>
                      <a:ext uri="{FF2B5EF4-FFF2-40B4-BE49-F238E27FC236}">
                        <a16:creationId xmlns:a16="http://schemas.microsoft.com/office/drawing/2014/main" id="{EE0EFF5C-0B89-1781-A8D7-1F29AADD092B}"/>
                      </a:ext>
                    </a:extLst>
                  </p:cNvPr>
                  <p:cNvSpPr/>
                  <p:nvPr/>
                </p:nvSpPr>
                <p:spPr>
                  <a:xfrm>
                    <a:off x="1938578" y="2638102"/>
                    <a:ext cx="1473" cy="1047"/>
                  </a:xfrm>
                  <a:custGeom>
                    <a:avLst/>
                    <a:gdLst>
                      <a:gd name="connsiteX0" fmla="*/ 351 w 1473"/>
                      <a:gd name="connsiteY0" fmla="*/ 496 h 1047"/>
                      <a:gd name="connsiteX1" fmla="*/ 0 w 1473"/>
                      <a:gd name="connsiteY1" fmla="*/ 1047 h 1047"/>
                      <a:gd name="connsiteX2" fmla="*/ 351 w 1473"/>
                      <a:gd name="connsiteY2" fmla="*/ 496 h 1047"/>
                    </a:gdLst>
                    <a:ahLst/>
                    <a:cxnLst>
                      <a:cxn ang="0">
                        <a:pos x="connsiteX0" y="connsiteY0"/>
                      </a:cxn>
                      <a:cxn ang="0">
                        <a:pos x="connsiteX1" y="connsiteY1"/>
                      </a:cxn>
                      <a:cxn ang="0">
                        <a:pos x="connsiteX2" y="connsiteY2"/>
                      </a:cxn>
                    </a:cxnLst>
                    <a:rect l="l" t="t" r="r" b="b"/>
                    <a:pathLst>
                      <a:path w="1473" h="1047">
                        <a:moveTo>
                          <a:pt x="351" y="496"/>
                        </a:moveTo>
                        <a:lnTo>
                          <a:pt x="0" y="1047"/>
                        </a:lnTo>
                        <a:cubicBezTo>
                          <a:pt x="551" y="596"/>
                          <a:pt x="2805" y="-706"/>
                          <a:pt x="351" y="496"/>
                        </a:cubicBezTo>
                        <a:close/>
                      </a:path>
                    </a:pathLst>
                  </a:custGeom>
                  <a:grpFill/>
                  <a:ln w="0" cap="flat">
                    <a:noFill/>
                    <a:prstDash val="solid"/>
                    <a:miter/>
                  </a:ln>
                </p:spPr>
                <p:txBody>
                  <a:bodyPr rtlCol="0" anchor="ctr"/>
                  <a:lstStyle/>
                  <a:p>
                    <a:endParaRPr lang="en-US"/>
                  </a:p>
                </p:txBody>
              </p:sp>
              <p:sp>
                <p:nvSpPr>
                  <p:cNvPr id="1064" name="Freeform: Shape 1063">
                    <a:extLst>
                      <a:ext uri="{FF2B5EF4-FFF2-40B4-BE49-F238E27FC236}">
                        <a16:creationId xmlns:a16="http://schemas.microsoft.com/office/drawing/2014/main" id="{BC5ECC13-F456-FFB0-DB65-B0B831FF203A}"/>
                      </a:ext>
                    </a:extLst>
                  </p:cNvPr>
                  <p:cNvSpPr/>
                  <p:nvPr/>
                </p:nvSpPr>
                <p:spPr>
                  <a:xfrm>
                    <a:off x="2170081" y="2340831"/>
                    <a:ext cx="450" cy="4357"/>
                  </a:xfrm>
                  <a:custGeom>
                    <a:avLst/>
                    <a:gdLst>
                      <a:gd name="connsiteX0" fmla="*/ 0 w 450"/>
                      <a:gd name="connsiteY0" fmla="*/ 2154 h 4357"/>
                      <a:gd name="connsiteX1" fmla="*/ 451 w 450"/>
                      <a:gd name="connsiteY1" fmla="*/ 4358 h 4357"/>
                      <a:gd name="connsiteX2" fmla="*/ 451 w 450"/>
                      <a:gd name="connsiteY2" fmla="*/ 0 h 4357"/>
                      <a:gd name="connsiteX3" fmla="*/ 0 w 450"/>
                      <a:gd name="connsiteY3" fmla="*/ 2154 h 4357"/>
                    </a:gdLst>
                    <a:ahLst/>
                    <a:cxnLst>
                      <a:cxn ang="0">
                        <a:pos x="connsiteX0" y="connsiteY0"/>
                      </a:cxn>
                      <a:cxn ang="0">
                        <a:pos x="connsiteX1" y="connsiteY1"/>
                      </a:cxn>
                      <a:cxn ang="0">
                        <a:pos x="connsiteX2" y="connsiteY2"/>
                      </a:cxn>
                      <a:cxn ang="0">
                        <a:pos x="connsiteX3" y="connsiteY3"/>
                      </a:cxn>
                    </a:cxnLst>
                    <a:rect l="l" t="t" r="r" b="b"/>
                    <a:pathLst>
                      <a:path w="450" h="4357">
                        <a:moveTo>
                          <a:pt x="0" y="2154"/>
                        </a:moveTo>
                        <a:cubicBezTo>
                          <a:pt x="0" y="2154"/>
                          <a:pt x="351" y="3105"/>
                          <a:pt x="451" y="4358"/>
                        </a:cubicBezTo>
                        <a:lnTo>
                          <a:pt x="451" y="0"/>
                        </a:lnTo>
                        <a:cubicBezTo>
                          <a:pt x="301" y="601"/>
                          <a:pt x="150" y="1402"/>
                          <a:pt x="0" y="2154"/>
                        </a:cubicBezTo>
                        <a:close/>
                      </a:path>
                    </a:pathLst>
                  </a:custGeom>
                  <a:grpFill/>
                  <a:ln w="0" cap="flat">
                    <a:noFill/>
                    <a:prstDash val="solid"/>
                    <a:miter/>
                  </a:ln>
                </p:spPr>
                <p:txBody>
                  <a:bodyPr rtlCol="0" anchor="ctr"/>
                  <a:lstStyle/>
                  <a:p>
                    <a:endParaRPr lang="en-US"/>
                  </a:p>
                </p:txBody>
              </p:sp>
              <p:sp>
                <p:nvSpPr>
                  <p:cNvPr id="1065" name="Freeform: Shape 1064">
                    <a:extLst>
                      <a:ext uri="{FF2B5EF4-FFF2-40B4-BE49-F238E27FC236}">
                        <a16:creationId xmlns:a16="http://schemas.microsoft.com/office/drawing/2014/main" id="{046C2D6E-E68D-7E63-4054-8E7C676617D9}"/>
                      </a:ext>
                    </a:extLst>
                  </p:cNvPr>
                  <p:cNvSpPr/>
                  <p:nvPr/>
                </p:nvSpPr>
                <p:spPr>
                  <a:xfrm>
                    <a:off x="2168778" y="2318241"/>
                    <a:ext cx="851" cy="14725"/>
                  </a:xfrm>
                  <a:custGeom>
                    <a:avLst/>
                    <a:gdLst>
                      <a:gd name="connsiteX0" fmla="*/ 0 w 851"/>
                      <a:gd name="connsiteY0" fmla="*/ 14726 h 14725"/>
                      <a:gd name="connsiteX1" fmla="*/ 851 w 851"/>
                      <a:gd name="connsiteY1" fmla="*/ 4007 h 14725"/>
                      <a:gd name="connsiteX2" fmla="*/ 651 w 851"/>
                      <a:gd name="connsiteY2" fmla="*/ 0 h 14725"/>
                      <a:gd name="connsiteX3" fmla="*/ 0 w 851"/>
                      <a:gd name="connsiteY3" fmla="*/ 14676 h 14725"/>
                    </a:gdLst>
                    <a:ahLst/>
                    <a:cxnLst>
                      <a:cxn ang="0">
                        <a:pos x="connsiteX0" y="connsiteY0"/>
                      </a:cxn>
                      <a:cxn ang="0">
                        <a:pos x="connsiteX1" y="connsiteY1"/>
                      </a:cxn>
                      <a:cxn ang="0">
                        <a:pos x="connsiteX2" y="connsiteY2"/>
                      </a:cxn>
                      <a:cxn ang="0">
                        <a:pos x="connsiteX3" y="connsiteY3"/>
                      </a:cxn>
                    </a:cxnLst>
                    <a:rect l="l" t="t" r="r" b="b"/>
                    <a:pathLst>
                      <a:path w="851" h="14725">
                        <a:moveTo>
                          <a:pt x="0" y="14726"/>
                        </a:moveTo>
                        <a:lnTo>
                          <a:pt x="851" y="4007"/>
                        </a:lnTo>
                        <a:lnTo>
                          <a:pt x="651" y="0"/>
                        </a:lnTo>
                        <a:cubicBezTo>
                          <a:pt x="451" y="4107"/>
                          <a:pt x="250" y="8815"/>
                          <a:pt x="0" y="14676"/>
                        </a:cubicBezTo>
                        <a:close/>
                      </a:path>
                    </a:pathLst>
                  </a:custGeom>
                  <a:grpFill/>
                  <a:ln w="0" cap="flat">
                    <a:noFill/>
                    <a:prstDash val="solid"/>
                    <a:miter/>
                  </a:ln>
                </p:spPr>
                <p:txBody>
                  <a:bodyPr rtlCol="0" anchor="ctr"/>
                  <a:lstStyle/>
                  <a:p>
                    <a:endParaRPr lang="en-US"/>
                  </a:p>
                </p:txBody>
              </p:sp>
              <p:sp>
                <p:nvSpPr>
                  <p:cNvPr id="1066" name="Freeform: Shape 1065">
                    <a:extLst>
                      <a:ext uri="{FF2B5EF4-FFF2-40B4-BE49-F238E27FC236}">
                        <a16:creationId xmlns:a16="http://schemas.microsoft.com/office/drawing/2014/main" id="{847F88F0-0782-4EAE-A767-2C42D1C4F2C8}"/>
                      </a:ext>
                    </a:extLst>
                  </p:cNvPr>
                  <p:cNvSpPr/>
                  <p:nvPr/>
                </p:nvSpPr>
                <p:spPr>
                  <a:xfrm>
                    <a:off x="2115235" y="2350898"/>
                    <a:ext cx="55355" cy="164569"/>
                  </a:xfrm>
                  <a:custGeom>
                    <a:avLst/>
                    <a:gdLst>
                      <a:gd name="connsiteX0" fmla="*/ 29401 w 55355"/>
                      <a:gd name="connsiteY0" fmla="*/ 105734 h 164569"/>
                      <a:gd name="connsiteX1" fmla="*/ 25945 w 55355"/>
                      <a:gd name="connsiteY1" fmla="*/ 109490 h 164569"/>
                      <a:gd name="connsiteX2" fmla="*/ 21487 w 55355"/>
                      <a:gd name="connsiteY2" fmla="*/ 121161 h 164569"/>
                      <a:gd name="connsiteX3" fmla="*/ 29802 w 55355"/>
                      <a:gd name="connsiteY3" fmla="*/ 107637 h 164569"/>
                      <a:gd name="connsiteX4" fmla="*/ 22389 w 55355"/>
                      <a:gd name="connsiteY4" fmla="*/ 125568 h 164569"/>
                      <a:gd name="connsiteX5" fmla="*/ 23992 w 55355"/>
                      <a:gd name="connsiteY5" fmla="*/ 117755 h 164569"/>
                      <a:gd name="connsiteX6" fmla="*/ 20936 w 55355"/>
                      <a:gd name="connsiteY6" fmla="*/ 126420 h 164569"/>
                      <a:gd name="connsiteX7" fmla="*/ 13123 w 55355"/>
                      <a:gd name="connsiteY7" fmla="*/ 141646 h 164569"/>
                      <a:gd name="connsiteX8" fmla="*/ 5660 w 55355"/>
                      <a:gd name="connsiteY8" fmla="*/ 153066 h 164569"/>
                      <a:gd name="connsiteX9" fmla="*/ 0 w 55355"/>
                      <a:gd name="connsiteY9" fmla="*/ 164436 h 164569"/>
                      <a:gd name="connsiteX10" fmla="*/ 9767 w 55355"/>
                      <a:gd name="connsiteY10" fmla="*/ 152164 h 164569"/>
                      <a:gd name="connsiteX11" fmla="*/ 8515 w 55355"/>
                      <a:gd name="connsiteY11" fmla="*/ 153216 h 164569"/>
                      <a:gd name="connsiteX12" fmla="*/ 12522 w 55355"/>
                      <a:gd name="connsiteY12" fmla="*/ 147156 h 164569"/>
                      <a:gd name="connsiteX13" fmla="*/ 13674 w 55355"/>
                      <a:gd name="connsiteY13" fmla="*/ 142448 h 164569"/>
                      <a:gd name="connsiteX14" fmla="*/ 17430 w 55355"/>
                      <a:gd name="connsiteY14" fmla="*/ 136237 h 164569"/>
                      <a:gd name="connsiteX15" fmla="*/ 15677 w 55355"/>
                      <a:gd name="connsiteY15" fmla="*/ 139893 h 164569"/>
                      <a:gd name="connsiteX16" fmla="*/ 23441 w 55355"/>
                      <a:gd name="connsiteY16" fmla="*/ 124767 h 164569"/>
                      <a:gd name="connsiteX17" fmla="*/ 23040 w 55355"/>
                      <a:gd name="connsiteY17" fmla="*/ 126921 h 164569"/>
                      <a:gd name="connsiteX18" fmla="*/ 30804 w 55355"/>
                      <a:gd name="connsiteY18" fmla="*/ 107136 h 164569"/>
                      <a:gd name="connsiteX19" fmla="*/ 29752 w 55355"/>
                      <a:gd name="connsiteY19" fmla="*/ 112445 h 164569"/>
                      <a:gd name="connsiteX20" fmla="*/ 42374 w 55355"/>
                      <a:gd name="connsiteY20" fmla="*/ 79588 h 164569"/>
                      <a:gd name="connsiteX21" fmla="*/ 41121 w 55355"/>
                      <a:gd name="connsiteY21" fmla="*/ 81442 h 164569"/>
                      <a:gd name="connsiteX22" fmla="*/ 45028 w 55355"/>
                      <a:gd name="connsiteY22" fmla="*/ 73628 h 164569"/>
                      <a:gd name="connsiteX23" fmla="*/ 49536 w 55355"/>
                      <a:gd name="connsiteY23" fmla="*/ 58251 h 164569"/>
                      <a:gd name="connsiteX24" fmla="*/ 53693 w 55355"/>
                      <a:gd name="connsiteY24" fmla="*/ 40971 h 164569"/>
                      <a:gd name="connsiteX25" fmla="*/ 54945 w 55355"/>
                      <a:gd name="connsiteY25" fmla="*/ 20436 h 164569"/>
                      <a:gd name="connsiteX26" fmla="*/ 55296 w 55355"/>
                      <a:gd name="connsiteY26" fmla="*/ 0 h 164569"/>
                      <a:gd name="connsiteX27" fmla="*/ 54945 w 55355"/>
                      <a:gd name="connsiteY27" fmla="*/ 4808 h 164569"/>
                      <a:gd name="connsiteX28" fmla="*/ 53142 w 55355"/>
                      <a:gd name="connsiteY28" fmla="*/ 3757 h 164569"/>
                      <a:gd name="connsiteX29" fmla="*/ 52291 w 55355"/>
                      <a:gd name="connsiteY29" fmla="*/ 17130 h 164569"/>
                      <a:gd name="connsiteX30" fmla="*/ 49686 w 55355"/>
                      <a:gd name="connsiteY30" fmla="*/ 21137 h 164569"/>
                      <a:gd name="connsiteX31" fmla="*/ 39869 w 55355"/>
                      <a:gd name="connsiteY31" fmla="*/ 79588 h 164569"/>
                      <a:gd name="connsiteX32" fmla="*/ 36013 w 55355"/>
                      <a:gd name="connsiteY32" fmla="*/ 88955 h 164569"/>
                      <a:gd name="connsiteX33" fmla="*/ 29952 w 55355"/>
                      <a:gd name="connsiteY33" fmla="*/ 103380 h 164569"/>
                      <a:gd name="connsiteX34" fmla="*/ 34560 w 55355"/>
                      <a:gd name="connsiteY34" fmla="*/ 88604 h 164569"/>
                      <a:gd name="connsiteX35" fmla="*/ 28500 w 55355"/>
                      <a:gd name="connsiteY35" fmla="*/ 103129 h 164569"/>
                      <a:gd name="connsiteX36" fmla="*/ 29301 w 55355"/>
                      <a:gd name="connsiteY36" fmla="*/ 105684 h 164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55355" h="164569">
                        <a:moveTo>
                          <a:pt x="29401" y="105734"/>
                        </a:moveTo>
                        <a:cubicBezTo>
                          <a:pt x="20185" y="126520"/>
                          <a:pt x="30603" y="100174"/>
                          <a:pt x="25945" y="109490"/>
                        </a:cubicBezTo>
                        <a:cubicBezTo>
                          <a:pt x="23391" y="115250"/>
                          <a:pt x="22990" y="117504"/>
                          <a:pt x="21487" y="121161"/>
                        </a:cubicBezTo>
                        <a:cubicBezTo>
                          <a:pt x="28750" y="104632"/>
                          <a:pt x="22439" y="124316"/>
                          <a:pt x="29802" y="107637"/>
                        </a:cubicBezTo>
                        <a:cubicBezTo>
                          <a:pt x="30002" y="110542"/>
                          <a:pt x="25344" y="120109"/>
                          <a:pt x="22389" y="125568"/>
                        </a:cubicBezTo>
                        <a:cubicBezTo>
                          <a:pt x="18332" y="131378"/>
                          <a:pt x="24292" y="119658"/>
                          <a:pt x="23992" y="117755"/>
                        </a:cubicBezTo>
                        <a:cubicBezTo>
                          <a:pt x="20986" y="124416"/>
                          <a:pt x="21738" y="123364"/>
                          <a:pt x="20936" y="126420"/>
                        </a:cubicBezTo>
                        <a:cubicBezTo>
                          <a:pt x="18332" y="131529"/>
                          <a:pt x="15577" y="136838"/>
                          <a:pt x="13123" y="141646"/>
                        </a:cubicBezTo>
                        <a:cubicBezTo>
                          <a:pt x="10769" y="146505"/>
                          <a:pt x="8264" y="150612"/>
                          <a:pt x="5660" y="153066"/>
                        </a:cubicBezTo>
                        <a:cubicBezTo>
                          <a:pt x="1352" y="160228"/>
                          <a:pt x="2104" y="160028"/>
                          <a:pt x="0" y="164436"/>
                        </a:cubicBezTo>
                        <a:cubicBezTo>
                          <a:pt x="501" y="165938"/>
                          <a:pt x="7263" y="154318"/>
                          <a:pt x="9767" y="152164"/>
                        </a:cubicBezTo>
                        <a:cubicBezTo>
                          <a:pt x="9316" y="152665"/>
                          <a:pt x="8465" y="153617"/>
                          <a:pt x="8515" y="153216"/>
                        </a:cubicBezTo>
                        <a:cubicBezTo>
                          <a:pt x="9867" y="151213"/>
                          <a:pt x="11320" y="149259"/>
                          <a:pt x="12522" y="147156"/>
                        </a:cubicBezTo>
                        <a:cubicBezTo>
                          <a:pt x="8765" y="152916"/>
                          <a:pt x="11971" y="145703"/>
                          <a:pt x="13674" y="142448"/>
                        </a:cubicBezTo>
                        <a:cubicBezTo>
                          <a:pt x="14976" y="140093"/>
                          <a:pt x="17480" y="135435"/>
                          <a:pt x="17430" y="136237"/>
                        </a:cubicBezTo>
                        <a:lnTo>
                          <a:pt x="15677" y="139893"/>
                        </a:lnTo>
                        <a:cubicBezTo>
                          <a:pt x="18482" y="135485"/>
                          <a:pt x="20636" y="129525"/>
                          <a:pt x="23441" y="124767"/>
                        </a:cubicBezTo>
                        <a:cubicBezTo>
                          <a:pt x="23791" y="124617"/>
                          <a:pt x="23040" y="126570"/>
                          <a:pt x="23040" y="126921"/>
                        </a:cubicBezTo>
                        <a:cubicBezTo>
                          <a:pt x="24893" y="120960"/>
                          <a:pt x="27748" y="115751"/>
                          <a:pt x="30804" y="107136"/>
                        </a:cubicBezTo>
                        <a:cubicBezTo>
                          <a:pt x="30503" y="108939"/>
                          <a:pt x="30202" y="110692"/>
                          <a:pt x="29752" y="112445"/>
                        </a:cubicBezTo>
                        <a:cubicBezTo>
                          <a:pt x="31455" y="105233"/>
                          <a:pt x="38266" y="90257"/>
                          <a:pt x="42374" y="79588"/>
                        </a:cubicBezTo>
                        <a:cubicBezTo>
                          <a:pt x="41773" y="80740"/>
                          <a:pt x="40871" y="82844"/>
                          <a:pt x="41121" y="81442"/>
                        </a:cubicBezTo>
                        <a:cubicBezTo>
                          <a:pt x="43025" y="75030"/>
                          <a:pt x="45429" y="70472"/>
                          <a:pt x="45028" y="73628"/>
                        </a:cubicBezTo>
                        <a:cubicBezTo>
                          <a:pt x="45729" y="70422"/>
                          <a:pt x="47533" y="64462"/>
                          <a:pt x="49536" y="58251"/>
                        </a:cubicBezTo>
                        <a:cubicBezTo>
                          <a:pt x="51590" y="52040"/>
                          <a:pt x="53343" y="45429"/>
                          <a:pt x="53693" y="40971"/>
                        </a:cubicBezTo>
                        <a:cubicBezTo>
                          <a:pt x="54244" y="34109"/>
                          <a:pt x="54895" y="27297"/>
                          <a:pt x="54945" y="20436"/>
                        </a:cubicBezTo>
                        <a:cubicBezTo>
                          <a:pt x="55146" y="13574"/>
                          <a:pt x="55496" y="6812"/>
                          <a:pt x="55296" y="0"/>
                        </a:cubicBezTo>
                        <a:cubicBezTo>
                          <a:pt x="55246" y="1503"/>
                          <a:pt x="55146" y="3155"/>
                          <a:pt x="54945" y="4808"/>
                        </a:cubicBezTo>
                        <a:cubicBezTo>
                          <a:pt x="53343" y="8264"/>
                          <a:pt x="53192" y="10218"/>
                          <a:pt x="53142" y="3757"/>
                        </a:cubicBezTo>
                        <a:cubicBezTo>
                          <a:pt x="52792" y="10067"/>
                          <a:pt x="53894" y="7814"/>
                          <a:pt x="52291" y="17130"/>
                        </a:cubicBezTo>
                        <a:cubicBezTo>
                          <a:pt x="52441" y="13373"/>
                          <a:pt x="51439" y="12271"/>
                          <a:pt x="49686" y="21137"/>
                        </a:cubicBezTo>
                        <a:cubicBezTo>
                          <a:pt x="46230" y="43425"/>
                          <a:pt x="45429" y="58802"/>
                          <a:pt x="39869" y="79588"/>
                        </a:cubicBezTo>
                        <a:cubicBezTo>
                          <a:pt x="39368" y="79839"/>
                          <a:pt x="37766" y="83946"/>
                          <a:pt x="36013" y="88955"/>
                        </a:cubicBezTo>
                        <a:cubicBezTo>
                          <a:pt x="33959" y="93863"/>
                          <a:pt x="31555" y="99623"/>
                          <a:pt x="29952" y="103380"/>
                        </a:cubicBezTo>
                        <a:cubicBezTo>
                          <a:pt x="30353" y="100174"/>
                          <a:pt x="32406" y="94464"/>
                          <a:pt x="34560" y="88604"/>
                        </a:cubicBezTo>
                        <a:cubicBezTo>
                          <a:pt x="33057" y="92260"/>
                          <a:pt x="30453" y="98471"/>
                          <a:pt x="28500" y="103129"/>
                        </a:cubicBezTo>
                        <a:lnTo>
                          <a:pt x="29301" y="105684"/>
                        </a:lnTo>
                        <a:close/>
                      </a:path>
                    </a:pathLst>
                  </a:custGeom>
                  <a:grpFill/>
                  <a:ln w="0" cap="flat">
                    <a:noFill/>
                    <a:prstDash val="solid"/>
                    <a:miter/>
                  </a:ln>
                </p:spPr>
                <p:txBody>
                  <a:bodyPr rtlCol="0" anchor="ctr"/>
                  <a:lstStyle/>
                  <a:p>
                    <a:endParaRPr lang="en-US"/>
                  </a:p>
                </p:txBody>
              </p:sp>
              <p:sp>
                <p:nvSpPr>
                  <p:cNvPr id="1067" name="Freeform: Shape 1066">
                    <a:extLst>
                      <a:ext uri="{FF2B5EF4-FFF2-40B4-BE49-F238E27FC236}">
                        <a16:creationId xmlns:a16="http://schemas.microsoft.com/office/drawing/2014/main" id="{A860837E-1128-5D7F-0584-09AD14F6BF49}"/>
                      </a:ext>
                    </a:extLst>
                  </p:cNvPr>
                  <p:cNvSpPr/>
                  <p:nvPr/>
                </p:nvSpPr>
                <p:spPr>
                  <a:xfrm>
                    <a:off x="2158911" y="2405743"/>
                    <a:ext cx="651" cy="1652"/>
                  </a:xfrm>
                  <a:custGeom>
                    <a:avLst/>
                    <a:gdLst>
                      <a:gd name="connsiteX0" fmla="*/ 651 w 651"/>
                      <a:gd name="connsiteY0" fmla="*/ 0 h 1652"/>
                      <a:gd name="connsiteX1" fmla="*/ 0 w 651"/>
                      <a:gd name="connsiteY1" fmla="*/ 1653 h 1652"/>
                      <a:gd name="connsiteX2" fmla="*/ 651 w 651"/>
                      <a:gd name="connsiteY2" fmla="*/ 0 h 1652"/>
                    </a:gdLst>
                    <a:ahLst/>
                    <a:cxnLst>
                      <a:cxn ang="0">
                        <a:pos x="connsiteX0" y="connsiteY0"/>
                      </a:cxn>
                      <a:cxn ang="0">
                        <a:pos x="connsiteX1" y="connsiteY1"/>
                      </a:cxn>
                      <a:cxn ang="0">
                        <a:pos x="connsiteX2" y="connsiteY2"/>
                      </a:cxn>
                    </a:cxnLst>
                    <a:rect l="l" t="t" r="r" b="b"/>
                    <a:pathLst>
                      <a:path w="651" h="1652">
                        <a:moveTo>
                          <a:pt x="651" y="0"/>
                        </a:moveTo>
                        <a:cubicBezTo>
                          <a:pt x="451" y="551"/>
                          <a:pt x="250" y="1102"/>
                          <a:pt x="0" y="1653"/>
                        </a:cubicBezTo>
                        <a:cubicBezTo>
                          <a:pt x="150" y="1352"/>
                          <a:pt x="351" y="851"/>
                          <a:pt x="651" y="0"/>
                        </a:cubicBezTo>
                        <a:close/>
                      </a:path>
                    </a:pathLst>
                  </a:custGeom>
                  <a:grpFill/>
                  <a:ln w="0" cap="flat">
                    <a:noFill/>
                    <a:prstDash val="solid"/>
                    <a:miter/>
                  </a:ln>
                </p:spPr>
                <p:txBody>
                  <a:bodyPr rtlCol="0" anchor="ctr"/>
                  <a:lstStyle/>
                  <a:p>
                    <a:endParaRPr lang="en-US"/>
                  </a:p>
                </p:txBody>
              </p:sp>
              <p:sp>
                <p:nvSpPr>
                  <p:cNvPr id="1068" name="Freeform: Shape 1067">
                    <a:extLst>
                      <a:ext uri="{FF2B5EF4-FFF2-40B4-BE49-F238E27FC236}">
                        <a16:creationId xmlns:a16="http://schemas.microsoft.com/office/drawing/2014/main" id="{770CDD41-68BA-0470-AE5D-3A11D1677168}"/>
                      </a:ext>
                    </a:extLst>
                  </p:cNvPr>
                  <p:cNvSpPr/>
                  <p:nvPr/>
                </p:nvSpPr>
                <p:spPr>
                  <a:xfrm>
                    <a:off x="2149896" y="2437649"/>
                    <a:ext cx="651" cy="1903"/>
                  </a:xfrm>
                  <a:custGeom>
                    <a:avLst/>
                    <a:gdLst>
                      <a:gd name="connsiteX0" fmla="*/ 651 w 651"/>
                      <a:gd name="connsiteY0" fmla="*/ 100 h 1903"/>
                      <a:gd name="connsiteX1" fmla="*/ 601 w 651"/>
                      <a:gd name="connsiteY1" fmla="*/ 0 h 1903"/>
                      <a:gd name="connsiteX2" fmla="*/ 0 w 651"/>
                      <a:gd name="connsiteY2" fmla="*/ 1903 h 1903"/>
                      <a:gd name="connsiteX3" fmla="*/ 651 w 651"/>
                      <a:gd name="connsiteY3" fmla="*/ 100 h 1903"/>
                    </a:gdLst>
                    <a:ahLst/>
                    <a:cxnLst>
                      <a:cxn ang="0">
                        <a:pos x="connsiteX0" y="connsiteY0"/>
                      </a:cxn>
                      <a:cxn ang="0">
                        <a:pos x="connsiteX1" y="connsiteY1"/>
                      </a:cxn>
                      <a:cxn ang="0">
                        <a:pos x="connsiteX2" y="connsiteY2"/>
                      </a:cxn>
                      <a:cxn ang="0">
                        <a:pos x="connsiteX3" y="connsiteY3"/>
                      </a:cxn>
                    </a:cxnLst>
                    <a:rect l="l" t="t" r="r" b="b"/>
                    <a:pathLst>
                      <a:path w="651" h="1903">
                        <a:moveTo>
                          <a:pt x="651" y="100"/>
                        </a:moveTo>
                        <a:cubicBezTo>
                          <a:pt x="651" y="100"/>
                          <a:pt x="651" y="50"/>
                          <a:pt x="601" y="0"/>
                        </a:cubicBezTo>
                        <a:lnTo>
                          <a:pt x="0" y="1903"/>
                        </a:lnTo>
                        <a:cubicBezTo>
                          <a:pt x="250" y="1252"/>
                          <a:pt x="501" y="551"/>
                          <a:pt x="651" y="100"/>
                        </a:cubicBezTo>
                        <a:close/>
                      </a:path>
                    </a:pathLst>
                  </a:custGeom>
                  <a:grpFill/>
                  <a:ln w="0" cap="flat">
                    <a:noFill/>
                    <a:prstDash val="solid"/>
                    <a:miter/>
                  </a:ln>
                </p:spPr>
                <p:txBody>
                  <a:bodyPr rtlCol="0" anchor="ctr"/>
                  <a:lstStyle/>
                  <a:p>
                    <a:endParaRPr lang="en-US"/>
                  </a:p>
                </p:txBody>
              </p:sp>
              <p:sp>
                <p:nvSpPr>
                  <p:cNvPr id="1069" name="Freeform: Shape 1068">
                    <a:extLst>
                      <a:ext uri="{FF2B5EF4-FFF2-40B4-BE49-F238E27FC236}">
                        <a16:creationId xmlns:a16="http://schemas.microsoft.com/office/drawing/2014/main" id="{9945ADC1-5B2E-9A7E-B2D9-F585E9E43A72}"/>
                      </a:ext>
                    </a:extLst>
                  </p:cNvPr>
                  <p:cNvSpPr/>
                  <p:nvPr/>
                </p:nvSpPr>
                <p:spPr>
                  <a:xfrm>
                    <a:off x="2167326" y="2344237"/>
                    <a:ext cx="200" cy="3945"/>
                  </a:xfrm>
                  <a:custGeom>
                    <a:avLst/>
                    <a:gdLst>
                      <a:gd name="connsiteX0" fmla="*/ 200 w 200"/>
                      <a:gd name="connsiteY0" fmla="*/ 3706 h 3945"/>
                      <a:gd name="connsiteX1" fmla="*/ 200 w 200"/>
                      <a:gd name="connsiteY1" fmla="*/ 0 h 3945"/>
                      <a:gd name="connsiteX2" fmla="*/ 0 w 200"/>
                      <a:gd name="connsiteY2" fmla="*/ 2855 h 3945"/>
                      <a:gd name="connsiteX3" fmla="*/ 200 w 200"/>
                      <a:gd name="connsiteY3" fmla="*/ 3706 h 3945"/>
                    </a:gdLst>
                    <a:ahLst/>
                    <a:cxnLst>
                      <a:cxn ang="0">
                        <a:pos x="connsiteX0" y="connsiteY0"/>
                      </a:cxn>
                      <a:cxn ang="0">
                        <a:pos x="connsiteX1" y="connsiteY1"/>
                      </a:cxn>
                      <a:cxn ang="0">
                        <a:pos x="connsiteX2" y="connsiteY2"/>
                      </a:cxn>
                      <a:cxn ang="0">
                        <a:pos x="connsiteX3" y="connsiteY3"/>
                      </a:cxn>
                    </a:cxnLst>
                    <a:rect l="l" t="t" r="r" b="b"/>
                    <a:pathLst>
                      <a:path w="200" h="3945">
                        <a:moveTo>
                          <a:pt x="200" y="3706"/>
                        </a:moveTo>
                        <a:cubicBezTo>
                          <a:pt x="200" y="2304"/>
                          <a:pt x="200" y="1453"/>
                          <a:pt x="200" y="0"/>
                        </a:cubicBezTo>
                        <a:cubicBezTo>
                          <a:pt x="150" y="851"/>
                          <a:pt x="100" y="1853"/>
                          <a:pt x="0" y="2855"/>
                        </a:cubicBezTo>
                        <a:cubicBezTo>
                          <a:pt x="0" y="3807"/>
                          <a:pt x="0" y="4257"/>
                          <a:pt x="200" y="3706"/>
                        </a:cubicBezTo>
                        <a:close/>
                      </a:path>
                    </a:pathLst>
                  </a:custGeom>
                  <a:grpFill/>
                  <a:ln w="0" cap="flat">
                    <a:noFill/>
                    <a:prstDash val="solid"/>
                    <a:miter/>
                  </a:ln>
                </p:spPr>
                <p:txBody>
                  <a:bodyPr rtlCol="0" anchor="ctr"/>
                  <a:lstStyle/>
                  <a:p>
                    <a:endParaRPr lang="en-US"/>
                  </a:p>
                </p:txBody>
              </p:sp>
              <p:sp>
                <p:nvSpPr>
                  <p:cNvPr id="1070" name="Freeform: Shape 1069">
                    <a:extLst>
                      <a:ext uri="{FF2B5EF4-FFF2-40B4-BE49-F238E27FC236}">
                        <a16:creationId xmlns:a16="http://schemas.microsoft.com/office/drawing/2014/main" id="{F9E67B88-8989-A2DA-E4C1-7F72229EE657}"/>
                      </a:ext>
                    </a:extLst>
                  </p:cNvPr>
                  <p:cNvSpPr/>
                  <p:nvPr/>
                </p:nvSpPr>
                <p:spPr>
                  <a:xfrm>
                    <a:off x="2169580" y="2342911"/>
                    <a:ext cx="500" cy="1526"/>
                  </a:xfrm>
                  <a:custGeom>
                    <a:avLst/>
                    <a:gdLst>
                      <a:gd name="connsiteX0" fmla="*/ 0 w 500"/>
                      <a:gd name="connsiteY0" fmla="*/ 775 h 1526"/>
                      <a:gd name="connsiteX1" fmla="*/ 250 w 500"/>
                      <a:gd name="connsiteY1" fmla="*/ 1526 h 1526"/>
                      <a:gd name="connsiteX2" fmla="*/ 501 w 500"/>
                      <a:gd name="connsiteY2" fmla="*/ 74 h 1526"/>
                      <a:gd name="connsiteX3" fmla="*/ 0 w 500"/>
                      <a:gd name="connsiteY3" fmla="*/ 775 h 1526"/>
                    </a:gdLst>
                    <a:ahLst/>
                    <a:cxnLst>
                      <a:cxn ang="0">
                        <a:pos x="connsiteX0" y="connsiteY0"/>
                      </a:cxn>
                      <a:cxn ang="0">
                        <a:pos x="connsiteX1" y="connsiteY1"/>
                      </a:cxn>
                      <a:cxn ang="0">
                        <a:pos x="connsiteX2" y="connsiteY2"/>
                      </a:cxn>
                      <a:cxn ang="0">
                        <a:pos x="connsiteX3" y="connsiteY3"/>
                      </a:cxn>
                    </a:cxnLst>
                    <a:rect l="l" t="t" r="r" b="b"/>
                    <a:pathLst>
                      <a:path w="500" h="1526">
                        <a:moveTo>
                          <a:pt x="0" y="775"/>
                        </a:moveTo>
                        <a:lnTo>
                          <a:pt x="250" y="1526"/>
                        </a:lnTo>
                        <a:cubicBezTo>
                          <a:pt x="351" y="975"/>
                          <a:pt x="451" y="575"/>
                          <a:pt x="501" y="74"/>
                        </a:cubicBezTo>
                        <a:cubicBezTo>
                          <a:pt x="351" y="-127"/>
                          <a:pt x="150" y="74"/>
                          <a:pt x="0" y="775"/>
                        </a:cubicBezTo>
                        <a:close/>
                      </a:path>
                    </a:pathLst>
                  </a:custGeom>
                  <a:grpFill/>
                  <a:ln w="0" cap="flat">
                    <a:noFill/>
                    <a:prstDash val="solid"/>
                    <a:miter/>
                  </a:ln>
                </p:spPr>
                <p:txBody>
                  <a:bodyPr rtlCol="0" anchor="ctr"/>
                  <a:lstStyle/>
                  <a:p>
                    <a:endParaRPr lang="en-US"/>
                  </a:p>
                </p:txBody>
              </p:sp>
              <p:sp>
                <p:nvSpPr>
                  <p:cNvPr id="1071" name="Freeform: Shape 1070">
                    <a:extLst>
                      <a:ext uri="{FF2B5EF4-FFF2-40B4-BE49-F238E27FC236}">
                        <a16:creationId xmlns:a16="http://schemas.microsoft.com/office/drawing/2014/main" id="{AA643D52-F996-72A7-897D-7A28B9D5101F}"/>
                      </a:ext>
                    </a:extLst>
                  </p:cNvPr>
                  <p:cNvSpPr/>
                  <p:nvPr/>
                </p:nvSpPr>
                <p:spPr>
                  <a:xfrm>
                    <a:off x="2093698" y="2527004"/>
                    <a:ext cx="1152" cy="1803"/>
                  </a:xfrm>
                  <a:custGeom>
                    <a:avLst/>
                    <a:gdLst>
                      <a:gd name="connsiteX0" fmla="*/ 1152 w 1152"/>
                      <a:gd name="connsiteY0" fmla="*/ 0 h 1803"/>
                      <a:gd name="connsiteX1" fmla="*/ 0 w 1152"/>
                      <a:gd name="connsiteY1" fmla="*/ 1803 h 1803"/>
                      <a:gd name="connsiteX2" fmla="*/ 1152 w 1152"/>
                      <a:gd name="connsiteY2" fmla="*/ 0 h 1803"/>
                    </a:gdLst>
                    <a:ahLst/>
                    <a:cxnLst>
                      <a:cxn ang="0">
                        <a:pos x="connsiteX0" y="connsiteY0"/>
                      </a:cxn>
                      <a:cxn ang="0">
                        <a:pos x="connsiteX1" y="connsiteY1"/>
                      </a:cxn>
                      <a:cxn ang="0">
                        <a:pos x="connsiteX2" y="connsiteY2"/>
                      </a:cxn>
                    </a:cxnLst>
                    <a:rect l="l" t="t" r="r" b="b"/>
                    <a:pathLst>
                      <a:path w="1152" h="1803">
                        <a:moveTo>
                          <a:pt x="1152" y="0"/>
                        </a:moveTo>
                        <a:lnTo>
                          <a:pt x="0" y="1803"/>
                        </a:lnTo>
                        <a:cubicBezTo>
                          <a:pt x="751" y="751"/>
                          <a:pt x="1052" y="250"/>
                          <a:pt x="1152" y="0"/>
                        </a:cubicBezTo>
                        <a:close/>
                      </a:path>
                    </a:pathLst>
                  </a:custGeom>
                  <a:grpFill/>
                  <a:ln w="0" cap="flat">
                    <a:noFill/>
                    <a:prstDash val="solid"/>
                    <a:miter/>
                  </a:ln>
                </p:spPr>
                <p:txBody>
                  <a:bodyPr rtlCol="0" anchor="ctr"/>
                  <a:lstStyle/>
                  <a:p>
                    <a:endParaRPr lang="en-US"/>
                  </a:p>
                </p:txBody>
              </p:sp>
              <p:sp>
                <p:nvSpPr>
                  <p:cNvPr id="1072" name="Freeform: Shape 1071">
                    <a:extLst>
                      <a:ext uri="{FF2B5EF4-FFF2-40B4-BE49-F238E27FC236}">
                        <a16:creationId xmlns:a16="http://schemas.microsoft.com/office/drawing/2014/main" id="{2747E394-ECEC-C6B1-1F58-4F3EC47AE29F}"/>
                      </a:ext>
                    </a:extLst>
                  </p:cNvPr>
                  <p:cNvSpPr/>
                  <p:nvPr/>
                </p:nvSpPr>
                <p:spPr>
                  <a:xfrm>
                    <a:off x="2124321" y="2405782"/>
                    <a:ext cx="34640" cy="85610"/>
                  </a:xfrm>
                  <a:custGeom>
                    <a:avLst/>
                    <a:gdLst>
                      <a:gd name="connsiteX0" fmla="*/ 8345 w 34640"/>
                      <a:gd name="connsiteY0" fmla="*/ 73189 h 85610"/>
                      <a:gd name="connsiteX1" fmla="*/ 12502 w 34640"/>
                      <a:gd name="connsiteY1" fmla="*/ 61769 h 85610"/>
                      <a:gd name="connsiteX2" fmla="*/ 11050 w 34640"/>
                      <a:gd name="connsiteY2" fmla="*/ 64674 h 85610"/>
                      <a:gd name="connsiteX3" fmla="*/ 17160 w 34640"/>
                      <a:gd name="connsiteY3" fmla="*/ 50800 h 85610"/>
                      <a:gd name="connsiteX4" fmla="*/ 23321 w 34640"/>
                      <a:gd name="connsiteY4" fmla="*/ 35724 h 85610"/>
                      <a:gd name="connsiteX5" fmla="*/ 26226 w 34640"/>
                      <a:gd name="connsiteY5" fmla="*/ 31867 h 85610"/>
                      <a:gd name="connsiteX6" fmla="*/ 30433 w 34640"/>
                      <a:gd name="connsiteY6" fmla="*/ 16190 h 85610"/>
                      <a:gd name="connsiteX7" fmla="*/ 34641 w 34640"/>
                      <a:gd name="connsiteY7" fmla="*/ 1615 h 85610"/>
                      <a:gd name="connsiteX8" fmla="*/ 32287 w 34640"/>
                      <a:gd name="connsiteY8" fmla="*/ 6273 h 85610"/>
                      <a:gd name="connsiteX9" fmla="*/ 32437 w 34640"/>
                      <a:gd name="connsiteY9" fmla="*/ 4920 h 85610"/>
                      <a:gd name="connsiteX10" fmla="*/ 27428 w 34640"/>
                      <a:gd name="connsiteY10" fmla="*/ 22200 h 85610"/>
                      <a:gd name="connsiteX11" fmla="*/ 27478 w 34640"/>
                      <a:gd name="connsiteY11" fmla="*/ 19245 h 85610"/>
                      <a:gd name="connsiteX12" fmla="*/ 22069 w 34640"/>
                      <a:gd name="connsiteY12" fmla="*/ 34872 h 85610"/>
                      <a:gd name="connsiteX13" fmla="*/ 19364 w 34640"/>
                      <a:gd name="connsiteY13" fmla="*/ 44289 h 85610"/>
                      <a:gd name="connsiteX14" fmla="*/ 15457 w 34640"/>
                      <a:gd name="connsiteY14" fmla="*/ 52353 h 85610"/>
                      <a:gd name="connsiteX15" fmla="*/ 6442 w 34640"/>
                      <a:gd name="connsiteY15" fmla="*/ 72438 h 85610"/>
                      <a:gd name="connsiteX16" fmla="*/ 181 w 34640"/>
                      <a:gd name="connsiteY16" fmla="*/ 85611 h 85610"/>
                      <a:gd name="connsiteX17" fmla="*/ 6943 w 34640"/>
                      <a:gd name="connsiteY17" fmla="*/ 72388 h 85610"/>
                      <a:gd name="connsiteX18" fmla="*/ 8345 w 34640"/>
                      <a:gd name="connsiteY18" fmla="*/ 73139 h 85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4640" h="85610">
                        <a:moveTo>
                          <a:pt x="8345" y="73189"/>
                        </a:moveTo>
                        <a:cubicBezTo>
                          <a:pt x="11701" y="66077"/>
                          <a:pt x="7694" y="71787"/>
                          <a:pt x="12502" y="61769"/>
                        </a:cubicBezTo>
                        <a:lnTo>
                          <a:pt x="11050" y="64674"/>
                        </a:lnTo>
                        <a:cubicBezTo>
                          <a:pt x="12502" y="60918"/>
                          <a:pt x="14957" y="56059"/>
                          <a:pt x="17160" y="50800"/>
                        </a:cubicBezTo>
                        <a:cubicBezTo>
                          <a:pt x="19314" y="45541"/>
                          <a:pt x="21518" y="40132"/>
                          <a:pt x="23321" y="35724"/>
                        </a:cubicBezTo>
                        <a:cubicBezTo>
                          <a:pt x="23421" y="36926"/>
                          <a:pt x="25926" y="30565"/>
                          <a:pt x="26226" y="31867"/>
                        </a:cubicBezTo>
                        <a:cubicBezTo>
                          <a:pt x="28180" y="25656"/>
                          <a:pt x="30083" y="19546"/>
                          <a:pt x="30433" y="16190"/>
                        </a:cubicBezTo>
                        <a:cubicBezTo>
                          <a:pt x="32036" y="12483"/>
                          <a:pt x="32888" y="6423"/>
                          <a:pt x="34641" y="1615"/>
                        </a:cubicBezTo>
                        <a:cubicBezTo>
                          <a:pt x="33639" y="3568"/>
                          <a:pt x="35142" y="-5748"/>
                          <a:pt x="32287" y="6273"/>
                        </a:cubicBezTo>
                        <a:cubicBezTo>
                          <a:pt x="32487" y="5321"/>
                          <a:pt x="32237" y="5872"/>
                          <a:pt x="32437" y="4920"/>
                        </a:cubicBezTo>
                        <a:cubicBezTo>
                          <a:pt x="29732" y="12383"/>
                          <a:pt x="29682" y="15739"/>
                          <a:pt x="27428" y="22200"/>
                        </a:cubicBezTo>
                        <a:cubicBezTo>
                          <a:pt x="25675" y="25907"/>
                          <a:pt x="28931" y="15639"/>
                          <a:pt x="27478" y="19245"/>
                        </a:cubicBezTo>
                        <a:cubicBezTo>
                          <a:pt x="26226" y="23352"/>
                          <a:pt x="24072" y="29713"/>
                          <a:pt x="22069" y="34872"/>
                        </a:cubicBezTo>
                        <a:cubicBezTo>
                          <a:pt x="19965" y="40031"/>
                          <a:pt x="18463" y="44189"/>
                          <a:pt x="19364" y="44289"/>
                        </a:cubicBezTo>
                        <a:cubicBezTo>
                          <a:pt x="17110" y="50099"/>
                          <a:pt x="16459" y="50750"/>
                          <a:pt x="15457" y="52353"/>
                        </a:cubicBezTo>
                        <a:cubicBezTo>
                          <a:pt x="14155" y="57161"/>
                          <a:pt x="10048" y="65375"/>
                          <a:pt x="6442" y="72438"/>
                        </a:cubicBezTo>
                        <a:cubicBezTo>
                          <a:pt x="2485" y="79300"/>
                          <a:pt x="-821" y="85110"/>
                          <a:pt x="181" y="85611"/>
                        </a:cubicBezTo>
                        <a:cubicBezTo>
                          <a:pt x="1884" y="82405"/>
                          <a:pt x="4789" y="77246"/>
                          <a:pt x="6943" y="72388"/>
                        </a:cubicBezTo>
                        <a:lnTo>
                          <a:pt x="8345" y="73139"/>
                        </a:lnTo>
                        <a:close/>
                      </a:path>
                    </a:pathLst>
                  </a:custGeom>
                  <a:grpFill/>
                  <a:ln w="0" cap="flat">
                    <a:noFill/>
                    <a:prstDash val="solid"/>
                    <a:miter/>
                  </a:ln>
                </p:spPr>
                <p:txBody>
                  <a:bodyPr rtlCol="0" anchor="ctr"/>
                  <a:lstStyle/>
                  <a:p>
                    <a:endParaRPr lang="en-US"/>
                  </a:p>
                </p:txBody>
              </p:sp>
              <p:sp>
                <p:nvSpPr>
                  <p:cNvPr id="1073" name="Freeform: Shape 1072">
                    <a:extLst>
                      <a:ext uri="{FF2B5EF4-FFF2-40B4-BE49-F238E27FC236}">
                        <a16:creationId xmlns:a16="http://schemas.microsoft.com/office/drawing/2014/main" id="{B9381709-4451-2A10-83C7-3A837E31ACAC}"/>
                      </a:ext>
                    </a:extLst>
                  </p:cNvPr>
                  <p:cNvSpPr/>
                  <p:nvPr/>
                </p:nvSpPr>
                <p:spPr>
                  <a:xfrm>
                    <a:off x="2165423" y="2360815"/>
                    <a:ext cx="300" cy="1502"/>
                  </a:xfrm>
                  <a:custGeom>
                    <a:avLst/>
                    <a:gdLst>
                      <a:gd name="connsiteX0" fmla="*/ 301 w 300"/>
                      <a:gd name="connsiteY0" fmla="*/ 0 h 1502"/>
                      <a:gd name="connsiteX1" fmla="*/ 0 w 300"/>
                      <a:gd name="connsiteY1" fmla="*/ 1503 h 1502"/>
                      <a:gd name="connsiteX2" fmla="*/ 301 w 300"/>
                      <a:gd name="connsiteY2" fmla="*/ 0 h 1502"/>
                    </a:gdLst>
                    <a:ahLst/>
                    <a:cxnLst>
                      <a:cxn ang="0">
                        <a:pos x="connsiteX0" y="connsiteY0"/>
                      </a:cxn>
                      <a:cxn ang="0">
                        <a:pos x="connsiteX1" y="connsiteY1"/>
                      </a:cxn>
                      <a:cxn ang="0">
                        <a:pos x="connsiteX2" y="connsiteY2"/>
                      </a:cxn>
                    </a:cxnLst>
                    <a:rect l="l" t="t" r="r" b="b"/>
                    <a:pathLst>
                      <a:path w="300" h="1502">
                        <a:moveTo>
                          <a:pt x="301" y="0"/>
                        </a:moveTo>
                        <a:cubicBezTo>
                          <a:pt x="200" y="451"/>
                          <a:pt x="100" y="1102"/>
                          <a:pt x="0" y="1503"/>
                        </a:cubicBezTo>
                        <a:cubicBezTo>
                          <a:pt x="100" y="1052"/>
                          <a:pt x="200" y="501"/>
                          <a:pt x="301" y="0"/>
                        </a:cubicBezTo>
                        <a:close/>
                      </a:path>
                    </a:pathLst>
                  </a:custGeom>
                  <a:grpFill/>
                  <a:ln w="0" cap="flat">
                    <a:noFill/>
                    <a:prstDash val="solid"/>
                    <a:miter/>
                  </a:ln>
                </p:spPr>
                <p:txBody>
                  <a:bodyPr rtlCol="0" anchor="ctr"/>
                  <a:lstStyle/>
                  <a:p>
                    <a:endParaRPr lang="en-US"/>
                  </a:p>
                </p:txBody>
              </p:sp>
              <p:sp>
                <p:nvSpPr>
                  <p:cNvPr id="1074" name="Freeform: Shape 1073">
                    <a:extLst>
                      <a:ext uri="{FF2B5EF4-FFF2-40B4-BE49-F238E27FC236}">
                        <a16:creationId xmlns:a16="http://schemas.microsoft.com/office/drawing/2014/main" id="{0C398694-6E03-D6F2-9BE9-DB8EE613057B}"/>
                      </a:ext>
                    </a:extLst>
                  </p:cNvPr>
                  <p:cNvSpPr/>
                  <p:nvPr/>
                </p:nvSpPr>
                <p:spPr>
                  <a:xfrm>
                    <a:off x="2172308" y="2263446"/>
                    <a:ext cx="8898" cy="95494"/>
                  </a:xfrm>
                  <a:custGeom>
                    <a:avLst/>
                    <a:gdLst>
                      <a:gd name="connsiteX0" fmla="*/ 7289 w 8898"/>
                      <a:gd name="connsiteY0" fmla="*/ 0 h 95494"/>
                      <a:gd name="connsiteX1" fmla="*/ 8842 w 8898"/>
                      <a:gd name="connsiteY1" fmla="*/ 3256 h 95494"/>
                      <a:gd name="connsiteX2" fmla="*/ 7539 w 8898"/>
                      <a:gd name="connsiteY2" fmla="*/ 44978 h 95494"/>
                      <a:gd name="connsiteX3" fmla="*/ 7239 w 8898"/>
                      <a:gd name="connsiteY3" fmla="*/ 43225 h 95494"/>
                      <a:gd name="connsiteX4" fmla="*/ 5786 w 8898"/>
                      <a:gd name="connsiteY4" fmla="*/ 62859 h 95494"/>
                      <a:gd name="connsiteX5" fmla="*/ 4284 w 8898"/>
                      <a:gd name="connsiteY5" fmla="*/ 80189 h 95494"/>
                      <a:gd name="connsiteX6" fmla="*/ 2030 w 8898"/>
                      <a:gd name="connsiteY6" fmla="*/ 89606 h 95494"/>
                      <a:gd name="connsiteX7" fmla="*/ 1379 w 8898"/>
                      <a:gd name="connsiteY7" fmla="*/ 95466 h 95494"/>
                      <a:gd name="connsiteX8" fmla="*/ 1479 w 8898"/>
                      <a:gd name="connsiteY8" fmla="*/ 90708 h 95494"/>
                      <a:gd name="connsiteX9" fmla="*/ 1128 w 8898"/>
                      <a:gd name="connsiteY9" fmla="*/ 93312 h 95494"/>
                      <a:gd name="connsiteX10" fmla="*/ 728 w 8898"/>
                      <a:gd name="connsiteY10" fmla="*/ 83245 h 95494"/>
                      <a:gd name="connsiteX11" fmla="*/ 1429 w 8898"/>
                      <a:gd name="connsiteY11" fmla="*/ 89305 h 95494"/>
                      <a:gd name="connsiteX12" fmla="*/ 1279 w 8898"/>
                      <a:gd name="connsiteY12" fmla="*/ 85148 h 95494"/>
                      <a:gd name="connsiteX13" fmla="*/ 2631 w 8898"/>
                      <a:gd name="connsiteY13" fmla="*/ 80340 h 95494"/>
                      <a:gd name="connsiteX14" fmla="*/ 3583 w 8898"/>
                      <a:gd name="connsiteY14" fmla="*/ 68719 h 95494"/>
                      <a:gd name="connsiteX15" fmla="*/ 5185 w 8898"/>
                      <a:gd name="connsiteY15" fmla="*/ 62609 h 95494"/>
                      <a:gd name="connsiteX16" fmla="*/ 4184 w 8898"/>
                      <a:gd name="connsiteY16" fmla="*/ 58552 h 95494"/>
                      <a:gd name="connsiteX17" fmla="*/ 5386 w 8898"/>
                      <a:gd name="connsiteY17" fmla="*/ 47282 h 95494"/>
                      <a:gd name="connsiteX18" fmla="*/ 3132 w 8898"/>
                      <a:gd name="connsiteY18" fmla="*/ 30804 h 95494"/>
                      <a:gd name="connsiteX19" fmla="*/ 5736 w 8898"/>
                      <a:gd name="connsiteY19" fmla="*/ 17180 h 95494"/>
                      <a:gd name="connsiteX20" fmla="*/ 5486 w 8898"/>
                      <a:gd name="connsiteY20" fmla="*/ 38767 h 95494"/>
                      <a:gd name="connsiteX21" fmla="*/ 6387 w 8898"/>
                      <a:gd name="connsiteY21" fmla="*/ 46982 h 95494"/>
                      <a:gd name="connsiteX22" fmla="*/ 7039 w 8898"/>
                      <a:gd name="connsiteY22" fmla="*/ 28349 h 95494"/>
                      <a:gd name="connsiteX23" fmla="*/ 7139 w 8898"/>
                      <a:gd name="connsiteY23" fmla="*/ 30353 h 95494"/>
                      <a:gd name="connsiteX24" fmla="*/ 6838 w 8898"/>
                      <a:gd name="connsiteY24" fmla="*/ 10017 h 95494"/>
                      <a:gd name="connsiteX25" fmla="*/ 7539 w 8898"/>
                      <a:gd name="connsiteY25" fmla="*/ 7213 h 95494"/>
                      <a:gd name="connsiteX26" fmla="*/ 7289 w 8898"/>
                      <a:gd name="connsiteY26" fmla="*/ 100 h 95494"/>
                      <a:gd name="connsiteX27" fmla="*/ 7640 w 8898"/>
                      <a:gd name="connsiteY27" fmla="*/ 9667 h 95494"/>
                      <a:gd name="connsiteX28" fmla="*/ 7389 w 8898"/>
                      <a:gd name="connsiteY28" fmla="*/ 15627 h 95494"/>
                      <a:gd name="connsiteX29" fmla="*/ 7640 w 8898"/>
                      <a:gd name="connsiteY29" fmla="*/ 9667 h 95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8898" h="95494">
                        <a:moveTo>
                          <a:pt x="7289" y="0"/>
                        </a:moveTo>
                        <a:lnTo>
                          <a:pt x="8842" y="3256"/>
                        </a:lnTo>
                        <a:cubicBezTo>
                          <a:pt x="9092" y="21888"/>
                          <a:pt x="8491" y="28650"/>
                          <a:pt x="7539" y="44978"/>
                        </a:cubicBezTo>
                        <a:cubicBezTo>
                          <a:pt x="7239" y="46230"/>
                          <a:pt x="7239" y="44227"/>
                          <a:pt x="7239" y="43225"/>
                        </a:cubicBezTo>
                        <a:cubicBezTo>
                          <a:pt x="7089" y="48985"/>
                          <a:pt x="6438" y="56097"/>
                          <a:pt x="5786" y="62859"/>
                        </a:cubicBezTo>
                        <a:cubicBezTo>
                          <a:pt x="5235" y="69571"/>
                          <a:pt x="4684" y="75832"/>
                          <a:pt x="4284" y="80189"/>
                        </a:cubicBezTo>
                        <a:cubicBezTo>
                          <a:pt x="3783" y="83846"/>
                          <a:pt x="1980" y="93312"/>
                          <a:pt x="2030" y="89606"/>
                        </a:cubicBezTo>
                        <a:cubicBezTo>
                          <a:pt x="1880" y="91409"/>
                          <a:pt x="1779" y="93412"/>
                          <a:pt x="1379" y="95466"/>
                        </a:cubicBezTo>
                        <a:cubicBezTo>
                          <a:pt x="828" y="95917"/>
                          <a:pt x="1880" y="90908"/>
                          <a:pt x="1479" y="90708"/>
                        </a:cubicBezTo>
                        <a:cubicBezTo>
                          <a:pt x="1228" y="92310"/>
                          <a:pt x="1028" y="92911"/>
                          <a:pt x="1128" y="93312"/>
                        </a:cubicBezTo>
                        <a:cubicBezTo>
                          <a:pt x="1028" y="90557"/>
                          <a:pt x="-1076" y="95816"/>
                          <a:pt x="728" y="83245"/>
                        </a:cubicBezTo>
                        <a:cubicBezTo>
                          <a:pt x="2631" y="78536"/>
                          <a:pt x="-324" y="92010"/>
                          <a:pt x="1429" y="89305"/>
                        </a:cubicBezTo>
                        <a:cubicBezTo>
                          <a:pt x="2030" y="85098"/>
                          <a:pt x="1429" y="85549"/>
                          <a:pt x="1279" y="85148"/>
                        </a:cubicBezTo>
                        <a:cubicBezTo>
                          <a:pt x="2030" y="79839"/>
                          <a:pt x="2380" y="79989"/>
                          <a:pt x="2631" y="80340"/>
                        </a:cubicBezTo>
                        <a:cubicBezTo>
                          <a:pt x="2481" y="78236"/>
                          <a:pt x="4033" y="71624"/>
                          <a:pt x="3583" y="68719"/>
                        </a:cubicBezTo>
                        <a:cubicBezTo>
                          <a:pt x="4484" y="58301"/>
                          <a:pt x="4584" y="69371"/>
                          <a:pt x="5185" y="62609"/>
                        </a:cubicBezTo>
                        <a:lnTo>
                          <a:pt x="4184" y="58552"/>
                        </a:lnTo>
                        <a:cubicBezTo>
                          <a:pt x="4634" y="54795"/>
                          <a:pt x="5135" y="51039"/>
                          <a:pt x="5386" y="47282"/>
                        </a:cubicBezTo>
                        <a:cubicBezTo>
                          <a:pt x="5836" y="30904"/>
                          <a:pt x="2831" y="49436"/>
                          <a:pt x="3132" y="30804"/>
                        </a:cubicBezTo>
                        <a:cubicBezTo>
                          <a:pt x="3783" y="33308"/>
                          <a:pt x="5235" y="25845"/>
                          <a:pt x="5736" y="17180"/>
                        </a:cubicBezTo>
                        <a:cubicBezTo>
                          <a:pt x="5686" y="22389"/>
                          <a:pt x="6438" y="32056"/>
                          <a:pt x="5486" y="38767"/>
                        </a:cubicBezTo>
                        <a:cubicBezTo>
                          <a:pt x="7139" y="29351"/>
                          <a:pt x="4885" y="51840"/>
                          <a:pt x="6387" y="46982"/>
                        </a:cubicBezTo>
                        <a:cubicBezTo>
                          <a:pt x="6037" y="42223"/>
                          <a:pt x="6488" y="34410"/>
                          <a:pt x="7039" y="28349"/>
                        </a:cubicBezTo>
                        <a:lnTo>
                          <a:pt x="7139" y="30353"/>
                        </a:lnTo>
                        <a:cubicBezTo>
                          <a:pt x="7439" y="23841"/>
                          <a:pt x="6087" y="18933"/>
                          <a:pt x="6838" y="10017"/>
                        </a:cubicBezTo>
                        <a:cubicBezTo>
                          <a:pt x="6838" y="5560"/>
                          <a:pt x="7189" y="6411"/>
                          <a:pt x="7539" y="7213"/>
                        </a:cubicBezTo>
                        <a:cubicBezTo>
                          <a:pt x="7289" y="3456"/>
                          <a:pt x="6988" y="100"/>
                          <a:pt x="7289" y="100"/>
                        </a:cubicBezTo>
                        <a:close/>
                        <a:moveTo>
                          <a:pt x="7640" y="9667"/>
                        </a:moveTo>
                        <a:lnTo>
                          <a:pt x="7389" y="15627"/>
                        </a:lnTo>
                        <a:cubicBezTo>
                          <a:pt x="7640" y="14225"/>
                          <a:pt x="7690" y="12021"/>
                          <a:pt x="7640" y="9667"/>
                        </a:cubicBezTo>
                        <a:close/>
                      </a:path>
                    </a:pathLst>
                  </a:custGeom>
                  <a:grpFill/>
                  <a:ln w="0" cap="flat">
                    <a:noFill/>
                    <a:prstDash val="solid"/>
                    <a:miter/>
                  </a:ln>
                </p:spPr>
                <p:txBody>
                  <a:bodyPr rtlCol="0" anchor="ctr"/>
                  <a:lstStyle/>
                  <a:p>
                    <a:endParaRPr lang="en-US"/>
                  </a:p>
                </p:txBody>
              </p:sp>
              <p:sp>
                <p:nvSpPr>
                  <p:cNvPr id="1075" name="Freeform: Shape 1074">
                    <a:extLst>
                      <a:ext uri="{FF2B5EF4-FFF2-40B4-BE49-F238E27FC236}">
                        <a16:creationId xmlns:a16="http://schemas.microsoft.com/office/drawing/2014/main" id="{55D25A3A-8A39-7E31-EF0D-8330A1F1F9D9}"/>
                      </a:ext>
                    </a:extLst>
                  </p:cNvPr>
                  <p:cNvSpPr/>
                  <p:nvPr/>
                </p:nvSpPr>
                <p:spPr>
                  <a:xfrm>
                    <a:off x="1861795" y="2725098"/>
                    <a:ext cx="1803" cy="5008"/>
                  </a:xfrm>
                  <a:custGeom>
                    <a:avLst/>
                    <a:gdLst>
                      <a:gd name="connsiteX0" fmla="*/ 1803 w 1803"/>
                      <a:gd name="connsiteY0" fmla="*/ 0 h 5008"/>
                      <a:gd name="connsiteX1" fmla="*/ 0 w 1803"/>
                      <a:gd name="connsiteY1" fmla="*/ 0 h 5008"/>
                      <a:gd name="connsiteX2" fmla="*/ 1803 w 1803"/>
                      <a:gd name="connsiteY2" fmla="*/ 0 h 5008"/>
                    </a:gdLst>
                    <a:ahLst/>
                    <a:cxnLst>
                      <a:cxn ang="0">
                        <a:pos x="connsiteX0" y="connsiteY0"/>
                      </a:cxn>
                      <a:cxn ang="0">
                        <a:pos x="connsiteX1" y="connsiteY1"/>
                      </a:cxn>
                      <a:cxn ang="0">
                        <a:pos x="connsiteX2" y="connsiteY2"/>
                      </a:cxn>
                    </a:cxnLst>
                    <a:rect l="l" t="t" r="r" b="b"/>
                    <a:pathLst>
                      <a:path w="1803" h="5008">
                        <a:moveTo>
                          <a:pt x="1803" y="0"/>
                        </a:moveTo>
                        <a:cubicBezTo>
                          <a:pt x="1202" y="0"/>
                          <a:pt x="551" y="0"/>
                          <a:pt x="0" y="0"/>
                        </a:cubicBezTo>
                        <a:cubicBezTo>
                          <a:pt x="401" y="0"/>
                          <a:pt x="1102" y="0"/>
                          <a:pt x="1803" y="0"/>
                        </a:cubicBezTo>
                        <a:close/>
                      </a:path>
                    </a:pathLst>
                  </a:custGeom>
                  <a:grpFill/>
                  <a:ln w="0" cap="flat">
                    <a:noFill/>
                    <a:prstDash val="solid"/>
                    <a:miter/>
                  </a:ln>
                </p:spPr>
                <p:txBody>
                  <a:bodyPr rtlCol="0" anchor="ctr"/>
                  <a:lstStyle/>
                  <a:p>
                    <a:endParaRPr lang="en-US"/>
                  </a:p>
                </p:txBody>
              </p:sp>
              <p:sp>
                <p:nvSpPr>
                  <p:cNvPr id="1076" name="Freeform: Shape 1075">
                    <a:extLst>
                      <a:ext uri="{FF2B5EF4-FFF2-40B4-BE49-F238E27FC236}">
                        <a16:creationId xmlns:a16="http://schemas.microsoft.com/office/drawing/2014/main" id="{44EE3713-8527-7BA1-9574-0184AF694F8A}"/>
                      </a:ext>
                    </a:extLst>
                  </p:cNvPr>
                  <p:cNvSpPr/>
                  <p:nvPr/>
                </p:nvSpPr>
                <p:spPr>
                  <a:xfrm>
                    <a:off x="2219166" y="2400084"/>
                    <a:ext cx="200" cy="3456"/>
                  </a:xfrm>
                  <a:custGeom>
                    <a:avLst/>
                    <a:gdLst>
                      <a:gd name="connsiteX0" fmla="*/ 200 w 200"/>
                      <a:gd name="connsiteY0" fmla="*/ 0 h 3456"/>
                      <a:gd name="connsiteX1" fmla="*/ 0 w 200"/>
                      <a:gd name="connsiteY1" fmla="*/ 3456 h 3456"/>
                      <a:gd name="connsiteX2" fmla="*/ 200 w 200"/>
                      <a:gd name="connsiteY2" fmla="*/ 0 h 3456"/>
                    </a:gdLst>
                    <a:ahLst/>
                    <a:cxnLst>
                      <a:cxn ang="0">
                        <a:pos x="connsiteX0" y="connsiteY0"/>
                      </a:cxn>
                      <a:cxn ang="0">
                        <a:pos x="connsiteX1" y="connsiteY1"/>
                      </a:cxn>
                      <a:cxn ang="0">
                        <a:pos x="connsiteX2" y="connsiteY2"/>
                      </a:cxn>
                    </a:cxnLst>
                    <a:rect l="l" t="t" r="r" b="b"/>
                    <a:pathLst>
                      <a:path w="200" h="3456">
                        <a:moveTo>
                          <a:pt x="200" y="0"/>
                        </a:moveTo>
                        <a:lnTo>
                          <a:pt x="0" y="3456"/>
                        </a:lnTo>
                        <a:cubicBezTo>
                          <a:pt x="100" y="2104"/>
                          <a:pt x="150" y="1002"/>
                          <a:pt x="200" y="0"/>
                        </a:cubicBezTo>
                        <a:close/>
                      </a:path>
                    </a:pathLst>
                  </a:custGeom>
                  <a:grpFill/>
                  <a:ln w="0" cap="flat">
                    <a:noFill/>
                    <a:prstDash val="solid"/>
                    <a:miter/>
                  </a:ln>
                </p:spPr>
                <p:txBody>
                  <a:bodyPr rtlCol="0" anchor="ctr"/>
                  <a:lstStyle/>
                  <a:p>
                    <a:endParaRPr lang="en-US"/>
                  </a:p>
                </p:txBody>
              </p:sp>
              <p:sp>
                <p:nvSpPr>
                  <p:cNvPr id="1077" name="Freeform: Shape 1076">
                    <a:extLst>
                      <a:ext uri="{FF2B5EF4-FFF2-40B4-BE49-F238E27FC236}">
                        <a16:creationId xmlns:a16="http://schemas.microsoft.com/office/drawing/2014/main" id="{B6633008-FEF0-DB8A-0E1C-6C545F8939BC}"/>
                      </a:ext>
                    </a:extLst>
                  </p:cNvPr>
                  <p:cNvSpPr/>
                  <p:nvPr/>
                </p:nvSpPr>
                <p:spPr>
                  <a:xfrm>
                    <a:off x="2210150" y="2478019"/>
                    <a:ext cx="1252" cy="5008"/>
                  </a:xfrm>
                  <a:custGeom>
                    <a:avLst/>
                    <a:gdLst>
                      <a:gd name="connsiteX0" fmla="*/ 1252 w 1252"/>
                      <a:gd name="connsiteY0" fmla="*/ 0 h 5008"/>
                      <a:gd name="connsiteX1" fmla="*/ 0 w 1252"/>
                      <a:gd name="connsiteY1" fmla="*/ 5009 h 5008"/>
                      <a:gd name="connsiteX2" fmla="*/ 1252 w 1252"/>
                      <a:gd name="connsiteY2" fmla="*/ 0 h 5008"/>
                    </a:gdLst>
                    <a:ahLst/>
                    <a:cxnLst>
                      <a:cxn ang="0">
                        <a:pos x="connsiteX0" y="connsiteY0"/>
                      </a:cxn>
                      <a:cxn ang="0">
                        <a:pos x="connsiteX1" y="connsiteY1"/>
                      </a:cxn>
                      <a:cxn ang="0">
                        <a:pos x="connsiteX2" y="connsiteY2"/>
                      </a:cxn>
                    </a:cxnLst>
                    <a:rect l="l" t="t" r="r" b="b"/>
                    <a:pathLst>
                      <a:path w="1252" h="5008">
                        <a:moveTo>
                          <a:pt x="1252" y="0"/>
                        </a:moveTo>
                        <a:lnTo>
                          <a:pt x="0" y="5009"/>
                        </a:lnTo>
                        <a:cubicBezTo>
                          <a:pt x="601" y="3055"/>
                          <a:pt x="952" y="1503"/>
                          <a:pt x="1252" y="0"/>
                        </a:cubicBezTo>
                        <a:close/>
                      </a:path>
                    </a:pathLst>
                  </a:custGeom>
                  <a:grpFill/>
                  <a:ln w="0" cap="flat">
                    <a:noFill/>
                    <a:prstDash val="solid"/>
                    <a:miter/>
                  </a:ln>
                </p:spPr>
                <p:txBody>
                  <a:bodyPr rtlCol="0" anchor="ctr"/>
                  <a:lstStyle/>
                  <a:p>
                    <a:endParaRPr lang="en-US"/>
                  </a:p>
                </p:txBody>
              </p:sp>
              <p:sp>
                <p:nvSpPr>
                  <p:cNvPr id="1078" name="Freeform: Shape 1077">
                    <a:extLst>
                      <a:ext uri="{FF2B5EF4-FFF2-40B4-BE49-F238E27FC236}">
                        <a16:creationId xmlns:a16="http://schemas.microsoft.com/office/drawing/2014/main" id="{55460DE0-C269-D3DA-83A6-F03134E2EB38}"/>
                      </a:ext>
                    </a:extLst>
                  </p:cNvPr>
                  <p:cNvSpPr/>
                  <p:nvPr/>
                </p:nvSpPr>
                <p:spPr>
                  <a:xfrm>
                    <a:off x="1904419" y="2720991"/>
                    <a:ext cx="951" cy="200"/>
                  </a:xfrm>
                  <a:custGeom>
                    <a:avLst/>
                    <a:gdLst>
                      <a:gd name="connsiteX0" fmla="*/ 50 w 951"/>
                      <a:gd name="connsiteY0" fmla="*/ 200 h 200"/>
                      <a:gd name="connsiteX1" fmla="*/ 200 w 951"/>
                      <a:gd name="connsiteY1" fmla="*/ 200 h 200"/>
                      <a:gd name="connsiteX2" fmla="*/ 952 w 951"/>
                      <a:gd name="connsiteY2" fmla="*/ 0 h 200"/>
                      <a:gd name="connsiteX3" fmla="*/ 0 w 951"/>
                      <a:gd name="connsiteY3" fmla="*/ 200 h 200"/>
                    </a:gdLst>
                    <a:ahLst/>
                    <a:cxnLst>
                      <a:cxn ang="0">
                        <a:pos x="connsiteX0" y="connsiteY0"/>
                      </a:cxn>
                      <a:cxn ang="0">
                        <a:pos x="connsiteX1" y="connsiteY1"/>
                      </a:cxn>
                      <a:cxn ang="0">
                        <a:pos x="connsiteX2" y="connsiteY2"/>
                      </a:cxn>
                      <a:cxn ang="0">
                        <a:pos x="connsiteX3" y="connsiteY3"/>
                      </a:cxn>
                    </a:cxnLst>
                    <a:rect l="l" t="t" r="r" b="b"/>
                    <a:pathLst>
                      <a:path w="951" h="200">
                        <a:moveTo>
                          <a:pt x="50" y="200"/>
                        </a:moveTo>
                        <a:lnTo>
                          <a:pt x="200" y="200"/>
                        </a:lnTo>
                        <a:cubicBezTo>
                          <a:pt x="451" y="100"/>
                          <a:pt x="701" y="50"/>
                          <a:pt x="952" y="0"/>
                        </a:cubicBezTo>
                        <a:lnTo>
                          <a:pt x="0" y="200"/>
                        </a:lnTo>
                        <a:close/>
                      </a:path>
                    </a:pathLst>
                  </a:custGeom>
                  <a:grpFill/>
                  <a:ln w="0" cap="flat">
                    <a:noFill/>
                    <a:prstDash val="solid"/>
                    <a:miter/>
                  </a:ln>
                </p:spPr>
                <p:txBody>
                  <a:bodyPr rtlCol="0" anchor="ctr"/>
                  <a:lstStyle/>
                  <a:p>
                    <a:endParaRPr lang="en-US"/>
                  </a:p>
                </p:txBody>
              </p:sp>
              <p:sp>
                <p:nvSpPr>
                  <p:cNvPr id="1079" name="Freeform: Shape 1078">
                    <a:extLst>
                      <a:ext uri="{FF2B5EF4-FFF2-40B4-BE49-F238E27FC236}">
                        <a16:creationId xmlns:a16="http://schemas.microsoft.com/office/drawing/2014/main" id="{1DA19863-8E19-A253-AEA9-BDAD6E7A5CC0}"/>
                      </a:ext>
                    </a:extLst>
                  </p:cNvPr>
                  <p:cNvSpPr/>
                  <p:nvPr/>
                </p:nvSpPr>
                <p:spPr>
                  <a:xfrm>
                    <a:off x="2127907" y="2610950"/>
                    <a:ext cx="2203" cy="1803"/>
                  </a:xfrm>
                  <a:custGeom>
                    <a:avLst/>
                    <a:gdLst>
                      <a:gd name="connsiteX0" fmla="*/ 2204 w 2203"/>
                      <a:gd name="connsiteY0" fmla="*/ 0 h 1803"/>
                      <a:gd name="connsiteX1" fmla="*/ 0 w 2203"/>
                      <a:gd name="connsiteY1" fmla="*/ 1803 h 1803"/>
                      <a:gd name="connsiteX2" fmla="*/ 2204 w 2203"/>
                      <a:gd name="connsiteY2" fmla="*/ 0 h 1803"/>
                    </a:gdLst>
                    <a:ahLst/>
                    <a:cxnLst>
                      <a:cxn ang="0">
                        <a:pos x="connsiteX0" y="connsiteY0"/>
                      </a:cxn>
                      <a:cxn ang="0">
                        <a:pos x="connsiteX1" y="connsiteY1"/>
                      </a:cxn>
                      <a:cxn ang="0">
                        <a:pos x="connsiteX2" y="connsiteY2"/>
                      </a:cxn>
                    </a:cxnLst>
                    <a:rect l="l" t="t" r="r" b="b"/>
                    <a:pathLst>
                      <a:path w="2203" h="1803">
                        <a:moveTo>
                          <a:pt x="2204" y="0"/>
                        </a:moveTo>
                        <a:cubicBezTo>
                          <a:pt x="1553" y="451"/>
                          <a:pt x="902" y="1002"/>
                          <a:pt x="0" y="1803"/>
                        </a:cubicBezTo>
                        <a:cubicBezTo>
                          <a:pt x="200" y="1803"/>
                          <a:pt x="1002" y="1102"/>
                          <a:pt x="2204" y="0"/>
                        </a:cubicBezTo>
                        <a:close/>
                      </a:path>
                    </a:pathLst>
                  </a:custGeom>
                  <a:grpFill/>
                  <a:ln w="0" cap="flat">
                    <a:noFill/>
                    <a:prstDash val="solid"/>
                    <a:miter/>
                  </a:ln>
                </p:spPr>
                <p:txBody>
                  <a:bodyPr rtlCol="0" anchor="ctr"/>
                  <a:lstStyle/>
                  <a:p>
                    <a:endParaRPr lang="en-US"/>
                  </a:p>
                </p:txBody>
              </p:sp>
              <p:sp>
                <p:nvSpPr>
                  <p:cNvPr id="1080" name="Freeform: Shape 1079">
                    <a:extLst>
                      <a:ext uri="{FF2B5EF4-FFF2-40B4-BE49-F238E27FC236}">
                        <a16:creationId xmlns:a16="http://schemas.microsoft.com/office/drawing/2014/main" id="{120D0B1D-B809-F122-EFF3-B97745103E63}"/>
                      </a:ext>
                    </a:extLst>
                  </p:cNvPr>
                  <p:cNvSpPr/>
                  <p:nvPr/>
                </p:nvSpPr>
                <p:spPr>
                  <a:xfrm>
                    <a:off x="2211402" y="2477117"/>
                    <a:ext cx="200" cy="951"/>
                  </a:xfrm>
                  <a:custGeom>
                    <a:avLst/>
                    <a:gdLst>
                      <a:gd name="connsiteX0" fmla="*/ 200 w 200"/>
                      <a:gd name="connsiteY0" fmla="*/ 0 h 951"/>
                      <a:gd name="connsiteX1" fmla="*/ 100 w 200"/>
                      <a:gd name="connsiteY1" fmla="*/ 301 h 951"/>
                      <a:gd name="connsiteX2" fmla="*/ 0 w 200"/>
                      <a:gd name="connsiteY2" fmla="*/ 952 h 951"/>
                      <a:gd name="connsiteX3" fmla="*/ 200 w 200"/>
                      <a:gd name="connsiteY3" fmla="*/ 50 h 951"/>
                    </a:gdLst>
                    <a:ahLst/>
                    <a:cxnLst>
                      <a:cxn ang="0">
                        <a:pos x="connsiteX0" y="connsiteY0"/>
                      </a:cxn>
                      <a:cxn ang="0">
                        <a:pos x="connsiteX1" y="connsiteY1"/>
                      </a:cxn>
                      <a:cxn ang="0">
                        <a:pos x="connsiteX2" y="connsiteY2"/>
                      </a:cxn>
                      <a:cxn ang="0">
                        <a:pos x="connsiteX3" y="connsiteY3"/>
                      </a:cxn>
                    </a:cxnLst>
                    <a:rect l="l" t="t" r="r" b="b"/>
                    <a:pathLst>
                      <a:path w="200" h="951">
                        <a:moveTo>
                          <a:pt x="200" y="0"/>
                        </a:moveTo>
                        <a:cubicBezTo>
                          <a:pt x="200" y="0"/>
                          <a:pt x="100" y="200"/>
                          <a:pt x="100" y="301"/>
                        </a:cubicBezTo>
                        <a:lnTo>
                          <a:pt x="0" y="952"/>
                        </a:lnTo>
                        <a:lnTo>
                          <a:pt x="200" y="50"/>
                        </a:lnTo>
                        <a:close/>
                      </a:path>
                    </a:pathLst>
                  </a:custGeom>
                  <a:grpFill/>
                  <a:ln w="0" cap="flat">
                    <a:noFill/>
                    <a:prstDash val="solid"/>
                    <a:miter/>
                  </a:ln>
                </p:spPr>
                <p:txBody>
                  <a:bodyPr rtlCol="0" anchor="ctr"/>
                  <a:lstStyle/>
                  <a:p>
                    <a:endParaRPr lang="en-US"/>
                  </a:p>
                </p:txBody>
              </p:sp>
              <p:sp>
                <p:nvSpPr>
                  <p:cNvPr id="1081" name="Freeform: Shape 1080">
                    <a:extLst>
                      <a:ext uri="{FF2B5EF4-FFF2-40B4-BE49-F238E27FC236}">
                        <a16:creationId xmlns:a16="http://schemas.microsoft.com/office/drawing/2014/main" id="{CC531B4E-8288-93B6-686B-8124136C9203}"/>
                      </a:ext>
                    </a:extLst>
                  </p:cNvPr>
                  <p:cNvSpPr/>
                  <p:nvPr/>
                </p:nvSpPr>
                <p:spPr>
                  <a:xfrm>
                    <a:off x="2222772" y="2363270"/>
                    <a:ext cx="250" cy="2253"/>
                  </a:xfrm>
                  <a:custGeom>
                    <a:avLst/>
                    <a:gdLst>
                      <a:gd name="connsiteX0" fmla="*/ 250 w 250"/>
                      <a:gd name="connsiteY0" fmla="*/ 2254 h 2253"/>
                      <a:gd name="connsiteX1" fmla="*/ 0 w 250"/>
                      <a:gd name="connsiteY1" fmla="*/ 0 h 2253"/>
                      <a:gd name="connsiteX2" fmla="*/ 250 w 250"/>
                      <a:gd name="connsiteY2" fmla="*/ 2254 h 2253"/>
                    </a:gdLst>
                    <a:ahLst/>
                    <a:cxnLst>
                      <a:cxn ang="0">
                        <a:pos x="connsiteX0" y="connsiteY0"/>
                      </a:cxn>
                      <a:cxn ang="0">
                        <a:pos x="connsiteX1" y="connsiteY1"/>
                      </a:cxn>
                      <a:cxn ang="0">
                        <a:pos x="connsiteX2" y="connsiteY2"/>
                      </a:cxn>
                    </a:cxnLst>
                    <a:rect l="l" t="t" r="r" b="b"/>
                    <a:pathLst>
                      <a:path w="250" h="2253">
                        <a:moveTo>
                          <a:pt x="250" y="2254"/>
                        </a:moveTo>
                        <a:cubicBezTo>
                          <a:pt x="150" y="1503"/>
                          <a:pt x="100" y="851"/>
                          <a:pt x="0" y="0"/>
                        </a:cubicBezTo>
                        <a:cubicBezTo>
                          <a:pt x="100" y="1052"/>
                          <a:pt x="200" y="1703"/>
                          <a:pt x="250" y="2254"/>
                        </a:cubicBezTo>
                        <a:close/>
                      </a:path>
                    </a:pathLst>
                  </a:custGeom>
                  <a:grpFill/>
                  <a:ln w="0" cap="flat">
                    <a:noFill/>
                    <a:prstDash val="solid"/>
                    <a:miter/>
                  </a:ln>
                </p:spPr>
                <p:txBody>
                  <a:bodyPr rtlCol="0" anchor="ctr"/>
                  <a:lstStyle/>
                  <a:p>
                    <a:endParaRPr lang="en-US"/>
                  </a:p>
                </p:txBody>
              </p:sp>
              <p:sp>
                <p:nvSpPr>
                  <p:cNvPr id="1082" name="Freeform: Shape 1081">
                    <a:extLst>
                      <a:ext uri="{FF2B5EF4-FFF2-40B4-BE49-F238E27FC236}">
                        <a16:creationId xmlns:a16="http://schemas.microsoft.com/office/drawing/2014/main" id="{9F2CDAC8-0616-1545-1A51-8CBB93E685DD}"/>
                      </a:ext>
                    </a:extLst>
                  </p:cNvPr>
                  <p:cNvSpPr/>
                  <p:nvPr/>
                </p:nvSpPr>
                <p:spPr>
                  <a:xfrm>
                    <a:off x="2219066" y="2368529"/>
                    <a:ext cx="250" cy="2153"/>
                  </a:xfrm>
                  <a:custGeom>
                    <a:avLst/>
                    <a:gdLst>
                      <a:gd name="connsiteX0" fmla="*/ 250 w 250"/>
                      <a:gd name="connsiteY0" fmla="*/ 2154 h 2153"/>
                      <a:gd name="connsiteX1" fmla="*/ 0 w 250"/>
                      <a:gd name="connsiteY1" fmla="*/ 0 h 2153"/>
                      <a:gd name="connsiteX2" fmla="*/ 250 w 250"/>
                      <a:gd name="connsiteY2" fmla="*/ 2154 h 2153"/>
                    </a:gdLst>
                    <a:ahLst/>
                    <a:cxnLst>
                      <a:cxn ang="0">
                        <a:pos x="connsiteX0" y="connsiteY0"/>
                      </a:cxn>
                      <a:cxn ang="0">
                        <a:pos x="connsiteX1" y="connsiteY1"/>
                      </a:cxn>
                      <a:cxn ang="0">
                        <a:pos x="connsiteX2" y="connsiteY2"/>
                      </a:cxn>
                    </a:cxnLst>
                    <a:rect l="l" t="t" r="r" b="b"/>
                    <a:pathLst>
                      <a:path w="250" h="2153">
                        <a:moveTo>
                          <a:pt x="250" y="2154"/>
                        </a:moveTo>
                        <a:cubicBezTo>
                          <a:pt x="150" y="1352"/>
                          <a:pt x="50" y="651"/>
                          <a:pt x="0" y="0"/>
                        </a:cubicBezTo>
                        <a:lnTo>
                          <a:pt x="250" y="2154"/>
                        </a:lnTo>
                        <a:close/>
                      </a:path>
                    </a:pathLst>
                  </a:custGeom>
                  <a:grpFill/>
                  <a:ln w="0" cap="flat">
                    <a:noFill/>
                    <a:prstDash val="solid"/>
                    <a:miter/>
                  </a:ln>
                </p:spPr>
                <p:txBody>
                  <a:bodyPr rtlCol="0" anchor="ctr"/>
                  <a:lstStyle/>
                  <a:p>
                    <a:endParaRPr lang="en-US"/>
                  </a:p>
                </p:txBody>
              </p:sp>
              <p:sp>
                <p:nvSpPr>
                  <p:cNvPr id="1083" name="Freeform: Shape 1082">
                    <a:extLst>
                      <a:ext uri="{FF2B5EF4-FFF2-40B4-BE49-F238E27FC236}">
                        <a16:creationId xmlns:a16="http://schemas.microsoft.com/office/drawing/2014/main" id="{A63154FC-A957-5354-9C2E-70B56A5DC504}"/>
                      </a:ext>
                    </a:extLst>
                  </p:cNvPr>
                  <p:cNvSpPr/>
                  <p:nvPr/>
                </p:nvSpPr>
                <p:spPr>
                  <a:xfrm>
                    <a:off x="2192069" y="2249222"/>
                    <a:ext cx="2103" cy="4257"/>
                  </a:xfrm>
                  <a:custGeom>
                    <a:avLst/>
                    <a:gdLst>
                      <a:gd name="connsiteX0" fmla="*/ 2104 w 2103"/>
                      <a:gd name="connsiteY0" fmla="*/ 4257 h 4257"/>
                      <a:gd name="connsiteX1" fmla="*/ 0 w 2103"/>
                      <a:gd name="connsiteY1" fmla="*/ 0 h 4257"/>
                      <a:gd name="connsiteX2" fmla="*/ 2104 w 2103"/>
                      <a:gd name="connsiteY2" fmla="*/ 4257 h 4257"/>
                    </a:gdLst>
                    <a:ahLst/>
                    <a:cxnLst>
                      <a:cxn ang="0">
                        <a:pos x="connsiteX0" y="connsiteY0"/>
                      </a:cxn>
                      <a:cxn ang="0">
                        <a:pos x="connsiteX1" y="connsiteY1"/>
                      </a:cxn>
                      <a:cxn ang="0">
                        <a:pos x="connsiteX2" y="connsiteY2"/>
                      </a:cxn>
                    </a:cxnLst>
                    <a:rect l="l" t="t" r="r" b="b"/>
                    <a:pathLst>
                      <a:path w="2103" h="4257">
                        <a:moveTo>
                          <a:pt x="2104" y="4257"/>
                        </a:moveTo>
                        <a:lnTo>
                          <a:pt x="0" y="0"/>
                        </a:lnTo>
                        <a:cubicBezTo>
                          <a:pt x="952" y="2104"/>
                          <a:pt x="1603" y="3356"/>
                          <a:pt x="2104" y="4257"/>
                        </a:cubicBezTo>
                        <a:close/>
                      </a:path>
                    </a:pathLst>
                  </a:custGeom>
                  <a:grpFill/>
                  <a:ln w="0" cap="flat">
                    <a:noFill/>
                    <a:prstDash val="solid"/>
                    <a:miter/>
                  </a:ln>
                </p:spPr>
                <p:txBody>
                  <a:bodyPr rtlCol="0" anchor="ctr"/>
                  <a:lstStyle/>
                  <a:p>
                    <a:endParaRPr lang="en-US"/>
                  </a:p>
                </p:txBody>
              </p:sp>
              <p:sp>
                <p:nvSpPr>
                  <p:cNvPr id="1084" name="Freeform: Shape 1083">
                    <a:extLst>
                      <a:ext uri="{FF2B5EF4-FFF2-40B4-BE49-F238E27FC236}">
                        <a16:creationId xmlns:a16="http://schemas.microsoft.com/office/drawing/2014/main" id="{0E2F1862-AD11-6667-A005-ED70D8937F93}"/>
                      </a:ext>
                    </a:extLst>
                  </p:cNvPr>
                  <p:cNvSpPr/>
                  <p:nvPr/>
                </p:nvSpPr>
                <p:spPr>
                  <a:xfrm>
                    <a:off x="2219216" y="2357560"/>
                    <a:ext cx="250" cy="789"/>
                  </a:xfrm>
                  <a:custGeom>
                    <a:avLst/>
                    <a:gdLst>
                      <a:gd name="connsiteX0" fmla="*/ 250 w 250"/>
                      <a:gd name="connsiteY0" fmla="*/ 701 h 789"/>
                      <a:gd name="connsiteX1" fmla="*/ 0 w 250"/>
                      <a:gd name="connsiteY1" fmla="*/ 0 h 789"/>
                      <a:gd name="connsiteX2" fmla="*/ 250 w 250"/>
                      <a:gd name="connsiteY2" fmla="*/ 701 h 789"/>
                    </a:gdLst>
                    <a:ahLst/>
                    <a:cxnLst>
                      <a:cxn ang="0">
                        <a:pos x="connsiteX0" y="connsiteY0"/>
                      </a:cxn>
                      <a:cxn ang="0">
                        <a:pos x="connsiteX1" y="connsiteY1"/>
                      </a:cxn>
                      <a:cxn ang="0">
                        <a:pos x="connsiteX2" y="connsiteY2"/>
                      </a:cxn>
                    </a:cxnLst>
                    <a:rect l="l" t="t" r="r" b="b"/>
                    <a:pathLst>
                      <a:path w="250" h="789">
                        <a:moveTo>
                          <a:pt x="250" y="701"/>
                        </a:moveTo>
                        <a:cubicBezTo>
                          <a:pt x="250" y="701"/>
                          <a:pt x="50" y="200"/>
                          <a:pt x="0" y="0"/>
                        </a:cubicBezTo>
                        <a:cubicBezTo>
                          <a:pt x="100" y="651"/>
                          <a:pt x="250" y="952"/>
                          <a:pt x="250" y="701"/>
                        </a:cubicBezTo>
                        <a:close/>
                      </a:path>
                    </a:pathLst>
                  </a:custGeom>
                  <a:grpFill/>
                  <a:ln w="0" cap="flat">
                    <a:noFill/>
                    <a:prstDash val="solid"/>
                    <a:miter/>
                  </a:ln>
                </p:spPr>
                <p:txBody>
                  <a:bodyPr rtlCol="0" anchor="ctr"/>
                  <a:lstStyle/>
                  <a:p>
                    <a:endParaRPr lang="en-US"/>
                  </a:p>
                </p:txBody>
              </p:sp>
              <p:sp>
                <p:nvSpPr>
                  <p:cNvPr id="1085" name="Freeform: Shape 1084">
                    <a:extLst>
                      <a:ext uri="{FF2B5EF4-FFF2-40B4-BE49-F238E27FC236}">
                        <a16:creationId xmlns:a16="http://schemas.microsoft.com/office/drawing/2014/main" id="{2D71B17A-B1E6-1AD4-12FB-EA47DE698C79}"/>
                      </a:ext>
                    </a:extLst>
                  </p:cNvPr>
                  <p:cNvSpPr/>
                  <p:nvPr/>
                </p:nvSpPr>
                <p:spPr>
                  <a:xfrm>
                    <a:off x="1834197" y="2721342"/>
                    <a:ext cx="400" cy="150"/>
                  </a:xfrm>
                  <a:custGeom>
                    <a:avLst/>
                    <a:gdLst>
                      <a:gd name="connsiteX0" fmla="*/ 0 w 400"/>
                      <a:gd name="connsiteY0" fmla="*/ 150 h 150"/>
                      <a:gd name="connsiteX1" fmla="*/ 301 w 400"/>
                      <a:gd name="connsiteY1" fmla="*/ 150 h 150"/>
                      <a:gd name="connsiteX2" fmla="*/ 401 w 400"/>
                      <a:gd name="connsiteY2" fmla="*/ 0 h 150"/>
                      <a:gd name="connsiteX3" fmla="*/ 0 w 400"/>
                      <a:gd name="connsiteY3" fmla="*/ 150 h 150"/>
                    </a:gdLst>
                    <a:ahLst/>
                    <a:cxnLst>
                      <a:cxn ang="0">
                        <a:pos x="connsiteX0" y="connsiteY0"/>
                      </a:cxn>
                      <a:cxn ang="0">
                        <a:pos x="connsiteX1" y="connsiteY1"/>
                      </a:cxn>
                      <a:cxn ang="0">
                        <a:pos x="connsiteX2" y="connsiteY2"/>
                      </a:cxn>
                      <a:cxn ang="0">
                        <a:pos x="connsiteX3" y="connsiteY3"/>
                      </a:cxn>
                    </a:cxnLst>
                    <a:rect l="l" t="t" r="r" b="b"/>
                    <a:pathLst>
                      <a:path w="400" h="150">
                        <a:moveTo>
                          <a:pt x="0" y="150"/>
                        </a:moveTo>
                        <a:cubicBezTo>
                          <a:pt x="0" y="150"/>
                          <a:pt x="200" y="150"/>
                          <a:pt x="301" y="150"/>
                        </a:cubicBezTo>
                        <a:lnTo>
                          <a:pt x="401" y="0"/>
                        </a:lnTo>
                        <a:lnTo>
                          <a:pt x="0" y="150"/>
                        </a:lnTo>
                        <a:close/>
                      </a:path>
                    </a:pathLst>
                  </a:custGeom>
                  <a:grpFill/>
                  <a:ln w="0" cap="flat">
                    <a:noFill/>
                    <a:prstDash val="solid"/>
                    <a:miter/>
                  </a:ln>
                </p:spPr>
                <p:txBody>
                  <a:bodyPr rtlCol="0" anchor="ctr"/>
                  <a:lstStyle/>
                  <a:p>
                    <a:endParaRPr lang="en-US"/>
                  </a:p>
                </p:txBody>
              </p:sp>
              <p:sp>
                <p:nvSpPr>
                  <p:cNvPr id="1086" name="Freeform: Shape 1085">
                    <a:extLst>
                      <a:ext uri="{FF2B5EF4-FFF2-40B4-BE49-F238E27FC236}">
                        <a16:creationId xmlns:a16="http://schemas.microsoft.com/office/drawing/2014/main" id="{FEEBD2D0-CB8A-54BE-F4A1-455E63620545}"/>
                      </a:ext>
                    </a:extLst>
                  </p:cNvPr>
                  <p:cNvSpPr/>
                  <p:nvPr/>
                </p:nvSpPr>
                <p:spPr>
                  <a:xfrm>
                    <a:off x="1818921" y="2723195"/>
                    <a:ext cx="4057" cy="82"/>
                  </a:xfrm>
                  <a:custGeom>
                    <a:avLst/>
                    <a:gdLst>
                      <a:gd name="connsiteX0" fmla="*/ 4057 w 4057"/>
                      <a:gd name="connsiteY0" fmla="*/ 50 h 82"/>
                      <a:gd name="connsiteX1" fmla="*/ 0 w 4057"/>
                      <a:gd name="connsiteY1" fmla="*/ 0 h 82"/>
                      <a:gd name="connsiteX2" fmla="*/ 4057 w 4057"/>
                      <a:gd name="connsiteY2" fmla="*/ 50 h 82"/>
                    </a:gdLst>
                    <a:ahLst/>
                    <a:cxnLst>
                      <a:cxn ang="0">
                        <a:pos x="connsiteX0" y="connsiteY0"/>
                      </a:cxn>
                      <a:cxn ang="0">
                        <a:pos x="connsiteX1" y="connsiteY1"/>
                      </a:cxn>
                      <a:cxn ang="0">
                        <a:pos x="connsiteX2" y="connsiteY2"/>
                      </a:cxn>
                    </a:cxnLst>
                    <a:rect l="l" t="t" r="r" b="b"/>
                    <a:pathLst>
                      <a:path w="4057" h="82">
                        <a:moveTo>
                          <a:pt x="4057" y="50"/>
                        </a:moveTo>
                        <a:cubicBezTo>
                          <a:pt x="2755" y="50"/>
                          <a:pt x="1352" y="50"/>
                          <a:pt x="0" y="0"/>
                        </a:cubicBezTo>
                        <a:cubicBezTo>
                          <a:pt x="1503" y="100"/>
                          <a:pt x="2955" y="100"/>
                          <a:pt x="4057" y="50"/>
                        </a:cubicBezTo>
                        <a:close/>
                      </a:path>
                    </a:pathLst>
                  </a:custGeom>
                  <a:grpFill/>
                  <a:ln w="0" cap="flat">
                    <a:noFill/>
                    <a:prstDash val="solid"/>
                    <a:miter/>
                  </a:ln>
                </p:spPr>
                <p:txBody>
                  <a:bodyPr rtlCol="0" anchor="ctr"/>
                  <a:lstStyle/>
                  <a:p>
                    <a:endParaRPr lang="en-US"/>
                  </a:p>
                </p:txBody>
              </p:sp>
              <p:sp>
                <p:nvSpPr>
                  <p:cNvPr id="1087" name="Freeform: Shape 1086">
                    <a:extLst>
                      <a:ext uri="{FF2B5EF4-FFF2-40B4-BE49-F238E27FC236}">
                        <a16:creationId xmlns:a16="http://schemas.microsoft.com/office/drawing/2014/main" id="{7199CF6B-1CA4-D62E-50F4-30F17076D836}"/>
                      </a:ext>
                    </a:extLst>
                  </p:cNvPr>
                  <p:cNvSpPr/>
                  <p:nvPr/>
                </p:nvSpPr>
                <p:spPr>
                  <a:xfrm>
                    <a:off x="2073714" y="2653524"/>
                    <a:ext cx="3605" cy="2298"/>
                  </a:xfrm>
                  <a:custGeom>
                    <a:avLst/>
                    <a:gdLst>
                      <a:gd name="connsiteX0" fmla="*/ 3606 w 3605"/>
                      <a:gd name="connsiteY0" fmla="*/ 0 h 2298"/>
                      <a:gd name="connsiteX1" fmla="*/ 951 w 3605"/>
                      <a:gd name="connsiteY1" fmla="*/ 1052 h 2298"/>
                      <a:gd name="connsiteX2" fmla="*/ 3606 w 3605"/>
                      <a:gd name="connsiteY2" fmla="*/ 0 h 2298"/>
                    </a:gdLst>
                    <a:ahLst/>
                    <a:cxnLst>
                      <a:cxn ang="0">
                        <a:pos x="connsiteX0" y="connsiteY0"/>
                      </a:cxn>
                      <a:cxn ang="0">
                        <a:pos x="connsiteX1" y="connsiteY1"/>
                      </a:cxn>
                      <a:cxn ang="0">
                        <a:pos x="connsiteX2" y="connsiteY2"/>
                      </a:cxn>
                    </a:cxnLst>
                    <a:rect l="l" t="t" r="r" b="b"/>
                    <a:pathLst>
                      <a:path w="3605" h="2298">
                        <a:moveTo>
                          <a:pt x="3606" y="0"/>
                        </a:moveTo>
                        <a:cubicBezTo>
                          <a:pt x="2504" y="551"/>
                          <a:pt x="-1" y="2003"/>
                          <a:pt x="951" y="1052"/>
                        </a:cubicBezTo>
                        <a:cubicBezTo>
                          <a:pt x="-802" y="2655"/>
                          <a:pt x="-251" y="3105"/>
                          <a:pt x="3606" y="0"/>
                        </a:cubicBezTo>
                        <a:close/>
                      </a:path>
                    </a:pathLst>
                  </a:custGeom>
                  <a:grpFill/>
                  <a:ln w="0" cap="flat">
                    <a:noFill/>
                    <a:prstDash val="solid"/>
                    <a:miter/>
                  </a:ln>
                </p:spPr>
                <p:txBody>
                  <a:bodyPr rtlCol="0" anchor="ctr"/>
                  <a:lstStyle/>
                  <a:p>
                    <a:endParaRPr lang="en-US"/>
                  </a:p>
                </p:txBody>
              </p:sp>
              <p:sp>
                <p:nvSpPr>
                  <p:cNvPr id="1088" name="Freeform: Shape 1087">
                    <a:extLst>
                      <a:ext uri="{FF2B5EF4-FFF2-40B4-BE49-F238E27FC236}">
                        <a16:creationId xmlns:a16="http://schemas.microsoft.com/office/drawing/2014/main" id="{1810E349-B0F2-85BE-E25D-4DAD3599A669}"/>
                      </a:ext>
                    </a:extLst>
                  </p:cNvPr>
                  <p:cNvSpPr/>
                  <p:nvPr/>
                </p:nvSpPr>
                <p:spPr>
                  <a:xfrm>
                    <a:off x="1853781" y="2712476"/>
                    <a:ext cx="2642" cy="550"/>
                  </a:xfrm>
                  <a:custGeom>
                    <a:avLst/>
                    <a:gdLst>
                      <a:gd name="connsiteX0" fmla="*/ 2504 w 2642"/>
                      <a:gd name="connsiteY0" fmla="*/ 0 h 550"/>
                      <a:gd name="connsiteX1" fmla="*/ 0 w 2642"/>
                      <a:gd name="connsiteY1" fmla="*/ 551 h 550"/>
                      <a:gd name="connsiteX2" fmla="*/ 2504 w 2642"/>
                      <a:gd name="connsiteY2" fmla="*/ 0 h 550"/>
                    </a:gdLst>
                    <a:ahLst/>
                    <a:cxnLst>
                      <a:cxn ang="0">
                        <a:pos x="connsiteX0" y="connsiteY0"/>
                      </a:cxn>
                      <a:cxn ang="0">
                        <a:pos x="connsiteX1" y="connsiteY1"/>
                      </a:cxn>
                      <a:cxn ang="0">
                        <a:pos x="connsiteX2" y="connsiteY2"/>
                      </a:cxn>
                    </a:cxnLst>
                    <a:rect l="l" t="t" r="r" b="b"/>
                    <a:pathLst>
                      <a:path w="2642" h="550">
                        <a:moveTo>
                          <a:pt x="2504" y="0"/>
                        </a:moveTo>
                        <a:cubicBezTo>
                          <a:pt x="1803" y="200"/>
                          <a:pt x="902" y="401"/>
                          <a:pt x="0" y="551"/>
                        </a:cubicBezTo>
                        <a:cubicBezTo>
                          <a:pt x="1653" y="301"/>
                          <a:pt x="3105" y="100"/>
                          <a:pt x="2504" y="0"/>
                        </a:cubicBezTo>
                        <a:close/>
                      </a:path>
                    </a:pathLst>
                  </a:custGeom>
                  <a:grpFill/>
                  <a:ln w="0" cap="flat">
                    <a:noFill/>
                    <a:prstDash val="solid"/>
                    <a:miter/>
                  </a:ln>
                </p:spPr>
                <p:txBody>
                  <a:bodyPr rtlCol="0" anchor="ctr"/>
                  <a:lstStyle/>
                  <a:p>
                    <a:endParaRPr lang="en-US"/>
                  </a:p>
                </p:txBody>
              </p:sp>
              <p:sp>
                <p:nvSpPr>
                  <p:cNvPr id="1089" name="Freeform: Shape 1088">
                    <a:extLst>
                      <a:ext uri="{FF2B5EF4-FFF2-40B4-BE49-F238E27FC236}">
                        <a16:creationId xmlns:a16="http://schemas.microsoft.com/office/drawing/2014/main" id="{B81FEBDA-7573-E0D2-C011-53DA0AC0EE20}"/>
                      </a:ext>
                    </a:extLst>
                  </p:cNvPr>
                  <p:cNvSpPr/>
                  <p:nvPr/>
                </p:nvSpPr>
                <p:spPr>
                  <a:xfrm>
                    <a:off x="1851327" y="2713027"/>
                    <a:ext cx="2454" cy="400"/>
                  </a:xfrm>
                  <a:custGeom>
                    <a:avLst/>
                    <a:gdLst>
                      <a:gd name="connsiteX0" fmla="*/ 2454 w 2454"/>
                      <a:gd name="connsiteY0" fmla="*/ 0 h 400"/>
                      <a:gd name="connsiteX1" fmla="*/ 0 w 2454"/>
                      <a:gd name="connsiteY1" fmla="*/ 401 h 400"/>
                      <a:gd name="connsiteX2" fmla="*/ 2454 w 2454"/>
                      <a:gd name="connsiteY2" fmla="*/ 0 h 400"/>
                    </a:gdLst>
                    <a:ahLst/>
                    <a:cxnLst>
                      <a:cxn ang="0">
                        <a:pos x="connsiteX0" y="connsiteY0"/>
                      </a:cxn>
                      <a:cxn ang="0">
                        <a:pos x="connsiteX1" y="connsiteY1"/>
                      </a:cxn>
                      <a:cxn ang="0">
                        <a:pos x="connsiteX2" y="connsiteY2"/>
                      </a:cxn>
                    </a:cxnLst>
                    <a:rect l="l" t="t" r="r" b="b"/>
                    <a:pathLst>
                      <a:path w="2454" h="400">
                        <a:moveTo>
                          <a:pt x="2454" y="0"/>
                        </a:moveTo>
                        <a:cubicBezTo>
                          <a:pt x="1653" y="150"/>
                          <a:pt x="801" y="250"/>
                          <a:pt x="0" y="401"/>
                        </a:cubicBezTo>
                        <a:cubicBezTo>
                          <a:pt x="801" y="250"/>
                          <a:pt x="1653" y="150"/>
                          <a:pt x="2454" y="0"/>
                        </a:cubicBezTo>
                        <a:close/>
                      </a:path>
                    </a:pathLst>
                  </a:custGeom>
                  <a:grpFill/>
                  <a:ln w="0" cap="flat">
                    <a:noFill/>
                    <a:prstDash val="solid"/>
                    <a:miter/>
                  </a:ln>
                </p:spPr>
                <p:txBody>
                  <a:bodyPr rtlCol="0" anchor="ctr"/>
                  <a:lstStyle/>
                  <a:p>
                    <a:endParaRPr lang="en-US"/>
                  </a:p>
                </p:txBody>
              </p:sp>
              <p:sp>
                <p:nvSpPr>
                  <p:cNvPr id="1090" name="Freeform: Shape 1089">
                    <a:extLst>
                      <a:ext uri="{FF2B5EF4-FFF2-40B4-BE49-F238E27FC236}">
                        <a16:creationId xmlns:a16="http://schemas.microsoft.com/office/drawing/2014/main" id="{C0AF32CA-BA8C-DF99-7242-D34F98A95B4F}"/>
                      </a:ext>
                    </a:extLst>
                  </p:cNvPr>
                  <p:cNvSpPr/>
                  <p:nvPr/>
                </p:nvSpPr>
                <p:spPr>
                  <a:xfrm>
                    <a:off x="2094499" y="2624924"/>
                    <a:ext cx="1151" cy="751"/>
                  </a:xfrm>
                  <a:custGeom>
                    <a:avLst/>
                    <a:gdLst>
                      <a:gd name="connsiteX0" fmla="*/ 0 w 1151"/>
                      <a:gd name="connsiteY0" fmla="*/ 751 h 751"/>
                      <a:gd name="connsiteX1" fmla="*/ 1152 w 1151"/>
                      <a:gd name="connsiteY1" fmla="*/ 0 h 751"/>
                      <a:gd name="connsiteX2" fmla="*/ 0 w 1151"/>
                      <a:gd name="connsiteY2" fmla="*/ 751 h 751"/>
                    </a:gdLst>
                    <a:ahLst/>
                    <a:cxnLst>
                      <a:cxn ang="0">
                        <a:pos x="connsiteX0" y="connsiteY0"/>
                      </a:cxn>
                      <a:cxn ang="0">
                        <a:pos x="connsiteX1" y="connsiteY1"/>
                      </a:cxn>
                      <a:cxn ang="0">
                        <a:pos x="connsiteX2" y="connsiteY2"/>
                      </a:cxn>
                    </a:cxnLst>
                    <a:rect l="l" t="t" r="r" b="b"/>
                    <a:pathLst>
                      <a:path w="1151" h="751">
                        <a:moveTo>
                          <a:pt x="0" y="751"/>
                        </a:moveTo>
                        <a:cubicBezTo>
                          <a:pt x="301" y="651"/>
                          <a:pt x="701" y="401"/>
                          <a:pt x="1152" y="0"/>
                        </a:cubicBezTo>
                        <a:cubicBezTo>
                          <a:pt x="902" y="0"/>
                          <a:pt x="501" y="301"/>
                          <a:pt x="0" y="751"/>
                        </a:cubicBezTo>
                        <a:close/>
                      </a:path>
                    </a:pathLst>
                  </a:custGeom>
                  <a:grpFill/>
                  <a:ln w="0" cap="flat">
                    <a:noFill/>
                    <a:prstDash val="solid"/>
                    <a:miter/>
                  </a:ln>
                </p:spPr>
                <p:txBody>
                  <a:bodyPr rtlCol="0" anchor="ctr"/>
                  <a:lstStyle/>
                  <a:p>
                    <a:endParaRPr lang="en-US"/>
                  </a:p>
                </p:txBody>
              </p:sp>
              <p:sp>
                <p:nvSpPr>
                  <p:cNvPr id="1091" name="Freeform: Shape 1090">
                    <a:extLst>
                      <a:ext uri="{FF2B5EF4-FFF2-40B4-BE49-F238E27FC236}">
                        <a16:creationId xmlns:a16="http://schemas.microsoft.com/office/drawing/2014/main" id="{B3110A15-37A6-319D-600A-87B0835F49C6}"/>
                      </a:ext>
                    </a:extLst>
                  </p:cNvPr>
                  <p:cNvSpPr/>
                  <p:nvPr/>
                </p:nvSpPr>
                <p:spPr>
                  <a:xfrm>
                    <a:off x="1796422" y="2722794"/>
                    <a:ext cx="37073" cy="3955"/>
                  </a:xfrm>
                  <a:custGeom>
                    <a:avLst/>
                    <a:gdLst>
                      <a:gd name="connsiteX0" fmla="*/ 19243 w 37073"/>
                      <a:gd name="connsiteY0" fmla="*/ 0 h 3955"/>
                      <a:gd name="connsiteX1" fmla="*/ 15637 w 37073"/>
                      <a:gd name="connsiteY1" fmla="*/ 1002 h 3955"/>
                      <a:gd name="connsiteX2" fmla="*/ 2113 w 37073"/>
                      <a:gd name="connsiteY2" fmla="*/ 701 h 3955"/>
                      <a:gd name="connsiteX3" fmla="*/ 1462 w 37073"/>
                      <a:gd name="connsiteY3" fmla="*/ 1703 h 3955"/>
                      <a:gd name="connsiteX4" fmla="*/ 9025 w 37073"/>
                      <a:gd name="connsiteY4" fmla="*/ 2003 h 3955"/>
                      <a:gd name="connsiteX5" fmla="*/ 1662 w 37073"/>
                      <a:gd name="connsiteY5" fmla="*/ 2003 h 3955"/>
                      <a:gd name="connsiteX6" fmla="*/ 2263 w 37073"/>
                      <a:gd name="connsiteY6" fmla="*/ 3306 h 3955"/>
                      <a:gd name="connsiteX7" fmla="*/ 37074 w 37073"/>
                      <a:gd name="connsiteY7" fmla="*/ 2905 h 3955"/>
                      <a:gd name="connsiteX8" fmla="*/ 13032 w 37073"/>
                      <a:gd name="connsiteY8" fmla="*/ 2054 h 3955"/>
                      <a:gd name="connsiteX9" fmla="*/ 15887 w 37073"/>
                      <a:gd name="connsiteY9" fmla="*/ 1352 h 3955"/>
                      <a:gd name="connsiteX10" fmla="*/ 35571 w 37073"/>
                      <a:gd name="connsiteY10" fmla="*/ 2454 h 3955"/>
                      <a:gd name="connsiteX11" fmla="*/ 18842 w 37073"/>
                      <a:gd name="connsiteY11" fmla="*/ 1352 h 3955"/>
                      <a:gd name="connsiteX12" fmla="*/ 22448 w 37073"/>
                      <a:gd name="connsiteY12" fmla="*/ 451 h 3955"/>
                      <a:gd name="connsiteX13" fmla="*/ 19193 w 37073"/>
                      <a:gd name="connsiteY13" fmla="*/ 50 h 39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7073" h="3955">
                        <a:moveTo>
                          <a:pt x="19243" y="0"/>
                        </a:moveTo>
                        <a:cubicBezTo>
                          <a:pt x="18491" y="351"/>
                          <a:pt x="861" y="-150"/>
                          <a:pt x="15637" y="1002"/>
                        </a:cubicBezTo>
                        <a:cubicBezTo>
                          <a:pt x="14985" y="2054"/>
                          <a:pt x="6070" y="851"/>
                          <a:pt x="2113" y="701"/>
                        </a:cubicBezTo>
                        <a:cubicBezTo>
                          <a:pt x="4968" y="1202"/>
                          <a:pt x="610" y="1252"/>
                          <a:pt x="1462" y="1703"/>
                        </a:cubicBezTo>
                        <a:cubicBezTo>
                          <a:pt x="3465" y="1703"/>
                          <a:pt x="5819" y="1703"/>
                          <a:pt x="9025" y="2003"/>
                        </a:cubicBezTo>
                        <a:cubicBezTo>
                          <a:pt x="10478" y="2605"/>
                          <a:pt x="5519" y="2554"/>
                          <a:pt x="1662" y="2003"/>
                        </a:cubicBezTo>
                        <a:cubicBezTo>
                          <a:pt x="6370" y="3005"/>
                          <a:pt x="-4448" y="2254"/>
                          <a:pt x="2263" y="3306"/>
                        </a:cubicBezTo>
                        <a:cubicBezTo>
                          <a:pt x="16688" y="4207"/>
                          <a:pt x="26856" y="4257"/>
                          <a:pt x="37074" y="2905"/>
                        </a:cubicBezTo>
                        <a:cubicBezTo>
                          <a:pt x="28860" y="3105"/>
                          <a:pt x="19694" y="2905"/>
                          <a:pt x="13032" y="2054"/>
                        </a:cubicBezTo>
                        <a:lnTo>
                          <a:pt x="15887" y="1352"/>
                        </a:lnTo>
                        <a:cubicBezTo>
                          <a:pt x="23400" y="2605"/>
                          <a:pt x="28108" y="2204"/>
                          <a:pt x="35571" y="2454"/>
                        </a:cubicBezTo>
                        <a:cubicBezTo>
                          <a:pt x="29961" y="2254"/>
                          <a:pt x="24402" y="1803"/>
                          <a:pt x="18842" y="1352"/>
                        </a:cubicBezTo>
                        <a:cubicBezTo>
                          <a:pt x="11079" y="150"/>
                          <a:pt x="16288" y="301"/>
                          <a:pt x="22448" y="451"/>
                        </a:cubicBezTo>
                        <a:cubicBezTo>
                          <a:pt x="20946" y="351"/>
                          <a:pt x="19543" y="250"/>
                          <a:pt x="19193" y="50"/>
                        </a:cubicBezTo>
                        <a:close/>
                      </a:path>
                    </a:pathLst>
                  </a:custGeom>
                  <a:grpFill/>
                  <a:ln w="0" cap="flat">
                    <a:noFill/>
                    <a:prstDash val="solid"/>
                    <a:miter/>
                  </a:ln>
                </p:spPr>
                <p:txBody>
                  <a:bodyPr rtlCol="0" anchor="ctr"/>
                  <a:lstStyle/>
                  <a:p>
                    <a:endParaRPr lang="en-US"/>
                  </a:p>
                </p:txBody>
              </p:sp>
              <p:sp>
                <p:nvSpPr>
                  <p:cNvPr id="1092" name="Freeform: Shape 1091">
                    <a:extLst>
                      <a:ext uri="{FF2B5EF4-FFF2-40B4-BE49-F238E27FC236}">
                        <a16:creationId xmlns:a16="http://schemas.microsoft.com/office/drawing/2014/main" id="{62E055CE-A6F1-1F43-25E9-45180C65BC5B}"/>
                      </a:ext>
                    </a:extLst>
                  </p:cNvPr>
                  <p:cNvSpPr/>
                  <p:nvPr/>
                </p:nvSpPr>
                <p:spPr>
                  <a:xfrm>
                    <a:off x="1826183" y="2715381"/>
                    <a:ext cx="951" cy="5008"/>
                  </a:xfrm>
                  <a:custGeom>
                    <a:avLst/>
                    <a:gdLst>
                      <a:gd name="connsiteX0" fmla="*/ 952 w 951"/>
                      <a:gd name="connsiteY0" fmla="*/ 0 h 5008"/>
                      <a:gd name="connsiteX1" fmla="*/ 701 w 951"/>
                      <a:gd name="connsiteY1" fmla="*/ 0 h 5008"/>
                      <a:gd name="connsiteX2" fmla="*/ 0 w 951"/>
                      <a:gd name="connsiteY2" fmla="*/ 0 h 5008"/>
                      <a:gd name="connsiteX3" fmla="*/ 952 w 951"/>
                      <a:gd name="connsiteY3" fmla="*/ 0 h 5008"/>
                    </a:gdLst>
                    <a:ahLst/>
                    <a:cxnLst>
                      <a:cxn ang="0">
                        <a:pos x="connsiteX0" y="connsiteY0"/>
                      </a:cxn>
                      <a:cxn ang="0">
                        <a:pos x="connsiteX1" y="connsiteY1"/>
                      </a:cxn>
                      <a:cxn ang="0">
                        <a:pos x="connsiteX2" y="connsiteY2"/>
                      </a:cxn>
                      <a:cxn ang="0">
                        <a:pos x="connsiteX3" y="connsiteY3"/>
                      </a:cxn>
                    </a:cxnLst>
                    <a:rect l="l" t="t" r="r" b="b"/>
                    <a:pathLst>
                      <a:path w="951" h="5008">
                        <a:moveTo>
                          <a:pt x="952" y="0"/>
                        </a:moveTo>
                        <a:lnTo>
                          <a:pt x="701" y="0"/>
                        </a:lnTo>
                        <a:cubicBezTo>
                          <a:pt x="701" y="0"/>
                          <a:pt x="200" y="0"/>
                          <a:pt x="0" y="0"/>
                        </a:cubicBezTo>
                        <a:lnTo>
                          <a:pt x="952" y="0"/>
                        </a:lnTo>
                        <a:close/>
                      </a:path>
                    </a:pathLst>
                  </a:custGeom>
                  <a:grpFill/>
                  <a:ln w="0" cap="flat">
                    <a:noFill/>
                    <a:prstDash val="solid"/>
                    <a:miter/>
                  </a:ln>
                </p:spPr>
                <p:txBody>
                  <a:bodyPr rtlCol="0" anchor="ctr"/>
                  <a:lstStyle/>
                  <a:p>
                    <a:endParaRPr lang="en-US"/>
                  </a:p>
                </p:txBody>
              </p:sp>
              <p:sp>
                <p:nvSpPr>
                  <p:cNvPr id="1093" name="Freeform: Shape 1092">
                    <a:extLst>
                      <a:ext uri="{FF2B5EF4-FFF2-40B4-BE49-F238E27FC236}">
                        <a16:creationId xmlns:a16="http://schemas.microsoft.com/office/drawing/2014/main" id="{D4362FD7-A724-2291-FE17-3E91338325B4}"/>
                      </a:ext>
                    </a:extLst>
                  </p:cNvPr>
                  <p:cNvSpPr/>
                  <p:nvPr/>
                </p:nvSpPr>
                <p:spPr>
                  <a:xfrm>
                    <a:off x="2177043" y="2260641"/>
                    <a:ext cx="851" cy="1142"/>
                  </a:xfrm>
                  <a:custGeom>
                    <a:avLst/>
                    <a:gdLst>
                      <a:gd name="connsiteX0" fmla="*/ 852 w 851"/>
                      <a:gd name="connsiteY0" fmla="*/ 1102 h 1142"/>
                      <a:gd name="connsiteX1" fmla="*/ 0 w 851"/>
                      <a:gd name="connsiteY1" fmla="*/ 0 h 1142"/>
                      <a:gd name="connsiteX2" fmla="*/ 852 w 851"/>
                      <a:gd name="connsiteY2" fmla="*/ 1102 h 1142"/>
                    </a:gdLst>
                    <a:ahLst/>
                    <a:cxnLst>
                      <a:cxn ang="0">
                        <a:pos x="connsiteX0" y="connsiteY0"/>
                      </a:cxn>
                      <a:cxn ang="0">
                        <a:pos x="connsiteX1" y="connsiteY1"/>
                      </a:cxn>
                      <a:cxn ang="0">
                        <a:pos x="connsiteX2" y="connsiteY2"/>
                      </a:cxn>
                    </a:cxnLst>
                    <a:rect l="l" t="t" r="r" b="b"/>
                    <a:pathLst>
                      <a:path w="851" h="1142">
                        <a:moveTo>
                          <a:pt x="852" y="1102"/>
                        </a:moveTo>
                        <a:lnTo>
                          <a:pt x="0" y="0"/>
                        </a:lnTo>
                        <a:cubicBezTo>
                          <a:pt x="601" y="1002"/>
                          <a:pt x="852" y="1252"/>
                          <a:pt x="852" y="1102"/>
                        </a:cubicBezTo>
                        <a:close/>
                      </a:path>
                    </a:pathLst>
                  </a:custGeom>
                  <a:grpFill/>
                  <a:ln w="0" cap="flat">
                    <a:noFill/>
                    <a:prstDash val="solid"/>
                    <a:miter/>
                  </a:ln>
                </p:spPr>
                <p:txBody>
                  <a:bodyPr rtlCol="0" anchor="ctr"/>
                  <a:lstStyle/>
                  <a:p>
                    <a:endParaRPr lang="en-US"/>
                  </a:p>
                </p:txBody>
              </p:sp>
              <p:sp>
                <p:nvSpPr>
                  <p:cNvPr id="1094" name="Freeform: Shape 1093">
                    <a:extLst>
                      <a:ext uri="{FF2B5EF4-FFF2-40B4-BE49-F238E27FC236}">
                        <a16:creationId xmlns:a16="http://schemas.microsoft.com/office/drawing/2014/main" id="{479CCC02-C211-20CC-AB9F-81C2EEDDC596}"/>
                      </a:ext>
                    </a:extLst>
                  </p:cNvPr>
                  <p:cNvSpPr/>
                  <p:nvPr/>
                </p:nvSpPr>
                <p:spPr>
                  <a:xfrm>
                    <a:off x="1836902" y="2719939"/>
                    <a:ext cx="66" cy="5008"/>
                  </a:xfrm>
                  <a:custGeom>
                    <a:avLst/>
                    <a:gdLst>
                      <a:gd name="connsiteX0" fmla="*/ 0 w 66"/>
                      <a:gd name="connsiteY0" fmla="*/ 0 h 5008"/>
                      <a:gd name="connsiteX1" fmla="*/ 0 w 66"/>
                      <a:gd name="connsiteY1" fmla="*/ 0 h 5008"/>
                      <a:gd name="connsiteX2" fmla="*/ 0 w 66"/>
                      <a:gd name="connsiteY2" fmla="*/ 0 h 5008"/>
                    </a:gdLst>
                    <a:ahLst/>
                    <a:cxnLst>
                      <a:cxn ang="0">
                        <a:pos x="connsiteX0" y="connsiteY0"/>
                      </a:cxn>
                      <a:cxn ang="0">
                        <a:pos x="connsiteX1" y="connsiteY1"/>
                      </a:cxn>
                      <a:cxn ang="0">
                        <a:pos x="connsiteX2" y="connsiteY2"/>
                      </a:cxn>
                    </a:cxnLst>
                    <a:rect l="l" t="t" r="r" b="b"/>
                    <a:pathLst>
                      <a:path w="66" h="5008">
                        <a:moveTo>
                          <a:pt x="0" y="0"/>
                        </a:moveTo>
                        <a:lnTo>
                          <a:pt x="0" y="0"/>
                        </a:lnTo>
                        <a:cubicBezTo>
                          <a:pt x="0" y="0"/>
                          <a:pt x="150" y="0"/>
                          <a:pt x="0" y="0"/>
                        </a:cubicBezTo>
                        <a:close/>
                      </a:path>
                    </a:pathLst>
                  </a:custGeom>
                  <a:grpFill/>
                  <a:ln w="0" cap="flat">
                    <a:noFill/>
                    <a:prstDash val="solid"/>
                    <a:miter/>
                  </a:ln>
                </p:spPr>
                <p:txBody>
                  <a:bodyPr rtlCol="0" anchor="ctr"/>
                  <a:lstStyle/>
                  <a:p>
                    <a:endParaRPr lang="en-US"/>
                  </a:p>
                </p:txBody>
              </p:sp>
              <p:sp>
                <p:nvSpPr>
                  <p:cNvPr id="1095" name="Freeform: Shape 1094">
                    <a:extLst>
                      <a:ext uri="{FF2B5EF4-FFF2-40B4-BE49-F238E27FC236}">
                        <a16:creationId xmlns:a16="http://schemas.microsoft.com/office/drawing/2014/main" id="{21238C67-234B-75DC-84AF-82D1F15355A9}"/>
                      </a:ext>
                    </a:extLst>
                  </p:cNvPr>
                  <p:cNvSpPr/>
                  <p:nvPr/>
                </p:nvSpPr>
                <p:spPr>
                  <a:xfrm>
                    <a:off x="2189865" y="2293749"/>
                    <a:ext cx="150" cy="150"/>
                  </a:xfrm>
                  <a:custGeom>
                    <a:avLst/>
                    <a:gdLst>
                      <a:gd name="connsiteX0" fmla="*/ 150 w 150"/>
                      <a:gd name="connsiteY0" fmla="*/ 150 h 150"/>
                      <a:gd name="connsiteX1" fmla="*/ 0 w 150"/>
                      <a:gd name="connsiteY1" fmla="*/ 0 h 150"/>
                      <a:gd name="connsiteX2" fmla="*/ 150 w 150"/>
                      <a:gd name="connsiteY2" fmla="*/ 150 h 150"/>
                    </a:gdLst>
                    <a:ahLst/>
                    <a:cxnLst>
                      <a:cxn ang="0">
                        <a:pos x="connsiteX0" y="connsiteY0"/>
                      </a:cxn>
                      <a:cxn ang="0">
                        <a:pos x="connsiteX1" y="connsiteY1"/>
                      </a:cxn>
                      <a:cxn ang="0">
                        <a:pos x="connsiteX2" y="connsiteY2"/>
                      </a:cxn>
                    </a:cxnLst>
                    <a:rect l="l" t="t" r="r" b="b"/>
                    <a:pathLst>
                      <a:path w="150" h="150">
                        <a:moveTo>
                          <a:pt x="150" y="150"/>
                        </a:moveTo>
                        <a:lnTo>
                          <a:pt x="0" y="0"/>
                        </a:lnTo>
                        <a:cubicBezTo>
                          <a:pt x="0" y="0"/>
                          <a:pt x="100" y="100"/>
                          <a:pt x="150" y="150"/>
                        </a:cubicBezTo>
                        <a:close/>
                      </a:path>
                    </a:pathLst>
                  </a:custGeom>
                  <a:grpFill/>
                  <a:ln w="0" cap="flat">
                    <a:noFill/>
                    <a:prstDash val="solid"/>
                    <a:miter/>
                  </a:ln>
                </p:spPr>
                <p:txBody>
                  <a:bodyPr rtlCol="0" anchor="ctr"/>
                  <a:lstStyle/>
                  <a:p>
                    <a:endParaRPr lang="en-US"/>
                  </a:p>
                </p:txBody>
              </p:sp>
              <p:sp>
                <p:nvSpPr>
                  <p:cNvPr id="1096" name="Freeform: Shape 1095">
                    <a:extLst>
                      <a:ext uri="{FF2B5EF4-FFF2-40B4-BE49-F238E27FC236}">
                        <a16:creationId xmlns:a16="http://schemas.microsoft.com/office/drawing/2014/main" id="{A510E233-E2AA-A926-090E-828CE19C90BA}"/>
                      </a:ext>
                    </a:extLst>
                  </p:cNvPr>
                  <p:cNvSpPr/>
                  <p:nvPr/>
                </p:nvSpPr>
                <p:spPr>
                  <a:xfrm>
                    <a:off x="2211227" y="2296795"/>
                    <a:ext cx="175" cy="660"/>
                  </a:xfrm>
                  <a:custGeom>
                    <a:avLst/>
                    <a:gdLst>
                      <a:gd name="connsiteX0" fmla="*/ 125 w 175"/>
                      <a:gd name="connsiteY0" fmla="*/ 660 h 660"/>
                      <a:gd name="connsiteX1" fmla="*/ 175 w 175"/>
                      <a:gd name="connsiteY1" fmla="*/ 410 h 660"/>
                      <a:gd name="connsiteX2" fmla="*/ 125 w 175"/>
                      <a:gd name="connsiteY2" fmla="*/ 660 h 660"/>
                    </a:gdLst>
                    <a:ahLst/>
                    <a:cxnLst>
                      <a:cxn ang="0">
                        <a:pos x="connsiteX0" y="connsiteY0"/>
                      </a:cxn>
                      <a:cxn ang="0">
                        <a:pos x="connsiteX1" y="connsiteY1"/>
                      </a:cxn>
                      <a:cxn ang="0">
                        <a:pos x="connsiteX2" y="connsiteY2"/>
                      </a:cxn>
                    </a:cxnLst>
                    <a:rect l="l" t="t" r="r" b="b"/>
                    <a:pathLst>
                      <a:path w="175" h="660">
                        <a:moveTo>
                          <a:pt x="125" y="660"/>
                        </a:moveTo>
                        <a:cubicBezTo>
                          <a:pt x="125" y="660"/>
                          <a:pt x="175" y="560"/>
                          <a:pt x="175" y="410"/>
                        </a:cubicBezTo>
                        <a:cubicBezTo>
                          <a:pt x="-75" y="-341"/>
                          <a:pt x="-25" y="59"/>
                          <a:pt x="125" y="660"/>
                        </a:cubicBezTo>
                        <a:close/>
                      </a:path>
                    </a:pathLst>
                  </a:custGeom>
                  <a:grpFill/>
                  <a:ln w="0" cap="flat">
                    <a:noFill/>
                    <a:prstDash val="solid"/>
                    <a:miter/>
                  </a:ln>
                </p:spPr>
                <p:txBody>
                  <a:bodyPr rtlCol="0" anchor="ctr"/>
                  <a:lstStyle/>
                  <a:p>
                    <a:endParaRPr lang="en-US"/>
                  </a:p>
                </p:txBody>
              </p:sp>
              <p:sp>
                <p:nvSpPr>
                  <p:cNvPr id="1097" name="Freeform: Shape 1096">
                    <a:extLst>
                      <a:ext uri="{FF2B5EF4-FFF2-40B4-BE49-F238E27FC236}">
                        <a16:creationId xmlns:a16="http://schemas.microsoft.com/office/drawing/2014/main" id="{EB0D5018-2447-8641-6C8A-3CB82D49BAD3}"/>
                      </a:ext>
                    </a:extLst>
                  </p:cNvPr>
                  <p:cNvSpPr/>
                  <p:nvPr/>
                </p:nvSpPr>
                <p:spPr>
                  <a:xfrm>
                    <a:off x="2190015" y="2293899"/>
                    <a:ext cx="100" cy="22"/>
                  </a:xfrm>
                  <a:custGeom>
                    <a:avLst/>
                    <a:gdLst>
                      <a:gd name="connsiteX0" fmla="*/ 100 w 100"/>
                      <a:gd name="connsiteY0" fmla="*/ 0 h 22"/>
                      <a:gd name="connsiteX1" fmla="*/ 0 w 100"/>
                      <a:gd name="connsiteY1" fmla="*/ 0 h 22"/>
                      <a:gd name="connsiteX2" fmla="*/ 100 w 100"/>
                      <a:gd name="connsiteY2" fmla="*/ 0 h 22"/>
                    </a:gdLst>
                    <a:ahLst/>
                    <a:cxnLst>
                      <a:cxn ang="0">
                        <a:pos x="connsiteX0" y="connsiteY0"/>
                      </a:cxn>
                      <a:cxn ang="0">
                        <a:pos x="connsiteX1" y="connsiteY1"/>
                      </a:cxn>
                      <a:cxn ang="0">
                        <a:pos x="connsiteX2" y="connsiteY2"/>
                      </a:cxn>
                    </a:cxnLst>
                    <a:rect l="l" t="t" r="r" b="b"/>
                    <a:pathLst>
                      <a:path w="100" h="22">
                        <a:moveTo>
                          <a:pt x="100" y="0"/>
                        </a:moveTo>
                        <a:cubicBezTo>
                          <a:pt x="100" y="0"/>
                          <a:pt x="100" y="0"/>
                          <a:pt x="0" y="0"/>
                        </a:cubicBezTo>
                        <a:cubicBezTo>
                          <a:pt x="0" y="0"/>
                          <a:pt x="100" y="50"/>
                          <a:pt x="100" y="0"/>
                        </a:cubicBezTo>
                        <a:close/>
                      </a:path>
                    </a:pathLst>
                  </a:custGeom>
                  <a:grpFill/>
                  <a:ln w="0" cap="flat">
                    <a:noFill/>
                    <a:prstDash val="solid"/>
                    <a:miter/>
                  </a:ln>
                </p:spPr>
                <p:txBody>
                  <a:bodyPr rtlCol="0" anchor="ctr"/>
                  <a:lstStyle/>
                  <a:p>
                    <a:endParaRPr lang="en-US"/>
                  </a:p>
                </p:txBody>
              </p:sp>
              <p:sp>
                <p:nvSpPr>
                  <p:cNvPr id="1098" name="Freeform: Shape 1097">
                    <a:extLst>
                      <a:ext uri="{FF2B5EF4-FFF2-40B4-BE49-F238E27FC236}">
                        <a16:creationId xmlns:a16="http://schemas.microsoft.com/office/drawing/2014/main" id="{96990E0A-3918-D9AF-90B3-9989FED4E630}"/>
                      </a:ext>
                    </a:extLst>
                  </p:cNvPr>
                  <p:cNvSpPr/>
                  <p:nvPr/>
                </p:nvSpPr>
                <p:spPr>
                  <a:xfrm>
                    <a:off x="2198931" y="2458557"/>
                    <a:ext cx="651" cy="1380"/>
                  </a:xfrm>
                  <a:custGeom>
                    <a:avLst/>
                    <a:gdLst>
                      <a:gd name="connsiteX0" fmla="*/ 0 w 651"/>
                      <a:gd name="connsiteY0" fmla="*/ 1381 h 1380"/>
                      <a:gd name="connsiteX1" fmla="*/ 651 w 651"/>
                      <a:gd name="connsiteY1" fmla="*/ 129 h 1380"/>
                      <a:gd name="connsiteX2" fmla="*/ 0 w 651"/>
                      <a:gd name="connsiteY2" fmla="*/ 1381 h 1380"/>
                    </a:gdLst>
                    <a:ahLst/>
                    <a:cxnLst>
                      <a:cxn ang="0">
                        <a:pos x="connsiteX0" y="connsiteY0"/>
                      </a:cxn>
                      <a:cxn ang="0">
                        <a:pos x="connsiteX1" y="connsiteY1"/>
                      </a:cxn>
                      <a:cxn ang="0">
                        <a:pos x="connsiteX2" y="connsiteY2"/>
                      </a:cxn>
                    </a:cxnLst>
                    <a:rect l="l" t="t" r="r" b="b"/>
                    <a:pathLst>
                      <a:path w="651" h="1380">
                        <a:moveTo>
                          <a:pt x="0" y="1381"/>
                        </a:moveTo>
                        <a:cubicBezTo>
                          <a:pt x="0" y="1381"/>
                          <a:pt x="301" y="880"/>
                          <a:pt x="651" y="129"/>
                        </a:cubicBezTo>
                        <a:cubicBezTo>
                          <a:pt x="651" y="-222"/>
                          <a:pt x="451" y="129"/>
                          <a:pt x="0" y="1381"/>
                        </a:cubicBezTo>
                        <a:close/>
                      </a:path>
                    </a:pathLst>
                  </a:custGeom>
                  <a:grpFill/>
                  <a:ln w="0" cap="flat">
                    <a:noFill/>
                    <a:prstDash val="solid"/>
                    <a:miter/>
                  </a:ln>
                </p:spPr>
                <p:txBody>
                  <a:bodyPr rtlCol="0" anchor="ctr"/>
                  <a:lstStyle/>
                  <a:p>
                    <a:endParaRPr lang="en-US"/>
                  </a:p>
                </p:txBody>
              </p:sp>
              <p:sp>
                <p:nvSpPr>
                  <p:cNvPr id="1099" name="Freeform: Shape 1098">
                    <a:extLst>
                      <a:ext uri="{FF2B5EF4-FFF2-40B4-BE49-F238E27FC236}">
                        <a16:creationId xmlns:a16="http://schemas.microsoft.com/office/drawing/2014/main" id="{440944DC-D071-E9A8-FDD6-D0B18C40AC3F}"/>
                      </a:ext>
                    </a:extLst>
                  </p:cNvPr>
                  <p:cNvSpPr/>
                  <p:nvPr/>
                </p:nvSpPr>
                <p:spPr>
                  <a:xfrm>
                    <a:off x="2206344" y="2426680"/>
                    <a:ext cx="200" cy="601"/>
                  </a:xfrm>
                  <a:custGeom>
                    <a:avLst/>
                    <a:gdLst>
                      <a:gd name="connsiteX0" fmla="*/ 0 w 200"/>
                      <a:gd name="connsiteY0" fmla="*/ 601 h 601"/>
                      <a:gd name="connsiteX1" fmla="*/ 200 w 200"/>
                      <a:gd name="connsiteY1" fmla="*/ 0 h 601"/>
                      <a:gd name="connsiteX2" fmla="*/ 0 w 200"/>
                      <a:gd name="connsiteY2" fmla="*/ 601 h 601"/>
                    </a:gdLst>
                    <a:ahLst/>
                    <a:cxnLst>
                      <a:cxn ang="0">
                        <a:pos x="connsiteX0" y="connsiteY0"/>
                      </a:cxn>
                      <a:cxn ang="0">
                        <a:pos x="connsiteX1" y="connsiteY1"/>
                      </a:cxn>
                      <a:cxn ang="0">
                        <a:pos x="connsiteX2" y="connsiteY2"/>
                      </a:cxn>
                    </a:cxnLst>
                    <a:rect l="l" t="t" r="r" b="b"/>
                    <a:pathLst>
                      <a:path w="200" h="601">
                        <a:moveTo>
                          <a:pt x="0" y="601"/>
                        </a:moveTo>
                        <a:cubicBezTo>
                          <a:pt x="0" y="601"/>
                          <a:pt x="100" y="250"/>
                          <a:pt x="200" y="0"/>
                        </a:cubicBezTo>
                        <a:lnTo>
                          <a:pt x="0" y="601"/>
                        </a:lnTo>
                        <a:close/>
                      </a:path>
                    </a:pathLst>
                  </a:custGeom>
                  <a:grpFill/>
                  <a:ln w="0" cap="flat">
                    <a:noFill/>
                    <a:prstDash val="solid"/>
                    <a:miter/>
                  </a:ln>
                </p:spPr>
                <p:txBody>
                  <a:bodyPr rtlCol="0" anchor="ctr"/>
                  <a:lstStyle/>
                  <a:p>
                    <a:endParaRPr lang="en-US"/>
                  </a:p>
                </p:txBody>
              </p:sp>
              <p:sp>
                <p:nvSpPr>
                  <p:cNvPr id="1100" name="Freeform: Shape 1099">
                    <a:extLst>
                      <a:ext uri="{FF2B5EF4-FFF2-40B4-BE49-F238E27FC236}">
                        <a16:creationId xmlns:a16="http://schemas.microsoft.com/office/drawing/2014/main" id="{E303A38A-0C0A-B331-F41C-6CB3A8D1C82E}"/>
                      </a:ext>
                    </a:extLst>
                  </p:cNvPr>
                  <p:cNvSpPr/>
                  <p:nvPr/>
                </p:nvSpPr>
                <p:spPr>
                  <a:xfrm>
                    <a:off x="2086385" y="2649567"/>
                    <a:ext cx="3255" cy="2504"/>
                  </a:xfrm>
                  <a:custGeom>
                    <a:avLst/>
                    <a:gdLst>
                      <a:gd name="connsiteX0" fmla="*/ 0 w 3255"/>
                      <a:gd name="connsiteY0" fmla="*/ 2504 h 2504"/>
                      <a:gd name="connsiteX1" fmla="*/ 3256 w 3255"/>
                      <a:gd name="connsiteY1" fmla="*/ 0 h 2504"/>
                      <a:gd name="connsiteX2" fmla="*/ 0 w 3255"/>
                      <a:gd name="connsiteY2" fmla="*/ 2504 h 2504"/>
                    </a:gdLst>
                    <a:ahLst/>
                    <a:cxnLst>
                      <a:cxn ang="0">
                        <a:pos x="connsiteX0" y="connsiteY0"/>
                      </a:cxn>
                      <a:cxn ang="0">
                        <a:pos x="connsiteX1" y="connsiteY1"/>
                      </a:cxn>
                      <a:cxn ang="0">
                        <a:pos x="connsiteX2" y="connsiteY2"/>
                      </a:cxn>
                    </a:cxnLst>
                    <a:rect l="l" t="t" r="r" b="b"/>
                    <a:pathLst>
                      <a:path w="3255" h="2504">
                        <a:moveTo>
                          <a:pt x="0" y="2504"/>
                        </a:moveTo>
                        <a:cubicBezTo>
                          <a:pt x="1402" y="1553"/>
                          <a:pt x="2404" y="751"/>
                          <a:pt x="3256" y="0"/>
                        </a:cubicBezTo>
                        <a:cubicBezTo>
                          <a:pt x="2254" y="751"/>
                          <a:pt x="1202" y="1553"/>
                          <a:pt x="0" y="2504"/>
                        </a:cubicBezTo>
                        <a:close/>
                      </a:path>
                    </a:pathLst>
                  </a:custGeom>
                  <a:grpFill/>
                  <a:ln w="0" cap="flat">
                    <a:noFill/>
                    <a:prstDash val="solid"/>
                    <a:miter/>
                  </a:ln>
                </p:spPr>
                <p:txBody>
                  <a:bodyPr rtlCol="0" anchor="ctr"/>
                  <a:lstStyle/>
                  <a:p>
                    <a:endParaRPr lang="en-US"/>
                  </a:p>
                </p:txBody>
              </p:sp>
              <p:sp>
                <p:nvSpPr>
                  <p:cNvPr id="1101" name="Freeform: Shape 1100">
                    <a:extLst>
                      <a:ext uri="{FF2B5EF4-FFF2-40B4-BE49-F238E27FC236}">
                        <a16:creationId xmlns:a16="http://schemas.microsoft.com/office/drawing/2014/main" id="{550A2DC6-0CFC-88BD-3344-A4B328546929}"/>
                      </a:ext>
                    </a:extLst>
                  </p:cNvPr>
                  <p:cNvSpPr/>
                  <p:nvPr/>
                </p:nvSpPr>
                <p:spPr>
                  <a:xfrm>
                    <a:off x="2189064" y="2292296"/>
                    <a:ext cx="801" cy="1452"/>
                  </a:xfrm>
                  <a:custGeom>
                    <a:avLst/>
                    <a:gdLst>
                      <a:gd name="connsiteX0" fmla="*/ 801 w 801"/>
                      <a:gd name="connsiteY0" fmla="*/ 1453 h 1452"/>
                      <a:gd name="connsiteX1" fmla="*/ 0 w 801"/>
                      <a:gd name="connsiteY1" fmla="*/ 0 h 1452"/>
                      <a:gd name="connsiteX2" fmla="*/ 801 w 801"/>
                      <a:gd name="connsiteY2" fmla="*/ 1453 h 1452"/>
                    </a:gdLst>
                    <a:ahLst/>
                    <a:cxnLst>
                      <a:cxn ang="0">
                        <a:pos x="connsiteX0" y="connsiteY0"/>
                      </a:cxn>
                      <a:cxn ang="0">
                        <a:pos x="connsiteX1" y="connsiteY1"/>
                      </a:cxn>
                      <a:cxn ang="0">
                        <a:pos x="connsiteX2" y="connsiteY2"/>
                      </a:cxn>
                    </a:cxnLst>
                    <a:rect l="l" t="t" r="r" b="b"/>
                    <a:pathLst>
                      <a:path w="801" h="1452">
                        <a:moveTo>
                          <a:pt x="801" y="1453"/>
                        </a:moveTo>
                        <a:cubicBezTo>
                          <a:pt x="601" y="1152"/>
                          <a:pt x="351" y="701"/>
                          <a:pt x="0" y="0"/>
                        </a:cubicBezTo>
                        <a:cubicBezTo>
                          <a:pt x="401" y="801"/>
                          <a:pt x="651" y="1252"/>
                          <a:pt x="801" y="1453"/>
                        </a:cubicBezTo>
                        <a:close/>
                      </a:path>
                    </a:pathLst>
                  </a:custGeom>
                  <a:grpFill/>
                  <a:ln w="0" cap="flat">
                    <a:noFill/>
                    <a:prstDash val="solid"/>
                    <a:miter/>
                  </a:ln>
                </p:spPr>
                <p:txBody>
                  <a:bodyPr rtlCol="0" anchor="ctr"/>
                  <a:lstStyle/>
                  <a:p>
                    <a:endParaRPr lang="en-US"/>
                  </a:p>
                </p:txBody>
              </p:sp>
              <p:sp>
                <p:nvSpPr>
                  <p:cNvPr id="1102" name="Freeform: Shape 1101">
                    <a:extLst>
                      <a:ext uri="{FF2B5EF4-FFF2-40B4-BE49-F238E27FC236}">
                        <a16:creationId xmlns:a16="http://schemas.microsoft.com/office/drawing/2014/main" id="{8EA3FBC3-5E5B-B07C-EBBE-7EB3064586A7}"/>
                      </a:ext>
                    </a:extLst>
                  </p:cNvPr>
                  <p:cNvSpPr/>
                  <p:nvPr/>
                </p:nvSpPr>
                <p:spPr>
                  <a:xfrm>
                    <a:off x="2187060" y="2508973"/>
                    <a:ext cx="300" cy="1001"/>
                  </a:xfrm>
                  <a:custGeom>
                    <a:avLst/>
                    <a:gdLst>
                      <a:gd name="connsiteX0" fmla="*/ 0 w 300"/>
                      <a:gd name="connsiteY0" fmla="*/ 1002 h 1001"/>
                      <a:gd name="connsiteX1" fmla="*/ 301 w 300"/>
                      <a:gd name="connsiteY1" fmla="*/ 0 h 1001"/>
                      <a:gd name="connsiteX2" fmla="*/ 0 w 300"/>
                      <a:gd name="connsiteY2" fmla="*/ 551 h 1001"/>
                      <a:gd name="connsiteX3" fmla="*/ 0 w 300"/>
                      <a:gd name="connsiteY3" fmla="*/ 1002 h 1001"/>
                    </a:gdLst>
                    <a:ahLst/>
                    <a:cxnLst>
                      <a:cxn ang="0">
                        <a:pos x="connsiteX0" y="connsiteY0"/>
                      </a:cxn>
                      <a:cxn ang="0">
                        <a:pos x="connsiteX1" y="connsiteY1"/>
                      </a:cxn>
                      <a:cxn ang="0">
                        <a:pos x="connsiteX2" y="connsiteY2"/>
                      </a:cxn>
                      <a:cxn ang="0">
                        <a:pos x="connsiteX3" y="connsiteY3"/>
                      </a:cxn>
                    </a:cxnLst>
                    <a:rect l="l" t="t" r="r" b="b"/>
                    <a:pathLst>
                      <a:path w="300" h="1001">
                        <a:moveTo>
                          <a:pt x="0" y="1002"/>
                        </a:moveTo>
                        <a:cubicBezTo>
                          <a:pt x="100" y="651"/>
                          <a:pt x="200" y="351"/>
                          <a:pt x="301" y="0"/>
                        </a:cubicBezTo>
                        <a:lnTo>
                          <a:pt x="0" y="551"/>
                        </a:lnTo>
                        <a:lnTo>
                          <a:pt x="0" y="1002"/>
                        </a:lnTo>
                        <a:close/>
                      </a:path>
                    </a:pathLst>
                  </a:custGeom>
                  <a:grpFill/>
                  <a:ln w="0" cap="flat">
                    <a:noFill/>
                    <a:prstDash val="solid"/>
                    <a:miter/>
                  </a:ln>
                </p:spPr>
                <p:txBody>
                  <a:bodyPr rtlCol="0" anchor="ctr"/>
                  <a:lstStyle/>
                  <a:p>
                    <a:endParaRPr lang="en-US"/>
                  </a:p>
                </p:txBody>
              </p:sp>
              <p:sp>
                <p:nvSpPr>
                  <p:cNvPr id="1103" name="Freeform: Shape 1102">
                    <a:extLst>
                      <a:ext uri="{FF2B5EF4-FFF2-40B4-BE49-F238E27FC236}">
                        <a16:creationId xmlns:a16="http://schemas.microsoft.com/office/drawing/2014/main" id="{23C112DC-44BB-1BE3-3EC3-AEE9FB9673A7}"/>
                      </a:ext>
                    </a:extLst>
                  </p:cNvPr>
                  <p:cNvSpPr/>
                  <p:nvPr/>
                </p:nvSpPr>
                <p:spPr>
                  <a:xfrm>
                    <a:off x="2171081" y="2504615"/>
                    <a:ext cx="19334" cy="37314"/>
                  </a:xfrm>
                  <a:custGeom>
                    <a:avLst/>
                    <a:gdLst>
                      <a:gd name="connsiteX0" fmla="*/ 7965 w 19334"/>
                      <a:gd name="connsiteY0" fmla="*/ 21087 h 37314"/>
                      <a:gd name="connsiteX1" fmla="*/ 8216 w 19334"/>
                      <a:gd name="connsiteY1" fmla="*/ 19885 h 37314"/>
                      <a:gd name="connsiteX2" fmla="*/ 1 w 19334"/>
                      <a:gd name="connsiteY2" fmla="*/ 37315 h 37314"/>
                      <a:gd name="connsiteX3" fmla="*/ 6412 w 19334"/>
                      <a:gd name="connsiteY3" fmla="*/ 27848 h 37314"/>
                      <a:gd name="connsiteX4" fmla="*/ 12623 w 19334"/>
                      <a:gd name="connsiteY4" fmla="*/ 16078 h 37314"/>
                      <a:gd name="connsiteX5" fmla="*/ 13324 w 19334"/>
                      <a:gd name="connsiteY5" fmla="*/ 11871 h 37314"/>
                      <a:gd name="connsiteX6" fmla="*/ 15428 w 19334"/>
                      <a:gd name="connsiteY6" fmla="*/ 9517 h 37314"/>
                      <a:gd name="connsiteX7" fmla="*/ 19335 w 19334"/>
                      <a:gd name="connsiteY7" fmla="*/ 0 h 37314"/>
                      <a:gd name="connsiteX8" fmla="*/ 15729 w 19334"/>
                      <a:gd name="connsiteY8" fmla="*/ 8214 h 37314"/>
                      <a:gd name="connsiteX9" fmla="*/ 15979 w 19334"/>
                      <a:gd name="connsiteY9" fmla="*/ 5359 h 37314"/>
                      <a:gd name="connsiteX10" fmla="*/ 15678 w 19334"/>
                      <a:gd name="connsiteY10" fmla="*/ 6211 h 37314"/>
                      <a:gd name="connsiteX11" fmla="*/ 7915 w 19334"/>
                      <a:gd name="connsiteY11" fmla="*/ 21087 h 37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334" h="37314">
                        <a:moveTo>
                          <a:pt x="7965" y="21087"/>
                        </a:moveTo>
                        <a:cubicBezTo>
                          <a:pt x="8115" y="20486"/>
                          <a:pt x="8165" y="20185"/>
                          <a:pt x="8216" y="19885"/>
                        </a:cubicBezTo>
                        <a:cubicBezTo>
                          <a:pt x="5811" y="25745"/>
                          <a:pt x="-99" y="35662"/>
                          <a:pt x="1" y="37315"/>
                        </a:cubicBezTo>
                        <a:cubicBezTo>
                          <a:pt x="1103" y="35512"/>
                          <a:pt x="6813" y="25945"/>
                          <a:pt x="6412" y="27848"/>
                        </a:cubicBezTo>
                        <a:cubicBezTo>
                          <a:pt x="8266" y="23841"/>
                          <a:pt x="11772" y="18282"/>
                          <a:pt x="12623" y="16078"/>
                        </a:cubicBezTo>
                        <a:cubicBezTo>
                          <a:pt x="9017" y="22389"/>
                          <a:pt x="11571" y="16429"/>
                          <a:pt x="13324" y="11871"/>
                        </a:cubicBezTo>
                        <a:cubicBezTo>
                          <a:pt x="15428" y="7964"/>
                          <a:pt x="13675" y="12973"/>
                          <a:pt x="15428" y="9517"/>
                        </a:cubicBezTo>
                        <a:cubicBezTo>
                          <a:pt x="16780" y="6361"/>
                          <a:pt x="18083" y="3206"/>
                          <a:pt x="19335" y="0"/>
                        </a:cubicBezTo>
                        <a:cubicBezTo>
                          <a:pt x="18183" y="2755"/>
                          <a:pt x="16981" y="5510"/>
                          <a:pt x="15729" y="8214"/>
                        </a:cubicBezTo>
                        <a:lnTo>
                          <a:pt x="15979" y="5359"/>
                        </a:lnTo>
                        <a:cubicBezTo>
                          <a:pt x="15879" y="5660"/>
                          <a:pt x="15829" y="5910"/>
                          <a:pt x="15678" y="6211"/>
                        </a:cubicBezTo>
                        <a:cubicBezTo>
                          <a:pt x="9818" y="20185"/>
                          <a:pt x="14076" y="6862"/>
                          <a:pt x="7915" y="21087"/>
                        </a:cubicBezTo>
                        <a:close/>
                      </a:path>
                    </a:pathLst>
                  </a:custGeom>
                  <a:grpFill/>
                  <a:ln w="0" cap="flat">
                    <a:noFill/>
                    <a:prstDash val="solid"/>
                    <a:miter/>
                  </a:ln>
                </p:spPr>
                <p:txBody>
                  <a:bodyPr rtlCol="0" anchor="ctr"/>
                  <a:lstStyle/>
                  <a:p>
                    <a:endParaRPr lang="en-US"/>
                  </a:p>
                </p:txBody>
              </p:sp>
              <p:sp>
                <p:nvSpPr>
                  <p:cNvPr id="1104" name="Freeform: Shape 1103">
                    <a:extLst>
                      <a:ext uri="{FF2B5EF4-FFF2-40B4-BE49-F238E27FC236}">
                        <a16:creationId xmlns:a16="http://schemas.microsoft.com/office/drawing/2014/main" id="{DEC01A94-2563-5E15-4926-91B843BF6096}"/>
                      </a:ext>
                    </a:extLst>
                  </p:cNvPr>
                  <p:cNvSpPr/>
                  <p:nvPr/>
                </p:nvSpPr>
                <p:spPr>
                  <a:xfrm>
                    <a:off x="2179297" y="2522246"/>
                    <a:ext cx="851" cy="2253"/>
                  </a:xfrm>
                  <a:custGeom>
                    <a:avLst/>
                    <a:gdLst>
                      <a:gd name="connsiteX0" fmla="*/ 0 w 851"/>
                      <a:gd name="connsiteY0" fmla="*/ 2254 h 2253"/>
                      <a:gd name="connsiteX1" fmla="*/ 851 w 851"/>
                      <a:gd name="connsiteY1" fmla="*/ 0 h 2253"/>
                      <a:gd name="connsiteX2" fmla="*/ 0 w 851"/>
                      <a:gd name="connsiteY2" fmla="*/ 2254 h 2253"/>
                    </a:gdLst>
                    <a:ahLst/>
                    <a:cxnLst>
                      <a:cxn ang="0">
                        <a:pos x="connsiteX0" y="connsiteY0"/>
                      </a:cxn>
                      <a:cxn ang="0">
                        <a:pos x="connsiteX1" y="connsiteY1"/>
                      </a:cxn>
                      <a:cxn ang="0">
                        <a:pos x="connsiteX2" y="connsiteY2"/>
                      </a:cxn>
                    </a:cxnLst>
                    <a:rect l="l" t="t" r="r" b="b"/>
                    <a:pathLst>
                      <a:path w="851" h="2253">
                        <a:moveTo>
                          <a:pt x="0" y="2254"/>
                        </a:moveTo>
                        <a:cubicBezTo>
                          <a:pt x="351" y="1402"/>
                          <a:pt x="651" y="601"/>
                          <a:pt x="851" y="0"/>
                        </a:cubicBezTo>
                        <a:cubicBezTo>
                          <a:pt x="250" y="1302"/>
                          <a:pt x="100" y="1803"/>
                          <a:pt x="0" y="2254"/>
                        </a:cubicBezTo>
                        <a:close/>
                      </a:path>
                    </a:pathLst>
                  </a:custGeom>
                  <a:grpFill/>
                  <a:ln w="0" cap="flat">
                    <a:noFill/>
                    <a:prstDash val="solid"/>
                    <a:miter/>
                  </a:ln>
                </p:spPr>
                <p:txBody>
                  <a:bodyPr rtlCol="0" anchor="ctr"/>
                  <a:lstStyle/>
                  <a:p>
                    <a:endParaRPr lang="en-US"/>
                  </a:p>
                </p:txBody>
              </p:sp>
              <p:sp>
                <p:nvSpPr>
                  <p:cNvPr id="1105" name="Freeform: Shape 1104">
                    <a:extLst>
                      <a:ext uri="{FF2B5EF4-FFF2-40B4-BE49-F238E27FC236}">
                        <a16:creationId xmlns:a16="http://schemas.microsoft.com/office/drawing/2014/main" id="{CD5DBA41-9C35-4E34-BA01-38160F7490A6}"/>
                      </a:ext>
                    </a:extLst>
                  </p:cNvPr>
                  <p:cNvSpPr/>
                  <p:nvPr/>
                </p:nvSpPr>
                <p:spPr>
                  <a:xfrm>
                    <a:off x="2143935" y="2575689"/>
                    <a:ext cx="1502" cy="2203"/>
                  </a:xfrm>
                  <a:custGeom>
                    <a:avLst/>
                    <a:gdLst>
                      <a:gd name="connsiteX0" fmla="*/ 1503 w 1502"/>
                      <a:gd name="connsiteY0" fmla="*/ 0 h 2203"/>
                      <a:gd name="connsiteX1" fmla="*/ 0 w 1502"/>
                      <a:gd name="connsiteY1" fmla="*/ 2204 h 2203"/>
                      <a:gd name="connsiteX2" fmla="*/ 1503 w 1502"/>
                      <a:gd name="connsiteY2" fmla="*/ 0 h 2203"/>
                    </a:gdLst>
                    <a:ahLst/>
                    <a:cxnLst>
                      <a:cxn ang="0">
                        <a:pos x="connsiteX0" y="connsiteY0"/>
                      </a:cxn>
                      <a:cxn ang="0">
                        <a:pos x="connsiteX1" y="connsiteY1"/>
                      </a:cxn>
                      <a:cxn ang="0">
                        <a:pos x="connsiteX2" y="connsiteY2"/>
                      </a:cxn>
                    </a:cxnLst>
                    <a:rect l="l" t="t" r="r" b="b"/>
                    <a:pathLst>
                      <a:path w="1502" h="2203">
                        <a:moveTo>
                          <a:pt x="1503" y="0"/>
                        </a:moveTo>
                        <a:cubicBezTo>
                          <a:pt x="1052" y="651"/>
                          <a:pt x="601" y="1302"/>
                          <a:pt x="0" y="2204"/>
                        </a:cubicBezTo>
                        <a:cubicBezTo>
                          <a:pt x="301" y="1803"/>
                          <a:pt x="902" y="851"/>
                          <a:pt x="1503" y="0"/>
                        </a:cubicBezTo>
                        <a:close/>
                      </a:path>
                    </a:pathLst>
                  </a:custGeom>
                  <a:grpFill/>
                  <a:ln w="0" cap="flat">
                    <a:noFill/>
                    <a:prstDash val="solid"/>
                    <a:miter/>
                  </a:ln>
                </p:spPr>
                <p:txBody>
                  <a:bodyPr rtlCol="0" anchor="ctr"/>
                  <a:lstStyle/>
                  <a:p>
                    <a:endParaRPr lang="en-US"/>
                  </a:p>
                </p:txBody>
              </p:sp>
              <p:sp>
                <p:nvSpPr>
                  <p:cNvPr id="1106" name="Freeform: Shape 1105">
                    <a:extLst>
                      <a:ext uri="{FF2B5EF4-FFF2-40B4-BE49-F238E27FC236}">
                        <a16:creationId xmlns:a16="http://schemas.microsoft.com/office/drawing/2014/main" id="{7789BF50-FA10-C64A-5441-0C3312C4CB68}"/>
                      </a:ext>
                    </a:extLst>
                  </p:cNvPr>
                  <p:cNvSpPr/>
                  <p:nvPr/>
                </p:nvSpPr>
                <p:spPr>
                  <a:xfrm>
                    <a:off x="2170131" y="2301761"/>
                    <a:ext cx="937" cy="8967"/>
                  </a:xfrm>
                  <a:custGeom>
                    <a:avLst/>
                    <a:gdLst>
                      <a:gd name="connsiteX0" fmla="*/ 50 w 937"/>
                      <a:gd name="connsiteY0" fmla="*/ 8917 h 8967"/>
                      <a:gd name="connsiteX1" fmla="*/ 701 w 937"/>
                      <a:gd name="connsiteY1" fmla="*/ 2 h 8967"/>
                      <a:gd name="connsiteX2" fmla="*/ 0 w 937"/>
                      <a:gd name="connsiteY2" fmla="*/ 7916 h 8967"/>
                      <a:gd name="connsiteX3" fmla="*/ 0 w 937"/>
                      <a:gd name="connsiteY3" fmla="*/ 8967 h 8967"/>
                    </a:gdLst>
                    <a:ahLst/>
                    <a:cxnLst>
                      <a:cxn ang="0">
                        <a:pos x="connsiteX0" y="connsiteY0"/>
                      </a:cxn>
                      <a:cxn ang="0">
                        <a:pos x="connsiteX1" y="connsiteY1"/>
                      </a:cxn>
                      <a:cxn ang="0">
                        <a:pos x="connsiteX2" y="connsiteY2"/>
                      </a:cxn>
                      <a:cxn ang="0">
                        <a:pos x="connsiteX3" y="connsiteY3"/>
                      </a:cxn>
                    </a:cxnLst>
                    <a:rect l="l" t="t" r="r" b="b"/>
                    <a:pathLst>
                      <a:path w="937" h="8967">
                        <a:moveTo>
                          <a:pt x="50" y="8917"/>
                        </a:moveTo>
                        <a:cubicBezTo>
                          <a:pt x="351" y="8667"/>
                          <a:pt x="1402" y="-148"/>
                          <a:pt x="701" y="2"/>
                        </a:cubicBezTo>
                        <a:cubicBezTo>
                          <a:pt x="451" y="2606"/>
                          <a:pt x="250" y="5261"/>
                          <a:pt x="0" y="7916"/>
                        </a:cubicBezTo>
                        <a:lnTo>
                          <a:pt x="0" y="8967"/>
                        </a:lnTo>
                        <a:close/>
                      </a:path>
                    </a:pathLst>
                  </a:custGeom>
                  <a:grpFill/>
                  <a:ln w="0" cap="flat">
                    <a:noFill/>
                    <a:prstDash val="solid"/>
                    <a:miter/>
                  </a:ln>
                </p:spPr>
                <p:txBody>
                  <a:bodyPr rtlCol="0" anchor="ctr"/>
                  <a:lstStyle/>
                  <a:p>
                    <a:endParaRPr lang="en-US"/>
                  </a:p>
                </p:txBody>
              </p:sp>
              <p:sp>
                <p:nvSpPr>
                  <p:cNvPr id="1107" name="Freeform: Shape 1106">
                    <a:extLst>
                      <a:ext uri="{FF2B5EF4-FFF2-40B4-BE49-F238E27FC236}">
                        <a16:creationId xmlns:a16="http://schemas.microsoft.com/office/drawing/2014/main" id="{E78316D7-A6F6-128C-F9B3-F62C9347C365}"/>
                      </a:ext>
                    </a:extLst>
                  </p:cNvPr>
                  <p:cNvSpPr/>
                  <p:nvPr/>
                </p:nvSpPr>
                <p:spPr>
                  <a:xfrm>
                    <a:off x="2017616" y="2680771"/>
                    <a:ext cx="3155" cy="1602"/>
                  </a:xfrm>
                  <a:custGeom>
                    <a:avLst/>
                    <a:gdLst>
                      <a:gd name="connsiteX0" fmla="*/ 0 w 3155"/>
                      <a:gd name="connsiteY0" fmla="*/ 1603 h 1602"/>
                      <a:gd name="connsiteX1" fmla="*/ 2705 w 3155"/>
                      <a:gd name="connsiteY1" fmla="*/ 351 h 1602"/>
                      <a:gd name="connsiteX2" fmla="*/ 3155 w 3155"/>
                      <a:gd name="connsiteY2" fmla="*/ 0 h 1602"/>
                      <a:gd name="connsiteX3" fmla="*/ 0 w 3155"/>
                      <a:gd name="connsiteY3" fmla="*/ 1603 h 1602"/>
                    </a:gdLst>
                    <a:ahLst/>
                    <a:cxnLst>
                      <a:cxn ang="0">
                        <a:pos x="connsiteX0" y="connsiteY0"/>
                      </a:cxn>
                      <a:cxn ang="0">
                        <a:pos x="connsiteX1" y="connsiteY1"/>
                      </a:cxn>
                      <a:cxn ang="0">
                        <a:pos x="connsiteX2" y="connsiteY2"/>
                      </a:cxn>
                      <a:cxn ang="0">
                        <a:pos x="connsiteX3" y="connsiteY3"/>
                      </a:cxn>
                    </a:cxnLst>
                    <a:rect l="l" t="t" r="r" b="b"/>
                    <a:pathLst>
                      <a:path w="3155" h="1602">
                        <a:moveTo>
                          <a:pt x="0" y="1603"/>
                        </a:moveTo>
                        <a:lnTo>
                          <a:pt x="2705" y="351"/>
                        </a:lnTo>
                        <a:cubicBezTo>
                          <a:pt x="2705" y="351"/>
                          <a:pt x="3055" y="100"/>
                          <a:pt x="3155" y="0"/>
                        </a:cubicBezTo>
                        <a:cubicBezTo>
                          <a:pt x="2554" y="150"/>
                          <a:pt x="851" y="1102"/>
                          <a:pt x="0" y="1603"/>
                        </a:cubicBezTo>
                        <a:close/>
                      </a:path>
                    </a:pathLst>
                  </a:custGeom>
                  <a:grpFill/>
                  <a:ln w="0" cap="flat">
                    <a:noFill/>
                    <a:prstDash val="solid"/>
                    <a:miter/>
                  </a:ln>
                </p:spPr>
                <p:txBody>
                  <a:bodyPr rtlCol="0" anchor="ctr"/>
                  <a:lstStyle/>
                  <a:p>
                    <a:endParaRPr lang="en-US"/>
                  </a:p>
                </p:txBody>
              </p:sp>
              <p:sp>
                <p:nvSpPr>
                  <p:cNvPr id="1108" name="Freeform: Shape 1107">
                    <a:extLst>
                      <a:ext uri="{FF2B5EF4-FFF2-40B4-BE49-F238E27FC236}">
                        <a16:creationId xmlns:a16="http://schemas.microsoft.com/office/drawing/2014/main" id="{275842E7-D484-58F7-0279-EE8F8AF57DB9}"/>
                      </a:ext>
                    </a:extLst>
                  </p:cNvPr>
                  <p:cNvSpPr/>
                  <p:nvPr/>
                </p:nvSpPr>
                <p:spPr>
                  <a:xfrm>
                    <a:off x="2176492" y="2532514"/>
                    <a:ext cx="1001" cy="2554"/>
                  </a:xfrm>
                  <a:custGeom>
                    <a:avLst/>
                    <a:gdLst>
                      <a:gd name="connsiteX0" fmla="*/ 0 w 1001"/>
                      <a:gd name="connsiteY0" fmla="*/ 2554 h 2554"/>
                      <a:gd name="connsiteX1" fmla="*/ 1002 w 1001"/>
                      <a:gd name="connsiteY1" fmla="*/ 0 h 2554"/>
                      <a:gd name="connsiteX2" fmla="*/ 0 w 1001"/>
                      <a:gd name="connsiteY2" fmla="*/ 2554 h 2554"/>
                    </a:gdLst>
                    <a:ahLst/>
                    <a:cxnLst>
                      <a:cxn ang="0">
                        <a:pos x="connsiteX0" y="connsiteY0"/>
                      </a:cxn>
                      <a:cxn ang="0">
                        <a:pos x="connsiteX1" y="connsiteY1"/>
                      </a:cxn>
                      <a:cxn ang="0">
                        <a:pos x="connsiteX2" y="connsiteY2"/>
                      </a:cxn>
                    </a:cxnLst>
                    <a:rect l="l" t="t" r="r" b="b"/>
                    <a:pathLst>
                      <a:path w="1001" h="2554">
                        <a:moveTo>
                          <a:pt x="0" y="2554"/>
                        </a:moveTo>
                        <a:cubicBezTo>
                          <a:pt x="651" y="1052"/>
                          <a:pt x="902" y="401"/>
                          <a:pt x="1002" y="0"/>
                        </a:cubicBezTo>
                        <a:cubicBezTo>
                          <a:pt x="551" y="952"/>
                          <a:pt x="200" y="1853"/>
                          <a:pt x="0" y="2554"/>
                        </a:cubicBezTo>
                        <a:close/>
                      </a:path>
                    </a:pathLst>
                  </a:custGeom>
                  <a:grpFill/>
                  <a:ln w="0" cap="flat">
                    <a:noFill/>
                    <a:prstDash val="solid"/>
                    <a:miter/>
                  </a:ln>
                </p:spPr>
                <p:txBody>
                  <a:bodyPr rtlCol="0" anchor="ctr"/>
                  <a:lstStyle/>
                  <a:p>
                    <a:endParaRPr lang="en-US"/>
                  </a:p>
                </p:txBody>
              </p:sp>
              <p:sp>
                <p:nvSpPr>
                  <p:cNvPr id="1109" name="Freeform: Shape 1108">
                    <a:extLst>
                      <a:ext uri="{FF2B5EF4-FFF2-40B4-BE49-F238E27FC236}">
                        <a16:creationId xmlns:a16="http://schemas.microsoft.com/office/drawing/2014/main" id="{671C6729-0EE9-4430-6C7D-F256D5515D04}"/>
                      </a:ext>
                    </a:extLst>
                  </p:cNvPr>
                  <p:cNvSpPr/>
                  <p:nvPr/>
                </p:nvSpPr>
                <p:spPr>
                  <a:xfrm>
                    <a:off x="2006897" y="2681072"/>
                    <a:ext cx="9516" cy="3956"/>
                  </a:xfrm>
                  <a:custGeom>
                    <a:avLst/>
                    <a:gdLst>
                      <a:gd name="connsiteX0" fmla="*/ 9517 w 9516"/>
                      <a:gd name="connsiteY0" fmla="*/ 0 h 3956"/>
                      <a:gd name="connsiteX1" fmla="*/ 6161 w 9516"/>
                      <a:gd name="connsiteY1" fmla="*/ 701 h 3956"/>
                      <a:gd name="connsiteX2" fmla="*/ 0 w 9516"/>
                      <a:gd name="connsiteY2" fmla="*/ 3957 h 3956"/>
                      <a:gd name="connsiteX3" fmla="*/ 9517 w 9516"/>
                      <a:gd name="connsiteY3" fmla="*/ 0 h 3956"/>
                    </a:gdLst>
                    <a:ahLst/>
                    <a:cxnLst>
                      <a:cxn ang="0">
                        <a:pos x="connsiteX0" y="connsiteY0"/>
                      </a:cxn>
                      <a:cxn ang="0">
                        <a:pos x="connsiteX1" y="connsiteY1"/>
                      </a:cxn>
                      <a:cxn ang="0">
                        <a:pos x="connsiteX2" y="connsiteY2"/>
                      </a:cxn>
                      <a:cxn ang="0">
                        <a:pos x="connsiteX3" y="connsiteY3"/>
                      </a:cxn>
                    </a:cxnLst>
                    <a:rect l="l" t="t" r="r" b="b"/>
                    <a:pathLst>
                      <a:path w="9516" h="3956">
                        <a:moveTo>
                          <a:pt x="9517" y="0"/>
                        </a:moveTo>
                        <a:cubicBezTo>
                          <a:pt x="8314" y="351"/>
                          <a:pt x="6511" y="801"/>
                          <a:pt x="6161" y="701"/>
                        </a:cubicBezTo>
                        <a:cubicBezTo>
                          <a:pt x="3807" y="1753"/>
                          <a:pt x="2354" y="2805"/>
                          <a:pt x="0" y="3957"/>
                        </a:cubicBezTo>
                        <a:cubicBezTo>
                          <a:pt x="2655" y="2705"/>
                          <a:pt x="5810" y="1402"/>
                          <a:pt x="9517" y="0"/>
                        </a:cubicBezTo>
                        <a:close/>
                      </a:path>
                    </a:pathLst>
                  </a:custGeom>
                  <a:grpFill/>
                  <a:ln w="0" cap="flat">
                    <a:noFill/>
                    <a:prstDash val="solid"/>
                    <a:miter/>
                  </a:ln>
                </p:spPr>
                <p:txBody>
                  <a:bodyPr rtlCol="0" anchor="ctr"/>
                  <a:lstStyle/>
                  <a:p>
                    <a:endParaRPr lang="en-US"/>
                  </a:p>
                </p:txBody>
              </p:sp>
              <p:sp>
                <p:nvSpPr>
                  <p:cNvPr id="1110" name="Freeform: Shape 1109">
                    <a:extLst>
                      <a:ext uri="{FF2B5EF4-FFF2-40B4-BE49-F238E27FC236}">
                        <a16:creationId xmlns:a16="http://schemas.microsoft.com/office/drawing/2014/main" id="{63CB7E96-F5E4-1118-CA48-8585204A4964}"/>
                      </a:ext>
                    </a:extLst>
                  </p:cNvPr>
                  <p:cNvSpPr/>
                  <p:nvPr/>
                </p:nvSpPr>
                <p:spPr>
                  <a:xfrm>
                    <a:off x="2006697" y="2685029"/>
                    <a:ext cx="200" cy="100"/>
                  </a:xfrm>
                  <a:custGeom>
                    <a:avLst/>
                    <a:gdLst>
                      <a:gd name="connsiteX0" fmla="*/ 0 w 200"/>
                      <a:gd name="connsiteY0" fmla="*/ 100 h 100"/>
                      <a:gd name="connsiteX1" fmla="*/ 200 w 200"/>
                      <a:gd name="connsiteY1" fmla="*/ 0 h 100"/>
                      <a:gd name="connsiteX2" fmla="*/ 0 w 200"/>
                      <a:gd name="connsiteY2" fmla="*/ 100 h 100"/>
                    </a:gdLst>
                    <a:ahLst/>
                    <a:cxnLst>
                      <a:cxn ang="0">
                        <a:pos x="connsiteX0" y="connsiteY0"/>
                      </a:cxn>
                      <a:cxn ang="0">
                        <a:pos x="connsiteX1" y="connsiteY1"/>
                      </a:cxn>
                      <a:cxn ang="0">
                        <a:pos x="connsiteX2" y="connsiteY2"/>
                      </a:cxn>
                    </a:cxnLst>
                    <a:rect l="l" t="t" r="r" b="b"/>
                    <a:pathLst>
                      <a:path w="200" h="100">
                        <a:moveTo>
                          <a:pt x="0" y="100"/>
                        </a:moveTo>
                        <a:lnTo>
                          <a:pt x="200" y="0"/>
                        </a:lnTo>
                        <a:lnTo>
                          <a:pt x="0" y="100"/>
                        </a:lnTo>
                        <a:close/>
                      </a:path>
                    </a:pathLst>
                  </a:custGeom>
                  <a:grpFill/>
                  <a:ln w="0" cap="flat">
                    <a:noFill/>
                    <a:prstDash val="solid"/>
                    <a:miter/>
                  </a:ln>
                </p:spPr>
                <p:txBody>
                  <a:bodyPr rtlCol="0" anchor="ctr"/>
                  <a:lstStyle/>
                  <a:p>
                    <a:endParaRPr lang="en-US"/>
                  </a:p>
                </p:txBody>
              </p:sp>
              <p:sp>
                <p:nvSpPr>
                  <p:cNvPr id="1111" name="Freeform: Shape 1110">
                    <a:extLst>
                      <a:ext uri="{FF2B5EF4-FFF2-40B4-BE49-F238E27FC236}">
                        <a16:creationId xmlns:a16="http://schemas.microsoft.com/office/drawing/2014/main" id="{5A3691DF-25A5-D625-2104-6AAA24DA2606}"/>
                      </a:ext>
                    </a:extLst>
                  </p:cNvPr>
                  <p:cNvSpPr/>
                  <p:nvPr/>
                </p:nvSpPr>
                <p:spPr>
                  <a:xfrm>
                    <a:off x="1731018" y="2219096"/>
                    <a:ext cx="494208" cy="507405"/>
                  </a:xfrm>
                  <a:custGeom>
                    <a:avLst/>
                    <a:gdLst>
                      <a:gd name="connsiteX0" fmla="*/ 438462 w 494208"/>
                      <a:gd name="connsiteY0" fmla="*/ 96842 h 507405"/>
                      <a:gd name="connsiteX1" fmla="*/ 438362 w 494208"/>
                      <a:gd name="connsiteY1" fmla="*/ 99196 h 507405"/>
                      <a:gd name="connsiteX2" fmla="*/ 438362 w 494208"/>
                      <a:gd name="connsiteY2" fmla="*/ 97944 h 507405"/>
                      <a:gd name="connsiteX3" fmla="*/ 437510 w 494208"/>
                      <a:gd name="connsiteY3" fmla="*/ 104004 h 507405"/>
                      <a:gd name="connsiteX4" fmla="*/ 437360 w 494208"/>
                      <a:gd name="connsiteY4" fmla="*/ 106509 h 507405"/>
                      <a:gd name="connsiteX5" fmla="*/ 437260 w 494208"/>
                      <a:gd name="connsiteY5" fmla="*/ 105607 h 507405"/>
                      <a:gd name="connsiteX6" fmla="*/ 437009 w 494208"/>
                      <a:gd name="connsiteY6" fmla="*/ 107560 h 507405"/>
                      <a:gd name="connsiteX7" fmla="*/ 436258 w 494208"/>
                      <a:gd name="connsiteY7" fmla="*/ 128046 h 507405"/>
                      <a:gd name="connsiteX8" fmla="*/ 434605 w 494208"/>
                      <a:gd name="connsiteY8" fmla="*/ 141770 h 507405"/>
                      <a:gd name="connsiteX9" fmla="*/ 435106 w 494208"/>
                      <a:gd name="connsiteY9" fmla="*/ 135409 h 507405"/>
                      <a:gd name="connsiteX10" fmla="*/ 430748 w 494208"/>
                      <a:gd name="connsiteY10" fmla="*/ 156395 h 507405"/>
                      <a:gd name="connsiteX11" fmla="*/ 431950 w 494208"/>
                      <a:gd name="connsiteY11" fmla="*/ 149734 h 507405"/>
                      <a:gd name="connsiteX12" fmla="*/ 430448 w 494208"/>
                      <a:gd name="connsiteY12" fmla="*/ 164910 h 507405"/>
                      <a:gd name="connsiteX13" fmla="*/ 431149 w 494208"/>
                      <a:gd name="connsiteY13" fmla="*/ 155143 h 507405"/>
                      <a:gd name="connsiteX14" fmla="*/ 425089 w 494208"/>
                      <a:gd name="connsiteY14" fmla="*/ 181539 h 507405"/>
                      <a:gd name="connsiteX15" fmla="*/ 420380 w 494208"/>
                      <a:gd name="connsiteY15" fmla="*/ 190404 h 507405"/>
                      <a:gd name="connsiteX16" fmla="*/ 421883 w 494208"/>
                      <a:gd name="connsiteY16" fmla="*/ 190905 h 507405"/>
                      <a:gd name="connsiteX17" fmla="*/ 419629 w 494208"/>
                      <a:gd name="connsiteY17" fmla="*/ 199720 h 507405"/>
                      <a:gd name="connsiteX18" fmla="*/ 419529 w 494208"/>
                      <a:gd name="connsiteY18" fmla="*/ 198919 h 507405"/>
                      <a:gd name="connsiteX19" fmla="*/ 413118 w 494208"/>
                      <a:gd name="connsiteY19" fmla="*/ 221308 h 507405"/>
                      <a:gd name="connsiteX20" fmla="*/ 405855 w 494208"/>
                      <a:gd name="connsiteY20" fmla="*/ 239039 h 507405"/>
                      <a:gd name="connsiteX21" fmla="*/ 398442 w 494208"/>
                      <a:gd name="connsiteY21" fmla="*/ 254315 h 507405"/>
                      <a:gd name="connsiteX22" fmla="*/ 392382 w 494208"/>
                      <a:gd name="connsiteY22" fmla="*/ 261528 h 507405"/>
                      <a:gd name="connsiteX23" fmla="*/ 386672 w 494208"/>
                      <a:gd name="connsiteY23" fmla="*/ 275903 h 507405"/>
                      <a:gd name="connsiteX24" fmla="*/ 392231 w 494208"/>
                      <a:gd name="connsiteY24" fmla="*/ 263932 h 507405"/>
                      <a:gd name="connsiteX25" fmla="*/ 396890 w 494208"/>
                      <a:gd name="connsiteY25" fmla="*/ 258773 h 507405"/>
                      <a:gd name="connsiteX26" fmla="*/ 382064 w 494208"/>
                      <a:gd name="connsiteY26" fmla="*/ 283366 h 507405"/>
                      <a:gd name="connsiteX27" fmla="*/ 383016 w 494208"/>
                      <a:gd name="connsiteY27" fmla="*/ 281613 h 507405"/>
                      <a:gd name="connsiteX28" fmla="*/ 367388 w 494208"/>
                      <a:gd name="connsiteY28" fmla="*/ 301798 h 507405"/>
                      <a:gd name="connsiteX29" fmla="*/ 363632 w 494208"/>
                      <a:gd name="connsiteY29" fmla="*/ 307858 h 507405"/>
                      <a:gd name="connsiteX30" fmla="*/ 363732 w 494208"/>
                      <a:gd name="connsiteY30" fmla="*/ 307207 h 507405"/>
                      <a:gd name="connsiteX31" fmla="*/ 349958 w 494208"/>
                      <a:gd name="connsiteY31" fmla="*/ 323335 h 507405"/>
                      <a:gd name="connsiteX32" fmla="*/ 350659 w 494208"/>
                      <a:gd name="connsiteY32" fmla="*/ 322133 h 507405"/>
                      <a:gd name="connsiteX33" fmla="*/ 337787 w 494208"/>
                      <a:gd name="connsiteY33" fmla="*/ 337610 h 507405"/>
                      <a:gd name="connsiteX34" fmla="*/ 338839 w 494208"/>
                      <a:gd name="connsiteY34" fmla="*/ 334655 h 507405"/>
                      <a:gd name="connsiteX35" fmla="*/ 315148 w 494208"/>
                      <a:gd name="connsiteY35" fmla="*/ 359899 h 507405"/>
                      <a:gd name="connsiteX36" fmla="*/ 308636 w 494208"/>
                      <a:gd name="connsiteY36" fmla="*/ 365058 h 507405"/>
                      <a:gd name="connsiteX37" fmla="*/ 314597 w 494208"/>
                      <a:gd name="connsiteY37" fmla="*/ 357595 h 507405"/>
                      <a:gd name="connsiteX38" fmla="*/ 307284 w 494208"/>
                      <a:gd name="connsiteY38" fmla="*/ 364557 h 507405"/>
                      <a:gd name="connsiteX39" fmla="*/ 311341 w 494208"/>
                      <a:gd name="connsiteY39" fmla="*/ 358847 h 507405"/>
                      <a:gd name="connsiteX40" fmla="*/ 302225 w 494208"/>
                      <a:gd name="connsiteY40" fmla="*/ 366961 h 507405"/>
                      <a:gd name="connsiteX41" fmla="*/ 297517 w 494208"/>
                      <a:gd name="connsiteY41" fmla="*/ 372320 h 507405"/>
                      <a:gd name="connsiteX42" fmla="*/ 291056 w 494208"/>
                      <a:gd name="connsiteY42" fmla="*/ 376277 h 507405"/>
                      <a:gd name="connsiteX43" fmla="*/ 278284 w 494208"/>
                      <a:gd name="connsiteY43" fmla="*/ 386345 h 507405"/>
                      <a:gd name="connsiteX44" fmla="*/ 284494 w 494208"/>
                      <a:gd name="connsiteY44" fmla="*/ 382638 h 507405"/>
                      <a:gd name="connsiteX45" fmla="*/ 275829 w 494208"/>
                      <a:gd name="connsiteY45" fmla="*/ 389751 h 507405"/>
                      <a:gd name="connsiteX46" fmla="*/ 255995 w 494208"/>
                      <a:gd name="connsiteY46" fmla="*/ 400419 h 507405"/>
                      <a:gd name="connsiteX47" fmla="*/ 205507 w 494208"/>
                      <a:gd name="connsiteY47" fmla="*/ 427967 h 507405"/>
                      <a:gd name="connsiteX48" fmla="*/ 198244 w 494208"/>
                      <a:gd name="connsiteY48" fmla="*/ 429820 h 507405"/>
                      <a:gd name="connsiteX49" fmla="*/ 163534 w 494208"/>
                      <a:gd name="connsiteY49" fmla="*/ 444947 h 507405"/>
                      <a:gd name="connsiteX50" fmla="*/ 169194 w 494208"/>
                      <a:gd name="connsiteY50" fmla="*/ 442242 h 507405"/>
                      <a:gd name="connsiteX51" fmla="*/ 137940 w 494208"/>
                      <a:gd name="connsiteY51" fmla="*/ 452810 h 507405"/>
                      <a:gd name="connsiteX52" fmla="*/ 141245 w 494208"/>
                      <a:gd name="connsiteY52" fmla="*/ 451207 h 507405"/>
                      <a:gd name="connsiteX53" fmla="*/ 131829 w 494208"/>
                      <a:gd name="connsiteY53" fmla="*/ 455114 h 507405"/>
                      <a:gd name="connsiteX54" fmla="*/ 133332 w 494208"/>
                      <a:gd name="connsiteY54" fmla="*/ 454213 h 507405"/>
                      <a:gd name="connsiteX55" fmla="*/ 55446 w 494208"/>
                      <a:gd name="connsiteY55" fmla="*/ 476001 h 507405"/>
                      <a:gd name="connsiteX56" fmla="*/ 66415 w 494208"/>
                      <a:gd name="connsiteY56" fmla="*/ 472044 h 507405"/>
                      <a:gd name="connsiteX57" fmla="*/ 58452 w 494208"/>
                      <a:gd name="connsiteY57" fmla="*/ 473797 h 507405"/>
                      <a:gd name="connsiteX58" fmla="*/ 44577 w 494208"/>
                      <a:gd name="connsiteY58" fmla="*/ 477754 h 507405"/>
                      <a:gd name="connsiteX59" fmla="*/ 43876 w 494208"/>
                      <a:gd name="connsiteY59" fmla="*/ 477203 h 507405"/>
                      <a:gd name="connsiteX60" fmla="*/ 0 w 494208"/>
                      <a:gd name="connsiteY60" fmla="*/ 487020 h 507405"/>
                      <a:gd name="connsiteX61" fmla="*/ 23140 w 494208"/>
                      <a:gd name="connsiteY61" fmla="*/ 480558 h 507405"/>
                      <a:gd name="connsiteX62" fmla="*/ 17180 w 494208"/>
                      <a:gd name="connsiteY62" fmla="*/ 480959 h 507405"/>
                      <a:gd name="connsiteX63" fmla="*/ 27297 w 494208"/>
                      <a:gd name="connsiteY63" fmla="*/ 478004 h 507405"/>
                      <a:gd name="connsiteX64" fmla="*/ 15026 w 494208"/>
                      <a:gd name="connsiteY64" fmla="*/ 480308 h 507405"/>
                      <a:gd name="connsiteX65" fmla="*/ 19434 w 494208"/>
                      <a:gd name="connsiteY65" fmla="*/ 478855 h 507405"/>
                      <a:gd name="connsiteX66" fmla="*/ 8665 w 494208"/>
                      <a:gd name="connsiteY66" fmla="*/ 481310 h 507405"/>
                      <a:gd name="connsiteX67" fmla="*/ 55146 w 494208"/>
                      <a:gd name="connsiteY67" fmla="*/ 469990 h 507405"/>
                      <a:gd name="connsiteX68" fmla="*/ 53293 w 494208"/>
                      <a:gd name="connsiteY68" fmla="*/ 470992 h 507405"/>
                      <a:gd name="connsiteX69" fmla="*/ 67617 w 494208"/>
                      <a:gd name="connsiteY69" fmla="*/ 467987 h 507405"/>
                      <a:gd name="connsiteX70" fmla="*/ 61407 w 494208"/>
                      <a:gd name="connsiteY70" fmla="*/ 468788 h 507405"/>
                      <a:gd name="connsiteX71" fmla="*/ 66716 w 494208"/>
                      <a:gd name="connsiteY71" fmla="*/ 466935 h 507405"/>
                      <a:gd name="connsiteX72" fmla="*/ 90307 w 494208"/>
                      <a:gd name="connsiteY72" fmla="*/ 462477 h 507405"/>
                      <a:gd name="connsiteX73" fmla="*/ 104782 w 494208"/>
                      <a:gd name="connsiteY73" fmla="*/ 456817 h 507405"/>
                      <a:gd name="connsiteX74" fmla="*/ 110342 w 494208"/>
                      <a:gd name="connsiteY74" fmla="*/ 456266 h 507405"/>
                      <a:gd name="connsiteX75" fmla="*/ 145002 w 494208"/>
                      <a:gd name="connsiteY75" fmla="*/ 444396 h 507405"/>
                      <a:gd name="connsiteX76" fmla="*/ 142598 w 494208"/>
                      <a:gd name="connsiteY76" fmla="*/ 445197 h 507405"/>
                      <a:gd name="connsiteX77" fmla="*/ 145102 w 494208"/>
                      <a:gd name="connsiteY77" fmla="*/ 445297 h 507405"/>
                      <a:gd name="connsiteX78" fmla="*/ 166740 w 494208"/>
                      <a:gd name="connsiteY78" fmla="*/ 437784 h 507405"/>
                      <a:gd name="connsiteX79" fmla="*/ 202552 w 494208"/>
                      <a:gd name="connsiteY79" fmla="*/ 420704 h 507405"/>
                      <a:gd name="connsiteX80" fmla="*/ 184471 w 494208"/>
                      <a:gd name="connsiteY80" fmla="*/ 430421 h 507405"/>
                      <a:gd name="connsiteX81" fmla="*/ 194488 w 494208"/>
                      <a:gd name="connsiteY81" fmla="*/ 426264 h 507405"/>
                      <a:gd name="connsiteX82" fmla="*/ 182567 w 494208"/>
                      <a:gd name="connsiteY82" fmla="*/ 432475 h 507405"/>
                      <a:gd name="connsiteX83" fmla="*/ 202051 w 494208"/>
                      <a:gd name="connsiteY83" fmla="*/ 422958 h 507405"/>
                      <a:gd name="connsiteX84" fmla="*/ 206559 w 494208"/>
                      <a:gd name="connsiteY84" fmla="*/ 421556 h 507405"/>
                      <a:gd name="connsiteX85" fmla="*/ 207310 w 494208"/>
                      <a:gd name="connsiteY85" fmla="*/ 420354 h 507405"/>
                      <a:gd name="connsiteX86" fmla="*/ 209013 w 494208"/>
                      <a:gd name="connsiteY86" fmla="*/ 419753 h 507405"/>
                      <a:gd name="connsiteX87" fmla="*/ 223238 w 494208"/>
                      <a:gd name="connsiteY87" fmla="*/ 412390 h 507405"/>
                      <a:gd name="connsiteX88" fmla="*/ 215875 w 494208"/>
                      <a:gd name="connsiteY88" fmla="*/ 414794 h 507405"/>
                      <a:gd name="connsiteX89" fmla="*/ 210566 w 494208"/>
                      <a:gd name="connsiteY89" fmla="*/ 417950 h 507405"/>
                      <a:gd name="connsiteX90" fmla="*/ 206659 w 494208"/>
                      <a:gd name="connsiteY90" fmla="*/ 418851 h 507405"/>
                      <a:gd name="connsiteX91" fmla="*/ 227946 w 494208"/>
                      <a:gd name="connsiteY91" fmla="*/ 408083 h 507405"/>
                      <a:gd name="connsiteX92" fmla="*/ 229849 w 494208"/>
                      <a:gd name="connsiteY92" fmla="*/ 407932 h 507405"/>
                      <a:gd name="connsiteX93" fmla="*/ 248732 w 494208"/>
                      <a:gd name="connsiteY93" fmla="*/ 397664 h 507405"/>
                      <a:gd name="connsiteX94" fmla="*/ 247480 w 494208"/>
                      <a:gd name="connsiteY94" fmla="*/ 398816 h 507405"/>
                      <a:gd name="connsiteX95" fmla="*/ 270821 w 494208"/>
                      <a:gd name="connsiteY95" fmla="*/ 384892 h 507405"/>
                      <a:gd name="connsiteX96" fmla="*/ 290505 w 494208"/>
                      <a:gd name="connsiteY96" fmla="*/ 367963 h 507405"/>
                      <a:gd name="connsiteX97" fmla="*/ 302175 w 494208"/>
                      <a:gd name="connsiteY97" fmla="*/ 358797 h 507405"/>
                      <a:gd name="connsiteX98" fmla="*/ 316300 w 494208"/>
                      <a:gd name="connsiteY98" fmla="*/ 345975 h 507405"/>
                      <a:gd name="connsiteX99" fmla="*/ 309788 w 494208"/>
                      <a:gd name="connsiteY99" fmla="*/ 353187 h 507405"/>
                      <a:gd name="connsiteX100" fmla="*/ 319655 w 494208"/>
                      <a:gd name="connsiteY100" fmla="*/ 344372 h 507405"/>
                      <a:gd name="connsiteX101" fmla="*/ 316249 w 494208"/>
                      <a:gd name="connsiteY101" fmla="*/ 348880 h 507405"/>
                      <a:gd name="connsiteX102" fmla="*/ 328070 w 494208"/>
                      <a:gd name="connsiteY102" fmla="*/ 336959 h 507405"/>
                      <a:gd name="connsiteX103" fmla="*/ 322360 w 494208"/>
                      <a:gd name="connsiteY103" fmla="*/ 341166 h 507405"/>
                      <a:gd name="connsiteX104" fmla="*/ 342345 w 494208"/>
                      <a:gd name="connsiteY104" fmla="*/ 318877 h 507405"/>
                      <a:gd name="connsiteX105" fmla="*/ 346101 w 494208"/>
                      <a:gd name="connsiteY105" fmla="*/ 315722 h 507405"/>
                      <a:gd name="connsiteX106" fmla="*/ 347554 w 494208"/>
                      <a:gd name="connsiteY106" fmla="*/ 313017 h 507405"/>
                      <a:gd name="connsiteX107" fmla="*/ 348556 w 494208"/>
                      <a:gd name="connsiteY107" fmla="*/ 313368 h 507405"/>
                      <a:gd name="connsiteX108" fmla="*/ 367689 w 494208"/>
                      <a:gd name="connsiteY108" fmla="*/ 286121 h 507405"/>
                      <a:gd name="connsiteX109" fmla="*/ 366787 w 494208"/>
                      <a:gd name="connsiteY109" fmla="*/ 288925 h 507405"/>
                      <a:gd name="connsiteX110" fmla="*/ 367539 w 494208"/>
                      <a:gd name="connsiteY110" fmla="*/ 289527 h 507405"/>
                      <a:gd name="connsiteX111" fmla="*/ 357822 w 494208"/>
                      <a:gd name="connsiteY111" fmla="*/ 304152 h 507405"/>
                      <a:gd name="connsiteX112" fmla="*/ 362330 w 494208"/>
                      <a:gd name="connsiteY112" fmla="*/ 299494 h 507405"/>
                      <a:gd name="connsiteX113" fmla="*/ 366036 w 494208"/>
                      <a:gd name="connsiteY113" fmla="*/ 293433 h 507405"/>
                      <a:gd name="connsiteX114" fmla="*/ 365084 w 494208"/>
                      <a:gd name="connsiteY114" fmla="*/ 294685 h 507405"/>
                      <a:gd name="connsiteX115" fmla="*/ 388725 w 494208"/>
                      <a:gd name="connsiteY115" fmla="*/ 255367 h 507405"/>
                      <a:gd name="connsiteX116" fmla="*/ 401948 w 494208"/>
                      <a:gd name="connsiteY116" fmla="*/ 220707 h 507405"/>
                      <a:gd name="connsiteX117" fmla="*/ 404653 w 494208"/>
                      <a:gd name="connsiteY117" fmla="*/ 218453 h 507405"/>
                      <a:gd name="connsiteX118" fmla="*/ 408961 w 494208"/>
                      <a:gd name="connsiteY118" fmla="*/ 204829 h 507405"/>
                      <a:gd name="connsiteX119" fmla="*/ 406206 w 494208"/>
                      <a:gd name="connsiteY119" fmla="*/ 211791 h 507405"/>
                      <a:gd name="connsiteX120" fmla="*/ 410964 w 494208"/>
                      <a:gd name="connsiteY120" fmla="*/ 197416 h 507405"/>
                      <a:gd name="connsiteX121" fmla="*/ 410764 w 494208"/>
                      <a:gd name="connsiteY121" fmla="*/ 198719 h 507405"/>
                      <a:gd name="connsiteX122" fmla="*/ 412667 w 494208"/>
                      <a:gd name="connsiteY122" fmla="*/ 189903 h 507405"/>
                      <a:gd name="connsiteX123" fmla="*/ 417726 w 494208"/>
                      <a:gd name="connsiteY123" fmla="*/ 173825 h 507405"/>
                      <a:gd name="connsiteX124" fmla="*/ 418327 w 494208"/>
                      <a:gd name="connsiteY124" fmla="*/ 166613 h 507405"/>
                      <a:gd name="connsiteX125" fmla="*/ 420981 w 494208"/>
                      <a:gd name="connsiteY125" fmla="*/ 159050 h 507405"/>
                      <a:gd name="connsiteX126" fmla="*/ 423085 w 494208"/>
                      <a:gd name="connsiteY126" fmla="*/ 141870 h 507405"/>
                      <a:gd name="connsiteX127" fmla="*/ 425539 w 494208"/>
                      <a:gd name="connsiteY127" fmla="*/ 134908 h 507405"/>
                      <a:gd name="connsiteX128" fmla="*/ 427393 w 494208"/>
                      <a:gd name="connsiteY128" fmla="*/ 117277 h 507405"/>
                      <a:gd name="connsiteX129" fmla="*/ 428795 w 494208"/>
                      <a:gd name="connsiteY129" fmla="*/ 100147 h 507405"/>
                      <a:gd name="connsiteX130" fmla="*/ 429647 w 494208"/>
                      <a:gd name="connsiteY130" fmla="*/ 99446 h 507405"/>
                      <a:gd name="connsiteX131" fmla="*/ 430298 w 494208"/>
                      <a:gd name="connsiteY131" fmla="*/ 88277 h 507405"/>
                      <a:gd name="connsiteX132" fmla="*/ 430298 w 494208"/>
                      <a:gd name="connsiteY132" fmla="*/ 88377 h 507405"/>
                      <a:gd name="connsiteX133" fmla="*/ 430298 w 494208"/>
                      <a:gd name="connsiteY133" fmla="*/ 88227 h 507405"/>
                      <a:gd name="connsiteX134" fmla="*/ 430147 w 494208"/>
                      <a:gd name="connsiteY134" fmla="*/ 85672 h 507405"/>
                      <a:gd name="connsiteX135" fmla="*/ 428995 w 494208"/>
                      <a:gd name="connsiteY135" fmla="*/ 66940 h 507405"/>
                      <a:gd name="connsiteX136" fmla="*/ 428244 w 494208"/>
                      <a:gd name="connsiteY136" fmla="*/ 80413 h 507405"/>
                      <a:gd name="connsiteX137" fmla="*/ 428845 w 494208"/>
                      <a:gd name="connsiteY137" fmla="*/ 83769 h 507405"/>
                      <a:gd name="connsiteX138" fmla="*/ 427943 w 494208"/>
                      <a:gd name="connsiteY138" fmla="*/ 95640 h 507405"/>
                      <a:gd name="connsiteX139" fmla="*/ 427593 w 494208"/>
                      <a:gd name="connsiteY139" fmla="*/ 60178 h 507405"/>
                      <a:gd name="connsiteX140" fmla="*/ 426190 w 494208"/>
                      <a:gd name="connsiteY140" fmla="*/ 74753 h 507405"/>
                      <a:gd name="connsiteX141" fmla="*/ 424988 w 494208"/>
                      <a:gd name="connsiteY141" fmla="*/ 93736 h 507405"/>
                      <a:gd name="connsiteX142" fmla="*/ 425790 w 494208"/>
                      <a:gd name="connsiteY142" fmla="*/ 88227 h 507405"/>
                      <a:gd name="connsiteX143" fmla="*/ 425439 w 494208"/>
                      <a:gd name="connsiteY143" fmla="*/ 94788 h 507405"/>
                      <a:gd name="connsiteX144" fmla="*/ 426691 w 494208"/>
                      <a:gd name="connsiteY144" fmla="*/ 88477 h 507405"/>
                      <a:gd name="connsiteX145" fmla="*/ 425289 w 494208"/>
                      <a:gd name="connsiteY145" fmla="*/ 105707 h 507405"/>
                      <a:gd name="connsiteX146" fmla="*/ 426741 w 494208"/>
                      <a:gd name="connsiteY146" fmla="*/ 100398 h 507405"/>
                      <a:gd name="connsiteX147" fmla="*/ 425940 w 494208"/>
                      <a:gd name="connsiteY147" fmla="*/ 113671 h 507405"/>
                      <a:gd name="connsiteX148" fmla="*/ 426942 w 494208"/>
                      <a:gd name="connsiteY148" fmla="*/ 109163 h 507405"/>
                      <a:gd name="connsiteX149" fmla="*/ 422534 w 494208"/>
                      <a:gd name="connsiteY149" fmla="*/ 132954 h 507405"/>
                      <a:gd name="connsiteX150" fmla="*/ 421332 w 494208"/>
                      <a:gd name="connsiteY150" fmla="*/ 147029 h 507405"/>
                      <a:gd name="connsiteX151" fmla="*/ 422284 w 494208"/>
                      <a:gd name="connsiteY151" fmla="*/ 142471 h 507405"/>
                      <a:gd name="connsiteX152" fmla="*/ 421282 w 494208"/>
                      <a:gd name="connsiteY152" fmla="*/ 152388 h 507405"/>
                      <a:gd name="connsiteX153" fmla="*/ 418277 w 494208"/>
                      <a:gd name="connsiteY153" fmla="*/ 157697 h 507405"/>
                      <a:gd name="connsiteX154" fmla="*/ 414320 w 494208"/>
                      <a:gd name="connsiteY154" fmla="*/ 179986 h 507405"/>
                      <a:gd name="connsiteX155" fmla="*/ 417475 w 494208"/>
                      <a:gd name="connsiteY155" fmla="*/ 160753 h 507405"/>
                      <a:gd name="connsiteX156" fmla="*/ 415973 w 494208"/>
                      <a:gd name="connsiteY156" fmla="*/ 165461 h 507405"/>
                      <a:gd name="connsiteX157" fmla="*/ 417576 w 494208"/>
                      <a:gd name="connsiteY157" fmla="*/ 157046 h 507405"/>
                      <a:gd name="connsiteX158" fmla="*/ 419629 w 494208"/>
                      <a:gd name="connsiteY158" fmla="*/ 146378 h 507405"/>
                      <a:gd name="connsiteX159" fmla="*/ 422133 w 494208"/>
                      <a:gd name="connsiteY159" fmla="*/ 138113 h 507405"/>
                      <a:gd name="connsiteX160" fmla="*/ 421232 w 494208"/>
                      <a:gd name="connsiteY160" fmla="*/ 136110 h 507405"/>
                      <a:gd name="connsiteX161" fmla="*/ 418177 w 494208"/>
                      <a:gd name="connsiteY161" fmla="*/ 151737 h 507405"/>
                      <a:gd name="connsiteX162" fmla="*/ 421232 w 494208"/>
                      <a:gd name="connsiteY162" fmla="*/ 119832 h 507405"/>
                      <a:gd name="connsiteX163" fmla="*/ 423185 w 494208"/>
                      <a:gd name="connsiteY163" fmla="*/ 116626 h 507405"/>
                      <a:gd name="connsiteX164" fmla="*/ 424037 w 494208"/>
                      <a:gd name="connsiteY164" fmla="*/ 103403 h 507405"/>
                      <a:gd name="connsiteX165" fmla="*/ 422684 w 494208"/>
                      <a:gd name="connsiteY165" fmla="*/ 105857 h 507405"/>
                      <a:gd name="connsiteX166" fmla="*/ 425189 w 494208"/>
                      <a:gd name="connsiteY166" fmla="*/ 82968 h 507405"/>
                      <a:gd name="connsiteX167" fmla="*/ 424387 w 494208"/>
                      <a:gd name="connsiteY167" fmla="*/ 90380 h 507405"/>
                      <a:gd name="connsiteX168" fmla="*/ 425740 w 494208"/>
                      <a:gd name="connsiteY168" fmla="*/ 73451 h 507405"/>
                      <a:gd name="connsiteX169" fmla="*/ 427643 w 494208"/>
                      <a:gd name="connsiteY169" fmla="*/ 57674 h 507405"/>
                      <a:gd name="connsiteX170" fmla="*/ 426090 w 494208"/>
                      <a:gd name="connsiteY170" fmla="*/ 52565 h 507405"/>
                      <a:gd name="connsiteX171" fmla="*/ 427543 w 494208"/>
                      <a:gd name="connsiteY171" fmla="*/ 55770 h 507405"/>
                      <a:gd name="connsiteX172" fmla="*/ 427042 w 494208"/>
                      <a:gd name="connsiteY172" fmla="*/ 42447 h 507405"/>
                      <a:gd name="connsiteX173" fmla="*/ 425640 w 494208"/>
                      <a:gd name="connsiteY173" fmla="*/ 37088 h 507405"/>
                      <a:gd name="connsiteX174" fmla="*/ 426541 w 494208"/>
                      <a:gd name="connsiteY174" fmla="*/ 41395 h 507405"/>
                      <a:gd name="connsiteX175" fmla="*/ 426541 w 494208"/>
                      <a:gd name="connsiteY175" fmla="*/ 31027 h 507405"/>
                      <a:gd name="connsiteX176" fmla="*/ 428795 w 494208"/>
                      <a:gd name="connsiteY176" fmla="*/ 48508 h 507405"/>
                      <a:gd name="connsiteX177" fmla="*/ 428795 w 494208"/>
                      <a:gd name="connsiteY177" fmla="*/ 43800 h 507405"/>
                      <a:gd name="connsiteX178" fmla="*/ 429096 w 494208"/>
                      <a:gd name="connsiteY178" fmla="*/ 52314 h 507405"/>
                      <a:gd name="connsiteX179" fmla="*/ 430698 w 494208"/>
                      <a:gd name="connsiteY179" fmla="*/ 49259 h 507405"/>
                      <a:gd name="connsiteX180" fmla="*/ 430448 w 494208"/>
                      <a:gd name="connsiteY180" fmla="*/ 49509 h 507405"/>
                      <a:gd name="connsiteX181" fmla="*/ 430798 w 494208"/>
                      <a:gd name="connsiteY181" fmla="*/ 55320 h 507405"/>
                      <a:gd name="connsiteX182" fmla="*/ 431850 w 494208"/>
                      <a:gd name="connsiteY182" fmla="*/ 47506 h 507405"/>
                      <a:gd name="connsiteX183" fmla="*/ 431600 w 494208"/>
                      <a:gd name="connsiteY183" fmla="*/ 41746 h 507405"/>
                      <a:gd name="connsiteX184" fmla="*/ 428094 w 494208"/>
                      <a:gd name="connsiteY184" fmla="*/ 22212 h 507405"/>
                      <a:gd name="connsiteX185" fmla="*/ 427843 w 494208"/>
                      <a:gd name="connsiteY185" fmla="*/ 10742 h 507405"/>
                      <a:gd name="connsiteX186" fmla="*/ 440816 w 494208"/>
                      <a:gd name="connsiteY186" fmla="*/ 574 h 507405"/>
                      <a:gd name="connsiteX187" fmla="*/ 435907 w 494208"/>
                      <a:gd name="connsiteY187" fmla="*/ 374 h 507405"/>
                      <a:gd name="connsiteX188" fmla="*/ 447277 w 494208"/>
                      <a:gd name="connsiteY188" fmla="*/ 4331 h 507405"/>
                      <a:gd name="connsiteX189" fmla="*/ 450232 w 494208"/>
                      <a:gd name="connsiteY189" fmla="*/ 9941 h 507405"/>
                      <a:gd name="connsiteX190" fmla="*/ 451885 w 494208"/>
                      <a:gd name="connsiteY190" fmla="*/ 11143 h 507405"/>
                      <a:gd name="connsiteX191" fmla="*/ 455592 w 494208"/>
                      <a:gd name="connsiteY191" fmla="*/ 20609 h 507405"/>
                      <a:gd name="connsiteX192" fmla="*/ 454440 w 494208"/>
                      <a:gd name="connsiteY192" fmla="*/ 17905 h 507405"/>
                      <a:gd name="connsiteX193" fmla="*/ 453688 w 494208"/>
                      <a:gd name="connsiteY193" fmla="*/ 17053 h 507405"/>
                      <a:gd name="connsiteX194" fmla="*/ 453388 w 494208"/>
                      <a:gd name="connsiteY194" fmla="*/ 16803 h 507405"/>
                      <a:gd name="connsiteX195" fmla="*/ 460099 w 494208"/>
                      <a:gd name="connsiteY195" fmla="*/ 28824 h 507405"/>
                      <a:gd name="connsiteX196" fmla="*/ 456193 w 494208"/>
                      <a:gd name="connsiteY196" fmla="*/ 27371 h 507405"/>
                      <a:gd name="connsiteX197" fmla="*/ 462353 w 494208"/>
                      <a:gd name="connsiteY197" fmla="*/ 39843 h 507405"/>
                      <a:gd name="connsiteX198" fmla="*/ 464357 w 494208"/>
                      <a:gd name="connsiteY198" fmla="*/ 42097 h 507405"/>
                      <a:gd name="connsiteX199" fmla="*/ 470117 w 494208"/>
                      <a:gd name="connsiteY199" fmla="*/ 57123 h 507405"/>
                      <a:gd name="connsiteX200" fmla="*/ 469816 w 494208"/>
                      <a:gd name="connsiteY200" fmla="*/ 56822 h 507405"/>
                      <a:gd name="connsiteX201" fmla="*/ 475526 w 494208"/>
                      <a:gd name="connsiteY201" fmla="*/ 73902 h 507405"/>
                      <a:gd name="connsiteX202" fmla="*/ 480585 w 494208"/>
                      <a:gd name="connsiteY202" fmla="*/ 83318 h 507405"/>
                      <a:gd name="connsiteX203" fmla="*/ 480435 w 494208"/>
                      <a:gd name="connsiteY203" fmla="*/ 78460 h 507405"/>
                      <a:gd name="connsiteX204" fmla="*/ 481286 w 494208"/>
                      <a:gd name="connsiteY204" fmla="*/ 81365 h 507405"/>
                      <a:gd name="connsiteX205" fmla="*/ 481286 w 494208"/>
                      <a:gd name="connsiteY205" fmla="*/ 79111 h 507405"/>
                      <a:gd name="connsiteX206" fmla="*/ 476428 w 494208"/>
                      <a:gd name="connsiteY206" fmla="*/ 64986 h 507405"/>
                      <a:gd name="connsiteX207" fmla="*/ 472070 w 494208"/>
                      <a:gd name="connsiteY207" fmla="*/ 55570 h 507405"/>
                      <a:gd name="connsiteX208" fmla="*/ 475126 w 494208"/>
                      <a:gd name="connsiteY208" fmla="*/ 63985 h 507405"/>
                      <a:gd name="connsiteX209" fmla="*/ 467562 w 494208"/>
                      <a:gd name="connsiteY209" fmla="*/ 45152 h 507405"/>
                      <a:gd name="connsiteX210" fmla="*/ 467162 w 494208"/>
                      <a:gd name="connsiteY210" fmla="*/ 42297 h 507405"/>
                      <a:gd name="connsiteX211" fmla="*/ 463255 w 494208"/>
                      <a:gd name="connsiteY211" fmla="*/ 34533 h 507405"/>
                      <a:gd name="connsiteX212" fmla="*/ 468614 w 494208"/>
                      <a:gd name="connsiteY212" fmla="*/ 43749 h 507405"/>
                      <a:gd name="connsiteX213" fmla="*/ 462754 w 494208"/>
                      <a:gd name="connsiteY213" fmla="*/ 30326 h 507405"/>
                      <a:gd name="connsiteX214" fmla="*/ 460751 w 494208"/>
                      <a:gd name="connsiteY214" fmla="*/ 28122 h 507405"/>
                      <a:gd name="connsiteX215" fmla="*/ 460851 w 494208"/>
                      <a:gd name="connsiteY215" fmla="*/ 25368 h 507405"/>
                      <a:gd name="connsiteX216" fmla="*/ 467262 w 494208"/>
                      <a:gd name="connsiteY216" fmla="*/ 37739 h 507405"/>
                      <a:gd name="connsiteX217" fmla="*/ 466260 w 494208"/>
                      <a:gd name="connsiteY217" fmla="*/ 33932 h 507405"/>
                      <a:gd name="connsiteX218" fmla="*/ 471068 w 494208"/>
                      <a:gd name="connsiteY218" fmla="*/ 44701 h 507405"/>
                      <a:gd name="connsiteX219" fmla="*/ 469666 w 494208"/>
                      <a:gd name="connsiteY219" fmla="*/ 42297 h 507405"/>
                      <a:gd name="connsiteX220" fmla="*/ 473523 w 494208"/>
                      <a:gd name="connsiteY220" fmla="*/ 53867 h 507405"/>
                      <a:gd name="connsiteX221" fmla="*/ 477329 w 494208"/>
                      <a:gd name="connsiteY221" fmla="*/ 65537 h 507405"/>
                      <a:gd name="connsiteX222" fmla="*/ 481236 w 494208"/>
                      <a:gd name="connsiteY222" fmla="*/ 74603 h 507405"/>
                      <a:gd name="connsiteX223" fmla="*/ 484842 w 494208"/>
                      <a:gd name="connsiteY223" fmla="*/ 88227 h 507405"/>
                      <a:gd name="connsiteX224" fmla="*/ 482438 w 494208"/>
                      <a:gd name="connsiteY224" fmla="*/ 84671 h 507405"/>
                      <a:gd name="connsiteX225" fmla="*/ 486896 w 494208"/>
                      <a:gd name="connsiteY225" fmla="*/ 99897 h 507405"/>
                      <a:gd name="connsiteX226" fmla="*/ 485143 w 494208"/>
                      <a:gd name="connsiteY226" fmla="*/ 96291 h 507405"/>
                      <a:gd name="connsiteX227" fmla="*/ 486345 w 494208"/>
                      <a:gd name="connsiteY227" fmla="*/ 106959 h 507405"/>
                      <a:gd name="connsiteX228" fmla="*/ 491504 w 494208"/>
                      <a:gd name="connsiteY228" fmla="*/ 129649 h 507405"/>
                      <a:gd name="connsiteX229" fmla="*/ 493457 w 494208"/>
                      <a:gd name="connsiteY229" fmla="*/ 139316 h 507405"/>
                      <a:gd name="connsiteX230" fmla="*/ 494209 w 494208"/>
                      <a:gd name="connsiteY230" fmla="*/ 156045 h 507405"/>
                      <a:gd name="connsiteX231" fmla="*/ 493658 w 494208"/>
                      <a:gd name="connsiteY231" fmla="*/ 154943 h 507405"/>
                      <a:gd name="connsiteX232" fmla="*/ 492556 w 494208"/>
                      <a:gd name="connsiteY232" fmla="*/ 201874 h 507405"/>
                      <a:gd name="connsiteX233" fmla="*/ 489601 w 494208"/>
                      <a:gd name="connsiteY233" fmla="*/ 215298 h 507405"/>
                      <a:gd name="connsiteX234" fmla="*/ 488950 w 494208"/>
                      <a:gd name="connsiteY234" fmla="*/ 207734 h 507405"/>
                      <a:gd name="connsiteX235" fmla="*/ 492255 w 494208"/>
                      <a:gd name="connsiteY235" fmla="*/ 187199 h 507405"/>
                      <a:gd name="connsiteX236" fmla="*/ 491304 w 494208"/>
                      <a:gd name="connsiteY236" fmla="*/ 190605 h 507405"/>
                      <a:gd name="connsiteX237" fmla="*/ 492205 w 494208"/>
                      <a:gd name="connsiteY237" fmla="*/ 178484 h 507405"/>
                      <a:gd name="connsiteX238" fmla="*/ 491404 w 494208"/>
                      <a:gd name="connsiteY238" fmla="*/ 180237 h 507405"/>
                      <a:gd name="connsiteX239" fmla="*/ 492456 w 494208"/>
                      <a:gd name="connsiteY239" fmla="*/ 172523 h 507405"/>
                      <a:gd name="connsiteX240" fmla="*/ 490703 w 494208"/>
                      <a:gd name="connsiteY240" fmla="*/ 155343 h 507405"/>
                      <a:gd name="connsiteX241" fmla="*/ 492806 w 494208"/>
                      <a:gd name="connsiteY241" fmla="*/ 166863 h 507405"/>
                      <a:gd name="connsiteX242" fmla="*/ 493658 w 494208"/>
                      <a:gd name="connsiteY242" fmla="*/ 169217 h 507405"/>
                      <a:gd name="connsiteX243" fmla="*/ 492105 w 494208"/>
                      <a:gd name="connsiteY243" fmla="*/ 146678 h 507405"/>
                      <a:gd name="connsiteX244" fmla="*/ 492756 w 494208"/>
                      <a:gd name="connsiteY244" fmla="*/ 150836 h 507405"/>
                      <a:gd name="connsiteX245" fmla="*/ 492055 w 494208"/>
                      <a:gd name="connsiteY245" fmla="*/ 135359 h 507405"/>
                      <a:gd name="connsiteX246" fmla="*/ 489250 w 494208"/>
                      <a:gd name="connsiteY246" fmla="*/ 124289 h 507405"/>
                      <a:gd name="connsiteX247" fmla="*/ 491454 w 494208"/>
                      <a:gd name="connsiteY247" fmla="*/ 154542 h 507405"/>
                      <a:gd name="connsiteX248" fmla="*/ 488549 w 494208"/>
                      <a:gd name="connsiteY248" fmla="*/ 139416 h 507405"/>
                      <a:gd name="connsiteX249" fmla="*/ 488549 w 494208"/>
                      <a:gd name="connsiteY249" fmla="*/ 138414 h 507405"/>
                      <a:gd name="connsiteX250" fmla="*/ 485844 w 494208"/>
                      <a:gd name="connsiteY250" fmla="*/ 138664 h 507405"/>
                      <a:gd name="connsiteX251" fmla="*/ 487898 w 494208"/>
                      <a:gd name="connsiteY251" fmla="*/ 162606 h 507405"/>
                      <a:gd name="connsiteX252" fmla="*/ 488399 w 494208"/>
                      <a:gd name="connsiteY252" fmla="*/ 151837 h 507405"/>
                      <a:gd name="connsiteX253" fmla="*/ 489300 w 494208"/>
                      <a:gd name="connsiteY253" fmla="*/ 160602 h 507405"/>
                      <a:gd name="connsiteX254" fmla="*/ 488899 w 494208"/>
                      <a:gd name="connsiteY254" fmla="*/ 158900 h 507405"/>
                      <a:gd name="connsiteX255" fmla="*/ 488399 w 494208"/>
                      <a:gd name="connsiteY255" fmla="*/ 181238 h 507405"/>
                      <a:gd name="connsiteX256" fmla="*/ 487798 w 494208"/>
                      <a:gd name="connsiteY256" fmla="*/ 173375 h 507405"/>
                      <a:gd name="connsiteX257" fmla="*/ 486946 w 494208"/>
                      <a:gd name="connsiteY257" fmla="*/ 182090 h 507405"/>
                      <a:gd name="connsiteX258" fmla="*/ 488198 w 494208"/>
                      <a:gd name="connsiteY258" fmla="*/ 184744 h 507405"/>
                      <a:gd name="connsiteX259" fmla="*/ 486195 w 494208"/>
                      <a:gd name="connsiteY259" fmla="*/ 201824 h 507405"/>
                      <a:gd name="connsiteX260" fmla="*/ 483741 w 494208"/>
                      <a:gd name="connsiteY260" fmla="*/ 211992 h 507405"/>
                      <a:gd name="connsiteX261" fmla="*/ 483540 w 494208"/>
                      <a:gd name="connsiteY261" fmla="*/ 213645 h 507405"/>
                      <a:gd name="connsiteX262" fmla="*/ 483540 w 494208"/>
                      <a:gd name="connsiteY262" fmla="*/ 228470 h 507405"/>
                      <a:gd name="connsiteX263" fmla="*/ 480335 w 494208"/>
                      <a:gd name="connsiteY263" fmla="*/ 239590 h 507405"/>
                      <a:gd name="connsiteX264" fmla="*/ 484592 w 494208"/>
                      <a:gd name="connsiteY264" fmla="*/ 234581 h 507405"/>
                      <a:gd name="connsiteX265" fmla="*/ 484392 w 494208"/>
                      <a:gd name="connsiteY265" fmla="*/ 224263 h 507405"/>
                      <a:gd name="connsiteX266" fmla="*/ 485844 w 494208"/>
                      <a:gd name="connsiteY266" fmla="*/ 208686 h 507405"/>
                      <a:gd name="connsiteX267" fmla="*/ 486145 w 494208"/>
                      <a:gd name="connsiteY267" fmla="*/ 212242 h 507405"/>
                      <a:gd name="connsiteX268" fmla="*/ 488148 w 494208"/>
                      <a:gd name="connsiteY268" fmla="*/ 197667 h 507405"/>
                      <a:gd name="connsiteX269" fmla="*/ 487397 w 494208"/>
                      <a:gd name="connsiteY269" fmla="*/ 212693 h 507405"/>
                      <a:gd name="connsiteX270" fmla="*/ 488549 w 494208"/>
                      <a:gd name="connsiteY270" fmla="*/ 207634 h 507405"/>
                      <a:gd name="connsiteX271" fmla="*/ 485994 w 494208"/>
                      <a:gd name="connsiteY271" fmla="*/ 223161 h 507405"/>
                      <a:gd name="connsiteX272" fmla="*/ 485544 w 494208"/>
                      <a:gd name="connsiteY272" fmla="*/ 228921 h 507405"/>
                      <a:gd name="connsiteX273" fmla="*/ 489400 w 494208"/>
                      <a:gd name="connsiteY273" fmla="*/ 213144 h 507405"/>
                      <a:gd name="connsiteX274" fmla="*/ 486996 w 494208"/>
                      <a:gd name="connsiteY274" fmla="*/ 225766 h 507405"/>
                      <a:gd name="connsiteX275" fmla="*/ 484392 w 494208"/>
                      <a:gd name="connsiteY275" fmla="*/ 239790 h 507405"/>
                      <a:gd name="connsiteX276" fmla="*/ 484291 w 494208"/>
                      <a:gd name="connsiteY276" fmla="*/ 239389 h 507405"/>
                      <a:gd name="connsiteX277" fmla="*/ 480635 w 494208"/>
                      <a:gd name="connsiteY277" fmla="*/ 258573 h 507405"/>
                      <a:gd name="connsiteX278" fmla="*/ 475827 w 494208"/>
                      <a:gd name="connsiteY278" fmla="*/ 274550 h 507405"/>
                      <a:gd name="connsiteX279" fmla="*/ 475476 w 494208"/>
                      <a:gd name="connsiteY279" fmla="*/ 274300 h 507405"/>
                      <a:gd name="connsiteX280" fmla="*/ 473072 w 494208"/>
                      <a:gd name="connsiteY280" fmla="*/ 281262 h 507405"/>
                      <a:gd name="connsiteX281" fmla="*/ 477880 w 494208"/>
                      <a:gd name="connsiteY281" fmla="*/ 267088 h 507405"/>
                      <a:gd name="connsiteX282" fmla="*/ 476879 w 494208"/>
                      <a:gd name="connsiteY282" fmla="*/ 267588 h 507405"/>
                      <a:gd name="connsiteX283" fmla="*/ 480685 w 494208"/>
                      <a:gd name="connsiteY283" fmla="*/ 250208 h 507405"/>
                      <a:gd name="connsiteX284" fmla="*/ 476929 w 494208"/>
                      <a:gd name="connsiteY284" fmla="*/ 264583 h 507405"/>
                      <a:gd name="connsiteX285" fmla="*/ 474775 w 494208"/>
                      <a:gd name="connsiteY285" fmla="*/ 274601 h 507405"/>
                      <a:gd name="connsiteX286" fmla="*/ 472220 w 494208"/>
                      <a:gd name="connsiteY286" fmla="*/ 279058 h 507405"/>
                      <a:gd name="connsiteX287" fmla="*/ 471670 w 494208"/>
                      <a:gd name="connsiteY287" fmla="*/ 281412 h 507405"/>
                      <a:gd name="connsiteX288" fmla="*/ 472621 w 494208"/>
                      <a:gd name="connsiteY288" fmla="*/ 273899 h 507405"/>
                      <a:gd name="connsiteX289" fmla="*/ 473623 w 494208"/>
                      <a:gd name="connsiteY289" fmla="*/ 272647 h 507405"/>
                      <a:gd name="connsiteX290" fmla="*/ 477279 w 494208"/>
                      <a:gd name="connsiteY290" fmla="*/ 258372 h 507405"/>
                      <a:gd name="connsiteX291" fmla="*/ 476378 w 494208"/>
                      <a:gd name="connsiteY291" fmla="*/ 262680 h 507405"/>
                      <a:gd name="connsiteX292" fmla="*/ 481386 w 494208"/>
                      <a:gd name="connsiteY292" fmla="*/ 240291 h 507405"/>
                      <a:gd name="connsiteX293" fmla="*/ 468514 w 494208"/>
                      <a:gd name="connsiteY293" fmla="*/ 281162 h 507405"/>
                      <a:gd name="connsiteX294" fmla="*/ 468764 w 494208"/>
                      <a:gd name="connsiteY294" fmla="*/ 293133 h 507405"/>
                      <a:gd name="connsiteX295" fmla="*/ 455742 w 494208"/>
                      <a:gd name="connsiteY295" fmla="*/ 320380 h 507405"/>
                      <a:gd name="connsiteX296" fmla="*/ 455742 w 494208"/>
                      <a:gd name="connsiteY296" fmla="*/ 319579 h 507405"/>
                      <a:gd name="connsiteX297" fmla="*/ 450733 w 494208"/>
                      <a:gd name="connsiteY297" fmla="*/ 329095 h 507405"/>
                      <a:gd name="connsiteX298" fmla="*/ 449731 w 494208"/>
                      <a:gd name="connsiteY298" fmla="*/ 328544 h 507405"/>
                      <a:gd name="connsiteX299" fmla="*/ 443220 w 494208"/>
                      <a:gd name="connsiteY299" fmla="*/ 340265 h 507405"/>
                      <a:gd name="connsiteX300" fmla="*/ 451535 w 494208"/>
                      <a:gd name="connsiteY300" fmla="*/ 324788 h 507405"/>
                      <a:gd name="connsiteX301" fmla="*/ 450633 w 494208"/>
                      <a:gd name="connsiteY301" fmla="*/ 326992 h 507405"/>
                      <a:gd name="connsiteX302" fmla="*/ 460250 w 494208"/>
                      <a:gd name="connsiteY302" fmla="*/ 308960 h 507405"/>
                      <a:gd name="connsiteX303" fmla="*/ 462804 w 494208"/>
                      <a:gd name="connsiteY303" fmla="*/ 305655 h 507405"/>
                      <a:gd name="connsiteX304" fmla="*/ 466010 w 494208"/>
                      <a:gd name="connsiteY304" fmla="*/ 296288 h 507405"/>
                      <a:gd name="connsiteX305" fmla="*/ 462103 w 494208"/>
                      <a:gd name="connsiteY305" fmla="*/ 302199 h 507405"/>
                      <a:gd name="connsiteX306" fmla="*/ 456042 w 494208"/>
                      <a:gd name="connsiteY306" fmla="*/ 315071 h 507405"/>
                      <a:gd name="connsiteX307" fmla="*/ 462454 w 494208"/>
                      <a:gd name="connsiteY307" fmla="*/ 301247 h 507405"/>
                      <a:gd name="connsiteX308" fmla="*/ 461352 w 494208"/>
                      <a:gd name="connsiteY308" fmla="*/ 296388 h 507405"/>
                      <a:gd name="connsiteX309" fmla="*/ 460650 w 494208"/>
                      <a:gd name="connsiteY309" fmla="*/ 301898 h 507405"/>
                      <a:gd name="connsiteX310" fmla="*/ 450383 w 494208"/>
                      <a:gd name="connsiteY310" fmla="*/ 325038 h 507405"/>
                      <a:gd name="connsiteX311" fmla="*/ 450383 w 494208"/>
                      <a:gd name="connsiteY311" fmla="*/ 324638 h 507405"/>
                      <a:gd name="connsiteX312" fmla="*/ 447978 w 494208"/>
                      <a:gd name="connsiteY312" fmla="*/ 329195 h 507405"/>
                      <a:gd name="connsiteX313" fmla="*/ 445474 w 494208"/>
                      <a:gd name="connsiteY313" fmla="*/ 333503 h 507405"/>
                      <a:gd name="connsiteX314" fmla="*/ 447077 w 494208"/>
                      <a:gd name="connsiteY314" fmla="*/ 329246 h 507405"/>
                      <a:gd name="connsiteX315" fmla="*/ 440866 w 494208"/>
                      <a:gd name="connsiteY315" fmla="*/ 341567 h 507405"/>
                      <a:gd name="connsiteX316" fmla="*/ 435557 w 494208"/>
                      <a:gd name="connsiteY316" fmla="*/ 347978 h 507405"/>
                      <a:gd name="connsiteX317" fmla="*/ 435907 w 494208"/>
                      <a:gd name="connsiteY317" fmla="*/ 350232 h 507405"/>
                      <a:gd name="connsiteX318" fmla="*/ 440365 w 494208"/>
                      <a:gd name="connsiteY318" fmla="*/ 342919 h 507405"/>
                      <a:gd name="connsiteX319" fmla="*/ 437109 w 494208"/>
                      <a:gd name="connsiteY319" fmla="*/ 349631 h 507405"/>
                      <a:gd name="connsiteX320" fmla="*/ 436659 w 494208"/>
                      <a:gd name="connsiteY320" fmla="*/ 350082 h 507405"/>
                      <a:gd name="connsiteX321" fmla="*/ 434856 w 494208"/>
                      <a:gd name="connsiteY321" fmla="*/ 354239 h 507405"/>
                      <a:gd name="connsiteX322" fmla="*/ 428795 w 494208"/>
                      <a:gd name="connsiteY322" fmla="*/ 360500 h 507405"/>
                      <a:gd name="connsiteX323" fmla="*/ 430798 w 494208"/>
                      <a:gd name="connsiteY323" fmla="*/ 359849 h 507405"/>
                      <a:gd name="connsiteX324" fmla="*/ 400997 w 494208"/>
                      <a:gd name="connsiteY324" fmla="*/ 393858 h 507405"/>
                      <a:gd name="connsiteX325" fmla="*/ 399344 w 494208"/>
                      <a:gd name="connsiteY325" fmla="*/ 392155 h 507405"/>
                      <a:gd name="connsiteX326" fmla="*/ 412968 w 494208"/>
                      <a:gd name="connsiteY326" fmla="*/ 377129 h 507405"/>
                      <a:gd name="connsiteX327" fmla="*/ 403701 w 494208"/>
                      <a:gd name="connsiteY327" fmla="*/ 389350 h 507405"/>
                      <a:gd name="connsiteX328" fmla="*/ 416674 w 494208"/>
                      <a:gd name="connsiteY328" fmla="*/ 375726 h 507405"/>
                      <a:gd name="connsiteX329" fmla="*/ 425890 w 494208"/>
                      <a:gd name="connsiteY329" fmla="*/ 363154 h 507405"/>
                      <a:gd name="connsiteX330" fmla="*/ 433754 w 494208"/>
                      <a:gd name="connsiteY330" fmla="*/ 352185 h 507405"/>
                      <a:gd name="connsiteX331" fmla="*/ 435707 w 494208"/>
                      <a:gd name="connsiteY331" fmla="*/ 347277 h 507405"/>
                      <a:gd name="connsiteX332" fmla="*/ 417175 w 494208"/>
                      <a:gd name="connsiteY332" fmla="*/ 371569 h 507405"/>
                      <a:gd name="connsiteX333" fmla="*/ 418978 w 494208"/>
                      <a:gd name="connsiteY333" fmla="*/ 368714 h 507405"/>
                      <a:gd name="connsiteX334" fmla="*/ 409461 w 494208"/>
                      <a:gd name="connsiteY334" fmla="*/ 380384 h 507405"/>
                      <a:gd name="connsiteX335" fmla="*/ 409962 w 494208"/>
                      <a:gd name="connsiteY335" fmla="*/ 379984 h 507405"/>
                      <a:gd name="connsiteX336" fmla="*/ 402249 w 494208"/>
                      <a:gd name="connsiteY336" fmla="*/ 387196 h 507405"/>
                      <a:gd name="connsiteX337" fmla="*/ 397090 w 494208"/>
                      <a:gd name="connsiteY337" fmla="*/ 393257 h 507405"/>
                      <a:gd name="connsiteX338" fmla="*/ 390028 w 494208"/>
                      <a:gd name="connsiteY338" fmla="*/ 399367 h 507405"/>
                      <a:gd name="connsiteX339" fmla="*/ 391029 w 494208"/>
                      <a:gd name="connsiteY339" fmla="*/ 399718 h 507405"/>
                      <a:gd name="connsiteX340" fmla="*/ 382765 w 494208"/>
                      <a:gd name="connsiteY340" fmla="*/ 407481 h 507405"/>
                      <a:gd name="connsiteX341" fmla="*/ 383216 w 494208"/>
                      <a:gd name="connsiteY341" fmla="*/ 408283 h 507405"/>
                      <a:gd name="connsiteX342" fmla="*/ 393083 w 494208"/>
                      <a:gd name="connsiteY342" fmla="*/ 399317 h 507405"/>
                      <a:gd name="connsiteX343" fmla="*/ 387123 w 494208"/>
                      <a:gd name="connsiteY343" fmla="*/ 406480 h 507405"/>
                      <a:gd name="connsiteX344" fmla="*/ 381312 w 494208"/>
                      <a:gd name="connsiteY344" fmla="*/ 410086 h 507405"/>
                      <a:gd name="connsiteX345" fmla="*/ 377656 w 494208"/>
                      <a:gd name="connsiteY345" fmla="*/ 414043 h 507405"/>
                      <a:gd name="connsiteX346" fmla="*/ 378508 w 494208"/>
                      <a:gd name="connsiteY346" fmla="*/ 412941 h 507405"/>
                      <a:gd name="connsiteX347" fmla="*/ 371195 w 494208"/>
                      <a:gd name="connsiteY347" fmla="*/ 419552 h 507405"/>
                      <a:gd name="connsiteX348" fmla="*/ 384268 w 494208"/>
                      <a:gd name="connsiteY348" fmla="*/ 408633 h 507405"/>
                      <a:gd name="connsiteX349" fmla="*/ 370894 w 494208"/>
                      <a:gd name="connsiteY349" fmla="*/ 421806 h 507405"/>
                      <a:gd name="connsiteX350" fmla="*/ 358974 w 494208"/>
                      <a:gd name="connsiteY350" fmla="*/ 430822 h 507405"/>
                      <a:gd name="connsiteX351" fmla="*/ 370844 w 494208"/>
                      <a:gd name="connsiteY351" fmla="*/ 418801 h 507405"/>
                      <a:gd name="connsiteX352" fmla="*/ 368791 w 494208"/>
                      <a:gd name="connsiteY352" fmla="*/ 420454 h 507405"/>
                      <a:gd name="connsiteX353" fmla="*/ 380962 w 494208"/>
                      <a:gd name="connsiteY353" fmla="*/ 409285 h 507405"/>
                      <a:gd name="connsiteX354" fmla="*/ 376955 w 494208"/>
                      <a:gd name="connsiteY354" fmla="*/ 411338 h 507405"/>
                      <a:gd name="connsiteX355" fmla="*/ 366938 w 494208"/>
                      <a:gd name="connsiteY355" fmla="*/ 421005 h 507405"/>
                      <a:gd name="connsiteX356" fmla="*/ 367088 w 494208"/>
                      <a:gd name="connsiteY356" fmla="*/ 419152 h 507405"/>
                      <a:gd name="connsiteX357" fmla="*/ 358623 w 494208"/>
                      <a:gd name="connsiteY357" fmla="*/ 425713 h 507405"/>
                      <a:gd name="connsiteX358" fmla="*/ 359374 w 494208"/>
                      <a:gd name="connsiteY358" fmla="*/ 425062 h 507405"/>
                      <a:gd name="connsiteX359" fmla="*/ 344098 w 494208"/>
                      <a:gd name="connsiteY359" fmla="*/ 435881 h 507405"/>
                      <a:gd name="connsiteX360" fmla="*/ 330825 w 494208"/>
                      <a:gd name="connsiteY360" fmla="*/ 446449 h 507405"/>
                      <a:gd name="connsiteX361" fmla="*/ 314046 w 494208"/>
                      <a:gd name="connsiteY361" fmla="*/ 456867 h 507405"/>
                      <a:gd name="connsiteX362" fmla="*/ 322260 w 494208"/>
                      <a:gd name="connsiteY362" fmla="*/ 452860 h 507405"/>
                      <a:gd name="connsiteX363" fmla="*/ 309037 w 494208"/>
                      <a:gd name="connsiteY363" fmla="*/ 462527 h 507405"/>
                      <a:gd name="connsiteX364" fmla="*/ 307584 w 494208"/>
                      <a:gd name="connsiteY364" fmla="*/ 462076 h 507405"/>
                      <a:gd name="connsiteX365" fmla="*/ 268266 w 494208"/>
                      <a:gd name="connsiteY365" fmla="*/ 480759 h 507405"/>
                      <a:gd name="connsiteX366" fmla="*/ 243423 w 494208"/>
                      <a:gd name="connsiteY366" fmla="*/ 488422 h 507405"/>
                      <a:gd name="connsiteX367" fmla="*/ 236912 w 494208"/>
                      <a:gd name="connsiteY367" fmla="*/ 491377 h 507405"/>
                      <a:gd name="connsiteX368" fmla="*/ 235309 w 494208"/>
                      <a:gd name="connsiteY368" fmla="*/ 490926 h 507405"/>
                      <a:gd name="connsiteX369" fmla="*/ 209063 w 494208"/>
                      <a:gd name="connsiteY369" fmla="*/ 498139 h 507405"/>
                      <a:gd name="connsiteX370" fmla="*/ 196942 w 494208"/>
                      <a:gd name="connsiteY370" fmla="*/ 499591 h 507405"/>
                      <a:gd name="connsiteX371" fmla="*/ 217628 w 494208"/>
                      <a:gd name="connsiteY371" fmla="*/ 494583 h 507405"/>
                      <a:gd name="connsiteX372" fmla="*/ 217628 w 494208"/>
                      <a:gd name="connsiteY372" fmla="*/ 495484 h 507405"/>
                      <a:gd name="connsiteX373" fmla="*/ 235860 w 494208"/>
                      <a:gd name="connsiteY373" fmla="*/ 490375 h 507405"/>
                      <a:gd name="connsiteX374" fmla="*/ 227996 w 494208"/>
                      <a:gd name="connsiteY374" fmla="*/ 491978 h 507405"/>
                      <a:gd name="connsiteX375" fmla="*/ 238865 w 494208"/>
                      <a:gd name="connsiteY375" fmla="*/ 486819 h 507405"/>
                      <a:gd name="connsiteX376" fmla="*/ 214773 w 494208"/>
                      <a:gd name="connsiteY376" fmla="*/ 494533 h 507405"/>
                      <a:gd name="connsiteX377" fmla="*/ 229499 w 494208"/>
                      <a:gd name="connsiteY377" fmla="*/ 489324 h 507405"/>
                      <a:gd name="connsiteX378" fmla="*/ 221385 w 494208"/>
                      <a:gd name="connsiteY378" fmla="*/ 491027 h 507405"/>
                      <a:gd name="connsiteX379" fmla="*/ 215725 w 494208"/>
                      <a:gd name="connsiteY379" fmla="*/ 493331 h 507405"/>
                      <a:gd name="connsiteX380" fmla="*/ 216025 w 494208"/>
                      <a:gd name="connsiteY380" fmla="*/ 493080 h 507405"/>
                      <a:gd name="connsiteX381" fmla="*/ 190231 w 494208"/>
                      <a:gd name="connsiteY381" fmla="*/ 500393 h 507405"/>
                      <a:gd name="connsiteX382" fmla="*/ 194588 w 494208"/>
                      <a:gd name="connsiteY382" fmla="*/ 502046 h 507405"/>
                      <a:gd name="connsiteX383" fmla="*/ 179211 w 494208"/>
                      <a:gd name="connsiteY383" fmla="*/ 503598 h 507405"/>
                      <a:gd name="connsiteX384" fmla="*/ 194738 w 494208"/>
                      <a:gd name="connsiteY384" fmla="*/ 498490 h 507405"/>
                      <a:gd name="connsiteX385" fmla="*/ 189079 w 494208"/>
                      <a:gd name="connsiteY385" fmla="*/ 497738 h 507405"/>
                      <a:gd name="connsiteX386" fmla="*/ 182267 w 494208"/>
                      <a:gd name="connsiteY386" fmla="*/ 500243 h 507405"/>
                      <a:gd name="connsiteX387" fmla="*/ 181365 w 494208"/>
                      <a:gd name="connsiteY387" fmla="*/ 500042 h 507405"/>
                      <a:gd name="connsiteX388" fmla="*/ 170446 w 494208"/>
                      <a:gd name="connsiteY388" fmla="*/ 502146 h 507405"/>
                      <a:gd name="connsiteX389" fmla="*/ 171748 w 494208"/>
                      <a:gd name="connsiteY389" fmla="*/ 501745 h 507405"/>
                      <a:gd name="connsiteX390" fmla="*/ 158225 w 494208"/>
                      <a:gd name="connsiteY390" fmla="*/ 503498 h 507405"/>
                      <a:gd name="connsiteX391" fmla="*/ 150612 w 494208"/>
                      <a:gd name="connsiteY391" fmla="*/ 505502 h 507405"/>
                      <a:gd name="connsiteX392" fmla="*/ 172149 w 494208"/>
                      <a:gd name="connsiteY392" fmla="*/ 504500 h 507405"/>
                      <a:gd name="connsiteX393" fmla="*/ 177408 w 494208"/>
                      <a:gd name="connsiteY393" fmla="*/ 502346 h 507405"/>
                      <a:gd name="connsiteX394" fmla="*/ 169645 w 494208"/>
                      <a:gd name="connsiteY394" fmla="*/ 503548 h 507405"/>
                      <a:gd name="connsiteX395" fmla="*/ 174052 w 494208"/>
                      <a:gd name="connsiteY395" fmla="*/ 502497 h 507405"/>
                      <a:gd name="connsiteX396" fmla="*/ 181565 w 494208"/>
                      <a:gd name="connsiteY396" fmla="*/ 501695 h 507405"/>
                      <a:gd name="connsiteX397" fmla="*/ 172700 w 494208"/>
                      <a:gd name="connsiteY397" fmla="*/ 504951 h 507405"/>
                      <a:gd name="connsiteX398" fmla="*/ 160078 w 494208"/>
                      <a:gd name="connsiteY398" fmla="*/ 506554 h 507405"/>
                      <a:gd name="connsiteX399" fmla="*/ 133081 w 494208"/>
                      <a:gd name="connsiteY399" fmla="*/ 506453 h 507405"/>
                      <a:gd name="connsiteX400" fmla="*/ 137739 w 494208"/>
                      <a:gd name="connsiteY400" fmla="*/ 506253 h 507405"/>
                      <a:gd name="connsiteX401" fmla="*/ 132380 w 494208"/>
                      <a:gd name="connsiteY401" fmla="*/ 505452 h 507405"/>
                      <a:gd name="connsiteX402" fmla="*/ 127121 w 494208"/>
                      <a:gd name="connsiteY402" fmla="*/ 506203 h 507405"/>
                      <a:gd name="connsiteX403" fmla="*/ 127221 w 494208"/>
                      <a:gd name="connsiteY403" fmla="*/ 505752 h 507405"/>
                      <a:gd name="connsiteX404" fmla="*/ 113297 w 494208"/>
                      <a:gd name="connsiteY404" fmla="*/ 507405 h 507405"/>
                      <a:gd name="connsiteX405" fmla="*/ 114349 w 494208"/>
                      <a:gd name="connsiteY405" fmla="*/ 505752 h 507405"/>
                      <a:gd name="connsiteX406" fmla="*/ 98421 w 494208"/>
                      <a:gd name="connsiteY406" fmla="*/ 504400 h 507405"/>
                      <a:gd name="connsiteX407" fmla="*/ 92411 w 494208"/>
                      <a:gd name="connsiteY407" fmla="*/ 504600 h 507405"/>
                      <a:gd name="connsiteX408" fmla="*/ 93462 w 494208"/>
                      <a:gd name="connsiteY408" fmla="*/ 504550 h 507405"/>
                      <a:gd name="connsiteX409" fmla="*/ 87202 w 494208"/>
                      <a:gd name="connsiteY409" fmla="*/ 503699 h 507405"/>
                      <a:gd name="connsiteX410" fmla="*/ 103430 w 494208"/>
                      <a:gd name="connsiteY410" fmla="*/ 503699 h 507405"/>
                      <a:gd name="connsiteX411" fmla="*/ 103881 w 494208"/>
                      <a:gd name="connsiteY411" fmla="*/ 502847 h 507405"/>
                      <a:gd name="connsiteX412" fmla="*/ 116352 w 494208"/>
                      <a:gd name="connsiteY412" fmla="*/ 501996 h 507405"/>
                      <a:gd name="connsiteX413" fmla="*/ 101526 w 494208"/>
                      <a:gd name="connsiteY413" fmla="*/ 502246 h 507405"/>
                      <a:gd name="connsiteX414" fmla="*/ 106285 w 494208"/>
                      <a:gd name="connsiteY414" fmla="*/ 501294 h 507405"/>
                      <a:gd name="connsiteX415" fmla="*/ 105233 w 494208"/>
                      <a:gd name="connsiteY415" fmla="*/ 501795 h 507405"/>
                      <a:gd name="connsiteX416" fmla="*/ 128473 w 494208"/>
                      <a:gd name="connsiteY416" fmla="*/ 500744 h 507405"/>
                      <a:gd name="connsiteX417" fmla="*/ 128774 w 494208"/>
                      <a:gd name="connsiteY417" fmla="*/ 500994 h 507405"/>
                      <a:gd name="connsiteX418" fmla="*/ 153867 w 494208"/>
                      <a:gd name="connsiteY418" fmla="*/ 498339 h 507405"/>
                      <a:gd name="connsiteX419" fmla="*/ 151213 w 494208"/>
                      <a:gd name="connsiteY419" fmla="*/ 499091 h 507405"/>
                      <a:gd name="connsiteX420" fmla="*/ 178410 w 494208"/>
                      <a:gd name="connsiteY420" fmla="*/ 493581 h 507405"/>
                      <a:gd name="connsiteX421" fmla="*/ 178410 w 494208"/>
                      <a:gd name="connsiteY421" fmla="*/ 493230 h 507405"/>
                      <a:gd name="connsiteX422" fmla="*/ 183469 w 494208"/>
                      <a:gd name="connsiteY422" fmla="*/ 492329 h 507405"/>
                      <a:gd name="connsiteX423" fmla="*/ 183469 w 494208"/>
                      <a:gd name="connsiteY423" fmla="*/ 492329 h 507405"/>
                      <a:gd name="connsiteX424" fmla="*/ 198094 w 494208"/>
                      <a:gd name="connsiteY424" fmla="*/ 488472 h 507405"/>
                      <a:gd name="connsiteX425" fmla="*/ 192935 w 494208"/>
                      <a:gd name="connsiteY425" fmla="*/ 489023 h 507405"/>
                      <a:gd name="connsiteX426" fmla="*/ 182868 w 494208"/>
                      <a:gd name="connsiteY426" fmla="*/ 491828 h 507405"/>
                      <a:gd name="connsiteX427" fmla="*/ 167441 w 494208"/>
                      <a:gd name="connsiteY427" fmla="*/ 494082 h 507405"/>
                      <a:gd name="connsiteX428" fmla="*/ 162232 w 494208"/>
                      <a:gd name="connsiteY428" fmla="*/ 496085 h 507405"/>
                      <a:gd name="connsiteX429" fmla="*/ 153767 w 494208"/>
                      <a:gd name="connsiteY429" fmla="*/ 496286 h 507405"/>
                      <a:gd name="connsiteX430" fmla="*/ 159477 w 494208"/>
                      <a:gd name="connsiteY430" fmla="*/ 495735 h 507405"/>
                      <a:gd name="connsiteX431" fmla="*/ 155520 w 494208"/>
                      <a:gd name="connsiteY431" fmla="*/ 494833 h 507405"/>
                      <a:gd name="connsiteX432" fmla="*/ 121060 w 494208"/>
                      <a:gd name="connsiteY432" fmla="*/ 498139 h 507405"/>
                      <a:gd name="connsiteX433" fmla="*/ 127021 w 494208"/>
                      <a:gd name="connsiteY433" fmla="*/ 498239 h 507405"/>
                      <a:gd name="connsiteX434" fmla="*/ 110191 w 494208"/>
                      <a:gd name="connsiteY434" fmla="*/ 498239 h 507405"/>
                      <a:gd name="connsiteX435" fmla="*/ 122363 w 494208"/>
                      <a:gd name="connsiteY435" fmla="*/ 497788 h 507405"/>
                      <a:gd name="connsiteX436" fmla="*/ 111043 w 494208"/>
                      <a:gd name="connsiteY436" fmla="*/ 497438 h 507405"/>
                      <a:gd name="connsiteX437" fmla="*/ 97920 w 494208"/>
                      <a:gd name="connsiteY437" fmla="*/ 498740 h 507405"/>
                      <a:gd name="connsiteX438" fmla="*/ 103680 w 494208"/>
                      <a:gd name="connsiteY438" fmla="*/ 498890 h 507405"/>
                      <a:gd name="connsiteX439" fmla="*/ 79188 w 494208"/>
                      <a:gd name="connsiteY439" fmla="*/ 497638 h 507405"/>
                      <a:gd name="connsiteX440" fmla="*/ 101977 w 494208"/>
                      <a:gd name="connsiteY440" fmla="*/ 498139 h 507405"/>
                      <a:gd name="connsiteX441" fmla="*/ 104231 w 494208"/>
                      <a:gd name="connsiteY441" fmla="*/ 496737 h 507405"/>
                      <a:gd name="connsiteX442" fmla="*/ 96317 w 494208"/>
                      <a:gd name="connsiteY442" fmla="*/ 496636 h 507405"/>
                      <a:gd name="connsiteX443" fmla="*/ 93813 w 494208"/>
                      <a:gd name="connsiteY443" fmla="*/ 496336 h 507405"/>
                      <a:gd name="connsiteX444" fmla="*/ 120810 w 494208"/>
                      <a:gd name="connsiteY444" fmla="*/ 494683 h 507405"/>
                      <a:gd name="connsiteX445" fmla="*/ 119207 w 494208"/>
                      <a:gd name="connsiteY445" fmla="*/ 495084 h 507405"/>
                      <a:gd name="connsiteX446" fmla="*/ 138791 w 494208"/>
                      <a:gd name="connsiteY446" fmla="*/ 494332 h 507405"/>
                      <a:gd name="connsiteX447" fmla="*/ 132180 w 494208"/>
                      <a:gd name="connsiteY447" fmla="*/ 494733 h 507405"/>
                      <a:gd name="connsiteX448" fmla="*/ 140194 w 494208"/>
                      <a:gd name="connsiteY448" fmla="*/ 493581 h 507405"/>
                      <a:gd name="connsiteX449" fmla="*/ 135285 w 494208"/>
                      <a:gd name="connsiteY449" fmla="*/ 493080 h 507405"/>
                      <a:gd name="connsiteX450" fmla="*/ 146905 w 494208"/>
                      <a:gd name="connsiteY450" fmla="*/ 492179 h 507405"/>
                      <a:gd name="connsiteX451" fmla="*/ 145503 w 494208"/>
                      <a:gd name="connsiteY451" fmla="*/ 493381 h 507405"/>
                      <a:gd name="connsiteX452" fmla="*/ 159627 w 494208"/>
                      <a:gd name="connsiteY452" fmla="*/ 492329 h 507405"/>
                      <a:gd name="connsiteX453" fmla="*/ 165137 w 494208"/>
                      <a:gd name="connsiteY453" fmla="*/ 490125 h 507405"/>
                      <a:gd name="connsiteX454" fmla="*/ 163584 w 494208"/>
                      <a:gd name="connsiteY454" fmla="*/ 490275 h 507405"/>
                      <a:gd name="connsiteX455" fmla="*/ 171097 w 494208"/>
                      <a:gd name="connsiteY455" fmla="*/ 489173 h 507405"/>
                      <a:gd name="connsiteX456" fmla="*/ 164786 w 494208"/>
                      <a:gd name="connsiteY456" fmla="*/ 490776 h 507405"/>
                      <a:gd name="connsiteX457" fmla="*/ 172650 w 494208"/>
                      <a:gd name="connsiteY457" fmla="*/ 489424 h 507405"/>
                      <a:gd name="connsiteX458" fmla="*/ 170096 w 494208"/>
                      <a:gd name="connsiteY458" fmla="*/ 490275 h 507405"/>
                      <a:gd name="connsiteX459" fmla="*/ 182617 w 494208"/>
                      <a:gd name="connsiteY459" fmla="*/ 488222 h 507405"/>
                      <a:gd name="connsiteX460" fmla="*/ 189229 w 494208"/>
                      <a:gd name="connsiteY460" fmla="*/ 484816 h 507405"/>
                      <a:gd name="connsiteX461" fmla="*/ 199096 w 494208"/>
                      <a:gd name="connsiteY461" fmla="*/ 482712 h 507405"/>
                      <a:gd name="connsiteX462" fmla="*/ 197844 w 494208"/>
                      <a:gd name="connsiteY462" fmla="*/ 483213 h 507405"/>
                      <a:gd name="connsiteX463" fmla="*/ 216226 w 494208"/>
                      <a:gd name="connsiteY463" fmla="*/ 478505 h 507405"/>
                      <a:gd name="connsiteX464" fmla="*/ 216927 w 494208"/>
                      <a:gd name="connsiteY464" fmla="*/ 481159 h 507405"/>
                      <a:gd name="connsiteX465" fmla="*/ 228647 w 494208"/>
                      <a:gd name="connsiteY465" fmla="*/ 475700 h 507405"/>
                      <a:gd name="connsiteX466" fmla="*/ 228998 w 494208"/>
                      <a:gd name="connsiteY466" fmla="*/ 475900 h 507405"/>
                      <a:gd name="connsiteX467" fmla="*/ 237362 w 494208"/>
                      <a:gd name="connsiteY467" fmla="*/ 472595 h 507405"/>
                      <a:gd name="connsiteX468" fmla="*/ 229549 w 494208"/>
                      <a:gd name="connsiteY468" fmla="*/ 474949 h 507405"/>
                      <a:gd name="connsiteX469" fmla="*/ 242071 w 494208"/>
                      <a:gd name="connsiteY469" fmla="*/ 470591 h 507405"/>
                      <a:gd name="connsiteX470" fmla="*/ 247480 w 494208"/>
                      <a:gd name="connsiteY470" fmla="*/ 469740 h 507405"/>
                      <a:gd name="connsiteX471" fmla="*/ 269568 w 494208"/>
                      <a:gd name="connsiteY471" fmla="*/ 460323 h 507405"/>
                      <a:gd name="connsiteX472" fmla="*/ 289102 w 494208"/>
                      <a:gd name="connsiteY472" fmla="*/ 452009 h 507405"/>
                      <a:gd name="connsiteX473" fmla="*/ 283142 w 494208"/>
                      <a:gd name="connsiteY473" fmla="*/ 454864 h 507405"/>
                      <a:gd name="connsiteX474" fmla="*/ 285095 w 494208"/>
                      <a:gd name="connsiteY474" fmla="*/ 455264 h 507405"/>
                      <a:gd name="connsiteX475" fmla="*/ 283292 w 494208"/>
                      <a:gd name="connsiteY475" fmla="*/ 455765 h 507405"/>
                      <a:gd name="connsiteX476" fmla="*/ 278334 w 494208"/>
                      <a:gd name="connsiteY476" fmla="*/ 458921 h 507405"/>
                      <a:gd name="connsiteX477" fmla="*/ 286247 w 494208"/>
                      <a:gd name="connsiteY477" fmla="*/ 456116 h 507405"/>
                      <a:gd name="connsiteX478" fmla="*/ 283693 w 494208"/>
                      <a:gd name="connsiteY478" fmla="*/ 457518 h 507405"/>
                      <a:gd name="connsiteX479" fmla="*/ 295614 w 494208"/>
                      <a:gd name="connsiteY479" fmla="*/ 452910 h 507405"/>
                      <a:gd name="connsiteX480" fmla="*/ 294111 w 494208"/>
                      <a:gd name="connsiteY480" fmla="*/ 453161 h 507405"/>
                      <a:gd name="connsiteX481" fmla="*/ 332428 w 494208"/>
                      <a:gd name="connsiteY481" fmla="*/ 430922 h 507405"/>
                      <a:gd name="connsiteX482" fmla="*/ 346402 w 494208"/>
                      <a:gd name="connsiteY482" fmla="*/ 419252 h 507405"/>
                      <a:gd name="connsiteX483" fmla="*/ 364533 w 494208"/>
                      <a:gd name="connsiteY483" fmla="*/ 403575 h 507405"/>
                      <a:gd name="connsiteX484" fmla="*/ 364083 w 494208"/>
                      <a:gd name="connsiteY484" fmla="*/ 407031 h 507405"/>
                      <a:gd name="connsiteX485" fmla="*/ 354967 w 494208"/>
                      <a:gd name="connsiteY485" fmla="*/ 415395 h 507405"/>
                      <a:gd name="connsiteX486" fmla="*/ 351761 w 494208"/>
                      <a:gd name="connsiteY486" fmla="*/ 416397 h 507405"/>
                      <a:gd name="connsiteX487" fmla="*/ 351110 w 494208"/>
                      <a:gd name="connsiteY487" fmla="*/ 419352 h 507405"/>
                      <a:gd name="connsiteX488" fmla="*/ 376905 w 494208"/>
                      <a:gd name="connsiteY488" fmla="*/ 394609 h 507405"/>
                      <a:gd name="connsiteX489" fmla="*/ 377306 w 494208"/>
                      <a:gd name="connsiteY489" fmla="*/ 394609 h 507405"/>
                      <a:gd name="connsiteX490" fmla="*/ 382414 w 494208"/>
                      <a:gd name="connsiteY490" fmla="*/ 388999 h 507405"/>
                      <a:gd name="connsiteX491" fmla="*/ 383166 w 494208"/>
                      <a:gd name="connsiteY491" fmla="*/ 386796 h 507405"/>
                      <a:gd name="connsiteX492" fmla="*/ 382515 w 494208"/>
                      <a:gd name="connsiteY492" fmla="*/ 387547 h 507405"/>
                      <a:gd name="connsiteX493" fmla="*/ 397190 w 494208"/>
                      <a:gd name="connsiteY493" fmla="*/ 371970 h 507405"/>
                      <a:gd name="connsiteX494" fmla="*/ 399795 w 494208"/>
                      <a:gd name="connsiteY494" fmla="*/ 367762 h 507405"/>
                      <a:gd name="connsiteX495" fmla="*/ 408059 w 494208"/>
                      <a:gd name="connsiteY495" fmla="*/ 361702 h 507405"/>
                      <a:gd name="connsiteX496" fmla="*/ 422033 w 494208"/>
                      <a:gd name="connsiteY496" fmla="*/ 339864 h 507405"/>
                      <a:gd name="connsiteX497" fmla="*/ 429647 w 494208"/>
                      <a:gd name="connsiteY497" fmla="*/ 330948 h 507405"/>
                      <a:gd name="connsiteX498" fmla="*/ 433303 w 494208"/>
                      <a:gd name="connsiteY498" fmla="*/ 321382 h 507405"/>
                      <a:gd name="connsiteX499" fmla="*/ 440565 w 494208"/>
                      <a:gd name="connsiteY499" fmla="*/ 307908 h 507405"/>
                      <a:gd name="connsiteX500" fmla="*/ 439013 w 494208"/>
                      <a:gd name="connsiteY500" fmla="*/ 312166 h 507405"/>
                      <a:gd name="connsiteX501" fmla="*/ 450282 w 494208"/>
                      <a:gd name="connsiteY501" fmla="*/ 287273 h 507405"/>
                      <a:gd name="connsiteX502" fmla="*/ 457645 w 494208"/>
                      <a:gd name="connsiteY502" fmla="*/ 268039 h 507405"/>
                      <a:gd name="connsiteX503" fmla="*/ 468564 w 494208"/>
                      <a:gd name="connsiteY503" fmla="*/ 246452 h 507405"/>
                      <a:gd name="connsiteX504" fmla="*/ 469265 w 494208"/>
                      <a:gd name="connsiteY504" fmla="*/ 240041 h 507405"/>
                      <a:gd name="connsiteX505" fmla="*/ 470668 w 494208"/>
                      <a:gd name="connsiteY505" fmla="*/ 234080 h 507405"/>
                      <a:gd name="connsiteX506" fmla="*/ 467612 w 494208"/>
                      <a:gd name="connsiteY506" fmla="*/ 241443 h 507405"/>
                      <a:gd name="connsiteX507" fmla="*/ 468314 w 494208"/>
                      <a:gd name="connsiteY507" fmla="*/ 230073 h 507405"/>
                      <a:gd name="connsiteX508" fmla="*/ 470568 w 494208"/>
                      <a:gd name="connsiteY508" fmla="*/ 213394 h 507405"/>
                      <a:gd name="connsiteX509" fmla="*/ 471419 w 494208"/>
                      <a:gd name="connsiteY509" fmla="*/ 213745 h 507405"/>
                      <a:gd name="connsiteX510" fmla="*/ 469416 w 494208"/>
                      <a:gd name="connsiteY510" fmla="*/ 224413 h 507405"/>
                      <a:gd name="connsiteX511" fmla="*/ 468965 w 494208"/>
                      <a:gd name="connsiteY511" fmla="*/ 231225 h 507405"/>
                      <a:gd name="connsiteX512" fmla="*/ 471870 w 494208"/>
                      <a:gd name="connsiteY512" fmla="*/ 222760 h 507405"/>
                      <a:gd name="connsiteX513" fmla="*/ 474024 w 494208"/>
                      <a:gd name="connsiteY513" fmla="*/ 213745 h 507405"/>
                      <a:gd name="connsiteX514" fmla="*/ 474374 w 494208"/>
                      <a:gd name="connsiteY514" fmla="*/ 207634 h 507405"/>
                      <a:gd name="connsiteX515" fmla="*/ 475176 w 494208"/>
                      <a:gd name="connsiteY515" fmla="*/ 206632 h 507405"/>
                      <a:gd name="connsiteX516" fmla="*/ 474875 w 494208"/>
                      <a:gd name="connsiteY516" fmla="*/ 202626 h 507405"/>
                      <a:gd name="connsiteX517" fmla="*/ 475777 w 494208"/>
                      <a:gd name="connsiteY517" fmla="*/ 205280 h 507405"/>
                      <a:gd name="connsiteX518" fmla="*/ 476127 w 494208"/>
                      <a:gd name="connsiteY518" fmla="*/ 208686 h 507405"/>
                      <a:gd name="connsiteX519" fmla="*/ 475025 w 494208"/>
                      <a:gd name="connsiteY519" fmla="*/ 222460 h 507405"/>
                      <a:gd name="connsiteX520" fmla="*/ 475126 w 494208"/>
                      <a:gd name="connsiteY520" fmla="*/ 228320 h 507405"/>
                      <a:gd name="connsiteX521" fmla="*/ 476478 w 494208"/>
                      <a:gd name="connsiteY521" fmla="*/ 215698 h 507405"/>
                      <a:gd name="connsiteX522" fmla="*/ 477480 w 494208"/>
                      <a:gd name="connsiteY522" fmla="*/ 202626 h 507405"/>
                      <a:gd name="connsiteX523" fmla="*/ 478081 w 494208"/>
                      <a:gd name="connsiteY523" fmla="*/ 201223 h 507405"/>
                      <a:gd name="connsiteX524" fmla="*/ 477329 w 494208"/>
                      <a:gd name="connsiteY524" fmla="*/ 192808 h 507405"/>
                      <a:gd name="connsiteX525" fmla="*/ 478231 w 494208"/>
                      <a:gd name="connsiteY525" fmla="*/ 188251 h 507405"/>
                      <a:gd name="connsiteX526" fmla="*/ 476227 w 494208"/>
                      <a:gd name="connsiteY526" fmla="*/ 167064 h 507405"/>
                      <a:gd name="connsiteX527" fmla="*/ 475777 w 494208"/>
                      <a:gd name="connsiteY527" fmla="*/ 185646 h 507405"/>
                      <a:gd name="connsiteX528" fmla="*/ 474124 w 494208"/>
                      <a:gd name="connsiteY528" fmla="*/ 204629 h 507405"/>
                      <a:gd name="connsiteX529" fmla="*/ 473873 w 494208"/>
                      <a:gd name="connsiteY529" fmla="*/ 185947 h 507405"/>
                      <a:gd name="connsiteX530" fmla="*/ 474725 w 494208"/>
                      <a:gd name="connsiteY530" fmla="*/ 186197 h 507405"/>
                      <a:gd name="connsiteX531" fmla="*/ 474575 w 494208"/>
                      <a:gd name="connsiteY531" fmla="*/ 164459 h 507405"/>
                      <a:gd name="connsiteX532" fmla="*/ 475126 w 494208"/>
                      <a:gd name="connsiteY532" fmla="*/ 169568 h 507405"/>
                      <a:gd name="connsiteX533" fmla="*/ 474024 w 494208"/>
                      <a:gd name="connsiteY533" fmla="*/ 142371 h 507405"/>
                      <a:gd name="connsiteX534" fmla="*/ 474524 w 494208"/>
                      <a:gd name="connsiteY534" fmla="*/ 149884 h 507405"/>
                      <a:gd name="connsiteX535" fmla="*/ 472721 w 494208"/>
                      <a:gd name="connsiteY535" fmla="*/ 130851 h 507405"/>
                      <a:gd name="connsiteX536" fmla="*/ 469516 w 494208"/>
                      <a:gd name="connsiteY536" fmla="*/ 118379 h 507405"/>
                      <a:gd name="connsiteX537" fmla="*/ 470017 w 494208"/>
                      <a:gd name="connsiteY537" fmla="*/ 114172 h 507405"/>
                      <a:gd name="connsiteX538" fmla="*/ 465409 w 494208"/>
                      <a:gd name="connsiteY538" fmla="*/ 95790 h 507405"/>
                      <a:gd name="connsiteX539" fmla="*/ 466210 w 494208"/>
                      <a:gd name="connsiteY539" fmla="*/ 96291 h 507405"/>
                      <a:gd name="connsiteX540" fmla="*/ 468865 w 494208"/>
                      <a:gd name="connsiteY540" fmla="*/ 104355 h 507405"/>
                      <a:gd name="connsiteX541" fmla="*/ 466961 w 494208"/>
                      <a:gd name="connsiteY541" fmla="*/ 94688 h 507405"/>
                      <a:gd name="connsiteX542" fmla="*/ 464407 w 494208"/>
                      <a:gd name="connsiteY542" fmla="*/ 85572 h 507405"/>
                      <a:gd name="connsiteX543" fmla="*/ 459298 w 494208"/>
                      <a:gd name="connsiteY543" fmla="*/ 71448 h 507405"/>
                      <a:gd name="connsiteX544" fmla="*/ 459949 w 494208"/>
                      <a:gd name="connsiteY544" fmla="*/ 75254 h 507405"/>
                      <a:gd name="connsiteX545" fmla="*/ 457495 w 494208"/>
                      <a:gd name="connsiteY545" fmla="*/ 67040 h 507405"/>
                      <a:gd name="connsiteX546" fmla="*/ 456343 w 494208"/>
                      <a:gd name="connsiteY546" fmla="*/ 65337 h 507405"/>
                      <a:gd name="connsiteX547" fmla="*/ 457395 w 494208"/>
                      <a:gd name="connsiteY547" fmla="*/ 64936 h 507405"/>
                      <a:gd name="connsiteX548" fmla="*/ 451885 w 494208"/>
                      <a:gd name="connsiteY548" fmla="*/ 50962 h 507405"/>
                      <a:gd name="connsiteX549" fmla="*/ 459999 w 494208"/>
                      <a:gd name="connsiteY549" fmla="*/ 71698 h 507405"/>
                      <a:gd name="connsiteX550" fmla="*/ 454690 w 494208"/>
                      <a:gd name="connsiteY550" fmla="*/ 55219 h 507405"/>
                      <a:gd name="connsiteX551" fmla="*/ 446977 w 494208"/>
                      <a:gd name="connsiteY551" fmla="*/ 36086 h 507405"/>
                      <a:gd name="connsiteX552" fmla="*/ 447377 w 494208"/>
                      <a:gd name="connsiteY552" fmla="*/ 35034 h 507405"/>
                      <a:gd name="connsiteX553" fmla="*/ 443370 w 494208"/>
                      <a:gd name="connsiteY553" fmla="*/ 31027 h 507405"/>
                      <a:gd name="connsiteX554" fmla="*/ 448980 w 494208"/>
                      <a:gd name="connsiteY554" fmla="*/ 44701 h 507405"/>
                      <a:gd name="connsiteX555" fmla="*/ 447778 w 494208"/>
                      <a:gd name="connsiteY555" fmla="*/ 43148 h 507405"/>
                      <a:gd name="connsiteX556" fmla="*/ 445724 w 494208"/>
                      <a:gd name="connsiteY556" fmla="*/ 37338 h 507405"/>
                      <a:gd name="connsiteX557" fmla="*/ 444422 w 494208"/>
                      <a:gd name="connsiteY557" fmla="*/ 36687 h 507405"/>
                      <a:gd name="connsiteX558" fmla="*/ 440014 w 494208"/>
                      <a:gd name="connsiteY558" fmla="*/ 25017 h 507405"/>
                      <a:gd name="connsiteX559" fmla="*/ 441066 w 494208"/>
                      <a:gd name="connsiteY559" fmla="*/ 30977 h 507405"/>
                      <a:gd name="connsiteX560" fmla="*/ 432201 w 494208"/>
                      <a:gd name="connsiteY560" fmla="*/ 15801 h 507405"/>
                      <a:gd name="connsiteX561" fmla="*/ 433804 w 494208"/>
                      <a:gd name="connsiteY561" fmla="*/ 16753 h 507405"/>
                      <a:gd name="connsiteX562" fmla="*/ 432602 w 494208"/>
                      <a:gd name="connsiteY562" fmla="*/ 15000 h 507405"/>
                      <a:gd name="connsiteX563" fmla="*/ 442469 w 494208"/>
                      <a:gd name="connsiteY563" fmla="*/ 18456 h 507405"/>
                      <a:gd name="connsiteX564" fmla="*/ 436158 w 494208"/>
                      <a:gd name="connsiteY564" fmla="*/ 18906 h 507405"/>
                      <a:gd name="connsiteX565" fmla="*/ 447377 w 494208"/>
                      <a:gd name="connsiteY565" fmla="*/ 10091 h 507405"/>
                      <a:gd name="connsiteX566" fmla="*/ 448479 w 494208"/>
                      <a:gd name="connsiteY566" fmla="*/ 15601 h 507405"/>
                      <a:gd name="connsiteX567" fmla="*/ 446426 w 494208"/>
                      <a:gd name="connsiteY567" fmla="*/ 10191 h 507405"/>
                      <a:gd name="connsiteX568" fmla="*/ 436408 w 494208"/>
                      <a:gd name="connsiteY568" fmla="*/ 18005 h 507405"/>
                      <a:gd name="connsiteX569" fmla="*/ 442018 w 494208"/>
                      <a:gd name="connsiteY569" fmla="*/ 17304 h 507405"/>
                      <a:gd name="connsiteX570" fmla="*/ 433553 w 494208"/>
                      <a:gd name="connsiteY570" fmla="*/ 14348 h 507405"/>
                      <a:gd name="connsiteX571" fmla="*/ 434555 w 494208"/>
                      <a:gd name="connsiteY571" fmla="*/ 15250 h 507405"/>
                      <a:gd name="connsiteX572" fmla="*/ 441768 w 494208"/>
                      <a:gd name="connsiteY572" fmla="*/ 26820 h 507405"/>
                      <a:gd name="connsiteX573" fmla="*/ 438362 w 494208"/>
                      <a:gd name="connsiteY573" fmla="*/ 19307 h 507405"/>
                      <a:gd name="connsiteX574" fmla="*/ 442869 w 494208"/>
                      <a:gd name="connsiteY574" fmla="*/ 24616 h 507405"/>
                      <a:gd name="connsiteX575" fmla="*/ 435306 w 494208"/>
                      <a:gd name="connsiteY575" fmla="*/ 13246 h 507405"/>
                      <a:gd name="connsiteX576" fmla="*/ 441367 w 494208"/>
                      <a:gd name="connsiteY576" fmla="*/ 15350 h 507405"/>
                      <a:gd name="connsiteX577" fmla="*/ 437059 w 494208"/>
                      <a:gd name="connsiteY577" fmla="*/ 15901 h 507405"/>
                      <a:gd name="connsiteX578" fmla="*/ 444172 w 494208"/>
                      <a:gd name="connsiteY578" fmla="*/ 10341 h 507405"/>
                      <a:gd name="connsiteX579" fmla="*/ 444622 w 494208"/>
                      <a:gd name="connsiteY579" fmla="*/ 15901 h 507405"/>
                      <a:gd name="connsiteX580" fmla="*/ 445274 w 494208"/>
                      <a:gd name="connsiteY580" fmla="*/ 14098 h 507405"/>
                      <a:gd name="connsiteX581" fmla="*/ 446726 w 494208"/>
                      <a:gd name="connsiteY581" fmla="*/ 26219 h 507405"/>
                      <a:gd name="connsiteX582" fmla="*/ 446275 w 494208"/>
                      <a:gd name="connsiteY582" fmla="*/ 24516 h 507405"/>
                      <a:gd name="connsiteX583" fmla="*/ 446776 w 494208"/>
                      <a:gd name="connsiteY583" fmla="*/ 34233 h 507405"/>
                      <a:gd name="connsiteX584" fmla="*/ 449982 w 494208"/>
                      <a:gd name="connsiteY584" fmla="*/ 45953 h 507405"/>
                      <a:gd name="connsiteX585" fmla="*/ 449481 w 494208"/>
                      <a:gd name="connsiteY585" fmla="*/ 44851 h 507405"/>
                      <a:gd name="connsiteX586" fmla="*/ 441968 w 494208"/>
                      <a:gd name="connsiteY586" fmla="*/ 29174 h 507405"/>
                      <a:gd name="connsiteX587" fmla="*/ 440666 w 494208"/>
                      <a:gd name="connsiteY587" fmla="*/ 83168 h 507405"/>
                      <a:gd name="connsiteX588" fmla="*/ 439413 w 494208"/>
                      <a:gd name="connsiteY588" fmla="*/ 70796 h 507405"/>
                      <a:gd name="connsiteX589" fmla="*/ 439914 w 494208"/>
                      <a:gd name="connsiteY589" fmla="*/ 62232 h 507405"/>
                      <a:gd name="connsiteX590" fmla="*/ 440916 w 494208"/>
                      <a:gd name="connsiteY590" fmla="*/ 72499 h 507405"/>
                      <a:gd name="connsiteX591" fmla="*/ 441167 w 494208"/>
                      <a:gd name="connsiteY591" fmla="*/ 53967 h 507405"/>
                      <a:gd name="connsiteX592" fmla="*/ 440215 w 494208"/>
                      <a:gd name="connsiteY592" fmla="*/ 36036 h 507405"/>
                      <a:gd name="connsiteX593" fmla="*/ 439313 w 494208"/>
                      <a:gd name="connsiteY593" fmla="*/ 64335 h 507405"/>
                      <a:gd name="connsiteX594" fmla="*/ 439313 w 494208"/>
                      <a:gd name="connsiteY594" fmla="*/ 53867 h 507405"/>
                      <a:gd name="connsiteX595" fmla="*/ 437811 w 494208"/>
                      <a:gd name="connsiteY595" fmla="*/ 81966 h 507405"/>
                      <a:gd name="connsiteX596" fmla="*/ 438011 w 494208"/>
                      <a:gd name="connsiteY596" fmla="*/ 84220 h 507405"/>
                      <a:gd name="connsiteX597" fmla="*/ 438963 w 494208"/>
                      <a:gd name="connsiteY597" fmla="*/ 72249 h 507405"/>
                      <a:gd name="connsiteX598" fmla="*/ 439764 w 494208"/>
                      <a:gd name="connsiteY598" fmla="*/ 89379 h 507405"/>
                      <a:gd name="connsiteX599" fmla="*/ 439914 w 494208"/>
                      <a:gd name="connsiteY599" fmla="*/ 87776 h 507405"/>
                      <a:gd name="connsiteX600" fmla="*/ 440065 w 494208"/>
                      <a:gd name="connsiteY600" fmla="*/ 91032 h 507405"/>
                      <a:gd name="connsiteX601" fmla="*/ 439464 w 494208"/>
                      <a:gd name="connsiteY601" fmla="*/ 97292 h 507405"/>
                      <a:gd name="connsiteX602" fmla="*/ 58902 w 494208"/>
                      <a:gd name="connsiteY602" fmla="*/ 473697 h 507405"/>
                      <a:gd name="connsiteX603" fmla="*/ 60104 w 494208"/>
                      <a:gd name="connsiteY603" fmla="*/ 473045 h 507405"/>
                      <a:gd name="connsiteX604" fmla="*/ 58902 w 494208"/>
                      <a:gd name="connsiteY604" fmla="*/ 473697 h 507405"/>
                      <a:gd name="connsiteX605" fmla="*/ 474074 w 494208"/>
                      <a:gd name="connsiteY605" fmla="*/ 89329 h 507405"/>
                      <a:gd name="connsiteX606" fmla="*/ 463956 w 494208"/>
                      <a:gd name="connsiteY606" fmla="*/ 55169 h 507405"/>
                      <a:gd name="connsiteX607" fmla="*/ 468364 w 494208"/>
                      <a:gd name="connsiteY607" fmla="*/ 76006 h 507405"/>
                      <a:gd name="connsiteX608" fmla="*/ 460901 w 494208"/>
                      <a:gd name="connsiteY608" fmla="*/ 57123 h 507405"/>
                      <a:gd name="connsiteX609" fmla="*/ 459949 w 494208"/>
                      <a:gd name="connsiteY609" fmla="*/ 55069 h 507405"/>
                      <a:gd name="connsiteX610" fmla="*/ 466210 w 494208"/>
                      <a:gd name="connsiteY610" fmla="*/ 73551 h 507405"/>
                      <a:gd name="connsiteX611" fmla="*/ 472170 w 494208"/>
                      <a:gd name="connsiteY611" fmla="*/ 87125 h 507405"/>
                      <a:gd name="connsiteX612" fmla="*/ 474975 w 494208"/>
                      <a:gd name="connsiteY612" fmla="*/ 93836 h 507405"/>
                      <a:gd name="connsiteX613" fmla="*/ 476127 w 494208"/>
                      <a:gd name="connsiteY613" fmla="*/ 96641 h 507405"/>
                      <a:gd name="connsiteX614" fmla="*/ 474124 w 494208"/>
                      <a:gd name="connsiteY614" fmla="*/ 87826 h 507405"/>
                      <a:gd name="connsiteX615" fmla="*/ 474124 w 494208"/>
                      <a:gd name="connsiteY615" fmla="*/ 89379 h 507405"/>
                      <a:gd name="connsiteX616" fmla="*/ 472671 w 494208"/>
                      <a:gd name="connsiteY616" fmla="*/ 98394 h 507405"/>
                      <a:gd name="connsiteX617" fmla="*/ 474575 w 494208"/>
                      <a:gd name="connsiteY617" fmla="*/ 104355 h 507405"/>
                      <a:gd name="connsiteX618" fmla="*/ 472922 w 494208"/>
                      <a:gd name="connsiteY618" fmla="*/ 97443 h 507405"/>
                      <a:gd name="connsiteX619" fmla="*/ 472621 w 494208"/>
                      <a:gd name="connsiteY619" fmla="*/ 98344 h 507405"/>
                      <a:gd name="connsiteX620" fmla="*/ 474875 w 494208"/>
                      <a:gd name="connsiteY620" fmla="*/ 103904 h 507405"/>
                      <a:gd name="connsiteX621" fmla="*/ 474575 w 494208"/>
                      <a:gd name="connsiteY621" fmla="*/ 102201 h 507405"/>
                      <a:gd name="connsiteX622" fmla="*/ 474875 w 494208"/>
                      <a:gd name="connsiteY622" fmla="*/ 103904 h 507405"/>
                      <a:gd name="connsiteX623" fmla="*/ 438562 w 494208"/>
                      <a:gd name="connsiteY623" fmla="*/ 38841 h 507405"/>
                      <a:gd name="connsiteX624" fmla="*/ 438562 w 494208"/>
                      <a:gd name="connsiteY624" fmla="*/ 38140 h 507405"/>
                      <a:gd name="connsiteX625" fmla="*/ 438562 w 494208"/>
                      <a:gd name="connsiteY625" fmla="*/ 42998 h 507405"/>
                      <a:gd name="connsiteX626" fmla="*/ 438662 w 494208"/>
                      <a:gd name="connsiteY626" fmla="*/ 38841 h 507405"/>
                      <a:gd name="connsiteX627" fmla="*/ 439263 w 494208"/>
                      <a:gd name="connsiteY627" fmla="*/ 25067 h 507405"/>
                      <a:gd name="connsiteX628" fmla="*/ 438462 w 494208"/>
                      <a:gd name="connsiteY628" fmla="*/ 23514 h 507405"/>
                      <a:gd name="connsiteX629" fmla="*/ 438562 w 494208"/>
                      <a:gd name="connsiteY629" fmla="*/ 28072 h 507405"/>
                      <a:gd name="connsiteX630" fmla="*/ 439263 w 494208"/>
                      <a:gd name="connsiteY630" fmla="*/ 25067 h 507405"/>
                      <a:gd name="connsiteX631" fmla="*/ 449281 w 494208"/>
                      <a:gd name="connsiteY631" fmla="*/ 35535 h 507405"/>
                      <a:gd name="connsiteX632" fmla="*/ 456193 w 494208"/>
                      <a:gd name="connsiteY632" fmla="*/ 46154 h 507405"/>
                      <a:gd name="connsiteX633" fmla="*/ 455141 w 494208"/>
                      <a:gd name="connsiteY633" fmla="*/ 42748 h 507405"/>
                      <a:gd name="connsiteX634" fmla="*/ 452035 w 494208"/>
                      <a:gd name="connsiteY634" fmla="*/ 35585 h 507405"/>
                      <a:gd name="connsiteX635" fmla="*/ 451034 w 494208"/>
                      <a:gd name="connsiteY635" fmla="*/ 34333 h 507405"/>
                      <a:gd name="connsiteX636" fmla="*/ 451484 w 494208"/>
                      <a:gd name="connsiteY636" fmla="*/ 37889 h 507405"/>
                      <a:gd name="connsiteX637" fmla="*/ 444923 w 494208"/>
                      <a:gd name="connsiteY637" fmla="*/ 25768 h 507405"/>
                      <a:gd name="connsiteX638" fmla="*/ 449281 w 494208"/>
                      <a:gd name="connsiteY638" fmla="*/ 35485 h 507405"/>
                      <a:gd name="connsiteX639" fmla="*/ 216827 w 494208"/>
                      <a:gd name="connsiteY639" fmla="*/ 486268 h 507405"/>
                      <a:gd name="connsiteX640" fmla="*/ 214723 w 494208"/>
                      <a:gd name="connsiteY640" fmla="*/ 486118 h 507405"/>
                      <a:gd name="connsiteX641" fmla="*/ 219782 w 494208"/>
                      <a:gd name="connsiteY641" fmla="*/ 484265 h 507405"/>
                      <a:gd name="connsiteX642" fmla="*/ 244575 w 494208"/>
                      <a:gd name="connsiteY642" fmla="*/ 477353 h 507405"/>
                      <a:gd name="connsiteX643" fmla="*/ 252889 w 494208"/>
                      <a:gd name="connsiteY643" fmla="*/ 476151 h 507405"/>
                      <a:gd name="connsiteX644" fmla="*/ 247781 w 494208"/>
                      <a:gd name="connsiteY644" fmla="*/ 477754 h 507405"/>
                      <a:gd name="connsiteX645" fmla="*/ 230801 w 494208"/>
                      <a:gd name="connsiteY645" fmla="*/ 482963 h 507405"/>
                      <a:gd name="connsiteX646" fmla="*/ 216877 w 494208"/>
                      <a:gd name="connsiteY646" fmla="*/ 486218 h 507405"/>
                      <a:gd name="connsiteX647" fmla="*/ 319054 w 494208"/>
                      <a:gd name="connsiteY647" fmla="*/ 446349 h 507405"/>
                      <a:gd name="connsiteX648" fmla="*/ 318002 w 494208"/>
                      <a:gd name="connsiteY648" fmla="*/ 447200 h 507405"/>
                      <a:gd name="connsiteX649" fmla="*/ 358273 w 494208"/>
                      <a:gd name="connsiteY649" fmla="*/ 416697 h 507405"/>
                      <a:gd name="connsiteX650" fmla="*/ 343397 w 494208"/>
                      <a:gd name="connsiteY650" fmla="*/ 425913 h 507405"/>
                      <a:gd name="connsiteX651" fmla="*/ 346402 w 494208"/>
                      <a:gd name="connsiteY651" fmla="*/ 422708 h 507405"/>
                      <a:gd name="connsiteX652" fmla="*/ 349006 w 494208"/>
                      <a:gd name="connsiteY652" fmla="*/ 421706 h 507405"/>
                      <a:gd name="connsiteX653" fmla="*/ 354416 w 494208"/>
                      <a:gd name="connsiteY653" fmla="*/ 416447 h 507405"/>
                      <a:gd name="connsiteX654" fmla="*/ 344198 w 494208"/>
                      <a:gd name="connsiteY654" fmla="*/ 423109 h 507405"/>
                      <a:gd name="connsiteX655" fmla="*/ 331225 w 494208"/>
                      <a:gd name="connsiteY655" fmla="*/ 434078 h 507405"/>
                      <a:gd name="connsiteX656" fmla="*/ 340191 w 494208"/>
                      <a:gd name="connsiteY656" fmla="*/ 428768 h 507405"/>
                      <a:gd name="connsiteX657" fmla="*/ 321859 w 494208"/>
                      <a:gd name="connsiteY657" fmla="*/ 440990 h 507405"/>
                      <a:gd name="connsiteX658" fmla="*/ 330775 w 494208"/>
                      <a:gd name="connsiteY658" fmla="*/ 435480 h 507405"/>
                      <a:gd name="connsiteX659" fmla="*/ 329122 w 494208"/>
                      <a:gd name="connsiteY659" fmla="*/ 438135 h 507405"/>
                      <a:gd name="connsiteX660" fmla="*/ 305681 w 494208"/>
                      <a:gd name="connsiteY660" fmla="*/ 451808 h 507405"/>
                      <a:gd name="connsiteX661" fmla="*/ 304279 w 494208"/>
                      <a:gd name="connsiteY661" fmla="*/ 451358 h 507405"/>
                      <a:gd name="connsiteX662" fmla="*/ 293710 w 494208"/>
                      <a:gd name="connsiteY662" fmla="*/ 457568 h 507405"/>
                      <a:gd name="connsiteX663" fmla="*/ 298519 w 494208"/>
                      <a:gd name="connsiteY663" fmla="*/ 453762 h 507405"/>
                      <a:gd name="connsiteX664" fmla="*/ 291156 w 494208"/>
                      <a:gd name="connsiteY664" fmla="*/ 456216 h 507405"/>
                      <a:gd name="connsiteX665" fmla="*/ 278534 w 494208"/>
                      <a:gd name="connsiteY665" fmla="*/ 462477 h 507405"/>
                      <a:gd name="connsiteX666" fmla="*/ 274828 w 494208"/>
                      <a:gd name="connsiteY666" fmla="*/ 462928 h 507405"/>
                      <a:gd name="connsiteX667" fmla="*/ 267314 w 494208"/>
                      <a:gd name="connsiteY667" fmla="*/ 468588 h 507405"/>
                      <a:gd name="connsiteX668" fmla="*/ 282040 w 494208"/>
                      <a:gd name="connsiteY668" fmla="*/ 461075 h 507405"/>
                      <a:gd name="connsiteX669" fmla="*/ 270069 w 494208"/>
                      <a:gd name="connsiteY669" fmla="*/ 468187 h 507405"/>
                      <a:gd name="connsiteX670" fmla="*/ 275729 w 494208"/>
                      <a:gd name="connsiteY670" fmla="*/ 466033 h 507405"/>
                      <a:gd name="connsiteX671" fmla="*/ 269368 w 494208"/>
                      <a:gd name="connsiteY671" fmla="*/ 469489 h 507405"/>
                      <a:gd name="connsiteX672" fmla="*/ 266613 w 494208"/>
                      <a:gd name="connsiteY672" fmla="*/ 471192 h 507405"/>
                      <a:gd name="connsiteX673" fmla="*/ 281639 w 494208"/>
                      <a:gd name="connsiteY673" fmla="*/ 465332 h 507405"/>
                      <a:gd name="connsiteX674" fmla="*/ 280838 w 494208"/>
                      <a:gd name="connsiteY674" fmla="*/ 466234 h 507405"/>
                      <a:gd name="connsiteX675" fmla="*/ 289303 w 494208"/>
                      <a:gd name="connsiteY675" fmla="*/ 462026 h 507405"/>
                      <a:gd name="connsiteX676" fmla="*/ 303327 w 494208"/>
                      <a:gd name="connsiteY676" fmla="*/ 454964 h 507405"/>
                      <a:gd name="connsiteX677" fmla="*/ 301123 w 494208"/>
                      <a:gd name="connsiteY677" fmla="*/ 456617 h 507405"/>
                      <a:gd name="connsiteX678" fmla="*/ 319054 w 494208"/>
                      <a:gd name="connsiteY678" fmla="*/ 446399 h 507405"/>
                      <a:gd name="connsiteX679" fmla="*/ 479683 w 494208"/>
                      <a:gd name="connsiteY679" fmla="*/ 220857 h 507405"/>
                      <a:gd name="connsiteX680" fmla="*/ 475326 w 494208"/>
                      <a:gd name="connsiteY680" fmla="*/ 230825 h 507405"/>
                      <a:gd name="connsiteX681" fmla="*/ 468714 w 494208"/>
                      <a:gd name="connsiteY681" fmla="*/ 254916 h 507405"/>
                      <a:gd name="connsiteX682" fmla="*/ 469115 w 494208"/>
                      <a:gd name="connsiteY682" fmla="*/ 253013 h 507405"/>
                      <a:gd name="connsiteX683" fmla="*/ 463656 w 494208"/>
                      <a:gd name="connsiteY683" fmla="*/ 270694 h 507405"/>
                      <a:gd name="connsiteX684" fmla="*/ 456343 w 494208"/>
                      <a:gd name="connsiteY684" fmla="*/ 289877 h 507405"/>
                      <a:gd name="connsiteX685" fmla="*/ 459649 w 494208"/>
                      <a:gd name="connsiteY685" fmla="*/ 275202 h 507405"/>
                      <a:gd name="connsiteX686" fmla="*/ 457395 w 494208"/>
                      <a:gd name="connsiteY686" fmla="*/ 282665 h 507405"/>
                      <a:gd name="connsiteX687" fmla="*/ 452586 w 494208"/>
                      <a:gd name="connsiteY687" fmla="*/ 292882 h 507405"/>
                      <a:gd name="connsiteX688" fmla="*/ 453488 w 494208"/>
                      <a:gd name="connsiteY688" fmla="*/ 287824 h 507405"/>
                      <a:gd name="connsiteX689" fmla="*/ 457996 w 494208"/>
                      <a:gd name="connsiteY689" fmla="*/ 276754 h 507405"/>
                      <a:gd name="connsiteX690" fmla="*/ 465308 w 494208"/>
                      <a:gd name="connsiteY690" fmla="*/ 259124 h 507405"/>
                      <a:gd name="connsiteX691" fmla="*/ 460801 w 494208"/>
                      <a:gd name="connsiteY691" fmla="*/ 267538 h 507405"/>
                      <a:gd name="connsiteX692" fmla="*/ 456193 w 494208"/>
                      <a:gd name="connsiteY692" fmla="*/ 280010 h 507405"/>
                      <a:gd name="connsiteX693" fmla="*/ 456744 w 494208"/>
                      <a:gd name="connsiteY693" fmla="*/ 273699 h 507405"/>
                      <a:gd name="connsiteX694" fmla="*/ 453288 w 494208"/>
                      <a:gd name="connsiteY694" fmla="*/ 283566 h 507405"/>
                      <a:gd name="connsiteX695" fmla="*/ 454139 w 494208"/>
                      <a:gd name="connsiteY695" fmla="*/ 276754 h 507405"/>
                      <a:gd name="connsiteX696" fmla="*/ 449030 w 494208"/>
                      <a:gd name="connsiteY696" fmla="*/ 291380 h 507405"/>
                      <a:gd name="connsiteX697" fmla="*/ 448680 w 494208"/>
                      <a:gd name="connsiteY697" fmla="*/ 291480 h 507405"/>
                      <a:gd name="connsiteX698" fmla="*/ 443821 w 494208"/>
                      <a:gd name="connsiteY698" fmla="*/ 303551 h 507405"/>
                      <a:gd name="connsiteX699" fmla="*/ 446676 w 494208"/>
                      <a:gd name="connsiteY699" fmla="*/ 299193 h 507405"/>
                      <a:gd name="connsiteX700" fmla="*/ 449731 w 494208"/>
                      <a:gd name="connsiteY700" fmla="*/ 290328 h 507405"/>
                      <a:gd name="connsiteX701" fmla="*/ 449481 w 494208"/>
                      <a:gd name="connsiteY701" fmla="*/ 293584 h 507405"/>
                      <a:gd name="connsiteX702" fmla="*/ 454690 w 494208"/>
                      <a:gd name="connsiteY702" fmla="*/ 283366 h 507405"/>
                      <a:gd name="connsiteX703" fmla="*/ 451484 w 494208"/>
                      <a:gd name="connsiteY703" fmla="*/ 290528 h 507405"/>
                      <a:gd name="connsiteX704" fmla="*/ 450533 w 494208"/>
                      <a:gd name="connsiteY704" fmla="*/ 296388 h 507405"/>
                      <a:gd name="connsiteX705" fmla="*/ 444372 w 494208"/>
                      <a:gd name="connsiteY705" fmla="*/ 309261 h 507405"/>
                      <a:gd name="connsiteX706" fmla="*/ 442319 w 494208"/>
                      <a:gd name="connsiteY706" fmla="*/ 315672 h 507405"/>
                      <a:gd name="connsiteX707" fmla="*/ 433503 w 494208"/>
                      <a:gd name="connsiteY707" fmla="*/ 328845 h 507405"/>
                      <a:gd name="connsiteX708" fmla="*/ 428645 w 494208"/>
                      <a:gd name="connsiteY708" fmla="*/ 336708 h 507405"/>
                      <a:gd name="connsiteX709" fmla="*/ 424688 w 494208"/>
                      <a:gd name="connsiteY709" fmla="*/ 342669 h 507405"/>
                      <a:gd name="connsiteX710" fmla="*/ 421633 w 494208"/>
                      <a:gd name="connsiteY710" fmla="*/ 348078 h 507405"/>
                      <a:gd name="connsiteX711" fmla="*/ 426591 w 494208"/>
                      <a:gd name="connsiteY711" fmla="*/ 341968 h 507405"/>
                      <a:gd name="connsiteX712" fmla="*/ 421232 w 494208"/>
                      <a:gd name="connsiteY712" fmla="*/ 349982 h 507405"/>
                      <a:gd name="connsiteX713" fmla="*/ 421432 w 494208"/>
                      <a:gd name="connsiteY713" fmla="*/ 349180 h 507405"/>
                      <a:gd name="connsiteX714" fmla="*/ 416173 w 494208"/>
                      <a:gd name="connsiteY714" fmla="*/ 356944 h 507405"/>
                      <a:gd name="connsiteX715" fmla="*/ 420280 w 494208"/>
                      <a:gd name="connsiteY715" fmla="*/ 349381 h 507405"/>
                      <a:gd name="connsiteX716" fmla="*/ 414370 w 494208"/>
                      <a:gd name="connsiteY716" fmla="*/ 356643 h 507405"/>
                      <a:gd name="connsiteX717" fmla="*/ 415071 w 494208"/>
                      <a:gd name="connsiteY717" fmla="*/ 355241 h 507405"/>
                      <a:gd name="connsiteX718" fmla="*/ 409361 w 494208"/>
                      <a:gd name="connsiteY718" fmla="*/ 364857 h 507405"/>
                      <a:gd name="connsiteX719" fmla="*/ 410914 w 494208"/>
                      <a:gd name="connsiteY719" fmla="*/ 364757 h 507405"/>
                      <a:gd name="connsiteX720" fmla="*/ 415923 w 494208"/>
                      <a:gd name="connsiteY720" fmla="*/ 359648 h 507405"/>
                      <a:gd name="connsiteX721" fmla="*/ 399043 w 494208"/>
                      <a:gd name="connsiteY721" fmla="*/ 380735 h 507405"/>
                      <a:gd name="connsiteX722" fmla="*/ 400746 w 494208"/>
                      <a:gd name="connsiteY722" fmla="*/ 377279 h 507405"/>
                      <a:gd name="connsiteX723" fmla="*/ 393834 w 494208"/>
                      <a:gd name="connsiteY723" fmla="*/ 383790 h 507405"/>
                      <a:gd name="connsiteX724" fmla="*/ 382064 w 494208"/>
                      <a:gd name="connsiteY724" fmla="*/ 397765 h 507405"/>
                      <a:gd name="connsiteX725" fmla="*/ 383817 w 494208"/>
                      <a:gd name="connsiteY725" fmla="*/ 395260 h 507405"/>
                      <a:gd name="connsiteX726" fmla="*/ 373900 w 494208"/>
                      <a:gd name="connsiteY726" fmla="*/ 403625 h 507405"/>
                      <a:gd name="connsiteX727" fmla="*/ 368991 w 494208"/>
                      <a:gd name="connsiteY727" fmla="*/ 408684 h 507405"/>
                      <a:gd name="connsiteX728" fmla="*/ 366587 w 494208"/>
                      <a:gd name="connsiteY728" fmla="*/ 412440 h 507405"/>
                      <a:gd name="connsiteX729" fmla="*/ 366437 w 494208"/>
                      <a:gd name="connsiteY729" fmla="*/ 412791 h 507405"/>
                      <a:gd name="connsiteX730" fmla="*/ 389026 w 494208"/>
                      <a:gd name="connsiteY730" fmla="*/ 392255 h 507405"/>
                      <a:gd name="connsiteX731" fmla="*/ 388124 w 494208"/>
                      <a:gd name="connsiteY731" fmla="*/ 393758 h 507405"/>
                      <a:gd name="connsiteX732" fmla="*/ 399694 w 494208"/>
                      <a:gd name="connsiteY732" fmla="*/ 381486 h 507405"/>
                      <a:gd name="connsiteX733" fmla="*/ 408059 w 494208"/>
                      <a:gd name="connsiteY733" fmla="*/ 372320 h 507405"/>
                      <a:gd name="connsiteX734" fmla="*/ 410163 w 494208"/>
                      <a:gd name="connsiteY734" fmla="*/ 371419 h 507405"/>
                      <a:gd name="connsiteX735" fmla="*/ 414821 w 494208"/>
                      <a:gd name="connsiteY735" fmla="*/ 364707 h 507405"/>
                      <a:gd name="connsiteX736" fmla="*/ 414120 w 494208"/>
                      <a:gd name="connsiteY736" fmla="*/ 366310 h 507405"/>
                      <a:gd name="connsiteX737" fmla="*/ 422384 w 494208"/>
                      <a:gd name="connsiteY737" fmla="*/ 355090 h 507405"/>
                      <a:gd name="connsiteX738" fmla="*/ 422284 w 494208"/>
                      <a:gd name="connsiteY738" fmla="*/ 355491 h 507405"/>
                      <a:gd name="connsiteX739" fmla="*/ 429897 w 494208"/>
                      <a:gd name="connsiteY739" fmla="*/ 341417 h 507405"/>
                      <a:gd name="connsiteX740" fmla="*/ 430248 w 494208"/>
                      <a:gd name="connsiteY740" fmla="*/ 339513 h 507405"/>
                      <a:gd name="connsiteX741" fmla="*/ 432952 w 494208"/>
                      <a:gd name="connsiteY741" fmla="*/ 334905 h 507405"/>
                      <a:gd name="connsiteX742" fmla="*/ 432952 w 494208"/>
                      <a:gd name="connsiteY742" fmla="*/ 334905 h 507405"/>
                      <a:gd name="connsiteX743" fmla="*/ 432952 w 494208"/>
                      <a:gd name="connsiteY743" fmla="*/ 334905 h 507405"/>
                      <a:gd name="connsiteX744" fmla="*/ 438863 w 494208"/>
                      <a:gd name="connsiteY744" fmla="*/ 326992 h 507405"/>
                      <a:gd name="connsiteX745" fmla="*/ 432201 w 494208"/>
                      <a:gd name="connsiteY745" fmla="*/ 338011 h 507405"/>
                      <a:gd name="connsiteX746" fmla="*/ 437009 w 494208"/>
                      <a:gd name="connsiteY746" fmla="*/ 333553 h 507405"/>
                      <a:gd name="connsiteX747" fmla="*/ 437260 w 494208"/>
                      <a:gd name="connsiteY747" fmla="*/ 334254 h 507405"/>
                      <a:gd name="connsiteX748" fmla="*/ 439313 w 494208"/>
                      <a:gd name="connsiteY748" fmla="*/ 329145 h 507405"/>
                      <a:gd name="connsiteX749" fmla="*/ 462053 w 494208"/>
                      <a:gd name="connsiteY749" fmla="*/ 283616 h 507405"/>
                      <a:gd name="connsiteX750" fmla="*/ 461602 w 494208"/>
                      <a:gd name="connsiteY750" fmla="*/ 287924 h 507405"/>
                      <a:gd name="connsiteX751" fmla="*/ 467663 w 494208"/>
                      <a:gd name="connsiteY751" fmla="*/ 269291 h 507405"/>
                      <a:gd name="connsiteX752" fmla="*/ 465459 w 494208"/>
                      <a:gd name="connsiteY752" fmla="*/ 277255 h 507405"/>
                      <a:gd name="connsiteX753" fmla="*/ 477029 w 494208"/>
                      <a:gd name="connsiteY753" fmla="*/ 231876 h 507405"/>
                      <a:gd name="connsiteX754" fmla="*/ 477980 w 494208"/>
                      <a:gd name="connsiteY754" fmla="*/ 231325 h 507405"/>
                      <a:gd name="connsiteX755" fmla="*/ 479633 w 494208"/>
                      <a:gd name="connsiteY755" fmla="*/ 220907 h 507405"/>
                      <a:gd name="connsiteX756" fmla="*/ 482488 w 494208"/>
                      <a:gd name="connsiteY756" fmla="*/ 187249 h 507405"/>
                      <a:gd name="connsiteX757" fmla="*/ 482639 w 494208"/>
                      <a:gd name="connsiteY757" fmla="*/ 177281 h 507405"/>
                      <a:gd name="connsiteX758" fmla="*/ 482588 w 494208"/>
                      <a:gd name="connsiteY758" fmla="*/ 178283 h 507405"/>
                      <a:gd name="connsiteX759" fmla="*/ 482088 w 494208"/>
                      <a:gd name="connsiteY759" fmla="*/ 168466 h 507405"/>
                      <a:gd name="connsiteX760" fmla="*/ 480485 w 494208"/>
                      <a:gd name="connsiteY760" fmla="*/ 170019 h 507405"/>
                      <a:gd name="connsiteX761" fmla="*/ 481436 w 494208"/>
                      <a:gd name="connsiteY761" fmla="*/ 171221 h 507405"/>
                      <a:gd name="connsiteX762" fmla="*/ 481036 w 494208"/>
                      <a:gd name="connsiteY762" fmla="*/ 156445 h 507405"/>
                      <a:gd name="connsiteX763" fmla="*/ 480485 w 494208"/>
                      <a:gd name="connsiteY763" fmla="*/ 167464 h 507405"/>
                      <a:gd name="connsiteX764" fmla="*/ 479433 w 494208"/>
                      <a:gd name="connsiteY764" fmla="*/ 154141 h 507405"/>
                      <a:gd name="connsiteX765" fmla="*/ 480785 w 494208"/>
                      <a:gd name="connsiteY765" fmla="*/ 146278 h 507405"/>
                      <a:gd name="connsiteX766" fmla="*/ 479032 w 494208"/>
                      <a:gd name="connsiteY766" fmla="*/ 130600 h 507405"/>
                      <a:gd name="connsiteX767" fmla="*/ 478281 w 494208"/>
                      <a:gd name="connsiteY767" fmla="*/ 136160 h 507405"/>
                      <a:gd name="connsiteX768" fmla="*/ 476879 w 494208"/>
                      <a:gd name="connsiteY768" fmla="*/ 123789 h 507405"/>
                      <a:gd name="connsiteX769" fmla="*/ 477980 w 494208"/>
                      <a:gd name="connsiteY769" fmla="*/ 128947 h 507405"/>
                      <a:gd name="connsiteX770" fmla="*/ 477680 w 494208"/>
                      <a:gd name="connsiteY770" fmla="*/ 119731 h 507405"/>
                      <a:gd name="connsiteX771" fmla="*/ 476778 w 494208"/>
                      <a:gd name="connsiteY771" fmla="*/ 114773 h 507405"/>
                      <a:gd name="connsiteX772" fmla="*/ 476728 w 494208"/>
                      <a:gd name="connsiteY772" fmla="*/ 116025 h 507405"/>
                      <a:gd name="connsiteX773" fmla="*/ 475176 w 494208"/>
                      <a:gd name="connsiteY773" fmla="*/ 110616 h 507405"/>
                      <a:gd name="connsiteX774" fmla="*/ 474925 w 494208"/>
                      <a:gd name="connsiteY774" fmla="*/ 114022 h 507405"/>
                      <a:gd name="connsiteX775" fmla="*/ 473723 w 494208"/>
                      <a:gd name="connsiteY775" fmla="*/ 106809 h 507405"/>
                      <a:gd name="connsiteX776" fmla="*/ 473823 w 494208"/>
                      <a:gd name="connsiteY776" fmla="*/ 112369 h 507405"/>
                      <a:gd name="connsiteX777" fmla="*/ 472070 w 494208"/>
                      <a:gd name="connsiteY777" fmla="*/ 104605 h 507405"/>
                      <a:gd name="connsiteX778" fmla="*/ 474274 w 494208"/>
                      <a:gd name="connsiteY778" fmla="*/ 118129 h 507405"/>
                      <a:gd name="connsiteX779" fmla="*/ 476328 w 494208"/>
                      <a:gd name="connsiteY779" fmla="*/ 130851 h 507405"/>
                      <a:gd name="connsiteX780" fmla="*/ 476578 w 494208"/>
                      <a:gd name="connsiteY780" fmla="*/ 126493 h 507405"/>
                      <a:gd name="connsiteX781" fmla="*/ 477329 w 494208"/>
                      <a:gd name="connsiteY781" fmla="*/ 147179 h 507405"/>
                      <a:gd name="connsiteX782" fmla="*/ 478381 w 494208"/>
                      <a:gd name="connsiteY782" fmla="*/ 159250 h 507405"/>
                      <a:gd name="connsiteX783" fmla="*/ 479383 w 494208"/>
                      <a:gd name="connsiteY783" fmla="*/ 167414 h 507405"/>
                      <a:gd name="connsiteX784" fmla="*/ 478581 w 494208"/>
                      <a:gd name="connsiteY784" fmla="*/ 180287 h 507405"/>
                      <a:gd name="connsiteX785" fmla="*/ 479483 w 494208"/>
                      <a:gd name="connsiteY785" fmla="*/ 196114 h 507405"/>
                      <a:gd name="connsiteX786" fmla="*/ 480535 w 494208"/>
                      <a:gd name="connsiteY786" fmla="*/ 183092 h 507405"/>
                      <a:gd name="connsiteX787" fmla="*/ 480385 w 494208"/>
                      <a:gd name="connsiteY787" fmla="*/ 191156 h 507405"/>
                      <a:gd name="connsiteX788" fmla="*/ 481336 w 494208"/>
                      <a:gd name="connsiteY788" fmla="*/ 185896 h 507405"/>
                      <a:gd name="connsiteX789" fmla="*/ 482639 w 494208"/>
                      <a:gd name="connsiteY789" fmla="*/ 187199 h 507405"/>
                      <a:gd name="connsiteX790" fmla="*/ 448680 w 494208"/>
                      <a:gd name="connsiteY790" fmla="*/ 8839 h 507405"/>
                      <a:gd name="connsiteX791" fmla="*/ 448529 w 494208"/>
                      <a:gd name="connsiteY791" fmla="*/ 8538 h 507405"/>
                      <a:gd name="connsiteX792" fmla="*/ 448730 w 494208"/>
                      <a:gd name="connsiteY792" fmla="*/ 8839 h 507405"/>
                      <a:gd name="connsiteX793" fmla="*/ 448730 w 494208"/>
                      <a:gd name="connsiteY793" fmla="*/ 8839 h 507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Lst>
                    <a:rect l="l" t="t" r="r" b="b"/>
                    <a:pathLst>
                      <a:path w="494208" h="507405">
                        <a:moveTo>
                          <a:pt x="438462" y="96842"/>
                        </a:moveTo>
                        <a:cubicBezTo>
                          <a:pt x="438462" y="97593"/>
                          <a:pt x="438412" y="98394"/>
                          <a:pt x="438362" y="99196"/>
                        </a:cubicBezTo>
                        <a:lnTo>
                          <a:pt x="438362" y="97944"/>
                        </a:lnTo>
                        <a:cubicBezTo>
                          <a:pt x="438362" y="97944"/>
                          <a:pt x="437510" y="104004"/>
                          <a:pt x="437510" y="104004"/>
                        </a:cubicBezTo>
                        <a:cubicBezTo>
                          <a:pt x="437510" y="104755"/>
                          <a:pt x="437410" y="105557"/>
                          <a:pt x="437360" y="106509"/>
                        </a:cubicBezTo>
                        <a:cubicBezTo>
                          <a:pt x="437360" y="106108"/>
                          <a:pt x="437360" y="105807"/>
                          <a:pt x="437260" y="105607"/>
                        </a:cubicBezTo>
                        <a:lnTo>
                          <a:pt x="437009" y="107560"/>
                        </a:lnTo>
                        <a:cubicBezTo>
                          <a:pt x="437410" y="112469"/>
                          <a:pt x="436408" y="124540"/>
                          <a:pt x="436258" y="128046"/>
                        </a:cubicBezTo>
                        <a:cubicBezTo>
                          <a:pt x="435907" y="132654"/>
                          <a:pt x="435406" y="138314"/>
                          <a:pt x="434605" y="141770"/>
                        </a:cubicBezTo>
                        <a:cubicBezTo>
                          <a:pt x="435256" y="138564"/>
                          <a:pt x="435707" y="134207"/>
                          <a:pt x="435106" y="135409"/>
                        </a:cubicBezTo>
                        <a:cubicBezTo>
                          <a:pt x="433704" y="141970"/>
                          <a:pt x="431750" y="144875"/>
                          <a:pt x="430748" y="156395"/>
                        </a:cubicBezTo>
                        <a:lnTo>
                          <a:pt x="431950" y="149734"/>
                        </a:lnTo>
                        <a:cubicBezTo>
                          <a:pt x="431600" y="154792"/>
                          <a:pt x="431199" y="159901"/>
                          <a:pt x="430448" y="164910"/>
                        </a:cubicBezTo>
                        <a:cubicBezTo>
                          <a:pt x="428545" y="169969"/>
                          <a:pt x="431550" y="157347"/>
                          <a:pt x="431149" y="155143"/>
                        </a:cubicBezTo>
                        <a:cubicBezTo>
                          <a:pt x="429446" y="166863"/>
                          <a:pt x="425239" y="175929"/>
                          <a:pt x="425089" y="181539"/>
                        </a:cubicBezTo>
                        <a:cubicBezTo>
                          <a:pt x="424087" y="182090"/>
                          <a:pt x="422434" y="182941"/>
                          <a:pt x="420380" y="190404"/>
                        </a:cubicBezTo>
                        <a:cubicBezTo>
                          <a:pt x="422785" y="185295"/>
                          <a:pt x="419679" y="195012"/>
                          <a:pt x="421883" y="190905"/>
                        </a:cubicBezTo>
                        <a:cubicBezTo>
                          <a:pt x="421582" y="193610"/>
                          <a:pt x="419278" y="199119"/>
                          <a:pt x="419629" y="199720"/>
                        </a:cubicBezTo>
                        <a:lnTo>
                          <a:pt x="419529" y="198919"/>
                        </a:lnTo>
                        <a:cubicBezTo>
                          <a:pt x="413969" y="210990"/>
                          <a:pt x="414620" y="215798"/>
                          <a:pt x="413118" y="221308"/>
                        </a:cubicBezTo>
                        <a:cubicBezTo>
                          <a:pt x="410263" y="228721"/>
                          <a:pt x="408059" y="234080"/>
                          <a:pt x="405855" y="239039"/>
                        </a:cubicBezTo>
                        <a:cubicBezTo>
                          <a:pt x="403451" y="243897"/>
                          <a:pt x="401147" y="248455"/>
                          <a:pt x="398442" y="254315"/>
                        </a:cubicBezTo>
                        <a:cubicBezTo>
                          <a:pt x="397791" y="254566"/>
                          <a:pt x="394936" y="257020"/>
                          <a:pt x="392382" y="261528"/>
                        </a:cubicBezTo>
                        <a:cubicBezTo>
                          <a:pt x="391831" y="263982"/>
                          <a:pt x="386471" y="274350"/>
                          <a:pt x="386672" y="275903"/>
                        </a:cubicBezTo>
                        <a:cubicBezTo>
                          <a:pt x="391580" y="267989"/>
                          <a:pt x="389727" y="268841"/>
                          <a:pt x="392231" y="263932"/>
                        </a:cubicBezTo>
                        <a:cubicBezTo>
                          <a:pt x="395337" y="260376"/>
                          <a:pt x="393283" y="264032"/>
                          <a:pt x="396890" y="258773"/>
                        </a:cubicBezTo>
                        <a:cubicBezTo>
                          <a:pt x="394085" y="263030"/>
                          <a:pt x="386221" y="279309"/>
                          <a:pt x="382064" y="283366"/>
                        </a:cubicBezTo>
                        <a:lnTo>
                          <a:pt x="383016" y="281613"/>
                        </a:lnTo>
                        <a:cubicBezTo>
                          <a:pt x="377606" y="288775"/>
                          <a:pt x="375202" y="289176"/>
                          <a:pt x="367388" y="301798"/>
                        </a:cubicBezTo>
                        <a:lnTo>
                          <a:pt x="363632" y="307858"/>
                        </a:lnTo>
                        <a:cubicBezTo>
                          <a:pt x="363782" y="307508"/>
                          <a:pt x="363682" y="307408"/>
                          <a:pt x="363732" y="307207"/>
                        </a:cubicBezTo>
                        <a:cubicBezTo>
                          <a:pt x="356569" y="316323"/>
                          <a:pt x="357521" y="312967"/>
                          <a:pt x="349958" y="323335"/>
                        </a:cubicBezTo>
                        <a:cubicBezTo>
                          <a:pt x="350559" y="322534"/>
                          <a:pt x="350058" y="322935"/>
                          <a:pt x="350659" y="322133"/>
                        </a:cubicBezTo>
                        <a:cubicBezTo>
                          <a:pt x="345600" y="327342"/>
                          <a:pt x="341543" y="333603"/>
                          <a:pt x="337787" y="337610"/>
                        </a:cubicBezTo>
                        <a:cubicBezTo>
                          <a:pt x="334882" y="339463"/>
                          <a:pt x="337787" y="336508"/>
                          <a:pt x="338839" y="334655"/>
                        </a:cubicBezTo>
                        <a:cubicBezTo>
                          <a:pt x="329973" y="343771"/>
                          <a:pt x="320557" y="353888"/>
                          <a:pt x="315148" y="359899"/>
                        </a:cubicBezTo>
                        <a:lnTo>
                          <a:pt x="308636" y="365058"/>
                        </a:lnTo>
                        <a:cubicBezTo>
                          <a:pt x="312092" y="361552"/>
                          <a:pt x="316049" y="356944"/>
                          <a:pt x="314597" y="357595"/>
                        </a:cubicBezTo>
                        <a:cubicBezTo>
                          <a:pt x="311291" y="360700"/>
                          <a:pt x="312192" y="360400"/>
                          <a:pt x="307284" y="364557"/>
                        </a:cubicBezTo>
                        <a:cubicBezTo>
                          <a:pt x="307785" y="363455"/>
                          <a:pt x="309488" y="361301"/>
                          <a:pt x="311341" y="358847"/>
                        </a:cubicBezTo>
                        <a:cubicBezTo>
                          <a:pt x="300873" y="366861"/>
                          <a:pt x="310389" y="362303"/>
                          <a:pt x="302225" y="366961"/>
                        </a:cubicBezTo>
                        <a:cubicBezTo>
                          <a:pt x="298969" y="369515"/>
                          <a:pt x="297517" y="371569"/>
                          <a:pt x="297517" y="372320"/>
                        </a:cubicBezTo>
                        <a:cubicBezTo>
                          <a:pt x="295363" y="373623"/>
                          <a:pt x="293310" y="375075"/>
                          <a:pt x="291056" y="376277"/>
                        </a:cubicBezTo>
                        <a:cubicBezTo>
                          <a:pt x="290855" y="377379"/>
                          <a:pt x="283242" y="382738"/>
                          <a:pt x="278284" y="386345"/>
                        </a:cubicBezTo>
                        <a:cubicBezTo>
                          <a:pt x="277833" y="387046"/>
                          <a:pt x="282791" y="384191"/>
                          <a:pt x="284494" y="382638"/>
                        </a:cubicBezTo>
                        <a:cubicBezTo>
                          <a:pt x="284494" y="383390"/>
                          <a:pt x="279285" y="387346"/>
                          <a:pt x="275829" y="389751"/>
                        </a:cubicBezTo>
                        <a:cubicBezTo>
                          <a:pt x="273776" y="389450"/>
                          <a:pt x="252789" y="404576"/>
                          <a:pt x="255995" y="400419"/>
                        </a:cubicBezTo>
                        <a:cubicBezTo>
                          <a:pt x="240167" y="410587"/>
                          <a:pt x="216576" y="422357"/>
                          <a:pt x="205507" y="427967"/>
                        </a:cubicBezTo>
                        <a:cubicBezTo>
                          <a:pt x="201600" y="429219"/>
                          <a:pt x="193937" y="432525"/>
                          <a:pt x="198244" y="429820"/>
                        </a:cubicBezTo>
                        <a:cubicBezTo>
                          <a:pt x="184420" y="435781"/>
                          <a:pt x="177709" y="440138"/>
                          <a:pt x="163534" y="444947"/>
                        </a:cubicBezTo>
                        <a:cubicBezTo>
                          <a:pt x="162282" y="445197"/>
                          <a:pt x="169895" y="442542"/>
                          <a:pt x="169194" y="442242"/>
                        </a:cubicBezTo>
                        <a:cubicBezTo>
                          <a:pt x="160228" y="446299"/>
                          <a:pt x="152214" y="447751"/>
                          <a:pt x="137940" y="452810"/>
                        </a:cubicBezTo>
                        <a:cubicBezTo>
                          <a:pt x="140344" y="452009"/>
                          <a:pt x="140945" y="451458"/>
                          <a:pt x="141245" y="451207"/>
                        </a:cubicBezTo>
                        <a:cubicBezTo>
                          <a:pt x="141596" y="451358"/>
                          <a:pt x="135485" y="453662"/>
                          <a:pt x="131829" y="455114"/>
                        </a:cubicBezTo>
                        <a:cubicBezTo>
                          <a:pt x="129675" y="455665"/>
                          <a:pt x="134584" y="454012"/>
                          <a:pt x="133332" y="454213"/>
                        </a:cubicBezTo>
                        <a:cubicBezTo>
                          <a:pt x="105133" y="462176"/>
                          <a:pt x="83996" y="469740"/>
                          <a:pt x="55446" y="476001"/>
                        </a:cubicBezTo>
                        <a:cubicBezTo>
                          <a:pt x="63611" y="474197"/>
                          <a:pt x="66415" y="472494"/>
                          <a:pt x="66415" y="472044"/>
                        </a:cubicBezTo>
                        <a:lnTo>
                          <a:pt x="58452" y="473797"/>
                        </a:lnTo>
                        <a:cubicBezTo>
                          <a:pt x="55496" y="474999"/>
                          <a:pt x="49536" y="476351"/>
                          <a:pt x="44577" y="477754"/>
                        </a:cubicBezTo>
                        <a:cubicBezTo>
                          <a:pt x="43926" y="477703"/>
                          <a:pt x="41422" y="477954"/>
                          <a:pt x="43876" y="477203"/>
                        </a:cubicBezTo>
                        <a:cubicBezTo>
                          <a:pt x="27898" y="479406"/>
                          <a:pt x="19534" y="484065"/>
                          <a:pt x="0" y="487020"/>
                        </a:cubicBezTo>
                        <a:lnTo>
                          <a:pt x="23140" y="480558"/>
                        </a:lnTo>
                        <a:lnTo>
                          <a:pt x="17180" y="480959"/>
                        </a:lnTo>
                        <a:lnTo>
                          <a:pt x="27297" y="478004"/>
                        </a:lnTo>
                        <a:cubicBezTo>
                          <a:pt x="21037" y="478605"/>
                          <a:pt x="15928" y="481009"/>
                          <a:pt x="15026" y="480308"/>
                        </a:cubicBezTo>
                        <a:cubicBezTo>
                          <a:pt x="16278" y="479857"/>
                          <a:pt x="19434" y="479306"/>
                          <a:pt x="19434" y="478855"/>
                        </a:cubicBezTo>
                        <a:cubicBezTo>
                          <a:pt x="13473" y="479707"/>
                          <a:pt x="13123" y="480308"/>
                          <a:pt x="8665" y="481310"/>
                        </a:cubicBezTo>
                        <a:cubicBezTo>
                          <a:pt x="20135" y="477653"/>
                          <a:pt x="43025" y="473146"/>
                          <a:pt x="55146" y="469990"/>
                        </a:cubicBezTo>
                        <a:cubicBezTo>
                          <a:pt x="57049" y="469439"/>
                          <a:pt x="53593" y="470741"/>
                          <a:pt x="53293" y="470992"/>
                        </a:cubicBezTo>
                        <a:cubicBezTo>
                          <a:pt x="58301" y="469840"/>
                          <a:pt x="61407" y="469740"/>
                          <a:pt x="67617" y="467987"/>
                        </a:cubicBezTo>
                        <a:cubicBezTo>
                          <a:pt x="71374" y="466384"/>
                          <a:pt x="64562" y="468237"/>
                          <a:pt x="61407" y="468788"/>
                        </a:cubicBezTo>
                        <a:cubicBezTo>
                          <a:pt x="61707" y="468087"/>
                          <a:pt x="63260" y="467836"/>
                          <a:pt x="66716" y="466935"/>
                        </a:cubicBezTo>
                        <a:cubicBezTo>
                          <a:pt x="67668" y="467536"/>
                          <a:pt x="85649" y="462727"/>
                          <a:pt x="90307" y="462477"/>
                        </a:cubicBezTo>
                        <a:cubicBezTo>
                          <a:pt x="108539" y="457468"/>
                          <a:pt x="86901" y="461325"/>
                          <a:pt x="104782" y="456817"/>
                        </a:cubicBezTo>
                        <a:lnTo>
                          <a:pt x="110342" y="456266"/>
                        </a:lnTo>
                        <a:cubicBezTo>
                          <a:pt x="120459" y="452710"/>
                          <a:pt x="133482" y="448002"/>
                          <a:pt x="145002" y="444396"/>
                        </a:cubicBezTo>
                        <a:lnTo>
                          <a:pt x="142598" y="445197"/>
                        </a:lnTo>
                        <a:cubicBezTo>
                          <a:pt x="141095" y="446099"/>
                          <a:pt x="143850" y="445447"/>
                          <a:pt x="145102" y="445297"/>
                        </a:cubicBezTo>
                        <a:cubicBezTo>
                          <a:pt x="153867" y="442643"/>
                          <a:pt x="161280" y="438986"/>
                          <a:pt x="166740" y="437784"/>
                        </a:cubicBezTo>
                        <a:cubicBezTo>
                          <a:pt x="176206" y="433326"/>
                          <a:pt x="191984" y="426064"/>
                          <a:pt x="202552" y="420704"/>
                        </a:cubicBezTo>
                        <a:cubicBezTo>
                          <a:pt x="205958" y="420504"/>
                          <a:pt x="188828" y="427967"/>
                          <a:pt x="184471" y="430421"/>
                        </a:cubicBezTo>
                        <a:cubicBezTo>
                          <a:pt x="187826" y="429019"/>
                          <a:pt x="191182" y="427767"/>
                          <a:pt x="194488" y="426264"/>
                        </a:cubicBezTo>
                        <a:cubicBezTo>
                          <a:pt x="188377" y="428969"/>
                          <a:pt x="186023" y="430271"/>
                          <a:pt x="182567" y="432475"/>
                        </a:cubicBezTo>
                        <a:cubicBezTo>
                          <a:pt x="191483" y="429119"/>
                          <a:pt x="193937" y="426915"/>
                          <a:pt x="202051" y="422958"/>
                        </a:cubicBezTo>
                        <a:cubicBezTo>
                          <a:pt x="201550" y="423559"/>
                          <a:pt x="202752" y="423259"/>
                          <a:pt x="206559" y="421556"/>
                        </a:cubicBezTo>
                        <a:lnTo>
                          <a:pt x="207310" y="420354"/>
                        </a:lnTo>
                        <a:cubicBezTo>
                          <a:pt x="207310" y="420354"/>
                          <a:pt x="207861" y="420254"/>
                          <a:pt x="209013" y="419753"/>
                        </a:cubicBezTo>
                        <a:lnTo>
                          <a:pt x="223238" y="412390"/>
                        </a:lnTo>
                        <a:cubicBezTo>
                          <a:pt x="220082" y="413642"/>
                          <a:pt x="219582" y="412991"/>
                          <a:pt x="215875" y="414794"/>
                        </a:cubicBezTo>
                        <a:cubicBezTo>
                          <a:pt x="217428" y="414594"/>
                          <a:pt x="214272" y="416197"/>
                          <a:pt x="210566" y="417950"/>
                        </a:cubicBezTo>
                        <a:cubicBezTo>
                          <a:pt x="213621" y="415896"/>
                          <a:pt x="206759" y="419302"/>
                          <a:pt x="206659" y="418851"/>
                        </a:cubicBezTo>
                        <a:cubicBezTo>
                          <a:pt x="214122" y="415295"/>
                          <a:pt x="223288" y="410887"/>
                          <a:pt x="227946" y="408083"/>
                        </a:cubicBezTo>
                        <a:lnTo>
                          <a:pt x="229849" y="407932"/>
                        </a:lnTo>
                        <a:cubicBezTo>
                          <a:pt x="237012" y="404576"/>
                          <a:pt x="243924" y="400018"/>
                          <a:pt x="248732" y="397664"/>
                        </a:cubicBezTo>
                        <a:lnTo>
                          <a:pt x="247480" y="398816"/>
                        </a:lnTo>
                        <a:cubicBezTo>
                          <a:pt x="255794" y="394359"/>
                          <a:pt x="263307" y="388799"/>
                          <a:pt x="270821" y="384892"/>
                        </a:cubicBezTo>
                        <a:cubicBezTo>
                          <a:pt x="277232" y="379282"/>
                          <a:pt x="285596" y="372871"/>
                          <a:pt x="290505" y="367963"/>
                        </a:cubicBezTo>
                        <a:cubicBezTo>
                          <a:pt x="291607" y="366410"/>
                          <a:pt x="296716" y="363004"/>
                          <a:pt x="302175" y="358797"/>
                        </a:cubicBezTo>
                        <a:cubicBezTo>
                          <a:pt x="307434" y="354439"/>
                          <a:pt x="313244" y="349581"/>
                          <a:pt x="316300" y="345975"/>
                        </a:cubicBezTo>
                        <a:cubicBezTo>
                          <a:pt x="316851" y="345624"/>
                          <a:pt x="311942" y="350783"/>
                          <a:pt x="309788" y="353187"/>
                        </a:cubicBezTo>
                        <a:cubicBezTo>
                          <a:pt x="314597" y="349130"/>
                          <a:pt x="317502" y="344973"/>
                          <a:pt x="319655" y="344372"/>
                        </a:cubicBezTo>
                        <a:cubicBezTo>
                          <a:pt x="308937" y="353488"/>
                          <a:pt x="320807" y="344472"/>
                          <a:pt x="316249" y="348880"/>
                        </a:cubicBezTo>
                        <a:cubicBezTo>
                          <a:pt x="321258" y="344572"/>
                          <a:pt x="326016" y="339463"/>
                          <a:pt x="328070" y="336959"/>
                        </a:cubicBezTo>
                        <a:cubicBezTo>
                          <a:pt x="320407" y="344422"/>
                          <a:pt x="329773" y="333403"/>
                          <a:pt x="322360" y="341166"/>
                        </a:cubicBezTo>
                        <a:cubicBezTo>
                          <a:pt x="328320" y="334505"/>
                          <a:pt x="335683" y="326290"/>
                          <a:pt x="342345" y="318877"/>
                        </a:cubicBezTo>
                        <a:cubicBezTo>
                          <a:pt x="342595" y="319228"/>
                          <a:pt x="343547" y="318427"/>
                          <a:pt x="346101" y="315722"/>
                        </a:cubicBezTo>
                        <a:lnTo>
                          <a:pt x="347554" y="313017"/>
                        </a:lnTo>
                        <a:cubicBezTo>
                          <a:pt x="350659" y="309511"/>
                          <a:pt x="342295" y="320380"/>
                          <a:pt x="348556" y="313368"/>
                        </a:cubicBezTo>
                        <a:cubicBezTo>
                          <a:pt x="354316" y="305604"/>
                          <a:pt x="366887" y="290729"/>
                          <a:pt x="367689" y="286121"/>
                        </a:cubicBezTo>
                        <a:cubicBezTo>
                          <a:pt x="369993" y="283216"/>
                          <a:pt x="368340" y="286321"/>
                          <a:pt x="366787" y="288925"/>
                        </a:cubicBezTo>
                        <a:cubicBezTo>
                          <a:pt x="365184" y="291480"/>
                          <a:pt x="363832" y="293684"/>
                          <a:pt x="367539" y="289527"/>
                        </a:cubicBezTo>
                        <a:cubicBezTo>
                          <a:pt x="364283" y="295136"/>
                          <a:pt x="358323" y="301848"/>
                          <a:pt x="357822" y="304152"/>
                        </a:cubicBezTo>
                        <a:cubicBezTo>
                          <a:pt x="361378" y="298893"/>
                          <a:pt x="359875" y="302800"/>
                          <a:pt x="362330" y="299494"/>
                        </a:cubicBezTo>
                        <a:lnTo>
                          <a:pt x="366036" y="293433"/>
                        </a:lnTo>
                        <a:lnTo>
                          <a:pt x="365084" y="294685"/>
                        </a:lnTo>
                        <a:cubicBezTo>
                          <a:pt x="371495" y="284668"/>
                          <a:pt x="381713" y="268841"/>
                          <a:pt x="388725" y="255367"/>
                        </a:cubicBezTo>
                        <a:cubicBezTo>
                          <a:pt x="393584" y="243396"/>
                          <a:pt x="396238" y="234932"/>
                          <a:pt x="401948" y="220707"/>
                        </a:cubicBezTo>
                        <a:cubicBezTo>
                          <a:pt x="400796" y="225115"/>
                          <a:pt x="407308" y="209087"/>
                          <a:pt x="404653" y="218453"/>
                        </a:cubicBezTo>
                        <a:cubicBezTo>
                          <a:pt x="407758" y="211992"/>
                          <a:pt x="409261" y="205030"/>
                          <a:pt x="408961" y="204829"/>
                        </a:cubicBezTo>
                        <a:cubicBezTo>
                          <a:pt x="406757" y="210690"/>
                          <a:pt x="408109" y="206883"/>
                          <a:pt x="406206" y="211791"/>
                        </a:cubicBezTo>
                        <a:cubicBezTo>
                          <a:pt x="406857" y="208235"/>
                          <a:pt x="409562" y="200522"/>
                          <a:pt x="410964" y="197416"/>
                        </a:cubicBezTo>
                        <a:cubicBezTo>
                          <a:pt x="410413" y="198869"/>
                          <a:pt x="410714" y="198368"/>
                          <a:pt x="410764" y="198719"/>
                        </a:cubicBezTo>
                        <a:cubicBezTo>
                          <a:pt x="413418" y="191707"/>
                          <a:pt x="411315" y="195112"/>
                          <a:pt x="412667" y="189903"/>
                        </a:cubicBezTo>
                        <a:cubicBezTo>
                          <a:pt x="413769" y="188451"/>
                          <a:pt x="416273" y="178534"/>
                          <a:pt x="417726" y="173825"/>
                        </a:cubicBezTo>
                        <a:lnTo>
                          <a:pt x="418327" y="166613"/>
                        </a:lnTo>
                        <a:cubicBezTo>
                          <a:pt x="418126" y="170620"/>
                          <a:pt x="420130" y="160001"/>
                          <a:pt x="420981" y="159050"/>
                        </a:cubicBezTo>
                        <a:cubicBezTo>
                          <a:pt x="421683" y="153941"/>
                          <a:pt x="421432" y="149483"/>
                          <a:pt x="423085" y="141870"/>
                        </a:cubicBezTo>
                        <a:cubicBezTo>
                          <a:pt x="422835" y="145126"/>
                          <a:pt x="424938" y="134958"/>
                          <a:pt x="425539" y="134908"/>
                        </a:cubicBezTo>
                        <a:cubicBezTo>
                          <a:pt x="426792" y="128296"/>
                          <a:pt x="427092" y="122737"/>
                          <a:pt x="427393" y="117277"/>
                        </a:cubicBezTo>
                        <a:cubicBezTo>
                          <a:pt x="427593" y="111818"/>
                          <a:pt x="427643" y="106408"/>
                          <a:pt x="428795" y="100147"/>
                        </a:cubicBezTo>
                        <a:cubicBezTo>
                          <a:pt x="428945" y="100548"/>
                          <a:pt x="429146" y="103153"/>
                          <a:pt x="429647" y="99446"/>
                        </a:cubicBezTo>
                        <a:cubicBezTo>
                          <a:pt x="429797" y="96441"/>
                          <a:pt x="430097" y="91382"/>
                          <a:pt x="430298" y="88277"/>
                        </a:cubicBezTo>
                        <a:lnTo>
                          <a:pt x="430298" y="88377"/>
                        </a:lnTo>
                        <a:cubicBezTo>
                          <a:pt x="430298" y="88377"/>
                          <a:pt x="430298" y="88227"/>
                          <a:pt x="430298" y="88227"/>
                        </a:cubicBezTo>
                        <a:cubicBezTo>
                          <a:pt x="430348" y="86674"/>
                          <a:pt x="430298" y="85722"/>
                          <a:pt x="430147" y="85672"/>
                        </a:cubicBezTo>
                        <a:cubicBezTo>
                          <a:pt x="429697" y="80263"/>
                          <a:pt x="429446" y="77508"/>
                          <a:pt x="428995" y="66940"/>
                        </a:cubicBezTo>
                        <a:cubicBezTo>
                          <a:pt x="428194" y="67691"/>
                          <a:pt x="428294" y="76607"/>
                          <a:pt x="428244" y="80413"/>
                        </a:cubicBezTo>
                        <a:lnTo>
                          <a:pt x="428845" y="83769"/>
                        </a:lnTo>
                        <a:cubicBezTo>
                          <a:pt x="427443" y="86874"/>
                          <a:pt x="428545" y="93286"/>
                          <a:pt x="427943" y="95640"/>
                        </a:cubicBezTo>
                        <a:cubicBezTo>
                          <a:pt x="426942" y="89228"/>
                          <a:pt x="428444" y="71147"/>
                          <a:pt x="427593" y="60178"/>
                        </a:cubicBezTo>
                        <a:cubicBezTo>
                          <a:pt x="426942" y="63484"/>
                          <a:pt x="426541" y="68743"/>
                          <a:pt x="426190" y="74753"/>
                        </a:cubicBezTo>
                        <a:cubicBezTo>
                          <a:pt x="425690" y="80714"/>
                          <a:pt x="425289" y="87475"/>
                          <a:pt x="424988" y="93736"/>
                        </a:cubicBezTo>
                        <a:lnTo>
                          <a:pt x="425790" y="88227"/>
                        </a:lnTo>
                        <a:lnTo>
                          <a:pt x="425439" y="94788"/>
                        </a:lnTo>
                        <a:lnTo>
                          <a:pt x="426691" y="88477"/>
                        </a:lnTo>
                        <a:cubicBezTo>
                          <a:pt x="426291" y="94688"/>
                          <a:pt x="425840" y="100097"/>
                          <a:pt x="425289" y="105707"/>
                        </a:cubicBezTo>
                        <a:cubicBezTo>
                          <a:pt x="425890" y="99146"/>
                          <a:pt x="427242" y="96691"/>
                          <a:pt x="426741" y="100398"/>
                        </a:cubicBezTo>
                        <a:cubicBezTo>
                          <a:pt x="425239" y="107661"/>
                          <a:pt x="426541" y="108061"/>
                          <a:pt x="425940" y="113671"/>
                        </a:cubicBezTo>
                        <a:cubicBezTo>
                          <a:pt x="426291" y="110566"/>
                          <a:pt x="426741" y="106509"/>
                          <a:pt x="426942" y="109163"/>
                        </a:cubicBezTo>
                        <a:cubicBezTo>
                          <a:pt x="424988" y="120132"/>
                          <a:pt x="424838" y="123137"/>
                          <a:pt x="422534" y="132954"/>
                        </a:cubicBezTo>
                        <a:cubicBezTo>
                          <a:pt x="424187" y="131953"/>
                          <a:pt x="420531" y="145376"/>
                          <a:pt x="421332" y="147029"/>
                        </a:cubicBezTo>
                        <a:lnTo>
                          <a:pt x="422284" y="142471"/>
                        </a:lnTo>
                        <a:lnTo>
                          <a:pt x="421282" y="152388"/>
                        </a:lnTo>
                        <a:cubicBezTo>
                          <a:pt x="418527" y="161153"/>
                          <a:pt x="421733" y="144224"/>
                          <a:pt x="418277" y="157697"/>
                        </a:cubicBezTo>
                        <a:cubicBezTo>
                          <a:pt x="415171" y="170119"/>
                          <a:pt x="416874" y="170219"/>
                          <a:pt x="414320" y="179986"/>
                        </a:cubicBezTo>
                        <a:cubicBezTo>
                          <a:pt x="414620" y="176630"/>
                          <a:pt x="415622" y="168616"/>
                          <a:pt x="417475" y="160753"/>
                        </a:cubicBezTo>
                        <a:lnTo>
                          <a:pt x="415973" y="165461"/>
                        </a:lnTo>
                        <a:cubicBezTo>
                          <a:pt x="416023" y="164159"/>
                          <a:pt x="416724" y="160753"/>
                          <a:pt x="417576" y="157046"/>
                        </a:cubicBezTo>
                        <a:cubicBezTo>
                          <a:pt x="418277" y="153290"/>
                          <a:pt x="419078" y="149133"/>
                          <a:pt x="419629" y="146378"/>
                        </a:cubicBezTo>
                        <a:cubicBezTo>
                          <a:pt x="418878" y="155644"/>
                          <a:pt x="420681" y="142170"/>
                          <a:pt x="422133" y="138113"/>
                        </a:cubicBezTo>
                        <a:cubicBezTo>
                          <a:pt x="421532" y="137212"/>
                          <a:pt x="420581" y="143072"/>
                          <a:pt x="421232" y="136110"/>
                        </a:cubicBezTo>
                        <a:cubicBezTo>
                          <a:pt x="420080" y="142571"/>
                          <a:pt x="419930" y="143523"/>
                          <a:pt x="418177" y="151737"/>
                        </a:cubicBezTo>
                        <a:cubicBezTo>
                          <a:pt x="421833" y="134006"/>
                          <a:pt x="418477" y="135309"/>
                          <a:pt x="421232" y="119832"/>
                        </a:cubicBezTo>
                        <a:cubicBezTo>
                          <a:pt x="420581" y="127094"/>
                          <a:pt x="422684" y="117478"/>
                          <a:pt x="423185" y="116626"/>
                        </a:cubicBezTo>
                        <a:cubicBezTo>
                          <a:pt x="423536" y="113220"/>
                          <a:pt x="423937" y="106258"/>
                          <a:pt x="424037" y="103403"/>
                        </a:cubicBezTo>
                        <a:lnTo>
                          <a:pt x="422684" y="105857"/>
                        </a:lnTo>
                        <a:cubicBezTo>
                          <a:pt x="423135" y="96691"/>
                          <a:pt x="425790" y="93686"/>
                          <a:pt x="425189" y="82968"/>
                        </a:cubicBezTo>
                        <a:cubicBezTo>
                          <a:pt x="424588" y="81565"/>
                          <a:pt x="424437" y="92284"/>
                          <a:pt x="424387" y="90380"/>
                        </a:cubicBezTo>
                        <a:cubicBezTo>
                          <a:pt x="424437" y="83118"/>
                          <a:pt x="425039" y="78159"/>
                          <a:pt x="425740" y="73451"/>
                        </a:cubicBezTo>
                        <a:cubicBezTo>
                          <a:pt x="426291" y="68693"/>
                          <a:pt x="427092" y="64185"/>
                          <a:pt x="427643" y="57674"/>
                        </a:cubicBezTo>
                        <a:cubicBezTo>
                          <a:pt x="427342" y="56922"/>
                          <a:pt x="426641" y="57073"/>
                          <a:pt x="426090" y="52565"/>
                        </a:cubicBezTo>
                        <a:cubicBezTo>
                          <a:pt x="426741" y="54017"/>
                          <a:pt x="427142" y="50661"/>
                          <a:pt x="427543" y="55770"/>
                        </a:cubicBezTo>
                        <a:cubicBezTo>
                          <a:pt x="427943" y="51413"/>
                          <a:pt x="427292" y="46254"/>
                          <a:pt x="427042" y="42447"/>
                        </a:cubicBezTo>
                        <a:cubicBezTo>
                          <a:pt x="426741" y="51463"/>
                          <a:pt x="426040" y="38741"/>
                          <a:pt x="425640" y="37088"/>
                        </a:cubicBezTo>
                        <a:cubicBezTo>
                          <a:pt x="425690" y="32430"/>
                          <a:pt x="426341" y="38490"/>
                          <a:pt x="426541" y="41395"/>
                        </a:cubicBezTo>
                        <a:cubicBezTo>
                          <a:pt x="426691" y="37639"/>
                          <a:pt x="427643" y="33131"/>
                          <a:pt x="426541" y="31027"/>
                        </a:cubicBezTo>
                        <a:cubicBezTo>
                          <a:pt x="427292" y="30877"/>
                          <a:pt x="428494" y="41496"/>
                          <a:pt x="428795" y="48508"/>
                        </a:cubicBezTo>
                        <a:lnTo>
                          <a:pt x="428795" y="43800"/>
                        </a:lnTo>
                        <a:cubicBezTo>
                          <a:pt x="429246" y="47055"/>
                          <a:pt x="429146" y="47656"/>
                          <a:pt x="429096" y="52314"/>
                        </a:cubicBezTo>
                        <a:cubicBezTo>
                          <a:pt x="429596" y="47756"/>
                          <a:pt x="430197" y="48207"/>
                          <a:pt x="430698" y="49259"/>
                        </a:cubicBezTo>
                        <a:cubicBezTo>
                          <a:pt x="430598" y="49860"/>
                          <a:pt x="430548" y="48908"/>
                          <a:pt x="430448" y="49509"/>
                        </a:cubicBezTo>
                        <a:cubicBezTo>
                          <a:pt x="430348" y="53266"/>
                          <a:pt x="430448" y="56171"/>
                          <a:pt x="430798" y="55320"/>
                        </a:cubicBezTo>
                        <a:cubicBezTo>
                          <a:pt x="431700" y="58725"/>
                          <a:pt x="431500" y="50111"/>
                          <a:pt x="431850" y="47506"/>
                        </a:cubicBezTo>
                        <a:cubicBezTo>
                          <a:pt x="431750" y="45553"/>
                          <a:pt x="431700" y="43649"/>
                          <a:pt x="431600" y="41746"/>
                        </a:cubicBezTo>
                        <a:cubicBezTo>
                          <a:pt x="430598" y="35185"/>
                          <a:pt x="429396" y="28723"/>
                          <a:pt x="428094" y="22212"/>
                        </a:cubicBezTo>
                        <a:cubicBezTo>
                          <a:pt x="427693" y="17304"/>
                          <a:pt x="427743" y="13948"/>
                          <a:pt x="427843" y="10742"/>
                        </a:cubicBezTo>
                        <a:lnTo>
                          <a:pt x="440816" y="574"/>
                        </a:lnTo>
                        <a:cubicBezTo>
                          <a:pt x="439313" y="-127"/>
                          <a:pt x="437310" y="-177"/>
                          <a:pt x="435907" y="374"/>
                        </a:cubicBezTo>
                        <a:lnTo>
                          <a:pt x="447277" y="4331"/>
                        </a:lnTo>
                        <a:cubicBezTo>
                          <a:pt x="448229" y="6134"/>
                          <a:pt x="449180" y="7937"/>
                          <a:pt x="450232" y="9941"/>
                        </a:cubicBezTo>
                        <a:lnTo>
                          <a:pt x="451885" y="11143"/>
                        </a:lnTo>
                        <a:cubicBezTo>
                          <a:pt x="455792" y="17955"/>
                          <a:pt x="458697" y="24466"/>
                          <a:pt x="455592" y="20609"/>
                        </a:cubicBezTo>
                        <a:cubicBezTo>
                          <a:pt x="455692" y="20259"/>
                          <a:pt x="455191" y="19357"/>
                          <a:pt x="454440" y="17905"/>
                        </a:cubicBezTo>
                        <a:cubicBezTo>
                          <a:pt x="454239" y="17754"/>
                          <a:pt x="453989" y="17454"/>
                          <a:pt x="453688" y="17053"/>
                        </a:cubicBezTo>
                        <a:lnTo>
                          <a:pt x="453388" y="16803"/>
                        </a:lnTo>
                        <a:cubicBezTo>
                          <a:pt x="457545" y="23865"/>
                          <a:pt x="459899" y="28373"/>
                          <a:pt x="460099" y="28824"/>
                        </a:cubicBezTo>
                        <a:cubicBezTo>
                          <a:pt x="452887" y="16903"/>
                          <a:pt x="458497" y="28824"/>
                          <a:pt x="456193" y="27371"/>
                        </a:cubicBezTo>
                        <a:cubicBezTo>
                          <a:pt x="458396" y="31528"/>
                          <a:pt x="460300" y="35685"/>
                          <a:pt x="462353" y="39843"/>
                        </a:cubicBezTo>
                        <a:cubicBezTo>
                          <a:pt x="459348" y="31979"/>
                          <a:pt x="462954" y="39392"/>
                          <a:pt x="464357" y="42097"/>
                        </a:cubicBezTo>
                        <a:cubicBezTo>
                          <a:pt x="464056" y="43098"/>
                          <a:pt x="468414" y="52515"/>
                          <a:pt x="470117" y="57123"/>
                        </a:cubicBezTo>
                        <a:lnTo>
                          <a:pt x="469816" y="56822"/>
                        </a:lnTo>
                        <a:cubicBezTo>
                          <a:pt x="471219" y="61130"/>
                          <a:pt x="473523" y="68643"/>
                          <a:pt x="475526" y="73902"/>
                        </a:cubicBezTo>
                        <a:cubicBezTo>
                          <a:pt x="475827" y="73551"/>
                          <a:pt x="478932" y="80163"/>
                          <a:pt x="480585" y="83318"/>
                        </a:cubicBezTo>
                        <a:cubicBezTo>
                          <a:pt x="478381" y="73852"/>
                          <a:pt x="480184" y="79311"/>
                          <a:pt x="480435" y="78460"/>
                        </a:cubicBezTo>
                        <a:cubicBezTo>
                          <a:pt x="480635" y="79462"/>
                          <a:pt x="481136" y="81215"/>
                          <a:pt x="481286" y="81365"/>
                        </a:cubicBezTo>
                        <a:cubicBezTo>
                          <a:pt x="481887" y="82667"/>
                          <a:pt x="481086" y="79462"/>
                          <a:pt x="481286" y="79111"/>
                        </a:cubicBezTo>
                        <a:cubicBezTo>
                          <a:pt x="479884" y="74102"/>
                          <a:pt x="478031" y="69194"/>
                          <a:pt x="476428" y="64986"/>
                        </a:cubicBezTo>
                        <a:cubicBezTo>
                          <a:pt x="474825" y="60779"/>
                          <a:pt x="473423" y="57323"/>
                          <a:pt x="472070" y="55570"/>
                        </a:cubicBezTo>
                        <a:cubicBezTo>
                          <a:pt x="472771" y="58675"/>
                          <a:pt x="474324" y="60529"/>
                          <a:pt x="475126" y="63985"/>
                        </a:cubicBezTo>
                        <a:cubicBezTo>
                          <a:pt x="472972" y="59327"/>
                          <a:pt x="470618" y="53166"/>
                          <a:pt x="467562" y="45152"/>
                        </a:cubicBezTo>
                        <a:lnTo>
                          <a:pt x="467162" y="42297"/>
                        </a:lnTo>
                        <a:lnTo>
                          <a:pt x="463255" y="34533"/>
                        </a:lnTo>
                        <a:cubicBezTo>
                          <a:pt x="465008" y="37689"/>
                          <a:pt x="464908" y="35385"/>
                          <a:pt x="468614" y="43749"/>
                        </a:cubicBezTo>
                        <a:cubicBezTo>
                          <a:pt x="468865" y="42397"/>
                          <a:pt x="464808" y="35485"/>
                          <a:pt x="462754" y="30326"/>
                        </a:cubicBezTo>
                        <a:lnTo>
                          <a:pt x="460751" y="28122"/>
                        </a:lnTo>
                        <a:cubicBezTo>
                          <a:pt x="461752" y="28824"/>
                          <a:pt x="456393" y="18155"/>
                          <a:pt x="460851" y="25368"/>
                        </a:cubicBezTo>
                        <a:cubicBezTo>
                          <a:pt x="463105" y="29525"/>
                          <a:pt x="465108" y="33632"/>
                          <a:pt x="467262" y="37739"/>
                        </a:cubicBezTo>
                        <a:lnTo>
                          <a:pt x="466260" y="33932"/>
                        </a:lnTo>
                        <a:cubicBezTo>
                          <a:pt x="467863" y="37489"/>
                          <a:pt x="469716" y="41045"/>
                          <a:pt x="471068" y="44701"/>
                        </a:cubicBezTo>
                        <a:lnTo>
                          <a:pt x="469666" y="42297"/>
                        </a:lnTo>
                        <a:cubicBezTo>
                          <a:pt x="473322" y="50962"/>
                          <a:pt x="473423" y="52415"/>
                          <a:pt x="473523" y="53867"/>
                        </a:cubicBezTo>
                        <a:cubicBezTo>
                          <a:pt x="473623" y="55320"/>
                          <a:pt x="473973" y="56672"/>
                          <a:pt x="477329" y="65537"/>
                        </a:cubicBezTo>
                        <a:cubicBezTo>
                          <a:pt x="478732" y="68192"/>
                          <a:pt x="480034" y="70997"/>
                          <a:pt x="481236" y="74603"/>
                        </a:cubicBezTo>
                        <a:cubicBezTo>
                          <a:pt x="482338" y="78209"/>
                          <a:pt x="483490" y="82567"/>
                          <a:pt x="484842" y="88227"/>
                        </a:cubicBezTo>
                        <a:cubicBezTo>
                          <a:pt x="482438" y="80163"/>
                          <a:pt x="483891" y="87576"/>
                          <a:pt x="482438" y="84671"/>
                        </a:cubicBezTo>
                        <a:cubicBezTo>
                          <a:pt x="484291" y="92985"/>
                          <a:pt x="485443" y="95690"/>
                          <a:pt x="486896" y="99897"/>
                        </a:cubicBezTo>
                        <a:cubicBezTo>
                          <a:pt x="486796" y="102151"/>
                          <a:pt x="486645" y="103754"/>
                          <a:pt x="485143" y="96291"/>
                        </a:cubicBezTo>
                        <a:cubicBezTo>
                          <a:pt x="483741" y="95590"/>
                          <a:pt x="487447" y="106058"/>
                          <a:pt x="486345" y="106959"/>
                        </a:cubicBezTo>
                        <a:cubicBezTo>
                          <a:pt x="488349" y="119331"/>
                          <a:pt x="490252" y="124189"/>
                          <a:pt x="491504" y="129649"/>
                        </a:cubicBezTo>
                        <a:cubicBezTo>
                          <a:pt x="492205" y="132403"/>
                          <a:pt x="492856" y="135258"/>
                          <a:pt x="493457" y="139316"/>
                        </a:cubicBezTo>
                        <a:cubicBezTo>
                          <a:pt x="493908" y="143373"/>
                          <a:pt x="494159" y="148632"/>
                          <a:pt x="494209" y="156045"/>
                        </a:cubicBezTo>
                        <a:lnTo>
                          <a:pt x="493658" y="154943"/>
                        </a:lnTo>
                        <a:cubicBezTo>
                          <a:pt x="494659" y="173675"/>
                          <a:pt x="493958" y="184544"/>
                          <a:pt x="492556" y="201874"/>
                        </a:cubicBezTo>
                        <a:cubicBezTo>
                          <a:pt x="491804" y="206382"/>
                          <a:pt x="490703" y="210840"/>
                          <a:pt x="489601" y="215298"/>
                        </a:cubicBezTo>
                        <a:cubicBezTo>
                          <a:pt x="489901" y="212242"/>
                          <a:pt x="490051" y="204028"/>
                          <a:pt x="488950" y="207734"/>
                        </a:cubicBezTo>
                        <a:cubicBezTo>
                          <a:pt x="490803" y="201323"/>
                          <a:pt x="491254" y="194261"/>
                          <a:pt x="492255" y="187199"/>
                        </a:cubicBezTo>
                        <a:cubicBezTo>
                          <a:pt x="491955" y="186447"/>
                          <a:pt x="491604" y="189352"/>
                          <a:pt x="491304" y="190605"/>
                        </a:cubicBezTo>
                        <a:cubicBezTo>
                          <a:pt x="491504" y="186297"/>
                          <a:pt x="492155" y="184193"/>
                          <a:pt x="492205" y="178484"/>
                        </a:cubicBezTo>
                        <a:cubicBezTo>
                          <a:pt x="491905" y="178734"/>
                          <a:pt x="491354" y="184945"/>
                          <a:pt x="491404" y="180237"/>
                        </a:cubicBezTo>
                        <a:cubicBezTo>
                          <a:pt x="491754" y="177682"/>
                          <a:pt x="492205" y="175128"/>
                          <a:pt x="492456" y="172523"/>
                        </a:cubicBezTo>
                        <a:cubicBezTo>
                          <a:pt x="491955" y="162155"/>
                          <a:pt x="490602" y="167414"/>
                          <a:pt x="490703" y="155343"/>
                        </a:cubicBezTo>
                        <a:cubicBezTo>
                          <a:pt x="491604" y="157547"/>
                          <a:pt x="492556" y="162155"/>
                          <a:pt x="492806" y="166863"/>
                        </a:cubicBezTo>
                        <a:cubicBezTo>
                          <a:pt x="492906" y="161304"/>
                          <a:pt x="493307" y="174276"/>
                          <a:pt x="493658" y="169217"/>
                        </a:cubicBezTo>
                        <a:cubicBezTo>
                          <a:pt x="492556" y="161204"/>
                          <a:pt x="493457" y="157297"/>
                          <a:pt x="492105" y="146678"/>
                        </a:cubicBezTo>
                        <a:cubicBezTo>
                          <a:pt x="492305" y="147930"/>
                          <a:pt x="492556" y="148231"/>
                          <a:pt x="492756" y="150836"/>
                        </a:cubicBezTo>
                        <a:cubicBezTo>
                          <a:pt x="492556" y="145677"/>
                          <a:pt x="492556" y="140518"/>
                          <a:pt x="492055" y="135359"/>
                        </a:cubicBezTo>
                        <a:cubicBezTo>
                          <a:pt x="491855" y="139215"/>
                          <a:pt x="490001" y="122737"/>
                          <a:pt x="489250" y="124289"/>
                        </a:cubicBezTo>
                        <a:cubicBezTo>
                          <a:pt x="490602" y="140668"/>
                          <a:pt x="490953" y="135809"/>
                          <a:pt x="491454" y="154542"/>
                        </a:cubicBezTo>
                        <a:cubicBezTo>
                          <a:pt x="490903" y="149233"/>
                          <a:pt x="489701" y="142521"/>
                          <a:pt x="488549" y="139416"/>
                        </a:cubicBezTo>
                        <a:cubicBezTo>
                          <a:pt x="488549" y="139265"/>
                          <a:pt x="488549" y="138965"/>
                          <a:pt x="488549" y="138414"/>
                        </a:cubicBezTo>
                        <a:cubicBezTo>
                          <a:pt x="487347" y="135659"/>
                          <a:pt x="487397" y="138564"/>
                          <a:pt x="485844" y="138664"/>
                        </a:cubicBezTo>
                        <a:cubicBezTo>
                          <a:pt x="487547" y="146979"/>
                          <a:pt x="487196" y="152689"/>
                          <a:pt x="487898" y="162606"/>
                        </a:cubicBezTo>
                        <a:cubicBezTo>
                          <a:pt x="488749" y="164459"/>
                          <a:pt x="489050" y="156796"/>
                          <a:pt x="488399" y="151837"/>
                        </a:cubicBezTo>
                        <a:cubicBezTo>
                          <a:pt x="488749" y="154742"/>
                          <a:pt x="489150" y="157697"/>
                          <a:pt x="489300" y="160602"/>
                        </a:cubicBezTo>
                        <a:lnTo>
                          <a:pt x="488899" y="158900"/>
                        </a:lnTo>
                        <a:cubicBezTo>
                          <a:pt x="488799" y="166363"/>
                          <a:pt x="489000" y="173775"/>
                          <a:pt x="488399" y="181238"/>
                        </a:cubicBezTo>
                        <a:cubicBezTo>
                          <a:pt x="488499" y="177031"/>
                          <a:pt x="488148" y="175579"/>
                          <a:pt x="487798" y="173375"/>
                        </a:cubicBezTo>
                        <a:cubicBezTo>
                          <a:pt x="487697" y="176230"/>
                          <a:pt x="487297" y="179085"/>
                          <a:pt x="486946" y="182090"/>
                        </a:cubicBezTo>
                        <a:cubicBezTo>
                          <a:pt x="487798" y="181489"/>
                          <a:pt x="488349" y="181889"/>
                          <a:pt x="488198" y="184744"/>
                        </a:cubicBezTo>
                        <a:cubicBezTo>
                          <a:pt x="487948" y="191907"/>
                          <a:pt x="486896" y="197467"/>
                          <a:pt x="486195" y="201824"/>
                        </a:cubicBezTo>
                        <a:cubicBezTo>
                          <a:pt x="485494" y="206232"/>
                          <a:pt x="484642" y="209437"/>
                          <a:pt x="483741" y="211992"/>
                        </a:cubicBezTo>
                        <a:cubicBezTo>
                          <a:pt x="483690" y="212543"/>
                          <a:pt x="483590" y="213144"/>
                          <a:pt x="483540" y="213645"/>
                        </a:cubicBezTo>
                        <a:cubicBezTo>
                          <a:pt x="484642" y="211391"/>
                          <a:pt x="483791" y="223963"/>
                          <a:pt x="483540" y="228470"/>
                        </a:cubicBezTo>
                        <a:cubicBezTo>
                          <a:pt x="482739" y="228070"/>
                          <a:pt x="481587" y="235633"/>
                          <a:pt x="480335" y="239590"/>
                        </a:cubicBezTo>
                        <a:cubicBezTo>
                          <a:pt x="480835" y="241944"/>
                          <a:pt x="482839" y="239439"/>
                          <a:pt x="484592" y="234581"/>
                        </a:cubicBezTo>
                        <a:cubicBezTo>
                          <a:pt x="485644" y="224814"/>
                          <a:pt x="484742" y="229021"/>
                          <a:pt x="484392" y="224263"/>
                        </a:cubicBezTo>
                        <a:lnTo>
                          <a:pt x="485844" y="208686"/>
                        </a:lnTo>
                        <a:lnTo>
                          <a:pt x="486145" y="212242"/>
                        </a:lnTo>
                        <a:cubicBezTo>
                          <a:pt x="487747" y="204579"/>
                          <a:pt x="487046" y="196966"/>
                          <a:pt x="488148" y="197667"/>
                        </a:cubicBezTo>
                        <a:cubicBezTo>
                          <a:pt x="488449" y="201824"/>
                          <a:pt x="487447" y="208586"/>
                          <a:pt x="487397" y="212693"/>
                        </a:cubicBezTo>
                        <a:lnTo>
                          <a:pt x="488549" y="207634"/>
                        </a:lnTo>
                        <a:cubicBezTo>
                          <a:pt x="488248" y="216800"/>
                          <a:pt x="486896" y="212142"/>
                          <a:pt x="485994" y="223161"/>
                        </a:cubicBezTo>
                        <a:cubicBezTo>
                          <a:pt x="487447" y="219304"/>
                          <a:pt x="485994" y="224163"/>
                          <a:pt x="485544" y="228921"/>
                        </a:cubicBezTo>
                        <a:cubicBezTo>
                          <a:pt x="487146" y="225315"/>
                          <a:pt x="488298" y="209588"/>
                          <a:pt x="489400" y="213144"/>
                        </a:cubicBezTo>
                        <a:cubicBezTo>
                          <a:pt x="489250" y="216049"/>
                          <a:pt x="488248" y="220807"/>
                          <a:pt x="486996" y="225766"/>
                        </a:cubicBezTo>
                        <a:cubicBezTo>
                          <a:pt x="485644" y="230724"/>
                          <a:pt x="484392" y="235883"/>
                          <a:pt x="484392" y="239790"/>
                        </a:cubicBezTo>
                        <a:lnTo>
                          <a:pt x="484291" y="239389"/>
                        </a:lnTo>
                        <a:cubicBezTo>
                          <a:pt x="481436" y="250308"/>
                          <a:pt x="481236" y="254365"/>
                          <a:pt x="480635" y="258573"/>
                        </a:cubicBezTo>
                        <a:cubicBezTo>
                          <a:pt x="478682" y="263030"/>
                          <a:pt x="477429" y="269592"/>
                          <a:pt x="475827" y="274550"/>
                        </a:cubicBezTo>
                        <a:lnTo>
                          <a:pt x="475476" y="274300"/>
                        </a:lnTo>
                        <a:lnTo>
                          <a:pt x="473072" y="281262"/>
                        </a:lnTo>
                        <a:cubicBezTo>
                          <a:pt x="473523" y="277706"/>
                          <a:pt x="476227" y="273248"/>
                          <a:pt x="477880" y="267088"/>
                        </a:cubicBezTo>
                        <a:lnTo>
                          <a:pt x="476879" y="267588"/>
                        </a:lnTo>
                        <a:cubicBezTo>
                          <a:pt x="480034" y="260927"/>
                          <a:pt x="480084" y="255868"/>
                          <a:pt x="480685" y="250208"/>
                        </a:cubicBezTo>
                        <a:cubicBezTo>
                          <a:pt x="480084" y="254265"/>
                          <a:pt x="478431" y="259825"/>
                          <a:pt x="476929" y="264583"/>
                        </a:cubicBezTo>
                        <a:cubicBezTo>
                          <a:pt x="475476" y="269392"/>
                          <a:pt x="474424" y="273449"/>
                          <a:pt x="474775" y="274601"/>
                        </a:cubicBezTo>
                        <a:lnTo>
                          <a:pt x="472220" y="279058"/>
                        </a:lnTo>
                        <a:lnTo>
                          <a:pt x="471670" y="281412"/>
                        </a:lnTo>
                        <a:cubicBezTo>
                          <a:pt x="469766" y="284718"/>
                          <a:pt x="470217" y="280761"/>
                          <a:pt x="472621" y="273899"/>
                        </a:cubicBezTo>
                        <a:cubicBezTo>
                          <a:pt x="473272" y="272797"/>
                          <a:pt x="473573" y="272246"/>
                          <a:pt x="473623" y="272647"/>
                        </a:cubicBezTo>
                        <a:cubicBezTo>
                          <a:pt x="474324" y="269291"/>
                          <a:pt x="474625" y="266136"/>
                          <a:pt x="477279" y="258372"/>
                        </a:cubicBezTo>
                        <a:lnTo>
                          <a:pt x="476378" y="262680"/>
                        </a:lnTo>
                        <a:cubicBezTo>
                          <a:pt x="479633" y="253013"/>
                          <a:pt x="481136" y="243797"/>
                          <a:pt x="481386" y="240291"/>
                        </a:cubicBezTo>
                        <a:cubicBezTo>
                          <a:pt x="477530" y="254416"/>
                          <a:pt x="473623" y="268390"/>
                          <a:pt x="468514" y="281162"/>
                        </a:cubicBezTo>
                        <a:cubicBezTo>
                          <a:pt x="468815" y="285620"/>
                          <a:pt x="468063" y="290528"/>
                          <a:pt x="468764" y="293133"/>
                        </a:cubicBezTo>
                        <a:cubicBezTo>
                          <a:pt x="465459" y="301998"/>
                          <a:pt x="460099" y="313568"/>
                          <a:pt x="455742" y="320380"/>
                        </a:cubicBezTo>
                        <a:lnTo>
                          <a:pt x="455742" y="319579"/>
                        </a:lnTo>
                        <a:cubicBezTo>
                          <a:pt x="453738" y="323035"/>
                          <a:pt x="452186" y="326090"/>
                          <a:pt x="450733" y="329095"/>
                        </a:cubicBezTo>
                        <a:cubicBezTo>
                          <a:pt x="448129" y="332752"/>
                          <a:pt x="451484" y="325990"/>
                          <a:pt x="449731" y="328544"/>
                        </a:cubicBezTo>
                        <a:lnTo>
                          <a:pt x="443220" y="340265"/>
                        </a:lnTo>
                        <a:cubicBezTo>
                          <a:pt x="442970" y="339063"/>
                          <a:pt x="448930" y="329847"/>
                          <a:pt x="451535" y="324788"/>
                        </a:cubicBezTo>
                        <a:cubicBezTo>
                          <a:pt x="451084" y="325689"/>
                          <a:pt x="450232" y="327543"/>
                          <a:pt x="450633" y="326992"/>
                        </a:cubicBezTo>
                        <a:cubicBezTo>
                          <a:pt x="453989" y="321732"/>
                          <a:pt x="458096" y="310914"/>
                          <a:pt x="460250" y="308960"/>
                        </a:cubicBezTo>
                        <a:cubicBezTo>
                          <a:pt x="461402" y="306155"/>
                          <a:pt x="458296" y="314871"/>
                          <a:pt x="462804" y="305655"/>
                        </a:cubicBezTo>
                        <a:cubicBezTo>
                          <a:pt x="466110" y="299594"/>
                          <a:pt x="466060" y="297090"/>
                          <a:pt x="466010" y="296288"/>
                        </a:cubicBezTo>
                        <a:cubicBezTo>
                          <a:pt x="465709" y="296038"/>
                          <a:pt x="461051" y="305855"/>
                          <a:pt x="462103" y="302199"/>
                        </a:cubicBezTo>
                        <a:cubicBezTo>
                          <a:pt x="459899" y="307057"/>
                          <a:pt x="459498" y="309211"/>
                          <a:pt x="456042" y="315071"/>
                        </a:cubicBezTo>
                        <a:cubicBezTo>
                          <a:pt x="458447" y="310363"/>
                          <a:pt x="460700" y="303551"/>
                          <a:pt x="462454" y="301247"/>
                        </a:cubicBezTo>
                        <a:cubicBezTo>
                          <a:pt x="465960" y="291380"/>
                          <a:pt x="463405" y="291931"/>
                          <a:pt x="461352" y="296388"/>
                        </a:cubicBezTo>
                        <a:cubicBezTo>
                          <a:pt x="462504" y="295637"/>
                          <a:pt x="454089" y="313869"/>
                          <a:pt x="460650" y="301898"/>
                        </a:cubicBezTo>
                        <a:cubicBezTo>
                          <a:pt x="458847" y="307808"/>
                          <a:pt x="453839" y="317826"/>
                          <a:pt x="450383" y="325038"/>
                        </a:cubicBezTo>
                        <a:lnTo>
                          <a:pt x="450383" y="324638"/>
                        </a:lnTo>
                        <a:cubicBezTo>
                          <a:pt x="450383" y="324638"/>
                          <a:pt x="447978" y="329195"/>
                          <a:pt x="447978" y="329195"/>
                        </a:cubicBezTo>
                        <a:lnTo>
                          <a:pt x="445474" y="333503"/>
                        </a:lnTo>
                        <a:cubicBezTo>
                          <a:pt x="446025" y="332201"/>
                          <a:pt x="447427" y="329546"/>
                          <a:pt x="447077" y="329246"/>
                        </a:cubicBezTo>
                        <a:lnTo>
                          <a:pt x="440866" y="341567"/>
                        </a:lnTo>
                        <a:cubicBezTo>
                          <a:pt x="444272" y="334555"/>
                          <a:pt x="437961" y="345424"/>
                          <a:pt x="435557" y="347978"/>
                        </a:cubicBezTo>
                        <a:cubicBezTo>
                          <a:pt x="435306" y="349531"/>
                          <a:pt x="432702" y="354189"/>
                          <a:pt x="435907" y="350232"/>
                        </a:cubicBezTo>
                        <a:cubicBezTo>
                          <a:pt x="439564" y="345724"/>
                          <a:pt x="437560" y="347327"/>
                          <a:pt x="440365" y="342919"/>
                        </a:cubicBezTo>
                        <a:cubicBezTo>
                          <a:pt x="439363" y="345273"/>
                          <a:pt x="438211" y="347377"/>
                          <a:pt x="437109" y="349631"/>
                        </a:cubicBezTo>
                        <a:lnTo>
                          <a:pt x="436659" y="350082"/>
                        </a:lnTo>
                        <a:lnTo>
                          <a:pt x="434856" y="354239"/>
                        </a:lnTo>
                        <a:cubicBezTo>
                          <a:pt x="428895" y="362453"/>
                          <a:pt x="435957" y="349581"/>
                          <a:pt x="428795" y="360500"/>
                        </a:cubicBezTo>
                        <a:lnTo>
                          <a:pt x="430798" y="359849"/>
                        </a:lnTo>
                        <a:cubicBezTo>
                          <a:pt x="421633" y="372070"/>
                          <a:pt x="408209" y="385944"/>
                          <a:pt x="400997" y="393858"/>
                        </a:cubicBezTo>
                        <a:cubicBezTo>
                          <a:pt x="402549" y="391303"/>
                          <a:pt x="402650" y="389650"/>
                          <a:pt x="399344" y="392155"/>
                        </a:cubicBezTo>
                        <a:cubicBezTo>
                          <a:pt x="402850" y="389100"/>
                          <a:pt x="408860" y="382187"/>
                          <a:pt x="412968" y="377129"/>
                        </a:cubicBezTo>
                        <a:cubicBezTo>
                          <a:pt x="413919" y="376277"/>
                          <a:pt x="408810" y="384291"/>
                          <a:pt x="403701" y="389350"/>
                        </a:cubicBezTo>
                        <a:cubicBezTo>
                          <a:pt x="407708" y="388148"/>
                          <a:pt x="414570" y="375075"/>
                          <a:pt x="416674" y="375726"/>
                        </a:cubicBezTo>
                        <a:cubicBezTo>
                          <a:pt x="422885" y="369065"/>
                          <a:pt x="424287" y="365759"/>
                          <a:pt x="425890" y="363154"/>
                        </a:cubicBezTo>
                        <a:cubicBezTo>
                          <a:pt x="427342" y="360450"/>
                          <a:pt x="428945" y="358196"/>
                          <a:pt x="433754" y="352185"/>
                        </a:cubicBezTo>
                        <a:cubicBezTo>
                          <a:pt x="433153" y="351534"/>
                          <a:pt x="435857" y="348379"/>
                          <a:pt x="435707" y="347277"/>
                        </a:cubicBezTo>
                        <a:cubicBezTo>
                          <a:pt x="432151" y="350282"/>
                          <a:pt x="423736" y="364006"/>
                          <a:pt x="417175" y="371569"/>
                        </a:cubicBezTo>
                        <a:cubicBezTo>
                          <a:pt x="417776" y="370818"/>
                          <a:pt x="418828" y="369115"/>
                          <a:pt x="418978" y="368714"/>
                        </a:cubicBezTo>
                        <a:cubicBezTo>
                          <a:pt x="414320" y="374174"/>
                          <a:pt x="412417" y="376327"/>
                          <a:pt x="409461" y="380384"/>
                        </a:cubicBezTo>
                        <a:lnTo>
                          <a:pt x="409962" y="379984"/>
                        </a:lnTo>
                        <a:cubicBezTo>
                          <a:pt x="404904" y="387096"/>
                          <a:pt x="406055" y="383740"/>
                          <a:pt x="402249" y="387196"/>
                        </a:cubicBezTo>
                        <a:cubicBezTo>
                          <a:pt x="400947" y="388699"/>
                          <a:pt x="395788" y="393657"/>
                          <a:pt x="397090" y="393257"/>
                        </a:cubicBezTo>
                        <a:lnTo>
                          <a:pt x="390028" y="399367"/>
                        </a:lnTo>
                        <a:lnTo>
                          <a:pt x="391029" y="399718"/>
                        </a:lnTo>
                        <a:cubicBezTo>
                          <a:pt x="387323" y="403474"/>
                          <a:pt x="385870" y="403775"/>
                          <a:pt x="382765" y="407481"/>
                        </a:cubicBezTo>
                        <a:lnTo>
                          <a:pt x="383216" y="408283"/>
                        </a:lnTo>
                        <a:cubicBezTo>
                          <a:pt x="386471" y="405328"/>
                          <a:pt x="390078" y="402423"/>
                          <a:pt x="393083" y="399317"/>
                        </a:cubicBezTo>
                        <a:cubicBezTo>
                          <a:pt x="388625" y="404276"/>
                          <a:pt x="392432" y="401221"/>
                          <a:pt x="387123" y="406480"/>
                        </a:cubicBezTo>
                        <a:cubicBezTo>
                          <a:pt x="392582" y="400119"/>
                          <a:pt x="382465" y="410136"/>
                          <a:pt x="381312" y="410086"/>
                        </a:cubicBezTo>
                        <a:lnTo>
                          <a:pt x="377656" y="414043"/>
                        </a:lnTo>
                        <a:lnTo>
                          <a:pt x="378508" y="412941"/>
                        </a:lnTo>
                        <a:cubicBezTo>
                          <a:pt x="375052" y="415345"/>
                          <a:pt x="375102" y="416597"/>
                          <a:pt x="371195" y="419552"/>
                        </a:cubicBezTo>
                        <a:cubicBezTo>
                          <a:pt x="376003" y="416197"/>
                          <a:pt x="379059" y="414243"/>
                          <a:pt x="384268" y="408633"/>
                        </a:cubicBezTo>
                        <a:cubicBezTo>
                          <a:pt x="380461" y="412841"/>
                          <a:pt x="373098" y="420204"/>
                          <a:pt x="370894" y="421806"/>
                        </a:cubicBezTo>
                        <a:cubicBezTo>
                          <a:pt x="366687" y="425613"/>
                          <a:pt x="363181" y="427566"/>
                          <a:pt x="358974" y="430822"/>
                        </a:cubicBezTo>
                        <a:cubicBezTo>
                          <a:pt x="366687" y="424211"/>
                          <a:pt x="354566" y="430922"/>
                          <a:pt x="370844" y="418801"/>
                        </a:cubicBezTo>
                        <a:cubicBezTo>
                          <a:pt x="370644" y="419152"/>
                          <a:pt x="369342" y="420153"/>
                          <a:pt x="368791" y="420454"/>
                        </a:cubicBezTo>
                        <a:cubicBezTo>
                          <a:pt x="371746" y="419703"/>
                          <a:pt x="377957" y="412590"/>
                          <a:pt x="380962" y="409285"/>
                        </a:cubicBezTo>
                        <a:cubicBezTo>
                          <a:pt x="379710" y="409535"/>
                          <a:pt x="382965" y="406380"/>
                          <a:pt x="376955" y="411338"/>
                        </a:cubicBezTo>
                        <a:cubicBezTo>
                          <a:pt x="379059" y="409886"/>
                          <a:pt x="373198" y="416948"/>
                          <a:pt x="366938" y="421005"/>
                        </a:cubicBezTo>
                        <a:lnTo>
                          <a:pt x="367088" y="419152"/>
                        </a:lnTo>
                        <a:lnTo>
                          <a:pt x="358623" y="425713"/>
                        </a:lnTo>
                        <a:lnTo>
                          <a:pt x="359374" y="425062"/>
                        </a:lnTo>
                        <a:cubicBezTo>
                          <a:pt x="355768" y="427015"/>
                          <a:pt x="350409" y="432074"/>
                          <a:pt x="344098" y="435881"/>
                        </a:cubicBezTo>
                        <a:cubicBezTo>
                          <a:pt x="340141" y="439437"/>
                          <a:pt x="322560" y="449905"/>
                          <a:pt x="330825" y="446449"/>
                        </a:cubicBezTo>
                        <a:cubicBezTo>
                          <a:pt x="324864" y="449404"/>
                          <a:pt x="320307" y="453111"/>
                          <a:pt x="314046" y="456867"/>
                        </a:cubicBezTo>
                        <a:lnTo>
                          <a:pt x="322260" y="452860"/>
                        </a:lnTo>
                        <a:cubicBezTo>
                          <a:pt x="313394" y="458971"/>
                          <a:pt x="315799" y="456917"/>
                          <a:pt x="309037" y="462527"/>
                        </a:cubicBezTo>
                        <a:cubicBezTo>
                          <a:pt x="308085" y="462627"/>
                          <a:pt x="306132" y="463278"/>
                          <a:pt x="307584" y="462076"/>
                        </a:cubicBezTo>
                        <a:cubicBezTo>
                          <a:pt x="294562" y="468938"/>
                          <a:pt x="275829" y="476652"/>
                          <a:pt x="268266" y="480759"/>
                        </a:cubicBezTo>
                        <a:cubicBezTo>
                          <a:pt x="258750" y="484365"/>
                          <a:pt x="256746" y="483413"/>
                          <a:pt x="243423" y="488422"/>
                        </a:cubicBezTo>
                        <a:cubicBezTo>
                          <a:pt x="240618" y="489474"/>
                          <a:pt x="246078" y="488973"/>
                          <a:pt x="236912" y="491377"/>
                        </a:cubicBezTo>
                        <a:cubicBezTo>
                          <a:pt x="236261" y="491477"/>
                          <a:pt x="245276" y="487821"/>
                          <a:pt x="235309" y="490926"/>
                        </a:cubicBezTo>
                        <a:cubicBezTo>
                          <a:pt x="228447" y="494132"/>
                          <a:pt x="218279" y="495034"/>
                          <a:pt x="209063" y="498139"/>
                        </a:cubicBezTo>
                        <a:cubicBezTo>
                          <a:pt x="204004" y="498890"/>
                          <a:pt x="195339" y="500844"/>
                          <a:pt x="196942" y="499591"/>
                        </a:cubicBezTo>
                        <a:cubicBezTo>
                          <a:pt x="204956" y="498239"/>
                          <a:pt x="216025" y="495384"/>
                          <a:pt x="217628" y="494583"/>
                        </a:cubicBezTo>
                        <a:cubicBezTo>
                          <a:pt x="216676" y="495334"/>
                          <a:pt x="223338" y="493681"/>
                          <a:pt x="217628" y="495484"/>
                        </a:cubicBezTo>
                        <a:cubicBezTo>
                          <a:pt x="229649" y="492980"/>
                          <a:pt x="225191" y="493080"/>
                          <a:pt x="235860" y="490375"/>
                        </a:cubicBezTo>
                        <a:cubicBezTo>
                          <a:pt x="236461" y="489825"/>
                          <a:pt x="230200" y="491127"/>
                          <a:pt x="227996" y="491978"/>
                        </a:cubicBezTo>
                        <a:cubicBezTo>
                          <a:pt x="227696" y="491027"/>
                          <a:pt x="248532" y="485217"/>
                          <a:pt x="238865" y="486819"/>
                        </a:cubicBezTo>
                        <a:cubicBezTo>
                          <a:pt x="227646" y="490025"/>
                          <a:pt x="224941" y="493281"/>
                          <a:pt x="214773" y="494533"/>
                        </a:cubicBezTo>
                        <a:cubicBezTo>
                          <a:pt x="218580" y="492930"/>
                          <a:pt x="224841" y="491828"/>
                          <a:pt x="229499" y="489324"/>
                        </a:cubicBezTo>
                        <a:lnTo>
                          <a:pt x="221385" y="491027"/>
                        </a:lnTo>
                        <a:cubicBezTo>
                          <a:pt x="219531" y="491828"/>
                          <a:pt x="217628" y="492579"/>
                          <a:pt x="215725" y="493331"/>
                        </a:cubicBezTo>
                        <a:lnTo>
                          <a:pt x="216025" y="493080"/>
                        </a:lnTo>
                        <a:cubicBezTo>
                          <a:pt x="201500" y="495484"/>
                          <a:pt x="203053" y="497338"/>
                          <a:pt x="190231" y="500393"/>
                        </a:cubicBezTo>
                        <a:cubicBezTo>
                          <a:pt x="197894" y="499742"/>
                          <a:pt x="188828" y="502697"/>
                          <a:pt x="194588" y="502046"/>
                        </a:cubicBezTo>
                        <a:cubicBezTo>
                          <a:pt x="185923" y="503899"/>
                          <a:pt x="179412" y="504650"/>
                          <a:pt x="179211" y="503598"/>
                        </a:cubicBezTo>
                        <a:cubicBezTo>
                          <a:pt x="195339" y="499892"/>
                          <a:pt x="179963" y="502396"/>
                          <a:pt x="194738" y="498490"/>
                        </a:cubicBezTo>
                        <a:cubicBezTo>
                          <a:pt x="192234" y="498540"/>
                          <a:pt x="197944" y="496186"/>
                          <a:pt x="189079" y="497738"/>
                        </a:cubicBezTo>
                        <a:cubicBezTo>
                          <a:pt x="179161" y="500243"/>
                          <a:pt x="192234" y="498189"/>
                          <a:pt x="182267" y="500243"/>
                        </a:cubicBezTo>
                        <a:cubicBezTo>
                          <a:pt x="181666" y="500243"/>
                          <a:pt x="181014" y="500243"/>
                          <a:pt x="181365" y="500042"/>
                        </a:cubicBezTo>
                        <a:cubicBezTo>
                          <a:pt x="176857" y="501395"/>
                          <a:pt x="175956" y="500643"/>
                          <a:pt x="170446" y="502146"/>
                        </a:cubicBezTo>
                        <a:lnTo>
                          <a:pt x="171748" y="501745"/>
                        </a:lnTo>
                        <a:cubicBezTo>
                          <a:pt x="164736" y="501996"/>
                          <a:pt x="164285" y="503498"/>
                          <a:pt x="158225" y="503498"/>
                        </a:cubicBezTo>
                        <a:cubicBezTo>
                          <a:pt x="160729" y="504099"/>
                          <a:pt x="154268" y="504600"/>
                          <a:pt x="150612" y="505502"/>
                        </a:cubicBezTo>
                        <a:cubicBezTo>
                          <a:pt x="156722" y="505201"/>
                          <a:pt x="160128" y="506203"/>
                          <a:pt x="172149" y="504500"/>
                        </a:cubicBezTo>
                        <a:cubicBezTo>
                          <a:pt x="173501" y="503649"/>
                          <a:pt x="172600" y="503398"/>
                          <a:pt x="177408" y="502346"/>
                        </a:cubicBezTo>
                        <a:lnTo>
                          <a:pt x="169645" y="503548"/>
                        </a:lnTo>
                        <a:cubicBezTo>
                          <a:pt x="171248" y="503148"/>
                          <a:pt x="172550" y="502847"/>
                          <a:pt x="174052" y="502497"/>
                        </a:cubicBezTo>
                        <a:lnTo>
                          <a:pt x="181565" y="501695"/>
                        </a:lnTo>
                        <a:cubicBezTo>
                          <a:pt x="172199" y="503649"/>
                          <a:pt x="176657" y="503649"/>
                          <a:pt x="172700" y="504951"/>
                        </a:cubicBezTo>
                        <a:cubicBezTo>
                          <a:pt x="163985" y="505852"/>
                          <a:pt x="165538" y="506053"/>
                          <a:pt x="160078" y="506554"/>
                        </a:cubicBezTo>
                        <a:cubicBezTo>
                          <a:pt x="160529" y="505552"/>
                          <a:pt x="143099" y="506704"/>
                          <a:pt x="133081" y="506453"/>
                        </a:cubicBezTo>
                        <a:cubicBezTo>
                          <a:pt x="134634" y="506403"/>
                          <a:pt x="136637" y="506303"/>
                          <a:pt x="137739" y="506253"/>
                        </a:cubicBezTo>
                        <a:cubicBezTo>
                          <a:pt x="144952" y="505201"/>
                          <a:pt x="132681" y="505752"/>
                          <a:pt x="132380" y="505452"/>
                        </a:cubicBezTo>
                        <a:lnTo>
                          <a:pt x="127121" y="506203"/>
                        </a:lnTo>
                        <a:cubicBezTo>
                          <a:pt x="128123" y="506103"/>
                          <a:pt x="129475" y="505852"/>
                          <a:pt x="127221" y="505752"/>
                        </a:cubicBezTo>
                        <a:cubicBezTo>
                          <a:pt x="120059" y="506153"/>
                          <a:pt x="120509" y="507205"/>
                          <a:pt x="113297" y="507405"/>
                        </a:cubicBezTo>
                        <a:cubicBezTo>
                          <a:pt x="112746" y="506854"/>
                          <a:pt x="118806" y="506003"/>
                          <a:pt x="114349" y="505752"/>
                        </a:cubicBezTo>
                        <a:cubicBezTo>
                          <a:pt x="112796" y="505301"/>
                          <a:pt x="107938" y="504149"/>
                          <a:pt x="98421" y="504400"/>
                        </a:cubicBezTo>
                        <a:cubicBezTo>
                          <a:pt x="97720" y="504600"/>
                          <a:pt x="95266" y="504600"/>
                          <a:pt x="92411" y="504600"/>
                        </a:cubicBezTo>
                        <a:cubicBezTo>
                          <a:pt x="92811" y="504600"/>
                          <a:pt x="93312" y="504600"/>
                          <a:pt x="93462" y="504550"/>
                        </a:cubicBezTo>
                        <a:lnTo>
                          <a:pt x="87202" y="503699"/>
                        </a:lnTo>
                        <a:cubicBezTo>
                          <a:pt x="92611" y="503048"/>
                          <a:pt x="98020" y="504650"/>
                          <a:pt x="103430" y="503699"/>
                        </a:cubicBezTo>
                        <a:lnTo>
                          <a:pt x="103881" y="502847"/>
                        </a:lnTo>
                        <a:cubicBezTo>
                          <a:pt x="108088" y="502947"/>
                          <a:pt x="113748" y="502446"/>
                          <a:pt x="116352" y="501996"/>
                        </a:cubicBezTo>
                        <a:cubicBezTo>
                          <a:pt x="109991" y="501895"/>
                          <a:pt x="108639" y="502196"/>
                          <a:pt x="101526" y="502246"/>
                        </a:cubicBezTo>
                        <a:cubicBezTo>
                          <a:pt x="100525" y="501695"/>
                          <a:pt x="105583" y="501345"/>
                          <a:pt x="106285" y="501294"/>
                        </a:cubicBezTo>
                        <a:lnTo>
                          <a:pt x="105233" y="501795"/>
                        </a:lnTo>
                        <a:cubicBezTo>
                          <a:pt x="113748" y="502597"/>
                          <a:pt x="117905" y="500944"/>
                          <a:pt x="128473" y="500744"/>
                        </a:cubicBezTo>
                        <a:cubicBezTo>
                          <a:pt x="130076" y="500744"/>
                          <a:pt x="129074" y="500794"/>
                          <a:pt x="128774" y="500994"/>
                        </a:cubicBezTo>
                        <a:cubicBezTo>
                          <a:pt x="137238" y="499692"/>
                          <a:pt x="145703" y="500343"/>
                          <a:pt x="153867" y="498339"/>
                        </a:cubicBezTo>
                        <a:lnTo>
                          <a:pt x="151213" y="499091"/>
                        </a:lnTo>
                        <a:cubicBezTo>
                          <a:pt x="156822" y="498189"/>
                          <a:pt x="167691" y="496135"/>
                          <a:pt x="178410" y="493581"/>
                        </a:cubicBezTo>
                        <a:lnTo>
                          <a:pt x="178410" y="493230"/>
                        </a:lnTo>
                        <a:cubicBezTo>
                          <a:pt x="177208" y="493230"/>
                          <a:pt x="181265" y="492579"/>
                          <a:pt x="183469" y="492329"/>
                        </a:cubicBezTo>
                        <a:lnTo>
                          <a:pt x="183469" y="492329"/>
                        </a:lnTo>
                        <a:cubicBezTo>
                          <a:pt x="188828" y="491077"/>
                          <a:pt x="193937" y="489574"/>
                          <a:pt x="198094" y="488472"/>
                        </a:cubicBezTo>
                        <a:cubicBezTo>
                          <a:pt x="196692" y="488572"/>
                          <a:pt x="194939" y="488673"/>
                          <a:pt x="192935" y="489023"/>
                        </a:cubicBezTo>
                        <a:cubicBezTo>
                          <a:pt x="191332" y="489825"/>
                          <a:pt x="181365" y="491227"/>
                          <a:pt x="182868" y="491828"/>
                        </a:cubicBezTo>
                        <a:cubicBezTo>
                          <a:pt x="178210" y="492129"/>
                          <a:pt x="170897" y="493932"/>
                          <a:pt x="167441" y="494082"/>
                        </a:cubicBezTo>
                        <a:cubicBezTo>
                          <a:pt x="173702" y="493831"/>
                          <a:pt x="163234" y="495484"/>
                          <a:pt x="162232" y="496085"/>
                        </a:cubicBezTo>
                        <a:cubicBezTo>
                          <a:pt x="160078" y="495835"/>
                          <a:pt x="153016" y="497137"/>
                          <a:pt x="153767" y="496286"/>
                        </a:cubicBezTo>
                        <a:cubicBezTo>
                          <a:pt x="152515" y="496186"/>
                          <a:pt x="156873" y="496536"/>
                          <a:pt x="159477" y="495735"/>
                        </a:cubicBezTo>
                        <a:cubicBezTo>
                          <a:pt x="165888" y="494332"/>
                          <a:pt x="147506" y="496386"/>
                          <a:pt x="155520" y="494833"/>
                        </a:cubicBezTo>
                        <a:cubicBezTo>
                          <a:pt x="145302" y="496536"/>
                          <a:pt x="131679" y="497187"/>
                          <a:pt x="121060" y="498139"/>
                        </a:cubicBezTo>
                        <a:lnTo>
                          <a:pt x="127021" y="498239"/>
                        </a:lnTo>
                        <a:cubicBezTo>
                          <a:pt x="122262" y="498339"/>
                          <a:pt x="111043" y="498690"/>
                          <a:pt x="110191" y="498239"/>
                        </a:cubicBezTo>
                        <a:cubicBezTo>
                          <a:pt x="113698" y="498089"/>
                          <a:pt x="117855" y="498139"/>
                          <a:pt x="122363" y="497788"/>
                        </a:cubicBezTo>
                        <a:cubicBezTo>
                          <a:pt x="122563" y="496987"/>
                          <a:pt x="111544" y="497989"/>
                          <a:pt x="111043" y="497438"/>
                        </a:cubicBezTo>
                        <a:cubicBezTo>
                          <a:pt x="106685" y="497939"/>
                          <a:pt x="102328" y="498339"/>
                          <a:pt x="97920" y="498740"/>
                        </a:cubicBezTo>
                        <a:lnTo>
                          <a:pt x="103680" y="498890"/>
                        </a:lnTo>
                        <a:cubicBezTo>
                          <a:pt x="100074" y="499441"/>
                          <a:pt x="88053" y="498389"/>
                          <a:pt x="79188" y="497638"/>
                        </a:cubicBezTo>
                        <a:cubicBezTo>
                          <a:pt x="84347" y="496787"/>
                          <a:pt x="92611" y="498440"/>
                          <a:pt x="101977" y="498139"/>
                        </a:cubicBezTo>
                        <a:cubicBezTo>
                          <a:pt x="108789" y="497788"/>
                          <a:pt x="97820" y="496937"/>
                          <a:pt x="104231" y="496737"/>
                        </a:cubicBezTo>
                        <a:cubicBezTo>
                          <a:pt x="102578" y="496436"/>
                          <a:pt x="98421" y="496436"/>
                          <a:pt x="96317" y="496636"/>
                        </a:cubicBezTo>
                        <a:lnTo>
                          <a:pt x="93813" y="496336"/>
                        </a:lnTo>
                        <a:cubicBezTo>
                          <a:pt x="99573" y="495585"/>
                          <a:pt x="112345" y="495835"/>
                          <a:pt x="120810" y="494683"/>
                        </a:cubicBezTo>
                        <a:cubicBezTo>
                          <a:pt x="120059" y="494833"/>
                          <a:pt x="119407" y="494983"/>
                          <a:pt x="119207" y="495084"/>
                        </a:cubicBezTo>
                        <a:cubicBezTo>
                          <a:pt x="125769" y="495334"/>
                          <a:pt x="132430" y="495034"/>
                          <a:pt x="138791" y="494332"/>
                        </a:cubicBezTo>
                        <a:cubicBezTo>
                          <a:pt x="135385" y="494182"/>
                          <a:pt x="134083" y="494483"/>
                          <a:pt x="132180" y="494733"/>
                        </a:cubicBezTo>
                        <a:cubicBezTo>
                          <a:pt x="131929" y="494483"/>
                          <a:pt x="137940" y="494082"/>
                          <a:pt x="140194" y="493581"/>
                        </a:cubicBezTo>
                        <a:cubicBezTo>
                          <a:pt x="134283" y="493681"/>
                          <a:pt x="139042" y="493030"/>
                          <a:pt x="135285" y="493080"/>
                        </a:cubicBezTo>
                        <a:cubicBezTo>
                          <a:pt x="139142" y="492629"/>
                          <a:pt x="142247" y="492379"/>
                          <a:pt x="146905" y="492179"/>
                        </a:cubicBezTo>
                        <a:cubicBezTo>
                          <a:pt x="149360" y="492379"/>
                          <a:pt x="144952" y="492880"/>
                          <a:pt x="145503" y="493381"/>
                        </a:cubicBezTo>
                        <a:cubicBezTo>
                          <a:pt x="150311" y="492679"/>
                          <a:pt x="152615" y="493731"/>
                          <a:pt x="159627" y="492329"/>
                        </a:cubicBezTo>
                        <a:cubicBezTo>
                          <a:pt x="150211" y="493180"/>
                          <a:pt x="161981" y="490926"/>
                          <a:pt x="165137" y="490125"/>
                        </a:cubicBezTo>
                        <a:lnTo>
                          <a:pt x="163584" y="490275"/>
                        </a:lnTo>
                        <a:cubicBezTo>
                          <a:pt x="166489" y="489324"/>
                          <a:pt x="168944" y="488923"/>
                          <a:pt x="171097" y="489173"/>
                        </a:cubicBezTo>
                        <a:cubicBezTo>
                          <a:pt x="167341" y="490025"/>
                          <a:pt x="163584" y="490225"/>
                          <a:pt x="164786" y="490776"/>
                        </a:cubicBezTo>
                        <a:cubicBezTo>
                          <a:pt x="167291" y="490476"/>
                          <a:pt x="169845" y="490075"/>
                          <a:pt x="172650" y="489424"/>
                        </a:cubicBezTo>
                        <a:lnTo>
                          <a:pt x="170096" y="490275"/>
                        </a:lnTo>
                        <a:cubicBezTo>
                          <a:pt x="174253" y="489624"/>
                          <a:pt x="178460" y="488973"/>
                          <a:pt x="182617" y="488222"/>
                        </a:cubicBezTo>
                        <a:cubicBezTo>
                          <a:pt x="184521" y="487320"/>
                          <a:pt x="187676" y="486018"/>
                          <a:pt x="189229" y="484816"/>
                        </a:cubicBezTo>
                        <a:cubicBezTo>
                          <a:pt x="192284" y="484716"/>
                          <a:pt x="196341" y="483564"/>
                          <a:pt x="199096" y="482712"/>
                        </a:cubicBezTo>
                        <a:lnTo>
                          <a:pt x="197844" y="483213"/>
                        </a:lnTo>
                        <a:cubicBezTo>
                          <a:pt x="203403" y="482612"/>
                          <a:pt x="215324" y="479306"/>
                          <a:pt x="216226" y="478505"/>
                        </a:cubicBezTo>
                        <a:cubicBezTo>
                          <a:pt x="220283" y="478054"/>
                          <a:pt x="189579" y="488222"/>
                          <a:pt x="216927" y="481159"/>
                        </a:cubicBezTo>
                        <a:cubicBezTo>
                          <a:pt x="227295" y="478355"/>
                          <a:pt x="222987" y="477954"/>
                          <a:pt x="228647" y="475700"/>
                        </a:cubicBezTo>
                        <a:cubicBezTo>
                          <a:pt x="228647" y="475700"/>
                          <a:pt x="228347" y="475950"/>
                          <a:pt x="228998" y="475900"/>
                        </a:cubicBezTo>
                        <a:cubicBezTo>
                          <a:pt x="233506" y="474698"/>
                          <a:pt x="233806" y="473997"/>
                          <a:pt x="237362" y="472595"/>
                        </a:cubicBezTo>
                        <a:cubicBezTo>
                          <a:pt x="234658" y="473246"/>
                          <a:pt x="230751" y="474348"/>
                          <a:pt x="229549" y="474949"/>
                        </a:cubicBezTo>
                        <a:cubicBezTo>
                          <a:pt x="230701" y="473947"/>
                          <a:pt x="238865" y="472194"/>
                          <a:pt x="242071" y="470591"/>
                        </a:cubicBezTo>
                        <a:cubicBezTo>
                          <a:pt x="238014" y="473045"/>
                          <a:pt x="250736" y="468087"/>
                          <a:pt x="247480" y="469740"/>
                        </a:cubicBezTo>
                        <a:cubicBezTo>
                          <a:pt x="256496" y="467386"/>
                          <a:pt x="265411" y="462928"/>
                          <a:pt x="269568" y="460323"/>
                        </a:cubicBezTo>
                        <a:cubicBezTo>
                          <a:pt x="275879" y="459071"/>
                          <a:pt x="279636" y="455866"/>
                          <a:pt x="289102" y="452009"/>
                        </a:cubicBezTo>
                        <a:cubicBezTo>
                          <a:pt x="287700" y="452660"/>
                          <a:pt x="285195" y="454062"/>
                          <a:pt x="283142" y="454864"/>
                        </a:cubicBezTo>
                        <a:cubicBezTo>
                          <a:pt x="278233" y="458069"/>
                          <a:pt x="292909" y="450757"/>
                          <a:pt x="285095" y="455264"/>
                        </a:cubicBezTo>
                        <a:cubicBezTo>
                          <a:pt x="286798" y="454313"/>
                          <a:pt x="285045" y="454814"/>
                          <a:pt x="283292" y="455765"/>
                        </a:cubicBezTo>
                        <a:cubicBezTo>
                          <a:pt x="280187" y="457268"/>
                          <a:pt x="277382" y="458921"/>
                          <a:pt x="278334" y="458921"/>
                        </a:cubicBezTo>
                        <a:lnTo>
                          <a:pt x="286247" y="456116"/>
                        </a:lnTo>
                        <a:lnTo>
                          <a:pt x="283693" y="457518"/>
                        </a:lnTo>
                        <a:cubicBezTo>
                          <a:pt x="287700" y="456066"/>
                          <a:pt x="291657" y="454513"/>
                          <a:pt x="295614" y="452910"/>
                        </a:cubicBezTo>
                        <a:cubicBezTo>
                          <a:pt x="295864" y="452610"/>
                          <a:pt x="294712" y="452910"/>
                          <a:pt x="294111" y="453161"/>
                        </a:cubicBezTo>
                        <a:cubicBezTo>
                          <a:pt x="307334" y="447050"/>
                          <a:pt x="321609" y="437934"/>
                          <a:pt x="332428" y="430922"/>
                        </a:cubicBezTo>
                        <a:cubicBezTo>
                          <a:pt x="332828" y="429470"/>
                          <a:pt x="339189" y="424561"/>
                          <a:pt x="346402" y="419252"/>
                        </a:cubicBezTo>
                        <a:cubicBezTo>
                          <a:pt x="353314" y="413642"/>
                          <a:pt x="361127" y="407582"/>
                          <a:pt x="364533" y="403575"/>
                        </a:cubicBezTo>
                        <a:cubicBezTo>
                          <a:pt x="362880" y="405929"/>
                          <a:pt x="362480" y="407832"/>
                          <a:pt x="364083" y="407031"/>
                        </a:cubicBezTo>
                        <a:cubicBezTo>
                          <a:pt x="362380" y="408583"/>
                          <a:pt x="359224" y="412240"/>
                          <a:pt x="354967" y="415395"/>
                        </a:cubicBezTo>
                        <a:cubicBezTo>
                          <a:pt x="354065" y="415646"/>
                          <a:pt x="348706" y="419352"/>
                          <a:pt x="351761" y="416397"/>
                        </a:cubicBezTo>
                        <a:cubicBezTo>
                          <a:pt x="340442" y="425563"/>
                          <a:pt x="353965" y="416046"/>
                          <a:pt x="351110" y="419352"/>
                        </a:cubicBezTo>
                        <a:cubicBezTo>
                          <a:pt x="363732" y="409285"/>
                          <a:pt x="370143" y="401822"/>
                          <a:pt x="376905" y="394609"/>
                        </a:cubicBezTo>
                        <a:lnTo>
                          <a:pt x="377306" y="394609"/>
                        </a:lnTo>
                        <a:cubicBezTo>
                          <a:pt x="379059" y="392806"/>
                          <a:pt x="380762" y="391003"/>
                          <a:pt x="382414" y="388999"/>
                        </a:cubicBezTo>
                        <a:cubicBezTo>
                          <a:pt x="377907" y="393307"/>
                          <a:pt x="377205" y="392205"/>
                          <a:pt x="383166" y="386796"/>
                        </a:cubicBezTo>
                        <a:lnTo>
                          <a:pt x="382515" y="387547"/>
                        </a:lnTo>
                        <a:cubicBezTo>
                          <a:pt x="386021" y="384542"/>
                          <a:pt x="392582" y="377579"/>
                          <a:pt x="397190" y="371970"/>
                        </a:cubicBezTo>
                        <a:lnTo>
                          <a:pt x="399795" y="367762"/>
                        </a:lnTo>
                        <a:cubicBezTo>
                          <a:pt x="404553" y="362353"/>
                          <a:pt x="405955" y="363054"/>
                          <a:pt x="408059" y="361702"/>
                        </a:cubicBezTo>
                        <a:cubicBezTo>
                          <a:pt x="414921" y="352686"/>
                          <a:pt x="418177" y="347026"/>
                          <a:pt x="422033" y="339864"/>
                        </a:cubicBezTo>
                        <a:cubicBezTo>
                          <a:pt x="424888" y="337310"/>
                          <a:pt x="433704" y="322884"/>
                          <a:pt x="429647" y="330948"/>
                        </a:cubicBezTo>
                        <a:cubicBezTo>
                          <a:pt x="432101" y="326441"/>
                          <a:pt x="432351" y="324187"/>
                          <a:pt x="433303" y="321382"/>
                        </a:cubicBezTo>
                        <a:cubicBezTo>
                          <a:pt x="434154" y="318627"/>
                          <a:pt x="435707" y="315221"/>
                          <a:pt x="440565" y="307908"/>
                        </a:cubicBezTo>
                        <a:lnTo>
                          <a:pt x="439013" y="312166"/>
                        </a:lnTo>
                        <a:cubicBezTo>
                          <a:pt x="442869" y="304803"/>
                          <a:pt x="447027" y="295537"/>
                          <a:pt x="450282" y="287273"/>
                        </a:cubicBezTo>
                        <a:cubicBezTo>
                          <a:pt x="453538" y="278958"/>
                          <a:pt x="455892" y="271495"/>
                          <a:pt x="457645" y="268039"/>
                        </a:cubicBezTo>
                        <a:cubicBezTo>
                          <a:pt x="457795" y="274601"/>
                          <a:pt x="466210" y="249006"/>
                          <a:pt x="468564" y="246452"/>
                        </a:cubicBezTo>
                        <a:cubicBezTo>
                          <a:pt x="467913" y="247153"/>
                          <a:pt x="469315" y="240992"/>
                          <a:pt x="469265" y="240041"/>
                        </a:cubicBezTo>
                        <a:cubicBezTo>
                          <a:pt x="469866" y="238788"/>
                          <a:pt x="470618" y="236585"/>
                          <a:pt x="470668" y="234080"/>
                        </a:cubicBezTo>
                        <a:cubicBezTo>
                          <a:pt x="468865" y="240391"/>
                          <a:pt x="469666" y="229172"/>
                          <a:pt x="467612" y="241443"/>
                        </a:cubicBezTo>
                        <a:cubicBezTo>
                          <a:pt x="467763" y="238237"/>
                          <a:pt x="467863" y="234581"/>
                          <a:pt x="468314" y="230073"/>
                        </a:cubicBezTo>
                        <a:cubicBezTo>
                          <a:pt x="468764" y="225565"/>
                          <a:pt x="469616" y="220206"/>
                          <a:pt x="470568" y="213394"/>
                        </a:cubicBezTo>
                        <a:lnTo>
                          <a:pt x="471419" y="213745"/>
                        </a:lnTo>
                        <a:cubicBezTo>
                          <a:pt x="470768" y="217301"/>
                          <a:pt x="470317" y="220907"/>
                          <a:pt x="469416" y="224413"/>
                        </a:cubicBezTo>
                        <a:cubicBezTo>
                          <a:pt x="470267" y="223462"/>
                          <a:pt x="469115" y="228921"/>
                          <a:pt x="468965" y="231225"/>
                        </a:cubicBezTo>
                        <a:cubicBezTo>
                          <a:pt x="471219" y="221358"/>
                          <a:pt x="471569" y="222059"/>
                          <a:pt x="471870" y="222760"/>
                        </a:cubicBezTo>
                        <a:cubicBezTo>
                          <a:pt x="472120" y="223412"/>
                          <a:pt x="472571" y="224063"/>
                          <a:pt x="474024" y="213745"/>
                        </a:cubicBezTo>
                        <a:cubicBezTo>
                          <a:pt x="473773" y="211691"/>
                          <a:pt x="473773" y="212994"/>
                          <a:pt x="474374" y="207634"/>
                        </a:cubicBezTo>
                        <a:cubicBezTo>
                          <a:pt x="474024" y="210139"/>
                          <a:pt x="474575" y="210690"/>
                          <a:pt x="475176" y="206632"/>
                        </a:cubicBezTo>
                        <a:cubicBezTo>
                          <a:pt x="475176" y="205280"/>
                          <a:pt x="474975" y="203978"/>
                          <a:pt x="474875" y="202626"/>
                        </a:cubicBezTo>
                        <a:cubicBezTo>
                          <a:pt x="475927" y="199069"/>
                          <a:pt x="475877" y="202125"/>
                          <a:pt x="475777" y="205280"/>
                        </a:cubicBezTo>
                        <a:cubicBezTo>
                          <a:pt x="475576" y="208436"/>
                          <a:pt x="475176" y="211691"/>
                          <a:pt x="476127" y="208686"/>
                        </a:cubicBezTo>
                        <a:cubicBezTo>
                          <a:pt x="475777" y="212793"/>
                          <a:pt x="475376" y="218203"/>
                          <a:pt x="475025" y="222460"/>
                        </a:cubicBezTo>
                        <a:cubicBezTo>
                          <a:pt x="474524" y="226617"/>
                          <a:pt x="474324" y="229522"/>
                          <a:pt x="475126" y="228320"/>
                        </a:cubicBezTo>
                        <a:cubicBezTo>
                          <a:pt x="476728" y="221859"/>
                          <a:pt x="476478" y="218804"/>
                          <a:pt x="476478" y="215698"/>
                        </a:cubicBezTo>
                        <a:cubicBezTo>
                          <a:pt x="476328" y="212593"/>
                          <a:pt x="476578" y="209487"/>
                          <a:pt x="477480" y="202626"/>
                        </a:cubicBezTo>
                        <a:lnTo>
                          <a:pt x="478081" y="201223"/>
                        </a:lnTo>
                        <a:cubicBezTo>
                          <a:pt x="478231" y="196365"/>
                          <a:pt x="477530" y="195513"/>
                          <a:pt x="477329" y="192808"/>
                        </a:cubicBezTo>
                        <a:cubicBezTo>
                          <a:pt x="477580" y="192608"/>
                          <a:pt x="478031" y="191406"/>
                          <a:pt x="478231" y="188251"/>
                        </a:cubicBezTo>
                        <a:cubicBezTo>
                          <a:pt x="477429" y="179986"/>
                          <a:pt x="477680" y="174577"/>
                          <a:pt x="476227" y="167064"/>
                        </a:cubicBezTo>
                        <a:cubicBezTo>
                          <a:pt x="476929" y="177031"/>
                          <a:pt x="476077" y="181339"/>
                          <a:pt x="475777" y="185646"/>
                        </a:cubicBezTo>
                        <a:cubicBezTo>
                          <a:pt x="475476" y="190004"/>
                          <a:pt x="474675" y="194361"/>
                          <a:pt x="474124" y="204629"/>
                        </a:cubicBezTo>
                        <a:cubicBezTo>
                          <a:pt x="474024" y="201373"/>
                          <a:pt x="475276" y="186948"/>
                          <a:pt x="473873" y="185947"/>
                        </a:cubicBezTo>
                        <a:lnTo>
                          <a:pt x="474725" y="186197"/>
                        </a:lnTo>
                        <a:cubicBezTo>
                          <a:pt x="474575" y="179485"/>
                          <a:pt x="474474" y="172824"/>
                          <a:pt x="474575" y="164459"/>
                        </a:cubicBezTo>
                        <a:lnTo>
                          <a:pt x="475126" y="169568"/>
                        </a:lnTo>
                        <a:cubicBezTo>
                          <a:pt x="474625" y="158499"/>
                          <a:pt x="475977" y="151036"/>
                          <a:pt x="474024" y="142371"/>
                        </a:cubicBezTo>
                        <a:cubicBezTo>
                          <a:pt x="474124" y="145476"/>
                          <a:pt x="474274" y="147981"/>
                          <a:pt x="474524" y="149884"/>
                        </a:cubicBezTo>
                        <a:cubicBezTo>
                          <a:pt x="473973" y="144024"/>
                          <a:pt x="473272" y="137062"/>
                          <a:pt x="472721" y="130851"/>
                        </a:cubicBezTo>
                        <a:cubicBezTo>
                          <a:pt x="471870" y="126643"/>
                          <a:pt x="470618" y="122486"/>
                          <a:pt x="469516" y="118379"/>
                        </a:cubicBezTo>
                        <a:cubicBezTo>
                          <a:pt x="469967" y="118379"/>
                          <a:pt x="468714" y="110415"/>
                          <a:pt x="470017" y="114172"/>
                        </a:cubicBezTo>
                        <a:cubicBezTo>
                          <a:pt x="469115" y="104906"/>
                          <a:pt x="466661" y="100949"/>
                          <a:pt x="465409" y="95790"/>
                        </a:cubicBezTo>
                        <a:cubicBezTo>
                          <a:pt x="464657" y="91132"/>
                          <a:pt x="465359" y="93035"/>
                          <a:pt x="466210" y="96291"/>
                        </a:cubicBezTo>
                        <a:cubicBezTo>
                          <a:pt x="467062" y="99546"/>
                          <a:pt x="468163" y="104054"/>
                          <a:pt x="468865" y="104355"/>
                        </a:cubicBezTo>
                        <a:cubicBezTo>
                          <a:pt x="468213" y="101149"/>
                          <a:pt x="467612" y="97894"/>
                          <a:pt x="466961" y="94688"/>
                        </a:cubicBezTo>
                        <a:cubicBezTo>
                          <a:pt x="466110" y="91532"/>
                          <a:pt x="465258" y="88477"/>
                          <a:pt x="464407" y="85572"/>
                        </a:cubicBezTo>
                        <a:cubicBezTo>
                          <a:pt x="462854" y="79762"/>
                          <a:pt x="460801" y="74854"/>
                          <a:pt x="459298" y="71448"/>
                        </a:cubicBezTo>
                        <a:cubicBezTo>
                          <a:pt x="459949" y="74052"/>
                          <a:pt x="460200" y="75304"/>
                          <a:pt x="459949" y="75254"/>
                        </a:cubicBezTo>
                        <a:cubicBezTo>
                          <a:pt x="460099" y="74803"/>
                          <a:pt x="458396" y="69845"/>
                          <a:pt x="457495" y="67040"/>
                        </a:cubicBezTo>
                        <a:lnTo>
                          <a:pt x="456343" y="65337"/>
                        </a:lnTo>
                        <a:cubicBezTo>
                          <a:pt x="454991" y="60679"/>
                          <a:pt x="455541" y="61180"/>
                          <a:pt x="457395" y="64936"/>
                        </a:cubicBezTo>
                        <a:cubicBezTo>
                          <a:pt x="455842" y="60529"/>
                          <a:pt x="452837" y="55770"/>
                          <a:pt x="451885" y="50962"/>
                        </a:cubicBezTo>
                        <a:cubicBezTo>
                          <a:pt x="455441" y="58124"/>
                          <a:pt x="458447" y="67841"/>
                          <a:pt x="459999" y="71698"/>
                        </a:cubicBezTo>
                        <a:cubicBezTo>
                          <a:pt x="457294" y="63834"/>
                          <a:pt x="455992" y="59827"/>
                          <a:pt x="454690" y="55219"/>
                        </a:cubicBezTo>
                        <a:cubicBezTo>
                          <a:pt x="453488" y="50561"/>
                          <a:pt x="451635" y="45553"/>
                          <a:pt x="446977" y="36086"/>
                        </a:cubicBezTo>
                        <a:cubicBezTo>
                          <a:pt x="447127" y="35736"/>
                          <a:pt x="449030" y="38791"/>
                          <a:pt x="447377" y="35034"/>
                        </a:cubicBezTo>
                        <a:cubicBezTo>
                          <a:pt x="442970" y="26670"/>
                          <a:pt x="445224" y="33331"/>
                          <a:pt x="443370" y="31027"/>
                        </a:cubicBezTo>
                        <a:cubicBezTo>
                          <a:pt x="447027" y="37238"/>
                          <a:pt x="447828" y="40644"/>
                          <a:pt x="448980" y="44701"/>
                        </a:cubicBezTo>
                        <a:lnTo>
                          <a:pt x="447778" y="43148"/>
                        </a:lnTo>
                        <a:cubicBezTo>
                          <a:pt x="447878" y="42798"/>
                          <a:pt x="446025" y="38641"/>
                          <a:pt x="445724" y="37338"/>
                        </a:cubicBezTo>
                        <a:lnTo>
                          <a:pt x="444422" y="36687"/>
                        </a:lnTo>
                        <a:cubicBezTo>
                          <a:pt x="445674" y="36687"/>
                          <a:pt x="443120" y="29825"/>
                          <a:pt x="440014" y="25017"/>
                        </a:cubicBezTo>
                        <a:cubicBezTo>
                          <a:pt x="442068" y="30426"/>
                          <a:pt x="441367" y="29074"/>
                          <a:pt x="441066" y="30977"/>
                        </a:cubicBezTo>
                        <a:cubicBezTo>
                          <a:pt x="436358" y="24516"/>
                          <a:pt x="437861" y="22462"/>
                          <a:pt x="432201" y="15801"/>
                        </a:cubicBezTo>
                        <a:cubicBezTo>
                          <a:pt x="432852" y="16101"/>
                          <a:pt x="437059" y="22462"/>
                          <a:pt x="433804" y="16753"/>
                        </a:cubicBezTo>
                        <a:cubicBezTo>
                          <a:pt x="433353" y="16001"/>
                          <a:pt x="432952" y="15450"/>
                          <a:pt x="432602" y="15000"/>
                        </a:cubicBezTo>
                        <a:lnTo>
                          <a:pt x="442469" y="18456"/>
                        </a:lnTo>
                        <a:cubicBezTo>
                          <a:pt x="440215" y="19257"/>
                          <a:pt x="437811" y="19207"/>
                          <a:pt x="436158" y="18906"/>
                        </a:cubicBezTo>
                        <a:lnTo>
                          <a:pt x="447377" y="10091"/>
                        </a:lnTo>
                        <a:cubicBezTo>
                          <a:pt x="447678" y="12395"/>
                          <a:pt x="448179" y="12696"/>
                          <a:pt x="448479" y="15601"/>
                        </a:cubicBezTo>
                        <a:cubicBezTo>
                          <a:pt x="447678" y="12245"/>
                          <a:pt x="447127" y="12145"/>
                          <a:pt x="446426" y="10191"/>
                        </a:cubicBezTo>
                        <a:lnTo>
                          <a:pt x="436408" y="18005"/>
                        </a:lnTo>
                        <a:cubicBezTo>
                          <a:pt x="437861" y="18155"/>
                          <a:pt x="440014" y="18105"/>
                          <a:pt x="442018" y="17304"/>
                        </a:cubicBezTo>
                        <a:lnTo>
                          <a:pt x="433553" y="14348"/>
                        </a:lnTo>
                        <a:cubicBezTo>
                          <a:pt x="433854" y="14599"/>
                          <a:pt x="434154" y="14899"/>
                          <a:pt x="434555" y="15250"/>
                        </a:cubicBezTo>
                        <a:cubicBezTo>
                          <a:pt x="439764" y="23514"/>
                          <a:pt x="436709" y="18506"/>
                          <a:pt x="441768" y="26820"/>
                        </a:cubicBezTo>
                        <a:cubicBezTo>
                          <a:pt x="440666" y="24266"/>
                          <a:pt x="439564" y="21761"/>
                          <a:pt x="438362" y="19307"/>
                        </a:cubicBezTo>
                        <a:cubicBezTo>
                          <a:pt x="442669" y="26520"/>
                          <a:pt x="442218" y="24165"/>
                          <a:pt x="442869" y="24616"/>
                        </a:cubicBezTo>
                        <a:cubicBezTo>
                          <a:pt x="438863" y="16202"/>
                          <a:pt x="437109" y="15100"/>
                          <a:pt x="435306" y="13246"/>
                        </a:cubicBezTo>
                        <a:lnTo>
                          <a:pt x="441367" y="15350"/>
                        </a:lnTo>
                        <a:cubicBezTo>
                          <a:pt x="440165" y="15851"/>
                          <a:pt x="438512" y="16101"/>
                          <a:pt x="437059" y="15901"/>
                        </a:cubicBezTo>
                        <a:lnTo>
                          <a:pt x="444172" y="10341"/>
                        </a:lnTo>
                        <a:cubicBezTo>
                          <a:pt x="444422" y="11594"/>
                          <a:pt x="444572" y="13246"/>
                          <a:pt x="444622" y="15901"/>
                        </a:cubicBezTo>
                        <a:cubicBezTo>
                          <a:pt x="445424" y="20509"/>
                          <a:pt x="444372" y="6885"/>
                          <a:pt x="445274" y="14098"/>
                        </a:cubicBezTo>
                        <a:cubicBezTo>
                          <a:pt x="445524" y="23114"/>
                          <a:pt x="445925" y="16101"/>
                          <a:pt x="446726" y="26219"/>
                        </a:cubicBezTo>
                        <a:lnTo>
                          <a:pt x="446275" y="24516"/>
                        </a:lnTo>
                        <a:cubicBezTo>
                          <a:pt x="445875" y="27621"/>
                          <a:pt x="446726" y="30677"/>
                          <a:pt x="446776" y="34233"/>
                        </a:cubicBezTo>
                        <a:cubicBezTo>
                          <a:pt x="447077" y="38190"/>
                          <a:pt x="449731" y="29675"/>
                          <a:pt x="449982" y="45953"/>
                        </a:cubicBezTo>
                        <a:cubicBezTo>
                          <a:pt x="449731" y="45152"/>
                          <a:pt x="449581" y="44851"/>
                          <a:pt x="449481" y="44851"/>
                        </a:cubicBezTo>
                        <a:cubicBezTo>
                          <a:pt x="446977" y="39592"/>
                          <a:pt x="444622" y="34333"/>
                          <a:pt x="441968" y="29174"/>
                        </a:cubicBezTo>
                        <a:cubicBezTo>
                          <a:pt x="442419" y="45503"/>
                          <a:pt x="442268" y="64335"/>
                          <a:pt x="440666" y="83168"/>
                        </a:cubicBezTo>
                        <a:cubicBezTo>
                          <a:pt x="439013" y="87526"/>
                          <a:pt x="440265" y="69644"/>
                          <a:pt x="439413" y="70796"/>
                        </a:cubicBezTo>
                        <a:lnTo>
                          <a:pt x="439914" y="62232"/>
                        </a:lnTo>
                        <a:cubicBezTo>
                          <a:pt x="440515" y="62732"/>
                          <a:pt x="439714" y="80263"/>
                          <a:pt x="440916" y="72499"/>
                        </a:cubicBezTo>
                        <a:cubicBezTo>
                          <a:pt x="440916" y="64886"/>
                          <a:pt x="441066" y="59377"/>
                          <a:pt x="441167" y="53967"/>
                        </a:cubicBezTo>
                        <a:cubicBezTo>
                          <a:pt x="441116" y="48558"/>
                          <a:pt x="440916" y="43199"/>
                          <a:pt x="440215" y="36036"/>
                        </a:cubicBezTo>
                        <a:cubicBezTo>
                          <a:pt x="438812" y="40544"/>
                          <a:pt x="440766" y="55019"/>
                          <a:pt x="439313" y="64335"/>
                        </a:cubicBezTo>
                        <a:cubicBezTo>
                          <a:pt x="439514" y="60428"/>
                          <a:pt x="439413" y="57073"/>
                          <a:pt x="439313" y="53867"/>
                        </a:cubicBezTo>
                        <a:cubicBezTo>
                          <a:pt x="438812" y="62632"/>
                          <a:pt x="438762" y="72049"/>
                          <a:pt x="437811" y="81966"/>
                        </a:cubicBezTo>
                        <a:lnTo>
                          <a:pt x="438011" y="84220"/>
                        </a:lnTo>
                        <a:cubicBezTo>
                          <a:pt x="438562" y="77508"/>
                          <a:pt x="438913" y="72900"/>
                          <a:pt x="438963" y="72249"/>
                        </a:cubicBezTo>
                        <a:cubicBezTo>
                          <a:pt x="438512" y="81164"/>
                          <a:pt x="438712" y="88728"/>
                          <a:pt x="439764" y="89379"/>
                        </a:cubicBezTo>
                        <a:lnTo>
                          <a:pt x="439914" y="87776"/>
                        </a:lnTo>
                        <a:lnTo>
                          <a:pt x="440065" y="91032"/>
                        </a:lnTo>
                        <a:cubicBezTo>
                          <a:pt x="439864" y="93135"/>
                          <a:pt x="439764" y="95239"/>
                          <a:pt x="439464" y="97292"/>
                        </a:cubicBezTo>
                        <a:close/>
                        <a:moveTo>
                          <a:pt x="58902" y="473697"/>
                        </a:moveTo>
                        <a:cubicBezTo>
                          <a:pt x="59403" y="473496"/>
                          <a:pt x="59804" y="473296"/>
                          <a:pt x="60104" y="473045"/>
                        </a:cubicBezTo>
                        <a:cubicBezTo>
                          <a:pt x="59804" y="473246"/>
                          <a:pt x="60205" y="473296"/>
                          <a:pt x="58902" y="473697"/>
                        </a:cubicBezTo>
                        <a:close/>
                        <a:moveTo>
                          <a:pt x="474074" y="89329"/>
                        </a:moveTo>
                        <a:cubicBezTo>
                          <a:pt x="471219" y="77658"/>
                          <a:pt x="468013" y="65988"/>
                          <a:pt x="463956" y="55169"/>
                        </a:cubicBezTo>
                        <a:cubicBezTo>
                          <a:pt x="466811" y="65237"/>
                          <a:pt x="468213" y="74052"/>
                          <a:pt x="468364" y="76006"/>
                        </a:cubicBezTo>
                        <a:cubicBezTo>
                          <a:pt x="468213" y="78059"/>
                          <a:pt x="466711" y="73251"/>
                          <a:pt x="460901" y="57123"/>
                        </a:cubicBezTo>
                        <a:lnTo>
                          <a:pt x="459949" y="55069"/>
                        </a:lnTo>
                        <a:cubicBezTo>
                          <a:pt x="461452" y="59327"/>
                          <a:pt x="463906" y="66639"/>
                          <a:pt x="466210" y="73551"/>
                        </a:cubicBezTo>
                        <a:cubicBezTo>
                          <a:pt x="467562" y="76206"/>
                          <a:pt x="469967" y="82016"/>
                          <a:pt x="472170" y="87125"/>
                        </a:cubicBezTo>
                        <a:cubicBezTo>
                          <a:pt x="473222" y="89679"/>
                          <a:pt x="474374" y="92033"/>
                          <a:pt x="474975" y="93836"/>
                        </a:cubicBezTo>
                        <a:cubicBezTo>
                          <a:pt x="475676" y="95590"/>
                          <a:pt x="476127" y="96691"/>
                          <a:pt x="476127" y="96641"/>
                        </a:cubicBezTo>
                        <a:cubicBezTo>
                          <a:pt x="476278" y="94438"/>
                          <a:pt x="475025" y="91583"/>
                          <a:pt x="474124" y="87826"/>
                        </a:cubicBezTo>
                        <a:lnTo>
                          <a:pt x="474124" y="89379"/>
                        </a:lnTo>
                        <a:close/>
                        <a:moveTo>
                          <a:pt x="472671" y="98394"/>
                        </a:moveTo>
                        <a:cubicBezTo>
                          <a:pt x="473873" y="105006"/>
                          <a:pt x="473973" y="103403"/>
                          <a:pt x="474575" y="104355"/>
                        </a:cubicBezTo>
                        <a:cubicBezTo>
                          <a:pt x="474024" y="102051"/>
                          <a:pt x="473473" y="99747"/>
                          <a:pt x="472922" y="97443"/>
                        </a:cubicBezTo>
                        <a:cubicBezTo>
                          <a:pt x="473022" y="98344"/>
                          <a:pt x="472922" y="98795"/>
                          <a:pt x="472621" y="98344"/>
                        </a:cubicBezTo>
                        <a:close/>
                        <a:moveTo>
                          <a:pt x="474875" y="103904"/>
                        </a:moveTo>
                        <a:cubicBezTo>
                          <a:pt x="474725" y="103153"/>
                          <a:pt x="474625" y="102502"/>
                          <a:pt x="474575" y="102201"/>
                        </a:cubicBezTo>
                        <a:lnTo>
                          <a:pt x="474875" y="103904"/>
                        </a:lnTo>
                        <a:close/>
                        <a:moveTo>
                          <a:pt x="438562" y="38841"/>
                        </a:moveTo>
                        <a:cubicBezTo>
                          <a:pt x="438562" y="38540"/>
                          <a:pt x="438562" y="38440"/>
                          <a:pt x="438562" y="38140"/>
                        </a:cubicBezTo>
                        <a:cubicBezTo>
                          <a:pt x="438562" y="39742"/>
                          <a:pt x="438562" y="41345"/>
                          <a:pt x="438562" y="42998"/>
                        </a:cubicBezTo>
                        <a:cubicBezTo>
                          <a:pt x="438612" y="42347"/>
                          <a:pt x="438662" y="41095"/>
                          <a:pt x="438662" y="38841"/>
                        </a:cubicBezTo>
                        <a:close/>
                        <a:moveTo>
                          <a:pt x="439263" y="25067"/>
                        </a:moveTo>
                        <a:lnTo>
                          <a:pt x="438462" y="23514"/>
                        </a:lnTo>
                        <a:cubicBezTo>
                          <a:pt x="438462" y="25017"/>
                          <a:pt x="438512" y="26520"/>
                          <a:pt x="438562" y="28072"/>
                        </a:cubicBezTo>
                        <a:cubicBezTo>
                          <a:pt x="438863" y="27571"/>
                          <a:pt x="439163" y="27020"/>
                          <a:pt x="439263" y="25067"/>
                        </a:cubicBezTo>
                        <a:close/>
                        <a:moveTo>
                          <a:pt x="449281" y="35535"/>
                        </a:moveTo>
                        <a:cubicBezTo>
                          <a:pt x="451234" y="37639"/>
                          <a:pt x="455041" y="46053"/>
                          <a:pt x="456193" y="46154"/>
                        </a:cubicBezTo>
                        <a:cubicBezTo>
                          <a:pt x="456693" y="46604"/>
                          <a:pt x="455992" y="44751"/>
                          <a:pt x="455141" y="42748"/>
                        </a:cubicBezTo>
                        <a:cubicBezTo>
                          <a:pt x="454189" y="40494"/>
                          <a:pt x="453137" y="38140"/>
                          <a:pt x="452035" y="35585"/>
                        </a:cubicBezTo>
                        <a:cubicBezTo>
                          <a:pt x="451835" y="35585"/>
                          <a:pt x="451484" y="35134"/>
                          <a:pt x="451034" y="34333"/>
                        </a:cubicBezTo>
                        <a:cubicBezTo>
                          <a:pt x="452035" y="36888"/>
                          <a:pt x="452536" y="38641"/>
                          <a:pt x="451484" y="37889"/>
                        </a:cubicBezTo>
                        <a:cubicBezTo>
                          <a:pt x="449882" y="30877"/>
                          <a:pt x="448078" y="32630"/>
                          <a:pt x="444923" y="25768"/>
                        </a:cubicBezTo>
                        <a:cubicBezTo>
                          <a:pt x="443170" y="24015"/>
                          <a:pt x="448229" y="33482"/>
                          <a:pt x="449281" y="35485"/>
                        </a:cubicBezTo>
                        <a:close/>
                        <a:moveTo>
                          <a:pt x="216827" y="486268"/>
                        </a:moveTo>
                        <a:cubicBezTo>
                          <a:pt x="216827" y="486268"/>
                          <a:pt x="215825" y="486168"/>
                          <a:pt x="214723" y="486118"/>
                        </a:cubicBezTo>
                        <a:lnTo>
                          <a:pt x="219782" y="484265"/>
                        </a:lnTo>
                        <a:cubicBezTo>
                          <a:pt x="229048" y="482111"/>
                          <a:pt x="236811" y="481210"/>
                          <a:pt x="244575" y="477353"/>
                        </a:cubicBezTo>
                        <a:cubicBezTo>
                          <a:pt x="248482" y="476401"/>
                          <a:pt x="250736" y="476301"/>
                          <a:pt x="252889" y="476151"/>
                        </a:cubicBezTo>
                        <a:cubicBezTo>
                          <a:pt x="251036" y="476752"/>
                          <a:pt x="249283" y="477303"/>
                          <a:pt x="247781" y="477754"/>
                        </a:cubicBezTo>
                        <a:cubicBezTo>
                          <a:pt x="236611" y="482462"/>
                          <a:pt x="233406" y="482812"/>
                          <a:pt x="230801" y="482963"/>
                        </a:cubicBezTo>
                        <a:cubicBezTo>
                          <a:pt x="228196" y="483163"/>
                          <a:pt x="226093" y="483113"/>
                          <a:pt x="216877" y="486218"/>
                        </a:cubicBezTo>
                        <a:close/>
                        <a:moveTo>
                          <a:pt x="319054" y="446349"/>
                        </a:moveTo>
                        <a:cubicBezTo>
                          <a:pt x="318203" y="446900"/>
                          <a:pt x="318002" y="447200"/>
                          <a:pt x="318002" y="447200"/>
                        </a:cubicBezTo>
                        <a:cubicBezTo>
                          <a:pt x="335333" y="434528"/>
                          <a:pt x="349457" y="424110"/>
                          <a:pt x="358273" y="416697"/>
                        </a:cubicBezTo>
                        <a:cubicBezTo>
                          <a:pt x="356069" y="417549"/>
                          <a:pt x="347704" y="423459"/>
                          <a:pt x="343397" y="425913"/>
                        </a:cubicBezTo>
                        <a:lnTo>
                          <a:pt x="346402" y="422708"/>
                        </a:lnTo>
                        <a:lnTo>
                          <a:pt x="349006" y="421706"/>
                        </a:lnTo>
                        <a:lnTo>
                          <a:pt x="354416" y="416447"/>
                        </a:lnTo>
                        <a:cubicBezTo>
                          <a:pt x="352412" y="417299"/>
                          <a:pt x="347804" y="421205"/>
                          <a:pt x="344198" y="423109"/>
                        </a:cubicBezTo>
                        <a:cubicBezTo>
                          <a:pt x="343998" y="423409"/>
                          <a:pt x="334080" y="431874"/>
                          <a:pt x="331225" y="434078"/>
                        </a:cubicBezTo>
                        <a:cubicBezTo>
                          <a:pt x="334281" y="432425"/>
                          <a:pt x="337286" y="430672"/>
                          <a:pt x="340191" y="428768"/>
                        </a:cubicBezTo>
                        <a:cubicBezTo>
                          <a:pt x="337887" y="430371"/>
                          <a:pt x="326317" y="437834"/>
                          <a:pt x="321859" y="440990"/>
                        </a:cubicBezTo>
                        <a:cubicBezTo>
                          <a:pt x="322009" y="441390"/>
                          <a:pt x="330324" y="436883"/>
                          <a:pt x="330775" y="435480"/>
                        </a:cubicBezTo>
                        <a:cubicBezTo>
                          <a:pt x="332077" y="435380"/>
                          <a:pt x="322911" y="441240"/>
                          <a:pt x="329122" y="438135"/>
                        </a:cubicBezTo>
                        <a:cubicBezTo>
                          <a:pt x="322761" y="443344"/>
                          <a:pt x="311040" y="449104"/>
                          <a:pt x="305681" y="451808"/>
                        </a:cubicBezTo>
                        <a:lnTo>
                          <a:pt x="304279" y="451358"/>
                        </a:lnTo>
                        <a:cubicBezTo>
                          <a:pt x="298318" y="454112"/>
                          <a:pt x="301023" y="454613"/>
                          <a:pt x="293710" y="457568"/>
                        </a:cubicBezTo>
                        <a:cubicBezTo>
                          <a:pt x="302225" y="453111"/>
                          <a:pt x="291757" y="457268"/>
                          <a:pt x="298519" y="453762"/>
                        </a:cubicBezTo>
                        <a:cubicBezTo>
                          <a:pt x="296165" y="454513"/>
                          <a:pt x="297968" y="452810"/>
                          <a:pt x="291156" y="456216"/>
                        </a:cubicBezTo>
                        <a:cubicBezTo>
                          <a:pt x="286047" y="460273"/>
                          <a:pt x="283493" y="458871"/>
                          <a:pt x="278534" y="462477"/>
                        </a:cubicBezTo>
                        <a:cubicBezTo>
                          <a:pt x="274677" y="463679"/>
                          <a:pt x="282140" y="459973"/>
                          <a:pt x="274828" y="462928"/>
                        </a:cubicBezTo>
                        <a:cubicBezTo>
                          <a:pt x="266814" y="467185"/>
                          <a:pt x="267465" y="467386"/>
                          <a:pt x="267314" y="468588"/>
                        </a:cubicBezTo>
                        <a:cubicBezTo>
                          <a:pt x="275278" y="465632"/>
                          <a:pt x="275629" y="463679"/>
                          <a:pt x="282040" y="461075"/>
                        </a:cubicBezTo>
                        <a:cubicBezTo>
                          <a:pt x="278083" y="463529"/>
                          <a:pt x="274076" y="465883"/>
                          <a:pt x="270069" y="468187"/>
                        </a:cubicBezTo>
                        <a:cubicBezTo>
                          <a:pt x="272523" y="467436"/>
                          <a:pt x="274277" y="466734"/>
                          <a:pt x="275729" y="466033"/>
                        </a:cubicBezTo>
                        <a:cubicBezTo>
                          <a:pt x="273225" y="467235"/>
                          <a:pt x="271121" y="468387"/>
                          <a:pt x="269368" y="469489"/>
                        </a:cubicBezTo>
                        <a:cubicBezTo>
                          <a:pt x="268366" y="470090"/>
                          <a:pt x="267415" y="470691"/>
                          <a:pt x="266613" y="471192"/>
                        </a:cubicBezTo>
                        <a:cubicBezTo>
                          <a:pt x="273926" y="468287"/>
                          <a:pt x="280337" y="465432"/>
                          <a:pt x="281639" y="465332"/>
                        </a:cubicBezTo>
                        <a:lnTo>
                          <a:pt x="280838" y="466234"/>
                        </a:lnTo>
                        <a:cubicBezTo>
                          <a:pt x="283593" y="465532"/>
                          <a:pt x="287600" y="463278"/>
                          <a:pt x="289303" y="462026"/>
                        </a:cubicBezTo>
                        <a:cubicBezTo>
                          <a:pt x="295664" y="458971"/>
                          <a:pt x="301624" y="455114"/>
                          <a:pt x="303327" y="454964"/>
                        </a:cubicBezTo>
                        <a:lnTo>
                          <a:pt x="301123" y="456617"/>
                        </a:lnTo>
                        <a:cubicBezTo>
                          <a:pt x="308686" y="452309"/>
                          <a:pt x="309538" y="451808"/>
                          <a:pt x="319054" y="446399"/>
                        </a:cubicBezTo>
                        <a:close/>
                        <a:moveTo>
                          <a:pt x="479683" y="220857"/>
                        </a:moveTo>
                        <a:cubicBezTo>
                          <a:pt x="478431" y="223311"/>
                          <a:pt x="476879" y="225866"/>
                          <a:pt x="475326" y="230825"/>
                        </a:cubicBezTo>
                        <a:cubicBezTo>
                          <a:pt x="473823" y="235783"/>
                          <a:pt x="471770" y="243046"/>
                          <a:pt x="468714" y="254916"/>
                        </a:cubicBezTo>
                        <a:cubicBezTo>
                          <a:pt x="468865" y="254315"/>
                          <a:pt x="469015" y="253664"/>
                          <a:pt x="469115" y="253013"/>
                        </a:cubicBezTo>
                        <a:cubicBezTo>
                          <a:pt x="466761" y="258723"/>
                          <a:pt x="465409" y="264583"/>
                          <a:pt x="463656" y="270694"/>
                        </a:cubicBezTo>
                        <a:cubicBezTo>
                          <a:pt x="461702" y="276704"/>
                          <a:pt x="459899" y="283216"/>
                          <a:pt x="456343" y="289877"/>
                        </a:cubicBezTo>
                        <a:cubicBezTo>
                          <a:pt x="458497" y="282915"/>
                          <a:pt x="458346" y="283216"/>
                          <a:pt x="459649" y="275202"/>
                        </a:cubicBezTo>
                        <a:lnTo>
                          <a:pt x="457395" y="282665"/>
                        </a:lnTo>
                        <a:cubicBezTo>
                          <a:pt x="457244" y="280310"/>
                          <a:pt x="454991" y="287723"/>
                          <a:pt x="452586" y="292882"/>
                        </a:cubicBezTo>
                        <a:lnTo>
                          <a:pt x="453488" y="287824"/>
                        </a:lnTo>
                        <a:cubicBezTo>
                          <a:pt x="455191" y="284868"/>
                          <a:pt x="458346" y="276604"/>
                          <a:pt x="457996" y="276754"/>
                        </a:cubicBezTo>
                        <a:cubicBezTo>
                          <a:pt x="457445" y="278658"/>
                          <a:pt x="463606" y="266386"/>
                          <a:pt x="465308" y="259124"/>
                        </a:cubicBezTo>
                        <a:cubicBezTo>
                          <a:pt x="464357" y="259625"/>
                          <a:pt x="459799" y="274550"/>
                          <a:pt x="460801" y="267538"/>
                        </a:cubicBezTo>
                        <a:cubicBezTo>
                          <a:pt x="459248" y="273499"/>
                          <a:pt x="458146" y="273899"/>
                          <a:pt x="456193" y="280010"/>
                        </a:cubicBezTo>
                        <a:cubicBezTo>
                          <a:pt x="457845" y="274050"/>
                          <a:pt x="455692" y="278207"/>
                          <a:pt x="456744" y="273699"/>
                        </a:cubicBezTo>
                        <a:lnTo>
                          <a:pt x="453288" y="283566"/>
                        </a:lnTo>
                        <a:cubicBezTo>
                          <a:pt x="452987" y="283716"/>
                          <a:pt x="458096" y="269141"/>
                          <a:pt x="454139" y="276754"/>
                        </a:cubicBezTo>
                        <a:cubicBezTo>
                          <a:pt x="453187" y="280861"/>
                          <a:pt x="448379" y="290879"/>
                          <a:pt x="449030" y="291380"/>
                        </a:cubicBezTo>
                        <a:lnTo>
                          <a:pt x="448680" y="291480"/>
                        </a:lnTo>
                        <a:cubicBezTo>
                          <a:pt x="445274" y="298492"/>
                          <a:pt x="448429" y="295136"/>
                          <a:pt x="443821" y="303551"/>
                        </a:cubicBezTo>
                        <a:cubicBezTo>
                          <a:pt x="444172" y="303851"/>
                          <a:pt x="445274" y="302349"/>
                          <a:pt x="446676" y="299193"/>
                        </a:cubicBezTo>
                        <a:cubicBezTo>
                          <a:pt x="447728" y="296489"/>
                          <a:pt x="447427" y="295837"/>
                          <a:pt x="449731" y="290328"/>
                        </a:cubicBezTo>
                        <a:cubicBezTo>
                          <a:pt x="451434" y="288174"/>
                          <a:pt x="446726" y="296889"/>
                          <a:pt x="449481" y="293584"/>
                        </a:cubicBezTo>
                        <a:cubicBezTo>
                          <a:pt x="450984" y="291981"/>
                          <a:pt x="455191" y="278808"/>
                          <a:pt x="454690" y="283366"/>
                        </a:cubicBezTo>
                        <a:lnTo>
                          <a:pt x="451484" y="290528"/>
                        </a:lnTo>
                        <a:cubicBezTo>
                          <a:pt x="452236" y="291079"/>
                          <a:pt x="449832" y="296238"/>
                          <a:pt x="450533" y="296388"/>
                        </a:cubicBezTo>
                        <a:cubicBezTo>
                          <a:pt x="448780" y="300896"/>
                          <a:pt x="445925" y="304553"/>
                          <a:pt x="444372" y="309261"/>
                        </a:cubicBezTo>
                        <a:cubicBezTo>
                          <a:pt x="443921" y="311314"/>
                          <a:pt x="446526" y="308660"/>
                          <a:pt x="442319" y="315672"/>
                        </a:cubicBezTo>
                        <a:cubicBezTo>
                          <a:pt x="440265" y="318226"/>
                          <a:pt x="437009" y="323486"/>
                          <a:pt x="433503" y="328845"/>
                        </a:cubicBezTo>
                        <a:cubicBezTo>
                          <a:pt x="431850" y="331550"/>
                          <a:pt x="430147" y="334304"/>
                          <a:pt x="428645" y="336708"/>
                        </a:cubicBezTo>
                        <a:cubicBezTo>
                          <a:pt x="427092" y="339113"/>
                          <a:pt x="425690" y="341166"/>
                          <a:pt x="424688" y="342669"/>
                        </a:cubicBezTo>
                        <a:lnTo>
                          <a:pt x="421633" y="348078"/>
                        </a:lnTo>
                        <a:cubicBezTo>
                          <a:pt x="422384" y="347928"/>
                          <a:pt x="428294" y="338311"/>
                          <a:pt x="426591" y="341968"/>
                        </a:cubicBezTo>
                        <a:cubicBezTo>
                          <a:pt x="424788" y="344622"/>
                          <a:pt x="423135" y="347377"/>
                          <a:pt x="421232" y="349982"/>
                        </a:cubicBezTo>
                        <a:lnTo>
                          <a:pt x="421432" y="349180"/>
                        </a:lnTo>
                        <a:cubicBezTo>
                          <a:pt x="419429" y="351685"/>
                          <a:pt x="417776" y="354489"/>
                          <a:pt x="416173" y="356944"/>
                        </a:cubicBezTo>
                        <a:cubicBezTo>
                          <a:pt x="417475" y="354189"/>
                          <a:pt x="421883" y="348779"/>
                          <a:pt x="420280" y="349381"/>
                        </a:cubicBezTo>
                        <a:cubicBezTo>
                          <a:pt x="417425" y="352887"/>
                          <a:pt x="416724" y="353237"/>
                          <a:pt x="414370" y="356643"/>
                        </a:cubicBezTo>
                        <a:cubicBezTo>
                          <a:pt x="414871" y="355892"/>
                          <a:pt x="415271" y="355191"/>
                          <a:pt x="415071" y="355241"/>
                        </a:cubicBezTo>
                        <a:cubicBezTo>
                          <a:pt x="409211" y="362253"/>
                          <a:pt x="410563" y="362904"/>
                          <a:pt x="409361" y="364857"/>
                        </a:cubicBezTo>
                        <a:cubicBezTo>
                          <a:pt x="406807" y="368714"/>
                          <a:pt x="408560" y="367161"/>
                          <a:pt x="410914" y="364757"/>
                        </a:cubicBezTo>
                        <a:cubicBezTo>
                          <a:pt x="413118" y="362253"/>
                          <a:pt x="415923" y="358897"/>
                          <a:pt x="415923" y="359648"/>
                        </a:cubicBezTo>
                        <a:cubicBezTo>
                          <a:pt x="410814" y="367111"/>
                          <a:pt x="404653" y="373723"/>
                          <a:pt x="399043" y="380735"/>
                        </a:cubicBezTo>
                        <a:cubicBezTo>
                          <a:pt x="400346" y="378782"/>
                          <a:pt x="401598" y="376828"/>
                          <a:pt x="400746" y="377279"/>
                        </a:cubicBezTo>
                        <a:cubicBezTo>
                          <a:pt x="396038" y="381937"/>
                          <a:pt x="400296" y="377079"/>
                          <a:pt x="393834" y="383790"/>
                        </a:cubicBezTo>
                        <a:cubicBezTo>
                          <a:pt x="395187" y="384091"/>
                          <a:pt x="386371" y="392806"/>
                          <a:pt x="382064" y="397765"/>
                        </a:cubicBezTo>
                        <a:cubicBezTo>
                          <a:pt x="379459" y="399518"/>
                          <a:pt x="378908" y="399818"/>
                          <a:pt x="383817" y="395260"/>
                        </a:cubicBezTo>
                        <a:cubicBezTo>
                          <a:pt x="382665" y="395260"/>
                          <a:pt x="376304" y="401521"/>
                          <a:pt x="373900" y="403625"/>
                        </a:cubicBezTo>
                        <a:cubicBezTo>
                          <a:pt x="372647" y="405027"/>
                          <a:pt x="370343" y="407181"/>
                          <a:pt x="368991" y="408684"/>
                        </a:cubicBezTo>
                        <a:cubicBezTo>
                          <a:pt x="371245" y="407181"/>
                          <a:pt x="370794" y="408383"/>
                          <a:pt x="366587" y="412440"/>
                        </a:cubicBezTo>
                        <a:lnTo>
                          <a:pt x="366437" y="412791"/>
                        </a:lnTo>
                        <a:cubicBezTo>
                          <a:pt x="373749" y="406730"/>
                          <a:pt x="385620" y="397314"/>
                          <a:pt x="389026" y="392255"/>
                        </a:cubicBezTo>
                        <a:lnTo>
                          <a:pt x="388124" y="393758"/>
                        </a:lnTo>
                        <a:cubicBezTo>
                          <a:pt x="392231" y="390001"/>
                          <a:pt x="396238" y="385443"/>
                          <a:pt x="399694" y="381486"/>
                        </a:cubicBezTo>
                        <a:cubicBezTo>
                          <a:pt x="402950" y="377329"/>
                          <a:pt x="405805" y="373773"/>
                          <a:pt x="408059" y="372320"/>
                        </a:cubicBezTo>
                        <a:cubicBezTo>
                          <a:pt x="408209" y="373072"/>
                          <a:pt x="409612" y="370718"/>
                          <a:pt x="410163" y="371419"/>
                        </a:cubicBezTo>
                        <a:cubicBezTo>
                          <a:pt x="411765" y="369215"/>
                          <a:pt x="413418" y="367061"/>
                          <a:pt x="414821" y="364707"/>
                        </a:cubicBezTo>
                        <a:lnTo>
                          <a:pt x="414120" y="366310"/>
                        </a:lnTo>
                        <a:lnTo>
                          <a:pt x="422384" y="355090"/>
                        </a:lnTo>
                        <a:lnTo>
                          <a:pt x="422284" y="355491"/>
                        </a:lnTo>
                        <a:cubicBezTo>
                          <a:pt x="425740" y="349831"/>
                          <a:pt x="427943" y="345073"/>
                          <a:pt x="429897" y="341417"/>
                        </a:cubicBezTo>
                        <a:cubicBezTo>
                          <a:pt x="429596" y="341216"/>
                          <a:pt x="429246" y="341467"/>
                          <a:pt x="430248" y="339513"/>
                        </a:cubicBezTo>
                        <a:cubicBezTo>
                          <a:pt x="431349" y="337610"/>
                          <a:pt x="432101" y="336107"/>
                          <a:pt x="432952" y="334905"/>
                        </a:cubicBezTo>
                        <a:lnTo>
                          <a:pt x="432952" y="334905"/>
                        </a:lnTo>
                        <a:cubicBezTo>
                          <a:pt x="432952" y="334905"/>
                          <a:pt x="432952" y="334905"/>
                          <a:pt x="432952" y="334905"/>
                        </a:cubicBezTo>
                        <a:cubicBezTo>
                          <a:pt x="434805" y="332100"/>
                          <a:pt x="436458" y="330448"/>
                          <a:pt x="438863" y="326992"/>
                        </a:cubicBezTo>
                        <a:lnTo>
                          <a:pt x="432201" y="338011"/>
                        </a:lnTo>
                        <a:cubicBezTo>
                          <a:pt x="432201" y="339263"/>
                          <a:pt x="433303" y="338712"/>
                          <a:pt x="437009" y="333553"/>
                        </a:cubicBezTo>
                        <a:cubicBezTo>
                          <a:pt x="435657" y="335757"/>
                          <a:pt x="435507" y="336959"/>
                          <a:pt x="437260" y="334254"/>
                        </a:cubicBezTo>
                        <a:cubicBezTo>
                          <a:pt x="437260" y="333854"/>
                          <a:pt x="441367" y="326791"/>
                          <a:pt x="439313" y="329145"/>
                        </a:cubicBezTo>
                        <a:cubicBezTo>
                          <a:pt x="445574" y="318577"/>
                          <a:pt x="456443" y="301597"/>
                          <a:pt x="462053" y="283616"/>
                        </a:cubicBezTo>
                        <a:cubicBezTo>
                          <a:pt x="457896" y="296439"/>
                          <a:pt x="466761" y="273899"/>
                          <a:pt x="461602" y="287924"/>
                        </a:cubicBezTo>
                        <a:cubicBezTo>
                          <a:pt x="466310" y="278557"/>
                          <a:pt x="463906" y="279158"/>
                          <a:pt x="467663" y="269291"/>
                        </a:cubicBezTo>
                        <a:cubicBezTo>
                          <a:pt x="468364" y="268590"/>
                          <a:pt x="465659" y="274701"/>
                          <a:pt x="465459" y="277255"/>
                        </a:cubicBezTo>
                        <a:cubicBezTo>
                          <a:pt x="471970" y="260777"/>
                          <a:pt x="473272" y="248455"/>
                          <a:pt x="477029" y="231876"/>
                        </a:cubicBezTo>
                        <a:lnTo>
                          <a:pt x="477980" y="231325"/>
                        </a:lnTo>
                        <a:cubicBezTo>
                          <a:pt x="478481" y="228120"/>
                          <a:pt x="479183" y="224614"/>
                          <a:pt x="479633" y="220907"/>
                        </a:cubicBezTo>
                        <a:close/>
                        <a:moveTo>
                          <a:pt x="482488" y="187249"/>
                        </a:moveTo>
                        <a:cubicBezTo>
                          <a:pt x="482538" y="183993"/>
                          <a:pt x="482588" y="180637"/>
                          <a:pt x="482639" y="177281"/>
                        </a:cubicBezTo>
                        <a:cubicBezTo>
                          <a:pt x="482639" y="177632"/>
                          <a:pt x="482639" y="177933"/>
                          <a:pt x="482588" y="178283"/>
                        </a:cubicBezTo>
                        <a:cubicBezTo>
                          <a:pt x="482588" y="175028"/>
                          <a:pt x="482388" y="171722"/>
                          <a:pt x="482088" y="168466"/>
                        </a:cubicBezTo>
                        <a:cubicBezTo>
                          <a:pt x="481837" y="174477"/>
                          <a:pt x="480835" y="178433"/>
                          <a:pt x="480485" y="170019"/>
                        </a:cubicBezTo>
                        <a:cubicBezTo>
                          <a:pt x="480835" y="170720"/>
                          <a:pt x="481236" y="168266"/>
                          <a:pt x="481436" y="171221"/>
                        </a:cubicBezTo>
                        <a:cubicBezTo>
                          <a:pt x="481887" y="165611"/>
                          <a:pt x="482238" y="153190"/>
                          <a:pt x="481036" y="156445"/>
                        </a:cubicBezTo>
                        <a:cubicBezTo>
                          <a:pt x="482338" y="167264"/>
                          <a:pt x="479533" y="159000"/>
                          <a:pt x="480485" y="167464"/>
                        </a:cubicBezTo>
                        <a:cubicBezTo>
                          <a:pt x="479583" y="162907"/>
                          <a:pt x="480134" y="158399"/>
                          <a:pt x="479433" y="154141"/>
                        </a:cubicBezTo>
                        <a:cubicBezTo>
                          <a:pt x="480335" y="158599"/>
                          <a:pt x="480886" y="153039"/>
                          <a:pt x="480785" y="146278"/>
                        </a:cubicBezTo>
                        <a:cubicBezTo>
                          <a:pt x="480535" y="143373"/>
                          <a:pt x="479884" y="135409"/>
                          <a:pt x="479032" y="130600"/>
                        </a:cubicBezTo>
                        <a:cubicBezTo>
                          <a:pt x="478481" y="132403"/>
                          <a:pt x="477580" y="128246"/>
                          <a:pt x="478281" y="136160"/>
                        </a:cubicBezTo>
                        <a:cubicBezTo>
                          <a:pt x="477730" y="133305"/>
                          <a:pt x="477179" y="128847"/>
                          <a:pt x="476879" y="123789"/>
                        </a:cubicBezTo>
                        <a:cubicBezTo>
                          <a:pt x="477379" y="125742"/>
                          <a:pt x="477730" y="129198"/>
                          <a:pt x="477980" y="128947"/>
                        </a:cubicBezTo>
                        <a:cubicBezTo>
                          <a:pt x="478381" y="125642"/>
                          <a:pt x="477730" y="121835"/>
                          <a:pt x="477680" y="119731"/>
                        </a:cubicBezTo>
                        <a:cubicBezTo>
                          <a:pt x="477379" y="118079"/>
                          <a:pt x="477079" y="116426"/>
                          <a:pt x="476778" y="114773"/>
                        </a:cubicBezTo>
                        <a:cubicBezTo>
                          <a:pt x="476778" y="115274"/>
                          <a:pt x="476778" y="115725"/>
                          <a:pt x="476728" y="116025"/>
                        </a:cubicBezTo>
                        <a:lnTo>
                          <a:pt x="475176" y="110616"/>
                        </a:lnTo>
                        <a:cubicBezTo>
                          <a:pt x="476678" y="117878"/>
                          <a:pt x="475376" y="114072"/>
                          <a:pt x="474925" y="114022"/>
                        </a:cubicBezTo>
                        <a:cubicBezTo>
                          <a:pt x="475777" y="114072"/>
                          <a:pt x="474374" y="109263"/>
                          <a:pt x="473723" y="106809"/>
                        </a:cubicBezTo>
                        <a:cubicBezTo>
                          <a:pt x="473823" y="108662"/>
                          <a:pt x="473823" y="110515"/>
                          <a:pt x="473823" y="112369"/>
                        </a:cubicBezTo>
                        <a:cubicBezTo>
                          <a:pt x="473072" y="109814"/>
                          <a:pt x="472671" y="103053"/>
                          <a:pt x="472070" y="104605"/>
                        </a:cubicBezTo>
                        <a:cubicBezTo>
                          <a:pt x="473222" y="110315"/>
                          <a:pt x="473573" y="114322"/>
                          <a:pt x="474274" y="118129"/>
                        </a:cubicBezTo>
                        <a:cubicBezTo>
                          <a:pt x="474925" y="121935"/>
                          <a:pt x="475676" y="125642"/>
                          <a:pt x="476328" y="130851"/>
                        </a:cubicBezTo>
                        <a:lnTo>
                          <a:pt x="476578" y="126493"/>
                        </a:lnTo>
                        <a:cubicBezTo>
                          <a:pt x="478231" y="138264"/>
                          <a:pt x="476428" y="133906"/>
                          <a:pt x="477329" y="147179"/>
                        </a:cubicBezTo>
                        <a:cubicBezTo>
                          <a:pt x="477780" y="149934"/>
                          <a:pt x="478231" y="154893"/>
                          <a:pt x="478381" y="159250"/>
                        </a:cubicBezTo>
                        <a:cubicBezTo>
                          <a:pt x="478481" y="163608"/>
                          <a:pt x="478732" y="167314"/>
                          <a:pt x="479383" y="167414"/>
                        </a:cubicBezTo>
                        <a:cubicBezTo>
                          <a:pt x="478982" y="165761"/>
                          <a:pt x="478331" y="175729"/>
                          <a:pt x="478581" y="180287"/>
                        </a:cubicBezTo>
                        <a:cubicBezTo>
                          <a:pt x="479784" y="185396"/>
                          <a:pt x="478581" y="200722"/>
                          <a:pt x="479483" y="196114"/>
                        </a:cubicBezTo>
                        <a:cubicBezTo>
                          <a:pt x="479984" y="192007"/>
                          <a:pt x="479633" y="186397"/>
                          <a:pt x="480535" y="183092"/>
                        </a:cubicBezTo>
                        <a:cubicBezTo>
                          <a:pt x="480485" y="185796"/>
                          <a:pt x="480535" y="188451"/>
                          <a:pt x="480385" y="191156"/>
                        </a:cubicBezTo>
                        <a:cubicBezTo>
                          <a:pt x="480835" y="189403"/>
                          <a:pt x="481036" y="187649"/>
                          <a:pt x="481336" y="185896"/>
                        </a:cubicBezTo>
                        <a:cubicBezTo>
                          <a:pt x="480986" y="188601"/>
                          <a:pt x="481637" y="188401"/>
                          <a:pt x="482639" y="187199"/>
                        </a:cubicBezTo>
                        <a:close/>
                        <a:moveTo>
                          <a:pt x="448680" y="8839"/>
                        </a:moveTo>
                        <a:cubicBezTo>
                          <a:pt x="448680" y="8839"/>
                          <a:pt x="448579" y="8638"/>
                          <a:pt x="448529" y="8538"/>
                        </a:cubicBezTo>
                        <a:lnTo>
                          <a:pt x="448730" y="8839"/>
                        </a:lnTo>
                        <a:lnTo>
                          <a:pt x="448730" y="8839"/>
                        </a:lnTo>
                        <a:close/>
                      </a:path>
                    </a:pathLst>
                  </a:custGeom>
                  <a:grpFill/>
                  <a:ln w="0" cap="flat">
                    <a:noFill/>
                    <a:prstDash val="solid"/>
                    <a:miter/>
                  </a:ln>
                </p:spPr>
                <p:txBody>
                  <a:bodyPr rtlCol="0" anchor="ctr"/>
                  <a:lstStyle/>
                  <a:p>
                    <a:endParaRPr lang="en-US"/>
                  </a:p>
                </p:txBody>
              </p:sp>
              <p:sp>
                <p:nvSpPr>
                  <p:cNvPr id="1112" name="Freeform: Shape 1111">
                    <a:extLst>
                      <a:ext uri="{FF2B5EF4-FFF2-40B4-BE49-F238E27FC236}">
                        <a16:creationId xmlns:a16="http://schemas.microsoft.com/office/drawing/2014/main" id="{8B511A70-4DF0-AD64-BE0A-35F3F8389400}"/>
                      </a:ext>
                    </a:extLst>
                  </p:cNvPr>
                  <p:cNvSpPr/>
                  <p:nvPr/>
                </p:nvSpPr>
                <p:spPr>
                  <a:xfrm>
                    <a:off x="1822288" y="2721342"/>
                    <a:ext cx="7799" cy="651"/>
                  </a:xfrm>
                  <a:custGeom>
                    <a:avLst/>
                    <a:gdLst>
                      <a:gd name="connsiteX0" fmla="*/ 7151 w 7799"/>
                      <a:gd name="connsiteY0" fmla="*/ 0 h 651"/>
                      <a:gd name="connsiteX1" fmla="*/ 139 w 7799"/>
                      <a:gd name="connsiteY1" fmla="*/ 651 h 651"/>
                      <a:gd name="connsiteX2" fmla="*/ 7151 w 7799"/>
                      <a:gd name="connsiteY2" fmla="*/ 0 h 651"/>
                    </a:gdLst>
                    <a:ahLst/>
                    <a:cxnLst>
                      <a:cxn ang="0">
                        <a:pos x="connsiteX0" y="connsiteY0"/>
                      </a:cxn>
                      <a:cxn ang="0">
                        <a:pos x="connsiteX1" y="connsiteY1"/>
                      </a:cxn>
                      <a:cxn ang="0">
                        <a:pos x="connsiteX2" y="connsiteY2"/>
                      </a:cxn>
                    </a:cxnLst>
                    <a:rect l="l" t="t" r="r" b="b"/>
                    <a:pathLst>
                      <a:path w="7799" h="651">
                        <a:moveTo>
                          <a:pt x="7151" y="0"/>
                        </a:moveTo>
                        <a:cubicBezTo>
                          <a:pt x="4797" y="200"/>
                          <a:pt x="-963" y="0"/>
                          <a:pt x="139" y="651"/>
                        </a:cubicBezTo>
                        <a:cubicBezTo>
                          <a:pt x="38" y="-50"/>
                          <a:pt x="10457" y="902"/>
                          <a:pt x="7151" y="0"/>
                        </a:cubicBezTo>
                        <a:close/>
                      </a:path>
                    </a:pathLst>
                  </a:custGeom>
                  <a:grpFill/>
                  <a:ln w="0" cap="flat">
                    <a:noFill/>
                    <a:prstDash val="solid"/>
                    <a:miter/>
                  </a:ln>
                </p:spPr>
                <p:txBody>
                  <a:bodyPr rtlCol="0" anchor="ctr"/>
                  <a:lstStyle/>
                  <a:p>
                    <a:endParaRPr lang="en-US"/>
                  </a:p>
                </p:txBody>
              </p:sp>
              <p:sp>
                <p:nvSpPr>
                  <p:cNvPr id="1113" name="Freeform: Shape 1112">
                    <a:extLst>
                      <a:ext uri="{FF2B5EF4-FFF2-40B4-BE49-F238E27FC236}">
                        <a16:creationId xmlns:a16="http://schemas.microsoft.com/office/drawing/2014/main" id="{DDFECE2C-07E6-2FBB-0559-3E314303704D}"/>
                      </a:ext>
                    </a:extLst>
                  </p:cNvPr>
                  <p:cNvSpPr/>
                  <p:nvPr/>
                </p:nvSpPr>
                <p:spPr>
                  <a:xfrm>
                    <a:off x="1819872" y="2720390"/>
                    <a:ext cx="7112" cy="450"/>
                  </a:xfrm>
                  <a:custGeom>
                    <a:avLst/>
                    <a:gdLst>
                      <a:gd name="connsiteX0" fmla="*/ 2705 w 7112"/>
                      <a:gd name="connsiteY0" fmla="*/ 0 h 450"/>
                      <a:gd name="connsiteX1" fmla="*/ 0 w 7112"/>
                      <a:gd name="connsiteY1" fmla="*/ 351 h 450"/>
                      <a:gd name="connsiteX2" fmla="*/ 7112 w 7112"/>
                      <a:gd name="connsiteY2" fmla="*/ 451 h 450"/>
                      <a:gd name="connsiteX3" fmla="*/ 2705 w 7112"/>
                      <a:gd name="connsiteY3" fmla="*/ 0 h 450"/>
                    </a:gdLst>
                    <a:ahLst/>
                    <a:cxnLst>
                      <a:cxn ang="0">
                        <a:pos x="connsiteX0" y="connsiteY0"/>
                      </a:cxn>
                      <a:cxn ang="0">
                        <a:pos x="connsiteX1" y="connsiteY1"/>
                      </a:cxn>
                      <a:cxn ang="0">
                        <a:pos x="connsiteX2" y="connsiteY2"/>
                      </a:cxn>
                      <a:cxn ang="0">
                        <a:pos x="connsiteX3" y="connsiteY3"/>
                      </a:cxn>
                    </a:cxnLst>
                    <a:rect l="l" t="t" r="r" b="b"/>
                    <a:pathLst>
                      <a:path w="7112" h="450">
                        <a:moveTo>
                          <a:pt x="2705" y="0"/>
                        </a:moveTo>
                        <a:cubicBezTo>
                          <a:pt x="2304" y="150"/>
                          <a:pt x="2554" y="451"/>
                          <a:pt x="0" y="351"/>
                        </a:cubicBezTo>
                        <a:lnTo>
                          <a:pt x="7112" y="451"/>
                        </a:lnTo>
                        <a:lnTo>
                          <a:pt x="2705" y="0"/>
                        </a:lnTo>
                        <a:close/>
                      </a:path>
                    </a:pathLst>
                  </a:custGeom>
                  <a:grpFill/>
                  <a:ln w="0" cap="flat">
                    <a:noFill/>
                    <a:prstDash val="solid"/>
                    <a:miter/>
                  </a:ln>
                </p:spPr>
                <p:txBody>
                  <a:bodyPr rtlCol="0" anchor="ctr"/>
                  <a:lstStyle/>
                  <a:p>
                    <a:endParaRPr lang="en-US"/>
                  </a:p>
                </p:txBody>
              </p:sp>
              <p:sp>
                <p:nvSpPr>
                  <p:cNvPr id="1114" name="Freeform: Shape 1113">
                    <a:extLst>
                      <a:ext uri="{FF2B5EF4-FFF2-40B4-BE49-F238E27FC236}">
                        <a16:creationId xmlns:a16="http://schemas.microsoft.com/office/drawing/2014/main" id="{6AB38237-53E0-AA18-1136-9D84100A9F82}"/>
                      </a:ext>
                    </a:extLst>
                  </p:cNvPr>
                  <p:cNvSpPr/>
                  <p:nvPr/>
                </p:nvSpPr>
                <p:spPr>
                  <a:xfrm>
                    <a:off x="1793677" y="2713678"/>
                    <a:ext cx="22288" cy="2087"/>
                  </a:xfrm>
                  <a:custGeom>
                    <a:avLst/>
                    <a:gdLst>
                      <a:gd name="connsiteX0" fmla="*/ 21938 w 22288"/>
                      <a:gd name="connsiteY0" fmla="*/ 1553 h 2087"/>
                      <a:gd name="connsiteX1" fmla="*/ 10268 w 22288"/>
                      <a:gd name="connsiteY1" fmla="*/ 1553 h 2087"/>
                      <a:gd name="connsiteX2" fmla="*/ 22289 w 22288"/>
                      <a:gd name="connsiteY2" fmla="*/ 301 h 2087"/>
                      <a:gd name="connsiteX3" fmla="*/ 0 w 22288"/>
                      <a:gd name="connsiteY3" fmla="*/ 0 h 2087"/>
                      <a:gd name="connsiteX4" fmla="*/ 21938 w 22288"/>
                      <a:gd name="connsiteY4" fmla="*/ 1553 h 20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288" h="2087">
                        <a:moveTo>
                          <a:pt x="21938" y="1553"/>
                        </a:moveTo>
                        <a:cubicBezTo>
                          <a:pt x="18282" y="1853"/>
                          <a:pt x="15978" y="2003"/>
                          <a:pt x="10268" y="1553"/>
                        </a:cubicBezTo>
                        <a:cubicBezTo>
                          <a:pt x="8264" y="-301"/>
                          <a:pt x="19634" y="1753"/>
                          <a:pt x="22289" y="301"/>
                        </a:cubicBezTo>
                        <a:cubicBezTo>
                          <a:pt x="11921" y="-501"/>
                          <a:pt x="8615" y="751"/>
                          <a:pt x="0" y="0"/>
                        </a:cubicBezTo>
                        <a:cubicBezTo>
                          <a:pt x="4157" y="1302"/>
                          <a:pt x="21537" y="2955"/>
                          <a:pt x="21938" y="1553"/>
                        </a:cubicBezTo>
                        <a:close/>
                      </a:path>
                    </a:pathLst>
                  </a:custGeom>
                  <a:grpFill/>
                  <a:ln w="0" cap="flat">
                    <a:noFill/>
                    <a:prstDash val="solid"/>
                    <a:miter/>
                  </a:ln>
                </p:spPr>
                <p:txBody>
                  <a:bodyPr rtlCol="0" anchor="ctr"/>
                  <a:lstStyle/>
                  <a:p>
                    <a:endParaRPr lang="en-US"/>
                  </a:p>
                </p:txBody>
              </p:sp>
              <p:sp>
                <p:nvSpPr>
                  <p:cNvPr id="1115" name="Freeform: Shape 1114">
                    <a:extLst>
                      <a:ext uri="{FF2B5EF4-FFF2-40B4-BE49-F238E27FC236}">
                        <a16:creationId xmlns:a16="http://schemas.microsoft.com/office/drawing/2014/main" id="{CF1CEE69-7D6C-C995-35A6-0D7DAF03A4D7}"/>
                      </a:ext>
                    </a:extLst>
                  </p:cNvPr>
                  <p:cNvSpPr/>
                  <p:nvPr/>
                </p:nvSpPr>
                <p:spPr>
                  <a:xfrm>
                    <a:off x="1814563" y="2713278"/>
                    <a:ext cx="6361" cy="250"/>
                  </a:xfrm>
                  <a:custGeom>
                    <a:avLst/>
                    <a:gdLst>
                      <a:gd name="connsiteX0" fmla="*/ 5810 w 6361"/>
                      <a:gd name="connsiteY0" fmla="*/ 0 h 250"/>
                      <a:gd name="connsiteX1" fmla="*/ 0 w 6361"/>
                      <a:gd name="connsiteY1" fmla="*/ 100 h 250"/>
                      <a:gd name="connsiteX2" fmla="*/ 551 w 6361"/>
                      <a:gd name="connsiteY2" fmla="*/ 250 h 250"/>
                      <a:gd name="connsiteX3" fmla="*/ 6361 w 6361"/>
                      <a:gd name="connsiteY3" fmla="*/ 150 h 250"/>
                      <a:gd name="connsiteX4" fmla="*/ 5810 w 6361"/>
                      <a:gd name="connsiteY4" fmla="*/ 0 h 2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61" h="250">
                        <a:moveTo>
                          <a:pt x="5810" y="0"/>
                        </a:moveTo>
                        <a:lnTo>
                          <a:pt x="0" y="100"/>
                        </a:lnTo>
                        <a:lnTo>
                          <a:pt x="551" y="250"/>
                        </a:lnTo>
                        <a:lnTo>
                          <a:pt x="6361" y="150"/>
                        </a:lnTo>
                        <a:lnTo>
                          <a:pt x="5810" y="0"/>
                        </a:lnTo>
                        <a:close/>
                      </a:path>
                    </a:pathLst>
                  </a:custGeom>
                  <a:grpFill/>
                  <a:ln w="0" cap="flat">
                    <a:noFill/>
                    <a:prstDash val="solid"/>
                    <a:miter/>
                  </a:ln>
                </p:spPr>
                <p:txBody>
                  <a:bodyPr rtlCol="0" anchor="ctr"/>
                  <a:lstStyle/>
                  <a:p>
                    <a:endParaRPr lang="en-US"/>
                  </a:p>
                </p:txBody>
              </p:sp>
              <p:sp>
                <p:nvSpPr>
                  <p:cNvPr id="1116" name="Freeform: Shape 1115">
                    <a:extLst>
                      <a:ext uri="{FF2B5EF4-FFF2-40B4-BE49-F238E27FC236}">
                        <a16:creationId xmlns:a16="http://schemas.microsoft.com/office/drawing/2014/main" id="{4A32C140-1905-84F3-7A81-C1B5D8C08F42}"/>
                      </a:ext>
                    </a:extLst>
                  </p:cNvPr>
                  <p:cNvSpPr/>
                  <p:nvPr/>
                </p:nvSpPr>
                <p:spPr>
                  <a:xfrm>
                    <a:off x="1948145" y="2713829"/>
                    <a:ext cx="6060" cy="1773"/>
                  </a:xfrm>
                  <a:custGeom>
                    <a:avLst/>
                    <a:gdLst>
                      <a:gd name="connsiteX0" fmla="*/ 0 w 6060"/>
                      <a:gd name="connsiteY0" fmla="*/ 1703 h 1773"/>
                      <a:gd name="connsiteX1" fmla="*/ 6061 w 6060"/>
                      <a:gd name="connsiteY1" fmla="*/ 0 h 1773"/>
                      <a:gd name="connsiteX2" fmla="*/ 0 w 6060"/>
                      <a:gd name="connsiteY2" fmla="*/ 1703 h 1773"/>
                    </a:gdLst>
                    <a:ahLst/>
                    <a:cxnLst>
                      <a:cxn ang="0">
                        <a:pos x="connsiteX0" y="connsiteY0"/>
                      </a:cxn>
                      <a:cxn ang="0">
                        <a:pos x="connsiteX1" y="connsiteY1"/>
                      </a:cxn>
                      <a:cxn ang="0">
                        <a:pos x="connsiteX2" y="connsiteY2"/>
                      </a:cxn>
                    </a:cxnLst>
                    <a:rect l="l" t="t" r="r" b="b"/>
                    <a:pathLst>
                      <a:path w="6060" h="1773">
                        <a:moveTo>
                          <a:pt x="0" y="1703"/>
                        </a:moveTo>
                        <a:cubicBezTo>
                          <a:pt x="651" y="2104"/>
                          <a:pt x="4157" y="701"/>
                          <a:pt x="6061" y="0"/>
                        </a:cubicBezTo>
                        <a:cubicBezTo>
                          <a:pt x="4458" y="401"/>
                          <a:pt x="2254" y="852"/>
                          <a:pt x="0" y="1703"/>
                        </a:cubicBezTo>
                        <a:close/>
                      </a:path>
                    </a:pathLst>
                  </a:custGeom>
                  <a:grpFill/>
                  <a:ln w="0" cap="flat">
                    <a:noFill/>
                    <a:prstDash val="solid"/>
                    <a:miter/>
                  </a:ln>
                </p:spPr>
                <p:txBody>
                  <a:bodyPr rtlCol="0" anchor="ctr"/>
                  <a:lstStyle/>
                  <a:p>
                    <a:endParaRPr lang="en-US"/>
                  </a:p>
                </p:txBody>
              </p:sp>
              <p:sp>
                <p:nvSpPr>
                  <p:cNvPr id="1117" name="Freeform: Shape 1116">
                    <a:extLst>
                      <a:ext uri="{FF2B5EF4-FFF2-40B4-BE49-F238E27FC236}">
                        <a16:creationId xmlns:a16="http://schemas.microsoft.com/office/drawing/2014/main" id="{AB98A636-44DE-787F-5AAA-084E3C92E05D}"/>
                      </a:ext>
                    </a:extLst>
                  </p:cNvPr>
                  <p:cNvSpPr/>
                  <p:nvPr/>
                </p:nvSpPr>
                <p:spPr>
                  <a:xfrm>
                    <a:off x="1870610" y="2644308"/>
                    <a:ext cx="41171" cy="15627"/>
                  </a:xfrm>
                  <a:custGeom>
                    <a:avLst/>
                    <a:gdLst>
                      <a:gd name="connsiteX0" fmla="*/ 41172 w 41171"/>
                      <a:gd name="connsiteY0" fmla="*/ 0 h 15627"/>
                      <a:gd name="connsiteX1" fmla="*/ 0 w 41171"/>
                      <a:gd name="connsiteY1" fmla="*/ 15627 h 15627"/>
                      <a:gd name="connsiteX2" fmla="*/ 41172 w 41171"/>
                      <a:gd name="connsiteY2" fmla="*/ 0 h 15627"/>
                    </a:gdLst>
                    <a:ahLst/>
                    <a:cxnLst>
                      <a:cxn ang="0">
                        <a:pos x="connsiteX0" y="connsiteY0"/>
                      </a:cxn>
                      <a:cxn ang="0">
                        <a:pos x="connsiteX1" y="connsiteY1"/>
                      </a:cxn>
                      <a:cxn ang="0">
                        <a:pos x="connsiteX2" y="connsiteY2"/>
                      </a:cxn>
                    </a:cxnLst>
                    <a:rect l="l" t="t" r="r" b="b"/>
                    <a:pathLst>
                      <a:path w="41171" h="15627">
                        <a:moveTo>
                          <a:pt x="41172" y="0"/>
                        </a:moveTo>
                        <a:cubicBezTo>
                          <a:pt x="27698" y="5710"/>
                          <a:pt x="13924" y="10819"/>
                          <a:pt x="0" y="15627"/>
                        </a:cubicBezTo>
                        <a:cubicBezTo>
                          <a:pt x="11971" y="11520"/>
                          <a:pt x="23040" y="7663"/>
                          <a:pt x="41172" y="0"/>
                        </a:cubicBezTo>
                        <a:close/>
                      </a:path>
                    </a:pathLst>
                  </a:custGeom>
                  <a:grpFill/>
                  <a:ln w="0" cap="flat">
                    <a:noFill/>
                    <a:prstDash val="solid"/>
                    <a:miter/>
                  </a:ln>
                </p:spPr>
                <p:txBody>
                  <a:bodyPr rtlCol="0" anchor="ctr"/>
                  <a:lstStyle/>
                  <a:p>
                    <a:endParaRPr lang="en-US"/>
                  </a:p>
                </p:txBody>
              </p:sp>
              <p:sp>
                <p:nvSpPr>
                  <p:cNvPr id="1118" name="Freeform: Shape 1117">
                    <a:extLst>
                      <a:ext uri="{FF2B5EF4-FFF2-40B4-BE49-F238E27FC236}">
                        <a16:creationId xmlns:a16="http://schemas.microsoft.com/office/drawing/2014/main" id="{5885AB6F-11F4-237F-90CF-907FB892B999}"/>
                      </a:ext>
                    </a:extLst>
                  </p:cNvPr>
                  <p:cNvSpPr/>
                  <p:nvPr/>
                </p:nvSpPr>
                <p:spPr>
                  <a:xfrm>
                    <a:off x="2059188" y="2646963"/>
                    <a:ext cx="28800" cy="20335"/>
                  </a:xfrm>
                  <a:custGeom>
                    <a:avLst/>
                    <a:gdLst>
                      <a:gd name="connsiteX0" fmla="*/ 23892 w 28800"/>
                      <a:gd name="connsiteY0" fmla="*/ 2254 h 20335"/>
                      <a:gd name="connsiteX1" fmla="*/ 12321 w 28800"/>
                      <a:gd name="connsiteY1" fmla="*/ 11570 h 20335"/>
                      <a:gd name="connsiteX2" fmla="*/ 0 w 28800"/>
                      <a:gd name="connsiteY2" fmla="*/ 20335 h 20335"/>
                      <a:gd name="connsiteX3" fmla="*/ 28800 w 28800"/>
                      <a:gd name="connsiteY3" fmla="*/ 0 h 20335"/>
                      <a:gd name="connsiteX4" fmla="*/ 23942 w 28800"/>
                      <a:gd name="connsiteY4" fmla="*/ 2254 h 20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00" h="20335">
                        <a:moveTo>
                          <a:pt x="23892" y="2254"/>
                        </a:moveTo>
                        <a:cubicBezTo>
                          <a:pt x="19083" y="5960"/>
                          <a:pt x="15777" y="8815"/>
                          <a:pt x="12321" y="11570"/>
                        </a:cubicBezTo>
                        <a:cubicBezTo>
                          <a:pt x="8765" y="14225"/>
                          <a:pt x="5159" y="16879"/>
                          <a:pt x="0" y="20335"/>
                        </a:cubicBezTo>
                        <a:cubicBezTo>
                          <a:pt x="14525" y="12422"/>
                          <a:pt x="17130" y="7213"/>
                          <a:pt x="28800" y="0"/>
                        </a:cubicBezTo>
                        <a:cubicBezTo>
                          <a:pt x="27197" y="851"/>
                          <a:pt x="25594" y="1553"/>
                          <a:pt x="23942" y="2254"/>
                        </a:cubicBezTo>
                        <a:close/>
                      </a:path>
                    </a:pathLst>
                  </a:custGeom>
                  <a:grpFill/>
                  <a:ln w="0" cap="flat">
                    <a:noFill/>
                    <a:prstDash val="solid"/>
                    <a:miter/>
                  </a:ln>
                </p:spPr>
                <p:txBody>
                  <a:bodyPr rtlCol="0" anchor="ctr"/>
                  <a:lstStyle/>
                  <a:p>
                    <a:endParaRPr lang="en-US"/>
                  </a:p>
                </p:txBody>
              </p:sp>
              <p:sp>
                <p:nvSpPr>
                  <p:cNvPr id="1119" name="Freeform: Shape 1118">
                    <a:extLst>
                      <a:ext uri="{FF2B5EF4-FFF2-40B4-BE49-F238E27FC236}">
                        <a16:creationId xmlns:a16="http://schemas.microsoft.com/office/drawing/2014/main" id="{610A3137-AEC0-6AF3-C539-E4EFA9F1E876}"/>
                      </a:ext>
                    </a:extLst>
                  </p:cNvPr>
                  <p:cNvSpPr/>
                  <p:nvPr/>
                </p:nvSpPr>
                <p:spPr>
                  <a:xfrm>
                    <a:off x="2078522" y="2649199"/>
                    <a:ext cx="8925" cy="7229"/>
                  </a:xfrm>
                  <a:custGeom>
                    <a:avLst/>
                    <a:gdLst>
                      <a:gd name="connsiteX0" fmla="*/ 3606 w 8925"/>
                      <a:gd name="connsiteY0" fmla="*/ 5978 h 7229"/>
                      <a:gd name="connsiteX1" fmla="*/ 8665 w 8925"/>
                      <a:gd name="connsiteY1" fmla="*/ 17 h 7229"/>
                      <a:gd name="connsiteX2" fmla="*/ 0 w 8925"/>
                      <a:gd name="connsiteY2" fmla="*/ 7230 h 7229"/>
                      <a:gd name="connsiteX3" fmla="*/ 3606 w 8925"/>
                      <a:gd name="connsiteY3" fmla="*/ 5978 h 7229"/>
                    </a:gdLst>
                    <a:ahLst/>
                    <a:cxnLst>
                      <a:cxn ang="0">
                        <a:pos x="connsiteX0" y="connsiteY0"/>
                      </a:cxn>
                      <a:cxn ang="0">
                        <a:pos x="connsiteX1" y="connsiteY1"/>
                      </a:cxn>
                      <a:cxn ang="0">
                        <a:pos x="connsiteX2" y="connsiteY2"/>
                      </a:cxn>
                      <a:cxn ang="0">
                        <a:pos x="connsiteX3" y="connsiteY3"/>
                      </a:cxn>
                    </a:cxnLst>
                    <a:rect l="l" t="t" r="r" b="b"/>
                    <a:pathLst>
                      <a:path w="8925" h="7229">
                        <a:moveTo>
                          <a:pt x="3606" y="5978"/>
                        </a:moveTo>
                        <a:cubicBezTo>
                          <a:pt x="1352" y="6328"/>
                          <a:pt x="10568" y="-383"/>
                          <a:pt x="8665" y="17"/>
                        </a:cubicBezTo>
                        <a:cubicBezTo>
                          <a:pt x="2154" y="4976"/>
                          <a:pt x="6161" y="3022"/>
                          <a:pt x="0" y="7230"/>
                        </a:cubicBezTo>
                        <a:lnTo>
                          <a:pt x="3606" y="5978"/>
                        </a:lnTo>
                        <a:close/>
                      </a:path>
                    </a:pathLst>
                  </a:custGeom>
                  <a:grpFill/>
                  <a:ln w="0" cap="flat">
                    <a:noFill/>
                    <a:prstDash val="solid"/>
                    <a:miter/>
                  </a:ln>
                </p:spPr>
                <p:txBody>
                  <a:bodyPr rtlCol="0" anchor="ctr"/>
                  <a:lstStyle/>
                  <a:p>
                    <a:endParaRPr lang="en-US"/>
                  </a:p>
                </p:txBody>
              </p:sp>
              <p:sp>
                <p:nvSpPr>
                  <p:cNvPr id="1120" name="Freeform: Shape 1119">
                    <a:extLst>
                      <a:ext uri="{FF2B5EF4-FFF2-40B4-BE49-F238E27FC236}">
                        <a16:creationId xmlns:a16="http://schemas.microsoft.com/office/drawing/2014/main" id="{0D4323B2-744E-2E8C-335C-D54589673D73}"/>
                      </a:ext>
                    </a:extLst>
                  </p:cNvPr>
                  <p:cNvSpPr/>
                  <p:nvPr/>
                </p:nvSpPr>
                <p:spPr>
                  <a:xfrm>
                    <a:off x="2026782" y="2667348"/>
                    <a:ext cx="2854" cy="2053"/>
                  </a:xfrm>
                  <a:custGeom>
                    <a:avLst/>
                    <a:gdLst>
                      <a:gd name="connsiteX0" fmla="*/ 0 w 2854"/>
                      <a:gd name="connsiteY0" fmla="*/ 2054 h 2053"/>
                      <a:gd name="connsiteX1" fmla="*/ 2855 w 2854"/>
                      <a:gd name="connsiteY1" fmla="*/ 0 h 2053"/>
                      <a:gd name="connsiteX2" fmla="*/ 451 w 2854"/>
                      <a:gd name="connsiteY2" fmla="*/ 1453 h 2053"/>
                      <a:gd name="connsiteX3" fmla="*/ 0 w 2854"/>
                      <a:gd name="connsiteY3" fmla="*/ 2054 h 2053"/>
                    </a:gdLst>
                    <a:ahLst/>
                    <a:cxnLst>
                      <a:cxn ang="0">
                        <a:pos x="connsiteX0" y="connsiteY0"/>
                      </a:cxn>
                      <a:cxn ang="0">
                        <a:pos x="connsiteX1" y="connsiteY1"/>
                      </a:cxn>
                      <a:cxn ang="0">
                        <a:pos x="connsiteX2" y="connsiteY2"/>
                      </a:cxn>
                      <a:cxn ang="0">
                        <a:pos x="connsiteX3" y="connsiteY3"/>
                      </a:cxn>
                    </a:cxnLst>
                    <a:rect l="l" t="t" r="r" b="b"/>
                    <a:pathLst>
                      <a:path w="2854" h="2053">
                        <a:moveTo>
                          <a:pt x="0" y="2054"/>
                        </a:moveTo>
                        <a:lnTo>
                          <a:pt x="2855" y="0"/>
                        </a:lnTo>
                        <a:lnTo>
                          <a:pt x="451" y="1453"/>
                        </a:lnTo>
                        <a:lnTo>
                          <a:pt x="0" y="2054"/>
                        </a:lnTo>
                        <a:close/>
                      </a:path>
                    </a:pathLst>
                  </a:custGeom>
                  <a:grpFill/>
                  <a:ln w="0" cap="flat">
                    <a:noFill/>
                    <a:prstDash val="solid"/>
                    <a:miter/>
                  </a:ln>
                </p:spPr>
                <p:txBody>
                  <a:bodyPr rtlCol="0" anchor="ctr"/>
                  <a:lstStyle/>
                  <a:p>
                    <a:endParaRPr lang="en-US"/>
                  </a:p>
                </p:txBody>
              </p:sp>
              <p:sp>
                <p:nvSpPr>
                  <p:cNvPr id="1121" name="Freeform: Shape 1120">
                    <a:extLst>
                      <a:ext uri="{FF2B5EF4-FFF2-40B4-BE49-F238E27FC236}">
                        <a16:creationId xmlns:a16="http://schemas.microsoft.com/office/drawing/2014/main" id="{E8FD1D37-7E01-FA40-DC9D-5C77F025CD7B}"/>
                      </a:ext>
                    </a:extLst>
                  </p:cNvPr>
                  <p:cNvSpPr/>
                  <p:nvPr/>
                </p:nvSpPr>
                <p:spPr>
                  <a:xfrm>
                    <a:off x="2123750" y="2615007"/>
                    <a:ext cx="4507" cy="4207"/>
                  </a:xfrm>
                  <a:custGeom>
                    <a:avLst/>
                    <a:gdLst>
                      <a:gd name="connsiteX0" fmla="*/ 751 w 4507"/>
                      <a:gd name="connsiteY0" fmla="*/ 3055 h 4207"/>
                      <a:gd name="connsiteX1" fmla="*/ 0 w 4507"/>
                      <a:gd name="connsiteY1" fmla="*/ 4207 h 4207"/>
                      <a:gd name="connsiteX2" fmla="*/ 4508 w 4507"/>
                      <a:gd name="connsiteY2" fmla="*/ 0 h 4207"/>
                      <a:gd name="connsiteX3" fmla="*/ 751 w 4507"/>
                      <a:gd name="connsiteY3" fmla="*/ 3055 h 4207"/>
                    </a:gdLst>
                    <a:ahLst/>
                    <a:cxnLst>
                      <a:cxn ang="0">
                        <a:pos x="connsiteX0" y="connsiteY0"/>
                      </a:cxn>
                      <a:cxn ang="0">
                        <a:pos x="connsiteX1" y="connsiteY1"/>
                      </a:cxn>
                      <a:cxn ang="0">
                        <a:pos x="connsiteX2" y="connsiteY2"/>
                      </a:cxn>
                      <a:cxn ang="0">
                        <a:pos x="connsiteX3" y="connsiteY3"/>
                      </a:cxn>
                    </a:cxnLst>
                    <a:rect l="l" t="t" r="r" b="b"/>
                    <a:pathLst>
                      <a:path w="4507" h="4207">
                        <a:moveTo>
                          <a:pt x="751" y="3055"/>
                        </a:moveTo>
                        <a:lnTo>
                          <a:pt x="0" y="4207"/>
                        </a:lnTo>
                        <a:lnTo>
                          <a:pt x="4508" y="0"/>
                        </a:lnTo>
                        <a:lnTo>
                          <a:pt x="751" y="3055"/>
                        </a:lnTo>
                        <a:close/>
                      </a:path>
                    </a:pathLst>
                  </a:custGeom>
                  <a:grpFill/>
                  <a:ln w="0" cap="flat">
                    <a:noFill/>
                    <a:prstDash val="solid"/>
                    <a:miter/>
                  </a:ln>
                </p:spPr>
                <p:txBody>
                  <a:bodyPr rtlCol="0" anchor="ctr"/>
                  <a:lstStyle/>
                  <a:p>
                    <a:endParaRPr lang="en-US"/>
                  </a:p>
                </p:txBody>
              </p:sp>
              <p:sp>
                <p:nvSpPr>
                  <p:cNvPr id="1122" name="Freeform: Shape 1121">
                    <a:extLst>
                      <a:ext uri="{FF2B5EF4-FFF2-40B4-BE49-F238E27FC236}">
                        <a16:creationId xmlns:a16="http://schemas.microsoft.com/office/drawing/2014/main" id="{D118409E-F8A9-7CB0-F2D8-F3C3128D6C9A}"/>
                      </a:ext>
                    </a:extLst>
                  </p:cNvPr>
                  <p:cNvSpPr/>
                  <p:nvPr/>
                </p:nvSpPr>
                <p:spPr>
                  <a:xfrm>
                    <a:off x="2122949" y="2619214"/>
                    <a:ext cx="801" cy="1152"/>
                  </a:xfrm>
                  <a:custGeom>
                    <a:avLst/>
                    <a:gdLst>
                      <a:gd name="connsiteX0" fmla="*/ 0 w 801"/>
                      <a:gd name="connsiteY0" fmla="*/ 1152 h 1152"/>
                      <a:gd name="connsiteX1" fmla="*/ 801 w 801"/>
                      <a:gd name="connsiteY1" fmla="*/ 0 h 1152"/>
                      <a:gd name="connsiteX2" fmla="*/ 0 w 801"/>
                      <a:gd name="connsiteY2" fmla="*/ 1152 h 1152"/>
                    </a:gdLst>
                    <a:ahLst/>
                    <a:cxnLst>
                      <a:cxn ang="0">
                        <a:pos x="connsiteX0" y="connsiteY0"/>
                      </a:cxn>
                      <a:cxn ang="0">
                        <a:pos x="connsiteX1" y="connsiteY1"/>
                      </a:cxn>
                      <a:cxn ang="0">
                        <a:pos x="connsiteX2" y="connsiteY2"/>
                      </a:cxn>
                    </a:cxnLst>
                    <a:rect l="l" t="t" r="r" b="b"/>
                    <a:pathLst>
                      <a:path w="801" h="1152">
                        <a:moveTo>
                          <a:pt x="0" y="1152"/>
                        </a:moveTo>
                        <a:lnTo>
                          <a:pt x="801" y="0"/>
                        </a:lnTo>
                        <a:lnTo>
                          <a:pt x="0" y="1152"/>
                        </a:lnTo>
                        <a:close/>
                      </a:path>
                    </a:pathLst>
                  </a:custGeom>
                  <a:grpFill/>
                  <a:ln w="0" cap="flat">
                    <a:noFill/>
                    <a:prstDash val="solid"/>
                    <a:miter/>
                  </a:ln>
                </p:spPr>
                <p:txBody>
                  <a:bodyPr rtlCol="0" anchor="ctr"/>
                  <a:lstStyle/>
                  <a:p>
                    <a:endParaRPr lang="en-US"/>
                  </a:p>
                </p:txBody>
              </p:sp>
              <p:sp>
                <p:nvSpPr>
                  <p:cNvPr id="1123" name="Freeform: Shape 1122">
                    <a:extLst>
                      <a:ext uri="{FF2B5EF4-FFF2-40B4-BE49-F238E27FC236}">
                        <a16:creationId xmlns:a16="http://schemas.microsoft.com/office/drawing/2014/main" id="{F4B90848-A71F-A8F1-4298-7647776CBCB1}"/>
                      </a:ext>
                    </a:extLst>
                  </p:cNvPr>
                  <p:cNvSpPr/>
                  <p:nvPr/>
                </p:nvSpPr>
                <p:spPr>
                  <a:xfrm>
                    <a:off x="2022925" y="2665445"/>
                    <a:ext cx="6811" cy="3756"/>
                  </a:xfrm>
                  <a:custGeom>
                    <a:avLst/>
                    <a:gdLst>
                      <a:gd name="connsiteX0" fmla="*/ 6812 w 6811"/>
                      <a:gd name="connsiteY0" fmla="*/ 0 h 3756"/>
                      <a:gd name="connsiteX1" fmla="*/ 2154 w 6811"/>
                      <a:gd name="connsiteY1" fmla="*/ 2154 h 3756"/>
                      <a:gd name="connsiteX2" fmla="*/ 0 w 6811"/>
                      <a:gd name="connsiteY2" fmla="*/ 3757 h 3756"/>
                      <a:gd name="connsiteX3" fmla="*/ 6812 w 6811"/>
                      <a:gd name="connsiteY3" fmla="*/ 0 h 3756"/>
                    </a:gdLst>
                    <a:ahLst/>
                    <a:cxnLst>
                      <a:cxn ang="0">
                        <a:pos x="connsiteX0" y="connsiteY0"/>
                      </a:cxn>
                      <a:cxn ang="0">
                        <a:pos x="connsiteX1" y="connsiteY1"/>
                      </a:cxn>
                      <a:cxn ang="0">
                        <a:pos x="connsiteX2" y="connsiteY2"/>
                      </a:cxn>
                      <a:cxn ang="0">
                        <a:pos x="connsiteX3" y="connsiteY3"/>
                      </a:cxn>
                    </a:cxnLst>
                    <a:rect l="l" t="t" r="r" b="b"/>
                    <a:pathLst>
                      <a:path w="6811" h="3756">
                        <a:moveTo>
                          <a:pt x="6812" y="0"/>
                        </a:moveTo>
                        <a:lnTo>
                          <a:pt x="2154" y="2154"/>
                        </a:lnTo>
                        <a:lnTo>
                          <a:pt x="0" y="3757"/>
                        </a:lnTo>
                        <a:lnTo>
                          <a:pt x="6812" y="0"/>
                        </a:lnTo>
                        <a:close/>
                      </a:path>
                    </a:pathLst>
                  </a:custGeom>
                  <a:grpFill/>
                  <a:ln w="0" cap="flat">
                    <a:noFill/>
                    <a:prstDash val="solid"/>
                    <a:miter/>
                  </a:ln>
                </p:spPr>
                <p:txBody>
                  <a:bodyPr rtlCol="0" anchor="ctr"/>
                  <a:lstStyle/>
                  <a:p>
                    <a:endParaRPr lang="en-US"/>
                  </a:p>
                </p:txBody>
              </p:sp>
              <p:sp>
                <p:nvSpPr>
                  <p:cNvPr id="1124" name="Freeform: Shape 1123">
                    <a:extLst>
                      <a:ext uri="{FF2B5EF4-FFF2-40B4-BE49-F238E27FC236}">
                        <a16:creationId xmlns:a16="http://schemas.microsoft.com/office/drawing/2014/main" id="{E1E00349-C7AD-A45A-89F1-A09D861087E0}"/>
                      </a:ext>
                    </a:extLst>
                  </p:cNvPr>
                  <p:cNvSpPr/>
                  <p:nvPr/>
                </p:nvSpPr>
                <p:spPr>
                  <a:xfrm>
                    <a:off x="2068755" y="2645279"/>
                    <a:ext cx="4441" cy="3236"/>
                  </a:xfrm>
                  <a:custGeom>
                    <a:avLst/>
                    <a:gdLst>
                      <a:gd name="connsiteX0" fmla="*/ 3757 w 4441"/>
                      <a:gd name="connsiteY0" fmla="*/ 181 h 3236"/>
                      <a:gd name="connsiteX1" fmla="*/ 0 w 4441"/>
                      <a:gd name="connsiteY1" fmla="*/ 3236 h 3236"/>
                      <a:gd name="connsiteX2" fmla="*/ 3757 w 4441"/>
                      <a:gd name="connsiteY2" fmla="*/ 181 h 3236"/>
                    </a:gdLst>
                    <a:ahLst/>
                    <a:cxnLst>
                      <a:cxn ang="0">
                        <a:pos x="connsiteX0" y="connsiteY0"/>
                      </a:cxn>
                      <a:cxn ang="0">
                        <a:pos x="connsiteX1" y="connsiteY1"/>
                      </a:cxn>
                      <a:cxn ang="0">
                        <a:pos x="connsiteX2" y="connsiteY2"/>
                      </a:cxn>
                    </a:cxnLst>
                    <a:rect l="l" t="t" r="r" b="b"/>
                    <a:pathLst>
                      <a:path w="4441" h="3236">
                        <a:moveTo>
                          <a:pt x="3757" y="181"/>
                        </a:moveTo>
                        <a:lnTo>
                          <a:pt x="0" y="3236"/>
                        </a:lnTo>
                        <a:cubicBezTo>
                          <a:pt x="751" y="2635"/>
                          <a:pt x="6361" y="-821"/>
                          <a:pt x="3757" y="181"/>
                        </a:cubicBezTo>
                        <a:close/>
                      </a:path>
                    </a:pathLst>
                  </a:custGeom>
                  <a:grpFill/>
                  <a:ln w="0" cap="flat">
                    <a:noFill/>
                    <a:prstDash val="solid"/>
                    <a:miter/>
                  </a:ln>
                </p:spPr>
                <p:txBody>
                  <a:bodyPr rtlCol="0" anchor="ctr"/>
                  <a:lstStyle/>
                  <a:p>
                    <a:endParaRPr lang="en-US"/>
                  </a:p>
                </p:txBody>
              </p:sp>
              <p:sp>
                <p:nvSpPr>
                  <p:cNvPr id="1125" name="Freeform: Shape 1124">
                    <a:extLst>
                      <a:ext uri="{FF2B5EF4-FFF2-40B4-BE49-F238E27FC236}">
                        <a16:creationId xmlns:a16="http://schemas.microsoft.com/office/drawing/2014/main" id="{49773CEC-6F6C-DF1E-C2EF-0A03CD4CCDEE}"/>
                      </a:ext>
                    </a:extLst>
                  </p:cNvPr>
                  <p:cNvSpPr/>
                  <p:nvPr/>
                </p:nvSpPr>
                <p:spPr>
                  <a:xfrm>
                    <a:off x="2149645" y="2585506"/>
                    <a:ext cx="3806" cy="5459"/>
                  </a:xfrm>
                  <a:custGeom>
                    <a:avLst/>
                    <a:gdLst>
                      <a:gd name="connsiteX0" fmla="*/ 501 w 3806"/>
                      <a:gd name="connsiteY0" fmla="*/ 5059 h 5459"/>
                      <a:gd name="connsiteX1" fmla="*/ 3807 w 3806"/>
                      <a:gd name="connsiteY1" fmla="*/ 0 h 5459"/>
                      <a:gd name="connsiteX2" fmla="*/ 3356 w 3806"/>
                      <a:gd name="connsiteY2" fmla="*/ 451 h 5459"/>
                      <a:gd name="connsiteX3" fmla="*/ 0 w 3806"/>
                      <a:gd name="connsiteY3" fmla="*/ 5459 h 5459"/>
                      <a:gd name="connsiteX4" fmla="*/ 501 w 3806"/>
                      <a:gd name="connsiteY4" fmla="*/ 5059 h 54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6" h="5459">
                        <a:moveTo>
                          <a:pt x="501" y="5059"/>
                        </a:moveTo>
                        <a:lnTo>
                          <a:pt x="3807" y="0"/>
                        </a:lnTo>
                        <a:lnTo>
                          <a:pt x="3356" y="451"/>
                        </a:lnTo>
                        <a:lnTo>
                          <a:pt x="0" y="5459"/>
                        </a:lnTo>
                        <a:lnTo>
                          <a:pt x="501" y="5059"/>
                        </a:lnTo>
                        <a:close/>
                      </a:path>
                    </a:pathLst>
                  </a:custGeom>
                  <a:grpFill/>
                  <a:ln w="0" cap="flat">
                    <a:noFill/>
                    <a:prstDash val="solid"/>
                    <a:miter/>
                  </a:ln>
                </p:spPr>
                <p:txBody>
                  <a:bodyPr rtlCol="0" anchor="ctr"/>
                  <a:lstStyle/>
                  <a:p>
                    <a:endParaRPr lang="en-US"/>
                  </a:p>
                </p:txBody>
              </p:sp>
              <p:sp>
                <p:nvSpPr>
                  <p:cNvPr id="1126" name="Freeform: Shape 1125">
                    <a:extLst>
                      <a:ext uri="{FF2B5EF4-FFF2-40B4-BE49-F238E27FC236}">
                        <a16:creationId xmlns:a16="http://schemas.microsoft.com/office/drawing/2014/main" id="{48C2E3AC-12EB-2678-141C-22486DBE986F}"/>
                      </a:ext>
                    </a:extLst>
                  </p:cNvPr>
                  <p:cNvSpPr/>
                  <p:nvPr/>
                </p:nvSpPr>
                <p:spPr>
                  <a:xfrm>
                    <a:off x="2098781" y="2616456"/>
                    <a:ext cx="4330" cy="4022"/>
                  </a:xfrm>
                  <a:custGeom>
                    <a:avLst/>
                    <a:gdLst>
                      <a:gd name="connsiteX0" fmla="*/ 1278 w 4330"/>
                      <a:gd name="connsiteY0" fmla="*/ 3609 h 4022"/>
                      <a:gd name="connsiteX1" fmla="*/ 2681 w 4330"/>
                      <a:gd name="connsiteY1" fmla="*/ 1105 h 4022"/>
                      <a:gd name="connsiteX2" fmla="*/ 1278 w 4330"/>
                      <a:gd name="connsiteY2" fmla="*/ 3609 h 4022"/>
                    </a:gdLst>
                    <a:ahLst/>
                    <a:cxnLst>
                      <a:cxn ang="0">
                        <a:pos x="connsiteX0" y="connsiteY0"/>
                      </a:cxn>
                      <a:cxn ang="0">
                        <a:pos x="connsiteX1" y="connsiteY1"/>
                      </a:cxn>
                      <a:cxn ang="0">
                        <a:pos x="connsiteX2" y="connsiteY2"/>
                      </a:cxn>
                    </a:cxnLst>
                    <a:rect l="l" t="t" r="r" b="b"/>
                    <a:pathLst>
                      <a:path w="4330" h="4022">
                        <a:moveTo>
                          <a:pt x="1278" y="3609"/>
                        </a:moveTo>
                        <a:cubicBezTo>
                          <a:pt x="-1627" y="5212"/>
                          <a:pt x="8040" y="-2852"/>
                          <a:pt x="2681" y="1105"/>
                        </a:cubicBezTo>
                        <a:cubicBezTo>
                          <a:pt x="-1677" y="5212"/>
                          <a:pt x="377" y="3860"/>
                          <a:pt x="1278" y="3609"/>
                        </a:cubicBezTo>
                        <a:close/>
                      </a:path>
                    </a:pathLst>
                  </a:custGeom>
                  <a:grpFill/>
                  <a:ln w="0" cap="flat">
                    <a:noFill/>
                    <a:prstDash val="solid"/>
                    <a:miter/>
                  </a:ln>
                </p:spPr>
                <p:txBody>
                  <a:bodyPr rtlCol="0" anchor="ctr"/>
                  <a:lstStyle/>
                  <a:p>
                    <a:endParaRPr lang="en-US"/>
                  </a:p>
                </p:txBody>
              </p:sp>
              <p:sp>
                <p:nvSpPr>
                  <p:cNvPr id="1127" name="Freeform: Shape 1126">
                    <a:extLst>
                      <a:ext uri="{FF2B5EF4-FFF2-40B4-BE49-F238E27FC236}">
                        <a16:creationId xmlns:a16="http://schemas.microsoft.com/office/drawing/2014/main" id="{48E94998-F3F6-3F62-9F62-F37945045F23}"/>
                      </a:ext>
                    </a:extLst>
                  </p:cNvPr>
                  <p:cNvSpPr/>
                  <p:nvPr/>
                </p:nvSpPr>
                <p:spPr>
                  <a:xfrm>
                    <a:off x="2151148" y="2569778"/>
                    <a:ext cx="1352" cy="2003"/>
                  </a:xfrm>
                  <a:custGeom>
                    <a:avLst/>
                    <a:gdLst>
                      <a:gd name="connsiteX0" fmla="*/ 0 w 1352"/>
                      <a:gd name="connsiteY0" fmla="*/ 2003 h 2003"/>
                      <a:gd name="connsiteX1" fmla="*/ 1352 w 1352"/>
                      <a:gd name="connsiteY1" fmla="*/ 0 h 2003"/>
                      <a:gd name="connsiteX2" fmla="*/ 0 w 1352"/>
                      <a:gd name="connsiteY2" fmla="*/ 2003 h 2003"/>
                    </a:gdLst>
                    <a:ahLst/>
                    <a:cxnLst>
                      <a:cxn ang="0">
                        <a:pos x="connsiteX0" y="connsiteY0"/>
                      </a:cxn>
                      <a:cxn ang="0">
                        <a:pos x="connsiteX1" y="connsiteY1"/>
                      </a:cxn>
                      <a:cxn ang="0">
                        <a:pos x="connsiteX2" y="connsiteY2"/>
                      </a:cxn>
                    </a:cxnLst>
                    <a:rect l="l" t="t" r="r" b="b"/>
                    <a:pathLst>
                      <a:path w="1352" h="2003">
                        <a:moveTo>
                          <a:pt x="0" y="2003"/>
                        </a:moveTo>
                        <a:cubicBezTo>
                          <a:pt x="501" y="1352"/>
                          <a:pt x="952" y="701"/>
                          <a:pt x="1352" y="0"/>
                        </a:cubicBezTo>
                        <a:cubicBezTo>
                          <a:pt x="801" y="801"/>
                          <a:pt x="351" y="1452"/>
                          <a:pt x="0" y="2003"/>
                        </a:cubicBezTo>
                        <a:close/>
                      </a:path>
                    </a:pathLst>
                  </a:custGeom>
                  <a:grpFill/>
                  <a:ln w="0" cap="flat">
                    <a:noFill/>
                    <a:prstDash val="solid"/>
                    <a:miter/>
                  </a:ln>
                </p:spPr>
                <p:txBody>
                  <a:bodyPr rtlCol="0" anchor="ctr"/>
                  <a:lstStyle/>
                  <a:p>
                    <a:endParaRPr lang="en-US"/>
                  </a:p>
                </p:txBody>
              </p:sp>
              <p:sp>
                <p:nvSpPr>
                  <p:cNvPr id="1128" name="Freeform: Shape 1127">
                    <a:extLst>
                      <a:ext uri="{FF2B5EF4-FFF2-40B4-BE49-F238E27FC236}">
                        <a16:creationId xmlns:a16="http://schemas.microsoft.com/office/drawing/2014/main" id="{C63CF0EE-9E3D-2DEB-776E-7B189982E4C7}"/>
                      </a:ext>
                    </a:extLst>
                  </p:cNvPr>
                  <p:cNvSpPr/>
                  <p:nvPr/>
                </p:nvSpPr>
                <p:spPr>
                  <a:xfrm>
                    <a:off x="2146940" y="2571782"/>
                    <a:ext cx="4207" cy="5409"/>
                  </a:xfrm>
                  <a:custGeom>
                    <a:avLst/>
                    <a:gdLst>
                      <a:gd name="connsiteX0" fmla="*/ 4207 w 4207"/>
                      <a:gd name="connsiteY0" fmla="*/ 0 h 5409"/>
                      <a:gd name="connsiteX1" fmla="*/ 0 w 4207"/>
                      <a:gd name="connsiteY1" fmla="*/ 5409 h 5409"/>
                      <a:gd name="connsiteX2" fmla="*/ 4207 w 4207"/>
                      <a:gd name="connsiteY2" fmla="*/ 0 h 5409"/>
                    </a:gdLst>
                    <a:ahLst/>
                    <a:cxnLst>
                      <a:cxn ang="0">
                        <a:pos x="connsiteX0" y="connsiteY0"/>
                      </a:cxn>
                      <a:cxn ang="0">
                        <a:pos x="connsiteX1" y="connsiteY1"/>
                      </a:cxn>
                      <a:cxn ang="0">
                        <a:pos x="connsiteX2" y="connsiteY2"/>
                      </a:cxn>
                    </a:cxnLst>
                    <a:rect l="l" t="t" r="r" b="b"/>
                    <a:pathLst>
                      <a:path w="4207" h="5409">
                        <a:moveTo>
                          <a:pt x="4207" y="0"/>
                        </a:moveTo>
                        <a:cubicBezTo>
                          <a:pt x="2655" y="2054"/>
                          <a:pt x="902" y="3907"/>
                          <a:pt x="0" y="5409"/>
                        </a:cubicBezTo>
                        <a:cubicBezTo>
                          <a:pt x="2204" y="3105"/>
                          <a:pt x="2805" y="2054"/>
                          <a:pt x="4207" y="0"/>
                        </a:cubicBezTo>
                        <a:close/>
                      </a:path>
                    </a:pathLst>
                  </a:custGeom>
                  <a:grpFill/>
                  <a:ln w="0" cap="flat">
                    <a:noFill/>
                    <a:prstDash val="solid"/>
                    <a:miter/>
                  </a:ln>
                </p:spPr>
                <p:txBody>
                  <a:bodyPr rtlCol="0" anchor="ctr"/>
                  <a:lstStyle/>
                  <a:p>
                    <a:endParaRPr lang="en-US"/>
                  </a:p>
                </p:txBody>
              </p:sp>
              <p:sp>
                <p:nvSpPr>
                  <p:cNvPr id="1129" name="Freeform: Shape 1128">
                    <a:extLst>
                      <a:ext uri="{FF2B5EF4-FFF2-40B4-BE49-F238E27FC236}">
                        <a16:creationId xmlns:a16="http://schemas.microsoft.com/office/drawing/2014/main" id="{DDCE08EF-6A73-8565-02A1-720D1E8F716D}"/>
                      </a:ext>
                    </a:extLst>
                  </p:cNvPr>
                  <p:cNvSpPr/>
                  <p:nvPr/>
                </p:nvSpPr>
                <p:spPr>
                  <a:xfrm>
                    <a:off x="2164020" y="2547299"/>
                    <a:ext cx="3481" cy="6652"/>
                  </a:xfrm>
                  <a:custGeom>
                    <a:avLst/>
                    <a:gdLst>
                      <a:gd name="connsiteX0" fmla="*/ 3256 w 3481"/>
                      <a:gd name="connsiteY0" fmla="*/ 41 h 6652"/>
                      <a:gd name="connsiteX1" fmla="*/ 2003 w 3481"/>
                      <a:gd name="connsiteY1" fmla="*/ 1994 h 6652"/>
                      <a:gd name="connsiteX2" fmla="*/ 1553 w 3481"/>
                      <a:gd name="connsiteY2" fmla="*/ 2745 h 6652"/>
                      <a:gd name="connsiteX3" fmla="*/ 551 w 3481"/>
                      <a:gd name="connsiteY3" fmla="*/ 5200 h 6652"/>
                      <a:gd name="connsiteX4" fmla="*/ 0 w 3481"/>
                      <a:gd name="connsiteY4" fmla="*/ 6652 h 6652"/>
                      <a:gd name="connsiteX5" fmla="*/ 801 w 3481"/>
                      <a:gd name="connsiteY5" fmla="*/ 4799 h 6652"/>
                      <a:gd name="connsiteX6" fmla="*/ 3256 w 3481"/>
                      <a:gd name="connsiteY6" fmla="*/ 91 h 6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81" h="6652">
                        <a:moveTo>
                          <a:pt x="3256" y="41"/>
                        </a:moveTo>
                        <a:lnTo>
                          <a:pt x="2003" y="1994"/>
                        </a:lnTo>
                        <a:cubicBezTo>
                          <a:pt x="2905" y="-210"/>
                          <a:pt x="2354" y="742"/>
                          <a:pt x="1553" y="2745"/>
                        </a:cubicBezTo>
                        <a:cubicBezTo>
                          <a:pt x="301" y="4849"/>
                          <a:pt x="551" y="4849"/>
                          <a:pt x="551" y="5200"/>
                        </a:cubicBezTo>
                        <a:cubicBezTo>
                          <a:pt x="401" y="5650"/>
                          <a:pt x="200" y="6151"/>
                          <a:pt x="0" y="6652"/>
                        </a:cubicBezTo>
                        <a:cubicBezTo>
                          <a:pt x="301" y="5951"/>
                          <a:pt x="601" y="5300"/>
                          <a:pt x="801" y="4799"/>
                        </a:cubicBezTo>
                        <a:cubicBezTo>
                          <a:pt x="2805" y="1543"/>
                          <a:pt x="4007" y="-460"/>
                          <a:pt x="3256" y="91"/>
                        </a:cubicBezTo>
                        <a:close/>
                      </a:path>
                    </a:pathLst>
                  </a:custGeom>
                  <a:grpFill/>
                  <a:ln w="0" cap="flat">
                    <a:noFill/>
                    <a:prstDash val="solid"/>
                    <a:miter/>
                  </a:ln>
                </p:spPr>
                <p:txBody>
                  <a:bodyPr rtlCol="0" anchor="ctr"/>
                  <a:lstStyle/>
                  <a:p>
                    <a:endParaRPr lang="en-US"/>
                  </a:p>
                </p:txBody>
              </p:sp>
              <p:sp>
                <p:nvSpPr>
                  <p:cNvPr id="1130" name="Freeform: Shape 1129">
                    <a:extLst>
                      <a:ext uri="{FF2B5EF4-FFF2-40B4-BE49-F238E27FC236}">
                        <a16:creationId xmlns:a16="http://schemas.microsoft.com/office/drawing/2014/main" id="{A04850FB-D9FB-C1CB-F731-9D337F8D91BA}"/>
                      </a:ext>
                    </a:extLst>
                  </p:cNvPr>
                  <p:cNvSpPr/>
                  <p:nvPr/>
                </p:nvSpPr>
                <p:spPr>
                  <a:xfrm>
                    <a:off x="2213857" y="2448918"/>
                    <a:ext cx="5058" cy="22439"/>
                  </a:xfrm>
                  <a:custGeom>
                    <a:avLst/>
                    <a:gdLst>
                      <a:gd name="connsiteX0" fmla="*/ 5059 w 5058"/>
                      <a:gd name="connsiteY0" fmla="*/ 0 h 22439"/>
                      <a:gd name="connsiteX1" fmla="*/ 1953 w 5058"/>
                      <a:gd name="connsiteY1" fmla="*/ 10318 h 22439"/>
                      <a:gd name="connsiteX2" fmla="*/ 0 w 5058"/>
                      <a:gd name="connsiteY2" fmla="*/ 22439 h 22439"/>
                      <a:gd name="connsiteX3" fmla="*/ 5059 w 5058"/>
                      <a:gd name="connsiteY3" fmla="*/ 0 h 22439"/>
                    </a:gdLst>
                    <a:ahLst/>
                    <a:cxnLst>
                      <a:cxn ang="0">
                        <a:pos x="connsiteX0" y="connsiteY0"/>
                      </a:cxn>
                      <a:cxn ang="0">
                        <a:pos x="connsiteX1" y="connsiteY1"/>
                      </a:cxn>
                      <a:cxn ang="0">
                        <a:pos x="connsiteX2" y="connsiteY2"/>
                      </a:cxn>
                      <a:cxn ang="0">
                        <a:pos x="connsiteX3" y="connsiteY3"/>
                      </a:cxn>
                    </a:cxnLst>
                    <a:rect l="l" t="t" r="r" b="b"/>
                    <a:pathLst>
                      <a:path w="5058" h="22439">
                        <a:moveTo>
                          <a:pt x="5059" y="0"/>
                        </a:moveTo>
                        <a:cubicBezTo>
                          <a:pt x="3005" y="8665"/>
                          <a:pt x="2404" y="10919"/>
                          <a:pt x="1953" y="10318"/>
                        </a:cubicBezTo>
                        <a:cubicBezTo>
                          <a:pt x="-250" y="18482"/>
                          <a:pt x="1002" y="17430"/>
                          <a:pt x="0" y="22439"/>
                        </a:cubicBezTo>
                        <a:cubicBezTo>
                          <a:pt x="2304" y="13123"/>
                          <a:pt x="3105" y="11320"/>
                          <a:pt x="5059" y="0"/>
                        </a:cubicBezTo>
                        <a:close/>
                      </a:path>
                    </a:pathLst>
                  </a:custGeom>
                  <a:grpFill/>
                  <a:ln w="0" cap="flat">
                    <a:noFill/>
                    <a:prstDash val="solid"/>
                    <a:miter/>
                  </a:ln>
                </p:spPr>
                <p:txBody>
                  <a:bodyPr rtlCol="0" anchor="ctr"/>
                  <a:lstStyle/>
                  <a:p>
                    <a:endParaRPr lang="en-US"/>
                  </a:p>
                </p:txBody>
              </p:sp>
              <p:sp>
                <p:nvSpPr>
                  <p:cNvPr id="1131" name="Freeform: Shape 1130">
                    <a:extLst>
                      <a:ext uri="{FF2B5EF4-FFF2-40B4-BE49-F238E27FC236}">
                        <a16:creationId xmlns:a16="http://schemas.microsoft.com/office/drawing/2014/main" id="{FE015D73-5FB3-4FC4-B65D-AF9B6C0B630D}"/>
                      </a:ext>
                    </a:extLst>
                  </p:cNvPr>
                  <p:cNvSpPr/>
                  <p:nvPr/>
                </p:nvSpPr>
                <p:spPr>
                  <a:xfrm>
                    <a:off x="2213005" y="2471307"/>
                    <a:ext cx="801" cy="3255"/>
                  </a:xfrm>
                  <a:custGeom>
                    <a:avLst/>
                    <a:gdLst>
                      <a:gd name="connsiteX0" fmla="*/ 801 w 801"/>
                      <a:gd name="connsiteY0" fmla="*/ 0 h 3255"/>
                      <a:gd name="connsiteX1" fmla="*/ 0 w 801"/>
                      <a:gd name="connsiteY1" fmla="*/ 3256 h 3255"/>
                      <a:gd name="connsiteX2" fmla="*/ 801 w 801"/>
                      <a:gd name="connsiteY2" fmla="*/ 0 h 3255"/>
                    </a:gdLst>
                    <a:ahLst/>
                    <a:cxnLst>
                      <a:cxn ang="0">
                        <a:pos x="connsiteX0" y="connsiteY0"/>
                      </a:cxn>
                      <a:cxn ang="0">
                        <a:pos x="connsiteX1" y="connsiteY1"/>
                      </a:cxn>
                      <a:cxn ang="0">
                        <a:pos x="connsiteX2" y="connsiteY2"/>
                      </a:cxn>
                    </a:cxnLst>
                    <a:rect l="l" t="t" r="r" b="b"/>
                    <a:pathLst>
                      <a:path w="801" h="3255">
                        <a:moveTo>
                          <a:pt x="801" y="0"/>
                        </a:moveTo>
                        <a:cubicBezTo>
                          <a:pt x="551" y="1052"/>
                          <a:pt x="301" y="2054"/>
                          <a:pt x="0" y="3256"/>
                        </a:cubicBezTo>
                        <a:cubicBezTo>
                          <a:pt x="351" y="1903"/>
                          <a:pt x="601" y="902"/>
                          <a:pt x="801" y="0"/>
                        </a:cubicBezTo>
                        <a:close/>
                      </a:path>
                    </a:pathLst>
                  </a:custGeom>
                  <a:grpFill/>
                  <a:ln w="0" cap="flat">
                    <a:noFill/>
                    <a:prstDash val="solid"/>
                    <a:miter/>
                  </a:ln>
                </p:spPr>
                <p:txBody>
                  <a:bodyPr rtlCol="0" anchor="ctr"/>
                  <a:lstStyle/>
                  <a:p>
                    <a:endParaRPr lang="en-US"/>
                  </a:p>
                </p:txBody>
              </p:sp>
              <p:sp>
                <p:nvSpPr>
                  <p:cNvPr id="1132" name="Freeform: Shape 1131">
                    <a:extLst>
                      <a:ext uri="{FF2B5EF4-FFF2-40B4-BE49-F238E27FC236}">
                        <a16:creationId xmlns:a16="http://schemas.microsoft.com/office/drawing/2014/main" id="{ACB5768B-00DF-1BAA-90BC-F500401C3AB2}"/>
                      </a:ext>
                    </a:extLst>
                  </p:cNvPr>
                  <p:cNvSpPr/>
                  <p:nvPr/>
                </p:nvSpPr>
                <p:spPr>
                  <a:xfrm>
                    <a:off x="2142733" y="2567024"/>
                    <a:ext cx="2404" cy="4658"/>
                  </a:xfrm>
                  <a:custGeom>
                    <a:avLst/>
                    <a:gdLst>
                      <a:gd name="connsiteX0" fmla="*/ 0 w 2404"/>
                      <a:gd name="connsiteY0" fmla="*/ 4658 h 4658"/>
                      <a:gd name="connsiteX1" fmla="*/ 2404 w 2404"/>
                      <a:gd name="connsiteY1" fmla="*/ 0 h 4658"/>
                      <a:gd name="connsiteX2" fmla="*/ 1352 w 2404"/>
                      <a:gd name="connsiteY2" fmla="*/ 1603 h 4658"/>
                      <a:gd name="connsiteX3" fmla="*/ 0 w 2404"/>
                      <a:gd name="connsiteY3" fmla="*/ 4658 h 4658"/>
                    </a:gdLst>
                    <a:ahLst/>
                    <a:cxnLst>
                      <a:cxn ang="0">
                        <a:pos x="connsiteX0" y="connsiteY0"/>
                      </a:cxn>
                      <a:cxn ang="0">
                        <a:pos x="connsiteX1" y="connsiteY1"/>
                      </a:cxn>
                      <a:cxn ang="0">
                        <a:pos x="connsiteX2" y="connsiteY2"/>
                      </a:cxn>
                      <a:cxn ang="0">
                        <a:pos x="connsiteX3" y="connsiteY3"/>
                      </a:cxn>
                    </a:cxnLst>
                    <a:rect l="l" t="t" r="r" b="b"/>
                    <a:pathLst>
                      <a:path w="2404" h="4658">
                        <a:moveTo>
                          <a:pt x="0" y="4658"/>
                        </a:moveTo>
                        <a:lnTo>
                          <a:pt x="2404" y="0"/>
                        </a:lnTo>
                        <a:lnTo>
                          <a:pt x="1352" y="1603"/>
                        </a:lnTo>
                        <a:lnTo>
                          <a:pt x="0" y="4658"/>
                        </a:lnTo>
                        <a:close/>
                      </a:path>
                    </a:pathLst>
                  </a:custGeom>
                  <a:grpFill/>
                  <a:ln w="0" cap="flat">
                    <a:noFill/>
                    <a:prstDash val="solid"/>
                    <a:miter/>
                  </a:ln>
                </p:spPr>
                <p:txBody>
                  <a:bodyPr rtlCol="0" anchor="ctr"/>
                  <a:lstStyle/>
                  <a:p>
                    <a:endParaRPr lang="en-US"/>
                  </a:p>
                </p:txBody>
              </p:sp>
              <p:sp>
                <p:nvSpPr>
                  <p:cNvPr id="1133" name="Freeform: Shape 1132">
                    <a:extLst>
                      <a:ext uri="{FF2B5EF4-FFF2-40B4-BE49-F238E27FC236}">
                        <a16:creationId xmlns:a16="http://schemas.microsoft.com/office/drawing/2014/main" id="{3A70A093-4083-7726-E506-407EC1481659}"/>
                      </a:ext>
                    </a:extLst>
                  </p:cNvPr>
                  <p:cNvSpPr/>
                  <p:nvPr/>
                </p:nvSpPr>
                <p:spPr>
                  <a:xfrm>
                    <a:off x="2220368" y="2435663"/>
                    <a:ext cx="1101" cy="5770"/>
                  </a:xfrm>
                  <a:custGeom>
                    <a:avLst/>
                    <a:gdLst>
                      <a:gd name="connsiteX0" fmla="*/ 1052 w 1101"/>
                      <a:gd name="connsiteY0" fmla="*/ 233 h 5770"/>
                      <a:gd name="connsiteX1" fmla="*/ 0 w 1101"/>
                      <a:gd name="connsiteY1" fmla="*/ 5742 h 5770"/>
                      <a:gd name="connsiteX2" fmla="*/ 1052 w 1101"/>
                      <a:gd name="connsiteY2" fmla="*/ 233 h 5770"/>
                    </a:gdLst>
                    <a:ahLst/>
                    <a:cxnLst>
                      <a:cxn ang="0">
                        <a:pos x="connsiteX0" y="connsiteY0"/>
                      </a:cxn>
                      <a:cxn ang="0">
                        <a:pos x="connsiteX1" y="connsiteY1"/>
                      </a:cxn>
                      <a:cxn ang="0">
                        <a:pos x="connsiteX2" y="connsiteY2"/>
                      </a:cxn>
                    </a:cxnLst>
                    <a:rect l="l" t="t" r="r" b="b"/>
                    <a:pathLst>
                      <a:path w="1101" h="5770">
                        <a:moveTo>
                          <a:pt x="1052" y="233"/>
                        </a:moveTo>
                        <a:cubicBezTo>
                          <a:pt x="751" y="1886"/>
                          <a:pt x="401" y="4490"/>
                          <a:pt x="0" y="5742"/>
                        </a:cubicBezTo>
                        <a:cubicBezTo>
                          <a:pt x="551" y="6293"/>
                          <a:pt x="1302" y="-1420"/>
                          <a:pt x="1052" y="233"/>
                        </a:cubicBezTo>
                        <a:close/>
                      </a:path>
                    </a:pathLst>
                  </a:custGeom>
                  <a:grpFill/>
                  <a:ln w="0" cap="flat">
                    <a:noFill/>
                    <a:prstDash val="solid"/>
                    <a:miter/>
                  </a:ln>
                </p:spPr>
                <p:txBody>
                  <a:bodyPr rtlCol="0" anchor="ctr"/>
                  <a:lstStyle/>
                  <a:p>
                    <a:endParaRPr lang="en-US"/>
                  </a:p>
                </p:txBody>
              </p:sp>
              <p:sp>
                <p:nvSpPr>
                  <p:cNvPr id="1134" name="Freeform: Shape 1133">
                    <a:extLst>
                      <a:ext uri="{FF2B5EF4-FFF2-40B4-BE49-F238E27FC236}">
                        <a16:creationId xmlns:a16="http://schemas.microsoft.com/office/drawing/2014/main" id="{16F45580-0BA7-7EE3-7DD8-B9F9BA23BF81}"/>
                      </a:ext>
                    </a:extLst>
                  </p:cNvPr>
                  <p:cNvSpPr/>
                  <p:nvPr/>
                </p:nvSpPr>
                <p:spPr>
                  <a:xfrm>
                    <a:off x="2200534" y="2466599"/>
                    <a:ext cx="2514" cy="8214"/>
                  </a:xfrm>
                  <a:custGeom>
                    <a:avLst/>
                    <a:gdLst>
                      <a:gd name="connsiteX0" fmla="*/ 2504 w 2514"/>
                      <a:gd name="connsiteY0" fmla="*/ 0 h 8214"/>
                      <a:gd name="connsiteX1" fmla="*/ 0 w 2514"/>
                      <a:gd name="connsiteY1" fmla="*/ 8214 h 8214"/>
                      <a:gd name="connsiteX2" fmla="*/ 2504 w 2514"/>
                      <a:gd name="connsiteY2" fmla="*/ 0 h 8214"/>
                    </a:gdLst>
                    <a:ahLst/>
                    <a:cxnLst>
                      <a:cxn ang="0">
                        <a:pos x="connsiteX0" y="connsiteY0"/>
                      </a:cxn>
                      <a:cxn ang="0">
                        <a:pos x="connsiteX1" y="connsiteY1"/>
                      </a:cxn>
                      <a:cxn ang="0">
                        <a:pos x="connsiteX2" y="connsiteY2"/>
                      </a:cxn>
                    </a:cxnLst>
                    <a:rect l="l" t="t" r="r" b="b"/>
                    <a:pathLst>
                      <a:path w="2514" h="8214">
                        <a:moveTo>
                          <a:pt x="2504" y="0"/>
                        </a:moveTo>
                        <a:cubicBezTo>
                          <a:pt x="1903" y="751"/>
                          <a:pt x="851" y="6161"/>
                          <a:pt x="0" y="8214"/>
                        </a:cubicBezTo>
                        <a:cubicBezTo>
                          <a:pt x="1052" y="5209"/>
                          <a:pt x="2655" y="2905"/>
                          <a:pt x="2504" y="0"/>
                        </a:cubicBezTo>
                        <a:close/>
                      </a:path>
                    </a:pathLst>
                  </a:custGeom>
                  <a:grpFill/>
                  <a:ln w="0" cap="flat">
                    <a:noFill/>
                    <a:prstDash val="solid"/>
                    <a:miter/>
                  </a:ln>
                </p:spPr>
                <p:txBody>
                  <a:bodyPr rtlCol="0" anchor="ctr"/>
                  <a:lstStyle/>
                  <a:p>
                    <a:endParaRPr lang="en-US"/>
                  </a:p>
                </p:txBody>
              </p:sp>
              <p:sp>
                <p:nvSpPr>
                  <p:cNvPr id="1135" name="Freeform: Shape 1134">
                    <a:extLst>
                      <a:ext uri="{FF2B5EF4-FFF2-40B4-BE49-F238E27FC236}">
                        <a16:creationId xmlns:a16="http://schemas.microsoft.com/office/drawing/2014/main" id="{1C81B6A2-DCA6-AA7C-C63A-A96C7DD109E9}"/>
                      </a:ext>
                    </a:extLst>
                  </p:cNvPr>
                  <p:cNvSpPr/>
                  <p:nvPr/>
                </p:nvSpPr>
                <p:spPr>
                  <a:xfrm>
                    <a:off x="2220568" y="2410351"/>
                    <a:ext cx="1252" cy="5673"/>
                  </a:xfrm>
                  <a:custGeom>
                    <a:avLst/>
                    <a:gdLst>
                      <a:gd name="connsiteX0" fmla="*/ 1252 w 1252"/>
                      <a:gd name="connsiteY0" fmla="*/ 0 h 5673"/>
                      <a:gd name="connsiteX1" fmla="*/ 0 w 1252"/>
                      <a:gd name="connsiteY1" fmla="*/ 3005 h 5673"/>
                      <a:gd name="connsiteX2" fmla="*/ 1252 w 1252"/>
                      <a:gd name="connsiteY2" fmla="*/ 0 h 5673"/>
                    </a:gdLst>
                    <a:ahLst/>
                    <a:cxnLst>
                      <a:cxn ang="0">
                        <a:pos x="connsiteX0" y="connsiteY0"/>
                      </a:cxn>
                      <a:cxn ang="0">
                        <a:pos x="connsiteX1" y="connsiteY1"/>
                      </a:cxn>
                      <a:cxn ang="0">
                        <a:pos x="connsiteX2" y="connsiteY2"/>
                      </a:cxn>
                    </a:cxnLst>
                    <a:rect l="l" t="t" r="r" b="b"/>
                    <a:pathLst>
                      <a:path w="1252" h="5673">
                        <a:moveTo>
                          <a:pt x="1252" y="0"/>
                        </a:moveTo>
                        <a:cubicBezTo>
                          <a:pt x="1052" y="1653"/>
                          <a:pt x="401" y="4107"/>
                          <a:pt x="0" y="3005"/>
                        </a:cubicBezTo>
                        <a:cubicBezTo>
                          <a:pt x="50" y="5409"/>
                          <a:pt x="851" y="8715"/>
                          <a:pt x="1252" y="0"/>
                        </a:cubicBezTo>
                        <a:close/>
                      </a:path>
                    </a:pathLst>
                  </a:custGeom>
                  <a:grpFill/>
                  <a:ln w="0" cap="flat">
                    <a:noFill/>
                    <a:prstDash val="solid"/>
                    <a:miter/>
                  </a:ln>
                </p:spPr>
                <p:txBody>
                  <a:bodyPr rtlCol="0" anchor="ctr"/>
                  <a:lstStyle/>
                  <a:p>
                    <a:endParaRPr lang="en-US"/>
                  </a:p>
                </p:txBody>
              </p:sp>
              <p:sp>
                <p:nvSpPr>
                  <p:cNvPr id="1136" name="Freeform: Shape 1135">
                    <a:extLst>
                      <a:ext uri="{FF2B5EF4-FFF2-40B4-BE49-F238E27FC236}">
                        <a16:creationId xmlns:a16="http://schemas.microsoft.com/office/drawing/2014/main" id="{9EA26D06-0F88-526F-591C-5F2BD143DBA5}"/>
                      </a:ext>
                    </a:extLst>
                  </p:cNvPr>
                  <p:cNvSpPr/>
                  <p:nvPr/>
                </p:nvSpPr>
                <p:spPr>
                  <a:xfrm>
                    <a:off x="2205442" y="2451323"/>
                    <a:ext cx="1302" cy="7012"/>
                  </a:xfrm>
                  <a:custGeom>
                    <a:avLst/>
                    <a:gdLst>
                      <a:gd name="connsiteX0" fmla="*/ 1302 w 1302"/>
                      <a:gd name="connsiteY0" fmla="*/ 0 h 7012"/>
                      <a:gd name="connsiteX1" fmla="*/ 851 w 1302"/>
                      <a:gd name="connsiteY1" fmla="*/ 1152 h 7012"/>
                      <a:gd name="connsiteX2" fmla="*/ 0 w 1302"/>
                      <a:gd name="connsiteY2" fmla="*/ 7012 h 7012"/>
                      <a:gd name="connsiteX3" fmla="*/ 1252 w 1302"/>
                      <a:gd name="connsiteY3" fmla="*/ 0 h 7012"/>
                    </a:gdLst>
                    <a:ahLst/>
                    <a:cxnLst>
                      <a:cxn ang="0">
                        <a:pos x="connsiteX0" y="connsiteY0"/>
                      </a:cxn>
                      <a:cxn ang="0">
                        <a:pos x="connsiteX1" y="connsiteY1"/>
                      </a:cxn>
                      <a:cxn ang="0">
                        <a:pos x="connsiteX2" y="connsiteY2"/>
                      </a:cxn>
                      <a:cxn ang="0">
                        <a:pos x="connsiteX3" y="connsiteY3"/>
                      </a:cxn>
                    </a:cxnLst>
                    <a:rect l="l" t="t" r="r" b="b"/>
                    <a:pathLst>
                      <a:path w="1302" h="7012">
                        <a:moveTo>
                          <a:pt x="1302" y="0"/>
                        </a:moveTo>
                        <a:lnTo>
                          <a:pt x="851" y="1152"/>
                        </a:lnTo>
                        <a:cubicBezTo>
                          <a:pt x="551" y="3105"/>
                          <a:pt x="401" y="5059"/>
                          <a:pt x="0" y="7012"/>
                        </a:cubicBezTo>
                        <a:cubicBezTo>
                          <a:pt x="501" y="4708"/>
                          <a:pt x="851" y="2354"/>
                          <a:pt x="1252" y="0"/>
                        </a:cubicBezTo>
                        <a:close/>
                      </a:path>
                    </a:pathLst>
                  </a:custGeom>
                  <a:grpFill/>
                  <a:ln w="0" cap="flat">
                    <a:noFill/>
                    <a:prstDash val="solid"/>
                    <a:miter/>
                  </a:ln>
                </p:spPr>
                <p:txBody>
                  <a:bodyPr rtlCol="0" anchor="ctr"/>
                  <a:lstStyle/>
                  <a:p>
                    <a:endParaRPr lang="en-US"/>
                  </a:p>
                </p:txBody>
              </p:sp>
              <p:sp>
                <p:nvSpPr>
                  <p:cNvPr id="1137" name="Freeform: Shape 1136">
                    <a:extLst>
                      <a:ext uri="{FF2B5EF4-FFF2-40B4-BE49-F238E27FC236}">
                        <a16:creationId xmlns:a16="http://schemas.microsoft.com/office/drawing/2014/main" id="{866BA6BB-4C27-BD87-AF81-986FAF846095}"/>
                      </a:ext>
                    </a:extLst>
                  </p:cNvPr>
                  <p:cNvSpPr/>
                  <p:nvPr/>
                </p:nvSpPr>
                <p:spPr>
                  <a:xfrm>
                    <a:off x="2193163" y="2461440"/>
                    <a:ext cx="3865" cy="9514"/>
                  </a:xfrm>
                  <a:custGeom>
                    <a:avLst/>
                    <a:gdLst>
                      <a:gd name="connsiteX0" fmla="*/ 108 w 3865"/>
                      <a:gd name="connsiteY0" fmla="*/ 7914 h 9514"/>
                      <a:gd name="connsiteX1" fmla="*/ 2161 w 3865"/>
                      <a:gd name="connsiteY1" fmla="*/ 9416 h 9514"/>
                      <a:gd name="connsiteX2" fmla="*/ 3664 w 3865"/>
                      <a:gd name="connsiteY2" fmla="*/ 0 h 9514"/>
                      <a:gd name="connsiteX3" fmla="*/ 158 w 3865"/>
                      <a:gd name="connsiteY3" fmla="*/ 7964 h 9514"/>
                    </a:gdLst>
                    <a:ahLst/>
                    <a:cxnLst>
                      <a:cxn ang="0">
                        <a:pos x="connsiteX0" y="connsiteY0"/>
                      </a:cxn>
                      <a:cxn ang="0">
                        <a:pos x="connsiteX1" y="connsiteY1"/>
                      </a:cxn>
                      <a:cxn ang="0">
                        <a:pos x="connsiteX2" y="connsiteY2"/>
                      </a:cxn>
                      <a:cxn ang="0">
                        <a:pos x="connsiteX3" y="connsiteY3"/>
                      </a:cxn>
                    </a:cxnLst>
                    <a:rect l="l" t="t" r="r" b="b"/>
                    <a:pathLst>
                      <a:path w="3865" h="9514">
                        <a:moveTo>
                          <a:pt x="108" y="7914"/>
                        </a:moveTo>
                        <a:cubicBezTo>
                          <a:pt x="-794" y="14375"/>
                          <a:pt x="4315" y="-1553"/>
                          <a:pt x="2161" y="9416"/>
                        </a:cubicBezTo>
                        <a:cubicBezTo>
                          <a:pt x="6469" y="-4307"/>
                          <a:pt x="909" y="10218"/>
                          <a:pt x="3664" y="0"/>
                        </a:cubicBezTo>
                        <a:cubicBezTo>
                          <a:pt x="1911" y="5960"/>
                          <a:pt x="258" y="8615"/>
                          <a:pt x="158" y="7964"/>
                        </a:cubicBezTo>
                        <a:close/>
                      </a:path>
                    </a:pathLst>
                  </a:custGeom>
                  <a:grpFill/>
                  <a:ln w="0" cap="flat">
                    <a:noFill/>
                    <a:prstDash val="solid"/>
                    <a:miter/>
                  </a:ln>
                </p:spPr>
                <p:txBody>
                  <a:bodyPr rtlCol="0" anchor="ctr"/>
                  <a:lstStyle/>
                  <a:p>
                    <a:endParaRPr lang="en-US"/>
                  </a:p>
                </p:txBody>
              </p:sp>
              <p:sp>
                <p:nvSpPr>
                  <p:cNvPr id="1138" name="Freeform: Shape 1137">
                    <a:extLst>
                      <a:ext uri="{FF2B5EF4-FFF2-40B4-BE49-F238E27FC236}">
                        <a16:creationId xmlns:a16="http://schemas.microsoft.com/office/drawing/2014/main" id="{AEDA03DE-D0A6-FC00-28D9-846A3DD80980}"/>
                      </a:ext>
                    </a:extLst>
                  </p:cNvPr>
                  <p:cNvSpPr/>
                  <p:nvPr/>
                </p:nvSpPr>
                <p:spPr>
                  <a:xfrm>
                    <a:off x="2196777" y="2458585"/>
                    <a:ext cx="801" cy="2804"/>
                  </a:xfrm>
                  <a:custGeom>
                    <a:avLst/>
                    <a:gdLst>
                      <a:gd name="connsiteX0" fmla="*/ 0 w 801"/>
                      <a:gd name="connsiteY0" fmla="*/ 2805 h 2804"/>
                      <a:gd name="connsiteX1" fmla="*/ 801 w 801"/>
                      <a:gd name="connsiteY1" fmla="*/ 0 h 2804"/>
                      <a:gd name="connsiteX2" fmla="*/ 0 w 801"/>
                      <a:gd name="connsiteY2" fmla="*/ 2805 h 2804"/>
                    </a:gdLst>
                    <a:ahLst/>
                    <a:cxnLst>
                      <a:cxn ang="0">
                        <a:pos x="connsiteX0" y="connsiteY0"/>
                      </a:cxn>
                      <a:cxn ang="0">
                        <a:pos x="connsiteX1" y="connsiteY1"/>
                      </a:cxn>
                      <a:cxn ang="0">
                        <a:pos x="connsiteX2" y="connsiteY2"/>
                      </a:cxn>
                    </a:cxnLst>
                    <a:rect l="l" t="t" r="r" b="b"/>
                    <a:pathLst>
                      <a:path w="801" h="2804">
                        <a:moveTo>
                          <a:pt x="0" y="2805"/>
                        </a:moveTo>
                        <a:cubicBezTo>
                          <a:pt x="250" y="1903"/>
                          <a:pt x="501" y="1002"/>
                          <a:pt x="801" y="0"/>
                        </a:cubicBezTo>
                        <a:cubicBezTo>
                          <a:pt x="501" y="1152"/>
                          <a:pt x="250" y="2054"/>
                          <a:pt x="0" y="2805"/>
                        </a:cubicBezTo>
                        <a:close/>
                      </a:path>
                    </a:pathLst>
                  </a:custGeom>
                  <a:grpFill/>
                  <a:ln w="0" cap="flat">
                    <a:noFill/>
                    <a:prstDash val="solid"/>
                    <a:miter/>
                  </a:ln>
                </p:spPr>
                <p:txBody>
                  <a:bodyPr rtlCol="0" anchor="ctr"/>
                  <a:lstStyle/>
                  <a:p>
                    <a:endParaRPr lang="en-US"/>
                  </a:p>
                </p:txBody>
              </p:sp>
              <p:sp>
                <p:nvSpPr>
                  <p:cNvPr id="1139" name="Freeform: Shape 1138">
                    <a:extLst>
                      <a:ext uri="{FF2B5EF4-FFF2-40B4-BE49-F238E27FC236}">
                        <a16:creationId xmlns:a16="http://schemas.microsoft.com/office/drawing/2014/main" id="{9366F7DB-AD21-610F-888E-22D6AF57D833}"/>
                      </a:ext>
                    </a:extLst>
                  </p:cNvPr>
                  <p:cNvSpPr/>
                  <p:nvPr/>
                </p:nvSpPr>
                <p:spPr>
                  <a:xfrm>
                    <a:off x="2210050" y="2370983"/>
                    <a:ext cx="350" cy="2203"/>
                  </a:xfrm>
                  <a:custGeom>
                    <a:avLst/>
                    <a:gdLst>
                      <a:gd name="connsiteX0" fmla="*/ 0 w 350"/>
                      <a:gd name="connsiteY0" fmla="*/ 0 h 2203"/>
                      <a:gd name="connsiteX1" fmla="*/ 351 w 350"/>
                      <a:gd name="connsiteY1" fmla="*/ 2204 h 2203"/>
                      <a:gd name="connsiteX2" fmla="*/ 0 w 350"/>
                      <a:gd name="connsiteY2" fmla="*/ 0 h 2203"/>
                    </a:gdLst>
                    <a:ahLst/>
                    <a:cxnLst>
                      <a:cxn ang="0">
                        <a:pos x="connsiteX0" y="connsiteY0"/>
                      </a:cxn>
                      <a:cxn ang="0">
                        <a:pos x="connsiteX1" y="connsiteY1"/>
                      </a:cxn>
                      <a:cxn ang="0">
                        <a:pos x="connsiteX2" y="connsiteY2"/>
                      </a:cxn>
                    </a:cxnLst>
                    <a:rect l="l" t="t" r="r" b="b"/>
                    <a:pathLst>
                      <a:path w="350" h="2203">
                        <a:moveTo>
                          <a:pt x="0" y="0"/>
                        </a:moveTo>
                        <a:cubicBezTo>
                          <a:pt x="150" y="902"/>
                          <a:pt x="250" y="1553"/>
                          <a:pt x="351" y="2204"/>
                        </a:cubicBezTo>
                        <a:cubicBezTo>
                          <a:pt x="250" y="1503"/>
                          <a:pt x="100" y="801"/>
                          <a:pt x="0" y="0"/>
                        </a:cubicBezTo>
                        <a:close/>
                      </a:path>
                    </a:pathLst>
                  </a:custGeom>
                  <a:grpFill/>
                  <a:ln w="0" cap="flat">
                    <a:noFill/>
                    <a:prstDash val="solid"/>
                    <a:miter/>
                  </a:ln>
                </p:spPr>
                <p:txBody>
                  <a:bodyPr rtlCol="0" anchor="ctr"/>
                  <a:lstStyle/>
                  <a:p>
                    <a:endParaRPr lang="en-US"/>
                  </a:p>
                </p:txBody>
              </p:sp>
              <p:sp>
                <p:nvSpPr>
                  <p:cNvPr id="1140" name="Freeform: Shape 1139">
                    <a:extLst>
                      <a:ext uri="{FF2B5EF4-FFF2-40B4-BE49-F238E27FC236}">
                        <a16:creationId xmlns:a16="http://schemas.microsoft.com/office/drawing/2014/main" id="{E6A6A55C-EF1F-3F6E-33CB-5A9B76D6A9F7}"/>
                      </a:ext>
                    </a:extLst>
                  </p:cNvPr>
                  <p:cNvSpPr/>
                  <p:nvPr/>
                </p:nvSpPr>
                <p:spPr>
                  <a:xfrm>
                    <a:off x="2202077" y="2416075"/>
                    <a:ext cx="1558" cy="21774"/>
                  </a:xfrm>
                  <a:custGeom>
                    <a:avLst/>
                    <a:gdLst>
                      <a:gd name="connsiteX0" fmla="*/ 460 w 1558"/>
                      <a:gd name="connsiteY0" fmla="*/ 12057 h 21774"/>
                      <a:gd name="connsiteX1" fmla="*/ 110 w 1558"/>
                      <a:gd name="connsiteY1" fmla="*/ 21774 h 21774"/>
                      <a:gd name="connsiteX2" fmla="*/ 1362 w 1558"/>
                      <a:gd name="connsiteY2" fmla="*/ 8150 h 21774"/>
                      <a:gd name="connsiteX3" fmla="*/ 1112 w 1558"/>
                      <a:gd name="connsiteY3" fmla="*/ 36 h 21774"/>
                      <a:gd name="connsiteX4" fmla="*/ 360 w 1558"/>
                      <a:gd name="connsiteY4" fmla="*/ 8100 h 21774"/>
                      <a:gd name="connsiteX5" fmla="*/ 10 w 1558"/>
                      <a:gd name="connsiteY5" fmla="*/ 14211 h 21774"/>
                      <a:gd name="connsiteX6" fmla="*/ 460 w 1558"/>
                      <a:gd name="connsiteY6" fmla="*/ 12107 h 21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58" h="21774">
                        <a:moveTo>
                          <a:pt x="460" y="12057"/>
                        </a:moveTo>
                        <a:lnTo>
                          <a:pt x="110" y="21774"/>
                        </a:lnTo>
                        <a:cubicBezTo>
                          <a:pt x="210" y="18518"/>
                          <a:pt x="911" y="12859"/>
                          <a:pt x="1362" y="8150"/>
                        </a:cubicBezTo>
                        <a:cubicBezTo>
                          <a:pt x="1612" y="3392"/>
                          <a:pt x="1713" y="-414"/>
                          <a:pt x="1112" y="36"/>
                        </a:cubicBezTo>
                        <a:cubicBezTo>
                          <a:pt x="761" y="2641"/>
                          <a:pt x="510" y="5496"/>
                          <a:pt x="360" y="8100"/>
                        </a:cubicBezTo>
                        <a:cubicBezTo>
                          <a:pt x="110" y="10655"/>
                          <a:pt x="-40" y="12859"/>
                          <a:pt x="10" y="14211"/>
                        </a:cubicBezTo>
                        <a:lnTo>
                          <a:pt x="460" y="12107"/>
                        </a:lnTo>
                        <a:close/>
                      </a:path>
                    </a:pathLst>
                  </a:custGeom>
                  <a:grpFill/>
                  <a:ln w="0" cap="flat">
                    <a:noFill/>
                    <a:prstDash val="solid"/>
                    <a:miter/>
                  </a:ln>
                </p:spPr>
                <p:txBody>
                  <a:bodyPr rtlCol="0" anchor="ctr"/>
                  <a:lstStyle/>
                  <a:p>
                    <a:endParaRPr lang="en-US"/>
                  </a:p>
                </p:txBody>
              </p:sp>
              <p:sp>
                <p:nvSpPr>
                  <p:cNvPr id="1141" name="Freeform: Shape 1140">
                    <a:extLst>
                      <a:ext uri="{FF2B5EF4-FFF2-40B4-BE49-F238E27FC236}">
                        <a16:creationId xmlns:a16="http://schemas.microsoft.com/office/drawing/2014/main" id="{FB3B0D2D-B7B2-1617-4AAC-C4BBD9CA5BE0}"/>
                      </a:ext>
                    </a:extLst>
                  </p:cNvPr>
                  <p:cNvSpPr/>
                  <p:nvPr/>
                </p:nvSpPr>
                <p:spPr>
                  <a:xfrm>
                    <a:off x="2216356" y="2312381"/>
                    <a:ext cx="1657" cy="5459"/>
                  </a:xfrm>
                  <a:custGeom>
                    <a:avLst/>
                    <a:gdLst>
                      <a:gd name="connsiteX0" fmla="*/ 305 w 1657"/>
                      <a:gd name="connsiteY0" fmla="*/ 1202 h 5459"/>
                      <a:gd name="connsiteX1" fmla="*/ 1658 w 1657"/>
                      <a:gd name="connsiteY1" fmla="*/ 5459 h 5459"/>
                      <a:gd name="connsiteX2" fmla="*/ 606 w 1657"/>
                      <a:gd name="connsiteY2" fmla="*/ 0 h 5459"/>
                      <a:gd name="connsiteX3" fmla="*/ 305 w 1657"/>
                      <a:gd name="connsiteY3" fmla="*/ 1202 h 5459"/>
                    </a:gdLst>
                    <a:ahLst/>
                    <a:cxnLst>
                      <a:cxn ang="0">
                        <a:pos x="connsiteX0" y="connsiteY0"/>
                      </a:cxn>
                      <a:cxn ang="0">
                        <a:pos x="connsiteX1" y="connsiteY1"/>
                      </a:cxn>
                      <a:cxn ang="0">
                        <a:pos x="connsiteX2" y="connsiteY2"/>
                      </a:cxn>
                      <a:cxn ang="0">
                        <a:pos x="connsiteX3" y="connsiteY3"/>
                      </a:cxn>
                    </a:cxnLst>
                    <a:rect l="l" t="t" r="r" b="b"/>
                    <a:pathLst>
                      <a:path w="1657" h="5459">
                        <a:moveTo>
                          <a:pt x="305" y="1202"/>
                        </a:moveTo>
                        <a:lnTo>
                          <a:pt x="1658" y="5459"/>
                        </a:lnTo>
                        <a:lnTo>
                          <a:pt x="606" y="0"/>
                        </a:lnTo>
                        <a:cubicBezTo>
                          <a:pt x="806" y="1603"/>
                          <a:pt x="-596" y="-1052"/>
                          <a:pt x="305" y="1202"/>
                        </a:cubicBezTo>
                        <a:close/>
                      </a:path>
                    </a:pathLst>
                  </a:custGeom>
                  <a:grpFill/>
                  <a:ln w="0" cap="flat">
                    <a:noFill/>
                    <a:prstDash val="solid"/>
                    <a:miter/>
                  </a:ln>
                </p:spPr>
                <p:txBody>
                  <a:bodyPr rtlCol="0" anchor="ctr"/>
                  <a:lstStyle/>
                  <a:p>
                    <a:endParaRPr lang="en-US"/>
                  </a:p>
                </p:txBody>
              </p:sp>
              <p:sp>
                <p:nvSpPr>
                  <p:cNvPr id="1142" name="Freeform: Shape 1141">
                    <a:extLst>
                      <a:ext uri="{FF2B5EF4-FFF2-40B4-BE49-F238E27FC236}">
                        <a16:creationId xmlns:a16="http://schemas.microsoft.com/office/drawing/2014/main" id="{5EEE6A92-306A-AEDA-9D82-0C34914D003D}"/>
                      </a:ext>
                    </a:extLst>
                  </p:cNvPr>
                  <p:cNvSpPr/>
                  <p:nvPr/>
                </p:nvSpPr>
                <p:spPr>
                  <a:xfrm>
                    <a:off x="2216762" y="2311279"/>
                    <a:ext cx="200" cy="1051"/>
                  </a:xfrm>
                  <a:custGeom>
                    <a:avLst/>
                    <a:gdLst>
                      <a:gd name="connsiteX0" fmla="*/ 0 w 200"/>
                      <a:gd name="connsiteY0" fmla="*/ 0 h 1051"/>
                      <a:gd name="connsiteX1" fmla="*/ 200 w 200"/>
                      <a:gd name="connsiteY1" fmla="*/ 1052 h 1051"/>
                      <a:gd name="connsiteX2" fmla="*/ 0 w 200"/>
                      <a:gd name="connsiteY2" fmla="*/ 0 h 1051"/>
                    </a:gdLst>
                    <a:ahLst/>
                    <a:cxnLst>
                      <a:cxn ang="0">
                        <a:pos x="connsiteX0" y="connsiteY0"/>
                      </a:cxn>
                      <a:cxn ang="0">
                        <a:pos x="connsiteX1" y="connsiteY1"/>
                      </a:cxn>
                      <a:cxn ang="0">
                        <a:pos x="connsiteX2" y="connsiteY2"/>
                      </a:cxn>
                    </a:cxnLst>
                    <a:rect l="l" t="t" r="r" b="b"/>
                    <a:pathLst>
                      <a:path w="200" h="1051">
                        <a:moveTo>
                          <a:pt x="0" y="0"/>
                        </a:moveTo>
                        <a:lnTo>
                          <a:pt x="200" y="1052"/>
                        </a:lnTo>
                        <a:cubicBezTo>
                          <a:pt x="200" y="1052"/>
                          <a:pt x="100" y="501"/>
                          <a:pt x="0" y="0"/>
                        </a:cubicBezTo>
                        <a:close/>
                      </a:path>
                    </a:pathLst>
                  </a:custGeom>
                  <a:grpFill/>
                  <a:ln w="0" cap="flat">
                    <a:noFill/>
                    <a:prstDash val="solid"/>
                    <a:miter/>
                  </a:ln>
                </p:spPr>
                <p:txBody>
                  <a:bodyPr rtlCol="0" anchor="ctr"/>
                  <a:lstStyle/>
                  <a:p>
                    <a:endParaRPr lang="en-US"/>
                  </a:p>
                </p:txBody>
              </p:sp>
              <p:sp>
                <p:nvSpPr>
                  <p:cNvPr id="1143" name="Freeform: Shape 1142">
                    <a:extLst>
                      <a:ext uri="{FF2B5EF4-FFF2-40B4-BE49-F238E27FC236}">
                        <a16:creationId xmlns:a16="http://schemas.microsoft.com/office/drawing/2014/main" id="{88FEAB16-EE98-1B1D-7623-DF9234841671}"/>
                      </a:ext>
                    </a:extLst>
                  </p:cNvPr>
                  <p:cNvSpPr/>
                  <p:nvPr/>
                </p:nvSpPr>
                <p:spPr>
                  <a:xfrm>
                    <a:off x="2210841" y="2389543"/>
                    <a:ext cx="435" cy="8637"/>
                  </a:xfrm>
                  <a:custGeom>
                    <a:avLst/>
                    <a:gdLst>
                      <a:gd name="connsiteX0" fmla="*/ 110 w 435"/>
                      <a:gd name="connsiteY0" fmla="*/ 23 h 8637"/>
                      <a:gd name="connsiteX1" fmla="*/ 10 w 435"/>
                      <a:gd name="connsiteY1" fmla="*/ 8638 h 8637"/>
                      <a:gd name="connsiteX2" fmla="*/ 110 w 435"/>
                      <a:gd name="connsiteY2" fmla="*/ 23 h 8637"/>
                    </a:gdLst>
                    <a:ahLst/>
                    <a:cxnLst>
                      <a:cxn ang="0">
                        <a:pos x="connsiteX0" y="connsiteY0"/>
                      </a:cxn>
                      <a:cxn ang="0">
                        <a:pos x="connsiteX1" y="connsiteY1"/>
                      </a:cxn>
                      <a:cxn ang="0">
                        <a:pos x="connsiteX2" y="connsiteY2"/>
                      </a:cxn>
                    </a:cxnLst>
                    <a:rect l="l" t="t" r="r" b="b"/>
                    <a:pathLst>
                      <a:path w="435" h="8637">
                        <a:moveTo>
                          <a:pt x="110" y="23"/>
                        </a:moveTo>
                        <a:cubicBezTo>
                          <a:pt x="110" y="3178"/>
                          <a:pt x="-40" y="5733"/>
                          <a:pt x="10" y="8638"/>
                        </a:cubicBezTo>
                        <a:cubicBezTo>
                          <a:pt x="361" y="7436"/>
                          <a:pt x="711" y="-478"/>
                          <a:pt x="110" y="23"/>
                        </a:cubicBezTo>
                        <a:close/>
                      </a:path>
                    </a:pathLst>
                  </a:custGeom>
                  <a:grpFill/>
                  <a:ln w="0" cap="flat">
                    <a:noFill/>
                    <a:prstDash val="solid"/>
                    <a:miter/>
                  </a:ln>
                </p:spPr>
                <p:txBody>
                  <a:bodyPr rtlCol="0" anchor="ctr"/>
                  <a:lstStyle/>
                  <a:p>
                    <a:endParaRPr lang="en-US"/>
                  </a:p>
                </p:txBody>
              </p:sp>
              <p:sp>
                <p:nvSpPr>
                  <p:cNvPr id="1144" name="Freeform: Shape 1143">
                    <a:extLst>
                      <a:ext uri="{FF2B5EF4-FFF2-40B4-BE49-F238E27FC236}">
                        <a16:creationId xmlns:a16="http://schemas.microsoft.com/office/drawing/2014/main" id="{DADB120F-1E78-DE84-CF3B-4EFD65D58BA2}"/>
                      </a:ext>
                    </a:extLst>
                  </p:cNvPr>
                  <p:cNvSpPr/>
                  <p:nvPr/>
                </p:nvSpPr>
                <p:spPr>
                  <a:xfrm>
                    <a:off x="2206694" y="2283281"/>
                    <a:ext cx="2554" cy="7513"/>
                  </a:xfrm>
                  <a:custGeom>
                    <a:avLst/>
                    <a:gdLst>
                      <a:gd name="connsiteX0" fmla="*/ 150 w 2554"/>
                      <a:gd name="connsiteY0" fmla="*/ 651 h 7513"/>
                      <a:gd name="connsiteX1" fmla="*/ 2554 w 2554"/>
                      <a:gd name="connsiteY1" fmla="*/ 7513 h 7513"/>
                      <a:gd name="connsiteX2" fmla="*/ 0 w 2554"/>
                      <a:gd name="connsiteY2" fmla="*/ 0 h 7513"/>
                      <a:gd name="connsiteX3" fmla="*/ 150 w 2554"/>
                      <a:gd name="connsiteY3" fmla="*/ 651 h 7513"/>
                    </a:gdLst>
                    <a:ahLst/>
                    <a:cxnLst>
                      <a:cxn ang="0">
                        <a:pos x="connsiteX0" y="connsiteY0"/>
                      </a:cxn>
                      <a:cxn ang="0">
                        <a:pos x="connsiteX1" y="connsiteY1"/>
                      </a:cxn>
                      <a:cxn ang="0">
                        <a:pos x="connsiteX2" y="connsiteY2"/>
                      </a:cxn>
                      <a:cxn ang="0">
                        <a:pos x="connsiteX3" y="connsiteY3"/>
                      </a:cxn>
                    </a:cxnLst>
                    <a:rect l="l" t="t" r="r" b="b"/>
                    <a:pathLst>
                      <a:path w="2554" h="7513">
                        <a:moveTo>
                          <a:pt x="150" y="651"/>
                        </a:moveTo>
                        <a:lnTo>
                          <a:pt x="2554" y="7513"/>
                        </a:lnTo>
                        <a:lnTo>
                          <a:pt x="0" y="0"/>
                        </a:lnTo>
                        <a:lnTo>
                          <a:pt x="150" y="651"/>
                        </a:lnTo>
                        <a:close/>
                      </a:path>
                    </a:pathLst>
                  </a:custGeom>
                  <a:grpFill/>
                  <a:ln w="0" cap="flat">
                    <a:noFill/>
                    <a:prstDash val="solid"/>
                    <a:miter/>
                  </a:ln>
                </p:spPr>
                <p:txBody>
                  <a:bodyPr rtlCol="0" anchor="ctr"/>
                  <a:lstStyle/>
                  <a:p>
                    <a:endParaRPr lang="en-US"/>
                  </a:p>
                </p:txBody>
              </p:sp>
              <p:sp>
                <p:nvSpPr>
                  <p:cNvPr id="1145" name="Freeform: Shape 1144">
                    <a:extLst>
                      <a:ext uri="{FF2B5EF4-FFF2-40B4-BE49-F238E27FC236}">
                        <a16:creationId xmlns:a16="http://schemas.microsoft.com/office/drawing/2014/main" id="{DC31F170-D36E-CE74-C8B1-BDA0F3E9FEA1}"/>
                      </a:ext>
                    </a:extLst>
                  </p:cNvPr>
                  <p:cNvSpPr/>
                  <p:nvPr/>
                </p:nvSpPr>
                <p:spPr>
                  <a:xfrm>
                    <a:off x="2192870" y="2244714"/>
                    <a:ext cx="3205" cy="6661"/>
                  </a:xfrm>
                  <a:custGeom>
                    <a:avLst/>
                    <a:gdLst>
                      <a:gd name="connsiteX0" fmla="*/ 3206 w 3205"/>
                      <a:gd name="connsiteY0" fmla="*/ 6662 h 6661"/>
                      <a:gd name="connsiteX1" fmla="*/ 2905 w 3205"/>
                      <a:gd name="connsiteY1" fmla="*/ 5409 h 6661"/>
                      <a:gd name="connsiteX2" fmla="*/ 0 w 3205"/>
                      <a:gd name="connsiteY2" fmla="*/ 0 h 6661"/>
                      <a:gd name="connsiteX3" fmla="*/ 351 w 3205"/>
                      <a:gd name="connsiteY3" fmla="*/ 1252 h 6661"/>
                      <a:gd name="connsiteX4" fmla="*/ 3206 w 3205"/>
                      <a:gd name="connsiteY4" fmla="*/ 6662 h 66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05" h="6661">
                        <a:moveTo>
                          <a:pt x="3206" y="6662"/>
                        </a:moveTo>
                        <a:lnTo>
                          <a:pt x="2905" y="5409"/>
                        </a:lnTo>
                        <a:lnTo>
                          <a:pt x="0" y="0"/>
                        </a:lnTo>
                        <a:lnTo>
                          <a:pt x="351" y="1252"/>
                        </a:lnTo>
                        <a:lnTo>
                          <a:pt x="3206" y="6662"/>
                        </a:lnTo>
                        <a:close/>
                      </a:path>
                    </a:pathLst>
                  </a:custGeom>
                  <a:grpFill/>
                  <a:ln w="0" cap="flat">
                    <a:noFill/>
                    <a:prstDash val="solid"/>
                    <a:miter/>
                  </a:ln>
                </p:spPr>
                <p:txBody>
                  <a:bodyPr rtlCol="0" anchor="ctr"/>
                  <a:lstStyle/>
                  <a:p>
                    <a:endParaRPr lang="en-US"/>
                  </a:p>
                </p:txBody>
              </p:sp>
              <p:sp>
                <p:nvSpPr>
                  <p:cNvPr id="1146" name="Freeform: Shape 1145">
                    <a:extLst>
                      <a:ext uri="{FF2B5EF4-FFF2-40B4-BE49-F238E27FC236}">
                        <a16:creationId xmlns:a16="http://schemas.microsoft.com/office/drawing/2014/main" id="{0BAB271D-677D-D04B-9A82-DA1CE82C889D}"/>
                      </a:ext>
                    </a:extLst>
                  </p:cNvPr>
                  <p:cNvSpPr/>
                  <p:nvPr/>
                </p:nvSpPr>
                <p:spPr>
                  <a:xfrm>
                    <a:off x="2191418" y="2297205"/>
                    <a:ext cx="2858" cy="8966"/>
                  </a:xfrm>
                  <a:custGeom>
                    <a:avLst/>
                    <a:gdLst>
                      <a:gd name="connsiteX0" fmla="*/ 0 w 2858"/>
                      <a:gd name="connsiteY0" fmla="*/ 2154 h 8966"/>
                      <a:gd name="connsiteX1" fmla="*/ 2855 w 2858"/>
                      <a:gd name="connsiteY1" fmla="*/ 8715 h 8966"/>
                      <a:gd name="connsiteX2" fmla="*/ 401 w 2858"/>
                      <a:gd name="connsiteY2" fmla="*/ 0 h 8966"/>
                      <a:gd name="connsiteX3" fmla="*/ 2304 w 2858"/>
                      <a:gd name="connsiteY3" fmla="*/ 7513 h 8966"/>
                      <a:gd name="connsiteX4" fmla="*/ 0 w 2858"/>
                      <a:gd name="connsiteY4" fmla="*/ 2154 h 89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8" h="8966">
                        <a:moveTo>
                          <a:pt x="0" y="2154"/>
                        </a:moveTo>
                        <a:cubicBezTo>
                          <a:pt x="1102" y="6662"/>
                          <a:pt x="2955" y="9917"/>
                          <a:pt x="2855" y="8715"/>
                        </a:cubicBezTo>
                        <a:cubicBezTo>
                          <a:pt x="2054" y="5810"/>
                          <a:pt x="1352" y="2855"/>
                          <a:pt x="401" y="0"/>
                        </a:cubicBezTo>
                        <a:cubicBezTo>
                          <a:pt x="301" y="2404"/>
                          <a:pt x="1102" y="2404"/>
                          <a:pt x="2304" y="7513"/>
                        </a:cubicBezTo>
                        <a:lnTo>
                          <a:pt x="0" y="2154"/>
                        </a:lnTo>
                        <a:close/>
                      </a:path>
                    </a:pathLst>
                  </a:custGeom>
                  <a:grpFill/>
                  <a:ln w="0" cap="flat">
                    <a:noFill/>
                    <a:prstDash val="solid"/>
                    <a:miter/>
                  </a:ln>
                </p:spPr>
                <p:txBody>
                  <a:bodyPr rtlCol="0" anchor="ctr"/>
                  <a:lstStyle/>
                  <a:p>
                    <a:endParaRPr lang="en-US"/>
                  </a:p>
                </p:txBody>
              </p:sp>
              <p:sp>
                <p:nvSpPr>
                  <p:cNvPr id="1147" name="Freeform: Shape 1146">
                    <a:extLst>
                      <a:ext uri="{FF2B5EF4-FFF2-40B4-BE49-F238E27FC236}">
                        <a16:creationId xmlns:a16="http://schemas.microsoft.com/office/drawing/2014/main" id="{5F55FC0C-497C-9987-C38B-F9C65AD85656}"/>
                      </a:ext>
                    </a:extLst>
                  </p:cNvPr>
                  <p:cNvSpPr/>
                  <p:nvPr/>
                </p:nvSpPr>
                <p:spPr>
                  <a:xfrm>
                    <a:off x="2066400" y="2392220"/>
                    <a:ext cx="77384" cy="146204"/>
                  </a:xfrm>
                  <a:custGeom>
                    <a:avLst/>
                    <a:gdLst>
                      <a:gd name="connsiteX0" fmla="*/ 65514 w 77384"/>
                      <a:gd name="connsiteY0" fmla="*/ 41672 h 146204"/>
                      <a:gd name="connsiteX1" fmla="*/ 69871 w 77384"/>
                      <a:gd name="connsiteY1" fmla="*/ 30052 h 146204"/>
                      <a:gd name="connsiteX2" fmla="*/ 69571 w 77384"/>
                      <a:gd name="connsiteY2" fmla="*/ 33458 h 146204"/>
                      <a:gd name="connsiteX3" fmla="*/ 70823 w 77384"/>
                      <a:gd name="connsiteY3" fmla="*/ 25645 h 146204"/>
                      <a:gd name="connsiteX4" fmla="*/ 68769 w 77384"/>
                      <a:gd name="connsiteY4" fmla="*/ 38717 h 146204"/>
                      <a:gd name="connsiteX5" fmla="*/ 75832 w 77384"/>
                      <a:gd name="connsiteY5" fmla="*/ 14676 h 146204"/>
                      <a:gd name="connsiteX6" fmla="*/ 73127 w 77384"/>
                      <a:gd name="connsiteY6" fmla="*/ 21387 h 146204"/>
                      <a:gd name="connsiteX7" fmla="*/ 77384 w 77384"/>
                      <a:gd name="connsiteY7" fmla="*/ 4257 h 146204"/>
                      <a:gd name="connsiteX8" fmla="*/ 76633 w 77384"/>
                      <a:gd name="connsiteY8" fmla="*/ 2554 h 146204"/>
                      <a:gd name="connsiteX9" fmla="*/ 76833 w 77384"/>
                      <a:gd name="connsiteY9" fmla="*/ 1202 h 146204"/>
                      <a:gd name="connsiteX10" fmla="*/ 76984 w 77384"/>
                      <a:gd name="connsiteY10" fmla="*/ 0 h 146204"/>
                      <a:gd name="connsiteX11" fmla="*/ 76783 w 77384"/>
                      <a:gd name="connsiteY11" fmla="*/ 851 h 146204"/>
                      <a:gd name="connsiteX12" fmla="*/ 76182 w 77384"/>
                      <a:gd name="connsiteY12" fmla="*/ 1503 h 146204"/>
                      <a:gd name="connsiteX13" fmla="*/ 71524 w 77384"/>
                      <a:gd name="connsiteY13" fmla="*/ 15878 h 146204"/>
                      <a:gd name="connsiteX14" fmla="*/ 70673 w 77384"/>
                      <a:gd name="connsiteY14" fmla="*/ 21888 h 146204"/>
                      <a:gd name="connsiteX15" fmla="*/ 66516 w 77384"/>
                      <a:gd name="connsiteY15" fmla="*/ 33959 h 146204"/>
                      <a:gd name="connsiteX16" fmla="*/ 64763 w 77384"/>
                      <a:gd name="connsiteY16" fmla="*/ 39519 h 146204"/>
                      <a:gd name="connsiteX17" fmla="*/ 63961 w 77384"/>
                      <a:gd name="connsiteY17" fmla="*/ 41572 h 146204"/>
                      <a:gd name="connsiteX18" fmla="*/ 64512 w 77384"/>
                      <a:gd name="connsiteY18" fmla="*/ 38016 h 146204"/>
                      <a:gd name="connsiteX19" fmla="*/ 61056 w 77384"/>
                      <a:gd name="connsiteY19" fmla="*/ 48685 h 146204"/>
                      <a:gd name="connsiteX20" fmla="*/ 57049 w 77384"/>
                      <a:gd name="connsiteY20" fmla="*/ 58502 h 146204"/>
                      <a:gd name="connsiteX21" fmla="*/ 52491 w 77384"/>
                      <a:gd name="connsiteY21" fmla="*/ 68018 h 146204"/>
                      <a:gd name="connsiteX22" fmla="*/ 51489 w 77384"/>
                      <a:gd name="connsiteY22" fmla="*/ 69521 h 146204"/>
                      <a:gd name="connsiteX23" fmla="*/ 51389 w 77384"/>
                      <a:gd name="connsiteY23" fmla="*/ 70322 h 146204"/>
                      <a:gd name="connsiteX24" fmla="*/ 0 w 77384"/>
                      <a:gd name="connsiteY24" fmla="*/ 146204 h 146204"/>
                      <a:gd name="connsiteX25" fmla="*/ 9066 w 77384"/>
                      <a:gd name="connsiteY25" fmla="*/ 136587 h 146204"/>
                      <a:gd name="connsiteX26" fmla="*/ 13624 w 77384"/>
                      <a:gd name="connsiteY26" fmla="*/ 133031 h 146204"/>
                      <a:gd name="connsiteX27" fmla="*/ 6762 w 77384"/>
                      <a:gd name="connsiteY27" fmla="*/ 141095 h 146204"/>
                      <a:gd name="connsiteX28" fmla="*/ 9517 w 77384"/>
                      <a:gd name="connsiteY28" fmla="*/ 140244 h 146204"/>
                      <a:gd name="connsiteX29" fmla="*/ 17180 w 77384"/>
                      <a:gd name="connsiteY29" fmla="*/ 130276 h 146204"/>
                      <a:gd name="connsiteX30" fmla="*/ 23892 w 77384"/>
                      <a:gd name="connsiteY30" fmla="*/ 119858 h 146204"/>
                      <a:gd name="connsiteX31" fmla="*/ 26797 w 77384"/>
                      <a:gd name="connsiteY31" fmla="*/ 117654 h 146204"/>
                      <a:gd name="connsiteX32" fmla="*/ 25745 w 77384"/>
                      <a:gd name="connsiteY32" fmla="*/ 119257 h 146204"/>
                      <a:gd name="connsiteX33" fmla="*/ 35011 w 77384"/>
                      <a:gd name="connsiteY33" fmla="*/ 105133 h 146204"/>
                      <a:gd name="connsiteX34" fmla="*/ 35612 w 77384"/>
                      <a:gd name="connsiteY34" fmla="*/ 105784 h 146204"/>
                      <a:gd name="connsiteX35" fmla="*/ 40971 w 77384"/>
                      <a:gd name="connsiteY35" fmla="*/ 96367 h 146204"/>
                      <a:gd name="connsiteX36" fmla="*/ 46280 w 77384"/>
                      <a:gd name="connsiteY36" fmla="*/ 86500 h 146204"/>
                      <a:gd name="connsiteX37" fmla="*/ 46280 w 77384"/>
                      <a:gd name="connsiteY37" fmla="*/ 86901 h 146204"/>
                      <a:gd name="connsiteX38" fmla="*/ 58401 w 77384"/>
                      <a:gd name="connsiteY38" fmla="*/ 61457 h 146204"/>
                      <a:gd name="connsiteX39" fmla="*/ 55597 w 77384"/>
                      <a:gd name="connsiteY39" fmla="*/ 69671 h 146204"/>
                      <a:gd name="connsiteX40" fmla="*/ 60405 w 77384"/>
                      <a:gd name="connsiteY40" fmla="*/ 58001 h 146204"/>
                      <a:gd name="connsiteX41" fmla="*/ 59804 w 77384"/>
                      <a:gd name="connsiteY41" fmla="*/ 61757 h 146204"/>
                      <a:gd name="connsiteX42" fmla="*/ 67016 w 77384"/>
                      <a:gd name="connsiteY42" fmla="*/ 40020 h 146204"/>
                      <a:gd name="connsiteX43" fmla="*/ 65414 w 77384"/>
                      <a:gd name="connsiteY43" fmla="*/ 41472 h 146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77384" h="146204">
                        <a:moveTo>
                          <a:pt x="65514" y="41672"/>
                        </a:moveTo>
                        <a:cubicBezTo>
                          <a:pt x="65714" y="39619"/>
                          <a:pt x="69170" y="30403"/>
                          <a:pt x="69871" y="30052"/>
                        </a:cubicBezTo>
                        <a:cubicBezTo>
                          <a:pt x="69671" y="31354"/>
                          <a:pt x="68118" y="36513"/>
                          <a:pt x="69571" y="33458"/>
                        </a:cubicBezTo>
                        <a:lnTo>
                          <a:pt x="70823" y="25645"/>
                        </a:lnTo>
                        <a:cubicBezTo>
                          <a:pt x="75030" y="16078"/>
                          <a:pt x="69972" y="33658"/>
                          <a:pt x="68769" y="38717"/>
                        </a:cubicBezTo>
                        <a:cubicBezTo>
                          <a:pt x="72276" y="28700"/>
                          <a:pt x="72877" y="25544"/>
                          <a:pt x="75832" y="14676"/>
                        </a:cubicBezTo>
                        <a:cubicBezTo>
                          <a:pt x="74780" y="17831"/>
                          <a:pt x="73878" y="19784"/>
                          <a:pt x="73127" y="21387"/>
                        </a:cubicBezTo>
                        <a:cubicBezTo>
                          <a:pt x="72075" y="21437"/>
                          <a:pt x="75381" y="11520"/>
                          <a:pt x="77384" y="4257"/>
                        </a:cubicBezTo>
                        <a:cubicBezTo>
                          <a:pt x="75681" y="8715"/>
                          <a:pt x="76082" y="5960"/>
                          <a:pt x="76633" y="2554"/>
                        </a:cubicBezTo>
                        <a:cubicBezTo>
                          <a:pt x="76783" y="1953"/>
                          <a:pt x="76783" y="1503"/>
                          <a:pt x="76833" y="1202"/>
                        </a:cubicBezTo>
                        <a:lnTo>
                          <a:pt x="76984" y="0"/>
                        </a:lnTo>
                        <a:lnTo>
                          <a:pt x="76783" y="851"/>
                        </a:lnTo>
                        <a:cubicBezTo>
                          <a:pt x="76783" y="851"/>
                          <a:pt x="76533" y="902"/>
                          <a:pt x="76182" y="1503"/>
                        </a:cubicBezTo>
                        <a:cubicBezTo>
                          <a:pt x="74780" y="7613"/>
                          <a:pt x="72626" y="11971"/>
                          <a:pt x="71524" y="15878"/>
                        </a:cubicBezTo>
                        <a:cubicBezTo>
                          <a:pt x="72827" y="14175"/>
                          <a:pt x="72025" y="17530"/>
                          <a:pt x="70673" y="21888"/>
                        </a:cubicBezTo>
                        <a:cubicBezTo>
                          <a:pt x="69120" y="26196"/>
                          <a:pt x="67117" y="31505"/>
                          <a:pt x="66516" y="33959"/>
                        </a:cubicBezTo>
                        <a:lnTo>
                          <a:pt x="64763" y="39519"/>
                        </a:lnTo>
                        <a:cubicBezTo>
                          <a:pt x="64562" y="40220"/>
                          <a:pt x="64262" y="40871"/>
                          <a:pt x="63961" y="41572"/>
                        </a:cubicBezTo>
                        <a:cubicBezTo>
                          <a:pt x="63611" y="41923"/>
                          <a:pt x="63761" y="41322"/>
                          <a:pt x="64512" y="38016"/>
                        </a:cubicBezTo>
                        <a:cubicBezTo>
                          <a:pt x="63961" y="40771"/>
                          <a:pt x="60205" y="49236"/>
                          <a:pt x="61056" y="48685"/>
                        </a:cubicBezTo>
                        <a:lnTo>
                          <a:pt x="57049" y="58502"/>
                        </a:lnTo>
                        <a:lnTo>
                          <a:pt x="52491" y="68018"/>
                        </a:lnTo>
                        <a:cubicBezTo>
                          <a:pt x="52141" y="68569"/>
                          <a:pt x="51790" y="69120"/>
                          <a:pt x="51489" y="69521"/>
                        </a:cubicBezTo>
                        <a:cubicBezTo>
                          <a:pt x="51239" y="70222"/>
                          <a:pt x="51289" y="70372"/>
                          <a:pt x="51389" y="70322"/>
                        </a:cubicBezTo>
                        <a:cubicBezTo>
                          <a:pt x="37966" y="97920"/>
                          <a:pt x="20786" y="123515"/>
                          <a:pt x="0" y="146204"/>
                        </a:cubicBezTo>
                        <a:cubicBezTo>
                          <a:pt x="3105" y="142948"/>
                          <a:pt x="5860" y="139993"/>
                          <a:pt x="9066" y="136587"/>
                        </a:cubicBezTo>
                        <a:cubicBezTo>
                          <a:pt x="5309" y="142648"/>
                          <a:pt x="14175" y="130827"/>
                          <a:pt x="13624" y="133031"/>
                        </a:cubicBezTo>
                        <a:cubicBezTo>
                          <a:pt x="11871" y="135686"/>
                          <a:pt x="8765" y="139142"/>
                          <a:pt x="6762" y="141095"/>
                        </a:cubicBezTo>
                        <a:cubicBezTo>
                          <a:pt x="6461" y="142197"/>
                          <a:pt x="9366" y="139492"/>
                          <a:pt x="9517" y="140244"/>
                        </a:cubicBezTo>
                        <a:cubicBezTo>
                          <a:pt x="13574" y="135986"/>
                          <a:pt x="15427" y="133081"/>
                          <a:pt x="17180" y="130276"/>
                        </a:cubicBezTo>
                        <a:cubicBezTo>
                          <a:pt x="18833" y="127321"/>
                          <a:pt x="20335" y="124316"/>
                          <a:pt x="23892" y="119858"/>
                        </a:cubicBezTo>
                        <a:cubicBezTo>
                          <a:pt x="24092" y="120559"/>
                          <a:pt x="22439" y="123715"/>
                          <a:pt x="26797" y="117654"/>
                        </a:cubicBezTo>
                        <a:lnTo>
                          <a:pt x="25745" y="119257"/>
                        </a:lnTo>
                        <a:cubicBezTo>
                          <a:pt x="32406" y="109290"/>
                          <a:pt x="32206" y="112345"/>
                          <a:pt x="35011" y="105133"/>
                        </a:cubicBezTo>
                        <a:lnTo>
                          <a:pt x="35612" y="105784"/>
                        </a:lnTo>
                        <a:cubicBezTo>
                          <a:pt x="36814" y="103330"/>
                          <a:pt x="38817" y="99874"/>
                          <a:pt x="40971" y="96367"/>
                        </a:cubicBezTo>
                        <a:cubicBezTo>
                          <a:pt x="42925" y="92761"/>
                          <a:pt x="44828" y="89105"/>
                          <a:pt x="46280" y="86500"/>
                        </a:cubicBezTo>
                        <a:lnTo>
                          <a:pt x="46280" y="86901"/>
                        </a:lnTo>
                        <a:cubicBezTo>
                          <a:pt x="53543" y="71825"/>
                          <a:pt x="50488" y="78486"/>
                          <a:pt x="58401" y="61457"/>
                        </a:cubicBezTo>
                        <a:lnTo>
                          <a:pt x="55597" y="69671"/>
                        </a:lnTo>
                        <a:cubicBezTo>
                          <a:pt x="58752" y="63961"/>
                          <a:pt x="58552" y="62258"/>
                          <a:pt x="60405" y="58001"/>
                        </a:cubicBezTo>
                        <a:cubicBezTo>
                          <a:pt x="60405" y="58351"/>
                          <a:pt x="61507" y="57650"/>
                          <a:pt x="59804" y="61757"/>
                        </a:cubicBezTo>
                        <a:cubicBezTo>
                          <a:pt x="62358" y="54545"/>
                          <a:pt x="64712" y="47282"/>
                          <a:pt x="67016" y="40020"/>
                        </a:cubicBezTo>
                        <a:cubicBezTo>
                          <a:pt x="68168" y="34610"/>
                          <a:pt x="66115" y="40871"/>
                          <a:pt x="65414" y="41472"/>
                        </a:cubicBezTo>
                        <a:close/>
                      </a:path>
                    </a:pathLst>
                  </a:custGeom>
                  <a:grpFill/>
                  <a:ln w="0" cap="flat">
                    <a:noFill/>
                    <a:prstDash val="solid"/>
                    <a:miter/>
                  </a:ln>
                </p:spPr>
                <p:txBody>
                  <a:bodyPr rtlCol="0" anchor="ctr"/>
                  <a:lstStyle/>
                  <a:p>
                    <a:endParaRPr lang="en-US"/>
                  </a:p>
                </p:txBody>
              </p:sp>
              <p:sp>
                <p:nvSpPr>
                  <p:cNvPr id="1148" name="Freeform: Shape 1147">
                    <a:extLst>
                      <a:ext uri="{FF2B5EF4-FFF2-40B4-BE49-F238E27FC236}">
                        <a16:creationId xmlns:a16="http://schemas.microsoft.com/office/drawing/2014/main" id="{81A94623-3A34-777D-1A01-5FACA4A0EC61}"/>
                      </a:ext>
                    </a:extLst>
                  </p:cNvPr>
                  <p:cNvSpPr/>
                  <p:nvPr/>
                </p:nvSpPr>
                <p:spPr>
                  <a:xfrm>
                    <a:off x="2142182" y="2402838"/>
                    <a:ext cx="1202" cy="4057"/>
                  </a:xfrm>
                  <a:custGeom>
                    <a:avLst/>
                    <a:gdLst>
                      <a:gd name="connsiteX0" fmla="*/ 0 w 1202"/>
                      <a:gd name="connsiteY0" fmla="*/ 4057 h 4057"/>
                      <a:gd name="connsiteX1" fmla="*/ 1202 w 1202"/>
                      <a:gd name="connsiteY1" fmla="*/ 0 h 4057"/>
                      <a:gd name="connsiteX2" fmla="*/ 0 w 1202"/>
                      <a:gd name="connsiteY2" fmla="*/ 4057 h 4057"/>
                    </a:gdLst>
                    <a:ahLst/>
                    <a:cxnLst>
                      <a:cxn ang="0">
                        <a:pos x="connsiteX0" y="connsiteY0"/>
                      </a:cxn>
                      <a:cxn ang="0">
                        <a:pos x="connsiteX1" y="connsiteY1"/>
                      </a:cxn>
                      <a:cxn ang="0">
                        <a:pos x="connsiteX2" y="connsiteY2"/>
                      </a:cxn>
                    </a:cxnLst>
                    <a:rect l="l" t="t" r="r" b="b"/>
                    <a:pathLst>
                      <a:path w="1202" h="4057">
                        <a:moveTo>
                          <a:pt x="0" y="4057"/>
                        </a:moveTo>
                        <a:cubicBezTo>
                          <a:pt x="401" y="2905"/>
                          <a:pt x="751" y="1603"/>
                          <a:pt x="1202" y="0"/>
                        </a:cubicBezTo>
                        <a:cubicBezTo>
                          <a:pt x="751" y="1503"/>
                          <a:pt x="401" y="2805"/>
                          <a:pt x="0" y="4057"/>
                        </a:cubicBezTo>
                        <a:close/>
                      </a:path>
                    </a:pathLst>
                  </a:custGeom>
                  <a:grpFill/>
                  <a:ln w="0" cap="flat">
                    <a:noFill/>
                    <a:prstDash val="solid"/>
                    <a:miter/>
                  </a:ln>
                </p:spPr>
                <p:txBody>
                  <a:bodyPr rtlCol="0" anchor="ctr"/>
                  <a:lstStyle/>
                  <a:p>
                    <a:endParaRPr lang="en-US"/>
                  </a:p>
                </p:txBody>
              </p:sp>
              <p:sp>
                <p:nvSpPr>
                  <p:cNvPr id="1149" name="Freeform: Shape 1148">
                    <a:extLst>
                      <a:ext uri="{FF2B5EF4-FFF2-40B4-BE49-F238E27FC236}">
                        <a16:creationId xmlns:a16="http://schemas.microsoft.com/office/drawing/2014/main" id="{D3A38E23-3C60-CA07-075E-BFA3DE1F7066}"/>
                      </a:ext>
                    </a:extLst>
                  </p:cNvPr>
                  <p:cNvSpPr/>
                  <p:nvPr/>
                </p:nvSpPr>
                <p:spPr>
                  <a:xfrm>
                    <a:off x="2062043" y="2538524"/>
                    <a:ext cx="4357" cy="4858"/>
                  </a:xfrm>
                  <a:custGeom>
                    <a:avLst/>
                    <a:gdLst>
                      <a:gd name="connsiteX0" fmla="*/ 0 w 4357"/>
                      <a:gd name="connsiteY0" fmla="*/ 4858 h 4858"/>
                      <a:gd name="connsiteX1" fmla="*/ 4358 w 4357"/>
                      <a:gd name="connsiteY1" fmla="*/ 0 h 4858"/>
                      <a:gd name="connsiteX2" fmla="*/ 0 w 4357"/>
                      <a:gd name="connsiteY2" fmla="*/ 4858 h 4858"/>
                    </a:gdLst>
                    <a:ahLst/>
                    <a:cxnLst>
                      <a:cxn ang="0">
                        <a:pos x="connsiteX0" y="connsiteY0"/>
                      </a:cxn>
                      <a:cxn ang="0">
                        <a:pos x="connsiteX1" y="connsiteY1"/>
                      </a:cxn>
                      <a:cxn ang="0">
                        <a:pos x="connsiteX2" y="connsiteY2"/>
                      </a:cxn>
                    </a:cxnLst>
                    <a:rect l="l" t="t" r="r" b="b"/>
                    <a:pathLst>
                      <a:path w="4357" h="4858">
                        <a:moveTo>
                          <a:pt x="0" y="4858"/>
                        </a:moveTo>
                        <a:cubicBezTo>
                          <a:pt x="1553" y="3256"/>
                          <a:pt x="2905" y="1603"/>
                          <a:pt x="4358" y="0"/>
                        </a:cubicBezTo>
                        <a:cubicBezTo>
                          <a:pt x="3005" y="1503"/>
                          <a:pt x="1603" y="3055"/>
                          <a:pt x="0" y="4858"/>
                        </a:cubicBezTo>
                        <a:close/>
                      </a:path>
                    </a:pathLst>
                  </a:custGeom>
                  <a:grpFill/>
                  <a:ln w="0" cap="flat">
                    <a:noFill/>
                    <a:prstDash val="solid"/>
                    <a:miter/>
                  </a:ln>
                </p:spPr>
                <p:txBody>
                  <a:bodyPr rtlCol="0" anchor="ctr"/>
                  <a:lstStyle/>
                  <a:p>
                    <a:endParaRPr lang="en-US"/>
                  </a:p>
                </p:txBody>
              </p:sp>
              <p:sp>
                <p:nvSpPr>
                  <p:cNvPr id="1150" name="Freeform: Shape 1149">
                    <a:extLst>
                      <a:ext uri="{FF2B5EF4-FFF2-40B4-BE49-F238E27FC236}">
                        <a16:creationId xmlns:a16="http://schemas.microsoft.com/office/drawing/2014/main" id="{4E3E0CDB-39BF-8BBA-2179-84F56EB97EF2}"/>
                      </a:ext>
                    </a:extLst>
                  </p:cNvPr>
                  <p:cNvSpPr/>
                  <p:nvPr/>
                </p:nvSpPr>
                <p:spPr>
                  <a:xfrm>
                    <a:off x="2145037" y="2370833"/>
                    <a:ext cx="3305" cy="15095"/>
                  </a:xfrm>
                  <a:custGeom>
                    <a:avLst/>
                    <a:gdLst>
                      <a:gd name="connsiteX0" fmla="*/ 3306 w 3305"/>
                      <a:gd name="connsiteY0" fmla="*/ 3807 h 15095"/>
                      <a:gd name="connsiteX1" fmla="*/ 3005 w 3305"/>
                      <a:gd name="connsiteY1" fmla="*/ 0 h 15095"/>
                      <a:gd name="connsiteX2" fmla="*/ 0 w 3305"/>
                      <a:gd name="connsiteY2" fmla="*/ 13824 h 15095"/>
                      <a:gd name="connsiteX3" fmla="*/ 751 w 3305"/>
                      <a:gd name="connsiteY3" fmla="*/ 15076 h 15095"/>
                      <a:gd name="connsiteX4" fmla="*/ 3306 w 3305"/>
                      <a:gd name="connsiteY4" fmla="*/ 3807 h 150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5" h="15095">
                        <a:moveTo>
                          <a:pt x="3306" y="3807"/>
                        </a:moveTo>
                        <a:cubicBezTo>
                          <a:pt x="2054" y="7563"/>
                          <a:pt x="3306" y="801"/>
                          <a:pt x="3005" y="0"/>
                        </a:cubicBezTo>
                        <a:cubicBezTo>
                          <a:pt x="2254" y="4658"/>
                          <a:pt x="1002" y="9216"/>
                          <a:pt x="0" y="13824"/>
                        </a:cubicBezTo>
                        <a:cubicBezTo>
                          <a:pt x="351" y="13824"/>
                          <a:pt x="401" y="15277"/>
                          <a:pt x="751" y="15076"/>
                        </a:cubicBezTo>
                        <a:lnTo>
                          <a:pt x="3306" y="3807"/>
                        </a:lnTo>
                        <a:close/>
                      </a:path>
                    </a:pathLst>
                  </a:custGeom>
                  <a:grpFill/>
                  <a:ln w="0" cap="flat">
                    <a:noFill/>
                    <a:prstDash val="solid"/>
                    <a:miter/>
                  </a:ln>
                </p:spPr>
                <p:txBody>
                  <a:bodyPr rtlCol="0" anchor="ctr"/>
                  <a:lstStyle/>
                  <a:p>
                    <a:endParaRPr lang="en-US"/>
                  </a:p>
                </p:txBody>
              </p:sp>
              <p:sp>
                <p:nvSpPr>
                  <p:cNvPr id="1151" name="Freeform: Shape 1150">
                    <a:extLst>
                      <a:ext uri="{FF2B5EF4-FFF2-40B4-BE49-F238E27FC236}">
                        <a16:creationId xmlns:a16="http://schemas.microsoft.com/office/drawing/2014/main" id="{7A224620-3F77-E69C-363D-99A401BCF679}"/>
                      </a:ext>
                    </a:extLst>
                  </p:cNvPr>
                  <p:cNvSpPr/>
                  <p:nvPr/>
                </p:nvSpPr>
                <p:spPr>
                  <a:xfrm>
                    <a:off x="2143284" y="2384657"/>
                    <a:ext cx="1752" cy="7563"/>
                  </a:xfrm>
                  <a:custGeom>
                    <a:avLst/>
                    <a:gdLst>
                      <a:gd name="connsiteX0" fmla="*/ 200 w 1752"/>
                      <a:gd name="connsiteY0" fmla="*/ 3857 h 7563"/>
                      <a:gd name="connsiteX1" fmla="*/ 0 w 1752"/>
                      <a:gd name="connsiteY1" fmla="*/ 7563 h 7563"/>
                      <a:gd name="connsiteX2" fmla="*/ 1753 w 1752"/>
                      <a:gd name="connsiteY2" fmla="*/ 0 h 7563"/>
                      <a:gd name="connsiteX3" fmla="*/ 200 w 1752"/>
                      <a:gd name="connsiteY3" fmla="*/ 3857 h 7563"/>
                    </a:gdLst>
                    <a:ahLst/>
                    <a:cxnLst>
                      <a:cxn ang="0">
                        <a:pos x="connsiteX0" y="connsiteY0"/>
                      </a:cxn>
                      <a:cxn ang="0">
                        <a:pos x="connsiteX1" y="connsiteY1"/>
                      </a:cxn>
                      <a:cxn ang="0">
                        <a:pos x="connsiteX2" y="connsiteY2"/>
                      </a:cxn>
                      <a:cxn ang="0">
                        <a:pos x="connsiteX3" y="connsiteY3"/>
                      </a:cxn>
                    </a:cxnLst>
                    <a:rect l="l" t="t" r="r" b="b"/>
                    <a:pathLst>
                      <a:path w="1752" h="7563">
                        <a:moveTo>
                          <a:pt x="200" y="3857"/>
                        </a:moveTo>
                        <a:cubicBezTo>
                          <a:pt x="301" y="4358"/>
                          <a:pt x="200" y="5860"/>
                          <a:pt x="0" y="7563"/>
                        </a:cubicBezTo>
                        <a:lnTo>
                          <a:pt x="1753" y="0"/>
                        </a:lnTo>
                        <a:cubicBezTo>
                          <a:pt x="1503" y="0"/>
                          <a:pt x="1102" y="801"/>
                          <a:pt x="200" y="3857"/>
                        </a:cubicBezTo>
                        <a:close/>
                      </a:path>
                    </a:pathLst>
                  </a:custGeom>
                  <a:grpFill/>
                  <a:ln w="0" cap="flat">
                    <a:noFill/>
                    <a:prstDash val="solid"/>
                    <a:miter/>
                  </a:ln>
                </p:spPr>
                <p:txBody>
                  <a:bodyPr rtlCol="0" anchor="ctr"/>
                  <a:lstStyle/>
                  <a:p>
                    <a:endParaRPr lang="en-US"/>
                  </a:p>
                </p:txBody>
              </p:sp>
              <p:sp>
                <p:nvSpPr>
                  <p:cNvPr id="1152" name="Freeform: Shape 1151">
                    <a:extLst>
                      <a:ext uri="{FF2B5EF4-FFF2-40B4-BE49-F238E27FC236}">
                        <a16:creationId xmlns:a16="http://schemas.microsoft.com/office/drawing/2014/main" id="{56B2953E-AC57-F1AD-72D0-F3FC8B8A231A}"/>
                      </a:ext>
                    </a:extLst>
                  </p:cNvPr>
                  <p:cNvSpPr/>
                  <p:nvPr/>
                </p:nvSpPr>
                <p:spPr>
                  <a:xfrm>
                    <a:off x="2160063" y="2391268"/>
                    <a:ext cx="1202" cy="6461"/>
                  </a:xfrm>
                  <a:custGeom>
                    <a:avLst/>
                    <a:gdLst>
                      <a:gd name="connsiteX0" fmla="*/ 1202 w 1202"/>
                      <a:gd name="connsiteY0" fmla="*/ 0 h 6461"/>
                      <a:gd name="connsiteX1" fmla="*/ 651 w 1202"/>
                      <a:gd name="connsiteY1" fmla="*/ 2554 h 6461"/>
                      <a:gd name="connsiteX2" fmla="*/ 0 w 1202"/>
                      <a:gd name="connsiteY2" fmla="*/ 6461 h 6461"/>
                      <a:gd name="connsiteX3" fmla="*/ 1202 w 1202"/>
                      <a:gd name="connsiteY3" fmla="*/ 0 h 6461"/>
                    </a:gdLst>
                    <a:ahLst/>
                    <a:cxnLst>
                      <a:cxn ang="0">
                        <a:pos x="connsiteX0" y="connsiteY0"/>
                      </a:cxn>
                      <a:cxn ang="0">
                        <a:pos x="connsiteX1" y="connsiteY1"/>
                      </a:cxn>
                      <a:cxn ang="0">
                        <a:pos x="connsiteX2" y="connsiteY2"/>
                      </a:cxn>
                      <a:cxn ang="0">
                        <a:pos x="connsiteX3" y="connsiteY3"/>
                      </a:cxn>
                    </a:cxnLst>
                    <a:rect l="l" t="t" r="r" b="b"/>
                    <a:pathLst>
                      <a:path w="1202" h="6461">
                        <a:moveTo>
                          <a:pt x="1202" y="0"/>
                        </a:moveTo>
                        <a:lnTo>
                          <a:pt x="651" y="2554"/>
                        </a:lnTo>
                        <a:lnTo>
                          <a:pt x="0" y="6461"/>
                        </a:lnTo>
                        <a:lnTo>
                          <a:pt x="1202" y="0"/>
                        </a:lnTo>
                        <a:close/>
                      </a:path>
                    </a:pathLst>
                  </a:custGeom>
                  <a:grpFill/>
                  <a:ln w="0" cap="flat">
                    <a:noFill/>
                    <a:prstDash val="solid"/>
                    <a:miter/>
                  </a:ln>
                </p:spPr>
                <p:txBody>
                  <a:bodyPr rtlCol="0" anchor="ctr"/>
                  <a:lstStyle/>
                  <a:p>
                    <a:endParaRPr lang="en-US"/>
                  </a:p>
                </p:txBody>
              </p:sp>
              <p:sp>
                <p:nvSpPr>
                  <p:cNvPr id="1153" name="Freeform: Shape 1152">
                    <a:extLst>
                      <a:ext uri="{FF2B5EF4-FFF2-40B4-BE49-F238E27FC236}">
                        <a16:creationId xmlns:a16="http://schemas.microsoft.com/office/drawing/2014/main" id="{7ABF6B7D-4BE9-E022-35F4-3A8FA92C04CD}"/>
                      </a:ext>
                    </a:extLst>
                  </p:cNvPr>
                  <p:cNvSpPr/>
                  <p:nvPr/>
                </p:nvSpPr>
                <p:spPr>
                  <a:xfrm>
                    <a:off x="2148393" y="2419517"/>
                    <a:ext cx="3556" cy="10368"/>
                  </a:xfrm>
                  <a:custGeom>
                    <a:avLst/>
                    <a:gdLst>
                      <a:gd name="connsiteX0" fmla="*/ 0 w 3556"/>
                      <a:gd name="connsiteY0" fmla="*/ 10368 h 10368"/>
                      <a:gd name="connsiteX1" fmla="*/ 3556 w 3556"/>
                      <a:gd name="connsiteY1" fmla="*/ 0 h 10368"/>
                      <a:gd name="connsiteX2" fmla="*/ 0 w 3556"/>
                      <a:gd name="connsiteY2" fmla="*/ 10368 h 10368"/>
                    </a:gdLst>
                    <a:ahLst/>
                    <a:cxnLst>
                      <a:cxn ang="0">
                        <a:pos x="connsiteX0" y="connsiteY0"/>
                      </a:cxn>
                      <a:cxn ang="0">
                        <a:pos x="connsiteX1" y="connsiteY1"/>
                      </a:cxn>
                      <a:cxn ang="0">
                        <a:pos x="connsiteX2" y="connsiteY2"/>
                      </a:cxn>
                    </a:cxnLst>
                    <a:rect l="l" t="t" r="r" b="b"/>
                    <a:pathLst>
                      <a:path w="3556" h="10368">
                        <a:moveTo>
                          <a:pt x="0" y="10368"/>
                        </a:moveTo>
                        <a:cubicBezTo>
                          <a:pt x="1503" y="7613"/>
                          <a:pt x="3055" y="1903"/>
                          <a:pt x="3556" y="0"/>
                        </a:cubicBezTo>
                        <a:cubicBezTo>
                          <a:pt x="1352" y="6411"/>
                          <a:pt x="2154" y="3606"/>
                          <a:pt x="0" y="10368"/>
                        </a:cubicBezTo>
                        <a:close/>
                      </a:path>
                    </a:pathLst>
                  </a:custGeom>
                  <a:grpFill/>
                  <a:ln w="0" cap="flat">
                    <a:noFill/>
                    <a:prstDash val="solid"/>
                    <a:miter/>
                  </a:ln>
                </p:spPr>
                <p:txBody>
                  <a:bodyPr rtlCol="0" anchor="ctr"/>
                  <a:lstStyle/>
                  <a:p>
                    <a:endParaRPr lang="en-US"/>
                  </a:p>
                </p:txBody>
              </p:sp>
              <p:sp>
                <p:nvSpPr>
                  <p:cNvPr id="1154" name="Freeform: Shape 1153">
                    <a:extLst>
                      <a:ext uri="{FF2B5EF4-FFF2-40B4-BE49-F238E27FC236}">
                        <a16:creationId xmlns:a16="http://schemas.microsoft.com/office/drawing/2014/main" id="{6B43160F-375E-8EC9-A136-0B34C0F7EF68}"/>
                      </a:ext>
                    </a:extLst>
                  </p:cNvPr>
                  <p:cNvSpPr/>
                  <p:nvPr/>
                </p:nvSpPr>
                <p:spPr>
                  <a:xfrm>
                    <a:off x="2154453" y="2423675"/>
                    <a:ext cx="1853" cy="6361"/>
                  </a:xfrm>
                  <a:custGeom>
                    <a:avLst/>
                    <a:gdLst>
                      <a:gd name="connsiteX0" fmla="*/ 1853 w 1853"/>
                      <a:gd name="connsiteY0" fmla="*/ 0 h 6361"/>
                      <a:gd name="connsiteX1" fmla="*/ 0 w 1853"/>
                      <a:gd name="connsiteY1" fmla="*/ 6361 h 6361"/>
                      <a:gd name="connsiteX2" fmla="*/ 301 w 1853"/>
                      <a:gd name="connsiteY2" fmla="*/ 5810 h 6361"/>
                      <a:gd name="connsiteX3" fmla="*/ 1853 w 1853"/>
                      <a:gd name="connsiteY3" fmla="*/ 0 h 6361"/>
                    </a:gdLst>
                    <a:ahLst/>
                    <a:cxnLst>
                      <a:cxn ang="0">
                        <a:pos x="connsiteX0" y="connsiteY0"/>
                      </a:cxn>
                      <a:cxn ang="0">
                        <a:pos x="connsiteX1" y="connsiteY1"/>
                      </a:cxn>
                      <a:cxn ang="0">
                        <a:pos x="connsiteX2" y="connsiteY2"/>
                      </a:cxn>
                      <a:cxn ang="0">
                        <a:pos x="connsiteX3" y="connsiteY3"/>
                      </a:cxn>
                    </a:cxnLst>
                    <a:rect l="l" t="t" r="r" b="b"/>
                    <a:pathLst>
                      <a:path w="1853" h="6361">
                        <a:moveTo>
                          <a:pt x="1853" y="0"/>
                        </a:moveTo>
                        <a:lnTo>
                          <a:pt x="0" y="6361"/>
                        </a:lnTo>
                        <a:lnTo>
                          <a:pt x="301" y="5810"/>
                        </a:lnTo>
                        <a:lnTo>
                          <a:pt x="1853" y="0"/>
                        </a:lnTo>
                        <a:close/>
                      </a:path>
                    </a:pathLst>
                  </a:custGeom>
                  <a:grpFill/>
                  <a:ln w="0" cap="flat">
                    <a:noFill/>
                    <a:prstDash val="solid"/>
                    <a:miter/>
                  </a:ln>
                </p:spPr>
                <p:txBody>
                  <a:bodyPr rtlCol="0" anchor="ctr"/>
                  <a:lstStyle/>
                  <a:p>
                    <a:endParaRPr lang="en-US"/>
                  </a:p>
                </p:txBody>
              </p:sp>
              <p:sp>
                <p:nvSpPr>
                  <p:cNvPr id="1155" name="Freeform: Shape 1154">
                    <a:extLst>
                      <a:ext uri="{FF2B5EF4-FFF2-40B4-BE49-F238E27FC236}">
                        <a16:creationId xmlns:a16="http://schemas.microsoft.com/office/drawing/2014/main" id="{58DE79B3-DE59-C26A-1211-D2572ED8FAAD}"/>
                      </a:ext>
                    </a:extLst>
                  </p:cNvPr>
                  <p:cNvSpPr/>
                  <p:nvPr/>
                </p:nvSpPr>
                <p:spPr>
                  <a:xfrm>
                    <a:off x="2026732" y="2578644"/>
                    <a:ext cx="2404" cy="1953"/>
                  </a:xfrm>
                  <a:custGeom>
                    <a:avLst/>
                    <a:gdLst>
                      <a:gd name="connsiteX0" fmla="*/ 2404 w 2404"/>
                      <a:gd name="connsiteY0" fmla="*/ 0 h 1953"/>
                      <a:gd name="connsiteX1" fmla="*/ 0 w 2404"/>
                      <a:gd name="connsiteY1" fmla="*/ 1953 h 1953"/>
                      <a:gd name="connsiteX2" fmla="*/ 2404 w 2404"/>
                      <a:gd name="connsiteY2" fmla="*/ 0 h 1953"/>
                    </a:gdLst>
                    <a:ahLst/>
                    <a:cxnLst>
                      <a:cxn ang="0">
                        <a:pos x="connsiteX0" y="connsiteY0"/>
                      </a:cxn>
                      <a:cxn ang="0">
                        <a:pos x="connsiteX1" y="connsiteY1"/>
                      </a:cxn>
                      <a:cxn ang="0">
                        <a:pos x="connsiteX2" y="connsiteY2"/>
                      </a:cxn>
                    </a:cxnLst>
                    <a:rect l="l" t="t" r="r" b="b"/>
                    <a:pathLst>
                      <a:path w="2404" h="1953">
                        <a:moveTo>
                          <a:pt x="2404" y="0"/>
                        </a:moveTo>
                        <a:cubicBezTo>
                          <a:pt x="1603" y="651"/>
                          <a:pt x="801" y="1302"/>
                          <a:pt x="0" y="1953"/>
                        </a:cubicBezTo>
                        <a:cubicBezTo>
                          <a:pt x="1102" y="1052"/>
                          <a:pt x="1803" y="501"/>
                          <a:pt x="2404" y="0"/>
                        </a:cubicBezTo>
                        <a:close/>
                      </a:path>
                    </a:pathLst>
                  </a:custGeom>
                  <a:grpFill/>
                  <a:ln w="0" cap="flat">
                    <a:noFill/>
                    <a:prstDash val="solid"/>
                    <a:miter/>
                  </a:ln>
                </p:spPr>
                <p:txBody>
                  <a:bodyPr rtlCol="0" anchor="ctr"/>
                  <a:lstStyle/>
                  <a:p>
                    <a:endParaRPr lang="en-US"/>
                  </a:p>
                </p:txBody>
              </p:sp>
              <p:sp>
                <p:nvSpPr>
                  <p:cNvPr id="1156" name="Freeform: Shape 1155">
                    <a:extLst>
                      <a:ext uri="{FF2B5EF4-FFF2-40B4-BE49-F238E27FC236}">
                        <a16:creationId xmlns:a16="http://schemas.microsoft.com/office/drawing/2014/main" id="{F1866304-F276-83B8-94A8-B0551A7A8CB4}"/>
                      </a:ext>
                    </a:extLst>
                  </p:cNvPr>
                  <p:cNvSpPr/>
                  <p:nvPr/>
                </p:nvSpPr>
                <p:spPr>
                  <a:xfrm>
                    <a:off x="1996690" y="2535147"/>
                    <a:ext cx="73747" cy="64934"/>
                  </a:xfrm>
                  <a:custGeom>
                    <a:avLst/>
                    <a:gdLst>
                      <a:gd name="connsiteX0" fmla="*/ 71263 w 73747"/>
                      <a:gd name="connsiteY0" fmla="*/ 5531 h 64934"/>
                      <a:gd name="connsiteX1" fmla="*/ 73066 w 73747"/>
                      <a:gd name="connsiteY1" fmla="*/ 272 h 64934"/>
                      <a:gd name="connsiteX2" fmla="*/ 68008 w 73747"/>
                      <a:gd name="connsiteY2" fmla="*/ 6733 h 64934"/>
                      <a:gd name="connsiteX3" fmla="*/ 68208 w 73747"/>
                      <a:gd name="connsiteY3" fmla="*/ 5982 h 64934"/>
                      <a:gd name="connsiteX4" fmla="*/ 61296 w 73747"/>
                      <a:gd name="connsiteY4" fmla="*/ 13395 h 64934"/>
                      <a:gd name="connsiteX5" fmla="*/ 64401 w 73747"/>
                      <a:gd name="connsiteY5" fmla="*/ 11942 h 64934"/>
                      <a:gd name="connsiteX6" fmla="*/ 53382 w 73747"/>
                      <a:gd name="connsiteY6" fmla="*/ 20858 h 64934"/>
                      <a:gd name="connsiteX7" fmla="*/ 42563 w 73747"/>
                      <a:gd name="connsiteY7" fmla="*/ 30825 h 64934"/>
                      <a:gd name="connsiteX8" fmla="*/ 43315 w 73747"/>
                      <a:gd name="connsiteY8" fmla="*/ 29923 h 64934"/>
                      <a:gd name="connsiteX9" fmla="*/ 41762 w 73747"/>
                      <a:gd name="connsiteY9" fmla="*/ 31526 h 64934"/>
                      <a:gd name="connsiteX10" fmla="*/ 2394 w 73747"/>
                      <a:gd name="connsiteY10" fmla="*/ 62330 h 64934"/>
                      <a:gd name="connsiteX11" fmla="*/ 2093 w 73747"/>
                      <a:gd name="connsiteY11" fmla="*/ 64934 h 64934"/>
                      <a:gd name="connsiteX12" fmla="*/ 24031 w 73747"/>
                      <a:gd name="connsiteY12" fmla="*/ 48656 h 64934"/>
                      <a:gd name="connsiteX13" fmla="*/ 25283 w 73747"/>
                      <a:gd name="connsiteY13" fmla="*/ 48506 h 64934"/>
                      <a:gd name="connsiteX14" fmla="*/ 29491 w 73747"/>
                      <a:gd name="connsiteY14" fmla="*/ 43948 h 64934"/>
                      <a:gd name="connsiteX15" fmla="*/ 24682 w 73747"/>
                      <a:gd name="connsiteY15" fmla="*/ 47303 h 64934"/>
                      <a:gd name="connsiteX16" fmla="*/ 47071 w 73747"/>
                      <a:gd name="connsiteY16" fmla="*/ 28120 h 64934"/>
                      <a:gd name="connsiteX17" fmla="*/ 31644 w 73747"/>
                      <a:gd name="connsiteY17" fmla="*/ 42796 h 64934"/>
                      <a:gd name="connsiteX18" fmla="*/ 32295 w 73747"/>
                      <a:gd name="connsiteY18" fmla="*/ 43547 h 64934"/>
                      <a:gd name="connsiteX19" fmla="*/ 52280 w 73747"/>
                      <a:gd name="connsiteY19" fmla="*/ 25716 h 64934"/>
                      <a:gd name="connsiteX20" fmla="*/ 71063 w 73747"/>
                      <a:gd name="connsiteY20" fmla="*/ 5581 h 64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3747" h="64934">
                        <a:moveTo>
                          <a:pt x="71263" y="5531"/>
                        </a:moveTo>
                        <a:cubicBezTo>
                          <a:pt x="60545" y="16199"/>
                          <a:pt x="77224" y="-2433"/>
                          <a:pt x="73066" y="272"/>
                        </a:cubicBezTo>
                        <a:lnTo>
                          <a:pt x="68008" y="6733"/>
                        </a:lnTo>
                        <a:lnTo>
                          <a:pt x="68208" y="5982"/>
                        </a:lnTo>
                        <a:cubicBezTo>
                          <a:pt x="66104" y="8536"/>
                          <a:pt x="63600" y="10940"/>
                          <a:pt x="61296" y="13395"/>
                        </a:cubicBezTo>
                        <a:cubicBezTo>
                          <a:pt x="63199" y="12293"/>
                          <a:pt x="64301" y="11191"/>
                          <a:pt x="64401" y="11942"/>
                        </a:cubicBezTo>
                        <a:cubicBezTo>
                          <a:pt x="54735" y="21459"/>
                          <a:pt x="60895" y="14697"/>
                          <a:pt x="53382" y="20858"/>
                        </a:cubicBezTo>
                        <a:cubicBezTo>
                          <a:pt x="49926" y="24314"/>
                          <a:pt x="46220" y="27519"/>
                          <a:pt x="42563" y="30825"/>
                        </a:cubicBezTo>
                        <a:lnTo>
                          <a:pt x="43315" y="29923"/>
                        </a:lnTo>
                        <a:cubicBezTo>
                          <a:pt x="42413" y="30775"/>
                          <a:pt x="42012" y="31175"/>
                          <a:pt x="41762" y="31526"/>
                        </a:cubicBezTo>
                        <a:cubicBezTo>
                          <a:pt x="29891" y="43046"/>
                          <a:pt x="16067" y="52713"/>
                          <a:pt x="2394" y="62330"/>
                        </a:cubicBezTo>
                        <a:cubicBezTo>
                          <a:pt x="-4869" y="67939"/>
                          <a:pt x="7202" y="60376"/>
                          <a:pt x="2093" y="64934"/>
                        </a:cubicBezTo>
                        <a:cubicBezTo>
                          <a:pt x="10808" y="58823"/>
                          <a:pt x="24231" y="50359"/>
                          <a:pt x="24031" y="48656"/>
                        </a:cubicBezTo>
                        <a:cubicBezTo>
                          <a:pt x="23831" y="49006"/>
                          <a:pt x="23480" y="49708"/>
                          <a:pt x="25283" y="48506"/>
                        </a:cubicBezTo>
                        <a:lnTo>
                          <a:pt x="29491" y="43948"/>
                        </a:lnTo>
                        <a:lnTo>
                          <a:pt x="24682" y="47303"/>
                        </a:lnTo>
                        <a:cubicBezTo>
                          <a:pt x="29190" y="42996"/>
                          <a:pt x="43966" y="30023"/>
                          <a:pt x="47071" y="28120"/>
                        </a:cubicBezTo>
                        <a:cubicBezTo>
                          <a:pt x="38857" y="35783"/>
                          <a:pt x="43966" y="33079"/>
                          <a:pt x="31644" y="42796"/>
                        </a:cubicBezTo>
                        <a:cubicBezTo>
                          <a:pt x="32396" y="42595"/>
                          <a:pt x="35000" y="41243"/>
                          <a:pt x="32295" y="43547"/>
                        </a:cubicBezTo>
                        <a:cubicBezTo>
                          <a:pt x="39208" y="37386"/>
                          <a:pt x="45719" y="31576"/>
                          <a:pt x="52280" y="25716"/>
                        </a:cubicBezTo>
                        <a:cubicBezTo>
                          <a:pt x="58541" y="19706"/>
                          <a:pt x="65102" y="13144"/>
                          <a:pt x="71063" y="5581"/>
                        </a:cubicBezTo>
                        <a:close/>
                      </a:path>
                    </a:pathLst>
                  </a:custGeom>
                  <a:grpFill/>
                  <a:ln w="0" cap="flat">
                    <a:noFill/>
                    <a:prstDash val="solid"/>
                    <a:miter/>
                  </a:ln>
                </p:spPr>
                <p:txBody>
                  <a:bodyPr rtlCol="0" anchor="ctr"/>
                  <a:lstStyle/>
                  <a:p>
                    <a:endParaRPr lang="en-US"/>
                  </a:p>
                </p:txBody>
              </p:sp>
              <p:sp>
                <p:nvSpPr>
                  <p:cNvPr id="1157" name="Freeform: Shape 1156">
                    <a:extLst>
                      <a:ext uri="{FF2B5EF4-FFF2-40B4-BE49-F238E27FC236}">
                        <a16:creationId xmlns:a16="http://schemas.microsoft.com/office/drawing/2014/main" id="{A4DA9CF0-B94A-840F-8455-0675FD2AC47A}"/>
                      </a:ext>
                    </a:extLst>
                  </p:cNvPr>
                  <p:cNvSpPr/>
                  <p:nvPr/>
                </p:nvSpPr>
                <p:spPr>
                  <a:xfrm>
                    <a:off x="1914656" y="2643957"/>
                    <a:ext cx="281" cy="200"/>
                  </a:xfrm>
                  <a:custGeom>
                    <a:avLst/>
                    <a:gdLst>
                      <a:gd name="connsiteX0" fmla="*/ 181 w 281"/>
                      <a:gd name="connsiteY0" fmla="*/ 150 h 200"/>
                      <a:gd name="connsiteX1" fmla="*/ 282 w 281"/>
                      <a:gd name="connsiteY1" fmla="*/ 0 h 200"/>
                      <a:gd name="connsiteX2" fmla="*/ 181 w 281"/>
                      <a:gd name="connsiteY2" fmla="*/ 150 h 200"/>
                    </a:gdLst>
                    <a:ahLst/>
                    <a:cxnLst>
                      <a:cxn ang="0">
                        <a:pos x="connsiteX0" y="connsiteY0"/>
                      </a:cxn>
                      <a:cxn ang="0">
                        <a:pos x="connsiteX1" y="connsiteY1"/>
                      </a:cxn>
                      <a:cxn ang="0">
                        <a:pos x="connsiteX2" y="connsiteY2"/>
                      </a:cxn>
                    </a:cxnLst>
                    <a:rect l="l" t="t" r="r" b="b"/>
                    <a:pathLst>
                      <a:path w="281" h="200">
                        <a:moveTo>
                          <a:pt x="181" y="150"/>
                        </a:moveTo>
                        <a:lnTo>
                          <a:pt x="282" y="0"/>
                        </a:lnTo>
                        <a:cubicBezTo>
                          <a:pt x="-19" y="200"/>
                          <a:pt x="-119" y="250"/>
                          <a:pt x="181" y="150"/>
                        </a:cubicBezTo>
                        <a:close/>
                      </a:path>
                    </a:pathLst>
                  </a:custGeom>
                  <a:grpFill/>
                  <a:ln w="0" cap="flat">
                    <a:noFill/>
                    <a:prstDash val="solid"/>
                    <a:miter/>
                  </a:ln>
                </p:spPr>
                <p:txBody>
                  <a:bodyPr rtlCol="0" anchor="ctr"/>
                  <a:lstStyle/>
                  <a:p>
                    <a:endParaRPr lang="en-US"/>
                  </a:p>
                </p:txBody>
              </p:sp>
              <p:sp>
                <p:nvSpPr>
                  <p:cNvPr id="1158" name="Freeform: Shape 1157">
                    <a:extLst>
                      <a:ext uri="{FF2B5EF4-FFF2-40B4-BE49-F238E27FC236}">
                        <a16:creationId xmlns:a16="http://schemas.microsoft.com/office/drawing/2014/main" id="{F4B08AD6-A910-32C0-F4E0-14ED7B276772}"/>
                      </a:ext>
                    </a:extLst>
                  </p:cNvPr>
                  <p:cNvSpPr/>
                  <p:nvPr/>
                </p:nvSpPr>
                <p:spPr>
                  <a:xfrm>
                    <a:off x="1914937" y="2637095"/>
                    <a:ext cx="13673" cy="6811"/>
                  </a:xfrm>
                  <a:custGeom>
                    <a:avLst/>
                    <a:gdLst>
                      <a:gd name="connsiteX0" fmla="*/ 5810 w 13673"/>
                      <a:gd name="connsiteY0" fmla="*/ 4758 h 6811"/>
                      <a:gd name="connsiteX1" fmla="*/ 13674 w 13673"/>
                      <a:gd name="connsiteY1" fmla="*/ 0 h 6811"/>
                      <a:gd name="connsiteX2" fmla="*/ 651 w 13673"/>
                      <a:gd name="connsiteY2" fmla="*/ 5660 h 6811"/>
                      <a:gd name="connsiteX3" fmla="*/ 0 w 13673"/>
                      <a:gd name="connsiteY3" fmla="*/ 6812 h 6811"/>
                      <a:gd name="connsiteX4" fmla="*/ 7413 w 13673"/>
                      <a:gd name="connsiteY4" fmla="*/ 3406 h 6811"/>
                      <a:gd name="connsiteX5" fmla="*/ 5760 w 13673"/>
                      <a:gd name="connsiteY5" fmla="*/ 4758 h 6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673" h="6811">
                        <a:moveTo>
                          <a:pt x="5810" y="4758"/>
                        </a:moveTo>
                        <a:lnTo>
                          <a:pt x="13674" y="0"/>
                        </a:lnTo>
                        <a:cubicBezTo>
                          <a:pt x="9366" y="1953"/>
                          <a:pt x="5059" y="3907"/>
                          <a:pt x="651" y="5660"/>
                        </a:cubicBezTo>
                        <a:lnTo>
                          <a:pt x="0" y="6812"/>
                        </a:lnTo>
                        <a:cubicBezTo>
                          <a:pt x="1052" y="6111"/>
                          <a:pt x="5560" y="3907"/>
                          <a:pt x="7413" y="3406"/>
                        </a:cubicBezTo>
                        <a:lnTo>
                          <a:pt x="5760" y="4758"/>
                        </a:lnTo>
                        <a:close/>
                      </a:path>
                    </a:pathLst>
                  </a:custGeom>
                  <a:grpFill/>
                  <a:ln w="0" cap="flat">
                    <a:noFill/>
                    <a:prstDash val="solid"/>
                    <a:miter/>
                  </a:ln>
                </p:spPr>
                <p:txBody>
                  <a:bodyPr rtlCol="0" anchor="ctr"/>
                  <a:lstStyle/>
                  <a:p>
                    <a:endParaRPr lang="en-US"/>
                  </a:p>
                </p:txBody>
              </p:sp>
              <p:sp>
                <p:nvSpPr>
                  <p:cNvPr id="1159" name="Freeform: Shape 1158">
                    <a:extLst>
                      <a:ext uri="{FF2B5EF4-FFF2-40B4-BE49-F238E27FC236}">
                        <a16:creationId xmlns:a16="http://schemas.microsoft.com/office/drawing/2014/main" id="{52E66F36-1211-DE3C-5DEC-78816315E2EA}"/>
                      </a:ext>
                    </a:extLst>
                  </p:cNvPr>
                  <p:cNvSpPr/>
                  <p:nvPr/>
                </p:nvSpPr>
                <p:spPr>
                  <a:xfrm>
                    <a:off x="1928511" y="2632137"/>
                    <a:ext cx="9516" cy="6216"/>
                  </a:xfrm>
                  <a:custGeom>
                    <a:avLst/>
                    <a:gdLst>
                      <a:gd name="connsiteX0" fmla="*/ 9416 w 9516"/>
                      <a:gd name="connsiteY0" fmla="*/ 0 h 6216"/>
                      <a:gd name="connsiteX1" fmla="*/ 7513 w 9516"/>
                      <a:gd name="connsiteY1" fmla="*/ 2855 h 6216"/>
                      <a:gd name="connsiteX2" fmla="*/ 0 w 9516"/>
                      <a:gd name="connsiteY2" fmla="*/ 6161 h 6216"/>
                      <a:gd name="connsiteX3" fmla="*/ 9517 w 9516"/>
                      <a:gd name="connsiteY3" fmla="*/ 2054 h 6216"/>
                      <a:gd name="connsiteX4" fmla="*/ 9416 w 9516"/>
                      <a:gd name="connsiteY4" fmla="*/ 0 h 62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16" h="6216">
                        <a:moveTo>
                          <a:pt x="9416" y="0"/>
                        </a:moveTo>
                        <a:cubicBezTo>
                          <a:pt x="2955" y="3406"/>
                          <a:pt x="3656" y="4057"/>
                          <a:pt x="7513" y="2855"/>
                        </a:cubicBezTo>
                        <a:cubicBezTo>
                          <a:pt x="1553" y="6010"/>
                          <a:pt x="3857" y="3306"/>
                          <a:pt x="0" y="6161"/>
                        </a:cubicBezTo>
                        <a:cubicBezTo>
                          <a:pt x="401" y="6712"/>
                          <a:pt x="7864" y="3055"/>
                          <a:pt x="9517" y="2054"/>
                        </a:cubicBezTo>
                        <a:lnTo>
                          <a:pt x="9416" y="0"/>
                        </a:lnTo>
                        <a:close/>
                      </a:path>
                    </a:pathLst>
                  </a:custGeom>
                  <a:grpFill/>
                  <a:ln w="0" cap="flat">
                    <a:noFill/>
                    <a:prstDash val="solid"/>
                    <a:miter/>
                  </a:ln>
                </p:spPr>
                <p:txBody>
                  <a:bodyPr rtlCol="0" anchor="ctr"/>
                  <a:lstStyle/>
                  <a:p>
                    <a:endParaRPr lang="en-US"/>
                  </a:p>
                </p:txBody>
              </p:sp>
              <p:sp>
                <p:nvSpPr>
                  <p:cNvPr id="1160" name="Freeform: Shape 1159">
                    <a:extLst>
                      <a:ext uri="{FF2B5EF4-FFF2-40B4-BE49-F238E27FC236}">
                        <a16:creationId xmlns:a16="http://schemas.microsoft.com/office/drawing/2014/main" id="{3E123267-A72C-EC6C-751C-5A11E4E28CE0}"/>
                      </a:ext>
                    </a:extLst>
                  </p:cNvPr>
                  <p:cNvSpPr/>
                  <p:nvPr/>
                </p:nvSpPr>
                <p:spPr>
                  <a:xfrm>
                    <a:off x="1984007" y="2606192"/>
                    <a:ext cx="4307" cy="2604"/>
                  </a:xfrm>
                  <a:custGeom>
                    <a:avLst/>
                    <a:gdLst>
                      <a:gd name="connsiteX0" fmla="*/ 1503 w 4307"/>
                      <a:gd name="connsiteY0" fmla="*/ 1152 h 2604"/>
                      <a:gd name="connsiteX1" fmla="*/ 0 w 4307"/>
                      <a:gd name="connsiteY1" fmla="*/ 2605 h 2604"/>
                      <a:gd name="connsiteX2" fmla="*/ 4307 w 4307"/>
                      <a:gd name="connsiteY2" fmla="*/ 0 h 2604"/>
                      <a:gd name="connsiteX3" fmla="*/ 1503 w 4307"/>
                      <a:gd name="connsiteY3" fmla="*/ 1152 h 2604"/>
                    </a:gdLst>
                    <a:ahLst/>
                    <a:cxnLst>
                      <a:cxn ang="0">
                        <a:pos x="connsiteX0" y="connsiteY0"/>
                      </a:cxn>
                      <a:cxn ang="0">
                        <a:pos x="connsiteX1" y="connsiteY1"/>
                      </a:cxn>
                      <a:cxn ang="0">
                        <a:pos x="connsiteX2" y="connsiteY2"/>
                      </a:cxn>
                      <a:cxn ang="0">
                        <a:pos x="connsiteX3" y="connsiteY3"/>
                      </a:cxn>
                    </a:cxnLst>
                    <a:rect l="l" t="t" r="r" b="b"/>
                    <a:pathLst>
                      <a:path w="4307" h="2604">
                        <a:moveTo>
                          <a:pt x="1503" y="1152"/>
                        </a:moveTo>
                        <a:lnTo>
                          <a:pt x="0" y="2605"/>
                        </a:lnTo>
                        <a:lnTo>
                          <a:pt x="4307" y="0"/>
                        </a:lnTo>
                        <a:lnTo>
                          <a:pt x="1503" y="1152"/>
                        </a:lnTo>
                        <a:close/>
                      </a:path>
                    </a:pathLst>
                  </a:custGeom>
                  <a:grpFill/>
                  <a:ln w="0" cap="flat">
                    <a:noFill/>
                    <a:prstDash val="solid"/>
                    <a:miter/>
                  </a:ln>
                </p:spPr>
                <p:txBody>
                  <a:bodyPr rtlCol="0" anchor="ctr"/>
                  <a:lstStyle/>
                  <a:p>
                    <a:endParaRPr lang="en-US"/>
                  </a:p>
                </p:txBody>
              </p:sp>
              <p:sp>
                <p:nvSpPr>
                  <p:cNvPr id="1161" name="Freeform: Shape 1160">
                    <a:extLst>
                      <a:ext uri="{FF2B5EF4-FFF2-40B4-BE49-F238E27FC236}">
                        <a16:creationId xmlns:a16="http://schemas.microsoft.com/office/drawing/2014/main" id="{8FEEA514-D289-91E9-BEE2-468D6BEA4532}"/>
                      </a:ext>
                    </a:extLst>
                  </p:cNvPr>
                  <p:cNvSpPr/>
                  <p:nvPr/>
                </p:nvSpPr>
                <p:spPr>
                  <a:xfrm>
                    <a:off x="1979700" y="2608796"/>
                    <a:ext cx="4307" cy="2667"/>
                  </a:xfrm>
                  <a:custGeom>
                    <a:avLst/>
                    <a:gdLst>
                      <a:gd name="connsiteX0" fmla="*/ 4307 w 4307"/>
                      <a:gd name="connsiteY0" fmla="*/ 0 h 2667"/>
                      <a:gd name="connsiteX1" fmla="*/ 0 w 4307"/>
                      <a:gd name="connsiteY1" fmla="*/ 2605 h 2667"/>
                      <a:gd name="connsiteX2" fmla="*/ 1703 w 4307"/>
                      <a:gd name="connsiteY2" fmla="*/ 2504 h 2667"/>
                      <a:gd name="connsiteX3" fmla="*/ 4307 w 4307"/>
                      <a:gd name="connsiteY3" fmla="*/ 50 h 2667"/>
                    </a:gdLst>
                    <a:ahLst/>
                    <a:cxnLst>
                      <a:cxn ang="0">
                        <a:pos x="connsiteX0" y="connsiteY0"/>
                      </a:cxn>
                      <a:cxn ang="0">
                        <a:pos x="connsiteX1" y="connsiteY1"/>
                      </a:cxn>
                      <a:cxn ang="0">
                        <a:pos x="connsiteX2" y="connsiteY2"/>
                      </a:cxn>
                      <a:cxn ang="0">
                        <a:pos x="connsiteX3" y="connsiteY3"/>
                      </a:cxn>
                    </a:cxnLst>
                    <a:rect l="l" t="t" r="r" b="b"/>
                    <a:pathLst>
                      <a:path w="4307" h="2667">
                        <a:moveTo>
                          <a:pt x="4307" y="0"/>
                        </a:moveTo>
                        <a:lnTo>
                          <a:pt x="0" y="2605"/>
                        </a:lnTo>
                        <a:cubicBezTo>
                          <a:pt x="451" y="2655"/>
                          <a:pt x="902" y="2755"/>
                          <a:pt x="1703" y="2504"/>
                        </a:cubicBezTo>
                        <a:lnTo>
                          <a:pt x="4307" y="50"/>
                        </a:lnTo>
                        <a:close/>
                      </a:path>
                    </a:pathLst>
                  </a:custGeom>
                  <a:grpFill/>
                  <a:ln w="0" cap="flat">
                    <a:noFill/>
                    <a:prstDash val="solid"/>
                    <a:miter/>
                  </a:ln>
                </p:spPr>
                <p:txBody>
                  <a:bodyPr rtlCol="0" anchor="ctr"/>
                  <a:lstStyle/>
                  <a:p>
                    <a:endParaRPr lang="en-US"/>
                  </a:p>
                </p:txBody>
              </p:sp>
              <p:sp>
                <p:nvSpPr>
                  <p:cNvPr id="1162" name="Freeform: Shape 1161">
                    <a:extLst>
                      <a:ext uri="{FF2B5EF4-FFF2-40B4-BE49-F238E27FC236}">
                        <a16:creationId xmlns:a16="http://schemas.microsoft.com/office/drawing/2014/main" id="{ACDBBD16-07AA-83DC-1427-FC1D4B9E223C}"/>
                      </a:ext>
                    </a:extLst>
                  </p:cNvPr>
                  <p:cNvSpPr/>
                  <p:nvPr/>
                </p:nvSpPr>
                <p:spPr>
                  <a:xfrm>
                    <a:off x="1961618" y="2617511"/>
                    <a:ext cx="6511" cy="3305"/>
                  </a:xfrm>
                  <a:custGeom>
                    <a:avLst/>
                    <a:gdLst>
                      <a:gd name="connsiteX0" fmla="*/ 6511 w 6511"/>
                      <a:gd name="connsiteY0" fmla="*/ 0 h 3305"/>
                      <a:gd name="connsiteX1" fmla="*/ 0 w 6511"/>
                      <a:gd name="connsiteY1" fmla="*/ 3306 h 3305"/>
                      <a:gd name="connsiteX2" fmla="*/ 6511 w 6511"/>
                      <a:gd name="connsiteY2" fmla="*/ 0 h 3305"/>
                    </a:gdLst>
                    <a:ahLst/>
                    <a:cxnLst>
                      <a:cxn ang="0">
                        <a:pos x="connsiteX0" y="connsiteY0"/>
                      </a:cxn>
                      <a:cxn ang="0">
                        <a:pos x="connsiteX1" y="connsiteY1"/>
                      </a:cxn>
                      <a:cxn ang="0">
                        <a:pos x="connsiteX2" y="connsiteY2"/>
                      </a:cxn>
                    </a:cxnLst>
                    <a:rect l="l" t="t" r="r" b="b"/>
                    <a:pathLst>
                      <a:path w="6511" h="3305">
                        <a:moveTo>
                          <a:pt x="6511" y="0"/>
                        </a:moveTo>
                        <a:cubicBezTo>
                          <a:pt x="4658" y="1002"/>
                          <a:pt x="2554" y="2054"/>
                          <a:pt x="0" y="3306"/>
                        </a:cubicBezTo>
                        <a:cubicBezTo>
                          <a:pt x="2204" y="2254"/>
                          <a:pt x="4408" y="1152"/>
                          <a:pt x="6511" y="0"/>
                        </a:cubicBezTo>
                        <a:close/>
                      </a:path>
                    </a:pathLst>
                  </a:custGeom>
                  <a:grpFill/>
                  <a:ln w="0" cap="flat">
                    <a:noFill/>
                    <a:prstDash val="solid"/>
                    <a:miter/>
                  </a:ln>
                </p:spPr>
                <p:txBody>
                  <a:bodyPr rtlCol="0" anchor="ctr"/>
                  <a:lstStyle/>
                  <a:p>
                    <a:endParaRPr lang="en-US"/>
                  </a:p>
                </p:txBody>
              </p:sp>
              <p:sp>
                <p:nvSpPr>
                  <p:cNvPr id="1163" name="Freeform: Shape 1162">
                    <a:extLst>
                      <a:ext uri="{FF2B5EF4-FFF2-40B4-BE49-F238E27FC236}">
                        <a16:creationId xmlns:a16="http://schemas.microsoft.com/office/drawing/2014/main" id="{A4BCC98A-9076-B3B9-D1E0-D57FFAF50214}"/>
                      </a:ext>
                    </a:extLst>
                  </p:cNvPr>
                  <p:cNvSpPr/>
                  <p:nvPr/>
                </p:nvSpPr>
                <p:spPr>
                  <a:xfrm>
                    <a:off x="1968180" y="2614957"/>
                    <a:ext cx="5108" cy="2554"/>
                  </a:xfrm>
                  <a:custGeom>
                    <a:avLst/>
                    <a:gdLst>
                      <a:gd name="connsiteX0" fmla="*/ 5059 w 5108"/>
                      <a:gd name="connsiteY0" fmla="*/ 0 h 2554"/>
                      <a:gd name="connsiteX1" fmla="*/ 4858 w 5108"/>
                      <a:gd name="connsiteY1" fmla="*/ 0 h 2554"/>
                      <a:gd name="connsiteX2" fmla="*/ 0 w 5108"/>
                      <a:gd name="connsiteY2" fmla="*/ 2554 h 2554"/>
                      <a:gd name="connsiteX3" fmla="*/ 5109 w 5108"/>
                      <a:gd name="connsiteY3" fmla="*/ 0 h 2554"/>
                    </a:gdLst>
                    <a:ahLst/>
                    <a:cxnLst>
                      <a:cxn ang="0">
                        <a:pos x="connsiteX0" y="connsiteY0"/>
                      </a:cxn>
                      <a:cxn ang="0">
                        <a:pos x="connsiteX1" y="connsiteY1"/>
                      </a:cxn>
                      <a:cxn ang="0">
                        <a:pos x="connsiteX2" y="connsiteY2"/>
                      </a:cxn>
                      <a:cxn ang="0">
                        <a:pos x="connsiteX3" y="connsiteY3"/>
                      </a:cxn>
                    </a:cxnLst>
                    <a:rect l="l" t="t" r="r" b="b"/>
                    <a:pathLst>
                      <a:path w="5108" h="2554">
                        <a:moveTo>
                          <a:pt x="5059" y="0"/>
                        </a:moveTo>
                        <a:lnTo>
                          <a:pt x="4858" y="0"/>
                        </a:lnTo>
                        <a:cubicBezTo>
                          <a:pt x="4858" y="0"/>
                          <a:pt x="0" y="2554"/>
                          <a:pt x="0" y="2554"/>
                        </a:cubicBezTo>
                        <a:cubicBezTo>
                          <a:pt x="1803" y="1653"/>
                          <a:pt x="3456" y="801"/>
                          <a:pt x="5109" y="0"/>
                        </a:cubicBezTo>
                        <a:close/>
                      </a:path>
                    </a:pathLst>
                  </a:custGeom>
                  <a:grpFill/>
                  <a:ln w="0" cap="flat">
                    <a:noFill/>
                    <a:prstDash val="solid"/>
                    <a:miter/>
                  </a:ln>
                </p:spPr>
                <p:txBody>
                  <a:bodyPr rtlCol="0" anchor="ctr"/>
                  <a:lstStyle/>
                  <a:p>
                    <a:endParaRPr lang="en-US"/>
                  </a:p>
                </p:txBody>
              </p:sp>
              <p:sp>
                <p:nvSpPr>
                  <p:cNvPr id="1164" name="Freeform: Shape 1163">
                    <a:extLst>
                      <a:ext uri="{FF2B5EF4-FFF2-40B4-BE49-F238E27FC236}">
                        <a16:creationId xmlns:a16="http://schemas.microsoft.com/office/drawing/2014/main" id="{638AA44C-654C-7DB0-A11D-EAA4B0A611EF}"/>
                      </a:ext>
                    </a:extLst>
                  </p:cNvPr>
                  <p:cNvSpPr/>
                  <p:nvPr/>
                </p:nvSpPr>
                <p:spPr>
                  <a:xfrm>
                    <a:off x="1971285" y="2611286"/>
                    <a:ext cx="8414" cy="3621"/>
                  </a:xfrm>
                  <a:custGeom>
                    <a:avLst/>
                    <a:gdLst>
                      <a:gd name="connsiteX0" fmla="*/ 8415 w 8414"/>
                      <a:gd name="connsiteY0" fmla="*/ 65 h 3621"/>
                      <a:gd name="connsiteX1" fmla="*/ 0 w 8414"/>
                      <a:gd name="connsiteY1" fmla="*/ 3371 h 3621"/>
                      <a:gd name="connsiteX2" fmla="*/ 1753 w 8414"/>
                      <a:gd name="connsiteY2" fmla="*/ 3621 h 3621"/>
                      <a:gd name="connsiteX3" fmla="*/ 8415 w 8414"/>
                      <a:gd name="connsiteY3" fmla="*/ 65 h 3621"/>
                    </a:gdLst>
                    <a:ahLst/>
                    <a:cxnLst>
                      <a:cxn ang="0">
                        <a:pos x="connsiteX0" y="connsiteY0"/>
                      </a:cxn>
                      <a:cxn ang="0">
                        <a:pos x="connsiteX1" y="connsiteY1"/>
                      </a:cxn>
                      <a:cxn ang="0">
                        <a:pos x="connsiteX2" y="connsiteY2"/>
                      </a:cxn>
                      <a:cxn ang="0">
                        <a:pos x="connsiteX3" y="connsiteY3"/>
                      </a:cxn>
                    </a:cxnLst>
                    <a:rect l="l" t="t" r="r" b="b"/>
                    <a:pathLst>
                      <a:path w="8414" h="3621">
                        <a:moveTo>
                          <a:pt x="8415" y="65"/>
                        </a:moveTo>
                        <a:cubicBezTo>
                          <a:pt x="7363" y="-85"/>
                          <a:pt x="6161" y="-285"/>
                          <a:pt x="0" y="3371"/>
                        </a:cubicBezTo>
                        <a:lnTo>
                          <a:pt x="1753" y="3621"/>
                        </a:lnTo>
                        <a:lnTo>
                          <a:pt x="8415" y="65"/>
                        </a:lnTo>
                        <a:close/>
                      </a:path>
                    </a:pathLst>
                  </a:custGeom>
                  <a:grpFill/>
                  <a:ln w="0" cap="flat">
                    <a:noFill/>
                    <a:prstDash val="solid"/>
                    <a:miter/>
                  </a:ln>
                </p:spPr>
                <p:txBody>
                  <a:bodyPr rtlCol="0" anchor="ctr"/>
                  <a:lstStyle/>
                  <a:p>
                    <a:endParaRPr lang="en-US"/>
                  </a:p>
                </p:txBody>
              </p:sp>
              <p:sp>
                <p:nvSpPr>
                  <p:cNvPr id="1165" name="Freeform: Shape 1164">
                    <a:extLst>
                      <a:ext uri="{FF2B5EF4-FFF2-40B4-BE49-F238E27FC236}">
                        <a16:creationId xmlns:a16="http://schemas.microsoft.com/office/drawing/2014/main" id="{2B6F5E7D-AC89-19E2-C998-12909482E57F}"/>
                      </a:ext>
                    </a:extLst>
                  </p:cNvPr>
                  <p:cNvSpPr/>
                  <p:nvPr/>
                </p:nvSpPr>
                <p:spPr>
                  <a:xfrm>
                    <a:off x="2135270" y="2467551"/>
                    <a:ext cx="2604" cy="6110"/>
                  </a:xfrm>
                  <a:custGeom>
                    <a:avLst/>
                    <a:gdLst>
                      <a:gd name="connsiteX0" fmla="*/ 2204 w 2604"/>
                      <a:gd name="connsiteY0" fmla="*/ 551 h 6110"/>
                      <a:gd name="connsiteX1" fmla="*/ 0 w 2604"/>
                      <a:gd name="connsiteY1" fmla="*/ 6111 h 6110"/>
                      <a:gd name="connsiteX2" fmla="*/ 351 w 2604"/>
                      <a:gd name="connsiteY2" fmla="*/ 5610 h 6110"/>
                      <a:gd name="connsiteX3" fmla="*/ 2605 w 2604"/>
                      <a:gd name="connsiteY3" fmla="*/ 0 h 6110"/>
                      <a:gd name="connsiteX4" fmla="*/ 2204 w 2604"/>
                      <a:gd name="connsiteY4" fmla="*/ 551 h 61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04" h="6110">
                        <a:moveTo>
                          <a:pt x="2204" y="551"/>
                        </a:moveTo>
                        <a:lnTo>
                          <a:pt x="0" y="6111"/>
                        </a:lnTo>
                        <a:lnTo>
                          <a:pt x="351" y="5610"/>
                        </a:lnTo>
                        <a:lnTo>
                          <a:pt x="2605" y="0"/>
                        </a:lnTo>
                        <a:lnTo>
                          <a:pt x="2204" y="551"/>
                        </a:lnTo>
                        <a:close/>
                      </a:path>
                    </a:pathLst>
                  </a:custGeom>
                  <a:grpFill/>
                  <a:ln w="0" cap="flat">
                    <a:noFill/>
                    <a:prstDash val="solid"/>
                    <a:miter/>
                  </a:ln>
                </p:spPr>
                <p:txBody>
                  <a:bodyPr rtlCol="0" anchor="ctr"/>
                  <a:lstStyle/>
                  <a:p>
                    <a:endParaRPr lang="en-US"/>
                  </a:p>
                </p:txBody>
              </p:sp>
              <p:sp>
                <p:nvSpPr>
                  <p:cNvPr id="1166" name="Freeform: Shape 1165">
                    <a:extLst>
                      <a:ext uri="{FF2B5EF4-FFF2-40B4-BE49-F238E27FC236}">
                        <a16:creationId xmlns:a16="http://schemas.microsoft.com/office/drawing/2014/main" id="{E1BD97AA-89B6-C012-6EF9-2BD78CF7F736}"/>
                      </a:ext>
                    </a:extLst>
                  </p:cNvPr>
                  <p:cNvSpPr/>
                  <p:nvPr/>
                </p:nvSpPr>
                <p:spPr>
                  <a:xfrm>
                    <a:off x="2118992" y="2498254"/>
                    <a:ext cx="1652" cy="3255"/>
                  </a:xfrm>
                  <a:custGeom>
                    <a:avLst/>
                    <a:gdLst>
                      <a:gd name="connsiteX0" fmla="*/ 1653 w 1652"/>
                      <a:gd name="connsiteY0" fmla="*/ 0 h 3255"/>
                      <a:gd name="connsiteX1" fmla="*/ 0 w 1652"/>
                      <a:gd name="connsiteY1" fmla="*/ 3256 h 3255"/>
                      <a:gd name="connsiteX2" fmla="*/ 1653 w 1652"/>
                      <a:gd name="connsiteY2" fmla="*/ 0 h 3255"/>
                    </a:gdLst>
                    <a:ahLst/>
                    <a:cxnLst>
                      <a:cxn ang="0">
                        <a:pos x="connsiteX0" y="connsiteY0"/>
                      </a:cxn>
                      <a:cxn ang="0">
                        <a:pos x="connsiteX1" y="connsiteY1"/>
                      </a:cxn>
                      <a:cxn ang="0">
                        <a:pos x="connsiteX2" y="connsiteY2"/>
                      </a:cxn>
                    </a:cxnLst>
                    <a:rect l="l" t="t" r="r" b="b"/>
                    <a:pathLst>
                      <a:path w="1652" h="3255">
                        <a:moveTo>
                          <a:pt x="1653" y="0"/>
                        </a:moveTo>
                        <a:cubicBezTo>
                          <a:pt x="1002" y="1302"/>
                          <a:pt x="501" y="2304"/>
                          <a:pt x="0" y="3256"/>
                        </a:cubicBezTo>
                        <a:cubicBezTo>
                          <a:pt x="801" y="1903"/>
                          <a:pt x="1352" y="801"/>
                          <a:pt x="1653" y="0"/>
                        </a:cubicBezTo>
                        <a:close/>
                      </a:path>
                    </a:pathLst>
                  </a:custGeom>
                  <a:grpFill/>
                  <a:ln w="0" cap="flat">
                    <a:noFill/>
                    <a:prstDash val="solid"/>
                    <a:miter/>
                  </a:ln>
                </p:spPr>
                <p:txBody>
                  <a:bodyPr rtlCol="0" anchor="ctr"/>
                  <a:lstStyle/>
                  <a:p>
                    <a:endParaRPr lang="en-US"/>
                  </a:p>
                </p:txBody>
              </p:sp>
              <p:sp>
                <p:nvSpPr>
                  <p:cNvPr id="1167" name="Freeform: Shape 1166">
                    <a:extLst>
                      <a:ext uri="{FF2B5EF4-FFF2-40B4-BE49-F238E27FC236}">
                        <a16:creationId xmlns:a16="http://schemas.microsoft.com/office/drawing/2014/main" id="{84889601-1347-9D79-CDB2-99AF0AEFA824}"/>
                      </a:ext>
                    </a:extLst>
                  </p:cNvPr>
                  <p:cNvSpPr/>
                  <p:nvPr/>
                </p:nvSpPr>
                <p:spPr>
                  <a:xfrm>
                    <a:off x="2097771" y="2501510"/>
                    <a:ext cx="21220" cy="34610"/>
                  </a:xfrm>
                  <a:custGeom>
                    <a:avLst/>
                    <a:gdLst>
                      <a:gd name="connsiteX0" fmla="*/ 12505 w 21220"/>
                      <a:gd name="connsiteY0" fmla="*/ 20886 h 34610"/>
                      <a:gd name="connsiteX1" fmla="*/ 9500 w 21220"/>
                      <a:gd name="connsiteY1" fmla="*/ 22890 h 34610"/>
                      <a:gd name="connsiteX2" fmla="*/ 15110 w 21220"/>
                      <a:gd name="connsiteY2" fmla="*/ 13123 h 34610"/>
                      <a:gd name="connsiteX3" fmla="*/ 14709 w 21220"/>
                      <a:gd name="connsiteY3" fmla="*/ 15577 h 34610"/>
                      <a:gd name="connsiteX4" fmla="*/ 16062 w 21220"/>
                      <a:gd name="connsiteY4" fmla="*/ 11370 h 34610"/>
                      <a:gd name="connsiteX5" fmla="*/ 21221 w 21220"/>
                      <a:gd name="connsiteY5" fmla="*/ 0 h 34610"/>
                      <a:gd name="connsiteX6" fmla="*/ 11854 w 21220"/>
                      <a:gd name="connsiteY6" fmla="*/ 14525 h 34610"/>
                      <a:gd name="connsiteX7" fmla="*/ 1035 w 21220"/>
                      <a:gd name="connsiteY7" fmla="*/ 30152 h 34610"/>
                      <a:gd name="connsiteX8" fmla="*/ 2889 w 21220"/>
                      <a:gd name="connsiteY8" fmla="*/ 34610 h 34610"/>
                      <a:gd name="connsiteX9" fmla="*/ 12455 w 21220"/>
                      <a:gd name="connsiteY9" fmla="*/ 20886 h 34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220" h="34610">
                        <a:moveTo>
                          <a:pt x="12505" y="20886"/>
                        </a:moveTo>
                        <a:cubicBezTo>
                          <a:pt x="7697" y="26196"/>
                          <a:pt x="17614" y="12472"/>
                          <a:pt x="9500" y="22890"/>
                        </a:cubicBezTo>
                        <a:cubicBezTo>
                          <a:pt x="8248" y="23391"/>
                          <a:pt x="11404" y="18081"/>
                          <a:pt x="15110" y="13123"/>
                        </a:cubicBezTo>
                        <a:cubicBezTo>
                          <a:pt x="15410" y="13924"/>
                          <a:pt x="12005" y="18282"/>
                          <a:pt x="14709" y="15577"/>
                        </a:cubicBezTo>
                        <a:cubicBezTo>
                          <a:pt x="16362" y="11720"/>
                          <a:pt x="17614" y="10669"/>
                          <a:pt x="16062" y="11370"/>
                        </a:cubicBezTo>
                        <a:cubicBezTo>
                          <a:pt x="19317" y="5259"/>
                          <a:pt x="19217" y="4257"/>
                          <a:pt x="21221" y="0"/>
                        </a:cubicBezTo>
                        <a:cubicBezTo>
                          <a:pt x="19117" y="3606"/>
                          <a:pt x="15611" y="8966"/>
                          <a:pt x="11854" y="14525"/>
                        </a:cubicBezTo>
                        <a:cubicBezTo>
                          <a:pt x="7847" y="19885"/>
                          <a:pt x="3740" y="25544"/>
                          <a:pt x="1035" y="30152"/>
                        </a:cubicBezTo>
                        <a:cubicBezTo>
                          <a:pt x="-1669" y="35462"/>
                          <a:pt x="1636" y="33558"/>
                          <a:pt x="2889" y="34610"/>
                        </a:cubicBezTo>
                        <a:cubicBezTo>
                          <a:pt x="3740" y="34159"/>
                          <a:pt x="12956" y="21938"/>
                          <a:pt x="12455" y="20886"/>
                        </a:cubicBezTo>
                        <a:close/>
                      </a:path>
                    </a:pathLst>
                  </a:custGeom>
                  <a:grpFill/>
                  <a:ln w="0" cap="flat">
                    <a:noFill/>
                    <a:prstDash val="solid"/>
                    <a:miter/>
                  </a:ln>
                </p:spPr>
                <p:txBody>
                  <a:bodyPr rtlCol="0" anchor="ctr"/>
                  <a:lstStyle/>
                  <a:p>
                    <a:endParaRPr lang="en-US"/>
                  </a:p>
                </p:txBody>
              </p:sp>
              <p:sp>
                <p:nvSpPr>
                  <p:cNvPr id="1168" name="Freeform: Shape 1167">
                    <a:extLst>
                      <a:ext uri="{FF2B5EF4-FFF2-40B4-BE49-F238E27FC236}">
                        <a16:creationId xmlns:a16="http://schemas.microsoft.com/office/drawing/2014/main" id="{3F3207A5-447B-43D8-9A72-B696D44902AC}"/>
                      </a:ext>
                    </a:extLst>
                  </p:cNvPr>
                  <p:cNvSpPr/>
                  <p:nvPr/>
                </p:nvSpPr>
                <p:spPr>
                  <a:xfrm>
                    <a:off x="2117940" y="2508622"/>
                    <a:ext cx="3355" cy="5409"/>
                  </a:xfrm>
                  <a:custGeom>
                    <a:avLst/>
                    <a:gdLst>
                      <a:gd name="connsiteX0" fmla="*/ 0 w 3355"/>
                      <a:gd name="connsiteY0" fmla="*/ 5409 h 5409"/>
                      <a:gd name="connsiteX1" fmla="*/ 3356 w 3355"/>
                      <a:gd name="connsiteY1" fmla="*/ 0 h 5409"/>
                      <a:gd name="connsiteX2" fmla="*/ 0 w 3355"/>
                      <a:gd name="connsiteY2" fmla="*/ 5409 h 5409"/>
                    </a:gdLst>
                    <a:ahLst/>
                    <a:cxnLst>
                      <a:cxn ang="0">
                        <a:pos x="connsiteX0" y="connsiteY0"/>
                      </a:cxn>
                      <a:cxn ang="0">
                        <a:pos x="connsiteX1" y="connsiteY1"/>
                      </a:cxn>
                      <a:cxn ang="0">
                        <a:pos x="connsiteX2" y="connsiteY2"/>
                      </a:cxn>
                    </a:cxnLst>
                    <a:rect l="l" t="t" r="r" b="b"/>
                    <a:pathLst>
                      <a:path w="3355" h="5409">
                        <a:moveTo>
                          <a:pt x="0" y="5409"/>
                        </a:moveTo>
                        <a:cubicBezTo>
                          <a:pt x="1853" y="2655"/>
                          <a:pt x="2354" y="1753"/>
                          <a:pt x="3356" y="0"/>
                        </a:cubicBezTo>
                        <a:cubicBezTo>
                          <a:pt x="2604" y="150"/>
                          <a:pt x="1452" y="3155"/>
                          <a:pt x="0" y="5409"/>
                        </a:cubicBezTo>
                        <a:close/>
                      </a:path>
                    </a:pathLst>
                  </a:custGeom>
                  <a:grpFill/>
                  <a:ln w="0" cap="flat">
                    <a:noFill/>
                    <a:prstDash val="solid"/>
                    <a:miter/>
                  </a:ln>
                </p:spPr>
                <p:txBody>
                  <a:bodyPr rtlCol="0" anchor="ctr"/>
                  <a:lstStyle/>
                  <a:p>
                    <a:endParaRPr lang="en-US"/>
                  </a:p>
                </p:txBody>
              </p:sp>
              <p:sp>
                <p:nvSpPr>
                  <p:cNvPr id="1169" name="Freeform: Shape 1168">
                    <a:extLst>
                      <a:ext uri="{FF2B5EF4-FFF2-40B4-BE49-F238E27FC236}">
                        <a16:creationId xmlns:a16="http://schemas.microsoft.com/office/drawing/2014/main" id="{18954307-6302-2B88-2C46-C6DB05440BEE}"/>
                      </a:ext>
                    </a:extLst>
                  </p:cNvPr>
                  <p:cNvSpPr/>
                  <p:nvPr/>
                </p:nvSpPr>
                <p:spPr>
                  <a:xfrm>
                    <a:off x="2057776" y="2561815"/>
                    <a:ext cx="6370" cy="6369"/>
                  </a:xfrm>
                  <a:custGeom>
                    <a:avLst/>
                    <a:gdLst>
                      <a:gd name="connsiteX0" fmla="*/ 3315 w 6370"/>
                      <a:gd name="connsiteY0" fmla="*/ 2104 h 6369"/>
                      <a:gd name="connsiteX1" fmla="*/ 210 w 6370"/>
                      <a:gd name="connsiteY1" fmla="*/ 6311 h 6369"/>
                      <a:gd name="connsiteX2" fmla="*/ 6370 w 6370"/>
                      <a:gd name="connsiteY2" fmla="*/ 0 h 6369"/>
                      <a:gd name="connsiteX3" fmla="*/ 3315 w 6370"/>
                      <a:gd name="connsiteY3" fmla="*/ 2104 h 6369"/>
                    </a:gdLst>
                    <a:ahLst/>
                    <a:cxnLst>
                      <a:cxn ang="0">
                        <a:pos x="connsiteX0" y="connsiteY0"/>
                      </a:cxn>
                      <a:cxn ang="0">
                        <a:pos x="connsiteX1" y="connsiteY1"/>
                      </a:cxn>
                      <a:cxn ang="0">
                        <a:pos x="connsiteX2" y="connsiteY2"/>
                      </a:cxn>
                      <a:cxn ang="0">
                        <a:pos x="connsiteX3" y="connsiteY3"/>
                      </a:cxn>
                    </a:cxnLst>
                    <a:rect l="l" t="t" r="r" b="b"/>
                    <a:pathLst>
                      <a:path w="6370" h="6369">
                        <a:moveTo>
                          <a:pt x="3315" y="2104"/>
                        </a:moveTo>
                        <a:cubicBezTo>
                          <a:pt x="3015" y="2705"/>
                          <a:pt x="-942" y="6912"/>
                          <a:pt x="210" y="6311"/>
                        </a:cubicBezTo>
                        <a:lnTo>
                          <a:pt x="6370" y="0"/>
                        </a:lnTo>
                        <a:cubicBezTo>
                          <a:pt x="4868" y="1402"/>
                          <a:pt x="4116" y="1703"/>
                          <a:pt x="3315" y="2104"/>
                        </a:cubicBezTo>
                        <a:close/>
                      </a:path>
                    </a:pathLst>
                  </a:custGeom>
                  <a:grpFill/>
                  <a:ln w="0" cap="flat">
                    <a:noFill/>
                    <a:prstDash val="solid"/>
                    <a:miter/>
                  </a:ln>
                </p:spPr>
                <p:txBody>
                  <a:bodyPr rtlCol="0" anchor="ctr"/>
                  <a:lstStyle/>
                  <a:p>
                    <a:endParaRPr lang="en-US"/>
                  </a:p>
                </p:txBody>
              </p:sp>
              <p:sp>
                <p:nvSpPr>
                  <p:cNvPr id="1170" name="Freeform: Shape 1169">
                    <a:extLst>
                      <a:ext uri="{FF2B5EF4-FFF2-40B4-BE49-F238E27FC236}">
                        <a16:creationId xmlns:a16="http://schemas.microsoft.com/office/drawing/2014/main" id="{39F37BC4-43AD-40DE-3C9A-92C5171C83DC}"/>
                      </a:ext>
                    </a:extLst>
                  </p:cNvPr>
                  <p:cNvSpPr/>
                  <p:nvPr/>
                </p:nvSpPr>
                <p:spPr>
                  <a:xfrm>
                    <a:off x="2064147" y="2558960"/>
                    <a:ext cx="2604" cy="2854"/>
                  </a:xfrm>
                  <a:custGeom>
                    <a:avLst/>
                    <a:gdLst>
                      <a:gd name="connsiteX0" fmla="*/ 2605 w 2604"/>
                      <a:gd name="connsiteY0" fmla="*/ 0 h 2854"/>
                      <a:gd name="connsiteX1" fmla="*/ 0 w 2604"/>
                      <a:gd name="connsiteY1" fmla="*/ 2855 h 2854"/>
                      <a:gd name="connsiteX2" fmla="*/ 2605 w 2604"/>
                      <a:gd name="connsiteY2" fmla="*/ 0 h 2854"/>
                    </a:gdLst>
                    <a:ahLst/>
                    <a:cxnLst>
                      <a:cxn ang="0">
                        <a:pos x="connsiteX0" y="connsiteY0"/>
                      </a:cxn>
                      <a:cxn ang="0">
                        <a:pos x="connsiteX1" y="connsiteY1"/>
                      </a:cxn>
                      <a:cxn ang="0">
                        <a:pos x="connsiteX2" y="connsiteY2"/>
                      </a:cxn>
                    </a:cxnLst>
                    <a:rect l="l" t="t" r="r" b="b"/>
                    <a:pathLst>
                      <a:path w="2604" h="2854">
                        <a:moveTo>
                          <a:pt x="2605" y="0"/>
                        </a:moveTo>
                        <a:lnTo>
                          <a:pt x="0" y="2855"/>
                        </a:lnTo>
                        <a:cubicBezTo>
                          <a:pt x="701" y="2204"/>
                          <a:pt x="1503" y="1302"/>
                          <a:pt x="2605" y="0"/>
                        </a:cubicBezTo>
                        <a:close/>
                      </a:path>
                    </a:pathLst>
                  </a:custGeom>
                  <a:grpFill/>
                  <a:ln w="0" cap="flat">
                    <a:noFill/>
                    <a:prstDash val="solid"/>
                    <a:miter/>
                  </a:ln>
                </p:spPr>
                <p:txBody>
                  <a:bodyPr rtlCol="0" anchor="ctr"/>
                  <a:lstStyle/>
                  <a:p>
                    <a:endParaRPr lang="en-US"/>
                  </a:p>
                </p:txBody>
              </p:sp>
              <p:sp>
                <p:nvSpPr>
                  <p:cNvPr id="1171" name="Freeform: Shape 1170">
                    <a:extLst>
                      <a:ext uri="{FF2B5EF4-FFF2-40B4-BE49-F238E27FC236}">
                        <a16:creationId xmlns:a16="http://schemas.microsoft.com/office/drawing/2014/main" id="{6213227B-2F6F-D04B-68C1-2C1BBB0054C0}"/>
                      </a:ext>
                    </a:extLst>
                  </p:cNvPr>
                  <p:cNvSpPr/>
                  <p:nvPr/>
                </p:nvSpPr>
                <p:spPr>
                  <a:xfrm>
                    <a:off x="2060691" y="2563886"/>
                    <a:ext cx="400" cy="232"/>
                  </a:xfrm>
                  <a:custGeom>
                    <a:avLst/>
                    <a:gdLst>
                      <a:gd name="connsiteX0" fmla="*/ 0 w 400"/>
                      <a:gd name="connsiteY0" fmla="*/ 232 h 232"/>
                      <a:gd name="connsiteX1" fmla="*/ 401 w 400"/>
                      <a:gd name="connsiteY1" fmla="*/ 32 h 232"/>
                      <a:gd name="connsiteX2" fmla="*/ 0 w 400"/>
                      <a:gd name="connsiteY2" fmla="*/ 232 h 232"/>
                    </a:gdLst>
                    <a:ahLst/>
                    <a:cxnLst>
                      <a:cxn ang="0">
                        <a:pos x="connsiteX0" y="connsiteY0"/>
                      </a:cxn>
                      <a:cxn ang="0">
                        <a:pos x="connsiteX1" y="connsiteY1"/>
                      </a:cxn>
                      <a:cxn ang="0">
                        <a:pos x="connsiteX2" y="connsiteY2"/>
                      </a:cxn>
                    </a:cxnLst>
                    <a:rect l="l" t="t" r="r" b="b"/>
                    <a:pathLst>
                      <a:path w="400" h="232">
                        <a:moveTo>
                          <a:pt x="0" y="232"/>
                        </a:moveTo>
                        <a:lnTo>
                          <a:pt x="401" y="32"/>
                        </a:lnTo>
                        <a:cubicBezTo>
                          <a:pt x="401" y="32"/>
                          <a:pt x="401" y="-118"/>
                          <a:pt x="0" y="232"/>
                        </a:cubicBezTo>
                        <a:close/>
                      </a:path>
                    </a:pathLst>
                  </a:custGeom>
                  <a:grpFill/>
                  <a:ln w="0" cap="flat">
                    <a:noFill/>
                    <a:prstDash val="solid"/>
                    <a:miter/>
                  </a:ln>
                </p:spPr>
                <p:txBody>
                  <a:bodyPr rtlCol="0" anchor="ctr"/>
                  <a:lstStyle/>
                  <a:p>
                    <a:endParaRPr lang="en-US"/>
                  </a:p>
                </p:txBody>
              </p:sp>
              <p:sp>
                <p:nvSpPr>
                  <p:cNvPr id="1172" name="Freeform: Shape 1171">
                    <a:extLst>
                      <a:ext uri="{FF2B5EF4-FFF2-40B4-BE49-F238E27FC236}">
                        <a16:creationId xmlns:a16="http://schemas.microsoft.com/office/drawing/2014/main" id="{2DDD5E29-0D67-FF31-F930-3894D17435EC}"/>
                      </a:ext>
                    </a:extLst>
                  </p:cNvPr>
                  <p:cNvSpPr/>
                  <p:nvPr/>
                </p:nvSpPr>
                <p:spPr>
                  <a:xfrm>
                    <a:off x="1944439" y="2626659"/>
                    <a:ext cx="5108" cy="2422"/>
                  </a:xfrm>
                  <a:custGeom>
                    <a:avLst/>
                    <a:gdLst>
                      <a:gd name="connsiteX0" fmla="*/ 5109 w 5108"/>
                      <a:gd name="connsiteY0" fmla="*/ 68 h 2422"/>
                      <a:gd name="connsiteX1" fmla="*/ 0 w 5108"/>
                      <a:gd name="connsiteY1" fmla="*/ 2422 h 2422"/>
                      <a:gd name="connsiteX2" fmla="*/ 5109 w 5108"/>
                      <a:gd name="connsiteY2" fmla="*/ 68 h 2422"/>
                    </a:gdLst>
                    <a:ahLst/>
                    <a:cxnLst>
                      <a:cxn ang="0">
                        <a:pos x="connsiteX0" y="connsiteY0"/>
                      </a:cxn>
                      <a:cxn ang="0">
                        <a:pos x="connsiteX1" y="connsiteY1"/>
                      </a:cxn>
                      <a:cxn ang="0">
                        <a:pos x="connsiteX2" y="connsiteY2"/>
                      </a:cxn>
                    </a:cxnLst>
                    <a:rect l="l" t="t" r="r" b="b"/>
                    <a:pathLst>
                      <a:path w="5108" h="2422">
                        <a:moveTo>
                          <a:pt x="5109" y="68"/>
                        </a:moveTo>
                        <a:cubicBezTo>
                          <a:pt x="5009" y="-383"/>
                          <a:pt x="1703" y="1521"/>
                          <a:pt x="0" y="2422"/>
                        </a:cubicBezTo>
                        <a:cubicBezTo>
                          <a:pt x="1402" y="1771"/>
                          <a:pt x="3456" y="970"/>
                          <a:pt x="5109" y="68"/>
                        </a:cubicBezTo>
                        <a:close/>
                      </a:path>
                    </a:pathLst>
                  </a:custGeom>
                  <a:grpFill/>
                  <a:ln w="0" cap="flat">
                    <a:noFill/>
                    <a:prstDash val="solid"/>
                    <a:miter/>
                  </a:ln>
                </p:spPr>
                <p:txBody>
                  <a:bodyPr rtlCol="0" anchor="ctr"/>
                  <a:lstStyle/>
                  <a:p>
                    <a:endParaRPr lang="en-US"/>
                  </a:p>
                </p:txBody>
              </p:sp>
              <p:sp>
                <p:nvSpPr>
                  <p:cNvPr id="1173" name="Freeform: Shape 1172">
                    <a:extLst>
                      <a:ext uri="{FF2B5EF4-FFF2-40B4-BE49-F238E27FC236}">
                        <a16:creationId xmlns:a16="http://schemas.microsoft.com/office/drawing/2014/main" id="{6230EA1E-6766-39F7-EC08-720096F14FD6}"/>
                      </a:ext>
                    </a:extLst>
                  </p:cNvPr>
                  <p:cNvSpPr/>
                  <p:nvPr/>
                </p:nvSpPr>
                <p:spPr>
                  <a:xfrm>
                    <a:off x="1810656" y="2676714"/>
                    <a:ext cx="3405" cy="500"/>
                  </a:xfrm>
                  <a:custGeom>
                    <a:avLst/>
                    <a:gdLst>
                      <a:gd name="connsiteX0" fmla="*/ 3406 w 3405"/>
                      <a:gd name="connsiteY0" fmla="*/ 0 h 500"/>
                      <a:gd name="connsiteX1" fmla="*/ 0 w 3405"/>
                      <a:gd name="connsiteY1" fmla="*/ 501 h 500"/>
                      <a:gd name="connsiteX2" fmla="*/ 3406 w 3405"/>
                      <a:gd name="connsiteY2" fmla="*/ 0 h 500"/>
                    </a:gdLst>
                    <a:ahLst/>
                    <a:cxnLst>
                      <a:cxn ang="0">
                        <a:pos x="connsiteX0" y="connsiteY0"/>
                      </a:cxn>
                      <a:cxn ang="0">
                        <a:pos x="connsiteX1" y="connsiteY1"/>
                      </a:cxn>
                      <a:cxn ang="0">
                        <a:pos x="connsiteX2" y="connsiteY2"/>
                      </a:cxn>
                    </a:cxnLst>
                    <a:rect l="l" t="t" r="r" b="b"/>
                    <a:pathLst>
                      <a:path w="3405" h="500">
                        <a:moveTo>
                          <a:pt x="3406" y="0"/>
                        </a:moveTo>
                        <a:lnTo>
                          <a:pt x="0" y="501"/>
                        </a:lnTo>
                        <a:cubicBezTo>
                          <a:pt x="1202" y="401"/>
                          <a:pt x="1853" y="351"/>
                          <a:pt x="3406" y="0"/>
                        </a:cubicBezTo>
                        <a:close/>
                      </a:path>
                    </a:pathLst>
                  </a:custGeom>
                  <a:grpFill/>
                  <a:ln w="0" cap="flat">
                    <a:noFill/>
                    <a:prstDash val="solid"/>
                    <a:miter/>
                  </a:ln>
                </p:spPr>
                <p:txBody>
                  <a:bodyPr rtlCol="0" anchor="ctr"/>
                  <a:lstStyle/>
                  <a:p>
                    <a:endParaRPr lang="en-US"/>
                  </a:p>
                </p:txBody>
              </p:sp>
              <p:sp>
                <p:nvSpPr>
                  <p:cNvPr id="1174" name="Freeform: Shape 1173">
                    <a:extLst>
                      <a:ext uri="{FF2B5EF4-FFF2-40B4-BE49-F238E27FC236}">
                        <a16:creationId xmlns:a16="http://schemas.microsoft.com/office/drawing/2014/main" id="{B2AD4AA2-F4A4-606D-2364-D823F8BC3513}"/>
                      </a:ext>
                    </a:extLst>
                  </p:cNvPr>
                  <p:cNvSpPr/>
                  <p:nvPr/>
                </p:nvSpPr>
                <p:spPr>
                  <a:xfrm>
                    <a:off x="1764326" y="2699804"/>
                    <a:ext cx="651" cy="350"/>
                  </a:xfrm>
                  <a:custGeom>
                    <a:avLst/>
                    <a:gdLst>
                      <a:gd name="connsiteX0" fmla="*/ 651 w 651"/>
                      <a:gd name="connsiteY0" fmla="*/ 0 h 350"/>
                      <a:gd name="connsiteX1" fmla="*/ 0 w 651"/>
                      <a:gd name="connsiteY1" fmla="*/ 351 h 350"/>
                      <a:gd name="connsiteX2" fmla="*/ 651 w 651"/>
                      <a:gd name="connsiteY2" fmla="*/ 0 h 350"/>
                    </a:gdLst>
                    <a:ahLst/>
                    <a:cxnLst>
                      <a:cxn ang="0">
                        <a:pos x="connsiteX0" y="connsiteY0"/>
                      </a:cxn>
                      <a:cxn ang="0">
                        <a:pos x="connsiteX1" y="connsiteY1"/>
                      </a:cxn>
                      <a:cxn ang="0">
                        <a:pos x="connsiteX2" y="connsiteY2"/>
                      </a:cxn>
                    </a:cxnLst>
                    <a:rect l="l" t="t" r="r" b="b"/>
                    <a:pathLst>
                      <a:path w="651" h="350">
                        <a:moveTo>
                          <a:pt x="651" y="0"/>
                        </a:moveTo>
                        <a:cubicBezTo>
                          <a:pt x="651" y="0"/>
                          <a:pt x="351" y="200"/>
                          <a:pt x="0" y="351"/>
                        </a:cubicBezTo>
                        <a:cubicBezTo>
                          <a:pt x="351" y="250"/>
                          <a:pt x="551" y="100"/>
                          <a:pt x="651" y="0"/>
                        </a:cubicBezTo>
                        <a:close/>
                      </a:path>
                    </a:pathLst>
                  </a:custGeom>
                  <a:grpFill/>
                  <a:ln w="0" cap="flat">
                    <a:noFill/>
                    <a:prstDash val="solid"/>
                    <a:miter/>
                  </a:ln>
                </p:spPr>
                <p:txBody>
                  <a:bodyPr rtlCol="0" anchor="ctr"/>
                  <a:lstStyle/>
                  <a:p>
                    <a:endParaRPr lang="en-US"/>
                  </a:p>
                </p:txBody>
              </p:sp>
              <p:sp>
                <p:nvSpPr>
                  <p:cNvPr id="1175" name="Freeform: Shape 1174">
                    <a:extLst>
                      <a:ext uri="{FF2B5EF4-FFF2-40B4-BE49-F238E27FC236}">
                        <a16:creationId xmlns:a16="http://schemas.microsoft.com/office/drawing/2014/main" id="{DFA13B62-C97B-E8CC-EADA-DD4E3A608F5F}"/>
                      </a:ext>
                    </a:extLst>
                  </p:cNvPr>
                  <p:cNvSpPr/>
                  <p:nvPr/>
                </p:nvSpPr>
                <p:spPr>
                  <a:xfrm>
                    <a:off x="1747947" y="2700155"/>
                    <a:ext cx="16428" cy="3656"/>
                  </a:xfrm>
                  <a:custGeom>
                    <a:avLst/>
                    <a:gdLst>
                      <a:gd name="connsiteX0" fmla="*/ 16378 w 16428"/>
                      <a:gd name="connsiteY0" fmla="*/ 0 h 3656"/>
                      <a:gd name="connsiteX1" fmla="*/ 4408 w 16428"/>
                      <a:gd name="connsiteY1" fmla="*/ 2655 h 3656"/>
                      <a:gd name="connsiteX2" fmla="*/ 4708 w 16428"/>
                      <a:gd name="connsiteY2" fmla="*/ 2404 h 3656"/>
                      <a:gd name="connsiteX3" fmla="*/ 0 w 16428"/>
                      <a:gd name="connsiteY3" fmla="*/ 3656 h 3656"/>
                      <a:gd name="connsiteX4" fmla="*/ 16429 w 16428"/>
                      <a:gd name="connsiteY4" fmla="*/ 0 h 36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28" h="3656">
                        <a:moveTo>
                          <a:pt x="16378" y="0"/>
                        </a:moveTo>
                        <a:cubicBezTo>
                          <a:pt x="14125" y="801"/>
                          <a:pt x="6862" y="1603"/>
                          <a:pt x="4408" y="2655"/>
                        </a:cubicBezTo>
                        <a:lnTo>
                          <a:pt x="4708" y="2404"/>
                        </a:lnTo>
                        <a:lnTo>
                          <a:pt x="0" y="3656"/>
                        </a:lnTo>
                        <a:cubicBezTo>
                          <a:pt x="4458" y="2755"/>
                          <a:pt x="13924" y="1002"/>
                          <a:pt x="16429" y="0"/>
                        </a:cubicBezTo>
                        <a:close/>
                      </a:path>
                    </a:pathLst>
                  </a:custGeom>
                  <a:grpFill/>
                  <a:ln w="0" cap="flat">
                    <a:noFill/>
                    <a:prstDash val="solid"/>
                    <a:miter/>
                  </a:ln>
                </p:spPr>
                <p:txBody>
                  <a:bodyPr rtlCol="0" anchor="ctr"/>
                  <a:lstStyle/>
                  <a:p>
                    <a:endParaRPr lang="en-US"/>
                  </a:p>
                </p:txBody>
              </p:sp>
            </p:grpSp>
          </p:grpSp>
          <p:grpSp>
            <p:nvGrpSpPr>
              <p:cNvPr id="1176" name="Graphic 543">
                <a:extLst>
                  <a:ext uri="{FF2B5EF4-FFF2-40B4-BE49-F238E27FC236}">
                    <a16:creationId xmlns:a16="http://schemas.microsoft.com/office/drawing/2014/main" id="{84F92744-BF18-2E93-B17F-897666CF3801}"/>
                  </a:ext>
                </a:extLst>
              </p:cNvPr>
              <p:cNvGrpSpPr/>
              <p:nvPr/>
            </p:nvGrpSpPr>
            <p:grpSpPr>
              <a:xfrm>
                <a:off x="1850576" y="2695597"/>
                <a:ext cx="414019" cy="681801"/>
                <a:chOff x="1850576" y="2695597"/>
                <a:chExt cx="414019" cy="681801"/>
              </a:xfrm>
              <a:grpFill/>
            </p:grpSpPr>
            <p:sp>
              <p:nvSpPr>
                <p:cNvPr id="1177" name="Freeform: Shape 1176">
                  <a:extLst>
                    <a:ext uri="{FF2B5EF4-FFF2-40B4-BE49-F238E27FC236}">
                      <a16:creationId xmlns:a16="http://schemas.microsoft.com/office/drawing/2014/main" id="{2B405FE6-F47C-536A-7CF8-A55AA750F265}"/>
                    </a:ext>
                  </a:extLst>
                </p:cNvPr>
                <p:cNvSpPr/>
                <p:nvPr/>
              </p:nvSpPr>
              <p:spPr>
                <a:xfrm>
                  <a:off x="1859078" y="2708194"/>
                  <a:ext cx="403463" cy="658418"/>
                </a:xfrm>
                <a:custGeom>
                  <a:avLst/>
                  <a:gdLst>
                    <a:gd name="connsiteX0" fmla="*/ 388487 w 403463"/>
                    <a:gd name="connsiteY0" fmla="*/ 559346 h 658418"/>
                    <a:gd name="connsiteX1" fmla="*/ 238877 w 403463"/>
                    <a:gd name="connsiteY1" fmla="*/ 367213 h 658418"/>
                    <a:gd name="connsiteX2" fmla="*/ 177270 w 403463"/>
                    <a:gd name="connsiteY2" fmla="*/ 256921 h 658418"/>
                    <a:gd name="connsiteX3" fmla="*/ 201212 w 403463"/>
                    <a:gd name="connsiteY3" fmla="*/ 243347 h 658418"/>
                    <a:gd name="connsiteX4" fmla="*/ 303139 w 403463"/>
                    <a:gd name="connsiteY4" fmla="*/ 104406 h 658418"/>
                    <a:gd name="connsiteX5" fmla="*/ 266425 w 403463"/>
                    <a:gd name="connsiteY5" fmla="*/ 28775 h 658418"/>
                    <a:gd name="connsiteX6" fmla="*/ 198407 w 403463"/>
                    <a:gd name="connsiteY6" fmla="*/ 175 h 658418"/>
                    <a:gd name="connsiteX7" fmla="*/ 107048 w 403463"/>
                    <a:gd name="connsiteY7" fmla="*/ 45954 h 658418"/>
                    <a:gd name="connsiteX8" fmla="*/ 90019 w 403463"/>
                    <a:gd name="connsiteY8" fmla="*/ 137564 h 658418"/>
                    <a:gd name="connsiteX9" fmla="*/ 97532 w 403463"/>
                    <a:gd name="connsiteY9" fmla="*/ 182792 h 658418"/>
                    <a:gd name="connsiteX10" fmla="*/ 50400 w 403463"/>
                    <a:gd name="connsiteY10" fmla="*/ 217202 h 658418"/>
                    <a:gd name="connsiteX11" fmla="*/ 5923 w 403463"/>
                    <a:gd name="connsiteY11" fmla="*/ 427167 h 658418"/>
                    <a:gd name="connsiteX12" fmla="*/ 84309 w 403463"/>
                    <a:gd name="connsiteY12" fmla="*/ 658419 h 658418"/>
                    <a:gd name="connsiteX13" fmla="*/ 227908 w 403463"/>
                    <a:gd name="connsiteY13" fmla="*/ 580984 h 658418"/>
                    <a:gd name="connsiteX14" fmla="*/ 149572 w 403463"/>
                    <a:gd name="connsiteY14" fmla="*/ 434079 h 658418"/>
                    <a:gd name="connsiteX15" fmla="*/ 127233 w 403463"/>
                    <a:gd name="connsiteY15" fmla="*/ 362004 h 658418"/>
                    <a:gd name="connsiteX16" fmla="*/ 131992 w 403463"/>
                    <a:gd name="connsiteY16" fmla="*/ 293635 h 658418"/>
                    <a:gd name="connsiteX17" fmla="*/ 134847 w 403463"/>
                    <a:gd name="connsiteY17" fmla="*/ 289077 h 658418"/>
                    <a:gd name="connsiteX18" fmla="*/ 212932 w 403463"/>
                    <a:gd name="connsiteY18" fmla="*/ 413393 h 658418"/>
                    <a:gd name="connsiteX19" fmla="*/ 402812 w 403463"/>
                    <a:gd name="connsiteY19" fmla="*/ 577328 h 658418"/>
                    <a:gd name="connsiteX20" fmla="*/ 403463 w 403463"/>
                    <a:gd name="connsiteY20" fmla="*/ 576526 h 658418"/>
                    <a:gd name="connsiteX21" fmla="*/ 388537 w 403463"/>
                    <a:gd name="connsiteY21" fmla="*/ 559346 h 658418"/>
                    <a:gd name="connsiteX22" fmla="*/ 139004 w 403463"/>
                    <a:gd name="connsiteY22" fmla="*/ 132805 h 658418"/>
                    <a:gd name="connsiteX23" fmla="*/ 146817 w 403463"/>
                    <a:gd name="connsiteY23" fmla="*/ 74955 h 658418"/>
                    <a:gd name="connsiteX24" fmla="*/ 192096 w 403463"/>
                    <a:gd name="connsiteY24" fmla="*/ 52766 h 658418"/>
                    <a:gd name="connsiteX25" fmla="*/ 220846 w 403463"/>
                    <a:gd name="connsiteY25" fmla="*/ 82368 h 658418"/>
                    <a:gd name="connsiteX26" fmla="*/ 224102 w 403463"/>
                    <a:gd name="connsiteY26" fmla="*/ 104256 h 658418"/>
                    <a:gd name="connsiteX27" fmla="*/ 218642 w 403463"/>
                    <a:gd name="connsiteY27" fmla="*/ 119883 h 658418"/>
                    <a:gd name="connsiteX28" fmla="*/ 193749 w 403463"/>
                    <a:gd name="connsiteY28" fmla="*/ 140268 h 658418"/>
                    <a:gd name="connsiteX29" fmla="*/ 143962 w 403463"/>
                    <a:gd name="connsiteY29" fmla="*/ 162056 h 658418"/>
                    <a:gd name="connsiteX30" fmla="*/ 139004 w 403463"/>
                    <a:gd name="connsiteY30" fmla="*/ 132855 h 658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403463" h="658418">
                      <a:moveTo>
                        <a:pt x="388487" y="559346"/>
                      </a:moveTo>
                      <a:cubicBezTo>
                        <a:pt x="334744" y="498441"/>
                        <a:pt x="282904" y="435231"/>
                        <a:pt x="238877" y="367213"/>
                      </a:cubicBezTo>
                      <a:cubicBezTo>
                        <a:pt x="217590" y="333805"/>
                        <a:pt x="195452" y="296139"/>
                        <a:pt x="177270" y="256921"/>
                      </a:cubicBezTo>
                      <a:cubicBezTo>
                        <a:pt x="185935" y="251962"/>
                        <a:pt x="194350" y="247404"/>
                        <a:pt x="201212" y="243347"/>
                      </a:cubicBezTo>
                      <a:cubicBezTo>
                        <a:pt x="255807" y="213095"/>
                        <a:pt x="305493" y="174428"/>
                        <a:pt x="303139" y="104406"/>
                      </a:cubicBezTo>
                      <a:cubicBezTo>
                        <a:pt x="302287" y="75155"/>
                        <a:pt x="287662" y="48258"/>
                        <a:pt x="266425" y="28775"/>
                      </a:cubicBezTo>
                      <a:cubicBezTo>
                        <a:pt x="248394" y="10944"/>
                        <a:pt x="223501" y="1277"/>
                        <a:pt x="198407" y="175"/>
                      </a:cubicBezTo>
                      <a:cubicBezTo>
                        <a:pt x="160441" y="-1979"/>
                        <a:pt x="128886" y="15902"/>
                        <a:pt x="107048" y="45954"/>
                      </a:cubicBezTo>
                      <a:cubicBezTo>
                        <a:pt x="88416" y="72450"/>
                        <a:pt x="87614" y="107712"/>
                        <a:pt x="90019" y="137564"/>
                      </a:cubicBezTo>
                      <a:cubicBezTo>
                        <a:pt x="91672" y="152840"/>
                        <a:pt x="94226" y="167916"/>
                        <a:pt x="97532" y="182792"/>
                      </a:cubicBezTo>
                      <a:cubicBezTo>
                        <a:pt x="80502" y="191858"/>
                        <a:pt x="63973" y="203027"/>
                        <a:pt x="50400" y="217202"/>
                      </a:cubicBezTo>
                      <a:cubicBezTo>
                        <a:pt x="-2893" y="272548"/>
                        <a:pt x="-6449" y="356244"/>
                        <a:pt x="5923" y="427167"/>
                      </a:cubicBezTo>
                      <a:cubicBezTo>
                        <a:pt x="19997" y="508308"/>
                        <a:pt x="50450" y="584690"/>
                        <a:pt x="84309" y="658419"/>
                      </a:cubicBezTo>
                      <a:lnTo>
                        <a:pt x="227908" y="580984"/>
                      </a:lnTo>
                      <a:cubicBezTo>
                        <a:pt x="198457" y="533902"/>
                        <a:pt x="170408" y="484617"/>
                        <a:pt x="149572" y="434079"/>
                      </a:cubicBezTo>
                      <a:cubicBezTo>
                        <a:pt x="139955" y="410688"/>
                        <a:pt x="131691" y="386095"/>
                        <a:pt x="127233" y="362004"/>
                      </a:cubicBezTo>
                      <a:cubicBezTo>
                        <a:pt x="123176" y="338212"/>
                        <a:pt x="121473" y="314221"/>
                        <a:pt x="131992" y="293635"/>
                      </a:cubicBezTo>
                      <a:cubicBezTo>
                        <a:pt x="132743" y="292082"/>
                        <a:pt x="133745" y="290579"/>
                        <a:pt x="134847" y="289077"/>
                      </a:cubicBezTo>
                      <a:cubicBezTo>
                        <a:pt x="156033" y="333354"/>
                        <a:pt x="182980" y="375026"/>
                        <a:pt x="212932" y="413393"/>
                      </a:cubicBezTo>
                      <a:cubicBezTo>
                        <a:pt x="265373" y="479107"/>
                        <a:pt x="329234" y="536457"/>
                        <a:pt x="402812" y="577328"/>
                      </a:cubicBezTo>
                      <a:lnTo>
                        <a:pt x="403463" y="576526"/>
                      </a:lnTo>
                      <a:cubicBezTo>
                        <a:pt x="398505" y="570716"/>
                        <a:pt x="393496" y="565056"/>
                        <a:pt x="388537" y="559346"/>
                      </a:cubicBezTo>
                      <a:close/>
                      <a:moveTo>
                        <a:pt x="139004" y="132805"/>
                      </a:moveTo>
                      <a:cubicBezTo>
                        <a:pt x="137251" y="114924"/>
                        <a:pt x="136550" y="89680"/>
                        <a:pt x="146817" y="74955"/>
                      </a:cubicBezTo>
                      <a:cubicBezTo>
                        <a:pt x="157386" y="61231"/>
                        <a:pt x="174215" y="48058"/>
                        <a:pt x="192096" y="52766"/>
                      </a:cubicBezTo>
                      <a:cubicBezTo>
                        <a:pt x="205820" y="56974"/>
                        <a:pt x="214635" y="70297"/>
                        <a:pt x="220846" y="82368"/>
                      </a:cubicBezTo>
                      <a:cubicBezTo>
                        <a:pt x="224252" y="89480"/>
                        <a:pt x="225304" y="96643"/>
                        <a:pt x="224102" y="104256"/>
                      </a:cubicBezTo>
                      <a:cubicBezTo>
                        <a:pt x="223400" y="109515"/>
                        <a:pt x="221597" y="115375"/>
                        <a:pt x="218642" y="119883"/>
                      </a:cubicBezTo>
                      <a:cubicBezTo>
                        <a:pt x="212632" y="128848"/>
                        <a:pt x="203816" y="134608"/>
                        <a:pt x="193749" y="140268"/>
                      </a:cubicBezTo>
                      <a:cubicBezTo>
                        <a:pt x="178422" y="148583"/>
                        <a:pt x="161343" y="155144"/>
                        <a:pt x="143962" y="162056"/>
                      </a:cubicBezTo>
                      <a:cubicBezTo>
                        <a:pt x="141809" y="152289"/>
                        <a:pt x="140106" y="142522"/>
                        <a:pt x="139004" y="132855"/>
                      </a:cubicBezTo>
                      <a:close/>
                    </a:path>
                  </a:pathLst>
                </a:custGeom>
                <a:grpFill/>
                <a:ln w="0" cap="flat">
                  <a:noFill/>
                  <a:prstDash val="solid"/>
                  <a:miter/>
                </a:ln>
              </p:spPr>
              <p:txBody>
                <a:bodyPr rtlCol="0" anchor="ctr"/>
                <a:lstStyle/>
                <a:p>
                  <a:endParaRPr lang="en-US"/>
                </a:p>
              </p:txBody>
            </p:sp>
            <p:grpSp>
              <p:nvGrpSpPr>
                <p:cNvPr id="1178" name="Graphic 543">
                  <a:extLst>
                    <a:ext uri="{FF2B5EF4-FFF2-40B4-BE49-F238E27FC236}">
                      <a16:creationId xmlns:a16="http://schemas.microsoft.com/office/drawing/2014/main" id="{0DF076D5-B57A-6A18-6A56-095D468251F7}"/>
                    </a:ext>
                  </a:extLst>
                </p:cNvPr>
                <p:cNvGrpSpPr/>
                <p:nvPr/>
              </p:nvGrpSpPr>
              <p:grpSpPr>
                <a:xfrm>
                  <a:off x="1850576" y="2695597"/>
                  <a:ext cx="414019" cy="681801"/>
                  <a:chOff x="1850576" y="2695597"/>
                  <a:chExt cx="414019" cy="681801"/>
                </a:xfrm>
                <a:grpFill/>
              </p:grpSpPr>
              <p:sp>
                <p:nvSpPr>
                  <p:cNvPr id="1179" name="Freeform: Shape 1178">
                    <a:extLst>
                      <a:ext uri="{FF2B5EF4-FFF2-40B4-BE49-F238E27FC236}">
                        <a16:creationId xmlns:a16="http://schemas.microsoft.com/office/drawing/2014/main" id="{77B53DCB-C5A5-BF13-D521-2ED38174DE5F}"/>
                      </a:ext>
                    </a:extLst>
                  </p:cNvPr>
                  <p:cNvSpPr/>
                  <p:nvPr/>
                </p:nvSpPr>
                <p:spPr>
                  <a:xfrm>
                    <a:off x="1859078" y="2708194"/>
                    <a:ext cx="403463" cy="658418"/>
                  </a:xfrm>
                  <a:custGeom>
                    <a:avLst/>
                    <a:gdLst>
                      <a:gd name="connsiteX0" fmla="*/ 388487 w 403463"/>
                      <a:gd name="connsiteY0" fmla="*/ 559346 h 658418"/>
                      <a:gd name="connsiteX1" fmla="*/ 238877 w 403463"/>
                      <a:gd name="connsiteY1" fmla="*/ 367213 h 658418"/>
                      <a:gd name="connsiteX2" fmla="*/ 177270 w 403463"/>
                      <a:gd name="connsiteY2" fmla="*/ 256921 h 658418"/>
                      <a:gd name="connsiteX3" fmla="*/ 201212 w 403463"/>
                      <a:gd name="connsiteY3" fmla="*/ 243347 h 658418"/>
                      <a:gd name="connsiteX4" fmla="*/ 303139 w 403463"/>
                      <a:gd name="connsiteY4" fmla="*/ 104406 h 658418"/>
                      <a:gd name="connsiteX5" fmla="*/ 266425 w 403463"/>
                      <a:gd name="connsiteY5" fmla="*/ 28775 h 658418"/>
                      <a:gd name="connsiteX6" fmla="*/ 198407 w 403463"/>
                      <a:gd name="connsiteY6" fmla="*/ 175 h 658418"/>
                      <a:gd name="connsiteX7" fmla="*/ 107048 w 403463"/>
                      <a:gd name="connsiteY7" fmla="*/ 45954 h 658418"/>
                      <a:gd name="connsiteX8" fmla="*/ 90019 w 403463"/>
                      <a:gd name="connsiteY8" fmla="*/ 137564 h 658418"/>
                      <a:gd name="connsiteX9" fmla="*/ 97532 w 403463"/>
                      <a:gd name="connsiteY9" fmla="*/ 182792 h 658418"/>
                      <a:gd name="connsiteX10" fmla="*/ 50400 w 403463"/>
                      <a:gd name="connsiteY10" fmla="*/ 217202 h 658418"/>
                      <a:gd name="connsiteX11" fmla="*/ 5923 w 403463"/>
                      <a:gd name="connsiteY11" fmla="*/ 427167 h 658418"/>
                      <a:gd name="connsiteX12" fmla="*/ 84309 w 403463"/>
                      <a:gd name="connsiteY12" fmla="*/ 658419 h 658418"/>
                      <a:gd name="connsiteX13" fmla="*/ 227908 w 403463"/>
                      <a:gd name="connsiteY13" fmla="*/ 580984 h 658418"/>
                      <a:gd name="connsiteX14" fmla="*/ 149572 w 403463"/>
                      <a:gd name="connsiteY14" fmla="*/ 434079 h 658418"/>
                      <a:gd name="connsiteX15" fmla="*/ 127233 w 403463"/>
                      <a:gd name="connsiteY15" fmla="*/ 362004 h 658418"/>
                      <a:gd name="connsiteX16" fmla="*/ 131992 w 403463"/>
                      <a:gd name="connsiteY16" fmla="*/ 293635 h 658418"/>
                      <a:gd name="connsiteX17" fmla="*/ 134847 w 403463"/>
                      <a:gd name="connsiteY17" fmla="*/ 289077 h 658418"/>
                      <a:gd name="connsiteX18" fmla="*/ 212932 w 403463"/>
                      <a:gd name="connsiteY18" fmla="*/ 413393 h 658418"/>
                      <a:gd name="connsiteX19" fmla="*/ 402812 w 403463"/>
                      <a:gd name="connsiteY19" fmla="*/ 577328 h 658418"/>
                      <a:gd name="connsiteX20" fmla="*/ 403463 w 403463"/>
                      <a:gd name="connsiteY20" fmla="*/ 576526 h 658418"/>
                      <a:gd name="connsiteX21" fmla="*/ 388537 w 403463"/>
                      <a:gd name="connsiteY21" fmla="*/ 559346 h 658418"/>
                      <a:gd name="connsiteX22" fmla="*/ 139004 w 403463"/>
                      <a:gd name="connsiteY22" fmla="*/ 132805 h 658418"/>
                      <a:gd name="connsiteX23" fmla="*/ 146817 w 403463"/>
                      <a:gd name="connsiteY23" fmla="*/ 74955 h 658418"/>
                      <a:gd name="connsiteX24" fmla="*/ 192096 w 403463"/>
                      <a:gd name="connsiteY24" fmla="*/ 52766 h 658418"/>
                      <a:gd name="connsiteX25" fmla="*/ 220846 w 403463"/>
                      <a:gd name="connsiteY25" fmla="*/ 82368 h 658418"/>
                      <a:gd name="connsiteX26" fmla="*/ 224102 w 403463"/>
                      <a:gd name="connsiteY26" fmla="*/ 104256 h 658418"/>
                      <a:gd name="connsiteX27" fmla="*/ 218642 w 403463"/>
                      <a:gd name="connsiteY27" fmla="*/ 119883 h 658418"/>
                      <a:gd name="connsiteX28" fmla="*/ 193749 w 403463"/>
                      <a:gd name="connsiteY28" fmla="*/ 140268 h 658418"/>
                      <a:gd name="connsiteX29" fmla="*/ 143962 w 403463"/>
                      <a:gd name="connsiteY29" fmla="*/ 162056 h 658418"/>
                      <a:gd name="connsiteX30" fmla="*/ 139004 w 403463"/>
                      <a:gd name="connsiteY30" fmla="*/ 132855 h 658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403463" h="658418">
                        <a:moveTo>
                          <a:pt x="388487" y="559346"/>
                        </a:moveTo>
                        <a:cubicBezTo>
                          <a:pt x="334744" y="498441"/>
                          <a:pt x="282904" y="435231"/>
                          <a:pt x="238877" y="367213"/>
                        </a:cubicBezTo>
                        <a:cubicBezTo>
                          <a:pt x="217590" y="333805"/>
                          <a:pt x="195452" y="296139"/>
                          <a:pt x="177270" y="256921"/>
                        </a:cubicBezTo>
                        <a:cubicBezTo>
                          <a:pt x="185935" y="251962"/>
                          <a:pt x="194350" y="247404"/>
                          <a:pt x="201212" y="243347"/>
                        </a:cubicBezTo>
                        <a:cubicBezTo>
                          <a:pt x="255807" y="213095"/>
                          <a:pt x="305493" y="174428"/>
                          <a:pt x="303139" y="104406"/>
                        </a:cubicBezTo>
                        <a:cubicBezTo>
                          <a:pt x="302287" y="75155"/>
                          <a:pt x="287662" y="48258"/>
                          <a:pt x="266425" y="28775"/>
                        </a:cubicBezTo>
                        <a:cubicBezTo>
                          <a:pt x="248394" y="10944"/>
                          <a:pt x="223501" y="1277"/>
                          <a:pt x="198407" y="175"/>
                        </a:cubicBezTo>
                        <a:cubicBezTo>
                          <a:pt x="160441" y="-1979"/>
                          <a:pt x="128886" y="15902"/>
                          <a:pt x="107048" y="45954"/>
                        </a:cubicBezTo>
                        <a:cubicBezTo>
                          <a:pt x="88416" y="72450"/>
                          <a:pt x="87614" y="107712"/>
                          <a:pt x="90019" y="137564"/>
                        </a:cubicBezTo>
                        <a:cubicBezTo>
                          <a:pt x="91672" y="152840"/>
                          <a:pt x="94226" y="167916"/>
                          <a:pt x="97532" y="182792"/>
                        </a:cubicBezTo>
                        <a:cubicBezTo>
                          <a:pt x="80502" y="191858"/>
                          <a:pt x="63973" y="203027"/>
                          <a:pt x="50400" y="217202"/>
                        </a:cubicBezTo>
                        <a:cubicBezTo>
                          <a:pt x="-2893" y="272548"/>
                          <a:pt x="-6449" y="356244"/>
                          <a:pt x="5923" y="427167"/>
                        </a:cubicBezTo>
                        <a:cubicBezTo>
                          <a:pt x="19997" y="508308"/>
                          <a:pt x="50450" y="584690"/>
                          <a:pt x="84309" y="658419"/>
                        </a:cubicBezTo>
                        <a:lnTo>
                          <a:pt x="227908" y="580984"/>
                        </a:lnTo>
                        <a:cubicBezTo>
                          <a:pt x="198457" y="533902"/>
                          <a:pt x="170408" y="484617"/>
                          <a:pt x="149572" y="434079"/>
                        </a:cubicBezTo>
                        <a:cubicBezTo>
                          <a:pt x="139955" y="410688"/>
                          <a:pt x="131691" y="386095"/>
                          <a:pt x="127233" y="362004"/>
                        </a:cubicBezTo>
                        <a:cubicBezTo>
                          <a:pt x="123176" y="338212"/>
                          <a:pt x="121473" y="314221"/>
                          <a:pt x="131992" y="293635"/>
                        </a:cubicBezTo>
                        <a:cubicBezTo>
                          <a:pt x="132743" y="292082"/>
                          <a:pt x="133745" y="290579"/>
                          <a:pt x="134847" y="289077"/>
                        </a:cubicBezTo>
                        <a:cubicBezTo>
                          <a:pt x="156033" y="333354"/>
                          <a:pt x="182980" y="375026"/>
                          <a:pt x="212932" y="413393"/>
                        </a:cubicBezTo>
                        <a:cubicBezTo>
                          <a:pt x="265373" y="479107"/>
                          <a:pt x="329234" y="536457"/>
                          <a:pt x="402812" y="577328"/>
                        </a:cubicBezTo>
                        <a:lnTo>
                          <a:pt x="403463" y="576526"/>
                        </a:lnTo>
                        <a:cubicBezTo>
                          <a:pt x="398505" y="570716"/>
                          <a:pt x="393496" y="565056"/>
                          <a:pt x="388537" y="559346"/>
                        </a:cubicBezTo>
                        <a:close/>
                        <a:moveTo>
                          <a:pt x="139004" y="132805"/>
                        </a:moveTo>
                        <a:cubicBezTo>
                          <a:pt x="137251" y="114924"/>
                          <a:pt x="136550" y="89680"/>
                          <a:pt x="146817" y="74955"/>
                        </a:cubicBezTo>
                        <a:cubicBezTo>
                          <a:pt x="157386" y="61231"/>
                          <a:pt x="174215" y="48058"/>
                          <a:pt x="192096" y="52766"/>
                        </a:cubicBezTo>
                        <a:cubicBezTo>
                          <a:pt x="205820" y="56974"/>
                          <a:pt x="214635" y="70297"/>
                          <a:pt x="220846" y="82368"/>
                        </a:cubicBezTo>
                        <a:cubicBezTo>
                          <a:pt x="224252" y="89480"/>
                          <a:pt x="225304" y="96643"/>
                          <a:pt x="224102" y="104256"/>
                        </a:cubicBezTo>
                        <a:cubicBezTo>
                          <a:pt x="223400" y="109515"/>
                          <a:pt x="221597" y="115375"/>
                          <a:pt x="218642" y="119883"/>
                        </a:cubicBezTo>
                        <a:cubicBezTo>
                          <a:pt x="212632" y="128848"/>
                          <a:pt x="203816" y="134608"/>
                          <a:pt x="193749" y="140268"/>
                        </a:cubicBezTo>
                        <a:cubicBezTo>
                          <a:pt x="178422" y="148583"/>
                          <a:pt x="161343" y="155144"/>
                          <a:pt x="143962" y="162056"/>
                        </a:cubicBezTo>
                        <a:cubicBezTo>
                          <a:pt x="141809" y="152289"/>
                          <a:pt x="140106" y="142522"/>
                          <a:pt x="139004" y="132855"/>
                        </a:cubicBezTo>
                        <a:close/>
                      </a:path>
                    </a:pathLst>
                  </a:custGeom>
                  <a:grpFill/>
                  <a:ln w="0" cap="flat">
                    <a:noFill/>
                    <a:prstDash val="solid"/>
                    <a:miter/>
                  </a:ln>
                </p:spPr>
                <p:txBody>
                  <a:bodyPr rtlCol="0" anchor="ctr"/>
                  <a:lstStyle/>
                  <a:p>
                    <a:endParaRPr lang="en-US"/>
                  </a:p>
                </p:txBody>
              </p:sp>
              <p:grpSp>
                <p:nvGrpSpPr>
                  <p:cNvPr id="1180" name="Graphic 543">
                    <a:extLst>
                      <a:ext uri="{FF2B5EF4-FFF2-40B4-BE49-F238E27FC236}">
                        <a16:creationId xmlns:a16="http://schemas.microsoft.com/office/drawing/2014/main" id="{953DC027-36E4-A98A-AA21-585E5B640D3F}"/>
                      </a:ext>
                    </a:extLst>
                  </p:cNvPr>
                  <p:cNvGrpSpPr/>
                  <p:nvPr/>
                </p:nvGrpSpPr>
                <p:grpSpPr>
                  <a:xfrm>
                    <a:off x="1987864" y="2746886"/>
                    <a:ext cx="108938" cy="134082"/>
                    <a:chOff x="1987864" y="2746886"/>
                    <a:chExt cx="108938" cy="134082"/>
                  </a:xfrm>
                  <a:grpFill/>
                </p:grpSpPr>
                <p:sp>
                  <p:nvSpPr>
                    <p:cNvPr id="1181" name="Freeform: Shape 1180">
                      <a:extLst>
                        <a:ext uri="{FF2B5EF4-FFF2-40B4-BE49-F238E27FC236}">
                          <a16:creationId xmlns:a16="http://schemas.microsoft.com/office/drawing/2014/main" id="{2F10D318-6206-A58A-8233-397A5FAB18A8}"/>
                        </a:ext>
                      </a:extLst>
                    </p:cNvPr>
                    <p:cNvSpPr/>
                    <p:nvPr/>
                  </p:nvSpPr>
                  <p:spPr>
                    <a:xfrm>
                      <a:off x="1992372" y="2841651"/>
                      <a:ext cx="3355" cy="8214"/>
                    </a:xfrm>
                    <a:custGeom>
                      <a:avLst/>
                      <a:gdLst>
                        <a:gd name="connsiteX0" fmla="*/ 2905 w 3355"/>
                        <a:gd name="connsiteY0" fmla="*/ 7513 h 8214"/>
                        <a:gd name="connsiteX1" fmla="*/ 3356 w 3355"/>
                        <a:gd name="connsiteY1" fmla="*/ 6361 h 8214"/>
                        <a:gd name="connsiteX2" fmla="*/ 1953 w 3355"/>
                        <a:gd name="connsiteY2" fmla="*/ 4858 h 8214"/>
                        <a:gd name="connsiteX3" fmla="*/ 2504 w 3355"/>
                        <a:gd name="connsiteY3" fmla="*/ 3907 h 8214"/>
                        <a:gd name="connsiteX4" fmla="*/ 1302 w 3355"/>
                        <a:gd name="connsiteY4" fmla="*/ 1352 h 8214"/>
                        <a:gd name="connsiteX5" fmla="*/ 1402 w 3355"/>
                        <a:gd name="connsiteY5" fmla="*/ 2955 h 8214"/>
                        <a:gd name="connsiteX6" fmla="*/ 0 w 3355"/>
                        <a:gd name="connsiteY6" fmla="*/ 0 h 8214"/>
                        <a:gd name="connsiteX7" fmla="*/ 601 w 3355"/>
                        <a:gd name="connsiteY7" fmla="*/ 2855 h 8214"/>
                        <a:gd name="connsiteX8" fmla="*/ 250 w 3355"/>
                        <a:gd name="connsiteY8" fmla="*/ 2755 h 8214"/>
                        <a:gd name="connsiteX9" fmla="*/ 701 w 3355"/>
                        <a:gd name="connsiteY9" fmla="*/ 5109 h 8214"/>
                        <a:gd name="connsiteX10" fmla="*/ 150 w 3355"/>
                        <a:gd name="connsiteY10" fmla="*/ 4658 h 8214"/>
                        <a:gd name="connsiteX11" fmla="*/ 2855 w 3355"/>
                        <a:gd name="connsiteY11" fmla="*/ 8214 h 8214"/>
                        <a:gd name="connsiteX12" fmla="*/ 2855 w 3355"/>
                        <a:gd name="connsiteY12" fmla="*/ 7513 h 8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55" h="8214">
                          <a:moveTo>
                            <a:pt x="2905" y="7513"/>
                          </a:moveTo>
                          <a:cubicBezTo>
                            <a:pt x="2705" y="6812"/>
                            <a:pt x="3105" y="6161"/>
                            <a:pt x="3356" y="6361"/>
                          </a:cubicBezTo>
                          <a:cubicBezTo>
                            <a:pt x="2504" y="5009"/>
                            <a:pt x="3206" y="4909"/>
                            <a:pt x="1953" y="4858"/>
                          </a:cubicBezTo>
                          <a:cubicBezTo>
                            <a:pt x="1202" y="4007"/>
                            <a:pt x="1853" y="2905"/>
                            <a:pt x="2504" y="3907"/>
                          </a:cubicBezTo>
                          <a:lnTo>
                            <a:pt x="1302" y="1352"/>
                          </a:lnTo>
                          <a:lnTo>
                            <a:pt x="1402" y="2955"/>
                          </a:lnTo>
                          <a:cubicBezTo>
                            <a:pt x="351" y="2655"/>
                            <a:pt x="1252" y="401"/>
                            <a:pt x="0" y="0"/>
                          </a:cubicBezTo>
                          <a:lnTo>
                            <a:pt x="601" y="2855"/>
                          </a:lnTo>
                          <a:lnTo>
                            <a:pt x="250" y="2755"/>
                          </a:lnTo>
                          <a:cubicBezTo>
                            <a:pt x="701" y="3356"/>
                            <a:pt x="801" y="4658"/>
                            <a:pt x="701" y="5109"/>
                          </a:cubicBezTo>
                          <a:cubicBezTo>
                            <a:pt x="501" y="5109"/>
                            <a:pt x="250" y="5109"/>
                            <a:pt x="150" y="4658"/>
                          </a:cubicBezTo>
                          <a:cubicBezTo>
                            <a:pt x="651" y="8164"/>
                            <a:pt x="2054" y="5359"/>
                            <a:pt x="2855" y="8214"/>
                          </a:cubicBezTo>
                          <a:cubicBezTo>
                            <a:pt x="2805" y="8014"/>
                            <a:pt x="2755" y="7814"/>
                            <a:pt x="2855" y="7513"/>
                          </a:cubicBezTo>
                          <a:close/>
                        </a:path>
                      </a:pathLst>
                    </a:custGeom>
                    <a:grpFill/>
                    <a:ln w="0" cap="flat">
                      <a:noFill/>
                      <a:prstDash val="solid"/>
                      <a:miter/>
                    </a:ln>
                  </p:spPr>
                  <p:txBody>
                    <a:bodyPr rtlCol="0" anchor="ctr"/>
                    <a:lstStyle/>
                    <a:p>
                      <a:endParaRPr lang="en-US"/>
                    </a:p>
                  </p:txBody>
                </p:sp>
                <p:sp>
                  <p:nvSpPr>
                    <p:cNvPr id="1182" name="Freeform: Shape 1181">
                      <a:extLst>
                        <a:ext uri="{FF2B5EF4-FFF2-40B4-BE49-F238E27FC236}">
                          <a16:creationId xmlns:a16="http://schemas.microsoft.com/office/drawing/2014/main" id="{CB25B5BC-A1BD-E57D-4C8E-1889CDE12028}"/>
                        </a:ext>
                      </a:extLst>
                    </p:cNvPr>
                    <p:cNvSpPr/>
                    <p:nvPr/>
                  </p:nvSpPr>
                  <p:spPr>
                    <a:xfrm>
                      <a:off x="1991944" y="2849815"/>
                      <a:ext cx="5737" cy="7922"/>
                    </a:xfrm>
                    <a:custGeom>
                      <a:avLst/>
                      <a:gdLst>
                        <a:gd name="connsiteX0" fmla="*/ 1430 w 5737"/>
                        <a:gd name="connsiteY0" fmla="*/ 2655 h 7922"/>
                        <a:gd name="connsiteX1" fmla="*/ 2882 w 5737"/>
                        <a:gd name="connsiteY1" fmla="*/ 3656 h 7922"/>
                        <a:gd name="connsiteX2" fmla="*/ 2983 w 5737"/>
                        <a:gd name="connsiteY2" fmla="*/ 6161 h 7922"/>
                        <a:gd name="connsiteX3" fmla="*/ 4235 w 5737"/>
                        <a:gd name="connsiteY3" fmla="*/ 6561 h 7922"/>
                        <a:gd name="connsiteX4" fmla="*/ 3884 w 5737"/>
                        <a:gd name="connsiteY4" fmla="*/ 5409 h 7922"/>
                        <a:gd name="connsiteX5" fmla="*/ 5737 w 5737"/>
                        <a:gd name="connsiteY5" fmla="*/ 7713 h 7922"/>
                        <a:gd name="connsiteX6" fmla="*/ 4335 w 5737"/>
                        <a:gd name="connsiteY6" fmla="*/ 4408 h 7922"/>
                        <a:gd name="connsiteX7" fmla="*/ 4435 w 5737"/>
                        <a:gd name="connsiteY7" fmla="*/ 1102 h 7922"/>
                        <a:gd name="connsiteX8" fmla="*/ 3433 w 5737"/>
                        <a:gd name="connsiteY8" fmla="*/ 150 h 7922"/>
                        <a:gd name="connsiteX9" fmla="*/ 3534 w 5737"/>
                        <a:gd name="connsiteY9" fmla="*/ 501 h 7922"/>
                        <a:gd name="connsiteX10" fmla="*/ 2131 w 5737"/>
                        <a:gd name="connsiteY10" fmla="*/ 751 h 7922"/>
                        <a:gd name="connsiteX11" fmla="*/ 2582 w 5737"/>
                        <a:gd name="connsiteY11" fmla="*/ 2154 h 7922"/>
                        <a:gd name="connsiteX12" fmla="*/ 528 w 5737"/>
                        <a:gd name="connsiteY12" fmla="*/ 0 h 7922"/>
                        <a:gd name="connsiteX13" fmla="*/ 128 w 5737"/>
                        <a:gd name="connsiteY13" fmla="*/ 4257 h 7922"/>
                        <a:gd name="connsiteX14" fmla="*/ 1430 w 5737"/>
                        <a:gd name="connsiteY14" fmla="*/ 2655 h 7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737" h="7922">
                          <a:moveTo>
                            <a:pt x="1430" y="2655"/>
                          </a:moveTo>
                          <a:lnTo>
                            <a:pt x="2882" y="3656"/>
                          </a:lnTo>
                          <a:cubicBezTo>
                            <a:pt x="2882" y="4257"/>
                            <a:pt x="2882" y="5059"/>
                            <a:pt x="2983" y="6161"/>
                          </a:cubicBezTo>
                          <a:cubicBezTo>
                            <a:pt x="3433" y="6161"/>
                            <a:pt x="4084" y="8014"/>
                            <a:pt x="4235" y="6561"/>
                          </a:cubicBezTo>
                          <a:cubicBezTo>
                            <a:pt x="4135" y="6311"/>
                            <a:pt x="3934" y="5860"/>
                            <a:pt x="3884" y="5409"/>
                          </a:cubicBezTo>
                          <a:cubicBezTo>
                            <a:pt x="4836" y="5510"/>
                            <a:pt x="4936" y="8765"/>
                            <a:pt x="5737" y="7713"/>
                          </a:cubicBezTo>
                          <a:cubicBezTo>
                            <a:pt x="5186" y="5810"/>
                            <a:pt x="5287" y="5460"/>
                            <a:pt x="4335" y="4408"/>
                          </a:cubicBezTo>
                          <a:cubicBezTo>
                            <a:pt x="4185" y="2905"/>
                            <a:pt x="4185" y="1803"/>
                            <a:pt x="4435" y="1102"/>
                          </a:cubicBezTo>
                          <a:cubicBezTo>
                            <a:pt x="4235" y="701"/>
                            <a:pt x="3634" y="701"/>
                            <a:pt x="3433" y="150"/>
                          </a:cubicBezTo>
                          <a:lnTo>
                            <a:pt x="3534" y="501"/>
                          </a:lnTo>
                          <a:lnTo>
                            <a:pt x="2131" y="751"/>
                          </a:lnTo>
                          <a:cubicBezTo>
                            <a:pt x="2482" y="1152"/>
                            <a:pt x="2432" y="1653"/>
                            <a:pt x="2582" y="2154"/>
                          </a:cubicBezTo>
                          <a:lnTo>
                            <a:pt x="528" y="0"/>
                          </a:lnTo>
                          <a:cubicBezTo>
                            <a:pt x="-624" y="952"/>
                            <a:pt x="528" y="3206"/>
                            <a:pt x="128" y="4257"/>
                          </a:cubicBezTo>
                          <a:cubicBezTo>
                            <a:pt x="1079" y="2905"/>
                            <a:pt x="879" y="5109"/>
                            <a:pt x="1430" y="2655"/>
                          </a:cubicBezTo>
                          <a:close/>
                        </a:path>
                      </a:pathLst>
                    </a:custGeom>
                    <a:grpFill/>
                    <a:ln w="0" cap="flat">
                      <a:noFill/>
                      <a:prstDash val="solid"/>
                      <a:miter/>
                    </a:ln>
                  </p:spPr>
                  <p:txBody>
                    <a:bodyPr rtlCol="0" anchor="ctr"/>
                    <a:lstStyle/>
                    <a:p>
                      <a:endParaRPr lang="en-US"/>
                    </a:p>
                  </p:txBody>
                </p:sp>
                <p:sp>
                  <p:nvSpPr>
                    <p:cNvPr id="1183" name="Freeform: Shape 1182">
                      <a:extLst>
                        <a:ext uri="{FF2B5EF4-FFF2-40B4-BE49-F238E27FC236}">
                          <a16:creationId xmlns:a16="http://schemas.microsoft.com/office/drawing/2014/main" id="{0E8308A8-6693-C513-B1F6-4E1208775AFE}"/>
                        </a:ext>
                      </a:extLst>
                    </p:cNvPr>
                    <p:cNvSpPr/>
                    <p:nvPr/>
                  </p:nvSpPr>
                  <p:spPr>
                    <a:xfrm>
                      <a:off x="1995327" y="2849915"/>
                      <a:ext cx="5008" cy="5008"/>
                    </a:xfrm>
                    <a:custGeom>
                      <a:avLst/>
                      <a:gdLst>
                        <a:gd name="connsiteX0" fmla="*/ 0 w 5008"/>
                        <a:gd name="connsiteY0" fmla="*/ 0 h 5008"/>
                        <a:gd name="connsiteX1" fmla="*/ 0 w 5008"/>
                        <a:gd name="connsiteY1" fmla="*/ 0 h 5008"/>
                        <a:gd name="connsiteX2" fmla="*/ 0 w 5008"/>
                        <a:gd name="connsiteY2" fmla="*/ 0 h 5008"/>
                      </a:gdLst>
                      <a:ahLst/>
                      <a:cxnLst>
                        <a:cxn ang="0">
                          <a:pos x="connsiteX0" y="connsiteY0"/>
                        </a:cxn>
                        <a:cxn ang="0">
                          <a:pos x="connsiteX1" y="connsiteY1"/>
                        </a:cxn>
                        <a:cxn ang="0">
                          <a:pos x="connsiteX2" y="connsiteY2"/>
                        </a:cxn>
                      </a:cxnLst>
                      <a:rect l="l" t="t" r="r" b="b"/>
                      <a:pathLst>
                        <a:path w="5008" h="5008">
                          <a:moveTo>
                            <a:pt x="0" y="0"/>
                          </a:moveTo>
                          <a:lnTo>
                            <a:pt x="0" y="0"/>
                          </a:lnTo>
                          <a:cubicBezTo>
                            <a:pt x="0" y="0"/>
                            <a:pt x="0" y="0"/>
                            <a:pt x="0" y="0"/>
                          </a:cubicBezTo>
                          <a:close/>
                        </a:path>
                      </a:pathLst>
                    </a:custGeom>
                    <a:grpFill/>
                    <a:ln w="0" cap="flat">
                      <a:noFill/>
                      <a:prstDash val="solid"/>
                      <a:miter/>
                    </a:ln>
                  </p:spPr>
                  <p:txBody>
                    <a:bodyPr rtlCol="0" anchor="ctr"/>
                    <a:lstStyle/>
                    <a:p>
                      <a:endParaRPr lang="en-US"/>
                    </a:p>
                  </p:txBody>
                </p:sp>
                <p:sp>
                  <p:nvSpPr>
                    <p:cNvPr id="1184" name="Freeform: Shape 1183">
                      <a:extLst>
                        <a:ext uri="{FF2B5EF4-FFF2-40B4-BE49-F238E27FC236}">
                          <a16:creationId xmlns:a16="http://schemas.microsoft.com/office/drawing/2014/main" id="{E35F41AE-E5A2-ECF1-201B-11CD09B24510}"/>
                        </a:ext>
                      </a:extLst>
                    </p:cNvPr>
                    <p:cNvSpPr/>
                    <p:nvPr/>
                  </p:nvSpPr>
                  <p:spPr>
                    <a:xfrm>
                      <a:off x="2056984" y="2769015"/>
                      <a:ext cx="5759" cy="4117"/>
                    </a:xfrm>
                    <a:custGeom>
                      <a:avLst/>
                      <a:gdLst>
                        <a:gd name="connsiteX0" fmla="*/ 2504 w 5759"/>
                        <a:gd name="connsiteY0" fmla="*/ 811 h 4117"/>
                        <a:gd name="connsiteX1" fmla="*/ 1653 w 5759"/>
                        <a:gd name="connsiteY1" fmla="*/ 811 h 4117"/>
                        <a:gd name="connsiteX2" fmla="*/ 5510 w 5759"/>
                        <a:gd name="connsiteY2" fmla="*/ 4117 h 4117"/>
                        <a:gd name="connsiteX3" fmla="*/ 5760 w 5759"/>
                        <a:gd name="connsiteY3" fmla="*/ 2915 h 4117"/>
                        <a:gd name="connsiteX4" fmla="*/ 3957 w 5759"/>
                        <a:gd name="connsiteY4" fmla="*/ 1913 h 4117"/>
                        <a:gd name="connsiteX5" fmla="*/ 4608 w 5759"/>
                        <a:gd name="connsiteY5" fmla="*/ 1713 h 4117"/>
                        <a:gd name="connsiteX6" fmla="*/ 4408 w 5759"/>
                        <a:gd name="connsiteY6" fmla="*/ 10 h 4117"/>
                        <a:gd name="connsiteX7" fmla="*/ 4307 w 5759"/>
                        <a:gd name="connsiteY7" fmla="*/ 10 h 4117"/>
                        <a:gd name="connsiteX8" fmla="*/ 0 w 5759"/>
                        <a:gd name="connsiteY8" fmla="*/ 260 h 4117"/>
                        <a:gd name="connsiteX9" fmla="*/ 2454 w 5759"/>
                        <a:gd name="connsiteY9" fmla="*/ 811 h 4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59" h="4117">
                          <a:moveTo>
                            <a:pt x="2504" y="811"/>
                          </a:moveTo>
                          <a:cubicBezTo>
                            <a:pt x="2104" y="561"/>
                            <a:pt x="1803" y="761"/>
                            <a:pt x="1653" y="811"/>
                          </a:cubicBezTo>
                          <a:cubicBezTo>
                            <a:pt x="3005" y="1813"/>
                            <a:pt x="4307" y="2915"/>
                            <a:pt x="5510" y="4117"/>
                          </a:cubicBezTo>
                          <a:cubicBezTo>
                            <a:pt x="5660" y="3766"/>
                            <a:pt x="4909" y="2364"/>
                            <a:pt x="5760" y="2915"/>
                          </a:cubicBezTo>
                          <a:cubicBezTo>
                            <a:pt x="5760" y="2264"/>
                            <a:pt x="4458" y="1663"/>
                            <a:pt x="3957" y="1913"/>
                          </a:cubicBezTo>
                          <a:lnTo>
                            <a:pt x="4608" y="1713"/>
                          </a:lnTo>
                          <a:cubicBezTo>
                            <a:pt x="3256" y="1462"/>
                            <a:pt x="3506" y="-140"/>
                            <a:pt x="4408" y="10"/>
                          </a:cubicBezTo>
                          <a:lnTo>
                            <a:pt x="4307" y="10"/>
                          </a:lnTo>
                          <a:cubicBezTo>
                            <a:pt x="2805" y="10"/>
                            <a:pt x="1402" y="10"/>
                            <a:pt x="0" y="260"/>
                          </a:cubicBezTo>
                          <a:cubicBezTo>
                            <a:pt x="851" y="1012"/>
                            <a:pt x="1302" y="-40"/>
                            <a:pt x="2454" y="811"/>
                          </a:cubicBezTo>
                          <a:close/>
                        </a:path>
                      </a:pathLst>
                    </a:custGeom>
                    <a:grpFill/>
                    <a:ln w="0" cap="flat">
                      <a:noFill/>
                      <a:prstDash val="solid"/>
                      <a:miter/>
                    </a:ln>
                  </p:spPr>
                  <p:txBody>
                    <a:bodyPr rtlCol="0" anchor="ctr"/>
                    <a:lstStyle/>
                    <a:p>
                      <a:endParaRPr lang="en-US"/>
                    </a:p>
                  </p:txBody>
                </p:sp>
                <p:sp>
                  <p:nvSpPr>
                    <p:cNvPr id="1185" name="Freeform: Shape 1184">
                      <a:extLst>
                        <a:ext uri="{FF2B5EF4-FFF2-40B4-BE49-F238E27FC236}">
                          <a16:creationId xmlns:a16="http://schemas.microsoft.com/office/drawing/2014/main" id="{EC86DC21-F3EA-0AD2-9ED6-979A55544C4E}"/>
                        </a:ext>
                      </a:extLst>
                    </p:cNvPr>
                    <p:cNvSpPr/>
                    <p:nvPr/>
                  </p:nvSpPr>
                  <p:spPr>
                    <a:xfrm>
                      <a:off x="1999534" y="2831851"/>
                      <a:ext cx="450" cy="734"/>
                    </a:xfrm>
                    <a:custGeom>
                      <a:avLst/>
                      <a:gdLst>
                        <a:gd name="connsiteX0" fmla="*/ 451 w 450"/>
                        <a:gd name="connsiteY0" fmla="*/ 734 h 734"/>
                        <a:gd name="connsiteX1" fmla="*/ 0 w 450"/>
                        <a:gd name="connsiteY1" fmla="*/ 33 h 734"/>
                        <a:gd name="connsiteX2" fmla="*/ 451 w 450"/>
                        <a:gd name="connsiteY2" fmla="*/ 734 h 734"/>
                      </a:gdLst>
                      <a:ahLst/>
                      <a:cxnLst>
                        <a:cxn ang="0">
                          <a:pos x="connsiteX0" y="connsiteY0"/>
                        </a:cxn>
                        <a:cxn ang="0">
                          <a:pos x="connsiteX1" y="connsiteY1"/>
                        </a:cxn>
                        <a:cxn ang="0">
                          <a:pos x="connsiteX2" y="connsiteY2"/>
                        </a:cxn>
                      </a:cxnLst>
                      <a:rect l="l" t="t" r="r" b="b"/>
                      <a:pathLst>
                        <a:path w="450" h="734">
                          <a:moveTo>
                            <a:pt x="451" y="734"/>
                          </a:moveTo>
                          <a:cubicBezTo>
                            <a:pt x="301" y="33"/>
                            <a:pt x="150" y="-67"/>
                            <a:pt x="0" y="33"/>
                          </a:cubicBezTo>
                          <a:cubicBezTo>
                            <a:pt x="100" y="283"/>
                            <a:pt x="250" y="534"/>
                            <a:pt x="451" y="734"/>
                          </a:cubicBezTo>
                          <a:close/>
                        </a:path>
                      </a:pathLst>
                    </a:custGeom>
                    <a:grpFill/>
                    <a:ln w="0" cap="flat">
                      <a:noFill/>
                      <a:prstDash val="solid"/>
                      <a:miter/>
                    </a:ln>
                  </p:spPr>
                  <p:txBody>
                    <a:bodyPr rtlCol="0" anchor="ctr"/>
                    <a:lstStyle/>
                    <a:p>
                      <a:endParaRPr lang="en-US"/>
                    </a:p>
                  </p:txBody>
                </p:sp>
                <p:sp>
                  <p:nvSpPr>
                    <p:cNvPr id="1186" name="Freeform: Shape 1185">
                      <a:extLst>
                        <a:ext uri="{FF2B5EF4-FFF2-40B4-BE49-F238E27FC236}">
                          <a16:creationId xmlns:a16="http://schemas.microsoft.com/office/drawing/2014/main" id="{631DAE8F-A8B7-BE37-E403-5E5A6EE69876}"/>
                        </a:ext>
                      </a:extLst>
                    </p:cNvPr>
                    <p:cNvSpPr/>
                    <p:nvPr/>
                  </p:nvSpPr>
                  <p:spPr>
                    <a:xfrm>
                      <a:off x="2054780" y="2769425"/>
                      <a:ext cx="1252" cy="250"/>
                    </a:xfrm>
                    <a:custGeom>
                      <a:avLst/>
                      <a:gdLst>
                        <a:gd name="connsiteX0" fmla="*/ 1252 w 1252"/>
                        <a:gd name="connsiteY0" fmla="*/ 0 h 250"/>
                        <a:gd name="connsiteX1" fmla="*/ 0 w 1252"/>
                        <a:gd name="connsiteY1" fmla="*/ 250 h 250"/>
                        <a:gd name="connsiteX2" fmla="*/ 1252 w 1252"/>
                        <a:gd name="connsiteY2" fmla="*/ 0 h 250"/>
                      </a:gdLst>
                      <a:ahLst/>
                      <a:cxnLst>
                        <a:cxn ang="0">
                          <a:pos x="connsiteX0" y="connsiteY0"/>
                        </a:cxn>
                        <a:cxn ang="0">
                          <a:pos x="connsiteX1" y="connsiteY1"/>
                        </a:cxn>
                        <a:cxn ang="0">
                          <a:pos x="connsiteX2" y="connsiteY2"/>
                        </a:cxn>
                      </a:cxnLst>
                      <a:rect l="l" t="t" r="r" b="b"/>
                      <a:pathLst>
                        <a:path w="1252" h="250">
                          <a:moveTo>
                            <a:pt x="1252" y="0"/>
                          </a:moveTo>
                          <a:cubicBezTo>
                            <a:pt x="851" y="50"/>
                            <a:pt x="401" y="150"/>
                            <a:pt x="0" y="250"/>
                          </a:cubicBezTo>
                          <a:cubicBezTo>
                            <a:pt x="451" y="250"/>
                            <a:pt x="902" y="150"/>
                            <a:pt x="1252" y="0"/>
                          </a:cubicBezTo>
                          <a:close/>
                        </a:path>
                      </a:pathLst>
                    </a:custGeom>
                    <a:grpFill/>
                    <a:ln w="0" cap="flat">
                      <a:noFill/>
                      <a:prstDash val="solid"/>
                      <a:miter/>
                    </a:ln>
                  </p:spPr>
                  <p:txBody>
                    <a:bodyPr rtlCol="0" anchor="ctr"/>
                    <a:lstStyle/>
                    <a:p>
                      <a:endParaRPr lang="en-US"/>
                    </a:p>
                  </p:txBody>
                </p:sp>
                <p:sp>
                  <p:nvSpPr>
                    <p:cNvPr id="1187" name="Freeform: Shape 1186">
                      <a:extLst>
                        <a:ext uri="{FF2B5EF4-FFF2-40B4-BE49-F238E27FC236}">
                          <a16:creationId xmlns:a16="http://schemas.microsoft.com/office/drawing/2014/main" id="{4F33F4D7-A3CE-CDC4-B628-2993ECE05A78}"/>
                        </a:ext>
                      </a:extLst>
                    </p:cNvPr>
                    <p:cNvSpPr/>
                    <p:nvPr/>
                  </p:nvSpPr>
                  <p:spPr>
                    <a:xfrm>
                      <a:off x="2069857" y="2763816"/>
                      <a:ext cx="751" cy="200"/>
                    </a:xfrm>
                    <a:custGeom>
                      <a:avLst/>
                      <a:gdLst>
                        <a:gd name="connsiteX0" fmla="*/ 651 w 751"/>
                        <a:gd name="connsiteY0" fmla="*/ 200 h 200"/>
                        <a:gd name="connsiteX1" fmla="*/ 751 w 751"/>
                        <a:gd name="connsiteY1" fmla="*/ 100 h 200"/>
                        <a:gd name="connsiteX2" fmla="*/ 0 w 751"/>
                        <a:gd name="connsiteY2" fmla="*/ 0 h 200"/>
                        <a:gd name="connsiteX3" fmla="*/ 0 w 751"/>
                        <a:gd name="connsiteY3" fmla="*/ 0 h 200"/>
                        <a:gd name="connsiteX4" fmla="*/ 651 w 751"/>
                        <a:gd name="connsiteY4" fmla="*/ 200 h 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1" h="200">
                          <a:moveTo>
                            <a:pt x="651" y="200"/>
                          </a:moveTo>
                          <a:cubicBezTo>
                            <a:pt x="651" y="200"/>
                            <a:pt x="701" y="150"/>
                            <a:pt x="751" y="100"/>
                          </a:cubicBezTo>
                          <a:lnTo>
                            <a:pt x="0" y="0"/>
                          </a:lnTo>
                          <a:lnTo>
                            <a:pt x="0" y="0"/>
                          </a:lnTo>
                          <a:cubicBezTo>
                            <a:pt x="0" y="0"/>
                            <a:pt x="651" y="200"/>
                            <a:pt x="651" y="200"/>
                          </a:cubicBezTo>
                          <a:close/>
                        </a:path>
                      </a:pathLst>
                    </a:custGeom>
                    <a:grpFill/>
                    <a:ln w="0" cap="flat">
                      <a:noFill/>
                      <a:prstDash val="solid"/>
                      <a:miter/>
                    </a:ln>
                  </p:spPr>
                  <p:txBody>
                    <a:bodyPr rtlCol="0" anchor="ctr"/>
                    <a:lstStyle/>
                    <a:p>
                      <a:endParaRPr lang="en-US"/>
                    </a:p>
                  </p:txBody>
                </p:sp>
                <p:sp>
                  <p:nvSpPr>
                    <p:cNvPr id="1188" name="Freeform: Shape 1187">
                      <a:extLst>
                        <a:ext uri="{FF2B5EF4-FFF2-40B4-BE49-F238E27FC236}">
                          <a16:creationId xmlns:a16="http://schemas.microsoft.com/office/drawing/2014/main" id="{2D6D7789-74DE-FFA2-3B9D-E05384CCDBDC}"/>
                        </a:ext>
                      </a:extLst>
                    </p:cNvPr>
                    <p:cNvSpPr/>
                    <p:nvPr/>
                  </p:nvSpPr>
                  <p:spPr>
                    <a:xfrm>
                      <a:off x="2036699" y="2769976"/>
                      <a:ext cx="250" cy="150"/>
                    </a:xfrm>
                    <a:custGeom>
                      <a:avLst/>
                      <a:gdLst>
                        <a:gd name="connsiteX0" fmla="*/ 250 w 250"/>
                        <a:gd name="connsiteY0" fmla="*/ 0 h 150"/>
                        <a:gd name="connsiteX1" fmla="*/ 0 w 250"/>
                        <a:gd name="connsiteY1" fmla="*/ 150 h 150"/>
                        <a:gd name="connsiteX2" fmla="*/ 250 w 250"/>
                        <a:gd name="connsiteY2" fmla="*/ 0 h 150"/>
                      </a:gdLst>
                      <a:ahLst/>
                      <a:cxnLst>
                        <a:cxn ang="0">
                          <a:pos x="connsiteX0" y="connsiteY0"/>
                        </a:cxn>
                        <a:cxn ang="0">
                          <a:pos x="connsiteX1" y="connsiteY1"/>
                        </a:cxn>
                        <a:cxn ang="0">
                          <a:pos x="connsiteX2" y="connsiteY2"/>
                        </a:cxn>
                      </a:cxnLst>
                      <a:rect l="l" t="t" r="r" b="b"/>
                      <a:pathLst>
                        <a:path w="250" h="150">
                          <a:moveTo>
                            <a:pt x="250" y="0"/>
                          </a:moveTo>
                          <a:cubicBezTo>
                            <a:pt x="250" y="0"/>
                            <a:pt x="100" y="100"/>
                            <a:pt x="0" y="150"/>
                          </a:cubicBezTo>
                          <a:cubicBezTo>
                            <a:pt x="100" y="150"/>
                            <a:pt x="200" y="50"/>
                            <a:pt x="250" y="0"/>
                          </a:cubicBezTo>
                          <a:close/>
                        </a:path>
                      </a:pathLst>
                    </a:custGeom>
                    <a:grpFill/>
                    <a:ln w="0" cap="flat">
                      <a:noFill/>
                      <a:prstDash val="solid"/>
                      <a:miter/>
                    </a:ln>
                  </p:spPr>
                  <p:txBody>
                    <a:bodyPr rtlCol="0" anchor="ctr"/>
                    <a:lstStyle/>
                    <a:p>
                      <a:endParaRPr lang="en-US"/>
                    </a:p>
                  </p:txBody>
                </p:sp>
                <p:sp>
                  <p:nvSpPr>
                    <p:cNvPr id="1189" name="Freeform: Shape 1188">
                      <a:extLst>
                        <a:ext uri="{FF2B5EF4-FFF2-40B4-BE49-F238E27FC236}">
                          <a16:creationId xmlns:a16="http://schemas.microsoft.com/office/drawing/2014/main" id="{CE19A93A-7588-B5F6-91DD-BB5FA6DA544F}"/>
                        </a:ext>
                      </a:extLst>
                    </p:cNvPr>
                    <p:cNvSpPr/>
                    <p:nvPr/>
                  </p:nvSpPr>
                  <p:spPr>
                    <a:xfrm>
                      <a:off x="2079173" y="2770828"/>
                      <a:ext cx="6310" cy="3906"/>
                    </a:xfrm>
                    <a:custGeom>
                      <a:avLst/>
                      <a:gdLst>
                        <a:gd name="connsiteX0" fmla="*/ 6311 w 6310"/>
                        <a:gd name="connsiteY0" fmla="*/ 3907 h 3906"/>
                        <a:gd name="connsiteX1" fmla="*/ 4007 w 6310"/>
                        <a:gd name="connsiteY1" fmla="*/ 1953 h 3906"/>
                        <a:gd name="connsiteX2" fmla="*/ 4408 w 6310"/>
                        <a:gd name="connsiteY2" fmla="*/ 1202 h 3906"/>
                        <a:gd name="connsiteX3" fmla="*/ 3506 w 6310"/>
                        <a:gd name="connsiteY3" fmla="*/ 651 h 3906"/>
                        <a:gd name="connsiteX4" fmla="*/ 3857 w 6310"/>
                        <a:gd name="connsiteY4" fmla="*/ 1102 h 3906"/>
                        <a:gd name="connsiteX5" fmla="*/ 0 w 6310"/>
                        <a:gd name="connsiteY5" fmla="*/ 0 h 3906"/>
                        <a:gd name="connsiteX6" fmla="*/ 2154 w 6310"/>
                        <a:gd name="connsiteY6" fmla="*/ 2204 h 3906"/>
                        <a:gd name="connsiteX7" fmla="*/ 2705 w 6310"/>
                        <a:gd name="connsiteY7" fmla="*/ 2705 h 3906"/>
                        <a:gd name="connsiteX8" fmla="*/ 5359 w 6310"/>
                        <a:gd name="connsiteY8" fmla="*/ 3807 h 3906"/>
                        <a:gd name="connsiteX9" fmla="*/ 6261 w 6310"/>
                        <a:gd name="connsiteY9" fmla="*/ 3807 h 3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10" h="3906">
                          <a:moveTo>
                            <a:pt x="6311" y="3907"/>
                          </a:moveTo>
                          <a:lnTo>
                            <a:pt x="4007" y="1953"/>
                          </a:lnTo>
                          <a:cubicBezTo>
                            <a:pt x="4558" y="2054"/>
                            <a:pt x="3656" y="952"/>
                            <a:pt x="4408" y="1202"/>
                          </a:cubicBezTo>
                          <a:cubicBezTo>
                            <a:pt x="4207" y="1052"/>
                            <a:pt x="3506" y="301"/>
                            <a:pt x="3506" y="651"/>
                          </a:cubicBezTo>
                          <a:lnTo>
                            <a:pt x="3857" y="1102"/>
                          </a:lnTo>
                          <a:cubicBezTo>
                            <a:pt x="2003" y="501"/>
                            <a:pt x="2204" y="1503"/>
                            <a:pt x="0" y="0"/>
                          </a:cubicBezTo>
                          <a:cubicBezTo>
                            <a:pt x="401" y="1653"/>
                            <a:pt x="1252" y="1853"/>
                            <a:pt x="2154" y="2204"/>
                          </a:cubicBezTo>
                          <a:cubicBezTo>
                            <a:pt x="2404" y="2404"/>
                            <a:pt x="2554" y="2554"/>
                            <a:pt x="2705" y="2705"/>
                          </a:cubicBezTo>
                          <a:lnTo>
                            <a:pt x="5359" y="3807"/>
                          </a:lnTo>
                          <a:lnTo>
                            <a:pt x="6261" y="3807"/>
                          </a:lnTo>
                          <a:close/>
                        </a:path>
                      </a:pathLst>
                    </a:custGeom>
                    <a:grpFill/>
                    <a:ln w="0" cap="flat">
                      <a:noFill/>
                      <a:prstDash val="solid"/>
                      <a:miter/>
                    </a:ln>
                  </p:spPr>
                  <p:txBody>
                    <a:bodyPr rtlCol="0" anchor="ctr"/>
                    <a:lstStyle/>
                    <a:p>
                      <a:endParaRPr lang="en-US"/>
                    </a:p>
                  </p:txBody>
                </p:sp>
                <p:sp>
                  <p:nvSpPr>
                    <p:cNvPr id="1190" name="Freeform: Shape 1189">
                      <a:extLst>
                        <a:ext uri="{FF2B5EF4-FFF2-40B4-BE49-F238E27FC236}">
                          <a16:creationId xmlns:a16="http://schemas.microsoft.com/office/drawing/2014/main" id="{8157CDC7-75E3-2707-64C7-EF212A37E387}"/>
                        </a:ext>
                      </a:extLst>
                    </p:cNvPr>
                    <p:cNvSpPr/>
                    <p:nvPr/>
                  </p:nvSpPr>
                  <p:spPr>
                    <a:xfrm>
                      <a:off x="1995678" y="2796723"/>
                      <a:ext cx="100" cy="5008"/>
                    </a:xfrm>
                    <a:custGeom>
                      <a:avLst/>
                      <a:gdLst>
                        <a:gd name="connsiteX0" fmla="*/ 100 w 100"/>
                        <a:gd name="connsiteY0" fmla="*/ 0 h 5008"/>
                        <a:gd name="connsiteX1" fmla="*/ 0 w 100"/>
                        <a:gd name="connsiteY1" fmla="*/ 0 h 5008"/>
                        <a:gd name="connsiteX2" fmla="*/ 100 w 100"/>
                        <a:gd name="connsiteY2" fmla="*/ 0 h 5008"/>
                      </a:gdLst>
                      <a:ahLst/>
                      <a:cxnLst>
                        <a:cxn ang="0">
                          <a:pos x="connsiteX0" y="connsiteY0"/>
                        </a:cxn>
                        <a:cxn ang="0">
                          <a:pos x="connsiteX1" y="connsiteY1"/>
                        </a:cxn>
                        <a:cxn ang="0">
                          <a:pos x="connsiteX2" y="connsiteY2"/>
                        </a:cxn>
                      </a:cxnLst>
                      <a:rect l="l" t="t" r="r" b="b"/>
                      <a:pathLst>
                        <a:path w="100" h="5008">
                          <a:moveTo>
                            <a:pt x="100" y="0"/>
                          </a:moveTo>
                          <a:lnTo>
                            <a:pt x="0" y="0"/>
                          </a:lnTo>
                          <a:cubicBezTo>
                            <a:pt x="0" y="0"/>
                            <a:pt x="100" y="0"/>
                            <a:pt x="100" y="0"/>
                          </a:cubicBezTo>
                          <a:close/>
                        </a:path>
                      </a:pathLst>
                    </a:custGeom>
                    <a:grpFill/>
                    <a:ln w="0" cap="flat">
                      <a:noFill/>
                      <a:prstDash val="solid"/>
                      <a:miter/>
                    </a:ln>
                  </p:spPr>
                  <p:txBody>
                    <a:bodyPr rtlCol="0" anchor="ctr"/>
                    <a:lstStyle/>
                    <a:p>
                      <a:endParaRPr lang="en-US"/>
                    </a:p>
                  </p:txBody>
                </p:sp>
                <p:sp>
                  <p:nvSpPr>
                    <p:cNvPr id="1191" name="Freeform: Shape 1190">
                      <a:extLst>
                        <a:ext uri="{FF2B5EF4-FFF2-40B4-BE49-F238E27FC236}">
                          <a16:creationId xmlns:a16="http://schemas.microsoft.com/office/drawing/2014/main" id="{771A3737-2476-2DF5-E2B3-28D75177D31F}"/>
                        </a:ext>
                      </a:extLst>
                    </p:cNvPr>
                    <p:cNvSpPr/>
                    <p:nvPr/>
                  </p:nvSpPr>
                  <p:spPr>
                    <a:xfrm>
                      <a:off x="1995377" y="2796270"/>
                      <a:ext cx="350" cy="402"/>
                    </a:xfrm>
                    <a:custGeom>
                      <a:avLst/>
                      <a:gdLst>
                        <a:gd name="connsiteX0" fmla="*/ 0 w 350"/>
                        <a:gd name="connsiteY0" fmla="*/ 202 h 402"/>
                        <a:gd name="connsiteX1" fmla="*/ 351 w 350"/>
                        <a:gd name="connsiteY1" fmla="*/ 402 h 402"/>
                        <a:gd name="connsiteX2" fmla="*/ 0 w 350"/>
                        <a:gd name="connsiteY2" fmla="*/ 202 h 402"/>
                      </a:gdLst>
                      <a:ahLst/>
                      <a:cxnLst>
                        <a:cxn ang="0">
                          <a:pos x="connsiteX0" y="connsiteY0"/>
                        </a:cxn>
                        <a:cxn ang="0">
                          <a:pos x="connsiteX1" y="connsiteY1"/>
                        </a:cxn>
                        <a:cxn ang="0">
                          <a:pos x="connsiteX2" y="connsiteY2"/>
                        </a:cxn>
                      </a:cxnLst>
                      <a:rect l="l" t="t" r="r" b="b"/>
                      <a:pathLst>
                        <a:path w="350" h="402">
                          <a:moveTo>
                            <a:pt x="0" y="202"/>
                          </a:moveTo>
                          <a:lnTo>
                            <a:pt x="351" y="402"/>
                          </a:lnTo>
                          <a:cubicBezTo>
                            <a:pt x="351" y="402"/>
                            <a:pt x="150" y="-349"/>
                            <a:pt x="0" y="202"/>
                          </a:cubicBezTo>
                          <a:close/>
                        </a:path>
                      </a:pathLst>
                    </a:custGeom>
                    <a:grpFill/>
                    <a:ln w="0" cap="flat">
                      <a:noFill/>
                      <a:prstDash val="solid"/>
                      <a:miter/>
                    </a:ln>
                  </p:spPr>
                  <p:txBody>
                    <a:bodyPr rtlCol="0" anchor="ctr"/>
                    <a:lstStyle/>
                    <a:p>
                      <a:endParaRPr lang="en-US"/>
                    </a:p>
                  </p:txBody>
                </p:sp>
                <p:sp>
                  <p:nvSpPr>
                    <p:cNvPr id="1192" name="Freeform: Shape 1191">
                      <a:extLst>
                        <a:ext uri="{FF2B5EF4-FFF2-40B4-BE49-F238E27FC236}">
                          <a16:creationId xmlns:a16="http://schemas.microsoft.com/office/drawing/2014/main" id="{DF81538D-5F69-51E2-3B9A-4AE8F797A39D}"/>
                        </a:ext>
                      </a:extLst>
                    </p:cNvPr>
                    <p:cNvSpPr/>
                    <p:nvPr/>
                  </p:nvSpPr>
                  <p:spPr>
                    <a:xfrm>
                      <a:off x="2056033" y="2768975"/>
                      <a:ext cx="951" cy="450"/>
                    </a:xfrm>
                    <a:custGeom>
                      <a:avLst/>
                      <a:gdLst>
                        <a:gd name="connsiteX0" fmla="*/ 701 w 951"/>
                        <a:gd name="connsiteY0" fmla="*/ 0 h 450"/>
                        <a:gd name="connsiteX1" fmla="*/ 0 w 951"/>
                        <a:gd name="connsiteY1" fmla="*/ 451 h 450"/>
                        <a:gd name="connsiteX2" fmla="*/ 952 w 951"/>
                        <a:gd name="connsiteY2" fmla="*/ 301 h 450"/>
                        <a:gd name="connsiteX3" fmla="*/ 701 w 951"/>
                        <a:gd name="connsiteY3" fmla="*/ 0 h 450"/>
                      </a:gdLst>
                      <a:ahLst/>
                      <a:cxnLst>
                        <a:cxn ang="0">
                          <a:pos x="connsiteX0" y="connsiteY0"/>
                        </a:cxn>
                        <a:cxn ang="0">
                          <a:pos x="connsiteX1" y="connsiteY1"/>
                        </a:cxn>
                        <a:cxn ang="0">
                          <a:pos x="connsiteX2" y="connsiteY2"/>
                        </a:cxn>
                        <a:cxn ang="0">
                          <a:pos x="connsiteX3" y="connsiteY3"/>
                        </a:cxn>
                      </a:cxnLst>
                      <a:rect l="l" t="t" r="r" b="b"/>
                      <a:pathLst>
                        <a:path w="951" h="450">
                          <a:moveTo>
                            <a:pt x="701" y="0"/>
                          </a:moveTo>
                          <a:cubicBezTo>
                            <a:pt x="701" y="0"/>
                            <a:pt x="301" y="301"/>
                            <a:pt x="0" y="451"/>
                          </a:cubicBezTo>
                          <a:lnTo>
                            <a:pt x="952" y="301"/>
                          </a:lnTo>
                          <a:cubicBezTo>
                            <a:pt x="952" y="301"/>
                            <a:pt x="801" y="100"/>
                            <a:pt x="701" y="0"/>
                          </a:cubicBezTo>
                          <a:close/>
                        </a:path>
                      </a:pathLst>
                    </a:custGeom>
                    <a:grpFill/>
                    <a:ln w="0" cap="flat">
                      <a:noFill/>
                      <a:prstDash val="solid"/>
                      <a:miter/>
                    </a:ln>
                  </p:spPr>
                  <p:txBody>
                    <a:bodyPr rtlCol="0" anchor="ctr"/>
                    <a:lstStyle/>
                    <a:p>
                      <a:endParaRPr lang="en-US"/>
                    </a:p>
                  </p:txBody>
                </p:sp>
                <p:sp>
                  <p:nvSpPr>
                    <p:cNvPr id="1193" name="Freeform: Shape 1192">
                      <a:extLst>
                        <a:ext uri="{FF2B5EF4-FFF2-40B4-BE49-F238E27FC236}">
                          <a16:creationId xmlns:a16="http://schemas.microsoft.com/office/drawing/2014/main" id="{B9A70506-E06A-B707-7829-F11EF6AE77B4}"/>
                        </a:ext>
                      </a:extLst>
                    </p:cNvPr>
                    <p:cNvSpPr/>
                    <p:nvPr/>
                  </p:nvSpPr>
                  <p:spPr>
                    <a:xfrm>
                      <a:off x="2059639" y="2767873"/>
                      <a:ext cx="2654" cy="1101"/>
                    </a:xfrm>
                    <a:custGeom>
                      <a:avLst/>
                      <a:gdLst>
                        <a:gd name="connsiteX0" fmla="*/ 0 w 2654"/>
                        <a:gd name="connsiteY0" fmla="*/ 0 h 1101"/>
                        <a:gd name="connsiteX1" fmla="*/ 1703 w 2654"/>
                        <a:gd name="connsiteY1" fmla="*/ 1102 h 1101"/>
                        <a:gd name="connsiteX2" fmla="*/ 2655 w 2654"/>
                        <a:gd name="connsiteY2" fmla="*/ 1102 h 1101"/>
                        <a:gd name="connsiteX3" fmla="*/ 0 w 2654"/>
                        <a:gd name="connsiteY3" fmla="*/ 0 h 1101"/>
                      </a:gdLst>
                      <a:ahLst/>
                      <a:cxnLst>
                        <a:cxn ang="0">
                          <a:pos x="connsiteX0" y="connsiteY0"/>
                        </a:cxn>
                        <a:cxn ang="0">
                          <a:pos x="connsiteX1" y="connsiteY1"/>
                        </a:cxn>
                        <a:cxn ang="0">
                          <a:pos x="connsiteX2" y="connsiteY2"/>
                        </a:cxn>
                        <a:cxn ang="0">
                          <a:pos x="connsiteX3" y="connsiteY3"/>
                        </a:cxn>
                      </a:cxnLst>
                      <a:rect l="l" t="t" r="r" b="b"/>
                      <a:pathLst>
                        <a:path w="2654" h="1101">
                          <a:moveTo>
                            <a:pt x="0" y="0"/>
                          </a:moveTo>
                          <a:lnTo>
                            <a:pt x="1703" y="1102"/>
                          </a:lnTo>
                          <a:lnTo>
                            <a:pt x="2655" y="1102"/>
                          </a:lnTo>
                          <a:cubicBezTo>
                            <a:pt x="1953" y="751"/>
                            <a:pt x="1102" y="351"/>
                            <a:pt x="0" y="0"/>
                          </a:cubicBezTo>
                          <a:close/>
                        </a:path>
                      </a:pathLst>
                    </a:custGeom>
                    <a:grpFill/>
                    <a:ln w="0" cap="flat">
                      <a:noFill/>
                      <a:prstDash val="solid"/>
                      <a:miter/>
                    </a:ln>
                  </p:spPr>
                  <p:txBody>
                    <a:bodyPr rtlCol="0" anchor="ctr"/>
                    <a:lstStyle/>
                    <a:p>
                      <a:endParaRPr lang="en-US"/>
                    </a:p>
                  </p:txBody>
                </p:sp>
                <p:sp>
                  <p:nvSpPr>
                    <p:cNvPr id="1194" name="Freeform: Shape 1193">
                      <a:extLst>
                        <a:ext uri="{FF2B5EF4-FFF2-40B4-BE49-F238E27FC236}">
                          <a16:creationId xmlns:a16="http://schemas.microsoft.com/office/drawing/2014/main" id="{085C208A-A595-B6C0-BE2E-6F94A3A21CE0}"/>
                        </a:ext>
                      </a:extLst>
                    </p:cNvPr>
                    <p:cNvSpPr/>
                    <p:nvPr/>
                  </p:nvSpPr>
                  <p:spPr>
                    <a:xfrm>
                      <a:off x="2031740" y="2766102"/>
                      <a:ext cx="23240" cy="9883"/>
                    </a:xfrm>
                    <a:custGeom>
                      <a:avLst/>
                      <a:gdLst>
                        <a:gd name="connsiteX0" fmla="*/ 7764 w 23240"/>
                        <a:gd name="connsiteY0" fmla="*/ 3924 h 9883"/>
                        <a:gd name="connsiteX1" fmla="*/ 6712 w 23240"/>
                        <a:gd name="connsiteY1" fmla="*/ 2422 h 9883"/>
                        <a:gd name="connsiteX2" fmla="*/ 5209 w 23240"/>
                        <a:gd name="connsiteY2" fmla="*/ 3874 h 9883"/>
                        <a:gd name="connsiteX3" fmla="*/ 7764 w 23240"/>
                        <a:gd name="connsiteY3" fmla="*/ 5076 h 9883"/>
                        <a:gd name="connsiteX4" fmla="*/ 5560 w 23240"/>
                        <a:gd name="connsiteY4" fmla="*/ 6679 h 9883"/>
                        <a:gd name="connsiteX5" fmla="*/ 6010 w 23240"/>
                        <a:gd name="connsiteY5" fmla="*/ 4525 h 9883"/>
                        <a:gd name="connsiteX6" fmla="*/ 5109 w 23240"/>
                        <a:gd name="connsiteY6" fmla="*/ 5878 h 9883"/>
                        <a:gd name="connsiteX7" fmla="*/ 1002 w 23240"/>
                        <a:gd name="connsiteY7" fmla="*/ 7380 h 9883"/>
                        <a:gd name="connsiteX8" fmla="*/ 0 w 23240"/>
                        <a:gd name="connsiteY8" fmla="*/ 9434 h 9883"/>
                        <a:gd name="connsiteX9" fmla="*/ 2655 w 23240"/>
                        <a:gd name="connsiteY9" fmla="*/ 9835 h 9883"/>
                        <a:gd name="connsiteX10" fmla="*/ 2254 w 23240"/>
                        <a:gd name="connsiteY10" fmla="*/ 9484 h 9883"/>
                        <a:gd name="connsiteX11" fmla="*/ 3256 w 23240"/>
                        <a:gd name="connsiteY11" fmla="*/ 9284 h 9883"/>
                        <a:gd name="connsiteX12" fmla="*/ 3256 w 23240"/>
                        <a:gd name="connsiteY12" fmla="*/ 7831 h 9883"/>
                        <a:gd name="connsiteX13" fmla="*/ 4257 w 23240"/>
                        <a:gd name="connsiteY13" fmla="*/ 7681 h 9883"/>
                        <a:gd name="connsiteX14" fmla="*/ 3857 w 23240"/>
                        <a:gd name="connsiteY14" fmla="*/ 8132 h 9883"/>
                        <a:gd name="connsiteX15" fmla="*/ 5860 w 23240"/>
                        <a:gd name="connsiteY15" fmla="*/ 7180 h 9883"/>
                        <a:gd name="connsiteX16" fmla="*/ 5760 w 23240"/>
                        <a:gd name="connsiteY16" fmla="*/ 7781 h 9883"/>
                        <a:gd name="connsiteX17" fmla="*/ 7964 w 23240"/>
                        <a:gd name="connsiteY17" fmla="*/ 5778 h 9883"/>
                        <a:gd name="connsiteX18" fmla="*/ 7563 w 23240"/>
                        <a:gd name="connsiteY18" fmla="*/ 7080 h 9883"/>
                        <a:gd name="connsiteX19" fmla="*/ 11570 w 23240"/>
                        <a:gd name="connsiteY19" fmla="*/ 6328 h 9883"/>
                        <a:gd name="connsiteX20" fmla="*/ 11320 w 23240"/>
                        <a:gd name="connsiteY20" fmla="*/ 5778 h 9883"/>
                        <a:gd name="connsiteX21" fmla="*/ 12321 w 23240"/>
                        <a:gd name="connsiteY21" fmla="*/ 6879 h 9883"/>
                        <a:gd name="connsiteX22" fmla="*/ 14024 w 23240"/>
                        <a:gd name="connsiteY22" fmla="*/ 6879 h 9883"/>
                        <a:gd name="connsiteX23" fmla="*/ 15777 w 23240"/>
                        <a:gd name="connsiteY23" fmla="*/ 6879 h 9883"/>
                        <a:gd name="connsiteX24" fmla="*/ 22990 w 23240"/>
                        <a:gd name="connsiteY24" fmla="*/ 3474 h 9883"/>
                        <a:gd name="connsiteX25" fmla="*/ 22189 w 23240"/>
                        <a:gd name="connsiteY25" fmla="*/ 3373 h 9883"/>
                        <a:gd name="connsiteX26" fmla="*/ 23240 w 23240"/>
                        <a:gd name="connsiteY26" fmla="*/ 1771 h 9883"/>
                        <a:gd name="connsiteX27" fmla="*/ 20636 w 23240"/>
                        <a:gd name="connsiteY27" fmla="*/ 2071 h 9883"/>
                        <a:gd name="connsiteX28" fmla="*/ 20736 w 23240"/>
                        <a:gd name="connsiteY28" fmla="*/ 68 h 9883"/>
                        <a:gd name="connsiteX29" fmla="*/ 11470 w 23240"/>
                        <a:gd name="connsiteY29" fmla="*/ 3924 h 9883"/>
                        <a:gd name="connsiteX30" fmla="*/ 7964 w 23240"/>
                        <a:gd name="connsiteY30" fmla="*/ 3474 h 9883"/>
                        <a:gd name="connsiteX31" fmla="*/ 9967 w 23240"/>
                        <a:gd name="connsiteY31" fmla="*/ 1921 h 9883"/>
                        <a:gd name="connsiteX32" fmla="*/ 7663 w 23240"/>
                        <a:gd name="connsiteY32" fmla="*/ 2121 h 9883"/>
                        <a:gd name="connsiteX33" fmla="*/ 7663 w 23240"/>
                        <a:gd name="connsiteY33" fmla="*/ 3874 h 9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3240" h="9883">
                          <a:moveTo>
                            <a:pt x="7764" y="3924"/>
                          </a:moveTo>
                          <a:cubicBezTo>
                            <a:pt x="4708" y="4826"/>
                            <a:pt x="8264" y="2422"/>
                            <a:pt x="6712" y="2422"/>
                          </a:cubicBezTo>
                          <a:cubicBezTo>
                            <a:pt x="5810" y="2822"/>
                            <a:pt x="5660" y="3423"/>
                            <a:pt x="5209" y="3874"/>
                          </a:cubicBezTo>
                          <a:cubicBezTo>
                            <a:pt x="7563" y="2672"/>
                            <a:pt x="5459" y="5978"/>
                            <a:pt x="7764" y="5076"/>
                          </a:cubicBezTo>
                          <a:cubicBezTo>
                            <a:pt x="7663" y="6328"/>
                            <a:pt x="6411" y="6629"/>
                            <a:pt x="5560" y="6679"/>
                          </a:cubicBezTo>
                          <a:cubicBezTo>
                            <a:pt x="4307" y="5928"/>
                            <a:pt x="6061" y="5627"/>
                            <a:pt x="6010" y="4525"/>
                          </a:cubicBezTo>
                          <a:cubicBezTo>
                            <a:pt x="5059" y="5026"/>
                            <a:pt x="5309" y="5176"/>
                            <a:pt x="5109" y="5878"/>
                          </a:cubicBezTo>
                          <a:cubicBezTo>
                            <a:pt x="3456" y="6078"/>
                            <a:pt x="2554" y="8332"/>
                            <a:pt x="1002" y="7380"/>
                          </a:cubicBezTo>
                          <a:cubicBezTo>
                            <a:pt x="0" y="8182"/>
                            <a:pt x="351" y="8632"/>
                            <a:pt x="0" y="9434"/>
                          </a:cubicBezTo>
                          <a:cubicBezTo>
                            <a:pt x="501" y="10536"/>
                            <a:pt x="1853" y="9183"/>
                            <a:pt x="2655" y="9835"/>
                          </a:cubicBezTo>
                          <a:cubicBezTo>
                            <a:pt x="2554" y="9784"/>
                            <a:pt x="2304" y="9684"/>
                            <a:pt x="2254" y="9484"/>
                          </a:cubicBezTo>
                          <a:cubicBezTo>
                            <a:pt x="2605" y="9384"/>
                            <a:pt x="2905" y="9334"/>
                            <a:pt x="3256" y="9284"/>
                          </a:cubicBezTo>
                          <a:cubicBezTo>
                            <a:pt x="2254" y="9284"/>
                            <a:pt x="2855" y="8132"/>
                            <a:pt x="3256" y="7831"/>
                          </a:cubicBezTo>
                          <a:cubicBezTo>
                            <a:pt x="3556" y="7681"/>
                            <a:pt x="4207" y="7330"/>
                            <a:pt x="4257" y="7681"/>
                          </a:cubicBezTo>
                          <a:lnTo>
                            <a:pt x="3857" y="8132"/>
                          </a:lnTo>
                          <a:cubicBezTo>
                            <a:pt x="4608" y="8132"/>
                            <a:pt x="4959" y="6779"/>
                            <a:pt x="5860" y="7180"/>
                          </a:cubicBezTo>
                          <a:cubicBezTo>
                            <a:pt x="5960" y="7430"/>
                            <a:pt x="5760" y="7631"/>
                            <a:pt x="5760" y="7781"/>
                          </a:cubicBezTo>
                          <a:cubicBezTo>
                            <a:pt x="6261" y="6679"/>
                            <a:pt x="6962" y="6629"/>
                            <a:pt x="7964" y="5778"/>
                          </a:cubicBezTo>
                          <a:lnTo>
                            <a:pt x="7563" y="7080"/>
                          </a:lnTo>
                          <a:cubicBezTo>
                            <a:pt x="8114" y="5527"/>
                            <a:pt x="10318" y="5527"/>
                            <a:pt x="11570" y="6328"/>
                          </a:cubicBezTo>
                          <a:cubicBezTo>
                            <a:pt x="11420" y="6128"/>
                            <a:pt x="11169" y="5978"/>
                            <a:pt x="11320" y="5778"/>
                          </a:cubicBezTo>
                          <a:cubicBezTo>
                            <a:pt x="12121" y="5477"/>
                            <a:pt x="12672" y="6278"/>
                            <a:pt x="12321" y="6879"/>
                          </a:cubicBezTo>
                          <a:cubicBezTo>
                            <a:pt x="12672" y="6379"/>
                            <a:pt x="13373" y="6729"/>
                            <a:pt x="14024" y="6879"/>
                          </a:cubicBezTo>
                          <a:cubicBezTo>
                            <a:pt x="14676" y="7130"/>
                            <a:pt x="15176" y="7430"/>
                            <a:pt x="15777" y="6879"/>
                          </a:cubicBezTo>
                          <a:cubicBezTo>
                            <a:pt x="17480" y="5277"/>
                            <a:pt x="20085" y="4125"/>
                            <a:pt x="22990" y="3474"/>
                          </a:cubicBezTo>
                          <a:cubicBezTo>
                            <a:pt x="22689" y="3474"/>
                            <a:pt x="22439" y="3474"/>
                            <a:pt x="22189" y="3373"/>
                          </a:cubicBezTo>
                          <a:cubicBezTo>
                            <a:pt x="22189" y="2171"/>
                            <a:pt x="21838" y="2121"/>
                            <a:pt x="23240" y="1771"/>
                          </a:cubicBezTo>
                          <a:cubicBezTo>
                            <a:pt x="22038" y="1771"/>
                            <a:pt x="22038" y="2622"/>
                            <a:pt x="20636" y="2071"/>
                          </a:cubicBezTo>
                          <a:cubicBezTo>
                            <a:pt x="21387" y="1821"/>
                            <a:pt x="22088" y="819"/>
                            <a:pt x="20736" y="68"/>
                          </a:cubicBezTo>
                          <a:cubicBezTo>
                            <a:pt x="16879" y="-483"/>
                            <a:pt x="14175" y="2472"/>
                            <a:pt x="11470" y="3924"/>
                          </a:cubicBezTo>
                          <a:cubicBezTo>
                            <a:pt x="11370" y="3023"/>
                            <a:pt x="9116" y="3474"/>
                            <a:pt x="7964" y="3474"/>
                          </a:cubicBezTo>
                          <a:cubicBezTo>
                            <a:pt x="8214" y="2572"/>
                            <a:pt x="9066" y="2221"/>
                            <a:pt x="9967" y="1921"/>
                          </a:cubicBezTo>
                          <a:cubicBezTo>
                            <a:pt x="9366" y="1921"/>
                            <a:pt x="8415" y="2071"/>
                            <a:pt x="7663" y="2121"/>
                          </a:cubicBezTo>
                          <a:lnTo>
                            <a:pt x="7663" y="3874"/>
                          </a:lnTo>
                          <a:close/>
                        </a:path>
                      </a:pathLst>
                    </a:custGeom>
                    <a:grpFill/>
                    <a:ln w="0" cap="flat">
                      <a:noFill/>
                      <a:prstDash val="solid"/>
                      <a:miter/>
                    </a:ln>
                  </p:spPr>
                  <p:txBody>
                    <a:bodyPr rtlCol="0" anchor="ctr"/>
                    <a:lstStyle/>
                    <a:p>
                      <a:endParaRPr lang="en-US"/>
                    </a:p>
                  </p:txBody>
                </p:sp>
                <p:sp>
                  <p:nvSpPr>
                    <p:cNvPr id="1195" name="Freeform: Shape 1194">
                      <a:extLst>
                        <a:ext uri="{FF2B5EF4-FFF2-40B4-BE49-F238E27FC236}">
                          <a16:creationId xmlns:a16="http://schemas.microsoft.com/office/drawing/2014/main" id="{D6D9D35D-147B-E471-0D50-D5B67827AE0F}"/>
                        </a:ext>
                      </a:extLst>
                    </p:cNvPr>
                    <p:cNvSpPr/>
                    <p:nvPr/>
                  </p:nvSpPr>
                  <p:spPr>
                    <a:xfrm>
                      <a:off x="2046666" y="2766971"/>
                      <a:ext cx="250" cy="150"/>
                    </a:xfrm>
                    <a:custGeom>
                      <a:avLst/>
                      <a:gdLst>
                        <a:gd name="connsiteX0" fmla="*/ 250 w 250"/>
                        <a:gd name="connsiteY0" fmla="*/ 150 h 150"/>
                        <a:gd name="connsiteX1" fmla="*/ 0 w 250"/>
                        <a:gd name="connsiteY1" fmla="*/ 0 h 150"/>
                        <a:gd name="connsiteX2" fmla="*/ 250 w 250"/>
                        <a:gd name="connsiteY2" fmla="*/ 150 h 150"/>
                      </a:gdLst>
                      <a:ahLst/>
                      <a:cxnLst>
                        <a:cxn ang="0">
                          <a:pos x="connsiteX0" y="connsiteY0"/>
                        </a:cxn>
                        <a:cxn ang="0">
                          <a:pos x="connsiteX1" y="connsiteY1"/>
                        </a:cxn>
                        <a:cxn ang="0">
                          <a:pos x="connsiteX2" y="connsiteY2"/>
                        </a:cxn>
                      </a:cxnLst>
                      <a:rect l="l" t="t" r="r" b="b"/>
                      <a:pathLst>
                        <a:path w="250" h="150">
                          <a:moveTo>
                            <a:pt x="250" y="150"/>
                          </a:moveTo>
                          <a:cubicBezTo>
                            <a:pt x="250" y="150"/>
                            <a:pt x="100" y="50"/>
                            <a:pt x="0" y="0"/>
                          </a:cubicBezTo>
                          <a:cubicBezTo>
                            <a:pt x="0" y="50"/>
                            <a:pt x="100" y="150"/>
                            <a:pt x="250" y="150"/>
                          </a:cubicBezTo>
                          <a:close/>
                        </a:path>
                      </a:pathLst>
                    </a:custGeom>
                    <a:grpFill/>
                    <a:ln w="0" cap="flat">
                      <a:noFill/>
                      <a:prstDash val="solid"/>
                      <a:miter/>
                    </a:ln>
                  </p:spPr>
                  <p:txBody>
                    <a:bodyPr rtlCol="0" anchor="ctr"/>
                    <a:lstStyle/>
                    <a:p>
                      <a:endParaRPr lang="en-US"/>
                    </a:p>
                  </p:txBody>
                </p:sp>
                <p:sp>
                  <p:nvSpPr>
                    <p:cNvPr id="1196" name="Freeform: Shape 1195">
                      <a:extLst>
                        <a:ext uri="{FF2B5EF4-FFF2-40B4-BE49-F238E27FC236}">
                          <a16:creationId xmlns:a16="http://schemas.microsoft.com/office/drawing/2014/main" id="{AB679A23-9B7B-E68A-8212-9685CBFB5BEC}"/>
                        </a:ext>
                      </a:extLst>
                    </p:cNvPr>
                    <p:cNvSpPr/>
                    <p:nvPr/>
                  </p:nvSpPr>
                  <p:spPr>
                    <a:xfrm>
                      <a:off x="2041708" y="2768023"/>
                      <a:ext cx="300" cy="100"/>
                    </a:xfrm>
                    <a:custGeom>
                      <a:avLst/>
                      <a:gdLst>
                        <a:gd name="connsiteX0" fmla="*/ 301 w 300"/>
                        <a:gd name="connsiteY0" fmla="*/ 100 h 100"/>
                        <a:gd name="connsiteX1" fmla="*/ 301 w 300"/>
                        <a:gd name="connsiteY1" fmla="*/ 0 h 100"/>
                        <a:gd name="connsiteX2" fmla="*/ 0 w 300"/>
                        <a:gd name="connsiteY2" fmla="*/ 100 h 100"/>
                        <a:gd name="connsiteX3" fmla="*/ 301 w 300"/>
                        <a:gd name="connsiteY3" fmla="*/ 100 h 100"/>
                      </a:gdLst>
                      <a:ahLst/>
                      <a:cxnLst>
                        <a:cxn ang="0">
                          <a:pos x="connsiteX0" y="connsiteY0"/>
                        </a:cxn>
                        <a:cxn ang="0">
                          <a:pos x="connsiteX1" y="connsiteY1"/>
                        </a:cxn>
                        <a:cxn ang="0">
                          <a:pos x="connsiteX2" y="connsiteY2"/>
                        </a:cxn>
                        <a:cxn ang="0">
                          <a:pos x="connsiteX3" y="connsiteY3"/>
                        </a:cxn>
                      </a:cxnLst>
                      <a:rect l="l" t="t" r="r" b="b"/>
                      <a:pathLst>
                        <a:path w="300" h="100">
                          <a:moveTo>
                            <a:pt x="301" y="100"/>
                          </a:moveTo>
                          <a:lnTo>
                            <a:pt x="301" y="0"/>
                          </a:lnTo>
                          <a:cubicBezTo>
                            <a:pt x="301" y="0"/>
                            <a:pt x="100" y="50"/>
                            <a:pt x="0" y="100"/>
                          </a:cubicBezTo>
                          <a:cubicBezTo>
                            <a:pt x="100" y="100"/>
                            <a:pt x="200" y="100"/>
                            <a:pt x="301" y="100"/>
                          </a:cubicBezTo>
                          <a:close/>
                        </a:path>
                      </a:pathLst>
                    </a:custGeom>
                    <a:grpFill/>
                    <a:ln w="0" cap="flat">
                      <a:noFill/>
                      <a:prstDash val="solid"/>
                      <a:miter/>
                    </a:ln>
                  </p:spPr>
                  <p:txBody>
                    <a:bodyPr rtlCol="0" anchor="ctr"/>
                    <a:lstStyle/>
                    <a:p>
                      <a:endParaRPr lang="en-US"/>
                    </a:p>
                  </p:txBody>
                </p:sp>
                <p:sp>
                  <p:nvSpPr>
                    <p:cNvPr id="1197" name="Freeform: Shape 1196">
                      <a:extLst>
                        <a:ext uri="{FF2B5EF4-FFF2-40B4-BE49-F238E27FC236}">
                          <a16:creationId xmlns:a16="http://schemas.microsoft.com/office/drawing/2014/main" id="{92C6A6AA-4D57-4BB9-FC0D-FF9A16995124}"/>
                        </a:ext>
                      </a:extLst>
                    </p:cNvPr>
                    <p:cNvSpPr/>
                    <p:nvPr/>
                  </p:nvSpPr>
                  <p:spPr>
                    <a:xfrm>
                      <a:off x="2056929" y="2766721"/>
                      <a:ext cx="856" cy="200"/>
                    </a:xfrm>
                    <a:custGeom>
                      <a:avLst/>
                      <a:gdLst>
                        <a:gd name="connsiteX0" fmla="*/ 5 w 856"/>
                        <a:gd name="connsiteY0" fmla="*/ 200 h 200"/>
                        <a:gd name="connsiteX1" fmla="*/ 856 w 856"/>
                        <a:gd name="connsiteY1" fmla="*/ 100 h 200"/>
                        <a:gd name="connsiteX2" fmla="*/ 305 w 856"/>
                        <a:gd name="connsiteY2" fmla="*/ 0 h 200"/>
                        <a:gd name="connsiteX3" fmla="*/ 5 w 856"/>
                        <a:gd name="connsiteY3" fmla="*/ 200 h 200"/>
                      </a:gdLst>
                      <a:ahLst/>
                      <a:cxnLst>
                        <a:cxn ang="0">
                          <a:pos x="connsiteX0" y="connsiteY0"/>
                        </a:cxn>
                        <a:cxn ang="0">
                          <a:pos x="connsiteX1" y="connsiteY1"/>
                        </a:cxn>
                        <a:cxn ang="0">
                          <a:pos x="connsiteX2" y="connsiteY2"/>
                        </a:cxn>
                        <a:cxn ang="0">
                          <a:pos x="connsiteX3" y="connsiteY3"/>
                        </a:cxn>
                      </a:cxnLst>
                      <a:rect l="l" t="t" r="r" b="b"/>
                      <a:pathLst>
                        <a:path w="856" h="200">
                          <a:moveTo>
                            <a:pt x="5" y="200"/>
                          </a:moveTo>
                          <a:cubicBezTo>
                            <a:pt x="356" y="200"/>
                            <a:pt x="456" y="200"/>
                            <a:pt x="856" y="100"/>
                          </a:cubicBezTo>
                          <a:lnTo>
                            <a:pt x="305" y="0"/>
                          </a:lnTo>
                          <a:cubicBezTo>
                            <a:pt x="305" y="0"/>
                            <a:pt x="-45" y="0"/>
                            <a:pt x="5" y="200"/>
                          </a:cubicBezTo>
                          <a:close/>
                        </a:path>
                      </a:pathLst>
                    </a:custGeom>
                    <a:grpFill/>
                    <a:ln w="0" cap="flat">
                      <a:noFill/>
                      <a:prstDash val="solid"/>
                      <a:miter/>
                    </a:ln>
                  </p:spPr>
                  <p:txBody>
                    <a:bodyPr rtlCol="0" anchor="ctr"/>
                    <a:lstStyle/>
                    <a:p>
                      <a:endParaRPr lang="en-US"/>
                    </a:p>
                  </p:txBody>
                </p:sp>
                <p:sp>
                  <p:nvSpPr>
                    <p:cNvPr id="1198" name="Freeform: Shape 1197">
                      <a:extLst>
                        <a:ext uri="{FF2B5EF4-FFF2-40B4-BE49-F238E27FC236}">
                          <a16:creationId xmlns:a16="http://schemas.microsoft.com/office/drawing/2014/main" id="{77858641-D634-C0FB-86B0-A4FB9DD8F510}"/>
                        </a:ext>
                      </a:extLst>
                    </p:cNvPr>
                    <p:cNvSpPr/>
                    <p:nvPr/>
                  </p:nvSpPr>
                  <p:spPr>
                    <a:xfrm>
                      <a:off x="2056533" y="2768574"/>
                      <a:ext cx="300" cy="400"/>
                    </a:xfrm>
                    <a:custGeom>
                      <a:avLst/>
                      <a:gdLst>
                        <a:gd name="connsiteX0" fmla="*/ 301 w 300"/>
                        <a:gd name="connsiteY0" fmla="*/ 0 h 400"/>
                        <a:gd name="connsiteX1" fmla="*/ 0 w 300"/>
                        <a:gd name="connsiteY1" fmla="*/ 200 h 400"/>
                        <a:gd name="connsiteX2" fmla="*/ 150 w 300"/>
                        <a:gd name="connsiteY2" fmla="*/ 401 h 400"/>
                        <a:gd name="connsiteX3" fmla="*/ 250 w 300"/>
                        <a:gd name="connsiteY3" fmla="*/ 0 h 400"/>
                      </a:gdLst>
                      <a:ahLst/>
                      <a:cxnLst>
                        <a:cxn ang="0">
                          <a:pos x="connsiteX0" y="connsiteY0"/>
                        </a:cxn>
                        <a:cxn ang="0">
                          <a:pos x="connsiteX1" y="connsiteY1"/>
                        </a:cxn>
                        <a:cxn ang="0">
                          <a:pos x="connsiteX2" y="connsiteY2"/>
                        </a:cxn>
                        <a:cxn ang="0">
                          <a:pos x="connsiteX3" y="connsiteY3"/>
                        </a:cxn>
                      </a:cxnLst>
                      <a:rect l="l" t="t" r="r" b="b"/>
                      <a:pathLst>
                        <a:path w="300" h="400">
                          <a:moveTo>
                            <a:pt x="301" y="0"/>
                          </a:moveTo>
                          <a:lnTo>
                            <a:pt x="0" y="200"/>
                          </a:lnTo>
                          <a:cubicBezTo>
                            <a:pt x="0" y="200"/>
                            <a:pt x="100" y="351"/>
                            <a:pt x="150" y="401"/>
                          </a:cubicBezTo>
                          <a:cubicBezTo>
                            <a:pt x="250" y="250"/>
                            <a:pt x="351" y="100"/>
                            <a:pt x="250" y="0"/>
                          </a:cubicBezTo>
                          <a:close/>
                        </a:path>
                      </a:pathLst>
                    </a:custGeom>
                    <a:grpFill/>
                    <a:ln w="0" cap="flat">
                      <a:noFill/>
                      <a:prstDash val="solid"/>
                      <a:miter/>
                    </a:ln>
                  </p:spPr>
                  <p:txBody>
                    <a:bodyPr rtlCol="0" anchor="ctr"/>
                    <a:lstStyle/>
                    <a:p>
                      <a:endParaRPr lang="en-US"/>
                    </a:p>
                  </p:txBody>
                </p:sp>
                <p:sp>
                  <p:nvSpPr>
                    <p:cNvPr id="1199" name="Freeform: Shape 1198">
                      <a:extLst>
                        <a:ext uri="{FF2B5EF4-FFF2-40B4-BE49-F238E27FC236}">
                          <a16:creationId xmlns:a16="http://schemas.microsoft.com/office/drawing/2014/main" id="{34F17CC6-89E8-15A1-FCC9-A85224198F0F}"/>
                        </a:ext>
                      </a:extLst>
                    </p:cNvPr>
                    <p:cNvSpPr/>
                    <p:nvPr/>
                  </p:nvSpPr>
                  <p:spPr>
                    <a:xfrm>
                      <a:off x="2023326" y="2769275"/>
                      <a:ext cx="250" cy="400"/>
                    </a:xfrm>
                    <a:custGeom>
                      <a:avLst/>
                      <a:gdLst>
                        <a:gd name="connsiteX0" fmla="*/ 250 w 250"/>
                        <a:gd name="connsiteY0" fmla="*/ 0 h 400"/>
                        <a:gd name="connsiteX1" fmla="*/ 0 w 250"/>
                        <a:gd name="connsiteY1" fmla="*/ 401 h 400"/>
                        <a:gd name="connsiteX2" fmla="*/ 250 w 250"/>
                        <a:gd name="connsiteY2" fmla="*/ 0 h 400"/>
                      </a:gdLst>
                      <a:ahLst/>
                      <a:cxnLst>
                        <a:cxn ang="0">
                          <a:pos x="connsiteX0" y="connsiteY0"/>
                        </a:cxn>
                        <a:cxn ang="0">
                          <a:pos x="connsiteX1" y="connsiteY1"/>
                        </a:cxn>
                        <a:cxn ang="0">
                          <a:pos x="connsiteX2" y="connsiteY2"/>
                        </a:cxn>
                      </a:cxnLst>
                      <a:rect l="l" t="t" r="r" b="b"/>
                      <a:pathLst>
                        <a:path w="250" h="400">
                          <a:moveTo>
                            <a:pt x="250" y="0"/>
                          </a:moveTo>
                          <a:lnTo>
                            <a:pt x="0" y="401"/>
                          </a:lnTo>
                          <a:cubicBezTo>
                            <a:pt x="0" y="401"/>
                            <a:pt x="250" y="150"/>
                            <a:pt x="250" y="0"/>
                          </a:cubicBezTo>
                          <a:close/>
                        </a:path>
                      </a:pathLst>
                    </a:custGeom>
                    <a:grpFill/>
                    <a:ln w="0" cap="flat">
                      <a:noFill/>
                      <a:prstDash val="solid"/>
                      <a:miter/>
                    </a:ln>
                  </p:spPr>
                  <p:txBody>
                    <a:bodyPr rtlCol="0" anchor="ctr"/>
                    <a:lstStyle/>
                    <a:p>
                      <a:endParaRPr lang="en-US"/>
                    </a:p>
                  </p:txBody>
                </p:sp>
                <p:sp>
                  <p:nvSpPr>
                    <p:cNvPr id="1200" name="Freeform: Shape 1199">
                      <a:extLst>
                        <a:ext uri="{FF2B5EF4-FFF2-40B4-BE49-F238E27FC236}">
                          <a16:creationId xmlns:a16="http://schemas.microsoft.com/office/drawing/2014/main" id="{B2633237-82F6-56F4-1A3E-676A6751A8D7}"/>
                        </a:ext>
                      </a:extLst>
                    </p:cNvPr>
                    <p:cNvSpPr/>
                    <p:nvPr/>
                  </p:nvSpPr>
                  <p:spPr>
                    <a:xfrm>
                      <a:off x="2032944" y="2765218"/>
                      <a:ext cx="14068" cy="4658"/>
                    </a:xfrm>
                    <a:custGeom>
                      <a:avLst/>
                      <a:gdLst>
                        <a:gd name="connsiteX0" fmla="*/ 2653 w 14068"/>
                        <a:gd name="connsiteY0" fmla="*/ 4508 h 4658"/>
                        <a:gd name="connsiteX1" fmla="*/ 4056 w 14068"/>
                        <a:gd name="connsiteY1" fmla="*/ 2755 h 4658"/>
                        <a:gd name="connsiteX2" fmla="*/ 3555 w 14068"/>
                        <a:gd name="connsiteY2" fmla="*/ 2855 h 4658"/>
                        <a:gd name="connsiteX3" fmla="*/ 8263 w 14068"/>
                        <a:gd name="connsiteY3" fmla="*/ 1603 h 4658"/>
                        <a:gd name="connsiteX4" fmla="*/ 9064 w 14068"/>
                        <a:gd name="connsiteY4" fmla="*/ 2855 h 4658"/>
                        <a:gd name="connsiteX5" fmla="*/ 11418 w 14068"/>
                        <a:gd name="connsiteY5" fmla="*/ 1703 h 4658"/>
                        <a:gd name="connsiteX6" fmla="*/ 13722 w 14068"/>
                        <a:gd name="connsiteY6" fmla="*/ 1803 h 4658"/>
                        <a:gd name="connsiteX7" fmla="*/ 13021 w 14068"/>
                        <a:gd name="connsiteY7" fmla="*/ 751 h 4658"/>
                        <a:gd name="connsiteX8" fmla="*/ 13272 w 14068"/>
                        <a:gd name="connsiteY8" fmla="*/ 551 h 4658"/>
                        <a:gd name="connsiteX9" fmla="*/ 10417 w 14068"/>
                        <a:gd name="connsiteY9" fmla="*/ 902 h 4658"/>
                        <a:gd name="connsiteX10" fmla="*/ 10867 w 14068"/>
                        <a:gd name="connsiteY10" fmla="*/ 0 h 4658"/>
                        <a:gd name="connsiteX11" fmla="*/ 6760 w 14068"/>
                        <a:gd name="connsiteY11" fmla="*/ 1453 h 4658"/>
                        <a:gd name="connsiteX12" fmla="*/ 5258 w 14068"/>
                        <a:gd name="connsiteY12" fmla="*/ 1202 h 4658"/>
                        <a:gd name="connsiteX13" fmla="*/ 99 w 14068"/>
                        <a:gd name="connsiteY13" fmla="*/ 4508 h 4658"/>
                        <a:gd name="connsiteX14" fmla="*/ 2152 w 14068"/>
                        <a:gd name="connsiteY14" fmla="*/ 3155 h 4658"/>
                        <a:gd name="connsiteX15" fmla="*/ 2653 w 14068"/>
                        <a:gd name="connsiteY15" fmla="*/ 4658 h 46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068" h="4658">
                          <a:moveTo>
                            <a:pt x="2653" y="4508"/>
                          </a:moveTo>
                          <a:cubicBezTo>
                            <a:pt x="3755" y="4057"/>
                            <a:pt x="2403" y="3306"/>
                            <a:pt x="4056" y="2755"/>
                          </a:cubicBezTo>
                          <a:cubicBezTo>
                            <a:pt x="3905" y="2755"/>
                            <a:pt x="3705" y="2755"/>
                            <a:pt x="3555" y="2855"/>
                          </a:cubicBezTo>
                          <a:cubicBezTo>
                            <a:pt x="4607" y="2003"/>
                            <a:pt x="6860" y="1753"/>
                            <a:pt x="8263" y="1603"/>
                          </a:cubicBezTo>
                          <a:cubicBezTo>
                            <a:pt x="8163" y="2104"/>
                            <a:pt x="9164" y="2054"/>
                            <a:pt x="9064" y="2855"/>
                          </a:cubicBezTo>
                          <a:cubicBezTo>
                            <a:pt x="9966" y="2655"/>
                            <a:pt x="10917" y="2454"/>
                            <a:pt x="11418" y="1703"/>
                          </a:cubicBezTo>
                          <a:cubicBezTo>
                            <a:pt x="12019" y="2003"/>
                            <a:pt x="12971" y="1402"/>
                            <a:pt x="13722" y="1803"/>
                          </a:cubicBezTo>
                          <a:cubicBezTo>
                            <a:pt x="13422" y="1352"/>
                            <a:pt x="15075" y="351"/>
                            <a:pt x="13021" y="751"/>
                          </a:cubicBezTo>
                          <a:cubicBezTo>
                            <a:pt x="13171" y="751"/>
                            <a:pt x="13071" y="601"/>
                            <a:pt x="13272" y="551"/>
                          </a:cubicBezTo>
                          <a:cubicBezTo>
                            <a:pt x="12069" y="-200"/>
                            <a:pt x="11468" y="801"/>
                            <a:pt x="10417" y="902"/>
                          </a:cubicBezTo>
                          <a:cubicBezTo>
                            <a:pt x="9766" y="501"/>
                            <a:pt x="11468" y="150"/>
                            <a:pt x="10867" y="0"/>
                          </a:cubicBezTo>
                          <a:cubicBezTo>
                            <a:pt x="9515" y="351"/>
                            <a:pt x="6410" y="-200"/>
                            <a:pt x="6760" y="1453"/>
                          </a:cubicBezTo>
                          <a:cubicBezTo>
                            <a:pt x="5809" y="1703"/>
                            <a:pt x="5608" y="1453"/>
                            <a:pt x="5258" y="1202"/>
                          </a:cubicBezTo>
                          <a:cubicBezTo>
                            <a:pt x="4156" y="3105"/>
                            <a:pt x="-753" y="2304"/>
                            <a:pt x="99" y="4508"/>
                          </a:cubicBezTo>
                          <a:cubicBezTo>
                            <a:pt x="600" y="4207"/>
                            <a:pt x="1501" y="3857"/>
                            <a:pt x="2152" y="3155"/>
                          </a:cubicBezTo>
                          <a:lnTo>
                            <a:pt x="2653" y="4658"/>
                          </a:lnTo>
                          <a:close/>
                        </a:path>
                      </a:pathLst>
                    </a:custGeom>
                    <a:grpFill/>
                    <a:ln w="0" cap="flat">
                      <a:noFill/>
                      <a:prstDash val="solid"/>
                      <a:miter/>
                    </a:ln>
                  </p:spPr>
                  <p:txBody>
                    <a:bodyPr rtlCol="0" anchor="ctr"/>
                    <a:lstStyle/>
                    <a:p>
                      <a:endParaRPr lang="en-US"/>
                    </a:p>
                  </p:txBody>
                </p:sp>
                <p:sp>
                  <p:nvSpPr>
                    <p:cNvPr id="1201" name="Freeform: Shape 1200">
                      <a:extLst>
                        <a:ext uri="{FF2B5EF4-FFF2-40B4-BE49-F238E27FC236}">
                          <a16:creationId xmlns:a16="http://schemas.microsoft.com/office/drawing/2014/main" id="{1DF35837-9D66-19FC-FEF3-697BF0C5201F}"/>
                        </a:ext>
                      </a:extLst>
                    </p:cNvPr>
                    <p:cNvSpPr/>
                    <p:nvPr/>
                  </p:nvSpPr>
                  <p:spPr>
                    <a:xfrm>
                      <a:off x="2054580" y="2765719"/>
                      <a:ext cx="250" cy="150"/>
                    </a:xfrm>
                    <a:custGeom>
                      <a:avLst/>
                      <a:gdLst>
                        <a:gd name="connsiteX0" fmla="*/ 250 w 250"/>
                        <a:gd name="connsiteY0" fmla="*/ 150 h 150"/>
                        <a:gd name="connsiteX1" fmla="*/ 0 w 250"/>
                        <a:gd name="connsiteY1" fmla="*/ 0 h 150"/>
                        <a:gd name="connsiteX2" fmla="*/ 250 w 250"/>
                        <a:gd name="connsiteY2" fmla="*/ 150 h 150"/>
                      </a:gdLst>
                      <a:ahLst/>
                      <a:cxnLst>
                        <a:cxn ang="0">
                          <a:pos x="connsiteX0" y="connsiteY0"/>
                        </a:cxn>
                        <a:cxn ang="0">
                          <a:pos x="connsiteX1" y="connsiteY1"/>
                        </a:cxn>
                        <a:cxn ang="0">
                          <a:pos x="connsiteX2" y="connsiteY2"/>
                        </a:cxn>
                      </a:cxnLst>
                      <a:rect l="l" t="t" r="r" b="b"/>
                      <a:pathLst>
                        <a:path w="250" h="150">
                          <a:moveTo>
                            <a:pt x="250" y="150"/>
                          </a:moveTo>
                          <a:lnTo>
                            <a:pt x="0" y="0"/>
                          </a:lnTo>
                          <a:lnTo>
                            <a:pt x="250" y="150"/>
                          </a:lnTo>
                          <a:close/>
                        </a:path>
                      </a:pathLst>
                    </a:custGeom>
                    <a:grpFill/>
                    <a:ln w="0" cap="flat">
                      <a:noFill/>
                      <a:prstDash val="solid"/>
                      <a:miter/>
                    </a:ln>
                  </p:spPr>
                  <p:txBody>
                    <a:bodyPr rtlCol="0" anchor="ctr"/>
                    <a:lstStyle/>
                    <a:p>
                      <a:endParaRPr lang="en-US"/>
                    </a:p>
                  </p:txBody>
                </p:sp>
                <p:sp>
                  <p:nvSpPr>
                    <p:cNvPr id="1202" name="Freeform: Shape 1201">
                      <a:extLst>
                        <a:ext uri="{FF2B5EF4-FFF2-40B4-BE49-F238E27FC236}">
                          <a16:creationId xmlns:a16="http://schemas.microsoft.com/office/drawing/2014/main" id="{114D2B0F-E561-32CC-2E1E-006843713324}"/>
                        </a:ext>
                      </a:extLst>
                    </p:cNvPr>
                    <p:cNvSpPr/>
                    <p:nvPr/>
                  </p:nvSpPr>
                  <p:spPr>
                    <a:xfrm>
                      <a:off x="2051775" y="2771309"/>
                      <a:ext cx="11231" cy="10888"/>
                    </a:xfrm>
                    <a:custGeom>
                      <a:avLst/>
                      <a:gdLst>
                        <a:gd name="connsiteX0" fmla="*/ 11220 w 11231"/>
                        <a:gd name="connsiteY0" fmla="*/ 10387 h 10888"/>
                        <a:gd name="connsiteX1" fmla="*/ 9717 w 11231"/>
                        <a:gd name="connsiteY1" fmla="*/ 10888 h 10888"/>
                        <a:gd name="connsiteX2" fmla="*/ 5359 w 11231"/>
                        <a:gd name="connsiteY2" fmla="*/ 6130 h 10888"/>
                        <a:gd name="connsiteX3" fmla="*/ 5810 w 11231"/>
                        <a:gd name="connsiteY3" fmla="*/ 6030 h 10888"/>
                        <a:gd name="connsiteX4" fmla="*/ 1402 w 11231"/>
                        <a:gd name="connsiteY4" fmla="*/ 3175 h 10888"/>
                        <a:gd name="connsiteX5" fmla="*/ 801 w 11231"/>
                        <a:gd name="connsiteY5" fmla="*/ 1722 h 10888"/>
                        <a:gd name="connsiteX6" fmla="*/ 0 w 11231"/>
                        <a:gd name="connsiteY6" fmla="*/ 1522 h 10888"/>
                        <a:gd name="connsiteX7" fmla="*/ 851 w 11231"/>
                        <a:gd name="connsiteY7" fmla="*/ 1322 h 10888"/>
                        <a:gd name="connsiteX8" fmla="*/ 501 w 11231"/>
                        <a:gd name="connsiteY8" fmla="*/ 1171 h 10888"/>
                        <a:gd name="connsiteX9" fmla="*/ 2605 w 11231"/>
                        <a:gd name="connsiteY9" fmla="*/ 320 h 10888"/>
                        <a:gd name="connsiteX10" fmla="*/ 1102 w 11231"/>
                        <a:gd name="connsiteY10" fmla="*/ 1171 h 10888"/>
                        <a:gd name="connsiteX11" fmla="*/ 1953 w 11231"/>
                        <a:gd name="connsiteY11" fmla="*/ 871 h 10888"/>
                        <a:gd name="connsiteX12" fmla="*/ 2154 w 11231"/>
                        <a:gd name="connsiteY12" fmla="*/ 1873 h 10888"/>
                        <a:gd name="connsiteX13" fmla="*/ 3807 w 11231"/>
                        <a:gd name="connsiteY13" fmla="*/ 2424 h 10888"/>
                        <a:gd name="connsiteX14" fmla="*/ 3907 w 11231"/>
                        <a:gd name="connsiteY14" fmla="*/ 3776 h 10888"/>
                        <a:gd name="connsiteX15" fmla="*/ 5259 w 11231"/>
                        <a:gd name="connsiteY15" fmla="*/ 3025 h 10888"/>
                        <a:gd name="connsiteX16" fmla="*/ 6411 w 11231"/>
                        <a:gd name="connsiteY16" fmla="*/ 4377 h 10888"/>
                        <a:gd name="connsiteX17" fmla="*/ 10568 w 11231"/>
                        <a:gd name="connsiteY17" fmla="*/ 3976 h 10888"/>
                        <a:gd name="connsiteX18" fmla="*/ 10468 w 11231"/>
                        <a:gd name="connsiteY18" fmla="*/ 7232 h 10888"/>
                        <a:gd name="connsiteX19" fmla="*/ 7663 w 11231"/>
                        <a:gd name="connsiteY19" fmla="*/ 5028 h 10888"/>
                        <a:gd name="connsiteX20" fmla="*/ 5810 w 11231"/>
                        <a:gd name="connsiteY20" fmla="*/ 5128 h 10888"/>
                        <a:gd name="connsiteX21" fmla="*/ 8114 w 11231"/>
                        <a:gd name="connsiteY21" fmla="*/ 6931 h 10888"/>
                        <a:gd name="connsiteX22" fmla="*/ 7814 w 11231"/>
                        <a:gd name="connsiteY22" fmla="*/ 6781 h 10888"/>
                        <a:gd name="connsiteX23" fmla="*/ 10568 w 11231"/>
                        <a:gd name="connsiteY23" fmla="*/ 8735 h 10888"/>
                        <a:gd name="connsiteX24" fmla="*/ 10318 w 11231"/>
                        <a:gd name="connsiteY24" fmla="*/ 9536 h 10888"/>
                        <a:gd name="connsiteX25" fmla="*/ 11169 w 11231"/>
                        <a:gd name="connsiteY25" fmla="*/ 10337 h 10888"/>
                        <a:gd name="connsiteX26" fmla="*/ 9967 w 11231"/>
                        <a:gd name="connsiteY26" fmla="*/ 9336 h 10888"/>
                        <a:gd name="connsiteX27" fmla="*/ 9466 w 11231"/>
                        <a:gd name="connsiteY27" fmla="*/ 8484 h 10888"/>
                        <a:gd name="connsiteX28" fmla="*/ 9967 w 11231"/>
                        <a:gd name="connsiteY28" fmla="*/ 9336 h 10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1231" h="10888">
                          <a:moveTo>
                            <a:pt x="11220" y="10387"/>
                          </a:moveTo>
                          <a:lnTo>
                            <a:pt x="9717" y="10888"/>
                          </a:lnTo>
                          <a:cubicBezTo>
                            <a:pt x="7563" y="8835"/>
                            <a:pt x="7162" y="7783"/>
                            <a:pt x="5359" y="6130"/>
                          </a:cubicBezTo>
                          <a:cubicBezTo>
                            <a:pt x="5359" y="5829"/>
                            <a:pt x="5660" y="5980"/>
                            <a:pt x="5810" y="6030"/>
                          </a:cubicBezTo>
                          <a:cubicBezTo>
                            <a:pt x="4458" y="4978"/>
                            <a:pt x="2705" y="3175"/>
                            <a:pt x="1402" y="3175"/>
                          </a:cubicBezTo>
                          <a:cubicBezTo>
                            <a:pt x="1002" y="2874"/>
                            <a:pt x="150" y="1823"/>
                            <a:pt x="801" y="1722"/>
                          </a:cubicBezTo>
                          <a:cubicBezTo>
                            <a:pt x="501" y="1722"/>
                            <a:pt x="250" y="1722"/>
                            <a:pt x="0" y="1522"/>
                          </a:cubicBezTo>
                          <a:cubicBezTo>
                            <a:pt x="200" y="1021"/>
                            <a:pt x="601" y="1672"/>
                            <a:pt x="851" y="1322"/>
                          </a:cubicBezTo>
                          <a:cubicBezTo>
                            <a:pt x="651" y="1171"/>
                            <a:pt x="651" y="1071"/>
                            <a:pt x="501" y="1171"/>
                          </a:cubicBezTo>
                          <a:cubicBezTo>
                            <a:pt x="1052" y="971"/>
                            <a:pt x="1002" y="-682"/>
                            <a:pt x="2605" y="320"/>
                          </a:cubicBezTo>
                          <a:cubicBezTo>
                            <a:pt x="2554" y="1772"/>
                            <a:pt x="1453" y="-231"/>
                            <a:pt x="1102" y="1171"/>
                          </a:cubicBezTo>
                          <a:cubicBezTo>
                            <a:pt x="1603" y="1472"/>
                            <a:pt x="1803" y="971"/>
                            <a:pt x="1953" y="871"/>
                          </a:cubicBezTo>
                          <a:cubicBezTo>
                            <a:pt x="2605" y="1322"/>
                            <a:pt x="2404" y="1622"/>
                            <a:pt x="2154" y="1873"/>
                          </a:cubicBezTo>
                          <a:cubicBezTo>
                            <a:pt x="2655" y="1672"/>
                            <a:pt x="3105" y="2674"/>
                            <a:pt x="3807" y="2424"/>
                          </a:cubicBezTo>
                          <a:cubicBezTo>
                            <a:pt x="5109" y="3275"/>
                            <a:pt x="3105" y="3225"/>
                            <a:pt x="3907" y="3776"/>
                          </a:cubicBezTo>
                          <a:lnTo>
                            <a:pt x="5259" y="3025"/>
                          </a:lnTo>
                          <a:lnTo>
                            <a:pt x="6411" y="4377"/>
                          </a:lnTo>
                          <a:cubicBezTo>
                            <a:pt x="8615" y="5829"/>
                            <a:pt x="7764" y="2273"/>
                            <a:pt x="10568" y="3976"/>
                          </a:cubicBezTo>
                          <a:cubicBezTo>
                            <a:pt x="9767" y="4177"/>
                            <a:pt x="9717" y="5980"/>
                            <a:pt x="10468" y="7232"/>
                          </a:cubicBezTo>
                          <a:cubicBezTo>
                            <a:pt x="9817" y="6631"/>
                            <a:pt x="8114" y="6030"/>
                            <a:pt x="7663" y="5028"/>
                          </a:cubicBezTo>
                          <a:cubicBezTo>
                            <a:pt x="7964" y="6881"/>
                            <a:pt x="6111" y="3676"/>
                            <a:pt x="5810" y="5128"/>
                          </a:cubicBezTo>
                          <a:cubicBezTo>
                            <a:pt x="6712" y="5178"/>
                            <a:pt x="7713" y="5980"/>
                            <a:pt x="8114" y="6931"/>
                          </a:cubicBezTo>
                          <a:lnTo>
                            <a:pt x="7814" y="6781"/>
                          </a:lnTo>
                          <a:cubicBezTo>
                            <a:pt x="8415" y="7633"/>
                            <a:pt x="10017" y="7232"/>
                            <a:pt x="10568" y="8735"/>
                          </a:cubicBezTo>
                          <a:cubicBezTo>
                            <a:pt x="11069" y="9285"/>
                            <a:pt x="10669" y="9436"/>
                            <a:pt x="10318" y="9536"/>
                          </a:cubicBezTo>
                          <a:cubicBezTo>
                            <a:pt x="10869" y="9887"/>
                            <a:pt x="11420" y="10187"/>
                            <a:pt x="11169" y="10337"/>
                          </a:cubicBezTo>
                          <a:close/>
                          <a:moveTo>
                            <a:pt x="9967" y="9336"/>
                          </a:moveTo>
                          <a:lnTo>
                            <a:pt x="9466" y="8484"/>
                          </a:lnTo>
                          <a:cubicBezTo>
                            <a:pt x="9466" y="8835"/>
                            <a:pt x="9667" y="9085"/>
                            <a:pt x="9967" y="9336"/>
                          </a:cubicBezTo>
                          <a:close/>
                        </a:path>
                      </a:pathLst>
                    </a:custGeom>
                    <a:grpFill/>
                    <a:ln w="0" cap="flat">
                      <a:noFill/>
                      <a:prstDash val="solid"/>
                      <a:miter/>
                    </a:ln>
                  </p:spPr>
                  <p:txBody>
                    <a:bodyPr rtlCol="0" anchor="ctr"/>
                    <a:lstStyle/>
                    <a:p>
                      <a:endParaRPr lang="en-US"/>
                    </a:p>
                  </p:txBody>
                </p:sp>
                <p:sp>
                  <p:nvSpPr>
                    <p:cNvPr id="1203" name="Freeform: Shape 1202">
                      <a:extLst>
                        <a:ext uri="{FF2B5EF4-FFF2-40B4-BE49-F238E27FC236}">
                          <a16:creationId xmlns:a16="http://schemas.microsoft.com/office/drawing/2014/main" id="{2F71BFF0-DB05-DC2C-CD86-C27A17EAE8FD}"/>
                        </a:ext>
                      </a:extLst>
                    </p:cNvPr>
                    <p:cNvSpPr/>
                    <p:nvPr/>
                  </p:nvSpPr>
                  <p:spPr>
                    <a:xfrm>
                      <a:off x="1997431" y="2874508"/>
                      <a:ext cx="5008" cy="651"/>
                    </a:xfrm>
                    <a:custGeom>
                      <a:avLst/>
                      <a:gdLst>
                        <a:gd name="connsiteX0" fmla="*/ 0 w 5008"/>
                        <a:gd name="connsiteY0" fmla="*/ 651 h 651"/>
                        <a:gd name="connsiteX1" fmla="*/ 0 w 5008"/>
                        <a:gd name="connsiteY1" fmla="*/ 0 h 651"/>
                        <a:gd name="connsiteX2" fmla="*/ 0 w 5008"/>
                        <a:gd name="connsiteY2" fmla="*/ 651 h 651"/>
                      </a:gdLst>
                      <a:ahLst/>
                      <a:cxnLst>
                        <a:cxn ang="0">
                          <a:pos x="connsiteX0" y="connsiteY0"/>
                        </a:cxn>
                        <a:cxn ang="0">
                          <a:pos x="connsiteX1" y="connsiteY1"/>
                        </a:cxn>
                        <a:cxn ang="0">
                          <a:pos x="connsiteX2" y="connsiteY2"/>
                        </a:cxn>
                      </a:cxnLst>
                      <a:rect l="l" t="t" r="r" b="b"/>
                      <a:pathLst>
                        <a:path w="5008" h="651">
                          <a:moveTo>
                            <a:pt x="0" y="651"/>
                          </a:moveTo>
                          <a:lnTo>
                            <a:pt x="0" y="0"/>
                          </a:lnTo>
                          <a:cubicBezTo>
                            <a:pt x="0" y="0"/>
                            <a:pt x="0" y="401"/>
                            <a:pt x="0" y="651"/>
                          </a:cubicBezTo>
                          <a:close/>
                        </a:path>
                      </a:pathLst>
                    </a:custGeom>
                    <a:grpFill/>
                    <a:ln w="0" cap="flat">
                      <a:noFill/>
                      <a:prstDash val="solid"/>
                      <a:miter/>
                    </a:ln>
                  </p:spPr>
                  <p:txBody>
                    <a:bodyPr rtlCol="0" anchor="ctr"/>
                    <a:lstStyle/>
                    <a:p>
                      <a:endParaRPr lang="en-US"/>
                    </a:p>
                  </p:txBody>
                </p:sp>
                <p:sp>
                  <p:nvSpPr>
                    <p:cNvPr id="1204" name="Freeform: Shape 1203">
                      <a:extLst>
                        <a:ext uri="{FF2B5EF4-FFF2-40B4-BE49-F238E27FC236}">
                          <a16:creationId xmlns:a16="http://schemas.microsoft.com/office/drawing/2014/main" id="{64500185-C767-9988-A9A6-8CB2B572EBFD}"/>
                        </a:ext>
                      </a:extLst>
                    </p:cNvPr>
                    <p:cNvSpPr/>
                    <p:nvPr/>
                  </p:nvSpPr>
                  <p:spPr>
                    <a:xfrm>
                      <a:off x="2089390" y="2816407"/>
                      <a:ext cx="200" cy="751"/>
                    </a:xfrm>
                    <a:custGeom>
                      <a:avLst/>
                      <a:gdLst>
                        <a:gd name="connsiteX0" fmla="*/ 200 w 200"/>
                        <a:gd name="connsiteY0" fmla="*/ 0 h 751"/>
                        <a:gd name="connsiteX1" fmla="*/ 0 w 200"/>
                        <a:gd name="connsiteY1" fmla="*/ 751 h 751"/>
                        <a:gd name="connsiteX2" fmla="*/ 200 w 200"/>
                        <a:gd name="connsiteY2" fmla="*/ 0 h 751"/>
                      </a:gdLst>
                      <a:ahLst/>
                      <a:cxnLst>
                        <a:cxn ang="0">
                          <a:pos x="connsiteX0" y="connsiteY0"/>
                        </a:cxn>
                        <a:cxn ang="0">
                          <a:pos x="connsiteX1" y="connsiteY1"/>
                        </a:cxn>
                        <a:cxn ang="0">
                          <a:pos x="connsiteX2" y="connsiteY2"/>
                        </a:cxn>
                      </a:cxnLst>
                      <a:rect l="l" t="t" r="r" b="b"/>
                      <a:pathLst>
                        <a:path w="200" h="751">
                          <a:moveTo>
                            <a:pt x="200" y="0"/>
                          </a:moveTo>
                          <a:lnTo>
                            <a:pt x="0" y="751"/>
                          </a:lnTo>
                          <a:cubicBezTo>
                            <a:pt x="100" y="451"/>
                            <a:pt x="150" y="200"/>
                            <a:pt x="200" y="0"/>
                          </a:cubicBezTo>
                          <a:close/>
                        </a:path>
                      </a:pathLst>
                    </a:custGeom>
                    <a:grpFill/>
                    <a:ln w="0" cap="flat">
                      <a:noFill/>
                      <a:prstDash val="solid"/>
                      <a:miter/>
                    </a:ln>
                  </p:spPr>
                  <p:txBody>
                    <a:bodyPr rtlCol="0" anchor="ctr"/>
                    <a:lstStyle/>
                    <a:p>
                      <a:endParaRPr lang="en-US"/>
                    </a:p>
                  </p:txBody>
                </p:sp>
                <p:sp>
                  <p:nvSpPr>
                    <p:cNvPr id="1205" name="Freeform: Shape 1204">
                      <a:extLst>
                        <a:ext uri="{FF2B5EF4-FFF2-40B4-BE49-F238E27FC236}">
                          <a16:creationId xmlns:a16="http://schemas.microsoft.com/office/drawing/2014/main" id="{18EE6B27-52E6-D12B-8A23-584AF561C662}"/>
                        </a:ext>
                      </a:extLst>
                    </p:cNvPr>
                    <p:cNvSpPr/>
                    <p:nvPr/>
                  </p:nvSpPr>
                  <p:spPr>
                    <a:xfrm>
                      <a:off x="2086035" y="2835690"/>
                      <a:ext cx="500" cy="1202"/>
                    </a:xfrm>
                    <a:custGeom>
                      <a:avLst/>
                      <a:gdLst>
                        <a:gd name="connsiteX0" fmla="*/ 501 w 500"/>
                        <a:gd name="connsiteY0" fmla="*/ 0 h 1202"/>
                        <a:gd name="connsiteX1" fmla="*/ 0 w 500"/>
                        <a:gd name="connsiteY1" fmla="*/ 1202 h 1202"/>
                        <a:gd name="connsiteX2" fmla="*/ 501 w 500"/>
                        <a:gd name="connsiteY2" fmla="*/ 0 h 1202"/>
                      </a:gdLst>
                      <a:ahLst/>
                      <a:cxnLst>
                        <a:cxn ang="0">
                          <a:pos x="connsiteX0" y="connsiteY0"/>
                        </a:cxn>
                        <a:cxn ang="0">
                          <a:pos x="connsiteX1" y="connsiteY1"/>
                        </a:cxn>
                        <a:cxn ang="0">
                          <a:pos x="connsiteX2" y="connsiteY2"/>
                        </a:cxn>
                      </a:cxnLst>
                      <a:rect l="l" t="t" r="r" b="b"/>
                      <a:pathLst>
                        <a:path w="500" h="1202">
                          <a:moveTo>
                            <a:pt x="501" y="0"/>
                          </a:moveTo>
                          <a:lnTo>
                            <a:pt x="0" y="1202"/>
                          </a:lnTo>
                          <a:cubicBezTo>
                            <a:pt x="301" y="801"/>
                            <a:pt x="401" y="401"/>
                            <a:pt x="501" y="0"/>
                          </a:cubicBezTo>
                          <a:close/>
                        </a:path>
                      </a:pathLst>
                    </a:custGeom>
                    <a:grpFill/>
                    <a:ln w="0" cap="flat">
                      <a:noFill/>
                      <a:prstDash val="solid"/>
                      <a:miter/>
                    </a:ln>
                  </p:spPr>
                  <p:txBody>
                    <a:bodyPr rtlCol="0" anchor="ctr"/>
                    <a:lstStyle/>
                    <a:p>
                      <a:endParaRPr lang="en-US"/>
                    </a:p>
                  </p:txBody>
                </p:sp>
                <p:sp>
                  <p:nvSpPr>
                    <p:cNvPr id="1206" name="Freeform: Shape 1205">
                      <a:extLst>
                        <a:ext uri="{FF2B5EF4-FFF2-40B4-BE49-F238E27FC236}">
                          <a16:creationId xmlns:a16="http://schemas.microsoft.com/office/drawing/2014/main" id="{B43AE4A4-0FBC-070C-2BDF-075BA1808B46}"/>
                        </a:ext>
                      </a:extLst>
                    </p:cNvPr>
                    <p:cNvSpPr/>
                    <p:nvPr/>
                  </p:nvSpPr>
                  <p:spPr>
                    <a:xfrm>
                      <a:off x="2005395" y="2876111"/>
                      <a:ext cx="300" cy="200"/>
                    </a:xfrm>
                    <a:custGeom>
                      <a:avLst/>
                      <a:gdLst>
                        <a:gd name="connsiteX0" fmla="*/ 0 w 300"/>
                        <a:gd name="connsiteY0" fmla="*/ 200 h 200"/>
                        <a:gd name="connsiteX1" fmla="*/ 50 w 300"/>
                        <a:gd name="connsiteY1" fmla="*/ 200 h 200"/>
                        <a:gd name="connsiteX2" fmla="*/ 301 w 300"/>
                        <a:gd name="connsiteY2" fmla="*/ 0 h 200"/>
                        <a:gd name="connsiteX3" fmla="*/ 0 w 300"/>
                        <a:gd name="connsiteY3" fmla="*/ 200 h 200"/>
                      </a:gdLst>
                      <a:ahLst/>
                      <a:cxnLst>
                        <a:cxn ang="0">
                          <a:pos x="connsiteX0" y="connsiteY0"/>
                        </a:cxn>
                        <a:cxn ang="0">
                          <a:pos x="connsiteX1" y="connsiteY1"/>
                        </a:cxn>
                        <a:cxn ang="0">
                          <a:pos x="connsiteX2" y="connsiteY2"/>
                        </a:cxn>
                        <a:cxn ang="0">
                          <a:pos x="connsiteX3" y="connsiteY3"/>
                        </a:cxn>
                      </a:cxnLst>
                      <a:rect l="l" t="t" r="r" b="b"/>
                      <a:pathLst>
                        <a:path w="300" h="200">
                          <a:moveTo>
                            <a:pt x="0" y="200"/>
                          </a:moveTo>
                          <a:lnTo>
                            <a:pt x="50" y="200"/>
                          </a:lnTo>
                          <a:lnTo>
                            <a:pt x="301" y="0"/>
                          </a:lnTo>
                          <a:lnTo>
                            <a:pt x="0" y="200"/>
                          </a:lnTo>
                          <a:close/>
                        </a:path>
                      </a:pathLst>
                    </a:custGeom>
                    <a:grpFill/>
                    <a:ln w="0" cap="flat">
                      <a:noFill/>
                      <a:prstDash val="solid"/>
                      <a:miter/>
                    </a:ln>
                  </p:spPr>
                  <p:txBody>
                    <a:bodyPr rtlCol="0" anchor="ctr"/>
                    <a:lstStyle/>
                    <a:p>
                      <a:endParaRPr lang="en-US"/>
                    </a:p>
                  </p:txBody>
                </p:sp>
                <p:sp>
                  <p:nvSpPr>
                    <p:cNvPr id="1207" name="Freeform: Shape 1206">
                      <a:extLst>
                        <a:ext uri="{FF2B5EF4-FFF2-40B4-BE49-F238E27FC236}">
                          <a16:creationId xmlns:a16="http://schemas.microsoft.com/office/drawing/2014/main" id="{2445BC4B-8D92-EC63-803E-2EBB162E37E2}"/>
                        </a:ext>
                      </a:extLst>
                    </p:cNvPr>
                    <p:cNvSpPr/>
                    <p:nvPr/>
                  </p:nvSpPr>
                  <p:spPr>
                    <a:xfrm>
                      <a:off x="2057084" y="2855224"/>
                      <a:ext cx="651" cy="75"/>
                    </a:xfrm>
                    <a:custGeom>
                      <a:avLst/>
                      <a:gdLst>
                        <a:gd name="connsiteX0" fmla="*/ 651 w 651"/>
                        <a:gd name="connsiteY0" fmla="*/ 0 h 75"/>
                        <a:gd name="connsiteX1" fmla="*/ 0 w 651"/>
                        <a:gd name="connsiteY1" fmla="*/ 0 h 75"/>
                        <a:gd name="connsiteX2" fmla="*/ 651 w 651"/>
                        <a:gd name="connsiteY2" fmla="*/ 0 h 75"/>
                      </a:gdLst>
                      <a:ahLst/>
                      <a:cxnLst>
                        <a:cxn ang="0">
                          <a:pos x="connsiteX0" y="connsiteY0"/>
                        </a:cxn>
                        <a:cxn ang="0">
                          <a:pos x="connsiteX1" y="connsiteY1"/>
                        </a:cxn>
                        <a:cxn ang="0">
                          <a:pos x="connsiteX2" y="connsiteY2"/>
                        </a:cxn>
                      </a:cxnLst>
                      <a:rect l="l" t="t" r="r" b="b"/>
                      <a:pathLst>
                        <a:path w="651" h="75">
                          <a:moveTo>
                            <a:pt x="651" y="0"/>
                          </a:moveTo>
                          <a:cubicBezTo>
                            <a:pt x="651" y="0"/>
                            <a:pt x="250" y="0"/>
                            <a:pt x="0" y="0"/>
                          </a:cubicBezTo>
                          <a:cubicBezTo>
                            <a:pt x="100" y="100"/>
                            <a:pt x="351" y="100"/>
                            <a:pt x="651" y="0"/>
                          </a:cubicBezTo>
                          <a:close/>
                        </a:path>
                      </a:pathLst>
                    </a:custGeom>
                    <a:grpFill/>
                    <a:ln w="0" cap="flat">
                      <a:noFill/>
                      <a:prstDash val="solid"/>
                      <a:miter/>
                    </a:ln>
                  </p:spPr>
                  <p:txBody>
                    <a:bodyPr rtlCol="0" anchor="ctr"/>
                    <a:lstStyle/>
                    <a:p>
                      <a:endParaRPr lang="en-US"/>
                    </a:p>
                  </p:txBody>
                </p:sp>
                <p:sp>
                  <p:nvSpPr>
                    <p:cNvPr id="1208" name="Freeform: Shape 1207">
                      <a:extLst>
                        <a:ext uri="{FF2B5EF4-FFF2-40B4-BE49-F238E27FC236}">
                          <a16:creationId xmlns:a16="http://schemas.microsoft.com/office/drawing/2014/main" id="{19B73096-8E9F-3E1E-C295-866E50A57D1E}"/>
                        </a:ext>
                      </a:extLst>
                    </p:cNvPr>
                    <p:cNvSpPr/>
                    <p:nvPr/>
                  </p:nvSpPr>
                  <p:spPr>
                    <a:xfrm>
                      <a:off x="2086586" y="2835440"/>
                      <a:ext cx="50" cy="250"/>
                    </a:xfrm>
                    <a:custGeom>
                      <a:avLst/>
                      <a:gdLst>
                        <a:gd name="connsiteX0" fmla="*/ 50 w 50"/>
                        <a:gd name="connsiteY0" fmla="*/ 50 h 250"/>
                        <a:gd name="connsiteX1" fmla="*/ 0 w 50"/>
                        <a:gd name="connsiteY1" fmla="*/ 50 h 250"/>
                        <a:gd name="connsiteX2" fmla="*/ 0 w 50"/>
                        <a:gd name="connsiteY2" fmla="*/ 250 h 250"/>
                        <a:gd name="connsiteX3" fmla="*/ 50 w 50"/>
                        <a:gd name="connsiteY3" fmla="*/ 0 h 250"/>
                      </a:gdLst>
                      <a:ahLst/>
                      <a:cxnLst>
                        <a:cxn ang="0">
                          <a:pos x="connsiteX0" y="connsiteY0"/>
                        </a:cxn>
                        <a:cxn ang="0">
                          <a:pos x="connsiteX1" y="connsiteY1"/>
                        </a:cxn>
                        <a:cxn ang="0">
                          <a:pos x="connsiteX2" y="connsiteY2"/>
                        </a:cxn>
                        <a:cxn ang="0">
                          <a:pos x="connsiteX3" y="connsiteY3"/>
                        </a:cxn>
                      </a:cxnLst>
                      <a:rect l="l" t="t" r="r" b="b"/>
                      <a:pathLst>
                        <a:path w="50" h="250">
                          <a:moveTo>
                            <a:pt x="50" y="50"/>
                          </a:moveTo>
                          <a:cubicBezTo>
                            <a:pt x="50" y="50"/>
                            <a:pt x="0" y="50"/>
                            <a:pt x="0" y="50"/>
                          </a:cubicBezTo>
                          <a:lnTo>
                            <a:pt x="0" y="250"/>
                          </a:lnTo>
                          <a:cubicBezTo>
                            <a:pt x="0" y="250"/>
                            <a:pt x="50" y="0"/>
                            <a:pt x="50" y="0"/>
                          </a:cubicBezTo>
                          <a:close/>
                        </a:path>
                      </a:pathLst>
                    </a:custGeom>
                    <a:grpFill/>
                    <a:ln w="0" cap="flat">
                      <a:noFill/>
                      <a:prstDash val="solid"/>
                      <a:miter/>
                    </a:ln>
                  </p:spPr>
                  <p:txBody>
                    <a:bodyPr rtlCol="0" anchor="ctr"/>
                    <a:lstStyle/>
                    <a:p>
                      <a:endParaRPr lang="en-US"/>
                    </a:p>
                  </p:txBody>
                </p:sp>
                <p:sp>
                  <p:nvSpPr>
                    <p:cNvPr id="1209" name="Freeform: Shape 1208">
                      <a:extLst>
                        <a:ext uri="{FF2B5EF4-FFF2-40B4-BE49-F238E27FC236}">
                          <a16:creationId xmlns:a16="http://schemas.microsoft.com/office/drawing/2014/main" id="{66997E21-6DD0-EFC8-2DA1-048D8FB19698}"/>
                        </a:ext>
                      </a:extLst>
                    </p:cNvPr>
                    <p:cNvSpPr/>
                    <p:nvPr/>
                  </p:nvSpPr>
                  <p:spPr>
                    <a:xfrm>
                      <a:off x="2094549" y="2808493"/>
                      <a:ext cx="100" cy="550"/>
                    </a:xfrm>
                    <a:custGeom>
                      <a:avLst/>
                      <a:gdLst>
                        <a:gd name="connsiteX0" fmla="*/ 100 w 100"/>
                        <a:gd name="connsiteY0" fmla="*/ 551 h 550"/>
                        <a:gd name="connsiteX1" fmla="*/ 0 w 100"/>
                        <a:gd name="connsiteY1" fmla="*/ 0 h 550"/>
                        <a:gd name="connsiteX2" fmla="*/ 100 w 100"/>
                        <a:gd name="connsiteY2" fmla="*/ 551 h 550"/>
                      </a:gdLst>
                      <a:ahLst/>
                      <a:cxnLst>
                        <a:cxn ang="0">
                          <a:pos x="connsiteX0" y="connsiteY0"/>
                        </a:cxn>
                        <a:cxn ang="0">
                          <a:pos x="connsiteX1" y="connsiteY1"/>
                        </a:cxn>
                        <a:cxn ang="0">
                          <a:pos x="connsiteX2" y="connsiteY2"/>
                        </a:cxn>
                      </a:cxnLst>
                      <a:rect l="l" t="t" r="r" b="b"/>
                      <a:pathLst>
                        <a:path w="100" h="550">
                          <a:moveTo>
                            <a:pt x="100" y="551"/>
                          </a:moveTo>
                          <a:cubicBezTo>
                            <a:pt x="100" y="551"/>
                            <a:pt x="50" y="200"/>
                            <a:pt x="0" y="0"/>
                          </a:cubicBezTo>
                          <a:cubicBezTo>
                            <a:pt x="0" y="250"/>
                            <a:pt x="50" y="451"/>
                            <a:pt x="100" y="551"/>
                          </a:cubicBezTo>
                          <a:close/>
                        </a:path>
                      </a:pathLst>
                    </a:custGeom>
                    <a:grpFill/>
                    <a:ln w="0" cap="flat">
                      <a:noFill/>
                      <a:prstDash val="solid"/>
                      <a:miter/>
                    </a:ln>
                  </p:spPr>
                  <p:txBody>
                    <a:bodyPr rtlCol="0" anchor="ctr"/>
                    <a:lstStyle/>
                    <a:p>
                      <a:endParaRPr lang="en-US"/>
                    </a:p>
                  </p:txBody>
                </p:sp>
                <p:sp>
                  <p:nvSpPr>
                    <p:cNvPr id="1210" name="Freeform: Shape 1209">
                      <a:extLst>
                        <a:ext uri="{FF2B5EF4-FFF2-40B4-BE49-F238E27FC236}">
                          <a16:creationId xmlns:a16="http://schemas.microsoft.com/office/drawing/2014/main" id="{59CD7110-7E84-0C60-A52A-BECB3B1EEB96}"/>
                        </a:ext>
                      </a:extLst>
                    </p:cNvPr>
                    <p:cNvSpPr/>
                    <p:nvPr/>
                  </p:nvSpPr>
                  <p:spPr>
                    <a:xfrm>
                      <a:off x="2090542" y="2809445"/>
                      <a:ext cx="100" cy="500"/>
                    </a:xfrm>
                    <a:custGeom>
                      <a:avLst/>
                      <a:gdLst>
                        <a:gd name="connsiteX0" fmla="*/ 100 w 100"/>
                        <a:gd name="connsiteY0" fmla="*/ 501 h 500"/>
                        <a:gd name="connsiteX1" fmla="*/ 0 w 100"/>
                        <a:gd name="connsiteY1" fmla="*/ 0 h 500"/>
                        <a:gd name="connsiteX2" fmla="*/ 100 w 100"/>
                        <a:gd name="connsiteY2" fmla="*/ 501 h 500"/>
                      </a:gdLst>
                      <a:ahLst/>
                      <a:cxnLst>
                        <a:cxn ang="0">
                          <a:pos x="connsiteX0" y="connsiteY0"/>
                        </a:cxn>
                        <a:cxn ang="0">
                          <a:pos x="connsiteX1" y="connsiteY1"/>
                        </a:cxn>
                        <a:cxn ang="0">
                          <a:pos x="connsiteX2" y="connsiteY2"/>
                        </a:cxn>
                      </a:cxnLst>
                      <a:rect l="l" t="t" r="r" b="b"/>
                      <a:pathLst>
                        <a:path w="100" h="500">
                          <a:moveTo>
                            <a:pt x="100" y="501"/>
                          </a:moveTo>
                          <a:cubicBezTo>
                            <a:pt x="100" y="501"/>
                            <a:pt x="50" y="150"/>
                            <a:pt x="0" y="0"/>
                          </a:cubicBezTo>
                          <a:lnTo>
                            <a:pt x="100" y="501"/>
                          </a:lnTo>
                          <a:close/>
                        </a:path>
                      </a:pathLst>
                    </a:custGeom>
                    <a:grpFill/>
                    <a:ln w="0" cap="flat">
                      <a:noFill/>
                      <a:prstDash val="solid"/>
                      <a:miter/>
                    </a:ln>
                  </p:spPr>
                  <p:txBody>
                    <a:bodyPr rtlCol="0" anchor="ctr"/>
                    <a:lstStyle/>
                    <a:p>
                      <a:endParaRPr lang="en-US"/>
                    </a:p>
                  </p:txBody>
                </p:sp>
                <p:sp>
                  <p:nvSpPr>
                    <p:cNvPr id="1211" name="Freeform: Shape 1210">
                      <a:extLst>
                        <a:ext uri="{FF2B5EF4-FFF2-40B4-BE49-F238E27FC236}">
                          <a16:creationId xmlns:a16="http://schemas.microsoft.com/office/drawing/2014/main" id="{C946257C-DECA-9323-B506-C91D40F35640}"/>
                        </a:ext>
                      </a:extLst>
                    </p:cNvPr>
                    <p:cNvSpPr/>
                    <p:nvPr/>
                  </p:nvSpPr>
                  <p:spPr>
                    <a:xfrm>
                      <a:off x="2086035" y="2781596"/>
                      <a:ext cx="651" cy="751"/>
                    </a:xfrm>
                    <a:custGeom>
                      <a:avLst/>
                      <a:gdLst>
                        <a:gd name="connsiteX0" fmla="*/ 651 w 651"/>
                        <a:gd name="connsiteY0" fmla="*/ 751 h 751"/>
                        <a:gd name="connsiteX1" fmla="*/ 0 w 651"/>
                        <a:gd name="connsiteY1" fmla="*/ 0 h 751"/>
                        <a:gd name="connsiteX2" fmla="*/ 651 w 651"/>
                        <a:gd name="connsiteY2" fmla="*/ 751 h 751"/>
                      </a:gdLst>
                      <a:ahLst/>
                      <a:cxnLst>
                        <a:cxn ang="0">
                          <a:pos x="connsiteX0" y="connsiteY0"/>
                        </a:cxn>
                        <a:cxn ang="0">
                          <a:pos x="connsiteX1" y="connsiteY1"/>
                        </a:cxn>
                        <a:cxn ang="0">
                          <a:pos x="connsiteX2" y="connsiteY2"/>
                        </a:cxn>
                      </a:cxnLst>
                      <a:rect l="l" t="t" r="r" b="b"/>
                      <a:pathLst>
                        <a:path w="651" h="751">
                          <a:moveTo>
                            <a:pt x="651" y="751"/>
                          </a:moveTo>
                          <a:lnTo>
                            <a:pt x="0" y="0"/>
                          </a:lnTo>
                          <a:cubicBezTo>
                            <a:pt x="250" y="401"/>
                            <a:pt x="451" y="601"/>
                            <a:pt x="651" y="751"/>
                          </a:cubicBezTo>
                          <a:close/>
                        </a:path>
                      </a:pathLst>
                    </a:custGeom>
                    <a:grpFill/>
                    <a:ln w="0" cap="flat">
                      <a:noFill/>
                      <a:prstDash val="solid"/>
                      <a:miter/>
                    </a:ln>
                  </p:spPr>
                  <p:txBody>
                    <a:bodyPr rtlCol="0" anchor="ctr"/>
                    <a:lstStyle/>
                    <a:p>
                      <a:endParaRPr lang="en-US"/>
                    </a:p>
                  </p:txBody>
                </p:sp>
                <p:sp>
                  <p:nvSpPr>
                    <p:cNvPr id="1212" name="Freeform: Shape 1211">
                      <a:extLst>
                        <a:ext uri="{FF2B5EF4-FFF2-40B4-BE49-F238E27FC236}">
                          <a16:creationId xmlns:a16="http://schemas.microsoft.com/office/drawing/2014/main" id="{E6A04ECE-CCD8-930F-1366-9539FF0E942E}"/>
                        </a:ext>
                      </a:extLst>
                    </p:cNvPr>
                    <p:cNvSpPr/>
                    <p:nvPr/>
                  </p:nvSpPr>
                  <p:spPr>
                    <a:xfrm>
                      <a:off x="2091494" y="2806941"/>
                      <a:ext cx="200" cy="173"/>
                    </a:xfrm>
                    <a:custGeom>
                      <a:avLst/>
                      <a:gdLst>
                        <a:gd name="connsiteX0" fmla="*/ 200 w 200"/>
                        <a:gd name="connsiteY0" fmla="*/ 150 h 173"/>
                        <a:gd name="connsiteX1" fmla="*/ 0 w 200"/>
                        <a:gd name="connsiteY1" fmla="*/ 0 h 173"/>
                        <a:gd name="connsiteX2" fmla="*/ 200 w 200"/>
                        <a:gd name="connsiteY2" fmla="*/ 150 h 173"/>
                      </a:gdLst>
                      <a:ahLst/>
                      <a:cxnLst>
                        <a:cxn ang="0">
                          <a:pos x="connsiteX0" y="connsiteY0"/>
                        </a:cxn>
                        <a:cxn ang="0">
                          <a:pos x="connsiteX1" y="connsiteY1"/>
                        </a:cxn>
                        <a:cxn ang="0">
                          <a:pos x="connsiteX2" y="connsiteY2"/>
                        </a:cxn>
                      </a:cxnLst>
                      <a:rect l="l" t="t" r="r" b="b"/>
                      <a:pathLst>
                        <a:path w="200" h="173">
                          <a:moveTo>
                            <a:pt x="200" y="150"/>
                          </a:moveTo>
                          <a:lnTo>
                            <a:pt x="0" y="0"/>
                          </a:lnTo>
                          <a:cubicBezTo>
                            <a:pt x="0" y="0"/>
                            <a:pt x="100" y="250"/>
                            <a:pt x="200" y="150"/>
                          </a:cubicBezTo>
                          <a:close/>
                        </a:path>
                      </a:pathLst>
                    </a:custGeom>
                    <a:grpFill/>
                    <a:ln w="0" cap="flat">
                      <a:noFill/>
                      <a:prstDash val="solid"/>
                      <a:miter/>
                    </a:ln>
                  </p:spPr>
                  <p:txBody>
                    <a:bodyPr rtlCol="0" anchor="ctr"/>
                    <a:lstStyle/>
                    <a:p>
                      <a:endParaRPr lang="en-US"/>
                    </a:p>
                  </p:txBody>
                </p:sp>
                <p:sp>
                  <p:nvSpPr>
                    <p:cNvPr id="1213" name="Freeform: Shape 1212">
                      <a:extLst>
                        <a:ext uri="{FF2B5EF4-FFF2-40B4-BE49-F238E27FC236}">
                          <a16:creationId xmlns:a16="http://schemas.microsoft.com/office/drawing/2014/main" id="{46D69CC8-C7B9-CD8C-50BD-4930186DFCB7}"/>
                        </a:ext>
                      </a:extLst>
                    </p:cNvPr>
                    <p:cNvSpPr/>
                    <p:nvPr/>
                  </p:nvSpPr>
                  <p:spPr>
                    <a:xfrm>
                      <a:off x="1999685" y="2863539"/>
                      <a:ext cx="150" cy="100"/>
                    </a:xfrm>
                    <a:custGeom>
                      <a:avLst/>
                      <a:gdLst>
                        <a:gd name="connsiteX0" fmla="*/ 0 w 150"/>
                        <a:gd name="connsiteY0" fmla="*/ 50 h 100"/>
                        <a:gd name="connsiteX1" fmla="*/ 0 w 150"/>
                        <a:gd name="connsiteY1" fmla="*/ 100 h 100"/>
                        <a:gd name="connsiteX2" fmla="*/ 150 w 150"/>
                        <a:gd name="connsiteY2" fmla="*/ 0 h 100"/>
                        <a:gd name="connsiteX3" fmla="*/ 0 w 150"/>
                        <a:gd name="connsiteY3" fmla="*/ 50 h 100"/>
                      </a:gdLst>
                      <a:ahLst/>
                      <a:cxnLst>
                        <a:cxn ang="0">
                          <a:pos x="connsiteX0" y="connsiteY0"/>
                        </a:cxn>
                        <a:cxn ang="0">
                          <a:pos x="connsiteX1" y="connsiteY1"/>
                        </a:cxn>
                        <a:cxn ang="0">
                          <a:pos x="connsiteX2" y="connsiteY2"/>
                        </a:cxn>
                        <a:cxn ang="0">
                          <a:pos x="connsiteX3" y="connsiteY3"/>
                        </a:cxn>
                      </a:cxnLst>
                      <a:rect l="l" t="t" r="r" b="b"/>
                      <a:pathLst>
                        <a:path w="150" h="100">
                          <a:moveTo>
                            <a:pt x="0" y="50"/>
                          </a:moveTo>
                          <a:lnTo>
                            <a:pt x="0" y="100"/>
                          </a:lnTo>
                          <a:lnTo>
                            <a:pt x="150" y="0"/>
                          </a:lnTo>
                          <a:lnTo>
                            <a:pt x="0" y="50"/>
                          </a:lnTo>
                          <a:close/>
                        </a:path>
                      </a:pathLst>
                    </a:custGeom>
                    <a:grpFill/>
                    <a:ln w="0" cap="flat">
                      <a:noFill/>
                      <a:prstDash val="solid"/>
                      <a:miter/>
                    </a:ln>
                  </p:spPr>
                  <p:txBody>
                    <a:bodyPr rtlCol="0" anchor="ctr"/>
                    <a:lstStyle/>
                    <a:p>
                      <a:endParaRPr lang="en-US"/>
                    </a:p>
                  </p:txBody>
                </p:sp>
                <p:sp>
                  <p:nvSpPr>
                    <p:cNvPr id="1214" name="Freeform: Shape 1213">
                      <a:extLst>
                        <a:ext uri="{FF2B5EF4-FFF2-40B4-BE49-F238E27FC236}">
                          <a16:creationId xmlns:a16="http://schemas.microsoft.com/office/drawing/2014/main" id="{23018084-C1A8-423B-7254-BDD47DB535D3}"/>
                        </a:ext>
                      </a:extLst>
                    </p:cNvPr>
                    <p:cNvSpPr/>
                    <p:nvPr/>
                  </p:nvSpPr>
                  <p:spPr>
                    <a:xfrm>
                      <a:off x="1997080" y="2861335"/>
                      <a:ext cx="300" cy="951"/>
                    </a:xfrm>
                    <a:custGeom>
                      <a:avLst/>
                      <a:gdLst>
                        <a:gd name="connsiteX0" fmla="*/ 301 w 300"/>
                        <a:gd name="connsiteY0" fmla="*/ 952 h 951"/>
                        <a:gd name="connsiteX1" fmla="*/ 0 w 300"/>
                        <a:gd name="connsiteY1" fmla="*/ 0 h 951"/>
                        <a:gd name="connsiteX2" fmla="*/ 301 w 300"/>
                        <a:gd name="connsiteY2" fmla="*/ 952 h 951"/>
                      </a:gdLst>
                      <a:ahLst/>
                      <a:cxnLst>
                        <a:cxn ang="0">
                          <a:pos x="connsiteX0" y="connsiteY0"/>
                        </a:cxn>
                        <a:cxn ang="0">
                          <a:pos x="connsiteX1" y="connsiteY1"/>
                        </a:cxn>
                        <a:cxn ang="0">
                          <a:pos x="connsiteX2" y="connsiteY2"/>
                        </a:cxn>
                      </a:cxnLst>
                      <a:rect l="l" t="t" r="r" b="b"/>
                      <a:pathLst>
                        <a:path w="300" h="951">
                          <a:moveTo>
                            <a:pt x="301" y="952"/>
                          </a:moveTo>
                          <a:lnTo>
                            <a:pt x="0" y="0"/>
                          </a:lnTo>
                          <a:cubicBezTo>
                            <a:pt x="50" y="401"/>
                            <a:pt x="150" y="751"/>
                            <a:pt x="301" y="952"/>
                          </a:cubicBezTo>
                          <a:close/>
                        </a:path>
                      </a:pathLst>
                    </a:custGeom>
                    <a:grpFill/>
                    <a:ln w="0" cap="flat">
                      <a:noFill/>
                      <a:prstDash val="solid"/>
                      <a:miter/>
                    </a:ln>
                  </p:spPr>
                  <p:txBody>
                    <a:bodyPr rtlCol="0" anchor="ctr"/>
                    <a:lstStyle/>
                    <a:p>
                      <a:endParaRPr lang="en-US"/>
                    </a:p>
                  </p:txBody>
                </p:sp>
                <p:sp>
                  <p:nvSpPr>
                    <p:cNvPr id="1215" name="Freeform: Shape 1214">
                      <a:extLst>
                        <a:ext uri="{FF2B5EF4-FFF2-40B4-BE49-F238E27FC236}">
                          <a16:creationId xmlns:a16="http://schemas.microsoft.com/office/drawing/2014/main" id="{401A42AC-90D8-4D1C-C1E4-FF6B839C1214}"/>
                        </a:ext>
                      </a:extLst>
                    </p:cNvPr>
                    <p:cNvSpPr/>
                    <p:nvPr/>
                  </p:nvSpPr>
                  <p:spPr>
                    <a:xfrm>
                      <a:off x="2043547" y="2859081"/>
                      <a:ext cx="915" cy="693"/>
                    </a:xfrm>
                    <a:custGeom>
                      <a:avLst/>
                      <a:gdLst>
                        <a:gd name="connsiteX0" fmla="*/ 916 w 915"/>
                        <a:gd name="connsiteY0" fmla="*/ 351 h 693"/>
                        <a:gd name="connsiteX1" fmla="*/ 114 w 915"/>
                        <a:gd name="connsiteY1" fmla="*/ 0 h 693"/>
                        <a:gd name="connsiteX2" fmla="*/ 916 w 915"/>
                        <a:gd name="connsiteY2" fmla="*/ 351 h 693"/>
                      </a:gdLst>
                      <a:ahLst/>
                      <a:cxnLst>
                        <a:cxn ang="0">
                          <a:pos x="connsiteX0" y="connsiteY0"/>
                        </a:cxn>
                        <a:cxn ang="0">
                          <a:pos x="connsiteX1" y="connsiteY1"/>
                        </a:cxn>
                        <a:cxn ang="0">
                          <a:pos x="connsiteX2" y="connsiteY2"/>
                        </a:cxn>
                      </a:cxnLst>
                      <a:rect l="l" t="t" r="r" b="b"/>
                      <a:pathLst>
                        <a:path w="915" h="693">
                          <a:moveTo>
                            <a:pt x="916" y="351"/>
                          </a:moveTo>
                          <a:cubicBezTo>
                            <a:pt x="615" y="250"/>
                            <a:pt x="-36" y="351"/>
                            <a:pt x="114" y="0"/>
                          </a:cubicBezTo>
                          <a:cubicBezTo>
                            <a:pt x="-186" y="451"/>
                            <a:pt x="114" y="1102"/>
                            <a:pt x="916" y="351"/>
                          </a:cubicBezTo>
                          <a:close/>
                        </a:path>
                      </a:pathLst>
                    </a:custGeom>
                    <a:grpFill/>
                    <a:ln w="0" cap="flat">
                      <a:noFill/>
                      <a:prstDash val="solid"/>
                      <a:miter/>
                    </a:ln>
                  </p:spPr>
                  <p:txBody>
                    <a:bodyPr rtlCol="0" anchor="ctr"/>
                    <a:lstStyle/>
                    <a:p>
                      <a:endParaRPr lang="en-US"/>
                    </a:p>
                  </p:txBody>
                </p:sp>
                <p:sp>
                  <p:nvSpPr>
                    <p:cNvPr id="1216" name="Freeform: Shape 1215">
                      <a:extLst>
                        <a:ext uri="{FF2B5EF4-FFF2-40B4-BE49-F238E27FC236}">
                          <a16:creationId xmlns:a16="http://schemas.microsoft.com/office/drawing/2014/main" id="{7651E3D2-A461-1831-78B4-5D7946360706}"/>
                        </a:ext>
                      </a:extLst>
                    </p:cNvPr>
                    <p:cNvSpPr/>
                    <p:nvPr/>
                  </p:nvSpPr>
                  <p:spPr>
                    <a:xfrm>
                      <a:off x="2007348" y="2859081"/>
                      <a:ext cx="450" cy="250"/>
                    </a:xfrm>
                    <a:custGeom>
                      <a:avLst/>
                      <a:gdLst>
                        <a:gd name="connsiteX0" fmla="*/ 451 w 450"/>
                        <a:gd name="connsiteY0" fmla="*/ 0 h 250"/>
                        <a:gd name="connsiteX1" fmla="*/ 0 w 450"/>
                        <a:gd name="connsiteY1" fmla="*/ 250 h 250"/>
                        <a:gd name="connsiteX2" fmla="*/ 451 w 450"/>
                        <a:gd name="connsiteY2" fmla="*/ 0 h 250"/>
                      </a:gdLst>
                      <a:ahLst/>
                      <a:cxnLst>
                        <a:cxn ang="0">
                          <a:pos x="connsiteX0" y="connsiteY0"/>
                        </a:cxn>
                        <a:cxn ang="0">
                          <a:pos x="connsiteX1" y="connsiteY1"/>
                        </a:cxn>
                        <a:cxn ang="0">
                          <a:pos x="connsiteX2" y="connsiteY2"/>
                        </a:cxn>
                      </a:cxnLst>
                      <a:rect l="l" t="t" r="r" b="b"/>
                      <a:pathLst>
                        <a:path w="450" h="250">
                          <a:moveTo>
                            <a:pt x="451" y="0"/>
                          </a:moveTo>
                          <a:cubicBezTo>
                            <a:pt x="451" y="0"/>
                            <a:pt x="150" y="200"/>
                            <a:pt x="0" y="250"/>
                          </a:cubicBezTo>
                          <a:cubicBezTo>
                            <a:pt x="200" y="250"/>
                            <a:pt x="351" y="200"/>
                            <a:pt x="451" y="0"/>
                          </a:cubicBezTo>
                          <a:close/>
                        </a:path>
                      </a:pathLst>
                    </a:custGeom>
                    <a:grpFill/>
                    <a:ln w="0" cap="flat">
                      <a:noFill/>
                      <a:prstDash val="solid"/>
                      <a:miter/>
                    </a:ln>
                  </p:spPr>
                  <p:txBody>
                    <a:bodyPr rtlCol="0" anchor="ctr"/>
                    <a:lstStyle/>
                    <a:p>
                      <a:endParaRPr lang="en-US"/>
                    </a:p>
                  </p:txBody>
                </p:sp>
                <p:sp>
                  <p:nvSpPr>
                    <p:cNvPr id="1217" name="Freeform: Shape 1216">
                      <a:extLst>
                        <a:ext uri="{FF2B5EF4-FFF2-40B4-BE49-F238E27FC236}">
                          <a16:creationId xmlns:a16="http://schemas.microsoft.com/office/drawing/2014/main" id="{B86FAE6C-596A-8178-A5D4-F3BFE16F0F87}"/>
                        </a:ext>
                      </a:extLst>
                    </p:cNvPr>
                    <p:cNvSpPr/>
                    <p:nvPr/>
                  </p:nvSpPr>
                  <p:spPr>
                    <a:xfrm>
                      <a:off x="2007097" y="2859332"/>
                      <a:ext cx="300" cy="5008"/>
                    </a:xfrm>
                    <a:custGeom>
                      <a:avLst/>
                      <a:gdLst>
                        <a:gd name="connsiteX0" fmla="*/ 301 w 300"/>
                        <a:gd name="connsiteY0" fmla="*/ 0 h 5008"/>
                        <a:gd name="connsiteX1" fmla="*/ 0 w 300"/>
                        <a:gd name="connsiteY1" fmla="*/ 0 h 5008"/>
                        <a:gd name="connsiteX2" fmla="*/ 301 w 300"/>
                        <a:gd name="connsiteY2" fmla="*/ 0 h 5008"/>
                      </a:gdLst>
                      <a:ahLst/>
                      <a:cxnLst>
                        <a:cxn ang="0">
                          <a:pos x="connsiteX0" y="connsiteY0"/>
                        </a:cxn>
                        <a:cxn ang="0">
                          <a:pos x="connsiteX1" y="connsiteY1"/>
                        </a:cxn>
                        <a:cxn ang="0">
                          <a:pos x="connsiteX2" y="connsiteY2"/>
                        </a:cxn>
                      </a:cxnLst>
                      <a:rect l="l" t="t" r="r" b="b"/>
                      <a:pathLst>
                        <a:path w="300" h="5008">
                          <a:moveTo>
                            <a:pt x="301" y="0"/>
                          </a:moveTo>
                          <a:lnTo>
                            <a:pt x="0" y="0"/>
                          </a:lnTo>
                          <a:cubicBezTo>
                            <a:pt x="0" y="0"/>
                            <a:pt x="200" y="0"/>
                            <a:pt x="301" y="0"/>
                          </a:cubicBezTo>
                          <a:close/>
                        </a:path>
                      </a:pathLst>
                    </a:custGeom>
                    <a:grpFill/>
                    <a:ln w="0" cap="flat">
                      <a:noFill/>
                      <a:prstDash val="solid"/>
                      <a:miter/>
                    </a:ln>
                  </p:spPr>
                  <p:txBody>
                    <a:bodyPr rtlCol="0" anchor="ctr"/>
                    <a:lstStyle/>
                    <a:p>
                      <a:endParaRPr lang="en-US"/>
                    </a:p>
                  </p:txBody>
                </p:sp>
                <p:sp>
                  <p:nvSpPr>
                    <p:cNvPr id="1218" name="Freeform: Shape 1217">
                      <a:extLst>
                        <a:ext uri="{FF2B5EF4-FFF2-40B4-BE49-F238E27FC236}">
                          <a16:creationId xmlns:a16="http://schemas.microsoft.com/office/drawing/2014/main" id="{E0788F99-0963-F81B-EC86-FCD76FA7EF92}"/>
                        </a:ext>
                      </a:extLst>
                    </p:cNvPr>
                    <p:cNvSpPr/>
                    <p:nvPr/>
                  </p:nvSpPr>
                  <p:spPr>
                    <a:xfrm>
                      <a:off x="2044863" y="2846239"/>
                      <a:ext cx="350" cy="133"/>
                    </a:xfrm>
                    <a:custGeom>
                      <a:avLst/>
                      <a:gdLst>
                        <a:gd name="connsiteX0" fmla="*/ 0 w 350"/>
                        <a:gd name="connsiteY0" fmla="*/ 70 h 133"/>
                        <a:gd name="connsiteX1" fmla="*/ 351 w 350"/>
                        <a:gd name="connsiteY1" fmla="*/ 120 h 133"/>
                        <a:gd name="connsiteX2" fmla="*/ 0 w 350"/>
                        <a:gd name="connsiteY2" fmla="*/ 70 h 133"/>
                      </a:gdLst>
                      <a:ahLst/>
                      <a:cxnLst>
                        <a:cxn ang="0">
                          <a:pos x="connsiteX0" y="connsiteY0"/>
                        </a:cxn>
                        <a:cxn ang="0">
                          <a:pos x="connsiteX1" y="connsiteY1"/>
                        </a:cxn>
                        <a:cxn ang="0">
                          <a:pos x="connsiteX2" y="connsiteY2"/>
                        </a:cxn>
                      </a:cxnLst>
                      <a:rect l="l" t="t" r="r" b="b"/>
                      <a:pathLst>
                        <a:path w="350" h="133">
                          <a:moveTo>
                            <a:pt x="0" y="70"/>
                          </a:moveTo>
                          <a:cubicBezTo>
                            <a:pt x="0" y="70"/>
                            <a:pt x="200" y="170"/>
                            <a:pt x="351" y="120"/>
                          </a:cubicBezTo>
                          <a:cubicBezTo>
                            <a:pt x="250" y="-30"/>
                            <a:pt x="150" y="-30"/>
                            <a:pt x="0" y="70"/>
                          </a:cubicBezTo>
                          <a:close/>
                        </a:path>
                      </a:pathLst>
                    </a:custGeom>
                    <a:grpFill/>
                    <a:ln w="0" cap="flat">
                      <a:noFill/>
                      <a:prstDash val="solid"/>
                      <a:miter/>
                    </a:ln>
                  </p:spPr>
                  <p:txBody>
                    <a:bodyPr rtlCol="0" anchor="ctr"/>
                    <a:lstStyle/>
                    <a:p>
                      <a:endParaRPr lang="en-US"/>
                    </a:p>
                  </p:txBody>
                </p:sp>
                <p:sp>
                  <p:nvSpPr>
                    <p:cNvPr id="1219" name="Freeform: Shape 1218">
                      <a:extLst>
                        <a:ext uri="{FF2B5EF4-FFF2-40B4-BE49-F238E27FC236}">
                          <a16:creationId xmlns:a16="http://schemas.microsoft.com/office/drawing/2014/main" id="{271564FF-B6D0-676A-AC25-55C07E0FCC92}"/>
                        </a:ext>
                      </a:extLst>
                    </p:cNvPr>
                    <p:cNvSpPr/>
                    <p:nvPr/>
                  </p:nvSpPr>
                  <p:spPr>
                    <a:xfrm>
                      <a:off x="1992071" y="2856462"/>
                      <a:ext cx="5158" cy="10132"/>
                    </a:xfrm>
                    <a:custGeom>
                      <a:avLst/>
                      <a:gdLst>
                        <a:gd name="connsiteX0" fmla="*/ 5109 w 5158"/>
                        <a:gd name="connsiteY0" fmla="*/ 3871 h 10132"/>
                        <a:gd name="connsiteX1" fmla="*/ 3807 w 5158"/>
                        <a:gd name="connsiteY1" fmla="*/ 3521 h 10132"/>
                        <a:gd name="connsiteX2" fmla="*/ 2454 w 5158"/>
                        <a:gd name="connsiteY2" fmla="*/ 14 h 10132"/>
                        <a:gd name="connsiteX3" fmla="*/ 1402 w 5158"/>
                        <a:gd name="connsiteY3" fmla="*/ 115 h 10132"/>
                        <a:gd name="connsiteX4" fmla="*/ 2104 w 5158"/>
                        <a:gd name="connsiteY4" fmla="*/ 2218 h 10132"/>
                        <a:gd name="connsiteX5" fmla="*/ 1152 w 5158"/>
                        <a:gd name="connsiteY5" fmla="*/ 265 h 10132"/>
                        <a:gd name="connsiteX6" fmla="*/ 0 w 5158"/>
                        <a:gd name="connsiteY6" fmla="*/ 816 h 10132"/>
                        <a:gd name="connsiteX7" fmla="*/ 3907 w 5158"/>
                        <a:gd name="connsiteY7" fmla="*/ 10132 h 10132"/>
                        <a:gd name="connsiteX8" fmla="*/ 2605 w 5158"/>
                        <a:gd name="connsiteY8" fmla="*/ 3270 h 10132"/>
                        <a:gd name="connsiteX9" fmla="*/ 3606 w 5158"/>
                        <a:gd name="connsiteY9" fmla="*/ 3671 h 10132"/>
                        <a:gd name="connsiteX10" fmla="*/ 4307 w 5158"/>
                        <a:gd name="connsiteY10" fmla="*/ 9331 h 10132"/>
                        <a:gd name="connsiteX11" fmla="*/ 3957 w 5158"/>
                        <a:gd name="connsiteY11" fmla="*/ 4422 h 10132"/>
                        <a:gd name="connsiteX12" fmla="*/ 5109 w 5158"/>
                        <a:gd name="connsiteY12" fmla="*/ 4823 h 10132"/>
                        <a:gd name="connsiteX13" fmla="*/ 5159 w 5158"/>
                        <a:gd name="connsiteY13" fmla="*/ 3871 h 10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58" h="10132">
                          <a:moveTo>
                            <a:pt x="5109" y="3871"/>
                          </a:moveTo>
                          <a:cubicBezTo>
                            <a:pt x="4758" y="3921"/>
                            <a:pt x="3256" y="-536"/>
                            <a:pt x="3807" y="3521"/>
                          </a:cubicBezTo>
                          <a:cubicBezTo>
                            <a:pt x="2805" y="3821"/>
                            <a:pt x="2905" y="1066"/>
                            <a:pt x="2454" y="14"/>
                          </a:cubicBezTo>
                          <a:cubicBezTo>
                            <a:pt x="2354" y="916"/>
                            <a:pt x="1753" y="-236"/>
                            <a:pt x="1402" y="115"/>
                          </a:cubicBezTo>
                          <a:cubicBezTo>
                            <a:pt x="1603" y="666"/>
                            <a:pt x="2054" y="1267"/>
                            <a:pt x="2104" y="2218"/>
                          </a:cubicBezTo>
                          <a:cubicBezTo>
                            <a:pt x="1703" y="2819"/>
                            <a:pt x="1152" y="1467"/>
                            <a:pt x="1152" y="265"/>
                          </a:cubicBezTo>
                          <a:cubicBezTo>
                            <a:pt x="851" y="1868"/>
                            <a:pt x="50" y="-1438"/>
                            <a:pt x="0" y="816"/>
                          </a:cubicBezTo>
                          <a:cubicBezTo>
                            <a:pt x="1152" y="5274"/>
                            <a:pt x="2054" y="8379"/>
                            <a:pt x="3907" y="10132"/>
                          </a:cubicBezTo>
                          <a:cubicBezTo>
                            <a:pt x="3306" y="7978"/>
                            <a:pt x="2554" y="5424"/>
                            <a:pt x="2605" y="3270"/>
                          </a:cubicBezTo>
                          <a:lnTo>
                            <a:pt x="3606" y="3671"/>
                          </a:lnTo>
                          <a:cubicBezTo>
                            <a:pt x="3256" y="6175"/>
                            <a:pt x="4007" y="7227"/>
                            <a:pt x="4307" y="9331"/>
                          </a:cubicBezTo>
                          <a:lnTo>
                            <a:pt x="3957" y="4422"/>
                          </a:lnTo>
                          <a:cubicBezTo>
                            <a:pt x="4307" y="1968"/>
                            <a:pt x="4708" y="3320"/>
                            <a:pt x="5109" y="4823"/>
                          </a:cubicBezTo>
                          <a:cubicBezTo>
                            <a:pt x="5059" y="4422"/>
                            <a:pt x="5059" y="4021"/>
                            <a:pt x="5159" y="3871"/>
                          </a:cubicBezTo>
                          <a:close/>
                        </a:path>
                      </a:pathLst>
                    </a:custGeom>
                    <a:grpFill/>
                    <a:ln w="0" cap="flat">
                      <a:noFill/>
                      <a:prstDash val="solid"/>
                      <a:miter/>
                    </a:ln>
                  </p:spPr>
                  <p:txBody>
                    <a:bodyPr rtlCol="0" anchor="ctr"/>
                    <a:lstStyle/>
                    <a:p>
                      <a:endParaRPr lang="en-US"/>
                    </a:p>
                  </p:txBody>
                </p:sp>
                <p:sp>
                  <p:nvSpPr>
                    <p:cNvPr id="1220" name="Freeform: Shape 1219">
                      <a:extLst>
                        <a:ext uri="{FF2B5EF4-FFF2-40B4-BE49-F238E27FC236}">
                          <a16:creationId xmlns:a16="http://schemas.microsoft.com/office/drawing/2014/main" id="{F0376C3F-57E8-4366-42CC-15ABE3AE7215}"/>
                        </a:ext>
                      </a:extLst>
                    </p:cNvPr>
                    <p:cNvSpPr/>
                    <p:nvPr/>
                  </p:nvSpPr>
                  <p:spPr>
                    <a:xfrm>
                      <a:off x="2004693" y="2857879"/>
                      <a:ext cx="100" cy="100"/>
                    </a:xfrm>
                    <a:custGeom>
                      <a:avLst/>
                      <a:gdLst>
                        <a:gd name="connsiteX0" fmla="*/ 100 w 100"/>
                        <a:gd name="connsiteY0" fmla="*/ 100 h 100"/>
                        <a:gd name="connsiteX1" fmla="*/ 100 w 100"/>
                        <a:gd name="connsiteY1" fmla="*/ 100 h 100"/>
                        <a:gd name="connsiteX2" fmla="*/ 0 w 100"/>
                        <a:gd name="connsiteY2" fmla="*/ 0 h 100"/>
                        <a:gd name="connsiteX3" fmla="*/ 100 w 100"/>
                        <a:gd name="connsiteY3" fmla="*/ 100 h 100"/>
                      </a:gdLst>
                      <a:ahLst/>
                      <a:cxnLst>
                        <a:cxn ang="0">
                          <a:pos x="connsiteX0" y="connsiteY0"/>
                        </a:cxn>
                        <a:cxn ang="0">
                          <a:pos x="connsiteX1" y="connsiteY1"/>
                        </a:cxn>
                        <a:cxn ang="0">
                          <a:pos x="connsiteX2" y="connsiteY2"/>
                        </a:cxn>
                        <a:cxn ang="0">
                          <a:pos x="connsiteX3" y="connsiteY3"/>
                        </a:cxn>
                      </a:cxnLst>
                      <a:rect l="l" t="t" r="r" b="b"/>
                      <a:pathLst>
                        <a:path w="100" h="100">
                          <a:moveTo>
                            <a:pt x="100" y="100"/>
                          </a:moveTo>
                          <a:lnTo>
                            <a:pt x="100" y="100"/>
                          </a:lnTo>
                          <a:cubicBezTo>
                            <a:pt x="100" y="100"/>
                            <a:pt x="50" y="0"/>
                            <a:pt x="0" y="0"/>
                          </a:cubicBezTo>
                          <a:lnTo>
                            <a:pt x="100" y="100"/>
                          </a:lnTo>
                          <a:close/>
                        </a:path>
                      </a:pathLst>
                    </a:custGeom>
                    <a:grpFill/>
                    <a:ln w="0" cap="flat">
                      <a:noFill/>
                      <a:prstDash val="solid"/>
                      <a:miter/>
                    </a:ln>
                  </p:spPr>
                  <p:txBody>
                    <a:bodyPr rtlCol="0" anchor="ctr"/>
                    <a:lstStyle/>
                    <a:p>
                      <a:endParaRPr lang="en-US"/>
                    </a:p>
                  </p:txBody>
                </p:sp>
                <p:sp>
                  <p:nvSpPr>
                    <p:cNvPr id="1221" name="Freeform: Shape 1220">
                      <a:extLst>
                        <a:ext uri="{FF2B5EF4-FFF2-40B4-BE49-F238E27FC236}">
                          <a16:creationId xmlns:a16="http://schemas.microsoft.com/office/drawing/2014/main" id="{B829E8F5-3309-2CF4-C785-49180461D53F}"/>
                        </a:ext>
                      </a:extLst>
                    </p:cNvPr>
                    <p:cNvSpPr/>
                    <p:nvPr/>
                  </p:nvSpPr>
                  <p:spPr>
                    <a:xfrm>
                      <a:off x="2070407" y="2791263"/>
                      <a:ext cx="400" cy="22"/>
                    </a:xfrm>
                    <a:custGeom>
                      <a:avLst/>
                      <a:gdLst>
                        <a:gd name="connsiteX0" fmla="*/ 401 w 400"/>
                        <a:gd name="connsiteY0" fmla="*/ 0 h 22"/>
                        <a:gd name="connsiteX1" fmla="*/ 0 w 400"/>
                        <a:gd name="connsiteY1" fmla="*/ 0 h 22"/>
                        <a:gd name="connsiteX2" fmla="*/ 401 w 400"/>
                        <a:gd name="connsiteY2" fmla="*/ 0 h 22"/>
                      </a:gdLst>
                      <a:ahLst/>
                      <a:cxnLst>
                        <a:cxn ang="0">
                          <a:pos x="connsiteX0" y="connsiteY0"/>
                        </a:cxn>
                        <a:cxn ang="0">
                          <a:pos x="connsiteX1" y="connsiteY1"/>
                        </a:cxn>
                        <a:cxn ang="0">
                          <a:pos x="connsiteX2" y="connsiteY2"/>
                        </a:cxn>
                      </a:cxnLst>
                      <a:rect l="l" t="t" r="r" b="b"/>
                      <a:pathLst>
                        <a:path w="400" h="22">
                          <a:moveTo>
                            <a:pt x="401" y="0"/>
                          </a:moveTo>
                          <a:lnTo>
                            <a:pt x="0" y="0"/>
                          </a:lnTo>
                          <a:cubicBezTo>
                            <a:pt x="0" y="0"/>
                            <a:pt x="351" y="50"/>
                            <a:pt x="401" y="0"/>
                          </a:cubicBezTo>
                          <a:close/>
                        </a:path>
                      </a:pathLst>
                    </a:custGeom>
                    <a:grpFill/>
                    <a:ln w="0" cap="flat">
                      <a:noFill/>
                      <a:prstDash val="solid"/>
                      <a:miter/>
                    </a:ln>
                  </p:spPr>
                  <p:txBody>
                    <a:bodyPr rtlCol="0" anchor="ctr"/>
                    <a:lstStyle/>
                    <a:p>
                      <a:endParaRPr lang="en-US"/>
                    </a:p>
                  </p:txBody>
                </p:sp>
                <p:sp>
                  <p:nvSpPr>
                    <p:cNvPr id="1222" name="Freeform: Shape 1221">
                      <a:extLst>
                        <a:ext uri="{FF2B5EF4-FFF2-40B4-BE49-F238E27FC236}">
                          <a16:creationId xmlns:a16="http://schemas.microsoft.com/office/drawing/2014/main" id="{B13C2FB8-99A9-33D3-5B2C-2854D9F3CC4E}"/>
                        </a:ext>
                      </a:extLst>
                    </p:cNvPr>
                    <p:cNvSpPr/>
                    <p:nvPr/>
                  </p:nvSpPr>
                  <p:spPr>
                    <a:xfrm>
                      <a:off x="2073212" y="2796623"/>
                      <a:ext cx="100" cy="5008"/>
                    </a:xfrm>
                    <a:custGeom>
                      <a:avLst/>
                      <a:gdLst>
                        <a:gd name="connsiteX0" fmla="*/ 100 w 100"/>
                        <a:gd name="connsiteY0" fmla="*/ 0 h 5008"/>
                        <a:gd name="connsiteX1" fmla="*/ 0 w 100"/>
                        <a:gd name="connsiteY1" fmla="*/ 0 h 5008"/>
                        <a:gd name="connsiteX2" fmla="*/ 100 w 100"/>
                        <a:gd name="connsiteY2" fmla="*/ 0 h 5008"/>
                      </a:gdLst>
                      <a:ahLst/>
                      <a:cxnLst>
                        <a:cxn ang="0">
                          <a:pos x="connsiteX0" y="connsiteY0"/>
                        </a:cxn>
                        <a:cxn ang="0">
                          <a:pos x="connsiteX1" y="connsiteY1"/>
                        </a:cxn>
                        <a:cxn ang="0">
                          <a:pos x="connsiteX2" y="connsiteY2"/>
                        </a:cxn>
                      </a:cxnLst>
                      <a:rect l="l" t="t" r="r" b="b"/>
                      <a:pathLst>
                        <a:path w="100" h="5008">
                          <a:moveTo>
                            <a:pt x="100" y="0"/>
                          </a:moveTo>
                          <a:lnTo>
                            <a:pt x="0" y="0"/>
                          </a:lnTo>
                          <a:cubicBezTo>
                            <a:pt x="0" y="0"/>
                            <a:pt x="100" y="0"/>
                            <a:pt x="100" y="0"/>
                          </a:cubicBezTo>
                          <a:close/>
                        </a:path>
                      </a:pathLst>
                    </a:custGeom>
                    <a:grpFill/>
                    <a:ln w="0" cap="flat">
                      <a:noFill/>
                      <a:prstDash val="solid"/>
                      <a:miter/>
                    </a:ln>
                  </p:spPr>
                  <p:txBody>
                    <a:bodyPr rtlCol="0" anchor="ctr"/>
                    <a:lstStyle/>
                    <a:p>
                      <a:endParaRPr lang="en-US"/>
                    </a:p>
                  </p:txBody>
                </p:sp>
                <p:sp>
                  <p:nvSpPr>
                    <p:cNvPr id="1223" name="Freeform: Shape 1222">
                      <a:extLst>
                        <a:ext uri="{FF2B5EF4-FFF2-40B4-BE49-F238E27FC236}">
                          <a16:creationId xmlns:a16="http://schemas.microsoft.com/office/drawing/2014/main" id="{19B9CE04-E394-F16A-CF26-11446FA8604D}"/>
                        </a:ext>
                      </a:extLst>
                    </p:cNvPr>
                    <p:cNvSpPr/>
                    <p:nvPr/>
                  </p:nvSpPr>
                  <p:spPr>
                    <a:xfrm>
                      <a:off x="2092245" y="2791740"/>
                      <a:ext cx="100" cy="174"/>
                    </a:xfrm>
                    <a:custGeom>
                      <a:avLst/>
                      <a:gdLst>
                        <a:gd name="connsiteX0" fmla="*/ 0 w 100"/>
                        <a:gd name="connsiteY0" fmla="*/ 175 h 174"/>
                        <a:gd name="connsiteX1" fmla="*/ 100 w 100"/>
                        <a:gd name="connsiteY1" fmla="*/ 74 h 174"/>
                        <a:gd name="connsiteX2" fmla="*/ 0 w 100"/>
                        <a:gd name="connsiteY2" fmla="*/ 175 h 174"/>
                      </a:gdLst>
                      <a:ahLst/>
                      <a:cxnLst>
                        <a:cxn ang="0">
                          <a:pos x="connsiteX0" y="connsiteY0"/>
                        </a:cxn>
                        <a:cxn ang="0">
                          <a:pos x="connsiteX1" y="connsiteY1"/>
                        </a:cxn>
                        <a:cxn ang="0">
                          <a:pos x="connsiteX2" y="connsiteY2"/>
                        </a:cxn>
                      </a:cxnLst>
                      <a:rect l="l" t="t" r="r" b="b"/>
                      <a:pathLst>
                        <a:path w="100" h="174">
                          <a:moveTo>
                            <a:pt x="0" y="175"/>
                          </a:moveTo>
                          <a:cubicBezTo>
                            <a:pt x="0" y="175"/>
                            <a:pt x="50" y="175"/>
                            <a:pt x="100" y="74"/>
                          </a:cubicBezTo>
                          <a:cubicBezTo>
                            <a:pt x="0" y="-76"/>
                            <a:pt x="0" y="24"/>
                            <a:pt x="0" y="175"/>
                          </a:cubicBezTo>
                          <a:close/>
                        </a:path>
                      </a:pathLst>
                    </a:custGeom>
                    <a:grpFill/>
                    <a:ln w="0" cap="flat">
                      <a:noFill/>
                      <a:prstDash val="solid"/>
                      <a:miter/>
                    </a:ln>
                  </p:spPr>
                  <p:txBody>
                    <a:bodyPr rtlCol="0" anchor="ctr"/>
                    <a:lstStyle/>
                    <a:p>
                      <a:endParaRPr lang="en-US"/>
                    </a:p>
                  </p:txBody>
                </p:sp>
                <p:sp>
                  <p:nvSpPr>
                    <p:cNvPr id="1224" name="Freeform: Shape 1223">
                      <a:extLst>
                        <a:ext uri="{FF2B5EF4-FFF2-40B4-BE49-F238E27FC236}">
                          <a16:creationId xmlns:a16="http://schemas.microsoft.com/office/drawing/2014/main" id="{C874A710-5CF3-0AD3-4F76-0DAF03A12931}"/>
                        </a:ext>
                      </a:extLst>
                    </p:cNvPr>
                    <p:cNvSpPr/>
                    <p:nvPr/>
                  </p:nvSpPr>
                  <p:spPr>
                    <a:xfrm>
                      <a:off x="2073313" y="2796573"/>
                      <a:ext cx="100" cy="5008"/>
                    </a:xfrm>
                    <a:custGeom>
                      <a:avLst/>
                      <a:gdLst>
                        <a:gd name="connsiteX0" fmla="*/ 100 w 100"/>
                        <a:gd name="connsiteY0" fmla="*/ 0 h 5008"/>
                        <a:gd name="connsiteX1" fmla="*/ 0 w 100"/>
                        <a:gd name="connsiteY1" fmla="*/ 0 h 5008"/>
                        <a:gd name="connsiteX2" fmla="*/ 100 w 100"/>
                        <a:gd name="connsiteY2" fmla="*/ 0 h 5008"/>
                      </a:gdLst>
                      <a:ahLst/>
                      <a:cxnLst>
                        <a:cxn ang="0">
                          <a:pos x="connsiteX0" y="connsiteY0"/>
                        </a:cxn>
                        <a:cxn ang="0">
                          <a:pos x="connsiteX1" y="connsiteY1"/>
                        </a:cxn>
                        <a:cxn ang="0">
                          <a:pos x="connsiteX2" y="connsiteY2"/>
                        </a:cxn>
                      </a:cxnLst>
                      <a:rect l="l" t="t" r="r" b="b"/>
                      <a:pathLst>
                        <a:path w="100" h="5008">
                          <a:moveTo>
                            <a:pt x="100" y="0"/>
                          </a:moveTo>
                          <a:lnTo>
                            <a:pt x="0" y="0"/>
                          </a:lnTo>
                          <a:cubicBezTo>
                            <a:pt x="0" y="0"/>
                            <a:pt x="100" y="0"/>
                            <a:pt x="100" y="0"/>
                          </a:cubicBezTo>
                          <a:close/>
                        </a:path>
                      </a:pathLst>
                    </a:custGeom>
                    <a:grpFill/>
                    <a:ln w="0" cap="flat">
                      <a:noFill/>
                      <a:prstDash val="solid"/>
                      <a:miter/>
                    </a:ln>
                  </p:spPr>
                  <p:txBody>
                    <a:bodyPr rtlCol="0" anchor="ctr"/>
                    <a:lstStyle/>
                    <a:p>
                      <a:endParaRPr lang="en-US"/>
                    </a:p>
                  </p:txBody>
                </p:sp>
                <p:sp>
                  <p:nvSpPr>
                    <p:cNvPr id="1225" name="Freeform: Shape 1224">
                      <a:extLst>
                        <a:ext uri="{FF2B5EF4-FFF2-40B4-BE49-F238E27FC236}">
                          <a16:creationId xmlns:a16="http://schemas.microsoft.com/office/drawing/2014/main" id="{9376F834-5D01-29AB-A0B1-C2629C08A15D}"/>
                        </a:ext>
                      </a:extLst>
                    </p:cNvPr>
                    <p:cNvSpPr/>
                    <p:nvPr/>
                  </p:nvSpPr>
                  <p:spPr>
                    <a:xfrm>
                      <a:off x="2074214" y="2823995"/>
                      <a:ext cx="400" cy="75"/>
                    </a:xfrm>
                    <a:custGeom>
                      <a:avLst/>
                      <a:gdLst>
                        <a:gd name="connsiteX0" fmla="*/ 0 w 400"/>
                        <a:gd name="connsiteY0" fmla="*/ 75 h 75"/>
                        <a:gd name="connsiteX1" fmla="*/ 401 w 400"/>
                        <a:gd name="connsiteY1" fmla="*/ 75 h 75"/>
                        <a:gd name="connsiteX2" fmla="*/ 0 w 400"/>
                        <a:gd name="connsiteY2" fmla="*/ 75 h 75"/>
                      </a:gdLst>
                      <a:ahLst/>
                      <a:cxnLst>
                        <a:cxn ang="0">
                          <a:pos x="connsiteX0" y="connsiteY0"/>
                        </a:cxn>
                        <a:cxn ang="0">
                          <a:pos x="connsiteX1" y="connsiteY1"/>
                        </a:cxn>
                        <a:cxn ang="0">
                          <a:pos x="connsiteX2" y="connsiteY2"/>
                        </a:cxn>
                      </a:cxnLst>
                      <a:rect l="l" t="t" r="r" b="b"/>
                      <a:pathLst>
                        <a:path w="400" h="75">
                          <a:moveTo>
                            <a:pt x="0" y="75"/>
                          </a:moveTo>
                          <a:cubicBezTo>
                            <a:pt x="0" y="75"/>
                            <a:pt x="200" y="75"/>
                            <a:pt x="401" y="75"/>
                          </a:cubicBezTo>
                          <a:cubicBezTo>
                            <a:pt x="401" y="-25"/>
                            <a:pt x="250" y="-25"/>
                            <a:pt x="0" y="75"/>
                          </a:cubicBezTo>
                          <a:close/>
                        </a:path>
                      </a:pathLst>
                    </a:custGeom>
                    <a:grpFill/>
                    <a:ln w="0" cap="flat">
                      <a:noFill/>
                      <a:prstDash val="solid"/>
                      <a:miter/>
                    </a:ln>
                  </p:spPr>
                  <p:txBody>
                    <a:bodyPr rtlCol="0" anchor="ctr"/>
                    <a:lstStyle/>
                    <a:p>
                      <a:endParaRPr lang="en-US"/>
                    </a:p>
                  </p:txBody>
                </p:sp>
                <p:sp>
                  <p:nvSpPr>
                    <p:cNvPr id="1226" name="Freeform: Shape 1225">
                      <a:extLst>
                        <a:ext uri="{FF2B5EF4-FFF2-40B4-BE49-F238E27FC236}">
                          <a16:creationId xmlns:a16="http://schemas.microsoft.com/office/drawing/2014/main" id="{C4044627-7056-64E1-2D40-485AE02FA446}"/>
                        </a:ext>
                      </a:extLst>
                    </p:cNvPr>
                    <p:cNvSpPr/>
                    <p:nvPr/>
                  </p:nvSpPr>
                  <p:spPr>
                    <a:xfrm>
                      <a:off x="2077820" y="2819162"/>
                      <a:ext cx="150" cy="100"/>
                    </a:xfrm>
                    <a:custGeom>
                      <a:avLst/>
                      <a:gdLst>
                        <a:gd name="connsiteX0" fmla="*/ 0 w 150"/>
                        <a:gd name="connsiteY0" fmla="*/ 100 h 100"/>
                        <a:gd name="connsiteX1" fmla="*/ 150 w 150"/>
                        <a:gd name="connsiteY1" fmla="*/ 0 h 100"/>
                        <a:gd name="connsiteX2" fmla="*/ 0 w 150"/>
                        <a:gd name="connsiteY2" fmla="*/ 100 h 100"/>
                      </a:gdLst>
                      <a:ahLst/>
                      <a:cxnLst>
                        <a:cxn ang="0">
                          <a:pos x="connsiteX0" y="connsiteY0"/>
                        </a:cxn>
                        <a:cxn ang="0">
                          <a:pos x="connsiteX1" y="connsiteY1"/>
                        </a:cxn>
                        <a:cxn ang="0">
                          <a:pos x="connsiteX2" y="connsiteY2"/>
                        </a:cxn>
                      </a:cxnLst>
                      <a:rect l="l" t="t" r="r" b="b"/>
                      <a:pathLst>
                        <a:path w="150" h="100">
                          <a:moveTo>
                            <a:pt x="0" y="100"/>
                          </a:moveTo>
                          <a:lnTo>
                            <a:pt x="150" y="0"/>
                          </a:lnTo>
                          <a:lnTo>
                            <a:pt x="0" y="100"/>
                          </a:lnTo>
                          <a:close/>
                        </a:path>
                      </a:pathLst>
                    </a:custGeom>
                    <a:grpFill/>
                    <a:ln w="0" cap="flat">
                      <a:noFill/>
                      <a:prstDash val="solid"/>
                      <a:miter/>
                    </a:ln>
                  </p:spPr>
                  <p:txBody>
                    <a:bodyPr rtlCol="0" anchor="ctr"/>
                    <a:lstStyle/>
                    <a:p>
                      <a:endParaRPr lang="en-US"/>
                    </a:p>
                  </p:txBody>
                </p:sp>
                <p:sp>
                  <p:nvSpPr>
                    <p:cNvPr id="1227" name="Freeform: Shape 1226">
                      <a:extLst>
                        <a:ext uri="{FF2B5EF4-FFF2-40B4-BE49-F238E27FC236}">
                          <a16:creationId xmlns:a16="http://schemas.microsoft.com/office/drawing/2014/main" id="{0962BE76-541D-60C9-40F4-9E90F2CC1758}"/>
                        </a:ext>
                      </a:extLst>
                    </p:cNvPr>
                    <p:cNvSpPr/>
                    <p:nvPr/>
                  </p:nvSpPr>
                  <p:spPr>
                    <a:xfrm>
                      <a:off x="2047718" y="2861986"/>
                      <a:ext cx="701" cy="400"/>
                    </a:xfrm>
                    <a:custGeom>
                      <a:avLst/>
                      <a:gdLst>
                        <a:gd name="connsiteX0" fmla="*/ 0 w 701"/>
                        <a:gd name="connsiteY0" fmla="*/ 401 h 400"/>
                        <a:gd name="connsiteX1" fmla="*/ 701 w 701"/>
                        <a:gd name="connsiteY1" fmla="*/ 0 h 400"/>
                        <a:gd name="connsiteX2" fmla="*/ 0 w 701"/>
                        <a:gd name="connsiteY2" fmla="*/ 401 h 400"/>
                      </a:gdLst>
                      <a:ahLst/>
                      <a:cxnLst>
                        <a:cxn ang="0">
                          <a:pos x="connsiteX0" y="connsiteY0"/>
                        </a:cxn>
                        <a:cxn ang="0">
                          <a:pos x="connsiteX1" y="connsiteY1"/>
                        </a:cxn>
                        <a:cxn ang="0">
                          <a:pos x="connsiteX2" y="connsiteY2"/>
                        </a:cxn>
                      </a:cxnLst>
                      <a:rect l="l" t="t" r="r" b="b"/>
                      <a:pathLst>
                        <a:path w="701" h="400">
                          <a:moveTo>
                            <a:pt x="0" y="401"/>
                          </a:moveTo>
                          <a:cubicBezTo>
                            <a:pt x="301" y="250"/>
                            <a:pt x="551" y="150"/>
                            <a:pt x="701" y="0"/>
                          </a:cubicBezTo>
                          <a:cubicBezTo>
                            <a:pt x="451" y="100"/>
                            <a:pt x="200" y="200"/>
                            <a:pt x="0" y="401"/>
                          </a:cubicBezTo>
                          <a:close/>
                        </a:path>
                      </a:pathLst>
                    </a:custGeom>
                    <a:grpFill/>
                    <a:ln w="0" cap="flat">
                      <a:noFill/>
                      <a:prstDash val="solid"/>
                      <a:miter/>
                    </a:ln>
                  </p:spPr>
                  <p:txBody>
                    <a:bodyPr rtlCol="0" anchor="ctr"/>
                    <a:lstStyle/>
                    <a:p>
                      <a:endParaRPr lang="en-US"/>
                    </a:p>
                  </p:txBody>
                </p:sp>
                <p:sp>
                  <p:nvSpPr>
                    <p:cNvPr id="1228" name="Freeform: Shape 1227">
                      <a:extLst>
                        <a:ext uri="{FF2B5EF4-FFF2-40B4-BE49-F238E27FC236}">
                          <a16:creationId xmlns:a16="http://schemas.microsoft.com/office/drawing/2014/main" id="{DC3DC1D7-439C-C396-DA99-F4D0C8CFE6C7}"/>
                        </a:ext>
                      </a:extLst>
                    </p:cNvPr>
                    <p:cNvSpPr/>
                    <p:nvPr/>
                  </p:nvSpPr>
                  <p:spPr>
                    <a:xfrm>
                      <a:off x="2072862" y="2796472"/>
                      <a:ext cx="400" cy="150"/>
                    </a:xfrm>
                    <a:custGeom>
                      <a:avLst/>
                      <a:gdLst>
                        <a:gd name="connsiteX0" fmla="*/ 401 w 400"/>
                        <a:gd name="connsiteY0" fmla="*/ 150 h 150"/>
                        <a:gd name="connsiteX1" fmla="*/ 0 w 400"/>
                        <a:gd name="connsiteY1" fmla="*/ 0 h 150"/>
                        <a:gd name="connsiteX2" fmla="*/ 401 w 400"/>
                        <a:gd name="connsiteY2" fmla="*/ 150 h 150"/>
                      </a:gdLst>
                      <a:ahLst/>
                      <a:cxnLst>
                        <a:cxn ang="0">
                          <a:pos x="connsiteX0" y="connsiteY0"/>
                        </a:cxn>
                        <a:cxn ang="0">
                          <a:pos x="connsiteX1" y="connsiteY1"/>
                        </a:cxn>
                        <a:cxn ang="0">
                          <a:pos x="connsiteX2" y="connsiteY2"/>
                        </a:cxn>
                      </a:cxnLst>
                      <a:rect l="l" t="t" r="r" b="b"/>
                      <a:pathLst>
                        <a:path w="400" h="150">
                          <a:moveTo>
                            <a:pt x="401" y="150"/>
                          </a:moveTo>
                          <a:cubicBezTo>
                            <a:pt x="401" y="150"/>
                            <a:pt x="150" y="100"/>
                            <a:pt x="0" y="0"/>
                          </a:cubicBezTo>
                          <a:cubicBezTo>
                            <a:pt x="150" y="100"/>
                            <a:pt x="301" y="100"/>
                            <a:pt x="401" y="150"/>
                          </a:cubicBezTo>
                          <a:close/>
                        </a:path>
                      </a:pathLst>
                    </a:custGeom>
                    <a:grpFill/>
                    <a:ln w="0" cap="flat">
                      <a:noFill/>
                      <a:prstDash val="solid"/>
                      <a:miter/>
                    </a:ln>
                  </p:spPr>
                  <p:txBody>
                    <a:bodyPr rtlCol="0" anchor="ctr"/>
                    <a:lstStyle/>
                    <a:p>
                      <a:endParaRPr lang="en-US"/>
                    </a:p>
                  </p:txBody>
                </p:sp>
                <p:sp>
                  <p:nvSpPr>
                    <p:cNvPr id="1229" name="Freeform: Shape 1228">
                      <a:extLst>
                        <a:ext uri="{FF2B5EF4-FFF2-40B4-BE49-F238E27FC236}">
                          <a16:creationId xmlns:a16="http://schemas.microsoft.com/office/drawing/2014/main" id="{5B444C81-4866-EC94-2D5B-80BE593A9F49}"/>
                        </a:ext>
                      </a:extLst>
                    </p:cNvPr>
                    <p:cNvSpPr/>
                    <p:nvPr/>
                  </p:nvSpPr>
                  <p:spPr>
                    <a:xfrm>
                      <a:off x="2071810" y="2834088"/>
                      <a:ext cx="150" cy="200"/>
                    </a:xfrm>
                    <a:custGeom>
                      <a:avLst/>
                      <a:gdLst>
                        <a:gd name="connsiteX0" fmla="*/ 50 w 150"/>
                        <a:gd name="connsiteY0" fmla="*/ 200 h 200"/>
                        <a:gd name="connsiteX1" fmla="*/ 150 w 150"/>
                        <a:gd name="connsiteY1" fmla="*/ 0 h 200"/>
                        <a:gd name="connsiteX2" fmla="*/ 0 w 150"/>
                        <a:gd name="connsiteY2" fmla="*/ 50 h 200"/>
                        <a:gd name="connsiteX3" fmla="*/ 50 w 150"/>
                        <a:gd name="connsiteY3" fmla="*/ 200 h 200"/>
                      </a:gdLst>
                      <a:ahLst/>
                      <a:cxnLst>
                        <a:cxn ang="0">
                          <a:pos x="connsiteX0" y="connsiteY0"/>
                        </a:cxn>
                        <a:cxn ang="0">
                          <a:pos x="connsiteX1" y="connsiteY1"/>
                        </a:cxn>
                        <a:cxn ang="0">
                          <a:pos x="connsiteX2" y="connsiteY2"/>
                        </a:cxn>
                        <a:cxn ang="0">
                          <a:pos x="connsiteX3" y="connsiteY3"/>
                        </a:cxn>
                      </a:cxnLst>
                      <a:rect l="l" t="t" r="r" b="b"/>
                      <a:pathLst>
                        <a:path w="150" h="200">
                          <a:moveTo>
                            <a:pt x="50" y="200"/>
                          </a:moveTo>
                          <a:lnTo>
                            <a:pt x="150" y="0"/>
                          </a:lnTo>
                          <a:lnTo>
                            <a:pt x="0" y="50"/>
                          </a:lnTo>
                          <a:lnTo>
                            <a:pt x="50" y="200"/>
                          </a:lnTo>
                          <a:close/>
                        </a:path>
                      </a:pathLst>
                    </a:custGeom>
                    <a:grpFill/>
                    <a:ln w="0" cap="flat">
                      <a:noFill/>
                      <a:prstDash val="solid"/>
                      <a:miter/>
                    </a:ln>
                  </p:spPr>
                  <p:txBody>
                    <a:bodyPr rtlCol="0" anchor="ctr"/>
                    <a:lstStyle/>
                    <a:p>
                      <a:endParaRPr lang="en-US"/>
                    </a:p>
                  </p:txBody>
                </p:sp>
                <p:sp>
                  <p:nvSpPr>
                    <p:cNvPr id="1230" name="Freeform: Shape 1229">
                      <a:extLst>
                        <a:ext uri="{FF2B5EF4-FFF2-40B4-BE49-F238E27FC236}">
                          <a16:creationId xmlns:a16="http://schemas.microsoft.com/office/drawing/2014/main" id="{D096D8C1-471E-CFEA-B5F9-098D0E31A507}"/>
                        </a:ext>
                      </a:extLst>
                    </p:cNvPr>
                    <p:cNvSpPr/>
                    <p:nvPr/>
                  </p:nvSpPr>
                  <p:spPr>
                    <a:xfrm>
                      <a:off x="2066549" y="2834088"/>
                      <a:ext cx="7063" cy="4808"/>
                    </a:xfrm>
                    <a:custGeom>
                      <a:avLst/>
                      <a:gdLst>
                        <a:gd name="connsiteX0" fmla="*/ 2355 w 7063"/>
                        <a:gd name="connsiteY0" fmla="*/ 2104 h 4808"/>
                        <a:gd name="connsiteX1" fmla="*/ 2355 w 7063"/>
                        <a:gd name="connsiteY1" fmla="*/ 1703 h 4808"/>
                        <a:gd name="connsiteX2" fmla="*/ 51 w 7063"/>
                        <a:gd name="connsiteY2" fmla="*/ 4808 h 4808"/>
                        <a:gd name="connsiteX3" fmla="*/ 2506 w 7063"/>
                        <a:gd name="connsiteY3" fmla="*/ 4257 h 4808"/>
                        <a:gd name="connsiteX4" fmla="*/ 4709 w 7063"/>
                        <a:gd name="connsiteY4" fmla="*/ 2705 h 4808"/>
                        <a:gd name="connsiteX5" fmla="*/ 4559 w 7063"/>
                        <a:gd name="connsiteY5" fmla="*/ 1302 h 4808"/>
                        <a:gd name="connsiteX6" fmla="*/ 5661 w 7063"/>
                        <a:gd name="connsiteY6" fmla="*/ 1553 h 4808"/>
                        <a:gd name="connsiteX7" fmla="*/ 7064 w 7063"/>
                        <a:gd name="connsiteY7" fmla="*/ 0 h 4808"/>
                        <a:gd name="connsiteX8" fmla="*/ 5711 w 7063"/>
                        <a:gd name="connsiteY8" fmla="*/ 1202 h 4808"/>
                        <a:gd name="connsiteX9" fmla="*/ 5461 w 7063"/>
                        <a:gd name="connsiteY9" fmla="*/ 150 h 4808"/>
                        <a:gd name="connsiteX10" fmla="*/ 5411 w 7063"/>
                        <a:gd name="connsiteY10" fmla="*/ 351 h 4808"/>
                        <a:gd name="connsiteX11" fmla="*/ 2506 w 7063"/>
                        <a:gd name="connsiteY11" fmla="*/ 2054 h 48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63" h="4808">
                          <a:moveTo>
                            <a:pt x="2355" y="2104"/>
                          </a:moveTo>
                          <a:cubicBezTo>
                            <a:pt x="2355" y="2104"/>
                            <a:pt x="2355" y="1853"/>
                            <a:pt x="2355" y="1703"/>
                          </a:cubicBezTo>
                          <a:cubicBezTo>
                            <a:pt x="1704" y="2805"/>
                            <a:pt x="-349" y="3907"/>
                            <a:pt x="51" y="4808"/>
                          </a:cubicBezTo>
                          <a:cubicBezTo>
                            <a:pt x="352" y="4508"/>
                            <a:pt x="2456" y="3606"/>
                            <a:pt x="2506" y="4257"/>
                          </a:cubicBezTo>
                          <a:cubicBezTo>
                            <a:pt x="3007" y="3506"/>
                            <a:pt x="4459" y="3155"/>
                            <a:pt x="4709" y="2705"/>
                          </a:cubicBezTo>
                          <a:cubicBezTo>
                            <a:pt x="3307" y="3306"/>
                            <a:pt x="4058" y="2204"/>
                            <a:pt x="4559" y="1302"/>
                          </a:cubicBezTo>
                          <a:cubicBezTo>
                            <a:pt x="5411" y="902"/>
                            <a:pt x="4960" y="2003"/>
                            <a:pt x="5661" y="1553"/>
                          </a:cubicBezTo>
                          <a:lnTo>
                            <a:pt x="7064" y="0"/>
                          </a:lnTo>
                          <a:lnTo>
                            <a:pt x="5711" y="1202"/>
                          </a:lnTo>
                          <a:lnTo>
                            <a:pt x="5461" y="150"/>
                          </a:lnTo>
                          <a:cubicBezTo>
                            <a:pt x="5461" y="150"/>
                            <a:pt x="5461" y="250"/>
                            <a:pt x="5411" y="351"/>
                          </a:cubicBezTo>
                          <a:cubicBezTo>
                            <a:pt x="3557" y="2755"/>
                            <a:pt x="4309" y="-451"/>
                            <a:pt x="2506" y="2054"/>
                          </a:cubicBezTo>
                          <a:close/>
                        </a:path>
                      </a:pathLst>
                    </a:custGeom>
                    <a:grpFill/>
                    <a:ln w="0" cap="flat">
                      <a:noFill/>
                      <a:prstDash val="solid"/>
                      <a:miter/>
                    </a:ln>
                  </p:spPr>
                  <p:txBody>
                    <a:bodyPr rtlCol="0" anchor="ctr"/>
                    <a:lstStyle/>
                    <a:p>
                      <a:endParaRPr lang="en-US"/>
                    </a:p>
                  </p:txBody>
                </p:sp>
                <p:sp>
                  <p:nvSpPr>
                    <p:cNvPr id="1231" name="Freeform: Shape 1230">
                      <a:extLst>
                        <a:ext uri="{FF2B5EF4-FFF2-40B4-BE49-F238E27FC236}">
                          <a16:creationId xmlns:a16="http://schemas.microsoft.com/office/drawing/2014/main" id="{E4C0B1E4-6050-E810-4C12-E012D53C0E4B}"/>
                        </a:ext>
                      </a:extLst>
                    </p:cNvPr>
                    <p:cNvSpPr/>
                    <p:nvPr/>
                  </p:nvSpPr>
                  <p:spPr>
                    <a:xfrm>
                      <a:off x="2068855" y="2835340"/>
                      <a:ext cx="200" cy="500"/>
                    </a:xfrm>
                    <a:custGeom>
                      <a:avLst/>
                      <a:gdLst>
                        <a:gd name="connsiteX0" fmla="*/ 0 w 200"/>
                        <a:gd name="connsiteY0" fmla="*/ 501 h 500"/>
                        <a:gd name="connsiteX1" fmla="*/ 200 w 200"/>
                        <a:gd name="connsiteY1" fmla="*/ 0 h 500"/>
                        <a:gd name="connsiteX2" fmla="*/ 0 w 200"/>
                        <a:gd name="connsiteY2" fmla="*/ 501 h 500"/>
                      </a:gdLst>
                      <a:ahLst/>
                      <a:cxnLst>
                        <a:cxn ang="0">
                          <a:pos x="connsiteX0" y="connsiteY0"/>
                        </a:cxn>
                        <a:cxn ang="0">
                          <a:pos x="connsiteX1" y="connsiteY1"/>
                        </a:cxn>
                        <a:cxn ang="0">
                          <a:pos x="connsiteX2" y="connsiteY2"/>
                        </a:cxn>
                      </a:cxnLst>
                      <a:rect l="l" t="t" r="r" b="b"/>
                      <a:pathLst>
                        <a:path w="200" h="500">
                          <a:moveTo>
                            <a:pt x="0" y="501"/>
                          </a:moveTo>
                          <a:cubicBezTo>
                            <a:pt x="0" y="501"/>
                            <a:pt x="150" y="150"/>
                            <a:pt x="200" y="0"/>
                          </a:cubicBezTo>
                          <a:cubicBezTo>
                            <a:pt x="0" y="200"/>
                            <a:pt x="0" y="351"/>
                            <a:pt x="0" y="501"/>
                          </a:cubicBezTo>
                          <a:close/>
                        </a:path>
                      </a:pathLst>
                    </a:custGeom>
                    <a:grpFill/>
                    <a:ln w="0" cap="flat">
                      <a:noFill/>
                      <a:prstDash val="solid"/>
                      <a:miter/>
                    </a:ln>
                  </p:spPr>
                  <p:txBody>
                    <a:bodyPr rtlCol="0" anchor="ctr"/>
                    <a:lstStyle/>
                    <a:p>
                      <a:endParaRPr lang="en-US"/>
                    </a:p>
                  </p:txBody>
                </p:sp>
                <p:sp>
                  <p:nvSpPr>
                    <p:cNvPr id="1232" name="Freeform: Shape 1231">
                      <a:extLst>
                        <a:ext uri="{FF2B5EF4-FFF2-40B4-BE49-F238E27FC236}">
                          <a16:creationId xmlns:a16="http://schemas.microsoft.com/office/drawing/2014/main" id="{5531158F-D5C7-B685-0290-B16B4AC64968}"/>
                        </a:ext>
                      </a:extLst>
                    </p:cNvPr>
                    <p:cNvSpPr/>
                    <p:nvPr/>
                  </p:nvSpPr>
                  <p:spPr>
                    <a:xfrm>
                      <a:off x="2057986" y="2841651"/>
                      <a:ext cx="350" cy="400"/>
                    </a:xfrm>
                    <a:custGeom>
                      <a:avLst/>
                      <a:gdLst>
                        <a:gd name="connsiteX0" fmla="*/ 351 w 350"/>
                        <a:gd name="connsiteY0" fmla="*/ 0 h 400"/>
                        <a:gd name="connsiteX1" fmla="*/ 0 w 350"/>
                        <a:gd name="connsiteY1" fmla="*/ 401 h 400"/>
                        <a:gd name="connsiteX2" fmla="*/ 351 w 350"/>
                        <a:gd name="connsiteY2" fmla="*/ 0 h 400"/>
                      </a:gdLst>
                      <a:ahLst/>
                      <a:cxnLst>
                        <a:cxn ang="0">
                          <a:pos x="connsiteX0" y="connsiteY0"/>
                        </a:cxn>
                        <a:cxn ang="0">
                          <a:pos x="connsiteX1" y="connsiteY1"/>
                        </a:cxn>
                        <a:cxn ang="0">
                          <a:pos x="connsiteX2" y="connsiteY2"/>
                        </a:cxn>
                      </a:cxnLst>
                      <a:rect l="l" t="t" r="r" b="b"/>
                      <a:pathLst>
                        <a:path w="350" h="400">
                          <a:moveTo>
                            <a:pt x="351" y="0"/>
                          </a:moveTo>
                          <a:cubicBezTo>
                            <a:pt x="351" y="0"/>
                            <a:pt x="150" y="200"/>
                            <a:pt x="0" y="401"/>
                          </a:cubicBezTo>
                          <a:cubicBezTo>
                            <a:pt x="100" y="301"/>
                            <a:pt x="200" y="150"/>
                            <a:pt x="351" y="0"/>
                          </a:cubicBezTo>
                          <a:close/>
                        </a:path>
                      </a:pathLst>
                    </a:custGeom>
                    <a:grpFill/>
                    <a:ln w="0" cap="flat">
                      <a:noFill/>
                      <a:prstDash val="solid"/>
                      <a:miter/>
                    </a:ln>
                  </p:spPr>
                  <p:txBody>
                    <a:bodyPr rtlCol="0" anchor="ctr"/>
                    <a:lstStyle/>
                    <a:p>
                      <a:endParaRPr lang="en-US"/>
                    </a:p>
                  </p:txBody>
                </p:sp>
                <p:sp>
                  <p:nvSpPr>
                    <p:cNvPr id="1233" name="Freeform: Shape 1232">
                      <a:extLst>
                        <a:ext uri="{FF2B5EF4-FFF2-40B4-BE49-F238E27FC236}">
                          <a16:creationId xmlns:a16="http://schemas.microsoft.com/office/drawing/2014/main" id="{90E18DFA-D8C8-B059-747C-42020CED0552}"/>
                        </a:ext>
                      </a:extLst>
                    </p:cNvPr>
                    <p:cNvSpPr/>
                    <p:nvPr/>
                  </p:nvSpPr>
                  <p:spPr>
                    <a:xfrm>
                      <a:off x="2063245" y="2770076"/>
                      <a:ext cx="1151" cy="1356"/>
                    </a:xfrm>
                    <a:custGeom>
                      <a:avLst/>
                      <a:gdLst>
                        <a:gd name="connsiteX0" fmla="*/ 0 w 1151"/>
                        <a:gd name="connsiteY0" fmla="*/ 0 h 1356"/>
                        <a:gd name="connsiteX1" fmla="*/ 1152 w 1151"/>
                        <a:gd name="connsiteY1" fmla="*/ 1252 h 1356"/>
                        <a:gd name="connsiteX2" fmla="*/ 200 w 1151"/>
                        <a:gd name="connsiteY2" fmla="*/ 50 h 1356"/>
                        <a:gd name="connsiteX3" fmla="*/ 0 w 1151"/>
                        <a:gd name="connsiteY3" fmla="*/ 50 h 1356"/>
                      </a:gdLst>
                      <a:ahLst/>
                      <a:cxnLst>
                        <a:cxn ang="0">
                          <a:pos x="connsiteX0" y="connsiteY0"/>
                        </a:cxn>
                        <a:cxn ang="0">
                          <a:pos x="connsiteX1" y="connsiteY1"/>
                        </a:cxn>
                        <a:cxn ang="0">
                          <a:pos x="connsiteX2" y="connsiteY2"/>
                        </a:cxn>
                        <a:cxn ang="0">
                          <a:pos x="connsiteX3" y="connsiteY3"/>
                        </a:cxn>
                      </a:cxnLst>
                      <a:rect l="l" t="t" r="r" b="b"/>
                      <a:pathLst>
                        <a:path w="1151" h="1356">
                          <a:moveTo>
                            <a:pt x="0" y="0"/>
                          </a:moveTo>
                          <a:cubicBezTo>
                            <a:pt x="0" y="0"/>
                            <a:pt x="651" y="1803"/>
                            <a:pt x="1152" y="1252"/>
                          </a:cubicBezTo>
                          <a:lnTo>
                            <a:pt x="200" y="50"/>
                          </a:lnTo>
                          <a:lnTo>
                            <a:pt x="0" y="50"/>
                          </a:lnTo>
                          <a:close/>
                        </a:path>
                      </a:pathLst>
                    </a:custGeom>
                    <a:grpFill/>
                    <a:ln w="0" cap="flat">
                      <a:noFill/>
                      <a:prstDash val="solid"/>
                      <a:miter/>
                    </a:ln>
                  </p:spPr>
                  <p:txBody>
                    <a:bodyPr rtlCol="0" anchor="ctr"/>
                    <a:lstStyle/>
                    <a:p>
                      <a:endParaRPr lang="en-US"/>
                    </a:p>
                  </p:txBody>
                </p:sp>
                <p:sp>
                  <p:nvSpPr>
                    <p:cNvPr id="1234" name="Freeform: Shape 1233">
                      <a:extLst>
                        <a:ext uri="{FF2B5EF4-FFF2-40B4-BE49-F238E27FC236}">
                          <a16:creationId xmlns:a16="http://schemas.microsoft.com/office/drawing/2014/main" id="{BDA49536-D19C-CF62-B7AA-66B4ACA1CA2F}"/>
                        </a:ext>
                      </a:extLst>
                    </p:cNvPr>
                    <p:cNvSpPr/>
                    <p:nvPr/>
                  </p:nvSpPr>
                  <p:spPr>
                    <a:xfrm>
                      <a:off x="2030388" y="2859933"/>
                      <a:ext cx="550" cy="350"/>
                    </a:xfrm>
                    <a:custGeom>
                      <a:avLst/>
                      <a:gdLst>
                        <a:gd name="connsiteX0" fmla="*/ 0 w 550"/>
                        <a:gd name="connsiteY0" fmla="*/ 351 h 350"/>
                        <a:gd name="connsiteX1" fmla="*/ 551 w 550"/>
                        <a:gd name="connsiteY1" fmla="*/ 150 h 350"/>
                        <a:gd name="connsiteX2" fmla="*/ 551 w 550"/>
                        <a:gd name="connsiteY2" fmla="*/ 0 h 350"/>
                        <a:gd name="connsiteX3" fmla="*/ 0 w 550"/>
                        <a:gd name="connsiteY3" fmla="*/ 351 h 350"/>
                      </a:gdLst>
                      <a:ahLst/>
                      <a:cxnLst>
                        <a:cxn ang="0">
                          <a:pos x="connsiteX0" y="connsiteY0"/>
                        </a:cxn>
                        <a:cxn ang="0">
                          <a:pos x="connsiteX1" y="connsiteY1"/>
                        </a:cxn>
                        <a:cxn ang="0">
                          <a:pos x="connsiteX2" y="connsiteY2"/>
                        </a:cxn>
                        <a:cxn ang="0">
                          <a:pos x="connsiteX3" y="connsiteY3"/>
                        </a:cxn>
                      </a:cxnLst>
                      <a:rect l="l" t="t" r="r" b="b"/>
                      <a:pathLst>
                        <a:path w="550" h="350">
                          <a:moveTo>
                            <a:pt x="0" y="351"/>
                          </a:moveTo>
                          <a:cubicBezTo>
                            <a:pt x="0" y="351"/>
                            <a:pt x="351" y="200"/>
                            <a:pt x="551" y="150"/>
                          </a:cubicBezTo>
                          <a:lnTo>
                            <a:pt x="551" y="0"/>
                          </a:lnTo>
                          <a:cubicBezTo>
                            <a:pt x="551" y="0"/>
                            <a:pt x="150" y="200"/>
                            <a:pt x="0" y="351"/>
                          </a:cubicBezTo>
                          <a:close/>
                        </a:path>
                      </a:pathLst>
                    </a:custGeom>
                    <a:grpFill/>
                    <a:ln w="0" cap="flat">
                      <a:noFill/>
                      <a:prstDash val="solid"/>
                      <a:miter/>
                    </a:ln>
                  </p:spPr>
                  <p:txBody>
                    <a:bodyPr rtlCol="0" anchor="ctr"/>
                    <a:lstStyle/>
                    <a:p>
                      <a:endParaRPr lang="en-US"/>
                    </a:p>
                  </p:txBody>
                </p:sp>
                <p:sp>
                  <p:nvSpPr>
                    <p:cNvPr id="1235" name="Freeform: Shape 1234">
                      <a:extLst>
                        <a:ext uri="{FF2B5EF4-FFF2-40B4-BE49-F238E27FC236}">
                          <a16:creationId xmlns:a16="http://schemas.microsoft.com/office/drawing/2014/main" id="{2FD9057F-64CA-F471-590D-F43A2DC1E279}"/>
                        </a:ext>
                      </a:extLst>
                    </p:cNvPr>
                    <p:cNvSpPr/>
                    <p:nvPr/>
                  </p:nvSpPr>
                  <p:spPr>
                    <a:xfrm>
                      <a:off x="2068805" y="2838395"/>
                      <a:ext cx="200" cy="601"/>
                    </a:xfrm>
                    <a:custGeom>
                      <a:avLst/>
                      <a:gdLst>
                        <a:gd name="connsiteX0" fmla="*/ 0 w 200"/>
                        <a:gd name="connsiteY0" fmla="*/ 601 h 601"/>
                        <a:gd name="connsiteX1" fmla="*/ 200 w 200"/>
                        <a:gd name="connsiteY1" fmla="*/ 0 h 601"/>
                        <a:gd name="connsiteX2" fmla="*/ 0 w 200"/>
                        <a:gd name="connsiteY2" fmla="*/ 601 h 601"/>
                      </a:gdLst>
                      <a:ahLst/>
                      <a:cxnLst>
                        <a:cxn ang="0">
                          <a:pos x="connsiteX0" y="connsiteY0"/>
                        </a:cxn>
                        <a:cxn ang="0">
                          <a:pos x="connsiteX1" y="connsiteY1"/>
                        </a:cxn>
                        <a:cxn ang="0">
                          <a:pos x="connsiteX2" y="connsiteY2"/>
                        </a:cxn>
                      </a:cxnLst>
                      <a:rect l="l" t="t" r="r" b="b"/>
                      <a:pathLst>
                        <a:path w="200" h="601">
                          <a:moveTo>
                            <a:pt x="0" y="601"/>
                          </a:moveTo>
                          <a:cubicBezTo>
                            <a:pt x="200" y="301"/>
                            <a:pt x="200" y="150"/>
                            <a:pt x="200" y="0"/>
                          </a:cubicBezTo>
                          <a:cubicBezTo>
                            <a:pt x="100" y="200"/>
                            <a:pt x="0" y="401"/>
                            <a:pt x="0" y="601"/>
                          </a:cubicBezTo>
                          <a:close/>
                        </a:path>
                      </a:pathLst>
                    </a:custGeom>
                    <a:grpFill/>
                    <a:ln w="0" cap="flat">
                      <a:noFill/>
                      <a:prstDash val="solid"/>
                      <a:miter/>
                    </a:ln>
                  </p:spPr>
                  <p:txBody>
                    <a:bodyPr rtlCol="0" anchor="ctr"/>
                    <a:lstStyle/>
                    <a:p>
                      <a:endParaRPr lang="en-US"/>
                    </a:p>
                  </p:txBody>
                </p:sp>
                <p:sp>
                  <p:nvSpPr>
                    <p:cNvPr id="1236" name="Freeform: Shape 1235">
                      <a:extLst>
                        <a:ext uri="{FF2B5EF4-FFF2-40B4-BE49-F238E27FC236}">
                          <a16:creationId xmlns:a16="http://schemas.microsoft.com/office/drawing/2014/main" id="{AF8E78AB-2002-788C-DC9C-2F51759DC9D7}"/>
                        </a:ext>
                      </a:extLst>
                    </p:cNvPr>
                    <p:cNvSpPr/>
                    <p:nvPr/>
                  </p:nvSpPr>
                  <p:spPr>
                    <a:xfrm>
                      <a:off x="2027633" y="2858330"/>
                      <a:ext cx="2003" cy="1001"/>
                    </a:xfrm>
                    <a:custGeom>
                      <a:avLst/>
                      <a:gdLst>
                        <a:gd name="connsiteX0" fmla="*/ 2003 w 2003"/>
                        <a:gd name="connsiteY0" fmla="*/ 451 h 1001"/>
                        <a:gd name="connsiteX1" fmla="*/ 1102 w 2003"/>
                        <a:gd name="connsiteY1" fmla="*/ 0 h 1001"/>
                        <a:gd name="connsiteX2" fmla="*/ 0 w 2003"/>
                        <a:gd name="connsiteY2" fmla="*/ 1002 h 1001"/>
                        <a:gd name="connsiteX3" fmla="*/ 2003 w 2003"/>
                        <a:gd name="connsiteY3" fmla="*/ 451 h 1001"/>
                      </a:gdLst>
                      <a:ahLst/>
                      <a:cxnLst>
                        <a:cxn ang="0">
                          <a:pos x="connsiteX0" y="connsiteY0"/>
                        </a:cxn>
                        <a:cxn ang="0">
                          <a:pos x="connsiteX1" y="connsiteY1"/>
                        </a:cxn>
                        <a:cxn ang="0">
                          <a:pos x="connsiteX2" y="connsiteY2"/>
                        </a:cxn>
                        <a:cxn ang="0">
                          <a:pos x="connsiteX3" y="connsiteY3"/>
                        </a:cxn>
                      </a:cxnLst>
                      <a:rect l="l" t="t" r="r" b="b"/>
                      <a:pathLst>
                        <a:path w="2003" h="1001">
                          <a:moveTo>
                            <a:pt x="2003" y="451"/>
                          </a:moveTo>
                          <a:cubicBezTo>
                            <a:pt x="1703" y="351"/>
                            <a:pt x="1252" y="200"/>
                            <a:pt x="1102" y="0"/>
                          </a:cubicBezTo>
                          <a:cubicBezTo>
                            <a:pt x="651" y="200"/>
                            <a:pt x="451" y="651"/>
                            <a:pt x="0" y="1002"/>
                          </a:cubicBezTo>
                          <a:cubicBezTo>
                            <a:pt x="501" y="701"/>
                            <a:pt x="1152" y="501"/>
                            <a:pt x="2003" y="451"/>
                          </a:cubicBezTo>
                          <a:close/>
                        </a:path>
                      </a:pathLst>
                    </a:custGeom>
                    <a:grpFill/>
                    <a:ln w="0" cap="flat">
                      <a:noFill/>
                      <a:prstDash val="solid"/>
                      <a:miter/>
                    </a:ln>
                  </p:spPr>
                  <p:txBody>
                    <a:bodyPr rtlCol="0" anchor="ctr"/>
                    <a:lstStyle/>
                    <a:p>
                      <a:endParaRPr lang="en-US"/>
                    </a:p>
                  </p:txBody>
                </p:sp>
                <p:sp>
                  <p:nvSpPr>
                    <p:cNvPr id="1237" name="Freeform: Shape 1236">
                      <a:extLst>
                        <a:ext uri="{FF2B5EF4-FFF2-40B4-BE49-F238E27FC236}">
                          <a16:creationId xmlns:a16="http://schemas.microsoft.com/office/drawing/2014/main" id="{26E1D09A-AC4F-28A7-AC17-4796486536F8}"/>
                        </a:ext>
                      </a:extLst>
                    </p:cNvPr>
                    <p:cNvSpPr/>
                    <p:nvPr/>
                  </p:nvSpPr>
                  <p:spPr>
                    <a:xfrm>
                      <a:off x="2027583" y="2859382"/>
                      <a:ext cx="5008" cy="5008"/>
                    </a:xfrm>
                    <a:custGeom>
                      <a:avLst/>
                      <a:gdLst>
                        <a:gd name="connsiteX0" fmla="*/ 0 w 5008"/>
                        <a:gd name="connsiteY0" fmla="*/ 0 h 5008"/>
                        <a:gd name="connsiteX1" fmla="*/ 0 w 5008"/>
                        <a:gd name="connsiteY1" fmla="*/ 0 h 5008"/>
                        <a:gd name="connsiteX2" fmla="*/ 0 w 5008"/>
                        <a:gd name="connsiteY2" fmla="*/ 0 h 5008"/>
                      </a:gdLst>
                      <a:ahLst/>
                      <a:cxnLst>
                        <a:cxn ang="0">
                          <a:pos x="connsiteX0" y="connsiteY0"/>
                        </a:cxn>
                        <a:cxn ang="0">
                          <a:pos x="connsiteX1" y="connsiteY1"/>
                        </a:cxn>
                        <a:cxn ang="0">
                          <a:pos x="connsiteX2" y="connsiteY2"/>
                        </a:cxn>
                      </a:cxnLst>
                      <a:rect l="l" t="t" r="r" b="b"/>
                      <a:pathLst>
                        <a:path w="5008" h="5008">
                          <a:moveTo>
                            <a:pt x="0" y="0"/>
                          </a:moveTo>
                          <a:lnTo>
                            <a:pt x="0" y="0"/>
                          </a:lnTo>
                          <a:cubicBezTo>
                            <a:pt x="0" y="0"/>
                            <a:pt x="0" y="0"/>
                            <a:pt x="0" y="0"/>
                          </a:cubicBezTo>
                          <a:close/>
                        </a:path>
                      </a:pathLst>
                    </a:custGeom>
                    <a:grpFill/>
                    <a:ln w="0" cap="flat">
                      <a:noFill/>
                      <a:prstDash val="solid"/>
                      <a:miter/>
                    </a:ln>
                  </p:spPr>
                  <p:txBody>
                    <a:bodyPr rtlCol="0" anchor="ctr"/>
                    <a:lstStyle/>
                    <a:p>
                      <a:endParaRPr lang="en-US"/>
                    </a:p>
                  </p:txBody>
                </p:sp>
                <p:sp>
                  <p:nvSpPr>
                    <p:cNvPr id="1238" name="Freeform: Shape 1237">
                      <a:extLst>
                        <a:ext uri="{FF2B5EF4-FFF2-40B4-BE49-F238E27FC236}">
                          <a16:creationId xmlns:a16="http://schemas.microsoft.com/office/drawing/2014/main" id="{8E580BDE-DFFA-BC0A-C4D2-BCC61C78692E}"/>
                        </a:ext>
                      </a:extLst>
                    </p:cNvPr>
                    <p:cNvSpPr/>
                    <p:nvPr/>
                  </p:nvSpPr>
                  <p:spPr>
                    <a:xfrm>
                      <a:off x="1992967" y="2751171"/>
                      <a:ext cx="103835" cy="129798"/>
                    </a:xfrm>
                    <a:custGeom>
                      <a:avLst/>
                      <a:gdLst>
                        <a:gd name="connsiteX0" fmla="*/ 69728 w 103835"/>
                        <a:gd name="connsiteY0" fmla="*/ 18004 h 129798"/>
                        <a:gd name="connsiteX1" fmla="*/ 69277 w 103835"/>
                        <a:gd name="connsiteY1" fmla="*/ 17804 h 129798"/>
                        <a:gd name="connsiteX2" fmla="*/ 69577 w 103835"/>
                        <a:gd name="connsiteY2" fmla="*/ 17804 h 129798"/>
                        <a:gd name="connsiteX3" fmla="*/ 68826 w 103835"/>
                        <a:gd name="connsiteY3" fmla="*/ 16902 h 129798"/>
                        <a:gd name="connsiteX4" fmla="*/ 68375 w 103835"/>
                        <a:gd name="connsiteY4" fmla="*/ 16702 h 129798"/>
                        <a:gd name="connsiteX5" fmla="*/ 68626 w 103835"/>
                        <a:gd name="connsiteY5" fmla="*/ 16702 h 129798"/>
                        <a:gd name="connsiteX6" fmla="*/ 68375 w 103835"/>
                        <a:gd name="connsiteY6" fmla="*/ 16402 h 129798"/>
                        <a:gd name="connsiteX7" fmla="*/ 64268 w 103835"/>
                        <a:gd name="connsiteY7" fmla="*/ 15600 h 129798"/>
                        <a:gd name="connsiteX8" fmla="*/ 61864 w 103835"/>
                        <a:gd name="connsiteY8" fmla="*/ 14749 h 129798"/>
                        <a:gd name="connsiteX9" fmla="*/ 63116 w 103835"/>
                        <a:gd name="connsiteY9" fmla="*/ 14849 h 129798"/>
                        <a:gd name="connsiteX10" fmla="*/ 59810 w 103835"/>
                        <a:gd name="connsiteY10" fmla="*/ 12595 h 129798"/>
                        <a:gd name="connsiteX11" fmla="*/ 60962 w 103835"/>
                        <a:gd name="connsiteY11" fmla="*/ 13096 h 129798"/>
                        <a:gd name="connsiteX12" fmla="*/ 57907 w 103835"/>
                        <a:gd name="connsiteY12" fmla="*/ 13597 h 129798"/>
                        <a:gd name="connsiteX13" fmla="*/ 59961 w 103835"/>
                        <a:gd name="connsiteY13" fmla="*/ 12895 h 129798"/>
                        <a:gd name="connsiteX14" fmla="*/ 55252 w 103835"/>
                        <a:gd name="connsiteY14" fmla="*/ 11643 h 129798"/>
                        <a:gd name="connsiteX15" fmla="*/ 53700 w 103835"/>
                        <a:gd name="connsiteY15" fmla="*/ 9339 h 129798"/>
                        <a:gd name="connsiteX16" fmla="*/ 53549 w 103835"/>
                        <a:gd name="connsiteY16" fmla="*/ 10892 h 129798"/>
                        <a:gd name="connsiteX17" fmla="*/ 51846 w 103835"/>
                        <a:gd name="connsiteY17" fmla="*/ 11042 h 129798"/>
                        <a:gd name="connsiteX18" fmla="*/ 51997 w 103835"/>
                        <a:gd name="connsiteY18" fmla="*/ 10742 h 129798"/>
                        <a:gd name="connsiteX19" fmla="*/ 47839 w 103835"/>
                        <a:gd name="connsiteY19" fmla="*/ 12244 h 129798"/>
                        <a:gd name="connsiteX20" fmla="*/ 41529 w 103835"/>
                        <a:gd name="connsiteY20" fmla="*/ 13597 h 129798"/>
                        <a:gd name="connsiteX21" fmla="*/ 39225 w 103835"/>
                        <a:gd name="connsiteY21" fmla="*/ 12294 h 129798"/>
                        <a:gd name="connsiteX22" fmla="*/ 37371 w 103835"/>
                        <a:gd name="connsiteY22" fmla="*/ 15300 h 129798"/>
                        <a:gd name="connsiteX23" fmla="*/ 39225 w 103835"/>
                        <a:gd name="connsiteY23" fmla="*/ 13396 h 129798"/>
                        <a:gd name="connsiteX24" fmla="*/ 40928 w 103835"/>
                        <a:gd name="connsiteY24" fmla="*/ 14448 h 129798"/>
                        <a:gd name="connsiteX25" fmla="*/ 36019 w 103835"/>
                        <a:gd name="connsiteY25" fmla="*/ 16151 h 129798"/>
                        <a:gd name="connsiteX26" fmla="*/ 36269 w 103835"/>
                        <a:gd name="connsiteY26" fmla="*/ 15851 h 129798"/>
                        <a:gd name="connsiteX27" fmla="*/ 31411 w 103835"/>
                        <a:gd name="connsiteY27" fmla="*/ 16952 h 129798"/>
                        <a:gd name="connsiteX28" fmla="*/ 30610 w 103835"/>
                        <a:gd name="connsiteY28" fmla="*/ 18155 h 129798"/>
                        <a:gd name="connsiteX29" fmla="*/ 30559 w 103835"/>
                        <a:gd name="connsiteY29" fmla="*/ 17854 h 129798"/>
                        <a:gd name="connsiteX30" fmla="*/ 27103 w 103835"/>
                        <a:gd name="connsiteY30" fmla="*/ 20008 h 129798"/>
                        <a:gd name="connsiteX31" fmla="*/ 27154 w 103835"/>
                        <a:gd name="connsiteY31" fmla="*/ 19657 h 129798"/>
                        <a:gd name="connsiteX32" fmla="*/ 24649 w 103835"/>
                        <a:gd name="connsiteY32" fmla="*/ 22712 h 129798"/>
                        <a:gd name="connsiteX33" fmla="*/ 24198 w 103835"/>
                        <a:gd name="connsiteY33" fmla="*/ 21360 h 129798"/>
                        <a:gd name="connsiteX34" fmla="*/ 20742 w 103835"/>
                        <a:gd name="connsiteY34" fmla="*/ 27421 h 129798"/>
                        <a:gd name="connsiteX35" fmla="*/ 19340 w 103835"/>
                        <a:gd name="connsiteY35" fmla="*/ 28272 h 129798"/>
                        <a:gd name="connsiteX36" fmla="*/ 19390 w 103835"/>
                        <a:gd name="connsiteY36" fmla="*/ 25818 h 129798"/>
                        <a:gd name="connsiteX37" fmla="*/ 18288 w 103835"/>
                        <a:gd name="connsiteY37" fmla="*/ 27521 h 129798"/>
                        <a:gd name="connsiteX38" fmla="*/ 18038 w 103835"/>
                        <a:gd name="connsiteY38" fmla="*/ 25467 h 129798"/>
                        <a:gd name="connsiteX39" fmla="*/ 16585 w 103835"/>
                        <a:gd name="connsiteY39" fmla="*/ 27421 h 129798"/>
                        <a:gd name="connsiteX40" fmla="*/ 16685 w 103835"/>
                        <a:gd name="connsiteY40" fmla="*/ 29324 h 129798"/>
                        <a:gd name="connsiteX41" fmla="*/ 15133 w 103835"/>
                        <a:gd name="connsiteY41" fmla="*/ 29925 h 129798"/>
                        <a:gd name="connsiteX42" fmla="*/ 13931 w 103835"/>
                        <a:gd name="connsiteY42" fmla="*/ 32980 h 129798"/>
                        <a:gd name="connsiteX43" fmla="*/ 15183 w 103835"/>
                        <a:gd name="connsiteY43" fmla="*/ 32179 h 129798"/>
                        <a:gd name="connsiteX44" fmla="*/ 14682 w 103835"/>
                        <a:gd name="connsiteY44" fmla="*/ 34383 h 129798"/>
                        <a:gd name="connsiteX45" fmla="*/ 11176 w 103835"/>
                        <a:gd name="connsiteY45" fmla="*/ 37188 h 129798"/>
                        <a:gd name="connsiteX46" fmla="*/ 8822 w 103835"/>
                        <a:gd name="connsiteY46" fmla="*/ 48057 h 129798"/>
                        <a:gd name="connsiteX47" fmla="*/ 7319 w 103835"/>
                        <a:gd name="connsiteY47" fmla="*/ 49158 h 129798"/>
                        <a:gd name="connsiteX48" fmla="*/ 7319 w 103835"/>
                        <a:gd name="connsiteY48" fmla="*/ 56621 h 129798"/>
                        <a:gd name="connsiteX49" fmla="*/ 6918 w 103835"/>
                        <a:gd name="connsiteY49" fmla="*/ 55369 h 129798"/>
                        <a:gd name="connsiteX50" fmla="*/ 6017 w 103835"/>
                        <a:gd name="connsiteY50" fmla="*/ 61780 h 129798"/>
                        <a:gd name="connsiteX51" fmla="*/ 5516 w 103835"/>
                        <a:gd name="connsiteY51" fmla="*/ 61029 h 129798"/>
                        <a:gd name="connsiteX52" fmla="*/ 6217 w 103835"/>
                        <a:gd name="connsiteY52" fmla="*/ 63083 h 129798"/>
                        <a:gd name="connsiteX53" fmla="*/ 5816 w 103835"/>
                        <a:gd name="connsiteY53" fmla="*/ 62732 h 129798"/>
                        <a:gd name="connsiteX54" fmla="*/ 7119 w 103835"/>
                        <a:gd name="connsiteY54" fmla="*/ 78559 h 129798"/>
                        <a:gd name="connsiteX55" fmla="*/ 5566 w 103835"/>
                        <a:gd name="connsiteY55" fmla="*/ 76356 h 129798"/>
                        <a:gd name="connsiteX56" fmla="*/ 5566 w 103835"/>
                        <a:gd name="connsiteY56" fmla="*/ 77958 h 129798"/>
                        <a:gd name="connsiteX57" fmla="*/ 6668 w 103835"/>
                        <a:gd name="connsiteY57" fmla="*/ 80763 h 129798"/>
                        <a:gd name="connsiteX58" fmla="*/ 6017 w 103835"/>
                        <a:gd name="connsiteY58" fmla="*/ 80914 h 129798"/>
                        <a:gd name="connsiteX59" fmla="*/ 8121 w 103835"/>
                        <a:gd name="connsiteY59" fmla="*/ 89629 h 129798"/>
                        <a:gd name="connsiteX60" fmla="*/ 5566 w 103835"/>
                        <a:gd name="connsiteY60" fmla="*/ 85121 h 129798"/>
                        <a:gd name="connsiteX61" fmla="*/ 4915 w 103835"/>
                        <a:gd name="connsiteY61" fmla="*/ 86373 h 129798"/>
                        <a:gd name="connsiteX62" fmla="*/ 3763 w 103835"/>
                        <a:gd name="connsiteY62" fmla="*/ 84370 h 129798"/>
                        <a:gd name="connsiteX63" fmla="*/ 3913 w 103835"/>
                        <a:gd name="connsiteY63" fmla="*/ 86874 h 129798"/>
                        <a:gd name="connsiteX64" fmla="*/ 3262 w 103835"/>
                        <a:gd name="connsiteY64" fmla="*/ 86022 h 129798"/>
                        <a:gd name="connsiteX65" fmla="*/ 3913 w 103835"/>
                        <a:gd name="connsiteY65" fmla="*/ 88176 h 129798"/>
                        <a:gd name="connsiteX66" fmla="*/ 1208 w 103835"/>
                        <a:gd name="connsiteY66" fmla="*/ 78710 h 129798"/>
                        <a:gd name="connsiteX67" fmla="*/ 1810 w 103835"/>
                        <a:gd name="connsiteY67" fmla="*/ 79110 h 129798"/>
                        <a:gd name="connsiteX68" fmla="*/ 1860 w 103835"/>
                        <a:gd name="connsiteY68" fmla="*/ 76155 h 129798"/>
                        <a:gd name="connsiteX69" fmla="*/ 1309 w 103835"/>
                        <a:gd name="connsiteY69" fmla="*/ 77458 h 129798"/>
                        <a:gd name="connsiteX70" fmla="*/ 607 w 103835"/>
                        <a:gd name="connsiteY70" fmla="*/ 76356 h 129798"/>
                        <a:gd name="connsiteX71" fmla="*/ 1759 w 103835"/>
                        <a:gd name="connsiteY71" fmla="*/ 71447 h 129798"/>
                        <a:gd name="connsiteX72" fmla="*/ 57 w 103835"/>
                        <a:gd name="connsiteY72" fmla="*/ 68292 h 129798"/>
                        <a:gd name="connsiteX73" fmla="*/ 1008 w 103835"/>
                        <a:gd name="connsiteY73" fmla="*/ 67190 h 129798"/>
                        <a:gd name="connsiteX74" fmla="*/ 257 w 103835"/>
                        <a:gd name="connsiteY74" fmla="*/ 59577 h 129798"/>
                        <a:gd name="connsiteX75" fmla="*/ 257 w 103835"/>
                        <a:gd name="connsiteY75" fmla="*/ 60127 h 129798"/>
                        <a:gd name="connsiteX76" fmla="*/ 1108 w 103835"/>
                        <a:gd name="connsiteY76" fmla="*/ 59727 h 129798"/>
                        <a:gd name="connsiteX77" fmla="*/ 1810 w 103835"/>
                        <a:gd name="connsiteY77" fmla="*/ 55019 h 129798"/>
                        <a:gd name="connsiteX78" fmla="*/ 1158 w 103835"/>
                        <a:gd name="connsiteY78" fmla="*/ 46354 h 129798"/>
                        <a:gd name="connsiteX79" fmla="*/ 2010 w 103835"/>
                        <a:gd name="connsiteY79" fmla="*/ 51012 h 129798"/>
                        <a:gd name="connsiteX80" fmla="*/ 2461 w 103835"/>
                        <a:gd name="connsiteY80" fmla="*/ 48758 h 129798"/>
                        <a:gd name="connsiteX81" fmla="*/ 3062 w 103835"/>
                        <a:gd name="connsiteY81" fmla="*/ 51713 h 129798"/>
                        <a:gd name="connsiteX82" fmla="*/ 2861 w 103835"/>
                        <a:gd name="connsiteY82" fmla="*/ 47055 h 129798"/>
                        <a:gd name="connsiteX83" fmla="*/ 3613 w 103835"/>
                        <a:gd name="connsiteY83" fmla="*/ 46253 h 129798"/>
                        <a:gd name="connsiteX84" fmla="*/ 2911 w 103835"/>
                        <a:gd name="connsiteY84" fmla="*/ 45803 h 129798"/>
                        <a:gd name="connsiteX85" fmla="*/ 3162 w 103835"/>
                        <a:gd name="connsiteY85" fmla="*/ 45452 h 129798"/>
                        <a:gd name="connsiteX86" fmla="*/ 3663 w 103835"/>
                        <a:gd name="connsiteY86" fmla="*/ 41996 h 129798"/>
                        <a:gd name="connsiteX87" fmla="*/ 2110 w 103835"/>
                        <a:gd name="connsiteY87" fmla="*/ 43298 h 129798"/>
                        <a:gd name="connsiteX88" fmla="*/ 2310 w 103835"/>
                        <a:gd name="connsiteY88" fmla="*/ 44751 h 129798"/>
                        <a:gd name="connsiteX89" fmla="*/ 1259 w 103835"/>
                        <a:gd name="connsiteY89" fmla="*/ 45352 h 129798"/>
                        <a:gd name="connsiteX90" fmla="*/ 2461 w 103835"/>
                        <a:gd name="connsiteY90" fmla="*/ 40193 h 129798"/>
                        <a:gd name="connsiteX91" fmla="*/ 3262 w 103835"/>
                        <a:gd name="connsiteY91" fmla="*/ 40043 h 129798"/>
                        <a:gd name="connsiteX92" fmla="*/ 5065 w 103835"/>
                        <a:gd name="connsiteY92" fmla="*/ 35585 h 129798"/>
                        <a:gd name="connsiteX93" fmla="*/ 5266 w 103835"/>
                        <a:gd name="connsiteY93" fmla="*/ 36086 h 129798"/>
                        <a:gd name="connsiteX94" fmla="*/ 8671 w 103835"/>
                        <a:gd name="connsiteY94" fmla="*/ 30877 h 129798"/>
                        <a:gd name="connsiteX95" fmla="*/ 10274 w 103835"/>
                        <a:gd name="connsiteY95" fmla="*/ 24716 h 129798"/>
                        <a:gd name="connsiteX96" fmla="*/ 15233 w 103835"/>
                        <a:gd name="connsiteY96" fmla="*/ 19106 h 129798"/>
                        <a:gd name="connsiteX97" fmla="*/ 14532 w 103835"/>
                        <a:gd name="connsiteY97" fmla="*/ 21410 h 129798"/>
                        <a:gd name="connsiteX98" fmla="*/ 16535 w 103835"/>
                        <a:gd name="connsiteY98" fmla="*/ 19357 h 129798"/>
                        <a:gd name="connsiteX99" fmla="*/ 16435 w 103835"/>
                        <a:gd name="connsiteY99" fmla="*/ 20959 h 129798"/>
                        <a:gd name="connsiteX100" fmla="*/ 18689 w 103835"/>
                        <a:gd name="connsiteY100" fmla="*/ 18054 h 129798"/>
                        <a:gd name="connsiteX101" fmla="*/ 16936 w 103835"/>
                        <a:gd name="connsiteY101" fmla="*/ 18405 h 129798"/>
                        <a:gd name="connsiteX102" fmla="*/ 21394 w 103835"/>
                        <a:gd name="connsiteY102" fmla="*/ 13396 h 129798"/>
                        <a:gd name="connsiteX103" fmla="*/ 22746 w 103835"/>
                        <a:gd name="connsiteY103" fmla="*/ 13396 h 129798"/>
                        <a:gd name="connsiteX104" fmla="*/ 22896 w 103835"/>
                        <a:gd name="connsiteY104" fmla="*/ 12495 h 129798"/>
                        <a:gd name="connsiteX105" fmla="*/ 23547 w 103835"/>
                        <a:gd name="connsiteY105" fmla="*/ 13246 h 129798"/>
                        <a:gd name="connsiteX106" fmla="*/ 29107 w 103835"/>
                        <a:gd name="connsiteY106" fmla="*/ 7887 h 129798"/>
                        <a:gd name="connsiteX107" fmla="*/ 29408 w 103835"/>
                        <a:gd name="connsiteY107" fmla="*/ 9790 h 129798"/>
                        <a:gd name="connsiteX108" fmla="*/ 26603 w 103835"/>
                        <a:gd name="connsiteY108" fmla="*/ 12645 h 129798"/>
                        <a:gd name="connsiteX109" fmla="*/ 28255 w 103835"/>
                        <a:gd name="connsiteY109" fmla="*/ 12595 h 129798"/>
                        <a:gd name="connsiteX110" fmla="*/ 29257 w 103835"/>
                        <a:gd name="connsiteY110" fmla="*/ 11243 h 129798"/>
                        <a:gd name="connsiteX111" fmla="*/ 28957 w 103835"/>
                        <a:gd name="connsiteY111" fmla="*/ 11393 h 129798"/>
                        <a:gd name="connsiteX112" fmla="*/ 37922 w 103835"/>
                        <a:gd name="connsiteY112" fmla="*/ 6284 h 129798"/>
                        <a:gd name="connsiteX113" fmla="*/ 45986 w 103835"/>
                        <a:gd name="connsiteY113" fmla="*/ 1926 h 129798"/>
                        <a:gd name="connsiteX114" fmla="*/ 46938 w 103835"/>
                        <a:gd name="connsiteY114" fmla="*/ 3479 h 129798"/>
                        <a:gd name="connsiteX115" fmla="*/ 50394 w 103835"/>
                        <a:gd name="connsiteY115" fmla="*/ 2728 h 129798"/>
                        <a:gd name="connsiteX116" fmla="*/ 48541 w 103835"/>
                        <a:gd name="connsiteY116" fmla="*/ 2427 h 129798"/>
                        <a:gd name="connsiteX117" fmla="*/ 52297 w 103835"/>
                        <a:gd name="connsiteY117" fmla="*/ 2227 h 129798"/>
                        <a:gd name="connsiteX118" fmla="*/ 51947 w 103835"/>
                        <a:gd name="connsiteY118" fmla="*/ 2427 h 129798"/>
                        <a:gd name="connsiteX119" fmla="*/ 54251 w 103835"/>
                        <a:gd name="connsiteY119" fmla="*/ 1876 h 129798"/>
                        <a:gd name="connsiteX120" fmla="*/ 58458 w 103835"/>
                        <a:gd name="connsiteY120" fmla="*/ 3128 h 129798"/>
                        <a:gd name="connsiteX121" fmla="*/ 60562 w 103835"/>
                        <a:gd name="connsiteY121" fmla="*/ 2477 h 129798"/>
                        <a:gd name="connsiteX122" fmla="*/ 62265 w 103835"/>
                        <a:gd name="connsiteY122" fmla="*/ 4030 h 129798"/>
                        <a:gd name="connsiteX123" fmla="*/ 66772 w 103835"/>
                        <a:gd name="connsiteY123" fmla="*/ 4681 h 129798"/>
                        <a:gd name="connsiteX124" fmla="*/ 67774 w 103835"/>
                        <a:gd name="connsiteY124" fmla="*/ 6635 h 129798"/>
                        <a:gd name="connsiteX125" fmla="*/ 75287 w 103835"/>
                        <a:gd name="connsiteY125" fmla="*/ 10692 h 129798"/>
                        <a:gd name="connsiteX126" fmla="*/ 74887 w 103835"/>
                        <a:gd name="connsiteY126" fmla="*/ 11443 h 129798"/>
                        <a:gd name="connsiteX127" fmla="*/ 76990 w 103835"/>
                        <a:gd name="connsiteY127" fmla="*/ 13046 h 129798"/>
                        <a:gd name="connsiteX128" fmla="*/ 76990 w 103835"/>
                        <a:gd name="connsiteY128" fmla="*/ 13046 h 129798"/>
                        <a:gd name="connsiteX129" fmla="*/ 76990 w 103835"/>
                        <a:gd name="connsiteY129" fmla="*/ 13046 h 129798"/>
                        <a:gd name="connsiteX130" fmla="*/ 77641 w 103835"/>
                        <a:gd name="connsiteY130" fmla="*/ 13246 h 129798"/>
                        <a:gd name="connsiteX131" fmla="*/ 82149 w 103835"/>
                        <a:gd name="connsiteY131" fmla="*/ 15049 h 129798"/>
                        <a:gd name="connsiteX132" fmla="*/ 80096 w 103835"/>
                        <a:gd name="connsiteY132" fmla="*/ 12545 h 129798"/>
                        <a:gd name="connsiteX133" fmla="*/ 78944 w 103835"/>
                        <a:gd name="connsiteY133" fmla="*/ 12545 h 129798"/>
                        <a:gd name="connsiteX134" fmla="*/ 76940 w 103835"/>
                        <a:gd name="connsiteY134" fmla="*/ 10441 h 129798"/>
                        <a:gd name="connsiteX135" fmla="*/ 84403 w 103835"/>
                        <a:gd name="connsiteY135" fmla="*/ 15199 h 129798"/>
                        <a:gd name="connsiteX136" fmla="*/ 79294 w 103835"/>
                        <a:gd name="connsiteY136" fmla="*/ 8337 h 129798"/>
                        <a:gd name="connsiteX137" fmla="*/ 80045 w 103835"/>
                        <a:gd name="connsiteY137" fmla="*/ 9640 h 129798"/>
                        <a:gd name="connsiteX138" fmla="*/ 78743 w 103835"/>
                        <a:gd name="connsiteY138" fmla="*/ 8538 h 129798"/>
                        <a:gd name="connsiteX139" fmla="*/ 79394 w 103835"/>
                        <a:gd name="connsiteY139" fmla="*/ 10241 h 129798"/>
                        <a:gd name="connsiteX140" fmla="*/ 76039 w 103835"/>
                        <a:gd name="connsiteY140" fmla="*/ 7386 h 129798"/>
                        <a:gd name="connsiteX141" fmla="*/ 76539 w 103835"/>
                        <a:gd name="connsiteY141" fmla="*/ 8989 h 129798"/>
                        <a:gd name="connsiteX142" fmla="*/ 73584 w 103835"/>
                        <a:gd name="connsiteY142" fmla="*/ 7286 h 129798"/>
                        <a:gd name="connsiteX143" fmla="*/ 74185 w 103835"/>
                        <a:gd name="connsiteY143" fmla="*/ 8438 h 129798"/>
                        <a:gd name="connsiteX144" fmla="*/ 69728 w 103835"/>
                        <a:gd name="connsiteY144" fmla="*/ 3880 h 129798"/>
                        <a:gd name="connsiteX145" fmla="*/ 65871 w 103835"/>
                        <a:gd name="connsiteY145" fmla="*/ 3279 h 129798"/>
                        <a:gd name="connsiteX146" fmla="*/ 66923 w 103835"/>
                        <a:gd name="connsiteY146" fmla="*/ 3880 h 129798"/>
                        <a:gd name="connsiteX147" fmla="*/ 64268 w 103835"/>
                        <a:gd name="connsiteY147" fmla="*/ 3579 h 129798"/>
                        <a:gd name="connsiteX148" fmla="*/ 63467 w 103835"/>
                        <a:gd name="connsiteY148" fmla="*/ 1225 h 129798"/>
                        <a:gd name="connsiteX149" fmla="*/ 57005 w 103835"/>
                        <a:gd name="connsiteY149" fmla="*/ 975 h 129798"/>
                        <a:gd name="connsiteX150" fmla="*/ 62665 w 103835"/>
                        <a:gd name="connsiteY150" fmla="*/ 875 h 129798"/>
                        <a:gd name="connsiteX151" fmla="*/ 61413 w 103835"/>
                        <a:gd name="connsiteY151" fmla="*/ 23 h 129798"/>
                        <a:gd name="connsiteX152" fmla="*/ 66722 w 103835"/>
                        <a:gd name="connsiteY152" fmla="*/ 1726 h 129798"/>
                        <a:gd name="connsiteX153" fmla="*/ 68375 w 103835"/>
                        <a:gd name="connsiteY153" fmla="*/ 3629 h 129798"/>
                        <a:gd name="connsiteX154" fmla="*/ 69427 w 103835"/>
                        <a:gd name="connsiteY154" fmla="*/ 2728 h 129798"/>
                        <a:gd name="connsiteX155" fmla="*/ 65570 w 103835"/>
                        <a:gd name="connsiteY155" fmla="*/ 624 h 129798"/>
                        <a:gd name="connsiteX156" fmla="*/ 74386 w 103835"/>
                        <a:gd name="connsiteY156" fmla="*/ 3078 h 129798"/>
                        <a:gd name="connsiteX157" fmla="*/ 74336 w 103835"/>
                        <a:gd name="connsiteY157" fmla="*/ 4831 h 129798"/>
                        <a:gd name="connsiteX158" fmla="*/ 77441 w 103835"/>
                        <a:gd name="connsiteY158" fmla="*/ 6584 h 129798"/>
                        <a:gd name="connsiteX159" fmla="*/ 77591 w 103835"/>
                        <a:gd name="connsiteY159" fmla="*/ 5282 h 129798"/>
                        <a:gd name="connsiteX160" fmla="*/ 81698 w 103835"/>
                        <a:gd name="connsiteY160" fmla="*/ 9840 h 129798"/>
                        <a:gd name="connsiteX161" fmla="*/ 80546 w 103835"/>
                        <a:gd name="connsiteY161" fmla="*/ 8237 h 129798"/>
                        <a:gd name="connsiteX162" fmla="*/ 84854 w 103835"/>
                        <a:gd name="connsiteY162" fmla="*/ 15550 h 129798"/>
                        <a:gd name="connsiteX163" fmla="*/ 86907 w 103835"/>
                        <a:gd name="connsiteY163" fmla="*/ 15450 h 129798"/>
                        <a:gd name="connsiteX164" fmla="*/ 85255 w 103835"/>
                        <a:gd name="connsiteY164" fmla="*/ 15800 h 129798"/>
                        <a:gd name="connsiteX165" fmla="*/ 87609 w 103835"/>
                        <a:gd name="connsiteY165" fmla="*/ 18004 h 129798"/>
                        <a:gd name="connsiteX166" fmla="*/ 89462 w 103835"/>
                        <a:gd name="connsiteY166" fmla="*/ 18205 h 129798"/>
                        <a:gd name="connsiteX167" fmla="*/ 88160 w 103835"/>
                        <a:gd name="connsiteY167" fmla="*/ 17904 h 129798"/>
                        <a:gd name="connsiteX168" fmla="*/ 89462 w 103835"/>
                        <a:gd name="connsiteY168" fmla="*/ 20008 h 129798"/>
                        <a:gd name="connsiteX169" fmla="*/ 85355 w 103835"/>
                        <a:gd name="connsiteY169" fmla="*/ 17954 h 129798"/>
                        <a:gd name="connsiteX170" fmla="*/ 85956 w 103835"/>
                        <a:gd name="connsiteY170" fmla="*/ 18906 h 129798"/>
                        <a:gd name="connsiteX171" fmla="*/ 84603 w 103835"/>
                        <a:gd name="connsiteY171" fmla="*/ 17453 h 129798"/>
                        <a:gd name="connsiteX172" fmla="*/ 83752 w 103835"/>
                        <a:gd name="connsiteY172" fmla="*/ 19056 h 129798"/>
                        <a:gd name="connsiteX173" fmla="*/ 83952 w 103835"/>
                        <a:gd name="connsiteY173" fmla="*/ 18856 h 129798"/>
                        <a:gd name="connsiteX174" fmla="*/ 82800 w 103835"/>
                        <a:gd name="connsiteY174" fmla="*/ 18054 h 129798"/>
                        <a:gd name="connsiteX175" fmla="*/ 83101 w 103835"/>
                        <a:gd name="connsiteY175" fmla="*/ 20108 h 129798"/>
                        <a:gd name="connsiteX176" fmla="*/ 84052 w 103835"/>
                        <a:gd name="connsiteY176" fmla="*/ 21010 h 129798"/>
                        <a:gd name="connsiteX177" fmla="*/ 89111 w 103835"/>
                        <a:gd name="connsiteY177" fmla="*/ 22813 h 129798"/>
                        <a:gd name="connsiteX178" fmla="*/ 90664 w 103835"/>
                        <a:gd name="connsiteY178" fmla="*/ 26719 h 129798"/>
                        <a:gd name="connsiteX179" fmla="*/ 91566 w 103835"/>
                        <a:gd name="connsiteY179" fmla="*/ 26619 h 129798"/>
                        <a:gd name="connsiteX180" fmla="*/ 91465 w 103835"/>
                        <a:gd name="connsiteY180" fmla="*/ 29124 h 129798"/>
                        <a:gd name="connsiteX181" fmla="*/ 91365 w 103835"/>
                        <a:gd name="connsiteY181" fmla="*/ 28472 h 129798"/>
                        <a:gd name="connsiteX182" fmla="*/ 91015 w 103835"/>
                        <a:gd name="connsiteY182" fmla="*/ 28422 h 129798"/>
                        <a:gd name="connsiteX183" fmla="*/ 90864 w 103835"/>
                        <a:gd name="connsiteY183" fmla="*/ 28422 h 129798"/>
                        <a:gd name="connsiteX184" fmla="*/ 92717 w 103835"/>
                        <a:gd name="connsiteY184" fmla="*/ 30676 h 129798"/>
                        <a:gd name="connsiteX185" fmla="*/ 89862 w 103835"/>
                        <a:gd name="connsiteY185" fmla="*/ 31578 h 129798"/>
                        <a:gd name="connsiteX186" fmla="*/ 91666 w 103835"/>
                        <a:gd name="connsiteY186" fmla="*/ 33832 h 129798"/>
                        <a:gd name="connsiteX187" fmla="*/ 92717 w 103835"/>
                        <a:gd name="connsiteY187" fmla="*/ 33932 h 129798"/>
                        <a:gd name="connsiteX188" fmla="*/ 94220 w 103835"/>
                        <a:gd name="connsiteY188" fmla="*/ 37087 h 129798"/>
                        <a:gd name="connsiteX189" fmla="*/ 94020 w 103835"/>
                        <a:gd name="connsiteY189" fmla="*/ 37087 h 129798"/>
                        <a:gd name="connsiteX190" fmla="*/ 95673 w 103835"/>
                        <a:gd name="connsiteY190" fmla="*/ 40994 h 129798"/>
                        <a:gd name="connsiteX191" fmla="*/ 98728 w 103835"/>
                        <a:gd name="connsiteY191" fmla="*/ 42597 h 129798"/>
                        <a:gd name="connsiteX192" fmla="*/ 99429 w 103835"/>
                        <a:gd name="connsiteY192" fmla="*/ 41145 h 129798"/>
                        <a:gd name="connsiteX193" fmla="*/ 99730 w 103835"/>
                        <a:gd name="connsiteY193" fmla="*/ 41846 h 129798"/>
                        <a:gd name="connsiteX194" fmla="*/ 100130 w 103835"/>
                        <a:gd name="connsiteY194" fmla="*/ 41145 h 129798"/>
                        <a:gd name="connsiteX195" fmla="*/ 96324 w 103835"/>
                        <a:gd name="connsiteY195" fmla="*/ 35885 h 129798"/>
                        <a:gd name="connsiteX196" fmla="*/ 97376 w 103835"/>
                        <a:gd name="connsiteY196" fmla="*/ 37889 h 129798"/>
                        <a:gd name="connsiteX197" fmla="*/ 94771 w 103835"/>
                        <a:gd name="connsiteY197" fmla="*/ 33832 h 129798"/>
                        <a:gd name="connsiteX198" fmla="*/ 95072 w 103835"/>
                        <a:gd name="connsiteY198" fmla="*/ 32980 h 129798"/>
                        <a:gd name="connsiteX199" fmla="*/ 93869 w 103835"/>
                        <a:gd name="connsiteY199" fmla="*/ 31578 h 129798"/>
                        <a:gd name="connsiteX200" fmla="*/ 95973 w 103835"/>
                        <a:gd name="connsiteY200" fmla="*/ 32980 h 129798"/>
                        <a:gd name="connsiteX201" fmla="*/ 94571 w 103835"/>
                        <a:gd name="connsiteY201" fmla="*/ 30226 h 129798"/>
                        <a:gd name="connsiteX202" fmla="*/ 93519 w 103835"/>
                        <a:gd name="connsiteY202" fmla="*/ 30125 h 129798"/>
                        <a:gd name="connsiteX203" fmla="*/ 94370 w 103835"/>
                        <a:gd name="connsiteY203" fmla="*/ 29074 h 129798"/>
                        <a:gd name="connsiteX204" fmla="*/ 96424 w 103835"/>
                        <a:gd name="connsiteY204" fmla="*/ 31227 h 129798"/>
                        <a:gd name="connsiteX205" fmla="*/ 96574 w 103835"/>
                        <a:gd name="connsiteY205" fmla="*/ 30226 h 129798"/>
                        <a:gd name="connsiteX206" fmla="*/ 97927 w 103835"/>
                        <a:gd name="connsiteY206" fmla="*/ 32379 h 129798"/>
                        <a:gd name="connsiteX207" fmla="*/ 97225 w 103835"/>
                        <a:gd name="connsiteY207" fmla="*/ 32079 h 129798"/>
                        <a:gd name="connsiteX208" fmla="*/ 99129 w 103835"/>
                        <a:gd name="connsiteY208" fmla="*/ 37739 h 129798"/>
                        <a:gd name="connsiteX209" fmla="*/ 101984 w 103835"/>
                        <a:gd name="connsiteY209" fmla="*/ 43198 h 129798"/>
                        <a:gd name="connsiteX210" fmla="*/ 100331 w 103835"/>
                        <a:gd name="connsiteY210" fmla="*/ 42597 h 129798"/>
                        <a:gd name="connsiteX211" fmla="*/ 102134 w 103835"/>
                        <a:gd name="connsiteY211" fmla="*/ 46303 h 129798"/>
                        <a:gd name="connsiteX212" fmla="*/ 100982 w 103835"/>
                        <a:gd name="connsiteY212" fmla="*/ 45552 h 129798"/>
                        <a:gd name="connsiteX213" fmla="*/ 100481 w 103835"/>
                        <a:gd name="connsiteY213" fmla="*/ 48407 h 129798"/>
                        <a:gd name="connsiteX214" fmla="*/ 103286 w 103835"/>
                        <a:gd name="connsiteY214" fmla="*/ 60829 h 129798"/>
                        <a:gd name="connsiteX215" fmla="*/ 102835 w 103835"/>
                        <a:gd name="connsiteY215" fmla="*/ 60478 h 129798"/>
                        <a:gd name="connsiteX216" fmla="*/ 101182 w 103835"/>
                        <a:gd name="connsiteY216" fmla="*/ 71698 h 129798"/>
                        <a:gd name="connsiteX217" fmla="*/ 98928 w 103835"/>
                        <a:gd name="connsiteY217" fmla="*/ 74553 h 129798"/>
                        <a:gd name="connsiteX218" fmla="*/ 97826 w 103835"/>
                        <a:gd name="connsiteY218" fmla="*/ 72299 h 129798"/>
                        <a:gd name="connsiteX219" fmla="*/ 100581 w 103835"/>
                        <a:gd name="connsiteY219" fmla="*/ 67891 h 129798"/>
                        <a:gd name="connsiteX220" fmla="*/ 99629 w 103835"/>
                        <a:gd name="connsiteY220" fmla="*/ 68542 h 129798"/>
                        <a:gd name="connsiteX221" fmla="*/ 100581 w 103835"/>
                        <a:gd name="connsiteY221" fmla="*/ 65787 h 129798"/>
                        <a:gd name="connsiteX222" fmla="*/ 99780 w 103835"/>
                        <a:gd name="connsiteY222" fmla="*/ 66088 h 129798"/>
                        <a:gd name="connsiteX223" fmla="*/ 100882 w 103835"/>
                        <a:gd name="connsiteY223" fmla="*/ 64435 h 129798"/>
                        <a:gd name="connsiteX224" fmla="*/ 99880 w 103835"/>
                        <a:gd name="connsiteY224" fmla="*/ 60378 h 129798"/>
                        <a:gd name="connsiteX225" fmla="*/ 101433 w 103835"/>
                        <a:gd name="connsiteY225" fmla="*/ 63283 h 129798"/>
                        <a:gd name="connsiteX226" fmla="*/ 102184 w 103835"/>
                        <a:gd name="connsiteY226" fmla="*/ 63934 h 129798"/>
                        <a:gd name="connsiteX227" fmla="*/ 101883 w 103835"/>
                        <a:gd name="connsiteY227" fmla="*/ 58475 h 129798"/>
                        <a:gd name="connsiteX228" fmla="*/ 102234 w 103835"/>
                        <a:gd name="connsiteY228" fmla="*/ 59526 h 129798"/>
                        <a:gd name="connsiteX229" fmla="*/ 102835 w 103835"/>
                        <a:gd name="connsiteY229" fmla="*/ 55620 h 129798"/>
                        <a:gd name="connsiteX230" fmla="*/ 101132 w 103835"/>
                        <a:gd name="connsiteY230" fmla="*/ 52815 h 129798"/>
                        <a:gd name="connsiteX231" fmla="*/ 100681 w 103835"/>
                        <a:gd name="connsiteY231" fmla="*/ 60278 h 129798"/>
                        <a:gd name="connsiteX232" fmla="*/ 98878 w 103835"/>
                        <a:gd name="connsiteY232" fmla="*/ 56521 h 129798"/>
                        <a:gd name="connsiteX233" fmla="*/ 98978 w 103835"/>
                        <a:gd name="connsiteY233" fmla="*/ 56271 h 129798"/>
                        <a:gd name="connsiteX234" fmla="*/ 96274 w 103835"/>
                        <a:gd name="connsiteY234" fmla="*/ 56271 h 129798"/>
                        <a:gd name="connsiteX235" fmla="*/ 96724 w 103835"/>
                        <a:gd name="connsiteY235" fmla="*/ 61680 h 129798"/>
                        <a:gd name="connsiteX236" fmla="*/ 97876 w 103835"/>
                        <a:gd name="connsiteY236" fmla="*/ 59376 h 129798"/>
                        <a:gd name="connsiteX237" fmla="*/ 98227 w 103835"/>
                        <a:gd name="connsiteY237" fmla="*/ 61430 h 129798"/>
                        <a:gd name="connsiteX238" fmla="*/ 97876 w 103835"/>
                        <a:gd name="connsiteY238" fmla="*/ 60979 h 129798"/>
                        <a:gd name="connsiteX239" fmla="*/ 96825 w 103835"/>
                        <a:gd name="connsiteY239" fmla="*/ 65787 h 129798"/>
                        <a:gd name="connsiteX240" fmla="*/ 96224 w 103835"/>
                        <a:gd name="connsiteY240" fmla="*/ 63884 h 129798"/>
                        <a:gd name="connsiteX241" fmla="*/ 95372 w 103835"/>
                        <a:gd name="connsiteY241" fmla="*/ 65687 h 129798"/>
                        <a:gd name="connsiteX242" fmla="*/ 96624 w 103835"/>
                        <a:gd name="connsiteY242" fmla="*/ 66539 h 129798"/>
                        <a:gd name="connsiteX243" fmla="*/ 93168 w 103835"/>
                        <a:gd name="connsiteY243" fmla="*/ 71948 h 129798"/>
                        <a:gd name="connsiteX244" fmla="*/ 93168 w 103835"/>
                        <a:gd name="connsiteY244" fmla="*/ 72299 h 129798"/>
                        <a:gd name="connsiteX245" fmla="*/ 94070 w 103835"/>
                        <a:gd name="connsiteY245" fmla="*/ 76306 h 129798"/>
                        <a:gd name="connsiteX246" fmla="*/ 91966 w 103835"/>
                        <a:gd name="connsiteY246" fmla="*/ 78359 h 129798"/>
                        <a:gd name="connsiteX247" fmla="*/ 95472 w 103835"/>
                        <a:gd name="connsiteY247" fmla="*/ 78559 h 129798"/>
                        <a:gd name="connsiteX248" fmla="*/ 94470 w 103835"/>
                        <a:gd name="connsiteY248" fmla="*/ 75404 h 129798"/>
                        <a:gd name="connsiteX249" fmla="*/ 94921 w 103835"/>
                        <a:gd name="connsiteY249" fmla="*/ 71748 h 129798"/>
                        <a:gd name="connsiteX250" fmla="*/ 95422 w 103835"/>
                        <a:gd name="connsiteY250" fmla="*/ 72749 h 129798"/>
                        <a:gd name="connsiteX251" fmla="*/ 96724 w 103835"/>
                        <a:gd name="connsiteY251" fmla="*/ 69594 h 129798"/>
                        <a:gd name="connsiteX252" fmla="*/ 96624 w 103835"/>
                        <a:gd name="connsiteY252" fmla="*/ 73250 h 129798"/>
                        <a:gd name="connsiteX253" fmla="*/ 97376 w 103835"/>
                        <a:gd name="connsiteY253" fmla="*/ 72198 h 129798"/>
                        <a:gd name="connsiteX254" fmla="*/ 95823 w 103835"/>
                        <a:gd name="connsiteY254" fmla="*/ 75654 h 129798"/>
                        <a:gd name="connsiteX255" fmla="*/ 95823 w 103835"/>
                        <a:gd name="connsiteY255" fmla="*/ 77207 h 129798"/>
                        <a:gd name="connsiteX256" fmla="*/ 98477 w 103835"/>
                        <a:gd name="connsiteY256" fmla="*/ 73951 h 129798"/>
                        <a:gd name="connsiteX257" fmla="*/ 95522 w 103835"/>
                        <a:gd name="connsiteY257" fmla="*/ 80112 h 129798"/>
                        <a:gd name="connsiteX258" fmla="*/ 95422 w 103835"/>
                        <a:gd name="connsiteY258" fmla="*/ 79962 h 129798"/>
                        <a:gd name="connsiteX259" fmla="*/ 93719 w 103835"/>
                        <a:gd name="connsiteY259" fmla="*/ 84971 h 129798"/>
                        <a:gd name="connsiteX260" fmla="*/ 91465 w 103835"/>
                        <a:gd name="connsiteY260" fmla="*/ 88377 h 129798"/>
                        <a:gd name="connsiteX261" fmla="*/ 91165 w 103835"/>
                        <a:gd name="connsiteY261" fmla="*/ 88076 h 129798"/>
                        <a:gd name="connsiteX262" fmla="*/ 90163 w 103835"/>
                        <a:gd name="connsiteY262" fmla="*/ 89529 h 129798"/>
                        <a:gd name="connsiteX263" fmla="*/ 92367 w 103835"/>
                        <a:gd name="connsiteY263" fmla="*/ 86674 h 129798"/>
                        <a:gd name="connsiteX264" fmla="*/ 91616 w 103835"/>
                        <a:gd name="connsiteY264" fmla="*/ 86323 h 129798"/>
                        <a:gd name="connsiteX265" fmla="*/ 93168 w 103835"/>
                        <a:gd name="connsiteY265" fmla="*/ 82116 h 129798"/>
                        <a:gd name="connsiteX266" fmla="*/ 90664 w 103835"/>
                        <a:gd name="connsiteY266" fmla="*/ 87826 h 129798"/>
                        <a:gd name="connsiteX267" fmla="*/ 89261 w 103835"/>
                        <a:gd name="connsiteY267" fmla="*/ 88226 h 129798"/>
                        <a:gd name="connsiteX268" fmla="*/ 89111 w 103835"/>
                        <a:gd name="connsiteY268" fmla="*/ 88877 h 129798"/>
                        <a:gd name="connsiteX269" fmla="*/ 88911 w 103835"/>
                        <a:gd name="connsiteY269" fmla="*/ 86423 h 129798"/>
                        <a:gd name="connsiteX270" fmla="*/ 89512 w 103835"/>
                        <a:gd name="connsiteY270" fmla="*/ 86423 h 129798"/>
                        <a:gd name="connsiteX271" fmla="*/ 90914 w 103835"/>
                        <a:gd name="connsiteY271" fmla="*/ 83218 h 129798"/>
                        <a:gd name="connsiteX272" fmla="*/ 90664 w 103835"/>
                        <a:gd name="connsiteY272" fmla="*/ 84320 h 129798"/>
                        <a:gd name="connsiteX273" fmla="*/ 92818 w 103835"/>
                        <a:gd name="connsiteY273" fmla="*/ 79060 h 129798"/>
                        <a:gd name="connsiteX274" fmla="*/ 86657 w 103835"/>
                        <a:gd name="connsiteY274" fmla="*/ 86974 h 129798"/>
                        <a:gd name="connsiteX275" fmla="*/ 88260 w 103835"/>
                        <a:gd name="connsiteY275" fmla="*/ 91933 h 129798"/>
                        <a:gd name="connsiteX276" fmla="*/ 83001 w 103835"/>
                        <a:gd name="connsiteY276" fmla="*/ 96641 h 129798"/>
                        <a:gd name="connsiteX277" fmla="*/ 82900 w 103835"/>
                        <a:gd name="connsiteY277" fmla="*/ 96290 h 129798"/>
                        <a:gd name="connsiteX278" fmla="*/ 81097 w 103835"/>
                        <a:gd name="connsiteY278" fmla="*/ 97893 h 129798"/>
                        <a:gd name="connsiteX279" fmla="*/ 80396 w 103835"/>
                        <a:gd name="connsiteY279" fmla="*/ 96992 h 129798"/>
                        <a:gd name="connsiteX280" fmla="*/ 78393 w 103835"/>
                        <a:gd name="connsiteY280" fmla="*/ 99195 h 129798"/>
                        <a:gd name="connsiteX281" fmla="*/ 80947 w 103835"/>
                        <a:gd name="connsiteY281" fmla="*/ 96190 h 129798"/>
                        <a:gd name="connsiteX282" fmla="*/ 80697 w 103835"/>
                        <a:gd name="connsiteY282" fmla="*/ 96741 h 129798"/>
                        <a:gd name="connsiteX283" fmla="*/ 84303 w 103835"/>
                        <a:gd name="connsiteY283" fmla="*/ 93836 h 129798"/>
                        <a:gd name="connsiteX284" fmla="*/ 85605 w 103835"/>
                        <a:gd name="connsiteY284" fmla="*/ 93836 h 129798"/>
                        <a:gd name="connsiteX285" fmla="*/ 86607 w 103835"/>
                        <a:gd name="connsiteY285" fmla="*/ 91582 h 129798"/>
                        <a:gd name="connsiteX286" fmla="*/ 84653 w 103835"/>
                        <a:gd name="connsiteY286" fmla="*/ 91883 h 129798"/>
                        <a:gd name="connsiteX287" fmla="*/ 82400 w 103835"/>
                        <a:gd name="connsiteY287" fmla="*/ 94187 h 129798"/>
                        <a:gd name="connsiteX288" fmla="*/ 84804 w 103835"/>
                        <a:gd name="connsiteY288" fmla="*/ 91682 h 129798"/>
                        <a:gd name="connsiteX289" fmla="*/ 83351 w 103835"/>
                        <a:gd name="connsiteY289" fmla="*/ 88927 h 129798"/>
                        <a:gd name="connsiteX290" fmla="*/ 83652 w 103835"/>
                        <a:gd name="connsiteY290" fmla="*/ 90931 h 129798"/>
                        <a:gd name="connsiteX291" fmla="*/ 80246 w 103835"/>
                        <a:gd name="connsiteY291" fmla="*/ 95639 h 129798"/>
                        <a:gd name="connsiteX292" fmla="*/ 80246 w 103835"/>
                        <a:gd name="connsiteY292" fmla="*/ 95439 h 129798"/>
                        <a:gd name="connsiteX293" fmla="*/ 78593 w 103835"/>
                        <a:gd name="connsiteY293" fmla="*/ 96941 h 129798"/>
                        <a:gd name="connsiteX294" fmla="*/ 78843 w 103835"/>
                        <a:gd name="connsiteY294" fmla="*/ 95689 h 129798"/>
                        <a:gd name="connsiteX295" fmla="*/ 77140 w 103835"/>
                        <a:gd name="connsiteY295" fmla="*/ 98394 h 129798"/>
                        <a:gd name="connsiteX296" fmla="*/ 75137 w 103835"/>
                        <a:gd name="connsiteY296" fmla="*/ 98694 h 129798"/>
                        <a:gd name="connsiteX297" fmla="*/ 75688 w 103835"/>
                        <a:gd name="connsiteY297" fmla="*/ 100147 h 129798"/>
                        <a:gd name="connsiteX298" fmla="*/ 76990 w 103835"/>
                        <a:gd name="connsiteY298" fmla="*/ 98745 h 129798"/>
                        <a:gd name="connsiteX299" fmla="*/ 76239 w 103835"/>
                        <a:gd name="connsiteY299" fmla="*/ 100548 h 129798"/>
                        <a:gd name="connsiteX300" fmla="*/ 76089 w 103835"/>
                        <a:gd name="connsiteY300" fmla="*/ 100548 h 129798"/>
                        <a:gd name="connsiteX301" fmla="*/ 75738 w 103835"/>
                        <a:gd name="connsiteY301" fmla="*/ 101800 h 129798"/>
                        <a:gd name="connsiteX302" fmla="*/ 73534 w 103835"/>
                        <a:gd name="connsiteY302" fmla="*/ 101800 h 129798"/>
                        <a:gd name="connsiteX303" fmla="*/ 74486 w 103835"/>
                        <a:gd name="connsiteY303" fmla="*/ 102601 h 129798"/>
                        <a:gd name="connsiteX304" fmla="*/ 65871 w 103835"/>
                        <a:gd name="connsiteY304" fmla="*/ 106658 h 129798"/>
                        <a:gd name="connsiteX305" fmla="*/ 64719 w 103835"/>
                        <a:gd name="connsiteY305" fmla="*/ 104555 h 129798"/>
                        <a:gd name="connsiteX306" fmla="*/ 68375 w 103835"/>
                        <a:gd name="connsiteY306" fmla="*/ 102501 h 129798"/>
                        <a:gd name="connsiteX307" fmla="*/ 66221 w 103835"/>
                        <a:gd name="connsiteY307" fmla="*/ 105056 h 129798"/>
                        <a:gd name="connsiteX308" fmla="*/ 69978 w 103835"/>
                        <a:gd name="connsiteY308" fmla="*/ 103753 h 129798"/>
                        <a:gd name="connsiteX309" fmla="*/ 74786 w 103835"/>
                        <a:gd name="connsiteY309" fmla="*/ 99846 h 129798"/>
                        <a:gd name="connsiteX310" fmla="*/ 75037 w 103835"/>
                        <a:gd name="connsiteY310" fmla="*/ 98244 h 129798"/>
                        <a:gd name="connsiteX311" fmla="*/ 69377 w 103835"/>
                        <a:gd name="connsiteY311" fmla="*/ 101349 h 129798"/>
                        <a:gd name="connsiteX312" fmla="*/ 69778 w 103835"/>
                        <a:gd name="connsiteY312" fmla="*/ 100698 h 129798"/>
                        <a:gd name="connsiteX313" fmla="*/ 67273 w 103835"/>
                        <a:gd name="connsiteY313" fmla="*/ 102501 h 129798"/>
                        <a:gd name="connsiteX314" fmla="*/ 67424 w 103835"/>
                        <a:gd name="connsiteY314" fmla="*/ 102501 h 129798"/>
                        <a:gd name="connsiteX315" fmla="*/ 65069 w 103835"/>
                        <a:gd name="connsiteY315" fmla="*/ 102701 h 129798"/>
                        <a:gd name="connsiteX316" fmla="*/ 63917 w 103835"/>
                        <a:gd name="connsiteY316" fmla="*/ 103954 h 129798"/>
                        <a:gd name="connsiteX317" fmla="*/ 61814 w 103835"/>
                        <a:gd name="connsiteY317" fmla="*/ 104154 h 129798"/>
                        <a:gd name="connsiteX318" fmla="*/ 62365 w 103835"/>
                        <a:gd name="connsiteY318" fmla="*/ 104955 h 129798"/>
                        <a:gd name="connsiteX319" fmla="*/ 60361 w 103835"/>
                        <a:gd name="connsiteY319" fmla="*/ 106057 h 129798"/>
                        <a:gd name="connsiteX320" fmla="*/ 60712 w 103835"/>
                        <a:gd name="connsiteY320" fmla="*/ 106859 h 129798"/>
                        <a:gd name="connsiteX321" fmla="*/ 63216 w 103835"/>
                        <a:gd name="connsiteY321" fmla="*/ 105857 h 129798"/>
                        <a:gd name="connsiteX322" fmla="*/ 62014 w 103835"/>
                        <a:gd name="connsiteY322" fmla="*/ 107660 h 129798"/>
                        <a:gd name="connsiteX323" fmla="*/ 60211 w 103835"/>
                        <a:gd name="connsiteY323" fmla="*/ 107109 h 129798"/>
                        <a:gd name="connsiteX324" fmla="*/ 59460 w 103835"/>
                        <a:gd name="connsiteY324" fmla="*/ 108061 h 129798"/>
                        <a:gd name="connsiteX325" fmla="*/ 59610 w 103835"/>
                        <a:gd name="connsiteY325" fmla="*/ 107710 h 129798"/>
                        <a:gd name="connsiteX326" fmla="*/ 57907 w 103835"/>
                        <a:gd name="connsiteY326" fmla="*/ 108812 h 129798"/>
                        <a:gd name="connsiteX327" fmla="*/ 61163 w 103835"/>
                        <a:gd name="connsiteY327" fmla="*/ 107660 h 129798"/>
                        <a:gd name="connsiteX328" fmla="*/ 58258 w 103835"/>
                        <a:gd name="connsiteY328" fmla="*/ 110315 h 129798"/>
                        <a:gd name="connsiteX329" fmla="*/ 55403 w 103835"/>
                        <a:gd name="connsiteY329" fmla="*/ 111266 h 129798"/>
                        <a:gd name="connsiteX330" fmla="*/ 57556 w 103835"/>
                        <a:gd name="connsiteY330" fmla="*/ 107961 h 129798"/>
                        <a:gd name="connsiteX331" fmla="*/ 57106 w 103835"/>
                        <a:gd name="connsiteY331" fmla="*/ 108211 h 129798"/>
                        <a:gd name="connsiteX332" fmla="*/ 59860 w 103835"/>
                        <a:gd name="connsiteY332" fmla="*/ 106258 h 129798"/>
                        <a:gd name="connsiteX333" fmla="*/ 58558 w 103835"/>
                        <a:gd name="connsiteY333" fmla="*/ 105606 h 129798"/>
                        <a:gd name="connsiteX334" fmla="*/ 56454 w 103835"/>
                        <a:gd name="connsiteY334" fmla="*/ 107660 h 129798"/>
                        <a:gd name="connsiteX335" fmla="*/ 56054 w 103835"/>
                        <a:gd name="connsiteY335" fmla="*/ 106308 h 129798"/>
                        <a:gd name="connsiteX336" fmla="*/ 54050 w 103835"/>
                        <a:gd name="connsiteY336" fmla="*/ 107109 h 129798"/>
                        <a:gd name="connsiteX337" fmla="*/ 54201 w 103835"/>
                        <a:gd name="connsiteY337" fmla="*/ 106959 h 129798"/>
                        <a:gd name="connsiteX338" fmla="*/ 50644 w 103835"/>
                        <a:gd name="connsiteY338" fmla="*/ 108261 h 129798"/>
                        <a:gd name="connsiteX339" fmla="*/ 48190 w 103835"/>
                        <a:gd name="connsiteY339" fmla="*/ 111066 h 129798"/>
                        <a:gd name="connsiteX340" fmla="*/ 44784 w 103835"/>
                        <a:gd name="connsiteY340" fmla="*/ 113069 h 129798"/>
                        <a:gd name="connsiteX341" fmla="*/ 46637 w 103835"/>
                        <a:gd name="connsiteY341" fmla="*/ 112819 h 129798"/>
                        <a:gd name="connsiteX342" fmla="*/ 44434 w 103835"/>
                        <a:gd name="connsiteY342" fmla="*/ 115874 h 129798"/>
                        <a:gd name="connsiteX343" fmla="*/ 43833 w 103835"/>
                        <a:gd name="connsiteY343" fmla="*/ 114973 h 129798"/>
                        <a:gd name="connsiteX344" fmla="*/ 36169 w 103835"/>
                        <a:gd name="connsiteY344" fmla="*/ 118980 h 129798"/>
                        <a:gd name="connsiteX345" fmla="*/ 31010 w 103835"/>
                        <a:gd name="connsiteY345" fmla="*/ 119981 h 129798"/>
                        <a:gd name="connsiteX346" fmla="*/ 30059 w 103835"/>
                        <a:gd name="connsiteY346" fmla="*/ 121334 h 129798"/>
                        <a:gd name="connsiteX347" fmla="*/ 29458 w 103835"/>
                        <a:gd name="connsiteY347" fmla="*/ 120582 h 129798"/>
                        <a:gd name="connsiteX348" fmla="*/ 21945 w 103835"/>
                        <a:gd name="connsiteY348" fmla="*/ 123938 h 129798"/>
                        <a:gd name="connsiteX349" fmla="*/ 18438 w 103835"/>
                        <a:gd name="connsiteY349" fmla="*/ 124189 h 129798"/>
                        <a:gd name="connsiteX350" fmla="*/ 24399 w 103835"/>
                        <a:gd name="connsiteY350" fmla="*/ 121384 h 129798"/>
                        <a:gd name="connsiteX351" fmla="*/ 24499 w 103835"/>
                        <a:gd name="connsiteY351" fmla="*/ 122285 h 129798"/>
                        <a:gd name="connsiteX352" fmla="*/ 29458 w 103835"/>
                        <a:gd name="connsiteY352" fmla="*/ 120182 h 129798"/>
                        <a:gd name="connsiteX353" fmla="*/ 27254 w 103835"/>
                        <a:gd name="connsiteY353" fmla="*/ 120382 h 129798"/>
                        <a:gd name="connsiteX354" fmla="*/ 29207 w 103835"/>
                        <a:gd name="connsiteY354" fmla="*/ 118679 h 129798"/>
                        <a:gd name="connsiteX355" fmla="*/ 29207 w 103835"/>
                        <a:gd name="connsiteY355" fmla="*/ 117527 h 129798"/>
                        <a:gd name="connsiteX356" fmla="*/ 23547 w 103835"/>
                        <a:gd name="connsiteY356" fmla="*/ 120983 h 129798"/>
                        <a:gd name="connsiteX357" fmla="*/ 27103 w 103835"/>
                        <a:gd name="connsiteY357" fmla="*/ 118128 h 129798"/>
                        <a:gd name="connsiteX358" fmla="*/ 25000 w 103835"/>
                        <a:gd name="connsiteY358" fmla="*/ 118479 h 129798"/>
                        <a:gd name="connsiteX359" fmla="*/ 23698 w 103835"/>
                        <a:gd name="connsiteY359" fmla="*/ 119881 h 129798"/>
                        <a:gd name="connsiteX360" fmla="*/ 23698 w 103835"/>
                        <a:gd name="connsiteY360" fmla="*/ 119681 h 129798"/>
                        <a:gd name="connsiteX361" fmla="*/ 16635 w 103835"/>
                        <a:gd name="connsiteY361" fmla="*/ 124389 h 129798"/>
                        <a:gd name="connsiteX362" fmla="*/ 17387 w 103835"/>
                        <a:gd name="connsiteY362" fmla="*/ 126743 h 129798"/>
                        <a:gd name="connsiteX363" fmla="*/ 13029 w 103835"/>
                        <a:gd name="connsiteY363" fmla="*/ 127244 h 129798"/>
                        <a:gd name="connsiteX364" fmla="*/ 18088 w 103835"/>
                        <a:gd name="connsiteY364" fmla="*/ 122686 h 129798"/>
                        <a:gd name="connsiteX365" fmla="*/ 16986 w 103835"/>
                        <a:gd name="connsiteY365" fmla="*/ 121184 h 129798"/>
                        <a:gd name="connsiteX366" fmla="*/ 14882 w 103835"/>
                        <a:gd name="connsiteY366" fmla="*/ 123437 h 129798"/>
                        <a:gd name="connsiteX367" fmla="*/ 14782 w 103835"/>
                        <a:gd name="connsiteY367" fmla="*/ 123087 h 129798"/>
                        <a:gd name="connsiteX368" fmla="*/ 11777 w 103835"/>
                        <a:gd name="connsiteY368" fmla="*/ 124740 h 129798"/>
                        <a:gd name="connsiteX369" fmla="*/ 12228 w 103835"/>
                        <a:gd name="connsiteY369" fmla="*/ 124339 h 129798"/>
                        <a:gd name="connsiteX370" fmla="*/ 8722 w 103835"/>
                        <a:gd name="connsiteY370" fmla="*/ 125792 h 129798"/>
                        <a:gd name="connsiteX371" fmla="*/ 5867 w 103835"/>
                        <a:gd name="connsiteY371" fmla="*/ 128246 h 129798"/>
                        <a:gd name="connsiteX372" fmla="*/ 11076 w 103835"/>
                        <a:gd name="connsiteY372" fmla="*/ 127745 h 129798"/>
                        <a:gd name="connsiteX373" fmla="*/ 13179 w 103835"/>
                        <a:gd name="connsiteY373" fmla="*/ 125441 h 129798"/>
                        <a:gd name="connsiteX374" fmla="*/ 10975 w 103835"/>
                        <a:gd name="connsiteY374" fmla="*/ 126393 h 129798"/>
                        <a:gd name="connsiteX375" fmla="*/ 12378 w 103835"/>
                        <a:gd name="connsiteY375" fmla="*/ 125391 h 129798"/>
                        <a:gd name="connsiteX376" fmla="*/ 14281 w 103835"/>
                        <a:gd name="connsiteY376" fmla="*/ 124990 h 129798"/>
                        <a:gd name="connsiteX377" fmla="*/ 10925 w 103835"/>
                        <a:gd name="connsiteY377" fmla="*/ 128346 h 129798"/>
                        <a:gd name="connsiteX378" fmla="*/ 7119 w 103835"/>
                        <a:gd name="connsiteY378" fmla="*/ 129798 h 129798"/>
                        <a:gd name="connsiteX379" fmla="*/ 5215 w 103835"/>
                        <a:gd name="connsiteY379" fmla="*/ 129147 h 129798"/>
                        <a:gd name="connsiteX380" fmla="*/ 4364 w 103835"/>
                        <a:gd name="connsiteY380" fmla="*/ 128997 h 129798"/>
                        <a:gd name="connsiteX381" fmla="*/ 4364 w 103835"/>
                        <a:gd name="connsiteY381" fmla="*/ 127294 h 129798"/>
                        <a:gd name="connsiteX382" fmla="*/ 4314 w 103835"/>
                        <a:gd name="connsiteY382" fmla="*/ 124239 h 129798"/>
                        <a:gd name="connsiteX383" fmla="*/ 4514 w 103835"/>
                        <a:gd name="connsiteY383" fmla="*/ 125591 h 129798"/>
                        <a:gd name="connsiteX384" fmla="*/ 5165 w 103835"/>
                        <a:gd name="connsiteY384" fmla="*/ 122786 h 129798"/>
                        <a:gd name="connsiteX385" fmla="*/ 4514 w 103835"/>
                        <a:gd name="connsiteY385" fmla="*/ 121885 h 129798"/>
                        <a:gd name="connsiteX386" fmla="*/ 4865 w 103835"/>
                        <a:gd name="connsiteY386" fmla="*/ 121434 h 129798"/>
                        <a:gd name="connsiteX387" fmla="*/ 3062 w 103835"/>
                        <a:gd name="connsiteY387" fmla="*/ 118880 h 129798"/>
                        <a:gd name="connsiteX388" fmla="*/ 4514 w 103835"/>
                        <a:gd name="connsiteY388" fmla="*/ 117677 h 129798"/>
                        <a:gd name="connsiteX389" fmla="*/ 4915 w 103835"/>
                        <a:gd name="connsiteY389" fmla="*/ 112569 h 129798"/>
                        <a:gd name="connsiteX390" fmla="*/ 4264 w 103835"/>
                        <a:gd name="connsiteY390" fmla="*/ 111316 h 129798"/>
                        <a:gd name="connsiteX391" fmla="*/ 4414 w 103835"/>
                        <a:gd name="connsiteY391" fmla="*/ 111517 h 129798"/>
                        <a:gd name="connsiteX392" fmla="*/ 4665 w 103835"/>
                        <a:gd name="connsiteY392" fmla="*/ 109613 h 129798"/>
                        <a:gd name="connsiteX393" fmla="*/ 5766 w 103835"/>
                        <a:gd name="connsiteY393" fmla="*/ 113270 h 129798"/>
                        <a:gd name="connsiteX394" fmla="*/ 6568 w 103835"/>
                        <a:gd name="connsiteY394" fmla="*/ 112719 h 129798"/>
                        <a:gd name="connsiteX395" fmla="*/ 7770 w 103835"/>
                        <a:gd name="connsiteY395" fmla="*/ 114772 h 129798"/>
                        <a:gd name="connsiteX396" fmla="*/ 6968 w 103835"/>
                        <a:gd name="connsiteY396" fmla="*/ 111767 h 129798"/>
                        <a:gd name="connsiteX397" fmla="*/ 8020 w 103835"/>
                        <a:gd name="connsiteY397" fmla="*/ 111968 h 129798"/>
                        <a:gd name="connsiteX398" fmla="*/ 7519 w 103835"/>
                        <a:gd name="connsiteY398" fmla="*/ 112168 h 129798"/>
                        <a:gd name="connsiteX399" fmla="*/ 8922 w 103835"/>
                        <a:gd name="connsiteY399" fmla="*/ 116325 h 129798"/>
                        <a:gd name="connsiteX400" fmla="*/ 8722 w 103835"/>
                        <a:gd name="connsiteY400" fmla="*/ 116676 h 129798"/>
                        <a:gd name="connsiteX401" fmla="*/ 9423 w 103835"/>
                        <a:gd name="connsiteY401" fmla="*/ 118880 h 129798"/>
                        <a:gd name="connsiteX402" fmla="*/ 9523 w 103835"/>
                        <a:gd name="connsiteY402" fmla="*/ 119531 h 129798"/>
                        <a:gd name="connsiteX403" fmla="*/ 9874 w 103835"/>
                        <a:gd name="connsiteY403" fmla="*/ 119731 h 129798"/>
                        <a:gd name="connsiteX404" fmla="*/ 11376 w 103835"/>
                        <a:gd name="connsiteY404" fmla="*/ 118629 h 129798"/>
                        <a:gd name="connsiteX405" fmla="*/ 10575 w 103835"/>
                        <a:gd name="connsiteY405" fmla="*/ 119431 h 129798"/>
                        <a:gd name="connsiteX406" fmla="*/ 16535 w 103835"/>
                        <a:gd name="connsiteY406" fmla="*/ 114823 h 129798"/>
                        <a:gd name="connsiteX407" fmla="*/ 16685 w 103835"/>
                        <a:gd name="connsiteY407" fmla="*/ 114422 h 129798"/>
                        <a:gd name="connsiteX408" fmla="*/ 17487 w 103835"/>
                        <a:gd name="connsiteY408" fmla="*/ 114021 h 129798"/>
                        <a:gd name="connsiteX409" fmla="*/ 17487 w 103835"/>
                        <a:gd name="connsiteY409" fmla="*/ 114021 h 129798"/>
                        <a:gd name="connsiteX410" fmla="*/ 19941 w 103835"/>
                        <a:gd name="connsiteY410" fmla="*/ 111867 h 129798"/>
                        <a:gd name="connsiteX411" fmla="*/ 19240 w 103835"/>
                        <a:gd name="connsiteY411" fmla="*/ 111667 h 129798"/>
                        <a:gd name="connsiteX412" fmla="*/ 17537 w 103835"/>
                        <a:gd name="connsiteY412" fmla="*/ 113370 h 129798"/>
                        <a:gd name="connsiteX413" fmla="*/ 15233 w 103835"/>
                        <a:gd name="connsiteY413" fmla="*/ 114171 h 129798"/>
                        <a:gd name="connsiteX414" fmla="*/ 13680 w 103835"/>
                        <a:gd name="connsiteY414" fmla="*/ 116275 h 129798"/>
                        <a:gd name="connsiteX415" fmla="*/ 12779 w 103835"/>
                        <a:gd name="connsiteY415" fmla="*/ 115874 h 129798"/>
                        <a:gd name="connsiteX416" fmla="*/ 13630 w 103835"/>
                        <a:gd name="connsiteY416" fmla="*/ 115574 h 129798"/>
                        <a:gd name="connsiteX417" fmla="*/ 13880 w 103835"/>
                        <a:gd name="connsiteY417" fmla="*/ 114071 h 129798"/>
                        <a:gd name="connsiteX418" fmla="*/ 12528 w 103835"/>
                        <a:gd name="connsiteY418" fmla="*/ 114923 h 129798"/>
                        <a:gd name="connsiteX419" fmla="*/ 12027 w 103835"/>
                        <a:gd name="connsiteY419" fmla="*/ 114071 h 129798"/>
                        <a:gd name="connsiteX420" fmla="*/ 11076 w 103835"/>
                        <a:gd name="connsiteY420" fmla="*/ 111968 h 129798"/>
                        <a:gd name="connsiteX421" fmla="*/ 10975 w 103835"/>
                        <a:gd name="connsiteY421" fmla="*/ 113270 h 129798"/>
                        <a:gd name="connsiteX422" fmla="*/ 10775 w 103835"/>
                        <a:gd name="connsiteY422" fmla="*/ 110164 h 129798"/>
                        <a:gd name="connsiteX423" fmla="*/ 11326 w 103835"/>
                        <a:gd name="connsiteY423" fmla="*/ 111917 h 129798"/>
                        <a:gd name="connsiteX424" fmla="*/ 11476 w 103835"/>
                        <a:gd name="connsiteY424" fmla="*/ 109664 h 129798"/>
                        <a:gd name="connsiteX425" fmla="*/ 9823 w 103835"/>
                        <a:gd name="connsiteY425" fmla="*/ 108662 h 129798"/>
                        <a:gd name="connsiteX426" fmla="*/ 9974 w 103835"/>
                        <a:gd name="connsiteY426" fmla="*/ 109714 h 129798"/>
                        <a:gd name="connsiteX427" fmla="*/ 9473 w 103835"/>
                        <a:gd name="connsiteY427" fmla="*/ 105356 h 129798"/>
                        <a:gd name="connsiteX428" fmla="*/ 10575 w 103835"/>
                        <a:gd name="connsiteY428" fmla="*/ 108862 h 129798"/>
                        <a:gd name="connsiteX429" fmla="*/ 11927 w 103835"/>
                        <a:gd name="connsiteY429" fmla="*/ 108111 h 129798"/>
                        <a:gd name="connsiteX430" fmla="*/ 11677 w 103835"/>
                        <a:gd name="connsiteY430" fmla="*/ 107009 h 129798"/>
                        <a:gd name="connsiteX431" fmla="*/ 11827 w 103835"/>
                        <a:gd name="connsiteY431" fmla="*/ 106508 h 129798"/>
                        <a:gd name="connsiteX432" fmla="*/ 13981 w 103835"/>
                        <a:gd name="connsiteY432" fmla="*/ 108461 h 129798"/>
                        <a:gd name="connsiteX433" fmla="*/ 13630 w 103835"/>
                        <a:gd name="connsiteY433" fmla="*/ 108662 h 129798"/>
                        <a:gd name="connsiteX434" fmla="*/ 13931 w 103835"/>
                        <a:gd name="connsiteY434" fmla="*/ 111166 h 129798"/>
                        <a:gd name="connsiteX435" fmla="*/ 13780 w 103835"/>
                        <a:gd name="connsiteY435" fmla="*/ 110365 h 129798"/>
                        <a:gd name="connsiteX436" fmla="*/ 14482 w 103835"/>
                        <a:gd name="connsiteY436" fmla="*/ 110465 h 129798"/>
                        <a:gd name="connsiteX437" fmla="*/ 15032 w 103835"/>
                        <a:gd name="connsiteY437" fmla="*/ 108912 h 129798"/>
                        <a:gd name="connsiteX438" fmla="*/ 15383 w 103835"/>
                        <a:gd name="connsiteY438" fmla="*/ 109814 h 129798"/>
                        <a:gd name="connsiteX439" fmla="*/ 14431 w 103835"/>
                        <a:gd name="connsiteY439" fmla="*/ 111367 h 129798"/>
                        <a:gd name="connsiteX440" fmla="*/ 15734 w 103835"/>
                        <a:gd name="connsiteY440" fmla="*/ 111266 h 129798"/>
                        <a:gd name="connsiteX441" fmla="*/ 17136 w 103835"/>
                        <a:gd name="connsiteY441" fmla="*/ 109062 h 129798"/>
                        <a:gd name="connsiteX442" fmla="*/ 16986 w 103835"/>
                        <a:gd name="connsiteY442" fmla="*/ 109062 h 129798"/>
                        <a:gd name="connsiteX443" fmla="*/ 17737 w 103835"/>
                        <a:gd name="connsiteY443" fmla="*/ 108712 h 129798"/>
                        <a:gd name="connsiteX444" fmla="*/ 16786 w 103835"/>
                        <a:gd name="connsiteY444" fmla="*/ 109864 h 129798"/>
                        <a:gd name="connsiteX445" fmla="*/ 17687 w 103835"/>
                        <a:gd name="connsiteY445" fmla="*/ 109263 h 129798"/>
                        <a:gd name="connsiteX446" fmla="*/ 17236 w 103835"/>
                        <a:gd name="connsiteY446" fmla="*/ 109964 h 129798"/>
                        <a:gd name="connsiteX447" fmla="*/ 18589 w 103835"/>
                        <a:gd name="connsiteY447" fmla="*/ 109263 h 129798"/>
                        <a:gd name="connsiteX448" fmla="*/ 19691 w 103835"/>
                        <a:gd name="connsiteY448" fmla="*/ 106458 h 129798"/>
                        <a:gd name="connsiteX449" fmla="*/ 20392 w 103835"/>
                        <a:gd name="connsiteY449" fmla="*/ 106057 h 129798"/>
                        <a:gd name="connsiteX450" fmla="*/ 20292 w 103835"/>
                        <a:gd name="connsiteY450" fmla="*/ 106358 h 129798"/>
                        <a:gd name="connsiteX451" fmla="*/ 21644 w 103835"/>
                        <a:gd name="connsiteY451" fmla="*/ 105356 h 129798"/>
                        <a:gd name="connsiteX452" fmla="*/ 21143 w 103835"/>
                        <a:gd name="connsiteY452" fmla="*/ 107410 h 129798"/>
                        <a:gd name="connsiteX453" fmla="*/ 22245 w 103835"/>
                        <a:gd name="connsiteY453" fmla="*/ 108061 h 129798"/>
                        <a:gd name="connsiteX454" fmla="*/ 22996 w 103835"/>
                        <a:gd name="connsiteY454" fmla="*/ 105456 h 129798"/>
                        <a:gd name="connsiteX455" fmla="*/ 23096 w 103835"/>
                        <a:gd name="connsiteY455" fmla="*/ 105707 h 129798"/>
                        <a:gd name="connsiteX456" fmla="*/ 24399 w 103835"/>
                        <a:gd name="connsiteY456" fmla="*/ 104354 h 129798"/>
                        <a:gd name="connsiteX457" fmla="*/ 22896 w 103835"/>
                        <a:gd name="connsiteY457" fmla="*/ 104955 h 129798"/>
                        <a:gd name="connsiteX458" fmla="*/ 25150 w 103835"/>
                        <a:gd name="connsiteY458" fmla="*/ 103503 h 129798"/>
                        <a:gd name="connsiteX459" fmla="*/ 26502 w 103835"/>
                        <a:gd name="connsiteY459" fmla="*/ 103954 h 129798"/>
                        <a:gd name="connsiteX460" fmla="*/ 30610 w 103835"/>
                        <a:gd name="connsiteY460" fmla="*/ 101249 h 129798"/>
                        <a:gd name="connsiteX461" fmla="*/ 34667 w 103835"/>
                        <a:gd name="connsiteY461" fmla="*/ 99997 h 129798"/>
                        <a:gd name="connsiteX462" fmla="*/ 33465 w 103835"/>
                        <a:gd name="connsiteY462" fmla="*/ 100548 h 129798"/>
                        <a:gd name="connsiteX463" fmla="*/ 34216 w 103835"/>
                        <a:gd name="connsiteY463" fmla="*/ 101499 h 129798"/>
                        <a:gd name="connsiteX464" fmla="*/ 33765 w 103835"/>
                        <a:gd name="connsiteY464" fmla="*/ 101349 h 129798"/>
                        <a:gd name="connsiteX465" fmla="*/ 33014 w 103835"/>
                        <a:gd name="connsiteY465" fmla="*/ 102551 h 129798"/>
                        <a:gd name="connsiteX466" fmla="*/ 34817 w 103835"/>
                        <a:gd name="connsiteY466" fmla="*/ 102551 h 129798"/>
                        <a:gd name="connsiteX467" fmla="*/ 34366 w 103835"/>
                        <a:gd name="connsiteY467" fmla="*/ 102952 h 129798"/>
                        <a:gd name="connsiteX468" fmla="*/ 37071 w 103835"/>
                        <a:gd name="connsiteY468" fmla="*/ 102852 h 129798"/>
                        <a:gd name="connsiteX469" fmla="*/ 36620 w 103835"/>
                        <a:gd name="connsiteY469" fmla="*/ 102551 h 129798"/>
                        <a:gd name="connsiteX470" fmla="*/ 44684 w 103835"/>
                        <a:gd name="connsiteY470" fmla="*/ 98945 h 129798"/>
                        <a:gd name="connsiteX471" fmla="*/ 51095 w 103835"/>
                        <a:gd name="connsiteY471" fmla="*/ 93135 h 129798"/>
                        <a:gd name="connsiteX472" fmla="*/ 51696 w 103835"/>
                        <a:gd name="connsiteY472" fmla="*/ 95439 h 129798"/>
                        <a:gd name="connsiteX473" fmla="*/ 49893 w 103835"/>
                        <a:gd name="connsiteY473" fmla="*/ 97292 h 129798"/>
                        <a:gd name="connsiteX474" fmla="*/ 48791 w 103835"/>
                        <a:gd name="connsiteY474" fmla="*/ 96491 h 129798"/>
                        <a:gd name="connsiteX475" fmla="*/ 49192 w 103835"/>
                        <a:gd name="connsiteY475" fmla="*/ 98394 h 129798"/>
                        <a:gd name="connsiteX476" fmla="*/ 54551 w 103835"/>
                        <a:gd name="connsiteY476" fmla="*/ 93335 h 129798"/>
                        <a:gd name="connsiteX477" fmla="*/ 54701 w 103835"/>
                        <a:gd name="connsiteY477" fmla="*/ 93536 h 129798"/>
                        <a:gd name="connsiteX478" fmla="*/ 55753 w 103835"/>
                        <a:gd name="connsiteY478" fmla="*/ 92384 h 129798"/>
                        <a:gd name="connsiteX479" fmla="*/ 55653 w 103835"/>
                        <a:gd name="connsiteY479" fmla="*/ 91332 h 129798"/>
                        <a:gd name="connsiteX480" fmla="*/ 55503 w 103835"/>
                        <a:gd name="connsiteY480" fmla="*/ 91482 h 129798"/>
                        <a:gd name="connsiteX481" fmla="*/ 59059 w 103835"/>
                        <a:gd name="connsiteY481" fmla="*/ 89428 h 129798"/>
                        <a:gd name="connsiteX482" fmla="*/ 59510 w 103835"/>
                        <a:gd name="connsiteY482" fmla="*/ 88276 h 129798"/>
                        <a:gd name="connsiteX483" fmla="*/ 62365 w 103835"/>
                        <a:gd name="connsiteY483" fmla="*/ 89278 h 129798"/>
                        <a:gd name="connsiteX484" fmla="*/ 65570 w 103835"/>
                        <a:gd name="connsiteY484" fmla="*/ 85171 h 129798"/>
                        <a:gd name="connsiteX485" fmla="*/ 68225 w 103835"/>
                        <a:gd name="connsiteY485" fmla="*/ 85171 h 129798"/>
                        <a:gd name="connsiteX486" fmla="*/ 70629 w 103835"/>
                        <a:gd name="connsiteY486" fmla="*/ 80713 h 129798"/>
                        <a:gd name="connsiteX487" fmla="*/ 70379 w 103835"/>
                        <a:gd name="connsiteY487" fmla="*/ 81665 h 129798"/>
                        <a:gd name="connsiteX488" fmla="*/ 75788 w 103835"/>
                        <a:gd name="connsiteY488" fmla="*/ 75354 h 129798"/>
                        <a:gd name="connsiteX489" fmla="*/ 81648 w 103835"/>
                        <a:gd name="connsiteY489" fmla="*/ 74553 h 129798"/>
                        <a:gd name="connsiteX490" fmla="*/ 81448 w 103835"/>
                        <a:gd name="connsiteY490" fmla="*/ 73150 h 129798"/>
                        <a:gd name="connsiteX491" fmla="*/ 81999 w 103835"/>
                        <a:gd name="connsiteY491" fmla="*/ 72249 h 129798"/>
                        <a:gd name="connsiteX492" fmla="*/ 80196 w 103835"/>
                        <a:gd name="connsiteY492" fmla="*/ 72749 h 129798"/>
                        <a:gd name="connsiteX493" fmla="*/ 79845 w 103835"/>
                        <a:gd name="connsiteY493" fmla="*/ 67691 h 129798"/>
                        <a:gd name="connsiteX494" fmla="*/ 80647 w 103835"/>
                        <a:gd name="connsiteY494" fmla="*/ 68041 h 129798"/>
                        <a:gd name="connsiteX495" fmla="*/ 79745 w 103835"/>
                        <a:gd name="connsiteY495" fmla="*/ 69544 h 129798"/>
                        <a:gd name="connsiteX496" fmla="*/ 80096 w 103835"/>
                        <a:gd name="connsiteY496" fmla="*/ 70896 h 129798"/>
                        <a:gd name="connsiteX497" fmla="*/ 83051 w 103835"/>
                        <a:gd name="connsiteY497" fmla="*/ 68843 h 129798"/>
                        <a:gd name="connsiteX498" fmla="*/ 82900 w 103835"/>
                        <a:gd name="connsiteY498" fmla="*/ 67641 h 129798"/>
                        <a:gd name="connsiteX499" fmla="*/ 83552 w 103835"/>
                        <a:gd name="connsiteY499" fmla="*/ 67641 h 129798"/>
                        <a:gd name="connsiteX500" fmla="*/ 83101 w 103835"/>
                        <a:gd name="connsiteY500" fmla="*/ 66789 h 129798"/>
                        <a:gd name="connsiteX501" fmla="*/ 84653 w 103835"/>
                        <a:gd name="connsiteY501" fmla="*/ 68392 h 129798"/>
                        <a:gd name="connsiteX502" fmla="*/ 85305 w 103835"/>
                        <a:gd name="connsiteY502" fmla="*/ 72549 h 129798"/>
                        <a:gd name="connsiteX503" fmla="*/ 85555 w 103835"/>
                        <a:gd name="connsiteY503" fmla="*/ 67440 h 129798"/>
                        <a:gd name="connsiteX504" fmla="*/ 86106 w 103835"/>
                        <a:gd name="connsiteY504" fmla="*/ 67290 h 129798"/>
                        <a:gd name="connsiteX505" fmla="*/ 85004 w 103835"/>
                        <a:gd name="connsiteY505" fmla="*/ 65387 h 129798"/>
                        <a:gd name="connsiteX506" fmla="*/ 85755 w 103835"/>
                        <a:gd name="connsiteY506" fmla="*/ 64685 h 129798"/>
                        <a:gd name="connsiteX507" fmla="*/ 83902 w 103835"/>
                        <a:gd name="connsiteY507" fmla="*/ 60428 h 129798"/>
                        <a:gd name="connsiteX508" fmla="*/ 82450 w 103835"/>
                        <a:gd name="connsiteY508" fmla="*/ 66889 h 129798"/>
                        <a:gd name="connsiteX509" fmla="*/ 81498 w 103835"/>
                        <a:gd name="connsiteY509" fmla="*/ 63383 h 129798"/>
                        <a:gd name="connsiteX510" fmla="*/ 82349 w 103835"/>
                        <a:gd name="connsiteY510" fmla="*/ 63583 h 129798"/>
                        <a:gd name="connsiteX511" fmla="*/ 82349 w 103835"/>
                        <a:gd name="connsiteY511" fmla="*/ 59727 h 129798"/>
                        <a:gd name="connsiteX512" fmla="*/ 82700 w 103835"/>
                        <a:gd name="connsiteY512" fmla="*/ 60729 h 129798"/>
                        <a:gd name="connsiteX513" fmla="*/ 83001 w 103835"/>
                        <a:gd name="connsiteY513" fmla="*/ 56121 h 129798"/>
                        <a:gd name="connsiteX514" fmla="*/ 83001 w 103835"/>
                        <a:gd name="connsiteY514" fmla="*/ 57373 h 129798"/>
                        <a:gd name="connsiteX515" fmla="*/ 82900 w 103835"/>
                        <a:gd name="connsiteY515" fmla="*/ 54267 h 129798"/>
                        <a:gd name="connsiteX516" fmla="*/ 81298 w 103835"/>
                        <a:gd name="connsiteY516" fmla="*/ 52364 h 129798"/>
                        <a:gd name="connsiteX517" fmla="*/ 82349 w 103835"/>
                        <a:gd name="connsiteY517" fmla="*/ 51563 h 129798"/>
                        <a:gd name="connsiteX518" fmla="*/ 80947 w 103835"/>
                        <a:gd name="connsiteY518" fmla="*/ 48858 h 129798"/>
                        <a:gd name="connsiteX519" fmla="*/ 82850 w 103835"/>
                        <a:gd name="connsiteY519" fmla="*/ 49910 h 129798"/>
                        <a:gd name="connsiteX520" fmla="*/ 80496 w 103835"/>
                        <a:gd name="connsiteY520" fmla="*/ 44801 h 129798"/>
                        <a:gd name="connsiteX521" fmla="*/ 80246 w 103835"/>
                        <a:gd name="connsiteY521" fmla="*/ 45552 h 129798"/>
                        <a:gd name="connsiteX522" fmla="*/ 79895 w 103835"/>
                        <a:gd name="connsiteY522" fmla="*/ 44200 h 129798"/>
                        <a:gd name="connsiteX523" fmla="*/ 79244 w 103835"/>
                        <a:gd name="connsiteY523" fmla="*/ 44200 h 129798"/>
                        <a:gd name="connsiteX524" fmla="*/ 80296 w 103835"/>
                        <a:gd name="connsiteY524" fmla="*/ 43699 h 129798"/>
                        <a:gd name="connsiteX525" fmla="*/ 78994 w 103835"/>
                        <a:gd name="connsiteY525" fmla="*/ 41445 h 129798"/>
                        <a:gd name="connsiteX526" fmla="*/ 81097 w 103835"/>
                        <a:gd name="connsiteY526" fmla="*/ 44651 h 129798"/>
                        <a:gd name="connsiteX527" fmla="*/ 78893 w 103835"/>
                        <a:gd name="connsiteY527" fmla="*/ 38089 h 129798"/>
                        <a:gd name="connsiteX528" fmla="*/ 79545 w 103835"/>
                        <a:gd name="connsiteY528" fmla="*/ 37588 h 129798"/>
                        <a:gd name="connsiteX529" fmla="*/ 77441 w 103835"/>
                        <a:gd name="connsiteY529" fmla="*/ 37588 h 129798"/>
                        <a:gd name="connsiteX530" fmla="*/ 78192 w 103835"/>
                        <a:gd name="connsiteY530" fmla="*/ 40393 h 129798"/>
                        <a:gd name="connsiteX531" fmla="*/ 77591 w 103835"/>
                        <a:gd name="connsiteY531" fmla="*/ 40293 h 129798"/>
                        <a:gd name="connsiteX532" fmla="*/ 77441 w 103835"/>
                        <a:gd name="connsiteY532" fmla="*/ 39041 h 129798"/>
                        <a:gd name="connsiteX533" fmla="*/ 76539 w 103835"/>
                        <a:gd name="connsiteY533" fmla="*/ 39291 h 129798"/>
                        <a:gd name="connsiteX534" fmla="*/ 76589 w 103835"/>
                        <a:gd name="connsiteY534" fmla="*/ 36536 h 129798"/>
                        <a:gd name="connsiteX535" fmla="*/ 75488 w 103835"/>
                        <a:gd name="connsiteY535" fmla="*/ 38440 h 129798"/>
                        <a:gd name="connsiteX536" fmla="*/ 73684 w 103835"/>
                        <a:gd name="connsiteY536" fmla="*/ 35635 h 129798"/>
                        <a:gd name="connsiteX537" fmla="*/ 74586 w 103835"/>
                        <a:gd name="connsiteY537" fmla="*/ 35485 h 129798"/>
                        <a:gd name="connsiteX538" fmla="*/ 72883 w 103835"/>
                        <a:gd name="connsiteY538" fmla="*/ 34683 h 129798"/>
                        <a:gd name="connsiteX539" fmla="*/ 75788 w 103835"/>
                        <a:gd name="connsiteY539" fmla="*/ 34533 h 129798"/>
                        <a:gd name="connsiteX540" fmla="*/ 77491 w 103835"/>
                        <a:gd name="connsiteY540" fmla="*/ 36587 h 129798"/>
                        <a:gd name="connsiteX541" fmla="*/ 77291 w 103835"/>
                        <a:gd name="connsiteY541" fmla="*/ 34834 h 129798"/>
                        <a:gd name="connsiteX542" fmla="*/ 79094 w 103835"/>
                        <a:gd name="connsiteY542" fmla="*/ 35284 h 129798"/>
                        <a:gd name="connsiteX543" fmla="*/ 76089 w 103835"/>
                        <a:gd name="connsiteY543" fmla="*/ 32580 h 129798"/>
                        <a:gd name="connsiteX544" fmla="*/ 75638 w 103835"/>
                        <a:gd name="connsiteY544" fmla="*/ 33281 h 129798"/>
                        <a:gd name="connsiteX545" fmla="*/ 73634 w 103835"/>
                        <a:gd name="connsiteY545" fmla="*/ 31979 h 129798"/>
                        <a:gd name="connsiteX546" fmla="*/ 74135 w 103835"/>
                        <a:gd name="connsiteY546" fmla="*/ 31979 h 129798"/>
                        <a:gd name="connsiteX547" fmla="*/ 72983 w 103835"/>
                        <a:gd name="connsiteY547" fmla="*/ 30676 h 129798"/>
                        <a:gd name="connsiteX548" fmla="*/ 69327 w 103835"/>
                        <a:gd name="connsiteY548" fmla="*/ 30927 h 129798"/>
                        <a:gd name="connsiteX549" fmla="*/ 69828 w 103835"/>
                        <a:gd name="connsiteY549" fmla="*/ 30776 h 129798"/>
                        <a:gd name="connsiteX550" fmla="*/ 77341 w 103835"/>
                        <a:gd name="connsiteY550" fmla="*/ 28723 h 129798"/>
                        <a:gd name="connsiteX551" fmla="*/ 71230 w 103835"/>
                        <a:gd name="connsiteY551" fmla="*/ 20408 h 129798"/>
                        <a:gd name="connsiteX552" fmla="*/ 74185 w 103835"/>
                        <a:gd name="connsiteY552" fmla="*/ 20859 h 129798"/>
                        <a:gd name="connsiteX553" fmla="*/ 75137 w 103835"/>
                        <a:gd name="connsiteY553" fmla="*/ 22312 h 129798"/>
                        <a:gd name="connsiteX554" fmla="*/ 72883 w 103835"/>
                        <a:gd name="connsiteY554" fmla="*/ 21661 h 129798"/>
                        <a:gd name="connsiteX555" fmla="*/ 78192 w 103835"/>
                        <a:gd name="connsiteY555" fmla="*/ 26519 h 129798"/>
                        <a:gd name="connsiteX556" fmla="*/ 75337 w 103835"/>
                        <a:gd name="connsiteY556" fmla="*/ 21611 h 129798"/>
                        <a:gd name="connsiteX557" fmla="*/ 76890 w 103835"/>
                        <a:gd name="connsiteY557" fmla="*/ 23063 h 129798"/>
                        <a:gd name="connsiteX558" fmla="*/ 73484 w 103835"/>
                        <a:gd name="connsiteY558" fmla="*/ 18455 h 129798"/>
                        <a:gd name="connsiteX559" fmla="*/ 72933 w 103835"/>
                        <a:gd name="connsiteY559" fmla="*/ 18455 h 129798"/>
                        <a:gd name="connsiteX560" fmla="*/ 74386 w 103835"/>
                        <a:gd name="connsiteY560" fmla="*/ 20358 h 129798"/>
                        <a:gd name="connsiteX561" fmla="*/ 70829 w 103835"/>
                        <a:gd name="connsiteY561" fmla="*/ 19156 h 129798"/>
                        <a:gd name="connsiteX562" fmla="*/ 71030 w 103835"/>
                        <a:gd name="connsiteY562" fmla="*/ 19407 h 129798"/>
                        <a:gd name="connsiteX563" fmla="*/ 70379 w 103835"/>
                        <a:gd name="connsiteY563" fmla="*/ 19206 h 129798"/>
                        <a:gd name="connsiteX564" fmla="*/ 69627 w 103835"/>
                        <a:gd name="connsiteY564" fmla="*/ 18255 h 129798"/>
                        <a:gd name="connsiteX565" fmla="*/ 5466 w 103835"/>
                        <a:gd name="connsiteY565" fmla="*/ 77858 h 129798"/>
                        <a:gd name="connsiteX566" fmla="*/ 5115 w 103835"/>
                        <a:gd name="connsiteY566" fmla="*/ 77608 h 129798"/>
                        <a:gd name="connsiteX567" fmla="*/ 5466 w 103835"/>
                        <a:gd name="connsiteY567" fmla="*/ 77858 h 129798"/>
                        <a:gd name="connsiteX568" fmla="*/ 91415 w 103835"/>
                        <a:gd name="connsiteY568" fmla="*/ 45302 h 129798"/>
                        <a:gd name="connsiteX569" fmla="*/ 89261 w 103835"/>
                        <a:gd name="connsiteY569" fmla="*/ 38089 h 129798"/>
                        <a:gd name="connsiteX570" fmla="*/ 86106 w 103835"/>
                        <a:gd name="connsiteY570" fmla="*/ 39792 h 129798"/>
                        <a:gd name="connsiteX571" fmla="*/ 85755 w 103835"/>
                        <a:gd name="connsiteY571" fmla="*/ 39442 h 129798"/>
                        <a:gd name="connsiteX572" fmla="*/ 87158 w 103835"/>
                        <a:gd name="connsiteY572" fmla="*/ 42948 h 129798"/>
                        <a:gd name="connsiteX573" fmla="*/ 92116 w 103835"/>
                        <a:gd name="connsiteY573" fmla="*/ 46654 h 129798"/>
                        <a:gd name="connsiteX574" fmla="*/ 91766 w 103835"/>
                        <a:gd name="connsiteY574" fmla="*/ 44801 h 129798"/>
                        <a:gd name="connsiteX575" fmla="*/ 91415 w 103835"/>
                        <a:gd name="connsiteY575" fmla="*/ 45252 h 129798"/>
                        <a:gd name="connsiteX576" fmla="*/ 88510 w 103835"/>
                        <a:gd name="connsiteY576" fmla="*/ 47756 h 129798"/>
                        <a:gd name="connsiteX577" fmla="*/ 89362 w 103835"/>
                        <a:gd name="connsiteY577" fmla="*/ 48808 h 129798"/>
                        <a:gd name="connsiteX578" fmla="*/ 88911 w 103835"/>
                        <a:gd name="connsiteY578" fmla="*/ 47506 h 129798"/>
                        <a:gd name="connsiteX579" fmla="*/ 88460 w 103835"/>
                        <a:gd name="connsiteY579" fmla="*/ 47756 h 129798"/>
                        <a:gd name="connsiteX580" fmla="*/ 89762 w 103835"/>
                        <a:gd name="connsiteY580" fmla="*/ 48658 h 129798"/>
                        <a:gd name="connsiteX581" fmla="*/ 89762 w 103835"/>
                        <a:gd name="connsiteY581" fmla="*/ 48307 h 129798"/>
                        <a:gd name="connsiteX582" fmla="*/ 89762 w 103835"/>
                        <a:gd name="connsiteY582" fmla="*/ 48658 h 129798"/>
                        <a:gd name="connsiteX583" fmla="*/ 78593 w 103835"/>
                        <a:gd name="connsiteY583" fmla="*/ 25317 h 129798"/>
                        <a:gd name="connsiteX584" fmla="*/ 78693 w 103835"/>
                        <a:gd name="connsiteY584" fmla="*/ 25417 h 129798"/>
                        <a:gd name="connsiteX585" fmla="*/ 78192 w 103835"/>
                        <a:gd name="connsiteY585" fmla="*/ 24566 h 129798"/>
                        <a:gd name="connsiteX586" fmla="*/ 78593 w 103835"/>
                        <a:gd name="connsiteY586" fmla="*/ 25317 h 129798"/>
                        <a:gd name="connsiteX587" fmla="*/ 79344 w 103835"/>
                        <a:gd name="connsiteY587" fmla="*/ 28122 h 129798"/>
                        <a:gd name="connsiteX588" fmla="*/ 80146 w 103835"/>
                        <a:gd name="connsiteY588" fmla="*/ 27972 h 129798"/>
                        <a:gd name="connsiteX589" fmla="*/ 79695 w 103835"/>
                        <a:gd name="connsiteY589" fmla="*/ 27170 h 129798"/>
                        <a:gd name="connsiteX590" fmla="*/ 79344 w 103835"/>
                        <a:gd name="connsiteY590" fmla="*/ 28122 h 129798"/>
                        <a:gd name="connsiteX591" fmla="*/ 81798 w 103835"/>
                        <a:gd name="connsiteY591" fmla="*/ 36687 h 129798"/>
                        <a:gd name="connsiteX592" fmla="*/ 84754 w 103835"/>
                        <a:gd name="connsiteY592" fmla="*/ 37889 h 129798"/>
                        <a:gd name="connsiteX593" fmla="*/ 84804 w 103835"/>
                        <a:gd name="connsiteY593" fmla="*/ 37037 h 129798"/>
                        <a:gd name="connsiteX594" fmla="*/ 84153 w 103835"/>
                        <a:gd name="connsiteY594" fmla="*/ 35635 h 129798"/>
                        <a:gd name="connsiteX595" fmla="*/ 83652 w 103835"/>
                        <a:gd name="connsiteY595" fmla="*/ 35585 h 129798"/>
                        <a:gd name="connsiteX596" fmla="*/ 83101 w 103835"/>
                        <a:gd name="connsiteY596" fmla="*/ 36687 h 129798"/>
                        <a:gd name="connsiteX597" fmla="*/ 81197 w 103835"/>
                        <a:gd name="connsiteY597" fmla="*/ 34633 h 129798"/>
                        <a:gd name="connsiteX598" fmla="*/ 81849 w 103835"/>
                        <a:gd name="connsiteY598" fmla="*/ 36637 h 129798"/>
                        <a:gd name="connsiteX599" fmla="*/ 23347 w 103835"/>
                        <a:gd name="connsiteY599" fmla="*/ 113120 h 129798"/>
                        <a:gd name="connsiteX600" fmla="*/ 22896 w 103835"/>
                        <a:gd name="connsiteY600" fmla="*/ 112669 h 129798"/>
                        <a:gd name="connsiteX601" fmla="*/ 23698 w 103835"/>
                        <a:gd name="connsiteY601" fmla="*/ 111817 h 129798"/>
                        <a:gd name="connsiteX602" fmla="*/ 28406 w 103835"/>
                        <a:gd name="connsiteY602" fmla="*/ 110365 h 129798"/>
                        <a:gd name="connsiteX603" fmla="*/ 30509 w 103835"/>
                        <a:gd name="connsiteY603" fmla="*/ 111216 h 129798"/>
                        <a:gd name="connsiteX604" fmla="*/ 29458 w 103835"/>
                        <a:gd name="connsiteY604" fmla="*/ 111467 h 129798"/>
                        <a:gd name="connsiteX605" fmla="*/ 23397 w 103835"/>
                        <a:gd name="connsiteY605" fmla="*/ 113170 h 129798"/>
                        <a:gd name="connsiteX606" fmla="*/ 44183 w 103835"/>
                        <a:gd name="connsiteY606" fmla="*/ 106358 h 129798"/>
                        <a:gd name="connsiteX607" fmla="*/ 44033 w 103835"/>
                        <a:gd name="connsiteY607" fmla="*/ 106658 h 129798"/>
                        <a:gd name="connsiteX608" fmla="*/ 52147 w 103835"/>
                        <a:gd name="connsiteY608" fmla="*/ 100197 h 129798"/>
                        <a:gd name="connsiteX609" fmla="*/ 48290 w 103835"/>
                        <a:gd name="connsiteY609" fmla="*/ 100197 h 129798"/>
                        <a:gd name="connsiteX610" fmla="*/ 48691 w 103835"/>
                        <a:gd name="connsiteY610" fmla="*/ 99045 h 129798"/>
                        <a:gd name="connsiteX611" fmla="*/ 49492 w 103835"/>
                        <a:gd name="connsiteY611" fmla="*/ 99446 h 129798"/>
                        <a:gd name="connsiteX612" fmla="*/ 50494 w 103835"/>
                        <a:gd name="connsiteY612" fmla="*/ 98093 h 129798"/>
                        <a:gd name="connsiteX613" fmla="*/ 47940 w 103835"/>
                        <a:gd name="connsiteY613" fmla="*/ 98344 h 129798"/>
                        <a:gd name="connsiteX614" fmla="*/ 45636 w 103835"/>
                        <a:gd name="connsiteY614" fmla="*/ 101299 h 129798"/>
                        <a:gd name="connsiteX615" fmla="*/ 47739 w 103835"/>
                        <a:gd name="connsiteY615" fmla="*/ 100948 h 129798"/>
                        <a:gd name="connsiteX616" fmla="*/ 43833 w 103835"/>
                        <a:gd name="connsiteY616" fmla="*/ 102952 h 129798"/>
                        <a:gd name="connsiteX617" fmla="*/ 45786 w 103835"/>
                        <a:gd name="connsiteY617" fmla="*/ 102251 h 129798"/>
                        <a:gd name="connsiteX618" fmla="*/ 45786 w 103835"/>
                        <a:gd name="connsiteY618" fmla="*/ 103703 h 129798"/>
                        <a:gd name="connsiteX619" fmla="*/ 40777 w 103835"/>
                        <a:gd name="connsiteY619" fmla="*/ 105757 h 129798"/>
                        <a:gd name="connsiteX620" fmla="*/ 40176 w 103835"/>
                        <a:gd name="connsiteY620" fmla="*/ 104855 h 129798"/>
                        <a:gd name="connsiteX621" fmla="*/ 38223 w 103835"/>
                        <a:gd name="connsiteY621" fmla="*/ 106458 h 129798"/>
                        <a:gd name="connsiteX622" fmla="*/ 38824 w 103835"/>
                        <a:gd name="connsiteY622" fmla="*/ 104805 h 129798"/>
                        <a:gd name="connsiteX623" fmla="*/ 37021 w 103835"/>
                        <a:gd name="connsiteY623" fmla="*/ 104455 h 129798"/>
                        <a:gd name="connsiteX624" fmla="*/ 34566 w 103835"/>
                        <a:gd name="connsiteY624" fmla="*/ 105907 h 129798"/>
                        <a:gd name="connsiteX625" fmla="*/ 33515 w 103835"/>
                        <a:gd name="connsiteY625" fmla="*/ 105206 h 129798"/>
                        <a:gd name="connsiteX626" fmla="*/ 32763 w 103835"/>
                        <a:gd name="connsiteY626" fmla="*/ 108061 h 129798"/>
                        <a:gd name="connsiteX627" fmla="*/ 35368 w 103835"/>
                        <a:gd name="connsiteY627" fmla="*/ 105757 h 129798"/>
                        <a:gd name="connsiteX628" fmla="*/ 33515 w 103835"/>
                        <a:gd name="connsiteY628" fmla="*/ 108461 h 129798"/>
                        <a:gd name="connsiteX629" fmla="*/ 34717 w 103835"/>
                        <a:gd name="connsiteY629" fmla="*/ 108211 h 129798"/>
                        <a:gd name="connsiteX630" fmla="*/ 33665 w 103835"/>
                        <a:gd name="connsiteY630" fmla="*/ 109463 h 129798"/>
                        <a:gd name="connsiteX631" fmla="*/ 33264 w 103835"/>
                        <a:gd name="connsiteY631" fmla="*/ 110215 h 129798"/>
                        <a:gd name="connsiteX632" fmla="*/ 36420 w 103835"/>
                        <a:gd name="connsiteY632" fmla="*/ 109413 h 129798"/>
                        <a:gd name="connsiteX633" fmla="*/ 36420 w 103835"/>
                        <a:gd name="connsiteY633" fmla="*/ 109964 h 129798"/>
                        <a:gd name="connsiteX634" fmla="*/ 38022 w 103835"/>
                        <a:gd name="connsiteY634" fmla="*/ 108962 h 129798"/>
                        <a:gd name="connsiteX635" fmla="*/ 40827 w 103835"/>
                        <a:gd name="connsiteY635" fmla="*/ 107610 h 129798"/>
                        <a:gd name="connsiteX636" fmla="*/ 40527 w 103835"/>
                        <a:gd name="connsiteY636" fmla="*/ 108261 h 129798"/>
                        <a:gd name="connsiteX637" fmla="*/ 44183 w 103835"/>
                        <a:gd name="connsiteY637" fmla="*/ 106408 h 129798"/>
                        <a:gd name="connsiteX638" fmla="*/ 89812 w 103835"/>
                        <a:gd name="connsiteY638" fmla="*/ 72399 h 129798"/>
                        <a:gd name="connsiteX639" fmla="*/ 83602 w 103835"/>
                        <a:gd name="connsiteY639" fmla="*/ 77257 h 129798"/>
                        <a:gd name="connsiteX640" fmla="*/ 83702 w 103835"/>
                        <a:gd name="connsiteY640" fmla="*/ 76857 h 129798"/>
                        <a:gd name="connsiteX641" fmla="*/ 78994 w 103835"/>
                        <a:gd name="connsiteY641" fmla="*/ 82867 h 129798"/>
                        <a:gd name="connsiteX642" fmla="*/ 79294 w 103835"/>
                        <a:gd name="connsiteY642" fmla="*/ 79261 h 129798"/>
                        <a:gd name="connsiteX643" fmla="*/ 78693 w 103835"/>
                        <a:gd name="connsiteY643" fmla="*/ 80713 h 129798"/>
                        <a:gd name="connsiteX644" fmla="*/ 76790 w 103835"/>
                        <a:gd name="connsiteY644" fmla="*/ 81865 h 129798"/>
                        <a:gd name="connsiteX645" fmla="*/ 76589 w 103835"/>
                        <a:gd name="connsiteY645" fmla="*/ 80363 h 129798"/>
                        <a:gd name="connsiteX646" fmla="*/ 78242 w 103835"/>
                        <a:gd name="connsiteY646" fmla="*/ 78860 h 129798"/>
                        <a:gd name="connsiteX647" fmla="*/ 81398 w 103835"/>
                        <a:gd name="connsiteY647" fmla="*/ 76857 h 129798"/>
                        <a:gd name="connsiteX648" fmla="*/ 78893 w 103835"/>
                        <a:gd name="connsiteY648" fmla="*/ 77107 h 129798"/>
                        <a:gd name="connsiteX649" fmla="*/ 77341 w 103835"/>
                        <a:gd name="connsiteY649" fmla="*/ 78960 h 129798"/>
                        <a:gd name="connsiteX650" fmla="*/ 76790 w 103835"/>
                        <a:gd name="connsiteY650" fmla="*/ 77007 h 129798"/>
                        <a:gd name="connsiteX651" fmla="*/ 75738 w 103835"/>
                        <a:gd name="connsiteY651" fmla="*/ 78559 h 129798"/>
                        <a:gd name="connsiteX652" fmla="*/ 75337 w 103835"/>
                        <a:gd name="connsiteY652" fmla="*/ 76606 h 129798"/>
                        <a:gd name="connsiteX653" fmla="*/ 74035 w 103835"/>
                        <a:gd name="connsiteY653" fmla="*/ 79060 h 129798"/>
                        <a:gd name="connsiteX654" fmla="*/ 73835 w 103835"/>
                        <a:gd name="connsiteY654" fmla="*/ 78910 h 129798"/>
                        <a:gd name="connsiteX655" fmla="*/ 72633 w 103835"/>
                        <a:gd name="connsiteY655" fmla="*/ 81014 h 129798"/>
                        <a:gd name="connsiteX656" fmla="*/ 73734 w 103835"/>
                        <a:gd name="connsiteY656" fmla="*/ 80864 h 129798"/>
                        <a:gd name="connsiteX657" fmla="*/ 74336 w 103835"/>
                        <a:gd name="connsiteY657" fmla="*/ 79060 h 129798"/>
                        <a:gd name="connsiteX658" fmla="*/ 74686 w 103835"/>
                        <a:gd name="connsiteY658" fmla="*/ 80212 h 129798"/>
                        <a:gd name="connsiteX659" fmla="*/ 76740 w 103835"/>
                        <a:gd name="connsiteY659" fmla="*/ 79311 h 129798"/>
                        <a:gd name="connsiteX660" fmla="*/ 75588 w 103835"/>
                        <a:gd name="connsiteY660" fmla="*/ 80212 h 129798"/>
                        <a:gd name="connsiteX661" fmla="*/ 75888 w 103835"/>
                        <a:gd name="connsiteY661" fmla="*/ 82066 h 129798"/>
                        <a:gd name="connsiteX662" fmla="*/ 73935 w 103835"/>
                        <a:gd name="connsiteY662" fmla="*/ 83919 h 129798"/>
                        <a:gd name="connsiteX663" fmla="*/ 73684 w 103835"/>
                        <a:gd name="connsiteY663" fmla="*/ 85622 h 129798"/>
                        <a:gd name="connsiteX664" fmla="*/ 68175 w 103835"/>
                        <a:gd name="connsiteY664" fmla="*/ 88627 h 129798"/>
                        <a:gd name="connsiteX665" fmla="*/ 67474 w 103835"/>
                        <a:gd name="connsiteY665" fmla="*/ 89779 h 129798"/>
                        <a:gd name="connsiteX666" fmla="*/ 69076 w 103835"/>
                        <a:gd name="connsiteY666" fmla="*/ 89428 h 129798"/>
                        <a:gd name="connsiteX667" fmla="*/ 67624 w 103835"/>
                        <a:gd name="connsiteY667" fmla="*/ 90681 h 129798"/>
                        <a:gd name="connsiteX668" fmla="*/ 67624 w 103835"/>
                        <a:gd name="connsiteY668" fmla="*/ 90330 h 129798"/>
                        <a:gd name="connsiteX669" fmla="*/ 66272 w 103835"/>
                        <a:gd name="connsiteY669" fmla="*/ 91732 h 129798"/>
                        <a:gd name="connsiteX670" fmla="*/ 66973 w 103835"/>
                        <a:gd name="connsiteY670" fmla="*/ 89729 h 129798"/>
                        <a:gd name="connsiteX671" fmla="*/ 65270 w 103835"/>
                        <a:gd name="connsiteY671" fmla="*/ 90430 h 129798"/>
                        <a:gd name="connsiteX672" fmla="*/ 65370 w 103835"/>
                        <a:gd name="connsiteY672" fmla="*/ 90029 h 129798"/>
                        <a:gd name="connsiteX673" fmla="*/ 64218 w 103835"/>
                        <a:gd name="connsiteY673" fmla="*/ 92283 h 129798"/>
                        <a:gd name="connsiteX674" fmla="*/ 66672 w 103835"/>
                        <a:gd name="connsiteY674" fmla="*/ 93185 h 129798"/>
                        <a:gd name="connsiteX675" fmla="*/ 62315 w 103835"/>
                        <a:gd name="connsiteY675" fmla="*/ 96390 h 129798"/>
                        <a:gd name="connsiteX676" fmla="*/ 62465 w 103835"/>
                        <a:gd name="connsiteY676" fmla="*/ 95188 h 129798"/>
                        <a:gd name="connsiteX677" fmla="*/ 60511 w 103835"/>
                        <a:gd name="connsiteY677" fmla="*/ 95539 h 129798"/>
                        <a:gd name="connsiteX678" fmla="*/ 58057 w 103835"/>
                        <a:gd name="connsiteY678" fmla="*/ 98594 h 129798"/>
                        <a:gd name="connsiteX679" fmla="*/ 58308 w 103835"/>
                        <a:gd name="connsiteY679" fmla="*/ 97743 h 129798"/>
                        <a:gd name="connsiteX680" fmla="*/ 55753 w 103835"/>
                        <a:gd name="connsiteY680" fmla="*/ 98444 h 129798"/>
                        <a:gd name="connsiteX681" fmla="*/ 54752 w 103835"/>
                        <a:gd name="connsiteY681" fmla="*/ 99546 h 129798"/>
                        <a:gd name="connsiteX682" fmla="*/ 54551 w 103835"/>
                        <a:gd name="connsiteY682" fmla="*/ 101049 h 129798"/>
                        <a:gd name="connsiteX683" fmla="*/ 54551 w 103835"/>
                        <a:gd name="connsiteY683" fmla="*/ 101249 h 129798"/>
                        <a:gd name="connsiteX684" fmla="*/ 60111 w 103835"/>
                        <a:gd name="connsiteY684" fmla="*/ 98694 h 129798"/>
                        <a:gd name="connsiteX685" fmla="*/ 60011 w 103835"/>
                        <a:gd name="connsiteY685" fmla="*/ 99195 h 129798"/>
                        <a:gd name="connsiteX686" fmla="*/ 65170 w 103835"/>
                        <a:gd name="connsiteY686" fmla="*/ 96340 h 129798"/>
                        <a:gd name="connsiteX687" fmla="*/ 66021 w 103835"/>
                        <a:gd name="connsiteY687" fmla="*/ 96992 h 129798"/>
                        <a:gd name="connsiteX688" fmla="*/ 67073 w 103835"/>
                        <a:gd name="connsiteY688" fmla="*/ 95539 h 129798"/>
                        <a:gd name="connsiteX689" fmla="*/ 66973 w 103835"/>
                        <a:gd name="connsiteY689" fmla="*/ 96040 h 129798"/>
                        <a:gd name="connsiteX690" fmla="*/ 69227 w 103835"/>
                        <a:gd name="connsiteY690" fmla="*/ 94387 h 129798"/>
                        <a:gd name="connsiteX691" fmla="*/ 69227 w 103835"/>
                        <a:gd name="connsiteY691" fmla="*/ 94587 h 129798"/>
                        <a:gd name="connsiteX692" fmla="*/ 70829 w 103835"/>
                        <a:gd name="connsiteY692" fmla="*/ 91181 h 129798"/>
                        <a:gd name="connsiteX693" fmla="*/ 70679 w 103835"/>
                        <a:gd name="connsiteY693" fmla="*/ 90330 h 129798"/>
                        <a:gd name="connsiteX694" fmla="*/ 71431 w 103835"/>
                        <a:gd name="connsiteY694" fmla="*/ 89579 h 129798"/>
                        <a:gd name="connsiteX695" fmla="*/ 71431 w 103835"/>
                        <a:gd name="connsiteY695" fmla="*/ 89579 h 129798"/>
                        <a:gd name="connsiteX696" fmla="*/ 71431 w 103835"/>
                        <a:gd name="connsiteY696" fmla="*/ 89579 h 129798"/>
                        <a:gd name="connsiteX697" fmla="*/ 73534 w 103835"/>
                        <a:gd name="connsiteY697" fmla="*/ 89128 h 129798"/>
                        <a:gd name="connsiteX698" fmla="*/ 71531 w 103835"/>
                        <a:gd name="connsiteY698" fmla="*/ 90731 h 129798"/>
                        <a:gd name="connsiteX699" fmla="*/ 73634 w 103835"/>
                        <a:gd name="connsiteY699" fmla="*/ 91432 h 129798"/>
                        <a:gd name="connsiteX700" fmla="*/ 73935 w 103835"/>
                        <a:gd name="connsiteY700" fmla="*/ 91983 h 129798"/>
                        <a:gd name="connsiteX701" fmla="*/ 74285 w 103835"/>
                        <a:gd name="connsiteY701" fmla="*/ 90580 h 129798"/>
                        <a:gd name="connsiteX702" fmla="*/ 82249 w 103835"/>
                        <a:gd name="connsiteY702" fmla="*/ 83819 h 129798"/>
                        <a:gd name="connsiteX703" fmla="*/ 82500 w 103835"/>
                        <a:gd name="connsiteY703" fmla="*/ 85221 h 129798"/>
                        <a:gd name="connsiteX704" fmla="*/ 84603 w 103835"/>
                        <a:gd name="connsiteY704" fmla="*/ 81565 h 129798"/>
                        <a:gd name="connsiteX705" fmla="*/ 84002 w 103835"/>
                        <a:gd name="connsiteY705" fmla="*/ 83318 h 129798"/>
                        <a:gd name="connsiteX706" fmla="*/ 88460 w 103835"/>
                        <a:gd name="connsiteY706" fmla="*/ 74402 h 129798"/>
                        <a:gd name="connsiteX707" fmla="*/ 89261 w 103835"/>
                        <a:gd name="connsiteY707" fmla="*/ 74603 h 129798"/>
                        <a:gd name="connsiteX708" fmla="*/ 89862 w 103835"/>
                        <a:gd name="connsiteY708" fmla="*/ 72399 h 129798"/>
                        <a:gd name="connsiteX709" fmla="*/ 90914 w 103835"/>
                        <a:gd name="connsiteY709" fmla="*/ 65487 h 129798"/>
                        <a:gd name="connsiteX710" fmla="*/ 91065 w 103835"/>
                        <a:gd name="connsiteY710" fmla="*/ 63433 h 129798"/>
                        <a:gd name="connsiteX711" fmla="*/ 91065 w 103835"/>
                        <a:gd name="connsiteY711" fmla="*/ 63634 h 129798"/>
                        <a:gd name="connsiteX712" fmla="*/ 90664 w 103835"/>
                        <a:gd name="connsiteY712" fmla="*/ 61580 h 129798"/>
                        <a:gd name="connsiteX713" fmla="*/ 89011 w 103835"/>
                        <a:gd name="connsiteY713" fmla="*/ 61630 h 129798"/>
                        <a:gd name="connsiteX714" fmla="*/ 89913 w 103835"/>
                        <a:gd name="connsiteY714" fmla="*/ 61981 h 129798"/>
                        <a:gd name="connsiteX715" fmla="*/ 90013 w 103835"/>
                        <a:gd name="connsiteY715" fmla="*/ 59026 h 129798"/>
                        <a:gd name="connsiteX716" fmla="*/ 89061 w 103835"/>
                        <a:gd name="connsiteY716" fmla="*/ 61079 h 129798"/>
                        <a:gd name="connsiteX717" fmla="*/ 88610 w 103835"/>
                        <a:gd name="connsiteY717" fmla="*/ 58425 h 129798"/>
                        <a:gd name="connsiteX718" fmla="*/ 90514 w 103835"/>
                        <a:gd name="connsiteY718" fmla="*/ 57022 h 129798"/>
                        <a:gd name="connsiteX719" fmla="*/ 90213 w 103835"/>
                        <a:gd name="connsiteY719" fmla="*/ 53917 h 129798"/>
                        <a:gd name="connsiteX720" fmla="*/ 88861 w 103835"/>
                        <a:gd name="connsiteY720" fmla="*/ 55019 h 129798"/>
                        <a:gd name="connsiteX721" fmla="*/ 88811 w 103835"/>
                        <a:gd name="connsiteY721" fmla="*/ 52665 h 129798"/>
                        <a:gd name="connsiteX722" fmla="*/ 89362 w 103835"/>
                        <a:gd name="connsiteY722" fmla="*/ 53616 h 129798"/>
                        <a:gd name="connsiteX723" fmla="*/ 90163 w 103835"/>
                        <a:gd name="connsiteY723" fmla="*/ 51763 h 129798"/>
                        <a:gd name="connsiteX724" fmla="*/ 89913 w 103835"/>
                        <a:gd name="connsiteY724" fmla="*/ 50811 h 129798"/>
                        <a:gd name="connsiteX725" fmla="*/ 89712 w 103835"/>
                        <a:gd name="connsiteY725" fmla="*/ 51062 h 129798"/>
                        <a:gd name="connsiteX726" fmla="*/ 88911 w 103835"/>
                        <a:gd name="connsiteY726" fmla="*/ 50060 h 129798"/>
                        <a:gd name="connsiteX727" fmla="*/ 88210 w 103835"/>
                        <a:gd name="connsiteY727" fmla="*/ 50811 h 129798"/>
                        <a:gd name="connsiteX728" fmla="*/ 88059 w 103835"/>
                        <a:gd name="connsiteY728" fmla="*/ 49459 h 129798"/>
                        <a:gd name="connsiteX729" fmla="*/ 87308 w 103835"/>
                        <a:gd name="connsiteY729" fmla="*/ 50611 h 129798"/>
                        <a:gd name="connsiteX730" fmla="*/ 86807 w 103835"/>
                        <a:gd name="connsiteY730" fmla="*/ 49208 h 129798"/>
                        <a:gd name="connsiteX731" fmla="*/ 87408 w 103835"/>
                        <a:gd name="connsiteY731" fmla="*/ 54017 h 129798"/>
                        <a:gd name="connsiteX732" fmla="*/ 88109 w 103835"/>
                        <a:gd name="connsiteY732" fmla="*/ 53215 h 129798"/>
                        <a:gd name="connsiteX733" fmla="*/ 86907 w 103835"/>
                        <a:gd name="connsiteY733" fmla="*/ 57022 h 129798"/>
                        <a:gd name="connsiteX734" fmla="*/ 87859 w 103835"/>
                        <a:gd name="connsiteY734" fmla="*/ 60929 h 129798"/>
                        <a:gd name="connsiteX735" fmla="*/ 86907 w 103835"/>
                        <a:gd name="connsiteY735" fmla="*/ 63283 h 129798"/>
                        <a:gd name="connsiteX736" fmla="*/ 88059 w 103835"/>
                        <a:gd name="connsiteY736" fmla="*/ 66639 h 129798"/>
                        <a:gd name="connsiteX737" fmla="*/ 88761 w 103835"/>
                        <a:gd name="connsiteY737" fmla="*/ 64185 h 129798"/>
                        <a:gd name="connsiteX738" fmla="*/ 88660 w 103835"/>
                        <a:gd name="connsiteY738" fmla="*/ 65787 h 129798"/>
                        <a:gd name="connsiteX739" fmla="*/ 89512 w 103835"/>
                        <a:gd name="connsiteY739" fmla="*/ 64936 h 129798"/>
                        <a:gd name="connsiteX740" fmla="*/ 90814 w 103835"/>
                        <a:gd name="connsiteY740" fmla="*/ 65487 h 129798"/>
                        <a:gd name="connsiteX741" fmla="*/ 89712 w 103835"/>
                        <a:gd name="connsiteY741" fmla="*/ 26419 h 129798"/>
                        <a:gd name="connsiteX742" fmla="*/ 89712 w 103835"/>
                        <a:gd name="connsiteY742" fmla="*/ 26419 h 129798"/>
                        <a:gd name="connsiteX743" fmla="*/ 89712 w 103835"/>
                        <a:gd name="connsiteY743" fmla="*/ 26419 h 129798"/>
                        <a:gd name="connsiteX744" fmla="*/ 89712 w 103835"/>
                        <a:gd name="connsiteY744" fmla="*/ 26419 h 129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Lst>
                      <a:rect l="l" t="t" r="r" b="b"/>
                      <a:pathLst>
                        <a:path w="103835" h="129798">
                          <a:moveTo>
                            <a:pt x="69728" y="18004"/>
                          </a:moveTo>
                          <a:lnTo>
                            <a:pt x="69277" y="17804"/>
                          </a:lnTo>
                          <a:lnTo>
                            <a:pt x="69577" y="17804"/>
                          </a:lnTo>
                          <a:cubicBezTo>
                            <a:pt x="69577" y="17804"/>
                            <a:pt x="68826" y="16902"/>
                            <a:pt x="68826" y="16902"/>
                          </a:cubicBezTo>
                          <a:cubicBezTo>
                            <a:pt x="68676" y="16852"/>
                            <a:pt x="68525" y="16802"/>
                            <a:pt x="68375" y="16702"/>
                          </a:cubicBezTo>
                          <a:cubicBezTo>
                            <a:pt x="68475" y="16702"/>
                            <a:pt x="68525" y="16702"/>
                            <a:pt x="68626" y="16702"/>
                          </a:cubicBezTo>
                          <a:lnTo>
                            <a:pt x="68375" y="16402"/>
                          </a:lnTo>
                          <a:cubicBezTo>
                            <a:pt x="67223" y="16402"/>
                            <a:pt x="65019" y="15550"/>
                            <a:pt x="64268" y="15600"/>
                          </a:cubicBezTo>
                          <a:cubicBezTo>
                            <a:pt x="63366" y="15400"/>
                            <a:pt x="62415" y="15099"/>
                            <a:pt x="61864" y="14749"/>
                          </a:cubicBezTo>
                          <a:cubicBezTo>
                            <a:pt x="62365" y="15049"/>
                            <a:pt x="63116" y="15300"/>
                            <a:pt x="63116" y="14849"/>
                          </a:cubicBezTo>
                          <a:cubicBezTo>
                            <a:pt x="62315" y="13897"/>
                            <a:pt x="62215" y="12495"/>
                            <a:pt x="59810" y="12595"/>
                          </a:cubicBezTo>
                          <a:lnTo>
                            <a:pt x="60962" y="13096"/>
                          </a:lnTo>
                          <a:cubicBezTo>
                            <a:pt x="59910" y="13146"/>
                            <a:pt x="58859" y="13346"/>
                            <a:pt x="57907" y="13597"/>
                          </a:cubicBezTo>
                          <a:cubicBezTo>
                            <a:pt x="57256" y="12645"/>
                            <a:pt x="59360" y="13296"/>
                            <a:pt x="59961" y="12895"/>
                          </a:cubicBezTo>
                          <a:cubicBezTo>
                            <a:pt x="57807" y="12845"/>
                            <a:pt x="56555" y="10491"/>
                            <a:pt x="55252" y="11643"/>
                          </a:cubicBezTo>
                          <a:cubicBezTo>
                            <a:pt x="55252" y="10842"/>
                            <a:pt x="55252" y="9389"/>
                            <a:pt x="53700" y="9339"/>
                          </a:cubicBezTo>
                          <a:cubicBezTo>
                            <a:pt x="54651" y="10341"/>
                            <a:pt x="52748" y="9840"/>
                            <a:pt x="53549" y="10892"/>
                          </a:cubicBezTo>
                          <a:cubicBezTo>
                            <a:pt x="52998" y="11293"/>
                            <a:pt x="51947" y="10441"/>
                            <a:pt x="51846" y="11042"/>
                          </a:cubicBezTo>
                          <a:lnTo>
                            <a:pt x="51997" y="10742"/>
                          </a:lnTo>
                          <a:cubicBezTo>
                            <a:pt x="49542" y="9439"/>
                            <a:pt x="48691" y="11443"/>
                            <a:pt x="47839" y="12244"/>
                          </a:cubicBezTo>
                          <a:cubicBezTo>
                            <a:pt x="45085" y="12895"/>
                            <a:pt x="43732" y="12745"/>
                            <a:pt x="41529" y="13597"/>
                          </a:cubicBezTo>
                          <a:cubicBezTo>
                            <a:pt x="41278" y="13096"/>
                            <a:pt x="40176" y="11894"/>
                            <a:pt x="39225" y="12294"/>
                          </a:cubicBezTo>
                          <a:cubicBezTo>
                            <a:pt x="39074" y="13146"/>
                            <a:pt x="37171" y="14348"/>
                            <a:pt x="37371" y="15300"/>
                          </a:cubicBezTo>
                          <a:cubicBezTo>
                            <a:pt x="39074" y="14999"/>
                            <a:pt x="38323" y="14047"/>
                            <a:pt x="39225" y="13396"/>
                          </a:cubicBezTo>
                          <a:cubicBezTo>
                            <a:pt x="40377" y="13997"/>
                            <a:pt x="39675" y="14248"/>
                            <a:pt x="40928" y="14448"/>
                          </a:cubicBezTo>
                          <a:cubicBezTo>
                            <a:pt x="39926" y="14348"/>
                            <a:pt x="37321" y="16452"/>
                            <a:pt x="36019" y="16151"/>
                          </a:cubicBezTo>
                          <a:lnTo>
                            <a:pt x="36269" y="15851"/>
                          </a:lnTo>
                          <a:cubicBezTo>
                            <a:pt x="34566" y="16101"/>
                            <a:pt x="33064" y="14248"/>
                            <a:pt x="31411" y="16952"/>
                          </a:cubicBezTo>
                          <a:cubicBezTo>
                            <a:pt x="31110" y="17353"/>
                            <a:pt x="30860" y="17754"/>
                            <a:pt x="30610" y="18155"/>
                          </a:cubicBezTo>
                          <a:cubicBezTo>
                            <a:pt x="30610" y="18054"/>
                            <a:pt x="30559" y="17954"/>
                            <a:pt x="30559" y="17854"/>
                          </a:cubicBezTo>
                          <a:cubicBezTo>
                            <a:pt x="28706" y="19056"/>
                            <a:pt x="28506" y="17804"/>
                            <a:pt x="27103" y="20008"/>
                          </a:cubicBezTo>
                          <a:cubicBezTo>
                            <a:pt x="27204" y="19858"/>
                            <a:pt x="27103" y="19807"/>
                            <a:pt x="27154" y="19657"/>
                          </a:cubicBezTo>
                          <a:cubicBezTo>
                            <a:pt x="25701" y="20108"/>
                            <a:pt x="25300" y="21861"/>
                            <a:pt x="24649" y="22712"/>
                          </a:cubicBezTo>
                          <a:cubicBezTo>
                            <a:pt x="23647" y="22562"/>
                            <a:pt x="24249" y="22011"/>
                            <a:pt x="24198" y="21360"/>
                          </a:cubicBezTo>
                          <a:cubicBezTo>
                            <a:pt x="22095" y="22763"/>
                            <a:pt x="21093" y="25668"/>
                            <a:pt x="20742" y="27421"/>
                          </a:cubicBezTo>
                          <a:lnTo>
                            <a:pt x="19340" y="28272"/>
                          </a:lnTo>
                          <a:cubicBezTo>
                            <a:pt x="19741" y="27371"/>
                            <a:pt x="19941" y="25968"/>
                            <a:pt x="19390" y="25818"/>
                          </a:cubicBezTo>
                          <a:cubicBezTo>
                            <a:pt x="18889" y="26569"/>
                            <a:pt x="19290" y="26719"/>
                            <a:pt x="18288" y="27521"/>
                          </a:cubicBezTo>
                          <a:cubicBezTo>
                            <a:pt x="18088" y="27020"/>
                            <a:pt x="18088" y="26319"/>
                            <a:pt x="18038" y="25467"/>
                          </a:cubicBezTo>
                          <a:cubicBezTo>
                            <a:pt x="15634" y="26820"/>
                            <a:pt x="18939" y="27070"/>
                            <a:pt x="16585" y="27421"/>
                          </a:cubicBezTo>
                          <a:cubicBezTo>
                            <a:pt x="16034" y="28022"/>
                            <a:pt x="16285" y="28873"/>
                            <a:pt x="16685" y="29324"/>
                          </a:cubicBezTo>
                          <a:lnTo>
                            <a:pt x="15133" y="29925"/>
                          </a:lnTo>
                          <a:cubicBezTo>
                            <a:pt x="15634" y="30576"/>
                            <a:pt x="14482" y="31979"/>
                            <a:pt x="13931" y="32980"/>
                          </a:cubicBezTo>
                          <a:cubicBezTo>
                            <a:pt x="14081" y="33281"/>
                            <a:pt x="15133" y="32730"/>
                            <a:pt x="15183" y="32179"/>
                          </a:cubicBezTo>
                          <a:cubicBezTo>
                            <a:pt x="15583" y="32630"/>
                            <a:pt x="15032" y="33732"/>
                            <a:pt x="14682" y="34383"/>
                          </a:cubicBezTo>
                          <a:cubicBezTo>
                            <a:pt x="13079" y="33682"/>
                            <a:pt x="12378" y="38840"/>
                            <a:pt x="11176" y="37188"/>
                          </a:cubicBezTo>
                          <a:cubicBezTo>
                            <a:pt x="9974" y="40644"/>
                            <a:pt x="8621" y="45552"/>
                            <a:pt x="8822" y="48057"/>
                          </a:cubicBezTo>
                          <a:cubicBezTo>
                            <a:pt x="8171" y="48708"/>
                            <a:pt x="7870" y="50310"/>
                            <a:pt x="7319" y="49158"/>
                          </a:cubicBezTo>
                          <a:cubicBezTo>
                            <a:pt x="6718" y="52063"/>
                            <a:pt x="8121" y="53817"/>
                            <a:pt x="7319" y="56621"/>
                          </a:cubicBezTo>
                          <a:cubicBezTo>
                            <a:pt x="7069" y="56822"/>
                            <a:pt x="7469" y="55319"/>
                            <a:pt x="6918" y="55369"/>
                          </a:cubicBezTo>
                          <a:cubicBezTo>
                            <a:pt x="7319" y="57323"/>
                            <a:pt x="5766" y="58725"/>
                            <a:pt x="6017" y="61780"/>
                          </a:cubicBezTo>
                          <a:cubicBezTo>
                            <a:pt x="6017" y="61279"/>
                            <a:pt x="5716" y="61129"/>
                            <a:pt x="5516" y="61029"/>
                          </a:cubicBezTo>
                          <a:cubicBezTo>
                            <a:pt x="5766" y="61029"/>
                            <a:pt x="5967" y="62281"/>
                            <a:pt x="6217" y="63083"/>
                          </a:cubicBezTo>
                          <a:cubicBezTo>
                            <a:pt x="6067" y="63483"/>
                            <a:pt x="6067" y="62482"/>
                            <a:pt x="5816" y="62732"/>
                          </a:cubicBezTo>
                          <a:cubicBezTo>
                            <a:pt x="4715" y="68492"/>
                            <a:pt x="6918" y="72900"/>
                            <a:pt x="7119" y="78559"/>
                          </a:cubicBezTo>
                          <a:cubicBezTo>
                            <a:pt x="7119" y="76907"/>
                            <a:pt x="5967" y="76356"/>
                            <a:pt x="5566" y="76356"/>
                          </a:cubicBezTo>
                          <a:lnTo>
                            <a:pt x="5566" y="77958"/>
                          </a:lnTo>
                          <a:cubicBezTo>
                            <a:pt x="6167" y="78559"/>
                            <a:pt x="6217" y="79762"/>
                            <a:pt x="6668" y="80763"/>
                          </a:cubicBezTo>
                          <a:cubicBezTo>
                            <a:pt x="6468" y="80914"/>
                            <a:pt x="6267" y="81414"/>
                            <a:pt x="6017" y="80914"/>
                          </a:cubicBezTo>
                          <a:cubicBezTo>
                            <a:pt x="5115" y="84169"/>
                            <a:pt x="8321" y="85722"/>
                            <a:pt x="8121" y="89629"/>
                          </a:cubicBezTo>
                          <a:lnTo>
                            <a:pt x="5566" y="85121"/>
                          </a:lnTo>
                          <a:lnTo>
                            <a:pt x="4915" y="86373"/>
                          </a:lnTo>
                          <a:lnTo>
                            <a:pt x="3763" y="84370"/>
                          </a:lnTo>
                          <a:cubicBezTo>
                            <a:pt x="3262" y="85672"/>
                            <a:pt x="4715" y="86623"/>
                            <a:pt x="3913" y="86874"/>
                          </a:cubicBezTo>
                          <a:cubicBezTo>
                            <a:pt x="3663" y="86623"/>
                            <a:pt x="3663" y="85972"/>
                            <a:pt x="3262" y="86022"/>
                          </a:cubicBezTo>
                          <a:cubicBezTo>
                            <a:pt x="3012" y="87275"/>
                            <a:pt x="3663" y="87275"/>
                            <a:pt x="3913" y="88176"/>
                          </a:cubicBezTo>
                          <a:cubicBezTo>
                            <a:pt x="2010" y="85972"/>
                            <a:pt x="1709" y="81214"/>
                            <a:pt x="1208" y="78710"/>
                          </a:cubicBezTo>
                          <a:cubicBezTo>
                            <a:pt x="1058" y="78309"/>
                            <a:pt x="1609" y="79010"/>
                            <a:pt x="1810" y="79110"/>
                          </a:cubicBezTo>
                          <a:cubicBezTo>
                            <a:pt x="1709" y="78059"/>
                            <a:pt x="2210" y="77458"/>
                            <a:pt x="1860" y="76155"/>
                          </a:cubicBezTo>
                          <a:cubicBezTo>
                            <a:pt x="1108" y="75354"/>
                            <a:pt x="1359" y="76806"/>
                            <a:pt x="1309" y="77458"/>
                          </a:cubicBezTo>
                          <a:cubicBezTo>
                            <a:pt x="708" y="77408"/>
                            <a:pt x="708" y="77057"/>
                            <a:pt x="607" y="76356"/>
                          </a:cubicBezTo>
                          <a:cubicBezTo>
                            <a:pt x="1409" y="76155"/>
                            <a:pt x="808" y="72399"/>
                            <a:pt x="1759" y="71447"/>
                          </a:cubicBezTo>
                          <a:cubicBezTo>
                            <a:pt x="1509" y="67590"/>
                            <a:pt x="-344" y="72048"/>
                            <a:pt x="57" y="68292"/>
                          </a:cubicBezTo>
                          <a:lnTo>
                            <a:pt x="1008" y="67190"/>
                          </a:lnTo>
                          <a:cubicBezTo>
                            <a:pt x="357" y="64986"/>
                            <a:pt x="-144" y="62081"/>
                            <a:pt x="257" y="59577"/>
                          </a:cubicBezTo>
                          <a:lnTo>
                            <a:pt x="257" y="60127"/>
                          </a:lnTo>
                          <a:cubicBezTo>
                            <a:pt x="607" y="60528"/>
                            <a:pt x="908" y="59927"/>
                            <a:pt x="1108" y="59727"/>
                          </a:cubicBezTo>
                          <a:cubicBezTo>
                            <a:pt x="1709" y="57874"/>
                            <a:pt x="758" y="56070"/>
                            <a:pt x="1810" y="55019"/>
                          </a:cubicBezTo>
                          <a:cubicBezTo>
                            <a:pt x="1108" y="52765"/>
                            <a:pt x="1008" y="49008"/>
                            <a:pt x="1158" y="46354"/>
                          </a:cubicBezTo>
                          <a:cubicBezTo>
                            <a:pt x="2461" y="45953"/>
                            <a:pt x="1459" y="49860"/>
                            <a:pt x="2010" y="51012"/>
                          </a:cubicBezTo>
                          <a:lnTo>
                            <a:pt x="2461" y="48758"/>
                          </a:lnTo>
                          <a:cubicBezTo>
                            <a:pt x="2210" y="50160"/>
                            <a:pt x="2561" y="50761"/>
                            <a:pt x="3062" y="51713"/>
                          </a:cubicBezTo>
                          <a:cubicBezTo>
                            <a:pt x="3663" y="49810"/>
                            <a:pt x="2711" y="48958"/>
                            <a:pt x="2861" y="47055"/>
                          </a:cubicBezTo>
                          <a:cubicBezTo>
                            <a:pt x="3162" y="47255"/>
                            <a:pt x="3412" y="47055"/>
                            <a:pt x="3613" y="46253"/>
                          </a:cubicBezTo>
                          <a:lnTo>
                            <a:pt x="2911" y="45803"/>
                          </a:lnTo>
                          <a:cubicBezTo>
                            <a:pt x="2911" y="45803"/>
                            <a:pt x="3062" y="45702"/>
                            <a:pt x="3162" y="45452"/>
                          </a:cubicBezTo>
                          <a:cubicBezTo>
                            <a:pt x="3262" y="44300"/>
                            <a:pt x="3412" y="43148"/>
                            <a:pt x="3663" y="41996"/>
                          </a:cubicBezTo>
                          <a:cubicBezTo>
                            <a:pt x="3112" y="42597"/>
                            <a:pt x="2411" y="42397"/>
                            <a:pt x="2110" y="43298"/>
                          </a:cubicBezTo>
                          <a:cubicBezTo>
                            <a:pt x="2661" y="43098"/>
                            <a:pt x="2511" y="43899"/>
                            <a:pt x="2310" y="44751"/>
                          </a:cubicBezTo>
                          <a:cubicBezTo>
                            <a:pt x="2010" y="43849"/>
                            <a:pt x="1659" y="45502"/>
                            <a:pt x="1259" y="45352"/>
                          </a:cubicBezTo>
                          <a:cubicBezTo>
                            <a:pt x="1659" y="43599"/>
                            <a:pt x="2310" y="41445"/>
                            <a:pt x="2461" y="40193"/>
                          </a:cubicBezTo>
                          <a:lnTo>
                            <a:pt x="3262" y="40043"/>
                          </a:lnTo>
                          <a:cubicBezTo>
                            <a:pt x="4063" y="38490"/>
                            <a:pt x="4364" y="36587"/>
                            <a:pt x="5065" y="35585"/>
                          </a:cubicBezTo>
                          <a:lnTo>
                            <a:pt x="5266" y="36086"/>
                          </a:lnTo>
                          <a:cubicBezTo>
                            <a:pt x="6418" y="34283"/>
                            <a:pt x="6918" y="32129"/>
                            <a:pt x="8671" y="30877"/>
                          </a:cubicBezTo>
                          <a:cubicBezTo>
                            <a:pt x="8972" y="28623"/>
                            <a:pt x="9974" y="26519"/>
                            <a:pt x="10274" y="24716"/>
                          </a:cubicBezTo>
                          <a:cubicBezTo>
                            <a:pt x="10074" y="23414"/>
                            <a:pt x="14732" y="21460"/>
                            <a:pt x="15233" y="19106"/>
                          </a:cubicBezTo>
                          <a:cubicBezTo>
                            <a:pt x="15383" y="19106"/>
                            <a:pt x="14732" y="20609"/>
                            <a:pt x="14532" y="21410"/>
                          </a:cubicBezTo>
                          <a:cubicBezTo>
                            <a:pt x="15533" y="20509"/>
                            <a:pt x="15533" y="18906"/>
                            <a:pt x="16535" y="19357"/>
                          </a:cubicBezTo>
                          <a:cubicBezTo>
                            <a:pt x="14081" y="21260"/>
                            <a:pt x="17236" y="19807"/>
                            <a:pt x="16435" y="20959"/>
                          </a:cubicBezTo>
                          <a:cubicBezTo>
                            <a:pt x="17437" y="19958"/>
                            <a:pt x="18388" y="18756"/>
                            <a:pt x="18689" y="18054"/>
                          </a:cubicBezTo>
                          <a:cubicBezTo>
                            <a:pt x="16986" y="19657"/>
                            <a:pt x="18338" y="16452"/>
                            <a:pt x="16936" y="18405"/>
                          </a:cubicBezTo>
                          <a:cubicBezTo>
                            <a:pt x="17687" y="16502"/>
                            <a:pt x="19390" y="14498"/>
                            <a:pt x="21394" y="13396"/>
                          </a:cubicBezTo>
                          <a:cubicBezTo>
                            <a:pt x="21644" y="13747"/>
                            <a:pt x="21995" y="13747"/>
                            <a:pt x="22746" y="13396"/>
                          </a:cubicBezTo>
                          <a:lnTo>
                            <a:pt x="22896" y="12495"/>
                          </a:lnTo>
                          <a:cubicBezTo>
                            <a:pt x="23798" y="11944"/>
                            <a:pt x="21744" y="14348"/>
                            <a:pt x="23547" y="13246"/>
                          </a:cubicBezTo>
                          <a:cubicBezTo>
                            <a:pt x="24649" y="11042"/>
                            <a:pt x="29257" y="10091"/>
                            <a:pt x="29107" y="7887"/>
                          </a:cubicBezTo>
                          <a:cubicBezTo>
                            <a:pt x="30960" y="7686"/>
                            <a:pt x="26753" y="10241"/>
                            <a:pt x="29408" y="9790"/>
                          </a:cubicBezTo>
                          <a:cubicBezTo>
                            <a:pt x="28556" y="11142"/>
                            <a:pt x="26402" y="11493"/>
                            <a:pt x="26603" y="12645"/>
                          </a:cubicBezTo>
                          <a:cubicBezTo>
                            <a:pt x="27604" y="11593"/>
                            <a:pt x="27454" y="13046"/>
                            <a:pt x="28255" y="12595"/>
                          </a:cubicBezTo>
                          <a:lnTo>
                            <a:pt x="29257" y="11243"/>
                          </a:lnTo>
                          <a:lnTo>
                            <a:pt x="28957" y="11393"/>
                          </a:lnTo>
                          <a:cubicBezTo>
                            <a:pt x="30660" y="9139"/>
                            <a:pt x="34717" y="7586"/>
                            <a:pt x="37922" y="6284"/>
                          </a:cubicBezTo>
                          <a:cubicBezTo>
                            <a:pt x="40377" y="4381"/>
                            <a:pt x="42130" y="2327"/>
                            <a:pt x="45986" y="1926"/>
                          </a:cubicBezTo>
                          <a:cubicBezTo>
                            <a:pt x="44934" y="2678"/>
                            <a:pt x="49192" y="2077"/>
                            <a:pt x="46938" y="3479"/>
                          </a:cubicBezTo>
                          <a:cubicBezTo>
                            <a:pt x="48691" y="3729"/>
                            <a:pt x="50344" y="3229"/>
                            <a:pt x="50394" y="2728"/>
                          </a:cubicBezTo>
                          <a:cubicBezTo>
                            <a:pt x="48841" y="2628"/>
                            <a:pt x="49843" y="2577"/>
                            <a:pt x="48541" y="2427"/>
                          </a:cubicBezTo>
                          <a:cubicBezTo>
                            <a:pt x="49392" y="1876"/>
                            <a:pt x="51496" y="1826"/>
                            <a:pt x="52297" y="2227"/>
                          </a:cubicBezTo>
                          <a:cubicBezTo>
                            <a:pt x="51897" y="2177"/>
                            <a:pt x="52047" y="2227"/>
                            <a:pt x="51947" y="2427"/>
                          </a:cubicBezTo>
                          <a:cubicBezTo>
                            <a:pt x="53800" y="2928"/>
                            <a:pt x="52848" y="1976"/>
                            <a:pt x="54251" y="1876"/>
                          </a:cubicBezTo>
                          <a:cubicBezTo>
                            <a:pt x="54601" y="2577"/>
                            <a:pt x="57256" y="2377"/>
                            <a:pt x="58458" y="3128"/>
                          </a:cubicBezTo>
                          <a:lnTo>
                            <a:pt x="60562" y="2477"/>
                          </a:lnTo>
                          <a:cubicBezTo>
                            <a:pt x="59360" y="2828"/>
                            <a:pt x="62215" y="3279"/>
                            <a:pt x="62265" y="4030"/>
                          </a:cubicBezTo>
                          <a:cubicBezTo>
                            <a:pt x="63717" y="4030"/>
                            <a:pt x="65019" y="3679"/>
                            <a:pt x="66772" y="4681"/>
                          </a:cubicBezTo>
                          <a:cubicBezTo>
                            <a:pt x="65871" y="4631"/>
                            <a:pt x="68125" y="5983"/>
                            <a:pt x="67774" y="6635"/>
                          </a:cubicBezTo>
                          <a:cubicBezTo>
                            <a:pt x="70228" y="8738"/>
                            <a:pt x="73484" y="7937"/>
                            <a:pt x="75287" y="10692"/>
                          </a:cubicBezTo>
                          <a:cubicBezTo>
                            <a:pt x="75087" y="10742"/>
                            <a:pt x="74336" y="10692"/>
                            <a:pt x="74887" y="11443"/>
                          </a:cubicBezTo>
                          <a:cubicBezTo>
                            <a:pt x="75538" y="11743"/>
                            <a:pt x="76389" y="12595"/>
                            <a:pt x="76990" y="13046"/>
                          </a:cubicBezTo>
                          <a:lnTo>
                            <a:pt x="76990" y="13046"/>
                          </a:lnTo>
                          <a:cubicBezTo>
                            <a:pt x="76990" y="13046"/>
                            <a:pt x="76990" y="13046"/>
                            <a:pt x="76990" y="13046"/>
                          </a:cubicBezTo>
                          <a:cubicBezTo>
                            <a:pt x="77291" y="13246"/>
                            <a:pt x="77491" y="13346"/>
                            <a:pt x="77641" y="13246"/>
                          </a:cubicBezTo>
                          <a:cubicBezTo>
                            <a:pt x="78994" y="13647"/>
                            <a:pt x="80045" y="13547"/>
                            <a:pt x="82149" y="15049"/>
                          </a:cubicBezTo>
                          <a:cubicBezTo>
                            <a:pt x="82600" y="14398"/>
                            <a:pt x="80947" y="12996"/>
                            <a:pt x="80096" y="12545"/>
                          </a:cubicBezTo>
                          <a:lnTo>
                            <a:pt x="78944" y="12545"/>
                          </a:lnTo>
                          <a:cubicBezTo>
                            <a:pt x="79244" y="11092"/>
                            <a:pt x="77140" y="11142"/>
                            <a:pt x="76940" y="10441"/>
                          </a:cubicBezTo>
                          <a:cubicBezTo>
                            <a:pt x="79144" y="10341"/>
                            <a:pt x="82049" y="13797"/>
                            <a:pt x="84403" y="15199"/>
                          </a:cubicBezTo>
                          <a:cubicBezTo>
                            <a:pt x="84253" y="13246"/>
                            <a:pt x="81899" y="10441"/>
                            <a:pt x="79294" y="8337"/>
                          </a:cubicBezTo>
                          <a:lnTo>
                            <a:pt x="80045" y="9640"/>
                          </a:lnTo>
                          <a:lnTo>
                            <a:pt x="78743" y="8538"/>
                          </a:lnTo>
                          <a:lnTo>
                            <a:pt x="79394" y="10241"/>
                          </a:lnTo>
                          <a:cubicBezTo>
                            <a:pt x="78292" y="9089"/>
                            <a:pt x="77190" y="8337"/>
                            <a:pt x="76039" y="7386"/>
                          </a:cubicBezTo>
                          <a:cubicBezTo>
                            <a:pt x="77441" y="8438"/>
                            <a:pt x="77140" y="9740"/>
                            <a:pt x="76539" y="8989"/>
                          </a:cubicBezTo>
                          <a:cubicBezTo>
                            <a:pt x="75588" y="7185"/>
                            <a:pt x="74686" y="8187"/>
                            <a:pt x="73584" y="7286"/>
                          </a:cubicBezTo>
                          <a:cubicBezTo>
                            <a:pt x="74185" y="7837"/>
                            <a:pt x="74987" y="8438"/>
                            <a:pt x="74185" y="8438"/>
                          </a:cubicBezTo>
                          <a:cubicBezTo>
                            <a:pt x="72532" y="5983"/>
                            <a:pt x="71531" y="6084"/>
                            <a:pt x="69728" y="3880"/>
                          </a:cubicBezTo>
                          <a:cubicBezTo>
                            <a:pt x="69377" y="5182"/>
                            <a:pt x="66722" y="2427"/>
                            <a:pt x="65871" y="3279"/>
                          </a:cubicBezTo>
                          <a:lnTo>
                            <a:pt x="66923" y="3880"/>
                          </a:lnTo>
                          <a:lnTo>
                            <a:pt x="64268" y="3579"/>
                          </a:lnTo>
                          <a:cubicBezTo>
                            <a:pt x="62365" y="1676"/>
                            <a:pt x="66823" y="3329"/>
                            <a:pt x="63467" y="1225"/>
                          </a:cubicBezTo>
                          <a:cubicBezTo>
                            <a:pt x="60011" y="-177"/>
                            <a:pt x="59710" y="1476"/>
                            <a:pt x="57005" y="975"/>
                          </a:cubicBezTo>
                          <a:cubicBezTo>
                            <a:pt x="58007" y="424"/>
                            <a:pt x="60461" y="-27"/>
                            <a:pt x="62665" y="875"/>
                          </a:cubicBezTo>
                          <a:lnTo>
                            <a:pt x="61413" y="23"/>
                          </a:lnTo>
                          <a:cubicBezTo>
                            <a:pt x="62265" y="-177"/>
                            <a:pt x="65420" y="975"/>
                            <a:pt x="66722" y="1726"/>
                          </a:cubicBezTo>
                          <a:cubicBezTo>
                            <a:pt x="64018" y="1526"/>
                            <a:pt x="67724" y="2427"/>
                            <a:pt x="68375" y="3629"/>
                          </a:cubicBezTo>
                          <a:cubicBezTo>
                            <a:pt x="68926" y="3028"/>
                            <a:pt x="67424" y="2377"/>
                            <a:pt x="69427" y="2728"/>
                          </a:cubicBezTo>
                          <a:cubicBezTo>
                            <a:pt x="67874" y="1876"/>
                            <a:pt x="67574" y="1876"/>
                            <a:pt x="65570" y="624"/>
                          </a:cubicBezTo>
                          <a:cubicBezTo>
                            <a:pt x="69928" y="2978"/>
                            <a:pt x="70980" y="173"/>
                            <a:pt x="74386" y="3078"/>
                          </a:cubicBezTo>
                          <a:cubicBezTo>
                            <a:pt x="72482" y="2277"/>
                            <a:pt x="74386" y="4381"/>
                            <a:pt x="74336" y="4831"/>
                          </a:cubicBezTo>
                          <a:cubicBezTo>
                            <a:pt x="75187" y="5282"/>
                            <a:pt x="76740" y="6284"/>
                            <a:pt x="77441" y="6584"/>
                          </a:cubicBezTo>
                          <a:lnTo>
                            <a:pt x="77591" y="5282"/>
                          </a:lnTo>
                          <a:cubicBezTo>
                            <a:pt x="79895" y="6484"/>
                            <a:pt x="78994" y="8788"/>
                            <a:pt x="81698" y="9840"/>
                          </a:cubicBezTo>
                          <a:cubicBezTo>
                            <a:pt x="82450" y="9590"/>
                            <a:pt x="80096" y="7987"/>
                            <a:pt x="80546" y="8237"/>
                          </a:cubicBezTo>
                          <a:cubicBezTo>
                            <a:pt x="83802" y="10341"/>
                            <a:pt x="83451" y="12645"/>
                            <a:pt x="84854" y="15550"/>
                          </a:cubicBezTo>
                          <a:cubicBezTo>
                            <a:pt x="85204" y="15450"/>
                            <a:pt x="85755" y="14999"/>
                            <a:pt x="86907" y="15450"/>
                          </a:cubicBezTo>
                          <a:cubicBezTo>
                            <a:pt x="86156" y="15600"/>
                            <a:pt x="86406" y="16452"/>
                            <a:pt x="85255" y="15800"/>
                          </a:cubicBezTo>
                          <a:cubicBezTo>
                            <a:pt x="85705" y="16802"/>
                            <a:pt x="86857" y="17453"/>
                            <a:pt x="87609" y="18004"/>
                          </a:cubicBezTo>
                          <a:cubicBezTo>
                            <a:pt x="86607" y="16051"/>
                            <a:pt x="88911" y="18104"/>
                            <a:pt x="89462" y="18205"/>
                          </a:cubicBezTo>
                          <a:cubicBezTo>
                            <a:pt x="90013" y="19156"/>
                            <a:pt x="88711" y="18305"/>
                            <a:pt x="88160" y="17904"/>
                          </a:cubicBezTo>
                          <a:cubicBezTo>
                            <a:pt x="88560" y="18756"/>
                            <a:pt x="88410" y="20158"/>
                            <a:pt x="89462" y="20008"/>
                          </a:cubicBezTo>
                          <a:cubicBezTo>
                            <a:pt x="88911" y="20408"/>
                            <a:pt x="86507" y="19106"/>
                            <a:pt x="85355" y="17954"/>
                          </a:cubicBezTo>
                          <a:lnTo>
                            <a:pt x="85956" y="18906"/>
                          </a:lnTo>
                          <a:cubicBezTo>
                            <a:pt x="85204" y="18555"/>
                            <a:pt x="85255" y="18355"/>
                            <a:pt x="84603" y="17453"/>
                          </a:cubicBezTo>
                          <a:cubicBezTo>
                            <a:pt x="84854" y="18605"/>
                            <a:pt x="84303" y="18906"/>
                            <a:pt x="83752" y="19056"/>
                          </a:cubicBezTo>
                          <a:cubicBezTo>
                            <a:pt x="83752" y="18906"/>
                            <a:pt x="83952" y="19056"/>
                            <a:pt x="83952" y="18856"/>
                          </a:cubicBezTo>
                          <a:cubicBezTo>
                            <a:pt x="83552" y="18054"/>
                            <a:pt x="82951" y="17704"/>
                            <a:pt x="82800" y="18054"/>
                          </a:cubicBezTo>
                          <a:cubicBezTo>
                            <a:pt x="81548" y="18054"/>
                            <a:pt x="83151" y="19357"/>
                            <a:pt x="83101" y="20108"/>
                          </a:cubicBezTo>
                          <a:lnTo>
                            <a:pt x="84052" y="21010"/>
                          </a:lnTo>
                          <a:cubicBezTo>
                            <a:pt x="85755" y="21560"/>
                            <a:pt x="87408" y="22162"/>
                            <a:pt x="89111" y="22813"/>
                          </a:cubicBezTo>
                          <a:cubicBezTo>
                            <a:pt x="90464" y="24215"/>
                            <a:pt x="90313" y="25317"/>
                            <a:pt x="90664" y="26719"/>
                          </a:cubicBezTo>
                          <a:lnTo>
                            <a:pt x="91566" y="26619"/>
                          </a:lnTo>
                          <a:cubicBezTo>
                            <a:pt x="92367" y="28072"/>
                            <a:pt x="92868" y="29474"/>
                            <a:pt x="91465" y="29124"/>
                          </a:cubicBezTo>
                          <a:cubicBezTo>
                            <a:pt x="91666" y="28923"/>
                            <a:pt x="91465" y="28773"/>
                            <a:pt x="91365" y="28472"/>
                          </a:cubicBezTo>
                          <a:cubicBezTo>
                            <a:pt x="91265" y="28472"/>
                            <a:pt x="91165" y="28472"/>
                            <a:pt x="91015" y="28422"/>
                          </a:cubicBezTo>
                          <a:lnTo>
                            <a:pt x="90864" y="28422"/>
                          </a:lnTo>
                          <a:cubicBezTo>
                            <a:pt x="91966" y="29725"/>
                            <a:pt x="92617" y="30576"/>
                            <a:pt x="92717" y="30676"/>
                          </a:cubicBezTo>
                          <a:cubicBezTo>
                            <a:pt x="90263" y="28773"/>
                            <a:pt x="91365" y="31277"/>
                            <a:pt x="89862" y="31578"/>
                          </a:cubicBezTo>
                          <a:lnTo>
                            <a:pt x="91666" y="33832"/>
                          </a:lnTo>
                          <a:cubicBezTo>
                            <a:pt x="91215" y="32079"/>
                            <a:pt x="92267" y="33481"/>
                            <a:pt x="92717" y="33932"/>
                          </a:cubicBezTo>
                          <a:cubicBezTo>
                            <a:pt x="92066" y="34533"/>
                            <a:pt x="93819" y="35935"/>
                            <a:pt x="94220" y="37087"/>
                          </a:cubicBezTo>
                          <a:lnTo>
                            <a:pt x="94020" y="37087"/>
                          </a:lnTo>
                          <a:cubicBezTo>
                            <a:pt x="94270" y="38239"/>
                            <a:pt x="95021" y="39792"/>
                            <a:pt x="95673" y="40994"/>
                          </a:cubicBezTo>
                          <a:cubicBezTo>
                            <a:pt x="95923" y="40844"/>
                            <a:pt x="97726" y="41996"/>
                            <a:pt x="98728" y="42597"/>
                          </a:cubicBezTo>
                          <a:cubicBezTo>
                            <a:pt x="98277" y="40243"/>
                            <a:pt x="99028" y="41495"/>
                            <a:pt x="99429" y="41145"/>
                          </a:cubicBezTo>
                          <a:cubicBezTo>
                            <a:pt x="99429" y="41395"/>
                            <a:pt x="99579" y="41846"/>
                            <a:pt x="99730" y="41846"/>
                          </a:cubicBezTo>
                          <a:cubicBezTo>
                            <a:pt x="100080" y="42096"/>
                            <a:pt x="99880" y="41295"/>
                            <a:pt x="100130" y="41145"/>
                          </a:cubicBezTo>
                          <a:cubicBezTo>
                            <a:pt x="98978" y="38740"/>
                            <a:pt x="97826" y="36436"/>
                            <a:pt x="96324" y="35885"/>
                          </a:cubicBezTo>
                          <a:cubicBezTo>
                            <a:pt x="96224" y="36837"/>
                            <a:pt x="97376" y="36937"/>
                            <a:pt x="97376" y="37889"/>
                          </a:cubicBezTo>
                          <a:cubicBezTo>
                            <a:pt x="96224" y="37087"/>
                            <a:pt x="95572" y="35334"/>
                            <a:pt x="94771" y="33832"/>
                          </a:cubicBezTo>
                          <a:lnTo>
                            <a:pt x="95072" y="32980"/>
                          </a:lnTo>
                          <a:lnTo>
                            <a:pt x="93869" y="31578"/>
                          </a:lnTo>
                          <a:cubicBezTo>
                            <a:pt x="94571" y="32079"/>
                            <a:pt x="94971" y="31277"/>
                            <a:pt x="95973" y="32980"/>
                          </a:cubicBezTo>
                          <a:cubicBezTo>
                            <a:pt x="96424" y="32429"/>
                            <a:pt x="94921" y="31378"/>
                            <a:pt x="94571" y="30226"/>
                          </a:cubicBezTo>
                          <a:lnTo>
                            <a:pt x="93519" y="30125"/>
                          </a:lnTo>
                          <a:cubicBezTo>
                            <a:pt x="94070" y="30125"/>
                            <a:pt x="92868" y="27871"/>
                            <a:pt x="94370" y="29074"/>
                          </a:cubicBezTo>
                          <a:lnTo>
                            <a:pt x="96424" y="31227"/>
                          </a:lnTo>
                          <a:lnTo>
                            <a:pt x="96574" y="30226"/>
                          </a:lnTo>
                          <a:lnTo>
                            <a:pt x="97927" y="32379"/>
                          </a:lnTo>
                          <a:lnTo>
                            <a:pt x="97225" y="32079"/>
                          </a:lnTo>
                          <a:cubicBezTo>
                            <a:pt x="99680" y="35485"/>
                            <a:pt x="96274" y="33882"/>
                            <a:pt x="99129" y="37739"/>
                          </a:cubicBezTo>
                          <a:cubicBezTo>
                            <a:pt x="100681" y="38690"/>
                            <a:pt x="101433" y="40193"/>
                            <a:pt x="101984" y="43198"/>
                          </a:cubicBezTo>
                          <a:cubicBezTo>
                            <a:pt x="101132" y="41195"/>
                            <a:pt x="101182" y="43198"/>
                            <a:pt x="100331" y="42597"/>
                          </a:cubicBezTo>
                          <a:cubicBezTo>
                            <a:pt x="100481" y="44801"/>
                            <a:pt x="101483" y="45252"/>
                            <a:pt x="102134" y="46303"/>
                          </a:cubicBezTo>
                          <a:cubicBezTo>
                            <a:pt x="101683" y="46955"/>
                            <a:pt x="101282" y="47405"/>
                            <a:pt x="100982" y="45552"/>
                          </a:cubicBezTo>
                          <a:cubicBezTo>
                            <a:pt x="99780" y="45552"/>
                            <a:pt x="101683" y="48006"/>
                            <a:pt x="100481" y="48407"/>
                          </a:cubicBezTo>
                          <a:cubicBezTo>
                            <a:pt x="101232" y="54468"/>
                            <a:pt x="105289" y="53316"/>
                            <a:pt x="103286" y="60829"/>
                          </a:cubicBezTo>
                          <a:lnTo>
                            <a:pt x="102835" y="60478"/>
                          </a:lnTo>
                          <a:cubicBezTo>
                            <a:pt x="102935" y="64986"/>
                            <a:pt x="101933" y="67390"/>
                            <a:pt x="101182" y="71698"/>
                          </a:cubicBezTo>
                          <a:cubicBezTo>
                            <a:pt x="100481" y="72649"/>
                            <a:pt x="99680" y="73601"/>
                            <a:pt x="98928" y="74553"/>
                          </a:cubicBezTo>
                          <a:cubicBezTo>
                            <a:pt x="99028" y="73751"/>
                            <a:pt x="98728" y="71597"/>
                            <a:pt x="97826" y="72299"/>
                          </a:cubicBezTo>
                          <a:cubicBezTo>
                            <a:pt x="99529" y="71197"/>
                            <a:pt x="99579" y="69394"/>
                            <a:pt x="100581" y="67891"/>
                          </a:cubicBezTo>
                          <a:cubicBezTo>
                            <a:pt x="100281" y="67641"/>
                            <a:pt x="99930" y="68292"/>
                            <a:pt x="99629" y="68542"/>
                          </a:cubicBezTo>
                          <a:cubicBezTo>
                            <a:pt x="99880" y="67540"/>
                            <a:pt x="100531" y="67140"/>
                            <a:pt x="100581" y="65787"/>
                          </a:cubicBezTo>
                          <a:cubicBezTo>
                            <a:pt x="100331" y="65787"/>
                            <a:pt x="99730" y="67190"/>
                            <a:pt x="99780" y="66088"/>
                          </a:cubicBezTo>
                          <a:lnTo>
                            <a:pt x="100882" y="64435"/>
                          </a:lnTo>
                          <a:cubicBezTo>
                            <a:pt x="100832" y="62131"/>
                            <a:pt x="99179" y="63133"/>
                            <a:pt x="99880" y="60378"/>
                          </a:cubicBezTo>
                          <a:cubicBezTo>
                            <a:pt x="100531" y="60979"/>
                            <a:pt x="101433" y="62231"/>
                            <a:pt x="101433" y="63283"/>
                          </a:cubicBezTo>
                          <a:cubicBezTo>
                            <a:pt x="101783" y="62081"/>
                            <a:pt x="101633" y="64986"/>
                            <a:pt x="102184" y="63934"/>
                          </a:cubicBezTo>
                          <a:cubicBezTo>
                            <a:pt x="101383" y="62031"/>
                            <a:pt x="102384" y="61179"/>
                            <a:pt x="101883" y="58475"/>
                          </a:cubicBezTo>
                          <a:cubicBezTo>
                            <a:pt x="102034" y="58775"/>
                            <a:pt x="102234" y="58875"/>
                            <a:pt x="102234" y="59526"/>
                          </a:cubicBezTo>
                          <a:cubicBezTo>
                            <a:pt x="102484" y="58274"/>
                            <a:pt x="102685" y="56972"/>
                            <a:pt x="102835" y="55620"/>
                          </a:cubicBezTo>
                          <a:cubicBezTo>
                            <a:pt x="102284" y="56571"/>
                            <a:pt x="102084" y="52364"/>
                            <a:pt x="101132" y="52815"/>
                          </a:cubicBezTo>
                          <a:cubicBezTo>
                            <a:pt x="100882" y="56872"/>
                            <a:pt x="101483" y="55720"/>
                            <a:pt x="100681" y="60278"/>
                          </a:cubicBezTo>
                          <a:cubicBezTo>
                            <a:pt x="100581" y="58975"/>
                            <a:pt x="99730" y="57272"/>
                            <a:pt x="98878" y="56521"/>
                          </a:cubicBezTo>
                          <a:cubicBezTo>
                            <a:pt x="98878" y="56521"/>
                            <a:pt x="98928" y="56421"/>
                            <a:pt x="98978" y="56271"/>
                          </a:cubicBezTo>
                          <a:cubicBezTo>
                            <a:pt x="98077" y="55620"/>
                            <a:pt x="97826" y="56271"/>
                            <a:pt x="96274" y="56271"/>
                          </a:cubicBezTo>
                          <a:cubicBezTo>
                            <a:pt x="97376" y="58174"/>
                            <a:pt x="96374" y="59476"/>
                            <a:pt x="96724" y="61680"/>
                          </a:cubicBezTo>
                          <a:cubicBezTo>
                            <a:pt x="97526" y="62231"/>
                            <a:pt x="97977" y="60528"/>
                            <a:pt x="97876" y="59376"/>
                          </a:cubicBezTo>
                          <a:lnTo>
                            <a:pt x="98227" y="61430"/>
                          </a:lnTo>
                          <a:lnTo>
                            <a:pt x="97876" y="60979"/>
                          </a:lnTo>
                          <a:cubicBezTo>
                            <a:pt x="97576" y="62632"/>
                            <a:pt x="97275" y="64134"/>
                            <a:pt x="96825" y="65787"/>
                          </a:cubicBezTo>
                          <a:cubicBezTo>
                            <a:pt x="96975" y="64836"/>
                            <a:pt x="96524" y="64435"/>
                            <a:pt x="96224" y="63884"/>
                          </a:cubicBezTo>
                          <a:cubicBezTo>
                            <a:pt x="96073" y="64485"/>
                            <a:pt x="95773" y="65086"/>
                            <a:pt x="95372" y="65687"/>
                          </a:cubicBezTo>
                          <a:cubicBezTo>
                            <a:pt x="96224" y="65687"/>
                            <a:pt x="96775" y="65887"/>
                            <a:pt x="96624" y="66539"/>
                          </a:cubicBezTo>
                          <a:cubicBezTo>
                            <a:pt x="95773" y="69694"/>
                            <a:pt x="94420" y="71147"/>
                            <a:pt x="93168" y="71948"/>
                          </a:cubicBezTo>
                          <a:lnTo>
                            <a:pt x="93168" y="72299"/>
                          </a:lnTo>
                          <a:cubicBezTo>
                            <a:pt x="94120" y="72048"/>
                            <a:pt x="93769" y="74953"/>
                            <a:pt x="94070" y="76306"/>
                          </a:cubicBezTo>
                          <a:cubicBezTo>
                            <a:pt x="93319" y="75905"/>
                            <a:pt x="92868" y="77658"/>
                            <a:pt x="91966" y="78359"/>
                          </a:cubicBezTo>
                          <a:cubicBezTo>
                            <a:pt x="92567" y="79311"/>
                            <a:pt x="94170" y="79361"/>
                            <a:pt x="95472" y="78559"/>
                          </a:cubicBezTo>
                          <a:cubicBezTo>
                            <a:pt x="95673" y="75955"/>
                            <a:pt x="95222" y="76907"/>
                            <a:pt x="94470" y="75404"/>
                          </a:cubicBezTo>
                          <a:cubicBezTo>
                            <a:pt x="94671" y="74152"/>
                            <a:pt x="94821" y="72950"/>
                            <a:pt x="94921" y="71748"/>
                          </a:cubicBezTo>
                          <a:lnTo>
                            <a:pt x="95422" y="72749"/>
                          </a:lnTo>
                          <a:cubicBezTo>
                            <a:pt x="96374" y="71147"/>
                            <a:pt x="95773" y="69193"/>
                            <a:pt x="96724" y="69594"/>
                          </a:cubicBezTo>
                          <a:cubicBezTo>
                            <a:pt x="97175" y="70696"/>
                            <a:pt x="96274" y="72098"/>
                            <a:pt x="96624" y="73250"/>
                          </a:cubicBezTo>
                          <a:lnTo>
                            <a:pt x="97376" y="72198"/>
                          </a:lnTo>
                          <a:cubicBezTo>
                            <a:pt x="97626" y="74603"/>
                            <a:pt x="96123" y="72950"/>
                            <a:pt x="95823" y="75654"/>
                          </a:cubicBezTo>
                          <a:cubicBezTo>
                            <a:pt x="97025" y="75053"/>
                            <a:pt x="95823" y="75905"/>
                            <a:pt x="95823" y="77207"/>
                          </a:cubicBezTo>
                          <a:cubicBezTo>
                            <a:pt x="96825" y="76606"/>
                            <a:pt x="97325" y="72699"/>
                            <a:pt x="98477" y="73951"/>
                          </a:cubicBezTo>
                          <a:cubicBezTo>
                            <a:pt x="98628" y="75554"/>
                            <a:pt x="95122" y="77708"/>
                            <a:pt x="95522" y="80112"/>
                          </a:cubicBezTo>
                          <a:lnTo>
                            <a:pt x="95422" y="79962"/>
                          </a:lnTo>
                          <a:cubicBezTo>
                            <a:pt x="93869" y="82416"/>
                            <a:pt x="93819" y="83869"/>
                            <a:pt x="93719" y="84971"/>
                          </a:cubicBezTo>
                          <a:cubicBezTo>
                            <a:pt x="92667" y="85672"/>
                            <a:pt x="92217" y="87325"/>
                            <a:pt x="91465" y="88377"/>
                          </a:cubicBezTo>
                          <a:lnTo>
                            <a:pt x="91165" y="88076"/>
                          </a:lnTo>
                          <a:lnTo>
                            <a:pt x="90163" y="89529"/>
                          </a:lnTo>
                          <a:cubicBezTo>
                            <a:pt x="90113" y="88377"/>
                            <a:pt x="91515" y="87976"/>
                            <a:pt x="92367" y="86674"/>
                          </a:cubicBezTo>
                          <a:lnTo>
                            <a:pt x="91616" y="86323"/>
                          </a:lnTo>
                          <a:cubicBezTo>
                            <a:pt x="93469" y="85522"/>
                            <a:pt x="92918" y="83718"/>
                            <a:pt x="93168" y="82116"/>
                          </a:cubicBezTo>
                          <a:cubicBezTo>
                            <a:pt x="92617" y="84320"/>
                            <a:pt x="89762" y="86473"/>
                            <a:pt x="90664" y="87826"/>
                          </a:cubicBezTo>
                          <a:lnTo>
                            <a:pt x="89261" y="88226"/>
                          </a:lnTo>
                          <a:lnTo>
                            <a:pt x="89111" y="88877"/>
                          </a:lnTo>
                          <a:cubicBezTo>
                            <a:pt x="88059" y="89128"/>
                            <a:pt x="87959" y="87826"/>
                            <a:pt x="88911" y="86423"/>
                          </a:cubicBezTo>
                          <a:cubicBezTo>
                            <a:pt x="89261" y="86323"/>
                            <a:pt x="89412" y="86273"/>
                            <a:pt x="89512" y="86423"/>
                          </a:cubicBezTo>
                          <a:cubicBezTo>
                            <a:pt x="89712" y="85572"/>
                            <a:pt x="89712" y="84670"/>
                            <a:pt x="90914" y="83218"/>
                          </a:cubicBezTo>
                          <a:lnTo>
                            <a:pt x="90664" y="84320"/>
                          </a:lnTo>
                          <a:cubicBezTo>
                            <a:pt x="92116" y="82516"/>
                            <a:pt x="93168" y="80162"/>
                            <a:pt x="92818" y="79060"/>
                          </a:cubicBezTo>
                          <a:cubicBezTo>
                            <a:pt x="90714" y="82216"/>
                            <a:pt x="88711" y="84570"/>
                            <a:pt x="86657" y="86974"/>
                          </a:cubicBezTo>
                          <a:cubicBezTo>
                            <a:pt x="87408" y="88877"/>
                            <a:pt x="87408" y="90430"/>
                            <a:pt x="88260" y="91933"/>
                          </a:cubicBezTo>
                          <a:cubicBezTo>
                            <a:pt x="86957" y="93736"/>
                            <a:pt x="84854" y="95940"/>
                            <a:pt x="83001" y="96641"/>
                          </a:cubicBezTo>
                          <a:lnTo>
                            <a:pt x="82900" y="96290"/>
                          </a:lnTo>
                          <a:cubicBezTo>
                            <a:pt x="82099" y="96741"/>
                            <a:pt x="81498" y="97292"/>
                            <a:pt x="81097" y="97893"/>
                          </a:cubicBezTo>
                          <a:cubicBezTo>
                            <a:pt x="80096" y="98093"/>
                            <a:pt x="81097" y="96791"/>
                            <a:pt x="80396" y="96992"/>
                          </a:cubicBezTo>
                          <a:lnTo>
                            <a:pt x="78393" y="99195"/>
                          </a:lnTo>
                          <a:cubicBezTo>
                            <a:pt x="78092" y="98494"/>
                            <a:pt x="80045" y="96992"/>
                            <a:pt x="80947" y="96190"/>
                          </a:cubicBezTo>
                          <a:cubicBezTo>
                            <a:pt x="80797" y="96390"/>
                            <a:pt x="80546" y="96741"/>
                            <a:pt x="80697" y="96741"/>
                          </a:cubicBezTo>
                          <a:cubicBezTo>
                            <a:pt x="81999" y="96140"/>
                            <a:pt x="83151" y="93435"/>
                            <a:pt x="84303" y="93836"/>
                          </a:cubicBezTo>
                          <a:cubicBezTo>
                            <a:pt x="84704" y="93235"/>
                            <a:pt x="83802" y="95439"/>
                            <a:pt x="85605" y="93836"/>
                          </a:cubicBezTo>
                          <a:cubicBezTo>
                            <a:pt x="87058" y="93085"/>
                            <a:pt x="86757" y="91933"/>
                            <a:pt x="86607" y="91582"/>
                          </a:cubicBezTo>
                          <a:cubicBezTo>
                            <a:pt x="86306" y="91282"/>
                            <a:pt x="84403" y="92884"/>
                            <a:pt x="84653" y="91883"/>
                          </a:cubicBezTo>
                          <a:cubicBezTo>
                            <a:pt x="83802" y="92734"/>
                            <a:pt x="83852" y="93485"/>
                            <a:pt x="82400" y="94187"/>
                          </a:cubicBezTo>
                          <a:cubicBezTo>
                            <a:pt x="83301" y="93385"/>
                            <a:pt x="83852" y="91632"/>
                            <a:pt x="84804" y="91682"/>
                          </a:cubicBezTo>
                          <a:cubicBezTo>
                            <a:pt x="85956" y="89428"/>
                            <a:pt x="84203" y="88226"/>
                            <a:pt x="83351" y="88927"/>
                          </a:cubicBezTo>
                          <a:cubicBezTo>
                            <a:pt x="84002" y="89228"/>
                            <a:pt x="80847" y="92333"/>
                            <a:pt x="83652" y="90931"/>
                          </a:cubicBezTo>
                          <a:cubicBezTo>
                            <a:pt x="83201" y="92484"/>
                            <a:pt x="81348" y="94137"/>
                            <a:pt x="80246" y="95639"/>
                          </a:cubicBezTo>
                          <a:lnTo>
                            <a:pt x="80246" y="95439"/>
                          </a:lnTo>
                          <a:cubicBezTo>
                            <a:pt x="80246" y="95439"/>
                            <a:pt x="78593" y="96941"/>
                            <a:pt x="78593" y="96941"/>
                          </a:cubicBezTo>
                          <a:cubicBezTo>
                            <a:pt x="78693" y="96591"/>
                            <a:pt x="79094" y="96040"/>
                            <a:pt x="78843" y="95689"/>
                          </a:cubicBezTo>
                          <a:lnTo>
                            <a:pt x="77140" y="98394"/>
                          </a:lnTo>
                          <a:cubicBezTo>
                            <a:pt x="78042" y="96791"/>
                            <a:pt x="75988" y="98544"/>
                            <a:pt x="75137" y="98694"/>
                          </a:cubicBezTo>
                          <a:cubicBezTo>
                            <a:pt x="75237" y="99396"/>
                            <a:pt x="74586" y="100498"/>
                            <a:pt x="75688" y="100147"/>
                          </a:cubicBezTo>
                          <a:cubicBezTo>
                            <a:pt x="76990" y="99846"/>
                            <a:pt x="76089" y="99446"/>
                            <a:pt x="76990" y="98745"/>
                          </a:cubicBezTo>
                          <a:lnTo>
                            <a:pt x="76239" y="100548"/>
                          </a:lnTo>
                          <a:lnTo>
                            <a:pt x="76089" y="100548"/>
                          </a:lnTo>
                          <a:cubicBezTo>
                            <a:pt x="76089" y="100548"/>
                            <a:pt x="75738" y="101800"/>
                            <a:pt x="75738" y="101800"/>
                          </a:cubicBezTo>
                          <a:cubicBezTo>
                            <a:pt x="73885" y="102952"/>
                            <a:pt x="75437" y="99596"/>
                            <a:pt x="73534" y="101800"/>
                          </a:cubicBezTo>
                          <a:lnTo>
                            <a:pt x="74486" y="102601"/>
                          </a:lnTo>
                          <a:cubicBezTo>
                            <a:pt x="71631" y="104254"/>
                            <a:pt x="67574" y="105106"/>
                            <a:pt x="65871" y="106658"/>
                          </a:cubicBezTo>
                          <a:cubicBezTo>
                            <a:pt x="66071" y="105757"/>
                            <a:pt x="65771" y="104705"/>
                            <a:pt x="64719" y="104555"/>
                          </a:cubicBezTo>
                          <a:cubicBezTo>
                            <a:pt x="65670" y="104254"/>
                            <a:pt x="67273" y="103302"/>
                            <a:pt x="68375" y="102501"/>
                          </a:cubicBezTo>
                          <a:cubicBezTo>
                            <a:pt x="68726" y="102551"/>
                            <a:pt x="67624" y="104555"/>
                            <a:pt x="66221" y="105056"/>
                          </a:cubicBezTo>
                          <a:cubicBezTo>
                            <a:pt x="67824" y="106358"/>
                            <a:pt x="68826" y="102201"/>
                            <a:pt x="69978" y="103753"/>
                          </a:cubicBezTo>
                          <a:cubicBezTo>
                            <a:pt x="73584" y="102351"/>
                            <a:pt x="71380" y="100698"/>
                            <a:pt x="74786" y="99846"/>
                          </a:cubicBezTo>
                          <a:cubicBezTo>
                            <a:pt x="74336" y="99095"/>
                            <a:pt x="75337" y="98945"/>
                            <a:pt x="75037" y="98244"/>
                          </a:cubicBezTo>
                          <a:cubicBezTo>
                            <a:pt x="73434" y="97643"/>
                            <a:pt x="71431" y="100698"/>
                            <a:pt x="69377" y="101349"/>
                          </a:cubicBezTo>
                          <a:cubicBezTo>
                            <a:pt x="69527" y="101199"/>
                            <a:pt x="69778" y="100848"/>
                            <a:pt x="69778" y="100698"/>
                          </a:cubicBezTo>
                          <a:cubicBezTo>
                            <a:pt x="68375" y="101249"/>
                            <a:pt x="67974" y="101700"/>
                            <a:pt x="67273" y="102501"/>
                          </a:cubicBezTo>
                          <a:lnTo>
                            <a:pt x="67424" y="102501"/>
                          </a:lnTo>
                          <a:cubicBezTo>
                            <a:pt x="66322" y="104154"/>
                            <a:pt x="66171" y="102501"/>
                            <a:pt x="65069" y="102701"/>
                          </a:cubicBezTo>
                          <a:cubicBezTo>
                            <a:pt x="64769" y="103002"/>
                            <a:pt x="63366" y="103503"/>
                            <a:pt x="63917" y="103954"/>
                          </a:cubicBezTo>
                          <a:lnTo>
                            <a:pt x="61814" y="104154"/>
                          </a:lnTo>
                          <a:lnTo>
                            <a:pt x="62365" y="104955"/>
                          </a:lnTo>
                          <a:cubicBezTo>
                            <a:pt x="61413" y="105506"/>
                            <a:pt x="60912" y="105056"/>
                            <a:pt x="60361" y="106057"/>
                          </a:cubicBezTo>
                          <a:lnTo>
                            <a:pt x="60712" y="106859"/>
                          </a:lnTo>
                          <a:lnTo>
                            <a:pt x="63216" y="105857"/>
                          </a:lnTo>
                          <a:cubicBezTo>
                            <a:pt x="62114" y="106759"/>
                            <a:pt x="63266" y="106759"/>
                            <a:pt x="62014" y="107660"/>
                          </a:cubicBezTo>
                          <a:cubicBezTo>
                            <a:pt x="63066" y="106007"/>
                            <a:pt x="60712" y="107810"/>
                            <a:pt x="60211" y="107109"/>
                          </a:cubicBezTo>
                          <a:lnTo>
                            <a:pt x="59460" y="108061"/>
                          </a:lnTo>
                          <a:lnTo>
                            <a:pt x="59610" y="107710"/>
                          </a:lnTo>
                          <a:cubicBezTo>
                            <a:pt x="58658" y="107710"/>
                            <a:pt x="58859" y="108461"/>
                            <a:pt x="57907" y="108812"/>
                          </a:cubicBezTo>
                          <a:cubicBezTo>
                            <a:pt x="59159" y="108712"/>
                            <a:pt x="60111" y="108912"/>
                            <a:pt x="61163" y="107660"/>
                          </a:cubicBezTo>
                          <a:cubicBezTo>
                            <a:pt x="60411" y="108562"/>
                            <a:pt x="58759" y="110064"/>
                            <a:pt x="58258" y="110315"/>
                          </a:cubicBezTo>
                          <a:cubicBezTo>
                            <a:pt x="57406" y="111166"/>
                            <a:pt x="56404" y="110916"/>
                            <a:pt x="55403" y="111266"/>
                          </a:cubicBezTo>
                          <a:cubicBezTo>
                            <a:pt x="57106" y="110064"/>
                            <a:pt x="53600" y="109213"/>
                            <a:pt x="57556" y="107961"/>
                          </a:cubicBezTo>
                          <a:cubicBezTo>
                            <a:pt x="57556" y="108161"/>
                            <a:pt x="57256" y="108261"/>
                            <a:pt x="57106" y="108211"/>
                          </a:cubicBezTo>
                          <a:cubicBezTo>
                            <a:pt x="58107" y="108962"/>
                            <a:pt x="59259" y="107059"/>
                            <a:pt x="59860" y="106258"/>
                          </a:cubicBezTo>
                          <a:cubicBezTo>
                            <a:pt x="59360" y="105807"/>
                            <a:pt x="60111" y="105256"/>
                            <a:pt x="58558" y="105606"/>
                          </a:cubicBezTo>
                          <a:cubicBezTo>
                            <a:pt x="59209" y="105707"/>
                            <a:pt x="58057" y="107510"/>
                            <a:pt x="56454" y="107660"/>
                          </a:cubicBezTo>
                          <a:lnTo>
                            <a:pt x="56054" y="106308"/>
                          </a:lnTo>
                          <a:lnTo>
                            <a:pt x="54050" y="107109"/>
                          </a:lnTo>
                          <a:lnTo>
                            <a:pt x="54201" y="106959"/>
                          </a:lnTo>
                          <a:cubicBezTo>
                            <a:pt x="53099" y="106508"/>
                            <a:pt x="52197" y="108111"/>
                            <a:pt x="50644" y="108261"/>
                          </a:cubicBezTo>
                          <a:cubicBezTo>
                            <a:pt x="49893" y="109163"/>
                            <a:pt x="46036" y="110515"/>
                            <a:pt x="48190" y="111066"/>
                          </a:cubicBezTo>
                          <a:cubicBezTo>
                            <a:pt x="46637" y="110816"/>
                            <a:pt x="46036" y="112318"/>
                            <a:pt x="44784" y="113069"/>
                          </a:cubicBezTo>
                          <a:lnTo>
                            <a:pt x="46637" y="112819"/>
                          </a:lnTo>
                          <a:cubicBezTo>
                            <a:pt x="45085" y="114572"/>
                            <a:pt x="45385" y="113771"/>
                            <a:pt x="44434" y="115874"/>
                          </a:cubicBezTo>
                          <a:cubicBezTo>
                            <a:pt x="44133" y="115624"/>
                            <a:pt x="43632" y="115474"/>
                            <a:pt x="43833" y="114973"/>
                          </a:cubicBezTo>
                          <a:cubicBezTo>
                            <a:pt x="41178" y="116075"/>
                            <a:pt x="37271" y="117277"/>
                            <a:pt x="36169" y="118980"/>
                          </a:cubicBezTo>
                          <a:cubicBezTo>
                            <a:pt x="34316" y="119681"/>
                            <a:pt x="33364" y="118329"/>
                            <a:pt x="31010" y="119981"/>
                          </a:cubicBezTo>
                          <a:cubicBezTo>
                            <a:pt x="30559" y="120382"/>
                            <a:pt x="31912" y="120983"/>
                            <a:pt x="30059" y="121334"/>
                          </a:cubicBezTo>
                          <a:cubicBezTo>
                            <a:pt x="29908" y="121334"/>
                            <a:pt x="31311" y="119731"/>
                            <a:pt x="29458" y="120582"/>
                          </a:cubicBezTo>
                          <a:cubicBezTo>
                            <a:pt x="27855" y="122386"/>
                            <a:pt x="24699" y="121885"/>
                            <a:pt x="21945" y="123938"/>
                          </a:cubicBezTo>
                          <a:cubicBezTo>
                            <a:pt x="20392" y="124139"/>
                            <a:pt x="17837" y="125341"/>
                            <a:pt x="18438" y="124189"/>
                          </a:cubicBezTo>
                          <a:cubicBezTo>
                            <a:pt x="20742" y="123488"/>
                            <a:pt x="23998" y="121985"/>
                            <a:pt x="24399" y="121384"/>
                          </a:cubicBezTo>
                          <a:cubicBezTo>
                            <a:pt x="24198" y="122035"/>
                            <a:pt x="26052" y="121234"/>
                            <a:pt x="24499" y="122285"/>
                          </a:cubicBezTo>
                          <a:cubicBezTo>
                            <a:pt x="27905" y="121584"/>
                            <a:pt x="26653" y="120883"/>
                            <a:pt x="29458" y="120182"/>
                          </a:cubicBezTo>
                          <a:cubicBezTo>
                            <a:pt x="29608" y="119781"/>
                            <a:pt x="27805" y="119831"/>
                            <a:pt x="27254" y="120382"/>
                          </a:cubicBezTo>
                          <a:cubicBezTo>
                            <a:pt x="27003" y="119881"/>
                            <a:pt x="28656" y="119080"/>
                            <a:pt x="29207" y="118679"/>
                          </a:cubicBezTo>
                          <a:cubicBezTo>
                            <a:pt x="29908" y="118228"/>
                            <a:pt x="30359" y="117828"/>
                            <a:pt x="29207" y="117527"/>
                          </a:cubicBezTo>
                          <a:cubicBezTo>
                            <a:pt x="27053" y="118279"/>
                            <a:pt x="26352" y="121133"/>
                            <a:pt x="23547" y="120983"/>
                          </a:cubicBezTo>
                          <a:cubicBezTo>
                            <a:pt x="24499" y="119831"/>
                            <a:pt x="26202" y="119781"/>
                            <a:pt x="27103" y="118128"/>
                          </a:cubicBezTo>
                          <a:lnTo>
                            <a:pt x="25000" y="118479"/>
                          </a:lnTo>
                          <a:lnTo>
                            <a:pt x="23698" y="119881"/>
                          </a:lnTo>
                          <a:lnTo>
                            <a:pt x="23698" y="119681"/>
                          </a:lnTo>
                          <a:cubicBezTo>
                            <a:pt x="19941" y="120082"/>
                            <a:pt x="20442" y="122285"/>
                            <a:pt x="16635" y="124389"/>
                          </a:cubicBezTo>
                          <a:cubicBezTo>
                            <a:pt x="18689" y="124389"/>
                            <a:pt x="15734" y="126843"/>
                            <a:pt x="17387" y="126743"/>
                          </a:cubicBezTo>
                          <a:cubicBezTo>
                            <a:pt x="14632" y="127995"/>
                            <a:pt x="12628" y="128647"/>
                            <a:pt x="13029" y="127244"/>
                          </a:cubicBezTo>
                          <a:cubicBezTo>
                            <a:pt x="18038" y="124239"/>
                            <a:pt x="13780" y="125641"/>
                            <a:pt x="18088" y="122686"/>
                          </a:cubicBezTo>
                          <a:cubicBezTo>
                            <a:pt x="17537" y="122486"/>
                            <a:pt x="19190" y="120482"/>
                            <a:pt x="16986" y="121184"/>
                          </a:cubicBezTo>
                          <a:cubicBezTo>
                            <a:pt x="14281" y="123137"/>
                            <a:pt x="17587" y="121985"/>
                            <a:pt x="14882" y="123437"/>
                          </a:cubicBezTo>
                          <a:cubicBezTo>
                            <a:pt x="14732" y="123387"/>
                            <a:pt x="14632" y="123337"/>
                            <a:pt x="14782" y="123087"/>
                          </a:cubicBezTo>
                          <a:cubicBezTo>
                            <a:pt x="13380" y="124289"/>
                            <a:pt x="13480" y="123387"/>
                            <a:pt x="11777" y="124740"/>
                          </a:cubicBezTo>
                          <a:lnTo>
                            <a:pt x="12228" y="124339"/>
                          </a:lnTo>
                          <a:cubicBezTo>
                            <a:pt x="10775" y="124139"/>
                            <a:pt x="9823" y="126142"/>
                            <a:pt x="8722" y="125792"/>
                          </a:cubicBezTo>
                          <a:cubicBezTo>
                            <a:pt x="8822" y="126643"/>
                            <a:pt x="7219" y="127144"/>
                            <a:pt x="5867" y="128246"/>
                          </a:cubicBezTo>
                          <a:cubicBezTo>
                            <a:pt x="7269" y="128045"/>
                            <a:pt x="7469" y="129248"/>
                            <a:pt x="11076" y="127745"/>
                          </a:cubicBezTo>
                          <a:cubicBezTo>
                            <a:pt x="11777" y="126743"/>
                            <a:pt x="11727" y="126393"/>
                            <a:pt x="13179" y="125441"/>
                          </a:cubicBezTo>
                          <a:lnTo>
                            <a:pt x="10975" y="126393"/>
                          </a:lnTo>
                          <a:cubicBezTo>
                            <a:pt x="11476" y="126092"/>
                            <a:pt x="11927" y="125691"/>
                            <a:pt x="12378" y="125391"/>
                          </a:cubicBezTo>
                          <a:lnTo>
                            <a:pt x="14281" y="124990"/>
                          </a:lnTo>
                          <a:cubicBezTo>
                            <a:pt x="11476" y="126593"/>
                            <a:pt x="12428" y="126994"/>
                            <a:pt x="10925" y="128346"/>
                          </a:cubicBezTo>
                          <a:cubicBezTo>
                            <a:pt x="8471" y="128997"/>
                            <a:pt x="8671" y="129448"/>
                            <a:pt x="7119" y="129798"/>
                          </a:cubicBezTo>
                          <a:cubicBezTo>
                            <a:pt x="7469" y="129147"/>
                            <a:pt x="6518" y="129047"/>
                            <a:pt x="5215" y="129147"/>
                          </a:cubicBezTo>
                          <a:cubicBezTo>
                            <a:pt x="4965" y="129047"/>
                            <a:pt x="4414" y="129498"/>
                            <a:pt x="4364" y="128997"/>
                          </a:cubicBezTo>
                          <a:lnTo>
                            <a:pt x="4364" y="127294"/>
                          </a:lnTo>
                          <a:cubicBezTo>
                            <a:pt x="4364" y="126242"/>
                            <a:pt x="4364" y="125190"/>
                            <a:pt x="4314" y="124239"/>
                          </a:cubicBezTo>
                          <a:cubicBezTo>
                            <a:pt x="4364" y="124740"/>
                            <a:pt x="4464" y="125241"/>
                            <a:pt x="4514" y="125591"/>
                          </a:cubicBezTo>
                          <a:cubicBezTo>
                            <a:pt x="5366" y="126843"/>
                            <a:pt x="4915" y="123137"/>
                            <a:pt x="5165" y="122786"/>
                          </a:cubicBezTo>
                          <a:lnTo>
                            <a:pt x="4514" y="121885"/>
                          </a:lnTo>
                          <a:cubicBezTo>
                            <a:pt x="4514" y="121885"/>
                            <a:pt x="4865" y="122185"/>
                            <a:pt x="4865" y="121434"/>
                          </a:cubicBezTo>
                          <a:cubicBezTo>
                            <a:pt x="4364" y="119681"/>
                            <a:pt x="3563" y="120783"/>
                            <a:pt x="3062" y="118880"/>
                          </a:cubicBezTo>
                          <a:cubicBezTo>
                            <a:pt x="3513" y="118279"/>
                            <a:pt x="4464" y="119130"/>
                            <a:pt x="4514" y="117677"/>
                          </a:cubicBezTo>
                          <a:cubicBezTo>
                            <a:pt x="4865" y="116776"/>
                            <a:pt x="5716" y="114522"/>
                            <a:pt x="4915" y="112569"/>
                          </a:cubicBezTo>
                          <a:cubicBezTo>
                            <a:pt x="4715" y="112569"/>
                            <a:pt x="4464" y="112018"/>
                            <a:pt x="4264" y="111316"/>
                          </a:cubicBezTo>
                          <a:cubicBezTo>
                            <a:pt x="4264" y="111417"/>
                            <a:pt x="4364" y="111517"/>
                            <a:pt x="4414" y="111517"/>
                          </a:cubicBezTo>
                          <a:lnTo>
                            <a:pt x="4665" y="109613"/>
                          </a:lnTo>
                          <a:cubicBezTo>
                            <a:pt x="5716" y="110365"/>
                            <a:pt x="4715" y="112569"/>
                            <a:pt x="5766" y="113270"/>
                          </a:cubicBezTo>
                          <a:lnTo>
                            <a:pt x="6568" y="112719"/>
                          </a:lnTo>
                          <a:cubicBezTo>
                            <a:pt x="6718" y="113671"/>
                            <a:pt x="7269" y="114622"/>
                            <a:pt x="7770" y="114772"/>
                          </a:cubicBezTo>
                          <a:cubicBezTo>
                            <a:pt x="7670" y="113270"/>
                            <a:pt x="7419" y="113220"/>
                            <a:pt x="6968" y="111767"/>
                          </a:cubicBezTo>
                          <a:cubicBezTo>
                            <a:pt x="7419" y="111166"/>
                            <a:pt x="7970" y="111867"/>
                            <a:pt x="8020" y="111968"/>
                          </a:cubicBezTo>
                          <a:lnTo>
                            <a:pt x="7519" y="112168"/>
                          </a:lnTo>
                          <a:cubicBezTo>
                            <a:pt x="7219" y="114622"/>
                            <a:pt x="8722" y="114121"/>
                            <a:pt x="8922" y="116325"/>
                          </a:cubicBezTo>
                          <a:cubicBezTo>
                            <a:pt x="8922" y="116676"/>
                            <a:pt x="8872" y="116576"/>
                            <a:pt x="8722" y="116676"/>
                          </a:cubicBezTo>
                          <a:cubicBezTo>
                            <a:pt x="9222" y="117076"/>
                            <a:pt x="9272" y="117978"/>
                            <a:pt x="9423" y="118880"/>
                          </a:cubicBezTo>
                          <a:lnTo>
                            <a:pt x="9523" y="119531"/>
                          </a:lnTo>
                          <a:cubicBezTo>
                            <a:pt x="9523" y="119781"/>
                            <a:pt x="9623" y="119931"/>
                            <a:pt x="9874" y="119731"/>
                          </a:cubicBezTo>
                          <a:cubicBezTo>
                            <a:pt x="10324" y="119481"/>
                            <a:pt x="10825" y="119130"/>
                            <a:pt x="11376" y="118629"/>
                          </a:cubicBezTo>
                          <a:lnTo>
                            <a:pt x="10575" y="119431"/>
                          </a:lnTo>
                          <a:cubicBezTo>
                            <a:pt x="11927" y="118479"/>
                            <a:pt x="14482" y="116525"/>
                            <a:pt x="16535" y="114823"/>
                          </a:cubicBezTo>
                          <a:lnTo>
                            <a:pt x="16685" y="114422"/>
                          </a:lnTo>
                          <a:cubicBezTo>
                            <a:pt x="16685" y="114422"/>
                            <a:pt x="17186" y="114021"/>
                            <a:pt x="17487" y="114021"/>
                          </a:cubicBezTo>
                          <a:lnTo>
                            <a:pt x="17487" y="114021"/>
                          </a:lnTo>
                          <a:cubicBezTo>
                            <a:pt x="18388" y="113220"/>
                            <a:pt x="19240" y="112468"/>
                            <a:pt x="19941" y="111867"/>
                          </a:cubicBezTo>
                          <a:cubicBezTo>
                            <a:pt x="19741" y="111717"/>
                            <a:pt x="19540" y="111617"/>
                            <a:pt x="19240" y="111667"/>
                          </a:cubicBezTo>
                          <a:cubicBezTo>
                            <a:pt x="18939" y="112218"/>
                            <a:pt x="17587" y="112418"/>
                            <a:pt x="17537" y="113370"/>
                          </a:cubicBezTo>
                          <a:cubicBezTo>
                            <a:pt x="17036" y="112969"/>
                            <a:pt x="15634" y="114372"/>
                            <a:pt x="15233" y="114171"/>
                          </a:cubicBezTo>
                          <a:cubicBezTo>
                            <a:pt x="15934" y="114522"/>
                            <a:pt x="14181" y="115524"/>
                            <a:pt x="13680" y="116275"/>
                          </a:cubicBezTo>
                          <a:cubicBezTo>
                            <a:pt x="13680" y="115674"/>
                            <a:pt x="12127" y="116926"/>
                            <a:pt x="12779" y="115874"/>
                          </a:cubicBezTo>
                          <a:cubicBezTo>
                            <a:pt x="12729" y="115674"/>
                            <a:pt x="12929" y="116375"/>
                            <a:pt x="13630" y="115574"/>
                          </a:cubicBezTo>
                          <a:cubicBezTo>
                            <a:pt x="15032" y="114221"/>
                            <a:pt x="12228" y="115424"/>
                            <a:pt x="13880" y="114071"/>
                          </a:cubicBezTo>
                          <a:cubicBezTo>
                            <a:pt x="13430" y="114372"/>
                            <a:pt x="12979" y="114672"/>
                            <a:pt x="12528" y="114923"/>
                          </a:cubicBezTo>
                          <a:cubicBezTo>
                            <a:pt x="12077" y="115123"/>
                            <a:pt x="12178" y="114322"/>
                            <a:pt x="12027" y="114071"/>
                          </a:cubicBezTo>
                          <a:cubicBezTo>
                            <a:pt x="11777" y="113270"/>
                            <a:pt x="11526" y="112468"/>
                            <a:pt x="11076" y="111968"/>
                          </a:cubicBezTo>
                          <a:lnTo>
                            <a:pt x="10975" y="113270"/>
                          </a:lnTo>
                          <a:cubicBezTo>
                            <a:pt x="10975" y="112368"/>
                            <a:pt x="10475" y="110665"/>
                            <a:pt x="10775" y="110164"/>
                          </a:cubicBezTo>
                          <a:cubicBezTo>
                            <a:pt x="10975" y="110665"/>
                            <a:pt x="11076" y="111316"/>
                            <a:pt x="11326" y="111917"/>
                          </a:cubicBezTo>
                          <a:cubicBezTo>
                            <a:pt x="12077" y="111066"/>
                            <a:pt x="11026" y="110215"/>
                            <a:pt x="11476" y="109664"/>
                          </a:cubicBezTo>
                          <a:cubicBezTo>
                            <a:pt x="10925" y="109413"/>
                            <a:pt x="10424" y="109113"/>
                            <a:pt x="9823" y="108662"/>
                          </a:cubicBezTo>
                          <a:lnTo>
                            <a:pt x="9974" y="109714"/>
                          </a:lnTo>
                          <a:cubicBezTo>
                            <a:pt x="9373" y="109463"/>
                            <a:pt x="9623" y="106909"/>
                            <a:pt x="9473" y="105356"/>
                          </a:cubicBezTo>
                          <a:cubicBezTo>
                            <a:pt x="10725" y="105657"/>
                            <a:pt x="9874" y="107560"/>
                            <a:pt x="10575" y="108862"/>
                          </a:cubicBezTo>
                          <a:cubicBezTo>
                            <a:pt x="11176" y="109563"/>
                            <a:pt x="11476" y="107360"/>
                            <a:pt x="11927" y="108111"/>
                          </a:cubicBezTo>
                          <a:cubicBezTo>
                            <a:pt x="12127" y="107660"/>
                            <a:pt x="12027" y="107109"/>
                            <a:pt x="11677" y="107009"/>
                          </a:cubicBezTo>
                          <a:lnTo>
                            <a:pt x="11827" y="106508"/>
                          </a:lnTo>
                          <a:cubicBezTo>
                            <a:pt x="12929" y="106558"/>
                            <a:pt x="12979" y="108411"/>
                            <a:pt x="13981" y="108461"/>
                          </a:cubicBezTo>
                          <a:cubicBezTo>
                            <a:pt x="13880" y="108461"/>
                            <a:pt x="13730" y="108562"/>
                            <a:pt x="13630" y="108662"/>
                          </a:cubicBezTo>
                          <a:cubicBezTo>
                            <a:pt x="13430" y="109864"/>
                            <a:pt x="13580" y="110765"/>
                            <a:pt x="13931" y="111166"/>
                          </a:cubicBezTo>
                          <a:cubicBezTo>
                            <a:pt x="14131" y="110315"/>
                            <a:pt x="13931" y="110465"/>
                            <a:pt x="13780" y="110365"/>
                          </a:cubicBezTo>
                          <a:cubicBezTo>
                            <a:pt x="13981" y="110014"/>
                            <a:pt x="14231" y="110615"/>
                            <a:pt x="14482" y="110465"/>
                          </a:cubicBezTo>
                          <a:cubicBezTo>
                            <a:pt x="14632" y="109413"/>
                            <a:pt x="14982" y="109513"/>
                            <a:pt x="15032" y="108912"/>
                          </a:cubicBezTo>
                          <a:cubicBezTo>
                            <a:pt x="15333" y="108912"/>
                            <a:pt x="15183" y="109513"/>
                            <a:pt x="15383" y="109814"/>
                          </a:cubicBezTo>
                          <a:cubicBezTo>
                            <a:pt x="15333" y="110265"/>
                            <a:pt x="14732" y="110715"/>
                            <a:pt x="14431" y="111367"/>
                          </a:cubicBezTo>
                          <a:cubicBezTo>
                            <a:pt x="15083" y="110816"/>
                            <a:pt x="14532" y="112368"/>
                            <a:pt x="15734" y="111266"/>
                          </a:cubicBezTo>
                          <a:cubicBezTo>
                            <a:pt x="14832" y="111367"/>
                            <a:pt x="16735" y="109613"/>
                            <a:pt x="17136" y="109062"/>
                          </a:cubicBezTo>
                          <a:lnTo>
                            <a:pt x="16986" y="109062"/>
                          </a:lnTo>
                          <a:cubicBezTo>
                            <a:pt x="17587" y="108161"/>
                            <a:pt x="17787" y="108061"/>
                            <a:pt x="17737" y="108712"/>
                          </a:cubicBezTo>
                          <a:cubicBezTo>
                            <a:pt x="17286" y="109163"/>
                            <a:pt x="16986" y="109113"/>
                            <a:pt x="16786" y="109864"/>
                          </a:cubicBezTo>
                          <a:cubicBezTo>
                            <a:pt x="17036" y="109714"/>
                            <a:pt x="17337" y="109613"/>
                            <a:pt x="17687" y="109263"/>
                          </a:cubicBezTo>
                          <a:lnTo>
                            <a:pt x="17236" y="109964"/>
                          </a:lnTo>
                          <a:lnTo>
                            <a:pt x="18589" y="109263"/>
                          </a:lnTo>
                          <a:cubicBezTo>
                            <a:pt x="18939" y="108512"/>
                            <a:pt x="19440" y="107460"/>
                            <a:pt x="19691" y="106458"/>
                          </a:cubicBezTo>
                          <a:cubicBezTo>
                            <a:pt x="19841" y="106959"/>
                            <a:pt x="20242" y="106358"/>
                            <a:pt x="20392" y="106057"/>
                          </a:cubicBezTo>
                          <a:lnTo>
                            <a:pt x="20292" y="106358"/>
                          </a:lnTo>
                          <a:cubicBezTo>
                            <a:pt x="20742" y="106708"/>
                            <a:pt x="21644" y="105907"/>
                            <a:pt x="21644" y="105356"/>
                          </a:cubicBezTo>
                          <a:cubicBezTo>
                            <a:pt x="21844" y="105506"/>
                            <a:pt x="21444" y="106558"/>
                            <a:pt x="21143" y="107410"/>
                          </a:cubicBezTo>
                          <a:cubicBezTo>
                            <a:pt x="20843" y="108261"/>
                            <a:pt x="20692" y="108962"/>
                            <a:pt x="22245" y="108061"/>
                          </a:cubicBezTo>
                          <a:cubicBezTo>
                            <a:pt x="23497" y="107560"/>
                            <a:pt x="22596" y="106208"/>
                            <a:pt x="22996" y="105456"/>
                          </a:cubicBezTo>
                          <a:cubicBezTo>
                            <a:pt x="22996" y="105456"/>
                            <a:pt x="22996" y="105606"/>
                            <a:pt x="23096" y="105707"/>
                          </a:cubicBezTo>
                          <a:cubicBezTo>
                            <a:pt x="23798" y="105556"/>
                            <a:pt x="23798" y="104905"/>
                            <a:pt x="24399" y="104354"/>
                          </a:cubicBezTo>
                          <a:cubicBezTo>
                            <a:pt x="23798" y="104354"/>
                            <a:pt x="22996" y="104655"/>
                            <a:pt x="22896" y="104955"/>
                          </a:cubicBezTo>
                          <a:cubicBezTo>
                            <a:pt x="22896" y="104254"/>
                            <a:pt x="24699" y="104304"/>
                            <a:pt x="25150" y="103503"/>
                          </a:cubicBezTo>
                          <a:cubicBezTo>
                            <a:pt x="24699" y="104805"/>
                            <a:pt x="26953" y="103202"/>
                            <a:pt x="26502" y="103954"/>
                          </a:cubicBezTo>
                          <a:cubicBezTo>
                            <a:pt x="28456" y="103853"/>
                            <a:pt x="30009" y="102351"/>
                            <a:pt x="30610" y="101249"/>
                          </a:cubicBezTo>
                          <a:cubicBezTo>
                            <a:pt x="32262" y="101950"/>
                            <a:pt x="32563" y="100247"/>
                            <a:pt x="34667" y="99997"/>
                          </a:cubicBezTo>
                          <a:cubicBezTo>
                            <a:pt x="34366" y="100097"/>
                            <a:pt x="33915" y="100498"/>
                            <a:pt x="33465" y="100548"/>
                          </a:cubicBezTo>
                          <a:cubicBezTo>
                            <a:pt x="32713" y="101750"/>
                            <a:pt x="35568" y="100097"/>
                            <a:pt x="34216" y="101499"/>
                          </a:cubicBezTo>
                          <a:cubicBezTo>
                            <a:pt x="34516" y="101249"/>
                            <a:pt x="34066" y="101099"/>
                            <a:pt x="33765" y="101349"/>
                          </a:cubicBezTo>
                          <a:cubicBezTo>
                            <a:pt x="33164" y="101700"/>
                            <a:pt x="32713" y="102301"/>
                            <a:pt x="33014" y="102551"/>
                          </a:cubicBezTo>
                          <a:lnTo>
                            <a:pt x="34817" y="102551"/>
                          </a:lnTo>
                          <a:cubicBezTo>
                            <a:pt x="34817" y="102551"/>
                            <a:pt x="34366" y="102952"/>
                            <a:pt x="34366" y="102952"/>
                          </a:cubicBezTo>
                          <a:lnTo>
                            <a:pt x="37071" y="102852"/>
                          </a:lnTo>
                          <a:cubicBezTo>
                            <a:pt x="37071" y="102852"/>
                            <a:pt x="36770" y="102601"/>
                            <a:pt x="36620" y="102551"/>
                          </a:cubicBezTo>
                          <a:cubicBezTo>
                            <a:pt x="39475" y="101800"/>
                            <a:pt x="42330" y="99897"/>
                            <a:pt x="44684" y="98945"/>
                          </a:cubicBezTo>
                          <a:cubicBezTo>
                            <a:pt x="44133" y="96691"/>
                            <a:pt x="49943" y="95339"/>
                            <a:pt x="51095" y="93135"/>
                          </a:cubicBezTo>
                          <a:cubicBezTo>
                            <a:pt x="50895" y="93986"/>
                            <a:pt x="51145" y="95138"/>
                            <a:pt x="51696" y="95439"/>
                          </a:cubicBezTo>
                          <a:cubicBezTo>
                            <a:pt x="51346" y="95739"/>
                            <a:pt x="50895" y="96992"/>
                            <a:pt x="49893" y="97292"/>
                          </a:cubicBezTo>
                          <a:cubicBezTo>
                            <a:pt x="49593" y="97042"/>
                            <a:pt x="48240" y="97242"/>
                            <a:pt x="48791" y="96491"/>
                          </a:cubicBezTo>
                          <a:cubicBezTo>
                            <a:pt x="46287" y="97993"/>
                            <a:pt x="49593" y="97242"/>
                            <a:pt x="49192" y="98394"/>
                          </a:cubicBezTo>
                          <a:cubicBezTo>
                            <a:pt x="51997" y="96791"/>
                            <a:pt x="53049" y="94688"/>
                            <a:pt x="54551" y="93335"/>
                          </a:cubicBezTo>
                          <a:lnTo>
                            <a:pt x="54701" y="93536"/>
                          </a:lnTo>
                          <a:lnTo>
                            <a:pt x="55753" y="92384"/>
                          </a:lnTo>
                          <a:cubicBezTo>
                            <a:pt x="54601" y="92834"/>
                            <a:pt x="54050" y="91632"/>
                            <a:pt x="55653" y="91332"/>
                          </a:cubicBezTo>
                          <a:lnTo>
                            <a:pt x="55503" y="91482"/>
                          </a:lnTo>
                          <a:cubicBezTo>
                            <a:pt x="56555" y="91582"/>
                            <a:pt x="57807" y="90080"/>
                            <a:pt x="59059" y="89428"/>
                          </a:cubicBezTo>
                          <a:lnTo>
                            <a:pt x="59510" y="88276"/>
                          </a:lnTo>
                          <a:cubicBezTo>
                            <a:pt x="60762" y="87625"/>
                            <a:pt x="61513" y="88827"/>
                            <a:pt x="62365" y="89278"/>
                          </a:cubicBezTo>
                          <a:cubicBezTo>
                            <a:pt x="64268" y="88226"/>
                            <a:pt x="64719" y="86573"/>
                            <a:pt x="65570" y="85171"/>
                          </a:cubicBezTo>
                          <a:cubicBezTo>
                            <a:pt x="66472" y="85321"/>
                            <a:pt x="69126" y="83568"/>
                            <a:pt x="68225" y="85171"/>
                          </a:cubicBezTo>
                          <a:cubicBezTo>
                            <a:pt x="69427" y="83568"/>
                            <a:pt x="67123" y="81264"/>
                            <a:pt x="70629" y="80713"/>
                          </a:cubicBezTo>
                          <a:lnTo>
                            <a:pt x="70379" y="81665"/>
                          </a:lnTo>
                          <a:cubicBezTo>
                            <a:pt x="72683" y="79661"/>
                            <a:pt x="74586" y="75955"/>
                            <a:pt x="75788" y="75354"/>
                          </a:cubicBezTo>
                          <a:cubicBezTo>
                            <a:pt x="76790" y="77608"/>
                            <a:pt x="79695" y="73901"/>
                            <a:pt x="81648" y="74553"/>
                          </a:cubicBezTo>
                          <a:cubicBezTo>
                            <a:pt x="81197" y="74402"/>
                            <a:pt x="81598" y="73451"/>
                            <a:pt x="81448" y="73150"/>
                          </a:cubicBezTo>
                          <a:cubicBezTo>
                            <a:pt x="81798" y="73050"/>
                            <a:pt x="82149" y="72850"/>
                            <a:pt x="81999" y="72249"/>
                          </a:cubicBezTo>
                          <a:cubicBezTo>
                            <a:pt x="81097" y="73000"/>
                            <a:pt x="80446" y="70596"/>
                            <a:pt x="80196" y="72749"/>
                          </a:cubicBezTo>
                          <a:cubicBezTo>
                            <a:pt x="79444" y="71147"/>
                            <a:pt x="78994" y="69644"/>
                            <a:pt x="79845" y="67691"/>
                          </a:cubicBezTo>
                          <a:lnTo>
                            <a:pt x="80647" y="68041"/>
                          </a:lnTo>
                          <a:lnTo>
                            <a:pt x="79745" y="69544"/>
                          </a:lnTo>
                          <a:cubicBezTo>
                            <a:pt x="80396" y="69644"/>
                            <a:pt x="79995" y="70445"/>
                            <a:pt x="80096" y="70896"/>
                          </a:cubicBezTo>
                          <a:cubicBezTo>
                            <a:pt x="81899" y="68091"/>
                            <a:pt x="81798" y="72198"/>
                            <a:pt x="83051" y="68843"/>
                          </a:cubicBezTo>
                          <a:cubicBezTo>
                            <a:pt x="82650" y="68292"/>
                            <a:pt x="82800" y="68592"/>
                            <a:pt x="82900" y="67641"/>
                          </a:cubicBezTo>
                          <a:cubicBezTo>
                            <a:pt x="82800" y="68091"/>
                            <a:pt x="83351" y="68342"/>
                            <a:pt x="83552" y="67641"/>
                          </a:cubicBezTo>
                          <a:lnTo>
                            <a:pt x="83101" y="66789"/>
                          </a:lnTo>
                          <a:cubicBezTo>
                            <a:pt x="84904" y="65988"/>
                            <a:pt x="83351" y="69143"/>
                            <a:pt x="84653" y="68392"/>
                          </a:cubicBezTo>
                          <a:cubicBezTo>
                            <a:pt x="84854" y="69995"/>
                            <a:pt x="84153" y="72549"/>
                            <a:pt x="85305" y="72549"/>
                          </a:cubicBezTo>
                          <a:cubicBezTo>
                            <a:pt x="86707" y="70345"/>
                            <a:pt x="84253" y="69694"/>
                            <a:pt x="85555" y="67440"/>
                          </a:cubicBezTo>
                          <a:lnTo>
                            <a:pt x="86106" y="67290"/>
                          </a:lnTo>
                          <a:cubicBezTo>
                            <a:pt x="86056" y="66338"/>
                            <a:pt x="85355" y="65988"/>
                            <a:pt x="85004" y="65387"/>
                          </a:cubicBezTo>
                          <a:cubicBezTo>
                            <a:pt x="85255" y="65387"/>
                            <a:pt x="85505" y="65236"/>
                            <a:pt x="85755" y="64685"/>
                          </a:cubicBezTo>
                          <a:cubicBezTo>
                            <a:pt x="85004" y="62932"/>
                            <a:pt x="84904" y="62031"/>
                            <a:pt x="83902" y="60428"/>
                          </a:cubicBezTo>
                          <a:cubicBezTo>
                            <a:pt x="84253" y="64185"/>
                            <a:pt x="82650" y="63233"/>
                            <a:pt x="82450" y="66889"/>
                          </a:cubicBezTo>
                          <a:cubicBezTo>
                            <a:pt x="82299" y="66238"/>
                            <a:pt x="82650" y="63784"/>
                            <a:pt x="81498" y="63383"/>
                          </a:cubicBezTo>
                          <a:lnTo>
                            <a:pt x="82349" y="63583"/>
                          </a:lnTo>
                          <a:cubicBezTo>
                            <a:pt x="82149" y="62381"/>
                            <a:pt x="81899" y="61229"/>
                            <a:pt x="82349" y="59727"/>
                          </a:cubicBezTo>
                          <a:lnTo>
                            <a:pt x="82700" y="60729"/>
                          </a:lnTo>
                          <a:cubicBezTo>
                            <a:pt x="82400" y="58625"/>
                            <a:pt x="84403" y="57673"/>
                            <a:pt x="83001" y="56121"/>
                          </a:cubicBezTo>
                          <a:cubicBezTo>
                            <a:pt x="82900" y="56621"/>
                            <a:pt x="82900" y="57022"/>
                            <a:pt x="83001" y="57373"/>
                          </a:cubicBezTo>
                          <a:cubicBezTo>
                            <a:pt x="82700" y="56421"/>
                            <a:pt x="82800" y="55269"/>
                            <a:pt x="82900" y="54267"/>
                          </a:cubicBezTo>
                          <a:cubicBezTo>
                            <a:pt x="82400" y="53616"/>
                            <a:pt x="81849" y="52965"/>
                            <a:pt x="81298" y="52364"/>
                          </a:cubicBezTo>
                          <a:cubicBezTo>
                            <a:pt x="81748" y="52364"/>
                            <a:pt x="81598" y="51062"/>
                            <a:pt x="82349" y="51563"/>
                          </a:cubicBezTo>
                          <a:cubicBezTo>
                            <a:pt x="82800" y="50010"/>
                            <a:pt x="81348" y="49559"/>
                            <a:pt x="80947" y="48858"/>
                          </a:cubicBezTo>
                          <a:cubicBezTo>
                            <a:pt x="81498" y="47205"/>
                            <a:pt x="81648" y="49960"/>
                            <a:pt x="82850" y="49910"/>
                          </a:cubicBezTo>
                          <a:cubicBezTo>
                            <a:pt x="82850" y="47756"/>
                            <a:pt x="81698" y="45602"/>
                            <a:pt x="80496" y="44801"/>
                          </a:cubicBezTo>
                          <a:cubicBezTo>
                            <a:pt x="80496" y="45252"/>
                            <a:pt x="80446" y="45502"/>
                            <a:pt x="80246" y="45552"/>
                          </a:cubicBezTo>
                          <a:cubicBezTo>
                            <a:pt x="80496" y="45402"/>
                            <a:pt x="80096" y="44651"/>
                            <a:pt x="79895" y="44200"/>
                          </a:cubicBezTo>
                          <a:lnTo>
                            <a:pt x="79244" y="44200"/>
                          </a:lnTo>
                          <a:cubicBezTo>
                            <a:pt x="79294" y="43348"/>
                            <a:pt x="79645" y="43298"/>
                            <a:pt x="80296" y="43699"/>
                          </a:cubicBezTo>
                          <a:cubicBezTo>
                            <a:pt x="80146" y="43048"/>
                            <a:pt x="78643" y="42597"/>
                            <a:pt x="78994" y="41445"/>
                          </a:cubicBezTo>
                          <a:cubicBezTo>
                            <a:pt x="80396" y="42547"/>
                            <a:pt x="80446" y="44150"/>
                            <a:pt x="81097" y="44651"/>
                          </a:cubicBezTo>
                          <a:cubicBezTo>
                            <a:pt x="79545" y="42497"/>
                            <a:pt x="81498" y="41345"/>
                            <a:pt x="78893" y="38089"/>
                          </a:cubicBezTo>
                          <a:cubicBezTo>
                            <a:pt x="79094" y="37889"/>
                            <a:pt x="79895" y="38239"/>
                            <a:pt x="79545" y="37588"/>
                          </a:cubicBezTo>
                          <a:cubicBezTo>
                            <a:pt x="78443" y="36136"/>
                            <a:pt x="78292" y="37739"/>
                            <a:pt x="77441" y="37588"/>
                          </a:cubicBezTo>
                          <a:cubicBezTo>
                            <a:pt x="78443" y="38590"/>
                            <a:pt x="78443" y="39341"/>
                            <a:pt x="78192" y="40393"/>
                          </a:cubicBezTo>
                          <a:lnTo>
                            <a:pt x="77591" y="40293"/>
                          </a:lnTo>
                          <a:cubicBezTo>
                            <a:pt x="77591" y="40293"/>
                            <a:pt x="77341" y="39341"/>
                            <a:pt x="77441" y="39041"/>
                          </a:cubicBezTo>
                          <a:lnTo>
                            <a:pt x="76539" y="39291"/>
                          </a:lnTo>
                          <a:cubicBezTo>
                            <a:pt x="77491" y="38891"/>
                            <a:pt x="77491" y="37288"/>
                            <a:pt x="76589" y="36536"/>
                          </a:cubicBezTo>
                          <a:cubicBezTo>
                            <a:pt x="76489" y="37889"/>
                            <a:pt x="76389" y="37588"/>
                            <a:pt x="75488" y="38440"/>
                          </a:cubicBezTo>
                          <a:cubicBezTo>
                            <a:pt x="73785" y="37688"/>
                            <a:pt x="75538" y="36436"/>
                            <a:pt x="73684" y="35635"/>
                          </a:cubicBezTo>
                          <a:cubicBezTo>
                            <a:pt x="74035" y="35585"/>
                            <a:pt x="74987" y="36687"/>
                            <a:pt x="74586" y="35485"/>
                          </a:cubicBezTo>
                          <a:cubicBezTo>
                            <a:pt x="74085" y="34583"/>
                            <a:pt x="73434" y="35134"/>
                            <a:pt x="72883" y="34683"/>
                          </a:cubicBezTo>
                          <a:cubicBezTo>
                            <a:pt x="74035" y="34884"/>
                            <a:pt x="74486" y="34333"/>
                            <a:pt x="75788" y="34533"/>
                          </a:cubicBezTo>
                          <a:cubicBezTo>
                            <a:pt x="76890" y="36086"/>
                            <a:pt x="76189" y="35184"/>
                            <a:pt x="77491" y="36587"/>
                          </a:cubicBezTo>
                          <a:lnTo>
                            <a:pt x="77291" y="34834"/>
                          </a:lnTo>
                          <a:cubicBezTo>
                            <a:pt x="78242" y="36136"/>
                            <a:pt x="78743" y="35334"/>
                            <a:pt x="79094" y="35284"/>
                          </a:cubicBezTo>
                          <a:cubicBezTo>
                            <a:pt x="78342" y="32429"/>
                            <a:pt x="76890" y="34132"/>
                            <a:pt x="76089" y="32580"/>
                          </a:cubicBezTo>
                          <a:cubicBezTo>
                            <a:pt x="75137" y="32179"/>
                            <a:pt x="76890" y="34032"/>
                            <a:pt x="75638" y="33281"/>
                          </a:cubicBezTo>
                          <a:cubicBezTo>
                            <a:pt x="74836" y="31828"/>
                            <a:pt x="74987" y="33281"/>
                            <a:pt x="73634" y="31979"/>
                          </a:cubicBezTo>
                          <a:lnTo>
                            <a:pt x="74135" y="31979"/>
                          </a:lnTo>
                          <a:cubicBezTo>
                            <a:pt x="74235" y="31277"/>
                            <a:pt x="73384" y="31177"/>
                            <a:pt x="72983" y="30676"/>
                          </a:cubicBezTo>
                          <a:cubicBezTo>
                            <a:pt x="72382" y="30276"/>
                            <a:pt x="71030" y="33030"/>
                            <a:pt x="69327" y="30927"/>
                          </a:cubicBezTo>
                          <a:cubicBezTo>
                            <a:pt x="69577" y="30927"/>
                            <a:pt x="69728" y="30827"/>
                            <a:pt x="69828" y="30776"/>
                          </a:cubicBezTo>
                          <a:cubicBezTo>
                            <a:pt x="72282" y="29975"/>
                            <a:pt x="74786" y="29324"/>
                            <a:pt x="77341" y="28723"/>
                          </a:cubicBezTo>
                          <a:cubicBezTo>
                            <a:pt x="75538" y="26168"/>
                            <a:pt x="73484" y="23263"/>
                            <a:pt x="71230" y="20408"/>
                          </a:cubicBezTo>
                          <a:cubicBezTo>
                            <a:pt x="71631" y="18756"/>
                            <a:pt x="73935" y="21410"/>
                            <a:pt x="74185" y="20859"/>
                          </a:cubicBezTo>
                          <a:lnTo>
                            <a:pt x="75137" y="22312"/>
                          </a:lnTo>
                          <a:cubicBezTo>
                            <a:pt x="74636" y="22612"/>
                            <a:pt x="72633" y="19807"/>
                            <a:pt x="72883" y="21661"/>
                          </a:cubicBezTo>
                          <a:cubicBezTo>
                            <a:pt x="75237" y="23514"/>
                            <a:pt x="75488" y="25016"/>
                            <a:pt x="78192" y="26519"/>
                          </a:cubicBezTo>
                          <a:cubicBezTo>
                            <a:pt x="78793" y="24916"/>
                            <a:pt x="75738" y="23714"/>
                            <a:pt x="75337" y="21611"/>
                          </a:cubicBezTo>
                          <a:cubicBezTo>
                            <a:pt x="75788" y="22262"/>
                            <a:pt x="76339" y="22662"/>
                            <a:pt x="76890" y="23063"/>
                          </a:cubicBezTo>
                          <a:cubicBezTo>
                            <a:pt x="75888" y="21611"/>
                            <a:pt x="74786" y="20008"/>
                            <a:pt x="73484" y="18455"/>
                          </a:cubicBezTo>
                          <a:lnTo>
                            <a:pt x="72933" y="18455"/>
                          </a:lnTo>
                          <a:cubicBezTo>
                            <a:pt x="73835" y="19457"/>
                            <a:pt x="74336" y="20208"/>
                            <a:pt x="74386" y="20358"/>
                          </a:cubicBezTo>
                          <a:cubicBezTo>
                            <a:pt x="73234" y="18956"/>
                            <a:pt x="71581" y="18505"/>
                            <a:pt x="70829" y="19156"/>
                          </a:cubicBezTo>
                          <a:lnTo>
                            <a:pt x="71030" y="19407"/>
                          </a:lnTo>
                          <a:lnTo>
                            <a:pt x="70379" y="19206"/>
                          </a:lnTo>
                          <a:lnTo>
                            <a:pt x="69627" y="18255"/>
                          </a:lnTo>
                          <a:close/>
                          <a:moveTo>
                            <a:pt x="5466" y="77858"/>
                          </a:moveTo>
                          <a:cubicBezTo>
                            <a:pt x="5466" y="77858"/>
                            <a:pt x="5266" y="77658"/>
                            <a:pt x="5115" y="77608"/>
                          </a:cubicBezTo>
                          <a:cubicBezTo>
                            <a:pt x="5266" y="77658"/>
                            <a:pt x="5366" y="77608"/>
                            <a:pt x="5466" y="77858"/>
                          </a:cubicBezTo>
                          <a:close/>
                          <a:moveTo>
                            <a:pt x="91415" y="45302"/>
                          </a:moveTo>
                          <a:cubicBezTo>
                            <a:pt x="90864" y="42847"/>
                            <a:pt x="90263" y="40393"/>
                            <a:pt x="89261" y="38089"/>
                          </a:cubicBezTo>
                          <a:cubicBezTo>
                            <a:pt x="89261" y="43048"/>
                            <a:pt x="88610" y="45903"/>
                            <a:pt x="86106" y="39792"/>
                          </a:cubicBezTo>
                          <a:lnTo>
                            <a:pt x="85755" y="39442"/>
                          </a:lnTo>
                          <a:cubicBezTo>
                            <a:pt x="85956" y="40343"/>
                            <a:pt x="86507" y="41695"/>
                            <a:pt x="87158" y="42948"/>
                          </a:cubicBezTo>
                          <a:cubicBezTo>
                            <a:pt x="88310" y="43649"/>
                            <a:pt x="91916" y="46704"/>
                            <a:pt x="92116" y="46654"/>
                          </a:cubicBezTo>
                          <a:cubicBezTo>
                            <a:pt x="92567" y="46103"/>
                            <a:pt x="91816" y="45602"/>
                            <a:pt x="91766" y="44801"/>
                          </a:cubicBezTo>
                          <a:lnTo>
                            <a:pt x="91415" y="45252"/>
                          </a:lnTo>
                          <a:close/>
                          <a:moveTo>
                            <a:pt x="88510" y="47756"/>
                          </a:moveTo>
                          <a:cubicBezTo>
                            <a:pt x="88510" y="49058"/>
                            <a:pt x="88911" y="48708"/>
                            <a:pt x="89362" y="48808"/>
                          </a:cubicBezTo>
                          <a:lnTo>
                            <a:pt x="88911" y="47506"/>
                          </a:lnTo>
                          <a:cubicBezTo>
                            <a:pt x="88911" y="47506"/>
                            <a:pt x="88711" y="47806"/>
                            <a:pt x="88460" y="47756"/>
                          </a:cubicBezTo>
                          <a:close/>
                          <a:moveTo>
                            <a:pt x="89762" y="48658"/>
                          </a:moveTo>
                          <a:cubicBezTo>
                            <a:pt x="89762" y="48658"/>
                            <a:pt x="89762" y="48357"/>
                            <a:pt x="89762" y="48307"/>
                          </a:cubicBezTo>
                          <a:lnTo>
                            <a:pt x="89762" y="48658"/>
                          </a:lnTo>
                          <a:close/>
                          <a:moveTo>
                            <a:pt x="78593" y="25317"/>
                          </a:moveTo>
                          <a:lnTo>
                            <a:pt x="78693" y="25417"/>
                          </a:lnTo>
                          <a:lnTo>
                            <a:pt x="78192" y="24566"/>
                          </a:lnTo>
                          <a:cubicBezTo>
                            <a:pt x="78192" y="24566"/>
                            <a:pt x="78342" y="24916"/>
                            <a:pt x="78593" y="25317"/>
                          </a:cubicBezTo>
                          <a:close/>
                          <a:moveTo>
                            <a:pt x="79344" y="28122"/>
                          </a:moveTo>
                          <a:lnTo>
                            <a:pt x="80146" y="27972"/>
                          </a:lnTo>
                          <a:lnTo>
                            <a:pt x="79695" y="27170"/>
                          </a:lnTo>
                          <a:cubicBezTo>
                            <a:pt x="79495" y="27471"/>
                            <a:pt x="79294" y="27721"/>
                            <a:pt x="79344" y="28122"/>
                          </a:cubicBezTo>
                          <a:close/>
                          <a:moveTo>
                            <a:pt x="81798" y="36687"/>
                          </a:moveTo>
                          <a:cubicBezTo>
                            <a:pt x="82850" y="36687"/>
                            <a:pt x="83752" y="38290"/>
                            <a:pt x="84754" y="37889"/>
                          </a:cubicBezTo>
                          <a:cubicBezTo>
                            <a:pt x="85054" y="37889"/>
                            <a:pt x="84954" y="37488"/>
                            <a:pt x="84804" y="37037"/>
                          </a:cubicBezTo>
                          <a:cubicBezTo>
                            <a:pt x="84603" y="36587"/>
                            <a:pt x="84353" y="36136"/>
                            <a:pt x="84153" y="35635"/>
                          </a:cubicBezTo>
                          <a:cubicBezTo>
                            <a:pt x="84002" y="35685"/>
                            <a:pt x="83852" y="35635"/>
                            <a:pt x="83652" y="35585"/>
                          </a:cubicBezTo>
                          <a:cubicBezTo>
                            <a:pt x="83802" y="36136"/>
                            <a:pt x="83752" y="36587"/>
                            <a:pt x="83101" y="36687"/>
                          </a:cubicBezTo>
                          <a:cubicBezTo>
                            <a:pt x="83652" y="34783"/>
                            <a:pt x="81648" y="36086"/>
                            <a:pt x="81197" y="34633"/>
                          </a:cubicBezTo>
                          <a:cubicBezTo>
                            <a:pt x="80346" y="34633"/>
                            <a:pt x="81398" y="36386"/>
                            <a:pt x="81849" y="36637"/>
                          </a:cubicBezTo>
                          <a:close/>
                          <a:moveTo>
                            <a:pt x="23347" y="113120"/>
                          </a:moveTo>
                          <a:cubicBezTo>
                            <a:pt x="23347" y="113120"/>
                            <a:pt x="23096" y="112869"/>
                            <a:pt x="22896" y="112669"/>
                          </a:cubicBezTo>
                          <a:lnTo>
                            <a:pt x="23698" y="111817"/>
                          </a:lnTo>
                          <a:cubicBezTo>
                            <a:pt x="25250" y="111417"/>
                            <a:pt x="27304" y="112218"/>
                            <a:pt x="28406" y="110365"/>
                          </a:cubicBezTo>
                          <a:cubicBezTo>
                            <a:pt x="29257" y="110365"/>
                            <a:pt x="29908" y="110816"/>
                            <a:pt x="30509" y="111216"/>
                          </a:cubicBezTo>
                          <a:cubicBezTo>
                            <a:pt x="30109" y="111316"/>
                            <a:pt x="29758" y="111417"/>
                            <a:pt x="29458" y="111467"/>
                          </a:cubicBezTo>
                          <a:cubicBezTo>
                            <a:pt x="25701" y="115023"/>
                            <a:pt x="26402" y="110565"/>
                            <a:pt x="23397" y="113170"/>
                          </a:cubicBezTo>
                          <a:close/>
                          <a:moveTo>
                            <a:pt x="44183" y="106358"/>
                          </a:moveTo>
                          <a:cubicBezTo>
                            <a:pt x="44183" y="106358"/>
                            <a:pt x="44033" y="106658"/>
                            <a:pt x="44033" y="106658"/>
                          </a:cubicBezTo>
                          <a:cubicBezTo>
                            <a:pt x="47138" y="103152"/>
                            <a:pt x="50043" y="101149"/>
                            <a:pt x="52147" y="100197"/>
                          </a:cubicBezTo>
                          <a:cubicBezTo>
                            <a:pt x="51396" y="99696"/>
                            <a:pt x="49342" y="100097"/>
                            <a:pt x="48290" y="100197"/>
                          </a:cubicBezTo>
                          <a:lnTo>
                            <a:pt x="48691" y="99045"/>
                          </a:lnTo>
                          <a:lnTo>
                            <a:pt x="49492" y="99446"/>
                          </a:lnTo>
                          <a:lnTo>
                            <a:pt x="50494" y="98093"/>
                          </a:lnTo>
                          <a:cubicBezTo>
                            <a:pt x="49893" y="97743"/>
                            <a:pt x="48841" y="98394"/>
                            <a:pt x="47940" y="98344"/>
                          </a:cubicBezTo>
                          <a:cubicBezTo>
                            <a:pt x="47940" y="98544"/>
                            <a:pt x="46086" y="100548"/>
                            <a:pt x="45636" y="101299"/>
                          </a:cubicBezTo>
                          <a:lnTo>
                            <a:pt x="47739" y="100948"/>
                          </a:lnTo>
                          <a:cubicBezTo>
                            <a:pt x="47138" y="100948"/>
                            <a:pt x="44734" y="102301"/>
                            <a:pt x="43833" y="102952"/>
                          </a:cubicBezTo>
                          <a:cubicBezTo>
                            <a:pt x="43983" y="103353"/>
                            <a:pt x="45986" y="103202"/>
                            <a:pt x="45786" y="102251"/>
                          </a:cubicBezTo>
                          <a:cubicBezTo>
                            <a:pt x="46237" y="102752"/>
                            <a:pt x="44283" y="103653"/>
                            <a:pt x="45786" y="103703"/>
                          </a:cubicBezTo>
                          <a:cubicBezTo>
                            <a:pt x="44584" y="105005"/>
                            <a:pt x="41979" y="105556"/>
                            <a:pt x="40777" y="105757"/>
                          </a:cubicBezTo>
                          <a:lnTo>
                            <a:pt x="40176" y="104855"/>
                          </a:lnTo>
                          <a:cubicBezTo>
                            <a:pt x="38824" y="105005"/>
                            <a:pt x="39876" y="106408"/>
                            <a:pt x="38223" y="106458"/>
                          </a:cubicBezTo>
                          <a:cubicBezTo>
                            <a:pt x="39876" y="105506"/>
                            <a:pt x="37472" y="105506"/>
                            <a:pt x="38824" y="104805"/>
                          </a:cubicBezTo>
                          <a:cubicBezTo>
                            <a:pt x="38223" y="104605"/>
                            <a:pt x="38373" y="103753"/>
                            <a:pt x="37021" y="104455"/>
                          </a:cubicBezTo>
                          <a:cubicBezTo>
                            <a:pt x="36420" y="106258"/>
                            <a:pt x="35218" y="104254"/>
                            <a:pt x="34566" y="105907"/>
                          </a:cubicBezTo>
                          <a:cubicBezTo>
                            <a:pt x="33665" y="105807"/>
                            <a:pt x="35017" y="104805"/>
                            <a:pt x="33515" y="105206"/>
                          </a:cubicBezTo>
                          <a:cubicBezTo>
                            <a:pt x="32162" y="106608"/>
                            <a:pt x="32463" y="107059"/>
                            <a:pt x="32763" y="108061"/>
                          </a:cubicBezTo>
                          <a:cubicBezTo>
                            <a:pt x="34416" y="107660"/>
                            <a:pt x="34015" y="106057"/>
                            <a:pt x="35368" y="105757"/>
                          </a:cubicBezTo>
                          <a:lnTo>
                            <a:pt x="33515" y="108461"/>
                          </a:lnTo>
                          <a:cubicBezTo>
                            <a:pt x="34066" y="108461"/>
                            <a:pt x="34416" y="108361"/>
                            <a:pt x="34717" y="108211"/>
                          </a:cubicBezTo>
                          <a:cubicBezTo>
                            <a:pt x="34266" y="108512"/>
                            <a:pt x="33915" y="108962"/>
                            <a:pt x="33665" y="109463"/>
                          </a:cubicBezTo>
                          <a:cubicBezTo>
                            <a:pt x="33515" y="109764"/>
                            <a:pt x="33364" y="109964"/>
                            <a:pt x="33264" y="110215"/>
                          </a:cubicBezTo>
                          <a:cubicBezTo>
                            <a:pt x="34717" y="109613"/>
                            <a:pt x="36019" y="109113"/>
                            <a:pt x="36420" y="109413"/>
                          </a:cubicBezTo>
                          <a:lnTo>
                            <a:pt x="36420" y="109964"/>
                          </a:lnTo>
                          <a:cubicBezTo>
                            <a:pt x="37121" y="110164"/>
                            <a:pt x="37822" y="109463"/>
                            <a:pt x="38022" y="108962"/>
                          </a:cubicBezTo>
                          <a:cubicBezTo>
                            <a:pt x="39275" y="108361"/>
                            <a:pt x="40326" y="107159"/>
                            <a:pt x="40827" y="107610"/>
                          </a:cubicBezTo>
                          <a:lnTo>
                            <a:pt x="40527" y="108261"/>
                          </a:lnTo>
                          <a:cubicBezTo>
                            <a:pt x="42080" y="107410"/>
                            <a:pt x="42230" y="107309"/>
                            <a:pt x="44183" y="106408"/>
                          </a:cubicBezTo>
                          <a:close/>
                          <a:moveTo>
                            <a:pt x="89812" y="72399"/>
                          </a:moveTo>
                          <a:cubicBezTo>
                            <a:pt x="87609" y="72699"/>
                            <a:pt x="85956" y="73200"/>
                            <a:pt x="83602" y="77257"/>
                          </a:cubicBezTo>
                          <a:lnTo>
                            <a:pt x="83702" y="76857"/>
                          </a:lnTo>
                          <a:cubicBezTo>
                            <a:pt x="81448" y="78109"/>
                            <a:pt x="82049" y="81615"/>
                            <a:pt x="78994" y="82867"/>
                          </a:cubicBezTo>
                          <a:cubicBezTo>
                            <a:pt x="79495" y="81364"/>
                            <a:pt x="79495" y="81465"/>
                            <a:pt x="79294" y="79261"/>
                          </a:cubicBezTo>
                          <a:lnTo>
                            <a:pt x="78693" y="80713"/>
                          </a:lnTo>
                          <a:cubicBezTo>
                            <a:pt x="78242" y="79712"/>
                            <a:pt x="77641" y="81164"/>
                            <a:pt x="76790" y="81865"/>
                          </a:cubicBezTo>
                          <a:lnTo>
                            <a:pt x="76589" y="80363"/>
                          </a:lnTo>
                          <a:cubicBezTo>
                            <a:pt x="77291" y="80162"/>
                            <a:pt x="78493" y="79010"/>
                            <a:pt x="78242" y="78860"/>
                          </a:cubicBezTo>
                          <a:cubicBezTo>
                            <a:pt x="78092" y="79261"/>
                            <a:pt x="80797" y="78209"/>
                            <a:pt x="81398" y="76857"/>
                          </a:cubicBezTo>
                          <a:cubicBezTo>
                            <a:pt x="80647" y="76506"/>
                            <a:pt x="79144" y="78960"/>
                            <a:pt x="78893" y="77107"/>
                          </a:cubicBezTo>
                          <a:cubicBezTo>
                            <a:pt x="78593" y="78309"/>
                            <a:pt x="77892" y="77908"/>
                            <a:pt x="77341" y="78960"/>
                          </a:cubicBezTo>
                          <a:cubicBezTo>
                            <a:pt x="77691" y="77758"/>
                            <a:pt x="76690" y="78009"/>
                            <a:pt x="76790" y="77007"/>
                          </a:cubicBezTo>
                          <a:cubicBezTo>
                            <a:pt x="76489" y="77558"/>
                            <a:pt x="76089" y="78059"/>
                            <a:pt x="75738" y="78559"/>
                          </a:cubicBezTo>
                          <a:cubicBezTo>
                            <a:pt x="75538" y="78409"/>
                            <a:pt x="77090" y="76205"/>
                            <a:pt x="75337" y="76606"/>
                          </a:cubicBezTo>
                          <a:cubicBezTo>
                            <a:pt x="75187" y="77408"/>
                            <a:pt x="73434" y="78459"/>
                            <a:pt x="74035" y="79060"/>
                          </a:cubicBezTo>
                          <a:lnTo>
                            <a:pt x="73835" y="78910"/>
                          </a:lnTo>
                          <a:cubicBezTo>
                            <a:pt x="72733" y="79712"/>
                            <a:pt x="74235" y="80212"/>
                            <a:pt x="72633" y="81014"/>
                          </a:cubicBezTo>
                          <a:cubicBezTo>
                            <a:pt x="72933" y="81364"/>
                            <a:pt x="73334" y="81364"/>
                            <a:pt x="73734" y="80864"/>
                          </a:cubicBezTo>
                          <a:cubicBezTo>
                            <a:pt x="73985" y="80363"/>
                            <a:pt x="73634" y="79862"/>
                            <a:pt x="74336" y="79060"/>
                          </a:cubicBezTo>
                          <a:cubicBezTo>
                            <a:pt x="75137" y="79211"/>
                            <a:pt x="73384" y="79912"/>
                            <a:pt x="74686" y="80212"/>
                          </a:cubicBezTo>
                          <a:cubicBezTo>
                            <a:pt x="75387" y="80363"/>
                            <a:pt x="76339" y="77858"/>
                            <a:pt x="76740" y="79311"/>
                          </a:cubicBezTo>
                          <a:lnTo>
                            <a:pt x="75588" y="80212"/>
                          </a:lnTo>
                          <a:cubicBezTo>
                            <a:pt x="76189" y="80864"/>
                            <a:pt x="75387" y="81565"/>
                            <a:pt x="75888" y="82066"/>
                          </a:cubicBezTo>
                          <a:cubicBezTo>
                            <a:pt x="75437" y="82917"/>
                            <a:pt x="74135" y="82767"/>
                            <a:pt x="73935" y="83919"/>
                          </a:cubicBezTo>
                          <a:cubicBezTo>
                            <a:pt x="73985" y="84620"/>
                            <a:pt x="75237" y="84971"/>
                            <a:pt x="73684" y="85622"/>
                          </a:cubicBezTo>
                          <a:cubicBezTo>
                            <a:pt x="71931" y="85421"/>
                            <a:pt x="69227" y="87725"/>
                            <a:pt x="68175" y="88627"/>
                          </a:cubicBezTo>
                          <a:lnTo>
                            <a:pt x="67474" y="89779"/>
                          </a:lnTo>
                          <a:cubicBezTo>
                            <a:pt x="67874" y="90180"/>
                            <a:pt x="69327" y="88427"/>
                            <a:pt x="69076" y="89428"/>
                          </a:cubicBezTo>
                          <a:lnTo>
                            <a:pt x="67624" y="90681"/>
                          </a:lnTo>
                          <a:lnTo>
                            <a:pt x="67624" y="90330"/>
                          </a:lnTo>
                          <a:cubicBezTo>
                            <a:pt x="66973" y="90630"/>
                            <a:pt x="66672" y="91282"/>
                            <a:pt x="66272" y="91732"/>
                          </a:cubicBezTo>
                          <a:cubicBezTo>
                            <a:pt x="66422" y="90881"/>
                            <a:pt x="67724" y="90330"/>
                            <a:pt x="66973" y="89729"/>
                          </a:cubicBezTo>
                          <a:cubicBezTo>
                            <a:pt x="66121" y="90080"/>
                            <a:pt x="65821" y="89829"/>
                            <a:pt x="65270" y="90430"/>
                          </a:cubicBezTo>
                          <a:cubicBezTo>
                            <a:pt x="65370" y="90280"/>
                            <a:pt x="65470" y="90130"/>
                            <a:pt x="65370" y="90029"/>
                          </a:cubicBezTo>
                          <a:cubicBezTo>
                            <a:pt x="63667" y="90630"/>
                            <a:pt x="64418" y="91782"/>
                            <a:pt x="64218" y="92283"/>
                          </a:cubicBezTo>
                          <a:cubicBezTo>
                            <a:pt x="63266" y="94237"/>
                            <a:pt x="66372" y="92283"/>
                            <a:pt x="66672" y="93185"/>
                          </a:cubicBezTo>
                          <a:lnTo>
                            <a:pt x="62315" y="96390"/>
                          </a:lnTo>
                          <a:cubicBezTo>
                            <a:pt x="62565" y="95890"/>
                            <a:pt x="62816" y="95439"/>
                            <a:pt x="62465" y="95188"/>
                          </a:cubicBezTo>
                          <a:cubicBezTo>
                            <a:pt x="61113" y="95489"/>
                            <a:pt x="62064" y="94587"/>
                            <a:pt x="60511" y="95539"/>
                          </a:cubicBezTo>
                          <a:cubicBezTo>
                            <a:pt x="61263" y="96591"/>
                            <a:pt x="58859" y="97342"/>
                            <a:pt x="58057" y="98594"/>
                          </a:cubicBezTo>
                          <a:cubicBezTo>
                            <a:pt x="57256" y="98444"/>
                            <a:pt x="57106" y="98394"/>
                            <a:pt x="58308" y="97743"/>
                          </a:cubicBezTo>
                          <a:cubicBezTo>
                            <a:pt x="57807" y="97092"/>
                            <a:pt x="56354" y="98194"/>
                            <a:pt x="55753" y="98444"/>
                          </a:cubicBezTo>
                          <a:cubicBezTo>
                            <a:pt x="55503" y="98795"/>
                            <a:pt x="55002" y="99195"/>
                            <a:pt x="54752" y="99546"/>
                          </a:cubicBezTo>
                          <a:cubicBezTo>
                            <a:pt x="55403" y="99646"/>
                            <a:pt x="55453" y="100197"/>
                            <a:pt x="54551" y="101049"/>
                          </a:cubicBezTo>
                          <a:lnTo>
                            <a:pt x="54551" y="101249"/>
                          </a:lnTo>
                          <a:cubicBezTo>
                            <a:pt x="56354" y="100598"/>
                            <a:pt x="59410" y="99997"/>
                            <a:pt x="60111" y="98694"/>
                          </a:cubicBezTo>
                          <a:lnTo>
                            <a:pt x="60011" y="99195"/>
                          </a:lnTo>
                          <a:cubicBezTo>
                            <a:pt x="62315" y="98745"/>
                            <a:pt x="63517" y="95539"/>
                            <a:pt x="65170" y="96340"/>
                          </a:cubicBezTo>
                          <a:cubicBezTo>
                            <a:pt x="65420" y="96891"/>
                            <a:pt x="65620" y="96240"/>
                            <a:pt x="66021" y="96992"/>
                          </a:cubicBezTo>
                          <a:lnTo>
                            <a:pt x="67073" y="95539"/>
                          </a:lnTo>
                          <a:lnTo>
                            <a:pt x="66973" y="96040"/>
                          </a:lnTo>
                          <a:lnTo>
                            <a:pt x="69227" y="94387"/>
                          </a:lnTo>
                          <a:lnTo>
                            <a:pt x="69227" y="94587"/>
                          </a:lnTo>
                          <a:cubicBezTo>
                            <a:pt x="69978" y="93185"/>
                            <a:pt x="70429" y="92083"/>
                            <a:pt x="70829" y="91181"/>
                          </a:cubicBezTo>
                          <a:cubicBezTo>
                            <a:pt x="70629" y="90881"/>
                            <a:pt x="70479" y="90831"/>
                            <a:pt x="70679" y="90330"/>
                          </a:cubicBezTo>
                          <a:cubicBezTo>
                            <a:pt x="70930" y="89929"/>
                            <a:pt x="71180" y="89729"/>
                            <a:pt x="71431" y="89579"/>
                          </a:cubicBezTo>
                          <a:lnTo>
                            <a:pt x="71431" y="89579"/>
                          </a:lnTo>
                          <a:cubicBezTo>
                            <a:pt x="71431" y="89579"/>
                            <a:pt x="71431" y="89579"/>
                            <a:pt x="71431" y="89579"/>
                          </a:cubicBezTo>
                          <a:cubicBezTo>
                            <a:pt x="72032" y="89278"/>
                            <a:pt x="72733" y="89428"/>
                            <a:pt x="73534" y="89128"/>
                          </a:cubicBezTo>
                          <a:lnTo>
                            <a:pt x="71531" y="90731"/>
                          </a:lnTo>
                          <a:cubicBezTo>
                            <a:pt x="71731" y="91382"/>
                            <a:pt x="72282" y="91782"/>
                            <a:pt x="73634" y="91432"/>
                          </a:cubicBezTo>
                          <a:cubicBezTo>
                            <a:pt x="73234" y="91782"/>
                            <a:pt x="73334" y="92283"/>
                            <a:pt x="73935" y="91983"/>
                          </a:cubicBezTo>
                          <a:cubicBezTo>
                            <a:pt x="73935" y="91782"/>
                            <a:pt x="75087" y="90580"/>
                            <a:pt x="74285" y="90580"/>
                          </a:cubicBezTo>
                          <a:cubicBezTo>
                            <a:pt x="76089" y="88927"/>
                            <a:pt x="80446" y="87575"/>
                            <a:pt x="82249" y="83819"/>
                          </a:cubicBezTo>
                          <a:cubicBezTo>
                            <a:pt x="80847" y="86373"/>
                            <a:pt x="84453" y="82767"/>
                            <a:pt x="82500" y="85221"/>
                          </a:cubicBezTo>
                          <a:cubicBezTo>
                            <a:pt x="84754" y="84320"/>
                            <a:pt x="83051" y="83168"/>
                            <a:pt x="84603" y="81565"/>
                          </a:cubicBezTo>
                          <a:cubicBezTo>
                            <a:pt x="85004" y="81665"/>
                            <a:pt x="83802" y="82466"/>
                            <a:pt x="84002" y="83318"/>
                          </a:cubicBezTo>
                          <a:cubicBezTo>
                            <a:pt x="86757" y="80713"/>
                            <a:pt x="86607" y="77408"/>
                            <a:pt x="88460" y="74402"/>
                          </a:cubicBezTo>
                          <a:lnTo>
                            <a:pt x="89261" y="74603"/>
                          </a:lnTo>
                          <a:cubicBezTo>
                            <a:pt x="89462" y="73951"/>
                            <a:pt x="89662" y="73200"/>
                            <a:pt x="89862" y="72399"/>
                          </a:cubicBezTo>
                          <a:close/>
                          <a:moveTo>
                            <a:pt x="90914" y="65487"/>
                          </a:moveTo>
                          <a:cubicBezTo>
                            <a:pt x="90914" y="64836"/>
                            <a:pt x="91015" y="64134"/>
                            <a:pt x="91065" y="63433"/>
                          </a:cubicBezTo>
                          <a:lnTo>
                            <a:pt x="91065" y="63634"/>
                          </a:lnTo>
                          <a:cubicBezTo>
                            <a:pt x="91065" y="63634"/>
                            <a:pt x="90664" y="61580"/>
                            <a:pt x="90664" y="61580"/>
                          </a:cubicBezTo>
                          <a:cubicBezTo>
                            <a:pt x="90163" y="62732"/>
                            <a:pt x="89161" y="63333"/>
                            <a:pt x="89011" y="61630"/>
                          </a:cubicBezTo>
                          <a:cubicBezTo>
                            <a:pt x="89312" y="61830"/>
                            <a:pt x="89812" y="61380"/>
                            <a:pt x="89913" y="61981"/>
                          </a:cubicBezTo>
                          <a:cubicBezTo>
                            <a:pt x="90564" y="60979"/>
                            <a:pt x="91315" y="58525"/>
                            <a:pt x="90013" y="59026"/>
                          </a:cubicBezTo>
                          <a:cubicBezTo>
                            <a:pt x="90914" y="61279"/>
                            <a:pt x="88410" y="59326"/>
                            <a:pt x="89061" y="61079"/>
                          </a:cubicBezTo>
                          <a:cubicBezTo>
                            <a:pt x="88410" y="60077"/>
                            <a:pt x="88861" y="59276"/>
                            <a:pt x="88610" y="58425"/>
                          </a:cubicBezTo>
                          <a:cubicBezTo>
                            <a:pt x="89161" y="59326"/>
                            <a:pt x="90163" y="58425"/>
                            <a:pt x="90514" y="57022"/>
                          </a:cubicBezTo>
                          <a:cubicBezTo>
                            <a:pt x="90363" y="56421"/>
                            <a:pt x="90564" y="54868"/>
                            <a:pt x="90213" y="53917"/>
                          </a:cubicBezTo>
                          <a:cubicBezTo>
                            <a:pt x="89462" y="54267"/>
                            <a:pt x="89061" y="53466"/>
                            <a:pt x="88861" y="55019"/>
                          </a:cubicBezTo>
                          <a:cubicBezTo>
                            <a:pt x="88660" y="54468"/>
                            <a:pt x="88510" y="53616"/>
                            <a:pt x="88811" y="52665"/>
                          </a:cubicBezTo>
                          <a:cubicBezTo>
                            <a:pt x="88961" y="53015"/>
                            <a:pt x="89111" y="53716"/>
                            <a:pt x="89362" y="53616"/>
                          </a:cubicBezTo>
                          <a:cubicBezTo>
                            <a:pt x="90013" y="52965"/>
                            <a:pt x="89913" y="52214"/>
                            <a:pt x="90163" y="51763"/>
                          </a:cubicBezTo>
                          <a:lnTo>
                            <a:pt x="89913" y="50811"/>
                          </a:lnTo>
                          <a:cubicBezTo>
                            <a:pt x="89913" y="50811"/>
                            <a:pt x="89762" y="51012"/>
                            <a:pt x="89712" y="51062"/>
                          </a:cubicBezTo>
                          <a:lnTo>
                            <a:pt x="88911" y="50060"/>
                          </a:lnTo>
                          <a:cubicBezTo>
                            <a:pt x="89462" y="51412"/>
                            <a:pt x="88660" y="50761"/>
                            <a:pt x="88210" y="50811"/>
                          </a:cubicBezTo>
                          <a:cubicBezTo>
                            <a:pt x="89111" y="50711"/>
                            <a:pt x="88210" y="49910"/>
                            <a:pt x="88059" y="49459"/>
                          </a:cubicBezTo>
                          <a:lnTo>
                            <a:pt x="87308" y="50611"/>
                          </a:lnTo>
                          <a:cubicBezTo>
                            <a:pt x="86757" y="50210"/>
                            <a:pt x="87659" y="48808"/>
                            <a:pt x="86807" y="49208"/>
                          </a:cubicBezTo>
                          <a:cubicBezTo>
                            <a:pt x="86807" y="51362"/>
                            <a:pt x="87058" y="52114"/>
                            <a:pt x="87408" y="54017"/>
                          </a:cubicBezTo>
                          <a:lnTo>
                            <a:pt x="88109" y="53215"/>
                          </a:lnTo>
                          <a:cubicBezTo>
                            <a:pt x="88711" y="55419"/>
                            <a:pt x="86957" y="54618"/>
                            <a:pt x="86907" y="57022"/>
                          </a:cubicBezTo>
                          <a:cubicBezTo>
                            <a:pt x="87559" y="58074"/>
                            <a:pt x="86607" y="60678"/>
                            <a:pt x="87859" y="60929"/>
                          </a:cubicBezTo>
                          <a:cubicBezTo>
                            <a:pt x="87508" y="60578"/>
                            <a:pt x="86507" y="62331"/>
                            <a:pt x="86907" y="63283"/>
                          </a:cubicBezTo>
                          <a:cubicBezTo>
                            <a:pt x="87959" y="64435"/>
                            <a:pt x="87358" y="67390"/>
                            <a:pt x="88059" y="66639"/>
                          </a:cubicBezTo>
                          <a:cubicBezTo>
                            <a:pt x="88310" y="65837"/>
                            <a:pt x="87909" y="64635"/>
                            <a:pt x="88761" y="64185"/>
                          </a:cubicBezTo>
                          <a:lnTo>
                            <a:pt x="88660" y="65787"/>
                          </a:lnTo>
                          <a:lnTo>
                            <a:pt x="89512" y="64936"/>
                          </a:lnTo>
                          <a:cubicBezTo>
                            <a:pt x="89161" y="65437"/>
                            <a:pt x="89812" y="65537"/>
                            <a:pt x="90814" y="65487"/>
                          </a:cubicBezTo>
                          <a:close/>
                          <a:moveTo>
                            <a:pt x="89712" y="26419"/>
                          </a:moveTo>
                          <a:lnTo>
                            <a:pt x="89712" y="26419"/>
                          </a:lnTo>
                          <a:cubicBezTo>
                            <a:pt x="89712" y="26419"/>
                            <a:pt x="89712" y="26419"/>
                            <a:pt x="89712" y="26419"/>
                          </a:cubicBezTo>
                          <a:lnTo>
                            <a:pt x="89712" y="26419"/>
                          </a:lnTo>
                          <a:close/>
                        </a:path>
                      </a:pathLst>
                    </a:custGeom>
                    <a:grpFill/>
                    <a:ln w="0" cap="flat">
                      <a:noFill/>
                      <a:prstDash val="solid"/>
                      <a:miter/>
                    </a:ln>
                  </p:spPr>
                  <p:txBody>
                    <a:bodyPr rtlCol="0" anchor="ctr"/>
                    <a:lstStyle/>
                    <a:p>
                      <a:endParaRPr lang="en-US"/>
                    </a:p>
                  </p:txBody>
                </p:sp>
                <p:sp>
                  <p:nvSpPr>
                    <p:cNvPr id="1239" name="Freeform: Shape 1238">
                      <a:extLst>
                        <a:ext uri="{FF2B5EF4-FFF2-40B4-BE49-F238E27FC236}">
                          <a16:creationId xmlns:a16="http://schemas.microsoft.com/office/drawing/2014/main" id="{056B8E05-CEA4-D810-C3B1-85FE4F58AFD5}"/>
                        </a:ext>
                      </a:extLst>
                    </p:cNvPr>
                    <p:cNvSpPr/>
                    <p:nvPr/>
                  </p:nvSpPr>
                  <p:spPr>
                    <a:xfrm>
                      <a:off x="1998483" y="2861165"/>
                      <a:ext cx="1101" cy="1570"/>
                    </a:xfrm>
                    <a:custGeom>
                      <a:avLst/>
                      <a:gdLst>
                        <a:gd name="connsiteX0" fmla="*/ 1102 w 1101"/>
                        <a:gd name="connsiteY0" fmla="*/ 1222 h 1570"/>
                        <a:gd name="connsiteX1" fmla="*/ 0 w 1101"/>
                        <a:gd name="connsiteY1" fmla="*/ 170 h 1570"/>
                        <a:gd name="connsiteX2" fmla="*/ 1102 w 1101"/>
                        <a:gd name="connsiteY2" fmla="*/ 1222 h 1570"/>
                      </a:gdLst>
                      <a:ahLst/>
                      <a:cxnLst>
                        <a:cxn ang="0">
                          <a:pos x="connsiteX0" y="connsiteY0"/>
                        </a:cxn>
                        <a:cxn ang="0">
                          <a:pos x="connsiteX1" y="connsiteY1"/>
                        </a:cxn>
                        <a:cxn ang="0">
                          <a:pos x="connsiteX2" y="connsiteY2"/>
                        </a:cxn>
                      </a:cxnLst>
                      <a:rect l="l" t="t" r="r" b="b"/>
                      <a:pathLst>
                        <a:path w="1101" h="1570">
                          <a:moveTo>
                            <a:pt x="1102" y="1222"/>
                          </a:moveTo>
                          <a:cubicBezTo>
                            <a:pt x="751" y="922"/>
                            <a:pt x="551" y="-481"/>
                            <a:pt x="0" y="170"/>
                          </a:cubicBezTo>
                          <a:cubicBezTo>
                            <a:pt x="651" y="-280"/>
                            <a:pt x="501" y="2525"/>
                            <a:pt x="1102" y="1222"/>
                          </a:cubicBezTo>
                          <a:close/>
                        </a:path>
                      </a:pathLst>
                    </a:custGeom>
                    <a:grpFill/>
                    <a:ln w="0" cap="flat">
                      <a:noFill/>
                      <a:prstDash val="solid"/>
                      <a:miter/>
                    </a:ln>
                  </p:spPr>
                  <p:txBody>
                    <a:bodyPr rtlCol="0" anchor="ctr"/>
                    <a:lstStyle/>
                    <a:p>
                      <a:endParaRPr lang="en-US"/>
                    </a:p>
                  </p:txBody>
                </p:sp>
                <p:sp>
                  <p:nvSpPr>
                    <p:cNvPr id="1240" name="Freeform: Shape 1239">
                      <a:extLst>
                        <a:ext uri="{FF2B5EF4-FFF2-40B4-BE49-F238E27FC236}">
                          <a16:creationId xmlns:a16="http://schemas.microsoft.com/office/drawing/2014/main" id="{9ED865F3-8D6E-7DEC-8A38-B0827F8042A5}"/>
                        </a:ext>
                      </a:extLst>
                    </p:cNvPr>
                    <p:cNvSpPr/>
                    <p:nvPr/>
                  </p:nvSpPr>
                  <p:spPr>
                    <a:xfrm>
                      <a:off x="1999434" y="2860083"/>
                      <a:ext cx="550" cy="1452"/>
                    </a:xfrm>
                    <a:custGeom>
                      <a:avLst/>
                      <a:gdLst>
                        <a:gd name="connsiteX0" fmla="*/ 551 w 550"/>
                        <a:gd name="connsiteY0" fmla="*/ 351 h 1452"/>
                        <a:gd name="connsiteX1" fmla="*/ 0 w 550"/>
                        <a:gd name="connsiteY1" fmla="*/ 0 h 1452"/>
                        <a:gd name="connsiteX2" fmla="*/ 451 w 550"/>
                        <a:gd name="connsiteY2" fmla="*/ 1453 h 1452"/>
                        <a:gd name="connsiteX3" fmla="*/ 551 w 550"/>
                        <a:gd name="connsiteY3" fmla="*/ 301 h 1452"/>
                      </a:gdLst>
                      <a:ahLst/>
                      <a:cxnLst>
                        <a:cxn ang="0">
                          <a:pos x="connsiteX0" y="connsiteY0"/>
                        </a:cxn>
                        <a:cxn ang="0">
                          <a:pos x="connsiteX1" y="connsiteY1"/>
                        </a:cxn>
                        <a:cxn ang="0">
                          <a:pos x="connsiteX2" y="connsiteY2"/>
                        </a:cxn>
                        <a:cxn ang="0">
                          <a:pos x="connsiteX3" y="connsiteY3"/>
                        </a:cxn>
                      </a:cxnLst>
                      <a:rect l="l" t="t" r="r" b="b"/>
                      <a:pathLst>
                        <a:path w="550" h="1452">
                          <a:moveTo>
                            <a:pt x="551" y="351"/>
                          </a:moveTo>
                          <a:cubicBezTo>
                            <a:pt x="551" y="351"/>
                            <a:pt x="150" y="601"/>
                            <a:pt x="0" y="0"/>
                          </a:cubicBezTo>
                          <a:lnTo>
                            <a:pt x="451" y="1453"/>
                          </a:lnTo>
                          <a:lnTo>
                            <a:pt x="551" y="301"/>
                          </a:lnTo>
                          <a:close/>
                        </a:path>
                      </a:pathLst>
                    </a:custGeom>
                    <a:grpFill/>
                    <a:ln w="0" cap="flat">
                      <a:noFill/>
                      <a:prstDash val="solid"/>
                      <a:miter/>
                    </a:ln>
                  </p:spPr>
                  <p:txBody>
                    <a:bodyPr rtlCol="0" anchor="ctr"/>
                    <a:lstStyle/>
                    <a:p>
                      <a:endParaRPr lang="en-US"/>
                    </a:p>
                  </p:txBody>
                </p:sp>
                <p:sp>
                  <p:nvSpPr>
                    <p:cNvPr id="1241" name="Freeform: Shape 1240">
                      <a:extLst>
                        <a:ext uri="{FF2B5EF4-FFF2-40B4-BE49-F238E27FC236}">
                          <a16:creationId xmlns:a16="http://schemas.microsoft.com/office/drawing/2014/main" id="{D6F66277-C5D9-1E3E-96C0-FDDF8BAC7772}"/>
                        </a:ext>
                      </a:extLst>
                    </p:cNvPr>
                    <p:cNvSpPr/>
                    <p:nvPr/>
                  </p:nvSpPr>
                  <p:spPr>
                    <a:xfrm>
                      <a:off x="2003082" y="2853271"/>
                      <a:ext cx="2312" cy="3293"/>
                    </a:xfrm>
                    <a:custGeom>
                      <a:avLst/>
                      <a:gdLst>
                        <a:gd name="connsiteX0" fmla="*/ 1111 w 2312"/>
                        <a:gd name="connsiteY0" fmla="*/ 3206 h 3293"/>
                        <a:gd name="connsiteX1" fmla="*/ 59 w 2312"/>
                        <a:gd name="connsiteY1" fmla="*/ 1753 h 3293"/>
                        <a:gd name="connsiteX2" fmla="*/ 2313 w 2312"/>
                        <a:gd name="connsiteY2" fmla="*/ 2605 h 3293"/>
                        <a:gd name="connsiteX3" fmla="*/ 360 w 2312"/>
                        <a:gd name="connsiteY3" fmla="*/ 0 h 3293"/>
                        <a:gd name="connsiteX4" fmla="*/ 1061 w 2312"/>
                        <a:gd name="connsiteY4" fmla="*/ 3206 h 32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12" h="3293">
                          <a:moveTo>
                            <a:pt x="1111" y="3206"/>
                          </a:moveTo>
                          <a:cubicBezTo>
                            <a:pt x="510" y="2905"/>
                            <a:pt x="159" y="2655"/>
                            <a:pt x="59" y="1753"/>
                          </a:cubicBezTo>
                          <a:cubicBezTo>
                            <a:pt x="1662" y="851"/>
                            <a:pt x="760" y="3055"/>
                            <a:pt x="2313" y="2605"/>
                          </a:cubicBezTo>
                          <a:cubicBezTo>
                            <a:pt x="2263" y="1252"/>
                            <a:pt x="760" y="1302"/>
                            <a:pt x="360" y="0"/>
                          </a:cubicBezTo>
                          <a:cubicBezTo>
                            <a:pt x="-242" y="701"/>
                            <a:pt x="-141" y="3857"/>
                            <a:pt x="1061" y="3206"/>
                          </a:cubicBezTo>
                          <a:close/>
                        </a:path>
                      </a:pathLst>
                    </a:custGeom>
                    <a:grpFill/>
                    <a:ln w="0" cap="flat">
                      <a:noFill/>
                      <a:prstDash val="solid"/>
                      <a:miter/>
                    </a:ln>
                  </p:spPr>
                  <p:txBody>
                    <a:bodyPr rtlCol="0" anchor="ctr"/>
                    <a:lstStyle/>
                    <a:p>
                      <a:endParaRPr lang="en-US"/>
                    </a:p>
                  </p:txBody>
                </p:sp>
                <p:sp>
                  <p:nvSpPr>
                    <p:cNvPr id="1242" name="Freeform: Shape 1241">
                      <a:extLst>
                        <a:ext uri="{FF2B5EF4-FFF2-40B4-BE49-F238E27FC236}">
                          <a16:creationId xmlns:a16="http://schemas.microsoft.com/office/drawing/2014/main" id="{A5412DA8-A980-2CF6-4C34-7165E7A1E022}"/>
                        </a:ext>
                      </a:extLst>
                    </p:cNvPr>
                    <p:cNvSpPr/>
                    <p:nvPr/>
                  </p:nvSpPr>
                  <p:spPr>
                    <a:xfrm>
                      <a:off x="2005745" y="2855475"/>
                      <a:ext cx="550" cy="601"/>
                    </a:xfrm>
                    <a:custGeom>
                      <a:avLst/>
                      <a:gdLst>
                        <a:gd name="connsiteX0" fmla="*/ 551 w 550"/>
                        <a:gd name="connsiteY0" fmla="*/ 451 h 601"/>
                        <a:gd name="connsiteX1" fmla="*/ 50 w 550"/>
                        <a:gd name="connsiteY1" fmla="*/ 0 h 601"/>
                        <a:gd name="connsiteX2" fmla="*/ 0 w 550"/>
                        <a:gd name="connsiteY2" fmla="*/ 100 h 601"/>
                        <a:gd name="connsiteX3" fmla="*/ 451 w 550"/>
                        <a:gd name="connsiteY3" fmla="*/ 601 h 601"/>
                        <a:gd name="connsiteX4" fmla="*/ 551 w 550"/>
                        <a:gd name="connsiteY4" fmla="*/ 451 h 6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0" h="601">
                          <a:moveTo>
                            <a:pt x="551" y="451"/>
                          </a:moveTo>
                          <a:lnTo>
                            <a:pt x="50" y="0"/>
                          </a:lnTo>
                          <a:lnTo>
                            <a:pt x="0" y="100"/>
                          </a:lnTo>
                          <a:lnTo>
                            <a:pt x="451" y="601"/>
                          </a:lnTo>
                          <a:lnTo>
                            <a:pt x="551" y="451"/>
                          </a:lnTo>
                          <a:close/>
                        </a:path>
                      </a:pathLst>
                    </a:custGeom>
                    <a:grpFill/>
                    <a:ln w="0" cap="flat">
                      <a:noFill/>
                      <a:prstDash val="solid"/>
                      <a:miter/>
                    </a:ln>
                  </p:spPr>
                  <p:txBody>
                    <a:bodyPr rtlCol="0" anchor="ctr"/>
                    <a:lstStyle/>
                    <a:p>
                      <a:endParaRPr lang="en-US"/>
                    </a:p>
                  </p:txBody>
                </p:sp>
                <p:sp>
                  <p:nvSpPr>
                    <p:cNvPr id="1243" name="Freeform: Shape 1242">
                      <a:extLst>
                        <a:ext uri="{FF2B5EF4-FFF2-40B4-BE49-F238E27FC236}">
                          <a16:creationId xmlns:a16="http://schemas.microsoft.com/office/drawing/2014/main" id="{FF2FE05A-D0B3-DE65-695C-F3A157A07C5A}"/>
                        </a:ext>
                      </a:extLst>
                    </p:cNvPr>
                    <p:cNvSpPr/>
                    <p:nvPr/>
                  </p:nvSpPr>
                  <p:spPr>
                    <a:xfrm>
                      <a:off x="2017716" y="2873606"/>
                      <a:ext cx="1753" cy="989"/>
                    </a:xfrm>
                    <a:custGeom>
                      <a:avLst/>
                      <a:gdLst>
                        <a:gd name="connsiteX0" fmla="*/ 0 w 1753"/>
                        <a:gd name="connsiteY0" fmla="*/ 851 h 989"/>
                        <a:gd name="connsiteX1" fmla="*/ 1753 w 1753"/>
                        <a:gd name="connsiteY1" fmla="*/ 0 h 989"/>
                        <a:gd name="connsiteX2" fmla="*/ 0 w 1753"/>
                        <a:gd name="connsiteY2" fmla="*/ 851 h 989"/>
                      </a:gdLst>
                      <a:ahLst/>
                      <a:cxnLst>
                        <a:cxn ang="0">
                          <a:pos x="connsiteX0" y="connsiteY0"/>
                        </a:cxn>
                        <a:cxn ang="0">
                          <a:pos x="connsiteX1" y="connsiteY1"/>
                        </a:cxn>
                        <a:cxn ang="0">
                          <a:pos x="connsiteX2" y="connsiteY2"/>
                        </a:cxn>
                      </a:cxnLst>
                      <a:rect l="l" t="t" r="r" b="b"/>
                      <a:pathLst>
                        <a:path w="1753" h="989">
                          <a:moveTo>
                            <a:pt x="0" y="851"/>
                          </a:moveTo>
                          <a:cubicBezTo>
                            <a:pt x="250" y="1352"/>
                            <a:pt x="1252" y="351"/>
                            <a:pt x="1753" y="0"/>
                          </a:cubicBezTo>
                          <a:cubicBezTo>
                            <a:pt x="1302" y="150"/>
                            <a:pt x="601" y="250"/>
                            <a:pt x="0" y="851"/>
                          </a:cubicBezTo>
                          <a:close/>
                        </a:path>
                      </a:pathLst>
                    </a:custGeom>
                    <a:grpFill/>
                    <a:ln w="0" cap="flat">
                      <a:noFill/>
                      <a:prstDash val="solid"/>
                      <a:miter/>
                    </a:ln>
                  </p:spPr>
                  <p:txBody>
                    <a:bodyPr rtlCol="0" anchor="ctr"/>
                    <a:lstStyle/>
                    <a:p>
                      <a:endParaRPr lang="en-US"/>
                    </a:p>
                  </p:txBody>
                </p:sp>
                <p:sp>
                  <p:nvSpPr>
                    <p:cNvPr id="1244" name="Freeform: Shape 1243">
                      <a:extLst>
                        <a:ext uri="{FF2B5EF4-FFF2-40B4-BE49-F238E27FC236}">
                          <a16:creationId xmlns:a16="http://schemas.microsoft.com/office/drawing/2014/main" id="{BEDF464D-E265-5486-C8F6-E938EC57C952}"/>
                        </a:ext>
                      </a:extLst>
                    </p:cNvPr>
                    <p:cNvSpPr/>
                    <p:nvPr/>
                  </p:nvSpPr>
                  <p:spPr>
                    <a:xfrm>
                      <a:off x="1988064" y="2801231"/>
                      <a:ext cx="701" cy="9817"/>
                    </a:xfrm>
                    <a:custGeom>
                      <a:avLst/>
                      <a:gdLst>
                        <a:gd name="connsiteX0" fmla="*/ 701 w 701"/>
                        <a:gd name="connsiteY0" fmla="*/ 0 h 9817"/>
                        <a:gd name="connsiteX1" fmla="*/ 0 w 701"/>
                        <a:gd name="connsiteY1" fmla="*/ 9817 h 9817"/>
                        <a:gd name="connsiteX2" fmla="*/ 701 w 701"/>
                        <a:gd name="connsiteY2" fmla="*/ 0 h 9817"/>
                      </a:gdLst>
                      <a:ahLst/>
                      <a:cxnLst>
                        <a:cxn ang="0">
                          <a:pos x="connsiteX0" y="connsiteY0"/>
                        </a:cxn>
                        <a:cxn ang="0">
                          <a:pos x="connsiteX1" y="connsiteY1"/>
                        </a:cxn>
                        <a:cxn ang="0">
                          <a:pos x="connsiteX2" y="connsiteY2"/>
                        </a:cxn>
                      </a:cxnLst>
                      <a:rect l="l" t="t" r="r" b="b"/>
                      <a:pathLst>
                        <a:path w="701" h="9817">
                          <a:moveTo>
                            <a:pt x="701" y="0"/>
                          </a:moveTo>
                          <a:cubicBezTo>
                            <a:pt x="301" y="3306"/>
                            <a:pt x="100" y="6561"/>
                            <a:pt x="0" y="9817"/>
                          </a:cubicBezTo>
                          <a:cubicBezTo>
                            <a:pt x="100" y="7012"/>
                            <a:pt x="301" y="4458"/>
                            <a:pt x="701" y="0"/>
                          </a:cubicBezTo>
                          <a:close/>
                        </a:path>
                      </a:pathLst>
                    </a:custGeom>
                    <a:grpFill/>
                    <a:ln w="0" cap="flat">
                      <a:noFill/>
                      <a:prstDash val="solid"/>
                      <a:miter/>
                    </a:ln>
                  </p:spPr>
                  <p:txBody>
                    <a:bodyPr rtlCol="0" anchor="ctr"/>
                    <a:lstStyle/>
                    <a:p>
                      <a:endParaRPr lang="en-US"/>
                    </a:p>
                  </p:txBody>
                </p:sp>
                <p:sp>
                  <p:nvSpPr>
                    <p:cNvPr id="1245" name="Freeform: Shape 1244">
                      <a:extLst>
                        <a:ext uri="{FF2B5EF4-FFF2-40B4-BE49-F238E27FC236}">
                          <a16:creationId xmlns:a16="http://schemas.microsoft.com/office/drawing/2014/main" id="{8E6195F2-850C-F369-1D64-6BF60F2A9559}"/>
                        </a:ext>
                      </a:extLst>
                    </p:cNvPr>
                    <p:cNvSpPr/>
                    <p:nvPr/>
                  </p:nvSpPr>
                  <p:spPr>
                    <a:xfrm>
                      <a:off x="2040906" y="2858630"/>
                      <a:ext cx="6160" cy="4057"/>
                    </a:xfrm>
                    <a:custGeom>
                      <a:avLst/>
                      <a:gdLst>
                        <a:gd name="connsiteX0" fmla="*/ 4758 w 6160"/>
                        <a:gd name="connsiteY0" fmla="*/ 0 h 4057"/>
                        <a:gd name="connsiteX1" fmla="*/ 0 w 6160"/>
                        <a:gd name="connsiteY1" fmla="*/ 4057 h 4057"/>
                        <a:gd name="connsiteX2" fmla="*/ 6161 w 6160"/>
                        <a:gd name="connsiteY2" fmla="*/ 501 h 4057"/>
                        <a:gd name="connsiteX3" fmla="*/ 4758 w 6160"/>
                        <a:gd name="connsiteY3" fmla="*/ 0 h 4057"/>
                      </a:gdLst>
                      <a:ahLst/>
                      <a:cxnLst>
                        <a:cxn ang="0">
                          <a:pos x="connsiteX0" y="connsiteY0"/>
                        </a:cxn>
                        <a:cxn ang="0">
                          <a:pos x="connsiteX1" y="connsiteY1"/>
                        </a:cxn>
                        <a:cxn ang="0">
                          <a:pos x="connsiteX2" y="connsiteY2"/>
                        </a:cxn>
                        <a:cxn ang="0">
                          <a:pos x="connsiteX3" y="connsiteY3"/>
                        </a:cxn>
                      </a:cxnLst>
                      <a:rect l="l" t="t" r="r" b="b"/>
                      <a:pathLst>
                        <a:path w="6160" h="4057">
                          <a:moveTo>
                            <a:pt x="4758" y="0"/>
                          </a:moveTo>
                          <a:cubicBezTo>
                            <a:pt x="2755" y="1503"/>
                            <a:pt x="2204" y="2805"/>
                            <a:pt x="0" y="4057"/>
                          </a:cubicBezTo>
                          <a:cubicBezTo>
                            <a:pt x="3456" y="3656"/>
                            <a:pt x="3206" y="701"/>
                            <a:pt x="6161" y="501"/>
                          </a:cubicBezTo>
                          <a:lnTo>
                            <a:pt x="4758" y="0"/>
                          </a:lnTo>
                          <a:close/>
                        </a:path>
                      </a:pathLst>
                    </a:custGeom>
                    <a:grpFill/>
                    <a:ln w="0" cap="flat">
                      <a:noFill/>
                      <a:prstDash val="solid"/>
                      <a:miter/>
                    </a:ln>
                  </p:spPr>
                  <p:txBody>
                    <a:bodyPr rtlCol="0" anchor="ctr"/>
                    <a:lstStyle/>
                    <a:p>
                      <a:endParaRPr lang="en-US"/>
                    </a:p>
                  </p:txBody>
                </p:sp>
                <p:sp>
                  <p:nvSpPr>
                    <p:cNvPr id="1246" name="Freeform: Shape 1245">
                      <a:extLst>
                        <a:ext uri="{FF2B5EF4-FFF2-40B4-BE49-F238E27FC236}">
                          <a16:creationId xmlns:a16="http://schemas.microsoft.com/office/drawing/2014/main" id="{3CC3390C-357B-C596-D0AD-849D62FB2087}"/>
                        </a:ext>
                      </a:extLst>
                    </p:cNvPr>
                    <p:cNvSpPr/>
                    <p:nvPr/>
                  </p:nvSpPr>
                  <p:spPr>
                    <a:xfrm>
                      <a:off x="2045614" y="2860484"/>
                      <a:ext cx="1835" cy="2404"/>
                    </a:xfrm>
                    <a:custGeom>
                      <a:avLst/>
                      <a:gdLst>
                        <a:gd name="connsiteX0" fmla="*/ 1152 w 1835"/>
                        <a:gd name="connsiteY0" fmla="*/ 2404 h 2404"/>
                        <a:gd name="connsiteX1" fmla="*/ 1703 w 1835"/>
                        <a:gd name="connsiteY1" fmla="*/ 0 h 2404"/>
                        <a:gd name="connsiteX2" fmla="*/ 0 w 1835"/>
                        <a:gd name="connsiteY2" fmla="*/ 1753 h 2404"/>
                        <a:gd name="connsiteX3" fmla="*/ 1102 w 1835"/>
                        <a:gd name="connsiteY3" fmla="*/ 2404 h 2404"/>
                      </a:gdLst>
                      <a:ahLst/>
                      <a:cxnLst>
                        <a:cxn ang="0">
                          <a:pos x="connsiteX0" y="connsiteY0"/>
                        </a:cxn>
                        <a:cxn ang="0">
                          <a:pos x="connsiteX1" y="connsiteY1"/>
                        </a:cxn>
                        <a:cxn ang="0">
                          <a:pos x="connsiteX2" y="connsiteY2"/>
                        </a:cxn>
                        <a:cxn ang="0">
                          <a:pos x="connsiteX3" y="connsiteY3"/>
                        </a:cxn>
                      </a:cxnLst>
                      <a:rect l="l" t="t" r="r" b="b"/>
                      <a:pathLst>
                        <a:path w="1835" h="2404">
                          <a:moveTo>
                            <a:pt x="1152" y="2404"/>
                          </a:moveTo>
                          <a:cubicBezTo>
                            <a:pt x="351" y="1653"/>
                            <a:pt x="2354" y="501"/>
                            <a:pt x="1703" y="0"/>
                          </a:cubicBezTo>
                          <a:cubicBezTo>
                            <a:pt x="301" y="952"/>
                            <a:pt x="1402" y="1202"/>
                            <a:pt x="0" y="1753"/>
                          </a:cubicBezTo>
                          <a:lnTo>
                            <a:pt x="1102" y="2404"/>
                          </a:lnTo>
                          <a:close/>
                        </a:path>
                      </a:pathLst>
                    </a:custGeom>
                    <a:grpFill/>
                    <a:ln w="0" cap="flat">
                      <a:noFill/>
                      <a:prstDash val="solid"/>
                      <a:miter/>
                    </a:ln>
                  </p:spPr>
                  <p:txBody>
                    <a:bodyPr rtlCol="0" anchor="ctr"/>
                    <a:lstStyle/>
                    <a:p>
                      <a:endParaRPr lang="en-US"/>
                    </a:p>
                  </p:txBody>
                </p:sp>
                <p:sp>
                  <p:nvSpPr>
                    <p:cNvPr id="1247" name="Freeform: Shape 1246">
                      <a:extLst>
                        <a:ext uri="{FF2B5EF4-FFF2-40B4-BE49-F238E27FC236}">
                          <a16:creationId xmlns:a16="http://schemas.microsoft.com/office/drawing/2014/main" id="{3164355B-BD16-28E4-93BE-42EDC22851F1}"/>
                        </a:ext>
                      </a:extLst>
                    </p:cNvPr>
                    <p:cNvSpPr/>
                    <p:nvPr/>
                  </p:nvSpPr>
                  <p:spPr>
                    <a:xfrm>
                      <a:off x="2029887" y="2851418"/>
                      <a:ext cx="450" cy="751"/>
                    </a:xfrm>
                    <a:custGeom>
                      <a:avLst/>
                      <a:gdLst>
                        <a:gd name="connsiteX0" fmla="*/ 0 w 450"/>
                        <a:gd name="connsiteY0" fmla="*/ 751 h 751"/>
                        <a:gd name="connsiteX1" fmla="*/ 451 w 450"/>
                        <a:gd name="connsiteY1" fmla="*/ 0 h 751"/>
                        <a:gd name="connsiteX2" fmla="*/ 0 w 450"/>
                        <a:gd name="connsiteY2" fmla="*/ 401 h 751"/>
                        <a:gd name="connsiteX3" fmla="*/ 0 w 450"/>
                        <a:gd name="connsiteY3" fmla="*/ 751 h 751"/>
                      </a:gdLst>
                      <a:ahLst/>
                      <a:cxnLst>
                        <a:cxn ang="0">
                          <a:pos x="connsiteX0" y="connsiteY0"/>
                        </a:cxn>
                        <a:cxn ang="0">
                          <a:pos x="connsiteX1" y="connsiteY1"/>
                        </a:cxn>
                        <a:cxn ang="0">
                          <a:pos x="connsiteX2" y="connsiteY2"/>
                        </a:cxn>
                        <a:cxn ang="0">
                          <a:pos x="connsiteX3" y="connsiteY3"/>
                        </a:cxn>
                      </a:cxnLst>
                      <a:rect l="l" t="t" r="r" b="b"/>
                      <a:pathLst>
                        <a:path w="450" h="751">
                          <a:moveTo>
                            <a:pt x="0" y="751"/>
                          </a:moveTo>
                          <a:lnTo>
                            <a:pt x="451" y="0"/>
                          </a:lnTo>
                          <a:lnTo>
                            <a:pt x="0" y="401"/>
                          </a:lnTo>
                          <a:lnTo>
                            <a:pt x="0" y="751"/>
                          </a:lnTo>
                          <a:close/>
                        </a:path>
                      </a:pathLst>
                    </a:custGeom>
                    <a:grpFill/>
                    <a:ln w="0" cap="flat">
                      <a:noFill/>
                      <a:prstDash val="solid"/>
                      <a:miter/>
                    </a:ln>
                  </p:spPr>
                  <p:txBody>
                    <a:bodyPr rtlCol="0" anchor="ctr"/>
                    <a:lstStyle/>
                    <a:p>
                      <a:endParaRPr lang="en-US"/>
                    </a:p>
                  </p:txBody>
                </p:sp>
                <p:sp>
                  <p:nvSpPr>
                    <p:cNvPr id="1248" name="Freeform: Shape 1247">
                      <a:extLst>
                        <a:ext uri="{FF2B5EF4-FFF2-40B4-BE49-F238E27FC236}">
                          <a16:creationId xmlns:a16="http://schemas.microsoft.com/office/drawing/2014/main" id="{6F4FAACB-7EC3-3ECC-A3F6-F0DC9C9B387C}"/>
                        </a:ext>
                      </a:extLst>
                    </p:cNvPr>
                    <p:cNvSpPr/>
                    <p:nvPr/>
                  </p:nvSpPr>
                  <p:spPr>
                    <a:xfrm>
                      <a:off x="2056383" y="2856977"/>
                      <a:ext cx="1302" cy="300"/>
                    </a:xfrm>
                    <a:custGeom>
                      <a:avLst/>
                      <a:gdLst>
                        <a:gd name="connsiteX0" fmla="*/ 150 w 1302"/>
                        <a:gd name="connsiteY0" fmla="*/ 0 h 300"/>
                        <a:gd name="connsiteX1" fmla="*/ 0 w 1302"/>
                        <a:gd name="connsiteY1" fmla="*/ 301 h 300"/>
                        <a:gd name="connsiteX2" fmla="*/ 1302 w 1302"/>
                        <a:gd name="connsiteY2" fmla="*/ 0 h 300"/>
                        <a:gd name="connsiteX3" fmla="*/ 150 w 1302"/>
                        <a:gd name="connsiteY3" fmla="*/ 0 h 300"/>
                      </a:gdLst>
                      <a:ahLst/>
                      <a:cxnLst>
                        <a:cxn ang="0">
                          <a:pos x="connsiteX0" y="connsiteY0"/>
                        </a:cxn>
                        <a:cxn ang="0">
                          <a:pos x="connsiteX1" y="connsiteY1"/>
                        </a:cxn>
                        <a:cxn ang="0">
                          <a:pos x="connsiteX2" y="connsiteY2"/>
                        </a:cxn>
                        <a:cxn ang="0">
                          <a:pos x="connsiteX3" y="connsiteY3"/>
                        </a:cxn>
                      </a:cxnLst>
                      <a:rect l="l" t="t" r="r" b="b"/>
                      <a:pathLst>
                        <a:path w="1302" h="300">
                          <a:moveTo>
                            <a:pt x="150" y="0"/>
                          </a:moveTo>
                          <a:lnTo>
                            <a:pt x="0" y="301"/>
                          </a:lnTo>
                          <a:lnTo>
                            <a:pt x="1302" y="0"/>
                          </a:lnTo>
                          <a:lnTo>
                            <a:pt x="150" y="0"/>
                          </a:lnTo>
                          <a:close/>
                        </a:path>
                      </a:pathLst>
                    </a:custGeom>
                    <a:grpFill/>
                    <a:ln w="0" cap="flat">
                      <a:noFill/>
                      <a:prstDash val="solid"/>
                      <a:miter/>
                    </a:ln>
                  </p:spPr>
                  <p:txBody>
                    <a:bodyPr rtlCol="0" anchor="ctr"/>
                    <a:lstStyle/>
                    <a:p>
                      <a:endParaRPr lang="en-US"/>
                    </a:p>
                  </p:txBody>
                </p:sp>
                <p:sp>
                  <p:nvSpPr>
                    <p:cNvPr id="1249" name="Freeform: Shape 1248">
                      <a:extLst>
                        <a:ext uri="{FF2B5EF4-FFF2-40B4-BE49-F238E27FC236}">
                          <a16:creationId xmlns:a16="http://schemas.microsoft.com/office/drawing/2014/main" id="{6E5D11BD-7300-1257-958A-344286A035C5}"/>
                        </a:ext>
                      </a:extLst>
                    </p:cNvPr>
                    <p:cNvSpPr/>
                    <p:nvPr/>
                  </p:nvSpPr>
                  <p:spPr>
                    <a:xfrm>
                      <a:off x="2056233" y="2857278"/>
                      <a:ext cx="150" cy="350"/>
                    </a:xfrm>
                    <a:custGeom>
                      <a:avLst/>
                      <a:gdLst>
                        <a:gd name="connsiteX0" fmla="*/ 0 w 150"/>
                        <a:gd name="connsiteY0" fmla="*/ 351 h 350"/>
                        <a:gd name="connsiteX1" fmla="*/ 150 w 150"/>
                        <a:gd name="connsiteY1" fmla="*/ 0 h 350"/>
                        <a:gd name="connsiteX2" fmla="*/ 0 w 150"/>
                        <a:gd name="connsiteY2" fmla="*/ 351 h 350"/>
                      </a:gdLst>
                      <a:ahLst/>
                      <a:cxnLst>
                        <a:cxn ang="0">
                          <a:pos x="connsiteX0" y="connsiteY0"/>
                        </a:cxn>
                        <a:cxn ang="0">
                          <a:pos x="connsiteX1" y="connsiteY1"/>
                        </a:cxn>
                        <a:cxn ang="0">
                          <a:pos x="connsiteX2" y="connsiteY2"/>
                        </a:cxn>
                      </a:cxnLst>
                      <a:rect l="l" t="t" r="r" b="b"/>
                      <a:pathLst>
                        <a:path w="150" h="350">
                          <a:moveTo>
                            <a:pt x="0" y="351"/>
                          </a:moveTo>
                          <a:lnTo>
                            <a:pt x="150" y="0"/>
                          </a:lnTo>
                          <a:lnTo>
                            <a:pt x="0" y="351"/>
                          </a:lnTo>
                          <a:close/>
                        </a:path>
                      </a:pathLst>
                    </a:custGeom>
                    <a:grpFill/>
                    <a:ln w="0" cap="flat">
                      <a:noFill/>
                      <a:prstDash val="solid"/>
                      <a:miter/>
                    </a:ln>
                  </p:spPr>
                  <p:txBody>
                    <a:bodyPr rtlCol="0" anchor="ctr"/>
                    <a:lstStyle/>
                    <a:p>
                      <a:endParaRPr lang="en-US"/>
                    </a:p>
                  </p:txBody>
                </p:sp>
                <p:sp>
                  <p:nvSpPr>
                    <p:cNvPr id="1250" name="Freeform: Shape 1249">
                      <a:extLst>
                        <a:ext uri="{FF2B5EF4-FFF2-40B4-BE49-F238E27FC236}">
                          <a16:creationId xmlns:a16="http://schemas.microsoft.com/office/drawing/2014/main" id="{1F0B3F65-823E-092F-0848-B29A9FFE8A69}"/>
                        </a:ext>
                      </a:extLst>
                    </p:cNvPr>
                    <p:cNvSpPr/>
                    <p:nvPr/>
                  </p:nvSpPr>
                  <p:spPr>
                    <a:xfrm>
                      <a:off x="2028535" y="2849815"/>
                      <a:ext cx="1352" cy="851"/>
                    </a:xfrm>
                    <a:custGeom>
                      <a:avLst/>
                      <a:gdLst>
                        <a:gd name="connsiteX0" fmla="*/ 1352 w 1352"/>
                        <a:gd name="connsiteY0" fmla="*/ 0 h 851"/>
                        <a:gd name="connsiteX1" fmla="*/ 301 w 1352"/>
                        <a:gd name="connsiteY1" fmla="*/ 200 h 851"/>
                        <a:gd name="connsiteX2" fmla="*/ 0 w 1352"/>
                        <a:gd name="connsiteY2" fmla="*/ 851 h 851"/>
                        <a:gd name="connsiteX3" fmla="*/ 1352 w 1352"/>
                        <a:gd name="connsiteY3" fmla="*/ 0 h 851"/>
                      </a:gdLst>
                      <a:ahLst/>
                      <a:cxnLst>
                        <a:cxn ang="0">
                          <a:pos x="connsiteX0" y="connsiteY0"/>
                        </a:cxn>
                        <a:cxn ang="0">
                          <a:pos x="connsiteX1" y="connsiteY1"/>
                        </a:cxn>
                        <a:cxn ang="0">
                          <a:pos x="connsiteX2" y="connsiteY2"/>
                        </a:cxn>
                        <a:cxn ang="0">
                          <a:pos x="connsiteX3" y="connsiteY3"/>
                        </a:cxn>
                      </a:cxnLst>
                      <a:rect l="l" t="t" r="r" b="b"/>
                      <a:pathLst>
                        <a:path w="1352" h="851">
                          <a:moveTo>
                            <a:pt x="1352" y="0"/>
                          </a:moveTo>
                          <a:lnTo>
                            <a:pt x="301" y="200"/>
                          </a:lnTo>
                          <a:lnTo>
                            <a:pt x="0" y="851"/>
                          </a:lnTo>
                          <a:lnTo>
                            <a:pt x="1352" y="0"/>
                          </a:lnTo>
                          <a:close/>
                        </a:path>
                      </a:pathLst>
                    </a:custGeom>
                    <a:grpFill/>
                    <a:ln w="0" cap="flat">
                      <a:noFill/>
                      <a:prstDash val="solid"/>
                      <a:miter/>
                    </a:ln>
                  </p:spPr>
                  <p:txBody>
                    <a:bodyPr rtlCol="0" anchor="ctr"/>
                    <a:lstStyle/>
                    <a:p>
                      <a:endParaRPr lang="en-US"/>
                    </a:p>
                  </p:txBody>
                </p:sp>
                <p:sp>
                  <p:nvSpPr>
                    <p:cNvPr id="1251" name="Freeform: Shape 1250">
                      <a:extLst>
                        <a:ext uri="{FF2B5EF4-FFF2-40B4-BE49-F238E27FC236}">
                          <a16:creationId xmlns:a16="http://schemas.microsoft.com/office/drawing/2014/main" id="{E3FF5DDE-680B-26B1-AC6C-5D3EDFDFEC05}"/>
                        </a:ext>
                      </a:extLst>
                    </p:cNvPr>
                    <p:cNvSpPr/>
                    <p:nvPr/>
                  </p:nvSpPr>
                  <p:spPr>
                    <a:xfrm>
                      <a:off x="2039904" y="2850917"/>
                      <a:ext cx="936" cy="701"/>
                    </a:xfrm>
                    <a:custGeom>
                      <a:avLst/>
                      <a:gdLst>
                        <a:gd name="connsiteX0" fmla="*/ 701 w 936"/>
                        <a:gd name="connsiteY0" fmla="*/ 0 h 701"/>
                        <a:gd name="connsiteX1" fmla="*/ 0 w 936"/>
                        <a:gd name="connsiteY1" fmla="*/ 701 h 701"/>
                        <a:gd name="connsiteX2" fmla="*/ 701 w 936"/>
                        <a:gd name="connsiteY2" fmla="*/ 0 h 701"/>
                      </a:gdLst>
                      <a:ahLst/>
                      <a:cxnLst>
                        <a:cxn ang="0">
                          <a:pos x="connsiteX0" y="connsiteY0"/>
                        </a:cxn>
                        <a:cxn ang="0">
                          <a:pos x="connsiteX1" y="connsiteY1"/>
                        </a:cxn>
                        <a:cxn ang="0">
                          <a:pos x="connsiteX2" y="connsiteY2"/>
                        </a:cxn>
                      </a:cxnLst>
                      <a:rect l="l" t="t" r="r" b="b"/>
                      <a:pathLst>
                        <a:path w="936" h="701">
                          <a:moveTo>
                            <a:pt x="701" y="0"/>
                          </a:moveTo>
                          <a:lnTo>
                            <a:pt x="0" y="701"/>
                          </a:lnTo>
                          <a:cubicBezTo>
                            <a:pt x="0" y="701"/>
                            <a:pt x="1503" y="401"/>
                            <a:pt x="701" y="0"/>
                          </a:cubicBezTo>
                          <a:close/>
                        </a:path>
                      </a:pathLst>
                    </a:custGeom>
                    <a:grpFill/>
                    <a:ln w="0" cap="flat">
                      <a:noFill/>
                      <a:prstDash val="solid"/>
                      <a:miter/>
                    </a:ln>
                  </p:spPr>
                  <p:txBody>
                    <a:bodyPr rtlCol="0" anchor="ctr"/>
                    <a:lstStyle/>
                    <a:p>
                      <a:endParaRPr lang="en-US"/>
                    </a:p>
                  </p:txBody>
                </p:sp>
                <p:sp>
                  <p:nvSpPr>
                    <p:cNvPr id="1252" name="Freeform: Shape 1251">
                      <a:extLst>
                        <a:ext uri="{FF2B5EF4-FFF2-40B4-BE49-F238E27FC236}">
                          <a16:creationId xmlns:a16="http://schemas.microsoft.com/office/drawing/2014/main" id="{31F8C51D-CFC7-5363-64D5-86ED6EDC6483}"/>
                        </a:ext>
                      </a:extLst>
                    </p:cNvPr>
                    <p:cNvSpPr/>
                    <p:nvPr/>
                  </p:nvSpPr>
                  <p:spPr>
                    <a:xfrm>
                      <a:off x="2063345" y="2852420"/>
                      <a:ext cx="1001" cy="1001"/>
                    </a:xfrm>
                    <a:custGeom>
                      <a:avLst/>
                      <a:gdLst>
                        <a:gd name="connsiteX0" fmla="*/ 150 w 1001"/>
                        <a:gd name="connsiteY0" fmla="*/ 1002 h 1001"/>
                        <a:gd name="connsiteX1" fmla="*/ 1002 w 1001"/>
                        <a:gd name="connsiteY1" fmla="*/ 50 h 1001"/>
                        <a:gd name="connsiteX2" fmla="*/ 851 w 1001"/>
                        <a:gd name="connsiteY2" fmla="*/ 0 h 1001"/>
                        <a:gd name="connsiteX3" fmla="*/ 0 w 1001"/>
                        <a:gd name="connsiteY3" fmla="*/ 1002 h 1001"/>
                        <a:gd name="connsiteX4" fmla="*/ 150 w 1001"/>
                        <a:gd name="connsiteY4" fmla="*/ 1002 h 10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1" h="1001">
                          <a:moveTo>
                            <a:pt x="150" y="1002"/>
                          </a:moveTo>
                          <a:lnTo>
                            <a:pt x="1002" y="50"/>
                          </a:lnTo>
                          <a:lnTo>
                            <a:pt x="851" y="0"/>
                          </a:lnTo>
                          <a:lnTo>
                            <a:pt x="0" y="1002"/>
                          </a:lnTo>
                          <a:lnTo>
                            <a:pt x="150" y="1002"/>
                          </a:lnTo>
                          <a:close/>
                        </a:path>
                      </a:pathLst>
                    </a:custGeom>
                    <a:grpFill/>
                    <a:ln w="0" cap="flat">
                      <a:noFill/>
                      <a:prstDash val="solid"/>
                      <a:miter/>
                    </a:ln>
                  </p:spPr>
                  <p:txBody>
                    <a:bodyPr rtlCol="0" anchor="ctr"/>
                    <a:lstStyle/>
                    <a:p>
                      <a:endParaRPr lang="en-US"/>
                    </a:p>
                  </p:txBody>
                </p:sp>
                <p:sp>
                  <p:nvSpPr>
                    <p:cNvPr id="1253" name="Freeform: Shape 1252">
                      <a:extLst>
                        <a:ext uri="{FF2B5EF4-FFF2-40B4-BE49-F238E27FC236}">
                          <a16:creationId xmlns:a16="http://schemas.microsoft.com/office/drawing/2014/main" id="{93DEDA57-20BF-866F-FED1-7B261C10AED8}"/>
                        </a:ext>
                      </a:extLst>
                    </p:cNvPr>
                    <p:cNvSpPr/>
                    <p:nvPr/>
                  </p:nvSpPr>
                  <p:spPr>
                    <a:xfrm>
                      <a:off x="2045514" y="2844055"/>
                      <a:ext cx="1044" cy="1051"/>
                    </a:xfrm>
                    <a:custGeom>
                      <a:avLst/>
                      <a:gdLst>
                        <a:gd name="connsiteX0" fmla="*/ 502 w 1044"/>
                        <a:gd name="connsiteY0" fmla="*/ 1052 h 1051"/>
                        <a:gd name="connsiteX1" fmla="*/ 552 w 1044"/>
                        <a:gd name="connsiteY1" fmla="*/ 0 h 1051"/>
                        <a:gd name="connsiteX2" fmla="*/ 502 w 1044"/>
                        <a:gd name="connsiteY2" fmla="*/ 1052 h 1051"/>
                      </a:gdLst>
                      <a:ahLst/>
                      <a:cxnLst>
                        <a:cxn ang="0">
                          <a:pos x="connsiteX0" y="connsiteY0"/>
                        </a:cxn>
                        <a:cxn ang="0">
                          <a:pos x="connsiteX1" y="connsiteY1"/>
                        </a:cxn>
                        <a:cxn ang="0">
                          <a:pos x="connsiteX2" y="connsiteY2"/>
                        </a:cxn>
                      </a:cxnLst>
                      <a:rect l="l" t="t" r="r" b="b"/>
                      <a:pathLst>
                        <a:path w="1044" h="1051">
                          <a:moveTo>
                            <a:pt x="502" y="1052"/>
                          </a:moveTo>
                          <a:cubicBezTo>
                            <a:pt x="-450" y="651"/>
                            <a:pt x="2054" y="0"/>
                            <a:pt x="552" y="0"/>
                          </a:cubicBezTo>
                          <a:cubicBezTo>
                            <a:pt x="-450" y="651"/>
                            <a:pt x="151" y="801"/>
                            <a:pt x="502" y="1052"/>
                          </a:cubicBezTo>
                          <a:close/>
                        </a:path>
                      </a:pathLst>
                    </a:custGeom>
                    <a:grpFill/>
                    <a:ln w="0" cap="flat">
                      <a:noFill/>
                      <a:prstDash val="solid"/>
                      <a:miter/>
                    </a:ln>
                  </p:spPr>
                  <p:txBody>
                    <a:bodyPr rtlCol="0" anchor="ctr"/>
                    <a:lstStyle/>
                    <a:p>
                      <a:endParaRPr lang="en-US"/>
                    </a:p>
                  </p:txBody>
                </p:sp>
                <p:sp>
                  <p:nvSpPr>
                    <p:cNvPr id="1254" name="Freeform: Shape 1253">
                      <a:extLst>
                        <a:ext uri="{FF2B5EF4-FFF2-40B4-BE49-F238E27FC236}">
                          <a16:creationId xmlns:a16="http://schemas.microsoft.com/office/drawing/2014/main" id="{DBC83969-1D57-409D-7344-AF306CF84BDE}"/>
                        </a:ext>
                      </a:extLst>
                    </p:cNvPr>
                    <p:cNvSpPr/>
                    <p:nvPr/>
                  </p:nvSpPr>
                  <p:spPr>
                    <a:xfrm>
                      <a:off x="2060590" y="2842502"/>
                      <a:ext cx="350" cy="350"/>
                    </a:xfrm>
                    <a:custGeom>
                      <a:avLst/>
                      <a:gdLst>
                        <a:gd name="connsiteX0" fmla="*/ 0 w 350"/>
                        <a:gd name="connsiteY0" fmla="*/ 351 h 350"/>
                        <a:gd name="connsiteX1" fmla="*/ 351 w 350"/>
                        <a:gd name="connsiteY1" fmla="*/ 0 h 350"/>
                        <a:gd name="connsiteX2" fmla="*/ 0 w 350"/>
                        <a:gd name="connsiteY2" fmla="*/ 351 h 350"/>
                      </a:gdLst>
                      <a:ahLst/>
                      <a:cxnLst>
                        <a:cxn ang="0">
                          <a:pos x="connsiteX0" y="connsiteY0"/>
                        </a:cxn>
                        <a:cxn ang="0">
                          <a:pos x="connsiteX1" y="connsiteY1"/>
                        </a:cxn>
                        <a:cxn ang="0">
                          <a:pos x="connsiteX2" y="connsiteY2"/>
                        </a:cxn>
                      </a:cxnLst>
                      <a:rect l="l" t="t" r="r" b="b"/>
                      <a:pathLst>
                        <a:path w="350" h="350">
                          <a:moveTo>
                            <a:pt x="0" y="351"/>
                          </a:moveTo>
                          <a:cubicBezTo>
                            <a:pt x="0" y="351"/>
                            <a:pt x="250" y="150"/>
                            <a:pt x="351" y="0"/>
                          </a:cubicBezTo>
                          <a:lnTo>
                            <a:pt x="0" y="351"/>
                          </a:lnTo>
                          <a:close/>
                        </a:path>
                      </a:pathLst>
                    </a:custGeom>
                    <a:grpFill/>
                    <a:ln w="0" cap="flat">
                      <a:noFill/>
                      <a:prstDash val="solid"/>
                      <a:miter/>
                    </a:ln>
                  </p:spPr>
                  <p:txBody>
                    <a:bodyPr rtlCol="0" anchor="ctr"/>
                    <a:lstStyle/>
                    <a:p>
                      <a:endParaRPr lang="en-US"/>
                    </a:p>
                  </p:txBody>
                </p:sp>
                <p:sp>
                  <p:nvSpPr>
                    <p:cNvPr id="1255" name="Freeform: Shape 1254">
                      <a:extLst>
                        <a:ext uri="{FF2B5EF4-FFF2-40B4-BE49-F238E27FC236}">
                          <a16:creationId xmlns:a16="http://schemas.microsoft.com/office/drawing/2014/main" id="{8296D63B-DBE5-E784-EEF5-8AC60CCCCA01}"/>
                        </a:ext>
                      </a:extLst>
                    </p:cNvPr>
                    <p:cNvSpPr/>
                    <p:nvPr/>
                  </p:nvSpPr>
                  <p:spPr>
                    <a:xfrm>
                      <a:off x="2059388" y="2842853"/>
                      <a:ext cx="1202" cy="651"/>
                    </a:xfrm>
                    <a:custGeom>
                      <a:avLst/>
                      <a:gdLst>
                        <a:gd name="connsiteX0" fmla="*/ 1202 w 1202"/>
                        <a:gd name="connsiteY0" fmla="*/ 0 h 651"/>
                        <a:gd name="connsiteX1" fmla="*/ 0 w 1202"/>
                        <a:gd name="connsiteY1" fmla="*/ 651 h 651"/>
                        <a:gd name="connsiteX2" fmla="*/ 1202 w 1202"/>
                        <a:gd name="connsiteY2" fmla="*/ 0 h 651"/>
                      </a:gdLst>
                      <a:ahLst/>
                      <a:cxnLst>
                        <a:cxn ang="0">
                          <a:pos x="connsiteX0" y="connsiteY0"/>
                        </a:cxn>
                        <a:cxn ang="0">
                          <a:pos x="connsiteX1" y="connsiteY1"/>
                        </a:cxn>
                        <a:cxn ang="0">
                          <a:pos x="connsiteX2" y="connsiteY2"/>
                        </a:cxn>
                      </a:cxnLst>
                      <a:rect l="l" t="t" r="r" b="b"/>
                      <a:pathLst>
                        <a:path w="1202" h="651">
                          <a:moveTo>
                            <a:pt x="1202" y="0"/>
                          </a:moveTo>
                          <a:cubicBezTo>
                            <a:pt x="751" y="250"/>
                            <a:pt x="200" y="301"/>
                            <a:pt x="0" y="651"/>
                          </a:cubicBezTo>
                          <a:cubicBezTo>
                            <a:pt x="701" y="651"/>
                            <a:pt x="851" y="351"/>
                            <a:pt x="1202" y="0"/>
                          </a:cubicBezTo>
                          <a:close/>
                        </a:path>
                      </a:pathLst>
                    </a:custGeom>
                    <a:grpFill/>
                    <a:ln w="0" cap="flat">
                      <a:noFill/>
                      <a:prstDash val="solid"/>
                      <a:miter/>
                    </a:ln>
                  </p:spPr>
                  <p:txBody>
                    <a:bodyPr rtlCol="0" anchor="ctr"/>
                    <a:lstStyle/>
                    <a:p>
                      <a:endParaRPr lang="en-US"/>
                    </a:p>
                  </p:txBody>
                </p:sp>
                <p:sp>
                  <p:nvSpPr>
                    <p:cNvPr id="1256" name="Freeform: Shape 1255">
                      <a:extLst>
                        <a:ext uri="{FF2B5EF4-FFF2-40B4-BE49-F238E27FC236}">
                          <a16:creationId xmlns:a16="http://schemas.microsoft.com/office/drawing/2014/main" id="{C0C727CB-8FDE-26DA-561C-F4C7BA66CBDE}"/>
                        </a:ext>
                      </a:extLst>
                    </p:cNvPr>
                    <p:cNvSpPr/>
                    <p:nvPr/>
                  </p:nvSpPr>
                  <p:spPr>
                    <a:xfrm>
                      <a:off x="2064472" y="2839277"/>
                      <a:ext cx="915" cy="1522"/>
                    </a:xfrm>
                    <a:custGeom>
                      <a:avLst/>
                      <a:gdLst>
                        <a:gd name="connsiteX0" fmla="*/ 776 w 915"/>
                        <a:gd name="connsiteY0" fmla="*/ 120 h 1522"/>
                        <a:gd name="connsiteX1" fmla="*/ 376 w 915"/>
                        <a:gd name="connsiteY1" fmla="*/ 371 h 1522"/>
                        <a:gd name="connsiteX2" fmla="*/ 225 w 915"/>
                        <a:gd name="connsiteY2" fmla="*/ 471 h 1522"/>
                        <a:gd name="connsiteX3" fmla="*/ 75 w 915"/>
                        <a:gd name="connsiteY3" fmla="*/ 1122 h 1522"/>
                        <a:gd name="connsiteX4" fmla="*/ 75 w 915"/>
                        <a:gd name="connsiteY4" fmla="*/ 1523 h 1522"/>
                        <a:gd name="connsiteX5" fmla="*/ 175 w 915"/>
                        <a:gd name="connsiteY5" fmla="*/ 1072 h 1522"/>
                        <a:gd name="connsiteX6" fmla="*/ 776 w 915"/>
                        <a:gd name="connsiteY6" fmla="*/ 120 h 1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5" h="1522">
                          <a:moveTo>
                            <a:pt x="776" y="120"/>
                          </a:moveTo>
                          <a:lnTo>
                            <a:pt x="376" y="371"/>
                          </a:lnTo>
                          <a:cubicBezTo>
                            <a:pt x="526" y="-230"/>
                            <a:pt x="376" y="-30"/>
                            <a:pt x="225" y="471"/>
                          </a:cubicBezTo>
                          <a:cubicBezTo>
                            <a:pt x="-125" y="771"/>
                            <a:pt x="25" y="972"/>
                            <a:pt x="75" y="1122"/>
                          </a:cubicBezTo>
                          <a:lnTo>
                            <a:pt x="75" y="1523"/>
                          </a:lnTo>
                          <a:cubicBezTo>
                            <a:pt x="75" y="1523"/>
                            <a:pt x="75" y="1222"/>
                            <a:pt x="175" y="1072"/>
                          </a:cubicBezTo>
                          <a:cubicBezTo>
                            <a:pt x="776" y="621"/>
                            <a:pt x="1127" y="321"/>
                            <a:pt x="776" y="120"/>
                          </a:cubicBezTo>
                          <a:close/>
                        </a:path>
                      </a:pathLst>
                    </a:custGeom>
                    <a:grpFill/>
                    <a:ln w="0" cap="flat">
                      <a:noFill/>
                      <a:prstDash val="solid"/>
                      <a:miter/>
                    </a:ln>
                  </p:spPr>
                  <p:txBody>
                    <a:bodyPr rtlCol="0" anchor="ctr"/>
                    <a:lstStyle/>
                    <a:p>
                      <a:endParaRPr lang="en-US"/>
                    </a:p>
                  </p:txBody>
                </p:sp>
                <p:sp>
                  <p:nvSpPr>
                    <p:cNvPr id="1257" name="Freeform: Shape 1256">
                      <a:extLst>
                        <a:ext uri="{FF2B5EF4-FFF2-40B4-BE49-F238E27FC236}">
                          <a16:creationId xmlns:a16="http://schemas.microsoft.com/office/drawing/2014/main" id="{56E90298-5EDB-DA1C-C5C7-B42333EB2B98}"/>
                        </a:ext>
                      </a:extLst>
                    </p:cNvPr>
                    <p:cNvSpPr/>
                    <p:nvPr/>
                  </p:nvSpPr>
                  <p:spPr>
                    <a:xfrm>
                      <a:off x="2088038" y="2829029"/>
                      <a:ext cx="2955" cy="5509"/>
                    </a:xfrm>
                    <a:custGeom>
                      <a:avLst/>
                      <a:gdLst>
                        <a:gd name="connsiteX0" fmla="*/ 2955 w 2955"/>
                        <a:gd name="connsiteY0" fmla="*/ 0 h 5509"/>
                        <a:gd name="connsiteX1" fmla="*/ 801 w 2955"/>
                        <a:gd name="connsiteY1" fmla="*/ 2054 h 5509"/>
                        <a:gd name="connsiteX2" fmla="*/ 0 w 2955"/>
                        <a:gd name="connsiteY2" fmla="*/ 5510 h 5509"/>
                        <a:gd name="connsiteX3" fmla="*/ 2955 w 2955"/>
                        <a:gd name="connsiteY3" fmla="*/ 0 h 5509"/>
                      </a:gdLst>
                      <a:ahLst/>
                      <a:cxnLst>
                        <a:cxn ang="0">
                          <a:pos x="connsiteX0" y="connsiteY0"/>
                        </a:cxn>
                        <a:cxn ang="0">
                          <a:pos x="connsiteX1" y="connsiteY1"/>
                        </a:cxn>
                        <a:cxn ang="0">
                          <a:pos x="connsiteX2" y="connsiteY2"/>
                        </a:cxn>
                        <a:cxn ang="0">
                          <a:pos x="connsiteX3" y="connsiteY3"/>
                        </a:cxn>
                      </a:cxnLst>
                      <a:rect l="l" t="t" r="r" b="b"/>
                      <a:pathLst>
                        <a:path w="2955" h="5509">
                          <a:moveTo>
                            <a:pt x="2955" y="0"/>
                          </a:moveTo>
                          <a:cubicBezTo>
                            <a:pt x="1703" y="2003"/>
                            <a:pt x="1252" y="2454"/>
                            <a:pt x="801" y="2054"/>
                          </a:cubicBezTo>
                          <a:cubicBezTo>
                            <a:pt x="-451" y="3907"/>
                            <a:pt x="601" y="4157"/>
                            <a:pt x="0" y="5510"/>
                          </a:cubicBezTo>
                          <a:cubicBezTo>
                            <a:pt x="1352" y="3156"/>
                            <a:pt x="1853" y="2805"/>
                            <a:pt x="2955" y="0"/>
                          </a:cubicBezTo>
                          <a:close/>
                        </a:path>
                      </a:pathLst>
                    </a:custGeom>
                    <a:grpFill/>
                    <a:ln w="0" cap="flat">
                      <a:noFill/>
                      <a:prstDash val="solid"/>
                      <a:miter/>
                    </a:ln>
                  </p:spPr>
                  <p:txBody>
                    <a:bodyPr rtlCol="0" anchor="ctr"/>
                    <a:lstStyle/>
                    <a:p>
                      <a:endParaRPr lang="en-US"/>
                    </a:p>
                  </p:txBody>
                </p:sp>
                <p:sp>
                  <p:nvSpPr>
                    <p:cNvPr id="1258" name="Freeform: Shape 1257">
                      <a:extLst>
                        <a:ext uri="{FF2B5EF4-FFF2-40B4-BE49-F238E27FC236}">
                          <a16:creationId xmlns:a16="http://schemas.microsoft.com/office/drawing/2014/main" id="{4029DBC7-D703-CB99-6BE1-9655A93868F9}"/>
                        </a:ext>
                      </a:extLst>
                    </p:cNvPr>
                    <p:cNvSpPr/>
                    <p:nvPr/>
                  </p:nvSpPr>
                  <p:spPr>
                    <a:xfrm>
                      <a:off x="2087587" y="2834539"/>
                      <a:ext cx="450" cy="751"/>
                    </a:xfrm>
                    <a:custGeom>
                      <a:avLst/>
                      <a:gdLst>
                        <a:gd name="connsiteX0" fmla="*/ 451 w 450"/>
                        <a:gd name="connsiteY0" fmla="*/ 0 h 751"/>
                        <a:gd name="connsiteX1" fmla="*/ 0 w 450"/>
                        <a:gd name="connsiteY1" fmla="*/ 751 h 751"/>
                        <a:gd name="connsiteX2" fmla="*/ 451 w 450"/>
                        <a:gd name="connsiteY2" fmla="*/ 0 h 751"/>
                      </a:gdLst>
                      <a:ahLst/>
                      <a:cxnLst>
                        <a:cxn ang="0">
                          <a:pos x="connsiteX0" y="connsiteY0"/>
                        </a:cxn>
                        <a:cxn ang="0">
                          <a:pos x="connsiteX1" y="connsiteY1"/>
                        </a:cxn>
                        <a:cxn ang="0">
                          <a:pos x="connsiteX2" y="connsiteY2"/>
                        </a:cxn>
                      </a:cxnLst>
                      <a:rect l="l" t="t" r="r" b="b"/>
                      <a:pathLst>
                        <a:path w="450" h="751">
                          <a:moveTo>
                            <a:pt x="451" y="0"/>
                          </a:moveTo>
                          <a:cubicBezTo>
                            <a:pt x="451" y="0"/>
                            <a:pt x="150" y="451"/>
                            <a:pt x="0" y="751"/>
                          </a:cubicBezTo>
                          <a:cubicBezTo>
                            <a:pt x="200" y="501"/>
                            <a:pt x="351" y="250"/>
                            <a:pt x="451" y="0"/>
                          </a:cubicBezTo>
                          <a:close/>
                        </a:path>
                      </a:pathLst>
                    </a:custGeom>
                    <a:grpFill/>
                    <a:ln w="0" cap="flat">
                      <a:noFill/>
                      <a:prstDash val="solid"/>
                      <a:miter/>
                    </a:ln>
                  </p:spPr>
                  <p:txBody>
                    <a:bodyPr rtlCol="0" anchor="ctr"/>
                    <a:lstStyle/>
                    <a:p>
                      <a:endParaRPr lang="en-US"/>
                    </a:p>
                  </p:txBody>
                </p:sp>
                <p:sp>
                  <p:nvSpPr>
                    <p:cNvPr id="1259" name="Freeform: Shape 1258">
                      <a:extLst>
                        <a:ext uri="{FF2B5EF4-FFF2-40B4-BE49-F238E27FC236}">
                          <a16:creationId xmlns:a16="http://schemas.microsoft.com/office/drawing/2014/main" id="{94CD39C4-512D-562E-AFF7-846928919BAE}"/>
                        </a:ext>
                      </a:extLst>
                    </p:cNvPr>
                    <p:cNvSpPr/>
                    <p:nvPr/>
                  </p:nvSpPr>
                  <p:spPr>
                    <a:xfrm>
                      <a:off x="2056133" y="2836342"/>
                      <a:ext cx="350" cy="1302"/>
                    </a:xfrm>
                    <a:custGeom>
                      <a:avLst/>
                      <a:gdLst>
                        <a:gd name="connsiteX0" fmla="*/ 0 w 350"/>
                        <a:gd name="connsiteY0" fmla="*/ 1302 h 1302"/>
                        <a:gd name="connsiteX1" fmla="*/ 351 w 350"/>
                        <a:gd name="connsiteY1" fmla="*/ 0 h 1302"/>
                        <a:gd name="connsiteX2" fmla="*/ 100 w 350"/>
                        <a:gd name="connsiteY2" fmla="*/ 301 h 1302"/>
                        <a:gd name="connsiteX3" fmla="*/ 0 w 350"/>
                        <a:gd name="connsiteY3" fmla="*/ 1302 h 1302"/>
                      </a:gdLst>
                      <a:ahLst/>
                      <a:cxnLst>
                        <a:cxn ang="0">
                          <a:pos x="connsiteX0" y="connsiteY0"/>
                        </a:cxn>
                        <a:cxn ang="0">
                          <a:pos x="connsiteX1" y="connsiteY1"/>
                        </a:cxn>
                        <a:cxn ang="0">
                          <a:pos x="connsiteX2" y="connsiteY2"/>
                        </a:cxn>
                        <a:cxn ang="0">
                          <a:pos x="connsiteX3" y="connsiteY3"/>
                        </a:cxn>
                      </a:cxnLst>
                      <a:rect l="l" t="t" r="r" b="b"/>
                      <a:pathLst>
                        <a:path w="350" h="1302">
                          <a:moveTo>
                            <a:pt x="0" y="1302"/>
                          </a:moveTo>
                          <a:lnTo>
                            <a:pt x="351" y="0"/>
                          </a:lnTo>
                          <a:lnTo>
                            <a:pt x="100" y="301"/>
                          </a:lnTo>
                          <a:lnTo>
                            <a:pt x="0" y="1302"/>
                          </a:lnTo>
                          <a:close/>
                        </a:path>
                      </a:pathLst>
                    </a:custGeom>
                    <a:grpFill/>
                    <a:ln w="0" cap="flat">
                      <a:noFill/>
                      <a:prstDash val="solid"/>
                      <a:miter/>
                    </a:ln>
                  </p:spPr>
                  <p:txBody>
                    <a:bodyPr rtlCol="0" anchor="ctr"/>
                    <a:lstStyle/>
                    <a:p>
                      <a:endParaRPr lang="en-US"/>
                    </a:p>
                  </p:txBody>
                </p:sp>
                <p:sp>
                  <p:nvSpPr>
                    <p:cNvPr id="1260" name="Freeform: Shape 1259">
                      <a:extLst>
                        <a:ext uri="{FF2B5EF4-FFF2-40B4-BE49-F238E27FC236}">
                          <a16:creationId xmlns:a16="http://schemas.microsoft.com/office/drawing/2014/main" id="{9D62CEB4-F9B5-D773-B637-6B6C9BB6587F}"/>
                        </a:ext>
                      </a:extLst>
                    </p:cNvPr>
                    <p:cNvSpPr/>
                    <p:nvPr/>
                  </p:nvSpPr>
                  <p:spPr>
                    <a:xfrm>
                      <a:off x="2091895" y="2825920"/>
                      <a:ext cx="758" cy="1346"/>
                    </a:xfrm>
                    <a:custGeom>
                      <a:avLst/>
                      <a:gdLst>
                        <a:gd name="connsiteX0" fmla="*/ 701 w 758"/>
                        <a:gd name="connsiteY0" fmla="*/ 53 h 1346"/>
                        <a:gd name="connsiteX1" fmla="*/ 0 w 758"/>
                        <a:gd name="connsiteY1" fmla="*/ 1305 h 1346"/>
                        <a:gd name="connsiteX2" fmla="*/ 701 w 758"/>
                        <a:gd name="connsiteY2" fmla="*/ 53 h 1346"/>
                      </a:gdLst>
                      <a:ahLst/>
                      <a:cxnLst>
                        <a:cxn ang="0">
                          <a:pos x="connsiteX0" y="connsiteY0"/>
                        </a:cxn>
                        <a:cxn ang="0">
                          <a:pos x="connsiteX1" y="connsiteY1"/>
                        </a:cxn>
                        <a:cxn ang="0">
                          <a:pos x="connsiteX2" y="connsiteY2"/>
                        </a:cxn>
                      </a:cxnLst>
                      <a:rect l="l" t="t" r="r" b="b"/>
                      <a:pathLst>
                        <a:path w="758" h="1346">
                          <a:moveTo>
                            <a:pt x="701" y="53"/>
                          </a:moveTo>
                          <a:cubicBezTo>
                            <a:pt x="501" y="454"/>
                            <a:pt x="301" y="1055"/>
                            <a:pt x="0" y="1305"/>
                          </a:cubicBezTo>
                          <a:cubicBezTo>
                            <a:pt x="551" y="1656"/>
                            <a:pt x="902" y="-347"/>
                            <a:pt x="701" y="53"/>
                          </a:cubicBezTo>
                          <a:close/>
                        </a:path>
                      </a:pathLst>
                    </a:custGeom>
                    <a:grpFill/>
                    <a:ln w="0" cap="flat">
                      <a:noFill/>
                      <a:prstDash val="solid"/>
                      <a:miter/>
                    </a:ln>
                  </p:spPr>
                  <p:txBody>
                    <a:bodyPr rtlCol="0" anchor="ctr"/>
                    <a:lstStyle/>
                    <a:p>
                      <a:endParaRPr lang="en-US"/>
                    </a:p>
                  </p:txBody>
                </p:sp>
                <p:sp>
                  <p:nvSpPr>
                    <p:cNvPr id="1261" name="Freeform: Shape 1260">
                      <a:extLst>
                        <a:ext uri="{FF2B5EF4-FFF2-40B4-BE49-F238E27FC236}">
                          <a16:creationId xmlns:a16="http://schemas.microsoft.com/office/drawing/2014/main" id="{E25718D0-2F85-31D9-F5B0-C060E6E1D4B6}"/>
                        </a:ext>
                      </a:extLst>
                    </p:cNvPr>
                    <p:cNvSpPr/>
                    <p:nvPr/>
                  </p:nvSpPr>
                  <p:spPr>
                    <a:xfrm>
                      <a:off x="2077320" y="2827877"/>
                      <a:ext cx="1301" cy="1252"/>
                    </a:xfrm>
                    <a:custGeom>
                      <a:avLst/>
                      <a:gdLst>
                        <a:gd name="connsiteX0" fmla="*/ 1202 w 1301"/>
                        <a:gd name="connsiteY0" fmla="*/ 0 h 1252"/>
                        <a:gd name="connsiteX1" fmla="*/ 0 w 1301"/>
                        <a:gd name="connsiteY1" fmla="*/ 1252 h 1252"/>
                        <a:gd name="connsiteX2" fmla="*/ 1202 w 1301"/>
                        <a:gd name="connsiteY2" fmla="*/ 0 h 1252"/>
                      </a:gdLst>
                      <a:ahLst/>
                      <a:cxnLst>
                        <a:cxn ang="0">
                          <a:pos x="connsiteX0" y="connsiteY0"/>
                        </a:cxn>
                        <a:cxn ang="0">
                          <a:pos x="connsiteX1" y="connsiteY1"/>
                        </a:cxn>
                        <a:cxn ang="0">
                          <a:pos x="connsiteX2" y="connsiteY2"/>
                        </a:cxn>
                      </a:cxnLst>
                      <a:rect l="l" t="t" r="r" b="b"/>
                      <a:pathLst>
                        <a:path w="1301" h="1252">
                          <a:moveTo>
                            <a:pt x="1202" y="0"/>
                          </a:moveTo>
                          <a:cubicBezTo>
                            <a:pt x="801" y="0"/>
                            <a:pt x="351" y="1002"/>
                            <a:pt x="0" y="1252"/>
                          </a:cubicBezTo>
                          <a:cubicBezTo>
                            <a:pt x="451" y="801"/>
                            <a:pt x="1653" y="952"/>
                            <a:pt x="1202" y="0"/>
                          </a:cubicBezTo>
                          <a:close/>
                        </a:path>
                      </a:pathLst>
                    </a:custGeom>
                    <a:grpFill/>
                    <a:ln w="0" cap="flat">
                      <a:noFill/>
                      <a:prstDash val="solid"/>
                      <a:miter/>
                    </a:ln>
                  </p:spPr>
                  <p:txBody>
                    <a:bodyPr rtlCol="0" anchor="ctr"/>
                    <a:lstStyle/>
                    <a:p>
                      <a:endParaRPr lang="en-US"/>
                    </a:p>
                  </p:txBody>
                </p:sp>
                <p:sp>
                  <p:nvSpPr>
                    <p:cNvPr id="1262" name="Freeform: Shape 1261">
                      <a:extLst>
                        <a:ext uri="{FF2B5EF4-FFF2-40B4-BE49-F238E27FC236}">
                          <a16:creationId xmlns:a16="http://schemas.microsoft.com/office/drawing/2014/main" id="{1D3899BC-F276-5711-341A-3A3E418EC6D6}"/>
                        </a:ext>
                      </a:extLst>
                    </p:cNvPr>
                    <p:cNvSpPr/>
                    <p:nvPr/>
                  </p:nvSpPr>
                  <p:spPr>
                    <a:xfrm>
                      <a:off x="2090893" y="2819312"/>
                      <a:ext cx="1101" cy="1251"/>
                    </a:xfrm>
                    <a:custGeom>
                      <a:avLst/>
                      <a:gdLst>
                        <a:gd name="connsiteX0" fmla="*/ 1102 w 1101"/>
                        <a:gd name="connsiteY0" fmla="*/ 0 h 1251"/>
                        <a:gd name="connsiteX1" fmla="*/ 0 w 1101"/>
                        <a:gd name="connsiteY1" fmla="*/ 451 h 1251"/>
                        <a:gd name="connsiteX2" fmla="*/ 1102 w 1101"/>
                        <a:gd name="connsiteY2" fmla="*/ 0 h 1251"/>
                      </a:gdLst>
                      <a:ahLst/>
                      <a:cxnLst>
                        <a:cxn ang="0">
                          <a:pos x="connsiteX0" y="connsiteY0"/>
                        </a:cxn>
                        <a:cxn ang="0">
                          <a:pos x="connsiteX1" y="connsiteY1"/>
                        </a:cxn>
                        <a:cxn ang="0">
                          <a:pos x="connsiteX2" y="connsiteY2"/>
                        </a:cxn>
                      </a:cxnLst>
                      <a:rect l="l" t="t" r="r" b="b"/>
                      <a:pathLst>
                        <a:path w="1101" h="1251">
                          <a:moveTo>
                            <a:pt x="1102" y="0"/>
                          </a:moveTo>
                          <a:cubicBezTo>
                            <a:pt x="952" y="351"/>
                            <a:pt x="451" y="851"/>
                            <a:pt x="0" y="451"/>
                          </a:cubicBezTo>
                          <a:cubicBezTo>
                            <a:pt x="150" y="1052"/>
                            <a:pt x="1002" y="2104"/>
                            <a:pt x="1102" y="0"/>
                          </a:cubicBezTo>
                          <a:close/>
                        </a:path>
                      </a:pathLst>
                    </a:custGeom>
                    <a:grpFill/>
                    <a:ln w="0" cap="flat">
                      <a:noFill/>
                      <a:prstDash val="solid"/>
                      <a:miter/>
                    </a:ln>
                  </p:spPr>
                  <p:txBody>
                    <a:bodyPr rtlCol="0" anchor="ctr"/>
                    <a:lstStyle/>
                    <a:p>
                      <a:endParaRPr lang="en-US"/>
                    </a:p>
                  </p:txBody>
                </p:sp>
                <p:sp>
                  <p:nvSpPr>
                    <p:cNvPr id="1263" name="Freeform: Shape 1262">
                      <a:extLst>
                        <a:ext uri="{FF2B5EF4-FFF2-40B4-BE49-F238E27FC236}">
                          <a16:creationId xmlns:a16="http://schemas.microsoft.com/office/drawing/2014/main" id="{163DAF3A-1032-7DAB-A085-A3C00891C23D}"/>
                        </a:ext>
                      </a:extLst>
                    </p:cNvPr>
                    <p:cNvSpPr/>
                    <p:nvPr/>
                  </p:nvSpPr>
                  <p:spPr>
                    <a:xfrm>
                      <a:off x="2079674" y="2825172"/>
                      <a:ext cx="500" cy="1352"/>
                    </a:xfrm>
                    <a:custGeom>
                      <a:avLst/>
                      <a:gdLst>
                        <a:gd name="connsiteX0" fmla="*/ 501 w 500"/>
                        <a:gd name="connsiteY0" fmla="*/ 0 h 1352"/>
                        <a:gd name="connsiteX1" fmla="*/ 200 w 500"/>
                        <a:gd name="connsiteY1" fmla="*/ 100 h 1352"/>
                        <a:gd name="connsiteX2" fmla="*/ 0 w 500"/>
                        <a:gd name="connsiteY2" fmla="*/ 1352 h 1352"/>
                        <a:gd name="connsiteX3" fmla="*/ 501 w 500"/>
                        <a:gd name="connsiteY3" fmla="*/ 0 h 1352"/>
                      </a:gdLst>
                      <a:ahLst/>
                      <a:cxnLst>
                        <a:cxn ang="0">
                          <a:pos x="connsiteX0" y="connsiteY0"/>
                        </a:cxn>
                        <a:cxn ang="0">
                          <a:pos x="connsiteX1" y="connsiteY1"/>
                        </a:cxn>
                        <a:cxn ang="0">
                          <a:pos x="connsiteX2" y="connsiteY2"/>
                        </a:cxn>
                        <a:cxn ang="0">
                          <a:pos x="connsiteX3" y="connsiteY3"/>
                        </a:cxn>
                      </a:cxnLst>
                      <a:rect l="l" t="t" r="r" b="b"/>
                      <a:pathLst>
                        <a:path w="500" h="1352">
                          <a:moveTo>
                            <a:pt x="501" y="0"/>
                          </a:moveTo>
                          <a:lnTo>
                            <a:pt x="200" y="100"/>
                          </a:lnTo>
                          <a:lnTo>
                            <a:pt x="0" y="1352"/>
                          </a:lnTo>
                          <a:lnTo>
                            <a:pt x="501" y="0"/>
                          </a:lnTo>
                          <a:close/>
                        </a:path>
                      </a:pathLst>
                    </a:custGeom>
                    <a:grpFill/>
                    <a:ln w="0" cap="flat">
                      <a:noFill/>
                      <a:prstDash val="solid"/>
                      <a:miter/>
                    </a:ln>
                  </p:spPr>
                  <p:txBody>
                    <a:bodyPr rtlCol="0" anchor="ctr"/>
                    <a:lstStyle/>
                    <a:p>
                      <a:endParaRPr lang="en-US"/>
                    </a:p>
                  </p:txBody>
                </p:sp>
                <p:sp>
                  <p:nvSpPr>
                    <p:cNvPr id="1264" name="Freeform: Shape 1263">
                      <a:extLst>
                        <a:ext uri="{FF2B5EF4-FFF2-40B4-BE49-F238E27FC236}">
                          <a16:creationId xmlns:a16="http://schemas.microsoft.com/office/drawing/2014/main" id="{9FED9592-84F3-FF8D-E715-513DBF6EDB2D}"/>
                        </a:ext>
                      </a:extLst>
                    </p:cNvPr>
                    <p:cNvSpPr/>
                    <p:nvPr/>
                  </p:nvSpPr>
                  <p:spPr>
                    <a:xfrm>
                      <a:off x="2070658" y="2823469"/>
                      <a:ext cx="2553" cy="1753"/>
                    </a:xfrm>
                    <a:custGeom>
                      <a:avLst/>
                      <a:gdLst>
                        <a:gd name="connsiteX0" fmla="*/ 0 w 2553"/>
                        <a:gd name="connsiteY0" fmla="*/ 301 h 1753"/>
                        <a:gd name="connsiteX1" fmla="*/ 1853 w 2553"/>
                        <a:gd name="connsiteY1" fmla="*/ 1753 h 1753"/>
                        <a:gd name="connsiteX2" fmla="*/ 1903 w 2553"/>
                        <a:gd name="connsiteY2" fmla="*/ 0 h 1753"/>
                        <a:gd name="connsiteX3" fmla="*/ 0 w 2553"/>
                        <a:gd name="connsiteY3" fmla="*/ 301 h 1753"/>
                      </a:gdLst>
                      <a:ahLst/>
                      <a:cxnLst>
                        <a:cxn ang="0">
                          <a:pos x="connsiteX0" y="connsiteY0"/>
                        </a:cxn>
                        <a:cxn ang="0">
                          <a:pos x="connsiteX1" y="connsiteY1"/>
                        </a:cxn>
                        <a:cxn ang="0">
                          <a:pos x="connsiteX2" y="connsiteY2"/>
                        </a:cxn>
                        <a:cxn ang="0">
                          <a:pos x="connsiteX3" y="connsiteY3"/>
                        </a:cxn>
                      </a:cxnLst>
                      <a:rect l="l" t="t" r="r" b="b"/>
                      <a:pathLst>
                        <a:path w="2553" h="1753">
                          <a:moveTo>
                            <a:pt x="0" y="301"/>
                          </a:moveTo>
                          <a:cubicBezTo>
                            <a:pt x="0" y="1603"/>
                            <a:pt x="2404" y="-100"/>
                            <a:pt x="1853" y="1753"/>
                          </a:cubicBezTo>
                          <a:cubicBezTo>
                            <a:pt x="3807" y="250"/>
                            <a:pt x="952" y="1302"/>
                            <a:pt x="1903" y="0"/>
                          </a:cubicBezTo>
                          <a:cubicBezTo>
                            <a:pt x="1252" y="651"/>
                            <a:pt x="200" y="551"/>
                            <a:pt x="0" y="301"/>
                          </a:cubicBezTo>
                          <a:close/>
                        </a:path>
                      </a:pathLst>
                    </a:custGeom>
                    <a:grpFill/>
                    <a:ln w="0" cap="flat">
                      <a:noFill/>
                      <a:prstDash val="solid"/>
                      <a:miter/>
                    </a:ln>
                  </p:spPr>
                  <p:txBody>
                    <a:bodyPr rtlCol="0" anchor="ctr"/>
                    <a:lstStyle/>
                    <a:p>
                      <a:endParaRPr lang="en-US"/>
                    </a:p>
                  </p:txBody>
                </p:sp>
                <p:sp>
                  <p:nvSpPr>
                    <p:cNvPr id="1265" name="Freeform: Shape 1264">
                      <a:extLst>
                        <a:ext uri="{FF2B5EF4-FFF2-40B4-BE49-F238E27FC236}">
                          <a16:creationId xmlns:a16="http://schemas.microsoft.com/office/drawing/2014/main" id="{E4A4F312-CAAD-2760-732A-0A4F3EADA292}"/>
                        </a:ext>
                      </a:extLst>
                    </p:cNvPr>
                    <p:cNvSpPr/>
                    <p:nvPr/>
                  </p:nvSpPr>
                  <p:spPr>
                    <a:xfrm>
                      <a:off x="2072611" y="2823119"/>
                      <a:ext cx="300" cy="350"/>
                    </a:xfrm>
                    <a:custGeom>
                      <a:avLst/>
                      <a:gdLst>
                        <a:gd name="connsiteX0" fmla="*/ 0 w 300"/>
                        <a:gd name="connsiteY0" fmla="*/ 351 h 350"/>
                        <a:gd name="connsiteX1" fmla="*/ 301 w 300"/>
                        <a:gd name="connsiteY1" fmla="*/ 0 h 350"/>
                        <a:gd name="connsiteX2" fmla="*/ 0 w 300"/>
                        <a:gd name="connsiteY2" fmla="*/ 351 h 350"/>
                      </a:gdLst>
                      <a:ahLst/>
                      <a:cxnLst>
                        <a:cxn ang="0">
                          <a:pos x="connsiteX0" y="connsiteY0"/>
                        </a:cxn>
                        <a:cxn ang="0">
                          <a:pos x="connsiteX1" y="connsiteY1"/>
                        </a:cxn>
                        <a:cxn ang="0">
                          <a:pos x="connsiteX2" y="connsiteY2"/>
                        </a:cxn>
                      </a:cxnLst>
                      <a:rect l="l" t="t" r="r" b="b"/>
                      <a:pathLst>
                        <a:path w="300" h="350">
                          <a:moveTo>
                            <a:pt x="0" y="351"/>
                          </a:moveTo>
                          <a:cubicBezTo>
                            <a:pt x="0" y="351"/>
                            <a:pt x="200" y="150"/>
                            <a:pt x="301" y="0"/>
                          </a:cubicBezTo>
                          <a:cubicBezTo>
                            <a:pt x="200" y="150"/>
                            <a:pt x="100" y="250"/>
                            <a:pt x="0" y="351"/>
                          </a:cubicBezTo>
                          <a:close/>
                        </a:path>
                      </a:pathLst>
                    </a:custGeom>
                    <a:grpFill/>
                    <a:ln w="0" cap="flat">
                      <a:noFill/>
                      <a:prstDash val="solid"/>
                      <a:miter/>
                    </a:ln>
                  </p:spPr>
                  <p:txBody>
                    <a:bodyPr rtlCol="0" anchor="ctr"/>
                    <a:lstStyle/>
                    <a:p>
                      <a:endParaRPr lang="en-US"/>
                    </a:p>
                  </p:txBody>
                </p:sp>
                <p:sp>
                  <p:nvSpPr>
                    <p:cNvPr id="1266" name="Freeform: Shape 1265">
                      <a:extLst>
                        <a:ext uri="{FF2B5EF4-FFF2-40B4-BE49-F238E27FC236}">
                          <a16:creationId xmlns:a16="http://schemas.microsoft.com/office/drawing/2014/main" id="{232674F8-5F6D-D0BD-4788-BEC00742B641}"/>
                        </a:ext>
                      </a:extLst>
                    </p:cNvPr>
                    <p:cNvSpPr/>
                    <p:nvPr/>
                  </p:nvSpPr>
                  <p:spPr>
                    <a:xfrm>
                      <a:off x="2081326" y="2809194"/>
                      <a:ext cx="200" cy="450"/>
                    </a:xfrm>
                    <a:custGeom>
                      <a:avLst/>
                      <a:gdLst>
                        <a:gd name="connsiteX0" fmla="*/ 0 w 200"/>
                        <a:gd name="connsiteY0" fmla="*/ 0 h 450"/>
                        <a:gd name="connsiteX1" fmla="*/ 200 w 200"/>
                        <a:gd name="connsiteY1" fmla="*/ 451 h 450"/>
                        <a:gd name="connsiteX2" fmla="*/ 0 w 200"/>
                        <a:gd name="connsiteY2" fmla="*/ 0 h 450"/>
                      </a:gdLst>
                      <a:ahLst/>
                      <a:cxnLst>
                        <a:cxn ang="0">
                          <a:pos x="connsiteX0" y="connsiteY0"/>
                        </a:cxn>
                        <a:cxn ang="0">
                          <a:pos x="connsiteX1" y="connsiteY1"/>
                        </a:cxn>
                        <a:cxn ang="0">
                          <a:pos x="connsiteX2" y="connsiteY2"/>
                        </a:cxn>
                      </a:cxnLst>
                      <a:rect l="l" t="t" r="r" b="b"/>
                      <a:pathLst>
                        <a:path w="200" h="450">
                          <a:moveTo>
                            <a:pt x="0" y="0"/>
                          </a:moveTo>
                          <a:cubicBezTo>
                            <a:pt x="0" y="0"/>
                            <a:pt x="150" y="301"/>
                            <a:pt x="200" y="451"/>
                          </a:cubicBezTo>
                          <a:cubicBezTo>
                            <a:pt x="200" y="301"/>
                            <a:pt x="100" y="150"/>
                            <a:pt x="0" y="0"/>
                          </a:cubicBezTo>
                          <a:close/>
                        </a:path>
                      </a:pathLst>
                    </a:custGeom>
                    <a:grpFill/>
                    <a:ln w="0" cap="flat">
                      <a:noFill/>
                      <a:prstDash val="solid"/>
                      <a:miter/>
                    </a:ln>
                  </p:spPr>
                  <p:txBody>
                    <a:bodyPr rtlCol="0" anchor="ctr"/>
                    <a:lstStyle/>
                    <a:p>
                      <a:endParaRPr lang="en-US"/>
                    </a:p>
                  </p:txBody>
                </p:sp>
                <p:sp>
                  <p:nvSpPr>
                    <p:cNvPr id="1267" name="Freeform: Shape 1266">
                      <a:extLst>
                        <a:ext uri="{FF2B5EF4-FFF2-40B4-BE49-F238E27FC236}">
                          <a16:creationId xmlns:a16="http://schemas.microsoft.com/office/drawing/2014/main" id="{991791BF-6C50-9DE9-D845-8A1033A62403}"/>
                        </a:ext>
                      </a:extLst>
                    </p:cNvPr>
                    <p:cNvSpPr/>
                    <p:nvPr/>
                  </p:nvSpPr>
                  <p:spPr>
                    <a:xfrm>
                      <a:off x="2073824" y="2816207"/>
                      <a:ext cx="970" cy="4006"/>
                    </a:xfrm>
                    <a:custGeom>
                      <a:avLst/>
                      <a:gdLst>
                        <a:gd name="connsiteX0" fmla="*/ 440 w 970"/>
                        <a:gd name="connsiteY0" fmla="*/ 2104 h 4006"/>
                        <a:gd name="connsiteX1" fmla="*/ 891 w 970"/>
                        <a:gd name="connsiteY1" fmla="*/ 4007 h 4006"/>
                        <a:gd name="connsiteX2" fmla="*/ 390 w 970"/>
                        <a:gd name="connsiteY2" fmla="*/ 0 h 4006"/>
                        <a:gd name="connsiteX3" fmla="*/ 189 w 970"/>
                        <a:gd name="connsiteY3" fmla="*/ 2404 h 4006"/>
                        <a:gd name="connsiteX4" fmla="*/ 440 w 970"/>
                        <a:gd name="connsiteY4" fmla="*/ 2104 h 40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0" h="4006">
                          <a:moveTo>
                            <a:pt x="440" y="2104"/>
                          </a:moveTo>
                          <a:lnTo>
                            <a:pt x="891" y="4007"/>
                          </a:lnTo>
                          <a:cubicBezTo>
                            <a:pt x="640" y="2755"/>
                            <a:pt x="1492" y="150"/>
                            <a:pt x="390" y="0"/>
                          </a:cubicBezTo>
                          <a:cubicBezTo>
                            <a:pt x="-61" y="751"/>
                            <a:pt x="-111" y="1853"/>
                            <a:pt x="189" y="2404"/>
                          </a:cubicBezTo>
                          <a:lnTo>
                            <a:pt x="440" y="2104"/>
                          </a:lnTo>
                          <a:close/>
                        </a:path>
                      </a:pathLst>
                    </a:custGeom>
                    <a:grpFill/>
                    <a:ln w="0" cap="flat">
                      <a:noFill/>
                      <a:prstDash val="solid"/>
                      <a:miter/>
                    </a:ln>
                  </p:spPr>
                  <p:txBody>
                    <a:bodyPr rtlCol="0" anchor="ctr"/>
                    <a:lstStyle/>
                    <a:p>
                      <a:endParaRPr lang="en-US"/>
                    </a:p>
                  </p:txBody>
                </p:sp>
                <p:sp>
                  <p:nvSpPr>
                    <p:cNvPr id="1268" name="Freeform: Shape 1267">
                      <a:extLst>
                        <a:ext uri="{FF2B5EF4-FFF2-40B4-BE49-F238E27FC236}">
                          <a16:creationId xmlns:a16="http://schemas.microsoft.com/office/drawing/2014/main" id="{9D3918A7-A1E5-BD11-1B06-BADB6B50D5E1}"/>
                        </a:ext>
                      </a:extLst>
                    </p:cNvPr>
                    <p:cNvSpPr/>
                    <p:nvPr/>
                  </p:nvSpPr>
                  <p:spPr>
                    <a:xfrm>
                      <a:off x="2094428" y="2795270"/>
                      <a:ext cx="822" cy="1452"/>
                    </a:xfrm>
                    <a:custGeom>
                      <a:avLst/>
                      <a:gdLst>
                        <a:gd name="connsiteX0" fmla="*/ 171 w 822"/>
                        <a:gd name="connsiteY0" fmla="*/ 401 h 1452"/>
                        <a:gd name="connsiteX1" fmla="*/ 822 w 822"/>
                        <a:gd name="connsiteY1" fmla="*/ 1453 h 1452"/>
                        <a:gd name="connsiteX2" fmla="*/ 622 w 822"/>
                        <a:gd name="connsiteY2" fmla="*/ 0 h 1452"/>
                        <a:gd name="connsiteX3" fmla="*/ 171 w 822"/>
                        <a:gd name="connsiteY3" fmla="*/ 401 h 1452"/>
                      </a:gdLst>
                      <a:ahLst/>
                      <a:cxnLst>
                        <a:cxn ang="0">
                          <a:pos x="connsiteX0" y="connsiteY0"/>
                        </a:cxn>
                        <a:cxn ang="0">
                          <a:pos x="connsiteX1" y="connsiteY1"/>
                        </a:cxn>
                        <a:cxn ang="0">
                          <a:pos x="connsiteX2" y="connsiteY2"/>
                        </a:cxn>
                        <a:cxn ang="0">
                          <a:pos x="connsiteX3" y="connsiteY3"/>
                        </a:cxn>
                      </a:cxnLst>
                      <a:rect l="l" t="t" r="r" b="b"/>
                      <a:pathLst>
                        <a:path w="822" h="1452">
                          <a:moveTo>
                            <a:pt x="171" y="401"/>
                          </a:moveTo>
                          <a:lnTo>
                            <a:pt x="822" y="1453"/>
                          </a:lnTo>
                          <a:lnTo>
                            <a:pt x="622" y="0"/>
                          </a:lnTo>
                          <a:cubicBezTo>
                            <a:pt x="572" y="451"/>
                            <a:pt x="-380" y="-100"/>
                            <a:pt x="171" y="401"/>
                          </a:cubicBezTo>
                          <a:close/>
                        </a:path>
                      </a:pathLst>
                    </a:custGeom>
                    <a:grpFill/>
                    <a:ln w="0" cap="flat">
                      <a:noFill/>
                      <a:prstDash val="solid"/>
                      <a:miter/>
                    </a:ln>
                  </p:spPr>
                  <p:txBody>
                    <a:bodyPr rtlCol="0" anchor="ctr"/>
                    <a:lstStyle/>
                    <a:p>
                      <a:endParaRPr lang="en-US"/>
                    </a:p>
                  </p:txBody>
                </p:sp>
                <p:sp>
                  <p:nvSpPr>
                    <p:cNvPr id="1269" name="Freeform: Shape 1268">
                      <a:extLst>
                        <a:ext uri="{FF2B5EF4-FFF2-40B4-BE49-F238E27FC236}">
                          <a16:creationId xmlns:a16="http://schemas.microsoft.com/office/drawing/2014/main" id="{5F1ED7AE-76BC-E4D0-7D15-032D8CE41F3D}"/>
                        </a:ext>
                      </a:extLst>
                    </p:cNvPr>
                    <p:cNvSpPr/>
                    <p:nvPr/>
                  </p:nvSpPr>
                  <p:spPr>
                    <a:xfrm>
                      <a:off x="2095000" y="2795020"/>
                      <a:ext cx="5008" cy="300"/>
                    </a:xfrm>
                    <a:custGeom>
                      <a:avLst/>
                      <a:gdLst>
                        <a:gd name="connsiteX0" fmla="*/ 0 w 5008"/>
                        <a:gd name="connsiteY0" fmla="*/ 0 h 300"/>
                        <a:gd name="connsiteX1" fmla="*/ 0 w 5008"/>
                        <a:gd name="connsiteY1" fmla="*/ 301 h 300"/>
                        <a:gd name="connsiteX2" fmla="*/ 0 w 5008"/>
                        <a:gd name="connsiteY2" fmla="*/ 0 h 300"/>
                      </a:gdLst>
                      <a:ahLst/>
                      <a:cxnLst>
                        <a:cxn ang="0">
                          <a:pos x="connsiteX0" y="connsiteY0"/>
                        </a:cxn>
                        <a:cxn ang="0">
                          <a:pos x="connsiteX1" y="connsiteY1"/>
                        </a:cxn>
                        <a:cxn ang="0">
                          <a:pos x="connsiteX2" y="connsiteY2"/>
                        </a:cxn>
                      </a:cxnLst>
                      <a:rect l="l" t="t" r="r" b="b"/>
                      <a:pathLst>
                        <a:path w="5008" h="300">
                          <a:moveTo>
                            <a:pt x="0" y="0"/>
                          </a:moveTo>
                          <a:lnTo>
                            <a:pt x="0" y="301"/>
                          </a:lnTo>
                          <a:cubicBezTo>
                            <a:pt x="0" y="301"/>
                            <a:pt x="0" y="150"/>
                            <a:pt x="0" y="0"/>
                          </a:cubicBezTo>
                          <a:close/>
                        </a:path>
                      </a:pathLst>
                    </a:custGeom>
                    <a:grpFill/>
                    <a:ln w="0" cap="flat">
                      <a:noFill/>
                      <a:prstDash val="solid"/>
                      <a:miter/>
                    </a:ln>
                  </p:spPr>
                  <p:txBody>
                    <a:bodyPr rtlCol="0" anchor="ctr"/>
                    <a:lstStyle/>
                    <a:p>
                      <a:endParaRPr lang="en-US"/>
                    </a:p>
                  </p:txBody>
                </p:sp>
                <p:sp>
                  <p:nvSpPr>
                    <p:cNvPr id="1270" name="Freeform: Shape 1269">
                      <a:extLst>
                        <a:ext uri="{FF2B5EF4-FFF2-40B4-BE49-F238E27FC236}">
                          <a16:creationId xmlns:a16="http://schemas.microsoft.com/office/drawing/2014/main" id="{349EB140-C956-D9EC-1326-8A8373309045}"/>
                        </a:ext>
                      </a:extLst>
                    </p:cNvPr>
                    <p:cNvSpPr/>
                    <p:nvPr/>
                  </p:nvSpPr>
                  <p:spPr>
                    <a:xfrm>
                      <a:off x="2081258" y="2812799"/>
                      <a:ext cx="430" cy="1654"/>
                    </a:xfrm>
                    <a:custGeom>
                      <a:avLst/>
                      <a:gdLst>
                        <a:gd name="connsiteX0" fmla="*/ 169 w 430"/>
                        <a:gd name="connsiteY0" fmla="*/ 1 h 1654"/>
                        <a:gd name="connsiteX1" fmla="*/ 19 w 430"/>
                        <a:gd name="connsiteY1" fmla="*/ 1654 h 1654"/>
                        <a:gd name="connsiteX2" fmla="*/ 169 w 430"/>
                        <a:gd name="connsiteY2" fmla="*/ 1 h 1654"/>
                      </a:gdLst>
                      <a:ahLst/>
                      <a:cxnLst>
                        <a:cxn ang="0">
                          <a:pos x="connsiteX0" y="connsiteY0"/>
                        </a:cxn>
                        <a:cxn ang="0">
                          <a:pos x="connsiteX1" y="connsiteY1"/>
                        </a:cxn>
                        <a:cxn ang="0">
                          <a:pos x="connsiteX2" y="connsiteY2"/>
                        </a:cxn>
                      </a:cxnLst>
                      <a:rect l="l" t="t" r="r" b="b"/>
                      <a:pathLst>
                        <a:path w="430" h="1654">
                          <a:moveTo>
                            <a:pt x="169" y="1"/>
                          </a:moveTo>
                          <a:cubicBezTo>
                            <a:pt x="19" y="602"/>
                            <a:pt x="-31" y="1103"/>
                            <a:pt x="19" y="1654"/>
                          </a:cubicBezTo>
                          <a:cubicBezTo>
                            <a:pt x="269" y="1454"/>
                            <a:pt x="720" y="-49"/>
                            <a:pt x="169" y="1"/>
                          </a:cubicBezTo>
                          <a:close/>
                        </a:path>
                      </a:pathLst>
                    </a:custGeom>
                    <a:grpFill/>
                    <a:ln w="0" cap="flat">
                      <a:noFill/>
                      <a:prstDash val="solid"/>
                      <a:miter/>
                    </a:ln>
                  </p:spPr>
                  <p:txBody>
                    <a:bodyPr rtlCol="0" anchor="ctr"/>
                    <a:lstStyle/>
                    <a:p>
                      <a:endParaRPr lang="en-US"/>
                    </a:p>
                  </p:txBody>
                </p:sp>
                <p:sp>
                  <p:nvSpPr>
                    <p:cNvPr id="1271" name="Freeform: Shape 1270">
                      <a:extLst>
                        <a:ext uri="{FF2B5EF4-FFF2-40B4-BE49-F238E27FC236}">
                          <a16:creationId xmlns:a16="http://schemas.microsoft.com/office/drawing/2014/main" id="{31738FF8-E3A0-292E-2DF2-29A021F69339}"/>
                        </a:ext>
                      </a:extLst>
                    </p:cNvPr>
                    <p:cNvSpPr/>
                    <p:nvPr/>
                  </p:nvSpPr>
                  <p:spPr>
                    <a:xfrm>
                      <a:off x="2090693" y="2788509"/>
                      <a:ext cx="851" cy="1803"/>
                    </a:xfrm>
                    <a:custGeom>
                      <a:avLst/>
                      <a:gdLst>
                        <a:gd name="connsiteX0" fmla="*/ 0 w 851"/>
                        <a:gd name="connsiteY0" fmla="*/ 200 h 1803"/>
                        <a:gd name="connsiteX1" fmla="*/ 851 w 851"/>
                        <a:gd name="connsiteY1" fmla="*/ 1803 h 1803"/>
                        <a:gd name="connsiteX2" fmla="*/ 50 w 851"/>
                        <a:gd name="connsiteY2" fmla="*/ 0 h 1803"/>
                        <a:gd name="connsiteX3" fmla="*/ 0 w 851"/>
                        <a:gd name="connsiteY3" fmla="*/ 200 h 1803"/>
                      </a:gdLst>
                      <a:ahLst/>
                      <a:cxnLst>
                        <a:cxn ang="0">
                          <a:pos x="connsiteX0" y="connsiteY0"/>
                        </a:cxn>
                        <a:cxn ang="0">
                          <a:pos x="connsiteX1" y="connsiteY1"/>
                        </a:cxn>
                        <a:cxn ang="0">
                          <a:pos x="connsiteX2" y="connsiteY2"/>
                        </a:cxn>
                        <a:cxn ang="0">
                          <a:pos x="connsiteX3" y="connsiteY3"/>
                        </a:cxn>
                      </a:cxnLst>
                      <a:rect l="l" t="t" r="r" b="b"/>
                      <a:pathLst>
                        <a:path w="851" h="1803">
                          <a:moveTo>
                            <a:pt x="0" y="200"/>
                          </a:moveTo>
                          <a:lnTo>
                            <a:pt x="851" y="1803"/>
                          </a:lnTo>
                          <a:lnTo>
                            <a:pt x="50" y="0"/>
                          </a:lnTo>
                          <a:lnTo>
                            <a:pt x="0" y="200"/>
                          </a:lnTo>
                          <a:close/>
                        </a:path>
                      </a:pathLst>
                    </a:custGeom>
                    <a:grpFill/>
                    <a:ln w="0" cap="flat">
                      <a:noFill/>
                      <a:prstDash val="solid"/>
                      <a:miter/>
                    </a:ln>
                  </p:spPr>
                  <p:txBody>
                    <a:bodyPr rtlCol="0" anchor="ctr"/>
                    <a:lstStyle/>
                    <a:p>
                      <a:endParaRPr lang="en-US"/>
                    </a:p>
                  </p:txBody>
                </p:sp>
                <p:sp>
                  <p:nvSpPr>
                    <p:cNvPr id="1272" name="Freeform: Shape 1271">
                      <a:extLst>
                        <a:ext uri="{FF2B5EF4-FFF2-40B4-BE49-F238E27FC236}">
                          <a16:creationId xmlns:a16="http://schemas.microsoft.com/office/drawing/2014/main" id="{1245915D-B383-6C37-3364-6A6C2082F0F9}"/>
                        </a:ext>
                      </a:extLst>
                    </p:cNvPr>
                    <p:cNvSpPr/>
                    <p:nvPr/>
                  </p:nvSpPr>
                  <p:spPr>
                    <a:xfrm>
                      <a:off x="2087888" y="2779593"/>
                      <a:ext cx="1001" cy="1252"/>
                    </a:xfrm>
                    <a:custGeom>
                      <a:avLst/>
                      <a:gdLst>
                        <a:gd name="connsiteX0" fmla="*/ 952 w 1001"/>
                        <a:gd name="connsiteY0" fmla="*/ 1252 h 1252"/>
                        <a:gd name="connsiteX1" fmla="*/ 1002 w 1001"/>
                        <a:gd name="connsiteY1" fmla="*/ 952 h 1252"/>
                        <a:gd name="connsiteX2" fmla="*/ 50 w 1001"/>
                        <a:gd name="connsiteY2" fmla="*/ 0 h 1252"/>
                        <a:gd name="connsiteX3" fmla="*/ 0 w 1001"/>
                        <a:gd name="connsiteY3" fmla="*/ 351 h 1252"/>
                        <a:gd name="connsiteX4" fmla="*/ 952 w 1001"/>
                        <a:gd name="connsiteY4" fmla="*/ 1252 h 12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1" h="1252">
                          <a:moveTo>
                            <a:pt x="952" y="1252"/>
                          </a:moveTo>
                          <a:lnTo>
                            <a:pt x="1002" y="952"/>
                          </a:lnTo>
                          <a:lnTo>
                            <a:pt x="50" y="0"/>
                          </a:lnTo>
                          <a:lnTo>
                            <a:pt x="0" y="351"/>
                          </a:lnTo>
                          <a:lnTo>
                            <a:pt x="952" y="1252"/>
                          </a:lnTo>
                          <a:close/>
                        </a:path>
                      </a:pathLst>
                    </a:custGeom>
                    <a:grpFill/>
                    <a:ln w="0" cap="flat">
                      <a:noFill/>
                      <a:prstDash val="solid"/>
                      <a:miter/>
                    </a:ln>
                  </p:spPr>
                  <p:txBody>
                    <a:bodyPr rtlCol="0" anchor="ctr"/>
                    <a:lstStyle/>
                    <a:p>
                      <a:endParaRPr lang="en-US"/>
                    </a:p>
                  </p:txBody>
                </p:sp>
                <p:sp>
                  <p:nvSpPr>
                    <p:cNvPr id="1273" name="Freeform: Shape 1272">
                      <a:extLst>
                        <a:ext uri="{FF2B5EF4-FFF2-40B4-BE49-F238E27FC236}">
                          <a16:creationId xmlns:a16="http://schemas.microsoft.com/office/drawing/2014/main" id="{AA8DEBFE-19F5-99E4-31AE-EC5F64F9768F}"/>
                        </a:ext>
                      </a:extLst>
                    </p:cNvPr>
                    <p:cNvSpPr/>
                    <p:nvPr/>
                  </p:nvSpPr>
                  <p:spPr>
                    <a:xfrm>
                      <a:off x="2073363" y="2796973"/>
                      <a:ext cx="1352" cy="1439"/>
                    </a:xfrm>
                    <a:custGeom>
                      <a:avLst/>
                      <a:gdLst>
                        <a:gd name="connsiteX0" fmla="*/ 0 w 1352"/>
                        <a:gd name="connsiteY0" fmla="*/ 601 h 1439"/>
                        <a:gd name="connsiteX1" fmla="*/ 1352 w 1352"/>
                        <a:gd name="connsiteY1" fmla="*/ 1352 h 1439"/>
                        <a:gd name="connsiteX2" fmla="*/ 851 w 1352"/>
                        <a:gd name="connsiteY2" fmla="*/ 0 h 1439"/>
                        <a:gd name="connsiteX3" fmla="*/ 1102 w 1352"/>
                        <a:gd name="connsiteY3" fmla="*/ 1252 h 1439"/>
                        <a:gd name="connsiteX4" fmla="*/ 50 w 1352"/>
                        <a:gd name="connsiteY4" fmla="*/ 651 h 1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52" h="1439">
                          <a:moveTo>
                            <a:pt x="0" y="601"/>
                          </a:moveTo>
                          <a:cubicBezTo>
                            <a:pt x="100" y="1302"/>
                            <a:pt x="1202" y="1603"/>
                            <a:pt x="1352" y="1352"/>
                          </a:cubicBezTo>
                          <a:lnTo>
                            <a:pt x="851" y="0"/>
                          </a:lnTo>
                          <a:cubicBezTo>
                            <a:pt x="200" y="651"/>
                            <a:pt x="1002" y="351"/>
                            <a:pt x="1102" y="1252"/>
                          </a:cubicBezTo>
                          <a:lnTo>
                            <a:pt x="50" y="651"/>
                          </a:lnTo>
                          <a:close/>
                        </a:path>
                      </a:pathLst>
                    </a:custGeom>
                    <a:grpFill/>
                    <a:ln w="0" cap="flat">
                      <a:noFill/>
                      <a:prstDash val="solid"/>
                      <a:miter/>
                    </a:ln>
                  </p:spPr>
                  <p:txBody>
                    <a:bodyPr rtlCol="0" anchor="ctr"/>
                    <a:lstStyle/>
                    <a:p>
                      <a:endParaRPr lang="en-US"/>
                    </a:p>
                  </p:txBody>
                </p:sp>
                <p:sp>
                  <p:nvSpPr>
                    <p:cNvPr id="1274" name="Freeform: Shape 1273">
                      <a:extLst>
                        <a:ext uri="{FF2B5EF4-FFF2-40B4-BE49-F238E27FC236}">
                          <a16:creationId xmlns:a16="http://schemas.microsoft.com/office/drawing/2014/main" id="{C9366B1D-966E-7894-D3E0-86E8B55C01D2}"/>
                        </a:ext>
                      </a:extLst>
                    </p:cNvPr>
                    <p:cNvSpPr/>
                    <p:nvPr/>
                  </p:nvSpPr>
                  <p:spPr>
                    <a:xfrm>
                      <a:off x="2010353" y="2746886"/>
                      <a:ext cx="41972" cy="15476"/>
                    </a:xfrm>
                    <a:custGeom>
                      <a:avLst/>
                      <a:gdLst>
                        <a:gd name="connsiteX0" fmla="*/ 29451 w 41972"/>
                        <a:gd name="connsiteY0" fmla="*/ 2504 h 15476"/>
                        <a:gd name="connsiteX1" fmla="*/ 32907 w 41972"/>
                        <a:gd name="connsiteY1" fmla="*/ 2655 h 15476"/>
                        <a:gd name="connsiteX2" fmla="*/ 32006 w 41972"/>
                        <a:gd name="connsiteY2" fmla="*/ 3456 h 15476"/>
                        <a:gd name="connsiteX3" fmla="*/ 34159 w 41972"/>
                        <a:gd name="connsiteY3" fmla="*/ 2003 h 15476"/>
                        <a:gd name="connsiteX4" fmla="*/ 30653 w 41972"/>
                        <a:gd name="connsiteY4" fmla="*/ 4408 h 15476"/>
                        <a:gd name="connsiteX5" fmla="*/ 37365 w 41972"/>
                        <a:gd name="connsiteY5" fmla="*/ 3807 h 15476"/>
                        <a:gd name="connsiteX6" fmla="*/ 35462 w 41972"/>
                        <a:gd name="connsiteY6" fmla="*/ 2855 h 15476"/>
                        <a:gd name="connsiteX7" fmla="*/ 40470 w 41972"/>
                        <a:gd name="connsiteY7" fmla="*/ 2855 h 15476"/>
                        <a:gd name="connsiteX8" fmla="*/ 41121 w 41972"/>
                        <a:gd name="connsiteY8" fmla="*/ 1803 h 15476"/>
                        <a:gd name="connsiteX9" fmla="*/ 41572 w 41972"/>
                        <a:gd name="connsiteY9" fmla="*/ 1753 h 15476"/>
                        <a:gd name="connsiteX10" fmla="*/ 41973 w 41972"/>
                        <a:gd name="connsiteY10" fmla="*/ 1753 h 15476"/>
                        <a:gd name="connsiteX11" fmla="*/ 41722 w 41972"/>
                        <a:gd name="connsiteY11" fmla="*/ 1653 h 15476"/>
                        <a:gd name="connsiteX12" fmla="*/ 41572 w 41972"/>
                        <a:gd name="connsiteY12" fmla="*/ 1202 h 15476"/>
                        <a:gd name="connsiteX13" fmla="*/ 37115 w 41972"/>
                        <a:gd name="connsiteY13" fmla="*/ 0 h 15476"/>
                        <a:gd name="connsiteX14" fmla="*/ 31555 w 41972"/>
                        <a:gd name="connsiteY14" fmla="*/ 751 h 15476"/>
                        <a:gd name="connsiteX15" fmla="*/ 29852 w 41972"/>
                        <a:gd name="connsiteY15" fmla="*/ 1002 h 15476"/>
                        <a:gd name="connsiteX16" fmla="*/ 29251 w 41972"/>
                        <a:gd name="connsiteY16" fmla="*/ 1102 h 15476"/>
                        <a:gd name="connsiteX17" fmla="*/ 30202 w 41972"/>
                        <a:gd name="connsiteY17" fmla="*/ 301 h 15476"/>
                        <a:gd name="connsiteX18" fmla="*/ 27097 w 41972"/>
                        <a:gd name="connsiteY18" fmla="*/ 1402 h 15476"/>
                        <a:gd name="connsiteX19" fmla="*/ 21287 w 41972"/>
                        <a:gd name="connsiteY19" fmla="*/ 2655 h 15476"/>
                        <a:gd name="connsiteX20" fmla="*/ 20736 w 41972"/>
                        <a:gd name="connsiteY20" fmla="*/ 2554 h 15476"/>
                        <a:gd name="connsiteX21" fmla="*/ 20636 w 41972"/>
                        <a:gd name="connsiteY21" fmla="*/ 2855 h 15476"/>
                        <a:gd name="connsiteX22" fmla="*/ 0 w 41972"/>
                        <a:gd name="connsiteY22" fmla="*/ 14425 h 15476"/>
                        <a:gd name="connsiteX23" fmla="*/ 2955 w 41972"/>
                        <a:gd name="connsiteY23" fmla="*/ 12922 h 15476"/>
                        <a:gd name="connsiteX24" fmla="*/ 4758 w 41972"/>
                        <a:gd name="connsiteY24" fmla="*/ 13073 h 15476"/>
                        <a:gd name="connsiteX25" fmla="*/ 2705 w 41972"/>
                        <a:gd name="connsiteY25" fmla="*/ 14625 h 15476"/>
                        <a:gd name="connsiteX26" fmla="*/ 4107 w 41972"/>
                        <a:gd name="connsiteY26" fmla="*/ 15477 h 15476"/>
                        <a:gd name="connsiteX27" fmla="*/ 8214 w 41972"/>
                        <a:gd name="connsiteY27" fmla="*/ 10919 h 15476"/>
                        <a:gd name="connsiteX28" fmla="*/ 9517 w 41972"/>
                        <a:gd name="connsiteY28" fmla="*/ 11370 h 15476"/>
                        <a:gd name="connsiteX29" fmla="*/ 9216 w 41972"/>
                        <a:gd name="connsiteY29" fmla="*/ 11720 h 15476"/>
                        <a:gd name="connsiteX30" fmla="*/ 12622 w 41972"/>
                        <a:gd name="connsiteY30" fmla="*/ 9416 h 15476"/>
                        <a:gd name="connsiteX31" fmla="*/ 12973 w 41972"/>
                        <a:gd name="connsiteY31" fmla="*/ 10218 h 15476"/>
                        <a:gd name="connsiteX32" fmla="*/ 17530 w 41972"/>
                        <a:gd name="connsiteY32" fmla="*/ 7213 h 15476"/>
                        <a:gd name="connsiteX33" fmla="*/ 17530 w 41972"/>
                        <a:gd name="connsiteY33" fmla="*/ 7413 h 15476"/>
                        <a:gd name="connsiteX34" fmla="*/ 24192 w 41972"/>
                        <a:gd name="connsiteY34" fmla="*/ 4608 h 15476"/>
                        <a:gd name="connsiteX35" fmla="*/ 22289 w 41972"/>
                        <a:gd name="connsiteY35" fmla="*/ 6111 h 15476"/>
                        <a:gd name="connsiteX36" fmla="*/ 25294 w 41972"/>
                        <a:gd name="connsiteY36" fmla="*/ 4808 h 15476"/>
                        <a:gd name="connsiteX37" fmla="*/ 24593 w 41972"/>
                        <a:gd name="connsiteY37" fmla="*/ 5960 h 15476"/>
                        <a:gd name="connsiteX38" fmla="*/ 30253 w 41972"/>
                        <a:gd name="connsiteY38" fmla="*/ 3456 h 15476"/>
                        <a:gd name="connsiteX39" fmla="*/ 29652 w 41972"/>
                        <a:gd name="connsiteY39" fmla="*/ 2504 h 15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41972" h="15476">
                          <a:moveTo>
                            <a:pt x="29451" y="2504"/>
                          </a:moveTo>
                          <a:cubicBezTo>
                            <a:pt x="29952" y="1803"/>
                            <a:pt x="32757" y="2104"/>
                            <a:pt x="32907" y="2655"/>
                          </a:cubicBezTo>
                          <a:cubicBezTo>
                            <a:pt x="32557" y="2905"/>
                            <a:pt x="31104" y="3155"/>
                            <a:pt x="32006" y="3456"/>
                          </a:cubicBezTo>
                          <a:lnTo>
                            <a:pt x="34159" y="2003"/>
                          </a:lnTo>
                          <a:cubicBezTo>
                            <a:pt x="37014" y="2905"/>
                            <a:pt x="31956" y="3807"/>
                            <a:pt x="30653" y="4408"/>
                          </a:cubicBezTo>
                          <a:cubicBezTo>
                            <a:pt x="33458" y="4508"/>
                            <a:pt x="34260" y="3506"/>
                            <a:pt x="37365" y="3807"/>
                          </a:cubicBezTo>
                          <a:cubicBezTo>
                            <a:pt x="36463" y="3606"/>
                            <a:pt x="35912" y="3206"/>
                            <a:pt x="35462" y="2855"/>
                          </a:cubicBezTo>
                          <a:cubicBezTo>
                            <a:pt x="35462" y="1903"/>
                            <a:pt x="38266" y="2404"/>
                            <a:pt x="40470" y="2855"/>
                          </a:cubicBezTo>
                          <a:cubicBezTo>
                            <a:pt x="39168" y="2154"/>
                            <a:pt x="40020" y="1953"/>
                            <a:pt x="41121" y="1803"/>
                          </a:cubicBezTo>
                          <a:cubicBezTo>
                            <a:pt x="41322" y="1803"/>
                            <a:pt x="41472" y="1803"/>
                            <a:pt x="41572" y="1753"/>
                          </a:cubicBezTo>
                          <a:lnTo>
                            <a:pt x="41973" y="1753"/>
                          </a:lnTo>
                          <a:cubicBezTo>
                            <a:pt x="41973" y="1753"/>
                            <a:pt x="41722" y="1653"/>
                            <a:pt x="41722" y="1653"/>
                          </a:cubicBezTo>
                          <a:cubicBezTo>
                            <a:pt x="41722" y="1553"/>
                            <a:pt x="41722" y="1402"/>
                            <a:pt x="41572" y="1202"/>
                          </a:cubicBezTo>
                          <a:cubicBezTo>
                            <a:pt x="39619" y="1052"/>
                            <a:pt x="38317" y="150"/>
                            <a:pt x="37115" y="0"/>
                          </a:cubicBezTo>
                          <a:cubicBezTo>
                            <a:pt x="38166" y="1603"/>
                            <a:pt x="33057" y="50"/>
                            <a:pt x="31555" y="751"/>
                          </a:cubicBezTo>
                          <a:lnTo>
                            <a:pt x="29852" y="1002"/>
                          </a:lnTo>
                          <a:lnTo>
                            <a:pt x="29251" y="1102"/>
                          </a:lnTo>
                          <a:cubicBezTo>
                            <a:pt x="29251" y="1102"/>
                            <a:pt x="29251" y="701"/>
                            <a:pt x="30202" y="301"/>
                          </a:cubicBezTo>
                          <a:cubicBezTo>
                            <a:pt x="29401" y="651"/>
                            <a:pt x="26747" y="952"/>
                            <a:pt x="27097" y="1402"/>
                          </a:cubicBezTo>
                          <a:cubicBezTo>
                            <a:pt x="25044" y="1603"/>
                            <a:pt x="23190" y="2204"/>
                            <a:pt x="21287" y="2655"/>
                          </a:cubicBezTo>
                          <a:cubicBezTo>
                            <a:pt x="21087" y="2655"/>
                            <a:pt x="20886" y="2655"/>
                            <a:pt x="20736" y="2554"/>
                          </a:cubicBezTo>
                          <a:cubicBezTo>
                            <a:pt x="20586" y="2705"/>
                            <a:pt x="20586" y="2805"/>
                            <a:pt x="20636" y="2855"/>
                          </a:cubicBezTo>
                          <a:cubicBezTo>
                            <a:pt x="12522" y="5359"/>
                            <a:pt x="5760" y="9667"/>
                            <a:pt x="0" y="14425"/>
                          </a:cubicBezTo>
                          <a:cubicBezTo>
                            <a:pt x="952" y="13824"/>
                            <a:pt x="1953" y="13523"/>
                            <a:pt x="2955" y="12922"/>
                          </a:cubicBezTo>
                          <a:cubicBezTo>
                            <a:pt x="2204" y="14776"/>
                            <a:pt x="4558" y="11971"/>
                            <a:pt x="4758" y="13073"/>
                          </a:cubicBezTo>
                          <a:cubicBezTo>
                            <a:pt x="4307" y="13824"/>
                            <a:pt x="3406" y="14375"/>
                            <a:pt x="2705" y="14625"/>
                          </a:cubicBezTo>
                          <a:cubicBezTo>
                            <a:pt x="2805" y="15176"/>
                            <a:pt x="3807" y="14926"/>
                            <a:pt x="4107" y="15477"/>
                          </a:cubicBezTo>
                          <a:cubicBezTo>
                            <a:pt x="6662" y="14375"/>
                            <a:pt x="5610" y="12121"/>
                            <a:pt x="8214" y="10919"/>
                          </a:cubicBezTo>
                          <a:cubicBezTo>
                            <a:pt x="8465" y="11470"/>
                            <a:pt x="8014" y="12371"/>
                            <a:pt x="9517" y="11370"/>
                          </a:cubicBezTo>
                          <a:lnTo>
                            <a:pt x="9216" y="11720"/>
                          </a:lnTo>
                          <a:cubicBezTo>
                            <a:pt x="11320" y="9617"/>
                            <a:pt x="11770" y="11720"/>
                            <a:pt x="12622" y="9416"/>
                          </a:cubicBezTo>
                          <a:lnTo>
                            <a:pt x="12973" y="10218"/>
                          </a:lnTo>
                          <a:cubicBezTo>
                            <a:pt x="13774" y="8966"/>
                            <a:pt x="16178" y="7864"/>
                            <a:pt x="17530" y="7213"/>
                          </a:cubicBezTo>
                          <a:lnTo>
                            <a:pt x="17530" y="7413"/>
                          </a:lnTo>
                          <a:cubicBezTo>
                            <a:pt x="21187" y="5059"/>
                            <a:pt x="19584" y="6261"/>
                            <a:pt x="24192" y="4608"/>
                          </a:cubicBezTo>
                          <a:lnTo>
                            <a:pt x="22289" y="6111"/>
                          </a:lnTo>
                          <a:cubicBezTo>
                            <a:pt x="23992" y="6111"/>
                            <a:pt x="24092" y="4959"/>
                            <a:pt x="25294" y="4808"/>
                          </a:cubicBezTo>
                          <a:cubicBezTo>
                            <a:pt x="25294" y="5009"/>
                            <a:pt x="25645" y="5560"/>
                            <a:pt x="24593" y="5960"/>
                          </a:cubicBezTo>
                          <a:cubicBezTo>
                            <a:pt x="26346" y="4959"/>
                            <a:pt x="28249" y="4257"/>
                            <a:pt x="30253" y="3456"/>
                          </a:cubicBezTo>
                          <a:cubicBezTo>
                            <a:pt x="31705" y="2705"/>
                            <a:pt x="29902" y="2805"/>
                            <a:pt x="29652" y="2504"/>
                          </a:cubicBezTo>
                          <a:close/>
                        </a:path>
                      </a:pathLst>
                    </a:custGeom>
                    <a:grpFill/>
                    <a:ln w="0" cap="flat">
                      <a:noFill/>
                      <a:prstDash val="solid"/>
                      <a:miter/>
                    </a:ln>
                  </p:spPr>
                  <p:txBody>
                    <a:bodyPr rtlCol="0" anchor="ctr"/>
                    <a:lstStyle/>
                    <a:p>
                      <a:endParaRPr lang="en-US"/>
                    </a:p>
                  </p:txBody>
                </p:sp>
                <p:sp>
                  <p:nvSpPr>
                    <p:cNvPr id="1275" name="Freeform: Shape 1274">
                      <a:extLst>
                        <a:ext uri="{FF2B5EF4-FFF2-40B4-BE49-F238E27FC236}">
                          <a16:creationId xmlns:a16="http://schemas.microsoft.com/office/drawing/2014/main" id="{E5C3E901-56AC-46E5-2007-8B824F4DB18C}"/>
                        </a:ext>
                      </a:extLst>
                    </p:cNvPr>
                    <p:cNvSpPr/>
                    <p:nvPr/>
                  </p:nvSpPr>
                  <p:spPr>
                    <a:xfrm>
                      <a:off x="2047718" y="2750743"/>
                      <a:ext cx="1151" cy="150"/>
                    </a:xfrm>
                    <a:custGeom>
                      <a:avLst/>
                      <a:gdLst>
                        <a:gd name="connsiteX0" fmla="*/ 0 w 1151"/>
                        <a:gd name="connsiteY0" fmla="*/ 0 h 150"/>
                        <a:gd name="connsiteX1" fmla="*/ 1152 w 1151"/>
                        <a:gd name="connsiteY1" fmla="*/ 150 h 150"/>
                        <a:gd name="connsiteX2" fmla="*/ 0 w 1151"/>
                        <a:gd name="connsiteY2" fmla="*/ 0 h 150"/>
                      </a:gdLst>
                      <a:ahLst/>
                      <a:cxnLst>
                        <a:cxn ang="0">
                          <a:pos x="connsiteX0" y="connsiteY0"/>
                        </a:cxn>
                        <a:cxn ang="0">
                          <a:pos x="connsiteX1" y="connsiteY1"/>
                        </a:cxn>
                        <a:cxn ang="0">
                          <a:pos x="connsiteX2" y="connsiteY2"/>
                        </a:cxn>
                      </a:cxnLst>
                      <a:rect l="l" t="t" r="r" b="b"/>
                      <a:pathLst>
                        <a:path w="1151" h="150">
                          <a:moveTo>
                            <a:pt x="0" y="0"/>
                          </a:moveTo>
                          <a:cubicBezTo>
                            <a:pt x="301" y="100"/>
                            <a:pt x="701" y="150"/>
                            <a:pt x="1152" y="150"/>
                          </a:cubicBezTo>
                          <a:cubicBezTo>
                            <a:pt x="701" y="100"/>
                            <a:pt x="351" y="50"/>
                            <a:pt x="0" y="0"/>
                          </a:cubicBezTo>
                          <a:close/>
                        </a:path>
                      </a:pathLst>
                    </a:custGeom>
                    <a:grpFill/>
                    <a:ln w="0" cap="flat">
                      <a:noFill/>
                      <a:prstDash val="solid"/>
                      <a:miter/>
                    </a:ln>
                  </p:spPr>
                  <p:txBody>
                    <a:bodyPr rtlCol="0" anchor="ctr"/>
                    <a:lstStyle/>
                    <a:p>
                      <a:endParaRPr lang="en-US"/>
                    </a:p>
                  </p:txBody>
                </p:sp>
                <p:sp>
                  <p:nvSpPr>
                    <p:cNvPr id="1276" name="Freeform: Shape 1275">
                      <a:extLst>
                        <a:ext uri="{FF2B5EF4-FFF2-40B4-BE49-F238E27FC236}">
                          <a16:creationId xmlns:a16="http://schemas.microsoft.com/office/drawing/2014/main" id="{E540EFEB-1031-07A9-675E-F8BC0AACC8D7}"/>
                        </a:ext>
                      </a:extLst>
                    </p:cNvPr>
                    <p:cNvSpPr/>
                    <p:nvPr/>
                  </p:nvSpPr>
                  <p:spPr>
                    <a:xfrm>
                      <a:off x="2008951" y="2761311"/>
                      <a:ext cx="1202" cy="1001"/>
                    </a:xfrm>
                    <a:custGeom>
                      <a:avLst/>
                      <a:gdLst>
                        <a:gd name="connsiteX0" fmla="*/ 0 w 1202"/>
                        <a:gd name="connsiteY0" fmla="*/ 1002 h 1001"/>
                        <a:gd name="connsiteX1" fmla="*/ 1202 w 1202"/>
                        <a:gd name="connsiteY1" fmla="*/ 0 h 1001"/>
                        <a:gd name="connsiteX2" fmla="*/ 0 w 1202"/>
                        <a:gd name="connsiteY2" fmla="*/ 1002 h 1001"/>
                      </a:gdLst>
                      <a:ahLst/>
                      <a:cxnLst>
                        <a:cxn ang="0">
                          <a:pos x="connsiteX0" y="connsiteY0"/>
                        </a:cxn>
                        <a:cxn ang="0">
                          <a:pos x="connsiteX1" y="connsiteY1"/>
                        </a:cxn>
                        <a:cxn ang="0">
                          <a:pos x="connsiteX2" y="connsiteY2"/>
                        </a:cxn>
                      </a:cxnLst>
                      <a:rect l="l" t="t" r="r" b="b"/>
                      <a:pathLst>
                        <a:path w="1202" h="1001">
                          <a:moveTo>
                            <a:pt x="0" y="1002"/>
                          </a:moveTo>
                          <a:lnTo>
                            <a:pt x="1202" y="0"/>
                          </a:lnTo>
                          <a:cubicBezTo>
                            <a:pt x="751" y="250"/>
                            <a:pt x="401" y="601"/>
                            <a:pt x="0" y="1002"/>
                          </a:cubicBezTo>
                          <a:close/>
                        </a:path>
                      </a:pathLst>
                    </a:custGeom>
                    <a:grpFill/>
                    <a:ln w="0" cap="flat">
                      <a:noFill/>
                      <a:prstDash val="solid"/>
                      <a:miter/>
                    </a:ln>
                  </p:spPr>
                  <p:txBody>
                    <a:bodyPr rtlCol="0" anchor="ctr"/>
                    <a:lstStyle/>
                    <a:p>
                      <a:endParaRPr lang="en-US"/>
                    </a:p>
                  </p:txBody>
                </p:sp>
                <p:sp>
                  <p:nvSpPr>
                    <p:cNvPr id="1277" name="Freeform: Shape 1276">
                      <a:extLst>
                        <a:ext uri="{FF2B5EF4-FFF2-40B4-BE49-F238E27FC236}">
                          <a16:creationId xmlns:a16="http://schemas.microsoft.com/office/drawing/2014/main" id="{820DE87A-095D-3030-6DBB-5F7AE27F6ACB}"/>
                        </a:ext>
                      </a:extLst>
                    </p:cNvPr>
                    <p:cNvSpPr/>
                    <p:nvPr/>
                  </p:nvSpPr>
                  <p:spPr>
                    <a:xfrm>
                      <a:off x="2053979" y="2749040"/>
                      <a:ext cx="4658" cy="1953"/>
                    </a:xfrm>
                    <a:custGeom>
                      <a:avLst/>
                      <a:gdLst>
                        <a:gd name="connsiteX0" fmla="*/ 3306 w 4658"/>
                        <a:gd name="connsiteY0" fmla="*/ 1953 h 1953"/>
                        <a:gd name="connsiteX1" fmla="*/ 4658 w 4658"/>
                        <a:gd name="connsiteY1" fmla="*/ 1453 h 1953"/>
                        <a:gd name="connsiteX2" fmla="*/ 601 w 4658"/>
                        <a:gd name="connsiteY2" fmla="*/ 0 h 1953"/>
                        <a:gd name="connsiteX3" fmla="*/ 0 w 4658"/>
                        <a:gd name="connsiteY3" fmla="*/ 902 h 1953"/>
                        <a:gd name="connsiteX4" fmla="*/ 3306 w 4658"/>
                        <a:gd name="connsiteY4" fmla="*/ 1953 h 1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58" h="1953">
                          <a:moveTo>
                            <a:pt x="3306" y="1953"/>
                          </a:moveTo>
                          <a:cubicBezTo>
                            <a:pt x="2354" y="1152"/>
                            <a:pt x="4408" y="1653"/>
                            <a:pt x="4658" y="1453"/>
                          </a:cubicBezTo>
                          <a:cubicBezTo>
                            <a:pt x="3356" y="952"/>
                            <a:pt x="1953" y="451"/>
                            <a:pt x="601" y="0"/>
                          </a:cubicBezTo>
                          <a:cubicBezTo>
                            <a:pt x="501" y="351"/>
                            <a:pt x="0" y="601"/>
                            <a:pt x="0" y="902"/>
                          </a:cubicBezTo>
                          <a:cubicBezTo>
                            <a:pt x="1102" y="1152"/>
                            <a:pt x="2204" y="1553"/>
                            <a:pt x="3306" y="1953"/>
                          </a:cubicBezTo>
                          <a:close/>
                        </a:path>
                      </a:pathLst>
                    </a:custGeom>
                    <a:grpFill/>
                    <a:ln w="0" cap="flat">
                      <a:noFill/>
                      <a:prstDash val="solid"/>
                      <a:miter/>
                    </a:ln>
                  </p:spPr>
                  <p:txBody>
                    <a:bodyPr rtlCol="0" anchor="ctr"/>
                    <a:lstStyle/>
                    <a:p>
                      <a:endParaRPr lang="en-US"/>
                    </a:p>
                  </p:txBody>
                </p:sp>
                <p:sp>
                  <p:nvSpPr>
                    <p:cNvPr id="1278" name="Freeform: Shape 1277">
                      <a:extLst>
                        <a:ext uri="{FF2B5EF4-FFF2-40B4-BE49-F238E27FC236}">
                          <a16:creationId xmlns:a16="http://schemas.microsoft.com/office/drawing/2014/main" id="{23063DE4-76E6-66CE-D873-1E126C97D4F4}"/>
                        </a:ext>
                      </a:extLst>
                    </p:cNvPr>
                    <p:cNvSpPr/>
                    <p:nvPr/>
                  </p:nvSpPr>
                  <p:spPr>
                    <a:xfrm>
                      <a:off x="2052226" y="2748188"/>
                      <a:ext cx="2304" cy="901"/>
                    </a:xfrm>
                    <a:custGeom>
                      <a:avLst/>
                      <a:gdLst>
                        <a:gd name="connsiteX0" fmla="*/ 1252 w 2304"/>
                        <a:gd name="connsiteY0" fmla="*/ 0 h 901"/>
                        <a:gd name="connsiteX1" fmla="*/ 0 w 2304"/>
                        <a:gd name="connsiteY1" fmla="*/ 401 h 901"/>
                        <a:gd name="connsiteX2" fmla="*/ 2304 w 2304"/>
                        <a:gd name="connsiteY2" fmla="*/ 902 h 901"/>
                        <a:gd name="connsiteX3" fmla="*/ 1252 w 2304"/>
                        <a:gd name="connsiteY3" fmla="*/ 0 h 901"/>
                      </a:gdLst>
                      <a:ahLst/>
                      <a:cxnLst>
                        <a:cxn ang="0">
                          <a:pos x="connsiteX0" y="connsiteY0"/>
                        </a:cxn>
                        <a:cxn ang="0">
                          <a:pos x="connsiteX1" y="connsiteY1"/>
                        </a:cxn>
                        <a:cxn ang="0">
                          <a:pos x="connsiteX2" y="connsiteY2"/>
                        </a:cxn>
                        <a:cxn ang="0">
                          <a:pos x="connsiteX3" y="connsiteY3"/>
                        </a:cxn>
                      </a:cxnLst>
                      <a:rect l="l" t="t" r="r" b="b"/>
                      <a:pathLst>
                        <a:path w="2304" h="901">
                          <a:moveTo>
                            <a:pt x="1252" y="0"/>
                          </a:moveTo>
                          <a:cubicBezTo>
                            <a:pt x="1252" y="0"/>
                            <a:pt x="551" y="301"/>
                            <a:pt x="0" y="401"/>
                          </a:cubicBezTo>
                          <a:lnTo>
                            <a:pt x="2304" y="902"/>
                          </a:lnTo>
                          <a:cubicBezTo>
                            <a:pt x="2304" y="902"/>
                            <a:pt x="2154" y="351"/>
                            <a:pt x="1252" y="0"/>
                          </a:cubicBezTo>
                          <a:close/>
                        </a:path>
                      </a:pathLst>
                    </a:custGeom>
                    <a:grpFill/>
                    <a:ln w="0" cap="flat">
                      <a:noFill/>
                      <a:prstDash val="solid"/>
                      <a:miter/>
                    </a:ln>
                  </p:spPr>
                  <p:txBody>
                    <a:bodyPr rtlCol="0" anchor="ctr"/>
                    <a:lstStyle/>
                    <a:p>
                      <a:endParaRPr lang="en-US"/>
                    </a:p>
                  </p:txBody>
                </p:sp>
                <p:sp>
                  <p:nvSpPr>
                    <p:cNvPr id="1279" name="Freeform: Shape 1278">
                      <a:extLst>
                        <a:ext uri="{FF2B5EF4-FFF2-40B4-BE49-F238E27FC236}">
                          <a16:creationId xmlns:a16="http://schemas.microsoft.com/office/drawing/2014/main" id="{A3653AE9-EAF0-F10B-FCB2-732A69B41BD4}"/>
                        </a:ext>
                      </a:extLst>
                    </p:cNvPr>
                    <p:cNvSpPr/>
                    <p:nvPr/>
                  </p:nvSpPr>
                  <p:spPr>
                    <a:xfrm>
                      <a:off x="2048369" y="2765569"/>
                      <a:ext cx="1051" cy="150"/>
                    </a:xfrm>
                    <a:custGeom>
                      <a:avLst/>
                      <a:gdLst>
                        <a:gd name="connsiteX0" fmla="*/ 1052 w 1051"/>
                        <a:gd name="connsiteY0" fmla="*/ 50 h 150"/>
                        <a:gd name="connsiteX1" fmla="*/ 651 w 1051"/>
                        <a:gd name="connsiteY1" fmla="*/ 0 h 150"/>
                        <a:gd name="connsiteX2" fmla="*/ 0 w 1051"/>
                        <a:gd name="connsiteY2" fmla="*/ 150 h 150"/>
                        <a:gd name="connsiteX3" fmla="*/ 1052 w 1051"/>
                        <a:gd name="connsiteY3" fmla="*/ 50 h 150"/>
                      </a:gdLst>
                      <a:ahLst/>
                      <a:cxnLst>
                        <a:cxn ang="0">
                          <a:pos x="connsiteX0" y="connsiteY0"/>
                        </a:cxn>
                        <a:cxn ang="0">
                          <a:pos x="connsiteX1" y="connsiteY1"/>
                        </a:cxn>
                        <a:cxn ang="0">
                          <a:pos x="connsiteX2" y="connsiteY2"/>
                        </a:cxn>
                        <a:cxn ang="0">
                          <a:pos x="connsiteX3" y="connsiteY3"/>
                        </a:cxn>
                      </a:cxnLst>
                      <a:rect l="l" t="t" r="r" b="b"/>
                      <a:pathLst>
                        <a:path w="1051" h="150">
                          <a:moveTo>
                            <a:pt x="1052" y="50"/>
                          </a:moveTo>
                          <a:lnTo>
                            <a:pt x="651" y="0"/>
                          </a:lnTo>
                          <a:lnTo>
                            <a:pt x="0" y="150"/>
                          </a:lnTo>
                          <a:lnTo>
                            <a:pt x="1052" y="50"/>
                          </a:lnTo>
                          <a:close/>
                        </a:path>
                      </a:pathLst>
                    </a:custGeom>
                    <a:grpFill/>
                    <a:ln w="0" cap="flat">
                      <a:noFill/>
                      <a:prstDash val="solid"/>
                      <a:miter/>
                    </a:ln>
                  </p:spPr>
                  <p:txBody>
                    <a:bodyPr rtlCol="0" anchor="ctr"/>
                    <a:lstStyle/>
                    <a:p>
                      <a:endParaRPr lang="en-US"/>
                    </a:p>
                  </p:txBody>
                </p:sp>
                <p:sp>
                  <p:nvSpPr>
                    <p:cNvPr id="1280" name="Freeform: Shape 1279">
                      <a:extLst>
                        <a:ext uri="{FF2B5EF4-FFF2-40B4-BE49-F238E27FC236}">
                          <a16:creationId xmlns:a16="http://schemas.microsoft.com/office/drawing/2014/main" id="{F81F6677-C40A-CE4D-3FB6-6BBEFE35405C}"/>
                        </a:ext>
                      </a:extLst>
                    </p:cNvPr>
                    <p:cNvSpPr/>
                    <p:nvPr/>
                  </p:nvSpPr>
                  <p:spPr>
                    <a:xfrm>
                      <a:off x="2042810" y="2763448"/>
                      <a:ext cx="1903" cy="289"/>
                    </a:xfrm>
                    <a:custGeom>
                      <a:avLst/>
                      <a:gdLst>
                        <a:gd name="connsiteX0" fmla="*/ 0 w 1903"/>
                        <a:gd name="connsiteY0" fmla="*/ 67 h 289"/>
                        <a:gd name="connsiteX1" fmla="*/ 1903 w 1903"/>
                        <a:gd name="connsiteY1" fmla="*/ 67 h 289"/>
                        <a:gd name="connsiteX2" fmla="*/ 0 w 1903"/>
                        <a:gd name="connsiteY2" fmla="*/ 67 h 289"/>
                      </a:gdLst>
                      <a:ahLst/>
                      <a:cxnLst>
                        <a:cxn ang="0">
                          <a:pos x="connsiteX0" y="connsiteY0"/>
                        </a:cxn>
                        <a:cxn ang="0">
                          <a:pos x="connsiteX1" y="connsiteY1"/>
                        </a:cxn>
                        <a:cxn ang="0">
                          <a:pos x="connsiteX2" y="connsiteY2"/>
                        </a:cxn>
                      </a:cxnLst>
                      <a:rect l="l" t="t" r="r" b="b"/>
                      <a:pathLst>
                        <a:path w="1903" h="289">
                          <a:moveTo>
                            <a:pt x="0" y="67"/>
                          </a:moveTo>
                          <a:cubicBezTo>
                            <a:pt x="551" y="568"/>
                            <a:pt x="1553" y="67"/>
                            <a:pt x="1903" y="67"/>
                          </a:cubicBezTo>
                          <a:cubicBezTo>
                            <a:pt x="701" y="67"/>
                            <a:pt x="1252" y="-83"/>
                            <a:pt x="0" y="67"/>
                          </a:cubicBezTo>
                          <a:close/>
                        </a:path>
                      </a:pathLst>
                    </a:custGeom>
                    <a:grpFill/>
                    <a:ln w="0" cap="flat">
                      <a:noFill/>
                      <a:prstDash val="solid"/>
                      <a:miter/>
                    </a:ln>
                  </p:spPr>
                  <p:txBody>
                    <a:bodyPr rtlCol="0" anchor="ctr"/>
                    <a:lstStyle/>
                    <a:p>
                      <a:endParaRPr lang="en-US"/>
                    </a:p>
                  </p:txBody>
                </p:sp>
                <p:sp>
                  <p:nvSpPr>
                    <p:cNvPr id="1281" name="Freeform: Shape 1280">
                      <a:extLst>
                        <a:ext uri="{FF2B5EF4-FFF2-40B4-BE49-F238E27FC236}">
                          <a16:creationId xmlns:a16="http://schemas.microsoft.com/office/drawing/2014/main" id="{0415C625-20B2-BFA6-811C-B81B226A4732}"/>
                        </a:ext>
                      </a:extLst>
                    </p:cNvPr>
                    <p:cNvSpPr/>
                    <p:nvPr/>
                  </p:nvSpPr>
                  <p:spPr>
                    <a:xfrm>
                      <a:off x="2043260" y="2768924"/>
                      <a:ext cx="901" cy="400"/>
                    </a:xfrm>
                    <a:custGeom>
                      <a:avLst/>
                      <a:gdLst>
                        <a:gd name="connsiteX0" fmla="*/ 902 w 901"/>
                        <a:gd name="connsiteY0" fmla="*/ 0 h 400"/>
                        <a:gd name="connsiteX1" fmla="*/ 0 w 901"/>
                        <a:gd name="connsiteY1" fmla="*/ 351 h 400"/>
                        <a:gd name="connsiteX2" fmla="*/ 100 w 901"/>
                        <a:gd name="connsiteY2" fmla="*/ 401 h 400"/>
                        <a:gd name="connsiteX3" fmla="*/ 902 w 901"/>
                        <a:gd name="connsiteY3" fmla="*/ 0 h 400"/>
                      </a:gdLst>
                      <a:ahLst/>
                      <a:cxnLst>
                        <a:cxn ang="0">
                          <a:pos x="connsiteX0" y="connsiteY0"/>
                        </a:cxn>
                        <a:cxn ang="0">
                          <a:pos x="connsiteX1" y="connsiteY1"/>
                        </a:cxn>
                        <a:cxn ang="0">
                          <a:pos x="connsiteX2" y="connsiteY2"/>
                        </a:cxn>
                        <a:cxn ang="0">
                          <a:pos x="connsiteX3" y="connsiteY3"/>
                        </a:cxn>
                      </a:cxnLst>
                      <a:rect l="l" t="t" r="r" b="b"/>
                      <a:pathLst>
                        <a:path w="901" h="400">
                          <a:moveTo>
                            <a:pt x="902" y="0"/>
                          </a:moveTo>
                          <a:lnTo>
                            <a:pt x="0" y="351"/>
                          </a:lnTo>
                          <a:lnTo>
                            <a:pt x="100" y="401"/>
                          </a:lnTo>
                          <a:lnTo>
                            <a:pt x="902" y="0"/>
                          </a:lnTo>
                          <a:close/>
                        </a:path>
                      </a:pathLst>
                    </a:custGeom>
                    <a:grpFill/>
                    <a:ln w="0" cap="flat">
                      <a:noFill/>
                      <a:prstDash val="solid"/>
                      <a:miter/>
                    </a:ln>
                  </p:spPr>
                  <p:txBody>
                    <a:bodyPr rtlCol="0" anchor="ctr"/>
                    <a:lstStyle/>
                    <a:p>
                      <a:endParaRPr lang="en-US"/>
                    </a:p>
                  </p:txBody>
                </p:sp>
                <p:sp>
                  <p:nvSpPr>
                    <p:cNvPr id="1282" name="Freeform: Shape 1281">
                      <a:extLst>
                        <a:ext uri="{FF2B5EF4-FFF2-40B4-BE49-F238E27FC236}">
                          <a16:creationId xmlns:a16="http://schemas.microsoft.com/office/drawing/2014/main" id="{A04EB222-B534-1800-BD1B-C6B190A0EC78}"/>
                        </a:ext>
                      </a:extLst>
                    </p:cNvPr>
                    <p:cNvSpPr/>
                    <p:nvPr/>
                  </p:nvSpPr>
                  <p:spPr>
                    <a:xfrm>
                      <a:off x="2002940" y="2772631"/>
                      <a:ext cx="400" cy="550"/>
                    </a:xfrm>
                    <a:custGeom>
                      <a:avLst/>
                      <a:gdLst>
                        <a:gd name="connsiteX0" fmla="*/ 401 w 400"/>
                        <a:gd name="connsiteY0" fmla="*/ 0 h 550"/>
                        <a:gd name="connsiteX1" fmla="*/ 0 w 400"/>
                        <a:gd name="connsiteY1" fmla="*/ 551 h 550"/>
                        <a:gd name="connsiteX2" fmla="*/ 401 w 400"/>
                        <a:gd name="connsiteY2" fmla="*/ 0 h 550"/>
                      </a:gdLst>
                      <a:ahLst/>
                      <a:cxnLst>
                        <a:cxn ang="0">
                          <a:pos x="connsiteX0" y="connsiteY0"/>
                        </a:cxn>
                        <a:cxn ang="0">
                          <a:pos x="connsiteX1" y="connsiteY1"/>
                        </a:cxn>
                        <a:cxn ang="0">
                          <a:pos x="connsiteX2" y="connsiteY2"/>
                        </a:cxn>
                      </a:cxnLst>
                      <a:rect l="l" t="t" r="r" b="b"/>
                      <a:pathLst>
                        <a:path w="400" h="550">
                          <a:moveTo>
                            <a:pt x="401" y="0"/>
                          </a:moveTo>
                          <a:lnTo>
                            <a:pt x="0" y="551"/>
                          </a:lnTo>
                          <a:cubicBezTo>
                            <a:pt x="0" y="551"/>
                            <a:pt x="351" y="150"/>
                            <a:pt x="401" y="0"/>
                          </a:cubicBezTo>
                          <a:close/>
                        </a:path>
                      </a:pathLst>
                    </a:custGeom>
                    <a:grpFill/>
                    <a:ln w="0" cap="flat">
                      <a:noFill/>
                      <a:prstDash val="solid"/>
                      <a:miter/>
                    </a:ln>
                  </p:spPr>
                  <p:txBody>
                    <a:bodyPr rtlCol="0" anchor="ctr"/>
                    <a:lstStyle/>
                    <a:p>
                      <a:endParaRPr lang="en-US"/>
                    </a:p>
                  </p:txBody>
                </p:sp>
                <p:sp>
                  <p:nvSpPr>
                    <p:cNvPr id="1283" name="Freeform: Shape 1282">
                      <a:extLst>
                        <a:ext uri="{FF2B5EF4-FFF2-40B4-BE49-F238E27FC236}">
                          <a16:creationId xmlns:a16="http://schemas.microsoft.com/office/drawing/2014/main" id="{A11DD519-A955-6381-1682-82397940D86C}"/>
                        </a:ext>
                      </a:extLst>
                    </p:cNvPr>
                    <p:cNvSpPr/>
                    <p:nvPr/>
                  </p:nvSpPr>
                  <p:spPr>
                    <a:xfrm>
                      <a:off x="1995801" y="2761011"/>
                      <a:ext cx="15920" cy="18281"/>
                    </a:xfrm>
                    <a:custGeom>
                      <a:avLst/>
                      <a:gdLst>
                        <a:gd name="connsiteX0" fmla="*/ 15904 w 15920"/>
                        <a:gd name="connsiteY0" fmla="*/ 2354 h 18281"/>
                        <a:gd name="connsiteX1" fmla="*/ 15554 w 15920"/>
                        <a:gd name="connsiteY1" fmla="*/ 0 h 18281"/>
                        <a:gd name="connsiteX2" fmla="*/ 14301 w 15920"/>
                        <a:gd name="connsiteY2" fmla="*/ 1553 h 18281"/>
                        <a:gd name="connsiteX3" fmla="*/ 14201 w 15920"/>
                        <a:gd name="connsiteY3" fmla="*/ 1202 h 18281"/>
                        <a:gd name="connsiteX4" fmla="*/ 12498 w 15920"/>
                        <a:gd name="connsiteY4" fmla="*/ 2855 h 18281"/>
                        <a:gd name="connsiteX5" fmla="*/ 13851 w 15920"/>
                        <a:gd name="connsiteY5" fmla="*/ 3256 h 18281"/>
                        <a:gd name="connsiteX6" fmla="*/ 10395 w 15920"/>
                        <a:gd name="connsiteY6" fmla="*/ 4408 h 18281"/>
                        <a:gd name="connsiteX7" fmla="*/ 7940 w 15920"/>
                        <a:gd name="connsiteY7" fmla="*/ 6962 h 18281"/>
                        <a:gd name="connsiteX8" fmla="*/ 7940 w 15920"/>
                        <a:gd name="connsiteY8" fmla="*/ 6611 h 18281"/>
                        <a:gd name="connsiteX9" fmla="*/ 7790 w 15920"/>
                        <a:gd name="connsiteY9" fmla="*/ 7112 h 18281"/>
                        <a:gd name="connsiteX10" fmla="*/ 227 w 15920"/>
                        <a:gd name="connsiteY10" fmla="*/ 16779 h 18281"/>
                        <a:gd name="connsiteX11" fmla="*/ 1629 w 15920"/>
                        <a:gd name="connsiteY11" fmla="*/ 18282 h 18281"/>
                        <a:gd name="connsiteX12" fmla="*/ 5286 w 15920"/>
                        <a:gd name="connsiteY12" fmla="*/ 12572 h 18281"/>
                        <a:gd name="connsiteX13" fmla="*/ 5937 w 15920"/>
                        <a:gd name="connsiteY13" fmla="*/ 12822 h 18281"/>
                        <a:gd name="connsiteX14" fmla="*/ 6087 w 15920"/>
                        <a:gd name="connsiteY14" fmla="*/ 11119 h 18281"/>
                        <a:gd name="connsiteX15" fmla="*/ 4985 w 15920"/>
                        <a:gd name="connsiteY15" fmla="*/ 11921 h 18281"/>
                        <a:gd name="connsiteX16" fmla="*/ 9543 w 15920"/>
                        <a:gd name="connsiteY16" fmla="*/ 6762 h 18281"/>
                        <a:gd name="connsiteX17" fmla="*/ 6788 w 15920"/>
                        <a:gd name="connsiteY17" fmla="*/ 10969 h 18281"/>
                        <a:gd name="connsiteX18" fmla="*/ 7540 w 15920"/>
                        <a:gd name="connsiteY18" fmla="*/ 11620 h 18281"/>
                        <a:gd name="connsiteX19" fmla="*/ 15904 w 15920"/>
                        <a:gd name="connsiteY19" fmla="*/ 2354 h 18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5920" h="18281">
                          <a:moveTo>
                            <a:pt x="15904" y="2354"/>
                          </a:moveTo>
                          <a:cubicBezTo>
                            <a:pt x="12548" y="3857"/>
                            <a:pt x="17206" y="250"/>
                            <a:pt x="15554" y="0"/>
                          </a:cubicBezTo>
                          <a:lnTo>
                            <a:pt x="14301" y="1553"/>
                          </a:lnTo>
                          <a:lnTo>
                            <a:pt x="14201" y="1202"/>
                          </a:lnTo>
                          <a:lnTo>
                            <a:pt x="12498" y="2855"/>
                          </a:lnTo>
                          <a:cubicBezTo>
                            <a:pt x="13250" y="2955"/>
                            <a:pt x="13550" y="2755"/>
                            <a:pt x="13851" y="3256"/>
                          </a:cubicBezTo>
                          <a:cubicBezTo>
                            <a:pt x="11346" y="5159"/>
                            <a:pt x="12598" y="3356"/>
                            <a:pt x="10395" y="4408"/>
                          </a:cubicBezTo>
                          <a:cubicBezTo>
                            <a:pt x="9593" y="5259"/>
                            <a:pt x="8742" y="6111"/>
                            <a:pt x="7940" y="6962"/>
                          </a:cubicBezTo>
                          <a:lnTo>
                            <a:pt x="7940" y="6611"/>
                          </a:lnTo>
                          <a:cubicBezTo>
                            <a:pt x="7940" y="6611"/>
                            <a:pt x="7790" y="6962"/>
                            <a:pt x="7790" y="7112"/>
                          </a:cubicBezTo>
                          <a:cubicBezTo>
                            <a:pt x="5135" y="10067"/>
                            <a:pt x="2781" y="12872"/>
                            <a:pt x="227" y="16779"/>
                          </a:cubicBezTo>
                          <a:cubicBezTo>
                            <a:pt x="-775" y="19233"/>
                            <a:pt x="1880" y="16178"/>
                            <a:pt x="1629" y="18282"/>
                          </a:cubicBezTo>
                          <a:cubicBezTo>
                            <a:pt x="3182" y="15727"/>
                            <a:pt x="6037" y="13574"/>
                            <a:pt x="5286" y="12572"/>
                          </a:cubicBezTo>
                          <a:cubicBezTo>
                            <a:pt x="5336" y="12722"/>
                            <a:pt x="5486" y="13073"/>
                            <a:pt x="5937" y="12822"/>
                          </a:cubicBezTo>
                          <a:lnTo>
                            <a:pt x="6087" y="11119"/>
                          </a:lnTo>
                          <a:lnTo>
                            <a:pt x="4985" y="11921"/>
                          </a:lnTo>
                          <a:cubicBezTo>
                            <a:pt x="5135" y="10168"/>
                            <a:pt x="8491" y="6912"/>
                            <a:pt x="9543" y="6762"/>
                          </a:cubicBezTo>
                          <a:cubicBezTo>
                            <a:pt x="7940" y="8865"/>
                            <a:pt x="9743" y="8765"/>
                            <a:pt x="6788" y="10969"/>
                          </a:cubicBezTo>
                          <a:cubicBezTo>
                            <a:pt x="7139" y="11069"/>
                            <a:pt x="7940" y="10919"/>
                            <a:pt x="7540" y="11620"/>
                          </a:cubicBezTo>
                          <a:cubicBezTo>
                            <a:pt x="10094" y="8264"/>
                            <a:pt x="13149" y="6010"/>
                            <a:pt x="15904" y="2354"/>
                          </a:cubicBezTo>
                          <a:close/>
                        </a:path>
                      </a:pathLst>
                    </a:custGeom>
                    <a:grpFill/>
                    <a:ln w="0" cap="flat">
                      <a:noFill/>
                      <a:prstDash val="solid"/>
                      <a:miter/>
                    </a:ln>
                  </p:spPr>
                  <p:txBody>
                    <a:bodyPr rtlCol="0" anchor="ctr"/>
                    <a:lstStyle/>
                    <a:p>
                      <a:endParaRPr lang="en-US"/>
                    </a:p>
                  </p:txBody>
                </p:sp>
                <p:sp>
                  <p:nvSpPr>
                    <p:cNvPr id="1284" name="Freeform: Shape 1283">
                      <a:extLst>
                        <a:ext uri="{FF2B5EF4-FFF2-40B4-BE49-F238E27FC236}">
                          <a16:creationId xmlns:a16="http://schemas.microsoft.com/office/drawing/2014/main" id="{5F14C080-DC62-5895-1432-BAF271B96EF9}"/>
                        </a:ext>
                      </a:extLst>
                    </p:cNvPr>
                    <p:cNvSpPr/>
                    <p:nvPr/>
                  </p:nvSpPr>
                  <p:spPr>
                    <a:xfrm>
                      <a:off x="1989717" y="2800730"/>
                      <a:ext cx="100" cy="22"/>
                    </a:xfrm>
                    <a:custGeom>
                      <a:avLst/>
                      <a:gdLst>
                        <a:gd name="connsiteX0" fmla="*/ 100 w 100"/>
                        <a:gd name="connsiteY0" fmla="*/ 0 h 22"/>
                        <a:gd name="connsiteX1" fmla="*/ 0 w 100"/>
                        <a:gd name="connsiteY1" fmla="*/ 0 h 22"/>
                        <a:gd name="connsiteX2" fmla="*/ 100 w 100"/>
                        <a:gd name="connsiteY2" fmla="*/ 0 h 22"/>
                      </a:gdLst>
                      <a:ahLst/>
                      <a:cxnLst>
                        <a:cxn ang="0">
                          <a:pos x="connsiteX0" y="connsiteY0"/>
                        </a:cxn>
                        <a:cxn ang="0">
                          <a:pos x="connsiteX1" y="connsiteY1"/>
                        </a:cxn>
                        <a:cxn ang="0">
                          <a:pos x="connsiteX2" y="connsiteY2"/>
                        </a:cxn>
                      </a:cxnLst>
                      <a:rect l="l" t="t" r="r" b="b"/>
                      <a:pathLst>
                        <a:path w="100" h="22">
                          <a:moveTo>
                            <a:pt x="100" y="0"/>
                          </a:moveTo>
                          <a:lnTo>
                            <a:pt x="0" y="0"/>
                          </a:lnTo>
                          <a:cubicBezTo>
                            <a:pt x="0" y="0"/>
                            <a:pt x="100" y="50"/>
                            <a:pt x="100" y="0"/>
                          </a:cubicBezTo>
                          <a:close/>
                        </a:path>
                      </a:pathLst>
                    </a:custGeom>
                    <a:grpFill/>
                    <a:ln w="0" cap="flat">
                      <a:noFill/>
                      <a:prstDash val="solid"/>
                      <a:miter/>
                    </a:ln>
                  </p:spPr>
                  <p:txBody>
                    <a:bodyPr rtlCol="0" anchor="ctr"/>
                    <a:lstStyle/>
                    <a:p>
                      <a:endParaRPr lang="en-US"/>
                    </a:p>
                  </p:txBody>
                </p:sp>
                <p:sp>
                  <p:nvSpPr>
                    <p:cNvPr id="1285" name="Freeform: Shape 1284">
                      <a:extLst>
                        <a:ext uri="{FF2B5EF4-FFF2-40B4-BE49-F238E27FC236}">
                          <a16:creationId xmlns:a16="http://schemas.microsoft.com/office/drawing/2014/main" id="{5DFDDA37-5314-EA95-CF6D-6FB48CAC1846}"/>
                        </a:ext>
                      </a:extLst>
                    </p:cNvPr>
                    <p:cNvSpPr/>
                    <p:nvPr/>
                  </p:nvSpPr>
                  <p:spPr>
                    <a:xfrm>
                      <a:off x="1988916" y="2797073"/>
                      <a:ext cx="1302" cy="3606"/>
                    </a:xfrm>
                    <a:custGeom>
                      <a:avLst/>
                      <a:gdLst>
                        <a:gd name="connsiteX0" fmla="*/ 1302 w 1302"/>
                        <a:gd name="connsiteY0" fmla="*/ 2304 h 3606"/>
                        <a:gd name="connsiteX1" fmla="*/ 551 w 1302"/>
                        <a:gd name="connsiteY1" fmla="*/ 0 h 3606"/>
                        <a:gd name="connsiteX2" fmla="*/ 0 w 1302"/>
                        <a:gd name="connsiteY2" fmla="*/ 3206 h 3606"/>
                        <a:gd name="connsiteX3" fmla="*/ 751 w 1302"/>
                        <a:gd name="connsiteY3" fmla="*/ 3606 h 3606"/>
                        <a:gd name="connsiteX4" fmla="*/ 801 w 1302"/>
                        <a:gd name="connsiteY4" fmla="*/ 1703 h 3606"/>
                        <a:gd name="connsiteX5" fmla="*/ 1252 w 1302"/>
                        <a:gd name="connsiteY5" fmla="*/ 2254 h 3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02" h="3606">
                          <a:moveTo>
                            <a:pt x="1302" y="2304"/>
                          </a:moveTo>
                          <a:lnTo>
                            <a:pt x="551" y="0"/>
                          </a:lnTo>
                          <a:lnTo>
                            <a:pt x="0" y="3206"/>
                          </a:lnTo>
                          <a:lnTo>
                            <a:pt x="751" y="3606"/>
                          </a:lnTo>
                          <a:cubicBezTo>
                            <a:pt x="601" y="3306"/>
                            <a:pt x="401" y="2104"/>
                            <a:pt x="801" y="1703"/>
                          </a:cubicBezTo>
                          <a:lnTo>
                            <a:pt x="1252" y="2254"/>
                          </a:lnTo>
                          <a:close/>
                        </a:path>
                      </a:pathLst>
                    </a:custGeom>
                    <a:grpFill/>
                    <a:ln w="0" cap="flat">
                      <a:noFill/>
                      <a:prstDash val="solid"/>
                      <a:miter/>
                    </a:ln>
                  </p:spPr>
                  <p:txBody>
                    <a:bodyPr rtlCol="0" anchor="ctr"/>
                    <a:lstStyle/>
                    <a:p>
                      <a:endParaRPr lang="en-US"/>
                    </a:p>
                  </p:txBody>
                </p:sp>
                <p:sp>
                  <p:nvSpPr>
                    <p:cNvPr id="1286" name="Freeform: Shape 1285">
                      <a:extLst>
                        <a:ext uri="{FF2B5EF4-FFF2-40B4-BE49-F238E27FC236}">
                          <a16:creationId xmlns:a16="http://schemas.microsoft.com/office/drawing/2014/main" id="{A81E8FDD-6650-14F2-287E-68DDFADF8A4D}"/>
                        </a:ext>
                      </a:extLst>
                    </p:cNvPr>
                    <p:cNvSpPr/>
                    <p:nvPr/>
                  </p:nvSpPr>
                  <p:spPr>
                    <a:xfrm>
                      <a:off x="1989410" y="2794519"/>
                      <a:ext cx="1810" cy="2958"/>
                    </a:xfrm>
                    <a:custGeom>
                      <a:avLst/>
                      <a:gdLst>
                        <a:gd name="connsiteX0" fmla="*/ 7 w 1810"/>
                        <a:gd name="connsiteY0" fmla="*/ 0 h 2958"/>
                        <a:gd name="connsiteX1" fmla="*/ 1560 w 1810"/>
                        <a:gd name="connsiteY1" fmla="*/ 1102 h 2958"/>
                        <a:gd name="connsiteX2" fmla="*/ 1059 w 1810"/>
                        <a:gd name="connsiteY2" fmla="*/ 2955 h 2958"/>
                        <a:gd name="connsiteX3" fmla="*/ 1810 w 1810"/>
                        <a:gd name="connsiteY3" fmla="*/ 701 h 2958"/>
                        <a:gd name="connsiteX4" fmla="*/ 7 w 1810"/>
                        <a:gd name="connsiteY4" fmla="*/ 50 h 29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0" h="2958">
                          <a:moveTo>
                            <a:pt x="7" y="0"/>
                          </a:moveTo>
                          <a:cubicBezTo>
                            <a:pt x="-93" y="1753"/>
                            <a:pt x="909" y="1903"/>
                            <a:pt x="1560" y="1102"/>
                          </a:cubicBezTo>
                          <a:cubicBezTo>
                            <a:pt x="1610" y="2705"/>
                            <a:pt x="358" y="1653"/>
                            <a:pt x="1059" y="2955"/>
                          </a:cubicBezTo>
                          <a:cubicBezTo>
                            <a:pt x="1760" y="3055"/>
                            <a:pt x="1810" y="1152"/>
                            <a:pt x="1810" y="701"/>
                          </a:cubicBezTo>
                          <a:lnTo>
                            <a:pt x="7" y="50"/>
                          </a:lnTo>
                          <a:close/>
                        </a:path>
                      </a:pathLst>
                    </a:custGeom>
                    <a:grpFill/>
                    <a:ln w="0" cap="flat">
                      <a:noFill/>
                      <a:prstDash val="solid"/>
                      <a:miter/>
                    </a:ln>
                  </p:spPr>
                  <p:txBody>
                    <a:bodyPr rtlCol="0" anchor="ctr"/>
                    <a:lstStyle/>
                    <a:p>
                      <a:endParaRPr lang="en-US"/>
                    </a:p>
                  </p:txBody>
                </p:sp>
                <p:sp>
                  <p:nvSpPr>
                    <p:cNvPr id="1287" name="Freeform: Shape 1286">
                      <a:extLst>
                        <a:ext uri="{FF2B5EF4-FFF2-40B4-BE49-F238E27FC236}">
                          <a16:creationId xmlns:a16="http://schemas.microsoft.com/office/drawing/2014/main" id="{17EA0D53-EB31-8E83-9945-5936ACDC6947}"/>
                        </a:ext>
                      </a:extLst>
                    </p:cNvPr>
                    <p:cNvSpPr/>
                    <p:nvPr/>
                  </p:nvSpPr>
                  <p:spPr>
                    <a:xfrm>
                      <a:off x="1994576" y="2781847"/>
                      <a:ext cx="801" cy="1101"/>
                    </a:xfrm>
                    <a:custGeom>
                      <a:avLst/>
                      <a:gdLst>
                        <a:gd name="connsiteX0" fmla="*/ 0 w 801"/>
                        <a:gd name="connsiteY0" fmla="*/ 451 h 1101"/>
                        <a:gd name="connsiteX1" fmla="*/ 150 w 801"/>
                        <a:gd name="connsiteY1" fmla="*/ 1102 h 1101"/>
                        <a:gd name="connsiteX2" fmla="*/ 801 w 801"/>
                        <a:gd name="connsiteY2" fmla="*/ 0 h 1101"/>
                        <a:gd name="connsiteX3" fmla="*/ 0 w 801"/>
                        <a:gd name="connsiteY3" fmla="*/ 451 h 1101"/>
                      </a:gdLst>
                      <a:ahLst/>
                      <a:cxnLst>
                        <a:cxn ang="0">
                          <a:pos x="connsiteX0" y="connsiteY0"/>
                        </a:cxn>
                        <a:cxn ang="0">
                          <a:pos x="connsiteX1" y="connsiteY1"/>
                        </a:cxn>
                        <a:cxn ang="0">
                          <a:pos x="connsiteX2" y="connsiteY2"/>
                        </a:cxn>
                        <a:cxn ang="0">
                          <a:pos x="connsiteX3" y="connsiteY3"/>
                        </a:cxn>
                      </a:cxnLst>
                      <a:rect l="l" t="t" r="r" b="b"/>
                      <a:pathLst>
                        <a:path w="801" h="1101">
                          <a:moveTo>
                            <a:pt x="0" y="451"/>
                          </a:moveTo>
                          <a:lnTo>
                            <a:pt x="150" y="1102"/>
                          </a:lnTo>
                          <a:lnTo>
                            <a:pt x="801" y="0"/>
                          </a:lnTo>
                          <a:lnTo>
                            <a:pt x="0" y="451"/>
                          </a:lnTo>
                          <a:close/>
                        </a:path>
                      </a:pathLst>
                    </a:custGeom>
                    <a:grpFill/>
                    <a:ln w="0" cap="flat">
                      <a:noFill/>
                      <a:prstDash val="solid"/>
                      <a:miter/>
                    </a:ln>
                  </p:spPr>
                  <p:txBody>
                    <a:bodyPr rtlCol="0" anchor="ctr"/>
                    <a:lstStyle/>
                    <a:p>
                      <a:endParaRPr lang="en-US"/>
                    </a:p>
                  </p:txBody>
                </p:sp>
                <p:sp>
                  <p:nvSpPr>
                    <p:cNvPr id="1288" name="Freeform: Shape 1287">
                      <a:extLst>
                        <a:ext uri="{FF2B5EF4-FFF2-40B4-BE49-F238E27FC236}">
                          <a16:creationId xmlns:a16="http://schemas.microsoft.com/office/drawing/2014/main" id="{8BD5CA92-A3C6-BCC4-2965-D059BEBE6DA9}"/>
                        </a:ext>
                      </a:extLst>
                    </p:cNvPr>
                    <p:cNvSpPr/>
                    <p:nvPr/>
                  </p:nvSpPr>
                  <p:spPr>
                    <a:xfrm>
                      <a:off x="1994075" y="2782949"/>
                      <a:ext cx="901" cy="1159"/>
                    </a:xfrm>
                    <a:custGeom>
                      <a:avLst/>
                      <a:gdLst>
                        <a:gd name="connsiteX0" fmla="*/ 651 w 901"/>
                        <a:gd name="connsiteY0" fmla="*/ 0 h 1159"/>
                        <a:gd name="connsiteX1" fmla="*/ 0 w 901"/>
                        <a:gd name="connsiteY1" fmla="*/ 1102 h 1159"/>
                        <a:gd name="connsiteX2" fmla="*/ 902 w 901"/>
                        <a:gd name="connsiteY2" fmla="*/ 1102 h 1159"/>
                        <a:gd name="connsiteX3" fmla="*/ 701 w 901"/>
                        <a:gd name="connsiteY3" fmla="*/ 0 h 1159"/>
                      </a:gdLst>
                      <a:ahLst/>
                      <a:cxnLst>
                        <a:cxn ang="0">
                          <a:pos x="connsiteX0" y="connsiteY0"/>
                        </a:cxn>
                        <a:cxn ang="0">
                          <a:pos x="connsiteX1" y="connsiteY1"/>
                        </a:cxn>
                        <a:cxn ang="0">
                          <a:pos x="connsiteX2" y="connsiteY2"/>
                        </a:cxn>
                        <a:cxn ang="0">
                          <a:pos x="connsiteX3" y="connsiteY3"/>
                        </a:cxn>
                      </a:cxnLst>
                      <a:rect l="l" t="t" r="r" b="b"/>
                      <a:pathLst>
                        <a:path w="901" h="1159">
                          <a:moveTo>
                            <a:pt x="651" y="0"/>
                          </a:moveTo>
                          <a:lnTo>
                            <a:pt x="0" y="1102"/>
                          </a:lnTo>
                          <a:cubicBezTo>
                            <a:pt x="301" y="1152"/>
                            <a:pt x="601" y="1202"/>
                            <a:pt x="902" y="1102"/>
                          </a:cubicBezTo>
                          <a:lnTo>
                            <a:pt x="701" y="0"/>
                          </a:lnTo>
                          <a:close/>
                        </a:path>
                      </a:pathLst>
                    </a:custGeom>
                    <a:grpFill/>
                    <a:ln w="0" cap="flat">
                      <a:noFill/>
                      <a:prstDash val="solid"/>
                      <a:miter/>
                    </a:ln>
                  </p:spPr>
                  <p:txBody>
                    <a:bodyPr rtlCol="0" anchor="ctr"/>
                    <a:lstStyle/>
                    <a:p>
                      <a:endParaRPr lang="en-US"/>
                    </a:p>
                  </p:txBody>
                </p:sp>
                <p:sp>
                  <p:nvSpPr>
                    <p:cNvPr id="1289" name="Freeform: Shape 1288">
                      <a:extLst>
                        <a:ext uri="{FF2B5EF4-FFF2-40B4-BE49-F238E27FC236}">
                          <a16:creationId xmlns:a16="http://schemas.microsoft.com/office/drawing/2014/main" id="{3E0249D2-7F18-0A42-6752-302BED3A15C6}"/>
                        </a:ext>
                      </a:extLst>
                    </p:cNvPr>
                    <p:cNvSpPr/>
                    <p:nvPr/>
                  </p:nvSpPr>
                  <p:spPr>
                    <a:xfrm>
                      <a:off x="1991671" y="2786906"/>
                      <a:ext cx="801" cy="1652"/>
                    </a:xfrm>
                    <a:custGeom>
                      <a:avLst/>
                      <a:gdLst>
                        <a:gd name="connsiteX0" fmla="*/ 801 w 801"/>
                        <a:gd name="connsiteY0" fmla="*/ 0 h 1652"/>
                        <a:gd name="connsiteX1" fmla="*/ 0 w 801"/>
                        <a:gd name="connsiteY1" fmla="*/ 1653 h 1652"/>
                        <a:gd name="connsiteX2" fmla="*/ 801 w 801"/>
                        <a:gd name="connsiteY2" fmla="*/ 0 h 1652"/>
                      </a:gdLst>
                      <a:ahLst/>
                      <a:cxnLst>
                        <a:cxn ang="0">
                          <a:pos x="connsiteX0" y="connsiteY0"/>
                        </a:cxn>
                        <a:cxn ang="0">
                          <a:pos x="connsiteX1" y="connsiteY1"/>
                        </a:cxn>
                        <a:cxn ang="0">
                          <a:pos x="connsiteX2" y="connsiteY2"/>
                        </a:cxn>
                      </a:cxnLst>
                      <a:rect l="l" t="t" r="r" b="b"/>
                      <a:pathLst>
                        <a:path w="801" h="1652">
                          <a:moveTo>
                            <a:pt x="801" y="0"/>
                          </a:moveTo>
                          <a:cubicBezTo>
                            <a:pt x="551" y="451"/>
                            <a:pt x="250" y="1002"/>
                            <a:pt x="0" y="1653"/>
                          </a:cubicBezTo>
                          <a:lnTo>
                            <a:pt x="801" y="0"/>
                          </a:lnTo>
                          <a:close/>
                        </a:path>
                      </a:pathLst>
                    </a:custGeom>
                    <a:grpFill/>
                    <a:ln w="0" cap="flat">
                      <a:noFill/>
                      <a:prstDash val="solid"/>
                      <a:miter/>
                    </a:ln>
                  </p:spPr>
                  <p:txBody>
                    <a:bodyPr rtlCol="0" anchor="ctr"/>
                    <a:lstStyle/>
                    <a:p>
                      <a:endParaRPr lang="en-US"/>
                    </a:p>
                  </p:txBody>
                </p:sp>
                <p:sp>
                  <p:nvSpPr>
                    <p:cNvPr id="1290" name="Freeform: Shape 1289">
                      <a:extLst>
                        <a:ext uri="{FF2B5EF4-FFF2-40B4-BE49-F238E27FC236}">
                          <a16:creationId xmlns:a16="http://schemas.microsoft.com/office/drawing/2014/main" id="{A4316924-D613-0CC3-0291-5A977FABEE9B}"/>
                        </a:ext>
                      </a:extLst>
                    </p:cNvPr>
                    <p:cNvSpPr/>
                    <p:nvPr/>
                  </p:nvSpPr>
                  <p:spPr>
                    <a:xfrm>
                      <a:off x="1992472" y="2785704"/>
                      <a:ext cx="751" cy="1202"/>
                    </a:xfrm>
                    <a:custGeom>
                      <a:avLst/>
                      <a:gdLst>
                        <a:gd name="connsiteX0" fmla="*/ 751 w 751"/>
                        <a:gd name="connsiteY0" fmla="*/ 0 h 1202"/>
                        <a:gd name="connsiteX1" fmla="*/ 601 w 751"/>
                        <a:gd name="connsiteY1" fmla="*/ 0 h 1202"/>
                        <a:gd name="connsiteX2" fmla="*/ 0 w 751"/>
                        <a:gd name="connsiteY2" fmla="*/ 1202 h 1202"/>
                        <a:gd name="connsiteX3" fmla="*/ 751 w 751"/>
                        <a:gd name="connsiteY3" fmla="*/ 0 h 1202"/>
                      </a:gdLst>
                      <a:ahLst/>
                      <a:cxnLst>
                        <a:cxn ang="0">
                          <a:pos x="connsiteX0" y="connsiteY0"/>
                        </a:cxn>
                        <a:cxn ang="0">
                          <a:pos x="connsiteX1" y="connsiteY1"/>
                        </a:cxn>
                        <a:cxn ang="0">
                          <a:pos x="connsiteX2" y="connsiteY2"/>
                        </a:cxn>
                        <a:cxn ang="0">
                          <a:pos x="connsiteX3" y="connsiteY3"/>
                        </a:cxn>
                      </a:cxnLst>
                      <a:rect l="l" t="t" r="r" b="b"/>
                      <a:pathLst>
                        <a:path w="751" h="1202">
                          <a:moveTo>
                            <a:pt x="751" y="0"/>
                          </a:moveTo>
                          <a:lnTo>
                            <a:pt x="601" y="0"/>
                          </a:lnTo>
                          <a:lnTo>
                            <a:pt x="0" y="1202"/>
                          </a:lnTo>
                          <a:lnTo>
                            <a:pt x="751" y="0"/>
                          </a:lnTo>
                          <a:close/>
                        </a:path>
                      </a:pathLst>
                    </a:custGeom>
                    <a:grpFill/>
                    <a:ln w="0" cap="flat">
                      <a:noFill/>
                      <a:prstDash val="solid"/>
                      <a:miter/>
                    </a:ln>
                  </p:spPr>
                  <p:txBody>
                    <a:bodyPr rtlCol="0" anchor="ctr"/>
                    <a:lstStyle/>
                    <a:p>
                      <a:endParaRPr lang="en-US"/>
                    </a:p>
                  </p:txBody>
                </p:sp>
                <p:sp>
                  <p:nvSpPr>
                    <p:cNvPr id="1291" name="Freeform: Shape 1290">
                      <a:extLst>
                        <a:ext uri="{FF2B5EF4-FFF2-40B4-BE49-F238E27FC236}">
                          <a16:creationId xmlns:a16="http://schemas.microsoft.com/office/drawing/2014/main" id="{8CFCD023-8724-08C7-EA34-D50CB6F2A185}"/>
                        </a:ext>
                      </a:extLst>
                    </p:cNvPr>
                    <p:cNvSpPr/>
                    <p:nvPr/>
                  </p:nvSpPr>
                  <p:spPr>
                    <a:xfrm>
                      <a:off x="1991971" y="2783955"/>
                      <a:ext cx="2053" cy="1748"/>
                    </a:xfrm>
                    <a:custGeom>
                      <a:avLst/>
                      <a:gdLst>
                        <a:gd name="connsiteX0" fmla="*/ 2054 w 2053"/>
                        <a:gd name="connsiteY0" fmla="*/ 46 h 1748"/>
                        <a:gd name="connsiteX1" fmla="*/ 0 w 2053"/>
                        <a:gd name="connsiteY1" fmla="*/ 1649 h 1748"/>
                        <a:gd name="connsiteX2" fmla="*/ 1102 w 2053"/>
                        <a:gd name="connsiteY2" fmla="*/ 1749 h 1748"/>
                        <a:gd name="connsiteX3" fmla="*/ 2054 w 2053"/>
                        <a:gd name="connsiteY3" fmla="*/ 96 h 1748"/>
                      </a:gdLst>
                      <a:ahLst/>
                      <a:cxnLst>
                        <a:cxn ang="0">
                          <a:pos x="connsiteX0" y="connsiteY0"/>
                        </a:cxn>
                        <a:cxn ang="0">
                          <a:pos x="connsiteX1" y="connsiteY1"/>
                        </a:cxn>
                        <a:cxn ang="0">
                          <a:pos x="connsiteX2" y="connsiteY2"/>
                        </a:cxn>
                        <a:cxn ang="0">
                          <a:pos x="connsiteX3" y="connsiteY3"/>
                        </a:cxn>
                      </a:cxnLst>
                      <a:rect l="l" t="t" r="r" b="b"/>
                      <a:pathLst>
                        <a:path w="2053" h="1748">
                          <a:moveTo>
                            <a:pt x="2054" y="46"/>
                          </a:moveTo>
                          <a:cubicBezTo>
                            <a:pt x="1402" y="-54"/>
                            <a:pt x="501" y="-154"/>
                            <a:pt x="0" y="1649"/>
                          </a:cubicBezTo>
                          <a:lnTo>
                            <a:pt x="1102" y="1749"/>
                          </a:lnTo>
                          <a:cubicBezTo>
                            <a:pt x="1352" y="1198"/>
                            <a:pt x="1703" y="647"/>
                            <a:pt x="2054" y="96"/>
                          </a:cubicBezTo>
                          <a:close/>
                        </a:path>
                      </a:pathLst>
                    </a:custGeom>
                    <a:grpFill/>
                    <a:ln w="0" cap="flat">
                      <a:noFill/>
                      <a:prstDash val="solid"/>
                      <a:miter/>
                    </a:ln>
                  </p:spPr>
                  <p:txBody>
                    <a:bodyPr rtlCol="0" anchor="ctr"/>
                    <a:lstStyle/>
                    <a:p>
                      <a:endParaRPr lang="en-US"/>
                    </a:p>
                  </p:txBody>
                </p:sp>
                <p:sp>
                  <p:nvSpPr>
                    <p:cNvPr id="1292" name="Freeform: Shape 1291">
                      <a:extLst>
                        <a:ext uri="{FF2B5EF4-FFF2-40B4-BE49-F238E27FC236}">
                          <a16:creationId xmlns:a16="http://schemas.microsoft.com/office/drawing/2014/main" id="{A3C417E8-D5A6-8CB0-05F9-4DA08D4F1399}"/>
                        </a:ext>
                      </a:extLst>
                    </p:cNvPr>
                    <p:cNvSpPr/>
                    <p:nvPr/>
                  </p:nvSpPr>
                  <p:spPr>
                    <a:xfrm>
                      <a:off x="2036448" y="2768824"/>
                      <a:ext cx="851" cy="651"/>
                    </a:xfrm>
                    <a:custGeom>
                      <a:avLst/>
                      <a:gdLst>
                        <a:gd name="connsiteX0" fmla="*/ 751 w 851"/>
                        <a:gd name="connsiteY0" fmla="*/ 0 h 651"/>
                        <a:gd name="connsiteX1" fmla="*/ 0 w 851"/>
                        <a:gd name="connsiteY1" fmla="*/ 651 h 651"/>
                        <a:gd name="connsiteX2" fmla="*/ 100 w 851"/>
                        <a:gd name="connsiteY2" fmla="*/ 651 h 651"/>
                        <a:gd name="connsiteX3" fmla="*/ 851 w 851"/>
                        <a:gd name="connsiteY3" fmla="*/ 100 h 651"/>
                        <a:gd name="connsiteX4" fmla="*/ 751 w 851"/>
                        <a:gd name="connsiteY4" fmla="*/ 0 h 6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1" h="651">
                          <a:moveTo>
                            <a:pt x="751" y="0"/>
                          </a:moveTo>
                          <a:lnTo>
                            <a:pt x="0" y="651"/>
                          </a:lnTo>
                          <a:lnTo>
                            <a:pt x="100" y="651"/>
                          </a:lnTo>
                          <a:cubicBezTo>
                            <a:pt x="100" y="651"/>
                            <a:pt x="601" y="250"/>
                            <a:pt x="851" y="100"/>
                          </a:cubicBezTo>
                          <a:lnTo>
                            <a:pt x="751" y="0"/>
                          </a:lnTo>
                          <a:close/>
                        </a:path>
                      </a:pathLst>
                    </a:custGeom>
                    <a:grpFill/>
                    <a:ln w="0" cap="flat">
                      <a:noFill/>
                      <a:prstDash val="solid"/>
                      <a:miter/>
                    </a:ln>
                  </p:spPr>
                  <p:txBody>
                    <a:bodyPr rtlCol="0" anchor="ctr"/>
                    <a:lstStyle/>
                    <a:p>
                      <a:endParaRPr lang="en-US"/>
                    </a:p>
                  </p:txBody>
                </p:sp>
                <p:sp>
                  <p:nvSpPr>
                    <p:cNvPr id="1293" name="Freeform: Shape 1292">
                      <a:extLst>
                        <a:ext uri="{FF2B5EF4-FFF2-40B4-BE49-F238E27FC236}">
                          <a16:creationId xmlns:a16="http://schemas.microsoft.com/office/drawing/2014/main" id="{A5C4BB2F-D61C-131A-838C-0ECE08682D6A}"/>
                        </a:ext>
                      </a:extLst>
                    </p:cNvPr>
                    <p:cNvSpPr/>
                    <p:nvPr/>
                  </p:nvSpPr>
                  <p:spPr>
                    <a:xfrm>
                      <a:off x="2031590" y="2770177"/>
                      <a:ext cx="350" cy="601"/>
                    </a:xfrm>
                    <a:custGeom>
                      <a:avLst/>
                      <a:gdLst>
                        <a:gd name="connsiteX0" fmla="*/ 351 w 350"/>
                        <a:gd name="connsiteY0" fmla="*/ 0 h 601"/>
                        <a:gd name="connsiteX1" fmla="*/ 0 w 350"/>
                        <a:gd name="connsiteY1" fmla="*/ 601 h 601"/>
                        <a:gd name="connsiteX2" fmla="*/ 351 w 350"/>
                        <a:gd name="connsiteY2" fmla="*/ 0 h 601"/>
                      </a:gdLst>
                      <a:ahLst/>
                      <a:cxnLst>
                        <a:cxn ang="0">
                          <a:pos x="connsiteX0" y="connsiteY0"/>
                        </a:cxn>
                        <a:cxn ang="0">
                          <a:pos x="connsiteX1" y="connsiteY1"/>
                        </a:cxn>
                        <a:cxn ang="0">
                          <a:pos x="connsiteX2" y="connsiteY2"/>
                        </a:cxn>
                      </a:cxnLst>
                      <a:rect l="l" t="t" r="r" b="b"/>
                      <a:pathLst>
                        <a:path w="350" h="601">
                          <a:moveTo>
                            <a:pt x="351" y="0"/>
                          </a:moveTo>
                          <a:cubicBezTo>
                            <a:pt x="351" y="0"/>
                            <a:pt x="100" y="401"/>
                            <a:pt x="0" y="601"/>
                          </a:cubicBezTo>
                          <a:cubicBezTo>
                            <a:pt x="200" y="401"/>
                            <a:pt x="301" y="200"/>
                            <a:pt x="351" y="0"/>
                          </a:cubicBezTo>
                          <a:close/>
                        </a:path>
                      </a:pathLst>
                    </a:custGeom>
                    <a:grpFill/>
                    <a:ln w="0" cap="flat">
                      <a:noFill/>
                      <a:prstDash val="solid"/>
                      <a:miter/>
                    </a:ln>
                  </p:spPr>
                  <p:txBody>
                    <a:bodyPr rtlCol="0" anchor="ctr"/>
                    <a:lstStyle/>
                    <a:p>
                      <a:endParaRPr lang="en-US"/>
                    </a:p>
                  </p:txBody>
                </p:sp>
                <p:sp>
                  <p:nvSpPr>
                    <p:cNvPr id="1294" name="Freeform: Shape 1293">
                      <a:extLst>
                        <a:ext uri="{FF2B5EF4-FFF2-40B4-BE49-F238E27FC236}">
                          <a16:creationId xmlns:a16="http://schemas.microsoft.com/office/drawing/2014/main" id="{23EE1DE8-57A3-83E1-B011-5A13D7D7DE51}"/>
                        </a:ext>
                      </a:extLst>
                    </p:cNvPr>
                    <p:cNvSpPr/>
                    <p:nvPr/>
                  </p:nvSpPr>
                  <p:spPr>
                    <a:xfrm>
                      <a:off x="2026770" y="2770778"/>
                      <a:ext cx="4819" cy="7237"/>
                    </a:xfrm>
                    <a:custGeom>
                      <a:avLst/>
                      <a:gdLst>
                        <a:gd name="connsiteX0" fmla="*/ 3868 w 4819"/>
                        <a:gd name="connsiteY0" fmla="*/ 5409 h 7237"/>
                        <a:gd name="connsiteX1" fmla="*/ 2816 w 4819"/>
                        <a:gd name="connsiteY1" fmla="*/ 4658 h 7237"/>
                        <a:gd name="connsiteX2" fmla="*/ 3718 w 4819"/>
                        <a:gd name="connsiteY2" fmla="*/ 2755 h 7237"/>
                        <a:gd name="connsiteX3" fmla="*/ 3918 w 4819"/>
                        <a:gd name="connsiteY3" fmla="*/ 3807 h 7237"/>
                        <a:gd name="connsiteX4" fmla="*/ 3918 w 4819"/>
                        <a:gd name="connsiteY4" fmla="*/ 2504 h 7237"/>
                        <a:gd name="connsiteX5" fmla="*/ 4820 w 4819"/>
                        <a:gd name="connsiteY5" fmla="*/ 0 h 7237"/>
                        <a:gd name="connsiteX6" fmla="*/ 12 w 4819"/>
                        <a:gd name="connsiteY6" fmla="*/ 3556 h 7237"/>
                        <a:gd name="connsiteX7" fmla="*/ 2065 w 4819"/>
                        <a:gd name="connsiteY7" fmla="*/ 7213 h 7237"/>
                        <a:gd name="connsiteX8" fmla="*/ 3868 w 4819"/>
                        <a:gd name="connsiteY8" fmla="*/ 5409 h 7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19" h="7237">
                          <a:moveTo>
                            <a:pt x="3868" y="5409"/>
                          </a:moveTo>
                          <a:cubicBezTo>
                            <a:pt x="2616" y="5409"/>
                            <a:pt x="4670" y="3857"/>
                            <a:pt x="2816" y="4658"/>
                          </a:cubicBezTo>
                          <a:cubicBezTo>
                            <a:pt x="2316" y="4207"/>
                            <a:pt x="2716" y="3005"/>
                            <a:pt x="3718" y="2755"/>
                          </a:cubicBezTo>
                          <a:cubicBezTo>
                            <a:pt x="3968" y="3306"/>
                            <a:pt x="3117" y="3606"/>
                            <a:pt x="3918" y="3807"/>
                          </a:cubicBezTo>
                          <a:cubicBezTo>
                            <a:pt x="4119" y="2855"/>
                            <a:pt x="4569" y="3206"/>
                            <a:pt x="3918" y="2504"/>
                          </a:cubicBezTo>
                          <a:cubicBezTo>
                            <a:pt x="4569" y="1503"/>
                            <a:pt x="4419" y="902"/>
                            <a:pt x="4820" y="0"/>
                          </a:cubicBezTo>
                          <a:cubicBezTo>
                            <a:pt x="3818" y="952"/>
                            <a:pt x="813" y="1553"/>
                            <a:pt x="12" y="3556"/>
                          </a:cubicBezTo>
                          <a:cubicBezTo>
                            <a:pt x="-139" y="5009"/>
                            <a:pt x="1214" y="5910"/>
                            <a:pt x="2065" y="7213"/>
                          </a:cubicBezTo>
                          <a:cubicBezTo>
                            <a:pt x="2366" y="7413"/>
                            <a:pt x="4319" y="6361"/>
                            <a:pt x="3868" y="5409"/>
                          </a:cubicBezTo>
                          <a:close/>
                        </a:path>
                      </a:pathLst>
                    </a:custGeom>
                    <a:grpFill/>
                    <a:ln w="0" cap="flat">
                      <a:noFill/>
                      <a:prstDash val="solid"/>
                      <a:miter/>
                    </a:ln>
                  </p:spPr>
                  <p:txBody>
                    <a:bodyPr rtlCol="0" anchor="ctr"/>
                    <a:lstStyle/>
                    <a:p>
                      <a:endParaRPr lang="en-US"/>
                    </a:p>
                  </p:txBody>
                </p:sp>
                <p:sp>
                  <p:nvSpPr>
                    <p:cNvPr id="1295" name="Freeform: Shape 1294">
                      <a:extLst>
                        <a:ext uri="{FF2B5EF4-FFF2-40B4-BE49-F238E27FC236}">
                          <a16:creationId xmlns:a16="http://schemas.microsoft.com/office/drawing/2014/main" id="{9B844AAE-E7A1-52CD-02A0-B453BD144392}"/>
                        </a:ext>
                      </a:extLst>
                    </p:cNvPr>
                    <p:cNvSpPr/>
                    <p:nvPr/>
                  </p:nvSpPr>
                  <p:spPr>
                    <a:xfrm>
                      <a:off x="2032842" y="2776096"/>
                      <a:ext cx="701" cy="642"/>
                    </a:xfrm>
                    <a:custGeom>
                      <a:avLst/>
                      <a:gdLst>
                        <a:gd name="connsiteX0" fmla="*/ 0 w 701"/>
                        <a:gd name="connsiteY0" fmla="*/ 643 h 642"/>
                        <a:gd name="connsiteX1" fmla="*/ 701 w 701"/>
                        <a:gd name="connsiteY1" fmla="*/ 142 h 642"/>
                        <a:gd name="connsiteX2" fmla="*/ 0 w 701"/>
                        <a:gd name="connsiteY2" fmla="*/ 643 h 642"/>
                      </a:gdLst>
                      <a:ahLst/>
                      <a:cxnLst>
                        <a:cxn ang="0">
                          <a:pos x="connsiteX0" y="connsiteY0"/>
                        </a:cxn>
                        <a:cxn ang="0">
                          <a:pos x="connsiteX1" y="connsiteY1"/>
                        </a:cxn>
                        <a:cxn ang="0">
                          <a:pos x="connsiteX2" y="connsiteY2"/>
                        </a:cxn>
                      </a:cxnLst>
                      <a:rect l="l" t="t" r="r" b="b"/>
                      <a:pathLst>
                        <a:path w="701" h="642">
                          <a:moveTo>
                            <a:pt x="0" y="643"/>
                          </a:moveTo>
                          <a:cubicBezTo>
                            <a:pt x="451" y="492"/>
                            <a:pt x="551" y="392"/>
                            <a:pt x="701" y="142"/>
                          </a:cubicBezTo>
                          <a:cubicBezTo>
                            <a:pt x="401" y="-309"/>
                            <a:pt x="301" y="442"/>
                            <a:pt x="0" y="643"/>
                          </a:cubicBezTo>
                          <a:close/>
                        </a:path>
                      </a:pathLst>
                    </a:custGeom>
                    <a:grpFill/>
                    <a:ln w="0" cap="flat">
                      <a:noFill/>
                      <a:prstDash val="solid"/>
                      <a:miter/>
                    </a:ln>
                  </p:spPr>
                  <p:txBody>
                    <a:bodyPr rtlCol="0" anchor="ctr"/>
                    <a:lstStyle/>
                    <a:p>
                      <a:endParaRPr lang="en-US"/>
                    </a:p>
                  </p:txBody>
                </p:sp>
                <p:sp>
                  <p:nvSpPr>
                    <p:cNvPr id="1296" name="Freeform: Shape 1295">
                      <a:extLst>
                        <a:ext uri="{FF2B5EF4-FFF2-40B4-BE49-F238E27FC236}">
                          <a16:creationId xmlns:a16="http://schemas.microsoft.com/office/drawing/2014/main" id="{19D21176-989D-1746-6794-11E5CB23695A}"/>
                        </a:ext>
                      </a:extLst>
                    </p:cNvPr>
                    <p:cNvSpPr/>
                    <p:nvPr/>
                  </p:nvSpPr>
                  <p:spPr>
                    <a:xfrm>
                      <a:off x="2015435" y="2774785"/>
                      <a:ext cx="1179" cy="1352"/>
                    </a:xfrm>
                    <a:custGeom>
                      <a:avLst/>
                      <a:gdLst>
                        <a:gd name="connsiteX0" fmla="*/ 277 w 1179"/>
                        <a:gd name="connsiteY0" fmla="*/ 0 h 1352"/>
                        <a:gd name="connsiteX1" fmla="*/ 177 w 1179"/>
                        <a:gd name="connsiteY1" fmla="*/ 1352 h 1352"/>
                        <a:gd name="connsiteX2" fmla="*/ 1179 w 1179"/>
                        <a:gd name="connsiteY2" fmla="*/ 0 h 1352"/>
                        <a:gd name="connsiteX3" fmla="*/ 277 w 1179"/>
                        <a:gd name="connsiteY3" fmla="*/ 0 h 1352"/>
                      </a:gdLst>
                      <a:ahLst/>
                      <a:cxnLst>
                        <a:cxn ang="0">
                          <a:pos x="connsiteX0" y="connsiteY0"/>
                        </a:cxn>
                        <a:cxn ang="0">
                          <a:pos x="connsiteX1" y="connsiteY1"/>
                        </a:cxn>
                        <a:cxn ang="0">
                          <a:pos x="connsiteX2" y="connsiteY2"/>
                        </a:cxn>
                        <a:cxn ang="0">
                          <a:pos x="connsiteX3" y="connsiteY3"/>
                        </a:cxn>
                      </a:cxnLst>
                      <a:rect l="l" t="t" r="r" b="b"/>
                      <a:pathLst>
                        <a:path w="1179" h="1352">
                          <a:moveTo>
                            <a:pt x="277" y="0"/>
                          </a:moveTo>
                          <a:cubicBezTo>
                            <a:pt x="277" y="0"/>
                            <a:pt x="-273" y="1202"/>
                            <a:pt x="177" y="1352"/>
                          </a:cubicBezTo>
                          <a:lnTo>
                            <a:pt x="1179" y="0"/>
                          </a:lnTo>
                          <a:cubicBezTo>
                            <a:pt x="879" y="250"/>
                            <a:pt x="578" y="150"/>
                            <a:pt x="277" y="0"/>
                          </a:cubicBezTo>
                          <a:close/>
                        </a:path>
                      </a:pathLst>
                    </a:custGeom>
                    <a:grpFill/>
                    <a:ln w="0" cap="flat">
                      <a:noFill/>
                      <a:prstDash val="solid"/>
                      <a:miter/>
                    </a:ln>
                  </p:spPr>
                  <p:txBody>
                    <a:bodyPr rtlCol="0" anchor="ctr"/>
                    <a:lstStyle/>
                    <a:p>
                      <a:endParaRPr lang="en-US"/>
                    </a:p>
                  </p:txBody>
                </p:sp>
                <p:sp>
                  <p:nvSpPr>
                    <p:cNvPr id="1297" name="Freeform: Shape 1296">
                      <a:extLst>
                        <a:ext uri="{FF2B5EF4-FFF2-40B4-BE49-F238E27FC236}">
                          <a16:creationId xmlns:a16="http://schemas.microsoft.com/office/drawing/2014/main" id="{2B81AE17-964B-7D6B-144E-36E8C45FA7CA}"/>
                        </a:ext>
                      </a:extLst>
                    </p:cNvPr>
                    <p:cNvSpPr/>
                    <p:nvPr/>
                  </p:nvSpPr>
                  <p:spPr>
                    <a:xfrm>
                      <a:off x="2016614" y="2774184"/>
                      <a:ext cx="450" cy="601"/>
                    </a:xfrm>
                    <a:custGeom>
                      <a:avLst/>
                      <a:gdLst>
                        <a:gd name="connsiteX0" fmla="*/ 451 w 450"/>
                        <a:gd name="connsiteY0" fmla="*/ 0 h 601"/>
                        <a:gd name="connsiteX1" fmla="*/ 0 w 450"/>
                        <a:gd name="connsiteY1" fmla="*/ 601 h 601"/>
                        <a:gd name="connsiteX2" fmla="*/ 451 w 450"/>
                        <a:gd name="connsiteY2" fmla="*/ 0 h 601"/>
                      </a:gdLst>
                      <a:ahLst/>
                      <a:cxnLst>
                        <a:cxn ang="0">
                          <a:pos x="connsiteX0" y="connsiteY0"/>
                        </a:cxn>
                        <a:cxn ang="0">
                          <a:pos x="connsiteX1" y="connsiteY1"/>
                        </a:cxn>
                        <a:cxn ang="0">
                          <a:pos x="connsiteX2" y="connsiteY2"/>
                        </a:cxn>
                      </a:cxnLst>
                      <a:rect l="l" t="t" r="r" b="b"/>
                      <a:pathLst>
                        <a:path w="450" h="601">
                          <a:moveTo>
                            <a:pt x="451" y="0"/>
                          </a:moveTo>
                          <a:lnTo>
                            <a:pt x="0" y="601"/>
                          </a:lnTo>
                          <a:cubicBezTo>
                            <a:pt x="0" y="601"/>
                            <a:pt x="301" y="301"/>
                            <a:pt x="451" y="0"/>
                          </a:cubicBezTo>
                          <a:close/>
                        </a:path>
                      </a:pathLst>
                    </a:custGeom>
                    <a:grpFill/>
                    <a:ln w="0" cap="flat">
                      <a:noFill/>
                      <a:prstDash val="solid"/>
                      <a:miter/>
                    </a:ln>
                  </p:spPr>
                  <p:txBody>
                    <a:bodyPr rtlCol="0" anchor="ctr"/>
                    <a:lstStyle/>
                    <a:p>
                      <a:endParaRPr lang="en-US"/>
                    </a:p>
                  </p:txBody>
                </p:sp>
                <p:sp>
                  <p:nvSpPr>
                    <p:cNvPr id="1298" name="Freeform: Shape 1297">
                      <a:extLst>
                        <a:ext uri="{FF2B5EF4-FFF2-40B4-BE49-F238E27FC236}">
                          <a16:creationId xmlns:a16="http://schemas.microsoft.com/office/drawing/2014/main" id="{33FEBB4E-A674-ED35-3513-27B4699DF5A1}"/>
                        </a:ext>
                      </a:extLst>
                    </p:cNvPr>
                    <p:cNvSpPr/>
                    <p:nvPr/>
                  </p:nvSpPr>
                  <p:spPr>
                    <a:xfrm>
                      <a:off x="2015562" y="2774735"/>
                      <a:ext cx="150" cy="5008"/>
                    </a:xfrm>
                    <a:custGeom>
                      <a:avLst/>
                      <a:gdLst>
                        <a:gd name="connsiteX0" fmla="*/ 0 w 150"/>
                        <a:gd name="connsiteY0" fmla="*/ 0 h 5008"/>
                        <a:gd name="connsiteX1" fmla="*/ 150 w 150"/>
                        <a:gd name="connsiteY1" fmla="*/ 0 h 5008"/>
                        <a:gd name="connsiteX2" fmla="*/ 0 w 150"/>
                        <a:gd name="connsiteY2" fmla="*/ 0 h 5008"/>
                      </a:gdLst>
                      <a:ahLst/>
                      <a:cxnLst>
                        <a:cxn ang="0">
                          <a:pos x="connsiteX0" y="connsiteY0"/>
                        </a:cxn>
                        <a:cxn ang="0">
                          <a:pos x="connsiteX1" y="connsiteY1"/>
                        </a:cxn>
                        <a:cxn ang="0">
                          <a:pos x="connsiteX2" y="connsiteY2"/>
                        </a:cxn>
                      </a:cxnLst>
                      <a:rect l="l" t="t" r="r" b="b"/>
                      <a:pathLst>
                        <a:path w="150" h="5008">
                          <a:moveTo>
                            <a:pt x="0" y="0"/>
                          </a:moveTo>
                          <a:lnTo>
                            <a:pt x="150" y="0"/>
                          </a:lnTo>
                          <a:cubicBezTo>
                            <a:pt x="150" y="0"/>
                            <a:pt x="100" y="0"/>
                            <a:pt x="0" y="0"/>
                          </a:cubicBezTo>
                          <a:close/>
                        </a:path>
                      </a:pathLst>
                    </a:custGeom>
                    <a:grpFill/>
                    <a:ln w="0" cap="flat">
                      <a:noFill/>
                      <a:prstDash val="solid"/>
                      <a:miter/>
                    </a:ln>
                  </p:spPr>
                  <p:txBody>
                    <a:bodyPr rtlCol="0" anchor="ctr"/>
                    <a:lstStyle/>
                    <a:p>
                      <a:endParaRPr lang="en-US"/>
                    </a:p>
                  </p:txBody>
                </p:sp>
                <p:sp>
                  <p:nvSpPr>
                    <p:cNvPr id="1299" name="Freeform: Shape 1298">
                      <a:extLst>
                        <a:ext uri="{FF2B5EF4-FFF2-40B4-BE49-F238E27FC236}">
                          <a16:creationId xmlns:a16="http://schemas.microsoft.com/office/drawing/2014/main" id="{7EA8AA60-FDD7-EBE2-3167-D443C779A72C}"/>
                        </a:ext>
                      </a:extLst>
                    </p:cNvPr>
                    <p:cNvSpPr/>
                    <p:nvPr/>
                  </p:nvSpPr>
                  <p:spPr>
                    <a:xfrm>
                      <a:off x="1989918" y="2791598"/>
                      <a:ext cx="450" cy="1318"/>
                    </a:xfrm>
                    <a:custGeom>
                      <a:avLst/>
                      <a:gdLst>
                        <a:gd name="connsiteX0" fmla="*/ 451 w 450"/>
                        <a:gd name="connsiteY0" fmla="*/ 16 h 1318"/>
                        <a:gd name="connsiteX1" fmla="*/ 0 w 450"/>
                        <a:gd name="connsiteY1" fmla="*/ 1318 h 1318"/>
                        <a:gd name="connsiteX2" fmla="*/ 451 w 450"/>
                        <a:gd name="connsiteY2" fmla="*/ 16 h 1318"/>
                      </a:gdLst>
                      <a:ahLst/>
                      <a:cxnLst>
                        <a:cxn ang="0">
                          <a:pos x="connsiteX0" y="connsiteY0"/>
                        </a:cxn>
                        <a:cxn ang="0">
                          <a:pos x="connsiteX1" y="connsiteY1"/>
                        </a:cxn>
                        <a:cxn ang="0">
                          <a:pos x="connsiteX2" y="connsiteY2"/>
                        </a:cxn>
                      </a:cxnLst>
                      <a:rect l="l" t="t" r="r" b="b"/>
                      <a:pathLst>
                        <a:path w="450" h="1318">
                          <a:moveTo>
                            <a:pt x="451" y="16"/>
                          </a:moveTo>
                          <a:cubicBezTo>
                            <a:pt x="50" y="-134"/>
                            <a:pt x="0" y="817"/>
                            <a:pt x="0" y="1318"/>
                          </a:cubicBezTo>
                          <a:cubicBezTo>
                            <a:pt x="150" y="968"/>
                            <a:pt x="451" y="517"/>
                            <a:pt x="451" y="16"/>
                          </a:cubicBezTo>
                          <a:close/>
                        </a:path>
                      </a:pathLst>
                    </a:custGeom>
                    <a:grpFill/>
                    <a:ln w="0" cap="flat">
                      <a:noFill/>
                      <a:prstDash val="solid"/>
                      <a:miter/>
                    </a:ln>
                  </p:spPr>
                  <p:txBody>
                    <a:bodyPr rtlCol="0" anchor="ctr"/>
                    <a:lstStyle/>
                    <a:p>
                      <a:endParaRPr lang="en-US"/>
                    </a:p>
                  </p:txBody>
                </p:sp>
                <p:sp>
                  <p:nvSpPr>
                    <p:cNvPr id="1300" name="Freeform: Shape 1299">
                      <a:extLst>
                        <a:ext uri="{FF2B5EF4-FFF2-40B4-BE49-F238E27FC236}">
                          <a16:creationId xmlns:a16="http://schemas.microsoft.com/office/drawing/2014/main" id="{D746222D-F068-0BEA-07E5-D7686CEE5411}"/>
                        </a:ext>
                      </a:extLst>
                    </p:cNvPr>
                    <p:cNvSpPr/>
                    <p:nvPr/>
                  </p:nvSpPr>
                  <p:spPr>
                    <a:xfrm>
                      <a:off x="1987864" y="2823770"/>
                      <a:ext cx="350" cy="751"/>
                    </a:xfrm>
                    <a:custGeom>
                      <a:avLst/>
                      <a:gdLst>
                        <a:gd name="connsiteX0" fmla="*/ 351 w 350"/>
                        <a:gd name="connsiteY0" fmla="*/ 0 h 751"/>
                        <a:gd name="connsiteX1" fmla="*/ 0 w 350"/>
                        <a:gd name="connsiteY1" fmla="*/ 751 h 751"/>
                        <a:gd name="connsiteX2" fmla="*/ 351 w 350"/>
                        <a:gd name="connsiteY2" fmla="*/ 0 h 751"/>
                      </a:gdLst>
                      <a:ahLst/>
                      <a:cxnLst>
                        <a:cxn ang="0">
                          <a:pos x="connsiteX0" y="connsiteY0"/>
                        </a:cxn>
                        <a:cxn ang="0">
                          <a:pos x="connsiteX1" y="connsiteY1"/>
                        </a:cxn>
                        <a:cxn ang="0">
                          <a:pos x="connsiteX2" y="connsiteY2"/>
                        </a:cxn>
                      </a:cxnLst>
                      <a:rect l="l" t="t" r="r" b="b"/>
                      <a:pathLst>
                        <a:path w="350" h="751">
                          <a:moveTo>
                            <a:pt x="351" y="0"/>
                          </a:moveTo>
                          <a:lnTo>
                            <a:pt x="0" y="751"/>
                          </a:lnTo>
                          <a:cubicBezTo>
                            <a:pt x="200" y="501"/>
                            <a:pt x="301" y="351"/>
                            <a:pt x="351" y="0"/>
                          </a:cubicBezTo>
                          <a:close/>
                        </a:path>
                      </a:pathLst>
                    </a:custGeom>
                    <a:grpFill/>
                    <a:ln w="0" cap="flat">
                      <a:noFill/>
                      <a:prstDash val="solid"/>
                      <a:miter/>
                    </a:ln>
                  </p:spPr>
                  <p:txBody>
                    <a:bodyPr rtlCol="0" anchor="ctr"/>
                    <a:lstStyle/>
                    <a:p>
                      <a:endParaRPr lang="en-US"/>
                    </a:p>
                  </p:txBody>
                </p:sp>
                <p:sp>
                  <p:nvSpPr>
                    <p:cNvPr id="1301" name="Freeform: Shape 1300">
                      <a:extLst>
                        <a:ext uri="{FF2B5EF4-FFF2-40B4-BE49-F238E27FC236}">
                          <a16:creationId xmlns:a16="http://schemas.microsoft.com/office/drawing/2014/main" id="{2A7B95BA-43FB-133B-8B8F-617F0C7AFFE3}"/>
                        </a:ext>
                      </a:extLst>
                    </p:cNvPr>
                    <p:cNvSpPr/>
                    <p:nvPr/>
                  </p:nvSpPr>
                  <p:spPr>
                    <a:xfrm>
                      <a:off x="2000436" y="2833988"/>
                      <a:ext cx="250" cy="100"/>
                    </a:xfrm>
                    <a:custGeom>
                      <a:avLst/>
                      <a:gdLst>
                        <a:gd name="connsiteX0" fmla="*/ 0 w 250"/>
                        <a:gd name="connsiteY0" fmla="*/ 0 h 100"/>
                        <a:gd name="connsiteX1" fmla="*/ 250 w 250"/>
                        <a:gd name="connsiteY1" fmla="*/ 100 h 100"/>
                        <a:gd name="connsiteX2" fmla="*/ 0 w 250"/>
                        <a:gd name="connsiteY2" fmla="*/ 0 h 100"/>
                      </a:gdLst>
                      <a:ahLst/>
                      <a:cxnLst>
                        <a:cxn ang="0">
                          <a:pos x="connsiteX0" y="connsiteY0"/>
                        </a:cxn>
                        <a:cxn ang="0">
                          <a:pos x="connsiteX1" y="connsiteY1"/>
                        </a:cxn>
                        <a:cxn ang="0">
                          <a:pos x="connsiteX2" y="connsiteY2"/>
                        </a:cxn>
                      </a:cxnLst>
                      <a:rect l="l" t="t" r="r" b="b"/>
                      <a:pathLst>
                        <a:path w="250" h="100">
                          <a:moveTo>
                            <a:pt x="0" y="0"/>
                          </a:moveTo>
                          <a:cubicBezTo>
                            <a:pt x="0" y="0"/>
                            <a:pt x="150" y="50"/>
                            <a:pt x="250" y="100"/>
                          </a:cubicBezTo>
                          <a:cubicBezTo>
                            <a:pt x="200" y="50"/>
                            <a:pt x="100" y="0"/>
                            <a:pt x="0" y="0"/>
                          </a:cubicBezTo>
                          <a:close/>
                        </a:path>
                      </a:pathLst>
                    </a:custGeom>
                    <a:grpFill/>
                    <a:ln w="0" cap="flat">
                      <a:noFill/>
                      <a:prstDash val="solid"/>
                      <a:miter/>
                    </a:ln>
                  </p:spPr>
                  <p:txBody>
                    <a:bodyPr rtlCol="0" anchor="ctr"/>
                    <a:lstStyle/>
                    <a:p>
                      <a:endParaRPr lang="en-US"/>
                    </a:p>
                  </p:txBody>
                </p:sp>
                <p:sp>
                  <p:nvSpPr>
                    <p:cNvPr id="1302" name="Freeform: Shape 1301">
                      <a:extLst>
                        <a:ext uri="{FF2B5EF4-FFF2-40B4-BE49-F238E27FC236}">
                          <a16:creationId xmlns:a16="http://schemas.microsoft.com/office/drawing/2014/main" id="{6E67445E-4527-FC8B-B4E9-5BBD1ADA5437}"/>
                        </a:ext>
                      </a:extLst>
                    </p:cNvPr>
                    <p:cNvSpPr/>
                    <p:nvPr/>
                  </p:nvSpPr>
                  <p:spPr>
                    <a:xfrm>
                      <a:off x="2000686" y="2834088"/>
                      <a:ext cx="801" cy="3255"/>
                    </a:xfrm>
                    <a:custGeom>
                      <a:avLst/>
                      <a:gdLst>
                        <a:gd name="connsiteX0" fmla="*/ 0 w 801"/>
                        <a:gd name="connsiteY0" fmla="*/ 50 h 3255"/>
                        <a:gd name="connsiteX1" fmla="*/ 551 w 801"/>
                        <a:gd name="connsiteY1" fmla="*/ 2404 h 3255"/>
                        <a:gd name="connsiteX2" fmla="*/ 401 w 801"/>
                        <a:gd name="connsiteY2" fmla="*/ 2404 h 3255"/>
                        <a:gd name="connsiteX3" fmla="*/ 801 w 801"/>
                        <a:gd name="connsiteY3" fmla="*/ 3256 h 3255"/>
                        <a:gd name="connsiteX4" fmla="*/ 50 w 801"/>
                        <a:gd name="connsiteY4" fmla="*/ 0 h 32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1" h="3255">
                          <a:moveTo>
                            <a:pt x="0" y="50"/>
                          </a:moveTo>
                          <a:cubicBezTo>
                            <a:pt x="401" y="501"/>
                            <a:pt x="-50" y="1953"/>
                            <a:pt x="551" y="2404"/>
                          </a:cubicBezTo>
                          <a:lnTo>
                            <a:pt x="401" y="2404"/>
                          </a:lnTo>
                          <a:cubicBezTo>
                            <a:pt x="401" y="2404"/>
                            <a:pt x="801" y="3256"/>
                            <a:pt x="801" y="3256"/>
                          </a:cubicBezTo>
                          <a:cubicBezTo>
                            <a:pt x="701" y="2354"/>
                            <a:pt x="601" y="501"/>
                            <a:pt x="50" y="0"/>
                          </a:cubicBezTo>
                          <a:close/>
                        </a:path>
                      </a:pathLst>
                    </a:custGeom>
                    <a:grpFill/>
                    <a:ln w="0" cap="flat">
                      <a:noFill/>
                      <a:prstDash val="solid"/>
                      <a:miter/>
                    </a:ln>
                  </p:spPr>
                  <p:txBody>
                    <a:bodyPr rtlCol="0" anchor="ctr"/>
                    <a:lstStyle/>
                    <a:p>
                      <a:endParaRPr lang="en-US"/>
                    </a:p>
                  </p:txBody>
                </p:sp>
              </p:grpSp>
              <p:grpSp>
                <p:nvGrpSpPr>
                  <p:cNvPr id="1303" name="Graphic 543">
                    <a:extLst>
                      <a:ext uri="{FF2B5EF4-FFF2-40B4-BE49-F238E27FC236}">
                        <a16:creationId xmlns:a16="http://schemas.microsoft.com/office/drawing/2014/main" id="{60386E58-BC8E-7117-B781-0085E8A1426A}"/>
                      </a:ext>
                    </a:extLst>
                  </p:cNvPr>
                  <p:cNvGrpSpPr/>
                  <p:nvPr/>
                </p:nvGrpSpPr>
                <p:grpSpPr>
                  <a:xfrm>
                    <a:off x="1850576" y="2695597"/>
                    <a:ext cx="414019" cy="681801"/>
                    <a:chOff x="1850576" y="2695597"/>
                    <a:chExt cx="414019" cy="681801"/>
                  </a:xfrm>
                  <a:grpFill/>
                </p:grpSpPr>
                <p:sp>
                  <p:nvSpPr>
                    <p:cNvPr id="1304" name="Freeform: Shape 1303">
                      <a:extLst>
                        <a:ext uri="{FF2B5EF4-FFF2-40B4-BE49-F238E27FC236}">
                          <a16:creationId xmlns:a16="http://schemas.microsoft.com/office/drawing/2014/main" id="{49DEECE0-B075-496B-6189-37946661C9AE}"/>
                        </a:ext>
                      </a:extLst>
                    </p:cNvPr>
                    <p:cNvSpPr/>
                    <p:nvPr/>
                  </p:nvSpPr>
                  <p:spPr>
                    <a:xfrm>
                      <a:off x="2228733" y="3260529"/>
                      <a:ext cx="35862" cy="27948"/>
                    </a:xfrm>
                    <a:custGeom>
                      <a:avLst/>
                      <a:gdLst>
                        <a:gd name="connsiteX0" fmla="*/ 4608 w 35862"/>
                        <a:gd name="connsiteY0" fmla="*/ 3055 h 27948"/>
                        <a:gd name="connsiteX1" fmla="*/ 11119 w 35862"/>
                        <a:gd name="connsiteY1" fmla="*/ 7964 h 27948"/>
                        <a:gd name="connsiteX2" fmla="*/ 22589 w 35862"/>
                        <a:gd name="connsiteY2" fmla="*/ 13624 h 27948"/>
                        <a:gd name="connsiteX3" fmla="*/ 27949 w 35862"/>
                        <a:gd name="connsiteY3" fmla="*/ 17530 h 27948"/>
                        <a:gd name="connsiteX4" fmla="*/ 35111 w 35862"/>
                        <a:gd name="connsiteY4" fmla="*/ 21287 h 27948"/>
                        <a:gd name="connsiteX5" fmla="*/ 29802 w 35862"/>
                        <a:gd name="connsiteY5" fmla="*/ 22339 h 27948"/>
                        <a:gd name="connsiteX6" fmla="*/ 30403 w 35862"/>
                        <a:gd name="connsiteY6" fmla="*/ 21487 h 27948"/>
                        <a:gd name="connsiteX7" fmla="*/ 30503 w 35862"/>
                        <a:gd name="connsiteY7" fmla="*/ 26847 h 27948"/>
                        <a:gd name="connsiteX8" fmla="*/ 22689 w 35862"/>
                        <a:gd name="connsiteY8" fmla="*/ 18482 h 27948"/>
                        <a:gd name="connsiteX9" fmla="*/ 30052 w 35862"/>
                        <a:gd name="connsiteY9" fmla="*/ 27197 h 27948"/>
                        <a:gd name="connsiteX10" fmla="*/ 29952 w 35862"/>
                        <a:gd name="connsiteY10" fmla="*/ 21087 h 27948"/>
                        <a:gd name="connsiteX11" fmla="*/ 29401 w 35862"/>
                        <a:gd name="connsiteY11" fmla="*/ 21788 h 27948"/>
                        <a:gd name="connsiteX12" fmla="*/ 29852 w 35862"/>
                        <a:gd name="connsiteY12" fmla="*/ 20986 h 27948"/>
                        <a:gd name="connsiteX13" fmla="*/ 29952 w 35862"/>
                        <a:gd name="connsiteY13" fmla="*/ 27347 h 27948"/>
                        <a:gd name="connsiteX14" fmla="*/ 14525 w 35862"/>
                        <a:gd name="connsiteY14" fmla="*/ 10719 h 27948"/>
                        <a:gd name="connsiteX15" fmla="*/ 29201 w 35862"/>
                        <a:gd name="connsiteY15" fmla="*/ 27448 h 27948"/>
                        <a:gd name="connsiteX16" fmla="*/ 28199 w 35862"/>
                        <a:gd name="connsiteY16" fmla="*/ 26847 h 27948"/>
                        <a:gd name="connsiteX17" fmla="*/ 29251 w 35862"/>
                        <a:gd name="connsiteY17" fmla="*/ 27948 h 27948"/>
                        <a:gd name="connsiteX18" fmla="*/ 29151 w 35862"/>
                        <a:gd name="connsiteY18" fmla="*/ 20486 h 27948"/>
                        <a:gd name="connsiteX19" fmla="*/ 28550 w 35862"/>
                        <a:gd name="connsiteY19" fmla="*/ 21337 h 27948"/>
                        <a:gd name="connsiteX20" fmla="*/ 35862 w 35862"/>
                        <a:gd name="connsiteY20" fmla="*/ 19884 h 27948"/>
                        <a:gd name="connsiteX21" fmla="*/ 22289 w 35862"/>
                        <a:gd name="connsiteY21" fmla="*/ 12021 h 27948"/>
                        <a:gd name="connsiteX22" fmla="*/ 26095 w 35862"/>
                        <a:gd name="connsiteY22" fmla="*/ 13674 h 27948"/>
                        <a:gd name="connsiteX23" fmla="*/ 0 w 35862"/>
                        <a:gd name="connsiteY23" fmla="*/ 0 h 27948"/>
                        <a:gd name="connsiteX24" fmla="*/ 4558 w 35862"/>
                        <a:gd name="connsiteY24" fmla="*/ 3055 h 27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862" h="27948">
                          <a:moveTo>
                            <a:pt x="4608" y="3055"/>
                          </a:moveTo>
                          <a:cubicBezTo>
                            <a:pt x="9166" y="6010"/>
                            <a:pt x="13023" y="8815"/>
                            <a:pt x="11119" y="7964"/>
                          </a:cubicBezTo>
                          <a:cubicBezTo>
                            <a:pt x="20886" y="13223"/>
                            <a:pt x="20736" y="13974"/>
                            <a:pt x="22589" y="13624"/>
                          </a:cubicBezTo>
                          <a:cubicBezTo>
                            <a:pt x="29050" y="16629"/>
                            <a:pt x="35211" y="21137"/>
                            <a:pt x="27949" y="17530"/>
                          </a:cubicBezTo>
                          <a:lnTo>
                            <a:pt x="35111" y="21287"/>
                          </a:lnTo>
                          <a:lnTo>
                            <a:pt x="29802" y="22339"/>
                          </a:lnTo>
                          <a:lnTo>
                            <a:pt x="30403" y="21487"/>
                          </a:lnTo>
                          <a:lnTo>
                            <a:pt x="30503" y="26847"/>
                          </a:lnTo>
                          <a:lnTo>
                            <a:pt x="22689" y="18482"/>
                          </a:lnTo>
                          <a:lnTo>
                            <a:pt x="30052" y="27197"/>
                          </a:lnTo>
                          <a:lnTo>
                            <a:pt x="29952" y="21087"/>
                          </a:lnTo>
                          <a:lnTo>
                            <a:pt x="29401" y="21788"/>
                          </a:lnTo>
                          <a:cubicBezTo>
                            <a:pt x="29401" y="21788"/>
                            <a:pt x="29601" y="21337"/>
                            <a:pt x="29852" y="20986"/>
                          </a:cubicBezTo>
                          <a:lnTo>
                            <a:pt x="29952" y="27347"/>
                          </a:lnTo>
                          <a:cubicBezTo>
                            <a:pt x="26546" y="24442"/>
                            <a:pt x="17781" y="12772"/>
                            <a:pt x="14525" y="10719"/>
                          </a:cubicBezTo>
                          <a:lnTo>
                            <a:pt x="29201" y="27448"/>
                          </a:lnTo>
                          <a:lnTo>
                            <a:pt x="28199" y="26847"/>
                          </a:lnTo>
                          <a:cubicBezTo>
                            <a:pt x="28500" y="27197"/>
                            <a:pt x="28850" y="27548"/>
                            <a:pt x="29251" y="27948"/>
                          </a:cubicBezTo>
                          <a:lnTo>
                            <a:pt x="29151" y="20486"/>
                          </a:lnTo>
                          <a:cubicBezTo>
                            <a:pt x="28950" y="20736"/>
                            <a:pt x="28750" y="21037"/>
                            <a:pt x="28550" y="21337"/>
                          </a:cubicBezTo>
                          <a:lnTo>
                            <a:pt x="35862" y="19884"/>
                          </a:lnTo>
                          <a:cubicBezTo>
                            <a:pt x="31304" y="17480"/>
                            <a:pt x="24743" y="13574"/>
                            <a:pt x="22289" y="12021"/>
                          </a:cubicBezTo>
                          <a:cubicBezTo>
                            <a:pt x="22840" y="12171"/>
                            <a:pt x="22689" y="11720"/>
                            <a:pt x="26095" y="13674"/>
                          </a:cubicBezTo>
                          <a:cubicBezTo>
                            <a:pt x="3306" y="-250"/>
                            <a:pt x="18883" y="11720"/>
                            <a:pt x="0" y="0"/>
                          </a:cubicBezTo>
                          <a:cubicBezTo>
                            <a:pt x="1202" y="751"/>
                            <a:pt x="2605" y="1703"/>
                            <a:pt x="4558" y="3055"/>
                          </a:cubicBezTo>
                          <a:close/>
                        </a:path>
                      </a:pathLst>
                    </a:custGeom>
                    <a:grpFill/>
                    <a:ln w="0" cap="flat">
                      <a:noFill/>
                      <a:prstDash val="solid"/>
                      <a:miter/>
                    </a:ln>
                  </p:spPr>
                  <p:txBody>
                    <a:bodyPr rtlCol="0" anchor="ctr"/>
                    <a:lstStyle/>
                    <a:p>
                      <a:endParaRPr lang="en-US"/>
                    </a:p>
                  </p:txBody>
                </p:sp>
                <p:sp>
                  <p:nvSpPr>
                    <p:cNvPr id="1305" name="Freeform: Shape 1304">
                      <a:extLst>
                        <a:ext uri="{FF2B5EF4-FFF2-40B4-BE49-F238E27FC236}">
                          <a16:creationId xmlns:a16="http://schemas.microsoft.com/office/drawing/2014/main" id="{2D4C0A98-9151-240C-19D1-67FF86171BFF}"/>
                        </a:ext>
                      </a:extLst>
                    </p:cNvPr>
                    <p:cNvSpPr/>
                    <p:nvPr/>
                  </p:nvSpPr>
                  <p:spPr>
                    <a:xfrm>
                      <a:off x="2182789" y="3228219"/>
                      <a:ext cx="50601" cy="32159"/>
                    </a:xfrm>
                    <a:custGeom>
                      <a:avLst/>
                      <a:gdLst>
                        <a:gd name="connsiteX0" fmla="*/ 33021 w 50601"/>
                        <a:gd name="connsiteY0" fmla="*/ 20690 h 32159"/>
                        <a:gd name="connsiteX1" fmla="*/ 24707 w 50601"/>
                        <a:gd name="connsiteY1" fmla="*/ 16332 h 32159"/>
                        <a:gd name="connsiteX2" fmla="*/ 12335 w 50601"/>
                        <a:gd name="connsiteY2" fmla="*/ 6766 h 32159"/>
                        <a:gd name="connsiteX3" fmla="*/ 8579 w 50601"/>
                        <a:gd name="connsiteY3" fmla="*/ 5363 h 32159"/>
                        <a:gd name="connsiteX4" fmla="*/ 14138 w 50601"/>
                        <a:gd name="connsiteY4" fmla="*/ 9470 h 32159"/>
                        <a:gd name="connsiteX5" fmla="*/ 414 w 50601"/>
                        <a:gd name="connsiteY5" fmla="*/ 655 h 32159"/>
                        <a:gd name="connsiteX6" fmla="*/ 18346 w 50601"/>
                        <a:gd name="connsiteY6" fmla="*/ 13377 h 32159"/>
                        <a:gd name="connsiteX7" fmla="*/ 38380 w 50601"/>
                        <a:gd name="connsiteY7" fmla="*/ 28353 h 32159"/>
                        <a:gd name="connsiteX8" fmla="*/ 45643 w 50601"/>
                        <a:gd name="connsiteY8" fmla="*/ 32160 h 32159"/>
                        <a:gd name="connsiteX9" fmla="*/ 43189 w 50601"/>
                        <a:gd name="connsiteY9" fmla="*/ 30607 h 32159"/>
                        <a:gd name="connsiteX10" fmla="*/ 43589 w 50601"/>
                        <a:gd name="connsiteY10" fmla="*/ 29154 h 32159"/>
                        <a:gd name="connsiteX11" fmla="*/ 34474 w 50601"/>
                        <a:gd name="connsiteY11" fmla="*/ 23194 h 32159"/>
                        <a:gd name="connsiteX12" fmla="*/ 50602 w 50601"/>
                        <a:gd name="connsiteY12" fmla="*/ 32009 h 32159"/>
                        <a:gd name="connsiteX13" fmla="*/ 25658 w 50601"/>
                        <a:gd name="connsiteY13" fmla="*/ 13627 h 32159"/>
                        <a:gd name="connsiteX14" fmla="*/ 33071 w 50601"/>
                        <a:gd name="connsiteY14" fmla="*/ 20840 h 32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0601" h="32159">
                          <a:moveTo>
                            <a:pt x="33021" y="20690"/>
                          </a:moveTo>
                          <a:cubicBezTo>
                            <a:pt x="30216" y="19287"/>
                            <a:pt x="27461" y="17835"/>
                            <a:pt x="24707" y="16332"/>
                          </a:cubicBezTo>
                          <a:cubicBezTo>
                            <a:pt x="20549" y="13177"/>
                            <a:pt x="16342" y="10071"/>
                            <a:pt x="12335" y="6766"/>
                          </a:cubicBezTo>
                          <a:cubicBezTo>
                            <a:pt x="11934" y="7016"/>
                            <a:pt x="2668" y="354"/>
                            <a:pt x="8579" y="5363"/>
                          </a:cubicBezTo>
                          <a:cubicBezTo>
                            <a:pt x="9831" y="6215"/>
                            <a:pt x="12285" y="7968"/>
                            <a:pt x="14138" y="9470"/>
                          </a:cubicBezTo>
                          <a:cubicBezTo>
                            <a:pt x="12135" y="9170"/>
                            <a:pt x="-2641" y="-2901"/>
                            <a:pt x="414" y="655"/>
                          </a:cubicBezTo>
                          <a:cubicBezTo>
                            <a:pt x="10382" y="8118"/>
                            <a:pt x="11734" y="9470"/>
                            <a:pt x="18346" y="13377"/>
                          </a:cubicBezTo>
                          <a:cubicBezTo>
                            <a:pt x="27411" y="20239"/>
                            <a:pt x="34173" y="25047"/>
                            <a:pt x="38380" y="28353"/>
                          </a:cubicBezTo>
                          <a:cubicBezTo>
                            <a:pt x="41235" y="30156"/>
                            <a:pt x="41987" y="29906"/>
                            <a:pt x="45643" y="32160"/>
                          </a:cubicBezTo>
                          <a:cubicBezTo>
                            <a:pt x="44842" y="31659"/>
                            <a:pt x="44090" y="31208"/>
                            <a:pt x="43189" y="30607"/>
                          </a:cubicBezTo>
                          <a:lnTo>
                            <a:pt x="43589" y="29154"/>
                          </a:lnTo>
                          <a:cubicBezTo>
                            <a:pt x="40434" y="27452"/>
                            <a:pt x="37779" y="25348"/>
                            <a:pt x="34474" y="23194"/>
                          </a:cubicBezTo>
                          <a:cubicBezTo>
                            <a:pt x="39783" y="26249"/>
                            <a:pt x="45142" y="29154"/>
                            <a:pt x="50602" y="32009"/>
                          </a:cubicBezTo>
                          <a:cubicBezTo>
                            <a:pt x="46344" y="27752"/>
                            <a:pt x="31068" y="18386"/>
                            <a:pt x="25658" y="13627"/>
                          </a:cubicBezTo>
                          <a:cubicBezTo>
                            <a:pt x="32170" y="19788"/>
                            <a:pt x="19498" y="10021"/>
                            <a:pt x="33071" y="20840"/>
                          </a:cubicBezTo>
                          <a:close/>
                        </a:path>
                      </a:pathLst>
                    </a:custGeom>
                    <a:grpFill/>
                    <a:ln w="0" cap="flat">
                      <a:noFill/>
                      <a:prstDash val="solid"/>
                      <a:miter/>
                    </a:ln>
                  </p:spPr>
                  <p:txBody>
                    <a:bodyPr rtlCol="0" anchor="ctr"/>
                    <a:lstStyle/>
                    <a:p>
                      <a:endParaRPr lang="en-US"/>
                    </a:p>
                  </p:txBody>
                </p:sp>
                <p:sp>
                  <p:nvSpPr>
                    <p:cNvPr id="1306" name="Freeform: Shape 1305">
                      <a:extLst>
                        <a:ext uri="{FF2B5EF4-FFF2-40B4-BE49-F238E27FC236}">
                          <a16:creationId xmlns:a16="http://schemas.microsoft.com/office/drawing/2014/main" id="{183CDADF-1F46-6E71-DC41-6F0E6CE5111E}"/>
                        </a:ext>
                      </a:extLst>
                    </p:cNvPr>
                    <p:cNvSpPr/>
                    <p:nvPr/>
                  </p:nvSpPr>
                  <p:spPr>
                    <a:xfrm>
                      <a:off x="2228382" y="3260278"/>
                      <a:ext cx="400" cy="250"/>
                    </a:xfrm>
                    <a:custGeom>
                      <a:avLst/>
                      <a:gdLst>
                        <a:gd name="connsiteX0" fmla="*/ 0 w 400"/>
                        <a:gd name="connsiteY0" fmla="*/ 0 h 250"/>
                        <a:gd name="connsiteX1" fmla="*/ 401 w 400"/>
                        <a:gd name="connsiteY1" fmla="*/ 250 h 250"/>
                        <a:gd name="connsiteX2" fmla="*/ 0 w 400"/>
                        <a:gd name="connsiteY2" fmla="*/ 0 h 250"/>
                      </a:gdLst>
                      <a:ahLst/>
                      <a:cxnLst>
                        <a:cxn ang="0">
                          <a:pos x="connsiteX0" y="connsiteY0"/>
                        </a:cxn>
                        <a:cxn ang="0">
                          <a:pos x="connsiteX1" y="connsiteY1"/>
                        </a:cxn>
                        <a:cxn ang="0">
                          <a:pos x="connsiteX2" y="connsiteY2"/>
                        </a:cxn>
                      </a:cxnLst>
                      <a:rect l="l" t="t" r="r" b="b"/>
                      <a:pathLst>
                        <a:path w="400" h="250">
                          <a:moveTo>
                            <a:pt x="0" y="0"/>
                          </a:moveTo>
                          <a:cubicBezTo>
                            <a:pt x="0" y="0"/>
                            <a:pt x="250" y="150"/>
                            <a:pt x="401" y="250"/>
                          </a:cubicBezTo>
                          <a:cubicBezTo>
                            <a:pt x="301" y="200"/>
                            <a:pt x="100" y="50"/>
                            <a:pt x="0" y="0"/>
                          </a:cubicBezTo>
                          <a:close/>
                        </a:path>
                      </a:pathLst>
                    </a:custGeom>
                    <a:grpFill/>
                    <a:ln w="0" cap="flat">
                      <a:noFill/>
                      <a:prstDash val="solid"/>
                      <a:miter/>
                    </a:ln>
                  </p:spPr>
                  <p:txBody>
                    <a:bodyPr rtlCol="0" anchor="ctr"/>
                    <a:lstStyle/>
                    <a:p>
                      <a:endParaRPr lang="en-US"/>
                    </a:p>
                  </p:txBody>
                </p:sp>
                <p:sp>
                  <p:nvSpPr>
                    <p:cNvPr id="1307" name="Freeform: Shape 1306">
                      <a:extLst>
                        <a:ext uri="{FF2B5EF4-FFF2-40B4-BE49-F238E27FC236}">
                          <a16:creationId xmlns:a16="http://schemas.microsoft.com/office/drawing/2014/main" id="{9B9A7CD4-94FC-DA4B-C232-7307111B8481}"/>
                        </a:ext>
                      </a:extLst>
                    </p:cNvPr>
                    <p:cNvSpPr/>
                    <p:nvPr/>
                  </p:nvSpPr>
                  <p:spPr>
                    <a:xfrm>
                      <a:off x="1935223" y="2855174"/>
                      <a:ext cx="17530" cy="43275"/>
                    </a:xfrm>
                    <a:custGeom>
                      <a:avLst/>
                      <a:gdLst>
                        <a:gd name="connsiteX0" fmla="*/ 14175 w 17530"/>
                        <a:gd name="connsiteY0" fmla="*/ 20285 h 43275"/>
                        <a:gd name="connsiteX1" fmla="*/ 12672 w 17530"/>
                        <a:gd name="connsiteY1" fmla="*/ 14726 h 43275"/>
                        <a:gd name="connsiteX2" fmla="*/ 14676 w 17530"/>
                        <a:gd name="connsiteY2" fmla="*/ 25795 h 43275"/>
                        <a:gd name="connsiteX3" fmla="*/ 16278 w 17530"/>
                        <a:gd name="connsiteY3" fmla="*/ 33508 h 43275"/>
                        <a:gd name="connsiteX4" fmla="*/ 13073 w 17530"/>
                        <a:gd name="connsiteY4" fmla="*/ 35261 h 43275"/>
                        <a:gd name="connsiteX5" fmla="*/ 9517 w 17530"/>
                        <a:gd name="connsiteY5" fmla="*/ 37315 h 43275"/>
                        <a:gd name="connsiteX6" fmla="*/ 0 w 17530"/>
                        <a:gd name="connsiteY6" fmla="*/ 43275 h 43275"/>
                        <a:gd name="connsiteX7" fmla="*/ 5409 w 17530"/>
                        <a:gd name="connsiteY7" fmla="*/ 41071 h 43275"/>
                        <a:gd name="connsiteX8" fmla="*/ 8665 w 17530"/>
                        <a:gd name="connsiteY8" fmla="*/ 39268 h 43275"/>
                        <a:gd name="connsiteX9" fmla="*/ 12472 w 17530"/>
                        <a:gd name="connsiteY9" fmla="*/ 37014 h 43275"/>
                        <a:gd name="connsiteX10" fmla="*/ 17180 w 17530"/>
                        <a:gd name="connsiteY10" fmla="*/ 33859 h 43275"/>
                        <a:gd name="connsiteX11" fmla="*/ 16979 w 17530"/>
                        <a:gd name="connsiteY11" fmla="*/ 33358 h 43275"/>
                        <a:gd name="connsiteX12" fmla="*/ 17180 w 17530"/>
                        <a:gd name="connsiteY12" fmla="*/ 33859 h 43275"/>
                        <a:gd name="connsiteX13" fmla="*/ 15978 w 17530"/>
                        <a:gd name="connsiteY13" fmla="*/ 35011 h 43275"/>
                        <a:gd name="connsiteX14" fmla="*/ 17480 w 17530"/>
                        <a:gd name="connsiteY14" fmla="*/ 34009 h 43275"/>
                        <a:gd name="connsiteX15" fmla="*/ 16378 w 17530"/>
                        <a:gd name="connsiteY15" fmla="*/ 26997 h 43275"/>
                        <a:gd name="connsiteX16" fmla="*/ 17530 w 17530"/>
                        <a:gd name="connsiteY16" fmla="*/ 28149 h 43275"/>
                        <a:gd name="connsiteX17" fmla="*/ 17380 w 17530"/>
                        <a:gd name="connsiteY17" fmla="*/ 27448 h 43275"/>
                        <a:gd name="connsiteX18" fmla="*/ 9967 w 17530"/>
                        <a:gd name="connsiteY18" fmla="*/ 0 h 43275"/>
                        <a:gd name="connsiteX19" fmla="*/ 14175 w 17530"/>
                        <a:gd name="connsiteY19" fmla="*/ 20285 h 43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7530" h="43275">
                          <a:moveTo>
                            <a:pt x="14175" y="20285"/>
                          </a:moveTo>
                          <a:cubicBezTo>
                            <a:pt x="13423" y="16378"/>
                            <a:pt x="12922" y="15277"/>
                            <a:pt x="12672" y="14726"/>
                          </a:cubicBezTo>
                          <a:lnTo>
                            <a:pt x="14676" y="25795"/>
                          </a:lnTo>
                          <a:lnTo>
                            <a:pt x="16278" y="33508"/>
                          </a:lnTo>
                          <a:lnTo>
                            <a:pt x="13073" y="35261"/>
                          </a:lnTo>
                          <a:lnTo>
                            <a:pt x="9517" y="37315"/>
                          </a:lnTo>
                          <a:cubicBezTo>
                            <a:pt x="6311" y="39218"/>
                            <a:pt x="3156" y="41222"/>
                            <a:pt x="0" y="43275"/>
                          </a:cubicBezTo>
                          <a:cubicBezTo>
                            <a:pt x="1352" y="42724"/>
                            <a:pt x="12622" y="36363"/>
                            <a:pt x="5409" y="41071"/>
                          </a:cubicBezTo>
                          <a:cubicBezTo>
                            <a:pt x="6211" y="40671"/>
                            <a:pt x="7363" y="40020"/>
                            <a:pt x="8665" y="39268"/>
                          </a:cubicBezTo>
                          <a:cubicBezTo>
                            <a:pt x="9817" y="38567"/>
                            <a:pt x="11169" y="37766"/>
                            <a:pt x="12472" y="37014"/>
                          </a:cubicBezTo>
                          <a:cubicBezTo>
                            <a:pt x="14625" y="35712"/>
                            <a:pt x="16579" y="34460"/>
                            <a:pt x="17180" y="33859"/>
                          </a:cubicBezTo>
                          <a:cubicBezTo>
                            <a:pt x="17130" y="33608"/>
                            <a:pt x="17030" y="33458"/>
                            <a:pt x="16979" y="33358"/>
                          </a:cubicBezTo>
                          <a:cubicBezTo>
                            <a:pt x="17030" y="33508"/>
                            <a:pt x="17180" y="33709"/>
                            <a:pt x="17180" y="33859"/>
                          </a:cubicBezTo>
                          <a:lnTo>
                            <a:pt x="15978" y="35011"/>
                          </a:lnTo>
                          <a:cubicBezTo>
                            <a:pt x="16529" y="34660"/>
                            <a:pt x="17030" y="34310"/>
                            <a:pt x="17480" y="34009"/>
                          </a:cubicBezTo>
                          <a:cubicBezTo>
                            <a:pt x="16629" y="30803"/>
                            <a:pt x="16328" y="28349"/>
                            <a:pt x="16378" y="26997"/>
                          </a:cubicBezTo>
                          <a:cubicBezTo>
                            <a:pt x="16378" y="25344"/>
                            <a:pt x="16829" y="25695"/>
                            <a:pt x="17530" y="28149"/>
                          </a:cubicBezTo>
                          <a:lnTo>
                            <a:pt x="17380" y="27448"/>
                          </a:lnTo>
                          <a:cubicBezTo>
                            <a:pt x="14676" y="18682"/>
                            <a:pt x="12121" y="9216"/>
                            <a:pt x="9967" y="0"/>
                          </a:cubicBezTo>
                          <a:cubicBezTo>
                            <a:pt x="11270" y="10418"/>
                            <a:pt x="11971" y="7864"/>
                            <a:pt x="14175" y="20285"/>
                          </a:cubicBezTo>
                          <a:close/>
                        </a:path>
                      </a:pathLst>
                    </a:custGeom>
                    <a:grpFill/>
                    <a:ln w="0" cap="flat">
                      <a:noFill/>
                      <a:prstDash val="solid"/>
                      <a:miter/>
                    </a:ln>
                  </p:spPr>
                  <p:txBody>
                    <a:bodyPr rtlCol="0" anchor="ctr"/>
                    <a:lstStyle/>
                    <a:p>
                      <a:endParaRPr lang="en-US"/>
                    </a:p>
                  </p:txBody>
                </p:sp>
                <p:sp>
                  <p:nvSpPr>
                    <p:cNvPr id="1308" name="Freeform: Shape 1307">
                      <a:extLst>
                        <a:ext uri="{FF2B5EF4-FFF2-40B4-BE49-F238E27FC236}">
                          <a16:creationId xmlns:a16="http://schemas.microsoft.com/office/drawing/2014/main" id="{B385D761-D39E-10A3-A7DE-929E7108363B}"/>
                        </a:ext>
                      </a:extLst>
                    </p:cNvPr>
                    <p:cNvSpPr/>
                    <p:nvPr/>
                  </p:nvSpPr>
                  <p:spPr>
                    <a:xfrm>
                      <a:off x="2203218" y="3212532"/>
                      <a:ext cx="4076" cy="4371"/>
                    </a:xfrm>
                    <a:custGeom>
                      <a:avLst/>
                      <a:gdLst>
                        <a:gd name="connsiteX0" fmla="*/ 4077 w 4076"/>
                        <a:gd name="connsiteY0" fmla="*/ 4371 h 4371"/>
                        <a:gd name="connsiteX1" fmla="*/ 70 w 4076"/>
                        <a:gd name="connsiteY1" fmla="*/ 214 h 4371"/>
                        <a:gd name="connsiteX2" fmla="*/ 4077 w 4076"/>
                        <a:gd name="connsiteY2" fmla="*/ 4371 h 4371"/>
                      </a:gdLst>
                      <a:ahLst/>
                      <a:cxnLst>
                        <a:cxn ang="0">
                          <a:pos x="connsiteX0" y="connsiteY0"/>
                        </a:cxn>
                        <a:cxn ang="0">
                          <a:pos x="connsiteX1" y="connsiteY1"/>
                        </a:cxn>
                        <a:cxn ang="0">
                          <a:pos x="connsiteX2" y="connsiteY2"/>
                        </a:cxn>
                      </a:cxnLst>
                      <a:rect l="l" t="t" r="r" b="b"/>
                      <a:pathLst>
                        <a:path w="4076" h="4371">
                          <a:moveTo>
                            <a:pt x="4077" y="4371"/>
                          </a:moveTo>
                          <a:cubicBezTo>
                            <a:pt x="320" y="64"/>
                            <a:pt x="-231" y="-387"/>
                            <a:pt x="70" y="214"/>
                          </a:cubicBezTo>
                          <a:cubicBezTo>
                            <a:pt x="1472" y="1717"/>
                            <a:pt x="2825" y="3119"/>
                            <a:pt x="4077" y="4371"/>
                          </a:cubicBezTo>
                          <a:close/>
                        </a:path>
                      </a:pathLst>
                    </a:custGeom>
                    <a:grpFill/>
                    <a:ln w="0" cap="flat">
                      <a:noFill/>
                      <a:prstDash val="solid"/>
                      <a:miter/>
                    </a:ln>
                  </p:spPr>
                  <p:txBody>
                    <a:bodyPr rtlCol="0" anchor="ctr"/>
                    <a:lstStyle/>
                    <a:p>
                      <a:endParaRPr lang="en-US"/>
                    </a:p>
                  </p:txBody>
                </p:sp>
                <p:sp>
                  <p:nvSpPr>
                    <p:cNvPr id="1309" name="Freeform: Shape 1308">
                      <a:extLst>
                        <a:ext uri="{FF2B5EF4-FFF2-40B4-BE49-F238E27FC236}">
                          <a16:creationId xmlns:a16="http://schemas.microsoft.com/office/drawing/2014/main" id="{EFEAAEE4-CA3A-DBAE-BDDC-CC30CE186A20}"/>
                        </a:ext>
                      </a:extLst>
                    </p:cNvPr>
                    <p:cNvSpPr/>
                    <p:nvPr/>
                  </p:nvSpPr>
                  <p:spPr>
                    <a:xfrm>
                      <a:off x="1942135" y="2839497"/>
                      <a:ext cx="1602" cy="9065"/>
                    </a:xfrm>
                    <a:custGeom>
                      <a:avLst/>
                      <a:gdLst>
                        <a:gd name="connsiteX0" fmla="*/ 1603 w 1602"/>
                        <a:gd name="connsiteY0" fmla="*/ 9066 h 9065"/>
                        <a:gd name="connsiteX1" fmla="*/ 0 w 1602"/>
                        <a:gd name="connsiteY1" fmla="*/ 0 h 9065"/>
                        <a:gd name="connsiteX2" fmla="*/ 1603 w 1602"/>
                        <a:gd name="connsiteY2" fmla="*/ 9066 h 9065"/>
                      </a:gdLst>
                      <a:ahLst/>
                      <a:cxnLst>
                        <a:cxn ang="0">
                          <a:pos x="connsiteX0" y="connsiteY0"/>
                        </a:cxn>
                        <a:cxn ang="0">
                          <a:pos x="connsiteX1" y="connsiteY1"/>
                        </a:cxn>
                        <a:cxn ang="0">
                          <a:pos x="connsiteX2" y="connsiteY2"/>
                        </a:cxn>
                      </a:cxnLst>
                      <a:rect l="l" t="t" r="r" b="b"/>
                      <a:pathLst>
                        <a:path w="1602" h="9065">
                          <a:moveTo>
                            <a:pt x="1603" y="9066"/>
                          </a:moveTo>
                          <a:cubicBezTo>
                            <a:pt x="902" y="6061"/>
                            <a:pt x="501" y="3005"/>
                            <a:pt x="0" y="0"/>
                          </a:cubicBezTo>
                          <a:cubicBezTo>
                            <a:pt x="501" y="3606"/>
                            <a:pt x="1002" y="6812"/>
                            <a:pt x="1603" y="9066"/>
                          </a:cubicBezTo>
                          <a:close/>
                        </a:path>
                      </a:pathLst>
                    </a:custGeom>
                    <a:grpFill/>
                    <a:ln w="0" cap="flat">
                      <a:noFill/>
                      <a:prstDash val="solid"/>
                      <a:miter/>
                    </a:ln>
                  </p:spPr>
                  <p:txBody>
                    <a:bodyPr rtlCol="0" anchor="ctr"/>
                    <a:lstStyle/>
                    <a:p>
                      <a:endParaRPr lang="en-US"/>
                    </a:p>
                  </p:txBody>
                </p:sp>
                <p:sp>
                  <p:nvSpPr>
                    <p:cNvPr id="1310" name="Freeform: Shape 1309">
                      <a:extLst>
                        <a:ext uri="{FF2B5EF4-FFF2-40B4-BE49-F238E27FC236}">
                          <a16:creationId xmlns:a16="http://schemas.microsoft.com/office/drawing/2014/main" id="{79ED1CDA-DD9D-599E-9DB4-4EF072576E7A}"/>
                        </a:ext>
                      </a:extLst>
                    </p:cNvPr>
                    <p:cNvSpPr/>
                    <p:nvPr/>
                  </p:nvSpPr>
                  <p:spPr>
                    <a:xfrm>
                      <a:off x="1945440" y="2903909"/>
                      <a:ext cx="3205" cy="2438"/>
                    </a:xfrm>
                    <a:custGeom>
                      <a:avLst/>
                      <a:gdLst>
                        <a:gd name="connsiteX0" fmla="*/ 0 w 3205"/>
                        <a:gd name="connsiteY0" fmla="*/ 2354 h 2438"/>
                        <a:gd name="connsiteX1" fmla="*/ 200 w 3205"/>
                        <a:gd name="connsiteY1" fmla="*/ 2404 h 2438"/>
                        <a:gd name="connsiteX2" fmla="*/ 3206 w 3205"/>
                        <a:gd name="connsiteY2" fmla="*/ 0 h 2438"/>
                        <a:gd name="connsiteX3" fmla="*/ 3105 w 3205"/>
                        <a:gd name="connsiteY3" fmla="*/ 50 h 2438"/>
                        <a:gd name="connsiteX4" fmla="*/ 0 w 3205"/>
                        <a:gd name="connsiteY4" fmla="*/ 2304 h 2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05" h="2438">
                          <a:moveTo>
                            <a:pt x="0" y="2354"/>
                          </a:moveTo>
                          <a:cubicBezTo>
                            <a:pt x="0" y="2354"/>
                            <a:pt x="0" y="2504"/>
                            <a:pt x="200" y="2404"/>
                          </a:cubicBezTo>
                          <a:lnTo>
                            <a:pt x="3206" y="0"/>
                          </a:lnTo>
                          <a:cubicBezTo>
                            <a:pt x="3206" y="0"/>
                            <a:pt x="3105" y="50"/>
                            <a:pt x="3105" y="50"/>
                          </a:cubicBezTo>
                          <a:cubicBezTo>
                            <a:pt x="1953" y="902"/>
                            <a:pt x="952" y="1653"/>
                            <a:pt x="0" y="2304"/>
                          </a:cubicBezTo>
                          <a:close/>
                        </a:path>
                      </a:pathLst>
                    </a:custGeom>
                    <a:grpFill/>
                    <a:ln w="0" cap="flat">
                      <a:noFill/>
                      <a:prstDash val="solid"/>
                      <a:miter/>
                    </a:ln>
                  </p:spPr>
                  <p:txBody>
                    <a:bodyPr rtlCol="0" anchor="ctr"/>
                    <a:lstStyle/>
                    <a:p>
                      <a:endParaRPr lang="en-US"/>
                    </a:p>
                  </p:txBody>
                </p:sp>
                <p:sp>
                  <p:nvSpPr>
                    <p:cNvPr id="1311" name="Freeform: Shape 1310">
                      <a:extLst>
                        <a:ext uri="{FF2B5EF4-FFF2-40B4-BE49-F238E27FC236}">
                          <a16:creationId xmlns:a16="http://schemas.microsoft.com/office/drawing/2014/main" id="{C759ED70-DAD3-6C1F-B72F-CA0C8824A007}"/>
                        </a:ext>
                      </a:extLst>
                    </p:cNvPr>
                    <p:cNvSpPr/>
                    <p:nvPr/>
                  </p:nvSpPr>
                  <p:spPr>
                    <a:xfrm>
                      <a:off x="2054279" y="2699354"/>
                      <a:ext cx="3105" cy="5008"/>
                    </a:xfrm>
                    <a:custGeom>
                      <a:avLst/>
                      <a:gdLst>
                        <a:gd name="connsiteX0" fmla="*/ 0 w 3105"/>
                        <a:gd name="connsiteY0" fmla="*/ 0 h 5008"/>
                        <a:gd name="connsiteX1" fmla="*/ 3105 w 3105"/>
                        <a:gd name="connsiteY1" fmla="*/ 0 h 5008"/>
                        <a:gd name="connsiteX2" fmla="*/ 0 w 3105"/>
                        <a:gd name="connsiteY2" fmla="*/ 0 h 5008"/>
                      </a:gdLst>
                      <a:ahLst/>
                      <a:cxnLst>
                        <a:cxn ang="0">
                          <a:pos x="connsiteX0" y="connsiteY0"/>
                        </a:cxn>
                        <a:cxn ang="0">
                          <a:pos x="connsiteX1" y="connsiteY1"/>
                        </a:cxn>
                        <a:cxn ang="0">
                          <a:pos x="connsiteX2" y="connsiteY2"/>
                        </a:cxn>
                      </a:cxnLst>
                      <a:rect l="l" t="t" r="r" b="b"/>
                      <a:pathLst>
                        <a:path w="3105" h="5008">
                          <a:moveTo>
                            <a:pt x="0" y="0"/>
                          </a:moveTo>
                          <a:cubicBezTo>
                            <a:pt x="1002" y="0"/>
                            <a:pt x="1903" y="0"/>
                            <a:pt x="3105" y="0"/>
                          </a:cubicBezTo>
                          <a:cubicBezTo>
                            <a:pt x="1953" y="0"/>
                            <a:pt x="952" y="0"/>
                            <a:pt x="0" y="0"/>
                          </a:cubicBezTo>
                          <a:close/>
                        </a:path>
                      </a:pathLst>
                    </a:custGeom>
                    <a:grpFill/>
                    <a:ln w="0" cap="flat">
                      <a:noFill/>
                      <a:prstDash val="solid"/>
                      <a:miter/>
                    </a:ln>
                  </p:spPr>
                  <p:txBody>
                    <a:bodyPr rtlCol="0" anchor="ctr"/>
                    <a:lstStyle/>
                    <a:p>
                      <a:endParaRPr lang="en-US"/>
                    </a:p>
                  </p:txBody>
                </p:sp>
                <p:sp>
                  <p:nvSpPr>
                    <p:cNvPr id="1312" name="Freeform: Shape 1311">
                      <a:extLst>
                        <a:ext uri="{FF2B5EF4-FFF2-40B4-BE49-F238E27FC236}">
                          <a16:creationId xmlns:a16="http://schemas.microsoft.com/office/drawing/2014/main" id="{1BAC9401-FBE8-FA03-0AC4-DB595A9633F3}"/>
                        </a:ext>
                      </a:extLst>
                    </p:cNvPr>
                    <p:cNvSpPr/>
                    <p:nvPr/>
                  </p:nvSpPr>
                  <p:spPr>
                    <a:xfrm>
                      <a:off x="1882231" y="2956250"/>
                      <a:ext cx="15476" cy="40620"/>
                    </a:xfrm>
                    <a:custGeom>
                      <a:avLst/>
                      <a:gdLst>
                        <a:gd name="connsiteX0" fmla="*/ 0 w 15476"/>
                        <a:gd name="connsiteY0" fmla="*/ 40570 h 40620"/>
                        <a:gd name="connsiteX1" fmla="*/ 2554 w 15476"/>
                        <a:gd name="connsiteY1" fmla="*/ 31705 h 40620"/>
                        <a:gd name="connsiteX2" fmla="*/ 5660 w 15476"/>
                        <a:gd name="connsiteY2" fmla="*/ 23040 h 40620"/>
                        <a:gd name="connsiteX3" fmla="*/ 7313 w 15476"/>
                        <a:gd name="connsiteY3" fmla="*/ 20986 h 40620"/>
                        <a:gd name="connsiteX4" fmla="*/ 9667 w 15476"/>
                        <a:gd name="connsiteY4" fmla="*/ 15276 h 40620"/>
                        <a:gd name="connsiteX5" fmla="*/ 8014 w 15476"/>
                        <a:gd name="connsiteY5" fmla="*/ 18632 h 40620"/>
                        <a:gd name="connsiteX6" fmla="*/ 10218 w 15476"/>
                        <a:gd name="connsiteY6" fmla="*/ 11270 h 40620"/>
                        <a:gd name="connsiteX7" fmla="*/ 15477 w 15476"/>
                        <a:gd name="connsiteY7" fmla="*/ 0 h 40620"/>
                        <a:gd name="connsiteX8" fmla="*/ 6311 w 15476"/>
                        <a:gd name="connsiteY8" fmla="*/ 17530 h 40620"/>
                        <a:gd name="connsiteX9" fmla="*/ 4458 w 15476"/>
                        <a:gd name="connsiteY9" fmla="*/ 22038 h 40620"/>
                        <a:gd name="connsiteX10" fmla="*/ 451 w 15476"/>
                        <a:gd name="connsiteY10" fmla="*/ 37014 h 40620"/>
                        <a:gd name="connsiteX11" fmla="*/ 50 w 15476"/>
                        <a:gd name="connsiteY11" fmla="*/ 40621 h 40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476" h="40620">
                          <a:moveTo>
                            <a:pt x="0" y="40570"/>
                          </a:moveTo>
                          <a:cubicBezTo>
                            <a:pt x="851" y="37615"/>
                            <a:pt x="1603" y="34610"/>
                            <a:pt x="2554" y="31705"/>
                          </a:cubicBezTo>
                          <a:lnTo>
                            <a:pt x="5660" y="23040"/>
                          </a:lnTo>
                          <a:cubicBezTo>
                            <a:pt x="5059" y="25444"/>
                            <a:pt x="8415" y="17230"/>
                            <a:pt x="7313" y="20986"/>
                          </a:cubicBezTo>
                          <a:cubicBezTo>
                            <a:pt x="7814" y="19684"/>
                            <a:pt x="10669" y="13824"/>
                            <a:pt x="9667" y="15276"/>
                          </a:cubicBezTo>
                          <a:lnTo>
                            <a:pt x="8014" y="18632"/>
                          </a:lnTo>
                          <a:cubicBezTo>
                            <a:pt x="9667" y="14074"/>
                            <a:pt x="9767" y="13023"/>
                            <a:pt x="10218" y="11270"/>
                          </a:cubicBezTo>
                          <a:cubicBezTo>
                            <a:pt x="10618" y="9466"/>
                            <a:pt x="11520" y="7062"/>
                            <a:pt x="15477" y="0"/>
                          </a:cubicBezTo>
                          <a:cubicBezTo>
                            <a:pt x="9466" y="8114"/>
                            <a:pt x="8314" y="12622"/>
                            <a:pt x="6311" y="17530"/>
                          </a:cubicBezTo>
                          <a:cubicBezTo>
                            <a:pt x="5510" y="19133"/>
                            <a:pt x="4959" y="20586"/>
                            <a:pt x="4458" y="22038"/>
                          </a:cubicBezTo>
                          <a:cubicBezTo>
                            <a:pt x="3055" y="27047"/>
                            <a:pt x="1402" y="31905"/>
                            <a:pt x="451" y="37014"/>
                          </a:cubicBezTo>
                          <a:lnTo>
                            <a:pt x="50" y="40621"/>
                          </a:lnTo>
                          <a:close/>
                        </a:path>
                      </a:pathLst>
                    </a:custGeom>
                    <a:grpFill/>
                    <a:ln w="0" cap="flat">
                      <a:noFill/>
                      <a:prstDash val="solid"/>
                      <a:miter/>
                    </a:ln>
                  </p:spPr>
                  <p:txBody>
                    <a:bodyPr rtlCol="0" anchor="ctr"/>
                    <a:lstStyle/>
                    <a:p>
                      <a:endParaRPr lang="en-US"/>
                    </a:p>
                  </p:txBody>
                </p:sp>
                <p:sp>
                  <p:nvSpPr>
                    <p:cNvPr id="1313" name="Freeform: Shape 1312">
                      <a:extLst>
                        <a:ext uri="{FF2B5EF4-FFF2-40B4-BE49-F238E27FC236}">
                          <a16:creationId xmlns:a16="http://schemas.microsoft.com/office/drawing/2014/main" id="{4F6AE541-3236-DAEF-2DB9-F3F24C9AD992}"/>
                        </a:ext>
                      </a:extLst>
                    </p:cNvPr>
                    <p:cNvSpPr/>
                    <p:nvPr/>
                  </p:nvSpPr>
                  <p:spPr>
                    <a:xfrm>
                      <a:off x="2046366" y="2994967"/>
                      <a:ext cx="200" cy="158"/>
                    </a:xfrm>
                    <a:custGeom>
                      <a:avLst/>
                      <a:gdLst>
                        <a:gd name="connsiteX0" fmla="*/ 200 w 200"/>
                        <a:gd name="connsiteY0" fmla="*/ 150 h 158"/>
                        <a:gd name="connsiteX1" fmla="*/ 0 w 200"/>
                        <a:gd name="connsiteY1" fmla="*/ 0 h 158"/>
                        <a:gd name="connsiteX2" fmla="*/ 200 w 200"/>
                        <a:gd name="connsiteY2" fmla="*/ 150 h 158"/>
                      </a:gdLst>
                      <a:ahLst/>
                      <a:cxnLst>
                        <a:cxn ang="0">
                          <a:pos x="connsiteX0" y="connsiteY0"/>
                        </a:cxn>
                        <a:cxn ang="0">
                          <a:pos x="connsiteX1" y="connsiteY1"/>
                        </a:cxn>
                        <a:cxn ang="0">
                          <a:pos x="connsiteX2" y="connsiteY2"/>
                        </a:cxn>
                      </a:cxnLst>
                      <a:rect l="l" t="t" r="r" b="b"/>
                      <a:pathLst>
                        <a:path w="200" h="158">
                          <a:moveTo>
                            <a:pt x="200" y="150"/>
                          </a:moveTo>
                          <a:lnTo>
                            <a:pt x="0" y="0"/>
                          </a:lnTo>
                          <a:cubicBezTo>
                            <a:pt x="0" y="0"/>
                            <a:pt x="150" y="200"/>
                            <a:pt x="200" y="150"/>
                          </a:cubicBezTo>
                          <a:close/>
                        </a:path>
                      </a:pathLst>
                    </a:custGeom>
                    <a:grpFill/>
                    <a:ln w="0" cap="flat">
                      <a:noFill/>
                      <a:prstDash val="solid"/>
                      <a:miter/>
                    </a:ln>
                  </p:spPr>
                  <p:txBody>
                    <a:bodyPr rtlCol="0" anchor="ctr"/>
                    <a:lstStyle/>
                    <a:p>
                      <a:endParaRPr lang="en-US"/>
                    </a:p>
                  </p:txBody>
                </p:sp>
                <p:sp>
                  <p:nvSpPr>
                    <p:cNvPr id="1314" name="Freeform: Shape 1313">
                      <a:extLst>
                        <a:ext uri="{FF2B5EF4-FFF2-40B4-BE49-F238E27FC236}">
                          <a16:creationId xmlns:a16="http://schemas.microsoft.com/office/drawing/2014/main" id="{9EC56F11-09B1-FEDD-A56B-231B6BF20A51}"/>
                        </a:ext>
                      </a:extLst>
                    </p:cNvPr>
                    <p:cNvSpPr/>
                    <p:nvPr/>
                  </p:nvSpPr>
                  <p:spPr>
                    <a:xfrm>
                      <a:off x="2044830" y="2992641"/>
                      <a:ext cx="1535" cy="2326"/>
                    </a:xfrm>
                    <a:custGeom>
                      <a:avLst/>
                      <a:gdLst>
                        <a:gd name="connsiteX0" fmla="*/ 834 w 1535"/>
                        <a:gd name="connsiteY0" fmla="*/ 1725 h 2326"/>
                        <a:gd name="connsiteX1" fmla="*/ 1535 w 1535"/>
                        <a:gd name="connsiteY1" fmla="*/ 2326 h 2326"/>
                        <a:gd name="connsiteX2" fmla="*/ 834 w 1535"/>
                        <a:gd name="connsiteY2" fmla="*/ 1725 h 2326"/>
                      </a:gdLst>
                      <a:ahLst/>
                      <a:cxnLst>
                        <a:cxn ang="0">
                          <a:pos x="connsiteX0" y="connsiteY0"/>
                        </a:cxn>
                        <a:cxn ang="0">
                          <a:pos x="connsiteX1" y="connsiteY1"/>
                        </a:cxn>
                        <a:cxn ang="0">
                          <a:pos x="connsiteX2" y="connsiteY2"/>
                        </a:cxn>
                      </a:cxnLst>
                      <a:rect l="l" t="t" r="r" b="b"/>
                      <a:pathLst>
                        <a:path w="1535" h="2326">
                          <a:moveTo>
                            <a:pt x="834" y="1725"/>
                          </a:moveTo>
                          <a:lnTo>
                            <a:pt x="1535" y="2326"/>
                          </a:lnTo>
                          <a:cubicBezTo>
                            <a:pt x="884" y="1475"/>
                            <a:pt x="-1119" y="-2081"/>
                            <a:pt x="834" y="1725"/>
                          </a:cubicBezTo>
                          <a:close/>
                        </a:path>
                      </a:pathLst>
                    </a:custGeom>
                    <a:grpFill/>
                    <a:ln w="0" cap="flat">
                      <a:noFill/>
                      <a:prstDash val="solid"/>
                      <a:miter/>
                    </a:ln>
                  </p:spPr>
                  <p:txBody>
                    <a:bodyPr rtlCol="0" anchor="ctr"/>
                    <a:lstStyle/>
                    <a:p>
                      <a:endParaRPr lang="en-US"/>
                    </a:p>
                  </p:txBody>
                </p:sp>
                <p:sp>
                  <p:nvSpPr>
                    <p:cNvPr id="1315" name="Freeform: Shape 1314">
                      <a:extLst>
                        <a:ext uri="{FF2B5EF4-FFF2-40B4-BE49-F238E27FC236}">
                          <a16:creationId xmlns:a16="http://schemas.microsoft.com/office/drawing/2014/main" id="{98759FDD-3F11-4972-044C-BF79FD04F5CF}"/>
                        </a:ext>
                      </a:extLst>
                    </p:cNvPr>
                    <p:cNvSpPr/>
                    <p:nvPr/>
                  </p:nvSpPr>
                  <p:spPr>
                    <a:xfrm>
                      <a:off x="1943687" y="2848563"/>
                      <a:ext cx="1452" cy="6561"/>
                    </a:xfrm>
                    <a:custGeom>
                      <a:avLst/>
                      <a:gdLst>
                        <a:gd name="connsiteX0" fmla="*/ 1152 w 1452"/>
                        <a:gd name="connsiteY0" fmla="*/ 3206 h 6561"/>
                        <a:gd name="connsiteX1" fmla="*/ 0 w 1452"/>
                        <a:gd name="connsiteY1" fmla="*/ 0 h 6561"/>
                        <a:gd name="connsiteX2" fmla="*/ 1453 w 1452"/>
                        <a:gd name="connsiteY2" fmla="*/ 6561 h 6561"/>
                        <a:gd name="connsiteX3" fmla="*/ 1102 w 1452"/>
                        <a:gd name="connsiteY3" fmla="*/ 3206 h 6561"/>
                      </a:gdLst>
                      <a:ahLst/>
                      <a:cxnLst>
                        <a:cxn ang="0">
                          <a:pos x="connsiteX0" y="connsiteY0"/>
                        </a:cxn>
                        <a:cxn ang="0">
                          <a:pos x="connsiteX1" y="connsiteY1"/>
                        </a:cxn>
                        <a:cxn ang="0">
                          <a:pos x="connsiteX2" y="connsiteY2"/>
                        </a:cxn>
                        <a:cxn ang="0">
                          <a:pos x="connsiteX3" y="connsiteY3"/>
                        </a:cxn>
                      </a:cxnLst>
                      <a:rect l="l" t="t" r="r" b="b"/>
                      <a:pathLst>
                        <a:path w="1452" h="6561">
                          <a:moveTo>
                            <a:pt x="1152" y="3206"/>
                          </a:moveTo>
                          <a:cubicBezTo>
                            <a:pt x="902" y="2955"/>
                            <a:pt x="501" y="1853"/>
                            <a:pt x="0" y="0"/>
                          </a:cubicBezTo>
                          <a:lnTo>
                            <a:pt x="1453" y="6561"/>
                          </a:lnTo>
                          <a:cubicBezTo>
                            <a:pt x="1352" y="5610"/>
                            <a:pt x="1252" y="4358"/>
                            <a:pt x="1102" y="3206"/>
                          </a:cubicBezTo>
                          <a:close/>
                        </a:path>
                      </a:pathLst>
                    </a:custGeom>
                    <a:grpFill/>
                    <a:ln w="0" cap="flat">
                      <a:noFill/>
                      <a:prstDash val="solid"/>
                      <a:miter/>
                    </a:ln>
                  </p:spPr>
                  <p:txBody>
                    <a:bodyPr rtlCol="0" anchor="ctr"/>
                    <a:lstStyle/>
                    <a:p>
                      <a:endParaRPr lang="en-US"/>
                    </a:p>
                  </p:txBody>
                </p:sp>
                <p:sp>
                  <p:nvSpPr>
                    <p:cNvPr id="1316" name="Freeform: Shape 1315">
                      <a:extLst>
                        <a:ext uri="{FF2B5EF4-FFF2-40B4-BE49-F238E27FC236}">
                          <a16:creationId xmlns:a16="http://schemas.microsoft.com/office/drawing/2014/main" id="{FBF2884B-A9D6-005D-35B5-7A865C88303E}"/>
                        </a:ext>
                      </a:extLst>
                    </p:cNvPr>
                    <p:cNvSpPr/>
                    <p:nvPr/>
                  </p:nvSpPr>
                  <p:spPr>
                    <a:xfrm>
                      <a:off x="1949497" y="2866444"/>
                      <a:ext cx="4808" cy="21387"/>
                    </a:xfrm>
                    <a:custGeom>
                      <a:avLst/>
                      <a:gdLst>
                        <a:gd name="connsiteX0" fmla="*/ 0 w 4808"/>
                        <a:gd name="connsiteY0" fmla="*/ 0 h 21387"/>
                        <a:gd name="connsiteX1" fmla="*/ 3105 w 4808"/>
                        <a:gd name="connsiteY1" fmla="*/ 16178 h 21387"/>
                        <a:gd name="connsiteX2" fmla="*/ 4808 w 4808"/>
                        <a:gd name="connsiteY2" fmla="*/ 21387 h 21387"/>
                        <a:gd name="connsiteX3" fmla="*/ 0 w 4808"/>
                        <a:gd name="connsiteY3" fmla="*/ 0 h 21387"/>
                      </a:gdLst>
                      <a:ahLst/>
                      <a:cxnLst>
                        <a:cxn ang="0">
                          <a:pos x="connsiteX0" y="connsiteY0"/>
                        </a:cxn>
                        <a:cxn ang="0">
                          <a:pos x="connsiteX1" y="connsiteY1"/>
                        </a:cxn>
                        <a:cxn ang="0">
                          <a:pos x="connsiteX2" y="connsiteY2"/>
                        </a:cxn>
                        <a:cxn ang="0">
                          <a:pos x="connsiteX3" y="connsiteY3"/>
                        </a:cxn>
                      </a:cxnLst>
                      <a:rect l="l" t="t" r="r" b="b"/>
                      <a:pathLst>
                        <a:path w="4808" h="21387">
                          <a:moveTo>
                            <a:pt x="0" y="0"/>
                          </a:moveTo>
                          <a:cubicBezTo>
                            <a:pt x="902" y="5409"/>
                            <a:pt x="2003" y="11119"/>
                            <a:pt x="3105" y="16178"/>
                          </a:cubicBezTo>
                          <a:lnTo>
                            <a:pt x="4808" y="21387"/>
                          </a:lnTo>
                          <a:cubicBezTo>
                            <a:pt x="3456" y="16278"/>
                            <a:pt x="1803" y="8765"/>
                            <a:pt x="0" y="0"/>
                          </a:cubicBezTo>
                          <a:close/>
                        </a:path>
                      </a:pathLst>
                    </a:custGeom>
                    <a:grpFill/>
                    <a:ln w="0" cap="flat">
                      <a:noFill/>
                      <a:prstDash val="solid"/>
                      <a:miter/>
                    </a:ln>
                  </p:spPr>
                  <p:txBody>
                    <a:bodyPr rtlCol="0" anchor="ctr"/>
                    <a:lstStyle/>
                    <a:p>
                      <a:endParaRPr lang="en-US"/>
                    </a:p>
                  </p:txBody>
                </p:sp>
                <p:sp>
                  <p:nvSpPr>
                    <p:cNvPr id="1317" name="Freeform: Shape 1316">
                      <a:extLst>
                        <a:ext uri="{FF2B5EF4-FFF2-40B4-BE49-F238E27FC236}">
                          <a16:creationId xmlns:a16="http://schemas.microsoft.com/office/drawing/2014/main" id="{BF98477E-3006-53F1-C2EB-7C36001D05A2}"/>
                        </a:ext>
                      </a:extLst>
                    </p:cNvPr>
                    <p:cNvSpPr/>
                    <p:nvPr/>
                  </p:nvSpPr>
                  <p:spPr>
                    <a:xfrm>
                      <a:off x="1939087" y="2695597"/>
                      <a:ext cx="189680" cy="143849"/>
                    </a:xfrm>
                    <a:custGeom>
                      <a:avLst/>
                      <a:gdLst>
                        <a:gd name="connsiteX0" fmla="*/ 86843 w 189680"/>
                        <a:gd name="connsiteY0" fmla="*/ 5910 h 143849"/>
                        <a:gd name="connsiteX1" fmla="*/ 101368 w 189680"/>
                        <a:gd name="connsiteY1" fmla="*/ 3656 h 143849"/>
                        <a:gd name="connsiteX2" fmla="*/ 98413 w 189680"/>
                        <a:gd name="connsiteY2" fmla="*/ 4508 h 143849"/>
                        <a:gd name="connsiteX3" fmla="*/ 95007 w 189680"/>
                        <a:gd name="connsiteY3" fmla="*/ 6010 h 143849"/>
                        <a:gd name="connsiteX4" fmla="*/ 115192 w 189680"/>
                        <a:gd name="connsiteY4" fmla="*/ 3706 h 143849"/>
                        <a:gd name="connsiteX5" fmla="*/ 102370 w 189680"/>
                        <a:gd name="connsiteY5" fmla="*/ 3256 h 143849"/>
                        <a:gd name="connsiteX6" fmla="*/ 101769 w 189680"/>
                        <a:gd name="connsiteY6" fmla="*/ 2554 h 143849"/>
                        <a:gd name="connsiteX7" fmla="*/ 89197 w 189680"/>
                        <a:gd name="connsiteY7" fmla="*/ 4207 h 143849"/>
                        <a:gd name="connsiteX8" fmla="*/ 102821 w 189680"/>
                        <a:gd name="connsiteY8" fmla="*/ 1202 h 143849"/>
                        <a:gd name="connsiteX9" fmla="*/ 121103 w 189680"/>
                        <a:gd name="connsiteY9" fmla="*/ 1202 h 143849"/>
                        <a:gd name="connsiteX10" fmla="*/ 108431 w 189680"/>
                        <a:gd name="connsiteY10" fmla="*/ 2905 h 143849"/>
                        <a:gd name="connsiteX11" fmla="*/ 123357 w 189680"/>
                        <a:gd name="connsiteY11" fmla="*/ 2254 h 143849"/>
                        <a:gd name="connsiteX12" fmla="*/ 151055 w 189680"/>
                        <a:gd name="connsiteY12" fmla="*/ 7413 h 143849"/>
                        <a:gd name="connsiteX13" fmla="*/ 171490 w 189680"/>
                        <a:gd name="connsiteY13" fmla="*/ 17030 h 143849"/>
                        <a:gd name="connsiteX14" fmla="*/ 189521 w 189680"/>
                        <a:gd name="connsiteY14" fmla="*/ 27999 h 143849"/>
                        <a:gd name="connsiteX15" fmla="*/ 181708 w 189680"/>
                        <a:gd name="connsiteY15" fmla="*/ 20786 h 143849"/>
                        <a:gd name="connsiteX16" fmla="*/ 168585 w 189680"/>
                        <a:gd name="connsiteY16" fmla="*/ 12071 h 143849"/>
                        <a:gd name="connsiteX17" fmla="*/ 170639 w 189680"/>
                        <a:gd name="connsiteY17" fmla="*/ 13674 h 143849"/>
                        <a:gd name="connsiteX18" fmla="*/ 159720 w 189680"/>
                        <a:gd name="connsiteY18" fmla="*/ 8214 h 143849"/>
                        <a:gd name="connsiteX19" fmla="*/ 152006 w 189680"/>
                        <a:gd name="connsiteY19" fmla="*/ 6762 h 143849"/>
                        <a:gd name="connsiteX20" fmla="*/ 140436 w 189680"/>
                        <a:gd name="connsiteY20" fmla="*/ 3256 h 143849"/>
                        <a:gd name="connsiteX21" fmla="*/ 147048 w 189680"/>
                        <a:gd name="connsiteY21" fmla="*/ 4658 h 143849"/>
                        <a:gd name="connsiteX22" fmla="*/ 119249 w 189680"/>
                        <a:gd name="connsiteY22" fmla="*/ 351 h 143849"/>
                        <a:gd name="connsiteX23" fmla="*/ 122755 w 189680"/>
                        <a:gd name="connsiteY23" fmla="*/ 0 h 143849"/>
                        <a:gd name="connsiteX24" fmla="*/ 87695 w 189680"/>
                        <a:gd name="connsiteY24" fmla="*/ 3606 h 143849"/>
                        <a:gd name="connsiteX25" fmla="*/ 96209 w 189680"/>
                        <a:gd name="connsiteY25" fmla="*/ 801 h 143849"/>
                        <a:gd name="connsiteX26" fmla="*/ 70364 w 189680"/>
                        <a:gd name="connsiteY26" fmla="*/ 8715 h 143849"/>
                        <a:gd name="connsiteX27" fmla="*/ 42416 w 189680"/>
                        <a:gd name="connsiteY27" fmla="*/ 24292 h 143849"/>
                        <a:gd name="connsiteX28" fmla="*/ 45672 w 189680"/>
                        <a:gd name="connsiteY28" fmla="*/ 22589 h 143849"/>
                        <a:gd name="connsiteX29" fmla="*/ 33851 w 189680"/>
                        <a:gd name="connsiteY29" fmla="*/ 30954 h 143849"/>
                        <a:gd name="connsiteX30" fmla="*/ 16371 w 189680"/>
                        <a:gd name="connsiteY30" fmla="*/ 51039 h 143849"/>
                        <a:gd name="connsiteX31" fmla="*/ 3248 w 189680"/>
                        <a:gd name="connsiteY31" fmla="*/ 78637 h 143849"/>
                        <a:gd name="connsiteX32" fmla="*/ 2997 w 189680"/>
                        <a:gd name="connsiteY32" fmla="*/ 143850 h 143849"/>
                        <a:gd name="connsiteX33" fmla="*/ 2296 w 189680"/>
                        <a:gd name="connsiteY33" fmla="*/ 136387 h 143849"/>
                        <a:gd name="connsiteX34" fmla="*/ 4250 w 189680"/>
                        <a:gd name="connsiteY34" fmla="*/ 137539 h 143849"/>
                        <a:gd name="connsiteX35" fmla="*/ 2897 w 189680"/>
                        <a:gd name="connsiteY35" fmla="*/ 116603 h 143849"/>
                        <a:gd name="connsiteX36" fmla="*/ 5251 w 189680"/>
                        <a:gd name="connsiteY36" fmla="*/ 109791 h 143849"/>
                        <a:gd name="connsiteX37" fmla="*/ 15820 w 189680"/>
                        <a:gd name="connsiteY37" fmla="*/ 63009 h 143849"/>
                        <a:gd name="connsiteX38" fmla="*/ 27841 w 189680"/>
                        <a:gd name="connsiteY38" fmla="*/ 43425 h 143849"/>
                        <a:gd name="connsiteX39" fmla="*/ 44820 w 189680"/>
                        <a:gd name="connsiteY39" fmla="*/ 25494 h 143849"/>
                        <a:gd name="connsiteX40" fmla="*/ 59095 w 189680"/>
                        <a:gd name="connsiteY40" fmla="*/ 16829 h 143849"/>
                        <a:gd name="connsiteX41" fmla="*/ 83036 w 189680"/>
                        <a:gd name="connsiteY41" fmla="*/ 7112 h 143849"/>
                        <a:gd name="connsiteX42" fmla="*/ 60047 w 189680"/>
                        <a:gd name="connsiteY42" fmla="*/ 17981 h 143849"/>
                        <a:gd name="connsiteX43" fmla="*/ 83888 w 189680"/>
                        <a:gd name="connsiteY43" fmla="*/ 8365 h 143849"/>
                        <a:gd name="connsiteX44" fmla="*/ 86743 w 189680"/>
                        <a:gd name="connsiteY44" fmla="*/ 5910 h 143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189680" h="143849">
                          <a:moveTo>
                            <a:pt x="86843" y="5910"/>
                          </a:moveTo>
                          <a:cubicBezTo>
                            <a:pt x="96059" y="3757"/>
                            <a:pt x="100216" y="3706"/>
                            <a:pt x="101368" y="3656"/>
                          </a:cubicBezTo>
                          <a:cubicBezTo>
                            <a:pt x="102520" y="3656"/>
                            <a:pt x="100767" y="4007"/>
                            <a:pt x="98413" y="4508"/>
                          </a:cubicBezTo>
                          <a:cubicBezTo>
                            <a:pt x="93655" y="5510"/>
                            <a:pt x="86593" y="7413"/>
                            <a:pt x="95007" y="6010"/>
                          </a:cubicBezTo>
                          <a:cubicBezTo>
                            <a:pt x="105125" y="4458"/>
                            <a:pt x="108831" y="3807"/>
                            <a:pt x="115192" y="3706"/>
                          </a:cubicBezTo>
                          <a:cubicBezTo>
                            <a:pt x="100517" y="3957"/>
                            <a:pt x="101418" y="4107"/>
                            <a:pt x="102370" y="3256"/>
                          </a:cubicBezTo>
                          <a:cubicBezTo>
                            <a:pt x="102821" y="2905"/>
                            <a:pt x="103272" y="2605"/>
                            <a:pt x="101769" y="2554"/>
                          </a:cubicBezTo>
                          <a:cubicBezTo>
                            <a:pt x="100216" y="2554"/>
                            <a:pt x="96660" y="2655"/>
                            <a:pt x="89197" y="4207"/>
                          </a:cubicBezTo>
                          <a:cubicBezTo>
                            <a:pt x="91201" y="3256"/>
                            <a:pt x="96610" y="1853"/>
                            <a:pt x="102821" y="1202"/>
                          </a:cubicBezTo>
                          <a:cubicBezTo>
                            <a:pt x="109082" y="601"/>
                            <a:pt x="116044" y="701"/>
                            <a:pt x="121103" y="1202"/>
                          </a:cubicBezTo>
                          <a:cubicBezTo>
                            <a:pt x="132472" y="3055"/>
                            <a:pt x="111085" y="1252"/>
                            <a:pt x="108431" y="2905"/>
                          </a:cubicBezTo>
                          <a:cubicBezTo>
                            <a:pt x="120401" y="2655"/>
                            <a:pt x="118248" y="2655"/>
                            <a:pt x="123357" y="2254"/>
                          </a:cubicBezTo>
                          <a:cubicBezTo>
                            <a:pt x="132773" y="3156"/>
                            <a:pt x="142540" y="4758"/>
                            <a:pt x="151055" y="7413"/>
                          </a:cubicBezTo>
                          <a:cubicBezTo>
                            <a:pt x="159569" y="10017"/>
                            <a:pt x="166882" y="13524"/>
                            <a:pt x="171490" y="17030"/>
                          </a:cubicBezTo>
                          <a:cubicBezTo>
                            <a:pt x="183461" y="23992"/>
                            <a:pt x="182860" y="23391"/>
                            <a:pt x="189521" y="27999"/>
                          </a:cubicBezTo>
                          <a:cubicBezTo>
                            <a:pt x="190523" y="28099"/>
                            <a:pt x="186667" y="24442"/>
                            <a:pt x="181708" y="20786"/>
                          </a:cubicBezTo>
                          <a:cubicBezTo>
                            <a:pt x="176799" y="17080"/>
                            <a:pt x="170689" y="13674"/>
                            <a:pt x="168585" y="12071"/>
                          </a:cubicBezTo>
                          <a:cubicBezTo>
                            <a:pt x="169537" y="12622"/>
                            <a:pt x="171290" y="13824"/>
                            <a:pt x="170639" y="13674"/>
                          </a:cubicBezTo>
                          <a:cubicBezTo>
                            <a:pt x="167082" y="11670"/>
                            <a:pt x="163426" y="9867"/>
                            <a:pt x="159720" y="8214"/>
                          </a:cubicBezTo>
                          <a:cubicBezTo>
                            <a:pt x="170138" y="13273"/>
                            <a:pt x="157816" y="8465"/>
                            <a:pt x="152006" y="6762"/>
                          </a:cubicBezTo>
                          <a:cubicBezTo>
                            <a:pt x="147799" y="5259"/>
                            <a:pt x="139234" y="3306"/>
                            <a:pt x="140436" y="3256"/>
                          </a:cubicBezTo>
                          <a:cubicBezTo>
                            <a:pt x="142640" y="3706"/>
                            <a:pt x="144844" y="4107"/>
                            <a:pt x="147048" y="4658"/>
                          </a:cubicBezTo>
                          <a:cubicBezTo>
                            <a:pt x="138783" y="1803"/>
                            <a:pt x="128115" y="1402"/>
                            <a:pt x="119249" y="351"/>
                          </a:cubicBezTo>
                          <a:cubicBezTo>
                            <a:pt x="118799" y="50"/>
                            <a:pt x="122204" y="150"/>
                            <a:pt x="122755" y="0"/>
                          </a:cubicBezTo>
                          <a:cubicBezTo>
                            <a:pt x="112688" y="250"/>
                            <a:pt x="102570" y="-150"/>
                            <a:pt x="87695" y="3606"/>
                          </a:cubicBezTo>
                          <a:cubicBezTo>
                            <a:pt x="90499" y="2554"/>
                            <a:pt x="93354" y="1703"/>
                            <a:pt x="96209" y="801"/>
                          </a:cubicBezTo>
                          <a:cubicBezTo>
                            <a:pt x="90199" y="2354"/>
                            <a:pt x="80432" y="4558"/>
                            <a:pt x="70364" y="8715"/>
                          </a:cubicBezTo>
                          <a:cubicBezTo>
                            <a:pt x="60297" y="12722"/>
                            <a:pt x="50079" y="18582"/>
                            <a:pt x="42416" y="24292"/>
                          </a:cubicBezTo>
                          <a:cubicBezTo>
                            <a:pt x="44219" y="23190"/>
                            <a:pt x="47375" y="21037"/>
                            <a:pt x="45672" y="22589"/>
                          </a:cubicBezTo>
                          <a:cubicBezTo>
                            <a:pt x="36906" y="29451"/>
                            <a:pt x="30595" y="35011"/>
                            <a:pt x="33851" y="30954"/>
                          </a:cubicBezTo>
                          <a:cubicBezTo>
                            <a:pt x="30145" y="35011"/>
                            <a:pt x="22882" y="42223"/>
                            <a:pt x="16371" y="51039"/>
                          </a:cubicBezTo>
                          <a:cubicBezTo>
                            <a:pt x="9559" y="60405"/>
                            <a:pt x="4901" y="71274"/>
                            <a:pt x="3248" y="78637"/>
                          </a:cubicBezTo>
                          <a:cubicBezTo>
                            <a:pt x="-1861" y="101226"/>
                            <a:pt x="-158" y="123114"/>
                            <a:pt x="2997" y="143850"/>
                          </a:cubicBezTo>
                          <a:cubicBezTo>
                            <a:pt x="2747" y="141496"/>
                            <a:pt x="2446" y="138992"/>
                            <a:pt x="2296" y="136387"/>
                          </a:cubicBezTo>
                          <a:cubicBezTo>
                            <a:pt x="3198" y="130627"/>
                            <a:pt x="2997" y="127572"/>
                            <a:pt x="4250" y="137539"/>
                          </a:cubicBezTo>
                          <a:cubicBezTo>
                            <a:pt x="3498" y="127722"/>
                            <a:pt x="2446" y="131529"/>
                            <a:pt x="2897" y="116603"/>
                          </a:cubicBezTo>
                          <a:cubicBezTo>
                            <a:pt x="3198" y="122513"/>
                            <a:pt x="4099" y="123965"/>
                            <a:pt x="5251" y="109791"/>
                          </a:cubicBezTo>
                          <a:cubicBezTo>
                            <a:pt x="6403" y="92060"/>
                            <a:pt x="9459" y="76984"/>
                            <a:pt x="15820" y="63009"/>
                          </a:cubicBezTo>
                          <a:cubicBezTo>
                            <a:pt x="19025" y="55947"/>
                            <a:pt x="23182" y="49486"/>
                            <a:pt x="27841" y="43425"/>
                          </a:cubicBezTo>
                          <a:cubicBezTo>
                            <a:pt x="32549" y="37265"/>
                            <a:pt x="38058" y="31254"/>
                            <a:pt x="44820" y="25494"/>
                          </a:cubicBezTo>
                          <a:cubicBezTo>
                            <a:pt x="45621" y="25494"/>
                            <a:pt x="51331" y="21037"/>
                            <a:pt x="59095" y="16829"/>
                          </a:cubicBezTo>
                          <a:cubicBezTo>
                            <a:pt x="66758" y="12472"/>
                            <a:pt x="76475" y="8765"/>
                            <a:pt x="83036" y="7112"/>
                          </a:cubicBezTo>
                          <a:cubicBezTo>
                            <a:pt x="78328" y="9316"/>
                            <a:pt x="68912" y="12722"/>
                            <a:pt x="60047" y="17981"/>
                          </a:cubicBezTo>
                          <a:cubicBezTo>
                            <a:pt x="65606" y="14776"/>
                            <a:pt x="75874" y="10368"/>
                            <a:pt x="83888" y="8365"/>
                          </a:cubicBezTo>
                          <a:lnTo>
                            <a:pt x="86743" y="5910"/>
                          </a:lnTo>
                          <a:close/>
                        </a:path>
                      </a:pathLst>
                    </a:custGeom>
                    <a:grpFill/>
                    <a:ln w="0" cap="flat">
                      <a:noFill/>
                      <a:prstDash val="solid"/>
                      <a:miter/>
                    </a:ln>
                  </p:spPr>
                  <p:txBody>
                    <a:bodyPr rtlCol="0" anchor="ctr"/>
                    <a:lstStyle/>
                    <a:p>
                      <a:endParaRPr lang="en-US"/>
                    </a:p>
                  </p:txBody>
                </p:sp>
                <p:sp>
                  <p:nvSpPr>
                    <p:cNvPr id="1318" name="Freeform: Shape 1317">
                      <a:extLst>
                        <a:ext uri="{FF2B5EF4-FFF2-40B4-BE49-F238E27FC236}">
                          <a16:creationId xmlns:a16="http://schemas.microsoft.com/office/drawing/2014/main" id="{4EE44866-B9B3-568A-7494-F2785ECEE2EA}"/>
                        </a:ext>
                      </a:extLst>
                    </p:cNvPr>
                    <p:cNvSpPr/>
                    <p:nvPr/>
                  </p:nvSpPr>
                  <p:spPr>
                    <a:xfrm>
                      <a:off x="1958613" y="2750643"/>
                      <a:ext cx="1703" cy="2354"/>
                    </a:xfrm>
                    <a:custGeom>
                      <a:avLst/>
                      <a:gdLst>
                        <a:gd name="connsiteX0" fmla="*/ 0 w 1703"/>
                        <a:gd name="connsiteY0" fmla="*/ 2354 h 2354"/>
                        <a:gd name="connsiteX1" fmla="*/ 1703 w 1703"/>
                        <a:gd name="connsiteY1" fmla="*/ 0 h 2354"/>
                        <a:gd name="connsiteX2" fmla="*/ 0 w 1703"/>
                        <a:gd name="connsiteY2" fmla="*/ 2354 h 2354"/>
                      </a:gdLst>
                      <a:ahLst/>
                      <a:cxnLst>
                        <a:cxn ang="0">
                          <a:pos x="connsiteX0" y="connsiteY0"/>
                        </a:cxn>
                        <a:cxn ang="0">
                          <a:pos x="connsiteX1" y="connsiteY1"/>
                        </a:cxn>
                        <a:cxn ang="0">
                          <a:pos x="connsiteX2" y="connsiteY2"/>
                        </a:cxn>
                      </a:cxnLst>
                      <a:rect l="l" t="t" r="r" b="b"/>
                      <a:pathLst>
                        <a:path w="1703" h="2354">
                          <a:moveTo>
                            <a:pt x="0" y="2354"/>
                          </a:moveTo>
                          <a:cubicBezTo>
                            <a:pt x="551" y="1553"/>
                            <a:pt x="1152" y="801"/>
                            <a:pt x="1703" y="0"/>
                          </a:cubicBezTo>
                          <a:cubicBezTo>
                            <a:pt x="1352" y="401"/>
                            <a:pt x="852" y="1102"/>
                            <a:pt x="0" y="2354"/>
                          </a:cubicBezTo>
                          <a:close/>
                        </a:path>
                      </a:pathLst>
                    </a:custGeom>
                    <a:grpFill/>
                    <a:ln w="0" cap="flat">
                      <a:noFill/>
                      <a:prstDash val="solid"/>
                      <a:miter/>
                    </a:ln>
                  </p:spPr>
                  <p:txBody>
                    <a:bodyPr rtlCol="0" anchor="ctr"/>
                    <a:lstStyle/>
                    <a:p>
                      <a:endParaRPr lang="en-US"/>
                    </a:p>
                  </p:txBody>
                </p:sp>
                <p:sp>
                  <p:nvSpPr>
                    <p:cNvPr id="1319" name="Freeform: Shape 1318">
                      <a:extLst>
                        <a:ext uri="{FF2B5EF4-FFF2-40B4-BE49-F238E27FC236}">
                          <a16:creationId xmlns:a16="http://schemas.microsoft.com/office/drawing/2014/main" id="{3839F5B1-685C-C5B9-5328-5BAAE8659EC3}"/>
                        </a:ext>
                      </a:extLst>
                    </p:cNvPr>
                    <p:cNvSpPr/>
                    <p:nvPr/>
                  </p:nvSpPr>
                  <p:spPr>
                    <a:xfrm>
                      <a:off x="1996379" y="2713628"/>
                      <a:ext cx="2804" cy="1652"/>
                    </a:xfrm>
                    <a:custGeom>
                      <a:avLst/>
                      <a:gdLst>
                        <a:gd name="connsiteX0" fmla="*/ 50 w 2804"/>
                        <a:gd name="connsiteY0" fmla="*/ 1503 h 1652"/>
                        <a:gd name="connsiteX1" fmla="*/ 0 w 2804"/>
                        <a:gd name="connsiteY1" fmla="*/ 1653 h 1652"/>
                        <a:gd name="connsiteX2" fmla="*/ 2805 w 2804"/>
                        <a:gd name="connsiteY2" fmla="*/ 0 h 1652"/>
                        <a:gd name="connsiteX3" fmla="*/ 50 w 2804"/>
                        <a:gd name="connsiteY3" fmla="*/ 1503 h 1652"/>
                      </a:gdLst>
                      <a:ahLst/>
                      <a:cxnLst>
                        <a:cxn ang="0">
                          <a:pos x="connsiteX0" y="connsiteY0"/>
                        </a:cxn>
                        <a:cxn ang="0">
                          <a:pos x="connsiteX1" y="connsiteY1"/>
                        </a:cxn>
                        <a:cxn ang="0">
                          <a:pos x="connsiteX2" y="connsiteY2"/>
                        </a:cxn>
                        <a:cxn ang="0">
                          <a:pos x="connsiteX3" y="connsiteY3"/>
                        </a:cxn>
                      </a:cxnLst>
                      <a:rect l="l" t="t" r="r" b="b"/>
                      <a:pathLst>
                        <a:path w="2804" h="1652">
                          <a:moveTo>
                            <a:pt x="50" y="1503"/>
                          </a:moveTo>
                          <a:cubicBezTo>
                            <a:pt x="50" y="1503"/>
                            <a:pt x="50" y="1603"/>
                            <a:pt x="0" y="1653"/>
                          </a:cubicBezTo>
                          <a:cubicBezTo>
                            <a:pt x="952" y="1102"/>
                            <a:pt x="1853" y="551"/>
                            <a:pt x="2805" y="0"/>
                          </a:cubicBezTo>
                          <a:cubicBezTo>
                            <a:pt x="1853" y="551"/>
                            <a:pt x="751" y="1152"/>
                            <a:pt x="50" y="1503"/>
                          </a:cubicBezTo>
                          <a:close/>
                        </a:path>
                      </a:pathLst>
                    </a:custGeom>
                    <a:grpFill/>
                    <a:ln w="0" cap="flat">
                      <a:noFill/>
                      <a:prstDash val="solid"/>
                      <a:miter/>
                    </a:ln>
                  </p:spPr>
                  <p:txBody>
                    <a:bodyPr rtlCol="0" anchor="ctr"/>
                    <a:lstStyle/>
                    <a:p>
                      <a:endParaRPr lang="en-US"/>
                    </a:p>
                  </p:txBody>
                </p:sp>
                <p:sp>
                  <p:nvSpPr>
                    <p:cNvPr id="1320" name="Freeform: Shape 1319">
                      <a:extLst>
                        <a:ext uri="{FF2B5EF4-FFF2-40B4-BE49-F238E27FC236}">
                          <a16:creationId xmlns:a16="http://schemas.microsoft.com/office/drawing/2014/main" id="{F431359B-9634-FCDD-95FB-A9129289F01E}"/>
                        </a:ext>
                      </a:extLst>
                    </p:cNvPr>
                    <p:cNvSpPr/>
                    <p:nvPr/>
                  </p:nvSpPr>
                  <p:spPr>
                    <a:xfrm>
                      <a:off x="1945841" y="2842952"/>
                      <a:ext cx="1051" cy="6061"/>
                    </a:xfrm>
                    <a:custGeom>
                      <a:avLst/>
                      <a:gdLst>
                        <a:gd name="connsiteX0" fmla="*/ 0 w 1051"/>
                        <a:gd name="connsiteY0" fmla="*/ 402 h 6061"/>
                        <a:gd name="connsiteX1" fmla="*/ 1052 w 1051"/>
                        <a:gd name="connsiteY1" fmla="*/ 6062 h 6061"/>
                        <a:gd name="connsiteX2" fmla="*/ 401 w 1051"/>
                        <a:gd name="connsiteY2" fmla="*/ 1654 h 6061"/>
                        <a:gd name="connsiteX3" fmla="*/ 0 w 1051"/>
                        <a:gd name="connsiteY3" fmla="*/ 402 h 6061"/>
                      </a:gdLst>
                      <a:ahLst/>
                      <a:cxnLst>
                        <a:cxn ang="0">
                          <a:pos x="connsiteX0" y="connsiteY0"/>
                        </a:cxn>
                        <a:cxn ang="0">
                          <a:pos x="connsiteX1" y="connsiteY1"/>
                        </a:cxn>
                        <a:cxn ang="0">
                          <a:pos x="connsiteX2" y="connsiteY2"/>
                        </a:cxn>
                        <a:cxn ang="0">
                          <a:pos x="connsiteX3" y="connsiteY3"/>
                        </a:cxn>
                      </a:cxnLst>
                      <a:rect l="l" t="t" r="r" b="b"/>
                      <a:pathLst>
                        <a:path w="1051" h="6061">
                          <a:moveTo>
                            <a:pt x="0" y="402"/>
                          </a:moveTo>
                          <a:cubicBezTo>
                            <a:pt x="351" y="2455"/>
                            <a:pt x="601" y="4008"/>
                            <a:pt x="1052" y="6062"/>
                          </a:cubicBezTo>
                          <a:cubicBezTo>
                            <a:pt x="851" y="4809"/>
                            <a:pt x="551" y="3207"/>
                            <a:pt x="401" y="1654"/>
                          </a:cubicBezTo>
                          <a:cubicBezTo>
                            <a:pt x="200" y="201"/>
                            <a:pt x="0" y="-500"/>
                            <a:pt x="0" y="402"/>
                          </a:cubicBezTo>
                          <a:close/>
                        </a:path>
                      </a:pathLst>
                    </a:custGeom>
                    <a:grpFill/>
                    <a:ln w="0" cap="flat">
                      <a:noFill/>
                      <a:prstDash val="solid"/>
                      <a:miter/>
                    </a:ln>
                  </p:spPr>
                  <p:txBody>
                    <a:bodyPr rtlCol="0" anchor="ctr"/>
                    <a:lstStyle/>
                    <a:p>
                      <a:endParaRPr lang="en-US"/>
                    </a:p>
                  </p:txBody>
                </p:sp>
                <p:sp>
                  <p:nvSpPr>
                    <p:cNvPr id="1321" name="Freeform: Shape 1320">
                      <a:extLst>
                        <a:ext uri="{FF2B5EF4-FFF2-40B4-BE49-F238E27FC236}">
                          <a16:creationId xmlns:a16="http://schemas.microsoft.com/office/drawing/2014/main" id="{9E12DBD2-4532-3100-A979-CAD2A431EF4D}"/>
                        </a:ext>
                      </a:extLst>
                    </p:cNvPr>
                    <p:cNvSpPr/>
                    <p:nvPr/>
                  </p:nvSpPr>
                  <p:spPr>
                    <a:xfrm>
                      <a:off x="1944689" y="2849464"/>
                      <a:ext cx="463" cy="2366"/>
                    </a:xfrm>
                    <a:custGeom>
                      <a:avLst/>
                      <a:gdLst>
                        <a:gd name="connsiteX0" fmla="*/ 451 w 463"/>
                        <a:gd name="connsiteY0" fmla="*/ 1052 h 2366"/>
                        <a:gd name="connsiteX1" fmla="*/ 0 w 463"/>
                        <a:gd name="connsiteY1" fmla="*/ 0 h 2366"/>
                        <a:gd name="connsiteX2" fmla="*/ 200 w 463"/>
                        <a:gd name="connsiteY2" fmla="*/ 2304 h 2366"/>
                        <a:gd name="connsiteX3" fmla="*/ 451 w 463"/>
                        <a:gd name="connsiteY3" fmla="*/ 1052 h 2366"/>
                      </a:gdLst>
                      <a:ahLst/>
                      <a:cxnLst>
                        <a:cxn ang="0">
                          <a:pos x="connsiteX0" y="connsiteY0"/>
                        </a:cxn>
                        <a:cxn ang="0">
                          <a:pos x="connsiteX1" y="connsiteY1"/>
                        </a:cxn>
                        <a:cxn ang="0">
                          <a:pos x="connsiteX2" y="connsiteY2"/>
                        </a:cxn>
                        <a:cxn ang="0">
                          <a:pos x="connsiteX3" y="connsiteY3"/>
                        </a:cxn>
                      </a:cxnLst>
                      <a:rect l="l" t="t" r="r" b="b"/>
                      <a:pathLst>
                        <a:path w="463" h="2366">
                          <a:moveTo>
                            <a:pt x="451" y="1052"/>
                          </a:moveTo>
                          <a:lnTo>
                            <a:pt x="0" y="0"/>
                          </a:lnTo>
                          <a:cubicBezTo>
                            <a:pt x="100" y="902"/>
                            <a:pt x="150" y="1503"/>
                            <a:pt x="200" y="2304"/>
                          </a:cubicBezTo>
                          <a:cubicBezTo>
                            <a:pt x="401" y="2504"/>
                            <a:pt x="501" y="2254"/>
                            <a:pt x="451" y="1052"/>
                          </a:cubicBezTo>
                          <a:close/>
                        </a:path>
                      </a:pathLst>
                    </a:custGeom>
                    <a:grpFill/>
                    <a:ln w="0" cap="flat">
                      <a:noFill/>
                      <a:prstDash val="solid"/>
                      <a:miter/>
                    </a:ln>
                  </p:spPr>
                  <p:txBody>
                    <a:bodyPr rtlCol="0" anchor="ctr"/>
                    <a:lstStyle/>
                    <a:p>
                      <a:endParaRPr lang="en-US"/>
                    </a:p>
                  </p:txBody>
                </p:sp>
                <p:sp>
                  <p:nvSpPr>
                    <p:cNvPr id="1322" name="Freeform: Shape 1321">
                      <a:extLst>
                        <a:ext uri="{FF2B5EF4-FFF2-40B4-BE49-F238E27FC236}">
                          <a16:creationId xmlns:a16="http://schemas.microsoft.com/office/drawing/2014/main" id="{E9C35424-234A-606F-7C74-2DC39E5AD547}"/>
                        </a:ext>
                      </a:extLst>
                    </p:cNvPr>
                    <p:cNvSpPr/>
                    <p:nvPr/>
                  </p:nvSpPr>
                  <p:spPr>
                    <a:xfrm>
                      <a:off x="2144586" y="2755251"/>
                      <a:ext cx="2003" cy="2654"/>
                    </a:xfrm>
                    <a:custGeom>
                      <a:avLst/>
                      <a:gdLst>
                        <a:gd name="connsiteX0" fmla="*/ 0 w 2003"/>
                        <a:gd name="connsiteY0" fmla="*/ 0 h 2654"/>
                        <a:gd name="connsiteX1" fmla="*/ 2004 w 2003"/>
                        <a:gd name="connsiteY1" fmla="*/ 2655 h 2654"/>
                        <a:gd name="connsiteX2" fmla="*/ 0 w 2003"/>
                        <a:gd name="connsiteY2" fmla="*/ 0 h 2654"/>
                      </a:gdLst>
                      <a:ahLst/>
                      <a:cxnLst>
                        <a:cxn ang="0">
                          <a:pos x="connsiteX0" y="connsiteY0"/>
                        </a:cxn>
                        <a:cxn ang="0">
                          <a:pos x="connsiteX1" y="connsiteY1"/>
                        </a:cxn>
                        <a:cxn ang="0">
                          <a:pos x="connsiteX2" y="connsiteY2"/>
                        </a:cxn>
                      </a:cxnLst>
                      <a:rect l="l" t="t" r="r" b="b"/>
                      <a:pathLst>
                        <a:path w="2003" h="2654">
                          <a:moveTo>
                            <a:pt x="0" y="0"/>
                          </a:moveTo>
                          <a:cubicBezTo>
                            <a:pt x="751" y="851"/>
                            <a:pt x="1352" y="1803"/>
                            <a:pt x="2004" y="2655"/>
                          </a:cubicBezTo>
                          <a:cubicBezTo>
                            <a:pt x="902" y="952"/>
                            <a:pt x="351" y="301"/>
                            <a:pt x="0" y="0"/>
                          </a:cubicBezTo>
                          <a:close/>
                        </a:path>
                      </a:pathLst>
                    </a:custGeom>
                    <a:grpFill/>
                    <a:ln w="0" cap="flat">
                      <a:noFill/>
                      <a:prstDash val="solid"/>
                      <a:miter/>
                    </a:ln>
                  </p:spPr>
                  <p:txBody>
                    <a:bodyPr rtlCol="0" anchor="ctr"/>
                    <a:lstStyle/>
                    <a:p>
                      <a:endParaRPr lang="en-US"/>
                    </a:p>
                  </p:txBody>
                </p:sp>
                <p:sp>
                  <p:nvSpPr>
                    <p:cNvPr id="1323" name="Freeform: Shape 1322">
                      <a:extLst>
                        <a:ext uri="{FF2B5EF4-FFF2-40B4-BE49-F238E27FC236}">
                          <a16:creationId xmlns:a16="http://schemas.microsoft.com/office/drawing/2014/main" id="{6DF738A9-BDF1-8449-74C4-E991A2E3081C}"/>
                        </a:ext>
                      </a:extLst>
                    </p:cNvPr>
                    <p:cNvSpPr/>
                    <p:nvPr/>
                  </p:nvSpPr>
                  <p:spPr>
                    <a:xfrm>
                      <a:off x="1959781" y="2700528"/>
                      <a:ext cx="130410" cy="52588"/>
                    </a:xfrm>
                    <a:custGeom>
                      <a:avLst/>
                      <a:gdLst>
                        <a:gd name="connsiteX0" fmla="*/ 107321 w 130410"/>
                        <a:gd name="connsiteY0" fmla="*/ 378 h 52588"/>
                        <a:gd name="connsiteX1" fmla="*/ 99507 w 130410"/>
                        <a:gd name="connsiteY1" fmla="*/ 328 h 52588"/>
                        <a:gd name="connsiteX2" fmla="*/ 87787 w 130410"/>
                        <a:gd name="connsiteY2" fmla="*/ 729 h 52588"/>
                        <a:gd name="connsiteX3" fmla="*/ 93046 w 130410"/>
                        <a:gd name="connsiteY3" fmla="*/ 729 h 52588"/>
                        <a:gd name="connsiteX4" fmla="*/ 68654 w 130410"/>
                        <a:gd name="connsiteY4" fmla="*/ 3434 h 52588"/>
                        <a:gd name="connsiteX5" fmla="*/ 43811 w 130410"/>
                        <a:gd name="connsiteY5" fmla="*/ 12249 h 52588"/>
                        <a:gd name="connsiteX6" fmla="*/ 36548 w 130410"/>
                        <a:gd name="connsiteY6" fmla="*/ 14703 h 52588"/>
                        <a:gd name="connsiteX7" fmla="*/ 16363 w 130410"/>
                        <a:gd name="connsiteY7" fmla="*/ 31582 h 52588"/>
                        <a:gd name="connsiteX8" fmla="*/ 485 w 130410"/>
                        <a:gd name="connsiteY8" fmla="*/ 50065 h 52588"/>
                        <a:gd name="connsiteX9" fmla="*/ 34 w 130410"/>
                        <a:gd name="connsiteY9" fmla="*/ 52319 h 52588"/>
                        <a:gd name="connsiteX10" fmla="*/ 6245 w 130410"/>
                        <a:gd name="connsiteY10" fmla="*/ 44104 h 52588"/>
                        <a:gd name="connsiteX11" fmla="*/ 5093 w 130410"/>
                        <a:gd name="connsiteY11" fmla="*/ 45957 h 52588"/>
                        <a:gd name="connsiteX12" fmla="*/ 24928 w 130410"/>
                        <a:gd name="connsiteY12" fmla="*/ 25171 h 52588"/>
                        <a:gd name="connsiteX13" fmla="*/ 22023 w 130410"/>
                        <a:gd name="connsiteY13" fmla="*/ 28778 h 52588"/>
                        <a:gd name="connsiteX14" fmla="*/ 43861 w 130410"/>
                        <a:gd name="connsiteY14" fmla="*/ 13802 h 52588"/>
                        <a:gd name="connsiteX15" fmla="*/ 57935 w 130410"/>
                        <a:gd name="connsiteY15" fmla="*/ 6789 h 52588"/>
                        <a:gd name="connsiteX16" fmla="*/ 72110 w 130410"/>
                        <a:gd name="connsiteY16" fmla="*/ 3734 h 52588"/>
                        <a:gd name="connsiteX17" fmla="*/ 107321 w 130410"/>
                        <a:gd name="connsiteY17" fmla="*/ 2382 h 52588"/>
                        <a:gd name="connsiteX18" fmla="*/ 130411 w 130410"/>
                        <a:gd name="connsiteY18" fmla="*/ 6739 h 52588"/>
                        <a:gd name="connsiteX19" fmla="*/ 107020 w 130410"/>
                        <a:gd name="connsiteY19" fmla="*/ 1931 h 52588"/>
                        <a:gd name="connsiteX20" fmla="*/ 107271 w 130410"/>
                        <a:gd name="connsiteY20" fmla="*/ 378 h 52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30410" h="52588">
                          <a:moveTo>
                            <a:pt x="107321" y="378"/>
                          </a:moveTo>
                          <a:cubicBezTo>
                            <a:pt x="100910" y="-323"/>
                            <a:pt x="100559" y="128"/>
                            <a:pt x="99507" y="328"/>
                          </a:cubicBezTo>
                          <a:cubicBezTo>
                            <a:pt x="98456" y="579"/>
                            <a:pt x="96803" y="579"/>
                            <a:pt x="87787" y="729"/>
                          </a:cubicBezTo>
                          <a:cubicBezTo>
                            <a:pt x="89540" y="629"/>
                            <a:pt x="91293" y="629"/>
                            <a:pt x="93046" y="729"/>
                          </a:cubicBezTo>
                          <a:cubicBezTo>
                            <a:pt x="86635" y="879"/>
                            <a:pt x="77669" y="1430"/>
                            <a:pt x="68654" y="3434"/>
                          </a:cubicBezTo>
                          <a:cubicBezTo>
                            <a:pt x="59638" y="5337"/>
                            <a:pt x="50622" y="8693"/>
                            <a:pt x="43811" y="12249"/>
                          </a:cubicBezTo>
                          <a:cubicBezTo>
                            <a:pt x="45063" y="10897"/>
                            <a:pt x="35346" y="16206"/>
                            <a:pt x="36548" y="14703"/>
                          </a:cubicBezTo>
                          <a:cubicBezTo>
                            <a:pt x="27482" y="20263"/>
                            <a:pt x="19619" y="27225"/>
                            <a:pt x="16363" y="31582"/>
                          </a:cubicBezTo>
                          <a:cubicBezTo>
                            <a:pt x="11454" y="35840"/>
                            <a:pt x="5494" y="43553"/>
                            <a:pt x="485" y="50065"/>
                          </a:cubicBezTo>
                          <a:cubicBezTo>
                            <a:pt x="1637" y="48712"/>
                            <a:pt x="285" y="51417"/>
                            <a:pt x="34" y="52319"/>
                          </a:cubicBezTo>
                          <a:cubicBezTo>
                            <a:pt x="-166" y="53270"/>
                            <a:pt x="335" y="51968"/>
                            <a:pt x="6245" y="44104"/>
                          </a:cubicBezTo>
                          <a:cubicBezTo>
                            <a:pt x="5294" y="45356"/>
                            <a:pt x="5995" y="44655"/>
                            <a:pt x="5093" y="45957"/>
                          </a:cubicBezTo>
                          <a:cubicBezTo>
                            <a:pt x="13508" y="36541"/>
                            <a:pt x="16513" y="32284"/>
                            <a:pt x="24928" y="25171"/>
                          </a:cubicBezTo>
                          <a:cubicBezTo>
                            <a:pt x="30237" y="21315"/>
                            <a:pt x="17114" y="32584"/>
                            <a:pt x="22023" y="28778"/>
                          </a:cubicBezTo>
                          <a:cubicBezTo>
                            <a:pt x="26931" y="24019"/>
                            <a:pt x="35847" y="17859"/>
                            <a:pt x="43861" y="13802"/>
                          </a:cubicBezTo>
                          <a:cubicBezTo>
                            <a:pt x="51824" y="9644"/>
                            <a:pt x="58636" y="7491"/>
                            <a:pt x="57935" y="6789"/>
                          </a:cubicBezTo>
                          <a:cubicBezTo>
                            <a:pt x="67552" y="3634"/>
                            <a:pt x="69105" y="4035"/>
                            <a:pt x="72110" y="3734"/>
                          </a:cubicBezTo>
                          <a:cubicBezTo>
                            <a:pt x="79773" y="1180"/>
                            <a:pt x="94799" y="529"/>
                            <a:pt x="107321" y="2382"/>
                          </a:cubicBezTo>
                          <a:cubicBezTo>
                            <a:pt x="119993" y="4085"/>
                            <a:pt x="130110" y="7841"/>
                            <a:pt x="130411" y="6739"/>
                          </a:cubicBezTo>
                          <a:cubicBezTo>
                            <a:pt x="124851" y="4886"/>
                            <a:pt x="115585" y="2382"/>
                            <a:pt x="107020" y="1931"/>
                          </a:cubicBezTo>
                          <a:lnTo>
                            <a:pt x="107271" y="378"/>
                          </a:lnTo>
                          <a:close/>
                        </a:path>
                      </a:pathLst>
                    </a:custGeom>
                    <a:grpFill/>
                    <a:ln w="0" cap="flat">
                      <a:noFill/>
                      <a:prstDash val="solid"/>
                      <a:miter/>
                    </a:ln>
                  </p:spPr>
                  <p:txBody>
                    <a:bodyPr rtlCol="0" anchor="ctr"/>
                    <a:lstStyle/>
                    <a:p>
                      <a:endParaRPr lang="en-US"/>
                    </a:p>
                  </p:txBody>
                </p:sp>
                <p:sp>
                  <p:nvSpPr>
                    <p:cNvPr id="1324" name="Freeform: Shape 1323">
                      <a:extLst>
                        <a:ext uri="{FF2B5EF4-FFF2-40B4-BE49-F238E27FC236}">
                          <a16:creationId xmlns:a16="http://schemas.microsoft.com/office/drawing/2014/main" id="{FEBE8C18-6E8A-834F-522A-2C4EEA343330}"/>
                        </a:ext>
                      </a:extLst>
                    </p:cNvPr>
                    <p:cNvSpPr/>
                    <p:nvPr/>
                  </p:nvSpPr>
                  <p:spPr>
                    <a:xfrm>
                      <a:off x="1944939" y="2820714"/>
                      <a:ext cx="5008" cy="2354"/>
                    </a:xfrm>
                    <a:custGeom>
                      <a:avLst/>
                      <a:gdLst>
                        <a:gd name="connsiteX0" fmla="*/ 0 w 5008"/>
                        <a:gd name="connsiteY0" fmla="*/ 2354 h 2354"/>
                        <a:gd name="connsiteX1" fmla="*/ 0 w 5008"/>
                        <a:gd name="connsiteY1" fmla="*/ 0 h 2354"/>
                        <a:gd name="connsiteX2" fmla="*/ 0 w 5008"/>
                        <a:gd name="connsiteY2" fmla="*/ 2354 h 2354"/>
                      </a:gdLst>
                      <a:ahLst/>
                      <a:cxnLst>
                        <a:cxn ang="0">
                          <a:pos x="connsiteX0" y="connsiteY0"/>
                        </a:cxn>
                        <a:cxn ang="0">
                          <a:pos x="connsiteX1" y="connsiteY1"/>
                        </a:cxn>
                        <a:cxn ang="0">
                          <a:pos x="connsiteX2" y="connsiteY2"/>
                        </a:cxn>
                      </a:cxnLst>
                      <a:rect l="l" t="t" r="r" b="b"/>
                      <a:pathLst>
                        <a:path w="5008" h="2354">
                          <a:moveTo>
                            <a:pt x="0" y="2354"/>
                          </a:moveTo>
                          <a:cubicBezTo>
                            <a:pt x="0" y="1603"/>
                            <a:pt x="0" y="601"/>
                            <a:pt x="0" y="0"/>
                          </a:cubicBezTo>
                          <a:cubicBezTo>
                            <a:pt x="0" y="701"/>
                            <a:pt x="0" y="1553"/>
                            <a:pt x="0" y="2354"/>
                          </a:cubicBezTo>
                          <a:close/>
                        </a:path>
                      </a:pathLst>
                    </a:custGeom>
                    <a:grpFill/>
                    <a:ln w="0" cap="flat">
                      <a:noFill/>
                      <a:prstDash val="solid"/>
                      <a:miter/>
                    </a:ln>
                  </p:spPr>
                  <p:txBody>
                    <a:bodyPr rtlCol="0" anchor="ctr"/>
                    <a:lstStyle/>
                    <a:p>
                      <a:endParaRPr lang="en-US"/>
                    </a:p>
                  </p:txBody>
                </p:sp>
                <p:sp>
                  <p:nvSpPr>
                    <p:cNvPr id="1325" name="Freeform: Shape 1324">
                      <a:extLst>
                        <a:ext uri="{FF2B5EF4-FFF2-40B4-BE49-F238E27FC236}">
                          <a16:creationId xmlns:a16="http://schemas.microsoft.com/office/drawing/2014/main" id="{5C6F8E0F-5924-8EA6-00C9-14AA9CF4D680}"/>
                        </a:ext>
                      </a:extLst>
                    </p:cNvPr>
                    <p:cNvSpPr/>
                    <p:nvPr/>
                  </p:nvSpPr>
                  <p:spPr>
                    <a:xfrm>
                      <a:off x="1886588" y="2828065"/>
                      <a:ext cx="59653" cy="109809"/>
                    </a:xfrm>
                    <a:custGeom>
                      <a:avLst/>
                      <a:gdLst>
                        <a:gd name="connsiteX0" fmla="*/ 0 w 59653"/>
                        <a:gd name="connsiteY0" fmla="*/ 109753 h 109809"/>
                        <a:gd name="connsiteX1" fmla="*/ 1953 w 59653"/>
                        <a:gd name="connsiteY1" fmla="*/ 104594 h 109809"/>
                        <a:gd name="connsiteX2" fmla="*/ 26095 w 59653"/>
                        <a:gd name="connsiteY2" fmla="*/ 78599 h 109809"/>
                        <a:gd name="connsiteX3" fmla="*/ 52391 w 59653"/>
                        <a:gd name="connsiteY3" fmla="*/ 59917 h 109809"/>
                        <a:gd name="connsiteX4" fmla="*/ 50237 w 59653"/>
                        <a:gd name="connsiteY4" fmla="*/ 61720 h 109809"/>
                        <a:gd name="connsiteX5" fmla="*/ 56248 w 59653"/>
                        <a:gd name="connsiteY5" fmla="*/ 58063 h 109809"/>
                        <a:gd name="connsiteX6" fmla="*/ 57650 w 59653"/>
                        <a:gd name="connsiteY6" fmla="*/ 57262 h 109809"/>
                        <a:gd name="connsiteX7" fmla="*/ 56999 w 59653"/>
                        <a:gd name="connsiteY7" fmla="*/ 54006 h 109809"/>
                        <a:gd name="connsiteX8" fmla="*/ 54945 w 59653"/>
                        <a:gd name="connsiteY8" fmla="*/ 42937 h 109809"/>
                        <a:gd name="connsiteX9" fmla="*/ 51840 w 59653"/>
                        <a:gd name="connsiteY9" fmla="*/ 24756 h 109809"/>
                        <a:gd name="connsiteX10" fmla="*/ 51439 w 59653"/>
                        <a:gd name="connsiteY10" fmla="*/ 9329 h 109809"/>
                        <a:gd name="connsiteX11" fmla="*/ 50888 w 59653"/>
                        <a:gd name="connsiteY11" fmla="*/ 63 h 109809"/>
                        <a:gd name="connsiteX12" fmla="*/ 51740 w 59653"/>
                        <a:gd name="connsiteY12" fmla="*/ 7475 h 109809"/>
                        <a:gd name="connsiteX13" fmla="*/ 51540 w 59653"/>
                        <a:gd name="connsiteY13" fmla="*/ 3318 h 109809"/>
                        <a:gd name="connsiteX14" fmla="*/ 54244 w 59653"/>
                        <a:gd name="connsiteY14" fmla="*/ 18845 h 109809"/>
                        <a:gd name="connsiteX15" fmla="*/ 53242 w 59653"/>
                        <a:gd name="connsiteY15" fmla="*/ 15389 h 109809"/>
                        <a:gd name="connsiteX16" fmla="*/ 52040 w 59653"/>
                        <a:gd name="connsiteY16" fmla="*/ 9579 h 109809"/>
                        <a:gd name="connsiteX17" fmla="*/ 53142 w 59653"/>
                        <a:gd name="connsiteY17" fmla="*/ 15990 h 109809"/>
                        <a:gd name="connsiteX18" fmla="*/ 53242 w 59653"/>
                        <a:gd name="connsiteY18" fmla="*/ 23954 h 109809"/>
                        <a:gd name="connsiteX19" fmla="*/ 56348 w 59653"/>
                        <a:gd name="connsiteY19" fmla="*/ 41885 h 109809"/>
                        <a:gd name="connsiteX20" fmla="*/ 57049 w 59653"/>
                        <a:gd name="connsiteY20" fmla="*/ 51652 h 109809"/>
                        <a:gd name="connsiteX21" fmla="*/ 58301 w 59653"/>
                        <a:gd name="connsiteY21" fmla="*/ 54507 h 109809"/>
                        <a:gd name="connsiteX22" fmla="*/ 58802 w 59653"/>
                        <a:gd name="connsiteY22" fmla="*/ 55359 h 109809"/>
                        <a:gd name="connsiteX23" fmla="*/ 59253 w 59653"/>
                        <a:gd name="connsiteY23" fmla="*/ 55809 h 109809"/>
                        <a:gd name="connsiteX24" fmla="*/ 59654 w 59653"/>
                        <a:gd name="connsiteY24" fmla="*/ 58214 h 109809"/>
                        <a:gd name="connsiteX25" fmla="*/ 56749 w 59653"/>
                        <a:gd name="connsiteY25" fmla="*/ 59666 h 109809"/>
                        <a:gd name="connsiteX26" fmla="*/ 47683 w 59653"/>
                        <a:gd name="connsiteY26" fmla="*/ 67029 h 109809"/>
                        <a:gd name="connsiteX27" fmla="*/ 36964 w 59653"/>
                        <a:gd name="connsiteY27" fmla="*/ 76696 h 109809"/>
                        <a:gd name="connsiteX28" fmla="*/ 18933 w 59653"/>
                        <a:gd name="connsiteY28" fmla="*/ 89468 h 109809"/>
                        <a:gd name="connsiteX29" fmla="*/ 45429 w 59653"/>
                        <a:gd name="connsiteY29" fmla="*/ 67229 h 109809"/>
                        <a:gd name="connsiteX30" fmla="*/ 48234 w 59653"/>
                        <a:gd name="connsiteY30" fmla="*/ 64625 h 109809"/>
                        <a:gd name="connsiteX31" fmla="*/ 55296 w 59653"/>
                        <a:gd name="connsiteY31" fmla="*/ 60117 h 109809"/>
                        <a:gd name="connsiteX32" fmla="*/ 56598 w 59653"/>
                        <a:gd name="connsiteY32" fmla="*/ 59115 h 109809"/>
                        <a:gd name="connsiteX33" fmla="*/ 55697 w 59653"/>
                        <a:gd name="connsiteY33" fmla="*/ 59215 h 109809"/>
                        <a:gd name="connsiteX34" fmla="*/ 31254 w 59653"/>
                        <a:gd name="connsiteY34" fmla="*/ 76345 h 109809"/>
                        <a:gd name="connsiteX35" fmla="*/ 33709 w 59653"/>
                        <a:gd name="connsiteY35" fmla="*/ 74242 h 109809"/>
                        <a:gd name="connsiteX36" fmla="*/ 10368 w 59653"/>
                        <a:gd name="connsiteY36" fmla="*/ 97482 h 109809"/>
                        <a:gd name="connsiteX37" fmla="*/ 6812 w 59653"/>
                        <a:gd name="connsiteY37" fmla="*/ 100487 h 109809"/>
                        <a:gd name="connsiteX38" fmla="*/ 0 w 59653"/>
                        <a:gd name="connsiteY38" fmla="*/ 109803 h 109809"/>
                        <a:gd name="connsiteX39" fmla="*/ 9466 w 59653"/>
                        <a:gd name="connsiteY39" fmla="*/ 97231 h 109809"/>
                        <a:gd name="connsiteX40" fmla="*/ 15978 w 59653"/>
                        <a:gd name="connsiteY40" fmla="*/ 90119 h 109809"/>
                        <a:gd name="connsiteX41" fmla="*/ 9466 w 59653"/>
                        <a:gd name="connsiteY41" fmla="*/ 97231 h 1098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59653" h="109809">
                          <a:moveTo>
                            <a:pt x="0" y="109753"/>
                          </a:moveTo>
                          <a:lnTo>
                            <a:pt x="1953" y="104594"/>
                          </a:lnTo>
                          <a:cubicBezTo>
                            <a:pt x="11119" y="92523"/>
                            <a:pt x="18482" y="84960"/>
                            <a:pt x="26095" y="78599"/>
                          </a:cubicBezTo>
                          <a:cubicBezTo>
                            <a:pt x="33658" y="72238"/>
                            <a:pt x="41272" y="66728"/>
                            <a:pt x="52391" y="59917"/>
                          </a:cubicBezTo>
                          <a:cubicBezTo>
                            <a:pt x="54194" y="59065"/>
                            <a:pt x="51540" y="60768"/>
                            <a:pt x="50237" y="61720"/>
                          </a:cubicBezTo>
                          <a:cubicBezTo>
                            <a:pt x="52141" y="60568"/>
                            <a:pt x="54144" y="59366"/>
                            <a:pt x="56248" y="58063"/>
                          </a:cubicBezTo>
                          <a:cubicBezTo>
                            <a:pt x="56698" y="57813"/>
                            <a:pt x="57149" y="57563"/>
                            <a:pt x="57650" y="57262"/>
                          </a:cubicBezTo>
                          <a:cubicBezTo>
                            <a:pt x="57450" y="56210"/>
                            <a:pt x="57199" y="55108"/>
                            <a:pt x="56999" y="54006"/>
                          </a:cubicBezTo>
                          <a:cubicBezTo>
                            <a:pt x="56298" y="50250"/>
                            <a:pt x="55597" y="46493"/>
                            <a:pt x="54945" y="42937"/>
                          </a:cubicBezTo>
                          <a:cubicBezTo>
                            <a:pt x="53743" y="35825"/>
                            <a:pt x="52641" y="29464"/>
                            <a:pt x="51840" y="24756"/>
                          </a:cubicBezTo>
                          <a:cubicBezTo>
                            <a:pt x="50838" y="18895"/>
                            <a:pt x="50738" y="3519"/>
                            <a:pt x="51439" y="9329"/>
                          </a:cubicBezTo>
                          <a:cubicBezTo>
                            <a:pt x="51139" y="6524"/>
                            <a:pt x="50938" y="3318"/>
                            <a:pt x="50888" y="63"/>
                          </a:cubicBezTo>
                          <a:cubicBezTo>
                            <a:pt x="51389" y="-789"/>
                            <a:pt x="51239" y="7325"/>
                            <a:pt x="51740" y="7475"/>
                          </a:cubicBezTo>
                          <a:cubicBezTo>
                            <a:pt x="51640" y="4921"/>
                            <a:pt x="51740" y="3919"/>
                            <a:pt x="51540" y="3318"/>
                          </a:cubicBezTo>
                          <a:cubicBezTo>
                            <a:pt x="52291" y="7626"/>
                            <a:pt x="52892" y="-1240"/>
                            <a:pt x="54244" y="18845"/>
                          </a:cubicBezTo>
                          <a:cubicBezTo>
                            <a:pt x="54094" y="22902"/>
                            <a:pt x="53543" y="19296"/>
                            <a:pt x="53242" y="15389"/>
                          </a:cubicBezTo>
                          <a:cubicBezTo>
                            <a:pt x="52892" y="11432"/>
                            <a:pt x="52641" y="7275"/>
                            <a:pt x="52040" y="9579"/>
                          </a:cubicBezTo>
                          <a:cubicBezTo>
                            <a:pt x="52391" y="16241"/>
                            <a:pt x="52942" y="15489"/>
                            <a:pt x="53142" y="15990"/>
                          </a:cubicBezTo>
                          <a:cubicBezTo>
                            <a:pt x="53894" y="24655"/>
                            <a:pt x="53693" y="24305"/>
                            <a:pt x="53242" y="23954"/>
                          </a:cubicBezTo>
                          <a:cubicBezTo>
                            <a:pt x="53994" y="27110"/>
                            <a:pt x="54895" y="37628"/>
                            <a:pt x="56348" y="41885"/>
                          </a:cubicBezTo>
                          <a:cubicBezTo>
                            <a:pt x="59303" y="57863"/>
                            <a:pt x="55146" y="41184"/>
                            <a:pt x="57049" y="51652"/>
                          </a:cubicBezTo>
                          <a:lnTo>
                            <a:pt x="58301" y="54507"/>
                          </a:lnTo>
                          <a:cubicBezTo>
                            <a:pt x="58552" y="55108"/>
                            <a:pt x="58702" y="55258"/>
                            <a:pt x="58802" y="55359"/>
                          </a:cubicBezTo>
                          <a:lnTo>
                            <a:pt x="59253" y="55809"/>
                          </a:lnTo>
                          <a:lnTo>
                            <a:pt x="59654" y="58214"/>
                          </a:lnTo>
                          <a:lnTo>
                            <a:pt x="56749" y="59666"/>
                          </a:lnTo>
                          <a:cubicBezTo>
                            <a:pt x="45729" y="66578"/>
                            <a:pt x="46982" y="66829"/>
                            <a:pt x="47683" y="67029"/>
                          </a:cubicBezTo>
                          <a:cubicBezTo>
                            <a:pt x="48484" y="67430"/>
                            <a:pt x="48584" y="67630"/>
                            <a:pt x="36964" y="76696"/>
                          </a:cubicBezTo>
                          <a:cubicBezTo>
                            <a:pt x="39719" y="73841"/>
                            <a:pt x="29151" y="79651"/>
                            <a:pt x="18933" y="89468"/>
                          </a:cubicBezTo>
                          <a:cubicBezTo>
                            <a:pt x="24693" y="83357"/>
                            <a:pt x="36163" y="72689"/>
                            <a:pt x="45429" y="67229"/>
                          </a:cubicBezTo>
                          <a:cubicBezTo>
                            <a:pt x="38868" y="71036"/>
                            <a:pt x="43125" y="68031"/>
                            <a:pt x="48234" y="64625"/>
                          </a:cubicBezTo>
                          <a:cubicBezTo>
                            <a:pt x="50788" y="62972"/>
                            <a:pt x="53543" y="61219"/>
                            <a:pt x="55296" y="60117"/>
                          </a:cubicBezTo>
                          <a:cubicBezTo>
                            <a:pt x="56148" y="59566"/>
                            <a:pt x="56749" y="59115"/>
                            <a:pt x="56598" y="59115"/>
                          </a:cubicBezTo>
                          <a:cubicBezTo>
                            <a:pt x="56498" y="59115"/>
                            <a:pt x="56749" y="58765"/>
                            <a:pt x="55697" y="59215"/>
                          </a:cubicBezTo>
                          <a:cubicBezTo>
                            <a:pt x="49536" y="63473"/>
                            <a:pt x="39118" y="70385"/>
                            <a:pt x="31254" y="76345"/>
                          </a:cubicBezTo>
                          <a:lnTo>
                            <a:pt x="33709" y="74242"/>
                          </a:lnTo>
                          <a:cubicBezTo>
                            <a:pt x="25444" y="80653"/>
                            <a:pt x="20085" y="86863"/>
                            <a:pt x="10368" y="97482"/>
                          </a:cubicBezTo>
                          <a:cubicBezTo>
                            <a:pt x="5660" y="102891"/>
                            <a:pt x="6261" y="101639"/>
                            <a:pt x="6812" y="100487"/>
                          </a:cubicBezTo>
                          <a:cubicBezTo>
                            <a:pt x="3105" y="105346"/>
                            <a:pt x="301" y="110004"/>
                            <a:pt x="0" y="109803"/>
                          </a:cubicBezTo>
                          <a:close/>
                          <a:moveTo>
                            <a:pt x="9466" y="97231"/>
                          </a:moveTo>
                          <a:lnTo>
                            <a:pt x="15978" y="90119"/>
                          </a:lnTo>
                          <a:cubicBezTo>
                            <a:pt x="14275" y="91672"/>
                            <a:pt x="11921" y="94377"/>
                            <a:pt x="9466" y="97231"/>
                          </a:cubicBezTo>
                          <a:close/>
                        </a:path>
                      </a:pathLst>
                    </a:custGeom>
                    <a:grpFill/>
                    <a:ln w="0" cap="flat">
                      <a:noFill/>
                      <a:prstDash val="solid"/>
                      <a:miter/>
                    </a:ln>
                  </p:spPr>
                  <p:txBody>
                    <a:bodyPr rtlCol="0" anchor="ctr"/>
                    <a:lstStyle/>
                    <a:p>
                      <a:endParaRPr lang="en-US"/>
                    </a:p>
                  </p:txBody>
                </p:sp>
                <p:sp>
                  <p:nvSpPr>
                    <p:cNvPr id="1326" name="Freeform: Shape 1325">
                      <a:extLst>
                        <a:ext uri="{FF2B5EF4-FFF2-40B4-BE49-F238E27FC236}">
                          <a16:creationId xmlns:a16="http://schemas.microsoft.com/office/drawing/2014/main" id="{526830B7-68DB-16F6-D2BD-C54A118B99A8}"/>
                        </a:ext>
                      </a:extLst>
                    </p:cNvPr>
                    <p:cNvSpPr/>
                    <p:nvPr/>
                  </p:nvSpPr>
                  <p:spPr>
                    <a:xfrm>
                      <a:off x="2120444" y="3167217"/>
                      <a:ext cx="1803" cy="2053"/>
                    </a:xfrm>
                    <a:custGeom>
                      <a:avLst/>
                      <a:gdLst>
                        <a:gd name="connsiteX0" fmla="*/ 0 w 1803"/>
                        <a:gd name="connsiteY0" fmla="*/ 0 h 2053"/>
                        <a:gd name="connsiteX1" fmla="*/ 1803 w 1803"/>
                        <a:gd name="connsiteY1" fmla="*/ 2054 h 2053"/>
                        <a:gd name="connsiteX2" fmla="*/ 0 w 1803"/>
                        <a:gd name="connsiteY2" fmla="*/ 0 h 2053"/>
                      </a:gdLst>
                      <a:ahLst/>
                      <a:cxnLst>
                        <a:cxn ang="0">
                          <a:pos x="connsiteX0" y="connsiteY0"/>
                        </a:cxn>
                        <a:cxn ang="0">
                          <a:pos x="connsiteX1" y="connsiteY1"/>
                        </a:cxn>
                        <a:cxn ang="0">
                          <a:pos x="connsiteX2" y="connsiteY2"/>
                        </a:cxn>
                      </a:cxnLst>
                      <a:rect l="l" t="t" r="r" b="b"/>
                      <a:pathLst>
                        <a:path w="1803" h="2053">
                          <a:moveTo>
                            <a:pt x="0" y="0"/>
                          </a:moveTo>
                          <a:cubicBezTo>
                            <a:pt x="601" y="651"/>
                            <a:pt x="1302" y="1452"/>
                            <a:pt x="1803" y="2054"/>
                          </a:cubicBezTo>
                          <a:cubicBezTo>
                            <a:pt x="1452" y="1603"/>
                            <a:pt x="751" y="801"/>
                            <a:pt x="0" y="0"/>
                          </a:cubicBezTo>
                          <a:close/>
                        </a:path>
                      </a:pathLst>
                    </a:custGeom>
                    <a:grpFill/>
                    <a:ln w="0" cap="flat">
                      <a:noFill/>
                      <a:prstDash val="solid"/>
                      <a:miter/>
                    </a:ln>
                  </p:spPr>
                  <p:txBody>
                    <a:bodyPr rtlCol="0" anchor="ctr"/>
                    <a:lstStyle/>
                    <a:p>
                      <a:endParaRPr lang="en-US"/>
                    </a:p>
                  </p:txBody>
                </p:sp>
                <p:sp>
                  <p:nvSpPr>
                    <p:cNvPr id="1327" name="Freeform: Shape 1326">
                      <a:extLst>
                        <a:ext uri="{FF2B5EF4-FFF2-40B4-BE49-F238E27FC236}">
                          <a16:creationId xmlns:a16="http://schemas.microsoft.com/office/drawing/2014/main" id="{65E38847-49D2-9198-4540-72559DA4C762}"/>
                        </a:ext>
                      </a:extLst>
                    </p:cNvPr>
                    <p:cNvSpPr/>
                    <p:nvPr/>
                  </p:nvSpPr>
                  <p:spPr>
                    <a:xfrm>
                      <a:off x="1906773" y="3260929"/>
                      <a:ext cx="1753" cy="4908"/>
                    </a:xfrm>
                    <a:custGeom>
                      <a:avLst/>
                      <a:gdLst>
                        <a:gd name="connsiteX0" fmla="*/ 0 w 1753"/>
                        <a:gd name="connsiteY0" fmla="*/ 0 h 4908"/>
                        <a:gd name="connsiteX1" fmla="*/ 1753 w 1753"/>
                        <a:gd name="connsiteY1" fmla="*/ 4909 h 4908"/>
                        <a:gd name="connsiteX2" fmla="*/ 0 w 1753"/>
                        <a:gd name="connsiteY2" fmla="*/ 0 h 4908"/>
                      </a:gdLst>
                      <a:ahLst/>
                      <a:cxnLst>
                        <a:cxn ang="0">
                          <a:pos x="connsiteX0" y="connsiteY0"/>
                        </a:cxn>
                        <a:cxn ang="0">
                          <a:pos x="connsiteX1" y="connsiteY1"/>
                        </a:cxn>
                        <a:cxn ang="0">
                          <a:pos x="connsiteX2" y="connsiteY2"/>
                        </a:cxn>
                      </a:cxnLst>
                      <a:rect l="l" t="t" r="r" b="b"/>
                      <a:pathLst>
                        <a:path w="1753" h="4908">
                          <a:moveTo>
                            <a:pt x="0" y="0"/>
                          </a:moveTo>
                          <a:lnTo>
                            <a:pt x="1753" y="4909"/>
                          </a:lnTo>
                          <a:cubicBezTo>
                            <a:pt x="1052" y="2955"/>
                            <a:pt x="501" y="1403"/>
                            <a:pt x="0" y="0"/>
                          </a:cubicBezTo>
                          <a:close/>
                        </a:path>
                      </a:pathLst>
                    </a:custGeom>
                    <a:grpFill/>
                    <a:ln w="0" cap="flat">
                      <a:noFill/>
                      <a:prstDash val="solid"/>
                      <a:miter/>
                    </a:ln>
                  </p:spPr>
                  <p:txBody>
                    <a:bodyPr rtlCol="0" anchor="ctr"/>
                    <a:lstStyle/>
                    <a:p>
                      <a:endParaRPr lang="en-US"/>
                    </a:p>
                  </p:txBody>
                </p:sp>
                <p:sp>
                  <p:nvSpPr>
                    <p:cNvPr id="1328" name="Freeform: Shape 1327">
                      <a:extLst>
                        <a:ext uri="{FF2B5EF4-FFF2-40B4-BE49-F238E27FC236}">
                          <a16:creationId xmlns:a16="http://schemas.microsoft.com/office/drawing/2014/main" id="{3E5C9E30-1DC3-3495-51B5-681D198E7CBD}"/>
                        </a:ext>
                      </a:extLst>
                    </p:cNvPr>
                    <p:cNvSpPr/>
                    <p:nvPr/>
                  </p:nvSpPr>
                  <p:spPr>
                    <a:xfrm>
                      <a:off x="1949598" y="3349233"/>
                      <a:ext cx="851" cy="851"/>
                    </a:xfrm>
                    <a:custGeom>
                      <a:avLst/>
                      <a:gdLst>
                        <a:gd name="connsiteX0" fmla="*/ 0 w 851"/>
                        <a:gd name="connsiteY0" fmla="*/ 851 h 851"/>
                        <a:gd name="connsiteX1" fmla="*/ 851 w 851"/>
                        <a:gd name="connsiteY1" fmla="*/ 0 h 851"/>
                        <a:gd name="connsiteX2" fmla="*/ 0 w 851"/>
                        <a:gd name="connsiteY2" fmla="*/ 851 h 851"/>
                      </a:gdLst>
                      <a:ahLst/>
                      <a:cxnLst>
                        <a:cxn ang="0">
                          <a:pos x="connsiteX0" y="connsiteY0"/>
                        </a:cxn>
                        <a:cxn ang="0">
                          <a:pos x="connsiteX1" y="connsiteY1"/>
                        </a:cxn>
                        <a:cxn ang="0">
                          <a:pos x="connsiteX2" y="connsiteY2"/>
                        </a:cxn>
                      </a:cxnLst>
                      <a:rect l="l" t="t" r="r" b="b"/>
                      <a:pathLst>
                        <a:path w="851" h="851">
                          <a:moveTo>
                            <a:pt x="0" y="851"/>
                          </a:moveTo>
                          <a:lnTo>
                            <a:pt x="851" y="0"/>
                          </a:lnTo>
                          <a:cubicBezTo>
                            <a:pt x="551" y="200"/>
                            <a:pt x="301" y="451"/>
                            <a:pt x="0" y="851"/>
                          </a:cubicBezTo>
                          <a:close/>
                        </a:path>
                      </a:pathLst>
                    </a:custGeom>
                    <a:grpFill/>
                    <a:ln w="0" cap="flat">
                      <a:noFill/>
                      <a:prstDash val="solid"/>
                      <a:miter/>
                    </a:ln>
                  </p:spPr>
                  <p:txBody>
                    <a:bodyPr rtlCol="0" anchor="ctr"/>
                    <a:lstStyle/>
                    <a:p>
                      <a:endParaRPr lang="en-US"/>
                    </a:p>
                  </p:txBody>
                </p:sp>
                <p:sp>
                  <p:nvSpPr>
                    <p:cNvPr id="1329" name="Freeform: Shape 1328">
                      <a:extLst>
                        <a:ext uri="{FF2B5EF4-FFF2-40B4-BE49-F238E27FC236}">
                          <a16:creationId xmlns:a16="http://schemas.microsoft.com/office/drawing/2014/main" id="{1E0202CF-F9A1-A02E-2B5E-F9BD04734F80}"/>
                        </a:ext>
                      </a:extLst>
                    </p:cNvPr>
                    <p:cNvSpPr/>
                    <p:nvPr/>
                  </p:nvSpPr>
                  <p:spPr>
                    <a:xfrm>
                      <a:off x="2078522" y="3119433"/>
                      <a:ext cx="951" cy="1101"/>
                    </a:xfrm>
                    <a:custGeom>
                      <a:avLst/>
                      <a:gdLst>
                        <a:gd name="connsiteX0" fmla="*/ 952 w 951"/>
                        <a:gd name="connsiteY0" fmla="*/ 1102 h 1101"/>
                        <a:gd name="connsiteX1" fmla="*/ 801 w 951"/>
                        <a:gd name="connsiteY1" fmla="*/ 902 h 1101"/>
                        <a:gd name="connsiteX2" fmla="*/ 0 w 951"/>
                        <a:gd name="connsiteY2" fmla="*/ 0 h 1101"/>
                        <a:gd name="connsiteX3" fmla="*/ 952 w 951"/>
                        <a:gd name="connsiteY3" fmla="*/ 1102 h 1101"/>
                      </a:gdLst>
                      <a:ahLst/>
                      <a:cxnLst>
                        <a:cxn ang="0">
                          <a:pos x="connsiteX0" y="connsiteY0"/>
                        </a:cxn>
                        <a:cxn ang="0">
                          <a:pos x="connsiteX1" y="connsiteY1"/>
                        </a:cxn>
                        <a:cxn ang="0">
                          <a:pos x="connsiteX2" y="connsiteY2"/>
                        </a:cxn>
                        <a:cxn ang="0">
                          <a:pos x="connsiteX3" y="connsiteY3"/>
                        </a:cxn>
                      </a:cxnLst>
                      <a:rect l="l" t="t" r="r" b="b"/>
                      <a:pathLst>
                        <a:path w="951" h="1101">
                          <a:moveTo>
                            <a:pt x="952" y="1102"/>
                          </a:moveTo>
                          <a:lnTo>
                            <a:pt x="801" y="902"/>
                          </a:lnTo>
                          <a:cubicBezTo>
                            <a:pt x="501" y="601"/>
                            <a:pt x="301" y="351"/>
                            <a:pt x="0" y="0"/>
                          </a:cubicBezTo>
                          <a:lnTo>
                            <a:pt x="952" y="1102"/>
                          </a:lnTo>
                          <a:close/>
                        </a:path>
                      </a:pathLst>
                    </a:custGeom>
                    <a:grpFill/>
                    <a:ln w="0" cap="flat">
                      <a:noFill/>
                      <a:prstDash val="solid"/>
                      <a:miter/>
                    </a:ln>
                  </p:spPr>
                  <p:txBody>
                    <a:bodyPr rtlCol="0" anchor="ctr"/>
                    <a:lstStyle/>
                    <a:p>
                      <a:endParaRPr lang="en-US"/>
                    </a:p>
                  </p:txBody>
                </p:sp>
                <p:sp>
                  <p:nvSpPr>
                    <p:cNvPr id="1330" name="Freeform: Shape 1329">
                      <a:extLst>
                        <a:ext uri="{FF2B5EF4-FFF2-40B4-BE49-F238E27FC236}">
                          <a16:creationId xmlns:a16="http://schemas.microsoft.com/office/drawing/2014/main" id="{8EECA865-2529-6C34-D713-662DC15118D4}"/>
                        </a:ext>
                      </a:extLst>
                    </p:cNvPr>
                    <p:cNvSpPr/>
                    <p:nvPr/>
                  </p:nvSpPr>
                  <p:spPr>
                    <a:xfrm>
                      <a:off x="2037350" y="3220409"/>
                      <a:ext cx="1803" cy="3956"/>
                    </a:xfrm>
                    <a:custGeom>
                      <a:avLst/>
                      <a:gdLst>
                        <a:gd name="connsiteX0" fmla="*/ 1803 w 1803"/>
                        <a:gd name="connsiteY0" fmla="*/ 3957 h 3956"/>
                        <a:gd name="connsiteX1" fmla="*/ 0 w 1803"/>
                        <a:gd name="connsiteY1" fmla="*/ 0 h 3956"/>
                        <a:gd name="connsiteX2" fmla="*/ 1803 w 1803"/>
                        <a:gd name="connsiteY2" fmla="*/ 3957 h 3956"/>
                      </a:gdLst>
                      <a:ahLst/>
                      <a:cxnLst>
                        <a:cxn ang="0">
                          <a:pos x="connsiteX0" y="connsiteY0"/>
                        </a:cxn>
                        <a:cxn ang="0">
                          <a:pos x="connsiteX1" y="connsiteY1"/>
                        </a:cxn>
                        <a:cxn ang="0">
                          <a:pos x="connsiteX2" y="connsiteY2"/>
                        </a:cxn>
                      </a:cxnLst>
                      <a:rect l="l" t="t" r="r" b="b"/>
                      <a:pathLst>
                        <a:path w="1803" h="3956">
                          <a:moveTo>
                            <a:pt x="1803" y="3957"/>
                          </a:moveTo>
                          <a:cubicBezTo>
                            <a:pt x="1352" y="2855"/>
                            <a:pt x="801" y="1653"/>
                            <a:pt x="0" y="0"/>
                          </a:cubicBezTo>
                          <a:cubicBezTo>
                            <a:pt x="0" y="250"/>
                            <a:pt x="651" y="1703"/>
                            <a:pt x="1803" y="3957"/>
                          </a:cubicBezTo>
                          <a:close/>
                        </a:path>
                      </a:pathLst>
                    </a:custGeom>
                    <a:grpFill/>
                    <a:ln w="0" cap="flat">
                      <a:noFill/>
                      <a:prstDash val="solid"/>
                      <a:miter/>
                    </a:ln>
                  </p:spPr>
                  <p:txBody>
                    <a:bodyPr rtlCol="0" anchor="ctr"/>
                    <a:lstStyle/>
                    <a:p>
                      <a:endParaRPr lang="en-US"/>
                    </a:p>
                  </p:txBody>
                </p:sp>
                <p:sp>
                  <p:nvSpPr>
                    <p:cNvPr id="1331" name="Freeform: Shape 1330">
                      <a:extLst>
                        <a:ext uri="{FF2B5EF4-FFF2-40B4-BE49-F238E27FC236}">
                          <a16:creationId xmlns:a16="http://schemas.microsoft.com/office/drawing/2014/main" id="{4B2DE813-C547-09A0-7C1D-991E52471926}"/>
                        </a:ext>
                      </a:extLst>
                    </p:cNvPr>
                    <p:cNvSpPr/>
                    <p:nvPr/>
                  </p:nvSpPr>
                  <p:spPr>
                    <a:xfrm>
                      <a:off x="1949397" y="3350084"/>
                      <a:ext cx="200" cy="200"/>
                    </a:xfrm>
                    <a:custGeom>
                      <a:avLst/>
                      <a:gdLst>
                        <a:gd name="connsiteX0" fmla="*/ 0 w 200"/>
                        <a:gd name="connsiteY0" fmla="*/ 200 h 200"/>
                        <a:gd name="connsiteX1" fmla="*/ 50 w 200"/>
                        <a:gd name="connsiteY1" fmla="*/ 200 h 200"/>
                        <a:gd name="connsiteX2" fmla="*/ 200 w 200"/>
                        <a:gd name="connsiteY2" fmla="*/ 0 h 200"/>
                        <a:gd name="connsiteX3" fmla="*/ 0 w 200"/>
                        <a:gd name="connsiteY3" fmla="*/ 200 h 200"/>
                      </a:gdLst>
                      <a:ahLst/>
                      <a:cxnLst>
                        <a:cxn ang="0">
                          <a:pos x="connsiteX0" y="connsiteY0"/>
                        </a:cxn>
                        <a:cxn ang="0">
                          <a:pos x="connsiteX1" y="connsiteY1"/>
                        </a:cxn>
                        <a:cxn ang="0">
                          <a:pos x="connsiteX2" y="connsiteY2"/>
                        </a:cxn>
                        <a:cxn ang="0">
                          <a:pos x="connsiteX3" y="connsiteY3"/>
                        </a:cxn>
                      </a:cxnLst>
                      <a:rect l="l" t="t" r="r" b="b"/>
                      <a:pathLst>
                        <a:path w="200" h="200">
                          <a:moveTo>
                            <a:pt x="0" y="200"/>
                          </a:moveTo>
                          <a:lnTo>
                            <a:pt x="50" y="200"/>
                          </a:lnTo>
                          <a:lnTo>
                            <a:pt x="200" y="0"/>
                          </a:lnTo>
                          <a:lnTo>
                            <a:pt x="0" y="200"/>
                          </a:lnTo>
                          <a:close/>
                        </a:path>
                      </a:pathLst>
                    </a:custGeom>
                    <a:grpFill/>
                    <a:ln w="0" cap="flat">
                      <a:noFill/>
                      <a:prstDash val="solid"/>
                      <a:miter/>
                    </a:ln>
                  </p:spPr>
                  <p:txBody>
                    <a:bodyPr rtlCol="0" anchor="ctr"/>
                    <a:lstStyle/>
                    <a:p>
                      <a:endParaRPr lang="en-US"/>
                    </a:p>
                  </p:txBody>
                </p:sp>
                <p:sp>
                  <p:nvSpPr>
                    <p:cNvPr id="1332" name="Freeform: Shape 1331">
                      <a:extLst>
                        <a:ext uri="{FF2B5EF4-FFF2-40B4-BE49-F238E27FC236}">
                          <a16:creationId xmlns:a16="http://schemas.microsoft.com/office/drawing/2014/main" id="{CF6D976C-13C0-9B78-C4DB-3782AB683D2F}"/>
                        </a:ext>
                      </a:extLst>
                    </p:cNvPr>
                    <p:cNvSpPr/>
                    <p:nvPr/>
                  </p:nvSpPr>
                  <p:spPr>
                    <a:xfrm>
                      <a:off x="1893250" y="3207637"/>
                      <a:ext cx="1101" cy="3155"/>
                    </a:xfrm>
                    <a:custGeom>
                      <a:avLst/>
                      <a:gdLst>
                        <a:gd name="connsiteX0" fmla="*/ 1102 w 1101"/>
                        <a:gd name="connsiteY0" fmla="*/ 3156 h 3155"/>
                        <a:gd name="connsiteX1" fmla="*/ 0 w 1101"/>
                        <a:gd name="connsiteY1" fmla="*/ 0 h 3155"/>
                        <a:gd name="connsiteX2" fmla="*/ 1102 w 1101"/>
                        <a:gd name="connsiteY2" fmla="*/ 3156 h 3155"/>
                      </a:gdLst>
                      <a:ahLst/>
                      <a:cxnLst>
                        <a:cxn ang="0">
                          <a:pos x="connsiteX0" y="connsiteY0"/>
                        </a:cxn>
                        <a:cxn ang="0">
                          <a:pos x="connsiteX1" y="connsiteY1"/>
                        </a:cxn>
                        <a:cxn ang="0">
                          <a:pos x="connsiteX2" y="connsiteY2"/>
                        </a:cxn>
                      </a:cxnLst>
                      <a:rect l="l" t="t" r="r" b="b"/>
                      <a:pathLst>
                        <a:path w="1101" h="3155">
                          <a:moveTo>
                            <a:pt x="1102" y="3156"/>
                          </a:moveTo>
                          <a:cubicBezTo>
                            <a:pt x="751" y="2104"/>
                            <a:pt x="401" y="1152"/>
                            <a:pt x="0" y="0"/>
                          </a:cubicBezTo>
                          <a:cubicBezTo>
                            <a:pt x="501" y="1503"/>
                            <a:pt x="801" y="2404"/>
                            <a:pt x="1102" y="3156"/>
                          </a:cubicBezTo>
                          <a:close/>
                        </a:path>
                      </a:pathLst>
                    </a:custGeom>
                    <a:grpFill/>
                    <a:ln w="0" cap="flat">
                      <a:noFill/>
                      <a:prstDash val="solid"/>
                      <a:miter/>
                    </a:ln>
                  </p:spPr>
                  <p:txBody>
                    <a:bodyPr rtlCol="0" anchor="ctr"/>
                    <a:lstStyle/>
                    <a:p>
                      <a:endParaRPr lang="en-US"/>
                    </a:p>
                  </p:txBody>
                </p:sp>
                <p:sp>
                  <p:nvSpPr>
                    <p:cNvPr id="1333" name="Freeform: Shape 1332">
                      <a:extLst>
                        <a:ext uri="{FF2B5EF4-FFF2-40B4-BE49-F238E27FC236}">
                          <a16:creationId xmlns:a16="http://schemas.microsoft.com/office/drawing/2014/main" id="{90B90FCA-AF80-F93C-9083-6CF3B8A5C5B0}"/>
                        </a:ext>
                      </a:extLst>
                    </p:cNvPr>
                    <p:cNvSpPr/>
                    <p:nvPr/>
                  </p:nvSpPr>
                  <p:spPr>
                    <a:xfrm>
                      <a:off x="1891597" y="3215901"/>
                      <a:ext cx="1101" cy="3055"/>
                    </a:xfrm>
                    <a:custGeom>
                      <a:avLst/>
                      <a:gdLst>
                        <a:gd name="connsiteX0" fmla="*/ 1102 w 1101"/>
                        <a:gd name="connsiteY0" fmla="*/ 3055 h 3055"/>
                        <a:gd name="connsiteX1" fmla="*/ 0 w 1101"/>
                        <a:gd name="connsiteY1" fmla="*/ 0 h 3055"/>
                        <a:gd name="connsiteX2" fmla="*/ 1102 w 1101"/>
                        <a:gd name="connsiteY2" fmla="*/ 3055 h 3055"/>
                      </a:gdLst>
                      <a:ahLst/>
                      <a:cxnLst>
                        <a:cxn ang="0">
                          <a:pos x="connsiteX0" y="connsiteY0"/>
                        </a:cxn>
                        <a:cxn ang="0">
                          <a:pos x="connsiteX1" y="connsiteY1"/>
                        </a:cxn>
                        <a:cxn ang="0">
                          <a:pos x="connsiteX2" y="connsiteY2"/>
                        </a:cxn>
                      </a:cxnLst>
                      <a:rect l="l" t="t" r="r" b="b"/>
                      <a:pathLst>
                        <a:path w="1101" h="3055">
                          <a:moveTo>
                            <a:pt x="1102" y="3055"/>
                          </a:moveTo>
                          <a:cubicBezTo>
                            <a:pt x="701" y="1953"/>
                            <a:pt x="351" y="851"/>
                            <a:pt x="0" y="0"/>
                          </a:cubicBezTo>
                          <a:lnTo>
                            <a:pt x="1102" y="3055"/>
                          </a:lnTo>
                          <a:close/>
                        </a:path>
                      </a:pathLst>
                    </a:custGeom>
                    <a:grpFill/>
                    <a:ln w="0" cap="flat">
                      <a:noFill/>
                      <a:prstDash val="solid"/>
                      <a:miter/>
                    </a:ln>
                  </p:spPr>
                  <p:txBody>
                    <a:bodyPr rtlCol="0" anchor="ctr"/>
                    <a:lstStyle/>
                    <a:p>
                      <a:endParaRPr lang="en-US"/>
                    </a:p>
                  </p:txBody>
                </p:sp>
                <p:sp>
                  <p:nvSpPr>
                    <p:cNvPr id="1334" name="Freeform: Shape 1333">
                      <a:extLst>
                        <a:ext uri="{FF2B5EF4-FFF2-40B4-BE49-F238E27FC236}">
                          <a16:creationId xmlns:a16="http://schemas.microsoft.com/office/drawing/2014/main" id="{90C17B58-4984-4AC8-FD56-B1250106207B}"/>
                        </a:ext>
                      </a:extLst>
                    </p:cNvPr>
                    <p:cNvSpPr/>
                    <p:nvPr/>
                  </p:nvSpPr>
                  <p:spPr>
                    <a:xfrm>
                      <a:off x="1870160" y="3036189"/>
                      <a:ext cx="550" cy="6811"/>
                    </a:xfrm>
                    <a:custGeom>
                      <a:avLst/>
                      <a:gdLst>
                        <a:gd name="connsiteX0" fmla="*/ 0 w 550"/>
                        <a:gd name="connsiteY0" fmla="*/ 6812 h 6811"/>
                        <a:gd name="connsiteX1" fmla="*/ 551 w 550"/>
                        <a:gd name="connsiteY1" fmla="*/ 0 h 6811"/>
                        <a:gd name="connsiteX2" fmla="*/ 0 w 550"/>
                        <a:gd name="connsiteY2" fmla="*/ 6812 h 6811"/>
                      </a:gdLst>
                      <a:ahLst/>
                      <a:cxnLst>
                        <a:cxn ang="0">
                          <a:pos x="connsiteX0" y="connsiteY0"/>
                        </a:cxn>
                        <a:cxn ang="0">
                          <a:pos x="connsiteX1" y="connsiteY1"/>
                        </a:cxn>
                        <a:cxn ang="0">
                          <a:pos x="connsiteX2" y="connsiteY2"/>
                        </a:cxn>
                      </a:cxnLst>
                      <a:rect l="l" t="t" r="r" b="b"/>
                      <a:pathLst>
                        <a:path w="550" h="6811">
                          <a:moveTo>
                            <a:pt x="0" y="6812"/>
                          </a:moveTo>
                          <a:cubicBezTo>
                            <a:pt x="100" y="4508"/>
                            <a:pt x="250" y="2254"/>
                            <a:pt x="551" y="0"/>
                          </a:cubicBezTo>
                          <a:cubicBezTo>
                            <a:pt x="50" y="3306"/>
                            <a:pt x="50" y="5359"/>
                            <a:pt x="0" y="6812"/>
                          </a:cubicBezTo>
                          <a:close/>
                        </a:path>
                      </a:pathLst>
                    </a:custGeom>
                    <a:grpFill/>
                    <a:ln w="0" cap="flat">
                      <a:noFill/>
                      <a:prstDash val="solid"/>
                      <a:miter/>
                    </a:ln>
                  </p:spPr>
                  <p:txBody>
                    <a:bodyPr rtlCol="0" anchor="ctr"/>
                    <a:lstStyle/>
                    <a:p>
                      <a:endParaRPr lang="en-US"/>
                    </a:p>
                  </p:txBody>
                </p:sp>
                <p:sp>
                  <p:nvSpPr>
                    <p:cNvPr id="1335" name="Freeform: Shape 1334">
                      <a:extLst>
                        <a:ext uri="{FF2B5EF4-FFF2-40B4-BE49-F238E27FC236}">
                          <a16:creationId xmlns:a16="http://schemas.microsoft.com/office/drawing/2014/main" id="{FBF2CA53-7B8B-16AB-3628-FCF38C8BE3F5}"/>
                        </a:ext>
                      </a:extLst>
                    </p:cNvPr>
                    <p:cNvSpPr/>
                    <p:nvPr/>
                  </p:nvSpPr>
                  <p:spPr>
                    <a:xfrm>
                      <a:off x="1887790" y="3199923"/>
                      <a:ext cx="500" cy="1120"/>
                    </a:xfrm>
                    <a:custGeom>
                      <a:avLst/>
                      <a:gdLst>
                        <a:gd name="connsiteX0" fmla="*/ 501 w 500"/>
                        <a:gd name="connsiteY0" fmla="*/ 1002 h 1120"/>
                        <a:gd name="connsiteX1" fmla="*/ 0 w 500"/>
                        <a:gd name="connsiteY1" fmla="*/ 0 h 1120"/>
                        <a:gd name="connsiteX2" fmla="*/ 501 w 500"/>
                        <a:gd name="connsiteY2" fmla="*/ 1002 h 1120"/>
                      </a:gdLst>
                      <a:ahLst/>
                      <a:cxnLst>
                        <a:cxn ang="0">
                          <a:pos x="connsiteX0" y="connsiteY0"/>
                        </a:cxn>
                        <a:cxn ang="0">
                          <a:pos x="connsiteX1" y="connsiteY1"/>
                        </a:cxn>
                        <a:cxn ang="0">
                          <a:pos x="connsiteX2" y="connsiteY2"/>
                        </a:cxn>
                      </a:cxnLst>
                      <a:rect l="l" t="t" r="r" b="b"/>
                      <a:pathLst>
                        <a:path w="500" h="1120">
                          <a:moveTo>
                            <a:pt x="501" y="1002"/>
                          </a:moveTo>
                          <a:cubicBezTo>
                            <a:pt x="351" y="651"/>
                            <a:pt x="150" y="301"/>
                            <a:pt x="0" y="0"/>
                          </a:cubicBezTo>
                          <a:cubicBezTo>
                            <a:pt x="301" y="902"/>
                            <a:pt x="501" y="1352"/>
                            <a:pt x="501" y="1002"/>
                          </a:cubicBezTo>
                          <a:close/>
                        </a:path>
                      </a:pathLst>
                    </a:custGeom>
                    <a:grpFill/>
                    <a:ln w="0" cap="flat">
                      <a:noFill/>
                      <a:prstDash val="solid"/>
                      <a:miter/>
                    </a:ln>
                  </p:spPr>
                  <p:txBody>
                    <a:bodyPr rtlCol="0" anchor="ctr"/>
                    <a:lstStyle/>
                    <a:p>
                      <a:endParaRPr lang="en-US"/>
                    </a:p>
                  </p:txBody>
                </p:sp>
                <p:sp>
                  <p:nvSpPr>
                    <p:cNvPr id="1336" name="Freeform: Shape 1335">
                      <a:extLst>
                        <a:ext uri="{FF2B5EF4-FFF2-40B4-BE49-F238E27FC236}">
                          <a16:creationId xmlns:a16="http://schemas.microsoft.com/office/drawing/2014/main" id="{88F8C1A3-B046-15DA-0553-A5F8DFD39495}"/>
                        </a:ext>
                      </a:extLst>
                    </p:cNvPr>
                    <p:cNvSpPr/>
                    <p:nvPr/>
                  </p:nvSpPr>
                  <p:spPr>
                    <a:xfrm>
                      <a:off x="2148994" y="3201176"/>
                      <a:ext cx="550" cy="300"/>
                    </a:xfrm>
                    <a:custGeom>
                      <a:avLst/>
                      <a:gdLst>
                        <a:gd name="connsiteX0" fmla="*/ 551 w 550"/>
                        <a:gd name="connsiteY0" fmla="*/ 301 h 300"/>
                        <a:gd name="connsiteX1" fmla="*/ 250 w 550"/>
                        <a:gd name="connsiteY1" fmla="*/ 0 h 300"/>
                        <a:gd name="connsiteX2" fmla="*/ 0 w 550"/>
                        <a:gd name="connsiteY2" fmla="*/ 0 h 300"/>
                        <a:gd name="connsiteX3" fmla="*/ 551 w 550"/>
                        <a:gd name="connsiteY3" fmla="*/ 301 h 300"/>
                      </a:gdLst>
                      <a:ahLst/>
                      <a:cxnLst>
                        <a:cxn ang="0">
                          <a:pos x="connsiteX0" y="connsiteY0"/>
                        </a:cxn>
                        <a:cxn ang="0">
                          <a:pos x="connsiteX1" y="connsiteY1"/>
                        </a:cxn>
                        <a:cxn ang="0">
                          <a:pos x="connsiteX2" y="connsiteY2"/>
                        </a:cxn>
                        <a:cxn ang="0">
                          <a:pos x="connsiteX3" y="connsiteY3"/>
                        </a:cxn>
                      </a:cxnLst>
                      <a:rect l="l" t="t" r="r" b="b"/>
                      <a:pathLst>
                        <a:path w="550" h="300">
                          <a:moveTo>
                            <a:pt x="551" y="301"/>
                          </a:moveTo>
                          <a:cubicBezTo>
                            <a:pt x="551" y="301"/>
                            <a:pt x="301" y="100"/>
                            <a:pt x="250" y="0"/>
                          </a:cubicBezTo>
                          <a:lnTo>
                            <a:pt x="0" y="0"/>
                          </a:lnTo>
                          <a:cubicBezTo>
                            <a:pt x="0" y="0"/>
                            <a:pt x="551" y="301"/>
                            <a:pt x="551" y="301"/>
                          </a:cubicBezTo>
                          <a:close/>
                        </a:path>
                      </a:pathLst>
                    </a:custGeom>
                    <a:grpFill/>
                    <a:ln w="0" cap="flat">
                      <a:noFill/>
                      <a:prstDash val="solid"/>
                      <a:miter/>
                    </a:ln>
                  </p:spPr>
                  <p:txBody>
                    <a:bodyPr rtlCol="0" anchor="ctr"/>
                    <a:lstStyle/>
                    <a:p>
                      <a:endParaRPr lang="en-US"/>
                    </a:p>
                  </p:txBody>
                </p:sp>
                <p:sp>
                  <p:nvSpPr>
                    <p:cNvPr id="1337" name="Freeform: Shape 1336">
                      <a:extLst>
                        <a:ext uri="{FF2B5EF4-FFF2-40B4-BE49-F238E27FC236}">
                          <a16:creationId xmlns:a16="http://schemas.microsoft.com/office/drawing/2014/main" id="{C5CC6FD1-F3CF-B374-755E-741F95F8B60A}"/>
                        </a:ext>
                      </a:extLst>
                    </p:cNvPr>
                    <p:cNvSpPr/>
                    <p:nvPr/>
                  </p:nvSpPr>
                  <p:spPr>
                    <a:xfrm>
                      <a:off x="2163720" y="3211293"/>
                      <a:ext cx="4808" cy="3906"/>
                    </a:xfrm>
                    <a:custGeom>
                      <a:avLst/>
                      <a:gdLst>
                        <a:gd name="connsiteX0" fmla="*/ 0 w 4808"/>
                        <a:gd name="connsiteY0" fmla="*/ 0 h 3906"/>
                        <a:gd name="connsiteX1" fmla="*/ 4808 w 4808"/>
                        <a:gd name="connsiteY1" fmla="*/ 3907 h 3906"/>
                        <a:gd name="connsiteX2" fmla="*/ 0 w 4808"/>
                        <a:gd name="connsiteY2" fmla="*/ 0 h 3906"/>
                      </a:gdLst>
                      <a:ahLst/>
                      <a:cxnLst>
                        <a:cxn ang="0">
                          <a:pos x="connsiteX0" y="connsiteY0"/>
                        </a:cxn>
                        <a:cxn ang="0">
                          <a:pos x="connsiteX1" y="connsiteY1"/>
                        </a:cxn>
                        <a:cxn ang="0">
                          <a:pos x="connsiteX2" y="connsiteY2"/>
                        </a:cxn>
                      </a:cxnLst>
                      <a:rect l="l" t="t" r="r" b="b"/>
                      <a:pathLst>
                        <a:path w="4808" h="3906">
                          <a:moveTo>
                            <a:pt x="0" y="0"/>
                          </a:moveTo>
                          <a:cubicBezTo>
                            <a:pt x="1553" y="1302"/>
                            <a:pt x="3206" y="2604"/>
                            <a:pt x="4808" y="3907"/>
                          </a:cubicBezTo>
                          <a:cubicBezTo>
                            <a:pt x="3055" y="2404"/>
                            <a:pt x="1352" y="1002"/>
                            <a:pt x="0" y="0"/>
                          </a:cubicBezTo>
                          <a:close/>
                        </a:path>
                      </a:pathLst>
                    </a:custGeom>
                    <a:grpFill/>
                    <a:ln w="0" cap="flat">
                      <a:noFill/>
                      <a:prstDash val="solid"/>
                      <a:miter/>
                    </a:ln>
                  </p:spPr>
                  <p:txBody>
                    <a:bodyPr rtlCol="0" anchor="ctr"/>
                    <a:lstStyle/>
                    <a:p>
                      <a:endParaRPr lang="en-US"/>
                    </a:p>
                  </p:txBody>
                </p:sp>
                <p:sp>
                  <p:nvSpPr>
                    <p:cNvPr id="1338" name="Freeform: Shape 1337">
                      <a:extLst>
                        <a:ext uri="{FF2B5EF4-FFF2-40B4-BE49-F238E27FC236}">
                          <a16:creationId xmlns:a16="http://schemas.microsoft.com/office/drawing/2014/main" id="{2963345E-2331-C5D0-AD79-8620DF434744}"/>
                        </a:ext>
                      </a:extLst>
                    </p:cNvPr>
                    <p:cNvSpPr/>
                    <p:nvPr/>
                  </p:nvSpPr>
                  <p:spPr>
                    <a:xfrm>
                      <a:off x="1995031" y="3123212"/>
                      <a:ext cx="2098" cy="6239"/>
                    </a:xfrm>
                    <a:custGeom>
                      <a:avLst/>
                      <a:gdLst>
                        <a:gd name="connsiteX0" fmla="*/ 2099 w 2098"/>
                        <a:gd name="connsiteY0" fmla="*/ 6239 h 6239"/>
                        <a:gd name="connsiteX1" fmla="*/ 1247 w 2098"/>
                        <a:gd name="connsiteY1" fmla="*/ 1982 h 6239"/>
                        <a:gd name="connsiteX2" fmla="*/ 2099 w 2098"/>
                        <a:gd name="connsiteY2" fmla="*/ 6239 h 6239"/>
                      </a:gdLst>
                      <a:ahLst/>
                      <a:cxnLst>
                        <a:cxn ang="0">
                          <a:pos x="connsiteX0" y="connsiteY0"/>
                        </a:cxn>
                        <a:cxn ang="0">
                          <a:pos x="connsiteX1" y="connsiteY1"/>
                        </a:cxn>
                        <a:cxn ang="0">
                          <a:pos x="connsiteX2" y="connsiteY2"/>
                        </a:cxn>
                      </a:cxnLst>
                      <a:rect l="l" t="t" r="r" b="b"/>
                      <a:pathLst>
                        <a:path w="2098" h="6239">
                          <a:moveTo>
                            <a:pt x="2099" y="6239"/>
                          </a:moveTo>
                          <a:cubicBezTo>
                            <a:pt x="1598" y="4386"/>
                            <a:pt x="296" y="129"/>
                            <a:pt x="1247" y="1982"/>
                          </a:cubicBezTo>
                          <a:cubicBezTo>
                            <a:pt x="-255" y="-1324"/>
                            <a:pt x="-856" y="-873"/>
                            <a:pt x="2099" y="6239"/>
                          </a:cubicBezTo>
                          <a:close/>
                        </a:path>
                      </a:pathLst>
                    </a:custGeom>
                    <a:grpFill/>
                    <a:ln w="0" cap="flat">
                      <a:noFill/>
                      <a:prstDash val="solid"/>
                      <a:miter/>
                    </a:ln>
                  </p:spPr>
                  <p:txBody>
                    <a:bodyPr rtlCol="0" anchor="ctr"/>
                    <a:lstStyle/>
                    <a:p>
                      <a:endParaRPr lang="en-US"/>
                    </a:p>
                  </p:txBody>
                </p:sp>
                <p:sp>
                  <p:nvSpPr>
                    <p:cNvPr id="1339" name="Freeform: Shape 1338">
                      <a:extLst>
                        <a:ext uri="{FF2B5EF4-FFF2-40B4-BE49-F238E27FC236}">
                          <a16:creationId xmlns:a16="http://schemas.microsoft.com/office/drawing/2014/main" id="{6158D121-D657-C95D-9A5D-4B7CDCE65605}"/>
                        </a:ext>
                      </a:extLst>
                    </p:cNvPr>
                    <p:cNvSpPr/>
                    <p:nvPr/>
                  </p:nvSpPr>
                  <p:spPr>
                    <a:xfrm>
                      <a:off x="2118369" y="3183578"/>
                      <a:ext cx="3277" cy="2671"/>
                    </a:xfrm>
                    <a:custGeom>
                      <a:avLst/>
                      <a:gdLst>
                        <a:gd name="connsiteX0" fmla="*/ 122 w 3277"/>
                        <a:gd name="connsiteY0" fmla="*/ 217 h 2671"/>
                        <a:gd name="connsiteX1" fmla="*/ 3278 w 3277"/>
                        <a:gd name="connsiteY1" fmla="*/ 2671 h 2671"/>
                        <a:gd name="connsiteX2" fmla="*/ 122 w 3277"/>
                        <a:gd name="connsiteY2" fmla="*/ 217 h 2671"/>
                      </a:gdLst>
                      <a:ahLst/>
                      <a:cxnLst>
                        <a:cxn ang="0">
                          <a:pos x="connsiteX0" y="connsiteY0"/>
                        </a:cxn>
                        <a:cxn ang="0">
                          <a:pos x="connsiteX1" y="connsiteY1"/>
                        </a:cxn>
                        <a:cxn ang="0">
                          <a:pos x="connsiteX2" y="connsiteY2"/>
                        </a:cxn>
                      </a:cxnLst>
                      <a:rect l="l" t="t" r="r" b="b"/>
                      <a:pathLst>
                        <a:path w="3277" h="2671">
                          <a:moveTo>
                            <a:pt x="122" y="217"/>
                          </a:moveTo>
                          <a:cubicBezTo>
                            <a:pt x="1124" y="968"/>
                            <a:pt x="2176" y="1820"/>
                            <a:pt x="3278" y="2671"/>
                          </a:cubicBezTo>
                          <a:cubicBezTo>
                            <a:pt x="1224" y="968"/>
                            <a:pt x="-479" y="-584"/>
                            <a:pt x="122" y="217"/>
                          </a:cubicBezTo>
                          <a:close/>
                        </a:path>
                      </a:pathLst>
                    </a:custGeom>
                    <a:grpFill/>
                    <a:ln w="0" cap="flat">
                      <a:noFill/>
                      <a:prstDash val="solid"/>
                      <a:miter/>
                    </a:ln>
                  </p:spPr>
                  <p:txBody>
                    <a:bodyPr rtlCol="0" anchor="ctr"/>
                    <a:lstStyle/>
                    <a:p>
                      <a:endParaRPr lang="en-US"/>
                    </a:p>
                  </p:txBody>
                </p:sp>
                <p:sp>
                  <p:nvSpPr>
                    <p:cNvPr id="1340" name="Freeform: Shape 1339">
                      <a:extLst>
                        <a:ext uri="{FF2B5EF4-FFF2-40B4-BE49-F238E27FC236}">
                          <a16:creationId xmlns:a16="http://schemas.microsoft.com/office/drawing/2014/main" id="{532BF3C6-BFE9-7D33-8E26-DD7DE66D5B2C}"/>
                        </a:ext>
                      </a:extLst>
                    </p:cNvPr>
                    <p:cNvSpPr/>
                    <p:nvPr/>
                  </p:nvSpPr>
                  <p:spPr>
                    <a:xfrm>
                      <a:off x="2121646" y="3186250"/>
                      <a:ext cx="3005" cy="2504"/>
                    </a:xfrm>
                    <a:custGeom>
                      <a:avLst/>
                      <a:gdLst>
                        <a:gd name="connsiteX0" fmla="*/ 0 w 3005"/>
                        <a:gd name="connsiteY0" fmla="*/ 0 h 2504"/>
                        <a:gd name="connsiteX1" fmla="*/ 3005 w 3005"/>
                        <a:gd name="connsiteY1" fmla="*/ 2504 h 2504"/>
                        <a:gd name="connsiteX2" fmla="*/ 0 w 3005"/>
                        <a:gd name="connsiteY2" fmla="*/ 0 h 2504"/>
                      </a:gdLst>
                      <a:ahLst/>
                      <a:cxnLst>
                        <a:cxn ang="0">
                          <a:pos x="connsiteX0" y="connsiteY0"/>
                        </a:cxn>
                        <a:cxn ang="0">
                          <a:pos x="connsiteX1" y="connsiteY1"/>
                        </a:cxn>
                        <a:cxn ang="0">
                          <a:pos x="connsiteX2" y="connsiteY2"/>
                        </a:cxn>
                      </a:cxnLst>
                      <a:rect l="l" t="t" r="r" b="b"/>
                      <a:pathLst>
                        <a:path w="3005" h="2504">
                          <a:moveTo>
                            <a:pt x="0" y="0"/>
                          </a:moveTo>
                          <a:cubicBezTo>
                            <a:pt x="1002" y="851"/>
                            <a:pt x="2054" y="1703"/>
                            <a:pt x="3005" y="2504"/>
                          </a:cubicBezTo>
                          <a:cubicBezTo>
                            <a:pt x="1953" y="1653"/>
                            <a:pt x="952" y="801"/>
                            <a:pt x="0" y="0"/>
                          </a:cubicBezTo>
                          <a:close/>
                        </a:path>
                      </a:pathLst>
                    </a:custGeom>
                    <a:grpFill/>
                    <a:ln w="0" cap="flat">
                      <a:noFill/>
                      <a:prstDash val="solid"/>
                      <a:miter/>
                    </a:ln>
                  </p:spPr>
                  <p:txBody>
                    <a:bodyPr rtlCol="0" anchor="ctr"/>
                    <a:lstStyle/>
                    <a:p>
                      <a:endParaRPr lang="en-US"/>
                    </a:p>
                  </p:txBody>
                </p:sp>
                <p:sp>
                  <p:nvSpPr>
                    <p:cNvPr id="1341" name="Freeform: Shape 1340">
                      <a:extLst>
                        <a:ext uri="{FF2B5EF4-FFF2-40B4-BE49-F238E27FC236}">
                          <a16:creationId xmlns:a16="http://schemas.microsoft.com/office/drawing/2014/main" id="{85D33FCA-D28C-B99B-8F4A-255E86BF2217}"/>
                        </a:ext>
                      </a:extLst>
                    </p:cNvPr>
                    <p:cNvSpPr/>
                    <p:nvPr/>
                  </p:nvSpPr>
                  <p:spPr>
                    <a:xfrm>
                      <a:off x="2026481" y="3168869"/>
                      <a:ext cx="756" cy="2053"/>
                    </a:xfrm>
                    <a:custGeom>
                      <a:avLst/>
                      <a:gdLst>
                        <a:gd name="connsiteX0" fmla="*/ 0 w 756"/>
                        <a:gd name="connsiteY0" fmla="*/ 0 h 2053"/>
                        <a:gd name="connsiteX1" fmla="*/ 751 w 756"/>
                        <a:gd name="connsiteY1" fmla="*/ 2054 h 2053"/>
                        <a:gd name="connsiteX2" fmla="*/ 0 w 756"/>
                        <a:gd name="connsiteY2" fmla="*/ 0 h 2053"/>
                      </a:gdLst>
                      <a:ahLst/>
                      <a:cxnLst>
                        <a:cxn ang="0">
                          <a:pos x="connsiteX0" y="connsiteY0"/>
                        </a:cxn>
                        <a:cxn ang="0">
                          <a:pos x="connsiteX1" y="connsiteY1"/>
                        </a:cxn>
                        <a:cxn ang="0">
                          <a:pos x="connsiteX2" y="connsiteY2"/>
                        </a:cxn>
                      </a:cxnLst>
                      <a:rect l="l" t="t" r="r" b="b"/>
                      <a:pathLst>
                        <a:path w="756" h="2053">
                          <a:moveTo>
                            <a:pt x="0" y="0"/>
                          </a:moveTo>
                          <a:cubicBezTo>
                            <a:pt x="100" y="451"/>
                            <a:pt x="351" y="1152"/>
                            <a:pt x="751" y="2054"/>
                          </a:cubicBezTo>
                          <a:cubicBezTo>
                            <a:pt x="801" y="1703"/>
                            <a:pt x="501" y="1002"/>
                            <a:pt x="0" y="0"/>
                          </a:cubicBezTo>
                          <a:close/>
                        </a:path>
                      </a:pathLst>
                    </a:custGeom>
                    <a:grpFill/>
                    <a:ln w="0" cap="flat">
                      <a:noFill/>
                      <a:prstDash val="solid"/>
                      <a:miter/>
                    </a:ln>
                  </p:spPr>
                  <p:txBody>
                    <a:bodyPr rtlCol="0" anchor="ctr"/>
                    <a:lstStyle/>
                    <a:p>
                      <a:endParaRPr lang="en-US"/>
                    </a:p>
                  </p:txBody>
                </p:sp>
                <p:sp>
                  <p:nvSpPr>
                    <p:cNvPr id="1342" name="Freeform: Shape 1341">
                      <a:extLst>
                        <a:ext uri="{FF2B5EF4-FFF2-40B4-BE49-F238E27FC236}">
                          <a16:creationId xmlns:a16="http://schemas.microsoft.com/office/drawing/2014/main" id="{FF35AA62-6692-49C2-4DA2-06A446ECD699}"/>
                        </a:ext>
                      </a:extLst>
                    </p:cNvPr>
                    <p:cNvSpPr/>
                    <p:nvPr/>
                  </p:nvSpPr>
                  <p:spPr>
                    <a:xfrm>
                      <a:off x="2153201" y="3198972"/>
                      <a:ext cx="44104" cy="34209"/>
                    </a:xfrm>
                    <a:custGeom>
                      <a:avLst/>
                      <a:gdLst>
                        <a:gd name="connsiteX0" fmla="*/ 18983 w 44104"/>
                        <a:gd name="connsiteY0" fmla="*/ 19634 h 34209"/>
                        <a:gd name="connsiteX1" fmla="*/ 23942 w 44104"/>
                        <a:gd name="connsiteY1" fmla="*/ 22088 h 34209"/>
                        <a:gd name="connsiteX2" fmla="*/ 40470 w 44104"/>
                        <a:gd name="connsiteY2" fmla="*/ 34209 h 34209"/>
                        <a:gd name="connsiteX3" fmla="*/ 41773 w 44104"/>
                        <a:gd name="connsiteY3" fmla="*/ 33909 h 34209"/>
                        <a:gd name="connsiteX4" fmla="*/ 32507 w 44104"/>
                        <a:gd name="connsiteY4" fmla="*/ 27197 h 34209"/>
                        <a:gd name="connsiteX5" fmla="*/ 41622 w 44104"/>
                        <a:gd name="connsiteY5" fmla="*/ 33458 h 34209"/>
                        <a:gd name="connsiteX6" fmla="*/ 41572 w 44104"/>
                        <a:gd name="connsiteY6" fmla="*/ 31805 h 34209"/>
                        <a:gd name="connsiteX7" fmla="*/ 0 w 44104"/>
                        <a:gd name="connsiteY7" fmla="*/ 0 h 34209"/>
                        <a:gd name="connsiteX8" fmla="*/ 27748 w 44104"/>
                        <a:gd name="connsiteY8" fmla="*/ 23591 h 34209"/>
                        <a:gd name="connsiteX9" fmla="*/ 23841 w 44104"/>
                        <a:gd name="connsiteY9" fmla="*/ 21587 h 34209"/>
                        <a:gd name="connsiteX10" fmla="*/ 1352 w 44104"/>
                        <a:gd name="connsiteY10" fmla="*/ 1853 h 34209"/>
                        <a:gd name="connsiteX11" fmla="*/ 20235 w 44104"/>
                        <a:gd name="connsiteY11" fmla="*/ 18883 h 34209"/>
                        <a:gd name="connsiteX12" fmla="*/ 15377 w 44104"/>
                        <a:gd name="connsiteY12" fmla="*/ 16178 h 34209"/>
                        <a:gd name="connsiteX13" fmla="*/ 19033 w 44104"/>
                        <a:gd name="connsiteY13" fmla="*/ 19584 h 34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104" h="34209">
                          <a:moveTo>
                            <a:pt x="18983" y="19634"/>
                          </a:moveTo>
                          <a:cubicBezTo>
                            <a:pt x="19985" y="20135"/>
                            <a:pt x="41372" y="36413"/>
                            <a:pt x="23942" y="22088"/>
                          </a:cubicBezTo>
                          <a:cubicBezTo>
                            <a:pt x="25294" y="21838"/>
                            <a:pt x="35462" y="30854"/>
                            <a:pt x="40470" y="34209"/>
                          </a:cubicBezTo>
                          <a:cubicBezTo>
                            <a:pt x="37165" y="31354"/>
                            <a:pt x="42574" y="35011"/>
                            <a:pt x="41773" y="33909"/>
                          </a:cubicBezTo>
                          <a:cubicBezTo>
                            <a:pt x="39368" y="32156"/>
                            <a:pt x="36313" y="30303"/>
                            <a:pt x="32507" y="27197"/>
                          </a:cubicBezTo>
                          <a:cubicBezTo>
                            <a:pt x="31004" y="25444"/>
                            <a:pt x="37064" y="29852"/>
                            <a:pt x="41622" y="33458"/>
                          </a:cubicBezTo>
                          <a:cubicBezTo>
                            <a:pt x="36263" y="28650"/>
                            <a:pt x="49336" y="38367"/>
                            <a:pt x="41572" y="31805"/>
                          </a:cubicBezTo>
                          <a:cubicBezTo>
                            <a:pt x="24593" y="18833"/>
                            <a:pt x="12822" y="9767"/>
                            <a:pt x="0" y="0"/>
                          </a:cubicBezTo>
                          <a:cubicBezTo>
                            <a:pt x="9466" y="8064"/>
                            <a:pt x="19935" y="16929"/>
                            <a:pt x="27748" y="23591"/>
                          </a:cubicBezTo>
                          <a:lnTo>
                            <a:pt x="23841" y="21587"/>
                          </a:lnTo>
                          <a:cubicBezTo>
                            <a:pt x="15477" y="13624"/>
                            <a:pt x="9717" y="9466"/>
                            <a:pt x="1352" y="1853"/>
                          </a:cubicBezTo>
                          <a:cubicBezTo>
                            <a:pt x="7513" y="7663"/>
                            <a:pt x="13824" y="13323"/>
                            <a:pt x="20235" y="18883"/>
                          </a:cubicBezTo>
                          <a:cubicBezTo>
                            <a:pt x="29000" y="26947"/>
                            <a:pt x="22589" y="22189"/>
                            <a:pt x="15377" y="16178"/>
                          </a:cubicBezTo>
                          <a:cubicBezTo>
                            <a:pt x="17130" y="17681"/>
                            <a:pt x="18682" y="19083"/>
                            <a:pt x="19033" y="19584"/>
                          </a:cubicBezTo>
                          <a:close/>
                        </a:path>
                      </a:pathLst>
                    </a:custGeom>
                    <a:grpFill/>
                    <a:ln w="0" cap="flat">
                      <a:noFill/>
                      <a:prstDash val="solid"/>
                      <a:miter/>
                    </a:ln>
                  </p:spPr>
                  <p:txBody>
                    <a:bodyPr rtlCol="0" anchor="ctr"/>
                    <a:lstStyle/>
                    <a:p>
                      <a:endParaRPr lang="en-US"/>
                    </a:p>
                  </p:txBody>
                </p:sp>
                <p:sp>
                  <p:nvSpPr>
                    <p:cNvPr id="1343" name="Freeform: Shape 1342">
                      <a:extLst>
                        <a:ext uri="{FF2B5EF4-FFF2-40B4-BE49-F238E27FC236}">
                          <a16:creationId xmlns:a16="http://schemas.microsoft.com/office/drawing/2014/main" id="{7014112F-9310-0094-7AC3-F36EEE38FD45}"/>
                        </a:ext>
                      </a:extLst>
                    </p:cNvPr>
                    <p:cNvSpPr/>
                    <p:nvPr/>
                  </p:nvSpPr>
                  <p:spPr>
                    <a:xfrm>
                      <a:off x="2153852" y="3213347"/>
                      <a:ext cx="1202" cy="951"/>
                    </a:xfrm>
                    <a:custGeom>
                      <a:avLst/>
                      <a:gdLst>
                        <a:gd name="connsiteX0" fmla="*/ 50 w 1202"/>
                        <a:gd name="connsiteY0" fmla="*/ 0 h 951"/>
                        <a:gd name="connsiteX1" fmla="*/ 351 w 1202"/>
                        <a:gd name="connsiteY1" fmla="*/ 301 h 951"/>
                        <a:gd name="connsiteX2" fmla="*/ 1202 w 1202"/>
                        <a:gd name="connsiteY2" fmla="*/ 952 h 951"/>
                        <a:gd name="connsiteX3" fmla="*/ 0 w 1202"/>
                        <a:gd name="connsiteY3" fmla="*/ 0 h 951"/>
                      </a:gdLst>
                      <a:ahLst/>
                      <a:cxnLst>
                        <a:cxn ang="0">
                          <a:pos x="connsiteX0" y="connsiteY0"/>
                        </a:cxn>
                        <a:cxn ang="0">
                          <a:pos x="connsiteX1" y="connsiteY1"/>
                        </a:cxn>
                        <a:cxn ang="0">
                          <a:pos x="connsiteX2" y="connsiteY2"/>
                        </a:cxn>
                        <a:cxn ang="0">
                          <a:pos x="connsiteX3" y="connsiteY3"/>
                        </a:cxn>
                      </a:cxnLst>
                      <a:rect l="l" t="t" r="r" b="b"/>
                      <a:pathLst>
                        <a:path w="1202" h="951">
                          <a:moveTo>
                            <a:pt x="50" y="0"/>
                          </a:moveTo>
                          <a:lnTo>
                            <a:pt x="351" y="301"/>
                          </a:lnTo>
                          <a:cubicBezTo>
                            <a:pt x="651" y="551"/>
                            <a:pt x="1002" y="801"/>
                            <a:pt x="1202" y="952"/>
                          </a:cubicBezTo>
                          <a:lnTo>
                            <a:pt x="0" y="0"/>
                          </a:lnTo>
                          <a:close/>
                        </a:path>
                      </a:pathLst>
                    </a:custGeom>
                    <a:grpFill/>
                    <a:ln w="0" cap="flat">
                      <a:noFill/>
                      <a:prstDash val="solid"/>
                      <a:miter/>
                    </a:ln>
                  </p:spPr>
                  <p:txBody>
                    <a:bodyPr rtlCol="0" anchor="ctr"/>
                    <a:lstStyle/>
                    <a:p>
                      <a:endParaRPr lang="en-US"/>
                    </a:p>
                  </p:txBody>
                </p:sp>
                <p:sp>
                  <p:nvSpPr>
                    <p:cNvPr id="1344" name="Freeform: Shape 1343">
                      <a:extLst>
                        <a:ext uri="{FF2B5EF4-FFF2-40B4-BE49-F238E27FC236}">
                          <a16:creationId xmlns:a16="http://schemas.microsoft.com/office/drawing/2014/main" id="{09C04FEF-35D8-DBD0-D774-B2A5FF6F8BEB}"/>
                        </a:ext>
                      </a:extLst>
                    </p:cNvPr>
                    <p:cNvSpPr/>
                    <p:nvPr/>
                  </p:nvSpPr>
                  <p:spPr>
                    <a:xfrm>
                      <a:off x="1851778" y="3040346"/>
                      <a:ext cx="150" cy="2340"/>
                    </a:xfrm>
                    <a:custGeom>
                      <a:avLst/>
                      <a:gdLst>
                        <a:gd name="connsiteX0" fmla="*/ 150 w 150"/>
                        <a:gd name="connsiteY0" fmla="*/ 2304 h 2340"/>
                        <a:gd name="connsiteX1" fmla="*/ 0 w 150"/>
                        <a:gd name="connsiteY1" fmla="*/ 0 h 2340"/>
                        <a:gd name="connsiteX2" fmla="*/ 150 w 150"/>
                        <a:gd name="connsiteY2" fmla="*/ 2304 h 2340"/>
                      </a:gdLst>
                      <a:ahLst/>
                      <a:cxnLst>
                        <a:cxn ang="0">
                          <a:pos x="connsiteX0" y="connsiteY0"/>
                        </a:cxn>
                        <a:cxn ang="0">
                          <a:pos x="connsiteX1" y="connsiteY1"/>
                        </a:cxn>
                        <a:cxn ang="0">
                          <a:pos x="connsiteX2" y="connsiteY2"/>
                        </a:cxn>
                      </a:cxnLst>
                      <a:rect l="l" t="t" r="r" b="b"/>
                      <a:pathLst>
                        <a:path w="150" h="2340">
                          <a:moveTo>
                            <a:pt x="150" y="2304"/>
                          </a:moveTo>
                          <a:lnTo>
                            <a:pt x="0" y="0"/>
                          </a:lnTo>
                          <a:cubicBezTo>
                            <a:pt x="0" y="1903"/>
                            <a:pt x="50" y="2504"/>
                            <a:pt x="150" y="2304"/>
                          </a:cubicBezTo>
                          <a:close/>
                        </a:path>
                      </a:pathLst>
                    </a:custGeom>
                    <a:grpFill/>
                    <a:ln w="0" cap="flat">
                      <a:noFill/>
                      <a:prstDash val="solid"/>
                      <a:miter/>
                    </a:ln>
                  </p:spPr>
                  <p:txBody>
                    <a:bodyPr rtlCol="0" anchor="ctr"/>
                    <a:lstStyle/>
                    <a:p>
                      <a:endParaRPr lang="en-US"/>
                    </a:p>
                  </p:txBody>
                </p:sp>
                <p:sp>
                  <p:nvSpPr>
                    <p:cNvPr id="1345" name="Freeform: Shape 1344">
                      <a:extLst>
                        <a:ext uri="{FF2B5EF4-FFF2-40B4-BE49-F238E27FC236}">
                          <a16:creationId xmlns:a16="http://schemas.microsoft.com/office/drawing/2014/main" id="{ECBE2559-03AD-4EC2-F188-C19B0B7971FC}"/>
                        </a:ext>
                      </a:extLst>
                    </p:cNvPr>
                    <p:cNvSpPr/>
                    <p:nvPr/>
                  </p:nvSpPr>
                  <p:spPr>
                    <a:xfrm>
                      <a:off x="2145371" y="3199807"/>
                      <a:ext cx="66" cy="66"/>
                    </a:xfrm>
                    <a:custGeom>
                      <a:avLst/>
                      <a:gdLst>
                        <a:gd name="connsiteX0" fmla="*/ 67 w 66"/>
                        <a:gd name="connsiteY0" fmla="*/ 67 h 66"/>
                        <a:gd name="connsiteX1" fmla="*/ 67 w 66"/>
                        <a:gd name="connsiteY1" fmla="*/ 67 h 66"/>
                        <a:gd name="connsiteX2" fmla="*/ 67 w 66"/>
                        <a:gd name="connsiteY2" fmla="*/ 67 h 66"/>
                      </a:gdLst>
                      <a:ahLst/>
                      <a:cxnLst>
                        <a:cxn ang="0">
                          <a:pos x="connsiteX0" y="connsiteY0"/>
                        </a:cxn>
                        <a:cxn ang="0">
                          <a:pos x="connsiteX1" y="connsiteY1"/>
                        </a:cxn>
                        <a:cxn ang="0">
                          <a:pos x="connsiteX2" y="connsiteY2"/>
                        </a:cxn>
                      </a:cxnLst>
                      <a:rect l="l" t="t" r="r" b="b"/>
                      <a:pathLst>
                        <a:path w="66" h="66">
                          <a:moveTo>
                            <a:pt x="67" y="67"/>
                          </a:moveTo>
                          <a:lnTo>
                            <a:pt x="67" y="67"/>
                          </a:lnTo>
                          <a:cubicBezTo>
                            <a:pt x="67" y="67"/>
                            <a:pt x="-83" y="-83"/>
                            <a:pt x="67" y="67"/>
                          </a:cubicBezTo>
                          <a:close/>
                        </a:path>
                      </a:pathLst>
                    </a:custGeom>
                    <a:grpFill/>
                    <a:ln w="0" cap="flat">
                      <a:noFill/>
                      <a:prstDash val="solid"/>
                      <a:miter/>
                    </a:ln>
                  </p:spPr>
                  <p:txBody>
                    <a:bodyPr rtlCol="0" anchor="ctr"/>
                    <a:lstStyle/>
                    <a:p>
                      <a:endParaRPr lang="en-US"/>
                    </a:p>
                  </p:txBody>
                </p:sp>
                <p:sp>
                  <p:nvSpPr>
                    <p:cNvPr id="1346" name="Freeform: Shape 1345">
                      <a:extLst>
                        <a:ext uri="{FF2B5EF4-FFF2-40B4-BE49-F238E27FC236}">
                          <a16:creationId xmlns:a16="http://schemas.microsoft.com/office/drawing/2014/main" id="{D5D25877-9AEA-F80F-5E7B-D54EDB2AF4F0}"/>
                        </a:ext>
                      </a:extLst>
                    </p:cNvPr>
                    <p:cNvSpPr/>
                    <p:nvPr/>
                  </p:nvSpPr>
                  <p:spPr>
                    <a:xfrm>
                      <a:off x="1851728" y="3098497"/>
                      <a:ext cx="100" cy="300"/>
                    </a:xfrm>
                    <a:custGeom>
                      <a:avLst/>
                      <a:gdLst>
                        <a:gd name="connsiteX0" fmla="*/ 100 w 100"/>
                        <a:gd name="connsiteY0" fmla="*/ 301 h 300"/>
                        <a:gd name="connsiteX1" fmla="*/ 0 w 100"/>
                        <a:gd name="connsiteY1" fmla="*/ 0 h 300"/>
                        <a:gd name="connsiteX2" fmla="*/ 100 w 100"/>
                        <a:gd name="connsiteY2" fmla="*/ 301 h 300"/>
                      </a:gdLst>
                      <a:ahLst/>
                      <a:cxnLst>
                        <a:cxn ang="0">
                          <a:pos x="connsiteX0" y="connsiteY0"/>
                        </a:cxn>
                        <a:cxn ang="0">
                          <a:pos x="connsiteX1" y="connsiteY1"/>
                        </a:cxn>
                        <a:cxn ang="0">
                          <a:pos x="connsiteX2" y="connsiteY2"/>
                        </a:cxn>
                      </a:cxnLst>
                      <a:rect l="l" t="t" r="r" b="b"/>
                      <a:pathLst>
                        <a:path w="100" h="300">
                          <a:moveTo>
                            <a:pt x="100" y="301"/>
                          </a:moveTo>
                          <a:cubicBezTo>
                            <a:pt x="100" y="301"/>
                            <a:pt x="50" y="150"/>
                            <a:pt x="0" y="0"/>
                          </a:cubicBezTo>
                          <a:cubicBezTo>
                            <a:pt x="0" y="200"/>
                            <a:pt x="50" y="200"/>
                            <a:pt x="100" y="301"/>
                          </a:cubicBezTo>
                          <a:close/>
                        </a:path>
                      </a:pathLst>
                    </a:custGeom>
                    <a:grpFill/>
                    <a:ln w="0" cap="flat">
                      <a:noFill/>
                      <a:prstDash val="solid"/>
                      <a:miter/>
                    </a:ln>
                  </p:spPr>
                  <p:txBody>
                    <a:bodyPr rtlCol="0" anchor="ctr"/>
                    <a:lstStyle/>
                    <a:p>
                      <a:endParaRPr lang="en-US"/>
                    </a:p>
                  </p:txBody>
                </p:sp>
                <p:sp>
                  <p:nvSpPr>
                    <p:cNvPr id="1347" name="Freeform: Shape 1346">
                      <a:extLst>
                        <a:ext uri="{FF2B5EF4-FFF2-40B4-BE49-F238E27FC236}">
                          <a16:creationId xmlns:a16="http://schemas.microsoft.com/office/drawing/2014/main" id="{E3360C48-EEFA-0627-4A3F-EA038E634E2F}"/>
                        </a:ext>
                      </a:extLst>
                    </p:cNvPr>
                    <p:cNvSpPr/>
                    <p:nvPr/>
                  </p:nvSpPr>
                  <p:spPr>
                    <a:xfrm>
                      <a:off x="1872519" y="3110457"/>
                      <a:ext cx="144" cy="963"/>
                    </a:xfrm>
                    <a:custGeom>
                      <a:avLst/>
                      <a:gdLst>
                        <a:gd name="connsiteX0" fmla="*/ 45 w 144"/>
                        <a:gd name="connsiteY0" fmla="*/ 963 h 963"/>
                        <a:gd name="connsiteX1" fmla="*/ 145 w 144"/>
                        <a:gd name="connsiteY1" fmla="*/ 612 h 963"/>
                        <a:gd name="connsiteX2" fmla="*/ 45 w 144"/>
                        <a:gd name="connsiteY2" fmla="*/ 963 h 963"/>
                      </a:gdLst>
                      <a:ahLst/>
                      <a:cxnLst>
                        <a:cxn ang="0">
                          <a:pos x="connsiteX0" y="connsiteY0"/>
                        </a:cxn>
                        <a:cxn ang="0">
                          <a:pos x="connsiteX1" y="connsiteY1"/>
                        </a:cxn>
                        <a:cxn ang="0">
                          <a:pos x="connsiteX2" y="connsiteY2"/>
                        </a:cxn>
                      </a:cxnLst>
                      <a:rect l="l" t="t" r="r" b="b"/>
                      <a:pathLst>
                        <a:path w="144" h="963">
                          <a:moveTo>
                            <a:pt x="45" y="963"/>
                          </a:moveTo>
                          <a:cubicBezTo>
                            <a:pt x="45" y="963"/>
                            <a:pt x="95" y="813"/>
                            <a:pt x="145" y="612"/>
                          </a:cubicBezTo>
                          <a:cubicBezTo>
                            <a:pt x="-55" y="-490"/>
                            <a:pt x="-5" y="61"/>
                            <a:pt x="45" y="963"/>
                          </a:cubicBezTo>
                          <a:close/>
                        </a:path>
                      </a:pathLst>
                    </a:custGeom>
                    <a:grpFill/>
                    <a:ln w="0" cap="flat">
                      <a:noFill/>
                      <a:prstDash val="solid"/>
                      <a:miter/>
                    </a:ln>
                  </p:spPr>
                  <p:txBody>
                    <a:bodyPr rtlCol="0" anchor="ctr"/>
                    <a:lstStyle/>
                    <a:p>
                      <a:endParaRPr lang="en-US"/>
                    </a:p>
                  </p:txBody>
                </p:sp>
                <p:sp>
                  <p:nvSpPr>
                    <p:cNvPr id="1348" name="Freeform: Shape 1347">
                      <a:extLst>
                        <a:ext uri="{FF2B5EF4-FFF2-40B4-BE49-F238E27FC236}">
                          <a16:creationId xmlns:a16="http://schemas.microsoft.com/office/drawing/2014/main" id="{9B534AB5-C40D-34B1-187C-62157B07D1FD}"/>
                        </a:ext>
                      </a:extLst>
                    </p:cNvPr>
                    <p:cNvSpPr/>
                    <p:nvPr/>
                  </p:nvSpPr>
                  <p:spPr>
                    <a:xfrm>
                      <a:off x="1851828" y="3098848"/>
                      <a:ext cx="100" cy="66"/>
                    </a:xfrm>
                    <a:custGeom>
                      <a:avLst/>
                      <a:gdLst>
                        <a:gd name="connsiteX0" fmla="*/ 100 w 100"/>
                        <a:gd name="connsiteY0" fmla="*/ 0 h 66"/>
                        <a:gd name="connsiteX1" fmla="*/ 0 w 100"/>
                        <a:gd name="connsiteY1" fmla="*/ 0 h 66"/>
                        <a:gd name="connsiteX2" fmla="*/ 100 w 100"/>
                        <a:gd name="connsiteY2" fmla="*/ 0 h 66"/>
                      </a:gdLst>
                      <a:ahLst/>
                      <a:cxnLst>
                        <a:cxn ang="0">
                          <a:pos x="connsiteX0" y="connsiteY0"/>
                        </a:cxn>
                        <a:cxn ang="0">
                          <a:pos x="connsiteX1" y="connsiteY1"/>
                        </a:cxn>
                        <a:cxn ang="0">
                          <a:pos x="connsiteX2" y="connsiteY2"/>
                        </a:cxn>
                      </a:cxnLst>
                      <a:rect l="l" t="t" r="r" b="b"/>
                      <a:pathLst>
                        <a:path w="100" h="66">
                          <a:moveTo>
                            <a:pt x="100" y="0"/>
                          </a:moveTo>
                          <a:cubicBezTo>
                            <a:pt x="100" y="0"/>
                            <a:pt x="50" y="0"/>
                            <a:pt x="0" y="0"/>
                          </a:cubicBezTo>
                          <a:cubicBezTo>
                            <a:pt x="0" y="0"/>
                            <a:pt x="50" y="150"/>
                            <a:pt x="100" y="0"/>
                          </a:cubicBezTo>
                          <a:close/>
                        </a:path>
                      </a:pathLst>
                    </a:custGeom>
                    <a:grpFill/>
                    <a:ln w="0" cap="flat">
                      <a:noFill/>
                      <a:prstDash val="solid"/>
                      <a:miter/>
                    </a:ln>
                  </p:spPr>
                  <p:txBody>
                    <a:bodyPr rtlCol="0" anchor="ctr"/>
                    <a:lstStyle/>
                    <a:p>
                      <a:endParaRPr lang="en-US"/>
                    </a:p>
                  </p:txBody>
                </p:sp>
                <p:sp>
                  <p:nvSpPr>
                    <p:cNvPr id="1349" name="Freeform: Shape 1348">
                      <a:extLst>
                        <a:ext uri="{FF2B5EF4-FFF2-40B4-BE49-F238E27FC236}">
                          <a16:creationId xmlns:a16="http://schemas.microsoft.com/office/drawing/2014/main" id="{47732C66-4DE6-0483-6318-D0B9CEC078C9}"/>
                        </a:ext>
                      </a:extLst>
                    </p:cNvPr>
                    <p:cNvSpPr/>
                    <p:nvPr/>
                  </p:nvSpPr>
                  <p:spPr>
                    <a:xfrm>
                      <a:off x="1931471" y="3352085"/>
                      <a:ext cx="746" cy="2256"/>
                    </a:xfrm>
                    <a:custGeom>
                      <a:avLst/>
                      <a:gdLst>
                        <a:gd name="connsiteX0" fmla="*/ 746 w 746"/>
                        <a:gd name="connsiteY0" fmla="*/ 2257 h 2256"/>
                        <a:gd name="connsiteX1" fmla="*/ 145 w 746"/>
                        <a:gd name="connsiteY1" fmla="*/ 153 h 2256"/>
                        <a:gd name="connsiteX2" fmla="*/ 746 w 746"/>
                        <a:gd name="connsiteY2" fmla="*/ 2257 h 2256"/>
                      </a:gdLst>
                      <a:ahLst/>
                      <a:cxnLst>
                        <a:cxn ang="0">
                          <a:pos x="connsiteX0" y="connsiteY0"/>
                        </a:cxn>
                        <a:cxn ang="0">
                          <a:pos x="connsiteX1" y="connsiteY1"/>
                        </a:cxn>
                        <a:cxn ang="0">
                          <a:pos x="connsiteX2" y="connsiteY2"/>
                        </a:cxn>
                      </a:cxnLst>
                      <a:rect l="l" t="t" r="r" b="b"/>
                      <a:pathLst>
                        <a:path w="746" h="2256">
                          <a:moveTo>
                            <a:pt x="746" y="2257"/>
                          </a:moveTo>
                          <a:cubicBezTo>
                            <a:pt x="746" y="2257"/>
                            <a:pt x="496" y="1405"/>
                            <a:pt x="145" y="153"/>
                          </a:cubicBezTo>
                          <a:cubicBezTo>
                            <a:pt x="-155" y="-298"/>
                            <a:pt x="-5" y="203"/>
                            <a:pt x="746" y="2257"/>
                          </a:cubicBezTo>
                          <a:close/>
                        </a:path>
                      </a:pathLst>
                    </a:custGeom>
                    <a:grpFill/>
                    <a:ln w="0" cap="flat">
                      <a:noFill/>
                      <a:prstDash val="solid"/>
                      <a:miter/>
                    </a:ln>
                  </p:spPr>
                  <p:txBody>
                    <a:bodyPr rtlCol="0" anchor="ctr"/>
                    <a:lstStyle/>
                    <a:p>
                      <a:endParaRPr lang="en-US"/>
                    </a:p>
                  </p:txBody>
                </p:sp>
                <p:sp>
                  <p:nvSpPr>
                    <p:cNvPr id="1350" name="Freeform: Shape 1349">
                      <a:extLst>
                        <a:ext uri="{FF2B5EF4-FFF2-40B4-BE49-F238E27FC236}">
                          <a16:creationId xmlns:a16="http://schemas.microsoft.com/office/drawing/2014/main" id="{90F0DF40-83E8-8DCE-8D05-99771C2CCF76}"/>
                        </a:ext>
                      </a:extLst>
                    </p:cNvPr>
                    <p:cNvSpPr/>
                    <p:nvPr/>
                  </p:nvSpPr>
                  <p:spPr>
                    <a:xfrm>
                      <a:off x="1912283" y="3304405"/>
                      <a:ext cx="250" cy="951"/>
                    </a:xfrm>
                    <a:custGeom>
                      <a:avLst/>
                      <a:gdLst>
                        <a:gd name="connsiteX0" fmla="*/ 250 w 250"/>
                        <a:gd name="connsiteY0" fmla="*/ 952 h 951"/>
                        <a:gd name="connsiteX1" fmla="*/ 0 w 250"/>
                        <a:gd name="connsiteY1" fmla="*/ 0 h 951"/>
                        <a:gd name="connsiteX2" fmla="*/ 250 w 250"/>
                        <a:gd name="connsiteY2" fmla="*/ 952 h 951"/>
                      </a:gdLst>
                      <a:ahLst/>
                      <a:cxnLst>
                        <a:cxn ang="0">
                          <a:pos x="connsiteX0" y="connsiteY0"/>
                        </a:cxn>
                        <a:cxn ang="0">
                          <a:pos x="connsiteX1" y="connsiteY1"/>
                        </a:cxn>
                        <a:cxn ang="0">
                          <a:pos x="connsiteX2" y="connsiteY2"/>
                        </a:cxn>
                      </a:cxnLst>
                      <a:rect l="l" t="t" r="r" b="b"/>
                      <a:pathLst>
                        <a:path w="250" h="951">
                          <a:moveTo>
                            <a:pt x="250" y="952"/>
                          </a:moveTo>
                          <a:cubicBezTo>
                            <a:pt x="150" y="651"/>
                            <a:pt x="100" y="451"/>
                            <a:pt x="0" y="0"/>
                          </a:cubicBezTo>
                          <a:lnTo>
                            <a:pt x="250" y="952"/>
                          </a:lnTo>
                          <a:close/>
                        </a:path>
                      </a:pathLst>
                    </a:custGeom>
                    <a:grpFill/>
                    <a:ln w="0" cap="flat">
                      <a:noFill/>
                      <a:prstDash val="solid"/>
                      <a:miter/>
                    </a:ln>
                  </p:spPr>
                  <p:txBody>
                    <a:bodyPr rtlCol="0" anchor="ctr"/>
                    <a:lstStyle/>
                    <a:p>
                      <a:endParaRPr lang="en-US"/>
                    </a:p>
                  </p:txBody>
                </p:sp>
                <p:sp>
                  <p:nvSpPr>
                    <p:cNvPr id="1351" name="Freeform: Shape 1350">
                      <a:extLst>
                        <a:ext uri="{FF2B5EF4-FFF2-40B4-BE49-F238E27FC236}">
                          <a16:creationId xmlns:a16="http://schemas.microsoft.com/office/drawing/2014/main" id="{E43E9409-5D6D-F1AD-EED6-C536009F3AAC}"/>
                        </a:ext>
                      </a:extLst>
                    </p:cNvPr>
                    <p:cNvSpPr/>
                    <p:nvPr/>
                  </p:nvSpPr>
                  <p:spPr>
                    <a:xfrm>
                      <a:off x="1997932" y="3142674"/>
                      <a:ext cx="2454" cy="5810"/>
                    </a:xfrm>
                    <a:custGeom>
                      <a:avLst/>
                      <a:gdLst>
                        <a:gd name="connsiteX0" fmla="*/ 0 w 2454"/>
                        <a:gd name="connsiteY0" fmla="*/ 0 h 5810"/>
                        <a:gd name="connsiteX1" fmla="*/ 2454 w 2454"/>
                        <a:gd name="connsiteY1" fmla="*/ 5810 h 5810"/>
                        <a:gd name="connsiteX2" fmla="*/ 0 w 2454"/>
                        <a:gd name="connsiteY2" fmla="*/ 0 h 5810"/>
                      </a:gdLst>
                      <a:ahLst/>
                      <a:cxnLst>
                        <a:cxn ang="0">
                          <a:pos x="connsiteX0" y="connsiteY0"/>
                        </a:cxn>
                        <a:cxn ang="0">
                          <a:pos x="connsiteX1" y="connsiteY1"/>
                        </a:cxn>
                        <a:cxn ang="0">
                          <a:pos x="connsiteX2" y="connsiteY2"/>
                        </a:cxn>
                      </a:cxnLst>
                      <a:rect l="l" t="t" r="r" b="b"/>
                      <a:pathLst>
                        <a:path w="2454" h="5810">
                          <a:moveTo>
                            <a:pt x="0" y="0"/>
                          </a:moveTo>
                          <a:cubicBezTo>
                            <a:pt x="1002" y="2454"/>
                            <a:pt x="1753" y="4307"/>
                            <a:pt x="2454" y="5810"/>
                          </a:cubicBezTo>
                          <a:cubicBezTo>
                            <a:pt x="1703" y="4007"/>
                            <a:pt x="902" y="2104"/>
                            <a:pt x="0" y="0"/>
                          </a:cubicBezTo>
                          <a:close/>
                        </a:path>
                      </a:pathLst>
                    </a:custGeom>
                    <a:grpFill/>
                    <a:ln w="0" cap="flat">
                      <a:noFill/>
                      <a:prstDash val="solid"/>
                      <a:miter/>
                    </a:ln>
                  </p:spPr>
                  <p:txBody>
                    <a:bodyPr rtlCol="0" anchor="ctr"/>
                    <a:lstStyle/>
                    <a:p>
                      <a:endParaRPr lang="en-US"/>
                    </a:p>
                  </p:txBody>
                </p:sp>
                <p:sp>
                  <p:nvSpPr>
                    <p:cNvPr id="1352" name="Freeform: Shape 1351">
                      <a:extLst>
                        <a:ext uri="{FF2B5EF4-FFF2-40B4-BE49-F238E27FC236}">
                          <a16:creationId xmlns:a16="http://schemas.microsoft.com/office/drawing/2014/main" id="{81557818-8C38-7695-D871-5947192F24BF}"/>
                        </a:ext>
                      </a:extLst>
                    </p:cNvPr>
                    <p:cNvSpPr/>
                    <p:nvPr/>
                  </p:nvSpPr>
                  <p:spPr>
                    <a:xfrm>
                      <a:off x="1851177" y="3095893"/>
                      <a:ext cx="550" cy="2654"/>
                    </a:xfrm>
                    <a:custGeom>
                      <a:avLst/>
                      <a:gdLst>
                        <a:gd name="connsiteX0" fmla="*/ 551 w 550"/>
                        <a:gd name="connsiteY0" fmla="*/ 2655 h 2654"/>
                        <a:gd name="connsiteX1" fmla="*/ 0 w 550"/>
                        <a:gd name="connsiteY1" fmla="*/ 0 h 2654"/>
                        <a:gd name="connsiteX2" fmla="*/ 551 w 550"/>
                        <a:gd name="connsiteY2" fmla="*/ 2655 h 2654"/>
                      </a:gdLst>
                      <a:ahLst/>
                      <a:cxnLst>
                        <a:cxn ang="0">
                          <a:pos x="connsiteX0" y="connsiteY0"/>
                        </a:cxn>
                        <a:cxn ang="0">
                          <a:pos x="connsiteX1" y="connsiteY1"/>
                        </a:cxn>
                        <a:cxn ang="0">
                          <a:pos x="connsiteX2" y="connsiteY2"/>
                        </a:cxn>
                      </a:cxnLst>
                      <a:rect l="l" t="t" r="r" b="b"/>
                      <a:pathLst>
                        <a:path w="550" h="2654">
                          <a:moveTo>
                            <a:pt x="551" y="2655"/>
                          </a:moveTo>
                          <a:cubicBezTo>
                            <a:pt x="401" y="2104"/>
                            <a:pt x="250" y="1302"/>
                            <a:pt x="0" y="0"/>
                          </a:cubicBezTo>
                          <a:cubicBezTo>
                            <a:pt x="250" y="1453"/>
                            <a:pt x="401" y="2204"/>
                            <a:pt x="551" y="2655"/>
                          </a:cubicBezTo>
                          <a:close/>
                        </a:path>
                      </a:pathLst>
                    </a:custGeom>
                    <a:grpFill/>
                    <a:ln w="0" cap="flat">
                      <a:noFill/>
                      <a:prstDash val="solid"/>
                      <a:miter/>
                    </a:ln>
                  </p:spPr>
                  <p:txBody>
                    <a:bodyPr rtlCol="0" anchor="ctr"/>
                    <a:lstStyle/>
                    <a:p>
                      <a:endParaRPr lang="en-US"/>
                    </a:p>
                  </p:txBody>
                </p:sp>
                <p:sp>
                  <p:nvSpPr>
                    <p:cNvPr id="1353" name="Freeform: Shape 1352">
                      <a:extLst>
                        <a:ext uri="{FF2B5EF4-FFF2-40B4-BE49-F238E27FC236}">
                          <a16:creationId xmlns:a16="http://schemas.microsoft.com/office/drawing/2014/main" id="{156CE2AD-90EA-33E7-9D83-C0C2108B3002}"/>
                        </a:ext>
                      </a:extLst>
                    </p:cNvPr>
                    <p:cNvSpPr/>
                    <p:nvPr/>
                  </p:nvSpPr>
                  <p:spPr>
                    <a:xfrm>
                      <a:off x="1999033" y="3336511"/>
                      <a:ext cx="1352" cy="851"/>
                    </a:xfrm>
                    <a:custGeom>
                      <a:avLst/>
                      <a:gdLst>
                        <a:gd name="connsiteX0" fmla="*/ 1352 w 1352"/>
                        <a:gd name="connsiteY0" fmla="*/ 0 h 851"/>
                        <a:gd name="connsiteX1" fmla="*/ 0 w 1352"/>
                        <a:gd name="connsiteY1" fmla="*/ 851 h 851"/>
                        <a:gd name="connsiteX2" fmla="*/ 851 w 1352"/>
                        <a:gd name="connsiteY2" fmla="*/ 451 h 851"/>
                        <a:gd name="connsiteX3" fmla="*/ 1352 w 1352"/>
                        <a:gd name="connsiteY3" fmla="*/ 0 h 851"/>
                      </a:gdLst>
                      <a:ahLst/>
                      <a:cxnLst>
                        <a:cxn ang="0">
                          <a:pos x="connsiteX0" y="connsiteY0"/>
                        </a:cxn>
                        <a:cxn ang="0">
                          <a:pos x="connsiteX1" y="connsiteY1"/>
                        </a:cxn>
                        <a:cxn ang="0">
                          <a:pos x="connsiteX2" y="connsiteY2"/>
                        </a:cxn>
                        <a:cxn ang="0">
                          <a:pos x="connsiteX3" y="connsiteY3"/>
                        </a:cxn>
                      </a:cxnLst>
                      <a:rect l="l" t="t" r="r" b="b"/>
                      <a:pathLst>
                        <a:path w="1352" h="851">
                          <a:moveTo>
                            <a:pt x="1352" y="0"/>
                          </a:moveTo>
                          <a:cubicBezTo>
                            <a:pt x="851" y="301"/>
                            <a:pt x="451" y="551"/>
                            <a:pt x="0" y="851"/>
                          </a:cubicBezTo>
                          <a:lnTo>
                            <a:pt x="851" y="451"/>
                          </a:lnTo>
                          <a:lnTo>
                            <a:pt x="1352" y="0"/>
                          </a:lnTo>
                          <a:close/>
                        </a:path>
                      </a:pathLst>
                    </a:custGeom>
                    <a:grpFill/>
                    <a:ln w="0" cap="flat">
                      <a:noFill/>
                      <a:prstDash val="solid"/>
                      <a:miter/>
                    </a:ln>
                  </p:spPr>
                  <p:txBody>
                    <a:bodyPr rtlCol="0" anchor="ctr"/>
                    <a:lstStyle/>
                    <a:p>
                      <a:endParaRPr lang="en-US"/>
                    </a:p>
                  </p:txBody>
                </p:sp>
                <p:sp>
                  <p:nvSpPr>
                    <p:cNvPr id="1354" name="Freeform: Shape 1353">
                      <a:extLst>
                        <a:ext uri="{FF2B5EF4-FFF2-40B4-BE49-F238E27FC236}">
                          <a16:creationId xmlns:a16="http://schemas.microsoft.com/office/drawing/2014/main" id="{26129539-3394-4CE2-F45B-2CC0F2D43A0D}"/>
                        </a:ext>
                      </a:extLst>
                    </p:cNvPr>
                    <p:cNvSpPr/>
                    <p:nvPr/>
                  </p:nvSpPr>
                  <p:spPr>
                    <a:xfrm>
                      <a:off x="1991420" y="3310165"/>
                      <a:ext cx="57850" cy="29952"/>
                    </a:xfrm>
                    <a:custGeom>
                      <a:avLst/>
                      <a:gdLst>
                        <a:gd name="connsiteX0" fmla="*/ 33458 w 57850"/>
                        <a:gd name="connsiteY0" fmla="*/ 13874 h 29952"/>
                        <a:gd name="connsiteX1" fmla="*/ 31956 w 57850"/>
                        <a:gd name="connsiteY1" fmla="*/ 15026 h 29952"/>
                        <a:gd name="connsiteX2" fmla="*/ 57851 w 57850"/>
                        <a:gd name="connsiteY2" fmla="*/ 0 h 29952"/>
                        <a:gd name="connsiteX3" fmla="*/ 41823 w 57850"/>
                        <a:gd name="connsiteY3" fmla="*/ 7413 h 29952"/>
                        <a:gd name="connsiteX4" fmla="*/ 23541 w 57850"/>
                        <a:gd name="connsiteY4" fmla="*/ 16929 h 29952"/>
                        <a:gd name="connsiteX5" fmla="*/ 18482 w 57850"/>
                        <a:gd name="connsiteY5" fmla="*/ 20936 h 29952"/>
                        <a:gd name="connsiteX6" fmla="*/ 13974 w 57850"/>
                        <a:gd name="connsiteY6" fmla="*/ 22289 h 29952"/>
                        <a:gd name="connsiteX7" fmla="*/ 0 w 57850"/>
                        <a:gd name="connsiteY7" fmla="*/ 29952 h 29952"/>
                        <a:gd name="connsiteX8" fmla="*/ 12271 w 57850"/>
                        <a:gd name="connsiteY8" fmla="*/ 23491 h 29952"/>
                        <a:gd name="connsiteX9" fmla="*/ 9016 w 57850"/>
                        <a:gd name="connsiteY9" fmla="*/ 26296 h 29952"/>
                        <a:gd name="connsiteX10" fmla="*/ 10218 w 57850"/>
                        <a:gd name="connsiteY10" fmla="*/ 25544 h 29952"/>
                        <a:gd name="connsiteX11" fmla="*/ 33508 w 57850"/>
                        <a:gd name="connsiteY11" fmla="*/ 13824 h 29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7850" h="29952">
                          <a:moveTo>
                            <a:pt x="33458" y="13874"/>
                          </a:moveTo>
                          <a:cubicBezTo>
                            <a:pt x="32707" y="14425"/>
                            <a:pt x="32356" y="14726"/>
                            <a:pt x="31956" y="15026"/>
                          </a:cubicBezTo>
                          <a:cubicBezTo>
                            <a:pt x="40420" y="10068"/>
                            <a:pt x="56448" y="1853"/>
                            <a:pt x="57851" y="0"/>
                          </a:cubicBezTo>
                          <a:cubicBezTo>
                            <a:pt x="54945" y="1603"/>
                            <a:pt x="39469" y="9266"/>
                            <a:pt x="41823" y="7413"/>
                          </a:cubicBezTo>
                          <a:cubicBezTo>
                            <a:pt x="35912" y="10869"/>
                            <a:pt x="26696" y="15076"/>
                            <a:pt x="23541" y="16929"/>
                          </a:cubicBezTo>
                          <a:cubicBezTo>
                            <a:pt x="33658" y="12071"/>
                            <a:pt x="24993" y="17080"/>
                            <a:pt x="18482" y="20936"/>
                          </a:cubicBezTo>
                          <a:cubicBezTo>
                            <a:pt x="12271" y="23942"/>
                            <a:pt x="19233" y="19634"/>
                            <a:pt x="13974" y="22289"/>
                          </a:cubicBezTo>
                          <a:lnTo>
                            <a:pt x="0" y="29952"/>
                          </a:lnTo>
                          <a:lnTo>
                            <a:pt x="12271" y="23491"/>
                          </a:lnTo>
                          <a:lnTo>
                            <a:pt x="9016" y="26296"/>
                          </a:lnTo>
                          <a:cubicBezTo>
                            <a:pt x="9466" y="26045"/>
                            <a:pt x="9767" y="25845"/>
                            <a:pt x="10218" y="25544"/>
                          </a:cubicBezTo>
                          <a:cubicBezTo>
                            <a:pt x="30703" y="14024"/>
                            <a:pt x="12622" y="25795"/>
                            <a:pt x="33508" y="13824"/>
                          </a:cubicBezTo>
                          <a:close/>
                        </a:path>
                      </a:pathLst>
                    </a:custGeom>
                    <a:grpFill/>
                    <a:ln w="0" cap="flat">
                      <a:noFill/>
                      <a:prstDash val="solid"/>
                      <a:miter/>
                    </a:ln>
                  </p:spPr>
                  <p:txBody>
                    <a:bodyPr rtlCol="0" anchor="ctr"/>
                    <a:lstStyle/>
                    <a:p>
                      <a:endParaRPr lang="en-US"/>
                    </a:p>
                  </p:txBody>
                </p:sp>
                <p:sp>
                  <p:nvSpPr>
                    <p:cNvPr id="1355" name="Freeform: Shape 1354">
                      <a:extLst>
                        <a:ext uri="{FF2B5EF4-FFF2-40B4-BE49-F238E27FC236}">
                          <a16:creationId xmlns:a16="http://schemas.microsoft.com/office/drawing/2014/main" id="{E63621AB-0939-8F99-2719-AE1B5F75D037}"/>
                        </a:ext>
                      </a:extLst>
                    </p:cNvPr>
                    <p:cNvSpPr/>
                    <p:nvPr/>
                  </p:nvSpPr>
                  <p:spPr>
                    <a:xfrm>
                      <a:off x="2020170" y="3325191"/>
                      <a:ext cx="3205" cy="2003"/>
                    </a:xfrm>
                    <a:custGeom>
                      <a:avLst/>
                      <a:gdLst>
                        <a:gd name="connsiteX0" fmla="*/ 3206 w 3205"/>
                        <a:gd name="connsiteY0" fmla="*/ 0 h 2003"/>
                        <a:gd name="connsiteX1" fmla="*/ 0 w 3205"/>
                        <a:gd name="connsiteY1" fmla="*/ 2004 h 2003"/>
                        <a:gd name="connsiteX2" fmla="*/ 3206 w 3205"/>
                        <a:gd name="connsiteY2" fmla="*/ 0 h 2003"/>
                      </a:gdLst>
                      <a:ahLst/>
                      <a:cxnLst>
                        <a:cxn ang="0">
                          <a:pos x="connsiteX0" y="connsiteY0"/>
                        </a:cxn>
                        <a:cxn ang="0">
                          <a:pos x="connsiteX1" y="connsiteY1"/>
                        </a:cxn>
                        <a:cxn ang="0">
                          <a:pos x="connsiteX2" y="connsiteY2"/>
                        </a:cxn>
                      </a:cxnLst>
                      <a:rect l="l" t="t" r="r" b="b"/>
                      <a:pathLst>
                        <a:path w="3205" h="2003">
                          <a:moveTo>
                            <a:pt x="3206" y="0"/>
                          </a:moveTo>
                          <a:cubicBezTo>
                            <a:pt x="1953" y="751"/>
                            <a:pt x="851" y="1402"/>
                            <a:pt x="0" y="2004"/>
                          </a:cubicBezTo>
                          <a:cubicBezTo>
                            <a:pt x="1953" y="952"/>
                            <a:pt x="2655" y="451"/>
                            <a:pt x="3206" y="0"/>
                          </a:cubicBezTo>
                          <a:close/>
                        </a:path>
                      </a:pathLst>
                    </a:custGeom>
                    <a:grpFill/>
                    <a:ln w="0" cap="flat">
                      <a:noFill/>
                      <a:prstDash val="solid"/>
                      <a:miter/>
                    </a:ln>
                  </p:spPr>
                  <p:txBody>
                    <a:bodyPr rtlCol="0" anchor="ctr"/>
                    <a:lstStyle/>
                    <a:p>
                      <a:endParaRPr lang="en-US"/>
                    </a:p>
                  </p:txBody>
                </p:sp>
                <p:sp>
                  <p:nvSpPr>
                    <p:cNvPr id="1356" name="Freeform: Shape 1355">
                      <a:extLst>
                        <a:ext uri="{FF2B5EF4-FFF2-40B4-BE49-F238E27FC236}">
                          <a16:creationId xmlns:a16="http://schemas.microsoft.com/office/drawing/2014/main" id="{7C6A9F57-4F1A-B73D-A1DD-C8DE06ECC5B7}"/>
                        </a:ext>
                      </a:extLst>
                    </p:cNvPr>
                    <p:cNvSpPr/>
                    <p:nvPr/>
                  </p:nvSpPr>
                  <p:spPr>
                    <a:xfrm>
                      <a:off x="2075316" y="3264686"/>
                      <a:ext cx="2253" cy="3456"/>
                    </a:xfrm>
                    <a:custGeom>
                      <a:avLst/>
                      <a:gdLst>
                        <a:gd name="connsiteX0" fmla="*/ 2254 w 2253"/>
                        <a:gd name="connsiteY0" fmla="*/ 3456 h 3456"/>
                        <a:gd name="connsiteX1" fmla="*/ 0 w 2253"/>
                        <a:gd name="connsiteY1" fmla="*/ 0 h 3456"/>
                        <a:gd name="connsiteX2" fmla="*/ 2254 w 2253"/>
                        <a:gd name="connsiteY2" fmla="*/ 3456 h 3456"/>
                      </a:gdLst>
                      <a:ahLst/>
                      <a:cxnLst>
                        <a:cxn ang="0">
                          <a:pos x="connsiteX0" y="connsiteY0"/>
                        </a:cxn>
                        <a:cxn ang="0">
                          <a:pos x="connsiteX1" y="connsiteY1"/>
                        </a:cxn>
                        <a:cxn ang="0">
                          <a:pos x="connsiteX2" y="connsiteY2"/>
                        </a:cxn>
                      </a:cxnLst>
                      <a:rect l="l" t="t" r="r" b="b"/>
                      <a:pathLst>
                        <a:path w="2253" h="3456">
                          <a:moveTo>
                            <a:pt x="2254" y="3456"/>
                          </a:moveTo>
                          <a:cubicBezTo>
                            <a:pt x="1603" y="2454"/>
                            <a:pt x="902" y="1352"/>
                            <a:pt x="0" y="0"/>
                          </a:cubicBezTo>
                          <a:cubicBezTo>
                            <a:pt x="451" y="651"/>
                            <a:pt x="1402" y="2154"/>
                            <a:pt x="2254" y="3456"/>
                          </a:cubicBezTo>
                          <a:close/>
                        </a:path>
                      </a:pathLst>
                    </a:custGeom>
                    <a:grpFill/>
                    <a:ln w="0" cap="flat">
                      <a:noFill/>
                      <a:prstDash val="solid"/>
                      <a:miter/>
                    </a:ln>
                  </p:spPr>
                  <p:txBody>
                    <a:bodyPr rtlCol="0" anchor="ctr"/>
                    <a:lstStyle/>
                    <a:p>
                      <a:endParaRPr lang="en-US"/>
                    </a:p>
                  </p:txBody>
                </p:sp>
                <p:sp>
                  <p:nvSpPr>
                    <p:cNvPr id="1357" name="Freeform: Shape 1356">
                      <a:extLst>
                        <a:ext uri="{FF2B5EF4-FFF2-40B4-BE49-F238E27FC236}">
                          <a16:creationId xmlns:a16="http://schemas.microsoft.com/office/drawing/2014/main" id="{45DCEBF7-EFAE-EB02-A77C-975BF4F2ED12}"/>
                        </a:ext>
                      </a:extLst>
                    </p:cNvPr>
                    <p:cNvSpPr/>
                    <p:nvPr/>
                  </p:nvSpPr>
                  <p:spPr>
                    <a:xfrm>
                      <a:off x="1935844" y="2893885"/>
                      <a:ext cx="11849" cy="7219"/>
                    </a:xfrm>
                    <a:custGeom>
                      <a:avLst/>
                      <a:gdLst>
                        <a:gd name="connsiteX0" fmla="*/ 11850 w 11849"/>
                        <a:gd name="connsiteY0" fmla="*/ 7 h 7219"/>
                        <a:gd name="connsiteX1" fmla="*/ 29 w 11849"/>
                        <a:gd name="connsiteY1" fmla="*/ 7219 h 7219"/>
                        <a:gd name="connsiteX2" fmla="*/ 10598 w 11849"/>
                        <a:gd name="connsiteY2" fmla="*/ 858 h 7219"/>
                        <a:gd name="connsiteX3" fmla="*/ 11850 w 11849"/>
                        <a:gd name="connsiteY3" fmla="*/ 7 h 7219"/>
                      </a:gdLst>
                      <a:ahLst/>
                      <a:cxnLst>
                        <a:cxn ang="0">
                          <a:pos x="connsiteX0" y="connsiteY0"/>
                        </a:cxn>
                        <a:cxn ang="0">
                          <a:pos x="connsiteX1" y="connsiteY1"/>
                        </a:cxn>
                        <a:cxn ang="0">
                          <a:pos x="connsiteX2" y="connsiteY2"/>
                        </a:cxn>
                        <a:cxn ang="0">
                          <a:pos x="connsiteX3" y="connsiteY3"/>
                        </a:cxn>
                      </a:cxnLst>
                      <a:rect l="l" t="t" r="r" b="b"/>
                      <a:pathLst>
                        <a:path w="11849" h="7219">
                          <a:moveTo>
                            <a:pt x="11850" y="7"/>
                          </a:moveTo>
                          <a:cubicBezTo>
                            <a:pt x="11449" y="-244"/>
                            <a:pt x="-672" y="6668"/>
                            <a:pt x="29" y="7219"/>
                          </a:cubicBezTo>
                          <a:cubicBezTo>
                            <a:pt x="3485" y="5015"/>
                            <a:pt x="6991" y="2862"/>
                            <a:pt x="10598" y="858"/>
                          </a:cubicBezTo>
                          <a:lnTo>
                            <a:pt x="11850" y="7"/>
                          </a:lnTo>
                          <a:close/>
                        </a:path>
                      </a:pathLst>
                    </a:custGeom>
                    <a:grpFill/>
                    <a:ln w="0" cap="flat">
                      <a:noFill/>
                      <a:prstDash val="solid"/>
                      <a:miter/>
                    </a:ln>
                  </p:spPr>
                  <p:txBody>
                    <a:bodyPr rtlCol="0" anchor="ctr"/>
                    <a:lstStyle/>
                    <a:p>
                      <a:endParaRPr lang="en-US"/>
                    </a:p>
                  </p:txBody>
                </p:sp>
                <p:sp>
                  <p:nvSpPr>
                    <p:cNvPr id="1358" name="Freeform: Shape 1357">
                      <a:extLst>
                        <a:ext uri="{FF2B5EF4-FFF2-40B4-BE49-F238E27FC236}">
                          <a16:creationId xmlns:a16="http://schemas.microsoft.com/office/drawing/2014/main" id="{08DFD29A-0606-DFA5-D3AF-7F344C6EBCCC}"/>
                        </a:ext>
                      </a:extLst>
                    </p:cNvPr>
                    <p:cNvSpPr/>
                    <p:nvPr/>
                  </p:nvSpPr>
                  <p:spPr>
                    <a:xfrm>
                      <a:off x="1982154" y="3028125"/>
                      <a:ext cx="400" cy="5760"/>
                    </a:xfrm>
                    <a:custGeom>
                      <a:avLst/>
                      <a:gdLst>
                        <a:gd name="connsiteX0" fmla="*/ 401 w 400"/>
                        <a:gd name="connsiteY0" fmla="*/ 0 h 5760"/>
                        <a:gd name="connsiteX1" fmla="*/ 0 w 400"/>
                        <a:gd name="connsiteY1" fmla="*/ 4858 h 5760"/>
                        <a:gd name="connsiteX2" fmla="*/ 50 w 400"/>
                        <a:gd name="connsiteY2" fmla="*/ 5760 h 5760"/>
                        <a:gd name="connsiteX3" fmla="*/ 351 w 400"/>
                        <a:gd name="connsiteY3" fmla="*/ 0 h 5760"/>
                      </a:gdLst>
                      <a:ahLst/>
                      <a:cxnLst>
                        <a:cxn ang="0">
                          <a:pos x="connsiteX0" y="connsiteY0"/>
                        </a:cxn>
                        <a:cxn ang="0">
                          <a:pos x="connsiteX1" y="connsiteY1"/>
                        </a:cxn>
                        <a:cxn ang="0">
                          <a:pos x="connsiteX2" y="connsiteY2"/>
                        </a:cxn>
                        <a:cxn ang="0">
                          <a:pos x="connsiteX3" y="connsiteY3"/>
                        </a:cxn>
                      </a:cxnLst>
                      <a:rect l="l" t="t" r="r" b="b"/>
                      <a:pathLst>
                        <a:path w="400" h="5760">
                          <a:moveTo>
                            <a:pt x="401" y="0"/>
                          </a:moveTo>
                          <a:cubicBezTo>
                            <a:pt x="200" y="1603"/>
                            <a:pt x="50" y="3356"/>
                            <a:pt x="0" y="4858"/>
                          </a:cubicBezTo>
                          <a:cubicBezTo>
                            <a:pt x="0" y="5159"/>
                            <a:pt x="0" y="5510"/>
                            <a:pt x="50" y="5760"/>
                          </a:cubicBezTo>
                          <a:cubicBezTo>
                            <a:pt x="200" y="4858"/>
                            <a:pt x="200" y="1703"/>
                            <a:pt x="351" y="0"/>
                          </a:cubicBezTo>
                          <a:close/>
                        </a:path>
                      </a:pathLst>
                    </a:custGeom>
                    <a:grpFill/>
                    <a:ln w="0" cap="flat">
                      <a:noFill/>
                      <a:prstDash val="solid"/>
                      <a:miter/>
                    </a:ln>
                  </p:spPr>
                  <p:txBody>
                    <a:bodyPr rtlCol="0" anchor="ctr"/>
                    <a:lstStyle/>
                    <a:p>
                      <a:endParaRPr lang="en-US"/>
                    </a:p>
                  </p:txBody>
                </p:sp>
                <p:sp>
                  <p:nvSpPr>
                    <p:cNvPr id="1359" name="Freeform: Shape 1358">
                      <a:extLst>
                        <a:ext uri="{FF2B5EF4-FFF2-40B4-BE49-F238E27FC236}">
                          <a16:creationId xmlns:a16="http://schemas.microsoft.com/office/drawing/2014/main" id="{521A16B0-3373-9491-FCEF-5BA74C5290FE}"/>
                        </a:ext>
                      </a:extLst>
                    </p:cNvPr>
                    <p:cNvSpPr/>
                    <p:nvPr/>
                  </p:nvSpPr>
                  <p:spPr>
                    <a:xfrm>
                      <a:off x="2033243" y="3315274"/>
                      <a:ext cx="3556" cy="2304"/>
                    </a:xfrm>
                    <a:custGeom>
                      <a:avLst/>
                      <a:gdLst>
                        <a:gd name="connsiteX0" fmla="*/ 3556 w 3556"/>
                        <a:gd name="connsiteY0" fmla="*/ 0 h 2304"/>
                        <a:gd name="connsiteX1" fmla="*/ 0 w 3556"/>
                        <a:gd name="connsiteY1" fmla="*/ 2304 h 2304"/>
                        <a:gd name="connsiteX2" fmla="*/ 3556 w 3556"/>
                        <a:gd name="connsiteY2" fmla="*/ 0 h 2304"/>
                      </a:gdLst>
                      <a:ahLst/>
                      <a:cxnLst>
                        <a:cxn ang="0">
                          <a:pos x="connsiteX0" y="connsiteY0"/>
                        </a:cxn>
                        <a:cxn ang="0">
                          <a:pos x="connsiteX1" y="connsiteY1"/>
                        </a:cxn>
                        <a:cxn ang="0">
                          <a:pos x="connsiteX2" y="connsiteY2"/>
                        </a:cxn>
                      </a:cxnLst>
                      <a:rect l="l" t="t" r="r" b="b"/>
                      <a:pathLst>
                        <a:path w="3556" h="2304">
                          <a:moveTo>
                            <a:pt x="3556" y="0"/>
                          </a:moveTo>
                          <a:cubicBezTo>
                            <a:pt x="1402" y="1302"/>
                            <a:pt x="451" y="1903"/>
                            <a:pt x="0" y="2304"/>
                          </a:cubicBezTo>
                          <a:cubicBezTo>
                            <a:pt x="1402" y="1503"/>
                            <a:pt x="2655" y="701"/>
                            <a:pt x="3556" y="0"/>
                          </a:cubicBezTo>
                          <a:close/>
                        </a:path>
                      </a:pathLst>
                    </a:custGeom>
                    <a:grpFill/>
                    <a:ln w="0" cap="flat">
                      <a:noFill/>
                      <a:prstDash val="solid"/>
                      <a:miter/>
                    </a:ln>
                  </p:spPr>
                  <p:txBody>
                    <a:bodyPr rtlCol="0" anchor="ctr"/>
                    <a:lstStyle/>
                    <a:p>
                      <a:endParaRPr lang="en-US"/>
                    </a:p>
                  </p:txBody>
                </p:sp>
                <p:sp>
                  <p:nvSpPr>
                    <p:cNvPr id="1360" name="Freeform: Shape 1359">
                      <a:extLst>
                        <a:ext uri="{FF2B5EF4-FFF2-40B4-BE49-F238E27FC236}">
                          <a16:creationId xmlns:a16="http://schemas.microsoft.com/office/drawing/2014/main" id="{9E27DBE1-207C-859E-7EDF-DCC1427893C6}"/>
                        </a:ext>
                      </a:extLst>
                    </p:cNvPr>
                    <p:cNvSpPr/>
                    <p:nvPr/>
                  </p:nvSpPr>
                  <p:spPr>
                    <a:xfrm>
                      <a:off x="1984308" y="3013349"/>
                      <a:ext cx="3255" cy="14525"/>
                    </a:xfrm>
                    <a:custGeom>
                      <a:avLst/>
                      <a:gdLst>
                        <a:gd name="connsiteX0" fmla="*/ 0 w 3255"/>
                        <a:gd name="connsiteY0" fmla="*/ 14525 h 14525"/>
                        <a:gd name="connsiteX1" fmla="*/ 1352 w 3255"/>
                        <a:gd name="connsiteY1" fmla="*/ 10168 h 14525"/>
                        <a:gd name="connsiteX2" fmla="*/ 3256 w 3255"/>
                        <a:gd name="connsiteY2" fmla="*/ 0 h 14525"/>
                        <a:gd name="connsiteX3" fmla="*/ 0 w 3255"/>
                        <a:gd name="connsiteY3" fmla="*/ 14525 h 14525"/>
                      </a:gdLst>
                      <a:ahLst/>
                      <a:cxnLst>
                        <a:cxn ang="0">
                          <a:pos x="connsiteX0" y="connsiteY0"/>
                        </a:cxn>
                        <a:cxn ang="0">
                          <a:pos x="connsiteX1" y="connsiteY1"/>
                        </a:cxn>
                        <a:cxn ang="0">
                          <a:pos x="connsiteX2" y="connsiteY2"/>
                        </a:cxn>
                        <a:cxn ang="0">
                          <a:pos x="connsiteX3" y="connsiteY3"/>
                        </a:cxn>
                      </a:cxnLst>
                      <a:rect l="l" t="t" r="r" b="b"/>
                      <a:pathLst>
                        <a:path w="3255" h="14525">
                          <a:moveTo>
                            <a:pt x="0" y="14525"/>
                          </a:moveTo>
                          <a:cubicBezTo>
                            <a:pt x="351" y="12722"/>
                            <a:pt x="1102" y="10318"/>
                            <a:pt x="1352" y="10168"/>
                          </a:cubicBezTo>
                          <a:cubicBezTo>
                            <a:pt x="2004" y="6712"/>
                            <a:pt x="2204" y="3807"/>
                            <a:pt x="3256" y="0"/>
                          </a:cubicBezTo>
                          <a:cubicBezTo>
                            <a:pt x="2054" y="4257"/>
                            <a:pt x="902" y="8815"/>
                            <a:pt x="0" y="14525"/>
                          </a:cubicBezTo>
                          <a:close/>
                        </a:path>
                      </a:pathLst>
                    </a:custGeom>
                    <a:grpFill/>
                    <a:ln w="0" cap="flat">
                      <a:noFill/>
                      <a:prstDash val="solid"/>
                      <a:miter/>
                    </a:ln>
                  </p:spPr>
                  <p:txBody>
                    <a:bodyPr rtlCol="0" anchor="ctr"/>
                    <a:lstStyle/>
                    <a:p>
                      <a:endParaRPr lang="en-US"/>
                    </a:p>
                  </p:txBody>
                </p:sp>
                <p:sp>
                  <p:nvSpPr>
                    <p:cNvPr id="1361" name="Freeform: Shape 1360">
                      <a:extLst>
                        <a:ext uri="{FF2B5EF4-FFF2-40B4-BE49-F238E27FC236}">
                          <a16:creationId xmlns:a16="http://schemas.microsoft.com/office/drawing/2014/main" id="{687929F7-DBE1-8A53-7B55-21FFF23F8AE2}"/>
                        </a:ext>
                      </a:extLst>
                    </p:cNvPr>
                    <p:cNvSpPr/>
                    <p:nvPr/>
                  </p:nvSpPr>
                  <p:spPr>
                    <a:xfrm>
                      <a:off x="1987564" y="3013049"/>
                      <a:ext cx="100" cy="300"/>
                    </a:xfrm>
                    <a:custGeom>
                      <a:avLst/>
                      <a:gdLst>
                        <a:gd name="connsiteX0" fmla="*/ 100 w 100"/>
                        <a:gd name="connsiteY0" fmla="*/ 0 h 300"/>
                        <a:gd name="connsiteX1" fmla="*/ 0 w 100"/>
                        <a:gd name="connsiteY1" fmla="*/ 301 h 300"/>
                        <a:gd name="connsiteX2" fmla="*/ 100 w 100"/>
                        <a:gd name="connsiteY2" fmla="*/ 0 h 300"/>
                      </a:gdLst>
                      <a:ahLst/>
                      <a:cxnLst>
                        <a:cxn ang="0">
                          <a:pos x="connsiteX0" y="connsiteY0"/>
                        </a:cxn>
                        <a:cxn ang="0">
                          <a:pos x="connsiteX1" y="connsiteY1"/>
                        </a:cxn>
                        <a:cxn ang="0">
                          <a:pos x="connsiteX2" y="connsiteY2"/>
                        </a:cxn>
                      </a:cxnLst>
                      <a:rect l="l" t="t" r="r" b="b"/>
                      <a:pathLst>
                        <a:path w="100" h="300">
                          <a:moveTo>
                            <a:pt x="100" y="0"/>
                          </a:moveTo>
                          <a:lnTo>
                            <a:pt x="0" y="301"/>
                          </a:lnTo>
                          <a:lnTo>
                            <a:pt x="100" y="0"/>
                          </a:lnTo>
                          <a:close/>
                        </a:path>
                      </a:pathLst>
                    </a:custGeom>
                    <a:grpFill/>
                    <a:ln w="0" cap="flat">
                      <a:noFill/>
                      <a:prstDash val="solid"/>
                      <a:miter/>
                    </a:ln>
                  </p:spPr>
                  <p:txBody>
                    <a:bodyPr rtlCol="0" anchor="ctr"/>
                    <a:lstStyle/>
                    <a:p>
                      <a:endParaRPr lang="en-US"/>
                    </a:p>
                  </p:txBody>
                </p:sp>
                <p:sp>
                  <p:nvSpPr>
                    <p:cNvPr id="1362" name="Freeform: Shape 1361">
                      <a:extLst>
                        <a:ext uri="{FF2B5EF4-FFF2-40B4-BE49-F238E27FC236}">
                          <a16:creationId xmlns:a16="http://schemas.microsoft.com/office/drawing/2014/main" id="{381053DE-8ACF-CB56-2D70-B5F8A31E0497}"/>
                        </a:ext>
                      </a:extLst>
                    </p:cNvPr>
                    <p:cNvSpPr/>
                    <p:nvPr/>
                  </p:nvSpPr>
                  <p:spPr>
                    <a:xfrm>
                      <a:off x="1850576" y="2705040"/>
                      <a:ext cx="399143" cy="668502"/>
                    </a:xfrm>
                    <a:custGeom>
                      <a:avLst/>
                      <a:gdLst>
                        <a:gd name="connsiteX0" fmla="*/ 103680 w 399143"/>
                        <a:gd name="connsiteY0" fmla="*/ 185596 h 668502"/>
                        <a:gd name="connsiteX1" fmla="*/ 104331 w 399143"/>
                        <a:gd name="connsiteY1" fmla="*/ 185195 h 668502"/>
                        <a:gd name="connsiteX2" fmla="*/ 103730 w 399143"/>
                        <a:gd name="connsiteY2" fmla="*/ 182791 h 668502"/>
                        <a:gd name="connsiteX3" fmla="*/ 104281 w 399143"/>
                        <a:gd name="connsiteY3" fmla="*/ 184494 h 668502"/>
                        <a:gd name="connsiteX4" fmla="*/ 102779 w 399143"/>
                        <a:gd name="connsiteY4" fmla="*/ 176179 h 668502"/>
                        <a:gd name="connsiteX5" fmla="*/ 101927 w 399143"/>
                        <a:gd name="connsiteY5" fmla="*/ 172373 h 668502"/>
                        <a:gd name="connsiteX6" fmla="*/ 102378 w 399143"/>
                        <a:gd name="connsiteY6" fmla="*/ 173675 h 668502"/>
                        <a:gd name="connsiteX7" fmla="*/ 101877 w 399143"/>
                        <a:gd name="connsiteY7" fmla="*/ 170670 h 668502"/>
                        <a:gd name="connsiteX8" fmla="*/ 95666 w 399143"/>
                        <a:gd name="connsiteY8" fmla="*/ 139516 h 668502"/>
                        <a:gd name="connsiteX9" fmla="*/ 94364 w 399143"/>
                        <a:gd name="connsiteY9" fmla="*/ 117978 h 668502"/>
                        <a:gd name="connsiteX10" fmla="*/ 95115 w 399143"/>
                        <a:gd name="connsiteY10" fmla="*/ 127845 h 668502"/>
                        <a:gd name="connsiteX11" fmla="*/ 95816 w 399143"/>
                        <a:gd name="connsiteY11" fmla="*/ 113971 h 668502"/>
                        <a:gd name="connsiteX12" fmla="*/ 96968 w 399143"/>
                        <a:gd name="connsiteY12" fmla="*/ 94487 h 668502"/>
                        <a:gd name="connsiteX13" fmla="*/ 95967 w 399143"/>
                        <a:gd name="connsiteY13" fmla="*/ 104956 h 668502"/>
                        <a:gd name="connsiteX14" fmla="*/ 97820 w 399143"/>
                        <a:gd name="connsiteY14" fmla="*/ 81114 h 668502"/>
                        <a:gd name="connsiteX15" fmla="*/ 97820 w 399143"/>
                        <a:gd name="connsiteY15" fmla="*/ 84470 h 668502"/>
                        <a:gd name="connsiteX16" fmla="*/ 96568 w 399143"/>
                        <a:gd name="connsiteY16" fmla="*/ 96391 h 668502"/>
                        <a:gd name="connsiteX17" fmla="*/ 108689 w 399143"/>
                        <a:gd name="connsiteY17" fmla="*/ 55770 h 668502"/>
                        <a:gd name="connsiteX18" fmla="*/ 118957 w 399143"/>
                        <a:gd name="connsiteY18" fmla="*/ 44200 h 668502"/>
                        <a:gd name="connsiteX19" fmla="*/ 117755 w 399143"/>
                        <a:gd name="connsiteY19" fmla="*/ 43148 h 668502"/>
                        <a:gd name="connsiteX20" fmla="*/ 126971 w 399143"/>
                        <a:gd name="connsiteY20" fmla="*/ 32279 h 668502"/>
                        <a:gd name="connsiteX21" fmla="*/ 126420 w 399143"/>
                        <a:gd name="connsiteY21" fmla="*/ 33331 h 668502"/>
                        <a:gd name="connsiteX22" fmla="*/ 143700 w 399143"/>
                        <a:gd name="connsiteY22" fmla="*/ 18806 h 668502"/>
                        <a:gd name="connsiteX23" fmla="*/ 154919 w 399143"/>
                        <a:gd name="connsiteY23" fmla="*/ 10592 h 668502"/>
                        <a:gd name="connsiteX24" fmla="*/ 183719 w 399143"/>
                        <a:gd name="connsiteY24" fmla="*/ 1225 h 668502"/>
                        <a:gd name="connsiteX25" fmla="*/ 210466 w 399143"/>
                        <a:gd name="connsiteY25" fmla="*/ 324 h 668502"/>
                        <a:gd name="connsiteX26" fmla="*/ 224490 w 399143"/>
                        <a:gd name="connsiteY26" fmla="*/ 4281 h 668502"/>
                        <a:gd name="connsiteX27" fmla="*/ 236962 w 399143"/>
                        <a:gd name="connsiteY27" fmla="*/ 6635 h 668502"/>
                        <a:gd name="connsiteX28" fmla="*/ 247931 w 399143"/>
                        <a:gd name="connsiteY28" fmla="*/ 9740 h 668502"/>
                        <a:gd name="connsiteX29" fmla="*/ 236060 w 399143"/>
                        <a:gd name="connsiteY29" fmla="*/ 5483 h 668502"/>
                        <a:gd name="connsiteX30" fmla="*/ 227996 w 399143"/>
                        <a:gd name="connsiteY30" fmla="*/ 4030 h 668502"/>
                        <a:gd name="connsiteX31" fmla="*/ 217828 w 399143"/>
                        <a:gd name="connsiteY31" fmla="*/ 524 h 668502"/>
                        <a:gd name="connsiteX32" fmla="*/ 239666 w 399143"/>
                        <a:gd name="connsiteY32" fmla="*/ 5833 h 668502"/>
                        <a:gd name="connsiteX33" fmla="*/ 260252 w 399143"/>
                        <a:gd name="connsiteY33" fmla="*/ 16151 h 668502"/>
                        <a:gd name="connsiteX34" fmla="*/ 257497 w 399143"/>
                        <a:gd name="connsiteY34" fmla="*/ 14649 h 668502"/>
                        <a:gd name="connsiteX35" fmla="*/ 270219 w 399143"/>
                        <a:gd name="connsiteY35" fmla="*/ 25367 h 668502"/>
                        <a:gd name="connsiteX36" fmla="*/ 286748 w 399143"/>
                        <a:gd name="connsiteY36" fmla="*/ 41746 h 668502"/>
                        <a:gd name="connsiteX37" fmla="*/ 294011 w 399143"/>
                        <a:gd name="connsiteY37" fmla="*/ 50160 h 668502"/>
                        <a:gd name="connsiteX38" fmla="*/ 293260 w 399143"/>
                        <a:gd name="connsiteY38" fmla="*/ 49609 h 668502"/>
                        <a:gd name="connsiteX39" fmla="*/ 301173 w 399143"/>
                        <a:gd name="connsiteY39" fmla="*/ 63383 h 668502"/>
                        <a:gd name="connsiteX40" fmla="*/ 308135 w 399143"/>
                        <a:gd name="connsiteY40" fmla="*/ 79161 h 668502"/>
                        <a:gd name="connsiteX41" fmla="*/ 307184 w 399143"/>
                        <a:gd name="connsiteY41" fmla="*/ 77207 h 668502"/>
                        <a:gd name="connsiteX42" fmla="*/ 313745 w 399143"/>
                        <a:gd name="connsiteY42" fmla="*/ 108011 h 668502"/>
                        <a:gd name="connsiteX43" fmla="*/ 312192 w 399143"/>
                        <a:gd name="connsiteY43" fmla="*/ 103603 h 668502"/>
                        <a:gd name="connsiteX44" fmla="*/ 312343 w 399143"/>
                        <a:gd name="connsiteY44" fmla="*/ 118629 h 668502"/>
                        <a:gd name="connsiteX45" fmla="*/ 311341 w 399143"/>
                        <a:gd name="connsiteY45" fmla="*/ 133255 h 668502"/>
                        <a:gd name="connsiteX46" fmla="*/ 306332 w 399143"/>
                        <a:gd name="connsiteY46" fmla="*/ 157046 h 668502"/>
                        <a:gd name="connsiteX47" fmla="*/ 300522 w 399143"/>
                        <a:gd name="connsiteY47" fmla="*/ 168716 h 668502"/>
                        <a:gd name="connsiteX48" fmla="*/ 305080 w 399143"/>
                        <a:gd name="connsiteY48" fmla="*/ 154692 h 668502"/>
                        <a:gd name="connsiteX49" fmla="*/ 302726 w 399143"/>
                        <a:gd name="connsiteY49" fmla="*/ 161003 h 668502"/>
                        <a:gd name="connsiteX50" fmla="*/ 298919 w 399143"/>
                        <a:gd name="connsiteY50" fmla="*/ 169067 h 668502"/>
                        <a:gd name="connsiteX51" fmla="*/ 300222 w 399143"/>
                        <a:gd name="connsiteY51" fmla="*/ 165060 h 668502"/>
                        <a:gd name="connsiteX52" fmla="*/ 301975 w 399143"/>
                        <a:gd name="connsiteY52" fmla="*/ 158849 h 668502"/>
                        <a:gd name="connsiteX53" fmla="*/ 299420 w 399143"/>
                        <a:gd name="connsiteY53" fmla="*/ 164359 h 668502"/>
                        <a:gd name="connsiteX54" fmla="*/ 297817 w 399143"/>
                        <a:gd name="connsiteY54" fmla="*/ 167414 h 668502"/>
                        <a:gd name="connsiteX55" fmla="*/ 297216 w 399143"/>
                        <a:gd name="connsiteY55" fmla="*/ 169568 h 668502"/>
                        <a:gd name="connsiteX56" fmla="*/ 293560 w 399143"/>
                        <a:gd name="connsiteY56" fmla="*/ 175678 h 668502"/>
                        <a:gd name="connsiteX57" fmla="*/ 288501 w 399143"/>
                        <a:gd name="connsiteY57" fmla="*/ 185445 h 668502"/>
                        <a:gd name="connsiteX58" fmla="*/ 280487 w 399143"/>
                        <a:gd name="connsiteY58" fmla="*/ 194010 h 668502"/>
                        <a:gd name="connsiteX59" fmla="*/ 274477 w 399143"/>
                        <a:gd name="connsiteY59" fmla="*/ 201473 h 668502"/>
                        <a:gd name="connsiteX60" fmla="*/ 263057 w 399143"/>
                        <a:gd name="connsiteY60" fmla="*/ 212242 h 668502"/>
                        <a:gd name="connsiteX61" fmla="*/ 271772 w 399143"/>
                        <a:gd name="connsiteY61" fmla="*/ 205079 h 668502"/>
                        <a:gd name="connsiteX62" fmla="*/ 267465 w 399143"/>
                        <a:gd name="connsiteY62" fmla="*/ 210038 h 668502"/>
                        <a:gd name="connsiteX63" fmla="*/ 259301 w 399143"/>
                        <a:gd name="connsiteY63" fmla="*/ 217201 h 668502"/>
                        <a:gd name="connsiteX64" fmla="*/ 241720 w 399143"/>
                        <a:gd name="connsiteY64" fmla="*/ 229171 h 668502"/>
                        <a:gd name="connsiteX65" fmla="*/ 229749 w 399143"/>
                        <a:gd name="connsiteY65" fmla="*/ 235783 h 668502"/>
                        <a:gd name="connsiteX66" fmla="*/ 209664 w 399143"/>
                        <a:gd name="connsiteY66" fmla="*/ 247904 h 668502"/>
                        <a:gd name="connsiteX67" fmla="*/ 189379 w 399143"/>
                        <a:gd name="connsiteY67" fmla="*/ 259724 h 668502"/>
                        <a:gd name="connsiteX68" fmla="*/ 189429 w 399143"/>
                        <a:gd name="connsiteY68" fmla="*/ 263781 h 668502"/>
                        <a:gd name="connsiteX69" fmla="*/ 191683 w 399143"/>
                        <a:gd name="connsiteY69" fmla="*/ 268389 h 668502"/>
                        <a:gd name="connsiteX70" fmla="*/ 196491 w 399143"/>
                        <a:gd name="connsiteY70" fmla="*/ 277856 h 668502"/>
                        <a:gd name="connsiteX71" fmla="*/ 205006 w 399143"/>
                        <a:gd name="connsiteY71" fmla="*/ 293533 h 668502"/>
                        <a:gd name="connsiteX72" fmla="*/ 209364 w 399143"/>
                        <a:gd name="connsiteY72" fmla="*/ 304202 h 668502"/>
                        <a:gd name="connsiteX73" fmla="*/ 239917 w 399143"/>
                        <a:gd name="connsiteY73" fmla="*/ 354038 h 668502"/>
                        <a:gd name="connsiteX74" fmla="*/ 234407 w 399143"/>
                        <a:gd name="connsiteY74" fmla="*/ 346125 h 668502"/>
                        <a:gd name="connsiteX75" fmla="*/ 261755 w 399143"/>
                        <a:gd name="connsiteY75" fmla="*/ 389149 h 668502"/>
                        <a:gd name="connsiteX76" fmla="*/ 258148 w 399143"/>
                        <a:gd name="connsiteY76" fmla="*/ 384792 h 668502"/>
                        <a:gd name="connsiteX77" fmla="*/ 267665 w 399143"/>
                        <a:gd name="connsiteY77" fmla="*/ 397314 h 668502"/>
                        <a:gd name="connsiteX78" fmla="*/ 265812 w 399143"/>
                        <a:gd name="connsiteY78" fmla="*/ 395360 h 668502"/>
                        <a:gd name="connsiteX79" fmla="*/ 342295 w 399143"/>
                        <a:gd name="connsiteY79" fmla="*/ 494132 h 668502"/>
                        <a:gd name="connsiteX80" fmla="*/ 329873 w 399143"/>
                        <a:gd name="connsiteY80" fmla="*/ 481209 h 668502"/>
                        <a:gd name="connsiteX81" fmla="*/ 337787 w 399143"/>
                        <a:gd name="connsiteY81" fmla="*/ 491026 h 668502"/>
                        <a:gd name="connsiteX82" fmla="*/ 352713 w 399143"/>
                        <a:gd name="connsiteY82" fmla="*/ 507605 h 668502"/>
                        <a:gd name="connsiteX83" fmla="*/ 352763 w 399143"/>
                        <a:gd name="connsiteY83" fmla="*/ 508707 h 668502"/>
                        <a:gd name="connsiteX84" fmla="*/ 399143 w 399143"/>
                        <a:gd name="connsiteY84" fmla="*/ 560497 h 668502"/>
                        <a:gd name="connsiteX85" fmla="*/ 373198 w 399143"/>
                        <a:gd name="connsiteY85" fmla="*/ 534001 h 668502"/>
                        <a:gd name="connsiteX86" fmla="*/ 378608 w 399143"/>
                        <a:gd name="connsiteY86" fmla="*/ 541414 h 668502"/>
                        <a:gd name="connsiteX87" fmla="*/ 367238 w 399143"/>
                        <a:gd name="connsiteY87" fmla="*/ 529693 h 668502"/>
                        <a:gd name="connsiteX88" fmla="*/ 379860 w 399143"/>
                        <a:gd name="connsiteY88" fmla="*/ 544369 h 668502"/>
                        <a:gd name="connsiteX89" fmla="*/ 374701 w 399143"/>
                        <a:gd name="connsiteY89" fmla="*/ 539360 h 668502"/>
                        <a:gd name="connsiteX90" fmla="*/ 386271 w 399143"/>
                        <a:gd name="connsiteY90" fmla="*/ 551982 h 668502"/>
                        <a:gd name="connsiteX91" fmla="*/ 336635 w 399143"/>
                        <a:gd name="connsiteY91" fmla="*/ 496636 h 668502"/>
                        <a:gd name="connsiteX92" fmla="*/ 339089 w 399143"/>
                        <a:gd name="connsiteY92" fmla="*/ 498740 h 668502"/>
                        <a:gd name="connsiteX93" fmla="*/ 324864 w 399143"/>
                        <a:gd name="connsiteY93" fmla="*/ 480959 h 668502"/>
                        <a:gd name="connsiteX94" fmla="*/ 330524 w 399143"/>
                        <a:gd name="connsiteY94" fmla="*/ 488873 h 668502"/>
                        <a:gd name="connsiteX95" fmla="*/ 324564 w 399143"/>
                        <a:gd name="connsiteY95" fmla="*/ 482562 h 668502"/>
                        <a:gd name="connsiteX96" fmla="*/ 302526 w 399143"/>
                        <a:gd name="connsiteY96" fmla="*/ 452359 h 668502"/>
                        <a:gd name="connsiteX97" fmla="*/ 286648 w 399143"/>
                        <a:gd name="connsiteY97" fmla="*/ 434178 h 668502"/>
                        <a:gd name="connsiteX98" fmla="*/ 282290 w 399143"/>
                        <a:gd name="connsiteY98" fmla="*/ 426715 h 668502"/>
                        <a:gd name="connsiteX99" fmla="*/ 248682 w 399143"/>
                        <a:gd name="connsiteY99" fmla="*/ 380384 h 668502"/>
                        <a:gd name="connsiteX100" fmla="*/ 250886 w 399143"/>
                        <a:gd name="connsiteY100" fmla="*/ 383690 h 668502"/>
                        <a:gd name="connsiteX101" fmla="*/ 249584 w 399143"/>
                        <a:gd name="connsiteY101" fmla="*/ 380134 h 668502"/>
                        <a:gd name="connsiteX102" fmla="*/ 230601 w 399143"/>
                        <a:gd name="connsiteY102" fmla="*/ 349781 h 668502"/>
                        <a:gd name="connsiteX103" fmla="*/ 197844 w 399143"/>
                        <a:gd name="connsiteY103" fmla="*/ 296889 h 668502"/>
                        <a:gd name="connsiteX104" fmla="*/ 214923 w 399143"/>
                        <a:gd name="connsiteY104" fmla="*/ 324136 h 668502"/>
                        <a:gd name="connsiteX105" fmla="*/ 206609 w 399143"/>
                        <a:gd name="connsiteY105" fmla="*/ 309361 h 668502"/>
                        <a:gd name="connsiteX106" fmla="*/ 217929 w 399143"/>
                        <a:gd name="connsiteY106" fmla="*/ 326991 h 668502"/>
                        <a:gd name="connsiteX107" fmla="*/ 200498 w 399143"/>
                        <a:gd name="connsiteY107" fmla="*/ 297941 h 668502"/>
                        <a:gd name="connsiteX108" fmla="*/ 197593 w 399143"/>
                        <a:gd name="connsiteY108" fmla="*/ 291229 h 668502"/>
                        <a:gd name="connsiteX109" fmla="*/ 196041 w 399143"/>
                        <a:gd name="connsiteY109" fmla="*/ 289977 h 668502"/>
                        <a:gd name="connsiteX110" fmla="*/ 194889 w 399143"/>
                        <a:gd name="connsiteY110" fmla="*/ 287372 h 668502"/>
                        <a:gd name="connsiteX111" fmla="*/ 189028 w 399143"/>
                        <a:gd name="connsiteY111" fmla="*/ 276253 h 668502"/>
                        <a:gd name="connsiteX112" fmla="*/ 182166 w 399143"/>
                        <a:gd name="connsiteY112" fmla="*/ 262429 h 668502"/>
                        <a:gd name="connsiteX113" fmla="*/ 184621 w 399143"/>
                        <a:gd name="connsiteY113" fmla="*/ 269191 h 668502"/>
                        <a:gd name="connsiteX114" fmla="*/ 187626 w 399143"/>
                        <a:gd name="connsiteY114" fmla="*/ 276353 h 668502"/>
                        <a:gd name="connsiteX115" fmla="*/ 192434 w 399143"/>
                        <a:gd name="connsiteY115" fmla="*/ 284768 h 668502"/>
                        <a:gd name="connsiteX116" fmla="*/ 194488 w 399143"/>
                        <a:gd name="connsiteY116" fmla="*/ 290678 h 668502"/>
                        <a:gd name="connsiteX117" fmla="*/ 184971 w 399143"/>
                        <a:gd name="connsiteY117" fmla="*/ 271695 h 668502"/>
                        <a:gd name="connsiteX118" fmla="*/ 179111 w 399143"/>
                        <a:gd name="connsiteY118" fmla="*/ 259574 h 668502"/>
                        <a:gd name="connsiteX119" fmla="*/ 178460 w 399143"/>
                        <a:gd name="connsiteY119" fmla="*/ 258172 h 668502"/>
                        <a:gd name="connsiteX120" fmla="*/ 178109 w 399143"/>
                        <a:gd name="connsiteY120" fmla="*/ 257471 h 668502"/>
                        <a:gd name="connsiteX121" fmla="*/ 178710 w 399143"/>
                        <a:gd name="connsiteY121" fmla="*/ 257070 h 668502"/>
                        <a:gd name="connsiteX122" fmla="*/ 181115 w 399143"/>
                        <a:gd name="connsiteY122" fmla="*/ 255667 h 668502"/>
                        <a:gd name="connsiteX123" fmla="*/ 185422 w 399143"/>
                        <a:gd name="connsiteY123" fmla="*/ 253113 h 668502"/>
                        <a:gd name="connsiteX124" fmla="*/ 189429 w 399143"/>
                        <a:gd name="connsiteY124" fmla="*/ 251710 h 668502"/>
                        <a:gd name="connsiteX125" fmla="*/ 206709 w 399143"/>
                        <a:gd name="connsiteY125" fmla="*/ 241893 h 668502"/>
                        <a:gd name="connsiteX126" fmla="*/ 219982 w 399143"/>
                        <a:gd name="connsiteY126" fmla="*/ 234280 h 668502"/>
                        <a:gd name="connsiteX127" fmla="*/ 217929 w 399143"/>
                        <a:gd name="connsiteY127" fmla="*/ 235983 h 668502"/>
                        <a:gd name="connsiteX128" fmla="*/ 252990 w 399143"/>
                        <a:gd name="connsiteY128" fmla="*/ 213043 h 668502"/>
                        <a:gd name="connsiteX129" fmla="*/ 279385 w 399143"/>
                        <a:gd name="connsiteY129" fmla="*/ 183943 h 668502"/>
                        <a:gd name="connsiteX130" fmla="*/ 291707 w 399143"/>
                        <a:gd name="connsiteY130" fmla="*/ 165561 h 668502"/>
                        <a:gd name="connsiteX131" fmla="*/ 298368 w 399143"/>
                        <a:gd name="connsiteY131" fmla="*/ 151637 h 668502"/>
                        <a:gd name="connsiteX132" fmla="*/ 301574 w 399143"/>
                        <a:gd name="connsiteY132" fmla="*/ 139015 h 668502"/>
                        <a:gd name="connsiteX133" fmla="*/ 298469 w 399143"/>
                        <a:gd name="connsiteY133" fmla="*/ 153139 h 668502"/>
                        <a:gd name="connsiteX134" fmla="*/ 301875 w 399143"/>
                        <a:gd name="connsiteY134" fmla="*/ 141319 h 668502"/>
                        <a:gd name="connsiteX135" fmla="*/ 303728 w 399143"/>
                        <a:gd name="connsiteY135" fmla="*/ 134056 h 668502"/>
                        <a:gd name="connsiteX136" fmla="*/ 303077 w 399143"/>
                        <a:gd name="connsiteY136" fmla="*/ 142521 h 668502"/>
                        <a:gd name="connsiteX137" fmla="*/ 306132 w 399143"/>
                        <a:gd name="connsiteY137" fmla="*/ 117377 h 668502"/>
                        <a:gd name="connsiteX138" fmla="*/ 304279 w 399143"/>
                        <a:gd name="connsiteY138" fmla="*/ 127795 h 668502"/>
                        <a:gd name="connsiteX139" fmla="*/ 304629 w 399143"/>
                        <a:gd name="connsiteY139" fmla="*/ 117628 h 668502"/>
                        <a:gd name="connsiteX140" fmla="*/ 304379 w 399143"/>
                        <a:gd name="connsiteY140" fmla="*/ 106408 h 668502"/>
                        <a:gd name="connsiteX141" fmla="*/ 300572 w 399143"/>
                        <a:gd name="connsiteY141" fmla="*/ 84169 h 668502"/>
                        <a:gd name="connsiteX142" fmla="*/ 299020 w 399143"/>
                        <a:gd name="connsiteY142" fmla="*/ 77157 h 668502"/>
                        <a:gd name="connsiteX143" fmla="*/ 296766 w 399143"/>
                        <a:gd name="connsiteY143" fmla="*/ 73301 h 668502"/>
                        <a:gd name="connsiteX144" fmla="*/ 297417 w 399143"/>
                        <a:gd name="connsiteY144" fmla="*/ 72399 h 668502"/>
                        <a:gd name="connsiteX145" fmla="*/ 282441 w 399143"/>
                        <a:gd name="connsiteY145" fmla="*/ 48908 h 668502"/>
                        <a:gd name="connsiteX146" fmla="*/ 266463 w 399143"/>
                        <a:gd name="connsiteY146" fmla="*/ 33832 h 668502"/>
                        <a:gd name="connsiteX147" fmla="*/ 270169 w 399143"/>
                        <a:gd name="connsiteY147" fmla="*/ 36136 h 668502"/>
                        <a:gd name="connsiteX148" fmla="*/ 270871 w 399143"/>
                        <a:gd name="connsiteY148" fmla="*/ 35485 h 668502"/>
                        <a:gd name="connsiteX149" fmla="*/ 282040 w 399143"/>
                        <a:gd name="connsiteY149" fmla="*/ 46604 h 668502"/>
                        <a:gd name="connsiteX150" fmla="*/ 289002 w 399143"/>
                        <a:gd name="connsiteY150" fmla="*/ 54818 h 668502"/>
                        <a:gd name="connsiteX151" fmla="*/ 283793 w 399143"/>
                        <a:gd name="connsiteY151" fmla="*/ 46554 h 668502"/>
                        <a:gd name="connsiteX152" fmla="*/ 276130 w 399143"/>
                        <a:gd name="connsiteY152" fmla="*/ 38991 h 668502"/>
                        <a:gd name="connsiteX153" fmla="*/ 277733 w 399143"/>
                        <a:gd name="connsiteY153" fmla="*/ 40744 h 668502"/>
                        <a:gd name="connsiteX154" fmla="*/ 251938 w 399143"/>
                        <a:gd name="connsiteY154" fmla="*/ 20859 h 668502"/>
                        <a:gd name="connsiteX155" fmla="*/ 217828 w 399143"/>
                        <a:gd name="connsiteY155" fmla="*/ 9339 h 668502"/>
                        <a:gd name="connsiteX156" fmla="*/ 191633 w 399143"/>
                        <a:gd name="connsiteY156" fmla="*/ 10141 h 668502"/>
                        <a:gd name="connsiteX157" fmla="*/ 164336 w 399143"/>
                        <a:gd name="connsiteY157" fmla="*/ 17854 h 668502"/>
                        <a:gd name="connsiteX158" fmla="*/ 159477 w 399143"/>
                        <a:gd name="connsiteY158" fmla="*/ 19457 h 668502"/>
                        <a:gd name="connsiteX159" fmla="*/ 159527 w 399143"/>
                        <a:gd name="connsiteY159" fmla="*/ 18305 h 668502"/>
                        <a:gd name="connsiteX160" fmla="*/ 141997 w 399143"/>
                        <a:gd name="connsiteY160" fmla="*/ 30125 h 668502"/>
                        <a:gd name="connsiteX161" fmla="*/ 151213 w 399143"/>
                        <a:gd name="connsiteY161" fmla="*/ 24015 h 668502"/>
                        <a:gd name="connsiteX162" fmla="*/ 133883 w 399143"/>
                        <a:gd name="connsiteY162" fmla="*/ 38089 h 668502"/>
                        <a:gd name="connsiteX163" fmla="*/ 135135 w 399143"/>
                        <a:gd name="connsiteY163" fmla="*/ 36587 h 668502"/>
                        <a:gd name="connsiteX164" fmla="*/ 126620 w 399143"/>
                        <a:gd name="connsiteY164" fmla="*/ 46855 h 668502"/>
                        <a:gd name="connsiteX165" fmla="*/ 119958 w 399143"/>
                        <a:gd name="connsiteY165" fmla="*/ 55069 h 668502"/>
                        <a:gd name="connsiteX166" fmla="*/ 113247 w 399143"/>
                        <a:gd name="connsiteY166" fmla="*/ 67290 h 668502"/>
                        <a:gd name="connsiteX167" fmla="*/ 110742 w 399143"/>
                        <a:gd name="connsiteY167" fmla="*/ 77508 h 668502"/>
                        <a:gd name="connsiteX168" fmla="*/ 109490 w 399143"/>
                        <a:gd name="connsiteY168" fmla="*/ 80363 h 668502"/>
                        <a:gd name="connsiteX169" fmla="*/ 107136 w 399143"/>
                        <a:gd name="connsiteY169" fmla="*/ 88777 h 668502"/>
                        <a:gd name="connsiteX170" fmla="*/ 105934 w 399143"/>
                        <a:gd name="connsiteY170" fmla="*/ 114722 h 668502"/>
                        <a:gd name="connsiteX171" fmla="*/ 104832 w 399143"/>
                        <a:gd name="connsiteY171" fmla="*/ 125842 h 668502"/>
                        <a:gd name="connsiteX172" fmla="*/ 107887 w 399143"/>
                        <a:gd name="connsiteY172" fmla="*/ 152789 h 668502"/>
                        <a:gd name="connsiteX173" fmla="*/ 110392 w 399143"/>
                        <a:gd name="connsiteY173" fmla="*/ 165310 h 668502"/>
                        <a:gd name="connsiteX174" fmla="*/ 113397 w 399143"/>
                        <a:gd name="connsiteY174" fmla="*/ 181639 h 668502"/>
                        <a:gd name="connsiteX175" fmla="*/ 112946 w 399143"/>
                        <a:gd name="connsiteY175" fmla="*/ 183292 h 668502"/>
                        <a:gd name="connsiteX176" fmla="*/ 114399 w 399143"/>
                        <a:gd name="connsiteY176" fmla="*/ 189452 h 668502"/>
                        <a:gd name="connsiteX177" fmla="*/ 98221 w 399143"/>
                        <a:gd name="connsiteY177" fmla="*/ 198618 h 668502"/>
                        <a:gd name="connsiteX178" fmla="*/ 98321 w 399143"/>
                        <a:gd name="connsiteY178" fmla="*/ 198518 h 668502"/>
                        <a:gd name="connsiteX179" fmla="*/ 98120 w 399143"/>
                        <a:gd name="connsiteY179" fmla="*/ 198668 h 668502"/>
                        <a:gd name="connsiteX180" fmla="*/ 95015 w 399143"/>
                        <a:gd name="connsiteY180" fmla="*/ 200922 h 668502"/>
                        <a:gd name="connsiteX181" fmla="*/ 73828 w 399143"/>
                        <a:gd name="connsiteY181" fmla="*/ 219204 h 668502"/>
                        <a:gd name="connsiteX182" fmla="*/ 89806 w 399143"/>
                        <a:gd name="connsiteY182" fmla="*/ 207033 h 668502"/>
                        <a:gd name="connsiteX183" fmla="*/ 93512 w 399143"/>
                        <a:gd name="connsiteY183" fmla="*/ 203577 h 668502"/>
                        <a:gd name="connsiteX184" fmla="*/ 101727 w 399143"/>
                        <a:gd name="connsiteY184" fmla="*/ 198969 h 668502"/>
                        <a:gd name="connsiteX185" fmla="*/ 104982 w 399143"/>
                        <a:gd name="connsiteY185" fmla="*/ 196965 h 668502"/>
                        <a:gd name="connsiteX186" fmla="*/ 108539 w 399143"/>
                        <a:gd name="connsiteY186" fmla="*/ 194862 h 668502"/>
                        <a:gd name="connsiteX187" fmla="*/ 114248 w 399143"/>
                        <a:gd name="connsiteY187" fmla="*/ 191806 h 668502"/>
                        <a:gd name="connsiteX188" fmla="*/ 107837 w 399143"/>
                        <a:gd name="connsiteY188" fmla="*/ 195813 h 668502"/>
                        <a:gd name="connsiteX189" fmla="*/ 103680 w 399143"/>
                        <a:gd name="connsiteY189" fmla="*/ 198318 h 668502"/>
                        <a:gd name="connsiteX190" fmla="*/ 100725 w 399143"/>
                        <a:gd name="connsiteY190" fmla="*/ 200221 h 668502"/>
                        <a:gd name="connsiteX191" fmla="*/ 89205 w 399143"/>
                        <a:gd name="connsiteY191" fmla="*/ 208135 h 668502"/>
                        <a:gd name="connsiteX192" fmla="*/ 67868 w 399143"/>
                        <a:gd name="connsiteY192" fmla="*/ 227068 h 668502"/>
                        <a:gd name="connsiteX193" fmla="*/ 84547 w 399143"/>
                        <a:gd name="connsiteY193" fmla="*/ 213795 h 668502"/>
                        <a:gd name="connsiteX194" fmla="*/ 96067 w 399143"/>
                        <a:gd name="connsiteY194" fmla="*/ 205931 h 668502"/>
                        <a:gd name="connsiteX195" fmla="*/ 102228 w 399143"/>
                        <a:gd name="connsiteY195" fmla="*/ 202124 h 668502"/>
                        <a:gd name="connsiteX196" fmla="*/ 106735 w 399143"/>
                        <a:gd name="connsiteY196" fmla="*/ 199520 h 668502"/>
                        <a:gd name="connsiteX197" fmla="*/ 113046 w 399143"/>
                        <a:gd name="connsiteY197" fmla="*/ 196014 h 668502"/>
                        <a:gd name="connsiteX198" fmla="*/ 100975 w 399143"/>
                        <a:gd name="connsiteY198" fmla="*/ 202275 h 668502"/>
                        <a:gd name="connsiteX199" fmla="*/ 115350 w 399143"/>
                        <a:gd name="connsiteY199" fmla="*/ 194211 h 668502"/>
                        <a:gd name="connsiteX200" fmla="*/ 100775 w 399143"/>
                        <a:gd name="connsiteY200" fmla="*/ 201373 h 668502"/>
                        <a:gd name="connsiteX201" fmla="*/ 108839 w 399143"/>
                        <a:gd name="connsiteY201" fmla="*/ 196815 h 668502"/>
                        <a:gd name="connsiteX202" fmla="*/ 118756 w 399143"/>
                        <a:gd name="connsiteY202" fmla="*/ 191406 h 668502"/>
                        <a:gd name="connsiteX203" fmla="*/ 114098 w 399143"/>
                        <a:gd name="connsiteY203" fmla="*/ 169317 h 668502"/>
                        <a:gd name="connsiteX204" fmla="*/ 116553 w 399143"/>
                        <a:gd name="connsiteY204" fmla="*/ 183843 h 668502"/>
                        <a:gd name="connsiteX205" fmla="*/ 115451 w 399143"/>
                        <a:gd name="connsiteY205" fmla="*/ 180637 h 668502"/>
                        <a:gd name="connsiteX206" fmla="*/ 113748 w 399143"/>
                        <a:gd name="connsiteY206" fmla="*/ 171020 h 668502"/>
                        <a:gd name="connsiteX207" fmla="*/ 112746 w 399143"/>
                        <a:gd name="connsiteY207" fmla="*/ 166663 h 668502"/>
                        <a:gd name="connsiteX208" fmla="*/ 110692 w 399143"/>
                        <a:gd name="connsiteY208" fmla="*/ 157597 h 668502"/>
                        <a:gd name="connsiteX209" fmla="*/ 111293 w 399143"/>
                        <a:gd name="connsiteY209" fmla="*/ 164659 h 668502"/>
                        <a:gd name="connsiteX210" fmla="*/ 109090 w 399143"/>
                        <a:gd name="connsiteY210" fmla="*/ 145526 h 668502"/>
                        <a:gd name="connsiteX211" fmla="*/ 108388 w 399143"/>
                        <a:gd name="connsiteY211" fmla="*/ 127845 h 668502"/>
                        <a:gd name="connsiteX212" fmla="*/ 107487 w 399143"/>
                        <a:gd name="connsiteY212" fmla="*/ 118729 h 668502"/>
                        <a:gd name="connsiteX213" fmla="*/ 107286 w 399143"/>
                        <a:gd name="connsiteY213" fmla="*/ 106508 h 668502"/>
                        <a:gd name="connsiteX214" fmla="*/ 106886 w 399143"/>
                        <a:gd name="connsiteY214" fmla="*/ 113570 h 668502"/>
                        <a:gd name="connsiteX215" fmla="*/ 107036 w 399143"/>
                        <a:gd name="connsiteY215" fmla="*/ 98645 h 668502"/>
                        <a:gd name="connsiteX216" fmla="*/ 110141 w 399143"/>
                        <a:gd name="connsiteY216" fmla="*/ 90380 h 668502"/>
                        <a:gd name="connsiteX217" fmla="*/ 114048 w 399143"/>
                        <a:gd name="connsiteY217" fmla="*/ 72950 h 668502"/>
                        <a:gd name="connsiteX218" fmla="*/ 119458 w 399143"/>
                        <a:gd name="connsiteY218" fmla="*/ 59376 h 668502"/>
                        <a:gd name="connsiteX219" fmla="*/ 111093 w 399143"/>
                        <a:gd name="connsiteY219" fmla="*/ 85922 h 668502"/>
                        <a:gd name="connsiteX220" fmla="*/ 113147 w 399143"/>
                        <a:gd name="connsiteY220" fmla="*/ 79111 h 668502"/>
                        <a:gd name="connsiteX221" fmla="*/ 108989 w 399143"/>
                        <a:gd name="connsiteY221" fmla="*/ 107209 h 668502"/>
                        <a:gd name="connsiteX222" fmla="*/ 107737 w 399143"/>
                        <a:gd name="connsiteY222" fmla="*/ 120082 h 668502"/>
                        <a:gd name="connsiteX223" fmla="*/ 109039 w 399143"/>
                        <a:gd name="connsiteY223" fmla="*/ 122887 h 668502"/>
                        <a:gd name="connsiteX224" fmla="*/ 110191 w 399143"/>
                        <a:gd name="connsiteY224" fmla="*/ 99145 h 668502"/>
                        <a:gd name="connsiteX225" fmla="*/ 110442 w 399143"/>
                        <a:gd name="connsiteY225" fmla="*/ 124339 h 668502"/>
                        <a:gd name="connsiteX226" fmla="*/ 111644 w 399143"/>
                        <a:gd name="connsiteY226" fmla="*/ 133455 h 668502"/>
                        <a:gd name="connsiteX227" fmla="*/ 113097 w 399143"/>
                        <a:gd name="connsiteY227" fmla="*/ 146979 h 668502"/>
                        <a:gd name="connsiteX228" fmla="*/ 112345 w 399143"/>
                        <a:gd name="connsiteY228" fmla="*/ 152388 h 668502"/>
                        <a:gd name="connsiteX229" fmla="*/ 116252 w 399143"/>
                        <a:gd name="connsiteY229" fmla="*/ 172423 h 668502"/>
                        <a:gd name="connsiteX230" fmla="*/ 116603 w 399143"/>
                        <a:gd name="connsiteY230" fmla="*/ 168316 h 668502"/>
                        <a:gd name="connsiteX231" fmla="*/ 118756 w 399143"/>
                        <a:gd name="connsiteY231" fmla="*/ 179184 h 668502"/>
                        <a:gd name="connsiteX232" fmla="*/ 121211 w 399143"/>
                        <a:gd name="connsiteY232" fmla="*/ 192508 h 668502"/>
                        <a:gd name="connsiteX233" fmla="*/ 104832 w 399143"/>
                        <a:gd name="connsiteY233" fmla="*/ 200822 h 668502"/>
                        <a:gd name="connsiteX234" fmla="*/ 102278 w 399143"/>
                        <a:gd name="connsiteY234" fmla="*/ 202275 h 668502"/>
                        <a:gd name="connsiteX235" fmla="*/ 99974 w 399143"/>
                        <a:gd name="connsiteY235" fmla="*/ 203677 h 668502"/>
                        <a:gd name="connsiteX236" fmla="*/ 94915 w 399143"/>
                        <a:gd name="connsiteY236" fmla="*/ 207233 h 668502"/>
                        <a:gd name="connsiteX237" fmla="*/ 104682 w 399143"/>
                        <a:gd name="connsiteY237" fmla="*/ 201623 h 668502"/>
                        <a:gd name="connsiteX238" fmla="*/ 83445 w 399143"/>
                        <a:gd name="connsiteY238" fmla="*/ 215397 h 668502"/>
                        <a:gd name="connsiteX239" fmla="*/ 65514 w 399143"/>
                        <a:gd name="connsiteY239" fmla="*/ 229873 h 668502"/>
                        <a:gd name="connsiteX240" fmla="*/ 61807 w 399143"/>
                        <a:gd name="connsiteY240" fmla="*/ 236584 h 668502"/>
                        <a:gd name="connsiteX241" fmla="*/ 63761 w 399143"/>
                        <a:gd name="connsiteY241" fmla="*/ 232126 h 668502"/>
                        <a:gd name="connsiteX242" fmla="*/ 52040 w 399143"/>
                        <a:gd name="connsiteY242" fmla="*/ 247704 h 668502"/>
                        <a:gd name="connsiteX243" fmla="*/ 49035 w 399143"/>
                        <a:gd name="connsiteY243" fmla="*/ 255066 h 668502"/>
                        <a:gd name="connsiteX244" fmla="*/ 51590 w 399143"/>
                        <a:gd name="connsiteY244" fmla="*/ 249256 h 668502"/>
                        <a:gd name="connsiteX245" fmla="*/ 43726 w 399143"/>
                        <a:gd name="connsiteY245" fmla="*/ 262229 h 668502"/>
                        <a:gd name="connsiteX246" fmla="*/ 47132 w 399143"/>
                        <a:gd name="connsiteY246" fmla="*/ 253914 h 668502"/>
                        <a:gd name="connsiteX247" fmla="*/ 55947 w 399143"/>
                        <a:gd name="connsiteY247" fmla="*/ 239539 h 668502"/>
                        <a:gd name="connsiteX248" fmla="*/ 51740 w 399143"/>
                        <a:gd name="connsiteY248" fmla="*/ 245049 h 668502"/>
                        <a:gd name="connsiteX249" fmla="*/ 59253 w 399143"/>
                        <a:gd name="connsiteY249" fmla="*/ 234981 h 668502"/>
                        <a:gd name="connsiteX250" fmla="*/ 55096 w 399143"/>
                        <a:gd name="connsiteY250" fmla="*/ 237436 h 668502"/>
                        <a:gd name="connsiteX251" fmla="*/ 55496 w 399143"/>
                        <a:gd name="connsiteY251" fmla="*/ 237336 h 668502"/>
                        <a:gd name="connsiteX252" fmla="*/ 60806 w 399143"/>
                        <a:gd name="connsiteY252" fmla="*/ 230524 h 668502"/>
                        <a:gd name="connsiteX253" fmla="*/ 52591 w 399143"/>
                        <a:gd name="connsiteY253" fmla="*/ 238838 h 668502"/>
                        <a:gd name="connsiteX254" fmla="*/ 47633 w 399143"/>
                        <a:gd name="connsiteY254" fmla="*/ 245900 h 668502"/>
                        <a:gd name="connsiteX255" fmla="*/ 41372 w 399143"/>
                        <a:gd name="connsiteY255" fmla="*/ 259224 h 668502"/>
                        <a:gd name="connsiteX256" fmla="*/ 36363 w 399143"/>
                        <a:gd name="connsiteY256" fmla="*/ 272997 h 668502"/>
                        <a:gd name="connsiteX257" fmla="*/ 26496 w 399143"/>
                        <a:gd name="connsiteY257" fmla="*/ 298642 h 668502"/>
                        <a:gd name="connsiteX258" fmla="*/ 26646 w 399143"/>
                        <a:gd name="connsiteY258" fmla="*/ 301347 h 668502"/>
                        <a:gd name="connsiteX259" fmla="*/ 23290 w 399143"/>
                        <a:gd name="connsiteY259" fmla="*/ 314770 h 668502"/>
                        <a:gd name="connsiteX260" fmla="*/ 22189 w 399143"/>
                        <a:gd name="connsiteY260" fmla="*/ 314970 h 668502"/>
                        <a:gd name="connsiteX261" fmla="*/ 23240 w 399143"/>
                        <a:gd name="connsiteY261" fmla="*/ 310863 h 668502"/>
                        <a:gd name="connsiteX262" fmla="*/ 23240 w 399143"/>
                        <a:gd name="connsiteY262" fmla="*/ 309261 h 668502"/>
                        <a:gd name="connsiteX263" fmla="*/ 23240 w 399143"/>
                        <a:gd name="connsiteY263" fmla="*/ 308710 h 668502"/>
                        <a:gd name="connsiteX264" fmla="*/ 20335 w 399143"/>
                        <a:gd name="connsiteY264" fmla="*/ 328344 h 668502"/>
                        <a:gd name="connsiteX265" fmla="*/ 18031 w 399143"/>
                        <a:gd name="connsiteY265" fmla="*/ 323585 h 668502"/>
                        <a:gd name="connsiteX266" fmla="*/ 16879 w 399143"/>
                        <a:gd name="connsiteY266" fmla="*/ 333753 h 668502"/>
                        <a:gd name="connsiteX267" fmla="*/ 16278 w 399143"/>
                        <a:gd name="connsiteY267" fmla="*/ 344021 h 668502"/>
                        <a:gd name="connsiteX268" fmla="*/ 16879 w 399143"/>
                        <a:gd name="connsiteY268" fmla="*/ 348228 h 668502"/>
                        <a:gd name="connsiteX269" fmla="*/ 16429 w 399143"/>
                        <a:gd name="connsiteY269" fmla="*/ 371919 h 668502"/>
                        <a:gd name="connsiteX270" fmla="*/ 16278 w 399143"/>
                        <a:gd name="connsiteY270" fmla="*/ 371368 h 668502"/>
                        <a:gd name="connsiteX271" fmla="*/ 17881 w 399143"/>
                        <a:gd name="connsiteY271" fmla="*/ 398065 h 668502"/>
                        <a:gd name="connsiteX272" fmla="*/ 22038 w 399143"/>
                        <a:gd name="connsiteY272" fmla="*/ 413141 h 668502"/>
                        <a:gd name="connsiteX273" fmla="*/ 22289 w 399143"/>
                        <a:gd name="connsiteY273" fmla="*/ 406129 h 668502"/>
                        <a:gd name="connsiteX274" fmla="*/ 22890 w 399143"/>
                        <a:gd name="connsiteY274" fmla="*/ 410486 h 668502"/>
                        <a:gd name="connsiteX275" fmla="*/ 23090 w 399143"/>
                        <a:gd name="connsiteY275" fmla="*/ 407281 h 668502"/>
                        <a:gd name="connsiteX276" fmla="*/ 18833 w 399143"/>
                        <a:gd name="connsiteY276" fmla="*/ 370767 h 668502"/>
                        <a:gd name="connsiteX277" fmla="*/ 19484 w 399143"/>
                        <a:gd name="connsiteY277" fmla="*/ 383840 h 668502"/>
                        <a:gd name="connsiteX278" fmla="*/ 18532 w 399143"/>
                        <a:gd name="connsiteY278" fmla="*/ 354239 h 668502"/>
                        <a:gd name="connsiteX279" fmla="*/ 19334 w 399143"/>
                        <a:gd name="connsiteY279" fmla="*/ 350182 h 668502"/>
                        <a:gd name="connsiteX280" fmla="*/ 19885 w 399143"/>
                        <a:gd name="connsiteY280" fmla="*/ 337660 h 668502"/>
                        <a:gd name="connsiteX281" fmla="*/ 20085 w 399143"/>
                        <a:gd name="connsiteY281" fmla="*/ 352886 h 668502"/>
                        <a:gd name="connsiteX282" fmla="*/ 21738 w 399143"/>
                        <a:gd name="connsiteY282" fmla="*/ 331950 h 668502"/>
                        <a:gd name="connsiteX283" fmla="*/ 21387 w 399143"/>
                        <a:gd name="connsiteY283" fmla="*/ 327793 h 668502"/>
                        <a:gd name="connsiteX284" fmla="*/ 23090 w 399143"/>
                        <a:gd name="connsiteY284" fmla="*/ 324637 h 668502"/>
                        <a:gd name="connsiteX285" fmla="*/ 22138 w 399143"/>
                        <a:gd name="connsiteY285" fmla="*/ 334454 h 668502"/>
                        <a:gd name="connsiteX286" fmla="*/ 21688 w 399143"/>
                        <a:gd name="connsiteY286" fmla="*/ 344321 h 668502"/>
                        <a:gd name="connsiteX287" fmla="*/ 22740 w 399143"/>
                        <a:gd name="connsiteY287" fmla="*/ 338912 h 668502"/>
                        <a:gd name="connsiteX288" fmla="*/ 21938 w 399143"/>
                        <a:gd name="connsiteY288" fmla="*/ 355541 h 668502"/>
                        <a:gd name="connsiteX289" fmla="*/ 21587 w 399143"/>
                        <a:gd name="connsiteY289" fmla="*/ 351584 h 668502"/>
                        <a:gd name="connsiteX290" fmla="*/ 20786 w 399143"/>
                        <a:gd name="connsiteY290" fmla="*/ 369014 h 668502"/>
                        <a:gd name="connsiteX291" fmla="*/ 21237 w 399143"/>
                        <a:gd name="connsiteY291" fmla="*/ 386695 h 668502"/>
                        <a:gd name="connsiteX292" fmla="*/ 26045 w 399143"/>
                        <a:gd name="connsiteY292" fmla="*/ 420854 h 668502"/>
                        <a:gd name="connsiteX293" fmla="*/ 23741 w 399143"/>
                        <a:gd name="connsiteY293" fmla="*/ 415295 h 668502"/>
                        <a:gd name="connsiteX294" fmla="*/ 28500 w 399143"/>
                        <a:gd name="connsiteY294" fmla="*/ 437934 h 668502"/>
                        <a:gd name="connsiteX295" fmla="*/ 26496 w 399143"/>
                        <a:gd name="connsiteY295" fmla="*/ 432475 h 668502"/>
                        <a:gd name="connsiteX296" fmla="*/ 28500 w 399143"/>
                        <a:gd name="connsiteY296" fmla="*/ 448152 h 668502"/>
                        <a:gd name="connsiteX297" fmla="*/ 38116 w 399143"/>
                        <a:gd name="connsiteY297" fmla="*/ 481059 h 668502"/>
                        <a:gd name="connsiteX298" fmla="*/ 49586 w 399143"/>
                        <a:gd name="connsiteY298" fmla="*/ 518274 h 668502"/>
                        <a:gd name="connsiteX299" fmla="*/ 48584 w 399143"/>
                        <a:gd name="connsiteY299" fmla="*/ 516871 h 668502"/>
                        <a:gd name="connsiteX300" fmla="*/ 72426 w 399143"/>
                        <a:gd name="connsiteY300" fmla="*/ 581884 h 668502"/>
                        <a:gd name="connsiteX301" fmla="*/ 78887 w 399143"/>
                        <a:gd name="connsiteY301" fmla="*/ 601118 h 668502"/>
                        <a:gd name="connsiteX302" fmla="*/ 73077 w 399143"/>
                        <a:gd name="connsiteY302" fmla="*/ 591601 h 668502"/>
                        <a:gd name="connsiteX303" fmla="*/ 63210 w 399143"/>
                        <a:gd name="connsiteY303" fmla="*/ 562250 h 668502"/>
                        <a:gd name="connsiteX304" fmla="*/ 64312 w 399143"/>
                        <a:gd name="connsiteY304" fmla="*/ 567309 h 668502"/>
                        <a:gd name="connsiteX305" fmla="*/ 58401 w 399143"/>
                        <a:gd name="connsiteY305" fmla="*/ 550279 h 668502"/>
                        <a:gd name="connsiteX306" fmla="*/ 58602 w 399143"/>
                        <a:gd name="connsiteY306" fmla="*/ 553034 h 668502"/>
                        <a:gd name="connsiteX307" fmla="*/ 55496 w 399143"/>
                        <a:gd name="connsiteY307" fmla="*/ 541965 h 668502"/>
                        <a:gd name="connsiteX308" fmla="*/ 45930 w 399143"/>
                        <a:gd name="connsiteY308" fmla="*/ 518173 h 668502"/>
                        <a:gd name="connsiteX309" fmla="*/ 53092 w 399143"/>
                        <a:gd name="connsiteY309" fmla="*/ 533901 h 668502"/>
                        <a:gd name="connsiteX310" fmla="*/ 55046 w 399143"/>
                        <a:gd name="connsiteY310" fmla="*/ 536906 h 668502"/>
                        <a:gd name="connsiteX311" fmla="*/ 43976 w 399143"/>
                        <a:gd name="connsiteY311" fmla="*/ 505451 h 668502"/>
                        <a:gd name="connsiteX312" fmla="*/ 46180 w 399143"/>
                        <a:gd name="connsiteY312" fmla="*/ 511261 h 668502"/>
                        <a:gd name="connsiteX313" fmla="*/ 40170 w 399143"/>
                        <a:gd name="connsiteY313" fmla="*/ 489223 h 668502"/>
                        <a:gd name="connsiteX314" fmla="*/ 34360 w 399143"/>
                        <a:gd name="connsiteY314" fmla="*/ 473446 h 668502"/>
                        <a:gd name="connsiteX315" fmla="*/ 39719 w 399143"/>
                        <a:gd name="connsiteY315" fmla="*/ 493931 h 668502"/>
                        <a:gd name="connsiteX316" fmla="*/ 46280 w 399143"/>
                        <a:gd name="connsiteY316" fmla="*/ 516771 h 668502"/>
                        <a:gd name="connsiteX317" fmla="*/ 37866 w 399143"/>
                        <a:gd name="connsiteY317" fmla="*/ 495484 h 668502"/>
                        <a:gd name="connsiteX318" fmla="*/ 37515 w 399143"/>
                        <a:gd name="connsiteY318" fmla="*/ 494032 h 668502"/>
                        <a:gd name="connsiteX319" fmla="*/ 34911 w 399143"/>
                        <a:gd name="connsiteY319" fmla="*/ 494783 h 668502"/>
                        <a:gd name="connsiteX320" fmla="*/ 46381 w 399143"/>
                        <a:gd name="connsiteY320" fmla="*/ 529243 h 668502"/>
                        <a:gd name="connsiteX321" fmla="*/ 42273 w 399143"/>
                        <a:gd name="connsiteY321" fmla="*/ 513565 h 668502"/>
                        <a:gd name="connsiteX322" fmla="*/ 46831 w 399143"/>
                        <a:gd name="connsiteY322" fmla="*/ 525987 h 668502"/>
                        <a:gd name="connsiteX323" fmla="*/ 45629 w 399143"/>
                        <a:gd name="connsiteY323" fmla="*/ 523633 h 668502"/>
                        <a:gd name="connsiteX324" fmla="*/ 56298 w 399143"/>
                        <a:gd name="connsiteY324" fmla="*/ 555488 h 668502"/>
                        <a:gd name="connsiteX325" fmla="*/ 51389 w 399143"/>
                        <a:gd name="connsiteY325" fmla="*/ 544619 h 668502"/>
                        <a:gd name="connsiteX326" fmla="*/ 55396 w 399143"/>
                        <a:gd name="connsiteY326" fmla="*/ 557241 h 668502"/>
                        <a:gd name="connsiteX327" fmla="*/ 58051 w 399143"/>
                        <a:gd name="connsiteY327" fmla="*/ 560397 h 668502"/>
                        <a:gd name="connsiteX328" fmla="*/ 71574 w 399143"/>
                        <a:gd name="connsiteY328" fmla="*/ 599916 h 668502"/>
                        <a:gd name="connsiteX329" fmla="*/ 72576 w 399143"/>
                        <a:gd name="connsiteY329" fmla="*/ 602219 h 668502"/>
                        <a:gd name="connsiteX330" fmla="*/ 83445 w 399143"/>
                        <a:gd name="connsiteY330" fmla="*/ 621653 h 668502"/>
                        <a:gd name="connsiteX331" fmla="*/ 89556 w 399143"/>
                        <a:gd name="connsiteY331" fmla="*/ 638032 h 668502"/>
                        <a:gd name="connsiteX332" fmla="*/ 88955 w 399143"/>
                        <a:gd name="connsiteY332" fmla="*/ 628766 h 668502"/>
                        <a:gd name="connsiteX333" fmla="*/ 80891 w 399143"/>
                        <a:gd name="connsiteY333" fmla="*/ 615743 h 668502"/>
                        <a:gd name="connsiteX334" fmla="*/ 71023 w 399143"/>
                        <a:gd name="connsiteY334" fmla="*/ 594356 h 668502"/>
                        <a:gd name="connsiteX335" fmla="*/ 73778 w 399143"/>
                        <a:gd name="connsiteY335" fmla="*/ 598914 h 668502"/>
                        <a:gd name="connsiteX336" fmla="*/ 65814 w 399143"/>
                        <a:gd name="connsiteY336" fmla="*/ 578278 h 668502"/>
                        <a:gd name="connsiteX337" fmla="*/ 75131 w 399143"/>
                        <a:gd name="connsiteY337" fmla="*/ 598864 h 668502"/>
                        <a:gd name="connsiteX338" fmla="*/ 72526 w 399143"/>
                        <a:gd name="connsiteY338" fmla="*/ 591551 h 668502"/>
                        <a:gd name="connsiteX339" fmla="*/ 81341 w 399143"/>
                        <a:gd name="connsiteY339" fmla="*/ 613439 h 668502"/>
                        <a:gd name="connsiteX340" fmla="*/ 85348 w 399143"/>
                        <a:gd name="connsiteY340" fmla="*/ 621102 h 668502"/>
                        <a:gd name="connsiteX341" fmla="*/ 77034 w 399143"/>
                        <a:gd name="connsiteY341" fmla="*/ 598363 h 668502"/>
                        <a:gd name="connsiteX342" fmla="*/ 92761 w 399143"/>
                        <a:gd name="connsiteY342" fmla="*/ 635527 h 668502"/>
                        <a:gd name="connsiteX343" fmla="*/ 92360 w 399143"/>
                        <a:gd name="connsiteY343" fmla="*/ 635077 h 668502"/>
                        <a:gd name="connsiteX344" fmla="*/ 94715 w 399143"/>
                        <a:gd name="connsiteY344" fmla="*/ 640386 h 668502"/>
                        <a:gd name="connsiteX345" fmla="*/ 95766 w 399143"/>
                        <a:gd name="connsiteY345" fmla="*/ 642740 h 668502"/>
                        <a:gd name="connsiteX346" fmla="*/ 96167 w 399143"/>
                        <a:gd name="connsiteY346" fmla="*/ 643541 h 668502"/>
                        <a:gd name="connsiteX347" fmla="*/ 97219 w 399143"/>
                        <a:gd name="connsiteY347" fmla="*/ 645144 h 668502"/>
                        <a:gd name="connsiteX348" fmla="*/ 98020 w 399143"/>
                        <a:gd name="connsiteY348" fmla="*/ 645745 h 668502"/>
                        <a:gd name="connsiteX349" fmla="*/ 98872 w 399143"/>
                        <a:gd name="connsiteY349" fmla="*/ 644793 h 668502"/>
                        <a:gd name="connsiteX350" fmla="*/ 99723 w 399143"/>
                        <a:gd name="connsiteY350" fmla="*/ 644543 h 668502"/>
                        <a:gd name="connsiteX351" fmla="*/ 102728 w 399143"/>
                        <a:gd name="connsiteY351" fmla="*/ 642790 h 668502"/>
                        <a:gd name="connsiteX352" fmla="*/ 113748 w 399143"/>
                        <a:gd name="connsiteY352" fmla="*/ 636479 h 668502"/>
                        <a:gd name="connsiteX353" fmla="*/ 113748 w 399143"/>
                        <a:gd name="connsiteY353" fmla="*/ 636930 h 668502"/>
                        <a:gd name="connsiteX354" fmla="*/ 123414 w 399143"/>
                        <a:gd name="connsiteY354" fmla="*/ 631520 h 668502"/>
                        <a:gd name="connsiteX355" fmla="*/ 103780 w 399143"/>
                        <a:gd name="connsiteY355" fmla="*/ 642239 h 668502"/>
                        <a:gd name="connsiteX356" fmla="*/ 105183 w 399143"/>
                        <a:gd name="connsiteY356" fmla="*/ 642389 h 668502"/>
                        <a:gd name="connsiteX357" fmla="*/ 98822 w 399143"/>
                        <a:gd name="connsiteY357" fmla="*/ 645795 h 668502"/>
                        <a:gd name="connsiteX358" fmla="*/ 97419 w 399143"/>
                        <a:gd name="connsiteY358" fmla="*/ 647047 h 668502"/>
                        <a:gd name="connsiteX359" fmla="*/ 96267 w 399143"/>
                        <a:gd name="connsiteY359" fmla="*/ 645996 h 668502"/>
                        <a:gd name="connsiteX360" fmla="*/ 98321 w 399143"/>
                        <a:gd name="connsiteY360" fmla="*/ 647198 h 668502"/>
                        <a:gd name="connsiteX361" fmla="*/ 101827 w 399143"/>
                        <a:gd name="connsiteY361" fmla="*/ 645244 h 668502"/>
                        <a:gd name="connsiteX362" fmla="*/ 114799 w 399143"/>
                        <a:gd name="connsiteY362" fmla="*/ 637080 h 668502"/>
                        <a:gd name="connsiteX363" fmla="*/ 121912 w 399143"/>
                        <a:gd name="connsiteY363" fmla="*/ 634175 h 668502"/>
                        <a:gd name="connsiteX364" fmla="*/ 124967 w 399143"/>
                        <a:gd name="connsiteY364" fmla="*/ 632172 h 668502"/>
                        <a:gd name="connsiteX365" fmla="*/ 116002 w 399143"/>
                        <a:gd name="connsiteY365" fmla="*/ 638983 h 668502"/>
                        <a:gd name="connsiteX366" fmla="*/ 113748 w 399143"/>
                        <a:gd name="connsiteY366" fmla="*/ 639635 h 668502"/>
                        <a:gd name="connsiteX367" fmla="*/ 106685 w 399143"/>
                        <a:gd name="connsiteY367" fmla="*/ 644142 h 668502"/>
                        <a:gd name="connsiteX368" fmla="*/ 101677 w 399143"/>
                        <a:gd name="connsiteY368" fmla="*/ 647047 h 668502"/>
                        <a:gd name="connsiteX369" fmla="*/ 98872 w 399143"/>
                        <a:gd name="connsiteY369" fmla="*/ 648550 h 668502"/>
                        <a:gd name="connsiteX370" fmla="*/ 101026 w 399143"/>
                        <a:gd name="connsiteY370" fmla="*/ 646897 h 668502"/>
                        <a:gd name="connsiteX371" fmla="*/ 97419 w 399143"/>
                        <a:gd name="connsiteY371" fmla="*/ 648901 h 668502"/>
                        <a:gd name="connsiteX372" fmla="*/ 96217 w 399143"/>
                        <a:gd name="connsiteY372" fmla="*/ 648149 h 668502"/>
                        <a:gd name="connsiteX373" fmla="*/ 95366 w 399143"/>
                        <a:gd name="connsiteY373" fmla="*/ 646496 h 668502"/>
                        <a:gd name="connsiteX374" fmla="*/ 93462 w 399143"/>
                        <a:gd name="connsiteY374" fmla="*/ 643141 h 668502"/>
                        <a:gd name="connsiteX375" fmla="*/ 90758 w 399143"/>
                        <a:gd name="connsiteY375" fmla="*/ 638382 h 668502"/>
                        <a:gd name="connsiteX376" fmla="*/ 95165 w 399143"/>
                        <a:gd name="connsiteY376" fmla="*/ 648750 h 668502"/>
                        <a:gd name="connsiteX377" fmla="*/ 95967 w 399143"/>
                        <a:gd name="connsiteY377" fmla="*/ 650604 h 668502"/>
                        <a:gd name="connsiteX378" fmla="*/ 96217 w 399143"/>
                        <a:gd name="connsiteY378" fmla="*/ 650954 h 668502"/>
                        <a:gd name="connsiteX379" fmla="*/ 96618 w 399143"/>
                        <a:gd name="connsiteY379" fmla="*/ 650754 h 668502"/>
                        <a:gd name="connsiteX380" fmla="*/ 97469 w 399143"/>
                        <a:gd name="connsiteY380" fmla="*/ 650303 h 668502"/>
                        <a:gd name="connsiteX381" fmla="*/ 100825 w 399143"/>
                        <a:gd name="connsiteY381" fmla="*/ 648550 h 668502"/>
                        <a:gd name="connsiteX382" fmla="*/ 127522 w 399143"/>
                        <a:gd name="connsiteY382" fmla="*/ 634225 h 668502"/>
                        <a:gd name="connsiteX383" fmla="*/ 139943 w 399143"/>
                        <a:gd name="connsiteY383" fmla="*/ 622354 h 668502"/>
                        <a:gd name="connsiteX384" fmla="*/ 179712 w 399143"/>
                        <a:gd name="connsiteY384" fmla="*/ 601017 h 668502"/>
                        <a:gd name="connsiteX385" fmla="*/ 178911 w 399143"/>
                        <a:gd name="connsiteY385" fmla="*/ 601819 h 668502"/>
                        <a:gd name="connsiteX386" fmla="*/ 192885 w 399143"/>
                        <a:gd name="connsiteY386" fmla="*/ 594155 h 668502"/>
                        <a:gd name="connsiteX387" fmla="*/ 193486 w 399143"/>
                        <a:gd name="connsiteY387" fmla="*/ 595107 h 668502"/>
                        <a:gd name="connsiteX388" fmla="*/ 210866 w 399143"/>
                        <a:gd name="connsiteY388" fmla="*/ 585090 h 668502"/>
                        <a:gd name="connsiteX389" fmla="*/ 188277 w 399143"/>
                        <a:gd name="connsiteY389" fmla="*/ 598213 h 668502"/>
                        <a:gd name="connsiteX390" fmla="*/ 191282 w 399143"/>
                        <a:gd name="connsiteY390" fmla="*/ 596259 h 668502"/>
                        <a:gd name="connsiteX391" fmla="*/ 164185 w 399143"/>
                        <a:gd name="connsiteY391" fmla="*/ 610734 h 668502"/>
                        <a:gd name="connsiteX392" fmla="*/ 158375 w 399143"/>
                        <a:gd name="connsiteY392" fmla="*/ 612888 h 668502"/>
                        <a:gd name="connsiteX393" fmla="*/ 145853 w 399143"/>
                        <a:gd name="connsiteY393" fmla="*/ 620702 h 668502"/>
                        <a:gd name="connsiteX394" fmla="*/ 155620 w 399143"/>
                        <a:gd name="connsiteY394" fmla="*/ 616695 h 668502"/>
                        <a:gd name="connsiteX395" fmla="*/ 174403 w 399143"/>
                        <a:gd name="connsiteY395" fmla="*/ 606327 h 668502"/>
                        <a:gd name="connsiteX396" fmla="*/ 154318 w 399143"/>
                        <a:gd name="connsiteY396" fmla="*/ 617446 h 668502"/>
                        <a:gd name="connsiteX397" fmla="*/ 150411 w 399143"/>
                        <a:gd name="connsiteY397" fmla="*/ 622956 h 668502"/>
                        <a:gd name="connsiteX398" fmla="*/ 156722 w 399143"/>
                        <a:gd name="connsiteY398" fmla="*/ 617696 h 668502"/>
                        <a:gd name="connsiteX399" fmla="*/ 189730 w 399143"/>
                        <a:gd name="connsiteY399" fmla="*/ 598363 h 668502"/>
                        <a:gd name="connsiteX400" fmla="*/ 189329 w 399143"/>
                        <a:gd name="connsiteY400" fmla="*/ 598764 h 668502"/>
                        <a:gd name="connsiteX401" fmla="*/ 202452 w 399143"/>
                        <a:gd name="connsiteY401" fmla="*/ 591451 h 668502"/>
                        <a:gd name="connsiteX402" fmla="*/ 196892 w 399143"/>
                        <a:gd name="connsiteY402" fmla="*/ 595458 h 668502"/>
                        <a:gd name="connsiteX403" fmla="*/ 214623 w 399143"/>
                        <a:gd name="connsiteY403" fmla="*/ 584539 h 668502"/>
                        <a:gd name="connsiteX404" fmla="*/ 214823 w 399143"/>
                        <a:gd name="connsiteY404" fmla="*/ 585140 h 668502"/>
                        <a:gd name="connsiteX405" fmla="*/ 219982 w 399143"/>
                        <a:gd name="connsiteY405" fmla="*/ 582485 h 668502"/>
                        <a:gd name="connsiteX406" fmla="*/ 221936 w 399143"/>
                        <a:gd name="connsiteY406" fmla="*/ 581634 h 668502"/>
                        <a:gd name="connsiteX407" fmla="*/ 221034 w 399143"/>
                        <a:gd name="connsiteY407" fmla="*/ 580382 h 668502"/>
                        <a:gd name="connsiteX408" fmla="*/ 219531 w 399143"/>
                        <a:gd name="connsiteY408" fmla="*/ 581183 h 668502"/>
                        <a:gd name="connsiteX409" fmla="*/ 219231 w 399143"/>
                        <a:gd name="connsiteY409" fmla="*/ 581634 h 668502"/>
                        <a:gd name="connsiteX410" fmla="*/ 216326 w 399143"/>
                        <a:gd name="connsiteY410" fmla="*/ 583387 h 668502"/>
                        <a:gd name="connsiteX411" fmla="*/ 218680 w 399143"/>
                        <a:gd name="connsiteY411" fmla="*/ 581834 h 668502"/>
                        <a:gd name="connsiteX412" fmla="*/ 219331 w 399143"/>
                        <a:gd name="connsiteY412" fmla="*/ 581183 h 668502"/>
                        <a:gd name="connsiteX413" fmla="*/ 219982 w 399143"/>
                        <a:gd name="connsiteY413" fmla="*/ 580231 h 668502"/>
                        <a:gd name="connsiteX414" fmla="*/ 220283 w 399143"/>
                        <a:gd name="connsiteY414" fmla="*/ 580231 h 668502"/>
                        <a:gd name="connsiteX415" fmla="*/ 219882 w 399143"/>
                        <a:gd name="connsiteY415" fmla="*/ 579180 h 668502"/>
                        <a:gd name="connsiteX416" fmla="*/ 220583 w 399143"/>
                        <a:gd name="connsiteY416" fmla="*/ 578578 h 668502"/>
                        <a:gd name="connsiteX417" fmla="*/ 219832 w 399143"/>
                        <a:gd name="connsiteY417" fmla="*/ 576875 h 668502"/>
                        <a:gd name="connsiteX418" fmla="*/ 219081 w 399143"/>
                        <a:gd name="connsiteY418" fmla="*/ 577927 h 668502"/>
                        <a:gd name="connsiteX419" fmla="*/ 210967 w 399143"/>
                        <a:gd name="connsiteY419" fmla="*/ 564053 h 668502"/>
                        <a:gd name="connsiteX420" fmla="*/ 201801 w 399143"/>
                        <a:gd name="connsiteY420" fmla="*/ 547675 h 668502"/>
                        <a:gd name="connsiteX421" fmla="*/ 186324 w 399143"/>
                        <a:gd name="connsiteY421" fmla="*/ 519826 h 668502"/>
                        <a:gd name="connsiteX422" fmla="*/ 188578 w 399143"/>
                        <a:gd name="connsiteY422" fmla="*/ 518925 h 668502"/>
                        <a:gd name="connsiteX423" fmla="*/ 203804 w 399143"/>
                        <a:gd name="connsiteY423" fmla="*/ 546022 h 668502"/>
                        <a:gd name="connsiteX424" fmla="*/ 191232 w 399143"/>
                        <a:gd name="connsiteY424" fmla="*/ 526237 h 668502"/>
                        <a:gd name="connsiteX425" fmla="*/ 204806 w 399143"/>
                        <a:gd name="connsiteY425" fmla="*/ 551582 h 668502"/>
                        <a:gd name="connsiteX426" fmla="*/ 217478 w 399143"/>
                        <a:gd name="connsiteY426" fmla="*/ 571666 h 668502"/>
                        <a:gd name="connsiteX427" fmla="*/ 221234 w 399143"/>
                        <a:gd name="connsiteY427" fmla="*/ 576875 h 668502"/>
                        <a:gd name="connsiteX428" fmla="*/ 222887 w 399143"/>
                        <a:gd name="connsiteY428" fmla="*/ 580231 h 668502"/>
                        <a:gd name="connsiteX429" fmla="*/ 221886 w 399143"/>
                        <a:gd name="connsiteY429" fmla="*/ 582135 h 668502"/>
                        <a:gd name="connsiteX430" fmla="*/ 225442 w 399143"/>
                        <a:gd name="connsiteY430" fmla="*/ 580882 h 668502"/>
                        <a:gd name="connsiteX431" fmla="*/ 222687 w 399143"/>
                        <a:gd name="connsiteY431" fmla="*/ 576475 h 668502"/>
                        <a:gd name="connsiteX432" fmla="*/ 216075 w 399143"/>
                        <a:gd name="connsiteY432" fmla="*/ 566007 h 668502"/>
                        <a:gd name="connsiteX433" fmla="*/ 209564 w 399143"/>
                        <a:gd name="connsiteY433" fmla="*/ 555038 h 668502"/>
                        <a:gd name="connsiteX434" fmla="*/ 212469 w 399143"/>
                        <a:gd name="connsiteY434" fmla="*/ 559245 h 668502"/>
                        <a:gd name="connsiteX435" fmla="*/ 200599 w 399143"/>
                        <a:gd name="connsiteY435" fmla="*/ 539460 h 668502"/>
                        <a:gd name="connsiteX436" fmla="*/ 200999 w 399143"/>
                        <a:gd name="connsiteY436" fmla="*/ 540362 h 668502"/>
                        <a:gd name="connsiteX437" fmla="*/ 193937 w 399143"/>
                        <a:gd name="connsiteY437" fmla="*/ 525837 h 668502"/>
                        <a:gd name="connsiteX438" fmla="*/ 187576 w 399143"/>
                        <a:gd name="connsiteY438" fmla="*/ 515419 h 668502"/>
                        <a:gd name="connsiteX439" fmla="*/ 181616 w 399143"/>
                        <a:gd name="connsiteY439" fmla="*/ 502446 h 668502"/>
                        <a:gd name="connsiteX440" fmla="*/ 181065 w 399143"/>
                        <a:gd name="connsiteY440" fmla="*/ 503498 h 668502"/>
                        <a:gd name="connsiteX441" fmla="*/ 173251 w 399143"/>
                        <a:gd name="connsiteY441" fmla="*/ 488322 h 668502"/>
                        <a:gd name="connsiteX442" fmla="*/ 172299 w 399143"/>
                        <a:gd name="connsiteY442" fmla="*/ 488422 h 668502"/>
                        <a:gd name="connsiteX443" fmla="*/ 181165 w 399143"/>
                        <a:gd name="connsiteY443" fmla="*/ 506303 h 668502"/>
                        <a:gd name="connsiteX444" fmla="*/ 173852 w 399143"/>
                        <a:gd name="connsiteY444" fmla="*/ 494382 h 668502"/>
                        <a:gd name="connsiteX445" fmla="*/ 170496 w 399143"/>
                        <a:gd name="connsiteY445" fmla="*/ 484866 h 668502"/>
                        <a:gd name="connsiteX446" fmla="*/ 166439 w 399143"/>
                        <a:gd name="connsiteY446" fmla="*/ 477703 h 668502"/>
                        <a:gd name="connsiteX447" fmla="*/ 167541 w 399143"/>
                        <a:gd name="connsiteY447" fmla="*/ 479506 h 668502"/>
                        <a:gd name="connsiteX448" fmla="*/ 160879 w 399143"/>
                        <a:gd name="connsiteY448" fmla="*/ 465883 h 668502"/>
                        <a:gd name="connsiteX449" fmla="*/ 171698 w 399143"/>
                        <a:gd name="connsiteY449" fmla="*/ 489474 h 668502"/>
                        <a:gd name="connsiteX450" fmla="*/ 158425 w 399143"/>
                        <a:gd name="connsiteY450" fmla="*/ 464180 h 668502"/>
                        <a:gd name="connsiteX451" fmla="*/ 149660 w 399143"/>
                        <a:gd name="connsiteY451" fmla="*/ 443143 h 668502"/>
                        <a:gd name="connsiteX452" fmla="*/ 161831 w 399143"/>
                        <a:gd name="connsiteY452" fmla="*/ 465833 h 668502"/>
                        <a:gd name="connsiteX453" fmla="*/ 160128 w 399143"/>
                        <a:gd name="connsiteY453" fmla="*/ 462176 h 668502"/>
                        <a:gd name="connsiteX454" fmla="*/ 171448 w 399143"/>
                        <a:gd name="connsiteY454" fmla="*/ 484816 h 668502"/>
                        <a:gd name="connsiteX455" fmla="*/ 169595 w 399143"/>
                        <a:gd name="connsiteY455" fmla="*/ 478354 h 668502"/>
                        <a:gd name="connsiteX456" fmla="*/ 159728 w 399143"/>
                        <a:gd name="connsiteY456" fmla="*/ 459371 h 668502"/>
                        <a:gd name="connsiteX457" fmla="*/ 161831 w 399143"/>
                        <a:gd name="connsiteY457" fmla="*/ 460624 h 668502"/>
                        <a:gd name="connsiteX458" fmla="*/ 155370 w 399143"/>
                        <a:gd name="connsiteY458" fmla="*/ 445447 h 668502"/>
                        <a:gd name="connsiteX459" fmla="*/ 156021 w 399143"/>
                        <a:gd name="connsiteY459" fmla="*/ 446850 h 668502"/>
                        <a:gd name="connsiteX460" fmla="*/ 145653 w 399143"/>
                        <a:gd name="connsiteY460" fmla="*/ 419803 h 668502"/>
                        <a:gd name="connsiteX461" fmla="*/ 138441 w 399143"/>
                        <a:gd name="connsiteY461" fmla="*/ 399768 h 668502"/>
                        <a:gd name="connsiteX462" fmla="*/ 135936 w 399143"/>
                        <a:gd name="connsiteY462" fmla="*/ 395360 h 668502"/>
                        <a:gd name="connsiteX463" fmla="*/ 128373 w 399143"/>
                        <a:gd name="connsiteY463" fmla="*/ 365558 h 668502"/>
                        <a:gd name="connsiteX464" fmla="*/ 130727 w 399143"/>
                        <a:gd name="connsiteY464" fmla="*/ 379533 h 668502"/>
                        <a:gd name="connsiteX465" fmla="*/ 124266 w 399143"/>
                        <a:gd name="connsiteY465" fmla="*/ 354840 h 668502"/>
                        <a:gd name="connsiteX466" fmla="*/ 125117 w 399143"/>
                        <a:gd name="connsiteY466" fmla="*/ 353087 h 668502"/>
                        <a:gd name="connsiteX467" fmla="*/ 123915 w 399143"/>
                        <a:gd name="connsiteY467" fmla="*/ 334504 h 668502"/>
                        <a:gd name="connsiteX468" fmla="*/ 123915 w 399143"/>
                        <a:gd name="connsiteY468" fmla="*/ 329496 h 668502"/>
                        <a:gd name="connsiteX469" fmla="*/ 124366 w 399143"/>
                        <a:gd name="connsiteY469" fmla="*/ 323585 h 668502"/>
                        <a:gd name="connsiteX470" fmla="*/ 126820 w 399143"/>
                        <a:gd name="connsiteY470" fmla="*/ 309160 h 668502"/>
                        <a:gd name="connsiteX471" fmla="*/ 135686 w 399143"/>
                        <a:gd name="connsiteY471" fmla="*/ 287823 h 668502"/>
                        <a:gd name="connsiteX472" fmla="*/ 137990 w 399143"/>
                        <a:gd name="connsiteY472" fmla="*/ 283566 h 668502"/>
                        <a:gd name="connsiteX473" fmla="*/ 140444 w 399143"/>
                        <a:gd name="connsiteY473" fmla="*/ 279308 h 668502"/>
                        <a:gd name="connsiteX474" fmla="*/ 144000 w 399143"/>
                        <a:gd name="connsiteY474" fmla="*/ 274650 h 668502"/>
                        <a:gd name="connsiteX475" fmla="*/ 144902 w 399143"/>
                        <a:gd name="connsiteY475" fmla="*/ 273999 h 668502"/>
                        <a:gd name="connsiteX476" fmla="*/ 157123 w 399143"/>
                        <a:gd name="connsiteY476" fmla="*/ 300545 h 668502"/>
                        <a:gd name="connsiteX477" fmla="*/ 163484 w 399143"/>
                        <a:gd name="connsiteY477" fmla="*/ 313568 h 668502"/>
                        <a:gd name="connsiteX478" fmla="*/ 166890 w 399143"/>
                        <a:gd name="connsiteY478" fmla="*/ 319829 h 668502"/>
                        <a:gd name="connsiteX479" fmla="*/ 170396 w 399143"/>
                        <a:gd name="connsiteY479" fmla="*/ 325789 h 668502"/>
                        <a:gd name="connsiteX480" fmla="*/ 176457 w 399143"/>
                        <a:gd name="connsiteY480" fmla="*/ 334504 h 668502"/>
                        <a:gd name="connsiteX481" fmla="*/ 176757 w 399143"/>
                        <a:gd name="connsiteY481" fmla="*/ 336808 h 668502"/>
                        <a:gd name="connsiteX482" fmla="*/ 198996 w 399143"/>
                        <a:gd name="connsiteY482" fmla="*/ 371068 h 668502"/>
                        <a:gd name="connsiteX483" fmla="*/ 208562 w 399143"/>
                        <a:gd name="connsiteY483" fmla="*/ 386645 h 668502"/>
                        <a:gd name="connsiteX484" fmla="*/ 190080 w 399143"/>
                        <a:gd name="connsiteY484" fmla="*/ 360399 h 668502"/>
                        <a:gd name="connsiteX485" fmla="*/ 190982 w 399143"/>
                        <a:gd name="connsiteY485" fmla="*/ 360199 h 668502"/>
                        <a:gd name="connsiteX486" fmla="*/ 175856 w 399143"/>
                        <a:gd name="connsiteY486" fmla="*/ 336107 h 668502"/>
                        <a:gd name="connsiteX487" fmla="*/ 181565 w 399143"/>
                        <a:gd name="connsiteY487" fmla="*/ 346726 h 668502"/>
                        <a:gd name="connsiteX488" fmla="*/ 170697 w 399143"/>
                        <a:gd name="connsiteY488" fmla="*/ 332351 h 668502"/>
                        <a:gd name="connsiteX489" fmla="*/ 191833 w 399143"/>
                        <a:gd name="connsiteY489" fmla="*/ 364306 h 668502"/>
                        <a:gd name="connsiteX490" fmla="*/ 178059 w 399143"/>
                        <a:gd name="connsiteY490" fmla="*/ 345123 h 668502"/>
                        <a:gd name="connsiteX491" fmla="*/ 184370 w 399143"/>
                        <a:gd name="connsiteY491" fmla="*/ 356092 h 668502"/>
                        <a:gd name="connsiteX492" fmla="*/ 190030 w 399143"/>
                        <a:gd name="connsiteY492" fmla="*/ 363355 h 668502"/>
                        <a:gd name="connsiteX493" fmla="*/ 189579 w 399143"/>
                        <a:gd name="connsiteY493" fmla="*/ 363004 h 668502"/>
                        <a:gd name="connsiteX494" fmla="*/ 214172 w 399143"/>
                        <a:gd name="connsiteY494" fmla="*/ 395260 h 668502"/>
                        <a:gd name="connsiteX495" fmla="*/ 212619 w 399143"/>
                        <a:gd name="connsiteY495" fmla="*/ 388949 h 668502"/>
                        <a:gd name="connsiteX496" fmla="*/ 225592 w 399143"/>
                        <a:gd name="connsiteY496" fmla="*/ 408132 h 668502"/>
                        <a:gd name="connsiteX497" fmla="*/ 209063 w 399143"/>
                        <a:gd name="connsiteY497" fmla="*/ 390001 h 668502"/>
                        <a:gd name="connsiteX498" fmla="*/ 212519 w 399143"/>
                        <a:gd name="connsiteY498" fmla="*/ 397714 h 668502"/>
                        <a:gd name="connsiteX499" fmla="*/ 220082 w 399143"/>
                        <a:gd name="connsiteY499" fmla="*/ 405578 h 668502"/>
                        <a:gd name="connsiteX500" fmla="*/ 220583 w 399143"/>
                        <a:gd name="connsiteY500" fmla="*/ 406830 h 668502"/>
                        <a:gd name="connsiteX501" fmla="*/ 231402 w 399143"/>
                        <a:gd name="connsiteY501" fmla="*/ 419752 h 668502"/>
                        <a:gd name="connsiteX502" fmla="*/ 229950 w 399143"/>
                        <a:gd name="connsiteY502" fmla="*/ 418300 h 668502"/>
                        <a:gd name="connsiteX503" fmla="*/ 243273 w 399143"/>
                        <a:gd name="connsiteY503" fmla="*/ 434178 h 668502"/>
                        <a:gd name="connsiteX504" fmla="*/ 251938 w 399143"/>
                        <a:gd name="connsiteY504" fmla="*/ 442242 h 668502"/>
                        <a:gd name="connsiteX505" fmla="*/ 232053 w 399143"/>
                        <a:gd name="connsiteY505" fmla="*/ 416597 h 668502"/>
                        <a:gd name="connsiteX506" fmla="*/ 225742 w 399143"/>
                        <a:gd name="connsiteY506" fmla="*/ 410987 h 668502"/>
                        <a:gd name="connsiteX507" fmla="*/ 233255 w 399143"/>
                        <a:gd name="connsiteY507" fmla="*/ 420103 h 668502"/>
                        <a:gd name="connsiteX508" fmla="*/ 228597 w 399143"/>
                        <a:gd name="connsiteY508" fmla="*/ 415094 h 668502"/>
                        <a:gd name="connsiteX509" fmla="*/ 221886 w 399143"/>
                        <a:gd name="connsiteY509" fmla="*/ 405979 h 668502"/>
                        <a:gd name="connsiteX510" fmla="*/ 232003 w 399143"/>
                        <a:gd name="connsiteY510" fmla="*/ 415695 h 668502"/>
                        <a:gd name="connsiteX511" fmla="*/ 244224 w 399143"/>
                        <a:gd name="connsiteY511" fmla="*/ 430421 h 668502"/>
                        <a:gd name="connsiteX512" fmla="*/ 269769 w 399143"/>
                        <a:gd name="connsiteY512" fmla="*/ 462076 h 668502"/>
                        <a:gd name="connsiteX513" fmla="*/ 264960 w 399143"/>
                        <a:gd name="connsiteY513" fmla="*/ 456917 h 668502"/>
                        <a:gd name="connsiteX514" fmla="*/ 269719 w 399143"/>
                        <a:gd name="connsiteY514" fmla="*/ 463478 h 668502"/>
                        <a:gd name="connsiteX515" fmla="*/ 275679 w 399143"/>
                        <a:gd name="connsiteY515" fmla="*/ 468888 h 668502"/>
                        <a:gd name="connsiteX516" fmla="*/ 275228 w 399143"/>
                        <a:gd name="connsiteY516" fmla="*/ 469088 h 668502"/>
                        <a:gd name="connsiteX517" fmla="*/ 291256 w 399143"/>
                        <a:gd name="connsiteY517" fmla="*/ 482962 h 668502"/>
                        <a:gd name="connsiteX518" fmla="*/ 288952 w 399143"/>
                        <a:gd name="connsiteY518" fmla="*/ 483062 h 668502"/>
                        <a:gd name="connsiteX519" fmla="*/ 305982 w 399143"/>
                        <a:gd name="connsiteY519" fmla="*/ 500393 h 668502"/>
                        <a:gd name="connsiteX520" fmla="*/ 313094 w 399143"/>
                        <a:gd name="connsiteY520" fmla="*/ 506103 h 668502"/>
                        <a:gd name="connsiteX521" fmla="*/ 311792 w 399143"/>
                        <a:gd name="connsiteY521" fmla="*/ 505101 h 668502"/>
                        <a:gd name="connsiteX522" fmla="*/ 318754 w 399143"/>
                        <a:gd name="connsiteY522" fmla="*/ 511812 h 668502"/>
                        <a:gd name="connsiteX523" fmla="*/ 299721 w 399143"/>
                        <a:gd name="connsiteY523" fmla="*/ 495835 h 668502"/>
                        <a:gd name="connsiteX524" fmla="*/ 298619 w 399143"/>
                        <a:gd name="connsiteY524" fmla="*/ 496035 h 668502"/>
                        <a:gd name="connsiteX525" fmla="*/ 284044 w 399143"/>
                        <a:gd name="connsiteY525" fmla="*/ 483463 h 668502"/>
                        <a:gd name="connsiteX526" fmla="*/ 300923 w 399143"/>
                        <a:gd name="connsiteY526" fmla="*/ 498890 h 668502"/>
                        <a:gd name="connsiteX527" fmla="*/ 294812 w 399143"/>
                        <a:gd name="connsiteY527" fmla="*/ 494733 h 668502"/>
                        <a:gd name="connsiteX528" fmla="*/ 296365 w 399143"/>
                        <a:gd name="connsiteY528" fmla="*/ 495484 h 668502"/>
                        <a:gd name="connsiteX529" fmla="*/ 270119 w 399143"/>
                        <a:gd name="connsiteY529" fmla="*/ 470941 h 668502"/>
                        <a:gd name="connsiteX530" fmla="*/ 270019 w 399143"/>
                        <a:gd name="connsiteY530" fmla="*/ 470441 h 668502"/>
                        <a:gd name="connsiteX531" fmla="*/ 242922 w 399143"/>
                        <a:gd name="connsiteY531" fmla="*/ 442342 h 668502"/>
                        <a:gd name="connsiteX532" fmla="*/ 246078 w 399143"/>
                        <a:gd name="connsiteY532" fmla="*/ 445147 h 668502"/>
                        <a:gd name="connsiteX533" fmla="*/ 216927 w 399143"/>
                        <a:gd name="connsiteY533" fmla="*/ 413442 h 668502"/>
                        <a:gd name="connsiteX534" fmla="*/ 216576 w 399143"/>
                        <a:gd name="connsiteY534" fmla="*/ 413542 h 668502"/>
                        <a:gd name="connsiteX535" fmla="*/ 211668 w 399143"/>
                        <a:gd name="connsiteY535" fmla="*/ 407231 h 668502"/>
                        <a:gd name="connsiteX536" fmla="*/ 211668 w 399143"/>
                        <a:gd name="connsiteY536" fmla="*/ 407231 h 668502"/>
                        <a:gd name="connsiteX537" fmla="*/ 196842 w 399143"/>
                        <a:gd name="connsiteY537" fmla="*/ 388799 h 668502"/>
                        <a:gd name="connsiteX538" fmla="*/ 201200 w 399143"/>
                        <a:gd name="connsiteY538" fmla="*/ 395661 h 668502"/>
                        <a:gd name="connsiteX539" fmla="*/ 211718 w 399143"/>
                        <a:gd name="connsiteY539" fmla="*/ 408182 h 668502"/>
                        <a:gd name="connsiteX540" fmla="*/ 226744 w 399143"/>
                        <a:gd name="connsiteY540" fmla="*/ 427366 h 668502"/>
                        <a:gd name="connsiteX541" fmla="*/ 233255 w 399143"/>
                        <a:gd name="connsiteY541" fmla="*/ 433026 h 668502"/>
                        <a:gd name="connsiteX542" fmla="*/ 241269 w 399143"/>
                        <a:gd name="connsiteY542" fmla="*/ 443494 h 668502"/>
                        <a:gd name="connsiteX543" fmla="*/ 235509 w 399143"/>
                        <a:gd name="connsiteY543" fmla="*/ 436682 h 668502"/>
                        <a:gd name="connsiteX544" fmla="*/ 238364 w 399143"/>
                        <a:gd name="connsiteY544" fmla="*/ 442091 h 668502"/>
                        <a:gd name="connsiteX545" fmla="*/ 276180 w 399143"/>
                        <a:gd name="connsiteY545" fmla="*/ 480959 h 668502"/>
                        <a:gd name="connsiteX546" fmla="*/ 269819 w 399143"/>
                        <a:gd name="connsiteY546" fmla="*/ 474147 h 668502"/>
                        <a:gd name="connsiteX547" fmla="*/ 288401 w 399143"/>
                        <a:gd name="connsiteY547" fmla="*/ 492729 h 668502"/>
                        <a:gd name="connsiteX548" fmla="*/ 274577 w 399143"/>
                        <a:gd name="connsiteY548" fmla="*/ 479707 h 668502"/>
                        <a:gd name="connsiteX549" fmla="*/ 286949 w 399143"/>
                        <a:gd name="connsiteY549" fmla="*/ 492429 h 668502"/>
                        <a:gd name="connsiteX550" fmla="*/ 303026 w 399143"/>
                        <a:gd name="connsiteY550" fmla="*/ 505201 h 668502"/>
                        <a:gd name="connsiteX551" fmla="*/ 296365 w 399143"/>
                        <a:gd name="connsiteY551" fmla="*/ 499191 h 668502"/>
                        <a:gd name="connsiteX552" fmla="*/ 325265 w 399143"/>
                        <a:gd name="connsiteY552" fmla="*/ 524284 h 668502"/>
                        <a:gd name="connsiteX553" fmla="*/ 297868 w 399143"/>
                        <a:gd name="connsiteY553" fmla="*/ 501545 h 668502"/>
                        <a:gd name="connsiteX554" fmla="*/ 294311 w 399143"/>
                        <a:gd name="connsiteY554" fmla="*/ 500292 h 668502"/>
                        <a:gd name="connsiteX555" fmla="*/ 303628 w 399143"/>
                        <a:gd name="connsiteY555" fmla="*/ 508557 h 668502"/>
                        <a:gd name="connsiteX556" fmla="*/ 306483 w 399143"/>
                        <a:gd name="connsiteY556" fmla="*/ 511362 h 668502"/>
                        <a:gd name="connsiteX557" fmla="*/ 274026 w 399143"/>
                        <a:gd name="connsiteY557" fmla="*/ 483663 h 668502"/>
                        <a:gd name="connsiteX558" fmla="*/ 276130 w 399143"/>
                        <a:gd name="connsiteY558" fmla="*/ 485216 h 668502"/>
                        <a:gd name="connsiteX559" fmla="*/ 254592 w 399143"/>
                        <a:gd name="connsiteY559" fmla="*/ 462978 h 668502"/>
                        <a:gd name="connsiteX560" fmla="*/ 261805 w 399143"/>
                        <a:gd name="connsiteY560" fmla="*/ 470591 h 668502"/>
                        <a:gd name="connsiteX561" fmla="*/ 252539 w 399143"/>
                        <a:gd name="connsiteY561" fmla="*/ 461775 h 668502"/>
                        <a:gd name="connsiteX562" fmla="*/ 257197 w 399143"/>
                        <a:gd name="connsiteY562" fmla="*/ 467986 h 668502"/>
                        <a:gd name="connsiteX563" fmla="*/ 244575 w 399143"/>
                        <a:gd name="connsiteY563" fmla="*/ 454413 h 668502"/>
                        <a:gd name="connsiteX564" fmla="*/ 246979 w 399143"/>
                        <a:gd name="connsiteY564" fmla="*/ 455465 h 668502"/>
                        <a:gd name="connsiteX565" fmla="*/ 232454 w 399143"/>
                        <a:gd name="connsiteY565" fmla="*/ 438385 h 668502"/>
                        <a:gd name="connsiteX566" fmla="*/ 225392 w 399143"/>
                        <a:gd name="connsiteY566" fmla="*/ 432424 h 668502"/>
                        <a:gd name="connsiteX567" fmla="*/ 226994 w 399143"/>
                        <a:gd name="connsiteY567" fmla="*/ 434378 h 668502"/>
                        <a:gd name="connsiteX568" fmla="*/ 219281 w 399143"/>
                        <a:gd name="connsiteY568" fmla="*/ 425112 h 668502"/>
                        <a:gd name="connsiteX569" fmla="*/ 226343 w 399143"/>
                        <a:gd name="connsiteY569" fmla="*/ 432675 h 668502"/>
                        <a:gd name="connsiteX570" fmla="*/ 218129 w 399143"/>
                        <a:gd name="connsiteY570" fmla="*/ 423008 h 668502"/>
                        <a:gd name="connsiteX571" fmla="*/ 221134 w 399143"/>
                        <a:gd name="connsiteY571" fmla="*/ 425963 h 668502"/>
                        <a:gd name="connsiteX572" fmla="*/ 208612 w 399143"/>
                        <a:gd name="connsiteY572" fmla="*/ 410236 h 668502"/>
                        <a:gd name="connsiteX573" fmla="*/ 200098 w 399143"/>
                        <a:gd name="connsiteY573" fmla="*/ 402472 h 668502"/>
                        <a:gd name="connsiteX574" fmla="*/ 190581 w 399143"/>
                        <a:gd name="connsiteY574" fmla="*/ 389400 h 668502"/>
                        <a:gd name="connsiteX575" fmla="*/ 191984 w 399143"/>
                        <a:gd name="connsiteY575" fmla="*/ 391002 h 668502"/>
                        <a:gd name="connsiteX576" fmla="*/ 174653 w 399143"/>
                        <a:gd name="connsiteY576" fmla="*/ 366109 h 668502"/>
                        <a:gd name="connsiteX577" fmla="*/ 176957 w 399143"/>
                        <a:gd name="connsiteY577" fmla="*/ 364657 h 668502"/>
                        <a:gd name="connsiteX578" fmla="*/ 164386 w 399143"/>
                        <a:gd name="connsiteY578" fmla="*/ 348529 h 668502"/>
                        <a:gd name="connsiteX579" fmla="*/ 164386 w 399143"/>
                        <a:gd name="connsiteY579" fmla="*/ 348028 h 668502"/>
                        <a:gd name="connsiteX580" fmla="*/ 156472 w 399143"/>
                        <a:gd name="connsiteY580" fmla="*/ 336007 h 668502"/>
                        <a:gd name="connsiteX581" fmla="*/ 163083 w 399143"/>
                        <a:gd name="connsiteY581" fmla="*/ 347277 h 668502"/>
                        <a:gd name="connsiteX582" fmla="*/ 152014 w 399143"/>
                        <a:gd name="connsiteY582" fmla="*/ 329045 h 668502"/>
                        <a:gd name="connsiteX583" fmla="*/ 150812 w 399143"/>
                        <a:gd name="connsiteY583" fmla="*/ 325489 h 668502"/>
                        <a:gd name="connsiteX584" fmla="*/ 150061 w 399143"/>
                        <a:gd name="connsiteY584" fmla="*/ 323535 h 668502"/>
                        <a:gd name="connsiteX585" fmla="*/ 145954 w 399143"/>
                        <a:gd name="connsiteY585" fmla="*/ 315421 h 668502"/>
                        <a:gd name="connsiteX586" fmla="*/ 145202 w 399143"/>
                        <a:gd name="connsiteY586" fmla="*/ 314319 h 668502"/>
                        <a:gd name="connsiteX587" fmla="*/ 144852 w 399143"/>
                        <a:gd name="connsiteY587" fmla="*/ 314870 h 668502"/>
                        <a:gd name="connsiteX588" fmla="*/ 144501 w 399143"/>
                        <a:gd name="connsiteY588" fmla="*/ 315772 h 668502"/>
                        <a:gd name="connsiteX589" fmla="*/ 143700 w 399143"/>
                        <a:gd name="connsiteY589" fmla="*/ 318977 h 668502"/>
                        <a:gd name="connsiteX590" fmla="*/ 141897 w 399143"/>
                        <a:gd name="connsiteY590" fmla="*/ 323085 h 668502"/>
                        <a:gd name="connsiteX591" fmla="*/ 141646 w 399143"/>
                        <a:gd name="connsiteY591" fmla="*/ 326190 h 668502"/>
                        <a:gd name="connsiteX592" fmla="*/ 141195 w 399143"/>
                        <a:gd name="connsiteY592" fmla="*/ 333903 h 668502"/>
                        <a:gd name="connsiteX593" fmla="*/ 141446 w 399143"/>
                        <a:gd name="connsiteY593" fmla="*/ 326240 h 668502"/>
                        <a:gd name="connsiteX594" fmla="*/ 140745 w 399143"/>
                        <a:gd name="connsiteY594" fmla="*/ 327342 h 668502"/>
                        <a:gd name="connsiteX595" fmla="*/ 140394 w 399143"/>
                        <a:gd name="connsiteY595" fmla="*/ 330547 h 668502"/>
                        <a:gd name="connsiteX596" fmla="*/ 140244 w 399143"/>
                        <a:gd name="connsiteY596" fmla="*/ 329896 h 668502"/>
                        <a:gd name="connsiteX597" fmla="*/ 140143 w 399143"/>
                        <a:gd name="connsiteY597" fmla="*/ 326991 h 668502"/>
                        <a:gd name="connsiteX598" fmla="*/ 140394 w 399143"/>
                        <a:gd name="connsiteY598" fmla="*/ 327442 h 668502"/>
                        <a:gd name="connsiteX599" fmla="*/ 140594 w 399143"/>
                        <a:gd name="connsiteY599" fmla="*/ 325839 h 668502"/>
                        <a:gd name="connsiteX600" fmla="*/ 140444 w 399143"/>
                        <a:gd name="connsiteY600" fmla="*/ 321131 h 668502"/>
                        <a:gd name="connsiteX601" fmla="*/ 138891 w 399143"/>
                        <a:gd name="connsiteY601" fmla="*/ 327492 h 668502"/>
                        <a:gd name="connsiteX602" fmla="*/ 138891 w 399143"/>
                        <a:gd name="connsiteY602" fmla="*/ 324888 h 668502"/>
                        <a:gd name="connsiteX603" fmla="*/ 138441 w 399143"/>
                        <a:gd name="connsiteY603" fmla="*/ 327843 h 668502"/>
                        <a:gd name="connsiteX604" fmla="*/ 138040 w 399143"/>
                        <a:gd name="connsiteY604" fmla="*/ 332551 h 668502"/>
                        <a:gd name="connsiteX605" fmla="*/ 137840 w 399143"/>
                        <a:gd name="connsiteY605" fmla="*/ 342168 h 668502"/>
                        <a:gd name="connsiteX606" fmla="*/ 138190 w 399143"/>
                        <a:gd name="connsiteY606" fmla="*/ 339914 h 668502"/>
                        <a:gd name="connsiteX607" fmla="*/ 152415 w 399143"/>
                        <a:gd name="connsiteY607" fmla="*/ 406730 h 668502"/>
                        <a:gd name="connsiteX608" fmla="*/ 163684 w 399143"/>
                        <a:gd name="connsiteY608" fmla="*/ 432525 h 668502"/>
                        <a:gd name="connsiteX609" fmla="*/ 179662 w 399143"/>
                        <a:gd name="connsiteY609" fmla="*/ 466484 h 668502"/>
                        <a:gd name="connsiteX610" fmla="*/ 175856 w 399143"/>
                        <a:gd name="connsiteY610" fmla="*/ 463829 h 668502"/>
                        <a:gd name="connsiteX611" fmla="*/ 167140 w 399143"/>
                        <a:gd name="connsiteY611" fmla="*/ 446549 h 668502"/>
                        <a:gd name="connsiteX612" fmla="*/ 166289 w 399143"/>
                        <a:gd name="connsiteY612" fmla="*/ 441540 h 668502"/>
                        <a:gd name="connsiteX613" fmla="*/ 163133 w 399143"/>
                        <a:gd name="connsiteY613" fmla="*/ 438936 h 668502"/>
                        <a:gd name="connsiteX614" fmla="*/ 188728 w 399143"/>
                        <a:gd name="connsiteY614" fmla="*/ 488772 h 668502"/>
                        <a:gd name="connsiteX615" fmla="*/ 188728 w 399143"/>
                        <a:gd name="connsiteY615" fmla="*/ 489273 h 668502"/>
                        <a:gd name="connsiteX616" fmla="*/ 194688 w 399143"/>
                        <a:gd name="connsiteY616" fmla="*/ 499741 h 668502"/>
                        <a:gd name="connsiteX617" fmla="*/ 197143 w 399143"/>
                        <a:gd name="connsiteY617" fmla="*/ 502196 h 668502"/>
                        <a:gd name="connsiteX618" fmla="*/ 196341 w 399143"/>
                        <a:gd name="connsiteY618" fmla="*/ 500893 h 668502"/>
                        <a:gd name="connsiteX619" fmla="*/ 212569 w 399143"/>
                        <a:gd name="connsiteY619" fmla="*/ 530244 h 668502"/>
                        <a:gd name="connsiteX620" fmla="*/ 217027 w 399143"/>
                        <a:gd name="connsiteY620" fmla="*/ 536505 h 668502"/>
                        <a:gd name="connsiteX621" fmla="*/ 222887 w 399143"/>
                        <a:gd name="connsiteY621" fmla="*/ 551031 h 668502"/>
                        <a:gd name="connsiteX622" fmla="*/ 229248 w 399143"/>
                        <a:gd name="connsiteY622" fmla="*/ 561298 h 668502"/>
                        <a:gd name="connsiteX623" fmla="*/ 235309 w 399143"/>
                        <a:gd name="connsiteY623" fmla="*/ 570314 h 668502"/>
                        <a:gd name="connsiteX624" fmla="*/ 243273 w 399143"/>
                        <a:gd name="connsiteY624" fmla="*/ 581984 h 668502"/>
                        <a:gd name="connsiteX625" fmla="*/ 245276 w 399143"/>
                        <a:gd name="connsiteY625" fmla="*/ 584939 h 668502"/>
                        <a:gd name="connsiteX626" fmla="*/ 246278 w 399143"/>
                        <a:gd name="connsiteY626" fmla="*/ 586442 h 668502"/>
                        <a:gd name="connsiteX627" fmla="*/ 246528 w 399143"/>
                        <a:gd name="connsiteY627" fmla="*/ 586843 h 668502"/>
                        <a:gd name="connsiteX628" fmla="*/ 246228 w 399143"/>
                        <a:gd name="connsiteY628" fmla="*/ 587093 h 668502"/>
                        <a:gd name="connsiteX629" fmla="*/ 245527 w 399143"/>
                        <a:gd name="connsiteY629" fmla="*/ 587544 h 668502"/>
                        <a:gd name="connsiteX630" fmla="*/ 239516 w 399143"/>
                        <a:gd name="connsiteY630" fmla="*/ 591100 h 668502"/>
                        <a:gd name="connsiteX631" fmla="*/ 229298 w 399143"/>
                        <a:gd name="connsiteY631" fmla="*/ 596159 h 668502"/>
                        <a:gd name="connsiteX632" fmla="*/ 220132 w 399143"/>
                        <a:gd name="connsiteY632" fmla="*/ 600717 h 668502"/>
                        <a:gd name="connsiteX633" fmla="*/ 218279 w 399143"/>
                        <a:gd name="connsiteY633" fmla="*/ 600817 h 668502"/>
                        <a:gd name="connsiteX634" fmla="*/ 183619 w 399143"/>
                        <a:gd name="connsiteY634" fmla="*/ 621804 h 668502"/>
                        <a:gd name="connsiteX635" fmla="*/ 189629 w 399143"/>
                        <a:gd name="connsiteY635" fmla="*/ 617897 h 668502"/>
                        <a:gd name="connsiteX636" fmla="*/ 122863 w 399143"/>
                        <a:gd name="connsiteY636" fmla="*/ 654661 h 668502"/>
                        <a:gd name="connsiteX637" fmla="*/ 110041 w 399143"/>
                        <a:gd name="connsiteY637" fmla="*/ 659118 h 668502"/>
                        <a:gd name="connsiteX638" fmla="*/ 92010 w 399143"/>
                        <a:gd name="connsiteY638" fmla="*/ 667834 h 668502"/>
                        <a:gd name="connsiteX639" fmla="*/ 91008 w 399143"/>
                        <a:gd name="connsiteY639" fmla="*/ 668284 h 668502"/>
                        <a:gd name="connsiteX640" fmla="*/ 90257 w 399143"/>
                        <a:gd name="connsiteY640" fmla="*/ 668184 h 668502"/>
                        <a:gd name="connsiteX641" fmla="*/ 89455 w 399143"/>
                        <a:gd name="connsiteY641" fmla="*/ 666131 h 668502"/>
                        <a:gd name="connsiteX642" fmla="*/ 88153 w 399143"/>
                        <a:gd name="connsiteY642" fmla="*/ 662524 h 668502"/>
                        <a:gd name="connsiteX643" fmla="*/ 86801 w 399143"/>
                        <a:gd name="connsiteY643" fmla="*/ 657866 h 668502"/>
                        <a:gd name="connsiteX644" fmla="*/ 84246 w 399143"/>
                        <a:gd name="connsiteY644" fmla="*/ 653559 h 668502"/>
                        <a:gd name="connsiteX645" fmla="*/ 82143 w 399143"/>
                        <a:gd name="connsiteY645" fmla="*/ 649301 h 668502"/>
                        <a:gd name="connsiteX646" fmla="*/ 80991 w 399143"/>
                        <a:gd name="connsiteY646" fmla="*/ 647198 h 668502"/>
                        <a:gd name="connsiteX647" fmla="*/ 77084 w 399143"/>
                        <a:gd name="connsiteY647" fmla="*/ 638332 h 668502"/>
                        <a:gd name="connsiteX648" fmla="*/ 80991 w 399143"/>
                        <a:gd name="connsiteY648" fmla="*/ 650303 h 668502"/>
                        <a:gd name="connsiteX649" fmla="*/ 60806 w 399143"/>
                        <a:gd name="connsiteY649" fmla="*/ 610133 h 668502"/>
                        <a:gd name="connsiteX650" fmla="*/ 61757 w 399143"/>
                        <a:gd name="connsiteY650" fmla="*/ 610133 h 668502"/>
                        <a:gd name="connsiteX651" fmla="*/ 68319 w 399143"/>
                        <a:gd name="connsiteY651" fmla="*/ 626161 h 668502"/>
                        <a:gd name="connsiteX652" fmla="*/ 73478 w 399143"/>
                        <a:gd name="connsiteY652" fmla="*/ 635728 h 668502"/>
                        <a:gd name="connsiteX653" fmla="*/ 63911 w 399143"/>
                        <a:gd name="connsiteY653" fmla="*/ 608531 h 668502"/>
                        <a:gd name="connsiteX654" fmla="*/ 59704 w 399143"/>
                        <a:gd name="connsiteY654" fmla="*/ 599765 h 668502"/>
                        <a:gd name="connsiteX655" fmla="*/ 59654 w 399143"/>
                        <a:gd name="connsiteY655" fmla="*/ 597912 h 668502"/>
                        <a:gd name="connsiteX656" fmla="*/ 56648 w 399143"/>
                        <a:gd name="connsiteY656" fmla="*/ 592402 h 668502"/>
                        <a:gd name="connsiteX657" fmla="*/ 61958 w 399143"/>
                        <a:gd name="connsiteY657" fmla="*/ 600216 h 668502"/>
                        <a:gd name="connsiteX658" fmla="*/ 75882 w 399143"/>
                        <a:gd name="connsiteY658" fmla="*/ 627564 h 668502"/>
                        <a:gd name="connsiteX659" fmla="*/ 58852 w 399143"/>
                        <a:gd name="connsiteY659" fmla="*/ 590950 h 668502"/>
                        <a:gd name="connsiteX660" fmla="*/ 58452 w 399143"/>
                        <a:gd name="connsiteY660" fmla="*/ 588646 h 668502"/>
                        <a:gd name="connsiteX661" fmla="*/ 52241 w 399143"/>
                        <a:gd name="connsiteY661" fmla="*/ 577076 h 668502"/>
                        <a:gd name="connsiteX662" fmla="*/ 50187 w 399143"/>
                        <a:gd name="connsiteY662" fmla="*/ 570114 h 668502"/>
                        <a:gd name="connsiteX663" fmla="*/ 36463 w 399143"/>
                        <a:gd name="connsiteY663" fmla="*/ 539511 h 668502"/>
                        <a:gd name="connsiteX664" fmla="*/ 57400 w 399143"/>
                        <a:gd name="connsiteY664" fmla="*/ 595658 h 668502"/>
                        <a:gd name="connsiteX665" fmla="*/ 44928 w 399143"/>
                        <a:gd name="connsiteY665" fmla="*/ 568711 h 668502"/>
                        <a:gd name="connsiteX666" fmla="*/ 45880 w 399143"/>
                        <a:gd name="connsiteY666" fmla="*/ 568711 h 668502"/>
                        <a:gd name="connsiteX667" fmla="*/ 33658 w 399143"/>
                        <a:gd name="connsiteY667" fmla="*/ 536155 h 668502"/>
                        <a:gd name="connsiteX668" fmla="*/ 36764 w 399143"/>
                        <a:gd name="connsiteY668" fmla="*/ 543768 h 668502"/>
                        <a:gd name="connsiteX669" fmla="*/ 23491 w 399143"/>
                        <a:gd name="connsiteY669" fmla="*/ 502196 h 668502"/>
                        <a:gd name="connsiteX670" fmla="*/ 26997 w 399143"/>
                        <a:gd name="connsiteY670" fmla="*/ 513716 h 668502"/>
                        <a:gd name="connsiteX671" fmla="*/ 18532 w 399143"/>
                        <a:gd name="connsiteY671" fmla="*/ 484265 h 668502"/>
                        <a:gd name="connsiteX672" fmla="*/ 12221 w 399143"/>
                        <a:gd name="connsiteY672" fmla="*/ 464530 h 668502"/>
                        <a:gd name="connsiteX673" fmla="*/ 11921 w 399143"/>
                        <a:gd name="connsiteY673" fmla="*/ 457819 h 668502"/>
                        <a:gd name="connsiteX674" fmla="*/ 5309 w 399143"/>
                        <a:gd name="connsiteY674" fmla="*/ 428017 h 668502"/>
                        <a:gd name="connsiteX675" fmla="*/ 9517 w 399143"/>
                        <a:gd name="connsiteY675" fmla="*/ 442242 h 668502"/>
                        <a:gd name="connsiteX676" fmla="*/ 1503 w 399143"/>
                        <a:gd name="connsiteY676" fmla="*/ 387496 h 668502"/>
                        <a:gd name="connsiteX677" fmla="*/ 1402 w 399143"/>
                        <a:gd name="connsiteY677" fmla="*/ 393707 h 668502"/>
                        <a:gd name="connsiteX678" fmla="*/ 751 w 399143"/>
                        <a:gd name="connsiteY678" fmla="*/ 379783 h 668502"/>
                        <a:gd name="connsiteX679" fmla="*/ 0 w 399143"/>
                        <a:gd name="connsiteY679" fmla="*/ 376527 h 668502"/>
                        <a:gd name="connsiteX680" fmla="*/ 1152 w 399143"/>
                        <a:gd name="connsiteY680" fmla="*/ 376427 h 668502"/>
                        <a:gd name="connsiteX681" fmla="*/ 1152 w 399143"/>
                        <a:gd name="connsiteY681" fmla="*/ 351985 h 668502"/>
                        <a:gd name="connsiteX682" fmla="*/ 2154 w 399143"/>
                        <a:gd name="connsiteY682" fmla="*/ 388148 h 668502"/>
                        <a:gd name="connsiteX683" fmla="*/ 1953 w 399143"/>
                        <a:gd name="connsiteY683" fmla="*/ 360149 h 668502"/>
                        <a:gd name="connsiteX684" fmla="*/ 4808 w 399143"/>
                        <a:gd name="connsiteY684" fmla="*/ 326791 h 668502"/>
                        <a:gd name="connsiteX685" fmla="*/ 5760 w 399143"/>
                        <a:gd name="connsiteY685" fmla="*/ 325689 h 668502"/>
                        <a:gd name="connsiteX686" fmla="*/ 5259 w 399143"/>
                        <a:gd name="connsiteY686" fmla="*/ 316723 h 668502"/>
                        <a:gd name="connsiteX687" fmla="*/ 1653 w 399143"/>
                        <a:gd name="connsiteY687" fmla="*/ 340715 h 668502"/>
                        <a:gd name="connsiteX688" fmla="*/ 1453 w 399143"/>
                        <a:gd name="connsiteY688" fmla="*/ 337510 h 668502"/>
                        <a:gd name="connsiteX689" fmla="*/ 3005 w 399143"/>
                        <a:gd name="connsiteY689" fmla="*/ 327492 h 668502"/>
                        <a:gd name="connsiteX690" fmla="*/ 2354 w 399143"/>
                        <a:gd name="connsiteY690" fmla="*/ 325439 h 668502"/>
                        <a:gd name="connsiteX691" fmla="*/ 4458 w 399143"/>
                        <a:gd name="connsiteY691" fmla="*/ 319328 h 668502"/>
                        <a:gd name="connsiteX692" fmla="*/ 7263 w 399143"/>
                        <a:gd name="connsiteY692" fmla="*/ 305504 h 668502"/>
                        <a:gd name="connsiteX693" fmla="*/ 3606 w 399143"/>
                        <a:gd name="connsiteY693" fmla="*/ 314520 h 668502"/>
                        <a:gd name="connsiteX694" fmla="*/ 10618 w 399143"/>
                        <a:gd name="connsiteY694" fmla="*/ 285369 h 668502"/>
                        <a:gd name="connsiteX695" fmla="*/ 10518 w 399143"/>
                        <a:gd name="connsiteY695" fmla="*/ 288374 h 668502"/>
                        <a:gd name="connsiteX696" fmla="*/ 14175 w 399143"/>
                        <a:gd name="connsiteY696" fmla="*/ 274400 h 668502"/>
                        <a:gd name="connsiteX697" fmla="*/ 12422 w 399143"/>
                        <a:gd name="connsiteY697" fmla="*/ 287423 h 668502"/>
                        <a:gd name="connsiteX698" fmla="*/ 9416 w 399143"/>
                        <a:gd name="connsiteY698" fmla="*/ 298492 h 668502"/>
                        <a:gd name="connsiteX699" fmla="*/ 7213 w 399143"/>
                        <a:gd name="connsiteY699" fmla="*/ 309461 h 668502"/>
                        <a:gd name="connsiteX700" fmla="*/ 10969 w 399143"/>
                        <a:gd name="connsiteY700" fmla="*/ 296438 h 668502"/>
                        <a:gd name="connsiteX701" fmla="*/ 9667 w 399143"/>
                        <a:gd name="connsiteY701" fmla="*/ 307608 h 668502"/>
                        <a:gd name="connsiteX702" fmla="*/ 17781 w 399143"/>
                        <a:gd name="connsiteY702" fmla="*/ 275652 h 668502"/>
                        <a:gd name="connsiteX703" fmla="*/ 16429 w 399143"/>
                        <a:gd name="connsiteY703" fmla="*/ 278307 h 668502"/>
                        <a:gd name="connsiteX704" fmla="*/ 16128 w 399143"/>
                        <a:gd name="connsiteY704" fmla="*/ 278006 h 668502"/>
                        <a:gd name="connsiteX705" fmla="*/ 22840 w 399143"/>
                        <a:gd name="connsiteY705" fmla="*/ 259774 h 668502"/>
                        <a:gd name="connsiteX706" fmla="*/ 21988 w 399143"/>
                        <a:gd name="connsiteY706" fmla="*/ 262379 h 668502"/>
                        <a:gd name="connsiteX707" fmla="*/ 29000 w 399143"/>
                        <a:gd name="connsiteY707" fmla="*/ 248455 h 668502"/>
                        <a:gd name="connsiteX708" fmla="*/ 28650 w 399143"/>
                        <a:gd name="connsiteY708" fmla="*/ 245900 h 668502"/>
                        <a:gd name="connsiteX709" fmla="*/ 29802 w 399143"/>
                        <a:gd name="connsiteY709" fmla="*/ 242144 h 668502"/>
                        <a:gd name="connsiteX710" fmla="*/ 36814 w 399143"/>
                        <a:gd name="connsiteY710" fmla="*/ 230924 h 668502"/>
                        <a:gd name="connsiteX711" fmla="*/ 36163 w 399143"/>
                        <a:gd name="connsiteY711" fmla="*/ 232627 h 668502"/>
                        <a:gd name="connsiteX712" fmla="*/ 32206 w 399143"/>
                        <a:gd name="connsiteY712" fmla="*/ 245249 h 668502"/>
                        <a:gd name="connsiteX713" fmla="*/ 29301 w 399143"/>
                        <a:gd name="connsiteY713" fmla="*/ 257871 h 668502"/>
                        <a:gd name="connsiteX714" fmla="*/ 39268 w 399143"/>
                        <a:gd name="connsiteY714" fmla="*/ 240741 h 668502"/>
                        <a:gd name="connsiteX715" fmla="*/ 52241 w 399143"/>
                        <a:gd name="connsiteY715" fmla="*/ 224263 h 668502"/>
                        <a:gd name="connsiteX716" fmla="*/ 85448 w 399143"/>
                        <a:gd name="connsiteY716" fmla="*/ 195964 h 668502"/>
                        <a:gd name="connsiteX717" fmla="*/ 79839 w 399143"/>
                        <a:gd name="connsiteY717" fmla="*/ 201323 h 668502"/>
                        <a:gd name="connsiteX718" fmla="*/ 71174 w 399143"/>
                        <a:gd name="connsiteY718" fmla="*/ 208836 h 668502"/>
                        <a:gd name="connsiteX719" fmla="*/ 61106 w 399143"/>
                        <a:gd name="connsiteY719" fmla="*/ 217601 h 668502"/>
                        <a:gd name="connsiteX720" fmla="*/ 70222 w 399143"/>
                        <a:gd name="connsiteY720" fmla="*/ 208686 h 668502"/>
                        <a:gd name="connsiteX721" fmla="*/ 72175 w 399143"/>
                        <a:gd name="connsiteY721" fmla="*/ 206031 h 668502"/>
                        <a:gd name="connsiteX722" fmla="*/ 51690 w 399143"/>
                        <a:gd name="connsiteY722" fmla="*/ 226417 h 668502"/>
                        <a:gd name="connsiteX723" fmla="*/ 43826 w 399143"/>
                        <a:gd name="connsiteY723" fmla="*/ 236735 h 668502"/>
                        <a:gd name="connsiteX724" fmla="*/ 36113 w 399143"/>
                        <a:gd name="connsiteY724" fmla="*/ 249607 h 668502"/>
                        <a:gd name="connsiteX725" fmla="*/ 40621 w 399143"/>
                        <a:gd name="connsiteY725" fmla="*/ 243296 h 668502"/>
                        <a:gd name="connsiteX726" fmla="*/ 47232 w 399143"/>
                        <a:gd name="connsiteY726" fmla="*/ 234080 h 668502"/>
                        <a:gd name="connsiteX727" fmla="*/ 55346 w 399143"/>
                        <a:gd name="connsiteY727" fmla="*/ 224213 h 668502"/>
                        <a:gd name="connsiteX728" fmla="*/ 63861 w 399143"/>
                        <a:gd name="connsiteY728" fmla="*/ 215798 h 668502"/>
                        <a:gd name="connsiteX729" fmla="*/ 53042 w 399143"/>
                        <a:gd name="connsiteY729" fmla="*/ 227819 h 668502"/>
                        <a:gd name="connsiteX730" fmla="*/ 85749 w 399143"/>
                        <a:gd name="connsiteY730" fmla="*/ 199370 h 668502"/>
                        <a:gd name="connsiteX731" fmla="*/ 88454 w 399143"/>
                        <a:gd name="connsiteY731" fmla="*/ 197166 h 668502"/>
                        <a:gd name="connsiteX732" fmla="*/ 73277 w 399143"/>
                        <a:gd name="connsiteY732" fmla="*/ 207784 h 668502"/>
                        <a:gd name="connsiteX733" fmla="*/ 94013 w 399143"/>
                        <a:gd name="connsiteY733" fmla="*/ 191255 h 668502"/>
                        <a:gd name="connsiteX734" fmla="*/ 91860 w 399143"/>
                        <a:gd name="connsiteY734" fmla="*/ 192508 h 668502"/>
                        <a:gd name="connsiteX735" fmla="*/ 96017 w 399143"/>
                        <a:gd name="connsiteY735" fmla="*/ 189603 h 668502"/>
                        <a:gd name="connsiteX736" fmla="*/ 103780 w 399143"/>
                        <a:gd name="connsiteY736" fmla="*/ 185445 h 668502"/>
                        <a:gd name="connsiteX737" fmla="*/ 337536 w 399143"/>
                        <a:gd name="connsiteY737" fmla="*/ 490876 h 668502"/>
                        <a:gd name="connsiteX738" fmla="*/ 335984 w 399143"/>
                        <a:gd name="connsiteY738" fmla="*/ 489574 h 668502"/>
                        <a:gd name="connsiteX739" fmla="*/ 337536 w 399143"/>
                        <a:gd name="connsiteY739" fmla="*/ 490876 h 668502"/>
                        <a:gd name="connsiteX740" fmla="*/ 15026 w 399143"/>
                        <a:gd name="connsiteY740" fmla="*/ 420955 h 668502"/>
                        <a:gd name="connsiteX741" fmla="*/ 11169 w 399143"/>
                        <a:gd name="connsiteY741" fmla="*/ 366610 h 668502"/>
                        <a:gd name="connsiteX742" fmla="*/ 10268 w 399143"/>
                        <a:gd name="connsiteY742" fmla="*/ 399167 h 668502"/>
                        <a:gd name="connsiteX743" fmla="*/ 7613 w 399143"/>
                        <a:gd name="connsiteY743" fmla="*/ 367712 h 668502"/>
                        <a:gd name="connsiteX744" fmla="*/ 7413 w 399143"/>
                        <a:gd name="connsiteY744" fmla="*/ 364206 h 668502"/>
                        <a:gd name="connsiteX745" fmla="*/ 8565 w 399143"/>
                        <a:gd name="connsiteY745" fmla="*/ 394659 h 668502"/>
                        <a:gd name="connsiteX746" fmla="*/ 13073 w 399143"/>
                        <a:gd name="connsiteY746" fmla="*/ 417098 h 668502"/>
                        <a:gd name="connsiteX747" fmla="*/ 15878 w 399143"/>
                        <a:gd name="connsiteY747" fmla="*/ 427867 h 668502"/>
                        <a:gd name="connsiteX748" fmla="*/ 16829 w 399143"/>
                        <a:gd name="connsiteY748" fmla="*/ 431122 h 668502"/>
                        <a:gd name="connsiteX749" fmla="*/ 17230 w 399143"/>
                        <a:gd name="connsiteY749" fmla="*/ 432224 h 668502"/>
                        <a:gd name="connsiteX750" fmla="*/ 15126 w 399143"/>
                        <a:gd name="connsiteY750" fmla="*/ 418550 h 668502"/>
                        <a:gd name="connsiteX751" fmla="*/ 15026 w 399143"/>
                        <a:gd name="connsiteY751" fmla="*/ 420904 h 668502"/>
                        <a:gd name="connsiteX752" fmla="*/ 13774 w 399143"/>
                        <a:gd name="connsiteY752" fmla="*/ 434478 h 668502"/>
                        <a:gd name="connsiteX753" fmla="*/ 16178 w 399143"/>
                        <a:gd name="connsiteY753" fmla="*/ 443945 h 668502"/>
                        <a:gd name="connsiteX754" fmla="*/ 14024 w 399143"/>
                        <a:gd name="connsiteY754" fmla="*/ 433126 h 668502"/>
                        <a:gd name="connsiteX755" fmla="*/ 13774 w 399143"/>
                        <a:gd name="connsiteY755" fmla="*/ 434478 h 668502"/>
                        <a:gd name="connsiteX756" fmla="*/ 16479 w 399143"/>
                        <a:gd name="connsiteY756" fmla="*/ 443243 h 668502"/>
                        <a:gd name="connsiteX757" fmla="*/ 16078 w 399143"/>
                        <a:gd name="connsiteY757" fmla="*/ 440589 h 668502"/>
                        <a:gd name="connsiteX758" fmla="*/ 16479 w 399143"/>
                        <a:gd name="connsiteY758" fmla="*/ 443243 h 668502"/>
                        <a:gd name="connsiteX759" fmla="*/ 39268 w 399143"/>
                        <a:gd name="connsiteY759" fmla="*/ 245750 h 668502"/>
                        <a:gd name="connsiteX760" fmla="*/ 38717 w 399143"/>
                        <a:gd name="connsiteY760" fmla="*/ 246702 h 668502"/>
                        <a:gd name="connsiteX761" fmla="*/ 42925 w 399143"/>
                        <a:gd name="connsiteY761" fmla="*/ 240441 h 668502"/>
                        <a:gd name="connsiteX762" fmla="*/ 39268 w 399143"/>
                        <a:gd name="connsiteY762" fmla="*/ 245750 h 668502"/>
                        <a:gd name="connsiteX763" fmla="*/ 28099 w 399143"/>
                        <a:gd name="connsiteY763" fmla="*/ 263882 h 668502"/>
                        <a:gd name="connsiteX764" fmla="*/ 27648 w 399143"/>
                        <a:gd name="connsiteY764" fmla="*/ 266436 h 668502"/>
                        <a:gd name="connsiteX765" fmla="*/ 30904 w 399143"/>
                        <a:gd name="connsiteY765" fmla="*/ 260175 h 668502"/>
                        <a:gd name="connsiteX766" fmla="*/ 28099 w 399143"/>
                        <a:gd name="connsiteY766" fmla="*/ 263932 h 668502"/>
                        <a:gd name="connsiteX767" fmla="*/ 7363 w 399143"/>
                        <a:gd name="connsiteY767" fmla="*/ 329345 h 668502"/>
                        <a:gd name="connsiteX768" fmla="*/ 7613 w 399143"/>
                        <a:gd name="connsiteY768" fmla="*/ 349230 h 668502"/>
                        <a:gd name="connsiteX769" fmla="*/ 8415 w 399143"/>
                        <a:gd name="connsiteY769" fmla="*/ 343720 h 668502"/>
                        <a:gd name="connsiteX770" fmla="*/ 9567 w 399143"/>
                        <a:gd name="connsiteY770" fmla="*/ 331599 h 668502"/>
                        <a:gd name="connsiteX771" fmla="*/ 9466 w 399143"/>
                        <a:gd name="connsiteY771" fmla="*/ 329145 h 668502"/>
                        <a:gd name="connsiteX772" fmla="*/ 7764 w 399143"/>
                        <a:gd name="connsiteY772" fmla="*/ 334404 h 668502"/>
                        <a:gd name="connsiteX773" fmla="*/ 9166 w 399143"/>
                        <a:gd name="connsiteY773" fmla="*/ 323936 h 668502"/>
                        <a:gd name="connsiteX774" fmla="*/ 10318 w 399143"/>
                        <a:gd name="connsiteY774" fmla="*/ 312717 h 668502"/>
                        <a:gd name="connsiteX775" fmla="*/ 8665 w 399143"/>
                        <a:gd name="connsiteY775" fmla="*/ 318176 h 668502"/>
                        <a:gd name="connsiteX776" fmla="*/ 7263 w 399143"/>
                        <a:gd name="connsiteY776" fmla="*/ 329345 h 668502"/>
                        <a:gd name="connsiteX777" fmla="*/ 182317 w 399143"/>
                        <a:gd name="connsiteY777" fmla="*/ 362854 h 668502"/>
                        <a:gd name="connsiteX778" fmla="*/ 183469 w 399143"/>
                        <a:gd name="connsiteY778" fmla="*/ 365809 h 668502"/>
                        <a:gd name="connsiteX779" fmla="*/ 178510 w 399143"/>
                        <a:gd name="connsiteY779" fmla="*/ 359097 h 668502"/>
                        <a:gd name="connsiteX780" fmla="*/ 158375 w 399143"/>
                        <a:gd name="connsiteY780" fmla="*/ 324387 h 668502"/>
                        <a:gd name="connsiteX781" fmla="*/ 153567 w 399143"/>
                        <a:gd name="connsiteY781" fmla="*/ 312166 h 668502"/>
                        <a:gd name="connsiteX782" fmla="*/ 157423 w 399143"/>
                        <a:gd name="connsiteY782" fmla="*/ 319729 h 668502"/>
                        <a:gd name="connsiteX783" fmla="*/ 170997 w 399143"/>
                        <a:gd name="connsiteY783" fmla="*/ 343720 h 668502"/>
                        <a:gd name="connsiteX784" fmla="*/ 182267 w 399143"/>
                        <a:gd name="connsiteY784" fmla="*/ 362854 h 668502"/>
                        <a:gd name="connsiteX785" fmla="*/ 137589 w 399143"/>
                        <a:gd name="connsiteY785" fmla="*/ 379733 h 668502"/>
                        <a:gd name="connsiteX786" fmla="*/ 136888 w 399143"/>
                        <a:gd name="connsiteY786" fmla="*/ 377780 h 668502"/>
                        <a:gd name="connsiteX787" fmla="*/ 164937 w 399143"/>
                        <a:gd name="connsiteY787" fmla="*/ 450857 h 668502"/>
                        <a:gd name="connsiteX788" fmla="*/ 156121 w 399143"/>
                        <a:gd name="connsiteY788" fmla="*/ 425262 h 668502"/>
                        <a:gd name="connsiteX789" fmla="*/ 159377 w 399143"/>
                        <a:gd name="connsiteY789" fmla="*/ 431172 h 668502"/>
                        <a:gd name="connsiteX790" fmla="*/ 160329 w 399143"/>
                        <a:gd name="connsiteY790" fmla="*/ 435330 h 668502"/>
                        <a:gd name="connsiteX791" fmla="*/ 165588 w 399143"/>
                        <a:gd name="connsiteY791" fmla="*/ 445748 h 668502"/>
                        <a:gd name="connsiteX792" fmla="*/ 159177 w 399143"/>
                        <a:gd name="connsiteY792" fmla="*/ 427917 h 668502"/>
                        <a:gd name="connsiteX793" fmla="*/ 148658 w 399143"/>
                        <a:gd name="connsiteY793" fmla="*/ 403825 h 668502"/>
                        <a:gd name="connsiteX794" fmla="*/ 153366 w 399143"/>
                        <a:gd name="connsiteY794" fmla="*/ 419202 h 668502"/>
                        <a:gd name="connsiteX795" fmla="*/ 142698 w 399143"/>
                        <a:gd name="connsiteY795" fmla="*/ 386795 h 668502"/>
                        <a:gd name="connsiteX796" fmla="*/ 147156 w 399143"/>
                        <a:gd name="connsiteY796" fmla="*/ 402422 h 668502"/>
                        <a:gd name="connsiteX797" fmla="*/ 144551 w 399143"/>
                        <a:gd name="connsiteY797" fmla="*/ 398566 h 668502"/>
                        <a:gd name="connsiteX798" fmla="*/ 135185 w 399143"/>
                        <a:gd name="connsiteY798" fmla="*/ 357594 h 668502"/>
                        <a:gd name="connsiteX799" fmla="*/ 136036 w 399143"/>
                        <a:gd name="connsiteY799" fmla="*/ 355892 h 668502"/>
                        <a:gd name="connsiteX800" fmla="*/ 133682 w 399143"/>
                        <a:gd name="connsiteY800" fmla="*/ 337059 h 668502"/>
                        <a:gd name="connsiteX801" fmla="*/ 135485 w 399143"/>
                        <a:gd name="connsiteY801" fmla="*/ 346225 h 668502"/>
                        <a:gd name="connsiteX802" fmla="*/ 135936 w 399143"/>
                        <a:gd name="connsiteY802" fmla="*/ 334404 h 668502"/>
                        <a:gd name="connsiteX803" fmla="*/ 137289 w 399143"/>
                        <a:gd name="connsiteY803" fmla="*/ 316022 h 668502"/>
                        <a:gd name="connsiteX804" fmla="*/ 139192 w 399143"/>
                        <a:gd name="connsiteY804" fmla="*/ 313418 h 668502"/>
                        <a:gd name="connsiteX805" fmla="*/ 142448 w 399143"/>
                        <a:gd name="connsiteY805" fmla="*/ 298642 h 668502"/>
                        <a:gd name="connsiteX806" fmla="*/ 137940 w 399143"/>
                        <a:gd name="connsiteY806" fmla="*/ 310362 h 668502"/>
                        <a:gd name="connsiteX807" fmla="*/ 136237 w 399143"/>
                        <a:gd name="connsiteY807" fmla="*/ 320380 h 668502"/>
                        <a:gd name="connsiteX808" fmla="*/ 140294 w 399143"/>
                        <a:gd name="connsiteY808" fmla="*/ 300245 h 668502"/>
                        <a:gd name="connsiteX809" fmla="*/ 136938 w 399143"/>
                        <a:gd name="connsiteY809" fmla="*/ 307908 h 668502"/>
                        <a:gd name="connsiteX810" fmla="*/ 140644 w 399143"/>
                        <a:gd name="connsiteY810" fmla="*/ 296588 h 668502"/>
                        <a:gd name="connsiteX811" fmla="*/ 143149 w 399143"/>
                        <a:gd name="connsiteY811" fmla="*/ 291530 h 668502"/>
                        <a:gd name="connsiteX812" fmla="*/ 133432 w 399143"/>
                        <a:gd name="connsiteY812" fmla="*/ 314319 h 668502"/>
                        <a:gd name="connsiteX813" fmla="*/ 133432 w 399143"/>
                        <a:gd name="connsiteY813" fmla="*/ 312115 h 668502"/>
                        <a:gd name="connsiteX814" fmla="*/ 131528 w 399143"/>
                        <a:gd name="connsiteY814" fmla="*/ 327793 h 668502"/>
                        <a:gd name="connsiteX815" fmla="*/ 132731 w 399143"/>
                        <a:gd name="connsiteY815" fmla="*/ 352135 h 668502"/>
                        <a:gd name="connsiteX816" fmla="*/ 131829 w 399143"/>
                        <a:gd name="connsiteY816" fmla="*/ 348028 h 668502"/>
                        <a:gd name="connsiteX817" fmla="*/ 137489 w 399143"/>
                        <a:gd name="connsiteY817" fmla="*/ 379533 h 668502"/>
                        <a:gd name="connsiteX818" fmla="*/ 74730 w 399143"/>
                        <a:gd name="connsiteY818" fmla="*/ 614942 h 668502"/>
                        <a:gd name="connsiteX819" fmla="*/ 79037 w 399143"/>
                        <a:gd name="connsiteY819" fmla="*/ 630919 h 668502"/>
                        <a:gd name="connsiteX820" fmla="*/ 84597 w 399143"/>
                        <a:gd name="connsiteY820" fmla="*/ 645144 h 668502"/>
                        <a:gd name="connsiteX821" fmla="*/ 89005 w 399143"/>
                        <a:gd name="connsiteY821" fmla="*/ 655212 h 668502"/>
                        <a:gd name="connsiteX822" fmla="*/ 91709 w 399143"/>
                        <a:gd name="connsiteY822" fmla="*/ 661122 h 668502"/>
                        <a:gd name="connsiteX823" fmla="*/ 92461 w 399143"/>
                        <a:gd name="connsiteY823" fmla="*/ 662675 h 668502"/>
                        <a:gd name="connsiteX824" fmla="*/ 94013 w 399143"/>
                        <a:gd name="connsiteY824" fmla="*/ 661823 h 668502"/>
                        <a:gd name="connsiteX825" fmla="*/ 97269 w 399143"/>
                        <a:gd name="connsiteY825" fmla="*/ 660020 h 668502"/>
                        <a:gd name="connsiteX826" fmla="*/ 94464 w 399143"/>
                        <a:gd name="connsiteY826" fmla="*/ 661673 h 668502"/>
                        <a:gd name="connsiteX827" fmla="*/ 107887 w 399143"/>
                        <a:gd name="connsiteY827" fmla="*/ 654761 h 668502"/>
                        <a:gd name="connsiteX828" fmla="*/ 120459 w 399143"/>
                        <a:gd name="connsiteY828" fmla="*/ 647498 h 668502"/>
                        <a:gd name="connsiteX829" fmla="*/ 148508 w 399143"/>
                        <a:gd name="connsiteY829" fmla="*/ 632322 h 668502"/>
                        <a:gd name="connsiteX830" fmla="*/ 129174 w 399143"/>
                        <a:gd name="connsiteY830" fmla="*/ 645294 h 668502"/>
                        <a:gd name="connsiteX831" fmla="*/ 139593 w 399143"/>
                        <a:gd name="connsiteY831" fmla="*/ 639084 h 668502"/>
                        <a:gd name="connsiteX832" fmla="*/ 155370 w 399143"/>
                        <a:gd name="connsiteY832" fmla="*/ 631170 h 668502"/>
                        <a:gd name="connsiteX833" fmla="*/ 149009 w 399143"/>
                        <a:gd name="connsiteY833" fmla="*/ 635978 h 668502"/>
                        <a:gd name="connsiteX834" fmla="*/ 132380 w 399143"/>
                        <a:gd name="connsiteY834" fmla="*/ 644743 h 668502"/>
                        <a:gd name="connsiteX835" fmla="*/ 105233 w 399143"/>
                        <a:gd name="connsiteY835" fmla="*/ 658067 h 668502"/>
                        <a:gd name="connsiteX836" fmla="*/ 119357 w 399143"/>
                        <a:gd name="connsiteY836" fmla="*/ 652507 h 668502"/>
                        <a:gd name="connsiteX837" fmla="*/ 137739 w 399143"/>
                        <a:gd name="connsiteY837" fmla="*/ 642590 h 668502"/>
                        <a:gd name="connsiteX838" fmla="*/ 130126 w 399143"/>
                        <a:gd name="connsiteY838" fmla="*/ 648600 h 668502"/>
                        <a:gd name="connsiteX839" fmla="*/ 144501 w 399143"/>
                        <a:gd name="connsiteY839" fmla="*/ 640536 h 668502"/>
                        <a:gd name="connsiteX840" fmla="*/ 135986 w 399143"/>
                        <a:gd name="connsiteY840" fmla="*/ 646947 h 668502"/>
                        <a:gd name="connsiteX841" fmla="*/ 157273 w 399143"/>
                        <a:gd name="connsiteY841" fmla="*/ 634626 h 668502"/>
                        <a:gd name="connsiteX842" fmla="*/ 157774 w 399143"/>
                        <a:gd name="connsiteY842" fmla="*/ 634626 h 668502"/>
                        <a:gd name="connsiteX843" fmla="*/ 175605 w 399143"/>
                        <a:gd name="connsiteY843" fmla="*/ 624208 h 668502"/>
                        <a:gd name="connsiteX844" fmla="*/ 168092 w 399143"/>
                        <a:gd name="connsiteY844" fmla="*/ 627513 h 668502"/>
                        <a:gd name="connsiteX845" fmla="*/ 155520 w 399143"/>
                        <a:gd name="connsiteY845" fmla="*/ 635327 h 668502"/>
                        <a:gd name="connsiteX846" fmla="*/ 159277 w 399143"/>
                        <a:gd name="connsiteY846" fmla="*/ 632071 h 668502"/>
                        <a:gd name="connsiteX847" fmla="*/ 142998 w 399143"/>
                        <a:gd name="connsiteY847" fmla="*/ 639935 h 668502"/>
                        <a:gd name="connsiteX848" fmla="*/ 153968 w 399143"/>
                        <a:gd name="connsiteY848" fmla="*/ 634225 h 668502"/>
                        <a:gd name="connsiteX849" fmla="*/ 161180 w 399143"/>
                        <a:gd name="connsiteY849" fmla="*/ 628615 h 668502"/>
                        <a:gd name="connsiteX850" fmla="*/ 180814 w 399143"/>
                        <a:gd name="connsiteY850" fmla="*/ 617897 h 668502"/>
                        <a:gd name="connsiteX851" fmla="*/ 189379 w 399143"/>
                        <a:gd name="connsiteY851" fmla="*/ 611936 h 668502"/>
                        <a:gd name="connsiteX852" fmla="*/ 211668 w 399143"/>
                        <a:gd name="connsiteY852" fmla="*/ 601017 h 668502"/>
                        <a:gd name="connsiteX853" fmla="*/ 236060 w 399143"/>
                        <a:gd name="connsiteY853" fmla="*/ 587744 h 668502"/>
                        <a:gd name="connsiteX854" fmla="*/ 238464 w 399143"/>
                        <a:gd name="connsiteY854" fmla="*/ 586292 h 668502"/>
                        <a:gd name="connsiteX855" fmla="*/ 239666 w 399143"/>
                        <a:gd name="connsiteY855" fmla="*/ 585591 h 668502"/>
                        <a:gd name="connsiteX856" fmla="*/ 240267 w 399143"/>
                        <a:gd name="connsiteY856" fmla="*/ 585240 h 668502"/>
                        <a:gd name="connsiteX857" fmla="*/ 239967 w 399143"/>
                        <a:gd name="connsiteY857" fmla="*/ 584639 h 668502"/>
                        <a:gd name="connsiteX858" fmla="*/ 236611 w 399143"/>
                        <a:gd name="connsiteY858" fmla="*/ 579730 h 668502"/>
                        <a:gd name="connsiteX859" fmla="*/ 238264 w 399143"/>
                        <a:gd name="connsiteY859" fmla="*/ 582786 h 668502"/>
                        <a:gd name="connsiteX860" fmla="*/ 239065 w 399143"/>
                        <a:gd name="connsiteY860" fmla="*/ 584088 h 668502"/>
                        <a:gd name="connsiteX861" fmla="*/ 239065 w 399143"/>
                        <a:gd name="connsiteY861" fmla="*/ 585240 h 668502"/>
                        <a:gd name="connsiteX862" fmla="*/ 236110 w 399143"/>
                        <a:gd name="connsiteY862" fmla="*/ 586843 h 668502"/>
                        <a:gd name="connsiteX863" fmla="*/ 232203 w 399143"/>
                        <a:gd name="connsiteY863" fmla="*/ 588546 h 668502"/>
                        <a:gd name="connsiteX864" fmla="*/ 235860 w 399143"/>
                        <a:gd name="connsiteY864" fmla="*/ 586492 h 668502"/>
                        <a:gd name="connsiteX865" fmla="*/ 237663 w 399143"/>
                        <a:gd name="connsiteY865" fmla="*/ 585490 h 668502"/>
                        <a:gd name="connsiteX866" fmla="*/ 238464 w 399143"/>
                        <a:gd name="connsiteY866" fmla="*/ 584188 h 668502"/>
                        <a:gd name="connsiteX867" fmla="*/ 233906 w 399143"/>
                        <a:gd name="connsiteY867" fmla="*/ 577026 h 668502"/>
                        <a:gd name="connsiteX868" fmla="*/ 234958 w 399143"/>
                        <a:gd name="connsiteY868" fmla="*/ 578078 h 668502"/>
                        <a:gd name="connsiteX869" fmla="*/ 230350 w 399143"/>
                        <a:gd name="connsiteY869" fmla="*/ 570915 h 668502"/>
                        <a:gd name="connsiteX870" fmla="*/ 226343 w 399143"/>
                        <a:gd name="connsiteY870" fmla="*/ 565005 h 668502"/>
                        <a:gd name="connsiteX871" fmla="*/ 231753 w 399143"/>
                        <a:gd name="connsiteY871" fmla="*/ 572818 h 668502"/>
                        <a:gd name="connsiteX872" fmla="*/ 235058 w 399143"/>
                        <a:gd name="connsiteY872" fmla="*/ 576725 h 668502"/>
                        <a:gd name="connsiteX873" fmla="*/ 227095 w 399143"/>
                        <a:gd name="connsiteY873" fmla="*/ 563051 h 668502"/>
                        <a:gd name="connsiteX874" fmla="*/ 228597 w 399143"/>
                        <a:gd name="connsiteY874" fmla="*/ 565005 h 668502"/>
                        <a:gd name="connsiteX875" fmla="*/ 218530 w 399143"/>
                        <a:gd name="connsiteY875" fmla="*/ 550830 h 668502"/>
                        <a:gd name="connsiteX876" fmla="*/ 223288 w 399143"/>
                        <a:gd name="connsiteY876" fmla="*/ 562701 h 668502"/>
                        <a:gd name="connsiteX877" fmla="*/ 201700 w 399143"/>
                        <a:gd name="connsiteY877" fmla="*/ 526788 h 668502"/>
                        <a:gd name="connsiteX878" fmla="*/ 205407 w 399143"/>
                        <a:gd name="connsiteY878" fmla="*/ 531396 h 668502"/>
                        <a:gd name="connsiteX879" fmla="*/ 198845 w 399143"/>
                        <a:gd name="connsiteY879" fmla="*/ 518274 h 668502"/>
                        <a:gd name="connsiteX880" fmla="*/ 184170 w 399143"/>
                        <a:gd name="connsiteY880" fmla="*/ 493981 h 668502"/>
                        <a:gd name="connsiteX881" fmla="*/ 186875 w 399143"/>
                        <a:gd name="connsiteY881" fmla="*/ 497838 h 668502"/>
                        <a:gd name="connsiteX882" fmla="*/ 178310 w 399143"/>
                        <a:gd name="connsiteY882" fmla="*/ 479606 h 668502"/>
                        <a:gd name="connsiteX883" fmla="*/ 173101 w 399143"/>
                        <a:gd name="connsiteY883" fmla="*/ 470040 h 668502"/>
                        <a:gd name="connsiteX884" fmla="*/ 169144 w 399143"/>
                        <a:gd name="connsiteY884" fmla="*/ 464580 h 668502"/>
                        <a:gd name="connsiteX885" fmla="*/ 168793 w 399143"/>
                        <a:gd name="connsiteY885" fmla="*/ 464180 h 668502"/>
                        <a:gd name="connsiteX886" fmla="*/ 189579 w 399143"/>
                        <a:gd name="connsiteY886" fmla="*/ 506453 h 668502"/>
                        <a:gd name="connsiteX887" fmla="*/ 187977 w 399143"/>
                        <a:gd name="connsiteY887" fmla="*/ 504349 h 668502"/>
                        <a:gd name="connsiteX888" fmla="*/ 209915 w 399143"/>
                        <a:gd name="connsiteY888" fmla="*/ 543868 h 668502"/>
                        <a:gd name="connsiteX889" fmla="*/ 210616 w 399143"/>
                        <a:gd name="connsiteY889" fmla="*/ 547074 h 668502"/>
                        <a:gd name="connsiteX890" fmla="*/ 217628 w 399143"/>
                        <a:gd name="connsiteY890" fmla="*/ 557592 h 668502"/>
                        <a:gd name="connsiteX891" fmla="*/ 215925 w 399143"/>
                        <a:gd name="connsiteY891" fmla="*/ 555538 h 668502"/>
                        <a:gd name="connsiteX892" fmla="*/ 227145 w 399143"/>
                        <a:gd name="connsiteY892" fmla="*/ 573670 h 668502"/>
                        <a:gd name="connsiteX893" fmla="*/ 226744 w 399143"/>
                        <a:gd name="connsiteY893" fmla="*/ 573369 h 668502"/>
                        <a:gd name="connsiteX894" fmla="*/ 234107 w 399143"/>
                        <a:gd name="connsiteY894" fmla="*/ 583186 h 668502"/>
                        <a:gd name="connsiteX895" fmla="*/ 234307 w 399143"/>
                        <a:gd name="connsiteY895" fmla="*/ 583487 h 668502"/>
                        <a:gd name="connsiteX896" fmla="*/ 234057 w 399143"/>
                        <a:gd name="connsiteY896" fmla="*/ 583687 h 668502"/>
                        <a:gd name="connsiteX897" fmla="*/ 233556 w 399143"/>
                        <a:gd name="connsiteY897" fmla="*/ 584038 h 668502"/>
                        <a:gd name="connsiteX898" fmla="*/ 232554 w 399143"/>
                        <a:gd name="connsiteY898" fmla="*/ 584739 h 668502"/>
                        <a:gd name="connsiteX899" fmla="*/ 230551 w 399143"/>
                        <a:gd name="connsiteY899" fmla="*/ 586092 h 668502"/>
                        <a:gd name="connsiteX900" fmla="*/ 226694 w 399143"/>
                        <a:gd name="connsiteY900" fmla="*/ 588646 h 668502"/>
                        <a:gd name="connsiteX901" fmla="*/ 224791 w 399143"/>
                        <a:gd name="connsiteY901" fmla="*/ 590549 h 668502"/>
                        <a:gd name="connsiteX902" fmla="*/ 217528 w 399143"/>
                        <a:gd name="connsiteY902" fmla="*/ 594656 h 668502"/>
                        <a:gd name="connsiteX903" fmla="*/ 217528 w 399143"/>
                        <a:gd name="connsiteY903" fmla="*/ 594656 h 668502"/>
                        <a:gd name="connsiteX904" fmla="*/ 217528 w 399143"/>
                        <a:gd name="connsiteY904" fmla="*/ 594656 h 668502"/>
                        <a:gd name="connsiteX905" fmla="*/ 203704 w 399143"/>
                        <a:gd name="connsiteY905" fmla="*/ 601118 h 668502"/>
                        <a:gd name="connsiteX906" fmla="*/ 221234 w 399143"/>
                        <a:gd name="connsiteY906" fmla="*/ 591551 h 668502"/>
                        <a:gd name="connsiteX907" fmla="*/ 211718 w 399143"/>
                        <a:gd name="connsiteY907" fmla="*/ 594656 h 668502"/>
                        <a:gd name="connsiteX908" fmla="*/ 212068 w 399143"/>
                        <a:gd name="connsiteY908" fmla="*/ 593805 h 668502"/>
                        <a:gd name="connsiteX909" fmla="*/ 205207 w 399143"/>
                        <a:gd name="connsiteY909" fmla="*/ 598563 h 668502"/>
                        <a:gd name="connsiteX910" fmla="*/ 136086 w 399143"/>
                        <a:gd name="connsiteY910" fmla="*/ 635577 h 668502"/>
                        <a:gd name="connsiteX911" fmla="*/ 141145 w 399143"/>
                        <a:gd name="connsiteY911" fmla="*/ 631570 h 668502"/>
                        <a:gd name="connsiteX912" fmla="*/ 115050 w 399143"/>
                        <a:gd name="connsiteY912" fmla="*/ 646597 h 668502"/>
                        <a:gd name="connsiteX913" fmla="*/ 125869 w 399143"/>
                        <a:gd name="connsiteY913" fmla="*/ 639985 h 668502"/>
                        <a:gd name="connsiteX914" fmla="*/ 96117 w 399143"/>
                        <a:gd name="connsiteY914" fmla="*/ 656764 h 668502"/>
                        <a:gd name="connsiteX915" fmla="*/ 94564 w 399143"/>
                        <a:gd name="connsiteY915" fmla="*/ 657666 h 668502"/>
                        <a:gd name="connsiteX916" fmla="*/ 93813 w 399143"/>
                        <a:gd name="connsiteY916" fmla="*/ 657966 h 668502"/>
                        <a:gd name="connsiteX917" fmla="*/ 93412 w 399143"/>
                        <a:gd name="connsiteY917" fmla="*/ 657215 h 668502"/>
                        <a:gd name="connsiteX918" fmla="*/ 91860 w 399143"/>
                        <a:gd name="connsiteY918" fmla="*/ 654160 h 668502"/>
                        <a:gd name="connsiteX919" fmla="*/ 88604 w 399143"/>
                        <a:gd name="connsiteY919" fmla="*/ 647699 h 668502"/>
                        <a:gd name="connsiteX920" fmla="*/ 81041 w 399143"/>
                        <a:gd name="connsiteY920" fmla="*/ 631020 h 668502"/>
                        <a:gd name="connsiteX921" fmla="*/ 81341 w 399143"/>
                        <a:gd name="connsiteY921" fmla="*/ 629667 h 668502"/>
                        <a:gd name="connsiteX922" fmla="*/ 74630 w 399143"/>
                        <a:gd name="connsiteY922" fmla="*/ 614942 h 668502"/>
                        <a:gd name="connsiteX923" fmla="*/ 54445 w 399143"/>
                        <a:gd name="connsiteY923" fmla="*/ 567209 h 668502"/>
                        <a:gd name="connsiteX924" fmla="*/ 48885 w 399143"/>
                        <a:gd name="connsiteY924" fmla="*/ 552884 h 668502"/>
                        <a:gd name="connsiteX925" fmla="*/ 49386 w 399143"/>
                        <a:gd name="connsiteY925" fmla="*/ 554336 h 668502"/>
                        <a:gd name="connsiteX926" fmla="*/ 43726 w 399143"/>
                        <a:gd name="connsiteY926" fmla="*/ 540262 h 668502"/>
                        <a:gd name="connsiteX927" fmla="*/ 42975 w 399143"/>
                        <a:gd name="connsiteY927" fmla="*/ 543067 h 668502"/>
                        <a:gd name="connsiteX928" fmla="*/ 44477 w 399143"/>
                        <a:gd name="connsiteY928" fmla="*/ 544469 h 668502"/>
                        <a:gd name="connsiteX929" fmla="*/ 36964 w 399143"/>
                        <a:gd name="connsiteY929" fmla="*/ 522781 h 668502"/>
                        <a:gd name="connsiteX930" fmla="*/ 41672 w 399143"/>
                        <a:gd name="connsiteY930" fmla="*/ 539260 h 668502"/>
                        <a:gd name="connsiteX931" fmla="*/ 34410 w 399143"/>
                        <a:gd name="connsiteY931" fmla="*/ 519726 h 668502"/>
                        <a:gd name="connsiteX932" fmla="*/ 32607 w 399143"/>
                        <a:gd name="connsiteY932" fmla="*/ 507605 h 668502"/>
                        <a:gd name="connsiteX933" fmla="*/ 25695 w 399143"/>
                        <a:gd name="connsiteY933" fmla="*/ 484114 h 668502"/>
                        <a:gd name="connsiteX934" fmla="*/ 26546 w 399143"/>
                        <a:gd name="connsiteY934" fmla="*/ 492629 h 668502"/>
                        <a:gd name="connsiteX935" fmla="*/ 21688 w 399143"/>
                        <a:gd name="connsiteY935" fmla="*/ 473796 h 668502"/>
                        <a:gd name="connsiteX936" fmla="*/ 24192 w 399143"/>
                        <a:gd name="connsiteY936" fmla="*/ 481610 h 668502"/>
                        <a:gd name="connsiteX937" fmla="*/ 21688 w 399143"/>
                        <a:gd name="connsiteY937" fmla="*/ 467535 h 668502"/>
                        <a:gd name="connsiteX938" fmla="*/ 19784 w 399143"/>
                        <a:gd name="connsiteY938" fmla="*/ 459972 h 668502"/>
                        <a:gd name="connsiteX939" fmla="*/ 19935 w 399143"/>
                        <a:gd name="connsiteY939" fmla="*/ 461876 h 668502"/>
                        <a:gd name="connsiteX940" fmla="*/ 17480 w 399143"/>
                        <a:gd name="connsiteY940" fmla="*/ 453511 h 668502"/>
                        <a:gd name="connsiteX941" fmla="*/ 17781 w 399143"/>
                        <a:gd name="connsiteY941" fmla="*/ 458770 h 668502"/>
                        <a:gd name="connsiteX942" fmla="*/ 15477 w 399143"/>
                        <a:gd name="connsiteY942" fmla="*/ 447551 h 668502"/>
                        <a:gd name="connsiteX943" fmla="*/ 16378 w 399143"/>
                        <a:gd name="connsiteY943" fmla="*/ 456166 h 668502"/>
                        <a:gd name="connsiteX944" fmla="*/ 13574 w 399143"/>
                        <a:gd name="connsiteY944" fmla="*/ 443945 h 668502"/>
                        <a:gd name="connsiteX945" fmla="*/ 23040 w 399143"/>
                        <a:gd name="connsiteY945" fmla="*/ 484765 h 668502"/>
                        <a:gd name="connsiteX946" fmla="*/ 22038 w 399143"/>
                        <a:gd name="connsiteY946" fmla="*/ 478104 h 668502"/>
                        <a:gd name="connsiteX947" fmla="*/ 29551 w 399143"/>
                        <a:gd name="connsiteY947" fmla="*/ 509709 h 668502"/>
                        <a:gd name="connsiteX948" fmla="*/ 40570 w 399143"/>
                        <a:gd name="connsiteY948" fmla="*/ 539711 h 668502"/>
                        <a:gd name="connsiteX949" fmla="*/ 46781 w 399143"/>
                        <a:gd name="connsiteY949" fmla="*/ 558944 h 668502"/>
                        <a:gd name="connsiteX950" fmla="*/ 57249 w 399143"/>
                        <a:gd name="connsiteY950" fmla="*/ 581283 h 668502"/>
                        <a:gd name="connsiteX951" fmla="*/ 50137 w 399143"/>
                        <a:gd name="connsiteY951" fmla="*/ 562200 h 668502"/>
                        <a:gd name="connsiteX952" fmla="*/ 54795 w 399143"/>
                        <a:gd name="connsiteY952" fmla="*/ 573820 h 668502"/>
                        <a:gd name="connsiteX953" fmla="*/ 52491 w 399143"/>
                        <a:gd name="connsiteY953" fmla="*/ 565906 h 668502"/>
                        <a:gd name="connsiteX954" fmla="*/ 54445 w 399143"/>
                        <a:gd name="connsiteY954" fmla="*/ 567209 h 668502"/>
                        <a:gd name="connsiteX955" fmla="*/ 26095 w 399143"/>
                        <a:gd name="connsiteY955" fmla="*/ 296488 h 668502"/>
                        <a:gd name="connsiteX956" fmla="*/ 26246 w 399143"/>
                        <a:gd name="connsiteY956" fmla="*/ 296038 h 668502"/>
                        <a:gd name="connsiteX957" fmla="*/ 26095 w 399143"/>
                        <a:gd name="connsiteY957" fmla="*/ 296538 h 668502"/>
                        <a:gd name="connsiteX958" fmla="*/ 26095 w 399143"/>
                        <a:gd name="connsiteY958" fmla="*/ 296538 h 668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Lst>
                      <a:rect l="l" t="t" r="r" b="b"/>
                      <a:pathLst>
                        <a:path w="399143" h="668502">
                          <a:moveTo>
                            <a:pt x="103680" y="185596"/>
                          </a:moveTo>
                          <a:lnTo>
                            <a:pt x="104331" y="185195"/>
                          </a:lnTo>
                          <a:lnTo>
                            <a:pt x="103730" y="182791"/>
                          </a:lnTo>
                          <a:lnTo>
                            <a:pt x="104281" y="184494"/>
                          </a:lnTo>
                          <a:lnTo>
                            <a:pt x="102779" y="176179"/>
                          </a:lnTo>
                          <a:cubicBezTo>
                            <a:pt x="102528" y="175077"/>
                            <a:pt x="102278" y="173875"/>
                            <a:pt x="101927" y="172373"/>
                          </a:cubicBezTo>
                          <a:cubicBezTo>
                            <a:pt x="102077" y="172974"/>
                            <a:pt x="102228" y="173424"/>
                            <a:pt x="102378" y="173675"/>
                          </a:cubicBezTo>
                          <a:cubicBezTo>
                            <a:pt x="102228" y="172673"/>
                            <a:pt x="102077" y="171671"/>
                            <a:pt x="101877" y="170670"/>
                          </a:cubicBezTo>
                          <a:cubicBezTo>
                            <a:pt x="99673" y="163407"/>
                            <a:pt x="96468" y="145025"/>
                            <a:pt x="95666" y="139516"/>
                          </a:cubicBezTo>
                          <a:cubicBezTo>
                            <a:pt x="94765" y="132353"/>
                            <a:pt x="94264" y="123538"/>
                            <a:pt x="94364" y="117978"/>
                          </a:cubicBezTo>
                          <a:cubicBezTo>
                            <a:pt x="94364" y="123137"/>
                            <a:pt x="94765" y="129899"/>
                            <a:pt x="95115" y="127845"/>
                          </a:cubicBezTo>
                          <a:cubicBezTo>
                            <a:pt x="95115" y="122636"/>
                            <a:pt x="95466" y="118780"/>
                            <a:pt x="95816" y="113971"/>
                          </a:cubicBezTo>
                          <a:cubicBezTo>
                            <a:pt x="96117" y="109113"/>
                            <a:pt x="96418" y="103603"/>
                            <a:pt x="96968" y="94487"/>
                          </a:cubicBezTo>
                          <a:cubicBezTo>
                            <a:pt x="96518" y="97993"/>
                            <a:pt x="96217" y="101499"/>
                            <a:pt x="95967" y="104956"/>
                          </a:cubicBezTo>
                          <a:cubicBezTo>
                            <a:pt x="95967" y="97042"/>
                            <a:pt x="96468" y="89078"/>
                            <a:pt x="97820" y="81114"/>
                          </a:cubicBezTo>
                          <a:cubicBezTo>
                            <a:pt x="99222" y="77107"/>
                            <a:pt x="98521" y="80062"/>
                            <a:pt x="97820" y="84470"/>
                          </a:cubicBezTo>
                          <a:cubicBezTo>
                            <a:pt x="97019" y="88878"/>
                            <a:pt x="96418" y="94738"/>
                            <a:pt x="96568" y="96391"/>
                          </a:cubicBezTo>
                          <a:cubicBezTo>
                            <a:pt x="97870" y="77708"/>
                            <a:pt x="105634" y="63784"/>
                            <a:pt x="108689" y="55770"/>
                          </a:cubicBezTo>
                          <a:cubicBezTo>
                            <a:pt x="110091" y="55169"/>
                            <a:pt x="111694" y="53666"/>
                            <a:pt x="118957" y="44200"/>
                          </a:cubicBezTo>
                          <a:cubicBezTo>
                            <a:pt x="112896" y="50461"/>
                            <a:pt x="122964" y="38139"/>
                            <a:pt x="117755" y="43148"/>
                          </a:cubicBezTo>
                          <a:cubicBezTo>
                            <a:pt x="119908" y="39492"/>
                            <a:pt x="126870" y="33181"/>
                            <a:pt x="126971" y="32279"/>
                          </a:cubicBezTo>
                          <a:lnTo>
                            <a:pt x="126420" y="33331"/>
                          </a:lnTo>
                          <a:cubicBezTo>
                            <a:pt x="134133" y="26369"/>
                            <a:pt x="139542" y="22262"/>
                            <a:pt x="143700" y="18806"/>
                          </a:cubicBezTo>
                          <a:cubicBezTo>
                            <a:pt x="147957" y="15450"/>
                            <a:pt x="151062" y="12896"/>
                            <a:pt x="154919" y="10592"/>
                          </a:cubicBezTo>
                          <a:cubicBezTo>
                            <a:pt x="166189" y="4882"/>
                            <a:pt x="175255" y="2578"/>
                            <a:pt x="183719" y="1225"/>
                          </a:cubicBezTo>
                          <a:cubicBezTo>
                            <a:pt x="192234" y="-77"/>
                            <a:pt x="200298" y="-277"/>
                            <a:pt x="210466" y="324"/>
                          </a:cubicBezTo>
                          <a:cubicBezTo>
                            <a:pt x="211217" y="925"/>
                            <a:pt x="216626" y="2728"/>
                            <a:pt x="224490" y="4281"/>
                          </a:cubicBezTo>
                          <a:cubicBezTo>
                            <a:pt x="226393" y="4281"/>
                            <a:pt x="231853" y="5232"/>
                            <a:pt x="236962" y="6635"/>
                          </a:cubicBezTo>
                          <a:cubicBezTo>
                            <a:pt x="242121" y="7987"/>
                            <a:pt x="246879" y="9790"/>
                            <a:pt x="247931" y="9740"/>
                          </a:cubicBezTo>
                          <a:cubicBezTo>
                            <a:pt x="241269" y="6534"/>
                            <a:pt x="238264" y="5984"/>
                            <a:pt x="236060" y="5483"/>
                          </a:cubicBezTo>
                          <a:cubicBezTo>
                            <a:pt x="233806" y="5132"/>
                            <a:pt x="232253" y="4882"/>
                            <a:pt x="227996" y="4030"/>
                          </a:cubicBezTo>
                          <a:cubicBezTo>
                            <a:pt x="221084" y="1576"/>
                            <a:pt x="227595" y="2728"/>
                            <a:pt x="217828" y="524"/>
                          </a:cubicBezTo>
                          <a:cubicBezTo>
                            <a:pt x="221835" y="1175"/>
                            <a:pt x="230851" y="2778"/>
                            <a:pt x="239666" y="5833"/>
                          </a:cubicBezTo>
                          <a:cubicBezTo>
                            <a:pt x="248482" y="8788"/>
                            <a:pt x="256746" y="13346"/>
                            <a:pt x="260252" y="16151"/>
                          </a:cubicBezTo>
                          <a:lnTo>
                            <a:pt x="257497" y="14649"/>
                          </a:lnTo>
                          <a:cubicBezTo>
                            <a:pt x="263458" y="18505"/>
                            <a:pt x="266413" y="21661"/>
                            <a:pt x="270219" y="25367"/>
                          </a:cubicBezTo>
                          <a:cubicBezTo>
                            <a:pt x="274176" y="29274"/>
                            <a:pt x="278434" y="33531"/>
                            <a:pt x="286748" y="41746"/>
                          </a:cubicBezTo>
                          <a:cubicBezTo>
                            <a:pt x="289253" y="44450"/>
                            <a:pt x="291707" y="47255"/>
                            <a:pt x="294011" y="50160"/>
                          </a:cubicBezTo>
                          <a:cubicBezTo>
                            <a:pt x="293610" y="49760"/>
                            <a:pt x="293510" y="49810"/>
                            <a:pt x="293260" y="49609"/>
                          </a:cubicBezTo>
                          <a:cubicBezTo>
                            <a:pt x="298418" y="57072"/>
                            <a:pt x="299671" y="60228"/>
                            <a:pt x="301173" y="63383"/>
                          </a:cubicBezTo>
                          <a:cubicBezTo>
                            <a:pt x="302626" y="66589"/>
                            <a:pt x="304429" y="69895"/>
                            <a:pt x="308135" y="79161"/>
                          </a:cubicBezTo>
                          <a:cubicBezTo>
                            <a:pt x="307584" y="77708"/>
                            <a:pt x="307785" y="78660"/>
                            <a:pt x="307184" y="77207"/>
                          </a:cubicBezTo>
                          <a:cubicBezTo>
                            <a:pt x="310640" y="88026"/>
                            <a:pt x="313394" y="99296"/>
                            <a:pt x="313745" y="108011"/>
                          </a:cubicBezTo>
                          <a:cubicBezTo>
                            <a:pt x="312894" y="113270"/>
                            <a:pt x="313094" y="106759"/>
                            <a:pt x="312192" y="103603"/>
                          </a:cubicBezTo>
                          <a:cubicBezTo>
                            <a:pt x="312593" y="108562"/>
                            <a:pt x="312192" y="113621"/>
                            <a:pt x="312343" y="118629"/>
                          </a:cubicBezTo>
                          <a:cubicBezTo>
                            <a:pt x="312192" y="123638"/>
                            <a:pt x="311692" y="128546"/>
                            <a:pt x="311341" y="133255"/>
                          </a:cubicBezTo>
                          <a:cubicBezTo>
                            <a:pt x="310089" y="142621"/>
                            <a:pt x="308185" y="150985"/>
                            <a:pt x="306332" y="157046"/>
                          </a:cubicBezTo>
                          <a:cubicBezTo>
                            <a:pt x="304379" y="160953"/>
                            <a:pt x="302876" y="165060"/>
                            <a:pt x="300522" y="168716"/>
                          </a:cubicBezTo>
                          <a:cubicBezTo>
                            <a:pt x="303828" y="161754"/>
                            <a:pt x="306332" y="152638"/>
                            <a:pt x="305080" y="154692"/>
                          </a:cubicBezTo>
                          <a:cubicBezTo>
                            <a:pt x="303878" y="157948"/>
                            <a:pt x="303327" y="159350"/>
                            <a:pt x="302726" y="161003"/>
                          </a:cubicBezTo>
                          <a:cubicBezTo>
                            <a:pt x="302075" y="162656"/>
                            <a:pt x="301474" y="164759"/>
                            <a:pt x="298919" y="169067"/>
                          </a:cubicBezTo>
                          <a:cubicBezTo>
                            <a:pt x="299120" y="168215"/>
                            <a:pt x="299570" y="166813"/>
                            <a:pt x="300222" y="165060"/>
                          </a:cubicBezTo>
                          <a:cubicBezTo>
                            <a:pt x="300722" y="163257"/>
                            <a:pt x="301324" y="161153"/>
                            <a:pt x="301975" y="158849"/>
                          </a:cubicBezTo>
                          <a:cubicBezTo>
                            <a:pt x="300923" y="161203"/>
                            <a:pt x="300071" y="162956"/>
                            <a:pt x="299420" y="164359"/>
                          </a:cubicBezTo>
                          <a:cubicBezTo>
                            <a:pt x="298669" y="165711"/>
                            <a:pt x="298168" y="166713"/>
                            <a:pt x="297817" y="167414"/>
                          </a:cubicBezTo>
                          <a:cubicBezTo>
                            <a:pt x="297116" y="168867"/>
                            <a:pt x="297116" y="169317"/>
                            <a:pt x="297216" y="169568"/>
                          </a:cubicBezTo>
                          <a:cubicBezTo>
                            <a:pt x="297267" y="170019"/>
                            <a:pt x="297918" y="169968"/>
                            <a:pt x="293560" y="175678"/>
                          </a:cubicBezTo>
                          <a:cubicBezTo>
                            <a:pt x="290004" y="181038"/>
                            <a:pt x="288551" y="184544"/>
                            <a:pt x="288501" y="185445"/>
                          </a:cubicBezTo>
                          <a:cubicBezTo>
                            <a:pt x="285797" y="188300"/>
                            <a:pt x="283392" y="191406"/>
                            <a:pt x="280487" y="194010"/>
                          </a:cubicBezTo>
                          <a:cubicBezTo>
                            <a:pt x="280337" y="194711"/>
                            <a:pt x="277883" y="197817"/>
                            <a:pt x="274477" y="201473"/>
                          </a:cubicBezTo>
                          <a:cubicBezTo>
                            <a:pt x="270971" y="204979"/>
                            <a:pt x="266713" y="209237"/>
                            <a:pt x="263057" y="212242"/>
                          </a:cubicBezTo>
                          <a:cubicBezTo>
                            <a:pt x="262406" y="213244"/>
                            <a:pt x="269468" y="207934"/>
                            <a:pt x="271772" y="205079"/>
                          </a:cubicBezTo>
                          <a:cubicBezTo>
                            <a:pt x="271722" y="205530"/>
                            <a:pt x="269969" y="207634"/>
                            <a:pt x="267465" y="210038"/>
                          </a:cubicBezTo>
                          <a:cubicBezTo>
                            <a:pt x="264910" y="212392"/>
                            <a:pt x="261805" y="215147"/>
                            <a:pt x="259301" y="217201"/>
                          </a:cubicBezTo>
                          <a:cubicBezTo>
                            <a:pt x="257848" y="217301"/>
                            <a:pt x="249534" y="223912"/>
                            <a:pt x="241720" y="229171"/>
                          </a:cubicBezTo>
                          <a:cubicBezTo>
                            <a:pt x="233906" y="234380"/>
                            <a:pt x="226994" y="238588"/>
                            <a:pt x="229749" y="235783"/>
                          </a:cubicBezTo>
                          <a:cubicBezTo>
                            <a:pt x="223639" y="239690"/>
                            <a:pt x="216777" y="243797"/>
                            <a:pt x="209664" y="247904"/>
                          </a:cubicBezTo>
                          <a:cubicBezTo>
                            <a:pt x="202953" y="251811"/>
                            <a:pt x="196041" y="255868"/>
                            <a:pt x="189379" y="259724"/>
                          </a:cubicBezTo>
                          <a:cubicBezTo>
                            <a:pt x="186825" y="260275"/>
                            <a:pt x="188928" y="262329"/>
                            <a:pt x="189429" y="263781"/>
                          </a:cubicBezTo>
                          <a:cubicBezTo>
                            <a:pt x="190180" y="265334"/>
                            <a:pt x="190932" y="266887"/>
                            <a:pt x="191683" y="268389"/>
                          </a:cubicBezTo>
                          <a:cubicBezTo>
                            <a:pt x="193386" y="271695"/>
                            <a:pt x="194989" y="274851"/>
                            <a:pt x="196491" y="277856"/>
                          </a:cubicBezTo>
                          <a:cubicBezTo>
                            <a:pt x="199697" y="284017"/>
                            <a:pt x="202652" y="289376"/>
                            <a:pt x="205006" y="293533"/>
                          </a:cubicBezTo>
                          <a:cubicBezTo>
                            <a:pt x="207510" y="299293"/>
                            <a:pt x="213721" y="310563"/>
                            <a:pt x="209364" y="304202"/>
                          </a:cubicBezTo>
                          <a:cubicBezTo>
                            <a:pt x="220633" y="324637"/>
                            <a:pt x="228196" y="334154"/>
                            <a:pt x="239917" y="354038"/>
                          </a:cubicBezTo>
                          <a:cubicBezTo>
                            <a:pt x="240718" y="355791"/>
                            <a:pt x="234407" y="345123"/>
                            <a:pt x="234407" y="346125"/>
                          </a:cubicBezTo>
                          <a:cubicBezTo>
                            <a:pt x="242872" y="358696"/>
                            <a:pt x="248231" y="369966"/>
                            <a:pt x="261755" y="389149"/>
                          </a:cubicBezTo>
                          <a:cubicBezTo>
                            <a:pt x="259501" y="385894"/>
                            <a:pt x="258599" y="385142"/>
                            <a:pt x="258148" y="384792"/>
                          </a:cubicBezTo>
                          <a:cubicBezTo>
                            <a:pt x="258148" y="384291"/>
                            <a:pt x="263959" y="392455"/>
                            <a:pt x="267665" y="397314"/>
                          </a:cubicBezTo>
                          <a:cubicBezTo>
                            <a:pt x="269518" y="400168"/>
                            <a:pt x="264910" y="393707"/>
                            <a:pt x="265812" y="395360"/>
                          </a:cubicBezTo>
                          <a:cubicBezTo>
                            <a:pt x="291006" y="433076"/>
                            <a:pt x="313845" y="459171"/>
                            <a:pt x="342295" y="494132"/>
                          </a:cubicBezTo>
                          <a:cubicBezTo>
                            <a:pt x="334181" y="484164"/>
                            <a:pt x="330274" y="481009"/>
                            <a:pt x="329873" y="481209"/>
                          </a:cubicBezTo>
                          <a:lnTo>
                            <a:pt x="337787" y="491026"/>
                          </a:lnTo>
                          <a:cubicBezTo>
                            <a:pt x="341293" y="494432"/>
                            <a:pt x="347303" y="501795"/>
                            <a:pt x="352713" y="507605"/>
                          </a:cubicBezTo>
                          <a:cubicBezTo>
                            <a:pt x="353164" y="508457"/>
                            <a:pt x="355468" y="511562"/>
                            <a:pt x="352763" y="508707"/>
                          </a:cubicBezTo>
                          <a:cubicBezTo>
                            <a:pt x="367989" y="528491"/>
                            <a:pt x="379409" y="537156"/>
                            <a:pt x="399143" y="560497"/>
                          </a:cubicBezTo>
                          <a:lnTo>
                            <a:pt x="373198" y="534001"/>
                          </a:lnTo>
                          <a:lnTo>
                            <a:pt x="378608" y="541414"/>
                          </a:lnTo>
                          <a:lnTo>
                            <a:pt x="367238" y="529693"/>
                          </a:lnTo>
                          <a:cubicBezTo>
                            <a:pt x="373098" y="537457"/>
                            <a:pt x="379710" y="542967"/>
                            <a:pt x="379860" y="544369"/>
                          </a:cubicBezTo>
                          <a:cubicBezTo>
                            <a:pt x="378357" y="542967"/>
                            <a:pt x="375152" y="539160"/>
                            <a:pt x="374701" y="539360"/>
                          </a:cubicBezTo>
                          <a:cubicBezTo>
                            <a:pt x="380561" y="546623"/>
                            <a:pt x="381513" y="546773"/>
                            <a:pt x="386271" y="551982"/>
                          </a:cubicBezTo>
                          <a:cubicBezTo>
                            <a:pt x="372798" y="539210"/>
                            <a:pt x="349307" y="511512"/>
                            <a:pt x="336635" y="496636"/>
                          </a:cubicBezTo>
                          <a:cubicBezTo>
                            <a:pt x="334581" y="494332"/>
                            <a:pt x="338638" y="498439"/>
                            <a:pt x="339089" y="498740"/>
                          </a:cubicBezTo>
                          <a:cubicBezTo>
                            <a:pt x="333980" y="492629"/>
                            <a:pt x="331376" y="488572"/>
                            <a:pt x="324864" y="480959"/>
                          </a:cubicBezTo>
                          <a:cubicBezTo>
                            <a:pt x="320457" y="476501"/>
                            <a:pt x="327419" y="485016"/>
                            <a:pt x="330524" y="488873"/>
                          </a:cubicBezTo>
                          <a:cubicBezTo>
                            <a:pt x="329623" y="488722"/>
                            <a:pt x="328070" y="486769"/>
                            <a:pt x="324564" y="482562"/>
                          </a:cubicBezTo>
                          <a:cubicBezTo>
                            <a:pt x="324414" y="481159"/>
                            <a:pt x="305932" y="458720"/>
                            <a:pt x="302526" y="452359"/>
                          </a:cubicBezTo>
                          <a:cubicBezTo>
                            <a:pt x="284544" y="429019"/>
                            <a:pt x="303628" y="457418"/>
                            <a:pt x="286648" y="434178"/>
                          </a:cubicBezTo>
                          <a:lnTo>
                            <a:pt x="282290" y="426715"/>
                          </a:lnTo>
                          <a:cubicBezTo>
                            <a:pt x="271872" y="413642"/>
                            <a:pt x="258950" y="396312"/>
                            <a:pt x="248682" y="380384"/>
                          </a:cubicBezTo>
                          <a:lnTo>
                            <a:pt x="250886" y="383690"/>
                          </a:lnTo>
                          <a:cubicBezTo>
                            <a:pt x="252689" y="385693"/>
                            <a:pt x="250485" y="381887"/>
                            <a:pt x="249584" y="380134"/>
                          </a:cubicBezTo>
                          <a:cubicBezTo>
                            <a:pt x="241970" y="368013"/>
                            <a:pt x="234357" y="357645"/>
                            <a:pt x="230601" y="349781"/>
                          </a:cubicBezTo>
                          <a:cubicBezTo>
                            <a:pt x="221234" y="336458"/>
                            <a:pt x="206960" y="313217"/>
                            <a:pt x="197844" y="296889"/>
                          </a:cubicBezTo>
                          <a:cubicBezTo>
                            <a:pt x="196491" y="291930"/>
                            <a:pt x="210265" y="317875"/>
                            <a:pt x="214923" y="324136"/>
                          </a:cubicBezTo>
                          <a:lnTo>
                            <a:pt x="206609" y="309361"/>
                          </a:lnTo>
                          <a:cubicBezTo>
                            <a:pt x="211718" y="318527"/>
                            <a:pt x="214172" y="321882"/>
                            <a:pt x="217929" y="326991"/>
                          </a:cubicBezTo>
                          <a:cubicBezTo>
                            <a:pt x="210716" y="314019"/>
                            <a:pt x="207410" y="310262"/>
                            <a:pt x="200498" y="297941"/>
                          </a:cubicBezTo>
                          <a:cubicBezTo>
                            <a:pt x="201300" y="298742"/>
                            <a:pt x="200599" y="296989"/>
                            <a:pt x="197593" y="291229"/>
                          </a:cubicBezTo>
                          <a:lnTo>
                            <a:pt x="196041" y="289977"/>
                          </a:lnTo>
                          <a:cubicBezTo>
                            <a:pt x="196041" y="289977"/>
                            <a:pt x="195790" y="289176"/>
                            <a:pt x="194889" y="287372"/>
                          </a:cubicBezTo>
                          <a:lnTo>
                            <a:pt x="189028" y="276253"/>
                          </a:lnTo>
                          <a:lnTo>
                            <a:pt x="182166" y="262429"/>
                          </a:lnTo>
                          <a:cubicBezTo>
                            <a:pt x="183469" y="265535"/>
                            <a:pt x="183970" y="267288"/>
                            <a:pt x="184621" y="269191"/>
                          </a:cubicBezTo>
                          <a:cubicBezTo>
                            <a:pt x="185222" y="270994"/>
                            <a:pt x="186374" y="273749"/>
                            <a:pt x="187626" y="276353"/>
                          </a:cubicBezTo>
                          <a:cubicBezTo>
                            <a:pt x="187025" y="274049"/>
                            <a:pt x="189529" y="278958"/>
                            <a:pt x="192434" y="284768"/>
                          </a:cubicBezTo>
                          <a:cubicBezTo>
                            <a:pt x="189379" y="279910"/>
                            <a:pt x="194939" y="290628"/>
                            <a:pt x="194488" y="290678"/>
                          </a:cubicBezTo>
                          <a:cubicBezTo>
                            <a:pt x="191433" y="284668"/>
                            <a:pt x="188077" y="277906"/>
                            <a:pt x="184971" y="271695"/>
                          </a:cubicBezTo>
                          <a:cubicBezTo>
                            <a:pt x="182918" y="267388"/>
                            <a:pt x="180914" y="263281"/>
                            <a:pt x="179111" y="259574"/>
                          </a:cubicBezTo>
                          <a:lnTo>
                            <a:pt x="178460" y="258172"/>
                          </a:lnTo>
                          <a:lnTo>
                            <a:pt x="178109" y="257471"/>
                          </a:lnTo>
                          <a:cubicBezTo>
                            <a:pt x="178109" y="257471"/>
                            <a:pt x="178510" y="257220"/>
                            <a:pt x="178710" y="257070"/>
                          </a:cubicBezTo>
                          <a:cubicBezTo>
                            <a:pt x="179562" y="256569"/>
                            <a:pt x="180363" y="256118"/>
                            <a:pt x="181115" y="255667"/>
                          </a:cubicBezTo>
                          <a:cubicBezTo>
                            <a:pt x="182667" y="254766"/>
                            <a:pt x="184120" y="253914"/>
                            <a:pt x="185422" y="253113"/>
                          </a:cubicBezTo>
                          <a:lnTo>
                            <a:pt x="189429" y="251710"/>
                          </a:lnTo>
                          <a:cubicBezTo>
                            <a:pt x="195239" y="248405"/>
                            <a:pt x="201200" y="245049"/>
                            <a:pt x="206709" y="241893"/>
                          </a:cubicBezTo>
                          <a:cubicBezTo>
                            <a:pt x="211768" y="238988"/>
                            <a:pt x="216326" y="236334"/>
                            <a:pt x="219982" y="234280"/>
                          </a:cubicBezTo>
                          <a:lnTo>
                            <a:pt x="217929" y="235983"/>
                          </a:lnTo>
                          <a:cubicBezTo>
                            <a:pt x="230701" y="228821"/>
                            <a:pt x="242421" y="220456"/>
                            <a:pt x="252990" y="213043"/>
                          </a:cubicBezTo>
                          <a:cubicBezTo>
                            <a:pt x="262757" y="204478"/>
                            <a:pt x="273826" y="192608"/>
                            <a:pt x="279385" y="183943"/>
                          </a:cubicBezTo>
                          <a:cubicBezTo>
                            <a:pt x="280738" y="181488"/>
                            <a:pt x="286748" y="174526"/>
                            <a:pt x="291707" y="165561"/>
                          </a:cubicBezTo>
                          <a:cubicBezTo>
                            <a:pt x="294462" y="161253"/>
                            <a:pt x="296365" y="156195"/>
                            <a:pt x="298368" y="151637"/>
                          </a:cubicBezTo>
                          <a:cubicBezTo>
                            <a:pt x="299721" y="146828"/>
                            <a:pt x="301424" y="142571"/>
                            <a:pt x="301574" y="139015"/>
                          </a:cubicBezTo>
                          <a:cubicBezTo>
                            <a:pt x="302125" y="138163"/>
                            <a:pt x="299821" y="148481"/>
                            <a:pt x="298469" y="153139"/>
                          </a:cubicBezTo>
                          <a:cubicBezTo>
                            <a:pt x="300071" y="148732"/>
                            <a:pt x="301073" y="144624"/>
                            <a:pt x="301875" y="141319"/>
                          </a:cubicBezTo>
                          <a:cubicBezTo>
                            <a:pt x="302425" y="137963"/>
                            <a:pt x="302926" y="135408"/>
                            <a:pt x="303728" y="134056"/>
                          </a:cubicBezTo>
                          <a:cubicBezTo>
                            <a:pt x="298919" y="154592"/>
                            <a:pt x="304830" y="133155"/>
                            <a:pt x="303077" y="142521"/>
                          </a:cubicBezTo>
                          <a:cubicBezTo>
                            <a:pt x="305431" y="132804"/>
                            <a:pt x="306432" y="122286"/>
                            <a:pt x="306132" y="117377"/>
                          </a:cubicBezTo>
                          <a:cubicBezTo>
                            <a:pt x="304880" y="133405"/>
                            <a:pt x="305481" y="111667"/>
                            <a:pt x="304279" y="127795"/>
                          </a:cubicBezTo>
                          <a:cubicBezTo>
                            <a:pt x="304279" y="124640"/>
                            <a:pt x="304780" y="121284"/>
                            <a:pt x="304629" y="117628"/>
                          </a:cubicBezTo>
                          <a:cubicBezTo>
                            <a:pt x="304529" y="114021"/>
                            <a:pt x="304429" y="110265"/>
                            <a:pt x="304379" y="106408"/>
                          </a:cubicBezTo>
                          <a:cubicBezTo>
                            <a:pt x="303928" y="98895"/>
                            <a:pt x="302526" y="91232"/>
                            <a:pt x="300572" y="84169"/>
                          </a:cubicBezTo>
                          <a:cubicBezTo>
                            <a:pt x="301023" y="84169"/>
                            <a:pt x="300773" y="82366"/>
                            <a:pt x="299020" y="77157"/>
                          </a:cubicBezTo>
                          <a:lnTo>
                            <a:pt x="296766" y="73301"/>
                          </a:lnTo>
                          <a:cubicBezTo>
                            <a:pt x="294111" y="66889"/>
                            <a:pt x="302626" y="85321"/>
                            <a:pt x="297417" y="72399"/>
                          </a:cubicBezTo>
                          <a:cubicBezTo>
                            <a:pt x="294011" y="66038"/>
                            <a:pt x="288752" y="56571"/>
                            <a:pt x="282441" y="48908"/>
                          </a:cubicBezTo>
                          <a:cubicBezTo>
                            <a:pt x="276380" y="41195"/>
                            <a:pt x="269318" y="35284"/>
                            <a:pt x="266463" y="33832"/>
                          </a:cubicBezTo>
                          <a:cubicBezTo>
                            <a:pt x="262606" y="30125"/>
                            <a:pt x="266663" y="33081"/>
                            <a:pt x="270169" y="36136"/>
                          </a:cubicBezTo>
                          <a:cubicBezTo>
                            <a:pt x="273675" y="39191"/>
                            <a:pt x="276731" y="41746"/>
                            <a:pt x="270871" y="35485"/>
                          </a:cubicBezTo>
                          <a:cubicBezTo>
                            <a:pt x="274777" y="38640"/>
                            <a:pt x="278784" y="42797"/>
                            <a:pt x="282040" y="46604"/>
                          </a:cubicBezTo>
                          <a:cubicBezTo>
                            <a:pt x="285246" y="50461"/>
                            <a:pt x="287650" y="53817"/>
                            <a:pt x="289002" y="54818"/>
                          </a:cubicBezTo>
                          <a:cubicBezTo>
                            <a:pt x="283142" y="47255"/>
                            <a:pt x="287650" y="51463"/>
                            <a:pt x="283793" y="46554"/>
                          </a:cubicBezTo>
                          <a:cubicBezTo>
                            <a:pt x="281339" y="43899"/>
                            <a:pt x="278784" y="41395"/>
                            <a:pt x="276130" y="38991"/>
                          </a:cubicBezTo>
                          <a:lnTo>
                            <a:pt x="277733" y="40744"/>
                          </a:lnTo>
                          <a:cubicBezTo>
                            <a:pt x="271021" y="34483"/>
                            <a:pt x="262606" y="26569"/>
                            <a:pt x="251938" y="20859"/>
                          </a:cubicBezTo>
                          <a:cubicBezTo>
                            <a:pt x="241419" y="14949"/>
                            <a:pt x="229098" y="10892"/>
                            <a:pt x="217828" y="9339"/>
                          </a:cubicBezTo>
                          <a:cubicBezTo>
                            <a:pt x="208262" y="8438"/>
                            <a:pt x="199897" y="8989"/>
                            <a:pt x="191633" y="10141"/>
                          </a:cubicBezTo>
                          <a:cubicBezTo>
                            <a:pt x="183268" y="11443"/>
                            <a:pt x="174704" y="13597"/>
                            <a:pt x="164336" y="17854"/>
                          </a:cubicBezTo>
                          <a:cubicBezTo>
                            <a:pt x="167291" y="16352"/>
                            <a:pt x="162933" y="17904"/>
                            <a:pt x="159477" y="19457"/>
                          </a:cubicBezTo>
                          <a:cubicBezTo>
                            <a:pt x="156071" y="21010"/>
                            <a:pt x="153417" y="22112"/>
                            <a:pt x="159527" y="18305"/>
                          </a:cubicBezTo>
                          <a:cubicBezTo>
                            <a:pt x="149660" y="22362"/>
                            <a:pt x="141846" y="29725"/>
                            <a:pt x="141997" y="30125"/>
                          </a:cubicBezTo>
                          <a:cubicBezTo>
                            <a:pt x="149510" y="24716"/>
                            <a:pt x="144551" y="28072"/>
                            <a:pt x="151213" y="24015"/>
                          </a:cubicBezTo>
                          <a:cubicBezTo>
                            <a:pt x="146905" y="27070"/>
                            <a:pt x="137589" y="34683"/>
                            <a:pt x="133883" y="38089"/>
                          </a:cubicBezTo>
                          <a:cubicBezTo>
                            <a:pt x="135586" y="36537"/>
                            <a:pt x="134884" y="37037"/>
                            <a:pt x="135135" y="36587"/>
                          </a:cubicBezTo>
                          <a:cubicBezTo>
                            <a:pt x="127071" y="44300"/>
                            <a:pt x="131679" y="40694"/>
                            <a:pt x="126620" y="46855"/>
                          </a:cubicBezTo>
                          <a:cubicBezTo>
                            <a:pt x="125518" y="47556"/>
                            <a:pt x="122563" y="51062"/>
                            <a:pt x="119958" y="55069"/>
                          </a:cubicBezTo>
                          <a:cubicBezTo>
                            <a:pt x="117204" y="59026"/>
                            <a:pt x="114900" y="64084"/>
                            <a:pt x="113247" y="67290"/>
                          </a:cubicBezTo>
                          <a:cubicBezTo>
                            <a:pt x="112245" y="70646"/>
                            <a:pt x="111394" y="74052"/>
                            <a:pt x="110742" y="77508"/>
                          </a:cubicBezTo>
                          <a:cubicBezTo>
                            <a:pt x="111343" y="74703"/>
                            <a:pt x="110342" y="77007"/>
                            <a:pt x="109490" y="80363"/>
                          </a:cubicBezTo>
                          <a:cubicBezTo>
                            <a:pt x="108489" y="83669"/>
                            <a:pt x="107687" y="88026"/>
                            <a:pt x="107136" y="88777"/>
                          </a:cubicBezTo>
                          <a:cubicBezTo>
                            <a:pt x="106285" y="96441"/>
                            <a:pt x="106385" y="102902"/>
                            <a:pt x="105934" y="114722"/>
                          </a:cubicBezTo>
                          <a:cubicBezTo>
                            <a:pt x="105583" y="109814"/>
                            <a:pt x="105333" y="125541"/>
                            <a:pt x="104832" y="125842"/>
                          </a:cubicBezTo>
                          <a:cubicBezTo>
                            <a:pt x="104782" y="136260"/>
                            <a:pt x="106184" y="144374"/>
                            <a:pt x="107887" y="152789"/>
                          </a:cubicBezTo>
                          <a:cubicBezTo>
                            <a:pt x="108739" y="156946"/>
                            <a:pt x="109540" y="161053"/>
                            <a:pt x="110392" y="165310"/>
                          </a:cubicBezTo>
                          <a:cubicBezTo>
                            <a:pt x="111343" y="170469"/>
                            <a:pt x="112295" y="175728"/>
                            <a:pt x="113397" y="181639"/>
                          </a:cubicBezTo>
                          <a:cubicBezTo>
                            <a:pt x="112996" y="180587"/>
                            <a:pt x="111243" y="174576"/>
                            <a:pt x="112946" y="183292"/>
                          </a:cubicBezTo>
                          <a:cubicBezTo>
                            <a:pt x="113347" y="185095"/>
                            <a:pt x="113848" y="187148"/>
                            <a:pt x="114399" y="189452"/>
                          </a:cubicBezTo>
                          <a:cubicBezTo>
                            <a:pt x="108789" y="192508"/>
                            <a:pt x="100074" y="197316"/>
                            <a:pt x="98221" y="198618"/>
                          </a:cubicBezTo>
                          <a:lnTo>
                            <a:pt x="98321" y="198518"/>
                          </a:lnTo>
                          <a:cubicBezTo>
                            <a:pt x="98321" y="198518"/>
                            <a:pt x="98221" y="198618"/>
                            <a:pt x="98120" y="198668"/>
                          </a:cubicBezTo>
                          <a:cubicBezTo>
                            <a:pt x="96167" y="199921"/>
                            <a:pt x="94965" y="200772"/>
                            <a:pt x="95015" y="200922"/>
                          </a:cubicBezTo>
                          <a:cubicBezTo>
                            <a:pt x="88654" y="205981"/>
                            <a:pt x="85248" y="208586"/>
                            <a:pt x="73828" y="219204"/>
                          </a:cubicBezTo>
                          <a:cubicBezTo>
                            <a:pt x="75080" y="218954"/>
                            <a:pt x="85098" y="210389"/>
                            <a:pt x="89806" y="207033"/>
                          </a:cubicBezTo>
                          <a:lnTo>
                            <a:pt x="93512" y="203577"/>
                          </a:lnTo>
                          <a:cubicBezTo>
                            <a:pt x="95816" y="202775"/>
                            <a:pt x="98872" y="200872"/>
                            <a:pt x="101727" y="198969"/>
                          </a:cubicBezTo>
                          <a:cubicBezTo>
                            <a:pt x="102829" y="198268"/>
                            <a:pt x="103931" y="197616"/>
                            <a:pt x="104982" y="196965"/>
                          </a:cubicBezTo>
                          <a:cubicBezTo>
                            <a:pt x="106235" y="196214"/>
                            <a:pt x="107437" y="195513"/>
                            <a:pt x="108539" y="194862"/>
                          </a:cubicBezTo>
                          <a:cubicBezTo>
                            <a:pt x="110792" y="193559"/>
                            <a:pt x="112746" y="192508"/>
                            <a:pt x="114248" y="191806"/>
                          </a:cubicBezTo>
                          <a:cubicBezTo>
                            <a:pt x="112596" y="192908"/>
                            <a:pt x="110392" y="194261"/>
                            <a:pt x="107837" y="195813"/>
                          </a:cubicBezTo>
                          <a:cubicBezTo>
                            <a:pt x="106535" y="196615"/>
                            <a:pt x="105133" y="197466"/>
                            <a:pt x="103680" y="198318"/>
                          </a:cubicBezTo>
                          <a:cubicBezTo>
                            <a:pt x="102728" y="198919"/>
                            <a:pt x="101727" y="199570"/>
                            <a:pt x="100725" y="200221"/>
                          </a:cubicBezTo>
                          <a:cubicBezTo>
                            <a:pt x="97219" y="202525"/>
                            <a:pt x="93262" y="205180"/>
                            <a:pt x="89205" y="208135"/>
                          </a:cubicBezTo>
                          <a:cubicBezTo>
                            <a:pt x="81091" y="213995"/>
                            <a:pt x="73027" y="221057"/>
                            <a:pt x="67868" y="227068"/>
                          </a:cubicBezTo>
                          <a:cubicBezTo>
                            <a:pt x="71624" y="223962"/>
                            <a:pt x="77384" y="218954"/>
                            <a:pt x="84547" y="213795"/>
                          </a:cubicBezTo>
                          <a:cubicBezTo>
                            <a:pt x="88103" y="211190"/>
                            <a:pt x="92010" y="208535"/>
                            <a:pt x="96067" y="205931"/>
                          </a:cubicBezTo>
                          <a:lnTo>
                            <a:pt x="102228" y="202124"/>
                          </a:lnTo>
                          <a:lnTo>
                            <a:pt x="106735" y="199520"/>
                          </a:lnTo>
                          <a:cubicBezTo>
                            <a:pt x="108839" y="198368"/>
                            <a:pt x="110993" y="197166"/>
                            <a:pt x="113046" y="196014"/>
                          </a:cubicBezTo>
                          <a:lnTo>
                            <a:pt x="100975" y="202275"/>
                          </a:lnTo>
                          <a:cubicBezTo>
                            <a:pt x="102478" y="201273"/>
                            <a:pt x="109991" y="197066"/>
                            <a:pt x="115350" y="194211"/>
                          </a:cubicBezTo>
                          <a:lnTo>
                            <a:pt x="100775" y="201373"/>
                          </a:lnTo>
                          <a:cubicBezTo>
                            <a:pt x="103530" y="199820"/>
                            <a:pt x="106184" y="198318"/>
                            <a:pt x="108839" y="196815"/>
                          </a:cubicBezTo>
                          <a:cubicBezTo>
                            <a:pt x="112245" y="194962"/>
                            <a:pt x="115501" y="193159"/>
                            <a:pt x="118756" y="191406"/>
                          </a:cubicBezTo>
                          <a:cubicBezTo>
                            <a:pt x="116903" y="183141"/>
                            <a:pt x="114549" y="172222"/>
                            <a:pt x="114098" y="169317"/>
                          </a:cubicBezTo>
                          <a:cubicBezTo>
                            <a:pt x="114749" y="172924"/>
                            <a:pt x="116302" y="181639"/>
                            <a:pt x="116553" y="183843"/>
                          </a:cubicBezTo>
                          <a:cubicBezTo>
                            <a:pt x="116853" y="186547"/>
                            <a:pt x="116452" y="185646"/>
                            <a:pt x="115451" y="180637"/>
                          </a:cubicBezTo>
                          <a:cubicBezTo>
                            <a:pt x="114699" y="176530"/>
                            <a:pt x="114198" y="173525"/>
                            <a:pt x="113748" y="171020"/>
                          </a:cubicBezTo>
                          <a:cubicBezTo>
                            <a:pt x="113397" y="169267"/>
                            <a:pt x="113046" y="167915"/>
                            <a:pt x="112746" y="166663"/>
                          </a:cubicBezTo>
                          <a:cubicBezTo>
                            <a:pt x="112045" y="164108"/>
                            <a:pt x="111343" y="161904"/>
                            <a:pt x="110692" y="157597"/>
                          </a:cubicBezTo>
                          <a:cubicBezTo>
                            <a:pt x="111343" y="162405"/>
                            <a:pt x="112495" y="168566"/>
                            <a:pt x="111293" y="164659"/>
                          </a:cubicBezTo>
                          <a:cubicBezTo>
                            <a:pt x="110292" y="156044"/>
                            <a:pt x="109691" y="150685"/>
                            <a:pt x="109090" y="145526"/>
                          </a:cubicBezTo>
                          <a:cubicBezTo>
                            <a:pt x="108489" y="140267"/>
                            <a:pt x="108188" y="135709"/>
                            <a:pt x="108388" y="127845"/>
                          </a:cubicBezTo>
                          <a:cubicBezTo>
                            <a:pt x="107787" y="128847"/>
                            <a:pt x="107487" y="124039"/>
                            <a:pt x="107487" y="118729"/>
                          </a:cubicBezTo>
                          <a:cubicBezTo>
                            <a:pt x="107437" y="113420"/>
                            <a:pt x="107737" y="107710"/>
                            <a:pt x="107286" y="106508"/>
                          </a:cubicBezTo>
                          <a:cubicBezTo>
                            <a:pt x="107136" y="108862"/>
                            <a:pt x="106936" y="111166"/>
                            <a:pt x="106886" y="113570"/>
                          </a:cubicBezTo>
                          <a:cubicBezTo>
                            <a:pt x="106685" y="108562"/>
                            <a:pt x="106735" y="103553"/>
                            <a:pt x="107036" y="98645"/>
                          </a:cubicBezTo>
                          <a:cubicBezTo>
                            <a:pt x="109841" y="85271"/>
                            <a:pt x="106535" y="110615"/>
                            <a:pt x="110141" y="90380"/>
                          </a:cubicBezTo>
                          <a:cubicBezTo>
                            <a:pt x="111844" y="81164"/>
                            <a:pt x="113147" y="76907"/>
                            <a:pt x="114048" y="72950"/>
                          </a:cubicBezTo>
                          <a:cubicBezTo>
                            <a:pt x="115200" y="69143"/>
                            <a:pt x="115951" y="65587"/>
                            <a:pt x="119458" y="59376"/>
                          </a:cubicBezTo>
                          <a:cubicBezTo>
                            <a:pt x="117654" y="63784"/>
                            <a:pt x="113497" y="74302"/>
                            <a:pt x="111093" y="85922"/>
                          </a:cubicBezTo>
                          <a:cubicBezTo>
                            <a:pt x="111644" y="83568"/>
                            <a:pt x="112495" y="81365"/>
                            <a:pt x="113147" y="79111"/>
                          </a:cubicBezTo>
                          <a:cubicBezTo>
                            <a:pt x="112245" y="82667"/>
                            <a:pt x="109190" y="98745"/>
                            <a:pt x="108989" y="107209"/>
                          </a:cubicBezTo>
                          <a:cubicBezTo>
                            <a:pt x="109090" y="93385"/>
                            <a:pt x="108038" y="113570"/>
                            <a:pt x="107737" y="120082"/>
                          </a:cubicBezTo>
                          <a:cubicBezTo>
                            <a:pt x="108539" y="121234"/>
                            <a:pt x="108288" y="112268"/>
                            <a:pt x="109039" y="122887"/>
                          </a:cubicBezTo>
                          <a:cubicBezTo>
                            <a:pt x="108989" y="112969"/>
                            <a:pt x="108739" y="111417"/>
                            <a:pt x="110191" y="99145"/>
                          </a:cubicBezTo>
                          <a:cubicBezTo>
                            <a:pt x="108739" y="112418"/>
                            <a:pt x="109741" y="118679"/>
                            <a:pt x="110442" y="124339"/>
                          </a:cubicBezTo>
                          <a:cubicBezTo>
                            <a:pt x="110843" y="127194"/>
                            <a:pt x="111293" y="129899"/>
                            <a:pt x="111644" y="133455"/>
                          </a:cubicBezTo>
                          <a:cubicBezTo>
                            <a:pt x="111995" y="136961"/>
                            <a:pt x="112445" y="141118"/>
                            <a:pt x="113097" y="146979"/>
                          </a:cubicBezTo>
                          <a:cubicBezTo>
                            <a:pt x="111343" y="135909"/>
                            <a:pt x="112445" y="150985"/>
                            <a:pt x="112345" y="152388"/>
                          </a:cubicBezTo>
                          <a:cubicBezTo>
                            <a:pt x="113147" y="157597"/>
                            <a:pt x="115150" y="168165"/>
                            <a:pt x="116252" y="172423"/>
                          </a:cubicBezTo>
                          <a:lnTo>
                            <a:pt x="116603" y="168316"/>
                          </a:lnTo>
                          <a:cubicBezTo>
                            <a:pt x="117404" y="172423"/>
                            <a:pt x="118105" y="175929"/>
                            <a:pt x="118756" y="179184"/>
                          </a:cubicBezTo>
                          <a:cubicBezTo>
                            <a:pt x="119608" y="183843"/>
                            <a:pt x="120409" y="188150"/>
                            <a:pt x="121211" y="192508"/>
                          </a:cubicBezTo>
                          <a:cubicBezTo>
                            <a:pt x="115851" y="195162"/>
                            <a:pt x="110542" y="197667"/>
                            <a:pt x="104832" y="200822"/>
                          </a:cubicBezTo>
                          <a:cubicBezTo>
                            <a:pt x="104031" y="201273"/>
                            <a:pt x="103179" y="201774"/>
                            <a:pt x="102278" y="202275"/>
                          </a:cubicBezTo>
                          <a:cubicBezTo>
                            <a:pt x="101526" y="202725"/>
                            <a:pt x="100775" y="203176"/>
                            <a:pt x="99974" y="203677"/>
                          </a:cubicBezTo>
                          <a:cubicBezTo>
                            <a:pt x="98421" y="204679"/>
                            <a:pt x="96718" y="205881"/>
                            <a:pt x="94915" y="207233"/>
                          </a:cubicBezTo>
                          <a:cubicBezTo>
                            <a:pt x="93563" y="208786"/>
                            <a:pt x="106685" y="200121"/>
                            <a:pt x="104682" y="201623"/>
                          </a:cubicBezTo>
                          <a:cubicBezTo>
                            <a:pt x="95165" y="207584"/>
                            <a:pt x="89305" y="211491"/>
                            <a:pt x="83445" y="215397"/>
                          </a:cubicBezTo>
                          <a:cubicBezTo>
                            <a:pt x="77735" y="219404"/>
                            <a:pt x="72125" y="223061"/>
                            <a:pt x="65514" y="229873"/>
                          </a:cubicBezTo>
                          <a:cubicBezTo>
                            <a:pt x="65063" y="230924"/>
                            <a:pt x="65714" y="231225"/>
                            <a:pt x="61807" y="236584"/>
                          </a:cubicBezTo>
                          <a:cubicBezTo>
                            <a:pt x="62659" y="234581"/>
                            <a:pt x="59153" y="238087"/>
                            <a:pt x="63761" y="232126"/>
                          </a:cubicBezTo>
                          <a:cubicBezTo>
                            <a:pt x="59103" y="236534"/>
                            <a:pt x="55146" y="243045"/>
                            <a:pt x="52040" y="247704"/>
                          </a:cubicBezTo>
                          <a:cubicBezTo>
                            <a:pt x="60155" y="237285"/>
                            <a:pt x="49536" y="252562"/>
                            <a:pt x="49035" y="255066"/>
                          </a:cubicBezTo>
                          <a:cubicBezTo>
                            <a:pt x="45379" y="260826"/>
                            <a:pt x="49536" y="252963"/>
                            <a:pt x="51590" y="249256"/>
                          </a:cubicBezTo>
                          <a:cubicBezTo>
                            <a:pt x="48685" y="253864"/>
                            <a:pt x="44127" y="258823"/>
                            <a:pt x="43726" y="262229"/>
                          </a:cubicBezTo>
                          <a:cubicBezTo>
                            <a:pt x="43325" y="262129"/>
                            <a:pt x="44678" y="258472"/>
                            <a:pt x="47132" y="253914"/>
                          </a:cubicBezTo>
                          <a:cubicBezTo>
                            <a:pt x="49336" y="249156"/>
                            <a:pt x="52942" y="243747"/>
                            <a:pt x="55947" y="239539"/>
                          </a:cubicBezTo>
                          <a:lnTo>
                            <a:pt x="51740" y="245049"/>
                          </a:lnTo>
                          <a:cubicBezTo>
                            <a:pt x="54395" y="241042"/>
                            <a:pt x="54695" y="240140"/>
                            <a:pt x="59253" y="234981"/>
                          </a:cubicBezTo>
                          <a:cubicBezTo>
                            <a:pt x="54445" y="239790"/>
                            <a:pt x="54645" y="239139"/>
                            <a:pt x="55096" y="237436"/>
                          </a:cubicBezTo>
                          <a:cubicBezTo>
                            <a:pt x="55697" y="236785"/>
                            <a:pt x="54945" y="237937"/>
                            <a:pt x="55496" y="237336"/>
                          </a:cubicBezTo>
                          <a:cubicBezTo>
                            <a:pt x="59153" y="233078"/>
                            <a:pt x="62008" y="229822"/>
                            <a:pt x="60806" y="230524"/>
                          </a:cubicBezTo>
                          <a:cubicBezTo>
                            <a:pt x="63560" y="226166"/>
                            <a:pt x="54945" y="235783"/>
                            <a:pt x="52591" y="238838"/>
                          </a:cubicBezTo>
                          <a:cubicBezTo>
                            <a:pt x="50938" y="241192"/>
                            <a:pt x="49236" y="243596"/>
                            <a:pt x="47633" y="245900"/>
                          </a:cubicBezTo>
                          <a:cubicBezTo>
                            <a:pt x="45479" y="250358"/>
                            <a:pt x="43275" y="254766"/>
                            <a:pt x="41372" y="259224"/>
                          </a:cubicBezTo>
                          <a:cubicBezTo>
                            <a:pt x="39719" y="263882"/>
                            <a:pt x="37716" y="268289"/>
                            <a:pt x="36363" y="272997"/>
                          </a:cubicBezTo>
                          <a:cubicBezTo>
                            <a:pt x="31855" y="284568"/>
                            <a:pt x="29551" y="289676"/>
                            <a:pt x="26496" y="298642"/>
                          </a:cubicBezTo>
                          <a:lnTo>
                            <a:pt x="26646" y="301347"/>
                          </a:lnTo>
                          <a:cubicBezTo>
                            <a:pt x="25144" y="306556"/>
                            <a:pt x="24042" y="311765"/>
                            <a:pt x="23290" y="314770"/>
                          </a:cubicBezTo>
                          <a:cubicBezTo>
                            <a:pt x="22489" y="317775"/>
                            <a:pt x="22038" y="318527"/>
                            <a:pt x="22189" y="314970"/>
                          </a:cubicBezTo>
                          <a:cubicBezTo>
                            <a:pt x="22539" y="314620"/>
                            <a:pt x="22740" y="313217"/>
                            <a:pt x="23240" y="310863"/>
                          </a:cubicBezTo>
                          <a:cubicBezTo>
                            <a:pt x="23240" y="310513"/>
                            <a:pt x="23240" y="309962"/>
                            <a:pt x="23240" y="309261"/>
                          </a:cubicBezTo>
                          <a:cubicBezTo>
                            <a:pt x="23240" y="309060"/>
                            <a:pt x="23240" y="308910"/>
                            <a:pt x="23240" y="308710"/>
                          </a:cubicBezTo>
                          <a:cubicBezTo>
                            <a:pt x="21087" y="320330"/>
                            <a:pt x="20385" y="327692"/>
                            <a:pt x="20335" y="328344"/>
                          </a:cubicBezTo>
                          <a:cubicBezTo>
                            <a:pt x="21988" y="308259"/>
                            <a:pt x="18983" y="327091"/>
                            <a:pt x="18031" y="323585"/>
                          </a:cubicBezTo>
                          <a:lnTo>
                            <a:pt x="16879" y="333753"/>
                          </a:lnTo>
                          <a:lnTo>
                            <a:pt x="16278" y="344021"/>
                          </a:lnTo>
                          <a:cubicBezTo>
                            <a:pt x="17781" y="331699"/>
                            <a:pt x="16979" y="343871"/>
                            <a:pt x="16879" y="348228"/>
                          </a:cubicBezTo>
                          <a:cubicBezTo>
                            <a:pt x="15978" y="349380"/>
                            <a:pt x="16278" y="364707"/>
                            <a:pt x="16429" y="371919"/>
                          </a:cubicBezTo>
                          <a:lnTo>
                            <a:pt x="16278" y="371368"/>
                          </a:lnTo>
                          <a:cubicBezTo>
                            <a:pt x="16078" y="378030"/>
                            <a:pt x="16829" y="389750"/>
                            <a:pt x="17881" y="398065"/>
                          </a:cubicBezTo>
                          <a:cubicBezTo>
                            <a:pt x="18031" y="397664"/>
                            <a:pt x="20536" y="408182"/>
                            <a:pt x="22038" y="413141"/>
                          </a:cubicBezTo>
                          <a:cubicBezTo>
                            <a:pt x="20586" y="398966"/>
                            <a:pt x="21938" y="407331"/>
                            <a:pt x="22289" y="406129"/>
                          </a:cubicBezTo>
                          <a:cubicBezTo>
                            <a:pt x="22439" y="407581"/>
                            <a:pt x="22740" y="410236"/>
                            <a:pt x="22890" y="410486"/>
                          </a:cubicBezTo>
                          <a:cubicBezTo>
                            <a:pt x="23391" y="412490"/>
                            <a:pt x="22890" y="407732"/>
                            <a:pt x="23090" y="407281"/>
                          </a:cubicBezTo>
                          <a:cubicBezTo>
                            <a:pt x="20836" y="392355"/>
                            <a:pt x="19985" y="376878"/>
                            <a:pt x="18833" y="370767"/>
                          </a:cubicBezTo>
                          <a:cubicBezTo>
                            <a:pt x="18282" y="375425"/>
                            <a:pt x="19584" y="378631"/>
                            <a:pt x="19484" y="383840"/>
                          </a:cubicBezTo>
                          <a:cubicBezTo>
                            <a:pt x="18332" y="376427"/>
                            <a:pt x="18031" y="366710"/>
                            <a:pt x="18532" y="354239"/>
                          </a:cubicBezTo>
                          <a:lnTo>
                            <a:pt x="19334" y="350182"/>
                          </a:lnTo>
                          <a:cubicBezTo>
                            <a:pt x="19334" y="345974"/>
                            <a:pt x="19734" y="341867"/>
                            <a:pt x="19885" y="337660"/>
                          </a:cubicBezTo>
                          <a:cubicBezTo>
                            <a:pt x="19885" y="342919"/>
                            <a:pt x="20536" y="339814"/>
                            <a:pt x="20085" y="352886"/>
                          </a:cubicBezTo>
                          <a:cubicBezTo>
                            <a:pt x="20686" y="351233"/>
                            <a:pt x="20586" y="339914"/>
                            <a:pt x="21738" y="331950"/>
                          </a:cubicBezTo>
                          <a:lnTo>
                            <a:pt x="21387" y="327793"/>
                          </a:lnTo>
                          <a:cubicBezTo>
                            <a:pt x="21638" y="329396"/>
                            <a:pt x="24142" y="312516"/>
                            <a:pt x="23090" y="324637"/>
                          </a:cubicBezTo>
                          <a:lnTo>
                            <a:pt x="22138" y="334454"/>
                          </a:lnTo>
                          <a:lnTo>
                            <a:pt x="21688" y="344321"/>
                          </a:lnTo>
                          <a:lnTo>
                            <a:pt x="22740" y="338912"/>
                          </a:lnTo>
                          <a:cubicBezTo>
                            <a:pt x="22289" y="344422"/>
                            <a:pt x="21938" y="349981"/>
                            <a:pt x="21938" y="355541"/>
                          </a:cubicBezTo>
                          <a:lnTo>
                            <a:pt x="21587" y="351584"/>
                          </a:lnTo>
                          <a:cubicBezTo>
                            <a:pt x="21337" y="365007"/>
                            <a:pt x="21287" y="367011"/>
                            <a:pt x="20786" y="369014"/>
                          </a:cubicBezTo>
                          <a:cubicBezTo>
                            <a:pt x="20436" y="371018"/>
                            <a:pt x="19935" y="373071"/>
                            <a:pt x="21237" y="386695"/>
                          </a:cubicBezTo>
                          <a:cubicBezTo>
                            <a:pt x="22990" y="395160"/>
                            <a:pt x="23741" y="404225"/>
                            <a:pt x="26045" y="420854"/>
                          </a:cubicBezTo>
                          <a:cubicBezTo>
                            <a:pt x="23891" y="408884"/>
                            <a:pt x="25094" y="419752"/>
                            <a:pt x="23741" y="415295"/>
                          </a:cubicBezTo>
                          <a:cubicBezTo>
                            <a:pt x="25144" y="427616"/>
                            <a:pt x="26847" y="431623"/>
                            <a:pt x="28500" y="437934"/>
                          </a:cubicBezTo>
                          <a:cubicBezTo>
                            <a:pt x="28500" y="441190"/>
                            <a:pt x="28500" y="443494"/>
                            <a:pt x="26496" y="432475"/>
                          </a:cubicBezTo>
                          <a:cubicBezTo>
                            <a:pt x="25044" y="431323"/>
                            <a:pt x="29401" y="446900"/>
                            <a:pt x="28500" y="448152"/>
                          </a:cubicBezTo>
                          <a:cubicBezTo>
                            <a:pt x="32356" y="466333"/>
                            <a:pt x="35311" y="473296"/>
                            <a:pt x="38116" y="481059"/>
                          </a:cubicBezTo>
                          <a:cubicBezTo>
                            <a:pt x="40971" y="488822"/>
                            <a:pt x="43876" y="497287"/>
                            <a:pt x="49586" y="518274"/>
                          </a:cubicBezTo>
                          <a:lnTo>
                            <a:pt x="48584" y="516871"/>
                          </a:lnTo>
                          <a:cubicBezTo>
                            <a:pt x="57650" y="542967"/>
                            <a:pt x="62659" y="558143"/>
                            <a:pt x="72426" y="581884"/>
                          </a:cubicBezTo>
                          <a:lnTo>
                            <a:pt x="78887" y="601118"/>
                          </a:lnTo>
                          <a:cubicBezTo>
                            <a:pt x="76984" y="597010"/>
                            <a:pt x="71474" y="586092"/>
                            <a:pt x="73077" y="591601"/>
                          </a:cubicBezTo>
                          <a:cubicBezTo>
                            <a:pt x="70573" y="581984"/>
                            <a:pt x="66315" y="572418"/>
                            <a:pt x="63210" y="562250"/>
                          </a:cubicBezTo>
                          <a:cubicBezTo>
                            <a:pt x="62509" y="561349"/>
                            <a:pt x="63811" y="565456"/>
                            <a:pt x="64312" y="567309"/>
                          </a:cubicBezTo>
                          <a:cubicBezTo>
                            <a:pt x="62058" y="561349"/>
                            <a:pt x="61457" y="558143"/>
                            <a:pt x="58401" y="550279"/>
                          </a:cubicBezTo>
                          <a:cubicBezTo>
                            <a:pt x="58301" y="550730"/>
                            <a:pt x="61156" y="559545"/>
                            <a:pt x="58602" y="553034"/>
                          </a:cubicBezTo>
                          <a:lnTo>
                            <a:pt x="55496" y="541965"/>
                          </a:lnTo>
                          <a:cubicBezTo>
                            <a:pt x="50137" y="527590"/>
                            <a:pt x="51139" y="535454"/>
                            <a:pt x="45930" y="518173"/>
                          </a:cubicBezTo>
                          <a:cubicBezTo>
                            <a:pt x="47683" y="521129"/>
                            <a:pt x="50688" y="527339"/>
                            <a:pt x="53092" y="533901"/>
                          </a:cubicBezTo>
                          <a:cubicBezTo>
                            <a:pt x="50538" y="526087"/>
                            <a:pt x="57049" y="544119"/>
                            <a:pt x="55046" y="536906"/>
                          </a:cubicBezTo>
                          <a:cubicBezTo>
                            <a:pt x="50237" y="526037"/>
                            <a:pt x="49185" y="520327"/>
                            <a:pt x="43976" y="505451"/>
                          </a:cubicBezTo>
                          <a:cubicBezTo>
                            <a:pt x="44678" y="507154"/>
                            <a:pt x="44978" y="507605"/>
                            <a:pt x="46180" y="511261"/>
                          </a:cubicBezTo>
                          <a:cubicBezTo>
                            <a:pt x="44026" y="503949"/>
                            <a:pt x="42073" y="496586"/>
                            <a:pt x="40170" y="489223"/>
                          </a:cubicBezTo>
                          <a:cubicBezTo>
                            <a:pt x="40971" y="494833"/>
                            <a:pt x="34710" y="471192"/>
                            <a:pt x="34360" y="473446"/>
                          </a:cubicBezTo>
                          <a:cubicBezTo>
                            <a:pt x="37215" y="485266"/>
                            <a:pt x="38367" y="489424"/>
                            <a:pt x="39719" y="493931"/>
                          </a:cubicBezTo>
                          <a:cubicBezTo>
                            <a:pt x="41021" y="498489"/>
                            <a:pt x="42424" y="503398"/>
                            <a:pt x="46280" y="516771"/>
                          </a:cubicBezTo>
                          <a:cubicBezTo>
                            <a:pt x="43776" y="509308"/>
                            <a:pt x="39919" y="499892"/>
                            <a:pt x="37866" y="495484"/>
                          </a:cubicBezTo>
                          <a:cubicBezTo>
                            <a:pt x="37866" y="495234"/>
                            <a:pt x="37766" y="494833"/>
                            <a:pt x="37515" y="494032"/>
                          </a:cubicBezTo>
                          <a:cubicBezTo>
                            <a:pt x="35512" y="490175"/>
                            <a:pt x="36413" y="494432"/>
                            <a:pt x="34911" y="494783"/>
                          </a:cubicBezTo>
                          <a:cubicBezTo>
                            <a:pt x="39419" y="506754"/>
                            <a:pt x="41071" y="515168"/>
                            <a:pt x="46381" y="529243"/>
                          </a:cubicBezTo>
                          <a:cubicBezTo>
                            <a:pt x="48084" y="531647"/>
                            <a:pt x="44678" y="520628"/>
                            <a:pt x="42273" y="513565"/>
                          </a:cubicBezTo>
                          <a:cubicBezTo>
                            <a:pt x="43726" y="517723"/>
                            <a:pt x="45329" y="521830"/>
                            <a:pt x="46831" y="525987"/>
                          </a:cubicBezTo>
                          <a:lnTo>
                            <a:pt x="45629" y="523633"/>
                          </a:lnTo>
                          <a:cubicBezTo>
                            <a:pt x="48935" y="534352"/>
                            <a:pt x="52591" y="544920"/>
                            <a:pt x="56298" y="555488"/>
                          </a:cubicBezTo>
                          <a:cubicBezTo>
                            <a:pt x="54094" y="549528"/>
                            <a:pt x="52842" y="547675"/>
                            <a:pt x="51389" y="544619"/>
                          </a:cubicBezTo>
                          <a:cubicBezTo>
                            <a:pt x="52792" y="548727"/>
                            <a:pt x="54094" y="552834"/>
                            <a:pt x="55396" y="557241"/>
                          </a:cubicBezTo>
                          <a:cubicBezTo>
                            <a:pt x="55847" y="556039"/>
                            <a:pt x="56598" y="556440"/>
                            <a:pt x="58051" y="560397"/>
                          </a:cubicBezTo>
                          <a:cubicBezTo>
                            <a:pt x="65464" y="580732"/>
                            <a:pt x="69471" y="592152"/>
                            <a:pt x="71574" y="599916"/>
                          </a:cubicBezTo>
                          <a:cubicBezTo>
                            <a:pt x="71925" y="600667"/>
                            <a:pt x="72276" y="601518"/>
                            <a:pt x="72576" y="602219"/>
                          </a:cubicBezTo>
                          <a:cubicBezTo>
                            <a:pt x="71925" y="598563"/>
                            <a:pt x="79939" y="615843"/>
                            <a:pt x="83445" y="621653"/>
                          </a:cubicBezTo>
                          <a:cubicBezTo>
                            <a:pt x="82493" y="621653"/>
                            <a:pt x="87402" y="632121"/>
                            <a:pt x="89556" y="638032"/>
                          </a:cubicBezTo>
                          <a:cubicBezTo>
                            <a:pt x="91810" y="640686"/>
                            <a:pt x="91259" y="636028"/>
                            <a:pt x="88955" y="628766"/>
                          </a:cubicBezTo>
                          <a:cubicBezTo>
                            <a:pt x="82293" y="615693"/>
                            <a:pt x="84847" y="621603"/>
                            <a:pt x="80891" y="615743"/>
                          </a:cubicBezTo>
                          <a:lnTo>
                            <a:pt x="71023" y="594356"/>
                          </a:lnTo>
                          <a:lnTo>
                            <a:pt x="73778" y="598914"/>
                          </a:lnTo>
                          <a:cubicBezTo>
                            <a:pt x="69621" y="587945"/>
                            <a:pt x="64562" y="577827"/>
                            <a:pt x="65814" y="578278"/>
                          </a:cubicBezTo>
                          <a:cubicBezTo>
                            <a:pt x="68719" y="583788"/>
                            <a:pt x="72125" y="593454"/>
                            <a:pt x="75131" y="598864"/>
                          </a:cubicBezTo>
                          <a:lnTo>
                            <a:pt x="72526" y="591551"/>
                          </a:lnTo>
                          <a:cubicBezTo>
                            <a:pt x="78687" y="603822"/>
                            <a:pt x="74229" y="598413"/>
                            <a:pt x="81341" y="613439"/>
                          </a:cubicBezTo>
                          <a:cubicBezTo>
                            <a:pt x="79789" y="607479"/>
                            <a:pt x="81942" y="614791"/>
                            <a:pt x="85348" y="621102"/>
                          </a:cubicBezTo>
                          <a:cubicBezTo>
                            <a:pt x="83545" y="615643"/>
                            <a:pt x="73728" y="594356"/>
                            <a:pt x="77034" y="598363"/>
                          </a:cubicBezTo>
                          <a:cubicBezTo>
                            <a:pt x="80891" y="606076"/>
                            <a:pt x="86701" y="625760"/>
                            <a:pt x="92761" y="635527"/>
                          </a:cubicBezTo>
                          <a:lnTo>
                            <a:pt x="92360" y="635077"/>
                          </a:lnTo>
                          <a:cubicBezTo>
                            <a:pt x="93212" y="636980"/>
                            <a:pt x="93963" y="638783"/>
                            <a:pt x="94715" y="640386"/>
                          </a:cubicBezTo>
                          <a:cubicBezTo>
                            <a:pt x="95065" y="641187"/>
                            <a:pt x="95416" y="641989"/>
                            <a:pt x="95766" y="642740"/>
                          </a:cubicBezTo>
                          <a:cubicBezTo>
                            <a:pt x="95917" y="643040"/>
                            <a:pt x="96067" y="643291"/>
                            <a:pt x="96167" y="643541"/>
                          </a:cubicBezTo>
                          <a:cubicBezTo>
                            <a:pt x="96568" y="644243"/>
                            <a:pt x="96918" y="644793"/>
                            <a:pt x="97219" y="645144"/>
                          </a:cubicBezTo>
                          <a:cubicBezTo>
                            <a:pt x="97519" y="645495"/>
                            <a:pt x="97770" y="645795"/>
                            <a:pt x="98020" y="645745"/>
                          </a:cubicBezTo>
                          <a:cubicBezTo>
                            <a:pt x="98321" y="645395"/>
                            <a:pt x="98621" y="645094"/>
                            <a:pt x="98872" y="644793"/>
                          </a:cubicBezTo>
                          <a:cubicBezTo>
                            <a:pt x="99122" y="644793"/>
                            <a:pt x="99423" y="644693"/>
                            <a:pt x="99723" y="644543"/>
                          </a:cubicBezTo>
                          <a:cubicBezTo>
                            <a:pt x="100675" y="643992"/>
                            <a:pt x="101727" y="643391"/>
                            <a:pt x="102728" y="642790"/>
                          </a:cubicBezTo>
                          <a:cubicBezTo>
                            <a:pt x="106535" y="640636"/>
                            <a:pt x="110392" y="638382"/>
                            <a:pt x="113748" y="636479"/>
                          </a:cubicBezTo>
                          <a:lnTo>
                            <a:pt x="113748" y="636930"/>
                          </a:lnTo>
                          <a:cubicBezTo>
                            <a:pt x="113748" y="636930"/>
                            <a:pt x="123414" y="631520"/>
                            <a:pt x="123414" y="631520"/>
                          </a:cubicBezTo>
                          <a:cubicBezTo>
                            <a:pt x="119157" y="634726"/>
                            <a:pt x="112045" y="637631"/>
                            <a:pt x="103780" y="642239"/>
                          </a:cubicBezTo>
                          <a:lnTo>
                            <a:pt x="105183" y="642389"/>
                          </a:lnTo>
                          <a:cubicBezTo>
                            <a:pt x="98621" y="645395"/>
                            <a:pt x="100074" y="644743"/>
                            <a:pt x="98822" y="645795"/>
                          </a:cubicBezTo>
                          <a:cubicBezTo>
                            <a:pt x="98421" y="646096"/>
                            <a:pt x="97820" y="646997"/>
                            <a:pt x="97419" y="647047"/>
                          </a:cubicBezTo>
                          <a:cubicBezTo>
                            <a:pt x="97069" y="646797"/>
                            <a:pt x="96668" y="646446"/>
                            <a:pt x="96267" y="645996"/>
                          </a:cubicBezTo>
                          <a:cubicBezTo>
                            <a:pt x="96868" y="646597"/>
                            <a:pt x="97119" y="648500"/>
                            <a:pt x="98321" y="647198"/>
                          </a:cubicBezTo>
                          <a:cubicBezTo>
                            <a:pt x="99473" y="646547"/>
                            <a:pt x="100725" y="645845"/>
                            <a:pt x="101827" y="645244"/>
                          </a:cubicBezTo>
                          <a:cubicBezTo>
                            <a:pt x="108388" y="641638"/>
                            <a:pt x="113898" y="638483"/>
                            <a:pt x="114799" y="637080"/>
                          </a:cubicBezTo>
                          <a:lnTo>
                            <a:pt x="121912" y="634175"/>
                          </a:lnTo>
                          <a:lnTo>
                            <a:pt x="124967" y="632172"/>
                          </a:lnTo>
                          <a:cubicBezTo>
                            <a:pt x="130276" y="630018"/>
                            <a:pt x="125618" y="633624"/>
                            <a:pt x="116002" y="638983"/>
                          </a:cubicBezTo>
                          <a:cubicBezTo>
                            <a:pt x="114198" y="639735"/>
                            <a:pt x="113347" y="640085"/>
                            <a:pt x="113748" y="639635"/>
                          </a:cubicBezTo>
                          <a:cubicBezTo>
                            <a:pt x="111594" y="640987"/>
                            <a:pt x="109490" y="642339"/>
                            <a:pt x="106685" y="644142"/>
                          </a:cubicBezTo>
                          <a:cubicBezTo>
                            <a:pt x="105233" y="644994"/>
                            <a:pt x="103630" y="645946"/>
                            <a:pt x="101677" y="647047"/>
                          </a:cubicBezTo>
                          <a:cubicBezTo>
                            <a:pt x="100925" y="647498"/>
                            <a:pt x="99974" y="647999"/>
                            <a:pt x="98872" y="648550"/>
                          </a:cubicBezTo>
                          <a:lnTo>
                            <a:pt x="101026" y="646897"/>
                          </a:lnTo>
                          <a:cubicBezTo>
                            <a:pt x="99773" y="647598"/>
                            <a:pt x="98571" y="648249"/>
                            <a:pt x="97419" y="648901"/>
                          </a:cubicBezTo>
                          <a:cubicBezTo>
                            <a:pt x="96718" y="649652"/>
                            <a:pt x="96518" y="648650"/>
                            <a:pt x="96217" y="648149"/>
                          </a:cubicBezTo>
                          <a:cubicBezTo>
                            <a:pt x="95917" y="647598"/>
                            <a:pt x="95616" y="647047"/>
                            <a:pt x="95366" y="646496"/>
                          </a:cubicBezTo>
                          <a:cubicBezTo>
                            <a:pt x="94664" y="645244"/>
                            <a:pt x="94013" y="644142"/>
                            <a:pt x="93462" y="643141"/>
                          </a:cubicBezTo>
                          <a:cubicBezTo>
                            <a:pt x="92411" y="641137"/>
                            <a:pt x="91509" y="639484"/>
                            <a:pt x="90758" y="638382"/>
                          </a:cubicBezTo>
                          <a:cubicBezTo>
                            <a:pt x="92260" y="641838"/>
                            <a:pt x="93713" y="645294"/>
                            <a:pt x="95165" y="648750"/>
                          </a:cubicBezTo>
                          <a:lnTo>
                            <a:pt x="95967" y="650604"/>
                          </a:lnTo>
                          <a:cubicBezTo>
                            <a:pt x="95967" y="650604"/>
                            <a:pt x="96067" y="651004"/>
                            <a:pt x="96217" y="650954"/>
                          </a:cubicBezTo>
                          <a:lnTo>
                            <a:pt x="96618" y="650754"/>
                          </a:lnTo>
                          <a:lnTo>
                            <a:pt x="97469" y="650303"/>
                          </a:lnTo>
                          <a:lnTo>
                            <a:pt x="100825" y="648550"/>
                          </a:lnTo>
                          <a:cubicBezTo>
                            <a:pt x="109891" y="643692"/>
                            <a:pt x="118806" y="638883"/>
                            <a:pt x="127522" y="634225"/>
                          </a:cubicBezTo>
                          <a:cubicBezTo>
                            <a:pt x="132079" y="629667"/>
                            <a:pt x="137990" y="625310"/>
                            <a:pt x="139943" y="622354"/>
                          </a:cubicBezTo>
                          <a:cubicBezTo>
                            <a:pt x="152114" y="615442"/>
                            <a:pt x="168743" y="606226"/>
                            <a:pt x="179712" y="601017"/>
                          </a:cubicBezTo>
                          <a:lnTo>
                            <a:pt x="178911" y="601819"/>
                          </a:lnTo>
                          <a:cubicBezTo>
                            <a:pt x="184220" y="599164"/>
                            <a:pt x="188978" y="596460"/>
                            <a:pt x="192885" y="594155"/>
                          </a:cubicBezTo>
                          <a:cubicBezTo>
                            <a:pt x="198595" y="591551"/>
                            <a:pt x="189529" y="596960"/>
                            <a:pt x="193486" y="595107"/>
                          </a:cubicBezTo>
                          <a:lnTo>
                            <a:pt x="210866" y="585090"/>
                          </a:lnTo>
                          <a:cubicBezTo>
                            <a:pt x="210165" y="586342"/>
                            <a:pt x="195289" y="594356"/>
                            <a:pt x="188277" y="598213"/>
                          </a:cubicBezTo>
                          <a:cubicBezTo>
                            <a:pt x="189579" y="597461"/>
                            <a:pt x="192184" y="595858"/>
                            <a:pt x="191282" y="596259"/>
                          </a:cubicBezTo>
                          <a:cubicBezTo>
                            <a:pt x="182918" y="600416"/>
                            <a:pt x="168292" y="609783"/>
                            <a:pt x="164185" y="610734"/>
                          </a:cubicBezTo>
                          <a:cubicBezTo>
                            <a:pt x="160278" y="613038"/>
                            <a:pt x="171899" y="605625"/>
                            <a:pt x="158375" y="612888"/>
                          </a:cubicBezTo>
                          <a:cubicBezTo>
                            <a:pt x="149109" y="617396"/>
                            <a:pt x="146655" y="619850"/>
                            <a:pt x="145853" y="620702"/>
                          </a:cubicBezTo>
                          <a:cubicBezTo>
                            <a:pt x="145904" y="621152"/>
                            <a:pt x="160329" y="613589"/>
                            <a:pt x="155620" y="616695"/>
                          </a:cubicBezTo>
                          <a:cubicBezTo>
                            <a:pt x="162633" y="612838"/>
                            <a:pt x="165187" y="610834"/>
                            <a:pt x="174403" y="606327"/>
                          </a:cubicBezTo>
                          <a:cubicBezTo>
                            <a:pt x="167441" y="610133"/>
                            <a:pt x="158375" y="616044"/>
                            <a:pt x="154318" y="617446"/>
                          </a:cubicBezTo>
                          <a:cubicBezTo>
                            <a:pt x="140895" y="625610"/>
                            <a:pt x="143850" y="626361"/>
                            <a:pt x="150411" y="622956"/>
                          </a:cubicBezTo>
                          <a:cubicBezTo>
                            <a:pt x="148558" y="623206"/>
                            <a:pt x="175255" y="608681"/>
                            <a:pt x="156722" y="617696"/>
                          </a:cubicBezTo>
                          <a:cubicBezTo>
                            <a:pt x="164486" y="612588"/>
                            <a:pt x="179312" y="604574"/>
                            <a:pt x="189730" y="598363"/>
                          </a:cubicBezTo>
                          <a:lnTo>
                            <a:pt x="189329" y="598764"/>
                          </a:lnTo>
                          <a:lnTo>
                            <a:pt x="202452" y="591451"/>
                          </a:lnTo>
                          <a:cubicBezTo>
                            <a:pt x="200699" y="592653"/>
                            <a:pt x="196792" y="595007"/>
                            <a:pt x="196892" y="595458"/>
                          </a:cubicBezTo>
                          <a:lnTo>
                            <a:pt x="214623" y="584539"/>
                          </a:lnTo>
                          <a:cubicBezTo>
                            <a:pt x="209664" y="587644"/>
                            <a:pt x="211317" y="586943"/>
                            <a:pt x="214823" y="585140"/>
                          </a:cubicBezTo>
                          <a:cubicBezTo>
                            <a:pt x="216326" y="584389"/>
                            <a:pt x="218179" y="583387"/>
                            <a:pt x="219982" y="582485"/>
                          </a:cubicBezTo>
                          <a:cubicBezTo>
                            <a:pt x="220733" y="582135"/>
                            <a:pt x="221435" y="581784"/>
                            <a:pt x="221936" y="581634"/>
                          </a:cubicBezTo>
                          <a:cubicBezTo>
                            <a:pt x="222136" y="580782"/>
                            <a:pt x="223238" y="579630"/>
                            <a:pt x="221034" y="580382"/>
                          </a:cubicBezTo>
                          <a:cubicBezTo>
                            <a:pt x="219832" y="580732"/>
                            <a:pt x="219732" y="580933"/>
                            <a:pt x="219531" y="581183"/>
                          </a:cubicBezTo>
                          <a:cubicBezTo>
                            <a:pt x="219431" y="581333"/>
                            <a:pt x="219381" y="581433"/>
                            <a:pt x="219231" y="581634"/>
                          </a:cubicBezTo>
                          <a:cubicBezTo>
                            <a:pt x="219381" y="581634"/>
                            <a:pt x="218079" y="582435"/>
                            <a:pt x="216326" y="583387"/>
                          </a:cubicBezTo>
                          <a:lnTo>
                            <a:pt x="218680" y="581834"/>
                          </a:lnTo>
                          <a:cubicBezTo>
                            <a:pt x="219181" y="581483"/>
                            <a:pt x="219081" y="581383"/>
                            <a:pt x="219331" y="581183"/>
                          </a:cubicBezTo>
                          <a:cubicBezTo>
                            <a:pt x="219632" y="580832"/>
                            <a:pt x="219832" y="580532"/>
                            <a:pt x="219982" y="580231"/>
                          </a:cubicBezTo>
                          <a:lnTo>
                            <a:pt x="220283" y="580231"/>
                          </a:lnTo>
                          <a:cubicBezTo>
                            <a:pt x="220283" y="579781"/>
                            <a:pt x="220683" y="579580"/>
                            <a:pt x="219882" y="579180"/>
                          </a:cubicBezTo>
                          <a:cubicBezTo>
                            <a:pt x="219381" y="578278"/>
                            <a:pt x="219982" y="578328"/>
                            <a:pt x="220583" y="578578"/>
                          </a:cubicBezTo>
                          <a:cubicBezTo>
                            <a:pt x="221184" y="578779"/>
                            <a:pt x="221585" y="578929"/>
                            <a:pt x="219832" y="576875"/>
                          </a:cubicBezTo>
                          <a:cubicBezTo>
                            <a:pt x="219732" y="577477"/>
                            <a:pt x="219381" y="577627"/>
                            <a:pt x="219081" y="577927"/>
                          </a:cubicBezTo>
                          <a:cubicBezTo>
                            <a:pt x="216526" y="573520"/>
                            <a:pt x="213771" y="568862"/>
                            <a:pt x="210967" y="564053"/>
                          </a:cubicBezTo>
                          <a:cubicBezTo>
                            <a:pt x="207911" y="558594"/>
                            <a:pt x="204806" y="553034"/>
                            <a:pt x="201801" y="547675"/>
                          </a:cubicBezTo>
                          <a:cubicBezTo>
                            <a:pt x="195890" y="536906"/>
                            <a:pt x="190431" y="526839"/>
                            <a:pt x="186324" y="519826"/>
                          </a:cubicBezTo>
                          <a:cubicBezTo>
                            <a:pt x="189079" y="523433"/>
                            <a:pt x="190982" y="524635"/>
                            <a:pt x="188578" y="518925"/>
                          </a:cubicBezTo>
                          <a:cubicBezTo>
                            <a:pt x="191733" y="525186"/>
                            <a:pt x="198695" y="537407"/>
                            <a:pt x="203804" y="546022"/>
                          </a:cubicBezTo>
                          <a:cubicBezTo>
                            <a:pt x="204606" y="547775"/>
                            <a:pt x="196291" y="535904"/>
                            <a:pt x="191232" y="526237"/>
                          </a:cubicBezTo>
                          <a:cubicBezTo>
                            <a:pt x="192084" y="531847"/>
                            <a:pt x="205808" y="549528"/>
                            <a:pt x="204806" y="551582"/>
                          </a:cubicBezTo>
                          <a:cubicBezTo>
                            <a:pt x="211568" y="563703"/>
                            <a:pt x="214723" y="567860"/>
                            <a:pt x="217478" y="571666"/>
                          </a:cubicBezTo>
                          <a:cubicBezTo>
                            <a:pt x="218680" y="573319"/>
                            <a:pt x="219732" y="574822"/>
                            <a:pt x="221234" y="576875"/>
                          </a:cubicBezTo>
                          <a:cubicBezTo>
                            <a:pt x="221735" y="577627"/>
                            <a:pt x="222587" y="578879"/>
                            <a:pt x="222887" y="580231"/>
                          </a:cubicBezTo>
                          <a:cubicBezTo>
                            <a:pt x="223989" y="580632"/>
                            <a:pt x="221585" y="581433"/>
                            <a:pt x="221886" y="582135"/>
                          </a:cubicBezTo>
                          <a:cubicBezTo>
                            <a:pt x="222787" y="582034"/>
                            <a:pt x="224039" y="581584"/>
                            <a:pt x="225442" y="580882"/>
                          </a:cubicBezTo>
                          <a:cubicBezTo>
                            <a:pt x="224791" y="579630"/>
                            <a:pt x="223739" y="578078"/>
                            <a:pt x="222687" y="576475"/>
                          </a:cubicBezTo>
                          <a:cubicBezTo>
                            <a:pt x="220533" y="573069"/>
                            <a:pt x="218279" y="569513"/>
                            <a:pt x="216075" y="566007"/>
                          </a:cubicBezTo>
                          <a:cubicBezTo>
                            <a:pt x="213671" y="562150"/>
                            <a:pt x="211417" y="558343"/>
                            <a:pt x="209564" y="555038"/>
                          </a:cubicBezTo>
                          <a:cubicBezTo>
                            <a:pt x="210365" y="556290"/>
                            <a:pt x="212018" y="558794"/>
                            <a:pt x="212469" y="559245"/>
                          </a:cubicBezTo>
                          <a:cubicBezTo>
                            <a:pt x="207110" y="549728"/>
                            <a:pt x="204656" y="545922"/>
                            <a:pt x="200599" y="539460"/>
                          </a:cubicBezTo>
                          <a:lnTo>
                            <a:pt x="200999" y="540362"/>
                          </a:lnTo>
                          <a:cubicBezTo>
                            <a:pt x="193636" y="529193"/>
                            <a:pt x="197493" y="532849"/>
                            <a:pt x="193937" y="525837"/>
                          </a:cubicBezTo>
                          <a:cubicBezTo>
                            <a:pt x="192334" y="523232"/>
                            <a:pt x="187325" y="513565"/>
                            <a:pt x="187576" y="515419"/>
                          </a:cubicBezTo>
                          <a:lnTo>
                            <a:pt x="181616" y="502446"/>
                          </a:lnTo>
                          <a:lnTo>
                            <a:pt x="181065" y="503498"/>
                          </a:lnTo>
                          <a:cubicBezTo>
                            <a:pt x="177308" y="496386"/>
                            <a:pt x="177058" y="494532"/>
                            <a:pt x="173251" y="488322"/>
                          </a:cubicBezTo>
                          <a:lnTo>
                            <a:pt x="172299" y="488422"/>
                          </a:lnTo>
                          <a:lnTo>
                            <a:pt x="181165" y="506303"/>
                          </a:lnTo>
                          <a:cubicBezTo>
                            <a:pt x="176256" y="497437"/>
                            <a:pt x="179111" y="504199"/>
                            <a:pt x="173852" y="494382"/>
                          </a:cubicBezTo>
                          <a:cubicBezTo>
                            <a:pt x="180363" y="505051"/>
                            <a:pt x="170246" y="486318"/>
                            <a:pt x="170496" y="484866"/>
                          </a:cubicBezTo>
                          <a:lnTo>
                            <a:pt x="166439" y="477703"/>
                          </a:lnTo>
                          <a:lnTo>
                            <a:pt x="167541" y="479506"/>
                          </a:lnTo>
                          <a:cubicBezTo>
                            <a:pt x="165187" y="473496"/>
                            <a:pt x="163935" y="472745"/>
                            <a:pt x="160879" y="465883"/>
                          </a:cubicBezTo>
                          <a:cubicBezTo>
                            <a:pt x="164135" y="474147"/>
                            <a:pt x="166089" y="479657"/>
                            <a:pt x="171698" y="489474"/>
                          </a:cubicBezTo>
                          <a:cubicBezTo>
                            <a:pt x="167541" y="482361"/>
                            <a:pt x="160028" y="467886"/>
                            <a:pt x="158425" y="464180"/>
                          </a:cubicBezTo>
                          <a:cubicBezTo>
                            <a:pt x="154518" y="456466"/>
                            <a:pt x="152715" y="450656"/>
                            <a:pt x="149660" y="443143"/>
                          </a:cubicBezTo>
                          <a:cubicBezTo>
                            <a:pt x="156121" y="457268"/>
                            <a:pt x="149710" y="437233"/>
                            <a:pt x="161831" y="465833"/>
                          </a:cubicBezTo>
                          <a:cubicBezTo>
                            <a:pt x="161430" y="465382"/>
                            <a:pt x="160429" y="463078"/>
                            <a:pt x="160128" y="462176"/>
                          </a:cubicBezTo>
                          <a:cubicBezTo>
                            <a:pt x="160779" y="466434"/>
                            <a:pt x="168042" y="479005"/>
                            <a:pt x="171448" y="484816"/>
                          </a:cubicBezTo>
                          <a:cubicBezTo>
                            <a:pt x="171248" y="482962"/>
                            <a:pt x="174503" y="489223"/>
                            <a:pt x="169595" y="478354"/>
                          </a:cubicBezTo>
                          <a:cubicBezTo>
                            <a:pt x="170947" y="482061"/>
                            <a:pt x="163885" y="469990"/>
                            <a:pt x="159728" y="459371"/>
                          </a:cubicBezTo>
                          <a:lnTo>
                            <a:pt x="161831" y="460624"/>
                          </a:lnTo>
                          <a:cubicBezTo>
                            <a:pt x="159627" y="455615"/>
                            <a:pt x="157423" y="450556"/>
                            <a:pt x="155370" y="445447"/>
                          </a:cubicBezTo>
                          <a:lnTo>
                            <a:pt x="156021" y="446850"/>
                          </a:lnTo>
                          <a:cubicBezTo>
                            <a:pt x="154418" y="440789"/>
                            <a:pt x="149009" y="430671"/>
                            <a:pt x="145653" y="419803"/>
                          </a:cubicBezTo>
                          <a:cubicBezTo>
                            <a:pt x="144000" y="416046"/>
                            <a:pt x="140694" y="406630"/>
                            <a:pt x="138441" y="399768"/>
                          </a:cubicBezTo>
                          <a:cubicBezTo>
                            <a:pt x="136187" y="392906"/>
                            <a:pt x="134784" y="388548"/>
                            <a:pt x="135936" y="395360"/>
                          </a:cubicBezTo>
                          <a:cubicBezTo>
                            <a:pt x="133883" y="385243"/>
                            <a:pt x="130627" y="376778"/>
                            <a:pt x="128373" y="365558"/>
                          </a:cubicBezTo>
                          <a:cubicBezTo>
                            <a:pt x="129074" y="370266"/>
                            <a:pt x="129826" y="374925"/>
                            <a:pt x="130727" y="379533"/>
                          </a:cubicBezTo>
                          <a:cubicBezTo>
                            <a:pt x="126169" y="363405"/>
                            <a:pt x="127772" y="367862"/>
                            <a:pt x="124266" y="354840"/>
                          </a:cubicBezTo>
                          <a:cubicBezTo>
                            <a:pt x="124466" y="353437"/>
                            <a:pt x="124416" y="350382"/>
                            <a:pt x="125117" y="353087"/>
                          </a:cubicBezTo>
                          <a:cubicBezTo>
                            <a:pt x="124466" y="347427"/>
                            <a:pt x="123915" y="341116"/>
                            <a:pt x="123915" y="334504"/>
                          </a:cubicBezTo>
                          <a:lnTo>
                            <a:pt x="123915" y="329496"/>
                          </a:lnTo>
                          <a:cubicBezTo>
                            <a:pt x="124066" y="327743"/>
                            <a:pt x="124116" y="326440"/>
                            <a:pt x="124366" y="323585"/>
                          </a:cubicBezTo>
                          <a:cubicBezTo>
                            <a:pt x="124867" y="318527"/>
                            <a:pt x="125668" y="313618"/>
                            <a:pt x="126820" y="309160"/>
                          </a:cubicBezTo>
                          <a:cubicBezTo>
                            <a:pt x="129074" y="300045"/>
                            <a:pt x="132580" y="293483"/>
                            <a:pt x="135686" y="287823"/>
                          </a:cubicBezTo>
                          <a:cubicBezTo>
                            <a:pt x="136487" y="286371"/>
                            <a:pt x="137289" y="284918"/>
                            <a:pt x="137990" y="283566"/>
                          </a:cubicBezTo>
                          <a:cubicBezTo>
                            <a:pt x="138841" y="282063"/>
                            <a:pt x="139693" y="280661"/>
                            <a:pt x="140444" y="279308"/>
                          </a:cubicBezTo>
                          <a:cubicBezTo>
                            <a:pt x="142147" y="275903"/>
                            <a:pt x="143049" y="275852"/>
                            <a:pt x="144000" y="274650"/>
                          </a:cubicBezTo>
                          <a:cubicBezTo>
                            <a:pt x="144351" y="274400"/>
                            <a:pt x="144651" y="274149"/>
                            <a:pt x="144902" y="273999"/>
                          </a:cubicBezTo>
                          <a:cubicBezTo>
                            <a:pt x="150211" y="285068"/>
                            <a:pt x="153467" y="292732"/>
                            <a:pt x="157123" y="300545"/>
                          </a:cubicBezTo>
                          <a:cubicBezTo>
                            <a:pt x="158976" y="304502"/>
                            <a:pt x="160930" y="308710"/>
                            <a:pt x="163484" y="313568"/>
                          </a:cubicBezTo>
                          <a:cubicBezTo>
                            <a:pt x="164536" y="315471"/>
                            <a:pt x="165638" y="317525"/>
                            <a:pt x="166890" y="319829"/>
                          </a:cubicBezTo>
                          <a:cubicBezTo>
                            <a:pt x="167942" y="321632"/>
                            <a:pt x="169094" y="323585"/>
                            <a:pt x="170396" y="325789"/>
                          </a:cubicBezTo>
                          <a:cubicBezTo>
                            <a:pt x="172800" y="329596"/>
                            <a:pt x="169695" y="322183"/>
                            <a:pt x="176457" y="334504"/>
                          </a:cubicBezTo>
                          <a:cubicBezTo>
                            <a:pt x="176857" y="335356"/>
                            <a:pt x="168693" y="323285"/>
                            <a:pt x="176757" y="336808"/>
                          </a:cubicBezTo>
                          <a:cubicBezTo>
                            <a:pt x="183369" y="345874"/>
                            <a:pt x="190030" y="359498"/>
                            <a:pt x="198996" y="371068"/>
                          </a:cubicBezTo>
                          <a:cubicBezTo>
                            <a:pt x="202953" y="377679"/>
                            <a:pt x="210866" y="388448"/>
                            <a:pt x="208562" y="386645"/>
                          </a:cubicBezTo>
                          <a:cubicBezTo>
                            <a:pt x="201550" y="376678"/>
                            <a:pt x="191833" y="362403"/>
                            <a:pt x="190080" y="360399"/>
                          </a:cubicBezTo>
                          <a:cubicBezTo>
                            <a:pt x="191383" y="361551"/>
                            <a:pt x="185773" y="352836"/>
                            <a:pt x="190982" y="360199"/>
                          </a:cubicBezTo>
                          <a:cubicBezTo>
                            <a:pt x="181565" y="344371"/>
                            <a:pt x="184070" y="350432"/>
                            <a:pt x="175856" y="336107"/>
                          </a:cubicBezTo>
                          <a:cubicBezTo>
                            <a:pt x="174954" y="335306"/>
                            <a:pt x="179412" y="343871"/>
                            <a:pt x="181565" y="346726"/>
                          </a:cubicBezTo>
                          <a:cubicBezTo>
                            <a:pt x="180464" y="347477"/>
                            <a:pt x="164436" y="318977"/>
                            <a:pt x="170697" y="332351"/>
                          </a:cubicBezTo>
                          <a:cubicBezTo>
                            <a:pt x="179612" y="347677"/>
                            <a:pt x="184471" y="350833"/>
                            <a:pt x="191833" y="364306"/>
                          </a:cubicBezTo>
                          <a:cubicBezTo>
                            <a:pt x="187826" y="359598"/>
                            <a:pt x="183168" y="351133"/>
                            <a:pt x="178059" y="345123"/>
                          </a:cubicBezTo>
                          <a:lnTo>
                            <a:pt x="184370" y="356092"/>
                          </a:lnTo>
                          <a:lnTo>
                            <a:pt x="190030" y="363355"/>
                          </a:lnTo>
                          <a:lnTo>
                            <a:pt x="189579" y="363004"/>
                          </a:lnTo>
                          <a:cubicBezTo>
                            <a:pt x="201099" y="382137"/>
                            <a:pt x="202051" y="379483"/>
                            <a:pt x="214172" y="395260"/>
                          </a:cubicBezTo>
                          <a:cubicBezTo>
                            <a:pt x="207961" y="385493"/>
                            <a:pt x="217328" y="396212"/>
                            <a:pt x="212619" y="388949"/>
                          </a:cubicBezTo>
                          <a:cubicBezTo>
                            <a:pt x="220533" y="399617"/>
                            <a:pt x="226443" y="407331"/>
                            <a:pt x="225592" y="408132"/>
                          </a:cubicBezTo>
                          <a:cubicBezTo>
                            <a:pt x="209865" y="388899"/>
                            <a:pt x="223689" y="407832"/>
                            <a:pt x="209063" y="390001"/>
                          </a:cubicBezTo>
                          <a:cubicBezTo>
                            <a:pt x="210967" y="393307"/>
                            <a:pt x="204455" y="386545"/>
                            <a:pt x="212519" y="397714"/>
                          </a:cubicBezTo>
                          <a:cubicBezTo>
                            <a:pt x="222487" y="409635"/>
                            <a:pt x="210466" y="393457"/>
                            <a:pt x="220082" y="405578"/>
                          </a:cubicBezTo>
                          <a:cubicBezTo>
                            <a:pt x="220533" y="406379"/>
                            <a:pt x="221034" y="407181"/>
                            <a:pt x="220583" y="406830"/>
                          </a:cubicBezTo>
                          <a:cubicBezTo>
                            <a:pt x="225342" y="412089"/>
                            <a:pt x="225442" y="413542"/>
                            <a:pt x="231402" y="419752"/>
                          </a:cubicBezTo>
                          <a:lnTo>
                            <a:pt x="229950" y="418300"/>
                          </a:lnTo>
                          <a:cubicBezTo>
                            <a:pt x="236060" y="426965"/>
                            <a:pt x="237913" y="426715"/>
                            <a:pt x="243273" y="434178"/>
                          </a:cubicBezTo>
                          <a:cubicBezTo>
                            <a:pt x="241520" y="430872"/>
                            <a:pt x="247781" y="438385"/>
                            <a:pt x="251938" y="442242"/>
                          </a:cubicBezTo>
                          <a:cubicBezTo>
                            <a:pt x="246078" y="435129"/>
                            <a:pt x="243623" y="430621"/>
                            <a:pt x="232053" y="416597"/>
                          </a:cubicBezTo>
                          <a:cubicBezTo>
                            <a:pt x="230150" y="415295"/>
                            <a:pt x="230651" y="416597"/>
                            <a:pt x="225742" y="410987"/>
                          </a:cubicBezTo>
                          <a:lnTo>
                            <a:pt x="233255" y="420103"/>
                          </a:lnTo>
                          <a:cubicBezTo>
                            <a:pt x="231552" y="418250"/>
                            <a:pt x="230200" y="416797"/>
                            <a:pt x="228597" y="415094"/>
                          </a:cubicBezTo>
                          <a:cubicBezTo>
                            <a:pt x="226243" y="412139"/>
                            <a:pt x="224089" y="409034"/>
                            <a:pt x="221886" y="405979"/>
                          </a:cubicBezTo>
                          <a:cubicBezTo>
                            <a:pt x="231051" y="417048"/>
                            <a:pt x="227645" y="411338"/>
                            <a:pt x="232003" y="415695"/>
                          </a:cubicBezTo>
                          <a:cubicBezTo>
                            <a:pt x="240067" y="426063"/>
                            <a:pt x="239065" y="423960"/>
                            <a:pt x="244224" y="430421"/>
                          </a:cubicBezTo>
                          <a:cubicBezTo>
                            <a:pt x="242822" y="430521"/>
                            <a:pt x="259601" y="450706"/>
                            <a:pt x="269769" y="462076"/>
                          </a:cubicBezTo>
                          <a:cubicBezTo>
                            <a:pt x="268166" y="460373"/>
                            <a:pt x="266062" y="458119"/>
                            <a:pt x="264960" y="456917"/>
                          </a:cubicBezTo>
                          <a:cubicBezTo>
                            <a:pt x="256996" y="449254"/>
                            <a:pt x="269518" y="463078"/>
                            <a:pt x="269719" y="463478"/>
                          </a:cubicBezTo>
                          <a:lnTo>
                            <a:pt x="275679" y="468888"/>
                          </a:lnTo>
                          <a:cubicBezTo>
                            <a:pt x="274577" y="467836"/>
                            <a:pt x="272924" y="466484"/>
                            <a:pt x="275228" y="469088"/>
                          </a:cubicBezTo>
                          <a:cubicBezTo>
                            <a:pt x="283042" y="476701"/>
                            <a:pt x="283292" y="475549"/>
                            <a:pt x="291256" y="482962"/>
                          </a:cubicBezTo>
                          <a:cubicBezTo>
                            <a:pt x="291456" y="483964"/>
                            <a:pt x="284294" y="478104"/>
                            <a:pt x="288952" y="483062"/>
                          </a:cubicBezTo>
                          <a:cubicBezTo>
                            <a:pt x="290405" y="484916"/>
                            <a:pt x="294762" y="491177"/>
                            <a:pt x="305982" y="500393"/>
                          </a:cubicBezTo>
                          <a:cubicBezTo>
                            <a:pt x="306883" y="500893"/>
                            <a:pt x="309738" y="503398"/>
                            <a:pt x="313094" y="506103"/>
                          </a:cubicBezTo>
                          <a:cubicBezTo>
                            <a:pt x="312593" y="505752"/>
                            <a:pt x="312042" y="505301"/>
                            <a:pt x="311792" y="505101"/>
                          </a:cubicBezTo>
                          <a:lnTo>
                            <a:pt x="318754" y="511812"/>
                          </a:lnTo>
                          <a:cubicBezTo>
                            <a:pt x="311842" y="507255"/>
                            <a:pt x="306483" y="500643"/>
                            <a:pt x="299721" y="495835"/>
                          </a:cubicBezTo>
                          <a:lnTo>
                            <a:pt x="298619" y="496035"/>
                          </a:lnTo>
                          <a:cubicBezTo>
                            <a:pt x="293911" y="491627"/>
                            <a:pt x="287249" y="485968"/>
                            <a:pt x="284044" y="483463"/>
                          </a:cubicBezTo>
                          <a:cubicBezTo>
                            <a:pt x="291056" y="490325"/>
                            <a:pt x="292658" y="491627"/>
                            <a:pt x="300923" y="498890"/>
                          </a:cubicBezTo>
                          <a:cubicBezTo>
                            <a:pt x="301674" y="500342"/>
                            <a:pt x="295664" y="495484"/>
                            <a:pt x="294812" y="494733"/>
                          </a:cubicBezTo>
                          <a:lnTo>
                            <a:pt x="296365" y="495484"/>
                          </a:lnTo>
                          <a:cubicBezTo>
                            <a:pt x="287299" y="486018"/>
                            <a:pt x="281439" y="482712"/>
                            <a:pt x="270119" y="470941"/>
                          </a:cubicBezTo>
                          <a:cubicBezTo>
                            <a:pt x="268416" y="469138"/>
                            <a:pt x="269518" y="470190"/>
                            <a:pt x="270019" y="470441"/>
                          </a:cubicBezTo>
                          <a:cubicBezTo>
                            <a:pt x="260102" y="461625"/>
                            <a:pt x="252238" y="451207"/>
                            <a:pt x="242922" y="442342"/>
                          </a:cubicBezTo>
                          <a:lnTo>
                            <a:pt x="246078" y="445147"/>
                          </a:lnTo>
                          <a:cubicBezTo>
                            <a:pt x="239917" y="438886"/>
                            <a:pt x="228146" y="426464"/>
                            <a:pt x="216927" y="413442"/>
                          </a:cubicBezTo>
                          <a:lnTo>
                            <a:pt x="216576" y="413542"/>
                          </a:lnTo>
                          <a:cubicBezTo>
                            <a:pt x="217578" y="415195"/>
                            <a:pt x="213621" y="410086"/>
                            <a:pt x="211668" y="407231"/>
                          </a:cubicBezTo>
                          <a:lnTo>
                            <a:pt x="211668" y="407231"/>
                          </a:lnTo>
                          <a:cubicBezTo>
                            <a:pt x="206108" y="400669"/>
                            <a:pt x="200999" y="394158"/>
                            <a:pt x="196842" y="388799"/>
                          </a:cubicBezTo>
                          <a:cubicBezTo>
                            <a:pt x="197944" y="390702"/>
                            <a:pt x="199396" y="393056"/>
                            <a:pt x="201200" y="395661"/>
                          </a:cubicBezTo>
                          <a:cubicBezTo>
                            <a:pt x="203053" y="397614"/>
                            <a:pt x="212269" y="410486"/>
                            <a:pt x="211718" y="408182"/>
                          </a:cubicBezTo>
                          <a:cubicBezTo>
                            <a:pt x="215625" y="414393"/>
                            <a:pt x="223588" y="423058"/>
                            <a:pt x="226744" y="427366"/>
                          </a:cubicBezTo>
                          <a:cubicBezTo>
                            <a:pt x="221034" y="419452"/>
                            <a:pt x="231652" y="432124"/>
                            <a:pt x="233255" y="433026"/>
                          </a:cubicBezTo>
                          <a:cubicBezTo>
                            <a:pt x="234958" y="435881"/>
                            <a:pt x="242622" y="443995"/>
                            <a:pt x="241269" y="443494"/>
                          </a:cubicBezTo>
                          <a:cubicBezTo>
                            <a:pt x="242371" y="445096"/>
                            <a:pt x="238514" y="439587"/>
                            <a:pt x="235509" y="436682"/>
                          </a:cubicBezTo>
                          <a:cubicBezTo>
                            <a:pt x="228297" y="429419"/>
                            <a:pt x="247230" y="451257"/>
                            <a:pt x="238364" y="442091"/>
                          </a:cubicBezTo>
                          <a:cubicBezTo>
                            <a:pt x="249383" y="453962"/>
                            <a:pt x="263758" y="469739"/>
                            <a:pt x="276180" y="480959"/>
                          </a:cubicBezTo>
                          <a:cubicBezTo>
                            <a:pt x="274026" y="478705"/>
                            <a:pt x="271872" y="476451"/>
                            <a:pt x="269819" y="474147"/>
                          </a:cubicBezTo>
                          <a:cubicBezTo>
                            <a:pt x="274878" y="479556"/>
                            <a:pt x="287650" y="491627"/>
                            <a:pt x="288401" y="492729"/>
                          </a:cubicBezTo>
                          <a:cubicBezTo>
                            <a:pt x="284294" y="489073"/>
                            <a:pt x="279686" y="484515"/>
                            <a:pt x="274577" y="479707"/>
                          </a:cubicBezTo>
                          <a:cubicBezTo>
                            <a:pt x="273726" y="480107"/>
                            <a:pt x="286698" y="491577"/>
                            <a:pt x="286949" y="492429"/>
                          </a:cubicBezTo>
                          <a:cubicBezTo>
                            <a:pt x="292208" y="496786"/>
                            <a:pt x="297567" y="501044"/>
                            <a:pt x="303026" y="505201"/>
                          </a:cubicBezTo>
                          <a:lnTo>
                            <a:pt x="296365" y="499191"/>
                          </a:lnTo>
                          <a:cubicBezTo>
                            <a:pt x="300873" y="502596"/>
                            <a:pt x="314446" y="515569"/>
                            <a:pt x="325265" y="524284"/>
                          </a:cubicBezTo>
                          <a:cubicBezTo>
                            <a:pt x="318253" y="520227"/>
                            <a:pt x="309037" y="511011"/>
                            <a:pt x="297868" y="501545"/>
                          </a:cubicBezTo>
                          <a:cubicBezTo>
                            <a:pt x="289653" y="494783"/>
                            <a:pt x="301975" y="506754"/>
                            <a:pt x="294311" y="500292"/>
                          </a:cubicBezTo>
                          <a:cubicBezTo>
                            <a:pt x="296064" y="502246"/>
                            <a:pt x="301023" y="506603"/>
                            <a:pt x="303628" y="508557"/>
                          </a:cubicBezTo>
                          <a:lnTo>
                            <a:pt x="306483" y="511362"/>
                          </a:lnTo>
                          <a:cubicBezTo>
                            <a:pt x="299020" y="506253"/>
                            <a:pt x="284144" y="492579"/>
                            <a:pt x="274026" y="483663"/>
                          </a:cubicBezTo>
                          <a:cubicBezTo>
                            <a:pt x="274928" y="484415"/>
                            <a:pt x="275779" y="485066"/>
                            <a:pt x="276130" y="485216"/>
                          </a:cubicBezTo>
                          <a:cubicBezTo>
                            <a:pt x="269017" y="477703"/>
                            <a:pt x="261655" y="470190"/>
                            <a:pt x="254592" y="462978"/>
                          </a:cubicBezTo>
                          <a:cubicBezTo>
                            <a:pt x="257948" y="467135"/>
                            <a:pt x="259601" y="468487"/>
                            <a:pt x="261805" y="470591"/>
                          </a:cubicBezTo>
                          <a:cubicBezTo>
                            <a:pt x="261805" y="471092"/>
                            <a:pt x="255193" y="464230"/>
                            <a:pt x="252539" y="461775"/>
                          </a:cubicBezTo>
                          <a:cubicBezTo>
                            <a:pt x="258699" y="468888"/>
                            <a:pt x="253240" y="463478"/>
                            <a:pt x="257197" y="467986"/>
                          </a:cubicBezTo>
                          <a:cubicBezTo>
                            <a:pt x="252839" y="463679"/>
                            <a:pt x="249433" y="460022"/>
                            <a:pt x="244575" y="454413"/>
                          </a:cubicBezTo>
                          <a:cubicBezTo>
                            <a:pt x="242321" y="451257"/>
                            <a:pt x="247129" y="456416"/>
                            <a:pt x="246979" y="455465"/>
                          </a:cubicBezTo>
                          <a:cubicBezTo>
                            <a:pt x="241670" y="449905"/>
                            <a:pt x="240167" y="446549"/>
                            <a:pt x="232454" y="438385"/>
                          </a:cubicBezTo>
                          <a:cubicBezTo>
                            <a:pt x="241970" y="449905"/>
                            <a:pt x="228998" y="436181"/>
                            <a:pt x="225392" y="432424"/>
                          </a:cubicBezTo>
                          <a:lnTo>
                            <a:pt x="226994" y="434378"/>
                          </a:lnTo>
                          <a:cubicBezTo>
                            <a:pt x="223438" y="431122"/>
                            <a:pt x="220934" y="427967"/>
                            <a:pt x="219281" y="425112"/>
                          </a:cubicBezTo>
                          <a:cubicBezTo>
                            <a:pt x="223338" y="429720"/>
                            <a:pt x="226994" y="434428"/>
                            <a:pt x="226343" y="432675"/>
                          </a:cubicBezTo>
                          <a:cubicBezTo>
                            <a:pt x="223739" y="429570"/>
                            <a:pt x="221184" y="426464"/>
                            <a:pt x="218129" y="423008"/>
                          </a:cubicBezTo>
                          <a:lnTo>
                            <a:pt x="221134" y="425963"/>
                          </a:lnTo>
                          <a:cubicBezTo>
                            <a:pt x="216827" y="420854"/>
                            <a:pt x="212670" y="415545"/>
                            <a:pt x="208612" y="410236"/>
                          </a:cubicBezTo>
                          <a:cubicBezTo>
                            <a:pt x="206258" y="408032"/>
                            <a:pt x="202402" y="404276"/>
                            <a:pt x="200098" y="402472"/>
                          </a:cubicBezTo>
                          <a:cubicBezTo>
                            <a:pt x="197643" y="398265"/>
                            <a:pt x="193386" y="393056"/>
                            <a:pt x="190581" y="389400"/>
                          </a:cubicBezTo>
                          <a:lnTo>
                            <a:pt x="191984" y="391002"/>
                          </a:lnTo>
                          <a:cubicBezTo>
                            <a:pt x="187175" y="383540"/>
                            <a:pt x="175906" y="367261"/>
                            <a:pt x="174653" y="366109"/>
                          </a:cubicBezTo>
                          <a:cubicBezTo>
                            <a:pt x="171448" y="360700"/>
                            <a:pt x="202101" y="401671"/>
                            <a:pt x="176957" y="364657"/>
                          </a:cubicBezTo>
                          <a:cubicBezTo>
                            <a:pt x="167842" y="350282"/>
                            <a:pt x="169895" y="356543"/>
                            <a:pt x="164386" y="348529"/>
                          </a:cubicBezTo>
                          <a:cubicBezTo>
                            <a:pt x="164386" y="348529"/>
                            <a:pt x="164786" y="348929"/>
                            <a:pt x="164386" y="348028"/>
                          </a:cubicBezTo>
                          <a:cubicBezTo>
                            <a:pt x="160629" y="341567"/>
                            <a:pt x="159778" y="341216"/>
                            <a:pt x="156472" y="336007"/>
                          </a:cubicBezTo>
                          <a:cubicBezTo>
                            <a:pt x="158525" y="340014"/>
                            <a:pt x="161781" y="345624"/>
                            <a:pt x="163083" y="347277"/>
                          </a:cubicBezTo>
                          <a:cubicBezTo>
                            <a:pt x="161280" y="345724"/>
                            <a:pt x="155220" y="333803"/>
                            <a:pt x="152014" y="329045"/>
                          </a:cubicBezTo>
                          <a:cubicBezTo>
                            <a:pt x="154268" y="332050"/>
                            <a:pt x="152565" y="328845"/>
                            <a:pt x="150812" y="325489"/>
                          </a:cubicBezTo>
                          <a:cubicBezTo>
                            <a:pt x="150061" y="323986"/>
                            <a:pt x="149359" y="322834"/>
                            <a:pt x="150061" y="323535"/>
                          </a:cubicBezTo>
                          <a:cubicBezTo>
                            <a:pt x="148859" y="320530"/>
                            <a:pt x="147106" y="317325"/>
                            <a:pt x="145954" y="315421"/>
                          </a:cubicBezTo>
                          <a:cubicBezTo>
                            <a:pt x="145703" y="315020"/>
                            <a:pt x="145453" y="314670"/>
                            <a:pt x="145202" y="314319"/>
                          </a:cubicBezTo>
                          <a:cubicBezTo>
                            <a:pt x="145102" y="313919"/>
                            <a:pt x="144952" y="314670"/>
                            <a:pt x="144852" y="314870"/>
                          </a:cubicBezTo>
                          <a:lnTo>
                            <a:pt x="144501" y="315772"/>
                          </a:lnTo>
                          <a:cubicBezTo>
                            <a:pt x="144000" y="316974"/>
                            <a:pt x="143850" y="318076"/>
                            <a:pt x="143700" y="318977"/>
                          </a:cubicBezTo>
                          <a:cubicBezTo>
                            <a:pt x="142648" y="319278"/>
                            <a:pt x="142147" y="321181"/>
                            <a:pt x="141897" y="323085"/>
                          </a:cubicBezTo>
                          <a:cubicBezTo>
                            <a:pt x="141746" y="324086"/>
                            <a:pt x="141696" y="325088"/>
                            <a:pt x="141646" y="326190"/>
                          </a:cubicBezTo>
                          <a:cubicBezTo>
                            <a:pt x="141496" y="328444"/>
                            <a:pt x="141396" y="330948"/>
                            <a:pt x="141195" y="333903"/>
                          </a:cubicBezTo>
                          <a:cubicBezTo>
                            <a:pt x="141195" y="331900"/>
                            <a:pt x="141195" y="326440"/>
                            <a:pt x="141446" y="326240"/>
                          </a:cubicBezTo>
                          <a:cubicBezTo>
                            <a:pt x="141245" y="324387"/>
                            <a:pt x="140945" y="325839"/>
                            <a:pt x="140745" y="327342"/>
                          </a:cubicBezTo>
                          <a:cubicBezTo>
                            <a:pt x="140644" y="328594"/>
                            <a:pt x="140494" y="330347"/>
                            <a:pt x="140394" y="330547"/>
                          </a:cubicBezTo>
                          <a:cubicBezTo>
                            <a:pt x="140394" y="330698"/>
                            <a:pt x="140294" y="330547"/>
                            <a:pt x="140244" y="329896"/>
                          </a:cubicBezTo>
                          <a:cubicBezTo>
                            <a:pt x="140244" y="329345"/>
                            <a:pt x="140244" y="328444"/>
                            <a:pt x="140143" y="326991"/>
                          </a:cubicBezTo>
                          <a:cubicBezTo>
                            <a:pt x="140143" y="327692"/>
                            <a:pt x="140244" y="328043"/>
                            <a:pt x="140394" y="327442"/>
                          </a:cubicBezTo>
                          <a:cubicBezTo>
                            <a:pt x="140494" y="327091"/>
                            <a:pt x="140594" y="326490"/>
                            <a:pt x="140594" y="325839"/>
                          </a:cubicBezTo>
                          <a:cubicBezTo>
                            <a:pt x="140694" y="323585"/>
                            <a:pt x="140895" y="320931"/>
                            <a:pt x="140444" y="321131"/>
                          </a:cubicBezTo>
                          <a:cubicBezTo>
                            <a:pt x="139793" y="322984"/>
                            <a:pt x="139292" y="325038"/>
                            <a:pt x="138891" y="327492"/>
                          </a:cubicBezTo>
                          <a:lnTo>
                            <a:pt x="138891" y="324888"/>
                          </a:lnTo>
                          <a:cubicBezTo>
                            <a:pt x="138741" y="325839"/>
                            <a:pt x="138541" y="326490"/>
                            <a:pt x="138441" y="327843"/>
                          </a:cubicBezTo>
                          <a:cubicBezTo>
                            <a:pt x="138240" y="329396"/>
                            <a:pt x="138140" y="330998"/>
                            <a:pt x="138040" y="332551"/>
                          </a:cubicBezTo>
                          <a:cubicBezTo>
                            <a:pt x="137840" y="335706"/>
                            <a:pt x="137789" y="338912"/>
                            <a:pt x="137840" y="342168"/>
                          </a:cubicBezTo>
                          <a:cubicBezTo>
                            <a:pt x="138040" y="342669"/>
                            <a:pt x="138140" y="340865"/>
                            <a:pt x="138190" y="339914"/>
                          </a:cubicBezTo>
                          <a:cubicBezTo>
                            <a:pt x="138841" y="362453"/>
                            <a:pt x="146054" y="387747"/>
                            <a:pt x="152415" y="406730"/>
                          </a:cubicBezTo>
                          <a:cubicBezTo>
                            <a:pt x="154118" y="408132"/>
                            <a:pt x="158325" y="419702"/>
                            <a:pt x="163684" y="432525"/>
                          </a:cubicBezTo>
                          <a:cubicBezTo>
                            <a:pt x="169044" y="445347"/>
                            <a:pt x="175505" y="459471"/>
                            <a:pt x="179662" y="466484"/>
                          </a:cubicBezTo>
                          <a:cubicBezTo>
                            <a:pt x="177208" y="462827"/>
                            <a:pt x="175104" y="461174"/>
                            <a:pt x="175856" y="463829"/>
                          </a:cubicBezTo>
                          <a:cubicBezTo>
                            <a:pt x="174253" y="460573"/>
                            <a:pt x="170246" y="454212"/>
                            <a:pt x="167140" y="446549"/>
                          </a:cubicBezTo>
                          <a:cubicBezTo>
                            <a:pt x="166890" y="445197"/>
                            <a:pt x="163384" y="435680"/>
                            <a:pt x="166289" y="441540"/>
                          </a:cubicBezTo>
                          <a:cubicBezTo>
                            <a:pt x="157273" y="420654"/>
                            <a:pt x="166539" y="444796"/>
                            <a:pt x="163133" y="438936"/>
                          </a:cubicBezTo>
                          <a:cubicBezTo>
                            <a:pt x="173151" y="462126"/>
                            <a:pt x="181065" y="474798"/>
                            <a:pt x="188728" y="488772"/>
                          </a:cubicBezTo>
                          <a:lnTo>
                            <a:pt x="188728" y="489273"/>
                          </a:lnTo>
                          <a:cubicBezTo>
                            <a:pt x="188728" y="489273"/>
                            <a:pt x="194688" y="499741"/>
                            <a:pt x="194688" y="499741"/>
                          </a:cubicBezTo>
                          <a:cubicBezTo>
                            <a:pt x="190281" y="490926"/>
                            <a:pt x="191633" y="490776"/>
                            <a:pt x="197143" y="502196"/>
                          </a:cubicBezTo>
                          <a:lnTo>
                            <a:pt x="196341" y="500893"/>
                          </a:lnTo>
                          <a:cubicBezTo>
                            <a:pt x="199196" y="507555"/>
                            <a:pt x="207010" y="520427"/>
                            <a:pt x="212569" y="530244"/>
                          </a:cubicBezTo>
                          <a:lnTo>
                            <a:pt x="217027" y="536505"/>
                          </a:lnTo>
                          <a:cubicBezTo>
                            <a:pt x="222637" y="546322"/>
                            <a:pt x="221735" y="547424"/>
                            <a:pt x="222887" y="551031"/>
                          </a:cubicBezTo>
                          <a:cubicBezTo>
                            <a:pt x="225141" y="554887"/>
                            <a:pt x="227245" y="558243"/>
                            <a:pt x="229248" y="561298"/>
                          </a:cubicBezTo>
                          <a:cubicBezTo>
                            <a:pt x="231402" y="564504"/>
                            <a:pt x="233406" y="567459"/>
                            <a:pt x="235309" y="570314"/>
                          </a:cubicBezTo>
                          <a:cubicBezTo>
                            <a:pt x="238014" y="574321"/>
                            <a:pt x="240668" y="578178"/>
                            <a:pt x="243273" y="581984"/>
                          </a:cubicBezTo>
                          <a:lnTo>
                            <a:pt x="245276" y="584939"/>
                          </a:lnTo>
                          <a:lnTo>
                            <a:pt x="246278" y="586442"/>
                          </a:lnTo>
                          <a:lnTo>
                            <a:pt x="246528" y="586843"/>
                          </a:lnTo>
                          <a:cubicBezTo>
                            <a:pt x="246528" y="586843"/>
                            <a:pt x="246328" y="586993"/>
                            <a:pt x="246228" y="587093"/>
                          </a:cubicBezTo>
                          <a:lnTo>
                            <a:pt x="245527" y="587544"/>
                          </a:lnTo>
                          <a:cubicBezTo>
                            <a:pt x="243523" y="588696"/>
                            <a:pt x="241520" y="589898"/>
                            <a:pt x="239516" y="591100"/>
                          </a:cubicBezTo>
                          <a:cubicBezTo>
                            <a:pt x="237362" y="592052"/>
                            <a:pt x="233556" y="594005"/>
                            <a:pt x="229298" y="596159"/>
                          </a:cubicBezTo>
                          <a:cubicBezTo>
                            <a:pt x="226293" y="597662"/>
                            <a:pt x="222937" y="599365"/>
                            <a:pt x="220132" y="600717"/>
                          </a:cubicBezTo>
                          <a:cubicBezTo>
                            <a:pt x="215074" y="603221"/>
                            <a:pt x="212219" y="604524"/>
                            <a:pt x="218279" y="600817"/>
                          </a:cubicBezTo>
                          <a:cubicBezTo>
                            <a:pt x="204355" y="608931"/>
                            <a:pt x="208813" y="610284"/>
                            <a:pt x="183619" y="621804"/>
                          </a:cubicBezTo>
                          <a:lnTo>
                            <a:pt x="189629" y="617897"/>
                          </a:lnTo>
                          <a:cubicBezTo>
                            <a:pt x="166439" y="630519"/>
                            <a:pt x="133883" y="649452"/>
                            <a:pt x="122863" y="654661"/>
                          </a:cubicBezTo>
                          <a:cubicBezTo>
                            <a:pt x="126620" y="651405"/>
                            <a:pt x="119107" y="654861"/>
                            <a:pt x="110041" y="659118"/>
                          </a:cubicBezTo>
                          <a:cubicBezTo>
                            <a:pt x="104031" y="662023"/>
                            <a:pt x="97519" y="665179"/>
                            <a:pt x="92010" y="667834"/>
                          </a:cubicBezTo>
                          <a:lnTo>
                            <a:pt x="91008" y="668284"/>
                          </a:lnTo>
                          <a:cubicBezTo>
                            <a:pt x="90708" y="668435"/>
                            <a:pt x="90307" y="668735"/>
                            <a:pt x="90257" y="668184"/>
                          </a:cubicBezTo>
                          <a:cubicBezTo>
                            <a:pt x="90006" y="667483"/>
                            <a:pt x="89706" y="666782"/>
                            <a:pt x="89455" y="666131"/>
                          </a:cubicBezTo>
                          <a:cubicBezTo>
                            <a:pt x="89005" y="664828"/>
                            <a:pt x="88554" y="663626"/>
                            <a:pt x="88153" y="662524"/>
                          </a:cubicBezTo>
                          <a:cubicBezTo>
                            <a:pt x="87402" y="660371"/>
                            <a:pt x="86901" y="658768"/>
                            <a:pt x="86801" y="657866"/>
                          </a:cubicBezTo>
                          <a:cubicBezTo>
                            <a:pt x="87001" y="658868"/>
                            <a:pt x="85749" y="656464"/>
                            <a:pt x="84246" y="653559"/>
                          </a:cubicBezTo>
                          <a:cubicBezTo>
                            <a:pt x="83545" y="652106"/>
                            <a:pt x="82744" y="650604"/>
                            <a:pt x="82143" y="649301"/>
                          </a:cubicBezTo>
                          <a:cubicBezTo>
                            <a:pt x="81642" y="648300"/>
                            <a:pt x="81241" y="647498"/>
                            <a:pt x="80991" y="647198"/>
                          </a:cubicBezTo>
                          <a:cubicBezTo>
                            <a:pt x="80340" y="645094"/>
                            <a:pt x="79087" y="641688"/>
                            <a:pt x="77084" y="638332"/>
                          </a:cubicBezTo>
                          <a:cubicBezTo>
                            <a:pt x="80891" y="647949"/>
                            <a:pt x="72125" y="632522"/>
                            <a:pt x="80991" y="650303"/>
                          </a:cubicBezTo>
                          <a:cubicBezTo>
                            <a:pt x="75581" y="641688"/>
                            <a:pt x="69220" y="630469"/>
                            <a:pt x="60806" y="610133"/>
                          </a:cubicBezTo>
                          <a:lnTo>
                            <a:pt x="61757" y="610133"/>
                          </a:lnTo>
                          <a:cubicBezTo>
                            <a:pt x="61757" y="610133"/>
                            <a:pt x="68319" y="626161"/>
                            <a:pt x="68319" y="626161"/>
                          </a:cubicBezTo>
                          <a:cubicBezTo>
                            <a:pt x="68219" y="624308"/>
                            <a:pt x="71725" y="632522"/>
                            <a:pt x="73478" y="635728"/>
                          </a:cubicBezTo>
                          <a:cubicBezTo>
                            <a:pt x="61106" y="605926"/>
                            <a:pt x="76934" y="638833"/>
                            <a:pt x="63911" y="608531"/>
                          </a:cubicBezTo>
                          <a:cubicBezTo>
                            <a:pt x="62158" y="605826"/>
                            <a:pt x="63160" y="607629"/>
                            <a:pt x="59704" y="599765"/>
                          </a:cubicBezTo>
                          <a:cubicBezTo>
                            <a:pt x="61256" y="603472"/>
                            <a:pt x="62108" y="603923"/>
                            <a:pt x="59654" y="597912"/>
                          </a:cubicBezTo>
                          <a:lnTo>
                            <a:pt x="56648" y="592402"/>
                          </a:lnTo>
                          <a:cubicBezTo>
                            <a:pt x="53693" y="581183"/>
                            <a:pt x="64712" y="609682"/>
                            <a:pt x="61958" y="600216"/>
                          </a:cubicBezTo>
                          <a:cubicBezTo>
                            <a:pt x="67367" y="611736"/>
                            <a:pt x="76483" y="631771"/>
                            <a:pt x="75882" y="627564"/>
                          </a:cubicBezTo>
                          <a:cubicBezTo>
                            <a:pt x="68068" y="608380"/>
                            <a:pt x="66566" y="611235"/>
                            <a:pt x="58852" y="590950"/>
                          </a:cubicBezTo>
                          <a:lnTo>
                            <a:pt x="58452" y="588646"/>
                          </a:lnTo>
                          <a:cubicBezTo>
                            <a:pt x="55346" y="581684"/>
                            <a:pt x="54144" y="580832"/>
                            <a:pt x="52241" y="577076"/>
                          </a:cubicBezTo>
                          <a:cubicBezTo>
                            <a:pt x="52341" y="576625"/>
                            <a:pt x="51840" y="574722"/>
                            <a:pt x="50187" y="570114"/>
                          </a:cubicBezTo>
                          <a:cubicBezTo>
                            <a:pt x="44577" y="558443"/>
                            <a:pt x="41472" y="550430"/>
                            <a:pt x="36463" y="539511"/>
                          </a:cubicBezTo>
                          <a:cubicBezTo>
                            <a:pt x="47883" y="569162"/>
                            <a:pt x="44577" y="565506"/>
                            <a:pt x="57400" y="595658"/>
                          </a:cubicBezTo>
                          <a:cubicBezTo>
                            <a:pt x="55046" y="591050"/>
                            <a:pt x="46481" y="569663"/>
                            <a:pt x="44928" y="568711"/>
                          </a:cubicBezTo>
                          <a:lnTo>
                            <a:pt x="45880" y="568711"/>
                          </a:lnTo>
                          <a:cubicBezTo>
                            <a:pt x="41722" y="558844"/>
                            <a:pt x="37665" y="548977"/>
                            <a:pt x="33658" y="536155"/>
                          </a:cubicBezTo>
                          <a:lnTo>
                            <a:pt x="36764" y="543768"/>
                          </a:lnTo>
                          <a:cubicBezTo>
                            <a:pt x="30403" y="527139"/>
                            <a:pt x="28750" y="515319"/>
                            <a:pt x="23491" y="502196"/>
                          </a:cubicBezTo>
                          <a:cubicBezTo>
                            <a:pt x="24743" y="507004"/>
                            <a:pt x="25995" y="510861"/>
                            <a:pt x="26997" y="513716"/>
                          </a:cubicBezTo>
                          <a:cubicBezTo>
                            <a:pt x="23942" y="505051"/>
                            <a:pt x="20836" y="493981"/>
                            <a:pt x="18532" y="484265"/>
                          </a:cubicBezTo>
                          <a:cubicBezTo>
                            <a:pt x="16278" y="477753"/>
                            <a:pt x="14275" y="471142"/>
                            <a:pt x="12221" y="464530"/>
                          </a:cubicBezTo>
                          <a:cubicBezTo>
                            <a:pt x="12622" y="464630"/>
                            <a:pt x="9967" y="451808"/>
                            <a:pt x="11921" y="457819"/>
                          </a:cubicBezTo>
                          <a:cubicBezTo>
                            <a:pt x="9416" y="443143"/>
                            <a:pt x="7012" y="436482"/>
                            <a:pt x="5309" y="428017"/>
                          </a:cubicBezTo>
                          <a:cubicBezTo>
                            <a:pt x="3757" y="412740"/>
                            <a:pt x="7864" y="441039"/>
                            <a:pt x="9517" y="442242"/>
                          </a:cubicBezTo>
                          <a:cubicBezTo>
                            <a:pt x="5810" y="421606"/>
                            <a:pt x="2955" y="399367"/>
                            <a:pt x="1503" y="387496"/>
                          </a:cubicBezTo>
                          <a:cubicBezTo>
                            <a:pt x="1503" y="391804"/>
                            <a:pt x="1703" y="393908"/>
                            <a:pt x="1402" y="393707"/>
                          </a:cubicBezTo>
                          <a:cubicBezTo>
                            <a:pt x="1553" y="393056"/>
                            <a:pt x="952" y="384541"/>
                            <a:pt x="751" y="379783"/>
                          </a:cubicBezTo>
                          <a:lnTo>
                            <a:pt x="0" y="376527"/>
                          </a:lnTo>
                          <a:cubicBezTo>
                            <a:pt x="250" y="368564"/>
                            <a:pt x="601" y="369665"/>
                            <a:pt x="1152" y="376427"/>
                          </a:cubicBezTo>
                          <a:cubicBezTo>
                            <a:pt x="1152" y="368864"/>
                            <a:pt x="-100" y="359798"/>
                            <a:pt x="1152" y="351985"/>
                          </a:cubicBezTo>
                          <a:cubicBezTo>
                            <a:pt x="1052" y="365007"/>
                            <a:pt x="1352" y="381436"/>
                            <a:pt x="2154" y="388148"/>
                          </a:cubicBezTo>
                          <a:cubicBezTo>
                            <a:pt x="1052" y="374674"/>
                            <a:pt x="1553" y="367862"/>
                            <a:pt x="1953" y="360149"/>
                          </a:cubicBezTo>
                          <a:cubicBezTo>
                            <a:pt x="2655" y="352436"/>
                            <a:pt x="3005" y="343871"/>
                            <a:pt x="4808" y="326791"/>
                          </a:cubicBezTo>
                          <a:cubicBezTo>
                            <a:pt x="5159" y="326390"/>
                            <a:pt x="4858" y="332200"/>
                            <a:pt x="5760" y="325689"/>
                          </a:cubicBezTo>
                          <a:cubicBezTo>
                            <a:pt x="7663" y="310513"/>
                            <a:pt x="5109" y="321532"/>
                            <a:pt x="5259" y="316723"/>
                          </a:cubicBezTo>
                          <a:cubicBezTo>
                            <a:pt x="3807" y="328494"/>
                            <a:pt x="2855" y="333903"/>
                            <a:pt x="1653" y="340715"/>
                          </a:cubicBezTo>
                          <a:lnTo>
                            <a:pt x="1453" y="337510"/>
                          </a:lnTo>
                          <a:cubicBezTo>
                            <a:pt x="1653" y="337059"/>
                            <a:pt x="2404" y="329646"/>
                            <a:pt x="3005" y="327492"/>
                          </a:cubicBezTo>
                          <a:lnTo>
                            <a:pt x="2354" y="325439"/>
                          </a:lnTo>
                          <a:cubicBezTo>
                            <a:pt x="2805" y="325939"/>
                            <a:pt x="3656" y="323285"/>
                            <a:pt x="4458" y="319328"/>
                          </a:cubicBezTo>
                          <a:cubicBezTo>
                            <a:pt x="5359" y="315371"/>
                            <a:pt x="6561" y="310162"/>
                            <a:pt x="7263" y="305504"/>
                          </a:cubicBezTo>
                          <a:cubicBezTo>
                            <a:pt x="4708" y="314670"/>
                            <a:pt x="5259" y="312166"/>
                            <a:pt x="3606" y="314520"/>
                          </a:cubicBezTo>
                          <a:cubicBezTo>
                            <a:pt x="5009" y="301196"/>
                            <a:pt x="7563" y="300045"/>
                            <a:pt x="10618" y="285369"/>
                          </a:cubicBezTo>
                          <a:cubicBezTo>
                            <a:pt x="10418" y="286521"/>
                            <a:pt x="7213" y="299143"/>
                            <a:pt x="10518" y="288374"/>
                          </a:cubicBezTo>
                          <a:cubicBezTo>
                            <a:pt x="13523" y="279509"/>
                            <a:pt x="12221" y="280410"/>
                            <a:pt x="14175" y="274400"/>
                          </a:cubicBezTo>
                          <a:cubicBezTo>
                            <a:pt x="12572" y="281362"/>
                            <a:pt x="13874" y="279910"/>
                            <a:pt x="12422" y="287423"/>
                          </a:cubicBezTo>
                          <a:cubicBezTo>
                            <a:pt x="10017" y="295286"/>
                            <a:pt x="9917" y="296989"/>
                            <a:pt x="9416" y="298492"/>
                          </a:cubicBezTo>
                          <a:cubicBezTo>
                            <a:pt x="9166" y="300095"/>
                            <a:pt x="8465" y="301547"/>
                            <a:pt x="7213" y="309461"/>
                          </a:cubicBezTo>
                          <a:cubicBezTo>
                            <a:pt x="8214" y="305053"/>
                            <a:pt x="9617" y="300746"/>
                            <a:pt x="10969" y="296438"/>
                          </a:cubicBezTo>
                          <a:cubicBezTo>
                            <a:pt x="7613" y="309862"/>
                            <a:pt x="9717" y="306456"/>
                            <a:pt x="9667" y="307608"/>
                          </a:cubicBezTo>
                          <a:cubicBezTo>
                            <a:pt x="15978" y="285018"/>
                            <a:pt x="12772" y="290077"/>
                            <a:pt x="17781" y="275652"/>
                          </a:cubicBezTo>
                          <a:cubicBezTo>
                            <a:pt x="18933" y="272146"/>
                            <a:pt x="17430" y="275402"/>
                            <a:pt x="16429" y="278307"/>
                          </a:cubicBezTo>
                          <a:cubicBezTo>
                            <a:pt x="15427" y="281212"/>
                            <a:pt x="14625" y="283616"/>
                            <a:pt x="16128" y="278006"/>
                          </a:cubicBezTo>
                          <a:cubicBezTo>
                            <a:pt x="21638" y="264783"/>
                            <a:pt x="16529" y="274650"/>
                            <a:pt x="22840" y="259774"/>
                          </a:cubicBezTo>
                          <a:lnTo>
                            <a:pt x="21988" y="262379"/>
                          </a:lnTo>
                          <a:cubicBezTo>
                            <a:pt x="24743" y="258222"/>
                            <a:pt x="26145" y="253464"/>
                            <a:pt x="29000" y="248455"/>
                          </a:cubicBezTo>
                          <a:cubicBezTo>
                            <a:pt x="30553" y="245700"/>
                            <a:pt x="29000" y="246852"/>
                            <a:pt x="28650" y="245900"/>
                          </a:cubicBezTo>
                          <a:cubicBezTo>
                            <a:pt x="28500" y="245450"/>
                            <a:pt x="28700" y="244448"/>
                            <a:pt x="29802" y="242144"/>
                          </a:cubicBezTo>
                          <a:cubicBezTo>
                            <a:pt x="30904" y="239840"/>
                            <a:pt x="32757" y="236184"/>
                            <a:pt x="36814" y="230924"/>
                          </a:cubicBezTo>
                          <a:cubicBezTo>
                            <a:pt x="36263" y="232126"/>
                            <a:pt x="36063" y="232577"/>
                            <a:pt x="36163" y="232627"/>
                          </a:cubicBezTo>
                          <a:cubicBezTo>
                            <a:pt x="34510" y="236735"/>
                            <a:pt x="33358" y="241042"/>
                            <a:pt x="32206" y="245249"/>
                          </a:cubicBezTo>
                          <a:cubicBezTo>
                            <a:pt x="31004" y="249407"/>
                            <a:pt x="29952" y="253614"/>
                            <a:pt x="29301" y="257871"/>
                          </a:cubicBezTo>
                          <a:cubicBezTo>
                            <a:pt x="31956" y="252061"/>
                            <a:pt x="35762" y="246552"/>
                            <a:pt x="39268" y="240741"/>
                          </a:cubicBezTo>
                          <a:cubicBezTo>
                            <a:pt x="43375" y="235282"/>
                            <a:pt x="47282" y="229422"/>
                            <a:pt x="52241" y="224263"/>
                          </a:cubicBezTo>
                          <a:cubicBezTo>
                            <a:pt x="61457" y="213344"/>
                            <a:pt x="73077" y="203927"/>
                            <a:pt x="85448" y="195964"/>
                          </a:cubicBezTo>
                          <a:cubicBezTo>
                            <a:pt x="88754" y="194661"/>
                            <a:pt x="84497" y="197717"/>
                            <a:pt x="79839" y="201323"/>
                          </a:cubicBezTo>
                          <a:cubicBezTo>
                            <a:pt x="75181" y="204929"/>
                            <a:pt x="70272" y="209187"/>
                            <a:pt x="71174" y="208836"/>
                          </a:cubicBezTo>
                          <a:cubicBezTo>
                            <a:pt x="67718" y="211591"/>
                            <a:pt x="64362" y="214496"/>
                            <a:pt x="61106" y="217601"/>
                          </a:cubicBezTo>
                          <a:cubicBezTo>
                            <a:pt x="61106" y="217100"/>
                            <a:pt x="66115" y="212192"/>
                            <a:pt x="70222" y="208686"/>
                          </a:cubicBezTo>
                          <a:cubicBezTo>
                            <a:pt x="74329" y="205180"/>
                            <a:pt x="77234" y="202725"/>
                            <a:pt x="72175" y="206031"/>
                          </a:cubicBezTo>
                          <a:cubicBezTo>
                            <a:pt x="63009" y="213594"/>
                            <a:pt x="57149" y="219955"/>
                            <a:pt x="51690" y="226417"/>
                          </a:cubicBezTo>
                          <a:cubicBezTo>
                            <a:pt x="48785" y="229522"/>
                            <a:pt x="46431" y="232978"/>
                            <a:pt x="43826" y="236735"/>
                          </a:cubicBezTo>
                          <a:cubicBezTo>
                            <a:pt x="41121" y="240391"/>
                            <a:pt x="38717" y="244648"/>
                            <a:pt x="36113" y="249607"/>
                          </a:cubicBezTo>
                          <a:cubicBezTo>
                            <a:pt x="37315" y="248305"/>
                            <a:pt x="38868" y="246101"/>
                            <a:pt x="40621" y="243296"/>
                          </a:cubicBezTo>
                          <a:cubicBezTo>
                            <a:pt x="42424" y="240541"/>
                            <a:pt x="44878" y="237436"/>
                            <a:pt x="47232" y="234080"/>
                          </a:cubicBezTo>
                          <a:cubicBezTo>
                            <a:pt x="49486" y="230574"/>
                            <a:pt x="52541" y="227418"/>
                            <a:pt x="55346" y="224213"/>
                          </a:cubicBezTo>
                          <a:cubicBezTo>
                            <a:pt x="58151" y="221007"/>
                            <a:pt x="61006" y="218052"/>
                            <a:pt x="63861" y="215798"/>
                          </a:cubicBezTo>
                          <a:cubicBezTo>
                            <a:pt x="59353" y="219855"/>
                            <a:pt x="56198" y="224012"/>
                            <a:pt x="53042" y="227819"/>
                          </a:cubicBezTo>
                          <a:cubicBezTo>
                            <a:pt x="61757" y="217401"/>
                            <a:pt x="72877" y="207884"/>
                            <a:pt x="85749" y="199370"/>
                          </a:cubicBezTo>
                          <a:lnTo>
                            <a:pt x="88454" y="197166"/>
                          </a:lnTo>
                          <a:cubicBezTo>
                            <a:pt x="79638" y="202725"/>
                            <a:pt x="74029" y="207283"/>
                            <a:pt x="73277" y="207784"/>
                          </a:cubicBezTo>
                          <a:cubicBezTo>
                            <a:pt x="84096" y="199169"/>
                            <a:pt x="93813" y="192658"/>
                            <a:pt x="94013" y="191255"/>
                          </a:cubicBezTo>
                          <a:lnTo>
                            <a:pt x="91860" y="192508"/>
                          </a:lnTo>
                          <a:lnTo>
                            <a:pt x="96017" y="189603"/>
                          </a:lnTo>
                          <a:cubicBezTo>
                            <a:pt x="98722" y="188100"/>
                            <a:pt x="101126" y="186798"/>
                            <a:pt x="103780" y="185445"/>
                          </a:cubicBezTo>
                          <a:close/>
                          <a:moveTo>
                            <a:pt x="337536" y="490876"/>
                          </a:moveTo>
                          <a:cubicBezTo>
                            <a:pt x="336935" y="490275"/>
                            <a:pt x="336435" y="489824"/>
                            <a:pt x="335984" y="489574"/>
                          </a:cubicBezTo>
                          <a:cubicBezTo>
                            <a:pt x="336435" y="489874"/>
                            <a:pt x="336134" y="489373"/>
                            <a:pt x="337536" y="490876"/>
                          </a:cubicBezTo>
                          <a:close/>
                          <a:moveTo>
                            <a:pt x="15026" y="420955"/>
                          </a:moveTo>
                          <a:cubicBezTo>
                            <a:pt x="12422" y="402773"/>
                            <a:pt x="11119" y="384241"/>
                            <a:pt x="11169" y="366610"/>
                          </a:cubicBezTo>
                          <a:cubicBezTo>
                            <a:pt x="10118" y="382488"/>
                            <a:pt x="10669" y="396161"/>
                            <a:pt x="10268" y="399167"/>
                          </a:cubicBezTo>
                          <a:cubicBezTo>
                            <a:pt x="10118" y="402172"/>
                            <a:pt x="8114" y="394559"/>
                            <a:pt x="7613" y="367712"/>
                          </a:cubicBezTo>
                          <a:lnTo>
                            <a:pt x="7413" y="364206"/>
                          </a:lnTo>
                          <a:cubicBezTo>
                            <a:pt x="7162" y="371218"/>
                            <a:pt x="7413" y="383339"/>
                            <a:pt x="8565" y="394659"/>
                          </a:cubicBezTo>
                          <a:cubicBezTo>
                            <a:pt x="9216" y="399217"/>
                            <a:pt x="11169" y="408783"/>
                            <a:pt x="13073" y="417098"/>
                          </a:cubicBezTo>
                          <a:cubicBezTo>
                            <a:pt x="14125" y="421205"/>
                            <a:pt x="15126" y="425012"/>
                            <a:pt x="15878" y="427867"/>
                          </a:cubicBezTo>
                          <a:cubicBezTo>
                            <a:pt x="16228" y="429269"/>
                            <a:pt x="16579" y="430371"/>
                            <a:pt x="16829" y="431122"/>
                          </a:cubicBezTo>
                          <a:cubicBezTo>
                            <a:pt x="17080" y="431874"/>
                            <a:pt x="17230" y="432274"/>
                            <a:pt x="17230" y="432224"/>
                          </a:cubicBezTo>
                          <a:cubicBezTo>
                            <a:pt x="17180" y="428968"/>
                            <a:pt x="15878" y="424411"/>
                            <a:pt x="15126" y="418550"/>
                          </a:cubicBezTo>
                          <a:lnTo>
                            <a:pt x="15026" y="420904"/>
                          </a:lnTo>
                          <a:close/>
                          <a:moveTo>
                            <a:pt x="13774" y="434478"/>
                          </a:moveTo>
                          <a:cubicBezTo>
                            <a:pt x="15477" y="444846"/>
                            <a:pt x="15477" y="442392"/>
                            <a:pt x="16178" y="443945"/>
                          </a:cubicBezTo>
                          <a:cubicBezTo>
                            <a:pt x="15427" y="440338"/>
                            <a:pt x="14726" y="436732"/>
                            <a:pt x="14024" y="433126"/>
                          </a:cubicBezTo>
                          <a:cubicBezTo>
                            <a:pt x="14175" y="434528"/>
                            <a:pt x="14175" y="435229"/>
                            <a:pt x="13774" y="434478"/>
                          </a:cubicBezTo>
                          <a:close/>
                          <a:moveTo>
                            <a:pt x="16479" y="443243"/>
                          </a:moveTo>
                          <a:cubicBezTo>
                            <a:pt x="16278" y="442091"/>
                            <a:pt x="16128" y="441090"/>
                            <a:pt x="16078" y="440589"/>
                          </a:cubicBezTo>
                          <a:lnTo>
                            <a:pt x="16479" y="443243"/>
                          </a:lnTo>
                          <a:close/>
                          <a:moveTo>
                            <a:pt x="39268" y="245750"/>
                          </a:moveTo>
                          <a:cubicBezTo>
                            <a:pt x="39018" y="246151"/>
                            <a:pt x="38968" y="246301"/>
                            <a:pt x="38717" y="246702"/>
                          </a:cubicBezTo>
                          <a:cubicBezTo>
                            <a:pt x="40070" y="244648"/>
                            <a:pt x="41272" y="242444"/>
                            <a:pt x="42925" y="240441"/>
                          </a:cubicBezTo>
                          <a:cubicBezTo>
                            <a:pt x="42273" y="241192"/>
                            <a:pt x="41071" y="242695"/>
                            <a:pt x="39268" y="245750"/>
                          </a:cubicBezTo>
                          <a:close/>
                          <a:moveTo>
                            <a:pt x="28099" y="263882"/>
                          </a:moveTo>
                          <a:lnTo>
                            <a:pt x="27648" y="266436"/>
                          </a:lnTo>
                          <a:cubicBezTo>
                            <a:pt x="28700" y="264383"/>
                            <a:pt x="29802" y="262279"/>
                            <a:pt x="30904" y="260175"/>
                          </a:cubicBezTo>
                          <a:cubicBezTo>
                            <a:pt x="30253" y="260726"/>
                            <a:pt x="29601" y="261327"/>
                            <a:pt x="28099" y="263932"/>
                          </a:cubicBezTo>
                          <a:close/>
                          <a:moveTo>
                            <a:pt x="7363" y="329345"/>
                          </a:moveTo>
                          <a:cubicBezTo>
                            <a:pt x="7563" y="333753"/>
                            <a:pt x="6561" y="348278"/>
                            <a:pt x="7613" y="349230"/>
                          </a:cubicBezTo>
                          <a:cubicBezTo>
                            <a:pt x="7864" y="350182"/>
                            <a:pt x="8014" y="347126"/>
                            <a:pt x="8415" y="343720"/>
                          </a:cubicBezTo>
                          <a:cubicBezTo>
                            <a:pt x="8815" y="339914"/>
                            <a:pt x="9016" y="335857"/>
                            <a:pt x="9567" y="331599"/>
                          </a:cubicBezTo>
                          <a:cubicBezTo>
                            <a:pt x="9416" y="331449"/>
                            <a:pt x="9416" y="330547"/>
                            <a:pt x="9466" y="329145"/>
                          </a:cubicBezTo>
                          <a:cubicBezTo>
                            <a:pt x="8715" y="333352"/>
                            <a:pt x="8264" y="336157"/>
                            <a:pt x="7764" y="334404"/>
                          </a:cubicBezTo>
                          <a:cubicBezTo>
                            <a:pt x="9066" y="328995"/>
                            <a:pt x="9216" y="326591"/>
                            <a:pt x="9166" y="323936"/>
                          </a:cubicBezTo>
                          <a:cubicBezTo>
                            <a:pt x="9116" y="321332"/>
                            <a:pt x="8966" y="318577"/>
                            <a:pt x="10318" y="312717"/>
                          </a:cubicBezTo>
                          <a:cubicBezTo>
                            <a:pt x="10318" y="310763"/>
                            <a:pt x="9517" y="314019"/>
                            <a:pt x="8665" y="318176"/>
                          </a:cubicBezTo>
                          <a:cubicBezTo>
                            <a:pt x="7964" y="322383"/>
                            <a:pt x="7413" y="327542"/>
                            <a:pt x="7263" y="329345"/>
                          </a:cubicBezTo>
                          <a:close/>
                          <a:moveTo>
                            <a:pt x="182317" y="362854"/>
                          </a:moveTo>
                          <a:cubicBezTo>
                            <a:pt x="182417" y="363204"/>
                            <a:pt x="182818" y="364306"/>
                            <a:pt x="183469" y="365809"/>
                          </a:cubicBezTo>
                          <a:lnTo>
                            <a:pt x="178510" y="359097"/>
                          </a:lnTo>
                          <a:cubicBezTo>
                            <a:pt x="170697" y="346425"/>
                            <a:pt x="165988" y="335456"/>
                            <a:pt x="158375" y="324387"/>
                          </a:cubicBezTo>
                          <a:cubicBezTo>
                            <a:pt x="155721" y="318877"/>
                            <a:pt x="154869" y="315822"/>
                            <a:pt x="153567" y="312166"/>
                          </a:cubicBezTo>
                          <a:cubicBezTo>
                            <a:pt x="154969" y="314970"/>
                            <a:pt x="156322" y="317575"/>
                            <a:pt x="157423" y="319729"/>
                          </a:cubicBezTo>
                          <a:cubicBezTo>
                            <a:pt x="167291" y="335656"/>
                            <a:pt x="169494" y="340014"/>
                            <a:pt x="170997" y="343720"/>
                          </a:cubicBezTo>
                          <a:cubicBezTo>
                            <a:pt x="172600" y="347427"/>
                            <a:pt x="173552" y="350482"/>
                            <a:pt x="182267" y="362854"/>
                          </a:cubicBezTo>
                          <a:close/>
                          <a:moveTo>
                            <a:pt x="137589" y="379733"/>
                          </a:moveTo>
                          <a:cubicBezTo>
                            <a:pt x="137138" y="378280"/>
                            <a:pt x="136888" y="377780"/>
                            <a:pt x="136888" y="377780"/>
                          </a:cubicBezTo>
                          <a:cubicBezTo>
                            <a:pt x="146555" y="409685"/>
                            <a:pt x="157874" y="434478"/>
                            <a:pt x="164937" y="450857"/>
                          </a:cubicBezTo>
                          <a:cubicBezTo>
                            <a:pt x="164185" y="447401"/>
                            <a:pt x="158475" y="432475"/>
                            <a:pt x="156121" y="425262"/>
                          </a:cubicBezTo>
                          <a:lnTo>
                            <a:pt x="159377" y="431172"/>
                          </a:lnTo>
                          <a:lnTo>
                            <a:pt x="160329" y="435330"/>
                          </a:lnTo>
                          <a:lnTo>
                            <a:pt x="165588" y="445748"/>
                          </a:lnTo>
                          <a:cubicBezTo>
                            <a:pt x="164836" y="442542"/>
                            <a:pt x="161030" y="433927"/>
                            <a:pt x="159177" y="427917"/>
                          </a:cubicBezTo>
                          <a:cubicBezTo>
                            <a:pt x="158726" y="427516"/>
                            <a:pt x="150762" y="409084"/>
                            <a:pt x="148658" y="403825"/>
                          </a:cubicBezTo>
                          <a:cubicBezTo>
                            <a:pt x="150111" y="408984"/>
                            <a:pt x="151714" y="414093"/>
                            <a:pt x="153366" y="419202"/>
                          </a:cubicBezTo>
                          <a:cubicBezTo>
                            <a:pt x="151964" y="415094"/>
                            <a:pt x="144952" y="394959"/>
                            <a:pt x="142698" y="386795"/>
                          </a:cubicBezTo>
                          <a:cubicBezTo>
                            <a:pt x="142147" y="386795"/>
                            <a:pt x="145603" y="400970"/>
                            <a:pt x="147156" y="402422"/>
                          </a:cubicBezTo>
                          <a:cubicBezTo>
                            <a:pt x="147005" y="404326"/>
                            <a:pt x="142097" y="388198"/>
                            <a:pt x="144551" y="398566"/>
                          </a:cubicBezTo>
                          <a:cubicBezTo>
                            <a:pt x="139993" y="386695"/>
                            <a:pt x="135936" y="366911"/>
                            <a:pt x="135185" y="357594"/>
                          </a:cubicBezTo>
                          <a:lnTo>
                            <a:pt x="136036" y="355892"/>
                          </a:lnTo>
                          <a:cubicBezTo>
                            <a:pt x="135285" y="345774"/>
                            <a:pt x="133682" y="349230"/>
                            <a:pt x="133682" y="337059"/>
                          </a:cubicBezTo>
                          <a:cubicBezTo>
                            <a:pt x="134684" y="351885"/>
                            <a:pt x="134584" y="334504"/>
                            <a:pt x="135485" y="346225"/>
                          </a:cubicBezTo>
                          <a:cubicBezTo>
                            <a:pt x="135686" y="342468"/>
                            <a:pt x="136387" y="346024"/>
                            <a:pt x="135936" y="334404"/>
                          </a:cubicBezTo>
                          <a:cubicBezTo>
                            <a:pt x="134734" y="323936"/>
                            <a:pt x="137088" y="324086"/>
                            <a:pt x="137289" y="316022"/>
                          </a:cubicBezTo>
                          <a:cubicBezTo>
                            <a:pt x="138841" y="312065"/>
                            <a:pt x="136738" y="321632"/>
                            <a:pt x="139192" y="313418"/>
                          </a:cubicBezTo>
                          <a:cubicBezTo>
                            <a:pt x="141997" y="302699"/>
                            <a:pt x="142698" y="301747"/>
                            <a:pt x="142448" y="298642"/>
                          </a:cubicBezTo>
                          <a:cubicBezTo>
                            <a:pt x="139392" y="303250"/>
                            <a:pt x="138591" y="307207"/>
                            <a:pt x="137940" y="310362"/>
                          </a:cubicBezTo>
                          <a:cubicBezTo>
                            <a:pt x="137439" y="313368"/>
                            <a:pt x="136988" y="315972"/>
                            <a:pt x="136237" y="320380"/>
                          </a:cubicBezTo>
                          <a:cubicBezTo>
                            <a:pt x="136487" y="314369"/>
                            <a:pt x="137739" y="307507"/>
                            <a:pt x="140294" y="300245"/>
                          </a:cubicBezTo>
                          <a:cubicBezTo>
                            <a:pt x="138591" y="303000"/>
                            <a:pt x="137589" y="305604"/>
                            <a:pt x="136938" y="307908"/>
                          </a:cubicBezTo>
                          <a:cubicBezTo>
                            <a:pt x="138090" y="303901"/>
                            <a:pt x="139342" y="300195"/>
                            <a:pt x="140644" y="296588"/>
                          </a:cubicBezTo>
                          <a:cubicBezTo>
                            <a:pt x="141496" y="294585"/>
                            <a:pt x="142397" y="292832"/>
                            <a:pt x="143149" y="291530"/>
                          </a:cubicBezTo>
                          <a:cubicBezTo>
                            <a:pt x="136136" y="301547"/>
                            <a:pt x="134233" y="312867"/>
                            <a:pt x="133432" y="314319"/>
                          </a:cubicBezTo>
                          <a:lnTo>
                            <a:pt x="133432" y="312115"/>
                          </a:lnTo>
                          <a:cubicBezTo>
                            <a:pt x="131829" y="316172"/>
                            <a:pt x="131178" y="324537"/>
                            <a:pt x="131528" y="327793"/>
                          </a:cubicBezTo>
                          <a:cubicBezTo>
                            <a:pt x="130978" y="338862"/>
                            <a:pt x="133081" y="349731"/>
                            <a:pt x="132731" y="352135"/>
                          </a:cubicBezTo>
                          <a:lnTo>
                            <a:pt x="131829" y="348028"/>
                          </a:lnTo>
                          <a:cubicBezTo>
                            <a:pt x="133632" y="361451"/>
                            <a:pt x="133732" y="363004"/>
                            <a:pt x="137489" y="379533"/>
                          </a:cubicBezTo>
                          <a:close/>
                          <a:moveTo>
                            <a:pt x="74730" y="614942"/>
                          </a:moveTo>
                          <a:cubicBezTo>
                            <a:pt x="75431" y="619049"/>
                            <a:pt x="76383" y="623306"/>
                            <a:pt x="79037" y="630919"/>
                          </a:cubicBezTo>
                          <a:cubicBezTo>
                            <a:pt x="80340" y="634726"/>
                            <a:pt x="82193" y="639334"/>
                            <a:pt x="84597" y="645144"/>
                          </a:cubicBezTo>
                          <a:cubicBezTo>
                            <a:pt x="85899" y="648149"/>
                            <a:pt x="87402" y="651505"/>
                            <a:pt x="89005" y="655212"/>
                          </a:cubicBezTo>
                          <a:cubicBezTo>
                            <a:pt x="89856" y="657115"/>
                            <a:pt x="90758" y="659068"/>
                            <a:pt x="91709" y="661122"/>
                          </a:cubicBezTo>
                          <a:lnTo>
                            <a:pt x="92461" y="662675"/>
                          </a:lnTo>
                          <a:lnTo>
                            <a:pt x="94013" y="661823"/>
                          </a:lnTo>
                          <a:cubicBezTo>
                            <a:pt x="95065" y="661222"/>
                            <a:pt x="96167" y="660671"/>
                            <a:pt x="97269" y="660020"/>
                          </a:cubicBezTo>
                          <a:lnTo>
                            <a:pt x="94464" y="661673"/>
                          </a:lnTo>
                          <a:cubicBezTo>
                            <a:pt x="98822" y="659669"/>
                            <a:pt x="103680" y="657065"/>
                            <a:pt x="107887" y="654761"/>
                          </a:cubicBezTo>
                          <a:cubicBezTo>
                            <a:pt x="111995" y="652407"/>
                            <a:pt x="116152" y="649952"/>
                            <a:pt x="120459" y="647498"/>
                          </a:cubicBezTo>
                          <a:cubicBezTo>
                            <a:pt x="128974" y="642490"/>
                            <a:pt x="137940" y="637280"/>
                            <a:pt x="148508" y="632322"/>
                          </a:cubicBezTo>
                          <a:cubicBezTo>
                            <a:pt x="138891" y="638282"/>
                            <a:pt x="139392" y="637982"/>
                            <a:pt x="129174" y="645294"/>
                          </a:cubicBezTo>
                          <a:lnTo>
                            <a:pt x="139593" y="639084"/>
                          </a:lnTo>
                          <a:cubicBezTo>
                            <a:pt x="137088" y="641588"/>
                            <a:pt x="147506" y="635377"/>
                            <a:pt x="155370" y="631170"/>
                          </a:cubicBezTo>
                          <a:lnTo>
                            <a:pt x="149009" y="635978"/>
                          </a:lnTo>
                          <a:cubicBezTo>
                            <a:pt x="144150" y="638232"/>
                            <a:pt x="131879" y="644693"/>
                            <a:pt x="132380" y="644743"/>
                          </a:cubicBezTo>
                          <a:cubicBezTo>
                            <a:pt x="134884" y="643241"/>
                            <a:pt x="115851" y="651956"/>
                            <a:pt x="105233" y="658067"/>
                          </a:cubicBezTo>
                          <a:cubicBezTo>
                            <a:pt x="107236" y="657916"/>
                            <a:pt x="128223" y="646246"/>
                            <a:pt x="119357" y="652507"/>
                          </a:cubicBezTo>
                          <a:cubicBezTo>
                            <a:pt x="127572" y="647448"/>
                            <a:pt x="129024" y="647598"/>
                            <a:pt x="137739" y="642590"/>
                          </a:cubicBezTo>
                          <a:cubicBezTo>
                            <a:pt x="129525" y="647648"/>
                            <a:pt x="136187" y="644693"/>
                            <a:pt x="130126" y="648600"/>
                          </a:cubicBezTo>
                          <a:lnTo>
                            <a:pt x="144501" y="640536"/>
                          </a:lnTo>
                          <a:cubicBezTo>
                            <a:pt x="145002" y="640536"/>
                            <a:pt x="123615" y="652457"/>
                            <a:pt x="135986" y="646947"/>
                          </a:cubicBezTo>
                          <a:cubicBezTo>
                            <a:pt x="141596" y="643441"/>
                            <a:pt x="157373" y="635527"/>
                            <a:pt x="157273" y="634626"/>
                          </a:cubicBezTo>
                          <a:lnTo>
                            <a:pt x="157774" y="634626"/>
                          </a:lnTo>
                          <a:cubicBezTo>
                            <a:pt x="168743" y="628966"/>
                            <a:pt x="161981" y="631020"/>
                            <a:pt x="175605" y="624208"/>
                          </a:cubicBezTo>
                          <a:cubicBezTo>
                            <a:pt x="175555" y="623757"/>
                            <a:pt x="172850" y="624859"/>
                            <a:pt x="168092" y="627513"/>
                          </a:cubicBezTo>
                          <a:cubicBezTo>
                            <a:pt x="164135" y="629868"/>
                            <a:pt x="163785" y="630719"/>
                            <a:pt x="155520" y="635327"/>
                          </a:cubicBezTo>
                          <a:cubicBezTo>
                            <a:pt x="151463" y="636729"/>
                            <a:pt x="165638" y="629968"/>
                            <a:pt x="159277" y="632071"/>
                          </a:cubicBezTo>
                          <a:cubicBezTo>
                            <a:pt x="156121" y="633123"/>
                            <a:pt x="137489" y="644393"/>
                            <a:pt x="142998" y="639935"/>
                          </a:cubicBezTo>
                          <a:lnTo>
                            <a:pt x="153968" y="634225"/>
                          </a:lnTo>
                          <a:cubicBezTo>
                            <a:pt x="153817" y="633324"/>
                            <a:pt x="161731" y="629116"/>
                            <a:pt x="161180" y="628615"/>
                          </a:cubicBezTo>
                          <a:cubicBezTo>
                            <a:pt x="167691" y="624759"/>
                            <a:pt x="174403" y="622254"/>
                            <a:pt x="180814" y="617897"/>
                          </a:cubicBezTo>
                          <a:cubicBezTo>
                            <a:pt x="183369" y="615893"/>
                            <a:pt x="177959" y="617596"/>
                            <a:pt x="189379" y="611936"/>
                          </a:cubicBezTo>
                          <a:cubicBezTo>
                            <a:pt x="194087" y="610133"/>
                            <a:pt x="202852" y="605726"/>
                            <a:pt x="211668" y="601017"/>
                          </a:cubicBezTo>
                          <a:cubicBezTo>
                            <a:pt x="221184" y="595858"/>
                            <a:pt x="230801" y="590599"/>
                            <a:pt x="236060" y="587744"/>
                          </a:cubicBezTo>
                          <a:lnTo>
                            <a:pt x="238464" y="586292"/>
                          </a:lnTo>
                          <a:lnTo>
                            <a:pt x="239666" y="585591"/>
                          </a:lnTo>
                          <a:lnTo>
                            <a:pt x="240267" y="585240"/>
                          </a:lnTo>
                          <a:cubicBezTo>
                            <a:pt x="240267" y="585240"/>
                            <a:pt x="240067" y="584839"/>
                            <a:pt x="239967" y="584639"/>
                          </a:cubicBezTo>
                          <a:lnTo>
                            <a:pt x="236611" y="579730"/>
                          </a:lnTo>
                          <a:cubicBezTo>
                            <a:pt x="236611" y="579730"/>
                            <a:pt x="237262" y="581183"/>
                            <a:pt x="238264" y="582786"/>
                          </a:cubicBezTo>
                          <a:cubicBezTo>
                            <a:pt x="238514" y="583186"/>
                            <a:pt x="238765" y="583637"/>
                            <a:pt x="239065" y="584088"/>
                          </a:cubicBezTo>
                          <a:cubicBezTo>
                            <a:pt x="239316" y="584539"/>
                            <a:pt x="239917" y="585090"/>
                            <a:pt x="239065" y="585240"/>
                          </a:cubicBezTo>
                          <a:cubicBezTo>
                            <a:pt x="238064" y="585791"/>
                            <a:pt x="237062" y="586292"/>
                            <a:pt x="236110" y="586843"/>
                          </a:cubicBezTo>
                          <a:cubicBezTo>
                            <a:pt x="232304" y="588896"/>
                            <a:pt x="229449" y="590399"/>
                            <a:pt x="232203" y="588546"/>
                          </a:cubicBezTo>
                          <a:lnTo>
                            <a:pt x="235860" y="586492"/>
                          </a:lnTo>
                          <a:lnTo>
                            <a:pt x="237663" y="585490"/>
                          </a:lnTo>
                          <a:cubicBezTo>
                            <a:pt x="238164" y="585140"/>
                            <a:pt x="239316" y="584939"/>
                            <a:pt x="238464" y="584188"/>
                          </a:cubicBezTo>
                          <a:lnTo>
                            <a:pt x="233906" y="577026"/>
                          </a:lnTo>
                          <a:lnTo>
                            <a:pt x="234958" y="578078"/>
                          </a:lnTo>
                          <a:cubicBezTo>
                            <a:pt x="233506" y="575673"/>
                            <a:pt x="231903" y="573219"/>
                            <a:pt x="230350" y="570915"/>
                          </a:cubicBezTo>
                          <a:cubicBezTo>
                            <a:pt x="228948" y="568912"/>
                            <a:pt x="227595" y="566858"/>
                            <a:pt x="226343" y="565005"/>
                          </a:cubicBezTo>
                          <a:cubicBezTo>
                            <a:pt x="227896" y="566958"/>
                            <a:pt x="229799" y="569813"/>
                            <a:pt x="231753" y="572818"/>
                          </a:cubicBezTo>
                          <a:cubicBezTo>
                            <a:pt x="233656" y="575723"/>
                            <a:pt x="235209" y="577827"/>
                            <a:pt x="235058" y="576725"/>
                          </a:cubicBezTo>
                          <a:cubicBezTo>
                            <a:pt x="230651" y="569262"/>
                            <a:pt x="230601" y="568561"/>
                            <a:pt x="227095" y="563051"/>
                          </a:cubicBezTo>
                          <a:cubicBezTo>
                            <a:pt x="227896" y="564203"/>
                            <a:pt x="228597" y="565205"/>
                            <a:pt x="228597" y="565005"/>
                          </a:cubicBezTo>
                          <a:cubicBezTo>
                            <a:pt x="221535" y="552633"/>
                            <a:pt x="220633" y="553735"/>
                            <a:pt x="218530" y="550830"/>
                          </a:cubicBezTo>
                          <a:cubicBezTo>
                            <a:pt x="210165" y="539110"/>
                            <a:pt x="224991" y="563803"/>
                            <a:pt x="223288" y="562701"/>
                          </a:cubicBezTo>
                          <a:cubicBezTo>
                            <a:pt x="215925" y="550830"/>
                            <a:pt x="208713" y="538909"/>
                            <a:pt x="201700" y="526788"/>
                          </a:cubicBezTo>
                          <a:cubicBezTo>
                            <a:pt x="203704" y="529794"/>
                            <a:pt x="205757" y="532749"/>
                            <a:pt x="205407" y="531396"/>
                          </a:cubicBezTo>
                          <a:cubicBezTo>
                            <a:pt x="200749" y="522231"/>
                            <a:pt x="205858" y="530845"/>
                            <a:pt x="198845" y="518274"/>
                          </a:cubicBezTo>
                          <a:cubicBezTo>
                            <a:pt x="198244" y="519776"/>
                            <a:pt x="189429" y="502747"/>
                            <a:pt x="184170" y="493981"/>
                          </a:cubicBezTo>
                          <a:cubicBezTo>
                            <a:pt x="182467" y="489474"/>
                            <a:pt x="182066" y="488622"/>
                            <a:pt x="186875" y="497838"/>
                          </a:cubicBezTo>
                          <a:cubicBezTo>
                            <a:pt x="187025" y="496436"/>
                            <a:pt x="180363" y="484164"/>
                            <a:pt x="178310" y="479606"/>
                          </a:cubicBezTo>
                          <a:cubicBezTo>
                            <a:pt x="176857" y="477102"/>
                            <a:pt x="174603" y="472745"/>
                            <a:pt x="173101" y="470040"/>
                          </a:cubicBezTo>
                          <a:cubicBezTo>
                            <a:pt x="174553" y="473997"/>
                            <a:pt x="173301" y="472594"/>
                            <a:pt x="169144" y="464580"/>
                          </a:cubicBezTo>
                          <a:lnTo>
                            <a:pt x="168793" y="464180"/>
                          </a:lnTo>
                          <a:cubicBezTo>
                            <a:pt x="174704" y="477753"/>
                            <a:pt x="184420" y="498690"/>
                            <a:pt x="189579" y="506453"/>
                          </a:cubicBezTo>
                          <a:lnTo>
                            <a:pt x="187977" y="504349"/>
                          </a:lnTo>
                          <a:cubicBezTo>
                            <a:pt x="195389" y="519876"/>
                            <a:pt x="207260" y="536305"/>
                            <a:pt x="209915" y="543868"/>
                          </a:cubicBezTo>
                          <a:cubicBezTo>
                            <a:pt x="209013" y="543518"/>
                            <a:pt x="211517" y="546923"/>
                            <a:pt x="210616" y="547074"/>
                          </a:cubicBezTo>
                          <a:lnTo>
                            <a:pt x="217628" y="557592"/>
                          </a:lnTo>
                          <a:lnTo>
                            <a:pt x="215925" y="555538"/>
                          </a:lnTo>
                          <a:lnTo>
                            <a:pt x="227145" y="573670"/>
                          </a:lnTo>
                          <a:lnTo>
                            <a:pt x="226744" y="573369"/>
                          </a:lnTo>
                          <a:cubicBezTo>
                            <a:pt x="229499" y="577026"/>
                            <a:pt x="231903" y="580281"/>
                            <a:pt x="234107" y="583186"/>
                          </a:cubicBezTo>
                          <a:lnTo>
                            <a:pt x="234307" y="583487"/>
                          </a:lnTo>
                          <a:cubicBezTo>
                            <a:pt x="234307" y="583487"/>
                            <a:pt x="234157" y="583587"/>
                            <a:pt x="234057" y="583687"/>
                          </a:cubicBezTo>
                          <a:lnTo>
                            <a:pt x="233556" y="584038"/>
                          </a:lnTo>
                          <a:lnTo>
                            <a:pt x="232554" y="584739"/>
                          </a:lnTo>
                          <a:cubicBezTo>
                            <a:pt x="231853" y="585190"/>
                            <a:pt x="231202" y="585641"/>
                            <a:pt x="230551" y="586092"/>
                          </a:cubicBezTo>
                          <a:cubicBezTo>
                            <a:pt x="229198" y="586993"/>
                            <a:pt x="227896" y="587845"/>
                            <a:pt x="226694" y="588646"/>
                          </a:cubicBezTo>
                          <a:cubicBezTo>
                            <a:pt x="226944" y="588946"/>
                            <a:pt x="227645" y="588646"/>
                            <a:pt x="224791" y="590549"/>
                          </a:cubicBezTo>
                          <a:cubicBezTo>
                            <a:pt x="221835" y="592352"/>
                            <a:pt x="219632" y="593605"/>
                            <a:pt x="217528" y="594656"/>
                          </a:cubicBezTo>
                          <a:lnTo>
                            <a:pt x="217528" y="594656"/>
                          </a:lnTo>
                          <a:cubicBezTo>
                            <a:pt x="217528" y="594656"/>
                            <a:pt x="217528" y="594656"/>
                            <a:pt x="217528" y="594656"/>
                          </a:cubicBezTo>
                          <a:cubicBezTo>
                            <a:pt x="212820" y="597061"/>
                            <a:pt x="209514" y="598263"/>
                            <a:pt x="203704" y="601118"/>
                          </a:cubicBezTo>
                          <a:lnTo>
                            <a:pt x="221234" y="591551"/>
                          </a:lnTo>
                          <a:cubicBezTo>
                            <a:pt x="222336" y="590199"/>
                            <a:pt x="220533" y="590449"/>
                            <a:pt x="211718" y="594656"/>
                          </a:cubicBezTo>
                          <a:cubicBezTo>
                            <a:pt x="215224" y="592753"/>
                            <a:pt x="216476" y="591501"/>
                            <a:pt x="212068" y="593805"/>
                          </a:cubicBezTo>
                          <a:cubicBezTo>
                            <a:pt x="211668" y="594206"/>
                            <a:pt x="200749" y="600366"/>
                            <a:pt x="205207" y="598563"/>
                          </a:cubicBezTo>
                          <a:cubicBezTo>
                            <a:pt x="188628" y="607779"/>
                            <a:pt x="160829" y="620802"/>
                            <a:pt x="136086" y="635577"/>
                          </a:cubicBezTo>
                          <a:cubicBezTo>
                            <a:pt x="153917" y="625109"/>
                            <a:pt x="121110" y="642690"/>
                            <a:pt x="141145" y="631570"/>
                          </a:cubicBezTo>
                          <a:cubicBezTo>
                            <a:pt x="126570" y="638282"/>
                            <a:pt x="129475" y="638983"/>
                            <a:pt x="115050" y="646597"/>
                          </a:cubicBezTo>
                          <a:cubicBezTo>
                            <a:pt x="113647" y="646947"/>
                            <a:pt x="122914" y="642439"/>
                            <a:pt x="125869" y="639985"/>
                          </a:cubicBezTo>
                          <a:cubicBezTo>
                            <a:pt x="113948" y="646196"/>
                            <a:pt x="103229" y="652457"/>
                            <a:pt x="96117" y="656764"/>
                          </a:cubicBezTo>
                          <a:lnTo>
                            <a:pt x="94564" y="657666"/>
                          </a:lnTo>
                          <a:cubicBezTo>
                            <a:pt x="94564" y="657666"/>
                            <a:pt x="94013" y="658117"/>
                            <a:pt x="93813" y="657966"/>
                          </a:cubicBezTo>
                          <a:lnTo>
                            <a:pt x="93412" y="657215"/>
                          </a:lnTo>
                          <a:lnTo>
                            <a:pt x="91860" y="654160"/>
                          </a:lnTo>
                          <a:cubicBezTo>
                            <a:pt x="90808" y="652006"/>
                            <a:pt x="89706" y="649852"/>
                            <a:pt x="88604" y="647699"/>
                          </a:cubicBezTo>
                          <a:cubicBezTo>
                            <a:pt x="86200" y="642690"/>
                            <a:pt x="83545" y="636980"/>
                            <a:pt x="81041" y="631020"/>
                          </a:cubicBezTo>
                          <a:lnTo>
                            <a:pt x="81341" y="629667"/>
                          </a:lnTo>
                          <a:cubicBezTo>
                            <a:pt x="79288" y="625159"/>
                            <a:pt x="76984" y="620151"/>
                            <a:pt x="74630" y="614942"/>
                          </a:cubicBezTo>
                          <a:close/>
                          <a:moveTo>
                            <a:pt x="54445" y="567209"/>
                          </a:moveTo>
                          <a:cubicBezTo>
                            <a:pt x="52591" y="562501"/>
                            <a:pt x="50738" y="557742"/>
                            <a:pt x="48885" y="552884"/>
                          </a:cubicBezTo>
                          <a:cubicBezTo>
                            <a:pt x="49035" y="553385"/>
                            <a:pt x="49185" y="553785"/>
                            <a:pt x="49386" y="554336"/>
                          </a:cubicBezTo>
                          <a:cubicBezTo>
                            <a:pt x="47432" y="549678"/>
                            <a:pt x="45579" y="544970"/>
                            <a:pt x="43726" y="540262"/>
                          </a:cubicBezTo>
                          <a:cubicBezTo>
                            <a:pt x="46481" y="549177"/>
                            <a:pt x="47633" y="555288"/>
                            <a:pt x="42975" y="543067"/>
                          </a:cubicBezTo>
                          <a:cubicBezTo>
                            <a:pt x="43626" y="544018"/>
                            <a:pt x="42774" y="540262"/>
                            <a:pt x="44477" y="544469"/>
                          </a:cubicBezTo>
                          <a:cubicBezTo>
                            <a:pt x="41973" y="536055"/>
                            <a:pt x="36564" y="517673"/>
                            <a:pt x="36964" y="522781"/>
                          </a:cubicBezTo>
                          <a:cubicBezTo>
                            <a:pt x="43275" y="538409"/>
                            <a:pt x="36614" y="527039"/>
                            <a:pt x="41672" y="539260"/>
                          </a:cubicBezTo>
                          <a:cubicBezTo>
                            <a:pt x="38567" y="532799"/>
                            <a:pt x="36814" y="525987"/>
                            <a:pt x="34410" y="519726"/>
                          </a:cubicBezTo>
                          <a:cubicBezTo>
                            <a:pt x="37165" y="526187"/>
                            <a:pt x="35311" y="517723"/>
                            <a:pt x="32607" y="507605"/>
                          </a:cubicBezTo>
                          <a:cubicBezTo>
                            <a:pt x="31154" y="503298"/>
                            <a:pt x="27848" y="491377"/>
                            <a:pt x="25695" y="484114"/>
                          </a:cubicBezTo>
                          <a:cubicBezTo>
                            <a:pt x="25695" y="486919"/>
                            <a:pt x="23541" y="480658"/>
                            <a:pt x="26546" y="492629"/>
                          </a:cubicBezTo>
                          <a:cubicBezTo>
                            <a:pt x="25144" y="488322"/>
                            <a:pt x="23240" y="481560"/>
                            <a:pt x="21688" y="473796"/>
                          </a:cubicBezTo>
                          <a:cubicBezTo>
                            <a:pt x="22489" y="476802"/>
                            <a:pt x="24042" y="482061"/>
                            <a:pt x="24192" y="481610"/>
                          </a:cubicBezTo>
                          <a:cubicBezTo>
                            <a:pt x="23541" y="476551"/>
                            <a:pt x="22138" y="470791"/>
                            <a:pt x="21688" y="467535"/>
                          </a:cubicBezTo>
                          <a:cubicBezTo>
                            <a:pt x="21037" y="464981"/>
                            <a:pt x="20436" y="462427"/>
                            <a:pt x="19784" y="459972"/>
                          </a:cubicBezTo>
                          <a:cubicBezTo>
                            <a:pt x="19885" y="460724"/>
                            <a:pt x="19935" y="461375"/>
                            <a:pt x="19935" y="461876"/>
                          </a:cubicBezTo>
                          <a:lnTo>
                            <a:pt x="17480" y="453511"/>
                          </a:lnTo>
                          <a:cubicBezTo>
                            <a:pt x="20235" y="464781"/>
                            <a:pt x="18232" y="458820"/>
                            <a:pt x="17781" y="458770"/>
                          </a:cubicBezTo>
                          <a:cubicBezTo>
                            <a:pt x="18682" y="458870"/>
                            <a:pt x="16328" y="451458"/>
                            <a:pt x="15477" y="447551"/>
                          </a:cubicBezTo>
                          <a:lnTo>
                            <a:pt x="16378" y="456166"/>
                          </a:lnTo>
                          <a:cubicBezTo>
                            <a:pt x="15026" y="452209"/>
                            <a:pt x="14024" y="441640"/>
                            <a:pt x="13574" y="443945"/>
                          </a:cubicBezTo>
                          <a:cubicBezTo>
                            <a:pt x="16879" y="461976"/>
                            <a:pt x="18582" y="468838"/>
                            <a:pt x="23040" y="484765"/>
                          </a:cubicBezTo>
                          <a:lnTo>
                            <a:pt x="22038" y="478104"/>
                          </a:lnTo>
                          <a:cubicBezTo>
                            <a:pt x="27247" y="496035"/>
                            <a:pt x="23691" y="489574"/>
                            <a:pt x="29551" y="509709"/>
                          </a:cubicBezTo>
                          <a:cubicBezTo>
                            <a:pt x="32607" y="517873"/>
                            <a:pt x="39118" y="539711"/>
                            <a:pt x="40570" y="539711"/>
                          </a:cubicBezTo>
                          <a:cubicBezTo>
                            <a:pt x="39318" y="537357"/>
                            <a:pt x="43676" y="552433"/>
                            <a:pt x="46781" y="558944"/>
                          </a:cubicBezTo>
                          <a:cubicBezTo>
                            <a:pt x="50538" y="566007"/>
                            <a:pt x="59403" y="588245"/>
                            <a:pt x="57249" y="581283"/>
                          </a:cubicBezTo>
                          <a:cubicBezTo>
                            <a:pt x="54895" y="575273"/>
                            <a:pt x="51239" y="567359"/>
                            <a:pt x="50137" y="562200"/>
                          </a:cubicBezTo>
                          <a:lnTo>
                            <a:pt x="54795" y="573820"/>
                          </a:lnTo>
                          <a:lnTo>
                            <a:pt x="52491" y="565906"/>
                          </a:lnTo>
                          <a:cubicBezTo>
                            <a:pt x="53793" y="569964"/>
                            <a:pt x="54244" y="569362"/>
                            <a:pt x="54445" y="567209"/>
                          </a:cubicBezTo>
                          <a:close/>
                          <a:moveTo>
                            <a:pt x="26095" y="296488"/>
                          </a:moveTo>
                          <a:cubicBezTo>
                            <a:pt x="26095" y="296488"/>
                            <a:pt x="26195" y="296188"/>
                            <a:pt x="26246" y="296038"/>
                          </a:cubicBezTo>
                          <a:lnTo>
                            <a:pt x="26095" y="296538"/>
                          </a:lnTo>
                          <a:lnTo>
                            <a:pt x="26095" y="296538"/>
                          </a:lnTo>
                          <a:close/>
                        </a:path>
                      </a:pathLst>
                    </a:custGeom>
                    <a:grpFill/>
                    <a:ln w="0" cap="flat">
                      <a:noFill/>
                      <a:prstDash val="solid"/>
                      <a:miter/>
                    </a:ln>
                  </p:spPr>
                  <p:txBody>
                    <a:bodyPr rtlCol="0" anchor="ctr"/>
                    <a:lstStyle/>
                    <a:p>
                      <a:endParaRPr lang="en-US"/>
                    </a:p>
                  </p:txBody>
                </p:sp>
                <p:sp>
                  <p:nvSpPr>
                    <p:cNvPr id="1363" name="Freeform: Shape 1362">
                      <a:extLst>
                        <a:ext uri="{FF2B5EF4-FFF2-40B4-BE49-F238E27FC236}">
                          <a16:creationId xmlns:a16="http://schemas.microsoft.com/office/drawing/2014/main" id="{EEEB4D53-F1D2-E0A5-82C5-5F7E8758F87A}"/>
                        </a:ext>
                      </a:extLst>
                    </p:cNvPr>
                    <p:cNvSpPr/>
                    <p:nvPr/>
                  </p:nvSpPr>
                  <p:spPr>
                    <a:xfrm>
                      <a:off x="2154361" y="3205564"/>
                      <a:ext cx="9291" cy="7571"/>
                    </a:xfrm>
                    <a:custGeom>
                      <a:avLst/>
                      <a:gdLst>
                        <a:gd name="connsiteX0" fmla="*/ 593 w 9291"/>
                        <a:gd name="connsiteY0" fmla="*/ 870 h 7571"/>
                        <a:gd name="connsiteX1" fmla="*/ 9208 w 9291"/>
                        <a:gd name="connsiteY1" fmla="*/ 7282 h 7571"/>
                        <a:gd name="connsiteX2" fmla="*/ 593 w 9291"/>
                        <a:gd name="connsiteY2" fmla="*/ 870 h 7571"/>
                      </a:gdLst>
                      <a:ahLst/>
                      <a:cxnLst>
                        <a:cxn ang="0">
                          <a:pos x="connsiteX0" y="connsiteY0"/>
                        </a:cxn>
                        <a:cxn ang="0">
                          <a:pos x="connsiteX1" y="connsiteY1"/>
                        </a:cxn>
                        <a:cxn ang="0">
                          <a:pos x="connsiteX2" y="connsiteY2"/>
                        </a:cxn>
                      </a:cxnLst>
                      <a:rect l="l" t="t" r="r" b="b"/>
                      <a:pathLst>
                        <a:path w="9291" h="7571">
                          <a:moveTo>
                            <a:pt x="593" y="870"/>
                          </a:moveTo>
                          <a:cubicBezTo>
                            <a:pt x="3448" y="3074"/>
                            <a:pt x="10110" y="8934"/>
                            <a:pt x="9208" y="7282"/>
                          </a:cubicBezTo>
                          <a:cubicBezTo>
                            <a:pt x="8858" y="8033"/>
                            <a:pt x="-2712" y="-3137"/>
                            <a:pt x="593" y="870"/>
                          </a:cubicBezTo>
                          <a:close/>
                        </a:path>
                      </a:pathLst>
                    </a:custGeom>
                    <a:grpFill/>
                    <a:ln w="0" cap="flat">
                      <a:noFill/>
                      <a:prstDash val="solid"/>
                      <a:miter/>
                    </a:ln>
                  </p:spPr>
                  <p:txBody>
                    <a:bodyPr rtlCol="0" anchor="ctr"/>
                    <a:lstStyle/>
                    <a:p>
                      <a:endParaRPr lang="en-US"/>
                    </a:p>
                  </p:txBody>
                </p:sp>
                <p:sp>
                  <p:nvSpPr>
                    <p:cNvPr id="1364" name="Freeform: Shape 1363">
                      <a:extLst>
                        <a:ext uri="{FF2B5EF4-FFF2-40B4-BE49-F238E27FC236}">
                          <a16:creationId xmlns:a16="http://schemas.microsoft.com/office/drawing/2014/main" id="{9EC6BD17-9486-29E1-6D83-6C8DD2407AE9}"/>
                        </a:ext>
                      </a:extLst>
                    </p:cNvPr>
                    <p:cNvSpPr/>
                    <p:nvPr/>
                  </p:nvSpPr>
                  <p:spPr>
                    <a:xfrm>
                      <a:off x="2157509" y="3209290"/>
                      <a:ext cx="8414" cy="7012"/>
                    </a:xfrm>
                    <a:custGeom>
                      <a:avLst/>
                      <a:gdLst>
                        <a:gd name="connsiteX0" fmla="*/ 4959 w 8414"/>
                        <a:gd name="connsiteY0" fmla="*/ 4658 h 7012"/>
                        <a:gd name="connsiteX1" fmla="*/ 8415 w 8414"/>
                        <a:gd name="connsiteY1" fmla="*/ 7012 h 7012"/>
                        <a:gd name="connsiteX2" fmla="*/ 0 w 8414"/>
                        <a:gd name="connsiteY2" fmla="*/ 0 h 7012"/>
                        <a:gd name="connsiteX3" fmla="*/ 4959 w 8414"/>
                        <a:gd name="connsiteY3" fmla="*/ 4658 h 7012"/>
                      </a:gdLst>
                      <a:ahLst/>
                      <a:cxnLst>
                        <a:cxn ang="0">
                          <a:pos x="connsiteX0" y="connsiteY0"/>
                        </a:cxn>
                        <a:cxn ang="0">
                          <a:pos x="connsiteX1" y="connsiteY1"/>
                        </a:cxn>
                        <a:cxn ang="0">
                          <a:pos x="connsiteX2" y="connsiteY2"/>
                        </a:cxn>
                        <a:cxn ang="0">
                          <a:pos x="connsiteX3" y="connsiteY3"/>
                        </a:cxn>
                      </a:cxnLst>
                      <a:rect l="l" t="t" r="r" b="b"/>
                      <a:pathLst>
                        <a:path w="8414" h="7012">
                          <a:moveTo>
                            <a:pt x="4959" y="4658"/>
                          </a:moveTo>
                          <a:cubicBezTo>
                            <a:pt x="5560" y="4959"/>
                            <a:pt x="5409" y="4458"/>
                            <a:pt x="8415" y="7012"/>
                          </a:cubicBezTo>
                          <a:cubicBezTo>
                            <a:pt x="5610" y="4658"/>
                            <a:pt x="2755" y="2404"/>
                            <a:pt x="0" y="0"/>
                          </a:cubicBezTo>
                          <a:cubicBezTo>
                            <a:pt x="1603" y="1603"/>
                            <a:pt x="3256" y="3156"/>
                            <a:pt x="4959" y="4658"/>
                          </a:cubicBezTo>
                          <a:close/>
                        </a:path>
                      </a:pathLst>
                    </a:custGeom>
                    <a:grpFill/>
                    <a:ln w="0" cap="flat">
                      <a:noFill/>
                      <a:prstDash val="solid"/>
                      <a:miter/>
                    </a:ln>
                  </p:spPr>
                  <p:txBody>
                    <a:bodyPr rtlCol="0" anchor="ctr"/>
                    <a:lstStyle/>
                    <a:p>
                      <a:endParaRPr lang="en-US"/>
                    </a:p>
                  </p:txBody>
                </p:sp>
                <p:sp>
                  <p:nvSpPr>
                    <p:cNvPr id="1365" name="Freeform: Shape 1364">
                      <a:extLst>
                        <a:ext uri="{FF2B5EF4-FFF2-40B4-BE49-F238E27FC236}">
                          <a16:creationId xmlns:a16="http://schemas.microsoft.com/office/drawing/2014/main" id="{3C5AE8A3-DD2E-22FE-67A6-BE346988AA2E}"/>
                        </a:ext>
                      </a:extLst>
                    </p:cNvPr>
                    <p:cNvSpPr/>
                    <p:nvPr/>
                  </p:nvSpPr>
                  <p:spPr>
                    <a:xfrm>
                      <a:off x="2166675" y="3224801"/>
                      <a:ext cx="28399" cy="21252"/>
                    </a:xfrm>
                    <a:custGeom>
                      <a:avLst/>
                      <a:gdLst>
                        <a:gd name="connsiteX0" fmla="*/ 1202 w 28399"/>
                        <a:gd name="connsiteY0" fmla="*/ 65 h 21252"/>
                        <a:gd name="connsiteX1" fmla="*/ 15878 w 28399"/>
                        <a:gd name="connsiteY1" fmla="*/ 10934 h 21252"/>
                        <a:gd name="connsiteX2" fmla="*/ 0 w 28399"/>
                        <a:gd name="connsiteY2" fmla="*/ 767 h 21252"/>
                        <a:gd name="connsiteX3" fmla="*/ 28399 w 28399"/>
                        <a:gd name="connsiteY3" fmla="*/ 21252 h 21252"/>
                        <a:gd name="connsiteX4" fmla="*/ 13323 w 28399"/>
                        <a:gd name="connsiteY4" fmla="*/ 8781 h 21252"/>
                        <a:gd name="connsiteX5" fmla="*/ 1202 w 28399"/>
                        <a:gd name="connsiteY5" fmla="*/ 15 h 21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399" h="21252">
                          <a:moveTo>
                            <a:pt x="1202" y="65"/>
                          </a:moveTo>
                          <a:cubicBezTo>
                            <a:pt x="5960" y="3271"/>
                            <a:pt x="8915" y="5325"/>
                            <a:pt x="15878" y="10934"/>
                          </a:cubicBezTo>
                          <a:cubicBezTo>
                            <a:pt x="17430" y="14440"/>
                            <a:pt x="4157" y="2169"/>
                            <a:pt x="0" y="767"/>
                          </a:cubicBezTo>
                          <a:cubicBezTo>
                            <a:pt x="12572" y="11335"/>
                            <a:pt x="17530" y="13238"/>
                            <a:pt x="28399" y="21252"/>
                          </a:cubicBezTo>
                          <a:cubicBezTo>
                            <a:pt x="25945" y="18948"/>
                            <a:pt x="19334" y="13589"/>
                            <a:pt x="13323" y="8781"/>
                          </a:cubicBezTo>
                          <a:cubicBezTo>
                            <a:pt x="7363" y="3872"/>
                            <a:pt x="1803" y="-285"/>
                            <a:pt x="1202" y="15"/>
                          </a:cubicBezTo>
                          <a:close/>
                        </a:path>
                      </a:pathLst>
                    </a:custGeom>
                    <a:grpFill/>
                    <a:ln w="0" cap="flat">
                      <a:noFill/>
                      <a:prstDash val="solid"/>
                      <a:miter/>
                    </a:ln>
                  </p:spPr>
                  <p:txBody>
                    <a:bodyPr rtlCol="0" anchor="ctr"/>
                    <a:lstStyle/>
                    <a:p>
                      <a:endParaRPr lang="en-US"/>
                    </a:p>
                  </p:txBody>
                </p:sp>
                <p:sp>
                  <p:nvSpPr>
                    <p:cNvPr id="1366" name="Freeform: Shape 1365">
                      <a:extLst>
                        <a:ext uri="{FF2B5EF4-FFF2-40B4-BE49-F238E27FC236}">
                          <a16:creationId xmlns:a16="http://schemas.microsoft.com/office/drawing/2014/main" id="{59080FBA-9D81-5BFD-75FE-41E881C59215}"/>
                        </a:ext>
                      </a:extLst>
                    </p:cNvPr>
                    <p:cNvSpPr/>
                    <p:nvPr/>
                  </p:nvSpPr>
                  <p:spPr>
                    <a:xfrm>
                      <a:off x="2160264" y="3221160"/>
                      <a:ext cx="7863" cy="6260"/>
                    </a:xfrm>
                    <a:custGeom>
                      <a:avLst/>
                      <a:gdLst>
                        <a:gd name="connsiteX0" fmla="*/ 651 w 7863"/>
                        <a:gd name="connsiteY0" fmla="*/ 651 h 6260"/>
                        <a:gd name="connsiteX1" fmla="*/ 7864 w 7863"/>
                        <a:gd name="connsiteY1" fmla="*/ 6261 h 6260"/>
                        <a:gd name="connsiteX2" fmla="*/ 7213 w 7863"/>
                        <a:gd name="connsiteY2" fmla="*/ 5610 h 6260"/>
                        <a:gd name="connsiteX3" fmla="*/ 0 w 7863"/>
                        <a:gd name="connsiteY3" fmla="*/ 0 h 6260"/>
                        <a:gd name="connsiteX4" fmla="*/ 651 w 7863"/>
                        <a:gd name="connsiteY4" fmla="*/ 651 h 62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63" h="6260">
                          <a:moveTo>
                            <a:pt x="651" y="651"/>
                          </a:moveTo>
                          <a:lnTo>
                            <a:pt x="7864" y="6261"/>
                          </a:lnTo>
                          <a:lnTo>
                            <a:pt x="7213" y="5610"/>
                          </a:lnTo>
                          <a:lnTo>
                            <a:pt x="0" y="0"/>
                          </a:lnTo>
                          <a:lnTo>
                            <a:pt x="651" y="651"/>
                          </a:lnTo>
                          <a:close/>
                        </a:path>
                      </a:pathLst>
                    </a:custGeom>
                    <a:grpFill/>
                    <a:ln w="0" cap="flat">
                      <a:noFill/>
                      <a:prstDash val="solid"/>
                      <a:miter/>
                    </a:ln>
                  </p:spPr>
                  <p:txBody>
                    <a:bodyPr rtlCol="0" anchor="ctr"/>
                    <a:lstStyle/>
                    <a:p>
                      <a:endParaRPr lang="en-US"/>
                    </a:p>
                  </p:txBody>
                </p:sp>
                <p:sp>
                  <p:nvSpPr>
                    <p:cNvPr id="1367" name="Freeform: Shape 1366">
                      <a:extLst>
                        <a:ext uri="{FF2B5EF4-FFF2-40B4-BE49-F238E27FC236}">
                          <a16:creationId xmlns:a16="http://schemas.microsoft.com/office/drawing/2014/main" id="{9D276138-32FF-22F8-581C-0DCD600ECD1C}"/>
                        </a:ext>
                      </a:extLst>
                    </p:cNvPr>
                    <p:cNvSpPr/>
                    <p:nvPr/>
                  </p:nvSpPr>
                  <p:spPr>
                    <a:xfrm>
                      <a:off x="2037901" y="3057426"/>
                      <a:ext cx="5158" cy="7813"/>
                    </a:xfrm>
                    <a:custGeom>
                      <a:avLst/>
                      <a:gdLst>
                        <a:gd name="connsiteX0" fmla="*/ 5159 w 5158"/>
                        <a:gd name="connsiteY0" fmla="*/ 7814 h 7813"/>
                        <a:gd name="connsiteX1" fmla="*/ 0 w 5158"/>
                        <a:gd name="connsiteY1" fmla="*/ 0 h 7813"/>
                        <a:gd name="connsiteX2" fmla="*/ 5159 w 5158"/>
                        <a:gd name="connsiteY2" fmla="*/ 7814 h 7813"/>
                      </a:gdLst>
                      <a:ahLst/>
                      <a:cxnLst>
                        <a:cxn ang="0">
                          <a:pos x="connsiteX0" y="connsiteY0"/>
                        </a:cxn>
                        <a:cxn ang="0">
                          <a:pos x="connsiteX1" y="connsiteY1"/>
                        </a:cxn>
                        <a:cxn ang="0">
                          <a:pos x="connsiteX2" y="connsiteY2"/>
                        </a:cxn>
                      </a:cxnLst>
                      <a:rect l="l" t="t" r="r" b="b"/>
                      <a:pathLst>
                        <a:path w="5158" h="7813">
                          <a:moveTo>
                            <a:pt x="5159" y="7814"/>
                          </a:moveTo>
                          <a:cubicBezTo>
                            <a:pt x="5159" y="6862"/>
                            <a:pt x="1703" y="2454"/>
                            <a:pt x="0" y="0"/>
                          </a:cubicBezTo>
                          <a:cubicBezTo>
                            <a:pt x="1302" y="2054"/>
                            <a:pt x="3005" y="5009"/>
                            <a:pt x="5159" y="7814"/>
                          </a:cubicBezTo>
                          <a:close/>
                        </a:path>
                      </a:pathLst>
                    </a:custGeom>
                    <a:grpFill/>
                    <a:ln w="0" cap="flat">
                      <a:noFill/>
                      <a:prstDash val="solid"/>
                      <a:miter/>
                    </a:ln>
                  </p:spPr>
                  <p:txBody>
                    <a:bodyPr rtlCol="0" anchor="ctr"/>
                    <a:lstStyle/>
                    <a:p>
                      <a:endParaRPr lang="en-US"/>
                    </a:p>
                  </p:txBody>
                </p:sp>
                <p:sp>
                  <p:nvSpPr>
                    <p:cNvPr id="1368" name="Freeform: Shape 1367">
                      <a:extLst>
                        <a:ext uri="{FF2B5EF4-FFF2-40B4-BE49-F238E27FC236}">
                          <a16:creationId xmlns:a16="http://schemas.microsoft.com/office/drawing/2014/main" id="{129BB94F-505D-8115-AF7D-A81067BAE959}"/>
                        </a:ext>
                      </a:extLst>
                    </p:cNvPr>
                    <p:cNvSpPr/>
                    <p:nvPr/>
                  </p:nvSpPr>
                  <p:spPr>
                    <a:xfrm>
                      <a:off x="2061492" y="3034736"/>
                      <a:ext cx="37264" cy="59102"/>
                    </a:xfrm>
                    <a:custGeom>
                      <a:avLst/>
                      <a:gdLst>
                        <a:gd name="connsiteX0" fmla="*/ 0 w 37264"/>
                        <a:gd name="connsiteY0" fmla="*/ 0 h 59102"/>
                        <a:gd name="connsiteX1" fmla="*/ 37265 w 37264"/>
                        <a:gd name="connsiteY1" fmla="*/ 59103 h 59102"/>
                        <a:gd name="connsiteX2" fmla="*/ 0 w 37264"/>
                        <a:gd name="connsiteY2" fmla="*/ 0 h 59102"/>
                      </a:gdLst>
                      <a:ahLst/>
                      <a:cxnLst>
                        <a:cxn ang="0">
                          <a:pos x="connsiteX0" y="connsiteY0"/>
                        </a:cxn>
                        <a:cxn ang="0">
                          <a:pos x="connsiteX1" y="connsiteY1"/>
                        </a:cxn>
                        <a:cxn ang="0">
                          <a:pos x="connsiteX2" y="connsiteY2"/>
                        </a:cxn>
                      </a:cxnLst>
                      <a:rect l="l" t="t" r="r" b="b"/>
                      <a:pathLst>
                        <a:path w="37264" h="59102">
                          <a:moveTo>
                            <a:pt x="0" y="0"/>
                          </a:moveTo>
                          <a:cubicBezTo>
                            <a:pt x="11871" y="20085"/>
                            <a:pt x="24092" y="39769"/>
                            <a:pt x="37265" y="59103"/>
                          </a:cubicBezTo>
                          <a:cubicBezTo>
                            <a:pt x="25945" y="42424"/>
                            <a:pt x="16028" y="26797"/>
                            <a:pt x="0" y="0"/>
                          </a:cubicBezTo>
                          <a:close/>
                        </a:path>
                      </a:pathLst>
                    </a:custGeom>
                    <a:grpFill/>
                    <a:ln w="0" cap="flat">
                      <a:noFill/>
                      <a:prstDash val="solid"/>
                      <a:miter/>
                    </a:ln>
                  </p:spPr>
                  <p:txBody>
                    <a:bodyPr rtlCol="0" anchor="ctr"/>
                    <a:lstStyle/>
                    <a:p>
                      <a:endParaRPr lang="en-US"/>
                    </a:p>
                  </p:txBody>
                </p:sp>
                <p:sp>
                  <p:nvSpPr>
                    <p:cNvPr id="1369" name="Freeform: Shape 1368">
                      <a:extLst>
                        <a:ext uri="{FF2B5EF4-FFF2-40B4-BE49-F238E27FC236}">
                          <a16:creationId xmlns:a16="http://schemas.microsoft.com/office/drawing/2014/main" id="{774D6BD1-FCA4-6362-4796-5356551AC1BA}"/>
                        </a:ext>
                      </a:extLst>
                    </p:cNvPr>
                    <p:cNvSpPr/>
                    <p:nvPr/>
                  </p:nvSpPr>
                  <p:spPr>
                    <a:xfrm>
                      <a:off x="1984608" y="3096293"/>
                      <a:ext cx="18732" cy="51389"/>
                    </a:xfrm>
                    <a:custGeom>
                      <a:avLst/>
                      <a:gdLst>
                        <a:gd name="connsiteX0" fmla="*/ 16679 w 18732"/>
                        <a:gd name="connsiteY0" fmla="*/ 43476 h 51389"/>
                        <a:gd name="connsiteX1" fmla="*/ 0 w 18732"/>
                        <a:gd name="connsiteY1" fmla="*/ 0 h 51389"/>
                        <a:gd name="connsiteX2" fmla="*/ 18733 w 18732"/>
                        <a:gd name="connsiteY2" fmla="*/ 51389 h 51389"/>
                        <a:gd name="connsiteX3" fmla="*/ 16679 w 18732"/>
                        <a:gd name="connsiteY3" fmla="*/ 43476 h 51389"/>
                      </a:gdLst>
                      <a:ahLst/>
                      <a:cxnLst>
                        <a:cxn ang="0">
                          <a:pos x="connsiteX0" y="connsiteY0"/>
                        </a:cxn>
                        <a:cxn ang="0">
                          <a:pos x="connsiteX1" y="connsiteY1"/>
                        </a:cxn>
                        <a:cxn ang="0">
                          <a:pos x="connsiteX2" y="connsiteY2"/>
                        </a:cxn>
                        <a:cxn ang="0">
                          <a:pos x="connsiteX3" y="connsiteY3"/>
                        </a:cxn>
                      </a:cxnLst>
                      <a:rect l="l" t="t" r="r" b="b"/>
                      <a:pathLst>
                        <a:path w="18732" h="51389">
                          <a:moveTo>
                            <a:pt x="16679" y="43476"/>
                          </a:moveTo>
                          <a:cubicBezTo>
                            <a:pt x="9366" y="26145"/>
                            <a:pt x="5610" y="18582"/>
                            <a:pt x="0" y="0"/>
                          </a:cubicBezTo>
                          <a:cubicBezTo>
                            <a:pt x="6161" y="24793"/>
                            <a:pt x="11821" y="31354"/>
                            <a:pt x="18733" y="51389"/>
                          </a:cubicBezTo>
                          <a:lnTo>
                            <a:pt x="16679" y="43476"/>
                          </a:lnTo>
                          <a:close/>
                        </a:path>
                      </a:pathLst>
                    </a:custGeom>
                    <a:grpFill/>
                    <a:ln w="0" cap="flat">
                      <a:noFill/>
                      <a:prstDash val="solid"/>
                      <a:miter/>
                    </a:ln>
                  </p:spPr>
                  <p:txBody>
                    <a:bodyPr rtlCol="0" anchor="ctr"/>
                    <a:lstStyle/>
                    <a:p>
                      <a:endParaRPr lang="en-US"/>
                    </a:p>
                  </p:txBody>
                </p:sp>
                <p:sp>
                  <p:nvSpPr>
                    <p:cNvPr id="1370" name="Freeform: Shape 1369">
                      <a:extLst>
                        <a:ext uri="{FF2B5EF4-FFF2-40B4-BE49-F238E27FC236}">
                          <a16:creationId xmlns:a16="http://schemas.microsoft.com/office/drawing/2014/main" id="{F448729D-750E-36CA-C421-C76A7A608D1F}"/>
                        </a:ext>
                      </a:extLst>
                    </p:cNvPr>
                    <p:cNvSpPr/>
                    <p:nvPr/>
                  </p:nvSpPr>
                  <p:spPr>
                    <a:xfrm>
                      <a:off x="1993824" y="3129501"/>
                      <a:ext cx="7222" cy="16302"/>
                    </a:xfrm>
                    <a:custGeom>
                      <a:avLst/>
                      <a:gdLst>
                        <a:gd name="connsiteX0" fmla="*/ 1052 w 7222"/>
                        <a:gd name="connsiteY0" fmla="*/ 5660 h 16302"/>
                        <a:gd name="connsiteX1" fmla="*/ 7212 w 7222"/>
                        <a:gd name="connsiteY1" fmla="*/ 15978 h 16302"/>
                        <a:gd name="connsiteX2" fmla="*/ 0 w 7222"/>
                        <a:gd name="connsiteY2" fmla="*/ 0 h 16302"/>
                        <a:gd name="connsiteX3" fmla="*/ 1052 w 7222"/>
                        <a:gd name="connsiteY3" fmla="*/ 5660 h 16302"/>
                      </a:gdLst>
                      <a:ahLst/>
                      <a:cxnLst>
                        <a:cxn ang="0">
                          <a:pos x="connsiteX0" y="connsiteY0"/>
                        </a:cxn>
                        <a:cxn ang="0">
                          <a:pos x="connsiteX1" y="connsiteY1"/>
                        </a:cxn>
                        <a:cxn ang="0">
                          <a:pos x="connsiteX2" y="connsiteY2"/>
                        </a:cxn>
                        <a:cxn ang="0">
                          <a:pos x="connsiteX3" y="connsiteY3"/>
                        </a:cxn>
                      </a:cxnLst>
                      <a:rect l="l" t="t" r="r" b="b"/>
                      <a:pathLst>
                        <a:path w="7222" h="16302">
                          <a:moveTo>
                            <a:pt x="1052" y="5660"/>
                          </a:moveTo>
                          <a:cubicBezTo>
                            <a:pt x="801" y="2404"/>
                            <a:pt x="7513" y="18783"/>
                            <a:pt x="7212" y="15978"/>
                          </a:cubicBezTo>
                          <a:cubicBezTo>
                            <a:pt x="2254" y="4257"/>
                            <a:pt x="4057" y="10869"/>
                            <a:pt x="0" y="0"/>
                          </a:cubicBezTo>
                          <a:lnTo>
                            <a:pt x="1052" y="5660"/>
                          </a:lnTo>
                          <a:close/>
                        </a:path>
                      </a:pathLst>
                    </a:custGeom>
                    <a:grpFill/>
                    <a:ln w="0" cap="flat">
                      <a:noFill/>
                      <a:prstDash val="solid"/>
                      <a:miter/>
                    </a:ln>
                  </p:spPr>
                  <p:txBody>
                    <a:bodyPr rtlCol="0" anchor="ctr"/>
                    <a:lstStyle/>
                    <a:p>
                      <a:endParaRPr lang="en-US"/>
                    </a:p>
                  </p:txBody>
                </p:sp>
                <p:sp>
                  <p:nvSpPr>
                    <p:cNvPr id="1371" name="Freeform: Shape 1370">
                      <a:extLst>
                        <a:ext uri="{FF2B5EF4-FFF2-40B4-BE49-F238E27FC236}">
                          <a16:creationId xmlns:a16="http://schemas.microsoft.com/office/drawing/2014/main" id="{B30D3330-7386-3010-56C4-CD0A64058FBC}"/>
                        </a:ext>
                      </a:extLst>
                    </p:cNvPr>
                    <p:cNvSpPr/>
                    <p:nvPr/>
                  </p:nvSpPr>
                  <p:spPr>
                    <a:xfrm>
                      <a:off x="1990218" y="3049562"/>
                      <a:ext cx="1051" cy="5359"/>
                    </a:xfrm>
                    <a:custGeom>
                      <a:avLst/>
                      <a:gdLst>
                        <a:gd name="connsiteX0" fmla="*/ 0 w 1051"/>
                        <a:gd name="connsiteY0" fmla="*/ 0 h 5359"/>
                        <a:gd name="connsiteX1" fmla="*/ 1052 w 1051"/>
                        <a:gd name="connsiteY1" fmla="*/ 5359 h 5359"/>
                        <a:gd name="connsiteX2" fmla="*/ 401 w 1051"/>
                        <a:gd name="connsiteY2" fmla="*/ 1052 h 5359"/>
                        <a:gd name="connsiteX3" fmla="*/ 0 w 1051"/>
                        <a:gd name="connsiteY3" fmla="*/ 0 h 5359"/>
                      </a:gdLst>
                      <a:ahLst/>
                      <a:cxnLst>
                        <a:cxn ang="0">
                          <a:pos x="connsiteX0" y="connsiteY0"/>
                        </a:cxn>
                        <a:cxn ang="0">
                          <a:pos x="connsiteX1" y="connsiteY1"/>
                        </a:cxn>
                        <a:cxn ang="0">
                          <a:pos x="connsiteX2" y="connsiteY2"/>
                        </a:cxn>
                        <a:cxn ang="0">
                          <a:pos x="connsiteX3" y="connsiteY3"/>
                        </a:cxn>
                      </a:cxnLst>
                      <a:rect l="l" t="t" r="r" b="b"/>
                      <a:pathLst>
                        <a:path w="1051" h="5359">
                          <a:moveTo>
                            <a:pt x="0" y="0"/>
                          </a:moveTo>
                          <a:lnTo>
                            <a:pt x="1052" y="5359"/>
                          </a:lnTo>
                          <a:lnTo>
                            <a:pt x="401" y="1052"/>
                          </a:lnTo>
                          <a:lnTo>
                            <a:pt x="0" y="0"/>
                          </a:lnTo>
                          <a:close/>
                        </a:path>
                      </a:pathLst>
                    </a:custGeom>
                    <a:grpFill/>
                    <a:ln w="0" cap="flat">
                      <a:noFill/>
                      <a:prstDash val="solid"/>
                      <a:miter/>
                    </a:ln>
                  </p:spPr>
                  <p:txBody>
                    <a:bodyPr rtlCol="0" anchor="ctr"/>
                    <a:lstStyle/>
                    <a:p>
                      <a:endParaRPr lang="en-US"/>
                    </a:p>
                  </p:txBody>
                </p:sp>
                <p:sp>
                  <p:nvSpPr>
                    <p:cNvPr id="1372" name="Freeform: Shape 1371">
                      <a:extLst>
                        <a:ext uri="{FF2B5EF4-FFF2-40B4-BE49-F238E27FC236}">
                          <a16:creationId xmlns:a16="http://schemas.microsoft.com/office/drawing/2014/main" id="{2659502E-912A-1895-AD6D-88DF816CB64C}"/>
                        </a:ext>
                      </a:extLst>
                    </p:cNvPr>
                    <p:cNvSpPr/>
                    <p:nvPr/>
                  </p:nvSpPr>
                  <p:spPr>
                    <a:xfrm>
                      <a:off x="2030588" y="3210942"/>
                      <a:ext cx="4107" cy="8464"/>
                    </a:xfrm>
                    <a:custGeom>
                      <a:avLst/>
                      <a:gdLst>
                        <a:gd name="connsiteX0" fmla="*/ 1152 w 4107"/>
                        <a:gd name="connsiteY0" fmla="*/ 1703 h 8464"/>
                        <a:gd name="connsiteX1" fmla="*/ 0 w 4107"/>
                        <a:gd name="connsiteY1" fmla="*/ 0 h 8464"/>
                        <a:gd name="connsiteX2" fmla="*/ 4107 w 4107"/>
                        <a:gd name="connsiteY2" fmla="*/ 8465 h 8464"/>
                        <a:gd name="connsiteX3" fmla="*/ 1152 w 4107"/>
                        <a:gd name="connsiteY3" fmla="*/ 1703 h 8464"/>
                      </a:gdLst>
                      <a:ahLst/>
                      <a:cxnLst>
                        <a:cxn ang="0">
                          <a:pos x="connsiteX0" y="connsiteY0"/>
                        </a:cxn>
                        <a:cxn ang="0">
                          <a:pos x="connsiteX1" y="connsiteY1"/>
                        </a:cxn>
                        <a:cxn ang="0">
                          <a:pos x="connsiteX2" y="connsiteY2"/>
                        </a:cxn>
                        <a:cxn ang="0">
                          <a:pos x="connsiteX3" y="connsiteY3"/>
                        </a:cxn>
                      </a:cxnLst>
                      <a:rect l="l" t="t" r="r" b="b"/>
                      <a:pathLst>
                        <a:path w="4107" h="8464">
                          <a:moveTo>
                            <a:pt x="1152" y="1703"/>
                          </a:moveTo>
                          <a:lnTo>
                            <a:pt x="0" y="0"/>
                          </a:lnTo>
                          <a:lnTo>
                            <a:pt x="4107" y="8465"/>
                          </a:lnTo>
                          <a:lnTo>
                            <a:pt x="1152" y="1703"/>
                          </a:lnTo>
                          <a:close/>
                        </a:path>
                      </a:pathLst>
                    </a:custGeom>
                    <a:grpFill/>
                    <a:ln w="0" cap="flat">
                      <a:noFill/>
                      <a:prstDash val="solid"/>
                      <a:miter/>
                    </a:ln>
                  </p:spPr>
                  <p:txBody>
                    <a:bodyPr rtlCol="0" anchor="ctr"/>
                    <a:lstStyle/>
                    <a:p>
                      <a:endParaRPr lang="en-US"/>
                    </a:p>
                  </p:txBody>
                </p:sp>
                <p:sp>
                  <p:nvSpPr>
                    <p:cNvPr id="1373" name="Freeform: Shape 1372">
                      <a:extLst>
                        <a:ext uri="{FF2B5EF4-FFF2-40B4-BE49-F238E27FC236}">
                          <a16:creationId xmlns:a16="http://schemas.microsoft.com/office/drawing/2014/main" id="{50CE965E-A801-81AB-E727-927E4E4DA0A5}"/>
                        </a:ext>
                      </a:extLst>
                    </p:cNvPr>
                    <p:cNvSpPr/>
                    <p:nvPr/>
                  </p:nvSpPr>
                  <p:spPr>
                    <a:xfrm>
                      <a:off x="2029386" y="3209189"/>
                      <a:ext cx="1151" cy="1753"/>
                    </a:xfrm>
                    <a:custGeom>
                      <a:avLst/>
                      <a:gdLst>
                        <a:gd name="connsiteX0" fmla="*/ 0 w 1151"/>
                        <a:gd name="connsiteY0" fmla="*/ 0 h 1753"/>
                        <a:gd name="connsiteX1" fmla="*/ 1152 w 1151"/>
                        <a:gd name="connsiteY1" fmla="*/ 1753 h 1753"/>
                        <a:gd name="connsiteX2" fmla="*/ 0 w 1151"/>
                        <a:gd name="connsiteY2" fmla="*/ 0 h 1753"/>
                      </a:gdLst>
                      <a:ahLst/>
                      <a:cxnLst>
                        <a:cxn ang="0">
                          <a:pos x="connsiteX0" y="connsiteY0"/>
                        </a:cxn>
                        <a:cxn ang="0">
                          <a:pos x="connsiteX1" y="connsiteY1"/>
                        </a:cxn>
                        <a:cxn ang="0">
                          <a:pos x="connsiteX2" y="connsiteY2"/>
                        </a:cxn>
                      </a:cxnLst>
                      <a:rect l="l" t="t" r="r" b="b"/>
                      <a:pathLst>
                        <a:path w="1151" h="1753">
                          <a:moveTo>
                            <a:pt x="0" y="0"/>
                          </a:moveTo>
                          <a:lnTo>
                            <a:pt x="1152" y="1753"/>
                          </a:lnTo>
                          <a:lnTo>
                            <a:pt x="0" y="0"/>
                          </a:lnTo>
                          <a:close/>
                        </a:path>
                      </a:pathLst>
                    </a:custGeom>
                    <a:grpFill/>
                    <a:ln w="0" cap="flat">
                      <a:noFill/>
                      <a:prstDash val="solid"/>
                      <a:miter/>
                    </a:ln>
                  </p:spPr>
                  <p:txBody>
                    <a:bodyPr rtlCol="0" anchor="ctr"/>
                    <a:lstStyle/>
                    <a:p>
                      <a:endParaRPr lang="en-US"/>
                    </a:p>
                  </p:txBody>
                </p:sp>
                <p:sp>
                  <p:nvSpPr>
                    <p:cNvPr id="1374" name="Freeform: Shape 1373">
                      <a:extLst>
                        <a:ext uri="{FF2B5EF4-FFF2-40B4-BE49-F238E27FC236}">
                          <a16:creationId xmlns:a16="http://schemas.microsoft.com/office/drawing/2014/main" id="{F195F055-53A5-C393-D92F-86C8444B2B0B}"/>
                        </a:ext>
                      </a:extLst>
                    </p:cNvPr>
                    <p:cNvSpPr/>
                    <p:nvPr/>
                  </p:nvSpPr>
                  <p:spPr>
                    <a:xfrm>
                      <a:off x="1991821" y="3044453"/>
                      <a:ext cx="1252" cy="11820"/>
                    </a:xfrm>
                    <a:custGeom>
                      <a:avLst/>
                      <a:gdLst>
                        <a:gd name="connsiteX0" fmla="*/ 1252 w 1252"/>
                        <a:gd name="connsiteY0" fmla="*/ 11820 h 11820"/>
                        <a:gd name="connsiteX1" fmla="*/ 701 w 1252"/>
                        <a:gd name="connsiteY1" fmla="*/ 3857 h 11820"/>
                        <a:gd name="connsiteX2" fmla="*/ 0 w 1252"/>
                        <a:gd name="connsiteY2" fmla="*/ 0 h 11820"/>
                        <a:gd name="connsiteX3" fmla="*/ 1252 w 1252"/>
                        <a:gd name="connsiteY3" fmla="*/ 11820 h 11820"/>
                      </a:gdLst>
                      <a:ahLst/>
                      <a:cxnLst>
                        <a:cxn ang="0">
                          <a:pos x="connsiteX0" y="connsiteY0"/>
                        </a:cxn>
                        <a:cxn ang="0">
                          <a:pos x="connsiteX1" y="connsiteY1"/>
                        </a:cxn>
                        <a:cxn ang="0">
                          <a:pos x="connsiteX2" y="connsiteY2"/>
                        </a:cxn>
                        <a:cxn ang="0">
                          <a:pos x="connsiteX3" y="connsiteY3"/>
                        </a:cxn>
                      </a:cxnLst>
                      <a:rect l="l" t="t" r="r" b="b"/>
                      <a:pathLst>
                        <a:path w="1252" h="11820">
                          <a:moveTo>
                            <a:pt x="1252" y="11820"/>
                          </a:moveTo>
                          <a:cubicBezTo>
                            <a:pt x="1002" y="9166"/>
                            <a:pt x="801" y="6511"/>
                            <a:pt x="701" y="3857"/>
                          </a:cubicBezTo>
                          <a:lnTo>
                            <a:pt x="0" y="0"/>
                          </a:lnTo>
                          <a:cubicBezTo>
                            <a:pt x="250" y="3907"/>
                            <a:pt x="751" y="7864"/>
                            <a:pt x="1252" y="11820"/>
                          </a:cubicBezTo>
                          <a:close/>
                        </a:path>
                      </a:pathLst>
                    </a:custGeom>
                    <a:grpFill/>
                    <a:ln w="0" cap="flat">
                      <a:noFill/>
                      <a:prstDash val="solid"/>
                      <a:miter/>
                    </a:ln>
                  </p:spPr>
                  <p:txBody>
                    <a:bodyPr rtlCol="0" anchor="ctr"/>
                    <a:lstStyle/>
                    <a:p>
                      <a:endParaRPr lang="en-US"/>
                    </a:p>
                  </p:txBody>
                </p:sp>
                <p:sp>
                  <p:nvSpPr>
                    <p:cNvPr id="1375" name="Freeform: Shape 1374">
                      <a:extLst>
                        <a:ext uri="{FF2B5EF4-FFF2-40B4-BE49-F238E27FC236}">
                          <a16:creationId xmlns:a16="http://schemas.microsoft.com/office/drawing/2014/main" id="{27E8BE28-EC08-87C5-525F-0F91D5DC2056}"/>
                        </a:ext>
                      </a:extLst>
                    </p:cNvPr>
                    <p:cNvSpPr/>
                    <p:nvPr/>
                  </p:nvSpPr>
                  <p:spPr>
                    <a:xfrm>
                      <a:off x="2003441" y="3120586"/>
                      <a:ext cx="3048" cy="7914"/>
                    </a:xfrm>
                    <a:custGeom>
                      <a:avLst/>
                      <a:gdLst>
                        <a:gd name="connsiteX0" fmla="*/ 2905 w 3048"/>
                        <a:gd name="connsiteY0" fmla="*/ 6862 h 7914"/>
                        <a:gd name="connsiteX1" fmla="*/ 0 w 3048"/>
                        <a:gd name="connsiteY1" fmla="*/ 0 h 7914"/>
                        <a:gd name="connsiteX2" fmla="*/ 2905 w 3048"/>
                        <a:gd name="connsiteY2" fmla="*/ 6862 h 7914"/>
                      </a:gdLst>
                      <a:ahLst/>
                      <a:cxnLst>
                        <a:cxn ang="0">
                          <a:pos x="connsiteX0" y="connsiteY0"/>
                        </a:cxn>
                        <a:cxn ang="0">
                          <a:pos x="connsiteX1" y="connsiteY1"/>
                        </a:cxn>
                        <a:cxn ang="0">
                          <a:pos x="connsiteX2" y="connsiteY2"/>
                        </a:cxn>
                      </a:cxnLst>
                      <a:rect l="l" t="t" r="r" b="b"/>
                      <a:pathLst>
                        <a:path w="3048" h="7914">
                          <a:moveTo>
                            <a:pt x="2905" y="6862"/>
                          </a:moveTo>
                          <a:lnTo>
                            <a:pt x="0" y="0"/>
                          </a:lnTo>
                          <a:cubicBezTo>
                            <a:pt x="551" y="1402"/>
                            <a:pt x="3757" y="11069"/>
                            <a:pt x="2905" y="6862"/>
                          </a:cubicBezTo>
                          <a:close/>
                        </a:path>
                      </a:pathLst>
                    </a:custGeom>
                    <a:grpFill/>
                    <a:ln w="0" cap="flat">
                      <a:noFill/>
                      <a:prstDash val="solid"/>
                      <a:miter/>
                    </a:ln>
                  </p:spPr>
                  <p:txBody>
                    <a:bodyPr rtlCol="0" anchor="ctr"/>
                    <a:lstStyle/>
                    <a:p>
                      <a:endParaRPr lang="en-US"/>
                    </a:p>
                  </p:txBody>
                </p:sp>
                <p:sp>
                  <p:nvSpPr>
                    <p:cNvPr id="1376" name="Freeform: Shape 1375">
                      <a:extLst>
                        <a:ext uri="{FF2B5EF4-FFF2-40B4-BE49-F238E27FC236}">
                          <a16:creationId xmlns:a16="http://schemas.microsoft.com/office/drawing/2014/main" id="{91511DE8-8536-F97B-4B03-F67797E70879}"/>
                        </a:ext>
                      </a:extLst>
                    </p:cNvPr>
                    <p:cNvSpPr/>
                    <p:nvPr/>
                  </p:nvSpPr>
                  <p:spPr>
                    <a:xfrm>
                      <a:off x="2059188" y="3262031"/>
                      <a:ext cx="5409" cy="8514"/>
                    </a:xfrm>
                    <a:custGeom>
                      <a:avLst/>
                      <a:gdLst>
                        <a:gd name="connsiteX0" fmla="*/ 351 w 5409"/>
                        <a:gd name="connsiteY0" fmla="*/ 851 h 8514"/>
                        <a:gd name="connsiteX1" fmla="*/ 5409 w 5409"/>
                        <a:gd name="connsiteY1" fmla="*/ 8515 h 8514"/>
                        <a:gd name="connsiteX2" fmla="*/ 5009 w 5409"/>
                        <a:gd name="connsiteY2" fmla="*/ 7663 h 8514"/>
                        <a:gd name="connsiteX3" fmla="*/ 0 w 5409"/>
                        <a:gd name="connsiteY3" fmla="*/ 0 h 8514"/>
                        <a:gd name="connsiteX4" fmla="*/ 351 w 5409"/>
                        <a:gd name="connsiteY4" fmla="*/ 851 h 85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09" h="8514">
                          <a:moveTo>
                            <a:pt x="351" y="851"/>
                          </a:moveTo>
                          <a:lnTo>
                            <a:pt x="5409" y="8515"/>
                          </a:lnTo>
                          <a:lnTo>
                            <a:pt x="5009" y="7663"/>
                          </a:lnTo>
                          <a:lnTo>
                            <a:pt x="0" y="0"/>
                          </a:lnTo>
                          <a:lnTo>
                            <a:pt x="351" y="851"/>
                          </a:lnTo>
                          <a:close/>
                        </a:path>
                      </a:pathLst>
                    </a:custGeom>
                    <a:grpFill/>
                    <a:ln w="0" cap="flat">
                      <a:noFill/>
                      <a:prstDash val="solid"/>
                      <a:miter/>
                    </a:ln>
                  </p:spPr>
                  <p:txBody>
                    <a:bodyPr rtlCol="0" anchor="ctr"/>
                    <a:lstStyle/>
                    <a:p>
                      <a:endParaRPr lang="en-US"/>
                    </a:p>
                  </p:txBody>
                </p:sp>
                <p:sp>
                  <p:nvSpPr>
                    <p:cNvPr id="1377" name="Freeform: Shape 1376">
                      <a:extLst>
                        <a:ext uri="{FF2B5EF4-FFF2-40B4-BE49-F238E27FC236}">
                          <a16:creationId xmlns:a16="http://schemas.microsoft.com/office/drawing/2014/main" id="{932E31AE-6895-0FCE-5020-8F38F317BDC1}"/>
                        </a:ext>
                      </a:extLst>
                    </p:cNvPr>
                    <p:cNvSpPr/>
                    <p:nvPr/>
                  </p:nvSpPr>
                  <p:spPr>
                    <a:xfrm>
                      <a:off x="2031858" y="3177772"/>
                      <a:ext cx="4195" cy="8304"/>
                    </a:xfrm>
                    <a:custGeom>
                      <a:avLst/>
                      <a:gdLst>
                        <a:gd name="connsiteX0" fmla="*/ 383 w 4195"/>
                        <a:gd name="connsiteY0" fmla="*/ 1916 h 8304"/>
                        <a:gd name="connsiteX1" fmla="*/ 3087 w 4195"/>
                        <a:gd name="connsiteY1" fmla="*/ 5372 h 8304"/>
                        <a:gd name="connsiteX2" fmla="*/ 383 w 4195"/>
                        <a:gd name="connsiteY2" fmla="*/ 1916 h 8304"/>
                      </a:gdLst>
                      <a:ahLst/>
                      <a:cxnLst>
                        <a:cxn ang="0">
                          <a:pos x="connsiteX0" y="connsiteY0"/>
                        </a:cxn>
                        <a:cxn ang="0">
                          <a:pos x="connsiteX1" y="connsiteY1"/>
                        </a:cxn>
                        <a:cxn ang="0">
                          <a:pos x="connsiteX2" y="connsiteY2"/>
                        </a:cxn>
                      </a:cxnLst>
                      <a:rect l="l" t="t" r="r" b="b"/>
                      <a:pathLst>
                        <a:path w="4195" h="8304">
                          <a:moveTo>
                            <a:pt x="383" y="1916"/>
                          </a:moveTo>
                          <a:cubicBezTo>
                            <a:pt x="-1170" y="-3043"/>
                            <a:pt x="7094" y="15139"/>
                            <a:pt x="3087" y="5372"/>
                          </a:cubicBezTo>
                          <a:cubicBezTo>
                            <a:pt x="-1170" y="-2993"/>
                            <a:pt x="132" y="564"/>
                            <a:pt x="383" y="1916"/>
                          </a:cubicBezTo>
                          <a:close/>
                        </a:path>
                      </a:pathLst>
                    </a:custGeom>
                    <a:grpFill/>
                    <a:ln w="0" cap="flat">
                      <a:noFill/>
                      <a:prstDash val="solid"/>
                      <a:miter/>
                    </a:ln>
                  </p:spPr>
                  <p:txBody>
                    <a:bodyPr rtlCol="0" anchor="ctr"/>
                    <a:lstStyle/>
                    <a:p>
                      <a:endParaRPr lang="en-US"/>
                    </a:p>
                  </p:txBody>
                </p:sp>
                <p:sp>
                  <p:nvSpPr>
                    <p:cNvPr id="1378" name="Freeform: Shape 1377">
                      <a:extLst>
                        <a:ext uri="{FF2B5EF4-FFF2-40B4-BE49-F238E27FC236}">
                          <a16:creationId xmlns:a16="http://schemas.microsoft.com/office/drawing/2014/main" id="{46E54D87-6825-E70D-4C0B-04999F591E57}"/>
                        </a:ext>
                      </a:extLst>
                    </p:cNvPr>
                    <p:cNvSpPr/>
                    <p:nvPr/>
                  </p:nvSpPr>
                  <p:spPr>
                    <a:xfrm>
                      <a:off x="2081076" y="3278109"/>
                      <a:ext cx="2203" cy="3405"/>
                    </a:xfrm>
                    <a:custGeom>
                      <a:avLst/>
                      <a:gdLst>
                        <a:gd name="connsiteX0" fmla="*/ 0 w 2203"/>
                        <a:gd name="connsiteY0" fmla="*/ 0 h 3405"/>
                        <a:gd name="connsiteX1" fmla="*/ 2204 w 2203"/>
                        <a:gd name="connsiteY1" fmla="*/ 3406 h 3405"/>
                        <a:gd name="connsiteX2" fmla="*/ 0 w 2203"/>
                        <a:gd name="connsiteY2" fmla="*/ 0 h 3405"/>
                      </a:gdLst>
                      <a:ahLst/>
                      <a:cxnLst>
                        <a:cxn ang="0">
                          <a:pos x="connsiteX0" y="connsiteY0"/>
                        </a:cxn>
                        <a:cxn ang="0">
                          <a:pos x="connsiteX1" y="connsiteY1"/>
                        </a:cxn>
                        <a:cxn ang="0">
                          <a:pos x="connsiteX2" y="connsiteY2"/>
                        </a:cxn>
                      </a:cxnLst>
                      <a:rect l="l" t="t" r="r" b="b"/>
                      <a:pathLst>
                        <a:path w="2203" h="3405">
                          <a:moveTo>
                            <a:pt x="0" y="0"/>
                          </a:moveTo>
                          <a:cubicBezTo>
                            <a:pt x="701" y="1102"/>
                            <a:pt x="1452" y="2254"/>
                            <a:pt x="2204" y="3406"/>
                          </a:cubicBezTo>
                          <a:cubicBezTo>
                            <a:pt x="1352" y="2054"/>
                            <a:pt x="601" y="952"/>
                            <a:pt x="0" y="0"/>
                          </a:cubicBezTo>
                          <a:close/>
                        </a:path>
                      </a:pathLst>
                    </a:custGeom>
                    <a:grpFill/>
                    <a:ln w="0" cap="flat">
                      <a:noFill/>
                      <a:prstDash val="solid"/>
                      <a:miter/>
                    </a:ln>
                  </p:spPr>
                  <p:txBody>
                    <a:bodyPr rtlCol="0" anchor="ctr"/>
                    <a:lstStyle/>
                    <a:p>
                      <a:endParaRPr lang="en-US"/>
                    </a:p>
                  </p:txBody>
                </p:sp>
                <p:sp>
                  <p:nvSpPr>
                    <p:cNvPr id="1379" name="Freeform: Shape 1378">
                      <a:extLst>
                        <a:ext uri="{FF2B5EF4-FFF2-40B4-BE49-F238E27FC236}">
                          <a16:creationId xmlns:a16="http://schemas.microsoft.com/office/drawing/2014/main" id="{6BE896EB-D21B-FFD8-9BB2-C7A14EE7AC79}"/>
                        </a:ext>
                      </a:extLst>
                    </p:cNvPr>
                    <p:cNvSpPr/>
                    <p:nvPr/>
                  </p:nvSpPr>
                  <p:spPr>
                    <a:xfrm>
                      <a:off x="2075516" y="3268893"/>
                      <a:ext cx="5559" cy="9215"/>
                    </a:xfrm>
                    <a:custGeom>
                      <a:avLst/>
                      <a:gdLst>
                        <a:gd name="connsiteX0" fmla="*/ 5560 w 5559"/>
                        <a:gd name="connsiteY0" fmla="*/ 9216 h 9215"/>
                        <a:gd name="connsiteX1" fmla="*/ 0 w 5559"/>
                        <a:gd name="connsiteY1" fmla="*/ 0 h 9215"/>
                        <a:gd name="connsiteX2" fmla="*/ 5560 w 5559"/>
                        <a:gd name="connsiteY2" fmla="*/ 9216 h 9215"/>
                      </a:gdLst>
                      <a:ahLst/>
                      <a:cxnLst>
                        <a:cxn ang="0">
                          <a:pos x="connsiteX0" y="connsiteY0"/>
                        </a:cxn>
                        <a:cxn ang="0">
                          <a:pos x="connsiteX1" y="connsiteY1"/>
                        </a:cxn>
                        <a:cxn ang="0">
                          <a:pos x="connsiteX2" y="connsiteY2"/>
                        </a:cxn>
                      </a:cxnLst>
                      <a:rect l="l" t="t" r="r" b="b"/>
                      <a:pathLst>
                        <a:path w="5559" h="9215">
                          <a:moveTo>
                            <a:pt x="5560" y="9216"/>
                          </a:moveTo>
                          <a:cubicBezTo>
                            <a:pt x="3356" y="5660"/>
                            <a:pt x="1603" y="2254"/>
                            <a:pt x="0" y="0"/>
                          </a:cubicBezTo>
                          <a:cubicBezTo>
                            <a:pt x="2304" y="4458"/>
                            <a:pt x="3306" y="5760"/>
                            <a:pt x="5560" y="9216"/>
                          </a:cubicBezTo>
                          <a:close/>
                        </a:path>
                      </a:pathLst>
                    </a:custGeom>
                    <a:grpFill/>
                    <a:ln w="0" cap="flat">
                      <a:noFill/>
                      <a:prstDash val="solid"/>
                      <a:miter/>
                    </a:ln>
                  </p:spPr>
                  <p:txBody>
                    <a:bodyPr rtlCol="0" anchor="ctr"/>
                    <a:lstStyle/>
                    <a:p>
                      <a:endParaRPr lang="en-US"/>
                    </a:p>
                  </p:txBody>
                </p:sp>
                <p:sp>
                  <p:nvSpPr>
                    <p:cNvPr id="1380" name="Freeform: Shape 1379">
                      <a:extLst>
                        <a:ext uri="{FF2B5EF4-FFF2-40B4-BE49-F238E27FC236}">
                          <a16:creationId xmlns:a16="http://schemas.microsoft.com/office/drawing/2014/main" id="{52CA0415-E435-F27A-1A49-623E89EBED8E}"/>
                        </a:ext>
                      </a:extLst>
                    </p:cNvPr>
                    <p:cNvSpPr/>
                    <p:nvPr/>
                  </p:nvSpPr>
                  <p:spPr>
                    <a:xfrm>
                      <a:off x="2058193" y="3299697"/>
                      <a:ext cx="9960" cy="6043"/>
                    </a:xfrm>
                    <a:custGeom>
                      <a:avLst/>
                      <a:gdLst>
                        <a:gd name="connsiteX0" fmla="*/ 293 w 9960"/>
                        <a:gd name="connsiteY0" fmla="*/ 5960 h 6043"/>
                        <a:gd name="connsiteX1" fmla="*/ 3499 w 9960"/>
                        <a:gd name="connsiteY1" fmla="*/ 4307 h 6043"/>
                        <a:gd name="connsiteX2" fmla="*/ 4701 w 9960"/>
                        <a:gd name="connsiteY2" fmla="*/ 3706 h 6043"/>
                        <a:gd name="connsiteX3" fmla="*/ 8057 w 9960"/>
                        <a:gd name="connsiteY3" fmla="*/ 1402 h 6043"/>
                        <a:gd name="connsiteX4" fmla="*/ 9960 w 9960"/>
                        <a:gd name="connsiteY4" fmla="*/ 0 h 6043"/>
                        <a:gd name="connsiteX5" fmla="*/ 7356 w 9960"/>
                        <a:gd name="connsiteY5" fmla="*/ 1753 h 6043"/>
                        <a:gd name="connsiteX6" fmla="*/ 293 w 9960"/>
                        <a:gd name="connsiteY6" fmla="*/ 6010 h 6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60" h="6043">
                          <a:moveTo>
                            <a:pt x="293" y="5960"/>
                          </a:moveTo>
                          <a:lnTo>
                            <a:pt x="3499" y="4307"/>
                          </a:lnTo>
                          <a:cubicBezTo>
                            <a:pt x="444" y="6411"/>
                            <a:pt x="1946" y="5510"/>
                            <a:pt x="4701" y="3706"/>
                          </a:cubicBezTo>
                          <a:cubicBezTo>
                            <a:pt x="8057" y="1853"/>
                            <a:pt x="7756" y="1753"/>
                            <a:pt x="8057" y="1402"/>
                          </a:cubicBezTo>
                          <a:cubicBezTo>
                            <a:pt x="8658" y="952"/>
                            <a:pt x="9309" y="501"/>
                            <a:pt x="9960" y="0"/>
                          </a:cubicBezTo>
                          <a:cubicBezTo>
                            <a:pt x="8958" y="651"/>
                            <a:pt x="8107" y="1252"/>
                            <a:pt x="7356" y="1753"/>
                          </a:cubicBezTo>
                          <a:cubicBezTo>
                            <a:pt x="2147" y="4558"/>
                            <a:pt x="-1009" y="6311"/>
                            <a:pt x="293" y="6010"/>
                          </a:cubicBezTo>
                          <a:close/>
                        </a:path>
                      </a:pathLst>
                    </a:custGeom>
                    <a:grpFill/>
                    <a:ln w="0" cap="flat">
                      <a:noFill/>
                      <a:prstDash val="solid"/>
                      <a:miter/>
                    </a:ln>
                  </p:spPr>
                  <p:txBody>
                    <a:bodyPr rtlCol="0" anchor="ctr"/>
                    <a:lstStyle/>
                    <a:p>
                      <a:endParaRPr lang="en-US"/>
                    </a:p>
                  </p:txBody>
                </p:sp>
                <p:sp>
                  <p:nvSpPr>
                    <p:cNvPr id="1381" name="Freeform: Shape 1380">
                      <a:extLst>
                        <a:ext uri="{FF2B5EF4-FFF2-40B4-BE49-F238E27FC236}">
                          <a16:creationId xmlns:a16="http://schemas.microsoft.com/office/drawing/2014/main" id="{4A1CDFE3-DC0F-87FF-A1DD-00A2ED8D9030}"/>
                        </a:ext>
                      </a:extLst>
                    </p:cNvPr>
                    <p:cNvSpPr/>
                    <p:nvPr/>
                  </p:nvSpPr>
                  <p:spPr>
                    <a:xfrm>
                      <a:off x="1938629" y="3326293"/>
                      <a:ext cx="10167" cy="22789"/>
                    </a:xfrm>
                    <a:custGeom>
                      <a:avLst/>
                      <a:gdLst>
                        <a:gd name="connsiteX0" fmla="*/ 50 w 10167"/>
                        <a:gd name="connsiteY0" fmla="*/ 50 h 22789"/>
                        <a:gd name="connsiteX1" fmla="*/ 5510 w 10167"/>
                        <a:gd name="connsiteY1" fmla="*/ 15026 h 22789"/>
                        <a:gd name="connsiteX2" fmla="*/ 8415 w 10167"/>
                        <a:gd name="connsiteY2" fmla="*/ 21437 h 22789"/>
                        <a:gd name="connsiteX3" fmla="*/ 9166 w 10167"/>
                        <a:gd name="connsiteY3" fmla="*/ 22289 h 22789"/>
                        <a:gd name="connsiteX4" fmla="*/ 10168 w 10167"/>
                        <a:gd name="connsiteY4" fmla="*/ 22790 h 22789"/>
                        <a:gd name="connsiteX5" fmla="*/ 9617 w 10167"/>
                        <a:gd name="connsiteY5" fmla="*/ 21638 h 22789"/>
                        <a:gd name="connsiteX6" fmla="*/ 7363 w 10167"/>
                        <a:gd name="connsiteY6" fmla="*/ 16529 h 22789"/>
                        <a:gd name="connsiteX7" fmla="*/ 0 w 10167"/>
                        <a:gd name="connsiteY7" fmla="*/ 0 h 22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167" h="22789">
                          <a:moveTo>
                            <a:pt x="50" y="50"/>
                          </a:moveTo>
                          <a:cubicBezTo>
                            <a:pt x="5009" y="12271"/>
                            <a:pt x="6361" y="15427"/>
                            <a:pt x="5510" y="15026"/>
                          </a:cubicBezTo>
                          <a:cubicBezTo>
                            <a:pt x="6762" y="17931"/>
                            <a:pt x="7663" y="19935"/>
                            <a:pt x="8415" y="21437"/>
                          </a:cubicBezTo>
                          <a:cubicBezTo>
                            <a:pt x="8915" y="22389"/>
                            <a:pt x="8915" y="22088"/>
                            <a:pt x="9166" y="22289"/>
                          </a:cubicBezTo>
                          <a:cubicBezTo>
                            <a:pt x="9567" y="22489"/>
                            <a:pt x="9867" y="22439"/>
                            <a:pt x="10168" y="22790"/>
                          </a:cubicBezTo>
                          <a:cubicBezTo>
                            <a:pt x="9967" y="22339"/>
                            <a:pt x="9767" y="21938"/>
                            <a:pt x="9617" y="21638"/>
                          </a:cubicBezTo>
                          <a:cubicBezTo>
                            <a:pt x="8815" y="19784"/>
                            <a:pt x="8114" y="18182"/>
                            <a:pt x="7363" y="16529"/>
                          </a:cubicBezTo>
                          <a:cubicBezTo>
                            <a:pt x="5459" y="12321"/>
                            <a:pt x="3456" y="7764"/>
                            <a:pt x="0" y="0"/>
                          </a:cubicBezTo>
                          <a:close/>
                        </a:path>
                      </a:pathLst>
                    </a:custGeom>
                    <a:grpFill/>
                    <a:ln w="0" cap="flat">
                      <a:noFill/>
                      <a:prstDash val="solid"/>
                      <a:miter/>
                    </a:ln>
                  </p:spPr>
                  <p:txBody>
                    <a:bodyPr rtlCol="0" anchor="ctr"/>
                    <a:lstStyle/>
                    <a:p>
                      <a:endParaRPr lang="en-US"/>
                    </a:p>
                  </p:txBody>
                </p:sp>
                <p:sp>
                  <p:nvSpPr>
                    <p:cNvPr id="1382" name="Freeform: Shape 1381">
                      <a:extLst>
                        <a:ext uri="{FF2B5EF4-FFF2-40B4-BE49-F238E27FC236}">
                          <a16:creationId xmlns:a16="http://schemas.microsoft.com/office/drawing/2014/main" id="{25A2B3F6-A819-4380-AD45-B03EB218CF15}"/>
                        </a:ext>
                      </a:extLst>
                    </p:cNvPr>
                    <p:cNvSpPr/>
                    <p:nvPr/>
                  </p:nvSpPr>
                  <p:spPr>
                    <a:xfrm>
                      <a:off x="1948796" y="3349133"/>
                      <a:ext cx="350" cy="500"/>
                    </a:xfrm>
                    <a:custGeom>
                      <a:avLst/>
                      <a:gdLst>
                        <a:gd name="connsiteX0" fmla="*/ 0 w 350"/>
                        <a:gd name="connsiteY0" fmla="*/ 0 h 500"/>
                        <a:gd name="connsiteX1" fmla="*/ 351 w 350"/>
                        <a:gd name="connsiteY1" fmla="*/ 501 h 500"/>
                        <a:gd name="connsiteX2" fmla="*/ 0 w 350"/>
                        <a:gd name="connsiteY2" fmla="*/ 0 h 500"/>
                      </a:gdLst>
                      <a:ahLst/>
                      <a:cxnLst>
                        <a:cxn ang="0">
                          <a:pos x="connsiteX0" y="connsiteY0"/>
                        </a:cxn>
                        <a:cxn ang="0">
                          <a:pos x="connsiteX1" y="connsiteY1"/>
                        </a:cxn>
                        <a:cxn ang="0">
                          <a:pos x="connsiteX2" y="connsiteY2"/>
                        </a:cxn>
                      </a:cxnLst>
                      <a:rect l="l" t="t" r="r" b="b"/>
                      <a:pathLst>
                        <a:path w="350" h="500">
                          <a:moveTo>
                            <a:pt x="0" y="0"/>
                          </a:moveTo>
                          <a:cubicBezTo>
                            <a:pt x="0" y="0"/>
                            <a:pt x="200" y="451"/>
                            <a:pt x="351" y="501"/>
                          </a:cubicBezTo>
                          <a:cubicBezTo>
                            <a:pt x="200" y="401"/>
                            <a:pt x="150" y="100"/>
                            <a:pt x="0" y="0"/>
                          </a:cubicBezTo>
                          <a:close/>
                        </a:path>
                      </a:pathLst>
                    </a:custGeom>
                    <a:grpFill/>
                    <a:ln w="0" cap="flat">
                      <a:noFill/>
                      <a:prstDash val="solid"/>
                      <a:miter/>
                    </a:ln>
                  </p:spPr>
                  <p:txBody>
                    <a:bodyPr rtlCol="0" anchor="ctr"/>
                    <a:lstStyle/>
                    <a:p>
                      <a:endParaRPr lang="en-US"/>
                    </a:p>
                  </p:txBody>
                </p:sp>
                <p:sp>
                  <p:nvSpPr>
                    <p:cNvPr id="1383" name="Freeform: Shape 1382">
                      <a:extLst>
                        <a:ext uri="{FF2B5EF4-FFF2-40B4-BE49-F238E27FC236}">
                          <a16:creationId xmlns:a16="http://schemas.microsoft.com/office/drawing/2014/main" id="{A0BFD676-1E8C-0094-A448-758877A2952A}"/>
                        </a:ext>
                      </a:extLst>
                    </p:cNvPr>
                    <p:cNvSpPr/>
                    <p:nvPr/>
                  </p:nvSpPr>
                  <p:spPr>
                    <a:xfrm>
                      <a:off x="2082779" y="3267942"/>
                      <a:ext cx="5860" cy="7763"/>
                    </a:xfrm>
                    <a:custGeom>
                      <a:avLst/>
                      <a:gdLst>
                        <a:gd name="connsiteX0" fmla="*/ 0 w 5860"/>
                        <a:gd name="connsiteY0" fmla="*/ 0 h 7763"/>
                        <a:gd name="connsiteX1" fmla="*/ 2554 w 5860"/>
                        <a:gd name="connsiteY1" fmla="*/ 3256 h 7763"/>
                        <a:gd name="connsiteX2" fmla="*/ 3907 w 5860"/>
                        <a:gd name="connsiteY2" fmla="*/ 5009 h 7763"/>
                        <a:gd name="connsiteX3" fmla="*/ 5860 w 5860"/>
                        <a:gd name="connsiteY3" fmla="*/ 7764 h 7763"/>
                        <a:gd name="connsiteX4" fmla="*/ 3406 w 5860"/>
                        <a:gd name="connsiteY4" fmla="*/ 4007 h 7763"/>
                        <a:gd name="connsiteX5" fmla="*/ 0 w 5860"/>
                        <a:gd name="connsiteY5" fmla="*/ 0 h 7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60" h="7763">
                          <a:moveTo>
                            <a:pt x="0" y="0"/>
                          </a:moveTo>
                          <a:lnTo>
                            <a:pt x="2554" y="3256"/>
                          </a:lnTo>
                          <a:lnTo>
                            <a:pt x="3907" y="5009"/>
                          </a:lnTo>
                          <a:lnTo>
                            <a:pt x="5860" y="7764"/>
                          </a:lnTo>
                          <a:lnTo>
                            <a:pt x="3406" y="4007"/>
                          </a:lnTo>
                          <a:lnTo>
                            <a:pt x="0" y="0"/>
                          </a:lnTo>
                          <a:close/>
                        </a:path>
                      </a:pathLst>
                    </a:custGeom>
                    <a:grpFill/>
                    <a:ln w="0" cap="flat">
                      <a:noFill/>
                      <a:prstDash val="solid"/>
                      <a:miter/>
                    </a:ln>
                  </p:spPr>
                  <p:txBody>
                    <a:bodyPr rtlCol="0" anchor="ctr"/>
                    <a:lstStyle/>
                    <a:p>
                      <a:endParaRPr lang="en-US"/>
                    </a:p>
                  </p:txBody>
                </p:sp>
                <p:sp>
                  <p:nvSpPr>
                    <p:cNvPr id="1384" name="Freeform: Shape 1383">
                      <a:extLst>
                        <a:ext uri="{FF2B5EF4-FFF2-40B4-BE49-F238E27FC236}">
                          <a16:creationId xmlns:a16="http://schemas.microsoft.com/office/drawing/2014/main" id="{0D3CE95B-2394-1796-5DEA-2F554C973BF4}"/>
                        </a:ext>
                      </a:extLst>
                    </p:cNvPr>
                    <p:cNvSpPr/>
                    <p:nvPr/>
                  </p:nvSpPr>
                  <p:spPr>
                    <a:xfrm>
                      <a:off x="1931140" y="3307941"/>
                      <a:ext cx="3232" cy="8045"/>
                    </a:xfrm>
                    <a:custGeom>
                      <a:avLst/>
                      <a:gdLst>
                        <a:gd name="connsiteX0" fmla="*/ 125 w 3232"/>
                        <a:gd name="connsiteY0" fmla="*/ 321 h 8045"/>
                        <a:gd name="connsiteX1" fmla="*/ 3131 w 3232"/>
                        <a:gd name="connsiteY1" fmla="*/ 8034 h 8045"/>
                        <a:gd name="connsiteX2" fmla="*/ 125 w 3232"/>
                        <a:gd name="connsiteY2" fmla="*/ 321 h 8045"/>
                      </a:gdLst>
                      <a:ahLst/>
                      <a:cxnLst>
                        <a:cxn ang="0">
                          <a:pos x="connsiteX0" y="connsiteY0"/>
                        </a:cxn>
                        <a:cxn ang="0">
                          <a:pos x="connsiteX1" y="connsiteY1"/>
                        </a:cxn>
                        <a:cxn ang="0">
                          <a:pos x="connsiteX2" y="connsiteY2"/>
                        </a:cxn>
                      </a:cxnLst>
                      <a:rect l="l" t="t" r="r" b="b"/>
                      <a:pathLst>
                        <a:path w="3232" h="8045">
                          <a:moveTo>
                            <a:pt x="125" y="321"/>
                          </a:moveTo>
                          <a:cubicBezTo>
                            <a:pt x="1027" y="2575"/>
                            <a:pt x="2580" y="6181"/>
                            <a:pt x="3131" y="8034"/>
                          </a:cubicBezTo>
                          <a:cubicBezTo>
                            <a:pt x="3982" y="8435"/>
                            <a:pt x="-826" y="-1933"/>
                            <a:pt x="125" y="321"/>
                          </a:cubicBezTo>
                          <a:close/>
                        </a:path>
                      </a:pathLst>
                    </a:custGeom>
                    <a:grpFill/>
                    <a:ln w="0" cap="flat">
                      <a:noFill/>
                      <a:prstDash val="solid"/>
                      <a:miter/>
                    </a:ln>
                  </p:spPr>
                  <p:txBody>
                    <a:bodyPr rtlCol="0" anchor="ctr"/>
                    <a:lstStyle/>
                    <a:p>
                      <a:endParaRPr lang="en-US"/>
                    </a:p>
                  </p:txBody>
                </p:sp>
                <p:sp>
                  <p:nvSpPr>
                    <p:cNvPr id="1385" name="Freeform: Shape 1384">
                      <a:extLst>
                        <a:ext uri="{FF2B5EF4-FFF2-40B4-BE49-F238E27FC236}">
                          <a16:creationId xmlns:a16="http://schemas.microsoft.com/office/drawing/2014/main" id="{94461962-11E8-AEC7-6683-537925359542}"/>
                        </a:ext>
                      </a:extLst>
                    </p:cNvPr>
                    <p:cNvSpPr/>
                    <p:nvPr/>
                  </p:nvSpPr>
                  <p:spPr>
                    <a:xfrm>
                      <a:off x="1940782" y="3359501"/>
                      <a:ext cx="7963" cy="6455"/>
                    </a:xfrm>
                    <a:custGeom>
                      <a:avLst/>
                      <a:gdLst>
                        <a:gd name="connsiteX0" fmla="*/ 0 w 7963"/>
                        <a:gd name="connsiteY0" fmla="*/ 0 h 6455"/>
                        <a:gd name="connsiteX1" fmla="*/ 2204 w 7963"/>
                        <a:gd name="connsiteY1" fmla="*/ 5459 h 6455"/>
                        <a:gd name="connsiteX2" fmla="*/ 5109 w 7963"/>
                        <a:gd name="connsiteY2" fmla="*/ 5459 h 6455"/>
                        <a:gd name="connsiteX3" fmla="*/ 7964 w 7963"/>
                        <a:gd name="connsiteY3" fmla="*/ 3957 h 6455"/>
                        <a:gd name="connsiteX4" fmla="*/ 4959 w 7963"/>
                        <a:gd name="connsiteY4" fmla="*/ 5359 h 6455"/>
                        <a:gd name="connsiteX5" fmla="*/ 3606 w 7963"/>
                        <a:gd name="connsiteY5" fmla="*/ 5910 h 6455"/>
                        <a:gd name="connsiteX6" fmla="*/ 2955 w 7963"/>
                        <a:gd name="connsiteY6" fmla="*/ 6161 h 6455"/>
                        <a:gd name="connsiteX7" fmla="*/ 2655 w 7963"/>
                        <a:gd name="connsiteY7" fmla="*/ 5359 h 6455"/>
                        <a:gd name="connsiteX8" fmla="*/ 0 w 7963"/>
                        <a:gd name="connsiteY8" fmla="*/ 50 h 6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63" h="6455">
                          <a:moveTo>
                            <a:pt x="0" y="0"/>
                          </a:moveTo>
                          <a:cubicBezTo>
                            <a:pt x="150" y="751"/>
                            <a:pt x="1102" y="3005"/>
                            <a:pt x="2204" y="5459"/>
                          </a:cubicBezTo>
                          <a:cubicBezTo>
                            <a:pt x="2454" y="7513"/>
                            <a:pt x="4057" y="5810"/>
                            <a:pt x="5109" y="5459"/>
                          </a:cubicBezTo>
                          <a:cubicBezTo>
                            <a:pt x="6211" y="4858"/>
                            <a:pt x="7213" y="4358"/>
                            <a:pt x="7964" y="3957"/>
                          </a:cubicBezTo>
                          <a:cubicBezTo>
                            <a:pt x="6912" y="4508"/>
                            <a:pt x="5860" y="4959"/>
                            <a:pt x="4959" y="5359"/>
                          </a:cubicBezTo>
                          <a:lnTo>
                            <a:pt x="3606" y="5910"/>
                          </a:lnTo>
                          <a:lnTo>
                            <a:pt x="2955" y="6161"/>
                          </a:lnTo>
                          <a:lnTo>
                            <a:pt x="2655" y="5359"/>
                          </a:lnTo>
                          <a:cubicBezTo>
                            <a:pt x="1903" y="3256"/>
                            <a:pt x="1152" y="1503"/>
                            <a:pt x="0" y="50"/>
                          </a:cubicBezTo>
                          <a:close/>
                        </a:path>
                      </a:pathLst>
                    </a:custGeom>
                    <a:grpFill/>
                    <a:ln w="0" cap="flat">
                      <a:noFill/>
                      <a:prstDash val="solid"/>
                      <a:miter/>
                    </a:ln>
                  </p:spPr>
                  <p:txBody>
                    <a:bodyPr rtlCol="0" anchor="ctr"/>
                    <a:lstStyle/>
                    <a:p>
                      <a:endParaRPr lang="en-US"/>
                    </a:p>
                  </p:txBody>
                </p:sp>
                <p:sp>
                  <p:nvSpPr>
                    <p:cNvPr id="1386" name="Freeform: Shape 1385">
                      <a:extLst>
                        <a:ext uri="{FF2B5EF4-FFF2-40B4-BE49-F238E27FC236}">
                          <a16:creationId xmlns:a16="http://schemas.microsoft.com/office/drawing/2014/main" id="{4A0AE004-1FFC-F877-EF59-019B42415B99}"/>
                        </a:ext>
                      </a:extLst>
                    </p:cNvPr>
                    <p:cNvSpPr/>
                    <p:nvPr/>
                  </p:nvSpPr>
                  <p:spPr>
                    <a:xfrm>
                      <a:off x="1914887" y="3274052"/>
                      <a:ext cx="2903" cy="7977"/>
                    </a:xfrm>
                    <a:custGeom>
                      <a:avLst/>
                      <a:gdLst>
                        <a:gd name="connsiteX0" fmla="*/ 0 w 2903"/>
                        <a:gd name="connsiteY0" fmla="*/ 0 h 7977"/>
                        <a:gd name="connsiteX1" fmla="*/ 751 w 2903"/>
                        <a:gd name="connsiteY1" fmla="*/ 4608 h 7977"/>
                        <a:gd name="connsiteX2" fmla="*/ 0 w 2903"/>
                        <a:gd name="connsiteY2" fmla="*/ 0 h 7977"/>
                      </a:gdLst>
                      <a:ahLst/>
                      <a:cxnLst>
                        <a:cxn ang="0">
                          <a:pos x="connsiteX0" y="connsiteY0"/>
                        </a:cxn>
                        <a:cxn ang="0">
                          <a:pos x="connsiteX1" y="connsiteY1"/>
                        </a:cxn>
                        <a:cxn ang="0">
                          <a:pos x="connsiteX2" y="connsiteY2"/>
                        </a:cxn>
                      </a:cxnLst>
                      <a:rect l="l" t="t" r="r" b="b"/>
                      <a:pathLst>
                        <a:path w="2903" h="7977">
                          <a:moveTo>
                            <a:pt x="0" y="0"/>
                          </a:moveTo>
                          <a:cubicBezTo>
                            <a:pt x="851" y="2304"/>
                            <a:pt x="1803" y="5960"/>
                            <a:pt x="751" y="4608"/>
                          </a:cubicBezTo>
                          <a:cubicBezTo>
                            <a:pt x="2354" y="7814"/>
                            <a:pt x="5009" y="11921"/>
                            <a:pt x="0" y="0"/>
                          </a:cubicBezTo>
                          <a:close/>
                        </a:path>
                      </a:pathLst>
                    </a:custGeom>
                    <a:grpFill/>
                    <a:ln w="0" cap="flat">
                      <a:noFill/>
                      <a:prstDash val="solid"/>
                      <a:miter/>
                    </a:ln>
                  </p:spPr>
                  <p:txBody>
                    <a:bodyPr rtlCol="0" anchor="ctr"/>
                    <a:lstStyle/>
                    <a:p>
                      <a:endParaRPr lang="en-US"/>
                    </a:p>
                  </p:txBody>
                </p:sp>
                <p:sp>
                  <p:nvSpPr>
                    <p:cNvPr id="1387" name="Freeform: Shape 1386">
                      <a:extLst>
                        <a:ext uri="{FF2B5EF4-FFF2-40B4-BE49-F238E27FC236}">
                          <a16:creationId xmlns:a16="http://schemas.microsoft.com/office/drawing/2014/main" id="{9E1F70D7-35AB-A3FC-D3A7-DFB1B97A8758}"/>
                        </a:ext>
                      </a:extLst>
                    </p:cNvPr>
                    <p:cNvSpPr/>
                    <p:nvPr/>
                  </p:nvSpPr>
                  <p:spPr>
                    <a:xfrm>
                      <a:off x="1931065" y="3337562"/>
                      <a:ext cx="4608" cy="9967"/>
                    </a:xfrm>
                    <a:custGeom>
                      <a:avLst/>
                      <a:gdLst>
                        <a:gd name="connsiteX0" fmla="*/ 0 w 4608"/>
                        <a:gd name="connsiteY0" fmla="*/ 0 h 9967"/>
                        <a:gd name="connsiteX1" fmla="*/ 551 w 4608"/>
                        <a:gd name="connsiteY1" fmla="*/ 1803 h 9967"/>
                        <a:gd name="connsiteX2" fmla="*/ 4608 w 4608"/>
                        <a:gd name="connsiteY2" fmla="*/ 9967 h 9967"/>
                        <a:gd name="connsiteX3" fmla="*/ 0 w 4608"/>
                        <a:gd name="connsiteY3" fmla="*/ 0 h 9967"/>
                      </a:gdLst>
                      <a:ahLst/>
                      <a:cxnLst>
                        <a:cxn ang="0">
                          <a:pos x="connsiteX0" y="connsiteY0"/>
                        </a:cxn>
                        <a:cxn ang="0">
                          <a:pos x="connsiteX1" y="connsiteY1"/>
                        </a:cxn>
                        <a:cxn ang="0">
                          <a:pos x="connsiteX2" y="connsiteY2"/>
                        </a:cxn>
                        <a:cxn ang="0">
                          <a:pos x="connsiteX3" y="connsiteY3"/>
                        </a:cxn>
                      </a:cxnLst>
                      <a:rect l="l" t="t" r="r" b="b"/>
                      <a:pathLst>
                        <a:path w="4608" h="9967">
                          <a:moveTo>
                            <a:pt x="0" y="0"/>
                          </a:moveTo>
                          <a:lnTo>
                            <a:pt x="551" y="1803"/>
                          </a:lnTo>
                          <a:lnTo>
                            <a:pt x="4608" y="9967"/>
                          </a:lnTo>
                          <a:lnTo>
                            <a:pt x="0" y="0"/>
                          </a:lnTo>
                          <a:close/>
                        </a:path>
                      </a:pathLst>
                    </a:custGeom>
                    <a:grpFill/>
                    <a:ln w="0" cap="flat">
                      <a:noFill/>
                      <a:prstDash val="solid"/>
                      <a:miter/>
                    </a:ln>
                  </p:spPr>
                  <p:txBody>
                    <a:bodyPr rtlCol="0" anchor="ctr"/>
                    <a:lstStyle/>
                    <a:p>
                      <a:endParaRPr lang="en-US"/>
                    </a:p>
                  </p:txBody>
                </p:sp>
                <p:sp>
                  <p:nvSpPr>
                    <p:cNvPr id="1388" name="Freeform: Shape 1387">
                      <a:extLst>
                        <a:ext uri="{FF2B5EF4-FFF2-40B4-BE49-F238E27FC236}">
                          <a16:creationId xmlns:a16="http://schemas.microsoft.com/office/drawing/2014/main" id="{254E4591-013E-8487-BCC5-0E6B2A9DCBD1}"/>
                        </a:ext>
                      </a:extLst>
                    </p:cNvPr>
                    <p:cNvSpPr/>
                    <p:nvPr/>
                  </p:nvSpPr>
                  <p:spPr>
                    <a:xfrm>
                      <a:off x="1932368" y="3358900"/>
                      <a:ext cx="12002" cy="18499"/>
                    </a:xfrm>
                    <a:custGeom>
                      <a:avLst/>
                      <a:gdLst>
                        <a:gd name="connsiteX0" fmla="*/ 8465 w 12002"/>
                        <a:gd name="connsiteY0" fmla="*/ 18432 h 18499"/>
                        <a:gd name="connsiteX1" fmla="*/ 11520 w 12002"/>
                        <a:gd name="connsiteY1" fmla="*/ 16128 h 18499"/>
                        <a:gd name="connsiteX2" fmla="*/ 9216 w 12002"/>
                        <a:gd name="connsiteY2" fmla="*/ 17030 h 18499"/>
                        <a:gd name="connsiteX3" fmla="*/ 7713 w 12002"/>
                        <a:gd name="connsiteY3" fmla="*/ 17681 h 18499"/>
                        <a:gd name="connsiteX4" fmla="*/ 7012 w 12002"/>
                        <a:gd name="connsiteY4" fmla="*/ 15928 h 18499"/>
                        <a:gd name="connsiteX5" fmla="*/ 5660 w 12002"/>
                        <a:gd name="connsiteY5" fmla="*/ 11470 h 18499"/>
                        <a:gd name="connsiteX6" fmla="*/ 6712 w 12002"/>
                        <a:gd name="connsiteY6" fmla="*/ 13123 h 18499"/>
                        <a:gd name="connsiteX7" fmla="*/ 7914 w 12002"/>
                        <a:gd name="connsiteY7" fmla="*/ 15427 h 18499"/>
                        <a:gd name="connsiteX8" fmla="*/ 8365 w 12002"/>
                        <a:gd name="connsiteY8" fmla="*/ 15928 h 18499"/>
                        <a:gd name="connsiteX9" fmla="*/ 9216 w 12002"/>
                        <a:gd name="connsiteY9" fmla="*/ 15427 h 18499"/>
                        <a:gd name="connsiteX10" fmla="*/ 11169 w 12002"/>
                        <a:gd name="connsiteY10" fmla="*/ 14325 h 18499"/>
                        <a:gd name="connsiteX11" fmla="*/ 8665 w 12002"/>
                        <a:gd name="connsiteY11" fmla="*/ 15577 h 18499"/>
                        <a:gd name="connsiteX12" fmla="*/ 7914 w 12002"/>
                        <a:gd name="connsiteY12" fmla="*/ 15026 h 18499"/>
                        <a:gd name="connsiteX13" fmla="*/ 7413 w 12002"/>
                        <a:gd name="connsiteY13" fmla="*/ 13924 h 18499"/>
                        <a:gd name="connsiteX14" fmla="*/ 5860 w 12002"/>
                        <a:gd name="connsiteY14" fmla="*/ 10318 h 18499"/>
                        <a:gd name="connsiteX15" fmla="*/ 4057 w 12002"/>
                        <a:gd name="connsiteY15" fmla="*/ 6361 h 18499"/>
                        <a:gd name="connsiteX16" fmla="*/ 3706 w 12002"/>
                        <a:gd name="connsiteY16" fmla="*/ 6461 h 18499"/>
                        <a:gd name="connsiteX17" fmla="*/ 0 w 12002"/>
                        <a:gd name="connsiteY17" fmla="*/ 0 h 18499"/>
                        <a:gd name="connsiteX18" fmla="*/ 6311 w 12002"/>
                        <a:gd name="connsiteY18" fmla="*/ 15577 h 18499"/>
                        <a:gd name="connsiteX19" fmla="*/ 8114 w 12002"/>
                        <a:gd name="connsiteY19" fmla="*/ 18282 h 18499"/>
                        <a:gd name="connsiteX20" fmla="*/ 8465 w 12002"/>
                        <a:gd name="connsiteY20" fmla="*/ 18482 h 18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2002" h="18499">
                          <a:moveTo>
                            <a:pt x="8465" y="18432"/>
                          </a:moveTo>
                          <a:cubicBezTo>
                            <a:pt x="12171" y="16228"/>
                            <a:pt x="12522" y="15827"/>
                            <a:pt x="11520" y="16128"/>
                          </a:cubicBezTo>
                          <a:cubicBezTo>
                            <a:pt x="11019" y="16278"/>
                            <a:pt x="10168" y="16629"/>
                            <a:pt x="9216" y="17030"/>
                          </a:cubicBezTo>
                          <a:cubicBezTo>
                            <a:pt x="8715" y="17230"/>
                            <a:pt x="8214" y="17430"/>
                            <a:pt x="7713" y="17681"/>
                          </a:cubicBezTo>
                          <a:cubicBezTo>
                            <a:pt x="7413" y="17280"/>
                            <a:pt x="7263" y="16479"/>
                            <a:pt x="7012" y="15928"/>
                          </a:cubicBezTo>
                          <a:cubicBezTo>
                            <a:pt x="6161" y="13523"/>
                            <a:pt x="5459" y="11520"/>
                            <a:pt x="5660" y="11470"/>
                          </a:cubicBezTo>
                          <a:cubicBezTo>
                            <a:pt x="5760" y="11470"/>
                            <a:pt x="6111" y="11971"/>
                            <a:pt x="6712" y="13123"/>
                          </a:cubicBezTo>
                          <a:cubicBezTo>
                            <a:pt x="7012" y="13724"/>
                            <a:pt x="7413" y="14475"/>
                            <a:pt x="7914" y="15427"/>
                          </a:cubicBezTo>
                          <a:cubicBezTo>
                            <a:pt x="8064" y="15577"/>
                            <a:pt x="8064" y="16128"/>
                            <a:pt x="8365" y="15928"/>
                          </a:cubicBezTo>
                          <a:cubicBezTo>
                            <a:pt x="8665" y="15777"/>
                            <a:pt x="8915" y="15577"/>
                            <a:pt x="9216" y="15427"/>
                          </a:cubicBezTo>
                          <a:cubicBezTo>
                            <a:pt x="9817" y="15076"/>
                            <a:pt x="10468" y="14726"/>
                            <a:pt x="11169" y="14325"/>
                          </a:cubicBezTo>
                          <a:cubicBezTo>
                            <a:pt x="10268" y="14776"/>
                            <a:pt x="9466" y="15226"/>
                            <a:pt x="8665" y="15577"/>
                          </a:cubicBezTo>
                          <a:cubicBezTo>
                            <a:pt x="8164" y="16028"/>
                            <a:pt x="8114" y="15377"/>
                            <a:pt x="7914" y="15026"/>
                          </a:cubicBezTo>
                          <a:cubicBezTo>
                            <a:pt x="7764" y="14625"/>
                            <a:pt x="7613" y="14275"/>
                            <a:pt x="7413" y="13924"/>
                          </a:cubicBezTo>
                          <a:cubicBezTo>
                            <a:pt x="6812" y="12522"/>
                            <a:pt x="6261" y="11320"/>
                            <a:pt x="5860" y="10318"/>
                          </a:cubicBezTo>
                          <a:cubicBezTo>
                            <a:pt x="4959" y="8365"/>
                            <a:pt x="4408" y="7112"/>
                            <a:pt x="4057" y="6361"/>
                          </a:cubicBezTo>
                          <a:cubicBezTo>
                            <a:pt x="3356" y="4909"/>
                            <a:pt x="3456" y="5560"/>
                            <a:pt x="3706" y="6461"/>
                          </a:cubicBezTo>
                          <a:cubicBezTo>
                            <a:pt x="4157" y="8314"/>
                            <a:pt x="5109" y="11370"/>
                            <a:pt x="0" y="0"/>
                          </a:cubicBezTo>
                          <a:cubicBezTo>
                            <a:pt x="2905" y="6662"/>
                            <a:pt x="5009" y="11971"/>
                            <a:pt x="6311" y="15577"/>
                          </a:cubicBezTo>
                          <a:cubicBezTo>
                            <a:pt x="6962" y="17330"/>
                            <a:pt x="7263" y="19133"/>
                            <a:pt x="8114" y="18282"/>
                          </a:cubicBezTo>
                          <a:cubicBezTo>
                            <a:pt x="8715" y="18131"/>
                            <a:pt x="8815" y="18182"/>
                            <a:pt x="8465" y="18482"/>
                          </a:cubicBezTo>
                          <a:close/>
                        </a:path>
                      </a:pathLst>
                    </a:custGeom>
                    <a:grpFill/>
                    <a:ln w="0" cap="flat">
                      <a:noFill/>
                      <a:prstDash val="solid"/>
                      <a:miter/>
                    </a:ln>
                  </p:spPr>
                  <p:txBody>
                    <a:bodyPr rtlCol="0" anchor="ctr"/>
                    <a:lstStyle/>
                    <a:p>
                      <a:endParaRPr lang="en-US"/>
                    </a:p>
                  </p:txBody>
                </p:sp>
                <p:sp>
                  <p:nvSpPr>
                    <p:cNvPr id="1389" name="Freeform: Shape 1388">
                      <a:extLst>
                        <a:ext uri="{FF2B5EF4-FFF2-40B4-BE49-F238E27FC236}">
                          <a16:creationId xmlns:a16="http://schemas.microsoft.com/office/drawing/2014/main" id="{51079F9F-FDAE-127D-1A28-DB9A2EAAF236}"/>
                        </a:ext>
                      </a:extLst>
                    </p:cNvPr>
                    <p:cNvSpPr/>
                    <p:nvPr/>
                  </p:nvSpPr>
                  <p:spPr>
                    <a:xfrm>
                      <a:off x="1930064" y="3353540"/>
                      <a:ext cx="2354" cy="5359"/>
                    </a:xfrm>
                    <a:custGeom>
                      <a:avLst/>
                      <a:gdLst>
                        <a:gd name="connsiteX0" fmla="*/ 2354 w 2354"/>
                        <a:gd name="connsiteY0" fmla="*/ 5359 h 5359"/>
                        <a:gd name="connsiteX1" fmla="*/ 0 w 2354"/>
                        <a:gd name="connsiteY1" fmla="*/ 0 h 5359"/>
                        <a:gd name="connsiteX2" fmla="*/ 2354 w 2354"/>
                        <a:gd name="connsiteY2" fmla="*/ 5359 h 5359"/>
                      </a:gdLst>
                      <a:ahLst/>
                      <a:cxnLst>
                        <a:cxn ang="0">
                          <a:pos x="connsiteX0" y="connsiteY0"/>
                        </a:cxn>
                        <a:cxn ang="0">
                          <a:pos x="connsiteX1" y="connsiteY1"/>
                        </a:cxn>
                        <a:cxn ang="0">
                          <a:pos x="connsiteX2" y="connsiteY2"/>
                        </a:cxn>
                      </a:cxnLst>
                      <a:rect l="l" t="t" r="r" b="b"/>
                      <a:pathLst>
                        <a:path w="2354" h="5359">
                          <a:moveTo>
                            <a:pt x="2354" y="5359"/>
                          </a:moveTo>
                          <a:cubicBezTo>
                            <a:pt x="1603" y="3706"/>
                            <a:pt x="851" y="1903"/>
                            <a:pt x="0" y="0"/>
                          </a:cubicBezTo>
                          <a:cubicBezTo>
                            <a:pt x="952" y="2154"/>
                            <a:pt x="1703" y="3857"/>
                            <a:pt x="2354" y="5359"/>
                          </a:cubicBezTo>
                          <a:close/>
                        </a:path>
                      </a:pathLst>
                    </a:custGeom>
                    <a:grpFill/>
                    <a:ln w="0" cap="flat">
                      <a:noFill/>
                      <a:prstDash val="solid"/>
                      <a:miter/>
                    </a:ln>
                  </p:spPr>
                  <p:txBody>
                    <a:bodyPr rtlCol="0" anchor="ctr"/>
                    <a:lstStyle/>
                    <a:p>
                      <a:endParaRPr lang="en-US"/>
                    </a:p>
                  </p:txBody>
                </p:sp>
                <p:sp>
                  <p:nvSpPr>
                    <p:cNvPr id="1390" name="Freeform: Shape 1389">
                      <a:extLst>
                        <a:ext uri="{FF2B5EF4-FFF2-40B4-BE49-F238E27FC236}">
                          <a16:creationId xmlns:a16="http://schemas.microsoft.com/office/drawing/2014/main" id="{E072E806-A429-4C9B-4C02-2A477C080374}"/>
                        </a:ext>
                      </a:extLst>
                    </p:cNvPr>
                    <p:cNvSpPr/>
                    <p:nvPr/>
                  </p:nvSpPr>
                  <p:spPr>
                    <a:xfrm>
                      <a:off x="1883733" y="3221511"/>
                      <a:ext cx="1252" cy="3205"/>
                    </a:xfrm>
                    <a:custGeom>
                      <a:avLst/>
                      <a:gdLst>
                        <a:gd name="connsiteX0" fmla="*/ 0 w 1252"/>
                        <a:gd name="connsiteY0" fmla="*/ 0 h 3205"/>
                        <a:gd name="connsiteX1" fmla="*/ 1252 w 1252"/>
                        <a:gd name="connsiteY1" fmla="*/ 3206 h 3205"/>
                        <a:gd name="connsiteX2" fmla="*/ 0 w 1252"/>
                        <a:gd name="connsiteY2" fmla="*/ 0 h 3205"/>
                      </a:gdLst>
                      <a:ahLst/>
                      <a:cxnLst>
                        <a:cxn ang="0">
                          <a:pos x="connsiteX0" y="connsiteY0"/>
                        </a:cxn>
                        <a:cxn ang="0">
                          <a:pos x="connsiteX1" y="connsiteY1"/>
                        </a:cxn>
                        <a:cxn ang="0">
                          <a:pos x="connsiteX2" y="connsiteY2"/>
                        </a:cxn>
                      </a:cxnLst>
                      <a:rect l="l" t="t" r="r" b="b"/>
                      <a:pathLst>
                        <a:path w="1252" h="3205">
                          <a:moveTo>
                            <a:pt x="0" y="0"/>
                          </a:moveTo>
                          <a:cubicBezTo>
                            <a:pt x="551" y="1352"/>
                            <a:pt x="902" y="2304"/>
                            <a:pt x="1252" y="3206"/>
                          </a:cubicBezTo>
                          <a:cubicBezTo>
                            <a:pt x="851" y="2104"/>
                            <a:pt x="451" y="1102"/>
                            <a:pt x="0" y="0"/>
                          </a:cubicBezTo>
                          <a:close/>
                        </a:path>
                      </a:pathLst>
                    </a:custGeom>
                    <a:grpFill/>
                    <a:ln w="0" cap="flat">
                      <a:noFill/>
                      <a:prstDash val="solid"/>
                      <a:miter/>
                    </a:ln>
                  </p:spPr>
                  <p:txBody>
                    <a:bodyPr rtlCol="0" anchor="ctr"/>
                    <a:lstStyle/>
                    <a:p>
                      <a:endParaRPr lang="en-US"/>
                    </a:p>
                  </p:txBody>
                </p:sp>
                <p:sp>
                  <p:nvSpPr>
                    <p:cNvPr id="1391" name="Freeform: Shape 1390">
                      <a:extLst>
                        <a:ext uri="{FF2B5EF4-FFF2-40B4-BE49-F238E27FC236}">
                          <a16:creationId xmlns:a16="http://schemas.microsoft.com/office/drawing/2014/main" id="{FA87CB9F-EE16-B6AD-D6E1-68C764CFCAB1}"/>
                        </a:ext>
                      </a:extLst>
                    </p:cNvPr>
                    <p:cNvSpPr/>
                    <p:nvPr/>
                  </p:nvSpPr>
                  <p:spPr>
                    <a:xfrm>
                      <a:off x="1902165" y="3291025"/>
                      <a:ext cx="14775" cy="31460"/>
                    </a:xfrm>
                    <a:custGeom>
                      <a:avLst/>
                      <a:gdLst>
                        <a:gd name="connsiteX0" fmla="*/ 7814 w 14775"/>
                        <a:gd name="connsiteY0" fmla="*/ 17637 h 31460"/>
                        <a:gd name="connsiteX1" fmla="*/ 14776 w 14775"/>
                        <a:gd name="connsiteY1" fmla="*/ 31461 h 31460"/>
                        <a:gd name="connsiteX2" fmla="*/ 0 w 14775"/>
                        <a:gd name="connsiteY2" fmla="*/ 106 h 31460"/>
                        <a:gd name="connsiteX3" fmla="*/ 8966 w 14775"/>
                        <a:gd name="connsiteY3" fmla="*/ 20943 h 31460"/>
                        <a:gd name="connsiteX4" fmla="*/ 7763 w 14775"/>
                        <a:gd name="connsiteY4" fmla="*/ 17687 h 314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775" h="31460">
                          <a:moveTo>
                            <a:pt x="7814" y="17637"/>
                          </a:moveTo>
                          <a:lnTo>
                            <a:pt x="14776" y="31461"/>
                          </a:lnTo>
                          <a:cubicBezTo>
                            <a:pt x="9967" y="22345"/>
                            <a:pt x="401" y="-1797"/>
                            <a:pt x="0" y="106"/>
                          </a:cubicBezTo>
                          <a:cubicBezTo>
                            <a:pt x="2855" y="8020"/>
                            <a:pt x="6962" y="17236"/>
                            <a:pt x="8966" y="20943"/>
                          </a:cubicBezTo>
                          <a:lnTo>
                            <a:pt x="7763" y="17687"/>
                          </a:lnTo>
                          <a:close/>
                        </a:path>
                      </a:pathLst>
                    </a:custGeom>
                    <a:grpFill/>
                    <a:ln w="0" cap="flat">
                      <a:noFill/>
                      <a:prstDash val="solid"/>
                      <a:miter/>
                    </a:ln>
                  </p:spPr>
                  <p:txBody>
                    <a:bodyPr rtlCol="0" anchor="ctr"/>
                    <a:lstStyle/>
                    <a:p>
                      <a:endParaRPr lang="en-US"/>
                    </a:p>
                  </p:txBody>
                </p:sp>
                <p:sp>
                  <p:nvSpPr>
                    <p:cNvPr id="1392" name="Freeform: Shape 1391">
                      <a:extLst>
                        <a:ext uri="{FF2B5EF4-FFF2-40B4-BE49-F238E27FC236}">
                          <a16:creationId xmlns:a16="http://schemas.microsoft.com/office/drawing/2014/main" id="{886A5628-B030-8596-DFA8-0C4F121143D4}"/>
                        </a:ext>
                      </a:extLst>
                    </p:cNvPr>
                    <p:cNvSpPr/>
                    <p:nvPr/>
                  </p:nvSpPr>
                  <p:spPr>
                    <a:xfrm>
                      <a:off x="1877052" y="3133959"/>
                      <a:ext cx="1972" cy="8013"/>
                    </a:xfrm>
                    <a:custGeom>
                      <a:avLst/>
                      <a:gdLst>
                        <a:gd name="connsiteX0" fmla="*/ 370 w 1972"/>
                        <a:gd name="connsiteY0" fmla="*/ 1703 h 8013"/>
                        <a:gd name="connsiteX1" fmla="*/ 1972 w 1972"/>
                        <a:gd name="connsiteY1" fmla="*/ 8014 h 8013"/>
                        <a:gd name="connsiteX2" fmla="*/ 620 w 1972"/>
                        <a:gd name="connsiteY2" fmla="*/ 0 h 8013"/>
                        <a:gd name="connsiteX3" fmla="*/ 370 w 1972"/>
                        <a:gd name="connsiteY3" fmla="*/ 1703 h 8013"/>
                      </a:gdLst>
                      <a:ahLst/>
                      <a:cxnLst>
                        <a:cxn ang="0">
                          <a:pos x="connsiteX0" y="connsiteY0"/>
                        </a:cxn>
                        <a:cxn ang="0">
                          <a:pos x="connsiteX1" y="connsiteY1"/>
                        </a:cxn>
                        <a:cxn ang="0">
                          <a:pos x="connsiteX2" y="connsiteY2"/>
                        </a:cxn>
                        <a:cxn ang="0">
                          <a:pos x="connsiteX3" y="connsiteY3"/>
                        </a:cxn>
                      </a:cxnLst>
                      <a:rect l="l" t="t" r="r" b="b"/>
                      <a:pathLst>
                        <a:path w="1972" h="8013">
                          <a:moveTo>
                            <a:pt x="370" y="1703"/>
                          </a:moveTo>
                          <a:lnTo>
                            <a:pt x="1972" y="8014"/>
                          </a:lnTo>
                          <a:lnTo>
                            <a:pt x="620" y="0"/>
                          </a:lnTo>
                          <a:cubicBezTo>
                            <a:pt x="871" y="2304"/>
                            <a:pt x="-682" y="-1703"/>
                            <a:pt x="370" y="1703"/>
                          </a:cubicBezTo>
                          <a:close/>
                        </a:path>
                      </a:pathLst>
                    </a:custGeom>
                    <a:grpFill/>
                    <a:ln w="0" cap="flat">
                      <a:noFill/>
                      <a:prstDash val="solid"/>
                      <a:miter/>
                    </a:ln>
                  </p:spPr>
                  <p:txBody>
                    <a:bodyPr rtlCol="0" anchor="ctr"/>
                    <a:lstStyle/>
                    <a:p>
                      <a:endParaRPr lang="en-US"/>
                    </a:p>
                  </p:txBody>
                </p:sp>
                <p:sp>
                  <p:nvSpPr>
                    <p:cNvPr id="1393" name="Freeform: Shape 1392">
                      <a:extLst>
                        <a:ext uri="{FF2B5EF4-FFF2-40B4-BE49-F238E27FC236}">
                          <a16:creationId xmlns:a16="http://schemas.microsoft.com/office/drawing/2014/main" id="{8D17A2C3-950A-F1F7-C379-A8BE0F23A683}"/>
                        </a:ext>
                      </a:extLst>
                    </p:cNvPr>
                    <p:cNvSpPr/>
                    <p:nvPr/>
                  </p:nvSpPr>
                  <p:spPr>
                    <a:xfrm>
                      <a:off x="1877422" y="3132406"/>
                      <a:ext cx="250" cy="1552"/>
                    </a:xfrm>
                    <a:custGeom>
                      <a:avLst/>
                      <a:gdLst>
                        <a:gd name="connsiteX0" fmla="*/ 0 w 250"/>
                        <a:gd name="connsiteY0" fmla="*/ 0 h 1552"/>
                        <a:gd name="connsiteX1" fmla="*/ 250 w 250"/>
                        <a:gd name="connsiteY1" fmla="*/ 1553 h 1552"/>
                        <a:gd name="connsiteX2" fmla="*/ 0 w 250"/>
                        <a:gd name="connsiteY2" fmla="*/ 0 h 1552"/>
                      </a:gdLst>
                      <a:ahLst/>
                      <a:cxnLst>
                        <a:cxn ang="0">
                          <a:pos x="connsiteX0" y="connsiteY0"/>
                        </a:cxn>
                        <a:cxn ang="0">
                          <a:pos x="connsiteX1" y="connsiteY1"/>
                        </a:cxn>
                        <a:cxn ang="0">
                          <a:pos x="connsiteX2" y="connsiteY2"/>
                        </a:cxn>
                      </a:cxnLst>
                      <a:rect l="l" t="t" r="r" b="b"/>
                      <a:pathLst>
                        <a:path w="250" h="1552">
                          <a:moveTo>
                            <a:pt x="0" y="0"/>
                          </a:moveTo>
                          <a:lnTo>
                            <a:pt x="250" y="1553"/>
                          </a:lnTo>
                          <a:cubicBezTo>
                            <a:pt x="200" y="1202"/>
                            <a:pt x="100" y="701"/>
                            <a:pt x="0" y="0"/>
                          </a:cubicBezTo>
                          <a:close/>
                        </a:path>
                      </a:pathLst>
                    </a:custGeom>
                    <a:grpFill/>
                    <a:ln w="0" cap="flat">
                      <a:noFill/>
                      <a:prstDash val="solid"/>
                      <a:miter/>
                    </a:ln>
                  </p:spPr>
                  <p:txBody>
                    <a:bodyPr rtlCol="0" anchor="ctr"/>
                    <a:lstStyle/>
                    <a:p>
                      <a:endParaRPr lang="en-US"/>
                    </a:p>
                  </p:txBody>
                </p:sp>
                <p:sp>
                  <p:nvSpPr>
                    <p:cNvPr id="1394" name="Freeform: Shape 1393">
                      <a:extLst>
                        <a:ext uri="{FF2B5EF4-FFF2-40B4-BE49-F238E27FC236}">
                          <a16:creationId xmlns:a16="http://schemas.microsoft.com/office/drawing/2014/main" id="{8601267B-3496-3BDE-78B4-632A4DCF6FAA}"/>
                        </a:ext>
                      </a:extLst>
                    </p:cNvPr>
                    <p:cNvSpPr/>
                    <p:nvPr/>
                  </p:nvSpPr>
                  <p:spPr>
                    <a:xfrm>
                      <a:off x="1893300" y="3248959"/>
                      <a:ext cx="4658" cy="12671"/>
                    </a:xfrm>
                    <a:custGeom>
                      <a:avLst/>
                      <a:gdLst>
                        <a:gd name="connsiteX0" fmla="*/ 0 w 4658"/>
                        <a:gd name="connsiteY0" fmla="*/ 49 h 12671"/>
                        <a:gd name="connsiteX1" fmla="*/ 4658 w 4658"/>
                        <a:gd name="connsiteY1" fmla="*/ 12671 h 12671"/>
                        <a:gd name="connsiteX2" fmla="*/ 0 w 4658"/>
                        <a:gd name="connsiteY2" fmla="*/ 49 h 12671"/>
                      </a:gdLst>
                      <a:ahLst/>
                      <a:cxnLst>
                        <a:cxn ang="0">
                          <a:pos x="connsiteX0" y="connsiteY0"/>
                        </a:cxn>
                        <a:cxn ang="0">
                          <a:pos x="connsiteX1" y="connsiteY1"/>
                        </a:cxn>
                        <a:cxn ang="0">
                          <a:pos x="connsiteX2" y="connsiteY2"/>
                        </a:cxn>
                      </a:cxnLst>
                      <a:rect l="l" t="t" r="r" b="b"/>
                      <a:pathLst>
                        <a:path w="4658" h="12671">
                          <a:moveTo>
                            <a:pt x="0" y="49"/>
                          </a:moveTo>
                          <a:cubicBezTo>
                            <a:pt x="1503" y="4758"/>
                            <a:pt x="2905" y="8514"/>
                            <a:pt x="4658" y="12671"/>
                          </a:cubicBezTo>
                          <a:cubicBezTo>
                            <a:pt x="4157" y="10868"/>
                            <a:pt x="250" y="-852"/>
                            <a:pt x="0" y="49"/>
                          </a:cubicBezTo>
                          <a:close/>
                        </a:path>
                      </a:pathLst>
                    </a:custGeom>
                    <a:grpFill/>
                    <a:ln w="0" cap="flat">
                      <a:noFill/>
                      <a:prstDash val="solid"/>
                      <a:miter/>
                    </a:ln>
                  </p:spPr>
                  <p:txBody>
                    <a:bodyPr rtlCol="0" anchor="ctr"/>
                    <a:lstStyle/>
                    <a:p>
                      <a:endParaRPr lang="en-US"/>
                    </a:p>
                  </p:txBody>
                </p:sp>
                <p:sp>
                  <p:nvSpPr>
                    <p:cNvPr id="1395" name="Freeform: Shape 1394">
                      <a:extLst>
                        <a:ext uri="{FF2B5EF4-FFF2-40B4-BE49-F238E27FC236}">
                          <a16:creationId xmlns:a16="http://schemas.microsoft.com/office/drawing/2014/main" id="{7219A192-A2CE-93EB-8355-50ABD819500A}"/>
                        </a:ext>
                      </a:extLst>
                    </p:cNvPr>
                    <p:cNvSpPr/>
                    <p:nvPr/>
                  </p:nvSpPr>
                  <p:spPr>
                    <a:xfrm>
                      <a:off x="1870360" y="3089782"/>
                      <a:ext cx="1001" cy="11570"/>
                    </a:xfrm>
                    <a:custGeom>
                      <a:avLst/>
                      <a:gdLst>
                        <a:gd name="connsiteX0" fmla="*/ 0 w 1001"/>
                        <a:gd name="connsiteY0" fmla="*/ 1002 h 11570"/>
                        <a:gd name="connsiteX1" fmla="*/ 1002 w 1001"/>
                        <a:gd name="connsiteY1" fmla="*/ 11570 h 11570"/>
                        <a:gd name="connsiteX2" fmla="*/ 50 w 1001"/>
                        <a:gd name="connsiteY2" fmla="*/ 0 h 11570"/>
                        <a:gd name="connsiteX3" fmla="*/ 50 w 1001"/>
                        <a:gd name="connsiteY3" fmla="*/ 952 h 11570"/>
                      </a:gdLst>
                      <a:ahLst/>
                      <a:cxnLst>
                        <a:cxn ang="0">
                          <a:pos x="connsiteX0" y="connsiteY0"/>
                        </a:cxn>
                        <a:cxn ang="0">
                          <a:pos x="connsiteX1" y="connsiteY1"/>
                        </a:cxn>
                        <a:cxn ang="0">
                          <a:pos x="connsiteX2" y="connsiteY2"/>
                        </a:cxn>
                        <a:cxn ang="0">
                          <a:pos x="connsiteX3" y="connsiteY3"/>
                        </a:cxn>
                      </a:cxnLst>
                      <a:rect l="l" t="t" r="r" b="b"/>
                      <a:pathLst>
                        <a:path w="1001" h="11570">
                          <a:moveTo>
                            <a:pt x="0" y="1002"/>
                          </a:moveTo>
                          <a:cubicBezTo>
                            <a:pt x="150" y="4558"/>
                            <a:pt x="701" y="8064"/>
                            <a:pt x="1002" y="11570"/>
                          </a:cubicBezTo>
                          <a:cubicBezTo>
                            <a:pt x="651" y="7713"/>
                            <a:pt x="200" y="3857"/>
                            <a:pt x="50" y="0"/>
                          </a:cubicBezTo>
                          <a:lnTo>
                            <a:pt x="50" y="952"/>
                          </a:lnTo>
                          <a:close/>
                        </a:path>
                      </a:pathLst>
                    </a:custGeom>
                    <a:grpFill/>
                    <a:ln w="0" cap="flat">
                      <a:noFill/>
                      <a:prstDash val="solid"/>
                      <a:miter/>
                    </a:ln>
                  </p:spPr>
                  <p:txBody>
                    <a:bodyPr rtlCol="0" anchor="ctr"/>
                    <a:lstStyle/>
                    <a:p>
                      <a:endParaRPr lang="en-US"/>
                    </a:p>
                  </p:txBody>
                </p:sp>
                <p:sp>
                  <p:nvSpPr>
                    <p:cNvPr id="1396" name="Freeform: Shape 1395">
                      <a:extLst>
                        <a:ext uri="{FF2B5EF4-FFF2-40B4-BE49-F238E27FC236}">
                          <a16:creationId xmlns:a16="http://schemas.microsoft.com/office/drawing/2014/main" id="{657704B8-D765-AF53-7245-89410D247DEF}"/>
                        </a:ext>
                      </a:extLst>
                    </p:cNvPr>
                    <p:cNvSpPr/>
                    <p:nvPr/>
                  </p:nvSpPr>
                  <p:spPr>
                    <a:xfrm>
                      <a:off x="1872914" y="3031330"/>
                      <a:ext cx="1101" cy="10418"/>
                    </a:xfrm>
                    <a:custGeom>
                      <a:avLst/>
                      <a:gdLst>
                        <a:gd name="connsiteX0" fmla="*/ 0 w 1101"/>
                        <a:gd name="connsiteY0" fmla="*/ 10368 h 10418"/>
                        <a:gd name="connsiteX1" fmla="*/ 351 w 1101"/>
                        <a:gd name="connsiteY1" fmla="*/ 8615 h 10418"/>
                        <a:gd name="connsiteX2" fmla="*/ 1102 w 1101"/>
                        <a:gd name="connsiteY2" fmla="*/ 0 h 10418"/>
                        <a:gd name="connsiteX3" fmla="*/ 651 w 1101"/>
                        <a:gd name="connsiteY3" fmla="*/ 1803 h 10418"/>
                        <a:gd name="connsiteX4" fmla="*/ 0 w 1101"/>
                        <a:gd name="connsiteY4" fmla="*/ 10418 h 104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01" h="10418">
                          <a:moveTo>
                            <a:pt x="0" y="10368"/>
                          </a:moveTo>
                          <a:lnTo>
                            <a:pt x="351" y="8615"/>
                          </a:lnTo>
                          <a:lnTo>
                            <a:pt x="1102" y="0"/>
                          </a:lnTo>
                          <a:lnTo>
                            <a:pt x="651" y="1803"/>
                          </a:lnTo>
                          <a:cubicBezTo>
                            <a:pt x="451" y="4658"/>
                            <a:pt x="50" y="7513"/>
                            <a:pt x="0" y="10418"/>
                          </a:cubicBezTo>
                          <a:close/>
                        </a:path>
                      </a:pathLst>
                    </a:custGeom>
                    <a:grpFill/>
                    <a:ln w="0" cap="flat">
                      <a:noFill/>
                      <a:prstDash val="solid"/>
                      <a:miter/>
                    </a:ln>
                  </p:spPr>
                  <p:txBody>
                    <a:bodyPr rtlCol="0" anchor="ctr"/>
                    <a:lstStyle/>
                    <a:p>
                      <a:endParaRPr lang="en-US"/>
                    </a:p>
                  </p:txBody>
                </p:sp>
                <p:sp>
                  <p:nvSpPr>
                    <p:cNvPr id="1397" name="Freeform: Shape 1396">
                      <a:extLst>
                        <a:ext uri="{FF2B5EF4-FFF2-40B4-BE49-F238E27FC236}">
                          <a16:creationId xmlns:a16="http://schemas.microsoft.com/office/drawing/2014/main" id="{CBF3D726-7A79-BE44-B949-DD2CDAEEDCE2}"/>
                        </a:ext>
                      </a:extLst>
                    </p:cNvPr>
                    <p:cNvSpPr/>
                    <p:nvPr/>
                  </p:nvSpPr>
                  <p:spPr>
                    <a:xfrm>
                      <a:off x="1852329" y="3104758"/>
                      <a:ext cx="2455" cy="14979"/>
                    </a:xfrm>
                    <a:custGeom>
                      <a:avLst/>
                      <a:gdLst>
                        <a:gd name="connsiteX0" fmla="*/ 0 w 2455"/>
                        <a:gd name="connsiteY0" fmla="*/ 3306 h 14979"/>
                        <a:gd name="connsiteX1" fmla="*/ 2454 w 2455"/>
                        <a:gd name="connsiteY1" fmla="*/ 14575 h 14979"/>
                        <a:gd name="connsiteX2" fmla="*/ 751 w 2455"/>
                        <a:gd name="connsiteY2" fmla="*/ 0 h 14979"/>
                        <a:gd name="connsiteX3" fmla="*/ 1953 w 2455"/>
                        <a:gd name="connsiteY3" fmla="*/ 12522 h 14979"/>
                        <a:gd name="connsiteX4" fmla="*/ 0 w 2455"/>
                        <a:gd name="connsiteY4" fmla="*/ 3256 h 149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55" h="14979">
                          <a:moveTo>
                            <a:pt x="0" y="3306"/>
                          </a:moveTo>
                          <a:cubicBezTo>
                            <a:pt x="751" y="10869"/>
                            <a:pt x="2504" y="16579"/>
                            <a:pt x="2454" y="14575"/>
                          </a:cubicBezTo>
                          <a:cubicBezTo>
                            <a:pt x="1853" y="9717"/>
                            <a:pt x="1102" y="4909"/>
                            <a:pt x="751" y="0"/>
                          </a:cubicBezTo>
                          <a:cubicBezTo>
                            <a:pt x="200" y="3807"/>
                            <a:pt x="1102" y="4057"/>
                            <a:pt x="1953" y="12522"/>
                          </a:cubicBezTo>
                          <a:lnTo>
                            <a:pt x="0" y="3256"/>
                          </a:lnTo>
                          <a:close/>
                        </a:path>
                      </a:pathLst>
                    </a:custGeom>
                    <a:grpFill/>
                    <a:ln w="0" cap="flat">
                      <a:noFill/>
                      <a:prstDash val="solid"/>
                      <a:miter/>
                    </a:ln>
                  </p:spPr>
                  <p:txBody>
                    <a:bodyPr rtlCol="0" anchor="ctr"/>
                    <a:lstStyle/>
                    <a:p>
                      <a:endParaRPr lang="en-US"/>
                    </a:p>
                  </p:txBody>
                </p:sp>
                <p:sp>
                  <p:nvSpPr>
                    <p:cNvPr id="1398" name="Freeform: Shape 1397">
                      <a:extLst>
                        <a:ext uri="{FF2B5EF4-FFF2-40B4-BE49-F238E27FC236}">
                          <a16:creationId xmlns:a16="http://schemas.microsoft.com/office/drawing/2014/main" id="{7B5DBCEC-AD8C-0B3E-DF6E-0662317F7B5F}"/>
                        </a:ext>
                      </a:extLst>
                    </p:cNvPr>
                    <p:cNvSpPr/>
                    <p:nvPr/>
                  </p:nvSpPr>
                  <p:spPr>
                    <a:xfrm>
                      <a:off x="1969132" y="2716775"/>
                      <a:ext cx="179011" cy="81050"/>
                    </a:xfrm>
                    <a:custGeom>
                      <a:avLst/>
                      <a:gdLst>
                        <a:gd name="connsiteX0" fmla="*/ 40470 w 179011"/>
                        <a:gd name="connsiteY0" fmla="*/ 12581 h 81050"/>
                        <a:gd name="connsiteX1" fmla="*/ 32356 w 179011"/>
                        <a:gd name="connsiteY1" fmla="*/ 17790 h 81050"/>
                        <a:gd name="connsiteX2" fmla="*/ 25544 w 179011"/>
                        <a:gd name="connsiteY2" fmla="*/ 22148 h 81050"/>
                        <a:gd name="connsiteX3" fmla="*/ 28850 w 179011"/>
                        <a:gd name="connsiteY3" fmla="*/ 18592 h 81050"/>
                        <a:gd name="connsiteX4" fmla="*/ 21037 w 179011"/>
                        <a:gd name="connsiteY4" fmla="*/ 26806 h 81050"/>
                        <a:gd name="connsiteX5" fmla="*/ 20886 w 179011"/>
                        <a:gd name="connsiteY5" fmla="*/ 25153 h 81050"/>
                        <a:gd name="connsiteX6" fmla="*/ 34610 w 179011"/>
                        <a:gd name="connsiteY6" fmla="*/ 13533 h 81050"/>
                        <a:gd name="connsiteX7" fmla="*/ 20536 w 179011"/>
                        <a:gd name="connsiteY7" fmla="*/ 24502 h 81050"/>
                        <a:gd name="connsiteX8" fmla="*/ 8064 w 179011"/>
                        <a:gd name="connsiteY8" fmla="*/ 38476 h 81050"/>
                        <a:gd name="connsiteX9" fmla="*/ 15577 w 179011"/>
                        <a:gd name="connsiteY9" fmla="*/ 31063 h 81050"/>
                        <a:gd name="connsiteX10" fmla="*/ 1102 w 179011"/>
                        <a:gd name="connsiteY10" fmla="*/ 51499 h 81050"/>
                        <a:gd name="connsiteX11" fmla="*/ 1202 w 179011"/>
                        <a:gd name="connsiteY11" fmla="*/ 53853 h 81050"/>
                        <a:gd name="connsiteX12" fmla="*/ 551 w 179011"/>
                        <a:gd name="connsiteY12" fmla="*/ 55606 h 81050"/>
                        <a:gd name="connsiteX13" fmla="*/ 0 w 179011"/>
                        <a:gd name="connsiteY13" fmla="*/ 57159 h 81050"/>
                        <a:gd name="connsiteX14" fmla="*/ 501 w 179011"/>
                        <a:gd name="connsiteY14" fmla="*/ 56057 h 81050"/>
                        <a:gd name="connsiteX15" fmla="*/ 1352 w 179011"/>
                        <a:gd name="connsiteY15" fmla="*/ 55255 h 81050"/>
                        <a:gd name="connsiteX16" fmla="*/ 7062 w 179011"/>
                        <a:gd name="connsiteY16" fmla="*/ 45538 h 81050"/>
                        <a:gd name="connsiteX17" fmla="*/ 13223 w 179011"/>
                        <a:gd name="connsiteY17" fmla="*/ 38276 h 81050"/>
                        <a:gd name="connsiteX18" fmla="*/ 18382 w 179011"/>
                        <a:gd name="connsiteY18" fmla="*/ 31314 h 81050"/>
                        <a:gd name="connsiteX19" fmla="*/ 32256 w 179011"/>
                        <a:gd name="connsiteY19" fmla="*/ 19543 h 81050"/>
                        <a:gd name="connsiteX20" fmla="*/ 39168 w 179011"/>
                        <a:gd name="connsiteY20" fmla="*/ 15035 h 81050"/>
                        <a:gd name="connsiteX21" fmla="*/ 41873 w 179011"/>
                        <a:gd name="connsiteY21" fmla="*/ 13533 h 81050"/>
                        <a:gd name="connsiteX22" fmla="*/ 37916 w 179011"/>
                        <a:gd name="connsiteY22" fmla="*/ 16538 h 81050"/>
                        <a:gd name="connsiteX23" fmla="*/ 46381 w 179011"/>
                        <a:gd name="connsiteY23" fmla="*/ 11780 h 81050"/>
                        <a:gd name="connsiteX24" fmla="*/ 51690 w 179011"/>
                        <a:gd name="connsiteY24" fmla="*/ 9125 h 81050"/>
                        <a:gd name="connsiteX25" fmla="*/ 80790 w 179011"/>
                        <a:gd name="connsiteY25" fmla="*/ 3716 h 81050"/>
                        <a:gd name="connsiteX26" fmla="*/ 83395 w 179011"/>
                        <a:gd name="connsiteY26" fmla="*/ 4016 h 81050"/>
                        <a:gd name="connsiteX27" fmla="*/ 84497 w 179011"/>
                        <a:gd name="connsiteY27" fmla="*/ 3766 h 81050"/>
                        <a:gd name="connsiteX28" fmla="*/ 144551 w 179011"/>
                        <a:gd name="connsiteY28" fmla="*/ 25854 h 81050"/>
                        <a:gd name="connsiteX29" fmla="*/ 166489 w 179011"/>
                        <a:gd name="connsiteY29" fmla="*/ 51048 h 81050"/>
                        <a:gd name="connsiteX30" fmla="*/ 179011 w 179011"/>
                        <a:gd name="connsiteY30" fmla="*/ 81050 h 81050"/>
                        <a:gd name="connsiteX31" fmla="*/ 173802 w 179011"/>
                        <a:gd name="connsiteY31" fmla="*/ 63169 h 81050"/>
                        <a:gd name="connsiteX32" fmla="*/ 173802 w 179011"/>
                        <a:gd name="connsiteY32" fmla="*/ 61666 h 81050"/>
                        <a:gd name="connsiteX33" fmla="*/ 171248 w 179011"/>
                        <a:gd name="connsiteY33" fmla="*/ 55355 h 81050"/>
                        <a:gd name="connsiteX34" fmla="*/ 177558 w 179011"/>
                        <a:gd name="connsiteY34" fmla="*/ 69280 h 81050"/>
                        <a:gd name="connsiteX35" fmla="*/ 177709 w 179011"/>
                        <a:gd name="connsiteY35" fmla="*/ 65373 h 81050"/>
                        <a:gd name="connsiteX36" fmla="*/ 168743 w 179011"/>
                        <a:gd name="connsiteY36" fmla="*/ 49345 h 81050"/>
                        <a:gd name="connsiteX37" fmla="*/ 157123 w 179011"/>
                        <a:gd name="connsiteY37" fmla="*/ 35421 h 81050"/>
                        <a:gd name="connsiteX38" fmla="*/ 154368 w 179011"/>
                        <a:gd name="connsiteY38" fmla="*/ 30963 h 81050"/>
                        <a:gd name="connsiteX39" fmla="*/ 156422 w 179011"/>
                        <a:gd name="connsiteY39" fmla="*/ 32916 h 81050"/>
                        <a:gd name="connsiteX40" fmla="*/ 145653 w 179011"/>
                        <a:gd name="connsiteY40" fmla="*/ 22298 h 81050"/>
                        <a:gd name="connsiteX41" fmla="*/ 137539 w 179011"/>
                        <a:gd name="connsiteY41" fmla="*/ 16788 h 81050"/>
                        <a:gd name="connsiteX42" fmla="*/ 138240 w 179011"/>
                        <a:gd name="connsiteY42" fmla="*/ 16238 h 81050"/>
                        <a:gd name="connsiteX43" fmla="*/ 124266 w 179011"/>
                        <a:gd name="connsiteY43" fmla="*/ 9125 h 81050"/>
                        <a:gd name="connsiteX44" fmla="*/ 108839 w 179011"/>
                        <a:gd name="connsiteY44" fmla="*/ 3866 h 81050"/>
                        <a:gd name="connsiteX45" fmla="*/ 109390 w 179011"/>
                        <a:gd name="connsiteY45" fmla="*/ 3866 h 81050"/>
                        <a:gd name="connsiteX46" fmla="*/ 90107 w 179011"/>
                        <a:gd name="connsiteY46" fmla="*/ 1261 h 81050"/>
                        <a:gd name="connsiteX47" fmla="*/ 68569 w 179011"/>
                        <a:gd name="connsiteY47" fmla="*/ 2013 h 81050"/>
                        <a:gd name="connsiteX48" fmla="*/ 80991 w 179011"/>
                        <a:gd name="connsiteY48" fmla="*/ 9 h 81050"/>
                        <a:gd name="connsiteX49" fmla="*/ 62909 w 179011"/>
                        <a:gd name="connsiteY49" fmla="*/ 2564 h 81050"/>
                        <a:gd name="connsiteX50" fmla="*/ 67968 w 179011"/>
                        <a:gd name="connsiteY50" fmla="*/ 660 h 81050"/>
                        <a:gd name="connsiteX51" fmla="*/ 37515 w 179011"/>
                        <a:gd name="connsiteY51" fmla="*/ 12982 h 81050"/>
                        <a:gd name="connsiteX52" fmla="*/ 40420 w 179011"/>
                        <a:gd name="connsiteY52" fmla="*/ 12481 h 81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79011" h="81050">
                          <a:moveTo>
                            <a:pt x="40470" y="12581"/>
                          </a:moveTo>
                          <a:cubicBezTo>
                            <a:pt x="39318" y="13483"/>
                            <a:pt x="35712" y="15636"/>
                            <a:pt x="32356" y="17790"/>
                          </a:cubicBezTo>
                          <a:cubicBezTo>
                            <a:pt x="29050" y="19994"/>
                            <a:pt x="25945" y="22098"/>
                            <a:pt x="25544" y="22148"/>
                          </a:cubicBezTo>
                          <a:cubicBezTo>
                            <a:pt x="26847" y="20695"/>
                            <a:pt x="33007" y="16037"/>
                            <a:pt x="28850" y="18592"/>
                          </a:cubicBezTo>
                          <a:cubicBezTo>
                            <a:pt x="26045" y="21146"/>
                            <a:pt x="23491" y="23951"/>
                            <a:pt x="21037" y="26806"/>
                          </a:cubicBezTo>
                          <a:cubicBezTo>
                            <a:pt x="15277" y="31614"/>
                            <a:pt x="17030" y="29410"/>
                            <a:pt x="20886" y="25153"/>
                          </a:cubicBezTo>
                          <a:cubicBezTo>
                            <a:pt x="24793" y="20996"/>
                            <a:pt x="31505" y="15636"/>
                            <a:pt x="34610" y="13533"/>
                          </a:cubicBezTo>
                          <a:cubicBezTo>
                            <a:pt x="27999" y="17490"/>
                            <a:pt x="24292" y="20996"/>
                            <a:pt x="20536" y="24502"/>
                          </a:cubicBezTo>
                          <a:cubicBezTo>
                            <a:pt x="16879" y="28158"/>
                            <a:pt x="13273" y="32015"/>
                            <a:pt x="8064" y="38476"/>
                          </a:cubicBezTo>
                          <a:cubicBezTo>
                            <a:pt x="11270" y="34770"/>
                            <a:pt x="13574" y="32666"/>
                            <a:pt x="15577" y="31063"/>
                          </a:cubicBezTo>
                          <a:cubicBezTo>
                            <a:pt x="16729" y="31163"/>
                            <a:pt x="5409" y="42333"/>
                            <a:pt x="1102" y="51499"/>
                          </a:cubicBezTo>
                          <a:cubicBezTo>
                            <a:pt x="4708" y="45889"/>
                            <a:pt x="3055" y="49445"/>
                            <a:pt x="1202" y="53853"/>
                          </a:cubicBezTo>
                          <a:cubicBezTo>
                            <a:pt x="851" y="54654"/>
                            <a:pt x="701" y="55205"/>
                            <a:pt x="551" y="55606"/>
                          </a:cubicBezTo>
                          <a:cubicBezTo>
                            <a:pt x="351" y="56107"/>
                            <a:pt x="200" y="56608"/>
                            <a:pt x="0" y="57159"/>
                          </a:cubicBezTo>
                          <a:lnTo>
                            <a:pt x="501" y="56057"/>
                          </a:lnTo>
                          <a:cubicBezTo>
                            <a:pt x="501" y="56057"/>
                            <a:pt x="801" y="56007"/>
                            <a:pt x="1352" y="55255"/>
                          </a:cubicBezTo>
                          <a:cubicBezTo>
                            <a:pt x="3055" y="51298"/>
                            <a:pt x="5159" y="48143"/>
                            <a:pt x="7062" y="45538"/>
                          </a:cubicBezTo>
                          <a:cubicBezTo>
                            <a:pt x="9216" y="42884"/>
                            <a:pt x="11270" y="40430"/>
                            <a:pt x="13223" y="38276"/>
                          </a:cubicBezTo>
                          <a:cubicBezTo>
                            <a:pt x="10819" y="40029"/>
                            <a:pt x="13774" y="35972"/>
                            <a:pt x="18382" y="31314"/>
                          </a:cubicBezTo>
                          <a:cubicBezTo>
                            <a:pt x="22990" y="26606"/>
                            <a:pt x="29451" y="21797"/>
                            <a:pt x="32256" y="19543"/>
                          </a:cubicBezTo>
                          <a:cubicBezTo>
                            <a:pt x="34560" y="18041"/>
                            <a:pt x="36764" y="16338"/>
                            <a:pt x="39168" y="15035"/>
                          </a:cubicBezTo>
                          <a:lnTo>
                            <a:pt x="41873" y="13533"/>
                          </a:lnTo>
                          <a:cubicBezTo>
                            <a:pt x="42474" y="13383"/>
                            <a:pt x="41873" y="14034"/>
                            <a:pt x="37916" y="16538"/>
                          </a:cubicBezTo>
                          <a:cubicBezTo>
                            <a:pt x="39519" y="15436"/>
                            <a:pt x="43175" y="13282"/>
                            <a:pt x="46381" y="11780"/>
                          </a:cubicBezTo>
                          <a:cubicBezTo>
                            <a:pt x="49586" y="10227"/>
                            <a:pt x="52341" y="9175"/>
                            <a:pt x="51690" y="9125"/>
                          </a:cubicBezTo>
                          <a:cubicBezTo>
                            <a:pt x="60956" y="5619"/>
                            <a:pt x="70773" y="3916"/>
                            <a:pt x="80790" y="3716"/>
                          </a:cubicBezTo>
                          <a:cubicBezTo>
                            <a:pt x="81692" y="3716"/>
                            <a:pt x="82694" y="3866"/>
                            <a:pt x="83395" y="4016"/>
                          </a:cubicBezTo>
                          <a:cubicBezTo>
                            <a:pt x="84447" y="3966"/>
                            <a:pt x="84647" y="3866"/>
                            <a:pt x="84497" y="3766"/>
                          </a:cubicBezTo>
                          <a:cubicBezTo>
                            <a:pt x="106635" y="3966"/>
                            <a:pt x="128423" y="11630"/>
                            <a:pt x="144551" y="25854"/>
                          </a:cubicBezTo>
                          <a:cubicBezTo>
                            <a:pt x="153116" y="33518"/>
                            <a:pt x="160579" y="41682"/>
                            <a:pt x="166489" y="51048"/>
                          </a:cubicBezTo>
                          <a:cubicBezTo>
                            <a:pt x="172349" y="60364"/>
                            <a:pt x="176807" y="70532"/>
                            <a:pt x="179011" y="81050"/>
                          </a:cubicBezTo>
                          <a:cubicBezTo>
                            <a:pt x="177759" y="74789"/>
                            <a:pt x="176356" y="69380"/>
                            <a:pt x="173802" y="63169"/>
                          </a:cubicBezTo>
                          <a:cubicBezTo>
                            <a:pt x="176206" y="67627"/>
                            <a:pt x="175305" y="65022"/>
                            <a:pt x="173802" y="61666"/>
                          </a:cubicBezTo>
                          <a:cubicBezTo>
                            <a:pt x="172349" y="58311"/>
                            <a:pt x="170045" y="54304"/>
                            <a:pt x="171248" y="55355"/>
                          </a:cubicBezTo>
                          <a:cubicBezTo>
                            <a:pt x="173902" y="59162"/>
                            <a:pt x="176457" y="65423"/>
                            <a:pt x="177558" y="69280"/>
                          </a:cubicBezTo>
                          <a:cubicBezTo>
                            <a:pt x="178610" y="70482"/>
                            <a:pt x="177008" y="64972"/>
                            <a:pt x="177709" y="65373"/>
                          </a:cubicBezTo>
                          <a:cubicBezTo>
                            <a:pt x="174754" y="57309"/>
                            <a:pt x="171698" y="53252"/>
                            <a:pt x="168743" y="49345"/>
                          </a:cubicBezTo>
                          <a:cubicBezTo>
                            <a:pt x="165688" y="45488"/>
                            <a:pt x="162532" y="41832"/>
                            <a:pt x="157123" y="35421"/>
                          </a:cubicBezTo>
                          <a:cubicBezTo>
                            <a:pt x="157924" y="35571"/>
                            <a:pt x="161981" y="38977"/>
                            <a:pt x="154368" y="30963"/>
                          </a:cubicBezTo>
                          <a:lnTo>
                            <a:pt x="156422" y="32916"/>
                          </a:lnTo>
                          <a:cubicBezTo>
                            <a:pt x="149961" y="26756"/>
                            <a:pt x="147406" y="24051"/>
                            <a:pt x="145653" y="22298"/>
                          </a:cubicBezTo>
                          <a:cubicBezTo>
                            <a:pt x="143850" y="20495"/>
                            <a:pt x="142548" y="19193"/>
                            <a:pt x="137539" y="16788"/>
                          </a:cubicBezTo>
                          <a:lnTo>
                            <a:pt x="138240" y="16238"/>
                          </a:lnTo>
                          <a:cubicBezTo>
                            <a:pt x="134784" y="14284"/>
                            <a:pt x="129725" y="11429"/>
                            <a:pt x="124266" y="9125"/>
                          </a:cubicBezTo>
                          <a:cubicBezTo>
                            <a:pt x="118806" y="6771"/>
                            <a:pt x="113046" y="4918"/>
                            <a:pt x="108839" y="3866"/>
                          </a:cubicBezTo>
                          <a:lnTo>
                            <a:pt x="109390" y="3866"/>
                          </a:lnTo>
                          <a:cubicBezTo>
                            <a:pt x="97369" y="1412"/>
                            <a:pt x="93963" y="1612"/>
                            <a:pt x="90107" y="1261"/>
                          </a:cubicBezTo>
                          <a:cubicBezTo>
                            <a:pt x="86300" y="1161"/>
                            <a:pt x="81942" y="210"/>
                            <a:pt x="68569" y="2013"/>
                          </a:cubicBezTo>
                          <a:cubicBezTo>
                            <a:pt x="72626" y="1111"/>
                            <a:pt x="76783" y="460"/>
                            <a:pt x="80991" y="9"/>
                          </a:cubicBezTo>
                          <a:cubicBezTo>
                            <a:pt x="71474" y="-141"/>
                            <a:pt x="69521" y="1562"/>
                            <a:pt x="62909" y="2564"/>
                          </a:cubicBezTo>
                          <a:cubicBezTo>
                            <a:pt x="63360" y="2313"/>
                            <a:pt x="61657" y="1963"/>
                            <a:pt x="67968" y="660"/>
                          </a:cubicBezTo>
                          <a:cubicBezTo>
                            <a:pt x="57049" y="2864"/>
                            <a:pt x="46731" y="7022"/>
                            <a:pt x="37515" y="12982"/>
                          </a:cubicBezTo>
                          <a:cubicBezTo>
                            <a:pt x="31104" y="17540"/>
                            <a:pt x="39168" y="12681"/>
                            <a:pt x="40420" y="12481"/>
                          </a:cubicBezTo>
                          <a:close/>
                        </a:path>
                      </a:pathLst>
                    </a:custGeom>
                    <a:grpFill/>
                    <a:ln w="0" cap="flat">
                      <a:noFill/>
                      <a:prstDash val="solid"/>
                      <a:miter/>
                    </a:ln>
                  </p:spPr>
                  <p:txBody>
                    <a:bodyPr rtlCol="0" anchor="ctr"/>
                    <a:lstStyle/>
                    <a:p>
                      <a:endParaRPr lang="en-US"/>
                    </a:p>
                  </p:txBody>
                </p:sp>
                <p:sp>
                  <p:nvSpPr>
                    <p:cNvPr id="1399" name="Freeform: Shape 1398">
                      <a:extLst>
                        <a:ext uri="{FF2B5EF4-FFF2-40B4-BE49-F238E27FC236}">
                          <a16:creationId xmlns:a16="http://schemas.microsoft.com/office/drawing/2014/main" id="{F921A9A0-07B9-D6DB-280C-6393E618962D}"/>
                        </a:ext>
                      </a:extLst>
                    </p:cNvPr>
                    <p:cNvSpPr/>
                    <p:nvPr/>
                  </p:nvSpPr>
                  <p:spPr>
                    <a:xfrm>
                      <a:off x="1973439" y="2755301"/>
                      <a:ext cx="3706" cy="4858"/>
                    </a:xfrm>
                    <a:custGeom>
                      <a:avLst/>
                      <a:gdLst>
                        <a:gd name="connsiteX0" fmla="*/ 3706 w 3706"/>
                        <a:gd name="connsiteY0" fmla="*/ 0 h 4858"/>
                        <a:gd name="connsiteX1" fmla="*/ 0 w 3706"/>
                        <a:gd name="connsiteY1" fmla="*/ 4858 h 4858"/>
                        <a:gd name="connsiteX2" fmla="*/ 3706 w 3706"/>
                        <a:gd name="connsiteY2" fmla="*/ 0 h 4858"/>
                      </a:gdLst>
                      <a:ahLst/>
                      <a:cxnLst>
                        <a:cxn ang="0">
                          <a:pos x="connsiteX0" y="connsiteY0"/>
                        </a:cxn>
                        <a:cxn ang="0">
                          <a:pos x="connsiteX1" y="connsiteY1"/>
                        </a:cxn>
                        <a:cxn ang="0">
                          <a:pos x="connsiteX2" y="connsiteY2"/>
                        </a:cxn>
                      </a:cxnLst>
                      <a:rect l="l" t="t" r="r" b="b"/>
                      <a:pathLst>
                        <a:path w="3706" h="4858">
                          <a:moveTo>
                            <a:pt x="3706" y="0"/>
                          </a:moveTo>
                          <a:cubicBezTo>
                            <a:pt x="2605" y="1402"/>
                            <a:pt x="1302" y="2955"/>
                            <a:pt x="0" y="4858"/>
                          </a:cubicBezTo>
                          <a:cubicBezTo>
                            <a:pt x="1302" y="3055"/>
                            <a:pt x="2605" y="1503"/>
                            <a:pt x="3706" y="0"/>
                          </a:cubicBezTo>
                          <a:close/>
                        </a:path>
                      </a:pathLst>
                    </a:custGeom>
                    <a:grpFill/>
                    <a:ln w="0" cap="flat">
                      <a:noFill/>
                      <a:prstDash val="solid"/>
                      <a:miter/>
                    </a:ln>
                  </p:spPr>
                  <p:txBody>
                    <a:bodyPr rtlCol="0" anchor="ctr"/>
                    <a:lstStyle/>
                    <a:p>
                      <a:endParaRPr lang="en-US"/>
                    </a:p>
                  </p:txBody>
                </p:sp>
                <p:sp>
                  <p:nvSpPr>
                    <p:cNvPr id="1400" name="Freeform: Shape 1399">
                      <a:extLst>
                        <a:ext uri="{FF2B5EF4-FFF2-40B4-BE49-F238E27FC236}">
                          <a16:creationId xmlns:a16="http://schemas.microsoft.com/office/drawing/2014/main" id="{BCE01A96-5F86-BA39-8CDC-5D3F6CB20D06}"/>
                        </a:ext>
                      </a:extLst>
                    </p:cNvPr>
                    <p:cNvSpPr/>
                    <p:nvPr/>
                  </p:nvSpPr>
                  <p:spPr>
                    <a:xfrm>
                      <a:off x="2148092" y="2797775"/>
                      <a:ext cx="1452" cy="8965"/>
                    </a:xfrm>
                    <a:custGeom>
                      <a:avLst/>
                      <a:gdLst>
                        <a:gd name="connsiteX0" fmla="*/ 1453 w 1452"/>
                        <a:gd name="connsiteY0" fmla="*/ 8966 h 8965"/>
                        <a:gd name="connsiteX1" fmla="*/ 0 w 1452"/>
                        <a:gd name="connsiteY1" fmla="*/ 0 h 8965"/>
                        <a:gd name="connsiteX2" fmla="*/ 1453 w 1452"/>
                        <a:gd name="connsiteY2" fmla="*/ 8966 h 8965"/>
                      </a:gdLst>
                      <a:ahLst/>
                      <a:cxnLst>
                        <a:cxn ang="0">
                          <a:pos x="connsiteX0" y="connsiteY0"/>
                        </a:cxn>
                        <a:cxn ang="0">
                          <a:pos x="connsiteX1" y="connsiteY1"/>
                        </a:cxn>
                        <a:cxn ang="0">
                          <a:pos x="connsiteX2" y="connsiteY2"/>
                        </a:cxn>
                      </a:cxnLst>
                      <a:rect l="l" t="t" r="r" b="b"/>
                      <a:pathLst>
                        <a:path w="1452" h="8965">
                          <a:moveTo>
                            <a:pt x="1453" y="8966"/>
                          </a:moveTo>
                          <a:cubicBezTo>
                            <a:pt x="1152" y="5960"/>
                            <a:pt x="651" y="3005"/>
                            <a:pt x="0" y="0"/>
                          </a:cubicBezTo>
                          <a:cubicBezTo>
                            <a:pt x="551" y="2755"/>
                            <a:pt x="1052" y="5660"/>
                            <a:pt x="1453" y="8966"/>
                          </a:cubicBezTo>
                          <a:close/>
                        </a:path>
                      </a:pathLst>
                    </a:custGeom>
                    <a:grpFill/>
                    <a:ln w="0" cap="flat">
                      <a:noFill/>
                      <a:prstDash val="solid"/>
                      <a:miter/>
                    </a:ln>
                  </p:spPr>
                  <p:txBody>
                    <a:bodyPr rtlCol="0" anchor="ctr"/>
                    <a:lstStyle/>
                    <a:p>
                      <a:endParaRPr lang="en-US"/>
                    </a:p>
                  </p:txBody>
                </p:sp>
                <p:sp>
                  <p:nvSpPr>
                    <p:cNvPr id="1401" name="Freeform: Shape 1400">
                      <a:extLst>
                        <a:ext uri="{FF2B5EF4-FFF2-40B4-BE49-F238E27FC236}">
                          <a16:creationId xmlns:a16="http://schemas.microsoft.com/office/drawing/2014/main" id="{EAD8500C-D190-1D2A-6037-2AE77A3B0108}"/>
                        </a:ext>
                      </a:extLst>
                    </p:cNvPr>
                    <p:cNvSpPr/>
                    <p:nvPr/>
                  </p:nvSpPr>
                  <p:spPr>
                    <a:xfrm>
                      <a:off x="1961268" y="2782317"/>
                      <a:ext cx="4157" cy="21718"/>
                    </a:xfrm>
                    <a:custGeom>
                      <a:avLst/>
                      <a:gdLst>
                        <a:gd name="connsiteX0" fmla="*/ 0 w 4157"/>
                        <a:gd name="connsiteY0" fmla="*/ 16309 h 21718"/>
                        <a:gd name="connsiteX1" fmla="*/ 250 w 4157"/>
                        <a:gd name="connsiteY1" fmla="*/ 21718 h 21718"/>
                        <a:gd name="connsiteX2" fmla="*/ 4157 w 4157"/>
                        <a:gd name="connsiteY2" fmla="*/ 1734 h 21718"/>
                        <a:gd name="connsiteX3" fmla="*/ 3656 w 4157"/>
                        <a:gd name="connsiteY3" fmla="*/ 31 h 21718"/>
                        <a:gd name="connsiteX4" fmla="*/ 0 w 4157"/>
                        <a:gd name="connsiteY4" fmla="*/ 16309 h 217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57" h="21718">
                          <a:moveTo>
                            <a:pt x="0" y="16309"/>
                          </a:moveTo>
                          <a:cubicBezTo>
                            <a:pt x="1352" y="10699"/>
                            <a:pt x="-50" y="20667"/>
                            <a:pt x="250" y="21718"/>
                          </a:cubicBezTo>
                          <a:cubicBezTo>
                            <a:pt x="1002" y="14856"/>
                            <a:pt x="2254" y="8145"/>
                            <a:pt x="4157" y="1734"/>
                          </a:cubicBezTo>
                          <a:cubicBezTo>
                            <a:pt x="3807" y="1734"/>
                            <a:pt x="4057" y="-270"/>
                            <a:pt x="3656" y="31"/>
                          </a:cubicBezTo>
                          <a:cubicBezTo>
                            <a:pt x="2054" y="5290"/>
                            <a:pt x="801" y="10699"/>
                            <a:pt x="0" y="16309"/>
                          </a:cubicBezTo>
                          <a:close/>
                        </a:path>
                      </a:pathLst>
                    </a:custGeom>
                    <a:grpFill/>
                    <a:ln w="0" cap="flat">
                      <a:noFill/>
                      <a:prstDash val="solid"/>
                      <a:miter/>
                    </a:ln>
                  </p:spPr>
                  <p:txBody>
                    <a:bodyPr rtlCol="0" anchor="ctr"/>
                    <a:lstStyle/>
                    <a:p>
                      <a:endParaRPr lang="en-US"/>
                    </a:p>
                  </p:txBody>
                </p:sp>
                <p:sp>
                  <p:nvSpPr>
                    <p:cNvPr id="1402" name="Freeform: Shape 1401">
                      <a:extLst>
                        <a:ext uri="{FF2B5EF4-FFF2-40B4-BE49-F238E27FC236}">
                          <a16:creationId xmlns:a16="http://schemas.microsoft.com/office/drawing/2014/main" id="{00DD4B0B-5317-AFAD-C04B-466E067E0946}"/>
                        </a:ext>
                      </a:extLst>
                    </p:cNvPr>
                    <p:cNvSpPr/>
                    <p:nvPr/>
                  </p:nvSpPr>
                  <p:spPr>
                    <a:xfrm>
                      <a:off x="1965425" y="2773933"/>
                      <a:ext cx="3706" cy="10167"/>
                    </a:xfrm>
                    <a:custGeom>
                      <a:avLst/>
                      <a:gdLst>
                        <a:gd name="connsiteX0" fmla="*/ 2404 w 3706"/>
                        <a:gd name="connsiteY0" fmla="*/ 4909 h 10167"/>
                        <a:gd name="connsiteX1" fmla="*/ 3706 w 3706"/>
                        <a:gd name="connsiteY1" fmla="*/ 0 h 10167"/>
                        <a:gd name="connsiteX2" fmla="*/ 0 w 3706"/>
                        <a:gd name="connsiteY2" fmla="*/ 10168 h 10167"/>
                        <a:gd name="connsiteX3" fmla="*/ 2404 w 3706"/>
                        <a:gd name="connsiteY3" fmla="*/ 4959 h 10167"/>
                      </a:gdLst>
                      <a:ahLst/>
                      <a:cxnLst>
                        <a:cxn ang="0">
                          <a:pos x="connsiteX0" y="connsiteY0"/>
                        </a:cxn>
                        <a:cxn ang="0">
                          <a:pos x="connsiteX1" y="connsiteY1"/>
                        </a:cxn>
                        <a:cxn ang="0">
                          <a:pos x="connsiteX2" y="connsiteY2"/>
                        </a:cxn>
                        <a:cxn ang="0">
                          <a:pos x="connsiteX3" y="connsiteY3"/>
                        </a:cxn>
                      </a:cxnLst>
                      <a:rect l="l" t="t" r="r" b="b"/>
                      <a:pathLst>
                        <a:path w="3706" h="10167">
                          <a:moveTo>
                            <a:pt x="2404" y="4909"/>
                          </a:moveTo>
                          <a:cubicBezTo>
                            <a:pt x="2404" y="4207"/>
                            <a:pt x="2905" y="2154"/>
                            <a:pt x="3706" y="0"/>
                          </a:cubicBezTo>
                          <a:cubicBezTo>
                            <a:pt x="2304" y="3256"/>
                            <a:pt x="1052" y="6662"/>
                            <a:pt x="0" y="10168"/>
                          </a:cubicBezTo>
                          <a:cubicBezTo>
                            <a:pt x="301" y="10168"/>
                            <a:pt x="801" y="9066"/>
                            <a:pt x="2404" y="4959"/>
                          </a:cubicBezTo>
                          <a:close/>
                        </a:path>
                      </a:pathLst>
                    </a:custGeom>
                    <a:grpFill/>
                    <a:ln w="0" cap="flat">
                      <a:noFill/>
                      <a:prstDash val="solid"/>
                      <a:miter/>
                    </a:ln>
                  </p:spPr>
                  <p:txBody>
                    <a:bodyPr rtlCol="0" anchor="ctr"/>
                    <a:lstStyle/>
                    <a:p>
                      <a:endParaRPr lang="en-US"/>
                    </a:p>
                  </p:txBody>
                </p:sp>
                <p:sp>
                  <p:nvSpPr>
                    <p:cNvPr id="1403" name="Freeform: Shape 1402">
                      <a:extLst>
                        <a:ext uri="{FF2B5EF4-FFF2-40B4-BE49-F238E27FC236}">
                          <a16:creationId xmlns:a16="http://schemas.microsoft.com/office/drawing/2014/main" id="{6616B5C4-58E4-E993-C745-AAE14B598D31}"/>
                        </a:ext>
                      </a:extLst>
                    </p:cNvPr>
                    <p:cNvSpPr/>
                    <p:nvPr/>
                  </p:nvSpPr>
                  <p:spPr>
                    <a:xfrm>
                      <a:off x="1950199" y="2765118"/>
                      <a:ext cx="3656" cy="9917"/>
                    </a:xfrm>
                    <a:custGeom>
                      <a:avLst/>
                      <a:gdLst>
                        <a:gd name="connsiteX0" fmla="*/ 0 w 3656"/>
                        <a:gd name="connsiteY0" fmla="*/ 9917 h 9917"/>
                        <a:gd name="connsiteX1" fmla="*/ 1402 w 3656"/>
                        <a:gd name="connsiteY1" fmla="*/ 5960 h 9917"/>
                        <a:gd name="connsiteX2" fmla="*/ 3656 w 3656"/>
                        <a:gd name="connsiteY2" fmla="*/ 0 h 9917"/>
                        <a:gd name="connsiteX3" fmla="*/ 0 w 3656"/>
                        <a:gd name="connsiteY3" fmla="*/ 9917 h 9917"/>
                      </a:gdLst>
                      <a:ahLst/>
                      <a:cxnLst>
                        <a:cxn ang="0">
                          <a:pos x="connsiteX0" y="connsiteY0"/>
                        </a:cxn>
                        <a:cxn ang="0">
                          <a:pos x="connsiteX1" y="connsiteY1"/>
                        </a:cxn>
                        <a:cxn ang="0">
                          <a:pos x="connsiteX2" y="connsiteY2"/>
                        </a:cxn>
                        <a:cxn ang="0">
                          <a:pos x="connsiteX3" y="connsiteY3"/>
                        </a:cxn>
                      </a:cxnLst>
                      <a:rect l="l" t="t" r="r" b="b"/>
                      <a:pathLst>
                        <a:path w="3656" h="9917">
                          <a:moveTo>
                            <a:pt x="0" y="9917"/>
                          </a:moveTo>
                          <a:cubicBezTo>
                            <a:pt x="401" y="8565"/>
                            <a:pt x="952" y="7263"/>
                            <a:pt x="1402" y="5960"/>
                          </a:cubicBezTo>
                          <a:cubicBezTo>
                            <a:pt x="2054" y="3957"/>
                            <a:pt x="2805" y="1953"/>
                            <a:pt x="3656" y="0"/>
                          </a:cubicBezTo>
                          <a:cubicBezTo>
                            <a:pt x="2204" y="3206"/>
                            <a:pt x="1052" y="6561"/>
                            <a:pt x="0" y="9917"/>
                          </a:cubicBezTo>
                          <a:close/>
                        </a:path>
                      </a:pathLst>
                    </a:custGeom>
                    <a:grpFill/>
                    <a:ln w="0" cap="flat">
                      <a:noFill/>
                      <a:prstDash val="solid"/>
                      <a:miter/>
                    </a:ln>
                  </p:spPr>
                  <p:txBody>
                    <a:bodyPr rtlCol="0" anchor="ctr"/>
                    <a:lstStyle/>
                    <a:p>
                      <a:endParaRPr lang="en-US"/>
                    </a:p>
                  </p:txBody>
                </p:sp>
                <p:sp>
                  <p:nvSpPr>
                    <p:cNvPr id="1404" name="Freeform: Shape 1403">
                      <a:extLst>
                        <a:ext uri="{FF2B5EF4-FFF2-40B4-BE49-F238E27FC236}">
                          <a16:creationId xmlns:a16="http://schemas.microsoft.com/office/drawing/2014/main" id="{8D6F6599-5630-8D74-EDB5-D416702CD362}"/>
                        </a:ext>
                      </a:extLst>
                    </p:cNvPr>
                    <p:cNvSpPr/>
                    <p:nvPr/>
                  </p:nvSpPr>
                  <p:spPr>
                    <a:xfrm>
                      <a:off x="1976895" y="2724898"/>
                      <a:ext cx="13172" cy="11269"/>
                    </a:xfrm>
                    <a:custGeom>
                      <a:avLst/>
                      <a:gdLst>
                        <a:gd name="connsiteX0" fmla="*/ 13173 w 13172"/>
                        <a:gd name="connsiteY0" fmla="*/ 0 h 11269"/>
                        <a:gd name="connsiteX1" fmla="*/ 0 w 13172"/>
                        <a:gd name="connsiteY1" fmla="*/ 11270 h 11269"/>
                        <a:gd name="connsiteX2" fmla="*/ 13173 w 13172"/>
                        <a:gd name="connsiteY2" fmla="*/ 0 h 11269"/>
                      </a:gdLst>
                      <a:ahLst/>
                      <a:cxnLst>
                        <a:cxn ang="0">
                          <a:pos x="connsiteX0" y="connsiteY0"/>
                        </a:cxn>
                        <a:cxn ang="0">
                          <a:pos x="connsiteX1" y="connsiteY1"/>
                        </a:cxn>
                        <a:cxn ang="0">
                          <a:pos x="connsiteX2" y="connsiteY2"/>
                        </a:cxn>
                      </a:cxnLst>
                      <a:rect l="l" t="t" r="r" b="b"/>
                      <a:pathLst>
                        <a:path w="13172" h="11269">
                          <a:moveTo>
                            <a:pt x="13173" y="0"/>
                          </a:moveTo>
                          <a:cubicBezTo>
                            <a:pt x="8765" y="2354"/>
                            <a:pt x="2104" y="9016"/>
                            <a:pt x="0" y="11270"/>
                          </a:cubicBezTo>
                          <a:cubicBezTo>
                            <a:pt x="7864" y="3957"/>
                            <a:pt x="4408" y="7112"/>
                            <a:pt x="13173" y="0"/>
                          </a:cubicBezTo>
                          <a:close/>
                        </a:path>
                      </a:pathLst>
                    </a:custGeom>
                    <a:grpFill/>
                    <a:ln w="0" cap="flat">
                      <a:noFill/>
                      <a:prstDash val="solid"/>
                      <a:miter/>
                    </a:ln>
                  </p:spPr>
                  <p:txBody>
                    <a:bodyPr rtlCol="0" anchor="ctr"/>
                    <a:lstStyle/>
                    <a:p>
                      <a:endParaRPr lang="en-US"/>
                    </a:p>
                  </p:txBody>
                </p:sp>
                <p:sp>
                  <p:nvSpPr>
                    <p:cNvPr id="1405" name="Freeform: Shape 1404">
                      <a:extLst>
                        <a:ext uri="{FF2B5EF4-FFF2-40B4-BE49-F238E27FC236}">
                          <a16:creationId xmlns:a16="http://schemas.microsoft.com/office/drawing/2014/main" id="{2F78BC1F-FF12-2408-11A9-868183EBA0C6}"/>
                        </a:ext>
                      </a:extLst>
                    </p:cNvPr>
                    <p:cNvSpPr/>
                    <p:nvPr/>
                  </p:nvSpPr>
                  <p:spPr>
                    <a:xfrm>
                      <a:off x="1976144" y="2722093"/>
                      <a:ext cx="8064" cy="7312"/>
                    </a:xfrm>
                    <a:custGeom>
                      <a:avLst/>
                      <a:gdLst>
                        <a:gd name="connsiteX0" fmla="*/ 0 w 8064"/>
                        <a:gd name="connsiteY0" fmla="*/ 7263 h 7312"/>
                        <a:gd name="connsiteX1" fmla="*/ 8064 w 8064"/>
                        <a:gd name="connsiteY1" fmla="*/ 0 h 7312"/>
                        <a:gd name="connsiteX2" fmla="*/ 7213 w 8064"/>
                        <a:gd name="connsiteY2" fmla="*/ 551 h 7312"/>
                        <a:gd name="connsiteX3" fmla="*/ 0 w 8064"/>
                        <a:gd name="connsiteY3" fmla="*/ 7313 h 7312"/>
                      </a:gdLst>
                      <a:ahLst/>
                      <a:cxnLst>
                        <a:cxn ang="0">
                          <a:pos x="connsiteX0" y="connsiteY0"/>
                        </a:cxn>
                        <a:cxn ang="0">
                          <a:pos x="connsiteX1" y="connsiteY1"/>
                        </a:cxn>
                        <a:cxn ang="0">
                          <a:pos x="connsiteX2" y="connsiteY2"/>
                        </a:cxn>
                        <a:cxn ang="0">
                          <a:pos x="connsiteX3" y="connsiteY3"/>
                        </a:cxn>
                      </a:cxnLst>
                      <a:rect l="l" t="t" r="r" b="b"/>
                      <a:pathLst>
                        <a:path w="8064" h="7312">
                          <a:moveTo>
                            <a:pt x="0" y="7263"/>
                          </a:moveTo>
                          <a:cubicBezTo>
                            <a:pt x="2504" y="4658"/>
                            <a:pt x="5309" y="2354"/>
                            <a:pt x="8064" y="0"/>
                          </a:cubicBezTo>
                          <a:lnTo>
                            <a:pt x="7213" y="551"/>
                          </a:lnTo>
                          <a:cubicBezTo>
                            <a:pt x="4808" y="2805"/>
                            <a:pt x="2254" y="4909"/>
                            <a:pt x="0" y="7313"/>
                          </a:cubicBezTo>
                          <a:close/>
                        </a:path>
                      </a:pathLst>
                    </a:custGeom>
                    <a:grpFill/>
                    <a:ln w="0" cap="flat">
                      <a:noFill/>
                      <a:prstDash val="solid"/>
                      <a:miter/>
                    </a:ln>
                  </p:spPr>
                  <p:txBody>
                    <a:bodyPr rtlCol="0" anchor="ctr"/>
                    <a:lstStyle/>
                    <a:p>
                      <a:endParaRPr lang="en-US"/>
                    </a:p>
                  </p:txBody>
                </p:sp>
                <p:sp>
                  <p:nvSpPr>
                    <p:cNvPr id="1406" name="Freeform: Shape 1405">
                      <a:extLst>
                        <a:ext uri="{FF2B5EF4-FFF2-40B4-BE49-F238E27FC236}">
                          <a16:creationId xmlns:a16="http://schemas.microsoft.com/office/drawing/2014/main" id="{5962420B-111C-62AD-4C73-BF8632E73896}"/>
                        </a:ext>
                      </a:extLst>
                    </p:cNvPr>
                    <p:cNvSpPr/>
                    <p:nvPr/>
                  </p:nvSpPr>
                  <p:spPr>
                    <a:xfrm>
                      <a:off x="2135471" y="2874708"/>
                      <a:ext cx="2504" cy="3856"/>
                    </a:xfrm>
                    <a:custGeom>
                      <a:avLst/>
                      <a:gdLst>
                        <a:gd name="connsiteX0" fmla="*/ 2504 w 2504"/>
                        <a:gd name="connsiteY0" fmla="*/ 0 h 3856"/>
                        <a:gd name="connsiteX1" fmla="*/ 0 w 2504"/>
                        <a:gd name="connsiteY1" fmla="*/ 3857 h 3856"/>
                        <a:gd name="connsiteX2" fmla="*/ 2504 w 2504"/>
                        <a:gd name="connsiteY2" fmla="*/ 0 h 3856"/>
                      </a:gdLst>
                      <a:ahLst/>
                      <a:cxnLst>
                        <a:cxn ang="0">
                          <a:pos x="connsiteX0" y="connsiteY0"/>
                        </a:cxn>
                        <a:cxn ang="0">
                          <a:pos x="connsiteX1" y="connsiteY1"/>
                        </a:cxn>
                        <a:cxn ang="0">
                          <a:pos x="connsiteX2" y="connsiteY2"/>
                        </a:cxn>
                      </a:cxnLst>
                      <a:rect l="l" t="t" r="r" b="b"/>
                      <a:pathLst>
                        <a:path w="2504" h="3856">
                          <a:moveTo>
                            <a:pt x="2504" y="0"/>
                          </a:moveTo>
                          <a:cubicBezTo>
                            <a:pt x="1653" y="1302"/>
                            <a:pt x="851" y="2554"/>
                            <a:pt x="0" y="3857"/>
                          </a:cubicBezTo>
                          <a:cubicBezTo>
                            <a:pt x="1152" y="2104"/>
                            <a:pt x="1903" y="952"/>
                            <a:pt x="2504" y="0"/>
                          </a:cubicBezTo>
                          <a:close/>
                        </a:path>
                      </a:pathLst>
                    </a:custGeom>
                    <a:grpFill/>
                    <a:ln w="0" cap="flat">
                      <a:noFill/>
                      <a:prstDash val="solid"/>
                      <a:miter/>
                    </a:ln>
                  </p:spPr>
                  <p:txBody>
                    <a:bodyPr rtlCol="0" anchor="ctr"/>
                    <a:lstStyle/>
                    <a:p>
                      <a:endParaRPr lang="en-US"/>
                    </a:p>
                  </p:txBody>
                </p:sp>
                <p:sp>
                  <p:nvSpPr>
                    <p:cNvPr id="1407" name="Freeform: Shape 1406">
                      <a:extLst>
                        <a:ext uri="{FF2B5EF4-FFF2-40B4-BE49-F238E27FC236}">
                          <a16:creationId xmlns:a16="http://schemas.microsoft.com/office/drawing/2014/main" id="{E02126BA-7DAE-2850-367C-49454EFCC7E7}"/>
                        </a:ext>
                      </a:extLst>
                    </p:cNvPr>
                    <p:cNvSpPr/>
                    <p:nvPr/>
                  </p:nvSpPr>
                  <p:spPr>
                    <a:xfrm>
                      <a:off x="2097212" y="2790593"/>
                      <a:ext cx="55784" cy="124483"/>
                    </a:xfrm>
                    <a:custGeom>
                      <a:avLst/>
                      <a:gdLst>
                        <a:gd name="connsiteX0" fmla="*/ 53635 w 55784"/>
                        <a:gd name="connsiteY0" fmla="*/ 7482 h 124483"/>
                        <a:gd name="connsiteX1" fmla="*/ 54186 w 55784"/>
                        <a:gd name="connsiteY1" fmla="*/ 14444 h 124483"/>
                        <a:gd name="connsiteX2" fmla="*/ 53034 w 55784"/>
                        <a:gd name="connsiteY2" fmla="*/ 9486 h 124483"/>
                        <a:gd name="connsiteX3" fmla="*/ 49778 w 55784"/>
                        <a:gd name="connsiteY3" fmla="*/ 921 h 124483"/>
                        <a:gd name="connsiteX4" fmla="*/ 52733 w 55784"/>
                        <a:gd name="connsiteY4" fmla="*/ 12040 h 124483"/>
                        <a:gd name="connsiteX5" fmla="*/ 52232 w 55784"/>
                        <a:gd name="connsiteY5" fmla="*/ 11138 h 124483"/>
                        <a:gd name="connsiteX6" fmla="*/ 53434 w 55784"/>
                        <a:gd name="connsiteY6" fmla="*/ 25213 h 124483"/>
                        <a:gd name="connsiteX7" fmla="*/ 54586 w 55784"/>
                        <a:gd name="connsiteY7" fmla="*/ 20605 h 124483"/>
                        <a:gd name="connsiteX8" fmla="*/ 54035 w 55784"/>
                        <a:gd name="connsiteY8" fmla="*/ 32826 h 124483"/>
                        <a:gd name="connsiteX9" fmla="*/ 52333 w 55784"/>
                        <a:gd name="connsiteY9" fmla="*/ 40940 h 124483"/>
                        <a:gd name="connsiteX10" fmla="*/ 50579 w 55784"/>
                        <a:gd name="connsiteY10" fmla="*/ 51509 h 124483"/>
                        <a:gd name="connsiteX11" fmla="*/ 47775 w 55784"/>
                        <a:gd name="connsiteY11" fmla="*/ 61827 h 124483"/>
                        <a:gd name="connsiteX12" fmla="*/ 48125 w 55784"/>
                        <a:gd name="connsiteY12" fmla="*/ 60124 h 124483"/>
                        <a:gd name="connsiteX13" fmla="*/ 47324 w 55784"/>
                        <a:gd name="connsiteY13" fmla="*/ 63229 h 124483"/>
                        <a:gd name="connsiteX14" fmla="*/ 3598 w 55784"/>
                        <a:gd name="connsiteY14" fmla="*/ 121230 h 124483"/>
                        <a:gd name="connsiteX15" fmla="*/ 2796 w 55784"/>
                        <a:gd name="connsiteY15" fmla="*/ 124335 h 124483"/>
                        <a:gd name="connsiteX16" fmla="*/ 22431 w 55784"/>
                        <a:gd name="connsiteY16" fmla="*/ 107055 h 124483"/>
                        <a:gd name="connsiteX17" fmla="*/ 31596 w 55784"/>
                        <a:gd name="connsiteY17" fmla="*/ 95285 h 124483"/>
                        <a:gd name="connsiteX18" fmla="*/ 33099 w 55784"/>
                        <a:gd name="connsiteY18" fmla="*/ 94383 h 124483"/>
                        <a:gd name="connsiteX19" fmla="*/ 37457 w 55784"/>
                        <a:gd name="connsiteY19" fmla="*/ 86419 h 124483"/>
                        <a:gd name="connsiteX20" fmla="*/ 32298 w 55784"/>
                        <a:gd name="connsiteY20" fmla="*/ 93281 h 124483"/>
                        <a:gd name="connsiteX21" fmla="*/ 43667 w 55784"/>
                        <a:gd name="connsiteY21" fmla="*/ 73347 h 124483"/>
                        <a:gd name="connsiteX22" fmla="*/ 50930 w 55784"/>
                        <a:gd name="connsiteY22" fmla="*/ 54764 h 124483"/>
                        <a:gd name="connsiteX23" fmla="*/ 47624 w 55784"/>
                        <a:gd name="connsiteY23" fmla="*/ 67436 h 124483"/>
                        <a:gd name="connsiteX24" fmla="*/ 39761 w 55784"/>
                        <a:gd name="connsiteY24" fmla="*/ 83664 h 124483"/>
                        <a:gd name="connsiteX25" fmla="*/ 40662 w 55784"/>
                        <a:gd name="connsiteY25" fmla="*/ 84115 h 124483"/>
                        <a:gd name="connsiteX26" fmla="*/ 54236 w 55784"/>
                        <a:gd name="connsiteY26" fmla="*/ 47251 h 124483"/>
                        <a:gd name="connsiteX27" fmla="*/ 55738 w 55784"/>
                        <a:gd name="connsiteY27" fmla="*/ 27517 h 124483"/>
                        <a:gd name="connsiteX28" fmla="*/ 53535 w 55784"/>
                        <a:gd name="connsiteY28" fmla="*/ 7482 h 124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5784" h="124483">
                          <a:moveTo>
                            <a:pt x="53635" y="7482"/>
                          </a:moveTo>
                          <a:cubicBezTo>
                            <a:pt x="54386" y="12841"/>
                            <a:pt x="54336" y="14645"/>
                            <a:pt x="54186" y="14444"/>
                          </a:cubicBezTo>
                          <a:cubicBezTo>
                            <a:pt x="54035" y="14244"/>
                            <a:pt x="53685" y="12090"/>
                            <a:pt x="53034" y="9486"/>
                          </a:cubicBezTo>
                          <a:cubicBezTo>
                            <a:pt x="51882" y="4277"/>
                            <a:pt x="49427" y="-2485"/>
                            <a:pt x="49778" y="921"/>
                          </a:cubicBezTo>
                          <a:cubicBezTo>
                            <a:pt x="51080" y="4577"/>
                            <a:pt x="51932" y="8284"/>
                            <a:pt x="52733" y="12040"/>
                          </a:cubicBezTo>
                          <a:lnTo>
                            <a:pt x="52232" y="11138"/>
                          </a:lnTo>
                          <a:cubicBezTo>
                            <a:pt x="53034" y="15746"/>
                            <a:pt x="53535" y="20254"/>
                            <a:pt x="53434" y="25213"/>
                          </a:cubicBezTo>
                          <a:cubicBezTo>
                            <a:pt x="54136" y="22158"/>
                            <a:pt x="53935" y="20004"/>
                            <a:pt x="54586" y="20605"/>
                          </a:cubicBezTo>
                          <a:cubicBezTo>
                            <a:pt x="54586" y="30322"/>
                            <a:pt x="54236" y="31975"/>
                            <a:pt x="54035" y="32826"/>
                          </a:cubicBezTo>
                          <a:cubicBezTo>
                            <a:pt x="53835" y="33728"/>
                            <a:pt x="53484" y="33928"/>
                            <a:pt x="52333" y="40940"/>
                          </a:cubicBezTo>
                          <a:cubicBezTo>
                            <a:pt x="52132" y="44547"/>
                            <a:pt x="51331" y="48003"/>
                            <a:pt x="50579" y="51509"/>
                          </a:cubicBezTo>
                          <a:cubicBezTo>
                            <a:pt x="50028" y="55065"/>
                            <a:pt x="48826" y="58421"/>
                            <a:pt x="47775" y="61827"/>
                          </a:cubicBezTo>
                          <a:lnTo>
                            <a:pt x="48125" y="60124"/>
                          </a:lnTo>
                          <a:cubicBezTo>
                            <a:pt x="47574" y="61827"/>
                            <a:pt x="47424" y="62628"/>
                            <a:pt x="47324" y="63229"/>
                          </a:cubicBezTo>
                          <a:cubicBezTo>
                            <a:pt x="39560" y="85969"/>
                            <a:pt x="23282" y="105402"/>
                            <a:pt x="3598" y="121230"/>
                          </a:cubicBezTo>
                          <a:cubicBezTo>
                            <a:pt x="-7171" y="130045"/>
                            <a:pt x="10410" y="117373"/>
                            <a:pt x="2796" y="124335"/>
                          </a:cubicBezTo>
                          <a:cubicBezTo>
                            <a:pt x="9258" y="119427"/>
                            <a:pt x="16821" y="112865"/>
                            <a:pt x="22431" y="107055"/>
                          </a:cubicBezTo>
                          <a:cubicBezTo>
                            <a:pt x="28040" y="101245"/>
                            <a:pt x="31697" y="96186"/>
                            <a:pt x="31596" y="95285"/>
                          </a:cubicBezTo>
                          <a:cubicBezTo>
                            <a:pt x="31396" y="95786"/>
                            <a:pt x="30995" y="96837"/>
                            <a:pt x="33099" y="94383"/>
                          </a:cubicBezTo>
                          <a:cubicBezTo>
                            <a:pt x="34852" y="91879"/>
                            <a:pt x="36004" y="89024"/>
                            <a:pt x="37457" y="86419"/>
                          </a:cubicBezTo>
                          <a:cubicBezTo>
                            <a:pt x="35704" y="88673"/>
                            <a:pt x="34301" y="91127"/>
                            <a:pt x="32298" y="93281"/>
                          </a:cubicBezTo>
                          <a:cubicBezTo>
                            <a:pt x="34702" y="89425"/>
                            <a:pt x="39761" y="81411"/>
                            <a:pt x="43667" y="73347"/>
                          </a:cubicBezTo>
                          <a:cubicBezTo>
                            <a:pt x="47474" y="65283"/>
                            <a:pt x="49928" y="57168"/>
                            <a:pt x="50930" y="54764"/>
                          </a:cubicBezTo>
                          <a:cubicBezTo>
                            <a:pt x="48676" y="62628"/>
                            <a:pt x="48626" y="64782"/>
                            <a:pt x="47624" y="67436"/>
                          </a:cubicBezTo>
                          <a:cubicBezTo>
                            <a:pt x="46673" y="70141"/>
                            <a:pt x="45771" y="73797"/>
                            <a:pt x="39761" y="83664"/>
                          </a:cubicBezTo>
                          <a:cubicBezTo>
                            <a:pt x="40512" y="82913"/>
                            <a:pt x="43016" y="79457"/>
                            <a:pt x="40662" y="84115"/>
                          </a:cubicBezTo>
                          <a:cubicBezTo>
                            <a:pt x="47574" y="72345"/>
                            <a:pt x="52082" y="60124"/>
                            <a:pt x="54236" y="47251"/>
                          </a:cubicBezTo>
                          <a:cubicBezTo>
                            <a:pt x="55187" y="40790"/>
                            <a:pt x="55989" y="34279"/>
                            <a:pt x="55738" y="27517"/>
                          </a:cubicBezTo>
                          <a:cubicBezTo>
                            <a:pt x="55939" y="20655"/>
                            <a:pt x="55187" y="14194"/>
                            <a:pt x="53535" y="7482"/>
                          </a:cubicBezTo>
                          <a:close/>
                        </a:path>
                      </a:pathLst>
                    </a:custGeom>
                    <a:grpFill/>
                    <a:ln w="0" cap="flat">
                      <a:noFill/>
                      <a:prstDash val="solid"/>
                      <a:miter/>
                    </a:ln>
                  </p:spPr>
                  <p:txBody>
                    <a:bodyPr rtlCol="0" anchor="ctr"/>
                    <a:lstStyle/>
                    <a:p>
                      <a:endParaRPr lang="en-US"/>
                    </a:p>
                  </p:txBody>
                </p:sp>
                <p:sp>
                  <p:nvSpPr>
                    <p:cNvPr id="1408" name="Freeform: Shape 1407">
                      <a:extLst>
                        <a:ext uri="{FF2B5EF4-FFF2-40B4-BE49-F238E27FC236}">
                          <a16:creationId xmlns:a16="http://schemas.microsoft.com/office/drawing/2014/main" id="{8032580A-0177-0468-8773-A559D8DE5048}"/>
                        </a:ext>
                      </a:extLst>
                    </p:cNvPr>
                    <p:cNvSpPr/>
                    <p:nvPr/>
                  </p:nvSpPr>
                  <p:spPr>
                    <a:xfrm>
                      <a:off x="2059839" y="3030078"/>
                      <a:ext cx="326" cy="401"/>
                    </a:xfrm>
                    <a:custGeom>
                      <a:avLst/>
                      <a:gdLst>
                        <a:gd name="connsiteX0" fmla="*/ 200 w 326"/>
                        <a:gd name="connsiteY0" fmla="*/ 150 h 401"/>
                        <a:gd name="connsiteX1" fmla="*/ 0 w 326"/>
                        <a:gd name="connsiteY1" fmla="*/ 0 h 401"/>
                        <a:gd name="connsiteX2" fmla="*/ 200 w 326"/>
                        <a:gd name="connsiteY2" fmla="*/ 150 h 401"/>
                      </a:gdLst>
                      <a:ahLst/>
                      <a:cxnLst>
                        <a:cxn ang="0">
                          <a:pos x="connsiteX0" y="connsiteY0"/>
                        </a:cxn>
                        <a:cxn ang="0">
                          <a:pos x="connsiteX1" y="connsiteY1"/>
                        </a:cxn>
                        <a:cxn ang="0">
                          <a:pos x="connsiteX2" y="connsiteY2"/>
                        </a:cxn>
                      </a:cxnLst>
                      <a:rect l="l" t="t" r="r" b="b"/>
                      <a:pathLst>
                        <a:path w="326" h="401">
                          <a:moveTo>
                            <a:pt x="200" y="150"/>
                          </a:moveTo>
                          <a:lnTo>
                            <a:pt x="0" y="0"/>
                          </a:lnTo>
                          <a:cubicBezTo>
                            <a:pt x="301" y="451"/>
                            <a:pt x="451" y="551"/>
                            <a:pt x="200" y="150"/>
                          </a:cubicBezTo>
                          <a:close/>
                        </a:path>
                      </a:pathLst>
                    </a:custGeom>
                    <a:grpFill/>
                    <a:ln w="0" cap="flat">
                      <a:noFill/>
                      <a:prstDash val="solid"/>
                      <a:miter/>
                    </a:ln>
                  </p:spPr>
                  <p:txBody>
                    <a:bodyPr rtlCol="0" anchor="ctr"/>
                    <a:lstStyle/>
                    <a:p>
                      <a:endParaRPr lang="en-US"/>
                    </a:p>
                  </p:txBody>
                </p:sp>
                <p:sp>
                  <p:nvSpPr>
                    <p:cNvPr id="1409" name="Freeform: Shape 1408">
                      <a:extLst>
                        <a:ext uri="{FF2B5EF4-FFF2-40B4-BE49-F238E27FC236}">
                          <a16:creationId xmlns:a16="http://schemas.microsoft.com/office/drawing/2014/main" id="{21277D68-AF22-9A59-6739-BC227DFEF5A7}"/>
                        </a:ext>
                      </a:extLst>
                    </p:cNvPr>
                    <p:cNvSpPr/>
                    <p:nvPr/>
                  </p:nvSpPr>
                  <p:spPr>
                    <a:xfrm>
                      <a:off x="2047267" y="3009342"/>
                      <a:ext cx="12571" cy="20736"/>
                    </a:xfrm>
                    <a:custGeom>
                      <a:avLst/>
                      <a:gdLst>
                        <a:gd name="connsiteX0" fmla="*/ 8014 w 12571"/>
                        <a:gd name="connsiteY0" fmla="*/ 12171 h 20736"/>
                        <a:gd name="connsiteX1" fmla="*/ 0 w 12571"/>
                        <a:gd name="connsiteY1" fmla="*/ 0 h 20736"/>
                        <a:gd name="connsiteX2" fmla="*/ 11019 w 12571"/>
                        <a:gd name="connsiteY2" fmla="*/ 19734 h 20736"/>
                        <a:gd name="connsiteX3" fmla="*/ 12572 w 12571"/>
                        <a:gd name="connsiteY3" fmla="*/ 20736 h 20736"/>
                        <a:gd name="connsiteX4" fmla="*/ 5960 w 12571"/>
                        <a:gd name="connsiteY4" fmla="*/ 9567 h 20736"/>
                        <a:gd name="connsiteX5" fmla="*/ 8014 w 12571"/>
                        <a:gd name="connsiteY5" fmla="*/ 12121 h 20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71" h="20736">
                          <a:moveTo>
                            <a:pt x="8014" y="12171"/>
                          </a:moveTo>
                          <a:lnTo>
                            <a:pt x="0" y="0"/>
                          </a:lnTo>
                          <a:cubicBezTo>
                            <a:pt x="3606" y="6662"/>
                            <a:pt x="7263" y="13223"/>
                            <a:pt x="11019" y="19734"/>
                          </a:cubicBezTo>
                          <a:lnTo>
                            <a:pt x="12572" y="20736"/>
                          </a:lnTo>
                          <a:cubicBezTo>
                            <a:pt x="11370" y="19133"/>
                            <a:pt x="7162" y="12422"/>
                            <a:pt x="5960" y="9567"/>
                          </a:cubicBezTo>
                          <a:lnTo>
                            <a:pt x="8014" y="12121"/>
                          </a:lnTo>
                          <a:close/>
                        </a:path>
                      </a:pathLst>
                    </a:custGeom>
                    <a:grpFill/>
                    <a:ln w="0" cap="flat">
                      <a:noFill/>
                      <a:prstDash val="solid"/>
                      <a:miter/>
                    </a:ln>
                  </p:spPr>
                  <p:txBody>
                    <a:bodyPr rtlCol="0" anchor="ctr"/>
                    <a:lstStyle/>
                    <a:p>
                      <a:endParaRPr lang="en-US"/>
                    </a:p>
                  </p:txBody>
                </p:sp>
                <p:sp>
                  <p:nvSpPr>
                    <p:cNvPr id="1410" name="Freeform: Shape 1409">
                      <a:extLst>
                        <a:ext uri="{FF2B5EF4-FFF2-40B4-BE49-F238E27FC236}">
                          <a16:creationId xmlns:a16="http://schemas.microsoft.com/office/drawing/2014/main" id="{ADAD1F1D-570B-9A38-BDF8-C706543506E4}"/>
                        </a:ext>
                      </a:extLst>
                    </p:cNvPr>
                    <p:cNvSpPr/>
                    <p:nvPr/>
                  </p:nvSpPr>
                  <p:spPr>
                    <a:xfrm>
                      <a:off x="2038803" y="2994717"/>
                      <a:ext cx="9794" cy="14875"/>
                    </a:xfrm>
                    <a:custGeom>
                      <a:avLst/>
                      <a:gdLst>
                        <a:gd name="connsiteX0" fmla="*/ 0 w 9794"/>
                        <a:gd name="connsiteY0" fmla="*/ 0 h 14875"/>
                        <a:gd name="connsiteX1" fmla="*/ 3706 w 9794"/>
                        <a:gd name="connsiteY1" fmla="*/ 3356 h 14875"/>
                        <a:gd name="connsiteX2" fmla="*/ 9767 w 9794"/>
                        <a:gd name="connsiteY2" fmla="*/ 14876 h 14875"/>
                        <a:gd name="connsiteX3" fmla="*/ 2254 w 9794"/>
                        <a:gd name="connsiteY3" fmla="*/ 200 h 14875"/>
                        <a:gd name="connsiteX4" fmla="*/ 0 w 9794"/>
                        <a:gd name="connsiteY4" fmla="*/ 0 h 148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94" h="14875">
                          <a:moveTo>
                            <a:pt x="0" y="0"/>
                          </a:moveTo>
                          <a:cubicBezTo>
                            <a:pt x="5660" y="10268"/>
                            <a:pt x="6311" y="9216"/>
                            <a:pt x="3706" y="3356"/>
                          </a:cubicBezTo>
                          <a:cubicBezTo>
                            <a:pt x="9066" y="12622"/>
                            <a:pt x="5409" y="8865"/>
                            <a:pt x="9767" y="14876"/>
                          </a:cubicBezTo>
                          <a:cubicBezTo>
                            <a:pt x="10268" y="14325"/>
                            <a:pt x="3706" y="2855"/>
                            <a:pt x="2254" y="200"/>
                          </a:cubicBezTo>
                          <a:lnTo>
                            <a:pt x="0" y="0"/>
                          </a:lnTo>
                          <a:close/>
                        </a:path>
                      </a:pathLst>
                    </a:custGeom>
                    <a:grpFill/>
                    <a:ln w="0" cap="flat">
                      <a:noFill/>
                      <a:prstDash val="solid"/>
                      <a:miter/>
                    </a:ln>
                  </p:spPr>
                  <p:txBody>
                    <a:bodyPr rtlCol="0" anchor="ctr"/>
                    <a:lstStyle/>
                    <a:p>
                      <a:endParaRPr lang="en-US"/>
                    </a:p>
                  </p:txBody>
                </p:sp>
                <p:sp>
                  <p:nvSpPr>
                    <p:cNvPr id="1411" name="Freeform: Shape 1410">
                      <a:extLst>
                        <a:ext uri="{FF2B5EF4-FFF2-40B4-BE49-F238E27FC236}">
                          <a16:creationId xmlns:a16="http://schemas.microsoft.com/office/drawing/2014/main" id="{17B545D7-B593-B1A9-58C6-7CE88B6BE9A1}"/>
                        </a:ext>
                      </a:extLst>
                    </p:cNvPr>
                    <p:cNvSpPr/>
                    <p:nvPr/>
                  </p:nvSpPr>
                  <p:spPr>
                    <a:xfrm>
                      <a:off x="2078171" y="2925396"/>
                      <a:ext cx="6561" cy="4157"/>
                    </a:xfrm>
                    <a:custGeom>
                      <a:avLst/>
                      <a:gdLst>
                        <a:gd name="connsiteX0" fmla="*/ 2404 w 6561"/>
                        <a:gd name="connsiteY0" fmla="*/ 2104 h 4157"/>
                        <a:gd name="connsiteX1" fmla="*/ 0 w 6561"/>
                        <a:gd name="connsiteY1" fmla="*/ 4157 h 4157"/>
                        <a:gd name="connsiteX2" fmla="*/ 6561 w 6561"/>
                        <a:gd name="connsiteY2" fmla="*/ 0 h 4157"/>
                        <a:gd name="connsiteX3" fmla="*/ 2404 w 6561"/>
                        <a:gd name="connsiteY3" fmla="*/ 2104 h 4157"/>
                      </a:gdLst>
                      <a:ahLst/>
                      <a:cxnLst>
                        <a:cxn ang="0">
                          <a:pos x="connsiteX0" y="connsiteY0"/>
                        </a:cxn>
                        <a:cxn ang="0">
                          <a:pos x="connsiteX1" y="connsiteY1"/>
                        </a:cxn>
                        <a:cxn ang="0">
                          <a:pos x="connsiteX2" y="connsiteY2"/>
                        </a:cxn>
                        <a:cxn ang="0">
                          <a:pos x="connsiteX3" y="connsiteY3"/>
                        </a:cxn>
                      </a:cxnLst>
                      <a:rect l="l" t="t" r="r" b="b"/>
                      <a:pathLst>
                        <a:path w="6561" h="4157">
                          <a:moveTo>
                            <a:pt x="2404" y="2104"/>
                          </a:moveTo>
                          <a:lnTo>
                            <a:pt x="0" y="4157"/>
                          </a:lnTo>
                          <a:lnTo>
                            <a:pt x="6561" y="0"/>
                          </a:lnTo>
                          <a:lnTo>
                            <a:pt x="2404" y="2104"/>
                          </a:lnTo>
                          <a:close/>
                        </a:path>
                      </a:pathLst>
                    </a:custGeom>
                    <a:grpFill/>
                    <a:ln w="0" cap="flat">
                      <a:noFill/>
                      <a:prstDash val="solid"/>
                      <a:miter/>
                    </a:ln>
                  </p:spPr>
                  <p:txBody>
                    <a:bodyPr rtlCol="0" anchor="ctr"/>
                    <a:lstStyle/>
                    <a:p>
                      <a:endParaRPr lang="en-US"/>
                    </a:p>
                  </p:txBody>
                </p:sp>
                <p:sp>
                  <p:nvSpPr>
                    <p:cNvPr id="1412" name="Freeform: Shape 1411">
                      <a:extLst>
                        <a:ext uri="{FF2B5EF4-FFF2-40B4-BE49-F238E27FC236}">
                          <a16:creationId xmlns:a16="http://schemas.microsoft.com/office/drawing/2014/main" id="{B3555A24-9138-4BBD-0B63-6F876C77A7CE}"/>
                        </a:ext>
                      </a:extLst>
                    </p:cNvPr>
                    <p:cNvSpPr/>
                    <p:nvPr/>
                  </p:nvSpPr>
                  <p:spPr>
                    <a:xfrm>
                      <a:off x="2071559" y="2929554"/>
                      <a:ext cx="6611" cy="4006"/>
                    </a:xfrm>
                    <a:custGeom>
                      <a:avLst/>
                      <a:gdLst>
                        <a:gd name="connsiteX0" fmla="*/ 6612 w 6611"/>
                        <a:gd name="connsiteY0" fmla="*/ 0 h 4006"/>
                        <a:gd name="connsiteX1" fmla="*/ 0 w 6611"/>
                        <a:gd name="connsiteY1" fmla="*/ 4007 h 4006"/>
                        <a:gd name="connsiteX2" fmla="*/ 2404 w 6611"/>
                        <a:gd name="connsiteY2" fmla="*/ 3506 h 4006"/>
                        <a:gd name="connsiteX3" fmla="*/ 6612 w 6611"/>
                        <a:gd name="connsiteY3" fmla="*/ 50 h 4006"/>
                      </a:gdLst>
                      <a:ahLst/>
                      <a:cxnLst>
                        <a:cxn ang="0">
                          <a:pos x="connsiteX0" y="connsiteY0"/>
                        </a:cxn>
                        <a:cxn ang="0">
                          <a:pos x="connsiteX1" y="connsiteY1"/>
                        </a:cxn>
                        <a:cxn ang="0">
                          <a:pos x="connsiteX2" y="connsiteY2"/>
                        </a:cxn>
                        <a:cxn ang="0">
                          <a:pos x="connsiteX3" y="connsiteY3"/>
                        </a:cxn>
                      </a:cxnLst>
                      <a:rect l="l" t="t" r="r" b="b"/>
                      <a:pathLst>
                        <a:path w="6611" h="4006">
                          <a:moveTo>
                            <a:pt x="6612" y="0"/>
                          </a:moveTo>
                          <a:cubicBezTo>
                            <a:pt x="4458" y="1402"/>
                            <a:pt x="2204" y="2705"/>
                            <a:pt x="0" y="4007"/>
                          </a:cubicBezTo>
                          <a:cubicBezTo>
                            <a:pt x="601" y="4007"/>
                            <a:pt x="1202" y="4007"/>
                            <a:pt x="2404" y="3506"/>
                          </a:cubicBezTo>
                          <a:cubicBezTo>
                            <a:pt x="3857" y="2404"/>
                            <a:pt x="5209" y="1202"/>
                            <a:pt x="6612" y="50"/>
                          </a:cubicBezTo>
                          <a:close/>
                        </a:path>
                      </a:pathLst>
                    </a:custGeom>
                    <a:grpFill/>
                    <a:ln w="0" cap="flat">
                      <a:noFill/>
                      <a:prstDash val="solid"/>
                      <a:miter/>
                    </a:ln>
                  </p:spPr>
                  <p:txBody>
                    <a:bodyPr rtlCol="0" anchor="ctr"/>
                    <a:lstStyle/>
                    <a:p>
                      <a:endParaRPr lang="en-US"/>
                    </a:p>
                  </p:txBody>
                </p:sp>
                <p:sp>
                  <p:nvSpPr>
                    <p:cNvPr id="1413" name="Freeform: Shape 1412">
                      <a:extLst>
                        <a:ext uri="{FF2B5EF4-FFF2-40B4-BE49-F238E27FC236}">
                          <a16:creationId xmlns:a16="http://schemas.microsoft.com/office/drawing/2014/main" id="{45BA8622-604A-9E37-F9B3-5AC11911BF9E}"/>
                        </a:ext>
                      </a:extLst>
                    </p:cNvPr>
                    <p:cNvSpPr/>
                    <p:nvPr/>
                  </p:nvSpPr>
                  <p:spPr>
                    <a:xfrm>
                      <a:off x="2043361" y="2943578"/>
                      <a:ext cx="10217" cy="5609"/>
                    </a:xfrm>
                    <a:custGeom>
                      <a:avLst/>
                      <a:gdLst>
                        <a:gd name="connsiteX0" fmla="*/ 10218 w 10217"/>
                        <a:gd name="connsiteY0" fmla="*/ 0 h 5609"/>
                        <a:gd name="connsiteX1" fmla="*/ 0 w 10217"/>
                        <a:gd name="connsiteY1" fmla="*/ 5610 h 5609"/>
                        <a:gd name="connsiteX2" fmla="*/ 10218 w 10217"/>
                        <a:gd name="connsiteY2" fmla="*/ 0 h 5609"/>
                      </a:gdLst>
                      <a:ahLst/>
                      <a:cxnLst>
                        <a:cxn ang="0">
                          <a:pos x="connsiteX0" y="connsiteY0"/>
                        </a:cxn>
                        <a:cxn ang="0">
                          <a:pos x="connsiteX1" y="connsiteY1"/>
                        </a:cxn>
                        <a:cxn ang="0">
                          <a:pos x="connsiteX2" y="connsiteY2"/>
                        </a:cxn>
                      </a:cxnLst>
                      <a:rect l="l" t="t" r="r" b="b"/>
                      <a:pathLst>
                        <a:path w="10217" h="5609">
                          <a:moveTo>
                            <a:pt x="10218" y="0"/>
                          </a:moveTo>
                          <a:cubicBezTo>
                            <a:pt x="7263" y="1653"/>
                            <a:pt x="3957" y="3406"/>
                            <a:pt x="0" y="5610"/>
                          </a:cubicBezTo>
                          <a:lnTo>
                            <a:pt x="10218" y="0"/>
                          </a:lnTo>
                          <a:close/>
                        </a:path>
                      </a:pathLst>
                    </a:custGeom>
                    <a:grpFill/>
                    <a:ln w="0" cap="flat">
                      <a:noFill/>
                      <a:prstDash val="solid"/>
                      <a:miter/>
                    </a:ln>
                  </p:spPr>
                  <p:txBody>
                    <a:bodyPr rtlCol="0" anchor="ctr"/>
                    <a:lstStyle/>
                    <a:p>
                      <a:endParaRPr lang="en-US"/>
                    </a:p>
                  </p:txBody>
                </p:sp>
                <p:sp>
                  <p:nvSpPr>
                    <p:cNvPr id="1414" name="Freeform: Shape 1413">
                      <a:extLst>
                        <a:ext uri="{FF2B5EF4-FFF2-40B4-BE49-F238E27FC236}">
                          <a16:creationId xmlns:a16="http://schemas.microsoft.com/office/drawing/2014/main" id="{179802F0-EDA3-2EC4-7C06-9265748C7010}"/>
                        </a:ext>
                      </a:extLst>
                    </p:cNvPr>
                    <p:cNvSpPr/>
                    <p:nvPr/>
                  </p:nvSpPr>
                  <p:spPr>
                    <a:xfrm>
                      <a:off x="2053528" y="2939371"/>
                      <a:ext cx="8013" cy="4257"/>
                    </a:xfrm>
                    <a:custGeom>
                      <a:avLst/>
                      <a:gdLst>
                        <a:gd name="connsiteX0" fmla="*/ 8014 w 8013"/>
                        <a:gd name="connsiteY0" fmla="*/ 0 h 4257"/>
                        <a:gd name="connsiteX1" fmla="*/ 7713 w 8013"/>
                        <a:gd name="connsiteY1" fmla="*/ 0 h 4257"/>
                        <a:gd name="connsiteX2" fmla="*/ 0 w 8013"/>
                        <a:gd name="connsiteY2" fmla="*/ 4257 h 4257"/>
                        <a:gd name="connsiteX3" fmla="*/ 7964 w 8013"/>
                        <a:gd name="connsiteY3" fmla="*/ 0 h 4257"/>
                      </a:gdLst>
                      <a:ahLst/>
                      <a:cxnLst>
                        <a:cxn ang="0">
                          <a:pos x="connsiteX0" y="connsiteY0"/>
                        </a:cxn>
                        <a:cxn ang="0">
                          <a:pos x="connsiteX1" y="connsiteY1"/>
                        </a:cxn>
                        <a:cxn ang="0">
                          <a:pos x="connsiteX2" y="connsiteY2"/>
                        </a:cxn>
                        <a:cxn ang="0">
                          <a:pos x="connsiteX3" y="connsiteY3"/>
                        </a:cxn>
                      </a:cxnLst>
                      <a:rect l="l" t="t" r="r" b="b"/>
                      <a:pathLst>
                        <a:path w="8013" h="4257">
                          <a:moveTo>
                            <a:pt x="8014" y="0"/>
                          </a:moveTo>
                          <a:lnTo>
                            <a:pt x="7713" y="0"/>
                          </a:lnTo>
                          <a:cubicBezTo>
                            <a:pt x="7713" y="0"/>
                            <a:pt x="0" y="4257"/>
                            <a:pt x="0" y="4257"/>
                          </a:cubicBezTo>
                          <a:cubicBezTo>
                            <a:pt x="2855" y="2755"/>
                            <a:pt x="5409" y="1352"/>
                            <a:pt x="7964" y="0"/>
                          </a:cubicBezTo>
                          <a:close/>
                        </a:path>
                      </a:pathLst>
                    </a:custGeom>
                    <a:grpFill/>
                    <a:ln w="0" cap="flat">
                      <a:noFill/>
                      <a:prstDash val="solid"/>
                      <a:miter/>
                    </a:ln>
                  </p:spPr>
                  <p:txBody>
                    <a:bodyPr rtlCol="0" anchor="ctr"/>
                    <a:lstStyle/>
                    <a:p>
                      <a:endParaRPr lang="en-US"/>
                    </a:p>
                  </p:txBody>
                </p:sp>
                <p:sp>
                  <p:nvSpPr>
                    <p:cNvPr id="1415" name="Freeform: Shape 1414">
                      <a:extLst>
                        <a:ext uri="{FF2B5EF4-FFF2-40B4-BE49-F238E27FC236}">
                          <a16:creationId xmlns:a16="http://schemas.microsoft.com/office/drawing/2014/main" id="{31423236-F67F-A587-F95E-61D53CD5472D}"/>
                        </a:ext>
                      </a:extLst>
                    </p:cNvPr>
                    <p:cNvSpPr/>
                    <p:nvPr/>
                  </p:nvSpPr>
                  <p:spPr>
                    <a:xfrm>
                      <a:off x="2058787" y="2933510"/>
                      <a:ext cx="12722" cy="6060"/>
                    </a:xfrm>
                    <a:custGeom>
                      <a:avLst/>
                      <a:gdLst>
                        <a:gd name="connsiteX0" fmla="*/ 12722 w 12722"/>
                        <a:gd name="connsiteY0" fmla="*/ 0 h 6060"/>
                        <a:gd name="connsiteX1" fmla="*/ 0 w 12722"/>
                        <a:gd name="connsiteY1" fmla="*/ 6061 h 6060"/>
                        <a:gd name="connsiteX2" fmla="*/ 2454 w 12722"/>
                        <a:gd name="connsiteY2" fmla="*/ 5860 h 6060"/>
                        <a:gd name="connsiteX3" fmla="*/ 12722 w 12722"/>
                        <a:gd name="connsiteY3" fmla="*/ 0 h 6060"/>
                      </a:gdLst>
                      <a:ahLst/>
                      <a:cxnLst>
                        <a:cxn ang="0">
                          <a:pos x="connsiteX0" y="connsiteY0"/>
                        </a:cxn>
                        <a:cxn ang="0">
                          <a:pos x="connsiteX1" y="connsiteY1"/>
                        </a:cxn>
                        <a:cxn ang="0">
                          <a:pos x="connsiteX2" y="connsiteY2"/>
                        </a:cxn>
                        <a:cxn ang="0">
                          <a:pos x="connsiteX3" y="connsiteY3"/>
                        </a:cxn>
                      </a:cxnLst>
                      <a:rect l="l" t="t" r="r" b="b"/>
                      <a:pathLst>
                        <a:path w="12722" h="6060">
                          <a:moveTo>
                            <a:pt x="12722" y="0"/>
                          </a:moveTo>
                          <a:cubicBezTo>
                            <a:pt x="11220" y="0"/>
                            <a:pt x="9867" y="301"/>
                            <a:pt x="0" y="6061"/>
                          </a:cubicBezTo>
                          <a:lnTo>
                            <a:pt x="2454" y="5860"/>
                          </a:lnTo>
                          <a:cubicBezTo>
                            <a:pt x="6011" y="3957"/>
                            <a:pt x="9366" y="2004"/>
                            <a:pt x="12722" y="0"/>
                          </a:cubicBezTo>
                          <a:close/>
                        </a:path>
                      </a:pathLst>
                    </a:custGeom>
                    <a:grpFill/>
                    <a:ln w="0" cap="flat">
                      <a:noFill/>
                      <a:prstDash val="solid"/>
                      <a:miter/>
                    </a:ln>
                  </p:spPr>
                  <p:txBody>
                    <a:bodyPr rtlCol="0" anchor="ctr"/>
                    <a:lstStyle/>
                    <a:p>
                      <a:endParaRPr lang="en-US"/>
                    </a:p>
                  </p:txBody>
                </p:sp>
                <p:sp>
                  <p:nvSpPr>
                    <p:cNvPr id="1416" name="Freeform: Shape 1415">
                      <a:extLst>
                        <a:ext uri="{FF2B5EF4-FFF2-40B4-BE49-F238E27FC236}">
                          <a16:creationId xmlns:a16="http://schemas.microsoft.com/office/drawing/2014/main" id="{3461665E-B5DB-B6F1-D984-F2927B91A575}"/>
                        </a:ext>
                      </a:extLst>
                    </p:cNvPr>
                    <p:cNvSpPr/>
                    <p:nvPr/>
                  </p:nvSpPr>
                  <p:spPr>
                    <a:xfrm>
                      <a:off x="2046917" y="2699905"/>
                      <a:ext cx="10718" cy="450"/>
                    </a:xfrm>
                    <a:custGeom>
                      <a:avLst/>
                      <a:gdLst>
                        <a:gd name="connsiteX0" fmla="*/ 1002 w 10718"/>
                        <a:gd name="connsiteY0" fmla="*/ 451 h 450"/>
                        <a:gd name="connsiteX1" fmla="*/ 10719 w 10718"/>
                        <a:gd name="connsiteY1" fmla="*/ 150 h 450"/>
                        <a:gd name="connsiteX2" fmla="*/ 9717 w 10718"/>
                        <a:gd name="connsiteY2" fmla="*/ 0 h 450"/>
                        <a:gd name="connsiteX3" fmla="*/ 0 w 10718"/>
                        <a:gd name="connsiteY3" fmla="*/ 351 h 450"/>
                        <a:gd name="connsiteX4" fmla="*/ 1052 w 10718"/>
                        <a:gd name="connsiteY4" fmla="*/ 351 h 4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8" h="450">
                          <a:moveTo>
                            <a:pt x="1002" y="451"/>
                          </a:moveTo>
                          <a:cubicBezTo>
                            <a:pt x="4257" y="100"/>
                            <a:pt x="7463" y="250"/>
                            <a:pt x="10719" y="150"/>
                          </a:cubicBezTo>
                          <a:lnTo>
                            <a:pt x="9717" y="0"/>
                          </a:lnTo>
                          <a:cubicBezTo>
                            <a:pt x="6461" y="50"/>
                            <a:pt x="3256" y="0"/>
                            <a:pt x="0" y="351"/>
                          </a:cubicBezTo>
                          <a:lnTo>
                            <a:pt x="1052" y="351"/>
                          </a:lnTo>
                          <a:close/>
                        </a:path>
                      </a:pathLst>
                    </a:custGeom>
                    <a:grpFill/>
                    <a:ln w="0" cap="flat">
                      <a:noFill/>
                      <a:prstDash val="solid"/>
                      <a:miter/>
                    </a:ln>
                  </p:spPr>
                  <p:txBody>
                    <a:bodyPr rtlCol="0" anchor="ctr"/>
                    <a:lstStyle/>
                    <a:p>
                      <a:endParaRPr lang="en-US"/>
                    </a:p>
                  </p:txBody>
                </p:sp>
                <p:sp>
                  <p:nvSpPr>
                    <p:cNvPr id="1417" name="Freeform: Shape 1416">
                      <a:extLst>
                        <a:ext uri="{FF2B5EF4-FFF2-40B4-BE49-F238E27FC236}">
                          <a16:creationId xmlns:a16="http://schemas.microsoft.com/office/drawing/2014/main" id="{7A00C19E-B421-E180-BD87-8C07E55C7FE8}"/>
                        </a:ext>
                      </a:extLst>
                    </p:cNvPr>
                    <p:cNvSpPr/>
                    <p:nvPr/>
                  </p:nvSpPr>
                  <p:spPr>
                    <a:xfrm>
                      <a:off x="2102163" y="2711976"/>
                      <a:ext cx="5409" cy="2354"/>
                    </a:xfrm>
                    <a:custGeom>
                      <a:avLst/>
                      <a:gdLst>
                        <a:gd name="connsiteX0" fmla="*/ 0 w 5409"/>
                        <a:gd name="connsiteY0" fmla="*/ 0 h 2354"/>
                        <a:gd name="connsiteX1" fmla="*/ 5409 w 5409"/>
                        <a:gd name="connsiteY1" fmla="*/ 2354 h 2354"/>
                        <a:gd name="connsiteX2" fmla="*/ 0 w 5409"/>
                        <a:gd name="connsiteY2" fmla="*/ 0 h 2354"/>
                      </a:gdLst>
                      <a:ahLst/>
                      <a:cxnLst>
                        <a:cxn ang="0">
                          <a:pos x="connsiteX0" y="connsiteY0"/>
                        </a:cxn>
                        <a:cxn ang="0">
                          <a:pos x="connsiteX1" y="connsiteY1"/>
                        </a:cxn>
                        <a:cxn ang="0">
                          <a:pos x="connsiteX2" y="connsiteY2"/>
                        </a:cxn>
                      </a:cxnLst>
                      <a:rect l="l" t="t" r="r" b="b"/>
                      <a:pathLst>
                        <a:path w="5409" h="2354">
                          <a:moveTo>
                            <a:pt x="0" y="0"/>
                          </a:moveTo>
                          <a:cubicBezTo>
                            <a:pt x="2204" y="952"/>
                            <a:pt x="3907" y="1603"/>
                            <a:pt x="5409" y="2354"/>
                          </a:cubicBezTo>
                          <a:cubicBezTo>
                            <a:pt x="3156" y="1152"/>
                            <a:pt x="1252" y="451"/>
                            <a:pt x="0" y="0"/>
                          </a:cubicBezTo>
                          <a:close/>
                        </a:path>
                      </a:pathLst>
                    </a:custGeom>
                    <a:grpFill/>
                    <a:ln w="0" cap="flat">
                      <a:noFill/>
                      <a:prstDash val="solid"/>
                      <a:miter/>
                    </a:ln>
                  </p:spPr>
                  <p:txBody>
                    <a:bodyPr rtlCol="0" anchor="ctr"/>
                    <a:lstStyle/>
                    <a:p>
                      <a:endParaRPr lang="en-US"/>
                    </a:p>
                  </p:txBody>
                </p:sp>
                <p:sp>
                  <p:nvSpPr>
                    <p:cNvPr id="1418" name="Freeform: Shape 1417">
                      <a:extLst>
                        <a:ext uri="{FF2B5EF4-FFF2-40B4-BE49-F238E27FC236}">
                          <a16:creationId xmlns:a16="http://schemas.microsoft.com/office/drawing/2014/main" id="{DB47A513-D735-CFF1-CB97-5C6CA0AB3661}"/>
                        </a:ext>
                      </a:extLst>
                    </p:cNvPr>
                    <p:cNvSpPr/>
                    <p:nvPr/>
                  </p:nvSpPr>
                  <p:spPr>
                    <a:xfrm>
                      <a:off x="2107572" y="2714380"/>
                      <a:ext cx="48634" cy="42893"/>
                    </a:xfrm>
                    <a:custGeom>
                      <a:avLst/>
                      <a:gdLst>
                        <a:gd name="connsiteX0" fmla="*/ 31154 w 48634"/>
                        <a:gd name="connsiteY0" fmla="*/ 18833 h 42893"/>
                        <a:gd name="connsiteX1" fmla="*/ 34059 w 48634"/>
                        <a:gd name="connsiteY1" fmla="*/ 23691 h 42893"/>
                        <a:gd name="connsiteX2" fmla="*/ 20436 w 48634"/>
                        <a:gd name="connsiteY2" fmla="*/ 11871 h 42893"/>
                        <a:gd name="connsiteX3" fmla="*/ 23741 w 48634"/>
                        <a:gd name="connsiteY3" fmla="*/ 13574 h 42893"/>
                        <a:gd name="connsiteX4" fmla="*/ 17781 w 48634"/>
                        <a:gd name="connsiteY4" fmla="*/ 9817 h 42893"/>
                        <a:gd name="connsiteX5" fmla="*/ 0 w 48634"/>
                        <a:gd name="connsiteY5" fmla="*/ 0 h 42893"/>
                        <a:gd name="connsiteX6" fmla="*/ 22689 w 48634"/>
                        <a:gd name="connsiteY6" fmla="*/ 16579 h 42893"/>
                        <a:gd name="connsiteX7" fmla="*/ 43075 w 48634"/>
                        <a:gd name="connsiteY7" fmla="*/ 39168 h 42893"/>
                        <a:gd name="connsiteX8" fmla="*/ 48635 w 48634"/>
                        <a:gd name="connsiteY8" fmla="*/ 40070 h 42893"/>
                        <a:gd name="connsiteX9" fmla="*/ 40671 w 48634"/>
                        <a:gd name="connsiteY9" fmla="*/ 28500 h 42893"/>
                        <a:gd name="connsiteX10" fmla="*/ 31104 w 48634"/>
                        <a:gd name="connsiteY10" fmla="*/ 18883 h 42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8634" h="42893">
                          <a:moveTo>
                            <a:pt x="31154" y="18833"/>
                          </a:moveTo>
                          <a:cubicBezTo>
                            <a:pt x="38717" y="27648"/>
                            <a:pt x="19434" y="8014"/>
                            <a:pt x="34059" y="23691"/>
                          </a:cubicBezTo>
                          <a:cubicBezTo>
                            <a:pt x="34861" y="25394"/>
                            <a:pt x="27598" y="18682"/>
                            <a:pt x="20436" y="11871"/>
                          </a:cubicBezTo>
                          <a:cubicBezTo>
                            <a:pt x="21487" y="11921"/>
                            <a:pt x="27798" y="18232"/>
                            <a:pt x="23741" y="13574"/>
                          </a:cubicBezTo>
                          <a:cubicBezTo>
                            <a:pt x="18382" y="9567"/>
                            <a:pt x="16479" y="7613"/>
                            <a:pt x="17781" y="9817"/>
                          </a:cubicBezTo>
                          <a:cubicBezTo>
                            <a:pt x="8465" y="3156"/>
                            <a:pt x="6862" y="3306"/>
                            <a:pt x="0" y="0"/>
                          </a:cubicBezTo>
                          <a:cubicBezTo>
                            <a:pt x="6010" y="2955"/>
                            <a:pt x="15026" y="8966"/>
                            <a:pt x="22689" y="16579"/>
                          </a:cubicBezTo>
                          <a:cubicBezTo>
                            <a:pt x="30403" y="23691"/>
                            <a:pt x="37916" y="32406"/>
                            <a:pt x="43075" y="39168"/>
                          </a:cubicBezTo>
                          <a:cubicBezTo>
                            <a:pt x="49185" y="46481"/>
                            <a:pt x="47282" y="40921"/>
                            <a:pt x="48635" y="40070"/>
                          </a:cubicBezTo>
                          <a:cubicBezTo>
                            <a:pt x="48384" y="39368"/>
                            <a:pt x="44928" y="33608"/>
                            <a:pt x="40671" y="28500"/>
                          </a:cubicBezTo>
                          <a:cubicBezTo>
                            <a:pt x="36564" y="23341"/>
                            <a:pt x="31805" y="18833"/>
                            <a:pt x="31104" y="18883"/>
                          </a:cubicBezTo>
                          <a:close/>
                        </a:path>
                      </a:pathLst>
                    </a:custGeom>
                    <a:grpFill/>
                    <a:ln w="0" cap="flat">
                      <a:noFill/>
                      <a:prstDash val="solid"/>
                      <a:miter/>
                    </a:ln>
                  </p:spPr>
                  <p:txBody>
                    <a:bodyPr rtlCol="0" anchor="ctr"/>
                    <a:lstStyle/>
                    <a:p>
                      <a:endParaRPr lang="en-US"/>
                    </a:p>
                  </p:txBody>
                </p:sp>
                <p:sp>
                  <p:nvSpPr>
                    <p:cNvPr id="1419" name="Freeform: Shape 1418">
                      <a:extLst>
                        <a:ext uri="{FF2B5EF4-FFF2-40B4-BE49-F238E27FC236}">
                          <a16:creationId xmlns:a16="http://schemas.microsoft.com/office/drawing/2014/main" id="{098BC670-FB0C-362A-F78E-62CCA8D1AE39}"/>
                        </a:ext>
                      </a:extLst>
                    </p:cNvPr>
                    <p:cNvSpPr/>
                    <p:nvPr/>
                  </p:nvSpPr>
                  <p:spPr>
                    <a:xfrm>
                      <a:off x="2117339" y="2713428"/>
                      <a:ext cx="8865" cy="6160"/>
                    </a:xfrm>
                    <a:custGeom>
                      <a:avLst/>
                      <a:gdLst>
                        <a:gd name="connsiteX0" fmla="*/ 8865 w 8865"/>
                        <a:gd name="connsiteY0" fmla="*/ 6161 h 6160"/>
                        <a:gd name="connsiteX1" fmla="*/ 0 w 8865"/>
                        <a:gd name="connsiteY1" fmla="*/ 0 h 6160"/>
                        <a:gd name="connsiteX2" fmla="*/ 8865 w 8865"/>
                        <a:gd name="connsiteY2" fmla="*/ 6161 h 6160"/>
                      </a:gdLst>
                      <a:ahLst/>
                      <a:cxnLst>
                        <a:cxn ang="0">
                          <a:pos x="connsiteX0" y="connsiteY0"/>
                        </a:cxn>
                        <a:cxn ang="0">
                          <a:pos x="connsiteX1" y="connsiteY1"/>
                        </a:cxn>
                        <a:cxn ang="0">
                          <a:pos x="connsiteX2" y="connsiteY2"/>
                        </a:cxn>
                      </a:cxnLst>
                      <a:rect l="l" t="t" r="r" b="b"/>
                      <a:pathLst>
                        <a:path w="8865" h="6160">
                          <a:moveTo>
                            <a:pt x="8865" y="6161"/>
                          </a:moveTo>
                          <a:cubicBezTo>
                            <a:pt x="4458" y="2655"/>
                            <a:pt x="2955" y="1803"/>
                            <a:pt x="0" y="0"/>
                          </a:cubicBezTo>
                          <a:cubicBezTo>
                            <a:pt x="501" y="952"/>
                            <a:pt x="5259" y="3356"/>
                            <a:pt x="8865" y="6161"/>
                          </a:cubicBezTo>
                          <a:close/>
                        </a:path>
                      </a:pathLst>
                    </a:custGeom>
                    <a:grpFill/>
                    <a:ln w="0" cap="flat">
                      <a:noFill/>
                      <a:prstDash val="solid"/>
                      <a:miter/>
                    </a:ln>
                  </p:spPr>
                  <p:txBody>
                    <a:bodyPr rtlCol="0" anchor="ctr"/>
                    <a:lstStyle/>
                    <a:p>
                      <a:endParaRPr lang="en-US"/>
                    </a:p>
                  </p:txBody>
                </p:sp>
                <p:sp>
                  <p:nvSpPr>
                    <p:cNvPr id="1420" name="Freeform: Shape 1419">
                      <a:extLst>
                        <a:ext uri="{FF2B5EF4-FFF2-40B4-BE49-F238E27FC236}">
                          <a16:creationId xmlns:a16="http://schemas.microsoft.com/office/drawing/2014/main" id="{58EDD2F8-9D8A-90FC-428B-38C2421BE5A5}"/>
                        </a:ext>
                      </a:extLst>
                    </p:cNvPr>
                    <p:cNvSpPr/>
                    <p:nvPr/>
                  </p:nvSpPr>
                  <p:spPr>
                    <a:xfrm>
                      <a:off x="2162945" y="2824170"/>
                      <a:ext cx="1326" cy="14034"/>
                    </a:xfrm>
                    <a:custGeom>
                      <a:avLst/>
                      <a:gdLst>
                        <a:gd name="connsiteX0" fmla="*/ 224 w 1326"/>
                        <a:gd name="connsiteY0" fmla="*/ 5610 h 14034"/>
                        <a:gd name="connsiteX1" fmla="*/ 224 w 1326"/>
                        <a:gd name="connsiteY1" fmla="*/ 13774 h 14034"/>
                        <a:gd name="connsiteX2" fmla="*/ 1326 w 1326"/>
                        <a:gd name="connsiteY2" fmla="*/ 0 h 14034"/>
                        <a:gd name="connsiteX3" fmla="*/ 224 w 1326"/>
                        <a:gd name="connsiteY3" fmla="*/ 5610 h 14034"/>
                      </a:gdLst>
                      <a:ahLst/>
                      <a:cxnLst>
                        <a:cxn ang="0">
                          <a:pos x="connsiteX0" y="connsiteY0"/>
                        </a:cxn>
                        <a:cxn ang="0">
                          <a:pos x="connsiteX1" y="connsiteY1"/>
                        </a:cxn>
                        <a:cxn ang="0">
                          <a:pos x="connsiteX2" y="connsiteY2"/>
                        </a:cxn>
                        <a:cxn ang="0">
                          <a:pos x="connsiteX3" y="connsiteY3"/>
                        </a:cxn>
                      </a:cxnLst>
                      <a:rect l="l" t="t" r="r" b="b"/>
                      <a:pathLst>
                        <a:path w="1326" h="14034">
                          <a:moveTo>
                            <a:pt x="224" y="5610"/>
                          </a:moveTo>
                          <a:cubicBezTo>
                            <a:pt x="324" y="6561"/>
                            <a:pt x="-327" y="15677"/>
                            <a:pt x="224" y="13774"/>
                          </a:cubicBezTo>
                          <a:cubicBezTo>
                            <a:pt x="625" y="9166"/>
                            <a:pt x="1176" y="4608"/>
                            <a:pt x="1326" y="0"/>
                          </a:cubicBezTo>
                          <a:cubicBezTo>
                            <a:pt x="1176" y="3206"/>
                            <a:pt x="625" y="4358"/>
                            <a:pt x="224" y="5610"/>
                          </a:cubicBezTo>
                          <a:close/>
                        </a:path>
                      </a:pathLst>
                    </a:custGeom>
                    <a:grpFill/>
                    <a:ln w="0" cap="flat">
                      <a:noFill/>
                      <a:prstDash val="solid"/>
                      <a:miter/>
                    </a:ln>
                  </p:spPr>
                  <p:txBody>
                    <a:bodyPr rtlCol="0" anchor="ctr"/>
                    <a:lstStyle/>
                    <a:p>
                      <a:endParaRPr lang="en-US"/>
                    </a:p>
                  </p:txBody>
                </p:sp>
                <p:sp>
                  <p:nvSpPr>
                    <p:cNvPr id="1421" name="Freeform: Shape 1420">
                      <a:extLst>
                        <a:ext uri="{FF2B5EF4-FFF2-40B4-BE49-F238E27FC236}">
                          <a16:creationId xmlns:a16="http://schemas.microsoft.com/office/drawing/2014/main" id="{F872E959-47DD-C5B3-3F95-2D73BC03D68D}"/>
                        </a:ext>
                      </a:extLst>
                    </p:cNvPr>
                    <p:cNvSpPr/>
                    <p:nvPr/>
                  </p:nvSpPr>
                  <p:spPr>
                    <a:xfrm>
                      <a:off x="2164220" y="2818160"/>
                      <a:ext cx="75" cy="6060"/>
                    </a:xfrm>
                    <a:custGeom>
                      <a:avLst/>
                      <a:gdLst>
                        <a:gd name="connsiteX0" fmla="*/ 0 w 75"/>
                        <a:gd name="connsiteY0" fmla="*/ 0 h 6060"/>
                        <a:gd name="connsiteX1" fmla="*/ 0 w 75"/>
                        <a:gd name="connsiteY1" fmla="*/ 6061 h 6060"/>
                        <a:gd name="connsiteX2" fmla="*/ 0 w 75"/>
                        <a:gd name="connsiteY2" fmla="*/ 0 h 6060"/>
                      </a:gdLst>
                      <a:ahLst/>
                      <a:cxnLst>
                        <a:cxn ang="0">
                          <a:pos x="connsiteX0" y="connsiteY0"/>
                        </a:cxn>
                        <a:cxn ang="0">
                          <a:pos x="connsiteX1" y="connsiteY1"/>
                        </a:cxn>
                        <a:cxn ang="0">
                          <a:pos x="connsiteX2" y="connsiteY2"/>
                        </a:cxn>
                      </a:cxnLst>
                      <a:rect l="l" t="t" r="r" b="b"/>
                      <a:pathLst>
                        <a:path w="75" h="6060">
                          <a:moveTo>
                            <a:pt x="0" y="0"/>
                          </a:moveTo>
                          <a:lnTo>
                            <a:pt x="0" y="6061"/>
                          </a:lnTo>
                          <a:cubicBezTo>
                            <a:pt x="100" y="4558"/>
                            <a:pt x="100" y="2655"/>
                            <a:pt x="0" y="0"/>
                          </a:cubicBezTo>
                          <a:close/>
                        </a:path>
                      </a:pathLst>
                    </a:custGeom>
                    <a:grpFill/>
                    <a:ln w="0" cap="flat">
                      <a:noFill/>
                      <a:prstDash val="solid"/>
                      <a:miter/>
                    </a:ln>
                  </p:spPr>
                  <p:txBody>
                    <a:bodyPr rtlCol="0" anchor="ctr"/>
                    <a:lstStyle/>
                    <a:p>
                      <a:endParaRPr lang="en-US"/>
                    </a:p>
                  </p:txBody>
                </p:sp>
                <p:sp>
                  <p:nvSpPr>
                    <p:cNvPr id="1422" name="Freeform: Shape 1421">
                      <a:extLst>
                        <a:ext uri="{FF2B5EF4-FFF2-40B4-BE49-F238E27FC236}">
                          <a16:creationId xmlns:a16="http://schemas.microsoft.com/office/drawing/2014/main" id="{E7529648-73FC-0D03-3FDF-60A040296B87}"/>
                        </a:ext>
                      </a:extLst>
                    </p:cNvPr>
                    <p:cNvSpPr/>
                    <p:nvPr/>
                  </p:nvSpPr>
                  <p:spPr>
                    <a:xfrm>
                      <a:off x="2162968" y="2829681"/>
                      <a:ext cx="200" cy="750"/>
                    </a:xfrm>
                    <a:custGeom>
                      <a:avLst/>
                      <a:gdLst>
                        <a:gd name="connsiteX0" fmla="*/ 0 w 200"/>
                        <a:gd name="connsiteY0" fmla="*/ 750 h 750"/>
                        <a:gd name="connsiteX1" fmla="*/ 200 w 200"/>
                        <a:gd name="connsiteY1" fmla="*/ 99 h 750"/>
                        <a:gd name="connsiteX2" fmla="*/ 0 w 200"/>
                        <a:gd name="connsiteY2" fmla="*/ 750 h 750"/>
                      </a:gdLst>
                      <a:ahLst/>
                      <a:cxnLst>
                        <a:cxn ang="0">
                          <a:pos x="connsiteX0" y="connsiteY0"/>
                        </a:cxn>
                        <a:cxn ang="0">
                          <a:pos x="connsiteX1" y="connsiteY1"/>
                        </a:cxn>
                        <a:cxn ang="0">
                          <a:pos x="connsiteX2" y="connsiteY2"/>
                        </a:cxn>
                      </a:cxnLst>
                      <a:rect l="l" t="t" r="r" b="b"/>
                      <a:pathLst>
                        <a:path w="200" h="750">
                          <a:moveTo>
                            <a:pt x="0" y="750"/>
                          </a:moveTo>
                          <a:cubicBezTo>
                            <a:pt x="0" y="750"/>
                            <a:pt x="150" y="350"/>
                            <a:pt x="200" y="99"/>
                          </a:cubicBezTo>
                          <a:cubicBezTo>
                            <a:pt x="200" y="-101"/>
                            <a:pt x="100" y="-51"/>
                            <a:pt x="0" y="750"/>
                          </a:cubicBezTo>
                          <a:close/>
                        </a:path>
                      </a:pathLst>
                    </a:custGeom>
                    <a:grpFill/>
                    <a:ln w="0" cap="flat">
                      <a:noFill/>
                      <a:prstDash val="solid"/>
                      <a:miter/>
                    </a:ln>
                  </p:spPr>
                  <p:txBody>
                    <a:bodyPr rtlCol="0" anchor="ctr"/>
                    <a:lstStyle/>
                    <a:p>
                      <a:endParaRPr lang="en-US"/>
                    </a:p>
                  </p:txBody>
                </p:sp>
                <p:sp>
                  <p:nvSpPr>
                    <p:cNvPr id="1423" name="Freeform: Shape 1422">
                      <a:extLst>
                        <a:ext uri="{FF2B5EF4-FFF2-40B4-BE49-F238E27FC236}">
                          <a16:creationId xmlns:a16="http://schemas.microsoft.com/office/drawing/2014/main" id="{00FDF073-471D-4248-1AFE-C498BC693BA7}"/>
                        </a:ext>
                      </a:extLst>
                    </p:cNvPr>
                    <p:cNvSpPr/>
                    <p:nvPr/>
                  </p:nvSpPr>
                  <p:spPr>
                    <a:xfrm>
                      <a:off x="2027982" y="2972421"/>
                      <a:ext cx="5711" cy="11927"/>
                    </a:xfrm>
                    <a:custGeom>
                      <a:avLst/>
                      <a:gdLst>
                        <a:gd name="connsiteX0" fmla="*/ 51 w 5711"/>
                        <a:gd name="connsiteY0" fmla="*/ 7 h 11927"/>
                        <a:gd name="connsiteX1" fmla="*/ 2255 w 5711"/>
                        <a:gd name="connsiteY1" fmla="*/ 5266 h 11927"/>
                        <a:gd name="connsiteX2" fmla="*/ 4409 w 5711"/>
                        <a:gd name="connsiteY2" fmla="*/ 9523 h 11927"/>
                        <a:gd name="connsiteX3" fmla="*/ 5711 w 5711"/>
                        <a:gd name="connsiteY3" fmla="*/ 11927 h 11927"/>
                        <a:gd name="connsiteX4" fmla="*/ 3608 w 5711"/>
                        <a:gd name="connsiteY4" fmla="*/ 7420 h 11927"/>
                        <a:gd name="connsiteX5" fmla="*/ 51 w 5711"/>
                        <a:gd name="connsiteY5" fmla="*/ 7 h 11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11" h="11927">
                          <a:moveTo>
                            <a:pt x="51" y="7"/>
                          </a:moveTo>
                          <a:cubicBezTo>
                            <a:pt x="-249" y="-144"/>
                            <a:pt x="803" y="2261"/>
                            <a:pt x="2255" y="5266"/>
                          </a:cubicBezTo>
                          <a:cubicBezTo>
                            <a:pt x="2957" y="6618"/>
                            <a:pt x="3708" y="8121"/>
                            <a:pt x="4409" y="9523"/>
                          </a:cubicBezTo>
                          <a:cubicBezTo>
                            <a:pt x="4860" y="10425"/>
                            <a:pt x="5361" y="11276"/>
                            <a:pt x="5711" y="11927"/>
                          </a:cubicBezTo>
                          <a:cubicBezTo>
                            <a:pt x="5110" y="10625"/>
                            <a:pt x="4359" y="9022"/>
                            <a:pt x="3608" y="7420"/>
                          </a:cubicBezTo>
                          <a:cubicBezTo>
                            <a:pt x="2406" y="4965"/>
                            <a:pt x="1204" y="2411"/>
                            <a:pt x="51" y="7"/>
                          </a:cubicBezTo>
                          <a:close/>
                        </a:path>
                      </a:pathLst>
                    </a:custGeom>
                    <a:grpFill/>
                    <a:ln w="0" cap="flat">
                      <a:noFill/>
                      <a:prstDash val="solid"/>
                      <a:miter/>
                    </a:ln>
                  </p:spPr>
                  <p:txBody>
                    <a:bodyPr rtlCol="0" anchor="ctr"/>
                    <a:lstStyle/>
                    <a:p>
                      <a:endParaRPr lang="en-US"/>
                    </a:p>
                  </p:txBody>
                </p:sp>
                <p:sp>
                  <p:nvSpPr>
                    <p:cNvPr id="1424" name="Freeform: Shape 1423">
                      <a:extLst>
                        <a:ext uri="{FF2B5EF4-FFF2-40B4-BE49-F238E27FC236}">
                          <a16:creationId xmlns:a16="http://schemas.microsoft.com/office/drawing/2014/main" id="{9C136B73-1FB1-AF39-10FC-ECA5BA159E5C}"/>
                        </a:ext>
                      </a:extLst>
                    </p:cNvPr>
                    <p:cNvSpPr/>
                    <p:nvPr/>
                  </p:nvSpPr>
                  <p:spPr>
                    <a:xfrm>
                      <a:off x="2153802" y="3169020"/>
                      <a:ext cx="3055" cy="4457"/>
                    </a:xfrm>
                    <a:custGeom>
                      <a:avLst/>
                      <a:gdLst>
                        <a:gd name="connsiteX0" fmla="*/ 0 w 3055"/>
                        <a:gd name="connsiteY0" fmla="*/ 0 h 4457"/>
                        <a:gd name="connsiteX1" fmla="*/ 3055 w 3055"/>
                        <a:gd name="connsiteY1" fmla="*/ 4458 h 4457"/>
                        <a:gd name="connsiteX2" fmla="*/ 0 w 3055"/>
                        <a:gd name="connsiteY2" fmla="*/ 0 h 4457"/>
                      </a:gdLst>
                      <a:ahLst/>
                      <a:cxnLst>
                        <a:cxn ang="0">
                          <a:pos x="connsiteX0" y="connsiteY0"/>
                        </a:cxn>
                        <a:cxn ang="0">
                          <a:pos x="connsiteX1" y="connsiteY1"/>
                        </a:cxn>
                        <a:cxn ang="0">
                          <a:pos x="connsiteX2" y="connsiteY2"/>
                        </a:cxn>
                      </a:cxnLst>
                      <a:rect l="l" t="t" r="r" b="b"/>
                      <a:pathLst>
                        <a:path w="3055" h="4457">
                          <a:moveTo>
                            <a:pt x="0" y="0"/>
                          </a:moveTo>
                          <a:lnTo>
                            <a:pt x="3055" y="4458"/>
                          </a:lnTo>
                          <a:cubicBezTo>
                            <a:pt x="2054" y="2855"/>
                            <a:pt x="1553" y="2003"/>
                            <a:pt x="0" y="0"/>
                          </a:cubicBezTo>
                          <a:close/>
                        </a:path>
                      </a:pathLst>
                    </a:custGeom>
                    <a:grpFill/>
                    <a:ln w="0" cap="flat">
                      <a:noFill/>
                      <a:prstDash val="solid"/>
                      <a:miter/>
                    </a:ln>
                  </p:spPr>
                  <p:txBody>
                    <a:bodyPr rtlCol="0" anchor="ctr"/>
                    <a:lstStyle/>
                    <a:p>
                      <a:endParaRPr lang="en-US"/>
                    </a:p>
                  </p:txBody>
                </p:sp>
                <p:sp>
                  <p:nvSpPr>
                    <p:cNvPr id="1425" name="Freeform: Shape 1424">
                      <a:extLst>
                        <a:ext uri="{FF2B5EF4-FFF2-40B4-BE49-F238E27FC236}">
                          <a16:creationId xmlns:a16="http://schemas.microsoft.com/office/drawing/2014/main" id="{753F13A7-2CDD-23EE-03A7-9062A19B41BF}"/>
                        </a:ext>
                      </a:extLst>
                    </p:cNvPr>
                    <p:cNvSpPr/>
                    <p:nvPr/>
                  </p:nvSpPr>
                  <p:spPr>
                    <a:xfrm>
                      <a:off x="2215009" y="3225468"/>
                      <a:ext cx="851" cy="701"/>
                    </a:xfrm>
                    <a:custGeom>
                      <a:avLst/>
                      <a:gdLst>
                        <a:gd name="connsiteX0" fmla="*/ 0 w 851"/>
                        <a:gd name="connsiteY0" fmla="*/ 0 h 701"/>
                        <a:gd name="connsiteX1" fmla="*/ 851 w 851"/>
                        <a:gd name="connsiteY1" fmla="*/ 701 h 701"/>
                        <a:gd name="connsiteX2" fmla="*/ 0 w 851"/>
                        <a:gd name="connsiteY2" fmla="*/ 0 h 701"/>
                      </a:gdLst>
                      <a:ahLst/>
                      <a:cxnLst>
                        <a:cxn ang="0">
                          <a:pos x="connsiteX0" y="connsiteY0"/>
                        </a:cxn>
                        <a:cxn ang="0">
                          <a:pos x="connsiteX1" y="connsiteY1"/>
                        </a:cxn>
                        <a:cxn ang="0">
                          <a:pos x="connsiteX2" y="connsiteY2"/>
                        </a:cxn>
                      </a:cxnLst>
                      <a:rect l="l" t="t" r="r" b="b"/>
                      <a:pathLst>
                        <a:path w="851" h="701">
                          <a:moveTo>
                            <a:pt x="0" y="0"/>
                          </a:moveTo>
                          <a:cubicBezTo>
                            <a:pt x="0" y="0"/>
                            <a:pt x="451" y="301"/>
                            <a:pt x="851" y="701"/>
                          </a:cubicBezTo>
                          <a:cubicBezTo>
                            <a:pt x="451" y="351"/>
                            <a:pt x="150" y="100"/>
                            <a:pt x="0" y="0"/>
                          </a:cubicBezTo>
                          <a:close/>
                        </a:path>
                      </a:pathLst>
                    </a:custGeom>
                    <a:grpFill/>
                    <a:ln w="0" cap="flat">
                      <a:noFill/>
                      <a:prstDash val="solid"/>
                      <a:miter/>
                    </a:ln>
                  </p:spPr>
                  <p:txBody>
                    <a:bodyPr rtlCol="0" anchor="ctr"/>
                    <a:lstStyle/>
                    <a:p>
                      <a:endParaRPr lang="en-US"/>
                    </a:p>
                  </p:txBody>
                </p:sp>
                <p:sp>
                  <p:nvSpPr>
                    <p:cNvPr id="1426" name="Freeform: Shape 1425">
                      <a:extLst>
                        <a:ext uri="{FF2B5EF4-FFF2-40B4-BE49-F238E27FC236}">
                          <a16:creationId xmlns:a16="http://schemas.microsoft.com/office/drawing/2014/main" id="{68CB0794-5E0A-67B8-5EC4-09D62D4F0AF8}"/>
                        </a:ext>
                      </a:extLst>
                    </p:cNvPr>
                    <p:cNvSpPr/>
                    <p:nvPr/>
                  </p:nvSpPr>
                  <p:spPr>
                    <a:xfrm>
                      <a:off x="2215860" y="3226119"/>
                      <a:ext cx="17280" cy="19383"/>
                    </a:xfrm>
                    <a:custGeom>
                      <a:avLst/>
                      <a:gdLst>
                        <a:gd name="connsiteX0" fmla="*/ 0 w 17280"/>
                        <a:gd name="connsiteY0" fmla="*/ 50 h 19383"/>
                        <a:gd name="connsiteX1" fmla="*/ 12572 w 17280"/>
                        <a:gd name="connsiteY1" fmla="*/ 14225 h 19383"/>
                        <a:gd name="connsiteX2" fmla="*/ 12121 w 17280"/>
                        <a:gd name="connsiteY2" fmla="*/ 13924 h 19383"/>
                        <a:gd name="connsiteX3" fmla="*/ 17280 w 17280"/>
                        <a:gd name="connsiteY3" fmla="*/ 19384 h 19383"/>
                        <a:gd name="connsiteX4" fmla="*/ 0 w 17280"/>
                        <a:gd name="connsiteY4" fmla="*/ 0 h 193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280" h="19383">
                          <a:moveTo>
                            <a:pt x="0" y="50"/>
                          </a:moveTo>
                          <a:cubicBezTo>
                            <a:pt x="2605" y="2605"/>
                            <a:pt x="9517" y="11520"/>
                            <a:pt x="12572" y="14225"/>
                          </a:cubicBezTo>
                          <a:lnTo>
                            <a:pt x="12121" y="13924"/>
                          </a:lnTo>
                          <a:lnTo>
                            <a:pt x="17280" y="19384"/>
                          </a:lnTo>
                          <a:cubicBezTo>
                            <a:pt x="12622" y="14074"/>
                            <a:pt x="3005" y="2805"/>
                            <a:pt x="0" y="0"/>
                          </a:cubicBezTo>
                          <a:close/>
                        </a:path>
                      </a:pathLst>
                    </a:custGeom>
                    <a:grpFill/>
                    <a:ln w="0" cap="flat">
                      <a:noFill/>
                      <a:prstDash val="solid"/>
                      <a:miter/>
                    </a:ln>
                  </p:spPr>
                  <p:txBody>
                    <a:bodyPr rtlCol="0" anchor="ctr"/>
                    <a:lstStyle/>
                    <a:p>
                      <a:endParaRPr lang="en-US"/>
                    </a:p>
                  </p:txBody>
                </p:sp>
              </p:grpSp>
            </p:grpSp>
          </p:grpSp>
        </p:grpSp>
        <p:grpSp>
          <p:nvGrpSpPr>
            <p:cNvPr id="1429" name="Graphic 543">
              <a:extLst>
                <a:ext uri="{FF2B5EF4-FFF2-40B4-BE49-F238E27FC236}">
                  <a16:creationId xmlns:a16="http://schemas.microsoft.com/office/drawing/2014/main" id="{3518377A-68FD-C9CB-D2BC-DE5E9ADF96AC}"/>
                </a:ext>
              </a:extLst>
            </p:cNvPr>
            <p:cNvGrpSpPr/>
            <p:nvPr/>
          </p:nvGrpSpPr>
          <p:grpSpPr>
            <a:xfrm>
              <a:off x="1526412" y="1256689"/>
              <a:ext cx="122829" cy="153802"/>
              <a:chOff x="1526412" y="2498401"/>
              <a:chExt cx="122829" cy="153802"/>
            </a:xfrm>
            <a:solidFill>
              <a:schemeClr val="accent2"/>
            </a:solidFill>
          </p:grpSpPr>
          <p:sp>
            <p:nvSpPr>
              <p:cNvPr id="1430" name="Freeform: Shape 1429">
                <a:extLst>
                  <a:ext uri="{FF2B5EF4-FFF2-40B4-BE49-F238E27FC236}">
                    <a16:creationId xmlns:a16="http://schemas.microsoft.com/office/drawing/2014/main" id="{73853543-D496-C024-529A-12E180080AE9}"/>
                  </a:ext>
                </a:extLst>
              </p:cNvPr>
              <p:cNvSpPr/>
              <p:nvPr/>
            </p:nvSpPr>
            <p:spPr>
              <a:xfrm>
                <a:off x="1539485" y="2508772"/>
                <a:ext cx="102678" cy="131228"/>
              </a:xfrm>
              <a:custGeom>
                <a:avLst/>
                <a:gdLst>
                  <a:gd name="connsiteX0" fmla="*/ 102678 w 102678"/>
                  <a:gd name="connsiteY0" fmla="*/ 65614 h 131228"/>
                  <a:gd name="connsiteX1" fmla="*/ 51339 w 102678"/>
                  <a:gd name="connsiteY1" fmla="*/ 131228 h 131228"/>
                  <a:gd name="connsiteX2" fmla="*/ 0 w 102678"/>
                  <a:gd name="connsiteY2" fmla="*/ 65614 h 131228"/>
                  <a:gd name="connsiteX3" fmla="*/ 51339 w 102678"/>
                  <a:gd name="connsiteY3" fmla="*/ 0 h 131228"/>
                  <a:gd name="connsiteX4" fmla="*/ 102678 w 102678"/>
                  <a:gd name="connsiteY4" fmla="*/ 65614 h 1312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678" h="131228">
                    <a:moveTo>
                      <a:pt x="102678" y="65614"/>
                    </a:moveTo>
                    <a:cubicBezTo>
                      <a:pt x="102678" y="101852"/>
                      <a:pt x="79693" y="131228"/>
                      <a:pt x="51339" y="131228"/>
                    </a:cubicBezTo>
                    <a:cubicBezTo>
                      <a:pt x="22985" y="131228"/>
                      <a:pt x="0" y="101852"/>
                      <a:pt x="0" y="65614"/>
                    </a:cubicBezTo>
                    <a:cubicBezTo>
                      <a:pt x="0" y="29376"/>
                      <a:pt x="22985" y="0"/>
                      <a:pt x="51339" y="0"/>
                    </a:cubicBezTo>
                    <a:cubicBezTo>
                      <a:pt x="79693" y="0"/>
                      <a:pt x="102678" y="29376"/>
                      <a:pt x="102678" y="65614"/>
                    </a:cubicBezTo>
                    <a:close/>
                  </a:path>
                </a:pathLst>
              </a:custGeom>
              <a:grpFill/>
              <a:ln w="0" cap="flat">
                <a:noFill/>
                <a:prstDash val="solid"/>
                <a:miter/>
              </a:ln>
            </p:spPr>
            <p:txBody>
              <a:bodyPr rtlCol="0" anchor="ctr"/>
              <a:lstStyle/>
              <a:p>
                <a:endParaRPr lang="en-US"/>
              </a:p>
            </p:txBody>
          </p:sp>
          <p:grpSp>
            <p:nvGrpSpPr>
              <p:cNvPr id="1431" name="Graphic 543">
                <a:extLst>
                  <a:ext uri="{FF2B5EF4-FFF2-40B4-BE49-F238E27FC236}">
                    <a16:creationId xmlns:a16="http://schemas.microsoft.com/office/drawing/2014/main" id="{E2C4A9F7-09EB-037B-6F4F-AF21C384FACE}"/>
                  </a:ext>
                </a:extLst>
              </p:cNvPr>
              <p:cNvGrpSpPr/>
              <p:nvPr/>
            </p:nvGrpSpPr>
            <p:grpSpPr>
              <a:xfrm>
                <a:off x="1526412" y="2498401"/>
                <a:ext cx="122829" cy="153802"/>
                <a:chOff x="1526412" y="2498401"/>
                <a:chExt cx="122829" cy="153802"/>
              </a:xfrm>
              <a:grpFill/>
            </p:grpSpPr>
            <p:sp>
              <p:nvSpPr>
                <p:cNvPr id="1432" name="Freeform: Shape 1431">
                  <a:extLst>
                    <a:ext uri="{FF2B5EF4-FFF2-40B4-BE49-F238E27FC236}">
                      <a16:creationId xmlns:a16="http://schemas.microsoft.com/office/drawing/2014/main" id="{F5D95F1F-1989-A4DA-9C7F-22D8F90BBD67}"/>
                    </a:ext>
                  </a:extLst>
                </p:cNvPr>
                <p:cNvSpPr/>
                <p:nvPr/>
              </p:nvSpPr>
              <p:spPr>
                <a:xfrm>
                  <a:off x="1645219" y="2563968"/>
                  <a:ext cx="3005" cy="10418"/>
                </a:xfrm>
                <a:custGeom>
                  <a:avLst/>
                  <a:gdLst>
                    <a:gd name="connsiteX0" fmla="*/ 501 w 3005"/>
                    <a:gd name="connsiteY0" fmla="*/ 952 h 10418"/>
                    <a:gd name="connsiteX1" fmla="*/ 0 w 3005"/>
                    <a:gd name="connsiteY1" fmla="*/ 2304 h 10418"/>
                    <a:gd name="connsiteX2" fmla="*/ 1302 w 3005"/>
                    <a:gd name="connsiteY2" fmla="*/ 4257 h 10418"/>
                    <a:gd name="connsiteX3" fmla="*/ 651 w 3005"/>
                    <a:gd name="connsiteY3" fmla="*/ 5359 h 10418"/>
                    <a:gd name="connsiteX4" fmla="*/ 1503 w 3005"/>
                    <a:gd name="connsiteY4" fmla="*/ 8615 h 10418"/>
                    <a:gd name="connsiteX5" fmla="*/ 1603 w 3005"/>
                    <a:gd name="connsiteY5" fmla="*/ 6611 h 10418"/>
                    <a:gd name="connsiteX6" fmla="*/ 2605 w 3005"/>
                    <a:gd name="connsiteY6" fmla="*/ 10418 h 10418"/>
                    <a:gd name="connsiteX7" fmla="*/ 2354 w 3005"/>
                    <a:gd name="connsiteY7" fmla="*/ 6812 h 10418"/>
                    <a:gd name="connsiteX8" fmla="*/ 2705 w 3005"/>
                    <a:gd name="connsiteY8" fmla="*/ 6962 h 10418"/>
                    <a:gd name="connsiteX9" fmla="*/ 2504 w 3005"/>
                    <a:gd name="connsiteY9" fmla="*/ 3957 h 10418"/>
                    <a:gd name="connsiteX10" fmla="*/ 3005 w 3005"/>
                    <a:gd name="connsiteY10" fmla="*/ 4608 h 10418"/>
                    <a:gd name="connsiteX11" fmla="*/ 451 w 3005"/>
                    <a:gd name="connsiteY11" fmla="*/ 0 h 10418"/>
                    <a:gd name="connsiteX12" fmla="*/ 451 w 3005"/>
                    <a:gd name="connsiteY12" fmla="*/ 902 h 10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005" h="10418">
                      <a:moveTo>
                        <a:pt x="501" y="952"/>
                      </a:moveTo>
                      <a:cubicBezTo>
                        <a:pt x="701" y="1803"/>
                        <a:pt x="250" y="2605"/>
                        <a:pt x="0" y="2304"/>
                      </a:cubicBezTo>
                      <a:cubicBezTo>
                        <a:pt x="851" y="4007"/>
                        <a:pt x="50" y="4107"/>
                        <a:pt x="1302" y="4257"/>
                      </a:cubicBezTo>
                      <a:cubicBezTo>
                        <a:pt x="1953" y="5359"/>
                        <a:pt x="1152" y="6662"/>
                        <a:pt x="651" y="5359"/>
                      </a:cubicBezTo>
                      <a:lnTo>
                        <a:pt x="1503" y="8615"/>
                      </a:lnTo>
                      <a:lnTo>
                        <a:pt x="1603" y="6611"/>
                      </a:lnTo>
                      <a:cubicBezTo>
                        <a:pt x="2605" y="7112"/>
                        <a:pt x="1402" y="9767"/>
                        <a:pt x="2605" y="10418"/>
                      </a:cubicBezTo>
                      <a:lnTo>
                        <a:pt x="2354" y="6812"/>
                      </a:lnTo>
                      <a:lnTo>
                        <a:pt x="2705" y="6962"/>
                      </a:lnTo>
                      <a:cubicBezTo>
                        <a:pt x="2304" y="6161"/>
                        <a:pt x="2404" y="4558"/>
                        <a:pt x="2504" y="3957"/>
                      </a:cubicBezTo>
                      <a:cubicBezTo>
                        <a:pt x="2655" y="4057"/>
                        <a:pt x="2955" y="3957"/>
                        <a:pt x="3005" y="4608"/>
                      </a:cubicBezTo>
                      <a:cubicBezTo>
                        <a:pt x="2755" y="200"/>
                        <a:pt x="1152" y="3556"/>
                        <a:pt x="451" y="0"/>
                      </a:cubicBezTo>
                      <a:cubicBezTo>
                        <a:pt x="501" y="200"/>
                        <a:pt x="501" y="501"/>
                        <a:pt x="451" y="902"/>
                      </a:cubicBezTo>
                      <a:close/>
                    </a:path>
                  </a:pathLst>
                </a:custGeom>
                <a:grpFill/>
                <a:ln w="0" cap="flat">
                  <a:noFill/>
                  <a:prstDash val="solid"/>
                  <a:miter/>
                </a:ln>
              </p:spPr>
              <p:txBody>
                <a:bodyPr rtlCol="0" anchor="ctr"/>
                <a:lstStyle/>
                <a:p>
                  <a:endParaRPr lang="en-US"/>
                </a:p>
              </p:txBody>
            </p:sp>
            <p:sp>
              <p:nvSpPr>
                <p:cNvPr id="1433" name="Freeform: Shape 1432">
                  <a:extLst>
                    <a:ext uri="{FF2B5EF4-FFF2-40B4-BE49-F238E27FC236}">
                      <a16:creationId xmlns:a16="http://schemas.microsoft.com/office/drawing/2014/main" id="{796DAC58-3604-7091-861F-F480FD419821}"/>
                    </a:ext>
                  </a:extLst>
                </p:cNvPr>
                <p:cNvSpPr/>
                <p:nvPr/>
              </p:nvSpPr>
              <p:spPr>
                <a:xfrm>
                  <a:off x="1643265" y="2555273"/>
                  <a:ext cx="5976" cy="9096"/>
                </a:xfrm>
                <a:custGeom>
                  <a:avLst/>
                  <a:gdLst>
                    <a:gd name="connsiteX0" fmla="*/ 4458 w 5976"/>
                    <a:gd name="connsiteY0" fmla="*/ 5641 h 9096"/>
                    <a:gd name="connsiteX1" fmla="*/ 2955 w 5976"/>
                    <a:gd name="connsiteY1" fmla="*/ 4338 h 9096"/>
                    <a:gd name="connsiteX2" fmla="*/ 2755 w 5976"/>
                    <a:gd name="connsiteY2" fmla="*/ 1784 h 9096"/>
                    <a:gd name="connsiteX3" fmla="*/ 1503 w 5976"/>
                    <a:gd name="connsiteY3" fmla="*/ 1383 h 9096"/>
                    <a:gd name="connsiteX4" fmla="*/ 1903 w 5976"/>
                    <a:gd name="connsiteY4" fmla="*/ 2435 h 9096"/>
                    <a:gd name="connsiteX5" fmla="*/ 0 w 5976"/>
                    <a:gd name="connsiteY5" fmla="*/ 181 h 9096"/>
                    <a:gd name="connsiteX6" fmla="*/ 1503 w 5976"/>
                    <a:gd name="connsiteY6" fmla="*/ 3487 h 9096"/>
                    <a:gd name="connsiteX7" fmla="*/ 1503 w 5976"/>
                    <a:gd name="connsiteY7" fmla="*/ 7544 h 9096"/>
                    <a:gd name="connsiteX8" fmla="*/ 2504 w 5976"/>
                    <a:gd name="connsiteY8" fmla="*/ 8746 h 9096"/>
                    <a:gd name="connsiteX9" fmla="*/ 2404 w 5976"/>
                    <a:gd name="connsiteY9" fmla="*/ 8295 h 9096"/>
                    <a:gd name="connsiteX10" fmla="*/ 3807 w 5976"/>
                    <a:gd name="connsiteY10" fmla="*/ 8045 h 9096"/>
                    <a:gd name="connsiteX11" fmla="*/ 3406 w 5976"/>
                    <a:gd name="connsiteY11" fmla="*/ 6292 h 9096"/>
                    <a:gd name="connsiteX12" fmla="*/ 5409 w 5976"/>
                    <a:gd name="connsiteY12" fmla="*/ 9097 h 9096"/>
                    <a:gd name="connsiteX13" fmla="*/ 5810 w 5976"/>
                    <a:gd name="connsiteY13" fmla="*/ 3787 h 9096"/>
                    <a:gd name="connsiteX14" fmla="*/ 4558 w 5976"/>
                    <a:gd name="connsiteY14" fmla="*/ 5741 h 9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976" h="9096">
                      <a:moveTo>
                        <a:pt x="4458" y="5641"/>
                      </a:moveTo>
                      <a:cubicBezTo>
                        <a:pt x="4007" y="5190"/>
                        <a:pt x="3506" y="4739"/>
                        <a:pt x="2955" y="4338"/>
                      </a:cubicBezTo>
                      <a:lnTo>
                        <a:pt x="2755" y="1784"/>
                      </a:lnTo>
                      <a:cubicBezTo>
                        <a:pt x="2304" y="1834"/>
                        <a:pt x="1603" y="81"/>
                        <a:pt x="1503" y="1383"/>
                      </a:cubicBezTo>
                      <a:cubicBezTo>
                        <a:pt x="1603" y="1634"/>
                        <a:pt x="1853" y="2034"/>
                        <a:pt x="1903" y="2435"/>
                      </a:cubicBezTo>
                      <a:cubicBezTo>
                        <a:pt x="902" y="2335"/>
                        <a:pt x="801" y="-771"/>
                        <a:pt x="0" y="181"/>
                      </a:cubicBezTo>
                      <a:cubicBezTo>
                        <a:pt x="651" y="2084"/>
                        <a:pt x="501" y="2385"/>
                        <a:pt x="1503" y="3487"/>
                      </a:cubicBezTo>
                      <a:cubicBezTo>
                        <a:pt x="1803" y="5290"/>
                        <a:pt x="1703" y="6642"/>
                        <a:pt x="1503" y="7544"/>
                      </a:cubicBezTo>
                      <a:cubicBezTo>
                        <a:pt x="1703" y="8045"/>
                        <a:pt x="2304" y="8045"/>
                        <a:pt x="2504" y="8746"/>
                      </a:cubicBezTo>
                      <a:cubicBezTo>
                        <a:pt x="2504" y="8596"/>
                        <a:pt x="2454" y="8445"/>
                        <a:pt x="2404" y="8295"/>
                      </a:cubicBezTo>
                      <a:lnTo>
                        <a:pt x="3807" y="8045"/>
                      </a:lnTo>
                      <a:cubicBezTo>
                        <a:pt x="3456" y="7494"/>
                        <a:pt x="3506" y="6943"/>
                        <a:pt x="3406" y="6292"/>
                      </a:cubicBezTo>
                      <a:lnTo>
                        <a:pt x="5409" y="9097"/>
                      </a:lnTo>
                      <a:cubicBezTo>
                        <a:pt x="6561" y="7945"/>
                        <a:pt x="5560" y="5039"/>
                        <a:pt x="5810" y="3787"/>
                      </a:cubicBezTo>
                      <a:cubicBezTo>
                        <a:pt x="4909" y="5440"/>
                        <a:pt x="5059" y="2735"/>
                        <a:pt x="4558" y="5741"/>
                      </a:cubicBezTo>
                      <a:close/>
                    </a:path>
                  </a:pathLst>
                </a:custGeom>
                <a:grpFill/>
                <a:ln w="0" cap="flat">
                  <a:noFill/>
                  <a:prstDash val="solid"/>
                  <a:miter/>
                </a:ln>
              </p:spPr>
              <p:txBody>
                <a:bodyPr rtlCol="0" anchor="ctr"/>
                <a:lstStyle/>
                <a:p>
                  <a:endParaRPr lang="en-US"/>
                </a:p>
              </p:txBody>
            </p:sp>
            <p:sp>
              <p:nvSpPr>
                <p:cNvPr id="1434" name="Freeform: Shape 1433">
                  <a:extLst>
                    <a:ext uri="{FF2B5EF4-FFF2-40B4-BE49-F238E27FC236}">
                      <a16:creationId xmlns:a16="http://schemas.microsoft.com/office/drawing/2014/main" id="{64054EE5-9F3D-CC9A-74EC-8CDD22914945}"/>
                    </a:ext>
                  </a:extLst>
                </p:cNvPr>
                <p:cNvSpPr/>
                <p:nvPr/>
              </p:nvSpPr>
              <p:spPr>
                <a:xfrm>
                  <a:off x="1645670" y="2563918"/>
                  <a:ext cx="5008" cy="5008"/>
                </a:xfrm>
                <a:custGeom>
                  <a:avLst/>
                  <a:gdLst>
                    <a:gd name="connsiteX0" fmla="*/ 0 w 5008"/>
                    <a:gd name="connsiteY0" fmla="*/ 0 h 5008"/>
                    <a:gd name="connsiteX1" fmla="*/ 0 w 5008"/>
                    <a:gd name="connsiteY1" fmla="*/ 0 h 5008"/>
                    <a:gd name="connsiteX2" fmla="*/ 0 w 5008"/>
                    <a:gd name="connsiteY2" fmla="*/ 0 h 5008"/>
                  </a:gdLst>
                  <a:ahLst/>
                  <a:cxnLst>
                    <a:cxn ang="0">
                      <a:pos x="connsiteX0" y="connsiteY0"/>
                    </a:cxn>
                    <a:cxn ang="0">
                      <a:pos x="connsiteX1" y="connsiteY1"/>
                    </a:cxn>
                    <a:cxn ang="0">
                      <a:pos x="connsiteX2" y="connsiteY2"/>
                    </a:cxn>
                  </a:cxnLst>
                  <a:rect l="l" t="t" r="r" b="b"/>
                  <a:pathLst>
                    <a:path w="5008" h="5008">
                      <a:moveTo>
                        <a:pt x="0" y="0"/>
                      </a:moveTo>
                      <a:lnTo>
                        <a:pt x="0" y="0"/>
                      </a:lnTo>
                      <a:cubicBezTo>
                        <a:pt x="0" y="0"/>
                        <a:pt x="0" y="0"/>
                        <a:pt x="0" y="0"/>
                      </a:cubicBezTo>
                      <a:close/>
                    </a:path>
                  </a:pathLst>
                </a:custGeom>
                <a:grpFill/>
                <a:ln w="0" cap="flat">
                  <a:noFill/>
                  <a:prstDash val="solid"/>
                  <a:miter/>
                </a:ln>
              </p:spPr>
              <p:txBody>
                <a:bodyPr rtlCol="0" anchor="ctr"/>
                <a:lstStyle/>
                <a:p>
                  <a:endParaRPr lang="en-US"/>
                </a:p>
              </p:txBody>
            </p:sp>
            <p:sp>
              <p:nvSpPr>
                <p:cNvPr id="1435" name="Freeform: Shape 1434">
                  <a:extLst>
                    <a:ext uri="{FF2B5EF4-FFF2-40B4-BE49-F238E27FC236}">
                      <a16:creationId xmlns:a16="http://schemas.microsoft.com/office/drawing/2014/main" id="{DBD999AE-EEC5-BADC-95A5-695292A89132}"/>
                    </a:ext>
                  </a:extLst>
                </p:cNvPr>
                <p:cNvSpPr/>
                <p:nvPr/>
              </p:nvSpPr>
              <p:spPr>
                <a:xfrm>
                  <a:off x="1548413" y="2602235"/>
                  <a:ext cx="4746" cy="7362"/>
                </a:xfrm>
                <a:custGeom>
                  <a:avLst/>
                  <a:gdLst>
                    <a:gd name="connsiteX0" fmla="*/ 2542 w 4746"/>
                    <a:gd name="connsiteY0" fmla="*/ 5259 h 7362"/>
                    <a:gd name="connsiteX1" fmla="*/ 3344 w 4746"/>
                    <a:gd name="connsiteY1" fmla="*/ 5760 h 7362"/>
                    <a:gd name="connsiteX2" fmla="*/ 739 w 4746"/>
                    <a:gd name="connsiteY2" fmla="*/ 0 h 7362"/>
                    <a:gd name="connsiteX3" fmla="*/ 38 w 4746"/>
                    <a:gd name="connsiteY3" fmla="*/ 1152 h 7362"/>
                    <a:gd name="connsiteX4" fmla="*/ 1440 w 4746"/>
                    <a:gd name="connsiteY4" fmla="*/ 3256 h 7362"/>
                    <a:gd name="connsiteX5" fmla="*/ 739 w 4746"/>
                    <a:gd name="connsiteY5" fmla="*/ 3055 h 7362"/>
                    <a:gd name="connsiteX6" fmla="*/ 388 w 4746"/>
                    <a:gd name="connsiteY6" fmla="*/ 4909 h 7362"/>
                    <a:gd name="connsiteX7" fmla="*/ 388 w 4746"/>
                    <a:gd name="connsiteY7" fmla="*/ 5009 h 7362"/>
                    <a:gd name="connsiteX8" fmla="*/ 4746 w 4746"/>
                    <a:gd name="connsiteY8" fmla="*/ 7363 h 7362"/>
                    <a:gd name="connsiteX9" fmla="*/ 2542 w 4746"/>
                    <a:gd name="connsiteY9" fmla="*/ 5209 h 7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46" h="7362">
                      <a:moveTo>
                        <a:pt x="2542" y="5259"/>
                      </a:moveTo>
                      <a:cubicBezTo>
                        <a:pt x="2793" y="5760"/>
                        <a:pt x="3193" y="5760"/>
                        <a:pt x="3344" y="5760"/>
                      </a:cubicBezTo>
                      <a:cubicBezTo>
                        <a:pt x="2492" y="3857"/>
                        <a:pt x="1440" y="2003"/>
                        <a:pt x="739" y="0"/>
                      </a:cubicBezTo>
                      <a:cubicBezTo>
                        <a:pt x="439" y="301"/>
                        <a:pt x="689" y="2204"/>
                        <a:pt x="38" y="1152"/>
                      </a:cubicBezTo>
                      <a:cubicBezTo>
                        <a:pt x="-213" y="1853"/>
                        <a:pt x="839" y="3256"/>
                        <a:pt x="1440" y="3256"/>
                      </a:cubicBezTo>
                      <a:lnTo>
                        <a:pt x="739" y="3055"/>
                      </a:lnTo>
                      <a:cubicBezTo>
                        <a:pt x="2041" y="4057"/>
                        <a:pt x="1190" y="5610"/>
                        <a:pt x="388" y="4909"/>
                      </a:cubicBezTo>
                      <a:lnTo>
                        <a:pt x="388" y="5009"/>
                      </a:lnTo>
                      <a:cubicBezTo>
                        <a:pt x="1941" y="5860"/>
                        <a:pt x="3243" y="6712"/>
                        <a:pt x="4746" y="7363"/>
                      </a:cubicBezTo>
                      <a:cubicBezTo>
                        <a:pt x="4145" y="6010"/>
                        <a:pt x="3344" y="6812"/>
                        <a:pt x="2542" y="5209"/>
                      </a:cubicBezTo>
                      <a:close/>
                    </a:path>
                  </a:pathLst>
                </a:custGeom>
                <a:grpFill/>
                <a:ln w="0" cap="flat">
                  <a:noFill/>
                  <a:prstDash val="solid"/>
                  <a:miter/>
                </a:ln>
              </p:spPr>
              <p:txBody>
                <a:bodyPr rtlCol="0" anchor="ctr"/>
                <a:lstStyle/>
                <a:p>
                  <a:endParaRPr lang="en-US"/>
                </a:p>
              </p:txBody>
            </p:sp>
            <p:sp>
              <p:nvSpPr>
                <p:cNvPr id="1436" name="Freeform: Shape 1435">
                  <a:extLst>
                    <a:ext uri="{FF2B5EF4-FFF2-40B4-BE49-F238E27FC236}">
                      <a16:creationId xmlns:a16="http://schemas.microsoft.com/office/drawing/2014/main" id="{B451750A-89B8-E8E8-8E53-767E1AE460A6}"/>
                    </a:ext>
                  </a:extLst>
                </p:cNvPr>
                <p:cNvSpPr/>
                <p:nvPr/>
              </p:nvSpPr>
              <p:spPr>
                <a:xfrm>
                  <a:off x="1638958" y="2583903"/>
                  <a:ext cx="300" cy="928"/>
                </a:xfrm>
                <a:custGeom>
                  <a:avLst/>
                  <a:gdLst>
                    <a:gd name="connsiteX0" fmla="*/ 0 w 300"/>
                    <a:gd name="connsiteY0" fmla="*/ 0 h 928"/>
                    <a:gd name="connsiteX1" fmla="*/ 301 w 300"/>
                    <a:gd name="connsiteY1" fmla="*/ 902 h 928"/>
                    <a:gd name="connsiteX2" fmla="*/ 0 w 300"/>
                    <a:gd name="connsiteY2" fmla="*/ 0 h 928"/>
                  </a:gdLst>
                  <a:ahLst/>
                  <a:cxnLst>
                    <a:cxn ang="0">
                      <a:pos x="connsiteX0" y="connsiteY0"/>
                    </a:cxn>
                    <a:cxn ang="0">
                      <a:pos x="connsiteX1" y="connsiteY1"/>
                    </a:cxn>
                    <a:cxn ang="0">
                      <a:pos x="connsiteX2" y="connsiteY2"/>
                    </a:cxn>
                  </a:cxnLst>
                  <a:rect l="l" t="t" r="r" b="b"/>
                  <a:pathLst>
                    <a:path w="300" h="928">
                      <a:moveTo>
                        <a:pt x="0" y="0"/>
                      </a:moveTo>
                      <a:cubicBezTo>
                        <a:pt x="0" y="851"/>
                        <a:pt x="150" y="1002"/>
                        <a:pt x="301" y="902"/>
                      </a:cubicBezTo>
                      <a:cubicBezTo>
                        <a:pt x="250" y="601"/>
                        <a:pt x="150" y="301"/>
                        <a:pt x="0" y="0"/>
                      </a:cubicBezTo>
                      <a:close/>
                    </a:path>
                  </a:pathLst>
                </a:custGeom>
                <a:grpFill/>
                <a:ln w="0" cap="flat">
                  <a:noFill/>
                  <a:prstDash val="solid"/>
                  <a:miter/>
                </a:ln>
              </p:spPr>
              <p:txBody>
                <a:bodyPr rtlCol="0" anchor="ctr"/>
                <a:lstStyle/>
                <a:p>
                  <a:endParaRPr lang="en-US"/>
                </a:p>
              </p:txBody>
            </p:sp>
            <p:sp>
              <p:nvSpPr>
                <p:cNvPr id="1437" name="Freeform: Shape 1436">
                  <a:extLst>
                    <a:ext uri="{FF2B5EF4-FFF2-40B4-BE49-F238E27FC236}">
                      <a16:creationId xmlns:a16="http://schemas.microsoft.com/office/drawing/2014/main" id="{BD5996AB-B127-8C6A-52A5-83860D9EED33}"/>
                    </a:ext>
                  </a:extLst>
                </p:cNvPr>
                <p:cNvSpPr/>
                <p:nvPr/>
              </p:nvSpPr>
              <p:spPr>
                <a:xfrm>
                  <a:off x="1554211" y="2610099"/>
                  <a:ext cx="1352" cy="601"/>
                </a:xfrm>
                <a:custGeom>
                  <a:avLst/>
                  <a:gdLst>
                    <a:gd name="connsiteX0" fmla="*/ 0 w 1352"/>
                    <a:gd name="connsiteY0" fmla="*/ 0 h 601"/>
                    <a:gd name="connsiteX1" fmla="*/ 1352 w 1352"/>
                    <a:gd name="connsiteY1" fmla="*/ 601 h 601"/>
                    <a:gd name="connsiteX2" fmla="*/ 0 w 1352"/>
                    <a:gd name="connsiteY2" fmla="*/ 0 h 601"/>
                  </a:gdLst>
                  <a:ahLst/>
                  <a:cxnLst>
                    <a:cxn ang="0">
                      <a:pos x="connsiteX0" y="connsiteY0"/>
                    </a:cxn>
                    <a:cxn ang="0">
                      <a:pos x="connsiteX1" y="connsiteY1"/>
                    </a:cxn>
                    <a:cxn ang="0">
                      <a:pos x="connsiteX2" y="connsiteY2"/>
                    </a:cxn>
                  </a:cxnLst>
                  <a:rect l="l" t="t" r="r" b="b"/>
                  <a:pathLst>
                    <a:path w="1352" h="601">
                      <a:moveTo>
                        <a:pt x="0" y="0"/>
                      </a:moveTo>
                      <a:lnTo>
                        <a:pt x="1352" y="601"/>
                      </a:lnTo>
                      <a:cubicBezTo>
                        <a:pt x="902" y="301"/>
                        <a:pt x="401" y="100"/>
                        <a:pt x="0" y="0"/>
                      </a:cubicBezTo>
                      <a:close/>
                    </a:path>
                  </a:pathLst>
                </a:custGeom>
                <a:grpFill/>
                <a:ln w="0" cap="flat">
                  <a:noFill/>
                  <a:prstDash val="solid"/>
                  <a:miter/>
                </a:ln>
              </p:spPr>
              <p:txBody>
                <a:bodyPr rtlCol="0" anchor="ctr"/>
                <a:lstStyle/>
                <a:p>
                  <a:endParaRPr lang="en-US"/>
                </a:p>
              </p:txBody>
            </p:sp>
            <p:sp>
              <p:nvSpPr>
                <p:cNvPr id="1438" name="Freeform: Shape 1437">
                  <a:extLst>
                    <a:ext uri="{FF2B5EF4-FFF2-40B4-BE49-F238E27FC236}">
                      <a16:creationId xmlns:a16="http://schemas.microsoft.com/office/drawing/2014/main" id="{BA893E26-3E6F-B6B3-FF3D-EDD9F02368FE}"/>
                    </a:ext>
                  </a:extLst>
                </p:cNvPr>
                <p:cNvSpPr/>
                <p:nvPr/>
              </p:nvSpPr>
              <p:spPr>
                <a:xfrm>
                  <a:off x="1537982" y="2607294"/>
                  <a:ext cx="651" cy="550"/>
                </a:xfrm>
                <a:custGeom>
                  <a:avLst/>
                  <a:gdLst>
                    <a:gd name="connsiteX0" fmla="*/ 150 w 651"/>
                    <a:gd name="connsiteY0" fmla="*/ 50 h 550"/>
                    <a:gd name="connsiteX1" fmla="*/ 0 w 651"/>
                    <a:gd name="connsiteY1" fmla="*/ 100 h 550"/>
                    <a:gd name="connsiteX2" fmla="*/ 651 w 651"/>
                    <a:gd name="connsiteY2" fmla="*/ 551 h 550"/>
                    <a:gd name="connsiteX3" fmla="*/ 651 w 651"/>
                    <a:gd name="connsiteY3" fmla="*/ 551 h 550"/>
                    <a:gd name="connsiteX4" fmla="*/ 150 w 651"/>
                    <a:gd name="connsiteY4" fmla="*/ 0 h 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1" h="550">
                      <a:moveTo>
                        <a:pt x="150" y="50"/>
                      </a:moveTo>
                      <a:cubicBezTo>
                        <a:pt x="150" y="50"/>
                        <a:pt x="50" y="50"/>
                        <a:pt x="0" y="100"/>
                      </a:cubicBezTo>
                      <a:lnTo>
                        <a:pt x="651" y="551"/>
                      </a:lnTo>
                      <a:lnTo>
                        <a:pt x="651" y="551"/>
                      </a:lnTo>
                      <a:cubicBezTo>
                        <a:pt x="651" y="551"/>
                        <a:pt x="150" y="0"/>
                        <a:pt x="150" y="0"/>
                      </a:cubicBezTo>
                      <a:close/>
                    </a:path>
                  </a:pathLst>
                </a:custGeom>
                <a:grpFill/>
                <a:ln w="0" cap="flat">
                  <a:noFill/>
                  <a:prstDash val="solid"/>
                  <a:miter/>
                </a:ln>
              </p:spPr>
              <p:txBody>
                <a:bodyPr rtlCol="0" anchor="ctr"/>
                <a:lstStyle/>
                <a:p>
                  <a:endParaRPr lang="en-US"/>
                </a:p>
              </p:txBody>
            </p:sp>
            <p:sp>
              <p:nvSpPr>
                <p:cNvPr id="1439" name="Freeform: Shape 1438">
                  <a:extLst>
                    <a:ext uri="{FF2B5EF4-FFF2-40B4-BE49-F238E27FC236}">
                      <a16:creationId xmlns:a16="http://schemas.microsoft.com/office/drawing/2014/main" id="{53A79A6A-9344-DDF6-257F-28B8E3D85CB5}"/>
                    </a:ext>
                  </a:extLst>
                </p:cNvPr>
                <p:cNvSpPr/>
                <p:nvPr/>
              </p:nvSpPr>
              <p:spPr>
                <a:xfrm>
                  <a:off x="1574696" y="2626727"/>
                  <a:ext cx="350" cy="150"/>
                </a:xfrm>
                <a:custGeom>
                  <a:avLst/>
                  <a:gdLst>
                    <a:gd name="connsiteX0" fmla="*/ 0 w 350"/>
                    <a:gd name="connsiteY0" fmla="*/ 0 h 150"/>
                    <a:gd name="connsiteX1" fmla="*/ 351 w 350"/>
                    <a:gd name="connsiteY1" fmla="*/ 150 h 150"/>
                    <a:gd name="connsiteX2" fmla="*/ 0 w 350"/>
                    <a:gd name="connsiteY2" fmla="*/ 0 h 150"/>
                  </a:gdLst>
                  <a:ahLst/>
                  <a:cxnLst>
                    <a:cxn ang="0">
                      <a:pos x="connsiteX0" y="connsiteY0"/>
                    </a:cxn>
                    <a:cxn ang="0">
                      <a:pos x="connsiteX1" y="connsiteY1"/>
                    </a:cxn>
                    <a:cxn ang="0">
                      <a:pos x="connsiteX2" y="connsiteY2"/>
                    </a:cxn>
                  </a:cxnLst>
                  <a:rect l="l" t="t" r="r" b="b"/>
                  <a:pathLst>
                    <a:path w="350" h="150">
                      <a:moveTo>
                        <a:pt x="0" y="0"/>
                      </a:moveTo>
                      <a:cubicBezTo>
                        <a:pt x="0" y="0"/>
                        <a:pt x="200" y="100"/>
                        <a:pt x="351" y="150"/>
                      </a:cubicBezTo>
                      <a:cubicBezTo>
                        <a:pt x="250" y="100"/>
                        <a:pt x="150" y="50"/>
                        <a:pt x="0" y="0"/>
                      </a:cubicBezTo>
                      <a:close/>
                    </a:path>
                  </a:pathLst>
                </a:custGeom>
                <a:grpFill/>
                <a:ln w="0" cap="flat">
                  <a:noFill/>
                  <a:prstDash val="solid"/>
                  <a:miter/>
                </a:ln>
              </p:spPr>
              <p:txBody>
                <a:bodyPr rtlCol="0" anchor="ctr"/>
                <a:lstStyle/>
                <a:p>
                  <a:endParaRPr lang="en-US"/>
                </a:p>
              </p:txBody>
            </p:sp>
            <p:sp>
              <p:nvSpPr>
                <p:cNvPr id="1440" name="Freeform: Shape 1439">
                  <a:extLst>
                    <a:ext uri="{FF2B5EF4-FFF2-40B4-BE49-F238E27FC236}">
                      <a16:creationId xmlns:a16="http://schemas.microsoft.com/office/drawing/2014/main" id="{121DB81F-BF83-DA79-CA06-E658526EC4DD}"/>
                    </a:ext>
                  </a:extLst>
                </p:cNvPr>
                <p:cNvSpPr/>
                <p:nvPr/>
              </p:nvSpPr>
              <p:spPr>
                <a:xfrm>
                  <a:off x="1527965" y="2588761"/>
                  <a:ext cx="4525" cy="7312"/>
                </a:xfrm>
                <a:custGeom>
                  <a:avLst/>
                  <a:gdLst>
                    <a:gd name="connsiteX0" fmla="*/ 0 w 4525"/>
                    <a:gd name="connsiteY0" fmla="*/ 50 h 7312"/>
                    <a:gd name="connsiteX1" fmla="*/ 1453 w 4525"/>
                    <a:gd name="connsiteY1" fmla="*/ 3306 h 7312"/>
                    <a:gd name="connsiteX2" fmla="*/ 801 w 4525"/>
                    <a:gd name="connsiteY2" fmla="*/ 3907 h 7312"/>
                    <a:gd name="connsiteX3" fmla="*/ 1453 w 4525"/>
                    <a:gd name="connsiteY3" fmla="*/ 4959 h 7312"/>
                    <a:gd name="connsiteX4" fmla="*/ 1302 w 4525"/>
                    <a:gd name="connsiteY4" fmla="*/ 4257 h 7312"/>
                    <a:gd name="connsiteX5" fmla="*/ 4458 w 4525"/>
                    <a:gd name="connsiteY5" fmla="*/ 7313 h 7312"/>
                    <a:gd name="connsiteX6" fmla="*/ 3306 w 4525"/>
                    <a:gd name="connsiteY6" fmla="*/ 3907 h 7312"/>
                    <a:gd name="connsiteX7" fmla="*/ 2955 w 4525"/>
                    <a:gd name="connsiteY7" fmla="*/ 3055 h 7312"/>
                    <a:gd name="connsiteX8" fmla="*/ 801 w 4525"/>
                    <a:gd name="connsiteY8" fmla="*/ 551 h 7312"/>
                    <a:gd name="connsiteX9" fmla="*/ 0 w 4525"/>
                    <a:gd name="connsiteY9" fmla="*/ 0 h 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25" h="7312">
                      <a:moveTo>
                        <a:pt x="0" y="50"/>
                      </a:moveTo>
                      <a:cubicBezTo>
                        <a:pt x="401" y="1152"/>
                        <a:pt x="952" y="2204"/>
                        <a:pt x="1453" y="3306"/>
                      </a:cubicBezTo>
                      <a:cubicBezTo>
                        <a:pt x="952" y="2905"/>
                        <a:pt x="1453" y="4558"/>
                        <a:pt x="801" y="3907"/>
                      </a:cubicBezTo>
                      <a:cubicBezTo>
                        <a:pt x="902" y="4157"/>
                        <a:pt x="1302" y="5309"/>
                        <a:pt x="1453" y="4959"/>
                      </a:cubicBezTo>
                      <a:lnTo>
                        <a:pt x="1302" y="4257"/>
                      </a:lnTo>
                      <a:cubicBezTo>
                        <a:pt x="2805" y="5810"/>
                        <a:pt x="3005" y="4658"/>
                        <a:pt x="4458" y="7313"/>
                      </a:cubicBezTo>
                      <a:cubicBezTo>
                        <a:pt x="4758" y="5359"/>
                        <a:pt x="4007" y="4758"/>
                        <a:pt x="3306" y="3907"/>
                      </a:cubicBezTo>
                      <a:cubicBezTo>
                        <a:pt x="3155" y="3556"/>
                        <a:pt x="3055" y="3306"/>
                        <a:pt x="2955" y="3055"/>
                      </a:cubicBezTo>
                      <a:lnTo>
                        <a:pt x="801" y="551"/>
                      </a:lnTo>
                      <a:lnTo>
                        <a:pt x="0" y="0"/>
                      </a:lnTo>
                      <a:close/>
                    </a:path>
                  </a:pathLst>
                </a:custGeom>
                <a:grpFill/>
                <a:ln w="0" cap="flat">
                  <a:noFill/>
                  <a:prstDash val="solid"/>
                  <a:miter/>
                </a:ln>
              </p:spPr>
              <p:txBody>
                <a:bodyPr rtlCol="0" anchor="ctr"/>
                <a:lstStyle/>
                <a:p>
                  <a:endParaRPr lang="en-US"/>
                </a:p>
              </p:txBody>
            </p:sp>
            <p:sp>
              <p:nvSpPr>
                <p:cNvPr id="1441" name="Freeform: Shape 1440">
                  <a:extLst>
                    <a:ext uri="{FF2B5EF4-FFF2-40B4-BE49-F238E27FC236}">
                      <a16:creationId xmlns:a16="http://schemas.microsoft.com/office/drawing/2014/main" id="{BB6FE88A-6D5F-FFE1-9566-4827D897DF6F}"/>
                    </a:ext>
                  </a:extLst>
                </p:cNvPr>
                <p:cNvSpPr/>
                <p:nvPr/>
              </p:nvSpPr>
              <p:spPr>
                <a:xfrm>
                  <a:off x="1628890" y="2624824"/>
                  <a:ext cx="5008" cy="100"/>
                </a:xfrm>
                <a:custGeom>
                  <a:avLst/>
                  <a:gdLst>
                    <a:gd name="connsiteX0" fmla="*/ 0 w 5008"/>
                    <a:gd name="connsiteY0" fmla="*/ 0 h 100"/>
                    <a:gd name="connsiteX1" fmla="*/ 0 w 5008"/>
                    <a:gd name="connsiteY1" fmla="*/ 100 h 100"/>
                    <a:gd name="connsiteX2" fmla="*/ 0 w 5008"/>
                    <a:gd name="connsiteY2" fmla="*/ 0 h 100"/>
                  </a:gdLst>
                  <a:ahLst/>
                  <a:cxnLst>
                    <a:cxn ang="0">
                      <a:pos x="connsiteX0" y="connsiteY0"/>
                    </a:cxn>
                    <a:cxn ang="0">
                      <a:pos x="connsiteX1" y="connsiteY1"/>
                    </a:cxn>
                    <a:cxn ang="0">
                      <a:pos x="connsiteX2" y="connsiteY2"/>
                    </a:cxn>
                  </a:cxnLst>
                  <a:rect l="l" t="t" r="r" b="b"/>
                  <a:pathLst>
                    <a:path w="5008" h="100">
                      <a:moveTo>
                        <a:pt x="0" y="0"/>
                      </a:moveTo>
                      <a:lnTo>
                        <a:pt x="0" y="100"/>
                      </a:lnTo>
                      <a:cubicBezTo>
                        <a:pt x="0" y="100"/>
                        <a:pt x="0" y="0"/>
                        <a:pt x="0" y="0"/>
                      </a:cubicBezTo>
                      <a:close/>
                    </a:path>
                  </a:pathLst>
                </a:custGeom>
                <a:grpFill/>
                <a:ln w="0" cap="flat">
                  <a:noFill/>
                  <a:prstDash val="solid"/>
                  <a:miter/>
                </a:ln>
              </p:spPr>
              <p:txBody>
                <a:bodyPr rtlCol="0" anchor="ctr"/>
                <a:lstStyle/>
                <a:p>
                  <a:endParaRPr lang="en-US"/>
                </a:p>
              </p:txBody>
            </p:sp>
            <p:sp>
              <p:nvSpPr>
                <p:cNvPr id="1442" name="Freeform: Shape 1441">
                  <a:extLst>
                    <a:ext uri="{FF2B5EF4-FFF2-40B4-BE49-F238E27FC236}">
                      <a16:creationId xmlns:a16="http://schemas.microsoft.com/office/drawing/2014/main" id="{23A1CF93-E1BF-525C-527C-8F2AA7CA78B4}"/>
                    </a:ext>
                  </a:extLst>
                </p:cNvPr>
                <p:cNvSpPr/>
                <p:nvPr/>
              </p:nvSpPr>
              <p:spPr>
                <a:xfrm>
                  <a:off x="1628871" y="2624924"/>
                  <a:ext cx="269" cy="508"/>
                </a:xfrm>
                <a:custGeom>
                  <a:avLst/>
                  <a:gdLst>
                    <a:gd name="connsiteX0" fmla="*/ 270 w 269"/>
                    <a:gd name="connsiteY0" fmla="*/ 351 h 508"/>
                    <a:gd name="connsiteX1" fmla="*/ 69 w 269"/>
                    <a:gd name="connsiteY1" fmla="*/ 0 h 508"/>
                    <a:gd name="connsiteX2" fmla="*/ 270 w 269"/>
                    <a:gd name="connsiteY2" fmla="*/ 351 h 508"/>
                  </a:gdLst>
                  <a:ahLst/>
                  <a:cxnLst>
                    <a:cxn ang="0">
                      <a:pos x="connsiteX0" y="connsiteY0"/>
                    </a:cxn>
                    <a:cxn ang="0">
                      <a:pos x="connsiteX1" y="connsiteY1"/>
                    </a:cxn>
                    <a:cxn ang="0">
                      <a:pos x="connsiteX2" y="connsiteY2"/>
                    </a:cxn>
                  </a:cxnLst>
                  <a:rect l="l" t="t" r="r" b="b"/>
                  <a:pathLst>
                    <a:path w="269" h="508">
                      <a:moveTo>
                        <a:pt x="270" y="351"/>
                      </a:moveTo>
                      <a:lnTo>
                        <a:pt x="69" y="0"/>
                      </a:lnTo>
                      <a:cubicBezTo>
                        <a:pt x="69" y="0"/>
                        <a:pt x="-181" y="852"/>
                        <a:pt x="270" y="351"/>
                      </a:cubicBezTo>
                      <a:close/>
                    </a:path>
                  </a:pathLst>
                </a:custGeom>
                <a:grpFill/>
                <a:ln w="0" cap="flat">
                  <a:noFill/>
                  <a:prstDash val="solid"/>
                  <a:miter/>
                </a:ln>
              </p:spPr>
              <p:txBody>
                <a:bodyPr rtlCol="0" anchor="ctr"/>
                <a:lstStyle/>
                <a:p>
                  <a:endParaRPr lang="en-US"/>
                </a:p>
              </p:txBody>
            </p:sp>
            <p:sp>
              <p:nvSpPr>
                <p:cNvPr id="1443" name="Freeform: Shape 1442">
                  <a:extLst>
                    <a:ext uri="{FF2B5EF4-FFF2-40B4-BE49-F238E27FC236}">
                      <a16:creationId xmlns:a16="http://schemas.microsoft.com/office/drawing/2014/main" id="{61E48968-946E-9459-ECA1-87ADB19C651B}"/>
                    </a:ext>
                  </a:extLst>
                </p:cNvPr>
                <p:cNvSpPr/>
                <p:nvPr/>
              </p:nvSpPr>
              <p:spPr>
                <a:xfrm>
                  <a:off x="1553159" y="2609548"/>
                  <a:ext cx="1051" cy="500"/>
                </a:xfrm>
                <a:custGeom>
                  <a:avLst/>
                  <a:gdLst>
                    <a:gd name="connsiteX0" fmla="*/ 150 w 1051"/>
                    <a:gd name="connsiteY0" fmla="*/ 501 h 500"/>
                    <a:gd name="connsiteX1" fmla="*/ 1052 w 1051"/>
                    <a:gd name="connsiteY1" fmla="*/ 501 h 500"/>
                    <a:gd name="connsiteX2" fmla="*/ 0 w 1051"/>
                    <a:gd name="connsiteY2" fmla="*/ 0 h 500"/>
                    <a:gd name="connsiteX3" fmla="*/ 150 w 1051"/>
                    <a:gd name="connsiteY3" fmla="*/ 451 h 500"/>
                  </a:gdLst>
                  <a:ahLst/>
                  <a:cxnLst>
                    <a:cxn ang="0">
                      <a:pos x="connsiteX0" y="connsiteY0"/>
                    </a:cxn>
                    <a:cxn ang="0">
                      <a:pos x="connsiteX1" y="connsiteY1"/>
                    </a:cxn>
                    <a:cxn ang="0">
                      <a:pos x="connsiteX2" y="connsiteY2"/>
                    </a:cxn>
                    <a:cxn ang="0">
                      <a:pos x="connsiteX3" y="connsiteY3"/>
                    </a:cxn>
                  </a:cxnLst>
                  <a:rect l="l" t="t" r="r" b="b"/>
                  <a:pathLst>
                    <a:path w="1051" h="500">
                      <a:moveTo>
                        <a:pt x="150" y="501"/>
                      </a:moveTo>
                      <a:cubicBezTo>
                        <a:pt x="150" y="501"/>
                        <a:pt x="651" y="451"/>
                        <a:pt x="1052" y="501"/>
                      </a:cubicBezTo>
                      <a:lnTo>
                        <a:pt x="0" y="0"/>
                      </a:lnTo>
                      <a:cubicBezTo>
                        <a:pt x="0" y="0"/>
                        <a:pt x="100" y="301"/>
                        <a:pt x="150" y="451"/>
                      </a:cubicBezTo>
                      <a:close/>
                    </a:path>
                  </a:pathLst>
                </a:custGeom>
                <a:grpFill/>
                <a:ln w="0" cap="flat">
                  <a:noFill/>
                  <a:prstDash val="solid"/>
                  <a:miter/>
                </a:ln>
              </p:spPr>
              <p:txBody>
                <a:bodyPr rtlCol="0" anchor="ctr"/>
                <a:lstStyle/>
                <a:p>
                  <a:endParaRPr lang="en-US"/>
                </a:p>
              </p:txBody>
            </p:sp>
            <p:sp>
              <p:nvSpPr>
                <p:cNvPr id="1444" name="Freeform: Shape 1443">
                  <a:extLst>
                    <a:ext uri="{FF2B5EF4-FFF2-40B4-BE49-F238E27FC236}">
                      <a16:creationId xmlns:a16="http://schemas.microsoft.com/office/drawing/2014/main" id="{448C3E3C-6536-9689-7BE8-36D8E0B79886}"/>
                    </a:ext>
                  </a:extLst>
                </p:cNvPr>
                <p:cNvSpPr/>
                <p:nvPr/>
              </p:nvSpPr>
              <p:spPr>
                <a:xfrm>
                  <a:off x="1547900" y="2606693"/>
                  <a:ext cx="2153" cy="2704"/>
                </a:xfrm>
                <a:custGeom>
                  <a:avLst/>
                  <a:gdLst>
                    <a:gd name="connsiteX0" fmla="*/ 2154 w 2153"/>
                    <a:gd name="connsiteY0" fmla="*/ 2705 h 2704"/>
                    <a:gd name="connsiteX1" fmla="*/ 952 w 2153"/>
                    <a:gd name="connsiteY1" fmla="*/ 551 h 2704"/>
                    <a:gd name="connsiteX2" fmla="*/ 0 w 2153"/>
                    <a:gd name="connsiteY2" fmla="*/ 0 h 2704"/>
                    <a:gd name="connsiteX3" fmla="*/ 2154 w 2153"/>
                    <a:gd name="connsiteY3" fmla="*/ 2705 h 2704"/>
                  </a:gdLst>
                  <a:ahLst/>
                  <a:cxnLst>
                    <a:cxn ang="0">
                      <a:pos x="connsiteX0" y="connsiteY0"/>
                    </a:cxn>
                    <a:cxn ang="0">
                      <a:pos x="connsiteX1" y="connsiteY1"/>
                    </a:cxn>
                    <a:cxn ang="0">
                      <a:pos x="connsiteX2" y="connsiteY2"/>
                    </a:cxn>
                    <a:cxn ang="0">
                      <a:pos x="connsiteX3" y="connsiteY3"/>
                    </a:cxn>
                  </a:cxnLst>
                  <a:rect l="l" t="t" r="r" b="b"/>
                  <a:pathLst>
                    <a:path w="2153" h="2704">
                      <a:moveTo>
                        <a:pt x="2154" y="2705"/>
                      </a:moveTo>
                      <a:lnTo>
                        <a:pt x="952" y="551"/>
                      </a:lnTo>
                      <a:lnTo>
                        <a:pt x="0" y="0"/>
                      </a:lnTo>
                      <a:cubicBezTo>
                        <a:pt x="601" y="751"/>
                        <a:pt x="1202" y="1703"/>
                        <a:pt x="2154" y="2705"/>
                      </a:cubicBezTo>
                      <a:close/>
                    </a:path>
                  </a:pathLst>
                </a:custGeom>
                <a:grpFill/>
                <a:ln w="0" cap="flat">
                  <a:noFill/>
                  <a:prstDash val="solid"/>
                  <a:miter/>
                </a:ln>
              </p:spPr>
              <p:txBody>
                <a:bodyPr rtlCol="0" anchor="ctr"/>
                <a:lstStyle/>
                <a:p>
                  <a:endParaRPr lang="en-US"/>
                </a:p>
              </p:txBody>
            </p:sp>
            <p:sp>
              <p:nvSpPr>
                <p:cNvPr id="1445" name="Freeform: Shape 1444">
                  <a:extLst>
                    <a:ext uri="{FF2B5EF4-FFF2-40B4-BE49-F238E27FC236}">
                      <a16:creationId xmlns:a16="http://schemas.microsoft.com/office/drawing/2014/main" id="{37BE6511-AF36-A62A-C1DB-BB06750E9975}"/>
                    </a:ext>
                  </a:extLst>
                </p:cNvPr>
                <p:cNvSpPr/>
                <p:nvPr/>
              </p:nvSpPr>
              <p:spPr>
                <a:xfrm>
                  <a:off x="1554611" y="2610700"/>
                  <a:ext cx="28960" cy="17175"/>
                </a:xfrm>
                <a:custGeom>
                  <a:avLst/>
                  <a:gdLst>
                    <a:gd name="connsiteX0" fmla="*/ 17681 w 28960"/>
                    <a:gd name="connsiteY0" fmla="*/ 13774 h 17175"/>
                    <a:gd name="connsiteX1" fmla="*/ 17530 w 28960"/>
                    <a:gd name="connsiteY1" fmla="*/ 15677 h 17175"/>
                    <a:gd name="connsiteX2" fmla="*/ 20035 w 28960"/>
                    <a:gd name="connsiteY2" fmla="*/ 16078 h 17175"/>
                    <a:gd name="connsiteX3" fmla="*/ 18532 w 28960"/>
                    <a:gd name="connsiteY3" fmla="*/ 13023 h 17175"/>
                    <a:gd name="connsiteX4" fmla="*/ 21888 w 28960"/>
                    <a:gd name="connsiteY4" fmla="*/ 13974 h 17175"/>
                    <a:gd name="connsiteX5" fmla="*/ 19784 w 28960"/>
                    <a:gd name="connsiteY5" fmla="*/ 14976 h 17175"/>
                    <a:gd name="connsiteX6" fmla="*/ 21688 w 28960"/>
                    <a:gd name="connsiteY6" fmla="*/ 14926 h 17175"/>
                    <a:gd name="connsiteX7" fmla="*/ 26496 w 28960"/>
                    <a:gd name="connsiteY7" fmla="*/ 17130 h 17175"/>
                    <a:gd name="connsiteX8" fmla="*/ 28900 w 28960"/>
                    <a:gd name="connsiteY8" fmla="*/ 16479 h 17175"/>
                    <a:gd name="connsiteX9" fmla="*/ 26997 w 28960"/>
                    <a:gd name="connsiteY9" fmla="*/ 14175 h 17175"/>
                    <a:gd name="connsiteX10" fmla="*/ 27047 w 28960"/>
                    <a:gd name="connsiteY10" fmla="*/ 14676 h 17175"/>
                    <a:gd name="connsiteX11" fmla="*/ 26045 w 28960"/>
                    <a:gd name="connsiteY11" fmla="*/ 14074 h 17175"/>
                    <a:gd name="connsiteX12" fmla="*/ 24893 w 28960"/>
                    <a:gd name="connsiteY12" fmla="*/ 14976 h 17175"/>
                    <a:gd name="connsiteX13" fmla="*/ 23892 w 28960"/>
                    <a:gd name="connsiteY13" fmla="*/ 14225 h 17175"/>
                    <a:gd name="connsiteX14" fmla="*/ 24593 w 28960"/>
                    <a:gd name="connsiteY14" fmla="*/ 14225 h 17175"/>
                    <a:gd name="connsiteX15" fmla="*/ 21938 w 28960"/>
                    <a:gd name="connsiteY15" fmla="*/ 13323 h 17175"/>
                    <a:gd name="connsiteX16" fmla="*/ 22539 w 28960"/>
                    <a:gd name="connsiteY16" fmla="*/ 12973 h 17175"/>
                    <a:gd name="connsiteX17" fmla="*/ 18783 w 28960"/>
                    <a:gd name="connsiteY17" fmla="*/ 12271 h 17175"/>
                    <a:gd name="connsiteX18" fmla="*/ 20185 w 28960"/>
                    <a:gd name="connsiteY18" fmla="*/ 11720 h 17175"/>
                    <a:gd name="connsiteX19" fmla="*/ 15226 w 28960"/>
                    <a:gd name="connsiteY19" fmla="*/ 8365 h 17175"/>
                    <a:gd name="connsiteX20" fmla="*/ 15126 w 28960"/>
                    <a:gd name="connsiteY20" fmla="*/ 9066 h 17175"/>
                    <a:gd name="connsiteX21" fmla="*/ 14826 w 28960"/>
                    <a:gd name="connsiteY21" fmla="*/ 7112 h 17175"/>
                    <a:gd name="connsiteX22" fmla="*/ 10418 w 28960"/>
                    <a:gd name="connsiteY22" fmla="*/ 3055 h 17175"/>
                    <a:gd name="connsiteX23" fmla="*/ 902 w 28960"/>
                    <a:gd name="connsiteY23" fmla="*/ 0 h 17175"/>
                    <a:gd name="connsiteX24" fmla="*/ 1703 w 28960"/>
                    <a:gd name="connsiteY24" fmla="*/ 701 h 17175"/>
                    <a:gd name="connsiteX25" fmla="*/ 0 w 28960"/>
                    <a:gd name="connsiteY25" fmla="*/ 1553 h 17175"/>
                    <a:gd name="connsiteX26" fmla="*/ 2755 w 28960"/>
                    <a:gd name="connsiteY26" fmla="*/ 3155 h 17175"/>
                    <a:gd name="connsiteX27" fmla="*/ 1753 w 28960"/>
                    <a:gd name="connsiteY27" fmla="*/ 4959 h 17175"/>
                    <a:gd name="connsiteX28" fmla="*/ 13774 w 28960"/>
                    <a:gd name="connsiteY28" fmla="*/ 10218 h 17175"/>
                    <a:gd name="connsiteX29" fmla="*/ 17080 w 28960"/>
                    <a:gd name="connsiteY29" fmla="*/ 13774 h 17175"/>
                    <a:gd name="connsiteX30" fmla="*/ 13974 w 28960"/>
                    <a:gd name="connsiteY30" fmla="*/ 13023 h 17175"/>
                    <a:gd name="connsiteX31" fmla="*/ 16328 w 28960"/>
                    <a:gd name="connsiteY31" fmla="*/ 14976 h 17175"/>
                    <a:gd name="connsiteX32" fmla="*/ 17631 w 28960"/>
                    <a:gd name="connsiteY32" fmla="*/ 13774 h 17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28960" h="17175">
                      <a:moveTo>
                        <a:pt x="17681" y="13774"/>
                      </a:moveTo>
                      <a:cubicBezTo>
                        <a:pt x="21337" y="15827"/>
                        <a:pt x="16028" y="14375"/>
                        <a:pt x="17530" y="15677"/>
                      </a:cubicBezTo>
                      <a:cubicBezTo>
                        <a:pt x="18632" y="16178"/>
                        <a:pt x="19334" y="15827"/>
                        <a:pt x="20035" y="16078"/>
                      </a:cubicBezTo>
                      <a:cubicBezTo>
                        <a:pt x="16929" y="14776"/>
                        <a:pt x="21487" y="14475"/>
                        <a:pt x="18532" y="13023"/>
                      </a:cubicBezTo>
                      <a:cubicBezTo>
                        <a:pt x="19584" y="12271"/>
                        <a:pt x="21137" y="13173"/>
                        <a:pt x="21888" y="13974"/>
                      </a:cubicBezTo>
                      <a:cubicBezTo>
                        <a:pt x="22439" y="15527"/>
                        <a:pt x="20586" y="14225"/>
                        <a:pt x="19784" y="14976"/>
                      </a:cubicBezTo>
                      <a:cubicBezTo>
                        <a:pt x="20986" y="15527"/>
                        <a:pt x="20886" y="15226"/>
                        <a:pt x="21688" y="14926"/>
                      </a:cubicBezTo>
                      <a:cubicBezTo>
                        <a:pt x="23441" y="16028"/>
                        <a:pt x="25895" y="15427"/>
                        <a:pt x="26496" y="17130"/>
                      </a:cubicBezTo>
                      <a:cubicBezTo>
                        <a:pt x="27949" y="17330"/>
                        <a:pt x="27999" y="16829"/>
                        <a:pt x="28900" y="16479"/>
                      </a:cubicBezTo>
                      <a:cubicBezTo>
                        <a:pt x="29351" y="15377"/>
                        <a:pt x="27147" y="15226"/>
                        <a:pt x="26997" y="14175"/>
                      </a:cubicBezTo>
                      <a:cubicBezTo>
                        <a:pt x="27047" y="14325"/>
                        <a:pt x="27197" y="14575"/>
                        <a:pt x="27047" y="14676"/>
                      </a:cubicBezTo>
                      <a:lnTo>
                        <a:pt x="26045" y="14074"/>
                      </a:lnTo>
                      <a:cubicBezTo>
                        <a:pt x="26947" y="14776"/>
                        <a:pt x="25444" y="15226"/>
                        <a:pt x="24893" y="14976"/>
                      </a:cubicBezTo>
                      <a:cubicBezTo>
                        <a:pt x="24493" y="14826"/>
                        <a:pt x="23641" y="14475"/>
                        <a:pt x="23892" y="14225"/>
                      </a:cubicBezTo>
                      <a:lnTo>
                        <a:pt x="24593" y="14225"/>
                      </a:lnTo>
                      <a:cubicBezTo>
                        <a:pt x="23992" y="13574"/>
                        <a:pt x="22489" y="14225"/>
                        <a:pt x="21938" y="13323"/>
                      </a:cubicBezTo>
                      <a:cubicBezTo>
                        <a:pt x="22038" y="13073"/>
                        <a:pt x="22389" y="13073"/>
                        <a:pt x="22539" y="12973"/>
                      </a:cubicBezTo>
                      <a:cubicBezTo>
                        <a:pt x="21237" y="13223"/>
                        <a:pt x="20435" y="12572"/>
                        <a:pt x="18783" y="12271"/>
                      </a:cubicBezTo>
                      <a:lnTo>
                        <a:pt x="20185" y="11720"/>
                      </a:lnTo>
                      <a:cubicBezTo>
                        <a:pt x="18382" y="12321"/>
                        <a:pt x="16278" y="10118"/>
                        <a:pt x="15226" y="8365"/>
                      </a:cubicBezTo>
                      <a:cubicBezTo>
                        <a:pt x="15226" y="8665"/>
                        <a:pt x="15427" y="9066"/>
                        <a:pt x="15126" y="9066"/>
                      </a:cubicBezTo>
                      <a:cubicBezTo>
                        <a:pt x="14074" y="8415"/>
                        <a:pt x="13974" y="7213"/>
                        <a:pt x="14826" y="7112"/>
                      </a:cubicBezTo>
                      <a:cubicBezTo>
                        <a:pt x="13223" y="7112"/>
                        <a:pt x="12372" y="3456"/>
                        <a:pt x="10418" y="3055"/>
                      </a:cubicBezTo>
                      <a:cubicBezTo>
                        <a:pt x="7363" y="2404"/>
                        <a:pt x="4007" y="1453"/>
                        <a:pt x="902" y="0"/>
                      </a:cubicBezTo>
                      <a:cubicBezTo>
                        <a:pt x="1202" y="200"/>
                        <a:pt x="1453" y="401"/>
                        <a:pt x="1703" y="701"/>
                      </a:cubicBezTo>
                      <a:cubicBezTo>
                        <a:pt x="1202" y="1903"/>
                        <a:pt x="1503" y="2254"/>
                        <a:pt x="0" y="1553"/>
                      </a:cubicBezTo>
                      <a:cubicBezTo>
                        <a:pt x="1152" y="2404"/>
                        <a:pt x="1553" y="1553"/>
                        <a:pt x="2755" y="3155"/>
                      </a:cubicBezTo>
                      <a:cubicBezTo>
                        <a:pt x="1853" y="2805"/>
                        <a:pt x="751" y="3306"/>
                        <a:pt x="1753" y="4959"/>
                      </a:cubicBezTo>
                      <a:cubicBezTo>
                        <a:pt x="5409" y="8415"/>
                        <a:pt x="9917" y="8615"/>
                        <a:pt x="13774" y="10218"/>
                      </a:cubicBezTo>
                      <a:cubicBezTo>
                        <a:pt x="13323" y="10969"/>
                        <a:pt x="15978" y="12672"/>
                        <a:pt x="17080" y="13774"/>
                      </a:cubicBezTo>
                      <a:cubicBezTo>
                        <a:pt x="16128" y="14175"/>
                        <a:pt x="15076" y="13624"/>
                        <a:pt x="13974" y="13023"/>
                      </a:cubicBezTo>
                      <a:cubicBezTo>
                        <a:pt x="14575" y="13523"/>
                        <a:pt x="15577" y="14375"/>
                        <a:pt x="16328" y="14976"/>
                      </a:cubicBezTo>
                      <a:lnTo>
                        <a:pt x="17631" y="13774"/>
                      </a:lnTo>
                      <a:close/>
                    </a:path>
                  </a:pathLst>
                </a:custGeom>
                <a:grpFill/>
                <a:ln w="0" cap="flat">
                  <a:noFill/>
                  <a:prstDash val="solid"/>
                  <a:miter/>
                </a:ln>
              </p:spPr>
              <p:txBody>
                <a:bodyPr rtlCol="0" anchor="ctr"/>
                <a:lstStyle/>
                <a:p>
                  <a:endParaRPr lang="en-US"/>
                </a:p>
              </p:txBody>
            </p:sp>
            <p:sp>
              <p:nvSpPr>
                <p:cNvPr id="1446" name="Freeform: Shape 1445">
                  <a:extLst>
                    <a:ext uri="{FF2B5EF4-FFF2-40B4-BE49-F238E27FC236}">
                      <a16:creationId xmlns:a16="http://schemas.microsoft.com/office/drawing/2014/main" id="{CD0204B4-2B26-838D-D39E-59893BEF7809}"/>
                    </a:ext>
                  </a:extLst>
                </p:cNvPr>
                <p:cNvSpPr/>
                <p:nvPr/>
              </p:nvSpPr>
              <p:spPr>
                <a:xfrm>
                  <a:off x="1562725" y="2619815"/>
                  <a:ext cx="100" cy="400"/>
                </a:xfrm>
                <a:custGeom>
                  <a:avLst/>
                  <a:gdLst>
                    <a:gd name="connsiteX0" fmla="*/ 0 w 100"/>
                    <a:gd name="connsiteY0" fmla="*/ 0 h 400"/>
                    <a:gd name="connsiteX1" fmla="*/ 100 w 100"/>
                    <a:gd name="connsiteY1" fmla="*/ 401 h 400"/>
                    <a:gd name="connsiteX2" fmla="*/ 0 w 100"/>
                    <a:gd name="connsiteY2" fmla="*/ 0 h 400"/>
                  </a:gdLst>
                  <a:ahLst/>
                  <a:cxnLst>
                    <a:cxn ang="0">
                      <a:pos x="connsiteX0" y="connsiteY0"/>
                    </a:cxn>
                    <a:cxn ang="0">
                      <a:pos x="connsiteX1" y="connsiteY1"/>
                    </a:cxn>
                    <a:cxn ang="0">
                      <a:pos x="connsiteX2" y="connsiteY2"/>
                    </a:cxn>
                  </a:cxnLst>
                  <a:rect l="l" t="t" r="r" b="b"/>
                  <a:pathLst>
                    <a:path w="100" h="400">
                      <a:moveTo>
                        <a:pt x="0" y="0"/>
                      </a:moveTo>
                      <a:cubicBezTo>
                        <a:pt x="0" y="0"/>
                        <a:pt x="50" y="250"/>
                        <a:pt x="100" y="401"/>
                      </a:cubicBezTo>
                      <a:cubicBezTo>
                        <a:pt x="100" y="301"/>
                        <a:pt x="100" y="200"/>
                        <a:pt x="0" y="0"/>
                      </a:cubicBezTo>
                      <a:close/>
                    </a:path>
                  </a:pathLst>
                </a:custGeom>
                <a:grpFill/>
                <a:ln w="0" cap="flat">
                  <a:noFill/>
                  <a:prstDash val="solid"/>
                  <a:miter/>
                </a:ln>
              </p:spPr>
              <p:txBody>
                <a:bodyPr rtlCol="0" anchor="ctr"/>
                <a:lstStyle/>
                <a:p>
                  <a:endParaRPr lang="en-US"/>
                </a:p>
              </p:txBody>
            </p:sp>
            <p:sp>
              <p:nvSpPr>
                <p:cNvPr id="1447" name="Freeform: Shape 1446">
                  <a:extLst>
                    <a:ext uri="{FF2B5EF4-FFF2-40B4-BE49-F238E27FC236}">
                      <a16:creationId xmlns:a16="http://schemas.microsoft.com/office/drawing/2014/main" id="{E9616A9C-A297-BF89-CEB9-06D41F33559C}"/>
                    </a:ext>
                  </a:extLst>
                </p:cNvPr>
                <p:cNvSpPr/>
                <p:nvPr/>
              </p:nvSpPr>
              <p:spPr>
                <a:xfrm>
                  <a:off x="1568335" y="2623472"/>
                  <a:ext cx="350" cy="250"/>
                </a:xfrm>
                <a:custGeom>
                  <a:avLst/>
                  <a:gdLst>
                    <a:gd name="connsiteX0" fmla="*/ 50 w 350"/>
                    <a:gd name="connsiteY0" fmla="*/ 0 h 250"/>
                    <a:gd name="connsiteX1" fmla="*/ 0 w 350"/>
                    <a:gd name="connsiteY1" fmla="*/ 0 h 250"/>
                    <a:gd name="connsiteX2" fmla="*/ 351 w 350"/>
                    <a:gd name="connsiteY2" fmla="*/ 250 h 250"/>
                    <a:gd name="connsiteX3" fmla="*/ 50 w 350"/>
                    <a:gd name="connsiteY3" fmla="*/ 0 h 250"/>
                  </a:gdLst>
                  <a:ahLst/>
                  <a:cxnLst>
                    <a:cxn ang="0">
                      <a:pos x="connsiteX0" y="connsiteY0"/>
                    </a:cxn>
                    <a:cxn ang="0">
                      <a:pos x="connsiteX1" y="connsiteY1"/>
                    </a:cxn>
                    <a:cxn ang="0">
                      <a:pos x="connsiteX2" y="connsiteY2"/>
                    </a:cxn>
                    <a:cxn ang="0">
                      <a:pos x="connsiteX3" y="connsiteY3"/>
                    </a:cxn>
                  </a:cxnLst>
                  <a:rect l="l" t="t" r="r" b="b"/>
                  <a:pathLst>
                    <a:path w="350" h="250">
                      <a:moveTo>
                        <a:pt x="50" y="0"/>
                      </a:moveTo>
                      <a:lnTo>
                        <a:pt x="0" y="0"/>
                      </a:lnTo>
                      <a:cubicBezTo>
                        <a:pt x="0" y="0"/>
                        <a:pt x="351" y="250"/>
                        <a:pt x="351" y="250"/>
                      </a:cubicBezTo>
                      <a:cubicBezTo>
                        <a:pt x="250" y="150"/>
                        <a:pt x="150" y="50"/>
                        <a:pt x="50" y="0"/>
                      </a:cubicBezTo>
                      <a:close/>
                    </a:path>
                  </a:pathLst>
                </a:custGeom>
                <a:grpFill/>
                <a:ln w="0" cap="flat">
                  <a:noFill/>
                  <a:prstDash val="solid"/>
                  <a:miter/>
                </a:ln>
              </p:spPr>
              <p:txBody>
                <a:bodyPr rtlCol="0" anchor="ctr"/>
                <a:lstStyle/>
                <a:p>
                  <a:endParaRPr lang="en-US"/>
                </a:p>
              </p:txBody>
            </p:sp>
            <p:sp>
              <p:nvSpPr>
                <p:cNvPr id="1448" name="Freeform: Shape 1447">
                  <a:extLst>
                    <a:ext uri="{FF2B5EF4-FFF2-40B4-BE49-F238E27FC236}">
                      <a16:creationId xmlns:a16="http://schemas.microsoft.com/office/drawing/2014/main" id="{D1AB900A-766D-26D4-69AA-62D8DCC6860C}"/>
                    </a:ext>
                  </a:extLst>
                </p:cNvPr>
                <p:cNvSpPr/>
                <p:nvPr/>
              </p:nvSpPr>
              <p:spPr>
                <a:xfrm>
                  <a:off x="1551456" y="2611551"/>
                  <a:ext cx="851" cy="517"/>
                </a:xfrm>
                <a:custGeom>
                  <a:avLst/>
                  <a:gdLst>
                    <a:gd name="connsiteX0" fmla="*/ 851 w 851"/>
                    <a:gd name="connsiteY0" fmla="*/ 451 h 517"/>
                    <a:gd name="connsiteX1" fmla="*/ 0 w 851"/>
                    <a:gd name="connsiteY1" fmla="*/ 0 h 517"/>
                    <a:gd name="connsiteX2" fmla="*/ 501 w 851"/>
                    <a:gd name="connsiteY2" fmla="*/ 451 h 517"/>
                    <a:gd name="connsiteX3" fmla="*/ 851 w 851"/>
                    <a:gd name="connsiteY3" fmla="*/ 451 h 517"/>
                  </a:gdLst>
                  <a:ahLst/>
                  <a:cxnLst>
                    <a:cxn ang="0">
                      <a:pos x="connsiteX0" y="connsiteY0"/>
                    </a:cxn>
                    <a:cxn ang="0">
                      <a:pos x="connsiteX1" y="connsiteY1"/>
                    </a:cxn>
                    <a:cxn ang="0">
                      <a:pos x="connsiteX2" y="connsiteY2"/>
                    </a:cxn>
                    <a:cxn ang="0">
                      <a:pos x="connsiteX3" y="connsiteY3"/>
                    </a:cxn>
                  </a:cxnLst>
                  <a:rect l="l" t="t" r="r" b="b"/>
                  <a:pathLst>
                    <a:path w="851" h="517">
                      <a:moveTo>
                        <a:pt x="851" y="451"/>
                      </a:moveTo>
                      <a:cubicBezTo>
                        <a:pt x="501" y="250"/>
                        <a:pt x="351" y="200"/>
                        <a:pt x="0" y="0"/>
                      </a:cubicBezTo>
                      <a:lnTo>
                        <a:pt x="501" y="451"/>
                      </a:lnTo>
                      <a:cubicBezTo>
                        <a:pt x="501" y="451"/>
                        <a:pt x="851" y="601"/>
                        <a:pt x="851" y="451"/>
                      </a:cubicBezTo>
                      <a:close/>
                    </a:path>
                  </a:pathLst>
                </a:custGeom>
                <a:grpFill/>
                <a:ln w="0" cap="flat">
                  <a:noFill/>
                  <a:prstDash val="solid"/>
                  <a:miter/>
                </a:ln>
              </p:spPr>
              <p:txBody>
                <a:bodyPr rtlCol="0" anchor="ctr"/>
                <a:lstStyle/>
                <a:p>
                  <a:endParaRPr lang="en-US"/>
                </a:p>
              </p:txBody>
            </p:sp>
            <p:sp>
              <p:nvSpPr>
                <p:cNvPr id="1449" name="Freeform: Shape 1448">
                  <a:extLst>
                    <a:ext uri="{FF2B5EF4-FFF2-40B4-BE49-F238E27FC236}">
                      <a16:creationId xmlns:a16="http://schemas.microsoft.com/office/drawing/2014/main" id="{C22FFB90-92C5-169F-F456-45F786602356}"/>
                    </a:ext>
                  </a:extLst>
                </p:cNvPr>
                <p:cNvSpPr/>
                <p:nvPr/>
              </p:nvSpPr>
              <p:spPr>
                <a:xfrm>
                  <a:off x="1553049" y="2610048"/>
                  <a:ext cx="360" cy="350"/>
                </a:xfrm>
                <a:custGeom>
                  <a:avLst/>
                  <a:gdLst>
                    <a:gd name="connsiteX0" fmla="*/ 10 w 360"/>
                    <a:gd name="connsiteY0" fmla="*/ 351 h 350"/>
                    <a:gd name="connsiteX1" fmla="*/ 360 w 360"/>
                    <a:gd name="connsiteY1" fmla="*/ 351 h 350"/>
                    <a:gd name="connsiteX2" fmla="*/ 260 w 360"/>
                    <a:gd name="connsiteY2" fmla="*/ 0 h 350"/>
                    <a:gd name="connsiteX3" fmla="*/ 10 w 360"/>
                    <a:gd name="connsiteY3" fmla="*/ 351 h 350"/>
                  </a:gdLst>
                  <a:ahLst/>
                  <a:cxnLst>
                    <a:cxn ang="0">
                      <a:pos x="connsiteX0" y="connsiteY0"/>
                    </a:cxn>
                    <a:cxn ang="0">
                      <a:pos x="connsiteX1" y="connsiteY1"/>
                    </a:cxn>
                    <a:cxn ang="0">
                      <a:pos x="connsiteX2" y="connsiteY2"/>
                    </a:cxn>
                    <a:cxn ang="0">
                      <a:pos x="connsiteX3" y="connsiteY3"/>
                    </a:cxn>
                  </a:cxnLst>
                  <a:rect l="l" t="t" r="r" b="b"/>
                  <a:pathLst>
                    <a:path w="360" h="350">
                      <a:moveTo>
                        <a:pt x="10" y="351"/>
                      </a:moveTo>
                      <a:lnTo>
                        <a:pt x="360" y="351"/>
                      </a:lnTo>
                      <a:cubicBezTo>
                        <a:pt x="360" y="351"/>
                        <a:pt x="310" y="100"/>
                        <a:pt x="260" y="0"/>
                      </a:cubicBezTo>
                      <a:cubicBezTo>
                        <a:pt x="110" y="50"/>
                        <a:pt x="-40" y="150"/>
                        <a:pt x="10" y="351"/>
                      </a:cubicBezTo>
                      <a:close/>
                    </a:path>
                  </a:pathLst>
                </a:custGeom>
                <a:grpFill/>
                <a:ln w="0" cap="flat">
                  <a:noFill/>
                  <a:prstDash val="solid"/>
                  <a:miter/>
                </a:ln>
              </p:spPr>
              <p:txBody>
                <a:bodyPr rtlCol="0" anchor="ctr"/>
                <a:lstStyle/>
                <a:p>
                  <a:endParaRPr lang="en-US"/>
                </a:p>
              </p:txBody>
            </p:sp>
            <p:sp>
              <p:nvSpPr>
                <p:cNvPr id="1450" name="Freeform: Shape 1449">
                  <a:extLst>
                    <a:ext uri="{FF2B5EF4-FFF2-40B4-BE49-F238E27FC236}">
                      <a16:creationId xmlns:a16="http://schemas.microsoft.com/office/drawing/2014/main" id="{B16DE62B-F859-343A-1348-BD6F03ED4832}"/>
                    </a:ext>
                  </a:extLst>
                </p:cNvPr>
                <p:cNvSpPr/>
                <p:nvPr/>
              </p:nvSpPr>
              <p:spPr>
                <a:xfrm>
                  <a:off x="1585715" y="2637196"/>
                  <a:ext cx="500" cy="150"/>
                </a:xfrm>
                <a:custGeom>
                  <a:avLst/>
                  <a:gdLst>
                    <a:gd name="connsiteX0" fmla="*/ 0 w 500"/>
                    <a:gd name="connsiteY0" fmla="*/ 150 h 150"/>
                    <a:gd name="connsiteX1" fmla="*/ 501 w 500"/>
                    <a:gd name="connsiteY1" fmla="*/ 0 h 150"/>
                    <a:gd name="connsiteX2" fmla="*/ 0 w 500"/>
                    <a:gd name="connsiteY2" fmla="*/ 150 h 150"/>
                  </a:gdLst>
                  <a:ahLst/>
                  <a:cxnLst>
                    <a:cxn ang="0">
                      <a:pos x="connsiteX0" y="connsiteY0"/>
                    </a:cxn>
                    <a:cxn ang="0">
                      <a:pos x="connsiteX1" y="connsiteY1"/>
                    </a:cxn>
                    <a:cxn ang="0">
                      <a:pos x="connsiteX2" y="connsiteY2"/>
                    </a:cxn>
                  </a:cxnLst>
                  <a:rect l="l" t="t" r="r" b="b"/>
                  <a:pathLst>
                    <a:path w="500" h="150">
                      <a:moveTo>
                        <a:pt x="0" y="150"/>
                      </a:moveTo>
                      <a:cubicBezTo>
                        <a:pt x="0" y="150"/>
                        <a:pt x="351" y="50"/>
                        <a:pt x="501" y="0"/>
                      </a:cubicBezTo>
                      <a:cubicBezTo>
                        <a:pt x="200" y="0"/>
                        <a:pt x="100" y="50"/>
                        <a:pt x="0" y="150"/>
                      </a:cubicBezTo>
                      <a:close/>
                    </a:path>
                  </a:pathLst>
                </a:custGeom>
                <a:grpFill/>
                <a:ln w="0" cap="flat">
                  <a:noFill/>
                  <a:prstDash val="solid"/>
                  <a:miter/>
                </a:ln>
              </p:spPr>
              <p:txBody>
                <a:bodyPr rtlCol="0" anchor="ctr"/>
                <a:lstStyle/>
                <a:p>
                  <a:endParaRPr lang="en-US"/>
                </a:p>
              </p:txBody>
            </p:sp>
            <p:sp>
              <p:nvSpPr>
                <p:cNvPr id="1451" name="Freeform: Shape 1450">
                  <a:extLst>
                    <a:ext uri="{FF2B5EF4-FFF2-40B4-BE49-F238E27FC236}">
                      <a16:creationId xmlns:a16="http://schemas.microsoft.com/office/drawing/2014/main" id="{8C0C4BFC-7E0E-72FE-D7EC-B1A323E04FC7}"/>
                    </a:ext>
                  </a:extLst>
                </p:cNvPr>
                <p:cNvSpPr/>
                <p:nvPr/>
              </p:nvSpPr>
              <p:spPr>
                <a:xfrm>
                  <a:off x="1561918" y="2620216"/>
                  <a:ext cx="15833" cy="10578"/>
                </a:xfrm>
                <a:custGeom>
                  <a:avLst/>
                  <a:gdLst>
                    <a:gd name="connsiteX0" fmla="*/ 13779 w 15833"/>
                    <a:gd name="connsiteY0" fmla="*/ 7814 h 10578"/>
                    <a:gd name="connsiteX1" fmla="*/ 11175 w 15833"/>
                    <a:gd name="connsiteY1" fmla="*/ 7814 h 10578"/>
                    <a:gd name="connsiteX2" fmla="*/ 11676 w 15833"/>
                    <a:gd name="connsiteY2" fmla="*/ 8214 h 10578"/>
                    <a:gd name="connsiteX3" fmla="*/ 6317 w 15833"/>
                    <a:gd name="connsiteY3" fmla="*/ 4959 h 10578"/>
                    <a:gd name="connsiteX4" fmla="*/ 6417 w 15833"/>
                    <a:gd name="connsiteY4" fmla="*/ 3356 h 10578"/>
                    <a:gd name="connsiteX5" fmla="*/ 3261 w 15833"/>
                    <a:gd name="connsiteY5" fmla="*/ 2054 h 10578"/>
                    <a:gd name="connsiteX6" fmla="*/ 957 w 15833"/>
                    <a:gd name="connsiteY6" fmla="*/ 0 h 10578"/>
                    <a:gd name="connsiteX7" fmla="*/ 957 w 15833"/>
                    <a:gd name="connsiteY7" fmla="*/ 1402 h 10578"/>
                    <a:gd name="connsiteX8" fmla="*/ 607 w 15833"/>
                    <a:gd name="connsiteY8" fmla="*/ 1402 h 10578"/>
                    <a:gd name="connsiteX9" fmla="*/ 3612 w 15833"/>
                    <a:gd name="connsiteY9" fmla="*/ 3656 h 10578"/>
                    <a:gd name="connsiteX10" fmla="*/ 2560 w 15833"/>
                    <a:gd name="connsiteY10" fmla="*/ 3907 h 10578"/>
                    <a:gd name="connsiteX11" fmla="*/ 7519 w 15833"/>
                    <a:gd name="connsiteY11" fmla="*/ 6461 h 10578"/>
                    <a:gd name="connsiteX12" fmla="*/ 8721 w 15833"/>
                    <a:gd name="connsiteY12" fmla="*/ 7914 h 10578"/>
                    <a:gd name="connsiteX13" fmla="*/ 15833 w 15833"/>
                    <a:gd name="connsiteY13" fmla="*/ 10017 h 10578"/>
                    <a:gd name="connsiteX14" fmla="*/ 12978 w 15833"/>
                    <a:gd name="connsiteY14" fmla="*/ 9266 h 10578"/>
                    <a:gd name="connsiteX15" fmla="*/ 13679 w 15833"/>
                    <a:gd name="connsiteY15" fmla="*/ 7864 h 10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833" h="10578">
                      <a:moveTo>
                        <a:pt x="13779" y="7814"/>
                      </a:moveTo>
                      <a:cubicBezTo>
                        <a:pt x="12427" y="7213"/>
                        <a:pt x="13028" y="8915"/>
                        <a:pt x="11175" y="7814"/>
                      </a:cubicBezTo>
                      <a:lnTo>
                        <a:pt x="11676" y="8214"/>
                      </a:lnTo>
                      <a:cubicBezTo>
                        <a:pt x="10073" y="7814"/>
                        <a:pt x="7769" y="6211"/>
                        <a:pt x="6317" y="4959"/>
                      </a:cubicBezTo>
                      <a:cubicBezTo>
                        <a:pt x="6767" y="4708"/>
                        <a:pt x="5766" y="3807"/>
                        <a:pt x="6417" y="3356"/>
                      </a:cubicBezTo>
                      <a:cubicBezTo>
                        <a:pt x="5265" y="2755"/>
                        <a:pt x="4263" y="1953"/>
                        <a:pt x="3261" y="2054"/>
                      </a:cubicBezTo>
                      <a:cubicBezTo>
                        <a:pt x="2861" y="1302"/>
                        <a:pt x="1458" y="952"/>
                        <a:pt x="957" y="0"/>
                      </a:cubicBezTo>
                      <a:cubicBezTo>
                        <a:pt x="957" y="601"/>
                        <a:pt x="-1197" y="0"/>
                        <a:pt x="957" y="1402"/>
                      </a:cubicBezTo>
                      <a:cubicBezTo>
                        <a:pt x="757" y="1302"/>
                        <a:pt x="807" y="1453"/>
                        <a:pt x="607" y="1402"/>
                      </a:cubicBezTo>
                      <a:cubicBezTo>
                        <a:pt x="1358" y="3005"/>
                        <a:pt x="2610" y="2705"/>
                        <a:pt x="3612" y="3656"/>
                      </a:cubicBezTo>
                      <a:cubicBezTo>
                        <a:pt x="3912" y="4608"/>
                        <a:pt x="2109" y="3206"/>
                        <a:pt x="2560" y="3907"/>
                      </a:cubicBezTo>
                      <a:cubicBezTo>
                        <a:pt x="4063" y="4909"/>
                        <a:pt x="6667" y="7864"/>
                        <a:pt x="7519" y="6461"/>
                      </a:cubicBezTo>
                      <a:cubicBezTo>
                        <a:pt x="8621" y="7112"/>
                        <a:pt x="8570" y="7463"/>
                        <a:pt x="8721" y="7914"/>
                      </a:cubicBezTo>
                      <a:cubicBezTo>
                        <a:pt x="11225" y="7613"/>
                        <a:pt x="14931" y="12121"/>
                        <a:pt x="15833" y="10017"/>
                      </a:cubicBezTo>
                      <a:cubicBezTo>
                        <a:pt x="15182" y="9817"/>
                        <a:pt x="14180" y="9266"/>
                        <a:pt x="12978" y="9266"/>
                      </a:cubicBezTo>
                      <a:lnTo>
                        <a:pt x="13679" y="7864"/>
                      </a:lnTo>
                      <a:close/>
                    </a:path>
                  </a:pathLst>
                </a:custGeom>
                <a:grpFill/>
                <a:ln w="0" cap="flat">
                  <a:noFill/>
                  <a:prstDash val="solid"/>
                  <a:miter/>
                </a:ln>
              </p:spPr>
              <p:txBody>
                <a:bodyPr rtlCol="0" anchor="ctr"/>
                <a:lstStyle/>
                <a:p>
                  <a:endParaRPr lang="en-US"/>
                </a:p>
              </p:txBody>
            </p:sp>
            <p:sp>
              <p:nvSpPr>
                <p:cNvPr id="1452" name="Freeform: Shape 1451">
                  <a:extLst>
                    <a:ext uri="{FF2B5EF4-FFF2-40B4-BE49-F238E27FC236}">
                      <a16:creationId xmlns:a16="http://schemas.microsoft.com/office/drawing/2014/main" id="{C80E4D46-F82B-C867-7673-10B1F4250FD4}"/>
                    </a:ext>
                  </a:extLst>
                </p:cNvPr>
                <p:cNvSpPr/>
                <p:nvPr/>
              </p:nvSpPr>
              <p:spPr>
                <a:xfrm>
                  <a:off x="1553910" y="2614406"/>
                  <a:ext cx="200" cy="300"/>
                </a:xfrm>
                <a:custGeom>
                  <a:avLst/>
                  <a:gdLst>
                    <a:gd name="connsiteX0" fmla="*/ 0 w 200"/>
                    <a:gd name="connsiteY0" fmla="*/ 0 h 300"/>
                    <a:gd name="connsiteX1" fmla="*/ 200 w 200"/>
                    <a:gd name="connsiteY1" fmla="*/ 301 h 300"/>
                    <a:gd name="connsiteX2" fmla="*/ 0 w 200"/>
                    <a:gd name="connsiteY2" fmla="*/ 0 h 300"/>
                  </a:gdLst>
                  <a:ahLst/>
                  <a:cxnLst>
                    <a:cxn ang="0">
                      <a:pos x="connsiteX0" y="connsiteY0"/>
                    </a:cxn>
                    <a:cxn ang="0">
                      <a:pos x="connsiteX1" y="connsiteY1"/>
                    </a:cxn>
                    <a:cxn ang="0">
                      <a:pos x="connsiteX2" y="connsiteY2"/>
                    </a:cxn>
                  </a:cxnLst>
                  <a:rect l="l" t="t" r="r" b="b"/>
                  <a:pathLst>
                    <a:path w="200" h="300">
                      <a:moveTo>
                        <a:pt x="0" y="0"/>
                      </a:moveTo>
                      <a:lnTo>
                        <a:pt x="200" y="301"/>
                      </a:lnTo>
                      <a:lnTo>
                        <a:pt x="0" y="0"/>
                      </a:lnTo>
                      <a:close/>
                    </a:path>
                  </a:pathLst>
                </a:custGeom>
                <a:grpFill/>
                <a:ln w="0" cap="flat">
                  <a:noFill/>
                  <a:prstDash val="solid"/>
                  <a:miter/>
                </a:ln>
              </p:spPr>
              <p:txBody>
                <a:bodyPr rtlCol="0" anchor="ctr"/>
                <a:lstStyle/>
                <a:p>
                  <a:endParaRPr lang="en-US"/>
                </a:p>
              </p:txBody>
            </p:sp>
            <p:sp>
              <p:nvSpPr>
                <p:cNvPr id="1453" name="Freeform: Shape 1452">
                  <a:extLst>
                    <a:ext uri="{FF2B5EF4-FFF2-40B4-BE49-F238E27FC236}">
                      <a16:creationId xmlns:a16="http://schemas.microsoft.com/office/drawing/2014/main" id="{32236508-26DD-6696-86F1-D67AE1D9F9C9}"/>
                    </a:ext>
                  </a:extLst>
                </p:cNvPr>
                <p:cNvSpPr/>
                <p:nvPr/>
              </p:nvSpPr>
              <p:spPr>
                <a:xfrm>
                  <a:off x="1549953" y="2592718"/>
                  <a:ext cx="9917" cy="17462"/>
                </a:xfrm>
                <a:custGeom>
                  <a:avLst/>
                  <a:gdLst>
                    <a:gd name="connsiteX0" fmla="*/ 1703 w 9917"/>
                    <a:gd name="connsiteY0" fmla="*/ 0 h 17462"/>
                    <a:gd name="connsiteX1" fmla="*/ 3306 w 9917"/>
                    <a:gd name="connsiteY1" fmla="*/ 250 h 17462"/>
                    <a:gd name="connsiteX2" fmla="*/ 5910 w 9917"/>
                    <a:gd name="connsiteY2" fmla="*/ 8064 h 17462"/>
                    <a:gd name="connsiteX3" fmla="*/ 5409 w 9917"/>
                    <a:gd name="connsiteY3" fmla="*/ 7914 h 17462"/>
                    <a:gd name="connsiteX4" fmla="*/ 9016 w 9917"/>
                    <a:gd name="connsiteY4" fmla="*/ 14175 h 17462"/>
                    <a:gd name="connsiteX5" fmla="*/ 9166 w 9917"/>
                    <a:gd name="connsiteY5" fmla="*/ 16228 h 17462"/>
                    <a:gd name="connsiteX6" fmla="*/ 9917 w 9917"/>
                    <a:gd name="connsiteY6" fmla="*/ 17130 h 17462"/>
                    <a:gd name="connsiteX7" fmla="*/ 8966 w 9917"/>
                    <a:gd name="connsiteY7" fmla="*/ 16629 h 17462"/>
                    <a:gd name="connsiteX8" fmla="*/ 9266 w 9917"/>
                    <a:gd name="connsiteY8" fmla="*/ 17080 h 17462"/>
                    <a:gd name="connsiteX9" fmla="*/ 6712 w 9917"/>
                    <a:gd name="connsiteY9" fmla="*/ 16278 h 17462"/>
                    <a:gd name="connsiteX10" fmla="*/ 8615 w 9917"/>
                    <a:gd name="connsiteY10" fmla="*/ 16529 h 17462"/>
                    <a:gd name="connsiteX11" fmla="*/ 7613 w 9917"/>
                    <a:gd name="connsiteY11" fmla="*/ 16178 h 17462"/>
                    <a:gd name="connsiteX12" fmla="*/ 7713 w 9917"/>
                    <a:gd name="connsiteY12" fmla="*/ 14976 h 17462"/>
                    <a:gd name="connsiteX13" fmla="*/ 6161 w 9917"/>
                    <a:gd name="connsiteY13" fmla="*/ 13173 h 17462"/>
                    <a:gd name="connsiteX14" fmla="*/ 6561 w 9917"/>
                    <a:gd name="connsiteY14" fmla="*/ 11570 h 17462"/>
                    <a:gd name="connsiteX15" fmla="*/ 4959 w 9917"/>
                    <a:gd name="connsiteY15" fmla="*/ 11470 h 17462"/>
                    <a:gd name="connsiteX16" fmla="*/ 4207 w 9917"/>
                    <a:gd name="connsiteY16" fmla="*/ 9316 h 17462"/>
                    <a:gd name="connsiteX17" fmla="*/ 0 w 9917"/>
                    <a:gd name="connsiteY17" fmla="*/ 7313 h 17462"/>
                    <a:gd name="connsiteX18" fmla="*/ 1152 w 9917"/>
                    <a:gd name="connsiteY18" fmla="*/ 3857 h 17462"/>
                    <a:gd name="connsiteX19" fmla="*/ 3155 w 9917"/>
                    <a:gd name="connsiteY19" fmla="*/ 7864 h 17462"/>
                    <a:gd name="connsiteX20" fmla="*/ 5009 w 9917"/>
                    <a:gd name="connsiteY20" fmla="*/ 8865 h 17462"/>
                    <a:gd name="connsiteX21" fmla="*/ 3356 w 9917"/>
                    <a:gd name="connsiteY21" fmla="*/ 5510 h 17462"/>
                    <a:gd name="connsiteX22" fmla="*/ 3606 w 9917"/>
                    <a:gd name="connsiteY22" fmla="*/ 5860 h 17462"/>
                    <a:gd name="connsiteX23" fmla="*/ 1603 w 9917"/>
                    <a:gd name="connsiteY23" fmla="*/ 2154 h 17462"/>
                    <a:gd name="connsiteX24" fmla="*/ 2104 w 9917"/>
                    <a:gd name="connsiteY24" fmla="*/ 1402 h 17462"/>
                    <a:gd name="connsiteX25" fmla="*/ 1553 w 9917"/>
                    <a:gd name="connsiteY25" fmla="*/ 50 h 17462"/>
                    <a:gd name="connsiteX26" fmla="*/ 2504 w 9917"/>
                    <a:gd name="connsiteY26" fmla="*/ 1803 h 17462"/>
                    <a:gd name="connsiteX27" fmla="*/ 2705 w 9917"/>
                    <a:gd name="connsiteY27" fmla="*/ 3005 h 17462"/>
                    <a:gd name="connsiteX28" fmla="*/ 2504 w 9917"/>
                    <a:gd name="connsiteY28" fmla="*/ 1803 h 17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9917" h="17462">
                      <a:moveTo>
                        <a:pt x="1703" y="0"/>
                      </a:moveTo>
                      <a:lnTo>
                        <a:pt x="3306" y="250"/>
                      </a:lnTo>
                      <a:cubicBezTo>
                        <a:pt x="4608" y="3706"/>
                        <a:pt x="4758" y="5059"/>
                        <a:pt x="5910" y="8064"/>
                      </a:cubicBezTo>
                      <a:cubicBezTo>
                        <a:pt x="5810" y="8365"/>
                        <a:pt x="5560" y="8064"/>
                        <a:pt x="5409" y="7914"/>
                      </a:cubicBezTo>
                      <a:cubicBezTo>
                        <a:pt x="6461" y="9917"/>
                        <a:pt x="7563" y="13173"/>
                        <a:pt x="9016" y="14175"/>
                      </a:cubicBezTo>
                      <a:cubicBezTo>
                        <a:pt x="9366" y="14776"/>
                        <a:pt x="9867" y="16629"/>
                        <a:pt x="9166" y="16228"/>
                      </a:cubicBezTo>
                      <a:cubicBezTo>
                        <a:pt x="9466" y="16479"/>
                        <a:pt x="9767" y="16729"/>
                        <a:pt x="9917" y="17130"/>
                      </a:cubicBezTo>
                      <a:cubicBezTo>
                        <a:pt x="9517" y="17530"/>
                        <a:pt x="9316" y="16429"/>
                        <a:pt x="8966" y="16629"/>
                      </a:cubicBezTo>
                      <a:cubicBezTo>
                        <a:pt x="9116" y="16929"/>
                        <a:pt x="9066" y="17080"/>
                        <a:pt x="9266" y="17080"/>
                      </a:cubicBezTo>
                      <a:cubicBezTo>
                        <a:pt x="8615" y="16829"/>
                        <a:pt x="8014" y="18532"/>
                        <a:pt x="6712" y="16278"/>
                      </a:cubicBezTo>
                      <a:cubicBezTo>
                        <a:pt x="7313" y="14776"/>
                        <a:pt x="7713" y="17731"/>
                        <a:pt x="8615" y="16529"/>
                      </a:cubicBezTo>
                      <a:cubicBezTo>
                        <a:pt x="8214" y="15828"/>
                        <a:pt x="7763" y="16178"/>
                        <a:pt x="7613" y="16178"/>
                      </a:cubicBezTo>
                      <a:cubicBezTo>
                        <a:pt x="7112" y="15226"/>
                        <a:pt x="7413" y="15076"/>
                        <a:pt x="7713" y="14976"/>
                      </a:cubicBezTo>
                      <a:cubicBezTo>
                        <a:pt x="7112" y="14826"/>
                        <a:pt x="6962" y="13423"/>
                        <a:pt x="6161" y="13173"/>
                      </a:cubicBezTo>
                      <a:cubicBezTo>
                        <a:pt x="5159" y="11320"/>
                        <a:pt x="7162" y="12822"/>
                        <a:pt x="6561" y="11570"/>
                      </a:cubicBezTo>
                      <a:lnTo>
                        <a:pt x="4959" y="11470"/>
                      </a:lnTo>
                      <a:lnTo>
                        <a:pt x="4207" y="9316"/>
                      </a:lnTo>
                      <a:cubicBezTo>
                        <a:pt x="2554" y="6361"/>
                        <a:pt x="2154" y="10719"/>
                        <a:pt x="0" y="7313"/>
                      </a:cubicBezTo>
                      <a:cubicBezTo>
                        <a:pt x="902" y="7513"/>
                        <a:pt x="1402" y="5660"/>
                        <a:pt x="1152" y="3857"/>
                      </a:cubicBezTo>
                      <a:cubicBezTo>
                        <a:pt x="1453" y="4909"/>
                        <a:pt x="3105" y="6411"/>
                        <a:pt x="3155" y="7864"/>
                      </a:cubicBezTo>
                      <a:cubicBezTo>
                        <a:pt x="3506" y="5660"/>
                        <a:pt x="4207" y="10318"/>
                        <a:pt x="5009" y="8865"/>
                      </a:cubicBezTo>
                      <a:cubicBezTo>
                        <a:pt x="4157" y="8214"/>
                        <a:pt x="3506" y="6762"/>
                        <a:pt x="3356" y="5510"/>
                      </a:cubicBezTo>
                      <a:lnTo>
                        <a:pt x="3606" y="5860"/>
                      </a:lnTo>
                      <a:cubicBezTo>
                        <a:pt x="3256" y="4608"/>
                        <a:pt x="1553" y="4107"/>
                        <a:pt x="1603" y="2154"/>
                      </a:cubicBezTo>
                      <a:cubicBezTo>
                        <a:pt x="1302" y="1302"/>
                        <a:pt x="1753" y="1352"/>
                        <a:pt x="2104" y="1402"/>
                      </a:cubicBezTo>
                      <a:cubicBezTo>
                        <a:pt x="1703" y="751"/>
                        <a:pt x="1252" y="150"/>
                        <a:pt x="1553" y="50"/>
                      </a:cubicBezTo>
                      <a:close/>
                      <a:moveTo>
                        <a:pt x="2504" y="1803"/>
                      </a:moveTo>
                      <a:lnTo>
                        <a:pt x="2705" y="3005"/>
                      </a:lnTo>
                      <a:cubicBezTo>
                        <a:pt x="2855" y="2655"/>
                        <a:pt x="2705" y="2254"/>
                        <a:pt x="2504" y="1803"/>
                      </a:cubicBezTo>
                      <a:close/>
                    </a:path>
                  </a:pathLst>
                </a:custGeom>
                <a:grpFill/>
                <a:ln w="0" cap="flat">
                  <a:noFill/>
                  <a:prstDash val="solid"/>
                  <a:miter/>
                </a:ln>
              </p:spPr>
              <p:txBody>
                <a:bodyPr rtlCol="0" anchor="ctr"/>
                <a:lstStyle/>
                <a:p>
                  <a:endParaRPr lang="en-US"/>
                </a:p>
              </p:txBody>
            </p:sp>
            <p:sp>
              <p:nvSpPr>
                <p:cNvPr id="1454" name="Freeform: Shape 1453">
                  <a:extLst>
                    <a:ext uri="{FF2B5EF4-FFF2-40B4-BE49-F238E27FC236}">
                      <a16:creationId xmlns:a16="http://schemas.microsoft.com/office/drawing/2014/main" id="{503B56F1-098E-D589-859E-2BB5B68D81A0}"/>
                    </a:ext>
                  </a:extLst>
                </p:cNvPr>
                <p:cNvSpPr/>
                <p:nvPr/>
              </p:nvSpPr>
              <p:spPr>
                <a:xfrm>
                  <a:off x="1641913" y="2540778"/>
                  <a:ext cx="5008" cy="450"/>
                </a:xfrm>
                <a:custGeom>
                  <a:avLst/>
                  <a:gdLst>
                    <a:gd name="connsiteX0" fmla="*/ 0 w 5008"/>
                    <a:gd name="connsiteY0" fmla="*/ 0 h 450"/>
                    <a:gd name="connsiteX1" fmla="*/ 0 w 5008"/>
                    <a:gd name="connsiteY1" fmla="*/ 451 h 450"/>
                    <a:gd name="connsiteX2" fmla="*/ 0 w 5008"/>
                    <a:gd name="connsiteY2" fmla="*/ 0 h 450"/>
                  </a:gdLst>
                  <a:ahLst/>
                  <a:cxnLst>
                    <a:cxn ang="0">
                      <a:pos x="connsiteX0" y="connsiteY0"/>
                    </a:cxn>
                    <a:cxn ang="0">
                      <a:pos x="connsiteX1" y="connsiteY1"/>
                    </a:cxn>
                    <a:cxn ang="0">
                      <a:pos x="connsiteX2" y="connsiteY2"/>
                    </a:cxn>
                  </a:cxnLst>
                  <a:rect l="l" t="t" r="r" b="b"/>
                  <a:pathLst>
                    <a:path w="5008" h="450">
                      <a:moveTo>
                        <a:pt x="0" y="0"/>
                      </a:moveTo>
                      <a:lnTo>
                        <a:pt x="0" y="451"/>
                      </a:lnTo>
                      <a:cubicBezTo>
                        <a:pt x="0" y="451"/>
                        <a:pt x="0" y="150"/>
                        <a:pt x="0" y="0"/>
                      </a:cubicBezTo>
                      <a:close/>
                    </a:path>
                  </a:pathLst>
                </a:custGeom>
                <a:grpFill/>
                <a:ln w="0" cap="flat">
                  <a:noFill/>
                  <a:prstDash val="solid"/>
                  <a:miter/>
                </a:ln>
              </p:spPr>
              <p:txBody>
                <a:bodyPr rtlCol="0" anchor="ctr"/>
                <a:lstStyle/>
                <a:p>
                  <a:endParaRPr lang="en-US"/>
                </a:p>
              </p:txBody>
            </p:sp>
            <p:sp>
              <p:nvSpPr>
                <p:cNvPr id="1455" name="Freeform: Shape 1454">
                  <a:extLst>
                    <a:ext uri="{FF2B5EF4-FFF2-40B4-BE49-F238E27FC236}">
                      <a16:creationId xmlns:a16="http://schemas.microsoft.com/office/drawing/2014/main" id="{AD724665-B737-F980-BCCB-107F8DE92107}"/>
                    </a:ext>
                  </a:extLst>
                </p:cNvPr>
                <p:cNvSpPr/>
                <p:nvPr/>
              </p:nvSpPr>
              <p:spPr>
                <a:xfrm>
                  <a:off x="1538283" y="2542181"/>
                  <a:ext cx="350" cy="801"/>
                </a:xfrm>
                <a:custGeom>
                  <a:avLst/>
                  <a:gdLst>
                    <a:gd name="connsiteX0" fmla="*/ 0 w 350"/>
                    <a:gd name="connsiteY0" fmla="*/ 801 h 801"/>
                    <a:gd name="connsiteX1" fmla="*/ 351 w 350"/>
                    <a:gd name="connsiteY1" fmla="*/ 0 h 801"/>
                    <a:gd name="connsiteX2" fmla="*/ 0 w 350"/>
                    <a:gd name="connsiteY2" fmla="*/ 801 h 801"/>
                  </a:gdLst>
                  <a:ahLst/>
                  <a:cxnLst>
                    <a:cxn ang="0">
                      <a:pos x="connsiteX0" y="connsiteY0"/>
                    </a:cxn>
                    <a:cxn ang="0">
                      <a:pos x="connsiteX1" y="connsiteY1"/>
                    </a:cxn>
                    <a:cxn ang="0">
                      <a:pos x="connsiteX2" y="connsiteY2"/>
                    </a:cxn>
                  </a:cxnLst>
                  <a:rect l="l" t="t" r="r" b="b"/>
                  <a:pathLst>
                    <a:path w="350" h="801">
                      <a:moveTo>
                        <a:pt x="0" y="801"/>
                      </a:moveTo>
                      <a:lnTo>
                        <a:pt x="351" y="0"/>
                      </a:lnTo>
                      <a:cubicBezTo>
                        <a:pt x="200" y="301"/>
                        <a:pt x="100" y="551"/>
                        <a:pt x="0" y="801"/>
                      </a:cubicBezTo>
                      <a:close/>
                    </a:path>
                  </a:pathLst>
                </a:custGeom>
                <a:grpFill/>
                <a:ln w="0" cap="flat">
                  <a:noFill/>
                  <a:prstDash val="solid"/>
                  <a:miter/>
                </a:ln>
              </p:spPr>
              <p:txBody>
                <a:bodyPr rtlCol="0" anchor="ctr"/>
                <a:lstStyle/>
                <a:p>
                  <a:endParaRPr lang="en-US"/>
                </a:p>
              </p:txBody>
            </p:sp>
            <p:sp>
              <p:nvSpPr>
                <p:cNvPr id="1456" name="Freeform: Shape 1455">
                  <a:extLst>
                    <a:ext uri="{FF2B5EF4-FFF2-40B4-BE49-F238E27FC236}">
                      <a16:creationId xmlns:a16="http://schemas.microsoft.com/office/drawing/2014/main" id="{C0E8CBAD-D1A2-AF36-4A04-8BF6D96DBADE}"/>
                    </a:ext>
                  </a:extLst>
                </p:cNvPr>
                <p:cNvSpPr/>
                <p:nvPr/>
              </p:nvSpPr>
              <p:spPr>
                <a:xfrm>
                  <a:off x="1543943" y="2521595"/>
                  <a:ext cx="550" cy="1302"/>
                </a:xfrm>
                <a:custGeom>
                  <a:avLst/>
                  <a:gdLst>
                    <a:gd name="connsiteX0" fmla="*/ 0 w 550"/>
                    <a:gd name="connsiteY0" fmla="*/ 1302 h 1302"/>
                    <a:gd name="connsiteX1" fmla="*/ 551 w 550"/>
                    <a:gd name="connsiteY1" fmla="*/ 0 h 1302"/>
                    <a:gd name="connsiteX2" fmla="*/ 0 w 550"/>
                    <a:gd name="connsiteY2" fmla="*/ 1302 h 1302"/>
                  </a:gdLst>
                  <a:ahLst/>
                  <a:cxnLst>
                    <a:cxn ang="0">
                      <a:pos x="connsiteX0" y="connsiteY0"/>
                    </a:cxn>
                    <a:cxn ang="0">
                      <a:pos x="connsiteX1" y="connsiteY1"/>
                    </a:cxn>
                    <a:cxn ang="0">
                      <a:pos x="connsiteX2" y="connsiteY2"/>
                    </a:cxn>
                  </a:cxnLst>
                  <a:rect l="l" t="t" r="r" b="b"/>
                  <a:pathLst>
                    <a:path w="550" h="1302">
                      <a:moveTo>
                        <a:pt x="0" y="1302"/>
                      </a:moveTo>
                      <a:lnTo>
                        <a:pt x="551" y="0"/>
                      </a:lnTo>
                      <a:cubicBezTo>
                        <a:pt x="250" y="451"/>
                        <a:pt x="100" y="902"/>
                        <a:pt x="0" y="1302"/>
                      </a:cubicBezTo>
                      <a:close/>
                    </a:path>
                  </a:pathLst>
                </a:custGeom>
                <a:grpFill/>
                <a:ln w="0" cap="flat">
                  <a:noFill/>
                  <a:prstDash val="solid"/>
                  <a:miter/>
                </a:ln>
              </p:spPr>
              <p:txBody>
                <a:bodyPr rtlCol="0" anchor="ctr"/>
                <a:lstStyle/>
                <a:p>
                  <a:endParaRPr lang="en-US"/>
                </a:p>
              </p:txBody>
            </p:sp>
            <p:sp>
              <p:nvSpPr>
                <p:cNvPr id="1457" name="Freeform: Shape 1456">
                  <a:extLst>
                    <a:ext uri="{FF2B5EF4-FFF2-40B4-BE49-F238E27FC236}">
                      <a16:creationId xmlns:a16="http://schemas.microsoft.com/office/drawing/2014/main" id="{847B4726-ABF4-3B83-AF3A-4335776A2656}"/>
                    </a:ext>
                  </a:extLst>
                </p:cNvPr>
                <p:cNvSpPr/>
                <p:nvPr/>
              </p:nvSpPr>
              <p:spPr>
                <a:xfrm>
                  <a:off x="1637055" y="2531262"/>
                  <a:ext cx="200" cy="200"/>
                </a:xfrm>
                <a:custGeom>
                  <a:avLst/>
                  <a:gdLst>
                    <a:gd name="connsiteX0" fmla="*/ 200 w 200"/>
                    <a:gd name="connsiteY0" fmla="*/ 200 h 200"/>
                    <a:gd name="connsiteX1" fmla="*/ 150 w 200"/>
                    <a:gd name="connsiteY1" fmla="*/ 150 h 200"/>
                    <a:gd name="connsiteX2" fmla="*/ 0 w 200"/>
                    <a:gd name="connsiteY2" fmla="*/ 0 h 200"/>
                    <a:gd name="connsiteX3" fmla="*/ 200 w 200"/>
                    <a:gd name="connsiteY3" fmla="*/ 200 h 200"/>
                  </a:gdLst>
                  <a:ahLst/>
                  <a:cxnLst>
                    <a:cxn ang="0">
                      <a:pos x="connsiteX0" y="connsiteY0"/>
                    </a:cxn>
                    <a:cxn ang="0">
                      <a:pos x="connsiteX1" y="connsiteY1"/>
                    </a:cxn>
                    <a:cxn ang="0">
                      <a:pos x="connsiteX2" y="connsiteY2"/>
                    </a:cxn>
                    <a:cxn ang="0">
                      <a:pos x="connsiteX3" y="connsiteY3"/>
                    </a:cxn>
                  </a:cxnLst>
                  <a:rect l="l" t="t" r="r" b="b"/>
                  <a:pathLst>
                    <a:path w="200" h="200">
                      <a:moveTo>
                        <a:pt x="200" y="200"/>
                      </a:moveTo>
                      <a:lnTo>
                        <a:pt x="150" y="150"/>
                      </a:lnTo>
                      <a:lnTo>
                        <a:pt x="0" y="0"/>
                      </a:lnTo>
                      <a:lnTo>
                        <a:pt x="200" y="200"/>
                      </a:lnTo>
                      <a:close/>
                    </a:path>
                  </a:pathLst>
                </a:custGeom>
                <a:grpFill/>
                <a:ln w="0" cap="flat">
                  <a:noFill/>
                  <a:prstDash val="solid"/>
                  <a:miter/>
                </a:ln>
              </p:spPr>
              <p:txBody>
                <a:bodyPr rtlCol="0" anchor="ctr"/>
                <a:lstStyle/>
                <a:p>
                  <a:endParaRPr lang="en-US"/>
                </a:p>
              </p:txBody>
            </p:sp>
            <p:sp>
              <p:nvSpPr>
                <p:cNvPr id="1458" name="Freeform: Shape 1457">
                  <a:extLst>
                    <a:ext uri="{FF2B5EF4-FFF2-40B4-BE49-F238E27FC236}">
                      <a16:creationId xmlns:a16="http://schemas.microsoft.com/office/drawing/2014/main" id="{324B3197-75E2-1513-24FE-1233D49B62AD}"/>
                    </a:ext>
                  </a:extLst>
                </p:cNvPr>
                <p:cNvSpPr/>
                <p:nvPr/>
              </p:nvSpPr>
              <p:spPr>
                <a:xfrm>
                  <a:off x="1580657" y="2501660"/>
                  <a:ext cx="851" cy="150"/>
                </a:xfrm>
                <a:custGeom>
                  <a:avLst/>
                  <a:gdLst>
                    <a:gd name="connsiteX0" fmla="*/ 0 w 851"/>
                    <a:gd name="connsiteY0" fmla="*/ 0 h 150"/>
                    <a:gd name="connsiteX1" fmla="*/ 851 w 851"/>
                    <a:gd name="connsiteY1" fmla="*/ 150 h 150"/>
                    <a:gd name="connsiteX2" fmla="*/ 0 w 851"/>
                    <a:gd name="connsiteY2" fmla="*/ 0 h 150"/>
                  </a:gdLst>
                  <a:ahLst/>
                  <a:cxnLst>
                    <a:cxn ang="0">
                      <a:pos x="connsiteX0" y="connsiteY0"/>
                    </a:cxn>
                    <a:cxn ang="0">
                      <a:pos x="connsiteX1" y="connsiteY1"/>
                    </a:cxn>
                    <a:cxn ang="0">
                      <a:pos x="connsiteX2" y="connsiteY2"/>
                    </a:cxn>
                  </a:cxnLst>
                  <a:rect l="l" t="t" r="r" b="b"/>
                  <a:pathLst>
                    <a:path w="851" h="150">
                      <a:moveTo>
                        <a:pt x="0" y="0"/>
                      </a:moveTo>
                      <a:cubicBezTo>
                        <a:pt x="0" y="0"/>
                        <a:pt x="501" y="150"/>
                        <a:pt x="851" y="150"/>
                      </a:cubicBezTo>
                      <a:cubicBezTo>
                        <a:pt x="801" y="0"/>
                        <a:pt x="501" y="0"/>
                        <a:pt x="0" y="0"/>
                      </a:cubicBezTo>
                      <a:close/>
                    </a:path>
                  </a:pathLst>
                </a:custGeom>
                <a:grpFill/>
                <a:ln w="0" cap="flat">
                  <a:noFill/>
                  <a:prstDash val="solid"/>
                  <a:miter/>
                </a:ln>
              </p:spPr>
              <p:txBody>
                <a:bodyPr rtlCol="0" anchor="ctr"/>
                <a:lstStyle/>
                <a:p>
                  <a:endParaRPr lang="en-US"/>
                </a:p>
              </p:txBody>
            </p:sp>
            <p:sp>
              <p:nvSpPr>
                <p:cNvPr id="1459" name="Freeform: Shape 1458">
                  <a:extLst>
                    <a:ext uri="{FF2B5EF4-FFF2-40B4-BE49-F238E27FC236}">
                      <a16:creationId xmlns:a16="http://schemas.microsoft.com/office/drawing/2014/main" id="{412B7694-6323-B562-238F-27D44DFD88A2}"/>
                    </a:ext>
                  </a:extLst>
                </p:cNvPr>
                <p:cNvSpPr/>
                <p:nvPr/>
              </p:nvSpPr>
              <p:spPr>
                <a:xfrm>
                  <a:off x="1543843" y="2522847"/>
                  <a:ext cx="50" cy="250"/>
                </a:xfrm>
                <a:custGeom>
                  <a:avLst/>
                  <a:gdLst>
                    <a:gd name="connsiteX0" fmla="*/ 0 w 50"/>
                    <a:gd name="connsiteY0" fmla="*/ 250 h 250"/>
                    <a:gd name="connsiteX1" fmla="*/ 50 w 50"/>
                    <a:gd name="connsiteY1" fmla="*/ 200 h 250"/>
                    <a:gd name="connsiteX2" fmla="*/ 50 w 50"/>
                    <a:gd name="connsiteY2" fmla="*/ 0 h 250"/>
                    <a:gd name="connsiteX3" fmla="*/ 0 w 50"/>
                    <a:gd name="connsiteY3" fmla="*/ 250 h 250"/>
                  </a:gdLst>
                  <a:ahLst/>
                  <a:cxnLst>
                    <a:cxn ang="0">
                      <a:pos x="connsiteX0" y="connsiteY0"/>
                    </a:cxn>
                    <a:cxn ang="0">
                      <a:pos x="connsiteX1" y="connsiteY1"/>
                    </a:cxn>
                    <a:cxn ang="0">
                      <a:pos x="connsiteX2" y="connsiteY2"/>
                    </a:cxn>
                    <a:cxn ang="0">
                      <a:pos x="connsiteX3" y="connsiteY3"/>
                    </a:cxn>
                  </a:cxnLst>
                  <a:rect l="l" t="t" r="r" b="b"/>
                  <a:pathLst>
                    <a:path w="50" h="250">
                      <a:moveTo>
                        <a:pt x="0" y="250"/>
                      </a:moveTo>
                      <a:cubicBezTo>
                        <a:pt x="0" y="250"/>
                        <a:pt x="50" y="200"/>
                        <a:pt x="50" y="200"/>
                      </a:cubicBezTo>
                      <a:lnTo>
                        <a:pt x="50" y="0"/>
                      </a:lnTo>
                      <a:cubicBezTo>
                        <a:pt x="50" y="0"/>
                        <a:pt x="0" y="250"/>
                        <a:pt x="0" y="250"/>
                      </a:cubicBezTo>
                      <a:close/>
                    </a:path>
                  </a:pathLst>
                </a:custGeom>
                <a:grpFill/>
                <a:ln w="0" cap="flat">
                  <a:noFill/>
                  <a:prstDash val="solid"/>
                  <a:miter/>
                </a:ln>
              </p:spPr>
              <p:txBody>
                <a:bodyPr rtlCol="0" anchor="ctr"/>
                <a:lstStyle/>
                <a:p>
                  <a:endParaRPr lang="en-US"/>
                </a:p>
              </p:txBody>
            </p:sp>
            <p:sp>
              <p:nvSpPr>
                <p:cNvPr id="1460" name="Freeform: Shape 1459">
                  <a:extLst>
                    <a:ext uri="{FF2B5EF4-FFF2-40B4-BE49-F238E27FC236}">
                      <a16:creationId xmlns:a16="http://schemas.microsoft.com/office/drawing/2014/main" id="{BCC94972-3992-B53C-B225-31232637FB24}"/>
                    </a:ext>
                  </a:extLst>
                </p:cNvPr>
                <p:cNvSpPr/>
                <p:nvPr/>
              </p:nvSpPr>
              <p:spPr>
                <a:xfrm>
                  <a:off x="1531671" y="2550144"/>
                  <a:ext cx="5008" cy="601"/>
                </a:xfrm>
                <a:custGeom>
                  <a:avLst/>
                  <a:gdLst>
                    <a:gd name="connsiteX0" fmla="*/ 0 w 5008"/>
                    <a:gd name="connsiteY0" fmla="*/ 0 h 601"/>
                    <a:gd name="connsiteX1" fmla="*/ 0 w 5008"/>
                    <a:gd name="connsiteY1" fmla="*/ 601 h 601"/>
                    <a:gd name="connsiteX2" fmla="*/ 0 w 5008"/>
                    <a:gd name="connsiteY2" fmla="*/ 0 h 601"/>
                  </a:gdLst>
                  <a:ahLst/>
                  <a:cxnLst>
                    <a:cxn ang="0">
                      <a:pos x="connsiteX0" y="connsiteY0"/>
                    </a:cxn>
                    <a:cxn ang="0">
                      <a:pos x="connsiteX1" y="connsiteY1"/>
                    </a:cxn>
                    <a:cxn ang="0">
                      <a:pos x="connsiteX2" y="connsiteY2"/>
                    </a:cxn>
                  </a:cxnLst>
                  <a:rect l="l" t="t" r="r" b="b"/>
                  <a:pathLst>
                    <a:path w="5008" h="601">
                      <a:moveTo>
                        <a:pt x="0" y="0"/>
                      </a:moveTo>
                      <a:cubicBezTo>
                        <a:pt x="0" y="0"/>
                        <a:pt x="0" y="351"/>
                        <a:pt x="0" y="601"/>
                      </a:cubicBezTo>
                      <a:cubicBezTo>
                        <a:pt x="0" y="351"/>
                        <a:pt x="0" y="150"/>
                        <a:pt x="0" y="0"/>
                      </a:cubicBezTo>
                      <a:close/>
                    </a:path>
                  </a:pathLst>
                </a:custGeom>
                <a:grpFill/>
                <a:ln w="0" cap="flat">
                  <a:noFill/>
                  <a:prstDash val="solid"/>
                  <a:miter/>
                </a:ln>
              </p:spPr>
              <p:txBody>
                <a:bodyPr rtlCol="0" anchor="ctr"/>
                <a:lstStyle/>
                <a:p>
                  <a:endParaRPr lang="en-US"/>
                </a:p>
              </p:txBody>
            </p:sp>
            <p:sp>
              <p:nvSpPr>
                <p:cNvPr id="1461" name="Freeform: Shape 1460">
                  <a:extLst>
                    <a:ext uri="{FF2B5EF4-FFF2-40B4-BE49-F238E27FC236}">
                      <a16:creationId xmlns:a16="http://schemas.microsoft.com/office/drawing/2014/main" id="{F9A8C576-39EF-CDC3-8CD2-D619568561B2}"/>
                    </a:ext>
                  </a:extLst>
                </p:cNvPr>
                <p:cNvSpPr/>
                <p:nvPr/>
              </p:nvSpPr>
              <p:spPr>
                <a:xfrm>
                  <a:off x="1535829" y="2549994"/>
                  <a:ext cx="5008" cy="550"/>
                </a:xfrm>
                <a:custGeom>
                  <a:avLst/>
                  <a:gdLst>
                    <a:gd name="connsiteX0" fmla="*/ 0 w 5008"/>
                    <a:gd name="connsiteY0" fmla="*/ 0 h 550"/>
                    <a:gd name="connsiteX1" fmla="*/ 0 w 5008"/>
                    <a:gd name="connsiteY1" fmla="*/ 551 h 550"/>
                    <a:gd name="connsiteX2" fmla="*/ 0 w 5008"/>
                    <a:gd name="connsiteY2" fmla="*/ 0 h 550"/>
                  </a:gdLst>
                  <a:ahLst/>
                  <a:cxnLst>
                    <a:cxn ang="0">
                      <a:pos x="connsiteX0" y="connsiteY0"/>
                    </a:cxn>
                    <a:cxn ang="0">
                      <a:pos x="connsiteX1" y="connsiteY1"/>
                    </a:cxn>
                    <a:cxn ang="0">
                      <a:pos x="connsiteX2" y="connsiteY2"/>
                    </a:cxn>
                  </a:cxnLst>
                  <a:rect l="l" t="t" r="r" b="b"/>
                  <a:pathLst>
                    <a:path w="5008" h="550">
                      <a:moveTo>
                        <a:pt x="0" y="0"/>
                      </a:moveTo>
                      <a:cubicBezTo>
                        <a:pt x="0" y="0"/>
                        <a:pt x="0" y="401"/>
                        <a:pt x="0" y="551"/>
                      </a:cubicBezTo>
                      <a:lnTo>
                        <a:pt x="0" y="0"/>
                      </a:lnTo>
                      <a:close/>
                    </a:path>
                  </a:pathLst>
                </a:custGeom>
                <a:grpFill/>
                <a:ln w="0" cap="flat">
                  <a:noFill/>
                  <a:prstDash val="solid"/>
                  <a:miter/>
                </a:ln>
              </p:spPr>
              <p:txBody>
                <a:bodyPr rtlCol="0" anchor="ctr"/>
                <a:lstStyle/>
                <a:p>
                  <a:endParaRPr lang="en-US"/>
                </a:p>
              </p:txBody>
            </p:sp>
            <p:sp>
              <p:nvSpPr>
                <p:cNvPr id="1462" name="Freeform: Shape 1461">
                  <a:extLst>
                    <a:ext uri="{FF2B5EF4-FFF2-40B4-BE49-F238E27FC236}">
                      <a16:creationId xmlns:a16="http://schemas.microsoft.com/office/drawing/2014/main" id="{7FE36D9D-8197-886E-B376-7BE34ADFA615}"/>
                    </a:ext>
                  </a:extLst>
                </p:cNvPr>
                <p:cNvSpPr/>
                <p:nvPr/>
              </p:nvSpPr>
              <p:spPr>
                <a:xfrm>
                  <a:off x="1529918" y="2579896"/>
                  <a:ext cx="250" cy="1202"/>
                </a:xfrm>
                <a:custGeom>
                  <a:avLst/>
                  <a:gdLst>
                    <a:gd name="connsiteX0" fmla="*/ 0 w 250"/>
                    <a:gd name="connsiteY0" fmla="*/ 0 h 1202"/>
                    <a:gd name="connsiteX1" fmla="*/ 250 w 250"/>
                    <a:gd name="connsiteY1" fmla="*/ 1202 h 1202"/>
                    <a:gd name="connsiteX2" fmla="*/ 0 w 250"/>
                    <a:gd name="connsiteY2" fmla="*/ 0 h 1202"/>
                  </a:gdLst>
                  <a:ahLst/>
                  <a:cxnLst>
                    <a:cxn ang="0">
                      <a:pos x="connsiteX0" y="connsiteY0"/>
                    </a:cxn>
                    <a:cxn ang="0">
                      <a:pos x="connsiteX1" y="connsiteY1"/>
                    </a:cxn>
                    <a:cxn ang="0">
                      <a:pos x="connsiteX2" y="connsiteY2"/>
                    </a:cxn>
                  </a:cxnLst>
                  <a:rect l="l" t="t" r="r" b="b"/>
                  <a:pathLst>
                    <a:path w="250" h="1202">
                      <a:moveTo>
                        <a:pt x="0" y="0"/>
                      </a:moveTo>
                      <a:lnTo>
                        <a:pt x="250" y="1202"/>
                      </a:lnTo>
                      <a:cubicBezTo>
                        <a:pt x="250" y="601"/>
                        <a:pt x="100" y="250"/>
                        <a:pt x="0" y="0"/>
                      </a:cubicBezTo>
                      <a:close/>
                    </a:path>
                  </a:pathLst>
                </a:custGeom>
                <a:grpFill/>
                <a:ln w="0" cap="flat">
                  <a:noFill/>
                  <a:prstDash val="solid"/>
                  <a:miter/>
                </a:ln>
              </p:spPr>
              <p:txBody>
                <a:bodyPr rtlCol="0" anchor="ctr"/>
                <a:lstStyle/>
                <a:p>
                  <a:endParaRPr lang="en-US"/>
                </a:p>
              </p:txBody>
            </p:sp>
            <p:sp>
              <p:nvSpPr>
                <p:cNvPr id="1463" name="Freeform: Shape 1462">
                  <a:extLst>
                    <a:ext uri="{FF2B5EF4-FFF2-40B4-BE49-F238E27FC236}">
                      <a16:creationId xmlns:a16="http://schemas.microsoft.com/office/drawing/2014/main" id="{D9610616-C618-5B82-A6D8-AD6591C67DDF}"/>
                    </a:ext>
                  </a:extLst>
                </p:cNvPr>
                <p:cNvSpPr/>
                <p:nvPr/>
              </p:nvSpPr>
              <p:spPr>
                <a:xfrm>
                  <a:off x="1534076" y="2552736"/>
                  <a:ext cx="150" cy="213"/>
                </a:xfrm>
                <a:custGeom>
                  <a:avLst/>
                  <a:gdLst>
                    <a:gd name="connsiteX0" fmla="*/ 0 w 150"/>
                    <a:gd name="connsiteY0" fmla="*/ 13 h 213"/>
                    <a:gd name="connsiteX1" fmla="*/ 150 w 150"/>
                    <a:gd name="connsiteY1" fmla="*/ 213 h 213"/>
                    <a:gd name="connsiteX2" fmla="*/ 0 w 150"/>
                    <a:gd name="connsiteY2" fmla="*/ 13 h 213"/>
                  </a:gdLst>
                  <a:ahLst/>
                  <a:cxnLst>
                    <a:cxn ang="0">
                      <a:pos x="connsiteX0" y="connsiteY0"/>
                    </a:cxn>
                    <a:cxn ang="0">
                      <a:pos x="connsiteX1" y="connsiteY1"/>
                    </a:cxn>
                    <a:cxn ang="0">
                      <a:pos x="connsiteX2" y="connsiteY2"/>
                    </a:cxn>
                  </a:cxnLst>
                  <a:rect l="l" t="t" r="r" b="b"/>
                  <a:pathLst>
                    <a:path w="150" h="213">
                      <a:moveTo>
                        <a:pt x="0" y="13"/>
                      </a:moveTo>
                      <a:cubicBezTo>
                        <a:pt x="0" y="13"/>
                        <a:pt x="100" y="163"/>
                        <a:pt x="150" y="213"/>
                      </a:cubicBezTo>
                      <a:cubicBezTo>
                        <a:pt x="150" y="63"/>
                        <a:pt x="100" y="-37"/>
                        <a:pt x="0" y="13"/>
                      </a:cubicBezTo>
                      <a:close/>
                    </a:path>
                  </a:pathLst>
                </a:custGeom>
                <a:grpFill/>
                <a:ln w="0" cap="flat">
                  <a:noFill/>
                  <a:prstDash val="solid"/>
                  <a:miter/>
                </a:ln>
              </p:spPr>
              <p:txBody>
                <a:bodyPr rtlCol="0" anchor="ctr"/>
                <a:lstStyle/>
                <a:p>
                  <a:endParaRPr lang="en-US"/>
                </a:p>
              </p:txBody>
            </p:sp>
            <p:sp>
              <p:nvSpPr>
                <p:cNvPr id="1464" name="Freeform: Shape 1463">
                  <a:extLst>
                    <a:ext uri="{FF2B5EF4-FFF2-40B4-BE49-F238E27FC236}">
                      <a16:creationId xmlns:a16="http://schemas.microsoft.com/office/drawing/2014/main" id="{2D46A92E-FA3B-8562-090B-C4C35016CAD3}"/>
                    </a:ext>
                  </a:extLst>
                </p:cNvPr>
                <p:cNvSpPr/>
                <p:nvPr/>
              </p:nvSpPr>
              <p:spPr>
                <a:xfrm>
                  <a:off x="1640310" y="2548992"/>
                  <a:ext cx="150" cy="50"/>
                </a:xfrm>
                <a:custGeom>
                  <a:avLst/>
                  <a:gdLst>
                    <a:gd name="connsiteX0" fmla="*/ 150 w 150"/>
                    <a:gd name="connsiteY0" fmla="*/ 50 h 50"/>
                    <a:gd name="connsiteX1" fmla="*/ 150 w 150"/>
                    <a:gd name="connsiteY1" fmla="*/ 0 h 50"/>
                    <a:gd name="connsiteX2" fmla="*/ 0 w 150"/>
                    <a:gd name="connsiteY2" fmla="*/ 0 h 50"/>
                    <a:gd name="connsiteX3" fmla="*/ 150 w 150"/>
                    <a:gd name="connsiteY3" fmla="*/ 50 h 50"/>
                  </a:gdLst>
                  <a:ahLst/>
                  <a:cxnLst>
                    <a:cxn ang="0">
                      <a:pos x="connsiteX0" y="connsiteY0"/>
                    </a:cxn>
                    <a:cxn ang="0">
                      <a:pos x="connsiteX1" y="connsiteY1"/>
                    </a:cxn>
                    <a:cxn ang="0">
                      <a:pos x="connsiteX2" y="connsiteY2"/>
                    </a:cxn>
                    <a:cxn ang="0">
                      <a:pos x="connsiteX3" y="connsiteY3"/>
                    </a:cxn>
                  </a:cxnLst>
                  <a:rect l="l" t="t" r="r" b="b"/>
                  <a:pathLst>
                    <a:path w="150" h="50">
                      <a:moveTo>
                        <a:pt x="150" y="50"/>
                      </a:moveTo>
                      <a:lnTo>
                        <a:pt x="150" y="0"/>
                      </a:lnTo>
                      <a:lnTo>
                        <a:pt x="0" y="0"/>
                      </a:lnTo>
                      <a:lnTo>
                        <a:pt x="150" y="50"/>
                      </a:lnTo>
                      <a:close/>
                    </a:path>
                  </a:pathLst>
                </a:custGeom>
                <a:grpFill/>
                <a:ln w="0" cap="flat">
                  <a:noFill/>
                  <a:prstDash val="solid"/>
                  <a:miter/>
                </a:ln>
              </p:spPr>
              <p:txBody>
                <a:bodyPr rtlCol="0" anchor="ctr"/>
                <a:lstStyle/>
                <a:p>
                  <a:endParaRPr lang="en-US"/>
                </a:p>
              </p:txBody>
            </p:sp>
            <p:sp>
              <p:nvSpPr>
                <p:cNvPr id="1465" name="Freeform: Shape 1464">
                  <a:extLst>
                    <a:ext uri="{FF2B5EF4-FFF2-40B4-BE49-F238E27FC236}">
                      <a16:creationId xmlns:a16="http://schemas.microsoft.com/office/drawing/2014/main" id="{DDEA370D-3914-1BF9-451A-D40D7497A59B}"/>
                    </a:ext>
                  </a:extLst>
                </p:cNvPr>
                <p:cNvSpPr/>
                <p:nvPr/>
              </p:nvSpPr>
              <p:spPr>
                <a:xfrm>
                  <a:off x="1643165" y="2551096"/>
                  <a:ext cx="400" cy="951"/>
                </a:xfrm>
                <a:custGeom>
                  <a:avLst/>
                  <a:gdLst>
                    <a:gd name="connsiteX0" fmla="*/ 0 w 400"/>
                    <a:gd name="connsiteY0" fmla="*/ 0 h 951"/>
                    <a:gd name="connsiteX1" fmla="*/ 401 w 400"/>
                    <a:gd name="connsiteY1" fmla="*/ 952 h 951"/>
                    <a:gd name="connsiteX2" fmla="*/ 0 w 400"/>
                    <a:gd name="connsiteY2" fmla="*/ 0 h 951"/>
                  </a:gdLst>
                  <a:ahLst/>
                  <a:cxnLst>
                    <a:cxn ang="0">
                      <a:pos x="connsiteX0" y="connsiteY0"/>
                    </a:cxn>
                    <a:cxn ang="0">
                      <a:pos x="connsiteX1" y="connsiteY1"/>
                    </a:cxn>
                    <a:cxn ang="0">
                      <a:pos x="connsiteX2" y="connsiteY2"/>
                    </a:cxn>
                  </a:cxnLst>
                  <a:rect l="l" t="t" r="r" b="b"/>
                  <a:pathLst>
                    <a:path w="400" h="951">
                      <a:moveTo>
                        <a:pt x="0" y="0"/>
                      </a:moveTo>
                      <a:lnTo>
                        <a:pt x="401" y="952"/>
                      </a:lnTo>
                      <a:cubicBezTo>
                        <a:pt x="301" y="601"/>
                        <a:pt x="150" y="250"/>
                        <a:pt x="0" y="0"/>
                      </a:cubicBezTo>
                      <a:close/>
                    </a:path>
                  </a:pathLst>
                </a:custGeom>
                <a:grpFill/>
                <a:ln w="0" cap="flat">
                  <a:noFill/>
                  <a:prstDash val="solid"/>
                  <a:miter/>
                </a:ln>
              </p:spPr>
              <p:txBody>
                <a:bodyPr rtlCol="0" anchor="ctr"/>
                <a:lstStyle/>
                <a:p>
                  <a:endParaRPr lang="en-US"/>
                </a:p>
              </p:txBody>
            </p:sp>
            <p:sp>
              <p:nvSpPr>
                <p:cNvPr id="1466" name="Freeform: Shape 1465">
                  <a:extLst>
                    <a:ext uri="{FF2B5EF4-FFF2-40B4-BE49-F238E27FC236}">
                      <a16:creationId xmlns:a16="http://schemas.microsoft.com/office/drawing/2014/main" id="{E2DAAC08-5675-69B1-9A29-6C97CC4901DB}"/>
                    </a:ext>
                  </a:extLst>
                </p:cNvPr>
                <p:cNvSpPr/>
                <p:nvPr/>
              </p:nvSpPr>
              <p:spPr>
                <a:xfrm>
                  <a:off x="1598988" y="2503561"/>
                  <a:ext cx="1063" cy="803"/>
                </a:xfrm>
                <a:custGeom>
                  <a:avLst/>
                  <a:gdLst>
                    <a:gd name="connsiteX0" fmla="*/ 0 w 1063"/>
                    <a:gd name="connsiteY0" fmla="*/ 3 h 803"/>
                    <a:gd name="connsiteX1" fmla="*/ 601 w 1063"/>
                    <a:gd name="connsiteY1" fmla="*/ 804 h 803"/>
                    <a:gd name="connsiteX2" fmla="*/ 0 w 1063"/>
                    <a:gd name="connsiteY2" fmla="*/ 3 h 803"/>
                  </a:gdLst>
                  <a:ahLst/>
                  <a:cxnLst>
                    <a:cxn ang="0">
                      <a:pos x="connsiteX0" y="connsiteY0"/>
                    </a:cxn>
                    <a:cxn ang="0">
                      <a:pos x="connsiteX1" y="connsiteY1"/>
                    </a:cxn>
                    <a:cxn ang="0">
                      <a:pos x="connsiteX2" y="connsiteY2"/>
                    </a:cxn>
                  </a:cxnLst>
                  <a:rect l="l" t="t" r="r" b="b"/>
                  <a:pathLst>
                    <a:path w="1063" h="803">
                      <a:moveTo>
                        <a:pt x="0" y="3"/>
                      </a:moveTo>
                      <a:cubicBezTo>
                        <a:pt x="301" y="253"/>
                        <a:pt x="1002" y="654"/>
                        <a:pt x="601" y="804"/>
                      </a:cubicBezTo>
                      <a:cubicBezTo>
                        <a:pt x="1252" y="654"/>
                        <a:pt x="1352" y="-48"/>
                        <a:pt x="0" y="3"/>
                      </a:cubicBezTo>
                      <a:close/>
                    </a:path>
                  </a:pathLst>
                </a:custGeom>
                <a:grpFill/>
                <a:ln w="0" cap="flat">
                  <a:noFill/>
                  <a:prstDash val="solid"/>
                  <a:miter/>
                </a:ln>
              </p:spPr>
              <p:txBody>
                <a:bodyPr rtlCol="0" anchor="ctr"/>
                <a:lstStyle/>
                <a:p>
                  <a:endParaRPr lang="en-US"/>
                </a:p>
              </p:txBody>
            </p:sp>
            <p:sp>
              <p:nvSpPr>
                <p:cNvPr id="1467" name="Freeform: Shape 1466">
                  <a:extLst>
                    <a:ext uri="{FF2B5EF4-FFF2-40B4-BE49-F238E27FC236}">
                      <a16:creationId xmlns:a16="http://schemas.microsoft.com/office/drawing/2014/main" id="{5E1E5566-3810-F11F-0012-6BD90BE988C0}"/>
                    </a:ext>
                  </a:extLst>
                </p:cNvPr>
                <p:cNvSpPr/>
                <p:nvPr/>
              </p:nvSpPr>
              <p:spPr>
                <a:xfrm>
                  <a:off x="1630493" y="2547144"/>
                  <a:ext cx="651" cy="395"/>
                </a:xfrm>
                <a:custGeom>
                  <a:avLst/>
                  <a:gdLst>
                    <a:gd name="connsiteX0" fmla="*/ 0 w 651"/>
                    <a:gd name="connsiteY0" fmla="*/ 45 h 395"/>
                    <a:gd name="connsiteX1" fmla="*/ 651 w 651"/>
                    <a:gd name="connsiteY1" fmla="*/ 396 h 395"/>
                    <a:gd name="connsiteX2" fmla="*/ 0 w 651"/>
                    <a:gd name="connsiteY2" fmla="*/ 45 h 395"/>
                  </a:gdLst>
                  <a:ahLst/>
                  <a:cxnLst>
                    <a:cxn ang="0">
                      <a:pos x="connsiteX0" y="connsiteY0"/>
                    </a:cxn>
                    <a:cxn ang="0">
                      <a:pos x="connsiteX1" y="connsiteY1"/>
                    </a:cxn>
                    <a:cxn ang="0">
                      <a:pos x="connsiteX2" y="connsiteY2"/>
                    </a:cxn>
                  </a:cxnLst>
                  <a:rect l="l" t="t" r="r" b="b"/>
                  <a:pathLst>
                    <a:path w="651" h="395">
                      <a:moveTo>
                        <a:pt x="0" y="45"/>
                      </a:moveTo>
                      <a:cubicBezTo>
                        <a:pt x="0" y="45"/>
                        <a:pt x="451" y="246"/>
                        <a:pt x="651" y="396"/>
                      </a:cubicBezTo>
                      <a:cubicBezTo>
                        <a:pt x="351" y="146"/>
                        <a:pt x="50" y="-105"/>
                        <a:pt x="0" y="45"/>
                      </a:cubicBezTo>
                      <a:close/>
                    </a:path>
                  </a:pathLst>
                </a:custGeom>
                <a:grpFill/>
                <a:ln w="0" cap="flat">
                  <a:noFill/>
                  <a:prstDash val="solid"/>
                  <a:miter/>
                </a:ln>
              </p:spPr>
              <p:txBody>
                <a:bodyPr rtlCol="0" anchor="ctr"/>
                <a:lstStyle/>
                <a:p>
                  <a:endParaRPr lang="en-US"/>
                </a:p>
              </p:txBody>
            </p:sp>
            <p:sp>
              <p:nvSpPr>
                <p:cNvPr id="1468" name="Freeform: Shape 1467">
                  <a:extLst>
                    <a:ext uri="{FF2B5EF4-FFF2-40B4-BE49-F238E27FC236}">
                      <a16:creationId xmlns:a16="http://schemas.microsoft.com/office/drawing/2014/main" id="{26CD33C3-D036-4B24-BE4B-32D98B8D3C83}"/>
                    </a:ext>
                  </a:extLst>
                </p:cNvPr>
                <p:cNvSpPr/>
                <p:nvPr/>
              </p:nvSpPr>
              <p:spPr>
                <a:xfrm>
                  <a:off x="1631094" y="2547540"/>
                  <a:ext cx="500" cy="400"/>
                </a:xfrm>
                <a:custGeom>
                  <a:avLst/>
                  <a:gdLst>
                    <a:gd name="connsiteX0" fmla="*/ 0 w 500"/>
                    <a:gd name="connsiteY0" fmla="*/ 0 h 400"/>
                    <a:gd name="connsiteX1" fmla="*/ 501 w 500"/>
                    <a:gd name="connsiteY1" fmla="*/ 401 h 400"/>
                    <a:gd name="connsiteX2" fmla="*/ 0 w 500"/>
                    <a:gd name="connsiteY2" fmla="*/ 0 h 400"/>
                  </a:gdLst>
                  <a:ahLst/>
                  <a:cxnLst>
                    <a:cxn ang="0">
                      <a:pos x="connsiteX0" y="connsiteY0"/>
                    </a:cxn>
                    <a:cxn ang="0">
                      <a:pos x="connsiteX1" y="connsiteY1"/>
                    </a:cxn>
                    <a:cxn ang="0">
                      <a:pos x="connsiteX2" y="connsiteY2"/>
                    </a:cxn>
                  </a:cxnLst>
                  <a:rect l="l" t="t" r="r" b="b"/>
                  <a:pathLst>
                    <a:path w="500" h="400">
                      <a:moveTo>
                        <a:pt x="0" y="0"/>
                      </a:moveTo>
                      <a:lnTo>
                        <a:pt x="501" y="401"/>
                      </a:lnTo>
                      <a:cubicBezTo>
                        <a:pt x="501" y="401"/>
                        <a:pt x="200" y="100"/>
                        <a:pt x="0" y="0"/>
                      </a:cubicBezTo>
                      <a:close/>
                    </a:path>
                  </a:pathLst>
                </a:custGeom>
                <a:grpFill/>
                <a:ln w="0" cap="flat">
                  <a:noFill/>
                  <a:prstDash val="solid"/>
                  <a:miter/>
                </a:ln>
              </p:spPr>
              <p:txBody>
                <a:bodyPr rtlCol="0" anchor="ctr"/>
                <a:lstStyle/>
                <a:p>
                  <a:endParaRPr lang="en-US"/>
                </a:p>
              </p:txBody>
            </p:sp>
            <p:sp>
              <p:nvSpPr>
                <p:cNvPr id="1469" name="Freeform: Shape 1468">
                  <a:extLst>
                    <a:ext uri="{FF2B5EF4-FFF2-40B4-BE49-F238E27FC236}">
                      <a16:creationId xmlns:a16="http://schemas.microsoft.com/office/drawing/2014/main" id="{5BEF445B-00B3-965D-28A4-0E41ADDC5256}"/>
                    </a:ext>
                  </a:extLst>
                </p:cNvPr>
                <p:cNvSpPr/>
                <p:nvPr/>
              </p:nvSpPr>
              <p:spPr>
                <a:xfrm>
                  <a:off x="1590424" y="2514232"/>
                  <a:ext cx="300" cy="200"/>
                </a:xfrm>
                <a:custGeom>
                  <a:avLst/>
                  <a:gdLst>
                    <a:gd name="connsiteX0" fmla="*/ 301 w 300"/>
                    <a:gd name="connsiteY0" fmla="*/ 200 h 200"/>
                    <a:gd name="connsiteX1" fmla="*/ 0 w 300"/>
                    <a:gd name="connsiteY1" fmla="*/ 0 h 200"/>
                    <a:gd name="connsiteX2" fmla="*/ 301 w 300"/>
                    <a:gd name="connsiteY2" fmla="*/ 200 h 200"/>
                  </a:gdLst>
                  <a:ahLst/>
                  <a:cxnLst>
                    <a:cxn ang="0">
                      <a:pos x="connsiteX0" y="connsiteY0"/>
                    </a:cxn>
                    <a:cxn ang="0">
                      <a:pos x="connsiteX1" y="connsiteY1"/>
                    </a:cxn>
                    <a:cxn ang="0">
                      <a:pos x="connsiteX2" y="connsiteY2"/>
                    </a:cxn>
                  </a:cxnLst>
                  <a:rect l="l" t="t" r="r" b="b"/>
                  <a:pathLst>
                    <a:path w="300" h="200">
                      <a:moveTo>
                        <a:pt x="301" y="200"/>
                      </a:moveTo>
                      <a:cubicBezTo>
                        <a:pt x="301" y="200"/>
                        <a:pt x="150" y="50"/>
                        <a:pt x="0" y="0"/>
                      </a:cubicBezTo>
                      <a:cubicBezTo>
                        <a:pt x="0" y="200"/>
                        <a:pt x="150" y="200"/>
                        <a:pt x="301" y="200"/>
                      </a:cubicBezTo>
                      <a:close/>
                    </a:path>
                  </a:pathLst>
                </a:custGeom>
                <a:grpFill/>
                <a:ln w="0" cap="flat">
                  <a:noFill/>
                  <a:prstDash val="solid"/>
                  <a:miter/>
                </a:ln>
              </p:spPr>
              <p:txBody>
                <a:bodyPr rtlCol="0" anchor="ctr"/>
                <a:lstStyle/>
                <a:p>
                  <a:endParaRPr lang="en-US"/>
                </a:p>
              </p:txBody>
            </p:sp>
            <p:sp>
              <p:nvSpPr>
                <p:cNvPr id="1470" name="Freeform: Shape 1469">
                  <a:extLst>
                    <a:ext uri="{FF2B5EF4-FFF2-40B4-BE49-F238E27FC236}">
                      <a16:creationId xmlns:a16="http://schemas.microsoft.com/office/drawing/2014/main" id="{F76CBFBA-DD91-025A-B4EB-E74ADD65748E}"/>
                    </a:ext>
                  </a:extLst>
                </p:cNvPr>
                <p:cNvSpPr/>
                <p:nvPr/>
              </p:nvSpPr>
              <p:spPr>
                <a:xfrm>
                  <a:off x="1643516" y="2548041"/>
                  <a:ext cx="5409" cy="8584"/>
                </a:xfrm>
                <a:custGeom>
                  <a:avLst/>
                  <a:gdLst>
                    <a:gd name="connsiteX0" fmla="*/ 50 w 5409"/>
                    <a:gd name="connsiteY0" fmla="*/ 4808 h 8584"/>
                    <a:gd name="connsiteX1" fmla="*/ 1503 w 5409"/>
                    <a:gd name="connsiteY1" fmla="*/ 5359 h 8584"/>
                    <a:gd name="connsiteX2" fmla="*/ 2905 w 5409"/>
                    <a:gd name="connsiteY2" fmla="*/ 8515 h 8584"/>
                    <a:gd name="connsiteX3" fmla="*/ 3957 w 5409"/>
                    <a:gd name="connsiteY3" fmla="*/ 8465 h 8584"/>
                    <a:gd name="connsiteX4" fmla="*/ 3256 w 5409"/>
                    <a:gd name="connsiteY4" fmla="*/ 6662 h 8584"/>
                    <a:gd name="connsiteX5" fmla="*/ 4207 w 5409"/>
                    <a:gd name="connsiteY5" fmla="*/ 8365 h 8584"/>
                    <a:gd name="connsiteX6" fmla="*/ 5409 w 5409"/>
                    <a:gd name="connsiteY6" fmla="*/ 7964 h 8584"/>
                    <a:gd name="connsiteX7" fmla="*/ 1002 w 5409"/>
                    <a:gd name="connsiteY7" fmla="*/ 0 h 8584"/>
                    <a:gd name="connsiteX8" fmla="*/ 2755 w 5409"/>
                    <a:gd name="connsiteY8" fmla="*/ 5810 h 8584"/>
                    <a:gd name="connsiteX9" fmla="*/ 1703 w 5409"/>
                    <a:gd name="connsiteY9" fmla="*/ 5309 h 8584"/>
                    <a:gd name="connsiteX10" fmla="*/ 601 w 5409"/>
                    <a:gd name="connsiteY10" fmla="*/ 501 h 8584"/>
                    <a:gd name="connsiteX11" fmla="*/ 1302 w 5409"/>
                    <a:gd name="connsiteY11" fmla="*/ 4658 h 8584"/>
                    <a:gd name="connsiteX12" fmla="*/ 0 w 5409"/>
                    <a:gd name="connsiteY12" fmla="*/ 4057 h 8584"/>
                    <a:gd name="connsiteX13" fmla="*/ 0 w 5409"/>
                    <a:gd name="connsiteY13" fmla="*/ 4909 h 8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09" h="8584">
                      <a:moveTo>
                        <a:pt x="50" y="4808"/>
                      </a:moveTo>
                      <a:cubicBezTo>
                        <a:pt x="501" y="4858"/>
                        <a:pt x="2104" y="9016"/>
                        <a:pt x="1503" y="5359"/>
                      </a:cubicBezTo>
                      <a:cubicBezTo>
                        <a:pt x="2554" y="5259"/>
                        <a:pt x="2454" y="7563"/>
                        <a:pt x="2905" y="8515"/>
                      </a:cubicBezTo>
                      <a:cubicBezTo>
                        <a:pt x="3005" y="7764"/>
                        <a:pt x="3606" y="8715"/>
                        <a:pt x="3957" y="8465"/>
                      </a:cubicBezTo>
                      <a:cubicBezTo>
                        <a:pt x="3757" y="8014"/>
                        <a:pt x="3306" y="7463"/>
                        <a:pt x="3256" y="6662"/>
                      </a:cubicBezTo>
                      <a:cubicBezTo>
                        <a:pt x="3656" y="6161"/>
                        <a:pt x="4207" y="7363"/>
                        <a:pt x="4207" y="8365"/>
                      </a:cubicBezTo>
                      <a:cubicBezTo>
                        <a:pt x="4508" y="7062"/>
                        <a:pt x="5309" y="9717"/>
                        <a:pt x="5409" y="7964"/>
                      </a:cubicBezTo>
                      <a:cubicBezTo>
                        <a:pt x="4408" y="4408"/>
                        <a:pt x="3156" y="2003"/>
                        <a:pt x="1002" y="0"/>
                      </a:cubicBezTo>
                      <a:cubicBezTo>
                        <a:pt x="1803" y="1903"/>
                        <a:pt x="2805" y="4057"/>
                        <a:pt x="2755" y="5810"/>
                      </a:cubicBezTo>
                      <a:lnTo>
                        <a:pt x="1703" y="5309"/>
                      </a:lnTo>
                      <a:cubicBezTo>
                        <a:pt x="1953" y="3306"/>
                        <a:pt x="1052" y="2304"/>
                        <a:pt x="601" y="501"/>
                      </a:cubicBezTo>
                      <a:lnTo>
                        <a:pt x="1302" y="4658"/>
                      </a:lnTo>
                      <a:cubicBezTo>
                        <a:pt x="1102" y="6712"/>
                        <a:pt x="601" y="5510"/>
                        <a:pt x="0" y="4057"/>
                      </a:cubicBezTo>
                      <a:cubicBezTo>
                        <a:pt x="100" y="4408"/>
                        <a:pt x="150" y="4758"/>
                        <a:pt x="0" y="4909"/>
                      </a:cubicBezTo>
                      <a:close/>
                    </a:path>
                  </a:pathLst>
                </a:custGeom>
                <a:grpFill/>
                <a:ln w="0" cap="flat">
                  <a:noFill/>
                  <a:prstDash val="solid"/>
                  <a:miter/>
                </a:ln>
              </p:spPr>
              <p:txBody>
                <a:bodyPr rtlCol="0" anchor="ctr"/>
                <a:lstStyle/>
                <a:p>
                  <a:endParaRPr lang="en-US"/>
                </a:p>
              </p:txBody>
            </p:sp>
            <p:sp>
              <p:nvSpPr>
                <p:cNvPr id="1471" name="Freeform: Shape 1470">
                  <a:extLst>
                    <a:ext uri="{FF2B5EF4-FFF2-40B4-BE49-F238E27FC236}">
                      <a16:creationId xmlns:a16="http://schemas.microsoft.com/office/drawing/2014/main" id="{BA671141-AD37-4FFE-3868-791EA574B3A0}"/>
                    </a:ext>
                  </a:extLst>
                </p:cNvPr>
                <p:cNvSpPr/>
                <p:nvPr/>
              </p:nvSpPr>
              <p:spPr>
                <a:xfrm>
                  <a:off x="1635251" y="2552398"/>
                  <a:ext cx="150" cy="200"/>
                </a:xfrm>
                <a:custGeom>
                  <a:avLst/>
                  <a:gdLst>
                    <a:gd name="connsiteX0" fmla="*/ 0 w 150"/>
                    <a:gd name="connsiteY0" fmla="*/ 0 h 200"/>
                    <a:gd name="connsiteX1" fmla="*/ 0 w 150"/>
                    <a:gd name="connsiteY1" fmla="*/ 0 h 200"/>
                    <a:gd name="connsiteX2" fmla="*/ 150 w 150"/>
                    <a:gd name="connsiteY2" fmla="*/ 200 h 200"/>
                    <a:gd name="connsiteX3" fmla="*/ 50 w 150"/>
                    <a:gd name="connsiteY3" fmla="*/ 0 h 200"/>
                  </a:gdLst>
                  <a:ahLst/>
                  <a:cxnLst>
                    <a:cxn ang="0">
                      <a:pos x="connsiteX0" y="connsiteY0"/>
                    </a:cxn>
                    <a:cxn ang="0">
                      <a:pos x="connsiteX1" y="connsiteY1"/>
                    </a:cxn>
                    <a:cxn ang="0">
                      <a:pos x="connsiteX2" y="connsiteY2"/>
                    </a:cxn>
                    <a:cxn ang="0">
                      <a:pos x="connsiteX3" y="connsiteY3"/>
                    </a:cxn>
                  </a:cxnLst>
                  <a:rect l="l" t="t" r="r" b="b"/>
                  <a:pathLst>
                    <a:path w="150" h="200">
                      <a:moveTo>
                        <a:pt x="0" y="0"/>
                      </a:moveTo>
                      <a:lnTo>
                        <a:pt x="0" y="0"/>
                      </a:lnTo>
                      <a:cubicBezTo>
                        <a:pt x="0" y="0"/>
                        <a:pt x="100" y="150"/>
                        <a:pt x="150" y="200"/>
                      </a:cubicBezTo>
                      <a:lnTo>
                        <a:pt x="50" y="0"/>
                      </a:lnTo>
                      <a:close/>
                    </a:path>
                  </a:pathLst>
                </a:custGeom>
                <a:grpFill/>
                <a:ln w="0" cap="flat">
                  <a:noFill/>
                  <a:prstDash val="solid"/>
                  <a:miter/>
                </a:ln>
              </p:spPr>
              <p:txBody>
                <a:bodyPr rtlCol="0" anchor="ctr"/>
                <a:lstStyle/>
                <a:p>
                  <a:endParaRPr lang="en-US"/>
                </a:p>
              </p:txBody>
            </p:sp>
            <p:sp>
              <p:nvSpPr>
                <p:cNvPr id="1472" name="Freeform: Shape 1471">
                  <a:extLst>
                    <a:ext uri="{FF2B5EF4-FFF2-40B4-BE49-F238E27FC236}">
                      <a16:creationId xmlns:a16="http://schemas.microsoft.com/office/drawing/2014/main" id="{E4AECBF0-0E91-64AE-AAC9-9088C9D42BA8}"/>
                    </a:ext>
                  </a:extLst>
                </p:cNvPr>
                <p:cNvSpPr/>
                <p:nvPr/>
              </p:nvSpPr>
              <p:spPr>
                <a:xfrm>
                  <a:off x="1548050" y="2578644"/>
                  <a:ext cx="350" cy="300"/>
                </a:xfrm>
                <a:custGeom>
                  <a:avLst/>
                  <a:gdLst>
                    <a:gd name="connsiteX0" fmla="*/ 0 w 350"/>
                    <a:gd name="connsiteY0" fmla="*/ 0 h 300"/>
                    <a:gd name="connsiteX1" fmla="*/ 351 w 350"/>
                    <a:gd name="connsiteY1" fmla="*/ 301 h 300"/>
                    <a:gd name="connsiteX2" fmla="*/ 0 w 350"/>
                    <a:gd name="connsiteY2" fmla="*/ 0 h 300"/>
                  </a:gdLst>
                  <a:ahLst/>
                  <a:cxnLst>
                    <a:cxn ang="0">
                      <a:pos x="connsiteX0" y="connsiteY0"/>
                    </a:cxn>
                    <a:cxn ang="0">
                      <a:pos x="connsiteX1" y="connsiteY1"/>
                    </a:cxn>
                    <a:cxn ang="0">
                      <a:pos x="connsiteX2" y="connsiteY2"/>
                    </a:cxn>
                  </a:cxnLst>
                  <a:rect l="l" t="t" r="r" b="b"/>
                  <a:pathLst>
                    <a:path w="350" h="300">
                      <a:moveTo>
                        <a:pt x="0" y="0"/>
                      </a:moveTo>
                      <a:lnTo>
                        <a:pt x="351" y="301"/>
                      </a:lnTo>
                      <a:cubicBezTo>
                        <a:pt x="351" y="301"/>
                        <a:pt x="100" y="0"/>
                        <a:pt x="0" y="0"/>
                      </a:cubicBezTo>
                      <a:close/>
                    </a:path>
                  </a:pathLst>
                </a:custGeom>
                <a:grpFill/>
                <a:ln w="0" cap="flat">
                  <a:noFill/>
                  <a:prstDash val="solid"/>
                  <a:miter/>
                </a:ln>
              </p:spPr>
              <p:txBody>
                <a:bodyPr rtlCol="0" anchor="ctr"/>
                <a:lstStyle/>
                <a:p>
                  <a:endParaRPr lang="en-US"/>
                </a:p>
              </p:txBody>
            </p:sp>
            <p:sp>
              <p:nvSpPr>
                <p:cNvPr id="1473" name="Freeform: Shape 1472">
                  <a:extLst>
                    <a:ext uri="{FF2B5EF4-FFF2-40B4-BE49-F238E27FC236}">
                      <a16:creationId xmlns:a16="http://schemas.microsoft.com/office/drawing/2014/main" id="{C3FB4601-4224-6582-FD8E-DE968FBBD878}"/>
                    </a:ext>
                  </a:extLst>
                </p:cNvPr>
                <p:cNvSpPr/>
                <p:nvPr/>
              </p:nvSpPr>
              <p:spPr>
                <a:xfrm>
                  <a:off x="1638758" y="2548942"/>
                  <a:ext cx="5008" cy="5008"/>
                </a:xfrm>
                <a:custGeom>
                  <a:avLst/>
                  <a:gdLst>
                    <a:gd name="connsiteX0" fmla="*/ 0 w 5008"/>
                    <a:gd name="connsiteY0" fmla="*/ 0 h 5008"/>
                    <a:gd name="connsiteX1" fmla="*/ 0 w 5008"/>
                    <a:gd name="connsiteY1" fmla="*/ 0 h 5008"/>
                    <a:gd name="connsiteX2" fmla="*/ 0 w 5008"/>
                    <a:gd name="connsiteY2" fmla="*/ 0 h 5008"/>
                  </a:gdLst>
                  <a:ahLst/>
                  <a:cxnLst>
                    <a:cxn ang="0">
                      <a:pos x="connsiteX0" y="connsiteY0"/>
                    </a:cxn>
                    <a:cxn ang="0">
                      <a:pos x="connsiteX1" y="connsiteY1"/>
                    </a:cxn>
                    <a:cxn ang="0">
                      <a:pos x="connsiteX2" y="connsiteY2"/>
                    </a:cxn>
                  </a:cxnLst>
                  <a:rect l="l" t="t" r="r" b="b"/>
                  <a:pathLst>
                    <a:path w="5008" h="5008">
                      <a:moveTo>
                        <a:pt x="0" y="0"/>
                      </a:moveTo>
                      <a:lnTo>
                        <a:pt x="0" y="0"/>
                      </a:lnTo>
                      <a:cubicBezTo>
                        <a:pt x="0" y="0"/>
                        <a:pt x="0" y="0"/>
                        <a:pt x="0" y="0"/>
                      </a:cubicBezTo>
                      <a:close/>
                    </a:path>
                  </a:pathLst>
                </a:custGeom>
                <a:grpFill/>
                <a:ln w="0" cap="flat">
                  <a:noFill/>
                  <a:prstDash val="solid"/>
                  <a:miter/>
                </a:ln>
              </p:spPr>
              <p:txBody>
                <a:bodyPr rtlCol="0" anchor="ctr"/>
                <a:lstStyle/>
                <a:p>
                  <a:endParaRPr lang="en-US"/>
                </a:p>
              </p:txBody>
            </p:sp>
            <p:sp>
              <p:nvSpPr>
                <p:cNvPr id="1474" name="Freeform: Shape 1473">
                  <a:extLst>
                    <a:ext uri="{FF2B5EF4-FFF2-40B4-BE49-F238E27FC236}">
                      <a16:creationId xmlns:a16="http://schemas.microsoft.com/office/drawing/2014/main" id="{D607E93C-9EAB-2158-1397-0F6C577F7876}"/>
                    </a:ext>
                  </a:extLst>
                </p:cNvPr>
                <p:cNvSpPr/>
                <p:nvPr/>
              </p:nvSpPr>
              <p:spPr>
                <a:xfrm>
                  <a:off x="1548100" y="2571131"/>
                  <a:ext cx="100" cy="5008"/>
                </a:xfrm>
                <a:custGeom>
                  <a:avLst/>
                  <a:gdLst>
                    <a:gd name="connsiteX0" fmla="*/ 0 w 100"/>
                    <a:gd name="connsiteY0" fmla="*/ 0 h 5008"/>
                    <a:gd name="connsiteX1" fmla="*/ 100 w 100"/>
                    <a:gd name="connsiteY1" fmla="*/ 0 h 5008"/>
                    <a:gd name="connsiteX2" fmla="*/ 0 w 100"/>
                    <a:gd name="connsiteY2" fmla="*/ 0 h 5008"/>
                  </a:gdLst>
                  <a:ahLst/>
                  <a:cxnLst>
                    <a:cxn ang="0">
                      <a:pos x="connsiteX0" y="connsiteY0"/>
                    </a:cxn>
                    <a:cxn ang="0">
                      <a:pos x="connsiteX1" y="connsiteY1"/>
                    </a:cxn>
                    <a:cxn ang="0">
                      <a:pos x="connsiteX2" y="connsiteY2"/>
                    </a:cxn>
                  </a:cxnLst>
                  <a:rect l="l" t="t" r="r" b="b"/>
                  <a:pathLst>
                    <a:path w="100" h="5008">
                      <a:moveTo>
                        <a:pt x="0" y="0"/>
                      </a:moveTo>
                      <a:lnTo>
                        <a:pt x="100" y="0"/>
                      </a:lnTo>
                      <a:cubicBezTo>
                        <a:pt x="100" y="0"/>
                        <a:pt x="0" y="0"/>
                        <a:pt x="0" y="0"/>
                      </a:cubicBezTo>
                      <a:close/>
                    </a:path>
                  </a:pathLst>
                </a:custGeom>
                <a:grpFill/>
                <a:ln w="0" cap="flat">
                  <a:noFill/>
                  <a:prstDash val="solid"/>
                  <a:miter/>
                </a:ln>
              </p:spPr>
              <p:txBody>
                <a:bodyPr rtlCol="0" anchor="ctr"/>
                <a:lstStyle/>
                <a:p>
                  <a:endParaRPr lang="en-US"/>
                </a:p>
              </p:txBody>
            </p:sp>
            <p:sp>
              <p:nvSpPr>
                <p:cNvPr id="1475" name="Freeform: Shape 1474">
                  <a:extLst>
                    <a:ext uri="{FF2B5EF4-FFF2-40B4-BE49-F238E27FC236}">
                      <a16:creationId xmlns:a16="http://schemas.microsoft.com/office/drawing/2014/main" id="{46AB433A-C98F-73B0-0CD5-15DA9C6DB3EC}"/>
                    </a:ext>
                  </a:extLst>
                </p:cNvPr>
                <p:cNvSpPr/>
                <p:nvPr/>
              </p:nvSpPr>
              <p:spPr>
                <a:xfrm>
                  <a:off x="1528716" y="2567825"/>
                  <a:ext cx="100" cy="162"/>
                </a:xfrm>
                <a:custGeom>
                  <a:avLst/>
                  <a:gdLst>
                    <a:gd name="connsiteX0" fmla="*/ 100 w 100"/>
                    <a:gd name="connsiteY0" fmla="*/ 0 h 162"/>
                    <a:gd name="connsiteX1" fmla="*/ 0 w 100"/>
                    <a:gd name="connsiteY1" fmla="*/ 50 h 162"/>
                    <a:gd name="connsiteX2" fmla="*/ 100 w 100"/>
                    <a:gd name="connsiteY2" fmla="*/ 0 h 162"/>
                  </a:gdLst>
                  <a:ahLst/>
                  <a:cxnLst>
                    <a:cxn ang="0">
                      <a:pos x="connsiteX0" y="connsiteY0"/>
                    </a:cxn>
                    <a:cxn ang="0">
                      <a:pos x="connsiteX1" y="connsiteY1"/>
                    </a:cxn>
                    <a:cxn ang="0">
                      <a:pos x="connsiteX2" y="connsiteY2"/>
                    </a:cxn>
                  </a:cxnLst>
                  <a:rect l="l" t="t" r="r" b="b"/>
                  <a:pathLst>
                    <a:path w="100" h="162">
                      <a:moveTo>
                        <a:pt x="100" y="0"/>
                      </a:moveTo>
                      <a:cubicBezTo>
                        <a:pt x="100" y="0"/>
                        <a:pt x="0" y="0"/>
                        <a:pt x="0" y="50"/>
                      </a:cubicBezTo>
                      <a:cubicBezTo>
                        <a:pt x="0" y="250"/>
                        <a:pt x="100" y="150"/>
                        <a:pt x="100" y="0"/>
                      </a:cubicBezTo>
                      <a:close/>
                    </a:path>
                  </a:pathLst>
                </a:custGeom>
                <a:grpFill/>
                <a:ln w="0" cap="flat">
                  <a:noFill/>
                  <a:prstDash val="solid"/>
                  <a:miter/>
                </a:ln>
              </p:spPr>
              <p:txBody>
                <a:bodyPr rtlCol="0" anchor="ctr"/>
                <a:lstStyle/>
                <a:p>
                  <a:endParaRPr lang="en-US"/>
                </a:p>
              </p:txBody>
            </p:sp>
            <p:sp>
              <p:nvSpPr>
                <p:cNvPr id="1476" name="Freeform: Shape 1475">
                  <a:extLst>
                    <a:ext uri="{FF2B5EF4-FFF2-40B4-BE49-F238E27FC236}">
                      <a16:creationId xmlns:a16="http://schemas.microsoft.com/office/drawing/2014/main" id="{AABCDCFC-C6E1-724F-4ED8-796D0BEC382A}"/>
                    </a:ext>
                  </a:extLst>
                </p:cNvPr>
                <p:cNvSpPr/>
                <p:nvPr/>
              </p:nvSpPr>
              <p:spPr>
                <a:xfrm>
                  <a:off x="1548000" y="2571131"/>
                  <a:ext cx="100" cy="5008"/>
                </a:xfrm>
                <a:custGeom>
                  <a:avLst/>
                  <a:gdLst>
                    <a:gd name="connsiteX0" fmla="*/ 0 w 100"/>
                    <a:gd name="connsiteY0" fmla="*/ 0 h 5008"/>
                    <a:gd name="connsiteX1" fmla="*/ 100 w 100"/>
                    <a:gd name="connsiteY1" fmla="*/ 0 h 5008"/>
                    <a:gd name="connsiteX2" fmla="*/ 0 w 100"/>
                    <a:gd name="connsiteY2" fmla="*/ 0 h 5008"/>
                  </a:gdLst>
                  <a:ahLst/>
                  <a:cxnLst>
                    <a:cxn ang="0">
                      <a:pos x="connsiteX0" y="connsiteY0"/>
                    </a:cxn>
                    <a:cxn ang="0">
                      <a:pos x="connsiteX1" y="connsiteY1"/>
                    </a:cxn>
                    <a:cxn ang="0">
                      <a:pos x="connsiteX2" y="connsiteY2"/>
                    </a:cxn>
                  </a:cxnLst>
                  <a:rect l="l" t="t" r="r" b="b"/>
                  <a:pathLst>
                    <a:path w="100" h="5008">
                      <a:moveTo>
                        <a:pt x="0" y="0"/>
                      </a:moveTo>
                      <a:lnTo>
                        <a:pt x="100" y="0"/>
                      </a:lnTo>
                      <a:cubicBezTo>
                        <a:pt x="100" y="0"/>
                        <a:pt x="0" y="0"/>
                        <a:pt x="0" y="0"/>
                      </a:cubicBezTo>
                      <a:close/>
                    </a:path>
                  </a:pathLst>
                </a:custGeom>
                <a:grpFill/>
                <a:ln w="0" cap="flat">
                  <a:noFill/>
                  <a:prstDash val="solid"/>
                  <a:miter/>
                </a:ln>
              </p:spPr>
              <p:txBody>
                <a:bodyPr rtlCol="0" anchor="ctr"/>
                <a:lstStyle/>
                <a:p>
                  <a:endParaRPr lang="en-US"/>
                </a:p>
              </p:txBody>
            </p:sp>
            <p:sp>
              <p:nvSpPr>
                <p:cNvPr id="1477" name="Freeform: Shape 1476">
                  <a:extLst>
                    <a:ext uri="{FF2B5EF4-FFF2-40B4-BE49-F238E27FC236}">
                      <a16:creationId xmlns:a16="http://schemas.microsoft.com/office/drawing/2014/main" id="{7A168C88-76C3-7B9A-E0A6-012C46FC08FD}"/>
                    </a:ext>
                  </a:extLst>
                </p:cNvPr>
                <p:cNvSpPr/>
                <p:nvPr/>
              </p:nvSpPr>
              <p:spPr>
                <a:xfrm>
                  <a:off x="1555212" y="2535218"/>
                  <a:ext cx="450" cy="165"/>
                </a:xfrm>
                <a:custGeom>
                  <a:avLst/>
                  <a:gdLst>
                    <a:gd name="connsiteX0" fmla="*/ 451 w 450"/>
                    <a:gd name="connsiteY0" fmla="*/ 0 h 165"/>
                    <a:gd name="connsiteX1" fmla="*/ 0 w 450"/>
                    <a:gd name="connsiteY1" fmla="*/ 100 h 165"/>
                    <a:gd name="connsiteX2" fmla="*/ 451 w 450"/>
                    <a:gd name="connsiteY2" fmla="*/ 0 h 165"/>
                  </a:gdLst>
                  <a:ahLst/>
                  <a:cxnLst>
                    <a:cxn ang="0">
                      <a:pos x="connsiteX0" y="connsiteY0"/>
                    </a:cxn>
                    <a:cxn ang="0">
                      <a:pos x="connsiteX1" y="connsiteY1"/>
                    </a:cxn>
                    <a:cxn ang="0">
                      <a:pos x="connsiteX2" y="connsiteY2"/>
                    </a:cxn>
                  </a:cxnLst>
                  <a:rect l="l" t="t" r="r" b="b"/>
                  <a:pathLst>
                    <a:path w="450" h="165">
                      <a:moveTo>
                        <a:pt x="451" y="0"/>
                      </a:moveTo>
                      <a:cubicBezTo>
                        <a:pt x="451" y="0"/>
                        <a:pt x="250" y="0"/>
                        <a:pt x="0" y="100"/>
                      </a:cubicBezTo>
                      <a:cubicBezTo>
                        <a:pt x="0" y="200"/>
                        <a:pt x="150" y="200"/>
                        <a:pt x="451" y="0"/>
                      </a:cubicBezTo>
                      <a:close/>
                    </a:path>
                  </a:pathLst>
                </a:custGeom>
                <a:grpFill/>
                <a:ln w="0" cap="flat">
                  <a:noFill/>
                  <a:prstDash val="solid"/>
                  <a:miter/>
                </a:ln>
              </p:spPr>
              <p:txBody>
                <a:bodyPr rtlCol="0" anchor="ctr"/>
                <a:lstStyle/>
                <a:p>
                  <a:endParaRPr lang="en-US"/>
                </a:p>
              </p:txBody>
            </p:sp>
            <p:sp>
              <p:nvSpPr>
                <p:cNvPr id="1478" name="Freeform: Shape 1477">
                  <a:extLst>
                    <a:ext uri="{FF2B5EF4-FFF2-40B4-BE49-F238E27FC236}">
                      <a16:creationId xmlns:a16="http://schemas.microsoft.com/office/drawing/2014/main" id="{A2692BDA-44CA-7968-3836-3DF6FD6BEF3E}"/>
                    </a:ext>
                  </a:extLst>
                </p:cNvPr>
                <p:cNvSpPr/>
                <p:nvPr/>
              </p:nvSpPr>
              <p:spPr>
                <a:xfrm>
                  <a:off x="1550654" y="2541079"/>
                  <a:ext cx="150" cy="100"/>
                </a:xfrm>
                <a:custGeom>
                  <a:avLst/>
                  <a:gdLst>
                    <a:gd name="connsiteX0" fmla="*/ 150 w 150"/>
                    <a:gd name="connsiteY0" fmla="*/ 0 h 100"/>
                    <a:gd name="connsiteX1" fmla="*/ 0 w 150"/>
                    <a:gd name="connsiteY1" fmla="*/ 100 h 100"/>
                    <a:gd name="connsiteX2" fmla="*/ 150 w 150"/>
                    <a:gd name="connsiteY2" fmla="*/ 0 h 100"/>
                  </a:gdLst>
                  <a:ahLst/>
                  <a:cxnLst>
                    <a:cxn ang="0">
                      <a:pos x="connsiteX0" y="connsiteY0"/>
                    </a:cxn>
                    <a:cxn ang="0">
                      <a:pos x="connsiteX1" y="connsiteY1"/>
                    </a:cxn>
                    <a:cxn ang="0">
                      <a:pos x="connsiteX2" y="connsiteY2"/>
                    </a:cxn>
                  </a:cxnLst>
                  <a:rect l="l" t="t" r="r" b="b"/>
                  <a:pathLst>
                    <a:path w="150" h="100">
                      <a:moveTo>
                        <a:pt x="150" y="0"/>
                      </a:moveTo>
                      <a:lnTo>
                        <a:pt x="0" y="100"/>
                      </a:lnTo>
                      <a:lnTo>
                        <a:pt x="150" y="0"/>
                      </a:lnTo>
                      <a:close/>
                    </a:path>
                  </a:pathLst>
                </a:custGeom>
                <a:grpFill/>
                <a:ln w="0" cap="flat">
                  <a:noFill/>
                  <a:prstDash val="solid"/>
                  <a:miter/>
                </a:ln>
              </p:spPr>
              <p:txBody>
                <a:bodyPr rtlCol="0" anchor="ctr"/>
                <a:lstStyle/>
                <a:p>
                  <a:endParaRPr lang="en-US"/>
                </a:p>
              </p:txBody>
            </p:sp>
            <p:sp>
              <p:nvSpPr>
                <p:cNvPr id="1479" name="Freeform: Shape 1478">
                  <a:extLst>
                    <a:ext uri="{FF2B5EF4-FFF2-40B4-BE49-F238E27FC236}">
                      <a16:creationId xmlns:a16="http://schemas.microsoft.com/office/drawing/2014/main" id="{0240A5DF-40ED-A172-A96E-D7A4C5DD07A5}"/>
                    </a:ext>
                  </a:extLst>
                </p:cNvPr>
                <p:cNvSpPr/>
                <p:nvPr/>
              </p:nvSpPr>
              <p:spPr>
                <a:xfrm>
                  <a:off x="1596133" y="2499118"/>
                  <a:ext cx="1202" cy="59"/>
                </a:xfrm>
                <a:custGeom>
                  <a:avLst/>
                  <a:gdLst>
                    <a:gd name="connsiteX0" fmla="*/ 1202 w 1202"/>
                    <a:gd name="connsiteY0" fmla="*/ 38 h 59"/>
                    <a:gd name="connsiteX1" fmla="*/ 0 w 1202"/>
                    <a:gd name="connsiteY1" fmla="*/ 38 h 59"/>
                    <a:gd name="connsiteX2" fmla="*/ 1202 w 1202"/>
                    <a:gd name="connsiteY2" fmla="*/ 38 h 59"/>
                  </a:gdLst>
                  <a:ahLst/>
                  <a:cxnLst>
                    <a:cxn ang="0">
                      <a:pos x="connsiteX0" y="connsiteY0"/>
                    </a:cxn>
                    <a:cxn ang="0">
                      <a:pos x="connsiteX1" y="connsiteY1"/>
                    </a:cxn>
                    <a:cxn ang="0">
                      <a:pos x="connsiteX2" y="connsiteY2"/>
                    </a:cxn>
                  </a:cxnLst>
                  <a:rect l="l" t="t" r="r" b="b"/>
                  <a:pathLst>
                    <a:path w="1202" h="59">
                      <a:moveTo>
                        <a:pt x="1202" y="38"/>
                      </a:moveTo>
                      <a:cubicBezTo>
                        <a:pt x="701" y="-13"/>
                        <a:pt x="351" y="-13"/>
                        <a:pt x="0" y="38"/>
                      </a:cubicBezTo>
                      <a:cubicBezTo>
                        <a:pt x="351" y="38"/>
                        <a:pt x="751" y="88"/>
                        <a:pt x="1202" y="38"/>
                      </a:cubicBezTo>
                      <a:close/>
                    </a:path>
                  </a:pathLst>
                </a:custGeom>
                <a:grpFill/>
                <a:ln w="0" cap="flat">
                  <a:noFill/>
                  <a:prstDash val="solid"/>
                  <a:miter/>
                </a:ln>
              </p:spPr>
              <p:txBody>
                <a:bodyPr rtlCol="0" anchor="ctr"/>
                <a:lstStyle/>
                <a:p>
                  <a:endParaRPr lang="en-US"/>
                </a:p>
              </p:txBody>
            </p:sp>
            <p:sp>
              <p:nvSpPr>
                <p:cNvPr id="1480" name="Freeform: Shape 1479">
                  <a:extLst>
                    <a:ext uri="{FF2B5EF4-FFF2-40B4-BE49-F238E27FC236}">
                      <a16:creationId xmlns:a16="http://schemas.microsoft.com/office/drawing/2014/main" id="{185B7986-E18A-EE1A-0A07-DDEA43259CF5}"/>
                    </a:ext>
                  </a:extLst>
                </p:cNvPr>
                <p:cNvSpPr/>
                <p:nvPr/>
              </p:nvSpPr>
              <p:spPr>
                <a:xfrm>
                  <a:off x="1548200" y="2571181"/>
                  <a:ext cx="300" cy="350"/>
                </a:xfrm>
                <a:custGeom>
                  <a:avLst/>
                  <a:gdLst>
                    <a:gd name="connsiteX0" fmla="*/ 0 w 300"/>
                    <a:gd name="connsiteY0" fmla="*/ 0 h 350"/>
                    <a:gd name="connsiteX1" fmla="*/ 301 w 300"/>
                    <a:gd name="connsiteY1" fmla="*/ 351 h 350"/>
                    <a:gd name="connsiteX2" fmla="*/ 0 w 300"/>
                    <a:gd name="connsiteY2" fmla="*/ 0 h 350"/>
                  </a:gdLst>
                  <a:ahLst/>
                  <a:cxnLst>
                    <a:cxn ang="0">
                      <a:pos x="connsiteX0" y="connsiteY0"/>
                    </a:cxn>
                    <a:cxn ang="0">
                      <a:pos x="connsiteX1" y="connsiteY1"/>
                    </a:cxn>
                    <a:cxn ang="0">
                      <a:pos x="connsiteX2" y="connsiteY2"/>
                    </a:cxn>
                  </a:cxnLst>
                  <a:rect l="l" t="t" r="r" b="b"/>
                  <a:pathLst>
                    <a:path w="300" h="350">
                      <a:moveTo>
                        <a:pt x="0" y="0"/>
                      </a:moveTo>
                      <a:cubicBezTo>
                        <a:pt x="0" y="0"/>
                        <a:pt x="200" y="200"/>
                        <a:pt x="301" y="351"/>
                      </a:cubicBezTo>
                      <a:cubicBezTo>
                        <a:pt x="200" y="150"/>
                        <a:pt x="100" y="50"/>
                        <a:pt x="0" y="0"/>
                      </a:cubicBezTo>
                      <a:close/>
                    </a:path>
                  </a:pathLst>
                </a:custGeom>
                <a:grpFill/>
                <a:ln w="0" cap="flat">
                  <a:noFill/>
                  <a:prstDash val="solid"/>
                  <a:miter/>
                </a:ln>
              </p:spPr>
              <p:txBody>
                <a:bodyPr rtlCol="0" anchor="ctr"/>
                <a:lstStyle/>
                <a:p>
                  <a:endParaRPr lang="en-US"/>
                </a:p>
              </p:txBody>
            </p:sp>
            <p:sp>
              <p:nvSpPr>
                <p:cNvPr id="1481" name="Freeform: Shape 1480">
                  <a:extLst>
                    <a:ext uri="{FF2B5EF4-FFF2-40B4-BE49-F238E27FC236}">
                      <a16:creationId xmlns:a16="http://schemas.microsoft.com/office/drawing/2014/main" id="{B19E3FA4-F1E3-9902-415C-5C9E393A7781}"/>
                    </a:ext>
                  </a:extLst>
                </p:cNvPr>
                <p:cNvSpPr/>
                <p:nvPr/>
              </p:nvSpPr>
              <p:spPr>
                <a:xfrm>
                  <a:off x="1559320" y="2523348"/>
                  <a:ext cx="150" cy="200"/>
                </a:xfrm>
                <a:custGeom>
                  <a:avLst/>
                  <a:gdLst>
                    <a:gd name="connsiteX0" fmla="*/ 100 w 150"/>
                    <a:gd name="connsiteY0" fmla="*/ 0 h 200"/>
                    <a:gd name="connsiteX1" fmla="*/ 0 w 150"/>
                    <a:gd name="connsiteY1" fmla="*/ 200 h 200"/>
                    <a:gd name="connsiteX2" fmla="*/ 150 w 150"/>
                    <a:gd name="connsiteY2" fmla="*/ 150 h 200"/>
                    <a:gd name="connsiteX3" fmla="*/ 100 w 150"/>
                    <a:gd name="connsiteY3" fmla="*/ 0 h 200"/>
                  </a:gdLst>
                  <a:ahLst/>
                  <a:cxnLst>
                    <a:cxn ang="0">
                      <a:pos x="connsiteX0" y="connsiteY0"/>
                    </a:cxn>
                    <a:cxn ang="0">
                      <a:pos x="connsiteX1" y="connsiteY1"/>
                    </a:cxn>
                    <a:cxn ang="0">
                      <a:pos x="connsiteX2" y="connsiteY2"/>
                    </a:cxn>
                    <a:cxn ang="0">
                      <a:pos x="connsiteX3" y="connsiteY3"/>
                    </a:cxn>
                  </a:cxnLst>
                  <a:rect l="l" t="t" r="r" b="b"/>
                  <a:pathLst>
                    <a:path w="150" h="200">
                      <a:moveTo>
                        <a:pt x="100" y="0"/>
                      </a:moveTo>
                      <a:lnTo>
                        <a:pt x="0" y="200"/>
                      </a:lnTo>
                      <a:lnTo>
                        <a:pt x="150" y="150"/>
                      </a:lnTo>
                      <a:lnTo>
                        <a:pt x="100" y="0"/>
                      </a:lnTo>
                      <a:close/>
                    </a:path>
                  </a:pathLst>
                </a:custGeom>
                <a:grpFill/>
                <a:ln w="0" cap="flat">
                  <a:noFill/>
                  <a:prstDash val="solid"/>
                  <a:miter/>
                </a:ln>
              </p:spPr>
              <p:txBody>
                <a:bodyPr rtlCol="0" anchor="ctr"/>
                <a:lstStyle/>
                <a:p>
                  <a:endParaRPr lang="en-US"/>
                </a:p>
              </p:txBody>
            </p:sp>
            <p:sp>
              <p:nvSpPr>
                <p:cNvPr id="1482" name="Freeform: Shape 1481">
                  <a:extLst>
                    <a:ext uri="{FF2B5EF4-FFF2-40B4-BE49-F238E27FC236}">
                      <a16:creationId xmlns:a16="http://schemas.microsoft.com/office/drawing/2014/main" id="{D3F911F2-500A-2A0F-268B-56E9F69A6A0D}"/>
                    </a:ext>
                  </a:extLst>
                </p:cNvPr>
                <p:cNvSpPr/>
                <p:nvPr/>
              </p:nvSpPr>
              <p:spPr>
                <a:xfrm>
                  <a:off x="1557566" y="2517888"/>
                  <a:ext cx="8248" cy="5709"/>
                </a:xfrm>
                <a:custGeom>
                  <a:avLst/>
                  <a:gdLst>
                    <a:gd name="connsiteX0" fmla="*/ 5309 w 8248"/>
                    <a:gd name="connsiteY0" fmla="*/ 3105 h 5709"/>
                    <a:gd name="connsiteX1" fmla="*/ 5309 w 8248"/>
                    <a:gd name="connsiteY1" fmla="*/ 3506 h 5709"/>
                    <a:gd name="connsiteX2" fmla="*/ 8214 w 8248"/>
                    <a:gd name="connsiteY2" fmla="*/ 0 h 5709"/>
                    <a:gd name="connsiteX3" fmla="*/ 5409 w 8248"/>
                    <a:gd name="connsiteY3" fmla="*/ 751 h 5709"/>
                    <a:gd name="connsiteX4" fmla="*/ 2805 w 8248"/>
                    <a:gd name="connsiteY4" fmla="*/ 2605 h 5709"/>
                    <a:gd name="connsiteX5" fmla="*/ 2855 w 8248"/>
                    <a:gd name="connsiteY5" fmla="*/ 4107 h 5709"/>
                    <a:gd name="connsiteX6" fmla="*/ 1703 w 8248"/>
                    <a:gd name="connsiteY6" fmla="*/ 3907 h 5709"/>
                    <a:gd name="connsiteX7" fmla="*/ 0 w 8248"/>
                    <a:gd name="connsiteY7" fmla="*/ 5710 h 5709"/>
                    <a:gd name="connsiteX8" fmla="*/ 1603 w 8248"/>
                    <a:gd name="connsiteY8" fmla="*/ 4307 h 5709"/>
                    <a:gd name="connsiteX9" fmla="*/ 1803 w 8248"/>
                    <a:gd name="connsiteY9" fmla="*/ 5409 h 5709"/>
                    <a:gd name="connsiteX10" fmla="*/ 1903 w 8248"/>
                    <a:gd name="connsiteY10" fmla="*/ 5209 h 5709"/>
                    <a:gd name="connsiteX11" fmla="*/ 5259 w 8248"/>
                    <a:gd name="connsiteY11" fmla="*/ 3055 h 5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48" h="5709">
                      <a:moveTo>
                        <a:pt x="5309" y="3105"/>
                      </a:moveTo>
                      <a:cubicBezTo>
                        <a:pt x="5309" y="3105"/>
                        <a:pt x="5309" y="3406"/>
                        <a:pt x="5309" y="3506"/>
                      </a:cubicBezTo>
                      <a:cubicBezTo>
                        <a:pt x="6161" y="2254"/>
                        <a:pt x="8565" y="1002"/>
                        <a:pt x="8214" y="0"/>
                      </a:cubicBezTo>
                      <a:cubicBezTo>
                        <a:pt x="7864" y="301"/>
                        <a:pt x="5409" y="1453"/>
                        <a:pt x="5409" y="751"/>
                      </a:cubicBezTo>
                      <a:cubicBezTo>
                        <a:pt x="4708" y="1553"/>
                        <a:pt x="3105" y="2104"/>
                        <a:pt x="2805" y="2605"/>
                      </a:cubicBezTo>
                      <a:cubicBezTo>
                        <a:pt x="4408" y="1803"/>
                        <a:pt x="3456" y="3105"/>
                        <a:pt x="2855" y="4107"/>
                      </a:cubicBezTo>
                      <a:cubicBezTo>
                        <a:pt x="1903" y="4608"/>
                        <a:pt x="2454" y="3406"/>
                        <a:pt x="1703" y="3907"/>
                      </a:cubicBezTo>
                      <a:cubicBezTo>
                        <a:pt x="1152" y="4508"/>
                        <a:pt x="551" y="5059"/>
                        <a:pt x="0" y="5710"/>
                      </a:cubicBezTo>
                      <a:cubicBezTo>
                        <a:pt x="501" y="5209"/>
                        <a:pt x="1102" y="4758"/>
                        <a:pt x="1603" y="4307"/>
                      </a:cubicBezTo>
                      <a:lnTo>
                        <a:pt x="1803" y="5409"/>
                      </a:lnTo>
                      <a:cubicBezTo>
                        <a:pt x="1803" y="5409"/>
                        <a:pt x="1853" y="5309"/>
                        <a:pt x="1903" y="5209"/>
                      </a:cubicBezTo>
                      <a:cubicBezTo>
                        <a:pt x="4157" y="2454"/>
                        <a:pt x="3055" y="5960"/>
                        <a:pt x="5259" y="3055"/>
                      </a:cubicBezTo>
                      <a:close/>
                    </a:path>
                  </a:pathLst>
                </a:custGeom>
                <a:grpFill/>
                <a:ln w="0" cap="flat">
                  <a:noFill/>
                  <a:prstDash val="solid"/>
                  <a:miter/>
                </a:ln>
              </p:spPr>
              <p:txBody>
                <a:bodyPr rtlCol="0" anchor="ctr"/>
                <a:lstStyle/>
                <a:p>
                  <a:endParaRPr lang="en-US"/>
                </a:p>
              </p:txBody>
            </p:sp>
            <p:sp>
              <p:nvSpPr>
                <p:cNvPr id="1483" name="Freeform: Shape 1482">
                  <a:extLst>
                    <a:ext uri="{FF2B5EF4-FFF2-40B4-BE49-F238E27FC236}">
                      <a16:creationId xmlns:a16="http://schemas.microsoft.com/office/drawing/2014/main" id="{57879450-DE23-D4F1-9337-EC4FB1531208}"/>
                    </a:ext>
                  </a:extLst>
                </p:cNvPr>
                <p:cNvSpPr/>
                <p:nvPr/>
              </p:nvSpPr>
              <p:spPr>
                <a:xfrm>
                  <a:off x="1562625" y="2521394"/>
                  <a:ext cx="250" cy="550"/>
                </a:xfrm>
                <a:custGeom>
                  <a:avLst/>
                  <a:gdLst>
                    <a:gd name="connsiteX0" fmla="*/ 250 w 250"/>
                    <a:gd name="connsiteY0" fmla="*/ 0 h 550"/>
                    <a:gd name="connsiteX1" fmla="*/ 0 w 250"/>
                    <a:gd name="connsiteY1" fmla="*/ 551 h 550"/>
                    <a:gd name="connsiteX2" fmla="*/ 250 w 250"/>
                    <a:gd name="connsiteY2" fmla="*/ 0 h 550"/>
                  </a:gdLst>
                  <a:ahLst/>
                  <a:cxnLst>
                    <a:cxn ang="0">
                      <a:pos x="connsiteX0" y="connsiteY0"/>
                    </a:cxn>
                    <a:cxn ang="0">
                      <a:pos x="connsiteX1" y="connsiteY1"/>
                    </a:cxn>
                    <a:cxn ang="0">
                      <a:pos x="connsiteX2" y="connsiteY2"/>
                    </a:cxn>
                  </a:cxnLst>
                  <a:rect l="l" t="t" r="r" b="b"/>
                  <a:pathLst>
                    <a:path w="250" h="550">
                      <a:moveTo>
                        <a:pt x="250" y="0"/>
                      </a:moveTo>
                      <a:cubicBezTo>
                        <a:pt x="250" y="0"/>
                        <a:pt x="50" y="401"/>
                        <a:pt x="0" y="551"/>
                      </a:cubicBezTo>
                      <a:cubicBezTo>
                        <a:pt x="250" y="301"/>
                        <a:pt x="250" y="150"/>
                        <a:pt x="250" y="0"/>
                      </a:cubicBezTo>
                      <a:close/>
                    </a:path>
                  </a:pathLst>
                </a:custGeom>
                <a:grpFill/>
                <a:ln w="0" cap="flat">
                  <a:noFill/>
                  <a:prstDash val="solid"/>
                  <a:miter/>
                </a:ln>
              </p:spPr>
              <p:txBody>
                <a:bodyPr rtlCol="0" anchor="ctr"/>
                <a:lstStyle/>
                <a:p>
                  <a:endParaRPr lang="en-US"/>
                </a:p>
              </p:txBody>
            </p:sp>
            <p:sp>
              <p:nvSpPr>
                <p:cNvPr id="1484" name="Freeform: Shape 1483">
                  <a:extLst>
                    <a:ext uri="{FF2B5EF4-FFF2-40B4-BE49-F238E27FC236}">
                      <a16:creationId xmlns:a16="http://schemas.microsoft.com/office/drawing/2014/main" id="{B5834C66-E54C-59DF-7A2D-9CC7B5F9EE77}"/>
                    </a:ext>
                  </a:extLst>
                </p:cNvPr>
                <p:cNvSpPr/>
                <p:nvPr/>
              </p:nvSpPr>
              <p:spPr>
                <a:xfrm>
                  <a:off x="1575347" y="2514783"/>
                  <a:ext cx="500" cy="400"/>
                </a:xfrm>
                <a:custGeom>
                  <a:avLst/>
                  <a:gdLst>
                    <a:gd name="connsiteX0" fmla="*/ 0 w 500"/>
                    <a:gd name="connsiteY0" fmla="*/ 401 h 400"/>
                    <a:gd name="connsiteX1" fmla="*/ 501 w 500"/>
                    <a:gd name="connsiteY1" fmla="*/ 0 h 400"/>
                    <a:gd name="connsiteX2" fmla="*/ 0 w 500"/>
                    <a:gd name="connsiteY2" fmla="*/ 401 h 400"/>
                  </a:gdLst>
                  <a:ahLst/>
                  <a:cxnLst>
                    <a:cxn ang="0">
                      <a:pos x="connsiteX0" y="connsiteY0"/>
                    </a:cxn>
                    <a:cxn ang="0">
                      <a:pos x="connsiteX1" y="connsiteY1"/>
                    </a:cxn>
                    <a:cxn ang="0">
                      <a:pos x="connsiteX2" y="connsiteY2"/>
                    </a:cxn>
                  </a:cxnLst>
                  <a:rect l="l" t="t" r="r" b="b"/>
                  <a:pathLst>
                    <a:path w="500" h="400">
                      <a:moveTo>
                        <a:pt x="0" y="401"/>
                      </a:moveTo>
                      <a:cubicBezTo>
                        <a:pt x="0" y="401"/>
                        <a:pt x="250" y="200"/>
                        <a:pt x="501" y="0"/>
                      </a:cubicBezTo>
                      <a:cubicBezTo>
                        <a:pt x="401" y="100"/>
                        <a:pt x="200" y="250"/>
                        <a:pt x="0" y="401"/>
                      </a:cubicBezTo>
                      <a:close/>
                    </a:path>
                  </a:pathLst>
                </a:custGeom>
                <a:grpFill/>
                <a:ln w="0" cap="flat">
                  <a:noFill/>
                  <a:prstDash val="solid"/>
                  <a:miter/>
                </a:ln>
              </p:spPr>
              <p:txBody>
                <a:bodyPr rtlCol="0" anchor="ctr"/>
                <a:lstStyle/>
                <a:p>
                  <a:endParaRPr lang="en-US"/>
                </a:p>
              </p:txBody>
            </p:sp>
            <p:sp>
              <p:nvSpPr>
                <p:cNvPr id="1485" name="Freeform: Shape 1484">
                  <a:extLst>
                    <a:ext uri="{FF2B5EF4-FFF2-40B4-BE49-F238E27FC236}">
                      <a16:creationId xmlns:a16="http://schemas.microsoft.com/office/drawing/2014/main" id="{56142A13-81E4-5CF1-9D98-2E109CA97993}"/>
                    </a:ext>
                  </a:extLst>
                </p:cNvPr>
                <p:cNvSpPr/>
                <p:nvPr/>
              </p:nvSpPr>
              <p:spPr>
                <a:xfrm>
                  <a:off x="1546698" y="2603059"/>
                  <a:ext cx="651" cy="2031"/>
                </a:xfrm>
                <a:custGeom>
                  <a:avLst/>
                  <a:gdLst>
                    <a:gd name="connsiteX0" fmla="*/ 601 w 651"/>
                    <a:gd name="connsiteY0" fmla="*/ 1981 h 2031"/>
                    <a:gd name="connsiteX1" fmla="*/ 0 w 651"/>
                    <a:gd name="connsiteY1" fmla="*/ 28 h 2031"/>
                    <a:gd name="connsiteX2" fmla="*/ 451 w 651"/>
                    <a:gd name="connsiteY2" fmla="*/ 1831 h 2031"/>
                    <a:gd name="connsiteX3" fmla="*/ 651 w 651"/>
                    <a:gd name="connsiteY3" fmla="*/ 2031 h 2031"/>
                  </a:gdLst>
                  <a:ahLst/>
                  <a:cxnLst>
                    <a:cxn ang="0">
                      <a:pos x="connsiteX0" y="connsiteY0"/>
                    </a:cxn>
                    <a:cxn ang="0">
                      <a:pos x="connsiteX1" y="connsiteY1"/>
                    </a:cxn>
                    <a:cxn ang="0">
                      <a:pos x="connsiteX2" y="connsiteY2"/>
                    </a:cxn>
                    <a:cxn ang="0">
                      <a:pos x="connsiteX3" y="connsiteY3"/>
                    </a:cxn>
                  </a:cxnLst>
                  <a:rect l="l" t="t" r="r" b="b"/>
                  <a:pathLst>
                    <a:path w="651" h="2031">
                      <a:moveTo>
                        <a:pt x="601" y="1981"/>
                      </a:moveTo>
                      <a:cubicBezTo>
                        <a:pt x="601" y="1981"/>
                        <a:pt x="601" y="-273"/>
                        <a:pt x="0" y="28"/>
                      </a:cubicBezTo>
                      <a:lnTo>
                        <a:pt x="451" y="1831"/>
                      </a:lnTo>
                      <a:lnTo>
                        <a:pt x="651" y="2031"/>
                      </a:lnTo>
                      <a:close/>
                    </a:path>
                  </a:pathLst>
                </a:custGeom>
                <a:grpFill/>
                <a:ln w="0" cap="flat">
                  <a:noFill/>
                  <a:prstDash val="solid"/>
                  <a:miter/>
                </a:ln>
              </p:spPr>
              <p:txBody>
                <a:bodyPr rtlCol="0" anchor="ctr"/>
                <a:lstStyle/>
                <a:p>
                  <a:endParaRPr lang="en-US"/>
                </a:p>
              </p:txBody>
            </p:sp>
            <p:sp>
              <p:nvSpPr>
                <p:cNvPr id="1486" name="Freeform: Shape 1485">
                  <a:extLst>
                    <a:ext uri="{FF2B5EF4-FFF2-40B4-BE49-F238E27FC236}">
                      <a16:creationId xmlns:a16="http://schemas.microsoft.com/office/drawing/2014/main" id="{38662723-1A0E-3B51-C8FB-4E576245E326}"/>
                    </a:ext>
                  </a:extLst>
                </p:cNvPr>
                <p:cNvSpPr/>
                <p:nvPr/>
              </p:nvSpPr>
              <p:spPr>
                <a:xfrm>
                  <a:off x="1612111" y="2513581"/>
                  <a:ext cx="751" cy="400"/>
                </a:xfrm>
                <a:custGeom>
                  <a:avLst/>
                  <a:gdLst>
                    <a:gd name="connsiteX0" fmla="*/ 751 w 751"/>
                    <a:gd name="connsiteY0" fmla="*/ 401 h 400"/>
                    <a:gd name="connsiteX1" fmla="*/ 150 w 751"/>
                    <a:gd name="connsiteY1" fmla="*/ 0 h 400"/>
                    <a:gd name="connsiteX2" fmla="*/ 0 w 751"/>
                    <a:gd name="connsiteY2" fmla="*/ 0 h 400"/>
                    <a:gd name="connsiteX3" fmla="*/ 751 w 751"/>
                    <a:gd name="connsiteY3" fmla="*/ 401 h 400"/>
                  </a:gdLst>
                  <a:ahLst/>
                  <a:cxnLst>
                    <a:cxn ang="0">
                      <a:pos x="connsiteX0" y="connsiteY0"/>
                    </a:cxn>
                    <a:cxn ang="0">
                      <a:pos x="connsiteX1" y="connsiteY1"/>
                    </a:cxn>
                    <a:cxn ang="0">
                      <a:pos x="connsiteX2" y="connsiteY2"/>
                    </a:cxn>
                    <a:cxn ang="0">
                      <a:pos x="connsiteX3" y="connsiteY3"/>
                    </a:cxn>
                  </a:cxnLst>
                  <a:rect l="l" t="t" r="r" b="b"/>
                  <a:pathLst>
                    <a:path w="751" h="400">
                      <a:moveTo>
                        <a:pt x="751" y="401"/>
                      </a:moveTo>
                      <a:cubicBezTo>
                        <a:pt x="751" y="401"/>
                        <a:pt x="351" y="150"/>
                        <a:pt x="150" y="0"/>
                      </a:cubicBezTo>
                      <a:lnTo>
                        <a:pt x="0" y="0"/>
                      </a:lnTo>
                      <a:cubicBezTo>
                        <a:pt x="0" y="0"/>
                        <a:pt x="551" y="301"/>
                        <a:pt x="751" y="401"/>
                      </a:cubicBezTo>
                      <a:close/>
                    </a:path>
                  </a:pathLst>
                </a:custGeom>
                <a:grpFill/>
                <a:ln w="0" cap="flat">
                  <a:noFill/>
                  <a:prstDash val="solid"/>
                  <a:miter/>
                </a:ln>
              </p:spPr>
              <p:txBody>
                <a:bodyPr rtlCol="0" anchor="ctr"/>
                <a:lstStyle/>
                <a:p>
                  <a:endParaRPr lang="en-US"/>
                </a:p>
              </p:txBody>
            </p:sp>
            <p:sp>
              <p:nvSpPr>
                <p:cNvPr id="1487" name="Freeform: Shape 1486">
                  <a:extLst>
                    <a:ext uri="{FF2B5EF4-FFF2-40B4-BE49-F238E27FC236}">
                      <a16:creationId xmlns:a16="http://schemas.microsoft.com/office/drawing/2014/main" id="{FAF386A0-F574-C420-4BEE-43CCB6FBC449}"/>
                    </a:ext>
                  </a:extLst>
                </p:cNvPr>
                <p:cNvSpPr/>
                <p:nvPr/>
              </p:nvSpPr>
              <p:spPr>
                <a:xfrm>
                  <a:off x="1563026" y="2518039"/>
                  <a:ext cx="300" cy="651"/>
                </a:xfrm>
                <a:custGeom>
                  <a:avLst/>
                  <a:gdLst>
                    <a:gd name="connsiteX0" fmla="*/ 301 w 300"/>
                    <a:gd name="connsiteY0" fmla="*/ 0 h 651"/>
                    <a:gd name="connsiteX1" fmla="*/ 0 w 300"/>
                    <a:gd name="connsiteY1" fmla="*/ 651 h 651"/>
                    <a:gd name="connsiteX2" fmla="*/ 301 w 300"/>
                    <a:gd name="connsiteY2" fmla="*/ 0 h 651"/>
                  </a:gdLst>
                  <a:ahLst/>
                  <a:cxnLst>
                    <a:cxn ang="0">
                      <a:pos x="connsiteX0" y="connsiteY0"/>
                    </a:cxn>
                    <a:cxn ang="0">
                      <a:pos x="connsiteX1" y="connsiteY1"/>
                    </a:cxn>
                    <a:cxn ang="0">
                      <a:pos x="connsiteX2" y="connsiteY2"/>
                    </a:cxn>
                  </a:cxnLst>
                  <a:rect l="l" t="t" r="r" b="b"/>
                  <a:pathLst>
                    <a:path w="300" h="651">
                      <a:moveTo>
                        <a:pt x="301" y="0"/>
                      </a:moveTo>
                      <a:cubicBezTo>
                        <a:pt x="50" y="301"/>
                        <a:pt x="0" y="501"/>
                        <a:pt x="0" y="651"/>
                      </a:cubicBezTo>
                      <a:cubicBezTo>
                        <a:pt x="150" y="451"/>
                        <a:pt x="301" y="250"/>
                        <a:pt x="301" y="0"/>
                      </a:cubicBezTo>
                      <a:close/>
                    </a:path>
                  </a:pathLst>
                </a:custGeom>
                <a:grpFill/>
                <a:ln w="0" cap="flat">
                  <a:noFill/>
                  <a:prstDash val="solid"/>
                  <a:miter/>
                </a:ln>
              </p:spPr>
              <p:txBody>
                <a:bodyPr rtlCol="0" anchor="ctr"/>
                <a:lstStyle/>
                <a:p>
                  <a:endParaRPr lang="en-US"/>
                </a:p>
              </p:txBody>
            </p:sp>
            <p:sp>
              <p:nvSpPr>
                <p:cNvPr id="1488" name="Freeform: Shape 1487">
                  <a:extLst>
                    <a:ext uri="{FF2B5EF4-FFF2-40B4-BE49-F238E27FC236}">
                      <a16:creationId xmlns:a16="http://schemas.microsoft.com/office/drawing/2014/main" id="{8D2CC87D-5876-F1BD-C12B-0E1D746E366A}"/>
                    </a:ext>
                  </a:extLst>
                </p:cNvPr>
                <p:cNvSpPr/>
                <p:nvPr/>
              </p:nvSpPr>
              <p:spPr>
                <a:xfrm>
                  <a:off x="1612111" y="2515434"/>
                  <a:ext cx="1903" cy="1502"/>
                </a:xfrm>
                <a:custGeom>
                  <a:avLst/>
                  <a:gdLst>
                    <a:gd name="connsiteX0" fmla="*/ 0 w 1903"/>
                    <a:gd name="connsiteY0" fmla="*/ 50 h 1502"/>
                    <a:gd name="connsiteX1" fmla="*/ 250 w 1903"/>
                    <a:gd name="connsiteY1" fmla="*/ 1102 h 1502"/>
                    <a:gd name="connsiteX2" fmla="*/ 1903 w 1903"/>
                    <a:gd name="connsiteY2" fmla="*/ 1503 h 1502"/>
                    <a:gd name="connsiteX3" fmla="*/ 0 w 1903"/>
                    <a:gd name="connsiteY3" fmla="*/ 0 h 1502"/>
                  </a:gdLst>
                  <a:ahLst/>
                  <a:cxnLst>
                    <a:cxn ang="0">
                      <a:pos x="connsiteX0" y="connsiteY0"/>
                    </a:cxn>
                    <a:cxn ang="0">
                      <a:pos x="connsiteX1" y="connsiteY1"/>
                    </a:cxn>
                    <a:cxn ang="0">
                      <a:pos x="connsiteX2" y="connsiteY2"/>
                    </a:cxn>
                    <a:cxn ang="0">
                      <a:pos x="connsiteX3" y="connsiteY3"/>
                    </a:cxn>
                  </a:cxnLst>
                  <a:rect l="l" t="t" r="r" b="b"/>
                  <a:pathLst>
                    <a:path w="1903" h="1502">
                      <a:moveTo>
                        <a:pt x="0" y="50"/>
                      </a:moveTo>
                      <a:cubicBezTo>
                        <a:pt x="150" y="401"/>
                        <a:pt x="351" y="851"/>
                        <a:pt x="250" y="1102"/>
                      </a:cubicBezTo>
                      <a:cubicBezTo>
                        <a:pt x="751" y="1402"/>
                        <a:pt x="1302" y="1302"/>
                        <a:pt x="1903" y="1503"/>
                      </a:cubicBezTo>
                      <a:cubicBezTo>
                        <a:pt x="1252" y="1252"/>
                        <a:pt x="651" y="751"/>
                        <a:pt x="0" y="0"/>
                      </a:cubicBezTo>
                      <a:close/>
                    </a:path>
                  </a:pathLst>
                </a:custGeom>
                <a:grpFill/>
                <a:ln w="0" cap="flat">
                  <a:noFill/>
                  <a:prstDash val="solid"/>
                  <a:miter/>
                </a:ln>
              </p:spPr>
              <p:txBody>
                <a:bodyPr rtlCol="0" anchor="ctr"/>
                <a:lstStyle/>
                <a:p>
                  <a:endParaRPr lang="en-US"/>
                </a:p>
              </p:txBody>
            </p:sp>
            <p:sp>
              <p:nvSpPr>
                <p:cNvPr id="1489" name="Freeform: Shape 1488">
                  <a:extLst>
                    <a:ext uri="{FF2B5EF4-FFF2-40B4-BE49-F238E27FC236}">
                      <a16:creationId xmlns:a16="http://schemas.microsoft.com/office/drawing/2014/main" id="{CA2B799F-23CD-096E-1DA1-79AFB3BA6A1A}"/>
                    </a:ext>
                  </a:extLst>
                </p:cNvPr>
                <p:cNvSpPr/>
                <p:nvPr/>
              </p:nvSpPr>
              <p:spPr>
                <a:xfrm>
                  <a:off x="1614065" y="2516987"/>
                  <a:ext cx="5008" cy="5008"/>
                </a:xfrm>
                <a:custGeom>
                  <a:avLst/>
                  <a:gdLst>
                    <a:gd name="connsiteX0" fmla="*/ 0 w 5008"/>
                    <a:gd name="connsiteY0" fmla="*/ 0 h 5008"/>
                    <a:gd name="connsiteX1" fmla="*/ 0 w 5008"/>
                    <a:gd name="connsiteY1" fmla="*/ 0 h 5008"/>
                    <a:gd name="connsiteX2" fmla="*/ 0 w 5008"/>
                    <a:gd name="connsiteY2" fmla="*/ 0 h 5008"/>
                  </a:gdLst>
                  <a:ahLst/>
                  <a:cxnLst>
                    <a:cxn ang="0">
                      <a:pos x="connsiteX0" y="connsiteY0"/>
                    </a:cxn>
                    <a:cxn ang="0">
                      <a:pos x="connsiteX1" y="connsiteY1"/>
                    </a:cxn>
                    <a:cxn ang="0">
                      <a:pos x="connsiteX2" y="connsiteY2"/>
                    </a:cxn>
                  </a:cxnLst>
                  <a:rect l="l" t="t" r="r" b="b"/>
                  <a:pathLst>
                    <a:path w="5008" h="5008">
                      <a:moveTo>
                        <a:pt x="0" y="0"/>
                      </a:moveTo>
                      <a:lnTo>
                        <a:pt x="0" y="0"/>
                      </a:lnTo>
                      <a:cubicBezTo>
                        <a:pt x="0" y="0"/>
                        <a:pt x="0" y="0"/>
                        <a:pt x="0" y="0"/>
                      </a:cubicBezTo>
                      <a:close/>
                    </a:path>
                  </a:pathLst>
                </a:custGeom>
                <a:grpFill/>
                <a:ln w="0" cap="flat">
                  <a:noFill/>
                  <a:prstDash val="solid"/>
                  <a:miter/>
                </a:ln>
              </p:spPr>
              <p:txBody>
                <a:bodyPr rtlCol="0" anchor="ctr"/>
                <a:lstStyle/>
                <a:p>
                  <a:endParaRPr lang="en-US"/>
                </a:p>
              </p:txBody>
            </p:sp>
            <p:sp>
              <p:nvSpPr>
                <p:cNvPr id="1490" name="Freeform: Shape 1489">
                  <a:extLst>
                    <a:ext uri="{FF2B5EF4-FFF2-40B4-BE49-F238E27FC236}">
                      <a16:creationId xmlns:a16="http://schemas.microsoft.com/office/drawing/2014/main" id="{0A176E27-6E6B-657D-A685-61A8A04F2EC5}"/>
                    </a:ext>
                  </a:extLst>
                </p:cNvPr>
                <p:cNvSpPr/>
                <p:nvPr/>
              </p:nvSpPr>
              <p:spPr>
                <a:xfrm>
                  <a:off x="1526412" y="2498401"/>
                  <a:ext cx="117893" cy="148793"/>
                </a:xfrm>
                <a:custGeom>
                  <a:avLst/>
                  <a:gdLst>
                    <a:gd name="connsiteX0" fmla="*/ 21137 w 117893"/>
                    <a:gd name="connsiteY0" fmla="*/ 107841 h 148793"/>
                    <a:gd name="connsiteX1" fmla="*/ 21487 w 117893"/>
                    <a:gd name="connsiteY1" fmla="*/ 108291 h 148793"/>
                    <a:gd name="connsiteX2" fmla="*/ 21187 w 117893"/>
                    <a:gd name="connsiteY2" fmla="*/ 108091 h 148793"/>
                    <a:gd name="connsiteX3" fmla="*/ 21588 w 117893"/>
                    <a:gd name="connsiteY3" fmla="*/ 109443 h 148793"/>
                    <a:gd name="connsiteX4" fmla="*/ 21938 w 117893"/>
                    <a:gd name="connsiteY4" fmla="*/ 109894 h 148793"/>
                    <a:gd name="connsiteX5" fmla="*/ 21688 w 117893"/>
                    <a:gd name="connsiteY5" fmla="*/ 109794 h 148793"/>
                    <a:gd name="connsiteX6" fmla="*/ 21788 w 117893"/>
                    <a:gd name="connsiteY6" fmla="*/ 110245 h 148793"/>
                    <a:gd name="connsiteX7" fmla="*/ 25494 w 117893"/>
                    <a:gd name="connsiteY7" fmla="*/ 113551 h 148793"/>
                    <a:gd name="connsiteX8" fmla="*/ 27448 w 117893"/>
                    <a:gd name="connsiteY8" fmla="*/ 116005 h 148793"/>
                    <a:gd name="connsiteX9" fmla="*/ 26296 w 117893"/>
                    <a:gd name="connsiteY9" fmla="*/ 115053 h 148793"/>
                    <a:gd name="connsiteX10" fmla="*/ 28500 w 117893"/>
                    <a:gd name="connsiteY10" fmla="*/ 119411 h 148793"/>
                    <a:gd name="connsiteX11" fmla="*/ 27598 w 117893"/>
                    <a:gd name="connsiteY11" fmla="*/ 118159 h 148793"/>
                    <a:gd name="connsiteX12" fmla="*/ 30854 w 117893"/>
                    <a:gd name="connsiteY12" fmla="*/ 120012 h 148793"/>
                    <a:gd name="connsiteX13" fmla="*/ 28500 w 117893"/>
                    <a:gd name="connsiteY13" fmla="*/ 119060 h 148793"/>
                    <a:gd name="connsiteX14" fmla="*/ 32356 w 117893"/>
                    <a:gd name="connsiteY14" fmla="*/ 123768 h 148793"/>
                    <a:gd name="connsiteX15" fmla="*/ 32356 w 117893"/>
                    <a:gd name="connsiteY15" fmla="*/ 126874 h 148793"/>
                    <a:gd name="connsiteX16" fmla="*/ 33508 w 117893"/>
                    <a:gd name="connsiteY16" fmla="*/ 125772 h 148793"/>
                    <a:gd name="connsiteX17" fmla="*/ 35211 w 117893"/>
                    <a:gd name="connsiteY17" fmla="*/ 126974 h 148793"/>
                    <a:gd name="connsiteX18" fmla="*/ 34861 w 117893"/>
                    <a:gd name="connsiteY18" fmla="*/ 127124 h 148793"/>
                    <a:gd name="connsiteX19" fmla="*/ 39669 w 117893"/>
                    <a:gd name="connsiteY19" fmla="*/ 129478 h 148793"/>
                    <a:gd name="connsiteX20" fmla="*/ 46230 w 117893"/>
                    <a:gd name="connsiteY20" fmla="*/ 133836 h 148793"/>
                    <a:gd name="connsiteX21" fmla="*/ 47232 w 117893"/>
                    <a:gd name="connsiteY21" fmla="*/ 136490 h 148793"/>
                    <a:gd name="connsiteX22" fmla="*/ 51139 w 117893"/>
                    <a:gd name="connsiteY22" fmla="*/ 135990 h 148793"/>
                    <a:gd name="connsiteX23" fmla="*/ 48084 w 117893"/>
                    <a:gd name="connsiteY23" fmla="*/ 135789 h 148793"/>
                    <a:gd name="connsiteX24" fmla="*/ 47432 w 117893"/>
                    <a:gd name="connsiteY24" fmla="*/ 133736 h 148793"/>
                    <a:gd name="connsiteX25" fmla="*/ 50187 w 117893"/>
                    <a:gd name="connsiteY25" fmla="*/ 135038 h 148793"/>
                    <a:gd name="connsiteX26" fmla="*/ 52992 w 117893"/>
                    <a:gd name="connsiteY26" fmla="*/ 136440 h 148793"/>
                    <a:gd name="connsiteX27" fmla="*/ 52541 w 117893"/>
                    <a:gd name="connsiteY27" fmla="*/ 136440 h 148793"/>
                    <a:gd name="connsiteX28" fmla="*/ 57600 w 117893"/>
                    <a:gd name="connsiteY28" fmla="*/ 139245 h 148793"/>
                    <a:gd name="connsiteX29" fmla="*/ 59253 w 117893"/>
                    <a:gd name="connsiteY29" fmla="*/ 138995 h 148793"/>
                    <a:gd name="connsiteX30" fmla="*/ 59103 w 117893"/>
                    <a:gd name="connsiteY30" fmla="*/ 139245 h 148793"/>
                    <a:gd name="connsiteX31" fmla="*/ 63811 w 117893"/>
                    <a:gd name="connsiteY31" fmla="*/ 139896 h 148793"/>
                    <a:gd name="connsiteX32" fmla="*/ 63510 w 117893"/>
                    <a:gd name="connsiteY32" fmla="*/ 140097 h 148793"/>
                    <a:gd name="connsiteX33" fmla="*/ 67968 w 117893"/>
                    <a:gd name="connsiteY33" fmla="*/ 139145 h 148793"/>
                    <a:gd name="connsiteX34" fmla="*/ 67417 w 117893"/>
                    <a:gd name="connsiteY34" fmla="*/ 140497 h 148793"/>
                    <a:gd name="connsiteX35" fmla="*/ 74680 w 117893"/>
                    <a:gd name="connsiteY35" fmla="*/ 137242 h 148793"/>
                    <a:gd name="connsiteX36" fmla="*/ 76533 w 117893"/>
                    <a:gd name="connsiteY36" fmla="*/ 137091 h 148793"/>
                    <a:gd name="connsiteX37" fmla="*/ 74980 w 117893"/>
                    <a:gd name="connsiteY37" fmla="*/ 139295 h 148793"/>
                    <a:gd name="connsiteX38" fmla="*/ 77084 w 117893"/>
                    <a:gd name="connsiteY38" fmla="*/ 138193 h 148793"/>
                    <a:gd name="connsiteX39" fmla="*/ 76082 w 117893"/>
                    <a:gd name="connsiteY39" fmla="*/ 140197 h 148793"/>
                    <a:gd name="connsiteX40" fmla="*/ 78787 w 117893"/>
                    <a:gd name="connsiteY40" fmla="*/ 139045 h 148793"/>
                    <a:gd name="connsiteX41" fmla="*/ 79839 w 117893"/>
                    <a:gd name="connsiteY41" fmla="*/ 137242 h 148793"/>
                    <a:gd name="connsiteX42" fmla="*/ 81742 w 117893"/>
                    <a:gd name="connsiteY42" fmla="*/ 137242 h 148793"/>
                    <a:gd name="connsiteX43" fmla="*/ 84647 w 117893"/>
                    <a:gd name="connsiteY43" fmla="*/ 134687 h 148793"/>
                    <a:gd name="connsiteX44" fmla="*/ 82944 w 117893"/>
                    <a:gd name="connsiteY44" fmla="*/ 135038 h 148793"/>
                    <a:gd name="connsiteX45" fmla="*/ 84647 w 117893"/>
                    <a:gd name="connsiteY45" fmla="*/ 133034 h 148793"/>
                    <a:gd name="connsiteX46" fmla="*/ 87652 w 117893"/>
                    <a:gd name="connsiteY46" fmla="*/ 132033 h 148793"/>
                    <a:gd name="connsiteX47" fmla="*/ 89806 w 117893"/>
                    <a:gd name="connsiteY47" fmla="*/ 131582 h 148793"/>
                    <a:gd name="connsiteX48" fmla="*/ 98271 w 117893"/>
                    <a:gd name="connsiteY48" fmla="*/ 121464 h 148793"/>
                    <a:gd name="connsiteX49" fmla="*/ 100274 w 117893"/>
                    <a:gd name="connsiteY49" fmla="*/ 120863 h 148793"/>
                    <a:gd name="connsiteX50" fmla="*/ 103981 w 117893"/>
                    <a:gd name="connsiteY50" fmla="*/ 112950 h 148793"/>
                    <a:gd name="connsiteX51" fmla="*/ 103730 w 117893"/>
                    <a:gd name="connsiteY51" fmla="*/ 114452 h 148793"/>
                    <a:gd name="connsiteX52" fmla="*/ 107437 w 117893"/>
                    <a:gd name="connsiteY52" fmla="*/ 107841 h 148793"/>
                    <a:gd name="connsiteX53" fmla="*/ 107537 w 117893"/>
                    <a:gd name="connsiteY53" fmla="*/ 108842 h 148793"/>
                    <a:gd name="connsiteX54" fmla="*/ 107787 w 117893"/>
                    <a:gd name="connsiteY54" fmla="*/ 106388 h 148793"/>
                    <a:gd name="connsiteX55" fmla="*/ 107988 w 117893"/>
                    <a:gd name="connsiteY55" fmla="*/ 106889 h 148793"/>
                    <a:gd name="connsiteX56" fmla="*/ 111844 w 117893"/>
                    <a:gd name="connsiteY56" fmla="*/ 88757 h 148793"/>
                    <a:gd name="connsiteX57" fmla="*/ 112796 w 117893"/>
                    <a:gd name="connsiteY57" fmla="*/ 91612 h 148793"/>
                    <a:gd name="connsiteX58" fmla="*/ 113197 w 117893"/>
                    <a:gd name="connsiteY58" fmla="*/ 89759 h 148793"/>
                    <a:gd name="connsiteX59" fmla="*/ 112746 w 117893"/>
                    <a:gd name="connsiteY59" fmla="*/ 86353 h 148793"/>
                    <a:gd name="connsiteX60" fmla="*/ 113447 w 117893"/>
                    <a:gd name="connsiteY60" fmla="*/ 86353 h 148793"/>
                    <a:gd name="connsiteX61" fmla="*/ 112746 w 117893"/>
                    <a:gd name="connsiteY61" fmla="*/ 75985 h 148793"/>
                    <a:gd name="connsiteX62" fmla="*/ 114699 w 117893"/>
                    <a:gd name="connsiteY62" fmla="*/ 81595 h 148793"/>
                    <a:gd name="connsiteX63" fmla="*/ 115501 w 117893"/>
                    <a:gd name="connsiteY63" fmla="*/ 80243 h 148793"/>
                    <a:gd name="connsiteX64" fmla="*/ 116402 w 117893"/>
                    <a:gd name="connsiteY64" fmla="*/ 82797 h 148793"/>
                    <a:gd name="connsiteX65" fmla="*/ 116553 w 117893"/>
                    <a:gd name="connsiteY65" fmla="*/ 79842 h 148793"/>
                    <a:gd name="connsiteX66" fmla="*/ 117103 w 117893"/>
                    <a:gd name="connsiteY66" fmla="*/ 80994 h 148793"/>
                    <a:gd name="connsiteX67" fmla="*/ 116753 w 117893"/>
                    <a:gd name="connsiteY67" fmla="*/ 78339 h 148793"/>
                    <a:gd name="connsiteX68" fmla="*/ 117705 w 117893"/>
                    <a:gd name="connsiteY68" fmla="*/ 90060 h 148793"/>
                    <a:gd name="connsiteX69" fmla="*/ 117254 w 117893"/>
                    <a:gd name="connsiteY69" fmla="*/ 89459 h 148793"/>
                    <a:gd name="connsiteX70" fmla="*/ 116402 w 117893"/>
                    <a:gd name="connsiteY70" fmla="*/ 92915 h 148793"/>
                    <a:gd name="connsiteX71" fmla="*/ 117254 w 117893"/>
                    <a:gd name="connsiteY71" fmla="*/ 91512 h 148793"/>
                    <a:gd name="connsiteX72" fmla="*/ 117654 w 117893"/>
                    <a:gd name="connsiteY72" fmla="*/ 92965 h 148793"/>
                    <a:gd name="connsiteX73" fmla="*/ 115050 w 117893"/>
                    <a:gd name="connsiteY73" fmla="*/ 98424 h 148793"/>
                    <a:gd name="connsiteX74" fmla="*/ 115651 w 117893"/>
                    <a:gd name="connsiteY74" fmla="*/ 102582 h 148793"/>
                    <a:gd name="connsiteX75" fmla="*/ 114299 w 117893"/>
                    <a:gd name="connsiteY75" fmla="*/ 103583 h 148793"/>
                    <a:gd name="connsiteX76" fmla="*/ 111844 w 117893"/>
                    <a:gd name="connsiteY76" fmla="*/ 112449 h 148793"/>
                    <a:gd name="connsiteX77" fmla="*/ 112095 w 117893"/>
                    <a:gd name="connsiteY77" fmla="*/ 111848 h 148793"/>
                    <a:gd name="connsiteX78" fmla="*/ 111093 w 117893"/>
                    <a:gd name="connsiteY78" fmla="*/ 111998 h 148793"/>
                    <a:gd name="connsiteX79" fmla="*/ 108238 w 117893"/>
                    <a:gd name="connsiteY79" fmla="*/ 116906 h 148793"/>
                    <a:gd name="connsiteX80" fmla="*/ 104381 w 117893"/>
                    <a:gd name="connsiteY80" fmla="*/ 126473 h 148793"/>
                    <a:gd name="connsiteX81" fmla="*/ 106034 w 117893"/>
                    <a:gd name="connsiteY81" fmla="*/ 121214 h 148793"/>
                    <a:gd name="connsiteX82" fmla="*/ 104431 w 117893"/>
                    <a:gd name="connsiteY82" fmla="*/ 123418 h 148793"/>
                    <a:gd name="connsiteX83" fmla="*/ 105383 w 117893"/>
                    <a:gd name="connsiteY83" fmla="*/ 120012 h 148793"/>
                    <a:gd name="connsiteX84" fmla="*/ 103129 w 117893"/>
                    <a:gd name="connsiteY84" fmla="*/ 125071 h 148793"/>
                    <a:gd name="connsiteX85" fmla="*/ 101927 w 117893"/>
                    <a:gd name="connsiteY85" fmla="*/ 125622 h 148793"/>
                    <a:gd name="connsiteX86" fmla="*/ 102378 w 117893"/>
                    <a:gd name="connsiteY86" fmla="*/ 126373 h 148793"/>
                    <a:gd name="connsiteX87" fmla="*/ 101927 w 117893"/>
                    <a:gd name="connsiteY87" fmla="*/ 126623 h 148793"/>
                    <a:gd name="connsiteX88" fmla="*/ 99573 w 117893"/>
                    <a:gd name="connsiteY88" fmla="*/ 129979 h 148793"/>
                    <a:gd name="connsiteX89" fmla="*/ 101677 w 117893"/>
                    <a:gd name="connsiteY89" fmla="*/ 129228 h 148793"/>
                    <a:gd name="connsiteX90" fmla="*/ 102328 w 117893"/>
                    <a:gd name="connsiteY90" fmla="*/ 127675 h 148793"/>
                    <a:gd name="connsiteX91" fmla="*/ 103680 w 117893"/>
                    <a:gd name="connsiteY91" fmla="*/ 127475 h 148793"/>
                    <a:gd name="connsiteX92" fmla="*/ 99673 w 117893"/>
                    <a:gd name="connsiteY92" fmla="*/ 132283 h 148793"/>
                    <a:gd name="connsiteX93" fmla="*/ 98822 w 117893"/>
                    <a:gd name="connsiteY93" fmla="*/ 132083 h 148793"/>
                    <a:gd name="connsiteX94" fmla="*/ 94564 w 117893"/>
                    <a:gd name="connsiteY94" fmla="*/ 135789 h 148793"/>
                    <a:gd name="connsiteX95" fmla="*/ 94664 w 117893"/>
                    <a:gd name="connsiteY95" fmla="*/ 135188 h 148793"/>
                    <a:gd name="connsiteX96" fmla="*/ 88604 w 117893"/>
                    <a:gd name="connsiteY96" fmla="*/ 138845 h 148793"/>
                    <a:gd name="connsiteX97" fmla="*/ 83545 w 117893"/>
                    <a:gd name="connsiteY97" fmla="*/ 144254 h 148793"/>
                    <a:gd name="connsiteX98" fmla="*/ 74580 w 117893"/>
                    <a:gd name="connsiteY98" fmla="*/ 147309 h 148793"/>
                    <a:gd name="connsiteX99" fmla="*/ 76934 w 117893"/>
                    <a:gd name="connsiteY99" fmla="*/ 145656 h 148793"/>
                    <a:gd name="connsiteX100" fmla="*/ 73377 w 117893"/>
                    <a:gd name="connsiteY100" fmla="*/ 146508 h 148793"/>
                    <a:gd name="connsiteX101" fmla="*/ 74630 w 117893"/>
                    <a:gd name="connsiteY101" fmla="*/ 145155 h 148793"/>
                    <a:gd name="connsiteX102" fmla="*/ 70272 w 117893"/>
                    <a:gd name="connsiteY102" fmla="*/ 146558 h 148793"/>
                    <a:gd name="connsiteX103" fmla="*/ 72326 w 117893"/>
                    <a:gd name="connsiteY103" fmla="*/ 147159 h 148793"/>
                    <a:gd name="connsiteX104" fmla="*/ 64111 w 117893"/>
                    <a:gd name="connsiteY104" fmla="*/ 148762 h 148793"/>
                    <a:gd name="connsiteX105" fmla="*/ 62759 w 117893"/>
                    <a:gd name="connsiteY105" fmla="*/ 147860 h 148793"/>
                    <a:gd name="connsiteX106" fmla="*/ 61908 w 117893"/>
                    <a:gd name="connsiteY106" fmla="*/ 148461 h 148793"/>
                    <a:gd name="connsiteX107" fmla="*/ 61857 w 117893"/>
                    <a:gd name="connsiteY107" fmla="*/ 147459 h 148793"/>
                    <a:gd name="connsiteX108" fmla="*/ 52441 w 117893"/>
                    <a:gd name="connsiteY108" fmla="*/ 147459 h 148793"/>
                    <a:gd name="connsiteX109" fmla="*/ 53643 w 117893"/>
                    <a:gd name="connsiteY109" fmla="*/ 145907 h 148793"/>
                    <a:gd name="connsiteX110" fmla="*/ 58452 w 117893"/>
                    <a:gd name="connsiteY110" fmla="*/ 145907 h 148793"/>
                    <a:gd name="connsiteX111" fmla="*/ 56899 w 117893"/>
                    <a:gd name="connsiteY111" fmla="*/ 144755 h 148793"/>
                    <a:gd name="connsiteX112" fmla="*/ 54945 w 117893"/>
                    <a:gd name="connsiteY112" fmla="*/ 145005 h 148793"/>
                    <a:gd name="connsiteX113" fmla="*/ 55346 w 117893"/>
                    <a:gd name="connsiteY113" fmla="*/ 145105 h 148793"/>
                    <a:gd name="connsiteX114" fmla="*/ 43576 w 117893"/>
                    <a:gd name="connsiteY114" fmla="*/ 141750 h 148793"/>
                    <a:gd name="connsiteX115" fmla="*/ 38617 w 117893"/>
                    <a:gd name="connsiteY115" fmla="*/ 140848 h 148793"/>
                    <a:gd name="connsiteX116" fmla="*/ 33759 w 117893"/>
                    <a:gd name="connsiteY116" fmla="*/ 138444 h 148793"/>
                    <a:gd name="connsiteX117" fmla="*/ 34109 w 117893"/>
                    <a:gd name="connsiteY117" fmla="*/ 136591 h 148793"/>
                    <a:gd name="connsiteX118" fmla="*/ 30804 w 117893"/>
                    <a:gd name="connsiteY118" fmla="*/ 134587 h 148793"/>
                    <a:gd name="connsiteX119" fmla="*/ 32106 w 117893"/>
                    <a:gd name="connsiteY119" fmla="*/ 136140 h 148793"/>
                    <a:gd name="connsiteX120" fmla="*/ 28950 w 117893"/>
                    <a:gd name="connsiteY120" fmla="*/ 133535 h 148793"/>
                    <a:gd name="connsiteX121" fmla="*/ 29351 w 117893"/>
                    <a:gd name="connsiteY121" fmla="*/ 133635 h 148793"/>
                    <a:gd name="connsiteX122" fmla="*/ 27047 w 117893"/>
                    <a:gd name="connsiteY122" fmla="*/ 132483 h 148793"/>
                    <a:gd name="connsiteX123" fmla="*/ 24392 w 117893"/>
                    <a:gd name="connsiteY123" fmla="*/ 128727 h 148793"/>
                    <a:gd name="connsiteX124" fmla="*/ 22339 w 117893"/>
                    <a:gd name="connsiteY124" fmla="*/ 127926 h 148793"/>
                    <a:gd name="connsiteX125" fmla="*/ 21738 w 117893"/>
                    <a:gd name="connsiteY125" fmla="*/ 125672 h 148793"/>
                    <a:gd name="connsiteX126" fmla="*/ 18081 w 117893"/>
                    <a:gd name="connsiteY126" fmla="*/ 122566 h 148793"/>
                    <a:gd name="connsiteX127" fmla="*/ 18081 w 117893"/>
                    <a:gd name="connsiteY127" fmla="*/ 120262 h 148793"/>
                    <a:gd name="connsiteX128" fmla="*/ 12922 w 117893"/>
                    <a:gd name="connsiteY128" fmla="*/ 112499 h 148793"/>
                    <a:gd name="connsiteX129" fmla="*/ 13574 w 117893"/>
                    <a:gd name="connsiteY129" fmla="*/ 111998 h 148793"/>
                    <a:gd name="connsiteX130" fmla="*/ 12171 w 117893"/>
                    <a:gd name="connsiteY130" fmla="*/ 109393 h 148793"/>
                    <a:gd name="connsiteX131" fmla="*/ 12171 w 117893"/>
                    <a:gd name="connsiteY131" fmla="*/ 109393 h 148793"/>
                    <a:gd name="connsiteX132" fmla="*/ 12171 w 117893"/>
                    <a:gd name="connsiteY132" fmla="*/ 109393 h 148793"/>
                    <a:gd name="connsiteX133" fmla="*/ 11670 w 117893"/>
                    <a:gd name="connsiteY133" fmla="*/ 108892 h 148793"/>
                    <a:gd name="connsiteX134" fmla="*/ 8064 w 117893"/>
                    <a:gd name="connsiteY134" fmla="*/ 104886 h 148793"/>
                    <a:gd name="connsiteX135" fmla="*/ 9116 w 117893"/>
                    <a:gd name="connsiteY135" fmla="*/ 108392 h 148793"/>
                    <a:gd name="connsiteX136" fmla="*/ 10168 w 117893"/>
                    <a:gd name="connsiteY136" fmla="*/ 108943 h 148793"/>
                    <a:gd name="connsiteX137" fmla="*/ 11220 w 117893"/>
                    <a:gd name="connsiteY137" fmla="*/ 111998 h 148793"/>
                    <a:gd name="connsiteX138" fmla="*/ 5960 w 117893"/>
                    <a:gd name="connsiteY138" fmla="*/ 103633 h 148793"/>
                    <a:gd name="connsiteX139" fmla="*/ 8164 w 117893"/>
                    <a:gd name="connsiteY139" fmla="*/ 112849 h 148793"/>
                    <a:gd name="connsiteX140" fmla="*/ 8014 w 117893"/>
                    <a:gd name="connsiteY140" fmla="*/ 111247 h 148793"/>
                    <a:gd name="connsiteX141" fmla="*/ 8765 w 117893"/>
                    <a:gd name="connsiteY141" fmla="*/ 112950 h 148793"/>
                    <a:gd name="connsiteX142" fmla="*/ 8815 w 117893"/>
                    <a:gd name="connsiteY142" fmla="*/ 110996 h 148793"/>
                    <a:gd name="connsiteX143" fmla="*/ 10869 w 117893"/>
                    <a:gd name="connsiteY143" fmla="*/ 115354 h 148793"/>
                    <a:gd name="connsiteX144" fmla="*/ 11069 w 117893"/>
                    <a:gd name="connsiteY144" fmla="*/ 113601 h 148793"/>
                    <a:gd name="connsiteX145" fmla="*/ 13073 w 117893"/>
                    <a:gd name="connsiteY145" fmla="*/ 116706 h 148793"/>
                    <a:gd name="connsiteX146" fmla="*/ 13023 w 117893"/>
                    <a:gd name="connsiteY146" fmla="*/ 115354 h 148793"/>
                    <a:gd name="connsiteX147" fmla="*/ 15026 w 117893"/>
                    <a:gd name="connsiteY147" fmla="*/ 121815 h 148793"/>
                    <a:gd name="connsiteX148" fmla="*/ 18182 w 117893"/>
                    <a:gd name="connsiteY148" fmla="*/ 124419 h 148793"/>
                    <a:gd name="connsiteX149" fmla="*/ 17530 w 117893"/>
                    <a:gd name="connsiteY149" fmla="*/ 123318 h 148793"/>
                    <a:gd name="connsiteX150" fmla="*/ 19784 w 117893"/>
                    <a:gd name="connsiteY150" fmla="*/ 125071 h 148793"/>
                    <a:gd name="connsiteX151" fmla="*/ 19183 w 117893"/>
                    <a:gd name="connsiteY151" fmla="*/ 127525 h 148793"/>
                    <a:gd name="connsiteX152" fmla="*/ 24242 w 117893"/>
                    <a:gd name="connsiteY152" fmla="*/ 131532 h 148793"/>
                    <a:gd name="connsiteX153" fmla="*/ 19634 w 117893"/>
                    <a:gd name="connsiteY153" fmla="*/ 128326 h 148793"/>
                    <a:gd name="connsiteX154" fmla="*/ 20185 w 117893"/>
                    <a:gd name="connsiteY154" fmla="*/ 129629 h 148793"/>
                    <a:gd name="connsiteX155" fmla="*/ 16679 w 117893"/>
                    <a:gd name="connsiteY155" fmla="*/ 125371 h 148793"/>
                    <a:gd name="connsiteX156" fmla="*/ 16128 w 117893"/>
                    <a:gd name="connsiteY156" fmla="*/ 122817 h 148793"/>
                    <a:gd name="connsiteX157" fmla="*/ 14776 w 117893"/>
                    <a:gd name="connsiteY157" fmla="*/ 123067 h 148793"/>
                    <a:gd name="connsiteX158" fmla="*/ 17130 w 117893"/>
                    <a:gd name="connsiteY158" fmla="*/ 126924 h 148793"/>
                    <a:gd name="connsiteX159" fmla="*/ 10468 w 117893"/>
                    <a:gd name="connsiteY159" fmla="*/ 120212 h 148793"/>
                    <a:gd name="connsiteX160" fmla="*/ 11270 w 117893"/>
                    <a:gd name="connsiteY160" fmla="*/ 118659 h 148793"/>
                    <a:gd name="connsiteX161" fmla="*/ 9216 w 117893"/>
                    <a:gd name="connsiteY161" fmla="*/ 115504 h 148793"/>
                    <a:gd name="connsiteX162" fmla="*/ 8515 w 117893"/>
                    <a:gd name="connsiteY162" fmla="*/ 116656 h 148793"/>
                    <a:gd name="connsiteX163" fmla="*/ 6511 w 117893"/>
                    <a:gd name="connsiteY163" fmla="*/ 110345 h 148793"/>
                    <a:gd name="connsiteX164" fmla="*/ 6962 w 117893"/>
                    <a:gd name="connsiteY164" fmla="*/ 112449 h 148793"/>
                    <a:gd name="connsiteX165" fmla="*/ 5710 w 117893"/>
                    <a:gd name="connsiteY165" fmla="*/ 103132 h 148793"/>
                    <a:gd name="connsiteX166" fmla="*/ 3757 w 117893"/>
                    <a:gd name="connsiteY166" fmla="*/ 102231 h 148793"/>
                    <a:gd name="connsiteX167" fmla="*/ 5459 w 117893"/>
                    <a:gd name="connsiteY167" fmla="*/ 102632 h 148793"/>
                    <a:gd name="connsiteX168" fmla="*/ 4007 w 117893"/>
                    <a:gd name="connsiteY168" fmla="*/ 99226 h 148793"/>
                    <a:gd name="connsiteX169" fmla="*/ 2304 w 117893"/>
                    <a:gd name="connsiteY169" fmla="*/ 98124 h 148793"/>
                    <a:gd name="connsiteX170" fmla="*/ 3406 w 117893"/>
                    <a:gd name="connsiteY170" fmla="*/ 99075 h 148793"/>
                    <a:gd name="connsiteX171" fmla="*/ 2955 w 117893"/>
                    <a:gd name="connsiteY171" fmla="*/ 96220 h 148793"/>
                    <a:gd name="connsiteX172" fmla="*/ 6061 w 117893"/>
                    <a:gd name="connsiteY172" fmla="*/ 100378 h 148793"/>
                    <a:gd name="connsiteX173" fmla="*/ 5810 w 117893"/>
                    <a:gd name="connsiteY173" fmla="*/ 99125 h 148793"/>
                    <a:gd name="connsiteX174" fmla="*/ 6561 w 117893"/>
                    <a:gd name="connsiteY174" fmla="*/ 101329 h 148793"/>
                    <a:gd name="connsiteX175" fmla="*/ 7914 w 117893"/>
                    <a:gd name="connsiteY175" fmla="*/ 100077 h 148793"/>
                    <a:gd name="connsiteX176" fmla="*/ 7663 w 117893"/>
                    <a:gd name="connsiteY176" fmla="*/ 100227 h 148793"/>
                    <a:gd name="connsiteX177" fmla="*/ 8465 w 117893"/>
                    <a:gd name="connsiteY177" fmla="*/ 101580 h 148793"/>
                    <a:gd name="connsiteX178" fmla="*/ 8915 w 117893"/>
                    <a:gd name="connsiteY178" fmla="*/ 99326 h 148793"/>
                    <a:gd name="connsiteX179" fmla="*/ 8314 w 117893"/>
                    <a:gd name="connsiteY179" fmla="*/ 97923 h 148793"/>
                    <a:gd name="connsiteX180" fmla="*/ 4257 w 117893"/>
                    <a:gd name="connsiteY180" fmla="*/ 93516 h 148793"/>
                    <a:gd name="connsiteX181" fmla="*/ 4257 w 117893"/>
                    <a:gd name="connsiteY181" fmla="*/ 88507 h 148793"/>
                    <a:gd name="connsiteX182" fmla="*/ 3406 w 117893"/>
                    <a:gd name="connsiteY182" fmla="*/ 88156 h 148793"/>
                    <a:gd name="connsiteX183" fmla="*/ 4458 w 117893"/>
                    <a:gd name="connsiteY183" fmla="*/ 85502 h 148793"/>
                    <a:gd name="connsiteX184" fmla="*/ 4307 w 117893"/>
                    <a:gd name="connsiteY184" fmla="*/ 86253 h 148793"/>
                    <a:gd name="connsiteX185" fmla="*/ 4608 w 117893"/>
                    <a:gd name="connsiteY185" fmla="*/ 86504 h 148793"/>
                    <a:gd name="connsiteX186" fmla="*/ 4758 w 117893"/>
                    <a:gd name="connsiteY186" fmla="*/ 86604 h 148793"/>
                    <a:gd name="connsiteX187" fmla="*/ 3907 w 117893"/>
                    <a:gd name="connsiteY187" fmla="*/ 83198 h 148793"/>
                    <a:gd name="connsiteX188" fmla="*/ 6862 w 117893"/>
                    <a:gd name="connsiteY188" fmla="*/ 83699 h 148793"/>
                    <a:gd name="connsiteX189" fmla="*/ 6211 w 117893"/>
                    <a:gd name="connsiteY189" fmla="*/ 80293 h 148793"/>
                    <a:gd name="connsiteX190" fmla="*/ 5259 w 117893"/>
                    <a:gd name="connsiteY190" fmla="*/ 79642 h 148793"/>
                    <a:gd name="connsiteX191" fmla="*/ 5259 w 117893"/>
                    <a:gd name="connsiteY191" fmla="*/ 75585 h 148793"/>
                    <a:gd name="connsiteX192" fmla="*/ 5409 w 117893"/>
                    <a:gd name="connsiteY192" fmla="*/ 75685 h 148793"/>
                    <a:gd name="connsiteX193" fmla="*/ 5560 w 117893"/>
                    <a:gd name="connsiteY193" fmla="*/ 71177 h 148793"/>
                    <a:gd name="connsiteX194" fmla="*/ 3306 w 117893"/>
                    <a:gd name="connsiteY194" fmla="*/ 68372 h 148793"/>
                    <a:gd name="connsiteX195" fmla="*/ 2104 w 117893"/>
                    <a:gd name="connsiteY195" fmla="*/ 69524 h 148793"/>
                    <a:gd name="connsiteX196" fmla="*/ 2104 w 117893"/>
                    <a:gd name="connsiteY196" fmla="*/ 68723 h 148793"/>
                    <a:gd name="connsiteX197" fmla="*/ 1503 w 117893"/>
                    <a:gd name="connsiteY197" fmla="*/ 69224 h 148793"/>
                    <a:gd name="connsiteX198" fmla="*/ 2855 w 117893"/>
                    <a:gd name="connsiteY198" fmla="*/ 75785 h 148793"/>
                    <a:gd name="connsiteX199" fmla="*/ 2805 w 117893"/>
                    <a:gd name="connsiteY199" fmla="*/ 73481 h 148793"/>
                    <a:gd name="connsiteX200" fmla="*/ 3406 w 117893"/>
                    <a:gd name="connsiteY200" fmla="*/ 78640 h 148793"/>
                    <a:gd name="connsiteX201" fmla="*/ 2755 w 117893"/>
                    <a:gd name="connsiteY201" fmla="*/ 79391 h 148793"/>
                    <a:gd name="connsiteX202" fmla="*/ 3206 w 117893"/>
                    <a:gd name="connsiteY202" fmla="*/ 81595 h 148793"/>
                    <a:gd name="connsiteX203" fmla="*/ 1903 w 117893"/>
                    <a:gd name="connsiteY203" fmla="*/ 78940 h 148793"/>
                    <a:gd name="connsiteX204" fmla="*/ 2003 w 117893"/>
                    <a:gd name="connsiteY204" fmla="*/ 82697 h 148793"/>
                    <a:gd name="connsiteX205" fmla="*/ 2955 w 117893"/>
                    <a:gd name="connsiteY205" fmla="*/ 83348 h 148793"/>
                    <a:gd name="connsiteX206" fmla="*/ 1753 w 117893"/>
                    <a:gd name="connsiteY206" fmla="*/ 84049 h 148793"/>
                    <a:gd name="connsiteX207" fmla="*/ 851 w 117893"/>
                    <a:gd name="connsiteY207" fmla="*/ 80543 h 148793"/>
                    <a:gd name="connsiteX208" fmla="*/ 301 w 117893"/>
                    <a:gd name="connsiteY208" fmla="*/ 81595 h 148793"/>
                    <a:gd name="connsiteX209" fmla="*/ 0 w 117893"/>
                    <a:gd name="connsiteY209" fmla="*/ 78540 h 148793"/>
                    <a:gd name="connsiteX210" fmla="*/ 501 w 117893"/>
                    <a:gd name="connsiteY210" fmla="*/ 79241 h 148793"/>
                    <a:gd name="connsiteX211" fmla="*/ 1252 w 117893"/>
                    <a:gd name="connsiteY211" fmla="*/ 72880 h 148793"/>
                    <a:gd name="connsiteX212" fmla="*/ 701 w 117893"/>
                    <a:gd name="connsiteY212" fmla="*/ 66619 h 148793"/>
                    <a:gd name="connsiteX213" fmla="*/ 1953 w 117893"/>
                    <a:gd name="connsiteY213" fmla="*/ 67771 h 148793"/>
                    <a:gd name="connsiteX214" fmla="*/ 1553 w 117893"/>
                    <a:gd name="connsiteY214" fmla="*/ 63564 h 148793"/>
                    <a:gd name="connsiteX215" fmla="*/ 2404 w 117893"/>
                    <a:gd name="connsiteY215" fmla="*/ 64716 h 148793"/>
                    <a:gd name="connsiteX216" fmla="*/ 3757 w 117893"/>
                    <a:gd name="connsiteY216" fmla="*/ 62111 h 148793"/>
                    <a:gd name="connsiteX217" fmla="*/ 4207 w 117893"/>
                    <a:gd name="connsiteY217" fmla="*/ 48938 h 148793"/>
                    <a:gd name="connsiteX218" fmla="*/ 4608 w 117893"/>
                    <a:gd name="connsiteY218" fmla="*/ 49339 h 148793"/>
                    <a:gd name="connsiteX219" fmla="*/ 8615 w 117893"/>
                    <a:gd name="connsiteY219" fmla="*/ 37569 h 148793"/>
                    <a:gd name="connsiteX220" fmla="*/ 11320 w 117893"/>
                    <a:gd name="connsiteY220" fmla="*/ 34864 h 148793"/>
                    <a:gd name="connsiteX221" fmla="*/ 12071 w 117893"/>
                    <a:gd name="connsiteY221" fmla="*/ 37418 h 148793"/>
                    <a:gd name="connsiteX222" fmla="*/ 8465 w 117893"/>
                    <a:gd name="connsiteY222" fmla="*/ 41726 h 148793"/>
                    <a:gd name="connsiteX223" fmla="*/ 9517 w 117893"/>
                    <a:gd name="connsiteY223" fmla="*/ 41175 h 148793"/>
                    <a:gd name="connsiteX224" fmla="*/ 8064 w 117893"/>
                    <a:gd name="connsiteY224" fmla="*/ 43980 h 148793"/>
                    <a:gd name="connsiteX225" fmla="*/ 8915 w 117893"/>
                    <a:gd name="connsiteY225" fmla="*/ 43779 h 148793"/>
                    <a:gd name="connsiteX226" fmla="*/ 7463 w 117893"/>
                    <a:gd name="connsiteY226" fmla="*/ 45382 h 148793"/>
                    <a:gd name="connsiteX227" fmla="*/ 7563 w 117893"/>
                    <a:gd name="connsiteY227" fmla="*/ 50090 h 148793"/>
                    <a:gd name="connsiteX228" fmla="*/ 6611 w 117893"/>
                    <a:gd name="connsiteY228" fmla="*/ 46634 h 148793"/>
                    <a:gd name="connsiteX229" fmla="*/ 6010 w 117893"/>
                    <a:gd name="connsiteY229" fmla="*/ 45783 h 148793"/>
                    <a:gd name="connsiteX230" fmla="*/ 5159 w 117893"/>
                    <a:gd name="connsiteY230" fmla="*/ 51693 h 148793"/>
                    <a:gd name="connsiteX231" fmla="*/ 5059 w 117893"/>
                    <a:gd name="connsiteY231" fmla="*/ 50541 h 148793"/>
                    <a:gd name="connsiteX232" fmla="*/ 3556 w 117893"/>
                    <a:gd name="connsiteY232" fmla="*/ 54348 h 148793"/>
                    <a:gd name="connsiteX233" fmla="*/ 4508 w 117893"/>
                    <a:gd name="connsiteY233" fmla="*/ 57553 h 148793"/>
                    <a:gd name="connsiteX234" fmla="*/ 6712 w 117893"/>
                    <a:gd name="connsiteY234" fmla="*/ 50040 h 148793"/>
                    <a:gd name="connsiteX235" fmla="*/ 7563 w 117893"/>
                    <a:gd name="connsiteY235" fmla="*/ 54348 h 148793"/>
                    <a:gd name="connsiteX236" fmla="*/ 7413 w 117893"/>
                    <a:gd name="connsiteY236" fmla="*/ 54598 h 148793"/>
                    <a:gd name="connsiteX237" fmla="*/ 10068 w 117893"/>
                    <a:gd name="connsiteY237" fmla="*/ 55249 h 148793"/>
                    <a:gd name="connsiteX238" fmla="*/ 10919 w 117893"/>
                    <a:gd name="connsiteY238" fmla="*/ 49289 h 148793"/>
                    <a:gd name="connsiteX239" fmla="*/ 9316 w 117893"/>
                    <a:gd name="connsiteY239" fmla="*/ 51643 h 148793"/>
                    <a:gd name="connsiteX240" fmla="*/ 9316 w 117893"/>
                    <a:gd name="connsiteY240" fmla="*/ 49339 h 148793"/>
                    <a:gd name="connsiteX241" fmla="*/ 9617 w 117893"/>
                    <a:gd name="connsiteY241" fmla="*/ 49890 h 148793"/>
                    <a:gd name="connsiteX242" fmla="*/ 11770 w 117893"/>
                    <a:gd name="connsiteY242" fmla="*/ 44681 h 148793"/>
                    <a:gd name="connsiteX243" fmla="*/ 11921 w 117893"/>
                    <a:gd name="connsiteY243" fmla="*/ 46835 h 148793"/>
                    <a:gd name="connsiteX244" fmla="*/ 13173 w 117893"/>
                    <a:gd name="connsiteY244" fmla="*/ 44981 h 148793"/>
                    <a:gd name="connsiteX245" fmla="*/ 12121 w 117893"/>
                    <a:gd name="connsiteY245" fmla="*/ 43880 h 148793"/>
                    <a:gd name="connsiteX246" fmla="*/ 16679 w 117893"/>
                    <a:gd name="connsiteY246" fmla="*/ 38320 h 148793"/>
                    <a:gd name="connsiteX247" fmla="*/ 16829 w 117893"/>
                    <a:gd name="connsiteY247" fmla="*/ 37919 h 148793"/>
                    <a:gd name="connsiteX248" fmla="*/ 16529 w 117893"/>
                    <a:gd name="connsiteY248" fmla="*/ 33562 h 148793"/>
                    <a:gd name="connsiteX249" fmla="*/ 18833 w 117893"/>
                    <a:gd name="connsiteY249" fmla="*/ 31508 h 148793"/>
                    <a:gd name="connsiteX250" fmla="*/ 15327 w 117893"/>
                    <a:gd name="connsiteY250" fmla="*/ 31107 h 148793"/>
                    <a:gd name="connsiteX251" fmla="*/ 15928 w 117893"/>
                    <a:gd name="connsiteY251" fmla="*/ 34463 h 148793"/>
                    <a:gd name="connsiteX252" fmla="*/ 14876 w 117893"/>
                    <a:gd name="connsiteY252" fmla="*/ 38370 h 148793"/>
                    <a:gd name="connsiteX253" fmla="*/ 14525 w 117893"/>
                    <a:gd name="connsiteY253" fmla="*/ 37218 h 148793"/>
                    <a:gd name="connsiteX254" fmla="*/ 12622 w 117893"/>
                    <a:gd name="connsiteY254" fmla="*/ 40474 h 148793"/>
                    <a:gd name="connsiteX255" fmla="*/ 13423 w 117893"/>
                    <a:gd name="connsiteY255" fmla="*/ 36567 h 148793"/>
                    <a:gd name="connsiteX256" fmla="*/ 12522 w 117893"/>
                    <a:gd name="connsiteY256" fmla="*/ 37619 h 148793"/>
                    <a:gd name="connsiteX257" fmla="*/ 14625 w 117893"/>
                    <a:gd name="connsiteY257" fmla="*/ 34113 h 148793"/>
                    <a:gd name="connsiteX258" fmla="*/ 14826 w 117893"/>
                    <a:gd name="connsiteY258" fmla="*/ 32510 h 148793"/>
                    <a:gd name="connsiteX259" fmla="*/ 11670 w 117893"/>
                    <a:gd name="connsiteY259" fmla="*/ 35665 h 148793"/>
                    <a:gd name="connsiteX260" fmla="*/ 15427 w 117893"/>
                    <a:gd name="connsiteY260" fmla="*/ 29555 h 148793"/>
                    <a:gd name="connsiteX261" fmla="*/ 15527 w 117893"/>
                    <a:gd name="connsiteY261" fmla="*/ 29755 h 148793"/>
                    <a:gd name="connsiteX262" fmla="*/ 17480 w 117893"/>
                    <a:gd name="connsiteY262" fmla="*/ 24796 h 148793"/>
                    <a:gd name="connsiteX263" fmla="*/ 20035 w 117893"/>
                    <a:gd name="connsiteY263" fmla="*/ 21090 h 148793"/>
                    <a:gd name="connsiteX264" fmla="*/ 20335 w 117893"/>
                    <a:gd name="connsiteY264" fmla="*/ 21390 h 148793"/>
                    <a:gd name="connsiteX265" fmla="*/ 21487 w 117893"/>
                    <a:gd name="connsiteY265" fmla="*/ 19738 h 148793"/>
                    <a:gd name="connsiteX266" fmla="*/ 18933 w 117893"/>
                    <a:gd name="connsiteY266" fmla="*/ 22893 h 148793"/>
                    <a:gd name="connsiteX267" fmla="*/ 19684 w 117893"/>
                    <a:gd name="connsiteY267" fmla="*/ 23244 h 148793"/>
                    <a:gd name="connsiteX268" fmla="*/ 17931 w 117893"/>
                    <a:gd name="connsiteY268" fmla="*/ 27751 h 148793"/>
                    <a:gd name="connsiteX269" fmla="*/ 20836 w 117893"/>
                    <a:gd name="connsiteY269" fmla="*/ 21591 h 148793"/>
                    <a:gd name="connsiteX270" fmla="*/ 22339 w 117893"/>
                    <a:gd name="connsiteY270" fmla="*/ 21090 h 148793"/>
                    <a:gd name="connsiteX271" fmla="*/ 22539 w 117893"/>
                    <a:gd name="connsiteY271" fmla="*/ 20389 h 148793"/>
                    <a:gd name="connsiteX272" fmla="*/ 22589 w 117893"/>
                    <a:gd name="connsiteY272" fmla="*/ 23043 h 148793"/>
                    <a:gd name="connsiteX273" fmla="*/ 21938 w 117893"/>
                    <a:gd name="connsiteY273" fmla="*/ 23043 h 148793"/>
                    <a:gd name="connsiteX274" fmla="*/ 20235 w 117893"/>
                    <a:gd name="connsiteY274" fmla="*/ 26599 h 148793"/>
                    <a:gd name="connsiteX275" fmla="*/ 20536 w 117893"/>
                    <a:gd name="connsiteY275" fmla="*/ 25397 h 148793"/>
                    <a:gd name="connsiteX276" fmla="*/ 17981 w 117893"/>
                    <a:gd name="connsiteY276" fmla="*/ 30857 h 148793"/>
                    <a:gd name="connsiteX277" fmla="*/ 24943 w 117893"/>
                    <a:gd name="connsiteY277" fmla="*/ 22242 h 148793"/>
                    <a:gd name="connsiteX278" fmla="*/ 23541 w 117893"/>
                    <a:gd name="connsiteY278" fmla="*/ 16933 h 148793"/>
                    <a:gd name="connsiteX279" fmla="*/ 29802 w 117893"/>
                    <a:gd name="connsiteY279" fmla="*/ 11373 h 148793"/>
                    <a:gd name="connsiteX280" fmla="*/ 29802 w 117893"/>
                    <a:gd name="connsiteY280" fmla="*/ 11774 h 148793"/>
                    <a:gd name="connsiteX281" fmla="*/ 32106 w 117893"/>
                    <a:gd name="connsiteY281" fmla="*/ 9870 h 148793"/>
                    <a:gd name="connsiteX282" fmla="*/ 32807 w 117893"/>
                    <a:gd name="connsiteY282" fmla="*/ 10772 h 148793"/>
                    <a:gd name="connsiteX283" fmla="*/ 35562 w 117893"/>
                    <a:gd name="connsiteY283" fmla="*/ 8218 h 148793"/>
                    <a:gd name="connsiteX284" fmla="*/ 32106 w 117893"/>
                    <a:gd name="connsiteY284" fmla="*/ 11674 h 148793"/>
                    <a:gd name="connsiteX285" fmla="*/ 32456 w 117893"/>
                    <a:gd name="connsiteY285" fmla="*/ 11022 h 148793"/>
                    <a:gd name="connsiteX286" fmla="*/ 27999 w 117893"/>
                    <a:gd name="connsiteY286" fmla="*/ 14478 h 148793"/>
                    <a:gd name="connsiteX287" fmla="*/ 26596 w 117893"/>
                    <a:gd name="connsiteY287" fmla="*/ 14579 h 148793"/>
                    <a:gd name="connsiteX288" fmla="*/ 25294 w 117893"/>
                    <a:gd name="connsiteY288" fmla="*/ 17083 h 148793"/>
                    <a:gd name="connsiteX289" fmla="*/ 27448 w 117893"/>
                    <a:gd name="connsiteY289" fmla="*/ 16582 h 148793"/>
                    <a:gd name="connsiteX290" fmla="*/ 30152 w 117893"/>
                    <a:gd name="connsiteY290" fmla="*/ 13877 h 148793"/>
                    <a:gd name="connsiteX291" fmla="*/ 27297 w 117893"/>
                    <a:gd name="connsiteY291" fmla="*/ 16833 h 148793"/>
                    <a:gd name="connsiteX292" fmla="*/ 28600 w 117893"/>
                    <a:gd name="connsiteY292" fmla="*/ 19687 h 148793"/>
                    <a:gd name="connsiteX293" fmla="*/ 28449 w 117893"/>
                    <a:gd name="connsiteY293" fmla="*/ 17534 h 148793"/>
                    <a:gd name="connsiteX294" fmla="*/ 32757 w 117893"/>
                    <a:gd name="connsiteY294" fmla="*/ 12124 h 148793"/>
                    <a:gd name="connsiteX295" fmla="*/ 32757 w 117893"/>
                    <a:gd name="connsiteY295" fmla="*/ 12325 h 148793"/>
                    <a:gd name="connsiteX296" fmla="*/ 34810 w 117893"/>
                    <a:gd name="connsiteY296" fmla="*/ 10522 h 148793"/>
                    <a:gd name="connsiteX297" fmla="*/ 34310 w 117893"/>
                    <a:gd name="connsiteY297" fmla="*/ 11924 h 148793"/>
                    <a:gd name="connsiteX298" fmla="*/ 36814 w 117893"/>
                    <a:gd name="connsiteY298" fmla="*/ 8919 h 148793"/>
                    <a:gd name="connsiteX299" fmla="*/ 39218 w 117893"/>
                    <a:gd name="connsiteY299" fmla="*/ 8518 h 148793"/>
                    <a:gd name="connsiteX300" fmla="*/ 38868 w 117893"/>
                    <a:gd name="connsiteY300" fmla="*/ 6915 h 148793"/>
                    <a:gd name="connsiteX301" fmla="*/ 37014 w 117893"/>
                    <a:gd name="connsiteY301" fmla="*/ 8518 h 148793"/>
                    <a:gd name="connsiteX302" fmla="*/ 38266 w 117893"/>
                    <a:gd name="connsiteY302" fmla="*/ 6515 h 148793"/>
                    <a:gd name="connsiteX303" fmla="*/ 38467 w 117893"/>
                    <a:gd name="connsiteY303" fmla="*/ 6515 h 148793"/>
                    <a:gd name="connsiteX304" fmla="*/ 39168 w 117893"/>
                    <a:gd name="connsiteY304" fmla="*/ 5112 h 148793"/>
                    <a:gd name="connsiteX305" fmla="*/ 41923 w 117893"/>
                    <a:gd name="connsiteY305" fmla="*/ 5112 h 148793"/>
                    <a:gd name="connsiteX306" fmla="*/ 40971 w 117893"/>
                    <a:gd name="connsiteY306" fmla="*/ 4261 h 148793"/>
                    <a:gd name="connsiteX307" fmla="*/ 53643 w 117893"/>
                    <a:gd name="connsiteY307" fmla="*/ 905 h 148793"/>
                    <a:gd name="connsiteX308" fmla="*/ 54094 w 117893"/>
                    <a:gd name="connsiteY308" fmla="*/ 3259 h 148793"/>
                    <a:gd name="connsiteX309" fmla="*/ 48634 w 117893"/>
                    <a:gd name="connsiteY309" fmla="*/ 4711 h 148793"/>
                    <a:gd name="connsiteX310" fmla="*/ 52441 w 117893"/>
                    <a:gd name="connsiteY310" fmla="*/ 2407 h 148793"/>
                    <a:gd name="connsiteX311" fmla="*/ 47082 w 117893"/>
                    <a:gd name="connsiteY311" fmla="*/ 3209 h 148793"/>
                    <a:gd name="connsiteX312" fmla="*/ 39869 w 117893"/>
                    <a:gd name="connsiteY312" fmla="*/ 7166 h 148793"/>
                    <a:gd name="connsiteX313" fmla="*/ 39218 w 117893"/>
                    <a:gd name="connsiteY313" fmla="*/ 8919 h 148793"/>
                    <a:gd name="connsiteX314" fmla="*/ 46982 w 117893"/>
                    <a:gd name="connsiteY314" fmla="*/ 5763 h 148793"/>
                    <a:gd name="connsiteX315" fmla="*/ 46230 w 117893"/>
                    <a:gd name="connsiteY315" fmla="*/ 6414 h 148793"/>
                    <a:gd name="connsiteX316" fmla="*/ 50037 w 117893"/>
                    <a:gd name="connsiteY316" fmla="*/ 4862 h 148793"/>
                    <a:gd name="connsiteX317" fmla="*/ 49837 w 117893"/>
                    <a:gd name="connsiteY317" fmla="*/ 4862 h 148793"/>
                    <a:gd name="connsiteX318" fmla="*/ 52842 w 117893"/>
                    <a:gd name="connsiteY318" fmla="*/ 5012 h 148793"/>
                    <a:gd name="connsiteX319" fmla="*/ 54845 w 117893"/>
                    <a:gd name="connsiteY319" fmla="*/ 4060 h 148793"/>
                    <a:gd name="connsiteX320" fmla="*/ 57450 w 117893"/>
                    <a:gd name="connsiteY320" fmla="*/ 4411 h 148793"/>
                    <a:gd name="connsiteX321" fmla="*/ 57199 w 117893"/>
                    <a:gd name="connsiteY321" fmla="*/ 3459 h 148793"/>
                    <a:gd name="connsiteX322" fmla="*/ 60255 w 117893"/>
                    <a:gd name="connsiteY322" fmla="*/ 3159 h 148793"/>
                    <a:gd name="connsiteX323" fmla="*/ 60255 w 117893"/>
                    <a:gd name="connsiteY323" fmla="*/ 2307 h 148793"/>
                    <a:gd name="connsiteX324" fmla="*/ 56598 w 117893"/>
                    <a:gd name="connsiteY324" fmla="*/ 2407 h 148793"/>
                    <a:gd name="connsiteX325" fmla="*/ 59003 w 117893"/>
                    <a:gd name="connsiteY325" fmla="*/ 1055 h 148793"/>
                    <a:gd name="connsiteX326" fmla="*/ 60956 w 117893"/>
                    <a:gd name="connsiteY326" fmla="*/ 2207 h 148793"/>
                    <a:gd name="connsiteX327" fmla="*/ 62408 w 117893"/>
                    <a:gd name="connsiteY327" fmla="*/ 1606 h 148793"/>
                    <a:gd name="connsiteX328" fmla="*/ 62058 w 117893"/>
                    <a:gd name="connsiteY328" fmla="*/ 1856 h 148793"/>
                    <a:gd name="connsiteX329" fmla="*/ 64813 w 117893"/>
                    <a:gd name="connsiteY329" fmla="*/ 1556 h 148793"/>
                    <a:gd name="connsiteX330" fmla="*/ 60004 w 117893"/>
                    <a:gd name="connsiteY330" fmla="*/ 1306 h 148793"/>
                    <a:gd name="connsiteX331" fmla="*/ 65313 w 117893"/>
                    <a:gd name="connsiteY331" fmla="*/ 53 h 148793"/>
                    <a:gd name="connsiteX332" fmla="*/ 69571 w 117893"/>
                    <a:gd name="connsiteY332" fmla="*/ 704 h 148793"/>
                    <a:gd name="connsiteX333" fmla="*/ 64763 w 117893"/>
                    <a:gd name="connsiteY333" fmla="*/ 2407 h 148793"/>
                    <a:gd name="connsiteX334" fmla="*/ 65514 w 117893"/>
                    <a:gd name="connsiteY334" fmla="*/ 2407 h 148793"/>
                    <a:gd name="connsiteX335" fmla="*/ 61006 w 117893"/>
                    <a:gd name="connsiteY335" fmla="*/ 3009 h 148793"/>
                    <a:gd name="connsiteX336" fmla="*/ 62258 w 117893"/>
                    <a:gd name="connsiteY336" fmla="*/ 4110 h 148793"/>
                    <a:gd name="connsiteX337" fmla="*/ 66015 w 117893"/>
                    <a:gd name="connsiteY337" fmla="*/ 3209 h 148793"/>
                    <a:gd name="connsiteX338" fmla="*/ 65614 w 117893"/>
                    <a:gd name="connsiteY338" fmla="*/ 4561 h 148793"/>
                    <a:gd name="connsiteX339" fmla="*/ 68469 w 117893"/>
                    <a:gd name="connsiteY339" fmla="*/ 4912 h 148793"/>
                    <a:gd name="connsiteX340" fmla="*/ 68219 w 117893"/>
                    <a:gd name="connsiteY340" fmla="*/ 4912 h 148793"/>
                    <a:gd name="connsiteX341" fmla="*/ 73077 w 117893"/>
                    <a:gd name="connsiteY341" fmla="*/ 6014 h 148793"/>
                    <a:gd name="connsiteX342" fmla="*/ 77835 w 117893"/>
                    <a:gd name="connsiteY342" fmla="*/ 5563 h 148793"/>
                    <a:gd name="connsiteX343" fmla="*/ 82994 w 117893"/>
                    <a:gd name="connsiteY343" fmla="*/ 6915 h 148793"/>
                    <a:gd name="connsiteX344" fmla="*/ 80891 w 117893"/>
                    <a:gd name="connsiteY344" fmla="*/ 5513 h 148793"/>
                    <a:gd name="connsiteX345" fmla="*/ 85749 w 117893"/>
                    <a:gd name="connsiteY345" fmla="*/ 5463 h 148793"/>
                    <a:gd name="connsiteX346" fmla="*/ 85549 w 117893"/>
                    <a:gd name="connsiteY346" fmla="*/ 6565 h 148793"/>
                    <a:gd name="connsiteX347" fmla="*/ 91259 w 117893"/>
                    <a:gd name="connsiteY347" fmla="*/ 9770 h 148793"/>
                    <a:gd name="connsiteX348" fmla="*/ 96067 w 117893"/>
                    <a:gd name="connsiteY348" fmla="*/ 12124 h 148793"/>
                    <a:gd name="connsiteX349" fmla="*/ 100725 w 117893"/>
                    <a:gd name="connsiteY349" fmla="*/ 17484 h 148793"/>
                    <a:gd name="connsiteX350" fmla="*/ 102728 w 117893"/>
                    <a:gd name="connsiteY350" fmla="*/ 18185 h 148793"/>
                    <a:gd name="connsiteX351" fmla="*/ 102378 w 117893"/>
                    <a:gd name="connsiteY351" fmla="*/ 19086 h 148793"/>
                    <a:gd name="connsiteX352" fmla="*/ 107387 w 117893"/>
                    <a:gd name="connsiteY352" fmla="*/ 24295 h 148793"/>
                    <a:gd name="connsiteX353" fmla="*/ 108388 w 117893"/>
                    <a:gd name="connsiteY353" fmla="*/ 27501 h 148793"/>
                    <a:gd name="connsiteX354" fmla="*/ 104682 w 117893"/>
                    <a:gd name="connsiteY354" fmla="*/ 23344 h 148793"/>
                    <a:gd name="connsiteX355" fmla="*/ 105383 w 117893"/>
                    <a:gd name="connsiteY355" fmla="*/ 22843 h 148793"/>
                    <a:gd name="connsiteX356" fmla="*/ 101977 w 117893"/>
                    <a:gd name="connsiteY356" fmla="*/ 19187 h 148793"/>
                    <a:gd name="connsiteX357" fmla="*/ 102979 w 117893"/>
                    <a:gd name="connsiteY357" fmla="*/ 21140 h 148793"/>
                    <a:gd name="connsiteX358" fmla="*/ 99473 w 117893"/>
                    <a:gd name="connsiteY358" fmla="*/ 20289 h 148793"/>
                    <a:gd name="connsiteX359" fmla="*/ 104632 w 117893"/>
                    <a:gd name="connsiteY359" fmla="*/ 24346 h 148793"/>
                    <a:gd name="connsiteX360" fmla="*/ 101026 w 117893"/>
                    <a:gd name="connsiteY360" fmla="*/ 22192 h 148793"/>
                    <a:gd name="connsiteX361" fmla="*/ 102077 w 117893"/>
                    <a:gd name="connsiteY361" fmla="*/ 24095 h 148793"/>
                    <a:gd name="connsiteX362" fmla="*/ 103680 w 117893"/>
                    <a:gd name="connsiteY362" fmla="*/ 24696 h 148793"/>
                    <a:gd name="connsiteX363" fmla="*/ 103480 w 117893"/>
                    <a:gd name="connsiteY363" fmla="*/ 24696 h 148793"/>
                    <a:gd name="connsiteX364" fmla="*/ 108989 w 117893"/>
                    <a:gd name="connsiteY364" fmla="*/ 29154 h 148793"/>
                    <a:gd name="connsiteX365" fmla="*/ 110392 w 117893"/>
                    <a:gd name="connsiteY365" fmla="*/ 26900 h 148793"/>
                    <a:gd name="connsiteX366" fmla="*/ 111694 w 117893"/>
                    <a:gd name="connsiteY366" fmla="*/ 30907 h 148793"/>
                    <a:gd name="connsiteX367" fmla="*/ 107437 w 117893"/>
                    <a:gd name="connsiteY367" fmla="*/ 28703 h 148793"/>
                    <a:gd name="connsiteX368" fmla="*/ 106735 w 117893"/>
                    <a:gd name="connsiteY368" fmla="*/ 30857 h 148793"/>
                    <a:gd name="connsiteX369" fmla="*/ 108839 w 117893"/>
                    <a:gd name="connsiteY369" fmla="*/ 31608 h 148793"/>
                    <a:gd name="connsiteX370" fmla="*/ 108639 w 117893"/>
                    <a:gd name="connsiteY370" fmla="*/ 32009 h 148793"/>
                    <a:gd name="connsiteX371" fmla="*/ 110442 w 117893"/>
                    <a:gd name="connsiteY371" fmla="*/ 34213 h 148793"/>
                    <a:gd name="connsiteX372" fmla="*/ 110091 w 117893"/>
                    <a:gd name="connsiteY372" fmla="*/ 34012 h 148793"/>
                    <a:gd name="connsiteX373" fmla="*/ 111844 w 117893"/>
                    <a:gd name="connsiteY373" fmla="*/ 36968 h 148793"/>
                    <a:gd name="connsiteX374" fmla="*/ 113798 w 117893"/>
                    <a:gd name="connsiteY374" fmla="*/ 38170 h 148793"/>
                    <a:gd name="connsiteX375" fmla="*/ 112445 w 117893"/>
                    <a:gd name="connsiteY375" fmla="*/ 32610 h 148793"/>
                    <a:gd name="connsiteX376" fmla="*/ 110542 w 117893"/>
                    <a:gd name="connsiteY376" fmla="*/ 32059 h 148793"/>
                    <a:gd name="connsiteX377" fmla="*/ 111644 w 117893"/>
                    <a:gd name="connsiteY377" fmla="*/ 33762 h 148793"/>
                    <a:gd name="connsiteX378" fmla="*/ 110692 w 117893"/>
                    <a:gd name="connsiteY378" fmla="*/ 32961 h 148793"/>
                    <a:gd name="connsiteX379" fmla="*/ 109991 w 117893"/>
                    <a:gd name="connsiteY379" fmla="*/ 31107 h 148793"/>
                    <a:gd name="connsiteX380" fmla="*/ 112796 w 117893"/>
                    <a:gd name="connsiteY380" fmla="*/ 32209 h 148793"/>
                    <a:gd name="connsiteX381" fmla="*/ 114449 w 117893"/>
                    <a:gd name="connsiteY381" fmla="*/ 35114 h 148793"/>
                    <a:gd name="connsiteX382" fmla="*/ 115350 w 117893"/>
                    <a:gd name="connsiteY382" fmla="*/ 42377 h 148793"/>
                    <a:gd name="connsiteX383" fmla="*/ 114900 w 117893"/>
                    <a:gd name="connsiteY383" fmla="*/ 41275 h 148793"/>
                    <a:gd name="connsiteX384" fmla="*/ 114449 w 117893"/>
                    <a:gd name="connsiteY384" fmla="*/ 42928 h 148793"/>
                    <a:gd name="connsiteX385" fmla="*/ 115401 w 117893"/>
                    <a:gd name="connsiteY385" fmla="*/ 43980 h 148793"/>
                    <a:gd name="connsiteX386" fmla="*/ 115000 w 117893"/>
                    <a:gd name="connsiteY386" fmla="*/ 44130 h 148793"/>
                    <a:gd name="connsiteX387" fmla="*/ 117504 w 117893"/>
                    <a:gd name="connsiteY387" fmla="*/ 46935 h 148793"/>
                    <a:gd name="connsiteX388" fmla="*/ 115851 w 117893"/>
                    <a:gd name="connsiteY388" fmla="*/ 47235 h 148793"/>
                    <a:gd name="connsiteX389" fmla="*/ 115851 w 117893"/>
                    <a:gd name="connsiteY389" fmla="*/ 51393 h 148793"/>
                    <a:gd name="connsiteX390" fmla="*/ 116653 w 117893"/>
                    <a:gd name="connsiteY390" fmla="*/ 52695 h 148793"/>
                    <a:gd name="connsiteX391" fmla="*/ 116502 w 117893"/>
                    <a:gd name="connsiteY391" fmla="*/ 52444 h 148793"/>
                    <a:gd name="connsiteX392" fmla="*/ 116352 w 117893"/>
                    <a:gd name="connsiteY392" fmla="*/ 54097 h 148793"/>
                    <a:gd name="connsiteX393" fmla="*/ 114799 w 117893"/>
                    <a:gd name="connsiteY393" fmla="*/ 50441 h 148793"/>
                    <a:gd name="connsiteX394" fmla="*/ 113948 w 117893"/>
                    <a:gd name="connsiteY394" fmla="*/ 50591 h 148793"/>
                    <a:gd name="connsiteX395" fmla="*/ 112145 w 117893"/>
                    <a:gd name="connsiteY395" fmla="*/ 48037 h 148793"/>
                    <a:gd name="connsiteX396" fmla="*/ 113547 w 117893"/>
                    <a:gd name="connsiteY396" fmla="*/ 51342 h 148793"/>
                    <a:gd name="connsiteX397" fmla="*/ 112245 w 117893"/>
                    <a:gd name="connsiteY397" fmla="*/ 50591 h 148793"/>
                    <a:gd name="connsiteX398" fmla="*/ 112796 w 117893"/>
                    <a:gd name="connsiteY398" fmla="*/ 50691 h 148793"/>
                    <a:gd name="connsiteX399" fmla="*/ 110242 w 117893"/>
                    <a:gd name="connsiteY399" fmla="*/ 45733 h 148793"/>
                    <a:gd name="connsiteX400" fmla="*/ 110492 w 117893"/>
                    <a:gd name="connsiteY400" fmla="*/ 45582 h 148793"/>
                    <a:gd name="connsiteX401" fmla="*/ 107286 w 117893"/>
                    <a:gd name="connsiteY401" fmla="*/ 40474 h 148793"/>
                    <a:gd name="connsiteX402" fmla="*/ 107988 w 117893"/>
                    <a:gd name="connsiteY402" fmla="*/ 40824 h 148793"/>
                    <a:gd name="connsiteX403" fmla="*/ 103029 w 117893"/>
                    <a:gd name="connsiteY403" fmla="*/ 36166 h 148793"/>
                    <a:gd name="connsiteX404" fmla="*/ 102728 w 117893"/>
                    <a:gd name="connsiteY404" fmla="*/ 36316 h 148793"/>
                    <a:gd name="connsiteX405" fmla="*/ 102077 w 117893"/>
                    <a:gd name="connsiteY405" fmla="*/ 35315 h 148793"/>
                    <a:gd name="connsiteX406" fmla="*/ 102077 w 117893"/>
                    <a:gd name="connsiteY406" fmla="*/ 35315 h 148793"/>
                    <a:gd name="connsiteX407" fmla="*/ 99172 w 117893"/>
                    <a:gd name="connsiteY407" fmla="*/ 33111 h 148793"/>
                    <a:gd name="connsiteX408" fmla="*/ 99473 w 117893"/>
                    <a:gd name="connsiteY408" fmla="*/ 34313 h 148793"/>
                    <a:gd name="connsiteX409" fmla="*/ 101677 w 117893"/>
                    <a:gd name="connsiteY409" fmla="*/ 35665 h 148793"/>
                    <a:gd name="connsiteX410" fmla="*/ 103380 w 117893"/>
                    <a:gd name="connsiteY410" fmla="*/ 38771 h 148793"/>
                    <a:gd name="connsiteX411" fmla="*/ 105183 w 117893"/>
                    <a:gd name="connsiteY411" fmla="*/ 39171 h 148793"/>
                    <a:gd name="connsiteX412" fmla="*/ 105433 w 117893"/>
                    <a:gd name="connsiteY412" fmla="*/ 41225 h 148793"/>
                    <a:gd name="connsiteX413" fmla="*/ 104882 w 117893"/>
                    <a:gd name="connsiteY413" fmla="*/ 40023 h 148793"/>
                    <a:gd name="connsiteX414" fmla="*/ 104131 w 117893"/>
                    <a:gd name="connsiteY414" fmla="*/ 41425 h 148793"/>
                    <a:gd name="connsiteX415" fmla="*/ 108238 w 117893"/>
                    <a:gd name="connsiteY415" fmla="*/ 48237 h 148793"/>
                    <a:gd name="connsiteX416" fmla="*/ 108038 w 117893"/>
                    <a:gd name="connsiteY416" fmla="*/ 46835 h 148793"/>
                    <a:gd name="connsiteX417" fmla="*/ 109090 w 117893"/>
                    <a:gd name="connsiteY417" fmla="*/ 50591 h 148793"/>
                    <a:gd name="connsiteX418" fmla="*/ 107887 w 117893"/>
                    <a:gd name="connsiteY418" fmla="*/ 48087 h 148793"/>
                    <a:gd name="connsiteX419" fmla="*/ 108288 w 117893"/>
                    <a:gd name="connsiteY419" fmla="*/ 50691 h 148793"/>
                    <a:gd name="connsiteX420" fmla="*/ 110542 w 117893"/>
                    <a:gd name="connsiteY420" fmla="*/ 53146 h 148793"/>
                    <a:gd name="connsiteX421" fmla="*/ 110242 w 117893"/>
                    <a:gd name="connsiteY421" fmla="*/ 51843 h 148793"/>
                    <a:gd name="connsiteX422" fmla="*/ 111544 w 117893"/>
                    <a:gd name="connsiteY422" fmla="*/ 57403 h 148793"/>
                    <a:gd name="connsiteX423" fmla="*/ 109640 w 117893"/>
                    <a:gd name="connsiteY423" fmla="*/ 52494 h 148793"/>
                    <a:gd name="connsiteX424" fmla="*/ 108138 w 117893"/>
                    <a:gd name="connsiteY424" fmla="*/ 52444 h 148793"/>
                    <a:gd name="connsiteX425" fmla="*/ 108689 w 117893"/>
                    <a:gd name="connsiteY425" fmla="*/ 54147 h 148793"/>
                    <a:gd name="connsiteX426" fmla="*/ 108689 w 117893"/>
                    <a:gd name="connsiteY426" fmla="*/ 54748 h 148793"/>
                    <a:gd name="connsiteX427" fmla="*/ 105083 w 117893"/>
                    <a:gd name="connsiteY427" fmla="*/ 49589 h 148793"/>
                    <a:gd name="connsiteX428" fmla="*/ 105533 w 117893"/>
                    <a:gd name="connsiteY428" fmla="*/ 49790 h 148793"/>
                    <a:gd name="connsiteX429" fmla="*/ 104031 w 117893"/>
                    <a:gd name="connsiteY429" fmla="*/ 45733 h 148793"/>
                    <a:gd name="connsiteX430" fmla="*/ 104682 w 117893"/>
                    <a:gd name="connsiteY430" fmla="*/ 47085 h 148793"/>
                    <a:gd name="connsiteX431" fmla="*/ 103330 w 117893"/>
                    <a:gd name="connsiteY431" fmla="*/ 45733 h 148793"/>
                    <a:gd name="connsiteX432" fmla="*/ 103029 w 117893"/>
                    <a:gd name="connsiteY432" fmla="*/ 47035 h 148793"/>
                    <a:gd name="connsiteX433" fmla="*/ 101877 w 117893"/>
                    <a:gd name="connsiteY433" fmla="*/ 44781 h 148793"/>
                    <a:gd name="connsiteX434" fmla="*/ 103029 w 117893"/>
                    <a:gd name="connsiteY434" fmla="*/ 44581 h 148793"/>
                    <a:gd name="connsiteX435" fmla="*/ 101977 w 117893"/>
                    <a:gd name="connsiteY435" fmla="*/ 41626 h 148793"/>
                    <a:gd name="connsiteX436" fmla="*/ 100024 w 117893"/>
                    <a:gd name="connsiteY436" fmla="*/ 41275 h 148793"/>
                    <a:gd name="connsiteX437" fmla="*/ 100174 w 117893"/>
                    <a:gd name="connsiteY437" fmla="*/ 41576 h 148793"/>
                    <a:gd name="connsiteX438" fmla="*/ 99272 w 117893"/>
                    <a:gd name="connsiteY438" fmla="*/ 40223 h 148793"/>
                    <a:gd name="connsiteX439" fmla="*/ 100625 w 117893"/>
                    <a:gd name="connsiteY439" fmla="*/ 41075 h 148793"/>
                    <a:gd name="connsiteX440" fmla="*/ 99523 w 117893"/>
                    <a:gd name="connsiteY440" fmla="*/ 39722 h 148793"/>
                    <a:gd name="connsiteX441" fmla="*/ 100224 w 117893"/>
                    <a:gd name="connsiteY441" fmla="*/ 39973 h 148793"/>
                    <a:gd name="connsiteX442" fmla="*/ 98722 w 117893"/>
                    <a:gd name="connsiteY442" fmla="*/ 37669 h 148793"/>
                    <a:gd name="connsiteX443" fmla="*/ 96017 w 117893"/>
                    <a:gd name="connsiteY443" fmla="*/ 37669 h 148793"/>
                    <a:gd name="connsiteX444" fmla="*/ 94715 w 117893"/>
                    <a:gd name="connsiteY444" fmla="*/ 36016 h 148793"/>
                    <a:gd name="connsiteX445" fmla="*/ 95065 w 117893"/>
                    <a:gd name="connsiteY445" fmla="*/ 36116 h 148793"/>
                    <a:gd name="connsiteX446" fmla="*/ 92310 w 117893"/>
                    <a:gd name="connsiteY446" fmla="*/ 33311 h 148793"/>
                    <a:gd name="connsiteX447" fmla="*/ 94364 w 117893"/>
                    <a:gd name="connsiteY447" fmla="*/ 31558 h 148793"/>
                    <a:gd name="connsiteX448" fmla="*/ 91008 w 117893"/>
                    <a:gd name="connsiteY448" fmla="*/ 30957 h 148793"/>
                    <a:gd name="connsiteX449" fmla="*/ 91158 w 117893"/>
                    <a:gd name="connsiteY449" fmla="*/ 30757 h 148793"/>
                    <a:gd name="connsiteX450" fmla="*/ 89305 w 117893"/>
                    <a:gd name="connsiteY450" fmla="*/ 30005 h 148793"/>
                    <a:gd name="connsiteX451" fmla="*/ 90507 w 117893"/>
                    <a:gd name="connsiteY451" fmla="*/ 31157 h 148793"/>
                    <a:gd name="connsiteX452" fmla="*/ 88253 w 117893"/>
                    <a:gd name="connsiteY452" fmla="*/ 29655 h 148793"/>
                    <a:gd name="connsiteX453" fmla="*/ 88103 w 117893"/>
                    <a:gd name="connsiteY453" fmla="*/ 28202 h 148793"/>
                    <a:gd name="connsiteX454" fmla="*/ 83746 w 117893"/>
                    <a:gd name="connsiteY454" fmla="*/ 25948 h 148793"/>
                    <a:gd name="connsiteX455" fmla="*/ 80440 w 117893"/>
                    <a:gd name="connsiteY455" fmla="*/ 23394 h 148793"/>
                    <a:gd name="connsiteX456" fmla="*/ 81542 w 117893"/>
                    <a:gd name="connsiteY456" fmla="*/ 24095 h 148793"/>
                    <a:gd name="connsiteX457" fmla="*/ 81842 w 117893"/>
                    <a:gd name="connsiteY457" fmla="*/ 22893 h 148793"/>
                    <a:gd name="connsiteX458" fmla="*/ 81992 w 117893"/>
                    <a:gd name="connsiteY458" fmla="*/ 23344 h 148793"/>
                    <a:gd name="connsiteX459" fmla="*/ 83445 w 117893"/>
                    <a:gd name="connsiteY459" fmla="*/ 23244 h 148793"/>
                    <a:gd name="connsiteX460" fmla="*/ 82343 w 117893"/>
                    <a:gd name="connsiteY460" fmla="*/ 21691 h 148793"/>
                    <a:gd name="connsiteX461" fmla="*/ 82944 w 117893"/>
                    <a:gd name="connsiteY461" fmla="*/ 21841 h 148793"/>
                    <a:gd name="connsiteX462" fmla="*/ 81091 w 117893"/>
                    <a:gd name="connsiteY462" fmla="*/ 19637 h 148793"/>
                    <a:gd name="connsiteX463" fmla="*/ 81141 w 117893"/>
                    <a:gd name="connsiteY463" fmla="*/ 20188 h 148793"/>
                    <a:gd name="connsiteX464" fmla="*/ 72476 w 117893"/>
                    <a:gd name="connsiteY464" fmla="*/ 16933 h 148793"/>
                    <a:gd name="connsiteX465" fmla="*/ 68619 w 117893"/>
                    <a:gd name="connsiteY465" fmla="*/ 17784 h 148793"/>
                    <a:gd name="connsiteX466" fmla="*/ 63861 w 117893"/>
                    <a:gd name="connsiteY466" fmla="*/ 18435 h 148793"/>
                    <a:gd name="connsiteX467" fmla="*/ 64362 w 117893"/>
                    <a:gd name="connsiteY467" fmla="*/ 16081 h 148793"/>
                    <a:gd name="connsiteX468" fmla="*/ 66966 w 117893"/>
                    <a:gd name="connsiteY468" fmla="*/ 15430 h 148793"/>
                    <a:gd name="connsiteX469" fmla="*/ 67517 w 117893"/>
                    <a:gd name="connsiteY469" fmla="*/ 16682 h 148793"/>
                    <a:gd name="connsiteX470" fmla="*/ 68168 w 117893"/>
                    <a:gd name="connsiteY470" fmla="*/ 14829 h 148793"/>
                    <a:gd name="connsiteX471" fmla="*/ 60705 w 117893"/>
                    <a:gd name="connsiteY471" fmla="*/ 16933 h 148793"/>
                    <a:gd name="connsiteX472" fmla="*/ 60605 w 117893"/>
                    <a:gd name="connsiteY472" fmla="*/ 16682 h 148793"/>
                    <a:gd name="connsiteX473" fmla="*/ 59103 w 117893"/>
                    <a:gd name="connsiteY473" fmla="*/ 17434 h 148793"/>
                    <a:gd name="connsiteX474" fmla="*/ 58852 w 117893"/>
                    <a:gd name="connsiteY474" fmla="*/ 18485 h 148793"/>
                    <a:gd name="connsiteX475" fmla="*/ 59053 w 117893"/>
                    <a:gd name="connsiteY475" fmla="*/ 18385 h 148793"/>
                    <a:gd name="connsiteX476" fmla="*/ 54945 w 117893"/>
                    <a:gd name="connsiteY476" fmla="*/ 19337 h 148793"/>
                    <a:gd name="connsiteX477" fmla="*/ 54244 w 117893"/>
                    <a:gd name="connsiteY477" fmla="*/ 20339 h 148793"/>
                    <a:gd name="connsiteX478" fmla="*/ 51590 w 117893"/>
                    <a:gd name="connsiteY478" fmla="*/ 18736 h 148793"/>
                    <a:gd name="connsiteX479" fmla="*/ 47583 w 117893"/>
                    <a:gd name="connsiteY479" fmla="*/ 22593 h 148793"/>
                    <a:gd name="connsiteX480" fmla="*/ 44778 w 117893"/>
                    <a:gd name="connsiteY480" fmla="*/ 22593 h 148793"/>
                    <a:gd name="connsiteX481" fmla="*/ 41672 w 117893"/>
                    <a:gd name="connsiteY481" fmla="*/ 27301 h 148793"/>
                    <a:gd name="connsiteX482" fmla="*/ 42023 w 117893"/>
                    <a:gd name="connsiteY482" fmla="*/ 26299 h 148793"/>
                    <a:gd name="connsiteX483" fmla="*/ 35412 w 117893"/>
                    <a:gd name="connsiteY483" fmla="*/ 33762 h 148793"/>
                    <a:gd name="connsiteX484" fmla="*/ 28900 w 117893"/>
                    <a:gd name="connsiteY484" fmla="*/ 35365 h 148793"/>
                    <a:gd name="connsiteX485" fmla="*/ 28800 w 117893"/>
                    <a:gd name="connsiteY485" fmla="*/ 37018 h 148793"/>
                    <a:gd name="connsiteX486" fmla="*/ 28049 w 117893"/>
                    <a:gd name="connsiteY486" fmla="*/ 38170 h 148793"/>
                    <a:gd name="connsiteX487" fmla="*/ 30052 w 117893"/>
                    <a:gd name="connsiteY487" fmla="*/ 37418 h 148793"/>
                    <a:gd name="connsiteX488" fmla="*/ 29151 w 117893"/>
                    <a:gd name="connsiteY488" fmla="*/ 43880 h 148793"/>
                    <a:gd name="connsiteX489" fmla="*/ 28399 w 117893"/>
                    <a:gd name="connsiteY489" fmla="*/ 43429 h 148793"/>
                    <a:gd name="connsiteX490" fmla="*/ 29802 w 117893"/>
                    <a:gd name="connsiteY490" fmla="*/ 41525 h 148793"/>
                    <a:gd name="connsiteX491" fmla="*/ 29802 w 117893"/>
                    <a:gd name="connsiteY491" fmla="*/ 39822 h 148793"/>
                    <a:gd name="connsiteX492" fmla="*/ 26145 w 117893"/>
                    <a:gd name="connsiteY492" fmla="*/ 42327 h 148793"/>
                    <a:gd name="connsiteX493" fmla="*/ 26045 w 117893"/>
                    <a:gd name="connsiteY493" fmla="*/ 43829 h 148793"/>
                    <a:gd name="connsiteX494" fmla="*/ 25344 w 117893"/>
                    <a:gd name="connsiteY494" fmla="*/ 43779 h 148793"/>
                    <a:gd name="connsiteX495" fmla="*/ 25594 w 117893"/>
                    <a:gd name="connsiteY495" fmla="*/ 44881 h 148793"/>
                    <a:gd name="connsiteX496" fmla="*/ 24392 w 117893"/>
                    <a:gd name="connsiteY496" fmla="*/ 42828 h 148793"/>
                    <a:gd name="connsiteX497" fmla="*/ 24593 w 117893"/>
                    <a:gd name="connsiteY497" fmla="*/ 37869 h 148793"/>
                    <a:gd name="connsiteX498" fmla="*/ 23240 w 117893"/>
                    <a:gd name="connsiteY498" fmla="*/ 43829 h 148793"/>
                    <a:gd name="connsiteX499" fmla="*/ 22689 w 117893"/>
                    <a:gd name="connsiteY499" fmla="*/ 43930 h 148793"/>
                    <a:gd name="connsiteX500" fmla="*/ 23290 w 117893"/>
                    <a:gd name="connsiteY500" fmla="*/ 46284 h 148793"/>
                    <a:gd name="connsiteX501" fmla="*/ 22389 w 117893"/>
                    <a:gd name="connsiteY501" fmla="*/ 47035 h 148793"/>
                    <a:gd name="connsiteX502" fmla="*/ 23140 w 117893"/>
                    <a:gd name="connsiteY502" fmla="*/ 52344 h 148793"/>
                    <a:gd name="connsiteX503" fmla="*/ 26346 w 117893"/>
                    <a:gd name="connsiteY503" fmla="*/ 44681 h 148793"/>
                    <a:gd name="connsiteX504" fmla="*/ 26346 w 117893"/>
                    <a:gd name="connsiteY504" fmla="*/ 49089 h 148793"/>
                    <a:gd name="connsiteX505" fmla="*/ 25544 w 117893"/>
                    <a:gd name="connsiteY505" fmla="*/ 48738 h 148793"/>
                    <a:gd name="connsiteX506" fmla="*/ 24493 w 117893"/>
                    <a:gd name="connsiteY506" fmla="*/ 53396 h 148793"/>
                    <a:gd name="connsiteX507" fmla="*/ 24392 w 117893"/>
                    <a:gd name="connsiteY507" fmla="*/ 52194 h 148793"/>
                    <a:gd name="connsiteX508" fmla="*/ 22790 w 117893"/>
                    <a:gd name="connsiteY508" fmla="*/ 57904 h 148793"/>
                    <a:gd name="connsiteX509" fmla="*/ 23190 w 117893"/>
                    <a:gd name="connsiteY509" fmla="*/ 56301 h 148793"/>
                    <a:gd name="connsiteX510" fmla="*/ 22339 w 117893"/>
                    <a:gd name="connsiteY510" fmla="*/ 60408 h 148793"/>
                    <a:gd name="connsiteX511" fmla="*/ 23190 w 117893"/>
                    <a:gd name="connsiteY511" fmla="*/ 63413 h 148793"/>
                    <a:gd name="connsiteX512" fmla="*/ 21888 w 117893"/>
                    <a:gd name="connsiteY512" fmla="*/ 64115 h 148793"/>
                    <a:gd name="connsiteX513" fmla="*/ 22239 w 117893"/>
                    <a:gd name="connsiteY513" fmla="*/ 68322 h 148793"/>
                    <a:gd name="connsiteX514" fmla="*/ 20886 w 117893"/>
                    <a:gd name="connsiteY514" fmla="*/ 66168 h 148793"/>
                    <a:gd name="connsiteX515" fmla="*/ 21037 w 117893"/>
                    <a:gd name="connsiteY515" fmla="*/ 73731 h 148793"/>
                    <a:gd name="connsiteX516" fmla="*/ 21588 w 117893"/>
                    <a:gd name="connsiteY516" fmla="*/ 72930 h 148793"/>
                    <a:gd name="connsiteX517" fmla="*/ 21287 w 117893"/>
                    <a:gd name="connsiteY517" fmla="*/ 74783 h 148793"/>
                    <a:gd name="connsiteX518" fmla="*/ 21838 w 117893"/>
                    <a:gd name="connsiteY518" fmla="*/ 75234 h 148793"/>
                    <a:gd name="connsiteX519" fmla="*/ 20686 w 117893"/>
                    <a:gd name="connsiteY519" fmla="*/ 75234 h 148793"/>
                    <a:gd name="connsiteX520" fmla="*/ 20886 w 117893"/>
                    <a:gd name="connsiteY520" fmla="*/ 78540 h 148793"/>
                    <a:gd name="connsiteX521" fmla="*/ 20385 w 117893"/>
                    <a:gd name="connsiteY521" fmla="*/ 73631 h 148793"/>
                    <a:gd name="connsiteX522" fmla="*/ 19484 w 117893"/>
                    <a:gd name="connsiteY522" fmla="*/ 82096 h 148793"/>
                    <a:gd name="connsiteX523" fmla="*/ 18682 w 117893"/>
                    <a:gd name="connsiteY523" fmla="*/ 82346 h 148793"/>
                    <a:gd name="connsiteX524" fmla="*/ 20586 w 117893"/>
                    <a:gd name="connsiteY524" fmla="*/ 83398 h 148793"/>
                    <a:gd name="connsiteX525" fmla="*/ 21087 w 117893"/>
                    <a:gd name="connsiteY525" fmla="*/ 80092 h 148793"/>
                    <a:gd name="connsiteX526" fmla="*/ 21588 w 117893"/>
                    <a:gd name="connsiteY526" fmla="*/ 80493 h 148793"/>
                    <a:gd name="connsiteX527" fmla="*/ 21137 w 117893"/>
                    <a:gd name="connsiteY527" fmla="*/ 81896 h 148793"/>
                    <a:gd name="connsiteX528" fmla="*/ 22088 w 117893"/>
                    <a:gd name="connsiteY528" fmla="*/ 82096 h 148793"/>
                    <a:gd name="connsiteX529" fmla="*/ 20986 w 117893"/>
                    <a:gd name="connsiteY529" fmla="*/ 84951 h 148793"/>
                    <a:gd name="connsiteX530" fmla="*/ 22740 w 117893"/>
                    <a:gd name="connsiteY530" fmla="*/ 83498 h 148793"/>
                    <a:gd name="connsiteX531" fmla="*/ 23290 w 117893"/>
                    <a:gd name="connsiteY531" fmla="*/ 87355 h 148793"/>
                    <a:gd name="connsiteX532" fmla="*/ 22439 w 117893"/>
                    <a:gd name="connsiteY532" fmla="*/ 87105 h 148793"/>
                    <a:gd name="connsiteX533" fmla="*/ 23741 w 117893"/>
                    <a:gd name="connsiteY533" fmla="*/ 88808 h 148793"/>
                    <a:gd name="connsiteX534" fmla="*/ 20986 w 117893"/>
                    <a:gd name="connsiteY534" fmla="*/ 87555 h 148793"/>
                    <a:gd name="connsiteX535" fmla="*/ 20285 w 117893"/>
                    <a:gd name="connsiteY535" fmla="*/ 84550 h 148793"/>
                    <a:gd name="connsiteX536" fmla="*/ 19784 w 117893"/>
                    <a:gd name="connsiteY536" fmla="*/ 86453 h 148793"/>
                    <a:gd name="connsiteX537" fmla="*/ 18282 w 117893"/>
                    <a:gd name="connsiteY537" fmla="*/ 85051 h 148793"/>
                    <a:gd name="connsiteX538" fmla="*/ 19985 w 117893"/>
                    <a:gd name="connsiteY538" fmla="*/ 89459 h 148793"/>
                    <a:gd name="connsiteX539" fmla="*/ 20636 w 117893"/>
                    <a:gd name="connsiteY539" fmla="*/ 88958 h 148793"/>
                    <a:gd name="connsiteX540" fmla="*/ 22088 w 117893"/>
                    <a:gd name="connsiteY540" fmla="*/ 91362 h 148793"/>
                    <a:gd name="connsiteX541" fmla="*/ 21638 w 117893"/>
                    <a:gd name="connsiteY541" fmla="*/ 91112 h 148793"/>
                    <a:gd name="connsiteX542" fmla="*/ 22239 w 117893"/>
                    <a:gd name="connsiteY542" fmla="*/ 93115 h 148793"/>
                    <a:gd name="connsiteX543" fmla="*/ 25795 w 117893"/>
                    <a:gd name="connsiteY543" fmla="*/ 94768 h 148793"/>
                    <a:gd name="connsiteX544" fmla="*/ 25244 w 117893"/>
                    <a:gd name="connsiteY544" fmla="*/ 94668 h 148793"/>
                    <a:gd name="connsiteX545" fmla="*/ 17430 w 117893"/>
                    <a:gd name="connsiteY545" fmla="*/ 93015 h 148793"/>
                    <a:gd name="connsiteX546" fmla="*/ 20335 w 117893"/>
                    <a:gd name="connsiteY546" fmla="*/ 105036 h 148793"/>
                    <a:gd name="connsiteX547" fmla="*/ 17631 w 117893"/>
                    <a:gd name="connsiteY547" fmla="*/ 102982 h 148793"/>
                    <a:gd name="connsiteX548" fmla="*/ 17280 w 117893"/>
                    <a:gd name="connsiteY548" fmla="*/ 100979 h 148793"/>
                    <a:gd name="connsiteX549" fmla="*/ 19233 w 117893"/>
                    <a:gd name="connsiteY549" fmla="*/ 102832 h 148793"/>
                    <a:gd name="connsiteX550" fmla="*/ 15878 w 117893"/>
                    <a:gd name="connsiteY550" fmla="*/ 94968 h 148793"/>
                    <a:gd name="connsiteX551" fmla="*/ 16829 w 117893"/>
                    <a:gd name="connsiteY551" fmla="*/ 101630 h 148793"/>
                    <a:gd name="connsiteX552" fmla="*/ 15878 w 117893"/>
                    <a:gd name="connsiteY552" fmla="*/ 99326 h 148793"/>
                    <a:gd name="connsiteX553" fmla="*/ 17480 w 117893"/>
                    <a:gd name="connsiteY553" fmla="*/ 105887 h 148793"/>
                    <a:gd name="connsiteX554" fmla="*/ 17981 w 117893"/>
                    <a:gd name="connsiteY554" fmla="*/ 106288 h 148793"/>
                    <a:gd name="connsiteX555" fmla="*/ 17280 w 117893"/>
                    <a:gd name="connsiteY555" fmla="*/ 103483 h 148793"/>
                    <a:gd name="connsiteX556" fmla="*/ 20285 w 117893"/>
                    <a:gd name="connsiteY556" fmla="*/ 106639 h 148793"/>
                    <a:gd name="connsiteX557" fmla="*/ 20185 w 117893"/>
                    <a:gd name="connsiteY557" fmla="*/ 106288 h 148793"/>
                    <a:gd name="connsiteX558" fmla="*/ 20736 w 117893"/>
                    <a:gd name="connsiteY558" fmla="*/ 106839 h 148793"/>
                    <a:gd name="connsiteX559" fmla="*/ 21187 w 117893"/>
                    <a:gd name="connsiteY559" fmla="*/ 108241 h 148793"/>
                    <a:gd name="connsiteX560" fmla="*/ 113297 w 117893"/>
                    <a:gd name="connsiteY560" fmla="*/ 89909 h 148793"/>
                    <a:gd name="connsiteX561" fmla="*/ 113597 w 117893"/>
                    <a:gd name="connsiteY561" fmla="*/ 90260 h 148793"/>
                    <a:gd name="connsiteX562" fmla="*/ 113297 w 117893"/>
                    <a:gd name="connsiteY562" fmla="*/ 89909 h 148793"/>
                    <a:gd name="connsiteX563" fmla="*/ 11420 w 117893"/>
                    <a:gd name="connsiteY563" fmla="*/ 67871 h 148793"/>
                    <a:gd name="connsiteX564" fmla="*/ 10468 w 117893"/>
                    <a:gd name="connsiteY564" fmla="*/ 76436 h 148793"/>
                    <a:gd name="connsiteX565" fmla="*/ 14024 w 117893"/>
                    <a:gd name="connsiteY565" fmla="*/ 76236 h 148793"/>
                    <a:gd name="connsiteX566" fmla="*/ 14175 w 117893"/>
                    <a:gd name="connsiteY566" fmla="*/ 76737 h 148793"/>
                    <a:gd name="connsiteX567" fmla="*/ 14425 w 117893"/>
                    <a:gd name="connsiteY567" fmla="*/ 72179 h 148793"/>
                    <a:gd name="connsiteX568" fmla="*/ 11270 w 117893"/>
                    <a:gd name="connsiteY568" fmla="*/ 66018 h 148793"/>
                    <a:gd name="connsiteX569" fmla="*/ 10869 w 117893"/>
                    <a:gd name="connsiteY569" fmla="*/ 68172 h 148793"/>
                    <a:gd name="connsiteX570" fmla="*/ 11370 w 117893"/>
                    <a:gd name="connsiteY570" fmla="*/ 67871 h 148793"/>
                    <a:gd name="connsiteX571" fmla="*/ 15126 w 117893"/>
                    <a:gd name="connsiteY571" fmla="*/ 66268 h 148793"/>
                    <a:gd name="connsiteX572" fmla="*/ 14675 w 117893"/>
                    <a:gd name="connsiteY572" fmla="*/ 64716 h 148793"/>
                    <a:gd name="connsiteX573" fmla="*/ 14675 w 117893"/>
                    <a:gd name="connsiteY573" fmla="*/ 66369 h 148793"/>
                    <a:gd name="connsiteX574" fmla="*/ 15126 w 117893"/>
                    <a:gd name="connsiteY574" fmla="*/ 66218 h 148793"/>
                    <a:gd name="connsiteX575" fmla="*/ 14225 w 117893"/>
                    <a:gd name="connsiteY575" fmla="*/ 64766 h 148793"/>
                    <a:gd name="connsiteX576" fmla="*/ 14074 w 117893"/>
                    <a:gd name="connsiteY576" fmla="*/ 65166 h 148793"/>
                    <a:gd name="connsiteX577" fmla="*/ 14225 w 117893"/>
                    <a:gd name="connsiteY577" fmla="*/ 64766 h 148793"/>
                    <a:gd name="connsiteX578" fmla="*/ 15226 w 117893"/>
                    <a:gd name="connsiteY578" fmla="*/ 95569 h 148793"/>
                    <a:gd name="connsiteX579" fmla="*/ 15176 w 117893"/>
                    <a:gd name="connsiteY579" fmla="*/ 95419 h 148793"/>
                    <a:gd name="connsiteX580" fmla="*/ 15377 w 117893"/>
                    <a:gd name="connsiteY580" fmla="*/ 96571 h 148793"/>
                    <a:gd name="connsiteX581" fmla="*/ 15226 w 117893"/>
                    <a:gd name="connsiteY581" fmla="*/ 95569 h 148793"/>
                    <a:gd name="connsiteX582" fmla="*/ 15577 w 117893"/>
                    <a:gd name="connsiteY582" fmla="*/ 92163 h 148793"/>
                    <a:gd name="connsiteX583" fmla="*/ 14776 w 117893"/>
                    <a:gd name="connsiteY583" fmla="*/ 91963 h 148793"/>
                    <a:gd name="connsiteX584" fmla="*/ 14926 w 117893"/>
                    <a:gd name="connsiteY584" fmla="*/ 93015 h 148793"/>
                    <a:gd name="connsiteX585" fmla="*/ 15627 w 117893"/>
                    <a:gd name="connsiteY585" fmla="*/ 92163 h 148793"/>
                    <a:gd name="connsiteX586" fmla="*/ 16629 w 117893"/>
                    <a:gd name="connsiteY586" fmla="*/ 81795 h 148793"/>
                    <a:gd name="connsiteX587" fmla="*/ 14525 w 117893"/>
                    <a:gd name="connsiteY587" fmla="*/ 78991 h 148793"/>
                    <a:gd name="connsiteX588" fmla="*/ 14125 w 117893"/>
                    <a:gd name="connsiteY588" fmla="*/ 79842 h 148793"/>
                    <a:gd name="connsiteX589" fmla="*/ 14125 w 117893"/>
                    <a:gd name="connsiteY589" fmla="*/ 81695 h 148793"/>
                    <a:gd name="connsiteX590" fmla="*/ 14575 w 117893"/>
                    <a:gd name="connsiteY590" fmla="*/ 82046 h 148793"/>
                    <a:gd name="connsiteX591" fmla="*/ 15577 w 117893"/>
                    <a:gd name="connsiteY591" fmla="*/ 81194 h 148793"/>
                    <a:gd name="connsiteX592" fmla="*/ 16479 w 117893"/>
                    <a:gd name="connsiteY592" fmla="*/ 84300 h 148793"/>
                    <a:gd name="connsiteX593" fmla="*/ 16679 w 117893"/>
                    <a:gd name="connsiteY593" fmla="*/ 81845 h 148793"/>
                    <a:gd name="connsiteX594" fmla="*/ 98571 w 117893"/>
                    <a:gd name="connsiteY594" fmla="*/ 28102 h 148793"/>
                    <a:gd name="connsiteX595" fmla="*/ 98421 w 117893"/>
                    <a:gd name="connsiteY595" fmla="*/ 28853 h 148793"/>
                    <a:gd name="connsiteX596" fmla="*/ 97219 w 117893"/>
                    <a:gd name="connsiteY596" fmla="*/ 28252 h 148793"/>
                    <a:gd name="connsiteX597" fmla="*/ 93412 w 117893"/>
                    <a:gd name="connsiteY597" fmla="*/ 23694 h 148793"/>
                    <a:gd name="connsiteX598" fmla="*/ 93012 w 117893"/>
                    <a:gd name="connsiteY598" fmla="*/ 21190 h 148793"/>
                    <a:gd name="connsiteX599" fmla="*/ 93813 w 117893"/>
                    <a:gd name="connsiteY599" fmla="*/ 22192 h 148793"/>
                    <a:gd name="connsiteX600" fmla="*/ 98571 w 117893"/>
                    <a:gd name="connsiteY600" fmla="*/ 28102 h 148793"/>
                    <a:gd name="connsiteX601" fmla="*/ 78536 w 117893"/>
                    <a:gd name="connsiteY601" fmla="*/ 11674 h 148793"/>
                    <a:gd name="connsiteX602" fmla="*/ 78937 w 117893"/>
                    <a:gd name="connsiteY602" fmla="*/ 11573 h 148793"/>
                    <a:gd name="connsiteX603" fmla="*/ 71775 w 117893"/>
                    <a:gd name="connsiteY603" fmla="*/ 11623 h 148793"/>
                    <a:gd name="connsiteX604" fmla="*/ 66766 w 117893"/>
                    <a:gd name="connsiteY604" fmla="*/ 11473 h 148793"/>
                    <a:gd name="connsiteX605" fmla="*/ 70523 w 117893"/>
                    <a:gd name="connsiteY605" fmla="*/ 13527 h 148793"/>
                    <a:gd name="connsiteX606" fmla="*/ 69471 w 117893"/>
                    <a:gd name="connsiteY606" fmla="*/ 14178 h 148793"/>
                    <a:gd name="connsiteX607" fmla="*/ 68970 w 117893"/>
                    <a:gd name="connsiteY607" fmla="*/ 13427 h 148793"/>
                    <a:gd name="connsiteX608" fmla="*/ 67267 w 117893"/>
                    <a:gd name="connsiteY608" fmla="*/ 14128 h 148793"/>
                    <a:gd name="connsiteX609" fmla="*/ 69771 w 117893"/>
                    <a:gd name="connsiteY609" fmla="*/ 15280 h 148793"/>
                    <a:gd name="connsiteX610" fmla="*/ 73728 w 117893"/>
                    <a:gd name="connsiteY610" fmla="*/ 14328 h 148793"/>
                    <a:gd name="connsiteX611" fmla="*/ 71574 w 117893"/>
                    <a:gd name="connsiteY611" fmla="*/ 13326 h 148793"/>
                    <a:gd name="connsiteX612" fmla="*/ 76433 w 117893"/>
                    <a:gd name="connsiteY612" fmla="*/ 14378 h 148793"/>
                    <a:gd name="connsiteX613" fmla="*/ 74229 w 117893"/>
                    <a:gd name="connsiteY613" fmla="*/ 13477 h 148793"/>
                    <a:gd name="connsiteX614" fmla="*/ 75231 w 117893"/>
                    <a:gd name="connsiteY614" fmla="*/ 12375 h 148793"/>
                    <a:gd name="connsiteX615" fmla="*/ 81091 w 117893"/>
                    <a:gd name="connsiteY615" fmla="*/ 14729 h 148793"/>
                    <a:gd name="connsiteX616" fmla="*/ 80840 w 117893"/>
                    <a:gd name="connsiteY616" fmla="*/ 15831 h 148793"/>
                    <a:gd name="connsiteX617" fmla="*/ 83695 w 117893"/>
                    <a:gd name="connsiteY617" fmla="*/ 16432 h 148793"/>
                    <a:gd name="connsiteX618" fmla="*/ 81892 w 117893"/>
                    <a:gd name="connsiteY618" fmla="*/ 16983 h 148793"/>
                    <a:gd name="connsiteX619" fmla="*/ 82944 w 117893"/>
                    <a:gd name="connsiteY619" fmla="*/ 18636 h 148793"/>
                    <a:gd name="connsiteX620" fmla="*/ 85799 w 117893"/>
                    <a:gd name="connsiteY620" fmla="*/ 19938 h 148793"/>
                    <a:gd name="connsiteX621" fmla="*/ 85899 w 117893"/>
                    <a:gd name="connsiteY621" fmla="*/ 21240 h 148793"/>
                    <a:gd name="connsiteX622" fmla="*/ 88904 w 117893"/>
                    <a:gd name="connsiteY622" fmla="*/ 20489 h 148793"/>
                    <a:gd name="connsiteX623" fmla="*/ 85198 w 117893"/>
                    <a:gd name="connsiteY623" fmla="*/ 19337 h 148793"/>
                    <a:gd name="connsiteX624" fmla="*/ 88804 w 117893"/>
                    <a:gd name="connsiteY624" fmla="*/ 19537 h 148793"/>
                    <a:gd name="connsiteX625" fmla="*/ 87752 w 117893"/>
                    <a:gd name="connsiteY625" fmla="*/ 18586 h 148793"/>
                    <a:gd name="connsiteX626" fmla="*/ 89556 w 117893"/>
                    <a:gd name="connsiteY626" fmla="*/ 18936 h 148793"/>
                    <a:gd name="connsiteX627" fmla="*/ 90457 w 117893"/>
                    <a:gd name="connsiteY627" fmla="*/ 18936 h 148793"/>
                    <a:gd name="connsiteX628" fmla="*/ 87552 w 117893"/>
                    <a:gd name="connsiteY628" fmla="*/ 16382 h 148793"/>
                    <a:gd name="connsiteX629" fmla="*/ 88053 w 117893"/>
                    <a:gd name="connsiteY629" fmla="*/ 16081 h 148793"/>
                    <a:gd name="connsiteX630" fmla="*/ 85949 w 117893"/>
                    <a:gd name="connsiteY630" fmla="*/ 15130 h 148793"/>
                    <a:gd name="connsiteX631" fmla="*/ 82543 w 117893"/>
                    <a:gd name="connsiteY631" fmla="*/ 13527 h 148793"/>
                    <a:gd name="connsiteX632" fmla="*/ 83345 w 117893"/>
                    <a:gd name="connsiteY632" fmla="*/ 13377 h 148793"/>
                    <a:gd name="connsiteX633" fmla="*/ 78637 w 117893"/>
                    <a:gd name="connsiteY633" fmla="*/ 11623 h 148793"/>
                    <a:gd name="connsiteX634" fmla="*/ 20235 w 117893"/>
                    <a:gd name="connsiteY634" fmla="*/ 37368 h 148793"/>
                    <a:gd name="connsiteX635" fmla="*/ 27448 w 117893"/>
                    <a:gd name="connsiteY635" fmla="*/ 31909 h 148793"/>
                    <a:gd name="connsiteX636" fmla="*/ 27297 w 117893"/>
                    <a:gd name="connsiteY636" fmla="*/ 32359 h 148793"/>
                    <a:gd name="connsiteX637" fmla="*/ 32957 w 117893"/>
                    <a:gd name="connsiteY637" fmla="*/ 25197 h 148793"/>
                    <a:gd name="connsiteX638" fmla="*/ 32306 w 117893"/>
                    <a:gd name="connsiteY638" fmla="*/ 29254 h 148793"/>
                    <a:gd name="connsiteX639" fmla="*/ 33057 w 117893"/>
                    <a:gd name="connsiteY639" fmla="*/ 27551 h 148793"/>
                    <a:gd name="connsiteX640" fmla="*/ 35261 w 117893"/>
                    <a:gd name="connsiteY640" fmla="*/ 26099 h 148793"/>
                    <a:gd name="connsiteX641" fmla="*/ 35261 w 117893"/>
                    <a:gd name="connsiteY641" fmla="*/ 27701 h 148793"/>
                    <a:gd name="connsiteX642" fmla="*/ 33358 w 117893"/>
                    <a:gd name="connsiteY642" fmla="*/ 29555 h 148793"/>
                    <a:gd name="connsiteX643" fmla="*/ 29702 w 117893"/>
                    <a:gd name="connsiteY643" fmla="*/ 32109 h 148793"/>
                    <a:gd name="connsiteX644" fmla="*/ 32406 w 117893"/>
                    <a:gd name="connsiteY644" fmla="*/ 31558 h 148793"/>
                    <a:gd name="connsiteX645" fmla="*/ 34310 w 117893"/>
                    <a:gd name="connsiteY645" fmla="*/ 29304 h 148793"/>
                    <a:gd name="connsiteX646" fmla="*/ 34710 w 117893"/>
                    <a:gd name="connsiteY646" fmla="*/ 31458 h 148793"/>
                    <a:gd name="connsiteX647" fmla="*/ 35962 w 117893"/>
                    <a:gd name="connsiteY647" fmla="*/ 29555 h 148793"/>
                    <a:gd name="connsiteX648" fmla="*/ 36213 w 117893"/>
                    <a:gd name="connsiteY648" fmla="*/ 31708 h 148793"/>
                    <a:gd name="connsiteX649" fmla="*/ 37916 w 117893"/>
                    <a:gd name="connsiteY649" fmla="*/ 28803 h 148793"/>
                    <a:gd name="connsiteX650" fmla="*/ 38166 w 117893"/>
                    <a:gd name="connsiteY650" fmla="*/ 28954 h 148793"/>
                    <a:gd name="connsiteX651" fmla="*/ 39669 w 117893"/>
                    <a:gd name="connsiteY651" fmla="*/ 26499 h 148793"/>
                    <a:gd name="connsiteX652" fmla="*/ 38417 w 117893"/>
                    <a:gd name="connsiteY652" fmla="*/ 26800 h 148793"/>
                    <a:gd name="connsiteX653" fmla="*/ 37615 w 117893"/>
                    <a:gd name="connsiteY653" fmla="*/ 28853 h 148793"/>
                    <a:gd name="connsiteX654" fmla="*/ 37365 w 117893"/>
                    <a:gd name="connsiteY654" fmla="*/ 27651 h 148793"/>
                    <a:gd name="connsiteX655" fmla="*/ 35011 w 117893"/>
                    <a:gd name="connsiteY655" fmla="*/ 28853 h 148793"/>
                    <a:gd name="connsiteX656" fmla="*/ 36363 w 117893"/>
                    <a:gd name="connsiteY656" fmla="*/ 27802 h 148793"/>
                    <a:gd name="connsiteX657" fmla="*/ 36213 w 117893"/>
                    <a:gd name="connsiteY657" fmla="*/ 25848 h 148793"/>
                    <a:gd name="connsiteX658" fmla="*/ 38517 w 117893"/>
                    <a:gd name="connsiteY658" fmla="*/ 23644 h 148793"/>
                    <a:gd name="connsiteX659" fmla="*/ 38968 w 117893"/>
                    <a:gd name="connsiteY659" fmla="*/ 21841 h 148793"/>
                    <a:gd name="connsiteX660" fmla="*/ 45479 w 117893"/>
                    <a:gd name="connsiteY660" fmla="*/ 18485 h 148793"/>
                    <a:gd name="connsiteX661" fmla="*/ 46431 w 117893"/>
                    <a:gd name="connsiteY661" fmla="*/ 17383 h 148793"/>
                    <a:gd name="connsiteX662" fmla="*/ 44577 w 117893"/>
                    <a:gd name="connsiteY662" fmla="*/ 17684 h 148793"/>
                    <a:gd name="connsiteX663" fmla="*/ 46431 w 117893"/>
                    <a:gd name="connsiteY663" fmla="*/ 16482 h 148793"/>
                    <a:gd name="connsiteX664" fmla="*/ 46431 w 117893"/>
                    <a:gd name="connsiteY664" fmla="*/ 16833 h 148793"/>
                    <a:gd name="connsiteX665" fmla="*/ 48184 w 117893"/>
                    <a:gd name="connsiteY665" fmla="*/ 15480 h 148793"/>
                    <a:gd name="connsiteX666" fmla="*/ 46982 w 117893"/>
                    <a:gd name="connsiteY666" fmla="*/ 17484 h 148793"/>
                    <a:gd name="connsiteX667" fmla="*/ 49035 w 117893"/>
                    <a:gd name="connsiteY667" fmla="*/ 16933 h 148793"/>
                    <a:gd name="connsiteX668" fmla="*/ 48835 w 117893"/>
                    <a:gd name="connsiteY668" fmla="*/ 17333 h 148793"/>
                    <a:gd name="connsiteX669" fmla="*/ 50588 w 117893"/>
                    <a:gd name="connsiteY669" fmla="*/ 15130 h 148793"/>
                    <a:gd name="connsiteX670" fmla="*/ 48084 w 117893"/>
                    <a:gd name="connsiteY670" fmla="*/ 13978 h 148793"/>
                    <a:gd name="connsiteX671" fmla="*/ 53944 w 117893"/>
                    <a:gd name="connsiteY671" fmla="*/ 11373 h 148793"/>
                    <a:gd name="connsiteX672" fmla="*/ 53343 w 117893"/>
                    <a:gd name="connsiteY672" fmla="*/ 12575 h 148793"/>
                    <a:gd name="connsiteX673" fmla="*/ 55647 w 117893"/>
                    <a:gd name="connsiteY673" fmla="*/ 12675 h 148793"/>
                    <a:gd name="connsiteX674" fmla="*/ 59604 w 117893"/>
                    <a:gd name="connsiteY674" fmla="*/ 10421 h 148793"/>
                    <a:gd name="connsiteX675" fmla="*/ 58952 w 117893"/>
                    <a:gd name="connsiteY675" fmla="*/ 11123 h 148793"/>
                    <a:gd name="connsiteX676" fmla="*/ 62008 w 117893"/>
                    <a:gd name="connsiteY676" fmla="*/ 11473 h 148793"/>
                    <a:gd name="connsiteX677" fmla="*/ 63611 w 117893"/>
                    <a:gd name="connsiteY677" fmla="*/ 10872 h 148793"/>
                    <a:gd name="connsiteX678" fmla="*/ 64612 w 117893"/>
                    <a:gd name="connsiteY678" fmla="*/ 9570 h 148793"/>
                    <a:gd name="connsiteX679" fmla="*/ 64712 w 117893"/>
                    <a:gd name="connsiteY679" fmla="*/ 9420 h 148793"/>
                    <a:gd name="connsiteX680" fmla="*/ 57350 w 117893"/>
                    <a:gd name="connsiteY680" fmla="*/ 9770 h 148793"/>
                    <a:gd name="connsiteX681" fmla="*/ 57700 w 117893"/>
                    <a:gd name="connsiteY681" fmla="*/ 9319 h 148793"/>
                    <a:gd name="connsiteX682" fmla="*/ 53693 w 117893"/>
                    <a:gd name="connsiteY682" fmla="*/ 10371 h 148793"/>
                    <a:gd name="connsiteX683" fmla="*/ 50738 w 117893"/>
                    <a:gd name="connsiteY683" fmla="*/ 10972 h 148793"/>
                    <a:gd name="connsiteX684" fmla="*/ 49937 w 117893"/>
                    <a:gd name="connsiteY684" fmla="*/ 10171 h 148793"/>
                    <a:gd name="connsiteX685" fmla="*/ 48234 w 117893"/>
                    <a:gd name="connsiteY685" fmla="*/ 11473 h 148793"/>
                    <a:gd name="connsiteX686" fmla="*/ 48484 w 117893"/>
                    <a:gd name="connsiteY686" fmla="*/ 10972 h 148793"/>
                    <a:gd name="connsiteX687" fmla="*/ 45429 w 117893"/>
                    <a:gd name="connsiteY687" fmla="*/ 12575 h 148793"/>
                    <a:gd name="connsiteX688" fmla="*/ 45429 w 117893"/>
                    <a:gd name="connsiteY688" fmla="*/ 12375 h 148793"/>
                    <a:gd name="connsiteX689" fmla="*/ 42925 w 117893"/>
                    <a:gd name="connsiteY689" fmla="*/ 15881 h 148793"/>
                    <a:gd name="connsiteX690" fmla="*/ 42925 w 117893"/>
                    <a:gd name="connsiteY690" fmla="*/ 16782 h 148793"/>
                    <a:gd name="connsiteX691" fmla="*/ 41923 w 117893"/>
                    <a:gd name="connsiteY691" fmla="*/ 17584 h 148793"/>
                    <a:gd name="connsiteX692" fmla="*/ 41923 w 117893"/>
                    <a:gd name="connsiteY692" fmla="*/ 17584 h 148793"/>
                    <a:gd name="connsiteX693" fmla="*/ 41923 w 117893"/>
                    <a:gd name="connsiteY693" fmla="*/ 17584 h 148793"/>
                    <a:gd name="connsiteX694" fmla="*/ 39469 w 117893"/>
                    <a:gd name="connsiteY694" fmla="*/ 18085 h 148793"/>
                    <a:gd name="connsiteX695" fmla="*/ 42023 w 117893"/>
                    <a:gd name="connsiteY695" fmla="*/ 16382 h 148793"/>
                    <a:gd name="connsiteX696" fmla="*/ 39769 w 117893"/>
                    <a:gd name="connsiteY696" fmla="*/ 15681 h 148793"/>
                    <a:gd name="connsiteX697" fmla="*/ 39519 w 117893"/>
                    <a:gd name="connsiteY697" fmla="*/ 15130 h 148793"/>
                    <a:gd name="connsiteX698" fmla="*/ 38918 w 117893"/>
                    <a:gd name="connsiteY698" fmla="*/ 16582 h 148793"/>
                    <a:gd name="connsiteX699" fmla="*/ 34159 w 117893"/>
                    <a:gd name="connsiteY699" fmla="*/ 19637 h 148793"/>
                    <a:gd name="connsiteX700" fmla="*/ 29451 w 117893"/>
                    <a:gd name="connsiteY700" fmla="*/ 24596 h 148793"/>
                    <a:gd name="connsiteX701" fmla="*/ 29301 w 117893"/>
                    <a:gd name="connsiteY701" fmla="*/ 23043 h 148793"/>
                    <a:gd name="connsiteX702" fmla="*/ 26797 w 117893"/>
                    <a:gd name="connsiteY702" fmla="*/ 27251 h 148793"/>
                    <a:gd name="connsiteX703" fmla="*/ 27598 w 117893"/>
                    <a:gd name="connsiteY703" fmla="*/ 25297 h 148793"/>
                    <a:gd name="connsiteX704" fmla="*/ 24493 w 117893"/>
                    <a:gd name="connsiteY704" fmla="*/ 30256 h 148793"/>
                    <a:gd name="connsiteX705" fmla="*/ 21988 w 117893"/>
                    <a:gd name="connsiteY705" fmla="*/ 35365 h 148793"/>
                    <a:gd name="connsiteX706" fmla="*/ 21187 w 117893"/>
                    <a:gd name="connsiteY706" fmla="*/ 35114 h 148793"/>
                    <a:gd name="connsiteX707" fmla="*/ 20185 w 117893"/>
                    <a:gd name="connsiteY707" fmla="*/ 37518 h 148793"/>
                    <a:gd name="connsiteX708" fmla="*/ 17631 w 117893"/>
                    <a:gd name="connsiteY708" fmla="*/ 45132 h 148793"/>
                    <a:gd name="connsiteX709" fmla="*/ 17030 w 117893"/>
                    <a:gd name="connsiteY709" fmla="*/ 47486 h 148793"/>
                    <a:gd name="connsiteX710" fmla="*/ 17130 w 117893"/>
                    <a:gd name="connsiteY710" fmla="*/ 47285 h 148793"/>
                    <a:gd name="connsiteX711" fmla="*/ 16929 w 117893"/>
                    <a:gd name="connsiteY711" fmla="*/ 49690 h 148793"/>
                    <a:gd name="connsiteX712" fmla="*/ 18582 w 117893"/>
                    <a:gd name="connsiteY712" fmla="*/ 49890 h 148793"/>
                    <a:gd name="connsiteX713" fmla="*/ 17781 w 117893"/>
                    <a:gd name="connsiteY713" fmla="*/ 49339 h 148793"/>
                    <a:gd name="connsiteX714" fmla="*/ 16979 w 117893"/>
                    <a:gd name="connsiteY714" fmla="*/ 52745 h 148793"/>
                    <a:gd name="connsiteX715" fmla="*/ 18382 w 117893"/>
                    <a:gd name="connsiteY715" fmla="*/ 50491 h 148793"/>
                    <a:gd name="connsiteX716" fmla="*/ 18232 w 117893"/>
                    <a:gd name="connsiteY716" fmla="*/ 53697 h 148793"/>
                    <a:gd name="connsiteX717" fmla="*/ 15978 w 117893"/>
                    <a:gd name="connsiteY717" fmla="*/ 54949 h 148793"/>
                    <a:gd name="connsiteX718" fmla="*/ 15427 w 117893"/>
                    <a:gd name="connsiteY718" fmla="*/ 58605 h 148793"/>
                    <a:gd name="connsiteX719" fmla="*/ 16979 w 117893"/>
                    <a:gd name="connsiteY719" fmla="*/ 57653 h 148793"/>
                    <a:gd name="connsiteX720" fmla="*/ 16378 w 117893"/>
                    <a:gd name="connsiteY720" fmla="*/ 60458 h 148793"/>
                    <a:gd name="connsiteX721" fmla="*/ 16128 w 117893"/>
                    <a:gd name="connsiteY721" fmla="*/ 59156 h 148793"/>
                    <a:gd name="connsiteX722" fmla="*/ 14776 w 117893"/>
                    <a:gd name="connsiteY722" fmla="*/ 61059 h 148793"/>
                    <a:gd name="connsiteX723" fmla="*/ 14675 w 117893"/>
                    <a:gd name="connsiteY723" fmla="*/ 62261 h 148793"/>
                    <a:gd name="connsiteX724" fmla="*/ 14976 w 117893"/>
                    <a:gd name="connsiteY724" fmla="*/ 62011 h 148793"/>
                    <a:gd name="connsiteX725" fmla="*/ 15377 w 117893"/>
                    <a:gd name="connsiteY725" fmla="*/ 63413 h 148793"/>
                    <a:gd name="connsiteX726" fmla="*/ 16278 w 117893"/>
                    <a:gd name="connsiteY726" fmla="*/ 62762 h 148793"/>
                    <a:gd name="connsiteX727" fmla="*/ 15978 w 117893"/>
                    <a:gd name="connsiteY727" fmla="*/ 64415 h 148793"/>
                    <a:gd name="connsiteX728" fmla="*/ 17030 w 117893"/>
                    <a:gd name="connsiteY728" fmla="*/ 63313 h 148793"/>
                    <a:gd name="connsiteX729" fmla="*/ 17030 w 117893"/>
                    <a:gd name="connsiteY729" fmla="*/ 65166 h 148793"/>
                    <a:gd name="connsiteX730" fmla="*/ 18031 w 117893"/>
                    <a:gd name="connsiteY730" fmla="*/ 59156 h 148793"/>
                    <a:gd name="connsiteX731" fmla="*/ 17130 w 117893"/>
                    <a:gd name="connsiteY731" fmla="*/ 59957 h 148793"/>
                    <a:gd name="connsiteX732" fmla="*/ 19384 w 117893"/>
                    <a:gd name="connsiteY732" fmla="*/ 55650 h 148793"/>
                    <a:gd name="connsiteX733" fmla="*/ 19384 w 117893"/>
                    <a:gd name="connsiteY733" fmla="*/ 50792 h 148793"/>
                    <a:gd name="connsiteX734" fmla="*/ 20986 w 117893"/>
                    <a:gd name="connsiteY734" fmla="*/ 48237 h 148793"/>
                    <a:gd name="connsiteX735" fmla="*/ 20586 w 117893"/>
                    <a:gd name="connsiteY735" fmla="*/ 44130 h 148793"/>
                    <a:gd name="connsiteX736" fmla="*/ 19284 w 117893"/>
                    <a:gd name="connsiteY736" fmla="*/ 46885 h 148793"/>
                    <a:gd name="connsiteX737" fmla="*/ 19734 w 117893"/>
                    <a:gd name="connsiteY737" fmla="*/ 45032 h 148793"/>
                    <a:gd name="connsiteX738" fmla="*/ 18682 w 117893"/>
                    <a:gd name="connsiteY738" fmla="*/ 45933 h 148793"/>
                    <a:gd name="connsiteX739" fmla="*/ 17530 w 117893"/>
                    <a:gd name="connsiteY739" fmla="*/ 45132 h 148793"/>
                    <a:gd name="connsiteX740" fmla="*/ 5259 w 117893"/>
                    <a:gd name="connsiteY740" fmla="*/ 88757 h 148793"/>
                    <a:gd name="connsiteX741" fmla="*/ 5259 w 117893"/>
                    <a:gd name="connsiteY741" fmla="*/ 88858 h 148793"/>
                    <a:gd name="connsiteX742" fmla="*/ 5259 w 117893"/>
                    <a:gd name="connsiteY742" fmla="*/ 88757 h 148793"/>
                    <a:gd name="connsiteX743" fmla="*/ 5259 w 117893"/>
                    <a:gd name="connsiteY743" fmla="*/ 88757 h 148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Lst>
                  <a:rect l="l" t="t" r="r" b="b"/>
                  <a:pathLst>
                    <a:path w="117893" h="148793">
                      <a:moveTo>
                        <a:pt x="21137" y="107841"/>
                      </a:moveTo>
                      <a:lnTo>
                        <a:pt x="21487" y="108291"/>
                      </a:lnTo>
                      <a:lnTo>
                        <a:pt x="21187" y="108091"/>
                      </a:lnTo>
                      <a:lnTo>
                        <a:pt x="21588" y="109443"/>
                      </a:lnTo>
                      <a:cubicBezTo>
                        <a:pt x="21588" y="109443"/>
                        <a:pt x="21838" y="109744"/>
                        <a:pt x="21938" y="109894"/>
                      </a:cubicBezTo>
                      <a:cubicBezTo>
                        <a:pt x="21888" y="109844"/>
                        <a:pt x="21788" y="109794"/>
                        <a:pt x="21688" y="109794"/>
                      </a:cubicBezTo>
                      <a:lnTo>
                        <a:pt x="21788" y="110245"/>
                      </a:lnTo>
                      <a:cubicBezTo>
                        <a:pt x="22890" y="110996"/>
                        <a:pt x="24693" y="113100"/>
                        <a:pt x="25494" y="113551"/>
                      </a:cubicBezTo>
                      <a:cubicBezTo>
                        <a:pt x="26296" y="114302"/>
                        <a:pt x="27097" y="115304"/>
                        <a:pt x="27448" y="116005"/>
                      </a:cubicBezTo>
                      <a:cubicBezTo>
                        <a:pt x="27097" y="115354"/>
                        <a:pt x="26496" y="114602"/>
                        <a:pt x="26296" y="115053"/>
                      </a:cubicBezTo>
                      <a:cubicBezTo>
                        <a:pt x="26646" y="116606"/>
                        <a:pt x="26145" y="117858"/>
                        <a:pt x="28500" y="119411"/>
                      </a:cubicBezTo>
                      <a:lnTo>
                        <a:pt x="27598" y="118159"/>
                      </a:lnTo>
                      <a:lnTo>
                        <a:pt x="30854" y="120012"/>
                      </a:lnTo>
                      <a:cubicBezTo>
                        <a:pt x="31054" y="121364"/>
                        <a:pt x="29251" y="119110"/>
                        <a:pt x="28500" y="119060"/>
                      </a:cubicBezTo>
                      <a:cubicBezTo>
                        <a:pt x="30553" y="120813"/>
                        <a:pt x="30553" y="123718"/>
                        <a:pt x="32356" y="123768"/>
                      </a:cubicBezTo>
                      <a:cubicBezTo>
                        <a:pt x="31905" y="124419"/>
                        <a:pt x="31004" y="125622"/>
                        <a:pt x="32356" y="126874"/>
                      </a:cubicBezTo>
                      <a:cubicBezTo>
                        <a:pt x="32106" y="125321"/>
                        <a:pt x="33558" y="127224"/>
                        <a:pt x="33508" y="125772"/>
                      </a:cubicBezTo>
                      <a:cubicBezTo>
                        <a:pt x="34260" y="125872"/>
                        <a:pt x="34710" y="127325"/>
                        <a:pt x="35211" y="126974"/>
                      </a:cubicBezTo>
                      <a:lnTo>
                        <a:pt x="34861" y="127124"/>
                      </a:lnTo>
                      <a:cubicBezTo>
                        <a:pt x="36163" y="130230"/>
                        <a:pt x="38317" y="129228"/>
                        <a:pt x="39669" y="129478"/>
                      </a:cubicBezTo>
                      <a:cubicBezTo>
                        <a:pt x="42574" y="131432"/>
                        <a:pt x="43776" y="132483"/>
                        <a:pt x="46230" y="133836"/>
                      </a:cubicBezTo>
                      <a:cubicBezTo>
                        <a:pt x="46080" y="134337"/>
                        <a:pt x="46130" y="135990"/>
                        <a:pt x="47232" y="136490"/>
                      </a:cubicBezTo>
                      <a:cubicBezTo>
                        <a:pt x="48033" y="136090"/>
                        <a:pt x="50538" y="136891"/>
                        <a:pt x="51139" y="135990"/>
                      </a:cubicBezTo>
                      <a:cubicBezTo>
                        <a:pt x="49386" y="134988"/>
                        <a:pt x="49336" y="136090"/>
                        <a:pt x="48084" y="135789"/>
                      </a:cubicBezTo>
                      <a:cubicBezTo>
                        <a:pt x="47583" y="134487"/>
                        <a:pt x="48384" y="134838"/>
                        <a:pt x="47432" y="133736"/>
                      </a:cubicBezTo>
                      <a:cubicBezTo>
                        <a:pt x="47833" y="134136"/>
                        <a:pt x="49035" y="134537"/>
                        <a:pt x="50187" y="135038"/>
                      </a:cubicBezTo>
                      <a:cubicBezTo>
                        <a:pt x="51389" y="135439"/>
                        <a:pt x="52591" y="135789"/>
                        <a:pt x="52992" y="136440"/>
                      </a:cubicBezTo>
                      <a:lnTo>
                        <a:pt x="52541" y="136440"/>
                      </a:lnTo>
                      <a:cubicBezTo>
                        <a:pt x="54144" y="137592"/>
                        <a:pt x="53994" y="139997"/>
                        <a:pt x="57600" y="139245"/>
                      </a:cubicBezTo>
                      <a:lnTo>
                        <a:pt x="59253" y="138995"/>
                      </a:lnTo>
                      <a:cubicBezTo>
                        <a:pt x="59253" y="138995"/>
                        <a:pt x="59153" y="139195"/>
                        <a:pt x="59103" y="139245"/>
                      </a:cubicBezTo>
                      <a:cubicBezTo>
                        <a:pt x="61657" y="139596"/>
                        <a:pt x="60906" y="140547"/>
                        <a:pt x="63811" y="139896"/>
                      </a:cubicBezTo>
                      <a:cubicBezTo>
                        <a:pt x="63611" y="139946"/>
                        <a:pt x="63711" y="140047"/>
                        <a:pt x="63510" y="140097"/>
                      </a:cubicBezTo>
                      <a:cubicBezTo>
                        <a:pt x="65163" y="140748"/>
                        <a:pt x="66816" y="139395"/>
                        <a:pt x="67968" y="139145"/>
                      </a:cubicBezTo>
                      <a:cubicBezTo>
                        <a:pt x="68820" y="139896"/>
                        <a:pt x="67868" y="139946"/>
                        <a:pt x="67417" y="140497"/>
                      </a:cubicBezTo>
                      <a:cubicBezTo>
                        <a:pt x="70422" y="140698"/>
                        <a:pt x="73327" y="138544"/>
                        <a:pt x="74680" y="137242"/>
                      </a:cubicBezTo>
                      <a:lnTo>
                        <a:pt x="76533" y="137091"/>
                      </a:lnTo>
                      <a:cubicBezTo>
                        <a:pt x="75631" y="137743"/>
                        <a:pt x="74529" y="138945"/>
                        <a:pt x="74980" y="139295"/>
                      </a:cubicBezTo>
                      <a:cubicBezTo>
                        <a:pt x="75932" y="138794"/>
                        <a:pt x="75631" y="138544"/>
                        <a:pt x="77084" y="138193"/>
                      </a:cubicBezTo>
                      <a:cubicBezTo>
                        <a:pt x="76984" y="138744"/>
                        <a:pt x="76583" y="139395"/>
                        <a:pt x="76082" y="140197"/>
                      </a:cubicBezTo>
                      <a:cubicBezTo>
                        <a:pt x="79338" y="139997"/>
                        <a:pt x="76182" y="138294"/>
                        <a:pt x="78787" y="139045"/>
                      </a:cubicBezTo>
                      <a:cubicBezTo>
                        <a:pt x="79739" y="138794"/>
                        <a:pt x="79989" y="137843"/>
                        <a:pt x="79839" y="137242"/>
                      </a:cubicBezTo>
                      <a:lnTo>
                        <a:pt x="81742" y="137242"/>
                      </a:lnTo>
                      <a:cubicBezTo>
                        <a:pt x="81592" y="136390"/>
                        <a:pt x="83595" y="135589"/>
                        <a:pt x="84647" y="134687"/>
                      </a:cubicBezTo>
                      <a:cubicBezTo>
                        <a:pt x="84647" y="134287"/>
                        <a:pt x="83295" y="134587"/>
                        <a:pt x="82944" y="135038"/>
                      </a:cubicBezTo>
                      <a:cubicBezTo>
                        <a:pt x="82794" y="134487"/>
                        <a:pt x="83896" y="133485"/>
                        <a:pt x="84647" y="133034"/>
                      </a:cubicBezTo>
                      <a:cubicBezTo>
                        <a:pt x="85198" y="133635"/>
                        <a:pt x="86500" y="132784"/>
                        <a:pt x="87652" y="132033"/>
                      </a:cubicBezTo>
                      <a:cubicBezTo>
                        <a:pt x="88704" y="131181"/>
                        <a:pt x="89656" y="130480"/>
                        <a:pt x="89806" y="131582"/>
                      </a:cubicBezTo>
                      <a:cubicBezTo>
                        <a:pt x="93112" y="128727"/>
                        <a:pt x="96968" y="124069"/>
                        <a:pt x="98271" y="121464"/>
                      </a:cubicBezTo>
                      <a:cubicBezTo>
                        <a:pt x="99272" y="121114"/>
                        <a:pt x="100324" y="119461"/>
                        <a:pt x="100274" y="120863"/>
                      </a:cubicBezTo>
                      <a:cubicBezTo>
                        <a:pt x="102378" y="118008"/>
                        <a:pt x="101977" y="115654"/>
                        <a:pt x="103981" y="112950"/>
                      </a:cubicBezTo>
                      <a:cubicBezTo>
                        <a:pt x="104281" y="112799"/>
                        <a:pt x="103229" y="114302"/>
                        <a:pt x="103730" y="114452"/>
                      </a:cubicBezTo>
                      <a:cubicBezTo>
                        <a:pt x="104331" y="112248"/>
                        <a:pt x="106385" y="111247"/>
                        <a:pt x="107437" y="107841"/>
                      </a:cubicBezTo>
                      <a:cubicBezTo>
                        <a:pt x="107186" y="108392"/>
                        <a:pt x="107437" y="108692"/>
                        <a:pt x="107537" y="108842"/>
                      </a:cubicBezTo>
                      <a:cubicBezTo>
                        <a:pt x="107286" y="108792"/>
                        <a:pt x="107637" y="107290"/>
                        <a:pt x="107787" y="106388"/>
                      </a:cubicBezTo>
                      <a:cubicBezTo>
                        <a:pt x="108138" y="105987"/>
                        <a:pt x="107687" y="107089"/>
                        <a:pt x="107988" y="106889"/>
                      </a:cubicBezTo>
                      <a:cubicBezTo>
                        <a:pt x="111293" y="100828"/>
                        <a:pt x="110592" y="95169"/>
                        <a:pt x="111844" y="88757"/>
                      </a:cubicBezTo>
                      <a:cubicBezTo>
                        <a:pt x="111444" y="90611"/>
                        <a:pt x="112345" y="91512"/>
                        <a:pt x="112796" y="91612"/>
                      </a:cubicBezTo>
                      <a:lnTo>
                        <a:pt x="113197" y="89759"/>
                      </a:lnTo>
                      <a:cubicBezTo>
                        <a:pt x="112846" y="88958"/>
                        <a:pt x="112996" y="87555"/>
                        <a:pt x="112746" y="86353"/>
                      </a:cubicBezTo>
                      <a:cubicBezTo>
                        <a:pt x="112946" y="86253"/>
                        <a:pt x="113247" y="85702"/>
                        <a:pt x="113447" y="86353"/>
                      </a:cubicBezTo>
                      <a:cubicBezTo>
                        <a:pt x="115050" y="82747"/>
                        <a:pt x="112045" y="80393"/>
                        <a:pt x="112746" y="75985"/>
                      </a:cubicBezTo>
                      <a:lnTo>
                        <a:pt x="114699" y="81595"/>
                      </a:lnTo>
                      <a:lnTo>
                        <a:pt x="115501" y="80243"/>
                      </a:lnTo>
                      <a:lnTo>
                        <a:pt x="116402" y="82797"/>
                      </a:lnTo>
                      <a:cubicBezTo>
                        <a:pt x="117053" y="81345"/>
                        <a:pt x="115751" y="79942"/>
                        <a:pt x="116553" y="79842"/>
                      </a:cubicBezTo>
                      <a:cubicBezTo>
                        <a:pt x="116753" y="80193"/>
                        <a:pt x="116653" y="80944"/>
                        <a:pt x="117103" y="80994"/>
                      </a:cubicBezTo>
                      <a:cubicBezTo>
                        <a:pt x="117454" y="79541"/>
                        <a:pt x="116903" y="79441"/>
                        <a:pt x="116753" y="78339"/>
                      </a:cubicBezTo>
                      <a:cubicBezTo>
                        <a:pt x="118406" y="81244"/>
                        <a:pt x="117805" y="86954"/>
                        <a:pt x="117705" y="90060"/>
                      </a:cubicBezTo>
                      <a:cubicBezTo>
                        <a:pt x="117705" y="90561"/>
                        <a:pt x="117404" y="89609"/>
                        <a:pt x="117254" y="89459"/>
                      </a:cubicBezTo>
                      <a:cubicBezTo>
                        <a:pt x="117103" y="90711"/>
                        <a:pt x="116402" y="91362"/>
                        <a:pt x="116402" y="92915"/>
                      </a:cubicBezTo>
                      <a:cubicBezTo>
                        <a:pt x="116903" y="94017"/>
                        <a:pt x="117053" y="92264"/>
                        <a:pt x="117254" y="91512"/>
                      </a:cubicBezTo>
                      <a:cubicBezTo>
                        <a:pt x="117805" y="91713"/>
                        <a:pt x="117705" y="92113"/>
                        <a:pt x="117654" y="92965"/>
                      </a:cubicBezTo>
                      <a:cubicBezTo>
                        <a:pt x="116853" y="92965"/>
                        <a:pt x="116402" y="97623"/>
                        <a:pt x="115050" y="98424"/>
                      </a:cubicBezTo>
                      <a:cubicBezTo>
                        <a:pt x="113998" y="102932"/>
                        <a:pt x="117254" y="98274"/>
                        <a:pt x="115651" y="102582"/>
                      </a:cubicBezTo>
                      <a:lnTo>
                        <a:pt x="114299" y="103583"/>
                      </a:lnTo>
                      <a:cubicBezTo>
                        <a:pt x="114048" y="106288"/>
                        <a:pt x="113447" y="109844"/>
                        <a:pt x="111844" y="112449"/>
                      </a:cubicBezTo>
                      <a:lnTo>
                        <a:pt x="112095" y="111848"/>
                      </a:lnTo>
                      <a:cubicBezTo>
                        <a:pt x="111944" y="111297"/>
                        <a:pt x="111394" y="111848"/>
                        <a:pt x="111093" y="111998"/>
                      </a:cubicBezTo>
                      <a:cubicBezTo>
                        <a:pt x="109841" y="113901"/>
                        <a:pt x="109741" y="116205"/>
                        <a:pt x="108238" y="116906"/>
                      </a:cubicBezTo>
                      <a:cubicBezTo>
                        <a:pt x="107887" y="119711"/>
                        <a:pt x="105884" y="123718"/>
                        <a:pt x="104381" y="126473"/>
                      </a:cubicBezTo>
                      <a:cubicBezTo>
                        <a:pt x="102979" y="126373"/>
                        <a:pt x="105984" y="122666"/>
                        <a:pt x="106034" y="121214"/>
                      </a:cubicBezTo>
                      <a:lnTo>
                        <a:pt x="104431" y="123418"/>
                      </a:lnTo>
                      <a:cubicBezTo>
                        <a:pt x="105383" y="122015"/>
                        <a:pt x="105433" y="121214"/>
                        <a:pt x="105383" y="120012"/>
                      </a:cubicBezTo>
                      <a:cubicBezTo>
                        <a:pt x="103830" y="121765"/>
                        <a:pt x="104281" y="123067"/>
                        <a:pt x="103129" y="125071"/>
                      </a:cubicBezTo>
                      <a:cubicBezTo>
                        <a:pt x="102979" y="124720"/>
                        <a:pt x="102628" y="124820"/>
                        <a:pt x="101927" y="125622"/>
                      </a:cubicBezTo>
                      <a:lnTo>
                        <a:pt x="102378" y="126373"/>
                      </a:lnTo>
                      <a:cubicBezTo>
                        <a:pt x="102378" y="126373"/>
                        <a:pt x="102178" y="126373"/>
                        <a:pt x="101927" y="126623"/>
                      </a:cubicBezTo>
                      <a:cubicBezTo>
                        <a:pt x="101126" y="127725"/>
                        <a:pt x="100475" y="128927"/>
                        <a:pt x="99573" y="129979"/>
                      </a:cubicBezTo>
                      <a:cubicBezTo>
                        <a:pt x="100475" y="129629"/>
                        <a:pt x="100975" y="130029"/>
                        <a:pt x="101677" y="129228"/>
                      </a:cubicBezTo>
                      <a:cubicBezTo>
                        <a:pt x="101076" y="129228"/>
                        <a:pt x="101576" y="128476"/>
                        <a:pt x="102328" y="127675"/>
                      </a:cubicBezTo>
                      <a:cubicBezTo>
                        <a:pt x="102127" y="128727"/>
                        <a:pt x="103330" y="127174"/>
                        <a:pt x="103680" y="127475"/>
                      </a:cubicBezTo>
                      <a:cubicBezTo>
                        <a:pt x="102328" y="129078"/>
                        <a:pt x="100725" y="130981"/>
                        <a:pt x="99673" y="132283"/>
                      </a:cubicBezTo>
                      <a:lnTo>
                        <a:pt x="98822" y="132083"/>
                      </a:lnTo>
                      <a:cubicBezTo>
                        <a:pt x="97269" y="133385"/>
                        <a:pt x="95867" y="135138"/>
                        <a:pt x="94564" y="135789"/>
                      </a:cubicBezTo>
                      <a:lnTo>
                        <a:pt x="94664" y="135188"/>
                      </a:lnTo>
                      <a:cubicBezTo>
                        <a:pt x="92611" y="136541"/>
                        <a:pt x="90908" y="138394"/>
                        <a:pt x="88604" y="138845"/>
                      </a:cubicBezTo>
                      <a:cubicBezTo>
                        <a:pt x="87252" y="140798"/>
                        <a:pt x="84948" y="142601"/>
                        <a:pt x="83545" y="144254"/>
                      </a:cubicBezTo>
                      <a:cubicBezTo>
                        <a:pt x="82994" y="145706"/>
                        <a:pt x="76783" y="145556"/>
                        <a:pt x="74580" y="147309"/>
                      </a:cubicBezTo>
                      <a:cubicBezTo>
                        <a:pt x="74379" y="147209"/>
                        <a:pt x="76232" y="146307"/>
                        <a:pt x="76934" y="145656"/>
                      </a:cubicBezTo>
                      <a:cubicBezTo>
                        <a:pt x="75281" y="146007"/>
                        <a:pt x="74129" y="147359"/>
                        <a:pt x="73377" y="146508"/>
                      </a:cubicBezTo>
                      <a:cubicBezTo>
                        <a:pt x="77234" y="146107"/>
                        <a:pt x="73027" y="145757"/>
                        <a:pt x="74630" y="145155"/>
                      </a:cubicBezTo>
                      <a:cubicBezTo>
                        <a:pt x="72877" y="145506"/>
                        <a:pt x="71073" y="146057"/>
                        <a:pt x="70272" y="146558"/>
                      </a:cubicBezTo>
                      <a:cubicBezTo>
                        <a:pt x="73127" y="146007"/>
                        <a:pt x="69421" y="148161"/>
                        <a:pt x="72326" y="147159"/>
                      </a:cubicBezTo>
                      <a:cubicBezTo>
                        <a:pt x="70222" y="148561"/>
                        <a:pt x="66916" y="148912"/>
                        <a:pt x="64111" y="148762"/>
                      </a:cubicBezTo>
                      <a:cubicBezTo>
                        <a:pt x="64111" y="148311"/>
                        <a:pt x="63811" y="148111"/>
                        <a:pt x="62759" y="147860"/>
                      </a:cubicBezTo>
                      <a:lnTo>
                        <a:pt x="61908" y="148461"/>
                      </a:lnTo>
                      <a:cubicBezTo>
                        <a:pt x="60605" y="148261"/>
                        <a:pt x="64462" y="147860"/>
                        <a:pt x="61857" y="147459"/>
                      </a:cubicBezTo>
                      <a:cubicBezTo>
                        <a:pt x="59003" y="148561"/>
                        <a:pt x="54044" y="145807"/>
                        <a:pt x="52441" y="147459"/>
                      </a:cubicBezTo>
                      <a:cubicBezTo>
                        <a:pt x="50638" y="146307"/>
                        <a:pt x="56448" y="147459"/>
                        <a:pt x="53643" y="145907"/>
                      </a:cubicBezTo>
                      <a:cubicBezTo>
                        <a:pt x="55496" y="145556"/>
                        <a:pt x="57750" y="146808"/>
                        <a:pt x="58452" y="145907"/>
                      </a:cubicBezTo>
                      <a:cubicBezTo>
                        <a:pt x="56749" y="145907"/>
                        <a:pt x="57951" y="144955"/>
                        <a:pt x="56899" y="144755"/>
                      </a:cubicBezTo>
                      <a:lnTo>
                        <a:pt x="54945" y="145005"/>
                      </a:lnTo>
                      <a:lnTo>
                        <a:pt x="55346" y="145105"/>
                      </a:lnTo>
                      <a:cubicBezTo>
                        <a:pt x="51990" y="145556"/>
                        <a:pt x="47232" y="143453"/>
                        <a:pt x="43576" y="141750"/>
                      </a:cubicBezTo>
                      <a:cubicBezTo>
                        <a:pt x="41773" y="141499"/>
                        <a:pt x="40220" y="141249"/>
                        <a:pt x="38617" y="140848"/>
                      </a:cubicBezTo>
                      <a:cubicBezTo>
                        <a:pt x="37014" y="140447"/>
                        <a:pt x="35361" y="139846"/>
                        <a:pt x="33759" y="138444"/>
                      </a:cubicBezTo>
                      <a:cubicBezTo>
                        <a:pt x="35111" y="138744"/>
                        <a:pt x="31354" y="135839"/>
                        <a:pt x="34109" y="136591"/>
                      </a:cubicBezTo>
                      <a:cubicBezTo>
                        <a:pt x="32907" y="135038"/>
                        <a:pt x="31054" y="134337"/>
                        <a:pt x="30804" y="134587"/>
                      </a:cubicBezTo>
                      <a:cubicBezTo>
                        <a:pt x="31956" y="135839"/>
                        <a:pt x="31154" y="135088"/>
                        <a:pt x="32106" y="136140"/>
                      </a:cubicBezTo>
                      <a:cubicBezTo>
                        <a:pt x="30954" y="135990"/>
                        <a:pt x="29351" y="134387"/>
                        <a:pt x="28950" y="133535"/>
                      </a:cubicBezTo>
                      <a:cubicBezTo>
                        <a:pt x="29251" y="133836"/>
                        <a:pt x="29201" y="133686"/>
                        <a:pt x="29351" y="133635"/>
                      </a:cubicBezTo>
                      <a:cubicBezTo>
                        <a:pt x="28149" y="131983"/>
                        <a:pt x="28299" y="133335"/>
                        <a:pt x="27047" y="132483"/>
                      </a:cubicBezTo>
                      <a:cubicBezTo>
                        <a:pt x="27197" y="131682"/>
                        <a:pt x="24993" y="129979"/>
                        <a:pt x="24392" y="128727"/>
                      </a:cubicBezTo>
                      <a:lnTo>
                        <a:pt x="22339" y="127926"/>
                      </a:lnTo>
                      <a:cubicBezTo>
                        <a:pt x="23541" y="128326"/>
                        <a:pt x="21337" y="126323"/>
                        <a:pt x="21738" y="125672"/>
                      </a:cubicBezTo>
                      <a:cubicBezTo>
                        <a:pt x="20536" y="124870"/>
                        <a:pt x="19183" y="124419"/>
                        <a:pt x="18081" y="122566"/>
                      </a:cubicBezTo>
                      <a:cubicBezTo>
                        <a:pt x="18833" y="123117"/>
                        <a:pt x="17480" y="120663"/>
                        <a:pt x="18081" y="120262"/>
                      </a:cubicBezTo>
                      <a:cubicBezTo>
                        <a:pt x="16829" y="116906"/>
                        <a:pt x="13373" y="116105"/>
                        <a:pt x="12922" y="112499"/>
                      </a:cubicBezTo>
                      <a:cubicBezTo>
                        <a:pt x="13123" y="112499"/>
                        <a:pt x="13824" y="112950"/>
                        <a:pt x="13574" y="111998"/>
                      </a:cubicBezTo>
                      <a:cubicBezTo>
                        <a:pt x="13073" y="111397"/>
                        <a:pt x="12522" y="110145"/>
                        <a:pt x="12171" y="109393"/>
                      </a:cubicBezTo>
                      <a:lnTo>
                        <a:pt x="12171" y="109393"/>
                      </a:lnTo>
                      <a:cubicBezTo>
                        <a:pt x="12171" y="109393"/>
                        <a:pt x="12171" y="109393"/>
                        <a:pt x="12171" y="109393"/>
                      </a:cubicBezTo>
                      <a:cubicBezTo>
                        <a:pt x="11971" y="109043"/>
                        <a:pt x="11821" y="108842"/>
                        <a:pt x="11670" y="108892"/>
                      </a:cubicBezTo>
                      <a:cubicBezTo>
                        <a:pt x="10518" y="107841"/>
                        <a:pt x="9617" y="107390"/>
                        <a:pt x="8064" y="104886"/>
                      </a:cubicBezTo>
                      <a:cubicBezTo>
                        <a:pt x="7363" y="105336"/>
                        <a:pt x="8515" y="107540"/>
                        <a:pt x="9116" y="108392"/>
                      </a:cubicBezTo>
                      <a:lnTo>
                        <a:pt x="10168" y="108943"/>
                      </a:lnTo>
                      <a:cubicBezTo>
                        <a:pt x="9316" y="110195"/>
                        <a:pt x="11270" y="111247"/>
                        <a:pt x="11220" y="111998"/>
                      </a:cubicBezTo>
                      <a:cubicBezTo>
                        <a:pt x="9166" y="111046"/>
                        <a:pt x="7713" y="106238"/>
                        <a:pt x="5960" y="103633"/>
                      </a:cubicBezTo>
                      <a:cubicBezTo>
                        <a:pt x="5359" y="105737"/>
                        <a:pt x="6662" y="109594"/>
                        <a:pt x="8164" y="112849"/>
                      </a:cubicBezTo>
                      <a:cubicBezTo>
                        <a:pt x="8064" y="112298"/>
                        <a:pt x="8014" y="111798"/>
                        <a:pt x="8014" y="111247"/>
                      </a:cubicBezTo>
                      <a:cubicBezTo>
                        <a:pt x="8214" y="111848"/>
                        <a:pt x="8515" y="112399"/>
                        <a:pt x="8765" y="112950"/>
                      </a:cubicBezTo>
                      <a:cubicBezTo>
                        <a:pt x="8765" y="112298"/>
                        <a:pt x="8765" y="111647"/>
                        <a:pt x="8815" y="110996"/>
                      </a:cubicBezTo>
                      <a:cubicBezTo>
                        <a:pt x="9316" y="112649"/>
                        <a:pt x="10218" y="113901"/>
                        <a:pt x="10869" y="115354"/>
                      </a:cubicBezTo>
                      <a:cubicBezTo>
                        <a:pt x="10068" y="113701"/>
                        <a:pt x="10769" y="112599"/>
                        <a:pt x="11069" y="113601"/>
                      </a:cubicBezTo>
                      <a:cubicBezTo>
                        <a:pt x="11220" y="115754"/>
                        <a:pt x="12422" y="115304"/>
                        <a:pt x="13073" y="116706"/>
                      </a:cubicBezTo>
                      <a:cubicBezTo>
                        <a:pt x="12772" y="115905"/>
                        <a:pt x="12321" y="114903"/>
                        <a:pt x="13023" y="115354"/>
                      </a:cubicBezTo>
                      <a:cubicBezTo>
                        <a:pt x="13423" y="118559"/>
                        <a:pt x="14575" y="118860"/>
                        <a:pt x="15026" y="121815"/>
                      </a:cubicBezTo>
                      <a:cubicBezTo>
                        <a:pt x="15928" y="120813"/>
                        <a:pt x="16979" y="124720"/>
                        <a:pt x="18182" y="124419"/>
                      </a:cubicBezTo>
                      <a:lnTo>
                        <a:pt x="17530" y="123318"/>
                      </a:lnTo>
                      <a:lnTo>
                        <a:pt x="19784" y="125071"/>
                      </a:lnTo>
                      <a:cubicBezTo>
                        <a:pt x="20385" y="127775"/>
                        <a:pt x="17581" y="123868"/>
                        <a:pt x="19183" y="127525"/>
                      </a:cubicBezTo>
                      <a:cubicBezTo>
                        <a:pt x="21237" y="130480"/>
                        <a:pt x="22389" y="129428"/>
                        <a:pt x="24242" y="131532"/>
                      </a:cubicBezTo>
                      <a:cubicBezTo>
                        <a:pt x="23090" y="131382"/>
                        <a:pt x="20986" y="130129"/>
                        <a:pt x="19634" y="128326"/>
                      </a:cubicBezTo>
                      <a:cubicBezTo>
                        <a:pt x="19784" y="128777"/>
                        <a:pt x="19985" y="129228"/>
                        <a:pt x="20185" y="129629"/>
                      </a:cubicBezTo>
                      <a:cubicBezTo>
                        <a:pt x="19284" y="129378"/>
                        <a:pt x="17581" y="126673"/>
                        <a:pt x="16679" y="125371"/>
                      </a:cubicBezTo>
                      <a:cubicBezTo>
                        <a:pt x="18983" y="126974"/>
                        <a:pt x="16178" y="124219"/>
                        <a:pt x="16128" y="122817"/>
                      </a:cubicBezTo>
                      <a:cubicBezTo>
                        <a:pt x="15377" y="123067"/>
                        <a:pt x="16328" y="124419"/>
                        <a:pt x="14776" y="123067"/>
                      </a:cubicBezTo>
                      <a:cubicBezTo>
                        <a:pt x="15727" y="124670"/>
                        <a:pt x="16028" y="124820"/>
                        <a:pt x="17130" y="126924"/>
                      </a:cubicBezTo>
                      <a:cubicBezTo>
                        <a:pt x="14425" y="122566"/>
                        <a:pt x="12321" y="124520"/>
                        <a:pt x="10468" y="120212"/>
                      </a:cubicBezTo>
                      <a:cubicBezTo>
                        <a:pt x="11821" y="121865"/>
                        <a:pt x="11069" y="119060"/>
                        <a:pt x="11270" y="118659"/>
                      </a:cubicBezTo>
                      <a:cubicBezTo>
                        <a:pt x="10719" y="117858"/>
                        <a:pt x="9717" y="116155"/>
                        <a:pt x="9216" y="115504"/>
                      </a:cubicBezTo>
                      <a:lnTo>
                        <a:pt x="8515" y="116656"/>
                      </a:lnTo>
                      <a:cubicBezTo>
                        <a:pt x="6962" y="114452"/>
                        <a:pt x="8615" y="112699"/>
                        <a:pt x="6511" y="110345"/>
                      </a:cubicBezTo>
                      <a:cubicBezTo>
                        <a:pt x="5760" y="110245"/>
                        <a:pt x="7263" y="112899"/>
                        <a:pt x="6962" y="112449"/>
                      </a:cubicBezTo>
                      <a:cubicBezTo>
                        <a:pt x="4909" y="108842"/>
                        <a:pt x="5860" y="106789"/>
                        <a:pt x="5710" y="103132"/>
                      </a:cubicBezTo>
                      <a:cubicBezTo>
                        <a:pt x="5309" y="103032"/>
                        <a:pt x="4658" y="103283"/>
                        <a:pt x="3757" y="102231"/>
                      </a:cubicBezTo>
                      <a:cubicBezTo>
                        <a:pt x="4508" y="102431"/>
                        <a:pt x="4558" y="101430"/>
                        <a:pt x="5459" y="102632"/>
                      </a:cubicBezTo>
                      <a:cubicBezTo>
                        <a:pt x="5409" y="101379"/>
                        <a:pt x="4558" y="100177"/>
                        <a:pt x="4007" y="99226"/>
                      </a:cubicBezTo>
                      <a:cubicBezTo>
                        <a:pt x="4307" y="101730"/>
                        <a:pt x="2755" y="98474"/>
                        <a:pt x="2304" y="98124"/>
                      </a:cubicBezTo>
                      <a:cubicBezTo>
                        <a:pt x="2154" y="96821"/>
                        <a:pt x="3005" y="98374"/>
                        <a:pt x="3406" y="99075"/>
                      </a:cubicBezTo>
                      <a:cubicBezTo>
                        <a:pt x="3256" y="98024"/>
                        <a:pt x="4057" y="96571"/>
                        <a:pt x="2955" y="96220"/>
                      </a:cubicBezTo>
                      <a:cubicBezTo>
                        <a:pt x="3606" y="96070"/>
                        <a:pt x="5309" y="98625"/>
                        <a:pt x="6061" y="100378"/>
                      </a:cubicBezTo>
                      <a:lnTo>
                        <a:pt x="5810" y="99125"/>
                      </a:lnTo>
                      <a:cubicBezTo>
                        <a:pt x="6411" y="99877"/>
                        <a:pt x="6361" y="100077"/>
                        <a:pt x="6561" y="101329"/>
                      </a:cubicBezTo>
                      <a:cubicBezTo>
                        <a:pt x="6762" y="99977"/>
                        <a:pt x="7363" y="99977"/>
                        <a:pt x="7914" y="100077"/>
                      </a:cubicBezTo>
                      <a:cubicBezTo>
                        <a:pt x="7864" y="100278"/>
                        <a:pt x="7713" y="100077"/>
                        <a:pt x="7663" y="100227"/>
                      </a:cubicBezTo>
                      <a:cubicBezTo>
                        <a:pt x="7763" y="101229"/>
                        <a:pt x="8164" y="101930"/>
                        <a:pt x="8465" y="101580"/>
                      </a:cubicBezTo>
                      <a:cubicBezTo>
                        <a:pt x="9617" y="102181"/>
                        <a:pt x="8665" y="100077"/>
                        <a:pt x="8915" y="99326"/>
                      </a:cubicBezTo>
                      <a:lnTo>
                        <a:pt x="8314" y="97923"/>
                      </a:lnTo>
                      <a:cubicBezTo>
                        <a:pt x="6912" y="96521"/>
                        <a:pt x="5610" y="95018"/>
                        <a:pt x="4257" y="93516"/>
                      </a:cubicBezTo>
                      <a:cubicBezTo>
                        <a:pt x="3456" y="91362"/>
                        <a:pt x="4007" y="90210"/>
                        <a:pt x="4257" y="88507"/>
                      </a:cubicBezTo>
                      <a:lnTo>
                        <a:pt x="3406" y="88156"/>
                      </a:lnTo>
                      <a:cubicBezTo>
                        <a:pt x="3256" y="86203"/>
                        <a:pt x="3306" y="84350"/>
                        <a:pt x="4458" y="85502"/>
                      </a:cubicBezTo>
                      <a:cubicBezTo>
                        <a:pt x="4207" y="85602"/>
                        <a:pt x="4307" y="85852"/>
                        <a:pt x="4307" y="86253"/>
                      </a:cubicBezTo>
                      <a:cubicBezTo>
                        <a:pt x="4408" y="86253"/>
                        <a:pt x="4508" y="86403"/>
                        <a:pt x="4608" y="86504"/>
                      </a:cubicBezTo>
                      <a:lnTo>
                        <a:pt x="4758" y="86604"/>
                      </a:lnTo>
                      <a:cubicBezTo>
                        <a:pt x="4257" y="84600"/>
                        <a:pt x="3957" y="83348"/>
                        <a:pt x="3907" y="83198"/>
                      </a:cubicBezTo>
                      <a:cubicBezTo>
                        <a:pt x="5459" y="86604"/>
                        <a:pt x="5359" y="83198"/>
                        <a:pt x="6862" y="83699"/>
                      </a:cubicBezTo>
                      <a:cubicBezTo>
                        <a:pt x="6611" y="82547"/>
                        <a:pt x="6411" y="81445"/>
                        <a:pt x="6211" y="80293"/>
                      </a:cubicBezTo>
                      <a:cubicBezTo>
                        <a:pt x="5860" y="82396"/>
                        <a:pt x="5510" y="80393"/>
                        <a:pt x="5259" y="79642"/>
                      </a:cubicBezTo>
                      <a:cubicBezTo>
                        <a:pt x="6061" y="79391"/>
                        <a:pt x="5109" y="76837"/>
                        <a:pt x="5259" y="75585"/>
                      </a:cubicBezTo>
                      <a:lnTo>
                        <a:pt x="5409" y="75685"/>
                      </a:lnTo>
                      <a:cubicBezTo>
                        <a:pt x="5710" y="74533"/>
                        <a:pt x="5710" y="72579"/>
                        <a:pt x="5560" y="71177"/>
                      </a:cubicBezTo>
                      <a:cubicBezTo>
                        <a:pt x="5309" y="71227"/>
                        <a:pt x="4007" y="69324"/>
                        <a:pt x="3306" y="68372"/>
                      </a:cubicBezTo>
                      <a:cubicBezTo>
                        <a:pt x="2855" y="70826"/>
                        <a:pt x="2605" y="69324"/>
                        <a:pt x="2104" y="69524"/>
                      </a:cubicBezTo>
                      <a:cubicBezTo>
                        <a:pt x="2154" y="69274"/>
                        <a:pt x="2204" y="68823"/>
                        <a:pt x="2104" y="68723"/>
                      </a:cubicBezTo>
                      <a:cubicBezTo>
                        <a:pt x="1903" y="68322"/>
                        <a:pt x="1753" y="69173"/>
                        <a:pt x="1503" y="69224"/>
                      </a:cubicBezTo>
                      <a:cubicBezTo>
                        <a:pt x="1753" y="71928"/>
                        <a:pt x="1753" y="74683"/>
                        <a:pt x="2855" y="75785"/>
                      </a:cubicBezTo>
                      <a:cubicBezTo>
                        <a:pt x="3406" y="74984"/>
                        <a:pt x="2404" y="74383"/>
                        <a:pt x="2805" y="73481"/>
                      </a:cubicBezTo>
                      <a:cubicBezTo>
                        <a:pt x="3506" y="74833"/>
                        <a:pt x="3306" y="76486"/>
                        <a:pt x="3406" y="78640"/>
                      </a:cubicBezTo>
                      <a:lnTo>
                        <a:pt x="2755" y="79391"/>
                      </a:lnTo>
                      <a:lnTo>
                        <a:pt x="3206" y="81595"/>
                      </a:lnTo>
                      <a:cubicBezTo>
                        <a:pt x="2805" y="80693"/>
                        <a:pt x="2104" y="81295"/>
                        <a:pt x="1903" y="78940"/>
                      </a:cubicBezTo>
                      <a:cubicBezTo>
                        <a:pt x="1252" y="79241"/>
                        <a:pt x="2154" y="81244"/>
                        <a:pt x="2003" y="82697"/>
                      </a:cubicBezTo>
                      <a:lnTo>
                        <a:pt x="2955" y="83348"/>
                      </a:lnTo>
                      <a:cubicBezTo>
                        <a:pt x="2404" y="83098"/>
                        <a:pt x="2655" y="86153"/>
                        <a:pt x="1753" y="84049"/>
                      </a:cubicBezTo>
                      <a:cubicBezTo>
                        <a:pt x="1402" y="82897"/>
                        <a:pt x="1152" y="81695"/>
                        <a:pt x="851" y="80543"/>
                      </a:cubicBezTo>
                      <a:lnTo>
                        <a:pt x="301" y="81595"/>
                      </a:lnTo>
                      <a:lnTo>
                        <a:pt x="0" y="78540"/>
                      </a:lnTo>
                      <a:lnTo>
                        <a:pt x="501" y="79241"/>
                      </a:lnTo>
                      <a:cubicBezTo>
                        <a:pt x="-301" y="74332"/>
                        <a:pt x="2154" y="77788"/>
                        <a:pt x="1252" y="72880"/>
                      </a:cubicBezTo>
                      <a:cubicBezTo>
                        <a:pt x="250" y="71327"/>
                        <a:pt x="50" y="69624"/>
                        <a:pt x="701" y="66619"/>
                      </a:cubicBezTo>
                      <a:cubicBezTo>
                        <a:pt x="701" y="68823"/>
                        <a:pt x="1453" y="66920"/>
                        <a:pt x="1953" y="67771"/>
                      </a:cubicBezTo>
                      <a:cubicBezTo>
                        <a:pt x="2655" y="65617"/>
                        <a:pt x="1853" y="64816"/>
                        <a:pt x="1553" y="63564"/>
                      </a:cubicBezTo>
                      <a:cubicBezTo>
                        <a:pt x="2204" y="63063"/>
                        <a:pt x="2705" y="62762"/>
                        <a:pt x="2404" y="64716"/>
                      </a:cubicBezTo>
                      <a:cubicBezTo>
                        <a:pt x="3556" y="65116"/>
                        <a:pt x="2504" y="62111"/>
                        <a:pt x="3757" y="62111"/>
                      </a:cubicBezTo>
                      <a:cubicBezTo>
                        <a:pt x="4959" y="55800"/>
                        <a:pt x="501" y="56101"/>
                        <a:pt x="4207" y="48938"/>
                      </a:cubicBezTo>
                      <a:lnTo>
                        <a:pt x="4608" y="49339"/>
                      </a:lnTo>
                      <a:cubicBezTo>
                        <a:pt x="5409" y="44430"/>
                        <a:pt x="7012" y="41926"/>
                        <a:pt x="8615" y="37569"/>
                      </a:cubicBezTo>
                      <a:lnTo>
                        <a:pt x="11320" y="34864"/>
                      </a:lnTo>
                      <a:cubicBezTo>
                        <a:pt x="11119" y="35665"/>
                        <a:pt x="11069" y="38019"/>
                        <a:pt x="12071" y="37418"/>
                      </a:cubicBezTo>
                      <a:cubicBezTo>
                        <a:pt x="10218" y="38420"/>
                        <a:pt x="9667" y="40273"/>
                        <a:pt x="8465" y="41726"/>
                      </a:cubicBezTo>
                      <a:cubicBezTo>
                        <a:pt x="8715" y="42026"/>
                        <a:pt x="9216" y="41425"/>
                        <a:pt x="9517" y="41175"/>
                      </a:cubicBezTo>
                      <a:cubicBezTo>
                        <a:pt x="9116" y="42227"/>
                        <a:pt x="8365" y="42527"/>
                        <a:pt x="8064" y="43980"/>
                      </a:cubicBezTo>
                      <a:cubicBezTo>
                        <a:pt x="8314" y="43980"/>
                        <a:pt x="9216" y="42627"/>
                        <a:pt x="8915" y="43779"/>
                      </a:cubicBezTo>
                      <a:lnTo>
                        <a:pt x="7463" y="45382"/>
                      </a:lnTo>
                      <a:cubicBezTo>
                        <a:pt x="6862" y="48037"/>
                        <a:pt x="8765" y="47235"/>
                        <a:pt x="7563" y="50090"/>
                      </a:cubicBezTo>
                      <a:cubicBezTo>
                        <a:pt x="7062" y="49339"/>
                        <a:pt x="6361" y="47886"/>
                        <a:pt x="6611" y="46634"/>
                      </a:cubicBezTo>
                      <a:cubicBezTo>
                        <a:pt x="5960" y="47937"/>
                        <a:pt x="6912" y="44681"/>
                        <a:pt x="6010" y="45783"/>
                      </a:cubicBezTo>
                      <a:cubicBezTo>
                        <a:pt x="6261" y="48087"/>
                        <a:pt x="5309" y="48838"/>
                        <a:pt x="5159" y="51693"/>
                      </a:cubicBezTo>
                      <a:cubicBezTo>
                        <a:pt x="5109" y="51342"/>
                        <a:pt x="4909" y="51192"/>
                        <a:pt x="5059" y="50541"/>
                      </a:cubicBezTo>
                      <a:cubicBezTo>
                        <a:pt x="4558" y="51793"/>
                        <a:pt x="4007" y="53045"/>
                        <a:pt x="3556" y="54348"/>
                      </a:cubicBezTo>
                      <a:cubicBezTo>
                        <a:pt x="4358" y="53496"/>
                        <a:pt x="3556" y="57754"/>
                        <a:pt x="4508" y="57553"/>
                      </a:cubicBezTo>
                      <a:cubicBezTo>
                        <a:pt x="5710" y="53496"/>
                        <a:pt x="4909" y="54548"/>
                        <a:pt x="6712" y="50040"/>
                      </a:cubicBezTo>
                      <a:cubicBezTo>
                        <a:pt x="6511" y="51443"/>
                        <a:pt x="6962" y="53346"/>
                        <a:pt x="7563" y="54348"/>
                      </a:cubicBezTo>
                      <a:cubicBezTo>
                        <a:pt x="7563" y="54348"/>
                        <a:pt x="7463" y="54448"/>
                        <a:pt x="7413" y="54598"/>
                      </a:cubicBezTo>
                      <a:cubicBezTo>
                        <a:pt x="8164" y="55500"/>
                        <a:pt x="8515" y="54849"/>
                        <a:pt x="10068" y="55249"/>
                      </a:cubicBezTo>
                      <a:cubicBezTo>
                        <a:pt x="9567" y="52945"/>
                        <a:pt x="10819" y="51843"/>
                        <a:pt x="10919" y="49289"/>
                      </a:cubicBezTo>
                      <a:cubicBezTo>
                        <a:pt x="10218" y="48588"/>
                        <a:pt x="9466" y="50341"/>
                        <a:pt x="9316" y="51643"/>
                      </a:cubicBezTo>
                      <a:lnTo>
                        <a:pt x="9316" y="49339"/>
                      </a:lnTo>
                      <a:cubicBezTo>
                        <a:pt x="9316" y="49339"/>
                        <a:pt x="9617" y="49890"/>
                        <a:pt x="9617" y="49890"/>
                      </a:cubicBezTo>
                      <a:cubicBezTo>
                        <a:pt x="10168" y="48087"/>
                        <a:pt x="11019" y="46384"/>
                        <a:pt x="11770" y="44681"/>
                      </a:cubicBezTo>
                      <a:cubicBezTo>
                        <a:pt x="11420" y="45683"/>
                        <a:pt x="11770" y="46234"/>
                        <a:pt x="11921" y="46835"/>
                      </a:cubicBezTo>
                      <a:cubicBezTo>
                        <a:pt x="12221" y="46184"/>
                        <a:pt x="12672" y="45582"/>
                        <a:pt x="13173" y="44981"/>
                      </a:cubicBezTo>
                      <a:cubicBezTo>
                        <a:pt x="12372" y="44831"/>
                        <a:pt x="11821" y="44531"/>
                        <a:pt x="12121" y="43880"/>
                      </a:cubicBezTo>
                      <a:cubicBezTo>
                        <a:pt x="13574" y="40574"/>
                        <a:pt x="15327" y="39121"/>
                        <a:pt x="16679" y="38320"/>
                      </a:cubicBezTo>
                      <a:lnTo>
                        <a:pt x="16829" y="37919"/>
                      </a:lnTo>
                      <a:cubicBezTo>
                        <a:pt x="15777" y="38069"/>
                        <a:pt x="16629" y="34964"/>
                        <a:pt x="16529" y="33562"/>
                      </a:cubicBezTo>
                      <a:cubicBezTo>
                        <a:pt x="17280" y="34062"/>
                        <a:pt x="17931" y="32209"/>
                        <a:pt x="18833" y="31508"/>
                      </a:cubicBezTo>
                      <a:cubicBezTo>
                        <a:pt x="18282" y="30506"/>
                        <a:pt x="16729" y="30406"/>
                        <a:pt x="15327" y="31107"/>
                      </a:cubicBezTo>
                      <a:cubicBezTo>
                        <a:pt x="14826" y="33762"/>
                        <a:pt x="15377" y="32810"/>
                        <a:pt x="15928" y="34463"/>
                      </a:cubicBezTo>
                      <a:cubicBezTo>
                        <a:pt x="15477" y="35715"/>
                        <a:pt x="15176" y="37068"/>
                        <a:pt x="14876" y="38370"/>
                      </a:cubicBezTo>
                      <a:lnTo>
                        <a:pt x="14525" y="37218"/>
                      </a:lnTo>
                      <a:cubicBezTo>
                        <a:pt x="13323" y="38871"/>
                        <a:pt x="13473" y="41025"/>
                        <a:pt x="12622" y="40474"/>
                      </a:cubicBezTo>
                      <a:cubicBezTo>
                        <a:pt x="12422" y="39221"/>
                        <a:pt x="13574" y="37819"/>
                        <a:pt x="13423" y="36567"/>
                      </a:cubicBezTo>
                      <a:lnTo>
                        <a:pt x="12522" y="37619"/>
                      </a:lnTo>
                      <a:cubicBezTo>
                        <a:pt x="12672" y="35014"/>
                        <a:pt x="13824" y="36917"/>
                        <a:pt x="14625" y="34113"/>
                      </a:cubicBezTo>
                      <a:cubicBezTo>
                        <a:pt x="13323" y="34613"/>
                        <a:pt x="14675" y="33862"/>
                        <a:pt x="14826" y="32510"/>
                      </a:cubicBezTo>
                      <a:cubicBezTo>
                        <a:pt x="13724" y="33061"/>
                        <a:pt x="12572" y="37068"/>
                        <a:pt x="11670" y="35665"/>
                      </a:cubicBezTo>
                      <a:cubicBezTo>
                        <a:pt x="11670" y="33912"/>
                        <a:pt x="15727" y="32059"/>
                        <a:pt x="15427" y="29555"/>
                      </a:cubicBezTo>
                      <a:lnTo>
                        <a:pt x="15527" y="29755"/>
                      </a:lnTo>
                      <a:cubicBezTo>
                        <a:pt x="17230" y="27351"/>
                        <a:pt x="17280" y="26049"/>
                        <a:pt x="17480" y="24796"/>
                      </a:cubicBezTo>
                      <a:cubicBezTo>
                        <a:pt x="18632" y="24045"/>
                        <a:pt x="19083" y="22142"/>
                        <a:pt x="20035" y="21090"/>
                      </a:cubicBezTo>
                      <a:lnTo>
                        <a:pt x="20335" y="21390"/>
                      </a:lnTo>
                      <a:lnTo>
                        <a:pt x="21487" y="19738"/>
                      </a:lnTo>
                      <a:cubicBezTo>
                        <a:pt x="21487" y="20990"/>
                        <a:pt x="19935" y="21491"/>
                        <a:pt x="18933" y="22893"/>
                      </a:cubicBezTo>
                      <a:lnTo>
                        <a:pt x="19684" y="23244"/>
                      </a:lnTo>
                      <a:cubicBezTo>
                        <a:pt x="17781" y="24245"/>
                        <a:pt x="18182" y="26199"/>
                        <a:pt x="17931" y="27751"/>
                      </a:cubicBezTo>
                      <a:cubicBezTo>
                        <a:pt x="18582" y="25548"/>
                        <a:pt x="21638" y="22943"/>
                        <a:pt x="20836" y="21591"/>
                      </a:cubicBezTo>
                      <a:lnTo>
                        <a:pt x="22339" y="21090"/>
                      </a:lnTo>
                      <a:lnTo>
                        <a:pt x="22539" y="20389"/>
                      </a:lnTo>
                      <a:cubicBezTo>
                        <a:pt x="23641" y="20038"/>
                        <a:pt x="23691" y="21441"/>
                        <a:pt x="22589" y="23043"/>
                      </a:cubicBezTo>
                      <a:cubicBezTo>
                        <a:pt x="22239" y="23143"/>
                        <a:pt x="22038" y="23244"/>
                        <a:pt x="21938" y="23043"/>
                      </a:cubicBezTo>
                      <a:cubicBezTo>
                        <a:pt x="21638" y="23945"/>
                        <a:pt x="21588" y="24947"/>
                        <a:pt x="20235" y="26599"/>
                      </a:cubicBezTo>
                      <a:lnTo>
                        <a:pt x="20536" y="25397"/>
                      </a:lnTo>
                      <a:cubicBezTo>
                        <a:pt x="18933" y="27551"/>
                        <a:pt x="17731" y="29655"/>
                        <a:pt x="17981" y="30857"/>
                      </a:cubicBezTo>
                      <a:cubicBezTo>
                        <a:pt x="20335" y="27902"/>
                        <a:pt x="22539" y="24947"/>
                        <a:pt x="24943" y="22242"/>
                      </a:cubicBezTo>
                      <a:cubicBezTo>
                        <a:pt x="24292" y="20238"/>
                        <a:pt x="24342" y="18535"/>
                        <a:pt x="23541" y="16933"/>
                      </a:cubicBezTo>
                      <a:cubicBezTo>
                        <a:pt x="25194" y="14929"/>
                        <a:pt x="27498" y="12225"/>
                        <a:pt x="29802" y="11373"/>
                      </a:cubicBezTo>
                      <a:lnTo>
                        <a:pt x="29802" y="11774"/>
                      </a:lnTo>
                      <a:cubicBezTo>
                        <a:pt x="30804" y="11223"/>
                        <a:pt x="31555" y="10522"/>
                        <a:pt x="32106" y="9870"/>
                      </a:cubicBezTo>
                      <a:cubicBezTo>
                        <a:pt x="33308" y="9520"/>
                        <a:pt x="32006" y="11073"/>
                        <a:pt x="32807" y="10772"/>
                      </a:cubicBezTo>
                      <a:cubicBezTo>
                        <a:pt x="33608" y="9820"/>
                        <a:pt x="34610" y="9069"/>
                        <a:pt x="35562" y="8218"/>
                      </a:cubicBezTo>
                      <a:cubicBezTo>
                        <a:pt x="35762" y="8969"/>
                        <a:pt x="33158" y="10622"/>
                        <a:pt x="32106" y="11674"/>
                      </a:cubicBezTo>
                      <a:cubicBezTo>
                        <a:pt x="32306" y="11473"/>
                        <a:pt x="32657" y="11022"/>
                        <a:pt x="32456" y="11022"/>
                      </a:cubicBezTo>
                      <a:cubicBezTo>
                        <a:pt x="30904" y="11824"/>
                        <a:pt x="29201" y="14729"/>
                        <a:pt x="27999" y="14478"/>
                      </a:cubicBezTo>
                      <a:cubicBezTo>
                        <a:pt x="27548" y="15180"/>
                        <a:pt x="28700" y="12725"/>
                        <a:pt x="26596" y="14579"/>
                      </a:cubicBezTo>
                      <a:cubicBezTo>
                        <a:pt x="24943" y="15580"/>
                        <a:pt x="25194" y="16732"/>
                        <a:pt x="25294" y="17083"/>
                      </a:cubicBezTo>
                      <a:cubicBezTo>
                        <a:pt x="25594" y="17383"/>
                        <a:pt x="27798" y="15480"/>
                        <a:pt x="27448" y="16582"/>
                      </a:cubicBezTo>
                      <a:cubicBezTo>
                        <a:pt x="28449" y="15580"/>
                        <a:pt x="28399" y="14679"/>
                        <a:pt x="30152" y="13877"/>
                      </a:cubicBezTo>
                      <a:cubicBezTo>
                        <a:pt x="29000" y="14779"/>
                        <a:pt x="28349" y="16833"/>
                        <a:pt x="27297" y="16833"/>
                      </a:cubicBezTo>
                      <a:cubicBezTo>
                        <a:pt x="25845" y="19337"/>
                        <a:pt x="27648" y="20489"/>
                        <a:pt x="28600" y="19687"/>
                      </a:cubicBezTo>
                      <a:cubicBezTo>
                        <a:pt x="27898" y="19437"/>
                        <a:pt x="31605" y="15731"/>
                        <a:pt x="28449" y="17534"/>
                      </a:cubicBezTo>
                      <a:cubicBezTo>
                        <a:pt x="29000" y="15781"/>
                        <a:pt x="31304" y="13827"/>
                        <a:pt x="32757" y="12124"/>
                      </a:cubicBezTo>
                      <a:lnTo>
                        <a:pt x="32757" y="12325"/>
                      </a:lnTo>
                      <a:cubicBezTo>
                        <a:pt x="33458" y="11724"/>
                        <a:pt x="34109" y="11073"/>
                        <a:pt x="34810" y="10522"/>
                      </a:cubicBezTo>
                      <a:cubicBezTo>
                        <a:pt x="34610" y="10872"/>
                        <a:pt x="34109" y="11573"/>
                        <a:pt x="34310" y="11924"/>
                      </a:cubicBezTo>
                      <a:cubicBezTo>
                        <a:pt x="35011" y="10822"/>
                        <a:pt x="35962" y="9921"/>
                        <a:pt x="36814" y="8919"/>
                      </a:cubicBezTo>
                      <a:cubicBezTo>
                        <a:pt x="35412" y="10722"/>
                        <a:pt x="38216" y="8668"/>
                        <a:pt x="39218" y="8518"/>
                      </a:cubicBezTo>
                      <a:cubicBezTo>
                        <a:pt x="39218" y="7717"/>
                        <a:pt x="40270" y="6515"/>
                        <a:pt x="38868" y="6915"/>
                      </a:cubicBezTo>
                      <a:cubicBezTo>
                        <a:pt x="37215" y="7316"/>
                        <a:pt x="38216" y="7717"/>
                        <a:pt x="37014" y="8518"/>
                      </a:cubicBezTo>
                      <a:lnTo>
                        <a:pt x="38266" y="6515"/>
                      </a:lnTo>
                      <a:lnTo>
                        <a:pt x="38467" y="6515"/>
                      </a:lnTo>
                      <a:cubicBezTo>
                        <a:pt x="38667" y="6064"/>
                        <a:pt x="38918" y="5563"/>
                        <a:pt x="39168" y="5112"/>
                      </a:cubicBezTo>
                      <a:cubicBezTo>
                        <a:pt x="41823" y="3910"/>
                        <a:pt x="38918" y="7416"/>
                        <a:pt x="41923" y="5112"/>
                      </a:cubicBezTo>
                      <a:lnTo>
                        <a:pt x="40971" y="4261"/>
                      </a:lnTo>
                      <a:cubicBezTo>
                        <a:pt x="44978" y="2407"/>
                        <a:pt x="50738" y="1957"/>
                        <a:pt x="53643" y="905"/>
                      </a:cubicBezTo>
                      <a:cubicBezTo>
                        <a:pt x="52942" y="1706"/>
                        <a:pt x="52842" y="2858"/>
                        <a:pt x="54094" y="3259"/>
                      </a:cubicBezTo>
                      <a:cubicBezTo>
                        <a:pt x="52792" y="3259"/>
                        <a:pt x="50337" y="3960"/>
                        <a:pt x="48634" y="4711"/>
                      </a:cubicBezTo>
                      <a:cubicBezTo>
                        <a:pt x="48234" y="4711"/>
                        <a:pt x="50388" y="2558"/>
                        <a:pt x="52441" y="2407"/>
                      </a:cubicBezTo>
                      <a:cubicBezTo>
                        <a:pt x="50939" y="654"/>
                        <a:pt x="47933" y="5012"/>
                        <a:pt x="47082" y="3209"/>
                      </a:cubicBezTo>
                      <a:cubicBezTo>
                        <a:pt x="41923" y="4361"/>
                        <a:pt x="44277" y="6414"/>
                        <a:pt x="39869" y="7166"/>
                      </a:cubicBezTo>
                      <a:cubicBezTo>
                        <a:pt x="40220" y="7917"/>
                        <a:pt x="39018" y="8167"/>
                        <a:pt x="39218" y="8919"/>
                      </a:cubicBezTo>
                      <a:cubicBezTo>
                        <a:pt x="40871" y="9470"/>
                        <a:pt x="44177" y="6314"/>
                        <a:pt x="46982" y="5763"/>
                      </a:cubicBezTo>
                      <a:cubicBezTo>
                        <a:pt x="46731" y="5914"/>
                        <a:pt x="46280" y="6214"/>
                        <a:pt x="46230" y="6414"/>
                      </a:cubicBezTo>
                      <a:cubicBezTo>
                        <a:pt x="48184" y="6014"/>
                        <a:pt x="48835" y="5613"/>
                        <a:pt x="50037" y="4862"/>
                      </a:cubicBezTo>
                      <a:lnTo>
                        <a:pt x="49837" y="4862"/>
                      </a:lnTo>
                      <a:cubicBezTo>
                        <a:pt x="51890" y="3309"/>
                        <a:pt x="51389" y="4912"/>
                        <a:pt x="52842" y="5012"/>
                      </a:cubicBezTo>
                      <a:cubicBezTo>
                        <a:pt x="53343" y="4762"/>
                        <a:pt x="55296" y="4661"/>
                        <a:pt x="54845" y="4060"/>
                      </a:cubicBezTo>
                      <a:lnTo>
                        <a:pt x="57450" y="4411"/>
                      </a:lnTo>
                      <a:lnTo>
                        <a:pt x="57199" y="3459"/>
                      </a:lnTo>
                      <a:cubicBezTo>
                        <a:pt x="58602" y="3109"/>
                        <a:pt x="59003" y="3860"/>
                        <a:pt x="60255" y="3159"/>
                      </a:cubicBezTo>
                      <a:lnTo>
                        <a:pt x="60255" y="2307"/>
                      </a:lnTo>
                      <a:cubicBezTo>
                        <a:pt x="59053" y="2307"/>
                        <a:pt x="57800" y="2207"/>
                        <a:pt x="56598" y="2407"/>
                      </a:cubicBezTo>
                      <a:cubicBezTo>
                        <a:pt x="58401" y="1806"/>
                        <a:pt x="56999" y="1406"/>
                        <a:pt x="59003" y="1055"/>
                      </a:cubicBezTo>
                      <a:cubicBezTo>
                        <a:pt x="56799" y="2157"/>
                        <a:pt x="60705" y="1406"/>
                        <a:pt x="60956" y="2207"/>
                      </a:cubicBezTo>
                      <a:lnTo>
                        <a:pt x="62408" y="1606"/>
                      </a:lnTo>
                      <a:lnTo>
                        <a:pt x="62058" y="1856"/>
                      </a:lnTo>
                      <a:cubicBezTo>
                        <a:pt x="63260" y="2257"/>
                        <a:pt x="63460" y="1406"/>
                        <a:pt x="64813" y="1556"/>
                      </a:cubicBezTo>
                      <a:cubicBezTo>
                        <a:pt x="63210" y="1005"/>
                        <a:pt x="62058" y="554"/>
                        <a:pt x="60004" y="1306"/>
                      </a:cubicBezTo>
                      <a:cubicBezTo>
                        <a:pt x="61457" y="755"/>
                        <a:pt x="64512" y="-97"/>
                        <a:pt x="65313" y="53"/>
                      </a:cubicBezTo>
                      <a:cubicBezTo>
                        <a:pt x="66966" y="-197"/>
                        <a:pt x="68068" y="504"/>
                        <a:pt x="69571" y="704"/>
                      </a:cubicBezTo>
                      <a:cubicBezTo>
                        <a:pt x="66666" y="855"/>
                        <a:pt x="70322" y="3359"/>
                        <a:pt x="64763" y="2407"/>
                      </a:cubicBezTo>
                      <a:cubicBezTo>
                        <a:pt x="64863" y="2257"/>
                        <a:pt x="65313" y="2307"/>
                        <a:pt x="65514" y="2407"/>
                      </a:cubicBezTo>
                      <a:cubicBezTo>
                        <a:pt x="64763" y="1155"/>
                        <a:pt x="62108" y="2508"/>
                        <a:pt x="61006" y="3009"/>
                      </a:cubicBezTo>
                      <a:cubicBezTo>
                        <a:pt x="61357" y="3610"/>
                        <a:pt x="60155" y="3860"/>
                        <a:pt x="62258" y="4110"/>
                      </a:cubicBezTo>
                      <a:cubicBezTo>
                        <a:pt x="61557" y="3810"/>
                        <a:pt x="64011" y="2407"/>
                        <a:pt x="66015" y="3209"/>
                      </a:cubicBezTo>
                      <a:lnTo>
                        <a:pt x="65614" y="4561"/>
                      </a:lnTo>
                      <a:lnTo>
                        <a:pt x="68469" y="4912"/>
                      </a:lnTo>
                      <a:lnTo>
                        <a:pt x="68219" y="4912"/>
                      </a:lnTo>
                      <a:cubicBezTo>
                        <a:pt x="69220" y="5863"/>
                        <a:pt x="71274" y="5062"/>
                        <a:pt x="73077" y="6014"/>
                      </a:cubicBezTo>
                      <a:cubicBezTo>
                        <a:pt x="74580" y="5613"/>
                        <a:pt x="79688" y="7617"/>
                        <a:pt x="77835" y="5563"/>
                      </a:cubicBezTo>
                      <a:cubicBezTo>
                        <a:pt x="79238" y="6965"/>
                        <a:pt x="81141" y="6314"/>
                        <a:pt x="82994" y="6915"/>
                      </a:cubicBezTo>
                      <a:cubicBezTo>
                        <a:pt x="82343" y="6364"/>
                        <a:pt x="81592" y="5964"/>
                        <a:pt x="80891" y="5513"/>
                      </a:cubicBezTo>
                      <a:cubicBezTo>
                        <a:pt x="84046" y="5513"/>
                        <a:pt x="82944" y="5964"/>
                        <a:pt x="85749" y="5463"/>
                      </a:cubicBezTo>
                      <a:cubicBezTo>
                        <a:pt x="85799" y="5914"/>
                        <a:pt x="86150" y="6414"/>
                        <a:pt x="85549" y="6565"/>
                      </a:cubicBezTo>
                      <a:cubicBezTo>
                        <a:pt x="87402" y="7366"/>
                        <a:pt x="89405" y="8618"/>
                        <a:pt x="91259" y="9770"/>
                      </a:cubicBezTo>
                      <a:cubicBezTo>
                        <a:pt x="93162" y="10822"/>
                        <a:pt x="94865" y="11874"/>
                        <a:pt x="96067" y="12124"/>
                      </a:cubicBezTo>
                      <a:cubicBezTo>
                        <a:pt x="98221" y="13927"/>
                        <a:pt x="97620" y="15280"/>
                        <a:pt x="100725" y="17484"/>
                      </a:cubicBezTo>
                      <a:cubicBezTo>
                        <a:pt x="101426" y="17884"/>
                        <a:pt x="101176" y="16131"/>
                        <a:pt x="102728" y="18185"/>
                      </a:cubicBezTo>
                      <a:cubicBezTo>
                        <a:pt x="102728" y="18385"/>
                        <a:pt x="100274" y="17233"/>
                        <a:pt x="102378" y="19086"/>
                      </a:cubicBezTo>
                      <a:cubicBezTo>
                        <a:pt x="104582" y="19788"/>
                        <a:pt x="104982" y="22943"/>
                        <a:pt x="107387" y="24295"/>
                      </a:cubicBezTo>
                      <a:cubicBezTo>
                        <a:pt x="107887" y="25598"/>
                        <a:pt x="109340" y="27451"/>
                        <a:pt x="108388" y="27501"/>
                      </a:cubicBezTo>
                      <a:cubicBezTo>
                        <a:pt x="107387" y="25648"/>
                        <a:pt x="105333" y="23444"/>
                        <a:pt x="104682" y="23344"/>
                      </a:cubicBezTo>
                      <a:cubicBezTo>
                        <a:pt x="105283" y="23244"/>
                        <a:pt x="104081" y="21891"/>
                        <a:pt x="105383" y="22843"/>
                      </a:cubicBezTo>
                      <a:cubicBezTo>
                        <a:pt x="103730" y="19988"/>
                        <a:pt x="103680" y="21541"/>
                        <a:pt x="101977" y="19187"/>
                      </a:cubicBezTo>
                      <a:cubicBezTo>
                        <a:pt x="101627" y="19287"/>
                        <a:pt x="102378" y="20839"/>
                        <a:pt x="102979" y="21140"/>
                      </a:cubicBezTo>
                      <a:cubicBezTo>
                        <a:pt x="102278" y="21841"/>
                        <a:pt x="98571" y="17584"/>
                        <a:pt x="99473" y="20289"/>
                      </a:cubicBezTo>
                      <a:cubicBezTo>
                        <a:pt x="101576" y="22342"/>
                        <a:pt x="103780" y="21591"/>
                        <a:pt x="104632" y="24346"/>
                      </a:cubicBezTo>
                      <a:cubicBezTo>
                        <a:pt x="103430" y="23995"/>
                        <a:pt x="102779" y="22392"/>
                        <a:pt x="101026" y="22192"/>
                      </a:cubicBezTo>
                      <a:lnTo>
                        <a:pt x="102077" y="24095"/>
                      </a:lnTo>
                      <a:lnTo>
                        <a:pt x="103680" y="24696"/>
                      </a:lnTo>
                      <a:lnTo>
                        <a:pt x="103480" y="24696"/>
                      </a:lnTo>
                      <a:cubicBezTo>
                        <a:pt x="105133" y="28202"/>
                        <a:pt x="106485" y="26750"/>
                        <a:pt x="108989" y="29154"/>
                      </a:cubicBezTo>
                      <a:cubicBezTo>
                        <a:pt x="108489" y="27100"/>
                        <a:pt x="110893" y="28403"/>
                        <a:pt x="110392" y="26900"/>
                      </a:cubicBezTo>
                      <a:cubicBezTo>
                        <a:pt x="111944" y="28703"/>
                        <a:pt x="112646" y="30306"/>
                        <a:pt x="111694" y="30907"/>
                      </a:cubicBezTo>
                      <a:cubicBezTo>
                        <a:pt x="108639" y="27751"/>
                        <a:pt x="110592" y="31308"/>
                        <a:pt x="107437" y="28703"/>
                      </a:cubicBezTo>
                      <a:cubicBezTo>
                        <a:pt x="107437" y="29454"/>
                        <a:pt x="105533" y="28903"/>
                        <a:pt x="106735" y="30857"/>
                      </a:cubicBezTo>
                      <a:cubicBezTo>
                        <a:pt x="108889" y="32510"/>
                        <a:pt x="107136" y="29655"/>
                        <a:pt x="108839" y="31608"/>
                      </a:cubicBezTo>
                      <a:cubicBezTo>
                        <a:pt x="108839" y="31809"/>
                        <a:pt x="108839" y="32009"/>
                        <a:pt x="108639" y="32009"/>
                      </a:cubicBezTo>
                      <a:cubicBezTo>
                        <a:pt x="109741" y="32710"/>
                        <a:pt x="109140" y="33311"/>
                        <a:pt x="110442" y="34213"/>
                      </a:cubicBezTo>
                      <a:lnTo>
                        <a:pt x="110091" y="34012"/>
                      </a:lnTo>
                      <a:cubicBezTo>
                        <a:pt x="110342" y="35866"/>
                        <a:pt x="111794" y="35265"/>
                        <a:pt x="111844" y="36968"/>
                      </a:cubicBezTo>
                      <a:cubicBezTo>
                        <a:pt x="112345" y="36016"/>
                        <a:pt x="112896" y="37569"/>
                        <a:pt x="113798" y="38170"/>
                      </a:cubicBezTo>
                      <a:cubicBezTo>
                        <a:pt x="113447" y="36617"/>
                        <a:pt x="114148" y="35265"/>
                        <a:pt x="112445" y="32610"/>
                      </a:cubicBezTo>
                      <a:cubicBezTo>
                        <a:pt x="111694" y="32610"/>
                        <a:pt x="111494" y="33011"/>
                        <a:pt x="110542" y="32059"/>
                      </a:cubicBezTo>
                      <a:lnTo>
                        <a:pt x="111644" y="33762"/>
                      </a:lnTo>
                      <a:cubicBezTo>
                        <a:pt x="111343" y="33461"/>
                        <a:pt x="110993" y="33261"/>
                        <a:pt x="110692" y="32961"/>
                      </a:cubicBezTo>
                      <a:lnTo>
                        <a:pt x="109991" y="31107"/>
                      </a:lnTo>
                      <a:cubicBezTo>
                        <a:pt x="111644" y="32961"/>
                        <a:pt x="111694" y="31608"/>
                        <a:pt x="112796" y="32209"/>
                      </a:cubicBezTo>
                      <a:cubicBezTo>
                        <a:pt x="113698" y="34313"/>
                        <a:pt x="113898" y="33762"/>
                        <a:pt x="114449" y="35114"/>
                      </a:cubicBezTo>
                      <a:cubicBezTo>
                        <a:pt x="113547" y="35465"/>
                        <a:pt x="114850" y="39822"/>
                        <a:pt x="115350" y="42377"/>
                      </a:cubicBezTo>
                      <a:cubicBezTo>
                        <a:pt x="115250" y="41976"/>
                        <a:pt x="115000" y="41525"/>
                        <a:pt x="114900" y="41275"/>
                      </a:cubicBezTo>
                      <a:cubicBezTo>
                        <a:pt x="113547" y="39873"/>
                        <a:pt x="114699" y="42728"/>
                        <a:pt x="114449" y="42928"/>
                      </a:cubicBezTo>
                      <a:lnTo>
                        <a:pt x="115401" y="43980"/>
                      </a:lnTo>
                      <a:cubicBezTo>
                        <a:pt x="115401" y="43980"/>
                        <a:pt x="114900" y="43529"/>
                        <a:pt x="115000" y="44130"/>
                      </a:cubicBezTo>
                      <a:cubicBezTo>
                        <a:pt x="115801" y="45733"/>
                        <a:pt x="116703" y="45282"/>
                        <a:pt x="117504" y="46935"/>
                      </a:cubicBezTo>
                      <a:cubicBezTo>
                        <a:pt x="117053" y="47235"/>
                        <a:pt x="115751" y="46083"/>
                        <a:pt x="115851" y="47235"/>
                      </a:cubicBezTo>
                      <a:cubicBezTo>
                        <a:pt x="115551" y="47786"/>
                        <a:pt x="114850" y="49289"/>
                        <a:pt x="115851" y="51393"/>
                      </a:cubicBezTo>
                      <a:cubicBezTo>
                        <a:pt x="116102" y="51493"/>
                        <a:pt x="116352" y="52044"/>
                        <a:pt x="116653" y="52695"/>
                      </a:cubicBezTo>
                      <a:cubicBezTo>
                        <a:pt x="116603" y="52595"/>
                        <a:pt x="116553" y="52494"/>
                        <a:pt x="116502" y="52444"/>
                      </a:cubicBezTo>
                      <a:lnTo>
                        <a:pt x="116352" y="54097"/>
                      </a:lnTo>
                      <a:cubicBezTo>
                        <a:pt x="115100" y="53096"/>
                        <a:pt x="116052" y="51393"/>
                        <a:pt x="114799" y="50441"/>
                      </a:cubicBezTo>
                      <a:lnTo>
                        <a:pt x="113948" y="50591"/>
                      </a:lnTo>
                      <a:cubicBezTo>
                        <a:pt x="113698" y="49589"/>
                        <a:pt x="112796" y="48488"/>
                        <a:pt x="112145" y="48037"/>
                      </a:cubicBezTo>
                      <a:cubicBezTo>
                        <a:pt x="112546" y="49539"/>
                        <a:pt x="112946" y="49740"/>
                        <a:pt x="113547" y="51342"/>
                      </a:cubicBezTo>
                      <a:cubicBezTo>
                        <a:pt x="113097" y="51743"/>
                        <a:pt x="112345" y="50691"/>
                        <a:pt x="112245" y="50591"/>
                      </a:cubicBezTo>
                      <a:lnTo>
                        <a:pt x="112796" y="50691"/>
                      </a:lnTo>
                      <a:cubicBezTo>
                        <a:pt x="112846" y="48538"/>
                        <a:pt x="110943" y="48137"/>
                        <a:pt x="110242" y="45733"/>
                      </a:cubicBezTo>
                      <a:cubicBezTo>
                        <a:pt x="110141" y="45382"/>
                        <a:pt x="110242" y="45532"/>
                        <a:pt x="110492" y="45582"/>
                      </a:cubicBezTo>
                      <a:cubicBezTo>
                        <a:pt x="108989" y="44030"/>
                        <a:pt x="109090" y="41776"/>
                        <a:pt x="107286" y="40474"/>
                      </a:cubicBezTo>
                      <a:lnTo>
                        <a:pt x="107988" y="40824"/>
                      </a:lnTo>
                      <a:cubicBezTo>
                        <a:pt x="107136" y="39722"/>
                        <a:pt x="105032" y="37919"/>
                        <a:pt x="103029" y="36166"/>
                      </a:cubicBezTo>
                      <a:lnTo>
                        <a:pt x="102728" y="36316"/>
                      </a:lnTo>
                      <a:cubicBezTo>
                        <a:pt x="102728" y="36667"/>
                        <a:pt x="102228" y="35816"/>
                        <a:pt x="102077" y="35315"/>
                      </a:cubicBezTo>
                      <a:lnTo>
                        <a:pt x="102077" y="35315"/>
                      </a:lnTo>
                      <a:cubicBezTo>
                        <a:pt x="100975" y="34513"/>
                        <a:pt x="99974" y="33712"/>
                        <a:pt x="99172" y="33111"/>
                      </a:cubicBezTo>
                      <a:cubicBezTo>
                        <a:pt x="99172" y="33512"/>
                        <a:pt x="99272" y="33912"/>
                        <a:pt x="99473" y="34313"/>
                      </a:cubicBezTo>
                      <a:cubicBezTo>
                        <a:pt x="100024" y="34413"/>
                        <a:pt x="101076" y="36417"/>
                        <a:pt x="101677" y="35665"/>
                      </a:cubicBezTo>
                      <a:cubicBezTo>
                        <a:pt x="101727" y="36867"/>
                        <a:pt x="103279" y="37919"/>
                        <a:pt x="103380" y="38771"/>
                      </a:cubicBezTo>
                      <a:cubicBezTo>
                        <a:pt x="103179" y="37268"/>
                        <a:pt x="104632" y="39221"/>
                        <a:pt x="105183" y="39171"/>
                      </a:cubicBezTo>
                      <a:cubicBezTo>
                        <a:pt x="104982" y="39822"/>
                        <a:pt x="106235" y="41075"/>
                        <a:pt x="105433" y="41225"/>
                      </a:cubicBezTo>
                      <a:cubicBezTo>
                        <a:pt x="105383" y="41576"/>
                        <a:pt x="105583" y="40323"/>
                        <a:pt x="104882" y="40023"/>
                      </a:cubicBezTo>
                      <a:cubicBezTo>
                        <a:pt x="103580" y="39021"/>
                        <a:pt x="105533" y="42778"/>
                        <a:pt x="104131" y="41425"/>
                      </a:cubicBezTo>
                      <a:cubicBezTo>
                        <a:pt x="105634" y="43329"/>
                        <a:pt x="106786" y="46184"/>
                        <a:pt x="108238" y="48237"/>
                      </a:cubicBezTo>
                      <a:lnTo>
                        <a:pt x="108038" y="46835"/>
                      </a:lnTo>
                      <a:cubicBezTo>
                        <a:pt x="108338" y="47886"/>
                        <a:pt x="109390" y="50291"/>
                        <a:pt x="109090" y="50591"/>
                      </a:cubicBezTo>
                      <a:cubicBezTo>
                        <a:pt x="108739" y="49840"/>
                        <a:pt x="108388" y="48988"/>
                        <a:pt x="107887" y="48087"/>
                      </a:cubicBezTo>
                      <a:cubicBezTo>
                        <a:pt x="107036" y="48337"/>
                        <a:pt x="108789" y="50391"/>
                        <a:pt x="108288" y="50691"/>
                      </a:cubicBezTo>
                      <a:cubicBezTo>
                        <a:pt x="109140" y="51443"/>
                        <a:pt x="109791" y="52294"/>
                        <a:pt x="110542" y="53146"/>
                      </a:cubicBezTo>
                      <a:lnTo>
                        <a:pt x="110242" y="51843"/>
                      </a:lnTo>
                      <a:cubicBezTo>
                        <a:pt x="110943" y="52494"/>
                        <a:pt x="111193" y="55349"/>
                        <a:pt x="111544" y="57403"/>
                      </a:cubicBezTo>
                      <a:cubicBezTo>
                        <a:pt x="110141" y="56552"/>
                        <a:pt x="110692" y="54448"/>
                        <a:pt x="109640" y="52494"/>
                      </a:cubicBezTo>
                      <a:cubicBezTo>
                        <a:pt x="108789" y="51142"/>
                        <a:pt x="108789" y="53747"/>
                        <a:pt x="108138" y="52444"/>
                      </a:cubicBezTo>
                      <a:cubicBezTo>
                        <a:pt x="107988" y="52895"/>
                        <a:pt x="108288" y="53797"/>
                        <a:pt x="108689" y="54147"/>
                      </a:cubicBezTo>
                      <a:lnTo>
                        <a:pt x="108689" y="54748"/>
                      </a:lnTo>
                      <a:cubicBezTo>
                        <a:pt x="107286" y="53797"/>
                        <a:pt x="106685" y="50992"/>
                        <a:pt x="105083" y="49589"/>
                      </a:cubicBezTo>
                      <a:cubicBezTo>
                        <a:pt x="105233" y="49690"/>
                        <a:pt x="105433" y="49790"/>
                        <a:pt x="105533" y="49790"/>
                      </a:cubicBezTo>
                      <a:cubicBezTo>
                        <a:pt x="105383" y="48287"/>
                        <a:pt x="104932" y="46835"/>
                        <a:pt x="104031" y="45733"/>
                      </a:cubicBezTo>
                      <a:cubicBezTo>
                        <a:pt x="104031" y="46534"/>
                        <a:pt x="104381" y="46684"/>
                        <a:pt x="104682" y="47085"/>
                      </a:cubicBezTo>
                      <a:cubicBezTo>
                        <a:pt x="104482" y="47235"/>
                        <a:pt x="103780" y="46083"/>
                        <a:pt x="103330" y="45733"/>
                      </a:cubicBezTo>
                      <a:cubicBezTo>
                        <a:pt x="103580" y="47035"/>
                        <a:pt x="102829" y="46234"/>
                        <a:pt x="103029" y="47035"/>
                      </a:cubicBezTo>
                      <a:cubicBezTo>
                        <a:pt x="102428" y="46384"/>
                        <a:pt x="102228" y="45733"/>
                        <a:pt x="101877" y="44781"/>
                      </a:cubicBezTo>
                      <a:cubicBezTo>
                        <a:pt x="102027" y="44130"/>
                        <a:pt x="102578" y="44931"/>
                        <a:pt x="103029" y="44581"/>
                      </a:cubicBezTo>
                      <a:cubicBezTo>
                        <a:pt x="102278" y="43779"/>
                        <a:pt x="103229" y="42728"/>
                        <a:pt x="101977" y="41626"/>
                      </a:cubicBezTo>
                      <a:cubicBezTo>
                        <a:pt x="102728" y="43579"/>
                        <a:pt x="100725" y="41626"/>
                        <a:pt x="100024" y="41275"/>
                      </a:cubicBezTo>
                      <a:lnTo>
                        <a:pt x="100174" y="41576"/>
                      </a:lnTo>
                      <a:cubicBezTo>
                        <a:pt x="99272" y="41325"/>
                        <a:pt x="99022" y="40874"/>
                        <a:pt x="99272" y="40223"/>
                      </a:cubicBezTo>
                      <a:cubicBezTo>
                        <a:pt x="99924" y="40824"/>
                        <a:pt x="100174" y="41576"/>
                        <a:pt x="100625" y="41075"/>
                      </a:cubicBezTo>
                      <a:cubicBezTo>
                        <a:pt x="100324" y="40624"/>
                        <a:pt x="100024" y="40173"/>
                        <a:pt x="99523" y="39722"/>
                      </a:cubicBezTo>
                      <a:lnTo>
                        <a:pt x="100224" y="39973"/>
                      </a:lnTo>
                      <a:lnTo>
                        <a:pt x="98722" y="37669"/>
                      </a:lnTo>
                      <a:cubicBezTo>
                        <a:pt x="97970" y="37669"/>
                        <a:pt x="96918" y="37468"/>
                        <a:pt x="96017" y="37669"/>
                      </a:cubicBezTo>
                      <a:cubicBezTo>
                        <a:pt x="96067" y="36867"/>
                        <a:pt x="95215" y="36366"/>
                        <a:pt x="94715" y="36016"/>
                      </a:cubicBezTo>
                      <a:lnTo>
                        <a:pt x="95065" y="36116"/>
                      </a:lnTo>
                      <a:cubicBezTo>
                        <a:pt x="94865" y="34814"/>
                        <a:pt x="92811" y="33161"/>
                        <a:pt x="92310" y="33311"/>
                      </a:cubicBezTo>
                      <a:cubicBezTo>
                        <a:pt x="92060" y="32309"/>
                        <a:pt x="98671" y="35816"/>
                        <a:pt x="94364" y="31558"/>
                      </a:cubicBezTo>
                      <a:cubicBezTo>
                        <a:pt x="92861" y="29805"/>
                        <a:pt x="92260" y="31558"/>
                        <a:pt x="91008" y="30957"/>
                      </a:cubicBezTo>
                      <a:cubicBezTo>
                        <a:pt x="91008" y="30957"/>
                        <a:pt x="91158" y="30907"/>
                        <a:pt x="91158" y="30757"/>
                      </a:cubicBezTo>
                      <a:cubicBezTo>
                        <a:pt x="90557" y="30005"/>
                        <a:pt x="90056" y="30356"/>
                        <a:pt x="89305" y="30005"/>
                      </a:cubicBezTo>
                      <a:cubicBezTo>
                        <a:pt x="89556" y="30556"/>
                        <a:pt x="90107" y="31157"/>
                        <a:pt x="90507" y="31157"/>
                      </a:cubicBezTo>
                      <a:cubicBezTo>
                        <a:pt x="89806" y="31408"/>
                        <a:pt x="89105" y="29755"/>
                        <a:pt x="88253" y="29655"/>
                      </a:cubicBezTo>
                      <a:cubicBezTo>
                        <a:pt x="89606" y="29555"/>
                        <a:pt x="87202" y="28102"/>
                        <a:pt x="88103" y="28202"/>
                      </a:cubicBezTo>
                      <a:cubicBezTo>
                        <a:pt x="87101" y="26499"/>
                        <a:pt x="84948" y="25898"/>
                        <a:pt x="83746" y="25948"/>
                      </a:cubicBezTo>
                      <a:cubicBezTo>
                        <a:pt x="83395" y="24245"/>
                        <a:pt x="81792" y="24997"/>
                        <a:pt x="80440" y="23394"/>
                      </a:cubicBezTo>
                      <a:cubicBezTo>
                        <a:pt x="80690" y="23594"/>
                        <a:pt x="81241" y="23745"/>
                        <a:pt x="81542" y="24095"/>
                      </a:cubicBezTo>
                      <a:cubicBezTo>
                        <a:pt x="82944" y="23995"/>
                        <a:pt x="79939" y="22593"/>
                        <a:pt x="81842" y="22893"/>
                      </a:cubicBezTo>
                      <a:cubicBezTo>
                        <a:pt x="81442" y="22793"/>
                        <a:pt x="81592" y="23244"/>
                        <a:pt x="81992" y="23344"/>
                      </a:cubicBezTo>
                      <a:cubicBezTo>
                        <a:pt x="82644" y="23644"/>
                        <a:pt x="83395" y="23644"/>
                        <a:pt x="83445" y="23244"/>
                      </a:cubicBezTo>
                      <a:lnTo>
                        <a:pt x="82343" y="21691"/>
                      </a:lnTo>
                      <a:lnTo>
                        <a:pt x="82944" y="21841"/>
                      </a:lnTo>
                      <a:cubicBezTo>
                        <a:pt x="82343" y="21090"/>
                        <a:pt x="81792" y="20289"/>
                        <a:pt x="81091" y="19637"/>
                      </a:cubicBezTo>
                      <a:cubicBezTo>
                        <a:pt x="80941" y="19738"/>
                        <a:pt x="81091" y="20038"/>
                        <a:pt x="81141" y="20188"/>
                      </a:cubicBezTo>
                      <a:cubicBezTo>
                        <a:pt x="78536" y="18385"/>
                        <a:pt x="75030" y="17634"/>
                        <a:pt x="72476" y="16933"/>
                      </a:cubicBezTo>
                      <a:cubicBezTo>
                        <a:pt x="71975" y="18035"/>
                        <a:pt x="70372" y="17934"/>
                        <a:pt x="68619" y="17784"/>
                      </a:cubicBezTo>
                      <a:cubicBezTo>
                        <a:pt x="66816" y="17884"/>
                        <a:pt x="64863" y="17634"/>
                        <a:pt x="63861" y="18435"/>
                      </a:cubicBezTo>
                      <a:cubicBezTo>
                        <a:pt x="64362" y="17734"/>
                        <a:pt x="64712" y="16532"/>
                        <a:pt x="64362" y="16081"/>
                      </a:cubicBezTo>
                      <a:cubicBezTo>
                        <a:pt x="64813" y="15981"/>
                        <a:pt x="65864" y="15130"/>
                        <a:pt x="66966" y="15430"/>
                      </a:cubicBezTo>
                      <a:cubicBezTo>
                        <a:pt x="67117" y="15831"/>
                        <a:pt x="68419" y="16332"/>
                        <a:pt x="67517" y="16682"/>
                      </a:cubicBezTo>
                      <a:cubicBezTo>
                        <a:pt x="70523" y="16582"/>
                        <a:pt x="67217" y="15630"/>
                        <a:pt x="68168" y="14829"/>
                      </a:cubicBezTo>
                      <a:cubicBezTo>
                        <a:pt x="64662" y="14679"/>
                        <a:pt x="62659" y="16282"/>
                        <a:pt x="60705" y="16933"/>
                      </a:cubicBezTo>
                      <a:lnTo>
                        <a:pt x="60605" y="16682"/>
                      </a:lnTo>
                      <a:cubicBezTo>
                        <a:pt x="60104" y="16833"/>
                        <a:pt x="59604" y="17133"/>
                        <a:pt x="59103" y="17434"/>
                      </a:cubicBezTo>
                      <a:cubicBezTo>
                        <a:pt x="60355" y="17333"/>
                        <a:pt x="60455" y="18636"/>
                        <a:pt x="58852" y="18485"/>
                      </a:cubicBezTo>
                      <a:lnTo>
                        <a:pt x="59053" y="18385"/>
                      </a:lnTo>
                      <a:cubicBezTo>
                        <a:pt x="58051" y="18085"/>
                        <a:pt x="56298" y="18886"/>
                        <a:pt x="54945" y="19337"/>
                      </a:cubicBezTo>
                      <a:lnTo>
                        <a:pt x="54244" y="20339"/>
                      </a:lnTo>
                      <a:cubicBezTo>
                        <a:pt x="52892" y="20689"/>
                        <a:pt x="52341" y="19387"/>
                        <a:pt x="51590" y="18736"/>
                      </a:cubicBezTo>
                      <a:cubicBezTo>
                        <a:pt x="49386" y="19637"/>
                        <a:pt x="48634" y="21190"/>
                        <a:pt x="47583" y="22593"/>
                      </a:cubicBezTo>
                      <a:cubicBezTo>
                        <a:pt x="46681" y="22442"/>
                        <a:pt x="43576" y="24145"/>
                        <a:pt x="44778" y="22593"/>
                      </a:cubicBezTo>
                      <a:cubicBezTo>
                        <a:pt x="43175" y="24145"/>
                        <a:pt x="45579" y="26650"/>
                        <a:pt x="41672" y="27301"/>
                      </a:cubicBezTo>
                      <a:lnTo>
                        <a:pt x="42023" y="26299"/>
                      </a:lnTo>
                      <a:cubicBezTo>
                        <a:pt x="39268" y="28453"/>
                        <a:pt x="36864" y="32910"/>
                        <a:pt x="35412" y="33762"/>
                      </a:cubicBezTo>
                      <a:cubicBezTo>
                        <a:pt x="34560" y="31308"/>
                        <a:pt x="30954" y="35866"/>
                        <a:pt x="28900" y="35365"/>
                      </a:cubicBezTo>
                      <a:cubicBezTo>
                        <a:pt x="29401" y="35465"/>
                        <a:pt x="28700" y="36717"/>
                        <a:pt x="28800" y="37018"/>
                      </a:cubicBezTo>
                      <a:cubicBezTo>
                        <a:pt x="28449" y="37168"/>
                        <a:pt x="27999" y="37468"/>
                        <a:pt x="28049" y="38170"/>
                      </a:cubicBezTo>
                      <a:cubicBezTo>
                        <a:pt x="29151" y="37168"/>
                        <a:pt x="29351" y="40173"/>
                        <a:pt x="30052" y="37418"/>
                      </a:cubicBezTo>
                      <a:cubicBezTo>
                        <a:pt x="30503" y="39372"/>
                        <a:pt x="30603" y="41425"/>
                        <a:pt x="29151" y="43880"/>
                      </a:cubicBezTo>
                      <a:lnTo>
                        <a:pt x="28399" y="43429"/>
                      </a:lnTo>
                      <a:cubicBezTo>
                        <a:pt x="28800" y="42778"/>
                        <a:pt x="29351" y="42177"/>
                        <a:pt x="29802" y="41525"/>
                      </a:cubicBezTo>
                      <a:cubicBezTo>
                        <a:pt x="29101" y="41425"/>
                        <a:pt x="29802" y="40373"/>
                        <a:pt x="29802" y="39822"/>
                      </a:cubicBezTo>
                      <a:cubicBezTo>
                        <a:pt x="27147" y="43379"/>
                        <a:pt x="28299" y="38270"/>
                        <a:pt x="26145" y="42327"/>
                      </a:cubicBezTo>
                      <a:cubicBezTo>
                        <a:pt x="26446" y="42978"/>
                        <a:pt x="26396" y="42627"/>
                        <a:pt x="26045" y="43829"/>
                      </a:cubicBezTo>
                      <a:cubicBezTo>
                        <a:pt x="26246" y="43329"/>
                        <a:pt x="25745" y="42928"/>
                        <a:pt x="25344" y="43779"/>
                      </a:cubicBezTo>
                      <a:lnTo>
                        <a:pt x="25594" y="44881"/>
                      </a:lnTo>
                      <a:cubicBezTo>
                        <a:pt x="23591" y="45733"/>
                        <a:pt x="25895" y="42026"/>
                        <a:pt x="24392" y="42828"/>
                      </a:cubicBezTo>
                      <a:cubicBezTo>
                        <a:pt x="24442" y="40824"/>
                        <a:pt x="25895" y="37919"/>
                        <a:pt x="24593" y="37869"/>
                      </a:cubicBezTo>
                      <a:cubicBezTo>
                        <a:pt x="22639" y="40323"/>
                        <a:pt x="25044" y="41225"/>
                        <a:pt x="23240" y="43829"/>
                      </a:cubicBezTo>
                      <a:lnTo>
                        <a:pt x="22689" y="43930"/>
                      </a:lnTo>
                      <a:cubicBezTo>
                        <a:pt x="22489" y="45082"/>
                        <a:pt x="23140" y="45532"/>
                        <a:pt x="23290" y="46284"/>
                      </a:cubicBezTo>
                      <a:cubicBezTo>
                        <a:pt x="23040" y="46234"/>
                        <a:pt x="22689" y="46384"/>
                        <a:pt x="22389" y="47035"/>
                      </a:cubicBezTo>
                      <a:cubicBezTo>
                        <a:pt x="22790" y="49189"/>
                        <a:pt x="22539" y="50391"/>
                        <a:pt x="23140" y="52344"/>
                      </a:cubicBezTo>
                      <a:cubicBezTo>
                        <a:pt x="23892" y="47937"/>
                        <a:pt x="25094" y="49038"/>
                        <a:pt x="26346" y="44681"/>
                      </a:cubicBezTo>
                      <a:cubicBezTo>
                        <a:pt x="26346" y="45482"/>
                        <a:pt x="25244" y="48437"/>
                        <a:pt x="26346" y="49089"/>
                      </a:cubicBezTo>
                      <a:lnTo>
                        <a:pt x="25544" y="48738"/>
                      </a:lnTo>
                      <a:cubicBezTo>
                        <a:pt x="25444" y="50291"/>
                        <a:pt x="25344" y="51743"/>
                        <a:pt x="24493" y="53396"/>
                      </a:cubicBezTo>
                      <a:cubicBezTo>
                        <a:pt x="24442" y="52995"/>
                        <a:pt x="24442" y="52595"/>
                        <a:pt x="24392" y="52194"/>
                      </a:cubicBezTo>
                      <a:cubicBezTo>
                        <a:pt x="24192" y="54648"/>
                        <a:pt x="21988" y="55700"/>
                        <a:pt x="22790" y="57904"/>
                      </a:cubicBezTo>
                      <a:cubicBezTo>
                        <a:pt x="23040" y="57253"/>
                        <a:pt x="23190" y="56752"/>
                        <a:pt x="23190" y="56301"/>
                      </a:cubicBezTo>
                      <a:cubicBezTo>
                        <a:pt x="23190" y="57603"/>
                        <a:pt x="22689" y="59056"/>
                        <a:pt x="22339" y="60408"/>
                      </a:cubicBezTo>
                      <a:lnTo>
                        <a:pt x="23190" y="63413"/>
                      </a:lnTo>
                      <a:cubicBezTo>
                        <a:pt x="22740" y="63313"/>
                        <a:pt x="22389" y="65066"/>
                        <a:pt x="21888" y="64115"/>
                      </a:cubicBezTo>
                      <a:cubicBezTo>
                        <a:pt x="20986" y="66018"/>
                        <a:pt x="22189" y="67170"/>
                        <a:pt x="22239" y="68322"/>
                      </a:cubicBezTo>
                      <a:cubicBezTo>
                        <a:pt x="21087" y="70275"/>
                        <a:pt x="22038" y="66519"/>
                        <a:pt x="20886" y="66168"/>
                      </a:cubicBezTo>
                      <a:cubicBezTo>
                        <a:pt x="20035" y="68973"/>
                        <a:pt x="20235" y="72129"/>
                        <a:pt x="21037" y="73731"/>
                      </a:cubicBezTo>
                      <a:cubicBezTo>
                        <a:pt x="21237" y="73130"/>
                        <a:pt x="21387" y="72880"/>
                        <a:pt x="21588" y="72930"/>
                      </a:cubicBezTo>
                      <a:cubicBezTo>
                        <a:pt x="21287" y="72980"/>
                        <a:pt x="21337" y="74132"/>
                        <a:pt x="21287" y="74783"/>
                      </a:cubicBezTo>
                      <a:lnTo>
                        <a:pt x="21838" y="75234"/>
                      </a:lnTo>
                      <a:cubicBezTo>
                        <a:pt x="21387" y="76286"/>
                        <a:pt x="21087" y="76136"/>
                        <a:pt x="20686" y="75234"/>
                      </a:cubicBezTo>
                      <a:cubicBezTo>
                        <a:pt x="20486" y="76286"/>
                        <a:pt x="21688" y="77488"/>
                        <a:pt x="20886" y="78540"/>
                      </a:cubicBezTo>
                      <a:cubicBezTo>
                        <a:pt x="20085" y="76787"/>
                        <a:pt x="20736" y="74533"/>
                        <a:pt x="20385" y="73631"/>
                      </a:cubicBezTo>
                      <a:cubicBezTo>
                        <a:pt x="20736" y="77288"/>
                        <a:pt x="18682" y="77338"/>
                        <a:pt x="19484" y="82096"/>
                      </a:cubicBezTo>
                      <a:cubicBezTo>
                        <a:pt x="19233" y="82196"/>
                        <a:pt x="18682" y="81395"/>
                        <a:pt x="18682" y="82346"/>
                      </a:cubicBezTo>
                      <a:cubicBezTo>
                        <a:pt x="19133" y="84450"/>
                        <a:pt x="19885" y="82797"/>
                        <a:pt x="20586" y="83398"/>
                      </a:cubicBezTo>
                      <a:cubicBezTo>
                        <a:pt x="19985" y="81845"/>
                        <a:pt x="20436" y="81044"/>
                        <a:pt x="21087" y="80092"/>
                      </a:cubicBezTo>
                      <a:lnTo>
                        <a:pt x="21588" y="80493"/>
                      </a:lnTo>
                      <a:cubicBezTo>
                        <a:pt x="21588" y="80493"/>
                        <a:pt x="21387" y="81545"/>
                        <a:pt x="21137" y="81896"/>
                      </a:cubicBezTo>
                      <a:lnTo>
                        <a:pt x="22088" y="82096"/>
                      </a:lnTo>
                      <a:cubicBezTo>
                        <a:pt x="20986" y="82096"/>
                        <a:pt x="20436" y="83699"/>
                        <a:pt x="20986" y="84951"/>
                      </a:cubicBezTo>
                      <a:cubicBezTo>
                        <a:pt x="21588" y="83599"/>
                        <a:pt x="21588" y="83949"/>
                        <a:pt x="22740" y="83498"/>
                      </a:cubicBezTo>
                      <a:cubicBezTo>
                        <a:pt x="24042" y="85101"/>
                        <a:pt x="21888" y="85552"/>
                        <a:pt x="23290" y="87355"/>
                      </a:cubicBezTo>
                      <a:cubicBezTo>
                        <a:pt x="22940" y="87255"/>
                        <a:pt x="22489" y="85602"/>
                        <a:pt x="22439" y="87105"/>
                      </a:cubicBezTo>
                      <a:cubicBezTo>
                        <a:pt x="22539" y="88307"/>
                        <a:pt x="23290" y="88056"/>
                        <a:pt x="23741" y="88808"/>
                      </a:cubicBezTo>
                      <a:cubicBezTo>
                        <a:pt x="22689" y="88056"/>
                        <a:pt x="22088" y="88407"/>
                        <a:pt x="20986" y="87555"/>
                      </a:cubicBezTo>
                      <a:cubicBezTo>
                        <a:pt x="20636" y="85352"/>
                        <a:pt x="20886" y="86654"/>
                        <a:pt x="20285" y="84550"/>
                      </a:cubicBezTo>
                      <a:lnTo>
                        <a:pt x="19784" y="86453"/>
                      </a:lnTo>
                      <a:cubicBezTo>
                        <a:pt x="19434" y="84600"/>
                        <a:pt x="18632" y="85201"/>
                        <a:pt x="18282" y="85051"/>
                      </a:cubicBezTo>
                      <a:cubicBezTo>
                        <a:pt x="17831" y="88457"/>
                        <a:pt x="19784" y="87355"/>
                        <a:pt x="19985" y="89459"/>
                      </a:cubicBezTo>
                      <a:cubicBezTo>
                        <a:pt x="20786" y="90360"/>
                        <a:pt x="19734" y="87505"/>
                        <a:pt x="20636" y="88958"/>
                      </a:cubicBezTo>
                      <a:cubicBezTo>
                        <a:pt x="20886" y="90861"/>
                        <a:pt x="21287" y="89308"/>
                        <a:pt x="22088" y="91362"/>
                      </a:cubicBezTo>
                      <a:lnTo>
                        <a:pt x="21638" y="91112"/>
                      </a:lnTo>
                      <a:cubicBezTo>
                        <a:pt x="21287" y="91863"/>
                        <a:pt x="22038" y="92364"/>
                        <a:pt x="22239" y="93115"/>
                      </a:cubicBezTo>
                      <a:cubicBezTo>
                        <a:pt x="22689" y="93866"/>
                        <a:pt x="24893" y="91612"/>
                        <a:pt x="25795" y="94768"/>
                      </a:cubicBezTo>
                      <a:cubicBezTo>
                        <a:pt x="25494" y="94668"/>
                        <a:pt x="25344" y="94668"/>
                        <a:pt x="25244" y="94668"/>
                      </a:cubicBezTo>
                      <a:cubicBezTo>
                        <a:pt x="22539" y="94267"/>
                        <a:pt x="20035" y="93666"/>
                        <a:pt x="17430" y="93015"/>
                      </a:cubicBezTo>
                      <a:cubicBezTo>
                        <a:pt x="18182" y="96671"/>
                        <a:pt x="19183" y="100828"/>
                        <a:pt x="20335" y="105036"/>
                      </a:cubicBezTo>
                      <a:cubicBezTo>
                        <a:pt x="19384" y="106538"/>
                        <a:pt x="18131" y="102531"/>
                        <a:pt x="17631" y="102982"/>
                      </a:cubicBezTo>
                      <a:cubicBezTo>
                        <a:pt x="17480" y="102331"/>
                        <a:pt x="17330" y="101680"/>
                        <a:pt x="17280" y="100979"/>
                      </a:cubicBezTo>
                      <a:cubicBezTo>
                        <a:pt x="17781" y="100979"/>
                        <a:pt x="18883" y="104886"/>
                        <a:pt x="19233" y="102832"/>
                      </a:cubicBezTo>
                      <a:cubicBezTo>
                        <a:pt x="17631" y="99676"/>
                        <a:pt x="17981" y="97923"/>
                        <a:pt x="15878" y="94968"/>
                      </a:cubicBezTo>
                      <a:cubicBezTo>
                        <a:pt x="14675" y="96371"/>
                        <a:pt x="17330" y="99176"/>
                        <a:pt x="16829" y="101630"/>
                      </a:cubicBezTo>
                      <a:cubicBezTo>
                        <a:pt x="16679" y="100728"/>
                        <a:pt x="16278" y="99977"/>
                        <a:pt x="15878" y="99326"/>
                      </a:cubicBezTo>
                      <a:cubicBezTo>
                        <a:pt x="16228" y="101430"/>
                        <a:pt x="16779" y="103583"/>
                        <a:pt x="17480" y="105887"/>
                      </a:cubicBezTo>
                      <a:lnTo>
                        <a:pt x="17981" y="106288"/>
                      </a:lnTo>
                      <a:cubicBezTo>
                        <a:pt x="17581" y="104735"/>
                        <a:pt x="17280" y="103633"/>
                        <a:pt x="17280" y="103483"/>
                      </a:cubicBezTo>
                      <a:cubicBezTo>
                        <a:pt x="17931" y="105537"/>
                        <a:pt x="19284" y="106889"/>
                        <a:pt x="20285" y="106639"/>
                      </a:cubicBezTo>
                      <a:lnTo>
                        <a:pt x="20185" y="106288"/>
                      </a:lnTo>
                      <a:lnTo>
                        <a:pt x="20736" y="106839"/>
                      </a:lnTo>
                      <a:lnTo>
                        <a:pt x="21187" y="108241"/>
                      </a:lnTo>
                      <a:close/>
                      <a:moveTo>
                        <a:pt x="113297" y="89909"/>
                      </a:moveTo>
                      <a:cubicBezTo>
                        <a:pt x="113297" y="89909"/>
                        <a:pt x="113447" y="90160"/>
                        <a:pt x="113597" y="90260"/>
                      </a:cubicBezTo>
                      <a:cubicBezTo>
                        <a:pt x="113447" y="90160"/>
                        <a:pt x="113347" y="90260"/>
                        <a:pt x="113297" y="89909"/>
                      </a:cubicBezTo>
                      <a:close/>
                      <a:moveTo>
                        <a:pt x="11420" y="67871"/>
                      </a:moveTo>
                      <a:cubicBezTo>
                        <a:pt x="10969" y="70726"/>
                        <a:pt x="10669" y="73631"/>
                        <a:pt x="10468" y="76436"/>
                      </a:cubicBezTo>
                      <a:cubicBezTo>
                        <a:pt x="12672" y="71427"/>
                        <a:pt x="14375" y="68272"/>
                        <a:pt x="14024" y="76236"/>
                      </a:cubicBezTo>
                      <a:lnTo>
                        <a:pt x="14175" y="76737"/>
                      </a:lnTo>
                      <a:cubicBezTo>
                        <a:pt x="14325" y="75685"/>
                        <a:pt x="14525" y="73882"/>
                        <a:pt x="14425" y="72179"/>
                      </a:cubicBezTo>
                      <a:cubicBezTo>
                        <a:pt x="13624" y="70826"/>
                        <a:pt x="11470" y="66018"/>
                        <a:pt x="11270" y="66018"/>
                      </a:cubicBezTo>
                      <a:cubicBezTo>
                        <a:pt x="10618" y="66469"/>
                        <a:pt x="11169" y="67270"/>
                        <a:pt x="10869" y="68172"/>
                      </a:cubicBezTo>
                      <a:lnTo>
                        <a:pt x="11370" y="67871"/>
                      </a:lnTo>
                      <a:close/>
                      <a:moveTo>
                        <a:pt x="15126" y="66268"/>
                      </a:moveTo>
                      <a:cubicBezTo>
                        <a:pt x="15527" y="64766"/>
                        <a:pt x="15026" y="65016"/>
                        <a:pt x="14675" y="64716"/>
                      </a:cubicBezTo>
                      <a:lnTo>
                        <a:pt x="14675" y="66369"/>
                      </a:lnTo>
                      <a:cubicBezTo>
                        <a:pt x="14675" y="66369"/>
                        <a:pt x="14926" y="66068"/>
                        <a:pt x="15126" y="66218"/>
                      </a:cubicBezTo>
                      <a:close/>
                      <a:moveTo>
                        <a:pt x="14225" y="64766"/>
                      </a:moveTo>
                      <a:cubicBezTo>
                        <a:pt x="14225" y="64766"/>
                        <a:pt x="14175" y="65066"/>
                        <a:pt x="14074" y="65166"/>
                      </a:cubicBezTo>
                      <a:lnTo>
                        <a:pt x="14225" y="64766"/>
                      </a:lnTo>
                      <a:close/>
                      <a:moveTo>
                        <a:pt x="15226" y="95569"/>
                      </a:moveTo>
                      <a:cubicBezTo>
                        <a:pt x="15226" y="95569"/>
                        <a:pt x="15226" y="95469"/>
                        <a:pt x="15176" y="95419"/>
                      </a:cubicBezTo>
                      <a:cubicBezTo>
                        <a:pt x="15226" y="95770"/>
                        <a:pt x="15327" y="96170"/>
                        <a:pt x="15377" y="96571"/>
                      </a:cubicBezTo>
                      <a:cubicBezTo>
                        <a:pt x="15377" y="96421"/>
                        <a:pt x="15377" y="96120"/>
                        <a:pt x="15226" y="95569"/>
                      </a:cubicBezTo>
                      <a:close/>
                      <a:moveTo>
                        <a:pt x="15577" y="92163"/>
                      </a:moveTo>
                      <a:lnTo>
                        <a:pt x="14776" y="91963"/>
                      </a:lnTo>
                      <a:lnTo>
                        <a:pt x="14926" y="93015"/>
                      </a:lnTo>
                      <a:cubicBezTo>
                        <a:pt x="15226" y="92815"/>
                        <a:pt x="15477" y="92664"/>
                        <a:pt x="15627" y="92163"/>
                      </a:cubicBezTo>
                      <a:close/>
                      <a:moveTo>
                        <a:pt x="16629" y="81795"/>
                      </a:moveTo>
                      <a:cubicBezTo>
                        <a:pt x="15727" y="81244"/>
                        <a:pt x="15577" y="79091"/>
                        <a:pt x="14525" y="78991"/>
                      </a:cubicBezTo>
                      <a:cubicBezTo>
                        <a:pt x="14275" y="78840"/>
                        <a:pt x="14175" y="79341"/>
                        <a:pt x="14125" y="79842"/>
                      </a:cubicBezTo>
                      <a:cubicBezTo>
                        <a:pt x="14125" y="80393"/>
                        <a:pt x="14125" y="81044"/>
                        <a:pt x="14125" y="81695"/>
                      </a:cubicBezTo>
                      <a:cubicBezTo>
                        <a:pt x="14275" y="81695"/>
                        <a:pt x="14425" y="81845"/>
                        <a:pt x="14575" y="82046"/>
                      </a:cubicBezTo>
                      <a:cubicBezTo>
                        <a:pt x="14675" y="81395"/>
                        <a:pt x="14926" y="80944"/>
                        <a:pt x="15577" y="81194"/>
                      </a:cubicBezTo>
                      <a:cubicBezTo>
                        <a:pt x="14225" y="82897"/>
                        <a:pt x="16629" y="82547"/>
                        <a:pt x="16479" y="84300"/>
                      </a:cubicBezTo>
                      <a:cubicBezTo>
                        <a:pt x="17280" y="84751"/>
                        <a:pt x="16929" y="82346"/>
                        <a:pt x="16679" y="81845"/>
                      </a:cubicBezTo>
                      <a:close/>
                      <a:moveTo>
                        <a:pt x="98571" y="28102"/>
                      </a:moveTo>
                      <a:cubicBezTo>
                        <a:pt x="98571" y="28102"/>
                        <a:pt x="98471" y="28503"/>
                        <a:pt x="98421" y="28853"/>
                      </a:cubicBezTo>
                      <a:lnTo>
                        <a:pt x="97219" y="28252"/>
                      </a:lnTo>
                      <a:cubicBezTo>
                        <a:pt x="96017" y="26399"/>
                        <a:pt x="95716" y="24145"/>
                        <a:pt x="93412" y="23694"/>
                      </a:cubicBezTo>
                      <a:cubicBezTo>
                        <a:pt x="92962" y="22843"/>
                        <a:pt x="93062" y="21941"/>
                        <a:pt x="93012" y="21190"/>
                      </a:cubicBezTo>
                      <a:cubicBezTo>
                        <a:pt x="93362" y="21491"/>
                        <a:pt x="93613" y="21891"/>
                        <a:pt x="93813" y="22192"/>
                      </a:cubicBezTo>
                      <a:cubicBezTo>
                        <a:pt x="99272" y="24846"/>
                        <a:pt x="94664" y="25548"/>
                        <a:pt x="98571" y="28102"/>
                      </a:cubicBezTo>
                      <a:close/>
                      <a:moveTo>
                        <a:pt x="78536" y="11674"/>
                      </a:moveTo>
                      <a:cubicBezTo>
                        <a:pt x="78536" y="11674"/>
                        <a:pt x="78937" y="11573"/>
                        <a:pt x="78937" y="11573"/>
                      </a:cubicBezTo>
                      <a:cubicBezTo>
                        <a:pt x="76132" y="11573"/>
                        <a:pt x="73828" y="11573"/>
                        <a:pt x="71775" y="11623"/>
                      </a:cubicBezTo>
                      <a:cubicBezTo>
                        <a:pt x="69771" y="11523"/>
                        <a:pt x="68068" y="11623"/>
                        <a:pt x="66766" y="11473"/>
                      </a:cubicBezTo>
                      <a:cubicBezTo>
                        <a:pt x="67267" y="12325"/>
                        <a:pt x="69521" y="12876"/>
                        <a:pt x="70523" y="13527"/>
                      </a:cubicBezTo>
                      <a:lnTo>
                        <a:pt x="69471" y="14178"/>
                      </a:lnTo>
                      <a:lnTo>
                        <a:pt x="68970" y="13427"/>
                      </a:lnTo>
                      <a:lnTo>
                        <a:pt x="67267" y="14128"/>
                      </a:lnTo>
                      <a:cubicBezTo>
                        <a:pt x="67668" y="14779"/>
                        <a:pt x="68970" y="14629"/>
                        <a:pt x="69771" y="15280"/>
                      </a:cubicBezTo>
                      <a:cubicBezTo>
                        <a:pt x="69871" y="15130"/>
                        <a:pt x="72776" y="14679"/>
                        <a:pt x="73728" y="14328"/>
                      </a:cubicBezTo>
                      <a:lnTo>
                        <a:pt x="71574" y="13326"/>
                      </a:lnTo>
                      <a:cubicBezTo>
                        <a:pt x="72175" y="13627"/>
                        <a:pt x="75231" y="14078"/>
                        <a:pt x="76433" y="14378"/>
                      </a:cubicBezTo>
                      <a:cubicBezTo>
                        <a:pt x="76583" y="13978"/>
                        <a:pt x="74730" y="12625"/>
                        <a:pt x="74229" y="13477"/>
                      </a:cubicBezTo>
                      <a:cubicBezTo>
                        <a:pt x="74129" y="12725"/>
                        <a:pt x="76533" y="13527"/>
                        <a:pt x="75231" y="12375"/>
                      </a:cubicBezTo>
                      <a:cubicBezTo>
                        <a:pt x="77234" y="12375"/>
                        <a:pt x="80039" y="13727"/>
                        <a:pt x="81091" y="14729"/>
                      </a:cubicBezTo>
                      <a:lnTo>
                        <a:pt x="80840" y="15831"/>
                      </a:lnTo>
                      <a:cubicBezTo>
                        <a:pt x="81992" y="16833"/>
                        <a:pt x="82343" y="15079"/>
                        <a:pt x="83695" y="16432"/>
                      </a:cubicBezTo>
                      <a:cubicBezTo>
                        <a:pt x="81592" y="15681"/>
                        <a:pt x="83495" y="17634"/>
                        <a:pt x="81892" y="16983"/>
                      </a:cubicBezTo>
                      <a:cubicBezTo>
                        <a:pt x="82193" y="17584"/>
                        <a:pt x="81391" y="17985"/>
                        <a:pt x="82944" y="18636"/>
                      </a:cubicBezTo>
                      <a:cubicBezTo>
                        <a:pt x="84847" y="18135"/>
                        <a:pt x="83996" y="20339"/>
                        <a:pt x="85799" y="19938"/>
                      </a:cubicBezTo>
                      <a:cubicBezTo>
                        <a:pt x="86300" y="20789"/>
                        <a:pt x="84547" y="20188"/>
                        <a:pt x="85899" y="21240"/>
                      </a:cubicBezTo>
                      <a:cubicBezTo>
                        <a:pt x="88003" y="21641"/>
                        <a:pt x="88153" y="21290"/>
                        <a:pt x="88904" y="20489"/>
                      </a:cubicBezTo>
                      <a:cubicBezTo>
                        <a:pt x="87552" y="19036"/>
                        <a:pt x="86350" y="20389"/>
                        <a:pt x="85198" y="19337"/>
                      </a:cubicBezTo>
                      <a:cubicBezTo>
                        <a:pt x="86350" y="19387"/>
                        <a:pt x="87652" y="19337"/>
                        <a:pt x="88804" y="19537"/>
                      </a:cubicBezTo>
                      <a:cubicBezTo>
                        <a:pt x="88504" y="18936"/>
                        <a:pt x="88103" y="18736"/>
                        <a:pt x="87752" y="18586"/>
                      </a:cubicBezTo>
                      <a:cubicBezTo>
                        <a:pt x="88354" y="18836"/>
                        <a:pt x="88955" y="18936"/>
                        <a:pt x="89556" y="18936"/>
                      </a:cubicBezTo>
                      <a:cubicBezTo>
                        <a:pt x="89906" y="18936"/>
                        <a:pt x="90207" y="18936"/>
                        <a:pt x="90457" y="18936"/>
                      </a:cubicBezTo>
                      <a:cubicBezTo>
                        <a:pt x="89005" y="17734"/>
                        <a:pt x="87552" y="16933"/>
                        <a:pt x="87552" y="16382"/>
                      </a:cubicBezTo>
                      <a:lnTo>
                        <a:pt x="88053" y="16081"/>
                      </a:lnTo>
                      <a:cubicBezTo>
                        <a:pt x="87702" y="15330"/>
                        <a:pt x="86600" y="15079"/>
                        <a:pt x="85949" y="15130"/>
                      </a:cubicBezTo>
                      <a:cubicBezTo>
                        <a:pt x="84497" y="14228"/>
                        <a:pt x="82593" y="14328"/>
                        <a:pt x="82543" y="13527"/>
                      </a:cubicBezTo>
                      <a:lnTo>
                        <a:pt x="83345" y="13377"/>
                      </a:lnTo>
                      <a:cubicBezTo>
                        <a:pt x="81341" y="12675"/>
                        <a:pt x="81191" y="12425"/>
                        <a:pt x="78637" y="11623"/>
                      </a:cubicBezTo>
                      <a:close/>
                      <a:moveTo>
                        <a:pt x="20235" y="37368"/>
                      </a:moveTo>
                      <a:cubicBezTo>
                        <a:pt x="22639" y="37218"/>
                        <a:pt x="24342" y="36667"/>
                        <a:pt x="27448" y="31909"/>
                      </a:cubicBezTo>
                      <a:lnTo>
                        <a:pt x="27297" y="32359"/>
                      </a:lnTo>
                      <a:cubicBezTo>
                        <a:pt x="29802" y="30707"/>
                        <a:pt x="29551" y="26950"/>
                        <a:pt x="32957" y="25197"/>
                      </a:cubicBezTo>
                      <a:cubicBezTo>
                        <a:pt x="32206" y="26850"/>
                        <a:pt x="32306" y="26850"/>
                        <a:pt x="32306" y="29254"/>
                      </a:cubicBezTo>
                      <a:lnTo>
                        <a:pt x="33057" y="27551"/>
                      </a:lnTo>
                      <a:cubicBezTo>
                        <a:pt x="33458" y="28603"/>
                        <a:pt x="34260" y="26950"/>
                        <a:pt x="35261" y="26099"/>
                      </a:cubicBezTo>
                      <a:lnTo>
                        <a:pt x="35261" y="27701"/>
                      </a:lnTo>
                      <a:cubicBezTo>
                        <a:pt x="34460" y="27902"/>
                        <a:pt x="33158" y="29454"/>
                        <a:pt x="33358" y="29555"/>
                      </a:cubicBezTo>
                      <a:cubicBezTo>
                        <a:pt x="33608" y="29154"/>
                        <a:pt x="30403" y="30506"/>
                        <a:pt x="29702" y="32109"/>
                      </a:cubicBezTo>
                      <a:cubicBezTo>
                        <a:pt x="30403" y="32410"/>
                        <a:pt x="32406" y="29555"/>
                        <a:pt x="32406" y="31558"/>
                      </a:cubicBezTo>
                      <a:cubicBezTo>
                        <a:pt x="32857" y="30156"/>
                        <a:pt x="33608" y="30556"/>
                        <a:pt x="34310" y="29304"/>
                      </a:cubicBezTo>
                      <a:cubicBezTo>
                        <a:pt x="33859" y="30707"/>
                        <a:pt x="34911" y="30306"/>
                        <a:pt x="34710" y="31458"/>
                      </a:cubicBezTo>
                      <a:lnTo>
                        <a:pt x="35962" y="29555"/>
                      </a:lnTo>
                      <a:cubicBezTo>
                        <a:pt x="35962" y="29555"/>
                        <a:pt x="34310" y="32410"/>
                        <a:pt x="36213" y="31708"/>
                      </a:cubicBezTo>
                      <a:cubicBezTo>
                        <a:pt x="36413" y="30707"/>
                        <a:pt x="38467" y="29454"/>
                        <a:pt x="37916" y="28803"/>
                      </a:cubicBezTo>
                      <a:lnTo>
                        <a:pt x="38166" y="28954"/>
                      </a:lnTo>
                      <a:cubicBezTo>
                        <a:pt x="39469" y="27952"/>
                        <a:pt x="37866" y="27551"/>
                        <a:pt x="39669" y="26499"/>
                      </a:cubicBezTo>
                      <a:cubicBezTo>
                        <a:pt x="39418" y="26149"/>
                        <a:pt x="38918" y="26199"/>
                        <a:pt x="38417" y="26800"/>
                      </a:cubicBezTo>
                      <a:cubicBezTo>
                        <a:pt x="38116" y="27401"/>
                        <a:pt x="38417" y="27902"/>
                        <a:pt x="37615" y="28853"/>
                      </a:cubicBezTo>
                      <a:cubicBezTo>
                        <a:pt x="36714" y="28753"/>
                        <a:pt x="38767" y="27852"/>
                        <a:pt x="37365" y="27651"/>
                      </a:cubicBezTo>
                      <a:cubicBezTo>
                        <a:pt x="36614" y="27551"/>
                        <a:pt x="35261" y="30406"/>
                        <a:pt x="35011" y="28853"/>
                      </a:cubicBezTo>
                      <a:cubicBezTo>
                        <a:pt x="35412" y="28453"/>
                        <a:pt x="35912" y="28152"/>
                        <a:pt x="36363" y="27802"/>
                      </a:cubicBezTo>
                      <a:cubicBezTo>
                        <a:pt x="35762" y="27150"/>
                        <a:pt x="36714" y="26299"/>
                        <a:pt x="36213" y="25848"/>
                      </a:cubicBezTo>
                      <a:cubicBezTo>
                        <a:pt x="36814" y="24897"/>
                        <a:pt x="38116" y="24846"/>
                        <a:pt x="38517" y="23644"/>
                      </a:cubicBezTo>
                      <a:cubicBezTo>
                        <a:pt x="38517" y="22943"/>
                        <a:pt x="37215" y="22593"/>
                        <a:pt x="38968" y="21841"/>
                      </a:cubicBezTo>
                      <a:cubicBezTo>
                        <a:pt x="40821" y="21841"/>
                        <a:pt x="44177" y="19437"/>
                        <a:pt x="45479" y="18485"/>
                      </a:cubicBezTo>
                      <a:cubicBezTo>
                        <a:pt x="45780" y="18035"/>
                        <a:pt x="46130" y="17734"/>
                        <a:pt x="46431" y="17383"/>
                      </a:cubicBezTo>
                      <a:cubicBezTo>
                        <a:pt x="46030" y="16883"/>
                        <a:pt x="44127" y="18736"/>
                        <a:pt x="44577" y="17684"/>
                      </a:cubicBezTo>
                      <a:cubicBezTo>
                        <a:pt x="45128" y="17183"/>
                        <a:pt x="45780" y="16833"/>
                        <a:pt x="46431" y="16482"/>
                      </a:cubicBezTo>
                      <a:lnTo>
                        <a:pt x="46431" y="16833"/>
                      </a:lnTo>
                      <a:cubicBezTo>
                        <a:pt x="47132" y="16582"/>
                        <a:pt x="47633" y="15931"/>
                        <a:pt x="48184" y="15480"/>
                      </a:cubicBezTo>
                      <a:cubicBezTo>
                        <a:pt x="47833" y="16332"/>
                        <a:pt x="46280" y="16782"/>
                        <a:pt x="46982" y="17484"/>
                      </a:cubicBezTo>
                      <a:cubicBezTo>
                        <a:pt x="47983" y="17233"/>
                        <a:pt x="48234" y="17484"/>
                        <a:pt x="49035" y="16933"/>
                      </a:cubicBezTo>
                      <a:cubicBezTo>
                        <a:pt x="48885" y="17083"/>
                        <a:pt x="48735" y="17233"/>
                        <a:pt x="48835" y="17333"/>
                      </a:cubicBezTo>
                      <a:cubicBezTo>
                        <a:pt x="50788" y="16833"/>
                        <a:pt x="50237" y="15580"/>
                        <a:pt x="50588" y="15130"/>
                      </a:cubicBezTo>
                      <a:cubicBezTo>
                        <a:pt x="52191" y="13326"/>
                        <a:pt x="48184" y="14829"/>
                        <a:pt x="48084" y="13978"/>
                      </a:cubicBezTo>
                      <a:cubicBezTo>
                        <a:pt x="49937" y="12876"/>
                        <a:pt x="51990" y="12275"/>
                        <a:pt x="53944" y="11373"/>
                      </a:cubicBezTo>
                      <a:cubicBezTo>
                        <a:pt x="53493" y="11824"/>
                        <a:pt x="53042" y="12275"/>
                        <a:pt x="53343" y="12575"/>
                      </a:cubicBezTo>
                      <a:cubicBezTo>
                        <a:pt x="54945" y="12575"/>
                        <a:pt x="53543" y="13176"/>
                        <a:pt x="55647" y="12675"/>
                      </a:cubicBezTo>
                      <a:cubicBezTo>
                        <a:pt x="55246" y="11523"/>
                        <a:pt x="58151" y="11323"/>
                        <a:pt x="59604" y="10421"/>
                      </a:cubicBezTo>
                      <a:cubicBezTo>
                        <a:pt x="60405" y="10872"/>
                        <a:pt x="60555" y="10922"/>
                        <a:pt x="58952" y="11123"/>
                      </a:cubicBezTo>
                      <a:cubicBezTo>
                        <a:pt x="59253" y="11824"/>
                        <a:pt x="61256" y="11473"/>
                        <a:pt x="62008" y="11473"/>
                      </a:cubicBezTo>
                      <a:cubicBezTo>
                        <a:pt x="62408" y="11223"/>
                        <a:pt x="63160" y="11073"/>
                        <a:pt x="63611" y="10872"/>
                      </a:cubicBezTo>
                      <a:cubicBezTo>
                        <a:pt x="62959" y="10522"/>
                        <a:pt x="63210" y="9971"/>
                        <a:pt x="64612" y="9570"/>
                      </a:cubicBezTo>
                      <a:lnTo>
                        <a:pt x="64712" y="9420"/>
                      </a:lnTo>
                      <a:cubicBezTo>
                        <a:pt x="62459" y="9319"/>
                        <a:pt x="58652" y="8518"/>
                        <a:pt x="57350" y="9770"/>
                      </a:cubicBezTo>
                      <a:lnTo>
                        <a:pt x="57700" y="9319"/>
                      </a:lnTo>
                      <a:cubicBezTo>
                        <a:pt x="56298" y="9219"/>
                        <a:pt x="54895" y="9870"/>
                        <a:pt x="53693" y="10371"/>
                      </a:cubicBezTo>
                      <a:cubicBezTo>
                        <a:pt x="52541" y="11022"/>
                        <a:pt x="51540" y="11523"/>
                        <a:pt x="50738" y="10972"/>
                      </a:cubicBezTo>
                      <a:cubicBezTo>
                        <a:pt x="50638" y="10371"/>
                        <a:pt x="50187" y="10972"/>
                        <a:pt x="49937" y="10171"/>
                      </a:cubicBezTo>
                      <a:lnTo>
                        <a:pt x="48234" y="11473"/>
                      </a:lnTo>
                      <a:lnTo>
                        <a:pt x="48484" y="10972"/>
                      </a:lnTo>
                      <a:cubicBezTo>
                        <a:pt x="47432" y="11473"/>
                        <a:pt x="46431" y="12024"/>
                        <a:pt x="45429" y="12575"/>
                      </a:cubicBezTo>
                      <a:lnTo>
                        <a:pt x="45429" y="12375"/>
                      </a:lnTo>
                      <a:cubicBezTo>
                        <a:pt x="44277" y="13777"/>
                        <a:pt x="43476" y="14879"/>
                        <a:pt x="42925" y="15881"/>
                      </a:cubicBezTo>
                      <a:cubicBezTo>
                        <a:pt x="43125" y="16231"/>
                        <a:pt x="43275" y="16282"/>
                        <a:pt x="42925" y="16782"/>
                      </a:cubicBezTo>
                      <a:cubicBezTo>
                        <a:pt x="42574" y="17233"/>
                        <a:pt x="42273" y="17434"/>
                        <a:pt x="41923" y="17584"/>
                      </a:cubicBezTo>
                      <a:lnTo>
                        <a:pt x="41923" y="17584"/>
                      </a:lnTo>
                      <a:cubicBezTo>
                        <a:pt x="41923" y="17584"/>
                        <a:pt x="41923" y="17584"/>
                        <a:pt x="41923" y="17584"/>
                      </a:cubicBezTo>
                      <a:cubicBezTo>
                        <a:pt x="41172" y="17934"/>
                        <a:pt x="40420" y="17734"/>
                        <a:pt x="39469" y="18085"/>
                      </a:cubicBezTo>
                      <a:lnTo>
                        <a:pt x="42023" y="16382"/>
                      </a:lnTo>
                      <a:cubicBezTo>
                        <a:pt x="41923" y="15681"/>
                        <a:pt x="41322" y="15230"/>
                        <a:pt x="39769" y="15681"/>
                      </a:cubicBezTo>
                      <a:cubicBezTo>
                        <a:pt x="40320" y="15330"/>
                        <a:pt x="40270" y="14779"/>
                        <a:pt x="39519" y="15130"/>
                      </a:cubicBezTo>
                      <a:cubicBezTo>
                        <a:pt x="39519" y="15330"/>
                        <a:pt x="37966" y="16582"/>
                        <a:pt x="38918" y="16582"/>
                      </a:cubicBezTo>
                      <a:cubicBezTo>
                        <a:pt x="37766" y="17534"/>
                        <a:pt x="36013" y="18485"/>
                        <a:pt x="34159" y="19637"/>
                      </a:cubicBezTo>
                      <a:cubicBezTo>
                        <a:pt x="32456" y="20940"/>
                        <a:pt x="30553" y="22492"/>
                        <a:pt x="29451" y="24596"/>
                      </a:cubicBezTo>
                      <a:cubicBezTo>
                        <a:pt x="31104" y="21591"/>
                        <a:pt x="27047" y="25998"/>
                        <a:pt x="29301" y="23043"/>
                      </a:cubicBezTo>
                      <a:cubicBezTo>
                        <a:pt x="26847" y="24295"/>
                        <a:pt x="28600" y="25397"/>
                        <a:pt x="26797" y="27251"/>
                      </a:cubicBezTo>
                      <a:cubicBezTo>
                        <a:pt x="26346" y="27201"/>
                        <a:pt x="27748" y="26199"/>
                        <a:pt x="27598" y="25297"/>
                      </a:cubicBezTo>
                      <a:cubicBezTo>
                        <a:pt x="25995" y="26800"/>
                        <a:pt x="25144" y="28503"/>
                        <a:pt x="24493" y="30256"/>
                      </a:cubicBezTo>
                      <a:cubicBezTo>
                        <a:pt x="23791" y="31959"/>
                        <a:pt x="23140" y="33612"/>
                        <a:pt x="21988" y="35365"/>
                      </a:cubicBezTo>
                      <a:lnTo>
                        <a:pt x="21187" y="35114"/>
                      </a:lnTo>
                      <a:cubicBezTo>
                        <a:pt x="20886" y="35866"/>
                        <a:pt x="20536" y="36667"/>
                        <a:pt x="20185" y="37518"/>
                      </a:cubicBezTo>
                      <a:close/>
                      <a:moveTo>
                        <a:pt x="17631" y="45132"/>
                      </a:moveTo>
                      <a:cubicBezTo>
                        <a:pt x="17430" y="45883"/>
                        <a:pt x="17230" y="46684"/>
                        <a:pt x="17030" y="47486"/>
                      </a:cubicBezTo>
                      <a:lnTo>
                        <a:pt x="17130" y="47285"/>
                      </a:lnTo>
                      <a:lnTo>
                        <a:pt x="16929" y="49690"/>
                      </a:lnTo>
                      <a:cubicBezTo>
                        <a:pt x="17731" y="48437"/>
                        <a:pt x="18883" y="47886"/>
                        <a:pt x="18582" y="49890"/>
                      </a:cubicBezTo>
                      <a:cubicBezTo>
                        <a:pt x="18332" y="49640"/>
                        <a:pt x="17731" y="50040"/>
                        <a:pt x="17781" y="49339"/>
                      </a:cubicBezTo>
                      <a:cubicBezTo>
                        <a:pt x="16779" y="50391"/>
                        <a:pt x="15627" y="53146"/>
                        <a:pt x="16979" y="52745"/>
                      </a:cubicBezTo>
                      <a:cubicBezTo>
                        <a:pt x="16579" y="49940"/>
                        <a:pt x="18582" y="52645"/>
                        <a:pt x="18382" y="50491"/>
                      </a:cubicBezTo>
                      <a:cubicBezTo>
                        <a:pt x="18783" y="51743"/>
                        <a:pt x="18182" y="52645"/>
                        <a:pt x="18232" y="53697"/>
                      </a:cubicBezTo>
                      <a:cubicBezTo>
                        <a:pt x="17881" y="52494"/>
                        <a:pt x="16729" y="53496"/>
                        <a:pt x="15978" y="54949"/>
                      </a:cubicBezTo>
                      <a:cubicBezTo>
                        <a:pt x="15978" y="55650"/>
                        <a:pt x="15277" y="57403"/>
                        <a:pt x="15427" y="58605"/>
                      </a:cubicBezTo>
                      <a:cubicBezTo>
                        <a:pt x="16228" y="58355"/>
                        <a:pt x="16479" y="59407"/>
                        <a:pt x="16979" y="57653"/>
                      </a:cubicBezTo>
                      <a:cubicBezTo>
                        <a:pt x="17030" y="58355"/>
                        <a:pt x="16979" y="59407"/>
                        <a:pt x="16378" y="60458"/>
                      </a:cubicBezTo>
                      <a:cubicBezTo>
                        <a:pt x="16378" y="59957"/>
                        <a:pt x="16378" y="59156"/>
                        <a:pt x="16128" y="59156"/>
                      </a:cubicBezTo>
                      <a:cubicBezTo>
                        <a:pt x="15327" y="59757"/>
                        <a:pt x="15176" y="60659"/>
                        <a:pt x="14776" y="61059"/>
                      </a:cubicBezTo>
                      <a:lnTo>
                        <a:pt x="14675" y="62261"/>
                      </a:lnTo>
                      <a:cubicBezTo>
                        <a:pt x="14675" y="62261"/>
                        <a:pt x="14876" y="62061"/>
                        <a:pt x="14976" y="62011"/>
                      </a:cubicBezTo>
                      <a:cubicBezTo>
                        <a:pt x="15126" y="62462"/>
                        <a:pt x="15226" y="62913"/>
                        <a:pt x="15377" y="63413"/>
                      </a:cubicBezTo>
                      <a:cubicBezTo>
                        <a:pt x="15327" y="61660"/>
                        <a:pt x="15878" y="62662"/>
                        <a:pt x="16278" y="62762"/>
                      </a:cubicBezTo>
                      <a:cubicBezTo>
                        <a:pt x="15377" y="62562"/>
                        <a:pt x="15978" y="63814"/>
                        <a:pt x="15978" y="64415"/>
                      </a:cubicBezTo>
                      <a:lnTo>
                        <a:pt x="17030" y="63313"/>
                      </a:lnTo>
                      <a:cubicBezTo>
                        <a:pt x="17430" y="63964"/>
                        <a:pt x="16128" y="65367"/>
                        <a:pt x="17030" y="65166"/>
                      </a:cubicBezTo>
                      <a:cubicBezTo>
                        <a:pt x="17631" y="62562"/>
                        <a:pt x="17881" y="61610"/>
                        <a:pt x="18031" y="59156"/>
                      </a:cubicBezTo>
                      <a:lnTo>
                        <a:pt x="17130" y="59957"/>
                      </a:lnTo>
                      <a:cubicBezTo>
                        <a:pt x="17230" y="57153"/>
                        <a:pt x="18532" y="58555"/>
                        <a:pt x="19384" y="55650"/>
                      </a:cubicBezTo>
                      <a:cubicBezTo>
                        <a:pt x="19133" y="54248"/>
                        <a:pt x="20536" y="51242"/>
                        <a:pt x="19384" y="50792"/>
                      </a:cubicBezTo>
                      <a:cubicBezTo>
                        <a:pt x="19634" y="51292"/>
                        <a:pt x="21137" y="49389"/>
                        <a:pt x="20986" y="48237"/>
                      </a:cubicBezTo>
                      <a:cubicBezTo>
                        <a:pt x="20185" y="46684"/>
                        <a:pt x="21537" y="43379"/>
                        <a:pt x="20586" y="44130"/>
                      </a:cubicBezTo>
                      <a:cubicBezTo>
                        <a:pt x="20135" y="44981"/>
                        <a:pt x="20285" y="46484"/>
                        <a:pt x="19284" y="46885"/>
                      </a:cubicBezTo>
                      <a:lnTo>
                        <a:pt x="19734" y="45032"/>
                      </a:lnTo>
                      <a:lnTo>
                        <a:pt x="18682" y="45933"/>
                      </a:lnTo>
                      <a:cubicBezTo>
                        <a:pt x="19133" y="45432"/>
                        <a:pt x="18532" y="45232"/>
                        <a:pt x="17530" y="45132"/>
                      </a:cubicBezTo>
                      <a:close/>
                      <a:moveTo>
                        <a:pt x="5259" y="88757"/>
                      </a:moveTo>
                      <a:lnTo>
                        <a:pt x="5259" y="88858"/>
                      </a:lnTo>
                      <a:cubicBezTo>
                        <a:pt x="5259" y="88858"/>
                        <a:pt x="5259" y="88757"/>
                        <a:pt x="5259" y="88757"/>
                      </a:cubicBezTo>
                      <a:lnTo>
                        <a:pt x="5259" y="88757"/>
                      </a:lnTo>
                      <a:close/>
                    </a:path>
                  </a:pathLst>
                </a:custGeom>
                <a:grpFill/>
                <a:ln w="0" cap="flat">
                  <a:noFill/>
                  <a:prstDash val="solid"/>
                  <a:miter/>
                </a:ln>
              </p:spPr>
              <p:txBody>
                <a:bodyPr rtlCol="0" anchor="ctr"/>
                <a:lstStyle/>
                <a:p>
                  <a:endParaRPr lang="en-US"/>
                </a:p>
              </p:txBody>
            </p:sp>
            <p:sp>
              <p:nvSpPr>
                <p:cNvPr id="1491" name="Freeform: Shape 1490">
                  <a:extLst>
                    <a:ext uri="{FF2B5EF4-FFF2-40B4-BE49-F238E27FC236}">
                      <a16:creationId xmlns:a16="http://schemas.microsoft.com/office/drawing/2014/main" id="{C914A61A-6A96-449B-F725-34A3E3FF63D6}"/>
                    </a:ext>
                  </a:extLst>
                </p:cNvPr>
                <p:cNvSpPr/>
                <p:nvPr/>
              </p:nvSpPr>
              <p:spPr>
                <a:xfrm>
                  <a:off x="1640661" y="2549964"/>
                  <a:ext cx="1302" cy="1705"/>
                </a:xfrm>
                <a:custGeom>
                  <a:avLst/>
                  <a:gdLst>
                    <a:gd name="connsiteX0" fmla="*/ 0 w 1302"/>
                    <a:gd name="connsiteY0" fmla="*/ 230 h 1705"/>
                    <a:gd name="connsiteX1" fmla="*/ 1302 w 1302"/>
                    <a:gd name="connsiteY1" fmla="*/ 1633 h 1705"/>
                    <a:gd name="connsiteX2" fmla="*/ 0 w 1302"/>
                    <a:gd name="connsiteY2" fmla="*/ 230 h 1705"/>
                  </a:gdLst>
                  <a:ahLst/>
                  <a:cxnLst>
                    <a:cxn ang="0">
                      <a:pos x="connsiteX0" y="connsiteY0"/>
                    </a:cxn>
                    <a:cxn ang="0">
                      <a:pos x="connsiteX1" y="connsiteY1"/>
                    </a:cxn>
                    <a:cxn ang="0">
                      <a:pos x="connsiteX2" y="connsiteY2"/>
                    </a:cxn>
                  </a:cxnLst>
                  <a:rect l="l" t="t" r="r" b="b"/>
                  <a:pathLst>
                    <a:path w="1302" h="1705">
                      <a:moveTo>
                        <a:pt x="0" y="230"/>
                      </a:moveTo>
                      <a:cubicBezTo>
                        <a:pt x="451" y="681"/>
                        <a:pt x="801" y="2033"/>
                        <a:pt x="1302" y="1633"/>
                      </a:cubicBezTo>
                      <a:cubicBezTo>
                        <a:pt x="651" y="1833"/>
                        <a:pt x="501" y="-772"/>
                        <a:pt x="0" y="230"/>
                      </a:cubicBezTo>
                      <a:close/>
                    </a:path>
                  </a:pathLst>
                </a:custGeom>
                <a:grpFill/>
                <a:ln w="0" cap="flat">
                  <a:noFill/>
                  <a:prstDash val="solid"/>
                  <a:miter/>
                </a:ln>
              </p:spPr>
              <p:txBody>
                <a:bodyPr rtlCol="0" anchor="ctr"/>
                <a:lstStyle/>
                <a:p>
                  <a:endParaRPr lang="en-US"/>
                </a:p>
              </p:txBody>
            </p:sp>
            <p:sp>
              <p:nvSpPr>
                <p:cNvPr id="1492" name="Freeform: Shape 1491">
                  <a:extLst>
                    <a:ext uri="{FF2B5EF4-FFF2-40B4-BE49-F238E27FC236}">
                      <a16:creationId xmlns:a16="http://schemas.microsoft.com/office/drawing/2014/main" id="{FE57F9C9-84F7-1BDB-B078-73AC38891389}"/>
                    </a:ext>
                  </a:extLst>
                </p:cNvPr>
                <p:cNvSpPr/>
                <p:nvPr/>
              </p:nvSpPr>
              <p:spPr>
                <a:xfrm>
                  <a:off x="1640461" y="2550896"/>
                  <a:ext cx="651" cy="1602"/>
                </a:xfrm>
                <a:custGeom>
                  <a:avLst/>
                  <a:gdLst>
                    <a:gd name="connsiteX0" fmla="*/ 0 w 651"/>
                    <a:gd name="connsiteY0" fmla="*/ 1102 h 1602"/>
                    <a:gd name="connsiteX1" fmla="*/ 651 w 651"/>
                    <a:gd name="connsiteY1" fmla="*/ 1603 h 1602"/>
                    <a:gd name="connsiteX2" fmla="*/ 0 w 651"/>
                    <a:gd name="connsiteY2" fmla="*/ 0 h 1602"/>
                    <a:gd name="connsiteX3" fmla="*/ 0 w 651"/>
                    <a:gd name="connsiteY3" fmla="*/ 1102 h 1602"/>
                  </a:gdLst>
                  <a:ahLst/>
                  <a:cxnLst>
                    <a:cxn ang="0">
                      <a:pos x="connsiteX0" y="connsiteY0"/>
                    </a:cxn>
                    <a:cxn ang="0">
                      <a:pos x="connsiteX1" y="connsiteY1"/>
                    </a:cxn>
                    <a:cxn ang="0">
                      <a:pos x="connsiteX2" y="connsiteY2"/>
                    </a:cxn>
                    <a:cxn ang="0">
                      <a:pos x="connsiteX3" y="connsiteY3"/>
                    </a:cxn>
                  </a:cxnLst>
                  <a:rect l="l" t="t" r="r" b="b"/>
                  <a:pathLst>
                    <a:path w="651" h="1602">
                      <a:moveTo>
                        <a:pt x="0" y="1102"/>
                      </a:moveTo>
                      <a:cubicBezTo>
                        <a:pt x="0" y="1102"/>
                        <a:pt x="451" y="1002"/>
                        <a:pt x="651" y="1603"/>
                      </a:cubicBezTo>
                      <a:lnTo>
                        <a:pt x="0" y="0"/>
                      </a:lnTo>
                      <a:lnTo>
                        <a:pt x="0" y="1102"/>
                      </a:lnTo>
                      <a:close/>
                    </a:path>
                  </a:pathLst>
                </a:custGeom>
                <a:grpFill/>
                <a:ln w="0" cap="flat">
                  <a:noFill/>
                  <a:prstDash val="solid"/>
                  <a:miter/>
                </a:ln>
              </p:spPr>
              <p:txBody>
                <a:bodyPr rtlCol="0" anchor="ctr"/>
                <a:lstStyle/>
                <a:p>
                  <a:endParaRPr lang="en-US"/>
                </a:p>
              </p:txBody>
            </p:sp>
            <p:sp>
              <p:nvSpPr>
                <p:cNvPr id="1493" name="Freeform: Shape 1492">
                  <a:extLst>
                    <a:ext uri="{FF2B5EF4-FFF2-40B4-BE49-F238E27FC236}">
                      <a16:creationId xmlns:a16="http://schemas.microsoft.com/office/drawing/2014/main" id="{3DB75B08-EFEF-0513-94B6-97BBBC10F050}"/>
                    </a:ext>
                  </a:extLst>
                </p:cNvPr>
                <p:cNvSpPr/>
                <p:nvPr/>
              </p:nvSpPr>
              <p:spPr>
                <a:xfrm>
                  <a:off x="1635001" y="2554837"/>
                  <a:ext cx="2720" cy="4874"/>
                </a:xfrm>
                <a:custGeom>
                  <a:avLst/>
                  <a:gdLst>
                    <a:gd name="connsiteX0" fmla="*/ 1302 w 2720"/>
                    <a:gd name="connsiteY0" fmla="*/ 16 h 4874"/>
                    <a:gd name="connsiteX1" fmla="*/ 2655 w 2720"/>
                    <a:gd name="connsiteY1" fmla="*/ 2420 h 4874"/>
                    <a:gd name="connsiteX2" fmla="*/ 0 w 2720"/>
                    <a:gd name="connsiteY2" fmla="*/ 266 h 4874"/>
                    <a:gd name="connsiteX3" fmla="*/ 2504 w 2720"/>
                    <a:gd name="connsiteY3" fmla="*/ 4874 h 4874"/>
                    <a:gd name="connsiteX4" fmla="*/ 1252 w 2720"/>
                    <a:gd name="connsiteY4" fmla="*/ 16 h 4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20" h="4874">
                      <a:moveTo>
                        <a:pt x="1302" y="16"/>
                      </a:moveTo>
                      <a:cubicBezTo>
                        <a:pt x="2054" y="667"/>
                        <a:pt x="2454" y="1118"/>
                        <a:pt x="2655" y="2420"/>
                      </a:cubicBezTo>
                      <a:cubicBezTo>
                        <a:pt x="1052" y="3271"/>
                        <a:pt x="1803" y="416"/>
                        <a:pt x="0" y="266"/>
                      </a:cubicBezTo>
                      <a:cubicBezTo>
                        <a:pt x="451" y="2570"/>
                        <a:pt x="1953" y="2971"/>
                        <a:pt x="2504" y="4874"/>
                      </a:cubicBezTo>
                      <a:cubicBezTo>
                        <a:pt x="3005" y="3822"/>
                        <a:pt x="2655" y="-285"/>
                        <a:pt x="1252" y="16"/>
                      </a:cubicBezTo>
                      <a:close/>
                    </a:path>
                  </a:pathLst>
                </a:custGeom>
                <a:grpFill/>
                <a:ln w="0" cap="flat">
                  <a:noFill/>
                  <a:prstDash val="solid"/>
                  <a:miter/>
                </a:ln>
              </p:spPr>
              <p:txBody>
                <a:bodyPr rtlCol="0" anchor="ctr"/>
                <a:lstStyle/>
                <a:p>
                  <a:endParaRPr lang="en-US"/>
                </a:p>
              </p:txBody>
            </p:sp>
            <p:sp>
              <p:nvSpPr>
                <p:cNvPr id="1494" name="Freeform: Shape 1493">
                  <a:extLst>
                    <a:ext uri="{FF2B5EF4-FFF2-40B4-BE49-F238E27FC236}">
                      <a16:creationId xmlns:a16="http://schemas.microsoft.com/office/drawing/2014/main" id="{13469980-3810-27CC-AC5E-3ED4D1966422}"/>
                    </a:ext>
                  </a:extLst>
                </p:cNvPr>
                <p:cNvSpPr/>
                <p:nvPr/>
              </p:nvSpPr>
              <p:spPr>
                <a:xfrm>
                  <a:off x="1633899" y="2554251"/>
                  <a:ext cx="801" cy="1252"/>
                </a:xfrm>
                <a:custGeom>
                  <a:avLst/>
                  <a:gdLst>
                    <a:gd name="connsiteX0" fmla="*/ 0 w 801"/>
                    <a:gd name="connsiteY0" fmla="*/ 150 h 1252"/>
                    <a:gd name="connsiteX1" fmla="*/ 751 w 801"/>
                    <a:gd name="connsiteY1" fmla="*/ 1252 h 1252"/>
                    <a:gd name="connsiteX2" fmla="*/ 801 w 801"/>
                    <a:gd name="connsiteY2" fmla="*/ 1152 h 1252"/>
                    <a:gd name="connsiteX3" fmla="*/ 50 w 801"/>
                    <a:gd name="connsiteY3" fmla="*/ 0 h 1252"/>
                    <a:gd name="connsiteX4" fmla="*/ 0 w 801"/>
                    <a:gd name="connsiteY4" fmla="*/ 150 h 12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1" h="1252">
                      <a:moveTo>
                        <a:pt x="0" y="150"/>
                      </a:moveTo>
                      <a:lnTo>
                        <a:pt x="751" y="1252"/>
                      </a:lnTo>
                      <a:lnTo>
                        <a:pt x="801" y="1152"/>
                      </a:lnTo>
                      <a:lnTo>
                        <a:pt x="50" y="0"/>
                      </a:lnTo>
                      <a:lnTo>
                        <a:pt x="0" y="150"/>
                      </a:lnTo>
                      <a:close/>
                    </a:path>
                  </a:pathLst>
                </a:custGeom>
                <a:grpFill/>
                <a:ln w="0" cap="flat">
                  <a:noFill/>
                  <a:prstDash val="solid"/>
                  <a:miter/>
                </a:ln>
              </p:spPr>
              <p:txBody>
                <a:bodyPr rtlCol="0" anchor="ctr"/>
                <a:lstStyle/>
                <a:p>
                  <a:endParaRPr lang="en-US"/>
                </a:p>
              </p:txBody>
            </p:sp>
            <p:sp>
              <p:nvSpPr>
                <p:cNvPr id="1495" name="Freeform: Shape 1494">
                  <a:extLst>
                    <a:ext uri="{FF2B5EF4-FFF2-40B4-BE49-F238E27FC236}">
                      <a16:creationId xmlns:a16="http://schemas.microsoft.com/office/drawing/2014/main" id="{DA521C7F-A407-3C00-0166-9AA59BD93BA7}"/>
                    </a:ext>
                  </a:extLst>
                </p:cNvPr>
                <p:cNvSpPr/>
                <p:nvPr/>
              </p:nvSpPr>
              <p:spPr>
                <a:xfrm>
                  <a:off x="1631745" y="2519241"/>
                  <a:ext cx="1255" cy="1202"/>
                </a:xfrm>
                <a:custGeom>
                  <a:avLst/>
                  <a:gdLst>
                    <a:gd name="connsiteX0" fmla="*/ 1202 w 1255"/>
                    <a:gd name="connsiteY0" fmla="*/ 1202 h 1202"/>
                    <a:gd name="connsiteX1" fmla="*/ 0 w 1255"/>
                    <a:gd name="connsiteY1" fmla="*/ 0 h 1202"/>
                    <a:gd name="connsiteX2" fmla="*/ 1202 w 1255"/>
                    <a:gd name="connsiteY2" fmla="*/ 1202 h 1202"/>
                  </a:gdLst>
                  <a:ahLst/>
                  <a:cxnLst>
                    <a:cxn ang="0">
                      <a:pos x="connsiteX0" y="connsiteY0"/>
                    </a:cxn>
                    <a:cxn ang="0">
                      <a:pos x="connsiteX1" y="connsiteY1"/>
                    </a:cxn>
                    <a:cxn ang="0">
                      <a:pos x="connsiteX2" y="connsiteY2"/>
                    </a:cxn>
                  </a:cxnLst>
                  <a:rect l="l" t="t" r="r" b="b"/>
                  <a:pathLst>
                    <a:path w="1255" h="1202">
                      <a:moveTo>
                        <a:pt x="1202" y="1202"/>
                      </a:moveTo>
                      <a:cubicBezTo>
                        <a:pt x="1503" y="751"/>
                        <a:pt x="451" y="351"/>
                        <a:pt x="0" y="0"/>
                      </a:cubicBezTo>
                      <a:cubicBezTo>
                        <a:pt x="250" y="351"/>
                        <a:pt x="551" y="902"/>
                        <a:pt x="1202" y="1202"/>
                      </a:cubicBezTo>
                      <a:close/>
                    </a:path>
                  </a:pathLst>
                </a:custGeom>
                <a:grpFill/>
                <a:ln w="0" cap="flat">
                  <a:noFill/>
                  <a:prstDash val="solid"/>
                  <a:miter/>
                </a:ln>
              </p:spPr>
              <p:txBody>
                <a:bodyPr rtlCol="0" anchor="ctr"/>
                <a:lstStyle/>
                <a:p>
                  <a:endParaRPr lang="en-US"/>
                </a:p>
              </p:txBody>
            </p:sp>
            <p:sp>
              <p:nvSpPr>
                <p:cNvPr id="1496" name="Freeform: Shape 1495">
                  <a:extLst>
                    <a:ext uri="{FF2B5EF4-FFF2-40B4-BE49-F238E27FC236}">
                      <a16:creationId xmlns:a16="http://schemas.microsoft.com/office/drawing/2014/main" id="{FB700335-ABEE-D145-B80F-45B97E911B25}"/>
                    </a:ext>
                  </a:extLst>
                </p:cNvPr>
                <p:cNvSpPr/>
                <p:nvPr/>
              </p:nvSpPr>
              <p:spPr>
                <a:xfrm>
                  <a:off x="1637856" y="2612102"/>
                  <a:ext cx="5459" cy="10718"/>
                </a:xfrm>
                <a:custGeom>
                  <a:avLst/>
                  <a:gdLst>
                    <a:gd name="connsiteX0" fmla="*/ 0 w 5459"/>
                    <a:gd name="connsiteY0" fmla="*/ 10719 h 10718"/>
                    <a:gd name="connsiteX1" fmla="*/ 5460 w 5459"/>
                    <a:gd name="connsiteY1" fmla="*/ 0 h 10718"/>
                    <a:gd name="connsiteX2" fmla="*/ 0 w 5459"/>
                    <a:gd name="connsiteY2" fmla="*/ 10719 h 10718"/>
                  </a:gdLst>
                  <a:ahLst/>
                  <a:cxnLst>
                    <a:cxn ang="0">
                      <a:pos x="connsiteX0" y="connsiteY0"/>
                    </a:cxn>
                    <a:cxn ang="0">
                      <a:pos x="connsiteX1" y="connsiteY1"/>
                    </a:cxn>
                    <a:cxn ang="0">
                      <a:pos x="connsiteX2" y="connsiteY2"/>
                    </a:cxn>
                  </a:cxnLst>
                  <a:rect l="l" t="t" r="r" b="b"/>
                  <a:pathLst>
                    <a:path w="5459" h="10718">
                      <a:moveTo>
                        <a:pt x="0" y="10719"/>
                      </a:moveTo>
                      <a:cubicBezTo>
                        <a:pt x="2104" y="7263"/>
                        <a:pt x="4007" y="3706"/>
                        <a:pt x="5460" y="0"/>
                      </a:cubicBezTo>
                      <a:cubicBezTo>
                        <a:pt x="4157" y="3206"/>
                        <a:pt x="2705" y="6010"/>
                        <a:pt x="0" y="10719"/>
                      </a:cubicBezTo>
                      <a:close/>
                    </a:path>
                  </a:pathLst>
                </a:custGeom>
                <a:grpFill/>
                <a:ln w="0" cap="flat">
                  <a:noFill/>
                  <a:prstDash val="solid"/>
                  <a:miter/>
                </a:ln>
              </p:spPr>
              <p:txBody>
                <a:bodyPr rtlCol="0" anchor="ctr"/>
                <a:lstStyle/>
                <a:p>
                  <a:endParaRPr lang="en-US"/>
                </a:p>
              </p:txBody>
            </p:sp>
            <p:sp>
              <p:nvSpPr>
                <p:cNvPr id="1497" name="Freeform: Shape 1496">
                  <a:extLst>
                    <a:ext uri="{FF2B5EF4-FFF2-40B4-BE49-F238E27FC236}">
                      <a16:creationId xmlns:a16="http://schemas.microsoft.com/office/drawing/2014/main" id="{31DA85DA-BDCF-C802-32FC-7C0316B497A4}"/>
                    </a:ext>
                  </a:extLst>
                </p:cNvPr>
                <p:cNvSpPr/>
                <p:nvPr/>
              </p:nvSpPr>
              <p:spPr>
                <a:xfrm>
                  <a:off x="1595783" y="2502161"/>
                  <a:ext cx="9516" cy="1402"/>
                </a:xfrm>
                <a:custGeom>
                  <a:avLst/>
                  <a:gdLst>
                    <a:gd name="connsiteX0" fmla="*/ 1252 w 9516"/>
                    <a:gd name="connsiteY0" fmla="*/ 1202 h 1402"/>
                    <a:gd name="connsiteX1" fmla="*/ 9517 w 9516"/>
                    <a:gd name="connsiteY1" fmla="*/ 1402 h 1402"/>
                    <a:gd name="connsiteX2" fmla="*/ 4508 w 9516"/>
                    <a:gd name="connsiteY2" fmla="*/ 451 h 1402"/>
                    <a:gd name="connsiteX3" fmla="*/ 0 w 9516"/>
                    <a:gd name="connsiteY3" fmla="*/ 0 h 1402"/>
                    <a:gd name="connsiteX4" fmla="*/ 1252 w 9516"/>
                    <a:gd name="connsiteY4" fmla="*/ 1202 h 14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16" h="1402">
                      <a:moveTo>
                        <a:pt x="1252" y="1202"/>
                      </a:moveTo>
                      <a:cubicBezTo>
                        <a:pt x="4458" y="1402"/>
                        <a:pt x="6211" y="451"/>
                        <a:pt x="9517" y="1402"/>
                      </a:cubicBezTo>
                      <a:cubicBezTo>
                        <a:pt x="7563" y="100"/>
                        <a:pt x="5960" y="301"/>
                        <a:pt x="4508" y="451"/>
                      </a:cubicBezTo>
                      <a:cubicBezTo>
                        <a:pt x="3055" y="651"/>
                        <a:pt x="1803" y="651"/>
                        <a:pt x="0" y="0"/>
                      </a:cubicBezTo>
                      <a:cubicBezTo>
                        <a:pt x="451" y="401"/>
                        <a:pt x="852" y="751"/>
                        <a:pt x="1252" y="1202"/>
                      </a:cubicBezTo>
                      <a:close/>
                    </a:path>
                  </a:pathLst>
                </a:custGeom>
                <a:grpFill/>
                <a:ln w="0" cap="flat">
                  <a:noFill/>
                  <a:prstDash val="solid"/>
                  <a:miter/>
                </a:ln>
              </p:spPr>
              <p:txBody>
                <a:bodyPr rtlCol="0" anchor="ctr"/>
                <a:lstStyle/>
                <a:p>
                  <a:endParaRPr lang="en-US"/>
                </a:p>
              </p:txBody>
            </p:sp>
            <p:sp>
              <p:nvSpPr>
                <p:cNvPr id="1498" name="Freeform: Shape 1497">
                  <a:extLst>
                    <a:ext uri="{FF2B5EF4-FFF2-40B4-BE49-F238E27FC236}">
                      <a16:creationId xmlns:a16="http://schemas.microsoft.com/office/drawing/2014/main" id="{0CBC6EFF-368C-14DF-B858-26903324E177}"/>
                    </a:ext>
                  </a:extLst>
                </p:cNvPr>
                <p:cNvSpPr/>
                <p:nvPr/>
              </p:nvSpPr>
              <p:spPr>
                <a:xfrm>
                  <a:off x="1596399" y="2499356"/>
                  <a:ext cx="3290" cy="1602"/>
                </a:xfrm>
                <a:custGeom>
                  <a:avLst/>
                  <a:gdLst>
                    <a:gd name="connsiteX0" fmla="*/ 2439 w 3290"/>
                    <a:gd name="connsiteY0" fmla="*/ 0 h 1602"/>
                    <a:gd name="connsiteX1" fmla="*/ 35 w 3290"/>
                    <a:gd name="connsiteY1" fmla="*/ 1603 h 1602"/>
                    <a:gd name="connsiteX2" fmla="*/ 3290 w 3290"/>
                    <a:gd name="connsiteY2" fmla="*/ 1252 h 1602"/>
                    <a:gd name="connsiteX3" fmla="*/ 2439 w 3290"/>
                    <a:gd name="connsiteY3" fmla="*/ 0 h 1602"/>
                  </a:gdLst>
                  <a:ahLst/>
                  <a:cxnLst>
                    <a:cxn ang="0">
                      <a:pos x="connsiteX0" y="connsiteY0"/>
                    </a:cxn>
                    <a:cxn ang="0">
                      <a:pos x="connsiteX1" y="connsiteY1"/>
                    </a:cxn>
                    <a:cxn ang="0">
                      <a:pos x="connsiteX2" y="connsiteY2"/>
                    </a:cxn>
                    <a:cxn ang="0">
                      <a:pos x="connsiteX3" y="connsiteY3"/>
                    </a:cxn>
                  </a:cxnLst>
                  <a:rect l="l" t="t" r="r" b="b"/>
                  <a:pathLst>
                    <a:path w="3290" h="1602">
                      <a:moveTo>
                        <a:pt x="2439" y="0"/>
                      </a:moveTo>
                      <a:cubicBezTo>
                        <a:pt x="2840" y="1052"/>
                        <a:pt x="-366" y="701"/>
                        <a:pt x="35" y="1603"/>
                      </a:cubicBezTo>
                      <a:cubicBezTo>
                        <a:pt x="2339" y="1603"/>
                        <a:pt x="1237" y="801"/>
                        <a:pt x="3290" y="1252"/>
                      </a:cubicBezTo>
                      <a:lnTo>
                        <a:pt x="2439" y="0"/>
                      </a:lnTo>
                      <a:close/>
                    </a:path>
                  </a:pathLst>
                </a:custGeom>
                <a:grpFill/>
                <a:ln w="0" cap="flat">
                  <a:noFill/>
                  <a:prstDash val="solid"/>
                  <a:miter/>
                </a:ln>
              </p:spPr>
              <p:txBody>
                <a:bodyPr rtlCol="0" anchor="ctr"/>
                <a:lstStyle/>
                <a:p>
                  <a:endParaRPr lang="en-US"/>
                </a:p>
              </p:txBody>
            </p:sp>
            <p:sp>
              <p:nvSpPr>
                <p:cNvPr id="1499" name="Freeform: Shape 1498">
                  <a:extLst>
                    <a:ext uri="{FF2B5EF4-FFF2-40B4-BE49-F238E27FC236}">
                      <a16:creationId xmlns:a16="http://schemas.microsoft.com/office/drawing/2014/main" id="{1EF08933-2CD2-4E09-3743-4F223685FDBB}"/>
                    </a:ext>
                  </a:extLst>
                </p:cNvPr>
                <p:cNvSpPr/>
                <p:nvPr/>
              </p:nvSpPr>
              <p:spPr>
                <a:xfrm>
                  <a:off x="1605600" y="2519191"/>
                  <a:ext cx="901" cy="250"/>
                </a:xfrm>
                <a:custGeom>
                  <a:avLst/>
                  <a:gdLst>
                    <a:gd name="connsiteX0" fmla="*/ 902 w 901"/>
                    <a:gd name="connsiteY0" fmla="*/ 0 h 250"/>
                    <a:gd name="connsiteX1" fmla="*/ 0 w 901"/>
                    <a:gd name="connsiteY1" fmla="*/ 200 h 250"/>
                    <a:gd name="connsiteX2" fmla="*/ 601 w 901"/>
                    <a:gd name="connsiteY2" fmla="*/ 250 h 250"/>
                    <a:gd name="connsiteX3" fmla="*/ 902 w 901"/>
                    <a:gd name="connsiteY3" fmla="*/ 0 h 250"/>
                  </a:gdLst>
                  <a:ahLst/>
                  <a:cxnLst>
                    <a:cxn ang="0">
                      <a:pos x="connsiteX0" y="connsiteY0"/>
                    </a:cxn>
                    <a:cxn ang="0">
                      <a:pos x="connsiteX1" y="connsiteY1"/>
                    </a:cxn>
                    <a:cxn ang="0">
                      <a:pos x="connsiteX2" y="connsiteY2"/>
                    </a:cxn>
                    <a:cxn ang="0">
                      <a:pos x="connsiteX3" y="connsiteY3"/>
                    </a:cxn>
                  </a:cxnLst>
                  <a:rect l="l" t="t" r="r" b="b"/>
                  <a:pathLst>
                    <a:path w="901" h="250">
                      <a:moveTo>
                        <a:pt x="902" y="0"/>
                      </a:moveTo>
                      <a:lnTo>
                        <a:pt x="0" y="200"/>
                      </a:lnTo>
                      <a:lnTo>
                        <a:pt x="601" y="250"/>
                      </a:lnTo>
                      <a:lnTo>
                        <a:pt x="902" y="0"/>
                      </a:lnTo>
                      <a:close/>
                    </a:path>
                  </a:pathLst>
                </a:custGeom>
                <a:grpFill/>
                <a:ln w="0" cap="flat">
                  <a:noFill/>
                  <a:prstDash val="solid"/>
                  <a:miter/>
                </a:ln>
              </p:spPr>
              <p:txBody>
                <a:bodyPr rtlCol="0" anchor="ctr"/>
                <a:lstStyle/>
                <a:p>
                  <a:endParaRPr lang="en-US"/>
                </a:p>
              </p:txBody>
            </p:sp>
            <p:sp>
              <p:nvSpPr>
                <p:cNvPr id="1500" name="Freeform: Shape 1499">
                  <a:extLst>
                    <a:ext uri="{FF2B5EF4-FFF2-40B4-BE49-F238E27FC236}">
                      <a16:creationId xmlns:a16="http://schemas.microsoft.com/office/drawing/2014/main" id="{69CF35C2-4A94-680E-B50D-1A907F2E82F2}"/>
                    </a:ext>
                  </a:extLst>
                </p:cNvPr>
                <p:cNvSpPr/>
                <p:nvPr/>
              </p:nvSpPr>
              <p:spPr>
                <a:xfrm>
                  <a:off x="1581508" y="2499957"/>
                  <a:ext cx="1803" cy="300"/>
                </a:xfrm>
                <a:custGeom>
                  <a:avLst/>
                  <a:gdLst>
                    <a:gd name="connsiteX0" fmla="*/ 1453 w 1803"/>
                    <a:gd name="connsiteY0" fmla="*/ 301 h 300"/>
                    <a:gd name="connsiteX1" fmla="*/ 1803 w 1803"/>
                    <a:gd name="connsiteY1" fmla="*/ 0 h 300"/>
                    <a:gd name="connsiteX2" fmla="*/ 0 w 1803"/>
                    <a:gd name="connsiteY2" fmla="*/ 0 h 300"/>
                    <a:gd name="connsiteX3" fmla="*/ 1453 w 1803"/>
                    <a:gd name="connsiteY3" fmla="*/ 301 h 300"/>
                  </a:gdLst>
                  <a:ahLst/>
                  <a:cxnLst>
                    <a:cxn ang="0">
                      <a:pos x="connsiteX0" y="connsiteY0"/>
                    </a:cxn>
                    <a:cxn ang="0">
                      <a:pos x="connsiteX1" y="connsiteY1"/>
                    </a:cxn>
                    <a:cxn ang="0">
                      <a:pos x="connsiteX2" y="connsiteY2"/>
                    </a:cxn>
                    <a:cxn ang="0">
                      <a:pos x="connsiteX3" y="connsiteY3"/>
                    </a:cxn>
                  </a:cxnLst>
                  <a:rect l="l" t="t" r="r" b="b"/>
                  <a:pathLst>
                    <a:path w="1803" h="300">
                      <a:moveTo>
                        <a:pt x="1453" y="301"/>
                      </a:moveTo>
                      <a:lnTo>
                        <a:pt x="1803" y="0"/>
                      </a:lnTo>
                      <a:lnTo>
                        <a:pt x="0" y="0"/>
                      </a:lnTo>
                      <a:lnTo>
                        <a:pt x="1453" y="301"/>
                      </a:lnTo>
                      <a:close/>
                    </a:path>
                  </a:pathLst>
                </a:custGeom>
                <a:grpFill/>
                <a:ln w="0" cap="flat">
                  <a:noFill/>
                  <a:prstDash val="solid"/>
                  <a:miter/>
                </a:ln>
              </p:spPr>
              <p:txBody>
                <a:bodyPr rtlCol="0" anchor="ctr"/>
                <a:lstStyle/>
                <a:p>
                  <a:endParaRPr lang="en-US"/>
                </a:p>
              </p:txBody>
            </p:sp>
            <p:sp>
              <p:nvSpPr>
                <p:cNvPr id="1501" name="Freeform: Shape 1500">
                  <a:extLst>
                    <a:ext uri="{FF2B5EF4-FFF2-40B4-BE49-F238E27FC236}">
                      <a16:creationId xmlns:a16="http://schemas.microsoft.com/office/drawing/2014/main" id="{D8F4A16F-2E3F-1347-FA25-42662D9FAC1D}"/>
                    </a:ext>
                  </a:extLst>
                </p:cNvPr>
                <p:cNvSpPr/>
                <p:nvPr/>
              </p:nvSpPr>
              <p:spPr>
                <a:xfrm>
                  <a:off x="1583311" y="2499657"/>
                  <a:ext cx="350" cy="300"/>
                </a:xfrm>
                <a:custGeom>
                  <a:avLst/>
                  <a:gdLst>
                    <a:gd name="connsiteX0" fmla="*/ 351 w 350"/>
                    <a:gd name="connsiteY0" fmla="*/ 0 h 300"/>
                    <a:gd name="connsiteX1" fmla="*/ 0 w 350"/>
                    <a:gd name="connsiteY1" fmla="*/ 301 h 300"/>
                    <a:gd name="connsiteX2" fmla="*/ 351 w 350"/>
                    <a:gd name="connsiteY2" fmla="*/ 0 h 300"/>
                  </a:gdLst>
                  <a:ahLst/>
                  <a:cxnLst>
                    <a:cxn ang="0">
                      <a:pos x="connsiteX0" y="connsiteY0"/>
                    </a:cxn>
                    <a:cxn ang="0">
                      <a:pos x="connsiteX1" y="connsiteY1"/>
                    </a:cxn>
                    <a:cxn ang="0">
                      <a:pos x="connsiteX2" y="connsiteY2"/>
                    </a:cxn>
                  </a:cxnLst>
                  <a:rect l="l" t="t" r="r" b="b"/>
                  <a:pathLst>
                    <a:path w="350" h="300">
                      <a:moveTo>
                        <a:pt x="351" y="0"/>
                      </a:moveTo>
                      <a:lnTo>
                        <a:pt x="0" y="301"/>
                      </a:lnTo>
                      <a:lnTo>
                        <a:pt x="351" y="0"/>
                      </a:lnTo>
                      <a:close/>
                    </a:path>
                  </a:pathLst>
                </a:custGeom>
                <a:grpFill/>
                <a:ln w="0" cap="flat">
                  <a:noFill/>
                  <a:prstDash val="solid"/>
                  <a:miter/>
                </a:ln>
              </p:spPr>
              <p:txBody>
                <a:bodyPr rtlCol="0" anchor="ctr"/>
                <a:lstStyle/>
                <a:p>
                  <a:endParaRPr lang="en-US"/>
                </a:p>
              </p:txBody>
            </p:sp>
            <p:sp>
              <p:nvSpPr>
                <p:cNvPr id="1502" name="Freeform: Shape 1501">
                  <a:extLst>
                    <a:ext uri="{FF2B5EF4-FFF2-40B4-BE49-F238E27FC236}">
                      <a16:creationId xmlns:a16="http://schemas.microsoft.com/office/drawing/2014/main" id="{796D43FC-7206-23D6-E81D-3AAE3A3EDDE5}"/>
                    </a:ext>
                  </a:extLst>
                </p:cNvPr>
                <p:cNvSpPr/>
                <p:nvPr/>
              </p:nvSpPr>
              <p:spPr>
                <a:xfrm>
                  <a:off x="1604698" y="2520793"/>
                  <a:ext cx="1502" cy="601"/>
                </a:xfrm>
                <a:custGeom>
                  <a:avLst/>
                  <a:gdLst>
                    <a:gd name="connsiteX0" fmla="*/ 0 w 1502"/>
                    <a:gd name="connsiteY0" fmla="*/ 0 h 601"/>
                    <a:gd name="connsiteX1" fmla="*/ 852 w 1502"/>
                    <a:gd name="connsiteY1" fmla="*/ 601 h 601"/>
                    <a:gd name="connsiteX2" fmla="*/ 1503 w 1502"/>
                    <a:gd name="connsiteY2" fmla="*/ 401 h 601"/>
                    <a:gd name="connsiteX3" fmla="*/ 0 w 1502"/>
                    <a:gd name="connsiteY3" fmla="*/ 0 h 601"/>
                  </a:gdLst>
                  <a:ahLst/>
                  <a:cxnLst>
                    <a:cxn ang="0">
                      <a:pos x="connsiteX0" y="connsiteY0"/>
                    </a:cxn>
                    <a:cxn ang="0">
                      <a:pos x="connsiteX1" y="connsiteY1"/>
                    </a:cxn>
                    <a:cxn ang="0">
                      <a:pos x="connsiteX2" y="connsiteY2"/>
                    </a:cxn>
                    <a:cxn ang="0">
                      <a:pos x="connsiteX3" y="connsiteY3"/>
                    </a:cxn>
                  </a:cxnLst>
                  <a:rect l="l" t="t" r="r" b="b"/>
                  <a:pathLst>
                    <a:path w="1502" h="601">
                      <a:moveTo>
                        <a:pt x="0" y="0"/>
                      </a:moveTo>
                      <a:lnTo>
                        <a:pt x="852" y="601"/>
                      </a:lnTo>
                      <a:lnTo>
                        <a:pt x="1503" y="401"/>
                      </a:lnTo>
                      <a:lnTo>
                        <a:pt x="0" y="0"/>
                      </a:lnTo>
                      <a:close/>
                    </a:path>
                  </a:pathLst>
                </a:custGeom>
                <a:grpFill/>
                <a:ln w="0" cap="flat">
                  <a:noFill/>
                  <a:prstDash val="solid"/>
                  <a:miter/>
                </a:ln>
              </p:spPr>
              <p:txBody>
                <a:bodyPr rtlCol="0" anchor="ctr"/>
                <a:lstStyle/>
                <a:p>
                  <a:endParaRPr lang="en-US"/>
                </a:p>
              </p:txBody>
            </p:sp>
            <p:sp>
              <p:nvSpPr>
                <p:cNvPr id="1503" name="Freeform: Shape 1502">
                  <a:extLst>
                    <a:ext uri="{FF2B5EF4-FFF2-40B4-BE49-F238E27FC236}">
                      <a16:creationId xmlns:a16="http://schemas.microsoft.com/office/drawing/2014/main" id="{500F1970-537E-AAF9-2B47-EA0BFE4FE3B2}"/>
                    </a:ext>
                  </a:extLst>
                </p:cNvPr>
                <p:cNvSpPr/>
                <p:nvPr/>
              </p:nvSpPr>
              <p:spPr>
                <a:xfrm>
                  <a:off x="1597053" y="2512367"/>
                  <a:ext cx="1184" cy="362"/>
                </a:xfrm>
                <a:custGeom>
                  <a:avLst/>
                  <a:gdLst>
                    <a:gd name="connsiteX0" fmla="*/ 82 w 1184"/>
                    <a:gd name="connsiteY0" fmla="*/ 362 h 362"/>
                    <a:gd name="connsiteX1" fmla="*/ 1184 w 1184"/>
                    <a:gd name="connsiteY1" fmla="*/ 262 h 362"/>
                    <a:gd name="connsiteX2" fmla="*/ 82 w 1184"/>
                    <a:gd name="connsiteY2" fmla="*/ 362 h 362"/>
                  </a:gdLst>
                  <a:ahLst/>
                  <a:cxnLst>
                    <a:cxn ang="0">
                      <a:pos x="connsiteX0" y="connsiteY0"/>
                    </a:cxn>
                    <a:cxn ang="0">
                      <a:pos x="connsiteX1" y="connsiteY1"/>
                    </a:cxn>
                    <a:cxn ang="0">
                      <a:pos x="connsiteX2" y="connsiteY2"/>
                    </a:cxn>
                  </a:cxnLst>
                  <a:rect l="l" t="t" r="r" b="b"/>
                  <a:pathLst>
                    <a:path w="1184" h="362">
                      <a:moveTo>
                        <a:pt x="82" y="362"/>
                      </a:moveTo>
                      <a:lnTo>
                        <a:pt x="1184" y="262"/>
                      </a:lnTo>
                      <a:cubicBezTo>
                        <a:pt x="1184" y="262"/>
                        <a:pt x="-369" y="-389"/>
                        <a:pt x="82" y="362"/>
                      </a:cubicBezTo>
                      <a:close/>
                    </a:path>
                  </a:pathLst>
                </a:custGeom>
                <a:grpFill/>
                <a:ln w="0" cap="flat">
                  <a:noFill/>
                  <a:prstDash val="solid"/>
                  <a:miter/>
                </a:ln>
              </p:spPr>
              <p:txBody>
                <a:bodyPr rtlCol="0" anchor="ctr"/>
                <a:lstStyle/>
                <a:p>
                  <a:endParaRPr lang="en-US"/>
                </a:p>
              </p:txBody>
            </p:sp>
            <p:sp>
              <p:nvSpPr>
                <p:cNvPr id="1504" name="Freeform: Shape 1503">
                  <a:extLst>
                    <a:ext uri="{FF2B5EF4-FFF2-40B4-BE49-F238E27FC236}">
                      <a16:creationId xmlns:a16="http://schemas.microsoft.com/office/drawing/2014/main" id="{395AA04E-D0EE-F640-5B40-9CE3092EC56B}"/>
                    </a:ext>
                  </a:extLst>
                </p:cNvPr>
                <p:cNvSpPr/>
                <p:nvPr/>
              </p:nvSpPr>
              <p:spPr>
                <a:xfrm>
                  <a:off x="1571190" y="2502562"/>
                  <a:ext cx="1602" cy="1001"/>
                </a:xfrm>
                <a:custGeom>
                  <a:avLst/>
                  <a:gdLst>
                    <a:gd name="connsiteX0" fmla="*/ 1402 w 1602"/>
                    <a:gd name="connsiteY0" fmla="*/ 0 h 1001"/>
                    <a:gd name="connsiteX1" fmla="*/ 0 w 1602"/>
                    <a:gd name="connsiteY1" fmla="*/ 1002 h 1001"/>
                    <a:gd name="connsiteX2" fmla="*/ 200 w 1602"/>
                    <a:gd name="connsiteY2" fmla="*/ 1002 h 1001"/>
                    <a:gd name="connsiteX3" fmla="*/ 1603 w 1602"/>
                    <a:gd name="connsiteY3" fmla="*/ 50 h 1001"/>
                    <a:gd name="connsiteX4" fmla="*/ 1402 w 1602"/>
                    <a:gd name="connsiteY4" fmla="*/ 50 h 10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02" h="1001">
                      <a:moveTo>
                        <a:pt x="1402" y="0"/>
                      </a:moveTo>
                      <a:cubicBezTo>
                        <a:pt x="902" y="301"/>
                        <a:pt x="451" y="651"/>
                        <a:pt x="0" y="1002"/>
                      </a:cubicBezTo>
                      <a:lnTo>
                        <a:pt x="200" y="1002"/>
                      </a:lnTo>
                      <a:cubicBezTo>
                        <a:pt x="651" y="651"/>
                        <a:pt x="1102" y="301"/>
                        <a:pt x="1603" y="50"/>
                      </a:cubicBezTo>
                      <a:lnTo>
                        <a:pt x="1402" y="50"/>
                      </a:lnTo>
                      <a:close/>
                    </a:path>
                  </a:pathLst>
                </a:custGeom>
                <a:grpFill/>
                <a:ln w="0" cap="flat">
                  <a:noFill/>
                  <a:prstDash val="solid"/>
                  <a:miter/>
                </a:ln>
              </p:spPr>
              <p:txBody>
                <a:bodyPr rtlCol="0" anchor="ctr"/>
                <a:lstStyle/>
                <a:p>
                  <a:endParaRPr lang="en-US"/>
                </a:p>
              </p:txBody>
            </p:sp>
            <p:sp>
              <p:nvSpPr>
                <p:cNvPr id="1505" name="Freeform: Shape 1504">
                  <a:extLst>
                    <a:ext uri="{FF2B5EF4-FFF2-40B4-BE49-F238E27FC236}">
                      <a16:creationId xmlns:a16="http://schemas.microsoft.com/office/drawing/2014/main" id="{3C438731-78AC-3BB3-0B3A-88B71199F51F}"/>
                    </a:ext>
                  </a:extLst>
                </p:cNvPr>
                <p:cNvSpPr/>
                <p:nvPr/>
              </p:nvSpPr>
              <p:spPr>
                <a:xfrm>
                  <a:off x="1588199" y="2515033"/>
                  <a:ext cx="1198" cy="951"/>
                </a:xfrm>
                <a:custGeom>
                  <a:avLst/>
                  <a:gdLst>
                    <a:gd name="connsiteX0" fmla="*/ 923 w 1198"/>
                    <a:gd name="connsiteY0" fmla="*/ 0 h 951"/>
                    <a:gd name="connsiteX1" fmla="*/ 422 w 1198"/>
                    <a:gd name="connsiteY1" fmla="*/ 952 h 951"/>
                    <a:gd name="connsiteX2" fmla="*/ 923 w 1198"/>
                    <a:gd name="connsiteY2" fmla="*/ 0 h 951"/>
                  </a:gdLst>
                  <a:ahLst/>
                  <a:cxnLst>
                    <a:cxn ang="0">
                      <a:pos x="connsiteX0" y="connsiteY0"/>
                    </a:cxn>
                    <a:cxn ang="0">
                      <a:pos x="connsiteX1" y="connsiteY1"/>
                    </a:cxn>
                    <a:cxn ang="0">
                      <a:pos x="connsiteX2" y="connsiteY2"/>
                    </a:cxn>
                  </a:cxnLst>
                  <a:rect l="l" t="t" r="r" b="b"/>
                  <a:pathLst>
                    <a:path w="1198" h="951">
                      <a:moveTo>
                        <a:pt x="923" y="0"/>
                      </a:moveTo>
                      <a:cubicBezTo>
                        <a:pt x="1624" y="751"/>
                        <a:pt x="-981" y="351"/>
                        <a:pt x="422" y="952"/>
                      </a:cubicBezTo>
                      <a:cubicBezTo>
                        <a:pt x="1624" y="751"/>
                        <a:pt x="1123" y="401"/>
                        <a:pt x="923" y="0"/>
                      </a:cubicBezTo>
                      <a:close/>
                    </a:path>
                  </a:pathLst>
                </a:custGeom>
                <a:grpFill/>
                <a:ln w="0" cap="flat">
                  <a:noFill/>
                  <a:prstDash val="solid"/>
                  <a:miter/>
                </a:ln>
              </p:spPr>
              <p:txBody>
                <a:bodyPr rtlCol="0" anchor="ctr"/>
                <a:lstStyle/>
                <a:p>
                  <a:endParaRPr lang="en-US"/>
                </a:p>
              </p:txBody>
            </p:sp>
            <p:sp>
              <p:nvSpPr>
                <p:cNvPr id="1506" name="Freeform: Shape 1505">
                  <a:extLst>
                    <a:ext uri="{FF2B5EF4-FFF2-40B4-BE49-F238E27FC236}">
                      <a16:creationId xmlns:a16="http://schemas.microsoft.com/office/drawing/2014/main" id="{643B99F1-2ECF-8505-2758-65F8ADC2DEE3}"/>
                    </a:ext>
                  </a:extLst>
                </p:cNvPr>
                <p:cNvSpPr/>
                <p:nvPr/>
              </p:nvSpPr>
              <p:spPr>
                <a:xfrm>
                  <a:off x="1572643" y="2513831"/>
                  <a:ext cx="450" cy="350"/>
                </a:xfrm>
                <a:custGeom>
                  <a:avLst/>
                  <a:gdLst>
                    <a:gd name="connsiteX0" fmla="*/ 451 w 450"/>
                    <a:gd name="connsiteY0" fmla="*/ 0 h 350"/>
                    <a:gd name="connsiteX1" fmla="*/ 0 w 450"/>
                    <a:gd name="connsiteY1" fmla="*/ 351 h 350"/>
                    <a:gd name="connsiteX2" fmla="*/ 451 w 450"/>
                    <a:gd name="connsiteY2" fmla="*/ 0 h 350"/>
                  </a:gdLst>
                  <a:ahLst/>
                  <a:cxnLst>
                    <a:cxn ang="0">
                      <a:pos x="connsiteX0" y="connsiteY0"/>
                    </a:cxn>
                    <a:cxn ang="0">
                      <a:pos x="connsiteX1" y="connsiteY1"/>
                    </a:cxn>
                    <a:cxn ang="0">
                      <a:pos x="connsiteX2" y="connsiteY2"/>
                    </a:cxn>
                  </a:cxnLst>
                  <a:rect l="l" t="t" r="r" b="b"/>
                  <a:pathLst>
                    <a:path w="450" h="350">
                      <a:moveTo>
                        <a:pt x="451" y="0"/>
                      </a:moveTo>
                      <a:cubicBezTo>
                        <a:pt x="451" y="0"/>
                        <a:pt x="100" y="200"/>
                        <a:pt x="0" y="351"/>
                      </a:cubicBezTo>
                      <a:cubicBezTo>
                        <a:pt x="150" y="250"/>
                        <a:pt x="301" y="100"/>
                        <a:pt x="451" y="0"/>
                      </a:cubicBezTo>
                      <a:close/>
                    </a:path>
                  </a:pathLst>
                </a:custGeom>
                <a:grpFill/>
                <a:ln w="0" cap="flat">
                  <a:noFill/>
                  <a:prstDash val="solid"/>
                  <a:miter/>
                </a:ln>
              </p:spPr>
              <p:txBody>
                <a:bodyPr rtlCol="0" anchor="ctr"/>
                <a:lstStyle/>
                <a:p>
                  <a:endParaRPr lang="en-US"/>
                </a:p>
              </p:txBody>
            </p:sp>
            <p:sp>
              <p:nvSpPr>
                <p:cNvPr id="1507" name="Freeform: Shape 1506">
                  <a:extLst>
                    <a:ext uri="{FF2B5EF4-FFF2-40B4-BE49-F238E27FC236}">
                      <a16:creationId xmlns:a16="http://schemas.microsoft.com/office/drawing/2014/main" id="{99A46D84-C8F3-7C7E-3C73-B9025CC924BA}"/>
                    </a:ext>
                  </a:extLst>
                </p:cNvPr>
                <p:cNvSpPr/>
                <p:nvPr/>
              </p:nvSpPr>
              <p:spPr>
                <a:xfrm>
                  <a:off x="1573093" y="2513230"/>
                  <a:ext cx="1452" cy="601"/>
                </a:xfrm>
                <a:custGeom>
                  <a:avLst/>
                  <a:gdLst>
                    <a:gd name="connsiteX0" fmla="*/ 0 w 1452"/>
                    <a:gd name="connsiteY0" fmla="*/ 601 h 601"/>
                    <a:gd name="connsiteX1" fmla="*/ 1453 w 1452"/>
                    <a:gd name="connsiteY1" fmla="*/ 0 h 601"/>
                    <a:gd name="connsiteX2" fmla="*/ 0 w 1452"/>
                    <a:gd name="connsiteY2" fmla="*/ 601 h 601"/>
                  </a:gdLst>
                  <a:ahLst/>
                  <a:cxnLst>
                    <a:cxn ang="0">
                      <a:pos x="connsiteX0" y="connsiteY0"/>
                    </a:cxn>
                    <a:cxn ang="0">
                      <a:pos x="connsiteX1" y="connsiteY1"/>
                    </a:cxn>
                    <a:cxn ang="0">
                      <a:pos x="connsiteX2" y="connsiteY2"/>
                    </a:cxn>
                  </a:cxnLst>
                  <a:rect l="l" t="t" r="r" b="b"/>
                  <a:pathLst>
                    <a:path w="1452" h="601">
                      <a:moveTo>
                        <a:pt x="0" y="601"/>
                      </a:moveTo>
                      <a:cubicBezTo>
                        <a:pt x="551" y="351"/>
                        <a:pt x="1202" y="351"/>
                        <a:pt x="1453" y="0"/>
                      </a:cubicBezTo>
                      <a:cubicBezTo>
                        <a:pt x="651" y="0"/>
                        <a:pt x="451" y="250"/>
                        <a:pt x="0" y="601"/>
                      </a:cubicBezTo>
                      <a:close/>
                    </a:path>
                  </a:pathLst>
                </a:custGeom>
                <a:grpFill/>
                <a:ln w="0" cap="flat">
                  <a:noFill/>
                  <a:prstDash val="solid"/>
                  <a:miter/>
                </a:ln>
              </p:spPr>
              <p:txBody>
                <a:bodyPr rtlCol="0" anchor="ctr"/>
                <a:lstStyle/>
                <a:p>
                  <a:endParaRPr lang="en-US"/>
                </a:p>
              </p:txBody>
            </p:sp>
            <p:sp>
              <p:nvSpPr>
                <p:cNvPr id="1508" name="Freeform: Shape 1507">
                  <a:extLst>
                    <a:ext uri="{FF2B5EF4-FFF2-40B4-BE49-F238E27FC236}">
                      <a16:creationId xmlns:a16="http://schemas.microsoft.com/office/drawing/2014/main" id="{63191A9B-6D77-9248-2CA7-F92E08D68C74}"/>
                    </a:ext>
                  </a:extLst>
                </p:cNvPr>
                <p:cNvSpPr/>
                <p:nvPr/>
              </p:nvSpPr>
              <p:spPr>
                <a:xfrm>
                  <a:off x="1567213" y="2515835"/>
                  <a:ext cx="1222" cy="1622"/>
                </a:xfrm>
                <a:custGeom>
                  <a:avLst/>
                  <a:gdLst>
                    <a:gd name="connsiteX0" fmla="*/ 71 w 1222"/>
                    <a:gd name="connsiteY0" fmla="*/ 1503 h 1622"/>
                    <a:gd name="connsiteX1" fmla="*/ 572 w 1222"/>
                    <a:gd name="connsiteY1" fmla="*/ 1252 h 1622"/>
                    <a:gd name="connsiteX2" fmla="*/ 772 w 1222"/>
                    <a:gd name="connsiteY2" fmla="*/ 1152 h 1622"/>
                    <a:gd name="connsiteX3" fmla="*/ 1073 w 1222"/>
                    <a:gd name="connsiteY3" fmla="*/ 451 h 1622"/>
                    <a:gd name="connsiteX4" fmla="*/ 1223 w 1222"/>
                    <a:gd name="connsiteY4" fmla="*/ 0 h 1622"/>
                    <a:gd name="connsiteX5" fmla="*/ 972 w 1222"/>
                    <a:gd name="connsiteY5" fmla="*/ 501 h 1622"/>
                    <a:gd name="connsiteX6" fmla="*/ 121 w 1222"/>
                    <a:gd name="connsiteY6" fmla="*/ 1453 h 1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22" h="1622">
                      <a:moveTo>
                        <a:pt x="71" y="1503"/>
                      </a:moveTo>
                      <a:lnTo>
                        <a:pt x="572" y="1252"/>
                      </a:lnTo>
                      <a:cubicBezTo>
                        <a:pt x="321" y="1853"/>
                        <a:pt x="522" y="1653"/>
                        <a:pt x="772" y="1152"/>
                      </a:cubicBezTo>
                      <a:cubicBezTo>
                        <a:pt x="1223" y="851"/>
                        <a:pt x="1073" y="651"/>
                        <a:pt x="1073" y="451"/>
                      </a:cubicBezTo>
                      <a:lnTo>
                        <a:pt x="1223" y="0"/>
                      </a:lnTo>
                      <a:cubicBezTo>
                        <a:pt x="1223" y="0"/>
                        <a:pt x="1022" y="351"/>
                        <a:pt x="972" y="501"/>
                      </a:cubicBezTo>
                      <a:cubicBezTo>
                        <a:pt x="221" y="952"/>
                        <a:pt x="-230" y="1252"/>
                        <a:pt x="121" y="1453"/>
                      </a:cubicBezTo>
                      <a:close/>
                    </a:path>
                  </a:pathLst>
                </a:custGeom>
                <a:grpFill/>
                <a:ln w="0" cap="flat">
                  <a:noFill/>
                  <a:prstDash val="solid"/>
                  <a:miter/>
                </a:ln>
              </p:spPr>
              <p:txBody>
                <a:bodyPr rtlCol="0" anchor="ctr"/>
                <a:lstStyle/>
                <a:p>
                  <a:endParaRPr lang="en-US"/>
                </a:p>
              </p:txBody>
            </p:sp>
            <p:sp>
              <p:nvSpPr>
                <p:cNvPr id="1509" name="Freeform: Shape 1508">
                  <a:extLst>
                    <a:ext uri="{FF2B5EF4-FFF2-40B4-BE49-F238E27FC236}">
                      <a16:creationId xmlns:a16="http://schemas.microsoft.com/office/drawing/2014/main" id="{F724197D-CD8B-A9C3-9C30-1587C48DC12B}"/>
                    </a:ext>
                  </a:extLst>
                </p:cNvPr>
                <p:cNvSpPr/>
                <p:nvPr/>
              </p:nvSpPr>
              <p:spPr>
                <a:xfrm>
                  <a:off x="1539134" y="2524099"/>
                  <a:ext cx="3255" cy="5259"/>
                </a:xfrm>
                <a:custGeom>
                  <a:avLst/>
                  <a:gdLst>
                    <a:gd name="connsiteX0" fmla="*/ 0 w 3255"/>
                    <a:gd name="connsiteY0" fmla="*/ 5259 h 5259"/>
                    <a:gd name="connsiteX1" fmla="*/ 2354 w 3255"/>
                    <a:gd name="connsiteY1" fmla="*/ 3306 h 5259"/>
                    <a:gd name="connsiteX2" fmla="*/ 3256 w 3255"/>
                    <a:gd name="connsiteY2" fmla="*/ 0 h 5259"/>
                    <a:gd name="connsiteX3" fmla="*/ 0 w 3255"/>
                    <a:gd name="connsiteY3" fmla="*/ 5259 h 5259"/>
                  </a:gdLst>
                  <a:ahLst/>
                  <a:cxnLst>
                    <a:cxn ang="0">
                      <a:pos x="connsiteX0" y="connsiteY0"/>
                    </a:cxn>
                    <a:cxn ang="0">
                      <a:pos x="connsiteX1" y="connsiteY1"/>
                    </a:cxn>
                    <a:cxn ang="0">
                      <a:pos x="connsiteX2" y="connsiteY2"/>
                    </a:cxn>
                    <a:cxn ang="0">
                      <a:pos x="connsiteX3" y="connsiteY3"/>
                    </a:cxn>
                  </a:cxnLst>
                  <a:rect l="l" t="t" r="r" b="b"/>
                  <a:pathLst>
                    <a:path w="3255" h="5259">
                      <a:moveTo>
                        <a:pt x="0" y="5259"/>
                      </a:moveTo>
                      <a:cubicBezTo>
                        <a:pt x="1453" y="3356"/>
                        <a:pt x="1903" y="2905"/>
                        <a:pt x="2354" y="3306"/>
                      </a:cubicBezTo>
                      <a:cubicBezTo>
                        <a:pt x="3706" y="1503"/>
                        <a:pt x="2705" y="1252"/>
                        <a:pt x="3256" y="0"/>
                      </a:cubicBezTo>
                      <a:cubicBezTo>
                        <a:pt x="1803" y="2154"/>
                        <a:pt x="1352" y="2504"/>
                        <a:pt x="0" y="5259"/>
                      </a:cubicBezTo>
                      <a:close/>
                    </a:path>
                  </a:pathLst>
                </a:custGeom>
                <a:grpFill/>
                <a:ln w="0" cap="flat">
                  <a:noFill/>
                  <a:prstDash val="solid"/>
                  <a:miter/>
                </a:ln>
              </p:spPr>
              <p:txBody>
                <a:bodyPr rtlCol="0" anchor="ctr"/>
                <a:lstStyle/>
                <a:p>
                  <a:endParaRPr lang="en-US"/>
                </a:p>
              </p:txBody>
            </p:sp>
            <p:sp>
              <p:nvSpPr>
                <p:cNvPr id="1510" name="Freeform: Shape 1509">
                  <a:extLst>
                    <a:ext uri="{FF2B5EF4-FFF2-40B4-BE49-F238E27FC236}">
                      <a16:creationId xmlns:a16="http://schemas.microsoft.com/office/drawing/2014/main" id="{7F751D93-A0FA-7437-C094-FAA0E1CBECB1}"/>
                    </a:ext>
                  </a:extLst>
                </p:cNvPr>
                <p:cNvSpPr/>
                <p:nvPr/>
              </p:nvSpPr>
              <p:spPr>
                <a:xfrm>
                  <a:off x="1542390" y="2523348"/>
                  <a:ext cx="500" cy="751"/>
                </a:xfrm>
                <a:custGeom>
                  <a:avLst/>
                  <a:gdLst>
                    <a:gd name="connsiteX0" fmla="*/ 0 w 500"/>
                    <a:gd name="connsiteY0" fmla="*/ 751 h 751"/>
                    <a:gd name="connsiteX1" fmla="*/ 501 w 500"/>
                    <a:gd name="connsiteY1" fmla="*/ 0 h 751"/>
                    <a:gd name="connsiteX2" fmla="*/ 0 w 500"/>
                    <a:gd name="connsiteY2" fmla="*/ 751 h 751"/>
                  </a:gdLst>
                  <a:ahLst/>
                  <a:cxnLst>
                    <a:cxn ang="0">
                      <a:pos x="connsiteX0" y="connsiteY0"/>
                    </a:cxn>
                    <a:cxn ang="0">
                      <a:pos x="connsiteX1" y="connsiteY1"/>
                    </a:cxn>
                    <a:cxn ang="0">
                      <a:pos x="connsiteX2" y="connsiteY2"/>
                    </a:cxn>
                  </a:cxnLst>
                  <a:rect l="l" t="t" r="r" b="b"/>
                  <a:pathLst>
                    <a:path w="500" h="751">
                      <a:moveTo>
                        <a:pt x="0" y="751"/>
                      </a:moveTo>
                      <a:cubicBezTo>
                        <a:pt x="0" y="751"/>
                        <a:pt x="301" y="301"/>
                        <a:pt x="501" y="0"/>
                      </a:cubicBezTo>
                      <a:cubicBezTo>
                        <a:pt x="250" y="301"/>
                        <a:pt x="150" y="551"/>
                        <a:pt x="0" y="751"/>
                      </a:cubicBezTo>
                      <a:close/>
                    </a:path>
                  </a:pathLst>
                </a:custGeom>
                <a:grpFill/>
                <a:ln w="0" cap="flat">
                  <a:noFill/>
                  <a:prstDash val="solid"/>
                  <a:miter/>
                </a:ln>
              </p:spPr>
              <p:txBody>
                <a:bodyPr rtlCol="0" anchor="ctr"/>
                <a:lstStyle/>
                <a:p>
                  <a:endParaRPr lang="en-US"/>
                </a:p>
              </p:txBody>
            </p:sp>
            <p:sp>
              <p:nvSpPr>
                <p:cNvPr id="1511" name="Freeform: Shape 1510">
                  <a:extLst>
                    <a:ext uri="{FF2B5EF4-FFF2-40B4-BE49-F238E27FC236}">
                      <a16:creationId xmlns:a16="http://schemas.microsoft.com/office/drawing/2014/main" id="{8F7943D6-64E7-D62C-68E4-15BB90D47B1D}"/>
                    </a:ext>
                  </a:extLst>
                </p:cNvPr>
                <p:cNvSpPr/>
                <p:nvPr/>
              </p:nvSpPr>
              <p:spPr>
                <a:xfrm>
                  <a:off x="1576349" y="2519541"/>
                  <a:ext cx="550" cy="1252"/>
                </a:xfrm>
                <a:custGeom>
                  <a:avLst/>
                  <a:gdLst>
                    <a:gd name="connsiteX0" fmla="*/ 551 w 550"/>
                    <a:gd name="connsiteY0" fmla="*/ 0 h 1252"/>
                    <a:gd name="connsiteX1" fmla="*/ 0 w 550"/>
                    <a:gd name="connsiteY1" fmla="*/ 1252 h 1252"/>
                    <a:gd name="connsiteX2" fmla="*/ 301 w 550"/>
                    <a:gd name="connsiteY2" fmla="*/ 1002 h 1252"/>
                    <a:gd name="connsiteX3" fmla="*/ 551 w 550"/>
                    <a:gd name="connsiteY3" fmla="*/ 0 h 1252"/>
                  </a:gdLst>
                  <a:ahLst/>
                  <a:cxnLst>
                    <a:cxn ang="0">
                      <a:pos x="connsiteX0" y="connsiteY0"/>
                    </a:cxn>
                    <a:cxn ang="0">
                      <a:pos x="connsiteX1" y="connsiteY1"/>
                    </a:cxn>
                    <a:cxn ang="0">
                      <a:pos x="connsiteX2" y="connsiteY2"/>
                    </a:cxn>
                    <a:cxn ang="0">
                      <a:pos x="connsiteX3" y="connsiteY3"/>
                    </a:cxn>
                  </a:cxnLst>
                  <a:rect l="l" t="t" r="r" b="b"/>
                  <a:pathLst>
                    <a:path w="550" h="1252">
                      <a:moveTo>
                        <a:pt x="551" y="0"/>
                      </a:moveTo>
                      <a:lnTo>
                        <a:pt x="0" y="1252"/>
                      </a:lnTo>
                      <a:lnTo>
                        <a:pt x="301" y="1002"/>
                      </a:lnTo>
                      <a:lnTo>
                        <a:pt x="551" y="0"/>
                      </a:lnTo>
                      <a:close/>
                    </a:path>
                  </a:pathLst>
                </a:custGeom>
                <a:grpFill/>
                <a:ln w="0" cap="flat">
                  <a:noFill/>
                  <a:prstDash val="solid"/>
                  <a:miter/>
                </a:ln>
              </p:spPr>
              <p:txBody>
                <a:bodyPr rtlCol="0" anchor="ctr"/>
                <a:lstStyle/>
                <a:p>
                  <a:endParaRPr lang="en-US"/>
                </a:p>
              </p:txBody>
            </p:sp>
            <p:sp>
              <p:nvSpPr>
                <p:cNvPr id="1512" name="Freeform: Shape 1511">
                  <a:extLst>
                    <a:ext uri="{FF2B5EF4-FFF2-40B4-BE49-F238E27FC236}">
                      <a16:creationId xmlns:a16="http://schemas.microsoft.com/office/drawing/2014/main" id="{D89D74B6-22E2-1AB3-E22E-0A81911EC9A8}"/>
                    </a:ext>
                  </a:extLst>
                </p:cNvPr>
                <p:cNvSpPr/>
                <p:nvPr/>
              </p:nvSpPr>
              <p:spPr>
                <a:xfrm>
                  <a:off x="1537009" y="2531058"/>
                  <a:ext cx="973" cy="1308"/>
                </a:xfrm>
                <a:custGeom>
                  <a:avLst/>
                  <a:gdLst>
                    <a:gd name="connsiteX0" fmla="*/ 72 w 973"/>
                    <a:gd name="connsiteY0" fmla="*/ 1255 h 1308"/>
                    <a:gd name="connsiteX1" fmla="*/ 974 w 973"/>
                    <a:gd name="connsiteY1" fmla="*/ 53 h 1308"/>
                    <a:gd name="connsiteX2" fmla="*/ 72 w 973"/>
                    <a:gd name="connsiteY2" fmla="*/ 1255 h 1308"/>
                  </a:gdLst>
                  <a:ahLst/>
                  <a:cxnLst>
                    <a:cxn ang="0">
                      <a:pos x="connsiteX0" y="connsiteY0"/>
                    </a:cxn>
                    <a:cxn ang="0">
                      <a:pos x="connsiteX1" y="connsiteY1"/>
                    </a:cxn>
                    <a:cxn ang="0">
                      <a:pos x="connsiteX2" y="connsiteY2"/>
                    </a:cxn>
                  </a:cxnLst>
                  <a:rect l="l" t="t" r="r" b="b"/>
                  <a:pathLst>
                    <a:path w="973" h="1308">
                      <a:moveTo>
                        <a:pt x="72" y="1255"/>
                      </a:moveTo>
                      <a:cubicBezTo>
                        <a:pt x="273" y="855"/>
                        <a:pt x="623" y="254"/>
                        <a:pt x="974" y="53"/>
                      </a:cubicBezTo>
                      <a:cubicBezTo>
                        <a:pt x="473" y="-347"/>
                        <a:pt x="-228" y="1656"/>
                        <a:pt x="72" y="1255"/>
                      </a:cubicBezTo>
                      <a:close/>
                    </a:path>
                  </a:pathLst>
                </a:custGeom>
                <a:grpFill/>
                <a:ln w="0" cap="flat">
                  <a:noFill/>
                  <a:prstDash val="solid"/>
                  <a:miter/>
                </a:ln>
              </p:spPr>
              <p:txBody>
                <a:bodyPr rtlCol="0" anchor="ctr"/>
                <a:lstStyle/>
                <a:p>
                  <a:endParaRPr lang="en-US"/>
                </a:p>
              </p:txBody>
            </p:sp>
            <p:sp>
              <p:nvSpPr>
                <p:cNvPr id="1513" name="Freeform: Shape 1512">
                  <a:extLst>
                    <a:ext uri="{FF2B5EF4-FFF2-40B4-BE49-F238E27FC236}">
                      <a16:creationId xmlns:a16="http://schemas.microsoft.com/office/drawing/2014/main" id="{8B91D0A9-EFE6-6E86-B566-B427E8DFD919}"/>
                    </a:ext>
                  </a:extLst>
                </p:cNvPr>
                <p:cNvSpPr/>
                <p:nvPr/>
              </p:nvSpPr>
              <p:spPr>
                <a:xfrm>
                  <a:off x="1551581" y="2529559"/>
                  <a:ext cx="1477" cy="1502"/>
                </a:xfrm>
                <a:custGeom>
                  <a:avLst/>
                  <a:gdLst>
                    <a:gd name="connsiteX0" fmla="*/ 75 w 1477"/>
                    <a:gd name="connsiteY0" fmla="*/ 1503 h 1502"/>
                    <a:gd name="connsiteX1" fmla="*/ 1478 w 1477"/>
                    <a:gd name="connsiteY1" fmla="*/ 0 h 1502"/>
                    <a:gd name="connsiteX2" fmla="*/ 75 w 1477"/>
                    <a:gd name="connsiteY2" fmla="*/ 1503 h 1502"/>
                  </a:gdLst>
                  <a:ahLst/>
                  <a:cxnLst>
                    <a:cxn ang="0">
                      <a:pos x="connsiteX0" y="connsiteY0"/>
                    </a:cxn>
                    <a:cxn ang="0">
                      <a:pos x="connsiteX1" y="connsiteY1"/>
                    </a:cxn>
                    <a:cxn ang="0">
                      <a:pos x="connsiteX2" y="connsiteY2"/>
                    </a:cxn>
                  </a:cxnLst>
                  <a:rect l="l" t="t" r="r" b="b"/>
                  <a:pathLst>
                    <a:path w="1477" h="1502">
                      <a:moveTo>
                        <a:pt x="75" y="1503"/>
                      </a:moveTo>
                      <a:cubicBezTo>
                        <a:pt x="526" y="1503"/>
                        <a:pt x="1077" y="351"/>
                        <a:pt x="1478" y="0"/>
                      </a:cubicBezTo>
                      <a:cubicBezTo>
                        <a:pt x="977" y="551"/>
                        <a:pt x="-325" y="451"/>
                        <a:pt x="75" y="1503"/>
                      </a:cubicBezTo>
                      <a:close/>
                    </a:path>
                  </a:pathLst>
                </a:custGeom>
                <a:grpFill/>
                <a:ln w="0" cap="flat">
                  <a:noFill/>
                  <a:prstDash val="solid"/>
                  <a:miter/>
                </a:ln>
              </p:spPr>
              <p:txBody>
                <a:bodyPr rtlCol="0" anchor="ctr"/>
                <a:lstStyle/>
                <a:p>
                  <a:endParaRPr lang="en-US"/>
                </a:p>
              </p:txBody>
            </p:sp>
            <p:sp>
              <p:nvSpPr>
                <p:cNvPr id="1514" name="Freeform: Shape 1513">
                  <a:extLst>
                    <a:ext uri="{FF2B5EF4-FFF2-40B4-BE49-F238E27FC236}">
                      <a16:creationId xmlns:a16="http://schemas.microsoft.com/office/drawing/2014/main" id="{1A15E3F2-D98D-C517-E12F-1740D52D9264}"/>
                    </a:ext>
                  </a:extLst>
                </p:cNvPr>
                <p:cNvSpPr/>
                <p:nvPr/>
              </p:nvSpPr>
              <p:spPr>
                <a:xfrm>
                  <a:off x="1536480" y="2538157"/>
                  <a:ext cx="1202" cy="1268"/>
                </a:xfrm>
                <a:custGeom>
                  <a:avLst/>
                  <a:gdLst>
                    <a:gd name="connsiteX0" fmla="*/ 0 w 1202"/>
                    <a:gd name="connsiteY0" fmla="*/ 1268 h 1268"/>
                    <a:gd name="connsiteX1" fmla="*/ 1202 w 1202"/>
                    <a:gd name="connsiteY1" fmla="*/ 918 h 1268"/>
                    <a:gd name="connsiteX2" fmla="*/ 0 w 1202"/>
                    <a:gd name="connsiteY2" fmla="*/ 1268 h 1268"/>
                  </a:gdLst>
                  <a:ahLst/>
                  <a:cxnLst>
                    <a:cxn ang="0">
                      <a:pos x="connsiteX0" y="connsiteY0"/>
                    </a:cxn>
                    <a:cxn ang="0">
                      <a:pos x="connsiteX1" y="connsiteY1"/>
                    </a:cxn>
                    <a:cxn ang="0">
                      <a:pos x="connsiteX2" y="connsiteY2"/>
                    </a:cxn>
                  </a:cxnLst>
                  <a:rect l="l" t="t" r="r" b="b"/>
                  <a:pathLst>
                    <a:path w="1202" h="1268">
                      <a:moveTo>
                        <a:pt x="0" y="1268"/>
                      </a:moveTo>
                      <a:cubicBezTo>
                        <a:pt x="200" y="868"/>
                        <a:pt x="851" y="467"/>
                        <a:pt x="1202" y="918"/>
                      </a:cubicBezTo>
                      <a:cubicBezTo>
                        <a:pt x="1202" y="267"/>
                        <a:pt x="551" y="-936"/>
                        <a:pt x="0" y="1268"/>
                      </a:cubicBezTo>
                      <a:close/>
                    </a:path>
                  </a:pathLst>
                </a:custGeom>
                <a:grpFill/>
                <a:ln w="0" cap="flat">
                  <a:noFill/>
                  <a:prstDash val="solid"/>
                  <a:miter/>
                </a:ln>
              </p:spPr>
              <p:txBody>
                <a:bodyPr rtlCol="0" anchor="ctr"/>
                <a:lstStyle/>
                <a:p>
                  <a:endParaRPr lang="en-US"/>
                </a:p>
              </p:txBody>
            </p:sp>
            <p:sp>
              <p:nvSpPr>
                <p:cNvPr id="1515" name="Freeform: Shape 1514">
                  <a:extLst>
                    <a:ext uri="{FF2B5EF4-FFF2-40B4-BE49-F238E27FC236}">
                      <a16:creationId xmlns:a16="http://schemas.microsoft.com/office/drawing/2014/main" id="{3D99A4BD-C44D-F6EB-AEB4-4FCC77E8F25A}"/>
                    </a:ext>
                  </a:extLst>
                </p:cNvPr>
                <p:cNvSpPr/>
                <p:nvPr/>
              </p:nvSpPr>
              <p:spPr>
                <a:xfrm>
                  <a:off x="1549553" y="2532564"/>
                  <a:ext cx="701" cy="1602"/>
                </a:xfrm>
                <a:custGeom>
                  <a:avLst/>
                  <a:gdLst>
                    <a:gd name="connsiteX0" fmla="*/ 0 w 701"/>
                    <a:gd name="connsiteY0" fmla="*/ 1603 h 1602"/>
                    <a:gd name="connsiteX1" fmla="*/ 351 w 701"/>
                    <a:gd name="connsiteY1" fmla="*/ 1453 h 1602"/>
                    <a:gd name="connsiteX2" fmla="*/ 701 w 701"/>
                    <a:gd name="connsiteY2" fmla="*/ 0 h 1602"/>
                    <a:gd name="connsiteX3" fmla="*/ 0 w 701"/>
                    <a:gd name="connsiteY3" fmla="*/ 1603 h 1602"/>
                  </a:gdLst>
                  <a:ahLst/>
                  <a:cxnLst>
                    <a:cxn ang="0">
                      <a:pos x="connsiteX0" y="connsiteY0"/>
                    </a:cxn>
                    <a:cxn ang="0">
                      <a:pos x="connsiteX1" y="connsiteY1"/>
                    </a:cxn>
                    <a:cxn ang="0">
                      <a:pos x="connsiteX2" y="connsiteY2"/>
                    </a:cxn>
                    <a:cxn ang="0">
                      <a:pos x="connsiteX3" y="connsiteY3"/>
                    </a:cxn>
                  </a:cxnLst>
                  <a:rect l="l" t="t" r="r" b="b"/>
                  <a:pathLst>
                    <a:path w="701" h="1602">
                      <a:moveTo>
                        <a:pt x="0" y="1603"/>
                      </a:moveTo>
                      <a:lnTo>
                        <a:pt x="351" y="1453"/>
                      </a:lnTo>
                      <a:lnTo>
                        <a:pt x="701" y="0"/>
                      </a:lnTo>
                      <a:lnTo>
                        <a:pt x="0" y="1603"/>
                      </a:lnTo>
                      <a:close/>
                    </a:path>
                  </a:pathLst>
                </a:custGeom>
                <a:grpFill/>
                <a:ln w="0" cap="flat">
                  <a:noFill/>
                  <a:prstDash val="solid"/>
                  <a:miter/>
                </a:ln>
              </p:spPr>
              <p:txBody>
                <a:bodyPr rtlCol="0" anchor="ctr"/>
                <a:lstStyle/>
                <a:p>
                  <a:endParaRPr lang="en-US"/>
                </a:p>
              </p:txBody>
            </p:sp>
            <p:sp>
              <p:nvSpPr>
                <p:cNvPr id="1516" name="Freeform: Shape 1515">
                  <a:extLst>
                    <a:ext uri="{FF2B5EF4-FFF2-40B4-BE49-F238E27FC236}">
                      <a16:creationId xmlns:a16="http://schemas.microsoft.com/office/drawing/2014/main" id="{A06AAC07-50F2-A1BA-7A63-BB526DCB28F2}"/>
                    </a:ext>
                  </a:extLst>
                </p:cNvPr>
                <p:cNvSpPr/>
                <p:nvPr/>
              </p:nvSpPr>
              <p:spPr>
                <a:xfrm>
                  <a:off x="1556849" y="2533666"/>
                  <a:ext cx="2730" cy="2203"/>
                </a:xfrm>
                <a:custGeom>
                  <a:avLst/>
                  <a:gdLst>
                    <a:gd name="connsiteX0" fmla="*/ 2721 w 2730"/>
                    <a:gd name="connsiteY0" fmla="*/ 1503 h 2203"/>
                    <a:gd name="connsiteX1" fmla="*/ 917 w 2730"/>
                    <a:gd name="connsiteY1" fmla="*/ 0 h 2203"/>
                    <a:gd name="connsiteX2" fmla="*/ 467 w 2730"/>
                    <a:gd name="connsiteY2" fmla="*/ 2204 h 2203"/>
                    <a:gd name="connsiteX3" fmla="*/ 2721 w 2730"/>
                    <a:gd name="connsiteY3" fmla="*/ 1553 h 2203"/>
                  </a:gdLst>
                  <a:ahLst/>
                  <a:cxnLst>
                    <a:cxn ang="0">
                      <a:pos x="connsiteX0" y="connsiteY0"/>
                    </a:cxn>
                    <a:cxn ang="0">
                      <a:pos x="connsiteX1" y="connsiteY1"/>
                    </a:cxn>
                    <a:cxn ang="0">
                      <a:pos x="connsiteX2" y="connsiteY2"/>
                    </a:cxn>
                    <a:cxn ang="0">
                      <a:pos x="connsiteX3" y="connsiteY3"/>
                    </a:cxn>
                  </a:cxnLst>
                  <a:rect l="l" t="t" r="r" b="b"/>
                  <a:pathLst>
                    <a:path w="2730" h="2203">
                      <a:moveTo>
                        <a:pt x="2721" y="1503"/>
                      </a:moveTo>
                      <a:cubicBezTo>
                        <a:pt x="2921" y="-50"/>
                        <a:pt x="16" y="2304"/>
                        <a:pt x="917" y="0"/>
                      </a:cubicBezTo>
                      <a:cubicBezTo>
                        <a:pt x="-1537" y="2104"/>
                        <a:pt x="1869" y="401"/>
                        <a:pt x="467" y="2204"/>
                      </a:cubicBezTo>
                      <a:cubicBezTo>
                        <a:pt x="1468" y="1252"/>
                        <a:pt x="2570" y="1252"/>
                        <a:pt x="2721" y="1553"/>
                      </a:cubicBezTo>
                      <a:close/>
                    </a:path>
                  </a:pathLst>
                </a:custGeom>
                <a:grpFill/>
                <a:ln w="0" cap="flat">
                  <a:noFill/>
                  <a:prstDash val="solid"/>
                  <a:miter/>
                </a:ln>
              </p:spPr>
              <p:txBody>
                <a:bodyPr rtlCol="0" anchor="ctr"/>
                <a:lstStyle/>
                <a:p>
                  <a:endParaRPr lang="en-US"/>
                </a:p>
              </p:txBody>
            </p:sp>
            <p:sp>
              <p:nvSpPr>
                <p:cNvPr id="1517" name="Freeform: Shape 1516">
                  <a:extLst>
                    <a:ext uri="{FF2B5EF4-FFF2-40B4-BE49-F238E27FC236}">
                      <a16:creationId xmlns:a16="http://schemas.microsoft.com/office/drawing/2014/main" id="{B152CB9E-AAE3-352C-243E-D2E0323BA0DA}"/>
                    </a:ext>
                  </a:extLst>
                </p:cNvPr>
                <p:cNvSpPr/>
                <p:nvPr/>
              </p:nvSpPr>
              <p:spPr>
                <a:xfrm>
                  <a:off x="1556915" y="2535819"/>
                  <a:ext cx="400" cy="500"/>
                </a:xfrm>
                <a:custGeom>
                  <a:avLst/>
                  <a:gdLst>
                    <a:gd name="connsiteX0" fmla="*/ 401 w 400"/>
                    <a:gd name="connsiteY0" fmla="*/ 0 h 500"/>
                    <a:gd name="connsiteX1" fmla="*/ 0 w 400"/>
                    <a:gd name="connsiteY1" fmla="*/ 501 h 500"/>
                    <a:gd name="connsiteX2" fmla="*/ 401 w 400"/>
                    <a:gd name="connsiteY2" fmla="*/ 0 h 500"/>
                  </a:gdLst>
                  <a:ahLst/>
                  <a:cxnLst>
                    <a:cxn ang="0">
                      <a:pos x="connsiteX0" y="connsiteY0"/>
                    </a:cxn>
                    <a:cxn ang="0">
                      <a:pos x="connsiteX1" y="connsiteY1"/>
                    </a:cxn>
                    <a:cxn ang="0">
                      <a:pos x="connsiteX2" y="connsiteY2"/>
                    </a:cxn>
                  </a:cxnLst>
                  <a:rect l="l" t="t" r="r" b="b"/>
                  <a:pathLst>
                    <a:path w="400" h="500">
                      <a:moveTo>
                        <a:pt x="401" y="0"/>
                      </a:moveTo>
                      <a:cubicBezTo>
                        <a:pt x="401" y="0"/>
                        <a:pt x="100" y="301"/>
                        <a:pt x="0" y="501"/>
                      </a:cubicBezTo>
                      <a:cubicBezTo>
                        <a:pt x="200" y="301"/>
                        <a:pt x="301" y="150"/>
                        <a:pt x="401" y="0"/>
                      </a:cubicBezTo>
                      <a:close/>
                    </a:path>
                  </a:pathLst>
                </a:custGeom>
                <a:grpFill/>
                <a:ln w="0" cap="flat">
                  <a:noFill/>
                  <a:prstDash val="solid"/>
                  <a:miter/>
                </a:ln>
              </p:spPr>
              <p:txBody>
                <a:bodyPr rtlCol="0" anchor="ctr"/>
                <a:lstStyle/>
                <a:p>
                  <a:endParaRPr lang="en-US"/>
                </a:p>
              </p:txBody>
            </p:sp>
            <p:sp>
              <p:nvSpPr>
                <p:cNvPr id="1518" name="Freeform: Shape 1517">
                  <a:extLst>
                    <a:ext uri="{FF2B5EF4-FFF2-40B4-BE49-F238E27FC236}">
                      <a16:creationId xmlns:a16="http://schemas.microsoft.com/office/drawing/2014/main" id="{76A46CB1-3CE9-7F4C-A854-4B5466D35E66}"/>
                    </a:ext>
                  </a:extLst>
                </p:cNvPr>
                <p:cNvSpPr/>
                <p:nvPr/>
              </p:nvSpPr>
              <p:spPr>
                <a:xfrm>
                  <a:off x="1544694" y="2551998"/>
                  <a:ext cx="100" cy="550"/>
                </a:xfrm>
                <a:custGeom>
                  <a:avLst/>
                  <a:gdLst>
                    <a:gd name="connsiteX0" fmla="*/ 100 w 100"/>
                    <a:gd name="connsiteY0" fmla="*/ 551 h 550"/>
                    <a:gd name="connsiteX1" fmla="*/ 0 w 100"/>
                    <a:gd name="connsiteY1" fmla="*/ 0 h 550"/>
                    <a:gd name="connsiteX2" fmla="*/ 100 w 100"/>
                    <a:gd name="connsiteY2" fmla="*/ 551 h 550"/>
                  </a:gdLst>
                  <a:ahLst/>
                  <a:cxnLst>
                    <a:cxn ang="0">
                      <a:pos x="connsiteX0" y="connsiteY0"/>
                    </a:cxn>
                    <a:cxn ang="0">
                      <a:pos x="connsiteX1" y="connsiteY1"/>
                    </a:cxn>
                    <a:cxn ang="0">
                      <a:pos x="connsiteX2" y="connsiteY2"/>
                    </a:cxn>
                  </a:cxnLst>
                  <a:rect l="l" t="t" r="r" b="b"/>
                  <a:pathLst>
                    <a:path w="100" h="550">
                      <a:moveTo>
                        <a:pt x="100" y="551"/>
                      </a:moveTo>
                      <a:cubicBezTo>
                        <a:pt x="100" y="551"/>
                        <a:pt x="100" y="150"/>
                        <a:pt x="0" y="0"/>
                      </a:cubicBezTo>
                      <a:cubicBezTo>
                        <a:pt x="0" y="200"/>
                        <a:pt x="0" y="351"/>
                        <a:pt x="100" y="551"/>
                      </a:cubicBezTo>
                      <a:close/>
                    </a:path>
                  </a:pathLst>
                </a:custGeom>
                <a:grpFill/>
                <a:ln w="0" cap="flat">
                  <a:noFill/>
                  <a:prstDash val="solid"/>
                  <a:miter/>
                </a:ln>
              </p:spPr>
              <p:txBody>
                <a:bodyPr rtlCol="0" anchor="ctr"/>
                <a:lstStyle/>
                <a:p>
                  <a:endParaRPr lang="en-US"/>
                </a:p>
              </p:txBody>
            </p:sp>
            <p:sp>
              <p:nvSpPr>
                <p:cNvPr id="1519" name="Freeform: Shape 1518">
                  <a:extLst>
                    <a:ext uri="{FF2B5EF4-FFF2-40B4-BE49-F238E27FC236}">
                      <a16:creationId xmlns:a16="http://schemas.microsoft.com/office/drawing/2014/main" id="{DF103E82-CD29-3322-4EDD-CA7851E3AC5A}"/>
                    </a:ext>
                  </a:extLst>
                </p:cNvPr>
                <p:cNvSpPr/>
                <p:nvPr/>
              </p:nvSpPr>
              <p:spPr>
                <a:xfrm>
                  <a:off x="1553329" y="2540077"/>
                  <a:ext cx="1269" cy="5008"/>
                </a:xfrm>
                <a:custGeom>
                  <a:avLst/>
                  <a:gdLst>
                    <a:gd name="connsiteX0" fmla="*/ 881 w 1269"/>
                    <a:gd name="connsiteY0" fmla="*/ 2354 h 5008"/>
                    <a:gd name="connsiteX1" fmla="*/ 881 w 1269"/>
                    <a:gd name="connsiteY1" fmla="*/ 0 h 5008"/>
                    <a:gd name="connsiteX2" fmla="*/ 380 w 1269"/>
                    <a:gd name="connsiteY2" fmla="*/ 5009 h 5008"/>
                    <a:gd name="connsiteX3" fmla="*/ 1232 w 1269"/>
                    <a:gd name="connsiteY3" fmla="*/ 2003 h 5008"/>
                    <a:gd name="connsiteX4" fmla="*/ 931 w 1269"/>
                    <a:gd name="connsiteY4" fmla="*/ 2354 h 50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 h="5008">
                      <a:moveTo>
                        <a:pt x="881" y="2354"/>
                      </a:moveTo>
                      <a:cubicBezTo>
                        <a:pt x="881" y="1553"/>
                        <a:pt x="831" y="751"/>
                        <a:pt x="881" y="0"/>
                      </a:cubicBezTo>
                      <a:cubicBezTo>
                        <a:pt x="781" y="1553"/>
                        <a:pt x="-671" y="4758"/>
                        <a:pt x="380" y="5009"/>
                      </a:cubicBezTo>
                      <a:cubicBezTo>
                        <a:pt x="1082" y="4107"/>
                        <a:pt x="1382" y="2755"/>
                        <a:pt x="1232" y="2003"/>
                      </a:cubicBezTo>
                      <a:lnTo>
                        <a:pt x="931" y="2354"/>
                      </a:lnTo>
                      <a:close/>
                    </a:path>
                  </a:pathLst>
                </a:custGeom>
                <a:grpFill/>
                <a:ln w="0" cap="flat">
                  <a:noFill/>
                  <a:prstDash val="solid"/>
                  <a:miter/>
                </a:ln>
              </p:spPr>
              <p:txBody>
                <a:bodyPr rtlCol="0" anchor="ctr"/>
                <a:lstStyle/>
                <a:p>
                  <a:endParaRPr lang="en-US"/>
                </a:p>
              </p:txBody>
            </p:sp>
            <p:sp>
              <p:nvSpPr>
                <p:cNvPr id="1520" name="Freeform: Shape 1519">
                  <a:extLst>
                    <a:ext uri="{FF2B5EF4-FFF2-40B4-BE49-F238E27FC236}">
                      <a16:creationId xmlns:a16="http://schemas.microsoft.com/office/drawing/2014/main" id="{E59F6F42-1B25-FE43-A6B9-CB9232209E31}"/>
                    </a:ext>
                  </a:extLst>
                </p:cNvPr>
                <p:cNvSpPr/>
                <p:nvPr/>
              </p:nvSpPr>
              <p:spPr>
                <a:xfrm>
                  <a:off x="1527464" y="2562115"/>
                  <a:ext cx="674" cy="1506"/>
                </a:xfrm>
                <a:custGeom>
                  <a:avLst/>
                  <a:gdLst>
                    <a:gd name="connsiteX0" fmla="*/ 601 w 674"/>
                    <a:gd name="connsiteY0" fmla="*/ 1202 h 1506"/>
                    <a:gd name="connsiteX1" fmla="*/ 301 w 674"/>
                    <a:gd name="connsiteY1" fmla="*/ 0 h 1506"/>
                    <a:gd name="connsiteX2" fmla="*/ 0 w 674"/>
                    <a:gd name="connsiteY2" fmla="*/ 1453 h 1506"/>
                    <a:gd name="connsiteX3" fmla="*/ 601 w 674"/>
                    <a:gd name="connsiteY3" fmla="*/ 1252 h 1506"/>
                  </a:gdLst>
                  <a:ahLst/>
                  <a:cxnLst>
                    <a:cxn ang="0">
                      <a:pos x="connsiteX0" y="connsiteY0"/>
                    </a:cxn>
                    <a:cxn ang="0">
                      <a:pos x="connsiteX1" y="connsiteY1"/>
                    </a:cxn>
                    <a:cxn ang="0">
                      <a:pos x="connsiteX2" y="connsiteY2"/>
                    </a:cxn>
                    <a:cxn ang="0">
                      <a:pos x="connsiteX3" y="connsiteY3"/>
                    </a:cxn>
                  </a:cxnLst>
                  <a:rect l="l" t="t" r="r" b="b"/>
                  <a:pathLst>
                    <a:path w="674" h="1506">
                      <a:moveTo>
                        <a:pt x="601" y="1202"/>
                      </a:moveTo>
                      <a:lnTo>
                        <a:pt x="301" y="0"/>
                      </a:lnTo>
                      <a:lnTo>
                        <a:pt x="0" y="1453"/>
                      </a:lnTo>
                      <a:cubicBezTo>
                        <a:pt x="200" y="1052"/>
                        <a:pt x="902" y="1903"/>
                        <a:pt x="601" y="1252"/>
                      </a:cubicBezTo>
                      <a:close/>
                    </a:path>
                  </a:pathLst>
                </a:custGeom>
                <a:grpFill/>
                <a:ln w="0" cap="flat">
                  <a:noFill/>
                  <a:prstDash val="solid"/>
                  <a:miter/>
                </a:ln>
              </p:spPr>
              <p:txBody>
                <a:bodyPr rtlCol="0" anchor="ctr"/>
                <a:lstStyle/>
                <a:p>
                  <a:endParaRPr lang="en-US"/>
                </a:p>
              </p:txBody>
            </p:sp>
            <p:sp>
              <p:nvSpPr>
                <p:cNvPr id="1521" name="Freeform: Shape 1520">
                  <a:extLst>
                    <a:ext uri="{FF2B5EF4-FFF2-40B4-BE49-F238E27FC236}">
                      <a16:creationId xmlns:a16="http://schemas.microsoft.com/office/drawing/2014/main" id="{AE9F909A-E7C6-B61A-02FF-9AA54A7A9C93}"/>
                    </a:ext>
                  </a:extLst>
                </p:cNvPr>
                <p:cNvSpPr/>
                <p:nvPr/>
              </p:nvSpPr>
              <p:spPr>
                <a:xfrm>
                  <a:off x="1527414" y="2563518"/>
                  <a:ext cx="5008" cy="300"/>
                </a:xfrm>
                <a:custGeom>
                  <a:avLst/>
                  <a:gdLst>
                    <a:gd name="connsiteX0" fmla="*/ 0 w 5008"/>
                    <a:gd name="connsiteY0" fmla="*/ 301 h 300"/>
                    <a:gd name="connsiteX1" fmla="*/ 0 w 5008"/>
                    <a:gd name="connsiteY1" fmla="*/ 0 h 300"/>
                    <a:gd name="connsiteX2" fmla="*/ 0 w 5008"/>
                    <a:gd name="connsiteY2" fmla="*/ 301 h 300"/>
                  </a:gdLst>
                  <a:ahLst/>
                  <a:cxnLst>
                    <a:cxn ang="0">
                      <a:pos x="connsiteX0" y="connsiteY0"/>
                    </a:cxn>
                    <a:cxn ang="0">
                      <a:pos x="connsiteX1" y="connsiteY1"/>
                    </a:cxn>
                    <a:cxn ang="0">
                      <a:pos x="connsiteX2" y="connsiteY2"/>
                    </a:cxn>
                  </a:cxnLst>
                  <a:rect l="l" t="t" r="r" b="b"/>
                  <a:pathLst>
                    <a:path w="5008" h="300">
                      <a:moveTo>
                        <a:pt x="0" y="301"/>
                      </a:moveTo>
                      <a:lnTo>
                        <a:pt x="0" y="0"/>
                      </a:lnTo>
                      <a:cubicBezTo>
                        <a:pt x="0" y="0"/>
                        <a:pt x="0" y="150"/>
                        <a:pt x="0" y="301"/>
                      </a:cubicBezTo>
                      <a:close/>
                    </a:path>
                  </a:pathLst>
                </a:custGeom>
                <a:grpFill/>
                <a:ln w="0" cap="flat">
                  <a:noFill/>
                  <a:prstDash val="solid"/>
                  <a:miter/>
                </a:ln>
              </p:spPr>
              <p:txBody>
                <a:bodyPr rtlCol="0" anchor="ctr"/>
                <a:lstStyle/>
                <a:p>
                  <a:endParaRPr lang="en-US"/>
                </a:p>
              </p:txBody>
            </p:sp>
            <p:sp>
              <p:nvSpPr>
                <p:cNvPr id="1522" name="Freeform: Shape 1521">
                  <a:extLst>
                    <a:ext uri="{FF2B5EF4-FFF2-40B4-BE49-F238E27FC236}">
                      <a16:creationId xmlns:a16="http://schemas.microsoft.com/office/drawing/2014/main" id="{B52C41E3-3C97-2344-D915-4DABCA0051EB}"/>
                    </a:ext>
                  </a:extLst>
                </p:cNvPr>
                <p:cNvSpPr/>
                <p:nvPr/>
              </p:nvSpPr>
              <p:spPr>
                <a:xfrm>
                  <a:off x="1545357" y="2546388"/>
                  <a:ext cx="739" cy="1903"/>
                </a:xfrm>
                <a:custGeom>
                  <a:avLst/>
                  <a:gdLst>
                    <a:gd name="connsiteX0" fmla="*/ 189 w 739"/>
                    <a:gd name="connsiteY0" fmla="*/ 1903 h 1903"/>
                    <a:gd name="connsiteX1" fmla="*/ 740 w 739"/>
                    <a:gd name="connsiteY1" fmla="*/ 0 h 1903"/>
                    <a:gd name="connsiteX2" fmla="*/ 189 w 739"/>
                    <a:gd name="connsiteY2" fmla="*/ 1903 h 1903"/>
                  </a:gdLst>
                  <a:ahLst/>
                  <a:cxnLst>
                    <a:cxn ang="0">
                      <a:pos x="connsiteX0" y="connsiteY0"/>
                    </a:cxn>
                    <a:cxn ang="0">
                      <a:pos x="connsiteX1" y="connsiteY1"/>
                    </a:cxn>
                    <a:cxn ang="0">
                      <a:pos x="connsiteX2" y="connsiteY2"/>
                    </a:cxn>
                  </a:cxnLst>
                  <a:rect l="l" t="t" r="r" b="b"/>
                  <a:pathLst>
                    <a:path w="739" h="1903">
                      <a:moveTo>
                        <a:pt x="189" y="1903"/>
                      </a:moveTo>
                      <a:cubicBezTo>
                        <a:pt x="539" y="1252"/>
                        <a:pt x="690" y="701"/>
                        <a:pt x="740" y="0"/>
                      </a:cubicBezTo>
                      <a:cubicBezTo>
                        <a:pt x="439" y="200"/>
                        <a:pt x="-362" y="1853"/>
                        <a:pt x="189" y="1903"/>
                      </a:cubicBezTo>
                      <a:close/>
                    </a:path>
                  </a:pathLst>
                </a:custGeom>
                <a:grpFill/>
                <a:ln w="0" cap="flat">
                  <a:noFill/>
                  <a:prstDash val="solid"/>
                  <a:miter/>
                </a:ln>
              </p:spPr>
              <p:txBody>
                <a:bodyPr rtlCol="0" anchor="ctr"/>
                <a:lstStyle/>
                <a:p>
                  <a:endParaRPr lang="en-US"/>
                </a:p>
              </p:txBody>
            </p:sp>
            <p:sp>
              <p:nvSpPr>
                <p:cNvPr id="1523" name="Freeform: Shape 1522">
                  <a:extLst>
                    <a:ext uri="{FF2B5EF4-FFF2-40B4-BE49-F238E27FC236}">
                      <a16:creationId xmlns:a16="http://schemas.microsoft.com/office/drawing/2014/main" id="{2B270E6E-738B-16A3-249F-3D9B7BB2E63E}"/>
                    </a:ext>
                  </a:extLst>
                </p:cNvPr>
                <p:cNvSpPr/>
                <p:nvPr/>
              </p:nvSpPr>
              <p:spPr>
                <a:xfrm>
                  <a:off x="1528917" y="2569578"/>
                  <a:ext cx="100" cy="2053"/>
                </a:xfrm>
                <a:custGeom>
                  <a:avLst/>
                  <a:gdLst>
                    <a:gd name="connsiteX0" fmla="*/ 100 w 100"/>
                    <a:gd name="connsiteY0" fmla="*/ 1903 h 2053"/>
                    <a:gd name="connsiteX1" fmla="*/ 0 w 100"/>
                    <a:gd name="connsiteY1" fmla="*/ 0 h 2053"/>
                    <a:gd name="connsiteX2" fmla="*/ 0 w 100"/>
                    <a:gd name="connsiteY2" fmla="*/ 2054 h 2053"/>
                    <a:gd name="connsiteX3" fmla="*/ 100 w 100"/>
                    <a:gd name="connsiteY3" fmla="*/ 1903 h 2053"/>
                  </a:gdLst>
                  <a:ahLst/>
                  <a:cxnLst>
                    <a:cxn ang="0">
                      <a:pos x="connsiteX0" y="connsiteY0"/>
                    </a:cxn>
                    <a:cxn ang="0">
                      <a:pos x="connsiteX1" y="connsiteY1"/>
                    </a:cxn>
                    <a:cxn ang="0">
                      <a:pos x="connsiteX2" y="connsiteY2"/>
                    </a:cxn>
                    <a:cxn ang="0">
                      <a:pos x="connsiteX3" y="connsiteY3"/>
                    </a:cxn>
                  </a:cxnLst>
                  <a:rect l="l" t="t" r="r" b="b"/>
                  <a:pathLst>
                    <a:path w="100" h="2053">
                      <a:moveTo>
                        <a:pt x="100" y="1903"/>
                      </a:moveTo>
                      <a:lnTo>
                        <a:pt x="0" y="0"/>
                      </a:lnTo>
                      <a:lnTo>
                        <a:pt x="0" y="2054"/>
                      </a:lnTo>
                      <a:lnTo>
                        <a:pt x="100" y="1903"/>
                      </a:lnTo>
                      <a:close/>
                    </a:path>
                  </a:pathLst>
                </a:custGeom>
                <a:grpFill/>
                <a:ln w="0" cap="flat">
                  <a:noFill/>
                  <a:prstDash val="solid"/>
                  <a:miter/>
                </a:ln>
              </p:spPr>
              <p:txBody>
                <a:bodyPr rtlCol="0" anchor="ctr"/>
                <a:lstStyle/>
                <a:p>
                  <a:endParaRPr lang="en-US"/>
                </a:p>
              </p:txBody>
            </p:sp>
            <p:sp>
              <p:nvSpPr>
                <p:cNvPr id="1524" name="Freeform: Shape 1523">
                  <a:extLst>
                    <a:ext uri="{FF2B5EF4-FFF2-40B4-BE49-F238E27FC236}">
                      <a16:creationId xmlns:a16="http://schemas.microsoft.com/office/drawing/2014/main" id="{7AA6EA55-1D29-290A-44D0-9CC92B82467E}"/>
                    </a:ext>
                  </a:extLst>
                </p:cNvPr>
                <p:cNvSpPr/>
                <p:nvPr/>
              </p:nvSpPr>
              <p:spPr>
                <a:xfrm>
                  <a:off x="1527114" y="2580347"/>
                  <a:ext cx="651" cy="1903"/>
                </a:xfrm>
                <a:custGeom>
                  <a:avLst/>
                  <a:gdLst>
                    <a:gd name="connsiteX0" fmla="*/ 200 w 651"/>
                    <a:gd name="connsiteY0" fmla="*/ 0 h 1903"/>
                    <a:gd name="connsiteX1" fmla="*/ 0 w 651"/>
                    <a:gd name="connsiteY1" fmla="*/ 351 h 1903"/>
                    <a:gd name="connsiteX2" fmla="*/ 451 w 651"/>
                    <a:gd name="connsiteY2" fmla="*/ 1903 h 1903"/>
                    <a:gd name="connsiteX3" fmla="*/ 651 w 651"/>
                    <a:gd name="connsiteY3" fmla="*/ 1553 h 1903"/>
                    <a:gd name="connsiteX4" fmla="*/ 200 w 651"/>
                    <a:gd name="connsiteY4" fmla="*/ 0 h 19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1" h="1903">
                      <a:moveTo>
                        <a:pt x="200" y="0"/>
                      </a:moveTo>
                      <a:lnTo>
                        <a:pt x="0" y="351"/>
                      </a:lnTo>
                      <a:lnTo>
                        <a:pt x="451" y="1903"/>
                      </a:lnTo>
                      <a:lnTo>
                        <a:pt x="651" y="1553"/>
                      </a:lnTo>
                      <a:lnTo>
                        <a:pt x="200" y="0"/>
                      </a:lnTo>
                      <a:close/>
                    </a:path>
                  </a:pathLst>
                </a:custGeom>
                <a:grpFill/>
                <a:ln w="0" cap="flat">
                  <a:noFill/>
                  <a:prstDash val="solid"/>
                  <a:miter/>
                </a:ln>
              </p:spPr>
              <p:txBody>
                <a:bodyPr rtlCol="0" anchor="ctr"/>
                <a:lstStyle/>
                <a:p>
                  <a:endParaRPr lang="en-US"/>
                </a:p>
              </p:txBody>
            </p:sp>
            <p:sp>
              <p:nvSpPr>
                <p:cNvPr id="1525" name="Freeform: Shape 1524">
                  <a:extLst>
                    <a:ext uri="{FF2B5EF4-FFF2-40B4-BE49-F238E27FC236}">
                      <a16:creationId xmlns:a16="http://schemas.microsoft.com/office/drawing/2014/main" id="{174DE2EE-FA55-2C54-4CB0-176463B1E72A}"/>
                    </a:ext>
                  </a:extLst>
                </p:cNvPr>
                <p:cNvSpPr/>
                <p:nvPr/>
              </p:nvSpPr>
              <p:spPr>
                <a:xfrm>
                  <a:off x="1547449" y="2568282"/>
                  <a:ext cx="1017" cy="2047"/>
                </a:xfrm>
                <a:custGeom>
                  <a:avLst/>
                  <a:gdLst>
                    <a:gd name="connsiteX0" fmla="*/ 1002 w 1017"/>
                    <a:gd name="connsiteY0" fmla="*/ 1647 h 2047"/>
                    <a:gd name="connsiteX1" fmla="*/ 0 w 1017"/>
                    <a:gd name="connsiteY1" fmla="*/ 44 h 2047"/>
                    <a:gd name="connsiteX2" fmla="*/ 0 w 1017"/>
                    <a:gd name="connsiteY2" fmla="*/ 2048 h 2047"/>
                    <a:gd name="connsiteX3" fmla="*/ 200 w 1017"/>
                    <a:gd name="connsiteY3" fmla="*/ 345 h 2047"/>
                    <a:gd name="connsiteX4" fmla="*/ 1002 w 1017"/>
                    <a:gd name="connsiteY4" fmla="*/ 1647 h 20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7" h="2047">
                      <a:moveTo>
                        <a:pt x="1002" y="1647"/>
                      </a:moveTo>
                      <a:cubicBezTo>
                        <a:pt x="1152" y="645"/>
                        <a:pt x="200" y="-206"/>
                        <a:pt x="0" y="44"/>
                      </a:cubicBezTo>
                      <a:lnTo>
                        <a:pt x="0" y="2048"/>
                      </a:lnTo>
                      <a:cubicBezTo>
                        <a:pt x="851" y="1597"/>
                        <a:pt x="0" y="1497"/>
                        <a:pt x="200" y="345"/>
                      </a:cubicBezTo>
                      <a:lnTo>
                        <a:pt x="1002" y="1647"/>
                      </a:lnTo>
                      <a:close/>
                    </a:path>
                  </a:pathLst>
                </a:custGeom>
                <a:grpFill/>
                <a:ln w="0" cap="flat">
                  <a:noFill/>
                  <a:prstDash val="solid"/>
                  <a:miter/>
                </a:ln>
              </p:spPr>
              <p:txBody>
                <a:bodyPr rtlCol="0" anchor="ctr"/>
                <a:lstStyle/>
                <a:p>
                  <a:endParaRPr lang="en-US"/>
                </a:p>
              </p:txBody>
            </p:sp>
            <p:sp>
              <p:nvSpPr>
                <p:cNvPr id="1526" name="Freeform: Shape 1525">
                  <a:extLst>
                    <a:ext uri="{FF2B5EF4-FFF2-40B4-BE49-F238E27FC236}">
                      <a16:creationId xmlns:a16="http://schemas.microsoft.com/office/drawing/2014/main" id="{2C2BDC52-A321-BF34-478E-D92C43D406BE}"/>
                    </a:ext>
                  </a:extLst>
                </p:cNvPr>
                <p:cNvSpPr/>
                <p:nvPr/>
              </p:nvSpPr>
              <p:spPr>
                <a:xfrm>
                  <a:off x="1546998" y="2630885"/>
                  <a:ext cx="45328" cy="21318"/>
                </a:xfrm>
                <a:custGeom>
                  <a:avLst/>
                  <a:gdLst>
                    <a:gd name="connsiteX0" fmla="*/ 10168 w 45328"/>
                    <a:gd name="connsiteY0" fmla="*/ 7764 h 21318"/>
                    <a:gd name="connsiteX1" fmla="*/ 7563 w 45328"/>
                    <a:gd name="connsiteY1" fmla="*/ 5209 h 21318"/>
                    <a:gd name="connsiteX2" fmla="*/ 8765 w 45328"/>
                    <a:gd name="connsiteY2" fmla="*/ 5259 h 21318"/>
                    <a:gd name="connsiteX3" fmla="*/ 6211 w 45328"/>
                    <a:gd name="connsiteY3" fmla="*/ 4758 h 21318"/>
                    <a:gd name="connsiteX4" fmla="*/ 10568 w 45328"/>
                    <a:gd name="connsiteY4" fmla="*/ 5510 h 21318"/>
                    <a:gd name="connsiteX5" fmla="*/ 4858 w 45328"/>
                    <a:gd name="connsiteY5" fmla="*/ 1252 h 21318"/>
                    <a:gd name="connsiteX6" fmla="*/ 5810 w 45328"/>
                    <a:gd name="connsiteY6" fmla="*/ 3206 h 21318"/>
                    <a:gd name="connsiteX7" fmla="*/ 1853 w 45328"/>
                    <a:gd name="connsiteY7" fmla="*/ 0 h 21318"/>
                    <a:gd name="connsiteX8" fmla="*/ 701 w 45328"/>
                    <a:gd name="connsiteY8" fmla="*/ 451 h 21318"/>
                    <a:gd name="connsiteX9" fmla="*/ 351 w 45328"/>
                    <a:gd name="connsiteY9" fmla="*/ 250 h 21318"/>
                    <a:gd name="connsiteX10" fmla="*/ 0 w 45328"/>
                    <a:gd name="connsiteY10" fmla="*/ 100 h 21318"/>
                    <a:gd name="connsiteX11" fmla="*/ 150 w 45328"/>
                    <a:gd name="connsiteY11" fmla="*/ 301 h 21318"/>
                    <a:gd name="connsiteX12" fmla="*/ 0 w 45328"/>
                    <a:gd name="connsiteY12" fmla="*/ 751 h 21318"/>
                    <a:gd name="connsiteX13" fmla="*/ 2655 w 45328"/>
                    <a:gd name="connsiteY13" fmla="*/ 4458 h 21318"/>
                    <a:gd name="connsiteX14" fmla="*/ 7363 w 45328"/>
                    <a:gd name="connsiteY14" fmla="*/ 7713 h 21318"/>
                    <a:gd name="connsiteX15" fmla="*/ 8865 w 45328"/>
                    <a:gd name="connsiteY15" fmla="*/ 8665 h 21318"/>
                    <a:gd name="connsiteX16" fmla="*/ 9416 w 45328"/>
                    <a:gd name="connsiteY16" fmla="*/ 9066 h 21318"/>
                    <a:gd name="connsiteX17" fmla="*/ 8114 w 45328"/>
                    <a:gd name="connsiteY17" fmla="*/ 8966 h 21318"/>
                    <a:gd name="connsiteX18" fmla="*/ 11270 w 45328"/>
                    <a:gd name="connsiteY18" fmla="*/ 10518 h 21318"/>
                    <a:gd name="connsiteX19" fmla="*/ 16729 w 45328"/>
                    <a:gd name="connsiteY19" fmla="*/ 14024 h 21318"/>
                    <a:gd name="connsiteX20" fmla="*/ 17080 w 45328"/>
                    <a:gd name="connsiteY20" fmla="*/ 14525 h 21318"/>
                    <a:gd name="connsiteX21" fmla="*/ 17430 w 45328"/>
                    <a:gd name="connsiteY21" fmla="*/ 14425 h 21318"/>
                    <a:gd name="connsiteX22" fmla="*/ 45329 w 45328"/>
                    <a:gd name="connsiteY22" fmla="*/ 21287 h 21318"/>
                    <a:gd name="connsiteX23" fmla="*/ 41172 w 45328"/>
                    <a:gd name="connsiteY23" fmla="*/ 20536 h 21318"/>
                    <a:gd name="connsiteX24" fmla="*/ 39519 w 45328"/>
                    <a:gd name="connsiteY24" fmla="*/ 19233 h 21318"/>
                    <a:gd name="connsiteX25" fmla="*/ 42724 w 45328"/>
                    <a:gd name="connsiteY25" fmla="*/ 19434 h 21318"/>
                    <a:gd name="connsiteX26" fmla="*/ 42023 w 45328"/>
                    <a:gd name="connsiteY26" fmla="*/ 17831 h 21318"/>
                    <a:gd name="connsiteX27" fmla="*/ 34460 w 45328"/>
                    <a:gd name="connsiteY27" fmla="*/ 18382 h 21318"/>
                    <a:gd name="connsiteX28" fmla="*/ 33658 w 45328"/>
                    <a:gd name="connsiteY28" fmla="*/ 17130 h 21318"/>
                    <a:gd name="connsiteX29" fmla="*/ 34260 w 45328"/>
                    <a:gd name="connsiteY29" fmla="*/ 17130 h 21318"/>
                    <a:gd name="connsiteX30" fmla="*/ 29351 w 45328"/>
                    <a:gd name="connsiteY30" fmla="*/ 16178 h 21318"/>
                    <a:gd name="connsiteX31" fmla="*/ 29652 w 45328"/>
                    <a:gd name="connsiteY31" fmla="*/ 15377 h 21318"/>
                    <a:gd name="connsiteX32" fmla="*/ 23341 w 45328"/>
                    <a:gd name="connsiteY32" fmla="*/ 13874 h 21318"/>
                    <a:gd name="connsiteX33" fmla="*/ 23491 w 45328"/>
                    <a:gd name="connsiteY33" fmla="*/ 13774 h 21318"/>
                    <a:gd name="connsiteX34" fmla="*/ 15928 w 45328"/>
                    <a:gd name="connsiteY34" fmla="*/ 10418 h 21318"/>
                    <a:gd name="connsiteX35" fmla="*/ 18582 w 45328"/>
                    <a:gd name="connsiteY35" fmla="*/ 10869 h 21318"/>
                    <a:gd name="connsiteX36" fmla="*/ 15176 w 45328"/>
                    <a:gd name="connsiteY36" fmla="*/ 9466 h 21318"/>
                    <a:gd name="connsiteX37" fmla="*/ 16579 w 45328"/>
                    <a:gd name="connsiteY37" fmla="*/ 9216 h 21318"/>
                    <a:gd name="connsiteX38" fmla="*/ 10368 w 45328"/>
                    <a:gd name="connsiteY38" fmla="*/ 6662 h 21318"/>
                    <a:gd name="connsiteX39" fmla="*/ 10168 w 45328"/>
                    <a:gd name="connsiteY39" fmla="*/ 7814 h 21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45328" h="21318">
                      <a:moveTo>
                        <a:pt x="10168" y="7764"/>
                      </a:moveTo>
                      <a:cubicBezTo>
                        <a:pt x="9316" y="7864"/>
                        <a:pt x="7263" y="5760"/>
                        <a:pt x="7563" y="5209"/>
                      </a:cubicBezTo>
                      <a:cubicBezTo>
                        <a:pt x="7964" y="5309"/>
                        <a:pt x="9316" y="6161"/>
                        <a:pt x="8765" y="5259"/>
                      </a:cubicBezTo>
                      <a:lnTo>
                        <a:pt x="6211" y="4758"/>
                      </a:lnTo>
                      <a:cubicBezTo>
                        <a:pt x="4658" y="2003"/>
                        <a:pt x="9016" y="5109"/>
                        <a:pt x="10568" y="5510"/>
                      </a:cubicBezTo>
                      <a:cubicBezTo>
                        <a:pt x="8314" y="3506"/>
                        <a:pt x="7213" y="3456"/>
                        <a:pt x="4858" y="1252"/>
                      </a:cubicBezTo>
                      <a:cubicBezTo>
                        <a:pt x="5459" y="2003"/>
                        <a:pt x="5660" y="2655"/>
                        <a:pt x="5810" y="3206"/>
                      </a:cubicBezTo>
                      <a:cubicBezTo>
                        <a:pt x="5209" y="3957"/>
                        <a:pt x="3206" y="1603"/>
                        <a:pt x="1853" y="0"/>
                      </a:cubicBezTo>
                      <a:cubicBezTo>
                        <a:pt x="2454" y="1302"/>
                        <a:pt x="1653" y="952"/>
                        <a:pt x="701" y="451"/>
                      </a:cubicBezTo>
                      <a:cubicBezTo>
                        <a:pt x="551" y="351"/>
                        <a:pt x="451" y="301"/>
                        <a:pt x="351" y="250"/>
                      </a:cubicBezTo>
                      <a:lnTo>
                        <a:pt x="0" y="100"/>
                      </a:lnTo>
                      <a:lnTo>
                        <a:pt x="150" y="301"/>
                      </a:lnTo>
                      <a:cubicBezTo>
                        <a:pt x="150" y="301"/>
                        <a:pt x="0" y="501"/>
                        <a:pt x="0" y="751"/>
                      </a:cubicBezTo>
                      <a:cubicBezTo>
                        <a:pt x="1402" y="1953"/>
                        <a:pt x="1753" y="3606"/>
                        <a:pt x="2655" y="4458"/>
                      </a:cubicBezTo>
                      <a:cubicBezTo>
                        <a:pt x="2905" y="2504"/>
                        <a:pt x="5860" y="7062"/>
                        <a:pt x="7363" y="7713"/>
                      </a:cubicBezTo>
                      <a:lnTo>
                        <a:pt x="8865" y="8665"/>
                      </a:lnTo>
                      <a:lnTo>
                        <a:pt x="9416" y="9066"/>
                      </a:lnTo>
                      <a:cubicBezTo>
                        <a:pt x="9416" y="9066"/>
                        <a:pt x="9116" y="9366"/>
                        <a:pt x="8114" y="8966"/>
                      </a:cubicBezTo>
                      <a:cubicBezTo>
                        <a:pt x="8966" y="9266"/>
                        <a:pt x="11169" y="11069"/>
                        <a:pt x="11270" y="10518"/>
                      </a:cubicBezTo>
                      <a:cubicBezTo>
                        <a:pt x="12922" y="11871"/>
                        <a:pt x="14926" y="12872"/>
                        <a:pt x="16729" y="14024"/>
                      </a:cubicBezTo>
                      <a:cubicBezTo>
                        <a:pt x="16879" y="14175"/>
                        <a:pt x="16979" y="14375"/>
                        <a:pt x="17080" y="14525"/>
                      </a:cubicBezTo>
                      <a:cubicBezTo>
                        <a:pt x="17330" y="14525"/>
                        <a:pt x="17380" y="14525"/>
                        <a:pt x="17430" y="14425"/>
                      </a:cubicBezTo>
                      <a:cubicBezTo>
                        <a:pt x="25695" y="19083"/>
                        <a:pt x="35562" y="21638"/>
                        <a:pt x="45329" y="21287"/>
                      </a:cubicBezTo>
                      <a:cubicBezTo>
                        <a:pt x="43876" y="21287"/>
                        <a:pt x="42624" y="20786"/>
                        <a:pt x="41172" y="20536"/>
                      </a:cubicBezTo>
                      <a:cubicBezTo>
                        <a:pt x="43425" y="19634"/>
                        <a:pt x="38767" y="20185"/>
                        <a:pt x="39519" y="19233"/>
                      </a:cubicBezTo>
                      <a:cubicBezTo>
                        <a:pt x="40520" y="18933"/>
                        <a:pt x="41923" y="19133"/>
                        <a:pt x="42724" y="19434"/>
                      </a:cubicBezTo>
                      <a:cubicBezTo>
                        <a:pt x="43025" y="18933"/>
                        <a:pt x="41873" y="18432"/>
                        <a:pt x="42023" y="17831"/>
                      </a:cubicBezTo>
                      <a:cubicBezTo>
                        <a:pt x="38667" y="16979"/>
                        <a:pt x="37866" y="19484"/>
                        <a:pt x="34460" y="18382"/>
                      </a:cubicBezTo>
                      <a:cubicBezTo>
                        <a:pt x="34710" y="17831"/>
                        <a:pt x="35812" y="17480"/>
                        <a:pt x="33658" y="17130"/>
                      </a:cubicBezTo>
                      <a:lnTo>
                        <a:pt x="34260" y="17130"/>
                      </a:lnTo>
                      <a:cubicBezTo>
                        <a:pt x="30603" y="17130"/>
                        <a:pt x="31905" y="15277"/>
                        <a:pt x="29351" y="16178"/>
                      </a:cubicBezTo>
                      <a:lnTo>
                        <a:pt x="29652" y="15377"/>
                      </a:lnTo>
                      <a:cubicBezTo>
                        <a:pt x="27949" y="15527"/>
                        <a:pt x="24943" y="14575"/>
                        <a:pt x="23341" y="13874"/>
                      </a:cubicBezTo>
                      <a:lnTo>
                        <a:pt x="23491" y="13774"/>
                      </a:lnTo>
                      <a:cubicBezTo>
                        <a:pt x="18632" y="12572"/>
                        <a:pt x="20836" y="12922"/>
                        <a:pt x="15928" y="10418"/>
                      </a:cubicBezTo>
                      <a:lnTo>
                        <a:pt x="18582" y="10869"/>
                      </a:lnTo>
                      <a:cubicBezTo>
                        <a:pt x="17230" y="9517"/>
                        <a:pt x="16278" y="10268"/>
                        <a:pt x="15176" y="9466"/>
                      </a:cubicBezTo>
                      <a:cubicBezTo>
                        <a:pt x="15327" y="9366"/>
                        <a:pt x="15427" y="8665"/>
                        <a:pt x="16579" y="9216"/>
                      </a:cubicBezTo>
                      <a:cubicBezTo>
                        <a:pt x="14375" y="8565"/>
                        <a:pt x="12422" y="7613"/>
                        <a:pt x="10368" y="6662"/>
                      </a:cubicBezTo>
                      <a:cubicBezTo>
                        <a:pt x="8715" y="6211"/>
                        <a:pt x="10218" y="7363"/>
                        <a:pt x="10168" y="7814"/>
                      </a:cubicBezTo>
                      <a:close/>
                    </a:path>
                  </a:pathLst>
                </a:custGeom>
                <a:grpFill/>
                <a:ln w="0" cap="flat">
                  <a:noFill/>
                  <a:prstDash val="solid"/>
                  <a:miter/>
                </a:ln>
              </p:spPr>
              <p:txBody>
                <a:bodyPr rtlCol="0" anchor="ctr"/>
                <a:lstStyle/>
                <a:p>
                  <a:endParaRPr lang="en-US"/>
                </a:p>
              </p:txBody>
            </p:sp>
            <p:sp>
              <p:nvSpPr>
                <p:cNvPr id="1527" name="Freeform: Shape 1526">
                  <a:extLst>
                    <a:ext uri="{FF2B5EF4-FFF2-40B4-BE49-F238E27FC236}">
                      <a16:creationId xmlns:a16="http://schemas.microsoft.com/office/drawing/2014/main" id="{B00610EF-5CB6-5D0C-83E6-F1DF21EA4686}"/>
                    </a:ext>
                  </a:extLst>
                </p:cNvPr>
                <p:cNvSpPr/>
                <p:nvPr/>
              </p:nvSpPr>
              <p:spPr>
                <a:xfrm>
                  <a:off x="1551005" y="2631285"/>
                  <a:ext cx="801" cy="851"/>
                </a:xfrm>
                <a:custGeom>
                  <a:avLst/>
                  <a:gdLst>
                    <a:gd name="connsiteX0" fmla="*/ 801 w 801"/>
                    <a:gd name="connsiteY0" fmla="*/ 851 h 851"/>
                    <a:gd name="connsiteX1" fmla="*/ 0 w 801"/>
                    <a:gd name="connsiteY1" fmla="*/ 0 h 851"/>
                    <a:gd name="connsiteX2" fmla="*/ 801 w 801"/>
                    <a:gd name="connsiteY2" fmla="*/ 851 h 851"/>
                  </a:gdLst>
                  <a:ahLst/>
                  <a:cxnLst>
                    <a:cxn ang="0">
                      <a:pos x="connsiteX0" y="connsiteY0"/>
                    </a:cxn>
                    <a:cxn ang="0">
                      <a:pos x="connsiteX1" y="connsiteY1"/>
                    </a:cxn>
                    <a:cxn ang="0">
                      <a:pos x="connsiteX2" y="connsiteY2"/>
                    </a:cxn>
                  </a:cxnLst>
                  <a:rect l="l" t="t" r="r" b="b"/>
                  <a:pathLst>
                    <a:path w="801" h="851">
                      <a:moveTo>
                        <a:pt x="801" y="851"/>
                      </a:moveTo>
                      <a:cubicBezTo>
                        <a:pt x="601" y="601"/>
                        <a:pt x="301" y="301"/>
                        <a:pt x="0" y="0"/>
                      </a:cubicBezTo>
                      <a:cubicBezTo>
                        <a:pt x="250" y="351"/>
                        <a:pt x="551" y="601"/>
                        <a:pt x="801" y="851"/>
                      </a:cubicBezTo>
                      <a:close/>
                    </a:path>
                  </a:pathLst>
                </a:custGeom>
                <a:grpFill/>
                <a:ln w="0" cap="flat">
                  <a:noFill/>
                  <a:prstDash val="solid"/>
                  <a:miter/>
                </a:ln>
              </p:spPr>
              <p:txBody>
                <a:bodyPr rtlCol="0" anchor="ctr"/>
                <a:lstStyle/>
                <a:p>
                  <a:endParaRPr lang="en-US"/>
                </a:p>
              </p:txBody>
            </p:sp>
            <p:sp>
              <p:nvSpPr>
                <p:cNvPr id="1528" name="Freeform: Shape 1527">
                  <a:extLst>
                    <a:ext uri="{FF2B5EF4-FFF2-40B4-BE49-F238E27FC236}">
                      <a16:creationId xmlns:a16="http://schemas.microsoft.com/office/drawing/2014/main" id="{AFD3B369-EA10-E920-524D-A14307C0FD6F}"/>
                    </a:ext>
                  </a:extLst>
                </p:cNvPr>
                <p:cNvSpPr/>
                <p:nvPr/>
              </p:nvSpPr>
              <p:spPr>
                <a:xfrm>
                  <a:off x="1592227" y="2651971"/>
                  <a:ext cx="2053" cy="150"/>
                </a:xfrm>
                <a:custGeom>
                  <a:avLst/>
                  <a:gdLst>
                    <a:gd name="connsiteX0" fmla="*/ 2054 w 2053"/>
                    <a:gd name="connsiteY0" fmla="*/ 0 h 150"/>
                    <a:gd name="connsiteX1" fmla="*/ 0 w 2053"/>
                    <a:gd name="connsiteY1" fmla="*/ 150 h 150"/>
                    <a:gd name="connsiteX2" fmla="*/ 2054 w 2053"/>
                    <a:gd name="connsiteY2" fmla="*/ 0 h 150"/>
                  </a:gdLst>
                  <a:ahLst/>
                  <a:cxnLst>
                    <a:cxn ang="0">
                      <a:pos x="connsiteX0" y="connsiteY0"/>
                    </a:cxn>
                    <a:cxn ang="0">
                      <a:pos x="connsiteX1" y="connsiteY1"/>
                    </a:cxn>
                    <a:cxn ang="0">
                      <a:pos x="connsiteX2" y="connsiteY2"/>
                    </a:cxn>
                  </a:cxnLst>
                  <a:rect l="l" t="t" r="r" b="b"/>
                  <a:pathLst>
                    <a:path w="2053" h="150">
                      <a:moveTo>
                        <a:pt x="2054" y="0"/>
                      </a:moveTo>
                      <a:lnTo>
                        <a:pt x="0" y="150"/>
                      </a:lnTo>
                      <a:cubicBezTo>
                        <a:pt x="651" y="150"/>
                        <a:pt x="1302" y="150"/>
                        <a:pt x="2054" y="0"/>
                      </a:cubicBezTo>
                      <a:close/>
                    </a:path>
                  </a:pathLst>
                </a:custGeom>
                <a:grpFill/>
                <a:ln w="0" cap="flat">
                  <a:noFill/>
                  <a:prstDash val="solid"/>
                  <a:miter/>
                </a:ln>
              </p:spPr>
              <p:txBody>
                <a:bodyPr rtlCol="0" anchor="ctr"/>
                <a:lstStyle/>
                <a:p>
                  <a:endParaRPr lang="en-US"/>
                </a:p>
              </p:txBody>
            </p:sp>
            <p:sp>
              <p:nvSpPr>
                <p:cNvPr id="1529" name="Freeform: Shape 1528">
                  <a:extLst>
                    <a:ext uri="{FF2B5EF4-FFF2-40B4-BE49-F238E27FC236}">
                      <a16:creationId xmlns:a16="http://schemas.microsoft.com/office/drawing/2014/main" id="{4DD5BCE3-F3BA-07A6-B3CE-1895206F2489}"/>
                    </a:ext>
                  </a:extLst>
                </p:cNvPr>
                <p:cNvSpPr/>
                <p:nvPr/>
              </p:nvSpPr>
              <p:spPr>
                <a:xfrm>
                  <a:off x="1542941" y="2625926"/>
                  <a:ext cx="3506" cy="3305"/>
                </a:xfrm>
                <a:custGeom>
                  <a:avLst/>
                  <a:gdLst>
                    <a:gd name="connsiteX0" fmla="*/ 1402 w 3506"/>
                    <a:gd name="connsiteY0" fmla="*/ 301 h 3305"/>
                    <a:gd name="connsiteX1" fmla="*/ 0 w 3506"/>
                    <a:gd name="connsiteY1" fmla="*/ 0 h 3305"/>
                    <a:gd name="connsiteX2" fmla="*/ 2504 w 3506"/>
                    <a:gd name="connsiteY2" fmla="*/ 3306 h 3305"/>
                    <a:gd name="connsiteX3" fmla="*/ 3506 w 3506"/>
                    <a:gd name="connsiteY3" fmla="*/ 2905 h 3305"/>
                    <a:gd name="connsiteX4" fmla="*/ 1402 w 3506"/>
                    <a:gd name="connsiteY4" fmla="*/ 301 h 33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06" h="3305">
                      <a:moveTo>
                        <a:pt x="1402" y="301"/>
                      </a:moveTo>
                      <a:cubicBezTo>
                        <a:pt x="1703" y="1503"/>
                        <a:pt x="401" y="0"/>
                        <a:pt x="0" y="0"/>
                      </a:cubicBezTo>
                      <a:cubicBezTo>
                        <a:pt x="851" y="1102"/>
                        <a:pt x="1553" y="2254"/>
                        <a:pt x="2504" y="3306"/>
                      </a:cubicBezTo>
                      <a:cubicBezTo>
                        <a:pt x="2755" y="3105"/>
                        <a:pt x="3306" y="3155"/>
                        <a:pt x="3506" y="2905"/>
                      </a:cubicBezTo>
                      <a:cubicBezTo>
                        <a:pt x="2755" y="2104"/>
                        <a:pt x="2054" y="1202"/>
                        <a:pt x="1402" y="301"/>
                      </a:cubicBezTo>
                      <a:close/>
                    </a:path>
                  </a:pathLst>
                </a:custGeom>
                <a:grpFill/>
                <a:ln w="0" cap="flat">
                  <a:noFill/>
                  <a:prstDash val="solid"/>
                  <a:miter/>
                </a:ln>
              </p:spPr>
              <p:txBody>
                <a:bodyPr rtlCol="0" anchor="ctr"/>
                <a:lstStyle/>
                <a:p>
                  <a:endParaRPr lang="en-US"/>
                </a:p>
              </p:txBody>
            </p:sp>
            <p:sp>
              <p:nvSpPr>
                <p:cNvPr id="1530" name="Freeform: Shape 1529">
                  <a:extLst>
                    <a:ext uri="{FF2B5EF4-FFF2-40B4-BE49-F238E27FC236}">
                      <a16:creationId xmlns:a16="http://schemas.microsoft.com/office/drawing/2014/main" id="{4F98671B-42CC-20B9-6FF0-A05CAFB5B5DE}"/>
                    </a:ext>
                  </a:extLst>
                </p:cNvPr>
                <p:cNvSpPr/>
                <p:nvPr/>
              </p:nvSpPr>
              <p:spPr>
                <a:xfrm>
                  <a:off x="1545406" y="2629232"/>
                  <a:ext cx="1542" cy="1702"/>
                </a:xfrm>
                <a:custGeom>
                  <a:avLst/>
                  <a:gdLst>
                    <a:gd name="connsiteX0" fmla="*/ 340 w 1542"/>
                    <a:gd name="connsiteY0" fmla="*/ 1302 h 1702"/>
                    <a:gd name="connsiteX1" fmla="*/ 1542 w 1542"/>
                    <a:gd name="connsiteY1" fmla="*/ 1703 h 1702"/>
                    <a:gd name="connsiteX2" fmla="*/ 40 w 1542"/>
                    <a:gd name="connsiteY2" fmla="*/ 0 h 1702"/>
                    <a:gd name="connsiteX3" fmla="*/ 340 w 1542"/>
                    <a:gd name="connsiteY3" fmla="*/ 1302 h 1702"/>
                  </a:gdLst>
                  <a:ahLst/>
                  <a:cxnLst>
                    <a:cxn ang="0">
                      <a:pos x="connsiteX0" y="connsiteY0"/>
                    </a:cxn>
                    <a:cxn ang="0">
                      <a:pos x="connsiteX1" y="connsiteY1"/>
                    </a:cxn>
                    <a:cxn ang="0">
                      <a:pos x="connsiteX2" y="connsiteY2"/>
                    </a:cxn>
                    <a:cxn ang="0">
                      <a:pos x="connsiteX3" y="connsiteY3"/>
                    </a:cxn>
                  </a:cxnLst>
                  <a:rect l="l" t="t" r="r" b="b"/>
                  <a:pathLst>
                    <a:path w="1542" h="1702">
                      <a:moveTo>
                        <a:pt x="340" y="1302"/>
                      </a:moveTo>
                      <a:cubicBezTo>
                        <a:pt x="591" y="1302"/>
                        <a:pt x="1041" y="1453"/>
                        <a:pt x="1542" y="1703"/>
                      </a:cubicBezTo>
                      <a:lnTo>
                        <a:pt x="40" y="0"/>
                      </a:lnTo>
                      <a:cubicBezTo>
                        <a:pt x="40" y="0"/>
                        <a:pt x="-161" y="501"/>
                        <a:pt x="340" y="1302"/>
                      </a:cubicBezTo>
                      <a:close/>
                    </a:path>
                  </a:pathLst>
                </a:custGeom>
                <a:grpFill/>
                <a:ln w="0" cap="flat">
                  <a:noFill/>
                  <a:prstDash val="solid"/>
                  <a:miter/>
                </a:ln>
              </p:spPr>
              <p:txBody>
                <a:bodyPr rtlCol="0" anchor="ctr"/>
                <a:lstStyle/>
                <a:p>
                  <a:endParaRPr lang="en-US"/>
                </a:p>
              </p:txBody>
            </p:sp>
            <p:sp>
              <p:nvSpPr>
                <p:cNvPr id="1531" name="Freeform: Shape 1530">
                  <a:extLst>
                    <a:ext uri="{FF2B5EF4-FFF2-40B4-BE49-F238E27FC236}">
                      <a16:creationId xmlns:a16="http://schemas.microsoft.com/office/drawing/2014/main" id="{C9CFFA9B-E5A2-7794-F56E-C2A8655E71C1}"/>
                    </a:ext>
                  </a:extLst>
                </p:cNvPr>
                <p:cNvSpPr/>
                <p:nvPr/>
              </p:nvSpPr>
              <p:spPr>
                <a:xfrm>
                  <a:off x="1559320" y="2618814"/>
                  <a:ext cx="1101" cy="851"/>
                </a:xfrm>
                <a:custGeom>
                  <a:avLst/>
                  <a:gdLst>
                    <a:gd name="connsiteX0" fmla="*/ 0 w 1101"/>
                    <a:gd name="connsiteY0" fmla="*/ 0 h 851"/>
                    <a:gd name="connsiteX1" fmla="*/ 351 w 1101"/>
                    <a:gd name="connsiteY1" fmla="*/ 401 h 851"/>
                    <a:gd name="connsiteX2" fmla="*/ 1102 w 1101"/>
                    <a:gd name="connsiteY2" fmla="*/ 852 h 851"/>
                    <a:gd name="connsiteX3" fmla="*/ 0 w 1101"/>
                    <a:gd name="connsiteY3" fmla="*/ 0 h 851"/>
                  </a:gdLst>
                  <a:ahLst/>
                  <a:cxnLst>
                    <a:cxn ang="0">
                      <a:pos x="connsiteX0" y="connsiteY0"/>
                    </a:cxn>
                    <a:cxn ang="0">
                      <a:pos x="connsiteX1" y="connsiteY1"/>
                    </a:cxn>
                    <a:cxn ang="0">
                      <a:pos x="connsiteX2" y="connsiteY2"/>
                    </a:cxn>
                    <a:cxn ang="0">
                      <a:pos x="connsiteX3" y="connsiteY3"/>
                    </a:cxn>
                  </a:cxnLst>
                  <a:rect l="l" t="t" r="r" b="b"/>
                  <a:pathLst>
                    <a:path w="1101" h="851">
                      <a:moveTo>
                        <a:pt x="0" y="0"/>
                      </a:moveTo>
                      <a:lnTo>
                        <a:pt x="351" y="401"/>
                      </a:lnTo>
                      <a:lnTo>
                        <a:pt x="1102" y="852"/>
                      </a:lnTo>
                      <a:lnTo>
                        <a:pt x="0" y="0"/>
                      </a:lnTo>
                      <a:close/>
                    </a:path>
                  </a:pathLst>
                </a:custGeom>
                <a:grpFill/>
                <a:ln w="0" cap="flat">
                  <a:noFill/>
                  <a:prstDash val="solid"/>
                  <a:miter/>
                </a:ln>
              </p:spPr>
              <p:txBody>
                <a:bodyPr rtlCol="0" anchor="ctr"/>
                <a:lstStyle/>
                <a:p>
                  <a:endParaRPr lang="en-US"/>
                </a:p>
              </p:txBody>
            </p:sp>
            <p:sp>
              <p:nvSpPr>
                <p:cNvPr id="1532" name="Freeform: Shape 1531">
                  <a:extLst>
                    <a:ext uri="{FF2B5EF4-FFF2-40B4-BE49-F238E27FC236}">
                      <a16:creationId xmlns:a16="http://schemas.microsoft.com/office/drawing/2014/main" id="{CFB47502-4064-C1B3-A39D-10C8FA0DD928}"/>
                    </a:ext>
                  </a:extLst>
                </p:cNvPr>
                <p:cNvSpPr/>
                <p:nvPr/>
              </p:nvSpPr>
              <p:spPr>
                <a:xfrm>
                  <a:off x="1562575" y="2624524"/>
                  <a:ext cx="1753" cy="1652"/>
                </a:xfrm>
                <a:custGeom>
                  <a:avLst/>
                  <a:gdLst>
                    <a:gd name="connsiteX0" fmla="*/ 1753 w 1753"/>
                    <a:gd name="connsiteY0" fmla="*/ 1653 h 1652"/>
                    <a:gd name="connsiteX1" fmla="*/ 0 w 1753"/>
                    <a:gd name="connsiteY1" fmla="*/ 0 h 1652"/>
                    <a:gd name="connsiteX2" fmla="*/ 1753 w 1753"/>
                    <a:gd name="connsiteY2" fmla="*/ 1653 h 1652"/>
                  </a:gdLst>
                  <a:ahLst/>
                  <a:cxnLst>
                    <a:cxn ang="0">
                      <a:pos x="connsiteX0" y="connsiteY0"/>
                    </a:cxn>
                    <a:cxn ang="0">
                      <a:pos x="connsiteX1" y="connsiteY1"/>
                    </a:cxn>
                    <a:cxn ang="0">
                      <a:pos x="connsiteX2" y="connsiteY2"/>
                    </a:cxn>
                  </a:cxnLst>
                  <a:rect l="l" t="t" r="r" b="b"/>
                  <a:pathLst>
                    <a:path w="1753" h="1652">
                      <a:moveTo>
                        <a:pt x="1753" y="1653"/>
                      </a:moveTo>
                      <a:cubicBezTo>
                        <a:pt x="1603" y="801"/>
                        <a:pt x="401" y="200"/>
                        <a:pt x="0" y="0"/>
                      </a:cubicBezTo>
                      <a:cubicBezTo>
                        <a:pt x="1102" y="1002"/>
                        <a:pt x="501" y="701"/>
                        <a:pt x="1753" y="1653"/>
                      </a:cubicBezTo>
                      <a:close/>
                    </a:path>
                  </a:pathLst>
                </a:custGeom>
                <a:grpFill/>
                <a:ln w="0" cap="flat">
                  <a:noFill/>
                  <a:prstDash val="solid"/>
                  <a:miter/>
                </a:ln>
              </p:spPr>
              <p:txBody>
                <a:bodyPr rtlCol="0" anchor="ctr"/>
                <a:lstStyle/>
                <a:p>
                  <a:endParaRPr lang="en-US"/>
                </a:p>
              </p:txBody>
            </p:sp>
            <p:sp>
              <p:nvSpPr>
                <p:cNvPr id="1533" name="Freeform: Shape 1532">
                  <a:extLst>
                    <a:ext uri="{FF2B5EF4-FFF2-40B4-BE49-F238E27FC236}">
                      <a16:creationId xmlns:a16="http://schemas.microsoft.com/office/drawing/2014/main" id="{B6C777E5-DEAC-4051-7108-ED69F21A64A5}"/>
                    </a:ext>
                  </a:extLst>
                </p:cNvPr>
                <p:cNvSpPr/>
                <p:nvPr/>
              </p:nvSpPr>
              <p:spPr>
                <a:xfrm>
                  <a:off x="1566732" y="2620867"/>
                  <a:ext cx="1101" cy="701"/>
                </a:xfrm>
                <a:custGeom>
                  <a:avLst/>
                  <a:gdLst>
                    <a:gd name="connsiteX0" fmla="*/ 0 w 1101"/>
                    <a:gd name="connsiteY0" fmla="*/ 0 h 701"/>
                    <a:gd name="connsiteX1" fmla="*/ 1102 w 1101"/>
                    <a:gd name="connsiteY1" fmla="*/ 701 h 701"/>
                    <a:gd name="connsiteX2" fmla="*/ 1102 w 1101"/>
                    <a:gd name="connsiteY2" fmla="*/ 551 h 701"/>
                    <a:gd name="connsiteX3" fmla="*/ 0 w 1101"/>
                    <a:gd name="connsiteY3" fmla="*/ 0 h 701"/>
                  </a:gdLst>
                  <a:ahLst/>
                  <a:cxnLst>
                    <a:cxn ang="0">
                      <a:pos x="connsiteX0" y="connsiteY0"/>
                    </a:cxn>
                    <a:cxn ang="0">
                      <a:pos x="connsiteX1" y="connsiteY1"/>
                    </a:cxn>
                    <a:cxn ang="0">
                      <a:pos x="connsiteX2" y="connsiteY2"/>
                    </a:cxn>
                    <a:cxn ang="0">
                      <a:pos x="connsiteX3" y="connsiteY3"/>
                    </a:cxn>
                  </a:cxnLst>
                  <a:rect l="l" t="t" r="r" b="b"/>
                  <a:pathLst>
                    <a:path w="1101" h="701">
                      <a:moveTo>
                        <a:pt x="0" y="0"/>
                      </a:moveTo>
                      <a:lnTo>
                        <a:pt x="1102" y="701"/>
                      </a:lnTo>
                      <a:lnTo>
                        <a:pt x="1102" y="551"/>
                      </a:lnTo>
                      <a:lnTo>
                        <a:pt x="0" y="0"/>
                      </a:lnTo>
                      <a:close/>
                    </a:path>
                  </a:pathLst>
                </a:custGeom>
                <a:grpFill/>
                <a:ln w="0" cap="flat">
                  <a:noFill/>
                  <a:prstDash val="solid"/>
                  <a:miter/>
                </a:ln>
              </p:spPr>
              <p:txBody>
                <a:bodyPr rtlCol="0" anchor="ctr"/>
                <a:lstStyle/>
                <a:p>
                  <a:endParaRPr lang="en-US"/>
                </a:p>
              </p:txBody>
            </p:sp>
            <p:sp>
              <p:nvSpPr>
                <p:cNvPr id="1534" name="Freeform: Shape 1533">
                  <a:extLst>
                    <a:ext uri="{FF2B5EF4-FFF2-40B4-BE49-F238E27FC236}">
                      <a16:creationId xmlns:a16="http://schemas.microsoft.com/office/drawing/2014/main" id="{3E722BAE-7C45-7230-1AF0-386A2DC0C565}"/>
                    </a:ext>
                  </a:extLst>
                </p:cNvPr>
                <p:cNvSpPr/>
                <p:nvPr/>
              </p:nvSpPr>
              <p:spPr>
                <a:xfrm>
                  <a:off x="1607854" y="2645310"/>
                  <a:ext cx="851" cy="350"/>
                </a:xfrm>
                <a:custGeom>
                  <a:avLst/>
                  <a:gdLst>
                    <a:gd name="connsiteX0" fmla="*/ 0 w 851"/>
                    <a:gd name="connsiteY0" fmla="*/ 351 h 350"/>
                    <a:gd name="connsiteX1" fmla="*/ 851 w 851"/>
                    <a:gd name="connsiteY1" fmla="*/ 0 h 350"/>
                    <a:gd name="connsiteX2" fmla="*/ 0 w 851"/>
                    <a:gd name="connsiteY2" fmla="*/ 351 h 350"/>
                  </a:gdLst>
                  <a:ahLst/>
                  <a:cxnLst>
                    <a:cxn ang="0">
                      <a:pos x="connsiteX0" y="connsiteY0"/>
                    </a:cxn>
                    <a:cxn ang="0">
                      <a:pos x="connsiteX1" y="connsiteY1"/>
                    </a:cxn>
                    <a:cxn ang="0">
                      <a:pos x="connsiteX2" y="connsiteY2"/>
                    </a:cxn>
                  </a:cxnLst>
                  <a:rect l="l" t="t" r="r" b="b"/>
                  <a:pathLst>
                    <a:path w="851" h="350">
                      <a:moveTo>
                        <a:pt x="0" y="351"/>
                      </a:moveTo>
                      <a:lnTo>
                        <a:pt x="851" y="0"/>
                      </a:lnTo>
                      <a:cubicBezTo>
                        <a:pt x="451" y="150"/>
                        <a:pt x="200" y="250"/>
                        <a:pt x="0" y="351"/>
                      </a:cubicBezTo>
                      <a:close/>
                    </a:path>
                  </a:pathLst>
                </a:custGeom>
                <a:grpFill/>
                <a:ln w="0" cap="flat">
                  <a:noFill/>
                  <a:prstDash val="solid"/>
                  <a:miter/>
                </a:ln>
              </p:spPr>
              <p:txBody>
                <a:bodyPr rtlCol="0" anchor="ctr"/>
                <a:lstStyle/>
                <a:p>
                  <a:endParaRPr lang="en-US"/>
                </a:p>
              </p:txBody>
            </p:sp>
            <p:sp>
              <p:nvSpPr>
                <p:cNvPr id="1535" name="Freeform: Shape 1534">
                  <a:extLst>
                    <a:ext uri="{FF2B5EF4-FFF2-40B4-BE49-F238E27FC236}">
                      <a16:creationId xmlns:a16="http://schemas.microsoft.com/office/drawing/2014/main" id="{A0AC6A32-B3CE-A8CC-3221-0AEE578958C2}"/>
                    </a:ext>
                  </a:extLst>
                </p:cNvPr>
                <p:cNvSpPr/>
                <p:nvPr/>
              </p:nvSpPr>
              <p:spPr>
                <a:xfrm>
                  <a:off x="1590598" y="2641453"/>
                  <a:ext cx="28382" cy="10167"/>
                </a:xfrm>
                <a:custGeom>
                  <a:avLst/>
                  <a:gdLst>
                    <a:gd name="connsiteX0" fmla="*/ 1729 w 28382"/>
                    <a:gd name="connsiteY0" fmla="*/ 8014 h 10167"/>
                    <a:gd name="connsiteX1" fmla="*/ 176 w 28382"/>
                    <a:gd name="connsiteY1" fmla="*/ 10168 h 10167"/>
                    <a:gd name="connsiteX2" fmla="*/ 2731 w 28382"/>
                    <a:gd name="connsiteY2" fmla="*/ 9617 h 10167"/>
                    <a:gd name="connsiteX3" fmla="*/ 2530 w 28382"/>
                    <a:gd name="connsiteY3" fmla="*/ 9967 h 10167"/>
                    <a:gd name="connsiteX4" fmla="*/ 5636 w 28382"/>
                    <a:gd name="connsiteY4" fmla="*/ 9667 h 10167"/>
                    <a:gd name="connsiteX5" fmla="*/ 4534 w 28382"/>
                    <a:gd name="connsiteY5" fmla="*/ 8515 h 10167"/>
                    <a:gd name="connsiteX6" fmla="*/ 8992 w 28382"/>
                    <a:gd name="connsiteY6" fmla="*/ 9466 h 10167"/>
                    <a:gd name="connsiteX7" fmla="*/ 13550 w 28382"/>
                    <a:gd name="connsiteY7" fmla="*/ 8465 h 10167"/>
                    <a:gd name="connsiteX8" fmla="*/ 13249 w 28382"/>
                    <a:gd name="connsiteY8" fmla="*/ 8715 h 10167"/>
                    <a:gd name="connsiteX9" fmla="*/ 13850 w 28382"/>
                    <a:gd name="connsiteY9" fmla="*/ 8365 h 10167"/>
                    <a:gd name="connsiteX10" fmla="*/ 27774 w 28382"/>
                    <a:gd name="connsiteY10" fmla="*/ 1953 h 10167"/>
                    <a:gd name="connsiteX11" fmla="*/ 27173 w 28382"/>
                    <a:gd name="connsiteY11" fmla="*/ 0 h 10167"/>
                    <a:gd name="connsiteX12" fmla="*/ 20361 w 28382"/>
                    <a:gd name="connsiteY12" fmla="*/ 4207 h 10167"/>
                    <a:gd name="connsiteX13" fmla="*/ 19810 w 28382"/>
                    <a:gd name="connsiteY13" fmla="*/ 3757 h 10167"/>
                    <a:gd name="connsiteX14" fmla="*/ 18508 w 28382"/>
                    <a:gd name="connsiteY14" fmla="*/ 5359 h 10167"/>
                    <a:gd name="connsiteX15" fmla="*/ 20261 w 28382"/>
                    <a:gd name="connsiteY15" fmla="*/ 5009 h 10167"/>
                    <a:gd name="connsiteX16" fmla="*/ 11746 w 28382"/>
                    <a:gd name="connsiteY16" fmla="*/ 7864 h 10167"/>
                    <a:gd name="connsiteX17" fmla="*/ 17707 w 28382"/>
                    <a:gd name="connsiteY17" fmla="*/ 5209 h 10167"/>
                    <a:gd name="connsiteX18" fmla="*/ 17356 w 28382"/>
                    <a:gd name="connsiteY18" fmla="*/ 4257 h 10167"/>
                    <a:gd name="connsiteX19" fmla="*/ 1829 w 28382"/>
                    <a:gd name="connsiteY19" fmla="*/ 8064 h 10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382" h="10167">
                      <a:moveTo>
                        <a:pt x="1729" y="8014"/>
                      </a:moveTo>
                      <a:cubicBezTo>
                        <a:pt x="6337" y="8715"/>
                        <a:pt x="-1226" y="9016"/>
                        <a:pt x="176" y="10168"/>
                      </a:cubicBezTo>
                      <a:lnTo>
                        <a:pt x="2731" y="9617"/>
                      </a:lnTo>
                      <a:lnTo>
                        <a:pt x="2530" y="9967"/>
                      </a:lnTo>
                      <a:lnTo>
                        <a:pt x="5636" y="9667"/>
                      </a:lnTo>
                      <a:cubicBezTo>
                        <a:pt x="4935" y="9116"/>
                        <a:pt x="4484" y="9116"/>
                        <a:pt x="4534" y="8515"/>
                      </a:cubicBezTo>
                      <a:cubicBezTo>
                        <a:pt x="8591" y="8415"/>
                        <a:pt x="5886" y="9166"/>
                        <a:pt x="8992" y="9466"/>
                      </a:cubicBezTo>
                      <a:lnTo>
                        <a:pt x="13550" y="8465"/>
                      </a:lnTo>
                      <a:lnTo>
                        <a:pt x="13249" y="8715"/>
                      </a:lnTo>
                      <a:cubicBezTo>
                        <a:pt x="13650" y="8615"/>
                        <a:pt x="13750" y="8515"/>
                        <a:pt x="13850" y="8365"/>
                      </a:cubicBezTo>
                      <a:cubicBezTo>
                        <a:pt x="18809" y="6762"/>
                        <a:pt x="23567" y="4758"/>
                        <a:pt x="27774" y="1953"/>
                      </a:cubicBezTo>
                      <a:cubicBezTo>
                        <a:pt x="29828" y="100"/>
                        <a:pt x="25921" y="1803"/>
                        <a:pt x="27173" y="0"/>
                      </a:cubicBezTo>
                      <a:cubicBezTo>
                        <a:pt x="24619" y="1753"/>
                        <a:pt x="20061" y="2905"/>
                        <a:pt x="20361" y="4207"/>
                      </a:cubicBezTo>
                      <a:cubicBezTo>
                        <a:pt x="20361" y="4007"/>
                        <a:pt x="20462" y="3606"/>
                        <a:pt x="19810" y="3757"/>
                      </a:cubicBezTo>
                      <a:cubicBezTo>
                        <a:pt x="19410" y="4307"/>
                        <a:pt x="18959" y="4858"/>
                        <a:pt x="18508" y="5359"/>
                      </a:cubicBezTo>
                      <a:cubicBezTo>
                        <a:pt x="19109" y="5309"/>
                        <a:pt x="19710" y="5159"/>
                        <a:pt x="20261" y="5009"/>
                      </a:cubicBezTo>
                      <a:cubicBezTo>
                        <a:pt x="18959" y="6662"/>
                        <a:pt x="12999" y="8465"/>
                        <a:pt x="11746" y="7864"/>
                      </a:cubicBezTo>
                      <a:cubicBezTo>
                        <a:pt x="15052" y="6812"/>
                        <a:pt x="12999" y="5960"/>
                        <a:pt x="17707" y="5209"/>
                      </a:cubicBezTo>
                      <a:cubicBezTo>
                        <a:pt x="17406" y="5009"/>
                        <a:pt x="16405" y="4758"/>
                        <a:pt x="17356" y="4257"/>
                      </a:cubicBezTo>
                      <a:cubicBezTo>
                        <a:pt x="12348" y="6411"/>
                        <a:pt x="7439" y="6862"/>
                        <a:pt x="1829" y="8064"/>
                      </a:cubicBezTo>
                      <a:close/>
                    </a:path>
                  </a:pathLst>
                </a:custGeom>
                <a:grpFill/>
                <a:ln w="0" cap="flat">
                  <a:noFill/>
                  <a:prstDash val="solid"/>
                  <a:miter/>
                </a:ln>
              </p:spPr>
              <p:txBody>
                <a:bodyPr rtlCol="0" anchor="ctr"/>
                <a:lstStyle/>
                <a:p>
                  <a:endParaRPr lang="en-US"/>
                </a:p>
              </p:txBody>
            </p:sp>
            <p:sp>
              <p:nvSpPr>
                <p:cNvPr id="1536" name="Freeform: Shape 1535">
                  <a:extLst>
                    <a:ext uri="{FF2B5EF4-FFF2-40B4-BE49-F238E27FC236}">
                      <a16:creationId xmlns:a16="http://schemas.microsoft.com/office/drawing/2014/main" id="{95FB7422-6961-8354-07C4-0271BE4ADDA9}"/>
                    </a:ext>
                  </a:extLst>
                </p:cNvPr>
                <p:cNvSpPr/>
                <p:nvPr/>
              </p:nvSpPr>
              <p:spPr>
                <a:xfrm>
                  <a:off x="1636604" y="2622911"/>
                  <a:ext cx="22" cy="110"/>
                </a:xfrm>
                <a:custGeom>
                  <a:avLst/>
                  <a:gdLst>
                    <a:gd name="connsiteX0" fmla="*/ 0 w 22"/>
                    <a:gd name="connsiteY0" fmla="*/ 10 h 110"/>
                    <a:gd name="connsiteX1" fmla="*/ 0 w 22"/>
                    <a:gd name="connsiteY1" fmla="*/ 110 h 110"/>
                    <a:gd name="connsiteX2" fmla="*/ 0 w 22"/>
                    <a:gd name="connsiteY2" fmla="*/ 10 h 110"/>
                  </a:gdLst>
                  <a:ahLst/>
                  <a:cxnLst>
                    <a:cxn ang="0">
                      <a:pos x="connsiteX0" y="connsiteY0"/>
                    </a:cxn>
                    <a:cxn ang="0">
                      <a:pos x="connsiteX1" y="connsiteY1"/>
                    </a:cxn>
                    <a:cxn ang="0">
                      <a:pos x="connsiteX2" y="connsiteY2"/>
                    </a:cxn>
                  </a:cxnLst>
                  <a:rect l="l" t="t" r="r" b="b"/>
                  <a:pathLst>
                    <a:path w="22" h="110">
                      <a:moveTo>
                        <a:pt x="0" y="10"/>
                      </a:moveTo>
                      <a:lnTo>
                        <a:pt x="0" y="110"/>
                      </a:lnTo>
                      <a:cubicBezTo>
                        <a:pt x="0" y="110"/>
                        <a:pt x="50" y="-40"/>
                        <a:pt x="0" y="10"/>
                      </a:cubicBezTo>
                      <a:close/>
                    </a:path>
                  </a:pathLst>
                </a:custGeom>
                <a:grpFill/>
                <a:ln w="0" cap="flat">
                  <a:noFill/>
                  <a:prstDash val="solid"/>
                  <a:miter/>
                </a:ln>
              </p:spPr>
              <p:txBody>
                <a:bodyPr rtlCol="0" anchor="ctr"/>
                <a:lstStyle/>
                <a:p>
                  <a:endParaRPr lang="en-US"/>
                </a:p>
              </p:txBody>
            </p:sp>
            <p:sp>
              <p:nvSpPr>
                <p:cNvPr id="1537" name="Freeform: Shape 1536">
                  <a:extLst>
                    <a:ext uri="{FF2B5EF4-FFF2-40B4-BE49-F238E27FC236}">
                      <a16:creationId xmlns:a16="http://schemas.microsoft.com/office/drawing/2014/main" id="{10E821D4-8D15-5443-535A-E52173185CE4}"/>
                    </a:ext>
                  </a:extLst>
                </p:cNvPr>
                <p:cNvSpPr/>
                <p:nvPr/>
              </p:nvSpPr>
              <p:spPr>
                <a:xfrm>
                  <a:off x="1635001" y="2623021"/>
                  <a:ext cx="2203" cy="3956"/>
                </a:xfrm>
                <a:custGeom>
                  <a:avLst/>
                  <a:gdLst>
                    <a:gd name="connsiteX0" fmla="*/ 501 w 2203"/>
                    <a:gd name="connsiteY0" fmla="*/ 1202 h 3956"/>
                    <a:gd name="connsiteX1" fmla="*/ 0 w 2203"/>
                    <a:gd name="connsiteY1" fmla="*/ 3957 h 3956"/>
                    <a:gd name="connsiteX2" fmla="*/ 2204 w 2203"/>
                    <a:gd name="connsiteY2" fmla="*/ 701 h 3956"/>
                    <a:gd name="connsiteX3" fmla="*/ 1703 w 2203"/>
                    <a:gd name="connsiteY3" fmla="*/ 0 h 3956"/>
                    <a:gd name="connsiteX4" fmla="*/ 651 w 2203"/>
                    <a:gd name="connsiteY4" fmla="*/ 2003 h 3956"/>
                    <a:gd name="connsiteX5" fmla="*/ 501 w 2203"/>
                    <a:gd name="connsiteY5" fmla="*/ 1202 h 3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03" h="3956">
                      <a:moveTo>
                        <a:pt x="501" y="1202"/>
                      </a:moveTo>
                      <a:lnTo>
                        <a:pt x="0" y="3957"/>
                      </a:lnTo>
                      <a:lnTo>
                        <a:pt x="2204" y="701"/>
                      </a:lnTo>
                      <a:lnTo>
                        <a:pt x="1703" y="0"/>
                      </a:lnTo>
                      <a:cubicBezTo>
                        <a:pt x="1703" y="401"/>
                        <a:pt x="1202" y="1753"/>
                        <a:pt x="651" y="2003"/>
                      </a:cubicBezTo>
                      <a:lnTo>
                        <a:pt x="501" y="1202"/>
                      </a:lnTo>
                      <a:close/>
                    </a:path>
                  </a:pathLst>
                </a:custGeom>
                <a:grpFill/>
                <a:ln w="0" cap="flat">
                  <a:noFill/>
                  <a:prstDash val="solid"/>
                  <a:miter/>
                </a:ln>
              </p:spPr>
              <p:txBody>
                <a:bodyPr rtlCol="0" anchor="ctr"/>
                <a:lstStyle/>
                <a:p>
                  <a:endParaRPr lang="en-US"/>
                </a:p>
              </p:txBody>
            </p:sp>
            <p:sp>
              <p:nvSpPr>
                <p:cNvPr id="1538" name="Freeform: Shape 1537">
                  <a:extLst>
                    <a:ext uri="{FF2B5EF4-FFF2-40B4-BE49-F238E27FC236}">
                      <a16:creationId xmlns:a16="http://schemas.microsoft.com/office/drawing/2014/main" id="{89419431-1BAE-3EB0-C6CE-B594689A6119}"/>
                    </a:ext>
                  </a:extLst>
                </p:cNvPr>
                <p:cNvSpPr/>
                <p:nvPr/>
              </p:nvSpPr>
              <p:spPr>
                <a:xfrm>
                  <a:off x="1632296" y="2626174"/>
                  <a:ext cx="1953" cy="3508"/>
                </a:xfrm>
                <a:custGeom>
                  <a:avLst/>
                  <a:gdLst>
                    <a:gd name="connsiteX0" fmla="*/ 1302 w 1953"/>
                    <a:gd name="connsiteY0" fmla="*/ 3509 h 3508"/>
                    <a:gd name="connsiteX1" fmla="*/ 501 w 1953"/>
                    <a:gd name="connsiteY1" fmla="*/ 1756 h 3508"/>
                    <a:gd name="connsiteX2" fmla="*/ 1953 w 1953"/>
                    <a:gd name="connsiteY2" fmla="*/ 53 h 3508"/>
                    <a:gd name="connsiteX3" fmla="*/ 0 w 1953"/>
                    <a:gd name="connsiteY3" fmla="*/ 2106 h 3508"/>
                    <a:gd name="connsiteX4" fmla="*/ 1302 w 1953"/>
                    <a:gd name="connsiteY4" fmla="*/ 3509 h 35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3" h="3508">
                      <a:moveTo>
                        <a:pt x="1302" y="3509"/>
                      </a:moveTo>
                      <a:cubicBezTo>
                        <a:pt x="2404" y="1706"/>
                        <a:pt x="1553" y="1205"/>
                        <a:pt x="501" y="1756"/>
                      </a:cubicBezTo>
                      <a:cubicBezTo>
                        <a:pt x="1352" y="53"/>
                        <a:pt x="1953" y="1655"/>
                        <a:pt x="1953" y="53"/>
                      </a:cubicBezTo>
                      <a:cubicBezTo>
                        <a:pt x="1402" y="-348"/>
                        <a:pt x="200" y="1655"/>
                        <a:pt x="0" y="2106"/>
                      </a:cubicBezTo>
                      <a:lnTo>
                        <a:pt x="1302" y="3509"/>
                      </a:lnTo>
                      <a:close/>
                    </a:path>
                  </a:pathLst>
                </a:custGeom>
                <a:grpFill/>
                <a:ln w="0" cap="flat">
                  <a:noFill/>
                  <a:prstDash val="solid"/>
                  <a:miter/>
                </a:ln>
              </p:spPr>
              <p:txBody>
                <a:bodyPr rtlCol="0" anchor="ctr"/>
                <a:lstStyle/>
                <a:p>
                  <a:endParaRPr lang="en-US"/>
                </a:p>
              </p:txBody>
            </p:sp>
            <p:sp>
              <p:nvSpPr>
                <p:cNvPr id="1539" name="Freeform: Shape 1538">
                  <a:extLst>
                    <a:ext uri="{FF2B5EF4-FFF2-40B4-BE49-F238E27FC236}">
                      <a16:creationId xmlns:a16="http://schemas.microsoft.com/office/drawing/2014/main" id="{902C1232-3A16-4529-93BC-2973B664BC50}"/>
                    </a:ext>
                  </a:extLst>
                </p:cNvPr>
                <p:cNvSpPr/>
                <p:nvPr/>
              </p:nvSpPr>
              <p:spPr>
                <a:xfrm>
                  <a:off x="1620977" y="2639149"/>
                  <a:ext cx="1202" cy="801"/>
                </a:xfrm>
                <a:custGeom>
                  <a:avLst/>
                  <a:gdLst>
                    <a:gd name="connsiteX0" fmla="*/ 952 w 1202"/>
                    <a:gd name="connsiteY0" fmla="*/ 701 h 801"/>
                    <a:gd name="connsiteX1" fmla="*/ 1202 w 1202"/>
                    <a:gd name="connsiteY1" fmla="*/ 0 h 801"/>
                    <a:gd name="connsiteX2" fmla="*/ 0 w 1202"/>
                    <a:gd name="connsiteY2" fmla="*/ 801 h 801"/>
                    <a:gd name="connsiteX3" fmla="*/ 952 w 1202"/>
                    <a:gd name="connsiteY3" fmla="*/ 701 h 801"/>
                  </a:gdLst>
                  <a:ahLst/>
                  <a:cxnLst>
                    <a:cxn ang="0">
                      <a:pos x="connsiteX0" y="connsiteY0"/>
                    </a:cxn>
                    <a:cxn ang="0">
                      <a:pos x="connsiteX1" y="connsiteY1"/>
                    </a:cxn>
                    <a:cxn ang="0">
                      <a:pos x="connsiteX2" y="connsiteY2"/>
                    </a:cxn>
                    <a:cxn ang="0">
                      <a:pos x="connsiteX3" y="connsiteY3"/>
                    </a:cxn>
                  </a:cxnLst>
                  <a:rect l="l" t="t" r="r" b="b"/>
                  <a:pathLst>
                    <a:path w="1202" h="801">
                      <a:moveTo>
                        <a:pt x="952" y="701"/>
                      </a:moveTo>
                      <a:lnTo>
                        <a:pt x="1202" y="0"/>
                      </a:lnTo>
                      <a:lnTo>
                        <a:pt x="0" y="801"/>
                      </a:lnTo>
                      <a:lnTo>
                        <a:pt x="952" y="701"/>
                      </a:lnTo>
                      <a:close/>
                    </a:path>
                  </a:pathLst>
                </a:custGeom>
                <a:grpFill/>
                <a:ln w="0" cap="flat">
                  <a:noFill/>
                  <a:prstDash val="solid"/>
                  <a:miter/>
                </a:ln>
              </p:spPr>
              <p:txBody>
                <a:bodyPr rtlCol="0" anchor="ctr"/>
                <a:lstStyle/>
                <a:p>
                  <a:endParaRPr lang="en-US"/>
                </a:p>
              </p:txBody>
            </p:sp>
            <p:sp>
              <p:nvSpPr>
                <p:cNvPr id="1540" name="Freeform: Shape 1539">
                  <a:extLst>
                    <a:ext uri="{FF2B5EF4-FFF2-40B4-BE49-F238E27FC236}">
                      <a16:creationId xmlns:a16="http://schemas.microsoft.com/office/drawing/2014/main" id="{0F816127-B355-03DF-3040-1F7A1DE5272C}"/>
                    </a:ext>
                  </a:extLst>
                </p:cNvPr>
                <p:cNvSpPr/>
                <p:nvPr/>
              </p:nvSpPr>
              <p:spPr>
                <a:xfrm>
                  <a:off x="1622129" y="2637997"/>
                  <a:ext cx="1252" cy="1152"/>
                </a:xfrm>
                <a:custGeom>
                  <a:avLst/>
                  <a:gdLst>
                    <a:gd name="connsiteX0" fmla="*/ 50 w 1252"/>
                    <a:gd name="connsiteY0" fmla="*/ 1152 h 1152"/>
                    <a:gd name="connsiteX1" fmla="*/ 1252 w 1252"/>
                    <a:gd name="connsiteY1" fmla="*/ 351 h 1152"/>
                    <a:gd name="connsiteX2" fmla="*/ 401 w 1252"/>
                    <a:gd name="connsiteY2" fmla="*/ 0 h 1152"/>
                    <a:gd name="connsiteX3" fmla="*/ 0 w 1252"/>
                    <a:gd name="connsiteY3" fmla="*/ 1152 h 1152"/>
                  </a:gdLst>
                  <a:ahLst/>
                  <a:cxnLst>
                    <a:cxn ang="0">
                      <a:pos x="connsiteX0" y="connsiteY0"/>
                    </a:cxn>
                    <a:cxn ang="0">
                      <a:pos x="connsiteX1" y="connsiteY1"/>
                    </a:cxn>
                    <a:cxn ang="0">
                      <a:pos x="connsiteX2" y="connsiteY2"/>
                    </a:cxn>
                    <a:cxn ang="0">
                      <a:pos x="connsiteX3" y="connsiteY3"/>
                    </a:cxn>
                  </a:cxnLst>
                  <a:rect l="l" t="t" r="r" b="b"/>
                  <a:pathLst>
                    <a:path w="1252" h="1152">
                      <a:moveTo>
                        <a:pt x="50" y="1152"/>
                      </a:moveTo>
                      <a:lnTo>
                        <a:pt x="1252" y="351"/>
                      </a:lnTo>
                      <a:cubicBezTo>
                        <a:pt x="1002" y="150"/>
                        <a:pt x="751" y="0"/>
                        <a:pt x="401" y="0"/>
                      </a:cubicBezTo>
                      <a:lnTo>
                        <a:pt x="0" y="1152"/>
                      </a:lnTo>
                      <a:close/>
                    </a:path>
                  </a:pathLst>
                </a:custGeom>
                <a:grpFill/>
                <a:ln w="0" cap="flat">
                  <a:noFill/>
                  <a:prstDash val="solid"/>
                  <a:miter/>
                </a:ln>
              </p:spPr>
              <p:txBody>
                <a:bodyPr rtlCol="0" anchor="ctr"/>
                <a:lstStyle/>
                <a:p>
                  <a:endParaRPr lang="en-US"/>
                </a:p>
              </p:txBody>
            </p:sp>
            <p:sp>
              <p:nvSpPr>
                <p:cNvPr id="1541" name="Freeform: Shape 1540">
                  <a:extLst>
                    <a:ext uri="{FF2B5EF4-FFF2-40B4-BE49-F238E27FC236}">
                      <a16:creationId xmlns:a16="http://schemas.microsoft.com/office/drawing/2014/main" id="{28813970-C375-0D95-3562-706E962C84D7}"/>
                    </a:ext>
                  </a:extLst>
                </p:cNvPr>
                <p:cNvSpPr/>
                <p:nvPr/>
              </p:nvSpPr>
              <p:spPr>
                <a:xfrm>
                  <a:off x="1626536" y="2634842"/>
                  <a:ext cx="1652" cy="1352"/>
                </a:xfrm>
                <a:custGeom>
                  <a:avLst/>
                  <a:gdLst>
                    <a:gd name="connsiteX0" fmla="*/ 0 w 1652"/>
                    <a:gd name="connsiteY0" fmla="*/ 1352 h 1352"/>
                    <a:gd name="connsiteX1" fmla="*/ 1653 w 1652"/>
                    <a:gd name="connsiteY1" fmla="*/ 0 h 1352"/>
                    <a:gd name="connsiteX2" fmla="*/ 0 w 1652"/>
                    <a:gd name="connsiteY2" fmla="*/ 1352 h 1352"/>
                  </a:gdLst>
                  <a:ahLst/>
                  <a:cxnLst>
                    <a:cxn ang="0">
                      <a:pos x="connsiteX0" y="connsiteY0"/>
                    </a:cxn>
                    <a:cxn ang="0">
                      <a:pos x="connsiteX1" y="connsiteY1"/>
                    </a:cxn>
                    <a:cxn ang="0">
                      <a:pos x="connsiteX2" y="connsiteY2"/>
                    </a:cxn>
                  </a:cxnLst>
                  <a:rect l="l" t="t" r="r" b="b"/>
                  <a:pathLst>
                    <a:path w="1652" h="1352">
                      <a:moveTo>
                        <a:pt x="0" y="1352"/>
                      </a:moveTo>
                      <a:cubicBezTo>
                        <a:pt x="501" y="1002"/>
                        <a:pt x="1002" y="551"/>
                        <a:pt x="1653" y="0"/>
                      </a:cubicBezTo>
                      <a:lnTo>
                        <a:pt x="0" y="1352"/>
                      </a:lnTo>
                      <a:close/>
                    </a:path>
                  </a:pathLst>
                </a:custGeom>
                <a:grpFill/>
                <a:ln w="0" cap="flat">
                  <a:noFill/>
                  <a:prstDash val="solid"/>
                  <a:miter/>
                </a:ln>
              </p:spPr>
              <p:txBody>
                <a:bodyPr rtlCol="0" anchor="ctr"/>
                <a:lstStyle/>
                <a:p>
                  <a:endParaRPr lang="en-US"/>
                </a:p>
              </p:txBody>
            </p:sp>
            <p:sp>
              <p:nvSpPr>
                <p:cNvPr id="1542" name="Freeform: Shape 1541">
                  <a:extLst>
                    <a:ext uri="{FF2B5EF4-FFF2-40B4-BE49-F238E27FC236}">
                      <a16:creationId xmlns:a16="http://schemas.microsoft.com/office/drawing/2014/main" id="{C961A847-FED1-95A6-38AC-C79C95458BCD}"/>
                    </a:ext>
                  </a:extLst>
                </p:cNvPr>
                <p:cNvSpPr/>
                <p:nvPr/>
              </p:nvSpPr>
              <p:spPr>
                <a:xfrm>
                  <a:off x="1625034" y="2636194"/>
                  <a:ext cx="1452" cy="851"/>
                </a:xfrm>
                <a:custGeom>
                  <a:avLst/>
                  <a:gdLst>
                    <a:gd name="connsiteX0" fmla="*/ 50 w 1452"/>
                    <a:gd name="connsiteY0" fmla="*/ 852 h 851"/>
                    <a:gd name="connsiteX1" fmla="*/ 150 w 1452"/>
                    <a:gd name="connsiteY1" fmla="*/ 852 h 851"/>
                    <a:gd name="connsiteX2" fmla="*/ 1453 w 1452"/>
                    <a:gd name="connsiteY2" fmla="*/ 0 h 851"/>
                    <a:gd name="connsiteX3" fmla="*/ 0 w 1452"/>
                    <a:gd name="connsiteY3" fmla="*/ 852 h 851"/>
                  </a:gdLst>
                  <a:ahLst/>
                  <a:cxnLst>
                    <a:cxn ang="0">
                      <a:pos x="connsiteX0" y="connsiteY0"/>
                    </a:cxn>
                    <a:cxn ang="0">
                      <a:pos x="connsiteX1" y="connsiteY1"/>
                    </a:cxn>
                    <a:cxn ang="0">
                      <a:pos x="connsiteX2" y="connsiteY2"/>
                    </a:cxn>
                    <a:cxn ang="0">
                      <a:pos x="connsiteX3" y="connsiteY3"/>
                    </a:cxn>
                  </a:cxnLst>
                  <a:rect l="l" t="t" r="r" b="b"/>
                  <a:pathLst>
                    <a:path w="1452" h="851">
                      <a:moveTo>
                        <a:pt x="50" y="852"/>
                      </a:moveTo>
                      <a:lnTo>
                        <a:pt x="150" y="852"/>
                      </a:lnTo>
                      <a:cubicBezTo>
                        <a:pt x="601" y="601"/>
                        <a:pt x="1052" y="351"/>
                        <a:pt x="1453" y="0"/>
                      </a:cubicBezTo>
                      <a:cubicBezTo>
                        <a:pt x="1002" y="351"/>
                        <a:pt x="501" y="601"/>
                        <a:pt x="0" y="852"/>
                      </a:cubicBezTo>
                      <a:close/>
                    </a:path>
                  </a:pathLst>
                </a:custGeom>
                <a:grpFill/>
                <a:ln w="0" cap="flat">
                  <a:noFill/>
                  <a:prstDash val="solid"/>
                  <a:miter/>
                </a:ln>
              </p:spPr>
              <p:txBody>
                <a:bodyPr rtlCol="0" anchor="ctr"/>
                <a:lstStyle/>
                <a:p>
                  <a:endParaRPr lang="en-US"/>
                </a:p>
              </p:txBody>
            </p:sp>
            <p:sp>
              <p:nvSpPr>
                <p:cNvPr id="1543" name="Freeform: Shape 1542">
                  <a:extLst>
                    <a:ext uri="{FF2B5EF4-FFF2-40B4-BE49-F238E27FC236}">
                      <a16:creationId xmlns:a16="http://schemas.microsoft.com/office/drawing/2014/main" id="{0E8FF53F-E91F-8D34-51CA-D60C53EFC9F7}"/>
                    </a:ext>
                  </a:extLst>
                </p:cNvPr>
                <p:cNvSpPr/>
                <p:nvPr/>
              </p:nvSpPr>
              <p:spPr>
                <a:xfrm>
                  <a:off x="1623381" y="2637146"/>
                  <a:ext cx="2854" cy="1574"/>
                </a:xfrm>
                <a:custGeom>
                  <a:avLst/>
                  <a:gdLst>
                    <a:gd name="connsiteX0" fmla="*/ 0 w 2854"/>
                    <a:gd name="connsiteY0" fmla="*/ 1202 h 1574"/>
                    <a:gd name="connsiteX1" fmla="*/ 2855 w 2854"/>
                    <a:gd name="connsiteY1" fmla="*/ 551 h 1574"/>
                    <a:gd name="connsiteX2" fmla="*/ 1853 w 2854"/>
                    <a:gd name="connsiteY2" fmla="*/ 0 h 1574"/>
                    <a:gd name="connsiteX3" fmla="*/ 0 w 2854"/>
                    <a:gd name="connsiteY3" fmla="*/ 1202 h 1574"/>
                  </a:gdLst>
                  <a:ahLst/>
                  <a:cxnLst>
                    <a:cxn ang="0">
                      <a:pos x="connsiteX0" y="connsiteY0"/>
                    </a:cxn>
                    <a:cxn ang="0">
                      <a:pos x="connsiteX1" y="connsiteY1"/>
                    </a:cxn>
                    <a:cxn ang="0">
                      <a:pos x="connsiteX2" y="connsiteY2"/>
                    </a:cxn>
                    <a:cxn ang="0">
                      <a:pos x="connsiteX3" y="connsiteY3"/>
                    </a:cxn>
                  </a:cxnLst>
                  <a:rect l="l" t="t" r="r" b="b"/>
                  <a:pathLst>
                    <a:path w="2854" h="1574">
                      <a:moveTo>
                        <a:pt x="0" y="1202"/>
                      </a:moveTo>
                      <a:cubicBezTo>
                        <a:pt x="601" y="1603"/>
                        <a:pt x="1252" y="2003"/>
                        <a:pt x="2855" y="551"/>
                      </a:cubicBezTo>
                      <a:lnTo>
                        <a:pt x="1853" y="0"/>
                      </a:lnTo>
                      <a:lnTo>
                        <a:pt x="0" y="1202"/>
                      </a:lnTo>
                      <a:close/>
                    </a:path>
                  </a:pathLst>
                </a:custGeom>
                <a:grpFill/>
                <a:ln w="0" cap="flat">
                  <a:noFill/>
                  <a:prstDash val="solid"/>
                  <a:miter/>
                </a:ln>
              </p:spPr>
              <p:txBody>
                <a:bodyPr rtlCol="0" anchor="ctr"/>
                <a:lstStyle/>
                <a:p>
                  <a:endParaRPr lang="en-US"/>
                </a:p>
              </p:txBody>
            </p:sp>
            <p:sp>
              <p:nvSpPr>
                <p:cNvPr id="1544" name="Freeform: Shape 1543">
                  <a:extLst>
                    <a:ext uri="{FF2B5EF4-FFF2-40B4-BE49-F238E27FC236}">
                      <a16:creationId xmlns:a16="http://schemas.microsoft.com/office/drawing/2014/main" id="{63B93119-66CE-C783-EDC4-E148A4297759}"/>
                    </a:ext>
                  </a:extLst>
                </p:cNvPr>
                <p:cNvSpPr/>
                <p:nvPr/>
              </p:nvSpPr>
              <p:spPr>
                <a:xfrm>
                  <a:off x="1573494" y="2627078"/>
                  <a:ext cx="1202" cy="450"/>
                </a:xfrm>
                <a:custGeom>
                  <a:avLst/>
                  <a:gdLst>
                    <a:gd name="connsiteX0" fmla="*/ 50 w 1202"/>
                    <a:gd name="connsiteY0" fmla="*/ 150 h 450"/>
                    <a:gd name="connsiteX1" fmla="*/ 1202 w 1202"/>
                    <a:gd name="connsiteY1" fmla="*/ 451 h 450"/>
                    <a:gd name="connsiteX2" fmla="*/ 1152 w 1202"/>
                    <a:gd name="connsiteY2" fmla="*/ 301 h 450"/>
                    <a:gd name="connsiteX3" fmla="*/ 0 w 1202"/>
                    <a:gd name="connsiteY3" fmla="*/ 0 h 450"/>
                    <a:gd name="connsiteX4" fmla="*/ 50 w 1202"/>
                    <a:gd name="connsiteY4" fmla="*/ 150 h 4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2" h="450">
                      <a:moveTo>
                        <a:pt x="50" y="150"/>
                      </a:moveTo>
                      <a:lnTo>
                        <a:pt x="1202" y="451"/>
                      </a:lnTo>
                      <a:lnTo>
                        <a:pt x="1152" y="301"/>
                      </a:lnTo>
                      <a:lnTo>
                        <a:pt x="0" y="0"/>
                      </a:lnTo>
                      <a:lnTo>
                        <a:pt x="50" y="150"/>
                      </a:lnTo>
                      <a:close/>
                    </a:path>
                  </a:pathLst>
                </a:custGeom>
                <a:grpFill/>
                <a:ln w="0" cap="flat">
                  <a:noFill/>
                  <a:prstDash val="solid"/>
                  <a:miter/>
                </a:ln>
              </p:spPr>
              <p:txBody>
                <a:bodyPr rtlCol="0" anchor="ctr"/>
                <a:lstStyle/>
                <a:p>
                  <a:endParaRPr lang="en-US"/>
                </a:p>
              </p:txBody>
            </p:sp>
            <p:sp>
              <p:nvSpPr>
                <p:cNvPr id="1545" name="Freeform: Shape 1544">
                  <a:extLst>
                    <a:ext uri="{FF2B5EF4-FFF2-40B4-BE49-F238E27FC236}">
                      <a16:creationId xmlns:a16="http://schemas.microsoft.com/office/drawing/2014/main" id="{6A674ED6-C308-862F-FDDD-DB28C56EE778}"/>
                    </a:ext>
                  </a:extLst>
                </p:cNvPr>
                <p:cNvSpPr/>
                <p:nvPr/>
              </p:nvSpPr>
              <p:spPr>
                <a:xfrm>
                  <a:off x="1579254" y="2630484"/>
                  <a:ext cx="801" cy="150"/>
                </a:xfrm>
                <a:custGeom>
                  <a:avLst/>
                  <a:gdLst>
                    <a:gd name="connsiteX0" fmla="*/ 0 w 801"/>
                    <a:gd name="connsiteY0" fmla="*/ 150 h 150"/>
                    <a:gd name="connsiteX1" fmla="*/ 801 w 801"/>
                    <a:gd name="connsiteY1" fmla="*/ 0 h 150"/>
                    <a:gd name="connsiteX2" fmla="*/ 0 w 801"/>
                    <a:gd name="connsiteY2" fmla="*/ 150 h 150"/>
                  </a:gdLst>
                  <a:ahLst/>
                  <a:cxnLst>
                    <a:cxn ang="0">
                      <a:pos x="connsiteX0" y="connsiteY0"/>
                    </a:cxn>
                    <a:cxn ang="0">
                      <a:pos x="connsiteX1" y="connsiteY1"/>
                    </a:cxn>
                    <a:cxn ang="0">
                      <a:pos x="connsiteX2" y="connsiteY2"/>
                    </a:cxn>
                  </a:cxnLst>
                  <a:rect l="l" t="t" r="r" b="b"/>
                  <a:pathLst>
                    <a:path w="801" h="150">
                      <a:moveTo>
                        <a:pt x="0" y="150"/>
                      </a:moveTo>
                      <a:cubicBezTo>
                        <a:pt x="301" y="150"/>
                        <a:pt x="551" y="50"/>
                        <a:pt x="801" y="0"/>
                      </a:cubicBezTo>
                      <a:cubicBezTo>
                        <a:pt x="501" y="0"/>
                        <a:pt x="250" y="0"/>
                        <a:pt x="0" y="150"/>
                      </a:cubicBezTo>
                      <a:close/>
                    </a:path>
                  </a:pathLst>
                </a:custGeom>
                <a:grpFill/>
                <a:ln w="0" cap="flat">
                  <a:noFill/>
                  <a:prstDash val="solid"/>
                  <a:miter/>
                </a:ln>
              </p:spPr>
              <p:txBody>
                <a:bodyPr rtlCol="0" anchor="ctr"/>
                <a:lstStyle/>
                <a:p>
                  <a:endParaRPr lang="en-US"/>
                </a:p>
              </p:txBody>
            </p:sp>
            <p:sp>
              <p:nvSpPr>
                <p:cNvPr id="1546" name="Freeform: Shape 1545">
                  <a:extLst>
                    <a:ext uri="{FF2B5EF4-FFF2-40B4-BE49-F238E27FC236}">
                      <a16:creationId xmlns:a16="http://schemas.microsoft.com/office/drawing/2014/main" id="{BDCCBABF-A48B-CC28-B4F2-4361603A0C62}"/>
                    </a:ext>
                  </a:extLst>
                </p:cNvPr>
                <p:cNvSpPr/>
                <p:nvPr/>
              </p:nvSpPr>
              <p:spPr>
                <a:xfrm>
                  <a:off x="1580005" y="2626872"/>
                  <a:ext cx="7613" cy="4841"/>
                </a:xfrm>
                <a:custGeom>
                  <a:avLst/>
                  <a:gdLst>
                    <a:gd name="connsiteX0" fmla="*/ 4909 w 7613"/>
                    <a:gd name="connsiteY0" fmla="*/ 506 h 4841"/>
                    <a:gd name="connsiteX1" fmla="*/ 5209 w 7613"/>
                    <a:gd name="connsiteY1" fmla="*/ 1809 h 4841"/>
                    <a:gd name="connsiteX2" fmla="*/ 3055 w 7613"/>
                    <a:gd name="connsiteY2" fmla="*/ 2560 h 4841"/>
                    <a:gd name="connsiteX3" fmla="*/ 3656 w 7613"/>
                    <a:gd name="connsiteY3" fmla="*/ 1658 h 4841"/>
                    <a:gd name="connsiteX4" fmla="*/ 2655 w 7613"/>
                    <a:gd name="connsiteY4" fmla="*/ 2610 h 4841"/>
                    <a:gd name="connsiteX5" fmla="*/ 0 w 7613"/>
                    <a:gd name="connsiteY5" fmla="*/ 3612 h 4841"/>
                    <a:gd name="connsiteX6" fmla="*/ 6712 w 7613"/>
                    <a:gd name="connsiteY6" fmla="*/ 4613 h 4841"/>
                    <a:gd name="connsiteX7" fmla="*/ 7613 w 7613"/>
                    <a:gd name="connsiteY7" fmla="*/ 506 h 4841"/>
                    <a:gd name="connsiteX8" fmla="*/ 4909 w 7613"/>
                    <a:gd name="connsiteY8" fmla="*/ 506 h 4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13" h="4841">
                      <a:moveTo>
                        <a:pt x="4909" y="506"/>
                      </a:moveTo>
                      <a:cubicBezTo>
                        <a:pt x="5910" y="1408"/>
                        <a:pt x="3105" y="1107"/>
                        <a:pt x="5209" y="1809"/>
                      </a:cubicBezTo>
                      <a:cubicBezTo>
                        <a:pt x="5309" y="2460"/>
                        <a:pt x="4057" y="3061"/>
                        <a:pt x="3055" y="2560"/>
                      </a:cubicBezTo>
                      <a:cubicBezTo>
                        <a:pt x="3306" y="2009"/>
                        <a:pt x="4157" y="2359"/>
                        <a:pt x="3656" y="1658"/>
                      </a:cubicBezTo>
                      <a:cubicBezTo>
                        <a:pt x="2805" y="2259"/>
                        <a:pt x="2655" y="1658"/>
                        <a:pt x="2655" y="2610"/>
                      </a:cubicBezTo>
                      <a:cubicBezTo>
                        <a:pt x="1352" y="2760"/>
                        <a:pt x="1002" y="3311"/>
                        <a:pt x="0" y="3612"/>
                      </a:cubicBezTo>
                      <a:cubicBezTo>
                        <a:pt x="1553" y="3862"/>
                        <a:pt x="4608" y="5415"/>
                        <a:pt x="6712" y="4613"/>
                      </a:cubicBezTo>
                      <a:cubicBezTo>
                        <a:pt x="7914" y="3562"/>
                        <a:pt x="7413" y="2059"/>
                        <a:pt x="7613" y="506"/>
                      </a:cubicBezTo>
                      <a:cubicBezTo>
                        <a:pt x="7463" y="256"/>
                        <a:pt x="5209" y="-495"/>
                        <a:pt x="4909" y="506"/>
                      </a:cubicBezTo>
                      <a:close/>
                    </a:path>
                  </a:pathLst>
                </a:custGeom>
                <a:grpFill/>
                <a:ln w="0" cap="flat">
                  <a:noFill/>
                  <a:prstDash val="solid"/>
                  <a:miter/>
                </a:ln>
              </p:spPr>
              <p:txBody>
                <a:bodyPr rtlCol="0" anchor="ctr"/>
                <a:lstStyle/>
                <a:p>
                  <a:endParaRPr lang="en-US"/>
                </a:p>
              </p:txBody>
            </p:sp>
            <p:sp>
              <p:nvSpPr>
                <p:cNvPr id="1547" name="Freeform: Shape 1546">
                  <a:extLst>
                    <a:ext uri="{FF2B5EF4-FFF2-40B4-BE49-F238E27FC236}">
                      <a16:creationId xmlns:a16="http://schemas.microsoft.com/office/drawing/2014/main" id="{AE45EF11-B4F2-1DD6-5FC7-984A97757696}"/>
                    </a:ext>
                  </a:extLst>
                </p:cNvPr>
                <p:cNvSpPr/>
                <p:nvPr/>
              </p:nvSpPr>
              <p:spPr>
                <a:xfrm>
                  <a:off x="1582600" y="2625249"/>
                  <a:ext cx="961" cy="305"/>
                </a:xfrm>
                <a:custGeom>
                  <a:avLst/>
                  <a:gdLst>
                    <a:gd name="connsiteX0" fmla="*/ 962 w 961"/>
                    <a:gd name="connsiteY0" fmla="*/ 227 h 305"/>
                    <a:gd name="connsiteX1" fmla="*/ 10 w 961"/>
                    <a:gd name="connsiteY1" fmla="*/ 26 h 305"/>
                    <a:gd name="connsiteX2" fmla="*/ 962 w 961"/>
                    <a:gd name="connsiteY2" fmla="*/ 227 h 305"/>
                  </a:gdLst>
                  <a:ahLst/>
                  <a:cxnLst>
                    <a:cxn ang="0">
                      <a:pos x="connsiteX0" y="connsiteY0"/>
                    </a:cxn>
                    <a:cxn ang="0">
                      <a:pos x="connsiteX1" y="connsiteY1"/>
                    </a:cxn>
                    <a:cxn ang="0">
                      <a:pos x="connsiteX2" y="connsiteY2"/>
                    </a:cxn>
                  </a:cxnLst>
                  <a:rect l="l" t="t" r="r" b="b"/>
                  <a:pathLst>
                    <a:path w="961" h="305">
                      <a:moveTo>
                        <a:pt x="962" y="227"/>
                      </a:moveTo>
                      <a:cubicBezTo>
                        <a:pt x="511" y="-24"/>
                        <a:pt x="311" y="-24"/>
                        <a:pt x="10" y="26"/>
                      </a:cubicBezTo>
                      <a:cubicBezTo>
                        <a:pt x="-90" y="577"/>
                        <a:pt x="561" y="126"/>
                        <a:pt x="962" y="227"/>
                      </a:cubicBezTo>
                      <a:close/>
                    </a:path>
                  </a:pathLst>
                </a:custGeom>
                <a:grpFill/>
                <a:ln w="0" cap="flat">
                  <a:noFill/>
                  <a:prstDash val="solid"/>
                  <a:miter/>
                </a:ln>
              </p:spPr>
              <p:txBody>
                <a:bodyPr rtlCol="0" anchor="ctr"/>
                <a:lstStyle/>
                <a:p>
                  <a:endParaRPr lang="en-US"/>
                </a:p>
              </p:txBody>
            </p:sp>
            <p:sp>
              <p:nvSpPr>
                <p:cNvPr id="1548" name="Freeform: Shape 1547">
                  <a:extLst>
                    <a:ext uri="{FF2B5EF4-FFF2-40B4-BE49-F238E27FC236}">
                      <a16:creationId xmlns:a16="http://schemas.microsoft.com/office/drawing/2014/main" id="{7029466A-D924-4C5A-7B46-673F04F26C29}"/>
                    </a:ext>
                  </a:extLst>
                </p:cNvPr>
                <p:cNvSpPr/>
                <p:nvPr/>
              </p:nvSpPr>
              <p:spPr>
                <a:xfrm>
                  <a:off x="1596033" y="2636745"/>
                  <a:ext cx="1898" cy="1101"/>
                </a:xfrm>
                <a:custGeom>
                  <a:avLst/>
                  <a:gdLst>
                    <a:gd name="connsiteX0" fmla="*/ 851 w 1898"/>
                    <a:gd name="connsiteY0" fmla="*/ 1102 h 1101"/>
                    <a:gd name="connsiteX1" fmla="*/ 1853 w 1898"/>
                    <a:gd name="connsiteY1" fmla="*/ 0 h 1101"/>
                    <a:gd name="connsiteX2" fmla="*/ 0 w 1898"/>
                    <a:gd name="connsiteY2" fmla="*/ 651 h 1101"/>
                    <a:gd name="connsiteX3" fmla="*/ 902 w 1898"/>
                    <a:gd name="connsiteY3" fmla="*/ 1102 h 1101"/>
                  </a:gdLst>
                  <a:ahLst/>
                  <a:cxnLst>
                    <a:cxn ang="0">
                      <a:pos x="connsiteX0" y="connsiteY0"/>
                    </a:cxn>
                    <a:cxn ang="0">
                      <a:pos x="connsiteX1" y="connsiteY1"/>
                    </a:cxn>
                    <a:cxn ang="0">
                      <a:pos x="connsiteX2" y="connsiteY2"/>
                    </a:cxn>
                    <a:cxn ang="0">
                      <a:pos x="connsiteX3" y="connsiteY3"/>
                    </a:cxn>
                  </a:cxnLst>
                  <a:rect l="l" t="t" r="r" b="b"/>
                  <a:pathLst>
                    <a:path w="1898" h="1101">
                      <a:moveTo>
                        <a:pt x="851" y="1102"/>
                      </a:moveTo>
                      <a:cubicBezTo>
                        <a:pt x="851" y="1102"/>
                        <a:pt x="2154" y="351"/>
                        <a:pt x="1853" y="0"/>
                      </a:cubicBezTo>
                      <a:lnTo>
                        <a:pt x="0" y="651"/>
                      </a:lnTo>
                      <a:cubicBezTo>
                        <a:pt x="451" y="601"/>
                        <a:pt x="651" y="851"/>
                        <a:pt x="902" y="1102"/>
                      </a:cubicBezTo>
                      <a:close/>
                    </a:path>
                  </a:pathLst>
                </a:custGeom>
                <a:grpFill/>
                <a:ln w="0" cap="flat">
                  <a:noFill/>
                  <a:prstDash val="solid"/>
                  <a:miter/>
                </a:ln>
              </p:spPr>
              <p:txBody>
                <a:bodyPr rtlCol="0" anchor="ctr"/>
                <a:lstStyle/>
                <a:p>
                  <a:endParaRPr lang="en-US"/>
                </a:p>
              </p:txBody>
            </p:sp>
            <p:sp>
              <p:nvSpPr>
                <p:cNvPr id="1549" name="Freeform: Shape 1548">
                  <a:extLst>
                    <a:ext uri="{FF2B5EF4-FFF2-40B4-BE49-F238E27FC236}">
                      <a16:creationId xmlns:a16="http://schemas.microsoft.com/office/drawing/2014/main" id="{589C88EA-CB7C-1A46-BA0B-489EBB573E45}"/>
                    </a:ext>
                  </a:extLst>
                </p:cNvPr>
                <p:cNvSpPr/>
                <p:nvPr/>
              </p:nvSpPr>
              <p:spPr>
                <a:xfrm>
                  <a:off x="1595132" y="2637396"/>
                  <a:ext cx="851" cy="200"/>
                </a:xfrm>
                <a:custGeom>
                  <a:avLst/>
                  <a:gdLst>
                    <a:gd name="connsiteX0" fmla="*/ 0 w 851"/>
                    <a:gd name="connsiteY0" fmla="*/ 200 h 200"/>
                    <a:gd name="connsiteX1" fmla="*/ 851 w 851"/>
                    <a:gd name="connsiteY1" fmla="*/ 0 h 200"/>
                    <a:gd name="connsiteX2" fmla="*/ 0 w 851"/>
                    <a:gd name="connsiteY2" fmla="*/ 200 h 200"/>
                  </a:gdLst>
                  <a:ahLst/>
                  <a:cxnLst>
                    <a:cxn ang="0">
                      <a:pos x="connsiteX0" y="connsiteY0"/>
                    </a:cxn>
                    <a:cxn ang="0">
                      <a:pos x="connsiteX1" y="connsiteY1"/>
                    </a:cxn>
                    <a:cxn ang="0">
                      <a:pos x="connsiteX2" y="connsiteY2"/>
                    </a:cxn>
                  </a:cxnLst>
                  <a:rect l="l" t="t" r="r" b="b"/>
                  <a:pathLst>
                    <a:path w="851" h="200">
                      <a:moveTo>
                        <a:pt x="0" y="200"/>
                      </a:moveTo>
                      <a:cubicBezTo>
                        <a:pt x="301" y="150"/>
                        <a:pt x="551" y="100"/>
                        <a:pt x="851" y="0"/>
                      </a:cubicBezTo>
                      <a:cubicBezTo>
                        <a:pt x="651" y="0"/>
                        <a:pt x="401" y="50"/>
                        <a:pt x="0" y="200"/>
                      </a:cubicBezTo>
                      <a:close/>
                    </a:path>
                  </a:pathLst>
                </a:custGeom>
                <a:grpFill/>
                <a:ln w="0" cap="flat">
                  <a:noFill/>
                  <a:prstDash val="solid"/>
                  <a:miter/>
                </a:ln>
              </p:spPr>
              <p:txBody>
                <a:bodyPr rtlCol="0" anchor="ctr"/>
                <a:lstStyle/>
                <a:p>
                  <a:endParaRPr lang="en-US"/>
                </a:p>
              </p:txBody>
            </p:sp>
            <p:sp>
              <p:nvSpPr>
                <p:cNvPr id="1550" name="Freeform: Shape 1549">
                  <a:extLst>
                    <a:ext uri="{FF2B5EF4-FFF2-40B4-BE49-F238E27FC236}">
                      <a16:creationId xmlns:a16="http://schemas.microsoft.com/office/drawing/2014/main" id="{A8738B99-DF0E-7EC5-BAD7-C3CB783C19CB}"/>
                    </a:ext>
                  </a:extLst>
                </p:cNvPr>
                <p:cNvSpPr/>
                <p:nvPr/>
              </p:nvSpPr>
              <p:spPr>
                <a:xfrm>
                  <a:off x="1596885" y="2637847"/>
                  <a:ext cx="100" cy="100"/>
                </a:xfrm>
                <a:custGeom>
                  <a:avLst/>
                  <a:gdLst>
                    <a:gd name="connsiteX0" fmla="*/ 100 w 100"/>
                    <a:gd name="connsiteY0" fmla="*/ 100 h 100"/>
                    <a:gd name="connsiteX1" fmla="*/ 0 w 100"/>
                    <a:gd name="connsiteY1" fmla="*/ 0 h 100"/>
                    <a:gd name="connsiteX2" fmla="*/ 100 w 100"/>
                    <a:gd name="connsiteY2" fmla="*/ 100 h 100"/>
                  </a:gdLst>
                  <a:ahLst/>
                  <a:cxnLst>
                    <a:cxn ang="0">
                      <a:pos x="connsiteX0" y="connsiteY0"/>
                    </a:cxn>
                    <a:cxn ang="0">
                      <a:pos x="connsiteX1" y="connsiteY1"/>
                    </a:cxn>
                    <a:cxn ang="0">
                      <a:pos x="connsiteX2" y="connsiteY2"/>
                    </a:cxn>
                  </a:cxnLst>
                  <a:rect l="l" t="t" r="r" b="b"/>
                  <a:pathLst>
                    <a:path w="100" h="100">
                      <a:moveTo>
                        <a:pt x="100" y="100"/>
                      </a:moveTo>
                      <a:lnTo>
                        <a:pt x="0" y="0"/>
                      </a:lnTo>
                      <a:cubicBezTo>
                        <a:pt x="0" y="0"/>
                        <a:pt x="0" y="100"/>
                        <a:pt x="100" y="100"/>
                      </a:cubicBezTo>
                      <a:close/>
                    </a:path>
                  </a:pathLst>
                </a:custGeom>
                <a:grpFill/>
                <a:ln w="0" cap="flat">
                  <a:noFill/>
                  <a:prstDash val="solid"/>
                  <a:miter/>
                </a:ln>
              </p:spPr>
              <p:txBody>
                <a:bodyPr rtlCol="0" anchor="ctr"/>
                <a:lstStyle/>
                <a:p>
                  <a:endParaRPr lang="en-US"/>
                </a:p>
              </p:txBody>
            </p:sp>
            <p:sp>
              <p:nvSpPr>
                <p:cNvPr id="1551" name="Freeform: Shape 1550">
                  <a:extLst>
                    <a:ext uri="{FF2B5EF4-FFF2-40B4-BE49-F238E27FC236}">
                      <a16:creationId xmlns:a16="http://schemas.microsoft.com/office/drawing/2014/main" id="{B49BBBAA-37D2-D84C-A7EA-8E5F7816E3B2}"/>
                    </a:ext>
                  </a:extLst>
                </p:cNvPr>
                <p:cNvSpPr/>
                <p:nvPr/>
              </p:nvSpPr>
              <p:spPr>
                <a:xfrm>
                  <a:off x="1631094" y="2631235"/>
                  <a:ext cx="1101" cy="1224"/>
                </a:xfrm>
                <a:custGeom>
                  <a:avLst/>
                  <a:gdLst>
                    <a:gd name="connsiteX0" fmla="*/ 0 w 1101"/>
                    <a:gd name="connsiteY0" fmla="*/ 1152 h 1224"/>
                    <a:gd name="connsiteX1" fmla="*/ 1102 w 1101"/>
                    <a:gd name="connsiteY1" fmla="*/ 0 h 1224"/>
                    <a:gd name="connsiteX2" fmla="*/ 0 w 1101"/>
                    <a:gd name="connsiteY2" fmla="*/ 1152 h 1224"/>
                  </a:gdLst>
                  <a:ahLst/>
                  <a:cxnLst>
                    <a:cxn ang="0">
                      <a:pos x="connsiteX0" y="connsiteY0"/>
                    </a:cxn>
                    <a:cxn ang="0">
                      <a:pos x="connsiteX1" y="connsiteY1"/>
                    </a:cxn>
                    <a:cxn ang="0">
                      <a:pos x="connsiteX2" y="connsiteY2"/>
                    </a:cxn>
                  </a:cxnLst>
                  <a:rect l="l" t="t" r="r" b="b"/>
                  <a:pathLst>
                    <a:path w="1101" h="1224">
                      <a:moveTo>
                        <a:pt x="0" y="1152"/>
                      </a:moveTo>
                      <a:cubicBezTo>
                        <a:pt x="301" y="1503"/>
                        <a:pt x="801" y="501"/>
                        <a:pt x="1102" y="0"/>
                      </a:cubicBezTo>
                      <a:cubicBezTo>
                        <a:pt x="801" y="301"/>
                        <a:pt x="301" y="701"/>
                        <a:pt x="0" y="1152"/>
                      </a:cubicBezTo>
                      <a:close/>
                    </a:path>
                  </a:pathLst>
                </a:custGeom>
                <a:grpFill/>
                <a:ln w="0" cap="flat">
                  <a:noFill/>
                  <a:prstDash val="solid"/>
                  <a:miter/>
                </a:ln>
              </p:spPr>
              <p:txBody>
                <a:bodyPr rtlCol="0" anchor="ctr"/>
                <a:lstStyle/>
                <a:p>
                  <a:endParaRPr lang="en-US"/>
                </a:p>
              </p:txBody>
            </p:sp>
            <p:sp>
              <p:nvSpPr>
                <p:cNvPr id="1552" name="Freeform: Shape 1551">
                  <a:extLst>
                    <a:ext uri="{FF2B5EF4-FFF2-40B4-BE49-F238E27FC236}">
                      <a16:creationId xmlns:a16="http://schemas.microsoft.com/office/drawing/2014/main" id="{023D570E-6F85-8202-EB5C-F24B02C77B3A}"/>
                    </a:ext>
                  </a:extLst>
                </p:cNvPr>
                <p:cNvSpPr/>
                <p:nvPr/>
              </p:nvSpPr>
              <p:spPr>
                <a:xfrm>
                  <a:off x="1648174" y="2596224"/>
                  <a:ext cx="601" cy="801"/>
                </a:xfrm>
                <a:custGeom>
                  <a:avLst/>
                  <a:gdLst>
                    <a:gd name="connsiteX0" fmla="*/ 0 w 601"/>
                    <a:gd name="connsiteY0" fmla="*/ 801 h 801"/>
                    <a:gd name="connsiteX1" fmla="*/ 601 w 601"/>
                    <a:gd name="connsiteY1" fmla="*/ 0 h 801"/>
                    <a:gd name="connsiteX2" fmla="*/ 0 w 601"/>
                    <a:gd name="connsiteY2" fmla="*/ 801 h 801"/>
                  </a:gdLst>
                  <a:ahLst/>
                  <a:cxnLst>
                    <a:cxn ang="0">
                      <a:pos x="connsiteX0" y="connsiteY0"/>
                    </a:cxn>
                    <a:cxn ang="0">
                      <a:pos x="connsiteX1" y="connsiteY1"/>
                    </a:cxn>
                    <a:cxn ang="0">
                      <a:pos x="connsiteX2" y="connsiteY2"/>
                    </a:cxn>
                  </a:cxnLst>
                  <a:rect l="l" t="t" r="r" b="b"/>
                  <a:pathLst>
                    <a:path w="601" h="801">
                      <a:moveTo>
                        <a:pt x="0" y="801"/>
                      </a:moveTo>
                      <a:lnTo>
                        <a:pt x="601" y="0"/>
                      </a:lnTo>
                      <a:cubicBezTo>
                        <a:pt x="301" y="250"/>
                        <a:pt x="150" y="401"/>
                        <a:pt x="0" y="801"/>
                      </a:cubicBezTo>
                      <a:close/>
                    </a:path>
                  </a:pathLst>
                </a:custGeom>
                <a:grpFill/>
                <a:ln w="0" cap="flat">
                  <a:noFill/>
                  <a:prstDash val="solid"/>
                  <a:miter/>
                </a:ln>
              </p:spPr>
              <p:txBody>
                <a:bodyPr rtlCol="0" anchor="ctr"/>
                <a:lstStyle/>
                <a:p>
                  <a:endParaRPr lang="en-US"/>
                </a:p>
              </p:txBody>
            </p:sp>
            <p:sp>
              <p:nvSpPr>
                <p:cNvPr id="1553" name="Freeform: Shape 1552">
                  <a:extLst>
                    <a:ext uri="{FF2B5EF4-FFF2-40B4-BE49-F238E27FC236}">
                      <a16:creationId xmlns:a16="http://schemas.microsoft.com/office/drawing/2014/main" id="{42A7B285-E186-66DC-D2F3-5CEFBC805893}"/>
                    </a:ext>
                  </a:extLst>
                </p:cNvPr>
                <p:cNvSpPr/>
                <p:nvPr/>
              </p:nvSpPr>
              <p:spPr>
                <a:xfrm>
                  <a:off x="1638607" y="2582000"/>
                  <a:ext cx="200" cy="200"/>
                </a:xfrm>
                <a:custGeom>
                  <a:avLst/>
                  <a:gdLst>
                    <a:gd name="connsiteX0" fmla="*/ 200 w 200"/>
                    <a:gd name="connsiteY0" fmla="*/ 200 h 200"/>
                    <a:gd name="connsiteX1" fmla="*/ 0 w 200"/>
                    <a:gd name="connsiteY1" fmla="*/ 0 h 200"/>
                    <a:gd name="connsiteX2" fmla="*/ 200 w 200"/>
                    <a:gd name="connsiteY2" fmla="*/ 200 h 200"/>
                  </a:gdLst>
                  <a:ahLst/>
                  <a:cxnLst>
                    <a:cxn ang="0">
                      <a:pos x="connsiteX0" y="connsiteY0"/>
                    </a:cxn>
                    <a:cxn ang="0">
                      <a:pos x="connsiteX1" y="connsiteY1"/>
                    </a:cxn>
                    <a:cxn ang="0">
                      <a:pos x="connsiteX2" y="connsiteY2"/>
                    </a:cxn>
                  </a:cxnLst>
                  <a:rect l="l" t="t" r="r" b="b"/>
                  <a:pathLst>
                    <a:path w="200" h="200">
                      <a:moveTo>
                        <a:pt x="200" y="200"/>
                      </a:moveTo>
                      <a:cubicBezTo>
                        <a:pt x="200" y="200"/>
                        <a:pt x="50" y="100"/>
                        <a:pt x="0" y="0"/>
                      </a:cubicBezTo>
                      <a:cubicBezTo>
                        <a:pt x="0" y="100"/>
                        <a:pt x="100" y="150"/>
                        <a:pt x="200" y="200"/>
                      </a:cubicBezTo>
                      <a:close/>
                    </a:path>
                  </a:pathLst>
                </a:custGeom>
                <a:grpFill/>
                <a:ln w="0" cap="flat">
                  <a:noFill/>
                  <a:prstDash val="solid"/>
                  <a:miter/>
                </a:ln>
              </p:spPr>
              <p:txBody>
                <a:bodyPr rtlCol="0" anchor="ctr"/>
                <a:lstStyle/>
                <a:p>
                  <a:endParaRPr lang="en-US"/>
                </a:p>
              </p:txBody>
            </p:sp>
            <p:sp>
              <p:nvSpPr>
                <p:cNvPr id="1554" name="Freeform: Shape 1553">
                  <a:extLst>
                    <a:ext uri="{FF2B5EF4-FFF2-40B4-BE49-F238E27FC236}">
                      <a16:creationId xmlns:a16="http://schemas.microsoft.com/office/drawing/2014/main" id="{927A558C-5618-619F-6E4A-619E6D89A56C}"/>
                    </a:ext>
                  </a:extLst>
                </p:cNvPr>
                <p:cNvSpPr/>
                <p:nvPr/>
              </p:nvSpPr>
              <p:spPr>
                <a:xfrm>
                  <a:off x="1638279" y="2578193"/>
                  <a:ext cx="406" cy="3806"/>
                </a:xfrm>
                <a:custGeom>
                  <a:avLst/>
                  <a:gdLst>
                    <a:gd name="connsiteX0" fmla="*/ 328 w 406"/>
                    <a:gd name="connsiteY0" fmla="*/ 3807 h 3806"/>
                    <a:gd name="connsiteX1" fmla="*/ 178 w 406"/>
                    <a:gd name="connsiteY1" fmla="*/ 1002 h 3806"/>
                    <a:gd name="connsiteX2" fmla="*/ 328 w 406"/>
                    <a:gd name="connsiteY2" fmla="*/ 1102 h 3806"/>
                    <a:gd name="connsiteX3" fmla="*/ 28 w 406"/>
                    <a:gd name="connsiteY3" fmla="*/ 0 h 3806"/>
                    <a:gd name="connsiteX4" fmla="*/ 278 w 406"/>
                    <a:gd name="connsiteY4" fmla="*/ 3807 h 38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 h="3806">
                      <a:moveTo>
                        <a:pt x="328" y="3807"/>
                      </a:moveTo>
                      <a:cubicBezTo>
                        <a:pt x="78" y="3256"/>
                        <a:pt x="729" y="1653"/>
                        <a:pt x="178" y="1002"/>
                      </a:cubicBezTo>
                      <a:lnTo>
                        <a:pt x="328" y="1102"/>
                      </a:lnTo>
                      <a:lnTo>
                        <a:pt x="28" y="0"/>
                      </a:lnTo>
                      <a:cubicBezTo>
                        <a:pt x="28" y="1052"/>
                        <a:pt x="-123" y="3206"/>
                        <a:pt x="278" y="3807"/>
                      </a:cubicBezTo>
                      <a:close/>
                    </a:path>
                  </a:pathLst>
                </a:custGeom>
                <a:grpFill/>
                <a:ln w="0" cap="flat">
                  <a:noFill/>
                  <a:prstDash val="solid"/>
                  <a:miter/>
                </a:ln>
              </p:spPr>
              <p:txBody>
                <a:bodyPr rtlCol="0" anchor="ctr"/>
                <a:lstStyle/>
                <a:p>
                  <a:endParaRPr lang="en-US"/>
                </a:p>
              </p:txBody>
            </p:sp>
          </p:grpSp>
        </p:grpSp>
        <p:grpSp>
          <p:nvGrpSpPr>
            <p:cNvPr id="1555" name="Group 1554">
              <a:extLst>
                <a:ext uri="{FF2B5EF4-FFF2-40B4-BE49-F238E27FC236}">
                  <a16:creationId xmlns:a16="http://schemas.microsoft.com/office/drawing/2014/main" id="{133E63B4-C664-7C71-A310-764A6E31DA8D}"/>
                </a:ext>
              </a:extLst>
            </p:cNvPr>
            <p:cNvGrpSpPr/>
            <p:nvPr/>
          </p:nvGrpSpPr>
          <p:grpSpPr>
            <a:xfrm>
              <a:off x="1271543" y="1044872"/>
              <a:ext cx="581176" cy="1059741"/>
              <a:chOff x="1271543" y="2297856"/>
              <a:chExt cx="581176" cy="1059741"/>
            </a:xfrm>
          </p:grpSpPr>
          <p:grpSp>
            <p:nvGrpSpPr>
              <p:cNvPr id="1556" name="Graphic 543">
                <a:extLst>
                  <a:ext uri="{FF2B5EF4-FFF2-40B4-BE49-F238E27FC236}">
                    <a16:creationId xmlns:a16="http://schemas.microsoft.com/office/drawing/2014/main" id="{9DA0C961-8D87-E4A8-DD40-5EACE93C6C71}"/>
                  </a:ext>
                </a:extLst>
              </p:cNvPr>
              <p:cNvGrpSpPr/>
              <p:nvPr/>
            </p:nvGrpSpPr>
            <p:grpSpPr>
              <a:xfrm>
                <a:off x="1271543" y="2775837"/>
                <a:ext cx="378884" cy="581760"/>
                <a:chOff x="1271543" y="2775837"/>
                <a:chExt cx="378884" cy="581760"/>
              </a:xfrm>
              <a:solidFill>
                <a:schemeClr val="accent2"/>
              </a:solidFill>
            </p:grpSpPr>
            <p:sp>
              <p:nvSpPr>
                <p:cNvPr id="1683" name="Freeform: Shape 1682">
                  <a:extLst>
                    <a:ext uri="{FF2B5EF4-FFF2-40B4-BE49-F238E27FC236}">
                      <a16:creationId xmlns:a16="http://schemas.microsoft.com/office/drawing/2014/main" id="{09EE085D-E5BA-CD5E-4AFE-890159ACF405}"/>
                    </a:ext>
                  </a:extLst>
                </p:cNvPr>
                <p:cNvSpPr/>
                <p:nvPr/>
              </p:nvSpPr>
              <p:spPr>
                <a:xfrm>
                  <a:off x="1282834" y="2789084"/>
                  <a:ext cx="355047" cy="568513"/>
                </a:xfrm>
                <a:custGeom>
                  <a:avLst/>
                  <a:gdLst>
                    <a:gd name="connsiteX0" fmla="*/ 201305 w 355047"/>
                    <a:gd name="connsiteY0" fmla="*/ 568513 h 568513"/>
                    <a:gd name="connsiteX1" fmla="*/ 55 w 355047"/>
                    <a:gd name="connsiteY1" fmla="*/ 213947 h 568513"/>
                    <a:gd name="connsiteX2" fmla="*/ 72381 w 355047"/>
                    <a:gd name="connsiteY2" fmla="*/ 44703 h 568513"/>
                    <a:gd name="connsiteX3" fmla="*/ 142903 w 355047"/>
                    <a:gd name="connsiteY3" fmla="*/ 6336 h 568513"/>
                    <a:gd name="connsiteX4" fmla="*/ 210070 w 355047"/>
                    <a:gd name="connsiteY4" fmla="*/ 1879 h 568513"/>
                    <a:gd name="connsiteX5" fmla="*/ 329327 w 355047"/>
                    <a:gd name="connsiteY5" fmla="*/ 76057 h 568513"/>
                    <a:gd name="connsiteX6" fmla="*/ 349462 w 355047"/>
                    <a:gd name="connsiteY6" fmla="*/ 121887 h 568513"/>
                    <a:gd name="connsiteX7" fmla="*/ 299225 w 355047"/>
                    <a:gd name="connsiteY7" fmla="*/ 310314 h 568513"/>
                    <a:gd name="connsiteX8" fmla="*/ 184175 w 355047"/>
                    <a:gd name="connsiteY8" fmla="*/ 390504 h 568513"/>
                    <a:gd name="connsiteX9" fmla="*/ 260658 w 355047"/>
                    <a:gd name="connsiteY9" fmla="*/ 173477 h 568513"/>
                    <a:gd name="connsiteX10" fmla="*/ 249338 w 355047"/>
                    <a:gd name="connsiteY10" fmla="*/ 146229 h 568513"/>
                    <a:gd name="connsiteX11" fmla="*/ 212174 w 355047"/>
                    <a:gd name="connsiteY11" fmla="*/ 124141 h 568513"/>
                    <a:gd name="connsiteX12" fmla="*/ 179918 w 355047"/>
                    <a:gd name="connsiteY12" fmla="*/ 122138 h 568513"/>
                    <a:gd name="connsiteX13" fmla="*/ 124071 w 355047"/>
                    <a:gd name="connsiteY13" fmla="*/ 170121 h 568513"/>
                    <a:gd name="connsiteX14" fmla="*/ 201255 w 355047"/>
                    <a:gd name="connsiteY14" fmla="*/ 568413 h 568513"/>
                    <a:gd name="connsiteX15" fmla="*/ 201255 w 355047"/>
                    <a:gd name="connsiteY15" fmla="*/ 568413 h 568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55047" h="568513">
                      <a:moveTo>
                        <a:pt x="201305" y="568513"/>
                      </a:moveTo>
                      <a:cubicBezTo>
                        <a:pt x="99979" y="485819"/>
                        <a:pt x="2710" y="348831"/>
                        <a:pt x="55" y="213947"/>
                      </a:cubicBezTo>
                      <a:cubicBezTo>
                        <a:pt x="-1297" y="150086"/>
                        <a:pt x="22194" y="86325"/>
                        <a:pt x="72381" y="44703"/>
                      </a:cubicBezTo>
                      <a:cubicBezTo>
                        <a:pt x="93267" y="27223"/>
                        <a:pt x="117209" y="14551"/>
                        <a:pt x="142903" y="6336"/>
                      </a:cubicBezTo>
                      <a:cubicBezTo>
                        <a:pt x="164691" y="-626"/>
                        <a:pt x="189735" y="-1427"/>
                        <a:pt x="210070" y="1879"/>
                      </a:cubicBezTo>
                      <a:cubicBezTo>
                        <a:pt x="258104" y="9592"/>
                        <a:pt x="301930" y="35737"/>
                        <a:pt x="329327" y="76057"/>
                      </a:cubicBezTo>
                      <a:cubicBezTo>
                        <a:pt x="338493" y="89631"/>
                        <a:pt x="345255" y="105859"/>
                        <a:pt x="349462" y="121887"/>
                      </a:cubicBezTo>
                      <a:cubicBezTo>
                        <a:pt x="367143" y="188102"/>
                        <a:pt x="340797" y="259426"/>
                        <a:pt x="299225" y="310314"/>
                      </a:cubicBezTo>
                      <a:cubicBezTo>
                        <a:pt x="270225" y="345726"/>
                        <a:pt x="229303" y="380236"/>
                        <a:pt x="184175" y="390504"/>
                      </a:cubicBezTo>
                      <a:cubicBezTo>
                        <a:pt x="231307" y="341519"/>
                        <a:pt x="275233" y="240343"/>
                        <a:pt x="260658" y="173477"/>
                      </a:cubicBezTo>
                      <a:cubicBezTo>
                        <a:pt x="258454" y="163660"/>
                        <a:pt x="254748" y="154544"/>
                        <a:pt x="249338" y="146229"/>
                      </a:cubicBezTo>
                      <a:cubicBezTo>
                        <a:pt x="239621" y="135661"/>
                        <a:pt x="225998" y="128298"/>
                        <a:pt x="212174" y="124141"/>
                      </a:cubicBezTo>
                      <a:cubicBezTo>
                        <a:pt x="201956" y="121036"/>
                        <a:pt x="188833" y="119182"/>
                        <a:pt x="179918" y="122138"/>
                      </a:cubicBezTo>
                      <a:cubicBezTo>
                        <a:pt x="155425" y="130051"/>
                        <a:pt x="135440" y="146279"/>
                        <a:pt x="124071" y="170121"/>
                      </a:cubicBezTo>
                      <a:cubicBezTo>
                        <a:pt x="76037" y="272599"/>
                        <a:pt x="165142" y="465484"/>
                        <a:pt x="201255" y="568413"/>
                      </a:cubicBezTo>
                      <a:lnTo>
                        <a:pt x="201255" y="568413"/>
                      </a:lnTo>
                      <a:close/>
                    </a:path>
                  </a:pathLst>
                </a:custGeom>
                <a:grpFill/>
                <a:ln w="0" cap="flat">
                  <a:noFill/>
                  <a:prstDash val="solid"/>
                  <a:miter/>
                </a:ln>
              </p:spPr>
              <p:txBody>
                <a:bodyPr rtlCol="0" anchor="ctr"/>
                <a:lstStyle/>
                <a:p>
                  <a:endParaRPr lang="en-US"/>
                </a:p>
              </p:txBody>
            </p:sp>
            <p:grpSp>
              <p:nvGrpSpPr>
                <p:cNvPr id="1684" name="Graphic 543">
                  <a:extLst>
                    <a:ext uri="{FF2B5EF4-FFF2-40B4-BE49-F238E27FC236}">
                      <a16:creationId xmlns:a16="http://schemas.microsoft.com/office/drawing/2014/main" id="{A8546128-03E2-DC21-161F-D8DC515BEBC3}"/>
                    </a:ext>
                  </a:extLst>
                </p:cNvPr>
                <p:cNvGrpSpPr/>
                <p:nvPr/>
              </p:nvGrpSpPr>
              <p:grpSpPr>
                <a:xfrm>
                  <a:off x="1271543" y="2775837"/>
                  <a:ext cx="378884" cy="579907"/>
                  <a:chOff x="1271543" y="2775837"/>
                  <a:chExt cx="378884" cy="579907"/>
                </a:xfrm>
                <a:grpFill/>
              </p:grpSpPr>
              <p:sp>
                <p:nvSpPr>
                  <p:cNvPr id="1685" name="Freeform: Shape 1684">
                    <a:extLst>
                      <a:ext uri="{FF2B5EF4-FFF2-40B4-BE49-F238E27FC236}">
                        <a16:creationId xmlns:a16="http://schemas.microsoft.com/office/drawing/2014/main" id="{EDE49E04-DE11-59C9-6B34-CF4D25E836F4}"/>
                      </a:ext>
                    </a:extLst>
                  </p:cNvPr>
                  <p:cNvSpPr/>
                  <p:nvPr/>
                </p:nvSpPr>
                <p:spPr>
                  <a:xfrm>
                    <a:off x="1468161" y="3302251"/>
                    <a:ext cx="21387" cy="53492"/>
                  </a:xfrm>
                  <a:custGeom>
                    <a:avLst/>
                    <a:gdLst>
                      <a:gd name="connsiteX0" fmla="*/ 1603 w 21387"/>
                      <a:gd name="connsiteY0" fmla="*/ 4658 h 53492"/>
                      <a:gd name="connsiteX1" fmla="*/ 3556 w 21387"/>
                      <a:gd name="connsiteY1" fmla="*/ 11620 h 53492"/>
                      <a:gd name="connsiteX2" fmla="*/ 8615 w 21387"/>
                      <a:gd name="connsiteY2" fmla="*/ 21838 h 53492"/>
                      <a:gd name="connsiteX3" fmla="*/ 10017 w 21387"/>
                      <a:gd name="connsiteY3" fmla="*/ 27598 h 53492"/>
                      <a:gd name="connsiteX4" fmla="*/ 17030 w 21387"/>
                      <a:gd name="connsiteY4" fmla="*/ 44427 h 53492"/>
                      <a:gd name="connsiteX5" fmla="*/ 13473 w 21387"/>
                      <a:gd name="connsiteY5" fmla="*/ 34109 h 53492"/>
                      <a:gd name="connsiteX6" fmla="*/ 21387 w 21387"/>
                      <a:gd name="connsiteY6" fmla="*/ 53493 h 53492"/>
                      <a:gd name="connsiteX7" fmla="*/ 14575 w 21387"/>
                      <a:gd name="connsiteY7" fmla="*/ 34911 h 53492"/>
                      <a:gd name="connsiteX8" fmla="*/ 15226 w 21387"/>
                      <a:gd name="connsiteY8" fmla="*/ 35712 h 53492"/>
                      <a:gd name="connsiteX9" fmla="*/ 9466 w 21387"/>
                      <a:gd name="connsiteY9" fmla="*/ 20486 h 53492"/>
                      <a:gd name="connsiteX10" fmla="*/ 11169 w 21387"/>
                      <a:gd name="connsiteY10" fmla="*/ 23741 h 53492"/>
                      <a:gd name="connsiteX11" fmla="*/ 0 w 21387"/>
                      <a:gd name="connsiteY11" fmla="*/ 0 h 53492"/>
                      <a:gd name="connsiteX12" fmla="*/ 1653 w 21387"/>
                      <a:gd name="connsiteY12" fmla="*/ 4608 h 53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387" h="53492">
                        <a:moveTo>
                          <a:pt x="1603" y="4658"/>
                        </a:moveTo>
                        <a:cubicBezTo>
                          <a:pt x="3406" y="9116"/>
                          <a:pt x="4408" y="13273"/>
                          <a:pt x="3556" y="11620"/>
                        </a:cubicBezTo>
                        <a:cubicBezTo>
                          <a:pt x="7613" y="20586"/>
                          <a:pt x="7012" y="21037"/>
                          <a:pt x="8615" y="21838"/>
                        </a:cubicBezTo>
                        <a:cubicBezTo>
                          <a:pt x="11370" y="27548"/>
                          <a:pt x="12973" y="34159"/>
                          <a:pt x="10017" y="27598"/>
                        </a:cubicBezTo>
                        <a:lnTo>
                          <a:pt x="17030" y="44427"/>
                        </a:lnTo>
                        <a:lnTo>
                          <a:pt x="13473" y="34109"/>
                        </a:lnTo>
                        <a:cubicBezTo>
                          <a:pt x="15477" y="36564"/>
                          <a:pt x="19183" y="50588"/>
                          <a:pt x="21387" y="53493"/>
                        </a:cubicBezTo>
                        <a:lnTo>
                          <a:pt x="14575" y="34911"/>
                        </a:lnTo>
                        <a:lnTo>
                          <a:pt x="15226" y="35712"/>
                        </a:lnTo>
                        <a:cubicBezTo>
                          <a:pt x="13323" y="31605"/>
                          <a:pt x="10418" y="23391"/>
                          <a:pt x="9466" y="20486"/>
                        </a:cubicBezTo>
                        <a:cubicBezTo>
                          <a:pt x="9767" y="20886"/>
                          <a:pt x="9917" y="20486"/>
                          <a:pt x="11169" y="23741"/>
                        </a:cubicBezTo>
                        <a:cubicBezTo>
                          <a:pt x="2855" y="1453"/>
                          <a:pt x="7263" y="18332"/>
                          <a:pt x="0" y="0"/>
                        </a:cubicBezTo>
                        <a:cubicBezTo>
                          <a:pt x="451" y="1152"/>
                          <a:pt x="1002" y="2605"/>
                          <a:pt x="1653" y="4608"/>
                        </a:cubicBezTo>
                        <a:close/>
                      </a:path>
                    </a:pathLst>
                  </a:custGeom>
                  <a:grpFill/>
                  <a:ln w="0" cap="flat">
                    <a:noFill/>
                    <a:prstDash val="solid"/>
                    <a:miter/>
                  </a:ln>
                </p:spPr>
                <p:txBody>
                  <a:bodyPr rtlCol="0" anchor="ctr"/>
                  <a:lstStyle/>
                  <a:p>
                    <a:endParaRPr lang="en-US"/>
                  </a:p>
                </p:txBody>
              </p:sp>
              <p:sp>
                <p:nvSpPr>
                  <p:cNvPr id="1686" name="Freeform: Shape 1685">
                    <a:extLst>
                      <a:ext uri="{FF2B5EF4-FFF2-40B4-BE49-F238E27FC236}">
                        <a16:creationId xmlns:a16="http://schemas.microsoft.com/office/drawing/2014/main" id="{03686EF9-21BB-43BD-7DB7-0779846A41C5}"/>
                      </a:ext>
                    </a:extLst>
                  </p:cNvPr>
                  <p:cNvSpPr/>
                  <p:nvPr/>
                </p:nvSpPr>
                <p:spPr>
                  <a:xfrm>
                    <a:off x="1449890" y="3255837"/>
                    <a:ext cx="22027" cy="48317"/>
                  </a:xfrm>
                  <a:custGeom>
                    <a:avLst/>
                    <a:gdLst>
                      <a:gd name="connsiteX0" fmla="*/ 15015 w 22027"/>
                      <a:gd name="connsiteY0" fmla="*/ 31288 h 48317"/>
                      <a:gd name="connsiteX1" fmla="*/ 10908 w 22027"/>
                      <a:gd name="connsiteY1" fmla="*/ 23975 h 48317"/>
                      <a:gd name="connsiteX2" fmla="*/ 6350 w 22027"/>
                      <a:gd name="connsiteY2" fmla="*/ 10853 h 48317"/>
                      <a:gd name="connsiteX3" fmla="*/ 4046 w 22027"/>
                      <a:gd name="connsiteY3" fmla="*/ 8048 h 48317"/>
                      <a:gd name="connsiteX4" fmla="*/ 6350 w 22027"/>
                      <a:gd name="connsiteY4" fmla="*/ 13708 h 48317"/>
                      <a:gd name="connsiteX5" fmla="*/ 39 w 22027"/>
                      <a:gd name="connsiteY5" fmla="*/ 685 h 48317"/>
                      <a:gd name="connsiteX6" fmla="*/ 7552 w 22027"/>
                      <a:gd name="connsiteY6" fmla="*/ 18616 h 48317"/>
                      <a:gd name="connsiteX7" fmla="*/ 14765 w 22027"/>
                      <a:gd name="connsiteY7" fmla="*/ 39553 h 48317"/>
                      <a:gd name="connsiteX8" fmla="*/ 18121 w 22027"/>
                      <a:gd name="connsiteY8" fmla="*/ 46014 h 48317"/>
                      <a:gd name="connsiteX9" fmla="*/ 17169 w 22027"/>
                      <a:gd name="connsiteY9" fmla="*/ 43610 h 48317"/>
                      <a:gd name="connsiteX10" fmla="*/ 18321 w 22027"/>
                      <a:gd name="connsiteY10" fmla="*/ 42708 h 48317"/>
                      <a:gd name="connsiteX11" fmla="*/ 14715 w 22027"/>
                      <a:gd name="connsiteY11" fmla="*/ 33692 h 48317"/>
                      <a:gd name="connsiteX12" fmla="*/ 22027 w 22027"/>
                      <a:gd name="connsiteY12" fmla="*/ 48318 h 48317"/>
                      <a:gd name="connsiteX13" fmla="*/ 13262 w 22027"/>
                      <a:gd name="connsiteY13" fmla="*/ 22122 h 48317"/>
                      <a:gd name="connsiteX14" fmla="*/ 15015 w 22027"/>
                      <a:gd name="connsiteY14" fmla="*/ 31188 h 48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027" h="48317">
                        <a:moveTo>
                          <a:pt x="15015" y="31288"/>
                        </a:moveTo>
                        <a:lnTo>
                          <a:pt x="10908" y="23975"/>
                        </a:lnTo>
                        <a:lnTo>
                          <a:pt x="6350" y="10853"/>
                        </a:lnTo>
                        <a:cubicBezTo>
                          <a:pt x="5899" y="10853"/>
                          <a:pt x="2043" y="1486"/>
                          <a:pt x="4046" y="8048"/>
                        </a:cubicBezTo>
                        <a:cubicBezTo>
                          <a:pt x="4547" y="9300"/>
                          <a:pt x="5649" y="11704"/>
                          <a:pt x="6350" y="13708"/>
                        </a:cubicBezTo>
                        <a:cubicBezTo>
                          <a:pt x="4898" y="12606"/>
                          <a:pt x="-512" y="-3472"/>
                          <a:pt x="39" y="685"/>
                        </a:cubicBezTo>
                        <a:cubicBezTo>
                          <a:pt x="4046" y="10903"/>
                          <a:pt x="4497" y="12556"/>
                          <a:pt x="7552" y="18616"/>
                        </a:cubicBezTo>
                        <a:cubicBezTo>
                          <a:pt x="11008" y="28083"/>
                          <a:pt x="13412" y="35045"/>
                          <a:pt x="14765" y="39553"/>
                        </a:cubicBezTo>
                        <a:cubicBezTo>
                          <a:pt x="15967" y="42307"/>
                          <a:pt x="16668" y="42508"/>
                          <a:pt x="18121" y="46014"/>
                        </a:cubicBezTo>
                        <a:cubicBezTo>
                          <a:pt x="17820" y="45212"/>
                          <a:pt x="17520" y="44511"/>
                          <a:pt x="17169" y="43610"/>
                        </a:cubicBezTo>
                        <a:lnTo>
                          <a:pt x="18321" y="42708"/>
                        </a:lnTo>
                        <a:cubicBezTo>
                          <a:pt x="16919" y="39853"/>
                          <a:pt x="15967" y="36998"/>
                          <a:pt x="14715" y="33692"/>
                        </a:cubicBezTo>
                        <a:lnTo>
                          <a:pt x="22027" y="48318"/>
                        </a:lnTo>
                        <a:cubicBezTo>
                          <a:pt x="21376" y="42958"/>
                          <a:pt x="15015" y="28283"/>
                          <a:pt x="13262" y="22122"/>
                        </a:cubicBezTo>
                        <a:cubicBezTo>
                          <a:pt x="14965" y="29936"/>
                          <a:pt x="10507" y="16412"/>
                          <a:pt x="15015" y="31188"/>
                        </a:cubicBezTo>
                        <a:close/>
                      </a:path>
                    </a:pathLst>
                  </a:custGeom>
                  <a:grpFill/>
                  <a:ln w="0" cap="flat">
                    <a:noFill/>
                    <a:prstDash val="solid"/>
                    <a:miter/>
                  </a:ln>
                </p:spPr>
                <p:txBody>
                  <a:bodyPr rtlCol="0" anchor="ctr"/>
                  <a:lstStyle/>
                  <a:p>
                    <a:endParaRPr lang="en-US"/>
                  </a:p>
                </p:txBody>
              </p:sp>
              <p:sp>
                <p:nvSpPr>
                  <p:cNvPr id="1687" name="Freeform: Shape 1686">
                    <a:extLst>
                      <a:ext uri="{FF2B5EF4-FFF2-40B4-BE49-F238E27FC236}">
                        <a16:creationId xmlns:a16="http://schemas.microsoft.com/office/drawing/2014/main" id="{AABFE4F3-C912-C2E5-588C-9B8A4D83D620}"/>
                      </a:ext>
                    </a:extLst>
                  </p:cNvPr>
                  <p:cNvSpPr/>
                  <p:nvPr/>
                </p:nvSpPr>
                <p:spPr>
                  <a:xfrm>
                    <a:off x="1468011" y="3301901"/>
                    <a:ext cx="150" cy="350"/>
                  </a:xfrm>
                  <a:custGeom>
                    <a:avLst/>
                    <a:gdLst>
                      <a:gd name="connsiteX0" fmla="*/ 0 w 150"/>
                      <a:gd name="connsiteY0" fmla="*/ 0 h 350"/>
                      <a:gd name="connsiteX1" fmla="*/ 150 w 150"/>
                      <a:gd name="connsiteY1" fmla="*/ 351 h 350"/>
                      <a:gd name="connsiteX2" fmla="*/ 0 w 150"/>
                      <a:gd name="connsiteY2" fmla="*/ 0 h 350"/>
                    </a:gdLst>
                    <a:ahLst/>
                    <a:cxnLst>
                      <a:cxn ang="0">
                        <a:pos x="connsiteX0" y="connsiteY0"/>
                      </a:cxn>
                      <a:cxn ang="0">
                        <a:pos x="connsiteX1" y="connsiteY1"/>
                      </a:cxn>
                      <a:cxn ang="0">
                        <a:pos x="connsiteX2" y="connsiteY2"/>
                      </a:cxn>
                    </a:cxnLst>
                    <a:rect l="l" t="t" r="r" b="b"/>
                    <a:pathLst>
                      <a:path w="150" h="350">
                        <a:moveTo>
                          <a:pt x="0" y="0"/>
                        </a:moveTo>
                        <a:cubicBezTo>
                          <a:pt x="0" y="0"/>
                          <a:pt x="100" y="250"/>
                          <a:pt x="150" y="351"/>
                        </a:cubicBezTo>
                        <a:cubicBezTo>
                          <a:pt x="150" y="250"/>
                          <a:pt x="50" y="100"/>
                          <a:pt x="0" y="0"/>
                        </a:cubicBezTo>
                        <a:close/>
                      </a:path>
                    </a:pathLst>
                  </a:custGeom>
                  <a:grpFill/>
                  <a:ln w="0" cap="flat">
                    <a:noFill/>
                    <a:prstDash val="solid"/>
                    <a:miter/>
                  </a:ln>
                </p:spPr>
                <p:txBody>
                  <a:bodyPr rtlCol="0" anchor="ctr"/>
                  <a:lstStyle/>
                  <a:p>
                    <a:endParaRPr lang="en-US"/>
                  </a:p>
                </p:txBody>
              </p:sp>
              <p:sp>
                <p:nvSpPr>
                  <p:cNvPr id="1688" name="Freeform: Shape 1687">
                    <a:extLst>
                      <a:ext uri="{FF2B5EF4-FFF2-40B4-BE49-F238E27FC236}">
                        <a16:creationId xmlns:a16="http://schemas.microsoft.com/office/drawing/2014/main" id="{4AC4A242-78BE-3EEB-0AC5-5B084028087F}"/>
                      </a:ext>
                    </a:extLst>
                  </p:cNvPr>
                  <p:cNvSpPr/>
                  <p:nvPr/>
                </p:nvSpPr>
                <p:spPr>
                  <a:xfrm>
                    <a:off x="1564629" y="2824671"/>
                    <a:ext cx="37164" cy="34009"/>
                  </a:xfrm>
                  <a:custGeom>
                    <a:avLst/>
                    <a:gdLst>
                      <a:gd name="connsiteX0" fmla="*/ 14575 w 37164"/>
                      <a:gd name="connsiteY0" fmla="*/ 9817 h 34009"/>
                      <a:gd name="connsiteX1" fmla="*/ 10468 w 37164"/>
                      <a:gd name="connsiteY1" fmla="*/ 7162 h 34009"/>
                      <a:gd name="connsiteX2" fmla="*/ 37165 w 37164"/>
                      <a:gd name="connsiteY2" fmla="*/ 34009 h 34009"/>
                      <a:gd name="connsiteX3" fmla="*/ 34961 w 37164"/>
                      <a:gd name="connsiteY3" fmla="*/ 29601 h 34009"/>
                      <a:gd name="connsiteX4" fmla="*/ 24693 w 37164"/>
                      <a:gd name="connsiteY4" fmla="*/ 19083 h 34009"/>
                      <a:gd name="connsiteX5" fmla="*/ 27047 w 37164"/>
                      <a:gd name="connsiteY5" fmla="*/ 20636 h 34009"/>
                      <a:gd name="connsiteX6" fmla="*/ 21337 w 37164"/>
                      <a:gd name="connsiteY6" fmla="*/ 13473 h 34009"/>
                      <a:gd name="connsiteX7" fmla="*/ 20786 w 37164"/>
                      <a:gd name="connsiteY7" fmla="*/ 12973 h 34009"/>
                      <a:gd name="connsiteX8" fmla="*/ 0 w 37164"/>
                      <a:gd name="connsiteY8" fmla="*/ 0 h 34009"/>
                      <a:gd name="connsiteX9" fmla="*/ 14575 w 37164"/>
                      <a:gd name="connsiteY9" fmla="*/ 9867 h 34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164" h="34009">
                        <a:moveTo>
                          <a:pt x="14575" y="9817"/>
                        </a:moveTo>
                        <a:cubicBezTo>
                          <a:pt x="11921" y="7713"/>
                          <a:pt x="10919" y="7363"/>
                          <a:pt x="10468" y="7162"/>
                        </a:cubicBezTo>
                        <a:cubicBezTo>
                          <a:pt x="20335" y="15076"/>
                          <a:pt x="29351" y="24042"/>
                          <a:pt x="37165" y="34009"/>
                        </a:cubicBezTo>
                        <a:cubicBezTo>
                          <a:pt x="36764" y="32807"/>
                          <a:pt x="30102" y="24092"/>
                          <a:pt x="34961" y="29601"/>
                        </a:cubicBezTo>
                        <a:cubicBezTo>
                          <a:pt x="33258" y="26746"/>
                          <a:pt x="26145" y="19634"/>
                          <a:pt x="24693" y="19083"/>
                        </a:cubicBezTo>
                        <a:lnTo>
                          <a:pt x="27047" y="20636"/>
                        </a:lnTo>
                        <a:cubicBezTo>
                          <a:pt x="20435" y="14826"/>
                          <a:pt x="16679" y="9967"/>
                          <a:pt x="21337" y="13473"/>
                        </a:cubicBezTo>
                        <a:lnTo>
                          <a:pt x="20786" y="12973"/>
                        </a:lnTo>
                        <a:cubicBezTo>
                          <a:pt x="14225" y="8014"/>
                          <a:pt x="7112" y="3907"/>
                          <a:pt x="0" y="0"/>
                        </a:cubicBezTo>
                        <a:cubicBezTo>
                          <a:pt x="7112" y="5309"/>
                          <a:pt x="6211" y="3105"/>
                          <a:pt x="14575" y="9867"/>
                        </a:cubicBezTo>
                        <a:close/>
                      </a:path>
                    </a:pathLst>
                  </a:custGeom>
                  <a:grpFill/>
                  <a:ln w="0" cap="flat">
                    <a:noFill/>
                    <a:prstDash val="solid"/>
                    <a:miter/>
                  </a:ln>
                </p:spPr>
                <p:txBody>
                  <a:bodyPr rtlCol="0" anchor="ctr"/>
                  <a:lstStyle/>
                  <a:p>
                    <a:endParaRPr lang="en-US"/>
                  </a:p>
                </p:txBody>
              </p:sp>
              <p:sp>
                <p:nvSpPr>
                  <p:cNvPr id="1689" name="Freeform: Shape 1688">
                    <a:extLst>
                      <a:ext uri="{FF2B5EF4-FFF2-40B4-BE49-F238E27FC236}">
                        <a16:creationId xmlns:a16="http://schemas.microsoft.com/office/drawing/2014/main" id="{438D2431-72CE-82D6-3B2D-3A5C726AA323}"/>
                      </a:ext>
                    </a:extLst>
                  </p:cNvPr>
                  <p:cNvSpPr/>
                  <p:nvPr/>
                </p:nvSpPr>
                <p:spPr>
                  <a:xfrm>
                    <a:off x="1439739" y="3314139"/>
                    <a:ext cx="3929" cy="3488"/>
                  </a:xfrm>
                  <a:custGeom>
                    <a:avLst/>
                    <a:gdLst>
                      <a:gd name="connsiteX0" fmla="*/ 3930 w 3929"/>
                      <a:gd name="connsiteY0" fmla="*/ 3489 h 3488"/>
                      <a:gd name="connsiteX1" fmla="*/ 73 w 3929"/>
                      <a:gd name="connsiteY1" fmla="*/ 183 h 3488"/>
                      <a:gd name="connsiteX2" fmla="*/ 3930 w 3929"/>
                      <a:gd name="connsiteY2" fmla="*/ 3489 h 3488"/>
                    </a:gdLst>
                    <a:ahLst/>
                    <a:cxnLst>
                      <a:cxn ang="0">
                        <a:pos x="connsiteX0" y="connsiteY0"/>
                      </a:cxn>
                      <a:cxn ang="0">
                        <a:pos x="connsiteX1" y="connsiteY1"/>
                      </a:cxn>
                      <a:cxn ang="0">
                        <a:pos x="connsiteX2" y="connsiteY2"/>
                      </a:cxn>
                    </a:cxnLst>
                    <a:rect l="l" t="t" r="r" b="b"/>
                    <a:pathLst>
                      <a:path w="3929" h="3488">
                        <a:moveTo>
                          <a:pt x="3930" y="3489"/>
                        </a:moveTo>
                        <a:cubicBezTo>
                          <a:pt x="274" y="33"/>
                          <a:pt x="-227" y="-318"/>
                          <a:pt x="73" y="183"/>
                        </a:cubicBezTo>
                        <a:cubicBezTo>
                          <a:pt x="1426" y="1385"/>
                          <a:pt x="2728" y="2537"/>
                          <a:pt x="3930" y="3489"/>
                        </a:cubicBezTo>
                        <a:close/>
                      </a:path>
                    </a:pathLst>
                  </a:custGeom>
                  <a:grpFill/>
                  <a:ln w="0" cap="flat">
                    <a:noFill/>
                    <a:prstDash val="solid"/>
                    <a:miter/>
                  </a:ln>
                </p:spPr>
                <p:txBody>
                  <a:bodyPr rtlCol="0" anchor="ctr"/>
                  <a:lstStyle/>
                  <a:p>
                    <a:endParaRPr lang="en-US"/>
                  </a:p>
                </p:txBody>
              </p:sp>
              <p:sp>
                <p:nvSpPr>
                  <p:cNvPr id="1690" name="Freeform: Shape 1689">
                    <a:extLst>
                      <a:ext uri="{FF2B5EF4-FFF2-40B4-BE49-F238E27FC236}">
                        <a16:creationId xmlns:a16="http://schemas.microsoft.com/office/drawing/2014/main" id="{E920ABE2-5E5B-57FF-1AAD-75D79EF016DE}"/>
                      </a:ext>
                    </a:extLst>
                  </p:cNvPr>
                  <p:cNvSpPr/>
                  <p:nvPr/>
                </p:nvSpPr>
                <p:spPr>
                  <a:xfrm>
                    <a:off x="1552658" y="2818911"/>
                    <a:ext cx="6911" cy="3155"/>
                  </a:xfrm>
                  <a:custGeom>
                    <a:avLst/>
                    <a:gdLst>
                      <a:gd name="connsiteX0" fmla="*/ 6912 w 6911"/>
                      <a:gd name="connsiteY0" fmla="*/ 3155 h 3155"/>
                      <a:gd name="connsiteX1" fmla="*/ 0 w 6911"/>
                      <a:gd name="connsiteY1" fmla="*/ 0 h 3155"/>
                      <a:gd name="connsiteX2" fmla="*/ 6912 w 6911"/>
                      <a:gd name="connsiteY2" fmla="*/ 3155 h 3155"/>
                    </a:gdLst>
                    <a:ahLst/>
                    <a:cxnLst>
                      <a:cxn ang="0">
                        <a:pos x="connsiteX0" y="connsiteY0"/>
                      </a:cxn>
                      <a:cxn ang="0">
                        <a:pos x="connsiteX1" y="connsiteY1"/>
                      </a:cxn>
                      <a:cxn ang="0">
                        <a:pos x="connsiteX2" y="connsiteY2"/>
                      </a:cxn>
                    </a:cxnLst>
                    <a:rect l="l" t="t" r="r" b="b"/>
                    <a:pathLst>
                      <a:path w="6911" h="3155">
                        <a:moveTo>
                          <a:pt x="6912" y="3155"/>
                        </a:moveTo>
                        <a:cubicBezTo>
                          <a:pt x="4658" y="2003"/>
                          <a:pt x="2304" y="1002"/>
                          <a:pt x="0" y="0"/>
                        </a:cubicBezTo>
                        <a:cubicBezTo>
                          <a:pt x="2605" y="1202"/>
                          <a:pt x="5009" y="2304"/>
                          <a:pt x="6912" y="3155"/>
                        </a:cubicBezTo>
                        <a:close/>
                      </a:path>
                    </a:pathLst>
                  </a:custGeom>
                  <a:grpFill/>
                  <a:ln w="0" cap="flat">
                    <a:noFill/>
                    <a:prstDash val="solid"/>
                    <a:miter/>
                  </a:ln>
                </p:spPr>
                <p:txBody>
                  <a:bodyPr rtlCol="0" anchor="ctr"/>
                  <a:lstStyle/>
                  <a:p>
                    <a:endParaRPr lang="en-US"/>
                  </a:p>
                </p:txBody>
              </p:sp>
              <p:sp>
                <p:nvSpPr>
                  <p:cNvPr id="1691" name="Freeform: Shape 1690">
                    <a:extLst>
                      <a:ext uri="{FF2B5EF4-FFF2-40B4-BE49-F238E27FC236}">
                        <a16:creationId xmlns:a16="http://schemas.microsoft.com/office/drawing/2014/main" id="{04952A88-6CBD-7F00-5BB5-A26D78EE1E91}"/>
                      </a:ext>
                    </a:extLst>
                  </p:cNvPr>
                  <p:cNvSpPr/>
                  <p:nvPr/>
                </p:nvSpPr>
                <p:spPr>
                  <a:xfrm>
                    <a:off x="1606151" y="2845307"/>
                    <a:ext cx="2721" cy="2704"/>
                  </a:xfrm>
                  <a:custGeom>
                    <a:avLst/>
                    <a:gdLst>
                      <a:gd name="connsiteX0" fmla="*/ 2655 w 2721"/>
                      <a:gd name="connsiteY0" fmla="*/ 2705 h 2704"/>
                      <a:gd name="connsiteX1" fmla="*/ 2655 w 2721"/>
                      <a:gd name="connsiteY1" fmla="*/ 2504 h 2704"/>
                      <a:gd name="connsiteX2" fmla="*/ 0 w 2721"/>
                      <a:gd name="connsiteY2" fmla="*/ 0 h 2704"/>
                      <a:gd name="connsiteX3" fmla="*/ 50 w 2721"/>
                      <a:gd name="connsiteY3" fmla="*/ 50 h 2704"/>
                      <a:gd name="connsiteX4" fmla="*/ 2605 w 2721"/>
                      <a:gd name="connsiteY4" fmla="*/ 2705 h 27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21" h="2704">
                        <a:moveTo>
                          <a:pt x="2655" y="2705"/>
                        </a:moveTo>
                        <a:cubicBezTo>
                          <a:pt x="2655" y="2705"/>
                          <a:pt x="2805" y="2705"/>
                          <a:pt x="2655" y="2504"/>
                        </a:cubicBezTo>
                        <a:cubicBezTo>
                          <a:pt x="1753" y="1653"/>
                          <a:pt x="952" y="751"/>
                          <a:pt x="0" y="0"/>
                        </a:cubicBezTo>
                        <a:cubicBezTo>
                          <a:pt x="0" y="0"/>
                          <a:pt x="50" y="50"/>
                          <a:pt x="50" y="50"/>
                        </a:cubicBezTo>
                        <a:cubicBezTo>
                          <a:pt x="1052" y="1002"/>
                          <a:pt x="1803" y="1903"/>
                          <a:pt x="2605" y="2705"/>
                        </a:cubicBezTo>
                        <a:close/>
                      </a:path>
                    </a:pathLst>
                  </a:custGeom>
                  <a:grpFill/>
                  <a:ln w="0" cap="flat">
                    <a:noFill/>
                    <a:prstDash val="solid"/>
                    <a:miter/>
                  </a:ln>
                </p:spPr>
                <p:txBody>
                  <a:bodyPr rtlCol="0" anchor="ctr"/>
                  <a:lstStyle/>
                  <a:p>
                    <a:endParaRPr lang="en-US"/>
                  </a:p>
                </p:txBody>
              </p:sp>
              <p:sp>
                <p:nvSpPr>
                  <p:cNvPr id="1692" name="Freeform: Shape 1691">
                    <a:extLst>
                      <a:ext uri="{FF2B5EF4-FFF2-40B4-BE49-F238E27FC236}">
                        <a16:creationId xmlns:a16="http://schemas.microsoft.com/office/drawing/2014/main" id="{4942EB22-23D0-7073-CA51-CC53852CFA10}"/>
                      </a:ext>
                    </a:extLst>
                  </p:cNvPr>
                  <p:cNvSpPr/>
                  <p:nvPr/>
                </p:nvSpPr>
                <p:spPr>
                  <a:xfrm>
                    <a:off x="1396136" y="2816157"/>
                    <a:ext cx="2153" cy="1152"/>
                  </a:xfrm>
                  <a:custGeom>
                    <a:avLst/>
                    <a:gdLst>
                      <a:gd name="connsiteX0" fmla="*/ 2154 w 2153"/>
                      <a:gd name="connsiteY0" fmla="*/ 0 h 1152"/>
                      <a:gd name="connsiteX1" fmla="*/ 0 w 2153"/>
                      <a:gd name="connsiteY1" fmla="*/ 1152 h 1152"/>
                      <a:gd name="connsiteX2" fmla="*/ 2154 w 2153"/>
                      <a:gd name="connsiteY2" fmla="*/ 0 h 1152"/>
                    </a:gdLst>
                    <a:ahLst/>
                    <a:cxnLst>
                      <a:cxn ang="0">
                        <a:pos x="connsiteX0" y="connsiteY0"/>
                      </a:cxn>
                      <a:cxn ang="0">
                        <a:pos x="connsiteX1" y="connsiteY1"/>
                      </a:cxn>
                      <a:cxn ang="0">
                        <a:pos x="connsiteX2" y="connsiteY2"/>
                      </a:cxn>
                    </a:cxnLst>
                    <a:rect l="l" t="t" r="r" b="b"/>
                    <a:pathLst>
                      <a:path w="2153" h="1152">
                        <a:moveTo>
                          <a:pt x="2154" y="0"/>
                        </a:moveTo>
                        <a:cubicBezTo>
                          <a:pt x="1453" y="401"/>
                          <a:pt x="851" y="701"/>
                          <a:pt x="0" y="1152"/>
                        </a:cubicBezTo>
                        <a:cubicBezTo>
                          <a:pt x="801" y="751"/>
                          <a:pt x="1503" y="351"/>
                          <a:pt x="2154" y="0"/>
                        </a:cubicBezTo>
                        <a:close/>
                      </a:path>
                    </a:pathLst>
                  </a:custGeom>
                  <a:grpFill/>
                  <a:ln w="0" cap="flat">
                    <a:noFill/>
                    <a:prstDash val="solid"/>
                    <a:miter/>
                  </a:ln>
                </p:spPr>
                <p:txBody>
                  <a:bodyPr rtlCol="0" anchor="ctr"/>
                  <a:lstStyle/>
                  <a:p>
                    <a:endParaRPr lang="en-US"/>
                  </a:p>
                </p:txBody>
              </p:sp>
              <p:sp>
                <p:nvSpPr>
                  <p:cNvPr id="1693" name="Freeform: Shape 1692">
                    <a:extLst>
                      <a:ext uri="{FF2B5EF4-FFF2-40B4-BE49-F238E27FC236}">
                        <a16:creationId xmlns:a16="http://schemas.microsoft.com/office/drawing/2014/main" id="{CF1540EA-18E0-D0AC-B07C-CF5A1FED191B}"/>
                      </a:ext>
                    </a:extLst>
                  </p:cNvPr>
                  <p:cNvSpPr/>
                  <p:nvPr/>
                </p:nvSpPr>
                <p:spPr>
                  <a:xfrm>
                    <a:off x="1641362" y="2907615"/>
                    <a:ext cx="9065" cy="42473"/>
                  </a:xfrm>
                  <a:custGeom>
                    <a:avLst/>
                    <a:gdLst>
                      <a:gd name="connsiteX0" fmla="*/ 9066 w 9065"/>
                      <a:gd name="connsiteY0" fmla="*/ 42474 h 42473"/>
                      <a:gd name="connsiteX1" fmla="*/ 6862 w 9065"/>
                      <a:gd name="connsiteY1" fmla="*/ 24042 h 42473"/>
                      <a:gd name="connsiteX2" fmla="*/ 7213 w 9065"/>
                      <a:gd name="connsiteY2" fmla="*/ 21387 h 42473"/>
                      <a:gd name="connsiteX3" fmla="*/ 5910 w 9065"/>
                      <a:gd name="connsiteY3" fmla="*/ 15277 h 42473"/>
                      <a:gd name="connsiteX4" fmla="*/ 6461 w 9065"/>
                      <a:gd name="connsiteY4" fmla="*/ 19033 h 42473"/>
                      <a:gd name="connsiteX5" fmla="*/ 0 w 9065"/>
                      <a:gd name="connsiteY5" fmla="*/ 0 h 42473"/>
                      <a:gd name="connsiteX6" fmla="*/ 4408 w 9065"/>
                      <a:gd name="connsiteY6" fmla="*/ 19083 h 42473"/>
                      <a:gd name="connsiteX7" fmla="*/ 5259 w 9065"/>
                      <a:gd name="connsiteY7" fmla="*/ 23841 h 42473"/>
                      <a:gd name="connsiteX8" fmla="*/ 8164 w 9065"/>
                      <a:gd name="connsiteY8" fmla="*/ 38968 h 42473"/>
                      <a:gd name="connsiteX9" fmla="*/ 9016 w 9065"/>
                      <a:gd name="connsiteY9" fmla="*/ 42474 h 42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065" h="42473">
                        <a:moveTo>
                          <a:pt x="9066" y="42474"/>
                        </a:moveTo>
                        <a:cubicBezTo>
                          <a:pt x="8515" y="36313"/>
                          <a:pt x="7964" y="30152"/>
                          <a:pt x="6862" y="24042"/>
                        </a:cubicBezTo>
                        <a:cubicBezTo>
                          <a:pt x="7613" y="26446"/>
                          <a:pt x="6211" y="17581"/>
                          <a:pt x="7213" y="21387"/>
                        </a:cubicBezTo>
                        <a:cubicBezTo>
                          <a:pt x="6962" y="19985"/>
                          <a:pt x="5810" y="13423"/>
                          <a:pt x="5910" y="15277"/>
                        </a:cubicBezTo>
                        <a:lnTo>
                          <a:pt x="6461" y="19033"/>
                        </a:lnTo>
                        <a:cubicBezTo>
                          <a:pt x="3907" y="9567"/>
                          <a:pt x="4358" y="15427"/>
                          <a:pt x="0" y="0"/>
                        </a:cubicBezTo>
                        <a:cubicBezTo>
                          <a:pt x="1553" y="9817"/>
                          <a:pt x="3256" y="13874"/>
                          <a:pt x="4408" y="19083"/>
                        </a:cubicBezTo>
                        <a:cubicBezTo>
                          <a:pt x="4708" y="20886"/>
                          <a:pt x="5009" y="22339"/>
                          <a:pt x="5259" y="23841"/>
                        </a:cubicBezTo>
                        <a:cubicBezTo>
                          <a:pt x="6662" y="28800"/>
                          <a:pt x="7213" y="33909"/>
                          <a:pt x="8164" y="38968"/>
                        </a:cubicBezTo>
                        <a:cubicBezTo>
                          <a:pt x="8515" y="40120"/>
                          <a:pt x="8765" y="41322"/>
                          <a:pt x="9016" y="42474"/>
                        </a:cubicBezTo>
                        <a:close/>
                      </a:path>
                    </a:pathLst>
                  </a:custGeom>
                  <a:grpFill/>
                  <a:ln w="0" cap="flat">
                    <a:noFill/>
                    <a:prstDash val="solid"/>
                    <a:miter/>
                  </a:ln>
                </p:spPr>
                <p:txBody>
                  <a:bodyPr rtlCol="0" anchor="ctr"/>
                  <a:lstStyle/>
                  <a:p>
                    <a:endParaRPr lang="en-US"/>
                  </a:p>
                </p:txBody>
              </p:sp>
              <p:sp>
                <p:nvSpPr>
                  <p:cNvPr id="1694" name="Freeform: Shape 1693">
                    <a:extLst>
                      <a:ext uri="{FF2B5EF4-FFF2-40B4-BE49-F238E27FC236}">
                        <a16:creationId xmlns:a16="http://schemas.microsoft.com/office/drawing/2014/main" id="{1DB85FDF-6C30-B098-4B4F-8A49751E53A1}"/>
                      </a:ext>
                    </a:extLst>
                  </p:cNvPr>
                  <p:cNvSpPr/>
                  <p:nvPr/>
                </p:nvSpPr>
                <p:spPr>
                  <a:xfrm>
                    <a:off x="1303725" y="3122238"/>
                    <a:ext cx="150" cy="150"/>
                  </a:xfrm>
                  <a:custGeom>
                    <a:avLst/>
                    <a:gdLst>
                      <a:gd name="connsiteX0" fmla="*/ 150 w 150"/>
                      <a:gd name="connsiteY0" fmla="*/ 150 h 150"/>
                      <a:gd name="connsiteX1" fmla="*/ 0 w 150"/>
                      <a:gd name="connsiteY1" fmla="*/ 0 h 150"/>
                      <a:gd name="connsiteX2" fmla="*/ 150 w 150"/>
                      <a:gd name="connsiteY2" fmla="*/ 150 h 150"/>
                    </a:gdLst>
                    <a:ahLst/>
                    <a:cxnLst>
                      <a:cxn ang="0">
                        <a:pos x="connsiteX0" y="connsiteY0"/>
                      </a:cxn>
                      <a:cxn ang="0">
                        <a:pos x="connsiteX1" y="connsiteY1"/>
                      </a:cxn>
                      <a:cxn ang="0">
                        <a:pos x="connsiteX2" y="connsiteY2"/>
                      </a:cxn>
                    </a:cxnLst>
                    <a:rect l="l" t="t" r="r" b="b"/>
                    <a:pathLst>
                      <a:path w="150" h="150">
                        <a:moveTo>
                          <a:pt x="150" y="150"/>
                        </a:moveTo>
                        <a:lnTo>
                          <a:pt x="0" y="0"/>
                        </a:lnTo>
                        <a:cubicBezTo>
                          <a:pt x="0" y="0"/>
                          <a:pt x="150" y="150"/>
                          <a:pt x="150" y="150"/>
                        </a:cubicBezTo>
                        <a:close/>
                      </a:path>
                    </a:pathLst>
                  </a:custGeom>
                  <a:grpFill/>
                  <a:ln w="0" cap="flat">
                    <a:noFill/>
                    <a:prstDash val="solid"/>
                    <a:miter/>
                  </a:ln>
                </p:spPr>
                <p:txBody>
                  <a:bodyPr rtlCol="0" anchor="ctr"/>
                  <a:lstStyle/>
                  <a:p>
                    <a:endParaRPr lang="en-US"/>
                  </a:p>
                </p:txBody>
              </p:sp>
              <p:sp>
                <p:nvSpPr>
                  <p:cNvPr id="1695" name="Freeform: Shape 1694">
                    <a:extLst>
                      <a:ext uri="{FF2B5EF4-FFF2-40B4-BE49-F238E27FC236}">
                        <a16:creationId xmlns:a16="http://schemas.microsoft.com/office/drawing/2014/main" id="{FF449A23-3E35-D950-5250-B4C2D3C976F8}"/>
                      </a:ext>
                    </a:extLst>
                  </p:cNvPr>
                  <p:cNvSpPr/>
                  <p:nvPr/>
                </p:nvSpPr>
                <p:spPr>
                  <a:xfrm>
                    <a:off x="1302535" y="3120057"/>
                    <a:ext cx="1140" cy="2181"/>
                  </a:xfrm>
                  <a:custGeom>
                    <a:avLst/>
                    <a:gdLst>
                      <a:gd name="connsiteX0" fmla="*/ 539 w 1140"/>
                      <a:gd name="connsiteY0" fmla="*/ 1581 h 2181"/>
                      <a:gd name="connsiteX1" fmla="*/ 1140 w 1140"/>
                      <a:gd name="connsiteY1" fmla="*/ 2182 h 2181"/>
                      <a:gd name="connsiteX2" fmla="*/ 539 w 1140"/>
                      <a:gd name="connsiteY2" fmla="*/ 1581 h 2181"/>
                    </a:gdLst>
                    <a:ahLst/>
                    <a:cxnLst>
                      <a:cxn ang="0">
                        <a:pos x="connsiteX0" y="connsiteY0"/>
                      </a:cxn>
                      <a:cxn ang="0">
                        <a:pos x="connsiteX1" y="connsiteY1"/>
                      </a:cxn>
                      <a:cxn ang="0">
                        <a:pos x="connsiteX2" y="connsiteY2"/>
                      </a:cxn>
                    </a:cxnLst>
                    <a:rect l="l" t="t" r="r" b="b"/>
                    <a:pathLst>
                      <a:path w="1140" h="2181">
                        <a:moveTo>
                          <a:pt x="539" y="1581"/>
                        </a:moveTo>
                        <a:lnTo>
                          <a:pt x="1140" y="2182"/>
                        </a:lnTo>
                        <a:cubicBezTo>
                          <a:pt x="639" y="1380"/>
                          <a:pt x="-763" y="-1926"/>
                          <a:pt x="539" y="1581"/>
                        </a:cubicBezTo>
                        <a:close/>
                      </a:path>
                    </a:pathLst>
                  </a:custGeom>
                  <a:grpFill/>
                  <a:ln w="0" cap="flat">
                    <a:noFill/>
                    <a:prstDash val="solid"/>
                    <a:miter/>
                  </a:ln>
                </p:spPr>
                <p:txBody>
                  <a:bodyPr rtlCol="0" anchor="ctr"/>
                  <a:lstStyle/>
                  <a:p>
                    <a:endParaRPr lang="en-US"/>
                  </a:p>
                </p:txBody>
              </p:sp>
              <p:sp>
                <p:nvSpPr>
                  <p:cNvPr id="1696" name="Freeform: Shape 1695">
                    <a:extLst>
                      <a:ext uri="{FF2B5EF4-FFF2-40B4-BE49-F238E27FC236}">
                        <a16:creationId xmlns:a16="http://schemas.microsoft.com/office/drawing/2014/main" id="{61AE9CA6-6FC2-7128-1E08-20DD41ADE2EE}"/>
                      </a:ext>
                    </a:extLst>
                  </p:cNvPr>
                  <p:cNvSpPr/>
                  <p:nvPr/>
                </p:nvSpPr>
                <p:spPr>
                  <a:xfrm>
                    <a:off x="1559520" y="2822067"/>
                    <a:ext cx="5108" cy="2504"/>
                  </a:xfrm>
                  <a:custGeom>
                    <a:avLst/>
                    <a:gdLst>
                      <a:gd name="connsiteX0" fmla="*/ 2755 w 5108"/>
                      <a:gd name="connsiteY0" fmla="*/ 902 h 2504"/>
                      <a:gd name="connsiteX1" fmla="*/ 0 w 5108"/>
                      <a:gd name="connsiteY1" fmla="*/ 0 h 2504"/>
                      <a:gd name="connsiteX2" fmla="*/ 5109 w 5108"/>
                      <a:gd name="connsiteY2" fmla="*/ 2504 h 2504"/>
                      <a:gd name="connsiteX3" fmla="*/ 2755 w 5108"/>
                      <a:gd name="connsiteY3" fmla="*/ 851 h 2504"/>
                    </a:gdLst>
                    <a:ahLst/>
                    <a:cxnLst>
                      <a:cxn ang="0">
                        <a:pos x="connsiteX0" y="connsiteY0"/>
                      </a:cxn>
                      <a:cxn ang="0">
                        <a:pos x="connsiteX1" y="connsiteY1"/>
                      </a:cxn>
                      <a:cxn ang="0">
                        <a:pos x="connsiteX2" y="connsiteY2"/>
                      </a:cxn>
                      <a:cxn ang="0">
                        <a:pos x="connsiteX3" y="connsiteY3"/>
                      </a:cxn>
                    </a:cxnLst>
                    <a:rect l="l" t="t" r="r" b="b"/>
                    <a:pathLst>
                      <a:path w="5108" h="2504">
                        <a:moveTo>
                          <a:pt x="2755" y="902"/>
                        </a:moveTo>
                        <a:cubicBezTo>
                          <a:pt x="2454" y="952"/>
                          <a:pt x="1503" y="651"/>
                          <a:pt x="0" y="0"/>
                        </a:cubicBezTo>
                        <a:lnTo>
                          <a:pt x="5109" y="2504"/>
                        </a:lnTo>
                        <a:cubicBezTo>
                          <a:pt x="4458" y="2054"/>
                          <a:pt x="3606" y="1453"/>
                          <a:pt x="2755" y="851"/>
                        </a:cubicBezTo>
                        <a:close/>
                      </a:path>
                    </a:pathLst>
                  </a:custGeom>
                  <a:grpFill/>
                  <a:ln w="0" cap="flat">
                    <a:noFill/>
                    <a:prstDash val="solid"/>
                    <a:miter/>
                  </a:ln>
                </p:spPr>
                <p:txBody>
                  <a:bodyPr rtlCol="0" anchor="ctr"/>
                  <a:lstStyle/>
                  <a:p>
                    <a:endParaRPr lang="en-US"/>
                  </a:p>
                </p:txBody>
              </p:sp>
              <p:sp>
                <p:nvSpPr>
                  <p:cNvPr id="1697" name="Freeform: Shape 1696">
                    <a:extLst>
                      <a:ext uri="{FF2B5EF4-FFF2-40B4-BE49-F238E27FC236}">
                        <a16:creationId xmlns:a16="http://schemas.microsoft.com/office/drawing/2014/main" id="{B30146F2-0A55-0A5C-3044-429EB006BC56}"/>
                      </a:ext>
                    </a:extLst>
                  </p:cNvPr>
                  <p:cNvSpPr/>
                  <p:nvPr/>
                </p:nvSpPr>
                <p:spPr>
                  <a:xfrm>
                    <a:off x="1574296" y="2828378"/>
                    <a:ext cx="15376" cy="12421"/>
                  </a:xfrm>
                  <a:custGeom>
                    <a:avLst/>
                    <a:gdLst>
                      <a:gd name="connsiteX0" fmla="*/ 0 w 15376"/>
                      <a:gd name="connsiteY0" fmla="*/ 50 h 12421"/>
                      <a:gd name="connsiteX1" fmla="*/ 11119 w 15376"/>
                      <a:gd name="connsiteY1" fmla="*/ 9216 h 12421"/>
                      <a:gd name="connsiteX2" fmla="*/ 15377 w 15376"/>
                      <a:gd name="connsiteY2" fmla="*/ 12422 h 12421"/>
                      <a:gd name="connsiteX3" fmla="*/ 0 w 15376"/>
                      <a:gd name="connsiteY3" fmla="*/ 0 h 12421"/>
                    </a:gdLst>
                    <a:ahLst/>
                    <a:cxnLst>
                      <a:cxn ang="0">
                        <a:pos x="connsiteX0" y="connsiteY0"/>
                      </a:cxn>
                      <a:cxn ang="0">
                        <a:pos x="connsiteX1" y="connsiteY1"/>
                      </a:cxn>
                      <a:cxn ang="0">
                        <a:pos x="connsiteX2" y="connsiteY2"/>
                      </a:cxn>
                      <a:cxn ang="0">
                        <a:pos x="connsiteX3" y="connsiteY3"/>
                      </a:cxn>
                    </a:cxnLst>
                    <a:rect l="l" t="t" r="r" b="b"/>
                    <a:pathLst>
                      <a:path w="15376" h="12421">
                        <a:moveTo>
                          <a:pt x="0" y="50"/>
                        </a:moveTo>
                        <a:cubicBezTo>
                          <a:pt x="3807" y="3005"/>
                          <a:pt x="7563" y="6010"/>
                          <a:pt x="11119" y="9216"/>
                        </a:cubicBezTo>
                        <a:cubicBezTo>
                          <a:pt x="12572" y="10218"/>
                          <a:pt x="14024" y="11320"/>
                          <a:pt x="15377" y="12422"/>
                        </a:cubicBezTo>
                        <a:cubicBezTo>
                          <a:pt x="11320" y="8665"/>
                          <a:pt x="6311" y="4508"/>
                          <a:pt x="0" y="0"/>
                        </a:cubicBezTo>
                        <a:close/>
                      </a:path>
                    </a:pathLst>
                  </a:custGeom>
                  <a:grpFill/>
                  <a:ln w="0" cap="flat">
                    <a:noFill/>
                    <a:prstDash val="solid"/>
                    <a:miter/>
                  </a:ln>
                </p:spPr>
                <p:txBody>
                  <a:bodyPr rtlCol="0" anchor="ctr"/>
                  <a:lstStyle/>
                  <a:p>
                    <a:endParaRPr lang="en-US"/>
                  </a:p>
                </p:txBody>
              </p:sp>
              <p:sp>
                <p:nvSpPr>
                  <p:cNvPr id="1698" name="Freeform: Shape 1697">
                    <a:extLst>
                      <a:ext uri="{FF2B5EF4-FFF2-40B4-BE49-F238E27FC236}">
                        <a16:creationId xmlns:a16="http://schemas.microsoft.com/office/drawing/2014/main" id="{67384826-C470-66FD-2E28-67DF4EA06AAE}"/>
                      </a:ext>
                    </a:extLst>
                  </p:cNvPr>
                  <p:cNvSpPr/>
                  <p:nvPr/>
                </p:nvSpPr>
                <p:spPr>
                  <a:xfrm>
                    <a:off x="1351106" y="2797637"/>
                    <a:ext cx="201601" cy="56369"/>
                  </a:xfrm>
                  <a:custGeom>
                    <a:avLst/>
                    <a:gdLst>
                      <a:gd name="connsiteX0" fmla="*/ 67719 w 201601"/>
                      <a:gd name="connsiteY0" fmla="*/ 10356 h 56369"/>
                      <a:gd name="connsiteX1" fmla="*/ 61308 w 201601"/>
                      <a:gd name="connsiteY1" fmla="*/ 11057 h 56369"/>
                      <a:gd name="connsiteX2" fmla="*/ 47233 w 201601"/>
                      <a:gd name="connsiteY2" fmla="*/ 18570 h 56369"/>
                      <a:gd name="connsiteX3" fmla="*/ 56550 w 201601"/>
                      <a:gd name="connsiteY3" fmla="*/ 15064 h 56369"/>
                      <a:gd name="connsiteX4" fmla="*/ 66216 w 201601"/>
                      <a:gd name="connsiteY4" fmla="*/ 12159 h 56369"/>
                      <a:gd name="connsiteX5" fmla="*/ 44479 w 201601"/>
                      <a:gd name="connsiteY5" fmla="*/ 23078 h 56369"/>
                      <a:gd name="connsiteX6" fmla="*/ 52292 w 201601"/>
                      <a:gd name="connsiteY6" fmla="*/ 17017 h 56369"/>
                      <a:gd name="connsiteX7" fmla="*/ 42475 w 201601"/>
                      <a:gd name="connsiteY7" fmla="*/ 23128 h 56369"/>
                      <a:gd name="connsiteX8" fmla="*/ 10620 w 201601"/>
                      <a:gd name="connsiteY8" fmla="*/ 44615 h 56369"/>
                      <a:gd name="connsiteX9" fmla="*/ 1 w 201601"/>
                      <a:gd name="connsiteY9" fmla="*/ 56235 h 56369"/>
                      <a:gd name="connsiteX10" fmla="*/ 15278 w 201601"/>
                      <a:gd name="connsiteY10" fmla="*/ 44615 h 56369"/>
                      <a:gd name="connsiteX11" fmla="*/ 13525 w 201601"/>
                      <a:gd name="connsiteY11" fmla="*/ 45467 h 56369"/>
                      <a:gd name="connsiteX12" fmla="*/ 20687 w 201601"/>
                      <a:gd name="connsiteY12" fmla="*/ 40157 h 56369"/>
                      <a:gd name="connsiteX13" fmla="*/ 24544 w 201601"/>
                      <a:gd name="connsiteY13" fmla="*/ 35750 h 56369"/>
                      <a:gd name="connsiteX14" fmla="*/ 32157 w 201601"/>
                      <a:gd name="connsiteY14" fmla="*/ 30991 h 56369"/>
                      <a:gd name="connsiteX15" fmla="*/ 28100 w 201601"/>
                      <a:gd name="connsiteY15" fmla="*/ 33947 h 56369"/>
                      <a:gd name="connsiteX16" fmla="*/ 46081 w 201601"/>
                      <a:gd name="connsiteY16" fmla="*/ 23078 h 56369"/>
                      <a:gd name="connsiteX17" fmla="*/ 44028 w 201601"/>
                      <a:gd name="connsiteY17" fmla="*/ 24781 h 56369"/>
                      <a:gd name="connsiteX18" fmla="*/ 67469 w 201601"/>
                      <a:gd name="connsiteY18" fmla="*/ 12660 h 56369"/>
                      <a:gd name="connsiteX19" fmla="*/ 61809 w 201601"/>
                      <a:gd name="connsiteY19" fmla="*/ 16216 h 56369"/>
                      <a:gd name="connsiteX20" fmla="*/ 80241 w 201601"/>
                      <a:gd name="connsiteY20" fmla="*/ 8653 h 56369"/>
                      <a:gd name="connsiteX21" fmla="*/ 102930 w 201601"/>
                      <a:gd name="connsiteY21" fmla="*/ 4846 h 56369"/>
                      <a:gd name="connsiteX22" fmla="*/ 100226 w 201601"/>
                      <a:gd name="connsiteY22" fmla="*/ 4596 h 56369"/>
                      <a:gd name="connsiteX23" fmla="*/ 110794 w 201601"/>
                      <a:gd name="connsiteY23" fmla="*/ 4846 h 56369"/>
                      <a:gd name="connsiteX24" fmla="*/ 130228 w 201601"/>
                      <a:gd name="connsiteY24" fmla="*/ 5096 h 56369"/>
                      <a:gd name="connsiteX25" fmla="*/ 151715 w 201601"/>
                      <a:gd name="connsiteY25" fmla="*/ 8302 h 56369"/>
                      <a:gd name="connsiteX26" fmla="*/ 201602 w 201601"/>
                      <a:gd name="connsiteY26" fmla="*/ 21425 h 56369"/>
                      <a:gd name="connsiteX27" fmla="*/ 196042 w 201601"/>
                      <a:gd name="connsiteY27" fmla="*/ 18720 h 56369"/>
                      <a:gd name="connsiteX28" fmla="*/ 197845 w 201601"/>
                      <a:gd name="connsiteY28" fmla="*/ 17518 h 56369"/>
                      <a:gd name="connsiteX29" fmla="*/ 181517 w 201601"/>
                      <a:gd name="connsiteY29" fmla="*/ 11357 h 56369"/>
                      <a:gd name="connsiteX30" fmla="*/ 176859 w 201601"/>
                      <a:gd name="connsiteY30" fmla="*/ 7501 h 56369"/>
                      <a:gd name="connsiteX31" fmla="*/ 138442 w 201601"/>
                      <a:gd name="connsiteY31" fmla="*/ 188 h 56369"/>
                      <a:gd name="connsiteX32" fmla="*/ 101828 w 201601"/>
                      <a:gd name="connsiteY32" fmla="*/ 2592 h 56369"/>
                      <a:gd name="connsiteX33" fmla="*/ 89357 w 201601"/>
                      <a:gd name="connsiteY33" fmla="*/ 3944 h 56369"/>
                      <a:gd name="connsiteX34" fmla="*/ 70574 w 201601"/>
                      <a:gd name="connsiteY34" fmla="*/ 9254 h 56369"/>
                      <a:gd name="connsiteX35" fmla="*/ 88856 w 201601"/>
                      <a:gd name="connsiteY35" fmla="*/ 2592 h 56369"/>
                      <a:gd name="connsiteX36" fmla="*/ 69723 w 201601"/>
                      <a:gd name="connsiteY36" fmla="*/ 8052 h 56369"/>
                      <a:gd name="connsiteX37" fmla="*/ 67819 w 201601"/>
                      <a:gd name="connsiteY37" fmla="*/ 10556 h 56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201601" h="56369">
                        <a:moveTo>
                          <a:pt x="67719" y="10356"/>
                        </a:moveTo>
                        <a:cubicBezTo>
                          <a:pt x="40973" y="21425"/>
                          <a:pt x="73780" y="6299"/>
                          <a:pt x="61308" y="11057"/>
                        </a:cubicBezTo>
                        <a:cubicBezTo>
                          <a:pt x="53895" y="14312"/>
                          <a:pt x="51591" y="16116"/>
                          <a:pt x="47233" y="18570"/>
                        </a:cubicBezTo>
                        <a:cubicBezTo>
                          <a:pt x="57451" y="13311"/>
                          <a:pt x="57051" y="14312"/>
                          <a:pt x="56550" y="15064"/>
                        </a:cubicBezTo>
                        <a:cubicBezTo>
                          <a:pt x="56099" y="15965"/>
                          <a:pt x="55598" y="16516"/>
                          <a:pt x="66216" y="12159"/>
                        </a:cubicBezTo>
                        <a:cubicBezTo>
                          <a:pt x="63512" y="14312"/>
                          <a:pt x="51441" y="19572"/>
                          <a:pt x="44479" y="23078"/>
                        </a:cubicBezTo>
                        <a:cubicBezTo>
                          <a:pt x="36164" y="26183"/>
                          <a:pt x="50840" y="18720"/>
                          <a:pt x="52292" y="17017"/>
                        </a:cubicBezTo>
                        <a:cubicBezTo>
                          <a:pt x="44028" y="21174"/>
                          <a:pt x="45631" y="20774"/>
                          <a:pt x="42475" y="23128"/>
                        </a:cubicBezTo>
                        <a:cubicBezTo>
                          <a:pt x="29503" y="29739"/>
                          <a:pt x="18133" y="40207"/>
                          <a:pt x="10620" y="44615"/>
                        </a:cubicBezTo>
                        <a:cubicBezTo>
                          <a:pt x="3007" y="51727"/>
                          <a:pt x="3758" y="51577"/>
                          <a:pt x="1" y="56235"/>
                        </a:cubicBezTo>
                        <a:cubicBezTo>
                          <a:pt x="-149" y="57738"/>
                          <a:pt x="11572" y="46168"/>
                          <a:pt x="15278" y="44615"/>
                        </a:cubicBezTo>
                        <a:cubicBezTo>
                          <a:pt x="14577" y="45016"/>
                          <a:pt x="13274" y="45867"/>
                          <a:pt x="13525" y="45467"/>
                        </a:cubicBezTo>
                        <a:cubicBezTo>
                          <a:pt x="15879" y="43613"/>
                          <a:pt x="18283" y="41860"/>
                          <a:pt x="20687" y="40157"/>
                        </a:cubicBezTo>
                        <a:cubicBezTo>
                          <a:pt x="13725" y="44966"/>
                          <a:pt x="20838" y="38404"/>
                          <a:pt x="24544" y="35750"/>
                        </a:cubicBezTo>
                        <a:cubicBezTo>
                          <a:pt x="27199" y="33796"/>
                          <a:pt x="32758" y="30190"/>
                          <a:pt x="32157" y="30991"/>
                        </a:cubicBezTo>
                        <a:lnTo>
                          <a:pt x="28100" y="33947"/>
                        </a:lnTo>
                        <a:cubicBezTo>
                          <a:pt x="33610" y="30691"/>
                          <a:pt x="39670" y="25632"/>
                          <a:pt x="46081" y="23078"/>
                        </a:cubicBezTo>
                        <a:cubicBezTo>
                          <a:pt x="46532" y="23178"/>
                          <a:pt x="44278" y="24480"/>
                          <a:pt x="44028" y="24781"/>
                        </a:cubicBezTo>
                        <a:cubicBezTo>
                          <a:pt x="50389" y="20523"/>
                          <a:pt x="57000" y="17217"/>
                          <a:pt x="67469" y="12660"/>
                        </a:cubicBezTo>
                        <a:cubicBezTo>
                          <a:pt x="65565" y="13812"/>
                          <a:pt x="63662" y="15014"/>
                          <a:pt x="61809" y="16216"/>
                        </a:cubicBezTo>
                        <a:cubicBezTo>
                          <a:pt x="65666" y="13862"/>
                          <a:pt x="72678" y="10907"/>
                          <a:pt x="80241" y="8653"/>
                        </a:cubicBezTo>
                        <a:cubicBezTo>
                          <a:pt x="87604" y="6399"/>
                          <a:pt x="95968" y="5197"/>
                          <a:pt x="102930" y="4846"/>
                        </a:cubicBezTo>
                        <a:cubicBezTo>
                          <a:pt x="101378" y="4746"/>
                          <a:pt x="98623" y="5046"/>
                          <a:pt x="100226" y="4596"/>
                        </a:cubicBezTo>
                        <a:cubicBezTo>
                          <a:pt x="108290" y="3293"/>
                          <a:pt x="114550" y="4145"/>
                          <a:pt x="110794" y="4846"/>
                        </a:cubicBezTo>
                        <a:cubicBezTo>
                          <a:pt x="114751" y="4145"/>
                          <a:pt x="122364" y="4195"/>
                          <a:pt x="130228" y="5096"/>
                        </a:cubicBezTo>
                        <a:cubicBezTo>
                          <a:pt x="137991" y="5898"/>
                          <a:pt x="146205" y="7701"/>
                          <a:pt x="151715" y="8302"/>
                        </a:cubicBezTo>
                        <a:cubicBezTo>
                          <a:pt x="168594" y="10105"/>
                          <a:pt x="185524" y="14463"/>
                          <a:pt x="201602" y="21425"/>
                        </a:cubicBezTo>
                        <a:cubicBezTo>
                          <a:pt x="199799" y="20523"/>
                          <a:pt x="197945" y="19622"/>
                          <a:pt x="196042" y="18720"/>
                        </a:cubicBezTo>
                        <a:cubicBezTo>
                          <a:pt x="192336" y="15615"/>
                          <a:pt x="189931" y="14513"/>
                          <a:pt x="197845" y="17518"/>
                        </a:cubicBezTo>
                        <a:cubicBezTo>
                          <a:pt x="190232" y="14262"/>
                          <a:pt x="192786" y="16266"/>
                          <a:pt x="181517" y="11357"/>
                        </a:cubicBezTo>
                        <a:cubicBezTo>
                          <a:pt x="186125" y="12860"/>
                          <a:pt x="187878" y="12008"/>
                          <a:pt x="176859" y="7501"/>
                        </a:cubicBezTo>
                        <a:cubicBezTo>
                          <a:pt x="162784" y="2692"/>
                          <a:pt x="150363" y="989"/>
                          <a:pt x="138442" y="188"/>
                        </a:cubicBezTo>
                        <a:cubicBezTo>
                          <a:pt x="126621" y="-413"/>
                          <a:pt x="114951" y="438"/>
                          <a:pt x="101828" y="2592"/>
                        </a:cubicBezTo>
                        <a:cubicBezTo>
                          <a:pt x="101327" y="2241"/>
                          <a:pt x="95818" y="2642"/>
                          <a:pt x="89357" y="3944"/>
                        </a:cubicBezTo>
                        <a:cubicBezTo>
                          <a:pt x="82895" y="5146"/>
                          <a:pt x="75633" y="7501"/>
                          <a:pt x="70574" y="9254"/>
                        </a:cubicBezTo>
                        <a:cubicBezTo>
                          <a:pt x="74130" y="7050"/>
                          <a:pt x="81243" y="4345"/>
                          <a:pt x="88856" y="2592"/>
                        </a:cubicBezTo>
                        <a:cubicBezTo>
                          <a:pt x="83997" y="3444"/>
                          <a:pt x="75933" y="5848"/>
                          <a:pt x="69723" y="8052"/>
                        </a:cubicBezTo>
                        <a:lnTo>
                          <a:pt x="67819" y="10556"/>
                        </a:lnTo>
                        <a:close/>
                      </a:path>
                    </a:pathLst>
                  </a:custGeom>
                  <a:grpFill/>
                  <a:ln w="0" cap="flat">
                    <a:noFill/>
                    <a:prstDash val="solid"/>
                    <a:miter/>
                  </a:ln>
                </p:spPr>
                <p:txBody>
                  <a:bodyPr rtlCol="0" anchor="ctr"/>
                  <a:lstStyle/>
                  <a:p>
                    <a:endParaRPr lang="en-US"/>
                  </a:p>
                </p:txBody>
              </p:sp>
              <p:sp>
                <p:nvSpPr>
                  <p:cNvPr id="1699" name="Freeform: Shape 1698">
                    <a:extLst>
                      <a:ext uri="{FF2B5EF4-FFF2-40B4-BE49-F238E27FC236}">
                        <a16:creationId xmlns:a16="http://schemas.microsoft.com/office/drawing/2014/main" id="{EE7E9F64-36DF-6249-BD37-8ACEA4D5F698}"/>
                      </a:ext>
                    </a:extLst>
                  </p:cNvPr>
                  <p:cNvSpPr/>
                  <p:nvPr/>
                </p:nvSpPr>
                <p:spPr>
                  <a:xfrm>
                    <a:off x="1482035" y="2796422"/>
                    <a:ext cx="2253" cy="350"/>
                  </a:xfrm>
                  <a:custGeom>
                    <a:avLst/>
                    <a:gdLst>
                      <a:gd name="connsiteX0" fmla="*/ 2254 w 2253"/>
                      <a:gd name="connsiteY0" fmla="*/ 351 h 350"/>
                      <a:gd name="connsiteX1" fmla="*/ 0 w 2253"/>
                      <a:gd name="connsiteY1" fmla="*/ 0 h 350"/>
                      <a:gd name="connsiteX2" fmla="*/ 2254 w 2253"/>
                      <a:gd name="connsiteY2" fmla="*/ 351 h 350"/>
                    </a:gdLst>
                    <a:ahLst/>
                    <a:cxnLst>
                      <a:cxn ang="0">
                        <a:pos x="connsiteX0" y="connsiteY0"/>
                      </a:cxn>
                      <a:cxn ang="0">
                        <a:pos x="connsiteX1" y="connsiteY1"/>
                      </a:cxn>
                      <a:cxn ang="0">
                        <a:pos x="connsiteX2" y="connsiteY2"/>
                      </a:cxn>
                    </a:cxnLst>
                    <a:rect l="l" t="t" r="r" b="b"/>
                    <a:pathLst>
                      <a:path w="2253" h="350">
                        <a:moveTo>
                          <a:pt x="2254" y="351"/>
                        </a:moveTo>
                        <a:lnTo>
                          <a:pt x="0" y="0"/>
                        </a:lnTo>
                        <a:cubicBezTo>
                          <a:pt x="401" y="100"/>
                          <a:pt x="1052" y="200"/>
                          <a:pt x="2254" y="351"/>
                        </a:cubicBezTo>
                        <a:close/>
                      </a:path>
                    </a:pathLst>
                  </a:custGeom>
                  <a:grpFill/>
                  <a:ln w="0" cap="flat">
                    <a:noFill/>
                    <a:prstDash val="solid"/>
                    <a:miter/>
                  </a:ln>
                </p:spPr>
                <p:txBody>
                  <a:bodyPr rtlCol="0" anchor="ctr"/>
                  <a:lstStyle/>
                  <a:p>
                    <a:endParaRPr lang="en-US"/>
                  </a:p>
                </p:txBody>
              </p:sp>
              <p:sp>
                <p:nvSpPr>
                  <p:cNvPr id="1700" name="Freeform: Shape 1699">
                    <a:extLst>
                      <a:ext uri="{FF2B5EF4-FFF2-40B4-BE49-F238E27FC236}">
                        <a16:creationId xmlns:a16="http://schemas.microsoft.com/office/drawing/2014/main" id="{15150E6C-4311-6017-B94E-88E46CBE6C4E}"/>
                      </a:ext>
                    </a:extLst>
                  </p:cNvPr>
                  <p:cNvSpPr/>
                  <p:nvPr/>
                </p:nvSpPr>
                <p:spPr>
                  <a:xfrm>
                    <a:off x="1439812" y="2799478"/>
                    <a:ext cx="2454" cy="550"/>
                  </a:xfrm>
                  <a:custGeom>
                    <a:avLst/>
                    <a:gdLst>
                      <a:gd name="connsiteX0" fmla="*/ 2354 w 2454"/>
                      <a:gd name="connsiteY0" fmla="*/ 100 h 550"/>
                      <a:gd name="connsiteX1" fmla="*/ 2454 w 2454"/>
                      <a:gd name="connsiteY1" fmla="*/ 0 h 550"/>
                      <a:gd name="connsiteX2" fmla="*/ 0 w 2454"/>
                      <a:gd name="connsiteY2" fmla="*/ 551 h 550"/>
                      <a:gd name="connsiteX3" fmla="*/ 2354 w 2454"/>
                      <a:gd name="connsiteY3" fmla="*/ 100 h 550"/>
                    </a:gdLst>
                    <a:ahLst/>
                    <a:cxnLst>
                      <a:cxn ang="0">
                        <a:pos x="connsiteX0" y="connsiteY0"/>
                      </a:cxn>
                      <a:cxn ang="0">
                        <a:pos x="connsiteX1" y="connsiteY1"/>
                      </a:cxn>
                      <a:cxn ang="0">
                        <a:pos x="connsiteX2" y="connsiteY2"/>
                      </a:cxn>
                      <a:cxn ang="0">
                        <a:pos x="connsiteX3" y="connsiteY3"/>
                      </a:cxn>
                    </a:cxnLst>
                    <a:rect l="l" t="t" r="r" b="b"/>
                    <a:pathLst>
                      <a:path w="2454" h="550">
                        <a:moveTo>
                          <a:pt x="2354" y="100"/>
                        </a:moveTo>
                        <a:cubicBezTo>
                          <a:pt x="2354" y="100"/>
                          <a:pt x="2404" y="50"/>
                          <a:pt x="2454" y="0"/>
                        </a:cubicBezTo>
                        <a:cubicBezTo>
                          <a:pt x="1653" y="200"/>
                          <a:pt x="851" y="351"/>
                          <a:pt x="0" y="551"/>
                        </a:cubicBezTo>
                        <a:cubicBezTo>
                          <a:pt x="851" y="401"/>
                          <a:pt x="1753" y="250"/>
                          <a:pt x="2354" y="100"/>
                        </a:cubicBezTo>
                        <a:close/>
                      </a:path>
                    </a:pathLst>
                  </a:custGeom>
                  <a:grpFill/>
                  <a:ln w="0" cap="flat">
                    <a:noFill/>
                    <a:prstDash val="solid"/>
                    <a:miter/>
                  </a:ln>
                </p:spPr>
                <p:txBody>
                  <a:bodyPr rtlCol="0" anchor="ctr"/>
                  <a:lstStyle/>
                  <a:p>
                    <a:endParaRPr lang="en-US"/>
                  </a:p>
                </p:txBody>
              </p:sp>
              <p:sp>
                <p:nvSpPr>
                  <p:cNvPr id="1701" name="Freeform: Shape 1700">
                    <a:extLst>
                      <a:ext uri="{FF2B5EF4-FFF2-40B4-BE49-F238E27FC236}">
                        <a16:creationId xmlns:a16="http://schemas.microsoft.com/office/drawing/2014/main" id="{D2C42535-78C9-E1B7-6172-C1946033BE4A}"/>
                      </a:ext>
                    </a:extLst>
                  </p:cNvPr>
                  <p:cNvSpPr/>
                  <p:nvPr/>
                </p:nvSpPr>
                <p:spPr>
                  <a:xfrm>
                    <a:off x="1557120" y="2817422"/>
                    <a:ext cx="4653" cy="2390"/>
                  </a:xfrm>
                  <a:custGeom>
                    <a:avLst/>
                    <a:gdLst>
                      <a:gd name="connsiteX0" fmla="*/ 246 w 4653"/>
                      <a:gd name="connsiteY0" fmla="*/ 237 h 2390"/>
                      <a:gd name="connsiteX1" fmla="*/ 4654 w 4653"/>
                      <a:gd name="connsiteY1" fmla="*/ 2391 h 2390"/>
                      <a:gd name="connsiteX2" fmla="*/ 1348 w 4653"/>
                      <a:gd name="connsiteY2" fmla="*/ 537 h 2390"/>
                      <a:gd name="connsiteX3" fmla="*/ 246 w 4653"/>
                      <a:gd name="connsiteY3" fmla="*/ 287 h 2390"/>
                    </a:gdLst>
                    <a:ahLst/>
                    <a:cxnLst>
                      <a:cxn ang="0">
                        <a:pos x="connsiteX0" y="connsiteY0"/>
                      </a:cxn>
                      <a:cxn ang="0">
                        <a:pos x="connsiteX1" y="connsiteY1"/>
                      </a:cxn>
                      <a:cxn ang="0">
                        <a:pos x="connsiteX2" y="connsiteY2"/>
                      </a:cxn>
                      <a:cxn ang="0">
                        <a:pos x="connsiteX3" y="connsiteY3"/>
                      </a:cxn>
                    </a:cxnLst>
                    <a:rect l="l" t="t" r="r" b="b"/>
                    <a:pathLst>
                      <a:path w="4653" h="2390">
                        <a:moveTo>
                          <a:pt x="246" y="237"/>
                        </a:moveTo>
                        <a:cubicBezTo>
                          <a:pt x="1899" y="888"/>
                          <a:pt x="3051" y="1639"/>
                          <a:pt x="4654" y="2391"/>
                        </a:cubicBezTo>
                        <a:cubicBezTo>
                          <a:pt x="3702" y="1840"/>
                          <a:pt x="2500" y="1189"/>
                          <a:pt x="1348" y="537"/>
                        </a:cubicBezTo>
                        <a:cubicBezTo>
                          <a:pt x="196" y="-14"/>
                          <a:pt x="-355" y="-214"/>
                          <a:pt x="246" y="287"/>
                        </a:cubicBezTo>
                        <a:close/>
                      </a:path>
                    </a:pathLst>
                  </a:custGeom>
                  <a:grpFill/>
                  <a:ln w="0" cap="flat">
                    <a:noFill/>
                    <a:prstDash val="solid"/>
                    <a:miter/>
                  </a:ln>
                </p:spPr>
                <p:txBody>
                  <a:bodyPr rtlCol="0" anchor="ctr"/>
                  <a:lstStyle/>
                  <a:p>
                    <a:endParaRPr lang="en-US"/>
                  </a:p>
                </p:txBody>
              </p:sp>
              <p:sp>
                <p:nvSpPr>
                  <p:cNvPr id="1702" name="Freeform: Shape 1701">
                    <a:extLst>
                      <a:ext uri="{FF2B5EF4-FFF2-40B4-BE49-F238E27FC236}">
                        <a16:creationId xmlns:a16="http://schemas.microsoft.com/office/drawing/2014/main" id="{F6127A23-7750-449A-E3C1-386D3E2B2E36}"/>
                      </a:ext>
                    </a:extLst>
                  </p:cNvPr>
                  <p:cNvSpPr/>
                  <p:nvPr/>
                </p:nvSpPr>
                <p:spPr>
                  <a:xfrm>
                    <a:off x="1560722" y="2821816"/>
                    <a:ext cx="1724" cy="1151"/>
                  </a:xfrm>
                  <a:custGeom>
                    <a:avLst/>
                    <a:gdLst>
                      <a:gd name="connsiteX0" fmla="*/ 952 w 1724"/>
                      <a:gd name="connsiteY0" fmla="*/ 250 h 1151"/>
                      <a:gd name="connsiteX1" fmla="*/ 0 w 1724"/>
                      <a:gd name="connsiteY1" fmla="*/ 0 h 1151"/>
                      <a:gd name="connsiteX2" fmla="*/ 1603 w 1724"/>
                      <a:gd name="connsiteY2" fmla="*/ 1152 h 1151"/>
                      <a:gd name="connsiteX3" fmla="*/ 952 w 1724"/>
                      <a:gd name="connsiteY3" fmla="*/ 250 h 1151"/>
                    </a:gdLst>
                    <a:ahLst/>
                    <a:cxnLst>
                      <a:cxn ang="0">
                        <a:pos x="connsiteX0" y="connsiteY0"/>
                      </a:cxn>
                      <a:cxn ang="0">
                        <a:pos x="connsiteX1" y="connsiteY1"/>
                      </a:cxn>
                      <a:cxn ang="0">
                        <a:pos x="connsiteX2" y="connsiteY2"/>
                      </a:cxn>
                      <a:cxn ang="0">
                        <a:pos x="connsiteX3" y="connsiteY3"/>
                      </a:cxn>
                    </a:cxnLst>
                    <a:rect l="l" t="t" r="r" b="b"/>
                    <a:pathLst>
                      <a:path w="1724" h="1151">
                        <a:moveTo>
                          <a:pt x="952" y="250"/>
                        </a:moveTo>
                        <a:lnTo>
                          <a:pt x="0" y="0"/>
                        </a:lnTo>
                        <a:cubicBezTo>
                          <a:pt x="601" y="451"/>
                          <a:pt x="1052" y="751"/>
                          <a:pt x="1603" y="1152"/>
                        </a:cubicBezTo>
                        <a:cubicBezTo>
                          <a:pt x="1853" y="1152"/>
                          <a:pt x="1753" y="851"/>
                          <a:pt x="952" y="250"/>
                        </a:cubicBezTo>
                        <a:close/>
                      </a:path>
                    </a:pathLst>
                  </a:custGeom>
                  <a:grpFill/>
                  <a:ln w="0" cap="flat">
                    <a:noFill/>
                    <a:prstDash val="solid"/>
                    <a:miter/>
                  </a:ln>
                </p:spPr>
                <p:txBody>
                  <a:bodyPr rtlCol="0" anchor="ctr"/>
                  <a:lstStyle/>
                  <a:p>
                    <a:endParaRPr lang="en-US"/>
                  </a:p>
                </p:txBody>
              </p:sp>
              <p:sp>
                <p:nvSpPr>
                  <p:cNvPr id="1703" name="Freeform: Shape 1702">
                    <a:extLst>
                      <a:ext uri="{FF2B5EF4-FFF2-40B4-BE49-F238E27FC236}">
                        <a16:creationId xmlns:a16="http://schemas.microsoft.com/office/drawing/2014/main" id="{A241027A-E388-AE68-FAF1-B53A5E49E6A2}"/>
                      </a:ext>
                    </a:extLst>
                  </p:cNvPr>
                  <p:cNvSpPr/>
                  <p:nvPr/>
                </p:nvSpPr>
                <p:spPr>
                  <a:xfrm>
                    <a:off x="1324261" y="2868297"/>
                    <a:ext cx="1552" cy="2404"/>
                  </a:xfrm>
                  <a:custGeom>
                    <a:avLst/>
                    <a:gdLst>
                      <a:gd name="connsiteX0" fmla="*/ 1553 w 1552"/>
                      <a:gd name="connsiteY0" fmla="*/ 0 h 2404"/>
                      <a:gd name="connsiteX1" fmla="*/ 0 w 1552"/>
                      <a:gd name="connsiteY1" fmla="*/ 2404 h 2404"/>
                      <a:gd name="connsiteX2" fmla="*/ 1553 w 1552"/>
                      <a:gd name="connsiteY2" fmla="*/ 0 h 2404"/>
                    </a:gdLst>
                    <a:ahLst/>
                    <a:cxnLst>
                      <a:cxn ang="0">
                        <a:pos x="connsiteX0" y="connsiteY0"/>
                      </a:cxn>
                      <a:cxn ang="0">
                        <a:pos x="connsiteX1" y="connsiteY1"/>
                      </a:cxn>
                      <a:cxn ang="0">
                        <a:pos x="connsiteX2" y="connsiteY2"/>
                      </a:cxn>
                    </a:cxnLst>
                    <a:rect l="l" t="t" r="r" b="b"/>
                    <a:pathLst>
                      <a:path w="1552" h="2404">
                        <a:moveTo>
                          <a:pt x="1553" y="0"/>
                        </a:moveTo>
                        <a:cubicBezTo>
                          <a:pt x="1052" y="801"/>
                          <a:pt x="451" y="1553"/>
                          <a:pt x="0" y="2404"/>
                        </a:cubicBezTo>
                        <a:cubicBezTo>
                          <a:pt x="1002" y="1002"/>
                          <a:pt x="1402" y="401"/>
                          <a:pt x="1553" y="0"/>
                        </a:cubicBezTo>
                        <a:close/>
                      </a:path>
                    </a:pathLst>
                  </a:custGeom>
                  <a:grpFill/>
                  <a:ln w="0" cap="flat">
                    <a:noFill/>
                    <a:prstDash val="solid"/>
                    <a:miter/>
                  </a:ln>
                </p:spPr>
                <p:txBody>
                  <a:bodyPr rtlCol="0" anchor="ctr"/>
                  <a:lstStyle/>
                  <a:p>
                    <a:endParaRPr lang="en-US"/>
                  </a:p>
                </p:txBody>
              </p:sp>
              <p:sp>
                <p:nvSpPr>
                  <p:cNvPr id="1704" name="Freeform: Shape 1703">
                    <a:extLst>
                      <a:ext uri="{FF2B5EF4-FFF2-40B4-BE49-F238E27FC236}">
                        <a16:creationId xmlns:a16="http://schemas.microsoft.com/office/drawing/2014/main" id="{41CE906B-99D2-3855-0410-A92BCB058A07}"/>
                      </a:ext>
                    </a:extLst>
                  </p:cNvPr>
                  <p:cNvSpPr/>
                  <p:nvPr/>
                </p:nvSpPr>
                <p:spPr>
                  <a:xfrm>
                    <a:off x="1372297" y="2794458"/>
                    <a:ext cx="111725" cy="35172"/>
                  </a:xfrm>
                  <a:custGeom>
                    <a:avLst/>
                    <a:gdLst>
                      <a:gd name="connsiteX0" fmla="*/ 16727 w 111725"/>
                      <a:gd name="connsiteY0" fmla="*/ 25906 h 35172"/>
                      <a:gd name="connsiteX1" fmla="*/ 30000 w 111725"/>
                      <a:gd name="connsiteY1" fmla="*/ 17692 h 35172"/>
                      <a:gd name="connsiteX2" fmla="*/ 26143 w 111725"/>
                      <a:gd name="connsiteY2" fmla="*/ 19445 h 35172"/>
                      <a:gd name="connsiteX3" fmla="*/ 63959 w 111725"/>
                      <a:gd name="connsiteY3" fmla="*/ 4920 h 35172"/>
                      <a:gd name="connsiteX4" fmla="*/ 69969 w 111725"/>
                      <a:gd name="connsiteY4" fmla="*/ 5020 h 35172"/>
                      <a:gd name="connsiteX5" fmla="*/ 90355 w 111725"/>
                      <a:gd name="connsiteY5" fmla="*/ 1614 h 35172"/>
                      <a:gd name="connsiteX6" fmla="*/ 109838 w 111725"/>
                      <a:gd name="connsiteY6" fmla="*/ 1964 h 35172"/>
                      <a:gd name="connsiteX7" fmla="*/ 103277 w 111725"/>
                      <a:gd name="connsiteY7" fmla="*/ 562 h 35172"/>
                      <a:gd name="connsiteX8" fmla="*/ 105030 w 111725"/>
                      <a:gd name="connsiteY8" fmla="*/ 412 h 35172"/>
                      <a:gd name="connsiteX9" fmla="*/ 81740 w 111725"/>
                      <a:gd name="connsiteY9" fmla="*/ 1363 h 35172"/>
                      <a:gd name="connsiteX10" fmla="*/ 85346 w 111725"/>
                      <a:gd name="connsiteY10" fmla="*/ 161 h 35172"/>
                      <a:gd name="connsiteX11" fmla="*/ 64109 w 111725"/>
                      <a:gd name="connsiteY11" fmla="*/ 3417 h 35172"/>
                      <a:gd name="connsiteX12" fmla="*/ 52339 w 111725"/>
                      <a:gd name="connsiteY12" fmla="*/ 7875 h 35172"/>
                      <a:gd name="connsiteX13" fmla="*/ 41119 w 111725"/>
                      <a:gd name="connsiteY13" fmla="*/ 11331 h 35172"/>
                      <a:gd name="connsiteX14" fmla="*/ 15475 w 111725"/>
                      <a:gd name="connsiteY14" fmla="*/ 24253 h 35172"/>
                      <a:gd name="connsiteX15" fmla="*/ 48 w 111725"/>
                      <a:gd name="connsiteY15" fmla="*/ 35172 h 35172"/>
                      <a:gd name="connsiteX16" fmla="*/ 15925 w 111725"/>
                      <a:gd name="connsiteY16" fmla="*/ 24453 h 35172"/>
                      <a:gd name="connsiteX17" fmla="*/ 16677 w 111725"/>
                      <a:gd name="connsiteY17" fmla="*/ 25856 h 35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1725" h="35172">
                        <a:moveTo>
                          <a:pt x="16727" y="25906"/>
                        </a:moveTo>
                        <a:cubicBezTo>
                          <a:pt x="25592" y="21048"/>
                          <a:pt x="17077" y="24053"/>
                          <a:pt x="30000" y="17692"/>
                        </a:cubicBezTo>
                        <a:lnTo>
                          <a:pt x="26143" y="19445"/>
                        </a:lnTo>
                        <a:cubicBezTo>
                          <a:pt x="35008" y="14336"/>
                          <a:pt x="52389" y="7624"/>
                          <a:pt x="63959" y="4920"/>
                        </a:cubicBezTo>
                        <a:cubicBezTo>
                          <a:pt x="62757" y="5621"/>
                          <a:pt x="71221" y="3968"/>
                          <a:pt x="69969" y="5020"/>
                        </a:cubicBezTo>
                        <a:cubicBezTo>
                          <a:pt x="77983" y="3267"/>
                          <a:pt x="86097" y="2565"/>
                          <a:pt x="90355" y="1614"/>
                        </a:cubicBezTo>
                        <a:cubicBezTo>
                          <a:pt x="95464" y="1614"/>
                          <a:pt x="103327" y="1013"/>
                          <a:pt x="109838" y="1964"/>
                        </a:cubicBezTo>
                        <a:cubicBezTo>
                          <a:pt x="107084" y="1313"/>
                          <a:pt x="119305" y="1113"/>
                          <a:pt x="103277" y="562"/>
                        </a:cubicBezTo>
                        <a:cubicBezTo>
                          <a:pt x="104579" y="562"/>
                          <a:pt x="103778" y="412"/>
                          <a:pt x="105030" y="412"/>
                        </a:cubicBezTo>
                        <a:cubicBezTo>
                          <a:pt x="94712" y="-640"/>
                          <a:pt x="90505" y="562"/>
                          <a:pt x="81740" y="1363"/>
                        </a:cubicBezTo>
                        <a:cubicBezTo>
                          <a:pt x="76380" y="1363"/>
                          <a:pt x="90355" y="-89"/>
                          <a:pt x="85346" y="161"/>
                        </a:cubicBezTo>
                        <a:cubicBezTo>
                          <a:pt x="79786" y="712"/>
                          <a:pt x="71121" y="1714"/>
                          <a:pt x="64109" y="3417"/>
                        </a:cubicBezTo>
                        <a:cubicBezTo>
                          <a:pt x="57147" y="5020"/>
                          <a:pt x="51788" y="7274"/>
                          <a:pt x="52339" y="7875"/>
                        </a:cubicBezTo>
                        <a:cubicBezTo>
                          <a:pt x="44675" y="10629"/>
                          <a:pt x="43523" y="10780"/>
                          <a:pt x="41119" y="11331"/>
                        </a:cubicBezTo>
                        <a:cubicBezTo>
                          <a:pt x="35409" y="14486"/>
                          <a:pt x="24490" y="19194"/>
                          <a:pt x="15475" y="24253"/>
                        </a:cubicBezTo>
                        <a:cubicBezTo>
                          <a:pt x="6459" y="29212"/>
                          <a:pt x="-653" y="34271"/>
                          <a:pt x="48" y="35172"/>
                        </a:cubicBezTo>
                        <a:cubicBezTo>
                          <a:pt x="3804" y="32367"/>
                          <a:pt x="10165" y="28260"/>
                          <a:pt x="15925" y="24453"/>
                        </a:cubicBezTo>
                        <a:lnTo>
                          <a:pt x="16677" y="25856"/>
                        </a:lnTo>
                        <a:close/>
                      </a:path>
                    </a:pathLst>
                  </a:custGeom>
                  <a:grpFill/>
                  <a:ln w="0" cap="flat">
                    <a:noFill/>
                    <a:prstDash val="solid"/>
                    <a:miter/>
                  </a:ln>
                </p:spPr>
                <p:txBody>
                  <a:bodyPr rtlCol="0" anchor="ctr"/>
                  <a:lstStyle/>
                  <a:p>
                    <a:endParaRPr lang="en-US"/>
                  </a:p>
                </p:txBody>
              </p:sp>
              <p:sp>
                <p:nvSpPr>
                  <p:cNvPr id="1705" name="Freeform: Shape 1704">
                    <a:extLst>
                      <a:ext uri="{FF2B5EF4-FFF2-40B4-BE49-F238E27FC236}">
                        <a16:creationId xmlns:a16="http://schemas.microsoft.com/office/drawing/2014/main" id="{4CD188F2-9D8D-7CBA-E5FF-9031AD5FB725}"/>
                      </a:ext>
                    </a:extLst>
                  </p:cNvPr>
                  <p:cNvSpPr/>
                  <p:nvPr/>
                </p:nvSpPr>
                <p:spPr>
                  <a:xfrm>
                    <a:off x="1540236" y="2808694"/>
                    <a:ext cx="1803" cy="851"/>
                  </a:xfrm>
                  <a:custGeom>
                    <a:avLst/>
                    <a:gdLst>
                      <a:gd name="connsiteX0" fmla="*/ 1803 w 1803"/>
                      <a:gd name="connsiteY0" fmla="*/ 851 h 851"/>
                      <a:gd name="connsiteX1" fmla="*/ 0 w 1803"/>
                      <a:gd name="connsiteY1" fmla="*/ 0 h 851"/>
                      <a:gd name="connsiteX2" fmla="*/ 1803 w 1803"/>
                      <a:gd name="connsiteY2" fmla="*/ 851 h 851"/>
                    </a:gdLst>
                    <a:ahLst/>
                    <a:cxnLst>
                      <a:cxn ang="0">
                        <a:pos x="connsiteX0" y="connsiteY0"/>
                      </a:cxn>
                      <a:cxn ang="0">
                        <a:pos x="connsiteX1" y="connsiteY1"/>
                      </a:cxn>
                      <a:cxn ang="0">
                        <a:pos x="connsiteX2" y="connsiteY2"/>
                      </a:cxn>
                    </a:cxnLst>
                    <a:rect l="l" t="t" r="r" b="b"/>
                    <a:pathLst>
                      <a:path w="1803" h="851">
                        <a:moveTo>
                          <a:pt x="1803" y="851"/>
                        </a:moveTo>
                        <a:cubicBezTo>
                          <a:pt x="1202" y="601"/>
                          <a:pt x="451" y="200"/>
                          <a:pt x="0" y="0"/>
                        </a:cubicBezTo>
                        <a:cubicBezTo>
                          <a:pt x="551" y="250"/>
                          <a:pt x="1202" y="551"/>
                          <a:pt x="1803" y="851"/>
                        </a:cubicBezTo>
                        <a:close/>
                      </a:path>
                    </a:pathLst>
                  </a:custGeom>
                  <a:grpFill/>
                  <a:ln w="0" cap="flat">
                    <a:noFill/>
                    <a:prstDash val="solid"/>
                    <a:miter/>
                  </a:ln>
                </p:spPr>
                <p:txBody>
                  <a:bodyPr rtlCol="0" anchor="ctr"/>
                  <a:lstStyle/>
                  <a:p>
                    <a:endParaRPr lang="en-US"/>
                  </a:p>
                </p:txBody>
              </p:sp>
              <p:sp>
                <p:nvSpPr>
                  <p:cNvPr id="1706" name="Freeform: Shape 1705">
                    <a:extLst>
                      <a:ext uri="{FF2B5EF4-FFF2-40B4-BE49-F238E27FC236}">
                        <a16:creationId xmlns:a16="http://schemas.microsoft.com/office/drawing/2014/main" id="{807153B7-A86B-68E6-E981-4DD1EDFCE269}"/>
                      </a:ext>
                    </a:extLst>
                  </p:cNvPr>
                  <p:cNvSpPr/>
                  <p:nvPr/>
                </p:nvSpPr>
                <p:spPr>
                  <a:xfrm>
                    <a:off x="1542424" y="2818034"/>
                    <a:ext cx="78239" cy="87377"/>
                  </a:xfrm>
                  <a:custGeom>
                    <a:avLst/>
                    <a:gdLst>
                      <a:gd name="connsiteX0" fmla="*/ 78051 w 78239"/>
                      <a:gd name="connsiteY0" fmla="*/ 87377 h 87377"/>
                      <a:gd name="connsiteX1" fmla="*/ 75347 w 78239"/>
                      <a:gd name="connsiteY1" fmla="*/ 83921 h 87377"/>
                      <a:gd name="connsiteX2" fmla="*/ 64077 w 78239"/>
                      <a:gd name="connsiteY2" fmla="*/ 59479 h 87377"/>
                      <a:gd name="connsiteX3" fmla="*/ 49652 w 78239"/>
                      <a:gd name="connsiteY3" fmla="*/ 39394 h 87377"/>
                      <a:gd name="connsiteX4" fmla="*/ 51355 w 78239"/>
                      <a:gd name="connsiteY4" fmla="*/ 40796 h 87377"/>
                      <a:gd name="connsiteX5" fmla="*/ 34025 w 78239"/>
                      <a:gd name="connsiteY5" fmla="*/ 23266 h 87377"/>
                      <a:gd name="connsiteX6" fmla="*/ 16444 w 78239"/>
                      <a:gd name="connsiteY6" fmla="*/ 10494 h 87377"/>
                      <a:gd name="connsiteX7" fmla="*/ 6627 w 78239"/>
                      <a:gd name="connsiteY7" fmla="*/ 3381 h 87377"/>
                      <a:gd name="connsiteX8" fmla="*/ 16 w 78239"/>
                      <a:gd name="connsiteY8" fmla="*/ 126 h 87377"/>
                      <a:gd name="connsiteX9" fmla="*/ 5576 w 78239"/>
                      <a:gd name="connsiteY9" fmla="*/ 2329 h 87377"/>
                      <a:gd name="connsiteX10" fmla="*/ 2620 w 78239"/>
                      <a:gd name="connsiteY10" fmla="*/ 827 h 87377"/>
                      <a:gd name="connsiteX11" fmla="*/ 14441 w 78239"/>
                      <a:gd name="connsiteY11" fmla="*/ 5485 h 87377"/>
                      <a:gd name="connsiteX12" fmla="*/ 7178 w 78239"/>
                      <a:gd name="connsiteY12" fmla="*/ 2981 h 87377"/>
                      <a:gd name="connsiteX13" fmla="*/ 12037 w 78239"/>
                      <a:gd name="connsiteY13" fmla="*/ 4984 h 87377"/>
                      <a:gd name="connsiteX14" fmla="*/ 16945 w 78239"/>
                      <a:gd name="connsiteY14" fmla="*/ 8941 h 87377"/>
                      <a:gd name="connsiteX15" fmla="*/ 29217 w 78239"/>
                      <a:gd name="connsiteY15" fmla="*/ 17205 h 87377"/>
                      <a:gd name="connsiteX16" fmla="*/ 34626 w 78239"/>
                      <a:gd name="connsiteY16" fmla="*/ 23066 h 87377"/>
                      <a:gd name="connsiteX17" fmla="*/ 39284 w 78239"/>
                      <a:gd name="connsiteY17" fmla="*/ 25370 h 87377"/>
                      <a:gd name="connsiteX18" fmla="*/ 49151 w 78239"/>
                      <a:gd name="connsiteY18" fmla="*/ 35838 h 87377"/>
                      <a:gd name="connsiteX19" fmla="*/ 56314 w 78239"/>
                      <a:gd name="connsiteY19" fmla="*/ 41998 h 87377"/>
                      <a:gd name="connsiteX20" fmla="*/ 64678 w 78239"/>
                      <a:gd name="connsiteY20" fmla="*/ 50363 h 87377"/>
                      <a:gd name="connsiteX21" fmla="*/ 71440 w 78239"/>
                      <a:gd name="connsiteY21" fmla="*/ 66641 h 87377"/>
                      <a:gd name="connsiteX22" fmla="*/ 64829 w 78239"/>
                      <a:gd name="connsiteY22" fmla="*/ 55622 h 87377"/>
                      <a:gd name="connsiteX23" fmla="*/ 56464 w 78239"/>
                      <a:gd name="connsiteY23" fmla="*/ 43952 h 87377"/>
                      <a:gd name="connsiteX24" fmla="*/ 54110 w 78239"/>
                      <a:gd name="connsiteY24" fmla="*/ 41998 h 87377"/>
                      <a:gd name="connsiteX25" fmla="*/ 48801 w 78239"/>
                      <a:gd name="connsiteY25" fmla="*/ 36890 h 87377"/>
                      <a:gd name="connsiteX26" fmla="*/ 63326 w 78239"/>
                      <a:gd name="connsiteY26" fmla="*/ 55221 h 87377"/>
                      <a:gd name="connsiteX27" fmla="*/ 61873 w 78239"/>
                      <a:gd name="connsiteY27" fmla="*/ 53218 h 87377"/>
                      <a:gd name="connsiteX28" fmla="*/ 74345 w 78239"/>
                      <a:gd name="connsiteY28" fmla="*/ 75306 h 87377"/>
                      <a:gd name="connsiteX29" fmla="*/ 75046 w 78239"/>
                      <a:gd name="connsiteY29" fmla="*/ 78862 h 87377"/>
                      <a:gd name="connsiteX30" fmla="*/ 78202 w 78239"/>
                      <a:gd name="connsiteY30" fmla="*/ 87327 h 87377"/>
                      <a:gd name="connsiteX31" fmla="*/ 73594 w 78239"/>
                      <a:gd name="connsiteY31" fmla="*/ 75957 h 87377"/>
                      <a:gd name="connsiteX32" fmla="*/ 70689 w 78239"/>
                      <a:gd name="connsiteY32" fmla="*/ 69045 h 87377"/>
                      <a:gd name="connsiteX33" fmla="*/ 73594 w 78239"/>
                      <a:gd name="connsiteY33" fmla="*/ 75957 h 87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78239" h="87377">
                        <a:moveTo>
                          <a:pt x="78051" y="87377"/>
                        </a:moveTo>
                        <a:lnTo>
                          <a:pt x="75347" y="83921"/>
                        </a:lnTo>
                        <a:cubicBezTo>
                          <a:pt x="71290" y="72952"/>
                          <a:pt x="67734" y="65940"/>
                          <a:pt x="64077" y="59479"/>
                        </a:cubicBezTo>
                        <a:cubicBezTo>
                          <a:pt x="60421" y="53168"/>
                          <a:pt x="56163" y="47207"/>
                          <a:pt x="49652" y="39394"/>
                        </a:cubicBezTo>
                        <a:cubicBezTo>
                          <a:pt x="48751" y="38092"/>
                          <a:pt x="50554" y="39845"/>
                          <a:pt x="51355" y="40796"/>
                        </a:cubicBezTo>
                        <a:cubicBezTo>
                          <a:pt x="46597" y="35387"/>
                          <a:pt x="40586" y="28725"/>
                          <a:pt x="34025" y="23266"/>
                        </a:cubicBezTo>
                        <a:cubicBezTo>
                          <a:pt x="27564" y="17706"/>
                          <a:pt x="21052" y="13048"/>
                          <a:pt x="16444" y="10494"/>
                        </a:cubicBezTo>
                        <a:cubicBezTo>
                          <a:pt x="12738" y="7839"/>
                          <a:pt x="2420" y="1528"/>
                          <a:pt x="6627" y="3381"/>
                        </a:cubicBezTo>
                        <a:cubicBezTo>
                          <a:pt x="4674" y="2329"/>
                          <a:pt x="2270" y="1378"/>
                          <a:pt x="16" y="126"/>
                        </a:cubicBezTo>
                        <a:cubicBezTo>
                          <a:pt x="-335" y="-676"/>
                          <a:pt x="5225" y="2630"/>
                          <a:pt x="5576" y="2329"/>
                        </a:cubicBezTo>
                        <a:cubicBezTo>
                          <a:pt x="3772" y="1328"/>
                          <a:pt x="3121" y="877"/>
                          <a:pt x="2620" y="827"/>
                        </a:cubicBezTo>
                        <a:cubicBezTo>
                          <a:pt x="5826" y="2129"/>
                          <a:pt x="467" y="-2779"/>
                          <a:pt x="14441" y="5485"/>
                        </a:cubicBezTo>
                        <a:cubicBezTo>
                          <a:pt x="19149" y="9792"/>
                          <a:pt x="4724" y="-175"/>
                          <a:pt x="7178" y="2981"/>
                        </a:cubicBezTo>
                        <a:cubicBezTo>
                          <a:pt x="11786" y="5685"/>
                          <a:pt x="11536" y="4884"/>
                          <a:pt x="12037" y="4984"/>
                        </a:cubicBezTo>
                        <a:cubicBezTo>
                          <a:pt x="17797" y="8640"/>
                          <a:pt x="17446" y="8891"/>
                          <a:pt x="16945" y="8941"/>
                        </a:cubicBezTo>
                        <a:cubicBezTo>
                          <a:pt x="19450" y="9943"/>
                          <a:pt x="26061" y="15402"/>
                          <a:pt x="29217" y="17205"/>
                        </a:cubicBezTo>
                        <a:cubicBezTo>
                          <a:pt x="39535" y="25470"/>
                          <a:pt x="28065" y="17456"/>
                          <a:pt x="34626" y="23066"/>
                        </a:cubicBezTo>
                        <a:lnTo>
                          <a:pt x="39284" y="25370"/>
                        </a:lnTo>
                        <a:cubicBezTo>
                          <a:pt x="42690" y="28775"/>
                          <a:pt x="46096" y="32181"/>
                          <a:pt x="49151" y="35838"/>
                        </a:cubicBezTo>
                        <a:cubicBezTo>
                          <a:pt x="56214" y="43501"/>
                          <a:pt x="55963" y="42750"/>
                          <a:pt x="56314" y="41998"/>
                        </a:cubicBezTo>
                        <a:cubicBezTo>
                          <a:pt x="56514" y="41347"/>
                          <a:pt x="57315" y="40696"/>
                          <a:pt x="64678" y="50363"/>
                        </a:cubicBezTo>
                        <a:cubicBezTo>
                          <a:pt x="62274" y="48259"/>
                          <a:pt x="66932" y="56524"/>
                          <a:pt x="71440" y="66641"/>
                        </a:cubicBezTo>
                        <a:cubicBezTo>
                          <a:pt x="69987" y="63686"/>
                          <a:pt x="67583" y="59629"/>
                          <a:pt x="64829" y="55622"/>
                        </a:cubicBezTo>
                        <a:cubicBezTo>
                          <a:pt x="62124" y="51615"/>
                          <a:pt x="58868" y="47458"/>
                          <a:pt x="56464" y="43952"/>
                        </a:cubicBezTo>
                        <a:cubicBezTo>
                          <a:pt x="59670" y="49061"/>
                          <a:pt x="57215" y="45755"/>
                          <a:pt x="54110" y="41998"/>
                        </a:cubicBezTo>
                        <a:cubicBezTo>
                          <a:pt x="51105" y="38142"/>
                          <a:pt x="47148" y="34235"/>
                          <a:pt x="48801" y="36890"/>
                        </a:cubicBezTo>
                        <a:cubicBezTo>
                          <a:pt x="53258" y="40796"/>
                          <a:pt x="59469" y="48760"/>
                          <a:pt x="63326" y="55221"/>
                        </a:cubicBezTo>
                        <a:lnTo>
                          <a:pt x="61873" y="53218"/>
                        </a:lnTo>
                        <a:cubicBezTo>
                          <a:pt x="66081" y="59930"/>
                          <a:pt x="70438" y="64638"/>
                          <a:pt x="74345" y="75306"/>
                        </a:cubicBezTo>
                        <a:cubicBezTo>
                          <a:pt x="76499" y="80515"/>
                          <a:pt x="75647" y="79714"/>
                          <a:pt x="75046" y="78862"/>
                        </a:cubicBezTo>
                        <a:cubicBezTo>
                          <a:pt x="76950" y="83220"/>
                          <a:pt x="78502" y="87227"/>
                          <a:pt x="78202" y="87327"/>
                        </a:cubicBezTo>
                        <a:close/>
                        <a:moveTo>
                          <a:pt x="73594" y="75957"/>
                        </a:moveTo>
                        <a:cubicBezTo>
                          <a:pt x="72692" y="73653"/>
                          <a:pt x="71741" y="71299"/>
                          <a:pt x="70689" y="69045"/>
                        </a:cubicBezTo>
                        <a:cubicBezTo>
                          <a:pt x="71240" y="70748"/>
                          <a:pt x="72392" y="73303"/>
                          <a:pt x="73594" y="75957"/>
                        </a:cubicBezTo>
                        <a:close/>
                      </a:path>
                    </a:pathLst>
                  </a:custGeom>
                  <a:grpFill/>
                  <a:ln w="0" cap="flat">
                    <a:noFill/>
                    <a:prstDash val="solid"/>
                    <a:miter/>
                  </a:ln>
                </p:spPr>
                <p:txBody>
                  <a:bodyPr rtlCol="0" anchor="ctr"/>
                  <a:lstStyle/>
                  <a:p>
                    <a:endParaRPr lang="en-US"/>
                  </a:p>
                </p:txBody>
              </p:sp>
              <p:sp>
                <p:nvSpPr>
                  <p:cNvPr id="1707" name="Freeform: Shape 1706">
                    <a:extLst>
                      <a:ext uri="{FF2B5EF4-FFF2-40B4-BE49-F238E27FC236}">
                        <a16:creationId xmlns:a16="http://schemas.microsoft.com/office/drawing/2014/main" id="{496AAE75-3118-A387-A2A0-DA121C1CEB30}"/>
                      </a:ext>
                    </a:extLst>
                  </p:cNvPr>
                  <p:cNvSpPr/>
                  <p:nvPr/>
                </p:nvSpPr>
                <p:spPr>
                  <a:xfrm>
                    <a:off x="1427741" y="3182042"/>
                    <a:ext cx="601" cy="2354"/>
                  </a:xfrm>
                  <a:custGeom>
                    <a:avLst/>
                    <a:gdLst>
                      <a:gd name="connsiteX0" fmla="*/ 0 w 601"/>
                      <a:gd name="connsiteY0" fmla="*/ 0 h 2354"/>
                      <a:gd name="connsiteX1" fmla="*/ 601 w 601"/>
                      <a:gd name="connsiteY1" fmla="*/ 2354 h 2354"/>
                      <a:gd name="connsiteX2" fmla="*/ 0 w 601"/>
                      <a:gd name="connsiteY2" fmla="*/ 0 h 2354"/>
                    </a:gdLst>
                    <a:ahLst/>
                    <a:cxnLst>
                      <a:cxn ang="0">
                        <a:pos x="connsiteX0" y="connsiteY0"/>
                      </a:cxn>
                      <a:cxn ang="0">
                        <a:pos x="connsiteX1" y="connsiteY1"/>
                      </a:cxn>
                      <a:cxn ang="0">
                        <a:pos x="connsiteX2" y="connsiteY2"/>
                      </a:cxn>
                    </a:cxnLst>
                    <a:rect l="l" t="t" r="r" b="b"/>
                    <a:pathLst>
                      <a:path w="601" h="2354">
                        <a:moveTo>
                          <a:pt x="0" y="0"/>
                        </a:moveTo>
                        <a:cubicBezTo>
                          <a:pt x="200" y="751"/>
                          <a:pt x="401" y="1653"/>
                          <a:pt x="601" y="2354"/>
                        </a:cubicBezTo>
                        <a:cubicBezTo>
                          <a:pt x="501" y="1853"/>
                          <a:pt x="250" y="952"/>
                          <a:pt x="0" y="0"/>
                        </a:cubicBezTo>
                        <a:close/>
                      </a:path>
                    </a:pathLst>
                  </a:custGeom>
                  <a:grpFill/>
                  <a:ln w="0" cap="flat">
                    <a:noFill/>
                    <a:prstDash val="solid"/>
                    <a:miter/>
                  </a:ln>
                </p:spPr>
                <p:txBody>
                  <a:bodyPr rtlCol="0" anchor="ctr"/>
                  <a:lstStyle/>
                  <a:p>
                    <a:endParaRPr lang="en-US"/>
                  </a:p>
                </p:txBody>
              </p:sp>
              <p:sp>
                <p:nvSpPr>
                  <p:cNvPr id="1708" name="Freeform: Shape 1707">
                    <a:extLst>
                      <a:ext uri="{FF2B5EF4-FFF2-40B4-BE49-F238E27FC236}">
                        <a16:creationId xmlns:a16="http://schemas.microsoft.com/office/drawing/2014/main" id="{A382988B-0314-85B4-F971-80870DA97452}"/>
                      </a:ext>
                    </a:extLst>
                  </p:cNvPr>
                  <p:cNvSpPr/>
                  <p:nvPr/>
                </p:nvSpPr>
                <p:spPr>
                  <a:xfrm>
                    <a:off x="1522455" y="3160355"/>
                    <a:ext cx="4057" cy="2554"/>
                  </a:xfrm>
                  <a:custGeom>
                    <a:avLst/>
                    <a:gdLst>
                      <a:gd name="connsiteX0" fmla="*/ 4057 w 4057"/>
                      <a:gd name="connsiteY0" fmla="*/ 0 h 2554"/>
                      <a:gd name="connsiteX1" fmla="*/ 0 w 4057"/>
                      <a:gd name="connsiteY1" fmla="*/ 2554 h 2554"/>
                      <a:gd name="connsiteX2" fmla="*/ 4057 w 4057"/>
                      <a:gd name="connsiteY2" fmla="*/ 0 h 2554"/>
                    </a:gdLst>
                    <a:ahLst/>
                    <a:cxnLst>
                      <a:cxn ang="0">
                        <a:pos x="connsiteX0" y="connsiteY0"/>
                      </a:cxn>
                      <a:cxn ang="0">
                        <a:pos x="connsiteX1" y="connsiteY1"/>
                      </a:cxn>
                      <a:cxn ang="0">
                        <a:pos x="connsiteX2" y="connsiteY2"/>
                      </a:cxn>
                    </a:cxnLst>
                    <a:rect l="l" t="t" r="r" b="b"/>
                    <a:pathLst>
                      <a:path w="4057" h="2554">
                        <a:moveTo>
                          <a:pt x="4057" y="0"/>
                        </a:moveTo>
                        <a:lnTo>
                          <a:pt x="0" y="2554"/>
                        </a:lnTo>
                        <a:cubicBezTo>
                          <a:pt x="1603" y="1553"/>
                          <a:pt x="2855" y="751"/>
                          <a:pt x="4057" y="0"/>
                        </a:cubicBezTo>
                        <a:close/>
                      </a:path>
                    </a:pathLst>
                  </a:custGeom>
                  <a:grpFill/>
                  <a:ln w="0" cap="flat">
                    <a:noFill/>
                    <a:prstDash val="solid"/>
                    <a:miter/>
                  </a:ln>
                </p:spPr>
                <p:txBody>
                  <a:bodyPr rtlCol="0" anchor="ctr"/>
                  <a:lstStyle/>
                  <a:p>
                    <a:endParaRPr lang="en-US"/>
                  </a:p>
                </p:txBody>
              </p:sp>
              <p:sp>
                <p:nvSpPr>
                  <p:cNvPr id="1709" name="Freeform: Shape 1708">
                    <a:extLst>
                      <a:ext uri="{FF2B5EF4-FFF2-40B4-BE49-F238E27FC236}">
                        <a16:creationId xmlns:a16="http://schemas.microsoft.com/office/drawing/2014/main" id="{C388BFAB-1643-023C-D630-F96EB03E47C4}"/>
                      </a:ext>
                    </a:extLst>
                  </p:cNvPr>
                  <p:cNvSpPr/>
                  <p:nvPr/>
                </p:nvSpPr>
                <p:spPr>
                  <a:xfrm>
                    <a:off x="1480032" y="3134510"/>
                    <a:ext cx="6761" cy="10718"/>
                  </a:xfrm>
                  <a:custGeom>
                    <a:avLst/>
                    <a:gdLst>
                      <a:gd name="connsiteX0" fmla="*/ 0 w 6761"/>
                      <a:gd name="connsiteY0" fmla="*/ 10719 h 10718"/>
                      <a:gd name="connsiteX1" fmla="*/ 6762 w 6761"/>
                      <a:gd name="connsiteY1" fmla="*/ 0 h 10718"/>
                      <a:gd name="connsiteX2" fmla="*/ 0 w 6761"/>
                      <a:gd name="connsiteY2" fmla="*/ 10719 h 10718"/>
                    </a:gdLst>
                    <a:ahLst/>
                    <a:cxnLst>
                      <a:cxn ang="0">
                        <a:pos x="connsiteX0" y="connsiteY0"/>
                      </a:cxn>
                      <a:cxn ang="0">
                        <a:pos x="connsiteX1" y="connsiteY1"/>
                      </a:cxn>
                      <a:cxn ang="0">
                        <a:pos x="connsiteX2" y="connsiteY2"/>
                      </a:cxn>
                    </a:cxnLst>
                    <a:rect l="l" t="t" r="r" b="b"/>
                    <a:pathLst>
                      <a:path w="6761" h="10718">
                        <a:moveTo>
                          <a:pt x="0" y="10719"/>
                        </a:moveTo>
                        <a:cubicBezTo>
                          <a:pt x="2454" y="7162"/>
                          <a:pt x="4658" y="3606"/>
                          <a:pt x="6762" y="0"/>
                        </a:cubicBezTo>
                        <a:cubicBezTo>
                          <a:pt x="4207" y="4207"/>
                          <a:pt x="2054" y="7563"/>
                          <a:pt x="0" y="10719"/>
                        </a:cubicBezTo>
                        <a:close/>
                      </a:path>
                    </a:pathLst>
                  </a:custGeom>
                  <a:grpFill/>
                  <a:ln w="0" cap="flat">
                    <a:noFill/>
                    <a:prstDash val="solid"/>
                    <a:miter/>
                  </a:ln>
                </p:spPr>
                <p:txBody>
                  <a:bodyPr rtlCol="0" anchor="ctr"/>
                  <a:lstStyle/>
                  <a:p>
                    <a:endParaRPr lang="en-US"/>
                  </a:p>
                </p:txBody>
              </p:sp>
              <p:sp>
                <p:nvSpPr>
                  <p:cNvPr id="1710" name="Freeform: Shape 1709">
                    <a:extLst>
                      <a:ext uri="{FF2B5EF4-FFF2-40B4-BE49-F238E27FC236}">
                        <a16:creationId xmlns:a16="http://schemas.microsoft.com/office/drawing/2014/main" id="{D2611E8F-938F-9F3B-FFC9-2817A83480D1}"/>
                      </a:ext>
                    </a:extLst>
                  </p:cNvPr>
                  <p:cNvSpPr/>
                  <p:nvPr/>
                </p:nvSpPr>
                <p:spPr>
                  <a:xfrm>
                    <a:off x="1412715" y="3127998"/>
                    <a:ext cx="350" cy="1252"/>
                  </a:xfrm>
                  <a:custGeom>
                    <a:avLst/>
                    <a:gdLst>
                      <a:gd name="connsiteX0" fmla="*/ 351 w 350"/>
                      <a:gd name="connsiteY0" fmla="*/ 1202 h 1252"/>
                      <a:gd name="connsiteX1" fmla="*/ 351 w 350"/>
                      <a:gd name="connsiteY1" fmla="*/ 1002 h 1252"/>
                      <a:gd name="connsiteX2" fmla="*/ 0 w 350"/>
                      <a:gd name="connsiteY2" fmla="*/ 0 h 1252"/>
                      <a:gd name="connsiteX3" fmla="*/ 351 w 350"/>
                      <a:gd name="connsiteY3" fmla="*/ 1252 h 1252"/>
                    </a:gdLst>
                    <a:ahLst/>
                    <a:cxnLst>
                      <a:cxn ang="0">
                        <a:pos x="connsiteX0" y="connsiteY0"/>
                      </a:cxn>
                      <a:cxn ang="0">
                        <a:pos x="connsiteX1" y="connsiteY1"/>
                      </a:cxn>
                      <a:cxn ang="0">
                        <a:pos x="connsiteX2" y="connsiteY2"/>
                      </a:cxn>
                      <a:cxn ang="0">
                        <a:pos x="connsiteX3" y="connsiteY3"/>
                      </a:cxn>
                    </a:cxnLst>
                    <a:rect l="l" t="t" r="r" b="b"/>
                    <a:pathLst>
                      <a:path w="350" h="1252">
                        <a:moveTo>
                          <a:pt x="351" y="1202"/>
                        </a:moveTo>
                        <a:lnTo>
                          <a:pt x="351" y="1002"/>
                        </a:lnTo>
                        <a:cubicBezTo>
                          <a:pt x="200" y="651"/>
                          <a:pt x="100" y="351"/>
                          <a:pt x="0" y="0"/>
                        </a:cubicBezTo>
                        <a:lnTo>
                          <a:pt x="351" y="1252"/>
                        </a:lnTo>
                        <a:close/>
                      </a:path>
                    </a:pathLst>
                  </a:custGeom>
                  <a:grpFill/>
                  <a:ln w="0" cap="flat">
                    <a:noFill/>
                    <a:prstDash val="solid"/>
                    <a:miter/>
                  </a:ln>
                </p:spPr>
                <p:txBody>
                  <a:bodyPr rtlCol="0" anchor="ctr"/>
                  <a:lstStyle/>
                  <a:p>
                    <a:endParaRPr lang="en-US"/>
                  </a:p>
                </p:txBody>
              </p:sp>
              <p:sp>
                <p:nvSpPr>
                  <p:cNvPr id="1711" name="Freeform: Shape 1710">
                    <a:extLst>
                      <a:ext uri="{FF2B5EF4-FFF2-40B4-BE49-F238E27FC236}">
                        <a16:creationId xmlns:a16="http://schemas.microsoft.com/office/drawing/2014/main" id="{679F41A7-B08F-4414-BEB1-35F8A5E7A8B7}"/>
                      </a:ext>
                    </a:extLst>
                  </p:cNvPr>
                  <p:cNvSpPr/>
                  <p:nvPr/>
                </p:nvSpPr>
                <p:spPr>
                  <a:xfrm>
                    <a:off x="1530616" y="2949088"/>
                    <a:ext cx="1055" cy="3255"/>
                  </a:xfrm>
                  <a:custGeom>
                    <a:avLst/>
                    <a:gdLst>
                      <a:gd name="connsiteX0" fmla="*/ 1056 w 1055"/>
                      <a:gd name="connsiteY0" fmla="*/ 3256 h 3255"/>
                      <a:gd name="connsiteX1" fmla="*/ 4 w 1055"/>
                      <a:gd name="connsiteY1" fmla="*/ 0 h 3255"/>
                      <a:gd name="connsiteX2" fmla="*/ 1056 w 1055"/>
                      <a:gd name="connsiteY2" fmla="*/ 3256 h 3255"/>
                    </a:gdLst>
                    <a:ahLst/>
                    <a:cxnLst>
                      <a:cxn ang="0">
                        <a:pos x="connsiteX0" y="connsiteY0"/>
                      </a:cxn>
                      <a:cxn ang="0">
                        <a:pos x="connsiteX1" y="connsiteY1"/>
                      </a:cxn>
                      <a:cxn ang="0">
                        <a:pos x="connsiteX2" y="connsiteY2"/>
                      </a:cxn>
                    </a:cxnLst>
                    <a:rect l="l" t="t" r="r" b="b"/>
                    <a:pathLst>
                      <a:path w="1055" h="3255">
                        <a:moveTo>
                          <a:pt x="1056" y="3256"/>
                        </a:moveTo>
                        <a:cubicBezTo>
                          <a:pt x="805" y="2354"/>
                          <a:pt x="505" y="1352"/>
                          <a:pt x="4" y="0"/>
                        </a:cubicBezTo>
                        <a:cubicBezTo>
                          <a:pt x="-46" y="200"/>
                          <a:pt x="404" y="1402"/>
                          <a:pt x="1056" y="3256"/>
                        </a:cubicBezTo>
                        <a:close/>
                      </a:path>
                    </a:pathLst>
                  </a:custGeom>
                  <a:grpFill/>
                  <a:ln w="0" cap="flat">
                    <a:noFill/>
                    <a:prstDash val="solid"/>
                    <a:miter/>
                  </a:ln>
                </p:spPr>
                <p:txBody>
                  <a:bodyPr rtlCol="0" anchor="ctr"/>
                  <a:lstStyle/>
                  <a:p>
                    <a:endParaRPr lang="en-US"/>
                  </a:p>
                </p:txBody>
              </p:sp>
              <p:sp>
                <p:nvSpPr>
                  <p:cNvPr id="1712" name="Freeform: Shape 1711">
                    <a:extLst>
                      <a:ext uri="{FF2B5EF4-FFF2-40B4-BE49-F238E27FC236}">
                        <a16:creationId xmlns:a16="http://schemas.microsoft.com/office/drawing/2014/main" id="{DF3533F7-095C-0DC7-1163-C7E409AAD8BD}"/>
                      </a:ext>
                    </a:extLst>
                  </p:cNvPr>
                  <p:cNvSpPr/>
                  <p:nvPr/>
                </p:nvSpPr>
                <p:spPr>
                  <a:xfrm>
                    <a:off x="1478729" y="3145228"/>
                    <a:ext cx="1302" cy="1953"/>
                  </a:xfrm>
                  <a:custGeom>
                    <a:avLst/>
                    <a:gdLst>
                      <a:gd name="connsiteX0" fmla="*/ 0 w 1302"/>
                      <a:gd name="connsiteY0" fmla="*/ 1953 h 1953"/>
                      <a:gd name="connsiteX1" fmla="*/ 501 w 1302"/>
                      <a:gd name="connsiteY1" fmla="*/ 1302 h 1953"/>
                      <a:gd name="connsiteX2" fmla="*/ 1302 w 1302"/>
                      <a:gd name="connsiteY2" fmla="*/ 0 h 1953"/>
                      <a:gd name="connsiteX3" fmla="*/ 0 w 1302"/>
                      <a:gd name="connsiteY3" fmla="*/ 1953 h 1953"/>
                    </a:gdLst>
                    <a:ahLst/>
                    <a:cxnLst>
                      <a:cxn ang="0">
                        <a:pos x="connsiteX0" y="connsiteY0"/>
                      </a:cxn>
                      <a:cxn ang="0">
                        <a:pos x="connsiteX1" y="connsiteY1"/>
                      </a:cxn>
                      <a:cxn ang="0">
                        <a:pos x="connsiteX2" y="connsiteY2"/>
                      </a:cxn>
                      <a:cxn ang="0">
                        <a:pos x="connsiteX3" y="connsiteY3"/>
                      </a:cxn>
                    </a:cxnLst>
                    <a:rect l="l" t="t" r="r" b="b"/>
                    <a:pathLst>
                      <a:path w="1302" h="1953">
                        <a:moveTo>
                          <a:pt x="0" y="1953"/>
                        </a:moveTo>
                        <a:cubicBezTo>
                          <a:pt x="200" y="1703"/>
                          <a:pt x="351" y="1503"/>
                          <a:pt x="501" y="1302"/>
                        </a:cubicBezTo>
                        <a:cubicBezTo>
                          <a:pt x="751" y="902"/>
                          <a:pt x="1052" y="451"/>
                          <a:pt x="1302" y="0"/>
                        </a:cubicBezTo>
                        <a:lnTo>
                          <a:pt x="0" y="1953"/>
                        </a:lnTo>
                        <a:close/>
                      </a:path>
                    </a:pathLst>
                  </a:custGeom>
                  <a:grpFill/>
                  <a:ln w="0" cap="flat">
                    <a:noFill/>
                    <a:prstDash val="solid"/>
                    <a:miter/>
                  </a:ln>
                </p:spPr>
                <p:txBody>
                  <a:bodyPr rtlCol="0" anchor="ctr"/>
                  <a:lstStyle/>
                  <a:p>
                    <a:endParaRPr lang="en-US"/>
                  </a:p>
                </p:txBody>
              </p:sp>
              <p:sp>
                <p:nvSpPr>
                  <p:cNvPr id="1713" name="Freeform: Shape 1712">
                    <a:extLst>
                      <a:ext uri="{FF2B5EF4-FFF2-40B4-BE49-F238E27FC236}">
                        <a16:creationId xmlns:a16="http://schemas.microsoft.com/office/drawing/2014/main" id="{815F3BDF-5ABD-2AAE-3984-002395DCB067}"/>
                      </a:ext>
                    </a:extLst>
                  </p:cNvPr>
                  <p:cNvSpPr/>
                  <p:nvPr/>
                </p:nvSpPr>
                <p:spPr>
                  <a:xfrm>
                    <a:off x="1565731" y="3131304"/>
                    <a:ext cx="2103" cy="2253"/>
                  </a:xfrm>
                  <a:custGeom>
                    <a:avLst/>
                    <a:gdLst>
                      <a:gd name="connsiteX0" fmla="*/ 0 w 2103"/>
                      <a:gd name="connsiteY0" fmla="*/ 2254 h 2253"/>
                      <a:gd name="connsiteX1" fmla="*/ 2104 w 2103"/>
                      <a:gd name="connsiteY1" fmla="*/ 0 h 2253"/>
                      <a:gd name="connsiteX2" fmla="*/ 0 w 2103"/>
                      <a:gd name="connsiteY2" fmla="*/ 2254 h 2253"/>
                    </a:gdLst>
                    <a:ahLst/>
                    <a:cxnLst>
                      <a:cxn ang="0">
                        <a:pos x="connsiteX0" y="connsiteY0"/>
                      </a:cxn>
                      <a:cxn ang="0">
                        <a:pos x="connsiteX1" y="connsiteY1"/>
                      </a:cxn>
                      <a:cxn ang="0">
                        <a:pos x="connsiteX2" y="connsiteY2"/>
                      </a:cxn>
                    </a:cxnLst>
                    <a:rect l="l" t="t" r="r" b="b"/>
                    <a:pathLst>
                      <a:path w="2103" h="2253">
                        <a:moveTo>
                          <a:pt x="0" y="2254"/>
                        </a:moveTo>
                        <a:cubicBezTo>
                          <a:pt x="701" y="1503"/>
                          <a:pt x="1302" y="801"/>
                          <a:pt x="2104" y="0"/>
                        </a:cubicBezTo>
                        <a:cubicBezTo>
                          <a:pt x="1152" y="1052"/>
                          <a:pt x="551" y="1703"/>
                          <a:pt x="0" y="2254"/>
                        </a:cubicBezTo>
                        <a:close/>
                      </a:path>
                    </a:pathLst>
                  </a:custGeom>
                  <a:grpFill/>
                  <a:ln w="0" cap="flat">
                    <a:noFill/>
                    <a:prstDash val="solid"/>
                    <a:miter/>
                  </a:ln>
                </p:spPr>
                <p:txBody>
                  <a:bodyPr rtlCol="0" anchor="ctr"/>
                  <a:lstStyle/>
                  <a:p>
                    <a:endParaRPr lang="en-US"/>
                  </a:p>
                </p:txBody>
              </p:sp>
              <p:sp>
                <p:nvSpPr>
                  <p:cNvPr id="1714" name="Freeform: Shape 1713">
                    <a:extLst>
                      <a:ext uri="{FF2B5EF4-FFF2-40B4-BE49-F238E27FC236}">
                        <a16:creationId xmlns:a16="http://schemas.microsoft.com/office/drawing/2014/main" id="{951771D1-37A1-4EE0-8F30-2114012C2816}"/>
                      </a:ext>
                    </a:extLst>
                  </p:cNvPr>
                  <p:cNvSpPr/>
                  <p:nvPr/>
                </p:nvSpPr>
                <p:spPr>
                  <a:xfrm>
                    <a:off x="1558117" y="3133157"/>
                    <a:ext cx="2053" cy="2103"/>
                  </a:xfrm>
                  <a:custGeom>
                    <a:avLst/>
                    <a:gdLst>
                      <a:gd name="connsiteX0" fmla="*/ 0 w 2053"/>
                      <a:gd name="connsiteY0" fmla="*/ 2104 h 2103"/>
                      <a:gd name="connsiteX1" fmla="*/ 2054 w 2053"/>
                      <a:gd name="connsiteY1" fmla="*/ 0 h 2103"/>
                      <a:gd name="connsiteX2" fmla="*/ 0 w 2053"/>
                      <a:gd name="connsiteY2" fmla="*/ 2104 h 2103"/>
                    </a:gdLst>
                    <a:ahLst/>
                    <a:cxnLst>
                      <a:cxn ang="0">
                        <a:pos x="connsiteX0" y="connsiteY0"/>
                      </a:cxn>
                      <a:cxn ang="0">
                        <a:pos x="connsiteX1" y="connsiteY1"/>
                      </a:cxn>
                      <a:cxn ang="0">
                        <a:pos x="connsiteX2" y="connsiteY2"/>
                      </a:cxn>
                    </a:cxnLst>
                    <a:rect l="l" t="t" r="r" b="b"/>
                    <a:pathLst>
                      <a:path w="2053" h="2103">
                        <a:moveTo>
                          <a:pt x="0" y="2104"/>
                        </a:moveTo>
                        <a:cubicBezTo>
                          <a:pt x="751" y="1302"/>
                          <a:pt x="1453" y="601"/>
                          <a:pt x="2054" y="0"/>
                        </a:cubicBezTo>
                        <a:lnTo>
                          <a:pt x="0" y="2104"/>
                        </a:lnTo>
                        <a:close/>
                      </a:path>
                    </a:pathLst>
                  </a:custGeom>
                  <a:grpFill/>
                  <a:ln w="0" cap="flat">
                    <a:noFill/>
                    <a:prstDash val="solid"/>
                    <a:miter/>
                  </a:ln>
                </p:spPr>
                <p:txBody>
                  <a:bodyPr rtlCol="0" anchor="ctr"/>
                  <a:lstStyle/>
                  <a:p>
                    <a:endParaRPr lang="en-US"/>
                  </a:p>
                </p:txBody>
              </p:sp>
              <p:sp>
                <p:nvSpPr>
                  <p:cNvPr id="1715" name="Freeform: Shape 1714">
                    <a:extLst>
                      <a:ext uri="{FF2B5EF4-FFF2-40B4-BE49-F238E27FC236}">
                        <a16:creationId xmlns:a16="http://schemas.microsoft.com/office/drawing/2014/main" id="{777A6004-8C11-6446-AB50-9352E996A608}"/>
                      </a:ext>
                    </a:extLst>
                  </p:cNvPr>
                  <p:cNvSpPr/>
                  <p:nvPr/>
                </p:nvSpPr>
                <p:spPr>
                  <a:xfrm>
                    <a:off x="1643115" y="2989858"/>
                    <a:ext cx="1101" cy="6461"/>
                  </a:xfrm>
                  <a:custGeom>
                    <a:avLst/>
                    <a:gdLst>
                      <a:gd name="connsiteX0" fmla="*/ 0 w 1101"/>
                      <a:gd name="connsiteY0" fmla="*/ 6461 h 6461"/>
                      <a:gd name="connsiteX1" fmla="*/ 1102 w 1101"/>
                      <a:gd name="connsiteY1" fmla="*/ 0 h 6461"/>
                      <a:gd name="connsiteX2" fmla="*/ 0 w 1101"/>
                      <a:gd name="connsiteY2" fmla="*/ 6461 h 6461"/>
                    </a:gdLst>
                    <a:ahLst/>
                    <a:cxnLst>
                      <a:cxn ang="0">
                        <a:pos x="connsiteX0" y="connsiteY0"/>
                      </a:cxn>
                      <a:cxn ang="0">
                        <a:pos x="connsiteX1" y="connsiteY1"/>
                      </a:cxn>
                      <a:cxn ang="0">
                        <a:pos x="connsiteX2" y="connsiteY2"/>
                      </a:cxn>
                    </a:cxnLst>
                    <a:rect l="l" t="t" r="r" b="b"/>
                    <a:pathLst>
                      <a:path w="1101" h="6461">
                        <a:moveTo>
                          <a:pt x="0" y="6461"/>
                        </a:moveTo>
                        <a:lnTo>
                          <a:pt x="1102" y="0"/>
                        </a:lnTo>
                        <a:cubicBezTo>
                          <a:pt x="501" y="3156"/>
                          <a:pt x="200" y="5059"/>
                          <a:pt x="0" y="6461"/>
                        </a:cubicBezTo>
                        <a:close/>
                      </a:path>
                    </a:pathLst>
                  </a:custGeom>
                  <a:grpFill/>
                  <a:ln w="0" cap="flat">
                    <a:noFill/>
                    <a:prstDash val="solid"/>
                    <a:miter/>
                  </a:ln>
                </p:spPr>
                <p:txBody>
                  <a:bodyPr rtlCol="0" anchor="ctr"/>
                  <a:lstStyle/>
                  <a:p>
                    <a:endParaRPr lang="en-US"/>
                  </a:p>
                </p:txBody>
              </p:sp>
              <p:sp>
                <p:nvSpPr>
                  <p:cNvPr id="1716" name="Freeform: Shape 1715">
                    <a:extLst>
                      <a:ext uri="{FF2B5EF4-FFF2-40B4-BE49-F238E27FC236}">
                        <a16:creationId xmlns:a16="http://schemas.microsoft.com/office/drawing/2014/main" id="{D6D7E0F5-C484-683D-3BEB-D4853896BE37}"/>
                      </a:ext>
                    </a:extLst>
                  </p:cNvPr>
                  <p:cNvSpPr/>
                  <p:nvPr/>
                </p:nvSpPr>
                <p:spPr>
                  <a:xfrm>
                    <a:off x="1570742" y="3123240"/>
                    <a:ext cx="648" cy="903"/>
                  </a:xfrm>
                  <a:custGeom>
                    <a:avLst/>
                    <a:gdLst>
                      <a:gd name="connsiteX0" fmla="*/ 97 w 648"/>
                      <a:gd name="connsiteY0" fmla="*/ 851 h 903"/>
                      <a:gd name="connsiteX1" fmla="*/ 648 w 648"/>
                      <a:gd name="connsiteY1" fmla="*/ 0 h 903"/>
                      <a:gd name="connsiteX2" fmla="*/ 97 w 648"/>
                      <a:gd name="connsiteY2" fmla="*/ 851 h 903"/>
                    </a:gdLst>
                    <a:ahLst/>
                    <a:cxnLst>
                      <a:cxn ang="0">
                        <a:pos x="connsiteX0" y="connsiteY0"/>
                      </a:cxn>
                      <a:cxn ang="0">
                        <a:pos x="connsiteX1" y="connsiteY1"/>
                      </a:cxn>
                      <a:cxn ang="0">
                        <a:pos x="connsiteX2" y="connsiteY2"/>
                      </a:cxn>
                    </a:cxnLst>
                    <a:rect l="l" t="t" r="r" b="b"/>
                    <a:pathLst>
                      <a:path w="648" h="903">
                        <a:moveTo>
                          <a:pt x="97" y="851"/>
                        </a:moveTo>
                        <a:cubicBezTo>
                          <a:pt x="298" y="551"/>
                          <a:pt x="498" y="250"/>
                          <a:pt x="648" y="0"/>
                        </a:cubicBezTo>
                        <a:cubicBezTo>
                          <a:pt x="97" y="651"/>
                          <a:pt x="-153" y="1052"/>
                          <a:pt x="97" y="851"/>
                        </a:cubicBezTo>
                        <a:close/>
                      </a:path>
                    </a:pathLst>
                  </a:custGeom>
                  <a:grpFill/>
                  <a:ln w="0" cap="flat">
                    <a:noFill/>
                    <a:prstDash val="solid"/>
                    <a:miter/>
                  </a:ln>
                </p:spPr>
                <p:txBody>
                  <a:bodyPr rtlCol="0" anchor="ctr"/>
                  <a:lstStyle/>
                  <a:p>
                    <a:endParaRPr lang="en-US"/>
                  </a:p>
                </p:txBody>
              </p:sp>
              <p:sp>
                <p:nvSpPr>
                  <p:cNvPr id="1717" name="Freeform: Shape 1716">
                    <a:extLst>
                      <a:ext uri="{FF2B5EF4-FFF2-40B4-BE49-F238E27FC236}">
                        <a16:creationId xmlns:a16="http://schemas.microsoft.com/office/drawing/2014/main" id="{29EFDC60-75B5-AB45-DF9C-197A82F86B2C}"/>
                      </a:ext>
                    </a:extLst>
                  </p:cNvPr>
                  <p:cNvSpPr/>
                  <p:nvPr/>
                </p:nvSpPr>
                <p:spPr>
                  <a:xfrm>
                    <a:off x="1435755" y="3220409"/>
                    <a:ext cx="350" cy="450"/>
                  </a:xfrm>
                  <a:custGeom>
                    <a:avLst/>
                    <a:gdLst>
                      <a:gd name="connsiteX0" fmla="*/ 351 w 350"/>
                      <a:gd name="connsiteY0" fmla="*/ 451 h 450"/>
                      <a:gd name="connsiteX1" fmla="*/ 200 w 350"/>
                      <a:gd name="connsiteY1" fmla="*/ 100 h 450"/>
                      <a:gd name="connsiteX2" fmla="*/ 0 w 350"/>
                      <a:gd name="connsiteY2" fmla="*/ 0 h 450"/>
                      <a:gd name="connsiteX3" fmla="*/ 351 w 350"/>
                      <a:gd name="connsiteY3" fmla="*/ 451 h 450"/>
                    </a:gdLst>
                    <a:ahLst/>
                    <a:cxnLst>
                      <a:cxn ang="0">
                        <a:pos x="connsiteX0" y="connsiteY0"/>
                      </a:cxn>
                      <a:cxn ang="0">
                        <a:pos x="connsiteX1" y="connsiteY1"/>
                      </a:cxn>
                      <a:cxn ang="0">
                        <a:pos x="connsiteX2" y="connsiteY2"/>
                      </a:cxn>
                      <a:cxn ang="0">
                        <a:pos x="connsiteX3" y="connsiteY3"/>
                      </a:cxn>
                    </a:cxnLst>
                    <a:rect l="l" t="t" r="r" b="b"/>
                    <a:pathLst>
                      <a:path w="350" h="450">
                        <a:moveTo>
                          <a:pt x="351" y="451"/>
                        </a:moveTo>
                        <a:cubicBezTo>
                          <a:pt x="351" y="451"/>
                          <a:pt x="250" y="150"/>
                          <a:pt x="200" y="100"/>
                        </a:cubicBezTo>
                        <a:lnTo>
                          <a:pt x="0" y="0"/>
                        </a:lnTo>
                        <a:lnTo>
                          <a:pt x="351" y="451"/>
                        </a:lnTo>
                        <a:close/>
                      </a:path>
                    </a:pathLst>
                  </a:custGeom>
                  <a:grpFill/>
                  <a:ln w="0" cap="flat">
                    <a:noFill/>
                    <a:prstDash val="solid"/>
                    <a:miter/>
                  </a:ln>
                </p:spPr>
                <p:txBody>
                  <a:bodyPr rtlCol="0" anchor="ctr"/>
                  <a:lstStyle/>
                  <a:p>
                    <a:endParaRPr lang="en-US"/>
                  </a:p>
                </p:txBody>
              </p:sp>
              <p:sp>
                <p:nvSpPr>
                  <p:cNvPr id="1718" name="Freeform: Shape 1717">
                    <a:extLst>
                      <a:ext uri="{FF2B5EF4-FFF2-40B4-BE49-F238E27FC236}">
                        <a16:creationId xmlns:a16="http://schemas.microsoft.com/office/drawing/2014/main" id="{F3C0001D-5892-4B97-DCC7-C86F8DA507DB}"/>
                      </a:ext>
                    </a:extLst>
                  </p:cNvPr>
                  <p:cNvSpPr/>
                  <p:nvPr/>
                </p:nvSpPr>
                <p:spPr>
                  <a:xfrm>
                    <a:off x="1443068" y="3234483"/>
                    <a:ext cx="1953" cy="5108"/>
                  </a:xfrm>
                  <a:custGeom>
                    <a:avLst/>
                    <a:gdLst>
                      <a:gd name="connsiteX0" fmla="*/ 0 w 1953"/>
                      <a:gd name="connsiteY0" fmla="*/ 0 h 5108"/>
                      <a:gd name="connsiteX1" fmla="*/ 1953 w 1953"/>
                      <a:gd name="connsiteY1" fmla="*/ 5109 h 5108"/>
                      <a:gd name="connsiteX2" fmla="*/ 0 w 1953"/>
                      <a:gd name="connsiteY2" fmla="*/ 0 h 5108"/>
                    </a:gdLst>
                    <a:ahLst/>
                    <a:cxnLst>
                      <a:cxn ang="0">
                        <a:pos x="connsiteX0" y="connsiteY0"/>
                      </a:cxn>
                      <a:cxn ang="0">
                        <a:pos x="connsiteX1" y="connsiteY1"/>
                      </a:cxn>
                      <a:cxn ang="0">
                        <a:pos x="connsiteX2" y="connsiteY2"/>
                      </a:cxn>
                    </a:cxnLst>
                    <a:rect l="l" t="t" r="r" b="b"/>
                    <a:pathLst>
                      <a:path w="1953" h="5108">
                        <a:moveTo>
                          <a:pt x="0" y="0"/>
                        </a:moveTo>
                        <a:cubicBezTo>
                          <a:pt x="651" y="1653"/>
                          <a:pt x="1302" y="3406"/>
                          <a:pt x="1953" y="5109"/>
                        </a:cubicBezTo>
                        <a:cubicBezTo>
                          <a:pt x="1252" y="3206"/>
                          <a:pt x="601" y="1352"/>
                          <a:pt x="0" y="0"/>
                        </a:cubicBezTo>
                        <a:close/>
                      </a:path>
                    </a:pathLst>
                  </a:custGeom>
                  <a:grpFill/>
                  <a:ln w="0" cap="flat">
                    <a:noFill/>
                    <a:prstDash val="solid"/>
                    <a:miter/>
                  </a:ln>
                </p:spPr>
                <p:txBody>
                  <a:bodyPr rtlCol="0" anchor="ctr"/>
                  <a:lstStyle/>
                  <a:p>
                    <a:endParaRPr lang="en-US"/>
                  </a:p>
                </p:txBody>
              </p:sp>
              <p:sp>
                <p:nvSpPr>
                  <p:cNvPr id="1719" name="Freeform: Shape 1718">
                    <a:extLst>
                      <a:ext uri="{FF2B5EF4-FFF2-40B4-BE49-F238E27FC236}">
                        <a16:creationId xmlns:a16="http://schemas.microsoft.com/office/drawing/2014/main" id="{BE2E2958-D094-E3A1-D81F-FA6ED30BB1D5}"/>
                      </a:ext>
                    </a:extLst>
                  </p:cNvPr>
                  <p:cNvSpPr/>
                  <p:nvPr/>
                </p:nvSpPr>
                <p:spPr>
                  <a:xfrm>
                    <a:off x="1460779" y="2916781"/>
                    <a:ext cx="4927" cy="1452"/>
                  </a:xfrm>
                  <a:custGeom>
                    <a:avLst/>
                    <a:gdLst>
                      <a:gd name="connsiteX0" fmla="*/ 4928 w 4927"/>
                      <a:gd name="connsiteY0" fmla="*/ 0 h 1452"/>
                      <a:gd name="connsiteX1" fmla="*/ 1622 w 4927"/>
                      <a:gd name="connsiteY1" fmla="*/ 351 h 1452"/>
                      <a:gd name="connsiteX2" fmla="*/ 4928 w 4927"/>
                      <a:gd name="connsiteY2" fmla="*/ 0 h 1452"/>
                    </a:gdLst>
                    <a:ahLst/>
                    <a:cxnLst>
                      <a:cxn ang="0">
                        <a:pos x="connsiteX0" y="connsiteY0"/>
                      </a:cxn>
                      <a:cxn ang="0">
                        <a:pos x="connsiteX1" y="connsiteY1"/>
                      </a:cxn>
                      <a:cxn ang="0">
                        <a:pos x="connsiteX2" y="connsiteY2"/>
                      </a:cxn>
                    </a:cxnLst>
                    <a:rect l="l" t="t" r="r" b="b"/>
                    <a:pathLst>
                      <a:path w="4927" h="1452">
                        <a:moveTo>
                          <a:pt x="4928" y="0"/>
                        </a:moveTo>
                        <a:cubicBezTo>
                          <a:pt x="3876" y="0"/>
                          <a:pt x="-31" y="1202"/>
                          <a:pt x="1622" y="351"/>
                        </a:cubicBezTo>
                        <a:cubicBezTo>
                          <a:pt x="-1233" y="1703"/>
                          <a:pt x="-432" y="2054"/>
                          <a:pt x="4928" y="0"/>
                        </a:cubicBezTo>
                        <a:close/>
                      </a:path>
                    </a:pathLst>
                  </a:custGeom>
                  <a:grpFill/>
                  <a:ln w="0" cap="flat">
                    <a:noFill/>
                    <a:prstDash val="solid"/>
                    <a:miter/>
                  </a:ln>
                </p:spPr>
                <p:txBody>
                  <a:bodyPr rtlCol="0" anchor="ctr"/>
                  <a:lstStyle/>
                  <a:p>
                    <a:endParaRPr lang="en-US"/>
                  </a:p>
                </p:txBody>
              </p:sp>
              <p:sp>
                <p:nvSpPr>
                  <p:cNvPr id="1720" name="Freeform: Shape 1719">
                    <a:extLst>
                      <a:ext uri="{FF2B5EF4-FFF2-40B4-BE49-F238E27FC236}">
                        <a16:creationId xmlns:a16="http://schemas.microsoft.com/office/drawing/2014/main" id="{7DA23D8B-8120-2540-2442-984ED0982CCF}"/>
                      </a:ext>
                    </a:extLst>
                  </p:cNvPr>
                  <p:cNvSpPr/>
                  <p:nvPr/>
                </p:nvSpPr>
                <p:spPr>
                  <a:xfrm>
                    <a:off x="1418143" y="3194485"/>
                    <a:ext cx="1533" cy="3384"/>
                  </a:xfrm>
                  <a:custGeom>
                    <a:avLst/>
                    <a:gdLst>
                      <a:gd name="connsiteX0" fmla="*/ 31 w 1533"/>
                      <a:gd name="connsiteY0" fmla="*/ 229 h 3384"/>
                      <a:gd name="connsiteX1" fmla="*/ 1534 w 1533"/>
                      <a:gd name="connsiteY1" fmla="*/ 3385 h 3384"/>
                      <a:gd name="connsiteX2" fmla="*/ 31 w 1533"/>
                      <a:gd name="connsiteY2" fmla="*/ 229 h 3384"/>
                    </a:gdLst>
                    <a:ahLst/>
                    <a:cxnLst>
                      <a:cxn ang="0">
                        <a:pos x="connsiteX0" y="connsiteY0"/>
                      </a:cxn>
                      <a:cxn ang="0">
                        <a:pos x="connsiteX1" y="connsiteY1"/>
                      </a:cxn>
                      <a:cxn ang="0">
                        <a:pos x="connsiteX2" y="connsiteY2"/>
                      </a:cxn>
                    </a:cxnLst>
                    <a:rect l="l" t="t" r="r" b="b"/>
                    <a:pathLst>
                      <a:path w="1533" h="3384">
                        <a:moveTo>
                          <a:pt x="31" y="229"/>
                        </a:moveTo>
                        <a:cubicBezTo>
                          <a:pt x="532" y="1131"/>
                          <a:pt x="1033" y="2283"/>
                          <a:pt x="1534" y="3385"/>
                        </a:cubicBezTo>
                        <a:cubicBezTo>
                          <a:pt x="632" y="1231"/>
                          <a:pt x="-169" y="-672"/>
                          <a:pt x="31" y="229"/>
                        </a:cubicBezTo>
                        <a:close/>
                      </a:path>
                    </a:pathLst>
                  </a:custGeom>
                  <a:grpFill/>
                  <a:ln w="0" cap="flat">
                    <a:noFill/>
                    <a:prstDash val="solid"/>
                    <a:miter/>
                  </a:ln>
                </p:spPr>
                <p:txBody>
                  <a:bodyPr rtlCol="0" anchor="ctr"/>
                  <a:lstStyle/>
                  <a:p>
                    <a:endParaRPr lang="en-US"/>
                  </a:p>
                </p:txBody>
              </p:sp>
              <p:sp>
                <p:nvSpPr>
                  <p:cNvPr id="1721" name="Freeform: Shape 1720">
                    <a:extLst>
                      <a:ext uri="{FF2B5EF4-FFF2-40B4-BE49-F238E27FC236}">
                        <a16:creationId xmlns:a16="http://schemas.microsoft.com/office/drawing/2014/main" id="{45C922B3-F3EF-BA7D-00C1-193BCE3603D8}"/>
                      </a:ext>
                    </a:extLst>
                  </p:cNvPr>
                  <p:cNvSpPr/>
                  <p:nvPr/>
                </p:nvSpPr>
                <p:spPr>
                  <a:xfrm>
                    <a:off x="1419677" y="3197920"/>
                    <a:ext cx="1352" cy="3155"/>
                  </a:xfrm>
                  <a:custGeom>
                    <a:avLst/>
                    <a:gdLst>
                      <a:gd name="connsiteX0" fmla="*/ 0 w 1352"/>
                      <a:gd name="connsiteY0" fmla="*/ 0 h 3155"/>
                      <a:gd name="connsiteX1" fmla="*/ 1352 w 1352"/>
                      <a:gd name="connsiteY1" fmla="*/ 3155 h 3155"/>
                      <a:gd name="connsiteX2" fmla="*/ 0 w 1352"/>
                      <a:gd name="connsiteY2" fmla="*/ 0 h 3155"/>
                    </a:gdLst>
                    <a:ahLst/>
                    <a:cxnLst>
                      <a:cxn ang="0">
                        <a:pos x="connsiteX0" y="connsiteY0"/>
                      </a:cxn>
                      <a:cxn ang="0">
                        <a:pos x="connsiteX1" y="connsiteY1"/>
                      </a:cxn>
                      <a:cxn ang="0">
                        <a:pos x="connsiteX2" y="connsiteY2"/>
                      </a:cxn>
                    </a:cxnLst>
                    <a:rect l="l" t="t" r="r" b="b"/>
                    <a:pathLst>
                      <a:path w="1352" h="3155">
                        <a:moveTo>
                          <a:pt x="0" y="0"/>
                        </a:moveTo>
                        <a:cubicBezTo>
                          <a:pt x="451" y="1052"/>
                          <a:pt x="902" y="2154"/>
                          <a:pt x="1352" y="3155"/>
                        </a:cubicBezTo>
                        <a:cubicBezTo>
                          <a:pt x="902" y="2054"/>
                          <a:pt x="451" y="1002"/>
                          <a:pt x="0" y="0"/>
                        </a:cubicBezTo>
                        <a:close/>
                      </a:path>
                    </a:pathLst>
                  </a:custGeom>
                  <a:grpFill/>
                  <a:ln w="0" cap="flat">
                    <a:noFill/>
                    <a:prstDash val="solid"/>
                    <a:miter/>
                  </a:ln>
                </p:spPr>
                <p:txBody>
                  <a:bodyPr rtlCol="0" anchor="ctr"/>
                  <a:lstStyle/>
                  <a:p>
                    <a:endParaRPr lang="en-US"/>
                  </a:p>
                </p:txBody>
              </p:sp>
              <p:sp>
                <p:nvSpPr>
                  <p:cNvPr id="1722" name="Freeform: Shape 1721">
                    <a:extLst>
                      <a:ext uri="{FF2B5EF4-FFF2-40B4-BE49-F238E27FC236}">
                        <a16:creationId xmlns:a16="http://schemas.microsoft.com/office/drawing/2014/main" id="{4F62AE98-1827-759F-2DC2-8238006E7A00}"/>
                      </a:ext>
                    </a:extLst>
                  </p:cNvPr>
                  <p:cNvSpPr/>
                  <p:nvPr/>
                </p:nvSpPr>
                <p:spPr>
                  <a:xfrm>
                    <a:off x="1507279" y="2911823"/>
                    <a:ext cx="1753" cy="1001"/>
                  </a:xfrm>
                  <a:custGeom>
                    <a:avLst/>
                    <a:gdLst>
                      <a:gd name="connsiteX0" fmla="*/ 0 w 1753"/>
                      <a:gd name="connsiteY0" fmla="*/ 0 h 1001"/>
                      <a:gd name="connsiteX1" fmla="*/ 1753 w 1753"/>
                      <a:gd name="connsiteY1" fmla="*/ 1002 h 1001"/>
                      <a:gd name="connsiteX2" fmla="*/ 0 w 1753"/>
                      <a:gd name="connsiteY2" fmla="*/ 0 h 1001"/>
                    </a:gdLst>
                    <a:ahLst/>
                    <a:cxnLst>
                      <a:cxn ang="0">
                        <a:pos x="connsiteX0" y="connsiteY0"/>
                      </a:cxn>
                      <a:cxn ang="0">
                        <a:pos x="connsiteX1" y="connsiteY1"/>
                      </a:cxn>
                      <a:cxn ang="0">
                        <a:pos x="connsiteX2" y="connsiteY2"/>
                      </a:cxn>
                    </a:cxnLst>
                    <a:rect l="l" t="t" r="r" b="b"/>
                    <a:pathLst>
                      <a:path w="1753" h="1001">
                        <a:moveTo>
                          <a:pt x="0" y="0"/>
                        </a:moveTo>
                        <a:cubicBezTo>
                          <a:pt x="351" y="250"/>
                          <a:pt x="952" y="601"/>
                          <a:pt x="1753" y="1002"/>
                        </a:cubicBezTo>
                        <a:cubicBezTo>
                          <a:pt x="1603" y="701"/>
                          <a:pt x="952" y="401"/>
                          <a:pt x="0" y="0"/>
                        </a:cubicBezTo>
                        <a:close/>
                      </a:path>
                    </a:pathLst>
                  </a:custGeom>
                  <a:grpFill/>
                  <a:ln w="0" cap="flat">
                    <a:noFill/>
                    <a:prstDash val="solid"/>
                    <a:miter/>
                  </a:ln>
                </p:spPr>
                <p:txBody>
                  <a:bodyPr rtlCol="0" anchor="ctr"/>
                  <a:lstStyle/>
                  <a:p>
                    <a:endParaRPr lang="en-US"/>
                  </a:p>
                </p:txBody>
              </p:sp>
              <p:sp>
                <p:nvSpPr>
                  <p:cNvPr id="1723" name="Freeform: Shape 1722">
                    <a:extLst>
                      <a:ext uri="{FF2B5EF4-FFF2-40B4-BE49-F238E27FC236}">
                        <a16:creationId xmlns:a16="http://schemas.microsoft.com/office/drawing/2014/main" id="{06667673-8A4E-B660-1B85-47F66B5EDFE7}"/>
                      </a:ext>
                    </a:extLst>
                  </p:cNvPr>
                  <p:cNvSpPr/>
                  <p:nvPr/>
                </p:nvSpPr>
                <p:spPr>
                  <a:xfrm>
                    <a:off x="1440363" y="3220309"/>
                    <a:ext cx="18639" cy="45948"/>
                  </a:xfrm>
                  <a:custGeom>
                    <a:avLst/>
                    <a:gdLst>
                      <a:gd name="connsiteX0" fmla="*/ 5910 w 18639"/>
                      <a:gd name="connsiteY0" fmla="*/ 23541 h 45948"/>
                      <a:gd name="connsiteX1" fmla="*/ 8665 w 18639"/>
                      <a:gd name="connsiteY1" fmla="*/ 27598 h 45948"/>
                      <a:gd name="connsiteX2" fmla="*/ 15627 w 18639"/>
                      <a:gd name="connsiteY2" fmla="*/ 44377 h 45948"/>
                      <a:gd name="connsiteX3" fmla="*/ 16879 w 18639"/>
                      <a:gd name="connsiteY3" fmla="*/ 44728 h 45948"/>
                      <a:gd name="connsiteX4" fmla="*/ 13023 w 18639"/>
                      <a:gd name="connsiteY4" fmla="*/ 35311 h 45948"/>
                      <a:gd name="connsiteX5" fmla="*/ 16979 w 18639"/>
                      <a:gd name="connsiteY5" fmla="*/ 44277 h 45948"/>
                      <a:gd name="connsiteX6" fmla="*/ 17831 w 18639"/>
                      <a:gd name="connsiteY6" fmla="*/ 42975 h 45948"/>
                      <a:gd name="connsiteX7" fmla="*/ 0 w 18639"/>
                      <a:gd name="connsiteY7" fmla="*/ 0 h 45948"/>
                      <a:gd name="connsiteX8" fmla="*/ 10969 w 18639"/>
                      <a:gd name="connsiteY8" fmla="*/ 30403 h 45948"/>
                      <a:gd name="connsiteX9" fmla="*/ 8815 w 18639"/>
                      <a:gd name="connsiteY9" fmla="*/ 27147 h 45948"/>
                      <a:gd name="connsiteX10" fmla="*/ 200 w 18639"/>
                      <a:gd name="connsiteY10" fmla="*/ 2054 h 45948"/>
                      <a:gd name="connsiteX11" fmla="*/ 7263 w 18639"/>
                      <a:gd name="connsiteY11" fmla="*/ 23441 h 45948"/>
                      <a:gd name="connsiteX12" fmla="*/ 4608 w 18639"/>
                      <a:gd name="connsiteY12" fmla="*/ 19284 h 45948"/>
                      <a:gd name="connsiteX13" fmla="*/ 5910 w 18639"/>
                      <a:gd name="connsiteY13" fmla="*/ 23541 h 45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639" h="45948">
                        <a:moveTo>
                          <a:pt x="5910" y="23541"/>
                        </a:moveTo>
                        <a:cubicBezTo>
                          <a:pt x="6511" y="24342"/>
                          <a:pt x="15377" y="46431"/>
                          <a:pt x="8665" y="27598"/>
                        </a:cubicBezTo>
                        <a:cubicBezTo>
                          <a:pt x="9867" y="27999"/>
                          <a:pt x="13523" y="39469"/>
                          <a:pt x="15627" y="44377"/>
                        </a:cubicBezTo>
                        <a:cubicBezTo>
                          <a:pt x="14525" y="40671"/>
                          <a:pt x="16929" y="45930"/>
                          <a:pt x="16879" y="44728"/>
                        </a:cubicBezTo>
                        <a:cubicBezTo>
                          <a:pt x="15827" y="42273"/>
                          <a:pt x="14475" y="39469"/>
                          <a:pt x="13023" y="35311"/>
                        </a:cubicBezTo>
                        <a:cubicBezTo>
                          <a:pt x="12772" y="33258"/>
                          <a:pt x="15377" y="39368"/>
                          <a:pt x="16979" y="44277"/>
                        </a:cubicBezTo>
                        <a:cubicBezTo>
                          <a:pt x="15277" y="38116"/>
                          <a:pt x="20586" y="51590"/>
                          <a:pt x="17831" y="42975"/>
                        </a:cubicBezTo>
                        <a:cubicBezTo>
                          <a:pt x="10769" y="24993"/>
                          <a:pt x="5860" y="12321"/>
                          <a:pt x="0" y="0"/>
                        </a:cubicBezTo>
                        <a:cubicBezTo>
                          <a:pt x="3807" y="10318"/>
                          <a:pt x="8264" y="21788"/>
                          <a:pt x="10969" y="30403"/>
                        </a:cubicBezTo>
                        <a:lnTo>
                          <a:pt x="8815" y="27147"/>
                        </a:lnTo>
                        <a:cubicBezTo>
                          <a:pt x="6061" y="17280"/>
                          <a:pt x="3406" y="11570"/>
                          <a:pt x="200" y="2054"/>
                        </a:cubicBezTo>
                        <a:lnTo>
                          <a:pt x="7263" y="23441"/>
                        </a:lnTo>
                        <a:cubicBezTo>
                          <a:pt x="10168" y="33608"/>
                          <a:pt x="7563" y="27047"/>
                          <a:pt x="4608" y="19284"/>
                        </a:cubicBezTo>
                        <a:cubicBezTo>
                          <a:pt x="5309" y="21237"/>
                          <a:pt x="5860" y="22990"/>
                          <a:pt x="5910" y="23541"/>
                        </a:cubicBezTo>
                        <a:close/>
                      </a:path>
                    </a:pathLst>
                  </a:custGeom>
                  <a:grpFill/>
                  <a:ln w="0" cap="flat">
                    <a:noFill/>
                    <a:prstDash val="solid"/>
                    <a:miter/>
                  </a:ln>
                </p:spPr>
                <p:txBody>
                  <a:bodyPr rtlCol="0" anchor="ctr"/>
                  <a:lstStyle/>
                  <a:p>
                    <a:endParaRPr lang="en-US"/>
                  </a:p>
                </p:txBody>
              </p:sp>
              <p:sp>
                <p:nvSpPr>
                  <p:cNvPr id="1724" name="Freeform: Shape 1723">
                    <a:extLst>
                      <a:ext uri="{FF2B5EF4-FFF2-40B4-BE49-F238E27FC236}">
                        <a16:creationId xmlns:a16="http://schemas.microsoft.com/office/drawing/2014/main" id="{DD04D2E8-F862-6AF6-6BB1-BAA03F78024C}"/>
                      </a:ext>
                    </a:extLst>
                  </p:cNvPr>
                  <p:cNvSpPr/>
                  <p:nvPr/>
                </p:nvSpPr>
                <p:spPr>
                  <a:xfrm>
                    <a:off x="1433701" y="3232079"/>
                    <a:ext cx="500" cy="1252"/>
                  </a:xfrm>
                  <a:custGeom>
                    <a:avLst/>
                    <a:gdLst>
                      <a:gd name="connsiteX0" fmla="*/ 0 w 500"/>
                      <a:gd name="connsiteY0" fmla="*/ 50 h 1252"/>
                      <a:gd name="connsiteX1" fmla="*/ 100 w 500"/>
                      <a:gd name="connsiteY1" fmla="*/ 401 h 1252"/>
                      <a:gd name="connsiteX2" fmla="*/ 501 w 500"/>
                      <a:gd name="connsiteY2" fmla="*/ 1252 h 1252"/>
                      <a:gd name="connsiteX3" fmla="*/ 0 w 500"/>
                      <a:gd name="connsiteY3" fmla="*/ 0 h 1252"/>
                    </a:gdLst>
                    <a:ahLst/>
                    <a:cxnLst>
                      <a:cxn ang="0">
                        <a:pos x="connsiteX0" y="connsiteY0"/>
                      </a:cxn>
                      <a:cxn ang="0">
                        <a:pos x="connsiteX1" y="connsiteY1"/>
                      </a:cxn>
                      <a:cxn ang="0">
                        <a:pos x="connsiteX2" y="connsiteY2"/>
                      </a:cxn>
                      <a:cxn ang="0">
                        <a:pos x="connsiteX3" y="connsiteY3"/>
                      </a:cxn>
                    </a:cxnLst>
                    <a:rect l="l" t="t" r="r" b="b"/>
                    <a:pathLst>
                      <a:path w="500" h="1252">
                        <a:moveTo>
                          <a:pt x="0" y="50"/>
                        </a:moveTo>
                        <a:lnTo>
                          <a:pt x="100" y="401"/>
                        </a:lnTo>
                        <a:cubicBezTo>
                          <a:pt x="250" y="701"/>
                          <a:pt x="401" y="1052"/>
                          <a:pt x="501" y="1252"/>
                        </a:cubicBezTo>
                        <a:lnTo>
                          <a:pt x="0" y="0"/>
                        </a:lnTo>
                        <a:close/>
                      </a:path>
                    </a:pathLst>
                  </a:custGeom>
                  <a:grpFill/>
                  <a:ln w="0" cap="flat">
                    <a:noFill/>
                    <a:prstDash val="solid"/>
                    <a:miter/>
                  </a:ln>
                </p:spPr>
                <p:txBody>
                  <a:bodyPr rtlCol="0" anchor="ctr"/>
                  <a:lstStyle/>
                  <a:p>
                    <a:endParaRPr lang="en-US"/>
                  </a:p>
                </p:txBody>
              </p:sp>
              <p:sp>
                <p:nvSpPr>
                  <p:cNvPr id="1725" name="Freeform: Shape 1724">
                    <a:extLst>
                      <a:ext uri="{FF2B5EF4-FFF2-40B4-BE49-F238E27FC236}">
                        <a16:creationId xmlns:a16="http://schemas.microsoft.com/office/drawing/2014/main" id="{E5B38558-2553-6897-7542-FFCD971B394D}"/>
                      </a:ext>
                    </a:extLst>
                  </p:cNvPr>
                  <p:cNvSpPr/>
                  <p:nvPr/>
                </p:nvSpPr>
                <p:spPr>
                  <a:xfrm>
                    <a:off x="1625009" y="2991712"/>
                    <a:ext cx="75" cy="1928"/>
                  </a:xfrm>
                  <a:custGeom>
                    <a:avLst/>
                    <a:gdLst>
                      <a:gd name="connsiteX0" fmla="*/ 75 w 75"/>
                      <a:gd name="connsiteY0" fmla="*/ 1903 h 1928"/>
                      <a:gd name="connsiteX1" fmla="*/ 75 w 75"/>
                      <a:gd name="connsiteY1" fmla="*/ 0 h 1928"/>
                      <a:gd name="connsiteX2" fmla="*/ 75 w 75"/>
                      <a:gd name="connsiteY2" fmla="*/ 1903 h 1928"/>
                    </a:gdLst>
                    <a:ahLst/>
                    <a:cxnLst>
                      <a:cxn ang="0">
                        <a:pos x="connsiteX0" y="connsiteY0"/>
                      </a:cxn>
                      <a:cxn ang="0">
                        <a:pos x="connsiteX1" y="connsiteY1"/>
                      </a:cxn>
                      <a:cxn ang="0">
                        <a:pos x="connsiteX2" y="connsiteY2"/>
                      </a:cxn>
                    </a:cxnLst>
                    <a:rect l="l" t="t" r="r" b="b"/>
                    <a:pathLst>
                      <a:path w="75" h="1928">
                        <a:moveTo>
                          <a:pt x="75" y="1903"/>
                        </a:moveTo>
                        <a:lnTo>
                          <a:pt x="75" y="0"/>
                        </a:lnTo>
                        <a:cubicBezTo>
                          <a:pt x="-25" y="1553"/>
                          <a:pt x="-25" y="2054"/>
                          <a:pt x="75" y="1903"/>
                        </a:cubicBezTo>
                        <a:close/>
                      </a:path>
                    </a:pathLst>
                  </a:custGeom>
                  <a:grpFill/>
                  <a:ln w="0" cap="flat">
                    <a:noFill/>
                    <a:prstDash val="solid"/>
                    <a:miter/>
                  </a:ln>
                </p:spPr>
                <p:txBody>
                  <a:bodyPr rtlCol="0" anchor="ctr"/>
                  <a:lstStyle/>
                  <a:p>
                    <a:endParaRPr lang="en-US"/>
                  </a:p>
                </p:txBody>
              </p:sp>
              <p:sp>
                <p:nvSpPr>
                  <p:cNvPr id="1726" name="Freeform: Shape 1725">
                    <a:extLst>
                      <a:ext uri="{FF2B5EF4-FFF2-40B4-BE49-F238E27FC236}">
                        <a16:creationId xmlns:a16="http://schemas.microsoft.com/office/drawing/2014/main" id="{A4828AEC-5BE2-3E7F-B6DF-51FDCB17BCAB}"/>
                      </a:ext>
                    </a:extLst>
                  </p:cNvPr>
                  <p:cNvSpPr/>
                  <p:nvPr/>
                </p:nvSpPr>
                <p:spPr>
                  <a:xfrm>
                    <a:off x="1433378" y="3217888"/>
                    <a:ext cx="22" cy="66"/>
                  </a:xfrm>
                  <a:custGeom>
                    <a:avLst/>
                    <a:gdLst>
                      <a:gd name="connsiteX0" fmla="*/ 22 w 22"/>
                      <a:gd name="connsiteY0" fmla="*/ 67 h 66"/>
                      <a:gd name="connsiteX1" fmla="*/ 22 w 22"/>
                      <a:gd name="connsiteY1" fmla="*/ 67 h 66"/>
                      <a:gd name="connsiteX2" fmla="*/ 22 w 22"/>
                      <a:gd name="connsiteY2" fmla="*/ 67 h 66"/>
                    </a:gdLst>
                    <a:ahLst/>
                    <a:cxnLst>
                      <a:cxn ang="0">
                        <a:pos x="connsiteX0" y="connsiteY0"/>
                      </a:cxn>
                      <a:cxn ang="0">
                        <a:pos x="connsiteX1" y="connsiteY1"/>
                      </a:cxn>
                      <a:cxn ang="0">
                        <a:pos x="connsiteX2" y="connsiteY2"/>
                      </a:cxn>
                    </a:cxnLst>
                    <a:rect l="l" t="t" r="r" b="b"/>
                    <a:pathLst>
                      <a:path w="22" h="66">
                        <a:moveTo>
                          <a:pt x="22" y="67"/>
                        </a:moveTo>
                        <a:lnTo>
                          <a:pt x="22" y="67"/>
                        </a:lnTo>
                        <a:cubicBezTo>
                          <a:pt x="22" y="67"/>
                          <a:pt x="-28" y="-84"/>
                          <a:pt x="22" y="67"/>
                        </a:cubicBezTo>
                        <a:close/>
                      </a:path>
                    </a:pathLst>
                  </a:custGeom>
                  <a:grpFill/>
                  <a:ln w="0" cap="flat">
                    <a:noFill/>
                    <a:prstDash val="solid"/>
                    <a:miter/>
                  </a:ln>
                </p:spPr>
                <p:txBody>
                  <a:bodyPr rtlCol="0" anchor="ctr"/>
                  <a:lstStyle/>
                  <a:p>
                    <a:endParaRPr lang="en-US"/>
                  </a:p>
                </p:txBody>
              </p:sp>
              <p:sp>
                <p:nvSpPr>
                  <p:cNvPr id="1727" name="Freeform: Shape 1726">
                    <a:extLst>
                      <a:ext uri="{FF2B5EF4-FFF2-40B4-BE49-F238E27FC236}">
                        <a16:creationId xmlns:a16="http://schemas.microsoft.com/office/drawing/2014/main" id="{1A37B218-C806-F25E-7512-31607EB5728B}"/>
                      </a:ext>
                    </a:extLst>
                  </p:cNvPr>
                  <p:cNvSpPr/>
                  <p:nvPr/>
                </p:nvSpPr>
                <p:spPr>
                  <a:xfrm>
                    <a:off x="1610358" y="3037391"/>
                    <a:ext cx="5008" cy="250"/>
                  </a:xfrm>
                  <a:custGeom>
                    <a:avLst/>
                    <a:gdLst>
                      <a:gd name="connsiteX0" fmla="*/ 0 w 5008"/>
                      <a:gd name="connsiteY0" fmla="*/ 250 h 250"/>
                      <a:gd name="connsiteX1" fmla="*/ 0 w 5008"/>
                      <a:gd name="connsiteY1" fmla="*/ 0 h 250"/>
                      <a:gd name="connsiteX2" fmla="*/ 0 w 5008"/>
                      <a:gd name="connsiteY2" fmla="*/ 250 h 250"/>
                    </a:gdLst>
                    <a:ahLst/>
                    <a:cxnLst>
                      <a:cxn ang="0">
                        <a:pos x="connsiteX0" y="connsiteY0"/>
                      </a:cxn>
                      <a:cxn ang="0">
                        <a:pos x="connsiteX1" y="connsiteY1"/>
                      </a:cxn>
                      <a:cxn ang="0">
                        <a:pos x="connsiteX2" y="connsiteY2"/>
                      </a:cxn>
                    </a:cxnLst>
                    <a:rect l="l" t="t" r="r" b="b"/>
                    <a:pathLst>
                      <a:path w="5008" h="250">
                        <a:moveTo>
                          <a:pt x="0" y="250"/>
                        </a:moveTo>
                        <a:cubicBezTo>
                          <a:pt x="0" y="250"/>
                          <a:pt x="0" y="100"/>
                          <a:pt x="0" y="0"/>
                        </a:cubicBezTo>
                        <a:cubicBezTo>
                          <a:pt x="0" y="150"/>
                          <a:pt x="0" y="200"/>
                          <a:pt x="0" y="250"/>
                        </a:cubicBezTo>
                        <a:close/>
                      </a:path>
                    </a:pathLst>
                  </a:custGeom>
                  <a:grpFill/>
                  <a:ln w="0" cap="flat">
                    <a:noFill/>
                    <a:prstDash val="solid"/>
                    <a:miter/>
                  </a:ln>
                </p:spPr>
                <p:txBody>
                  <a:bodyPr rtlCol="0" anchor="ctr"/>
                  <a:lstStyle/>
                  <a:p>
                    <a:endParaRPr lang="en-US"/>
                  </a:p>
                </p:txBody>
              </p:sp>
              <p:sp>
                <p:nvSpPr>
                  <p:cNvPr id="1728" name="Freeform: Shape 1727">
                    <a:extLst>
                      <a:ext uri="{FF2B5EF4-FFF2-40B4-BE49-F238E27FC236}">
                        <a16:creationId xmlns:a16="http://schemas.microsoft.com/office/drawing/2014/main" id="{5EFF02A3-FD70-32F3-269A-95717C5D7DAB}"/>
                      </a:ext>
                    </a:extLst>
                  </p:cNvPr>
                  <p:cNvSpPr/>
                  <p:nvPr/>
                </p:nvSpPr>
                <p:spPr>
                  <a:xfrm>
                    <a:off x="1622229" y="3056900"/>
                    <a:ext cx="475" cy="826"/>
                  </a:xfrm>
                  <a:custGeom>
                    <a:avLst/>
                    <a:gdLst>
                      <a:gd name="connsiteX0" fmla="*/ 0 w 475"/>
                      <a:gd name="connsiteY0" fmla="*/ 826 h 826"/>
                      <a:gd name="connsiteX1" fmla="*/ 250 w 475"/>
                      <a:gd name="connsiteY1" fmla="*/ 576 h 826"/>
                      <a:gd name="connsiteX2" fmla="*/ 0 w 475"/>
                      <a:gd name="connsiteY2" fmla="*/ 826 h 826"/>
                    </a:gdLst>
                    <a:ahLst/>
                    <a:cxnLst>
                      <a:cxn ang="0">
                        <a:pos x="connsiteX0" y="connsiteY0"/>
                      </a:cxn>
                      <a:cxn ang="0">
                        <a:pos x="connsiteX1" y="connsiteY1"/>
                      </a:cxn>
                      <a:cxn ang="0">
                        <a:pos x="connsiteX2" y="connsiteY2"/>
                      </a:cxn>
                    </a:cxnLst>
                    <a:rect l="l" t="t" r="r" b="b"/>
                    <a:pathLst>
                      <a:path w="475" h="826">
                        <a:moveTo>
                          <a:pt x="0" y="826"/>
                        </a:moveTo>
                        <a:cubicBezTo>
                          <a:pt x="0" y="826"/>
                          <a:pt x="150" y="776"/>
                          <a:pt x="250" y="576"/>
                        </a:cubicBezTo>
                        <a:cubicBezTo>
                          <a:pt x="701" y="-426"/>
                          <a:pt x="401" y="25"/>
                          <a:pt x="0" y="826"/>
                        </a:cubicBezTo>
                        <a:close/>
                      </a:path>
                    </a:pathLst>
                  </a:custGeom>
                  <a:grpFill/>
                  <a:ln w="0" cap="flat">
                    <a:noFill/>
                    <a:prstDash val="solid"/>
                    <a:miter/>
                  </a:ln>
                </p:spPr>
                <p:txBody>
                  <a:bodyPr rtlCol="0" anchor="ctr"/>
                  <a:lstStyle/>
                  <a:p>
                    <a:endParaRPr lang="en-US"/>
                  </a:p>
                </p:txBody>
              </p:sp>
              <p:sp>
                <p:nvSpPr>
                  <p:cNvPr id="1729" name="Freeform: Shape 1728">
                    <a:extLst>
                      <a:ext uri="{FF2B5EF4-FFF2-40B4-BE49-F238E27FC236}">
                        <a16:creationId xmlns:a16="http://schemas.microsoft.com/office/drawing/2014/main" id="{450B534E-2CE4-F8C4-03F8-33C57960CC7A}"/>
                      </a:ext>
                    </a:extLst>
                  </p:cNvPr>
                  <p:cNvSpPr/>
                  <p:nvPr/>
                </p:nvSpPr>
                <p:spPr>
                  <a:xfrm>
                    <a:off x="1610408" y="3037691"/>
                    <a:ext cx="50" cy="84"/>
                  </a:xfrm>
                  <a:custGeom>
                    <a:avLst/>
                    <a:gdLst>
                      <a:gd name="connsiteX0" fmla="*/ 50 w 50"/>
                      <a:gd name="connsiteY0" fmla="*/ 50 h 84"/>
                      <a:gd name="connsiteX1" fmla="*/ 0 w 50"/>
                      <a:gd name="connsiteY1" fmla="*/ 0 h 84"/>
                      <a:gd name="connsiteX2" fmla="*/ 50 w 50"/>
                      <a:gd name="connsiteY2" fmla="*/ 50 h 84"/>
                    </a:gdLst>
                    <a:ahLst/>
                    <a:cxnLst>
                      <a:cxn ang="0">
                        <a:pos x="connsiteX0" y="connsiteY0"/>
                      </a:cxn>
                      <a:cxn ang="0">
                        <a:pos x="connsiteX1" y="connsiteY1"/>
                      </a:cxn>
                      <a:cxn ang="0">
                        <a:pos x="connsiteX2" y="connsiteY2"/>
                      </a:cxn>
                    </a:cxnLst>
                    <a:rect l="l" t="t" r="r" b="b"/>
                    <a:pathLst>
                      <a:path w="50" h="84">
                        <a:moveTo>
                          <a:pt x="50" y="50"/>
                        </a:moveTo>
                        <a:cubicBezTo>
                          <a:pt x="50" y="50"/>
                          <a:pt x="0" y="50"/>
                          <a:pt x="0" y="0"/>
                        </a:cubicBezTo>
                        <a:cubicBezTo>
                          <a:pt x="0" y="0"/>
                          <a:pt x="0" y="150"/>
                          <a:pt x="50" y="50"/>
                        </a:cubicBezTo>
                        <a:close/>
                      </a:path>
                    </a:pathLst>
                  </a:custGeom>
                  <a:grpFill/>
                  <a:ln w="0" cap="flat">
                    <a:noFill/>
                    <a:prstDash val="solid"/>
                    <a:miter/>
                  </a:ln>
                </p:spPr>
                <p:txBody>
                  <a:bodyPr rtlCol="0" anchor="ctr"/>
                  <a:lstStyle/>
                  <a:p>
                    <a:endParaRPr lang="en-US"/>
                  </a:p>
                </p:txBody>
              </p:sp>
              <p:sp>
                <p:nvSpPr>
                  <p:cNvPr id="1730" name="Freeform: Shape 1729">
                    <a:extLst>
                      <a:ext uri="{FF2B5EF4-FFF2-40B4-BE49-F238E27FC236}">
                        <a16:creationId xmlns:a16="http://schemas.microsoft.com/office/drawing/2014/main" id="{34D0A7B6-6819-4A03-480B-70EAA145D84A}"/>
                      </a:ext>
                    </a:extLst>
                  </p:cNvPr>
                  <p:cNvSpPr/>
                  <p:nvPr/>
                </p:nvSpPr>
                <p:spPr>
                  <a:xfrm>
                    <a:off x="1490901" y="3156348"/>
                    <a:ext cx="1352" cy="1332"/>
                  </a:xfrm>
                  <a:custGeom>
                    <a:avLst/>
                    <a:gdLst>
                      <a:gd name="connsiteX0" fmla="*/ 1352 w 1352"/>
                      <a:gd name="connsiteY0" fmla="*/ 0 h 1332"/>
                      <a:gd name="connsiteX1" fmla="*/ 0 w 1352"/>
                      <a:gd name="connsiteY1" fmla="*/ 1302 h 1332"/>
                      <a:gd name="connsiteX2" fmla="*/ 1352 w 1352"/>
                      <a:gd name="connsiteY2" fmla="*/ 0 h 1332"/>
                    </a:gdLst>
                    <a:ahLst/>
                    <a:cxnLst>
                      <a:cxn ang="0">
                        <a:pos x="connsiteX0" y="connsiteY0"/>
                      </a:cxn>
                      <a:cxn ang="0">
                        <a:pos x="connsiteX1" y="connsiteY1"/>
                      </a:cxn>
                      <a:cxn ang="0">
                        <a:pos x="connsiteX2" y="connsiteY2"/>
                      </a:cxn>
                    </a:cxnLst>
                    <a:rect l="l" t="t" r="r" b="b"/>
                    <a:pathLst>
                      <a:path w="1352" h="1332">
                        <a:moveTo>
                          <a:pt x="1352" y="0"/>
                        </a:moveTo>
                        <a:cubicBezTo>
                          <a:pt x="1352" y="0"/>
                          <a:pt x="801" y="551"/>
                          <a:pt x="0" y="1302"/>
                        </a:cubicBezTo>
                        <a:cubicBezTo>
                          <a:pt x="0" y="1452"/>
                          <a:pt x="401" y="1052"/>
                          <a:pt x="1352" y="0"/>
                        </a:cubicBezTo>
                        <a:close/>
                      </a:path>
                    </a:pathLst>
                  </a:custGeom>
                  <a:grpFill/>
                  <a:ln w="0" cap="flat">
                    <a:noFill/>
                    <a:prstDash val="solid"/>
                    <a:miter/>
                  </a:ln>
                </p:spPr>
                <p:txBody>
                  <a:bodyPr rtlCol="0" anchor="ctr"/>
                  <a:lstStyle/>
                  <a:p>
                    <a:endParaRPr lang="en-US"/>
                  </a:p>
                </p:txBody>
              </p:sp>
              <p:sp>
                <p:nvSpPr>
                  <p:cNvPr id="1731" name="Freeform: Shape 1730">
                    <a:extLst>
                      <a:ext uri="{FF2B5EF4-FFF2-40B4-BE49-F238E27FC236}">
                        <a16:creationId xmlns:a16="http://schemas.microsoft.com/office/drawing/2014/main" id="{C19DCEFF-2852-A50F-CA97-304771F8888B}"/>
                      </a:ext>
                    </a:extLst>
                  </p:cNvPr>
                  <p:cNvSpPr/>
                  <p:nvPr/>
                </p:nvSpPr>
                <p:spPr>
                  <a:xfrm>
                    <a:off x="1494407" y="3165614"/>
                    <a:ext cx="450" cy="5008"/>
                  </a:xfrm>
                  <a:custGeom>
                    <a:avLst/>
                    <a:gdLst>
                      <a:gd name="connsiteX0" fmla="*/ 0 w 450"/>
                      <a:gd name="connsiteY0" fmla="*/ 0 h 5008"/>
                      <a:gd name="connsiteX1" fmla="*/ 451 w 450"/>
                      <a:gd name="connsiteY1" fmla="*/ 0 h 5008"/>
                      <a:gd name="connsiteX2" fmla="*/ 0 w 450"/>
                      <a:gd name="connsiteY2" fmla="*/ 0 h 5008"/>
                    </a:gdLst>
                    <a:ahLst/>
                    <a:cxnLst>
                      <a:cxn ang="0">
                        <a:pos x="connsiteX0" y="connsiteY0"/>
                      </a:cxn>
                      <a:cxn ang="0">
                        <a:pos x="connsiteX1" y="connsiteY1"/>
                      </a:cxn>
                      <a:cxn ang="0">
                        <a:pos x="connsiteX2" y="connsiteY2"/>
                      </a:cxn>
                    </a:cxnLst>
                    <a:rect l="l" t="t" r="r" b="b"/>
                    <a:pathLst>
                      <a:path w="450" h="5008">
                        <a:moveTo>
                          <a:pt x="0" y="0"/>
                        </a:moveTo>
                        <a:cubicBezTo>
                          <a:pt x="0" y="0"/>
                          <a:pt x="250" y="0"/>
                          <a:pt x="451" y="0"/>
                        </a:cubicBezTo>
                        <a:lnTo>
                          <a:pt x="0" y="0"/>
                        </a:lnTo>
                        <a:close/>
                      </a:path>
                    </a:pathLst>
                  </a:custGeom>
                  <a:grpFill/>
                  <a:ln w="0" cap="flat">
                    <a:noFill/>
                    <a:prstDash val="solid"/>
                    <a:miter/>
                  </a:ln>
                </p:spPr>
                <p:txBody>
                  <a:bodyPr rtlCol="0" anchor="ctr"/>
                  <a:lstStyle/>
                  <a:p>
                    <a:endParaRPr lang="en-US"/>
                  </a:p>
                </p:txBody>
              </p:sp>
              <p:sp>
                <p:nvSpPr>
                  <p:cNvPr id="1732" name="Freeform: Shape 1731">
                    <a:extLst>
                      <a:ext uri="{FF2B5EF4-FFF2-40B4-BE49-F238E27FC236}">
                        <a16:creationId xmlns:a16="http://schemas.microsoft.com/office/drawing/2014/main" id="{CF57A874-7901-5C9E-BFB5-3DE440D6321C}"/>
                      </a:ext>
                    </a:extLst>
                  </p:cNvPr>
                  <p:cNvSpPr/>
                  <p:nvPr/>
                </p:nvSpPr>
                <p:spPr>
                  <a:xfrm>
                    <a:off x="1474773" y="2919987"/>
                    <a:ext cx="4607" cy="300"/>
                  </a:xfrm>
                  <a:custGeom>
                    <a:avLst/>
                    <a:gdLst>
                      <a:gd name="connsiteX0" fmla="*/ 0 w 4607"/>
                      <a:gd name="connsiteY0" fmla="*/ 0 h 300"/>
                      <a:gd name="connsiteX1" fmla="*/ 4608 w 4607"/>
                      <a:gd name="connsiteY1" fmla="*/ 301 h 300"/>
                      <a:gd name="connsiteX2" fmla="*/ 0 w 4607"/>
                      <a:gd name="connsiteY2" fmla="*/ 0 h 300"/>
                    </a:gdLst>
                    <a:ahLst/>
                    <a:cxnLst>
                      <a:cxn ang="0">
                        <a:pos x="connsiteX0" y="connsiteY0"/>
                      </a:cxn>
                      <a:cxn ang="0">
                        <a:pos x="connsiteX1" y="connsiteY1"/>
                      </a:cxn>
                      <a:cxn ang="0">
                        <a:pos x="connsiteX2" y="connsiteY2"/>
                      </a:cxn>
                    </a:cxnLst>
                    <a:rect l="l" t="t" r="r" b="b"/>
                    <a:pathLst>
                      <a:path w="4607" h="300">
                        <a:moveTo>
                          <a:pt x="0" y="0"/>
                        </a:moveTo>
                        <a:cubicBezTo>
                          <a:pt x="1853" y="50"/>
                          <a:pt x="3356" y="200"/>
                          <a:pt x="4608" y="301"/>
                        </a:cubicBezTo>
                        <a:cubicBezTo>
                          <a:pt x="3206" y="150"/>
                          <a:pt x="1653" y="0"/>
                          <a:pt x="0" y="0"/>
                        </a:cubicBezTo>
                        <a:close/>
                      </a:path>
                    </a:pathLst>
                  </a:custGeom>
                  <a:grpFill/>
                  <a:ln w="0" cap="flat">
                    <a:noFill/>
                    <a:prstDash val="solid"/>
                    <a:miter/>
                  </a:ln>
                </p:spPr>
                <p:txBody>
                  <a:bodyPr rtlCol="0" anchor="ctr"/>
                  <a:lstStyle/>
                  <a:p>
                    <a:endParaRPr lang="en-US"/>
                  </a:p>
                </p:txBody>
              </p:sp>
              <p:sp>
                <p:nvSpPr>
                  <p:cNvPr id="1733" name="Freeform: Shape 1732">
                    <a:extLst>
                      <a:ext uri="{FF2B5EF4-FFF2-40B4-BE49-F238E27FC236}">
                        <a16:creationId xmlns:a16="http://schemas.microsoft.com/office/drawing/2014/main" id="{2F697BB7-B3EB-C644-52EB-E3B0F5682254}"/>
                      </a:ext>
                    </a:extLst>
                  </p:cNvPr>
                  <p:cNvSpPr/>
                  <p:nvPr/>
                </p:nvSpPr>
                <p:spPr>
                  <a:xfrm>
                    <a:off x="1610408" y="3035237"/>
                    <a:ext cx="601" cy="2153"/>
                  </a:xfrm>
                  <a:custGeom>
                    <a:avLst/>
                    <a:gdLst>
                      <a:gd name="connsiteX0" fmla="*/ 0 w 601"/>
                      <a:gd name="connsiteY0" fmla="*/ 2154 h 2153"/>
                      <a:gd name="connsiteX1" fmla="*/ 601 w 601"/>
                      <a:gd name="connsiteY1" fmla="*/ 0 h 2153"/>
                      <a:gd name="connsiteX2" fmla="*/ 0 w 601"/>
                      <a:gd name="connsiteY2" fmla="*/ 2154 h 2153"/>
                    </a:gdLst>
                    <a:ahLst/>
                    <a:cxnLst>
                      <a:cxn ang="0">
                        <a:pos x="connsiteX0" y="connsiteY0"/>
                      </a:cxn>
                      <a:cxn ang="0">
                        <a:pos x="connsiteX1" y="connsiteY1"/>
                      </a:cxn>
                      <a:cxn ang="0">
                        <a:pos x="connsiteX2" y="connsiteY2"/>
                      </a:cxn>
                    </a:cxnLst>
                    <a:rect l="l" t="t" r="r" b="b"/>
                    <a:pathLst>
                      <a:path w="601" h="2153">
                        <a:moveTo>
                          <a:pt x="0" y="2154"/>
                        </a:moveTo>
                        <a:cubicBezTo>
                          <a:pt x="100" y="1703"/>
                          <a:pt x="301" y="1052"/>
                          <a:pt x="601" y="0"/>
                        </a:cubicBezTo>
                        <a:cubicBezTo>
                          <a:pt x="250" y="1152"/>
                          <a:pt x="50" y="1803"/>
                          <a:pt x="0" y="2154"/>
                        </a:cubicBezTo>
                        <a:close/>
                      </a:path>
                    </a:pathLst>
                  </a:custGeom>
                  <a:grpFill/>
                  <a:ln w="0" cap="flat">
                    <a:noFill/>
                    <a:prstDash val="solid"/>
                    <a:miter/>
                  </a:ln>
                </p:spPr>
                <p:txBody>
                  <a:bodyPr rtlCol="0" anchor="ctr"/>
                  <a:lstStyle/>
                  <a:p>
                    <a:endParaRPr lang="en-US"/>
                  </a:p>
                </p:txBody>
              </p:sp>
              <p:sp>
                <p:nvSpPr>
                  <p:cNvPr id="1734" name="Freeform: Shape 1733">
                    <a:extLst>
                      <a:ext uri="{FF2B5EF4-FFF2-40B4-BE49-F238E27FC236}">
                        <a16:creationId xmlns:a16="http://schemas.microsoft.com/office/drawing/2014/main" id="{A4399B4C-48BA-7F44-9655-DCE3FF02F15E}"/>
                      </a:ext>
                    </a:extLst>
                  </p:cNvPr>
                  <p:cNvSpPr/>
                  <p:nvPr/>
                </p:nvSpPr>
                <p:spPr>
                  <a:xfrm>
                    <a:off x="1518449" y="3101552"/>
                    <a:ext cx="500" cy="1352"/>
                  </a:xfrm>
                  <a:custGeom>
                    <a:avLst/>
                    <a:gdLst>
                      <a:gd name="connsiteX0" fmla="*/ 501 w 500"/>
                      <a:gd name="connsiteY0" fmla="*/ 0 h 1352"/>
                      <a:gd name="connsiteX1" fmla="*/ 0 w 500"/>
                      <a:gd name="connsiteY1" fmla="*/ 1352 h 1352"/>
                      <a:gd name="connsiteX2" fmla="*/ 401 w 500"/>
                      <a:gd name="connsiteY2" fmla="*/ 601 h 1352"/>
                      <a:gd name="connsiteX3" fmla="*/ 501 w 500"/>
                      <a:gd name="connsiteY3" fmla="*/ 0 h 1352"/>
                    </a:gdLst>
                    <a:ahLst/>
                    <a:cxnLst>
                      <a:cxn ang="0">
                        <a:pos x="connsiteX0" y="connsiteY0"/>
                      </a:cxn>
                      <a:cxn ang="0">
                        <a:pos x="connsiteX1" y="connsiteY1"/>
                      </a:cxn>
                      <a:cxn ang="0">
                        <a:pos x="connsiteX2" y="connsiteY2"/>
                      </a:cxn>
                      <a:cxn ang="0">
                        <a:pos x="connsiteX3" y="connsiteY3"/>
                      </a:cxn>
                    </a:cxnLst>
                    <a:rect l="l" t="t" r="r" b="b"/>
                    <a:pathLst>
                      <a:path w="500" h="1352">
                        <a:moveTo>
                          <a:pt x="501" y="0"/>
                        </a:moveTo>
                        <a:cubicBezTo>
                          <a:pt x="301" y="451"/>
                          <a:pt x="150" y="902"/>
                          <a:pt x="0" y="1352"/>
                        </a:cubicBezTo>
                        <a:lnTo>
                          <a:pt x="401" y="601"/>
                        </a:lnTo>
                        <a:lnTo>
                          <a:pt x="501" y="0"/>
                        </a:lnTo>
                        <a:close/>
                      </a:path>
                    </a:pathLst>
                  </a:custGeom>
                  <a:grpFill/>
                  <a:ln w="0" cap="flat">
                    <a:noFill/>
                    <a:prstDash val="solid"/>
                    <a:miter/>
                  </a:ln>
                </p:spPr>
                <p:txBody>
                  <a:bodyPr rtlCol="0" anchor="ctr"/>
                  <a:lstStyle/>
                  <a:p>
                    <a:endParaRPr lang="en-US"/>
                  </a:p>
                </p:txBody>
              </p:sp>
              <p:sp>
                <p:nvSpPr>
                  <p:cNvPr id="1735" name="Freeform: Shape 1734">
                    <a:extLst>
                      <a:ext uri="{FF2B5EF4-FFF2-40B4-BE49-F238E27FC236}">
                        <a16:creationId xmlns:a16="http://schemas.microsoft.com/office/drawing/2014/main" id="{F4E88659-475D-B0C5-908C-8777400F90FA}"/>
                      </a:ext>
                    </a:extLst>
                  </p:cNvPr>
                  <p:cNvSpPr/>
                  <p:nvPr/>
                </p:nvSpPr>
                <p:spPr>
                  <a:xfrm>
                    <a:off x="1514341" y="3055823"/>
                    <a:ext cx="22077" cy="52891"/>
                  </a:xfrm>
                  <a:custGeom>
                    <a:avLst/>
                    <a:gdLst>
                      <a:gd name="connsiteX0" fmla="*/ 14726 w 22077"/>
                      <a:gd name="connsiteY0" fmla="*/ 23691 h 52891"/>
                      <a:gd name="connsiteX1" fmla="*/ 14375 w 22077"/>
                      <a:gd name="connsiteY1" fmla="*/ 25344 h 52891"/>
                      <a:gd name="connsiteX2" fmla="*/ 22038 w 22077"/>
                      <a:gd name="connsiteY2" fmla="*/ 0 h 52891"/>
                      <a:gd name="connsiteX3" fmla="*/ 16178 w 22077"/>
                      <a:gd name="connsiteY3" fmla="*/ 14425 h 52891"/>
                      <a:gd name="connsiteX4" fmla="*/ 9466 w 22077"/>
                      <a:gd name="connsiteY4" fmla="*/ 31254 h 52891"/>
                      <a:gd name="connsiteX5" fmla="*/ 8415 w 22077"/>
                      <a:gd name="connsiteY5" fmla="*/ 36864 h 52891"/>
                      <a:gd name="connsiteX6" fmla="*/ 5860 w 22077"/>
                      <a:gd name="connsiteY6" fmla="*/ 40170 h 52891"/>
                      <a:gd name="connsiteX7" fmla="*/ 0 w 22077"/>
                      <a:gd name="connsiteY7" fmla="*/ 52892 h 52891"/>
                      <a:gd name="connsiteX8" fmla="*/ 5309 w 22077"/>
                      <a:gd name="connsiteY8" fmla="*/ 41873 h 52891"/>
                      <a:gd name="connsiteX9" fmla="*/ 4608 w 22077"/>
                      <a:gd name="connsiteY9" fmla="*/ 45629 h 52891"/>
                      <a:gd name="connsiteX10" fmla="*/ 5059 w 22077"/>
                      <a:gd name="connsiteY10" fmla="*/ 44477 h 52891"/>
                      <a:gd name="connsiteX11" fmla="*/ 14726 w 22077"/>
                      <a:gd name="connsiteY11" fmla="*/ 23591 h 52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77" h="52891">
                        <a:moveTo>
                          <a:pt x="14726" y="23691"/>
                        </a:moveTo>
                        <a:cubicBezTo>
                          <a:pt x="14525" y="24493"/>
                          <a:pt x="14475" y="24893"/>
                          <a:pt x="14375" y="25344"/>
                        </a:cubicBezTo>
                        <a:cubicBezTo>
                          <a:pt x="17230" y="17180"/>
                          <a:pt x="22589" y="2154"/>
                          <a:pt x="22038" y="0"/>
                        </a:cubicBezTo>
                        <a:cubicBezTo>
                          <a:pt x="21437" y="2905"/>
                          <a:pt x="15928" y="17080"/>
                          <a:pt x="16178" y="14425"/>
                        </a:cubicBezTo>
                        <a:cubicBezTo>
                          <a:pt x="14575" y="20235"/>
                          <a:pt x="10568" y="28199"/>
                          <a:pt x="9466" y="31254"/>
                        </a:cubicBezTo>
                        <a:cubicBezTo>
                          <a:pt x="13674" y="22289"/>
                          <a:pt x="10618" y="30553"/>
                          <a:pt x="8415" y="36864"/>
                        </a:cubicBezTo>
                        <a:cubicBezTo>
                          <a:pt x="5610" y="42273"/>
                          <a:pt x="8164" y="35512"/>
                          <a:pt x="5860" y="40170"/>
                        </a:cubicBezTo>
                        <a:cubicBezTo>
                          <a:pt x="3907" y="44427"/>
                          <a:pt x="2104" y="48735"/>
                          <a:pt x="0" y="52892"/>
                        </a:cubicBezTo>
                        <a:cubicBezTo>
                          <a:pt x="1903" y="49286"/>
                          <a:pt x="3506" y="45529"/>
                          <a:pt x="5309" y="41873"/>
                        </a:cubicBezTo>
                        <a:lnTo>
                          <a:pt x="4608" y="45629"/>
                        </a:lnTo>
                        <a:cubicBezTo>
                          <a:pt x="4758" y="45229"/>
                          <a:pt x="4858" y="44928"/>
                          <a:pt x="5059" y="44477"/>
                        </a:cubicBezTo>
                        <a:cubicBezTo>
                          <a:pt x="13123" y="25394"/>
                          <a:pt x="7162" y="43476"/>
                          <a:pt x="14726" y="23591"/>
                        </a:cubicBezTo>
                        <a:close/>
                      </a:path>
                    </a:pathLst>
                  </a:custGeom>
                  <a:grpFill/>
                  <a:ln w="0" cap="flat">
                    <a:noFill/>
                    <a:prstDash val="solid"/>
                    <a:miter/>
                  </a:ln>
                </p:spPr>
                <p:txBody>
                  <a:bodyPr rtlCol="0" anchor="ctr"/>
                  <a:lstStyle/>
                  <a:p>
                    <a:endParaRPr lang="en-US"/>
                  </a:p>
                </p:txBody>
              </p:sp>
              <p:sp>
                <p:nvSpPr>
                  <p:cNvPr id="1736" name="Freeform: Shape 1735">
                    <a:extLst>
                      <a:ext uri="{FF2B5EF4-FFF2-40B4-BE49-F238E27FC236}">
                        <a16:creationId xmlns:a16="http://schemas.microsoft.com/office/drawing/2014/main" id="{35191F02-00FE-79B2-1E55-B37A0BA506E9}"/>
                      </a:ext>
                    </a:extLst>
                  </p:cNvPr>
                  <p:cNvSpPr/>
                  <p:nvPr/>
                </p:nvSpPr>
                <p:spPr>
                  <a:xfrm>
                    <a:off x="1527665" y="3081167"/>
                    <a:ext cx="1051" cy="3155"/>
                  </a:xfrm>
                  <a:custGeom>
                    <a:avLst/>
                    <a:gdLst>
                      <a:gd name="connsiteX0" fmla="*/ 1052 w 1051"/>
                      <a:gd name="connsiteY0" fmla="*/ 0 h 3155"/>
                      <a:gd name="connsiteX1" fmla="*/ 0 w 1051"/>
                      <a:gd name="connsiteY1" fmla="*/ 3156 h 3155"/>
                      <a:gd name="connsiteX2" fmla="*/ 1052 w 1051"/>
                      <a:gd name="connsiteY2" fmla="*/ 0 h 3155"/>
                    </a:gdLst>
                    <a:ahLst/>
                    <a:cxnLst>
                      <a:cxn ang="0">
                        <a:pos x="connsiteX0" y="connsiteY0"/>
                      </a:cxn>
                      <a:cxn ang="0">
                        <a:pos x="connsiteX1" y="connsiteY1"/>
                      </a:cxn>
                      <a:cxn ang="0">
                        <a:pos x="connsiteX2" y="connsiteY2"/>
                      </a:cxn>
                    </a:cxnLst>
                    <a:rect l="l" t="t" r="r" b="b"/>
                    <a:pathLst>
                      <a:path w="1051" h="3155">
                        <a:moveTo>
                          <a:pt x="1052" y="0"/>
                        </a:moveTo>
                        <a:cubicBezTo>
                          <a:pt x="601" y="1202"/>
                          <a:pt x="250" y="2304"/>
                          <a:pt x="0" y="3156"/>
                        </a:cubicBezTo>
                        <a:cubicBezTo>
                          <a:pt x="701" y="1352"/>
                          <a:pt x="902" y="601"/>
                          <a:pt x="1052" y="0"/>
                        </a:cubicBezTo>
                        <a:close/>
                      </a:path>
                    </a:pathLst>
                  </a:custGeom>
                  <a:grpFill/>
                  <a:ln w="0" cap="flat">
                    <a:noFill/>
                    <a:prstDash val="solid"/>
                    <a:miter/>
                  </a:ln>
                </p:spPr>
                <p:txBody>
                  <a:bodyPr rtlCol="0" anchor="ctr"/>
                  <a:lstStyle/>
                  <a:p>
                    <a:endParaRPr lang="en-US"/>
                  </a:p>
                </p:txBody>
              </p:sp>
              <p:sp>
                <p:nvSpPr>
                  <p:cNvPr id="1737" name="Freeform: Shape 1736">
                    <a:extLst>
                      <a:ext uri="{FF2B5EF4-FFF2-40B4-BE49-F238E27FC236}">
                        <a16:creationId xmlns:a16="http://schemas.microsoft.com/office/drawing/2014/main" id="{0B3A8E13-1088-1138-D972-01A5778790B6}"/>
                      </a:ext>
                    </a:extLst>
                  </p:cNvPr>
                  <p:cNvSpPr/>
                  <p:nvPr/>
                </p:nvSpPr>
                <p:spPr>
                  <a:xfrm>
                    <a:off x="1549052" y="2995017"/>
                    <a:ext cx="5008" cy="3706"/>
                  </a:xfrm>
                  <a:custGeom>
                    <a:avLst/>
                    <a:gdLst>
                      <a:gd name="connsiteX0" fmla="*/ 0 w 5008"/>
                      <a:gd name="connsiteY0" fmla="*/ 3706 h 3706"/>
                      <a:gd name="connsiteX1" fmla="*/ 0 w 5008"/>
                      <a:gd name="connsiteY1" fmla="*/ 0 h 3706"/>
                      <a:gd name="connsiteX2" fmla="*/ 0 w 5008"/>
                      <a:gd name="connsiteY2" fmla="*/ 3706 h 3706"/>
                    </a:gdLst>
                    <a:ahLst/>
                    <a:cxnLst>
                      <a:cxn ang="0">
                        <a:pos x="connsiteX0" y="connsiteY0"/>
                      </a:cxn>
                      <a:cxn ang="0">
                        <a:pos x="connsiteX1" y="connsiteY1"/>
                      </a:cxn>
                      <a:cxn ang="0">
                        <a:pos x="connsiteX2" y="connsiteY2"/>
                      </a:cxn>
                    </a:cxnLst>
                    <a:rect l="l" t="t" r="r" b="b"/>
                    <a:pathLst>
                      <a:path w="5008" h="3706">
                        <a:moveTo>
                          <a:pt x="0" y="3706"/>
                        </a:moveTo>
                        <a:cubicBezTo>
                          <a:pt x="0" y="2655"/>
                          <a:pt x="0" y="1453"/>
                          <a:pt x="0" y="0"/>
                        </a:cubicBezTo>
                        <a:cubicBezTo>
                          <a:pt x="0" y="701"/>
                          <a:pt x="0" y="2304"/>
                          <a:pt x="0" y="3706"/>
                        </a:cubicBezTo>
                        <a:close/>
                      </a:path>
                    </a:pathLst>
                  </a:custGeom>
                  <a:grpFill/>
                  <a:ln w="0" cap="flat">
                    <a:noFill/>
                    <a:prstDash val="solid"/>
                    <a:miter/>
                  </a:ln>
                </p:spPr>
                <p:txBody>
                  <a:bodyPr rtlCol="0" anchor="ctr"/>
                  <a:lstStyle/>
                  <a:p>
                    <a:endParaRPr lang="en-US"/>
                  </a:p>
                </p:txBody>
              </p:sp>
              <p:sp>
                <p:nvSpPr>
                  <p:cNvPr id="1738" name="Freeform: Shape 1737">
                    <a:extLst>
                      <a:ext uri="{FF2B5EF4-FFF2-40B4-BE49-F238E27FC236}">
                        <a16:creationId xmlns:a16="http://schemas.microsoft.com/office/drawing/2014/main" id="{71A04005-DC00-EC9D-22B1-B48728DDD3E0}"/>
                      </a:ext>
                    </a:extLst>
                  </p:cNvPr>
                  <p:cNvSpPr/>
                  <p:nvPr/>
                </p:nvSpPr>
                <p:spPr>
                  <a:xfrm>
                    <a:off x="1596684" y="2848362"/>
                    <a:ext cx="7663" cy="9339"/>
                  </a:xfrm>
                  <a:custGeom>
                    <a:avLst/>
                    <a:gdLst>
                      <a:gd name="connsiteX0" fmla="*/ 0 w 7663"/>
                      <a:gd name="connsiteY0" fmla="*/ 0 h 9339"/>
                      <a:gd name="connsiteX1" fmla="*/ 7663 w 7663"/>
                      <a:gd name="connsiteY1" fmla="*/ 9316 h 9339"/>
                      <a:gd name="connsiteX2" fmla="*/ 1002 w 7663"/>
                      <a:gd name="connsiteY2" fmla="*/ 952 h 9339"/>
                      <a:gd name="connsiteX3" fmla="*/ 0 w 7663"/>
                      <a:gd name="connsiteY3" fmla="*/ 0 h 9339"/>
                    </a:gdLst>
                    <a:ahLst/>
                    <a:cxnLst>
                      <a:cxn ang="0">
                        <a:pos x="connsiteX0" y="connsiteY0"/>
                      </a:cxn>
                      <a:cxn ang="0">
                        <a:pos x="connsiteX1" y="connsiteY1"/>
                      </a:cxn>
                      <a:cxn ang="0">
                        <a:pos x="connsiteX2" y="connsiteY2"/>
                      </a:cxn>
                      <a:cxn ang="0">
                        <a:pos x="connsiteX3" y="connsiteY3"/>
                      </a:cxn>
                    </a:cxnLst>
                    <a:rect l="l" t="t" r="r" b="b"/>
                    <a:pathLst>
                      <a:path w="7663" h="9339">
                        <a:moveTo>
                          <a:pt x="0" y="0"/>
                        </a:moveTo>
                        <a:cubicBezTo>
                          <a:pt x="200" y="351"/>
                          <a:pt x="7313" y="9867"/>
                          <a:pt x="7663" y="9316"/>
                        </a:cubicBezTo>
                        <a:cubicBezTo>
                          <a:pt x="5460" y="6561"/>
                          <a:pt x="3406" y="3656"/>
                          <a:pt x="1002" y="952"/>
                        </a:cubicBezTo>
                        <a:lnTo>
                          <a:pt x="0" y="0"/>
                        </a:lnTo>
                        <a:close/>
                      </a:path>
                    </a:pathLst>
                  </a:custGeom>
                  <a:grpFill/>
                  <a:ln w="0" cap="flat">
                    <a:noFill/>
                    <a:prstDash val="solid"/>
                    <a:miter/>
                  </a:ln>
                </p:spPr>
                <p:txBody>
                  <a:bodyPr rtlCol="0" anchor="ctr"/>
                  <a:lstStyle/>
                  <a:p>
                    <a:endParaRPr lang="en-US"/>
                  </a:p>
                </p:txBody>
              </p:sp>
              <p:sp>
                <p:nvSpPr>
                  <p:cNvPr id="1739" name="Freeform: Shape 1738">
                    <a:extLst>
                      <a:ext uri="{FF2B5EF4-FFF2-40B4-BE49-F238E27FC236}">
                        <a16:creationId xmlns:a16="http://schemas.microsoft.com/office/drawing/2014/main" id="{77113F0C-66E7-2C50-5B88-953CCB458F66}"/>
                      </a:ext>
                    </a:extLst>
                  </p:cNvPr>
                  <p:cNvSpPr/>
                  <p:nvPr/>
                </p:nvSpPr>
                <p:spPr>
                  <a:xfrm>
                    <a:off x="1403399" y="2966518"/>
                    <a:ext cx="1652" cy="4507"/>
                  </a:xfrm>
                  <a:custGeom>
                    <a:avLst/>
                    <a:gdLst>
                      <a:gd name="connsiteX0" fmla="*/ 0 w 1652"/>
                      <a:gd name="connsiteY0" fmla="*/ 4458 h 4507"/>
                      <a:gd name="connsiteX1" fmla="*/ 1453 w 1652"/>
                      <a:gd name="connsiteY1" fmla="*/ 751 h 4507"/>
                      <a:gd name="connsiteX2" fmla="*/ 1653 w 1652"/>
                      <a:gd name="connsiteY2" fmla="*/ 0 h 4507"/>
                      <a:gd name="connsiteX3" fmla="*/ 0 w 1652"/>
                      <a:gd name="connsiteY3" fmla="*/ 4508 h 4507"/>
                    </a:gdLst>
                    <a:ahLst/>
                    <a:cxnLst>
                      <a:cxn ang="0">
                        <a:pos x="connsiteX0" y="connsiteY0"/>
                      </a:cxn>
                      <a:cxn ang="0">
                        <a:pos x="connsiteX1" y="connsiteY1"/>
                      </a:cxn>
                      <a:cxn ang="0">
                        <a:pos x="connsiteX2" y="connsiteY2"/>
                      </a:cxn>
                      <a:cxn ang="0">
                        <a:pos x="connsiteX3" y="connsiteY3"/>
                      </a:cxn>
                    </a:cxnLst>
                    <a:rect l="l" t="t" r="r" b="b"/>
                    <a:pathLst>
                      <a:path w="1652" h="4507">
                        <a:moveTo>
                          <a:pt x="0" y="4458"/>
                        </a:moveTo>
                        <a:cubicBezTo>
                          <a:pt x="401" y="3156"/>
                          <a:pt x="952" y="1953"/>
                          <a:pt x="1453" y="751"/>
                        </a:cubicBezTo>
                        <a:cubicBezTo>
                          <a:pt x="1503" y="501"/>
                          <a:pt x="1603" y="200"/>
                          <a:pt x="1653" y="0"/>
                        </a:cubicBezTo>
                        <a:cubicBezTo>
                          <a:pt x="1252" y="701"/>
                          <a:pt x="301" y="3156"/>
                          <a:pt x="0" y="4508"/>
                        </a:cubicBezTo>
                        <a:close/>
                      </a:path>
                    </a:pathLst>
                  </a:custGeom>
                  <a:grpFill/>
                  <a:ln w="0" cap="flat">
                    <a:noFill/>
                    <a:prstDash val="solid"/>
                    <a:miter/>
                  </a:ln>
                </p:spPr>
                <p:txBody>
                  <a:bodyPr rtlCol="0" anchor="ctr"/>
                  <a:lstStyle/>
                  <a:p>
                    <a:endParaRPr lang="en-US"/>
                  </a:p>
                </p:txBody>
              </p:sp>
              <p:sp>
                <p:nvSpPr>
                  <p:cNvPr id="1740" name="Freeform: Shape 1739">
                    <a:extLst>
                      <a:ext uri="{FF2B5EF4-FFF2-40B4-BE49-F238E27FC236}">
                        <a16:creationId xmlns:a16="http://schemas.microsoft.com/office/drawing/2014/main" id="{BC9D93EC-983D-8694-8E98-4C56FF6B663E}"/>
                      </a:ext>
                    </a:extLst>
                  </p:cNvPr>
                  <p:cNvSpPr/>
                  <p:nvPr/>
                </p:nvSpPr>
                <p:spPr>
                  <a:xfrm>
                    <a:off x="1530570" y="3066642"/>
                    <a:ext cx="901" cy="3606"/>
                  </a:xfrm>
                  <a:custGeom>
                    <a:avLst/>
                    <a:gdLst>
                      <a:gd name="connsiteX0" fmla="*/ 902 w 901"/>
                      <a:gd name="connsiteY0" fmla="*/ 0 h 3606"/>
                      <a:gd name="connsiteX1" fmla="*/ 0 w 901"/>
                      <a:gd name="connsiteY1" fmla="*/ 3606 h 3606"/>
                      <a:gd name="connsiteX2" fmla="*/ 902 w 901"/>
                      <a:gd name="connsiteY2" fmla="*/ 0 h 3606"/>
                    </a:gdLst>
                    <a:ahLst/>
                    <a:cxnLst>
                      <a:cxn ang="0">
                        <a:pos x="connsiteX0" y="connsiteY0"/>
                      </a:cxn>
                      <a:cxn ang="0">
                        <a:pos x="connsiteX1" y="connsiteY1"/>
                      </a:cxn>
                      <a:cxn ang="0">
                        <a:pos x="connsiteX2" y="connsiteY2"/>
                      </a:cxn>
                    </a:cxnLst>
                    <a:rect l="l" t="t" r="r" b="b"/>
                    <a:pathLst>
                      <a:path w="901" h="3606">
                        <a:moveTo>
                          <a:pt x="902" y="0"/>
                        </a:moveTo>
                        <a:cubicBezTo>
                          <a:pt x="250" y="2104"/>
                          <a:pt x="50" y="3055"/>
                          <a:pt x="0" y="3606"/>
                        </a:cubicBezTo>
                        <a:cubicBezTo>
                          <a:pt x="401" y="2254"/>
                          <a:pt x="751" y="952"/>
                          <a:pt x="902" y="0"/>
                        </a:cubicBezTo>
                        <a:close/>
                      </a:path>
                    </a:pathLst>
                  </a:custGeom>
                  <a:grpFill/>
                  <a:ln w="0" cap="flat">
                    <a:noFill/>
                    <a:prstDash val="solid"/>
                    <a:miter/>
                  </a:ln>
                </p:spPr>
                <p:txBody>
                  <a:bodyPr rtlCol="0" anchor="ctr"/>
                  <a:lstStyle/>
                  <a:p>
                    <a:endParaRPr lang="en-US"/>
                  </a:p>
                </p:txBody>
              </p:sp>
              <p:sp>
                <p:nvSpPr>
                  <p:cNvPr id="1741" name="Freeform: Shape 1740">
                    <a:extLst>
                      <a:ext uri="{FF2B5EF4-FFF2-40B4-BE49-F238E27FC236}">
                        <a16:creationId xmlns:a16="http://schemas.microsoft.com/office/drawing/2014/main" id="{784DE4CB-C4FA-50F6-CCA7-451D46BA7F21}"/>
                      </a:ext>
                    </a:extLst>
                  </p:cNvPr>
                  <p:cNvSpPr/>
                  <p:nvPr/>
                </p:nvSpPr>
                <p:spPr>
                  <a:xfrm>
                    <a:off x="1397388" y="2971126"/>
                    <a:ext cx="4207" cy="13523"/>
                  </a:xfrm>
                  <a:custGeom>
                    <a:avLst/>
                    <a:gdLst>
                      <a:gd name="connsiteX0" fmla="*/ 4207 w 4207"/>
                      <a:gd name="connsiteY0" fmla="*/ 0 h 13523"/>
                      <a:gd name="connsiteX1" fmla="*/ 2054 w 4207"/>
                      <a:gd name="connsiteY1" fmla="*/ 4157 h 13523"/>
                      <a:gd name="connsiteX2" fmla="*/ 0 w 4207"/>
                      <a:gd name="connsiteY2" fmla="*/ 13524 h 13523"/>
                      <a:gd name="connsiteX3" fmla="*/ 4207 w 4207"/>
                      <a:gd name="connsiteY3" fmla="*/ 0 h 13523"/>
                    </a:gdLst>
                    <a:ahLst/>
                    <a:cxnLst>
                      <a:cxn ang="0">
                        <a:pos x="connsiteX0" y="connsiteY0"/>
                      </a:cxn>
                      <a:cxn ang="0">
                        <a:pos x="connsiteX1" y="connsiteY1"/>
                      </a:cxn>
                      <a:cxn ang="0">
                        <a:pos x="connsiteX2" y="connsiteY2"/>
                      </a:cxn>
                      <a:cxn ang="0">
                        <a:pos x="connsiteX3" y="connsiteY3"/>
                      </a:cxn>
                    </a:cxnLst>
                    <a:rect l="l" t="t" r="r" b="b"/>
                    <a:pathLst>
                      <a:path w="4207" h="13523">
                        <a:moveTo>
                          <a:pt x="4207" y="0"/>
                        </a:moveTo>
                        <a:cubicBezTo>
                          <a:pt x="3506" y="1553"/>
                          <a:pt x="2404" y="3907"/>
                          <a:pt x="2054" y="4157"/>
                        </a:cubicBezTo>
                        <a:cubicBezTo>
                          <a:pt x="902" y="7513"/>
                          <a:pt x="701" y="10017"/>
                          <a:pt x="0" y="13524"/>
                        </a:cubicBezTo>
                        <a:cubicBezTo>
                          <a:pt x="701" y="9517"/>
                          <a:pt x="2204" y="5059"/>
                          <a:pt x="4207" y="0"/>
                        </a:cubicBezTo>
                        <a:close/>
                      </a:path>
                    </a:pathLst>
                  </a:custGeom>
                  <a:grpFill/>
                  <a:ln w="0" cap="flat">
                    <a:noFill/>
                    <a:prstDash val="solid"/>
                    <a:miter/>
                  </a:ln>
                </p:spPr>
                <p:txBody>
                  <a:bodyPr rtlCol="0" anchor="ctr"/>
                  <a:lstStyle/>
                  <a:p>
                    <a:endParaRPr lang="en-US"/>
                  </a:p>
                </p:txBody>
              </p:sp>
              <p:sp>
                <p:nvSpPr>
                  <p:cNvPr id="1742" name="Freeform: Shape 1741">
                    <a:extLst>
                      <a:ext uri="{FF2B5EF4-FFF2-40B4-BE49-F238E27FC236}">
                        <a16:creationId xmlns:a16="http://schemas.microsoft.com/office/drawing/2014/main" id="{92123FC7-17E4-6236-5CED-68FE060ABEAC}"/>
                      </a:ext>
                    </a:extLst>
                  </p:cNvPr>
                  <p:cNvSpPr/>
                  <p:nvPr/>
                </p:nvSpPr>
                <p:spPr>
                  <a:xfrm>
                    <a:off x="1397338" y="2984649"/>
                    <a:ext cx="5008" cy="300"/>
                  </a:xfrm>
                  <a:custGeom>
                    <a:avLst/>
                    <a:gdLst>
                      <a:gd name="connsiteX0" fmla="*/ 0 w 5008"/>
                      <a:gd name="connsiteY0" fmla="*/ 301 h 300"/>
                      <a:gd name="connsiteX1" fmla="*/ 0 w 5008"/>
                      <a:gd name="connsiteY1" fmla="*/ 0 h 300"/>
                      <a:gd name="connsiteX2" fmla="*/ 0 w 5008"/>
                      <a:gd name="connsiteY2" fmla="*/ 301 h 300"/>
                    </a:gdLst>
                    <a:ahLst/>
                    <a:cxnLst>
                      <a:cxn ang="0">
                        <a:pos x="connsiteX0" y="connsiteY0"/>
                      </a:cxn>
                      <a:cxn ang="0">
                        <a:pos x="connsiteX1" y="connsiteY1"/>
                      </a:cxn>
                      <a:cxn ang="0">
                        <a:pos x="connsiteX2" y="connsiteY2"/>
                      </a:cxn>
                    </a:cxnLst>
                    <a:rect l="l" t="t" r="r" b="b"/>
                    <a:pathLst>
                      <a:path w="5008" h="300">
                        <a:moveTo>
                          <a:pt x="0" y="301"/>
                        </a:moveTo>
                        <a:lnTo>
                          <a:pt x="0" y="0"/>
                        </a:lnTo>
                        <a:cubicBezTo>
                          <a:pt x="0" y="0"/>
                          <a:pt x="0" y="301"/>
                          <a:pt x="0" y="301"/>
                        </a:cubicBezTo>
                        <a:close/>
                      </a:path>
                    </a:pathLst>
                  </a:custGeom>
                  <a:grpFill/>
                  <a:ln w="0" cap="flat">
                    <a:noFill/>
                    <a:prstDash val="solid"/>
                    <a:miter/>
                  </a:ln>
                </p:spPr>
                <p:txBody>
                  <a:bodyPr rtlCol="0" anchor="ctr"/>
                  <a:lstStyle/>
                  <a:p>
                    <a:endParaRPr lang="en-US"/>
                  </a:p>
                </p:txBody>
              </p:sp>
              <p:sp>
                <p:nvSpPr>
                  <p:cNvPr id="1743" name="Freeform: Shape 1742">
                    <a:extLst>
                      <a:ext uri="{FF2B5EF4-FFF2-40B4-BE49-F238E27FC236}">
                        <a16:creationId xmlns:a16="http://schemas.microsoft.com/office/drawing/2014/main" id="{9716728B-5470-41D9-84DB-C1200B78A644}"/>
                      </a:ext>
                    </a:extLst>
                  </p:cNvPr>
                  <p:cNvSpPr/>
                  <p:nvPr/>
                </p:nvSpPr>
                <p:spPr>
                  <a:xfrm>
                    <a:off x="1276321" y="2781677"/>
                    <a:ext cx="371652" cy="573916"/>
                  </a:xfrm>
                  <a:custGeom>
                    <a:avLst/>
                    <a:gdLst>
                      <a:gd name="connsiteX0" fmla="*/ 315706 w 371652"/>
                      <a:gd name="connsiteY0" fmla="*/ 61276 h 573916"/>
                      <a:gd name="connsiteX1" fmla="*/ 313352 w 371652"/>
                      <a:gd name="connsiteY1" fmla="*/ 59122 h 573916"/>
                      <a:gd name="connsiteX2" fmla="*/ 314654 w 371652"/>
                      <a:gd name="connsiteY2" fmla="*/ 60174 h 573916"/>
                      <a:gd name="connsiteX3" fmla="*/ 308844 w 371652"/>
                      <a:gd name="connsiteY3" fmla="*/ 54364 h 573916"/>
                      <a:gd name="connsiteX4" fmla="*/ 306239 w 371652"/>
                      <a:gd name="connsiteY4" fmla="*/ 52160 h 573916"/>
                      <a:gd name="connsiteX5" fmla="*/ 307241 w 371652"/>
                      <a:gd name="connsiteY5" fmla="*/ 52811 h 573916"/>
                      <a:gd name="connsiteX6" fmla="*/ 305338 w 371652"/>
                      <a:gd name="connsiteY6" fmla="*/ 51008 h 573916"/>
                      <a:gd name="connsiteX7" fmla="*/ 293367 w 371652"/>
                      <a:gd name="connsiteY7" fmla="*/ 42894 h 573916"/>
                      <a:gd name="connsiteX8" fmla="*/ 282147 w 371652"/>
                      <a:gd name="connsiteY8" fmla="*/ 36282 h 573916"/>
                      <a:gd name="connsiteX9" fmla="*/ 265719 w 371652"/>
                      <a:gd name="connsiteY9" fmla="*/ 27918 h 573916"/>
                      <a:gd name="connsiteX10" fmla="*/ 273532 w 371652"/>
                      <a:gd name="connsiteY10" fmla="*/ 31274 h 573916"/>
                      <a:gd name="connsiteX11" fmla="*/ 247487 w 371652"/>
                      <a:gd name="connsiteY11" fmla="*/ 19253 h 573916"/>
                      <a:gd name="connsiteX12" fmla="*/ 256002 w 371652"/>
                      <a:gd name="connsiteY12" fmla="*/ 22408 h 573916"/>
                      <a:gd name="connsiteX13" fmla="*/ 236268 w 371652"/>
                      <a:gd name="connsiteY13" fmla="*/ 17399 h 573916"/>
                      <a:gd name="connsiteX14" fmla="*/ 249040 w 371652"/>
                      <a:gd name="connsiteY14" fmla="*/ 20004 h 573916"/>
                      <a:gd name="connsiteX15" fmla="*/ 213829 w 371652"/>
                      <a:gd name="connsiteY15" fmla="*/ 11289 h 573916"/>
                      <a:gd name="connsiteX16" fmla="*/ 200906 w 371652"/>
                      <a:gd name="connsiteY16" fmla="*/ 7933 h 573916"/>
                      <a:gd name="connsiteX17" fmla="*/ 200756 w 371652"/>
                      <a:gd name="connsiteY17" fmla="*/ 9486 h 573916"/>
                      <a:gd name="connsiteX18" fmla="*/ 188585 w 371652"/>
                      <a:gd name="connsiteY18" fmla="*/ 9636 h 573916"/>
                      <a:gd name="connsiteX19" fmla="*/ 189536 w 371652"/>
                      <a:gd name="connsiteY19" fmla="*/ 9285 h 573916"/>
                      <a:gd name="connsiteX20" fmla="*/ 159033 w 371652"/>
                      <a:gd name="connsiteY20" fmla="*/ 14444 h 573916"/>
                      <a:gd name="connsiteX21" fmla="*/ 134892 w 371652"/>
                      <a:gd name="connsiteY21" fmla="*/ 22508 h 573916"/>
                      <a:gd name="connsiteX22" fmla="*/ 114356 w 371652"/>
                      <a:gd name="connsiteY22" fmla="*/ 32025 h 573916"/>
                      <a:gd name="connsiteX23" fmla="*/ 102686 w 371652"/>
                      <a:gd name="connsiteY23" fmla="*/ 36533 h 573916"/>
                      <a:gd name="connsiteX24" fmla="*/ 86958 w 371652"/>
                      <a:gd name="connsiteY24" fmla="*/ 49906 h 573916"/>
                      <a:gd name="connsiteX25" fmla="*/ 100732 w 371652"/>
                      <a:gd name="connsiteY25" fmla="*/ 38937 h 573916"/>
                      <a:gd name="connsiteX26" fmla="*/ 109247 w 371652"/>
                      <a:gd name="connsiteY26" fmla="*/ 35581 h 573916"/>
                      <a:gd name="connsiteX27" fmla="*/ 93419 w 371652"/>
                      <a:gd name="connsiteY27" fmla="*/ 45749 h 573916"/>
                      <a:gd name="connsiteX28" fmla="*/ 78093 w 371652"/>
                      <a:gd name="connsiteY28" fmla="*/ 57469 h 573916"/>
                      <a:gd name="connsiteX29" fmla="*/ 79996 w 371652"/>
                      <a:gd name="connsiteY29" fmla="*/ 55616 h 573916"/>
                      <a:gd name="connsiteX30" fmla="*/ 68626 w 371652"/>
                      <a:gd name="connsiteY30" fmla="*/ 64030 h 573916"/>
                      <a:gd name="connsiteX31" fmla="*/ 62666 w 371652"/>
                      <a:gd name="connsiteY31" fmla="*/ 69440 h 573916"/>
                      <a:gd name="connsiteX32" fmla="*/ 55053 w 371652"/>
                      <a:gd name="connsiteY32" fmla="*/ 78806 h 573916"/>
                      <a:gd name="connsiteX33" fmla="*/ 49693 w 371652"/>
                      <a:gd name="connsiteY33" fmla="*/ 86670 h 573916"/>
                      <a:gd name="connsiteX34" fmla="*/ 49944 w 371652"/>
                      <a:gd name="connsiteY34" fmla="*/ 85918 h 573916"/>
                      <a:gd name="connsiteX35" fmla="*/ 34367 w 371652"/>
                      <a:gd name="connsiteY35" fmla="*/ 109760 h 573916"/>
                      <a:gd name="connsiteX36" fmla="*/ 35018 w 371652"/>
                      <a:gd name="connsiteY36" fmla="*/ 108007 h 573916"/>
                      <a:gd name="connsiteX37" fmla="*/ 24299 w 371652"/>
                      <a:gd name="connsiteY37" fmla="*/ 132900 h 573916"/>
                      <a:gd name="connsiteX38" fmla="*/ 24450 w 371652"/>
                      <a:gd name="connsiteY38" fmla="*/ 128793 h 573916"/>
                      <a:gd name="connsiteX39" fmla="*/ 13380 w 371652"/>
                      <a:gd name="connsiteY39" fmla="*/ 174022 h 573916"/>
                      <a:gd name="connsiteX40" fmla="*/ 11227 w 371652"/>
                      <a:gd name="connsiteY40" fmla="*/ 184941 h 573916"/>
                      <a:gd name="connsiteX41" fmla="*/ 11627 w 371652"/>
                      <a:gd name="connsiteY41" fmla="*/ 172168 h 573916"/>
                      <a:gd name="connsiteX42" fmla="*/ 9824 w 371652"/>
                      <a:gd name="connsiteY42" fmla="*/ 185692 h 573916"/>
                      <a:gd name="connsiteX43" fmla="*/ 9624 w 371652"/>
                      <a:gd name="connsiteY43" fmla="*/ 176326 h 573916"/>
                      <a:gd name="connsiteX44" fmla="*/ 7721 w 371652"/>
                      <a:gd name="connsiteY44" fmla="*/ 192904 h 573916"/>
                      <a:gd name="connsiteX45" fmla="*/ 8322 w 371652"/>
                      <a:gd name="connsiteY45" fmla="*/ 202521 h 573916"/>
                      <a:gd name="connsiteX46" fmla="*/ 7170 w 371652"/>
                      <a:gd name="connsiteY46" fmla="*/ 212739 h 573916"/>
                      <a:gd name="connsiteX47" fmla="*/ 7871 w 371652"/>
                      <a:gd name="connsiteY47" fmla="*/ 221103 h 573916"/>
                      <a:gd name="connsiteX48" fmla="*/ 8923 w 371652"/>
                      <a:gd name="connsiteY48" fmla="*/ 234777 h 573916"/>
                      <a:gd name="connsiteX49" fmla="*/ 8822 w 371652"/>
                      <a:gd name="connsiteY49" fmla="*/ 224960 h 573916"/>
                      <a:gd name="connsiteX50" fmla="*/ 10626 w 371652"/>
                      <a:gd name="connsiteY50" fmla="*/ 239936 h 573916"/>
                      <a:gd name="connsiteX51" fmla="*/ 10375 w 371652"/>
                      <a:gd name="connsiteY51" fmla="*/ 246548 h 573916"/>
                      <a:gd name="connsiteX52" fmla="*/ 12028 w 371652"/>
                      <a:gd name="connsiteY52" fmla="*/ 258318 h 573916"/>
                      <a:gd name="connsiteX53" fmla="*/ 12829 w 371652"/>
                      <a:gd name="connsiteY53" fmla="*/ 270239 h 573916"/>
                      <a:gd name="connsiteX54" fmla="*/ 23548 w 371652"/>
                      <a:gd name="connsiteY54" fmla="*/ 311110 h 573916"/>
                      <a:gd name="connsiteX55" fmla="*/ 26653 w 371652"/>
                      <a:gd name="connsiteY55" fmla="*/ 321027 h 573916"/>
                      <a:gd name="connsiteX56" fmla="*/ 30109 w 371652"/>
                      <a:gd name="connsiteY56" fmla="*/ 330043 h 573916"/>
                      <a:gd name="connsiteX57" fmla="*/ 35970 w 371652"/>
                      <a:gd name="connsiteY57" fmla="*/ 344618 h 573916"/>
                      <a:gd name="connsiteX58" fmla="*/ 38825 w 371652"/>
                      <a:gd name="connsiteY58" fmla="*/ 354335 h 573916"/>
                      <a:gd name="connsiteX59" fmla="*/ 50295 w 371652"/>
                      <a:gd name="connsiteY59" fmla="*/ 377425 h 573916"/>
                      <a:gd name="connsiteX60" fmla="*/ 62616 w 371652"/>
                      <a:gd name="connsiteY60" fmla="*/ 399914 h 573916"/>
                      <a:gd name="connsiteX61" fmla="*/ 58008 w 371652"/>
                      <a:gd name="connsiteY61" fmla="*/ 392802 h 573916"/>
                      <a:gd name="connsiteX62" fmla="*/ 80747 w 371652"/>
                      <a:gd name="connsiteY62" fmla="*/ 431419 h 573916"/>
                      <a:gd name="connsiteX63" fmla="*/ 77642 w 371652"/>
                      <a:gd name="connsiteY63" fmla="*/ 427512 h 573916"/>
                      <a:gd name="connsiteX64" fmla="*/ 85756 w 371652"/>
                      <a:gd name="connsiteY64" fmla="*/ 438681 h 573916"/>
                      <a:gd name="connsiteX65" fmla="*/ 84153 w 371652"/>
                      <a:gd name="connsiteY65" fmla="*/ 436979 h 573916"/>
                      <a:gd name="connsiteX66" fmla="*/ 153724 w 371652"/>
                      <a:gd name="connsiteY66" fmla="*/ 521826 h 573916"/>
                      <a:gd name="connsiteX67" fmla="*/ 142004 w 371652"/>
                      <a:gd name="connsiteY67" fmla="*/ 511258 h 573916"/>
                      <a:gd name="connsiteX68" fmla="*/ 149517 w 371652"/>
                      <a:gd name="connsiteY68" fmla="*/ 519472 h 573916"/>
                      <a:gd name="connsiteX69" fmla="*/ 163842 w 371652"/>
                      <a:gd name="connsiteY69" fmla="*/ 532845 h 573916"/>
                      <a:gd name="connsiteX70" fmla="*/ 163942 w 371652"/>
                      <a:gd name="connsiteY70" fmla="*/ 533897 h 573916"/>
                      <a:gd name="connsiteX71" fmla="*/ 210022 w 371652"/>
                      <a:gd name="connsiteY71" fmla="*/ 573916 h 573916"/>
                      <a:gd name="connsiteX72" fmla="*/ 184077 w 371652"/>
                      <a:gd name="connsiteY72" fmla="*/ 554232 h 573916"/>
                      <a:gd name="connsiteX73" fmla="*/ 189486 w 371652"/>
                      <a:gd name="connsiteY73" fmla="*/ 560243 h 573916"/>
                      <a:gd name="connsiteX74" fmla="*/ 178267 w 371652"/>
                      <a:gd name="connsiteY74" fmla="*/ 551227 h 573916"/>
                      <a:gd name="connsiteX75" fmla="*/ 190839 w 371652"/>
                      <a:gd name="connsiteY75" fmla="*/ 562747 h 573916"/>
                      <a:gd name="connsiteX76" fmla="*/ 185730 w 371652"/>
                      <a:gd name="connsiteY76" fmla="*/ 558991 h 573916"/>
                      <a:gd name="connsiteX77" fmla="*/ 197400 w 371652"/>
                      <a:gd name="connsiteY77" fmla="*/ 568557 h 573916"/>
                      <a:gd name="connsiteX78" fmla="*/ 148415 w 371652"/>
                      <a:gd name="connsiteY78" fmla="*/ 524881 h 573916"/>
                      <a:gd name="connsiteX79" fmla="*/ 150719 w 371652"/>
                      <a:gd name="connsiteY79" fmla="*/ 526534 h 573916"/>
                      <a:gd name="connsiteX80" fmla="*/ 137196 w 371652"/>
                      <a:gd name="connsiteY80" fmla="*/ 511608 h 573916"/>
                      <a:gd name="connsiteX81" fmla="*/ 142555 w 371652"/>
                      <a:gd name="connsiteY81" fmla="*/ 518320 h 573916"/>
                      <a:gd name="connsiteX82" fmla="*/ 136895 w 371652"/>
                      <a:gd name="connsiteY82" fmla="*/ 513111 h 573916"/>
                      <a:gd name="connsiteX83" fmla="*/ 116309 w 371652"/>
                      <a:gd name="connsiteY83" fmla="*/ 487266 h 573916"/>
                      <a:gd name="connsiteX84" fmla="*/ 101884 w 371652"/>
                      <a:gd name="connsiteY84" fmla="*/ 471589 h 573916"/>
                      <a:gd name="connsiteX85" fmla="*/ 97977 w 371652"/>
                      <a:gd name="connsiteY85" fmla="*/ 465027 h 573916"/>
                      <a:gd name="connsiteX86" fmla="*/ 83051 w 371652"/>
                      <a:gd name="connsiteY86" fmla="*/ 445493 h 573916"/>
                      <a:gd name="connsiteX87" fmla="*/ 68727 w 371652"/>
                      <a:gd name="connsiteY87" fmla="*/ 423756 h 573916"/>
                      <a:gd name="connsiteX88" fmla="*/ 70630 w 371652"/>
                      <a:gd name="connsiteY88" fmla="*/ 426711 h 573916"/>
                      <a:gd name="connsiteX89" fmla="*/ 69578 w 371652"/>
                      <a:gd name="connsiteY89" fmla="*/ 423555 h 573916"/>
                      <a:gd name="connsiteX90" fmla="*/ 53851 w 371652"/>
                      <a:gd name="connsiteY90" fmla="*/ 396107 h 573916"/>
                      <a:gd name="connsiteX91" fmla="*/ 40628 w 371652"/>
                      <a:gd name="connsiteY91" fmla="*/ 372867 h 573916"/>
                      <a:gd name="connsiteX92" fmla="*/ 28457 w 371652"/>
                      <a:gd name="connsiteY92" fmla="*/ 347273 h 573916"/>
                      <a:gd name="connsiteX93" fmla="*/ 41429 w 371652"/>
                      <a:gd name="connsiteY93" fmla="*/ 372617 h 573916"/>
                      <a:gd name="connsiteX94" fmla="*/ 35369 w 371652"/>
                      <a:gd name="connsiteY94" fmla="*/ 358893 h 573916"/>
                      <a:gd name="connsiteX95" fmla="*/ 44034 w 371652"/>
                      <a:gd name="connsiteY95" fmla="*/ 375271 h 573916"/>
                      <a:gd name="connsiteX96" fmla="*/ 30761 w 371652"/>
                      <a:gd name="connsiteY96" fmla="*/ 348425 h 573916"/>
                      <a:gd name="connsiteX97" fmla="*/ 29008 w 371652"/>
                      <a:gd name="connsiteY97" fmla="*/ 342164 h 573916"/>
                      <a:gd name="connsiteX98" fmla="*/ 27705 w 371652"/>
                      <a:gd name="connsiteY98" fmla="*/ 340912 h 573916"/>
                      <a:gd name="connsiteX99" fmla="*/ 27004 w 371652"/>
                      <a:gd name="connsiteY99" fmla="*/ 338507 h 573916"/>
                      <a:gd name="connsiteX100" fmla="*/ 19190 w 371652"/>
                      <a:gd name="connsiteY100" fmla="*/ 317671 h 573916"/>
                      <a:gd name="connsiteX101" fmla="*/ 21545 w 371652"/>
                      <a:gd name="connsiteY101" fmla="*/ 328189 h 573916"/>
                      <a:gd name="connsiteX102" fmla="*/ 25051 w 371652"/>
                      <a:gd name="connsiteY102" fmla="*/ 336053 h 573916"/>
                      <a:gd name="connsiteX103" fmla="*/ 26153 w 371652"/>
                      <a:gd name="connsiteY103" fmla="*/ 341513 h 573916"/>
                      <a:gd name="connsiteX104" fmla="*/ 19792 w 371652"/>
                      <a:gd name="connsiteY104" fmla="*/ 324483 h 573916"/>
                      <a:gd name="connsiteX105" fmla="*/ 15184 w 371652"/>
                      <a:gd name="connsiteY105" fmla="*/ 310008 h 573916"/>
                      <a:gd name="connsiteX106" fmla="*/ 15184 w 371652"/>
                      <a:gd name="connsiteY106" fmla="*/ 307453 h 573916"/>
                      <a:gd name="connsiteX107" fmla="*/ 7971 w 371652"/>
                      <a:gd name="connsiteY107" fmla="*/ 278203 h 573916"/>
                      <a:gd name="connsiteX108" fmla="*/ 8873 w 371652"/>
                      <a:gd name="connsiteY108" fmla="*/ 280406 h 573916"/>
                      <a:gd name="connsiteX109" fmla="*/ 5567 w 371652"/>
                      <a:gd name="connsiteY109" fmla="*/ 261123 h 573916"/>
                      <a:gd name="connsiteX110" fmla="*/ 3714 w 371652"/>
                      <a:gd name="connsiteY110" fmla="*/ 242791 h 573916"/>
                      <a:gd name="connsiteX111" fmla="*/ 1309 w 371652"/>
                      <a:gd name="connsiteY111" fmla="*/ 223908 h 573916"/>
                      <a:gd name="connsiteX112" fmla="*/ 107 w 371652"/>
                      <a:gd name="connsiteY112" fmla="*/ 206378 h 573916"/>
                      <a:gd name="connsiteX113" fmla="*/ 1860 w 371652"/>
                      <a:gd name="connsiteY113" fmla="*/ 185241 h 573916"/>
                      <a:gd name="connsiteX114" fmla="*/ 6669 w 371652"/>
                      <a:gd name="connsiteY114" fmla="*/ 158244 h 573916"/>
                      <a:gd name="connsiteX115" fmla="*/ 4816 w 371652"/>
                      <a:gd name="connsiteY115" fmla="*/ 172018 h 573916"/>
                      <a:gd name="connsiteX116" fmla="*/ 6869 w 371652"/>
                      <a:gd name="connsiteY116" fmla="*/ 160448 h 573916"/>
                      <a:gd name="connsiteX117" fmla="*/ 8973 w 371652"/>
                      <a:gd name="connsiteY117" fmla="*/ 153636 h 573916"/>
                      <a:gd name="connsiteX118" fmla="*/ 8021 w 371652"/>
                      <a:gd name="connsiteY118" fmla="*/ 161600 h 573916"/>
                      <a:gd name="connsiteX119" fmla="*/ 11377 w 371652"/>
                      <a:gd name="connsiteY119" fmla="*/ 148327 h 573916"/>
                      <a:gd name="connsiteX120" fmla="*/ 14082 w 371652"/>
                      <a:gd name="connsiteY120" fmla="*/ 138510 h 573916"/>
                      <a:gd name="connsiteX121" fmla="*/ 10125 w 371652"/>
                      <a:gd name="connsiteY121" fmla="*/ 147776 h 573916"/>
                      <a:gd name="connsiteX122" fmla="*/ 25351 w 371652"/>
                      <a:gd name="connsiteY122" fmla="*/ 107907 h 573916"/>
                      <a:gd name="connsiteX123" fmla="*/ 29408 w 371652"/>
                      <a:gd name="connsiteY123" fmla="*/ 102147 h 573916"/>
                      <a:gd name="connsiteX124" fmla="*/ 31061 w 371652"/>
                      <a:gd name="connsiteY124" fmla="*/ 98140 h 573916"/>
                      <a:gd name="connsiteX125" fmla="*/ 32163 w 371652"/>
                      <a:gd name="connsiteY125" fmla="*/ 98140 h 573916"/>
                      <a:gd name="connsiteX126" fmla="*/ 47139 w 371652"/>
                      <a:gd name="connsiteY126" fmla="*/ 75851 h 573916"/>
                      <a:gd name="connsiteX127" fmla="*/ 60412 w 371652"/>
                      <a:gd name="connsiteY127" fmla="*/ 59422 h 573916"/>
                      <a:gd name="connsiteX128" fmla="*/ 58108 w 371652"/>
                      <a:gd name="connsiteY128" fmla="*/ 62929 h 573916"/>
                      <a:gd name="connsiteX129" fmla="*/ 58759 w 371652"/>
                      <a:gd name="connsiteY129" fmla="*/ 63630 h 573916"/>
                      <a:gd name="connsiteX130" fmla="*/ 49193 w 371652"/>
                      <a:gd name="connsiteY130" fmla="*/ 75000 h 573916"/>
                      <a:gd name="connsiteX131" fmla="*/ 43433 w 371652"/>
                      <a:gd name="connsiteY131" fmla="*/ 83414 h 573916"/>
                      <a:gd name="connsiteX132" fmla="*/ 49643 w 371652"/>
                      <a:gd name="connsiteY132" fmla="*/ 76702 h 573916"/>
                      <a:gd name="connsiteX133" fmla="*/ 55704 w 371652"/>
                      <a:gd name="connsiteY133" fmla="*/ 68689 h 573916"/>
                      <a:gd name="connsiteX134" fmla="*/ 54201 w 371652"/>
                      <a:gd name="connsiteY134" fmla="*/ 70341 h 573916"/>
                      <a:gd name="connsiteX135" fmla="*/ 75789 w 371652"/>
                      <a:gd name="connsiteY135" fmla="*/ 48303 h 573916"/>
                      <a:gd name="connsiteX136" fmla="*/ 103888 w 371652"/>
                      <a:gd name="connsiteY136" fmla="*/ 28519 h 573916"/>
                      <a:gd name="connsiteX137" fmla="*/ 125525 w 371652"/>
                      <a:gd name="connsiteY137" fmla="*/ 15747 h 573916"/>
                      <a:gd name="connsiteX138" fmla="*/ 151621 w 371652"/>
                      <a:gd name="connsiteY138" fmla="*/ 5429 h 573916"/>
                      <a:gd name="connsiteX139" fmla="*/ 156729 w 371652"/>
                      <a:gd name="connsiteY139" fmla="*/ 4778 h 573916"/>
                      <a:gd name="connsiteX140" fmla="*/ 156429 w 371652"/>
                      <a:gd name="connsiteY140" fmla="*/ 5879 h 573916"/>
                      <a:gd name="connsiteX141" fmla="*/ 176764 w 371652"/>
                      <a:gd name="connsiteY141" fmla="*/ 1923 h 573916"/>
                      <a:gd name="connsiteX142" fmla="*/ 165945 w 371652"/>
                      <a:gd name="connsiteY142" fmla="*/ 3024 h 573916"/>
                      <a:gd name="connsiteX143" fmla="*/ 187833 w 371652"/>
                      <a:gd name="connsiteY143" fmla="*/ 720 h 573916"/>
                      <a:gd name="connsiteX144" fmla="*/ 185930 w 371652"/>
                      <a:gd name="connsiteY144" fmla="*/ 1021 h 573916"/>
                      <a:gd name="connsiteX145" fmla="*/ 199003 w 371652"/>
                      <a:gd name="connsiteY145" fmla="*/ 270 h 573916"/>
                      <a:gd name="connsiteX146" fmla="*/ 223295 w 371652"/>
                      <a:gd name="connsiteY146" fmla="*/ 3676 h 573916"/>
                      <a:gd name="connsiteX147" fmla="*/ 233613 w 371652"/>
                      <a:gd name="connsiteY147" fmla="*/ 4828 h 573916"/>
                      <a:gd name="connsiteX148" fmla="*/ 236468 w 371652"/>
                      <a:gd name="connsiteY148" fmla="*/ 5980 h 573916"/>
                      <a:gd name="connsiteX149" fmla="*/ 244532 w 371652"/>
                      <a:gd name="connsiteY149" fmla="*/ 8734 h 573916"/>
                      <a:gd name="connsiteX150" fmla="*/ 268273 w 371652"/>
                      <a:gd name="connsiteY150" fmla="*/ 16548 h 573916"/>
                      <a:gd name="connsiteX151" fmla="*/ 271178 w 371652"/>
                      <a:gd name="connsiteY151" fmla="*/ 18401 h 573916"/>
                      <a:gd name="connsiteX152" fmla="*/ 277139 w 371652"/>
                      <a:gd name="connsiteY152" fmla="*/ 22258 h 573916"/>
                      <a:gd name="connsiteX153" fmla="*/ 299177 w 371652"/>
                      <a:gd name="connsiteY153" fmla="*/ 35230 h 573916"/>
                      <a:gd name="connsiteX154" fmla="*/ 318561 w 371652"/>
                      <a:gd name="connsiteY154" fmla="*/ 50808 h 573916"/>
                      <a:gd name="connsiteX155" fmla="*/ 318761 w 371652"/>
                      <a:gd name="connsiteY155" fmla="*/ 52160 h 573916"/>
                      <a:gd name="connsiteX156" fmla="*/ 324471 w 371652"/>
                      <a:gd name="connsiteY156" fmla="*/ 57719 h 573916"/>
                      <a:gd name="connsiteX157" fmla="*/ 329980 w 371652"/>
                      <a:gd name="connsiteY157" fmla="*/ 63780 h 573916"/>
                      <a:gd name="connsiteX158" fmla="*/ 329880 w 371652"/>
                      <a:gd name="connsiteY158" fmla="*/ 63680 h 573916"/>
                      <a:gd name="connsiteX159" fmla="*/ 330031 w 371652"/>
                      <a:gd name="connsiteY159" fmla="*/ 63830 h 573916"/>
                      <a:gd name="connsiteX160" fmla="*/ 332585 w 371652"/>
                      <a:gd name="connsiteY160" fmla="*/ 66485 h 573916"/>
                      <a:gd name="connsiteX161" fmla="*/ 339948 w 371652"/>
                      <a:gd name="connsiteY161" fmla="*/ 74348 h 573916"/>
                      <a:gd name="connsiteX162" fmla="*/ 349815 w 371652"/>
                      <a:gd name="connsiteY162" fmla="*/ 87822 h 573916"/>
                      <a:gd name="connsiteX163" fmla="*/ 345958 w 371652"/>
                      <a:gd name="connsiteY163" fmla="*/ 80359 h 573916"/>
                      <a:gd name="connsiteX164" fmla="*/ 338996 w 371652"/>
                      <a:gd name="connsiteY164" fmla="*/ 70942 h 573916"/>
                      <a:gd name="connsiteX165" fmla="*/ 335340 w 371652"/>
                      <a:gd name="connsiteY165" fmla="*/ 67587 h 573916"/>
                      <a:gd name="connsiteX166" fmla="*/ 323970 w 371652"/>
                      <a:gd name="connsiteY166" fmla="*/ 54364 h 573916"/>
                      <a:gd name="connsiteX167" fmla="*/ 340148 w 371652"/>
                      <a:gd name="connsiteY167" fmla="*/ 71443 h 573916"/>
                      <a:gd name="connsiteX168" fmla="*/ 355875 w 371652"/>
                      <a:gd name="connsiteY168" fmla="*/ 95886 h 573916"/>
                      <a:gd name="connsiteX169" fmla="*/ 345808 w 371652"/>
                      <a:gd name="connsiteY169" fmla="*/ 76152 h 573916"/>
                      <a:gd name="connsiteX170" fmla="*/ 327977 w 371652"/>
                      <a:gd name="connsiteY170" fmla="*/ 53913 h 573916"/>
                      <a:gd name="connsiteX171" fmla="*/ 333136 w 371652"/>
                      <a:gd name="connsiteY171" fmla="*/ 60374 h 573916"/>
                      <a:gd name="connsiteX172" fmla="*/ 326474 w 371652"/>
                      <a:gd name="connsiteY172" fmla="*/ 53162 h 573916"/>
                      <a:gd name="connsiteX173" fmla="*/ 332234 w 371652"/>
                      <a:gd name="connsiteY173" fmla="*/ 60725 h 573916"/>
                      <a:gd name="connsiteX174" fmla="*/ 314103 w 371652"/>
                      <a:gd name="connsiteY174" fmla="*/ 42643 h 573916"/>
                      <a:gd name="connsiteX175" fmla="*/ 319462 w 371652"/>
                      <a:gd name="connsiteY175" fmla="*/ 48704 h 573916"/>
                      <a:gd name="connsiteX176" fmla="*/ 304236 w 371652"/>
                      <a:gd name="connsiteY176" fmla="*/ 36433 h 573916"/>
                      <a:gd name="connsiteX177" fmla="*/ 309144 w 371652"/>
                      <a:gd name="connsiteY177" fmla="*/ 41041 h 573916"/>
                      <a:gd name="connsiteX178" fmla="*/ 294869 w 371652"/>
                      <a:gd name="connsiteY178" fmla="*/ 29621 h 573916"/>
                      <a:gd name="connsiteX179" fmla="*/ 280494 w 371652"/>
                      <a:gd name="connsiteY179" fmla="*/ 20104 h 573916"/>
                      <a:gd name="connsiteX180" fmla="*/ 272280 w 371652"/>
                      <a:gd name="connsiteY180" fmla="*/ 16698 h 573916"/>
                      <a:gd name="connsiteX181" fmla="*/ 261211 w 371652"/>
                      <a:gd name="connsiteY181" fmla="*/ 12391 h 573916"/>
                      <a:gd name="connsiteX182" fmla="*/ 267472 w 371652"/>
                      <a:gd name="connsiteY182" fmla="*/ 15196 h 573916"/>
                      <a:gd name="connsiteX183" fmla="*/ 253748 w 371652"/>
                      <a:gd name="connsiteY183" fmla="*/ 10487 h 573916"/>
                      <a:gd name="connsiteX184" fmla="*/ 246285 w 371652"/>
                      <a:gd name="connsiteY184" fmla="*/ 5930 h 573916"/>
                      <a:gd name="connsiteX185" fmla="*/ 213628 w 371652"/>
                      <a:gd name="connsiteY185" fmla="*/ 19 h 573916"/>
                      <a:gd name="connsiteX186" fmla="*/ 241877 w 371652"/>
                      <a:gd name="connsiteY186" fmla="*/ 4577 h 573916"/>
                      <a:gd name="connsiteX187" fmla="*/ 234965 w 371652"/>
                      <a:gd name="connsiteY187" fmla="*/ 2323 h 573916"/>
                      <a:gd name="connsiteX188" fmla="*/ 262363 w 371652"/>
                      <a:gd name="connsiteY188" fmla="*/ 10988 h 573916"/>
                      <a:gd name="connsiteX189" fmla="*/ 273482 w 371652"/>
                      <a:gd name="connsiteY189" fmla="*/ 17099 h 573916"/>
                      <a:gd name="connsiteX190" fmla="*/ 276488 w 371652"/>
                      <a:gd name="connsiteY190" fmla="*/ 17199 h 573916"/>
                      <a:gd name="connsiteX191" fmla="*/ 254900 w 371652"/>
                      <a:gd name="connsiteY191" fmla="*/ 7582 h 573916"/>
                      <a:gd name="connsiteX192" fmla="*/ 278391 w 371652"/>
                      <a:gd name="connsiteY192" fmla="*/ 16698 h 573916"/>
                      <a:gd name="connsiteX193" fmla="*/ 286705 w 371652"/>
                      <a:gd name="connsiteY193" fmla="*/ 20355 h 573916"/>
                      <a:gd name="connsiteX194" fmla="*/ 298376 w 371652"/>
                      <a:gd name="connsiteY194" fmla="*/ 27567 h 573916"/>
                      <a:gd name="connsiteX195" fmla="*/ 301681 w 371652"/>
                      <a:gd name="connsiteY195" fmla="*/ 31774 h 573916"/>
                      <a:gd name="connsiteX196" fmla="*/ 317409 w 371652"/>
                      <a:gd name="connsiteY196" fmla="*/ 43845 h 573916"/>
                      <a:gd name="connsiteX197" fmla="*/ 315255 w 371652"/>
                      <a:gd name="connsiteY197" fmla="*/ 40389 h 573916"/>
                      <a:gd name="connsiteX198" fmla="*/ 326875 w 371652"/>
                      <a:gd name="connsiteY198" fmla="*/ 52210 h 573916"/>
                      <a:gd name="connsiteX199" fmla="*/ 338746 w 371652"/>
                      <a:gd name="connsiteY199" fmla="*/ 65934 h 573916"/>
                      <a:gd name="connsiteX200" fmla="*/ 335340 w 371652"/>
                      <a:gd name="connsiteY200" fmla="*/ 61075 h 573916"/>
                      <a:gd name="connsiteX201" fmla="*/ 331784 w 371652"/>
                      <a:gd name="connsiteY201" fmla="*/ 57118 h 573916"/>
                      <a:gd name="connsiteX202" fmla="*/ 347210 w 371652"/>
                      <a:gd name="connsiteY202" fmla="*/ 77554 h 573916"/>
                      <a:gd name="connsiteX203" fmla="*/ 357328 w 371652"/>
                      <a:gd name="connsiteY203" fmla="*/ 99292 h 573916"/>
                      <a:gd name="connsiteX204" fmla="*/ 361786 w 371652"/>
                      <a:gd name="connsiteY204" fmla="*/ 105703 h 573916"/>
                      <a:gd name="connsiteX205" fmla="*/ 358580 w 371652"/>
                      <a:gd name="connsiteY205" fmla="*/ 101896 h 573916"/>
                      <a:gd name="connsiteX206" fmla="*/ 365743 w 371652"/>
                      <a:gd name="connsiteY206" fmla="*/ 120378 h 573916"/>
                      <a:gd name="connsiteX207" fmla="*/ 369149 w 371652"/>
                      <a:gd name="connsiteY207" fmla="*/ 127691 h 573916"/>
                      <a:gd name="connsiteX208" fmla="*/ 366694 w 371652"/>
                      <a:gd name="connsiteY208" fmla="*/ 121731 h 573916"/>
                      <a:gd name="connsiteX209" fmla="*/ 370150 w 371652"/>
                      <a:gd name="connsiteY209" fmla="*/ 136757 h 573916"/>
                      <a:gd name="connsiteX210" fmla="*/ 361385 w 371652"/>
                      <a:gd name="connsiteY210" fmla="*/ 112364 h 573916"/>
                      <a:gd name="connsiteX211" fmla="*/ 363439 w 371652"/>
                      <a:gd name="connsiteY211" fmla="*/ 118976 h 573916"/>
                      <a:gd name="connsiteX212" fmla="*/ 359131 w 371652"/>
                      <a:gd name="connsiteY212" fmla="*/ 107205 h 573916"/>
                      <a:gd name="connsiteX213" fmla="*/ 359131 w 371652"/>
                      <a:gd name="connsiteY213" fmla="*/ 111964 h 573916"/>
                      <a:gd name="connsiteX214" fmla="*/ 359281 w 371652"/>
                      <a:gd name="connsiteY214" fmla="*/ 111563 h 573916"/>
                      <a:gd name="connsiteX215" fmla="*/ 355825 w 371652"/>
                      <a:gd name="connsiteY215" fmla="*/ 103850 h 573916"/>
                      <a:gd name="connsiteX216" fmla="*/ 358881 w 371652"/>
                      <a:gd name="connsiteY216" fmla="*/ 114769 h 573916"/>
                      <a:gd name="connsiteX217" fmla="*/ 361585 w 371652"/>
                      <a:gd name="connsiteY217" fmla="*/ 122632 h 573916"/>
                      <a:gd name="connsiteX218" fmla="*/ 370301 w 371652"/>
                      <a:gd name="connsiteY218" fmla="*/ 149880 h 573916"/>
                      <a:gd name="connsiteX219" fmla="*/ 370851 w 371652"/>
                      <a:gd name="connsiteY219" fmla="*/ 176776 h 573916"/>
                      <a:gd name="connsiteX220" fmla="*/ 371653 w 371652"/>
                      <a:gd name="connsiteY220" fmla="*/ 179331 h 573916"/>
                      <a:gd name="connsiteX221" fmla="*/ 370401 w 371652"/>
                      <a:gd name="connsiteY221" fmla="*/ 192704 h 573916"/>
                      <a:gd name="connsiteX222" fmla="*/ 369349 w 371652"/>
                      <a:gd name="connsiteY222" fmla="*/ 192955 h 573916"/>
                      <a:gd name="connsiteX223" fmla="*/ 369900 w 371652"/>
                      <a:gd name="connsiteY223" fmla="*/ 188897 h 573916"/>
                      <a:gd name="connsiteX224" fmla="*/ 369750 w 371652"/>
                      <a:gd name="connsiteY224" fmla="*/ 187395 h 573916"/>
                      <a:gd name="connsiteX225" fmla="*/ 369649 w 371652"/>
                      <a:gd name="connsiteY225" fmla="*/ 186844 h 573916"/>
                      <a:gd name="connsiteX226" fmla="*/ 367946 w 371652"/>
                      <a:gd name="connsiteY226" fmla="*/ 205777 h 573916"/>
                      <a:gd name="connsiteX227" fmla="*/ 365642 w 371652"/>
                      <a:gd name="connsiteY227" fmla="*/ 201219 h 573916"/>
                      <a:gd name="connsiteX228" fmla="*/ 362537 w 371652"/>
                      <a:gd name="connsiteY228" fmla="*/ 220052 h 573916"/>
                      <a:gd name="connsiteX229" fmla="*/ 362437 w 371652"/>
                      <a:gd name="connsiteY229" fmla="*/ 224059 h 573916"/>
                      <a:gd name="connsiteX230" fmla="*/ 359782 w 371652"/>
                      <a:gd name="connsiteY230" fmla="*/ 232623 h 573916"/>
                      <a:gd name="connsiteX231" fmla="*/ 355825 w 371652"/>
                      <a:gd name="connsiteY231" fmla="*/ 245145 h 573916"/>
                      <a:gd name="connsiteX232" fmla="*/ 355825 w 371652"/>
                      <a:gd name="connsiteY232" fmla="*/ 244644 h 573916"/>
                      <a:gd name="connsiteX233" fmla="*/ 351418 w 371652"/>
                      <a:gd name="connsiteY233" fmla="*/ 255613 h 573916"/>
                      <a:gd name="connsiteX234" fmla="*/ 346309 w 371652"/>
                      <a:gd name="connsiteY234" fmla="*/ 267534 h 573916"/>
                      <a:gd name="connsiteX235" fmla="*/ 341951 w 371652"/>
                      <a:gd name="connsiteY235" fmla="*/ 281408 h 573916"/>
                      <a:gd name="connsiteX236" fmla="*/ 345958 w 371652"/>
                      <a:gd name="connsiteY236" fmla="*/ 276149 h 573916"/>
                      <a:gd name="connsiteX237" fmla="*/ 344105 w 371652"/>
                      <a:gd name="connsiteY237" fmla="*/ 279906 h 573916"/>
                      <a:gd name="connsiteX238" fmla="*/ 345958 w 371652"/>
                      <a:gd name="connsiteY238" fmla="*/ 277501 h 573916"/>
                      <a:gd name="connsiteX239" fmla="*/ 358430 w 371652"/>
                      <a:gd name="connsiteY239" fmla="*/ 245045 h 573916"/>
                      <a:gd name="connsiteX240" fmla="*/ 354122 w 371652"/>
                      <a:gd name="connsiteY240" fmla="*/ 256615 h 573916"/>
                      <a:gd name="connsiteX241" fmla="*/ 357979 w 371652"/>
                      <a:gd name="connsiteY241" fmla="*/ 245045 h 573916"/>
                      <a:gd name="connsiteX242" fmla="*/ 362787 w 371652"/>
                      <a:gd name="connsiteY242" fmla="*/ 230019 h 573916"/>
                      <a:gd name="connsiteX243" fmla="*/ 364440 w 371652"/>
                      <a:gd name="connsiteY243" fmla="*/ 226463 h 573916"/>
                      <a:gd name="connsiteX244" fmla="*/ 366844 w 371652"/>
                      <a:gd name="connsiteY244" fmla="*/ 214742 h 573916"/>
                      <a:gd name="connsiteX245" fmla="*/ 364591 w 371652"/>
                      <a:gd name="connsiteY245" fmla="*/ 229167 h 573916"/>
                      <a:gd name="connsiteX246" fmla="*/ 369249 w 371652"/>
                      <a:gd name="connsiteY246" fmla="*/ 209483 h 573916"/>
                      <a:gd name="connsiteX247" fmla="*/ 369098 w 371652"/>
                      <a:gd name="connsiteY247" fmla="*/ 205426 h 573916"/>
                      <a:gd name="connsiteX248" fmla="*/ 370801 w 371652"/>
                      <a:gd name="connsiteY248" fmla="*/ 202371 h 573916"/>
                      <a:gd name="connsiteX249" fmla="*/ 367896 w 371652"/>
                      <a:gd name="connsiteY249" fmla="*/ 221354 h 573916"/>
                      <a:gd name="connsiteX250" fmla="*/ 369649 w 371652"/>
                      <a:gd name="connsiteY250" fmla="*/ 216245 h 573916"/>
                      <a:gd name="connsiteX251" fmla="*/ 365893 w 371652"/>
                      <a:gd name="connsiteY251" fmla="*/ 232072 h 573916"/>
                      <a:gd name="connsiteX252" fmla="*/ 366444 w 371652"/>
                      <a:gd name="connsiteY252" fmla="*/ 228216 h 573916"/>
                      <a:gd name="connsiteX253" fmla="*/ 360984 w 371652"/>
                      <a:gd name="connsiteY253" fmla="*/ 244143 h 573916"/>
                      <a:gd name="connsiteX254" fmla="*/ 354673 w 371652"/>
                      <a:gd name="connsiteY254" fmla="*/ 259821 h 573916"/>
                      <a:gd name="connsiteX255" fmla="*/ 340749 w 371652"/>
                      <a:gd name="connsiteY255" fmla="*/ 289572 h 573916"/>
                      <a:gd name="connsiteX256" fmla="*/ 342252 w 371652"/>
                      <a:gd name="connsiteY256" fmla="*/ 284113 h 573916"/>
                      <a:gd name="connsiteX257" fmla="*/ 331683 w 371652"/>
                      <a:gd name="connsiteY257" fmla="*/ 303196 h 573916"/>
                      <a:gd name="connsiteX258" fmla="*/ 333737 w 371652"/>
                      <a:gd name="connsiteY258" fmla="*/ 298137 h 573916"/>
                      <a:gd name="connsiteX259" fmla="*/ 329830 w 371652"/>
                      <a:gd name="connsiteY259" fmla="*/ 303346 h 573916"/>
                      <a:gd name="connsiteX260" fmla="*/ 324671 w 371652"/>
                      <a:gd name="connsiteY260" fmla="*/ 309757 h 573916"/>
                      <a:gd name="connsiteX261" fmla="*/ 306239 w 371652"/>
                      <a:gd name="connsiteY261" fmla="*/ 335753 h 573916"/>
                      <a:gd name="connsiteX262" fmla="*/ 281045 w 371652"/>
                      <a:gd name="connsiteY262" fmla="*/ 361898 h 573916"/>
                      <a:gd name="connsiteX263" fmla="*/ 281847 w 371652"/>
                      <a:gd name="connsiteY263" fmla="*/ 360496 h 573916"/>
                      <a:gd name="connsiteX264" fmla="*/ 256102 w 371652"/>
                      <a:gd name="connsiteY264" fmla="*/ 381282 h 573916"/>
                      <a:gd name="connsiteX265" fmla="*/ 249841 w 371652"/>
                      <a:gd name="connsiteY265" fmla="*/ 385439 h 573916"/>
                      <a:gd name="connsiteX266" fmla="*/ 246636 w 371652"/>
                      <a:gd name="connsiteY266" fmla="*/ 387493 h 573916"/>
                      <a:gd name="connsiteX267" fmla="*/ 240926 w 371652"/>
                      <a:gd name="connsiteY267" fmla="*/ 390748 h 573916"/>
                      <a:gd name="connsiteX268" fmla="*/ 228404 w 371652"/>
                      <a:gd name="connsiteY268" fmla="*/ 397510 h 573916"/>
                      <a:gd name="connsiteX269" fmla="*/ 215281 w 371652"/>
                      <a:gd name="connsiteY269" fmla="*/ 403370 h 573916"/>
                      <a:gd name="connsiteX270" fmla="*/ 202659 w 371652"/>
                      <a:gd name="connsiteY270" fmla="*/ 406976 h 573916"/>
                      <a:gd name="connsiteX271" fmla="*/ 191390 w 371652"/>
                      <a:gd name="connsiteY271" fmla="*/ 409381 h 573916"/>
                      <a:gd name="connsiteX272" fmla="*/ 203160 w 371652"/>
                      <a:gd name="connsiteY272" fmla="*/ 405323 h 573916"/>
                      <a:gd name="connsiteX273" fmla="*/ 206115 w 371652"/>
                      <a:gd name="connsiteY273" fmla="*/ 403320 h 573916"/>
                      <a:gd name="connsiteX274" fmla="*/ 245734 w 371652"/>
                      <a:gd name="connsiteY274" fmla="*/ 386491 h 573916"/>
                      <a:gd name="connsiteX275" fmla="*/ 238572 w 371652"/>
                      <a:gd name="connsiteY275" fmla="*/ 389646 h 573916"/>
                      <a:gd name="connsiteX276" fmla="*/ 244432 w 371652"/>
                      <a:gd name="connsiteY276" fmla="*/ 386441 h 573916"/>
                      <a:gd name="connsiteX277" fmla="*/ 247888 w 371652"/>
                      <a:gd name="connsiteY277" fmla="*/ 384437 h 573916"/>
                      <a:gd name="connsiteX278" fmla="*/ 255551 w 371652"/>
                      <a:gd name="connsiteY278" fmla="*/ 379428 h 573916"/>
                      <a:gd name="connsiteX279" fmla="*/ 253097 w 371652"/>
                      <a:gd name="connsiteY279" fmla="*/ 380230 h 573916"/>
                      <a:gd name="connsiteX280" fmla="*/ 262263 w 371652"/>
                      <a:gd name="connsiteY280" fmla="*/ 374670 h 573916"/>
                      <a:gd name="connsiteX281" fmla="*/ 270227 w 371652"/>
                      <a:gd name="connsiteY281" fmla="*/ 367107 h 573916"/>
                      <a:gd name="connsiteX282" fmla="*/ 279593 w 371652"/>
                      <a:gd name="connsiteY282" fmla="*/ 358442 h 573916"/>
                      <a:gd name="connsiteX283" fmla="*/ 268724 w 371652"/>
                      <a:gd name="connsiteY283" fmla="*/ 370162 h 573916"/>
                      <a:gd name="connsiteX284" fmla="*/ 266670 w 371652"/>
                      <a:gd name="connsiteY284" fmla="*/ 372817 h 573916"/>
                      <a:gd name="connsiteX285" fmla="*/ 289510 w 371652"/>
                      <a:gd name="connsiteY285" fmla="*/ 351831 h 573916"/>
                      <a:gd name="connsiteX286" fmla="*/ 285603 w 371652"/>
                      <a:gd name="connsiteY286" fmla="*/ 356088 h 573916"/>
                      <a:gd name="connsiteX287" fmla="*/ 300880 w 371652"/>
                      <a:gd name="connsiteY287" fmla="*/ 341412 h 573916"/>
                      <a:gd name="connsiteX288" fmla="*/ 309996 w 371652"/>
                      <a:gd name="connsiteY288" fmla="*/ 328791 h 573916"/>
                      <a:gd name="connsiteX289" fmla="*/ 296823 w 371652"/>
                      <a:gd name="connsiteY289" fmla="*/ 343216 h 573916"/>
                      <a:gd name="connsiteX290" fmla="*/ 280945 w 371652"/>
                      <a:gd name="connsiteY290" fmla="*/ 358342 h 573916"/>
                      <a:gd name="connsiteX291" fmla="*/ 294619 w 371652"/>
                      <a:gd name="connsiteY291" fmla="*/ 342364 h 573916"/>
                      <a:gd name="connsiteX292" fmla="*/ 295621 w 371652"/>
                      <a:gd name="connsiteY292" fmla="*/ 341412 h 573916"/>
                      <a:gd name="connsiteX293" fmla="*/ 293667 w 371652"/>
                      <a:gd name="connsiteY293" fmla="*/ 339509 h 573916"/>
                      <a:gd name="connsiteX294" fmla="*/ 270277 w 371652"/>
                      <a:gd name="connsiteY294" fmla="*/ 362599 h 573916"/>
                      <a:gd name="connsiteX295" fmla="*/ 281897 w 371652"/>
                      <a:gd name="connsiteY295" fmla="*/ 353534 h 573916"/>
                      <a:gd name="connsiteX296" fmla="*/ 273282 w 371652"/>
                      <a:gd name="connsiteY296" fmla="*/ 361998 h 573916"/>
                      <a:gd name="connsiteX297" fmla="*/ 274835 w 371652"/>
                      <a:gd name="connsiteY297" fmla="*/ 360145 h 573916"/>
                      <a:gd name="connsiteX298" fmla="*/ 250342 w 371652"/>
                      <a:gd name="connsiteY298" fmla="*/ 378627 h 573916"/>
                      <a:gd name="connsiteX299" fmla="*/ 258657 w 371652"/>
                      <a:gd name="connsiteY299" fmla="*/ 371615 h 573916"/>
                      <a:gd name="connsiteX300" fmla="*/ 248539 w 371652"/>
                      <a:gd name="connsiteY300" fmla="*/ 378076 h 573916"/>
                      <a:gd name="connsiteX301" fmla="*/ 246335 w 371652"/>
                      <a:gd name="connsiteY301" fmla="*/ 381182 h 573916"/>
                      <a:gd name="connsiteX302" fmla="*/ 243180 w 371652"/>
                      <a:gd name="connsiteY302" fmla="*/ 383185 h 573916"/>
                      <a:gd name="connsiteX303" fmla="*/ 238872 w 371652"/>
                      <a:gd name="connsiteY303" fmla="*/ 385589 h 573916"/>
                      <a:gd name="connsiteX304" fmla="*/ 231059 w 371652"/>
                      <a:gd name="connsiteY304" fmla="*/ 389847 h 573916"/>
                      <a:gd name="connsiteX305" fmla="*/ 218537 w 371652"/>
                      <a:gd name="connsiteY305" fmla="*/ 395156 h 573916"/>
                      <a:gd name="connsiteX306" fmla="*/ 209722 w 371652"/>
                      <a:gd name="connsiteY306" fmla="*/ 398011 h 573916"/>
                      <a:gd name="connsiteX307" fmla="*/ 203711 w 371652"/>
                      <a:gd name="connsiteY307" fmla="*/ 399313 h 573916"/>
                      <a:gd name="connsiteX308" fmla="*/ 201157 w 371652"/>
                      <a:gd name="connsiteY308" fmla="*/ 400215 h 573916"/>
                      <a:gd name="connsiteX309" fmla="*/ 192141 w 371652"/>
                      <a:gd name="connsiteY309" fmla="*/ 404071 h 573916"/>
                      <a:gd name="connsiteX310" fmla="*/ 182174 w 371652"/>
                      <a:gd name="connsiteY310" fmla="*/ 407377 h 573916"/>
                      <a:gd name="connsiteX311" fmla="*/ 177265 w 371652"/>
                      <a:gd name="connsiteY311" fmla="*/ 408980 h 573916"/>
                      <a:gd name="connsiteX312" fmla="*/ 175963 w 371652"/>
                      <a:gd name="connsiteY312" fmla="*/ 409280 h 573916"/>
                      <a:gd name="connsiteX313" fmla="*/ 175262 w 371652"/>
                      <a:gd name="connsiteY313" fmla="*/ 409280 h 573916"/>
                      <a:gd name="connsiteX314" fmla="*/ 175011 w 371652"/>
                      <a:gd name="connsiteY314" fmla="*/ 405674 h 573916"/>
                      <a:gd name="connsiteX315" fmla="*/ 182474 w 371652"/>
                      <a:gd name="connsiteY315" fmla="*/ 397510 h 573916"/>
                      <a:gd name="connsiteX316" fmla="*/ 178317 w 371652"/>
                      <a:gd name="connsiteY316" fmla="*/ 400014 h 573916"/>
                      <a:gd name="connsiteX317" fmla="*/ 165645 w 371652"/>
                      <a:gd name="connsiteY317" fmla="*/ 412185 h 573916"/>
                      <a:gd name="connsiteX318" fmla="*/ 165745 w 371652"/>
                      <a:gd name="connsiteY318" fmla="*/ 413037 h 573916"/>
                      <a:gd name="connsiteX319" fmla="*/ 180671 w 371652"/>
                      <a:gd name="connsiteY319" fmla="*/ 408429 h 573916"/>
                      <a:gd name="connsiteX320" fmla="*/ 187884 w 371652"/>
                      <a:gd name="connsiteY320" fmla="*/ 406325 h 573916"/>
                      <a:gd name="connsiteX321" fmla="*/ 194495 w 371652"/>
                      <a:gd name="connsiteY321" fmla="*/ 404222 h 573916"/>
                      <a:gd name="connsiteX322" fmla="*/ 207267 w 371652"/>
                      <a:gd name="connsiteY322" fmla="*/ 399864 h 573916"/>
                      <a:gd name="connsiteX323" fmla="*/ 200906 w 371652"/>
                      <a:gd name="connsiteY323" fmla="*/ 402719 h 573916"/>
                      <a:gd name="connsiteX324" fmla="*/ 225148 w 371652"/>
                      <a:gd name="connsiteY324" fmla="*/ 393904 h 573916"/>
                      <a:gd name="connsiteX325" fmla="*/ 198803 w 371652"/>
                      <a:gd name="connsiteY325" fmla="*/ 404722 h 573916"/>
                      <a:gd name="connsiteX326" fmla="*/ 206917 w 371652"/>
                      <a:gd name="connsiteY326" fmla="*/ 402719 h 573916"/>
                      <a:gd name="connsiteX327" fmla="*/ 195096 w 371652"/>
                      <a:gd name="connsiteY327" fmla="*/ 406175 h 573916"/>
                      <a:gd name="connsiteX328" fmla="*/ 190939 w 371652"/>
                      <a:gd name="connsiteY328" fmla="*/ 406976 h 573916"/>
                      <a:gd name="connsiteX329" fmla="*/ 180571 w 371652"/>
                      <a:gd name="connsiteY329" fmla="*/ 409931 h 573916"/>
                      <a:gd name="connsiteX330" fmla="*/ 180571 w 371652"/>
                      <a:gd name="connsiteY330" fmla="*/ 410382 h 573916"/>
                      <a:gd name="connsiteX331" fmla="*/ 175562 w 371652"/>
                      <a:gd name="connsiteY331" fmla="*/ 411685 h 573916"/>
                      <a:gd name="connsiteX332" fmla="*/ 172256 w 371652"/>
                      <a:gd name="connsiteY332" fmla="*/ 412636 h 573916"/>
                      <a:gd name="connsiteX333" fmla="*/ 170553 w 371652"/>
                      <a:gd name="connsiteY333" fmla="*/ 412837 h 573916"/>
                      <a:gd name="connsiteX334" fmla="*/ 171856 w 371652"/>
                      <a:gd name="connsiteY334" fmla="*/ 413037 h 573916"/>
                      <a:gd name="connsiteX335" fmla="*/ 176764 w 371652"/>
                      <a:gd name="connsiteY335" fmla="*/ 411835 h 573916"/>
                      <a:gd name="connsiteX336" fmla="*/ 187934 w 371652"/>
                      <a:gd name="connsiteY336" fmla="*/ 408880 h 573916"/>
                      <a:gd name="connsiteX337" fmla="*/ 196048 w 371652"/>
                      <a:gd name="connsiteY337" fmla="*/ 407628 h 573916"/>
                      <a:gd name="connsiteX338" fmla="*/ 187683 w 371652"/>
                      <a:gd name="connsiteY338" fmla="*/ 409982 h 573916"/>
                      <a:gd name="connsiteX339" fmla="*/ 177115 w 371652"/>
                      <a:gd name="connsiteY339" fmla="*/ 412436 h 573916"/>
                      <a:gd name="connsiteX340" fmla="*/ 171255 w 371652"/>
                      <a:gd name="connsiteY340" fmla="*/ 413738 h 573916"/>
                      <a:gd name="connsiteX341" fmla="*/ 169552 w 371652"/>
                      <a:gd name="connsiteY341" fmla="*/ 413888 h 573916"/>
                      <a:gd name="connsiteX342" fmla="*/ 168350 w 371652"/>
                      <a:gd name="connsiteY342" fmla="*/ 413788 h 573916"/>
                      <a:gd name="connsiteX343" fmla="*/ 163141 w 371652"/>
                      <a:gd name="connsiteY343" fmla="*/ 413938 h 573916"/>
                      <a:gd name="connsiteX344" fmla="*/ 168750 w 371652"/>
                      <a:gd name="connsiteY344" fmla="*/ 406976 h 573916"/>
                      <a:gd name="connsiteX345" fmla="*/ 168500 w 371652"/>
                      <a:gd name="connsiteY345" fmla="*/ 407477 h 573916"/>
                      <a:gd name="connsiteX346" fmla="*/ 183326 w 371652"/>
                      <a:gd name="connsiteY346" fmla="*/ 390748 h 573916"/>
                      <a:gd name="connsiteX347" fmla="*/ 188234 w 371652"/>
                      <a:gd name="connsiteY347" fmla="*/ 384788 h 573916"/>
                      <a:gd name="connsiteX348" fmla="*/ 191991 w 371652"/>
                      <a:gd name="connsiteY348" fmla="*/ 379929 h 573916"/>
                      <a:gd name="connsiteX349" fmla="*/ 203110 w 371652"/>
                      <a:gd name="connsiteY349" fmla="*/ 364953 h 573916"/>
                      <a:gd name="connsiteX350" fmla="*/ 208820 w 371652"/>
                      <a:gd name="connsiteY350" fmla="*/ 356990 h 573916"/>
                      <a:gd name="connsiteX351" fmla="*/ 211525 w 371652"/>
                      <a:gd name="connsiteY351" fmla="*/ 352682 h 573916"/>
                      <a:gd name="connsiteX352" fmla="*/ 213027 w 371652"/>
                      <a:gd name="connsiteY352" fmla="*/ 350178 h 573916"/>
                      <a:gd name="connsiteX353" fmla="*/ 218236 w 371652"/>
                      <a:gd name="connsiteY353" fmla="*/ 340711 h 573916"/>
                      <a:gd name="connsiteX354" fmla="*/ 218537 w 371652"/>
                      <a:gd name="connsiteY354" fmla="*/ 341062 h 573916"/>
                      <a:gd name="connsiteX355" fmla="*/ 222995 w 371652"/>
                      <a:gd name="connsiteY355" fmla="*/ 332797 h 573916"/>
                      <a:gd name="connsiteX356" fmla="*/ 213578 w 371652"/>
                      <a:gd name="connsiteY356" fmla="*/ 349326 h 573916"/>
                      <a:gd name="connsiteX357" fmla="*/ 214830 w 371652"/>
                      <a:gd name="connsiteY357" fmla="*/ 348926 h 573916"/>
                      <a:gd name="connsiteX358" fmla="*/ 204512 w 371652"/>
                      <a:gd name="connsiteY358" fmla="*/ 364503 h 573916"/>
                      <a:gd name="connsiteX359" fmla="*/ 192742 w 371652"/>
                      <a:gd name="connsiteY359" fmla="*/ 380981 h 573916"/>
                      <a:gd name="connsiteX360" fmla="*/ 203861 w 371652"/>
                      <a:gd name="connsiteY360" fmla="*/ 366807 h 573916"/>
                      <a:gd name="connsiteX361" fmla="*/ 209271 w 371652"/>
                      <a:gd name="connsiteY361" fmla="*/ 359243 h 573916"/>
                      <a:gd name="connsiteX362" fmla="*/ 213578 w 371652"/>
                      <a:gd name="connsiteY362" fmla="*/ 352432 h 573916"/>
                      <a:gd name="connsiteX363" fmla="*/ 219388 w 371652"/>
                      <a:gd name="connsiteY363" fmla="*/ 340711 h 573916"/>
                      <a:gd name="connsiteX364" fmla="*/ 223345 w 371652"/>
                      <a:gd name="connsiteY364" fmla="*/ 335452 h 573916"/>
                      <a:gd name="connsiteX365" fmla="*/ 224547 w 371652"/>
                      <a:gd name="connsiteY365" fmla="*/ 332547 h 573916"/>
                      <a:gd name="connsiteX366" fmla="*/ 221442 w 371652"/>
                      <a:gd name="connsiteY366" fmla="*/ 341713 h 573916"/>
                      <a:gd name="connsiteX367" fmla="*/ 220039 w 371652"/>
                      <a:gd name="connsiteY367" fmla="*/ 343165 h 573916"/>
                      <a:gd name="connsiteX368" fmla="*/ 216934 w 371652"/>
                      <a:gd name="connsiteY368" fmla="*/ 349677 h 573916"/>
                      <a:gd name="connsiteX369" fmla="*/ 214430 w 371652"/>
                      <a:gd name="connsiteY369" fmla="*/ 353984 h 573916"/>
                      <a:gd name="connsiteX370" fmla="*/ 208219 w 371652"/>
                      <a:gd name="connsiteY370" fmla="*/ 363401 h 573916"/>
                      <a:gd name="connsiteX371" fmla="*/ 213027 w 371652"/>
                      <a:gd name="connsiteY371" fmla="*/ 355387 h 573916"/>
                      <a:gd name="connsiteX372" fmla="*/ 193493 w 371652"/>
                      <a:gd name="connsiteY372" fmla="*/ 381632 h 573916"/>
                      <a:gd name="connsiteX373" fmla="*/ 189286 w 371652"/>
                      <a:gd name="connsiteY373" fmla="*/ 386992 h 573916"/>
                      <a:gd name="connsiteX374" fmla="*/ 185229 w 371652"/>
                      <a:gd name="connsiteY374" fmla="*/ 391900 h 573916"/>
                      <a:gd name="connsiteX375" fmla="*/ 180220 w 371652"/>
                      <a:gd name="connsiteY375" fmla="*/ 398411 h 573916"/>
                      <a:gd name="connsiteX376" fmla="*/ 190087 w 371652"/>
                      <a:gd name="connsiteY376" fmla="*/ 387292 h 573916"/>
                      <a:gd name="connsiteX377" fmla="*/ 198452 w 371652"/>
                      <a:gd name="connsiteY377" fmla="*/ 377124 h 573916"/>
                      <a:gd name="connsiteX378" fmla="*/ 206366 w 371652"/>
                      <a:gd name="connsiteY378" fmla="*/ 367307 h 573916"/>
                      <a:gd name="connsiteX379" fmla="*/ 212977 w 371652"/>
                      <a:gd name="connsiteY379" fmla="*/ 357941 h 573916"/>
                      <a:gd name="connsiteX380" fmla="*/ 217535 w 371652"/>
                      <a:gd name="connsiteY380" fmla="*/ 350829 h 573916"/>
                      <a:gd name="connsiteX381" fmla="*/ 221091 w 371652"/>
                      <a:gd name="connsiteY381" fmla="*/ 344868 h 573916"/>
                      <a:gd name="connsiteX382" fmla="*/ 227753 w 371652"/>
                      <a:gd name="connsiteY382" fmla="*/ 332948 h 573916"/>
                      <a:gd name="connsiteX383" fmla="*/ 230057 w 371652"/>
                      <a:gd name="connsiteY383" fmla="*/ 318222 h 573916"/>
                      <a:gd name="connsiteX384" fmla="*/ 244632 w 371652"/>
                      <a:gd name="connsiteY384" fmla="*/ 282710 h 573916"/>
                      <a:gd name="connsiteX385" fmla="*/ 244632 w 371652"/>
                      <a:gd name="connsiteY385" fmla="*/ 283712 h 573916"/>
                      <a:gd name="connsiteX386" fmla="*/ 248689 w 371652"/>
                      <a:gd name="connsiteY386" fmla="*/ 270790 h 573916"/>
                      <a:gd name="connsiteX387" fmla="*/ 249791 w 371652"/>
                      <a:gd name="connsiteY387" fmla="*/ 271040 h 573916"/>
                      <a:gd name="connsiteX388" fmla="*/ 253598 w 371652"/>
                      <a:gd name="connsiteY388" fmla="*/ 254461 h 573916"/>
                      <a:gd name="connsiteX389" fmla="*/ 252195 w 371652"/>
                      <a:gd name="connsiteY389" fmla="*/ 263277 h 573916"/>
                      <a:gd name="connsiteX390" fmla="*/ 248589 w 371652"/>
                      <a:gd name="connsiteY390" fmla="*/ 276049 h 573916"/>
                      <a:gd name="connsiteX391" fmla="*/ 249190 w 371652"/>
                      <a:gd name="connsiteY391" fmla="*/ 273044 h 573916"/>
                      <a:gd name="connsiteX392" fmla="*/ 240375 w 371652"/>
                      <a:gd name="connsiteY392" fmla="*/ 297737 h 573916"/>
                      <a:gd name="connsiteX393" fmla="*/ 237570 w 371652"/>
                      <a:gd name="connsiteY393" fmla="*/ 302244 h 573916"/>
                      <a:gd name="connsiteX394" fmla="*/ 233363 w 371652"/>
                      <a:gd name="connsiteY394" fmla="*/ 314115 h 573916"/>
                      <a:gd name="connsiteX395" fmla="*/ 238121 w 371652"/>
                      <a:gd name="connsiteY395" fmla="*/ 306402 h 573916"/>
                      <a:gd name="connsiteX396" fmla="*/ 244682 w 371652"/>
                      <a:gd name="connsiteY396" fmla="*/ 289222 h 573916"/>
                      <a:gd name="connsiteX397" fmla="*/ 237720 w 371652"/>
                      <a:gd name="connsiteY397" fmla="*/ 307604 h 573916"/>
                      <a:gd name="connsiteX398" fmla="*/ 238271 w 371652"/>
                      <a:gd name="connsiteY398" fmla="*/ 313564 h 573916"/>
                      <a:gd name="connsiteX399" fmla="*/ 239623 w 371652"/>
                      <a:gd name="connsiteY399" fmla="*/ 306552 h 573916"/>
                      <a:gd name="connsiteX400" fmla="*/ 244632 w 371652"/>
                      <a:gd name="connsiteY400" fmla="*/ 291876 h 573916"/>
                      <a:gd name="connsiteX401" fmla="*/ 249691 w 371652"/>
                      <a:gd name="connsiteY401" fmla="*/ 275348 h 573916"/>
                      <a:gd name="connsiteX402" fmla="*/ 249691 w 371652"/>
                      <a:gd name="connsiteY402" fmla="*/ 275848 h 573916"/>
                      <a:gd name="connsiteX403" fmla="*/ 253147 w 371652"/>
                      <a:gd name="connsiteY403" fmla="*/ 263477 h 573916"/>
                      <a:gd name="connsiteX404" fmla="*/ 252346 w 371652"/>
                      <a:gd name="connsiteY404" fmla="*/ 269287 h 573916"/>
                      <a:gd name="connsiteX405" fmla="*/ 255601 w 371652"/>
                      <a:gd name="connsiteY405" fmla="*/ 251807 h 573916"/>
                      <a:gd name="connsiteX406" fmla="*/ 258506 w 371652"/>
                      <a:gd name="connsiteY406" fmla="*/ 241489 h 573916"/>
                      <a:gd name="connsiteX407" fmla="*/ 257354 w 371652"/>
                      <a:gd name="connsiteY407" fmla="*/ 239085 h 573916"/>
                      <a:gd name="connsiteX408" fmla="*/ 255802 w 371652"/>
                      <a:gd name="connsiteY408" fmla="*/ 250004 h 573916"/>
                      <a:gd name="connsiteX409" fmla="*/ 256453 w 371652"/>
                      <a:gd name="connsiteY409" fmla="*/ 240437 h 573916"/>
                      <a:gd name="connsiteX410" fmla="*/ 256703 w 371652"/>
                      <a:gd name="connsiteY410" fmla="*/ 239636 h 573916"/>
                      <a:gd name="connsiteX411" fmla="*/ 256803 w 371652"/>
                      <a:gd name="connsiteY411" fmla="*/ 233876 h 573916"/>
                      <a:gd name="connsiteX412" fmla="*/ 259107 w 371652"/>
                      <a:gd name="connsiteY412" fmla="*/ 223257 h 573916"/>
                      <a:gd name="connsiteX413" fmla="*/ 257705 w 371652"/>
                      <a:gd name="connsiteY413" fmla="*/ 225261 h 573916"/>
                      <a:gd name="connsiteX414" fmla="*/ 258657 w 371652"/>
                      <a:gd name="connsiteY414" fmla="*/ 195309 h 573916"/>
                      <a:gd name="connsiteX415" fmla="*/ 256703 w 371652"/>
                      <a:gd name="connsiteY415" fmla="*/ 181635 h 573916"/>
                      <a:gd name="connsiteX416" fmla="*/ 253247 w 371652"/>
                      <a:gd name="connsiteY416" fmla="*/ 171167 h 573916"/>
                      <a:gd name="connsiteX417" fmla="*/ 255551 w 371652"/>
                      <a:gd name="connsiteY417" fmla="*/ 170515 h 573916"/>
                      <a:gd name="connsiteX418" fmla="*/ 258857 w 371652"/>
                      <a:gd name="connsiteY418" fmla="*/ 181384 h 573916"/>
                      <a:gd name="connsiteX419" fmla="*/ 261161 w 371652"/>
                      <a:gd name="connsiteY419" fmla="*/ 194657 h 573916"/>
                      <a:gd name="connsiteX420" fmla="*/ 259558 w 371652"/>
                      <a:gd name="connsiteY420" fmla="*/ 189248 h 573916"/>
                      <a:gd name="connsiteX421" fmla="*/ 258206 w 371652"/>
                      <a:gd name="connsiteY421" fmla="*/ 182937 h 573916"/>
                      <a:gd name="connsiteX422" fmla="*/ 256453 w 371652"/>
                      <a:gd name="connsiteY422" fmla="*/ 176526 h 573916"/>
                      <a:gd name="connsiteX423" fmla="*/ 258707 w 371652"/>
                      <a:gd name="connsiteY423" fmla="*/ 188847 h 573916"/>
                      <a:gd name="connsiteX424" fmla="*/ 259508 w 371652"/>
                      <a:gd name="connsiteY424" fmla="*/ 199165 h 573916"/>
                      <a:gd name="connsiteX425" fmla="*/ 260159 w 371652"/>
                      <a:gd name="connsiteY425" fmla="*/ 218599 h 573916"/>
                      <a:gd name="connsiteX426" fmla="*/ 258606 w 371652"/>
                      <a:gd name="connsiteY426" fmla="*/ 235679 h 573916"/>
                      <a:gd name="connsiteX427" fmla="*/ 258606 w 371652"/>
                      <a:gd name="connsiteY427" fmla="*/ 242440 h 573916"/>
                      <a:gd name="connsiteX428" fmla="*/ 262062 w 371652"/>
                      <a:gd name="connsiteY428" fmla="*/ 203473 h 573916"/>
                      <a:gd name="connsiteX429" fmla="*/ 262664 w 371652"/>
                      <a:gd name="connsiteY429" fmla="*/ 207680 h 573916"/>
                      <a:gd name="connsiteX430" fmla="*/ 260760 w 371652"/>
                      <a:gd name="connsiteY430" fmla="*/ 188747 h 573916"/>
                      <a:gd name="connsiteX431" fmla="*/ 260760 w 371652"/>
                      <a:gd name="connsiteY431" fmla="*/ 189549 h 573916"/>
                      <a:gd name="connsiteX432" fmla="*/ 259157 w 371652"/>
                      <a:gd name="connsiteY432" fmla="*/ 176526 h 573916"/>
                      <a:gd name="connsiteX433" fmla="*/ 255301 w 371652"/>
                      <a:gd name="connsiteY433" fmla="*/ 167560 h 573916"/>
                      <a:gd name="connsiteX434" fmla="*/ 253147 w 371652"/>
                      <a:gd name="connsiteY434" fmla="*/ 162301 h 573916"/>
                      <a:gd name="connsiteX435" fmla="*/ 250893 w 371652"/>
                      <a:gd name="connsiteY435" fmla="*/ 157693 h 573916"/>
                      <a:gd name="connsiteX436" fmla="*/ 250242 w 371652"/>
                      <a:gd name="connsiteY436" fmla="*/ 158495 h 573916"/>
                      <a:gd name="connsiteX437" fmla="*/ 249441 w 371652"/>
                      <a:gd name="connsiteY437" fmla="*/ 157543 h 573916"/>
                      <a:gd name="connsiteX438" fmla="*/ 248238 w 371652"/>
                      <a:gd name="connsiteY438" fmla="*/ 156241 h 573916"/>
                      <a:gd name="connsiteX439" fmla="*/ 246185 w 371652"/>
                      <a:gd name="connsiteY439" fmla="*/ 154137 h 573916"/>
                      <a:gd name="connsiteX440" fmla="*/ 240976 w 371652"/>
                      <a:gd name="connsiteY440" fmla="*/ 150280 h 573916"/>
                      <a:gd name="connsiteX441" fmla="*/ 240275 w 371652"/>
                      <a:gd name="connsiteY441" fmla="*/ 150831 h 573916"/>
                      <a:gd name="connsiteX442" fmla="*/ 246185 w 371652"/>
                      <a:gd name="connsiteY442" fmla="*/ 155740 h 573916"/>
                      <a:gd name="connsiteX443" fmla="*/ 248839 w 371652"/>
                      <a:gd name="connsiteY443" fmla="*/ 158445 h 573916"/>
                      <a:gd name="connsiteX444" fmla="*/ 250142 w 371652"/>
                      <a:gd name="connsiteY444" fmla="*/ 160448 h 573916"/>
                      <a:gd name="connsiteX445" fmla="*/ 249390 w 371652"/>
                      <a:gd name="connsiteY445" fmla="*/ 159346 h 573916"/>
                      <a:gd name="connsiteX446" fmla="*/ 249140 w 371652"/>
                      <a:gd name="connsiteY446" fmla="*/ 159046 h 573916"/>
                      <a:gd name="connsiteX447" fmla="*/ 248639 w 371652"/>
                      <a:gd name="connsiteY447" fmla="*/ 158695 h 573916"/>
                      <a:gd name="connsiteX448" fmla="*/ 247537 w 371652"/>
                      <a:gd name="connsiteY448" fmla="*/ 157994 h 573916"/>
                      <a:gd name="connsiteX449" fmla="*/ 243130 w 371652"/>
                      <a:gd name="connsiteY449" fmla="*/ 154688 h 573916"/>
                      <a:gd name="connsiteX450" fmla="*/ 243630 w 371652"/>
                      <a:gd name="connsiteY450" fmla="*/ 154187 h 573916"/>
                      <a:gd name="connsiteX451" fmla="*/ 237670 w 371652"/>
                      <a:gd name="connsiteY451" fmla="*/ 149128 h 573916"/>
                      <a:gd name="connsiteX452" fmla="*/ 231910 w 371652"/>
                      <a:gd name="connsiteY452" fmla="*/ 146324 h 573916"/>
                      <a:gd name="connsiteX453" fmla="*/ 233463 w 371652"/>
                      <a:gd name="connsiteY453" fmla="*/ 146925 h 573916"/>
                      <a:gd name="connsiteX454" fmla="*/ 222544 w 371652"/>
                      <a:gd name="connsiteY454" fmla="*/ 142116 h 573916"/>
                      <a:gd name="connsiteX455" fmla="*/ 240174 w 371652"/>
                      <a:gd name="connsiteY455" fmla="*/ 151983 h 573916"/>
                      <a:gd name="connsiteX456" fmla="*/ 229356 w 371652"/>
                      <a:gd name="connsiteY456" fmla="*/ 146374 h 573916"/>
                      <a:gd name="connsiteX457" fmla="*/ 220140 w 371652"/>
                      <a:gd name="connsiteY457" fmla="*/ 142867 h 573916"/>
                      <a:gd name="connsiteX458" fmla="*/ 203260 w 371652"/>
                      <a:gd name="connsiteY458" fmla="*/ 138410 h 573916"/>
                      <a:gd name="connsiteX459" fmla="*/ 208770 w 371652"/>
                      <a:gd name="connsiteY459" fmla="*/ 137859 h 573916"/>
                      <a:gd name="connsiteX460" fmla="*/ 223095 w 371652"/>
                      <a:gd name="connsiteY460" fmla="*/ 141365 h 573916"/>
                      <a:gd name="connsiteX461" fmla="*/ 220039 w 371652"/>
                      <a:gd name="connsiteY461" fmla="*/ 140263 h 573916"/>
                      <a:gd name="connsiteX462" fmla="*/ 238371 w 371652"/>
                      <a:gd name="connsiteY462" fmla="*/ 148527 h 573916"/>
                      <a:gd name="connsiteX463" fmla="*/ 234414 w 371652"/>
                      <a:gd name="connsiteY463" fmla="*/ 144821 h 573916"/>
                      <a:gd name="connsiteX464" fmla="*/ 218186 w 371652"/>
                      <a:gd name="connsiteY464" fmla="*/ 138861 h 573916"/>
                      <a:gd name="connsiteX465" fmla="*/ 220140 w 371652"/>
                      <a:gd name="connsiteY465" fmla="*/ 138059 h 573916"/>
                      <a:gd name="connsiteX466" fmla="*/ 207167 w 371652"/>
                      <a:gd name="connsiteY466" fmla="*/ 134603 h 573916"/>
                      <a:gd name="connsiteX467" fmla="*/ 208419 w 371652"/>
                      <a:gd name="connsiteY467" fmla="*/ 134753 h 573916"/>
                      <a:gd name="connsiteX468" fmla="*/ 186281 w 371652"/>
                      <a:gd name="connsiteY468" fmla="*/ 135204 h 573916"/>
                      <a:gd name="connsiteX469" fmla="*/ 170553 w 371652"/>
                      <a:gd name="connsiteY469" fmla="*/ 142767 h 573916"/>
                      <a:gd name="connsiteX470" fmla="*/ 167698 w 371652"/>
                      <a:gd name="connsiteY470" fmla="*/ 145773 h 573916"/>
                      <a:gd name="connsiteX471" fmla="*/ 149567 w 371652"/>
                      <a:gd name="connsiteY471" fmla="*/ 161850 h 573916"/>
                      <a:gd name="connsiteX472" fmla="*/ 157781 w 371652"/>
                      <a:gd name="connsiteY472" fmla="*/ 154387 h 573916"/>
                      <a:gd name="connsiteX473" fmla="*/ 150719 w 371652"/>
                      <a:gd name="connsiteY473" fmla="*/ 162552 h 573916"/>
                      <a:gd name="connsiteX474" fmla="*/ 146261 w 371652"/>
                      <a:gd name="connsiteY474" fmla="*/ 170165 h 573916"/>
                      <a:gd name="connsiteX475" fmla="*/ 144709 w 371652"/>
                      <a:gd name="connsiteY475" fmla="*/ 170616 h 573916"/>
                      <a:gd name="connsiteX476" fmla="*/ 137897 w 371652"/>
                      <a:gd name="connsiteY476" fmla="*/ 182937 h 573916"/>
                      <a:gd name="connsiteX477" fmla="*/ 134942 w 371652"/>
                      <a:gd name="connsiteY477" fmla="*/ 189949 h 573916"/>
                      <a:gd name="connsiteX478" fmla="*/ 132588 w 371652"/>
                      <a:gd name="connsiteY478" fmla="*/ 197212 h 573916"/>
                      <a:gd name="connsiteX479" fmla="*/ 129332 w 371652"/>
                      <a:gd name="connsiteY479" fmla="*/ 210836 h 573916"/>
                      <a:gd name="connsiteX480" fmla="*/ 128180 w 371652"/>
                      <a:gd name="connsiteY480" fmla="*/ 221304 h 573916"/>
                      <a:gd name="connsiteX481" fmla="*/ 126076 w 371652"/>
                      <a:gd name="connsiteY481" fmla="*/ 235779 h 573916"/>
                      <a:gd name="connsiteX482" fmla="*/ 125325 w 371652"/>
                      <a:gd name="connsiteY482" fmla="*/ 243342 h 573916"/>
                      <a:gd name="connsiteX483" fmla="*/ 125425 w 371652"/>
                      <a:gd name="connsiteY483" fmla="*/ 254511 h 573916"/>
                      <a:gd name="connsiteX484" fmla="*/ 126677 w 371652"/>
                      <a:gd name="connsiteY484" fmla="*/ 263677 h 573916"/>
                      <a:gd name="connsiteX485" fmla="*/ 125826 w 371652"/>
                      <a:gd name="connsiteY485" fmla="*/ 265581 h 573916"/>
                      <a:gd name="connsiteX486" fmla="*/ 129983 w 371652"/>
                      <a:gd name="connsiteY486" fmla="*/ 300942 h 573916"/>
                      <a:gd name="connsiteX487" fmla="*/ 131586 w 371652"/>
                      <a:gd name="connsiteY487" fmla="*/ 316870 h 573916"/>
                      <a:gd name="connsiteX488" fmla="*/ 126827 w 371652"/>
                      <a:gd name="connsiteY488" fmla="*/ 289172 h 573916"/>
                      <a:gd name="connsiteX489" fmla="*/ 127729 w 371652"/>
                      <a:gd name="connsiteY489" fmla="*/ 289322 h 573916"/>
                      <a:gd name="connsiteX490" fmla="*/ 125425 w 371652"/>
                      <a:gd name="connsiteY490" fmla="*/ 264629 h 573916"/>
                      <a:gd name="connsiteX491" fmla="*/ 125525 w 371652"/>
                      <a:gd name="connsiteY491" fmla="*/ 275147 h 573916"/>
                      <a:gd name="connsiteX492" fmla="*/ 122670 w 371652"/>
                      <a:gd name="connsiteY492" fmla="*/ 259670 h 573916"/>
                      <a:gd name="connsiteX493" fmla="*/ 126627 w 371652"/>
                      <a:gd name="connsiteY493" fmla="*/ 292928 h 573916"/>
                      <a:gd name="connsiteX494" fmla="*/ 123171 w 371652"/>
                      <a:gd name="connsiteY494" fmla="*/ 272543 h 573916"/>
                      <a:gd name="connsiteX495" fmla="*/ 123722 w 371652"/>
                      <a:gd name="connsiteY495" fmla="*/ 283562 h 573916"/>
                      <a:gd name="connsiteX496" fmla="*/ 125475 w 371652"/>
                      <a:gd name="connsiteY496" fmla="*/ 291426 h 573916"/>
                      <a:gd name="connsiteX497" fmla="*/ 125275 w 371652"/>
                      <a:gd name="connsiteY497" fmla="*/ 290975 h 573916"/>
                      <a:gd name="connsiteX498" fmla="*/ 132888 w 371652"/>
                      <a:gd name="connsiteY498" fmla="*/ 325735 h 573916"/>
                      <a:gd name="connsiteX499" fmla="*/ 134240 w 371652"/>
                      <a:gd name="connsiteY499" fmla="*/ 320075 h 573916"/>
                      <a:gd name="connsiteX500" fmla="*/ 137396 w 371652"/>
                      <a:gd name="connsiteY500" fmla="*/ 340160 h 573916"/>
                      <a:gd name="connsiteX501" fmla="*/ 130584 w 371652"/>
                      <a:gd name="connsiteY501" fmla="*/ 319675 h 573916"/>
                      <a:gd name="connsiteX502" fmla="*/ 130283 w 371652"/>
                      <a:gd name="connsiteY502" fmla="*/ 327138 h 573916"/>
                      <a:gd name="connsiteX503" fmla="*/ 133589 w 371652"/>
                      <a:gd name="connsiteY503" fmla="*/ 336153 h 573916"/>
                      <a:gd name="connsiteX504" fmla="*/ 133489 w 371652"/>
                      <a:gd name="connsiteY504" fmla="*/ 337355 h 573916"/>
                      <a:gd name="connsiteX505" fmla="*/ 137346 w 371652"/>
                      <a:gd name="connsiteY505" fmla="*/ 351730 h 573916"/>
                      <a:gd name="connsiteX506" fmla="*/ 136695 w 371652"/>
                      <a:gd name="connsiteY506" fmla="*/ 350027 h 573916"/>
                      <a:gd name="connsiteX507" fmla="*/ 141303 w 371652"/>
                      <a:gd name="connsiteY507" fmla="*/ 367708 h 573916"/>
                      <a:gd name="connsiteX508" fmla="*/ 145260 w 371652"/>
                      <a:gd name="connsiteY508" fmla="*/ 377375 h 573916"/>
                      <a:gd name="connsiteX509" fmla="*/ 139349 w 371652"/>
                      <a:gd name="connsiteY509" fmla="*/ 349376 h 573916"/>
                      <a:gd name="connsiteX510" fmla="*/ 136294 w 371652"/>
                      <a:gd name="connsiteY510" fmla="*/ 342564 h 573916"/>
                      <a:gd name="connsiteX511" fmla="*/ 138848 w 371652"/>
                      <a:gd name="connsiteY511" fmla="*/ 352682 h 573916"/>
                      <a:gd name="connsiteX512" fmla="*/ 136995 w 371652"/>
                      <a:gd name="connsiteY512" fmla="*/ 346922 h 573916"/>
                      <a:gd name="connsiteX513" fmla="*/ 135092 w 371652"/>
                      <a:gd name="connsiteY513" fmla="*/ 337105 h 573916"/>
                      <a:gd name="connsiteX514" fmla="*/ 139750 w 371652"/>
                      <a:gd name="connsiteY514" fmla="*/ 348575 h 573916"/>
                      <a:gd name="connsiteX515" fmla="*/ 143907 w 371652"/>
                      <a:gd name="connsiteY515" fmla="*/ 364903 h 573916"/>
                      <a:gd name="connsiteX516" fmla="*/ 151671 w 371652"/>
                      <a:gd name="connsiteY516" fmla="*/ 399964 h 573916"/>
                      <a:gd name="connsiteX517" fmla="*/ 149868 w 371652"/>
                      <a:gd name="connsiteY517" fmla="*/ 394004 h 573916"/>
                      <a:gd name="connsiteX518" fmla="*/ 150919 w 371652"/>
                      <a:gd name="connsiteY518" fmla="*/ 401116 h 573916"/>
                      <a:gd name="connsiteX519" fmla="*/ 153524 w 371652"/>
                      <a:gd name="connsiteY519" fmla="*/ 407778 h 573916"/>
                      <a:gd name="connsiteX520" fmla="*/ 153073 w 371652"/>
                      <a:gd name="connsiteY520" fmla="*/ 407778 h 573916"/>
                      <a:gd name="connsiteX521" fmla="*/ 160135 w 371652"/>
                      <a:gd name="connsiteY521" fmla="*/ 425158 h 573916"/>
                      <a:gd name="connsiteX522" fmla="*/ 158132 w 371652"/>
                      <a:gd name="connsiteY522" fmla="*/ 424307 h 573916"/>
                      <a:gd name="connsiteX523" fmla="*/ 163892 w 371652"/>
                      <a:gd name="connsiteY523" fmla="*/ 444992 h 573916"/>
                      <a:gd name="connsiteX524" fmla="*/ 166997 w 371652"/>
                      <a:gd name="connsiteY524" fmla="*/ 452455 h 573916"/>
                      <a:gd name="connsiteX525" fmla="*/ 166446 w 371652"/>
                      <a:gd name="connsiteY525" fmla="*/ 451103 h 573916"/>
                      <a:gd name="connsiteX526" fmla="*/ 168750 w 371652"/>
                      <a:gd name="connsiteY526" fmla="*/ 459317 h 573916"/>
                      <a:gd name="connsiteX527" fmla="*/ 160987 w 371652"/>
                      <a:gd name="connsiteY527" fmla="*/ 438782 h 573916"/>
                      <a:gd name="connsiteX528" fmla="*/ 159935 w 371652"/>
                      <a:gd name="connsiteY528" fmla="*/ 438481 h 573916"/>
                      <a:gd name="connsiteX529" fmla="*/ 153724 w 371652"/>
                      <a:gd name="connsiteY529" fmla="*/ 422704 h 573916"/>
                      <a:gd name="connsiteX530" fmla="*/ 160436 w 371652"/>
                      <a:gd name="connsiteY530" fmla="*/ 441737 h 573916"/>
                      <a:gd name="connsiteX531" fmla="*/ 157381 w 371652"/>
                      <a:gd name="connsiteY531" fmla="*/ 435977 h 573916"/>
                      <a:gd name="connsiteX532" fmla="*/ 158332 w 371652"/>
                      <a:gd name="connsiteY532" fmla="*/ 437179 h 573916"/>
                      <a:gd name="connsiteX533" fmla="*/ 147764 w 371652"/>
                      <a:gd name="connsiteY533" fmla="*/ 407327 h 573916"/>
                      <a:gd name="connsiteX534" fmla="*/ 147914 w 371652"/>
                      <a:gd name="connsiteY534" fmla="*/ 406876 h 573916"/>
                      <a:gd name="connsiteX535" fmla="*/ 137296 w 371652"/>
                      <a:gd name="connsiteY535" fmla="*/ 374169 h 573916"/>
                      <a:gd name="connsiteX536" fmla="*/ 138748 w 371652"/>
                      <a:gd name="connsiteY536" fmla="*/ 377625 h 573916"/>
                      <a:gd name="connsiteX537" fmla="*/ 127328 w 371652"/>
                      <a:gd name="connsiteY537" fmla="*/ 341463 h 573916"/>
                      <a:gd name="connsiteX538" fmla="*/ 126978 w 371652"/>
                      <a:gd name="connsiteY538" fmla="*/ 341463 h 573916"/>
                      <a:gd name="connsiteX539" fmla="*/ 125375 w 371652"/>
                      <a:gd name="connsiteY539" fmla="*/ 334550 h 573916"/>
                      <a:gd name="connsiteX540" fmla="*/ 125375 w 371652"/>
                      <a:gd name="connsiteY540" fmla="*/ 334550 h 573916"/>
                      <a:gd name="connsiteX541" fmla="*/ 120266 w 371652"/>
                      <a:gd name="connsiteY541" fmla="*/ 314315 h 573916"/>
                      <a:gd name="connsiteX542" fmla="*/ 121118 w 371652"/>
                      <a:gd name="connsiteY542" fmla="*/ 321428 h 573916"/>
                      <a:gd name="connsiteX543" fmla="*/ 124974 w 371652"/>
                      <a:gd name="connsiteY543" fmla="*/ 335302 h 573916"/>
                      <a:gd name="connsiteX544" fmla="*/ 129833 w 371652"/>
                      <a:gd name="connsiteY544" fmla="*/ 356238 h 573916"/>
                      <a:gd name="connsiteX545" fmla="*/ 132988 w 371652"/>
                      <a:gd name="connsiteY545" fmla="*/ 363150 h 573916"/>
                      <a:gd name="connsiteX546" fmla="*/ 135342 w 371652"/>
                      <a:gd name="connsiteY546" fmla="*/ 374520 h 573916"/>
                      <a:gd name="connsiteX547" fmla="*/ 133339 w 371652"/>
                      <a:gd name="connsiteY547" fmla="*/ 366907 h 573916"/>
                      <a:gd name="connsiteX548" fmla="*/ 133439 w 371652"/>
                      <a:gd name="connsiteY548" fmla="*/ 372316 h 573916"/>
                      <a:gd name="connsiteX549" fmla="*/ 148165 w 371652"/>
                      <a:gd name="connsiteY549" fmla="*/ 417695 h 573916"/>
                      <a:gd name="connsiteX550" fmla="*/ 145961 w 371652"/>
                      <a:gd name="connsiteY550" fmla="*/ 409781 h 573916"/>
                      <a:gd name="connsiteX551" fmla="*/ 152873 w 371652"/>
                      <a:gd name="connsiteY551" fmla="*/ 431870 h 573916"/>
                      <a:gd name="connsiteX552" fmla="*/ 147413 w 371652"/>
                      <a:gd name="connsiteY552" fmla="*/ 416092 h 573916"/>
                      <a:gd name="connsiteX553" fmla="*/ 151821 w 371652"/>
                      <a:gd name="connsiteY553" fmla="*/ 431068 h 573916"/>
                      <a:gd name="connsiteX554" fmla="*/ 159033 w 371652"/>
                      <a:gd name="connsiteY554" fmla="*/ 447647 h 573916"/>
                      <a:gd name="connsiteX555" fmla="*/ 156479 w 371652"/>
                      <a:gd name="connsiteY555" fmla="*/ 440184 h 573916"/>
                      <a:gd name="connsiteX556" fmla="*/ 167548 w 371652"/>
                      <a:gd name="connsiteY556" fmla="*/ 471989 h 573916"/>
                      <a:gd name="connsiteX557" fmla="*/ 156579 w 371652"/>
                      <a:gd name="connsiteY557" fmla="*/ 442688 h 573916"/>
                      <a:gd name="connsiteX558" fmla="*/ 154225 w 371652"/>
                      <a:gd name="connsiteY558" fmla="*/ 440234 h 573916"/>
                      <a:gd name="connsiteX559" fmla="*/ 157881 w 371652"/>
                      <a:gd name="connsiteY559" fmla="*/ 450502 h 573916"/>
                      <a:gd name="connsiteX560" fmla="*/ 158833 w 371652"/>
                      <a:gd name="connsiteY560" fmla="*/ 453858 h 573916"/>
                      <a:gd name="connsiteX561" fmla="*/ 145059 w 371652"/>
                      <a:gd name="connsiteY561" fmla="*/ 419047 h 573916"/>
                      <a:gd name="connsiteX562" fmla="*/ 146111 w 371652"/>
                      <a:gd name="connsiteY562" fmla="*/ 421101 h 573916"/>
                      <a:gd name="connsiteX563" fmla="*/ 138047 w 371652"/>
                      <a:gd name="connsiteY563" fmla="*/ 395156 h 573916"/>
                      <a:gd name="connsiteX564" fmla="*/ 140752 w 371652"/>
                      <a:gd name="connsiteY564" fmla="*/ 403971 h 573916"/>
                      <a:gd name="connsiteX565" fmla="*/ 136845 w 371652"/>
                      <a:gd name="connsiteY565" fmla="*/ 393453 h 573916"/>
                      <a:gd name="connsiteX566" fmla="*/ 138047 w 371652"/>
                      <a:gd name="connsiteY566" fmla="*/ 400165 h 573916"/>
                      <a:gd name="connsiteX567" fmla="*/ 133339 w 371652"/>
                      <a:gd name="connsiteY567" fmla="*/ 384587 h 573916"/>
                      <a:gd name="connsiteX568" fmla="*/ 134992 w 371652"/>
                      <a:gd name="connsiteY568" fmla="*/ 386341 h 573916"/>
                      <a:gd name="connsiteX569" fmla="*/ 129983 w 371652"/>
                      <a:gd name="connsiteY569" fmla="*/ 367257 h 573916"/>
                      <a:gd name="connsiteX570" fmla="*/ 126477 w 371652"/>
                      <a:gd name="connsiteY570" fmla="*/ 359895 h 573916"/>
                      <a:gd name="connsiteX571" fmla="*/ 126978 w 371652"/>
                      <a:gd name="connsiteY571" fmla="*/ 362048 h 573916"/>
                      <a:gd name="connsiteX572" fmla="*/ 124323 w 371652"/>
                      <a:gd name="connsiteY572" fmla="*/ 351780 h 573916"/>
                      <a:gd name="connsiteX573" fmla="*/ 127228 w 371652"/>
                      <a:gd name="connsiteY573" fmla="*/ 360395 h 573916"/>
                      <a:gd name="connsiteX574" fmla="*/ 124273 w 371652"/>
                      <a:gd name="connsiteY574" fmla="*/ 349627 h 573916"/>
                      <a:gd name="connsiteX575" fmla="*/ 125625 w 371652"/>
                      <a:gd name="connsiteY575" fmla="*/ 353083 h 573916"/>
                      <a:gd name="connsiteX576" fmla="*/ 121468 w 371652"/>
                      <a:gd name="connsiteY576" fmla="*/ 335853 h 573916"/>
                      <a:gd name="connsiteX577" fmla="*/ 117311 w 371652"/>
                      <a:gd name="connsiteY577" fmla="*/ 326537 h 573916"/>
                      <a:gd name="connsiteX578" fmla="*/ 114556 w 371652"/>
                      <a:gd name="connsiteY578" fmla="*/ 312512 h 573916"/>
                      <a:gd name="connsiteX579" fmla="*/ 115107 w 371652"/>
                      <a:gd name="connsiteY579" fmla="*/ 314315 h 573916"/>
                      <a:gd name="connsiteX580" fmla="*/ 110800 w 371652"/>
                      <a:gd name="connsiteY580" fmla="*/ 287769 h 573916"/>
                      <a:gd name="connsiteX581" fmla="*/ 113504 w 371652"/>
                      <a:gd name="connsiteY581" fmla="*/ 287469 h 573916"/>
                      <a:gd name="connsiteX582" fmla="*/ 109698 w 371652"/>
                      <a:gd name="connsiteY582" fmla="*/ 269638 h 573916"/>
                      <a:gd name="connsiteX583" fmla="*/ 109948 w 371652"/>
                      <a:gd name="connsiteY583" fmla="*/ 269237 h 573916"/>
                      <a:gd name="connsiteX584" fmla="*/ 108646 w 371652"/>
                      <a:gd name="connsiteY584" fmla="*/ 256465 h 573916"/>
                      <a:gd name="connsiteX585" fmla="*/ 109147 w 371652"/>
                      <a:gd name="connsiteY585" fmla="*/ 268135 h 573916"/>
                      <a:gd name="connsiteX586" fmla="*/ 108145 w 371652"/>
                      <a:gd name="connsiteY586" fmla="*/ 249052 h 573916"/>
                      <a:gd name="connsiteX587" fmla="*/ 109147 w 371652"/>
                      <a:gd name="connsiteY587" fmla="*/ 241288 h 573916"/>
                      <a:gd name="connsiteX588" fmla="*/ 112102 w 371652"/>
                      <a:gd name="connsiteY588" fmla="*/ 206428 h 573916"/>
                      <a:gd name="connsiteX589" fmla="*/ 121969 w 371652"/>
                      <a:gd name="connsiteY589" fmla="*/ 176526 h 573916"/>
                      <a:gd name="connsiteX590" fmla="*/ 118313 w 371652"/>
                      <a:gd name="connsiteY590" fmla="*/ 185692 h 573916"/>
                      <a:gd name="connsiteX591" fmla="*/ 119915 w 371652"/>
                      <a:gd name="connsiteY591" fmla="*/ 183137 h 573916"/>
                      <a:gd name="connsiteX592" fmla="*/ 120216 w 371652"/>
                      <a:gd name="connsiteY592" fmla="*/ 183839 h 573916"/>
                      <a:gd name="connsiteX593" fmla="*/ 119014 w 371652"/>
                      <a:gd name="connsiteY593" fmla="*/ 186293 h 573916"/>
                      <a:gd name="connsiteX594" fmla="*/ 117161 w 371652"/>
                      <a:gd name="connsiteY594" fmla="*/ 194657 h 573916"/>
                      <a:gd name="connsiteX595" fmla="*/ 121719 w 371652"/>
                      <a:gd name="connsiteY595" fmla="*/ 183338 h 573916"/>
                      <a:gd name="connsiteX596" fmla="*/ 120466 w 371652"/>
                      <a:gd name="connsiteY596" fmla="*/ 187395 h 573916"/>
                      <a:gd name="connsiteX597" fmla="*/ 124273 w 371652"/>
                      <a:gd name="connsiteY597" fmla="*/ 178980 h 573916"/>
                      <a:gd name="connsiteX598" fmla="*/ 128631 w 371652"/>
                      <a:gd name="connsiteY598" fmla="*/ 170816 h 573916"/>
                      <a:gd name="connsiteX599" fmla="*/ 127228 w 371652"/>
                      <a:gd name="connsiteY599" fmla="*/ 172519 h 573916"/>
                      <a:gd name="connsiteX600" fmla="*/ 147564 w 371652"/>
                      <a:gd name="connsiteY600" fmla="*/ 145823 h 573916"/>
                      <a:gd name="connsiteX601" fmla="*/ 173859 w 371652"/>
                      <a:gd name="connsiteY601" fmla="*/ 128442 h 573916"/>
                      <a:gd name="connsiteX602" fmla="*/ 181823 w 371652"/>
                      <a:gd name="connsiteY602" fmla="*/ 124035 h 573916"/>
                      <a:gd name="connsiteX603" fmla="*/ 185529 w 371652"/>
                      <a:gd name="connsiteY603" fmla="*/ 122632 h 573916"/>
                      <a:gd name="connsiteX604" fmla="*/ 190388 w 371652"/>
                      <a:gd name="connsiteY604" fmla="*/ 121480 h 573916"/>
                      <a:gd name="connsiteX605" fmla="*/ 200656 w 371652"/>
                      <a:gd name="connsiteY605" fmla="*/ 120929 h 573916"/>
                      <a:gd name="connsiteX606" fmla="*/ 235767 w 371652"/>
                      <a:gd name="connsiteY606" fmla="*/ 129344 h 573916"/>
                      <a:gd name="connsiteX607" fmla="*/ 231309 w 371652"/>
                      <a:gd name="connsiteY607" fmla="*/ 129895 h 573916"/>
                      <a:gd name="connsiteX608" fmla="*/ 213879 w 371652"/>
                      <a:gd name="connsiteY608" fmla="*/ 125137 h 573916"/>
                      <a:gd name="connsiteX609" fmla="*/ 209521 w 371652"/>
                      <a:gd name="connsiteY609" fmla="*/ 123033 h 573916"/>
                      <a:gd name="connsiteX610" fmla="*/ 205865 w 371652"/>
                      <a:gd name="connsiteY610" fmla="*/ 124385 h 573916"/>
                      <a:gd name="connsiteX611" fmla="*/ 234164 w 371652"/>
                      <a:gd name="connsiteY611" fmla="*/ 131748 h 573916"/>
                      <a:gd name="connsiteX612" fmla="*/ 254399 w 371652"/>
                      <a:gd name="connsiteY612" fmla="*/ 143118 h 573916"/>
                      <a:gd name="connsiteX613" fmla="*/ 254499 w 371652"/>
                      <a:gd name="connsiteY613" fmla="*/ 143569 h 573916"/>
                      <a:gd name="connsiteX614" fmla="*/ 258957 w 371652"/>
                      <a:gd name="connsiteY614" fmla="*/ 147325 h 573916"/>
                      <a:gd name="connsiteX615" fmla="*/ 261461 w 371652"/>
                      <a:gd name="connsiteY615" fmla="*/ 149830 h 573916"/>
                      <a:gd name="connsiteX616" fmla="*/ 263315 w 371652"/>
                      <a:gd name="connsiteY616" fmla="*/ 152584 h 573916"/>
                      <a:gd name="connsiteX617" fmla="*/ 261511 w 371652"/>
                      <a:gd name="connsiteY617" fmla="*/ 149479 h 573916"/>
                      <a:gd name="connsiteX618" fmla="*/ 259758 w 371652"/>
                      <a:gd name="connsiteY618" fmla="*/ 147375 h 573916"/>
                      <a:gd name="connsiteX619" fmla="*/ 259107 w 371652"/>
                      <a:gd name="connsiteY619" fmla="*/ 146123 h 573916"/>
                      <a:gd name="connsiteX620" fmla="*/ 261562 w 371652"/>
                      <a:gd name="connsiteY620" fmla="*/ 148177 h 573916"/>
                      <a:gd name="connsiteX621" fmla="*/ 263816 w 371652"/>
                      <a:gd name="connsiteY621" fmla="*/ 151332 h 573916"/>
                      <a:gd name="connsiteX622" fmla="*/ 265769 w 371652"/>
                      <a:gd name="connsiteY622" fmla="*/ 154888 h 573916"/>
                      <a:gd name="connsiteX623" fmla="*/ 264968 w 371652"/>
                      <a:gd name="connsiteY623" fmla="*/ 153636 h 573916"/>
                      <a:gd name="connsiteX624" fmla="*/ 275536 w 371652"/>
                      <a:gd name="connsiteY624" fmla="*/ 183989 h 573916"/>
                      <a:gd name="connsiteX625" fmla="*/ 277439 w 371652"/>
                      <a:gd name="connsiteY625" fmla="*/ 191051 h 573916"/>
                      <a:gd name="connsiteX626" fmla="*/ 276087 w 371652"/>
                      <a:gd name="connsiteY626" fmla="*/ 205576 h 573916"/>
                      <a:gd name="connsiteX627" fmla="*/ 274835 w 371652"/>
                      <a:gd name="connsiteY627" fmla="*/ 242741 h 573916"/>
                      <a:gd name="connsiteX628" fmla="*/ 270076 w 371652"/>
                      <a:gd name="connsiteY628" fmla="*/ 258669 h 573916"/>
                      <a:gd name="connsiteX629" fmla="*/ 268323 w 371652"/>
                      <a:gd name="connsiteY629" fmla="*/ 273044 h 573916"/>
                      <a:gd name="connsiteX630" fmla="*/ 261612 w 371652"/>
                      <a:gd name="connsiteY630" fmla="*/ 294180 h 573916"/>
                      <a:gd name="connsiteX631" fmla="*/ 263214 w 371652"/>
                      <a:gd name="connsiteY631" fmla="*/ 287869 h 573916"/>
                      <a:gd name="connsiteX632" fmla="*/ 249140 w 371652"/>
                      <a:gd name="connsiteY632" fmla="*/ 324383 h 573916"/>
                      <a:gd name="connsiteX633" fmla="*/ 235516 w 371652"/>
                      <a:gd name="connsiteY633" fmla="*/ 350578 h 573916"/>
                      <a:gd name="connsiteX634" fmla="*/ 227452 w 371652"/>
                      <a:gd name="connsiteY634" fmla="*/ 359844 h 573916"/>
                      <a:gd name="connsiteX635" fmla="*/ 226451 w 371652"/>
                      <a:gd name="connsiteY635" fmla="*/ 361247 h 573916"/>
                      <a:gd name="connsiteX636" fmla="*/ 225850 w 371652"/>
                      <a:gd name="connsiteY636" fmla="*/ 362048 h 573916"/>
                      <a:gd name="connsiteX637" fmla="*/ 224597 w 371652"/>
                      <a:gd name="connsiteY637" fmla="*/ 363651 h 573916"/>
                      <a:gd name="connsiteX638" fmla="*/ 221893 w 371652"/>
                      <a:gd name="connsiteY638" fmla="*/ 366857 h 573916"/>
                      <a:gd name="connsiteX639" fmla="*/ 216934 w 371652"/>
                      <a:gd name="connsiteY639" fmla="*/ 371815 h 573916"/>
                      <a:gd name="connsiteX640" fmla="*/ 214931 w 371652"/>
                      <a:gd name="connsiteY640" fmla="*/ 375772 h 573916"/>
                      <a:gd name="connsiteX641" fmla="*/ 211374 w 371652"/>
                      <a:gd name="connsiteY641" fmla="*/ 380130 h 573916"/>
                      <a:gd name="connsiteX642" fmla="*/ 218387 w 371652"/>
                      <a:gd name="connsiteY642" fmla="*/ 373168 h 573916"/>
                      <a:gd name="connsiteX643" fmla="*/ 217986 w 371652"/>
                      <a:gd name="connsiteY643" fmla="*/ 375722 h 573916"/>
                      <a:gd name="connsiteX644" fmla="*/ 216734 w 371652"/>
                      <a:gd name="connsiteY644" fmla="*/ 377876 h 573916"/>
                      <a:gd name="connsiteX645" fmla="*/ 222844 w 371652"/>
                      <a:gd name="connsiteY645" fmla="*/ 375772 h 573916"/>
                      <a:gd name="connsiteX646" fmla="*/ 220991 w 371652"/>
                      <a:gd name="connsiteY646" fmla="*/ 377625 h 573916"/>
                      <a:gd name="connsiteX647" fmla="*/ 215632 w 371652"/>
                      <a:gd name="connsiteY647" fmla="*/ 378727 h 573916"/>
                      <a:gd name="connsiteX648" fmla="*/ 215932 w 371652"/>
                      <a:gd name="connsiteY648" fmla="*/ 377475 h 573916"/>
                      <a:gd name="connsiteX649" fmla="*/ 212677 w 371652"/>
                      <a:gd name="connsiteY649" fmla="*/ 380881 h 573916"/>
                      <a:gd name="connsiteX650" fmla="*/ 212276 w 371652"/>
                      <a:gd name="connsiteY650" fmla="*/ 381933 h 573916"/>
                      <a:gd name="connsiteX651" fmla="*/ 210623 w 371652"/>
                      <a:gd name="connsiteY651" fmla="*/ 383435 h 573916"/>
                      <a:gd name="connsiteX652" fmla="*/ 216133 w 371652"/>
                      <a:gd name="connsiteY652" fmla="*/ 382885 h 573916"/>
                      <a:gd name="connsiteX653" fmla="*/ 221843 w 371652"/>
                      <a:gd name="connsiteY653" fmla="*/ 379979 h 573916"/>
                      <a:gd name="connsiteX654" fmla="*/ 221843 w 371652"/>
                      <a:gd name="connsiteY654" fmla="*/ 380781 h 573916"/>
                      <a:gd name="connsiteX655" fmla="*/ 225599 w 371652"/>
                      <a:gd name="connsiteY655" fmla="*/ 378226 h 573916"/>
                      <a:gd name="connsiteX656" fmla="*/ 222444 w 371652"/>
                      <a:gd name="connsiteY656" fmla="*/ 381081 h 573916"/>
                      <a:gd name="connsiteX657" fmla="*/ 218437 w 371652"/>
                      <a:gd name="connsiteY657" fmla="*/ 383786 h 573916"/>
                      <a:gd name="connsiteX658" fmla="*/ 202860 w 371652"/>
                      <a:gd name="connsiteY658" fmla="*/ 390247 h 573916"/>
                      <a:gd name="connsiteX659" fmla="*/ 199103 w 371652"/>
                      <a:gd name="connsiteY659" fmla="*/ 391650 h 573916"/>
                      <a:gd name="connsiteX660" fmla="*/ 199804 w 371652"/>
                      <a:gd name="connsiteY660" fmla="*/ 390548 h 573916"/>
                      <a:gd name="connsiteX661" fmla="*/ 198352 w 371652"/>
                      <a:gd name="connsiteY661" fmla="*/ 391399 h 573916"/>
                      <a:gd name="connsiteX662" fmla="*/ 196348 w 371652"/>
                      <a:gd name="connsiteY662" fmla="*/ 393603 h 573916"/>
                      <a:gd name="connsiteX663" fmla="*/ 195897 w 371652"/>
                      <a:gd name="connsiteY663" fmla="*/ 394104 h 573916"/>
                      <a:gd name="connsiteX664" fmla="*/ 196448 w 371652"/>
                      <a:gd name="connsiteY664" fmla="*/ 394004 h 573916"/>
                      <a:gd name="connsiteX665" fmla="*/ 197651 w 371652"/>
                      <a:gd name="connsiteY665" fmla="*/ 393653 h 573916"/>
                      <a:gd name="connsiteX666" fmla="*/ 202008 w 371652"/>
                      <a:gd name="connsiteY666" fmla="*/ 392251 h 573916"/>
                      <a:gd name="connsiteX667" fmla="*/ 209171 w 371652"/>
                      <a:gd name="connsiteY667" fmla="*/ 389045 h 573916"/>
                      <a:gd name="connsiteX668" fmla="*/ 223596 w 371652"/>
                      <a:gd name="connsiteY668" fmla="*/ 382334 h 573916"/>
                      <a:gd name="connsiteX669" fmla="*/ 224647 w 371652"/>
                      <a:gd name="connsiteY669" fmla="*/ 382434 h 573916"/>
                      <a:gd name="connsiteX670" fmla="*/ 232812 w 371652"/>
                      <a:gd name="connsiteY670" fmla="*/ 376373 h 573916"/>
                      <a:gd name="connsiteX671" fmla="*/ 236769 w 371652"/>
                      <a:gd name="connsiteY671" fmla="*/ 374670 h 573916"/>
                      <a:gd name="connsiteX672" fmla="*/ 242478 w 371652"/>
                      <a:gd name="connsiteY672" fmla="*/ 370212 h 573916"/>
                      <a:gd name="connsiteX673" fmla="*/ 247888 w 371652"/>
                      <a:gd name="connsiteY673" fmla="*/ 365855 h 573916"/>
                      <a:gd name="connsiteX674" fmla="*/ 258306 w 371652"/>
                      <a:gd name="connsiteY674" fmla="*/ 356439 h 573916"/>
                      <a:gd name="connsiteX675" fmla="*/ 237820 w 371652"/>
                      <a:gd name="connsiteY675" fmla="*/ 371064 h 573916"/>
                      <a:gd name="connsiteX676" fmla="*/ 224798 w 371652"/>
                      <a:gd name="connsiteY676" fmla="*/ 378026 h 573916"/>
                      <a:gd name="connsiteX677" fmla="*/ 231710 w 371652"/>
                      <a:gd name="connsiteY677" fmla="*/ 373919 h 573916"/>
                      <a:gd name="connsiteX678" fmla="*/ 234865 w 371652"/>
                      <a:gd name="connsiteY678" fmla="*/ 371565 h 573916"/>
                      <a:gd name="connsiteX679" fmla="*/ 236318 w 371652"/>
                      <a:gd name="connsiteY679" fmla="*/ 369812 h 573916"/>
                      <a:gd name="connsiteX680" fmla="*/ 236568 w 371652"/>
                      <a:gd name="connsiteY680" fmla="*/ 370713 h 573916"/>
                      <a:gd name="connsiteX681" fmla="*/ 260009 w 371652"/>
                      <a:gd name="connsiteY681" fmla="*/ 353033 h 573916"/>
                      <a:gd name="connsiteX682" fmla="*/ 254900 w 371652"/>
                      <a:gd name="connsiteY682" fmla="*/ 357741 h 573916"/>
                      <a:gd name="connsiteX683" fmla="*/ 282398 w 371652"/>
                      <a:gd name="connsiteY683" fmla="*/ 332948 h 573916"/>
                      <a:gd name="connsiteX684" fmla="*/ 275135 w 371652"/>
                      <a:gd name="connsiteY684" fmla="*/ 340210 h 573916"/>
                      <a:gd name="connsiteX685" fmla="*/ 293066 w 371652"/>
                      <a:gd name="connsiteY685" fmla="*/ 321328 h 573916"/>
                      <a:gd name="connsiteX686" fmla="*/ 303084 w 371652"/>
                      <a:gd name="connsiteY686" fmla="*/ 306953 h 573916"/>
                      <a:gd name="connsiteX687" fmla="*/ 307391 w 371652"/>
                      <a:gd name="connsiteY687" fmla="*/ 303246 h 573916"/>
                      <a:gd name="connsiteX688" fmla="*/ 320915 w 371652"/>
                      <a:gd name="connsiteY688" fmla="*/ 281408 h 573916"/>
                      <a:gd name="connsiteX689" fmla="*/ 321065 w 371652"/>
                      <a:gd name="connsiteY689" fmla="*/ 282560 h 573916"/>
                      <a:gd name="connsiteX690" fmla="*/ 315656 w 371652"/>
                      <a:gd name="connsiteY690" fmla="*/ 292778 h 573916"/>
                      <a:gd name="connsiteX691" fmla="*/ 337093 w 371652"/>
                      <a:gd name="connsiteY691" fmla="*/ 251556 h 573916"/>
                      <a:gd name="connsiteX692" fmla="*/ 334488 w 371652"/>
                      <a:gd name="connsiteY692" fmla="*/ 256064 h 573916"/>
                      <a:gd name="connsiteX693" fmla="*/ 339196 w 371652"/>
                      <a:gd name="connsiteY693" fmla="*/ 245446 h 573916"/>
                      <a:gd name="connsiteX694" fmla="*/ 339647 w 371652"/>
                      <a:gd name="connsiteY694" fmla="*/ 242691 h 573916"/>
                      <a:gd name="connsiteX695" fmla="*/ 340749 w 371652"/>
                      <a:gd name="connsiteY695" fmla="*/ 243042 h 573916"/>
                      <a:gd name="connsiteX696" fmla="*/ 343804 w 371652"/>
                      <a:gd name="connsiteY696" fmla="*/ 233425 h 573916"/>
                      <a:gd name="connsiteX697" fmla="*/ 346960 w 371652"/>
                      <a:gd name="connsiteY697" fmla="*/ 223708 h 573916"/>
                      <a:gd name="connsiteX698" fmla="*/ 342152 w 371652"/>
                      <a:gd name="connsiteY698" fmla="*/ 240036 h 573916"/>
                      <a:gd name="connsiteX699" fmla="*/ 337443 w 371652"/>
                      <a:gd name="connsiteY699" fmla="*/ 252358 h 573916"/>
                      <a:gd name="connsiteX700" fmla="*/ 346058 w 371652"/>
                      <a:gd name="connsiteY700" fmla="*/ 230570 h 573916"/>
                      <a:gd name="connsiteX701" fmla="*/ 353071 w 371652"/>
                      <a:gd name="connsiteY701" fmla="*/ 203523 h 573916"/>
                      <a:gd name="connsiteX702" fmla="*/ 354022 w 371652"/>
                      <a:gd name="connsiteY702" fmla="*/ 202621 h 573916"/>
                      <a:gd name="connsiteX703" fmla="*/ 353221 w 371652"/>
                      <a:gd name="connsiteY703" fmla="*/ 195108 h 573916"/>
                      <a:gd name="connsiteX704" fmla="*/ 349114 w 371652"/>
                      <a:gd name="connsiteY704" fmla="*/ 214692 h 573916"/>
                      <a:gd name="connsiteX705" fmla="*/ 349114 w 371652"/>
                      <a:gd name="connsiteY705" fmla="*/ 212038 h 573916"/>
                      <a:gd name="connsiteX706" fmla="*/ 351318 w 371652"/>
                      <a:gd name="connsiteY706" fmla="*/ 203974 h 573916"/>
                      <a:gd name="connsiteX707" fmla="*/ 350666 w 371652"/>
                      <a:gd name="connsiteY707" fmla="*/ 202271 h 573916"/>
                      <a:gd name="connsiteX708" fmla="*/ 354022 w 371652"/>
                      <a:gd name="connsiteY708" fmla="*/ 185842 h 573916"/>
                      <a:gd name="connsiteX709" fmla="*/ 351468 w 371652"/>
                      <a:gd name="connsiteY709" fmla="*/ 193405 h 573916"/>
                      <a:gd name="connsiteX710" fmla="*/ 352570 w 371652"/>
                      <a:gd name="connsiteY710" fmla="*/ 169363 h 573916"/>
                      <a:gd name="connsiteX711" fmla="*/ 353421 w 371652"/>
                      <a:gd name="connsiteY711" fmla="*/ 171668 h 573916"/>
                      <a:gd name="connsiteX712" fmla="*/ 351919 w 371652"/>
                      <a:gd name="connsiteY712" fmla="*/ 160248 h 573916"/>
                      <a:gd name="connsiteX713" fmla="*/ 354924 w 371652"/>
                      <a:gd name="connsiteY713" fmla="*/ 170465 h 573916"/>
                      <a:gd name="connsiteX714" fmla="*/ 354573 w 371652"/>
                      <a:gd name="connsiteY714" fmla="*/ 189098 h 573916"/>
                      <a:gd name="connsiteX715" fmla="*/ 356026 w 371652"/>
                      <a:gd name="connsiteY715" fmla="*/ 177978 h 573916"/>
                      <a:gd name="connsiteX716" fmla="*/ 356777 w 371652"/>
                      <a:gd name="connsiteY716" fmla="*/ 187395 h 573916"/>
                      <a:gd name="connsiteX717" fmla="*/ 357078 w 371652"/>
                      <a:gd name="connsiteY717" fmla="*/ 170966 h 573916"/>
                      <a:gd name="connsiteX718" fmla="*/ 355775 w 371652"/>
                      <a:gd name="connsiteY718" fmla="*/ 159897 h 573916"/>
                      <a:gd name="connsiteX719" fmla="*/ 355174 w 371652"/>
                      <a:gd name="connsiteY719" fmla="*/ 162251 h 573916"/>
                      <a:gd name="connsiteX720" fmla="*/ 352520 w 371652"/>
                      <a:gd name="connsiteY720" fmla="*/ 146674 h 573916"/>
                      <a:gd name="connsiteX721" fmla="*/ 353221 w 371652"/>
                      <a:gd name="connsiteY721" fmla="*/ 148778 h 573916"/>
                      <a:gd name="connsiteX722" fmla="*/ 350666 w 371652"/>
                      <a:gd name="connsiteY722" fmla="*/ 136456 h 573916"/>
                      <a:gd name="connsiteX723" fmla="*/ 348763 w 371652"/>
                      <a:gd name="connsiteY723" fmla="*/ 135204 h 573916"/>
                      <a:gd name="connsiteX724" fmla="*/ 343804 w 371652"/>
                      <a:gd name="connsiteY724" fmla="*/ 122732 h 573916"/>
                      <a:gd name="connsiteX725" fmla="*/ 344706 w 371652"/>
                      <a:gd name="connsiteY725" fmla="*/ 123884 h 573916"/>
                      <a:gd name="connsiteX726" fmla="*/ 356777 w 371652"/>
                      <a:gd name="connsiteY726" fmla="*/ 142066 h 573916"/>
                      <a:gd name="connsiteX727" fmla="*/ 328578 w 371652"/>
                      <a:gd name="connsiteY727" fmla="*/ 76101 h 573916"/>
                      <a:gd name="connsiteX728" fmla="*/ 333487 w 371652"/>
                      <a:gd name="connsiteY728" fmla="*/ 80709 h 573916"/>
                      <a:gd name="connsiteX729" fmla="*/ 339597 w 371652"/>
                      <a:gd name="connsiteY729" fmla="*/ 88723 h 573916"/>
                      <a:gd name="connsiteX730" fmla="*/ 344956 w 371652"/>
                      <a:gd name="connsiteY730" fmla="*/ 99141 h 573916"/>
                      <a:gd name="connsiteX731" fmla="*/ 339247 w 371652"/>
                      <a:gd name="connsiteY731" fmla="*/ 89575 h 573916"/>
                      <a:gd name="connsiteX732" fmla="*/ 337143 w 371652"/>
                      <a:gd name="connsiteY732" fmla="*/ 87672 h 573916"/>
                      <a:gd name="connsiteX733" fmla="*/ 348613 w 371652"/>
                      <a:gd name="connsiteY733" fmla="*/ 109860 h 573916"/>
                      <a:gd name="connsiteX734" fmla="*/ 356677 w 371652"/>
                      <a:gd name="connsiteY734" fmla="*/ 132800 h 573916"/>
                      <a:gd name="connsiteX735" fmla="*/ 344205 w 371652"/>
                      <a:gd name="connsiteY735" fmla="*/ 96337 h 573916"/>
                      <a:gd name="connsiteX736" fmla="*/ 350416 w 371652"/>
                      <a:gd name="connsiteY736" fmla="*/ 109259 h 573916"/>
                      <a:gd name="connsiteX737" fmla="*/ 331834 w 371652"/>
                      <a:gd name="connsiteY737" fmla="*/ 75450 h 573916"/>
                      <a:gd name="connsiteX738" fmla="*/ 329630 w 371652"/>
                      <a:gd name="connsiteY738" fmla="*/ 73247 h 573916"/>
                      <a:gd name="connsiteX739" fmla="*/ 338946 w 371652"/>
                      <a:gd name="connsiteY739" fmla="*/ 86770 h 573916"/>
                      <a:gd name="connsiteX740" fmla="*/ 323670 w 371652"/>
                      <a:gd name="connsiteY740" fmla="*/ 69189 h 573916"/>
                      <a:gd name="connsiteX741" fmla="*/ 325022 w 371652"/>
                      <a:gd name="connsiteY741" fmla="*/ 70842 h 573916"/>
                      <a:gd name="connsiteX742" fmla="*/ 321916 w 371652"/>
                      <a:gd name="connsiteY742" fmla="*/ 67787 h 573916"/>
                      <a:gd name="connsiteX743" fmla="*/ 316257 w 371652"/>
                      <a:gd name="connsiteY743" fmla="*/ 61426 h 573916"/>
                      <a:gd name="connsiteX744" fmla="*/ 148916 w 371652"/>
                      <a:gd name="connsiteY744" fmla="*/ 519071 h 573916"/>
                      <a:gd name="connsiteX745" fmla="*/ 147463 w 371652"/>
                      <a:gd name="connsiteY745" fmla="*/ 518019 h 573916"/>
                      <a:gd name="connsiteX746" fmla="*/ 148916 w 371652"/>
                      <a:gd name="connsiteY746" fmla="*/ 519071 h 573916"/>
                      <a:gd name="connsiteX747" fmla="*/ 332234 w 371652"/>
                      <a:gd name="connsiteY747" fmla="*/ 282710 h 573916"/>
                      <a:gd name="connsiteX748" fmla="*/ 352820 w 371652"/>
                      <a:gd name="connsiteY748" fmla="*/ 238584 h 573916"/>
                      <a:gd name="connsiteX749" fmla="*/ 339647 w 371652"/>
                      <a:gd name="connsiteY749" fmla="*/ 264379 h 573916"/>
                      <a:gd name="connsiteX750" fmla="*/ 340649 w 371652"/>
                      <a:gd name="connsiteY750" fmla="*/ 260372 h 573916"/>
                      <a:gd name="connsiteX751" fmla="*/ 349164 w 371652"/>
                      <a:gd name="connsiteY751" fmla="*/ 238383 h 573916"/>
                      <a:gd name="connsiteX752" fmla="*/ 349965 w 371652"/>
                      <a:gd name="connsiteY752" fmla="*/ 235428 h 573916"/>
                      <a:gd name="connsiteX753" fmla="*/ 345758 w 371652"/>
                      <a:gd name="connsiteY753" fmla="*/ 246548 h 573916"/>
                      <a:gd name="connsiteX754" fmla="*/ 340148 w 371652"/>
                      <a:gd name="connsiteY754" fmla="*/ 260171 h 573916"/>
                      <a:gd name="connsiteX755" fmla="*/ 332936 w 371652"/>
                      <a:gd name="connsiteY755" fmla="*/ 278954 h 573916"/>
                      <a:gd name="connsiteX756" fmla="*/ 328979 w 371652"/>
                      <a:gd name="connsiteY756" fmla="*/ 288020 h 573916"/>
                      <a:gd name="connsiteX757" fmla="*/ 327276 w 371652"/>
                      <a:gd name="connsiteY757" fmla="*/ 291726 h 573916"/>
                      <a:gd name="connsiteX758" fmla="*/ 333687 w 371652"/>
                      <a:gd name="connsiteY758" fmla="*/ 281158 h 573916"/>
                      <a:gd name="connsiteX759" fmla="*/ 332234 w 371652"/>
                      <a:gd name="connsiteY759" fmla="*/ 282710 h 573916"/>
                      <a:gd name="connsiteX760" fmla="*/ 323319 w 371652"/>
                      <a:gd name="connsiteY760" fmla="*/ 290875 h 573916"/>
                      <a:gd name="connsiteX761" fmla="*/ 319212 w 371652"/>
                      <a:gd name="connsiteY761" fmla="*/ 298388 h 573916"/>
                      <a:gd name="connsiteX762" fmla="*/ 324321 w 371652"/>
                      <a:gd name="connsiteY762" fmla="*/ 290173 h 573916"/>
                      <a:gd name="connsiteX763" fmla="*/ 323319 w 371652"/>
                      <a:gd name="connsiteY763" fmla="*/ 290875 h 573916"/>
                      <a:gd name="connsiteX764" fmla="*/ 319863 w 371652"/>
                      <a:gd name="connsiteY764" fmla="*/ 298137 h 573916"/>
                      <a:gd name="connsiteX765" fmla="*/ 321215 w 371652"/>
                      <a:gd name="connsiteY765" fmla="*/ 296184 h 573916"/>
                      <a:gd name="connsiteX766" fmla="*/ 319863 w 371652"/>
                      <a:gd name="connsiteY766" fmla="*/ 298137 h 573916"/>
                      <a:gd name="connsiteX767" fmla="*/ 355825 w 371652"/>
                      <a:gd name="connsiteY767" fmla="*/ 128042 h 573916"/>
                      <a:gd name="connsiteX768" fmla="*/ 356076 w 371652"/>
                      <a:gd name="connsiteY768" fmla="*/ 128943 h 573916"/>
                      <a:gd name="connsiteX769" fmla="*/ 354323 w 371652"/>
                      <a:gd name="connsiteY769" fmla="*/ 122532 h 573916"/>
                      <a:gd name="connsiteX770" fmla="*/ 355775 w 371652"/>
                      <a:gd name="connsiteY770" fmla="*/ 128042 h 573916"/>
                      <a:gd name="connsiteX771" fmla="*/ 358630 w 371652"/>
                      <a:gd name="connsiteY771" fmla="*/ 146524 h 573916"/>
                      <a:gd name="connsiteX772" fmla="*/ 359682 w 371652"/>
                      <a:gd name="connsiteY772" fmla="*/ 148577 h 573916"/>
                      <a:gd name="connsiteX773" fmla="*/ 358881 w 371652"/>
                      <a:gd name="connsiteY773" fmla="*/ 142417 h 573916"/>
                      <a:gd name="connsiteX774" fmla="*/ 358630 w 371652"/>
                      <a:gd name="connsiteY774" fmla="*/ 146524 h 573916"/>
                      <a:gd name="connsiteX775" fmla="*/ 355274 w 371652"/>
                      <a:gd name="connsiteY775" fmla="*/ 205677 h 573916"/>
                      <a:gd name="connsiteX776" fmla="*/ 354273 w 371652"/>
                      <a:gd name="connsiteY776" fmla="*/ 215293 h 573916"/>
                      <a:gd name="connsiteX777" fmla="*/ 353471 w 371652"/>
                      <a:gd name="connsiteY777" fmla="*/ 222756 h 573916"/>
                      <a:gd name="connsiteX778" fmla="*/ 355124 w 371652"/>
                      <a:gd name="connsiteY778" fmla="*/ 218198 h 573916"/>
                      <a:gd name="connsiteX779" fmla="*/ 357378 w 371652"/>
                      <a:gd name="connsiteY779" fmla="*/ 207780 h 573916"/>
                      <a:gd name="connsiteX780" fmla="*/ 357378 w 371652"/>
                      <a:gd name="connsiteY780" fmla="*/ 205627 h 573916"/>
                      <a:gd name="connsiteX781" fmla="*/ 355425 w 371652"/>
                      <a:gd name="connsiteY781" fmla="*/ 210034 h 573916"/>
                      <a:gd name="connsiteX782" fmla="*/ 357679 w 371652"/>
                      <a:gd name="connsiteY782" fmla="*/ 191402 h 573916"/>
                      <a:gd name="connsiteX783" fmla="*/ 355224 w 371652"/>
                      <a:gd name="connsiteY783" fmla="*/ 205677 h 573916"/>
                      <a:gd name="connsiteX784" fmla="*/ 118613 w 371652"/>
                      <a:gd name="connsiteY784" fmla="*/ 288270 h 573916"/>
                      <a:gd name="connsiteX785" fmla="*/ 118313 w 371652"/>
                      <a:gd name="connsiteY785" fmla="*/ 291075 h 573916"/>
                      <a:gd name="connsiteX786" fmla="*/ 116960 w 371652"/>
                      <a:gd name="connsiteY786" fmla="*/ 283812 h 573916"/>
                      <a:gd name="connsiteX787" fmla="*/ 115558 w 371652"/>
                      <a:gd name="connsiteY787" fmla="*/ 248401 h 573916"/>
                      <a:gd name="connsiteX788" fmla="*/ 117461 w 371652"/>
                      <a:gd name="connsiteY788" fmla="*/ 237181 h 573916"/>
                      <a:gd name="connsiteX789" fmla="*/ 116960 w 371652"/>
                      <a:gd name="connsiteY789" fmla="*/ 244494 h 573916"/>
                      <a:gd name="connsiteX790" fmla="*/ 117361 w 371652"/>
                      <a:gd name="connsiteY790" fmla="*/ 268786 h 573916"/>
                      <a:gd name="connsiteX791" fmla="*/ 118663 w 371652"/>
                      <a:gd name="connsiteY791" fmla="*/ 288320 h 573916"/>
                      <a:gd name="connsiteX792" fmla="*/ 154125 w 371652"/>
                      <a:gd name="connsiteY792" fmla="*/ 148878 h 573916"/>
                      <a:gd name="connsiteX793" fmla="*/ 152923 w 371652"/>
                      <a:gd name="connsiteY793" fmla="*/ 150230 h 573916"/>
                      <a:gd name="connsiteX794" fmla="*/ 185930 w 371652"/>
                      <a:gd name="connsiteY794" fmla="*/ 129294 h 573916"/>
                      <a:gd name="connsiteX795" fmla="*/ 202108 w 371652"/>
                      <a:gd name="connsiteY795" fmla="*/ 127491 h 573916"/>
                      <a:gd name="connsiteX796" fmla="*/ 215381 w 371652"/>
                      <a:gd name="connsiteY796" fmla="*/ 129695 h 573916"/>
                      <a:gd name="connsiteX797" fmla="*/ 205013 w 371652"/>
                      <a:gd name="connsiteY797" fmla="*/ 126689 h 573916"/>
                      <a:gd name="connsiteX798" fmla="*/ 191139 w 371652"/>
                      <a:gd name="connsiteY798" fmla="*/ 125888 h 573916"/>
                      <a:gd name="connsiteX799" fmla="*/ 197450 w 371652"/>
                      <a:gd name="connsiteY799" fmla="*/ 124636 h 573916"/>
                      <a:gd name="connsiteX800" fmla="*/ 201307 w 371652"/>
                      <a:gd name="connsiteY800" fmla="*/ 125487 h 573916"/>
                      <a:gd name="connsiteX801" fmla="*/ 212026 w 371652"/>
                      <a:gd name="connsiteY801" fmla="*/ 126239 h 573916"/>
                      <a:gd name="connsiteX802" fmla="*/ 194395 w 371652"/>
                      <a:gd name="connsiteY802" fmla="*/ 123734 h 573916"/>
                      <a:gd name="connsiteX803" fmla="*/ 190939 w 371652"/>
                      <a:gd name="connsiteY803" fmla="*/ 124335 h 573916"/>
                      <a:gd name="connsiteX804" fmla="*/ 183676 w 371652"/>
                      <a:gd name="connsiteY804" fmla="*/ 126589 h 573916"/>
                      <a:gd name="connsiteX805" fmla="*/ 171355 w 371652"/>
                      <a:gd name="connsiteY805" fmla="*/ 132750 h 573916"/>
                      <a:gd name="connsiteX806" fmla="*/ 185079 w 371652"/>
                      <a:gd name="connsiteY806" fmla="*/ 127791 h 573916"/>
                      <a:gd name="connsiteX807" fmla="*/ 172056 w 371652"/>
                      <a:gd name="connsiteY807" fmla="*/ 133000 h 573916"/>
                      <a:gd name="connsiteX808" fmla="*/ 157781 w 371652"/>
                      <a:gd name="connsiteY808" fmla="*/ 141916 h 573916"/>
                      <a:gd name="connsiteX809" fmla="*/ 163641 w 371652"/>
                      <a:gd name="connsiteY809" fmla="*/ 138660 h 573916"/>
                      <a:gd name="connsiteX810" fmla="*/ 170353 w 371652"/>
                      <a:gd name="connsiteY810" fmla="*/ 134353 h 573916"/>
                      <a:gd name="connsiteX811" fmla="*/ 167498 w 371652"/>
                      <a:gd name="connsiteY811" fmla="*/ 137408 h 573916"/>
                      <a:gd name="connsiteX812" fmla="*/ 151671 w 371652"/>
                      <a:gd name="connsiteY812" fmla="*/ 149128 h 573916"/>
                      <a:gd name="connsiteX813" fmla="*/ 139500 w 371652"/>
                      <a:gd name="connsiteY813" fmla="*/ 161700 h 573916"/>
                      <a:gd name="connsiteX814" fmla="*/ 137797 w 371652"/>
                      <a:gd name="connsiteY814" fmla="*/ 162201 h 573916"/>
                      <a:gd name="connsiteX815" fmla="*/ 129632 w 371652"/>
                      <a:gd name="connsiteY815" fmla="*/ 177227 h 573916"/>
                      <a:gd name="connsiteX816" fmla="*/ 132487 w 371652"/>
                      <a:gd name="connsiteY816" fmla="*/ 169213 h 573916"/>
                      <a:gd name="connsiteX817" fmla="*/ 126627 w 371652"/>
                      <a:gd name="connsiteY817" fmla="*/ 178429 h 573916"/>
                      <a:gd name="connsiteX818" fmla="*/ 120266 w 371652"/>
                      <a:gd name="connsiteY818" fmla="*/ 197212 h 573916"/>
                      <a:gd name="connsiteX819" fmla="*/ 118062 w 371652"/>
                      <a:gd name="connsiteY819" fmla="*/ 201870 h 573916"/>
                      <a:gd name="connsiteX820" fmla="*/ 116860 w 371652"/>
                      <a:gd name="connsiteY820" fmla="*/ 212739 h 573916"/>
                      <a:gd name="connsiteX821" fmla="*/ 117812 w 371652"/>
                      <a:gd name="connsiteY821" fmla="*/ 214843 h 573916"/>
                      <a:gd name="connsiteX822" fmla="*/ 119715 w 371652"/>
                      <a:gd name="connsiteY822" fmla="*/ 202721 h 573916"/>
                      <a:gd name="connsiteX823" fmla="*/ 122069 w 371652"/>
                      <a:gd name="connsiteY823" fmla="*/ 192253 h 573916"/>
                      <a:gd name="connsiteX824" fmla="*/ 120316 w 371652"/>
                      <a:gd name="connsiteY824" fmla="*/ 201770 h 573916"/>
                      <a:gd name="connsiteX825" fmla="*/ 119164 w 371652"/>
                      <a:gd name="connsiteY825" fmla="*/ 211336 h 573916"/>
                      <a:gd name="connsiteX826" fmla="*/ 121118 w 371652"/>
                      <a:gd name="connsiteY826" fmla="*/ 203272 h 573916"/>
                      <a:gd name="connsiteX827" fmla="*/ 119815 w 371652"/>
                      <a:gd name="connsiteY827" fmla="*/ 213089 h 573916"/>
                      <a:gd name="connsiteX828" fmla="*/ 119615 w 371652"/>
                      <a:gd name="connsiteY828" fmla="*/ 217497 h 573916"/>
                      <a:gd name="connsiteX829" fmla="*/ 122470 w 371652"/>
                      <a:gd name="connsiteY829" fmla="*/ 203423 h 573916"/>
                      <a:gd name="connsiteX830" fmla="*/ 124774 w 371652"/>
                      <a:gd name="connsiteY830" fmla="*/ 196210 h 573916"/>
                      <a:gd name="connsiteX831" fmla="*/ 124774 w 371652"/>
                      <a:gd name="connsiteY831" fmla="*/ 197763 h 573916"/>
                      <a:gd name="connsiteX832" fmla="*/ 128681 w 371652"/>
                      <a:gd name="connsiteY832" fmla="*/ 185592 h 573916"/>
                      <a:gd name="connsiteX833" fmla="*/ 138147 w 371652"/>
                      <a:gd name="connsiteY833" fmla="*/ 166759 h 573916"/>
                      <a:gd name="connsiteX834" fmla="*/ 136594 w 371652"/>
                      <a:gd name="connsiteY834" fmla="*/ 170015 h 573916"/>
                      <a:gd name="connsiteX835" fmla="*/ 143857 w 371652"/>
                      <a:gd name="connsiteY835" fmla="*/ 159597 h 573916"/>
                      <a:gd name="connsiteX836" fmla="*/ 154275 w 371652"/>
                      <a:gd name="connsiteY836" fmla="*/ 148878 h 573916"/>
                      <a:gd name="connsiteX837" fmla="*/ 193143 w 371652"/>
                      <a:gd name="connsiteY837" fmla="*/ 399814 h 573916"/>
                      <a:gd name="connsiteX838" fmla="*/ 191039 w 371652"/>
                      <a:gd name="connsiteY838" fmla="*/ 399513 h 573916"/>
                      <a:gd name="connsiteX839" fmla="*/ 189837 w 371652"/>
                      <a:gd name="connsiteY839" fmla="*/ 399413 h 573916"/>
                      <a:gd name="connsiteX840" fmla="*/ 189186 w 371652"/>
                      <a:gd name="connsiteY840" fmla="*/ 399413 h 573916"/>
                      <a:gd name="connsiteX841" fmla="*/ 188835 w 371652"/>
                      <a:gd name="connsiteY841" fmla="*/ 399413 h 573916"/>
                      <a:gd name="connsiteX842" fmla="*/ 189236 w 371652"/>
                      <a:gd name="connsiteY842" fmla="*/ 398962 h 573916"/>
                      <a:gd name="connsiteX843" fmla="*/ 199454 w 371652"/>
                      <a:gd name="connsiteY843" fmla="*/ 388494 h 573916"/>
                      <a:gd name="connsiteX844" fmla="*/ 217535 w 371652"/>
                      <a:gd name="connsiteY844" fmla="*/ 365204 h 573916"/>
                      <a:gd name="connsiteX845" fmla="*/ 216283 w 371652"/>
                      <a:gd name="connsiteY845" fmla="*/ 367207 h 573916"/>
                      <a:gd name="connsiteX846" fmla="*/ 222995 w 371652"/>
                      <a:gd name="connsiteY846" fmla="*/ 357390 h 573916"/>
                      <a:gd name="connsiteX847" fmla="*/ 229155 w 371652"/>
                      <a:gd name="connsiteY847" fmla="*/ 346171 h 573916"/>
                      <a:gd name="connsiteX848" fmla="*/ 235266 w 371652"/>
                      <a:gd name="connsiteY848" fmla="*/ 334150 h 573916"/>
                      <a:gd name="connsiteX849" fmla="*/ 242078 w 371652"/>
                      <a:gd name="connsiteY849" fmla="*/ 321177 h 573916"/>
                      <a:gd name="connsiteX850" fmla="*/ 234865 w 371652"/>
                      <a:gd name="connsiteY850" fmla="*/ 340511 h 573916"/>
                      <a:gd name="connsiteX851" fmla="*/ 239323 w 371652"/>
                      <a:gd name="connsiteY851" fmla="*/ 330694 h 573916"/>
                      <a:gd name="connsiteX852" fmla="*/ 246535 w 371652"/>
                      <a:gd name="connsiteY852" fmla="*/ 316770 h 573916"/>
                      <a:gd name="connsiteX853" fmla="*/ 244682 w 371652"/>
                      <a:gd name="connsiteY853" fmla="*/ 323632 h 573916"/>
                      <a:gd name="connsiteX854" fmla="*/ 237019 w 371652"/>
                      <a:gd name="connsiteY854" fmla="*/ 338507 h 573916"/>
                      <a:gd name="connsiteX855" fmla="*/ 222744 w 371652"/>
                      <a:gd name="connsiteY855" fmla="*/ 360646 h 573916"/>
                      <a:gd name="connsiteX856" fmla="*/ 228805 w 371652"/>
                      <a:gd name="connsiteY856" fmla="*/ 352231 h 573916"/>
                      <a:gd name="connsiteX857" fmla="*/ 231009 w 371652"/>
                      <a:gd name="connsiteY857" fmla="*/ 350628 h 573916"/>
                      <a:gd name="connsiteX858" fmla="*/ 239924 w 371652"/>
                      <a:gd name="connsiteY858" fmla="*/ 334250 h 573916"/>
                      <a:gd name="connsiteX859" fmla="*/ 237470 w 371652"/>
                      <a:gd name="connsiteY859" fmla="*/ 342665 h 573916"/>
                      <a:gd name="connsiteX860" fmla="*/ 243981 w 371652"/>
                      <a:gd name="connsiteY860" fmla="*/ 329392 h 573916"/>
                      <a:gd name="connsiteX861" fmla="*/ 241076 w 371652"/>
                      <a:gd name="connsiteY861" fmla="*/ 338507 h 573916"/>
                      <a:gd name="connsiteX862" fmla="*/ 246836 w 371652"/>
                      <a:gd name="connsiteY862" fmla="*/ 326637 h 573916"/>
                      <a:gd name="connsiteX863" fmla="*/ 250042 w 371652"/>
                      <a:gd name="connsiteY863" fmla="*/ 318322 h 573916"/>
                      <a:gd name="connsiteX864" fmla="*/ 250442 w 371652"/>
                      <a:gd name="connsiteY864" fmla="*/ 318122 h 573916"/>
                      <a:gd name="connsiteX865" fmla="*/ 256903 w 371652"/>
                      <a:gd name="connsiteY865" fmla="*/ 300742 h 573916"/>
                      <a:gd name="connsiteX866" fmla="*/ 253548 w 371652"/>
                      <a:gd name="connsiteY866" fmla="*/ 307253 h 573916"/>
                      <a:gd name="connsiteX867" fmla="*/ 249140 w 371652"/>
                      <a:gd name="connsiteY867" fmla="*/ 319775 h 573916"/>
                      <a:gd name="connsiteX868" fmla="*/ 249991 w 371652"/>
                      <a:gd name="connsiteY868" fmla="*/ 315367 h 573916"/>
                      <a:gd name="connsiteX869" fmla="*/ 245083 w 371652"/>
                      <a:gd name="connsiteY869" fmla="*/ 325785 h 573916"/>
                      <a:gd name="connsiteX870" fmla="*/ 242428 w 371652"/>
                      <a:gd name="connsiteY870" fmla="*/ 329692 h 573916"/>
                      <a:gd name="connsiteX871" fmla="*/ 247287 w 371652"/>
                      <a:gd name="connsiteY871" fmla="*/ 319825 h 573916"/>
                      <a:gd name="connsiteX872" fmla="*/ 249240 w 371652"/>
                      <a:gd name="connsiteY872" fmla="*/ 311911 h 573916"/>
                      <a:gd name="connsiteX873" fmla="*/ 256453 w 371652"/>
                      <a:gd name="connsiteY873" fmla="*/ 293379 h 573916"/>
                      <a:gd name="connsiteX874" fmla="*/ 258406 w 371652"/>
                      <a:gd name="connsiteY874" fmla="*/ 284313 h 573916"/>
                      <a:gd name="connsiteX875" fmla="*/ 270076 w 371652"/>
                      <a:gd name="connsiteY875" fmla="*/ 241138 h 573916"/>
                      <a:gd name="connsiteX876" fmla="*/ 270728 w 371652"/>
                      <a:gd name="connsiteY876" fmla="*/ 232573 h 573916"/>
                      <a:gd name="connsiteX877" fmla="*/ 268474 w 371652"/>
                      <a:gd name="connsiteY877" fmla="*/ 243192 h 573916"/>
                      <a:gd name="connsiteX878" fmla="*/ 270126 w 371652"/>
                      <a:gd name="connsiteY878" fmla="*/ 229969 h 573916"/>
                      <a:gd name="connsiteX879" fmla="*/ 270327 w 371652"/>
                      <a:gd name="connsiteY879" fmla="*/ 231021 h 573916"/>
                      <a:gd name="connsiteX880" fmla="*/ 270978 w 371652"/>
                      <a:gd name="connsiteY880" fmla="*/ 218048 h 573916"/>
                      <a:gd name="connsiteX881" fmla="*/ 271278 w 371652"/>
                      <a:gd name="connsiteY881" fmla="*/ 229969 h 573916"/>
                      <a:gd name="connsiteX882" fmla="*/ 272631 w 371652"/>
                      <a:gd name="connsiteY882" fmla="*/ 216996 h 573916"/>
                      <a:gd name="connsiteX883" fmla="*/ 272831 w 371652"/>
                      <a:gd name="connsiteY883" fmla="*/ 219200 h 573916"/>
                      <a:gd name="connsiteX884" fmla="*/ 271679 w 371652"/>
                      <a:gd name="connsiteY884" fmla="*/ 203673 h 573916"/>
                      <a:gd name="connsiteX885" fmla="*/ 270627 w 371652"/>
                      <a:gd name="connsiteY885" fmla="*/ 205126 h 573916"/>
                      <a:gd name="connsiteX886" fmla="*/ 269576 w 371652"/>
                      <a:gd name="connsiteY886" fmla="*/ 214843 h 573916"/>
                      <a:gd name="connsiteX887" fmla="*/ 265869 w 371652"/>
                      <a:gd name="connsiteY887" fmla="*/ 178329 h 573916"/>
                      <a:gd name="connsiteX888" fmla="*/ 267822 w 371652"/>
                      <a:gd name="connsiteY888" fmla="*/ 183137 h 573916"/>
                      <a:gd name="connsiteX889" fmla="*/ 267322 w 371652"/>
                      <a:gd name="connsiteY889" fmla="*/ 178029 h 573916"/>
                      <a:gd name="connsiteX890" fmla="*/ 265168 w 371652"/>
                      <a:gd name="connsiteY890" fmla="*/ 170415 h 573916"/>
                      <a:gd name="connsiteX891" fmla="*/ 260910 w 371652"/>
                      <a:gd name="connsiteY891" fmla="*/ 162602 h 573916"/>
                      <a:gd name="connsiteX892" fmla="*/ 256753 w 371652"/>
                      <a:gd name="connsiteY892" fmla="*/ 155339 h 573916"/>
                      <a:gd name="connsiteX893" fmla="*/ 251294 w 371652"/>
                      <a:gd name="connsiteY893" fmla="*/ 149830 h 573916"/>
                      <a:gd name="connsiteX894" fmla="*/ 254700 w 371652"/>
                      <a:gd name="connsiteY894" fmla="*/ 152234 h 573916"/>
                      <a:gd name="connsiteX895" fmla="*/ 249441 w 371652"/>
                      <a:gd name="connsiteY895" fmla="*/ 146624 h 573916"/>
                      <a:gd name="connsiteX896" fmla="*/ 241126 w 371652"/>
                      <a:gd name="connsiteY896" fmla="*/ 140714 h 573916"/>
                      <a:gd name="connsiteX897" fmla="*/ 232411 w 371652"/>
                      <a:gd name="connsiteY897" fmla="*/ 136556 h 573916"/>
                      <a:gd name="connsiteX898" fmla="*/ 226551 w 371652"/>
                      <a:gd name="connsiteY898" fmla="*/ 135354 h 573916"/>
                      <a:gd name="connsiteX899" fmla="*/ 226050 w 371652"/>
                      <a:gd name="connsiteY899" fmla="*/ 135354 h 573916"/>
                      <a:gd name="connsiteX900" fmla="*/ 257605 w 371652"/>
                      <a:gd name="connsiteY900" fmla="*/ 159496 h 573916"/>
                      <a:gd name="connsiteX901" fmla="*/ 256152 w 371652"/>
                      <a:gd name="connsiteY901" fmla="*/ 157743 h 573916"/>
                      <a:gd name="connsiteX902" fmla="*/ 264867 w 371652"/>
                      <a:gd name="connsiteY902" fmla="*/ 178379 h 573916"/>
                      <a:gd name="connsiteX903" fmla="*/ 267272 w 371652"/>
                      <a:gd name="connsiteY903" fmla="*/ 194758 h 573916"/>
                      <a:gd name="connsiteX904" fmla="*/ 266420 w 371652"/>
                      <a:gd name="connsiteY904" fmla="*/ 197563 h 573916"/>
                      <a:gd name="connsiteX905" fmla="*/ 267622 w 371652"/>
                      <a:gd name="connsiteY905" fmla="*/ 208431 h 573916"/>
                      <a:gd name="connsiteX906" fmla="*/ 267171 w 371652"/>
                      <a:gd name="connsiteY906" fmla="*/ 206177 h 573916"/>
                      <a:gd name="connsiteX907" fmla="*/ 266620 w 371652"/>
                      <a:gd name="connsiteY907" fmla="*/ 224760 h 573916"/>
                      <a:gd name="connsiteX908" fmla="*/ 266520 w 371652"/>
                      <a:gd name="connsiteY908" fmla="*/ 224259 h 573916"/>
                      <a:gd name="connsiteX909" fmla="*/ 266270 w 371652"/>
                      <a:gd name="connsiteY909" fmla="*/ 236280 h 573916"/>
                      <a:gd name="connsiteX910" fmla="*/ 265518 w 371652"/>
                      <a:gd name="connsiteY910" fmla="*/ 245796 h 573916"/>
                      <a:gd name="connsiteX911" fmla="*/ 265869 w 371652"/>
                      <a:gd name="connsiteY911" fmla="*/ 248351 h 573916"/>
                      <a:gd name="connsiteX912" fmla="*/ 264517 w 371652"/>
                      <a:gd name="connsiteY912" fmla="*/ 255563 h 573916"/>
                      <a:gd name="connsiteX913" fmla="*/ 264517 w 371652"/>
                      <a:gd name="connsiteY913" fmla="*/ 255563 h 573916"/>
                      <a:gd name="connsiteX914" fmla="*/ 264517 w 371652"/>
                      <a:gd name="connsiteY914" fmla="*/ 255563 h 573916"/>
                      <a:gd name="connsiteX915" fmla="*/ 260410 w 371652"/>
                      <a:gd name="connsiteY915" fmla="*/ 268386 h 573916"/>
                      <a:gd name="connsiteX916" fmla="*/ 264517 w 371652"/>
                      <a:gd name="connsiteY916" fmla="*/ 251356 h 573916"/>
                      <a:gd name="connsiteX917" fmla="*/ 260810 w 371652"/>
                      <a:gd name="connsiteY917" fmla="*/ 259370 h 573916"/>
                      <a:gd name="connsiteX918" fmla="*/ 260359 w 371652"/>
                      <a:gd name="connsiteY918" fmla="*/ 258619 h 573916"/>
                      <a:gd name="connsiteX919" fmla="*/ 259558 w 371652"/>
                      <a:gd name="connsiteY919" fmla="*/ 265881 h 573916"/>
                      <a:gd name="connsiteX920" fmla="*/ 255451 w 371652"/>
                      <a:gd name="connsiteY920" fmla="*/ 279455 h 573916"/>
                      <a:gd name="connsiteX921" fmla="*/ 249541 w 371652"/>
                      <a:gd name="connsiteY921" fmla="*/ 295282 h 573916"/>
                      <a:gd name="connsiteX922" fmla="*/ 234565 w 371652"/>
                      <a:gd name="connsiteY922" fmla="*/ 329642 h 573916"/>
                      <a:gd name="connsiteX923" fmla="*/ 236117 w 371652"/>
                      <a:gd name="connsiteY923" fmla="*/ 324183 h 573916"/>
                      <a:gd name="connsiteX924" fmla="*/ 224397 w 371652"/>
                      <a:gd name="connsiteY924" fmla="*/ 347723 h 573916"/>
                      <a:gd name="connsiteX925" fmla="*/ 229306 w 371652"/>
                      <a:gd name="connsiteY925" fmla="*/ 337806 h 573916"/>
                      <a:gd name="connsiteX926" fmla="*/ 221492 w 371652"/>
                      <a:gd name="connsiteY926" fmla="*/ 351530 h 573916"/>
                      <a:gd name="connsiteX927" fmla="*/ 213127 w 371652"/>
                      <a:gd name="connsiteY927" fmla="*/ 365454 h 573916"/>
                      <a:gd name="connsiteX928" fmla="*/ 203461 w 371652"/>
                      <a:gd name="connsiteY928" fmla="*/ 379378 h 573916"/>
                      <a:gd name="connsiteX929" fmla="*/ 191941 w 371652"/>
                      <a:gd name="connsiteY929" fmla="*/ 393653 h 573916"/>
                      <a:gd name="connsiteX930" fmla="*/ 190388 w 371652"/>
                      <a:gd name="connsiteY930" fmla="*/ 395807 h 573916"/>
                      <a:gd name="connsiteX931" fmla="*/ 187533 w 371652"/>
                      <a:gd name="connsiteY931" fmla="*/ 398111 h 573916"/>
                      <a:gd name="connsiteX932" fmla="*/ 185680 w 371652"/>
                      <a:gd name="connsiteY932" fmla="*/ 401567 h 573916"/>
                      <a:gd name="connsiteX933" fmla="*/ 185680 w 371652"/>
                      <a:gd name="connsiteY933" fmla="*/ 401867 h 573916"/>
                      <a:gd name="connsiteX934" fmla="*/ 186732 w 371652"/>
                      <a:gd name="connsiteY934" fmla="*/ 401567 h 573916"/>
                      <a:gd name="connsiteX935" fmla="*/ 188785 w 371652"/>
                      <a:gd name="connsiteY935" fmla="*/ 400966 h 573916"/>
                      <a:gd name="connsiteX936" fmla="*/ 192992 w 371652"/>
                      <a:gd name="connsiteY936" fmla="*/ 399764 h 573916"/>
                      <a:gd name="connsiteX937" fmla="*/ 239473 w 371652"/>
                      <a:gd name="connsiteY937" fmla="*/ 378878 h 573916"/>
                      <a:gd name="connsiteX938" fmla="*/ 250743 w 371652"/>
                      <a:gd name="connsiteY938" fmla="*/ 371064 h 573916"/>
                      <a:gd name="connsiteX939" fmla="*/ 249641 w 371652"/>
                      <a:gd name="connsiteY939" fmla="*/ 371815 h 573916"/>
                      <a:gd name="connsiteX940" fmla="*/ 260059 w 371652"/>
                      <a:gd name="connsiteY940" fmla="*/ 363351 h 573916"/>
                      <a:gd name="connsiteX941" fmla="*/ 257404 w 371652"/>
                      <a:gd name="connsiteY941" fmla="*/ 363351 h 573916"/>
                      <a:gd name="connsiteX942" fmla="*/ 256703 w 371652"/>
                      <a:gd name="connsiteY942" fmla="*/ 365054 h 573916"/>
                      <a:gd name="connsiteX943" fmla="*/ 272130 w 371652"/>
                      <a:gd name="connsiteY943" fmla="*/ 352031 h 573916"/>
                      <a:gd name="connsiteX944" fmla="*/ 260159 w 371652"/>
                      <a:gd name="connsiteY944" fmla="*/ 361197 h 573916"/>
                      <a:gd name="connsiteX945" fmla="*/ 273532 w 371652"/>
                      <a:gd name="connsiteY945" fmla="*/ 348825 h 573916"/>
                      <a:gd name="connsiteX946" fmla="*/ 282498 w 371652"/>
                      <a:gd name="connsiteY946" fmla="*/ 342865 h 573916"/>
                      <a:gd name="connsiteX947" fmla="*/ 297073 w 371652"/>
                      <a:gd name="connsiteY947" fmla="*/ 327037 h 573916"/>
                      <a:gd name="connsiteX948" fmla="*/ 291063 w 371652"/>
                      <a:gd name="connsiteY948" fmla="*/ 331595 h 573916"/>
                      <a:gd name="connsiteX949" fmla="*/ 302332 w 371652"/>
                      <a:gd name="connsiteY949" fmla="*/ 318873 h 573916"/>
                      <a:gd name="connsiteX950" fmla="*/ 298075 w 371652"/>
                      <a:gd name="connsiteY950" fmla="*/ 324633 h 573916"/>
                      <a:gd name="connsiteX951" fmla="*/ 306840 w 371652"/>
                      <a:gd name="connsiteY951" fmla="*/ 315618 h 573916"/>
                      <a:gd name="connsiteX952" fmla="*/ 310947 w 371652"/>
                      <a:gd name="connsiteY952" fmla="*/ 310108 h 573916"/>
                      <a:gd name="connsiteX953" fmla="*/ 309695 w 371652"/>
                      <a:gd name="connsiteY953" fmla="*/ 311260 h 573916"/>
                      <a:gd name="connsiteX954" fmla="*/ 313752 w 371652"/>
                      <a:gd name="connsiteY954" fmla="*/ 304799 h 573916"/>
                      <a:gd name="connsiteX955" fmla="*/ 310447 w 371652"/>
                      <a:gd name="connsiteY955" fmla="*/ 308004 h 573916"/>
                      <a:gd name="connsiteX956" fmla="*/ 316307 w 371652"/>
                      <a:gd name="connsiteY956" fmla="*/ 299990 h 573916"/>
                      <a:gd name="connsiteX957" fmla="*/ 311248 w 371652"/>
                      <a:gd name="connsiteY957" fmla="*/ 305550 h 573916"/>
                      <a:gd name="connsiteX958" fmla="*/ 317308 w 371652"/>
                      <a:gd name="connsiteY958" fmla="*/ 296534 h 573916"/>
                      <a:gd name="connsiteX959" fmla="*/ 306089 w 371652"/>
                      <a:gd name="connsiteY959" fmla="*/ 311510 h 573916"/>
                      <a:gd name="connsiteX960" fmla="*/ 295020 w 371652"/>
                      <a:gd name="connsiteY960" fmla="*/ 325184 h 573916"/>
                      <a:gd name="connsiteX961" fmla="*/ 299377 w 371652"/>
                      <a:gd name="connsiteY961" fmla="*/ 321277 h 573916"/>
                      <a:gd name="connsiteX962" fmla="*/ 279242 w 371652"/>
                      <a:gd name="connsiteY962" fmla="*/ 341062 h 573916"/>
                      <a:gd name="connsiteX963" fmla="*/ 267322 w 371652"/>
                      <a:gd name="connsiteY963" fmla="*/ 352532 h 573916"/>
                      <a:gd name="connsiteX964" fmla="*/ 259308 w 371652"/>
                      <a:gd name="connsiteY964" fmla="*/ 360345 h 573916"/>
                      <a:gd name="connsiteX965" fmla="*/ 244833 w 371652"/>
                      <a:gd name="connsiteY965" fmla="*/ 370263 h 573916"/>
                      <a:gd name="connsiteX966" fmla="*/ 239223 w 371652"/>
                      <a:gd name="connsiteY966" fmla="*/ 374720 h 573916"/>
                      <a:gd name="connsiteX967" fmla="*/ 232912 w 371652"/>
                      <a:gd name="connsiteY967" fmla="*/ 379028 h 573916"/>
                      <a:gd name="connsiteX968" fmla="*/ 228204 w 371652"/>
                      <a:gd name="connsiteY968" fmla="*/ 382384 h 573916"/>
                      <a:gd name="connsiteX969" fmla="*/ 235717 w 371652"/>
                      <a:gd name="connsiteY969" fmla="*/ 377926 h 573916"/>
                      <a:gd name="connsiteX970" fmla="*/ 242829 w 371652"/>
                      <a:gd name="connsiteY970" fmla="*/ 373919 h 573916"/>
                      <a:gd name="connsiteX971" fmla="*/ 233813 w 371652"/>
                      <a:gd name="connsiteY971" fmla="*/ 379729 h 573916"/>
                      <a:gd name="connsiteX972" fmla="*/ 240124 w 371652"/>
                      <a:gd name="connsiteY972" fmla="*/ 376724 h 573916"/>
                      <a:gd name="connsiteX973" fmla="*/ 239373 w 371652"/>
                      <a:gd name="connsiteY973" fmla="*/ 378827 h 573916"/>
                      <a:gd name="connsiteX974" fmla="*/ 370200 w 371652"/>
                      <a:gd name="connsiteY974" fmla="*/ 174472 h 573916"/>
                      <a:gd name="connsiteX975" fmla="*/ 370200 w 371652"/>
                      <a:gd name="connsiteY975" fmla="*/ 174022 h 573916"/>
                      <a:gd name="connsiteX976" fmla="*/ 370200 w 371652"/>
                      <a:gd name="connsiteY976" fmla="*/ 174522 h 573916"/>
                      <a:gd name="connsiteX977" fmla="*/ 370200 w 371652"/>
                      <a:gd name="connsiteY977" fmla="*/ 174522 h 573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Lst>
                    <a:rect l="l" t="t" r="r" b="b"/>
                    <a:pathLst>
                      <a:path w="371652" h="573916">
                        <a:moveTo>
                          <a:pt x="315706" y="61276"/>
                        </a:moveTo>
                        <a:cubicBezTo>
                          <a:pt x="314954" y="60574"/>
                          <a:pt x="314153" y="59873"/>
                          <a:pt x="313352" y="59122"/>
                        </a:cubicBezTo>
                        <a:lnTo>
                          <a:pt x="314654" y="60174"/>
                        </a:lnTo>
                        <a:cubicBezTo>
                          <a:pt x="312801" y="58170"/>
                          <a:pt x="310847" y="56217"/>
                          <a:pt x="308844" y="54364"/>
                        </a:cubicBezTo>
                        <a:cubicBezTo>
                          <a:pt x="308092" y="53713"/>
                          <a:pt x="307241" y="53011"/>
                          <a:pt x="306239" y="52160"/>
                        </a:cubicBezTo>
                        <a:cubicBezTo>
                          <a:pt x="306640" y="52510"/>
                          <a:pt x="306991" y="52711"/>
                          <a:pt x="307241" y="52811"/>
                        </a:cubicBezTo>
                        <a:lnTo>
                          <a:pt x="305338" y="51008"/>
                        </a:lnTo>
                        <a:cubicBezTo>
                          <a:pt x="302533" y="49255"/>
                          <a:pt x="298025" y="45749"/>
                          <a:pt x="293367" y="42894"/>
                        </a:cubicBezTo>
                        <a:cubicBezTo>
                          <a:pt x="288809" y="39838"/>
                          <a:pt x="284201" y="37384"/>
                          <a:pt x="282147" y="36282"/>
                        </a:cubicBezTo>
                        <a:cubicBezTo>
                          <a:pt x="276688" y="33377"/>
                          <a:pt x="269976" y="29971"/>
                          <a:pt x="265719" y="27918"/>
                        </a:cubicBezTo>
                        <a:cubicBezTo>
                          <a:pt x="269676" y="29821"/>
                          <a:pt x="274885" y="32426"/>
                          <a:pt x="273532" y="31274"/>
                        </a:cubicBezTo>
                        <a:cubicBezTo>
                          <a:pt x="265819" y="26866"/>
                          <a:pt x="262413" y="23560"/>
                          <a:pt x="247487" y="19253"/>
                        </a:cubicBezTo>
                        <a:cubicBezTo>
                          <a:pt x="250392" y="20154"/>
                          <a:pt x="253197" y="21306"/>
                          <a:pt x="256002" y="22408"/>
                        </a:cubicBezTo>
                        <a:cubicBezTo>
                          <a:pt x="249541" y="20305"/>
                          <a:pt x="242929" y="18702"/>
                          <a:pt x="236268" y="17399"/>
                        </a:cubicBezTo>
                        <a:cubicBezTo>
                          <a:pt x="229606" y="14795"/>
                          <a:pt x="246235" y="19403"/>
                          <a:pt x="249040" y="20004"/>
                        </a:cubicBezTo>
                        <a:cubicBezTo>
                          <a:pt x="233964" y="15446"/>
                          <a:pt x="221292" y="11088"/>
                          <a:pt x="213829" y="11289"/>
                        </a:cubicBezTo>
                        <a:cubicBezTo>
                          <a:pt x="212927" y="10387"/>
                          <a:pt x="211374" y="8584"/>
                          <a:pt x="200906" y="7933"/>
                        </a:cubicBezTo>
                        <a:cubicBezTo>
                          <a:pt x="208369" y="9285"/>
                          <a:pt x="194595" y="8183"/>
                          <a:pt x="200756" y="9486"/>
                        </a:cubicBezTo>
                        <a:cubicBezTo>
                          <a:pt x="197150" y="9686"/>
                          <a:pt x="189136" y="8985"/>
                          <a:pt x="188585" y="9636"/>
                        </a:cubicBezTo>
                        <a:lnTo>
                          <a:pt x="189536" y="9285"/>
                        </a:lnTo>
                        <a:cubicBezTo>
                          <a:pt x="171655" y="8634"/>
                          <a:pt x="166096" y="12291"/>
                          <a:pt x="159033" y="14444"/>
                        </a:cubicBezTo>
                        <a:cubicBezTo>
                          <a:pt x="148966" y="17149"/>
                          <a:pt x="141603" y="19904"/>
                          <a:pt x="134892" y="22508"/>
                        </a:cubicBezTo>
                        <a:cubicBezTo>
                          <a:pt x="128180" y="25163"/>
                          <a:pt x="121969" y="27918"/>
                          <a:pt x="114356" y="32025"/>
                        </a:cubicBezTo>
                        <a:cubicBezTo>
                          <a:pt x="113504" y="31875"/>
                          <a:pt x="108596" y="32776"/>
                          <a:pt x="102686" y="36533"/>
                        </a:cubicBezTo>
                        <a:cubicBezTo>
                          <a:pt x="100181" y="38686"/>
                          <a:pt x="87509" y="48003"/>
                          <a:pt x="86958" y="49906"/>
                        </a:cubicBezTo>
                        <a:cubicBezTo>
                          <a:pt x="97076" y="42794"/>
                          <a:pt x="94672" y="43294"/>
                          <a:pt x="100732" y="38937"/>
                        </a:cubicBezTo>
                        <a:cubicBezTo>
                          <a:pt x="106542" y="36533"/>
                          <a:pt x="101684" y="39388"/>
                          <a:pt x="109247" y="35581"/>
                        </a:cubicBezTo>
                        <a:cubicBezTo>
                          <a:pt x="106192" y="37084"/>
                          <a:pt x="99680" y="41191"/>
                          <a:pt x="93419" y="45749"/>
                        </a:cubicBezTo>
                        <a:cubicBezTo>
                          <a:pt x="87159" y="50307"/>
                          <a:pt x="81098" y="55265"/>
                          <a:pt x="78093" y="57469"/>
                        </a:cubicBezTo>
                        <a:lnTo>
                          <a:pt x="79996" y="55616"/>
                        </a:lnTo>
                        <a:cubicBezTo>
                          <a:pt x="75438" y="59422"/>
                          <a:pt x="72082" y="61025"/>
                          <a:pt x="68626" y="64030"/>
                        </a:cubicBezTo>
                        <a:cubicBezTo>
                          <a:pt x="66873" y="65483"/>
                          <a:pt x="64920" y="67136"/>
                          <a:pt x="62666" y="69440"/>
                        </a:cubicBezTo>
                        <a:cubicBezTo>
                          <a:pt x="60512" y="71794"/>
                          <a:pt x="58058" y="74849"/>
                          <a:pt x="55053" y="78806"/>
                        </a:cubicBezTo>
                        <a:lnTo>
                          <a:pt x="49693" y="86670"/>
                        </a:lnTo>
                        <a:cubicBezTo>
                          <a:pt x="49894" y="86269"/>
                          <a:pt x="49844" y="86169"/>
                          <a:pt x="49944" y="85918"/>
                        </a:cubicBezTo>
                        <a:cubicBezTo>
                          <a:pt x="40928" y="98540"/>
                          <a:pt x="42231" y="94433"/>
                          <a:pt x="34367" y="109760"/>
                        </a:cubicBezTo>
                        <a:cubicBezTo>
                          <a:pt x="34918" y="108558"/>
                          <a:pt x="34467" y="109259"/>
                          <a:pt x="35018" y="108007"/>
                        </a:cubicBezTo>
                        <a:cubicBezTo>
                          <a:pt x="29959" y="116472"/>
                          <a:pt x="26653" y="125888"/>
                          <a:pt x="24299" y="132900"/>
                        </a:cubicBezTo>
                        <a:cubicBezTo>
                          <a:pt x="21945" y="136857"/>
                          <a:pt x="23949" y="131598"/>
                          <a:pt x="24450" y="128793"/>
                        </a:cubicBezTo>
                        <a:cubicBezTo>
                          <a:pt x="17488" y="144771"/>
                          <a:pt x="14282" y="163403"/>
                          <a:pt x="13380" y="174022"/>
                        </a:cubicBezTo>
                        <a:lnTo>
                          <a:pt x="11227" y="184941"/>
                        </a:lnTo>
                        <a:cubicBezTo>
                          <a:pt x="11828" y="178379"/>
                          <a:pt x="12429" y="170265"/>
                          <a:pt x="11627" y="172168"/>
                        </a:cubicBezTo>
                        <a:cubicBezTo>
                          <a:pt x="10676" y="178229"/>
                          <a:pt x="11327" y="177127"/>
                          <a:pt x="9824" y="185692"/>
                        </a:cubicBezTo>
                        <a:cubicBezTo>
                          <a:pt x="9574" y="184139"/>
                          <a:pt x="9624" y="180483"/>
                          <a:pt x="9624" y="176326"/>
                        </a:cubicBezTo>
                        <a:cubicBezTo>
                          <a:pt x="6118" y="194106"/>
                          <a:pt x="10676" y="180533"/>
                          <a:pt x="7721" y="192904"/>
                        </a:cubicBezTo>
                        <a:cubicBezTo>
                          <a:pt x="7069" y="198564"/>
                          <a:pt x="7771" y="201920"/>
                          <a:pt x="8322" y="202521"/>
                        </a:cubicBezTo>
                        <a:cubicBezTo>
                          <a:pt x="7921" y="205927"/>
                          <a:pt x="7370" y="209333"/>
                          <a:pt x="7170" y="212739"/>
                        </a:cubicBezTo>
                        <a:cubicBezTo>
                          <a:pt x="7570" y="213340"/>
                          <a:pt x="7721" y="216746"/>
                          <a:pt x="7871" y="221103"/>
                        </a:cubicBezTo>
                        <a:cubicBezTo>
                          <a:pt x="8221" y="225461"/>
                          <a:pt x="8622" y="230670"/>
                          <a:pt x="8923" y="234777"/>
                        </a:cubicBezTo>
                        <a:cubicBezTo>
                          <a:pt x="9323" y="235779"/>
                          <a:pt x="9323" y="228065"/>
                          <a:pt x="8822" y="224960"/>
                        </a:cubicBezTo>
                        <a:cubicBezTo>
                          <a:pt x="9474" y="225561"/>
                          <a:pt x="10325" y="234276"/>
                          <a:pt x="10626" y="239936"/>
                        </a:cubicBezTo>
                        <a:cubicBezTo>
                          <a:pt x="10275" y="240487"/>
                          <a:pt x="10225" y="243042"/>
                          <a:pt x="10375" y="246548"/>
                        </a:cubicBezTo>
                        <a:cubicBezTo>
                          <a:pt x="10876" y="250004"/>
                          <a:pt x="11477" y="254261"/>
                          <a:pt x="12028" y="258318"/>
                        </a:cubicBezTo>
                        <a:cubicBezTo>
                          <a:pt x="13230" y="266382"/>
                          <a:pt x="14232" y="273394"/>
                          <a:pt x="12829" y="270239"/>
                        </a:cubicBezTo>
                        <a:cubicBezTo>
                          <a:pt x="15684" y="282660"/>
                          <a:pt x="18940" y="297636"/>
                          <a:pt x="23548" y="311110"/>
                        </a:cubicBezTo>
                        <a:cubicBezTo>
                          <a:pt x="24600" y="314516"/>
                          <a:pt x="25652" y="317821"/>
                          <a:pt x="26653" y="321027"/>
                        </a:cubicBezTo>
                        <a:cubicBezTo>
                          <a:pt x="27856" y="324183"/>
                          <a:pt x="29008" y="327188"/>
                          <a:pt x="30109" y="330043"/>
                        </a:cubicBezTo>
                        <a:cubicBezTo>
                          <a:pt x="32363" y="335703"/>
                          <a:pt x="34367" y="340661"/>
                          <a:pt x="35970" y="344618"/>
                        </a:cubicBezTo>
                        <a:cubicBezTo>
                          <a:pt x="37623" y="349927"/>
                          <a:pt x="42281" y="360195"/>
                          <a:pt x="38825" y="354335"/>
                        </a:cubicBezTo>
                        <a:cubicBezTo>
                          <a:pt x="42982" y="363701"/>
                          <a:pt x="46288" y="370763"/>
                          <a:pt x="50295" y="377425"/>
                        </a:cubicBezTo>
                        <a:cubicBezTo>
                          <a:pt x="54251" y="384087"/>
                          <a:pt x="57557" y="391099"/>
                          <a:pt x="62616" y="399914"/>
                        </a:cubicBezTo>
                        <a:cubicBezTo>
                          <a:pt x="63267" y="401467"/>
                          <a:pt x="58008" y="392000"/>
                          <a:pt x="58008" y="392802"/>
                        </a:cubicBezTo>
                        <a:cubicBezTo>
                          <a:pt x="65220" y="403971"/>
                          <a:pt x="68977" y="414439"/>
                          <a:pt x="80747" y="431419"/>
                        </a:cubicBezTo>
                        <a:cubicBezTo>
                          <a:pt x="78844" y="428514"/>
                          <a:pt x="78043" y="427813"/>
                          <a:pt x="77642" y="427512"/>
                        </a:cubicBezTo>
                        <a:cubicBezTo>
                          <a:pt x="77642" y="427061"/>
                          <a:pt x="82651" y="434324"/>
                          <a:pt x="85756" y="438681"/>
                        </a:cubicBezTo>
                        <a:cubicBezTo>
                          <a:pt x="87259" y="441286"/>
                          <a:pt x="83452" y="435426"/>
                          <a:pt x="84153" y="436979"/>
                        </a:cubicBezTo>
                        <a:cubicBezTo>
                          <a:pt x="105741" y="470587"/>
                          <a:pt x="126777" y="492926"/>
                          <a:pt x="153724" y="521826"/>
                        </a:cubicBezTo>
                        <a:cubicBezTo>
                          <a:pt x="146111" y="513461"/>
                          <a:pt x="142405" y="511057"/>
                          <a:pt x="142004" y="511258"/>
                        </a:cubicBezTo>
                        <a:lnTo>
                          <a:pt x="149517" y="519472"/>
                        </a:lnTo>
                        <a:cubicBezTo>
                          <a:pt x="152923" y="522677"/>
                          <a:pt x="158733" y="528037"/>
                          <a:pt x="163842" y="532845"/>
                        </a:cubicBezTo>
                        <a:cubicBezTo>
                          <a:pt x="164293" y="533596"/>
                          <a:pt x="166546" y="536151"/>
                          <a:pt x="163942" y="533897"/>
                        </a:cubicBezTo>
                        <a:cubicBezTo>
                          <a:pt x="178718" y="550175"/>
                          <a:pt x="189987" y="556186"/>
                          <a:pt x="210022" y="573916"/>
                        </a:cubicBezTo>
                        <a:cubicBezTo>
                          <a:pt x="201407" y="567355"/>
                          <a:pt x="192391" y="561194"/>
                          <a:pt x="184077" y="554232"/>
                        </a:cubicBezTo>
                        <a:lnTo>
                          <a:pt x="189486" y="560243"/>
                        </a:lnTo>
                        <a:lnTo>
                          <a:pt x="178267" y="551227"/>
                        </a:lnTo>
                        <a:cubicBezTo>
                          <a:pt x="184177" y="557488"/>
                          <a:pt x="190538" y="561545"/>
                          <a:pt x="190839" y="562747"/>
                        </a:cubicBezTo>
                        <a:cubicBezTo>
                          <a:pt x="189286" y="561795"/>
                          <a:pt x="186131" y="558790"/>
                          <a:pt x="185730" y="558991"/>
                        </a:cubicBezTo>
                        <a:cubicBezTo>
                          <a:pt x="191590" y="564801"/>
                          <a:pt x="192642" y="564600"/>
                          <a:pt x="197400" y="568557"/>
                        </a:cubicBezTo>
                        <a:cubicBezTo>
                          <a:pt x="183576" y="559541"/>
                          <a:pt x="160586" y="537102"/>
                          <a:pt x="148415" y="524881"/>
                        </a:cubicBezTo>
                        <a:cubicBezTo>
                          <a:pt x="146512" y="522978"/>
                          <a:pt x="150268" y="526334"/>
                          <a:pt x="150719" y="526534"/>
                        </a:cubicBezTo>
                        <a:cubicBezTo>
                          <a:pt x="145861" y="521425"/>
                          <a:pt x="143406" y="517919"/>
                          <a:pt x="137196" y="511608"/>
                        </a:cubicBezTo>
                        <a:cubicBezTo>
                          <a:pt x="132938" y="508002"/>
                          <a:pt x="139650" y="515064"/>
                          <a:pt x="142555" y="518320"/>
                        </a:cubicBezTo>
                        <a:cubicBezTo>
                          <a:pt x="141703" y="518320"/>
                          <a:pt x="140251" y="516617"/>
                          <a:pt x="136895" y="513111"/>
                        </a:cubicBezTo>
                        <a:cubicBezTo>
                          <a:pt x="136544" y="512009"/>
                          <a:pt x="119565" y="492725"/>
                          <a:pt x="116309" y="487266"/>
                        </a:cubicBezTo>
                        <a:cubicBezTo>
                          <a:pt x="100081" y="466981"/>
                          <a:pt x="117211" y="491874"/>
                          <a:pt x="101884" y="471589"/>
                        </a:cubicBezTo>
                        <a:lnTo>
                          <a:pt x="97977" y="465027"/>
                        </a:lnTo>
                        <a:cubicBezTo>
                          <a:pt x="93419" y="459217"/>
                          <a:pt x="88260" y="452505"/>
                          <a:pt x="83051" y="445493"/>
                        </a:cubicBezTo>
                        <a:cubicBezTo>
                          <a:pt x="77993" y="438431"/>
                          <a:pt x="73184" y="430818"/>
                          <a:pt x="68727" y="423756"/>
                        </a:cubicBezTo>
                        <a:lnTo>
                          <a:pt x="70630" y="426711"/>
                        </a:lnTo>
                        <a:cubicBezTo>
                          <a:pt x="72233" y="428464"/>
                          <a:pt x="70329" y="425058"/>
                          <a:pt x="69578" y="423555"/>
                        </a:cubicBezTo>
                        <a:cubicBezTo>
                          <a:pt x="63317" y="412586"/>
                          <a:pt x="56906" y="403170"/>
                          <a:pt x="53851" y="396107"/>
                        </a:cubicBezTo>
                        <a:cubicBezTo>
                          <a:pt x="50144" y="389897"/>
                          <a:pt x="45386" y="381532"/>
                          <a:pt x="40628" y="372867"/>
                        </a:cubicBezTo>
                        <a:cubicBezTo>
                          <a:pt x="36370" y="363952"/>
                          <a:pt x="31812" y="354836"/>
                          <a:pt x="28457" y="347273"/>
                        </a:cubicBezTo>
                        <a:cubicBezTo>
                          <a:pt x="27605" y="342815"/>
                          <a:pt x="38023" y="366656"/>
                          <a:pt x="41429" y="372617"/>
                        </a:cubicBezTo>
                        <a:lnTo>
                          <a:pt x="35369" y="358893"/>
                        </a:lnTo>
                        <a:cubicBezTo>
                          <a:pt x="39175" y="367358"/>
                          <a:pt x="40878" y="370613"/>
                          <a:pt x="44034" y="375271"/>
                        </a:cubicBezTo>
                        <a:cubicBezTo>
                          <a:pt x="38624" y="363300"/>
                          <a:pt x="36170" y="359694"/>
                          <a:pt x="30761" y="348425"/>
                        </a:cubicBezTo>
                        <a:cubicBezTo>
                          <a:pt x="31412" y="349176"/>
                          <a:pt x="31011" y="347573"/>
                          <a:pt x="29008" y="342164"/>
                        </a:cubicBezTo>
                        <a:lnTo>
                          <a:pt x="27705" y="340912"/>
                        </a:lnTo>
                        <a:cubicBezTo>
                          <a:pt x="27705" y="340912"/>
                          <a:pt x="27555" y="340160"/>
                          <a:pt x="27004" y="338507"/>
                        </a:cubicBezTo>
                        <a:cubicBezTo>
                          <a:pt x="24400" y="331595"/>
                          <a:pt x="21244" y="324834"/>
                          <a:pt x="19190" y="317671"/>
                        </a:cubicBezTo>
                        <a:cubicBezTo>
                          <a:pt x="20242" y="322279"/>
                          <a:pt x="19491" y="322780"/>
                          <a:pt x="21545" y="328189"/>
                        </a:cubicBezTo>
                        <a:cubicBezTo>
                          <a:pt x="21294" y="326086"/>
                          <a:pt x="23047" y="330644"/>
                          <a:pt x="25051" y="336053"/>
                        </a:cubicBezTo>
                        <a:cubicBezTo>
                          <a:pt x="22797" y="331495"/>
                          <a:pt x="26603" y="341463"/>
                          <a:pt x="26153" y="341513"/>
                        </a:cubicBezTo>
                        <a:cubicBezTo>
                          <a:pt x="24149" y="336103"/>
                          <a:pt x="21895" y="330043"/>
                          <a:pt x="19792" y="324483"/>
                        </a:cubicBezTo>
                        <a:cubicBezTo>
                          <a:pt x="17988" y="318823"/>
                          <a:pt x="16336" y="313614"/>
                          <a:pt x="15184" y="310008"/>
                        </a:cubicBezTo>
                        <a:lnTo>
                          <a:pt x="15184" y="307453"/>
                        </a:lnTo>
                        <a:cubicBezTo>
                          <a:pt x="11878" y="296935"/>
                          <a:pt x="9574" y="285465"/>
                          <a:pt x="7971" y="278203"/>
                        </a:cubicBezTo>
                        <a:lnTo>
                          <a:pt x="8873" y="280406"/>
                        </a:lnTo>
                        <a:cubicBezTo>
                          <a:pt x="7320" y="273995"/>
                          <a:pt x="6468" y="267484"/>
                          <a:pt x="5567" y="261123"/>
                        </a:cubicBezTo>
                        <a:cubicBezTo>
                          <a:pt x="4816" y="254812"/>
                          <a:pt x="3463" y="248701"/>
                          <a:pt x="3714" y="242791"/>
                        </a:cubicBezTo>
                        <a:cubicBezTo>
                          <a:pt x="2962" y="236881"/>
                          <a:pt x="2111" y="230269"/>
                          <a:pt x="1309" y="223908"/>
                        </a:cubicBezTo>
                        <a:cubicBezTo>
                          <a:pt x="708" y="217497"/>
                          <a:pt x="308" y="211286"/>
                          <a:pt x="107" y="206378"/>
                        </a:cubicBezTo>
                        <a:cubicBezTo>
                          <a:pt x="-293" y="203723"/>
                          <a:pt x="458" y="194958"/>
                          <a:pt x="1860" y="185241"/>
                        </a:cubicBezTo>
                        <a:cubicBezTo>
                          <a:pt x="3413" y="175524"/>
                          <a:pt x="5617" y="164956"/>
                          <a:pt x="6669" y="158244"/>
                        </a:cubicBezTo>
                        <a:cubicBezTo>
                          <a:pt x="6518" y="159196"/>
                          <a:pt x="5417" y="167460"/>
                          <a:pt x="4816" y="172018"/>
                        </a:cubicBezTo>
                        <a:cubicBezTo>
                          <a:pt x="5817" y="167661"/>
                          <a:pt x="6318" y="163654"/>
                          <a:pt x="6869" y="160448"/>
                        </a:cubicBezTo>
                        <a:cubicBezTo>
                          <a:pt x="7520" y="157242"/>
                          <a:pt x="8121" y="154838"/>
                          <a:pt x="8973" y="153636"/>
                        </a:cubicBezTo>
                        <a:cubicBezTo>
                          <a:pt x="3664" y="173020"/>
                          <a:pt x="9974" y="152785"/>
                          <a:pt x="8021" y="161600"/>
                        </a:cubicBezTo>
                        <a:cubicBezTo>
                          <a:pt x="9173" y="157042"/>
                          <a:pt x="10325" y="152384"/>
                          <a:pt x="11377" y="148327"/>
                        </a:cubicBezTo>
                        <a:cubicBezTo>
                          <a:pt x="12579" y="144270"/>
                          <a:pt x="13531" y="140764"/>
                          <a:pt x="14082" y="138510"/>
                        </a:cubicBezTo>
                        <a:cubicBezTo>
                          <a:pt x="9474" y="153035"/>
                          <a:pt x="14382" y="132900"/>
                          <a:pt x="10125" y="147776"/>
                        </a:cubicBezTo>
                        <a:cubicBezTo>
                          <a:pt x="12579" y="136006"/>
                          <a:pt x="18289" y="120479"/>
                          <a:pt x="25351" y="107907"/>
                        </a:cubicBezTo>
                        <a:cubicBezTo>
                          <a:pt x="25752" y="108257"/>
                          <a:pt x="26553" y="106705"/>
                          <a:pt x="29408" y="102147"/>
                        </a:cubicBezTo>
                        <a:lnTo>
                          <a:pt x="31061" y="98140"/>
                        </a:lnTo>
                        <a:cubicBezTo>
                          <a:pt x="34567" y="92430"/>
                          <a:pt x="25101" y="109660"/>
                          <a:pt x="32163" y="98140"/>
                        </a:cubicBezTo>
                        <a:cubicBezTo>
                          <a:pt x="35118" y="91829"/>
                          <a:pt x="41229" y="83264"/>
                          <a:pt x="47139" y="75851"/>
                        </a:cubicBezTo>
                        <a:cubicBezTo>
                          <a:pt x="53099" y="68488"/>
                          <a:pt x="58909" y="62227"/>
                          <a:pt x="60412" y="59422"/>
                        </a:cubicBezTo>
                        <a:cubicBezTo>
                          <a:pt x="64419" y="55916"/>
                          <a:pt x="61013" y="59673"/>
                          <a:pt x="58108" y="62929"/>
                        </a:cubicBezTo>
                        <a:cubicBezTo>
                          <a:pt x="55253" y="66234"/>
                          <a:pt x="52999" y="69189"/>
                          <a:pt x="58759" y="63630"/>
                        </a:cubicBezTo>
                        <a:cubicBezTo>
                          <a:pt x="55804" y="67186"/>
                          <a:pt x="52248" y="71393"/>
                          <a:pt x="49193" y="75000"/>
                        </a:cubicBezTo>
                        <a:cubicBezTo>
                          <a:pt x="46338" y="78756"/>
                          <a:pt x="43933" y="81912"/>
                          <a:pt x="43433" y="83414"/>
                        </a:cubicBezTo>
                        <a:cubicBezTo>
                          <a:pt x="48692" y="76101"/>
                          <a:pt x="46087" y="81310"/>
                          <a:pt x="49643" y="76702"/>
                        </a:cubicBezTo>
                        <a:cubicBezTo>
                          <a:pt x="51547" y="73948"/>
                          <a:pt x="53700" y="71343"/>
                          <a:pt x="55704" y="68689"/>
                        </a:cubicBezTo>
                        <a:lnTo>
                          <a:pt x="54201" y="70341"/>
                        </a:lnTo>
                        <a:cubicBezTo>
                          <a:pt x="59260" y="63530"/>
                          <a:pt x="67124" y="55866"/>
                          <a:pt x="75789" y="48303"/>
                        </a:cubicBezTo>
                        <a:cubicBezTo>
                          <a:pt x="84604" y="40940"/>
                          <a:pt x="94571" y="33978"/>
                          <a:pt x="103888" y="28519"/>
                        </a:cubicBezTo>
                        <a:cubicBezTo>
                          <a:pt x="111501" y="23460"/>
                          <a:pt x="118213" y="19453"/>
                          <a:pt x="125525" y="15747"/>
                        </a:cubicBezTo>
                        <a:cubicBezTo>
                          <a:pt x="132938" y="12040"/>
                          <a:pt x="140802" y="8584"/>
                          <a:pt x="151621" y="5429"/>
                        </a:cubicBezTo>
                        <a:cubicBezTo>
                          <a:pt x="148465" y="6681"/>
                          <a:pt x="153023" y="5429"/>
                          <a:pt x="156729" y="4778"/>
                        </a:cubicBezTo>
                        <a:cubicBezTo>
                          <a:pt x="160436" y="4176"/>
                          <a:pt x="163191" y="3826"/>
                          <a:pt x="156429" y="5879"/>
                        </a:cubicBezTo>
                        <a:cubicBezTo>
                          <a:pt x="166597" y="3926"/>
                          <a:pt x="176614" y="2373"/>
                          <a:pt x="176764" y="1923"/>
                        </a:cubicBezTo>
                        <a:cubicBezTo>
                          <a:pt x="167698" y="2824"/>
                          <a:pt x="173559" y="2073"/>
                          <a:pt x="165945" y="3024"/>
                        </a:cubicBezTo>
                        <a:cubicBezTo>
                          <a:pt x="170954" y="1522"/>
                          <a:pt x="182925" y="370"/>
                          <a:pt x="187833" y="720"/>
                        </a:cubicBezTo>
                        <a:cubicBezTo>
                          <a:pt x="185580" y="771"/>
                          <a:pt x="186431" y="821"/>
                          <a:pt x="185930" y="1021"/>
                        </a:cubicBezTo>
                        <a:cubicBezTo>
                          <a:pt x="196749" y="1121"/>
                          <a:pt x="191089" y="320"/>
                          <a:pt x="199003" y="270"/>
                        </a:cubicBezTo>
                        <a:cubicBezTo>
                          <a:pt x="201407" y="921"/>
                          <a:pt x="216433" y="1622"/>
                          <a:pt x="223295" y="3676"/>
                        </a:cubicBezTo>
                        <a:cubicBezTo>
                          <a:pt x="226751" y="3876"/>
                          <a:pt x="230157" y="4377"/>
                          <a:pt x="233613" y="4828"/>
                        </a:cubicBezTo>
                        <a:cubicBezTo>
                          <a:pt x="230758" y="4527"/>
                          <a:pt x="233162" y="5128"/>
                          <a:pt x="236468" y="5980"/>
                        </a:cubicBezTo>
                        <a:cubicBezTo>
                          <a:pt x="239724" y="6981"/>
                          <a:pt x="243831" y="8234"/>
                          <a:pt x="244532" y="8734"/>
                        </a:cubicBezTo>
                        <a:cubicBezTo>
                          <a:pt x="251694" y="10538"/>
                          <a:pt x="258005" y="11690"/>
                          <a:pt x="268273" y="16548"/>
                        </a:cubicBezTo>
                        <a:cubicBezTo>
                          <a:pt x="266069" y="15747"/>
                          <a:pt x="268373" y="16949"/>
                          <a:pt x="271178" y="18401"/>
                        </a:cubicBezTo>
                        <a:cubicBezTo>
                          <a:pt x="273983" y="19954"/>
                          <a:pt x="277239" y="21957"/>
                          <a:pt x="277139" y="22258"/>
                        </a:cubicBezTo>
                        <a:cubicBezTo>
                          <a:pt x="285503" y="27066"/>
                          <a:pt x="292515" y="30923"/>
                          <a:pt x="299177" y="35230"/>
                        </a:cubicBezTo>
                        <a:cubicBezTo>
                          <a:pt x="305889" y="39388"/>
                          <a:pt x="312149" y="44196"/>
                          <a:pt x="318561" y="50808"/>
                        </a:cubicBezTo>
                        <a:cubicBezTo>
                          <a:pt x="318060" y="50507"/>
                          <a:pt x="315004" y="48303"/>
                          <a:pt x="318761" y="52160"/>
                        </a:cubicBezTo>
                        <a:cubicBezTo>
                          <a:pt x="320314" y="53562"/>
                          <a:pt x="322417" y="55616"/>
                          <a:pt x="324471" y="57719"/>
                        </a:cubicBezTo>
                        <a:cubicBezTo>
                          <a:pt x="326474" y="59873"/>
                          <a:pt x="328478" y="62077"/>
                          <a:pt x="329980" y="63780"/>
                        </a:cubicBezTo>
                        <a:lnTo>
                          <a:pt x="329880" y="63680"/>
                        </a:lnTo>
                        <a:lnTo>
                          <a:pt x="330031" y="63830"/>
                        </a:lnTo>
                        <a:cubicBezTo>
                          <a:pt x="331533" y="65483"/>
                          <a:pt x="332435" y="66535"/>
                          <a:pt x="332585" y="66485"/>
                        </a:cubicBezTo>
                        <a:cubicBezTo>
                          <a:pt x="335290" y="69290"/>
                          <a:pt x="337443" y="71343"/>
                          <a:pt x="339948" y="74348"/>
                        </a:cubicBezTo>
                        <a:cubicBezTo>
                          <a:pt x="342502" y="77253"/>
                          <a:pt x="345758" y="81110"/>
                          <a:pt x="349815" y="87822"/>
                        </a:cubicBezTo>
                        <a:cubicBezTo>
                          <a:pt x="349915" y="87121"/>
                          <a:pt x="348212" y="83915"/>
                          <a:pt x="345958" y="80359"/>
                        </a:cubicBezTo>
                        <a:cubicBezTo>
                          <a:pt x="343654" y="76753"/>
                          <a:pt x="340699" y="73196"/>
                          <a:pt x="338996" y="70942"/>
                        </a:cubicBezTo>
                        <a:cubicBezTo>
                          <a:pt x="337844" y="69790"/>
                          <a:pt x="336542" y="68689"/>
                          <a:pt x="335340" y="67587"/>
                        </a:cubicBezTo>
                        <a:cubicBezTo>
                          <a:pt x="333436" y="63079"/>
                          <a:pt x="326174" y="57118"/>
                          <a:pt x="323970" y="54364"/>
                        </a:cubicBezTo>
                        <a:cubicBezTo>
                          <a:pt x="327727" y="57118"/>
                          <a:pt x="334038" y="63630"/>
                          <a:pt x="340148" y="71443"/>
                        </a:cubicBezTo>
                        <a:cubicBezTo>
                          <a:pt x="346309" y="79057"/>
                          <a:pt x="352069" y="88773"/>
                          <a:pt x="355875" y="95886"/>
                        </a:cubicBezTo>
                        <a:cubicBezTo>
                          <a:pt x="354273" y="91178"/>
                          <a:pt x="350917" y="83915"/>
                          <a:pt x="345808" y="76152"/>
                        </a:cubicBezTo>
                        <a:cubicBezTo>
                          <a:pt x="340849" y="68638"/>
                          <a:pt x="334488" y="60725"/>
                          <a:pt x="327977" y="53913"/>
                        </a:cubicBezTo>
                        <a:lnTo>
                          <a:pt x="333136" y="60374"/>
                        </a:lnTo>
                        <a:cubicBezTo>
                          <a:pt x="330932" y="57970"/>
                          <a:pt x="328778" y="55466"/>
                          <a:pt x="326474" y="53162"/>
                        </a:cubicBezTo>
                        <a:cubicBezTo>
                          <a:pt x="328528" y="55616"/>
                          <a:pt x="330331" y="58220"/>
                          <a:pt x="332234" y="60725"/>
                        </a:cubicBezTo>
                        <a:cubicBezTo>
                          <a:pt x="326274" y="53612"/>
                          <a:pt x="320364" y="48203"/>
                          <a:pt x="314103" y="42643"/>
                        </a:cubicBezTo>
                        <a:cubicBezTo>
                          <a:pt x="321466" y="49105"/>
                          <a:pt x="323219" y="52761"/>
                          <a:pt x="319462" y="48704"/>
                        </a:cubicBezTo>
                        <a:cubicBezTo>
                          <a:pt x="311949" y="40790"/>
                          <a:pt x="310647" y="41592"/>
                          <a:pt x="304236" y="36433"/>
                        </a:cubicBezTo>
                        <a:cubicBezTo>
                          <a:pt x="307792" y="39338"/>
                          <a:pt x="312450" y="43144"/>
                          <a:pt x="309144" y="41041"/>
                        </a:cubicBezTo>
                        <a:cubicBezTo>
                          <a:pt x="303184" y="35481"/>
                          <a:pt x="298927" y="32476"/>
                          <a:pt x="294869" y="29621"/>
                        </a:cubicBezTo>
                        <a:cubicBezTo>
                          <a:pt x="290762" y="26766"/>
                          <a:pt x="286755" y="24161"/>
                          <a:pt x="280494" y="20104"/>
                        </a:cubicBezTo>
                        <a:cubicBezTo>
                          <a:pt x="280995" y="21106"/>
                          <a:pt x="276888" y="19002"/>
                          <a:pt x="272280" y="16698"/>
                        </a:cubicBezTo>
                        <a:cubicBezTo>
                          <a:pt x="267622" y="14545"/>
                          <a:pt x="262513" y="12190"/>
                          <a:pt x="261211" y="12391"/>
                        </a:cubicBezTo>
                        <a:cubicBezTo>
                          <a:pt x="263315" y="13242"/>
                          <a:pt x="265368" y="14194"/>
                          <a:pt x="267472" y="15196"/>
                        </a:cubicBezTo>
                        <a:cubicBezTo>
                          <a:pt x="263014" y="13342"/>
                          <a:pt x="258356" y="11940"/>
                          <a:pt x="253748" y="10487"/>
                        </a:cubicBezTo>
                        <a:cubicBezTo>
                          <a:pt x="241427" y="5128"/>
                          <a:pt x="265368" y="13292"/>
                          <a:pt x="246285" y="5930"/>
                        </a:cubicBezTo>
                        <a:cubicBezTo>
                          <a:pt x="228103" y="570"/>
                          <a:pt x="228254" y="2423"/>
                          <a:pt x="213628" y="19"/>
                        </a:cubicBezTo>
                        <a:cubicBezTo>
                          <a:pt x="218687" y="-181"/>
                          <a:pt x="230307" y="1171"/>
                          <a:pt x="241877" y="4577"/>
                        </a:cubicBezTo>
                        <a:cubicBezTo>
                          <a:pt x="239573" y="3826"/>
                          <a:pt x="237319" y="2924"/>
                          <a:pt x="234965" y="2323"/>
                        </a:cubicBezTo>
                        <a:cubicBezTo>
                          <a:pt x="238822" y="2674"/>
                          <a:pt x="254800" y="7482"/>
                          <a:pt x="262363" y="10988"/>
                        </a:cubicBezTo>
                        <a:cubicBezTo>
                          <a:pt x="249290" y="6781"/>
                          <a:pt x="268273" y="13493"/>
                          <a:pt x="273482" y="17099"/>
                        </a:cubicBezTo>
                        <a:cubicBezTo>
                          <a:pt x="274885" y="16899"/>
                          <a:pt x="266871" y="13142"/>
                          <a:pt x="276488" y="17199"/>
                        </a:cubicBezTo>
                        <a:cubicBezTo>
                          <a:pt x="267722" y="12892"/>
                          <a:pt x="266420" y="12341"/>
                          <a:pt x="254900" y="7582"/>
                        </a:cubicBezTo>
                        <a:cubicBezTo>
                          <a:pt x="267121" y="12341"/>
                          <a:pt x="272731" y="14494"/>
                          <a:pt x="278391" y="16698"/>
                        </a:cubicBezTo>
                        <a:cubicBezTo>
                          <a:pt x="281045" y="17700"/>
                          <a:pt x="283600" y="18702"/>
                          <a:pt x="286705" y="20355"/>
                        </a:cubicBezTo>
                        <a:cubicBezTo>
                          <a:pt x="289861" y="21907"/>
                          <a:pt x="293517" y="24161"/>
                          <a:pt x="298376" y="27567"/>
                        </a:cubicBezTo>
                        <a:cubicBezTo>
                          <a:pt x="289009" y="21907"/>
                          <a:pt x="300980" y="30522"/>
                          <a:pt x="301681" y="31774"/>
                        </a:cubicBezTo>
                        <a:cubicBezTo>
                          <a:pt x="305939" y="34579"/>
                          <a:pt x="314153" y="40990"/>
                          <a:pt x="317409" y="43845"/>
                        </a:cubicBezTo>
                        <a:lnTo>
                          <a:pt x="315255" y="40389"/>
                        </a:lnTo>
                        <a:cubicBezTo>
                          <a:pt x="320664" y="44797"/>
                          <a:pt x="323720" y="48403"/>
                          <a:pt x="326875" y="52210"/>
                        </a:cubicBezTo>
                        <a:cubicBezTo>
                          <a:pt x="329980" y="56067"/>
                          <a:pt x="333336" y="59973"/>
                          <a:pt x="338746" y="65934"/>
                        </a:cubicBezTo>
                        <a:cubicBezTo>
                          <a:pt x="339647" y="66535"/>
                          <a:pt x="337493" y="63780"/>
                          <a:pt x="335340" y="61075"/>
                        </a:cubicBezTo>
                        <a:cubicBezTo>
                          <a:pt x="333086" y="58471"/>
                          <a:pt x="330782" y="56117"/>
                          <a:pt x="331784" y="57118"/>
                        </a:cubicBezTo>
                        <a:cubicBezTo>
                          <a:pt x="339397" y="65032"/>
                          <a:pt x="343504" y="71343"/>
                          <a:pt x="347210" y="77554"/>
                        </a:cubicBezTo>
                        <a:cubicBezTo>
                          <a:pt x="350867" y="83965"/>
                          <a:pt x="353722" y="90326"/>
                          <a:pt x="357328" y="99292"/>
                        </a:cubicBezTo>
                        <a:cubicBezTo>
                          <a:pt x="358079" y="100143"/>
                          <a:pt x="358680" y="99642"/>
                          <a:pt x="361786" y="105703"/>
                        </a:cubicBezTo>
                        <a:cubicBezTo>
                          <a:pt x="360333" y="104000"/>
                          <a:pt x="361936" y="108758"/>
                          <a:pt x="358580" y="101896"/>
                        </a:cubicBezTo>
                        <a:cubicBezTo>
                          <a:pt x="360884" y="107957"/>
                          <a:pt x="363889" y="114969"/>
                          <a:pt x="365743" y="120378"/>
                        </a:cubicBezTo>
                        <a:cubicBezTo>
                          <a:pt x="362086" y="107406"/>
                          <a:pt x="368447" y="125337"/>
                          <a:pt x="369149" y="127691"/>
                        </a:cubicBezTo>
                        <a:cubicBezTo>
                          <a:pt x="370551" y="134553"/>
                          <a:pt x="368147" y="125738"/>
                          <a:pt x="366694" y="121731"/>
                        </a:cubicBezTo>
                        <a:cubicBezTo>
                          <a:pt x="368147" y="127090"/>
                          <a:pt x="368397" y="133902"/>
                          <a:pt x="370150" y="136757"/>
                        </a:cubicBezTo>
                        <a:cubicBezTo>
                          <a:pt x="369449" y="137057"/>
                          <a:pt x="365242" y="121881"/>
                          <a:pt x="361385" y="112364"/>
                        </a:cubicBezTo>
                        <a:cubicBezTo>
                          <a:pt x="362136" y="114568"/>
                          <a:pt x="362838" y="116772"/>
                          <a:pt x="363439" y="118976"/>
                        </a:cubicBezTo>
                        <a:cubicBezTo>
                          <a:pt x="361635" y="114568"/>
                          <a:pt x="361535" y="113667"/>
                          <a:pt x="359131" y="107205"/>
                        </a:cubicBezTo>
                        <a:cubicBezTo>
                          <a:pt x="361034" y="113667"/>
                          <a:pt x="360133" y="113266"/>
                          <a:pt x="359131" y="111964"/>
                        </a:cubicBezTo>
                        <a:cubicBezTo>
                          <a:pt x="358931" y="111112"/>
                          <a:pt x="359432" y="112364"/>
                          <a:pt x="359281" y="111563"/>
                        </a:cubicBezTo>
                        <a:cubicBezTo>
                          <a:pt x="357578" y="106354"/>
                          <a:pt x="355675" y="102547"/>
                          <a:pt x="355825" y="103850"/>
                        </a:cubicBezTo>
                        <a:cubicBezTo>
                          <a:pt x="353071" y="99692"/>
                          <a:pt x="358230" y="111062"/>
                          <a:pt x="358881" y="114769"/>
                        </a:cubicBezTo>
                        <a:cubicBezTo>
                          <a:pt x="359832" y="117373"/>
                          <a:pt x="360784" y="120028"/>
                          <a:pt x="361585" y="122632"/>
                        </a:cubicBezTo>
                        <a:cubicBezTo>
                          <a:pt x="365091" y="131398"/>
                          <a:pt x="368147" y="140513"/>
                          <a:pt x="370301" y="149880"/>
                        </a:cubicBezTo>
                        <a:cubicBezTo>
                          <a:pt x="372054" y="162051"/>
                          <a:pt x="371453" y="167661"/>
                          <a:pt x="370851" y="176776"/>
                        </a:cubicBezTo>
                        <a:lnTo>
                          <a:pt x="371653" y="179331"/>
                        </a:lnTo>
                        <a:cubicBezTo>
                          <a:pt x="371352" y="184640"/>
                          <a:pt x="370801" y="189799"/>
                          <a:pt x="370401" y="192704"/>
                        </a:cubicBezTo>
                        <a:cubicBezTo>
                          <a:pt x="369850" y="195659"/>
                          <a:pt x="369399" y="196360"/>
                          <a:pt x="369349" y="192955"/>
                        </a:cubicBezTo>
                        <a:cubicBezTo>
                          <a:pt x="369649" y="192604"/>
                          <a:pt x="369699" y="191201"/>
                          <a:pt x="369900" y="188897"/>
                        </a:cubicBezTo>
                        <a:cubicBezTo>
                          <a:pt x="369800" y="188597"/>
                          <a:pt x="369750" y="188046"/>
                          <a:pt x="369750" y="187395"/>
                        </a:cubicBezTo>
                        <a:cubicBezTo>
                          <a:pt x="369750" y="187194"/>
                          <a:pt x="369699" y="187044"/>
                          <a:pt x="369649" y="186844"/>
                        </a:cubicBezTo>
                        <a:cubicBezTo>
                          <a:pt x="369199" y="198164"/>
                          <a:pt x="367796" y="205076"/>
                          <a:pt x="367946" y="205777"/>
                        </a:cubicBezTo>
                        <a:cubicBezTo>
                          <a:pt x="369399" y="186643"/>
                          <a:pt x="366594" y="204625"/>
                          <a:pt x="365642" y="201219"/>
                        </a:cubicBezTo>
                        <a:cubicBezTo>
                          <a:pt x="365041" y="207580"/>
                          <a:pt x="363689" y="213791"/>
                          <a:pt x="362537" y="220052"/>
                        </a:cubicBezTo>
                        <a:cubicBezTo>
                          <a:pt x="365442" y="208832"/>
                          <a:pt x="363439" y="220052"/>
                          <a:pt x="362437" y="224059"/>
                        </a:cubicBezTo>
                        <a:cubicBezTo>
                          <a:pt x="361886" y="224509"/>
                          <a:pt x="360984" y="228266"/>
                          <a:pt x="359782" y="232623"/>
                        </a:cubicBezTo>
                        <a:cubicBezTo>
                          <a:pt x="358430" y="236981"/>
                          <a:pt x="357078" y="242040"/>
                          <a:pt x="355825" y="245145"/>
                        </a:cubicBezTo>
                        <a:lnTo>
                          <a:pt x="355825" y="244644"/>
                        </a:lnTo>
                        <a:cubicBezTo>
                          <a:pt x="354623" y="247499"/>
                          <a:pt x="353020" y="251456"/>
                          <a:pt x="351418" y="255613"/>
                        </a:cubicBezTo>
                        <a:cubicBezTo>
                          <a:pt x="349665" y="259721"/>
                          <a:pt x="347862" y="263978"/>
                          <a:pt x="346309" y="267534"/>
                        </a:cubicBezTo>
                        <a:cubicBezTo>
                          <a:pt x="346760" y="267334"/>
                          <a:pt x="343454" y="276750"/>
                          <a:pt x="341951" y="281408"/>
                        </a:cubicBezTo>
                        <a:cubicBezTo>
                          <a:pt x="348312" y="269688"/>
                          <a:pt x="345007" y="276850"/>
                          <a:pt x="345958" y="276149"/>
                        </a:cubicBezTo>
                        <a:cubicBezTo>
                          <a:pt x="345307" y="277351"/>
                          <a:pt x="344155" y="279605"/>
                          <a:pt x="344105" y="279906"/>
                        </a:cubicBezTo>
                        <a:cubicBezTo>
                          <a:pt x="343454" y="281709"/>
                          <a:pt x="345558" y="277752"/>
                          <a:pt x="345958" y="277501"/>
                        </a:cubicBezTo>
                        <a:cubicBezTo>
                          <a:pt x="352419" y="264729"/>
                          <a:pt x="357478" y="250855"/>
                          <a:pt x="358430" y="245045"/>
                        </a:cubicBezTo>
                        <a:cubicBezTo>
                          <a:pt x="356376" y="248952"/>
                          <a:pt x="356226" y="252157"/>
                          <a:pt x="354122" y="256615"/>
                        </a:cubicBezTo>
                        <a:cubicBezTo>
                          <a:pt x="355024" y="253159"/>
                          <a:pt x="356376" y="249352"/>
                          <a:pt x="357979" y="245045"/>
                        </a:cubicBezTo>
                        <a:cubicBezTo>
                          <a:pt x="359382" y="240637"/>
                          <a:pt x="361135" y="235679"/>
                          <a:pt x="362787" y="230019"/>
                        </a:cubicBezTo>
                        <a:lnTo>
                          <a:pt x="364440" y="226463"/>
                        </a:lnTo>
                        <a:cubicBezTo>
                          <a:pt x="365342" y="222556"/>
                          <a:pt x="366294" y="218699"/>
                          <a:pt x="366844" y="214742"/>
                        </a:cubicBezTo>
                        <a:cubicBezTo>
                          <a:pt x="366193" y="219701"/>
                          <a:pt x="367696" y="216946"/>
                          <a:pt x="364591" y="229167"/>
                        </a:cubicBezTo>
                        <a:cubicBezTo>
                          <a:pt x="365693" y="227815"/>
                          <a:pt x="367696" y="217046"/>
                          <a:pt x="369249" y="209483"/>
                        </a:cubicBezTo>
                        <a:cubicBezTo>
                          <a:pt x="369199" y="208131"/>
                          <a:pt x="369249" y="206829"/>
                          <a:pt x="369098" y="205426"/>
                        </a:cubicBezTo>
                        <a:cubicBezTo>
                          <a:pt x="369399" y="207029"/>
                          <a:pt x="371753" y="190600"/>
                          <a:pt x="370801" y="202371"/>
                        </a:cubicBezTo>
                        <a:cubicBezTo>
                          <a:pt x="370250" y="208782"/>
                          <a:pt x="368998" y="215043"/>
                          <a:pt x="367896" y="221354"/>
                        </a:cubicBezTo>
                        <a:cubicBezTo>
                          <a:pt x="368598" y="219701"/>
                          <a:pt x="369048" y="217948"/>
                          <a:pt x="369649" y="216245"/>
                        </a:cubicBezTo>
                        <a:cubicBezTo>
                          <a:pt x="368748" y="221604"/>
                          <a:pt x="367145" y="226813"/>
                          <a:pt x="365893" y="232072"/>
                        </a:cubicBezTo>
                        <a:lnTo>
                          <a:pt x="366444" y="228216"/>
                        </a:lnTo>
                        <a:cubicBezTo>
                          <a:pt x="363238" y="240838"/>
                          <a:pt x="361836" y="242440"/>
                          <a:pt x="360984" y="244143"/>
                        </a:cubicBezTo>
                        <a:cubicBezTo>
                          <a:pt x="359983" y="245846"/>
                          <a:pt x="359031" y="247549"/>
                          <a:pt x="354673" y="259821"/>
                        </a:cubicBezTo>
                        <a:cubicBezTo>
                          <a:pt x="352369" y="267684"/>
                          <a:pt x="349014" y="275899"/>
                          <a:pt x="340749" y="289572"/>
                        </a:cubicBezTo>
                        <a:cubicBezTo>
                          <a:pt x="346259" y="279455"/>
                          <a:pt x="340649" y="288170"/>
                          <a:pt x="342252" y="284113"/>
                        </a:cubicBezTo>
                        <a:cubicBezTo>
                          <a:pt x="336141" y="294130"/>
                          <a:pt x="334588" y="297787"/>
                          <a:pt x="331683" y="303196"/>
                        </a:cubicBezTo>
                        <a:cubicBezTo>
                          <a:pt x="329530" y="305350"/>
                          <a:pt x="328077" y="306903"/>
                          <a:pt x="333737" y="298137"/>
                        </a:cubicBezTo>
                        <a:cubicBezTo>
                          <a:pt x="333587" y="297286"/>
                          <a:pt x="331784" y="300191"/>
                          <a:pt x="329830" y="303346"/>
                        </a:cubicBezTo>
                        <a:cubicBezTo>
                          <a:pt x="327777" y="306452"/>
                          <a:pt x="325473" y="309707"/>
                          <a:pt x="324671" y="309757"/>
                        </a:cubicBezTo>
                        <a:cubicBezTo>
                          <a:pt x="314554" y="323732"/>
                          <a:pt x="310697" y="329542"/>
                          <a:pt x="306239" y="335753"/>
                        </a:cubicBezTo>
                        <a:cubicBezTo>
                          <a:pt x="301681" y="341913"/>
                          <a:pt x="296723" y="348875"/>
                          <a:pt x="281045" y="361898"/>
                        </a:cubicBezTo>
                        <a:lnTo>
                          <a:pt x="281847" y="360496"/>
                        </a:lnTo>
                        <a:cubicBezTo>
                          <a:pt x="272430" y="369311"/>
                          <a:pt x="264366" y="375622"/>
                          <a:pt x="256102" y="381282"/>
                        </a:cubicBezTo>
                        <a:cubicBezTo>
                          <a:pt x="254099" y="382734"/>
                          <a:pt x="251945" y="384087"/>
                          <a:pt x="249841" y="385439"/>
                        </a:cubicBezTo>
                        <a:lnTo>
                          <a:pt x="246636" y="387493"/>
                        </a:lnTo>
                        <a:cubicBezTo>
                          <a:pt x="245283" y="388394"/>
                          <a:pt x="242829" y="389646"/>
                          <a:pt x="240926" y="390748"/>
                        </a:cubicBezTo>
                        <a:cubicBezTo>
                          <a:pt x="236869" y="392902"/>
                          <a:pt x="232611" y="395657"/>
                          <a:pt x="228404" y="397510"/>
                        </a:cubicBezTo>
                        <a:cubicBezTo>
                          <a:pt x="224247" y="399363"/>
                          <a:pt x="219689" y="401567"/>
                          <a:pt x="215281" y="403370"/>
                        </a:cubicBezTo>
                        <a:cubicBezTo>
                          <a:pt x="210974" y="404572"/>
                          <a:pt x="206616" y="406025"/>
                          <a:pt x="202659" y="406976"/>
                        </a:cubicBezTo>
                        <a:lnTo>
                          <a:pt x="191390" y="409381"/>
                        </a:lnTo>
                        <a:cubicBezTo>
                          <a:pt x="194295" y="408479"/>
                          <a:pt x="199454" y="406726"/>
                          <a:pt x="203160" y="405323"/>
                        </a:cubicBezTo>
                        <a:cubicBezTo>
                          <a:pt x="206816" y="403971"/>
                          <a:pt x="209271" y="402418"/>
                          <a:pt x="206115" y="403320"/>
                        </a:cubicBezTo>
                        <a:cubicBezTo>
                          <a:pt x="216433" y="401316"/>
                          <a:pt x="231209" y="394505"/>
                          <a:pt x="245734" y="386491"/>
                        </a:cubicBezTo>
                        <a:cubicBezTo>
                          <a:pt x="247036" y="385389"/>
                          <a:pt x="241276" y="388444"/>
                          <a:pt x="238572" y="389646"/>
                        </a:cubicBezTo>
                        <a:cubicBezTo>
                          <a:pt x="240725" y="388494"/>
                          <a:pt x="242629" y="387442"/>
                          <a:pt x="244432" y="386441"/>
                        </a:cubicBezTo>
                        <a:cubicBezTo>
                          <a:pt x="245584" y="385739"/>
                          <a:pt x="246736" y="385088"/>
                          <a:pt x="247888" y="384437"/>
                        </a:cubicBezTo>
                        <a:cubicBezTo>
                          <a:pt x="250042" y="383185"/>
                          <a:pt x="252446" y="381833"/>
                          <a:pt x="255551" y="379428"/>
                        </a:cubicBezTo>
                        <a:cubicBezTo>
                          <a:pt x="255150" y="379479"/>
                          <a:pt x="247788" y="383986"/>
                          <a:pt x="253097" y="380230"/>
                        </a:cubicBezTo>
                        <a:cubicBezTo>
                          <a:pt x="256152" y="378377"/>
                          <a:pt x="259258" y="376624"/>
                          <a:pt x="262263" y="374670"/>
                        </a:cubicBezTo>
                        <a:cubicBezTo>
                          <a:pt x="267822" y="370212"/>
                          <a:pt x="268874" y="368710"/>
                          <a:pt x="270227" y="367107"/>
                        </a:cubicBezTo>
                        <a:cubicBezTo>
                          <a:pt x="271529" y="365504"/>
                          <a:pt x="273282" y="363851"/>
                          <a:pt x="279593" y="358442"/>
                        </a:cubicBezTo>
                        <a:cubicBezTo>
                          <a:pt x="277790" y="361047"/>
                          <a:pt x="273683" y="365955"/>
                          <a:pt x="268724" y="370162"/>
                        </a:cubicBezTo>
                        <a:cubicBezTo>
                          <a:pt x="274835" y="365504"/>
                          <a:pt x="260910" y="376824"/>
                          <a:pt x="266670" y="372817"/>
                        </a:cubicBezTo>
                        <a:cubicBezTo>
                          <a:pt x="274634" y="365104"/>
                          <a:pt x="279393" y="362399"/>
                          <a:pt x="289510" y="351831"/>
                        </a:cubicBezTo>
                        <a:cubicBezTo>
                          <a:pt x="288358" y="353133"/>
                          <a:pt x="288158" y="353584"/>
                          <a:pt x="285603" y="356088"/>
                        </a:cubicBezTo>
                        <a:cubicBezTo>
                          <a:pt x="290913" y="351380"/>
                          <a:pt x="295971" y="346471"/>
                          <a:pt x="300880" y="341412"/>
                        </a:cubicBezTo>
                        <a:cubicBezTo>
                          <a:pt x="296973" y="344919"/>
                          <a:pt x="312149" y="328039"/>
                          <a:pt x="309996" y="328791"/>
                        </a:cubicBezTo>
                        <a:cubicBezTo>
                          <a:pt x="302533" y="337205"/>
                          <a:pt x="299778" y="340060"/>
                          <a:pt x="296823" y="343216"/>
                        </a:cubicBezTo>
                        <a:cubicBezTo>
                          <a:pt x="293768" y="346321"/>
                          <a:pt x="290562" y="349877"/>
                          <a:pt x="280945" y="358342"/>
                        </a:cubicBezTo>
                        <a:cubicBezTo>
                          <a:pt x="286254" y="353333"/>
                          <a:pt x="292215" y="346071"/>
                          <a:pt x="294619" y="342364"/>
                        </a:cubicBezTo>
                        <a:cubicBezTo>
                          <a:pt x="294819" y="342214"/>
                          <a:pt x="295070" y="341963"/>
                          <a:pt x="295621" y="341412"/>
                        </a:cubicBezTo>
                        <a:cubicBezTo>
                          <a:pt x="297624" y="337956"/>
                          <a:pt x="294719" y="340661"/>
                          <a:pt x="293667" y="339509"/>
                        </a:cubicBezTo>
                        <a:cubicBezTo>
                          <a:pt x="286455" y="348575"/>
                          <a:pt x="280244" y="353283"/>
                          <a:pt x="270277" y="362599"/>
                        </a:cubicBezTo>
                        <a:cubicBezTo>
                          <a:pt x="268874" y="364953"/>
                          <a:pt x="277139" y="358392"/>
                          <a:pt x="281897" y="353534"/>
                        </a:cubicBezTo>
                        <a:cubicBezTo>
                          <a:pt x="279092" y="356439"/>
                          <a:pt x="276187" y="359193"/>
                          <a:pt x="273282" y="361998"/>
                        </a:cubicBezTo>
                        <a:lnTo>
                          <a:pt x="274835" y="360145"/>
                        </a:lnTo>
                        <a:cubicBezTo>
                          <a:pt x="267021" y="366756"/>
                          <a:pt x="258857" y="372917"/>
                          <a:pt x="250342" y="378627"/>
                        </a:cubicBezTo>
                        <a:cubicBezTo>
                          <a:pt x="255100" y="375271"/>
                          <a:pt x="256453" y="373719"/>
                          <a:pt x="258657" y="371615"/>
                        </a:cubicBezTo>
                        <a:cubicBezTo>
                          <a:pt x="255401" y="373869"/>
                          <a:pt x="252145" y="376023"/>
                          <a:pt x="248539" y="378076"/>
                        </a:cubicBezTo>
                        <a:cubicBezTo>
                          <a:pt x="249741" y="378277"/>
                          <a:pt x="249591" y="379078"/>
                          <a:pt x="246335" y="381182"/>
                        </a:cubicBezTo>
                        <a:cubicBezTo>
                          <a:pt x="245233" y="381883"/>
                          <a:pt x="244231" y="382534"/>
                          <a:pt x="243180" y="383185"/>
                        </a:cubicBezTo>
                        <a:cubicBezTo>
                          <a:pt x="241727" y="383986"/>
                          <a:pt x="240275" y="384788"/>
                          <a:pt x="238872" y="385589"/>
                        </a:cubicBezTo>
                        <a:cubicBezTo>
                          <a:pt x="236117" y="387092"/>
                          <a:pt x="233513" y="388494"/>
                          <a:pt x="231059" y="389847"/>
                        </a:cubicBezTo>
                        <a:cubicBezTo>
                          <a:pt x="226250" y="391900"/>
                          <a:pt x="221993" y="394004"/>
                          <a:pt x="218537" y="395156"/>
                        </a:cubicBezTo>
                        <a:cubicBezTo>
                          <a:pt x="215081" y="396308"/>
                          <a:pt x="212126" y="397310"/>
                          <a:pt x="209722" y="398011"/>
                        </a:cubicBezTo>
                        <a:cubicBezTo>
                          <a:pt x="207518" y="398512"/>
                          <a:pt x="205514" y="398912"/>
                          <a:pt x="203711" y="399313"/>
                        </a:cubicBezTo>
                        <a:cubicBezTo>
                          <a:pt x="202860" y="399614"/>
                          <a:pt x="201908" y="399964"/>
                          <a:pt x="201157" y="400215"/>
                        </a:cubicBezTo>
                        <a:cubicBezTo>
                          <a:pt x="202409" y="400215"/>
                          <a:pt x="198101" y="401968"/>
                          <a:pt x="192141" y="404071"/>
                        </a:cubicBezTo>
                        <a:cubicBezTo>
                          <a:pt x="189236" y="405123"/>
                          <a:pt x="185580" y="406275"/>
                          <a:pt x="182174" y="407377"/>
                        </a:cubicBezTo>
                        <a:cubicBezTo>
                          <a:pt x="180471" y="407928"/>
                          <a:pt x="178818" y="408479"/>
                          <a:pt x="177265" y="408980"/>
                        </a:cubicBezTo>
                        <a:cubicBezTo>
                          <a:pt x="176263" y="409330"/>
                          <a:pt x="176163" y="409280"/>
                          <a:pt x="175963" y="409280"/>
                        </a:cubicBezTo>
                        <a:cubicBezTo>
                          <a:pt x="175712" y="409280"/>
                          <a:pt x="175462" y="409280"/>
                          <a:pt x="175262" y="409280"/>
                        </a:cubicBezTo>
                        <a:cubicBezTo>
                          <a:pt x="176664" y="408279"/>
                          <a:pt x="175612" y="407127"/>
                          <a:pt x="175011" y="405674"/>
                        </a:cubicBezTo>
                        <a:cubicBezTo>
                          <a:pt x="177666" y="402769"/>
                          <a:pt x="180270" y="399964"/>
                          <a:pt x="182474" y="397510"/>
                        </a:cubicBezTo>
                        <a:cubicBezTo>
                          <a:pt x="182675" y="396558"/>
                          <a:pt x="181222" y="397460"/>
                          <a:pt x="178317" y="400014"/>
                        </a:cubicBezTo>
                        <a:cubicBezTo>
                          <a:pt x="175462" y="402469"/>
                          <a:pt x="170754" y="407077"/>
                          <a:pt x="165645" y="412185"/>
                        </a:cubicBezTo>
                        <a:cubicBezTo>
                          <a:pt x="165545" y="412486"/>
                          <a:pt x="165645" y="412786"/>
                          <a:pt x="165745" y="413037"/>
                        </a:cubicBezTo>
                        <a:cubicBezTo>
                          <a:pt x="176063" y="411234"/>
                          <a:pt x="170203" y="412486"/>
                          <a:pt x="180671" y="408429"/>
                        </a:cubicBezTo>
                        <a:lnTo>
                          <a:pt x="187884" y="406325"/>
                        </a:lnTo>
                        <a:lnTo>
                          <a:pt x="194495" y="404222"/>
                        </a:lnTo>
                        <a:cubicBezTo>
                          <a:pt x="198953" y="402819"/>
                          <a:pt x="203110" y="401316"/>
                          <a:pt x="207267" y="399864"/>
                        </a:cubicBezTo>
                        <a:lnTo>
                          <a:pt x="200906" y="402719"/>
                        </a:lnTo>
                        <a:cubicBezTo>
                          <a:pt x="212777" y="399914"/>
                          <a:pt x="226601" y="392151"/>
                          <a:pt x="225148" y="393904"/>
                        </a:cubicBezTo>
                        <a:cubicBezTo>
                          <a:pt x="217235" y="398662"/>
                          <a:pt x="206165" y="401867"/>
                          <a:pt x="198803" y="404722"/>
                        </a:cubicBezTo>
                        <a:lnTo>
                          <a:pt x="206917" y="402719"/>
                        </a:lnTo>
                        <a:cubicBezTo>
                          <a:pt x="198803" y="405674"/>
                          <a:pt x="197100" y="405924"/>
                          <a:pt x="195096" y="406175"/>
                        </a:cubicBezTo>
                        <a:cubicBezTo>
                          <a:pt x="194094" y="406325"/>
                          <a:pt x="192992" y="406475"/>
                          <a:pt x="190939" y="406976"/>
                        </a:cubicBezTo>
                        <a:cubicBezTo>
                          <a:pt x="188835" y="407477"/>
                          <a:pt x="186030" y="408329"/>
                          <a:pt x="180571" y="409931"/>
                        </a:cubicBezTo>
                        <a:cubicBezTo>
                          <a:pt x="183526" y="409631"/>
                          <a:pt x="183075" y="409731"/>
                          <a:pt x="180571" y="410382"/>
                        </a:cubicBezTo>
                        <a:cubicBezTo>
                          <a:pt x="179319" y="410733"/>
                          <a:pt x="177566" y="411184"/>
                          <a:pt x="175562" y="411685"/>
                        </a:cubicBezTo>
                        <a:cubicBezTo>
                          <a:pt x="174510" y="411985"/>
                          <a:pt x="173408" y="412286"/>
                          <a:pt x="172256" y="412636"/>
                        </a:cubicBezTo>
                        <a:cubicBezTo>
                          <a:pt x="171705" y="412686"/>
                          <a:pt x="171155" y="412786"/>
                          <a:pt x="170553" y="412837"/>
                        </a:cubicBezTo>
                        <a:cubicBezTo>
                          <a:pt x="170854" y="412937"/>
                          <a:pt x="170854" y="413187"/>
                          <a:pt x="171856" y="413037"/>
                        </a:cubicBezTo>
                        <a:cubicBezTo>
                          <a:pt x="173308" y="412686"/>
                          <a:pt x="174961" y="412286"/>
                          <a:pt x="176764" y="411835"/>
                        </a:cubicBezTo>
                        <a:cubicBezTo>
                          <a:pt x="180320" y="410883"/>
                          <a:pt x="184327" y="409831"/>
                          <a:pt x="187934" y="408880"/>
                        </a:cubicBezTo>
                        <a:cubicBezTo>
                          <a:pt x="194796" y="407077"/>
                          <a:pt x="199804" y="405774"/>
                          <a:pt x="196048" y="407628"/>
                        </a:cubicBezTo>
                        <a:cubicBezTo>
                          <a:pt x="193744" y="408429"/>
                          <a:pt x="190839" y="409230"/>
                          <a:pt x="187683" y="409982"/>
                        </a:cubicBezTo>
                        <a:cubicBezTo>
                          <a:pt x="184528" y="410733"/>
                          <a:pt x="180871" y="411534"/>
                          <a:pt x="177115" y="412436"/>
                        </a:cubicBezTo>
                        <a:cubicBezTo>
                          <a:pt x="175161" y="412887"/>
                          <a:pt x="173208" y="413287"/>
                          <a:pt x="171255" y="413738"/>
                        </a:cubicBezTo>
                        <a:cubicBezTo>
                          <a:pt x="170003" y="414089"/>
                          <a:pt x="170053" y="413838"/>
                          <a:pt x="169552" y="413888"/>
                        </a:cubicBezTo>
                        <a:lnTo>
                          <a:pt x="168350" y="413788"/>
                        </a:lnTo>
                        <a:cubicBezTo>
                          <a:pt x="166747" y="413688"/>
                          <a:pt x="165144" y="413638"/>
                          <a:pt x="163141" y="413938"/>
                        </a:cubicBezTo>
                        <a:cubicBezTo>
                          <a:pt x="165044" y="411685"/>
                          <a:pt x="167298" y="408930"/>
                          <a:pt x="168750" y="406976"/>
                        </a:cubicBezTo>
                        <a:lnTo>
                          <a:pt x="168500" y="407477"/>
                        </a:lnTo>
                        <a:cubicBezTo>
                          <a:pt x="174310" y="400916"/>
                          <a:pt x="179168" y="395456"/>
                          <a:pt x="183326" y="390748"/>
                        </a:cubicBezTo>
                        <a:cubicBezTo>
                          <a:pt x="185479" y="388344"/>
                          <a:pt x="186832" y="386541"/>
                          <a:pt x="188234" y="384788"/>
                        </a:cubicBezTo>
                        <a:cubicBezTo>
                          <a:pt x="189587" y="383035"/>
                          <a:pt x="190839" y="381432"/>
                          <a:pt x="191991" y="379929"/>
                        </a:cubicBezTo>
                        <a:cubicBezTo>
                          <a:pt x="196448" y="373919"/>
                          <a:pt x="199804" y="369411"/>
                          <a:pt x="203110" y="364953"/>
                        </a:cubicBezTo>
                        <a:cubicBezTo>
                          <a:pt x="204963" y="362499"/>
                          <a:pt x="207017" y="359794"/>
                          <a:pt x="208820" y="356990"/>
                        </a:cubicBezTo>
                        <a:cubicBezTo>
                          <a:pt x="209722" y="355587"/>
                          <a:pt x="210623" y="354135"/>
                          <a:pt x="211525" y="352682"/>
                        </a:cubicBezTo>
                        <a:lnTo>
                          <a:pt x="213027" y="350178"/>
                        </a:lnTo>
                        <a:cubicBezTo>
                          <a:pt x="214981" y="347022"/>
                          <a:pt x="216634" y="343616"/>
                          <a:pt x="218236" y="340711"/>
                        </a:cubicBezTo>
                        <a:lnTo>
                          <a:pt x="218537" y="341062"/>
                        </a:lnTo>
                        <a:cubicBezTo>
                          <a:pt x="219989" y="338307"/>
                          <a:pt x="221592" y="335602"/>
                          <a:pt x="222995" y="332797"/>
                        </a:cubicBezTo>
                        <a:cubicBezTo>
                          <a:pt x="221542" y="337105"/>
                          <a:pt x="217635" y="342414"/>
                          <a:pt x="213578" y="349326"/>
                        </a:cubicBezTo>
                        <a:lnTo>
                          <a:pt x="214830" y="348926"/>
                        </a:lnTo>
                        <a:cubicBezTo>
                          <a:pt x="212727" y="351280"/>
                          <a:pt x="208069" y="359143"/>
                          <a:pt x="204512" y="364503"/>
                        </a:cubicBezTo>
                        <a:cubicBezTo>
                          <a:pt x="200606" y="369962"/>
                          <a:pt x="196649" y="375522"/>
                          <a:pt x="192742" y="380981"/>
                        </a:cubicBezTo>
                        <a:cubicBezTo>
                          <a:pt x="195697" y="377024"/>
                          <a:pt x="199654" y="372016"/>
                          <a:pt x="203861" y="366807"/>
                        </a:cubicBezTo>
                        <a:cubicBezTo>
                          <a:pt x="205965" y="364202"/>
                          <a:pt x="207418" y="361748"/>
                          <a:pt x="209271" y="359243"/>
                        </a:cubicBezTo>
                        <a:cubicBezTo>
                          <a:pt x="210723" y="356939"/>
                          <a:pt x="212176" y="354635"/>
                          <a:pt x="213578" y="352432"/>
                        </a:cubicBezTo>
                        <a:cubicBezTo>
                          <a:pt x="217084" y="347072"/>
                          <a:pt x="219438" y="342164"/>
                          <a:pt x="219388" y="340711"/>
                        </a:cubicBezTo>
                        <a:lnTo>
                          <a:pt x="223345" y="335452"/>
                        </a:lnTo>
                        <a:cubicBezTo>
                          <a:pt x="223796" y="334500"/>
                          <a:pt x="224147" y="333499"/>
                          <a:pt x="224547" y="332547"/>
                        </a:cubicBezTo>
                        <a:cubicBezTo>
                          <a:pt x="227252" y="328490"/>
                          <a:pt x="226100" y="333499"/>
                          <a:pt x="221442" y="341713"/>
                        </a:cubicBezTo>
                        <a:cubicBezTo>
                          <a:pt x="220440" y="343015"/>
                          <a:pt x="219939" y="343716"/>
                          <a:pt x="220039" y="343165"/>
                        </a:cubicBezTo>
                        <a:cubicBezTo>
                          <a:pt x="219088" y="345119"/>
                          <a:pt x="218336" y="347122"/>
                          <a:pt x="216934" y="349677"/>
                        </a:cubicBezTo>
                        <a:cubicBezTo>
                          <a:pt x="216183" y="350929"/>
                          <a:pt x="215381" y="352331"/>
                          <a:pt x="214430" y="353984"/>
                        </a:cubicBezTo>
                        <a:cubicBezTo>
                          <a:pt x="212777" y="356639"/>
                          <a:pt x="210874" y="359744"/>
                          <a:pt x="208219" y="363401"/>
                        </a:cubicBezTo>
                        <a:cubicBezTo>
                          <a:pt x="209922" y="360746"/>
                          <a:pt x="211525" y="358091"/>
                          <a:pt x="213027" y="355387"/>
                        </a:cubicBezTo>
                        <a:cubicBezTo>
                          <a:pt x="207618" y="364452"/>
                          <a:pt x="199203" y="374119"/>
                          <a:pt x="193493" y="381632"/>
                        </a:cubicBezTo>
                        <a:cubicBezTo>
                          <a:pt x="191991" y="383536"/>
                          <a:pt x="190839" y="385188"/>
                          <a:pt x="189286" y="386992"/>
                        </a:cubicBezTo>
                        <a:cubicBezTo>
                          <a:pt x="187833" y="388745"/>
                          <a:pt x="186481" y="390398"/>
                          <a:pt x="185229" y="391900"/>
                        </a:cubicBezTo>
                        <a:cubicBezTo>
                          <a:pt x="182825" y="394805"/>
                          <a:pt x="181122" y="397059"/>
                          <a:pt x="180220" y="398411"/>
                        </a:cubicBezTo>
                        <a:lnTo>
                          <a:pt x="190087" y="387292"/>
                        </a:lnTo>
                        <a:cubicBezTo>
                          <a:pt x="193393" y="383586"/>
                          <a:pt x="195697" y="380480"/>
                          <a:pt x="198452" y="377124"/>
                        </a:cubicBezTo>
                        <a:cubicBezTo>
                          <a:pt x="201107" y="373819"/>
                          <a:pt x="203761" y="370563"/>
                          <a:pt x="206366" y="367307"/>
                        </a:cubicBezTo>
                        <a:cubicBezTo>
                          <a:pt x="209020" y="364052"/>
                          <a:pt x="210924" y="361047"/>
                          <a:pt x="212977" y="357941"/>
                        </a:cubicBezTo>
                        <a:lnTo>
                          <a:pt x="217535" y="350829"/>
                        </a:lnTo>
                        <a:cubicBezTo>
                          <a:pt x="218837" y="348926"/>
                          <a:pt x="219889" y="346872"/>
                          <a:pt x="221091" y="344868"/>
                        </a:cubicBezTo>
                        <a:cubicBezTo>
                          <a:pt x="223295" y="340861"/>
                          <a:pt x="225749" y="337005"/>
                          <a:pt x="227753" y="332948"/>
                        </a:cubicBezTo>
                        <a:cubicBezTo>
                          <a:pt x="228504" y="327338"/>
                          <a:pt x="230608" y="321428"/>
                          <a:pt x="230057" y="318222"/>
                        </a:cubicBezTo>
                        <a:cubicBezTo>
                          <a:pt x="234865" y="307303"/>
                          <a:pt x="240926" y="292327"/>
                          <a:pt x="244632" y="282710"/>
                        </a:cubicBezTo>
                        <a:lnTo>
                          <a:pt x="244632" y="283712"/>
                        </a:lnTo>
                        <a:cubicBezTo>
                          <a:pt x="246535" y="279054"/>
                          <a:pt x="247788" y="274546"/>
                          <a:pt x="248689" y="270790"/>
                        </a:cubicBezTo>
                        <a:cubicBezTo>
                          <a:pt x="250643" y="265831"/>
                          <a:pt x="248539" y="274546"/>
                          <a:pt x="249791" y="271040"/>
                        </a:cubicBezTo>
                        <a:cubicBezTo>
                          <a:pt x="251344" y="265581"/>
                          <a:pt x="252546" y="260021"/>
                          <a:pt x="253598" y="254461"/>
                        </a:cubicBezTo>
                        <a:cubicBezTo>
                          <a:pt x="253848" y="255062"/>
                          <a:pt x="253147" y="258819"/>
                          <a:pt x="252195" y="263277"/>
                        </a:cubicBezTo>
                        <a:cubicBezTo>
                          <a:pt x="250943" y="267684"/>
                          <a:pt x="249491" y="272793"/>
                          <a:pt x="248589" y="276049"/>
                        </a:cubicBezTo>
                        <a:cubicBezTo>
                          <a:pt x="248890" y="274797"/>
                          <a:pt x="249491" y="272242"/>
                          <a:pt x="249190" y="273044"/>
                        </a:cubicBezTo>
                        <a:cubicBezTo>
                          <a:pt x="246736" y="280557"/>
                          <a:pt x="242829" y="294932"/>
                          <a:pt x="240375" y="297737"/>
                        </a:cubicBezTo>
                        <a:cubicBezTo>
                          <a:pt x="239123" y="301393"/>
                          <a:pt x="242579" y="290123"/>
                          <a:pt x="237570" y="302244"/>
                        </a:cubicBezTo>
                        <a:cubicBezTo>
                          <a:pt x="233914" y="310208"/>
                          <a:pt x="233363" y="313113"/>
                          <a:pt x="233363" y="314115"/>
                        </a:cubicBezTo>
                        <a:cubicBezTo>
                          <a:pt x="233763" y="314466"/>
                          <a:pt x="239573" y="301744"/>
                          <a:pt x="238121" y="306402"/>
                        </a:cubicBezTo>
                        <a:cubicBezTo>
                          <a:pt x="240575" y="299990"/>
                          <a:pt x="241326" y="297336"/>
                          <a:pt x="244682" y="289222"/>
                        </a:cubicBezTo>
                        <a:cubicBezTo>
                          <a:pt x="242529" y="295633"/>
                          <a:pt x="239623" y="304498"/>
                          <a:pt x="237720" y="307604"/>
                        </a:cubicBezTo>
                        <a:cubicBezTo>
                          <a:pt x="232862" y="320176"/>
                          <a:pt x="235516" y="319324"/>
                          <a:pt x="238271" y="313564"/>
                        </a:cubicBezTo>
                        <a:cubicBezTo>
                          <a:pt x="237370" y="314766"/>
                          <a:pt x="247086" y="290474"/>
                          <a:pt x="239623" y="306552"/>
                        </a:cubicBezTo>
                        <a:cubicBezTo>
                          <a:pt x="240725" y="302695"/>
                          <a:pt x="242729" y="297436"/>
                          <a:pt x="244632" y="291876"/>
                        </a:cubicBezTo>
                        <a:cubicBezTo>
                          <a:pt x="246335" y="286217"/>
                          <a:pt x="248539" y="280356"/>
                          <a:pt x="249691" y="275348"/>
                        </a:cubicBezTo>
                        <a:lnTo>
                          <a:pt x="249691" y="275848"/>
                        </a:lnTo>
                        <a:cubicBezTo>
                          <a:pt x="249691" y="275848"/>
                          <a:pt x="253147" y="263477"/>
                          <a:pt x="253147" y="263477"/>
                        </a:cubicBezTo>
                        <a:cubicBezTo>
                          <a:pt x="252897" y="265280"/>
                          <a:pt x="251945" y="269037"/>
                          <a:pt x="252346" y="269287"/>
                        </a:cubicBezTo>
                        <a:cubicBezTo>
                          <a:pt x="253798" y="263527"/>
                          <a:pt x="254549" y="257617"/>
                          <a:pt x="255601" y="251807"/>
                        </a:cubicBezTo>
                        <a:cubicBezTo>
                          <a:pt x="254099" y="261674"/>
                          <a:pt x="257655" y="245947"/>
                          <a:pt x="258506" y="241489"/>
                        </a:cubicBezTo>
                        <a:cubicBezTo>
                          <a:pt x="258156" y="239485"/>
                          <a:pt x="258857" y="232673"/>
                          <a:pt x="257354" y="239085"/>
                        </a:cubicBezTo>
                        <a:cubicBezTo>
                          <a:pt x="255551" y="246297"/>
                          <a:pt x="257054" y="243392"/>
                          <a:pt x="255802" y="250004"/>
                        </a:cubicBezTo>
                        <a:cubicBezTo>
                          <a:pt x="256152" y="246798"/>
                          <a:pt x="256252" y="243592"/>
                          <a:pt x="256453" y="240437"/>
                        </a:cubicBezTo>
                        <a:lnTo>
                          <a:pt x="256703" y="239636"/>
                        </a:lnTo>
                        <a:cubicBezTo>
                          <a:pt x="256703" y="237732"/>
                          <a:pt x="256853" y="235779"/>
                          <a:pt x="256803" y="233876"/>
                        </a:cubicBezTo>
                        <a:cubicBezTo>
                          <a:pt x="258206" y="221153"/>
                          <a:pt x="258206" y="239686"/>
                          <a:pt x="259107" y="223257"/>
                        </a:cubicBezTo>
                        <a:lnTo>
                          <a:pt x="257705" y="225261"/>
                        </a:lnTo>
                        <a:cubicBezTo>
                          <a:pt x="258857" y="215844"/>
                          <a:pt x="259107" y="205176"/>
                          <a:pt x="258657" y="195309"/>
                        </a:cubicBezTo>
                        <a:cubicBezTo>
                          <a:pt x="258055" y="190500"/>
                          <a:pt x="257505" y="185742"/>
                          <a:pt x="256703" y="181635"/>
                        </a:cubicBezTo>
                        <a:cubicBezTo>
                          <a:pt x="255751" y="177578"/>
                          <a:pt x="254549" y="173971"/>
                          <a:pt x="253247" y="171167"/>
                        </a:cubicBezTo>
                        <a:cubicBezTo>
                          <a:pt x="255100" y="174072"/>
                          <a:pt x="256653" y="175274"/>
                          <a:pt x="255551" y="170515"/>
                        </a:cubicBezTo>
                        <a:cubicBezTo>
                          <a:pt x="256503" y="173120"/>
                          <a:pt x="257805" y="177027"/>
                          <a:pt x="258857" y="181384"/>
                        </a:cubicBezTo>
                        <a:cubicBezTo>
                          <a:pt x="259708" y="185792"/>
                          <a:pt x="260410" y="190701"/>
                          <a:pt x="261161" y="194657"/>
                        </a:cubicBezTo>
                        <a:cubicBezTo>
                          <a:pt x="261161" y="195459"/>
                          <a:pt x="260460" y="192955"/>
                          <a:pt x="259558" y="189248"/>
                        </a:cubicBezTo>
                        <a:cubicBezTo>
                          <a:pt x="259107" y="187395"/>
                          <a:pt x="258657" y="185191"/>
                          <a:pt x="258206" y="182937"/>
                        </a:cubicBezTo>
                        <a:cubicBezTo>
                          <a:pt x="257605" y="180783"/>
                          <a:pt x="257004" y="178579"/>
                          <a:pt x="256453" y="176526"/>
                        </a:cubicBezTo>
                        <a:cubicBezTo>
                          <a:pt x="256252" y="178780"/>
                          <a:pt x="257755" y="183738"/>
                          <a:pt x="258707" y="188847"/>
                        </a:cubicBezTo>
                        <a:cubicBezTo>
                          <a:pt x="259959" y="193756"/>
                          <a:pt x="260510" y="198564"/>
                          <a:pt x="259508" y="199165"/>
                        </a:cubicBezTo>
                        <a:cubicBezTo>
                          <a:pt x="260059" y="210385"/>
                          <a:pt x="259658" y="214742"/>
                          <a:pt x="260159" y="218599"/>
                        </a:cubicBezTo>
                        <a:cubicBezTo>
                          <a:pt x="260460" y="222456"/>
                          <a:pt x="260309" y="225962"/>
                          <a:pt x="258606" y="235679"/>
                        </a:cubicBezTo>
                        <a:cubicBezTo>
                          <a:pt x="259408" y="236079"/>
                          <a:pt x="258055" y="241288"/>
                          <a:pt x="258606" y="242440"/>
                        </a:cubicBezTo>
                        <a:cubicBezTo>
                          <a:pt x="261511" y="236881"/>
                          <a:pt x="262263" y="216095"/>
                          <a:pt x="262062" y="203473"/>
                        </a:cubicBezTo>
                        <a:cubicBezTo>
                          <a:pt x="262213" y="204725"/>
                          <a:pt x="262513" y="207179"/>
                          <a:pt x="262664" y="207680"/>
                        </a:cubicBezTo>
                        <a:cubicBezTo>
                          <a:pt x="262363" y="198614"/>
                          <a:pt x="262263" y="194808"/>
                          <a:pt x="260760" y="188747"/>
                        </a:cubicBezTo>
                        <a:lnTo>
                          <a:pt x="260760" y="189549"/>
                        </a:lnTo>
                        <a:cubicBezTo>
                          <a:pt x="258206" y="178980"/>
                          <a:pt x="260410" y="182837"/>
                          <a:pt x="259157" y="176526"/>
                        </a:cubicBezTo>
                        <a:cubicBezTo>
                          <a:pt x="258506" y="174122"/>
                          <a:pt x="255401" y="165958"/>
                          <a:pt x="255301" y="167560"/>
                        </a:cubicBezTo>
                        <a:cubicBezTo>
                          <a:pt x="254650" y="165757"/>
                          <a:pt x="253948" y="164054"/>
                          <a:pt x="253147" y="162301"/>
                        </a:cubicBezTo>
                        <a:lnTo>
                          <a:pt x="250893" y="157693"/>
                        </a:lnTo>
                        <a:lnTo>
                          <a:pt x="250242" y="158495"/>
                        </a:lnTo>
                        <a:cubicBezTo>
                          <a:pt x="249991" y="158094"/>
                          <a:pt x="249891" y="158094"/>
                          <a:pt x="249441" y="157543"/>
                        </a:cubicBezTo>
                        <a:cubicBezTo>
                          <a:pt x="248990" y="157092"/>
                          <a:pt x="248589" y="156641"/>
                          <a:pt x="248238" y="156241"/>
                        </a:cubicBezTo>
                        <a:cubicBezTo>
                          <a:pt x="247487" y="155439"/>
                          <a:pt x="246836" y="154788"/>
                          <a:pt x="246185" y="154137"/>
                        </a:cubicBezTo>
                        <a:cubicBezTo>
                          <a:pt x="244883" y="152885"/>
                          <a:pt x="243480" y="151733"/>
                          <a:pt x="240976" y="150280"/>
                        </a:cubicBezTo>
                        <a:lnTo>
                          <a:pt x="240275" y="150831"/>
                        </a:lnTo>
                        <a:cubicBezTo>
                          <a:pt x="242328" y="152384"/>
                          <a:pt x="244332" y="153987"/>
                          <a:pt x="246185" y="155740"/>
                        </a:cubicBezTo>
                        <a:cubicBezTo>
                          <a:pt x="247086" y="156641"/>
                          <a:pt x="247988" y="157493"/>
                          <a:pt x="248839" y="158445"/>
                        </a:cubicBezTo>
                        <a:cubicBezTo>
                          <a:pt x="249390" y="158996"/>
                          <a:pt x="249290" y="158996"/>
                          <a:pt x="250142" y="160448"/>
                        </a:cubicBezTo>
                        <a:cubicBezTo>
                          <a:pt x="249891" y="160047"/>
                          <a:pt x="249641" y="159697"/>
                          <a:pt x="249390" y="159346"/>
                        </a:cubicBezTo>
                        <a:cubicBezTo>
                          <a:pt x="249290" y="159246"/>
                          <a:pt x="249190" y="159146"/>
                          <a:pt x="249140" y="159046"/>
                        </a:cubicBezTo>
                        <a:cubicBezTo>
                          <a:pt x="248940" y="158895"/>
                          <a:pt x="248789" y="158845"/>
                          <a:pt x="248639" y="158695"/>
                        </a:cubicBezTo>
                        <a:cubicBezTo>
                          <a:pt x="248088" y="158294"/>
                          <a:pt x="247838" y="158144"/>
                          <a:pt x="247537" y="157994"/>
                        </a:cubicBezTo>
                        <a:cubicBezTo>
                          <a:pt x="246936" y="157743"/>
                          <a:pt x="246385" y="157292"/>
                          <a:pt x="243130" y="154688"/>
                        </a:cubicBezTo>
                        <a:cubicBezTo>
                          <a:pt x="246986" y="157343"/>
                          <a:pt x="245834" y="156191"/>
                          <a:pt x="243630" y="154187"/>
                        </a:cubicBezTo>
                        <a:cubicBezTo>
                          <a:pt x="241427" y="152184"/>
                          <a:pt x="237870" y="149729"/>
                          <a:pt x="237670" y="149128"/>
                        </a:cubicBezTo>
                        <a:cubicBezTo>
                          <a:pt x="235817" y="148127"/>
                          <a:pt x="233863" y="147175"/>
                          <a:pt x="231910" y="146324"/>
                        </a:cubicBezTo>
                        <a:lnTo>
                          <a:pt x="233463" y="146925"/>
                        </a:lnTo>
                        <a:cubicBezTo>
                          <a:pt x="229205" y="144170"/>
                          <a:pt x="228003" y="144370"/>
                          <a:pt x="222544" y="142116"/>
                        </a:cubicBezTo>
                        <a:cubicBezTo>
                          <a:pt x="228855" y="145171"/>
                          <a:pt x="232711" y="147626"/>
                          <a:pt x="240174" y="151983"/>
                        </a:cubicBezTo>
                        <a:cubicBezTo>
                          <a:pt x="237470" y="150330"/>
                          <a:pt x="233363" y="148077"/>
                          <a:pt x="229356" y="146374"/>
                        </a:cubicBezTo>
                        <a:cubicBezTo>
                          <a:pt x="225349" y="144620"/>
                          <a:pt x="221592" y="143368"/>
                          <a:pt x="220140" y="142867"/>
                        </a:cubicBezTo>
                        <a:cubicBezTo>
                          <a:pt x="213678" y="141014"/>
                          <a:pt x="209371" y="139311"/>
                          <a:pt x="203260" y="138410"/>
                        </a:cubicBezTo>
                        <a:cubicBezTo>
                          <a:pt x="209070" y="139061"/>
                          <a:pt x="208219" y="138410"/>
                          <a:pt x="208770" y="137859"/>
                        </a:cubicBezTo>
                        <a:cubicBezTo>
                          <a:pt x="209271" y="137608"/>
                          <a:pt x="211475" y="136857"/>
                          <a:pt x="223095" y="141365"/>
                        </a:cubicBezTo>
                        <a:cubicBezTo>
                          <a:pt x="222594" y="141365"/>
                          <a:pt x="220741" y="140614"/>
                          <a:pt x="220039" y="140263"/>
                        </a:cubicBezTo>
                        <a:cubicBezTo>
                          <a:pt x="222894" y="142166"/>
                          <a:pt x="233763" y="145773"/>
                          <a:pt x="238371" y="148527"/>
                        </a:cubicBezTo>
                        <a:cubicBezTo>
                          <a:pt x="237520" y="147325"/>
                          <a:pt x="242478" y="150030"/>
                          <a:pt x="234414" y="144821"/>
                        </a:cubicBezTo>
                        <a:cubicBezTo>
                          <a:pt x="236969" y="146674"/>
                          <a:pt x="226851" y="141916"/>
                          <a:pt x="218186" y="138861"/>
                        </a:cubicBezTo>
                        <a:lnTo>
                          <a:pt x="220140" y="138059"/>
                        </a:lnTo>
                        <a:cubicBezTo>
                          <a:pt x="215882" y="136556"/>
                          <a:pt x="211575" y="135404"/>
                          <a:pt x="207167" y="134603"/>
                        </a:cubicBezTo>
                        <a:lnTo>
                          <a:pt x="208419" y="134753"/>
                        </a:lnTo>
                        <a:cubicBezTo>
                          <a:pt x="203561" y="133050"/>
                          <a:pt x="194144" y="132550"/>
                          <a:pt x="186281" y="135204"/>
                        </a:cubicBezTo>
                        <a:cubicBezTo>
                          <a:pt x="183125" y="136456"/>
                          <a:pt x="175562" y="139612"/>
                          <a:pt x="170553" y="142767"/>
                        </a:cubicBezTo>
                        <a:cubicBezTo>
                          <a:pt x="165545" y="145873"/>
                          <a:pt x="162740" y="148227"/>
                          <a:pt x="167698" y="145773"/>
                        </a:cubicBezTo>
                        <a:cubicBezTo>
                          <a:pt x="160236" y="149529"/>
                          <a:pt x="155277" y="155139"/>
                          <a:pt x="149567" y="161850"/>
                        </a:cubicBezTo>
                        <a:cubicBezTo>
                          <a:pt x="152172" y="159246"/>
                          <a:pt x="154826" y="156641"/>
                          <a:pt x="157781" y="154387"/>
                        </a:cubicBezTo>
                        <a:cubicBezTo>
                          <a:pt x="153223" y="159096"/>
                          <a:pt x="151921" y="160999"/>
                          <a:pt x="150719" y="162552"/>
                        </a:cubicBezTo>
                        <a:cubicBezTo>
                          <a:pt x="149617" y="164154"/>
                          <a:pt x="148615" y="165557"/>
                          <a:pt x="146261" y="170165"/>
                        </a:cubicBezTo>
                        <a:cubicBezTo>
                          <a:pt x="145360" y="170816"/>
                          <a:pt x="143857" y="172569"/>
                          <a:pt x="144709" y="170616"/>
                        </a:cubicBezTo>
                        <a:cubicBezTo>
                          <a:pt x="142254" y="174222"/>
                          <a:pt x="139850" y="178329"/>
                          <a:pt x="137897" y="182937"/>
                        </a:cubicBezTo>
                        <a:cubicBezTo>
                          <a:pt x="136895" y="185291"/>
                          <a:pt x="135943" y="187645"/>
                          <a:pt x="134942" y="189949"/>
                        </a:cubicBezTo>
                        <a:cubicBezTo>
                          <a:pt x="134140" y="192404"/>
                          <a:pt x="133339" y="194808"/>
                          <a:pt x="132588" y="197212"/>
                        </a:cubicBezTo>
                        <a:cubicBezTo>
                          <a:pt x="131035" y="201970"/>
                          <a:pt x="130183" y="206728"/>
                          <a:pt x="129332" y="210836"/>
                        </a:cubicBezTo>
                        <a:cubicBezTo>
                          <a:pt x="128781" y="215043"/>
                          <a:pt x="128280" y="218649"/>
                          <a:pt x="128180" y="221304"/>
                        </a:cubicBezTo>
                        <a:cubicBezTo>
                          <a:pt x="127529" y="227715"/>
                          <a:pt x="126527" y="231371"/>
                          <a:pt x="126076" y="235779"/>
                        </a:cubicBezTo>
                        <a:cubicBezTo>
                          <a:pt x="125776" y="237983"/>
                          <a:pt x="125525" y="240337"/>
                          <a:pt x="125325" y="243342"/>
                        </a:cubicBezTo>
                        <a:cubicBezTo>
                          <a:pt x="125225" y="246347"/>
                          <a:pt x="125275" y="249903"/>
                          <a:pt x="125425" y="254511"/>
                        </a:cubicBezTo>
                        <a:cubicBezTo>
                          <a:pt x="125726" y="258368"/>
                          <a:pt x="126577" y="251456"/>
                          <a:pt x="126677" y="263677"/>
                        </a:cubicBezTo>
                        <a:cubicBezTo>
                          <a:pt x="126627" y="264529"/>
                          <a:pt x="125175" y="251957"/>
                          <a:pt x="125826" y="265581"/>
                        </a:cubicBezTo>
                        <a:cubicBezTo>
                          <a:pt x="127479" y="275197"/>
                          <a:pt x="127028" y="288470"/>
                          <a:pt x="129983" y="300942"/>
                        </a:cubicBezTo>
                        <a:cubicBezTo>
                          <a:pt x="130484" y="307654"/>
                          <a:pt x="132938" y="319124"/>
                          <a:pt x="131586" y="316870"/>
                        </a:cubicBezTo>
                        <a:cubicBezTo>
                          <a:pt x="129733" y="306301"/>
                          <a:pt x="127429" y="291426"/>
                          <a:pt x="126827" y="289172"/>
                        </a:cubicBezTo>
                        <a:cubicBezTo>
                          <a:pt x="127479" y="290574"/>
                          <a:pt x="126427" y="281609"/>
                          <a:pt x="127729" y="289322"/>
                        </a:cubicBezTo>
                        <a:cubicBezTo>
                          <a:pt x="126477" y="273294"/>
                          <a:pt x="126026" y="279004"/>
                          <a:pt x="125425" y="264629"/>
                        </a:cubicBezTo>
                        <a:cubicBezTo>
                          <a:pt x="124974" y="263627"/>
                          <a:pt x="124924" y="272042"/>
                          <a:pt x="125525" y="275147"/>
                        </a:cubicBezTo>
                        <a:cubicBezTo>
                          <a:pt x="124073" y="275298"/>
                          <a:pt x="123422" y="246798"/>
                          <a:pt x="122670" y="259670"/>
                        </a:cubicBezTo>
                        <a:cubicBezTo>
                          <a:pt x="123221" y="275147"/>
                          <a:pt x="126277" y="279455"/>
                          <a:pt x="126627" y="292928"/>
                        </a:cubicBezTo>
                        <a:cubicBezTo>
                          <a:pt x="125325" y="287669"/>
                          <a:pt x="124824" y="279254"/>
                          <a:pt x="123171" y="272543"/>
                        </a:cubicBezTo>
                        <a:cubicBezTo>
                          <a:pt x="123371" y="276199"/>
                          <a:pt x="123371" y="279906"/>
                          <a:pt x="123722" y="283562"/>
                        </a:cubicBezTo>
                        <a:lnTo>
                          <a:pt x="125475" y="291426"/>
                        </a:lnTo>
                        <a:lnTo>
                          <a:pt x="125275" y="290975"/>
                        </a:lnTo>
                        <a:cubicBezTo>
                          <a:pt x="126978" y="310459"/>
                          <a:pt x="129031" y="308706"/>
                          <a:pt x="132888" y="325735"/>
                        </a:cubicBezTo>
                        <a:cubicBezTo>
                          <a:pt x="131636" y="315668"/>
                          <a:pt x="135292" y="327639"/>
                          <a:pt x="134240" y="320075"/>
                        </a:cubicBezTo>
                        <a:cubicBezTo>
                          <a:pt x="136645" y="331445"/>
                          <a:pt x="138448" y="339810"/>
                          <a:pt x="137396" y="340160"/>
                        </a:cubicBezTo>
                        <a:cubicBezTo>
                          <a:pt x="131736" y="319024"/>
                          <a:pt x="135893" y="339259"/>
                          <a:pt x="130584" y="319675"/>
                        </a:cubicBezTo>
                        <a:cubicBezTo>
                          <a:pt x="130834" y="323031"/>
                          <a:pt x="127979" y="315267"/>
                          <a:pt x="130283" y="327138"/>
                        </a:cubicBezTo>
                        <a:cubicBezTo>
                          <a:pt x="133840" y="340311"/>
                          <a:pt x="130283" y="322980"/>
                          <a:pt x="133589" y="336153"/>
                        </a:cubicBezTo>
                        <a:cubicBezTo>
                          <a:pt x="133689" y="336955"/>
                          <a:pt x="133740" y="337806"/>
                          <a:pt x="133489" y="337355"/>
                        </a:cubicBezTo>
                        <a:cubicBezTo>
                          <a:pt x="135493" y="343316"/>
                          <a:pt x="134841" y="344518"/>
                          <a:pt x="137346" y="351730"/>
                        </a:cubicBezTo>
                        <a:lnTo>
                          <a:pt x="136695" y="350027"/>
                        </a:lnTo>
                        <a:cubicBezTo>
                          <a:pt x="138297" y="359243"/>
                          <a:pt x="139900" y="359744"/>
                          <a:pt x="141303" y="367708"/>
                        </a:cubicBezTo>
                        <a:cubicBezTo>
                          <a:pt x="141303" y="364352"/>
                          <a:pt x="143356" y="372767"/>
                          <a:pt x="145260" y="377375"/>
                        </a:cubicBezTo>
                        <a:cubicBezTo>
                          <a:pt x="143406" y="369411"/>
                          <a:pt x="143256" y="364903"/>
                          <a:pt x="139349" y="349376"/>
                        </a:cubicBezTo>
                        <a:cubicBezTo>
                          <a:pt x="138247" y="347673"/>
                          <a:pt x="138097" y="348875"/>
                          <a:pt x="136294" y="342564"/>
                        </a:cubicBezTo>
                        <a:cubicBezTo>
                          <a:pt x="137095" y="345970"/>
                          <a:pt x="137947" y="349326"/>
                          <a:pt x="138848" y="352682"/>
                        </a:cubicBezTo>
                        <a:cubicBezTo>
                          <a:pt x="138147" y="350578"/>
                          <a:pt x="137596" y="348875"/>
                          <a:pt x="136995" y="346922"/>
                        </a:cubicBezTo>
                        <a:lnTo>
                          <a:pt x="135092" y="337105"/>
                        </a:lnTo>
                        <a:cubicBezTo>
                          <a:pt x="138448" y="349376"/>
                          <a:pt x="137746" y="343516"/>
                          <a:pt x="139750" y="348575"/>
                        </a:cubicBezTo>
                        <a:cubicBezTo>
                          <a:pt x="142304" y="359895"/>
                          <a:pt x="142204" y="357841"/>
                          <a:pt x="143907" y="364903"/>
                        </a:cubicBezTo>
                        <a:cubicBezTo>
                          <a:pt x="142705" y="364452"/>
                          <a:pt x="148165" y="386992"/>
                          <a:pt x="151671" y="399964"/>
                        </a:cubicBezTo>
                        <a:cubicBezTo>
                          <a:pt x="151070" y="397961"/>
                          <a:pt x="150318" y="395406"/>
                          <a:pt x="149868" y="394004"/>
                        </a:cubicBezTo>
                        <a:cubicBezTo>
                          <a:pt x="146412" y="384838"/>
                          <a:pt x="151070" y="400665"/>
                          <a:pt x="150919" y="401116"/>
                        </a:cubicBezTo>
                        <a:lnTo>
                          <a:pt x="153524" y="407778"/>
                        </a:lnTo>
                        <a:cubicBezTo>
                          <a:pt x="153073" y="406526"/>
                          <a:pt x="152272" y="404823"/>
                          <a:pt x="153073" y="407778"/>
                        </a:cubicBezTo>
                        <a:cubicBezTo>
                          <a:pt x="156178" y="416894"/>
                          <a:pt x="156930" y="416092"/>
                          <a:pt x="160135" y="425158"/>
                        </a:cubicBezTo>
                        <a:cubicBezTo>
                          <a:pt x="159835" y="426009"/>
                          <a:pt x="156479" y="418546"/>
                          <a:pt x="158132" y="424307"/>
                        </a:cubicBezTo>
                        <a:cubicBezTo>
                          <a:pt x="158332" y="426410"/>
                          <a:pt x="159234" y="433072"/>
                          <a:pt x="163892" y="444992"/>
                        </a:cubicBezTo>
                        <a:cubicBezTo>
                          <a:pt x="164393" y="445794"/>
                          <a:pt x="165595" y="448899"/>
                          <a:pt x="166997" y="452455"/>
                        </a:cubicBezTo>
                        <a:cubicBezTo>
                          <a:pt x="166797" y="451954"/>
                          <a:pt x="166546" y="451353"/>
                          <a:pt x="166446" y="451103"/>
                        </a:cubicBezTo>
                        <a:lnTo>
                          <a:pt x="168750" y="459317"/>
                        </a:lnTo>
                        <a:cubicBezTo>
                          <a:pt x="165445" y="452806"/>
                          <a:pt x="164192" y="445343"/>
                          <a:pt x="160987" y="438782"/>
                        </a:cubicBezTo>
                        <a:lnTo>
                          <a:pt x="159935" y="438481"/>
                        </a:lnTo>
                        <a:cubicBezTo>
                          <a:pt x="158082" y="433122"/>
                          <a:pt x="155277" y="425909"/>
                          <a:pt x="153724" y="422704"/>
                        </a:cubicBezTo>
                        <a:cubicBezTo>
                          <a:pt x="156279" y="430968"/>
                          <a:pt x="157130" y="432621"/>
                          <a:pt x="160436" y="441737"/>
                        </a:cubicBezTo>
                        <a:cubicBezTo>
                          <a:pt x="160336" y="443189"/>
                          <a:pt x="157731" y="436878"/>
                          <a:pt x="157381" y="435977"/>
                        </a:cubicBezTo>
                        <a:lnTo>
                          <a:pt x="158332" y="437179"/>
                        </a:lnTo>
                        <a:cubicBezTo>
                          <a:pt x="155277" y="426009"/>
                          <a:pt x="151971" y="421101"/>
                          <a:pt x="147764" y="407327"/>
                        </a:cubicBezTo>
                        <a:cubicBezTo>
                          <a:pt x="147113" y="405223"/>
                          <a:pt x="147614" y="406475"/>
                          <a:pt x="147914" y="406876"/>
                        </a:cubicBezTo>
                        <a:cubicBezTo>
                          <a:pt x="143557" y="396007"/>
                          <a:pt x="141453" y="384738"/>
                          <a:pt x="137296" y="374169"/>
                        </a:cubicBezTo>
                        <a:lnTo>
                          <a:pt x="138748" y="377625"/>
                        </a:lnTo>
                        <a:cubicBezTo>
                          <a:pt x="136294" y="370313"/>
                          <a:pt x="131436" y="355988"/>
                          <a:pt x="127328" y="341463"/>
                        </a:cubicBezTo>
                        <a:lnTo>
                          <a:pt x="126978" y="341463"/>
                        </a:lnTo>
                        <a:cubicBezTo>
                          <a:pt x="127178" y="343115"/>
                          <a:pt x="125876" y="337556"/>
                          <a:pt x="125375" y="334550"/>
                        </a:cubicBezTo>
                        <a:lnTo>
                          <a:pt x="125375" y="334550"/>
                        </a:lnTo>
                        <a:cubicBezTo>
                          <a:pt x="123422" y="327238"/>
                          <a:pt x="121568" y="320176"/>
                          <a:pt x="120266" y="314315"/>
                        </a:cubicBezTo>
                        <a:cubicBezTo>
                          <a:pt x="120416" y="316219"/>
                          <a:pt x="120667" y="318673"/>
                          <a:pt x="121118" y="321428"/>
                        </a:cubicBezTo>
                        <a:cubicBezTo>
                          <a:pt x="121969" y="323682"/>
                          <a:pt x="124473" y="337405"/>
                          <a:pt x="124974" y="335302"/>
                        </a:cubicBezTo>
                        <a:cubicBezTo>
                          <a:pt x="125876" y="341713"/>
                          <a:pt x="128931" y="351580"/>
                          <a:pt x="129833" y="356238"/>
                        </a:cubicBezTo>
                        <a:cubicBezTo>
                          <a:pt x="128280" y="347773"/>
                          <a:pt x="132137" y="361848"/>
                          <a:pt x="132988" y="363150"/>
                        </a:cubicBezTo>
                        <a:cubicBezTo>
                          <a:pt x="133189" y="366055"/>
                          <a:pt x="136344" y="375422"/>
                          <a:pt x="135342" y="374520"/>
                        </a:cubicBezTo>
                        <a:cubicBezTo>
                          <a:pt x="135593" y="376223"/>
                          <a:pt x="134741" y="370313"/>
                          <a:pt x="133339" y="366907"/>
                        </a:cubicBezTo>
                        <a:cubicBezTo>
                          <a:pt x="130283" y="358392"/>
                          <a:pt x="137045" y="382985"/>
                          <a:pt x="133439" y="372316"/>
                        </a:cubicBezTo>
                        <a:cubicBezTo>
                          <a:pt x="137696" y="385940"/>
                          <a:pt x="142956" y="403971"/>
                          <a:pt x="148165" y="417695"/>
                        </a:cubicBezTo>
                        <a:lnTo>
                          <a:pt x="145961" y="409781"/>
                        </a:lnTo>
                        <a:cubicBezTo>
                          <a:pt x="147764" y="416042"/>
                          <a:pt x="152873" y="430617"/>
                          <a:pt x="152873" y="431870"/>
                        </a:cubicBezTo>
                        <a:cubicBezTo>
                          <a:pt x="151270" y="427262"/>
                          <a:pt x="149417" y="421952"/>
                          <a:pt x="147413" y="416092"/>
                        </a:cubicBezTo>
                        <a:cubicBezTo>
                          <a:pt x="146462" y="416092"/>
                          <a:pt x="152121" y="430267"/>
                          <a:pt x="151821" y="431068"/>
                        </a:cubicBezTo>
                        <a:lnTo>
                          <a:pt x="159033" y="447647"/>
                        </a:lnTo>
                        <a:lnTo>
                          <a:pt x="156479" y="440184"/>
                        </a:lnTo>
                        <a:cubicBezTo>
                          <a:pt x="158533" y="444742"/>
                          <a:pt x="163491" y="460469"/>
                          <a:pt x="167548" y="471989"/>
                        </a:cubicBezTo>
                        <a:cubicBezTo>
                          <a:pt x="164042" y="465829"/>
                          <a:pt x="161237" y="454659"/>
                          <a:pt x="156579" y="442688"/>
                        </a:cubicBezTo>
                        <a:cubicBezTo>
                          <a:pt x="153123" y="434023"/>
                          <a:pt x="157381" y="448549"/>
                          <a:pt x="154225" y="440234"/>
                        </a:cubicBezTo>
                        <a:cubicBezTo>
                          <a:pt x="154726" y="442488"/>
                          <a:pt x="156629" y="447948"/>
                          <a:pt x="157881" y="450502"/>
                        </a:cubicBezTo>
                        <a:lnTo>
                          <a:pt x="158833" y="453858"/>
                        </a:lnTo>
                        <a:cubicBezTo>
                          <a:pt x="155127" y="446796"/>
                          <a:pt x="149617" y="429966"/>
                          <a:pt x="145059" y="419047"/>
                        </a:cubicBezTo>
                        <a:cubicBezTo>
                          <a:pt x="145510" y="419999"/>
                          <a:pt x="145911" y="420800"/>
                          <a:pt x="146111" y="421101"/>
                        </a:cubicBezTo>
                        <a:cubicBezTo>
                          <a:pt x="143707" y="412336"/>
                          <a:pt x="140902" y="403570"/>
                          <a:pt x="138047" y="395156"/>
                        </a:cubicBezTo>
                        <a:cubicBezTo>
                          <a:pt x="139099" y="399764"/>
                          <a:pt x="139850" y="401467"/>
                          <a:pt x="140752" y="403971"/>
                        </a:cubicBezTo>
                        <a:cubicBezTo>
                          <a:pt x="140601" y="404372"/>
                          <a:pt x="138047" y="396408"/>
                          <a:pt x="136845" y="393453"/>
                        </a:cubicBezTo>
                        <a:cubicBezTo>
                          <a:pt x="138949" y="401417"/>
                          <a:pt x="136695" y="395106"/>
                          <a:pt x="138047" y="400165"/>
                        </a:cubicBezTo>
                        <a:cubicBezTo>
                          <a:pt x="136194" y="395106"/>
                          <a:pt x="135042" y="390898"/>
                          <a:pt x="133339" y="384587"/>
                        </a:cubicBezTo>
                        <a:cubicBezTo>
                          <a:pt x="132788" y="381232"/>
                          <a:pt x="134641" y="387142"/>
                          <a:pt x="134992" y="386341"/>
                        </a:cubicBezTo>
                        <a:cubicBezTo>
                          <a:pt x="132788" y="379929"/>
                          <a:pt x="133189" y="376624"/>
                          <a:pt x="129983" y="367257"/>
                        </a:cubicBezTo>
                        <a:cubicBezTo>
                          <a:pt x="133239" y="379979"/>
                          <a:pt x="127879" y="364252"/>
                          <a:pt x="126477" y="359895"/>
                        </a:cubicBezTo>
                        <a:lnTo>
                          <a:pt x="126978" y="362048"/>
                        </a:lnTo>
                        <a:cubicBezTo>
                          <a:pt x="125325" y="358142"/>
                          <a:pt x="124473" y="354736"/>
                          <a:pt x="124323" y="351780"/>
                        </a:cubicBezTo>
                        <a:cubicBezTo>
                          <a:pt x="125876" y="356939"/>
                          <a:pt x="126978" y="362048"/>
                          <a:pt x="127228" y="360395"/>
                        </a:cubicBezTo>
                        <a:cubicBezTo>
                          <a:pt x="126327" y="356939"/>
                          <a:pt x="125425" y="353534"/>
                          <a:pt x="124273" y="349627"/>
                        </a:cubicBezTo>
                        <a:lnTo>
                          <a:pt x="125625" y="353083"/>
                        </a:lnTo>
                        <a:cubicBezTo>
                          <a:pt x="124123" y="347373"/>
                          <a:pt x="122821" y="341613"/>
                          <a:pt x="121468" y="335853"/>
                        </a:cubicBezTo>
                        <a:cubicBezTo>
                          <a:pt x="120366" y="333248"/>
                          <a:pt x="118613" y="328791"/>
                          <a:pt x="117311" y="326537"/>
                        </a:cubicBezTo>
                        <a:cubicBezTo>
                          <a:pt x="116910" y="322279"/>
                          <a:pt x="115508" y="316469"/>
                          <a:pt x="114556" y="312512"/>
                        </a:cubicBezTo>
                        <a:lnTo>
                          <a:pt x="115107" y="314315"/>
                        </a:lnTo>
                        <a:cubicBezTo>
                          <a:pt x="114055" y="306502"/>
                          <a:pt x="111351" y="289172"/>
                          <a:pt x="110800" y="287769"/>
                        </a:cubicBezTo>
                        <a:cubicBezTo>
                          <a:pt x="110349" y="282260"/>
                          <a:pt x="119314" y="326687"/>
                          <a:pt x="113504" y="287469"/>
                        </a:cubicBezTo>
                        <a:cubicBezTo>
                          <a:pt x="111851" y="272493"/>
                          <a:pt x="111050" y="278253"/>
                          <a:pt x="109698" y="269638"/>
                        </a:cubicBezTo>
                        <a:cubicBezTo>
                          <a:pt x="109698" y="269638"/>
                          <a:pt x="109898" y="270139"/>
                          <a:pt x="109948" y="269237"/>
                        </a:cubicBezTo>
                        <a:cubicBezTo>
                          <a:pt x="109748" y="262575"/>
                          <a:pt x="109147" y="261924"/>
                          <a:pt x="108646" y="256465"/>
                        </a:cubicBezTo>
                        <a:cubicBezTo>
                          <a:pt x="108596" y="260472"/>
                          <a:pt x="108796" y="266282"/>
                          <a:pt x="109147" y="268135"/>
                        </a:cubicBezTo>
                        <a:cubicBezTo>
                          <a:pt x="108395" y="266132"/>
                          <a:pt x="108496" y="254211"/>
                          <a:pt x="108145" y="249052"/>
                        </a:cubicBezTo>
                        <a:cubicBezTo>
                          <a:pt x="109097" y="255714"/>
                          <a:pt x="108696" y="236079"/>
                          <a:pt x="109147" y="241288"/>
                        </a:cubicBezTo>
                        <a:cubicBezTo>
                          <a:pt x="109998" y="227965"/>
                          <a:pt x="111551" y="213640"/>
                          <a:pt x="112102" y="206428"/>
                        </a:cubicBezTo>
                        <a:cubicBezTo>
                          <a:pt x="115608" y="197763"/>
                          <a:pt x="115307" y="190450"/>
                          <a:pt x="121969" y="176526"/>
                        </a:cubicBezTo>
                        <a:cubicBezTo>
                          <a:pt x="121067" y="178680"/>
                          <a:pt x="119465" y="182637"/>
                          <a:pt x="118313" y="185692"/>
                        </a:cubicBezTo>
                        <a:cubicBezTo>
                          <a:pt x="117411" y="189949"/>
                          <a:pt x="118563" y="186193"/>
                          <a:pt x="119915" y="183137"/>
                        </a:cubicBezTo>
                        <a:cubicBezTo>
                          <a:pt x="121318" y="180082"/>
                          <a:pt x="122420" y="177578"/>
                          <a:pt x="120216" y="183839"/>
                        </a:cubicBezTo>
                        <a:cubicBezTo>
                          <a:pt x="121268" y="181184"/>
                          <a:pt x="119765" y="183438"/>
                          <a:pt x="119014" y="186293"/>
                        </a:cubicBezTo>
                        <a:cubicBezTo>
                          <a:pt x="117561" y="191151"/>
                          <a:pt x="116459" y="195759"/>
                          <a:pt x="117161" y="194657"/>
                        </a:cubicBezTo>
                        <a:cubicBezTo>
                          <a:pt x="118713" y="190851"/>
                          <a:pt x="119966" y="187044"/>
                          <a:pt x="121719" y="183338"/>
                        </a:cubicBezTo>
                        <a:cubicBezTo>
                          <a:pt x="121218" y="184640"/>
                          <a:pt x="120817" y="186042"/>
                          <a:pt x="120466" y="187395"/>
                        </a:cubicBezTo>
                        <a:cubicBezTo>
                          <a:pt x="121468" y="184490"/>
                          <a:pt x="123021" y="181785"/>
                          <a:pt x="124273" y="178980"/>
                        </a:cubicBezTo>
                        <a:cubicBezTo>
                          <a:pt x="125525" y="176175"/>
                          <a:pt x="127028" y="173471"/>
                          <a:pt x="128631" y="170816"/>
                        </a:cubicBezTo>
                        <a:cubicBezTo>
                          <a:pt x="128731" y="170265"/>
                          <a:pt x="127729" y="171768"/>
                          <a:pt x="127228" y="172519"/>
                        </a:cubicBezTo>
                        <a:cubicBezTo>
                          <a:pt x="132287" y="162952"/>
                          <a:pt x="139299" y="153536"/>
                          <a:pt x="147564" y="145823"/>
                        </a:cubicBezTo>
                        <a:cubicBezTo>
                          <a:pt x="155778" y="138109"/>
                          <a:pt x="165194" y="132249"/>
                          <a:pt x="173859" y="128442"/>
                        </a:cubicBezTo>
                        <a:cubicBezTo>
                          <a:pt x="174410" y="127541"/>
                          <a:pt x="177365" y="125838"/>
                          <a:pt x="181823" y="124035"/>
                        </a:cubicBezTo>
                        <a:cubicBezTo>
                          <a:pt x="182975" y="123584"/>
                          <a:pt x="183977" y="123133"/>
                          <a:pt x="185529" y="122632"/>
                        </a:cubicBezTo>
                        <a:cubicBezTo>
                          <a:pt x="187082" y="122131"/>
                          <a:pt x="188735" y="121731"/>
                          <a:pt x="190388" y="121480"/>
                        </a:cubicBezTo>
                        <a:cubicBezTo>
                          <a:pt x="193744" y="120929"/>
                          <a:pt x="197200" y="120779"/>
                          <a:pt x="200656" y="120929"/>
                        </a:cubicBezTo>
                        <a:cubicBezTo>
                          <a:pt x="214530" y="121480"/>
                          <a:pt x="228404" y="126589"/>
                          <a:pt x="235767" y="129344"/>
                        </a:cubicBezTo>
                        <a:cubicBezTo>
                          <a:pt x="231660" y="128192"/>
                          <a:pt x="229155" y="128492"/>
                          <a:pt x="231309" y="129895"/>
                        </a:cubicBezTo>
                        <a:cubicBezTo>
                          <a:pt x="228103" y="128643"/>
                          <a:pt x="221342" y="126990"/>
                          <a:pt x="213879" y="125137"/>
                        </a:cubicBezTo>
                        <a:cubicBezTo>
                          <a:pt x="212827" y="124385"/>
                          <a:pt x="203310" y="122482"/>
                          <a:pt x="209521" y="123033"/>
                        </a:cubicBezTo>
                        <a:cubicBezTo>
                          <a:pt x="187783" y="120879"/>
                          <a:pt x="212376" y="124185"/>
                          <a:pt x="205865" y="124385"/>
                        </a:cubicBezTo>
                        <a:cubicBezTo>
                          <a:pt x="217585" y="125838"/>
                          <a:pt x="226451" y="128743"/>
                          <a:pt x="234164" y="131748"/>
                        </a:cubicBezTo>
                        <a:cubicBezTo>
                          <a:pt x="241827" y="134854"/>
                          <a:pt x="248339" y="138360"/>
                          <a:pt x="254399" y="143118"/>
                        </a:cubicBezTo>
                        <a:lnTo>
                          <a:pt x="254499" y="143569"/>
                        </a:lnTo>
                        <a:cubicBezTo>
                          <a:pt x="256002" y="144771"/>
                          <a:pt x="257505" y="146023"/>
                          <a:pt x="258957" y="147325"/>
                        </a:cubicBezTo>
                        <a:cubicBezTo>
                          <a:pt x="259558" y="147926"/>
                          <a:pt x="260610" y="148828"/>
                          <a:pt x="261461" y="149830"/>
                        </a:cubicBezTo>
                        <a:lnTo>
                          <a:pt x="263315" y="152584"/>
                        </a:lnTo>
                        <a:cubicBezTo>
                          <a:pt x="262613" y="151382"/>
                          <a:pt x="262012" y="150381"/>
                          <a:pt x="261511" y="149479"/>
                        </a:cubicBezTo>
                        <a:cubicBezTo>
                          <a:pt x="260810" y="148627"/>
                          <a:pt x="260259" y="147926"/>
                          <a:pt x="259758" y="147375"/>
                        </a:cubicBezTo>
                        <a:cubicBezTo>
                          <a:pt x="259107" y="146474"/>
                          <a:pt x="258857" y="146023"/>
                          <a:pt x="259107" y="146123"/>
                        </a:cubicBezTo>
                        <a:cubicBezTo>
                          <a:pt x="259508" y="146273"/>
                          <a:pt x="259859" y="146524"/>
                          <a:pt x="261562" y="148177"/>
                        </a:cubicBezTo>
                        <a:cubicBezTo>
                          <a:pt x="262363" y="148778"/>
                          <a:pt x="263265" y="150581"/>
                          <a:pt x="263816" y="151332"/>
                        </a:cubicBezTo>
                        <a:cubicBezTo>
                          <a:pt x="264417" y="152334"/>
                          <a:pt x="265068" y="153536"/>
                          <a:pt x="265769" y="154888"/>
                        </a:cubicBezTo>
                        <a:lnTo>
                          <a:pt x="264968" y="153636"/>
                        </a:lnTo>
                        <a:cubicBezTo>
                          <a:pt x="268123" y="159847"/>
                          <a:pt x="274384" y="173220"/>
                          <a:pt x="275536" y="183989"/>
                        </a:cubicBezTo>
                        <a:lnTo>
                          <a:pt x="277439" y="191051"/>
                        </a:lnTo>
                        <a:cubicBezTo>
                          <a:pt x="278341" y="201670"/>
                          <a:pt x="276688" y="202171"/>
                          <a:pt x="276087" y="205576"/>
                        </a:cubicBezTo>
                        <a:cubicBezTo>
                          <a:pt x="275937" y="221805"/>
                          <a:pt x="276087" y="231271"/>
                          <a:pt x="274835" y="242741"/>
                        </a:cubicBezTo>
                        <a:cubicBezTo>
                          <a:pt x="273733" y="247900"/>
                          <a:pt x="267873" y="271291"/>
                          <a:pt x="270076" y="258669"/>
                        </a:cubicBezTo>
                        <a:cubicBezTo>
                          <a:pt x="268724" y="265781"/>
                          <a:pt x="268924" y="268836"/>
                          <a:pt x="268323" y="273044"/>
                        </a:cubicBezTo>
                        <a:cubicBezTo>
                          <a:pt x="267722" y="277251"/>
                          <a:pt x="266721" y="282761"/>
                          <a:pt x="261612" y="294180"/>
                        </a:cubicBezTo>
                        <a:lnTo>
                          <a:pt x="263214" y="287869"/>
                        </a:lnTo>
                        <a:cubicBezTo>
                          <a:pt x="259508" y="299189"/>
                          <a:pt x="254449" y="312662"/>
                          <a:pt x="249140" y="324383"/>
                        </a:cubicBezTo>
                        <a:cubicBezTo>
                          <a:pt x="243881" y="336103"/>
                          <a:pt x="238622" y="346020"/>
                          <a:pt x="235516" y="350578"/>
                        </a:cubicBezTo>
                        <a:cubicBezTo>
                          <a:pt x="236668" y="346171"/>
                          <a:pt x="232812" y="352532"/>
                          <a:pt x="227452" y="359844"/>
                        </a:cubicBezTo>
                        <a:lnTo>
                          <a:pt x="226451" y="361247"/>
                        </a:lnTo>
                        <a:lnTo>
                          <a:pt x="225850" y="362048"/>
                        </a:lnTo>
                        <a:lnTo>
                          <a:pt x="224597" y="363651"/>
                        </a:lnTo>
                        <a:cubicBezTo>
                          <a:pt x="223746" y="364753"/>
                          <a:pt x="222844" y="365855"/>
                          <a:pt x="221893" y="366857"/>
                        </a:cubicBezTo>
                        <a:cubicBezTo>
                          <a:pt x="220039" y="368910"/>
                          <a:pt x="218186" y="370814"/>
                          <a:pt x="216934" y="371815"/>
                        </a:cubicBezTo>
                        <a:cubicBezTo>
                          <a:pt x="218186" y="370964"/>
                          <a:pt x="214981" y="375522"/>
                          <a:pt x="214931" y="375772"/>
                        </a:cubicBezTo>
                        <a:cubicBezTo>
                          <a:pt x="213678" y="376974"/>
                          <a:pt x="211725" y="379128"/>
                          <a:pt x="211374" y="380130"/>
                        </a:cubicBezTo>
                        <a:cubicBezTo>
                          <a:pt x="215832" y="375121"/>
                          <a:pt x="214279" y="379529"/>
                          <a:pt x="218387" y="373168"/>
                        </a:cubicBezTo>
                        <a:cubicBezTo>
                          <a:pt x="218286" y="374069"/>
                          <a:pt x="218286" y="374871"/>
                          <a:pt x="217986" y="375722"/>
                        </a:cubicBezTo>
                        <a:cubicBezTo>
                          <a:pt x="217735" y="376323"/>
                          <a:pt x="217385" y="376974"/>
                          <a:pt x="216734" y="377876"/>
                        </a:cubicBezTo>
                        <a:cubicBezTo>
                          <a:pt x="218537" y="377225"/>
                          <a:pt x="220540" y="376573"/>
                          <a:pt x="222844" y="375772"/>
                        </a:cubicBezTo>
                        <a:lnTo>
                          <a:pt x="220991" y="377625"/>
                        </a:lnTo>
                        <a:cubicBezTo>
                          <a:pt x="219138" y="378126"/>
                          <a:pt x="217134" y="378577"/>
                          <a:pt x="215632" y="378727"/>
                        </a:cubicBezTo>
                        <a:cubicBezTo>
                          <a:pt x="213178" y="380781"/>
                          <a:pt x="215632" y="378076"/>
                          <a:pt x="215932" y="377475"/>
                        </a:cubicBezTo>
                        <a:cubicBezTo>
                          <a:pt x="214480" y="378978"/>
                          <a:pt x="213428" y="380030"/>
                          <a:pt x="212677" y="380881"/>
                        </a:cubicBezTo>
                        <a:cubicBezTo>
                          <a:pt x="211274" y="382083"/>
                          <a:pt x="212426" y="381632"/>
                          <a:pt x="212276" y="381933"/>
                        </a:cubicBezTo>
                        <a:cubicBezTo>
                          <a:pt x="212376" y="382233"/>
                          <a:pt x="211525" y="382834"/>
                          <a:pt x="210623" y="383435"/>
                        </a:cubicBezTo>
                        <a:cubicBezTo>
                          <a:pt x="208870" y="384437"/>
                          <a:pt x="207367" y="385790"/>
                          <a:pt x="216133" y="382885"/>
                        </a:cubicBezTo>
                        <a:cubicBezTo>
                          <a:pt x="218837" y="381182"/>
                          <a:pt x="217385" y="382033"/>
                          <a:pt x="221843" y="379979"/>
                        </a:cubicBezTo>
                        <a:cubicBezTo>
                          <a:pt x="219939" y="380781"/>
                          <a:pt x="218487" y="382133"/>
                          <a:pt x="221843" y="380781"/>
                        </a:cubicBezTo>
                        <a:cubicBezTo>
                          <a:pt x="223195" y="379929"/>
                          <a:pt x="224447" y="379028"/>
                          <a:pt x="225599" y="378226"/>
                        </a:cubicBezTo>
                        <a:cubicBezTo>
                          <a:pt x="227703" y="378126"/>
                          <a:pt x="225349" y="379529"/>
                          <a:pt x="222444" y="381081"/>
                        </a:cubicBezTo>
                        <a:cubicBezTo>
                          <a:pt x="219639" y="382534"/>
                          <a:pt x="216333" y="383936"/>
                          <a:pt x="218437" y="383786"/>
                        </a:cubicBezTo>
                        <a:cubicBezTo>
                          <a:pt x="214229" y="385940"/>
                          <a:pt x="208219" y="388444"/>
                          <a:pt x="202860" y="390247"/>
                        </a:cubicBezTo>
                        <a:cubicBezTo>
                          <a:pt x="201507" y="390748"/>
                          <a:pt x="200205" y="391199"/>
                          <a:pt x="199103" y="391650"/>
                        </a:cubicBezTo>
                        <a:cubicBezTo>
                          <a:pt x="199454" y="391199"/>
                          <a:pt x="199704" y="390798"/>
                          <a:pt x="199804" y="390548"/>
                        </a:cubicBezTo>
                        <a:cubicBezTo>
                          <a:pt x="200055" y="390097"/>
                          <a:pt x="199704" y="390197"/>
                          <a:pt x="198352" y="391399"/>
                        </a:cubicBezTo>
                        <a:cubicBezTo>
                          <a:pt x="197651" y="392201"/>
                          <a:pt x="196949" y="392902"/>
                          <a:pt x="196348" y="393603"/>
                        </a:cubicBezTo>
                        <a:lnTo>
                          <a:pt x="195897" y="394104"/>
                        </a:lnTo>
                        <a:cubicBezTo>
                          <a:pt x="195897" y="394104"/>
                          <a:pt x="196248" y="394004"/>
                          <a:pt x="196448" y="394004"/>
                        </a:cubicBezTo>
                        <a:cubicBezTo>
                          <a:pt x="196849" y="393904"/>
                          <a:pt x="197250" y="393753"/>
                          <a:pt x="197651" y="393653"/>
                        </a:cubicBezTo>
                        <a:cubicBezTo>
                          <a:pt x="199203" y="393202"/>
                          <a:pt x="200656" y="392702"/>
                          <a:pt x="202008" y="392251"/>
                        </a:cubicBezTo>
                        <a:cubicBezTo>
                          <a:pt x="204713" y="391349"/>
                          <a:pt x="206967" y="390097"/>
                          <a:pt x="209171" y="389045"/>
                        </a:cubicBezTo>
                        <a:cubicBezTo>
                          <a:pt x="213578" y="386841"/>
                          <a:pt x="217285" y="384938"/>
                          <a:pt x="223596" y="382334"/>
                        </a:cubicBezTo>
                        <a:lnTo>
                          <a:pt x="224647" y="382434"/>
                        </a:lnTo>
                        <a:cubicBezTo>
                          <a:pt x="229706" y="379529"/>
                          <a:pt x="230558" y="378126"/>
                          <a:pt x="232812" y="376373"/>
                        </a:cubicBezTo>
                        <a:cubicBezTo>
                          <a:pt x="233012" y="376573"/>
                          <a:pt x="234064" y="376223"/>
                          <a:pt x="236769" y="374670"/>
                        </a:cubicBezTo>
                        <a:cubicBezTo>
                          <a:pt x="238822" y="373067"/>
                          <a:pt x="240725" y="371565"/>
                          <a:pt x="242478" y="370212"/>
                        </a:cubicBezTo>
                        <a:cubicBezTo>
                          <a:pt x="244432" y="368760"/>
                          <a:pt x="246185" y="367307"/>
                          <a:pt x="247888" y="365855"/>
                        </a:cubicBezTo>
                        <a:cubicBezTo>
                          <a:pt x="251394" y="363050"/>
                          <a:pt x="254650" y="360045"/>
                          <a:pt x="258306" y="356439"/>
                        </a:cubicBezTo>
                        <a:cubicBezTo>
                          <a:pt x="247938" y="365204"/>
                          <a:pt x="242829" y="368009"/>
                          <a:pt x="237820" y="371064"/>
                        </a:cubicBezTo>
                        <a:cubicBezTo>
                          <a:pt x="234815" y="372667"/>
                          <a:pt x="231860" y="374270"/>
                          <a:pt x="224798" y="378026"/>
                        </a:cubicBezTo>
                        <a:cubicBezTo>
                          <a:pt x="226100" y="377225"/>
                          <a:pt x="229205" y="375622"/>
                          <a:pt x="231710" y="373919"/>
                        </a:cubicBezTo>
                        <a:cubicBezTo>
                          <a:pt x="233012" y="373118"/>
                          <a:pt x="234114" y="372216"/>
                          <a:pt x="234865" y="371565"/>
                        </a:cubicBezTo>
                        <a:cubicBezTo>
                          <a:pt x="235617" y="370914"/>
                          <a:pt x="235967" y="370413"/>
                          <a:pt x="236318" y="369812"/>
                        </a:cubicBezTo>
                        <a:lnTo>
                          <a:pt x="236568" y="370713"/>
                        </a:lnTo>
                        <a:cubicBezTo>
                          <a:pt x="243981" y="365554"/>
                          <a:pt x="251043" y="359995"/>
                          <a:pt x="260009" y="353033"/>
                        </a:cubicBezTo>
                        <a:cubicBezTo>
                          <a:pt x="258356" y="354635"/>
                          <a:pt x="256653" y="356238"/>
                          <a:pt x="254900" y="357741"/>
                        </a:cubicBezTo>
                        <a:cubicBezTo>
                          <a:pt x="266370" y="348024"/>
                          <a:pt x="274985" y="342514"/>
                          <a:pt x="282398" y="332948"/>
                        </a:cubicBezTo>
                        <a:cubicBezTo>
                          <a:pt x="279342" y="335853"/>
                          <a:pt x="276988" y="338357"/>
                          <a:pt x="275135" y="340210"/>
                        </a:cubicBezTo>
                        <a:cubicBezTo>
                          <a:pt x="280494" y="334550"/>
                          <a:pt x="287406" y="327639"/>
                          <a:pt x="293066" y="321328"/>
                        </a:cubicBezTo>
                        <a:cubicBezTo>
                          <a:pt x="296572" y="316619"/>
                          <a:pt x="299928" y="311811"/>
                          <a:pt x="303084" y="306953"/>
                        </a:cubicBezTo>
                        <a:cubicBezTo>
                          <a:pt x="303384" y="307403"/>
                          <a:pt x="309996" y="298588"/>
                          <a:pt x="307391" y="303246"/>
                        </a:cubicBezTo>
                        <a:cubicBezTo>
                          <a:pt x="315305" y="293429"/>
                          <a:pt x="317308" y="287619"/>
                          <a:pt x="320915" y="281408"/>
                        </a:cubicBezTo>
                        <a:cubicBezTo>
                          <a:pt x="324471" y="276099"/>
                          <a:pt x="323219" y="278553"/>
                          <a:pt x="321065" y="282560"/>
                        </a:cubicBezTo>
                        <a:cubicBezTo>
                          <a:pt x="318761" y="286467"/>
                          <a:pt x="315505" y="291876"/>
                          <a:pt x="315656" y="292778"/>
                        </a:cubicBezTo>
                        <a:cubicBezTo>
                          <a:pt x="325923" y="278203"/>
                          <a:pt x="333987" y="261023"/>
                          <a:pt x="337093" y="251556"/>
                        </a:cubicBezTo>
                        <a:cubicBezTo>
                          <a:pt x="335440" y="254762"/>
                          <a:pt x="334588" y="256315"/>
                          <a:pt x="334488" y="256064"/>
                        </a:cubicBezTo>
                        <a:cubicBezTo>
                          <a:pt x="334939" y="255663"/>
                          <a:pt x="337894" y="249202"/>
                          <a:pt x="339196" y="245446"/>
                        </a:cubicBezTo>
                        <a:lnTo>
                          <a:pt x="339647" y="242691"/>
                        </a:lnTo>
                        <a:cubicBezTo>
                          <a:pt x="342402" y="236680"/>
                          <a:pt x="342352" y="237632"/>
                          <a:pt x="340749" y="243042"/>
                        </a:cubicBezTo>
                        <a:cubicBezTo>
                          <a:pt x="342001" y="240136"/>
                          <a:pt x="342903" y="236781"/>
                          <a:pt x="343804" y="233425"/>
                        </a:cubicBezTo>
                        <a:cubicBezTo>
                          <a:pt x="344706" y="230069"/>
                          <a:pt x="345808" y="226763"/>
                          <a:pt x="346960" y="223708"/>
                        </a:cubicBezTo>
                        <a:cubicBezTo>
                          <a:pt x="346008" y="229017"/>
                          <a:pt x="343905" y="234827"/>
                          <a:pt x="342152" y="240036"/>
                        </a:cubicBezTo>
                        <a:cubicBezTo>
                          <a:pt x="340198" y="245145"/>
                          <a:pt x="338495" y="249603"/>
                          <a:pt x="337443" y="252358"/>
                        </a:cubicBezTo>
                        <a:cubicBezTo>
                          <a:pt x="341551" y="241889"/>
                          <a:pt x="343654" y="236680"/>
                          <a:pt x="346058" y="230570"/>
                        </a:cubicBezTo>
                        <a:cubicBezTo>
                          <a:pt x="348362" y="224559"/>
                          <a:pt x="350767" y="217647"/>
                          <a:pt x="353071" y="203523"/>
                        </a:cubicBezTo>
                        <a:cubicBezTo>
                          <a:pt x="353371" y="203222"/>
                          <a:pt x="353071" y="208081"/>
                          <a:pt x="354022" y="202621"/>
                        </a:cubicBezTo>
                        <a:cubicBezTo>
                          <a:pt x="355575" y="189899"/>
                          <a:pt x="353321" y="199165"/>
                          <a:pt x="353221" y="195108"/>
                        </a:cubicBezTo>
                        <a:cubicBezTo>
                          <a:pt x="352419" y="204875"/>
                          <a:pt x="350817" y="209283"/>
                          <a:pt x="349114" y="214692"/>
                        </a:cubicBezTo>
                        <a:lnTo>
                          <a:pt x="349114" y="212038"/>
                        </a:lnTo>
                        <a:cubicBezTo>
                          <a:pt x="349464" y="211687"/>
                          <a:pt x="350716" y="205727"/>
                          <a:pt x="351318" y="203974"/>
                        </a:cubicBezTo>
                        <a:cubicBezTo>
                          <a:pt x="351117" y="203423"/>
                          <a:pt x="350867" y="202822"/>
                          <a:pt x="350666" y="202271"/>
                        </a:cubicBezTo>
                        <a:cubicBezTo>
                          <a:pt x="351418" y="203172"/>
                          <a:pt x="354072" y="193556"/>
                          <a:pt x="354022" y="185842"/>
                        </a:cubicBezTo>
                        <a:cubicBezTo>
                          <a:pt x="352720" y="193556"/>
                          <a:pt x="352870" y="191452"/>
                          <a:pt x="351468" y="193405"/>
                        </a:cubicBezTo>
                        <a:cubicBezTo>
                          <a:pt x="351318" y="182687"/>
                          <a:pt x="353772" y="181384"/>
                          <a:pt x="352570" y="169363"/>
                        </a:cubicBezTo>
                        <a:cubicBezTo>
                          <a:pt x="352920" y="170265"/>
                          <a:pt x="353121" y="180733"/>
                          <a:pt x="353421" y="171668"/>
                        </a:cubicBezTo>
                        <a:cubicBezTo>
                          <a:pt x="353571" y="164154"/>
                          <a:pt x="352369" y="165206"/>
                          <a:pt x="351919" y="160248"/>
                        </a:cubicBezTo>
                        <a:cubicBezTo>
                          <a:pt x="353071" y="165807"/>
                          <a:pt x="353972" y="164305"/>
                          <a:pt x="354924" y="170465"/>
                        </a:cubicBezTo>
                        <a:cubicBezTo>
                          <a:pt x="354924" y="183939"/>
                          <a:pt x="355074" y="175875"/>
                          <a:pt x="354573" y="189098"/>
                        </a:cubicBezTo>
                        <a:cubicBezTo>
                          <a:pt x="355024" y="185391"/>
                          <a:pt x="355675" y="181685"/>
                          <a:pt x="356026" y="177978"/>
                        </a:cubicBezTo>
                        <a:cubicBezTo>
                          <a:pt x="355525" y="189448"/>
                          <a:pt x="356476" y="186393"/>
                          <a:pt x="356777" y="187395"/>
                        </a:cubicBezTo>
                        <a:cubicBezTo>
                          <a:pt x="358079" y="177578"/>
                          <a:pt x="357378" y="173771"/>
                          <a:pt x="357078" y="170966"/>
                        </a:cubicBezTo>
                        <a:cubicBezTo>
                          <a:pt x="356727" y="168111"/>
                          <a:pt x="356176" y="166208"/>
                          <a:pt x="355775" y="159897"/>
                        </a:cubicBezTo>
                        <a:cubicBezTo>
                          <a:pt x="354774" y="153887"/>
                          <a:pt x="356476" y="171668"/>
                          <a:pt x="355174" y="162251"/>
                        </a:cubicBezTo>
                        <a:cubicBezTo>
                          <a:pt x="354423" y="150531"/>
                          <a:pt x="354673" y="159597"/>
                          <a:pt x="352520" y="146674"/>
                        </a:cubicBezTo>
                        <a:lnTo>
                          <a:pt x="353221" y="148778"/>
                        </a:lnTo>
                        <a:cubicBezTo>
                          <a:pt x="353221" y="144721"/>
                          <a:pt x="351868" y="140914"/>
                          <a:pt x="350666" y="136456"/>
                        </a:cubicBezTo>
                        <a:cubicBezTo>
                          <a:pt x="349965" y="134002"/>
                          <a:pt x="349564" y="135605"/>
                          <a:pt x="348763" y="135204"/>
                        </a:cubicBezTo>
                        <a:cubicBezTo>
                          <a:pt x="347862" y="134904"/>
                          <a:pt x="347010" y="132499"/>
                          <a:pt x="343804" y="122732"/>
                        </a:cubicBezTo>
                        <a:cubicBezTo>
                          <a:pt x="344355" y="123634"/>
                          <a:pt x="344606" y="123935"/>
                          <a:pt x="344706" y="123884"/>
                        </a:cubicBezTo>
                        <a:cubicBezTo>
                          <a:pt x="349164" y="129544"/>
                          <a:pt x="352820" y="135705"/>
                          <a:pt x="356777" y="142066"/>
                        </a:cubicBezTo>
                        <a:cubicBezTo>
                          <a:pt x="352720" y="120629"/>
                          <a:pt x="344205" y="96236"/>
                          <a:pt x="328578" y="76101"/>
                        </a:cubicBezTo>
                        <a:cubicBezTo>
                          <a:pt x="327226" y="73347"/>
                          <a:pt x="330431" y="76602"/>
                          <a:pt x="333487" y="80709"/>
                        </a:cubicBezTo>
                        <a:cubicBezTo>
                          <a:pt x="336792" y="84666"/>
                          <a:pt x="339697" y="89575"/>
                          <a:pt x="339597" y="88723"/>
                        </a:cubicBezTo>
                        <a:cubicBezTo>
                          <a:pt x="341551" y="92129"/>
                          <a:pt x="343304" y="95585"/>
                          <a:pt x="344956" y="99141"/>
                        </a:cubicBezTo>
                        <a:cubicBezTo>
                          <a:pt x="344556" y="98991"/>
                          <a:pt x="341751" y="93532"/>
                          <a:pt x="339247" y="89575"/>
                        </a:cubicBezTo>
                        <a:cubicBezTo>
                          <a:pt x="336692" y="85618"/>
                          <a:pt x="334689" y="83013"/>
                          <a:pt x="337143" y="87672"/>
                        </a:cubicBezTo>
                        <a:cubicBezTo>
                          <a:pt x="342753" y="96236"/>
                          <a:pt x="345808" y="103098"/>
                          <a:pt x="348613" y="109860"/>
                        </a:cubicBezTo>
                        <a:cubicBezTo>
                          <a:pt x="351318" y="116672"/>
                          <a:pt x="353922" y="123384"/>
                          <a:pt x="356677" y="132800"/>
                        </a:cubicBezTo>
                        <a:cubicBezTo>
                          <a:pt x="357027" y="126389"/>
                          <a:pt x="349364" y="108007"/>
                          <a:pt x="344205" y="96337"/>
                        </a:cubicBezTo>
                        <a:cubicBezTo>
                          <a:pt x="346609" y="101145"/>
                          <a:pt x="348563" y="105252"/>
                          <a:pt x="350416" y="109259"/>
                        </a:cubicBezTo>
                        <a:cubicBezTo>
                          <a:pt x="346108" y="98040"/>
                          <a:pt x="340148" y="86419"/>
                          <a:pt x="331834" y="75450"/>
                        </a:cubicBezTo>
                        <a:lnTo>
                          <a:pt x="329630" y="73247"/>
                        </a:lnTo>
                        <a:cubicBezTo>
                          <a:pt x="335240" y="80609"/>
                          <a:pt x="338595" y="86069"/>
                          <a:pt x="338946" y="86770"/>
                        </a:cubicBezTo>
                        <a:cubicBezTo>
                          <a:pt x="332385" y="76402"/>
                          <a:pt x="324972" y="69089"/>
                          <a:pt x="323670" y="69189"/>
                        </a:cubicBezTo>
                        <a:cubicBezTo>
                          <a:pt x="324170" y="69740"/>
                          <a:pt x="324621" y="70291"/>
                          <a:pt x="325022" y="70842"/>
                        </a:cubicBezTo>
                        <a:cubicBezTo>
                          <a:pt x="324070" y="69740"/>
                          <a:pt x="322918" y="68789"/>
                          <a:pt x="321916" y="67787"/>
                        </a:cubicBezTo>
                        <a:cubicBezTo>
                          <a:pt x="320063" y="65633"/>
                          <a:pt x="318260" y="63429"/>
                          <a:pt x="316257" y="61426"/>
                        </a:cubicBezTo>
                        <a:close/>
                        <a:moveTo>
                          <a:pt x="148916" y="519071"/>
                        </a:moveTo>
                        <a:cubicBezTo>
                          <a:pt x="148365" y="518570"/>
                          <a:pt x="147864" y="518220"/>
                          <a:pt x="147463" y="518019"/>
                        </a:cubicBezTo>
                        <a:cubicBezTo>
                          <a:pt x="147864" y="518220"/>
                          <a:pt x="147614" y="517819"/>
                          <a:pt x="148916" y="519071"/>
                        </a:cubicBezTo>
                        <a:close/>
                        <a:moveTo>
                          <a:pt x="332234" y="282710"/>
                        </a:moveTo>
                        <a:cubicBezTo>
                          <a:pt x="340499" y="268586"/>
                          <a:pt x="347661" y="253510"/>
                          <a:pt x="352820" y="238584"/>
                        </a:cubicBezTo>
                        <a:cubicBezTo>
                          <a:pt x="347311" y="251807"/>
                          <a:pt x="341250" y="262275"/>
                          <a:pt x="339647" y="264379"/>
                        </a:cubicBezTo>
                        <a:cubicBezTo>
                          <a:pt x="338846" y="265430"/>
                          <a:pt x="339046" y="264379"/>
                          <a:pt x="340649" y="260372"/>
                        </a:cubicBezTo>
                        <a:cubicBezTo>
                          <a:pt x="342302" y="256415"/>
                          <a:pt x="345307" y="249453"/>
                          <a:pt x="349164" y="238383"/>
                        </a:cubicBezTo>
                        <a:lnTo>
                          <a:pt x="349965" y="235428"/>
                        </a:lnTo>
                        <a:cubicBezTo>
                          <a:pt x="348963" y="238333"/>
                          <a:pt x="347561" y="242240"/>
                          <a:pt x="345758" y="246548"/>
                        </a:cubicBezTo>
                        <a:cubicBezTo>
                          <a:pt x="344155" y="250905"/>
                          <a:pt x="342152" y="255613"/>
                          <a:pt x="340148" y="260171"/>
                        </a:cubicBezTo>
                        <a:cubicBezTo>
                          <a:pt x="338946" y="264028"/>
                          <a:pt x="335841" y="271992"/>
                          <a:pt x="332936" y="278954"/>
                        </a:cubicBezTo>
                        <a:cubicBezTo>
                          <a:pt x="331433" y="282410"/>
                          <a:pt x="330031" y="285616"/>
                          <a:pt x="328979" y="288020"/>
                        </a:cubicBezTo>
                        <a:cubicBezTo>
                          <a:pt x="327877" y="290324"/>
                          <a:pt x="327176" y="291776"/>
                          <a:pt x="327276" y="291726"/>
                        </a:cubicBezTo>
                        <a:cubicBezTo>
                          <a:pt x="329379" y="289622"/>
                          <a:pt x="330932" y="285666"/>
                          <a:pt x="333687" y="281158"/>
                        </a:cubicBezTo>
                        <a:lnTo>
                          <a:pt x="332234" y="282710"/>
                        </a:lnTo>
                        <a:close/>
                        <a:moveTo>
                          <a:pt x="323319" y="290875"/>
                        </a:moveTo>
                        <a:cubicBezTo>
                          <a:pt x="318210" y="298488"/>
                          <a:pt x="319713" y="296985"/>
                          <a:pt x="319212" y="298388"/>
                        </a:cubicBezTo>
                        <a:cubicBezTo>
                          <a:pt x="321015" y="295683"/>
                          <a:pt x="322618" y="292878"/>
                          <a:pt x="324321" y="290173"/>
                        </a:cubicBezTo>
                        <a:cubicBezTo>
                          <a:pt x="323569" y="291125"/>
                          <a:pt x="323119" y="291576"/>
                          <a:pt x="323319" y="290875"/>
                        </a:cubicBezTo>
                        <a:close/>
                        <a:moveTo>
                          <a:pt x="319863" y="298137"/>
                        </a:moveTo>
                        <a:cubicBezTo>
                          <a:pt x="320464" y="297286"/>
                          <a:pt x="320965" y="296585"/>
                          <a:pt x="321215" y="296184"/>
                        </a:cubicBezTo>
                        <a:cubicBezTo>
                          <a:pt x="320764" y="296835"/>
                          <a:pt x="320314" y="297486"/>
                          <a:pt x="319863" y="298137"/>
                        </a:cubicBezTo>
                        <a:close/>
                        <a:moveTo>
                          <a:pt x="355825" y="128042"/>
                        </a:moveTo>
                        <a:cubicBezTo>
                          <a:pt x="355926" y="128442"/>
                          <a:pt x="355976" y="128593"/>
                          <a:pt x="356076" y="128943"/>
                        </a:cubicBezTo>
                        <a:cubicBezTo>
                          <a:pt x="355525" y="126840"/>
                          <a:pt x="354974" y="124736"/>
                          <a:pt x="354323" y="122532"/>
                        </a:cubicBezTo>
                        <a:cubicBezTo>
                          <a:pt x="354573" y="123434"/>
                          <a:pt x="354974" y="125037"/>
                          <a:pt x="355775" y="128042"/>
                        </a:cubicBezTo>
                        <a:close/>
                        <a:moveTo>
                          <a:pt x="358630" y="146524"/>
                        </a:moveTo>
                        <a:lnTo>
                          <a:pt x="359682" y="148577"/>
                        </a:lnTo>
                        <a:cubicBezTo>
                          <a:pt x="359432" y="146574"/>
                          <a:pt x="359131" y="144520"/>
                          <a:pt x="358881" y="142417"/>
                        </a:cubicBezTo>
                        <a:cubicBezTo>
                          <a:pt x="358630" y="143168"/>
                          <a:pt x="358480" y="143919"/>
                          <a:pt x="358630" y="146524"/>
                        </a:cubicBezTo>
                        <a:close/>
                        <a:moveTo>
                          <a:pt x="355274" y="205677"/>
                        </a:moveTo>
                        <a:cubicBezTo>
                          <a:pt x="355375" y="207580"/>
                          <a:pt x="354774" y="211637"/>
                          <a:pt x="354273" y="215293"/>
                        </a:cubicBezTo>
                        <a:cubicBezTo>
                          <a:pt x="353722" y="218950"/>
                          <a:pt x="353020" y="222255"/>
                          <a:pt x="353471" y="222756"/>
                        </a:cubicBezTo>
                        <a:cubicBezTo>
                          <a:pt x="353521" y="223608"/>
                          <a:pt x="354323" y="221053"/>
                          <a:pt x="355124" y="218198"/>
                        </a:cubicBezTo>
                        <a:cubicBezTo>
                          <a:pt x="355976" y="214993"/>
                          <a:pt x="356577" y="211487"/>
                          <a:pt x="357378" y="207780"/>
                        </a:cubicBezTo>
                        <a:cubicBezTo>
                          <a:pt x="357278" y="207630"/>
                          <a:pt x="357278" y="206879"/>
                          <a:pt x="357378" y="205627"/>
                        </a:cubicBezTo>
                        <a:cubicBezTo>
                          <a:pt x="356527" y="209233"/>
                          <a:pt x="355775" y="211637"/>
                          <a:pt x="355425" y="210034"/>
                        </a:cubicBezTo>
                        <a:cubicBezTo>
                          <a:pt x="358780" y="200968"/>
                          <a:pt x="355875" y="201469"/>
                          <a:pt x="357679" y="191402"/>
                        </a:cubicBezTo>
                        <a:cubicBezTo>
                          <a:pt x="357428" y="188096"/>
                          <a:pt x="355525" y="202571"/>
                          <a:pt x="355224" y="205677"/>
                        </a:cubicBezTo>
                        <a:close/>
                        <a:moveTo>
                          <a:pt x="118613" y="288270"/>
                        </a:moveTo>
                        <a:cubicBezTo>
                          <a:pt x="118613" y="288621"/>
                          <a:pt x="118463" y="289673"/>
                          <a:pt x="118313" y="291075"/>
                        </a:cubicBezTo>
                        <a:lnTo>
                          <a:pt x="116960" y="283812"/>
                        </a:lnTo>
                        <a:cubicBezTo>
                          <a:pt x="115909" y="270690"/>
                          <a:pt x="116660" y="260171"/>
                          <a:pt x="115558" y="248401"/>
                        </a:cubicBezTo>
                        <a:cubicBezTo>
                          <a:pt x="115808" y="242891"/>
                          <a:pt x="116810" y="239936"/>
                          <a:pt x="117461" y="237181"/>
                        </a:cubicBezTo>
                        <a:cubicBezTo>
                          <a:pt x="117261" y="239836"/>
                          <a:pt x="117111" y="242340"/>
                          <a:pt x="116960" y="244494"/>
                        </a:cubicBezTo>
                        <a:cubicBezTo>
                          <a:pt x="117712" y="260973"/>
                          <a:pt x="117912" y="265230"/>
                          <a:pt x="117361" y="268786"/>
                        </a:cubicBezTo>
                        <a:cubicBezTo>
                          <a:pt x="117161" y="272292"/>
                          <a:pt x="116409" y="275097"/>
                          <a:pt x="118663" y="288320"/>
                        </a:cubicBezTo>
                        <a:close/>
                        <a:moveTo>
                          <a:pt x="154125" y="148878"/>
                        </a:moveTo>
                        <a:cubicBezTo>
                          <a:pt x="153173" y="149830"/>
                          <a:pt x="152923" y="150230"/>
                          <a:pt x="152923" y="150230"/>
                        </a:cubicBezTo>
                        <a:cubicBezTo>
                          <a:pt x="162990" y="139912"/>
                          <a:pt x="174961" y="133251"/>
                          <a:pt x="185930" y="129294"/>
                        </a:cubicBezTo>
                        <a:cubicBezTo>
                          <a:pt x="191540" y="127240"/>
                          <a:pt x="197150" y="127190"/>
                          <a:pt x="202108" y="127491"/>
                        </a:cubicBezTo>
                        <a:cubicBezTo>
                          <a:pt x="207067" y="127841"/>
                          <a:pt x="211525" y="128693"/>
                          <a:pt x="215381" y="129695"/>
                        </a:cubicBezTo>
                        <a:cubicBezTo>
                          <a:pt x="213979" y="128943"/>
                          <a:pt x="209822" y="127591"/>
                          <a:pt x="205013" y="126689"/>
                        </a:cubicBezTo>
                        <a:cubicBezTo>
                          <a:pt x="200205" y="125788"/>
                          <a:pt x="194745" y="125537"/>
                          <a:pt x="191139" y="125888"/>
                        </a:cubicBezTo>
                        <a:cubicBezTo>
                          <a:pt x="193193" y="125337"/>
                          <a:pt x="195296" y="124886"/>
                          <a:pt x="197450" y="124636"/>
                        </a:cubicBezTo>
                        <a:cubicBezTo>
                          <a:pt x="198752" y="124886"/>
                          <a:pt x="200055" y="125137"/>
                          <a:pt x="201307" y="125487"/>
                        </a:cubicBezTo>
                        <a:cubicBezTo>
                          <a:pt x="204913" y="125487"/>
                          <a:pt x="208469" y="125738"/>
                          <a:pt x="212026" y="126239"/>
                        </a:cubicBezTo>
                        <a:cubicBezTo>
                          <a:pt x="209221" y="124986"/>
                          <a:pt x="200556" y="123734"/>
                          <a:pt x="194395" y="123734"/>
                        </a:cubicBezTo>
                        <a:cubicBezTo>
                          <a:pt x="194195" y="123734"/>
                          <a:pt x="192892" y="123985"/>
                          <a:pt x="190939" y="124335"/>
                        </a:cubicBezTo>
                        <a:cubicBezTo>
                          <a:pt x="189036" y="124686"/>
                          <a:pt x="186030" y="125537"/>
                          <a:pt x="183676" y="126589"/>
                        </a:cubicBezTo>
                        <a:cubicBezTo>
                          <a:pt x="178718" y="128543"/>
                          <a:pt x="173509" y="131398"/>
                          <a:pt x="171355" y="132750"/>
                        </a:cubicBezTo>
                        <a:cubicBezTo>
                          <a:pt x="175813" y="130796"/>
                          <a:pt x="180421" y="129094"/>
                          <a:pt x="185079" y="127791"/>
                        </a:cubicBezTo>
                        <a:cubicBezTo>
                          <a:pt x="183175" y="128292"/>
                          <a:pt x="177666" y="130145"/>
                          <a:pt x="172056" y="133000"/>
                        </a:cubicBezTo>
                        <a:cubicBezTo>
                          <a:pt x="166396" y="135755"/>
                          <a:pt x="160787" y="139512"/>
                          <a:pt x="157781" y="141916"/>
                        </a:cubicBezTo>
                        <a:cubicBezTo>
                          <a:pt x="157831" y="142116"/>
                          <a:pt x="160636" y="140413"/>
                          <a:pt x="163641" y="138660"/>
                        </a:cubicBezTo>
                        <a:cubicBezTo>
                          <a:pt x="166647" y="136907"/>
                          <a:pt x="169852" y="135104"/>
                          <a:pt x="170353" y="134353"/>
                        </a:cubicBezTo>
                        <a:cubicBezTo>
                          <a:pt x="171906" y="134052"/>
                          <a:pt x="158933" y="141565"/>
                          <a:pt x="167498" y="137408"/>
                        </a:cubicBezTo>
                        <a:cubicBezTo>
                          <a:pt x="162790" y="140463"/>
                          <a:pt x="156830" y="144570"/>
                          <a:pt x="151671" y="149128"/>
                        </a:cubicBezTo>
                        <a:cubicBezTo>
                          <a:pt x="146462" y="153636"/>
                          <a:pt x="142104" y="158495"/>
                          <a:pt x="139500" y="161700"/>
                        </a:cubicBezTo>
                        <a:lnTo>
                          <a:pt x="137797" y="162201"/>
                        </a:lnTo>
                        <a:cubicBezTo>
                          <a:pt x="132287" y="169614"/>
                          <a:pt x="135192" y="167911"/>
                          <a:pt x="129632" y="177227"/>
                        </a:cubicBezTo>
                        <a:cubicBezTo>
                          <a:pt x="135593" y="165256"/>
                          <a:pt x="127378" y="178630"/>
                          <a:pt x="132487" y="169213"/>
                        </a:cubicBezTo>
                        <a:cubicBezTo>
                          <a:pt x="130534" y="172068"/>
                          <a:pt x="131135" y="168562"/>
                          <a:pt x="126627" y="178429"/>
                        </a:cubicBezTo>
                        <a:cubicBezTo>
                          <a:pt x="124373" y="187194"/>
                          <a:pt x="121618" y="188747"/>
                          <a:pt x="120266" y="197212"/>
                        </a:cubicBezTo>
                        <a:cubicBezTo>
                          <a:pt x="118513" y="202571"/>
                          <a:pt x="120867" y="191051"/>
                          <a:pt x="118062" y="201870"/>
                        </a:cubicBezTo>
                        <a:cubicBezTo>
                          <a:pt x="116810" y="208181"/>
                          <a:pt x="116760" y="211186"/>
                          <a:pt x="116860" y="212739"/>
                        </a:cubicBezTo>
                        <a:cubicBezTo>
                          <a:pt x="116960" y="214292"/>
                          <a:pt x="117361" y="214342"/>
                          <a:pt x="117812" y="214843"/>
                        </a:cubicBezTo>
                        <a:cubicBezTo>
                          <a:pt x="118864" y="209032"/>
                          <a:pt x="119314" y="205777"/>
                          <a:pt x="119715" y="202721"/>
                        </a:cubicBezTo>
                        <a:cubicBezTo>
                          <a:pt x="120066" y="199666"/>
                          <a:pt x="120316" y="196811"/>
                          <a:pt x="122069" y="192253"/>
                        </a:cubicBezTo>
                        <a:cubicBezTo>
                          <a:pt x="121318" y="195409"/>
                          <a:pt x="120667" y="198564"/>
                          <a:pt x="120316" y="201770"/>
                        </a:cubicBezTo>
                        <a:cubicBezTo>
                          <a:pt x="119915" y="204975"/>
                          <a:pt x="119264" y="208081"/>
                          <a:pt x="119164" y="211336"/>
                        </a:cubicBezTo>
                        <a:cubicBezTo>
                          <a:pt x="119915" y="207880"/>
                          <a:pt x="120717" y="205426"/>
                          <a:pt x="121118" y="203272"/>
                        </a:cubicBezTo>
                        <a:cubicBezTo>
                          <a:pt x="120266" y="207029"/>
                          <a:pt x="119865" y="210235"/>
                          <a:pt x="119815" y="213089"/>
                        </a:cubicBezTo>
                        <a:cubicBezTo>
                          <a:pt x="119715" y="214692"/>
                          <a:pt x="119665" y="216145"/>
                          <a:pt x="119615" y="217497"/>
                        </a:cubicBezTo>
                        <a:cubicBezTo>
                          <a:pt x="120466" y="212188"/>
                          <a:pt x="121368" y="207229"/>
                          <a:pt x="122470" y="203423"/>
                        </a:cubicBezTo>
                        <a:cubicBezTo>
                          <a:pt x="123422" y="199616"/>
                          <a:pt x="124223" y="196911"/>
                          <a:pt x="124774" y="196210"/>
                        </a:cubicBezTo>
                        <a:lnTo>
                          <a:pt x="124774" y="197763"/>
                        </a:lnTo>
                        <a:cubicBezTo>
                          <a:pt x="126477" y="194357"/>
                          <a:pt x="127729" y="188296"/>
                          <a:pt x="128681" y="185592"/>
                        </a:cubicBezTo>
                        <a:cubicBezTo>
                          <a:pt x="131886" y="176576"/>
                          <a:pt x="136344" y="168061"/>
                          <a:pt x="138147" y="166759"/>
                        </a:cubicBezTo>
                        <a:lnTo>
                          <a:pt x="136594" y="170015"/>
                        </a:lnTo>
                        <a:cubicBezTo>
                          <a:pt x="139650" y="165056"/>
                          <a:pt x="141553" y="162401"/>
                          <a:pt x="143857" y="159597"/>
                        </a:cubicBezTo>
                        <a:cubicBezTo>
                          <a:pt x="146161" y="156792"/>
                          <a:pt x="148766" y="153736"/>
                          <a:pt x="154275" y="148878"/>
                        </a:cubicBezTo>
                        <a:close/>
                        <a:moveTo>
                          <a:pt x="193143" y="399814"/>
                        </a:moveTo>
                        <a:cubicBezTo>
                          <a:pt x="192441" y="399714"/>
                          <a:pt x="191790" y="399614"/>
                          <a:pt x="191039" y="399513"/>
                        </a:cubicBezTo>
                        <a:lnTo>
                          <a:pt x="189837" y="399413"/>
                        </a:lnTo>
                        <a:lnTo>
                          <a:pt x="189186" y="399413"/>
                        </a:lnTo>
                        <a:cubicBezTo>
                          <a:pt x="189186" y="399413"/>
                          <a:pt x="188835" y="399413"/>
                          <a:pt x="188835" y="399413"/>
                        </a:cubicBezTo>
                        <a:cubicBezTo>
                          <a:pt x="188835" y="399313"/>
                          <a:pt x="189086" y="399113"/>
                          <a:pt x="189236" y="398962"/>
                        </a:cubicBezTo>
                        <a:cubicBezTo>
                          <a:pt x="192041" y="396057"/>
                          <a:pt x="195246" y="392802"/>
                          <a:pt x="199454" y="388494"/>
                        </a:cubicBezTo>
                        <a:cubicBezTo>
                          <a:pt x="204663" y="382734"/>
                          <a:pt x="210423" y="375872"/>
                          <a:pt x="217535" y="365204"/>
                        </a:cubicBezTo>
                        <a:lnTo>
                          <a:pt x="216283" y="367207"/>
                        </a:lnTo>
                        <a:cubicBezTo>
                          <a:pt x="218988" y="363901"/>
                          <a:pt x="220741" y="360946"/>
                          <a:pt x="222995" y="357390"/>
                        </a:cubicBezTo>
                        <a:cubicBezTo>
                          <a:pt x="225248" y="353834"/>
                          <a:pt x="227152" y="350027"/>
                          <a:pt x="229155" y="346171"/>
                        </a:cubicBezTo>
                        <a:cubicBezTo>
                          <a:pt x="231209" y="342314"/>
                          <a:pt x="233212" y="338357"/>
                          <a:pt x="235266" y="334150"/>
                        </a:cubicBezTo>
                        <a:cubicBezTo>
                          <a:pt x="237319" y="329993"/>
                          <a:pt x="239724" y="325735"/>
                          <a:pt x="242078" y="321177"/>
                        </a:cubicBezTo>
                        <a:cubicBezTo>
                          <a:pt x="238522" y="330544"/>
                          <a:pt x="238471" y="329892"/>
                          <a:pt x="234865" y="340511"/>
                        </a:cubicBezTo>
                        <a:lnTo>
                          <a:pt x="239323" y="330694"/>
                        </a:lnTo>
                        <a:cubicBezTo>
                          <a:pt x="238922" y="333849"/>
                          <a:pt x="243330" y="324032"/>
                          <a:pt x="246535" y="316770"/>
                        </a:cubicBezTo>
                        <a:lnTo>
                          <a:pt x="244682" y="323632"/>
                        </a:lnTo>
                        <a:cubicBezTo>
                          <a:pt x="242478" y="327889"/>
                          <a:pt x="236518" y="338658"/>
                          <a:pt x="237019" y="338507"/>
                        </a:cubicBezTo>
                        <a:cubicBezTo>
                          <a:pt x="238271" y="336003"/>
                          <a:pt x="227953" y="352382"/>
                          <a:pt x="222744" y="360646"/>
                        </a:cubicBezTo>
                        <a:cubicBezTo>
                          <a:pt x="223045" y="360846"/>
                          <a:pt x="226551" y="355888"/>
                          <a:pt x="228805" y="352231"/>
                        </a:cubicBezTo>
                        <a:cubicBezTo>
                          <a:pt x="231109" y="348525"/>
                          <a:pt x="232862" y="346020"/>
                          <a:pt x="231009" y="350628"/>
                        </a:cubicBezTo>
                        <a:cubicBezTo>
                          <a:pt x="234765" y="342915"/>
                          <a:pt x="236117" y="342414"/>
                          <a:pt x="239924" y="334250"/>
                        </a:cubicBezTo>
                        <a:cubicBezTo>
                          <a:pt x="236468" y="342164"/>
                          <a:pt x="239924" y="336654"/>
                          <a:pt x="237470" y="342665"/>
                        </a:cubicBezTo>
                        <a:lnTo>
                          <a:pt x="243981" y="329392"/>
                        </a:lnTo>
                        <a:cubicBezTo>
                          <a:pt x="244432" y="329141"/>
                          <a:pt x="234665" y="348825"/>
                          <a:pt x="241076" y="338507"/>
                        </a:cubicBezTo>
                        <a:cubicBezTo>
                          <a:pt x="242228" y="335753"/>
                          <a:pt x="244833" y="330944"/>
                          <a:pt x="246836" y="326637"/>
                        </a:cubicBezTo>
                        <a:cubicBezTo>
                          <a:pt x="248789" y="322329"/>
                          <a:pt x="250392" y="318623"/>
                          <a:pt x="250042" y="318322"/>
                        </a:cubicBezTo>
                        <a:lnTo>
                          <a:pt x="250442" y="318122"/>
                        </a:lnTo>
                        <a:cubicBezTo>
                          <a:pt x="255201" y="308054"/>
                          <a:pt x="251244" y="313163"/>
                          <a:pt x="256903" y="300742"/>
                        </a:cubicBezTo>
                        <a:cubicBezTo>
                          <a:pt x="256553" y="300441"/>
                          <a:pt x="255301" y="302745"/>
                          <a:pt x="253548" y="307253"/>
                        </a:cubicBezTo>
                        <a:cubicBezTo>
                          <a:pt x="252145" y="311110"/>
                          <a:pt x="252596" y="312011"/>
                          <a:pt x="249140" y="319775"/>
                        </a:cubicBezTo>
                        <a:cubicBezTo>
                          <a:pt x="246936" y="322930"/>
                          <a:pt x="253498" y="310509"/>
                          <a:pt x="249991" y="315367"/>
                        </a:cubicBezTo>
                        <a:cubicBezTo>
                          <a:pt x="249140" y="316569"/>
                          <a:pt x="246886" y="321728"/>
                          <a:pt x="245083" y="325785"/>
                        </a:cubicBezTo>
                        <a:cubicBezTo>
                          <a:pt x="243230" y="329842"/>
                          <a:pt x="241577" y="332697"/>
                          <a:pt x="242428" y="329692"/>
                        </a:cubicBezTo>
                        <a:cubicBezTo>
                          <a:pt x="244231" y="326486"/>
                          <a:pt x="245684" y="323081"/>
                          <a:pt x="247287" y="319825"/>
                        </a:cubicBezTo>
                        <a:cubicBezTo>
                          <a:pt x="246586" y="319174"/>
                          <a:pt x="249991" y="312011"/>
                          <a:pt x="249240" y="311911"/>
                        </a:cubicBezTo>
                        <a:cubicBezTo>
                          <a:pt x="251394" y="305550"/>
                          <a:pt x="254950" y="300141"/>
                          <a:pt x="256453" y="293379"/>
                        </a:cubicBezTo>
                        <a:cubicBezTo>
                          <a:pt x="256853" y="290524"/>
                          <a:pt x="254249" y="294832"/>
                          <a:pt x="258406" y="284313"/>
                        </a:cubicBezTo>
                        <a:cubicBezTo>
                          <a:pt x="262563" y="276399"/>
                          <a:pt x="269275" y="251005"/>
                          <a:pt x="270076" y="241138"/>
                        </a:cubicBezTo>
                        <a:cubicBezTo>
                          <a:pt x="270427" y="238283"/>
                          <a:pt x="270677" y="235428"/>
                          <a:pt x="270728" y="232573"/>
                        </a:cubicBezTo>
                        <a:cubicBezTo>
                          <a:pt x="270427" y="233275"/>
                          <a:pt x="268223" y="248751"/>
                          <a:pt x="268474" y="243192"/>
                        </a:cubicBezTo>
                        <a:cubicBezTo>
                          <a:pt x="269275" y="238834"/>
                          <a:pt x="269826" y="234427"/>
                          <a:pt x="270126" y="229969"/>
                        </a:cubicBezTo>
                        <a:lnTo>
                          <a:pt x="270327" y="231021"/>
                        </a:lnTo>
                        <a:cubicBezTo>
                          <a:pt x="270778" y="226613"/>
                          <a:pt x="271178" y="222105"/>
                          <a:pt x="270978" y="218048"/>
                        </a:cubicBezTo>
                        <a:cubicBezTo>
                          <a:pt x="271729" y="222255"/>
                          <a:pt x="270026" y="231772"/>
                          <a:pt x="271278" y="229969"/>
                        </a:cubicBezTo>
                        <a:cubicBezTo>
                          <a:pt x="272080" y="223708"/>
                          <a:pt x="272731" y="222806"/>
                          <a:pt x="272631" y="216996"/>
                        </a:cubicBezTo>
                        <a:cubicBezTo>
                          <a:pt x="272631" y="218248"/>
                          <a:pt x="272731" y="219350"/>
                          <a:pt x="272831" y="219200"/>
                        </a:cubicBezTo>
                        <a:cubicBezTo>
                          <a:pt x="273683" y="206378"/>
                          <a:pt x="272180" y="206829"/>
                          <a:pt x="271679" y="203673"/>
                        </a:cubicBezTo>
                        <a:cubicBezTo>
                          <a:pt x="270728" y="197312"/>
                          <a:pt x="270627" y="200568"/>
                          <a:pt x="270627" y="205126"/>
                        </a:cubicBezTo>
                        <a:cubicBezTo>
                          <a:pt x="270627" y="209734"/>
                          <a:pt x="269976" y="215644"/>
                          <a:pt x="269576" y="214843"/>
                        </a:cubicBezTo>
                        <a:cubicBezTo>
                          <a:pt x="270126" y="202521"/>
                          <a:pt x="268524" y="190250"/>
                          <a:pt x="265869" y="178329"/>
                        </a:cubicBezTo>
                        <a:cubicBezTo>
                          <a:pt x="267021" y="181284"/>
                          <a:pt x="267572" y="184390"/>
                          <a:pt x="267822" y="183137"/>
                        </a:cubicBezTo>
                        <a:cubicBezTo>
                          <a:pt x="267322" y="178630"/>
                          <a:pt x="267221" y="178529"/>
                          <a:pt x="267322" y="178029"/>
                        </a:cubicBezTo>
                        <a:cubicBezTo>
                          <a:pt x="267272" y="177528"/>
                          <a:pt x="267272" y="176476"/>
                          <a:pt x="265168" y="170415"/>
                        </a:cubicBezTo>
                        <a:cubicBezTo>
                          <a:pt x="264717" y="171066"/>
                          <a:pt x="263315" y="167260"/>
                          <a:pt x="260910" y="162602"/>
                        </a:cubicBezTo>
                        <a:cubicBezTo>
                          <a:pt x="259708" y="160248"/>
                          <a:pt x="258306" y="157693"/>
                          <a:pt x="256753" y="155339"/>
                        </a:cubicBezTo>
                        <a:cubicBezTo>
                          <a:pt x="255351" y="152835"/>
                          <a:pt x="252947" y="151282"/>
                          <a:pt x="251294" y="149830"/>
                        </a:cubicBezTo>
                        <a:cubicBezTo>
                          <a:pt x="248439" y="146774"/>
                          <a:pt x="248038" y="145873"/>
                          <a:pt x="254700" y="152234"/>
                        </a:cubicBezTo>
                        <a:cubicBezTo>
                          <a:pt x="254650" y="151533"/>
                          <a:pt x="252346" y="149078"/>
                          <a:pt x="249441" y="146624"/>
                        </a:cubicBezTo>
                        <a:cubicBezTo>
                          <a:pt x="246535" y="144170"/>
                          <a:pt x="242979" y="141866"/>
                          <a:pt x="241126" y="140714"/>
                        </a:cubicBezTo>
                        <a:cubicBezTo>
                          <a:pt x="238872" y="139512"/>
                          <a:pt x="234965" y="137558"/>
                          <a:pt x="232411" y="136556"/>
                        </a:cubicBezTo>
                        <a:cubicBezTo>
                          <a:pt x="235516" y="138610"/>
                          <a:pt x="233964" y="138109"/>
                          <a:pt x="226551" y="135354"/>
                        </a:cubicBezTo>
                        <a:lnTo>
                          <a:pt x="226050" y="135354"/>
                        </a:lnTo>
                        <a:cubicBezTo>
                          <a:pt x="238071" y="139912"/>
                          <a:pt x="254599" y="152384"/>
                          <a:pt x="257605" y="159496"/>
                        </a:cubicBezTo>
                        <a:lnTo>
                          <a:pt x="256152" y="157743"/>
                        </a:lnTo>
                        <a:cubicBezTo>
                          <a:pt x="259608" y="164255"/>
                          <a:pt x="262864" y="171567"/>
                          <a:pt x="264867" y="178379"/>
                        </a:cubicBezTo>
                        <a:cubicBezTo>
                          <a:pt x="266620" y="185191"/>
                          <a:pt x="267572" y="191302"/>
                          <a:pt x="267272" y="194758"/>
                        </a:cubicBezTo>
                        <a:cubicBezTo>
                          <a:pt x="266620" y="194207"/>
                          <a:pt x="267272" y="197763"/>
                          <a:pt x="266420" y="197563"/>
                        </a:cubicBezTo>
                        <a:cubicBezTo>
                          <a:pt x="266821" y="201169"/>
                          <a:pt x="267372" y="204775"/>
                          <a:pt x="267622" y="208431"/>
                        </a:cubicBezTo>
                        <a:cubicBezTo>
                          <a:pt x="267522" y="207680"/>
                          <a:pt x="267372" y="206929"/>
                          <a:pt x="267171" y="206177"/>
                        </a:cubicBezTo>
                        <a:cubicBezTo>
                          <a:pt x="267171" y="212338"/>
                          <a:pt x="267221" y="218599"/>
                          <a:pt x="266620" y="224760"/>
                        </a:cubicBezTo>
                        <a:lnTo>
                          <a:pt x="266520" y="224259"/>
                        </a:lnTo>
                        <a:cubicBezTo>
                          <a:pt x="266420" y="228717"/>
                          <a:pt x="266370" y="232724"/>
                          <a:pt x="266270" y="236280"/>
                        </a:cubicBezTo>
                        <a:cubicBezTo>
                          <a:pt x="265969" y="239836"/>
                          <a:pt x="265719" y="242991"/>
                          <a:pt x="265518" y="245796"/>
                        </a:cubicBezTo>
                        <a:cubicBezTo>
                          <a:pt x="265869" y="245896"/>
                          <a:pt x="266120" y="245345"/>
                          <a:pt x="265869" y="248351"/>
                        </a:cubicBezTo>
                        <a:cubicBezTo>
                          <a:pt x="265619" y="251356"/>
                          <a:pt x="264968" y="253560"/>
                          <a:pt x="264517" y="255563"/>
                        </a:cubicBezTo>
                        <a:lnTo>
                          <a:pt x="264517" y="255563"/>
                        </a:lnTo>
                        <a:cubicBezTo>
                          <a:pt x="264517" y="255563"/>
                          <a:pt x="264517" y="255563"/>
                          <a:pt x="264517" y="255563"/>
                        </a:cubicBezTo>
                        <a:cubicBezTo>
                          <a:pt x="263265" y="260021"/>
                          <a:pt x="262213" y="262976"/>
                          <a:pt x="260410" y="268386"/>
                        </a:cubicBezTo>
                        <a:cubicBezTo>
                          <a:pt x="262012" y="262776"/>
                          <a:pt x="263114" y="257016"/>
                          <a:pt x="264517" y="251356"/>
                        </a:cubicBezTo>
                        <a:cubicBezTo>
                          <a:pt x="264216" y="249853"/>
                          <a:pt x="263214" y="251156"/>
                          <a:pt x="260810" y="259370"/>
                        </a:cubicBezTo>
                        <a:cubicBezTo>
                          <a:pt x="261612" y="255964"/>
                          <a:pt x="261461" y="254461"/>
                          <a:pt x="260359" y="258619"/>
                        </a:cubicBezTo>
                        <a:cubicBezTo>
                          <a:pt x="260460" y="259119"/>
                          <a:pt x="258005" y="269788"/>
                          <a:pt x="259558" y="265881"/>
                        </a:cubicBezTo>
                        <a:cubicBezTo>
                          <a:pt x="258456" y="269888"/>
                          <a:pt x="257004" y="274446"/>
                          <a:pt x="255451" y="279455"/>
                        </a:cubicBezTo>
                        <a:cubicBezTo>
                          <a:pt x="253598" y="284363"/>
                          <a:pt x="251644" y="289723"/>
                          <a:pt x="249541" y="295282"/>
                        </a:cubicBezTo>
                        <a:cubicBezTo>
                          <a:pt x="244933" y="306301"/>
                          <a:pt x="239824" y="318172"/>
                          <a:pt x="234565" y="329642"/>
                        </a:cubicBezTo>
                        <a:cubicBezTo>
                          <a:pt x="242178" y="313263"/>
                          <a:pt x="227202" y="342114"/>
                          <a:pt x="236117" y="324183"/>
                        </a:cubicBezTo>
                        <a:cubicBezTo>
                          <a:pt x="228755" y="336103"/>
                          <a:pt x="231710" y="335452"/>
                          <a:pt x="224397" y="347723"/>
                        </a:cubicBezTo>
                        <a:cubicBezTo>
                          <a:pt x="223445" y="348575"/>
                          <a:pt x="228304" y="341012"/>
                          <a:pt x="229306" y="337806"/>
                        </a:cubicBezTo>
                        <a:cubicBezTo>
                          <a:pt x="226400" y="342614"/>
                          <a:pt x="223896" y="347172"/>
                          <a:pt x="221492" y="351530"/>
                        </a:cubicBezTo>
                        <a:cubicBezTo>
                          <a:pt x="218637" y="356288"/>
                          <a:pt x="215882" y="360896"/>
                          <a:pt x="213127" y="365454"/>
                        </a:cubicBezTo>
                        <a:cubicBezTo>
                          <a:pt x="209922" y="370062"/>
                          <a:pt x="206716" y="374670"/>
                          <a:pt x="203461" y="379378"/>
                        </a:cubicBezTo>
                        <a:cubicBezTo>
                          <a:pt x="199854" y="383986"/>
                          <a:pt x="196248" y="388644"/>
                          <a:pt x="191941" y="393653"/>
                        </a:cubicBezTo>
                        <a:cubicBezTo>
                          <a:pt x="191440" y="394304"/>
                          <a:pt x="190939" y="395056"/>
                          <a:pt x="190388" y="395807"/>
                        </a:cubicBezTo>
                        <a:lnTo>
                          <a:pt x="187533" y="398111"/>
                        </a:lnTo>
                        <a:cubicBezTo>
                          <a:pt x="186932" y="399213"/>
                          <a:pt x="186331" y="400365"/>
                          <a:pt x="185680" y="401567"/>
                        </a:cubicBezTo>
                        <a:cubicBezTo>
                          <a:pt x="185680" y="401617"/>
                          <a:pt x="185179" y="402068"/>
                          <a:pt x="185680" y="401867"/>
                        </a:cubicBezTo>
                        <a:lnTo>
                          <a:pt x="186732" y="401567"/>
                        </a:lnTo>
                        <a:lnTo>
                          <a:pt x="188785" y="400966"/>
                        </a:lnTo>
                        <a:cubicBezTo>
                          <a:pt x="190188" y="400565"/>
                          <a:pt x="191590" y="400165"/>
                          <a:pt x="192992" y="399764"/>
                        </a:cubicBezTo>
                        <a:close/>
                        <a:moveTo>
                          <a:pt x="239473" y="378878"/>
                        </a:moveTo>
                        <a:cubicBezTo>
                          <a:pt x="243330" y="376273"/>
                          <a:pt x="247086" y="373919"/>
                          <a:pt x="250743" y="371064"/>
                        </a:cubicBezTo>
                        <a:cubicBezTo>
                          <a:pt x="250392" y="371314"/>
                          <a:pt x="250042" y="371565"/>
                          <a:pt x="249641" y="371815"/>
                        </a:cubicBezTo>
                        <a:cubicBezTo>
                          <a:pt x="253197" y="369111"/>
                          <a:pt x="256653" y="366256"/>
                          <a:pt x="260059" y="363351"/>
                        </a:cubicBezTo>
                        <a:cubicBezTo>
                          <a:pt x="253297" y="368109"/>
                          <a:pt x="248489" y="370563"/>
                          <a:pt x="257404" y="363351"/>
                        </a:cubicBezTo>
                        <a:cubicBezTo>
                          <a:pt x="256853" y="364202"/>
                          <a:pt x="259758" y="362499"/>
                          <a:pt x="256703" y="365054"/>
                        </a:cubicBezTo>
                        <a:cubicBezTo>
                          <a:pt x="263315" y="360996"/>
                          <a:pt x="276287" y="350077"/>
                          <a:pt x="272130" y="352031"/>
                        </a:cubicBezTo>
                        <a:cubicBezTo>
                          <a:pt x="261712" y="362599"/>
                          <a:pt x="268574" y="353133"/>
                          <a:pt x="260159" y="361197"/>
                        </a:cubicBezTo>
                        <a:cubicBezTo>
                          <a:pt x="264517" y="356689"/>
                          <a:pt x="269425" y="352983"/>
                          <a:pt x="273532" y="348825"/>
                        </a:cubicBezTo>
                        <a:cubicBezTo>
                          <a:pt x="269425" y="353333"/>
                          <a:pt x="275686" y="349076"/>
                          <a:pt x="282498" y="342865"/>
                        </a:cubicBezTo>
                        <a:cubicBezTo>
                          <a:pt x="285203" y="339910"/>
                          <a:pt x="292966" y="332297"/>
                          <a:pt x="297073" y="327037"/>
                        </a:cubicBezTo>
                        <a:cubicBezTo>
                          <a:pt x="294920" y="328290"/>
                          <a:pt x="298526" y="323782"/>
                          <a:pt x="291063" y="331595"/>
                        </a:cubicBezTo>
                        <a:cubicBezTo>
                          <a:pt x="293617" y="328590"/>
                          <a:pt x="297624" y="323932"/>
                          <a:pt x="302332" y="318873"/>
                        </a:cubicBezTo>
                        <a:cubicBezTo>
                          <a:pt x="300680" y="321027"/>
                          <a:pt x="297674" y="324733"/>
                          <a:pt x="298075" y="324633"/>
                        </a:cubicBezTo>
                        <a:cubicBezTo>
                          <a:pt x="301481" y="321728"/>
                          <a:pt x="304887" y="317721"/>
                          <a:pt x="306840" y="315618"/>
                        </a:cubicBezTo>
                        <a:cubicBezTo>
                          <a:pt x="308243" y="313764"/>
                          <a:pt x="309595" y="311911"/>
                          <a:pt x="310947" y="310108"/>
                        </a:cubicBezTo>
                        <a:cubicBezTo>
                          <a:pt x="310497" y="310609"/>
                          <a:pt x="310046" y="311010"/>
                          <a:pt x="309695" y="311260"/>
                        </a:cubicBezTo>
                        <a:cubicBezTo>
                          <a:pt x="311098" y="309106"/>
                          <a:pt x="312500" y="307003"/>
                          <a:pt x="313752" y="304799"/>
                        </a:cubicBezTo>
                        <a:cubicBezTo>
                          <a:pt x="308042" y="313163"/>
                          <a:pt x="310647" y="308305"/>
                          <a:pt x="310447" y="308004"/>
                        </a:cubicBezTo>
                        <a:cubicBezTo>
                          <a:pt x="311048" y="308806"/>
                          <a:pt x="314353" y="302795"/>
                          <a:pt x="316307" y="299990"/>
                        </a:cubicBezTo>
                        <a:lnTo>
                          <a:pt x="311248" y="305550"/>
                        </a:lnTo>
                        <a:cubicBezTo>
                          <a:pt x="312951" y="302345"/>
                          <a:pt x="319162" y="295483"/>
                          <a:pt x="317308" y="296534"/>
                        </a:cubicBezTo>
                        <a:cubicBezTo>
                          <a:pt x="312600" y="302946"/>
                          <a:pt x="309395" y="307353"/>
                          <a:pt x="306089" y="311510"/>
                        </a:cubicBezTo>
                        <a:cubicBezTo>
                          <a:pt x="302883" y="315718"/>
                          <a:pt x="299678" y="319725"/>
                          <a:pt x="295020" y="325184"/>
                        </a:cubicBezTo>
                        <a:cubicBezTo>
                          <a:pt x="296472" y="323882"/>
                          <a:pt x="297975" y="322630"/>
                          <a:pt x="299377" y="321277"/>
                        </a:cubicBezTo>
                        <a:cubicBezTo>
                          <a:pt x="288959" y="333749"/>
                          <a:pt x="291964" y="328089"/>
                          <a:pt x="279242" y="341062"/>
                        </a:cubicBezTo>
                        <a:cubicBezTo>
                          <a:pt x="276738" y="343917"/>
                          <a:pt x="271779" y="348575"/>
                          <a:pt x="267322" y="352532"/>
                        </a:cubicBezTo>
                        <a:cubicBezTo>
                          <a:pt x="262864" y="356439"/>
                          <a:pt x="259057" y="359744"/>
                          <a:pt x="259308" y="360345"/>
                        </a:cubicBezTo>
                        <a:cubicBezTo>
                          <a:pt x="260860" y="358692"/>
                          <a:pt x="249641" y="366356"/>
                          <a:pt x="244833" y="370263"/>
                        </a:cubicBezTo>
                        <a:cubicBezTo>
                          <a:pt x="243580" y="371465"/>
                          <a:pt x="241527" y="373067"/>
                          <a:pt x="239223" y="374720"/>
                        </a:cubicBezTo>
                        <a:cubicBezTo>
                          <a:pt x="237069" y="376323"/>
                          <a:pt x="234965" y="377625"/>
                          <a:pt x="232912" y="379028"/>
                        </a:cubicBezTo>
                        <a:cubicBezTo>
                          <a:pt x="228905" y="381582"/>
                          <a:pt x="225699" y="383335"/>
                          <a:pt x="228204" y="382384"/>
                        </a:cubicBezTo>
                        <a:cubicBezTo>
                          <a:pt x="230558" y="381232"/>
                          <a:pt x="233262" y="379479"/>
                          <a:pt x="235717" y="377926"/>
                        </a:cubicBezTo>
                        <a:cubicBezTo>
                          <a:pt x="238121" y="376473"/>
                          <a:pt x="240675" y="374871"/>
                          <a:pt x="242829" y="373919"/>
                        </a:cubicBezTo>
                        <a:cubicBezTo>
                          <a:pt x="239774" y="376073"/>
                          <a:pt x="236869" y="377876"/>
                          <a:pt x="233813" y="379729"/>
                        </a:cubicBezTo>
                        <a:cubicBezTo>
                          <a:pt x="235817" y="378777"/>
                          <a:pt x="237971" y="377876"/>
                          <a:pt x="240124" y="376724"/>
                        </a:cubicBezTo>
                        <a:cubicBezTo>
                          <a:pt x="236869" y="378477"/>
                          <a:pt x="237319" y="378878"/>
                          <a:pt x="239373" y="378827"/>
                        </a:cubicBezTo>
                        <a:close/>
                        <a:moveTo>
                          <a:pt x="370200" y="174472"/>
                        </a:moveTo>
                        <a:cubicBezTo>
                          <a:pt x="370200" y="174472"/>
                          <a:pt x="370200" y="174172"/>
                          <a:pt x="370200" y="174022"/>
                        </a:cubicBezTo>
                        <a:lnTo>
                          <a:pt x="370200" y="174522"/>
                        </a:lnTo>
                        <a:cubicBezTo>
                          <a:pt x="370200" y="174522"/>
                          <a:pt x="370200" y="174522"/>
                          <a:pt x="370200" y="174522"/>
                        </a:cubicBezTo>
                        <a:close/>
                      </a:path>
                    </a:pathLst>
                  </a:custGeom>
                  <a:grpFill/>
                  <a:ln w="0" cap="flat">
                    <a:noFill/>
                    <a:prstDash val="solid"/>
                    <a:miter/>
                  </a:ln>
                </p:spPr>
                <p:txBody>
                  <a:bodyPr rtlCol="0" anchor="ctr"/>
                  <a:lstStyle/>
                  <a:p>
                    <a:endParaRPr lang="en-US"/>
                  </a:p>
                </p:txBody>
              </p:sp>
              <p:sp>
                <p:nvSpPr>
                  <p:cNvPr id="1744" name="Freeform: Shape 1743">
                    <a:extLst>
                      <a:ext uri="{FF2B5EF4-FFF2-40B4-BE49-F238E27FC236}">
                        <a16:creationId xmlns:a16="http://schemas.microsoft.com/office/drawing/2014/main" id="{A3E2C283-B976-83C8-12FD-B8F8858A91D3}"/>
                      </a:ext>
                    </a:extLst>
                  </p:cNvPr>
                  <p:cNvSpPr/>
                  <p:nvPr/>
                </p:nvSpPr>
                <p:spPr>
                  <a:xfrm>
                    <a:off x="1438018" y="3226083"/>
                    <a:ext cx="4097" cy="9790"/>
                  </a:xfrm>
                  <a:custGeom>
                    <a:avLst/>
                    <a:gdLst>
                      <a:gd name="connsiteX0" fmla="*/ 90 w 4097"/>
                      <a:gd name="connsiteY0" fmla="*/ 937 h 9790"/>
                      <a:gd name="connsiteX1" fmla="*/ 4097 w 4097"/>
                      <a:gd name="connsiteY1" fmla="*/ 9552 h 9790"/>
                      <a:gd name="connsiteX2" fmla="*/ 90 w 4097"/>
                      <a:gd name="connsiteY2" fmla="*/ 937 h 9790"/>
                    </a:gdLst>
                    <a:ahLst/>
                    <a:cxnLst>
                      <a:cxn ang="0">
                        <a:pos x="connsiteX0" y="connsiteY0"/>
                      </a:cxn>
                      <a:cxn ang="0">
                        <a:pos x="connsiteX1" y="connsiteY1"/>
                      </a:cxn>
                      <a:cxn ang="0">
                        <a:pos x="connsiteX2" y="connsiteY2"/>
                      </a:cxn>
                    </a:cxnLst>
                    <a:rect l="l" t="t" r="r" b="b"/>
                    <a:pathLst>
                      <a:path w="4097" h="9790">
                        <a:moveTo>
                          <a:pt x="90" y="937"/>
                        </a:moveTo>
                        <a:cubicBezTo>
                          <a:pt x="1443" y="3842"/>
                          <a:pt x="3997" y="11205"/>
                          <a:pt x="4097" y="9552"/>
                        </a:cubicBezTo>
                        <a:cubicBezTo>
                          <a:pt x="3496" y="9953"/>
                          <a:pt x="-661" y="-3621"/>
                          <a:pt x="90" y="937"/>
                        </a:cubicBezTo>
                        <a:close/>
                      </a:path>
                    </a:pathLst>
                  </a:custGeom>
                  <a:grpFill/>
                  <a:ln w="0" cap="flat">
                    <a:noFill/>
                    <a:prstDash val="solid"/>
                    <a:miter/>
                  </a:ln>
                </p:spPr>
                <p:txBody>
                  <a:bodyPr rtlCol="0" anchor="ctr"/>
                  <a:lstStyle/>
                  <a:p>
                    <a:endParaRPr lang="en-US"/>
                  </a:p>
                </p:txBody>
              </p:sp>
              <p:sp>
                <p:nvSpPr>
                  <p:cNvPr id="1745" name="Freeform: Shape 1744">
                    <a:extLst>
                      <a:ext uri="{FF2B5EF4-FFF2-40B4-BE49-F238E27FC236}">
                        <a16:creationId xmlns:a16="http://schemas.microsoft.com/office/drawing/2014/main" id="{159457BC-8EA5-E2A3-D674-8672FF1E5BF8}"/>
                      </a:ext>
                    </a:extLst>
                  </p:cNvPr>
                  <p:cNvSpPr/>
                  <p:nvPr/>
                </p:nvSpPr>
                <p:spPr>
                  <a:xfrm>
                    <a:off x="1438860" y="3230326"/>
                    <a:ext cx="3405" cy="9065"/>
                  </a:xfrm>
                  <a:custGeom>
                    <a:avLst/>
                    <a:gdLst>
                      <a:gd name="connsiteX0" fmla="*/ 1753 w 3405"/>
                      <a:gd name="connsiteY0" fmla="*/ 5760 h 9065"/>
                      <a:gd name="connsiteX1" fmla="*/ 3406 w 3405"/>
                      <a:gd name="connsiteY1" fmla="*/ 9066 h 9065"/>
                      <a:gd name="connsiteX2" fmla="*/ 0 w 3405"/>
                      <a:gd name="connsiteY2" fmla="*/ 0 h 9065"/>
                      <a:gd name="connsiteX3" fmla="*/ 1753 w 3405"/>
                      <a:gd name="connsiteY3" fmla="*/ 5760 h 9065"/>
                    </a:gdLst>
                    <a:ahLst/>
                    <a:cxnLst>
                      <a:cxn ang="0">
                        <a:pos x="connsiteX0" y="connsiteY0"/>
                      </a:cxn>
                      <a:cxn ang="0">
                        <a:pos x="connsiteX1" y="connsiteY1"/>
                      </a:cxn>
                      <a:cxn ang="0">
                        <a:pos x="connsiteX2" y="connsiteY2"/>
                      </a:cxn>
                      <a:cxn ang="0">
                        <a:pos x="connsiteX3" y="connsiteY3"/>
                      </a:cxn>
                    </a:cxnLst>
                    <a:rect l="l" t="t" r="r" b="b"/>
                    <a:pathLst>
                      <a:path w="3405" h="9065">
                        <a:moveTo>
                          <a:pt x="1753" y="5760"/>
                        </a:moveTo>
                        <a:cubicBezTo>
                          <a:pt x="2104" y="6211"/>
                          <a:pt x="2204" y="5760"/>
                          <a:pt x="3406" y="9066"/>
                        </a:cubicBezTo>
                        <a:lnTo>
                          <a:pt x="0" y="0"/>
                        </a:lnTo>
                        <a:lnTo>
                          <a:pt x="1753" y="5760"/>
                        </a:lnTo>
                        <a:close/>
                      </a:path>
                    </a:pathLst>
                  </a:custGeom>
                  <a:grpFill/>
                  <a:ln w="0" cap="flat">
                    <a:noFill/>
                    <a:prstDash val="solid"/>
                    <a:miter/>
                  </a:ln>
                </p:spPr>
                <p:txBody>
                  <a:bodyPr rtlCol="0" anchor="ctr"/>
                  <a:lstStyle/>
                  <a:p>
                    <a:endParaRPr lang="en-US"/>
                  </a:p>
                </p:txBody>
              </p:sp>
              <p:sp>
                <p:nvSpPr>
                  <p:cNvPr id="1746" name="Freeform: Shape 1745">
                    <a:extLst>
                      <a:ext uri="{FF2B5EF4-FFF2-40B4-BE49-F238E27FC236}">
                        <a16:creationId xmlns:a16="http://schemas.microsoft.com/office/drawing/2014/main" id="{2BD46D86-DE5D-610F-26CD-BBF6230D2F52}"/>
                      </a:ext>
                    </a:extLst>
                  </p:cNvPr>
                  <p:cNvSpPr/>
                  <p:nvPr/>
                </p:nvSpPr>
                <p:spPr>
                  <a:xfrm>
                    <a:off x="1437959" y="3246905"/>
                    <a:ext cx="11970" cy="28349"/>
                  </a:xfrm>
                  <a:custGeom>
                    <a:avLst/>
                    <a:gdLst>
                      <a:gd name="connsiteX0" fmla="*/ 1402 w 11970"/>
                      <a:gd name="connsiteY0" fmla="*/ 50 h 28349"/>
                      <a:gd name="connsiteX1" fmla="*/ 7613 w 11970"/>
                      <a:gd name="connsiteY1" fmla="*/ 14826 h 28349"/>
                      <a:gd name="connsiteX2" fmla="*/ 0 w 11970"/>
                      <a:gd name="connsiteY2" fmla="*/ 100 h 28349"/>
                      <a:gd name="connsiteX3" fmla="*/ 11971 w 11970"/>
                      <a:gd name="connsiteY3" fmla="*/ 28349 h 28349"/>
                      <a:gd name="connsiteX4" fmla="*/ 1352 w 11970"/>
                      <a:gd name="connsiteY4" fmla="*/ 0 h 283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970" h="28349">
                        <a:moveTo>
                          <a:pt x="1402" y="50"/>
                        </a:moveTo>
                        <a:cubicBezTo>
                          <a:pt x="3606" y="4558"/>
                          <a:pt x="4959" y="7463"/>
                          <a:pt x="7613" y="14826"/>
                        </a:cubicBezTo>
                        <a:cubicBezTo>
                          <a:pt x="7012" y="18182"/>
                          <a:pt x="2705" y="2905"/>
                          <a:pt x="0" y="100"/>
                        </a:cubicBezTo>
                        <a:cubicBezTo>
                          <a:pt x="4758" y="13724"/>
                          <a:pt x="7713" y="17330"/>
                          <a:pt x="11971" y="28349"/>
                        </a:cubicBezTo>
                        <a:cubicBezTo>
                          <a:pt x="10568" y="22639"/>
                          <a:pt x="2705" y="0"/>
                          <a:pt x="1352" y="0"/>
                        </a:cubicBezTo>
                        <a:close/>
                      </a:path>
                    </a:pathLst>
                  </a:custGeom>
                  <a:grpFill/>
                  <a:ln w="0" cap="flat">
                    <a:noFill/>
                    <a:prstDash val="solid"/>
                    <a:miter/>
                  </a:ln>
                </p:spPr>
                <p:txBody>
                  <a:bodyPr rtlCol="0" anchor="ctr"/>
                  <a:lstStyle/>
                  <a:p>
                    <a:endParaRPr lang="en-US"/>
                  </a:p>
                </p:txBody>
              </p:sp>
              <p:sp>
                <p:nvSpPr>
                  <p:cNvPr id="1747" name="Freeform: Shape 1746">
                    <a:extLst>
                      <a:ext uri="{FF2B5EF4-FFF2-40B4-BE49-F238E27FC236}">
                        <a16:creationId xmlns:a16="http://schemas.microsoft.com/office/drawing/2014/main" id="{B6426080-F0F9-6124-064A-51FFC3174A25}"/>
                      </a:ext>
                    </a:extLst>
                  </p:cNvPr>
                  <p:cNvSpPr/>
                  <p:nvPr/>
                </p:nvSpPr>
                <p:spPr>
                  <a:xfrm>
                    <a:off x="1435004" y="3240894"/>
                    <a:ext cx="3255" cy="8214"/>
                  </a:xfrm>
                  <a:custGeom>
                    <a:avLst/>
                    <a:gdLst>
                      <a:gd name="connsiteX0" fmla="*/ 150 w 3255"/>
                      <a:gd name="connsiteY0" fmla="*/ 801 h 8214"/>
                      <a:gd name="connsiteX1" fmla="*/ 3256 w 3255"/>
                      <a:gd name="connsiteY1" fmla="*/ 8214 h 8214"/>
                      <a:gd name="connsiteX2" fmla="*/ 3055 w 3255"/>
                      <a:gd name="connsiteY2" fmla="*/ 7413 h 8214"/>
                      <a:gd name="connsiteX3" fmla="*/ 0 w 3255"/>
                      <a:gd name="connsiteY3" fmla="*/ 0 h 8214"/>
                      <a:gd name="connsiteX4" fmla="*/ 150 w 3255"/>
                      <a:gd name="connsiteY4" fmla="*/ 801 h 82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5" h="8214">
                        <a:moveTo>
                          <a:pt x="150" y="801"/>
                        </a:moveTo>
                        <a:lnTo>
                          <a:pt x="3256" y="8214"/>
                        </a:lnTo>
                        <a:lnTo>
                          <a:pt x="3055" y="7413"/>
                        </a:lnTo>
                        <a:lnTo>
                          <a:pt x="0" y="0"/>
                        </a:lnTo>
                        <a:lnTo>
                          <a:pt x="150" y="801"/>
                        </a:lnTo>
                        <a:close/>
                      </a:path>
                    </a:pathLst>
                  </a:custGeom>
                  <a:grpFill/>
                  <a:ln w="0" cap="flat">
                    <a:noFill/>
                    <a:prstDash val="solid"/>
                    <a:miter/>
                  </a:ln>
                </p:spPr>
                <p:txBody>
                  <a:bodyPr rtlCol="0" anchor="ctr"/>
                  <a:lstStyle/>
                  <a:p>
                    <a:endParaRPr lang="en-US"/>
                  </a:p>
                </p:txBody>
              </p:sp>
              <p:sp>
                <p:nvSpPr>
                  <p:cNvPr id="1748" name="Freeform: Shape 1747">
                    <a:extLst>
                      <a:ext uri="{FF2B5EF4-FFF2-40B4-BE49-F238E27FC236}">
                        <a16:creationId xmlns:a16="http://schemas.microsoft.com/office/drawing/2014/main" id="{0E2711F7-AF0C-68D8-64A1-E01A4255D9A7}"/>
                      </a:ext>
                    </a:extLst>
                  </p:cNvPr>
                  <p:cNvSpPr/>
                  <p:nvPr/>
                </p:nvSpPr>
                <p:spPr>
                  <a:xfrm>
                    <a:off x="1404100" y="3063536"/>
                    <a:ext cx="1208" cy="8114"/>
                  </a:xfrm>
                  <a:custGeom>
                    <a:avLst/>
                    <a:gdLst>
                      <a:gd name="connsiteX0" fmla="*/ 1102 w 1208"/>
                      <a:gd name="connsiteY0" fmla="*/ 8114 h 8114"/>
                      <a:gd name="connsiteX1" fmla="*/ 0 w 1208"/>
                      <a:gd name="connsiteY1" fmla="*/ 0 h 8114"/>
                      <a:gd name="connsiteX2" fmla="*/ 1102 w 1208"/>
                      <a:gd name="connsiteY2" fmla="*/ 8114 h 8114"/>
                    </a:gdLst>
                    <a:ahLst/>
                    <a:cxnLst>
                      <a:cxn ang="0">
                        <a:pos x="connsiteX0" y="connsiteY0"/>
                      </a:cxn>
                      <a:cxn ang="0">
                        <a:pos x="connsiteX1" y="connsiteY1"/>
                      </a:cxn>
                      <a:cxn ang="0">
                        <a:pos x="connsiteX2" y="connsiteY2"/>
                      </a:cxn>
                    </a:cxnLst>
                    <a:rect l="l" t="t" r="r" b="b"/>
                    <a:pathLst>
                      <a:path w="1208" h="8114">
                        <a:moveTo>
                          <a:pt x="1102" y="8114"/>
                        </a:moveTo>
                        <a:cubicBezTo>
                          <a:pt x="1553" y="7363"/>
                          <a:pt x="451" y="2604"/>
                          <a:pt x="0" y="0"/>
                        </a:cubicBezTo>
                        <a:cubicBezTo>
                          <a:pt x="200" y="2104"/>
                          <a:pt x="451" y="5059"/>
                          <a:pt x="1102" y="8114"/>
                        </a:cubicBezTo>
                        <a:close/>
                      </a:path>
                    </a:pathLst>
                  </a:custGeom>
                  <a:grpFill/>
                  <a:ln w="0" cap="flat">
                    <a:noFill/>
                    <a:prstDash val="solid"/>
                    <a:miter/>
                  </a:ln>
                </p:spPr>
                <p:txBody>
                  <a:bodyPr rtlCol="0" anchor="ctr"/>
                  <a:lstStyle/>
                  <a:p>
                    <a:endParaRPr lang="en-US"/>
                  </a:p>
                </p:txBody>
              </p:sp>
              <p:sp>
                <p:nvSpPr>
                  <p:cNvPr id="1749" name="Freeform: Shape 1748">
                    <a:extLst>
                      <a:ext uri="{FF2B5EF4-FFF2-40B4-BE49-F238E27FC236}">
                        <a16:creationId xmlns:a16="http://schemas.microsoft.com/office/drawing/2014/main" id="{B2D5A0C1-AD39-7579-3976-B671B7B492EC}"/>
                      </a:ext>
                    </a:extLst>
                  </p:cNvPr>
                  <p:cNvSpPr/>
                  <p:nvPr/>
                </p:nvSpPr>
                <p:spPr>
                  <a:xfrm>
                    <a:off x="1313042" y="3158902"/>
                    <a:ext cx="30653" cy="53993"/>
                  </a:xfrm>
                  <a:custGeom>
                    <a:avLst/>
                    <a:gdLst>
                      <a:gd name="connsiteX0" fmla="*/ 0 w 30653"/>
                      <a:gd name="connsiteY0" fmla="*/ 0 h 53993"/>
                      <a:gd name="connsiteX1" fmla="*/ 30653 w 30653"/>
                      <a:gd name="connsiteY1" fmla="*/ 53994 h 53993"/>
                      <a:gd name="connsiteX2" fmla="*/ 16479 w 30653"/>
                      <a:gd name="connsiteY2" fmla="*/ 30653 h 53993"/>
                      <a:gd name="connsiteX3" fmla="*/ 0 w 30653"/>
                      <a:gd name="connsiteY3" fmla="*/ 0 h 53993"/>
                    </a:gdLst>
                    <a:ahLst/>
                    <a:cxnLst>
                      <a:cxn ang="0">
                        <a:pos x="connsiteX0" y="connsiteY0"/>
                      </a:cxn>
                      <a:cxn ang="0">
                        <a:pos x="connsiteX1" y="connsiteY1"/>
                      </a:cxn>
                      <a:cxn ang="0">
                        <a:pos x="connsiteX2" y="connsiteY2"/>
                      </a:cxn>
                      <a:cxn ang="0">
                        <a:pos x="connsiteX3" y="connsiteY3"/>
                      </a:cxn>
                    </a:cxnLst>
                    <a:rect l="l" t="t" r="r" b="b"/>
                    <a:pathLst>
                      <a:path w="30653" h="53993">
                        <a:moveTo>
                          <a:pt x="0" y="0"/>
                        </a:moveTo>
                        <a:cubicBezTo>
                          <a:pt x="9316" y="18532"/>
                          <a:pt x="19334" y="36664"/>
                          <a:pt x="30653" y="53994"/>
                        </a:cubicBezTo>
                        <a:cubicBezTo>
                          <a:pt x="25645" y="46631"/>
                          <a:pt x="21437" y="39118"/>
                          <a:pt x="16479" y="30653"/>
                        </a:cubicBezTo>
                        <a:cubicBezTo>
                          <a:pt x="11320" y="22289"/>
                          <a:pt x="6511" y="12321"/>
                          <a:pt x="0" y="0"/>
                        </a:cubicBezTo>
                        <a:close/>
                      </a:path>
                    </a:pathLst>
                  </a:custGeom>
                  <a:grpFill/>
                  <a:ln w="0" cap="flat">
                    <a:noFill/>
                    <a:prstDash val="solid"/>
                    <a:miter/>
                  </a:ln>
                </p:spPr>
                <p:txBody>
                  <a:bodyPr rtlCol="0" anchor="ctr"/>
                  <a:lstStyle/>
                  <a:p>
                    <a:endParaRPr lang="en-US"/>
                  </a:p>
                </p:txBody>
              </p:sp>
              <p:sp>
                <p:nvSpPr>
                  <p:cNvPr id="1750" name="Freeform: Shape 1749">
                    <a:extLst>
                      <a:ext uri="{FF2B5EF4-FFF2-40B4-BE49-F238E27FC236}">
                        <a16:creationId xmlns:a16="http://schemas.microsoft.com/office/drawing/2014/main" id="{C6D44607-60F2-227E-AC3F-23707BBDBF8C}"/>
                      </a:ext>
                    </a:extLst>
                  </p:cNvPr>
                  <p:cNvSpPr/>
                  <p:nvPr/>
                </p:nvSpPr>
                <p:spPr>
                  <a:xfrm>
                    <a:off x="1441014" y="2915730"/>
                    <a:ext cx="38967" cy="14675"/>
                  </a:xfrm>
                  <a:custGeom>
                    <a:avLst/>
                    <a:gdLst>
                      <a:gd name="connsiteX0" fmla="*/ 32757 w 38967"/>
                      <a:gd name="connsiteY0" fmla="*/ 0 h 14675"/>
                      <a:gd name="connsiteX1" fmla="*/ 23942 w 38967"/>
                      <a:gd name="connsiteY1" fmla="*/ 1553 h 14675"/>
                      <a:gd name="connsiteX2" fmla="*/ 16078 w 38967"/>
                      <a:gd name="connsiteY2" fmla="*/ 5009 h 14675"/>
                      <a:gd name="connsiteX3" fmla="*/ 0 w 38967"/>
                      <a:gd name="connsiteY3" fmla="*/ 14676 h 14675"/>
                      <a:gd name="connsiteX4" fmla="*/ 20335 w 38967"/>
                      <a:gd name="connsiteY4" fmla="*/ 3807 h 14675"/>
                      <a:gd name="connsiteX5" fmla="*/ 24543 w 38967"/>
                      <a:gd name="connsiteY5" fmla="*/ 2054 h 14675"/>
                      <a:gd name="connsiteX6" fmla="*/ 28449 w 38967"/>
                      <a:gd name="connsiteY6" fmla="*/ 1102 h 14675"/>
                      <a:gd name="connsiteX7" fmla="*/ 38968 w 38967"/>
                      <a:gd name="connsiteY7" fmla="*/ 1553 h 14675"/>
                      <a:gd name="connsiteX8" fmla="*/ 32707 w 38967"/>
                      <a:gd name="connsiteY8" fmla="*/ 50 h 14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967" h="14675">
                        <a:moveTo>
                          <a:pt x="32757" y="0"/>
                        </a:moveTo>
                        <a:cubicBezTo>
                          <a:pt x="29101" y="100"/>
                          <a:pt x="26196" y="651"/>
                          <a:pt x="23942" y="1553"/>
                        </a:cubicBezTo>
                        <a:cubicBezTo>
                          <a:pt x="21187" y="2655"/>
                          <a:pt x="18532" y="3807"/>
                          <a:pt x="16078" y="5009"/>
                        </a:cubicBezTo>
                        <a:cubicBezTo>
                          <a:pt x="11119" y="7513"/>
                          <a:pt x="6211" y="10218"/>
                          <a:pt x="0" y="14676"/>
                        </a:cubicBezTo>
                        <a:cubicBezTo>
                          <a:pt x="8615" y="9466"/>
                          <a:pt x="14525" y="6411"/>
                          <a:pt x="20335" y="3807"/>
                        </a:cubicBezTo>
                        <a:cubicBezTo>
                          <a:pt x="21738" y="3256"/>
                          <a:pt x="23391" y="2454"/>
                          <a:pt x="24543" y="2054"/>
                        </a:cubicBezTo>
                        <a:cubicBezTo>
                          <a:pt x="25695" y="1603"/>
                          <a:pt x="26997" y="1302"/>
                          <a:pt x="28449" y="1102"/>
                        </a:cubicBezTo>
                        <a:cubicBezTo>
                          <a:pt x="31354" y="701"/>
                          <a:pt x="34861" y="751"/>
                          <a:pt x="38968" y="1553"/>
                        </a:cubicBezTo>
                        <a:cubicBezTo>
                          <a:pt x="36914" y="952"/>
                          <a:pt x="34810" y="451"/>
                          <a:pt x="32707" y="50"/>
                        </a:cubicBezTo>
                        <a:close/>
                      </a:path>
                    </a:pathLst>
                  </a:custGeom>
                  <a:grpFill/>
                  <a:ln w="0" cap="flat">
                    <a:noFill/>
                    <a:prstDash val="solid"/>
                    <a:miter/>
                  </a:ln>
                </p:spPr>
                <p:txBody>
                  <a:bodyPr rtlCol="0" anchor="ctr"/>
                  <a:lstStyle/>
                  <a:p>
                    <a:endParaRPr lang="en-US"/>
                  </a:p>
                </p:txBody>
              </p:sp>
              <p:sp>
                <p:nvSpPr>
                  <p:cNvPr id="1751" name="Freeform: Shape 1750">
                    <a:extLst>
                      <a:ext uri="{FF2B5EF4-FFF2-40B4-BE49-F238E27FC236}">
                        <a16:creationId xmlns:a16="http://schemas.microsoft.com/office/drawing/2014/main" id="{A8D22637-C66B-A662-DE12-786D9019250A}"/>
                      </a:ext>
                    </a:extLst>
                  </p:cNvPr>
                  <p:cNvSpPr/>
                  <p:nvPr/>
                </p:nvSpPr>
                <p:spPr>
                  <a:xfrm>
                    <a:off x="1465907" y="2918184"/>
                    <a:ext cx="11872" cy="2053"/>
                  </a:xfrm>
                  <a:custGeom>
                    <a:avLst/>
                    <a:gdLst>
                      <a:gd name="connsiteX0" fmla="*/ 3406 w 11872"/>
                      <a:gd name="connsiteY0" fmla="*/ 2054 h 2053"/>
                      <a:gd name="connsiteX1" fmla="*/ 7162 w 11872"/>
                      <a:gd name="connsiteY1" fmla="*/ 751 h 2053"/>
                      <a:gd name="connsiteX2" fmla="*/ 11670 w 11872"/>
                      <a:gd name="connsiteY2" fmla="*/ 50 h 2053"/>
                      <a:gd name="connsiteX3" fmla="*/ 5009 w 11872"/>
                      <a:gd name="connsiteY3" fmla="*/ 501 h 2053"/>
                      <a:gd name="connsiteX4" fmla="*/ 0 w 11872"/>
                      <a:gd name="connsiteY4" fmla="*/ 1653 h 2053"/>
                      <a:gd name="connsiteX5" fmla="*/ 3406 w 11872"/>
                      <a:gd name="connsiteY5" fmla="*/ 2004 h 2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872" h="2053">
                        <a:moveTo>
                          <a:pt x="3406" y="2054"/>
                        </a:moveTo>
                        <a:cubicBezTo>
                          <a:pt x="2404" y="1703"/>
                          <a:pt x="4508" y="1002"/>
                          <a:pt x="7162" y="751"/>
                        </a:cubicBezTo>
                        <a:cubicBezTo>
                          <a:pt x="9767" y="451"/>
                          <a:pt x="12672" y="501"/>
                          <a:pt x="11670" y="50"/>
                        </a:cubicBezTo>
                        <a:cubicBezTo>
                          <a:pt x="6862" y="-150"/>
                          <a:pt x="5910" y="301"/>
                          <a:pt x="5009" y="501"/>
                        </a:cubicBezTo>
                        <a:cubicBezTo>
                          <a:pt x="4207" y="852"/>
                          <a:pt x="3105" y="852"/>
                          <a:pt x="0" y="1653"/>
                        </a:cubicBezTo>
                        <a:cubicBezTo>
                          <a:pt x="1052" y="1653"/>
                          <a:pt x="2254" y="1853"/>
                          <a:pt x="3406" y="2004"/>
                        </a:cubicBezTo>
                        <a:close/>
                      </a:path>
                    </a:pathLst>
                  </a:custGeom>
                  <a:grpFill/>
                  <a:ln w="0" cap="flat">
                    <a:noFill/>
                    <a:prstDash val="solid"/>
                    <a:miter/>
                  </a:ln>
                </p:spPr>
                <p:txBody>
                  <a:bodyPr rtlCol="0" anchor="ctr"/>
                  <a:lstStyle/>
                  <a:p>
                    <a:endParaRPr lang="en-US"/>
                  </a:p>
                </p:txBody>
              </p:sp>
              <p:sp>
                <p:nvSpPr>
                  <p:cNvPr id="1752" name="Freeform: Shape 1751">
                    <a:extLst>
                      <a:ext uri="{FF2B5EF4-FFF2-40B4-BE49-F238E27FC236}">
                        <a16:creationId xmlns:a16="http://schemas.microsoft.com/office/drawing/2014/main" id="{EDBF26CD-8AD3-A5F1-B8C9-AFCD10F73651}"/>
                      </a:ext>
                    </a:extLst>
                  </p:cNvPr>
                  <p:cNvSpPr/>
                  <p:nvPr/>
                </p:nvSpPr>
                <p:spPr>
                  <a:xfrm>
                    <a:off x="1404400" y="2945081"/>
                    <a:ext cx="2354" cy="4858"/>
                  </a:xfrm>
                  <a:custGeom>
                    <a:avLst/>
                    <a:gdLst>
                      <a:gd name="connsiteX0" fmla="*/ 50 w 2354"/>
                      <a:gd name="connsiteY0" fmla="*/ 4858 h 4858"/>
                      <a:gd name="connsiteX1" fmla="*/ 2354 w 2354"/>
                      <a:gd name="connsiteY1" fmla="*/ 0 h 4858"/>
                      <a:gd name="connsiteX2" fmla="*/ 250 w 2354"/>
                      <a:gd name="connsiteY2" fmla="*/ 3757 h 4858"/>
                      <a:gd name="connsiteX3" fmla="*/ 0 w 2354"/>
                      <a:gd name="connsiteY3" fmla="*/ 4808 h 4858"/>
                    </a:gdLst>
                    <a:ahLst/>
                    <a:cxnLst>
                      <a:cxn ang="0">
                        <a:pos x="connsiteX0" y="connsiteY0"/>
                      </a:cxn>
                      <a:cxn ang="0">
                        <a:pos x="connsiteX1" y="connsiteY1"/>
                      </a:cxn>
                      <a:cxn ang="0">
                        <a:pos x="connsiteX2" y="connsiteY2"/>
                      </a:cxn>
                      <a:cxn ang="0">
                        <a:pos x="connsiteX3" y="connsiteY3"/>
                      </a:cxn>
                    </a:cxnLst>
                    <a:rect l="l" t="t" r="r" b="b"/>
                    <a:pathLst>
                      <a:path w="2354" h="4858">
                        <a:moveTo>
                          <a:pt x="50" y="4858"/>
                        </a:moveTo>
                        <a:cubicBezTo>
                          <a:pt x="751" y="3206"/>
                          <a:pt x="1503" y="1603"/>
                          <a:pt x="2354" y="0"/>
                        </a:cubicBezTo>
                        <a:cubicBezTo>
                          <a:pt x="1603" y="1252"/>
                          <a:pt x="902" y="2504"/>
                          <a:pt x="250" y="3757"/>
                        </a:cubicBezTo>
                        <a:lnTo>
                          <a:pt x="0" y="4808"/>
                        </a:lnTo>
                        <a:close/>
                      </a:path>
                    </a:pathLst>
                  </a:custGeom>
                  <a:grpFill/>
                  <a:ln w="0" cap="flat">
                    <a:noFill/>
                    <a:prstDash val="solid"/>
                    <a:miter/>
                  </a:ln>
                </p:spPr>
                <p:txBody>
                  <a:bodyPr rtlCol="0" anchor="ctr"/>
                  <a:lstStyle/>
                  <a:p>
                    <a:endParaRPr lang="en-US"/>
                  </a:p>
                </p:txBody>
              </p:sp>
              <p:sp>
                <p:nvSpPr>
                  <p:cNvPr id="1753" name="Freeform: Shape 1752">
                    <a:extLst>
                      <a:ext uri="{FF2B5EF4-FFF2-40B4-BE49-F238E27FC236}">
                        <a16:creationId xmlns:a16="http://schemas.microsoft.com/office/drawing/2014/main" id="{C68001A6-5756-22C4-0F82-1D70C80AAA39}"/>
                      </a:ext>
                    </a:extLst>
                  </p:cNvPr>
                  <p:cNvSpPr/>
                  <p:nvPr/>
                </p:nvSpPr>
                <p:spPr>
                  <a:xfrm>
                    <a:off x="1525060" y="2941875"/>
                    <a:ext cx="3205" cy="6461"/>
                  </a:xfrm>
                  <a:custGeom>
                    <a:avLst/>
                    <a:gdLst>
                      <a:gd name="connsiteX0" fmla="*/ 1002 w 3205"/>
                      <a:gd name="connsiteY0" fmla="*/ 1252 h 6461"/>
                      <a:gd name="connsiteX1" fmla="*/ 0 w 3205"/>
                      <a:gd name="connsiteY1" fmla="*/ 0 h 6461"/>
                      <a:gd name="connsiteX2" fmla="*/ 3206 w 3205"/>
                      <a:gd name="connsiteY2" fmla="*/ 6461 h 6461"/>
                      <a:gd name="connsiteX3" fmla="*/ 1052 w 3205"/>
                      <a:gd name="connsiteY3" fmla="*/ 1252 h 6461"/>
                    </a:gdLst>
                    <a:ahLst/>
                    <a:cxnLst>
                      <a:cxn ang="0">
                        <a:pos x="connsiteX0" y="connsiteY0"/>
                      </a:cxn>
                      <a:cxn ang="0">
                        <a:pos x="connsiteX1" y="connsiteY1"/>
                      </a:cxn>
                      <a:cxn ang="0">
                        <a:pos x="connsiteX2" y="connsiteY2"/>
                      </a:cxn>
                      <a:cxn ang="0">
                        <a:pos x="connsiteX3" y="connsiteY3"/>
                      </a:cxn>
                    </a:cxnLst>
                    <a:rect l="l" t="t" r="r" b="b"/>
                    <a:pathLst>
                      <a:path w="3205" h="6461">
                        <a:moveTo>
                          <a:pt x="1002" y="1252"/>
                        </a:moveTo>
                        <a:lnTo>
                          <a:pt x="0" y="0"/>
                        </a:lnTo>
                        <a:cubicBezTo>
                          <a:pt x="1202" y="2104"/>
                          <a:pt x="2254" y="4257"/>
                          <a:pt x="3206" y="6461"/>
                        </a:cubicBezTo>
                        <a:cubicBezTo>
                          <a:pt x="2554" y="4708"/>
                          <a:pt x="1853" y="2955"/>
                          <a:pt x="1052" y="1252"/>
                        </a:cubicBezTo>
                        <a:close/>
                      </a:path>
                    </a:pathLst>
                  </a:custGeom>
                  <a:grpFill/>
                  <a:ln w="0" cap="flat">
                    <a:noFill/>
                    <a:prstDash val="solid"/>
                    <a:miter/>
                  </a:ln>
                </p:spPr>
                <p:txBody>
                  <a:bodyPr rtlCol="0" anchor="ctr"/>
                  <a:lstStyle/>
                  <a:p>
                    <a:endParaRPr lang="en-US"/>
                  </a:p>
                </p:txBody>
              </p:sp>
              <p:sp>
                <p:nvSpPr>
                  <p:cNvPr id="1754" name="Freeform: Shape 1753">
                    <a:extLst>
                      <a:ext uri="{FF2B5EF4-FFF2-40B4-BE49-F238E27FC236}">
                        <a16:creationId xmlns:a16="http://schemas.microsoft.com/office/drawing/2014/main" id="{D6DBB471-8184-A391-DEF1-88749A57CCD0}"/>
                      </a:ext>
                    </a:extLst>
                  </p:cNvPr>
                  <p:cNvSpPr/>
                  <p:nvPr/>
                </p:nvSpPr>
                <p:spPr>
                  <a:xfrm>
                    <a:off x="1524509" y="2941424"/>
                    <a:ext cx="550" cy="450"/>
                  </a:xfrm>
                  <a:custGeom>
                    <a:avLst/>
                    <a:gdLst>
                      <a:gd name="connsiteX0" fmla="*/ 0 w 550"/>
                      <a:gd name="connsiteY0" fmla="*/ 0 h 450"/>
                      <a:gd name="connsiteX1" fmla="*/ 551 w 550"/>
                      <a:gd name="connsiteY1" fmla="*/ 451 h 450"/>
                      <a:gd name="connsiteX2" fmla="*/ 0 w 550"/>
                      <a:gd name="connsiteY2" fmla="*/ 0 h 450"/>
                    </a:gdLst>
                    <a:ahLst/>
                    <a:cxnLst>
                      <a:cxn ang="0">
                        <a:pos x="connsiteX0" y="connsiteY0"/>
                      </a:cxn>
                      <a:cxn ang="0">
                        <a:pos x="connsiteX1" y="connsiteY1"/>
                      </a:cxn>
                      <a:cxn ang="0">
                        <a:pos x="connsiteX2" y="connsiteY2"/>
                      </a:cxn>
                    </a:cxnLst>
                    <a:rect l="l" t="t" r="r" b="b"/>
                    <a:pathLst>
                      <a:path w="550" h="450">
                        <a:moveTo>
                          <a:pt x="0" y="0"/>
                        </a:moveTo>
                        <a:cubicBezTo>
                          <a:pt x="0" y="0"/>
                          <a:pt x="150" y="0"/>
                          <a:pt x="551" y="451"/>
                        </a:cubicBezTo>
                        <a:cubicBezTo>
                          <a:pt x="150" y="-50"/>
                          <a:pt x="200" y="200"/>
                          <a:pt x="0" y="0"/>
                        </a:cubicBezTo>
                        <a:close/>
                      </a:path>
                    </a:pathLst>
                  </a:custGeom>
                  <a:grpFill/>
                  <a:ln w="0" cap="flat">
                    <a:noFill/>
                    <a:prstDash val="solid"/>
                    <a:miter/>
                  </a:ln>
                </p:spPr>
                <p:txBody>
                  <a:bodyPr rtlCol="0" anchor="ctr"/>
                  <a:lstStyle/>
                  <a:p>
                    <a:endParaRPr lang="en-US"/>
                  </a:p>
                </p:txBody>
              </p:sp>
              <p:sp>
                <p:nvSpPr>
                  <p:cNvPr id="1755" name="Freeform: Shape 1754">
                    <a:extLst>
                      <a:ext uri="{FF2B5EF4-FFF2-40B4-BE49-F238E27FC236}">
                        <a16:creationId xmlns:a16="http://schemas.microsoft.com/office/drawing/2014/main" id="{D1AE1F01-BA1C-3760-C10C-4BF4E1EE4296}"/>
                      </a:ext>
                    </a:extLst>
                  </p:cNvPr>
                  <p:cNvSpPr/>
                  <p:nvPr/>
                </p:nvSpPr>
                <p:spPr>
                  <a:xfrm>
                    <a:off x="1400393" y="2942927"/>
                    <a:ext cx="5860" cy="10568"/>
                  </a:xfrm>
                  <a:custGeom>
                    <a:avLst/>
                    <a:gdLst>
                      <a:gd name="connsiteX0" fmla="*/ 5860 w 5860"/>
                      <a:gd name="connsiteY0" fmla="*/ 0 h 10568"/>
                      <a:gd name="connsiteX1" fmla="*/ 1453 w 5860"/>
                      <a:gd name="connsiteY1" fmla="*/ 6812 h 10568"/>
                      <a:gd name="connsiteX2" fmla="*/ 0 w 5860"/>
                      <a:gd name="connsiteY2" fmla="*/ 10568 h 10568"/>
                      <a:gd name="connsiteX3" fmla="*/ 5860 w 5860"/>
                      <a:gd name="connsiteY3" fmla="*/ 0 h 10568"/>
                    </a:gdLst>
                    <a:ahLst/>
                    <a:cxnLst>
                      <a:cxn ang="0">
                        <a:pos x="connsiteX0" y="connsiteY0"/>
                      </a:cxn>
                      <a:cxn ang="0">
                        <a:pos x="connsiteX1" y="connsiteY1"/>
                      </a:cxn>
                      <a:cxn ang="0">
                        <a:pos x="connsiteX2" y="connsiteY2"/>
                      </a:cxn>
                      <a:cxn ang="0">
                        <a:pos x="connsiteX3" y="connsiteY3"/>
                      </a:cxn>
                    </a:cxnLst>
                    <a:rect l="l" t="t" r="r" b="b"/>
                    <a:pathLst>
                      <a:path w="5860" h="10568">
                        <a:moveTo>
                          <a:pt x="5860" y="0"/>
                        </a:moveTo>
                        <a:cubicBezTo>
                          <a:pt x="4307" y="2204"/>
                          <a:pt x="2855" y="4458"/>
                          <a:pt x="1453" y="6812"/>
                        </a:cubicBezTo>
                        <a:cubicBezTo>
                          <a:pt x="902" y="8014"/>
                          <a:pt x="451" y="9316"/>
                          <a:pt x="0" y="10568"/>
                        </a:cubicBezTo>
                        <a:cubicBezTo>
                          <a:pt x="1703" y="6912"/>
                          <a:pt x="3706" y="3406"/>
                          <a:pt x="5860" y="0"/>
                        </a:cubicBezTo>
                        <a:close/>
                      </a:path>
                    </a:pathLst>
                  </a:custGeom>
                  <a:grpFill/>
                  <a:ln w="0" cap="flat">
                    <a:noFill/>
                    <a:prstDash val="solid"/>
                    <a:miter/>
                  </a:ln>
                </p:spPr>
                <p:txBody>
                  <a:bodyPr rtlCol="0" anchor="ctr"/>
                  <a:lstStyle/>
                  <a:p>
                    <a:endParaRPr lang="en-US"/>
                  </a:p>
                </p:txBody>
              </p:sp>
              <p:sp>
                <p:nvSpPr>
                  <p:cNvPr id="1756" name="Freeform: Shape 1755">
                    <a:extLst>
                      <a:ext uri="{FF2B5EF4-FFF2-40B4-BE49-F238E27FC236}">
                        <a16:creationId xmlns:a16="http://schemas.microsoft.com/office/drawing/2014/main" id="{9BCA07C8-4AD7-E747-4FB7-5CBBAC860B28}"/>
                      </a:ext>
                    </a:extLst>
                  </p:cNvPr>
                  <p:cNvSpPr/>
                  <p:nvPr/>
                </p:nvSpPr>
                <p:spPr>
                  <a:xfrm>
                    <a:off x="1458044" y="2907348"/>
                    <a:ext cx="7688" cy="2421"/>
                  </a:xfrm>
                  <a:custGeom>
                    <a:avLst/>
                    <a:gdLst>
                      <a:gd name="connsiteX0" fmla="*/ 6611 w 7688"/>
                      <a:gd name="connsiteY0" fmla="*/ 17 h 2421"/>
                      <a:gd name="connsiteX1" fmla="*/ 0 w 7688"/>
                      <a:gd name="connsiteY1" fmla="*/ 2421 h 2421"/>
                      <a:gd name="connsiteX2" fmla="*/ 5209 w 7688"/>
                      <a:gd name="connsiteY2" fmla="*/ 768 h 2421"/>
                      <a:gd name="connsiteX3" fmla="*/ 6662 w 7688"/>
                      <a:gd name="connsiteY3" fmla="*/ 17 h 2421"/>
                    </a:gdLst>
                    <a:ahLst/>
                    <a:cxnLst>
                      <a:cxn ang="0">
                        <a:pos x="connsiteX0" y="connsiteY0"/>
                      </a:cxn>
                      <a:cxn ang="0">
                        <a:pos x="connsiteX1" y="connsiteY1"/>
                      </a:cxn>
                      <a:cxn ang="0">
                        <a:pos x="connsiteX2" y="connsiteY2"/>
                      </a:cxn>
                      <a:cxn ang="0">
                        <a:pos x="connsiteX3" y="connsiteY3"/>
                      </a:cxn>
                    </a:cxnLst>
                    <a:rect l="l" t="t" r="r" b="b"/>
                    <a:pathLst>
                      <a:path w="7688" h="2421">
                        <a:moveTo>
                          <a:pt x="6611" y="17"/>
                        </a:moveTo>
                        <a:cubicBezTo>
                          <a:pt x="4157" y="668"/>
                          <a:pt x="2054" y="1620"/>
                          <a:pt x="0" y="2421"/>
                        </a:cubicBezTo>
                        <a:cubicBezTo>
                          <a:pt x="701" y="2171"/>
                          <a:pt x="3055" y="1370"/>
                          <a:pt x="5209" y="768"/>
                        </a:cubicBezTo>
                        <a:cubicBezTo>
                          <a:pt x="7313" y="268"/>
                          <a:pt x="8765" y="-83"/>
                          <a:pt x="6662" y="17"/>
                        </a:cubicBezTo>
                        <a:close/>
                      </a:path>
                    </a:pathLst>
                  </a:custGeom>
                  <a:grpFill/>
                  <a:ln w="0" cap="flat">
                    <a:noFill/>
                    <a:prstDash val="solid"/>
                    <a:miter/>
                  </a:ln>
                </p:spPr>
                <p:txBody>
                  <a:bodyPr rtlCol="0" anchor="ctr"/>
                  <a:lstStyle/>
                  <a:p>
                    <a:endParaRPr lang="en-US"/>
                  </a:p>
                </p:txBody>
              </p:sp>
              <p:sp>
                <p:nvSpPr>
                  <p:cNvPr id="1757" name="Freeform: Shape 1756">
                    <a:extLst>
                      <a:ext uri="{FF2B5EF4-FFF2-40B4-BE49-F238E27FC236}">
                        <a16:creationId xmlns:a16="http://schemas.microsoft.com/office/drawing/2014/main" id="{80B3F236-7E1B-101D-FF04-6C7390081EC3}"/>
                      </a:ext>
                    </a:extLst>
                  </p:cNvPr>
                  <p:cNvSpPr/>
                  <p:nvPr/>
                </p:nvSpPr>
                <p:spPr>
                  <a:xfrm>
                    <a:off x="1536480" y="2986102"/>
                    <a:ext cx="450" cy="8264"/>
                  </a:xfrm>
                  <a:custGeom>
                    <a:avLst/>
                    <a:gdLst>
                      <a:gd name="connsiteX0" fmla="*/ 0 w 450"/>
                      <a:gd name="connsiteY0" fmla="*/ 701 h 8264"/>
                      <a:gd name="connsiteX1" fmla="*/ 351 w 450"/>
                      <a:gd name="connsiteY1" fmla="*/ 8264 h 8264"/>
                      <a:gd name="connsiteX2" fmla="*/ 451 w 450"/>
                      <a:gd name="connsiteY2" fmla="*/ 7513 h 8264"/>
                      <a:gd name="connsiteX3" fmla="*/ 0 w 450"/>
                      <a:gd name="connsiteY3" fmla="*/ 0 h 8264"/>
                      <a:gd name="connsiteX4" fmla="*/ 0 w 450"/>
                      <a:gd name="connsiteY4" fmla="*/ 751 h 82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0" h="8264">
                        <a:moveTo>
                          <a:pt x="0" y="701"/>
                        </a:moveTo>
                        <a:cubicBezTo>
                          <a:pt x="401" y="3156"/>
                          <a:pt x="301" y="5710"/>
                          <a:pt x="351" y="8264"/>
                        </a:cubicBezTo>
                        <a:lnTo>
                          <a:pt x="451" y="7513"/>
                        </a:lnTo>
                        <a:cubicBezTo>
                          <a:pt x="451" y="4959"/>
                          <a:pt x="351" y="2454"/>
                          <a:pt x="0" y="0"/>
                        </a:cubicBezTo>
                        <a:lnTo>
                          <a:pt x="0" y="751"/>
                        </a:lnTo>
                        <a:close/>
                      </a:path>
                    </a:pathLst>
                  </a:custGeom>
                  <a:grpFill/>
                  <a:ln w="0" cap="flat">
                    <a:noFill/>
                    <a:prstDash val="solid"/>
                    <a:miter/>
                  </a:ln>
                </p:spPr>
                <p:txBody>
                  <a:bodyPr rtlCol="0" anchor="ctr"/>
                  <a:lstStyle/>
                  <a:p>
                    <a:endParaRPr lang="en-US"/>
                  </a:p>
                </p:txBody>
              </p:sp>
              <p:sp>
                <p:nvSpPr>
                  <p:cNvPr id="1758" name="Freeform: Shape 1757">
                    <a:extLst>
                      <a:ext uri="{FF2B5EF4-FFF2-40B4-BE49-F238E27FC236}">
                        <a16:creationId xmlns:a16="http://schemas.microsoft.com/office/drawing/2014/main" id="{1AD06793-EFC3-C4AD-8CCC-4F7C331CE9AE}"/>
                      </a:ext>
                    </a:extLst>
                  </p:cNvPr>
                  <p:cNvSpPr/>
                  <p:nvPr/>
                </p:nvSpPr>
                <p:spPr>
                  <a:xfrm>
                    <a:off x="1516577" y="2915112"/>
                    <a:ext cx="7636" cy="4636"/>
                  </a:xfrm>
                  <a:custGeom>
                    <a:avLst/>
                    <a:gdLst>
                      <a:gd name="connsiteX0" fmla="*/ 1321 w 7636"/>
                      <a:gd name="connsiteY0" fmla="*/ 1369 h 4636"/>
                      <a:gd name="connsiteX1" fmla="*/ 4977 w 7636"/>
                      <a:gd name="connsiteY1" fmla="*/ 3022 h 4636"/>
                      <a:gd name="connsiteX2" fmla="*/ 5278 w 7636"/>
                      <a:gd name="connsiteY2" fmla="*/ 2721 h 4636"/>
                      <a:gd name="connsiteX3" fmla="*/ 1321 w 7636"/>
                      <a:gd name="connsiteY3" fmla="*/ 1369 h 4636"/>
                    </a:gdLst>
                    <a:ahLst/>
                    <a:cxnLst>
                      <a:cxn ang="0">
                        <a:pos x="connsiteX0" y="connsiteY0"/>
                      </a:cxn>
                      <a:cxn ang="0">
                        <a:pos x="connsiteX1" y="connsiteY1"/>
                      </a:cxn>
                      <a:cxn ang="0">
                        <a:pos x="connsiteX2" y="connsiteY2"/>
                      </a:cxn>
                      <a:cxn ang="0">
                        <a:pos x="connsiteX3" y="connsiteY3"/>
                      </a:cxn>
                    </a:cxnLst>
                    <a:rect l="l" t="t" r="r" b="b"/>
                    <a:pathLst>
                      <a:path w="7636" h="4636">
                        <a:moveTo>
                          <a:pt x="1321" y="1369"/>
                        </a:moveTo>
                        <a:cubicBezTo>
                          <a:pt x="-633" y="-184"/>
                          <a:pt x="2523" y="1469"/>
                          <a:pt x="4977" y="3022"/>
                        </a:cubicBezTo>
                        <a:cubicBezTo>
                          <a:pt x="7431" y="4575"/>
                          <a:pt x="9335" y="5827"/>
                          <a:pt x="5278" y="2721"/>
                        </a:cubicBezTo>
                        <a:cubicBezTo>
                          <a:pt x="-2536" y="-1837"/>
                          <a:pt x="369" y="518"/>
                          <a:pt x="1321" y="1369"/>
                        </a:cubicBezTo>
                        <a:close/>
                      </a:path>
                    </a:pathLst>
                  </a:custGeom>
                  <a:grpFill/>
                  <a:ln w="0" cap="flat">
                    <a:noFill/>
                    <a:prstDash val="solid"/>
                    <a:miter/>
                  </a:ln>
                </p:spPr>
                <p:txBody>
                  <a:bodyPr rtlCol="0" anchor="ctr"/>
                  <a:lstStyle/>
                  <a:p>
                    <a:endParaRPr lang="en-US"/>
                  </a:p>
                </p:txBody>
              </p:sp>
              <p:sp>
                <p:nvSpPr>
                  <p:cNvPr id="1759" name="Freeform: Shape 1758">
                    <a:extLst>
                      <a:ext uri="{FF2B5EF4-FFF2-40B4-BE49-F238E27FC236}">
                        <a16:creationId xmlns:a16="http://schemas.microsoft.com/office/drawing/2014/main" id="{D38F64BB-82D3-F77C-709D-EFEBFD1C5203}"/>
                      </a:ext>
                    </a:extLst>
                  </p:cNvPr>
                  <p:cNvSpPr/>
                  <p:nvPr/>
                </p:nvSpPr>
                <p:spPr>
                  <a:xfrm>
                    <a:off x="1545996" y="3007689"/>
                    <a:ext cx="250" cy="3355"/>
                  </a:xfrm>
                  <a:custGeom>
                    <a:avLst/>
                    <a:gdLst>
                      <a:gd name="connsiteX0" fmla="*/ 250 w 250"/>
                      <a:gd name="connsiteY0" fmla="*/ 0 h 3355"/>
                      <a:gd name="connsiteX1" fmla="*/ 0 w 250"/>
                      <a:gd name="connsiteY1" fmla="*/ 3356 h 3355"/>
                      <a:gd name="connsiteX2" fmla="*/ 250 w 250"/>
                      <a:gd name="connsiteY2" fmla="*/ 0 h 3355"/>
                    </a:gdLst>
                    <a:ahLst/>
                    <a:cxnLst>
                      <a:cxn ang="0">
                        <a:pos x="connsiteX0" y="connsiteY0"/>
                      </a:cxn>
                      <a:cxn ang="0">
                        <a:pos x="connsiteX1" y="connsiteY1"/>
                      </a:cxn>
                      <a:cxn ang="0">
                        <a:pos x="connsiteX2" y="connsiteY2"/>
                      </a:cxn>
                    </a:cxnLst>
                    <a:rect l="l" t="t" r="r" b="b"/>
                    <a:pathLst>
                      <a:path w="250" h="3355">
                        <a:moveTo>
                          <a:pt x="250" y="0"/>
                        </a:moveTo>
                        <a:cubicBezTo>
                          <a:pt x="150" y="1102"/>
                          <a:pt x="50" y="2204"/>
                          <a:pt x="0" y="3356"/>
                        </a:cubicBezTo>
                        <a:cubicBezTo>
                          <a:pt x="100" y="2054"/>
                          <a:pt x="200" y="952"/>
                          <a:pt x="250" y="0"/>
                        </a:cubicBezTo>
                        <a:close/>
                      </a:path>
                    </a:pathLst>
                  </a:custGeom>
                  <a:grpFill/>
                  <a:ln w="0" cap="flat">
                    <a:noFill/>
                    <a:prstDash val="solid"/>
                    <a:miter/>
                  </a:ln>
                </p:spPr>
                <p:txBody>
                  <a:bodyPr rtlCol="0" anchor="ctr"/>
                  <a:lstStyle/>
                  <a:p>
                    <a:endParaRPr lang="en-US"/>
                  </a:p>
                </p:txBody>
              </p:sp>
              <p:sp>
                <p:nvSpPr>
                  <p:cNvPr id="1760" name="Freeform: Shape 1759">
                    <a:extLst>
                      <a:ext uri="{FF2B5EF4-FFF2-40B4-BE49-F238E27FC236}">
                        <a16:creationId xmlns:a16="http://schemas.microsoft.com/office/drawing/2014/main" id="{37E5593C-7F9C-C15D-7894-87DD848D0A71}"/>
                      </a:ext>
                    </a:extLst>
                  </p:cNvPr>
                  <p:cNvSpPr/>
                  <p:nvPr/>
                </p:nvSpPr>
                <p:spPr>
                  <a:xfrm>
                    <a:off x="1546247" y="2998273"/>
                    <a:ext cx="733" cy="9416"/>
                  </a:xfrm>
                  <a:custGeom>
                    <a:avLst/>
                    <a:gdLst>
                      <a:gd name="connsiteX0" fmla="*/ 0 w 733"/>
                      <a:gd name="connsiteY0" fmla="*/ 9416 h 9416"/>
                      <a:gd name="connsiteX1" fmla="*/ 701 w 733"/>
                      <a:gd name="connsiteY1" fmla="*/ 0 h 9416"/>
                      <a:gd name="connsiteX2" fmla="*/ 0 w 733"/>
                      <a:gd name="connsiteY2" fmla="*/ 9416 h 9416"/>
                    </a:gdLst>
                    <a:ahLst/>
                    <a:cxnLst>
                      <a:cxn ang="0">
                        <a:pos x="connsiteX0" y="connsiteY0"/>
                      </a:cxn>
                      <a:cxn ang="0">
                        <a:pos x="connsiteX1" y="connsiteY1"/>
                      </a:cxn>
                      <a:cxn ang="0">
                        <a:pos x="connsiteX2" y="connsiteY2"/>
                      </a:cxn>
                    </a:cxnLst>
                    <a:rect l="l" t="t" r="r" b="b"/>
                    <a:pathLst>
                      <a:path w="733" h="9416">
                        <a:moveTo>
                          <a:pt x="0" y="9416"/>
                        </a:moveTo>
                        <a:cubicBezTo>
                          <a:pt x="451" y="5960"/>
                          <a:pt x="851" y="2454"/>
                          <a:pt x="701" y="0"/>
                        </a:cubicBezTo>
                        <a:cubicBezTo>
                          <a:pt x="250" y="4358"/>
                          <a:pt x="301" y="5960"/>
                          <a:pt x="0" y="9416"/>
                        </a:cubicBezTo>
                        <a:close/>
                      </a:path>
                    </a:pathLst>
                  </a:custGeom>
                  <a:grpFill/>
                  <a:ln w="0" cap="flat">
                    <a:noFill/>
                    <a:prstDash val="solid"/>
                    <a:miter/>
                  </a:ln>
                </p:spPr>
                <p:txBody>
                  <a:bodyPr rtlCol="0" anchor="ctr"/>
                  <a:lstStyle/>
                  <a:p>
                    <a:endParaRPr lang="en-US"/>
                  </a:p>
                </p:txBody>
              </p:sp>
              <p:sp>
                <p:nvSpPr>
                  <p:cNvPr id="1761" name="Freeform: Shape 1760">
                    <a:extLst>
                      <a:ext uri="{FF2B5EF4-FFF2-40B4-BE49-F238E27FC236}">
                        <a16:creationId xmlns:a16="http://schemas.microsoft.com/office/drawing/2014/main" id="{12C49CB7-E7B0-268D-104C-0CF38BEAC5CD}"/>
                      </a:ext>
                    </a:extLst>
                  </p:cNvPr>
                  <p:cNvSpPr/>
                  <p:nvPr/>
                </p:nvSpPr>
                <p:spPr>
                  <a:xfrm>
                    <a:off x="1539166" y="3037291"/>
                    <a:ext cx="1872" cy="10104"/>
                  </a:xfrm>
                  <a:custGeom>
                    <a:avLst/>
                    <a:gdLst>
                      <a:gd name="connsiteX0" fmla="*/ 169 w 1872"/>
                      <a:gd name="connsiteY0" fmla="*/ 9967 h 10104"/>
                      <a:gd name="connsiteX1" fmla="*/ 970 w 1872"/>
                      <a:gd name="connsiteY1" fmla="*/ 6862 h 10104"/>
                      <a:gd name="connsiteX2" fmla="*/ 1271 w 1872"/>
                      <a:gd name="connsiteY2" fmla="*/ 5710 h 10104"/>
                      <a:gd name="connsiteX3" fmla="*/ 1672 w 1872"/>
                      <a:gd name="connsiteY3" fmla="*/ 2104 h 10104"/>
                      <a:gd name="connsiteX4" fmla="*/ 1872 w 1872"/>
                      <a:gd name="connsiteY4" fmla="*/ 0 h 10104"/>
                      <a:gd name="connsiteX5" fmla="*/ 1521 w 1872"/>
                      <a:gd name="connsiteY5" fmla="*/ 2755 h 10104"/>
                      <a:gd name="connsiteX6" fmla="*/ 219 w 1872"/>
                      <a:gd name="connsiteY6" fmla="*/ 9917 h 10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72" h="10104">
                        <a:moveTo>
                          <a:pt x="169" y="9967"/>
                        </a:moveTo>
                        <a:lnTo>
                          <a:pt x="970" y="6862"/>
                        </a:lnTo>
                        <a:cubicBezTo>
                          <a:pt x="570" y="10118"/>
                          <a:pt x="870" y="8615"/>
                          <a:pt x="1271" y="5710"/>
                        </a:cubicBezTo>
                        <a:cubicBezTo>
                          <a:pt x="2022" y="2404"/>
                          <a:pt x="1722" y="2554"/>
                          <a:pt x="1672" y="2104"/>
                        </a:cubicBezTo>
                        <a:cubicBezTo>
                          <a:pt x="1722" y="1452"/>
                          <a:pt x="1772" y="751"/>
                          <a:pt x="1872" y="0"/>
                        </a:cubicBezTo>
                        <a:cubicBezTo>
                          <a:pt x="1722" y="1002"/>
                          <a:pt x="1622" y="1953"/>
                          <a:pt x="1521" y="2755"/>
                        </a:cubicBezTo>
                        <a:cubicBezTo>
                          <a:pt x="319" y="7814"/>
                          <a:pt x="-382" y="10919"/>
                          <a:pt x="219" y="9917"/>
                        </a:cubicBezTo>
                        <a:close/>
                      </a:path>
                    </a:pathLst>
                  </a:custGeom>
                  <a:grpFill/>
                  <a:ln w="0" cap="flat">
                    <a:noFill/>
                    <a:prstDash val="solid"/>
                    <a:miter/>
                  </a:ln>
                </p:spPr>
                <p:txBody>
                  <a:bodyPr rtlCol="0" anchor="ctr"/>
                  <a:lstStyle/>
                  <a:p>
                    <a:endParaRPr lang="en-US"/>
                  </a:p>
                </p:txBody>
              </p:sp>
              <p:sp>
                <p:nvSpPr>
                  <p:cNvPr id="1762" name="Freeform: Shape 1761">
                    <a:extLst>
                      <a:ext uri="{FF2B5EF4-FFF2-40B4-BE49-F238E27FC236}">
                        <a16:creationId xmlns:a16="http://schemas.microsoft.com/office/drawing/2014/main" id="{4F97E002-6CEA-BC7C-359E-5A6A5B62FBE1}"/>
                      </a:ext>
                    </a:extLst>
                  </p:cNvPr>
                  <p:cNvSpPr/>
                  <p:nvPr/>
                </p:nvSpPr>
                <p:spPr>
                  <a:xfrm>
                    <a:off x="1431648" y="3161056"/>
                    <a:ext cx="34860" cy="39769"/>
                  </a:xfrm>
                  <a:custGeom>
                    <a:avLst/>
                    <a:gdLst>
                      <a:gd name="connsiteX0" fmla="*/ 8164 w 34860"/>
                      <a:gd name="connsiteY0" fmla="*/ 38066 h 39769"/>
                      <a:gd name="connsiteX1" fmla="*/ 1202 w 34860"/>
                      <a:gd name="connsiteY1" fmla="*/ 38918 h 39769"/>
                      <a:gd name="connsiteX2" fmla="*/ 12321 w 34860"/>
                      <a:gd name="connsiteY2" fmla="*/ 27648 h 39769"/>
                      <a:gd name="connsiteX3" fmla="*/ 27348 w 34860"/>
                      <a:gd name="connsiteY3" fmla="*/ 10218 h 39769"/>
                      <a:gd name="connsiteX4" fmla="*/ 34861 w 34860"/>
                      <a:gd name="connsiteY4" fmla="*/ 0 h 39769"/>
                      <a:gd name="connsiteX5" fmla="*/ 26095 w 34860"/>
                      <a:gd name="connsiteY5" fmla="*/ 10719 h 39769"/>
                      <a:gd name="connsiteX6" fmla="*/ 17380 w 34860"/>
                      <a:gd name="connsiteY6" fmla="*/ 20435 h 39769"/>
                      <a:gd name="connsiteX7" fmla="*/ 0 w 34860"/>
                      <a:gd name="connsiteY7" fmla="*/ 39769 h 39769"/>
                      <a:gd name="connsiteX8" fmla="*/ 8164 w 34860"/>
                      <a:gd name="connsiteY8" fmla="*/ 38066 h 397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860" h="39769">
                        <a:moveTo>
                          <a:pt x="8164" y="38066"/>
                        </a:moveTo>
                        <a:cubicBezTo>
                          <a:pt x="4959" y="38567"/>
                          <a:pt x="2705" y="38817"/>
                          <a:pt x="1202" y="38918"/>
                        </a:cubicBezTo>
                        <a:cubicBezTo>
                          <a:pt x="8966" y="30553"/>
                          <a:pt x="11871" y="27548"/>
                          <a:pt x="12321" y="27648"/>
                        </a:cubicBezTo>
                        <a:cubicBezTo>
                          <a:pt x="21688" y="17280"/>
                          <a:pt x="24893" y="13323"/>
                          <a:pt x="27348" y="10218"/>
                        </a:cubicBezTo>
                        <a:cubicBezTo>
                          <a:pt x="29251" y="7463"/>
                          <a:pt x="30303" y="5660"/>
                          <a:pt x="34861" y="0"/>
                        </a:cubicBezTo>
                        <a:cubicBezTo>
                          <a:pt x="31505" y="4107"/>
                          <a:pt x="28650" y="7563"/>
                          <a:pt x="26095" y="10719"/>
                        </a:cubicBezTo>
                        <a:cubicBezTo>
                          <a:pt x="22940" y="14275"/>
                          <a:pt x="20085" y="17380"/>
                          <a:pt x="17380" y="20435"/>
                        </a:cubicBezTo>
                        <a:cubicBezTo>
                          <a:pt x="11971" y="26446"/>
                          <a:pt x="6912" y="32106"/>
                          <a:pt x="0" y="39769"/>
                        </a:cubicBezTo>
                        <a:cubicBezTo>
                          <a:pt x="2204" y="39318"/>
                          <a:pt x="4858" y="38767"/>
                          <a:pt x="8164" y="38066"/>
                        </a:cubicBezTo>
                        <a:close/>
                      </a:path>
                    </a:pathLst>
                  </a:custGeom>
                  <a:grpFill/>
                  <a:ln w="0" cap="flat">
                    <a:noFill/>
                    <a:prstDash val="solid"/>
                    <a:miter/>
                  </a:ln>
                </p:spPr>
                <p:txBody>
                  <a:bodyPr rtlCol="0" anchor="ctr"/>
                  <a:lstStyle/>
                  <a:p>
                    <a:endParaRPr lang="en-US"/>
                  </a:p>
                </p:txBody>
              </p:sp>
              <p:sp>
                <p:nvSpPr>
                  <p:cNvPr id="1763" name="Freeform: Shape 1762">
                    <a:extLst>
                      <a:ext uri="{FF2B5EF4-FFF2-40B4-BE49-F238E27FC236}">
                        <a16:creationId xmlns:a16="http://schemas.microsoft.com/office/drawing/2014/main" id="{BDFF34F6-FC0B-E537-2C0C-0DCA12484CC9}"/>
                      </a:ext>
                    </a:extLst>
                  </p:cNvPr>
                  <p:cNvSpPr/>
                  <p:nvPr/>
                </p:nvSpPr>
                <p:spPr>
                  <a:xfrm>
                    <a:off x="1466508" y="3153543"/>
                    <a:ext cx="6110" cy="7513"/>
                  </a:xfrm>
                  <a:custGeom>
                    <a:avLst/>
                    <a:gdLst>
                      <a:gd name="connsiteX0" fmla="*/ 0 w 6110"/>
                      <a:gd name="connsiteY0" fmla="*/ 7513 h 7513"/>
                      <a:gd name="connsiteX1" fmla="*/ 6111 w 6110"/>
                      <a:gd name="connsiteY1" fmla="*/ 0 h 7513"/>
                      <a:gd name="connsiteX2" fmla="*/ 0 w 6110"/>
                      <a:gd name="connsiteY2" fmla="*/ 7513 h 7513"/>
                    </a:gdLst>
                    <a:ahLst/>
                    <a:cxnLst>
                      <a:cxn ang="0">
                        <a:pos x="connsiteX0" y="connsiteY0"/>
                      </a:cxn>
                      <a:cxn ang="0">
                        <a:pos x="connsiteX1" y="connsiteY1"/>
                      </a:cxn>
                      <a:cxn ang="0">
                        <a:pos x="connsiteX2" y="connsiteY2"/>
                      </a:cxn>
                    </a:cxnLst>
                    <a:rect l="l" t="t" r="r" b="b"/>
                    <a:pathLst>
                      <a:path w="6110" h="7513">
                        <a:moveTo>
                          <a:pt x="0" y="7513"/>
                        </a:moveTo>
                        <a:cubicBezTo>
                          <a:pt x="1953" y="5109"/>
                          <a:pt x="3857" y="2805"/>
                          <a:pt x="6111" y="0"/>
                        </a:cubicBezTo>
                        <a:cubicBezTo>
                          <a:pt x="3556" y="3155"/>
                          <a:pt x="1653" y="5459"/>
                          <a:pt x="0" y="7513"/>
                        </a:cubicBezTo>
                        <a:close/>
                      </a:path>
                    </a:pathLst>
                  </a:custGeom>
                  <a:grpFill/>
                  <a:ln w="0" cap="flat">
                    <a:noFill/>
                    <a:prstDash val="solid"/>
                    <a:miter/>
                  </a:ln>
                </p:spPr>
                <p:txBody>
                  <a:bodyPr rtlCol="0" anchor="ctr"/>
                  <a:lstStyle/>
                  <a:p>
                    <a:endParaRPr lang="en-US"/>
                  </a:p>
                </p:txBody>
              </p:sp>
              <p:sp>
                <p:nvSpPr>
                  <p:cNvPr id="1764" name="Freeform: Shape 1763">
                    <a:extLst>
                      <a:ext uri="{FF2B5EF4-FFF2-40B4-BE49-F238E27FC236}">
                        <a16:creationId xmlns:a16="http://schemas.microsoft.com/office/drawing/2014/main" id="{61D08B7D-681A-6E77-96EC-F0D3C6A097D0}"/>
                      </a:ext>
                    </a:extLst>
                  </p:cNvPr>
                  <p:cNvSpPr/>
                  <p:nvPr/>
                </p:nvSpPr>
                <p:spPr>
                  <a:xfrm>
                    <a:off x="1553560" y="3001278"/>
                    <a:ext cx="450" cy="7613"/>
                  </a:xfrm>
                  <a:custGeom>
                    <a:avLst/>
                    <a:gdLst>
                      <a:gd name="connsiteX0" fmla="*/ 0 w 450"/>
                      <a:gd name="connsiteY0" fmla="*/ 0 h 7613"/>
                      <a:gd name="connsiteX1" fmla="*/ 301 w 450"/>
                      <a:gd name="connsiteY1" fmla="*/ 7613 h 7613"/>
                      <a:gd name="connsiteX2" fmla="*/ 451 w 450"/>
                      <a:gd name="connsiteY2" fmla="*/ 4858 h 7613"/>
                      <a:gd name="connsiteX3" fmla="*/ 0 w 450"/>
                      <a:gd name="connsiteY3" fmla="*/ 0 h 7613"/>
                    </a:gdLst>
                    <a:ahLst/>
                    <a:cxnLst>
                      <a:cxn ang="0">
                        <a:pos x="connsiteX0" y="connsiteY0"/>
                      </a:cxn>
                      <a:cxn ang="0">
                        <a:pos x="connsiteX1" y="connsiteY1"/>
                      </a:cxn>
                      <a:cxn ang="0">
                        <a:pos x="connsiteX2" y="connsiteY2"/>
                      </a:cxn>
                      <a:cxn ang="0">
                        <a:pos x="connsiteX3" y="connsiteY3"/>
                      </a:cxn>
                    </a:cxnLst>
                    <a:rect l="l" t="t" r="r" b="b"/>
                    <a:pathLst>
                      <a:path w="450" h="7613">
                        <a:moveTo>
                          <a:pt x="0" y="0"/>
                        </a:moveTo>
                        <a:cubicBezTo>
                          <a:pt x="301" y="2554"/>
                          <a:pt x="250" y="5059"/>
                          <a:pt x="301" y="7613"/>
                        </a:cubicBezTo>
                        <a:lnTo>
                          <a:pt x="451" y="4858"/>
                        </a:lnTo>
                        <a:cubicBezTo>
                          <a:pt x="401" y="3256"/>
                          <a:pt x="200" y="1653"/>
                          <a:pt x="0" y="0"/>
                        </a:cubicBezTo>
                        <a:close/>
                      </a:path>
                    </a:pathLst>
                  </a:custGeom>
                  <a:grpFill/>
                  <a:ln w="0" cap="flat">
                    <a:noFill/>
                    <a:prstDash val="solid"/>
                    <a:miter/>
                  </a:ln>
                </p:spPr>
                <p:txBody>
                  <a:bodyPr rtlCol="0" anchor="ctr"/>
                  <a:lstStyle/>
                  <a:p>
                    <a:endParaRPr lang="en-US"/>
                  </a:p>
                </p:txBody>
              </p:sp>
              <p:sp>
                <p:nvSpPr>
                  <p:cNvPr id="1765" name="Freeform: Shape 1764">
                    <a:extLst>
                      <a:ext uri="{FF2B5EF4-FFF2-40B4-BE49-F238E27FC236}">
                        <a16:creationId xmlns:a16="http://schemas.microsoft.com/office/drawing/2014/main" id="{5AE7EFC9-1B11-BEC9-26B8-555921B51389}"/>
                      </a:ext>
                    </a:extLst>
                  </p:cNvPr>
                  <p:cNvSpPr/>
                  <p:nvPr/>
                </p:nvSpPr>
                <p:spPr>
                  <a:xfrm>
                    <a:off x="1452863" y="3193374"/>
                    <a:ext cx="10742" cy="2759"/>
                  </a:xfrm>
                  <a:custGeom>
                    <a:avLst/>
                    <a:gdLst>
                      <a:gd name="connsiteX0" fmla="*/ 10339 w 10742"/>
                      <a:gd name="connsiteY0" fmla="*/ 89 h 2759"/>
                      <a:gd name="connsiteX1" fmla="*/ 122 w 10742"/>
                      <a:gd name="connsiteY1" fmla="*/ 2593 h 2759"/>
                      <a:gd name="connsiteX2" fmla="*/ 10339 w 10742"/>
                      <a:gd name="connsiteY2" fmla="*/ 89 h 2759"/>
                    </a:gdLst>
                    <a:ahLst/>
                    <a:cxnLst>
                      <a:cxn ang="0">
                        <a:pos x="connsiteX0" y="connsiteY0"/>
                      </a:cxn>
                      <a:cxn ang="0">
                        <a:pos x="connsiteX1" y="connsiteY1"/>
                      </a:cxn>
                      <a:cxn ang="0">
                        <a:pos x="connsiteX2" y="connsiteY2"/>
                      </a:cxn>
                    </a:cxnLst>
                    <a:rect l="l" t="t" r="r" b="b"/>
                    <a:pathLst>
                      <a:path w="10742" h="2759">
                        <a:moveTo>
                          <a:pt x="10339" y="89"/>
                        </a:moveTo>
                        <a:cubicBezTo>
                          <a:pt x="7284" y="840"/>
                          <a:pt x="2626" y="2142"/>
                          <a:pt x="122" y="2593"/>
                        </a:cubicBezTo>
                        <a:cubicBezTo>
                          <a:pt x="-1481" y="3645"/>
                          <a:pt x="13345" y="-663"/>
                          <a:pt x="10339" y="89"/>
                        </a:cubicBezTo>
                        <a:close/>
                      </a:path>
                    </a:pathLst>
                  </a:custGeom>
                  <a:grpFill/>
                  <a:ln w="0" cap="flat">
                    <a:noFill/>
                    <a:prstDash val="solid"/>
                    <a:miter/>
                  </a:ln>
                </p:spPr>
                <p:txBody>
                  <a:bodyPr rtlCol="0" anchor="ctr"/>
                  <a:lstStyle/>
                  <a:p>
                    <a:endParaRPr lang="en-US"/>
                  </a:p>
                </p:txBody>
              </p:sp>
              <p:sp>
                <p:nvSpPr>
                  <p:cNvPr id="1766" name="Freeform: Shape 1765">
                    <a:extLst>
                      <a:ext uri="{FF2B5EF4-FFF2-40B4-BE49-F238E27FC236}">
                        <a16:creationId xmlns:a16="http://schemas.microsoft.com/office/drawing/2014/main" id="{9B2BD56F-E8DD-B506-3E4B-595FA21BDDF4}"/>
                      </a:ext>
                    </a:extLst>
                  </p:cNvPr>
                  <p:cNvSpPr/>
                  <p:nvPr/>
                </p:nvSpPr>
                <p:spPr>
                  <a:xfrm>
                    <a:off x="1485642" y="3146180"/>
                    <a:ext cx="7513" cy="10067"/>
                  </a:xfrm>
                  <a:custGeom>
                    <a:avLst/>
                    <a:gdLst>
                      <a:gd name="connsiteX0" fmla="*/ 0 w 7513"/>
                      <a:gd name="connsiteY0" fmla="*/ 10067 h 10067"/>
                      <a:gd name="connsiteX1" fmla="*/ 7513 w 7513"/>
                      <a:gd name="connsiteY1" fmla="*/ 0 h 10067"/>
                      <a:gd name="connsiteX2" fmla="*/ 0 w 7513"/>
                      <a:gd name="connsiteY2" fmla="*/ 10067 h 10067"/>
                    </a:gdLst>
                    <a:ahLst/>
                    <a:cxnLst>
                      <a:cxn ang="0">
                        <a:pos x="connsiteX0" y="connsiteY0"/>
                      </a:cxn>
                      <a:cxn ang="0">
                        <a:pos x="connsiteX1" y="connsiteY1"/>
                      </a:cxn>
                      <a:cxn ang="0">
                        <a:pos x="connsiteX2" y="connsiteY2"/>
                      </a:cxn>
                    </a:cxnLst>
                    <a:rect l="l" t="t" r="r" b="b"/>
                    <a:pathLst>
                      <a:path w="7513" h="10067">
                        <a:moveTo>
                          <a:pt x="0" y="10067"/>
                        </a:moveTo>
                        <a:cubicBezTo>
                          <a:pt x="1402" y="8765"/>
                          <a:pt x="5610" y="2655"/>
                          <a:pt x="7513" y="0"/>
                        </a:cubicBezTo>
                        <a:cubicBezTo>
                          <a:pt x="5109" y="3506"/>
                          <a:pt x="751" y="7313"/>
                          <a:pt x="0" y="10067"/>
                        </a:cubicBezTo>
                        <a:close/>
                      </a:path>
                    </a:pathLst>
                  </a:custGeom>
                  <a:grpFill/>
                  <a:ln w="0" cap="flat">
                    <a:noFill/>
                    <a:prstDash val="solid"/>
                    <a:miter/>
                  </a:ln>
                </p:spPr>
                <p:txBody>
                  <a:bodyPr rtlCol="0" anchor="ctr"/>
                  <a:lstStyle/>
                  <a:p>
                    <a:endParaRPr lang="en-US"/>
                  </a:p>
                </p:txBody>
              </p:sp>
              <p:sp>
                <p:nvSpPr>
                  <p:cNvPr id="1767" name="Freeform: Shape 1766">
                    <a:extLst>
                      <a:ext uri="{FF2B5EF4-FFF2-40B4-BE49-F238E27FC236}">
                        <a16:creationId xmlns:a16="http://schemas.microsoft.com/office/drawing/2014/main" id="{951386E3-9663-6904-30CA-A84D0F61CA3E}"/>
                      </a:ext>
                    </a:extLst>
                  </p:cNvPr>
                  <p:cNvSpPr/>
                  <p:nvPr/>
                </p:nvSpPr>
                <p:spPr>
                  <a:xfrm>
                    <a:off x="1501917" y="3171975"/>
                    <a:ext cx="11022" cy="5462"/>
                  </a:xfrm>
                  <a:custGeom>
                    <a:avLst/>
                    <a:gdLst>
                      <a:gd name="connsiteX0" fmla="*/ 11022 w 11022"/>
                      <a:gd name="connsiteY0" fmla="*/ 0 h 5462"/>
                      <a:gd name="connsiteX1" fmla="*/ 5062 w 11022"/>
                      <a:gd name="connsiteY1" fmla="*/ 2254 h 5462"/>
                      <a:gd name="connsiteX2" fmla="*/ 3 w 11022"/>
                      <a:gd name="connsiteY2" fmla="*/ 5409 h 5462"/>
                      <a:gd name="connsiteX3" fmla="*/ 2257 w 11022"/>
                      <a:gd name="connsiteY3" fmla="*/ 4708 h 5462"/>
                      <a:gd name="connsiteX4" fmla="*/ 11022 w 11022"/>
                      <a:gd name="connsiteY4" fmla="*/ 50 h 54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022" h="5462">
                        <a:moveTo>
                          <a:pt x="11022" y="0"/>
                        </a:moveTo>
                        <a:cubicBezTo>
                          <a:pt x="7716" y="1903"/>
                          <a:pt x="2908" y="3907"/>
                          <a:pt x="5062" y="2254"/>
                        </a:cubicBezTo>
                        <a:cubicBezTo>
                          <a:pt x="2858" y="3456"/>
                          <a:pt x="103" y="5059"/>
                          <a:pt x="3" y="5409"/>
                        </a:cubicBezTo>
                        <a:cubicBezTo>
                          <a:pt x="-47" y="5560"/>
                          <a:pt x="554" y="5409"/>
                          <a:pt x="2257" y="4708"/>
                        </a:cubicBezTo>
                        <a:cubicBezTo>
                          <a:pt x="3910" y="4107"/>
                          <a:pt x="6765" y="2605"/>
                          <a:pt x="11022" y="50"/>
                        </a:cubicBezTo>
                        <a:close/>
                      </a:path>
                    </a:pathLst>
                  </a:custGeom>
                  <a:grpFill/>
                  <a:ln w="0" cap="flat">
                    <a:noFill/>
                    <a:prstDash val="solid"/>
                    <a:miter/>
                  </a:ln>
                </p:spPr>
                <p:txBody>
                  <a:bodyPr rtlCol="0" anchor="ctr"/>
                  <a:lstStyle/>
                  <a:p>
                    <a:endParaRPr lang="en-US"/>
                  </a:p>
                </p:txBody>
              </p:sp>
              <p:sp>
                <p:nvSpPr>
                  <p:cNvPr id="1768" name="Freeform: Shape 1767">
                    <a:extLst>
                      <a:ext uri="{FF2B5EF4-FFF2-40B4-BE49-F238E27FC236}">
                        <a16:creationId xmlns:a16="http://schemas.microsoft.com/office/drawing/2014/main" id="{B8327F14-8B3A-1CAC-0586-6816857CAE0A}"/>
                      </a:ext>
                    </a:extLst>
                  </p:cNvPr>
                  <p:cNvSpPr/>
                  <p:nvPr/>
                </p:nvSpPr>
                <p:spPr>
                  <a:xfrm>
                    <a:off x="1471216" y="3166616"/>
                    <a:ext cx="5910" cy="7462"/>
                  </a:xfrm>
                  <a:custGeom>
                    <a:avLst/>
                    <a:gdLst>
                      <a:gd name="connsiteX0" fmla="*/ 50 w 5910"/>
                      <a:gd name="connsiteY0" fmla="*/ 7463 h 7462"/>
                      <a:gd name="connsiteX1" fmla="*/ 1753 w 5910"/>
                      <a:gd name="connsiteY1" fmla="*/ 5810 h 7462"/>
                      <a:gd name="connsiteX2" fmla="*/ 2104 w 5910"/>
                      <a:gd name="connsiteY2" fmla="*/ 5309 h 7462"/>
                      <a:gd name="connsiteX3" fmla="*/ 5910 w 5910"/>
                      <a:gd name="connsiteY3" fmla="*/ 0 h 7462"/>
                      <a:gd name="connsiteX4" fmla="*/ 1302 w 5910"/>
                      <a:gd name="connsiteY4" fmla="*/ 5810 h 7462"/>
                      <a:gd name="connsiteX5" fmla="*/ 0 w 5910"/>
                      <a:gd name="connsiteY5" fmla="*/ 7413 h 7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10" h="7462">
                        <a:moveTo>
                          <a:pt x="50" y="7463"/>
                        </a:moveTo>
                        <a:lnTo>
                          <a:pt x="1753" y="5810"/>
                        </a:lnTo>
                        <a:lnTo>
                          <a:pt x="2104" y="5309"/>
                        </a:lnTo>
                        <a:cubicBezTo>
                          <a:pt x="3356" y="3706"/>
                          <a:pt x="4558" y="1853"/>
                          <a:pt x="5910" y="0"/>
                        </a:cubicBezTo>
                        <a:cubicBezTo>
                          <a:pt x="4358" y="1953"/>
                          <a:pt x="2905" y="4007"/>
                          <a:pt x="1302" y="5810"/>
                        </a:cubicBezTo>
                        <a:lnTo>
                          <a:pt x="0" y="7413"/>
                        </a:lnTo>
                        <a:close/>
                      </a:path>
                    </a:pathLst>
                  </a:custGeom>
                  <a:grpFill/>
                  <a:ln w="0" cap="flat">
                    <a:noFill/>
                    <a:prstDash val="solid"/>
                    <a:miter/>
                  </a:ln>
                </p:spPr>
                <p:txBody>
                  <a:bodyPr rtlCol="0" anchor="ctr"/>
                  <a:lstStyle/>
                  <a:p>
                    <a:endParaRPr lang="en-US"/>
                  </a:p>
                </p:txBody>
              </p:sp>
              <p:sp>
                <p:nvSpPr>
                  <p:cNvPr id="1769" name="Freeform: Shape 1768">
                    <a:extLst>
                      <a:ext uri="{FF2B5EF4-FFF2-40B4-BE49-F238E27FC236}">
                        <a16:creationId xmlns:a16="http://schemas.microsoft.com/office/drawing/2014/main" id="{3D374E27-A85B-E7A1-DC46-7CC1D822239C}"/>
                      </a:ext>
                    </a:extLst>
                  </p:cNvPr>
                  <p:cNvSpPr/>
                  <p:nvPr/>
                </p:nvSpPr>
                <p:spPr>
                  <a:xfrm>
                    <a:off x="1496023" y="3147679"/>
                    <a:ext cx="5925" cy="5813"/>
                  </a:xfrm>
                  <a:custGeom>
                    <a:avLst/>
                    <a:gdLst>
                      <a:gd name="connsiteX0" fmla="*/ 5796 w 5925"/>
                      <a:gd name="connsiteY0" fmla="*/ 655 h 5813"/>
                      <a:gd name="connsiteX1" fmla="*/ 3693 w 5925"/>
                      <a:gd name="connsiteY1" fmla="*/ 1607 h 5813"/>
                      <a:gd name="connsiteX2" fmla="*/ 3092 w 5925"/>
                      <a:gd name="connsiteY2" fmla="*/ 555 h 5813"/>
                      <a:gd name="connsiteX3" fmla="*/ 637 w 5925"/>
                      <a:gd name="connsiteY3" fmla="*/ 4361 h 5813"/>
                      <a:gd name="connsiteX4" fmla="*/ 387 w 5925"/>
                      <a:gd name="connsiteY4" fmla="*/ 5814 h 5813"/>
                      <a:gd name="connsiteX5" fmla="*/ 5796 w 5925"/>
                      <a:gd name="connsiteY5" fmla="*/ 655 h 5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25" h="5813">
                        <a:moveTo>
                          <a:pt x="5796" y="655"/>
                        </a:moveTo>
                        <a:cubicBezTo>
                          <a:pt x="6347" y="-748"/>
                          <a:pt x="5045" y="354"/>
                          <a:pt x="3693" y="1607"/>
                        </a:cubicBezTo>
                        <a:cubicBezTo>
                          <a:pt x="2340" y="2758"/>
                          <a:pt x="988" y="4061"/>
                          <a:pt x="3092" y="555"/>
                        </a:cubicBezTo>
                        <a:cubicBezTo>
                          <a:pt x="-765" y="5363"/>
                          <a:pt x="-264" y="5113"/>
                          <a:pt x="637" y="4361"/>
                        </a:cubicBezTo>
                        <a:cubicBezTo>
                          <a:pt x="1539" y="3660"/>
                          <a:pt x="2641" y="2809"/>
                          <a:pt x="387" y="5814"/>
                        </a:cubicBezTo>
                        <a:cubicBezTo>
                          <a:pt x="3442" y="2007"/>
                          <a:pt x="5596" y="404"/>
                          <a:pt x="5796" y="655"/>
                        </a:cubicBezTo>
                        <a:close/>
                      </a:path>
                    </a:pathLst>
                  </a:custGeom>
                  <a:grpFill/>
                  <a:ln w="0" cap="flat">
                    <a:noFill/>
                    <a:prstDash val="solid"/>
                    <a:miter/>
                  </a:ln>
                </p:spPr>
                <p:txBody>
                  <a:bodyPr rtlCol="0" anchor="ctr"/>
                  <a:lstStyle/>
                  <a:p>
                    <a:endParaRPr lang="en-US"/>
                  </a:p>
                </p:txBody>
              </p:sp>
              <p:sp>
                <p:nvSpPr>
                  <p:cNvPr id="1770" name="Freeform: Shape 1769">
                    <a:extLst>
                      <a:ext uri="{FF2B5EF4-FFF2-40B4-BE49-F238E27FC236}">
                        <a16:creationId xmlns:a16="http://schemas.microsoft.com/office/drawing/2014/main" id="{336E310B-4BD5-BB09-13F6-43DE5BC2717E}"/>
                      </a:ext>
                    </a:extLst>
                  </p:cNvPr>
                  <p:cNvSpPr/>
                  <p:nvPr/>
                </p:nvSpPr>
                <p:spPr>
                  <a:xfrm>
                    <a:off x="1495008" y="3153493"/>
                    <a:ext cx="1402" cy="1652"/>
                  </a:xfrm>
                  <a:custGeom>
                    <a:avLst/>
                    <a:gdLst>
                      <a:gd name="connsiteX0" fmla="*/ 1402 w 1402"/>
                      <a:gd name="connsiteY0" fmla="*/ 0 h 1652"/>
                      <a:gd name="connsiteX1" fmla="*/ 0 w 1402"/>
                      <a:gd name="connsiteY1" fmla="*/ 1653 h 1652"/>
                      <a:gd name="connsiteX2" fmla="*/ 1402 w 1402"/>
                      <a:gd name="connsiteY2" fmla="*/ 0 h 1652"/>
                    </a:gdLst>
                    <a:ahLst/>
                    <a:cxnLst>
                      <a:cxn ang="0">
                        <a:pos x="connsiteX0" y="connsiteY0"/>
                      </a:cxn>
                      <a:cxn ang="0">
                        <a:pos x="connsiteX1" y="connsiteY1"/>
                      </a:cxn>
                      <a:cxn ang="0">
                        <a:pos x="connsiteX2" y="connsiteY2"/>
                      </a:cxn>
                    </a:cxnLst>
                    <a:rect l="l" t="t" r="r" b="b"/>
                    <a:pathLst>
                      <a:path w="1402" h="1652">
                        <a:moveTo>
                          <a:pt x="1402" y="0"/>
                        </a:moveTo>
                        <a:cubicBezTo>
                          <a:pt x="952" y="501"/>
                          <a:pt x="501" y="1052"/>
                          <a:pt x="0" y="1653"/>
                        </a:cubicBezTo>
                        <a:cubicBezTo>
                          <a:pt x="551" y="1002"/>
                          <a:pt x="1002" y="451"/>
                          <a:pt x="1402" y="0"/>
                        </a:cubicBezTo>
                        <a:close/>
                      </a:path>
                    </a:pathLst>
                  </a:custGeom>
                  <a:grpFill/>
                  <a:ln w="0" cap="flat">
                    <a:noFill/>
                    <a:prstDash val="solid"/>
                    <a:miter/>
                  </a:ln>
                </p:spPr>
                <p:txBody>
                  <a:bodyPr rtlCol="0" anchor="ctr"/>
                  <a:lstStyle/>
                  <a:p>
                    <a:endParaRPr lang="en-US"/>
                  </a:p>
                </p:txBody>
              </p:sp>
              <p:sp>
                <p:nvSpPr>
                  <p:cNvPr id="1771" name="Freeform: Shape 1770">
                    <a:extLst>
                      <a:ext uri="{FF2B5EF4-FFF2-40B4-BE49-F238E27FC236}">
                        <a16:creationId xmlns:a16="http://schemas.microsoft.com/office/drawing/2014/main" id="{8D16F483-7E26-AFAD-0A81-20500DF24882}"/>
                      </a:ext>
                    </a:extLst>
                  </p:cNvPr>
                  <p:cNvSpPr/>
                  <p:nvPr/>
                </p:nvSpPr>
                <p:spPr>
                  <a:xfrm>
                    <a:off x="1549853" y="3128299"/>
                    <a:ext cx="2053" cy="2203"/>
                  </a:xfrm>
                  <a:custGeom>
                    <a:avLst/>
                    <a:gdLst>
                      <a:gd name="connsiteX0" fmla="*/ 2054 w 2053"/>
                      <a:gd name="connsiteY0" fmla="*/ 0 h 2203"/>
                      <a:gd name="connsiteX1" fmla="*/ 0 w 2053"/>
                      <a:gd name="connsiteY1" fmla="*/ 2204 h 2203"/>
                      <a:gd name="connsiteX2" fmla="*/ 2054 w 2053"/>
                      <a:gd name="connsiteY2" fmla="*/ 0 h 2203"/>
                    </a:gdLst>
                    <a:ahLst/>
                    <a:cxnLst>
                      <a:cxn ang="0">
                        <a:pos x="connsiteX0" y="connsiteY0"/>
                      </a:cxn>
                      <a:cxn ang="0">
                        <a:pos x="connsiteX1" y="connsiteY1"/>
                      </a:cxn>
                      <a:cxn ang="0">
                        <a:pos x="connsiteX2" y="connsiteY2"/>
                      </a:cxn>
                    </a:cxnLst>
                    <a:rect l="l" t="t" r="r" b="b"/>
                    <a:pathLst>
                      <a:path w="2053" h="2203">
                        <a:moveTo>
                          <a:pt x="2054" y="0"/>
                        </a:moveTo>
                        <a:cubicBezTo>
                          <a:pt x="1202" y="952"/>
                          <a:pt x="601" y="1603"/>
                          <a:pt x="0" y="2204"/>
                        </a:cubicBezTo>
                        <a:cubicBezTo>
                          <a:pt x="751" y="1503"/>
                          <a:pt x="1352" y="751"/>
                          <a:pt x="2054" y="0"/>
                        </a:cubicBezTo>
                        <a:close/>
                      </a:path>
                    </a:pathLst>
                  </a:custGeom>
                  <a:grpFill/>
                  <a:ln w="0" cap="flat">
                    <a:noFill/>
                    <a:prstDash val="solid"/>
                    <a:miter/>
                  </a:ln>
                </p:spPr>
                <p:txBody>
                  <a:bodyPr rtlCol="0" anchor="ctr"/>
                  <a:lstStyle/>
                  <a:p>
                    <a:endParaRPr lang="en-US"/>
                  </a:p>
                </p:txBody>
              </p:sp>
              <p:sp>
                <p:nvSpPr>
                  <p:cNvPr id="1772" name="Freeform: Shape 1771">
                    <a:extLst>
                      <a:ext uri="{FF2B5EF4-FFF2-40B4-BE49-F238E27FC236}">
                        <a16:creationId xmlns:a16="http://schemas.microsoft.com/office/drawing/2014/main" id="{7A16A7D5-28CB-4F1B-6B1D-1E179A60214F}"/>
                      </a:ext>
                    </a:extLst>
                  </p:cNvPr>
                  <p:cNvSpPr/>
                  <p:nvPr/>
                </p:nvSpPr>
                <p:spPr>
                  <a:xfrm>
                    <a:off x="1490400" y="3155095"/>
                    <a:ext cx="15832" cy="8464"/>
                  </a:xfrm>
                  <a:custGeom>
                    <a:avLst/>
                    <a:gdLst>
                      <a:gd name="connsiteX0" fmla="*/ 8565 w 15832"/>
                      <a:gd name="connsiteY0" fmla="*/ 4057 h 8464"/>
                      <a:gd name="connsiteX1" fmla="*/ 0 w 15832"/>
                      <a:gd name="connsiteY1" fmla="*/ 8465 h 8464"/>
                      <a:gd name="connsiteX2" fmla="*/ 15827 w 15832"/>
                      <a:gd name="connsiteY2" fmla="*/ 0 h 8464"/>
                      <a:gd name="connsiteX3" fmla="*/ 7513 w 15832"/>
                      <a:gd name="connsiteY3" fmla="*/ 4307 h 8464"/>
                      <a:gd name="connsiteX4" fmla="*/ 8565 w 15832"/>
                      <a:gd name="connsiteY4" fmla="*/ 4057 h 84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832" h="8464">
                        <a:moveTo>
                          <a:pt x="8565" y="4057"/>
                        </a:moveTo>
                        <a:cubicBezTo>
                          <a:pt x="6111" y="5560"/>
                          <a:pt x="3206" y="6962"/>
                          <a:pt x="0" y="8465"/>
                        </a:cubicBezTo>
                        <a:cubicBezTo>
                          <a:pt x="6561" y="5760"/>
                          <a:pt x="16078" y="1302"/>
                          <a:pt x="15827" y="0"/>
                        </a:cubicBezTo>
                        <a:cubicBezTo>
                          <a:pt x="13373" y="1052"/>
                          <a:pt x="9967" y="2755"/>
                          <a:pt x="7513" y="4307"/>
                        </a:cubicBezTo>
                        <a:lnTo>
                          <a:pt x="8565" y="4057"/>
                        </a:lnTo>
                        <a:close/>
                      </a:path>
                    </a:pathLst>
                  </a:custGeom>
                  <a:grpFill/>
                  <a:ln w="0" cap="flat">
                    <a:noFill/>
                    <a:prstDash val="solid"/>
                    <a:miter/>
                  </a:ln>
                </p:spPr>
                <p:txBody>
                  <a:bodyPr rtlCol="0" anchor="ctr"/>
                  <a:lstStyle/>
                  <a:p>
                    <a:endParaRPr lang="en-US"/>
                  </a:p>
                </p:txBody>
              </p:sp>
              <p:sp>
                <p:nvSpPr>
                  <p:cNvPr id="1773" name="Freeform: Shape 1772">
                    <a:extLst>
                      <a:ext uri="{FF2B5EF4-FFF2-40B4-BE49-F238E27FC236}">
                        <a16:creationId xmlns:a16="http://schemas.microsoft.com/office/drawing/2014/main" id="{7D58B254-AADA-B114-482C-3DC9FED88A35}"/>
                      </a:ext>
                    </a:extLst>
                  </p:cNvPr>
                  <p:cNvSpPr/>
                  <p:nvPr/>
                </p:nvSpPr>
                <p:spPr>
                  <a:xfrm>
                    <a:off x="1608906" y="3077402"/>
                    <a:ext cx="4207" cy="6570"/>
                  </a:xfrm>
                  <a:custGeom>
                    <a:avLst/>
                    <a:gdLst>
                      <a:gd name="connsiteX0" fmla="*/ 2905 w 4207"/>
                      <a:gd name="connsiteY0" fmla="*/ 1211 h 6570"/>
                      <a:gd name="connsiteX1" fmla="*/ 0 w 4207"/>
                      <a:gd name="connsiteY1" fmla="*/ 6570 h 6570"/>
                      <a:gd name="connsiteX2" fmla="*/ 4207 w 4207"/>
                      <a:gd name="connsiteY2" fmla="*/ 209 h 6570"/>
                      <a:gd name="connsiteX3" fmla="*/ 2905 w 4207"/>
                      <a:gd name="connsiteY3" fmla="*/ 1211 h 6570"/>
                    </a:gdLst>
                    <a:ahLst/>
                    <a:cxnLst>
                      <a:cxn ang="0">
                        <a:pos x="connsiteX0" y="connsiteY0"/>
                      </a:cxn>
                      <a:cxn ang="0">
                        <a:pos x="connsiteX1" y="connsiteY1"/>
                      </a:cxn>
                      <a:cxn ang="0">
                        <a:pos x="connsiteX2" y="connsiteY2"/>
                      </a:cxn>
                      <a:cxn ang="0">
                        <a:pos x="connsiteX3" y="connsiteY3"/>
                      </a:cxn>
                    </a:cxnLst>
                    <a:rect l="l" t="t" r="r" b="b"/>
                    <a:pathLst>
                      <a:path w="4207" h="6570">
                        <a:moveTo>
                          <a:pt x="2905" y="1211"/>
                        </a:moveTo>
                        <a:lnTo>
                          <a:pt x="0" y="6570"/>
                        </a:lnTo>
                        <a:lnTo>
                          <a:pt x="4207" y="209"/>
                        </a:lnTo>
                        <a:cubicBezTo>
                          <a:pt x="2905" y="1962"/>
                          <a:pt x="4358" y="-1794"/>
                          <a:pt x="2905" y="1211"/>
                        </a:cubicBezTo>
                        <a:close/>
                      </a:path>
                    </a:pathLst>
                  </a:custGeom>
                  <a:grpFill/>
                  <a:ln w="0" cap="flat">
                    <a:noFill/>
                    <a:prstDash val="solid"/>
                    <a:miter/>
                  </a:ln>
                </p:spPr>
                <p:txBody>
                  <a:bodyPr rtlCol="0" anchor="ctr"/>
                  <a:lstStyle/>
                  <a:p>
                    <a:endParaRPr lang="en-US"/>
                  </a:p>
                </p:txBody>
              </p:sp>
              <p:sp>
                <p:nvSpPr>
                  <p:cNvPr id="1774" name="Freeform: Shape 1773">
                    <a:extLst>
                      <a:ext uri="{FF2B5EF4-FFF2-40B4-BE49-F238E27FC236}">
                        <a16:creationId xmlns:a16="http://schemas.microsoft.com/office/drawing/2014/main" id="{BC4AD68B-00AB-C843-CB73-A824DE440D71}"/>
                      </a:ext>
                    </a:extLst>
                  </p:cNvPr>
                  <p:cNvSpPr/>
                  <p:nvPr/>
                </p:nvSpPr>
                <p:spPr>
                  <a:xfrm>
                    <a:off x="1613113" y="3076359"/>
                    <a:ext cx="801" cy="1252"/>
                  </a:xfrm>
                  <a:custGeom>
                    <a:avLst/>
                    <a:gdLst>
                      <a:gd name="connsiteX0" fmla="*/ 801 w 801"/>
                      <a:gd name="connsiteY0" fmla="*/ 0 h 1252"/>
                      <a:gd name="connsiteX1" fmla="*/ 0 w 801"/>
                      <a:gd name="connsiteY1" fmla="*/ 1252 h 1252"/>
                      <a:gd name="connsiteX2" fmla="*/ 801 w 801"/>
                      <a:gd name="connsiteY2" fmla="*/ 0 h 1252"/>
                    </a:gdLst>
                    <a:ahLst/>
                    <a:cxnLst>
                      <a:cxn ang="0">
                        <a:pos x="connsiteX0" y="connsiteY0"/>
                      </a:cxn>
                      <a:cxn ang="0">
                        <a:pos x="connsiteX1" y="connsiteY1"/>
                      </a:cxn>
                      <a:cxn ang="0">
                        <a:pos x="connsiteX2" y="connsiteY2"/>
                      </a:cxn>
                    </a:cxnLst>
                    <a:rect l="l" t="t" r="r" b="b"/>
                    <a:pathLst>
                      <a:path w="801" h="1252">
                        <a:moveTo>
                          <a:pt x="801" y="0"/>
                        </a:moveTo>
                        <a:lnTo>
                          <a:pt x="0" y="1252"/>
                        </a:lnTo>
                        <a:cubicBezTo>
                          <a:pt x="200" y="1002"/>
                          <a:pt x="451" y="601"/>
                          <a:pt x="801" y="0"/>
                        </a:cubicBezTo>
                        <a:close/>
                      </a:path>
                    </a:pathLst>
                  </a:custGeom>
                  <a:grpFill/>
                  <a:ln w="0" cap="flat">
                    <a:noFill/>
                    <a:prstDash val="solid"/>
                    <a:miter/>
                  </a:ln>
                </p:spPr>
                <p:txBody>
                  <a:bodyPr rtlCol="0" anchor="ctr"/>
                  <a:lstStyle/>
                  <a:p>
                    <a:endParaRPr lang="en-US"/>
                  </a:p>
                </p:txBody>
              </p:sp>
              <p:sp>
                <p:nvSpPr>
                  <p:cNvPr id="1775" name="Freeform: Shape 1774">
                    <a:extLst>
                      <a:ext uri="{FF2B5EF4-FFF2-40B4-BE49-F238E27FC236}">
                        <a16:creationId xmlns:a16="http://schemas.microsoft.com/office/drawing/2014/main" id="{16E1D15C-D602-22D4-06FD-827BB680E9EC}"/>
                      </a:ext>
                    </a:extLst>
                  </p:cNvPr>
                  <p:cNvSpPr/>
                  <p:nvPr/>
                </p:nvSpPr>
                <p:spPr>
                  <a:xfrm>
                    <a:off x="1523457" y="3145078"/>
                    <a:ext cx="9487" cy="7012"/>
                  </a:xfrm>
                  <a:custGeom>
                    <a:avLst/>
                    <a:gdLst>
                      <a:gd name="connsiteX0" fmla="*/ 9416 w 9487"/>
                      <a:gd name="connsiteY0" fmla="*/ 0 h 7012"/>
                      <a:gd name="connsiteX1" fmla="*/ 0 w 9487"/>
                      <a:gd name="connsiteY1" fmla="*/ 7012 h 7012"/>
                      <a:gd name="connsiteX2" fmla="*/ 9416 w 9487"/>
                      <a:gd name="connsiteY2" fmla="*/ 0 h 7012"/>
                    </a:gdLst>
                    <a:ahLst/>
                    <a:cxnLst>
                      <a:cxn ang="0">
                        <a:pos x="connsiteX0" y="connsiteY0"/>
                      </a:cxn>
                      <a:cxn ang="0">
                        <a:pos x="connsiteX1" y="connsiteY1"/>
                      </a:cxn>
                      <a:cxn ang="0">
                        <a:pos x="connsiteX2" y="connsiteY2"/>
                      </a:cxn>
                    </a:cxnLst>
                    <a:rect l="l" t="t" r="r" b="b"/>
                    <a:pathLst>
                      <a:path w="9487" h="7012">
                        <a:moveTo>
                          <a:pt x="9416" y="0"/>
                        </a:moveTo>
                        <a:cubicBezTo>
                          <a:pt x="5960" y="2604"/>
                          <a:pt x="3105" y="4558"/>
                          <a:pt x="0" y="7012"/>
                        </a:cubicBezTo>
                        <a:cubicBezTo>
                          <a:pt x="1503" y="6311"/>
                          <a:pt x="10368" y="100"/>
                          <a:pt x="9416" y="0"/>
                        </a:cubicBezTo>
                        <a:close/>
                      </a:path>
                    </a:pathLst>
                  </a:custGeom>
                  <a:grpFill/>
                  <a:ln w="0" cap="flat">
                    <a:noFill/>
                    <a:prstDash val="solid"/>
                    <a:miter/>
                  </a:ln>
                </p:spPr>
                <p:txBody>
                  <a:bodyPr rtlCol="0" anchor="ctr"/>
                  <a:lstStyle/>
                  <a:p>
                    <a:endParaRPr lang="en-US"/>
                  </a:p>
                </p:txBody>
              </p:sp>
              <p:sp>
                <p:nvSpPr>
                  <p:cNvPr id="1776" name="Freeform: Shape 1775">
                    <a:extLst>
                      <a:ext uri="{FF2B5EF4-FFF2-40B4-BE49-F238E27FC236}">
                        <a16:creationId xmlns:a16="http://schemas.microsoft.com/office/drawing/2014/main" id="{049B8805-1056-EB95-8163-0355E3C72E39}"/>
                      </a:ext>
                    </a:extLst>
                  </p:cNvPr>
                  <p:cNvSpPr/>
                  <p:nvPr/>
                </p:nvSpPr>
                <p:spPr>
                  <a:xfrm>
                    <a:off x="1626336" y="3039044"/>
                    <a:ext cx="4407" cy="10067"/>
                  </a:xfrm>
                  <a:custGeom>
                    <a:avLst/>
                    <a:gdLst>
                      <a:gd name="connsiteX0" fmla="*/ 3957 w 4407"/>
                      <a:gd name="connsiteY0" fmla="*/ 801 h 10067"/>
                      <a:gd name="connsiteX1" fmla="*/ 0 w 4407"/>
                      <a:gd name="connsiteY1" fmla="*/ 10067 h 10067"/>
                      <a:gd name="connsiteX2" fmla="*/ 4408 w 4407"/>
                      <a:gd name="connsiteY2" fmla="*/ 0 h 10067"/>
                      <a:gd name="connsiteX3" fmla="*/ 3957 w 4407"/>
                      <a:gd name="connsiteY3" fmla="*/ 801 h 10067"/>
                    </a:gdLst>
                    <a:ahLst/>
                    <a:cxnLst>
                      <a:cxn ang="0">
                        <a:pos x="connsiteX0" y="connsiteY0"/>
                      </a:cxn>
                      <a:cxn ang="0">
                        <a:pos x="connsiteX1" y="connsiteY1"/>
                      </a:cxn>
                      <a:cxn ang="0">
                        <a:pos x="connsiteX2" y="connsiteY2"/>
                      </a:cxn>
                      <a:cxn ang="0">
                        <a:pos x="connsiteX3" y="connsiteY3"/>
                      </a:cxn>
                    </a:cxnLst>
                    <a:rect l="l" t="t" r="r" b="b"/>
                    <a:pathLst>
                      <a:path w="4407" h="10067">
                        <a:moveTo>
                          <a:pt x="3957" y="801"/>
                        </a:moveTo>
                        <a:lnTo>
                          <a:pt x="0" y="10067"/>
                        </a:lnTo>
                        <a:lnTo>
                          <a:pt x="4408" y="0"/>
                        </a:lnTo>
                        <a:lnTo>
                          <a:pt x="3957" y="801"/>
                        </a:lnTo>
                        <a:close/>
                      </a:path>
                    </a:pathLst>
                  </a:custGeom>
                  <a:grpFill/>
                  <a:ln w="0" cap="flat">
                    <a:noFill/>
                    <a:prstDash val="solid"/>
                    <a:miter/>
                  </a:ln>
                </p:spPr>
                <p:txBody>
                  <a:bodyPr rtlCol="0" anchor="ctr"/>
                  <a:lstStyle/>
                  <a:p>
                    <a:endParaRPr lang="en-US"/>
                  </a:p>
                </p:txBody>
              </p:sp>
              <p:sp>
                <p:nvSpPr>
                  <p:cNvPr id="1777" name="Freeform: Shape 1776">
                    <a:extLst>
                      <a:ext uri="{FF2B5EF4-FFF2-40B4-BE49-F238E27FC236}">
                        <a16:creationId xmlns:a16="http://schemas.microsoft.com/office/drawing/2014/main" id="{74CF8B25-ECA2-A82F-B0FB-8A5187146C02}"/>
                      </a:ext>
                    </a:extLst>
                  </p:cNvPr>
                  <p:cNvSpPr/>
                  <p:nvPr/>
                </p:nvSpPr>
                <p:spPr>
                  <a:xfrm>
                    <a:off x="1645970" y="2985250"/>
                    <a:ext cx="1652" cy="10117"/>
                  </a:xfrm>
                  <a:custGeom>
                    <a:avLst/>
                    <a:gdLst>
                      <a:gd name="connsiteX0" fmla="*/ 0 w 1652"/>
                      <a:gd name="connsiteY0" fmla="*/ 10118 h 10117"/>
                      <a:gd name="connsiteX1" fmla="*/ 551 w 1652"/>
                      <a:gd name="connsiteY1" fmla="*/ 8415 h 10117"/>
                      <a:gd name="connsiteX2" fmla="*/ 1653 w 1652"/>
                      <a:gd name="connsiteY2" fmla="*/ 0 h 10117"/>
                      <a:gd name="connsiteX3" fmla="*/ 1202 w 1652"/>
                      <a:gd name="connsiteY3" fmla="*/ 1753 h 10117"/>
                      <a:gd name="connsiteX4" fmla="*/ 0 w 1652"/>
                      <a:gd name="connsiteY4" fmla="*/ 10118 h 101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2" h="10117">
                        <a:moveTo>
                          <a:pt x="0" y="10118"/>
                        </a:moveTo>
                        <a:lnTo>
                          <a:pt x="551" y="8415"/>
                        </a:lnTo>
                        <a:cubicBezTo>
                          <a:pt x="1002" y="5610"/>
                          <a:pt x="1453" y="2855"/>
                          <a:pt x="1653" y="0"/>
                        </a:cubicBezTo>
                        <a:lnTo>
                          <a:pt x="1202" y="1753"/>
                        </a:lnTo>
                        <a:cubicBezTo>
                          <a:pt x="952" y="4558"/>
                          <a:pt x="401" y="7313"/>
                          <a:pt x="0" y="10118"/>
                        </a:cubicBezTo>
                        <a:close/>
                      </a:path>
                    </a:pathLst>
                  </a:custGeom>
                  <a:grpFill/>
                  <a:ln w="0" cap="flat">
                    <a:noFill/>
                    <a:prstDash val="solid"/>
                    <a:miter/>
                  </a:ln>
                </p:spPr>
                <p:txBody>
                  <a:bodyPr rtlCol="0" anchor="ctr"/>
                  <a:lstStyle/>
                  <a:p>
                    <a:endParaRPr lang="en-US"/>
                  </a:p>
                </p:txBody>
              </p:sp>
              <p:sp>
                <p:nvSpPr>
                  <p:cNvPr id="1778" name="Freeform: Shape 1777">
                    <a:extLst>
                      <a:ext uri="{FF2B5EF4-FFF2-40B4-BE49-F238E27FC236}">
                        <a16:creationId xmlns:a16="http://schemas.microsoft.com/office/drawing/2014/main" id="{1897CF29-16A2-790A-E75E-751454737AC5}"/>
                      </a:ext>
                    </a:extLst>
                  </p:cNvPr>
                  <p:cNvSpPr/>
                  <p:nvPr/>
                </p:nvSpPr>
                <p:spPr>
                  <a:xfrm>
                    <a:off x="1603151" y="3042600"/>
                    <a:ext cx="5805" cy="11197"/>
                  </a:xfrm>
                  <a:custGeom>
                    <a:avLst/>
                    <a:gdLst>
                      <a:gd name="connsiteX0" fmla="*/ 3701 w 5805"/>
                      <a:gd name="connsiteY0" fmla="*/ 1903 h 11197"/>
                      <a:gd name="connsiteX1" fmla="*/ 296 w 5805"/>
                      <a:gd name="connsiteY1" fmla="*/ 10969 h 11197"/>
                      <a:gd name="connsiteX2" fmla="*/ 5805 w 5805"/>
                      <a:gd name="connsiteY2" fmla="*/ 0 h 11197"/>
                      <a:gd name="connsiteX3" fmla="*/ 897 w 5805"/>
                      <a:gd name="connsiteY3" fmla="*/ 9316 h 11197"/>
                      <a:gd name="connsiteX4" fmla="*/ 3701 w 5805"/>
                      <a:gd name="connsiteY4" fmla="*/ 1953 h 111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05" h="11197">
                        <a:moveTo>
                          <a:pt x="3701" y="1903"/>
                        </a:moveTo>
                        <a:cubicBezTo>
                          <a:pt x="746" y="7463"/>
                          <a:pt x="-656" y="12321"/>
                          <a:pt x="296" y="10969"/>
                        </a:cubicBezTo>
                        <a:lnTo>
                          <a:pt x="5805" y="0"/>
                        </a:lnTo>
                        <a:cubicBezTo>
                          <a:pt x="3701" y="2454"/>
                          <a:pt x="4302" y="3055"/>
                          <a:pt x="897" y="9316"/>
                        </a:cubicBezTo>
                        <a:lnTo>
                          <a:pt x="3701" y="1953"/>
                        </a:lnTo>
                        <a:close/>
                      </a:path>
                    </a:pathLst>
                  </a:custGeom>
                  <a:grpFill/>
                  <a:ln w="0" cap="flat">
                    <a:noFill/>
                    <a:prstDash val="solid"/>
                    <a:miter/>
                  </a:ln>
                </p:spPr>
                <p:txBody>
                  <a:bodyPr rtlCol="0" anchor="ctr"/>
                  <a:lstStyle/>
                  <a:p>
                    <a:endParaRPr lang="en-US"/>
                  </a:p>
                </p:txBody>
              </p:sp>
              <p:sp>
                <p:nvSpPr>
                  <p:cNvPr id="1779" name="Freeform: Shape 1778">
                    <a:extLst>
                      <a:ext uri="{FF2B5EF4-FFF2-40B4-BE49-F238E27FC236}">
                        <a16:creationId xmlns:a16="http://schemas.microsoft.com/office/drawing/2014/main" id="{E069D6E3-CB2A-8F39-C474-7A4ADDC5EB34}"/>
                      </a:ext>
                    </a:extLst>
                  </p:cNvPr>
                  <p:cNvSpPr/>
                  <p:nvPr/>
                </p:nvSpPr>
                <p:spPr>
                  <a:xfrm>
                    <a:off x="1293608" y="2775837"/>
                    <a:ext cx="205757" cy="117854"/>
                  </a:xfrm>
                  <a:custGeom>
                    <a:avLst/>
                    <a:gdLst>
                      <a:gd name="connsiteX0" fmla="*/ 140845 w 205757"/>
                      <a:gd name="connsiteY0" fmla="*/ 6111 h 117854"/>
                      <a:gd name="connsiteX1" fmla="*/ 159377 w 205757"/>
                      <a:gd name="connsiteY1" fmla="*/ 3506 h 117854"/>
                      <a:gd name="connsiteX2" fmla="*/ 154518 w 205757"/>
                      <a:gd name="connsiteY2" fmla="*/ 4858 h 117854"/>
                      <a:gd name="connsiteX3" fmla="*/ 166038 w 205757"/>
                      <a:gd name="connsiteY3" fmla="*/ 2404 h 117854"/>
                      <a:gd name="connsiteX4" fmla="*/ 165087 w 205757"/>
                      <a:gd name="connsiteY4" fmla="*/ 3757 h 117854"/>
                      <a:gd name="connsiteX5" fmla="*/ 146955 w 205757"/>
                      <a:gd name="connsiteY5" fmla="*/ 6912 h 117854"/>
                      <a:gd name="connsiteX6" fmla="*/ 164987 w 205757"/>
                      <a:gd name="connsiteY6" fmla="*/ 4458 h 117854"/>
                      <a:gd name="connsiteX7" fmla="*/ 183920 w 205757"/>
                      <a:gd name="connsiteY7" fmla="*/ 3957 h 117854"/>
                      <a:gd name="connsiteX8" fmla="*/ 173251 w 205757"/>
                      <a:gd name="connsiteY8" fmla="*/ 3005 h 117854"/>
                      <a:gd name="connsiteX9" fmla="*/ 199647 w 205757"/>
                      <a:gd name="connsiteY9" fmla="*/ 4157 h 117854"/>
                      <a:gd name="connsiteX10" fmla="*/ 202001 w 205757"/>
                      <a:gd name="connsiteY10" fmla="*/ 3356 h 117854"/>
                      <a:gd name="connsiteX11" fmla="*/ 204004 w 205757"/>
                      <a:gd name="connsiteY11" fmla="*/ 3556 h 117854"/>
                      <a:gd name="connsiteX12" fmla="*/ 205757 w 205757"/>
                      <a:gd name="connsiteY12" fmla="*/ 3757 h 117854"/>
                      <a:gd name="connsiteX13" fmla="*/ 204455 w 205757"/>
                      <a:gd name="connsiteY13" fmla="*/ 3506 h 117854"/>
                      <a:gd name="connsiteX14" fmla="*/ 203353 w 205757"/>
                      <a:gd name="connsiteY14" fmla="*/ 2855 h 117854"/>
                      <a:gd name="connsiteX15" fmla="*/ 180464 w 205757"/>
                      <a:gd name="connsiteY15" fmla="*/ 0 h 117854"/>
                      <a:gd name="connsiteX16" fmla="*/ 171298 w 205757"/>
                      <a:gd name="connsiteY16" fmla="*/ 801 h 117854"/>
                      <a:gd name="connsiteX17" fmla="*/ 151864 w 205757"/>
                      <a:gd name="connsiteY17" fmla="*/ 2404 h 117854"/>
                      <a:gd name="connsiteX18" fmla="*/ 143049 w 205757"/>
                      <a:gd name="connsiteY18" fmla="*/ 4057 h 117854"/>
                      <a:gd name="connsiteX19" fmla="*/ 139743 w 205757"/>
                      <a:gd name="connsiteY19" fmla="*/ 4758 h 117854"/>
                      <a:gd name="connsiteX20" fmla="*/ 144902 w 205757"/>
                      <a:gd name="connsiteY20" fmla="*/ 2955 h 117854"/>
                      <a:gd name="connsiteX21" fmla="*/ 128223 w 205757"/>
                      <a:gd name="connsiteY21" fmla="*/ 7864 h 117854"/>
                      <a:gd name="connsiteX22" fmla="*/ 98872 w 205757"/>
                      <a:gd name="connsiteY22" fmla="*/ 19484 h 117854"/>
                      <a:gd name="connsiteX23" fmla="*/ 96317 w 205757"/>
                      <a:gd name="connsiteY23" fmla="*/ 20435 h 117854"/>
                      <a:gd name="connsiteX24" fmla="*/ 95416 w 205757"/>
                      <a:gd name="connsiteY24" fmla="*/ 21187 h 117854"/>
                      <a:gd name="connsiteX25" fmla="*/ 0 w 205757"/>
                      <a:gd name="connsiteY25" fmla="*/ 117855 h 117854"/>
                      <a:gd name="connsiteX26" fmla="*/ 9967 w 205757"/>
                      <a:gd name="connsiteY26" fmla="*/ 100875 h 117854"/>
                      <a:gd name="connsiteX27" fmla="*/ 15427 w 205757"/>
                      <a:gd name="connsiteY27" fmla="*/ 94414 h 117854"/>
                      <a:gd name="connsiteX28" fmla="*/ 7263 w 205757"/>
                      <a:gd name="connsiteY28" fmla="*/ 107837 h 117854"/>
                      <a:gd name="connsiteX29" fmla="*/ 10468 w 205757"/>
                      <a:gd name="connsiteY29" fmla="*/ 105483 h 117854"/>
                      <a:gd name="connsiteX30" fmla="*/ 19834 w 205757"/>
                      <a:gd name="connsiteY30" fmla="*/ 89606 h 117854"/>
                      <a:gd name="connsiteX31" fmla="*/ 30353 w 205757"/>
                      <a:gd name="connsiteY31" fmla="*/ 74680 h 117854"/>
                      <a:gd name="connsiteX32" fmla="*/ 34560 w 205757"/>
                      <a:gd name="connsiteY32" fmla="*/ 71474 h 117854"/>
                      <a:gd name="connsiteX33" fmla="*/ 32807 w 205757"/>
                      <a:gd name="connsiteY33" fmla="*/ 73678 h 117854"/>
                      <a:gd name="connsiteX34" fmla="*/ 43125 w 205757"/>
                      <a:gd name="connsiteY34" fmla="*/ 62959 h 117854"/>
                      <a:gd name="connsiteX35" fmla="*/ 50037 w 205757"/>
                      <a:gd name="connsiteY35" fmla="*/ 55747 h 117854"/>
                      <a:gd name="connsiteX36" fmla="*/ 50388 w 205757"/>
                      <a:gd name="connsiteY36" fmla="*/ 56598 h 117854"/>
                      <a:gd name="connsiteX37" fmla="*/ 75381 w 205757"/>
                      <a:gd name="connsiteY37" fmla="*/ 36263 h 117854"/>
                      <a:gd name="connsiteX38" fmla="*/ 75030 w 205757"/>
                      <a:gd name="connsiteY38" fmla="*/ 36714 h 117854"/>
                      <a:gd name="connsiteX39" fmla="*/ 91559 w 205757"/>
                      <a:gd name="connsiteY39" fmla="*/ 26296 h 117854"/>
                      <a:gd name="connsiteX40" fmla="*/ 111243 w 205757"/>
                      <a:gd name="connsiteY40" fmla="*/ 16929 h 117854"/>
                      <a:gd name="connsiteX41" fmla="*/ 100074 w 205757"/>
                      <a:gd name="connsiteY41" fmla="*/ 22990 h 117854"/>
                      <a:gd name="connsiteX42" fmla="*/ 116753 w 205757"/>
                      <a:gd name="connsiteY42" fmla="*/ 15176 h 117854"/>
                      <a:gd name="connsiteX43" fmla="*/ 112145 w 205757"/>
                      <a:gd name="connsiteY43" fmla="*/ 18031 h 117854"/>
                      <a:gd name="connsiteX44" fmla="*/ 127471 w 205757"/>
                      <a:gd name="connsiteY44" fmla="*/ 11570 h 117854"/>
                      <a:gd name="connsiteX45" fmla="*/ 143850 w 205757"/>
                      <a:gd name="connsiteY45" fmla="*/ 6461 h 117854"/>
                      <a:gd name="connsiteX46" fmla="*/ 140745 w 205757"/>
                      <a:gd name="connsiteY46" fmla="*/ 6061 h 117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205757" h="117854">
                        <a:moveTo>
                          <a:pt x="140845" y="6111"/>
                        </a:moveTo>
                        <a:cubicBezTo>
                          <a:pt x="143700" y="4658"/>
                          <a:pt x="158576" y="2805"/>
                          <a:pt x="159377" y="3506"/>
                        </a:cubicBezTo>
                        <a:cubicBezTo>
                          <a:pt x="157424" y="3857"/>
                          <a:pt x="149510" y="5159"/>
                          <a:pt x="154518" y="4858"/>
                        </a:cubicBezTo>
                        <a:cubicBezTo>
                          <a:pt x="158325" y="3907"/>
                          <a:pt x="162182" y="3105"/>
                          <a:pt x="166038" y="2404"/>
                        </a:cubicBezTo>
                        <a:cubicBezTo>
                          <a:pt x="173852" y="2504"/>
                          <a:pt x="170897" y="3055"/>
                          <a:pt x="165087" y="3757"/>
                        </a:cubicBezTo>
                        <a:cubicBezTo>
                          <a:pt x="159277" y="4458"/>
                          <a:pt x="150662" y="5960"/>
                          <a:pt x="146955" y="6912"/>
                        </a:cubicBezTo>
                        <a:cubicBezTo>
                          <a:pt x="154769" y="5660"/>
                          <a:pt x="159778" y="5009"/>
                          <a:pt x="164987" y="4458"/>
                        </a:cubicBezTo>
                        <a:cubicBezTo>
                          <a:pt x="170196" y="3957"/>
                          <a:pt x="175555" y="3556"/>
                          <a:pt x="183920" y="3957"/>
                        </a:cubicBezTo>
                        <a:cubicBezTo>
                          <a:pt x="179011" y="3606"/>
                          <a:pt x="175856" y="3256"/>
                          <a:pt x="173251" y="3005"/>
                        </a:cubicBezTo>
                        <a:cubicBezTo>
                          <a:pt x="172650" y="1953"/>
                          <a:pt x="188427" y="2354"/>
                          <a:pt x="199647" y="4157"/>
                        </a:cubicBezTo>
                        <a:cubicBezTo>
                          <a:pt x="192535" y="2755"/>
                          <a:pt x="196742" y="2905"/>
                          <a:pt x="202001" y="3356"/>
                        </a:cubicBezTo>
                        <a:cubicBezTo>
                          <a:pt x="202903" y="3506"/>
                          <a:pt x="203554" y="3556"/>
                          <a:pt x="204004" y="3556"/>
                        </a:cubicBezTo>
                        <a:cubicBezTo>
                          <a:pt x="204605" y="3606"/>
                          <a:pt x="205156" y="3656"/>
                          <a:pt x="205757" y="3757"/>
                        </a:cubicBezTo>
                        <a:lnTo>
                          <a:pt x="204455" y="3506"/>
                        </a:lnTo>
                        <a:cubicBezTo>
                          <a:pt x="204455" y="3506"/>
                          <a:pt x="204305" y="3256"/>
                          <a:pt x="203353" y="2855"/>
                        </a:cubicBezTo>
                        <a:cubicBezTo>
                          <a:pt x="193937" y="1453"/>
                          <a:pt x="186574" y="200"/>
                          <a:pt x="180464" y="0"/>
                        </a:cubicBezTo>
                        <a:cubicBezTo>
                          <a:pt x="183469" y="952"/>
                          <a:pt x="178260" y="701"/>
                          <a:pt x="171298" y="801"/>
                        </a:cubicBezTo>
                        <a:cubicBezTo>
                          <a:pt x="164336" y="801"/>
                          <a:pt x="155670" y="1553"/>
                          <a:pt x="151864" y="2404"/>
                        </a:cubicBezTo>
                        <a:cubicBezTo>
                          <a:pt x="148909" y="2905"/>
                          <a:pt x="145954" y="3456"/>
                          <a:pt x="143049" y="4057"/>
                        </a:cubicBezTo>
                        <a:lnTo>
                          <a:pt x="139743" y="4758"/>
                        </a:lnTo>
                        <a:cubicBezTo>
                          <a:pt x="139042" y="4758"/>
                          <a:pt x="139893" y="4207"/>
                          <a:pt x="144902" y="2955"/>
                        </a:cubicBezTo>
                        <a:cubicBezTo>
                          <a:pt x="140694" y="3807"/>
                          <a:pt x="126720" y="7663"/>
                          <a:pt x="128223" y="7864"/>
                        </a:cubicBezTo>
                        <a:cubicBezTo>
                          <a:pt x="118255" y="11069"/>
                          <a:pt x="108388" y="14976"/>
                          <a:pt x="98872" y="19484"/>
                        </a:cubicBezTo>
                        <a:cubicBezTo>
                          <a:pt x="97970" y="19834"/>
                          <a:pt x="97019" y="20235"/>
                          <a:pt x="96317" y="20435"/>
                        </a:cubicBezTo>
                        <a:cubicBezTo>
                          <a:pt x="95366" y="21037"/>
                          <a:pt x="95266" y="21187"/>
                          <a:pt x="95416" y="21187"/>
                        </a:cubicBezTo>
                        <a:cubicBezTo>
                          <a:pt x="54194" y="41522"/>
                          <a:pt x="19734" y="76232"/>
                          <a:pt x="0" y="117855"/>
                        </a:cubicBezTo>
                        <a:cubicBezTo>
                          <a:pt x="3206" y="111844"/>
                          <a:pt x="6111" y="106735"/>
                          <a:pt x="9967" y="100875"/>
                        </a:cubicBezTo>
                        <a:cubicBezTo>
                          <a:pt x="5459" y="110442"/>
                          <a:pt x="16028" y="91108"/>
                          <a:pt x="15427" y="94414"/>
                        </a:cubicBezTo>
                        <a:cubicBezTo>
                          <a:pt x="13023" y="98471"/>
                          <a:pt x="9667" y="104431"/>
                          <a:pt x="7263" y="107837"/>
                        </a:cubicBezTo>
                        <a:cubicBezTo>
                          <a:pt x="6912" y="109390"/>
                          <a:pt x="10268" y="104582"/>
                          <a:pt x="10468" y="105483"/>
                        </a:cubicBezTo>
                        <a:cubicBezTo>
                          <a:pt x="14976" y="98171"/>
                          <a:pt x="17480" y="93963"/>
                          <a:pt x="19834" y="89606"/>
                        </a:cubicBezTo>
                        <a:cubicBezTo>
                          <a:pt x="22239" y="85298"/>
                          <a:pt x="24793" y="81041"/>
                          <a:pt x="30353" y="74680"/>
                        </a:cubicBezTo>
                        <a:cubicBezTo>
                          <a:pt x="30353" y="75581"/>
                          <a:pt x="27348" y="79839"/>
                          <a:pt x="34560" y="71474"/>
                        </a:cubicBezTo>
                        <a:lnTo>
                          <a:pt x="32807" y="73678"/>
                        </a:lnTo>
                        <a:cubicBezTo>
                          <a:pt x="38266" y="66716"/>
                          <a:pt x="41172" y="64712"/>
                          <a:pt x="43125" y="62959"/>
                        </a:cubicBezTo>
                        <a:cubicBezTo>
                          <a:pt x="45128" y="61256"/>
                          <a:pt x="46381" y="60004"/>
                          <a:pt x="50037" y="55747"/>
                        </a:cubicBezTo>
                        <a:lnTo>
                          <a:pt x="50388" y="56598"/>
                        </a:lnTo>
                        <a:cubicBezTo>
                          <a:pt x="55697" y="50588"/>
                          <a:pt x="68018" y="41071"/>
                          <a:pt x="75381" y="36263"/>
                        </a:cubicBezTo>
                        <a:lnTo>
                          <a:pt x="75030" y="36714"/>
                        </a:lnTo>
                        <a:cubicBezTo>
                          <a:pt x="85048" y="29601"/>
                          <a:pt x="88253" y="28149"/>
                          <a:pt x="91559" y="26296"/>
                        </a:cubicBezTo>
                        <a:cubicBezTo>
                          <a:pt x="94965" y="24593"/>
                          <a:pt x="98621" y="22489"/>
                          <a:pt x="111243" y="16929"/>
                        </a:cubicBezTo>
                        <a:cubicBezTo>
                          <a:pt x="107437" y="18833"/>
                          <a:pt x="103730" y="20886"/>
                          <a:pt x="100074" y="22990"/>
                        </a:cubicBezTo>
                        <a:cubicBezTo>
                          <a:pt x="108839" y="19334"/>
                          <a:pt x="110392" y="17581"/>
                          <a:pt x="116753" y="15176"/>
                        </a:cubicBezTo>
                        <a:cubicBezTo>
                          <a:pt x="116352" y="15527"/>
                          <a:pt x="118055" y="15477"/>
                          <a:pt x="112145" y="18031"/>
                        </a:cubicBezTo>
                        <a:cubicBezTo>
                          <a:pt x="117154" y="15677"/>
                          <a:pt x="122313" y="13523"/>
                          <a:pt x="127471" y="11570"/>
                        </a:cubicBezTo>
                        <a:cubicBezTo>
                          <a:pt x="132731" y="9567"/>
                          <a:pt x="138290" y="7814"/>
                          <a:pt x="143850" y="6461"/>
                        </a:cubicBezTo>
                        <a:cubicBezTo>
                          <a:pt x="151764" y="4307"/>
                          <a:pt x="142097" y="6111"/>
                          <a:pt x="140745" y="6061"/>
                        </a:cubicBezTo>
                        <a:close/>
                      </a:path>
                    </a:pathLst>
                  </a:custGeom>
                  <a:grpFill/>
                  <a:ln w="0" cap="flat">
                    <a:noFill/>
                    <a:prstDash val="solid"/>
                    <a:miter/>
                  </a:ln>
                </p:spPr>
                <p:txBody>
                  <a:bodyPr rtlCol="0" anchor="ctr"/>
                  <a:lstStyle/>
                  <a:p>
                    <a:endParaRPr lang="en-US"/>
                  </a:p>
                </p:txBody>
              </p:sp>
              <p:sp>
                <p:nvSpPr>
                  <p:cNvPr id="1780" name="Freeform: Shape 1779">
                    <a:extLst>
                      <a:ext uri="{FF2B5EF4-FFF2-40B4-BE49-F238E27FC236}">
                        <a16:creationId xmlns:a16="http://schemas.microsoft.com/office/drawing/2014/main" id="{AC4EDF8C-5F33-1769-F42C-3786F6038A70}"/>
                      </a:ext>
                    </a:extLst>
                  </p:cNvPr>
                  <p:cNvSpPr/>
                  <p:nvPr/>
                </p:nvSpPr>
                <p:spPr>
                  <a:xfrm>
                    <a:off x="1477527" y="2779793"/>
                    <a:ext cx="6260" cy="500"/>
                  </a:xfrm>
                  <a:custGeom>
                    <a:avLst/>
                    <a:gdLst>
                      <a:gd name="connsiteX0" fmla="*/ 0 w 6260"/>
                      <a:gd name="connsiteY0" fmla="*/ 0 h 500"/>
                      <a:gd name="connsiteX1" fmla="*/ 6261 w 6260"/>
                      <a:gd name="connsiteY1" fmla="*/ 501 h 500"/>
                      <a:gd name="connsiteX2" fmla="*/ 0 w 6260"/>
                      <a:gd name="connsiteY2" fmla="*/ 0 h 500"/>
                    </a:gdLst>
                    <a:ahLst/>
                    <a:cxnLst>
                      <a:cxn ang="0">
                        <a:pos x="connsiteX0" y="connsiteY0"/>
                      </a:cxn>
                      <a:cxn ang="0">
                        <a:pos x="connsiteX1" y="connsiteY1"/>
                      </a:cxn>
                      <a:cxn ang="0">
                        <a:pos x="connsiteX2" y="connsiteY2"/>
                      </a:cxn>
                    </a:cxnLst>
                    <a:rect l="l" t="t" r="r" b="b"/>
                    <a:pathLst>
                      <a:path w="6260" h="500">
                        <a:moveTo>
                          <a:pt x="0" y="0"/>
                        </a:moveTo>
                        <a:cubicBezTo>
                          <a:pt x="1803" y="150"/>
                          <a:pt x="3807" y="301"/>
                          <a:pt x="6261" y="501"/>
                        </a:cubicBezTo>
                        <a:cubicBezTo>
                          <a:pt x="3957" y="250"/>
                          <a:pt x="1953" y="150"/>
                          <a:pt x="0" y="0"/>
                        </a:cubicBezTo>
                        <a:close/>
                      </a:path>
                    </a:pathLst>
                  </a:custGeom>
                  <a:grpFill/>
                  <a:ln w="0" cap="flat">
                    <a:noFill/>
                    <a:prstDash val="solid"/>
                    <a:miter/>
                  </a:ln>
                </p:spPr>
                <p:txBody>
                  <a:bodyPr rtlCol="0" anchor="ctr"/>
                  <a:lstStyle/>
                  <a:p>
                    <a:endParaRPr lang="en-US"/>
                  </a:p>
                </p:txBody>
              </p:sp>
              <p:sp>
                <p:nvSpPr>
                  <p:cNvPr id="1781" name="Freeform: Shape 1780">
                    <a:extLst>
                      <a:ext uri="{FF2B5EF4-FFF2-40B4-BE49-F238E27FC236}">
                        <a16:creationId xmlns:a16="http://schemas.microsoft.com/office/drawing/2014/main" id="{87E028D7-3D39-58D8-A0C7-3A9009F4CF65}"/>
                      </a:ext>
                    </a:extLst>
                  </p:cNvPr>
                  <p:cNvSpPr/>
                  <p:nvPr/>
                </p:nvSpPr>
                <p:spPr>
                  <a:xfrm>
                    <a:off x="1289701" y="2893791"/>
                    <a:ext cx="3956" cy="8865"/>
                  </a:xfrm>
                  <a:custGeom>
                    <a:avLst/>
                    <a:gdLst>
                      <a:gd name="connsiteX0" fmla="*/ 0 w 3956"/>
                      <a:gd name="connsiteY0" fmla="*/ 8865 h 8865"/>
                      <a:gd name="connsiteX1" fmla="*/ 3957 w 3956"/>
                      <a:gd name="connsiteY1" fmla="*/ 0 h 8865"/>
                      <a:gd name="connsiteX2" fmla="*/ 0 w 3956"/>
                      <a:gd name="connsiteY2" fmla="*/ 8865 h 8865"/>
                    </a:gdLst>
                    <a:ahLst/>
                    <a:cxnLst>
                      <a:cxn ang="0">
                        <a:pos x="connsiteX0" y="connsiteY0"/>
                      </a:cxn>
                      <a:cxn ang="0">
                        <a:pos x="connsiteX1" y="connsiteY1"/>
                      </a:cxn>
                      <a:cxn ang="0">
                        <a:pos x="connsiteX2" y="connsiteY2"/>
                      </a:cxn>
                    </a:cxnLst>
                    <a:rect l="l" t="t" r="r" b="b"/>
                    <a:pathLst>
                      <a:path w="3956" h="8865">
                        <a:moveTo>
                          <a:pt x="0" y="8865"/>
                        </a:moveTo>
                        <a:lnTo>
                          <a:pt x="3957" y="0"/>
                        </a:lnTo>
                        <a:cubicBezTo>
                          <a:pt x="2655" y="2705"/>
                          <a:pt x="1402" y="5560"/>
                          <a:pt x="0" y="8865"/>
                        </a:cubicBezTo>
                        <a:close/>
                      </a:path>
                    </a:pathLst>
                  </a:custGeom>
                  <a:grpFill/>
                  <a:ln w="0" cap="flat">
                    <a:noFill/>
                    <a:prstDash val="solid"/>
                    <a:miter/>
                  </a:ln>
                </p:spPr>
                <p:txBody>
                  <a:bodyPr rtlCol="0" anchor="ctr"/>
                  <a:lstStyle/>
                  <a:p>
                    <a:endParaRPr lang="en-US"/>
                  </a:p>
                </p:txBody>
              </p:sp>
              <p:sp>
                <p:nvSpPr>
                  <p:cNvPr id="1782" name="Freeform: Shape 1781">
                    <a:extLst>
                      <a:ext uri="{FF2B5EF4-FFF2-40B4-BE49-F238E27FC236}">
                        <a16:creationId xmlns:a16="http://schemas.microsoft.com/office/drawing/2014/main" id="{44C5FBF7-C790-35DE-C3E9-330C9B57E0A5}"/>
                      </a:ext>
                    </a:extLst>
                  </p:cNvPr>
                  <p:cNvSpPr/>
                  <p:nvPr/>
                </p:nvSpPr>
                <p:spPr>
                  <a:xfrm>
                    <a:off x="1508893" y="2782047"/>
                    <a:ext cx="22077" cy="6060"/>
                  </a:xfrm>
                  <a:custGeom>
                    <a:avLst/>
                    <a:gdLst>
                      <a:gd name="connsiteX0" fmla="*/ 16618 w 22077"/>
                      <a:gd name="connsiteY0" fmla="*/ 5209 h 6060"/>
                      <a:gd name="connsiteX1" fmla="*/ 22078 w 22077"/>
                      <a:gd name="connsiteY1" fmla="*/ 6061 h 6060"/>
                      <a:gd name="connsiteX2" fmla="*/ 1792 w 22077"/>
                      <a:gd name="connsiteY2" fmla="*/ 0 h 6060"/>
                      <a:gd name="connsiteX3" fmla="*/ 39 w 22077"/>
                      <a:gd name="connsiteY3" fmla="*/ 651 h 6060"/>
                      <a:gd name="connsiteX4" fmla="*/ 16618 w 22077"/>
                      <a:gd name="connsiteY4" fmla="*/ 5259 h 60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77" h="6060">
                        <a:moveTo>
                          <a:pt x="16618" y="5209"/>
                        </a:moveTo>
                        <a:cubicBezTo>
                          <a:pt x="11159" y="2855"/>
                          <a:pt x="20976" y="6010"/>
                          <a:pt x="22078" y="6061"/>
                        </a:cubicBezTo>
                        <a:cubicBezTo>
                          <a:pt x="15416" y="3706"/>
                          <a:pt x="8654" y="1603"/>
                          <a:pt x="1792" y="0"/>
                        </a:cubicBezTo>
                        <a:cubicBezTo>
                          <a:pt x="1792" y="351"/>
                          <a:pt x="-311" y="250"/>
                          <a:pt x="39" y="651"/>
                        </a:cubicBezTo>
                        <a:cubicBezTo>
                          <a:pt x="5649" y="1903"/>
                          <a:pt x="11159" y="3506"/>
                          <a:pt x="16618" y="5259"/>
                        </a:cubicBezTo>
                        <a:close/>
                      </a:path>
                    </a:pathLst>
                  </a:custGeom>
                  <a:grpFill/>
                  <a:ln w="0" cap="flat">
                    <a:noFill/>
                    <a:prstDash val="solid"/>
                    <a:miter/>
                  </a:ln>
                </p:spPr>
                <p:txBody>
                  <a:bodyPr rtlCol="0" anchor="ctr"/>
                  <a:lstStyle/>
                  <a:p>
                    <a:endParaRPr lang="en-US"/>
                  </a:p>
                </p:txBody>
              </p:sp>
              <p:sp>
                <p:nvSpPr>
                  <p:cNvPr id="1783" name="Freeform: Shape 1782">
                    <a:extLst>
                      <a:ext uri="{FF2B5EF4-FFF2-40B4-BE49-F238E27FC236}">
                        <a16:creationId xmlns:a16="http://schemas.microsoft.com/office/drawing/2014/main" id="{1FEC5726-2037-500B-AC04-AA5066645F74}"/>
                      </a:ext>
                    </a:extLst>
                  </p:cNvPr>
                  <p:cNvSpPr/>
                  <p:nvPr/>
                </p:nvSpPr>
                <p:spPr>
                  <a:xfrm>
                    <a:off x="1499315" y="2779593"/>
                    <a:ext cx="11319" cy="2404"/>
                  </a:xfrm>
                  <a:custGeom>
                    <a:avLst/>
                    <a:gdLst>
                      <a:gd name="connsiteX0" fmla="*/ 5510 w 11319"/>
                      <a:gd name="connsiteY0" fmla="*/ 401 h 2404"/>
                      <a:gd name="connsiteX1" fmla="*/ 0 w 11319"/>
                      <a:gd name="connsiteY1" fmla="*/ 0 h 2404"/>
                      <a:gd name="connsiteX2" fmla="*/ 11320 w 11319"/>
                      <a:gd name="connsiteY2" fmla="*/ 2404 h 2404"/>
                      <a:gd name="connsiteX3" fmla="*/ 5459 w 11319"/>
                      <a:gd name="connsiteY3" fmla="*/ 401 h 2404"/>
                    </a:gdLst>
                    <a:ahLst/>
                    <a:cxnLst>
                      <a:cxn ang="0">
                        <a:pos x="connsiteX0" y="connsiteY0"/>
                      </a:cxn>
                      <a:cxn ang="0">
                        <a:pos x="connsiteX1" y="connsiteY1"/>
                      </a:cxn>
                      <a:cxn ang="0">
                        <a:pos x="connsiteX2" y="connsiteY2"/>
                      </a:cxn>
                      <a:cxn ang="0">
                        <a:pos x="connsiteX3" y="connsiteY3"/>
                      </a:cxn>
                    </a:cxnLst>
                    <a:rect l="l" t="t" r="r" b="b"/>
                    <a:pathLst>
                      <a:path w="11319" h="2404">
                        <a:moveTo>
                          <a:pt x="5510" y="401"/>
                        </a:moveTo>
                        <a:cubicBezTo>
                          <a:pt x="4758" y="451"/>
                          <a:pt x="2504" y="301"/>
                          <a:pt x="0" y="0"/>
                        </a:cubicBezTo>
                        <a:cubicBezTo>
                          <a:pt x="3807" y="651"/>
                          <a:pt x="7563" y="1503"/>
                          <a:pt x="11320" y="2404"/>
                        </a:cubicBezTo>
                        <a:cubicBezTo>
                          <a:pt x="11320" y="2154"/>
                          <a:pt x="10118" y="1603"/>
                          <a:pt x="5459" y="401"/>
                        </a:cubicBezTo>
                        <a:close/>
                      </a:path>
                    </a:pathLst>
                  </a:custGeom>
                  <a:grpFill/>
                  <a:ln w="0" cap="flat">
                    <a:noFill/>
                    <a:prstDash val="solid"/>
                    <a:miter/>
                  </a:ln>
                </p:spPr>
                <p:txBody>
                  <a:bodyPr rtlCol="0" anchor="ctr"/>
                  <a:lstStyle/>
                  <a:p>
                    <a:endParaRPr lang="en-US"/>
                  </a:p>
                </p:txBody>
              </p:sp>
              <p:sp>
                <p:nvSpPr>
                  <p:cNvPr id="1784" name="Freeform: Shape 1783">
                    <a:extLst>
                      <a:ext uri="{FF2B5EF4-FFF2-40B4-BE49-F238E27FC236}">
                        <a16:creationId xmlns:a16="http://schemas.microsoft.com/office/drawing/2014/main" id="{223DBA14-0944-B48A-2BAC-36CA6275C514}"/>
                      </a:ext>
                    </a:extLst>
                  </p:cNvPr>
                  <p:cNvSpPr/>
                  <p:nvPr/>
                </p:nvSpPr>
                <p:spPr>
                  <a:xfrm>
                    <a:off x="1494607" y="2796623"/>
                    <a:ext cx="8514" cy="1402"/>
                  </a:xfrm>
                  <a:custGeom>
                    <a:avLst/>
                    <a:gdLst>
                      <a:gd name="connsiteX0" fmla="*/ 8515 w 8514"/>
                      <a:gd name="connsiteY0" fmla="*/ 1402 h 1402"/>
                      <a:gd name="connsiteX1" fmla="*/ 5159 w 8514"/>
                      <a:gd name="connsiteY1" fmla="*/ 701 h 1402"/>
                      <a:gd name="connsiteX2" fmla="*/ 0 w 8514"/>
                      <a:gd name="connsiteY2" fmla="*/ 0 h 1402"/>
                      <a:gd name="connsiteX3" fmla="*/ 8515 w 8514"/>
                      <a:gd name="connsiteY3" fmla="*/ 1402 h 1402"/>
                    </a:gdLst>
                    <a:ahLst/>
                    <a:cxnLst>
                      <a:cxn ang="0">
                        <a:pos x="connsiteX0" y="connsiteY0"/>
                      </a:cxn>
                      <a:cxn ang="0">
                        <a:pos x="connsiteX1" y="connsiteY1"/>
                      </a:cxn>
                      <a:cxn ang="0">
                        <a:pos x="connsiteX2" y="connsiteY2"/>
                      </a:cxn>
                      <a:cxn ang="0">
                        <a:pos x="connsiteX3" y="connsiteY3"/>
                      </a:cxn>
                    </a:cxnLst>
                    <a:rect l="l" t="t" r="r" b="b"/>
                    <a:pathLst>
                      <a:path w="8514" h="1402">
                        <a:moveTo>
                          <a:pt x="8515" y="1402"/>
                        </a:moveTo>
                        <a:cubicBezTo>
                          <a:pt x="7413" y="1152"/>
                          <a:pt x="6311" y="852"/>
                          <a:pt x="5159" y="701"/>
                        </a:cubicBezTo>
                        <a:lnTo>
                          <a:pt x="0" y="0"/>
                        </a:lnTo>
                        <a:cubicBezTo>
                          <a:pt x="2805" y="451"/>
                          <a:pt x="5710" y="751"/>
                          <a:pt x="8515" y="1402"/>
                        </a:cubicBezTo>
                        <a:close/>
                      </a:path>
                    </a:pathLst>
                  </a:custGeom>
                  <a:grpFill/>
                  <a:ln w="0" cap="flat">
                    <a:noFill/>
                    <a:prstDash val="solid"/>
                    <a:miter/>
                  </a:ln>
                </p:spPr>
                <p:txBody>
                  <a:bodyPr rtlCol="0" anchor="ctr"/>
                  <a:lstStyle/>
                  <a:p>
                    <a:endParaRPr lang="en-US"/>
                  </a:p>
                </p:txBody>
              </p:sp>
              <p:sp>
                <p:nvSpPr>
                  <p:cNvPr id="1785" name="Freeform: Shape 1784">
                    <a:extLst>
                      <a:ext uri="{FF2B5EF4-FFF2-40B4-BE49-F238E27FC236}">
                        <a16:creationId xmlns:a16="http://schemas.microsoft.com/office/drawing/2014/main" id="{2AA721C1-09FF-9CB3-BB33-9C153954C4BA}"/>
                      </a:ext>
                    </a:extLst>
                  </p:cNvPr>
                  <p:cNvSpPr/>
                  <p:nvPr/>
                </p:nvSpPr>
                <p:spPr>
                  <a:xfrm>
                    <a:off x="1449929" y="2792616"/>
                    <a:ext cx="14475" cy="1101"/>
                  </a:xfrm>
                  <a:custGeom>
                    <a:avLst/>
                    <a:gdLst>
                      <a:gd name="connsiteX0" fmla="*/ 0 w 14475"/>
                      <a:gd name="connsiteY0" fmla="*/ 1102 h 1101"/>
                      <a:gd name="connsiteX1" fmla="*/ 14475 w 14475"/>
                      <a:gd name="connsiteY1" fmla="*/ 0 h 1101"/>
                      <a:gd name="connsiteX2" fmla="*/ 0 w 14475"/>
                      <a:gd name="connsiteY2" fmla="*/ 1102 h 1101"/>
                    </a:gdLst>
                    <a:ahLst/>
                    <a:cxnLst>
                      <a:cxn ang="0">
                        <a:pos x="connsiteX0" y="connsiteY0"/>
                      </a:cxn>
                      <a:cxn ang="0">
                        <a:pos x="connsiteX1" y="connsiteY1"/>
                      </a:cxn>
                      <a:cxn ang="0">
                        <a:pos x="connsiteX2" y="connsiteY2"/>
                      </a:cxn>
                    </a:cxnLst>
                    <a:rect l="l" t="t" r="r" b="b"/>
                    <a:pathLst>
                      <a:path w="14475" h="1101">
                        <a:moveTo>
                          <a:pt x="0" y="1102"/>
                        </a:moveTo>
                        <a:cubicBezTo>
                          <a:pt x="4107" y="1052"/>
                          <a:pt x="11871" y="150"/>
                          <a:pt x="14475" y="0"/>
                        </a:cubicBezTo>
                        <a:cubicBezTo>
                          <a:pt x="5510" y="451"/>
                          <a:pt x="9366" y="0"/>
                          <a:pt x="0" y="1102"/>
                        </a:cubicBezTo>
                        <a:close/>
                      </a:path>
                    </a:pathLst>
                  </a:custGeom>
                  <a:grpFill/>
                  <a:ln w="0" cap="flat">
                    <a:noFill/>
                    <a:prstDash val="solid"/>
                    <a:miter/>
                  </a:ln>
                </p:spPr>
                <p:txBody>
                  <a:bodyPr rtlCol="0" anchor="ctr"/>
                  <a:lstStyle/>
                  <a:p>
                    <a:endParaRPr lang="en-US"/>
                  </a:p>
                </p:txBody>
              </p:sp>
              <p:sp>
                <p:nvSpPr>
                  <p:cNvPr id="1786" name="Freeform: Shape 1785">
                    <a:extLst>
                      <a:ext uri="{FF2B5EF4-FFF2-40B4-BE49-F238E27FC236}">
                        <a16:creationId xmlns:a16="http://schemas.microsoft.com/office/drawing/2014/main" id="{6CE3B62A-D6D0-2CBE-192A-68ACF01D7ACB}"/>
                      </a:ext>
                    </a:extLst>
                  </p:cNvPr>
                  <p:cNvSpPr/>
                  <p:nvPr/>
                </p:nvSpPr>
                <p:spPr>
                  <a:xfrm>
                    <a:off x="1452985" y="2798225"/>
                    <a:ext cx="8314" cy="951"/>
                  </a:xfrm>
                  <a:custGeom>
                    <a:avLst/>
                    <a:gdLst>
                      <a:gd name="connsiteX0" fmla="*/ 8264 w 8314"/>
                      <a:gd name="connsiteY0" fmla="*/ 0 h 951"/>
                      <a:gd name="connsiteX1" fmla="*/ 0 w 8314"/>
                      <a:gd name="connsiteY1" fmla="*/ 952 h 951"/>
                      <a:gd name="connsiteX2" fmla="*/ 801 w 8314"/>
                      <a:gd name="connsiteY2" fmla="*/ 952 h 951"/>
                      <a:gd name="connsiteX3" fmla="*/ 8314 w 8314"/>
                      <a:gd name="connsiteY3" fmla="*/ 0 h 951"/>
                    </a:gdLst>
                    <a:ahLst/>
                    <a:cxnLst>
                      <a:cxn ang="0">
                        <a:pos x="connsiteX0" y="connsiteY0"/>
                      </a:cxn>
                      <a:cxn ang="0">
                        <a:pos x="connsiteX1" y="connsiteY1"/>
                      </a:cxn>
                      <a:cxn ang="0">
                        <a:pos x="connsiteX2" y="connsiteY2"/>
                      </a:cxn>
                      <a:cxn ang="0">
                        <a:pos x="connsiteX3" y="connsiteY3"/>
                      </a:cxn>
                    </a:cxnLst>
                    <a:rect l="l" t="t" r="r" b="b"/>
                    <a:pathLst>
                      <a:path w="8314" h="951">
                        <a:moveTo>
                          <a:pt x="8264" y="0"/>
                        </a:moveTo>
                        <a:cubicBezTo>
                          <a:pt x="5510" y="250"/>
                          <a:pt x="2705" y="551"/>
                          <a:pt x="0" y="952"/>
                        </a:cubicBezTo>
                        <a:lnTo>
                          <a:pt x="801" y="952"/>
                        </a:lnTo>
                        <a:cubicBezTo>
                          <a:pt x="3306" y="601"/>
                          <a:pt x="5810" y="250"/>
                          <a:pt x="8314" y="0"/>
                        </a:cubicBezTo>
                        <a:close/>
                      </a:path>
                    </a:pathLst>
                  </a:custGeom>
                  <a:grpFill/>
                  <a:ln w="0" cap="flat">
                    <a:noFill/>
                    <a:prstDash val="solid"/>
                    <a:miter/>
                  </a:ln>
                </p:spPr>
                <p:txBody>
                  <a:bodyPr rtlCol="0" anchor="ctr"/>
                  <a:lstStyle/>
                  <a:p>
                    <a:endParaRPr lang="en-US"/>
                  </a:p>
                </p:txBody>
              </p:sp>
              <p:sp>
                <p:nvSpPr>
                  <p:cNvPr id="1787" name="Freeform: Shape 1786">
                    <a:extLst>
                      <a:ext uri="{FF2B5EF4-FFF2-40B4-BE49-F238E27FC236}">
                        <a16:creationId xmlns:a16="http://schemas.microsoft.com/office/drawing/2014/main" id="{8E557E8F-1141-7798-619D-38C7BDD24FBA}"/>
                      </a:ext>
                    </a:extLst>
                  </p:cNvPr>
                  <p:cNvSpPr/>
                  <p:nvPr/>
                </p:nvSpPr>
                <p:spPr>
                  <a:xfrm>
                    <a:off x="1275076" y="2971827"/>
                    <a:ext cx="400" cy="4457"/>
                  </a:xfrm>
                  <a:custGeom>
                    <a:avLst/>
                    <a:gdLst>
                      <a:gd name="connsiteX0" fmla="*/ 401 w 400"/>
                      <a:gd name="connsiteY0" fmla="*/ 0 h 4457"/>
                      <a:gd name="connsiteX1" fmla="*/ 0 w 400"/>
                      <a:gd name="connsiteY1" fmla="*/ 4458 h 4457"/>
                      <a:gd name="connsiteX2" fmla="*/ 401 w 400"/>
                      <a:gd name="connsiteY2" fmla="*/ 0 h 4457"/>
                    </a:gdLst>
                    <a:ahLst/>
                    <a:cxnLst>
                      <a:cxn ang="0">
                        <a:pos x="connsiteX0" y="connsiteY0"/>
                      </a:cxn>
                      <a:cxn ang="0">
                        <a:pos x="connsiteX1" y="connsiteY1"/>
                      </a:cxn>
                      <a:cxn ang="0">
                        <a:pos x="connsiteX2" y="connsiteY2"/>
                      </a:cxn>
                    </a:cxnLst>
                    <a:rect l="l" t="t" r="r" b="b"/>
                    <a:pathLst>
                      <a:path w="400" h="4457">
                        <a:moveTo>
                          <a:pt x="401" y="0"/>
                        </a:moveTo>
                        <a:cubicBezTo>
                          <a:pt x="250" y="1503"/>
                          <a:pt x="150" y="2955"/>
                          <a:pt x="0" y="4458"/>
                        </a:cubicBezTo>
                        <a:cubicBezTo>
                          <a:pt x="200" y="2404"/>
                          <a:pt x="301" y="1102"/>
                          <a:pt x="401" y="0"/>
                        </a:cubicBezTo>
                        <a:close/>
                      </a:path>
                    </a:pathLst>
                  </a:custGeom>
                  <a:grpFill/>
                  <a:ln w="0" cap="flat">
                    <a:noFill/>
                    <a:prstDash val="solid"/>
                    <a:miter/>
                  </a:ln>
                </p:spPr>
                <p:txBody>
                  <a:bodyPr rtlCol="0" anchor="ctr"/>
                  <a:lstStyle/>
                  <a:p>
                    <a:endParaRPr lang="en-US"/>
                  </a:p>
                </p:txBody>
              </p:sp>
              <p:sp>
                <p:nvSpPr>
                  <p:cNvPr id="1788" name="Freeform: Shape 1787">
                    <a:extLst>
                      <a:ext uri="{FF2B5EF4-FFF2-40B4-BE49-F238E27FC236}">
                        <a16:creationId xmlns:a16="http://schemas.microsoft.com/office/drawing/2014/main" id="{C7E2347E-7EC5-68DB-E95C-18F51ACDEF51}"/>
                      </a:ext>
                    </a:extLst>
                  </p:cNvPr>
                  <p:cNvSpPr/>
                  <p:nvPr/>
                </p:nvSpPr>
                <p:spPr>
                  <a:xfrm>
                    <a:off x="1271543" y="2887367"/>
                    <a:ext cx="26393" cy="140224"/>
                  </a:xfrm>
                  <a:custGeom>
                    <a:avLst/>
                    <a:gdLst>
                      <a:gd name="connsiteX0" fmla="*/ 24069 w 26393"/>
                      <a:gd name="connsiteY0" fmla="*/ 8328 h 140224"/>
                      <a:gd name="connsiteX1" fmla="*/ 22466 w 26393"/>
                      <a:gd name="connsiteY1" fmla="*/ 9680 h 140224"/>
                      <a:gd name="connsiteX2" fmla="*/ 25671 w 26393"/>
                      <a:gd name="connsiteY2" fmla="*/ 665 h 140224"/>
                      <a:gd name="connsiteX3" fmla="*/ 20763 w 26393"/>
                      <a:gd name="connsiteY3" fmla="*/ 11784 h 140224"/>
                      <a:gd name="connsiteX4" fmla="*/ 20863 w 26393"/>
                      <a:gd name="connsiteY4" fmla="*/ 10682 h 140224"/>
                      <a:gd name="connsiteX5" fmla="*/ 15303 w 26393"/>
                      <a:gd name="connsiteY5" fmla="*/ 24356 h 140224"/>
                      <a:gd name="connsiteX6" fmla="*/ 18108 w 26393"/>
                      <a:gd name="connsiteY6" fmla="*/ 20449 h 140224"/>
                      <a:gd name="connsiteX7" fmla="*/ 9894 w 26393"/>
                      <a:gd name="connsiteY7" fmla="*/ 39432 h 140224"/>
                      <a:gd name="connsiteX8" fmla="*/ 4685 w 26393"/>
                      <a:gd name="connsiteY8" fmla="*/ 60819 h 140224"/>
                      <a:gd name="connsiteX9" fmla="*/ 4885 w 26393"/>
                      <a:gd name="connsiteY9" fmla="*/ 59016 h 140224"/>
                      <a:gd name="connsiteX10" fmla="*/ 4384 w 26393"/>
                      <a:gd name="connsiteY10" fmla="*/ 62272 h 140224"/>
                      <a:gd name="connsiteX11" fmla="*/ 1379 w 26393"/>
                      <a:gd name="connsiteY11" fmla="*/ 135649 h 140224"/>
                      <a:gd name="connsiteX12" fmla="*/ 3483 w 26393"/>
                      <a:gd name="connsiteY12" fmla="*/ 137903 h 140224"/>
                      <a:gd name="connsiteX13" fmla="*/ 2281 w 26393"/>
                      <a:gd name="connsiteY13" fmla="*/ 112960 h 140224"/>
                      <a:gd name="connsiteX14" fmla="*/ 1830 w 26393"/>
                      <a:gd name="connsiteY14" fmla="*/ 98384 h 140224"/>
                      <a:gd name="connsiteX15" fmla="*/ 2531 w 26393"/>
                      <a:gd name="connsiteY15" fmla="*/ 96832 h 140224"/>
                      <a:gd name="connsiteX16" fmla="*/ 2181 w 26393"/>
                      <a:gd name="connsiteY16" fmla="*/ 87816 h 140224"/>
                      <a:gd name="connsiteX17" fmla="*/ 1279 w 26393"/>
                      <a:gd name="connsiteY17" fmla="*/ 96331 h 140224"/>
                      <a:gd name="connsiteX18" fmla="*/ 2932 w 26393"/>
                      <a:gd name="connsiteY18" fmla="*/ 73241 h 140224"/>
                      <a:gd name="connsiteX19" fmla="*/ 7239 w 26393"/>
                      <a:gd name="connsiteY19" fmla="*/ 53306 h 140224"/>
                      <a:gd name="connsiteX20" fmla="*/ 2932 w 26393"/>
                      <a:gd name="connsiteY20" fmla="*/ 84360 h 140224"/>
                      <a:gd name="connsiteX21" fmla="*/ 3934 w 26393"/>
                      <a:gd name="connsiteY21" fmla="*/ 84360 h 140224"/>
                      <a:gd name="connsiteX22" fmla="*/ 24069 w 26393"/>
                      <a:gd name="connsiteY22" fmla="*/ 8228 h 140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6393" h="140224">
                        <a:moveTo>
                          <a:pt x="24069" y="8328"/>
                        </a:moveTo>
                        <a:cubicBezTo>
                          <a:pt x="19110" y="18195"/>
                          <a:pt x="20412" y="14839"/>
                          <a:pt x="22466" y="9680"/>
                        </a:cubicBezTo>
                        <a:cubicBezTo>
                          <a:pt x="24519" y="4521"/>
                          <a:pt x="27875" y="-2140"/>
                          <a:pt x="25671" y="665"/>
                        </a:cubicBezTo>
                        <a:cubicBezTo>
                          <a:pt x="23918" y="4321"/>
                          <a:pt x="22215" y="7977"/>
                          <a:pt x="20763" y="11784"/>
                        </a:cubicBezTo>
                        <a:lnTo>
                          <a:pt x="20863" y="10682"/>
                        </a:lnTo>
                        <a:cubicBezTo>
                          <a:pt x="18859" y="15190"/>
                          <a:pt x="16906" y="19698"/>
                          <a:pt x="15303" y="24356"/>
                        </a:cubicBezTo>
                        <a:cubicBezTo>
                          <a:pt x="16906" y="21701"/>
                          <a:pt x="17758" y="19648"/>
                          <a:pt x="18108" y="20449"/>
                        </a:cubicBezTo>
                        <a:cubicBezTo>
                          <a:pt x="10996" y="38731"/>
                          <a:pt x="15203" y="25959"/>
                          <a:pt x="9894" y="39432"/>
                        </a:cubicBezTo>
                        <a:cubicBezTo>
                          <a:pt x="7890" y="46494"/>
                          <a:pt x="6037" y="53607"/>
                          <a:pt x="4685" y="60819"/>
                        </a:cubicBezTo>
                        <a:lnTo>
                          <a:pt x="4885" y="59016"/>
                        </a:lnTo>
                        <a:cubicBezTo>
                          <a:pt x="4535" y="60819"/>
                          <a:pt x="4434" y="61671"/>
                          <a:pt x="4384" y="62272"/>
                        </a:cubicBezTo>
                        <a:cubicBezTo>
                          <a:pt x="-274" y="86464"/>
                          <a:pt x="-1125" y="111457"/>
                          <a:pt x="1379" y="135649"/>
                        </a:cubicBezTo>
                        <a:cubicBezTo>
                          <a:pt x="2681" y="148872"/>
                          <a:pt x="1980" y="128236"/>
                          <a:pt x="3483" y="137903"/>
                        </a:cubicBezTo>
                        <a:cubicBezTo>
                          <a:pt x="3082" y="130240"/>
                          <a:pt x="2381" y="120773"/>
                          <a:pt x="2281" y="112960"/>
                        </a:cubicBezTo>
                        <a:cubicBezTo>
                          <a:pt x="2181" y="105146"/>
                          <a:pt x="2331" y="99086"/>
                          <a:pt x="1830" y="98384"/>
                        </a:cubicBezTo>
                        <a:cubicBezTo>
                          <a:pt x="1980" y="98935"/>
                          <a:pt x="2231" y="99937"/>
                          <a:pt x="2531" y="96832"/>
                        </a:cubicBezTo>
                        <a:cubicBezTo>
                          <a:pt x="2381" y="93826"/>
                          <a:pt x="2130" y="90821"/>
                          <a:pt x="2181" y="87816"/>
                        </a:cubicBezTo>
                        <a:cubicBezTo>
                          <a:pt x="1730" y="90621"/>
                          <a:pt x="1529" y="93476"/>
                          <a:pt x="1279" y="96331"/>
                        </a:cubicBezTo>
                        <a:cubicBezTo>
                          <a:pt x="978" y="91823"/>
                          <a:pt x="1529" y="82206"/>
                          <a:pt x="2932" y="73241"/>
                        </a:cubicBezTo>
                        <a:cubicBezTo>
                          <a:pt x="4134" y="64225"/>
                          <a:pt x="6438" y="55860"/>
                          <a:pt x="7239" y="53306"/>
                        </a:cubicBezTo>
                        <a:cubicBezTo>
                          <a:pt x="4284" y="69684"/>
                          <a:pt x="6538" y="61620"/>
                          <a:pt x="2932" y="84360"/>
                        </a:cubicBezTo>
                        <a:cubicBezTo>
                          <a:pt x="3333" y="83358"/>
                          <a:pt x="4284" y="79251"/>
                          <a:pt x="3934" y="84360"/>
                        </a:cubicBezTo>
                        <a:cubicBezTo>
                          <a:pt x="6438" y="57563"/>
                          <a:pt x="13250" y="34123"/>
                          <a:pt x="24069" y="8228"/>
                        </a:cubicBezTo>
                        <a:close/>
                      </a:path>
                    </a:pathLst>
                  </a:custGeom>
                  <a:grpFill/>
                  <a:ln w="0" cap="flat">
                    <a:noFill/>
                    <a:prstDash val="solid"/>
                    <a:miter/>
                  </a:ln>
                </p:spPr>
                <p:txBody>
                  <a:bodyPr rtlCol="0" anchor="ctr"/>
                  <a:lstStyle/>
                  <a:p>
                    <a:endParaRPr lang="en-US"/>
                  </a:p>
                </p:txBody>
              </p:sp>
              <p:sp>
                <p:nvSpPr>
                  <p:cNvPr id="1789" name="Freeform: Shape 1788">
                    <a:extLst>
                      <a:ext uri="{FF2B5EF4-FFF2-40B4-BE49-F238E27FC236}">
                        <a16:creationId xmlns:a16="http://schemas.microsoft.com/office/drawing/2014/main" id="{3E3CE980-83F6-DFB1-F52E-1D9AC574AC5A}"/>
                      </a:ext>
                    </a:extLst>
                  </p:cNvPr>
                  <p:cNvSpPr/>
                  <p:nvPr/>
                </p:nvSpPr>
                <p:spPr>
                  <a:xfrm>
                    <a:off x="1311940" y="3154645"/>
                    <a:ext cx="270" cy="385"/>
                  </a:xfrm>
                  <a:custGeom>
                    <a:avLst/>
                    <a:gdLst>
                      <a:gd name="connsiteX0" fmla="*/ 200 w 270"/>
                      <a:gd name="connsiteY0" fmla="*/ 150 h 385"/>
                      <a:gd name="connsiteX1" fmla="*/ 0 w 270"/>
                      <a:gd name="connsiteY1" fmla="*/ 0 h 385"/>
                      <a:gd name="connsiteX2" fmla="*/ 200 w 270"/>
                      <a:gd name="connsiteY2" fmla="*/ 150 h 385"/>
                    </a:gdLst>
                    <a:ahLst/>
                    <a:cxnLst>
                      <a:cxn ang="0">
                        <a:pos x="connsiteX0" y="connsiteY0"/>
                      </a:cxn>
                      <a:cxn ang="0">
                        <a:pos x="connsiteX1" y="connsiteY1"/>
                      </a:cxn>
                      <a:cxn ang="0">
                        <a:pos x="connsiteX2" y="connsiteY2"/>
                      </a:cxn>
                    </a:cxnLst>
                    <a:rect l="l" t="t" r="r" b="b"/>
                    <a:pathLst>
                      <a:path w="270" h="385">
                        <a:moveTo>
                          <a:pt x="200" y="150"/>
                        </a:moveTo>
                        <a:lnTo>
                          <a:pt x="0" y="0"/>
                        </a:lnTo>
                        <a:cubicBezTo>
                          <a:pt x="250" y="401"/>
                          <a:pt x="351" y="551"/>
                          <a:pt x="200" y="150"/>
                        </a:cubicBezTo>
                        <a:close/>
                      </a:path>
                    </a:pathLst>
                  </a:custGeom>
                  <a:grpFill/>
                  <a:ln w="0" cap="flat">
                    <a:noFill/>
                    <a:prstDash val="solid"/>
                    <a:miter/>
                  </a:ln>
                </p:spPr>
                <p:txBody>
                  <a:bodyPr rtlCol="0" anchor="ctr"/>
                  <a:lstStyle/>
                  <a:p>
                    <a:endParaRPr lang="en-US"/>
                  </a:p>
                </p:txBody>
              </p:sp>
              <p:sp>
                <p:nvSpPr>
                  <p:cNvPr id="1790" name="Freeform: Shape 1789">
                    <a:extLst>
                      <a:ext uri="{FF2B5EF4-FFF2-40B4-BE49-F238E27FC236}">
                        <a16:creationId xmlns:a16="http://schemas.microsoft.com/office/drawing/2014/main" id="{BAC2A8A5-1015-2D18-1116-B2DCAFF815B9}"/>
                      </a:ext>
                    </a:extLst>
                  </p:cNvPr>
                  <p:cNvSpPr/>
                  <p:nvPr/>
                </p:nvSpPr>
                <p:spPr>
                  <a:xfrm>
                    <a:off x="1302423" y="3135261"/>
                    <a:ext cx="9516" cy="19383"/>
                  </a:xfrm>
                  <a:custGeom>
                    <a:avLst/>
                    <a:gdLst>
                      <a:gd name="connsiteX0" fmla="*/ 6261 w 9516"/>
                      <a:gd name="connsiteY0" fmla="*/ 11320 h 19383"/>
                      <a:gd name="connsiteX1" fmla="*/ 0 w 9516"/>
                      <a:gd name="connsiteY1" fmla="*/ 0 h 19383"/>
                      <a:gd name="connsiteX2" fmla="*/ 8164 w 9516"/>
                      <a:gd name="connsiteY2" fmla="*/ 18382 h 19383"/>
                      <a:gd name="connsiteX3" fmla="*/ 9517 w 9516"/>
                      <a:gd name="connsiteY3" fmla="*/ 19384 h 19383"/>
                      <a:gd name="connsiteX4" fmla="*/ 4608 w 9516"/>
                      <a:gd name="connsiteY4" fmla="*/ 8915 h 19383"/>
                      <a:gd name="connsiteX5" fmla="*/ 6311 w 9516"/>
                      <a:gd name="connsiteY5" fmla="*/ 11320 h 19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16" h="19383">
                        <a:moveTo>
                          <a:pt x="6261" y="11320"/>
                        </a:moveTo>
                        <a:lnTo>
                          <a:pt x="0" y="0"/>
                        </a:lnTo>
                        <a:lnTo>
                          <a:pt x="8164" y="18382"/>
                        </a:lnTo>
                        <a:lnTo>
                          <a:pt x="9517" y="19384"/>
                        </a:lnTo>
                        <a:cubicBezTo>
                          <a:pt x="8615" y="17831"/>
                          <a:pt x="5409" y="11570"/>
                          <a:pt x="4608" y="8915"/>
                        </a:cubicBezTo>
                        <a:lnTo>
                          <a:pt x="6311" y="11320"/>
                        </a:lnTo>
                        <a:close/>
                      </a:path>
                    </a:pathLst>
                  </a:custGeom>
                  <a:grpFill/>
                  <a:ln w="0" cap="flat">
                    <a:noFill/>
                    <a:prstDash val="solid"/>
                    <a:miter/>
                  </a:ln>
                </p:spPr>
                <p:txBody>
                  <a:bodyPr rtlCol="0" anchor="ctr"/>
                  <a:lstStyle/>
                  <a:p>
                    <a:endParaRPr lang="en-US"/>
                  </a:p>
                </p:txBody>
              </p:sp>
              <p:sp>
                <p:nvSpPr>
                  <p:cNvPr id="1791" name="Freeform: Shape 1790">
                    <a:extLst>
                      <a:ext uri="{FF2B5EF4-FFF2-40B4-BE49-F238E27FC236}">
                        <a16:creationId xmlns:a16="http://schemas.microsoft.com/office/drawing/2014/main" id="{ED7DCB47-7508-605A-E8CA-A9F4657EFCFC}"/>
                      </a:ext>
                    </a:extLst>
                  </p:cNvPr>
                  <p:cNvSpPr/>
                  <p:nvPr/>
                </p:nvSpPr>
                <p:spPr>
                  <a:xfrm>
                    <a:off x="1296363" y="3121487"/>
                    <a:ext cx="7387" cy="14074"/>
                  </a:xfrm>
                  <a:custGeom>
                    <a:avLst/>
                    <a:gdLst>
                      <a:gd name="connsiteX0" fmla="*/ 0 w 7387"/>
                      <a:gd name="connsiteY0" fmla="*/ 50 h 14074"/>
                      <a:gd name="connsiteX1" fmla="*/ 3105 w 7387"/>
                      <a:gd name="connsiteY1" fmla="*/ 3306 h 14074"/>
                      <a:gd name="connsiteX2" fmla="*/ 7363 w 7387"/>
                      <a:gd name="connsiteY2" fmla="*/ 14074 h 14074"/>
                      <a:gd name="connsiteX3" fmla="*/ 2204 w 7387"/>
                      <a:gd name="connsiteY3" fmla="*/ 351 h 14074"/>
                      <a:gd name="connsiteX4" fmla="*/ 50 w 7387"/>
                      <a:gd name="connsiteY4" fmla="*/ 0 h 140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87" h="14074">
                        <a:moveTo>
                          <a:pt x="0" y="50"/>
                        </a:moveTo>
                        <a:cubicBezTo>
                          <a:pt x="3957" y="9717"/>
                          <a:pt x="4658" y="8815"/>
                          <a:pt x="3105" y="3306"/>
                        </a:cubicBezTo>
                        <a:cubicBezTo>
                          <a:pt x="6862" y="12071"/>
                          <a:pt x="3757" y="8465"/>
                          <a:pt x="7363" y="14074"/>
                        </a:cubicBezTo>
                        <a:cubicBezTo>
                          <a:pt x="7763" y="13674"/>
                          <a:pt x="3206" y="2855"/>
                          <a:pt x="2204" y="351"/>
                        </a:cubicBezTo>
                        <a:lnTo>
                          <a:pt x="50" y="0"/>
                        </a:lnTo>
                        <a:close/>
                      </a:path>
                    </a:pathLst>
                  </a:custGeom>
                  <a:grpFill/>
                  <a:ln w="0" cap="flat">
                    <a:noFill/>
                    <a:prstDash val="solid"/>
                    <a:miter/>
                  </a:ln>
                </p:spPr>
                <p:txBody>
                  <a:bodyPr rtlCol="0" anchor="ctr"/>
                  <a:lstStyle/>
                  <a:p>
                    <a:endParaRPr lang="en-US"/>
                  </a:p>
                </p:txBody>
              </p:sp>
              <p:sp>
                <p:nvSpPr>
                  <p:cNvPr id="1792" name="Freeform: Shape 1791">
                    <a:extLst>
                      <a:ext uri="{FF2B5EF4-FFF2-40B4-BE49-F238E27FC236}">
                        <a16:creationId xmlns:a16="http://schemas.microsoft.com/office/drawing/2014/main" id="{1E702459-180A-BE8E-2243-6A06BB2ED26A}"/>
                      </a:ext>
                    </a:extLst>
                  </p:cNvPr>
                  <p:cNvSpPr/>
                  <p:nvPr/>
                </p:nvSpPr>
                <p:spPr>
                  <a:xfrm>
                    <a:off x="1276729" y="3042650"/>
                    <a:ext cx="951" cy="7212"/>
                  </a:xfrm>
                  <a:custGeom>
                    <a:avLst/>
                    <a:gdLst>
                      <a:gd name="connsiteX0" fmla="*/ 100 w 951"/>
                      <a:gd name="connsiteY0" fmla="*/ 4358 h 7212"/>
                      <a:gd name="connsiteX1" fmla="*/ 952 w 951"/>
                      <a:gd name="connsiteY1" fmla="*/ 7212 h 7212"/>
                      <a:gd name="connsiteX2" fmla="*/ 0 w 951"/>
                      <a:gd name="connsiteY2" fmla="*/ 0 h 7212"/>
                      <a:gd name="connsiteX3" fmla="*/ 100 w 951"/>
                      <a:gd name="connsiteY3" fmla="*/ 4358 h 7212"/>
                    </a:gdLst>
                    <a:ahLst/>
                    <a:cxnLst>
                      <a:cxn ang="0">
                        <a:pos x="connsiteX0" y="connsiteY0"/>
                      </a:cxn>
                      <a:cxn ang="0">
                        <a:pos x="connsiteX1" y="connsiteY1"/>
                      </a:cxn>
                      <a:cxn ang="0">
                        <a:pos x="connsiteX2" y="connsiteY2"/>
                      </a:cxn>
                      <a:cxn ang="0">
                        <a:pos x="connsiteX3" y="connsiteY3"/>
                      </a:cxn>
                    </a:cxnLst>
                    <a:rect l="l" t="t" r="r" b="b"/>
                    <a:pathLst>
                      <a:path w="951" h="7212">
                        <a:moveTo>
                          <a:pt x="100" y="4358"/>
                        </a:moveTo>
                        <a:lnTo>
                          <a:pt x="952" y="7212"/>
                        </a:lnTo>
                        <a:lnTo>
                          <a:pt x="0" y="0"/>
                        </a:lnTo>
                        <a:lnTo>
                          <a:pt x="100" y="4358"/>
                        </a:lnTo>
                        <a:close/>
                      </a:path>
                    </a:pathLst>
                  </a:custGeom>
                  <a:grpFill/>
                  <a:ln w="0" cap="flat">
                    <a:noFill/>
                    <a:prstDash val="solid"/>
                    <a:miter/>
                  </a:ln>
                </p:spPr>
                <p:txBody>
                  <a:bodyPr rtlCol="0" anchor="ctr"/>
                  <a:lstStyle/>
                  <a:p>
                    <a:endParaRPr lang="en-US"/>
                  </a:p>
                </p:txBody>
              </p:sp>
              <p:sp>
                <p:nvSpPr>
                  <p:cNvPr id="1793" name="Freeform: Shape 1792">
                    <a:extLst>
                      <a:ext uri="{FF2B5EF4-FFF2-40B4-BE49-F238E27FC236}">
                        <a16:creationId xmlns:a16="http://schemas.microsoft.com/office/drawing/2014/main" id="{A5EEC193-E466-2FA6-68E0-5120ADA7A46A}"/>
                      </a:ext>
                    </a:extLst>
                  </p:cNvPr>
                  <p:cNvSpPr/>
                  <p:nvPr/>
                </p:nvSpPr>
                <p:spPr>
                  <a:xfrm>
                    <a:off x="1277680" y="3049863"/>
                    <a:ext cx="1402" cy="7112"/>
                  </a:xfrm>
                  <a:custGeom>
                    <a:avLst/>
                    <a:gdLst>
                      <a:gd name="connsiteX0" fmla="*/ 0 w 1402"/>
                      <a:gd name="connsiteY0" fmla="*/ 0 h 7112"/>
                      <a:gd name="connsiteX1" fmla="*/ 1052 w 1402"/>
                      <a:gd name="connsiteY1" fmla="*/ 7112 h 7112"/>
                      <a:gd name="connsiteX2" fmla="*/ 1402 w 1402"/>
                      <a:gd name="connsiteY2" fmla="*/ 4858 h 7112"/>
                      <a:gd name="connsiteX3" fmla="*/ 0 w 1402"/>
                      <a:gd name="connsiteY3" fmla="*/ 0 h 7112"/>
                    </a:gdLst>
                    <a:ahLst/>
                    <a:cxnLst>
                      <a:cxn ang="0">
                        <a:pos x="connsiteX0" y="connsiteY0"/>
                      </a:cxn>
                      <a:cxn ang="0">
                        <a:pos x="connsiteX1" y="connsiteY1"/>
                      </a:cxn>
                      <a:cxn ang="0">
                        <a:pos x="connsiteX2" y="connsiteY2"/>
                      </a:cxn>
                      <a:cxn ang="0">
                        <a:pos x="connsiteX3" y="connsiteY3"/>
                      </a:cxn>
                    </a:cxnLst>
                    <a:rect l="l" t="t" r="r" b="b"/>
                    <a:pathLst>
                      <a:path w="1402" h="7112">
                        <a:moveTo>
                          <a:pt x="0" y="0"/>
                        </a:moveTo>
                        <a:cubicBezTo>
                          <a:pt x="351" y="2354"/>
                          <a:pt x="501" y="4808"/>
                          <a:pt x="1052" y="7112"/>
                        </a:cubicBezTo>
                        <a:cubicBezTo>
                          <a:pt x="1252" y="6561"/>
                          <a:pt x="1402" y="6061"/>
                          <a:pt x="1402" y="4858"/>
                        </a:cubicBezTo>
                        <a:lnTo>
                          <a:pt x="0" y="0"/>
                        </a:lnTo>
                        <a:close/>
                      </a:path>
                    </a:pathLst>
                  </a:custGeom>
                  <a:grpFill/>
                  <a:ln w="0" cap="flat">
                    <a:noFill/>
                    <a:prstDash val="solid"/>
                    <a:miter/>
                  </a:ln>
                </p:spPr>
                <p:txBody>
                  <a:bodyPr rtlCol="0" anchor="ctr"/>
                  <a:lstStyle/>
                  <a:p>
                    <a:endParaRPr lang="en-US"/>
                  </a:p>
                </p:txBody>
              </p:sp>
              <p:sp>
                <p:nvSpPr>
                  <p:cNvPr id="1794" name="Freeform: Shape 1793">
                    <a:extLst>
                      <a:ext uri="{FF2B5EF4-FFF2-40B4-BE49-F238E27FC236}">
                        <a16:creationId xmlns:a16="http://schemas.microsoft.com/office/drawing/2014/main" id="{BD45CD31-BFA2-48C6-2F62-F6F76E454282}"/>
                      </a:ext>
                    </a:extLst>
                  </p:cNvPr>
                  <p:cNvSpPr/>
                  <p:nvPr/>
                </p:nvSpPr>
                <p:spPr>
                  <a:xfrm>
                    <a:off x="1282589" y="3075457"/>
                    <a:ext cx="2454" cy="10217"/>
                  </a:xfrm>
                  <a:custGeom>
                    <a:avLst/>
                    <a:gdLst>
                      <a:gd name="connsiteX0" fmla="*/ 0 w 2454"/>
                      <a:gd name="connsiteY0" fmla="*/ 0 h 10217"/>
                      <a:gd name="connsiteX1" fmla="*/ 2454 w 2454"/>
                      <a:gd name="connsiteY1" fmla="*/ 10218 h 10217"/>
                      <a:gd name="connsiteX2" fmla="*/ 0 w 2454"/>
                      <a:gd name="connsiteY2" fmla="*/ 0 h 10217"/>
                    </a:gdLst>
                    <a:ahLst/>
                    <a:cxnLst>
                      <a:cxn ang="0">
                        <a:pos x="connsiteX0" y="connsiteY0"/>
                      </a:cxn>
                      <a:cxn ang="0">
                        <a:pos x="connsiteX1" y="connsiteY1"/>
                      </a:cxn>
                      <a:cxn ang="0">
                        <a:pos x="connsiteX2" y="connsiteY2"/>
                      </a:cxn>
                    </a:cxnLst>
                    <a:rect l="l" t="t" r="r" b="b"/>
                    <a:pathLst>
                      <a:path w="2454" h="10217">
                        <a:moveTo>
                          <a:pt x="0" y="0"/>
                        </a:moveTo>
                        <a:cubicBezTo>
                          <a:pt x="601" y="3005"/>
                          <a:pt x="1202" y="6311"/>
                          <a:pt x="2454" y="10218"/>
                        </a:cubicBezTo>
                        <a:cubicBezTo>
                          <a:pt x="1402" y="6862"/>
                          <a:pt x="701" y="3456"/>
                          <a:pt x="0" y="0"/>
                        </a:cubicBezTo>
                        <a:close/>
                      </a:path>
                    </a:pathLst>
                  </a:custGeom>
                  <a:grpFill/>
                  <a:ln w="0" cap="flat">
                    <a:noFill/>
                    <a:prstDash val="solid"/>
                    <a:miter/>
                  </a:ln>
                </p:spPr>
                <p:txBody>
                  <a:bodyPr rtlCol="0" anchor="ctr"/>
                  <a:lstStyle/>
                  <a:p>
                    <a:endParaRPr lang="en-US"/>
                  </a:p>
                </p:txBody>
              </p:sp>
              <p:sp>
                <p:nvSpPr>
                  <p:cNvPr id="1795" name="Freeform: Shape 1794">
                    <a:extLst>
                      <a:ext uri="{FF2B5EF4-FFF2-40B4-BE49-F238E27FC236}">
                        <a16:creationId xmlns:a16="http://schemas.microsoft.com/office/drawing/2014/main" id="{A9BD1570-955D-8D94-5789-A538EA69609D}"/>
                      </a:ext>
                    </a:extLst>
                  </p:cNvPr>
                  <p:cNvSpPr/>
                  <p:nvPr/>
                </p:nvSpPr>
                <p:spPr>
                  <a:xfrm>
                    <a:off x="1281036" y="3067393"/>
                    <a:ext cx="1552" cy="8064"/>
                  </a:xfrm>
                  <a:custGeom>
                    <a:avLst/>
                    <a:gdLst>
                      <a:gd name="connsiteX0" fmla="*/ 0 w 1552"/>
                      <a:gd name="connsiteY0" fmla="*/ 0 h 8064"/>
                      <a:gd name="connsiteX1" fmla="*/ 0 w 1552"/>
                      <a:gd name="connsiteY1" fmla="*/ 250 h 8064"/>
                      <a:gd name="connsiteX2" fmla="*/ 1553 w 1552"/>
                      <a:gd name="connsiteY2" fmla="*/ 8064 h 8064"/>
                      <a:gd name="connsiteX3" fmla="*/ 0 w 1552"/>
                      <a:gd name="connsiteY3" fmla="*/ 0 h 8064"/>
                    </a:gdLst>
                    <a:ahLst/>
                    <a:cxnLst>
                      <a:cxn ang="0">
                        <a:pos x="connsiteX0" y="connsiteY0"/>
                      </a:cxn>
                      <a:cxn ang="0">
                        <a:pos x="connsiteX1" y="connsiteY1"/>
                      </a:cxn>
                      <a:cxn ang="0">
                        <a:pos x="connsiteX2" y="connsiteY2"/>
                      </a:cxn>
                      <a:cxn ang="0">
                        <a:pos x="connsiteX3" y="connsiteY3"/>
                      </a:cxn>
                    </a:cxnLst>
                    <a:rect l="l" t="t" r="r" b="b"/>
                    <a:pathLst>
                      <a:path w="1552" h="8064">
                        <a:moveTo>
                          <a:pt x="0" y="0"/>
                        </a:moveTo>
                        <a:lnTo>
                          <a:pt x="0" y="250"/>
                        </a:lnTo>
                        <a:cubicBezTo>
                          <a:pt x="0" y="250"/>
                          <a:pt x="1553" y="8064"/>
                          <a:pt x="1553" y="8064"/>
                        </a:cubicBezTo>
                        <a:cubicBezTo>
                          <a:pt x="1002" y="5159"/>
                          <a:pt x="501" y="2605"/>
                          <a:pt x="0" y="0"/>
                        </a:cubicBezTo>
                        <a:close/>
                      </a:path>
                    </a:pathLst>
                  </a:custGeom>
                  <a:grpFill/>
                  <a:ln w="0" cap="flat">
                    <a:noFill/>
                    <a:prstDash val="solid"/>
                    <a:miter/>
                  </a:ln>
                </p:spPr>
                <p:txBody>
                  <a:bodyPr rtlCol="0" anchor="ctr"/>
                  <a:lstStyle/>
                  <a:p>
                    <a:endParaRPr lang="en-US"/>
                  </a:p>
                </p:txBody>
              </p:sp>
              <p:sp>
                <p:nvSpPr>
                  <p:cNvPr id="1796" name="Freeform: Shape 1795">
                    <a:extLst>
                      <a:ext uri="{FF2B5EF4-FFF2-40B4-BE49-F238E27FC236}">
                        <a16:creationId xmlns:a16="http://schemas.microsoft.com/office/drawing/2014/main" id="{C844F252-B8AF-5FFA-C4C4-4C055D995D56}"/>
                      </a:ext>
                    </a:extLst>
                  </p:cNvPr>
                  <p:cNvSpPr/>
                  <p:nvPr/>
                </p:nvSpPr>
                <p:spPr>
                  <a:xfrm>
                    <a:off x="1278418" y="3056975"/>
                    <a:ext cx="2567" cy="12872"/>
                  </a:xfrm>
                  <a:custGeom>
                    <a:avLst/>
                    <a:gdLst>
                      <a:gd name="connsiteX0" fmla="*/ 314 w 2567"/>
                      <a:gd name="connsiteY0" fmla="*/ 0 h 12872"/>
                      <a:gd name="connsiteX1" fmla="*/ 1966 w 2567"/>
                      <a:gd name="connsiteY1" fmla="*/ 12872 h 12872"/>
                      <a:gd name="connsiteX2" fmla="*/ 2568 w 2567"/>
                      <a:gd name="connsiteY2" fmla="*/ 10668 h 12872"/>
                      <a:gd name="connsiteX3" fmla="*/ 364 w 2567"/>
                      <a:gd name="connsiteY3" fmla="*/ 0 h 12872"/>
                    </a:gdLst>
                    <a:ahLst/>
                    <a:cxnLst>
                      <a:cxn ang="0">
                        <a:pos x="connsiteX0" y="connsiteY0"/>
                      </a:cxn>
                      <a:cxn ang="0">
                        <a:pos x="connsiteX1" y="connsiteY1"/>
                      </a:cxn>
                      <a:cxn ang="0">
                        <a:pos x="connsiteX2" y="connsiteY2"/>
                      </a:cxn>
                      <a:cxn ang="0">
                        <a:pos x="connsiteX3" y="connsiteY3"/>
                      </a:cxn>
                    </a:cxnLst>
                    <a:rect l="l" t="t" r="r" b="b"/>
                    <a:pathLst>
                      <a:path w="2567" h="12872">
                        <a:moveTo>
                          <a:pt x="314" y="0"/>
                        </a:moveTo>
                        <a:cubicBezTo>
                          <a:pt x="-87" y="1252"/>
                          <a:pt x="-538" y="2755"/>
                          <a:pt x="1966" y="12872"/>
                        </a:cubicBezTo>
                        <a:lnTo>
                          <a:pt x="2568" y="10668"/>
                        </a:lnTo>
                        <a:lnTo>
                          <a:pt x="364" y="0"/>
                        </a:lnTo>
                        <a:close/>
                      </a:path>
                    </a:pathLst>
                  </a:custGeom>
                  <a:grpFill/>
                  <a:ln w="0" cap="flat">
                    <a:noFill/>
                    <a:prstDash val="solid"/>
                    <a:miter/>
                  </a:ln>
                </p:spPr>
                <p:txBody>
                  <a:bodyPr rtlCol="0" anchor="ctr"/>
                  <a:lstStyle/>
                  <a:p>
                    <a:endParaRPr lang="en-US"/>
                  </a:p>
                </p:txBody>
              </p:sp>
              <p:sp>
                <p:nvSpPr>
                  <p:cNvPr id="1797" name="Freeform: Shape 1796">
                    <a:extLst>
                      <a:ext uri="{FF2B5EF4-FFF2-40B4-BE49-F238E27FC236}">
                        <a16:creationId xmlns:a16="http://schemas.microsoft.com/office/drawing/2014/main" id="{FE7668A0-3728-E475-0C81-7D8DADDF8FFE}"/>
                      </a:ext>
                    </a:extLst>
                  </p:cNvPr>
                  <p:cNvSpPr/>
                  <p:nvPr/>
                </p:nvSpPr>
                <p:spPr>
                  <a:xfrm>
                    <a:off x="1395685" y="2812801"/>
                    <a:ext cx="7513" cy="4006"/>
                  </a:xfrm>
                  <a:custGeom>
                    <a:avLst/>
                    <a:gdLst>
                      <a:gd name="connsiteX0" fmla="*/ 6712 w 7513"/>
                      <a:gd name="connsiteY0" fmla="*/ 250 h 4006"/>
                      <a:gd name="connsiteX1" fmla="*/ 0 w 7513"/>
                      <a:gd name="connsiteY1" fmla="*/ 4007 h 4006"/>
                      <a:gd name="connsiteX2" fmla="*/ 751 w 7513"/>
                      <a:gd name="connsiteY2" fmla="*/ 3706 h 4006"/>
                      <a:gd name="connsiteX3" fmla="*/ 7513 w 7513"/>
                      <a:gd name="connsiteY3" fmla="*/ 0 h 4006"/>
                      <a:gd name="connsiteX4" fmla="*/ 6712 w 7513"/>
                      <a:gd name="connsiteY4" fmla="*/ 250 h 40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13" h="4006">
                        <a:moveTo>
                          <a:pt x="6712" y="250"/>
                        </a:moveTo>
                        <a:cubicBezTo>
                          <a:pt x="4458" y="1453"/>
                          <a:pt x="2204" y="2705"/>
                          <a:pt x="0" y="4007"/>
                        </a:cubicBezTo>
                        <a:lnTo>
                          <a:pt x="751" y="3706"/>
                        </a:lnTo>
                        <a:cubicBezTo>
                          <a:pt x="2955" y="2454"/>
                          <a:pt x="5209" y="1152"/>
                          <a:pt x="7513" y="0"/>
                        </a:cubicBezTo>
                        <a:lnTo>
                          <a:pt x="6712" y="250"/>
                        </a:lnTo>
                        <a:close/>
                      </a:path>
                    </a:pathLst>
                  </a:custGeom>
                  <a:grpFill/>
                  <a:ln w="0" cap="flat">
                    <a:noFill/>
                    <a:prstDash val="solid"/>
                    <a:miter/>
                  </a:ln>
                </p:spPr>
                <p:txBody>
                  <a:bodyPr rtlCol="0" anchor="ctr"/>
                  <a:lstStyle/>
                  <a:p>
                    <a:endParaRPr lang="en-US"/>
                  </a:p>
                </p:txBody>
              </p:sp>
              <p:sp>
                <p:nvSpPr>
                  <p:cNvPr id="1798" name="Freeform: Shape 1797">
                    <a:extLst>
                      <a:ext uri="{FF2B5EF4-FFF2-40B4-BE49-F238E27FC236}">
                        <a16:creationId xmlns:a16="http://schemas.microsoft.com/office/drawing/2014/main" id="{2227F8FE-2C16-E886-95DA-3BD103555687}"/>
                      </a:ext>
                    </a:extLst>
                  </p:cNvPr>
                  <p:cNvSpPr/>
                  <p:nvPr/>
                </p:nvSpPr>
                <p:spPr>
                  <a:xfrm>
                    <a:off x="1360875" y="2835791"/>
                    <a:ext cx="3405" cy="3255"/>
                  </a:xfrm>
                  <a:custGeom>
                    <a:avLst/>
                    <a:gdLst>
                      <a:gd name="connsiteX0" fmla="*/ 3406 w 3405"/>
                      <a:gd name="connsiteY0" fmla="*/ 0 h 3255"/>
                      <a:gd name="connsiteX1" fmla="*/ 0 w 3405"/>
                      <a:gd name="connsiteY1" fmla="*/ 3256 h 3255"/>
                      <a:gd name="connsiteX2" fmla="*/ 3406 w 3405"/>
                      <a:gd name="connsiteY2" fmla="*/ 0 h 3255"/>
                    </a:gdLst>
                    <a:ahLst/>
                    <a:cxnLst>
                      <a:cxn ang="0">
                        <a:pos x="connsiteX0" y="connsiteY0"/>
                      </a:cxn>
                      <a:cxn ang="0">
                        <a:pos x="connsiteX1" y="connsiteY1"/>
                      </a:cxn>
                      <a:cxn ang="0">
                        <a:pos x="connsiteX2" y="connsiteY2"/>
                      </a:cxn>
                    </a:cxnLst>
                    <a:rect l="l" t="t" r="r" b="b"/>
                    <a:pathLst>
                      <a:path w="3405" h="3255">
                        <a:moveTo>
                          <a:pt x="3406" y="0"/>
                        </a:moveTo>
                        <a:cubicBezTo>
                          <a:pt x="1953" y="1252"/>
                          <a:pt x="952" y="2304"/>
                          <a:pt x="0" y="3256"/>
                        </a:cubicBezTo>
                        <a:cubicBezTo>
                          <a:pt x="1503" y="1953"/>
                          <a:pt x="2655" y="801"/>
                          <a:pt x="3406" y="0"/>
                        </a:cubicBezTo>
                        <a:close/>
                      </a:path>
                    </a:pathLst>
                  </a:custGeom>
                  <a:grpFill/>
                  <a:ln w="0" cap="flat">
                    <a:noFill/>
                    <a:prstDash val="solid"/>
                    <a:miter/>
                  </a:ln>
                </p:spPr>
                <p:txBody>
                  <a:bodyPr rtlCol="0" anchor="ctr"/>
                  <a:lstStyle/>
                  <a:p>
                    <a:endParaRPr lang="en-US"/>
                  </a:p>
                </p:txBody>
              </p:sp>
              <p:sp>
                <p:nvSpPr>
                  <p:cNvPr id="1799" name="Freeform: Shape 1798">
                    <a:extLst>
                      <a:ext uri="{FF2B5EF4-FFF2-40B4-BE49-F238E27FC236}">
                        <a16:creationId xmlns:a16="http://schemas.microsoft.com/office/drawing/2014/main" id="{DB0C7B22-1FB6-122C-D2F9-540908F6B657}"/>
                      </a:ext>
                    </a:extLst>
                  </p:cNvPr>
                  <p:cNvSpPr/>
                  <p:nvPr/>
                </p:nvSpPr>
                <p:spPr>
                  <a:xfrm>
                    <a:off x="1328352" y="2839046"/>
                    <a:ext cx="32572" cy="38917"/>
                  </a:xfrm>
                  <a:custGeom>
                    <a:avLst/>
                    <a:gdLst>
                      <a:gd name="connsiteX0" fmla="*/ 15443 w 32572"/>
                      <a:gd name="connsiteY0" fmla="*/ 22489 h 38917"/>
                      <a:gd name="connsiteX1" fmla="*/ 11787 w 32572"/>
                      <a:gd name="connsiteY1" fmla="*/ 24843 h 38917"/>
                      <a:gd name="connsiteX2" fmla="*/ 20452 w 32572"/>
                      <a:gd name="connsiteY2" fmla="*/ 13724 h 38917"/>
                      <a:gd name="connsiteX3" fmla="*/ 19200 w 32572"/>
                      <a:gd name="connsiteY3" fmla="*/ 16429 h 38917"/>
                      <a:gd name="connsiteX4" fmla="*/ 22155 w 32572"/>
                      <a:gd name="connsiteY4" fmla="*/ 11871 h 38917"/>
                      <a:gd name="connsiteX5" fmla="*/ 32573 w 32572"/>
                      <a:gd name="connsiteY5" fmla="*/ 0 h 38917"/>
                      <a:gd name="connsiteX6" fmla="*/ 16395 w 32572"/>
                      <a:gd name="connsiteY6" fmla="*/ 15126 h 38917"/>
                      <a:gd name="connsiteX7" fmla="*/ 7880 w 32572"/>
                      <a:gd name="connsiteY7" fmla="*/ 24743 h 38917"/>
                      <a:gd name="connsiteX8" fmla="*/ 1319 w 32572"/>
                      <a:gd name="connsiteY8" fmla="*/ 34109 h 38917"/>
                      <a:gd name="connsiteX9" fmla="*/ 3021 w 32572"/>
                      <a:gd name="connsiteY9" fmla="*/ 38918 h 38917"/>
                      <a:gd name="connsiteX10" fmla="*/ 15443 w 32572"/>
                      <a:gd name="connsiteY10" fmla="*/ 22439 h 38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572" h="38917">
                        <a:moveTo>
                          <a:pt x="15443" y="22489"/>
                        </a:moveTo>
                        <a:cubicBezTo>
                          <a:pt x="9132" y="28700"/>
                          <a:pt x="22806" y="12672"/>
                          <a:pt x="11787" y="24843"/>
                        </a:cubicBezTo>
                        <a:cubicBezTo>
                          <a:pt x="10434" y="25645"/>
                          <a:pt x="14542" y="18883"/>
                          <a:pt x="20452" y="13724"/>
                        </a:cubicBezTo>
                        <a:cubicBezTo>
                          <a:pt x="20452" y="14575"/>
                          <a:pt x="15393" y="19384"/>
                          <a:pt x="19200" y="16429"/>
                        </a:cubicBezTo>
                        <a:cubicBezTo>
                          <a:pt x="22305" y="12271"/>
                          <a:pt x="24058" y="11220"/>
                          <a:pt x="22155" y="11871"/>
                        </a:cubicBezTo>
                        <a:cubicBezTo>
                          <a:pt x="28015" y="5409"/>
                          <a:pt x="28516" y="4458"/>
                          <a:pt x="32573" y="0"/>
                        </a:cubicBezTo>
                        <a:cubicBezTo>
                          <a:pt x="28666" y="3606"/>
                          <a:pt x="22305" y="8915"/>
                          <a:pt x="16395" y="15126"/>
                        </a:cubicBezTo>
                        <a:cubicBezTo>
                          <a:pt x="13339" y="18182"/>
                          <a:pt x="10635" y="21638"/>
                          <a:pt x="7880" y="24743"/>
                        </a:cubicBezTo>
                        <a:cubicBezTo>
                          <a:pt x="5325" y="28049"/>
                          <a:pt x="3122" y="31304"/>
                          <a:pt x="1319" y="34109"/>
                        </a:cubicBezTo>
                        <a:cubicBezTo>
                          <a:pt x="-1987" y="40821"/>
                          <a:pt x="1819" y="37966"/>
                          <a:pt x="3021" y="38918"/>
                        </a:cubicBezTo>
                        <a:cubicBezTo>
                          <a:pt x="3673" y="38016"/>
                          <a:pt x="15543" y="23541"/>
                          <a:pt x="15443" y="22439"/>
                        </a:cubicBezTo>
                        <a:close/>
                      </a:path>
                    </a:pathLst>
                  </a:custGeom>
                  <a:grpFill/>
                  <a:ln w="0" cap="flat">
                    <a:noFill/>
                    <a:prstDash val="solid"/>
                    <a:miter/>
                  </a:ln>
                </p:spPr>
                <p:txBody>
                  <a:bodyPr rtlCol="0" anchor="ctr"/>
                  <a:lstStyle/>
                  <a:p>
                    <a:endParaRPr lang="en-US"/>
                  </a:p>
                </p:txBody>
              </p:sp>
              <p:sp>
                <p:nvSpPr>
                  <p:cNvPr id="1800" name="Freeform: Shape 1799">
                    <a:extLst>
                      <a:ext uri="{FF2B5EF4-FFF2-40B4-BE49-F238E27FC236}">
                        <a16:creationId xmlns:a16="http://schemas.microsoft.com/office/drawing/2014/main" id="{B3D88340-47B9-BAED-F825-11B17A5D9BF4}"/>
                      </a:ext>
                    </a:extLst>
                  </p:cNvPr>
                  <p:cNvSpPr/>
                  <p:nvPr/>
                </p:nvSpPr>
                <p:spPr>
                  <a:xfrm>
                    <a:off x="1354464" y="2847311"/>
                    <a:ext cx="5709" cy="5309"/>
                  </a:xfrm>
                  <a:custGeom>
                    <a:avLst/>
                    <a:gdLst>
                      <a:gd name="connsiteX0" fmla="*/ 0 w 5709"/>
                      <a:gd name="connsiteY0" fmla="*/ 5309 h 5309"/>
                      <a:gd name="connsiteX1" fmla="*/ 5710 w 5709"/>
                      <a:gd name="connsiteY1" fmla="*/ 0 h 5309"/>
                      <a:gd name="connsiteX2" fmla="*/ 0 w 5709"/>
                      <a:gd name="connsiteY2" fmla="*/ 5309 h 5309"/>
                    </a:gdLst>
                    <a:ahLst/>
                    <a:cxnLst>
                      <a:cxn ang="0">
                        <a:pos x="connsiteX0" y="connsiteY0"/>
                      </a:cxn>
                      <a:cxn ang="0">
                        <a:pos x="connsiteX1" y="connsiteY1"/>
                      </a:cxn>
                      <a:cxn ang="0">
                        <a:pos x="connsiteX2" y="connsiteY2"/>
                      </a:cxn>
                    </a:cxnLst>
                    <a:rect l="l" t="t" r="r" b="b"/>
                    <a:pathLst>
                      <a:path w="5709" h="5309">
                        <a:moveTo>
                          <a:pt x="0" y="5309"/>
                        </a:moveTo>
                        <a:cubicBezTo>
                          <a:pt x="2955" y="2554"/>
                          <a:pt x="3957" y="1803"/>
                          <a:pt x="5710" y="0"/>
                        </a:cubicBezTo>
                        <a:cubicBezTo>
                          <a:pt x="4858" y="50"/>
                          <a:pt x="2304" y="3005"/>
                          <a:pt x="0" y="5309"/>
                        </a:cubicBezTo>
                        <a:close/>
                      </a:path>
                    </a:pathLst>
                  </a:custGeom>
                  <a:grpFill/>
                  <a:ln w="0" cap="flat">
                    <a:noFill/>
                    <a:prstDash val="solid"/>
                    <a:miter/>
                  </a:ln>
                </p:spPr>
                <p:txBody>
                  <a:bodyPr rtlCol="0" anchor="ctr"/>
                  <a:lstStyle/>
                  <a:p>
                    <a:endParaRPr lang="en-US"/>
                  </a:p>
                </p:txBody>
              </p:sp>
              <p:sp>
                <p:nvSpPr>
                  <p:cNvPr id="1801" name="Freeform: Shape 1800">
                    <a:extLst>
                      <a:ext uri="{FF2B5EF4-FFF2-40B4-BE49-F238E27FC236}">
                        <a16:creationId xmlns:a16="http://schemas.microsoft.com/office/drawing/2014/main" id="{236D67EE-F562-6A75-AC27-4BD3177469E9}"/>
                      </a:ext>
                    </a:extLst>
                  </p:cNvPr>
                  <p:cNvSpPr/>
                  <p:nvPr/>
                </p:nvSpPr>
                <p:spPr>
                  <a:xfrm>
                    <a:off x="1293671" y="2923443"/>
                    <a:ext cx="3442" cy="11566"/>
                  </a:xfrm>
                  <a:custGeom>
                    <a:avLst/>
                    <a:gdLst>
                      <a:gd name="connsiteX0" fmla="*/ 1389 w 3442"/>
                      <a:gd name="connsiteY0" fmla="*/ 4458 h 11566"/>
                      <a:gd name="connsiteX1" fmla="*/ 237 w 3442"/>
                      <a:gd name="connsiteY1" fmla="*/ 11370 h 11566"/>
                      <a:gd name="connsiteX2" fmla="*/ 3443 w 3442"/>
                      <a:gd name="connsiteY2" fmla="*/ 0 h 11566"/>
                      <a:gd name="connsiteX3" fmla="*/ 1389 w 3442"/>
                      <a:gd name="connsiteY3" fmla="*/ 4458 h 11566"/>
                    </a:gdLst>
                    <a:ahLst/>
                    <a:cxnLst>
                      <a:cxn ang="0">
                        <a:pos x="connsiteX0" y="connsiteY0"/>
                      </a:cxn>
                      <a:cxn ang="0">
                        <a:pos x="connsiteX1" y="connsiteY1"/>
                      </a:cxn>
                      <a:cxn ang="0">
                        <a:pos x="connsiteX2" y="connsiteY2"/>
                      </a:cxn>
                      <a:cxn ang="0">
                        <a:pos x="connsiteX3" y="connsiteY3"/>
                      </a:cxn>
                    </a:cxnLst>
                    <a:rect l="l" t="t" r="r" b="b"/>
                    <a:pathLst>
                      <a:path w="3442" h="11566">
                        <a:moveTo>
                          <a:pt x="1389" y="4458"/>
                        </a:moveTo>
                        <a:cubicBezTo>
                          <a:pt x="1289" y="5309"/>
                          <a:pt x="-665" y="12872"/>
                          <a:pt x="237" y="11370"/>
                        </a:cubicBezTo>
                        <a:cubicBezTo>
                          <a:pt x="1139" y="7563"/>
                          <a:pt x="2391" y="3807"/>
                          <a:pt x="3443" y="0"/>
                        </a:cubicBezTo>
                        <a:cubicBezTo>
                          <a:pt x="2541" y="2655"/>
                          <a:pt x="1990" y="3456"/>
                          <a:pt x="1389" y="4458"/>
                        </a:cubicBezTo>
                        <a:close/>
                      </a:path>
                    </a:pathLst>
                  </a:custGeom>
                  <a:grpFill/>
                  <a:ln w="0" cap="flat">
                    <a:noFill/>
                    <a:prstDash val="solid"/>
                    <a:miter/>
                  </a:ln>
                </p:spPr>
                <p:txBody>
                  <a:bodyPr rtlCol="0" anchor="ctr"/>
                  <a:lstStyle/>
                  <a:p>
                    <a:endParaRPr lang="en-US"/>
                  </a:p>
                </p:txBody>
              </p:sp>
              <p:sp>
                <p:nvSpPr>
                  <p:cNvPr id="1802" name="Freeform: Shape 1801">
                    <a:extLst>
                      <a:ext uri="{FF2B5EF4-FFF2-40B4-BE49-F238E27FC236}">
                        <a16:creationId xmlns:a16="http://schemas.microsoft.com/office/drawing/2014/main" id="{4D1A0C74-A139-C8D9-CA41-7730171AAF79}"/>
                      </a:ext>
                    </a:extLst>
                  </p:cNvPr>
                  <p:cNvSpPr/>
                  <p:nvPr/>
                </p:nvSpPr>
                <p:spPr>
                  <a:xfrm>
                    <a:off x="1297114" y="2918534"/>
                    <a:ext cx="1652" cy="4908"/>
                  </a:xfrm>
                  <a:custGeom>
                    <a:avLst/>
                    <a:gdLst>
                      <a:gd name="connsiteX0" fmla="*/ 1653 w 1652"/>
                      <a:gd name="connsiteY0" fmla="*/ 0 h 4908"/>
                      <a:gd name="connsiteX1" fmla="*/ 0 w 1652"/>
                      <a:gd name="connsiteY1" fmla="*/ 4909 h 4908"/>
                      <a:gd name="connsiteX2" fmla="*/ 1653 w 1652"/>
                      <a:gd name="connsiteY2" fmla="*/ 0 h 4908"/>
                    </a:gdLst>
                    <a:ahLst/>
                    <a:cxnLst>
                      <a:cxn ang="0">
                        <a:pos x="connsiteX0" y="connsiteY0"/>
                      </a:cxn>
                      <a:cxn ang="0">
                        <a:pos x="connsiteX1" y="connsiteY1"/>
                      </a:cxn>
                      <a:cxn ang="0">
                        <a:pos x="connsiteX2" y="connsiteY2"/>
                      </a:cxn>
                    </a:cxnLst>
                    <a:rect l="l" t="t" r="r" b="b"/>
                    <a:pathLst>
                      <a:path w="1652" h="4908">
                        <a:moveTo>
                          <a:pt x="1653" y="0"/>
                        </a:moveTo>
                        <a:cubicBezTo>
                          <a:pt x="1102" y="1653"/>
                          <a:pt x="451" y="3256"/>
                          <a:pt x="0" y="4909"/>
                        </a:cubicBezTo>
                        <a:cubicBezTo>
                          <a:pt x="401" y="3656"/>
                          <a:pt x="902" y="2204"/>
                          <a:pt x="1653" y="0"/>
                        </a:cubicBezTo>
                        <a:close/>
                      </a:path>
                    </a:pathLst>
                  </a:custGeom>
                  <a:grpFill/>
                  <a:ln w="0" cap="flat">
                    <a:noFill/>
                    <a:prstDash val="solid"/>
                    <a:miter/>
                  </a:ln>
                </p:spPr>
                <p:txBody>
                  <a:bodyPr rtlCol="0" anchor="ctr"/>
                  <a:lstStyle/>
                  <a:p>
                    <a:endParaRPr lang="en-US"/>
                  </a:p>
                </p:txBody>
              </p:sp>
              <p:sp>
                <p:nvSpPr>
                  <p:cNvPr id="1803" name="Freeform: Shape 1802">
                    <a:extLst>
                      <a:ext uri="{FF2B5EF4-FFF2-40B4-BE49-F238E27FC236}">
                        <a16:creationId xmlns:a16="http://schemas.microsoft.com/office/drawing/2014/main" id="{07E60059-4501-6F86-6DEB-8C10ED042EAB}"/>
                      </a:ext>
                    </a:extLst>
                  </p:cNvPr>
                  <p:cNvSpPr/>
                  <p:nvPr/>
                </p:nvSpPr>
                <p:spPr>
                  <a:xfrm>
                    <a:off x="1294760" y="2927886"/>
                    <a:ext cx="300" cy="515"/>
                  </a:xfrm>
                  <a:custGeom>
                    <a:avLst/>
                    <a:gdLst>
                      <a:gd name="connsiteX0" fmla="*/ 0 w 300"/>
                      <a:gd name="connsiteY0" fmla="*/ 516 h 515"/>
                      <a:gd name="connsiteX1" fmla="*/ 301 w 300"/>
                      <a:gd name="connsiteY1" fmla="*/ 15 h 515"/>
                      <a:gd name="connsiteX2" fmla="*/ 0 w 300"/>
                      <a:gd name="connsiteY2" fmla="*/ 516 h 515"/>
                    </a:gdLst>
                    <a:ahLst/>
                    <a:cxnLst>
                      <a:cxn ang="0">
                        <a:pos x="connsiteX0" y="connsiteY0"/>
                      </a:cxn>
                      <a:cxn ang="0">
                        <a:pos x="connsiteX1" y="connsiteY1"/>
                      </a:cxn>
                      <a:cxn ang="0">
                        <a:pos x="connsiteX2" y="connsiteY2"/>
                      </a:cxn>
                    </a:cxnLst>
                    <a:rect l="l" t="t" r="r" b="b"/>
                    <a:pathLst>
                      <a:path w="300" h="515">
                        <a:moveTo>
                          <a:pt x="0" y="516"/>
                        </a:moveTo>
                        <a:lnTo>
                          <a:pt x="301" y="15"/>
                        </a:lnTo>
                        <a:cubicBezTo>
                          <a:pt x="301" y="15"/>
                          <a:pt x="250" y="-135"/>
                          <a:pt x="0" y="516"/>
                        </a:cubicBezTo>
                        <a:close/>
                      </a:path>
                    </a:pathLst>
                  </a:custGeom>
                  <a:grpFill/>
                  <a:ln w="0" cap="flat">
                    <a:noFill/>
                    <a:prstDash val="solid"/>
                    <a:miter/>
                  </a:ln>
                </p:spPr>
                <p:txBody>
                  <a:bodyPr rtlCol="0" anchor="ctr"/>
                  <a:lstStyle/>
                  <a:p>
                    <a:endParaRPr lang="en-US"/>
                  </a:p>
                </p:txBody>
              </p:sp>
              <p:sp>
                <p:nvSpPr>
                  <p:cNvPr id="1804" name="Freeform: Shape 1803">
                    <a:extLst>
                      <a:ext uri="{FF2B5EF4-FFF2-40B4-BE49-F238E27FC236}">
                        <a16:creationId xmlns:a16="http://schemas.microsoft.com/office/drawing/2014/main" id="{CE3A328A-8861-5D02-84A4-773D388023A3}"/>
                      </a:ext>
                    </a:extLst>
                  </p:cNvPr>
                  <p:cNvSpPr/>
                  <p:nvPr/>
                </p:nvSpPr>
                <p:spPr>
                  <a:xfrm>
                    <a:off x="1290206" y="3104207"/>
                    <a:ext cx="2650" cy="7613"/>
                  </a:xfrm>
                  <a:custGeom>
                    <a:avLst/>
                    <a:gdLst>
                      <a:gd name="connsiteX0" fmla="*/ 96 w 2650"/>
                      <a:gd name="connsiteY0" fmla="*/ 0 h 7613"/>
                      <a:gd name="connsiteX1" fmla="*/ 2650 w 2650"/>
                      <a:gd name="connsiteY1" fmla="*/ 7613 h 7613"/>
                      <a:gd name="connsiteX2" fmla="*/ 96 w 2650"/>
                      <a:gd name="connsiteY2" fmla="*/ 0 h 7613"/>
                    </a:gdLst>
                    <a:ahLst/>
                    <a:cxnLst>
                      <a:cxn ang="0">
                        <a:pos x="connsiteX0" y="connsiteY0"/>
                      </a:cxn>
                      <a:cxn ang="0">
                        <a:pos x="connsiteX1" y="connsiteY1"/>
                      </a:cxn>
                      <a:cxn ang="0">
                        <a:pos x="connsiteX2" y="connsiteY2"/>
                      </a:cxn>
                    </a:cxnLst>
                    <a:rect l="l" t="t" r="r" b="b"/>
                    <a:pathLst>
                      <a:path w="2650" h="7613">
                        <a:moveTo>
                          <a:pt x="96" y="0"/>
                        </a:moveTo>
                        <a:cubicBezTo>
                          <a:pt x="-455" y="0"/>
                          <a:pt x="1498" y="5109"/>
                          <a:pt x="2650" y="7613"/>
                        </a:cubicBezTo>
                        <a:cubicBezTo>
                          <a:pt x="1949" y="5510"/>
                          <a:pt x="947" y="2554"/>
                          <a:pt x="96" y="0"/>
                        </a:cubicBezTo>
                        <a:close/>
                      </a:path>
                    </a:pathLst>
                  </a:custGeom>
                  <a:grpFill/>
                  <a:ln w="0" cap="flat">
                    <a:noFill/>
                    <a:prstDash val="solid"/>
                    <a:miter/>
                  </a:ln>
                </p:spPr>
                <p:txBody>
                  <a:bodyPr rtlCol="0" anchor="ctr"/>
                  <a:lstStyle/>
                  <a:p>
                    <a:endParaRPr lang="en-US"/>
                  </a:p>
                </p:txBody>
              </p:sp>
              <p:sp>
                <p:nvSpPr>
                  <p:cNvPr id="1805" name="Freeform: Shape 1804">
                    <a:extLst>
                      <a:ext uri="{FF2B5EF4-FFF2-40B4-BE49-F238E27FC236}">
                        <a16:creationId xmlns:a16="http://schemas.microsoft.com/office/drawing/2014/main" id="{6411EA5C-6565-8EED-1D41-35B3AB35A2D8}"/>
                      </a:ext>
                    </a:extLst>
                  </p:cNvPr>
                  <p:cNvSpPr/>
                  <p:nvPr/>
                </p:nvSpPr>
                <p:spPr>
                  <a:xfrm>
                    <a:off x="1392830" y="3279361"/>
                    <a:ext cx="2804" cy="3856"/>
                  </a:xfrm>
                  <a:custGeom>
                    <a:avLst/>
                    <a:gdLst>
                      <a:gd name="connsiteX0" fmla="*/ 0 w 2804"/>
                      <a:gd name="connsiteY0" fmla="*/ 0 h 3856"/>
                      <a:gd name="connsiteX1" fmla="*/ 2805 w 2804"/>
                      <a:gd name="connsiteY1" fmla="*/ 3857 h 3856"/>
                      <a:gd name="connsiteX2" fmla="*/ 0 w 2804"/>
                      <a:gd name="connsiteY2" fmla="*/ 0 h 3856"/>
                    </a:gdLst>
                    <a:ahLst/>
                    <a:cxnLst>
                      <a:cxn ang="0">
                        <a:pos x="connsiteX0" y="connsiteY0"/>
                      </a:cxn>
                      <a:cxn ang="0">
                        <a:pos x="connsiteX1" y="connsiteY1"/>
                      </a:cxn>
                      <a:cxn ang="0">
                        <a:pos x="connsiteX2" y="connsiteY2"/>
                      </a:cxn>
                    </a:cxnLst>
                    <a:rect l="l" t="t" r="r" b="b"/>
                    <a:pathLst>
                      <a:path w="2804" h="3856">
                        <a:moveTo>
                          <a:pt x="0" y="0"/>
                        </a:moveTo>
                        <a:lnTo>
                          <a:pt x="2805" y="3857"/>
                        </a:lnTo>
                        <a:cubicBezTo>
                          <a:pt x="1853" y="2454"/>
                          <a:pt x="1402" y="1703"/>
                          <a:pt x="0" y="0"/>
                        </a:cubicBezTo>
                        <a:close/>
                      </a:path>
                    </a:pathLst>
                  </a:custGeom>
                  <a:grpFill/>
                  <a:ln w="0" cap="flat">
                    <a:noFill/>
                    <a:prstDash val="solid"/>
                    <a:miter/>
                  </a:ln>
                </p:spPr>
                <p:txBody>
                  <a:bodyPr rtlCol="0" anchor="ctr"/>
                  <a:lstStyle/>
                  <a:p>
                    <a:endParaRPr lang="en-US"/>
                  </a:p>
                </p:txBody>
              </p:sp>
              <p:sp>
                <p:nvSpPr>
                  <p:cNvPr id="1806" name="Freeform: Shape 1805">
                    <a:extLst>
                      <a:ext uri="{FF2B5EF4-FFF2-40B4-BE49-F238E27FC236}">
                        <a16:creationId xmlns:a16="http://schemas.microsoft.com/office/drawing/2014/main" id="{BC66FB65-7998-E7AC-FB29-AE55FD202F78}"/>
                      </a:ext>
                    </a:extLst>
                  </p:cNvPr>
                  <p:cNvSpPr/>
                  <p:nvPr/>
                </p:nvSpPr>
                <p:spPr>
                  <a:xfrm>
                    <a:off x="1451132" y="3324440"/>
                    <a:ext cx="851" cy="500"/>
                  </a:xfrm>
                  <a:custGeom>
                    <a:avLst/>
                    <a:gdLst>
                      <a:gd name="connsiteX0" fmla="*/ 0 w 851"/>
                      <a:gd name="connsiteY0" fmla="*/ 0 h 500"/>
                      <a:gd name="connsiteX1" fmla="*/ 851 w 851"/>
                      <a:gd name="connsiteY1" fmla="*/ 501 h 500"/>
                      <a:gd name="connsiteX2" fmla="*/ 0 w 851"/>
                      <a:gd name="connsiteY2" fmla="*/ 0 h 500"/>
                    </a:gdLst>
                    <a:ahLst/>
                    <a:cxnLst>
                      <a:cxn ang="0">
                        <a:pos x="connsiteX0" y="connsiteY0"/>
                      </a:cxn>
                      <a:cxn ang="0">
                        <a:pos x="connsiteX1" y="connsiteY1"/>
                      </a:cxn>
                      <a:cxn ang="0">
                        <a:pos x="connsiteX2" y="connsiteY2"/>
                      </a:cxn>
                    </a:cxnLst>
                    <a:rect l="l" t="t" r="r" b="b"/>
                    <a:pathLst>
                      <a:path w="851" h="500">
                        <a:moveTo>
                          <a:pt x="0" y="0"/>
                        </a:moveTo>
                        <a:cubicBezTo>
                          <a:pt x="0" y="0"/>
                          <a:pt x="451" y="200"/>
                          <a:pt x="851" y="501"/>
                        </a:cubicBezTo>
                        <a:cubicBezTo>
                          <a:pt x="451" y="200"/>
                          <a:pt x="200" y="50"/>
                          <a:pt x="0" y="0"/>
                        </a:cubicBezTo>
                        <a:close/>
                      </a:path>
                    </a:pathLst>
                  </a:custGeom>
                  <a:grpFill/>
                  <a:ln w="0" cap="flat">
                    <a:noFill/>
                    <a:prstDash val="solid"/>
                    <a:miter/>
                  </a:ln>
                </p:spPr>
                <p:txBody>
                  <a:bodyPr rtlCol="0" anchor="ctr"/>
                  <a:lstStyle/>
                  <a:p>
                    <a:endParaRPr lang="en-US"/>
                  </a:p>
                </p:txBody>
              </p:sp>
              <p:sp>
                <p:nvSpPr>
                  <p:cNvPr id="1807" name="Freeform: Shape 1806">
                    <a:extLst>
                      <a:ext uri="{FF2B5EF4-FFF2-40B4-BE49-F238E27FC236}">
                        <a16:creationId xmlns:a16="http://schemas.microsoft.com/office/drawing/2014/main" id="{EFD041DB-2401-3340-9A65-0A6DA2A80002}"/>
                      </a:ext>
                    </a:extLst>
                  </p:cNvPr>
                  <p:cNvSpPr/>
                  <p:nvPr/>
                </p:nvSpPr>
                <p:spPr>
                  <a:xfrm>
                    <a:off x="1451983" y="3324941"/>
                    <a:ext cx="17079" cy="15026"/>
                  </a:xfrm>
                  <a:custGeom>
                    <a:avLst/>
                    <a:gdLst>
                      <a:gd name="connsiteX0" fmla="*/ 0 w 17079"/>
                      <a:gd name="connsiteY0" fmla="*/ 0 h 15026"/>
                      <a:gd name="connsiteX1" fmla="*/ 12422 w 17079"/>
                      <a:gd name="connsiteY1" fmla="*/ 11019 h 15026"/>
                      <a:gd name="connsiteX2" fmla="*/ 11971 w 17079"/>
                      <a:gd name="connsiteY2" fmla="*/ 10819 h 15026"/>
                      <a:gd name="connsiteX3" fmla="*/ 17080 w 17079"/>
                      <a:gd name="connsiteY3" fmla="*/ 15026 h 15026"/>
                      <a:gd name="connsiteX4" fmla="*/ 0 w 17079"/>
                      <a:gd name="connsiteY4" fmla="*/ 0 h 150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79" h="15026">
                        <a:moveTo>
                          <a:pt x="0" y="0"/>
                        </a:moveTo>
                        <a:cubicBezTo>
                          <a:pt x="2605" y="1903"/>
                          <a:pt x="9466" y="9016"/>
                          <a:pt x="12422" y="11019"/>
                        </a:cubicBezTo>
                        <a:lnTo>
                          <a:pt x="11971" y="10819"/>
                        </a:lnTo>
                        <a:cubicBezTo>
                          <a:pt x="13674" y="12221"/>
                          <a:pt x="15327" y="13674"/>
                          <a:pt x="17080" y="15026"/>
                        </a:cubicBezTo>
                        <a:cubicBezTo>
                          <a:pt x="12422" y="10969"/>
                          <a:pt x="3005" y="2003"/>
                          <a:pt x="0" y="0"/>
                        </a:cubicBezTo>
                        <a:close/>
                      </a:path>
                    </a:pathLst>
                  </a:custGeom>
                  <a:grpFill/>
                  <a:ln w="0" cap="flat">
                    <a:noFill/>
                    <a:prstDash val="solid"/>
                    <a:miter/>
                  </a:ln>
                </p:spPr>
                <p:txBody>
                  <a:bodyPr rtlCol="0" anchor="ctr"/>
                  <a:lstStyle/>
                  <a:p>
                    <a:endParaRPr lang="en-US"/>
                  </a:p>
                </p:txBody>
              </p:sp>
            </p:grpSp>
          </p:grpSp>
          <p:grpSp>
            <p:nvGrpSpPr>
              <p:cNvPr id="1557" name="Graphic 543">
                <a:extLst>
                  <a:ext uri="{FF2B5EF4-FFF2-40B4-BE49-F238E27FC236}">
                    <a16:creationId xmlns:a16="http://schemas.microsoft.com/office/drawing/2014/main" id="{BC250C43-76C6-70BB-99C1-D7AA02E62BFB}"/>
                  </a:ext>
                </a:extLst>
              </p:cNvPr>
              <p:cNvGrpSpPr/>
              <p:nvPr/>
            </p:nvGrpSpPr>
            <p:grpSpPr>
              <a:xfrm>
                <a:off x="1351358" y="2297856"/>
                <a:ext cx="501361" cy="508400"/>
                <a:chOff x="1351358" y="2297856"/>
                <a:chExt cx="501361" cy="508400"/>
              </a:xfrm>
              <a:solidFill>
                <a:schemeClr val="accent2"/>
              </a:solidFill>
            </p:grpSpPr>
            <p:sp>
              <p:nvSpPr>
                <p:cNvPr id="1558" name="Freeform: Shape 1557">
                  <a:extLst>
                    <a:ext uri="{FF2B5EF4-FFF2-40B4-BE49-F238E27FC236}">
                      <a16:creationId xmlns:a16="http://schemas.microsoft.com/office/drawing/2014/main" id="{AB29AF7B-467A-FD3B-ECEC-E8564B12CA03}"/>
                    </a:ext>
                  </a:extLst>
                </p:cNvPr>
                <p:cNvSpPr/>
                <p:nvPr/>
              </p:nvSpPr>
              <p:spPr>
                <a:xfrm>
                  <a:off x="1358312" y="2303416"/>
                  <a:ext cx="481945" cy="490383"/>
                </a:xfrm>
                <a:custGeom>
                  <a:avLst/>
                  <a:gdLst>
                    <a:gd name="connsiteX0" fmla="*/ 19292 w 481945"/>
                    <a:gd name="connsiteY0" fmla="*/ 50 h 490383"/>
                    <a:gd name="connsiteX1" fmla="*/ 95825 w 481945"/>
                    <a:gd name="connsiteY1" fmla="*/ 256095 h 490383"/>
                    <a:gd name="connsiteX2" fmla="*/ 107044 w 481945"/>
                    <a:gd name="connsiteY2" fmla="*/ 275078 h 490383"/>
                    <a:gd name="connsiteX3" fmla="*/ 120568 w 481945"/>
                    <a:gd name="connsiteY3" fmla="*/ 295614 h 490383"/>
                    <a:gd name="connsiteX4" fmla="*/ 130285 w 481945"/>
                    <a:gd name="connsiteY4" fmla="*/ 308686 h 490383"/>
                    <a:gd name="connsiteX5" fmla="*/ 145912 w 481945"/>
                    <a:gd name="connsiteY5" fmla="*/ 327319 h 490383"/>
                    <a:gd name="connsiteX6" fmla="*/ 153175 w 481945"/>
                    <a:gd name="connsiteY6" fmla="*/ 335283 h 490383"/>
                    <a:gd name="connsiteX7" fmla="*/ 162541 w 481945"/>
                    <a:gd name="connsiteY7" fmla="*/ 344899 h 490383"/>
                    <a:gd name="connsiteX8" fmla="*/ 168451 w 481945"/>
                    <a:gd name="connsiteY8" fmla="*/ 350409 h 490383"/>
                    <a:gd name="connsiteX9" fmla="*/ 481645 w 481945"/>
                    <a:gd name="connsiteY9" fmla="*/ 450483 h 490383"/>
                    <a:gd name="connsiteX10" fmla="*/ 481946 w 481945"/>
                    <a:gd name="connsiteY10" fmla="*/ 451585 h 490383"/>
                    <a:gd name="connsiteX11" fmla="*/ 459707 w 481945"/>
                    <a:gd name="connsiteY11" fmla="*/ 463305 h 490383"/>
                    <a:gd name="connsiteX12" fmla="*/ 206517 w 481945"/>
                    <a:gd name="connsiteY12" fmla="*/ 464707 h 490383"/>
                    <a:gd name="connsiteX13" fmla="*/ 167650 w 481945"/>
                    <a:gd name="connsiteY13" fmla="*/ 444522 h 490383"/>
                    <a:gd name="connsiteX14" fmla="*/ 153525 w 481945"/>
                    <a:gd name="connsiteY14" fmla="*/ 435306 h 490383"/>
                    <a:gd name="connsiteX15" fmla="*/ 142606 w 481945"/>
                    <a:gd name="connsiteY15" fmla="*/ 427393 h 490383"/>
                    <a:gd name="connsiteX16" fmla="*/ 126829 w 481945"/>
                    <a:gd name="connsiteY16" fmla="*/ 414771 h 490383"/>
                    <a:gd name="connsiteX17" fmla="*/ 111903 w 481945"/>
                    <a:gd name="connsiteY17" fmla="*/ 401197 h 490383"/>
                    <a:gd name="connsiteX18" fmla="*/ 97828 w 481945"/>
                    <a:gd name="connsiteY18" fmla="*/ 386772 h 490383"/>
                    <a:gd name="connsiteX19" fmla="*/ 88963 w 481945"/>
                    <a:gd name="connsiteY19" fmla="*/ 376705 h 490383"/>
                    <a:gd name="connsiteX20" fmla="*/ 82452 w 481945"/>
                    <a:gd name="connsiteY20" fmla="*/ 368991 h 490383"/>
                    <a:gd name="connsiteX21" fmla="*/ 70381 w 481945"/>
                    <a:gd name="connsiteY21" fmla="*/ 352963 h 490383"/>
                    <a:gd name="connsiteX22" fmla="*/ 61065 w 481945"/>
                    <a:gd name="connsiteY22" fmla="*/ 339089 h 490383"/>
                    <a:gd name="connsiteX23" fmla="*/ 50747 w 481945"/>
                    <a:gd name="connsiteY23" fmla="*/ 322010 h 490383"/>
                    <a:gd name="connsiteX24" fmla="*/ 41430 w 481945"/>
                    <a:gd name="connsiteY24" fmla="*/ 304429 h 490383"/>
                    <a:gd name="connsiteX25" fmla="*/ 21496 w 481945"/>
                    <a:gd name="connsiteY25" fmla="*/ 255895 h 490383"/>
                    <a:gd name="connsiteX26" fmla="*/ 559 w 481945"/>
                    <a:gd name="connsiteY26" fmla="*/ 98271 h 490383"/>
                    <a:gd name="connsiteX27" fmla="*/ 17990 w 481945"/>
                    <a:gd name="connsiteY27" fmla="*/ 0 h 490383"/>
                    <a:gd name="connsiteX28" fmla="*/ 19142 w 481945"/>
                    <a:gd name="connsiteY28" fmla="*/ 100 h 490383"/>
                    <a:gd name="connsiteX29" fmla="*/ 19142 w 481945"/>
                    <a:gd name="connsiteY29" fmla="*/ 100 h 490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81945" h="490383">
                      <a:moveTo>
                        <a:pt x="19292" y="50"/>
                      </a:moveTo>
                      <a:cubicBezTo>
                        <a:pt x="32365" y="88604"/>
                        <a:pt x="52700" y="177108"/>
                        <a:pt x="95825" y="256095"/>
                      </a:cubicBezTo>
                      <a:cubicBezTo>
                        <a:pt x="99131" y="261705"/>
                        <a:pt x="103588" y="269719"/>
                        <a:pt x="107044" y="275078"/>
                      </a:cubicBezTo>
                      <a:cubicBezTo>
                        <a:pt x="110851" y="281339"/>
                        <a:pt x="116461" y="289503"/>
                        <a:pt x="120568" y="295614"/>
                      </a:cubicBezTo>
                      <a:cubicBezTo>
                        <a:pt x="123573" y="299621"/>
                        <a:pt x="127330" y="304679"/>
                        <a:pt x="130285" y="308686"/>
                      </a:cubicBezTo>
                      <a:cubicBezTo>
                        <a:pt x="135394" y="314847"/>
                        <a:pt x="140453" y="321408"/>
                        <a:pt x="145912" y="327319"/>
                      </a:cubicBezTo>
                      <a:cubicBezTo>
                        <a:pt x="147966" y="329573"/>
                        <a:pt x="151021" y="333179"/>
                        <a:pt x="153175" y="335283"/>
                      </a:cubicBezTo>
                      <a:cubicBezTo>
                        <a:pt x="154477" y="336635"/>
                        <a:pt x="161389" y="343697"/>
                        <a:pt x="162541" y="344899"/>
                      </a:cubicBezTo>
                      <a:cubicBezTo>
                        <a:pt x="163993" y="346252"/>
                        <a:pt x="166999" y="349056"/>
                        <a:pt x="168451" y="350409"/>
                      </a:cubicBezTo>
                      <a:cubicBezTo>
                        <a:pt x="253399" y="431500"/>
                        <a:pt x="367046" y="453688"/>
                        <a:pt x="481645" y="450483"/>
                      </a:cubicBezTo>
                      <a:cubicBezTo>
                        <a:pt x="481645" y="450483"/>
                        <a:pt x="481946" y="451585"/>
                        <a:pt x="481946" y="451585"/>
                      </a:cubicBezTo>
                      <a:cubicBezTo>
                        <a:pt x="474833" y="456042"/>
                        <a:pt x="467320" y="459749"/>
                        <a:pt x="459707" y="463305"/>
                      </a:cubicBezTo>
                      <a:cubicBezTo>
                        <a:pt x="380620" y="498767"/>
                        <a:pt x="286106" y="499568"/>
                        <a:pt x="206517" y="464707"/>
                      </a:cubicBezTo>
                      <a:cubicBezTo>
                        <a:pt x="193595" y="459198"/>
                        <a:pt x="179721" y="451835"/>
                        <a:pt x="167650" y="444522"/>
                      </a:cubicBezTo>
                      <a:cubicBezTo>
                        <a:pt x="163242" y="441617"/>
                        <a:pt x="157783" y="438312"/>
                        <a:pt x="153525" y="435306"/>
                      </a:cubicBezTo>
                      <a:cubicBezTo>
                        <a:pt x="150770" y="433353"/>
                        <a:pt x="145361" y="429396"/>
                        <a:pt x="142606" y="427393"/>
                      </a:cubicBezTo>
                      <a:cubicBezTo>
                        <a:pt x="137197" y="423436"/>
                        <a:pt x="132038" y="419028"/>
                        <a:pt x="126829" y="414771"/>
                      </a:cubicBezTo>
                      <a:cubicBezTo>
                        <a:pt x="122071" y="410814"/>
                        <a:pt x="116561" y="405354"/>
                        <a:pt x="111903" y="401197"/>
                      </a:cubicBezTo>
                      <a:cubicBezTo>
                        <a:pt x="108647" y="398242"/>
                        <a:pt x="101034" y="390028"/>
                        <a:pt x="97828" y="386772"/>
                      </a:cubicBezTo>
                      <a:cubicBezTo>
                        <a:pt x="95124" y="384067"/>
                        <a:pt x="91467" y="379610"/>
                        <a:pt x="88963" y="376705"/>
                      </a:cubicBezTo>
                      <a:cubicBezTo>
                        <a:pt x="87511" y="375002"/>
                        <a:pt x="83854" y="370644"/>
                        <a:pt x="82452" y="368991"/>
                      </a:cubicBezTo>
                      <a:cubicBezTo>
                        <a:pt x="78345" y="363732"/>
                        <a:pt x="74338" y="358323"/>
                        <a:pt x="70381" y="352963"/>
                      </a:cubicBezTo>
                      <a:cubicBezTo>
                        <a:pt x="67676" y="349006"/>
                        <a:pt x="63769" y="343096"/>
                        <a:pt x="61065" y="339089"/>
                      </a:cubicBezTo>
                      <a:cubicBezTo>
                        <a:pt x="58460" y="335283"/>
                        <a:pt x="53201" y="326016"/>
                        <a:pt x="50747" y="322010"/>
                      </a:cubicBezTo>
                      <a:cubicBezTo>
                        <a:pt x="47641" y="316700"/>
                        <a:pt x="44386" y="309888"/>
                        <a:pt x="41430" y="304429"/>
                      </a:cubicBezTo>
                      <a:cubicBezTo>
                        <a:pt x="33867" y="289002"/>
                        <a:pt x="26905" y="272173"/>
                        <a:pt x="21496" y="255895"/>
                      </a:cubicBezTo>
                      <a:cubicBezTo>
                        <a:pt x="4667" y="205507"/>
                        <a:pt x="-2095" y="150812"/>
                        <a:pt x="559" y="98271"/>
                      </a:cubicBezTo>
                      <a:cubicBezTo>
                        <a:pt x="2413" y="64913"/>
                        <a:pt x="7221" y="31655"/>
                        <a:pt x="17990" y="0"/>
                      </a:cubicBezTo>
                      <a:cubicBezTo>
                        <a:pt x="17990" y="0"/>
                        <a:pt x="19142" y="100"/>
                        <a:pt x="19142" y="100"/>
                      </a:cubicBezTo>
                      <a:lnTo>
                        <a:pt x="19142" y="100"/>
                      </a:lnTo>
                      <a:close/>
                    </a:path>
                  </a:pathLst>
                </a:custGeom>
                <a:grpFill/>
                <a:ln w="0" cap="flat">
                  <a:noFill/>
                  <a:prstDash val="solid"/>
                  <a:miter/>
                </a:ln>
              </p:spPr>
              <p:txBody>
                <a:bodyPr rtlCol="0" anchor="ctr"/>
                <a:lstStyle/>
                <a:p>
                  <a:endParaRPr lang="en-US"/>
                </a:p>
              </p:txBody>
            </p:sp>
            <p:grpSp>
              <p:nvGrpSpPr>
                <p:cNvPr id="1559" name="Graphic 543">
                  <a:extLst>
                    <a:ext uri="{FF2B5EF4-FFF2-40B4-BE49-F238E27FC236}">
                      <a16:creationId xmlns:a16="http://schemas.microsoft.com/office/drawing/2014/main" id="{0629CCCF-CA65-E31D-48EE-4D246EAB9B7E}"/>
                    </a:ext>
                  </a:extLst>
                </p:cNvPr>
                <p:cNvGrpSpPr/>
                <p:nvPr/>
              </p:nvGrpSpPr>
              <p:grpSpPr>
                <a:xfrm>
                  <a:off x="1351358" y="2297856"/>
                  <a:ext cx="501361" cy="508400"/>
                  <a:chOff x="1351358" y="2297856"/>
                  <a:chExt cx="501361" cy="508400"/>
                </a:xfrm>
                <a:grpFill/>
              </p:grpSpPr>
              <p:sp>
                <p:nvSpPr>
                  <p:cNvPr id="1560" name="Freeform: Shape 1559">
                    <a:extLst>
                      <a:ext uri="{FF2B5EF4-FFF2-40B4-BE49-F238E27FC236}">
                        <a16:creationId xmlns:a16="http://schemas.microsoft.com/office/drawing/2014/main" id="{25AF6EB3-8DD6-D45F-EDCB-26A7AEC543B0}"/>
                      </a:ext>
                    </a:extLst>
                  </p:cNvPr>
                  <p:cNvSpPr/>
                  <p:nvPr/>
                </p:nvSpPr>
                <p:spPr>
                  <a:xfrm>
                    <a:off x="1361977" y="2297856"/>
                    <a:ext cx="16128" cy="44226"/>
                  </a:xfrm>
                  <a:custGeom>
                    <a:avLst/>
                    <a:gdLst>
                      <a:gd name="connsiteX0" fmla="*/ 751 w 16128"/>
                      <a:gd name="connsiteY0" fmla="*/ 40671 h 44226"/>
                      <a:gd name="connsiteX1" fmla="*/ 2504 w 16128"/>
                      <a:gd name="connsiteY1" fmla="*/ 35562 h 44226"/>
                      <a:gd name="connsiteX2" fmla="*/ 3356 w 16128"/>
                      <a:gd name="connsiteY2" fmla="*/ 27147 h 44226"/>
                      <a:gd name="connsiteX3" fmla="*/ 5159 w 16128"/>
                      <a:gd name="connsiteY3" fmla="*/ 23090 h 44226"/>
                      <a:gd name="connsiteX4" fmla="*/ 8214 w 16128"/>
                      <a:gd name="connsiteY4" fmla="*/ 9917 h 44226"/>
                      <a:gd name="connsiteX5" fmla="*/ 5710 w 16128"/>
                      <a:gd name="connsiteY5" fmla="*/ 17631 h 44226"/>
                      <a:gd name="connsiteX6" fmla="*/ 9416 w 16128"/>
                      <a:gd name="connsiteY6" fmla="*/ 3757 h 44226"/>
                      <a:gd name="connsiteX7" fmla="*/ 9416 w 16128"/>
                      <a:gd name="connsiteY7" fmla="*/ 3606 h 44226"/>
                      <a:gd name="connsiteX8" fmla="*/ 15777 w 16128"/>
                      <a:gd name="connsiteY8" fmla="*/ 301 h 44226"/>
                      <a:gd name="connsiteX9" fmla="*/ 16028 w 16128"/>
                      <a:gd name="connsiteY9" fmla="*/ 150 h 44226"/>
                      <a:gd name="connsiteX10" fmla="*/ 16128 w 16128"/>
                      <a:gd name="connsiteY10" fmla="*/ 50 h 44226"/>
                      <a:gd name="connsiteX11" fmla="*/ 16128 w 16128"/>
                      <a:gd name="connsiteY11" fmla="*/ 50 h 44226"/>
                      <a:gd name="connsiteX12" fmla="*/ 16128 w 16128"/>
                      <a:gd name="connsiteY12" fmla="*/ 0 h 44226"/>
                      <a:gd name="connsiteX13" fmla="*/ 16128 w 16128"/>
                      <a:gd name="connsiteY13" fmla="*/ 0 h 44226"/>
                      <a:gd name="connsiteX14" fmla="*/ 16128 w 16128"/>
                      <a:gd name="connsiteY14" fmla="*/ 0 h 44226"/>
                      <a:gd name="connsiteX15" fmla="*/ 16128 w 16128"/>
                      <a:gd name="connsiteY15" fmla="*/ 0 h 44226"/>
                      <a:gd name="connsiteX16" fmla="*/ 16128 w 16128"/>
                      <a:gd name="connsiteY16" fmla="*/ 0 h 44226"/>
                      <a:gd name="connsiteX17" fmla="*/ 16128 w 16128"/>
                      <a:gd name="connsiteY17" fmla="*/ 0 h 44226"/>
                      <a:gd name="connsiteX18" fmla="*/ 15577 w 16128"/>
                      <a:gd name="connsiteY18" fmla="*/ 5660 h 44226"/>
                      <a:gd name="connsiteX19" fmla="*/ 16128 w 16128"/>
                      <a:gd name="connsiteY19" fmla="*/ 0 h 44226"/>
                      <a:gd name="connsiteX20" fmla="*/ 16128 w 16128"/>
                      <a:gd name="connsiteY20" fmla="*/ 0 h 44226"/>
                      <a:gd name="connsiteX21" fmla="*/ 16128 w 16128"/>
                      <a:gd name="connsiteY21" fmla="*/ 0 h 44226"/>
                      <a:gd name="connsiteX22" fmla="*/ 16128 w 16128"/>
                      <a:gd name="connsiteY22" fmla="*/ 0 h 44226"/>
                      <a:gd name="connsiteX23" fmla="*/ 16128 w 16128"/>
                      <a:gd name="connsiteY23" fmla="*/ 0 h 44226"/>
                      <a:gd name="connsiteX24" fmla="*/ 16128 w 16128"/>
                      <a:gd name="connsiteY24" fmla="*/ 0 h 44226"/>
                      <a:gd name="connsiteX25" fmla="*/ 16128 w 16128"/>
                      <a:gd name="connsiteY25" fmla="*/ 0 h 44226"/>
                      <a:gd name="connsiteX26" fmla="*/ 16028 w 16128"/>
                      <a:gd name="connsiteY26" fmla="*/ 0 h 44226"/>
                      <a:gd name="connsiteX27" fmla="*/ 15827 w 16128"/>
                      <a:gd name="connsiteY27" fmla="*/ 0 h 44226"/>
                      <a:gd name="connsiteX28" fmla="*/ 10168 w 16128"/>
                      <a:gd name="connsiteY28" fmla="*/ 551 h 44226"/>
                      <a:gd name="connsiteX29" fmla="*/ 9166 w 16128"/>
                      <a:gd name="connsiteY29" fmla="*/ 3656 h 44226"/>
                      <a:gd name="connsiteX30" fmla="*/ 5209 w 16128"/>
                      <a:gd name="connsiteY30" fmla="*/ 16629 h 44226"/>
                      <a:gd name="connsiteX31" fmla="*/ 5109 w 16128"/>
                      <a:gd name="connsiteY31" fmla="*/ 15827 h 44226"/>
                      <a:gd name="connsiteX32" fmla="*/ 2003 w 16128"/>
                      <a:gd name="connsiteY32" fmla="*/ 27548 h 44226"/>
                      <a:gd name="connsiteX33" fmla="*/ 2254 w 16128"/>
                      <a:gd name="connsiteY33" fmla="*/ 24793 h 44226"/>
                      <a:gd name="connsiteX34" fmla="*/ 0 w 16128"/>
                      <a:gd name="connsiteY34" fmla="*/ 44227 h 44226"/>
                      <a:gd name="connsiteX35" fmla="*/ 801 w 16128"/>
                      <a:gd name="connsiteY35" fmla="*/ 40671 h 44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6128" h="44226">
                        <a:moveTo>
                          <a:pt x="751" y="40671"/>
                        </a:moveTo>
                        <a:cubicBezTo>
                          <a:pt x="1402" y="37165"/>
                          <a:pt x="2554" y="34209"/>
                          <a:pt x="2504" y="35562"/>
                        </a:cubicBezTo>
                        <a:cubicBezTo>
                          <a:pt x="3556" y="28349"/>
                          <a:pt x="4307" y="28349"/>
                          <a:pt x="3356" y="27147"/>
                        </a:cubicBezTo>
                        <a:cubicBezTo>
                          <a:pt x="3907" y="22439"/>
                          <a:pt x="6061" y="17831"/>
                          <a:pt x="5159" y="23090"/>
                        </a:cubicBezTo>
                        <a:cubicBezTo>
                          <a:pt x="6061" y="18682"/>
                          <a:pt x="7112" y="14275"/>
                          <a:pt x="8214" y="9917"/>
                        </a:cubicBezTo>
                        <a:lnTo>
                          <a:pt x="5710" y="17631"/>
                        </a:lnTo>
                        <a:cubicBezTo>
                          <a:pt x="5359" y="15477"/>
                          <a:pt x="8815" y="7413"/>
                          <a:pt x="9416" y="3757"/>
                        </a:cubicBezTo>
                        <a:lnTo>
                          <a:pt x="9416" y="3606"/>
                        </a:lnTo>
                        <a:cubicBezTo>
                          <a:pt x="9416" y="3606"/>
                          <a:pt x="15777" y="301"/>
                          <a:pt x="15777" y="301"/>
                        </a:cubicBezTo>
                        <a:lnTo>
                          <a:pt x="16028" y="150"/>
                        </a:lnTo>
                        <a:lnTo>
                          <a:pt x="16128" y="50"/>
                        </a:lnTo>
                        <a:lnTo>
                          <a:pt x="16128" y="50"/>
                        </a:lnTo>
                        <a:cubicBezTo>
                          <a:pt x="16128" y="50"/>
                          <a:pt x="16128" y="0"/>
                          <a:pt x="16128" y="0"/>
                        </a:cubicBezTo>
                        <a:lnTo>
                          <a:pt x="16128" y="0"/>
                        </a:lnTo>
                        <a:cubicBezTo>
                          <a:pt x="16128" y="0"/>
                          <a:pt x="16128" y="0"/>
                          <a:pt x="16128" y="0"/>
                        </a:cubicBezTo>
                        <a:lnTo>
                          <a:pt x="16128" y="0"/>
                        </a:lnTo>
                        <a:cubicBezTo>
                          <a:pt x="16128" y="0"/>
                          <a:pt x="16128" y="0"/>
                          <a:pt x="16128" y="0"/>
                        </a:cubicBezTo>
                        <a:lnTo>
                          <a:pt x="16128" y="0"/>
                        </a:lnTo>
                        <a:cubicBezTo>
                          <a:pt x="16128" y="0"/>
                          <a:pt x="15577" y="5660"/>
                          <a:pt x="15577" y="5660"/>
                        </a:cubicBezTo>
                        <a:lnTo>
                          <a:pt x="16128" y="0"/>
                        </a:lnTo>
                        <a:lnTo>
                          <a:pt x="16128" y="0"/>
                        </a:lnTo>
                        <a:cubicBezTo>
                          <a:pt x="16128" y="0"/>
                          <a:pt x="16128" y="0"/>
                          <a:pt x="16128" y="0"/>
                        </a:cubicBezTo>
                        <a:lnTo>
                          <a:pt x="16128" y="0"/>
                        </a:lnTo>
                        <a:cubicBezTo>
                          <a:pt x="16128" y="0"/>
                          <a:pt x="16128" y="0"/>
                          <a:pt x="16128" y="0"/>
                        </a:cubicBezTo>
                        <a:lnTo>
                          <a:pt x="16128" y="0"/>
                        </a:lnTo>
                        <a:cubicBezTo>
                          <a:pt x="16128" y="0"/>
                          <a:pt x="16128" y="0"/>
                          <a:pt x="16128" y="0"/>
                        </a:cubicBezTo>
                        <a:lnTo>
                          <a:pt x="16028" y="0"/>
                        </a:lnTo>
                        <a:cubicBezTo>
                          <a:pt x="16028" y="0"/>
                          <a:pt x="15827" y="0"/>
                          <a:pt x="15827" y="0"/>
                        </a:cubicBezTo>
                        <a:lnTo>
                          <a:pt x="10168" y="551"/>
                        </a:lnTo>
                        <a:lnTo>
                          <a:pt x="9166" y="3656"/>
                        </a:lnTo>
                        <a:cubicBezTo>
                          <a:pt x="7763" y="7964"/>
                          <a:pt x="6411" y="12271"/>
                          <a:pt x="5209" y="16629"/>
                        </a:cubicBezTo>
                        <a:lnTo>
                          <a:pt x="5109" y="15827"/>
                        </a:lnTo>
                        <a:cubicBezTo>
                          <a:pt x="4508" y="19133"/>
                          <a:pt x="2705" y="25394"/>
                          <a:pt x="2003" y="27548"/>
                        </a:cubicBezTo>
                        <a:cubicBezTo>
                          <a:pt x="1953" y="27147"/>
                          <a:pt x="1603" y="27297"/>
                          <a:pt x="2254" y="24793"/>
                        </a:cubicBezTo>
                        <a:cubicBezTo>
                          <a:pt x="-2003" y="42023"/>
                          <a:pt x="2705" y="29852"/>
                          <a:pt x="0" y="44227"/>
                        </a:cubicBezTo>
                        <a:cubicBezTo>
                          <a:pt x="150" y="43325"/>
                          <a:pt x="401" y="42223"/>
                          <a:pt x="801" y="40671"/>
                        </a:cubicBezTo>
                        <a:close/>
                      </a:path>
                    </a:pathLst>
                  </a:custGeom>
                  <a:grpFill/>
                  <a:ln w="0" cap="flat">
                    <a:noFill/>
                    <a:prstDash val="solid"/>
                    <a:miter/>
                  </a:ln>
                </p:spPr>
                <p:txBody>
                  <a:bodyPr rtlCol="0" anchor="ctr"/>
                  <a:lstStyle/>
                  <a:p>
                    <a:endParaRPr lang="en-US"/>
                  </a:p>
                </p:txBody>
              </p:sp>
              <p:sp>
                <p:nvSpPr>
                  <p:cNvPr id="1561" name="Freeform: Shape 1560">
                    <a:extLst>
                      <a:ext uri="{FF2B5EF4-FFF2-40B4-BE49-F238E27FC236}">
                        <a16:creationId xmlns:a16="http://schemas.microsoft.com/office/drawing/2014/main" id="{D8671F07-809A-992C-64D8-4FE55AC00882}"/>
                      </a:ext>
                    </a:extLst>
                  </p:cNvPr>
                  <p:cNvSpPr/>
                  <p:nvPr/>
                </p:nvSpPr>
                <p:spPr>
                  <a:xfrm>
                    <a:off x="1354964" y="2339178"/>
                    <a:ext cx="6912" cy="39458"/>
                  </a:xfrm>
                  <a:custGeom>
                    <a:avLst/>
                    <a:gdLst>
                      <a:gd name="connsiteX0" fmla="*/ 2605 w 6912"/>
                      <a:gd name="connsiteY0" fmla="*/ 13674 h 39458"/>
                      <a:gd name="connsiteX1" fmla="*/ 2905 w 6912"/>
                      <a:gd name="connsiteY1" fmla="*/ 19985 h 39458"/>
                      <a:gd name="connsiteX2" fmla="*/ 1202 w 6912"/>
                      <a:gd name="connsiteY2" fmla="*/ 30152 h 39458"/>
                      <a:gd name="connsiteX3" fmla="*/ 2054 w 6912"/>
                      <a:gd name="connsiteY3" fmla="*/ 32807 h 39458"/>
                      <a:gd name="connsiteX4" fmla="*/ 2454 w 6912"/>
                      <a:gd name="connsiteY4" fmla="*/ 28299 h 39458"/>
                      <a:gd name="connsiteX5" fmla="*/ 2655 w 6912"/>
                      <a:gd name="connsiteY5" fmla="*/ 39018 h 39458"/>
                      <a:gd name="connsiteX6" fmla="*/ 3556 w 6912"/>
                      <a:gd name="connsiteY6" fmla="*/ 24643 h 39458"/>
                      <a:gd name="connsiteX7" fmla="*/ 6762 w 6912"/>
                      <a:gd name="connsiteY7" fmla="*/ 8565 h 39458"/>
                      <a:gd name="connsiteX8" fmla="*/ 6912 w 6912"/>
                      <a:gd name="connsiteY8" fmla="*/ 3155 h 39458"/>
                      <a:gd name="connsiteX9" fmla="*/ 6561 w 6912"/>
                      <a:gd name="connsiteY9" fmla="*/ 5059 h 39458"/>
                      <a:gd name="connsiteX10" fmla="*/ 5109 w 6912"/>
                      <a:gd name="connsiteY10" fmla="*/ 5059 h 39458"/>
                      <a:gd name="connsiteX11" fmla="*/ 4007 w 6912"/>
                      <a:gd name="connsiteY11" fmla="*/ 12221 h 39458"/>
                      <a:gd name="connsiteX12" fmla="*/ 4608 w 6912"/>
                      <a:gd name="connsiteY12" fmla="*/ 0 h 39458"/>
                      <a:gd name="connsiteX13" fmla="*/ 0 w 6912"/>
                      <a:gd name="connsiteY13" fmla="*/ 20185 h 39458"/>
                      <a:gd name="connsiteX14" fmla="*/ 2605 w 6912"/>
                      <a:gd name="connsiteY14" fmla="*/ 13674 h 39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912" h="39458">
                        <a:moveTo>
                          <a:pt x="2605" y="13674"/>
                        </a:moveTo>
                        <a:lnTo>
                          <a:pt x="2905" y="19985"/>
                        </a:lnTo>
                        <a:lnTo>
                          <a:pt x="1202" y="30152"/>
                        </a:lnTo>
                        <a:cubicBezTo>
                          <a:pt x="1603" y="30303"/>
                          <a:pt x="1102" y="37816"/>
                          <a:pt x="2054" y="32807"/>
                        </a:cubicBezTo>
                        <a:cubicBezTo>
                          <a:pt x="2054" y="31805"/>
                          <a:pt x="2204" y="29852"/>
                          <a:pt x="2454" y="28299"/>
                        </a:cubicBezTo>
                        <a:cubicBezTo>
                          <a:pt x="3155" y="29551"/>
                          <a:pt x="1402" y="41923"/>
                          <a:pt x="2655" y="39018"/>
                        </a:cubicBezTo>
                        <a:cubicBezTo>
                          <a:pt x="3256" y="30904"/>
                          <a:pt x="3656" y="29702"/>
                          <a:pt x="3556" y="24643"/>
                        </a:cubicBezTo>
                        <a:cubicBezTo>
                          <a:pt x="4658" y="17280"/>
                          <a:pt x="5760" y="11921"/>
                          <a:pt x="6762" y="8565"/>
                        </a:cubicBezTo>
                        <a:cubicBezTo>
                          <a:pt x="7012" y="6361"/>
                          <a:pt x="6511" y="5960"/>
                          <a:pt x="6912" y="3155"/>
                        </a:cubicBezTo>
                        <a:cubicBezTo>
                          <a:pt x="6812" y="3757"/>
                          <a:pt x="6712" y="4358"/>
                          <a:pt x="6561" y="5059"/>
                        </a:cubicBezTo>
                        <a:lnTo>
                          <a:pt x="5109" y="5059"/>
                        </a:lnTo>
                        <a:cubicBezTo>
                          <a:pt x="4959" y="7463"/>
                          <a:pt x="4458" y="9617"/>
                          <a:pt x="4007" y="12221"/>
                        </a:cubicBezTo>
                        <a:cubicBezTo>
                          <a:pt x="4157" y="8164"/>
                          <a:pt x="4358" y="4057"/>
                          <a:pt x="4608" y="0"/>
                        </a:cubicBezTo>
                        <a:cubicBezTo>
                          <a:pt x="2454" y="3606"/>
                          <a:pt x="1152" y="15527"/>
                          <a:pt x="0" y="20185"/>
                        </a:cubicBezTo>
                        <a:cubicBezTo>
                          <a:pt x="2054" y="14525"/>
                          <a:pt x="-150" y="24893"/>
                          <a:pt x="2605" y="13674"/>
                        </a:cubicBezTo>
                        <a:close/>
                      </a:path>
                    </a:pathLst>
                  </a:custGeom>
                  <a:grpFill/>
                  <a:ln w="0" cap="flat">
                    <a:noFill/>
                    <a:prstDash val="solid"/>
                    <a:miter/>
                  </a:ln>
                </p:spPr>
                <p:txBody>
                  <a:bodyPr rtlCol="0" anchor="ctr"/>
                  <a:lstStyle/>
                  <a:p>
                    <a:endParaRPr lang="en-US"/>
                  </a:p>
                </p:txBody>
              </p:sp>
              <p:sp>
                <p:nvSpPr>
                  <p:cNvPr id="1562" name="Freeform: Shape 1561">
                    <a:extLst>
                      <a:ext uri="{FF2B5EF4-FFF2-40B4-BE49-F238E27FC236}">
                        <a16:creationId xmlns:a16="http://schemas.microsoft.com/office/drawing/2014/main" id="{DA1647A1-8ACF-3671-1F5B-FFFDBC45BE78}"/>
                      </a:ext>
                    </a:extLst>
                  </p:cNvPr>
                  <p:cNvSpPr/>
                  <p:nvPr/>
                </p:nvSpPr>
                <p:spPr>
                  <a:xfrm>
                    <a:off x="1361876" y="2342083"/>
                    <a:ext cx="50" cy="300"/>
                  </a:xfrm>
                  <a:custGeom>
                    <a:avLst/>
                    <a:gdLst>
                      <a:gd name="connsiteX0" fmla="*/ 0 w 50"/>
                      <a:gd name="connsiteY0" fmla="*/ 301 h 300"/>
                      <a:gd name="connsiteX1" fmla="*/ 50 w 50"/>
                      <a:gd name="connsiteY1" fmla="*/ 0 h 300"/>
                      <a:gd name="connsiteX2" fmla="*/ 0 w 50"/>
                      <a:gd name="connsiteY2" fmla="*/ 301 h 300"/>
                    </a:gdLst>
                    <a:ahLst/>
                    <a:cxnLst>
                      <a:cxn ang="0">
                        <a:pos x="connsiteX0" y="connsiteY0"/>
                      </a:cxn>
                      <a:cxn ang="0">
                        <a:pos x="connsiteX1" y="connsiteY1"/>
                      </a:cxn>
                      <a:cxn ang="0">
                        <a:pos x="connsiteX2" y="connsiteY2"/>
                      </a:cxn>
                    </a:cxnLst>
                    <a:rect l="l" t="t" r="r" b="b"/>
                    <a:pathLst>
                      <a:path w="50" h="300">
                        <a:moveTo>
                          <a:pt x="0" y="301"/>
                        </a:moveTo>
                        <a:cubicBezTo>
                          <a:pt x="0" y="301"/>
                          <a:pt x="0" y="100"/>
                          <a:pt x="50" y="0"/>
                        </a:cubicBezTo>
                        <a:cubicBezTo>
                          <a:pt x="50" y="100"/>
                          <a:pt x="50" y="200"/>
                          <a:pt x="0" y="301"/>
                        </a:cubicBezTo>
                        <a:close/>
                      </a:path>
                    </a:pathLst>
                  </a:custGeom>
                  <a:grpFill/>
                  <a:ln w="0" cap="flat">
                    <a:noFill/>
                    <a:prstDash val="solid"/>
                    <a:miter/>
                  </a:ln>
                </p:spPr>
                <p:txBody>
                  <a:bodyPr rtlCol="0" anchor="ctr"/>
                  <a:lstStyle/>
                  <a:p>
                    <a:endParaRPr lang="en-US"/>
                  </a:p>
                </p:txBody>
              </p:sp>
              <p:sp>
                <p:nvSpPr>
                  <p:cNvPr id="1563" name="Freeform: Shape 1562">
                    <a:extLst>
                      <a:ext uri="{FF2B5EF4-FFF2-40B4-BE49-F238E27FC236}">
                        <a16:creationId xmlns:a16="http://schemas.microsoft.com/office/drawing/2014/main" id="{4692EBA8-F494-3B7F-560C-E705009ECE9C}"/>
                      </a:ext>
                    </a:extLst>
                  </p:cNvPr>
                  <p:cNvSpPr/>
                  <p:nvPr/>
                </p:nvSpPr>
                <p:spPr>
                  <a:xfrm>
                    <a:off x="1728313" y="2752242"/>
                    <a:ext cx="38266" cy="4211"/>
                  </a:xfrm>
                  <a:custGeom>
                    <a:avLst/>
                    <a:gdLst>
                      <a:gd name="connsiteX0" fmla="*/ 13373 w 38266"/>
                      <a:gd name="connsiteY0" fmla="*/ 1156 h 4211"/>
                      <a:gd name="connsiteX1" fmla="*/ 9667 w 38266"/>
                      <a:gd name="connsiteY1" fmla="*/ 1206 h 4211"/>
                      <a:gd name="connsiteX2" fmla="*/ 38266 w 38266"/>
                      <a:gd name="connsiteY2" fmla="*/ 4211 h 4211"/>
                      <a:gd name="connsiteX3" fmla="*/ 34710 w 38266"/>
                      <a:gd name="connsiteY3" fmla="*/ 2859 h 4211"/>
                      <a:gd name="connsiteX4" fmla="*/ 23641 w 38266"/>
                      <a:gd name="connsiteY4" fmla="*/ 2258 h 4211"/>
                      <a:gd name="connsiteX5" fmla="*/ 25745 w 38266"/>
                      <a:gd name="connsiteY5" fmla="*/ 1957 h 4211"/>
                      <a:gd name="connsiteX6" fmla="*/ 19083 w 38266"/>
                      <a:gd name="connsiteY6" fmla="*/ 4 h 4211"/>
                      <a:gd name="connsiteX7" fmla="*/ 18532 w 38266"/>
                      <a:gd name="connsiteY7" fmla="*/ 4 h 4211"/>
                      <a:gd name="connsiteX8" fmla="*/ 0 w 38266"/>
                      <a:gd name="connsiteY8" fmla="*/ 304 h 4211"/>
                      <a:gd name="connsiteX9" fmla="*/ 13323 w 38266"/>
                      <a:gd name="connsiteY9" fmla="*/ 1156 h 4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266" h="4211">
                        <a:moveTo>
                          <a:pt x="13373" y="1156"/>
                        </a:moveTo>
                        <a:cubicBezTo>
                          <a:pt x="10819" y="855"/>
                          <a:pt x="10068" y="1156"/>
                          <a:pt x="9667" y="1206"/>
                        </a:cubicBezTo>
                        <a:cubicBezTo>
                          <a:pt x="19183" y="2408"/>
                          <a:pt x="28700" y="3560"/>
                          <a:pt x="38266" y="4211"/>
                        </a:cubicBezTo>
                        <a:cubicBezTo>
                          <a:pt x="37415" y="3760"/>
                          <a:pt x="29201" y="2608"/>
                          <a:pt x="34710" y="2859"/>
                        </a:cubicBezTo>
                        <a:cubicBezTo>
                          <a:pt x="32306" y="2208"/>
                          <a:pt x="24793" y="2007"/>
                          <a:pt x="23641" y="2258"/>
                        </a:cubicBezTo>
                        <a:lnTo>
                          <a:pt x="25745" y="1957"/>
                        </a:lnTo>
                        <a:cubicBezTo>
                          <a:pt x="19083" y="1857"/>
                          <a:pt x="14776" y="-96"/>
                          <a:pt x="19083" y="4"/>
                        </a:cubicBezTo>
                        <a:lnTo>
                          <a:pt x="18532" y="4"/>
                        </a:lnTo>
                        <a:cubicBezTo>
                          <a:pt x="12372" y="4"/>
                          <a:pt x="6161" y="454"/>
                          <a:pt x="0" y="304"/>
                        </a:cubicBezTo>
                        <a:cubicBezTo>
                          <a:pt x="6662" y="1607"/>
                          <a:pt x="5259" y="154"/>
                          <a:pt x="13323" y="1156"/>
                        </a:cubicBezTo>
                        <a:close/>
                      </a:path>
                    </a:pathLst>
                  </a:custGeom>
                  <a:grpFill/>
                  <a:ln w="0" cap="flat">
                    <a:noFill/>
                    <a:prstDash val="solid"/>
                    <a:miter/>
                  </a:ln>
                </p:spPr>
                <p:txBody>
                  <a:bodyPr rtlCol="0" anchor="ctr"/>
                  <a:lstStyle/>
                  <a:p>
                    <a:endParaRPr lang="en-US"/>
                  </a:p>
                </p:txBody>
              </p:sp>
              <p:sp>
                <p:nvSpPr>
                  <p:cNvPr id="1564" name="Freeform: Shape 1563">
                    <a:extLst>
                      <a:ext uri="{FF2B5EF4-FFF2-40B4-BE49-F238E27FC236}">
                        <a16:creationId xmlns:a16="http://schemas.microsoft.com/office/drawing/2014/main" id="{34F9EAA4-9E3F-982F-413A-D32C72E5859F}"/>
                      </a:ext>
                    </a:extLst>
                  </p:cNvPr>
                  <p:cNvSpPr/>
                  <p:nvPr/>
                </p:nvSpPr>
                <p:spPr>
                  <a:xfrm>
                    <a:off x="1381761" y="2345088"/>
                    <a:ext cx="1051" cy="3750"/>
                  </a:xfrm>
                  <a:custGeom>
                    <a:avLst/>
                    <a:gdLst>
                      <a:gd name="connsiteX0" fmla="*/ 0 w 1051"/>
                      <a:gd name="connsiteY0" fmla="*/ 0 h 3750"/>
                      <a:gd name="connsiteX1" fmla="*/ 1052 w 1051"/>
                      <a:gd name="connsiteY1" fmla="*/ 3606 h 3750"/>
                      <a:gd name="connsiteX2" fmla="*/ 0 w 1051"/>
                      <a:gd name="connsiteY2" fmla="*/ 0 h 3750"/>
                    </a:gdLst>
                    <a:ahLst/>
                    <a:cxnLst>
                      <a:cxn ang="0">
                        <a:pos x="connsiteX0" y="connsiteY0"/>
                      </a:cxn>
                      <a:cxn ang="0">
                        <a:pos x="connsiteX1" y="connsiteY1"/>
                      </a:cxn>
                      <a:cxn ang="0">
                        <a:pos x="connsiteX2" y="connsiteY2"/>
                      </a:cxn>
                    </a:cxnLst>
                    <a:rect l="l" t="t" r="r" b="b"/>
                    <a:pathLst>
                      <a:path w="1051" h="3750">
                        <a:moveTo>
                          <a:pt x="0" y="0"/>
                        </a:moveTo>
                        <a:cubicBezTo>
                          <a:pt x="801" y="3606"/>
                          <a:pt x="1002" y="4057"/>
                          <a:pt x="1052" y="3606"/>
                        </a:cubicBezTo>
                        <a:cubicBezTo>
                          <a:pt x="701" y="2304"/>
                          <a:pt x="401" y="1102"/>
                          <a:pt x="0" y="0"/>
                        </a:cubicBezTo>
                        <a:close/>
                      </a:path>
                    </a:pathLst>
                  </a:custGeom>
                  <a:grpFill/>
                  <a:ln w="0" cap="flat">
                    <a:noFill/>
                    <a:prstDash val="solid"/>
                    <a:miter/>
                  </a:ln>
                </p:spPr>
                <p:txBody>
                  <a:bodyPr rtlCol="0" anchor="ctr"/>
                  <a:lstStyle/>
                  <a:p>
                    <a:endParaRPr lang="en-US"/>
                  </a:p>
                </p:txBody>
              </p:sp>
              <p:sp>
                <p:nvSpPr>
                  <p:cNvPr id="1565" name="Freeform: Shape 1564">
                    <a:extLst>
                      <a:ext uri="{FF2B5EF4-FFF2-40B4-BE49-F238E27FC236}">
                        <a16:creationId xmlns:a16="http://schemas.microsoft.com/office/drawing/2014/main" id="{20C1DE0F-7E0D-1296-C0DA-39007BB8B5CA}"/>
                      </a:ext>
                    </a:extLst>
                  </p:cNvPr>
                  <p:cNvSpPr/>
                  <p:nvPr/>
                </p:nvSpPr>
                <p:spPr>
                  <a:xfrm>
                    <a:off x="1718145" y="2752446"/>
                    <a:ext cx="5860" cy="130"/>
                  </a:xfrm>
                  <a:custGeom>
                    <a:avLst/>
                    <a:gdLst>
                      <a:gd name="connsiteX0" fmla="*/ 5860 w 5860"/>
                      <a:gd name="connsiteY0" fmla="*/ 100 h 130"/>
                      <a:gd name="connsiteX1" fmla="*/ 0 w 5860"/>
                      <a:gd name="connsiteY1" fmla="*/ 0 h 130"/>
                      <a:gd name="connsiteX2" fmla="*/ 5860 w 5860"/>
                      <a:gd name="connsiteY2" fmla="*/ 100 h 130"/>
                    </a:gdLst>
                    <a:ahLst/>
                    <a:cxnLst>
                      <a:cxn ang="0">
                        <a:pos x="connsiteX0" y="connsiteY0"/>
                      </a:cxn>
                      <a:cxn ang="0">
                        <a:pos x="connsiteX1" y="connsiteY1"/>
                      </a:cxn>
                      <a:cxn ang="0">
                        <a:pos x="connsiteX2" y="connsiteY2"/>
                      </a:cxn>
                    </a:cxnLst>
                    <a:rect l="l" t="t" r="r" b="b"/>
                    <a:pathLst>
                      <a:path w="5860" h="130">
                        <a:moveTo>
                          <a:pt x="5860" y="100"/>
                        </a:moveTo>
                        <a:lnTo>
                          <a:pt x="0" y="0"/>
                        </a:lnTo>
                        <a:cubicBezTo>
                          <a:pt x="2304" y="150"/>
                          <a:pt x="4358" y="150"/>
                          <a:pt x="5860" y="100"/>
                        </a:cubicBezTo>
                        <a:close/>
                      </a:path>
                    </a:pathLst>
                  </a:custGeom>
                  <a:grpFill/>
                  <a:ln w="0" cap="flat">
                    <a:noFill/>
                    <a:prstDash val="solid"/>
                    <a:miter/>
                  </a:ln>
                </p:spPr>
                <p:txBody>
                  <a:bodyPr rtlCol="0" anchor="ctr"/>
                  <a:lstStyle/>
                  <a:p>
                    <a:endParaRPr lang="en-US"/>
                  </a:p>
                </p:txBody>
              </p:sp>
              <p:sp>
                <p:nvSpPr>
                  <p:cNvPr id="1566" name="Freeform: Shape 1565">
                    <a:extLst>
                      <a:ext uri="{FF2B5EF4-FFF2-40B4-BE49-F238E27FC236}">
                        <a16:creationId xmlns:a16="http://schemas.microsoft.com/office/drawing/2014/main" id="{D2B2744F-304F-CDB2-EC9E-8CD520B2C071}"/>
                      </a:ext>
                    </a:extLst>
                  </p:cNvPr>
                  <p:cNvSpPr/>
                  <p:nvPr/>
                </p:nvSpPr>
                <p:spPr>
                  <a:xfrm>
                    <a:off x="1762172" y="2744031"/>
                    <a:ext cx="2637" cy="250"/>
                  </a:xfrm>
                  <a:custGeom>
                    <a:avLst/>
                    <a:gdLst>
                      <a:gd name="connsiteX0" fmla="*/ 2605 w 2637"/>
                      <a:gd name="connsiteY0" fmla="*/ 150 h 250"/>
                      <a:gd name="connsiteX1" fmla="*/ 2554 w 2637"/>
                      <a:gd name="connsiteY1" fmla="*/ 0 h 250"/>
                      <a:gd name="connsiteX2" fmla="*/ 0 w 2637"/>
                      <a:gd name="connsiteY2" fmla="*/ 250 h 250"/>
                      <a:gd name="connsiteX3" fmla="*/ 50 w 2637"/>
                      <a:gd name="connsiteY3" fmla="*/ 250 h 250"/>
                      <a:gd name="connsiteX4" fmla="*/ 2605 w 2637"/>
                      <a:gd name="connsiteY4" fmla="*/ 150 h 2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37" h="250">
                        <a:moveTo>
                          <a:pt x="2605" y="150"/>
                        </a:moveTo>
                        <a:cubicBezTo>
                          <a:pt x="2605" y="150"/>
                          <a:pt x="2705" y="50"/>
                          <a:pt x="2554" y="0"/>
                        </a:cubicBezTo>
                        <a:lnTo>
                          <a:pt x="0" y="250"/>
                        </a:lnTo>
                        <a:cubicBezTo>
                          <a:pt x="0" y="250"/>
                          <a:pt x="50" y="250"/>
                          <a:pt x="50" y="250"/>
                        </a:cubicBezTo>
                        <a:cubicBezTo>
                          <a:pt x="952" y="250"/>
                          <a:pt x="1803" y="200"/>
                          <a:pt x="2605" y="150"/>
                        </a:cubicBezTo>
                        <a:close/>
                      </a:path>
                    </a:pathLst>
                  </a:custGeom>
                  <a:grpFill/>
                  <a:ln w="0" cap="flat">
                    <a:noFill/>
                    <a:prstDash val="solid"/>
                    <a:miter/>
                  </a:ln>
                </p:spPr>
                <p:txBody>
                  <a:bodyPr rtlCol="0" anchor="ctr"/>
                  <a:lstStyle/>
                  <a:p>
                    <a:endParaRPr lang="en-US"/>
                  </a:p>
                </p:txBody>
              </p:sp>
              <p:sp>
                <p:nvSpPr>
                  <p:cNvPr id="1567" name="Freeform: Shape 1566">
                    <a:extLst>
                      <a:ext uri="{FF2B5EF4-FFF2-40B4-BE49-F238E27FC236}">
                        <a16:creationId xmlns:a16="http://schemas.microsoft.com/office/drawing/2014/main" id="{A5EBBB56-9583-F626-BD85-3CAFB5F45213}"/>
                      </a:ext>
                    </a:extLst>
                  </p:cNvPr>
                  <p:cNvSpPr/>
                  <p:nvPr/>
                </p:nvSpPr>
                <p:spPr>
                  <a:xfrm>
                    <a:off x="1596234" y="2714630"/>
                    <a:ext cx="1753" cy="801"/>
                  </a:xfrm>
                  <a:custGeom>
                    <a:avLst/>
                    <a:gdLst>
                      <a:gd name="connsiteX0" fmla="*/ 1753 w 1753"/>
                      <a:gd name="connsiteY0" fmla="*/ 801 h 801"/>
                      <a:gd name="connsiteX1" fmla="*/ 0 w 1753"/>
                      <a:gd name="connsiteY1" fmla="*/ 0 h 801"/>
                      <a:gd name="connsiteX2" fmla="*/ 1753 w 1753"/>
                      <a:gd name="connsiteY2" fmla="*/ 801 h 801"/>
                    </a:gdLst>
                    <a:ahLst/>
                    <a:cxnLst>
                      <a:cxn ang="0">
                        <a:pos x="connsiteX0" y="connsiteY0"/>
                      </a:cxn>
                      <a:cxn ang="0">
                        <a:pos x="connsiteX1" y="connsiteY1"/>
                      </a:cxn>
                      <a:cxn ang="0">
                        <a:pos x="connsiteX2" y="connsiteY2"/>
                      </a:cxn>
                    </a:cxnLst>
                    <a:rect l="l" t="t" r="r" b="b"/>
                    <a:pathLst>
                      <a:path w="1753" h="801">
                        <a:moveTo>
                          <a:pt x="1753" y="801"/>
                        </a:moveTo>
                        <a:cubicBezTo>
                          <a:pt x="1202" y="551"/>
                          <a:pt x="701" y="301"/>
                          <a:pt x="0" y="0"/>
                        </a:cubicBezTo>
                        <a:cubicBezTo>
                          <a:pt x="651" y="301"/>
                          <a:pt x="1202" y="551"/>
                          <a:pt x="1753" y="801"/>
                        </a:cubicBezTo>
                        <a:close/>
                      </a:path>
                    </a:pathLst>
                  </a:custGeom>
                  <a:grpFill/>
                  <a:ln w="0" cap="flat">
                    <a:noFill/>
                    <a:prstDash val="solid"/>
                    <a:miter/>
                  </a:ln>
                </p:spPr>
                <p:txBody>
                  <a:bodyPr rtlCol="0" anchor="ctr"/>
                  <a:lstStyle/>
                  <a:p>
                    <a:endParaRPr lang="en-US"/>
                  </a:p>
                </p:txBody>
              </p:sp>
              <p:sp>
                <p:nvSpPr>
                  <p:cNvPr id="1568" name="Freeform: Shape 1567">
                    <a:extLst>
                      <a:ext uri="{FF2B5EF4-FFF2-40B4-BE49-F238E27FC236}">
                        <a16:creationId xmlns:a16="http://schemas.microsoft.com/office/drawing/2014/main" id="{BE8A7519-C1A6-59A3-33B0-6597B9644F61}"/>
                      </a:ext>
                    </a:extLst>
                  </p:cNvPr>
                  <p:cNvSpPr/>
                  <p:nvPr/>
                </p:nvSpPr>
                <p:spPr>
                  <a:xfrm>
                    <a:off x="1811558" y="2741327"/>
                    <a:ext cx="41161" cy="24492"/>
                  </a:xfrm>
                  <a:custGeom>
                    <a:avLst/>
                    <a:gdLst>
                      <a:gd name="connsiteX0" fmla="*/ 35211 w 41161"/>
                      <a:gd name="connsiteY0" fmla="*/ 24442 h 24492"/>
                      <a:gd name="connsiteX1" fmla="*/ 35412 w 41161"/>
                      <a:gd name="connsiteY1" fmla="*/ 24292 h 24492"/>
                      <a:gd name="connsiteX2" fmla="*/ 40821 w 41161"/>
                      <a:gd name="connsiteY2" fmla="*/ 10017 h 24492"/>
                      <a:gd name="connsiteX3" fmla="*/ 40270 w 41161"/>
                      <a:gd name="connsiteY3" fmla="*/ 16479 h 24492"/>
                      <a:gd name="connsiteX4" fmla="*/ 28049 w 41161"/>
                      <a:gd name="connsiteY4" fmla="*/ 0 h 24492"/>
                      <a:gd name="connsiteX5" fmla="*/ 16929 w 41161"/>
                      <a:gd name="connsiteY5" fmla="*/ 902 h 24492"/>
                      <a:gd name="connsiteX6" fmla="*/ 15176 w 41161"/>
                      <a:gd name="connsiteY6" fmla="*/ 200 h 24492"/>
                      <a:gd name="connsiteX7" fmla="*/ 10969 w 41161"/>
                      <a:gd name="connsiteY7" fmla="*/ 701 h 24492"/>
                      <a:gd name="connsiteX8" fmla="*/ 13523 w 41161"/>
                      <a:gd name="connsiteY8" fmla="*/ 701 h 24492"/>
                      <a:gd name="connsiteX9" fmla="*/ 0 w 41161"/>
                      <a:gd name="connsiteY9" fmla="*/ 3105 h 24492"/>
                      <a:gd name="connsiteX10" fmla="*/ 13373 w 41161"/>
                      <a:gd name="connsiteY10" fmla="*/ 2655 h 24492"/>
                      <a:gd name="connsiteX11" fmla="*/ 16629 w 41161"/>
                      <a:gd name="connsiteY11" fmla="*/ 2454 h 24492"/>
                      <a:gd name="connsiteX12" fmla="*/ 26997 w 41161"/>
                      <a:gd name="connsiteY12" fmla="*/ 701 h 24492"/>
                      <a:gd name="connsiteX13" fmla="*/ 27999 w 41161"/>
                      <a:gd name="connsiteY13" fmla="*/ 351 h 24492"/>
                      <a:gd name="connsiteX14" fmla="*/ 39919 w 41161"/>
                      <a:gd name="connsiteY14" fmla="*/ 16429 h 24492"/>
                      <a:gd name="connsiteX15" fmla="*/ 40721 w 41161"/>
                      <a:gd name="connsiteY15" fmla="*/ 10118 h 24492"/>
                      <a:gd name="connsiteX16" fmla="*/ 35361 w 41161"/>
                      <a:gd name="connsiteY16" fmla="*/ 24292 h 24492"/>
                      <a:gd name="connsiteX17" fmla="*/ 35161 w 41161"/>
                      <a:gd name="connsiteY17" fmla="*/ 24493 h 24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1161" h="24492">
                        <a:moveTo>
                          <a:pt x="35211" y="24442"/>
                        </a:moveTo>
                        <a:lnTo>
                          <a:pt x="35412" y="24292"/>
                        </a:lnTo>
                        <a:lnTo>
                          <a:pt x="40821" y="10017"/>
                        </a:lnTo>
                        <a:cubicBezTo>
                          <a:pt x="41422" y="11971"/>
                          <a:pt x="41222" y="14575"/>
                          <a:pt x="40270" y="16479"/>
                        </a:cubicBezTo>
                        <a:lnTo>
                          <a:pt x="28049" y="0"/>
                        </a:lnTo>
                        <a:lnTo>
                          <a:pt x="16929" y="902"/>
                        </a:lnTo>
                        <a:cubicBezTo>
                          <a:pt x="18582" y="501"/>
                          <a:pt x="12572" y="701"/>
                          <a:pt x="15176" y="200"/>
                        </a:cubicBezTo>
                        <a:cubicBezTo>
                          <a:pt x="14225" y="301"/>
                          <a:pt x="9767" y="501"/>
                          <a:pt x="10969" y="701"/>
                        </a:cubicBezTo>
                        <a:lnTo>
                          <a:pt x="13523" y="701"/>
                        </a:lnTo>
                        <a:cubicBezTo>
                          <a:pt x="6962" y="1853"/>
                          <a:pt x="10919" y="2404"/>
                          <a:pt x="0" y="3105"/>
                        </a:cubicBezTo>
                        <a:cubicBezTo>
                          <a:pt x="6762" y="3957"/>
                          <a:pt x="9767" y="3256"/>
                          <a:pt x="13373" y="2655"/>
                        </a:cubicBezTo>
                        <a:cubicBezTo>
                          <a:pt x="14625" y="2554"/>
                          <a:pt x="15627" y="2504"/>
                          <a:pt x="16629" y="2454"/>
                        </a:cubicBezTo>
                        <a:lnTo>
                          <a:pt x="26997" y="701"/>
                        </a:lnTo>
                        <a:lnTo>
                          <a:pt x="27999" y="351"/>
                        </a:lnTo>
                        <a:lnTo>
                          <a:pt x="39919" y="16429"/>
                        </a:lnTo>
                        <a:cubicBezTo>
                          <a:pt x="40921" y="14625"/>
                          <a:pt x="41222" y="12071"/>
                          <a:pt x="40721" y="10118"/>
                        </a:cubicBezTo>
                        <a:lnTo>
                          <a:pt x="35361" y="24292"/>
                        </a:lnTo>
                        <a:lnTo>
                          <a:pt x="35161" y="24493"/>
                        </a:lnTo>
                        <a:close/>
                      </a:path>
                    </a:pathLst>
                  </a:custGeom>
                  <a:grpFill/>
                  <a:ln w="0" cap="flat">
                    <a:noFill/>
                    <a:prstDash val="solid"/>
                    <a:miter/>
                  </a:ln>
                </p:spPr>
                <p:txBody>
                  <a:bodyPr rtlCol="0" anchor="ctr"/>
                  <a:lstStyle/>
                  <a:p>
                    <a:endParaRPr lang="en-US"/>
                  </a:p>
                </p:txBody>
              </p:sp>
              <p:sp>
                <p:nvSpPr>
                  <p:cNvPr id="1569" name="Freeform: Shape 1568">
                    <a:extLst>
                      <a:ext uri="{FF2B5EF4-FFF2-40B4-BE49-F238E27FC236}">
                        <a16:creationId xmlns:a16="http://schemas.microsoft.com/office/drawing/2014/main" id="{FFF1F45F-6F78-BB54-BE8A-CFFD6EDAB9E5}"/>
                      </a:ext>
                    </a:extLst>
                  </p:cNvPr>
                  <p:cNvSpPr/>
                  <p:nvPr/>
                </p:nvSpPr>
                <p:spPr>
                  <a:xfrm>
                    <a:off x="1436005" y="2512880"/>
                    <a:ext cx="150" cy="100"/>
                  </a:xfrm>
                  <a:custGeom>
                    <a:avLst/>
                    <a:gdLst>
                      <a:gd name="connsiteX0" fmla="*/ 0 w 150"/>
                      <a:gd name="connsiteY0" fmla="*/ 0 h 100"/>
                      <a:gd name="connsiteX1" fmla="*/ 150 w 150"/>
                      <a:gd name="connsiteY1" fmla="*/ 100 h 100"/>
                      <a:gd name="connsiteX2" fmla="*/ 0 w 150"/>
                      <a:gd name="connsiteY2" fmla="*/ 0 h 100"/>
                    </a:gdLst>
                    <a:ahLst/>
                    <a:cxnLst>
                      <a:cxn ang="0">
                        <a:pos x="connsiteX0" y="connsiteY0"/>
                      </a:cxn>
                      <a:cxn ang="0">
                        <a:pos x="connsiteX1" y="connsiteY1"/>
                      </a:cxn>
                      <a:cxn ang="0">
                        <a:pos x="connsiteX2" y="connsiteY2"/>
                      </a:cxn>
                    </a:cxnLst>
                    <a:rect l="l" t="t" r="r" b="b"/>
                    <a:pathLst>
                      <a:path w="150" h="100">
                        <a:moveTo>
                          <a:pt x="0" y="0"/>
                        </a:moveTo>
                        <a:lnTo>
                          <a:pt x="150" y="100"/>
                        </a:lnTo>
                        <a:cubicBezTo>
                          <a:pt x="150" y="100"/>
                          <a:pt x="0" y="0"/>
                          <a:pt x="0" y="0"/>
                        </a:cubicBezTo>
                        <a:close/>
                      </a:path>
                    </a:pathLst>
                  </a:custGeom>
                  <a:grpFill/>
                  <a:ln w="0" cap="flat">
                    <a:noFill/>
                    <a:prstDash val="solid"/>
                    <a:miter/>
                  </a:ln>
                </p:spPr>
                <p:txBody>
                  <a:bodyPr rtlCol="0" anchor="ctr"/>
                  <a:lstStyle/>
                  <a:p>
                    <a:endParaRPr lang="en-US"/>
                  </a:p>
                </p:txBody>
              </p:sp>
              <p:sp>
                <p:nvSpPr>
                  <p:cNvPr id="1570" name="Freeform: Shape 1569">
                    <a:extLst>
                      <a:ext uri="{FF2B5EF4-FFF2-40B4-BE49-F238E27FC236}">
                        <a16:creationId xmlns:a16="http://schemas.microsoft.com/office/drawing/2014/main" id="{02B018DC-159C-55B4-61A7-B4C98EB95ED0}"/>
                      </a:ext>
                    </a:extLst>
                  </p:cNvPr>
                  <p:cNvSpPr/>
                  <p:nvPr/>
                </p:nvSpPr>
                <p:spPr>
                  <a:xfrm>
                    <a:off x="1436156" y="2512980"/>
                    <a:ext cx="1003" cy="1495"/>
                  </a:xfrm>
                  <a:custGeom>
                    <a:avLst/>
                    <a:gdLst>
                      <a:gd name="connsiteX0" fmla="*/ 551 w 1003"/>
                      <a:gd name="connsiteY0" fmla="*/ 351 h 1495"/>
                      <a:gd name="connsiteX1" fmla="*/ 0 w 1003"/>
                      <a:gd name="connsiteY1" fmla="*/ 0 h 1495"/>
                      <a:gd name="connsiteX2" fmla="*/ 551 w 1003"/>
                      <a:gd name="connsiteY2" fmla="*/ 351 h 1495"/>
                    </a:gdLst>
                    <a:ahLst/>
                    <a:cxnLst>
                      <a:cxn ang="0">
                        <a:pos x="connsiteX0" y="connsiteY0"/>
                      </a:cxn>
                      <a:cxn ang="0">
                        <a:pos x="connsiteX1" y="connsiteY1"/>
                      </a:cxn>
                      <a:cxn ang="0">
                        <a:pos x="connsiteX2" y="connsiteY2"/>
                      </a:cxn>
                    </a:cxnLst>
                    <a:rect l="l" t="t" r="r" b="b"/>
                    <a:pathLst>
                      <a:path w="1003" h="1495">
                        <a:moveTo>
                          <a:pt x="551" y="351"/>
                        </a:moveTo>
                        <a:lnTo>
                          <a:pt x="0" y="0"/>
                        </a:lnTo>
                        <a:cubicBezTo>
                          <a:pt x="451" y="551"/>
                          <a:pt x="1653" y="2855"/>
                          <a:pt x="551" y="351"/>
                        </a:cubicBezTo>
                        <a:close/>
                      </a:path>
                    </a:pathLst>
                  </a:custGeom>
                  <a:grpFill/>
                  <a:ln w="0" cap="flat">
                    <a:noFill/>
                    <a:prstDash val="solid"/>
                    <a:miter/>
                  </a:ln>
                </p:spPr>
                <p:txBody>
                  <a:bodyPr rtlCol="0" anchor="ctr"/>
                  <a:lstStyle/>
                  <a:p>
                    <a:endParaRPr lang="en-US"/>
                  </a:p>
                </p:txBody>
              </p:sp>
              <p:sp>
                <p:nvSpPr>
                  <p:cNvPr id="1571" name="Freeform: Shape 1570">
                    <a:extLst>
                      <a:ext uri="{FF2B5EF4-FFF2-40B4-BE49-F238E27FC236}">
                        <a16:creationId xmlns:a16="http://schemas.microsoft.com/office/drawing/2014/main" id="{2A1068F9-FB3C-0FAD-3C14-D40B5DBD423B}"/>
                      </a:ext>
                    </a:extLst>
                  </p:cNvPr>
                  <p:cNvSpPr/>
                  <p:nvPr/>
                </p:nvSpPr>
                <p:spPr>
                  <a:xfrm>
                    <a:off x="1724006" y="2752145"/>
                    <a:ext cx="4357" cy="400"/>
                  </a:xfrm>
                  <a:custGeom>
                    <a:avLst/>
                    <a:gdLst>
                      <a:gd name="connsiteX0" fmla="*/ 2204 w 4357"/>
                      <a:gd name="connsiteY0" fmla="*/ 0 h 400"/>
                      <a:gd name="connsiteX1" fmla="*/ 0 w 4357"/>
                      <a:gd name="connsiteY1" fmla="*/ 401 h 400"/>
                      <a:gd name="connsiteX2" fmla="*/ 4358 w 4357"/>
                      <a:gd name="connsiteY2" fmla="*/ 401 h 400"/>
                      <a:gd name="connsiteX3" fmla="*/ 2204 w 4357"/>
                      <a:gd name="connsiteY3" fmla="*/ 0 h 400"/>
                    </a:gdLst>
                    <a:ahLst/>
                    <a:cxnLst>
                      <a:cxn ang="0">
                        <a:pos x="connsiteX0" y="connsiteY0"/>
                      </a:cxn>
                      <a:cxn ang="0">
                        <a:pos x="connsiteX1" y="connsiteY1"/>
                      </a:cxn>
                      <a:cxn ang="0">
                        <a:pos x="connsiteX2" y="connsiteY2"/>
                      </a:cxn>
                      <a:cxn ang="0">
                        <a:pos x="connsiteX3" y="connsiteY3"/>
                      </a:cxn>
                    </a:cxnLst>
                    <a:rect l="l" t="t" r="r" b="b"/>
                    <a:pathLst>
                      <a:path w="4357" h="400">
                        <a:moveTo>
                          <a:pt x="2204" y="0"/>
                        </a:moveTo>
                        <a:cubicBezTo>
                          <a:pt x="2204" y="0"/>
                          <a:pt x="1202" y="301"/>
                          <a:pt x="0" y="401"/>
                        </a:cubicBezTo>
                        <a:lnTo>
                          <a:pt x="4358" y="401"/>
                        </a:lnTo>
                        <a:cubicBezTo>
                          <a:pt x="3757" y="351"/>
                          <a:pt x="2955" y="150"/>
                          <a:pt x="2204" y="0"/>
                        </a:cubicBezTo>
                        <a:close/>
                      </a:path>
                    </a:pathLst>
                  </a:custGeom>
                  <a:grpFill/>
                  <a:ln w="0" cap="flat">
                    <a:noFill/>
                    <a:prstDash val="solid"/>
                    <a:miter/>
                  </a:ln>
                </p:spPr>
                <p:txBody>
                  <a:bodyPr rtlCol="0" anchor="ctr"/>
                  <a:lstStyle/>
                  <a:p>
                    <a:endParaRPr lang="en-US"/>
                  </a:p>
                </p:txBody>
              </p:sp>
              <p:sp>
                <p:nvSpPr>
                  <p:cNvPr id="1572" name="Freeform: Shape 1571">
                    <a:extLst>
                      <a:ext uri="{FF2B5EF4-FFF2-40B4-BE49-F238E27FC236}">
                        <a16:creationId xmlns:a16="http://schemas.microsoft.com/office/drawing/2014/main" id="{83753912-7C4C-A2C1-C88A-AD85DB756E1E}"/>
                      </a:ext>
                    </a:extLst>
                  </p:cNvPr>
                  <p:cNvSpPr/>
                  <p:nvPr/>
                </p:nvSpPr>
                <p:spPr>
                  <a:xfrm>
                    <a:off x="1736227" y="2751094"/>
                    <a:ext cx="14675" cy="1152"/>
                  </a:xfrm>
                  <a:custGeom>
                    <a:avLst/>
                    <a:gdLst>
                      <a:gd name="connsiteX0" fmla="*/ 0 w 14675"/>
                      <a:gd name="connsiteY0" fmla="*/ 0 h 1152"/>
                      <a:gd name="connsiteX1" fmla="*/ 10669 w 14675"/>
                      <a:gd name="connsiteY1" fmla="*/ 1152 h 1152"/>
                      <a:gd name="connsiteX2" fmla="*/ 14675 w 14675"/>
                      <a:gd name="connsiteY2" fmla="*/ 1052 h 1152"/>
                      <a:gd name="connsiteX3" fmla="*/ 0 w 14675"/>
                      <a:gd name="connsiteY3" fmla="*/ 0 h 1152"/>
                    </a:gdLst>
                    <a:ahLst/>
                    <a:cxnLst>
                      <a:cxn ang="0">
                        <a:pos x="connsiteX0" y="connsiteY0"/>
                      </a:cxn>
                      <a:cxn ang="0">
                        <a:pos x="connsiteX1" y="connsiteY1"/>
                      </a:cxn>
                      <a:cxn ang="0">
                        <a:pos x="connsiteX2" y="connsiteY2"/>
                      </a:cxn>
                      <a:cxn ang="0">
                        <a:pos x="connsiteX3" y="connsiteY3"/>
                      </a:cxn>
                    </a:cxnLst>
                    <a:rect l="l" t="t" r="r" b="b"/>
                    <a:pathLst>
                      <a:path w="14675" h="1152">
                        <a:moveTo>
                          <a:pt x="0" y="0"/>
                        </a:moveTo>
                        <a:lnTo>
                          <a:pt x="10669" y="1152"/>
                        </a:lnTo>
                        <a:lnTo>
                          <a:pt x="14675" y="1052"/>
                        </a:lnTo>
                        <a:cubicBezTo>
                          <a:pt x="10568" y="751"/>
                          <a:pt x="5860" y="451"/>
                          <a:pt x="0" y="0"/>
                        </a:cubicBezTo>
                        <a:close/>
                      </a:path>
                    </a:pathLst>
                  </a:custGeom>
                  <a:grpFill/>
                  <a:ln w="0" cap="flat">
                    <a:noFill/>
                    <a:prstDash val="solid"/>
                    <a:miter/>
                  </a:ln>
                </p:spPr>
                <p:txBody>
                  <a:bodyPr rtlCol="0" anchor="ctr"/>
                  <a:lstStyle/>
                  <a:p>
                    <a:endParaRPr lang="en-US"/>
                  </a:p>
                </p:txBody>
              </p:sp>
              <p:sp>
                <p:nvSpPr>
                  <p:cNvPr id="1573" name="Freeform: Shape 1572">
                    <a:extLst>
                      <a:ext uri="{FF2B5EF4-FFF2-40B4-BE49-F238E27FC236}">
                        <a16:creationId xmlns:a16="http://schemas.microsoft.com/office/drawing/2014/main" id="{99458453-0EE1-D3B1-CF49-297697B1CAED}"/>
                      </a:ext>
                    </a:extLst>
                  </p:cNvPr>
                  <p:cNvSpPr/>
                  <p:nvPr/>
                </p:nvSpPr>
                <p:spPr>
                  <a:xfrm>
                    <a:off x="1555127" y="2692842"/>
                    <a:ext cx="162918" cy="59656"/>
                  </a:xfrm>
                  <a:custGeom>
                    <a:avLst/>
                    <a:gdLst>
                      <a:gd name="connsiteX0" fmla="*/ 58086 w 162918"/>
                      <a:gd name="connsiteY0" fmla="*/ 30904 h 59656"/>
                      <a:gd name="connsiteX1" fmla="*/ 54380 w 162918"/>
                      <a:gd name="connsiteY1" fmla="*/ 27348 h 59656"/>
                      <a:gd name="connsiteX2" fmla="*/ 42860 w 162918"/>
                      <a:gd name="connsiteY2" fmla="*/ 22589 h 59656"/>
                      <a:gd name="connsiteX3" fmla="*/ 56133 w 162918"/>
                      <a:gd name="connsiteY3" fmla="*/ 31254 h 59656"/>
                      <a:gd name="connsiteX4" fmla="*/ 38402 w 162918"/>
                      <a:gd name="connsiteY4" fmla="*/ 23391 h 59656"/>
                      <a:gd name="connsiteX5" fmla="*/ 46166 w 162918"/>
                      <a:gd name="connsiteY5" fmla="*/ 25194 h 59656"/>
                      <a:gd name="connsiteX6" fmla="*/ 37551 w 162918"/>
                      <a:gd name="connsiteY6" fmla="*/ 21938 h 59656"/>
                      <a:gd name="connsiteX7" fmla="*/ 22575 w 162918"/>
                      <a:gd name="connsiteY7" fmla="*/ 13724 h 59656"/>
                      <a:gd name="connsiteX8" fmla="*/ 11355 w 162918"/>
                      <a:gd name="connsiteY8" fmla="*/ 5960 h 59656"/>
                      <a:gd name="connsiteX9" fmla="*/ 136 w 162918"/>
                      <a:gd name="connsiteY9" fmla="*/ 0 h 59656"/>
                      <a:gd name="connsiteX10" fmla="*/ 12107 w 162918"/>
                      <a:gd name="connsiteY10" fmla="*/ 10067 h 59656"/>
                      <a:gd name="connsiteX11" fmla="*/ 11105 w 162918"/>
                      <a:gd name="connsiteY11" fmla="*/ 8815 h 59656"/>
                      <a:gd name="connsiteX12" fmla="*/ 17065 w 162918"/>
                      <a:gd name="connsiteY12" fmla="*/ 12973 h 59656"/>
                      <a:gd name="connsiteX13" fmla="*/ 21723 w 162918"/>
                      <a:gd name="connsiteY13" fmla="*/ 14225 h 59656"/>
                      <a:gd name="connsiteX14" fmla="*/ 27834 w 162918"/>
                      <a:gd name="connsiteY14" fmla="*/ 18131 h 59656"/>
                      <a:gd name="connsiteX15" fmla="*/ 24228 w 162918"/>
                      <a:gd name="connsiteY15" fmla="*/ 16278 h 59656"/>
                      <a:gd name="connsiteX16" fmla="*/ 39103 w 162918"/>
                      <a:gd name="connsiteY16" fmla="*/ 24442 h 59656"/>
                      <a:gd name="connsiteX17" fmla="*/ 36950 w 162918"/>
                      <a:gd name="connsiteY17" fmla="*/ 23992 h 59656"/>
                      <a:gd name="connsiteX18" fmla="*/ 56484 w 162918"/>
                      <a:gd name="connsiteY18" fmla="*/ 32306 h 59656"/>
                      <a:gd name="connsiteX19" fmla="*/ 51225 w 162918"/>
                      <a:gd name="connsiteY19" fmla="*/ 31154 h 59656"/>
                      <a:gd name="connsiteX20" fmla="*/ 83731 w 162918"/>
                      <a:gd name="connsiteY20" fmla="*/ 44628 h 59656"/>
                      <a:gd name="connsiteX21" fmla="*/ 81878 w 162918"/>
                      <a:gd name="connsiteY21" fmla="*/ 43325 h 59656"/>
                      <a:gd name="connsiteX22" fmla="*/ 89591 w 162918"/>
                      <a:gd name="connsiteY22" fmla="*/ 47432 h 59656"/>
                      <a:gd name="connsiteX23" fmla="*/ 104868 w 162918"/>
                      <a:gd name="connsiteY23" fmla="*/ 52341 h 59656"/>
                      <a:gd name="connsiteX24" fmla="*/ 122048 w 162918"/>
                      <a:gd name="connsiteY24" fmla="*/ 56949 h 59656"/>
                      <a:gd name="connsiteX25" fmla="*/ 142533 w 162918"/>
                      <a:gd name="connsiteY25" fmla="*/ 58752 h 59656"/>
                      <a:gd name="connsiteX26" fmla="*/ 162919 w 162918"/>
                      <a:gd name="connsiteY26" fmla="*/ 59654 h 59656"/>
                      <a:gd name="connsiteX27" fmla="*/ 158160 w 162918"/>
                      <a:gd name="connsiteY27" fmla="*/ 59203 h 59656"/>
                      <a:gd name="connsiteX28" fmla="*/ 159262 w 162918"/>
                      <a:gd name="connsiteY28" fmla="*/ 57450 h 59656"/>
                      <a:gd name="connsiteX29" fmla="*/ 145939 w 162918"/>
                      <a:gd name="connsiteY29" fmla="*/ 56248 h 59656"/>
                      <a:gd name="connsiteX30" fmla="*/ 142032 w 162918"/>
                      <a:gd name="connsiteY30" fmla="*/ 53543 h 59656"/>
                      <a:gd name="connsiteX31" fmla="*/ 83881 w 162918"/>
                      <a:gd name="connsiteY31" fmla="*/ 42173 h 59656"/>
                      <a:gd name="connsiteX32" fmla="*/ 74615 w 162918"/>
                      <a:gd name="connsiteY32" fmla="*/ 38066 h 59656"/>
                      <a:gd name="connsiteX33" fmla="*/ 60340 w 162918"/>
                      <a:gd name="connsiteY33" fmla="*/ 31655 h 59656"/>
                      <a:gd name="connsiteX34" fmla="*/ 75016 w 162918"/>
                      <a:gd name="connsiteY34" fmla="*/ 36664 h 59656"/>
                      <a:gd name="connsiteX35" fmla="*/ 60641 w 162918"/>
                      <a:gd name="connsiteY35" fmla="*/ 30253 h 59656"/>
                      <a:gd name="connsiteX36" fmla="*/ 58036 w 162918"/>
                      <a:gd name="connsiteY36" fmla="*/ 30954 h 59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162918" h="59656">
                        <a:moveTo>
                          <a:pt x="58086" y="30904"/>
                        </a:moveTo>
                        <a:cubicBezTo>
                          <a:pt x="37551" y="21137"/>
                          <a:pt x="63646" y="32256"/>
                          <a:pt x="54380" y="27348"/>
                        </a:cubicBezTo>
                        <a:cubicBezTo>
                          <a:pt x="48720" y="24643"/>
                          <a:pt x="46466" y="24192"/>
                          <a:pt x="42860" y="22589"/>
                        </a:cubicBezTo>
                        <a:cubicBezTo>
                          <a:pt x="59188" y="30253"/>
                          <a:pt x="39654" y="23491"/>
                          <a:pt x="56133" y="31254"/>
                        </a:cubicBezTo>
                        <a:cubicBezTo>
                          <a:pt x="53228" y="31354"/>
                          <a:pt x="43812" y="26446"/>
                          <a:pt x="38402" y="23391"/>
                        </a:cubicBezTo>
                        <a:cubicBezTo>
                          <a:pt x="32692" y="19183"/>
                          <a:pt x="44262" y="25444"/>
                          <a:pt x="46166" y="25194"/>
                        </a:cubicBezTo>
                        <a:cubicBezTo>
                          <a:pt x="39554" y="22038"/>
                          <a:pt x="40606" y="22790"/>
                          <a:pt x="37551" y="21938"/>
                        </a:cubicBezTo>
                        <a:cubicBezTo>
                          <a:pt x="32492" y="19183"/>
                          <a:pt x="27283" y="16328"/>
                          <a:pt x="22575" y="13724"/>
                        </a:cubicBezTo>
                        <a:cubicBezTo>
                          <a:pt x="17817" y="11219"/>
                          <a:pt x="13759" y="8615"/>
                          <a:pt x="11355" y="5960"/>
                        </a:cubicBezTo>
                        <a:cubicBezTo>
                          <a:pt x="4343" y="1453"/>
                          <a:pt x="4493" y="2204"/>
                          <a:pt x="136" y="0"/>
                        </a:cubicBezTo>
                        <a:cubicBezTo>
                          <a:pt x="-1367" y="451"/>
                          <a:pt x="10053" y="7563"/>
                          <a:pt x="12107" y="10067"/>
                        </a:cubicBezTo>
                        <a:cubicBezTo>
                          <a:pt x="11606" y="9617"/>
                          <a:pt x="10704" y="8765"/>
                          <a:pt x="11105" y="8815"/>
                        </a:cubicBezTo>
                        <a:cubicBezTo>
                          <a:pt x="13058" y="10218"/>
                          <a:pt x="14962" y="11770"/>
                          <a:pt x="17065" y="12973"/>
                        </a:cubicBezTo>
                        <a:cubicBezTo>
                          <a:pt x="11405" y="9066"/>
                          <a:pt x="18518" y="12472"/>
                          <a:pt x="21723" y="14225"/>
                        </a:cubicBezTo>
                        <a:cubicBezTo>
                          <a:pt x="24027" y="15577"/>
                          <a:pt x="28635" y="18232"/>
                          <a:pt x="27834" y="18131"/>
                        </a:cubicBezTo>
                        <a:lnTo>
                          <a:pt x="24228" y="16278"/>
                        </a:lnTo>
                        <a:cubicBezTo>
                          <a:pt x="28535" y="19233"/>
                          <a:pt x="34495" y="21537"/>
                          <a:pt x="39103" y="24442"/>
                        </a:cubicBezTo>
                        <a:cubicBezTo>
                          <a:pt x="39254" y="24793"/>
                          <a:pt x="37300" y="23992"/>
                          <a:pt x="36950" y="23992"/>
                        </a:cubicBezTo>
                        <a:cubicBezTo>
                          <a:pt x="42860" y="25995"/>
                          <a:pt x="48019" y="29000"/>
                          <a:pt x="56484" y="32306"/>
                        </a:cubicBezTo>
                        <a:cubicBezTo>
                          <a:pt x="54681" y="31956"/>
                          <a:pt x="52928" y="31605"/>
                          <a:pt x="51225" y="31154"/>
                        </a:cubicBezTo>
                        <a:cubicBezTo>
                          <a:pt x="58387" y="33057"/>
                          <a:pt x="73163" y="40270"/>
                          <a:pt x="83731" y="44628"/>
                        </a:cubicBezTo>
                        <a:cubicBezTo>
                          <a:pt x="82629" y="43976"/>
                          <a:pt x="80525" y="43075"/>
                          <a:pt x="81878" y="43325"/>
                        </a:cubicBezTo>
                        <a:cubicBezTo>
                          <a:pt x="88239" y="45379"/>
                          <a:pt x="92697" y="47933"/>
                          <a:pt x="89591" y="47432"/>
                        </a:cubicBezTo>
                        <a:cubicBezTo>
                          <a:pt x="92797" y="48234"/>
                          <a:pt x="98707" y="50137"/>
                          <a:pt x="104868" y="52341"/>
                        </a:cubicBezTo>
                        <a:cubicBezTo>
                          <a:pt x="111028" y="54595"/>
                          <a:pt x="117540" y="56498"/>
                          <a:pt x="122048" y="56949"/>
                        </a:cubicBezTo>
                        <a:cubicBezTo>
                          <a:pt x="128910" y="57700"/>
                          <a:pt x="135671" y="58502"/>
                          <a:pt x="142533" y="58752"/>
                        </a:cubicBezTo>
                        <a:cubicBezTo>
                          <a:pt x="149345" y="59103"/>
                          <a:pt x="156107" y="59704"/>
                          <a:pt x="162919" y="59654"/>
                        </a:cubicBezTo>
                        <a:cubicBezTo>
                          <a:pt x="161416" y="59553"/>
                          <a:pt x="159813" y="59403"/>
                          <a:pt x="158160" y="59203"/>
                        </a:cubicBezTo>
                        <a:cubicBezTo>
                          <a:pt x="154754" y="57500"/>
                          <a:pt x="152801" y="57300"/>
                          <a:pt x="159262" y="57450"/>
                        </a:cubicBezTo>
                        <a:cubicBezTo>
                          <a:pt x="153001" y="56899"/>
                          <a:pt x="155205" y="58101"/>
                          <a:pt x="145939" y="56248"/>
                        </a:cubicBezTo>
                        <a:cubicBezTo>
                          <a:pt x="149696" y="56498"/>
                          <a:pt x="150848" y="55496"/>
                          <a:pt x="142032" y="53543"/>
                        </a:cubicBezTo>
                        <a:cubicBezTo>
                          <a:pt x="119844" y="49486"/>
                          <a:pt x="104467" y="48334"/>
                          <a:pt x="83881" y="42173"/>
                        </a:cubicBezTo>
                        <a:cubicBezTo>
                          <a:pt x="83631" y="41672"/>
                          <a:pt x="79574" y="39969"/>
                          <a:pt x="74615" y="38066"/>
                        </a:cubicBezTo>
                        <a:cubicBezTo>
                          <a:pt x="69757" y="35862"/>
                          <a:pt x="64097" y="33308"/>
                          <a:pt x="60340" y="31655"/>
                        </a:cubicBezTo>
                        <a:cubicBezTo>
                          <a:pt x="63546" y="32106"/>
                          <a:pt x="69156" y="34360"/>
                          <a:pt x="75016" y="36664"/>
                        </a:cubicBezTo>
                        <a:cubicBezTo>
                          <a:pt x="71410" y="35061"/>
                          <a:pt x="65249" y="32306"/>
                          <a:pt x="60641" y="30253"/>
                        </a:cubicBezTo>
                        <a:lnTo>
                          <a:pt x="58036" y="30954"/>
                        </a:lnTo>
                        <a:close/>
                      </a:path>
                    </a:pathLst>
                  </a:custGeom>
                  <a:grpFill/>
                  <a:ln w="0" cap="flat">
                    <a:noFill/>
                    <a:prstDash val="solid"/>
                    <a:miter/>
                  </a:ln>
                </p:spPr>
                <p:txBody>
                  <a:bodyPr rtlCol="0" anchor="ctr"/>
                  <a:lstStyle/>
                  <a:p>
                    <a:endParaRPr lang="en-US"/>
                  </a:p>
                </p:txBody>
              </p:sp>
              <p:sp>
                <p:nvSpPr>
                  <p:cNvPr id="1574" name="Freeform: Shape 1573">
                    <a:extLst>
                      <a:ext uri="{FF2B5EF4-FFF2-40B4-BE49-F238E27FC236}">
                        <a16:creationId xmlns:a16="http://schemas.microsoft.com/office/drawing/2014/main" id="{24391A3E-7D41-6453-AD35-436D7B7D3443}"/>
                      </a:ext>
                    </a:extLst>
                  </p:cNvPr>
                  <p:cNvSpPr/>
                  <p:nvPr/>
                </p:nvSpPr>
                <p:spPr>
                  <a:xfrm>
                    <a:off x="1662098" y="2739323"/>
                    <a:ext cx="1652" cy="651"/>
                  </a:xfrm>
                  <a:custGeom>
                    <a:avLst/>
                    <a:gdLst>
                      <a:gd name="connsiteX0" fmla="*/ 1653 w 1652"/>
                      <a:gd name="connsiteY0" fmla="*/ 651 h 651"/>
                      <a:gd name="connsiteX1" fmla="*/ 0 w 1652"/>
                      <a:gd name="connsiteY1" fmla="*/ 0 h 651"/>
                      <a:gd name="connsiteX2" fmla="*/ 1653 w 1652"/>
                      <a:gd name="connsiteY2" fmla="*/ 651 h 651"/>
                    </a:gdLst>
                    <a:ahLst/>
                    <a:cxnLst>
                      <a:cxn ang="0">
                        <a:pos x="connsiteX0" y="connsiteY0"/>
                      </a:cxn>
                      <a:cxn ang="0">
                        <a:pos x="connsiteX1" y="connsiteY1"/>
                      </a:cxn>
                      <a:cxn ang="0">
                        <a:pos x="connsiteX2" y="connsiteY2"/>
                      </a:cxn>
                    </a:cxnLst>
                    <a:rect l="l" t="t" r="r" b="b"/>
                    <a:pathLst>
                      <a:path w="1652" h="651">
                        <a:moveTo>
                          <a:pt x="1653" y="651"/>
                        </a:moveTo>
                        <a:cubicBezTo>
                          <a:pt x="1102" y="401"/>
                          <a:pt x="551" y="200"/>
                          <a:pt x="0" y="0"/>
                        </a:cubicBezTo>
                        <a:cubicBezTo>
                          <a:pt x="301" y="150"/>
                          <a:pt x="751" y="351"/>
                          <a:pt x="1653" y="651"/>
                        </a:cubicBezTo>
                        <a:close/>
                      </a:path>
                    </a:pathLst>
                  </a:custGeom>
                  <a:grpFill/>
                  <a:ln w="0" cap="flat">
                    <a:noFill/>
                    <a:prstDash val="solid"/>
                    <a:miter/>
                  </a:ln>
                </p:spPr>
                <p:txBody>
                  <a:bodyPr rtlCol="0" anchor="ctr"/>
                  <a:lstStyle/>
                  <a:p>
                    <a:endParaRPr lang="en-US"/>
                  </a:p>
                </p:txBody>
              </p:sp>
              <p:sp>
                <p:nvSpPr>
                  <p:cNvPr id="1575" name="Freeform: Shape 1574">
                    <a:extLst>
                      <a:ext uri="{FF2B5EF4-FFF2-40B4-BE49-F238E27FC236}">
                        <a16:creationId xmlns:a16="http://schemas.microsoft.com/office/drawing/2014/main" id="{9BA63950-F024-7ECD-B9A8-2952CE3D619B}"/>
                      </a:ext>
                    </a:extLst>
                  </p:cNvPr>
                  <p:cNvSpPr/>
                  <p:nvPr/>
                </p:nvSpPr>
                <p:spPr>
                  <a:xfrm>
                    <a:off x="1630143" y="2729406"/>
                    <a:ext cx="1903" cy="701"/>
                  </a:xfrm>
                  <a:custGeom>
                    <a:avLst/>
                    <a:gdLst>
                      <a:gd name="connsiteX0" fmla="*/ 1803 w 1903"/>
                      <a:gd name="connsiteY0" fmla="*/ 701 h 701"/>
                      <a:gd name="connsiteX1" fmla="*/ 1903 w 1903"/>
                      <a:gd name="connsiteY1" fmla="*/ 651 h 701"/>
                      <a:gd name="connsiteX2" fmla="*/ 0 w 1903"/>
                      <a:gd name="connsiteY2" fmla="*/ 0 h 701"/>
                      <a:gd name="connsiteX3" fmla="*/ 1753 w 1903"/>
                      <a:gd name="connsiteY3" fmla="*/ 701 h 701"/>
                    </a:gdLst>
                    <a:ahLst/>
                    <a:cxnLst>
                      <a:cxn ang="0">
                        <a:pos x="connsiteX0" y="connsiteY0"/>
                      </a:cxn>
                      <a:cxn ang="0">
                        <a:pos x="connsiteX1" y="connsiteY1"/>
                      </a:cxn>
                      <a:cxn ang="0">
                        <a:pos x="connsiteX2" y="connsiteY2"/>
                      </a:cxn>
                      <a:cxn ang="0">
                        <a:pos x="connsiteX3" y="connsiteY3"/>
                      </a:cxn>
                    </a:cxnLst>
                    <a:rect l="l" t="t" r="r" b="b"/>
                    <a:pathLst>
                      <a:path w="1903" h="701">
                        <a:moveTo>
                          <a:pt x="1803" y="701"/>
                        </a:moveTo>
                        <a:cubicBezTo>
                          <a:pt x="1803" y="701"/>
                          <a:pt x="1853" y="701"/>
                          <a:pt x="1903" y="651"/>
                        </a:cubicBezTo>
                        <a:lnTo>
                          <a:pt x="0" y="0"/>
                        </a:lnTo>
                        <a:cubicBezTo>
                          <a:pt x="651" y="250"/>
                          <a:pt x="1352" y="501"/>
                          <a:pt x="1753" y="701"/>
                        </a:cubicBezTo>
                        <a:close/>
                      </a:path>
                    </a:pathLst>
                  </a:custGeom>
                  <a:grpFill/>
                  <a:ln w="0" cap="flat">
                    <a:noFill/>
                    <a:prstDash val="solid"/>
                    <a:miter/>
                  </a:ln>
                </p:spPr>
                <p:txBody>
                  <a:bodyPr rtlCol="0" anchor="ctr"/>
                  <a:lstStyle/>
                  <a:p>
                    <a:endParaRPr lang="en-US"/>
                  </a:p>
                </p:txBody>
              </p:sp>
              <p:sp>
                <p:nvSpPr>
                  <p:cNvPr id="1576" name="Freeform: Shape 1575">
                    <a:extLst>
                      <a:ext uri="{FF2B5EF4-FFF2-40B4-BE49-F238E27FC236}">
                        <a16:creationId xmlns:a16="http://schemas.microsoft.com/office/drawing/2014/main" id="{661FA5D1-60C1-73C5-0F48-1EA50795DED6}"/>
                      </a:ext>
                    </a:extLst>
                  </p:cNvPr>
                  <p:cNvSpPr/>
                  <p:nvPr/>
                </p:nvSpPr>
                <p:spPr>
                  <a:xfrm>
                    <a:off x="1721062" y="2749290"/>
                    <a:ext cx="3945" cy="250"/>
                  </a:xfrm>
                  <a:custGeom>
                    <a:avLst/>
                    <a:gdLst>
                      <a:gd name="connsiteX0" fmla="*/ 239 w 3945"/>
                      <a:gd name="connsiteY0" fmla="*/ 200 h 250"/>
                      <a:gd name="connsiteX1" fmla="*/ 3945 w 3945"/>
                      <a:gd name="connsiteY1" fmla="*/ 250 h 250"/>
                      <a:gd name="connsiteX2" fmla="*/ 1090 w 3945"/>
                      <a:gd name="connsiteY2" fmla="*/ 0 h 250"/>
                      <a:gd name="connsiteX3" fmla="*/ 239 w 3945"/>
                      <a:gd name="connsiteY3" fmla="*/ 200 h 250"/>
                    </a:gdLst>
                    <a:ahLst/>
                    <a:cxnLst>
                      <a:cxn ang="0">
                        <a:pos x="connsiteX0" y="connsiteY0"/>
                      </a:cxn>
                      <a:cxn ang="0">
                        <a:pos x="connsiteX1" y="connsiteY1"/>
                      </a:cxn>
                      <a:cxn ang="0">
                        <a:pos x="connsiteX2" y="connsiteY2"/>
                      </a:cxn>
                      <a:cxn ang="0">
                        <a:pos x="connsiteX3" y="connsiteY3"/>
                      </a:cxn>
                    </a:cxnLst>
                    <a:rect l="l" t="t" r="r" b="b"/>
                    <a:pathLst>
                      <a:path w="3945" h="250">
                        <a:moveTo>
                          <a:pt x="239" y="200"/>
                        </a:moveTo>
                        <a:cubicBezTo>
                          <a:pt x="1641" y="200"/>
                          <a:pt x="2493" y="200"/>
                          <a:pt x="3945" y="250"/>
                        </a:cubicBezTo>
                        <a:cubicBezTo>
                          <a:pt x="3094" y="150"/>
                          <a:pt x="2092" y="100"/>
                          <a:pt x="1090" y="0"/>
                        </a:cubicBezTo>
                        <a:cubicBezTo>
                          <a:pt x="139" y="0"/>
                          <a:pt x="-312" y="0"/>
                          <a:pt x="239" y="200"/>
                        </a:cubicBezTo>
                        <a:close/>
                      </a:path>
                    </a:pathLst>
                  </a:custGeom>
                  <a:grpFill/>
                  <a:ln w="0" cap="flat">
                    <a:noFill/>
                    <a:prstDash val="solid"/>
                    <a:miter/>
                  </a:ln>
                </p:spPr>
                <p:txBody>
                  <a:bodyPr rtlCol="0" anchor="ctr"/>
                  <a:lstStyle/>
                  <a:p>
                    <a:endParaRPr lang="en-US"/>
                  </a:p>
                </p:txBody>
              </p:sp>
              <p:sp>
                <p:nvSpPr>
                  <p:cNvPr id="1577" name="Freeform: Shape 1576">
                    <a:extLst>
                      <a:ext uri="{FF2B5EF4-FFF2-40B4-BE49-F238E27FC236}">
                        <a16:creationId xmlns:a16="http://schemas.microsoft.com/office/drawing/2014/main" id="{9F9C11B1-7A00-1219-4210-A3F6CB73AABC}"/>
                      </a:ext>
                    </a:extLst>
                  </p:cNvPr>
                  <p:cNvSpPr/>
                  <p:nvPr/>
                </p:nvSpPr>
                <p:spPr>
                  <a:xfrm>
                    <a:off x="1724757" y="2751594"/>
                    <a:ext cx="1526" cy="500"/>
                  </a:xfrm>
                  <a:custGeom>
                    <a:avLst/>
                    <a:gdLst>
                      <a:gd name="connsiteX0" fmla="*/ 751 w 1526"/>
                      <a:gd name="connsiteY0" fmla="*/ 0 h 500"/>
                      <a:gd name="connsiteX1" fmla="*/ 0 w 1526"/>
                      <a:gd name="connsiteY1" fmla="*/ 200 h 500"/>
                      <a:gd name="connsiteX2" fmla="*/ 1453 w 1526"/>
                      <a:gd name="connsiteY2" fmla="*/ 501 h 500"/>
                      <a:gd name="connsiteX3" fmla="*/ 751 w 1526"/>
                      <a:gd name="connsiteY3" fmla="*/ 0 h 500"/>
                    </a:gdLst>
                    <a:ahLst/>
                    <a:cxnLst>
                      <a:cxn ang="0">
                        <a:pos x="connsiteX0" y="connsiteY0"/>
                      </a:cxn>
                      <a:cxn ang="0">
                        <a:pos x="connsiteX1" y="connsiteY1"/>
                      </a:cxn>
                      <a:cxn ang="0">
                        <a:pos x="connsiteX2" y="connsiteY2"/>
                      </a:cxn>
                      <a:cxn ang="0">
                        <a:pos x="connsiteX3" y="connsiteY3"/>
                      </a:cxn>
                    </a:cxnLst>
                    <a:rect l="l" t="t" r="r" b="b"/>
                    <a:pathLst>
                      <a:path w="1526" h="500">
                        <a:moveTo>
                          <a:pt x="751" y="0"/>
                        </a:moveTo>
                        <a:lnTo>
                          <a:pt x="0" y="200"/>
                        </a:lnTo>
                        <a:cubicBezTo>
                          <a:pt x="551" y="301"/>
                          <a:pt x="952" y="401"/>
                          <a:pt x="1453" y="501"/>
                        </a:cubicBezTo>
                        <a:cubicBezTo>
                          <a:pt x="1653" y="351"/>
                          <a:pt x="1453" y="150"/>
                          <a:pt x="751" y="0"/>
                        </a:cubicBezTo>
                        <a:close/>
                      </a:path>
                    </a:pathLst>
                  </a:custGeom>
                  <a:grpFill/>
                  <a:ln w="0" cap="flat">
                    <a:noFill/>
                    <a:prstDash val="solid"/>
                    <a:miter/>
                  </a:ln>
                </p:spPr>
                <p:txBody>
                  <a:bodyPr rtlCol="0" anchor="ctr"/>
                  <a:lstStyle/>
                  <a:p>
                    <a:endParaRPr lang="en-US"/>
                  </a:p>
                </p:txBody>
              </p:sp>
              <p:sp>
                <p:nvSpPr>
                  <p:cNvPr id="1578" name="Freeform: Shape 1577">
                    <a:extLst>
                      <a:ext uri="{FF2B5EF4-FFF2-40B4-BE49-F238E27FC236}">
                        <a16:creationId xmlns:a16="http://schemas.microsoft.com/office/drawing/2014/main" id="{D7983907-FBD4-F3BB-A390-7DE8BA750D81}"/>
                      </a:ext>
                    </a:extLst>
                  </p:cNvPr>
                  <p:cNvSpPr/>
                  <p:nvPr/>
                </p:nvSpPr>
                <p:spPr>
                  <a:xfrm>
                    <a:off x="1542390" y="2670904"/>
                    <a:ext cx="1803" cy="1202"/>
                  </a:xfrm>
                  <a:custGeom>
                    <a:avLst/>
                    <a:gdLst>
                      <a:gd name="connsiteX0" fmla="*/ 1803 w 1803"/>
                      <a:gd name="connsiteY0" fmla="*/ 1202 h 1202"/>
                      <a:gd name="connsiteX1" fmla="*/ 0 w 1803"/>
                      <a:gd name="connsiteY1" fmla="*/ 0 h 1202"/>
                      <a:gd name="connsiteX2" fmla="*/ 1803 w 1803"/>
                      <a:gd name="connsiteY2" fmla="*/ 1202 h 1202"/>
                    </a:gdLst>
                    <a:ahLst/>
                    <a:cxnLst>
                      <a:cxn ang="0">
                        <a:pos x="connsiteX0" y="connsiteY0"/>
                      </a:cxn>
                      <a:cxn ang="0">
                        <a:pos x="connsiteX1" y="connsiteY1"/>
                      </a:cxn>
                      <a:cxn ang="0">
                        <a:pos x="connsiteX2" y="connsiteY2"/>
                      </a:cxn>
                    </a:cxnLst>
                    <a:rect l="l" t="t" r="r" b="b"/>
                    <a:pathLst>
                      <a:path w="1803" h="1202">
                        <a:moveTo>
                          <a:pt x="1803" y="1202"/>
                        </a:moveTo>
                        <a:lnTo>
                          <a:pt x="0" y="0"/>
                        </a:lnTo>
                        <a:cubicBezTo>
                          <a:pt x="1002" y="801"/>
                          <a:pt x="1503" y="1052"/>
                          <a:pt x="1803" y="1202"/>
                        </a:cubicBezTo>
                        <a:close/>
                      </a:path>
                    </a:pathLst>
                  </a:custGeom>
                  <a:grpFill/>
                  <a:ln w="0" cap="flat">
                    <a:noFill/>
                    <a:prstDash val="solid"/>
                    <a:miter/>
                  </a:ln>
                </p:spPr>
                <p:txBody>
                  <a:bodyPr rtlCol="0" anchor="ctr"/>
                  <a:lstStyle/>
                  <a:p>
                    <a:endParaRPr lang="en-US"/>
                  </a:p>
                </p:txBody>
              </p:sp>
              <p:sp>
                <p:nvSpPr>
                  <p:cNvPr id="1579" name="Freeform: Shape 1578">
                    <a:extLst>
                      <a:ext uri="{FF2B5EF4-FFF2-40B4-BE49-F238E27FC236}">
                        <a16:creationId xmlns:a16="http://schemas.microsoft.com/office/drawing/2014/main" id="{88F85FCF-D854-41B0-A321-8E0C8ED7412A}"/>
                      </a:ext>
                    </a:extLst>
                  </p:cNvPr>
                  <p:cNvSpPr/>
                  <p:nvPr/>
                </p:nvSpPr>
                <p:spPr>
                  <a:xfrm>
                    <a:off x="1579054" y="2702585"/>
                    <a:ext cx="84734" cy="36738"/>
                  </a:xfrm>
                  <a:custGeom>
                    <a:avLst/>
                    <a:gdLst>
                      <a:gd name="connsiteX0" fmla="*/ 12171 w 84734"/>
                      <a:gd name="connsiteY0" fmla="*/ 8539 h 36738"/>
                      <a:gd name="connsiteX1" fmla="*/ 23491 w 84734"/>
                      <a:gd name="connsiteY1" fmla="*/ 12997 h 36738"/>
                      <a:gd name="connsiteX2" fmla="*/ 20636 w 84734"/>
                      <a:gd name="connsiteY2" fmla="*/ 11444 h 36738"/>
                      <a:gd name="connsiteX3" fmla="*/ 34360 w 84734"/>
                      <a:gd name="connsiteY3" fmla="*/ 17905 h 36738"/>
                      <a:gd name="connsiteX4" fmla="*/ 49236 w 84734"/>
                      <a:gd name="connsiteY4" fmla="*/ 24467 h 36738"/>
                      <a:gd name="connsiteX5" fmla="*/ 53042 w 84734"/>
                      <a:gd name="connsiteY5" fmla="*/ 27472 h 36738"/>
                      <a:gd name="connsiteX6" fmla="*/ 68619 w 84734"/>
                      <a:gd name="connsiteY6" fmla="*/ 32130 h 36738"/>
                      <a:gd name="connsiteX7" fmla="*/ 83094 w 84734"/>
                      <a:gd name="connsiteY7" fmla="*/ 36738 h 36738"/>
                      <a:gd name="connsiteX8" fmla="*/ 78486 w 84734"/>
                      <a:gd name="connsiteY8" fmla="*/ 34284 h 36738"/>
                      <a:gd name="connsiteX9" fmla="*/ 79839 w 84734"/>
                      <a:gd name="connsiteY9" fmla="*/ 34484 h 36738"/>
                      <a:gd name="connsiteX10" fmla="*/ 62659 w 84734"/>
                      <a:gd name="connsiteY10" fmla="*/ 29025 h 36738"/>
                      <a:gd name="connsiteX11" fmla="*/ 65614 w 84734"/>
                      <a:gd name="connsiteY11" fmla="*/ 29175 h 36738"/>
                      <a:gd name="connsiteX12" fmla="*/ 50137 w 84734"/>
                      <a:gd name="connsiteY12" fmla="*/ 23365 h 36738"/>
                      <a:gd name="connsiteX13" fmla="*/ 40821 w 84734"/>
                      <a:gd name="connsiteY13" fmla="*/ 20410 h 36738"/>
                      <a:gd name="connsiteX14" fmla="*/ 32857 w 84734"/>
                      <a:gd name="connsiteY14" fmla="*/ 16303 h 36738"/>
                      <a:gd name="connsiteX15" fmla="*/ 13023 w 84734"/>
                      <a:gd name="connsiteY15" fmla="*/ 6786 h 36738"/>
                      <a:gd name="connsiteX16" fmla="*/ 0 w 84734"/>
                      <a:gd name="connsiteY16" fmla="*/ 175 h 36738"/>
                      <a:gd name="connsiteX17" fmla="*/ 13023 w 84734"/>
                      <a:gd name="connsiteY17" fmla="*/ 7287 h 36738"/>
                      <a:gd name="connsiteX18" fmla="*/ 12221 w 84734"/>
                      <a:gd name="connsiteY18" fmla="*/ 8639 h 36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4734" h="36738">
                        <a:moveTo>
                          <a:pt x="12171" y="8539"/>
                        </a:moveTo>
                        <a:cubicBezTo>
                          <a:pt x="19183" y="12095"/>
                          <a:pt x="13574" y="7938"/>
                          <a:pt x="23491" y="12997"/>
                        </a:cubicBezTo>
                        <a:lnTo>
                          <a:pt x="20636" y="11444"/>
                        </a:lnTo>
                        <a:cubicBezTo>
                          <a:pt x="24342" y="12997"/>
                          <a:pt x="29151" y="15601"/>
                          <a:pt x="34360" y="17905"/>
                        </a:cubicBezTo>
                        <a:cubicBezTo>
                          <a:pt x="39569" y="20209"/>
                          <a:pt x="44928" y="22563"/>
                          <a:pt x="49236" y="24467"/>
                        </a:cubicBezTo>
                        <a:cubicBezTo>
                          <a:pt x="48033" y="24567"/>
                          <a:pt x="54294" y="27222"/>
                          <a:pt x="53042" y="27472"/>
                        </a:cubicBezTo>
                        <a:cubicBezTo>
                          <a:pt x="59203" y="29576"/>
                          <a:pt x="65263" y="31679"/>
                          <a:pt x="68619" y="32130"/>
                        </a:cubicBezTo>
                        <a:cubicBezTo>
                          <a:pt x="72276" y="33833"/>
                          <a:pt x="78336" y="34835"/>
                          <a:pt x="83094" y="36738"/>
                        </a:cubicBezTo>
                        <a:cubicBezTo>
                          <a:pt x="81191" y="35686"/>
                          <a:pt x="90457" y="37439"/>
                          <a:pt x="78486" y="34284"/>
                        </a:cubicBezTo>
                        <a:cubicBezTo>
                          <a:pt x="79438" y="34534"/>
                          <a:pt x="78887" y="34284"/>
                          <a:pt x="79839" y="34484"/>
                        </a:cubicBezTo>
                        <a:cubicBezTo>
                          <a:pt x="72426" y="31579"/>
                          <a:pt x="69120" y="31479"/>
                          <a:pt x="62659" y="29025"/>
                        </a:cubicBezTo>
                        <a:cubicBezTo>
                          <a:pt x="59003" y="27171"/>
                          <a:pt x="69170" y="30678"/>
                          <a:pt x="65614" y="29175"/>
                        </a:cubicBezTo>
                        <a:cubicBezTo>
                          <a:pt x="61557" y="27823"/>
                          <a:pt x="55246" y="25519"/>
                          <a:pt x="50137" y="23365"/>
                        </a:cubicBezTo>
                        <a:cubicBezTo>
                          <a:pt x="45028" y="21161"/>
                          <a:pt x="40921" y="19508"/>
                          <a:pt x="40821" y="20410"/>
                        </a:cubicBezTo>
                        <a:cubicBezTo>
                          <a:pt x="35061" y="18006"/>
                          <a:pt x="34410" y="17304"/>
                          <a:pt x="32857" y="16303"/>
                        </a:cubicBezTo>
                        <a:cubicBezTo>
                          <a:pt x="28049" y="14900"/>
                          <a:pt x="19985" y="10543"/>
                          <a:pt x="13023" y="6786"/>
                        </a:cubicBezTo>
                        <a:cubicBezTo>
                          <a:pt x="6261" y="2629"/>
                          <a:pt x="551" y="-827"/>
                          <a:pt x="0" y="175"/>
                        </a:cubicBezTo>
                        <a:cubicBezTo>
                          <a:pt x="3155" y="1928"/>
                          <a:pt x="8214" y="4983"/>
                          <a:pt x="13023" y="7287"/>
                        </a:cubicBezTo>
                        <a:lnTo>
                          <a:pt x="12221" y="8639"/>
                        </a:lnTo>
                        <a:close/>
                      </a:path>
                    </a:pathLst>
                  </a:custGeom>
                  <a:grpFill/>
                  <a:ln w="0" cap="flat">
                    <a:noFill/>
                    <a:prstDash val="solid"/>
                    <a:miter/>
                  </a:ln>
                </p:spPr>
                <p:txBody>
                  <a:bodyPr rtlCol="0" anchor="ctr"/>
                  <a:lstStyle/>
                  <a:p>
                    <a:endParaRPr lang="en-US"/>
                  </a:p>
                </p:txBody>
              </p:sp>
              <p:sp>
                <p:nvSpPr>
                  <p:cNvPr id="1580" name="Freeform: Shape 1579">
                    <a:extLst>
                      <a:ext uri="{FF2B5EF4-FFF2-40B4-BE49-F238E27FC236}">
                        <a16:creationId xmlns:a16="http://schemas.microsoft.com/office/drawing/2014/main" id="{F9261F6F-D9C9-A310-85EA-8AD8285001B6}"/>
                      </a:ext>
                    </a:extLst>
                  </p:cNvPr>
                  <p:cNvSpPr/>
                  <p:nvPr/>
                </p:nvSpPr>
                <p:spPr>
                  <a:xfrm>
                    <a:off x="1706976" y="2746936"/>
                    <a:ext cx="1452" cy="350"/>
                  </a:xfrm>
                  <a:custGeom>
                    <a:avLst/>
                    <a:gdLst>
                      <a:gd name="connsiteX0" fmla="*/ 1453 w 1452"/>
                      <a:gd name="connsiteY0" fmla="*/ 351 h 350"/>
                      <a:gd name="connsiteX1" fmla="*/ 0 w 1452"/>
                      <a:gd name="connsiteY1" fmla="*/ 0 h 350"/>
                      <a:gd name="connsiteX2" fmla="*/ 1453 w 1452"/>
                      <a:gd name="connsiteY2" fmla="*/ 351 h 350"/>
                    </a:gdLst>
                    <a:ahLst/>
                    <a:cxnLst>
                      <a:cxn ang="0">
                        <a:pos x="connsiteX0" y="connsiteY0"/>
                      </a:cxn>
                      <a:cxn ang="0">
                        <a:pos x="connsiteX1" y="connsiteY1"/>
                      </a:cxn>
                      <a:cxn ang="0">
                        <a:pos x="connsiteX2" y="connsiteY2"/>
                      </a:cxn>
                    </a:cxnLst>
                    <a:rect l="l" t="t" r="r" b="b"/>
                    <a:pathLst>
                      <a:path w="1452" h="350">
                        <a:moveTo>
                          <a:pt x="1453" y="351"/>
                        </a:moveTo>
                        <a:cubicBezTo>
                          <a:pt x="1002" y="250"/>
                          <a:pt x="351" y="100"/>
                          <a:pt x="0" y="0"/>
                        </a:cubicBezTo>
                        <a:cubicBezTo>
                          <a:pt x="451" y="100"/>
                          <a:pt x="952" y="200"/>
                          <a:pt x="1453" y="351"/>
                        </a:cubicBezTo>
                        <a:close/>
                      </a:path>
                    </a:pathLst>
                  </a:custGeom>
                  <a:grpFill/>
                  <a:ln w="0" cap="flat">
                    <a:noFill/>
                    <a:prstDash val="solid"/>
                    <a:miter/>
                  </a:ln>
                </p:spPr>
                <p:txBody>
                  <a:bodyPr rtlCol="0" anchor="ctr"/>
                  <a:lstStyle/>
                  <a:p>
                    <a:endParaRPr lang="en-US"/>
                  </a:p>
                </p:txBody>
              </p:sp>
              <p:sp>
                <p:nvSpPr>
                  <p:cNvPr id="1581" name="Freeform: Shape 1580">
                    <a:extLst>
                      <a:ext uri="{FF2B5EF4-FFF2-40B4-BE49-F238E27FC236}">
                        <a16:creationId xmlns:a16="http://schemas.microsoft.com/office/drawing/2014/main" id="{6C39728B-E50F-78E4-4A5E-FE9242CAF031}"/>
                      </a:ext>
                    </a:extLst>
                  </p:cNvPr>
                  <p:cNvSpPr/>
                  <p:nvPr/>
                </p:nvSpPr>
                <p:spPr>
                  <a:xfrm>
                    <a:off x="1710153" y="2754053"/>
                    <a:ext cx="95294" cy="11165"/>
                  </a:xfrm>
                  <a:custGeom>
                    <a:avLst/>
                    <a:gdLst>
                      <a:gd name="connsiteX0" fmla="*/ 95294 w 95294"/>
                      <a:gd name="connsiteY0" fmla="*/ 9713 h 11165"/>
                      <a:gd name="connsiteX1" fmla="*/ 91988 w 95294"/>
                      <a:gd name="connsiteY1" fmla="*/ 11165 h 11165"/>
                      <a:gd name="connsiteX2" fmla="*/ 50316 w 95294"/>
                      <a:gd name="connsiteY2" fmla="*/ 8761 h 11165"/>
                      <a:gd name="connsiteX3" fmla="*/ 52069 w 95294"/>
                      <a:gd name="connsiteY3" fmla="*/ 8511 h 11165"/>
                      <a:gd name="connsiteX4" fmla="*/ 32485 w 95294"/>
                      <a:gd name="connsiteY4" fmla="*/ 6507 h 11165"/>
                      <a:gd name="connsiteX5" fmla="*/ 15205 w 95294"/>
                      <a:gd name="connsiteY5" fmla="*/ 4554 h 11165"/>
                      <a:gd name="connsiteX6" fmla="*/ 5839 w 95294"/>
                      <a:gd name="connsiteY6" fmla="*/ 2050 h 11165"/>
                      <a:gd name="connsiteX7" fmla="*/ 29 w 95294"/>
                      <a:gd name="connsiteY7" fmla="*/ 1248 h 11165"/>
                      <a:gd name="connsiteX8" fmla="*/ 4787 w 95294"/>
                      <a:gd name="connsiteY8" fmla="*/ 1448 h 11165"/>
                      <a:gd name="connsiteX9" fmla="*/ 2182 w 95294"/>
                      <a:gd name="connsiteY9" fmla="*/ 1048 h 11165"/>
                      <a:gd name="connsiteX10" fmla="*/ 12250 w 95294"/>
                      <a:gd name="connsiteY10" fmla="*/ 898 h 11165"/>
                      <a:gd name="connsiteX11" fmla="*/ 6139 w 95294"/>
                      <a:gd name="connsiteY11" fmla="*/ 1448 h 11165"/>
                      <a:gd name="connsiteX12" fmla="*/ 10297 w 95294"/>
                      <a:gd name="connsiteY12" fmla="*/ 1448 h 11165"/>
                      <a:gd name="connsiteX13" fmla="*/ 15055 w 95294"/>
                      <a:gd name="connsiteY13" fmla="*/ 2951 h 11165"/>
                      <a:gd name="connsiteX14" fmla="*/ 26675 w 95294"/>
                      <a:gd name="connsiteY14" fmla="*/ 4203 h 11165"/>
                      <a:gd name="connsiteX15" fmla="*/ 32736 w 95294"/>
                      <a:gd name="connsiteY15" fmla="*/ 6006 h 11165"/>
                      <a:gd name="connsiteX16" fmla="*/ 36793 w 95294"/>
                      <a:gd name="connsiteY16" fmla="*/ 5105 h 11165"/>
                      <a:gd name="connsiteX17" fmla="*/ 48012 w 95294"/>
                      <a:gd name="connsiteY17" fmla="*/ 6557 h 11165"/>
                      <a:gd name="connsiteX18" fmla="*/ 64541 w 95294"/>
                      <a:gd name="connsiteY18" fmla="*/ 4704 h 11165"/>
                      <a:gd name="connsiteX19" fmla="*/ 78114 w 95294"/>
                      <a:gd name="connsiteY19" fmla="*/ 7659 h 11165"/>
                      <a:gd name="connsiteX20" fmla="*/ 56577 w 95294"/>
                      <a:gd name="connsiteY20" fmla="*/ 6858 h 11165"/>
                      <a:gd name="connsiteX21" fmla="*/ 48363 w 95294"/>
                      <a:gd name="connsiteY21" fmla="*/ 7559 h 11165"/>
                      <a:gd name="connsiteX22" fmla="*/ 66995 w 95294"/>
                      <a:gd name="connsiteY22" fmla="*/ 8711 h 11165"/>
                      <a:gd name="connsiteX23" fmla="*/ 64992 w 95294"/>
                      <a:gd name="connsiteY23" fmla="*/ 8711 h 11165"/>
                      <a:gd name="connsiteX24" fmla="*/ 85377 w 95294"/>
                      <a:gd name="connsiteY24" fmla="*/ 8962 h 11165"/>
                      <a:gd name="connsiteX25" fmla="*/ 88182 w 95294"/>
                      <a:gd name="connsiteY25" fmla="*/ 9713 h 11165"/>
                      <a:gd name="connsiteX26" fmla="*/ 95294 w 95294"/>
                      <a:gd name="connsiteY26" fmla="*/ 9663 h 11165"/>
                      <a:gd name="connsiteX27" fmla="*/ 85577 w 95294"/>
                      <a:gd name="connsiteY27" fmla="*/ 9813 h 11165"/>
                      <a:gd name="connsiteX28" fmla="*/ 79617 w 95294"/>
                      <a:gd name="connsiteY28" fmla="*/ 9362 h 11165"/>
                      <a:gd name="connsiteX29" fmla="*/ 85577 w 95294"/>
                      <a:gd name="connsiteY29" fmla="*/ 9813 h 11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5294" h="11165">
                        <a:moveTo>
                          <a:pt x="95294" y="9713"/>
                        </a:moveTo>
                        <a:lnTo>
                          <a:pt x="91988" y="11165"/>
                        </a:lnTo>
                        <a:cubicBezTo>
                          <a:pt x="73306" y="10915"/>
                          <a:pt x="66594" y="10164"/>
                          <a:pt x="50316" y="8761"/>
                        </a:cubicBezTo>
                        <a:cubicBezTo>
                          <a:pt x="49114" y="8461"/>
                          <a:pt x="51067" y="8511"/>
                          <a:pt x="52069" y="8511"/>
                        </a:cubicBezTo>
                        <a:cubicBezTo>
                          <a:pt x="46309" y="8210"/>
                          <a:pt x="39197" y="7359"/>
                          <a:pt x="32485" y="6507"/>
                        </a:cubicBezTo>
                        <a:cubicBezTo>
                          <a:pt x="25773" y="5756"/>
                          <a:pt x="19563" y="5055"/>
                          <a:pt x="15205" y="4554"/>
                        </a:cubicBezTo>
                        <a:cubicBezTo>
                          <a:pt x="11599" y="3953"/>
                          <a:pt x="2182" y="1899"/>
                          <a:pt x="5839" y="2050"/>
                        </a:cubicBezTo>
                        <a:cubicBezTo>
                          <a:pt x="4036" y="1849"/>
                          <a:pt x="2032" y="1699"/>
                          <a:pt x="29" y="1248"/>
                        </a:cubicBezTo>
                        <a:cubicBezTo>
                          <a:pt x="-422" y="647"/>
                          <a:pt x="4587" y="1899"/>
                          <a:pt x="4787" y="1448"/>
                        </a:cubicBezTo>
                        <a:cubicBezTo>
                          <a:pt x="3184" y="1148"/>
                          <a:pt x="2583" y="948"/>
                          <a:pt x="2182" y="1048"/>
                        </a:cubicBezTo>
                        <a:cubicBezTo>
                          <a:pt x="4937" y="1048"/>
                          <a:pt x="-272" y="-1206"/>
                          <a:pt x="12250" y="898"/>
                        </a:cubicBezTo>
                        <a:cubicBezTo>
                          <a:pt x="16908" y="2951"/>
                          <a:pt x="3535" y="-405"/>
                          <a:pt x="6139" y="1448"/>
                        </a:cubicBezTo>
                        <a:cubicBezTo>
                          <a:pt x="10297" y="2150"/>
                          <a:pt x="9896" y="1549"/>
                          <a:pt x="10297" y="1448"/>
                        </a:cubicBezTo>
                        <a:cubicBezTo>
                          <a:pt x="15606" y="2350"/>
                          <a:pt x="15405" y="2651"/>
                          <a:pt x="15055" y="2951"/>
                        </a:cubicBezTo>
                        <a:cubicBezTo>
                          <a:pt x="17158" y="2851"/>
                          <a:pt x="23770" y="4554"/>
                          <a:pt x="26675" y="4203"/>
                        </a:cubicBezTo>
                        <a:cubicBezTo>
                          <a:pt x="37043" y="5355"/>
                          <a:pt x="25974" y="5155"/>
                          <a:pt x="32736" y="6006"/>
                        </a:cubicBezTo>
                        <a:lnTo>
                          <a:pt x="36793" y="5105"/>
                        </a:lnTo>
                        <a:cubicBezTo>
                          <a:pt x="40549" y="5656"/>
                          <a:pt x="44256" y="6207"/>
                          <a:pt x="48012" y="6557"/>
                        </a:cubicBezTo>
                        <a:cubicBezTo>
                          <a:pt x="64391" y="7459"/>
                          <a:pt x="45908" y="3953"/>
                          <a:pt x="64541" y="4704"/>
                        </a:cubicBezTo>
                        <a:cubicBezTo>
                          <a:pt x="62036" y="5305"/>
                          <a:pt x="69449" y="6958"/>
                          <a:pt x="78114" y="7659"/>
                        </a:cubicBezTo>
                        <a:cubicBezTo>
                          <a:pt x="72905" y="7459"/>
                          <a:pt x="63238" y="7960"/>
                          <a:pt x="56577" y="6858"/>
                        </a:cubicBezTo>
                        <a:cubicBezTo>
                          <a:pt x="65943" y="8761"/>
                          <a:pt x="43554" y="5906"/>
                          <a:pt x="48363" y="7559"/>
                        </a:cubicBezTo>
                        <a:cubicBezTo>
                          <a:pt x="53121" y="7309"/>
                          <a:pt x="60884" y="8010"/>
                          <a:pt x="66995" y="8711"/>
                        </a:cubicBezTo>
                        <a:lnTo>
                          <a:pt x="64992" y="8711"/>
                        </a:lnTo>
                        <a:cubicBezTo>
                          <a:pt x="71453" y="9212"/>
                          <a:pt x="76461" y="7960"/>
                          <a:pt x="85377" y="8962"/>
                        </a:cubicBezTo>
                        <a:cubicBezTo>
                          <a:pt x="89835" y="9062"/>
                          <a:pt x="88983" y="9412"/>
                          <a:pt x="88182" y="9713"/>
                        </a:cubicBezTo>
                        <a:cubicBezTo>
                          <a:pt x="91938" y="9563"/>
                          <a:pt x="95294" y="9362"/>
                          <a:pt x="95294" y="9663"/>
                        </a:cubicBezTo>
                        <a:close/>
                        <a:moveTo>
                          <a:pt x="85577" y="9813"/>
                        </a:moveTo>
                        <a:lnTo>
                          <a:pt x="79617" y="9362"/>
                        </a:lnTo>
                        <a:cubicBezTo>
                          <a:pt x="81019" y="9663"/>
                          <a:pt x="83223" y="9763"/>
                          <a:pt x="85577" y="9813"/>
                        </a:cubicBezTo>
                        <a:close/>
                      </a:path>
                    </a:pathLst>
                  </a:custGeom>
                  <a:grpFill/>
                  <a:ln w="0" cap="flat">
                    <a:noFill/>
                    <a:prstDash val="solid"/>
                    <a:miter/>
                  </a:ln>
                </p:spPr>
                <p:txBody>
                  <a:bodyPr rtlCol="0" anchor="ctr"/>
                  <a:lstStyle/>
                  <a:p>
                    <a:endParaRPr lang="en-US"/>
                  </a:p>
                </p:txBody>
              </p:sp>
              <p:sp>
                <p:nvSpPr>
                  <p:cNvPr id="1582" name="Freeform: Shape 1581">
                    <a:extLst>
                      <a:ext uri="{FF2B5EF4-FFF2-40B4-BE49-F238E27FC236}">
                        <a16:creationId xmlns:a16="http://schemas.microsoft.com/office/drawing/2014/main" id="{06A30A03-989D-C424-F8E6-70E4960741D7}"/>
                      </a:ext>
                    </a:extLst>
                  </p:cNvPr>
                  <p:cNvSpPr/>
                  <p:nvPr/>
                </p:nvSpPr>
                <p:spPr>
                  <a:xfrm>
                    <a:off x="1352260" y="2433942"/>
                    <a:ext cx="50" cy="1803"/>
                  </a:xfrm>
                  <a:custGeom>
                    <a:avLst/>
                    <a:gdLst>
                      <a:gd name="connsiteX0" fmla="*/ 0 w 50"/>
                      <a:gd name="connsiteY0" fmla="*/ 1803 h 1803"/>
                      <a:gd name="connsiteX1" fmla="*/ 50 w 50"/>
                      <a:gd name="connsiteY1" fmla="*/ 0 h 1803"/>
                      <a:gd name="connsiteX2" fmla="*/ 0 w 50"/>
                      <a:gd name="connsiteY2" fmla="*/ 1803 h 1803"/>
                    </a:gdLst>
                    <a:ahLst/>
                    <a:cxnLst>
                      <a:cxn ang="0">
                        <a:pos x="connsiteX0" y="connsiteY0"/>
                      </a:cxn>
                      <a:cxn ang="0">
                        <a:pos x="connsiteX1" y="connsiteY1"/>
                      </a:cxn>
                      <a:cxn ang="0">
                        <a:pos x="connsiteX2" y="connsiteY2"/>
                      </a:cxn>
                    </a:cxnLst>
                    <a:rect l="l" t="t" r="r" b="b"/>
                    <a:pathLst>
                      <a:path w="50" h="1803">
                        <a:moveTo>
                          <a:pt x="0" y="1803"/>
                        </a:moveTo>
                        <a:cubicBezTo>
                          <a:pt x="0" y="1202"/>
                          <a:pt x="0" y="551"/>
                          <a:pt x="50" y="0"/>
                        </a:cubicBezTo>
                        <a:cubicBezTo>
                          <a:pt x="0" y="401"/>
                          <a:pt x="0" y="1102"/>
                          <a:pt x="0" y="1803"/>
                        </a:cubicBezTo>
                        <a:close/>
                      </a:path>
                    </a:pathLst>
                  </a:custGeom>
                  <a:grpFill/>
                  <a:ln w="0" cap="flat">
                    <a:noFill/>
                    <a:prstDash val="solid"/>
                    <a:miter/>
                  </a:ln>
                </p:spPr>
                <p:txBody>
                  <a:bodyPr rtlCol="0" anchor="ctr"/>
                  <a:lstStyle/>
                  <a:p>
                    <a:endParaRPr lang="en-US"/>
                  </a:p>
                </p:txBody>
              </p:sp>
              <p:sp>
                <p:nvSpPr>
                  <p:cNvPr id="1583" name="Freeform: Shape 1582">
                    <a:extLst>
                      <a:ext uri="{FF2B5EF4-FFF2-40B4-BE49-F238E27FC236}">
                        <a16:creationId xmlns:a16="http://schemas.microsoft.com/office/drawing/2014/main" id="{4FAA9C62-0D22-6AF3-6293-0CBC8E3AEC0B}"/>
                      </a:ext>
                    </a:extLst>
                  </p:cNvPr>
                  <p:cNvSpPr/>
                  <p:nvPr/>
                </p:nvSpPr>
                <p:spPr>
                  <a:xfrm>
                    <a:off x="1664352" y="2799578"/>
                    <a:ext cx="3456" cy="300"/>
                  </a:xfrm>
                  <a:custGeom>
                    <a:avLst/>
                    <a:gdLst>
                      <a:gd name="connsiteX0" fmla="*/ 3456 w 3456"/>
                      <a:gd name="connsiteY0" fmla="*/ 301 h 300"/>
                      <a:gd name="connsiteX1" fmla="*/ 0 w 3456"/>
                      <a:gd name="connsiteY1" fmla="*/ 0 h 300"/>
                      <a:gd name="connsiteX2" fmla="*/ 3456 w 3456"/>
                      <a:gd name="connsiteY2" fmla="*/ 301 h 300"/>
                    </a:gdLst>
                    <a:ahLst/>
                    <a:cxnLst>
                      <a:cxn ang="0">
                        <a:pos x="connsiteX0" y="connsiteY0"/>
                      </a:cxn>
                      <a:cxn ang="0">
                        <a:pos x="connsiteX1" y="connsiteY1"/>
                      </a:cxn>
                      <a:cxn ang="0">
                        <a:pos x="connsiteX2" y="connsiteY2"/>
                      </a:cxn>
                    </a:cxnLst>
                    <a:rect l="l" t="t" r="r" b="b"/>
                    <a:pathLst>
                      <a:path w="3456" h="300">
                        <a:moveTo>
                          <a:pt x="3456" y="301"/>
                        </a:moveTo>
                        <a:lnTo>
                          <a:pt x="0" y="0"/>
                        </a:lnTo>
                        <a:cubicBezTo>
                          <a:pt x="1352" y="100"/>
                          <a:pt x="2454" y="200"/>
                          <a:pt x="3456" y="301"/>
                        </a:cubicBezTo>
                        <a:close/>
                      </a:path>
                    </a:pathLst>
                  </a:custGeom>
                  <a:grpFill/>
                  <a:ln w="0" cap="flat">
                    <a:noFill/>
                    <a:prstDash val="solid"/>
                    <a:miter/>
                  </a:ln>
                </p:spPr>
                <p:txBody>
                  <a:bodyPr rtlCol="0" anchor="ctr"/>
                  <a:lstStyle/>
                  <a:p>
                    <a:endParaRPr lang="en-US"/>
                  </a:p>
                </p:txBody>
              </p:sp>
              <p:sp>
                <p:nvSpPr>
                  <p:cNvPr id="1584" name="Freeform: Shape 1583">
                    <a:extLst>
                      <a:ext uri="{FF2B5EF4-FFF2-40B4-BE49-F238E27FC236}">
                        <a16:creationId xmlns:a16="http://schemas.microsoft.com/office/drawing/2014/main" id="{07BE2F1C-D595-35DF-1C2C-B65F3A5DDCE6}"/>
                      </a:ext>
                    </a:extLst>
                  </p:cNvPr>
                  <p:cNvSpPr/>
                  <p:nvPr/>
                </p:nvSpPr>
                <p:spPr>
                  <a:xfrm>
                    <a:off x="1585114" y="2788559"/>
                    <a:ext cx="4958" cy="1352"/>
                  </a:xfrm>
                  <a:custGeom>
                    <a:avLst/>
                    <a:gdLst>
                      <a:gd name="connsiteX0" fmla="*/ 4959 w 4958"/>
                      <a:gd name="connsiteY0" fmla="*/ 1352 h 1352"/>
                      <a:gd name="connsiteX1" fmla="*/ 0 w 4958"/>
                      <a:gd name="connsiteY1" fmla="*/ 0 h 1352"/>
                      <a:gd name="connsiteX2" fmla="*/ 4959 w 4958"/>
                      <a:gd name="connsiteY2" fmla="*/ 1352 h 1352"/>
                    </a:gdLst>
                    <a:ahLst/>
                    <a:cxnLst>
                      <a:cxn ang="0">
                        <a:pos x="connsiteX0" y="connsiteY0"/>
                      </a:cxn>
                      <a:cxn ang="0">
                        <a:pos x="connsiteX1" y="connsiteY1"/>
                      </a:cxn>
                      <a:cxn ang="0">
                        <a:pos x="connsiteX2" y="connsiteY2"/>
                      </a:cxn>
                    </a:cxnLst>
                    <a:rect l="l" t="t" r="r" b="b"/>
                    <a:pathLst>
                      <a:path w="4958" h="1352">
                        <a:moveTo>
                          <a:pt x="4959" y="1352"/>
                        </a:moveTo>
                        <a:lnTo>
                          <a:pt x="0" y="0"/>
                        </a:lnTo>
                        <a:cubicBezTo>
                          <a:pt x="1953" y="651"/>
                          <a:pt x="3456" y="1052"/>
                          <a:pt x="4959" y="1352"/>
                        </a:cubicBezTo>
                        <a:close/>
                      </a:path>
                    </a:pathLst>
                  </a:custGeom>
                  <a:grpFill/>
                  <a:ln w="0" cap="flat">
                    <a:noFill/>
                    <a:prstDash val="solid"/>
                    <a:miter/>
                  </a:ln>
                </p:spPr>
                <p:txBody>
                  <a:bodyPr rtlCol="0" anchor="ctr"/>
                  <a:lstStyle/>
                  <a:p>
                    <a:endParaRPr lang="en-US"/>
                  </a:p>
                </p:txBody>
              </p:sp>
              <p:sp>
                <p:nvSpPr>
                  <p:cNvPr id="1585" name="Freeform: Shape 1584">
                    <a:extLst>
                      <a:ext uri="{FF2B5EF4-FFF2-40B4-BE49-F238E27FC236}">
                        <a16:creationId xmlns:a16="http://schemas.microsoft.com/office/drawing/2014/main" id="{5F06FF61-35D0-DEAA-DE72-693B7E76C298}"/>
                      </a:ext>
                    </a:extLst>
                  </p:cNvPr>
                  <p:cNvSpPr/>
                  <p:nvPr/>
                </p:nvSpPr>
                <p:spPr>
                  <a:xfrm>
                    <a:off x="1355115" y="2476717"/>
                    <a:ext cx="200" cy="951"/>
                  </a:xfrm>
                  <a:custGeom>
                    <a:avLst/>
                    <a:gdLst>
                      <a:gd name="connsiteX0" fmla="*/ 0 w 200"/>
                      <a:gd name="connsiteY0" fmla="*/ 0 h 951"/>
                      <a:gd name="connsiteX1" fmla="*/ 0 w 200"/>
                      <a:gd name="connsiteY1" fmla="*/ 150 h 951"/>
                      <a:gd name="connsiteX2" fmla="*/ 200 w 200"/>
                      <a:gd name="connsiteY2" fmla="*/ 952 h 951"/>
                      <a:gd name="connsiteX3" fmla="*/ 0 w 200"/>
                      <a:gd name="connsiteY3" fmla="*/ 0 h 951"/>
                    </a:gdLst>
                    <a:ahLst/>
                    <a:cxnLst>
                      <a:cxn ang="0">
                        <a:pos x="connsiteX0" y="connsiteY0"/>
                      </a:cxn>
                      <a:cxn ang="0">
                        <a:pos x="connsiteX1" y="connsiteY1"/>
                      </a:cxn>
                      <a:cxn ang="0">
                        <a:pos x="connsiteX2" y="connsiteY2"/>
                      </a:cxn>
                      <a:cxn ang="0">
                        <a:pos x="connsiteX3" y="connsiteY3"/>
                      </a:cxn>
                    </a:cxnLst>
                    <a:rect l="l" t="t" r="r" b="b"/>
                    <a:pathLst>
                      <a:path w="200" h="951">
                        <a:moveTo>
                          <a:pt x="0" y="0"/>
                        </a:moveTo>
                        <a:lnTo>
                          <a:pt x="0" y="150"/>
                        </a:lnTo>
                        <a:cubicBezTo>
                          <a:pt x="50" y="401"/>
                          <a:pt x="100" y="651"/>
                          <a:pt x="200" y="952"/>
                        </a:cubicBezTo>
                        <a:lnTo>
                          <a:pt x="0" y="0"/>
                        </a:lnTo>
                        <a:close/>
                      </a:path>
                    </a:pathLst>
                  </a:custGeom>
                  <a:grpFill/>
                  <a:ln w="0" cap="flat">
                    <a:noFill/>
                    <a:prstDash val="solid"/>
                    <a:miter/>
                  </a:ln>
                </p:spPr>
                <p:txBody>
                  <a:bodyPr rtlCol="0" anchor="ctr"/>
                  <a:lstStyle/>
                  <a:p>
                    <a:endParaRPr lang="en-US"/>
                  </a:p>
                </p:txBody>
              </p:sp>
              <p:sp>
                <p:nvSpPr>
                  <p:cNvPr id="1586" name="Freeform: Shape 1585">
                    <a:extLst>
                      <a:ext uri="{FF2B5EF4-FFF2-40B4-BE49-F238E27FC236}">
                        <a16:creationId xmlns:a16="http://schemas.microsoft.com/office/drawing/2014/main" id="{3B64FFB5-0888-4063-4F6A-6350902DF348}"/>
                      </a:ext>
                    </a:extLst>
                  </p:cNvPr>
                  <p:cNvSpPr/>
                  <p:nvPr/>
                </p:nvSpPr>
                <p:spPr>
                  <a:xfrm>
                    <a:off x="1457593" y="2702910"/>
                    <a:ext cx="1753" cy="2253"/>
                  </a:xfrm>
                  <a:custGeom>
                    <a:avLst/>
                    <a:gdLst>
                      <a:gd name="connsiteX0" fmla="*/ 1753 w 1753"/>
                      <a:gd name="connsiteY0" fmla="*/ 2254 h 2253"/>
                      <a:gd name="connsiteX1" fmla="*/ 0 w 1753"/>
                      <a:gd name="connsiteY1" fmla="*/ 0 h 2253"/>
                      <a:gd name="connsiteX2" fmla="*/ 1753 w 1753"/>
                      <a:gd name="connsiteY2" fmla="*/ 2254 h 2253"/>
                    </a:gdLst>
                    <a:ahLst/>
                    <a:cxnLst>
                      <a:cxn ang="0">
                        <a:pos x="connsiteX0" y="connsiteY0"/>
                      </a:cxn>
                      <a:cxn ang="0">
                        <a:pos x="connsiteX1" y="connsiteY1"/>
                      </a:cxn>
                      <a:cxn ang="0">
                        <a:pos x="connsiteX2" y="connsiteY2"/>
                      </a:cxn>
                    </a:cxnLst>
                    <a:rect l="l" t="t" r="r" b="b"/>
                    <a:pathLst>
                      <a:path w="1753" h="2253">
                        <a:moveTo>
                          <a:pt x="1753" y="2254"/>
                        </a:moveTo>
                        <a:cubicBezTo>
                          <a:pt x="1302" y="1603"/>
                          <a:pt x="751" y="902"/>
                          <a:pt x="0" y="0"/>
                        </a:cubicBezTo>
                        <a:cubicBezTo>
                          <a:pt x="0" y="200"/>
                          <a:pt x="651" y="1052"/>
                          <a:pt x="1753" y="2254"/>
                        </a:cubicBezTo>
                        <a:close/>
                      </a:path>
                    </a:pathLst>
                  </a:custGeom>
                  <a:grpFill/>
                  <a:ln w="0" cap="flat">
                    <a:noFill/>
                    <a:prstDash val="solid"/>
                    <a:miter/>
                  </a:ln>
                </p:spPr>
                <p:txBody>
                  <a:bodyPr rtlCol="0" anchor="ctr"/>
                  <a:lstStyle/>
                  <a:p>
                    <a:endParaRPr lang="en-US"/>
                  </a:p>
                </p:txBody>
              </p:sp>
              <p:sp>
                <p:nvSpPr>
                  <p:cNvPr id="1587" name="Freeform: Shape 1586">
                    <a:extLst>
                      <a:ext uri="{FF2B5EF4-FFF2-40B4-BE49-F238E27FC236}">
                        <a16:creationId xmlns:a16="http://schemas.microsoft.com/office/drawing/2014/main" id="{5224B5C5-6D9C-2599-A854-05F132380473}"/>
                      </a:ext>
                    </a:extLst>
                  </p:cNvPr>
                  <p:cNvSpPr/>
                  <p:nvPr/>
                </p:nvSpPr>
                <p:spPr>
                  <a:xfrm>
                    <a:off x="1590073" y="2789911"/>
                    <a:ext cx="951" cy="250"/>
                  </a:xfrm>
                  <a:custGeom>
                    <a:avLst/>
                    <a:gdLst>
                      <a:gd name="connsiteX0" fmla="*/ 952 w 951"/>
                      <a:gd name="connsiteY0" fmla="*/ 250 h 250"/>
                      <a:gd name="connsiteX1" fmla="*/ 651 w 951"/>
                      <a:gd name="connsiteY1" fmla="*/ 100 h 250"/>
                      <a:gd name="connsiteX2" fmla="*/ 0 w 951"/>
                      <a:gd name="connsiteY2" fmla="*/ 0 h 250"/>
                      <a:gd name="connsiteX3" fmla="*/ 902 w 951"/>
                      <a:gd name="connsiteY3" fmla="*/ 250 h 250"/>
                    </a:gdLst>
                    <a:ahLst/>
                    <a:cxnLst>
                      <a:cxn ang="0">
                        <a:pos x="connsiteX0" y="connsiteY0"/>
                      </a:cxn>
                      <a:cxn ang="0">
                        <a:pos x="connsiteX1" y="connsiteY1"/>
                      </a:cxn>
                      <a:cxn ang="0">
                        <a:pos x="connsiteX2" y="connsiteY2"/>
                      </a:cxn>
                      <a:cxn ang="0">
                        <a:pos x="connsiteX3" y="connsiteY3"/>
                      </a:cxn>
                    </a:cxnLst>
                    <a:rect l="l" t="t" r="r" b="b"/>
                    <a:pathLst>
                      <a:path w="951" h="250">
                        <a:moveTo>
                          <a:pt x="952" y="250"/>
                        </a:moveTo>
                        <a:cubicBezTo>
                          <a:pt x="952" y="250"/>
                          <a:pt x="751" y="150"/>
                          <a:pt x="651" y="100"/>
                        </a:cubicBezTo>
                        <a:lnTo>
                          <a:pt x="0" y="0"/>
                        </a:lnTo>
                        <a:lnTo>
                          <a:pt x="902" y="250"/>
                        </a:lnTo>
                        <a:close/>
                      </a:path>
                    </a:pathLst>
                  </a:custGeom>
                  <a:grpFill/>
                  <a:ln w="0" cap="flat">
                    <a:noFill/>
                    <a:prstDash val="solid"/>
                    <a:miter/>
                  </a:ln>
                </p:spPr>
                <p:txBody>
                  <a:bodyPr rtlCol="0" anchor="ctr"/>
                  <a:lstStyle/>
                  <a:p>
                    <a:endParaRPr lang="en-US"/>
                  </a:p>
                </p:txBody>
              </p:sp>
              <p:sp>
                <p:nvSpPr>
                  <p:cNvPr id="1588" name="Freeform: Shape 1587">
                    <a:extLst>
                      <a:ext uri="{FF2B5EF4-FFF2-40B4-BE49-F238E27FC236}">
                        <a16:creationId xmlns:a16="http://schemas.microsoft.com/office/drawing/2014/main" id="{A6346514-886E-726F-71AA-E46FCE2F5706}"/>
                      </a:ext>
                    </a:extLst>
                  </p:cNvPr>
                  <p:cNvSpPr/>
                  <p:nvPr/>
                </p:nvSpPr>
                <p:spPr>
                  <a:xfrm>
                    <a:off x="1702218" y="2804286"/>
                    <a:ext cx="2253" cy="200"/>
                  </a:xfrm>
                  <a:custGeom>
                    <a:avLst/>
                    <a:gdLst>
                      <a:gd name="connsiteX0" fmla="*/ 0 w 2253"/>
                      <a:gd name="connsiteY0" fmla="*/ 200 h 200"/>
                      <a:gd name="connsiteX1" fmla="*/ 2254 w 2253"/>
                      <a:gd name="connsiteY1" fmla="*/ 0 h 200"/>
                      <a:gd name="connsiteX2" fmla="*/ 0 w 2253"/>
                      <a:gd name="connsiteY2" fmla="*/ 200 h 200"/>
                    </a:gdLst>
                    <a:ahLst/>
                    <a:cxnLst>
                      <a:cxn ang="0">
                        <a:pos x="connsiteX0" y="connsiteY0"/>
                      </a:cxn>
                      <a:cxn ang="0">
                        <a:pos x="connsiteX1" y="connsiteY1"/>
                      </a:cxn>
                      <a:cxn ang="0">
                        <a:pos x="connsiteX2" y="connsiteY2"/>
                      </a:cxn>
                    </a:cxnLst>
                    <a:rect l="l" t="t" r="r" b="b"/>
                    <a:pathLst>
                      <a:path w="2253" h="200">
                        <a:moveTo>
                          <a:pt x="0" y="200"/>
                        </a:moveTo>
                        <a:cubicBezTo>
                          <a:pt x="751" y="150"/>
                          <a:pt x="1402" y="50"/>
                          <a:pt x="2254" y="0"/>
                        </a:cubicBezTo>
                        <a:cubicBezTo>
                          <a:pt x="1202" y="50"/>
                          <a:pt x="551" y="150"/>
                          <a:pt x="0" y="200"/>
                        </a:cubicBezTo>
                        <a:close/>
                      </a:path>
                    </a:pathLst>
                  </a:custGeom>
                  <a:grpFill/>
                  <a:ln w="0" cap="flat">
                    <a:noFill/>
                    <a:prstDash val="solid"/>
                    <a:miter/>
                  </a:ln>
                </p:spPr>
                <p:txBody>
                  <a:bodyPr rtlCol="0" anchor="ctr"/>
                  <a:lstStyle/>
                  <a:p>
                    <a:endParaRPr lang="en-US"/>
                  </a:p>
                </p:txBody>
              </p:sp>
              <p:sp>
                <p:nvSpPr>
                  <p:cNvPr id="1589" name="Freeform: Shape 1588">
                    <a:extLst>
                      <a:ext uri="{FF2B5EF4-FFF2-40B4-BE49-F238E27FC236}">
                        <a16:creationId xmlns:a16="http://schemas.microsoft.com/office/drawing/2014/main" id="{60F61B4F-568F-516F-F639-799D27F97DCF}"/>
                      </a:ext>
                    </a:extLst>
                  </p:cNvPr>
                  <p:cNvSpPr/>
                  <p:nvPr/>
                </p:nvSpPr>
                <p:spPr>
                  <a:xfrm>
                    <a:off x="1697209" y="2800479"/>
                    <a:ext cx="2153" cy="200"/>
                  </a:xfrm>
                  <a:custGeom>
                    <a:avLst/>
                    <a:gdLst>
                      <a:gd name="connsiteX0" fmla="*/ 0 w 2153"/>
                      <a:gd name="connsiteY0" fmla="*/ 200 h 200"/>
                      <a:gd name="connsiteX1" fmla="*/ 2154 w 2153"/>
                      <a:gd name="connsiteY1" fmla="*/ 0 h 200"/>
                      <a:gd name="connsiteX2" fmla="*/ 0 w 2153"/>
                      <a:gd name="connsiteY2" fmla="*/ 200 h 200"/>
                    </a:gdLst>
                    <a:ahLst/>
                    <a:cxnLst>
                      <a:cxn ang="0">
                        <a:pos x="connsiteX0" y="connsiteY0"/>
                      </a:cxn>
                      <a:cxn ang="0">
                        <a:pos x="connsiteX1" y="connsiteY1"/>
                      </a:cxn>
                      <a:cxn ang="0">
                        <a:pos x="connsiteX2" y="connsiteY2"/>
                      </a:cxn>
                    </a:cxnLst>
                    <a:rect l="l" t="t" r="r" b="b"/>
                    <a:pathLst>
                      <a:path w="2153" h="200">
                        <a:moveTo>
                          <a:pt x="0" y="200"/>
                        </a:moveTo>
                        <a:cubicBezTo>
                          <a:pt x="801" y="100"/>
                          <a:pt x="1553" y="50"/>
                          <a:pt x="2154" y="0"/>
                        </a:cubicBezTo>
                        <a:lnTo>
                          <a:pt x="0" y="200"/>
                        </a:lnTo>
                        <a:close/>
                      </a:path>
                    </a:pathLst>
                  </a:custGeom>
                  <a:grpFill/>
                  <a:ln w="0" cap="flat">
                    <a:noFill/>
                    <a:prstDash val="solid"/>
                    <a:miter/>
                  </a:ln>
                </p:spPr>
                <p:txBody>
                  <a:bodyPr rtlCol="0" anchor="ctr"/>
                  <a:lstStyle/>
                  <a:p>
                    <a:endParaRPr lang="en-US"/>
                  </a:p>
                </p:txBody>
              </p:sp>
              <p:sp>
                <p:nvSpPr>
                  <p:cNvPr id="1590" name="Freeform: Shape 1589">
                    <a:extLst>
                      <a:ext uri="{FF2B5EF4-FFF2-40B4-BE49-F238E27FC236}">
                        <a16:creationId xmlns:a16="http://schemas.microsoft.com/office/drawing/2014/main" id="{DEDBEFA5-CE0C-34D1-B6E3-F01E177762AF}"/>
                      </a:ext>
                    </a:extLst>
                  </p:cNvPr>
                  <p:cNvSpPr/>
                  <p:nvPr/>
                </p:nvSpPr>
                <p:spPr>
                  <a:xfrm>
                    <a:off x="1815014" y="2776538"/>
                    <a:ext cx="4307" cy="2003"/>
                  </a:xfrm>
                  <a:custGeom>
                    <a:avLst/>
                    <a:gdLst>
                      <a:gd name="connsiteX0" fmla="*/ 0 w 4307"/>
                      <a:gd name="connsiteY0" fmla="*/ 2003 h 2003"/>
                      <a:gd name="connsiteX1" fmla="*/ 4307 w 4307"/>
                      <a:gd name="connsiteY1" fmla="*/ 0 h 2003"/>
                      <a:gd name="connsiteX2" fmla="*/ 0 w 4307"/>
                      <a:gd name="connsiteY2" fmla="*/ 2003 h 2003"/>
                    </a:gdLst>
                    <a:ahLst/>
                    <a:cxnLst>
                      <a:cxn ang="0">
                        <a:pos x="connsiteX0" y="connsiteY0"/>
                      </a:cxn>
                      <a:cxn ang="0">
                        <a:pos x="connsiteX1" y="connsiteY1"/>
                      </a:cxn>
                      <a:cxn ang="0">
                        <a:pos x="connsiteX2" y="connsiteY2"/>
                      </a:cxn>
                    </a:cxnLst>
                    <a:rect l="l" t="t" r="r" b="b"/>
                    <a:pathLst>
                      <a:path w="4307" h="2003">
                        <a:moveTo>
                          <a:pt x="0" y="2003"/>
                        </a:moveTo>
                        <a:lnTo>
                          <a:pt x="4307" y="0"/>
                        </a:lnTo>
                        <a:cubicBezTo>
                          <a:pt x="2154" y="902"/>
                          <a:pt x="902" y="1503"/>
                          <a:pt x="0" y="2003"/>
                        </a:cubicBezTo>
                        <a:close/>
                      </a:path>
                    </a:pathLst>
                  </a:custGeom>
                  <a:grpFill/>
                  <a:ln w="0" cap="flat">
                    <a:noFill/>
                    <a:prstDash val="solid"/>
                    <a:miter/>
                  </a:ln>
                </p:spPr>
                <p:txBody>
                  <a:bodyPr rtlCol="0" anchor="ctr"/>
                  <a:lstStyle/>
                  <a:p>
                    <a:endParaRPr lang="en-US"/>
                  </a:p>
                </p:txBody>
              </p:sp>
              <p:sp>
                <p:nvSpPr>
                  <p:cNvPr id="1591" name="Freeform: Shape 1590">
                    <a:extLst>
                      <a:ext uri="{FF2B5EF4-FFF2-40B4-BE49-F238E27FC236}">
                        <a16:creationId xmlns:a16="http://schemas.microsoft.com/office/drawing/2014/main" id="{03CE4EA2-FBD3-C95C-2BC2-A7B5416E3A10}"/>
                      </a:ext>
                    </a:extLst>
                  </p:cNvPr>
                  <p:cNvSpPr/>
                  <p:nvPr/>
                </p:nvSpPr>
                <p:spPr>
                  <a:xfrm>
                    <a:off x="1709493" y="2800880"/>
                    <a:ext cx="789" cy="250"/>
                  </a:xfrm>
                  <a:custGeom>
                    <a:avLst/>
                    <a:gdLst>
                      <a:gd name="connsiteX0" fmla="*/ 88 w 789"/>
                      <a:gd name="connsiteY0" fmla="*/ 250 h 250"/>
                      <a:gd name="connsiteX1" fmla="*/ 789 w 789"/>
                      <a:gd name="connsiteY1" fmla="*/ 0 h 250"/>
                      <a:gd name="connsiteX2" fmla="*/ 88 w 789"/>
                      <a:gd name="connsiteY2" fmla="*/ 250 h 250"/>
                    </a:gdLst>
                    <a:ahLst/>
                    <a:cxnLst>
                      <a:cxn ang="0">
                        <a:pos x="connsiteX0" y="connsiteY0"/>
                      </a:cxn>
                      <a:cxn ang="0">
                        <a:pos x="connsiteX1" y="connsiteY1"/>
                      </a:cxn>
                      <a:cxn ang="0">
                        <a:pos x="connsiteX2" y="connsiteY2"/>
                      </a:cxn>
                    </a:cxnLst>
                    <a:rect l="l" t="t" r="r" b="b"/>
                    <a:pathLst>
                      <a:path w="789" h="250">
                        <a:moveTo>
                          <a:pt x="88" y="250"/>
                        </a:moveTo>
                        <a:cubicBezTo>
                          <a:pt x="338" y="150"/>
                          <a:pt x="589" y="100"/>
                          <a:pt x="789" y="0"/>
                        </a:cubicBezTo>
                        <a:cubicBezTo>
                          <a:pt x="138" y="100"/>
                          <a:pt x="-163" y="200"/>
                          <a:pt x="88" y="250"/>
                        </a:cubicBezTo>
                        <a:close/>
                      </a:path>
                    </a:pathLst>
                  </a:custGeom>
                  <a:grpFill/>
                  <a:ln w="0" cap="flat">
                    <a:noFill/>
                    <a:prstDash val="solid"/>
                    <a:miter/>
                  </a:ln>
                </p:spPr>
                <p:txBody>
                  <a:bodyPr rtlCol="0" anchor="ctr"/>
                  <a:lstStyle/>
                  <a:p>
                    <a:endParaRPr lang="en-US"/>
                  </a:p>
                </p:txBody>
              </p:sp>
              <p:sp>
                <p:nvSpPr>
                  <p:cNvPr id="1592" name="Freeform: Shape 1591">
                    <a:extLst>
                      <a:ext uri="{FF2B5EF4-FFF2-40B4-BE49-F238E27FC236}">
                        <a16:creationId xmlns:a16="http://schemas.microsoft.com/office/drawing/2014/main" id="{477B53BB-FDC3-A8DF-B2AF-89964C2C3FD9}"/>
                      </a:ext>
                    </a:extLst>
                  </p:cNvPr>
                  <p:cNvSpPr/>
                  <p:nvPr/>
                </p:nvSpPr>
                <p:spPr>
                  <a:xfrm>
                    <a:off x="1356617" y="2406445"/>
                    <a:ext cx="150" cy="400"/>
                  </a:xfrm>
                  <a:custGeom>
                    <a:avLst/>
                    <a:gdLst>
                      <a:gd name="connsiteX0" fmla="*/ 0 w 150"/>
                      <a:gd name="connsiteY0" fmla="*/ 0 h 400"/>
                      <a:gd name="connsiteX1" fmla="*/ 0 w 150"/>
                      <a:gd name="connsiteY1" fmla="*/ 301 h 400"/>
                      <a:gd name="connsiteX2" fmla="*/ 150 w 150"/>
                      <a:gd name="connsiteY2" fmla="*/ 401 h 400"/>
                      <a:gd name="connsiteX3" fmla="*/ 0 w 150"/>
                      <a:gd name="connsiteY3" fmla="*/ 0 h 400"/>
                    </a:gdLst>
                    <a:ahLst/>
                    <a:cxnLst>
                      <a:cxn ang="0">
                        <a:pos x="connsiteX0" y="connsiteY0"/>
                      </a:cxn>
                      <a:cxn ang="0">
                        <a:pos x="connsiteX1" y="connsiteY1"/>
                      </a:cxn>
                      <a:cxn ang="0">
                        <a:pos x="connsiteX2" y="connsiteY2"/>
                      </a:cxn>
                      <a:cxn ang="0">
                        <a:pos x="connsiteX3" y="connsiteY3"/>
                      </a:cxn>
                    </a:cxnLst>
                    <a:rect l="l" t="t" r="r" b="b"/>
                    <a:pathLst>
                      <a:path w="150" h="400">
                        <a:moveTo>
                          <a:pt x="0" y="0"/>
                        </a:moveTo>
                        <a:cubicBezTo>
                          <a:pt x="0" y="0"/>
                          <a:pt x="0" y="200"/>
                          <a:pt x="0" y="301"/>
                        </a:cubicBezTo>
                        <a:lnTo>
                          <a:pt x="150" y="401"/>
                        </a:lnTo>
                        <a:lnTo>
                          <a:pt x="0" y="0"/>
                        </a:lnTo>
                        <a:close/>
                      </a:path>
                    </a:pathLst>
                  </a:custGeom>
                  <a:grpFill/>
                  <a:ln w="0" cap="flat">
                    <a:noFill/>
                    <a:prstDash val="solid"/>
                    <a:miter/>
                  </a:ln>
                </p:spPr>
                <p:txBody>
                  <a:bodyPr rtlCol="0" anchor="ctr"/>
                  <a:lstStyle/>
                  <a:p>
                    <a:endParaRPr lang="en-US"/>
                  </a:p>
                </p:txBody>
              </p:sp>
              <p:sp>
                <p:nvSpPr>
                  <p:cNvPr id="1593" name="Freeform: Shape 1592">
                    <a:extLst>
                      <a:ext uri="{FF2B5EF4-FFF2-40B4-BE49-F238E27FC236}">
                        <a16:creationId xmlns:a16="http://schemas.microsoft.com/office/drawing/2014/main" id="{B398E3B7-3B29-4B5D-D88E-34B596BD1651}"/>
                      </a:ext>
                    </a:extLst>
                  </p:cNvPr>
                  <p:cNvSpPr/>
                  <p:nvPr/>
                </p:nvSpPr>
                <p:spPr>
                  <a:xfrm>
                    <a:off x="1355165" y="2391118"/>
                    <a:ext cx="200" cy="4057"/>
                  </a:xfrm>
                  <a:custGeom>
                    <a:avLst/>
                    <a:gdLst>
                      <a:gd name="connsiteX0" fmla="*/ 0 w 200"/>
                      <a:gd name="connsiteY0" fmla="*/ 4057 h 4057"/>
                      <a:gd name="connsiteX1" fmla="*/ 200 w 200"/>
                      <a:gd name="connsiteY1" fmla="*/ 0 h 4057"/>
                      <a:gd name="connsiteX2" fmla="*/ 0 w 200"/>
                      <a:gd name="connsiteY2" fmla="*/ 4057 h 4057"/>
                    </a:gdLst>
                    <a:ahLst/>
                    <a:cxnLst>
                      <a:cxn ang="0">
                        <a:pos x="connsiteX0" y="connsiteY0"/>
                      </a:cxn>
                      <a:cxn ang="0">
                        <a:pos x="connsiteX1" y="connsiteY1"/>
                      </a:cxn>
                      <a:cxn ang="0">
                        <a:pos x="connsiteX2" y="connsiteY2"/>
                      </a:cxn>
                    </a:cxnLst>
                    <a:rect l="l" t="t" r="r" b="b"/>
                    <a:pathLst>
                      <a:path w="200" h="4057">
                        <a:moveTo>
                          <a:pt x="0" y="4057"/>
                        </a:moveTo>
                        <a:cubicBezTo>
                          <a:pt x="50" y="2755"/>
                          <a:pt x="100" y="1352"/>
                          <a:pt x="200" y="0"/>
                        </a:cubicBezTo>
                        <a:cubicBezTo>
                          <a:pt x="100" y="1503"/>
                          <a:pt x="0" y="2955"/>
                          <a:pt x="0" y="4057"/>
                        </a:cubicBezTo>
                        <a:close/>
                      </a:path>
                    </a:pathLst>
                  </a:custGeom>
                  <a:grpFill/>
                  <a:ln w="0" cap="flat">
                    <a:noFill/>
                    <a:prstDash val="solid"/>
                    <a:miter/>
                  </a:ln>
                </p:spPr>
                <p:txBody>
                  <a:bodyPr rtlCol="0" anchor="ctr"/>
                  <a:lstStyle/>
                  <a:p>
                    <a:endParaRPr lang="en-US"/>
                  </a:p>
                </p:txBody>
              </p:sp>
              <p:sp>
                <p:nvSpPr>
                  <p:cNvPr id="1594" name="Freeform: Shape 1593">
                    <a:extLst>
                      <a:ext uri="{FF2B5EF4-FFF2-40B4-BE49-F238E27FC236}">
                        <a16:creationId xmlns:a16="http://schemas.microsoft.com/office/drawing/2014/main" id="{6F59F335-5902-A3A4-4B79-F8D97A9AE9E1}"/>
                      </a:ext>
                    </a:extLst>
                  </p:cNvPr>
                  <p:cNvSpPr/>
                  <p:nvPr/>
                </p:nvSpPr>
                <p:spPr>
                  <a:xfrm>
                    <a:off x="1415985" y="2647652"/>
                    <a:ext cx="2189" cy="3617"/>
                  </a:xfrm>
                  <a:custGeom>
                    <a:avLst/>
                    <a:gdLst>
                      <a:gd name="connsiteX0" fmla="*/ 2189 w 2189"/>
                      <a:gd name="connsiteY0" fmla="*/ 3618 h 3617"/>
                      <a:gd name="connsiteX1" fmla="*/ 1238 w 2189"/>
                      <a:gd name="connsiteY1" fmla="*/ 963 h 3617"/>
                      <a:gd name="connsiteX2" fmla="*/ 2189 w 2189"/>
                      <a:gd name="connsiteY2" fmla="*/ 3618 h 3617"/>
                    </a:gdLst>
                    <a:ahLst/>
                    <a:cxnLst>
                      <a:cxn ang="0">
                        <a:pos x="connsiteX0" y="connsiteY0"/>
                      </a:cxn>
                      <a:cxn ang="0">
                        <a:pos x="connsiteX1" y="connsiteY1"/>
                      </a:cxn>
                      <a:cxn ang="0">
                        <a:pos x="connsiteX2" y="connsiteY2"/>
                      </a:cxn>
                    </a:cxnLst>
                    <a:rect l="l" t="t" r="r" b="b"/>
                    <a:pathLst>
                      <a:path w="2189" h="3617">
                        <a:moveTo>
                          <a:pt x="2189" y="3618"/>
                        </a:moveTo>
                        <a:cubicBezTo>
                          <a:pt x="1688" y="2466"/>
                          <a:pt x="286" y="-38"/>
                          <a:pt x="1238" y="963"/>
                        </a:cubicBezTo>
                        <a:cubicBezTo>
                          <a:pt x="-315" y="-790"/>
                          <a:pt x="-816" y="-289"/>
                          <a:pt x="2189" y="3618"/>
                        </a:cubicBezTo>
                        <a:close/>
                      </a:path>
                    </a:pathLst>
                  </a:custGeom>
                  <a:grpFill/>
                  <a:ln w="0" cap="flat">
                    <a:noFill/>
                    <a:prstDash val="solid"/>
                    <a:miter/>
                  </a:ln>
                </p:spPr>
                <p:txBody>
                  <a:bodyPr rtlCol="0" anchor="ctr"/>
                  <a:lstStyle/>
                  <a:p>
                    <a:endParaRPr lang="en-US"/>
                  </a:p>
                </p:txBody>
              </p:sp>
              <p:sp>
                <p:nvSpPr>
                  <p:cNvPr id="1595" name="Freeform: Shape 1594">
                    <a:extLst>
                      <a:ext uri="{FF2B5EF4-FFF2-40B4-BE49-F238E27FC236}">
                        <a16:creationId xmlns:a16="http://schemas.microsoft.com/office/drawing/2014/main" id="{24ECE953-51E6-7145-BCBF-7FBB5BF2EA09}"/>
                      </a:ext>
                    </a:extLst>
                  </p:cNvPr>
                  <p:cNvSpPr/>
                  <p:nvPr/>
                </p:nvSpPr>
                <p:spPr>
                  <a:xfrm>
                    <a:off x="1364581" y="2426229"/>
                    <a:ext cx="500" cy="2642"/>
                  </a:xfrm>
                  <a:custGeom>
                    <a:avLst/>
                    <a:gdLst>
                      <a:gd name="connsiteX0" fmla="*/ 501 w 500"/>
                      <a:gd name="connsiteY0" fmla="*/ 2504 h 2642"/>
                      <a:gd name="connsiteX1" fmla="*/ 0 w 500"/>
                      <a:gd name="connsiteY1" fmla="*/ 0 h 2642"/>
                      <a:gd name="connsiteX2" fmla="*/ 501 w 500"/>
                      <a:gd name="connsiteY2" fmla="*/ 2504 h 2642"/>
                    </a:gdLst>
                    <a:ahLst/>
                    <a:cxnLst>
                      <a:cxn ang="0">
                        <a:pos x="connsiteX0" y="connsiteY0"/>
                      </a:cxn>
                      <a:cxn ang="0">
                        <a:pos x="connsiteX1" y="connsiteY1"/>
                      </a:cxn>
                      <a:cxn ang="0">
                        <a:pos x="connsiteX2" y="connsiteY2"/>
                      </a:cxn>
                    </a:cxnLst>
                    <a:rect l="l" t="t" r="r" b="b"/>
                    <a:pathLst>
                      <a:path w="500" h="2642">
                        <a:moveTo>
                          <a:pt x="501" y="2504"/>
                        </a:moveTo>
                        <a:cubicBezTo>
                          <a:pt x="301" y="1803"/>
                          <a:pt x="150" y="902"/>
                          <a:pt x="0" y="0"/>
                        </a:cubicBezTo>
                        <a:cubicBezTo>
                          <a:pt x="200" y="1653"/>
                          <a:pt x="401" y="3105"/>
                          <a:pt x="501" y="2504"/>
                        </a:cubicBezTo>
                        <a:close/>
                      </a:path>
                    </a:pathLst>
                  </a:custGeom>
                  <a:grpFill/>
                  <a:ln w="0" cap="flat">
                    <a:noFill/>
                    <a:prstDash val="solid"/>
                    <a:miter/>
                  </a:ln>
                </p:spPr>
                <p:txBody>
                  <a:bodyPr rtlCol="0" anchor="ctr"/>
                  <a:lstStyle/>
                  <a:p>
                    <a:endParaRPr lang="en-US"/>
                  </a:p>
                </p:txBody>
              </p:sp>
              <p:sp>
                <p:nvSpPr>
                  <p:cNvPr id="1596" name="Freeform: Shape 1595">
                    <a:extLst>
                      <a:ext uri="{FF2B5EF4-FFF2-40B4-BE49-F238E27FC236}">
                        <a16:creationId xmlns:a16="http://schemas.microsoft.com/office/drawing/2014/main" id="{9938D70E-9432-4E16-7911-DA899BA8D3A9}"/>
                      </a:ext>
                    </a:extLst>
                  </p:cNvPr>
                  <p:cNvSpPr/>
                  <p:nvPr/>
                </p:nvSpPr>
                <p:spPr>
                  <a:xfrm>
                    <a:off x="1364231" y="2423775"/>
                    <a:ext cx="350" cy="2454"/>
                  </a:xfrm>
                  <a:custGeom>
                    <a:avLst/>
                    <a:gdLst>
                      <a:gd name="connsiteX0" fmla="*/ 351 w 350"/>
                      <a:gd name="connsiteY0" fmla="*/ 2454 h 2454"/>
                      <a:gd name="connsiteX1" fmla="*/ 0 w 350"/>
                      <a:gd name="connsiteY1" fmla="*/ 0 h 2454"/>
                      <a:gd name="connsiteX2" fmla="*/ 351 w 350"/>
                      <a:gd name="connsiteY2" fmla="*/ 2454 h 2454"/>
                    </a:gdLst>
                    <a:ahLst/>
                    <a:cxnLst>
                      <a:cxn ang="0">
                        <a:pos x="connsiteX0" y="connsiteY0"/>
                      </a:cxn>
                      <a:cxn ang="0">
                        <a:pos x="connsiteX1" y="connsiteY1"/>
                      </a:cxn>
                      <a:cxn ang="0">
                        <a:pos x="connsiteX2" y="connsiteY2"/>
                      </a:cxn>
                    </a:cxnLst>
                    <a:rect l="l" t="t" r="r" b="b"/>
                    <a:pathLst>
                      <a:path w="350" h="2454">
                        <a:moveTo>
                          <a:pt x="351" y="2454"/>
                        </a:moveTo>
                        <a:cubicBezTo>
                          <a:pt x="250" y="1653"/>
                          <a:pt x="100" y="751"/>
                          <a:pt x="0" y="0"/>
                        </a:cubicBezTo>
                        <a:cubicBezTo>
                          <a:pt x="100" y="851"/>
                          <a:pt x="200" y="1653"/>
                          <a:pt x="351" y="2454"/>
                        </a:cubicBezTo>
                        <a:close/>
                      </a:path>
                    </a:pathLst>
                  </a:custGeom>
                  <a:grpFill/>
                  <a:ln w="0" cap="flat">
                    <a:noFill/>
                    <a:prstDash val="solid"/>
                    <a:miter/>
                  </a:ln>
                </p:spPr>
                <p:txBody>
                  <a:bodyPr rtlCol="0" anchor="ctr"/>
                  <a:lstStyle/>
                  <a:p>
                    <a:endParaRPr lang="en-US"/>
                  </a:p>
                </p:txBody>
              </p:sp>
              <p:sp>
                <p:nvSpPr>
                  <p:cNvPr id="1597" name="Freeform: Shape 1596">
                    <a:extLst>
                      <a:ext uri="{FF2B5EF4-FFF2-40B4-BE49-F238E27FC236}">
                        <a16:creationId xmlns:a16="http://schemas.microsoft.com/office/drawing/2014/main" id="{94738A12-EE11-AD0E-A9BA-2B9F2E7BAB78}"/>
                      </a:ext>
                    </a:extLst>
                  </p:cNvPr>
                  <p:cNvSpPr/>
                  <p:nvPr/>
                </p:nvSpPr>
                <p:spPr>
                  <a:xfrm>
                    <a:off x="1445572" y="2669151"/>
                    <a:ext cx="751" cy="1202"/>
                  </a:xfrm>
                  <a:custGeom>
                    <a:avLst/>
                    <a:gdLst>
                      <a:gd name="connsiteX0" fmla="*/ 0 w 751"/>
                      <a:gd name="connsiteY0" fmla="*/ 0 h 1202"/>
                      <a:gd name="connsiteX1" fmla="*/ 751 w 751"/>
                      <a:gd name="connsiteY1" fmla="*/ 1202 h 1202"/>
                      <a:gd name="connsiteX2" fmla="*/ 0 w 751"/>
                      <a:gd name="connsiteY2" fmla="*/ 0 h 1202"/>
                    </a:gdLst>
                    <a:ahLst/>
                    <a:cxnLst>
                      <a:cxn ang="0">
                        <a:pos x="connsiteX0" y="connsiteY0"/>
                      </a:cxn>
                      <a:cxn ang="0">
                        <a:pos x="connsiteX1" y="connsiteY1"/>
                      </a:cxn>
                      <a:cxn ang="0">
                        <a:pos x="connsiteX2" y="connsiteY2"/>
                      </a:cxn>
                    </a:cxnLst>
                    <a:rect l="l" t="t" r="r" b="b"/>
                    <a:pathLst>
                      <a:path w="751" h="1202">
                        <a:moveTo>
                          <a:pt x="0" y="0"/>
                        </a:moveTo>
                        <a:cubicBezTo>
                          <a:pt x="100" y="301"/>
                          <a:pt x="351" y="701"/>
                          <a:pt x="751" y="1202"/>
                        </a:cubicBezTo>
                        <a:cubicBezTo>
                          <a:pt x="751" y="952"/>
                          <a:pt x="501" y="551"/>
                          <a:pt x="0" y="0"/>
                        </a:cubicBezTo>
                        <a:close/>
                      </a:path>
                    </a:pathLst>
                  </a:custGeom>
                  <a:grpFill/>
                  <a:ln w="0" cap="flat">
                    <a:noFill/>
                    <a:prstDash val="solid"/>
                    <a:miter/>
                  </a:ln>
                </p:spPr>
                <p:txBody>
                  <a:bodyPr rtlCol="0" anchor="ctr"/>
                  <a:lstStyle/>
                  <a:p>
                    <a:endParaRPr lang="en-US"/>
                  </a:p>
                </p:txBody>
              </p:sp>
              <p:sp>
                <p:nvSpPr>
                  <p:cNvPr id="1598" name="Freeform: Shape 1597">
                    <a:extLst>
                      <a:ext uri="{FF2B5EF4-FFF2-40B4-BE49-F238E27FC236}">
                        <a16:creationId xmlns:a16="http://schemas.microsoft.com/office/drawing/2014/main" id="{C03FCF21-ECB3-50F7-1283-DBBFC5C296AB}"/>
                      </a:ext>
                    </a:extLst>
                  </p:cNvPr>
                  <p:cNvSpPr/>
                  <p:nvPr/>
                </p:nvSpPr>
                <p:spPr>
                  <a:xfrm>
                    <a:off x="1351849" y="2368541"/>
                    <a:ext cx="4016" cy="37001"/>
                  </a:xfrm>
                  <a:custGeom>
                    <a:avLst/>
                    <a:gdLst>
                      <a:gd name="connsiteX0" fmla="*/ 3967 w 4016"/>
                      <a:gd name="connsiteY0" fmla="*/ 19321 h 37001"/>
                      <a:gd name="connsiteX1" fmla="*/ 3065 w 4016"/>
                      <a:gd name="connsiteY1" fmla="*/ 15715 h 37001"/>
                      <a:gd name="connsiteX2" fmla="*/ 3716 w 4016"/>
                      <a:gd name="connsiteY2" fmla="*/ 2191 h 37001"/>
                      <a:gd name="connsiteX3" fmla="*/ 2764 w 4016"/>
                      <a:gd name="connsiteY3" fmla="*/ 1490 h 37001"/>
                      <a:gd name="connsiteX4" fmla="*/ 2264 w 4016"/>
                      <a:gd name="connsiteY4" fmla="*/ 9053 h 37001"/>
                      <a:gd name="connsiteX5" fmla="*/ 2464 w 4016"/>
                      <a:gd name="connsiteY5" fmla="*/ 1690 h 37001"/>
                      <a:gd name="connsiteX6" fmla="*/ 1162 w 4016"/>
                      <a:gd name="connsiteY6" fmla="*/ 2241 h 37001"/>
                      <a:gd name="connsiteX7" fmla="*/ 661 w 4016"/>
                      <a:gd name="connsiteY7" fmla="*/ 37002 h 37001"/>
                      <a:gd name="connsiteX8" fmla="*/ 2163 w 4016"/>
                      <a:gd name="connsiteY8" fmla="*/ 12960 h 37001"/>
                      <a:gd name="connsiteX9" fmla="*/ 2815 w 4016"/>
                      <a:gd name="connsiteY9" fmla="*/ 15865 h 37001"/>
                      <a:gd name="connsiteX10" fmla="*/ 1212 w 4016"/>
                      <a:gd name="connsiteY10" fmla="*/ 35499 h 37001"/>
                      <a:gd name="connsiteX11" fmla="*/ 2764 w 4016"/>
                      <a:gd name="connsiteY11" fmla="*/ 18820 h 37001"/>
                      <a:gd name="connsiteX12" fmla="*/ 3566 w 4016"/>
                      <a:gd name="connsiteY12" fmla="*/ 22477 h 37001"/>
                      <a:gd name="connsiteX13" fmla="*/ 4017 w 4016"/>
                      <a:gd name="connsiteY13" fmla="*/ 19221 h 37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016" h="37001">
                        <a:moveTo>
                          <a:pt x="3967" y="19321"/>
                        </a:moveTo>
                        <a:cubicBezTo>
                          <a:pt x="3666" y="18570"/>
                          <a:pt x="4618" y="939"/>
                          <a:pt x="3065" y="15715"/>
                        </a:cubicBezTo>
                        <a:cubicBezTo>
                          <a:pt x="2063" y="15064"/>
                          <a:pt x="3466" y="6198"/>
                          <a:pt x="3716" y="2191"/>
                        </a:cubicBezTo>
                        <a:cubicBezTo>
                          <a:pt x="3165" y="5046"/>
                          <a:pt x="3215" y="689"/>
                          <a:pt x="2764" y="1490"/>
                        </a:cubicBezTo>
                        <a:cubicBezTo>
                          <a:pt x="2664" y="3443"/>
                          <a:pt x="2664" y="5848"/>
                          <a:pt x="2264" y="9053"/>
                        </a:cubicBezTo>
                        <a:cubicBezTo>
                          <a:pt x="1612" y="10506"/>
                          <a:pt x="1813" y="5547"/>
                          <a:pt x="2464" y="1690"/>
                        </a:cubicBezTo>
                        <a:cubicBezTo>
                          <a:pt x="1362" y="6349"/>
                          <a:pt x="2364" y="-4420"/>
                          <a:pt x="1162" y="2241"/>
                        </a:cubicBezTo>
                        <a:cubicBezTo>
                          <a:pt x="-90" y="16666"/>
                          <a:pt x="-441" y="26834"/>
                          <a:pt x="661" y="37002"/>
                        </a:cubicBezTo>
                        <a:cubicBezTo>
                          <a:pt x="661" y="28788"/>
                          <a:pt x="1112" y="19622"/>
                          <a:pt x="2163" y="12960"/>
                        </a:cubicBezTo>
                        <a:lnTo>
                          <a:pt x="2815" y="15865"/>
                        </a:lnTo>
                        <a:cubicBezTo>
                          <a:pt x="1362" y="23328"/>
                          <a:pt x="1612" y="28086"/>
                          <a:pt x="1212" y="35499"/>
                        </a:cubicBezTo>
                        <a:cubicBezTo>
                          <a:pt x="1562" y="29889"/>
                          <a:pt x="2163" y="24380"/>
                          <a:pt x="2764" y="18820"/>
                        </a:cubicBezTo>
                        <a:cubicBezTo>
                          <a:pt x="4217" y="11057"/>
                          <a:pt x="3866" y="16316"/>
                          <a:pt x="3566" y="22477"/>
                        </a:cubicBezTo>
                        <a:cubicBezTo>
                          <a:pt x="3666" y="20974"/>
                          <a:pt x="3866" y="19622"/>
                          <a:pt x="4017" y="19221"/>
                        </a:cubicBezTo>
                        <a:close/>
                      </a:path>
                    </a:pathLst>
                  </a:custGeom>
                  <a:grpFill/>
                  <a:ln w="0" cap="flat">
                    <a:noFill/>
                    <a:prstDash val="solid"/>
                    <a:miter/>
                  </a:ln>
                </p:spPr>
                <p:txBody>
                  <a:bodyPr rtlCol="0" anchor="ctr"/>
                  <a:lstStyle/>
                  <a:p>
                    <a:endParaRPr lang="en-US"/>
                  </a:p>
                </p:txBody>
              </p:sp>
              <p:sp>
                <p:nvSpPr>
                  <p:cNvPr id="1599" name="Freeform: Shape 1598">
                    <a:extLst>
                      <a:ext uri="{FF2B5EF4-FFF2-40B4-BE49-F238E27FC236}">
                        <a16:creationId xmlns:a16="http://schemas.microsoft.com/office/drawing/2014/main" id="{1954178F-75E5-FEA2-96B1-58D2CC75E2C7}"/>
                      </a:ext>
                    </a:extLst>
                  </p:cNvPr>
                  <p:cNvSpPr/>
                  <p:nvPr/>
                </p:nvSpPr>
                <p:spPr>
                  <a:xfrm>
                    <a:off x="1362878" y="2398581"/>
                    <a:ext cx="5008" cy="951"/>
                  </a:xfrm>
                  <a:custGeom>
                    <a:avLst/>
                    <a:gdLst>
                      <a:gd name="connsiteX0" fmla="*/ 0 w 5008"/>
                      <a:gd name="connsiteY0" fmla="*/ 952 h 951"/>
                      <a:gd name="connsiteX1" fmla="*/ 0 w 5008"/>
                      <a:gd name="connsiteY1" fmla="*/ 701 h 951"/>
                      <a:gd name="connsiteX2" fmla="*/ 0 w 5008"/>
                      <a:gd name="connsiteY2" fmla="*/ 0 h 951"/>
                      <a:gd name="connsiteX3" fmla="*/ 0 w 5008"/>
                      <a:gd name="connsiteY3" fmla="*/ 952 h 951"/>
                    </a:gdLst>
                    <a:ahLst/>
                    <a:cxnLst>
                      <a:cxn ang="0">
                        <a:pos x="connsiteX0" y="connsiteY0"/>
                      </a:cxn>
                      <a:cxn ang="0">
                        <a:pos x="connsiteX1" y="connsiteY1"/>
                      </a:cxn>
                      <a:cxn ang="0">
                        <a:pos x="connsiteX2" y="connsiteY2"/>
                      </a:cxn>
                      <a:cxn ang="0">
                        <a:pos x="connsiteX3" y="connsiteY3"/>
                      </a:cxn>
                    </a:cxnLst>
                    <a:rect l="l" t="t" r="r" b="b"/>
                    <a:pathLst>
                      <a:path w="5008" h="951">
                        <a:moveTo>
                          <a:pt x="0" y="952"/>
                        </a:moveTo>
                        <a:lnTo>
                          <a:pt x="0" y="701"/>
                        </a:lnTo>
                        <a:cubicBezTo>
                          <a:pt x="0" y="701"/>
                          <a:pt x="0" y="200"/>
                          <a:pt x="0" y="0"/>
                        </a:cubicBezTo>
                        <a:lnTo>
                          <a:pt x="0" y="952"/>
                        </a:lnTo>
                        <a:close/>
                      </a:path>
                    </a:pathLst>
                  </a:custGeom>
                  <a:grpFill/>
                  <a:ln w="0" cap="flat">
                    <a:noFill/>
                    <a:prstDash val="solid"/>
                    <a:miter/>
                  </a:ln>
                </p:spPr>
                <p:txBody>
                  <a:bodyPr rtlCol="0" anchor="ctr"/>
                  <a:lstStyle/>
                  <a:p>
                    <a:endParaRPr lang="en-US"/>
                  </a:p>
                </p:txBody>
              </p:sp>
              <p:sp>
                <p:nvSpPr>
                  <p:cNvPr id="1600" name="Freeform: Shape 1599">
                    <a:extLst>
                      <a:ext uri="{FF2B5EF4-FFF2-40B4-BE49-F238E27FC236}">
                        <a16:creationId xmlns:a16="http://schemas.microsoft.com/office/drawing/2014/main" id="{D83E5F98-326D-A8BE-9980-E44ABBA9FB1B}"/>
                      </a:ext>
                    </a:extLst>
                  </p:cNvPr>
                  <p:cNvSpPr/>
                  <p:nvPr/>
                </p:nvSpPr>
                <p:spPr>
                  <a:xfrm>
                    <a:off x="1807114" y="2761261"/>
                    <a:ext cx="1188" cy="851"/>
                  </a:xfrm>
                  <a:custGeom>
                    <a:avLst/>
                    <a:gdLst>
                      <a:gd name="connsiteX0" fmla="*/ 36 w 1188"/>
                      <a:gd name="connsiteY0" fmla="*/ 851 h 851"/>
                      <a:gd name="connsiteX1" fmla="*/ 1188 w 1188"/>
                      <a:gd name="connsiteY1" fmla="*/ 0 h 851"/>
                      <a:gd name="connsiteX2" fmla="*/ 36 w 1188"/>
                      <a:gd name="connsiteY2" fmla="*/ 851 h 851"/>
                    </a:gdLst>
                    <a:ahLst/>
                    <a:cxnLst>
                      <a:cxn ang="0">
                        <a:pos x="connsiteX0" y="connsiteY0"/>
                      </a:cxn>
                      <a:cxn ang="0">
                        <a:pos x="connsiteX1" y="connsiteY1"/>
                      </a:cxn>
                      <a:cxn ang="0">
                        <a:pos x="connsiteX2" y="connsiteY2"/>
                      </a:cxn>
                    </a:cxnLst>
                    <a:rect l="l" t="t" r="r" b="b"/>
                    <a:pathLst>
                      <a:path w="1188" h="851">
                        <a:moveTo>
                          <a:pt x="36" y="851"/>
                        </a:moveTo>
                        <a:lnTo>
                          <a:pt x="1188" y="0"/>
                        </a:lnTo>
                        <a:cubicBezTo>
                          <a:pt x="187" y="601"/>
                          <a:pt x="-114" y="801"/>
                          <a:pt x="36" y="851"/>
                        </a:cubicBezTo>
                        <a:close/>
                      </a:path>
                    </a:pathLst>
                  </a:custGeom>
                  <a:grpFill/>
                  <a:ln w="0" cap="flat">
                    <a:noFill/>
                    <a:prstDash val="solid"/>
                    <a:miter/>
                  </a:ln>
                </p:spPr>
                <p:txBody>
                  <a:bodyPr rtlCol="0" anchor="ctr"/>
                  <a:lstStyle/>
                  <a:p>
                    <a:endParaRPr lang="en-US"/>
                  </a:p>
                </p:txBody>
              </p:sp>
              <p:sp>
                <p:nvSpPr>
                  <p:cNvPr id="1601" name="Freeform: Shape 1600">
                    <a:extLst>
                      <a:ext uri="{FF2B5EF4-FFF2-40B4-BE49-F238E27FC236}">
                        <a16:creationId xmlns:a16="http://schemas.microsoft.com/office/drawing/2014/main" id="{84B539DB-8B2E-C269-B99C-932E48503B07}"/>
                      </a:ext>
                    </a:extLst>
                  </p:cNvPr>
                  <p:cNvSpPr/>
                  <p:nvPr/>
                </p:nvSpPr>
                <p:spPr>
                  <a:xfrm>
                    <a:off x="1358120" y="2409149"/>
                    <a:ext cx="5008" cy="66"/>
                  </a:xfrm>
                  <a:custGeom>
                    <a:avLst/>
                    <a:gdLst>
                      <a:gd name="connsiteX0" fmla="*/ 0 w 5008"/>
                      <a:gd name="connsiteY0" fmla="*/ 0 h 66"/>
                      <a:gd name="connsiteX1" fmla="*/ 0 w 5008"/>
                      <a:gd name="connsiteY1" fmla="*/ 0 h 66"/>
                      <a:gd name="connsiteX2" fmla="*/ 0 w 5008"/>
                      <a:gd name="connsiteY2" fmla="*/ 0 h 66"/>
                    </a:gdLst>
                    <a:ahLst/>
                    <a:cxnLst>
                      <a:cxn ang="0">
                        <a:pos x="connsiteX0" y="connsiteY0"/>
                      </a:cxn>
                      <a:cxn ang="0">
                        <a:pos x="connsiteX1" y="connsiteY1"/>
                      </a:cxn>
                      <a:cxn ang="0">
                        <a:pos x="connsiteX2" y="connsiteY2"/>
                      </a:cxn>
                    </a:cxnLst>
                    <a:rect l="l" t="t" r="r" b="b"/>
                    <a:pathLst>
                      <a:path w="5008" h="66">
                        <a:moveTo>
                          <a:pt x="0" y="0"/>
                        </a:moveTo>
                        <a:lnTo>
                          <a:pt x="0" y="0"/>
                        </a:lnTo>
                        <a:cubicBezTo>
                          <a:pt x="0" y="0"/>
                          <a:pt x="0" y="150"/>
                          <a:pt x="0" y="0"/>
                        </a:cubicBezTo>
                        <a:close/>
                      </a:path>
                    </a:pathLst>
                  </a:custGeom>
                  <a:grpFill/>
                  <a:ln w="0" cap="flat">
                    <a:noFill/>
                    <a:prstDash val="solid"/>
                    <a:miter/>
                  </a:ln>
                </p:spPr>
                <p:txBody>
                  <a:bodyPr rtlCol="0" anchor="ctr"/>
                  <a:lstStyle/>
                  <a:p>
                    <a:endParaRPr lang="en-US"/>
                  </a:p>
                </p:txBody>
              </p:sp>
              <p:sp>
                <p:nvSpPr>
                  <p:cNvPr id="1602" name="Freeform: Shape 1601">
                    <a:extLst>
                      <a:ext uri="{FF2B5EF4-FFF2-40B4-BE49-F238E27FC236}">
                        <a16:creationId xmlns:a16="http://schemas.microsoft.com/office/drawing/2014/main" id="{348DB081-E169-B961-00E2-2009FE7F7DB1}"/>
                      </a:ext>
                    </a:extLst>
                  </p:cNvPr>
                  <p:cNvSpPr/>
                  <p:nvPr/>
                </p:nvSpPr>
                <p:spPr>
                  <a:xfrm>
                    <a:off x="1774744" y="2773232"/>
                    <a:ext cx="150" cy="150"/>
                  </a:xfrm>
                  <a:custGeom>
                    <a:avLst/>
                    <a:gdLst>
                      <a:gd name="connsiteX0" fmla="*/ 0 w 150"/>
                      <a:gd name="connsiteY0" fmla="*/ 150 h 150"/>
                      <a:gd name="connsiteX1" fmla="*/ 150 w 150"/>
                      <a:gd name="connsiteY1" fmla="*/ 0 h 150"/>
                      <a:gd name="connsiteX2" fmla="*/ 0 w 150"/>
                      <a:gd name="connsiteY2" fmla="*/ 150 h 150"/>
                    </a:gdLst>
                    <a:ahLst/>
                    <a:cxnLst>
                      <a:cxn ang="0">
                        <a:pos x="connsiteX0" y="connsiteY0"/>
                      </a:cxn>
                      <a:cxn ang="0">
                        <a:pos x="connsiteX1" y="connsiteY1"/>
                      </a:cxn>
                      <a:cxn ang="0">
                        <a:pos x="connsiteX2" y="connsiteY2"/>
                      </a:cxn>
                    </a:cxnLst>
                    <a:rect l="l" t="t" r="r" b="b"/>
                    <a:pathLst>
                      <a:path w="150" h="150">
                        <a:moveTo>
                          <a:pt x="0" y="150"/>
                        </a:moveTo>
                        <a:lnTo>
                          <a:pt x="150" y="0"/>
                        </a:lnTo>
                        <a:cubicBezTo>
                          <a:pt x="150" y="0"/>
                          <a:pt x="50" y="100"/>
                          <a:pt x="0" y="150"/>
                        </a:cubicBezTo>
                        <a:close/>
                      </a:path>
                    </a:pathLst>
                  </a:custGeom>
                  <a:grpFill/>
                  <a:ln w="0" cap="flat">
                    <a:noFill/>
                    <a:prstDash val="solid"/>
                    <a:miter/>
                  </a:ln>
                </p:spPr>
                <p:txBody>
                  <a:bodyPr rtlCol="0" anchor="ctr"/>
                  <a:lstStyle/>
                  <a:p>
                    <a:endParaRPr lang="en-US"/>
                  </a:p>
                </p:txBody>
              </p:sp>
              <p:sp>
                <p:nvSpPr>
                  <p:cNvPr id="1603" name="Freeform: Shape 1602">
                    <a:extLst>
                      <a:ext uri="{FF2B5EF4-FFF2-40B4-BE49-F238E27FC236}">
                        <a16:creationId xmlns:a16="http://schemas.microsoft.com/office/drawing/2014/main" id="{649E02CD-81E1-E766-E314-A8231C21373A}"/>
                      </a:ext>
                    </a:extLst>
                  </p:cNvPr>
                  <p:cNvSpPr/>
                  <p:nvPr/>
                </p:nvSpPr>
                <p:spPr>
                  <a:xfrm>
                    <a:off x="1770637" y="2794444"/>
                    <a:ext cx="660" cy="175"/>
                  </a:xfrm>
                  <a:custGeom>
                    <a:avLst/>
                    <a:gdLst>
                      <a:gd name="connsiteX0" fmla="*/ 0 w 660"/>
                      <a:gd name="connsiteY0" fmla="*/ 125 h 175"/>
                      <a:gd name="connsiteX1" fmla="*/ 250 w 660"/>
                      <a:gd name="connsiteY1" fmla="*/ 175 h 175"/>
                      <a:gd name="connsiteX2" fmla="*/ 0 w 660"/>
                      <a:gd name="connsiteY2" fmla="*/ 125 h 175"/>
                    </a:gdLst>
                    <a:ahLst/>
                    <a:cxnLst>
                      <a:cxn ang="0">
                        <a:pos x="connsiteX0" y="connsiteY0"/>
                      </a:cxn>
                      <a:cxn ang="0">
                        <a:pos x="connsiteX1" y="connsiteY1"/>
                      </a:cxn>
                      <a:cxn ang="0">
                        <a:pos x="connsiteX2" y="connsiteY2"/>
                      </a:cxn>
                    </a:cxnLst>
                    <a:rect l="l" t="t" r="r" b="b"/>
                    <a:pathLst>
                      <a:path w="660" h="175">
                        <a:moveTo>
                          <a:pt x="0" y="125"/>
                        </a:moveTo>
                        <a:cubicBezTo>
                          <a:pt x="0" y="125"/>
                          <a:pt x="100" y="175"/>
                          <a:pt x="250" y="175"/>
                        </a:cubicBezTo>
                        <a:cubicBezTo>
                          <a:pt x="1002" y="-75"/>
                          <a:pt x="601" y="-25"/>
                          <a:pt x="0" y="125"/>
                        </a:cubicBezTo>
                        <a:close/>
                      </a:path>
                    </a:pathLst>
                  </a:custGeom>
                  <a:grpFill/>
                  <a:ln w="0" cap="flat">
                    <a:noFill/>
                    <a:prstDash val="solid"/>
                    <a:miter/>
                  </a:ln>
                </p:spPr>
                <p:txBody>
                  <a:bodyPr rtlCol="0" anchor="ctr"/>
                  <a:lstStyle/>
                  <a:p>
                    <a:endParaRPr lang="en-US"/>
                  </a:p>
                </p:txBody>
              </p:sp>
              <p:sp>
                <p:nvSpPr>
                  <p:cNvPr id="1604" name="Freeform: Shape 1603">
                    <a:extLst>
                      <a:ext uri="{FF2B5EF4-FFF2-40B4-BE49-F238E27FC236}">
                        <a16:creationId xmlns:a16="http://schemas.microsoft.com/office/drawing/2014/main" id="{1C57C6AF-AD51-7D3B-4C49-D6F6C0F1A998}"/>
                      </a:ext>
                    </a:extLst>
                  </p:cNvPr>
                  <p:cNvSpPr/>
                  <p:nvPr/>
                </p:nvSpPr>
                <p:spPr>
                  <a:xfrm>
                    <a:off x="1774722" y="2773332"/>
                    <a:ext cx="22" cy="100"/>
                  </a:xfrm>
                  <a:custGeom>
                    <a:avLst/>
                    <a:gdLst>
                      <a:gd name="connsiteX0" fmla="*/ 22 w 22"/>
                      <a:gd name="connsiteY0" fmla="*/ 100 h 100"/>
                      <a:gd name="connsiteX1" fmla="*/ 22 w 22"/>
                      <a:gd name="connsiteY1" fmla="*/ 0 h 100"/>
                      <a:gd name="connsiteX2" fmla="*/ 22 w 22"/>
                      <a:gd name="connsiteY2" fmla="*/ 100 h 100"/>
                    </a:gdLst>
                    <a:ahLst/>
                    <a:cxnLst>
                      <a:cxn ang="0">
                        <a:pos x="connsiteX0" y="connsiteY0"/>
                      </a:cxn>
                      <a:cxn ang="0">
                        <a:pos x="connsiteX1" y="connsiteY1"/>
                      </a:cxn>
                      <a:cxn ang="0">
                        <a:pos x="connsiteX2" y="connsiteY2"/>
                      </a:cxn>
                    </a:cxnLst>
                    <a:rect l="l" t="t" r="r" b="b"/>
                    <a:pathLst>
                      <a:path w="22" h="100">
                        <a:moveTo>
                          <a:pt x="22" y="100"/>
                        </a:moveTo>
                        <a:cubicBezTo>
                          <a:pt x="22" y="100"/>
                          <a:pt x="22" y="100"/>
                          <a:pt x="22" y="0"/>
                        </a:cubicBezTo>
                        <a:cubicBezTo>
                          <a:pt x="22" y="0"/>
                          <a:pt x="-28" y="100"/>
                          <a:pt x="22" y="100"/>
                        </a:cubicBezTo>
                        <a:close/>
                      </a:path>
                    </a:pathLst>
                  </a:custGeom>
                  <a:grpFill/>
                  <a:ln w="0" cap="flat">
                    <a:noFill/>
                    <a:prstDash val="solid"/>
                    <a:miter/>
                  </a:ln>
                </p:spPr>
                <p:txBody>
                  <a:bodyPr rtlCol="0" anchor="ctr"/>
                  <a:lstStyle/>
                  <a:p>
                    <a:endParaRPr lang="en-US"/>
                  </a:p>
                </p:txBody>
              </p:sp>
              <p:sp>
                <p:nvSpPr>
                  <p:cNvPr id="1605" name="Freeform: Shape 1604">
                    <a:extLst>
                      <a:ext uri="{FF2B5EF4-FFF2-40B4-BE49-F238E27FC236}">
                        <a16:creationId xmlns:a16="http://schemas.microsoft.com/office/drawing/2014/main" id="{9CB8C06A-336F-F8B6-FC50-1EE48D380385}"/>
                      </a:ext>
                    </a:extLst>
                  </p:cNvPr>
                  <p:cNvSpPr/>
                  <p:nvPr/>
                </p:nvSpPr>
                <p:spPr>
                  <a:xfrm>
                    <a:off x="1608505" y="2777890"/>
                    <a:ext cx="1380" cy="651"/>
                  </a:xfrm>
                  <a:custGeom>
                    <a:avLst/>
                    <a:gdLst>
                      <a:gd name="connsiteX0" fmla="*/ 0 w 1380"/>
                      <a:gd name="connsiteY0" fmla="*/ 0 h 651"/>
                      <a:gd name="connsiteX1" fmla="*/ 1252 w 1380"/>
                      <a:gd name="connsiteY1" fmla="*/ 651 h 651"/>
                      <a:gd name="connsiteX2" fmla="*/ 0 w 1380"/>
                      <a:gd name="connsiteY2" fmla="*/ 0 h 651"/>
                    </a:gdLst>
                    <a:ahLst/>
                    <a:cxnLst>
                      <a:cxn ang="0">
                        <a:pos x="connsiteX0" y="connsiteY0"/>
                      </a:cxn>
                      <a:cxn ang="0">
                        <a:pos x="connsiteX1" y="connsiteY1"/>
                      </a:cxn>
                      <a:cxn ang="0">
                        <a:pos x="connsiteX2" y="connsiteY2"/>
                      </a:cxn>
                    </a:cxnLst>
                    <a:rect l="l" t="t" r="r" b="b"/>
                    <a:pathLst>
                      <a:path w="1380" h="651">
                        <a:moveTo>
                          <a:pt x="0" y="0"/>
                        </a:moveTo>
                        <a:cubicBezTo>
                          <a:pt x="0" y="0"/>
                          <a:pt x="451" y="301"/>
                          <a:pt x="1252" y="651"/>
                        </a:cubicBezTo>
                        <a:cubicBezTo>
                          <a:pt x="1603" y="651"/>
                          <a:pt x="1252" y="451"/>
                          <a:pt x="0" y="0"/>
                        </a:cubicBezTo>
                        <a:close/>
                      </a:path>
                    </a:pathLst>
                  </a:custGeom>
                  <a:grpFill/>
                  <a:ln w="0" cap="flat">
                    <a:noFill/>
                    <a:prstDash val="solid"/>
                    <a:miter/>
                  </a:ln>
                </p:spPr>
                <p:txBody>
                  <a:bodyPr rtlCol="0" anchor="ctr"/>
                  <a:lstStyle/>
                  <a:p>
                    <a:endParaRPr lang="en-US"/>
                  </a:p>
                </p:txBody>
              </p:sp>
              <p:sp>
                <p:nvSpPr>
                  <p:cNvPr id="1606" name="Freeform: Shape 1605">
                    <a:extLst>
                      <a:ext uri="{FF2B5EF4-FFF2-40B4-BE49-F238E27FC236}">
                        <a16:creationId xmlns:a16="http://schemas.microsoft.com/office/drawing/2014/main" id="{937129B2-F424-FCBA-F128-15F8DA88FE05}"/>
                      </a:ext>
                    </a:extLst>
                  </p:cNvPr>
                  <p:cNvSpPr/>
                  <p:nvPr/>
                </p:nvSpPr>
                <p:spPr>
                  <a:xfrm>
                    <a:off x="1640911" y="2786154"/>
                    <a:ext cx="601" cy="200"/>
                  </a:xfrm>
                  <a:custGeom>
                    <a:avLst/>
                    <a:gdLst>
                      <a:gd name="connsiteX0" fmla="*/ 0 w 601"/>
                      <a:gd name="connsiteY0" fmla="*/ 0 h 200"/>
                      <a:gd name="connsiteX1" fmla="*/ 601 w 601"/>
                      <a:gd name="connsiteY1" fmla="*/ 200 h 200"/>
                      <a:gd name="connsiteX2" fmla="*/ 0 w 601"/>
                      <a:gd name="connsiteY2" fmla="*/ 0 h 200"/>
                    </a:gdLst>
                    <a:ahLst/>
                    <a:cxnLst>
                      <a:cxn ang="0">
                        <a:pos x="connsiteX0" y="connsiteY0"/>
                      </a:cxn>
                      <a:cxn ang="0">
                        <a:pos x="connsiteX1" y="connsiteY1"/>
                      </a:cxn>
                      <a:cxn ang="0">
                        <a:pos x="connsiteX2" y="connsiteY2"/>
                      </a:cxn>
                    </a:cxnLst>
                    <a:rect l="l" t="t" r="r" b="b"/>
                    <a:pathLst>
                      <a:path w="601" h="200">
                        <a:moveTo>
                          <a:pt x="0" y="0"/>
                        </a:moveTo>
                        <a:cubicBezTo>
                          <a:pt x="0" y="0"/>
                          <a:pt x="351" y="100"/>
                          <a:pt x="601" y="200"/>
                        </a:cubicBezTo>
                        <a:lnTo>
                          <a:pt x="0" y="0"/>
                        </a:lnTo>
                        <a:close/>
                      </a:path>
                    </a:pathLst>
                  </a:custGeom>
                  <a:grpFill/>
                  <a:ln w="0" cap="flat">
                    <a:noFill/>
                    <a:prstDash val="solid"/>
                    <a:miter/>
                  </a:ln>
                </p:spPr>
                <p:txBody>
                  <a:bodyPr rtlCol="0" anchor="ctr"/>
                  <a:lstStyle/>
                  <a:p>
                    <a:endParaRPr lang="en-US"/>
                  </a:p>
                </p:txBody>
              </p:sp>
              <p:sp>
                <p:nvSpPr>
                  <p:cNvPr id="1607" name="Freeform: Shape 1606">
                    <a:extLst>
                      <a:ext uri="{FF2B5EF4-FFF2-40B4-BE49-F238E27FC236}">
                        <a16:creationId xmlns:a16="http://schemas.microsoft.com/office/drawing/2014/main" id="{0481F17D-05D5-1B8E-B0DE-1187EF9ABBA1}"/>
                      </a:ext>
                    </a:extLst>
                  </p:cNvPr>
                  <p:cNvSpPr/>
                  <p:nvPr/>
                </p:nvSpPr>
                <p:spPr>
                  <a:xfrm>
                    <a:off x="1419376" y="2660336"/>
                    <a:ext cx="2404" cy="3305"/>
                  </a:xfrm>
                  <a:custGeom>
                    <a:avLst/>
                    <a:gdLst>
                      <a:gd name="connsiteX0" fmla="*/ 0 w 2404"/>
                      <a:gd name="connsiteY0" fmla="*/ 0 h 3305"/>
                      <a:gd name="connsiteX1" fmla="*/ 2404 w 2404"/>
                      <a:gd name="connsiteY1" fmla="*/ 3306 h 3305"/>
                      <a:gd name="connsiteX2" fmla="*/ 0 w 2404"/>
                      <a:gd name="connsiteY2" fmla="*/ 0 h 3305"/>
                    </a:gdLst>
                    <a:ahLst/>
                    <a:cxnLst>
                      <a:cxn ang="0">
                        <a:pos x="connsiteX0" y="connsiteY0"/>
                      </a:cxn>
                      <a:cxn ang="0">
                        <a:pos x="connsiteX1" y="connsiteY1"/>
                      </a:cxn>
                      <a:cxn ang="0">
                        <a:pos x="connsiteX2" y="connsiteY2"/>
                      </a:cxn>
                    </a:cxnLst>
                    <a:rect l="l" t="t" r="r" b="b"/>
                    <a:pathLst>
                      <a:path w="2404" h="3305">
                        <a:moveTo>
                          <a:pt x="0" y="0"/>
                        </a:moveTo>
                        <a:cubicBezTo>
                          <a:pt x="902" y="1453"/>
                          <a:pt x="1703" y="2454"/>
                          <a:pt x="2404" y="3306"/>
                        </a:cubicBezTo>
                        <a:cubicBezTo>
                          <a:pt x="1653" y="2304"/>
                          <a:pt x="902" y="1202"/>
                          <a:pt x="0" y="0"/>
                        </a:cubicBezTo>
                        <a:close/>
                      </a:path>
                    </a:pathLst>
                  </a:custGeom>
                  <a:grpFill/>
                  <a:ln w="0" cap="flat">
                    <a:noFill/>
                    <a:prstDash val="solid"/>
                    <a:miter/>
                  </a:ln>
                </p:spPr>
                <p:txBody>
                  <a:bodyPr rtlCol="0" anchor="ctr"/>
                  <a:lstStyle/>
                  <a:p>
                    <a:endParaRPr lang="en-US"/>
                  </a:p>
                </p:txBody>
              </p:sp>
              <p:sp>
                <p:nvSpPr>
                  <p:cNvPr id="1608" name="Freeform: Shape 1607">
                    <a:extLst>
                      <a:ext uri="{FF2B5EF4-FFF2-40B4-BE49-F238E27FC236}">
                        <a16:creationId xmlns:a16="http://schemas.microsoft.com/office/drawing/2014/main" id="{970DCCD5-1DCA-EFBD-3582-EC6D6D0155A2}"/>
                      </a:ext>
                    </a:extLst>
                  </p:cNvPr>
                  <p:cNvSpPr/>
                  <p:nvPr/>
                </p:nvSpPr>
                <p:spPr>
                  <a:xfrm>
                    <a:off x="1774894" y="2772481"/>
                    <a:ext cx="1502" cy="751"/>
                  </a:xfrm>
                  <a:custGeom>
                    <a:avLst/>
                    <a:gdLst>
                      <a:gd name="connsiteX0" fmla="*/ 0 w 1502"/>
                      <a:gd name="connsiteY0" fmla="*/ 751 h 751"/>
                      <a:gd name="connsiteX1" fmla="*/ 1503 w 1502"/>
                      <a:gd name="connsiteY1" fmla="*/ 0 h 751"/>
                      <a:gd name="connsiteX2" fmla="*/ 0 w 1502"/>
                      <a:gd name="connsiteY2" fmla="*/ 751 h 751"/>
                    </a:gdLst>
                    <a:ahLst/>
                    <a:cxnLst>
                      <a:cxn ang="0">
                        <a:pos x="connsiteX0" y="connsiteY0"/>
                      </a:cxn>
                      <a:cxn ang="0">
                        <a:pos x="connsiteX1" y="connsiteY1"/>
                      </a:cxn>
                      <a:cxn ang="0">
                        <a:pos x="connsiteX2" y="connsiteY2"/>
                      </a:cxn>
                    </a:cxnLst>
                    <a:rect l="l" t="t" r="r" b="b"/>
                    <a:pathLst>
                      <a:path w="1502" h="751">
                        <a:moveTo>
                          <a:pt x="0" y="751"/>
                        </a:moveTo>
                        <a:cubicBezTo>
                          <a:pt x="301" y="551"/>
                          <a:pt x="751" y="351"/>
                          <a:pt x="1503" y="0"/>
                        </a:cubicBezTo>
                        <a:cubicBezTo>
                          <a:pt x="701" y="401"/>
                          <a:pt x="250" y="601"/>
                          <a:pt x="0" y="751"/>
                        </a:cubicBezTo>
                        <a:close/>
                      </a:path>
                    </a:pathLst>
                  </a:custGeom>
                  <a:grpFill/>
                  <a:ln w="0" cap="flat">
                    <a:noFill/>
                    <a:prstDash val="solid"/>
                    <a:miter/>
                  </a:ln>
                </p:spPr>
                <p:txBody>
                  <a:bodyPr rtlCol="0" anchor="ctr"/>
                  <a:lstStyle/>
                  <a:p>
                    <a:endParaRPr lang="en-US"/>
                  </a:p>
                </p:txBody>
              </p:sp>
              <p:sp>
                <p:nvSpPr>
                  <p:cNvPr id="1609" name="Freeform: Shape 1608">
                    <a:extLst>
                      <a:ext uri="{FF2B5EF4-FFF2-40B4-BE49-F238E27FC236}">
                        <a16:creationId xmlns:a16="http://schemas.microsoft.com/office/drawing/2014/main" id="{4DF2CA5A-4A3D-E0FC-8CA6-F016A9A97CC1}"/>
                      </a:ext>
                    </a:extLst>
                  </p:cNvPr>
                  <p:cNvSpPr/>
                  <p:nvPr/>
                </p:nvSpPr>
                <p:spPr>
                  <a:xfrm>
                    <a:off x="1558769" y="2764767"/>
                    <a:ext cx="1001" cy="350"/>
                  </a:xfrm>
                  <a:custGeom>
                    <a:avLst/>
                    <a:gdLst>
                      <a:gd name="connsiteX0" fmla="*/ 0 w 1001"/>
                      <a:gd name="connsiteY0" fmla="*/ 0 h 350"/>
                      <a:gd name="connsiteX1" fmla="*/ 1002 w 1001"/>
                      <a:gd name="connsiteY1" fmla="*/ 351 h 350"/>
                      <a:gd name="connsiteX2" fmla="*/ 451 w 1001"/>
                      <a:gd name="connsiteY2" fmla="*/ 50 h 350"/>
                      <a:gd name="connsiteX3" fmla="*/ 0 w 1001"/>
                      <a:gd name="connsiteY3" fmla="*/ 50 h 350"/>
                    </a:gdLst>
                    <a:ahLst/>
                    <a:cxnLst>
                      <a:cxn ang="0">
                        <a:pos x="connsiteX0" y="connsiteY0"/>
                      </a:cxn>
                      <a:cxn ang="0">
                        <a:pos x="connsiteX1" y="connsiteY1"/>
                      </a:cxn>
                      <a:cxn ang="0">
                        <a:pos x="connsiteX2" y="connsiteY2"/>
                      </a:cxn>
                      <a:cxn ang="0">
                        <a:pos x="connsiteX3" y="connsiteY3"/>
                      </a:cxn>
                    </a:cxnLst>
                    <a:rect l="l" t="t" r="r" b="b"/>
                    <a:pathLst>
                      <a:path w="1001" h="350">
                        <a:moveTo>
                          <a:pt x="0" y="0"/>
                        </a:moveTo>
                        <a:cubicBezTo>
                          <a:pt x="351" y="100"/>
                          <a:pt x="651" y="250"/>
                          <a:pt x="1002" y="351"/>
                        </a:cubicBezTo>
                        <a:lnTo>
                          <a:pt x="451" y="50"/>
                        </a:lnTo>
                        <a:lnTo>
                          <a:pt x="0" y="50"/>
                        </a:lnTo>
                        <a:close/>
                      </a:path>
                    </a:pathLst>
                  </a:custGeom>
                  <a:grpFill/>
                  <a:ln w="0" cap="flat">
                    <a:noFill/>
                    <a:prstDash val="solid"/>
                    <a:miter/>
                  </a:ln>
                </p:spPr>
                <p:txBody>
                  <a:bodyPr rtlCol="0" anchor="ctr"/>
                  <a:lstStyle/>
                  <a:p>
                    <a:endParaRPr lang="en-US"/>
                  </a:p>
                </p:txBody>
              </p:sp>
              <p:sp>
                <p:nvSpPr>
                  <p:cNvPr id="1610" name="Freeform: Shape 1609">
                    <a:extLst>
                      <a:ext uri="{FF2B5EF4-FFF2-40B4-BE49-F238E27FC236}">
                        <a16:creationId xmlns:a16="http://schemas.microsoft.com/office/drawing/2014/main" id="{803F1C5B-F217-DEDB-27C6-B0625C38BB6B}"/>
                      </a:ext>
                    </a:extLst>
                  </p:cNvPr>
                  <p:cNvSpPr/>
                  <p:nvPr/>
                </p:nvSpPr>
                <p:spPr>
                  <a:xfrm>
                    <a:off x="1527264" y="2747937"/>
                    <a:ext cx="36713" cy="20286"/>
                  </a:xfrm>
                  <a:custGeom>
                    <a:avLst/>
                    <a:gdLst>
                      <a:gd name="connsiteX0" fmla="*/ 16028 w 36713"/>
                      <a:gd name="connsiteY0" fmla="*/ 8366 h 20286"/>
                      <a:gd name="connsiteX1" fmla="*/ 17230 w 36713"/>
                      <a:gd name="connsiteY1" fmla="*/ 8666 h 20286"/>
                      <a:gd name="connsiteX2" fmla="*/ 0 w 36713"/>
                      <a:gd name="connsiteY2" fmla="*/ 1 h 20286"/>
                      <a:gd name="connsiteX3" fmla="*/ 9266 w 36713"/>
                      <a:gd name="connsiteY3" fmla="*/ 6663 h 20286"/>
                      <a:gd name="connsiteX4" fmla="*/ 20886 w 36713"/>
                      <a:gd name="connsiteY4" fmla="*/ 13174 h 20286"/>
                      <a:gd name="connsiteX5" fmla="*/ 25044 w 36713"/>
                      <a:gd name="connsiteY5" fmla="*/ 13975 h 20286"/>
                      <a:gd name="connsiteX6" fmla="*/ 27297 w 36713"/>
                      <a:gd name="connsiteY6" fmla="*/ 16129 h 20286"/>
                      <a:gd name="connsiteX7" fmla="*/ 36714 w 36713"/>
                      <a:gd name="connsiteY7" fmla="*/ 20286 h 20286"/>
                      <a:gd name="connsiteX8" fmla="*/ 28600 w 36713"/>
                      <a:gd name="connsiteY8" fmla="*/ 16480 h 20286"/>
                      <a:gd name="connsiteX9" fmla="*/ 31455 w 36713"/>
                      <a:gd name="connsiteY9" fmla="*/ 16780 h 20286"/>
                      <a:gd name="connsiteX10" fmla="*/ 30603 w 36713"/>
                      <a:gd name="connsiteY10" fmla="*/ 16480 h 20286"/>
                      <a:gd name="connsiteX11" fmla="*/ 15928 w 36713"/>
                      <a:gd name="connsiteY11" fmla="*/ 8316 h 20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713" h="20286">
                        <a:moveTo>
                          <a:pt x="16028" y="8366"/>
                        </a:moveTo>
                        <a:cubicBezTo>
                          <a:pt x="16629" y="8566"/>
                          <a:pt x="16879" y="8616"/>
                          <a:pt x="17230" y="8666"/>
                        </a:cubicBezTo>
                        <a:cubicBezTo>
                          <a:pt x="11470" y="6112"/>
                          <a:pt x="1653" y="-99"/>
                          <a:pt x="0" y="1"/>
                        </a:cubicBezTo>
                        <a:cubicBezTo>
                          <a:pt x="1803" y="1153"/>
                          <a:pt x="11169" y="7114"/>
                          <a:pt x="9266" y="6663"/>
                        </a:cubicBezTo>
                        <a:cubicBezTo>
                          <a:pt x="13223" y="8616"/>
                          <a:pt x="18682" y="12222"/>
                          <a:pt x="20886" y="13174"/>
                        </a:cubicBezTo>
                        <a:cubicBezTo>
                          <a:pt x="14675" y="9367"/>
                          <a:pt x="20536" y="12122"/>
                          <a:pt x="25044" y="13975"/>
                        </a:cubicBezTo>
                        <a:cubicBezTo>
                          <a:pt x="28900" y="16179"/>
                          <a:pt x="23942" y="14326"/>
                          <a:pt x="27297" y="16129"/>
                        </a:cubicBezTo>
                        <a:cubicBezTo>
                          <a:pt x="30403" y="17582"/>
                          <a:pt x="33558" y="18984"/>
                          <a:pt x="36714" y="20286"/>
                        </a:cubicBezTo>
                        <a:cubicBezTo>
                          <a:pt x="34009" y="19084"/>
                          <a:pt x="31254" y="17782"/>
                          <a:pt x="28600" y="16480"/>
                        </a:cubicBezTo>
                        <a:lnTo>
                          <a:pt x="31455" y="16780"/>
                        </a:lnTo>
                        <a:cubicBezTo>
                          <a:pt x="31154" y="16680"/>
                          <a:pt x="30904" y="16580"/>
                          <a:pt x="30603" y="16480"/>
                        </a:cubicBezTo>
                        <a:cubicBezTo>
                          <a:pt x="16829" y="10269"/>
                          <a:pt x="29952" y="14827"/>
                          <a:pt x="15928" y="8316"/>
                        </a:cubicBezTo>
                        <a:close/>
                      </a:path>
                    </a:pathLst>
                  </a:custGeom>
                  <a:grpFill/>
                  <a:ln w="0" cap="flat">
                    <a:noFill/>
                    <a:prstDash val="solid"/>
                    <a:miter/>
                  </a:ln>
                </p:spPr>
                <p:txBody>
                  <a:bodyPr rtlCol="0" anchor="ctr"/>
                  <a:lstStyle/>
                  <a:p>
                    <a:endParaRPr lang="en-US"/>
                  </a:p>
                </p:txBody>
              </p:sp>
              <p:sp>
                <p:nvSpPr>
                  <p:cNvPr id="1611" name="Freeform: Shape 1610">
                    <a:extLst>
                      <a:ext uri="{FF2B5EF4-FFF2-40B4-BE49-F238E27FC236}">
                        <a16:creationId xmlns:a16="http://schemas.microsoft.com/office/drawing/2014/main" id="{8B20A8A5-670C-E24F-C272-B18F4D5D960C}"/>
                      </a:ext>
                    </a:extLst>
                  </p:cNvPr>
                  <p:cNvSpPr/>
                  <p:nvPr/>
                </p:nvSpPr>
                <p:spPr>
                  <a:xfrm>
                    <a:off x="1544494" y="2756603"/>
                    <a:ext cx="2253" cy="901"/>
                  </a:xfrm>
                  <a:custGeom>
                    <a:avLst/>
                    <a:gdLst>
                      <a:gd name="connsiteX0" fmla="*/ 0 w 2253"/>
                      <a:gd name="connsiteY0" fmla="*/ 0 h 901"/>
                      <a:gd name="connsiteX1" fmla="*/ 2254 w 2253"/>
                      <a:gd name="connsiteY1" fmla="*/ 902 h 901"/>
                      <a:gd name="connsiteX2" fmla="*/ 0 w 2253"/>
                      <a:gd name="connsiteY2" fmla="*/ 0 h 901"/>
                    </a:gdLst>
                    <a:ahLst/>
                    <a:cxnLst>
                      <a:cxn ang="0">
                        <a:pos x="connsiteX0" y="connsiteY0"/>
                      </a:cxn>
                      <a:cxn ang="0">
                        <a:pos x="connsiteX1" y="connsiteY1"/>
                      </a:cxn>
                      <a:cxn ang="0">
                        <a:pos x="connsiteX2" y="connsiteY2"/>
                      </a:cxn>
                    </a:cxnLst>
                    <a:rect l="l" t="t" r="r" b="b"/>
                    <a:pathLst>
                      <a:path w="2253" h="901">
                        <a:moveTo>
                          <a:pt x="0" y="0"/>
                        </a:moveTo>
                        <a:cubicBezTo>
                          <a:pt x="851" y="401"/>
                          <a:pt x="1603" y="701"/>
                          <a:pt x="2254" y="902"/>
                        </a:cubicBezTo>
                        <a:cubicBezTo>
                          <a:pt x="1002" y="250"/>
                          <a:pt x="451" y="100"/>
                          <a:pt x="0" y="0"/>
                        </a:cubicBezTo>
                        <a:close/>
                      </a:path>
                    </a:pathLst>
                  </a:custGeom>
                  <a:grpFill/>
                  <a:ln w="0" cap="flat">
                    <a:noFill/>
                    <a:prstDash val="solid"/>
                    <a:miter/>
                  </a:ln>
                </p:spPr>
                <p:txBody>
                  <a:bodyPr rtlCol="0" anchor="ctr"/>
                  <a:lstStyle/>
                  <a:p>
                    <a:endParaRPr lang="en-US"/>
                  </a:p>
                </p:txBody>
              </p:sp>
              <p:sp>
                <p:nvSpPr>
                  <p:cNvPr id="1612" name="Freeform: Shape 1611">
                    <a:extLst>
                      <a:ext uri="{FF2B5EF4-FFF2-40B4-BE49-F238E27FC236}">
                        <a16:creationId xmlns:a16="http://schemas.microsoft.com/office/drawing/2014/main" id="{08A70E4F-4C7A-D7F4-B26D-641A8F9B4901}"/>
                      </a:ext>
                    </a:extLst>
                  </p:cNvPr>
                  <p:cNvSpPr/>
                  <p:nvPr/>
                </p:nvSpPr>
                <p:spPr>
                  <a:xfrm>
                    <a:off x="1492003" y="2719839"/>
                    <a:ext cx="2153" cy="1552"/>
                  </a:xfrm>
                  <a:custGeom>
                    <a:avLst/>
                    <a:gdLst>
                      <a:gd name="connsiteX0" fmla="*/ 2154 w 2153"/>
                      <a:gd name="connsiteY0" fmla="*/ 1553 h 1552"/>
                      <a:gd name="connsiteX1" fmla="*/ 0 w 2153"/>
                      <a:gd name="connsiteY1" fmla="*/ 0 h 1552"/>
                      <a:gd name="connsiteX2" fmla="*/ 2154 w 2153"/>
                      <a:gd name="connsiteY2" fmla="*/ 1553 h 1552"/>
                    </a:gdLst>
                    <a:ahLst/>
                    <a:cxnLst>
                      <a:cxn ang="0">
                        <a:pos x="connsiteX0" y="connsiteY0"/>
                      </a:cxn>
                      <a:cxn ang="0">
                        <a:pos x="connsiteX1" y="connsiteY1"/>
                      </a:cxn>
                      <a:cxn ang="0">
                        <a:pos x="connsiteX2" y="connsiteY2"/>
                      </a:cxn>
                    </a:cxnLst>
                    <a:rect l="l" t="t" r="r" b="b"/>
                    <a:pathLst>
                      <a:path w="2153" h="1552">
                        <a:moveTo>
                          <a:pt x="2154" y="1553"/>
                        </a:moveTo>
                        <a:cubicBezTo>
                          <a:pt x="1553" y="1102"/>
                          <a:pt x="851" y="601"/>
                          <a:pt x="0" y="0"/>
                        </a:cubicBezTo>
                        <a:cubicBezTo>
                          <a:pt x="401" y="301"/>
                          <a:pt x="1352" y="952"/>
                          <a:pt x="2154" y="1553"/>
                        </a:cubicBezTo>
                        <a:close/>
                      </a:path>
                    </a:pathLst>
                  </a:custGeom>
                  <a:grpFill/>
                  <a:ln w="0" cap="flat">
                    <a:noFill/>
                    <a:prstDash val="solid"/>
                    <a:miter/>
                  </a:ln>
                </p:spPr>
                <p:txBody>
                  <a:bodyPr rtlCol="0" anchor="ctr"/>
                  <a:lstStyle/>
                  <a:p>
                    <a:endParaRPr lang="en-US"/>
                  </a:p>
                </p:txBody>
              </p:sp>
              <p:sp>
                <p:nvSpPr>
                  <p:cNvPr id="1613" name="Freeform: Shape 1612">
                    <a:extLst>
                      <a:ext uri="{FF2B5EF4-FFF2-40B4-BE49-F238E27FC236}">
                        <a16:creationId xmlns:a16="http://schemas.microsoft.com/office/drawing/2014/main" id="{EDBD71EE-D853-30C2-CA42-8867D9EA74E1}"/>
                      </a:ext>
                    </a:extLst>
                  </p:cNvPr>
                  <p:cNvSpPr/>
                  <p:nvPr/>
                </p:nvSpPr>
                <p:spPr>
                  <a:xfrm>
                    <a:off x="1758466" y="2752997"/>
                    <a:ext cx="8916" cy="1131"/>
                  </a:xfrm>
                  <a:custGeom>
                    <a:avLst/>
                    <a:gdLst>
                      <a:gd name="connsiteX0" fmla="*/ 0 w 8916"/>
                      <a:gd name="connsiteY0" fmla="*/ 50 h 1131"/>
                      <a:gd name="connsiteX1" fmla="*/ 8915 w 8916"/>
                      <a:gd name="connsiteY1" fmla="*/ 902 h 1131"/>
                      <a:gd name="connsiteX2" fmla="*/ 1052 w 8916"/>
                      <a:gd name="connsiteY2" fmla="*/ 0 h 1131"/>
                      <a:gd name="connsiteX3" fmla="*/ 0 w 8916"/>
                      <a:gd name="connsiteY3" fmla="*/ 0 h 1131"/>
                    </a:gdLst>
                    <a:ahLst/>
                    <a:cxnLst>
                      <a:cxn ang="0">
                        <a:pos x="connsiteX0" y="connsiteY0"/>
                      </a:cxn>
                      <a:cxn ang="0">
                        <a:pos x="connsiteX1" y="connsiteY1"/>
                      </a:cxn>
                      <a:cxn ang="0">
                        <a:pos x="connsiteX2" y="connsiteY2"/>
                      </a:cxn>
                      <a:cxn ang="0">
                        <a:pos x="connsiteX3" y="connsiteY3"/>
                      </a:cxn>
                    </a:cxnLst>
                    <a:rect l="l" t="t" r="r" b="b"/>
                    <a:pathLst>
                      <a:path w="8916" h="1131">
                        <a:moveTo>
                          <a:pt x="0" y="50"/>
                        </a:moveTo>
                        <a:cubicBezTo>
                          <a:pt x="250" y="351"/>
                          <a:pt x="9016" y="1653"/>
                          <a:pt x="8915" y="902"/>
                        </a:cubicBezTo>
                        <a:cubicBezTo>
                          <a:pt x="6311" y="601"/>
                          <a:pt x="3656" y="301"/>
                          <a:pt x="1052" y="0"/>
                        </a:cubicBezTo>
                        <a:lnTo>
                          <a:pt x="0" y="0"/>
                        </a:lnTo>
                        <a:close/>
                      </a:path>
                    </a:pathLst>
                  </a:custGeom>
                  <a:grpFill/>
                  <a:ln w="0" cap="flat">
                    <a:noFill/>
                    <a:prstDash val="solid"/>
                    <a:miter/>
                  </a:ln>
                </p:spPr>
                <p:txBody>
                  <a:bodyPr rtlCol="0" anchor="ctr"/>
                  <a:lstStyle/>
                  <a:p>
                    <a:endParaRPr lang="en-US"/>
                  </a:p>
                </p:txBody>
              </p:sp>
              <p:sp>
                <p:nvSpPr>
                  <p:cNvPr id="1614" name="Freeform: Shape 1613">
                    <a:extLst>
                      <a:ext uri="{FF2B5EF4-FFF2-40B4-BE49-F238E27FC236}">
                        <a16:creationId xmlns:a16="http://schemas.microsoft.com/office/drawing/2014/main" id="{38A81B90-C9AC-D5C6-7D78-AA0BAAB0D48D}"/>
                      </a:ext>
                    </a:extLst>
                  </p:cNvPr>
                  <p:cNvSpPr/>
                  <p:nvPr/>
                </p:nvSpPr>
                <p:spPr>
                  <a:xfrm>
                    <a:off x="1390927" y="2590815"/>
                    <a:ext cx="1502" cy="3205"/>
                  </a:xfrm>
                  <a:custGeom>
                    <a:avLst/>
                    <a:gdLst>
                      <a:gd name="connsiteX0" fmla="*/ 0 w 1502"/>
                      <a:gd name="connsiteY0" fmla="*/ 0 h 3205"/>
                      <a:gd name="connsiteX1" fmla="*/ 1152 w 1502"/>
                      <a:gd name="connsiteY1" fmla="*/ 2705 h 3205"/>
                      <a:gd name="connsiteX2" fmla="*/ 1503 w 1502"/>
                      <a:gd name="connsiteY2" fmla="*/ 3206 h 3205"/>
                      <a:gd name="connsiteX3" fmla="*/ 0 w 1502"/>
                      <a:gd name="connsiteY3" fmla="*/ 0 h 3205"/>
                    </a:gdLst>
                    <a:ahLst/>
                    <a:cxnLst>
                      <a:cxn ang="0">
                        <a:pos x="connsiteX0" y="connsiteY0"/>
                      </a:cxn>
                      <a:cxn ang="0">
                        <a:pos x="connsiteX1" y="connsiteY1"/>
                      </a:cxn>
                      <a:cxn ang="0">
                        <a:pos x="connsiteX2" y="connsiteY2"/>
                      </a:cxn>
                      <a:cxn ang="0">
                        <a:pos x="connsiteX3" y="connsiteY3"/>
                      </a:cxn>
                    </a:cxnLst>
                    <a:rect l="l" t="t" r="r" b="b"/>
                    <a:pathLst>
                      <a:path w="1502" h="3205">
                        <a:moveTo>
                          <a:pt x="0" y="0"/>
                        </a:moveTo>
                        <a:lnTo>
                          <a:pt x="1152" y="2705"/>
                        </a:lnTo>
                        <a:cubicBezTo>
                          <a:pt x="1152" y="2705"/>
                          <a:pt x="1402" y="3055"/>
                          <a:pt x="1503" y="3206"/>
                        </a:cubicBezTo>
                        <a:cubicBezTo>
                          <a:pt x="1352" y="2605"/>
                          <a:pt x="451" y="851"/>
                          <a:pt x="0" y="0"/>
                        </a:cubicBezTo>
                        <a:close/>
                      </a:path>
                    </a:pathLst>
                  </a:custGeom>
                  <a:grpFill/>
                  <a:ln w="0" cap="flat">
                    <a:noFill/>
                    <a:prstDash val="solid"/>
                    <a:miter/>
                  </a:ln>
                </p:spPr>
                <p:txBody>
                  <a:bodyPr rtlCol="0" anchor="ctr"/>
                  <a:lstStyle/>
                  <a:p>
                    <a:endParaRPr lang="en-US"/>
                  </a:p>
                </p:txBody>
              </p:sp>
              <p:sp>
                <p:nvSpPr>
                  <p:cNvPr id="1615" name="Freeform: Shape 1614">
                    <a:extLst>
                      <a:ext uri="{FF2B5EF4-FFF2-40B4-BE49-F238E27FC236}">
                        <a16:creationId xmlns:a16="http://schemas.microsoft.com/office/drawing/2014/main" id="{E01CA1A3-05CA-6F70-4B06-E9332166B6FD}"/>
                      </a:ext>
                    </a:extLst>
                  </p:cNvPr>
                  <p:cNvSpPr/>
                  <p:nvPr/>
                </p:nvSpPr>
                <p:spPr>
                  <a:xfrm>
                    <a:off x="1534026" y="2753548"/>
                    <a:ext cx="2554" cy="1051"/>
                  </a:xfrm>
                  <a:custGeom>
                    <a:avLst/>
                    <a:gdLst>
                      <a:gd name="connsiteX0" fmla="*/ 0 w 2554"/>
                      <a:gd name="connsiteY0" fmla="*/ 0 h 1051"/>
                      <a:gd name="connsiteX1" fmla="*/ 2554 w 2554"/>
                      <a:gd name="connsiteY1" fmla="*/ 1052 h 1051"/>
                      <a:gd name="connsiteX2" fmla="*/ 0 w 2554"/>
                      <a:gd name="connsiteY2" fmla="*/ 0 h 1051"/>
                    </a:gdLst>
                    <a:ahLst/>
                    <a:cxnLst>
                      <a:cxn ang="0">
                        <a:pos x="connsiteX0" y="connsiteY0"/>
                      </a:cxn>
                      <a:cxn ang="0">
                        <a:pos x="connsiteX1" y="connsiteY1"/>
                      </a:cxn>
                      <a:cxn ang="0">
                        <a:pos x="connsiteX2" y="connsiteY2"/>
                      </a:cxn>
                    </a:cxnLst>
                    <a:rect l="l" t="t" r="r" b="b"/>
                    <a:pathLst>
                      <a:path w="2554" h="1051">
                        <a:moveTo>
                          <a:pt x="0" y="0"/>
                        </a:moveTo>
                        <a:cubicBezTo>
                          <a:pt x="1453" y="701"/>
                          <a:pt x="2154" y="952"/>
                          <a:pt x="2554" y="1052"/>
                        </a:cubicBezTo>
                        <a:cubicBezTo>
                          <a:pt x="1603" y="601"/>
                          <a:pt x="701" y="200"/>
                          <a:pt x="0" y="0"/>
                        </a:cubicBezTo>
                        <a:close/>
                      </a:path>
                    </a:pathLst>
                  </a:custGeom>
                  <a:grpFill/>
                  <a:ln w="0" cap="flat">
                    <a:noFill/>
                    <a:prstDash val="solid"/>
                    <a:miter/>
                  </a:ln>
                </p:spPr>
                <p:txBody>
                  <a:bodyPr rtlCol="0" anchor="ctr"/>
                  <a:lstStyle/>
                  <a:p>
                    <a:endParaRPr lang="en-US"/>
                  </a:p>
                </p:txBody>
              </p:sp>
              <p:sp>
                <p:nvSpPr>
                  <p:cNvPr id="1616" name="Freeform: Shape 1615">
                    <a:extLst>
                      <a:ext uri="{FF2B5EF4-FFF2-40B4-BE49-F238E27FC236}">
                        <a16:creationId xmlns:a16="http://schemas.microsoft.com/office/drawing/2014/main" id="{F0B1651D-6BBE-C01C-FD31-6DB6BADD750B}"/>
                      </a:ext>
                    </a:extLst>
                  </p:cNvPr>
                  <p:cNvSpPr/>
                  <p:nvPr/>
                </p:nvSpPr>
                <p:spPr>
                  <a:xfrm>
                    <a:off x="1388523" y="2579996"/>
                    <a:ext cx="3706" cy="9666"/>
                  </a:xfrm>
                  <a:custGeom>
                    <a:avLst/>
                    <a:gdLst>
                      <a:gd name="connsiteX0" fmla="*/ 3706 w 3706"/>
                      <a:gd name="connsiteY0" fmla="*/ 9667 h 9666"/>
                      <a:gd name="connsiteX1" fmla="*/ 3105 w 3706"/>
                      <a:gd name="connsiteY1" fmla="*/ 6261 h 9666"/>
                      <a:gd name="connsiteX2" fmla="*/ 0 w 3706"/>
                      <a:gd name="connsiteY2" fmla="*/ 0 h 9666"/>
                      <a:gd name="connsiteX3" fmla="*/ 3706 w 3706"/>
                      <a:gd name="connsiteY3" fmla="*/ 9617 h 9666"/>
                    </a:gdLst>
                    <a:ahLst/>
                    <a:cxnLst>
                      <a:cxn ang="0">
                        <a:pos x="connsiteX0" y="connsiteY0"/>
                      </a:cxn>
                      <a:cxn ang="0">
                        <a:pos x="connsiteX1" y="connsiteY1"/>
                      </a:cxn>
                      <a:cxn ang="0">
                        <a:pos x="connsiteX2" y="connsiteY2"/>
                      </a:cxn>
                      <a:cxn ang="0">
                        <a:pos x="connsiteX3" y="connsiteY3"/>
                      </a:cxn>
                    </a:cxnLst>
                    <a:rect l="l" t="t" r="r" b="b"/>
                    <a:pathLst>
                      <a:path w="3706" h="9666">
                        <a:moveTo>
                          <a:pt x="3706" y="9667"/>
                        </a:moveTo>
                        <a:cubicBezTo>
                          <a:pt x="3406" y="8415"/>
                          <a:pt x="2955" y="6612"/>
                          <a:pt x="3105" y="6261"/>
                        </a:cubicBezTo>
                        <a:cubicBezTo>
                          <a:pt x="2104" y="3907"/>
                          <a:pt x="1102" y="2404"/>
                          <a:pt x="0" y="0"/>
                        </a:cubicBezTo>
                        <a:cubicBezTo>
                          <a:pt x="1202" y="2705"/>
                          <a:pt x="2404" y="5860"/>
                          <a:pt x="3706" y="9617"/>
                        </a:cubicBezTo>
                        <a:close/>
                      </a:path>
                    </a:pathLst>
                  </a:custGeom>
                  <a:grpFill/>
                  <a:ln w="0" cap="flat">
                    <a:noFill/>
                    <a:prstDash val="solid"/>
                    <a:miter/>
                  </a:ln>
                </p:spPr>
                <p:txBody>
                  <a:bodyPr rtlCol="0" anchor="ctr"/>
                  <a:lstStyle/>
                  <a:p>
                    <a:endParaRPr lang="en-US"/>
                  </a:p>
                </p:txBody>
              </p:sp>
              <p:sp>
                <p:nvSpPr>
                  <p:cNvPr id="1617" name="Freeform: Shape 1616">
                    <a:extLst>
                      <a:ext uri="{FF2B5EF4-FFF2-40B4-BE49-F238E27FC236}">
                        <a16:creationId xmlns:a16="http://schemas.microsoft.com/office/drawing/2014/main" id="{7FF3668E-ABBA-C263-A319-7C0EDC16D0E5}"/>
                      </a:ext>
                    </a:extLst>
                  </p:cNvPr>
                  <p:cNvSpPr/>
                  <p:nvPr/>
                </p:nvSpPr>
                <p:spPr>
                  <a:xfrm>
                    <a:off x="1388473" y="2579846"/>
                    <a:ext cx="100" cy="200"/>
                  </a:xfrm>
                  <a:custGeom>
                    <a:avLst/>
                    <a:gdLst>
                      <a:gd name="connsiteX0" fmla="*/ 0 w 100"/>
                      <a:gd name="connsiteY0" fmla="*/ 0 h 200"/>
                      <a:gd name="connsiteX1" fmla="*/ 100 w 100"/>
                      <a:gd name="connsiteY1" fmla="*/ 200 h 200"/>
                      <a:gd name="connsiteX2" fmla="*/ 0 w 100"/>
                      <a:gd name="connsiteY2" fmla="*/ 0 h 200"/>
                    </a:gdLst>
                    <a:ahLst/>
                    <a:cxnLst>
                      <a:cxn ang="0">
                        <a:pos x="connsiteX0" y="connsiteY0"/>
                      </a:cxn>
                      <a:cxn ang="0">
                        <a:pos x="connsiteX1" y="connsiteY1"/>
                      </a:cxn>
                      <a:cxn ang="0">
                        <a:pos x="connsiteX2" y="connsiteY2"/>
                      </a:cxn>
                    </a:cxnLst>
                    <a:rect l="l" t="t" r="r" b="b"/>
                    <a:pathLst>
                      <a:path w="100" h="200">
                        <a:moveTo>
                          <a:pt x="0" y="0"/>
                        </a:moveTo>
                        <a:lnTo>
                          <a:pt x="100" y="200"/>
                        </a:lnTo>
                        <a:lnTo>
                          <a:pt x="0" y="0"/>
                        </a:lnTo>
                        <a:close/>
                      </a:path>
                    </a:pathLst>
                  </a:custGeom>
                  <a:grpFill/>
                  <a:ln w="0" cap="flat">
                    <a:noFill/>
                    <a:prstDash val="solid"/>
                    <a:miter/>
                  </a:ln>
                </p:spPr>
                <p:txBody>
                  <a:bodyPr rtlCol="0" anchor="ctr"/>
                  <a:lstStyle/>
                  <a:p>
                    <a:endParaRPr lang="en-US"/>
                  </a:p>
                </p:txBody>
              </p:sp>
              <p:sp>
                <p:nvSpPr>
                  <p:cNvPr id="1618" name="Freeform: Shape 1617">
                    <a:extLst>
                      <a:ext uri="{FF2B5EF4-FFF2-40B4-BE49-F238E27FC236}">
                        <a16:creationId xmlns:a16="http://schemas.microsoft.com/office/drawing/2014/main" id="{39A1E386-4F0A-F925-4FD9-E93C654D5D75}"/>
                      </a:ext>
                    </a:extLst>
                  </p:cNvPr>
                  <p:cNvSpPr/>
                  <p:nvPr/>
                </p:nvSpPr>
                <p:spPr>
                  <a:xfrm>
                    <a:off x="1351358" y="2303866"/>
                    <a:ext cx="498911" cy="502390"/>
                  </a:xfrm>
                  <a:custGeom>
                    <a:avLst/>
                    <a:gdLst>
                      <a:gd name="connsiteX0" fmla="*/ 401848 w 498911"/>
                      <a:gd name="connsiteY0" fmla="*/ 448429 h 502390"/>
                      <a:gd name="connsiteX1" fmla="*/ 399494 w 498911"/>
                      <a:gd name="connsiteY1" fmla="*/ 448279 h 502390"/>
                      <a:gd name="connsiteX2" fmla="*/ 400746 w 498911"/>
                      <a:gd name="connsiteY2" fmla="*/ 448279 h 502390"/>
                      <a:gd name="connsiteX3" fmla="*/ 394736 w 498911"/>
                      <a:gd name="connsiteY3" fmla="*/ 447277 h 502390"/>
                      <a:gd name="connsiteX4" fmla="*/ 392231 w 498911"/>
                      <a:gd name="connsiteY4" fmla="*/ 447077 h 502390"/>
                      <a:gd name="connsiteX5" fmla="*/ 393133 w 498911"/>
                      <a:gd name="connsiteY5" fmla="*/ 447027 h 502390"/>
                      <a:gd name="connsiteX6" fmla="*/ 391230 w 498911"/>
                      <a:gd name="connsiteY6" fmla="*/ 446726 h 502390"/>
                      <a:gd name="connsiteX7" fmla="*/ 370794 w 498911"/>
                      <a:gd name="connsiteY7" fmla="*/ 445474 h 502390"/>
                      <a:gd name="connsiteX8" fmla="*/ 357120 w 498911"/>
                      <a:gd name="connsiteY8" fmla="*/ 443471 h 502390"/>
                      <a:gd name="connsiteX9" fmla="*/ 363431 w 498911"/>
                      <a:gd name="connsiteY9" fmla="*/ 444122 h 502390"/>
                      <a:gd name="connsiteX10" fmla="*/ 342595 w 498911"/>
                      <a:gd name="connsiteY10" fmla="*/ 439213 h 502390"/>
                      <a:gd name="connsiteX11" fmla="*/ 349207 w 498911"/>
                      <a:gd name="connsiteY11" fmla="*/ 440565 h 502390"/>
                      <a:gd name="connsiteX12" fmla="*/ 334030 w 498911"/>
                      <a:gd name="connsiteY12" fmla="*/ 438662 h 502390"/>
                      <a:gd name="connsiteX13" fmla="*/ 343747 w 498911"/>
                      <a:gd name="connsiteY13" fmla="*/ 439664 h 502390"/>
                      <a:gd name="connsiteX14" fmla="*/ 317502 w 498911"/>
                      <a:gd name="connsiteY14" fmla="*/ 432902 h 502390"/>
                      <a:gd name="connsiteX15" fmla="*/ 308786 w 498911"/>
                      <a:gd name="connsiteY15" fmla="*/ 427994 h 502390"/>
                      <a:gd name="connsiteX16" fmla="*/ 308236 w 498911"/>
                      <a:gd name="connsiteY16" fmla="*/ 429496 h 502390"/>
                      <a:gd name="connsiteX17" fmla="*/ 299470 w 498911"/>
                      <a:gd name="connsiteY17" fmla="*/ 427042 h 502390"/>
                      <a:gd name="connsiteX18" fmla="*/ 300272 w 498911"/>
                      <a:gd name="connsiteY18" fmla="*/ 427042 h 502390"/>
                      <a:gd name="connsiteX19" fmla="*/ 278083 w 498911"/>
                      <a:gd name="connsiteY19" fmla="*/ 419980 h 502390"/>
                      <a:gd name="connsiteX20" fmla="*/ 260553 w 498911"/>
                      <a:gd name="connsiteY20" fmla="*/ 412266 h 502390"/>
                      <a:gd name="connsiteX21" fmla="*/ 245476 w 498911"/>
                      <a:gd name="connsiteY21" fmla="*/ 404453 h 502390"/>
                      <a:gd name="connsiteX22" fmla="*/ 238414 w 498911"/>
                      <a:gd name="connsiteY22" fmla="*/ 398192 h 502390"/>
                      <a:gd name="connsiteX23" fmla="*/ 224190 w 498911"/>
                      <a:gd name="connsiteY23" fmla="*/ 392081 h 502390"/>
                      <a:gd name="connsiteX24" fmla="*/ 236010 w 498911"/>
                      <a:gd name="connsiteY24" fmla="*/ 397941 h 502390"/>
                      <a:gd name="connsiteX25" fmla="*/ 241019 w 498911"/>
                      <a:gd name="connsiteY25" fmla="*/ 402750 h 502390"/>
                      <a:gd name="connsiteX26" fmla="*/ 216827 w 498911"/>
                      <a:gd name="connsiteY26" fmla="*/ 387273 h 502390"/>
                      <a:gd name="connsiteX27" fmla="*/ 218530 w 498911"/>
                      <a:gd name="connsiteY27" fmla="*/ 388275 h 502390"/>
                      <a:gd name="connsiteX28" fmla="*/ 198745 w 498911"/>
                      <a:gd name="connsiteY28" fmla="*/ 372147 h 502390"/>
                      <a:gd name="connsiteX29" fmla="*/ 192785 w 498911"/>
                      <a:gd name="connsiteY29" fmla="*/ 368240 h 502390"/>
                      <a:gd name="connsiteX30" fmla="*/ 193386 w 498911"/>
                      <a:gd name="connsiteY30" fmla="*/ 368340 h 502390"/>
                      <a:gd name="connsiteX31" fmla="*/ 177609 w 498911"/>
                      <a:gd name="connsiteY31" fmla="*/ 354165 h 502390"/>
                      <a:gd name="connsiteX32" fmla="*/ 178811 w 498911"/>
                      <a:gd name="connsiteY32" fmla="*/ 354917 h 502390"/>
                      <a:gd name="connsiteX33" fmla="*/ 163684 w 498911"/>
                      <a:gd name="connsiteY33" fmla="*/ 341644 h 502390"/>
                      <a:gd name="connsiteX34" fmla="*/ 166640 w 498911"/>
                      <a:gd name="connsiteY34" fmla="*/ 342746 h 502390"/>
                      <a:gd name="connsiteX35" fmla="*/ 142047 w 498911"/>
                      <a:gd name="connsiteY35" fmla="*/ 318403 h 502390"/>
                      <a:gd name="connsiteX36" fmla="*/ 137088 w 498911"/>
                      <a:gd name="connsiteY36" fmla="*/ 311742 h 502390"/>
                      <a:gd name="connsiteX37" fmla="*/ 144401 w 498911"/>
                      <a:gd name="connsiteY37" fmla="*/ 317902 h 502390"/>
                      <a:gd name="connsiteX38" fmla="*/ 137639 w 498911"/>
                      <a:gd name="connsiteY38" fmla="*/ 310439 h 502390"/>
                      <a:gd name="connsiteX39" fmla="*/ 143249 w 498911"/>
                      <a:gd name="connsiteY39" fmla="*/ 314647 h 502390"/>
                      <a:gd name="connsiteX40" fmla="*/ 135385 w 498911"/>
                      <a:gd name="connsiteY40" fmla="*/ 305331 h 502390"/>
                      <a:gd name="connsiteX41" fmla="*/ 130126 w 498911"/>
                      <a:gd name="connsiteY41" fmla="*/ 300472 h 502390"/>
                      <a:gd name="connsiteX42" fmla="*/ 126370 w 498911"/>
                      <a:gd name="connsiteY42" fmla="*/ 293911 h 502390"/>
                      <a:gd name="connsiteX43" fmla="*/ 116653 w 498911"/>
                      <a:gd name="connsiteY43" fmla="*/ 280888 h 502390"/>
                      <a:gd name="connsiteX44" fmla="*/ 120209 w 498911"/>
                      <a:gd name="connsiteY44" fmla="*/ 287199 h 502390"/>
                      <a:gd name="connsiteX45" fmla="*/ 113347 w 498911"/>
                      <a:gd name="connsiteY45" fmla="*/ 278384 h 502390"/>
                      <a:gd name="connsiteX46" fmla="*/ 103229 w 498911"/>
                      <a:gd name="connsiteY46" fmla="*/ 258299 h 502390"/>
                      <a:gd name="connsiteX47" fmla="*/ 77034 w 498911"/>
                      <a:gd name="connsiteY47" fmla="*/ 207110 h 502390"/>
                      <a:gd name="connsiteX48" fmla="*/ 75331 w 498911"/>
                      <a:gd name="connsiteY48" fmla="*/ 199797 h 502390"/>
                      <a:gd name="connsiteX49" fmla="*/ 61106 w 498911"/>
                      <a:gd name="connsiteY49" fmla="*/ 164686 h 502390"/>
                      <a:gd name="connsiteX50" fmla="*/ 63661 w 498911"/>
                      <a:gd name="connsiteY50" fmla="*/ 170396 h 502390"/>
                      <a:gd name="connsiteX51" fmla="*/ 53894 w 498911"/>
                      <a:gd name="connsiteY51" fmla="*/ 138841 h 502390"/>
                      <a:gd name="connsiteX52" fmla="*/ 55446 w 498911"/>
                      <a:gd name="connsiteY52" fmla="*/ 142197 h 502390"/>
                      <a:gd name="connsiteX53" fmla="*/ 51790 w 498911"/>
                      <a:gd name="connsiteY53" fmla="*/ 132681 h 502390"/>
                      <a:gd name="connsiteX54" fmla="*/ 52641 w 498911"/>
                      <a:gd name="connsiteY54" fmla="*/ 134183 h 502390"/>
                      <a:gd name="connsiteX55" fmla="*/ 32907 w 498911"/>
                      <a:gd name="connsiteY55" fmla="*/ 55747 h 502390"/>
                      <a:gd name="connsiteX56" fmla="*/ 36564 w 498911"/>
                      <a:gd name="connsiteY56" fmla="*/ 66816 h 502390"/>
                      <a:gd name="connsiteX57" fmla="*/ 35011 w 498911"/>
                      <a:gd name="connsiteY57" fmla="*/ 58802 h 502390"/>
                      <a:gd name="connsiteX58" fmla="*/ 31455 w 498911"/>
                      <a:gd name="connsiteY58" fmla="*/ 44828 h 502390"/>
                      <a:gd name="connsiteX59" fmla="*/ 32006 w 498911"/>
                      <a:gd name="connsiteY59" fmla="*/ 44127 h 502390"/>
                      <a:gd name="connsiteX60" fmla="*/ 23341 w 498911"/>
                      <a:gd name="connsiteY60" fmla="*/ 0 h 502390"/>
                      <a:gd name="connsiteX61" fmla="*/ 29151 w 498911"/>
                      <a:gd name="connsiteY61" fmla="*/ 23290 h 502390"/>
                      <a:gd name="connsiteX62" fmla="*/ 28950 w 498911"/>
                      <a:gd name="connsiteY62" fmla="*/ 17330 h 502390"/>
                      <a:gd name="connsiteX63" fmla="*/ 31605 w 498911"/>
                      <a:gd name="connsiteY63" fmla="*/ 27548 h 502390"/>
                      <a:gd name="connsiteX64" fmla="*/ 29601 w 498911"/>
                      <a:gd name="connsiteY64" fmla="*/ 15226 h 502390"/>
                      <a:gd name="connsiteX65" fmla="*/ 30954 w 498911"/>
                      <a:gd name="connsiteY65" fmla="*/ 19684 h 502390"/>
                      <a:gd name="connsiteX66" fmla="*/ 28800 w 498911"/>
                      <a:gd name="connsiteY66" fmla="*/ 8865 h 502390"/>
                      <a:gd name="connsiteX67" fmla="*/ 38918 w 498911"/>
                      <a:gd name="connsiteY67" fmla="*/ 55647 h 502390"/>
                      <a:gd name="connsiteX68" fmla="*/ 37966 w 498911"/>
                      <a:gd name="connsiteY68" fmla="*/ 53743 h 502390"/>
                      <a:gd name="connsiteX69" fmla="*/ 40621 w 498911"/>
                      <a:gd name="connsiteY69" fmla="*/ 68168 h 502390"/>
                      <a:gd name="connsiteX70" fmla="*/ 39969 w 498911"/>
                      <a:gd name="connsiteY70" fmla="*/ 61958 h 502390"/>
                      <a:gd name="connsiteX71" fmla="*/ 41722 w 498911"/>
                      <a:gd name="connsiteY71" fmla="*/ 67267 h 502390"/>
                      <a:gd name="connsiteX72" fmla="*/ 45579 w 498911"/>
                      <a:gd name="connsiteY72" fmla="*/ 90958 h 502390"/>
                      <a:gd name="connsiteX73" fmla="*/ 50838 w 498911"/>
                      <a:gd name="connsiteY73" fmla="*/ 105533 h 502390"/>
                      <a:gd name="connsiteX74" fmla="*/ 51289 w 498911"/>
                      <a:gd name="connsiteY74" fmla="*/ 111093 h 502390"/>
                      <a:gd name="connsiteX75" fmla="*/ 62208 w 498911"/>
                      <a:gd name="connsiteY75" fmla="*/ 146054 h 502390"/>
                      <a:gd name="connsiteX76" fmla="*/ 61457 w 498911"/>
                      <a:gd name="connsiteY76" fmla="*/ 143600 h 502390"/>
                      <a:gd name="connsiteX77" fmla="*/ 61307 w 498911"/>
                      <a:gd name="connsiteY77" fmla="*/ 146104 h 502390"/>
                      <a:gd name="connsiteX78" fmla="*/ 68219 w 498911"/>
                      <a:gd name="connsiteY78" fmla="*/ 167942 h 502390"/>
                      <a:gd name="connsiteX79" fmla="*/ 84347 w 498911"/>
                      <a:gd name="connsiteY79" fmla="*/ 204205 h 502390"/>
                      <a:gd name="connsiteX80" fmla="*/ 75131 w 498911"/>
                      <a:gd name="connsiteY80" fmla="*/ 185873 h 502390"/>
                      <a:gd name="connsiteX81" fmla="*/ 79037 w 498911"/>
                      <a:gd name="connsiteY81" fmla="*/ 195991 h 502390"/>
                      <a:gd name="connsiteX82" fmla="*/ 73127 w 498911"/>
                      <a:gd name="connsiteY82" fmla="*/ 183920 h 502390"/>
                      <a:gd name="connsiteX83" fmla="*/ 82143 w 498911"/>
                      <a:gd name="connsiteY83" fmla="*/ 203654 h 502390"/>
                      <a:gd name="connsiteX84" fmla="*/ 83395 w 498911"/>
                      <a:gd name="connsiteY84" fmla="*/ 208162 h 502390"/>
                      <a:gd name="connsiteX85" fmla="*/ 84597 w 498911"/>
                      <a:gd name="connsiteY85" fmla="*/ 208913 h 502390"/>
                      <a:gd name="connsiteX86" fmla="*/ 85148 w 498911"/>
                      <a:gd name="connsiteY86" fmla="*/ 210666 h 502390"/>
                      <a:gd name="connsiteX87" fmla="*/ 92160 w 498911"/>
                      <a:gd name="connsiteY87" fmla="*/ 225041 h 502390"/>
                      <a:gd name="connsiteX88" fmla="*/ 89956 w 498911"/>
                      <a:gd name="connsiteY88" fmla="*/ 217578 h 502390"/>
                      <a:gd name="connsiteX89" fmla="*/ 86951 w 498911"/>
                      <a:gd name="connsiteY89" fmla="*/ 212169 h 502390"/>
                      <a:gd name="connsiteX90" fmla="*/ 86150 w 498911"/>
                      <a:gd name="connsiteY90" fmla="*/ 208212 h 502390"/>
                      <a:gd name="connsiteX91" fmla="*/ 96367 w 498911"/>
                      <a:gd name="connsiteY91" fmla="*/ 229749 h 502390"/>
                      <a:gd name="connsiteX92" fmla="*/ 96468 w 498911"/>
                      <a:gd name="connsiteY92" fmla="*/ 231653 h 502390"/>
                      <a:gd name="connsiteX93" fmla="*/ 106235 w 498911"/>
                      <a:gd name="connsiteY93" fmla="*/ 250786 h 502390"/>
                      <a:gd name="connsiteX94" fmla="*/ 105133 w 498911"/>
                      <a:gd name="connsiteY94" fmla="*/ 249483 h 502390"/>
                      <a:gd name="connsiteX95" fmla="*/ 118456 w 498911"/>
                      <a:gd name="connsiteY95" fmla="*/ 273175 h 502390"/>
                      <a:gd name="connsiteX96" fmla="*/ 134834 w 498911"/>
                      <a:gd name="connsiteY96" fmla="*/ 293310 h 502390"/>
                      <a:gd name="connsiteX97" fmla="*/ 143700 w 498911"/>
                      <a:gd name="connsiteY97" fmla="*/ 305180 h 502390"/>
                      <a:gd name="connsiteX98" fmla="*/ 156121 w 498911"/>
                      <a:gd name="connsiteY98" fmla="*/ 319655 h 502390"/>
                      <a:gd name="connsiteX99" fmla="*/ 149109 w 498911"/>
                      <a:gd name="connsiteY99" fmla="*/ 312944 h 502390"/>
                      <a:gd name="connsiteX100" fmla="*/ 157624 w 498911"/>
                      <a:gd name="connsiteY100" fmla="*/ 323011 h 502390"/>
                      <a:gd name="connsiteX101" fmla="*/ 153216 w 498911"/>
                      <a:gd name="connsiteY101" fmla="*/ 319455 h 502390"/>
                      <a:gd name="connsiteX102" fmla="*/ 164786 w 498911"/>
                      <a:gd name="connsiteY102" fmla="*/ 331626 h 502390"/>
                      <a:gd name="connsiteX103" fmla="*/ 160729 w 498911"/>
                      <a:gd name="connsiteY103" fmla="*/ 325816 h 502390"/>
                      <a:gd name="connsiteX104" fmla="*/ 182467 w 498911"/>
                      <a:gd name="connsiteY104" fmla="*/ 346352 h 502390"/>
                      <a:gd name="connsiteX105" fmla="*/ 185522 w 498911"/>
                      <a:gd name="connsiteY105" fmla="*/ 350158 h 502390"/>
                      <a:gd name="connsiteX106" fmla="*/ 188177 w 498911"/>
                      <a:gd name="connsiteY106" fmla="*/ 351661 h 502390"/>
                      <a:gd name="connsiteX107" fmla="*/ 187826 w 498911"/>
                      <a:gd name="connsiteY107" fmla="*/ 352613 h 502390"/>
                      <a:gd name="connsiteX108" fmla="*/ 214573 w 498911"/>
                      <a:gd name="connsiteY108" fmla="*/ 372447 h 502390"/>
                      <a:gd name="connsiteX109" fmla="*/ 211768 w 498911"/>
                      <a:gd name="connsiteY109" fmla="*/ 371445 h 502390"/>
                      <a:gd name="connsiteX110" fmla="*/ 211167 w 498911"/>
                      <a:gd name="connsiteY110" fmla="*/ 372197 h 502390"/>
                      <a:gd name="connsiteX111" fmla="*/ 196792 w 498911"/>
                      <a:gd name="connsiteY111" fmla="*/ 362129 h 502390"/>
                      <a:gd name="connsiteX112" fmla="*/ 201300 w 498911"/>
                      <a:gd name="connsiteY112" fmla="*/ 366737 h 502390"/>
                      <a:gd name="connsiteX113" fmla="*/ 207260 w 498911"/>
                      <a:gd name="connsiteY113" fmla="*/ 370644 h 502390"/>
                      <a:gd name="connsiteX114" fmla="*/ 206058 w 498911"/>
                      <a:gd name="connsiteY114" fmla="*/ 369642 h 502390"/>
                      <a:gd name="connsiteX115" fmla="*/ 244725 w 498911"/>
                      <a:gd name="connsiteY115" fmla="*/ 394335 h 502390"/>
                      <a:gd name="connsiteX116" fmla="*/ 279035 w 498911"/>
                      <a:gd name="connsiteY116" fmla="*/ 408460 h 502390"/>
                      <a:gd name="connsiteX117" fmla="*/ 281239 w 498911"/>
                      <a:gd name="connsiteY117" fmla="*/ 411214 h 502390"/>
                      <a:gd name="connsiteX118" fmla="*/ 294762 w 498911"/>
                      <a:gd name="connsiteY118" fmla="*/ 415873 h 502390"/>
                      <a:gd name="connsiteX119" fmla="*/ 287900 w 498911"/>
                      <a:gd name="connsiteY119" fmla="*/ 412917 h 502390"/>
                      <a:gd name="connsiteX120" fmla="*/ 302125 w 498911"/>
                      <a:gd name="connsiteY120" fmla="*/ 418076 h 502390"/>
                      <a:gd name="connsiteX121" fmla="*/ 300823 w 498911"/>
                      <a:gd name="connsiteY121" fmla="*/ 417826 h 502390"/>
                      <a:gd name="connsiteX122" fmla="*/ 309588 w 498911"/>
                      <a:gd name="connsiteY122" fmla="*/ 419930 h 502390"/>
                      <a:gd name="connsiteX123" fmla="*/ 325566 w 498911"/>
                      <a:gd name="connsiteY123" fmla="*/ 425389 h 502390"/>
                      <a:gd name="connsiteX124" fmla="*/ 332778 w 498911"/>
                      <a:gd name="connsiteY124" fmla="*/ 426191 h 502390"/>
                      <a:gd name="connsiteX125" fmla="*/ 340291 w 498911"/>
                      <a:gd name="connsiteY125" fmla="*/ 429045 h 502390"/>
                      <a:gd name="connsiteX126" fmla="*/ 357421 w 498911"/>
                      <a:gd name="connsiteY126" fmla="*/ 431600 h 502390"/>
                      <a:gd name="connsiteX127" fmla="*/ 364333 w 498911"/>
                      <a:gd name="connsiteY127" fmla="*/ 434255 h 502390"/>
                      <a:gd name="connsiteX128" fmla="*/ 381914 w 498911"/>
                      <a:gd name="connsiteY128" fmla="*/ 436559 h 502390"/>
                      <a:gd name="connsiteX129" fmla="*/ 399043 w 498911"/>
                      <a:gd name="connsiteY129" fmla="*/ 438412 h 502390"/>
                      <a:gd name="connsiteX130" fmla="*/ 399694 w 498911"/>
                      <a:gd name="connsiteY130" fmla="*/ 439313 h 502390"/>
                      <a:gd name="connsiteX131" fmla="*/ 410864 w 498911"/>
                      <a:gd name="connsiteY131" fmla="*/ 440215 h 502390"/>
                      <a:gd name="connsiteX132" fmla="*/ 410764 w 498911"/>
                      <a:gd name="connsiteY132" fmla="*/ 440215 h 502390"/>
                      <a:gd name="connsiteX133" fmla="*/ 410914 w 498911"/>
                      <a:gd name="connsiteY133" fmla="*/ 440215 h 502390"/>
                      <a:gd name="connsiteX134" fmla="*/ 413468 w 498911"/>
                      <a:gd name="connsiteY134" fmla="*/ 440115 h 502390"/>
                      <a:gd name="connsiteX135" fmla="*/ 432251 w 498911"/>
                      <a:gd name="connsiteY135" fmla="*/ 439464 h 502390"/>
                      <a:gd name="connsiteX136" fmla="*/ 418778 w 498911"/>
                      <a:gd name="connsiteY136" fmla="*/ 438362 h 502390"/>
                      <a:gd name="connsiteX137" fmla="*/ 415422 w 498911"/>
                      <a:gd name="connsiteY137" fmla="*/ 438863 h 502390"/>
                      <a:gd name="connsiteX138" fmla="*/ 403551 w 498911"/>
                      <a:gd name="connsiteY138" fmla="*/ 437610 h 502390"/>
                      <a:gd name="connsiteX139" fmla="*/ 439013 w 498911"/>
                      <a:gd name="connsiteY139" fmla="*/ 438161 h 502390"/>
                      <a:gd name="connsiteX140" fmla="*/ 424488 w 498911"/>
                      <a:gd name="connsiteY140" fmla="*/ 436358 h 502390"/>
                      <a:gd name="connsiteX141" fmla="*/ 405555 w 498911"/>
                      <a:gd name="connsiteY141" fmla="*/ 434655 h 502390"/>
                      <a:gd name="connsiteX142" fmla="*/ 411014 w 498911"/>
                      <a:gd name="connsiteY142" fmla="*/ 435607 h 502390"/>
                      <a:gd name="connsiteX143" fmla="*/ 404453 w 498911"/>
                      <a:gd name="connsiteY143" fmla="*/ 435056 h 502390"/>
                      <a:gd name="connsiteX144" fmla="*/ 410714 w 498911"/>
                      <a:gd name="connsiteY144" fmla="*/ 436458 h 502390"/>
                      <a:gd name="connsiteX145" fmla="*/ 393534 w 498911"/>
                      <a:gd name="connsiteY145" fmla="*/ 434605 h 502390"/>
                      <a:gd name="connsiteX146" fmla="*/ 398843 w 498911"/>
                      <a:gd name="connsiteY146" fmla="*/ 436208 h 502390"/>
                      <a:gd name="connsiteX147" fmla="*/ 385570 w 498911"/>
                      <a:gd name="connsiteY147" fmla="*/ 435056 h 502390"/>
                      <a:gd name="connsiteX148" fmla="*/ 390028 w 498911"/>
                      <a:gd name="connsiteY148" fmla="*/ 436158 h 502390"/>
                      <a:gd name="connsiteX149" fmla="*/ 366336 w 498911"/>
                      <a:gd name="connsiteY149" fmla="*/ 431149 h 502390"/>
                      <a:gd name="connsiteX150" fmla="*/ 352262 w 498911"/>
                      <a:gd name="connsiteY150" fmla="*/ 429596 h 502390"/>
                      <a:gd name="connsiteX151" fmla="*/ 356820 w 498911"/>
                      <a:gd name="connsiteY151" fmla="*/ 430648 h 502390"/>
                      <a:gd name="connsiteX152" fmla="*/ 346953 w 498911"/>
                      <a:gd name="connsiteY152" fmla="*/ 429396 h 502390"/>
                      <a:gd name="connsiteX153" fmla="*/ 341694 w 498911"/>
                      <a:gd name="connsiteY153" fmla="*/ 426291 h 502390"/>
                      <a:gd name="connsiteX154" fmla="*/ 319555 w 498911"/>
                      <a:gd name="connsiteY154" fmla="*/ 421733 h 502390"/>
                      <a:gd name="connsiteX155" fmla="*/ 338688 w 498911"/>
                      <a:gd name="connsiteY155" fmla="*/ 425439 h 502390"/>
                      <a:gd name="connsiteX156" fmla="*/ 334030 w 498911"/>
                      <a:gd name="connsiteY156" fmla="*/ 423836 h 502390"/>
                      <a:gd name="connsiteX157" fmla="*/ 342445 w 498911"/>
                      <a:gd name="connsiteY157" fmla="*/ 425640 h 502390"/>
                      <a:gd name="connsiteX158" fmla="*/ 353063 w 498911"/>
                      <a:gd name="connsiteY158" fmla="*/ 427944 h 502390"/>
                      <a:gd name="connsiteX159" fmla="*/ 361228 w 498911"/>
                      <a:gd name="connsiteY159" fmla="*/ 430698 h 502390"/>
                      <a:gd name="connsiteX160" fmla="*/ 363281 w 498911"/>
                      <a:gd name="connsiteY160" fmla="*/ 429847 h 502390"/>
                      <a:gd name="connsiteX161" fmla="*/ 347754 w 498911"/>
                      <a:gd name="connsiteY161" fmla="*/ 426341 h 502390"/>
                      <a:gd name="connsiteX162" fmla="*/ 379559 w 498911"/>
                      <a:gd name="connsiteY162" fmla="*/ 430248 h 502390"/>
                      <a:gd name="connsiteX163" fmla="*/ 382715 w 498911"/>
                      <a:gd name="connsiteY163" fmla="*/ 432251 h 502390"/>
                      <a:gd name="connsiteX164" fmla="*/ 395938 w 498911"/>
                      <a:gd name="connsiteY164" fmla="*/ 433453 h 502390"/>
                      <a:gd name="connsiteX165" fmla="*/ 393484 w 498911"/>
                      <a:gd name="connsiteY165" fmla="*/ 432051 h 502390"/>
                      <a:gd name="connsiteX166" fmla="*/ 416323 w 498911"/>
                      <a:gd name="connsiteY166" fmla="*/ 435156 h 502390"/>
                      <a:gd name="connsiteX167" fmla="*/ 408961 w 498911"/>
                      <a:gd name="connsiteY167" fmla="*/ 434154 h 502390"/>
                      <a:gd name="connsiteX168" fmla="*/ 425840 w 498911"/>
                      <a:gd name="connsiteY168" fmla="*/ 435957 h 502390"/>
                      <a:gd name="connsiteX169" fmla="*/ 441517 w 498911"/>
                      <a:gd name="connsiteY169" fmla="*/ 438261 h 502390"/>
                      <a:gd name="connsiteX170" fmla="*/ 446676 w 498911"/>
                      <a:gd name="connsiteY170" fmla="*/ 436859 h 502390"/>
                      <a:gd name="connsiteX171" fmla="*/ 443471 w 498911"/>
                      <a:gd name="connsiteY171" fmla="*/ 438211 h 502390"/>
                      <a:gd name="connsiteX172" fmla="*/ 456794 w 498911"/>
                      <a:gd name="connsiteY172" fmla="*/ 438061 h 502390"/>
                      <a:gd name="connsiteX173" fmla="*/ 462153 w 498911"/>
                      <a:gd name="connsiteY173" fmla="*/ 436809 h 502390"/>
                      <a:gd name="connsiteX174" fmla="*/ 457845 w 498911"/>
                      <a:gd name="connsiteY174" fmla="*/ 437610 h 502390"/>
                      <a:gd name="connsiteX175" fmla="*/ 468213 w 498911"/>
                      <a:gd name="connsiteY175" fmla="*/ 437911 h 502390"/>
                      <a:gd name="connsiteX176" fmla="*/ 450683 w 498911"/>
                      <a:gd name="connsiteY176" fmla="*/ 439714 h 502390"/>
                      <a:gd name="connsiteX177" fmla="*/ 455391 w 498911"/>
                      <a:gd name="connsiteY177" fmla="*/ 439914 h 502390"/>
                      <a:gd name="connsiteX178" fmla="*/ 446876 w 498911"/>
                      <a:gd name="connsiteY178" fmla="*/ 439914 h 502390"/>
                      <a:gd name="connsiteX179" fmla="*/ 449882 w 498911"/>
                      <a:gd name="connsiteY179" fmla="*/ 441617 h 502390"/>
                      <a:gd name="connsiteX180" fmla="*/ 449631 w 498911"/>
                      <a:gd name="connsiteY180" fmla="*/ 441367 h 502390"/>
                      <a:gd name="connsiteX181" fmla="*/ 443821 w 498911"/>
                      <a:gd name="connsiteY181" fmla="*/ 441567 h 502390"/>
                      <a:gd name="connsiteX182" fmla="*/ 451585 w 498911"/>
                      <a:gd name="connsiteY182" fmla="*/ 442819 h 502390"/>
                      <a:gd name="connsiteX183" fmla="*/ 457345 w 498911"/>
                      <a:gd name="connsiteY183" fmla="*/ 442719 h 502390"/>
                      <a:gd name="connsiteX184" fmla="*/ 476979 w 498911"/>
                      <a:gd name="connsiteY184" fmla="*/ 439714 h 502390"/>
                      <a:gd name="connsiteX185" fmla="*/ 488449 w 498911"/>
                      <a:gd name="connsiteY185" fmla="*/ 439764 h 502390"/>
                      <a:gd name="connsiteX186" fmla="*/ 498266 w 498911"/>
                      <a:gd name="connsiteY186" fmla="*/ 452987 h 502390"/>
                      <a:gd name="connsiteX187" fmla="*/ 498616 w 498911"/>
                      <a:gd name="connsiteY187" fmla="*/ 448079 h 502390"/>
                      <a:gd name="connsiteX188" fmla="*/ 494359 w 498911"/>
                      <a:gd name="connsiteY188" fmla="*/ 459298 h 502390"/>
                      <a:gd name="connsiteX189" fmla="*/ 488649 w 498911"/>
                      <a:gd name="connsiteY189" fmla="*/ 462103 h 502390"/>
                      <a:gd name="connsiteX190" fmla="*/ 487447 w 498911"/>
                      <a:gd name="connsiteY190" fmla="*/ 463706 h 502390"/>
                      <a:gd name="connsiteX191" fmla="*/ 477880 w 498911"/>
                      <a:gd name="connsiteY191" fmla="*/ 467162 h 502390"/>
                      <a:gd name="connsiteX192" fmla="*/ 480635 w 498911"/>
                      <a:gd name="connsiteY192" fmla="*/ 466060 h 502390"/>
                      <a:gd name="connsiteX193" fmla="*/ 481487 w 498911"/>
                      <a:gd name="connsiteY193" fmla="*/ 465359 h 502390"/>
                      <a:gd name="connsiteX194" fmla="*/ 481737 w 498911"/>
                      <a:gd name="connsiteY194" fmla="*/ 465058 h 502390"/>
                      <a:gd name="connsiteX195" fmla="*/ 469516 w 498911"/>
                      <a:gd name="connsiteY195" fmla="*/ 471469 h 502390"/>
                      <a:gd name="connsiteX196" fmla="*/ 471068 w 498911"/>
                      <a:gd name="connsiteY196" fmla="*/ 467562 h 502390"/>
                      <a:gd name="connsiteX197" fmla="*/ 458447 w 498911"/>
                      <a:gd name="connsiteY197" fmla="*/ 473423 h 502390"/>
                      <a:gd name="connsiteX198" fmla="*/ 456143 w 498911"/>
                      <a:gd name="connsiteY198" fmla="*/ 475326 h 502390"/>
                      <a:gd name="connsiteX199" fmla="*/ 440966 w 498911"/>
                      <a:gd name="connsiteY199" fmla="*/ 480685 h 502390"/>
                      <a:gd name="connsiteX200" fmla="*/ 441267 w 498911"/>
                      <a:gd name="connsiteY200" fmla="*/ 480385 h 502390"/>
                      <a:gd name="connsiteX201" fmla="*/ 424037 w 498911"/>
                      <a:gd name="connsiteY201" fmla="*/ 485644 h 502390"/>
                      <a:gd name="connsiteX202" fmla="*/ 414470 w 498911"/>
                      <a:gd name="connsiteY202" fmla="*/ 490452 h 502390"/>
                      <a:gd name="connsiteX203" fmla="*/ 419329 w 498911"/>
                      <a:gd name="connsiteY203" fmla="*/ 490452 h 502390"/>
                      <a:gd name="connsiteX204" fmla="*/ 416373 w 498911"/>
                      <a:gd name="connsiteY204" fmla="*/ 491203 h 502390"/>
                      <a:gd name="connsiteX205" fmla="*/ 418627 w 498911"/>
                      <a:gd name="connsiteY205" fmla="*/ 491254 h 502390"/>
                      <a:gd name="connsiteX206" fmla="*/ 432902 w 498911"/>
                      <a:gd name="connsiteY206" fmla="*/ 486796 h 502390"/>
                      <a:gd name="connsiteX207" fmla="*/ 442419 w 498911"/>
                      <a:gd name="connsiteY207" fmla="*/ 482689 h 502390"/>
                      <a:gd name="connsiteX208" fmla="*/ 433904 w 498911"/>
                      <a:gd name="connsiteY208" fmla="*/ 485544 h 502390"/>
                      <a:gd name="connsiteX209" fmla="*/ 452937 w 498911"/>
                      <a:gd name="connsiteY209" fmla="*/ 478481 h 502390"/>
                      <a:gd name="connsiteX210" fmla="*/ 455842 w 498911"/>
                      <a:gd name="connsiteY210" fmla="*/ 478131 h 502390"/>
                      <a:gd name="connsiteX211" fmla="*/ 463706 w 498911"/>
                      <a:gd name="connsiteY211" fmla="*/ 474474 h 502390"/>
                      <a:gd name="connsiteX212" fmla="*/ 454389 w 498911"/>
                      <a:gd name="connsiteY212" fmla="*/ 479583 h 502390"/>
                      <a:gd name="connsiteX213" fmla="*/ 467963 w 498911"/>
                      <a:gd name="connsiteY213" fmla="*/ 474074 h 502390"/>
                      <a:gd name="connsiteX214" fmla="*/ 470217 w 498911"/>
                      <a:gd name="connsiteY214" fmla="*/ 472170 h 502390"/>
                      <a:gd name="connsiteX215" fmla="*/ 472972 w 498911"/>
                      <a:gd name="connsiteY215" fmla="*/ 472321 h 502390"/>
                      <a:gd name="connsiteX216" fmla="*/ 460400 w 498911"/>
                      <a:gd name="connsiteY216" fmla="*/ 478431 h 502390"/>
                      <a:gd name="connsiteX217" fmla="*/ 464207 w 498911"/>
                      <a:gd name="connsiteY217" fmla="*/ 477530 h 502390"/>
                      <a:gd name="connsiteX218" fmla="*/ 453338 w 498911"/>
                      <a:gd name="connsiteY218" fmla="*/ 482038 h 502390"/>
                      <a:gd name="connsiteX219" fmla="*/ 455792 w 498911"/>
                      <a:gd name="connsiteY219" fmla="*/ 480685 h 502390"/>
                      <a:gd name="connsiteX220" fmla="*/ 444122 w 498911"/>
                      <a:gd name="connsiteY220" fmla="*/ 484241 h 502390"/>
                      <a:gd name="connsiteX221" fmla="*/ 432351 w 498911"/>
                      <a:gd name="connsiteY221" fmla="*/ 487747 h 502390"/>
                      <a:gd name="connsiteX222" fmla="*/ 423185 w 498911"/>
                      <a:gd name="connsiteY222" fmla="*/ 491404 h 502390"/>
                      <a:gd name="connsiteX223" fmla="*/ 409511 w 498911"/>
                      <a:gd name="connsiteY223" fmla="*/ 494659 h 502390"/>
                      <a:gd name="connsiteX224" fmla="*/ 413118 w 498911"/>
                      <a:gd name="connsiteY224" fmla="*/ 492355 h 502390"/>
                      <a:gd name="connsiteX225" fmla="*/ 397791 w 498911"/>
                      <a:gd name="connsiteY225" fmla="*/ 496413 h 502390"/>
                      <a:gd name="connsiteX226" fmla="*/ 401447 w 498911"/>
                      <a:gd name="connsiteY226" fmla="*/ 494760 h 502390"/>
                      <a:gd name="connsiteX227" fmla="*/ 390779 w 498911"/>
                      <a:gd name="connsiteY227" fmla="*/ 495711 h 502390"/>
                      <a:gd name="connsiteX228" fmla="*/ 367939 w 498911"/>
                      <a:gd name="connsiteY228" fmla="*/ 500319 h 502390"/>
                      <a:gd name="connsiteX229" fmla="*/ 358222 w 498911"/>
                      <a:gd name="connsiteY229" fmla="*/ 502022 h 502390"/>
                      <a:gd name="connsiteX230" fmla="*/ 341493 w 498911"/>
                      <a:gd name="connsiteY230" fmla="*/ 502323 h 502390"/>
                      <a:gd name="connsiteX231" fmla="*/ 342595 w 498911"/>
                      <a:gd name="connsiteY231" fmla="*/ 501772 h 502390"/>
                      <a:gd name="connsiteX232" fmla="*/ 295714 w 498911"/>
                      <a:gd name="connsiteY232" fmla="*/ 499418 h 502390"/>
                      <a:gd name="connsiteX233" fmla="*/ 282391 w 498911"/>
                      <a:gd name="connsiteY233" fmla="*/ 496112 h 502390"/>
                      <a:gd name="connsiteX234" fmla="*/ 289954 w 498911"/>
                      <a:gd name="connsiteY234" fmla="*/ 495661 h 502390"/>
                      <a:gd name="connsiteX235" fmla="*/ 310439 w 498911"/>
                      <a:gd name="connsiteY235" fmla="*/ 499518 h 502390"/>
                      <a:gd name="connsiteX236" fmla="*/ 307084 w 498911"/>
                      <a:gd name="connsiteY236" fmla="*/ 498516 h 502390"/>
                      <a:gd name="connsiteX237" fmla="*/ 319155 w 498911"/>
                      <a:gd name="connsiteY237" fmla="*/ 499718 h 502390"/>
                      <a:gd name="connsiteX238" fmla="*/ 317401 w 498911"/>
                      <a:gd name="connsiteY238" fmla="*/ 498867 h 502390"/>
                      <a:gd name="connsiteX239" fmla="*/ 325065 w 498911"/>
                      <a:gd name="connsiteY239" fmla="*/ 500119 h 502390"/>
                      <a:gd name="connsiteX240" fmla="*/ 342295 w 498911"/>
                      <a:gd name="connsiteY240" fmla="*/ 498817 h 502390"/>
                      <a:gd name="connsiteX241" fmla="*/ 330725 w 498911"/>
                      <a:gd name="connsiteY241" fmla="*/ 500620 h 502390"/>
                      <a:gd name="connsiteX242" fmla="*/ 328371 w 498911"/>
                      <a:gd name="connsiteY242" fmla="*/ 501421 h 502390"/>
                      <a:gd name="connsiteX243" fmla="*/ 350910 w 498911"/>
                      <a:gd name="connsiteY243" fmla="*/ 500470 h 502390"/>
                      <a:gd name="connsiteX244" fmla="*/ 346702 w 498911"/>
                      <a:gd name="connsiteY244" fmla="*/ 501021 h 502390"/>
                      <a:gd name="connsiteX245" fmla="*/ 362179 w 498911"/>
                      <a:gd name="connsiteY245" fmla="*/ 500720 h 502390"/>
                      <a:gd name="connsiteX246" fmla="*/ 373349 w 498911"/>
                      <a:gd name="connsiteY246" fmla="*/ 498216 h 502390"/>
                      <a:gd name="connsiteX247" fmla="*/ 343046 w 498911"/>
                      <a:gd name="connsiteY247" fmla="*/ 499668 h 502390"/>
                      <a:gd name="connsiteX248" fmla="*/ 358272 w 498911"/>
                      <a:gd name="connsiteY248" fmla="*/ 497164 h 502390"/>
                      <a:gd name="connsiteX249" fmla="*/ 359274 w 498911"/>
                      <a:gd name="connsiteY249" fmla="*/ 497164 h 502390"/>
                      <a:gd name="connsiteX250" fmla="*/ 359124 w 498911"/>
                      <a:gd name="connsiteY250" fmla="*/ 494459 h 502390"/>
                      <a:gd name="connsiteX251" fmla="*/ 335132 w 498911"/>
                      <a:gd name="connsiteY251" fmla="*/ 495912 h 502390"/>
                      <a:gd name="connsiteX252" fmla="*/ 345901 w 498911"/>
                      <a:gd name="connsiteY252" fmla="*/ 496713 h 502390"/>
                      <a:gd name="connsiteX253" fmla="*/ 337086 w 498911"/>
                      <a:gd name="connsiteY253" fmla="*/ 497414 h 502390"/>
                      <a:gd name="connsiteX254" fmla="*/ 338839 w 498911"/>
                      <a:gd name="connsiteY254" fmla="*/ 497064 h 502390"/>
                      <a:gd name="connsiteX255" fmla="*/ 316550 w 498911"/>
                      <a:gd name="connsiteY255" fmla="*/ 495962 h 502390"/>
                      <a:gd name="connsiteX256" fmla="*/ 324464 w 498911"/>
                      <a:gd name="connsiteY256" fmla="*/ 495561 h 502390"/>
                      <a:gd name="connsiteX257" fmla="*/ 315799 w 498911"/>
                      <a:gd name="connsiteY257" fmla="*/ 494459 h 502390"/>
                      <a:gd name="connsiteX258" fmla="*/ 313144 w 498911"/>
                      <a:gd name="connsiteY258" fmla="*/ 495661 h 502390"/>
                      <a:gd name="connsiteX259" fmla="*/ 296114 w 498911"/>
                      <a:gd name="connsiteY259" fmla="*/ 493207 h 502390"/>
                      <a:gd name="connsiteX260" fmla="*/ 285997 w 498911"/>
                      <a:gd name="connsiteY260" fmla="*/ 490502 h 502390"/>
                      <a:gd name="connsiteX261" fmla="*/ 284344 w 498911"/>
                      <a:gd name="connsiteY261" fmla="*/ 490252 h 502390"/>
                      <a:gd name="connsiteX262" fmla="*/ 269518 w 498911"/>
                      <a:gd name="connsiteY262" fmla="*/ 489851 h 502390"/>
                      <a:gd name="connsiteX263" fmla="*/ 258499 w 498911"/>
                      <a:gd name="connsiteY263" fmla="*/ 486345 h 502390"/>
                      <a:gd name="connsiteX264" fmla="*/ 263408 w 498911"/>
                      <a:gd name="connsiteY264" fmla="*/ 490753 h 502390"/>
                      <a:gd name="connsiteX265" fmla="*/ 273726 w 498911"/>
                      <a:gd name="connsiteY265" fmla="*/ 490803 h 502390"/>
                      <a:gd name="connsiteX266" fmla="*/ 289253 w 498911"/>
                      <a:gd name="connsiteY266" fmla="*/ 492656 h 502390"/>
                      <a:gd name="connsiteX267" fmla="*/ 285696 w 498911"/>
                      <a:gd name="connsiteY267" fmla="*/ 492856 h 502390"/>
                      <a:gd name="connsiteX268" fmla="*/ 300222 w 498911"/>
                      <a:gd name="connsiteY268" fmla="*/ 495210 h 502390"/>
                      <a:gd name="connsiteX269" fmla="*/ 285195 w 498911"/>
                      <a:gd name="connsiteY269" fmla="*/ 494058 h 502390"/>
                      <a:gd name="connsiteX270" fmla="*/ 290254 w 498911"/>
                      <a:gd name="connsiteY270" fmla="*/ 495311 h 502390"/>
                      <a:gd name="connsiteX271" fmla="*/ 274777 w 498911"/>
                      <a:gd name="connsiteY271" fmla="*/ 492355 h 502390"/>
                      <a:gd name="connsiteX272" fmla="*/ 269017 w 498911"/>
                      <a:gd name="connsiteY272" fmla="*/ 491754 h 502390"/>
                      <a:gd name="connsiteX273" fmla="*/ 284695 w 498911"/>
                      <a:gd name="connsiteY273" fmla="*/ 496012 h 502390"/>
                      <a:gd name="connsiteX274" fmla="*/ 272123 w 498911"/>
                      <a:gd name="connsiteY274" fmla="*/ 493307 h 502390"/>
                      <a:gd name="connsiteX275" fmla="*/ 258199 w 498911"/>
                      <a:gd name="connsiteY275" fmla="*/ 490302 h 502390"/>
                      <a:gd name="connsiteX276" fmla="*/ 258599 w 498911"/>
                      <a:gd name="connsiteY276" fmla="*/ 490202 h 502390"/>
                      <a:gd name="connsiteX277" fmla="*/ 239516 w 498911"/>
                      <a:gd name="connsiteY277" fmla="*/ 486045 h 502390"/>
                      <a:gd name="connsiteX278" fmla="*/ 223639 w 498911"/>
                      <a:gd name="connsiteY278" fmla="*/ 480785 h 502390"/>
                      <a:gd name="connsiteX279" fmla="*/ 223889 w 498911"/>
                      <a:gd name="connsiteY279" fmla="*/ 480435 h 502390"/>
                      <a:gd name="connsiteX280" fmla="*/ 217027 w 498911"/>
                      <a:gd name="connsiteY280" fmla="*/ 477830 h 502390"/>
                      <a:gd name="connsiteX281" fmla="*/ 231051 w 498911"/>
                      <a:gd name="connsiteY281" fmla="*/ 483039 h 502390"/>
                      <a:gd name="connsiteX282" fmla="*/ 230601 w 498911"/>
                      <a:gd name="connsiteY282" fmla="*/ 482038 h 502390"/>
                      <a:gd name="connsiteX283" fmla="*/ 247881 w 498911"/>
                      <a:gd name="connsiteY283" fmla="*/ 486295 h 502390"/>
                      <a:gd name="connsiteX284" fmla="*/ 233606 w 498911"/>
                      <a:gd name="connsiteY284" fmla="*/ 482138 h 502390"/>
                      <a:gd name="connsiteX285" fmla="*/ 223639 w 498911"/>
                      <a:gd name="connsiteY285" fmla="*/ 479734 h 502390"/>
                      <a:gd name="connsiteX286" fmla="*/ 219231 w 498911"/>
                      <a:gd name="connsiteY286" fmla="*/ 477079 h 502390"/>
                      <a:gd name="connsiteX287" fmla="*/ 216877 w 498911"/>
                      <a:gd name="connsiteY287" fmla="*/ 476428 h 502390"/>
                      <a:gd name="connsiteX288" fmla="*/ 224340 w 498911"/>
                      <a:gd name="connsiteY288" fmla="*/ 477580 h 502390"/>
                      <a:gd name="connsiteX289" fmla="*/ 225592 w 498911"/>
                      <a:gd name="connsiteY289" fmla="*/ 478582 h 502390"/>
                      <a:gd name="connsiteX290" fmla="*/ 239767 w 498911"/>
                      <a:gd name="connsiteY290" fmla="*/ 482589 h 502390"/>
                      <a:gd name="connsiteX291" fmla="*/ 235509 w 498911"/>
                      <a:gd name="connsiteY291" fmla="*/ 481587 h 502390"/>
                      <a:gd name="connsiteX292" fmla="*/ 257748 w 498911"/>
                      <a:gd name="connsiteY292" fmla="*/ 487197 h 502390"/>
                      <a:gd name="connsiteX293" fmla="*/ 217227 w 498911"/>
                      <a:gd name="connsiteY293" fmla="*/ 473272 h 502390"/>
                      <a:gd name="connsiteX294" fmla="*/ 205257 w 498911"/>
                      <a:gd name="connsiteY294" fmla="*/ 473272 h 502390"/>
                      <a:gd name="connsiteX295" fmla="*/ 178360 w 498911"/>
                      <a:gd name="connsiteY295" fmla="*/ 459548 h 502390"/>
                      <a:gd name="connsiteX296" fmla="*/ 179161 w 498911"/>
                      <a:gd name="connsiteY296" fmla="*/ 459548 h 502390"/>
                      <a:gd name="connsiteX297" fmla="*/ 169795 w 498911"/>
                      <a:gd name="connsiteY297" fmla="*/ 454289 h 502390"/>
                      <a:gd name="connsiteX298" fmla="*/ 170346 w 498911"/>
                      <a:gd name="connsiteY298" fmla="*/ 453288 h 502390"/>
                      <a:gd name="connsiteX299" fmla="*/ 158776 w 498911"/>
                      <a:gd name="connsiteY299" fmla="*/ 446476 h 502390"/>
                      <a:gd name="connsiteX300" fmla="*/ 174052 w 498911"/>
                      <a:gd name="connsiteY300" fmla="*/ 455191 h 502390"/>
                      <a:gd name="connsiteX301" fmla="*/ 171849 w 498911"/>
                      <a:gd name="connsiteY301" fmla="*/ 454239 h 502390"/>
                      <a:gd name="connsiteX302" fmla="*/ 189629 w 498911"/>
                      <a:gd name="connsiteY302" fmla="*/ 464307 h 502390"/>
                      <a:gd name="connsiteX303" fmla="*/ 192885 w 498911"/>
                      <a:gd name="connsiteY303" fmla="*/ 466961 h 502390"/>
                      <a:gd name="connsiteX304" fmla="*/ 202151 w 498911"/>
                      <a:gd name="connsiteY304" fmla="*/ 470417 h 502390"/>
                      <a:gd name="connsiteX305" fmla="*/ 196341 w 498911"/>
                      <a:gd name="connsiteY305" fmla="*/ 466360 h 502390"/>
                      <a:gd name="connsiteX306" fmla="*/ 183619 w 498911"/>
                      <a:gd name="connsiteY306" fmla="*/ 459949 h 502390"/>
                      <a:gd name="connsiteX307" fmla="*/ 197243 w 498911"/>
                      <a:gd name="connsiteY307" fmla="*/ 466711 h 502390"/>
                      <a:gd name="connsiteX308" fmla="*/ 202151 w 498911"/>
                      <a:gd name="connsiteY308" fmla="*/ 465759 h 502390"/>
                      <a:gd name="connsiteX309" fmla="*/ 196642 w 498911"/>
                      <a:gd name="connsiteY309" fmla="*/ 464908 h 502390"/>
                      <a:gd name="connsiteX310" fmla="*/ 173752 w 498911"/>
                      <a:gd name="connsiteY310" fmla="*/ 454039 h 502390"/>
                      <a:gd name="connsiteX311" fmla="*/ 174153 w 498911"/>
                      <a:gd name="connsiteY311" fmla="*/ 454039 h 502390"/>
                      <a:gd name="connsiteX312" fmla="*/ 169695 w 498911"/>
                      <a:gd name="connsiteY312" fmla="*/ 451535 h 502390"/>
                      <a:gd name="connsiteX313" fmla="*/ 165488 w 498911"/>
                      <a:gd name="connsiteY313" fmla="*/ 448930 h 502390"/>
                      <a:gd name="connsiteX314" fmla="*/ 169745 w 498911"/>
                      <a:gd name="connsiteY314" fmla="*/ 450683 h 502390"/>
                      <a:gd name="connsiteX315" fmla="*/ 157574 w 498911"/>
                      <a:gd name="connsiteY315" fmla="*/ 444172 h 502390"/>
                      <a:gd name="connsiteX316" fmla="*/ 151313 w 498911"/>
                      <a:gd name="connsiteY316" fmla="*/ 438712 h 502390"/>
                      <a:gd name="connsiteX317" fmla="*/ 149059 w 498911"/>
                      <a:gd name="connsiteY317" fmla="*/ 438963 h 502390"/>
                      <a:gd name="connsiteX318" fmla="*/ 156272 w 498911"/>
                      <a:gd name="connsiteY318" fmla="*/ 443621 h 502390"/>
                      <a:gd name="connsiteX319" fmla="*/ 149610 w 498911"/>
                      <a:gd name="connsiteY319" fmla="*/ 440165 h 502390"/>
                      <a:gd name="connsiteX320" fmla="*/ 149159 w 498911"/>
                      <a:gd name="connsiteY320" fmla="*/ 439714 h 502390"/>
                      <a:gd name="connsiteX321" fmla="*/ 145052 w 498911"/>
                      <a:gd name="connsiteY321" fmla="*/ 437811 h 502390"/>
                      <a:gd name="connsiteX322" fmla="*/ 138941 w 498911"/>
                      <a:gd name="connsiteY322" fmla="*/ 431600 h 502390"/>
                      <a:gd name="connsiteX323" fmla="*/ 139542 w 498911"/>
                      <a:gd name="connsiteY323" fmla="*/ 433603 h 502390"/>
                      <a:gd name="connsiteX324" fmla="*/ 106335 w 498911"/>
                      <a:gd name="connsiteY324" fmla="*/ 402900 h 502390"/>
                      <a:gd name="connsiteX325" fmla="*/ 108088 w 498911"/>
                      <a:gd name="connsiteY325" fmla="*/ 401297 h 502390"/>
                      <a:gd name="connsiteX326" fmla="*/ 122763 w 498911"/>
                      <a:gd name="connsiteY326" fmla="*/ 415322 h 502390"/>
                      <a:gd name="connsiteX327" fmla="*/ 110793 w 498911"/>
                      <a:gd name="connsiteY327" fmla="*/ 405755 h 502390"/>
                      <a:gd name="connsiteX328" fmla="*/ 124066 w 498911"/>
                      <a:gd name="connsiteY328" fmla="*/ 419128 h 502390"/>
                      <a:gd name="connsiteX329" fmla="*/ 136387 w 498911"/>
                      <a:gd name="connsiteY329" fmla="*/ 428645 h 502390"/>
                      <a:gd name="connsiteX330" fmla="*/ 147156 w 498911"/>
                      <a:gd name="connsiteY330" fmla="*/ 436759 h 502390"/>
                      <a:gd name="connsiteX331" fmla="*/ 152014 w 498911"/>
                      <a:gd name="connsiteY331" fmla="*/ 438812 h 502390"/>
                      <a:gd name="connsiteX332" fmla="*/ 128223 w 498911"/>
                      <a:gd name="connsiteY332" fmla="*/ 419629 h 502390"/>
                      <a:gd name="connsiteX333" fmla="*/ 131028 w 498911"/>
                      <a:gd name="connsiteY333" fmla="*/ 421482 h 502390"/>
                      <a:gd name="connsiteX334" fmla="*/ 119608 w 498911"/>
                      <a:gd name="connsiteY334" fmla="*/ 411665 h 502390"/>
                      <a:gd name="connsiteX335" fmla="*/ 120009 w 498911"/>
                      <a:gd name="connsiteY335" fmla="*/ 412166 h 502390"/>
                      <a:gd name="connsiteX336" fmla="*/ 112996 w 498911"/>
                      <a:gd name="connsiteY336" fmla="*/ 404252 h 502390"/>
                      <a:gd name="connsiteX337" fmla="*/ 107086 w 498911"/>
                      <a:gd name="connsiteY337" fmla="*/ 398943 h 502390"/>
                      <a:gd name="connsiteX338" fmla="*/ 101176 w 498911"/>
                      <a:gd name="connsiteY338" fmla="*/ 391681 h 502390"/>
                      <a:gd name="connsiteX339" fmla="*/ 100775 w 498911"/>
                      <a:gd name="connsiteY339" fmla="*/ 392682 h 502390"/>
                      <a:gd name="connsiteX340" fmla="*/ 93212 w 498911"/>
                      <a:gd name="connsiteY340" fmla="*/ 384218 h 502390"/>
                      <a:gd name="connsiteX341" fmla="*/ 92411 w 498911"/>
                      <a:gd name="connsiteY341" fmla="*/ 384618 h 502390"/>
                      <a:gd name="connsiteX342" fmla="*/ 101126 w 498911"/>
                      <a:gd name="connsiteY342" fmla="*/ 394686 h 502390"/>
                      <a:gd name="connsiteX343" fmla="*/ 94114 w 498911"/>
                      <a:gd name="connsiteY343" fmla="*/ 388525 h 502390"/>
                      <a:gd name="connsiteX344" fmla="*/ 90658 w 498911"/>
                      <a:gd name="connsiteY344" fmla="*/ 382615 h 502390"/>
                      <a:gd name="connsiteX345" fmla="*/ 86801 w 498911"/>
                      <a:gd name="connsiteY345" fmla="*/ 378858 h 502390"/>
                      <a:gd name="connsiteX346" fmla="*/ 87853 w 498911"/>
                      <a:gd name="connsiteY346" fmla="*/ 379760 h 502390"/>
                      <a:gd name="connsiteX347" fmla="*/ 81391 w 498911"/>
                      <a:gd name="connsiteY347" fmla="*/ 372247 h 502390"/>
                      <a:gd name="connsiteX348" fmla="*/ 91960 w 498911"/>
                      <a:gd name="connsiteY348" fmla="*/ 385570 h 502390"/>
                      <a:gd name="connsiteX349" fmla="*/ 79137 w 498911"/>
                      <a:gd name="connsiteY349" fmla="*/ 371846 h 502390"/>
                      <a:gd name="connsiteX350" fmla="*/ 70472 w 498911"/>
                      <a:gd name="connsiteY350" fmla="*/ 359675 h 502390"/>
                      <a:gd name="connsiteX351" fmla="*/ 82193 w 498911"/>
                      <a:gd name="connsiteY351" fmla="*/ 371846 h 502390"/>
                      <a:gd name="connsiteX352" fmla="*/ 80590 w 498911"/>
                      <a:gd name="connsiteY352" fmla="*/ 369742 h 502390"/>
                      <a:gd name="connsiteX353" fmla="*/ 91459 w 498911"/>
                      <a:gd name="connsiteY353" fmla="*/ 382164 h 502390"/>
                      <a:gd name="connsiteX354" fmla="*/ 89506 w 498911"/>
                      <a:gd name="connsiteY354" fmla="*/ 378107 h 502390"/>
                      <a:gd name="connsiteX355" fmla="*/ 80089 w 498911"/>
                      <a:gd name="connsiteY355" fmla="*/ 367839 h 502390"/>
                      <a:gd name="connsiteX356" fmla="*/ 81942 w 498911"/>
                      <a:gd name="connsiteY356" fmla="*/ 368039 h 502390"/>
                      <a:gd name="connsiteX357" fmla="*/ 75631 w 498911"/>
                      <a:gd name="connsiteY357" fmla="*/ 359374 h 502390"/>
                      <a:gd name="connsiteX358" fmla="*/ 76283 w 498911"/>
                      <a:gd name="connsiteY358" fmla="*/ 360126 h 502390"/>
                      <a:gd name="connsiteX359" fmla="*/ 65864 w 498911"/>
                      <a:gd name="connsiteY359" fmla="*/ 344549 h 502390"/>
                      <a:gd name="connsiteX360" fmla="*/ 55647 w 498911"/>
                      <a:gd name="connsiteY360" fmla="*/ 330975 h 502390"/>
                      <a:gd name="connsiteX361" fmla="*/ 45679 w 498911"/>
                      <a:gd name="connsiteY361" fmla="*/ 313895 h 502390"/>
                      <a:gd name="connsiteX362" fmla="*/ 49436 w 498911"/>
                      <a:gd name="connsiteY362" fmla="*/ 322210 h 502390"/>
                      <a:gd name="connsiteX363" fmla="*/ 40120 w 498911"/>
                      <a:gd name="connsiteY363" fmla="*/ 308736 h 502390"/>
                      <a:gd name="connsiteX364" fmla="*/ 40570 w 498911"/>
                      <a:gd name="connsiteY364" fmla="*/ 307284 h 502390"/>
                      <a:gd name="connsiteX365" fmla="*/ 22940 w 498911"/>
                      <a:gd name="connsiteY365" fmla="*/ 267465 h 502390"/>
                      <a:gd name="connsiteX366" fmla="*/ 15928 w 498911"/>
                      <a:gd name="connsiteY366" fmla="*/ 242421 h 502390"/>
                      <a:gd name="connsiteX367" fmla="*/ 13173 w 498911"/>
                      <a:gd name="connsiteY367" fmla="*/ 235860 h 502390"/>
                      <a:gd name="connsiteX368" fmla="*/ 13674 w 498911"/>
                      <a:gd name="connsiteY368" fmla="*/ 234257 h 502390"/>
                      <a:gd name="connsiteX369" fmla="*/ 7112 w 498911"/>
                      <a:gd name="connsiteY369" fmla="*/ 207811 h 502390"/>
                      <a:gd name="connsiteX370" fmla="*/ 5960 w 498911"/>
                      <a:gd name="connsiteY370" fmla="*/ 195690 h 502390"/>
                      <a:gd name="connsiteX371" fmla="*/ 10418 w 498911"/>
                      <a:gd name="connsiteY371" fmla="*/ 216476 h 502390"/>
                      <a:gd name="connsiteX372" fmla="*/ 9517 w 498911"/>
                      <a:gd name="connsiteY372" fmla="*/ 216476 h 502390"/>
                      <a:gd name="connsiteX373" fmla="*/ 14125 w 498911"/>
                      <a:gd name="connsiteY373" fmla="*/ 234858 h 502390"/>
                      <a:gd name="connsiteX374" fmla="*/ 12722 w 498911"/>
                      <a:gd name="connsiteY374" fmla="*/ 226944 h 502390"/>
                      <a:gd name="connsiteX375" fmla="*/ 17581 w 498911"/>
                      <a:gd name="connsiteY375" fmla="*/ 237913 h 502390"/>
                      <a:gd name="connsiteX376" fmla="*/ 10468 w 498911"/>
                      <a:gd name="connsiteY376" fmla="*/ 213621 h 502390"/>
                      <a:gd name="connsiteX377" fmla="*/ 15277 w 498911"/>
                      <a:gd name="connsiteY377" fmla="*/ 228497 h 502390"/>
                      <a:gd name="connsiteX378" fmla="*/ 13774 w 498911"/>
                      <a:gd name="connsiteY378" fmla="*/ 220333 h 502390"/>
                      <a:gd name="connsiteX379" fmla="*/ 11620 w 498911"/>
                      <a:gd name="connsiteY379" fmla="*/ 214623 h 502390"/>
                      <a:gd name="connsiteX380" fmla="*/ 11871 w 498911"/>
                      <a:gd name="connsiteY380" fmla="*/ 214923 h 502390"/>
                      <a:gd name="connsiteX381" fmla="*/ 5209 w 498911"/>
                      <a:gd name="connsiteY381" fmla="*/ 188928 h 502390"/>
                      <a:gd name="connsiteX382" fmla="*/ 3406 w 498911"/>
                      <a:gd name="connsiteY382" fmla="*/ 193236 h 502390"/>
                      <a:gd name="connsiteX383" fmla="*/ 2254 w 498911"/>
                      <a:gd name="connsiteY383" fmla="*/ 177809 h 502390"/>
                      <a:gd name="connsiteX384" fmla="*/ 6962 w 498911"/>
                      <a:gd name="connsiteY384" fmla="*/ 193486 h 502390"/>
                      <a:gd name="connsiteX385" fmla="*/ 7864 w 498911"/>
                      <a:gd name="connsiteY385" fmla="*/ 187826 h 502390"/>
                      <a:gd name="connsiteX386" fmla="*/ 5560 w 498911"/>
                      <a:gd name="connsiteY386" fmla="*/ 180964 h 502390"/>
                      <a:gd name="connsiteX387" fmla="*/ 5810 w 498911"/>
                      <a:gd name="connsiteY387" fmla="*/ 180063 h 502390"/>
                      <a:gd name="connsiteX388" fmla="*/ 4007 w 498911"/>
                      <a:gd name="connsiteY388" fmla="*/ 169094 h 502390"/>
                      <a:gd name="connsiteX389" fmla="*/ 4408 w 498911"/>
                      <a:gd name="connsiteY389" fmla="*/ 170396 h 502390"/>
                      <a:gd name="connsiteX390" fmla="*/ 3055 w 498911"/>
                      <a:gd name="connsiteY390" fmla="*/ 156822 h 502390"/>
                      <a:gd name="connsiteX391" fmla="*/ 1252 w 498911"/>
                      <a:gd name="connsiteY391" fmla="*/ 149159 h 502390"/>
                      <a:gd name="connsiteX392" fmla="*/ 1703 w 498911"/>
                      <a:gd name="connsiteY392" fmla="*/ 170697 h 502390"/>
                      <a:gd name="connsiteX393" fmla="*/ 3706 w 498911"/>
                      <a:gd name="connsiteY393" fmla="*/ 176006 h 502390"/>
                      <a:gd name="connsiteX394" fmla="*/ 2705 w 498911"/>
                      <a:gd name="connsiteY394" fmla="*/ 168242 h 502390"/>
                      <a:gd name="connsiteX395" fmla="*/ 3656 w 498911"/>
                      <a:gd name="connsiteY395" fmla="*/ 172700 h 502390"/>
                      <a:gd name="connsiteX396" fmla="*/ 4257 w 498911"/>
                      <a:gd name="connsiteY396" fmla="*/ 180213 h 502390"/>
                      <a:gd name="connsiteX397" fmla="*/ 1252 w 498911"/>
                      <a:gd name="connsiteY397" fmla="*/ 171298 h 502390"/>
                      <a:gd name="connsiteX398" fmla="*/ 0 w 498911"/>
                      <a:gd name="connsiteY398" fmla="*/ 158626 h 502390"/>
                      <a:gd name="connsiteX399" fmla="*/ 801 w 498911"/>
                      <a:gd name="connsiteY399" fmla="*/ 131629 h 502390"/>
                      <a:gd name="connsiteX400" fmla="*/ 902 w 498911"/>
                      <a:gd name="connsiteY400" fmla="*/ 136287 h 502390"/>
                      <a:gd name="connsiteX401" fmla="*/ 1853 w 498911"/>
                      <a:gd name="connsiteY401" fmla="*/ 130978 h 502390"/>
                      <a:gd name="connsiteX402" fmla="*/ 1252 w 498911"/>
                      <a:gd name="connsiteY402" fmla="*/ 125668 h 502390"/>
                      <a:gd name="connsiteX403" fmla="*/ 1703 w 498911"/>
                      <a:gd name="connsiteY403" fmla="*/ 125769 h 502390"/>
                      <a:gd name="connsiteX404" fmla="*/ 401 w 498911"/>
                      <a:gd name="connsiteY404" fmla="*/ 111794 h 502390"/>
                      <a:gd name="connsiteX405" fmla="*/ 2054 w 498911"/>
                      <a:gd name="connsiteY405" fmla="*/ 112896 h 502390"/>
                      <a:gd name="connsiteX406" fmla="*/ 3807 w 498911"/>
                      <a:gd name="connsiteY406" fmla="*/ 97019 h 502390"/>
                      <a:gd name="connsiteX407" fmla="*/ 3807 w 498911"/>
                      <a:gd name="connsiteY407" fmla="*/ 91008 h 502390"/>
                      <a:gd name="connsiteX408" fmla="*/ 3807 w 498911"/>
                      <a:gd name="connsiteY408" fmla="*/ 92110 h 502390"/>
                      <a:gd name="connsiteX409" fmla="*/ 4858 w 498911"/>
                      <a:gd name="connsiteY409" fmla="*/ 85849 h 502390"/>
                      <a:gd name="connsiteX410" fmla="*/ 4408 w 498911"/>
                      <a:gd name="connsiteY410" fmla="*/ 102077 h 502390"/>
                      <a:gd name="connsiteX411" fmla="*/ 5259 w 498911"/>
                      <a:gd name="connsiteY411" fmla="*/ 102578 h 502390"/>
                      <a:gd name="connsiteX412" fmla="*/ 5760 w 498911"/>
                      <a:gd name="connsiteY412" fmla="*/ 115050 h 502390"/>
                      <a:gd name="connsiteX413" fmla="*/ 5910 w 498911"/>
                      <a:gd name="connsiteY413" fmla="*/ 100224 h 502390"/>
                      <a:gd name="connsiteX414" fmla="*/ 6762 w 498911"/>
                      <a:gd name="connsiteY414" fmla="*/ 104982 h 502390"/>
                      <a:gd name="connsiteX415" fmla="*/ 6311 w 498911"/>
                      <a:gd name="connsiteY415" fmla="*/ 103881 h 502390"/>
                      <a:gd name="connsiteX416" fmla="*/ 6762 w 498911"/>
                      <a:gd name="connsiteY416" fmla="*/ 127121 h 502390"/>
                      <a:gd name="connsiteX417" fmla="*/ 6511 w 498911"/>
                      <a:gd name="connsiteY417" fmla="*/ 127371 h 502390"/>
                      <a:gd name="connsiteX418" fmla="*/ 8515 w 498911"/>
                      <a:gd name="connsiteY418" fmla="*/ 152515 h 502390"/>
                      <a:gd name="connsiteX419" fmla="*/ 7864 w 498911"/>
                      <a:gd name="connsiteY419" fmla="*/ 149860 h 502390"/>
                      <a:gd name="connsiteX420" fmla="*/ 12622 w 498911"/>
                      <a:gd name="connsiteY420" fmla="*/ 177208 h 502390"/>
                      <a:gd name="connsiteX421" fmla="*/ 12973 w 498911"/>
                      <a:gd name="connsiteY421" fmla="*/ 177208 h 502390"/>
                      <a:gd name="connsiteX422" fmla="*/ 13724 w 498911"/>
                      <a:gd name="connsiteY422" fmla="*/ 182317 h 502390"/>
                      <a:gd name="connsiteX423" fmla="*/ 13724 w 498911"/>
                      <a:gd name="connsiteY423" fmla="*/ 182317 h 502390"/>
                      <a:gd name="connsiteX424" fmla="*/ 17180 w 498911"/>
                      <a:gd name="connsiteY424" fmla="*/ 197042 h 502390"/>
                      <a:gd name="connsiteX425" fmla="*/ 16729 w 498911"/>
                      <a:gd name="connsiteY425" fmla="*/ 191883 h 502390"/>
                      <a:gd name="connsiteX426" fmla="*/ 14175 w 498911"/>
                      <a:gd name="connsiteY426" fmla="*/ 181766 h 502390"/>
                      <a:gd name="connsiteX427" fmla="*/ 12321 w 498911"/>
                      <a:gd name="connsiteY427" fmla="*/ 166289 h 502390"/>
                      <a:gd name="connsiteX428" fmla="*/ 10468 w 498911"/>
                      <a:gd name="connsiteY428" fmla="*/ 161030 h 502390"/>
                      <a:gd name="connsiteX429" fmla="*/ 10468 w 498911"/>
                      <a:gd name="connsiteY429" fmla="*/ 152565 h 502390"/>
                      <a:gd name="connsiteX430" fmla="*/ 10869 w 498911"/>
                      <a:gd name="connsiteY430" fmla="*/ 158275 h 502390"/>
                      <a:gd name="connsiteX431" fmla="*/ 11871 w 498911"/>
                      <a:gd name="connsiteY431" fmla="*/ 154368 h 502390"/>
                      <a:gd name="connsiteX432" fmla="*/ 9466 w 498911"/>
                      <a:gd name="connsiteY432" fmla="*/ 119808 h 502390"/>
                      <a:gd name="connsiteX433" fmla="*/ 9166 w 498911"/>
                      <a:gd name="connsiteY433" fmla="*/ 125769 h 502390"/>
                      <a:gd name="connsiteX434" fmla="*/ 9567 w 498911"/>
                      <a:gd name="connsiteY434" fmla="*/ 108939 h 502390"/>
                      <a:gd name="connsiteX435" fmla="*/ 9667 w 498911"/>
                      <a:gd name="connsiteY435" fmla="*/ 121110 h 502390"/>
                      <a:gd name="connsiteX436" fmla="*/ 10318 w 498911"/>
                      <a:gd name="connsiteY436" fmla="*/ 109791 h 502390"/>
                      <a:gd name="connsiteX437" fmla="*/ 9366 w 498911"/>
                      <a:gd name="connsiteY437" fmla="*/ 96668 h 502390"/>
                      <a:gd name="connsiteX438" fmla="*/ 9066 w 498911"/>
                      <a:gd name="connsiteY438" fmla="*/ 102428 h 502390"/>
                      <a:gd name="connsiteX439" fmla="*/ 10969 w 498911"/>
                      <a:gd name="connsiteY439" fmla="*/ 77986 h 502390"/>
                      <a:gd name="connsiteX440" fmla="*/ 9867 w 498911"/>
                      <a:gd name="connsiteY440" fmla="*/ 100725 h 502390"/>
                      <a:gd name="connsiteX441" fmla="*/ 11219 w 498911"/>
                      <a:gd name="connsiteY441" fmla="*/ 103029 h 502390"/>
                      <a:gd name="connsiteX442" fmla="*/ 11520 w 498911"/>
                      <a:gd name="connsiteY442" fmla="*/ 95115 h 502390"/>
                      <a:gd name="connsiteX443" fmla="*/ 11871 w 498911"/>
                      <a:gd name="connsiteY443" fmla="*/ 92611 h 502390"/>
                      <a:gd name="connsiteX444" fmla="*/ 12822 w 498911"/>
                      <a:gd name="connsiteY444" fmla="*/ 119658 h 502390"/>
                      <a:gd name="connsiteX445" fmla="*/ 12422 w 498911"/>
                      <a:gd name="connsiteY445" fmla="*/ 118005 h 502390"/>
                      <a:gd name="connsiteX446" fmla="*/ 12672 w 498911"/>
                      <a:gd name="connsiteY446" fmla="*/ 137589 h 502390"/>
                      <a:gd name="connsiteX447" fmla="*/ 12472 w 498911"/>
                      <a:gd name="connsiteY447" fmla="*/ 130927 h 502390"/>
                      <a:gd name="connsiteX448" fmla="*/ 13423 w 498911"/>
                      <a:gd name="connsiteY448" fmla="*/ 138941 h 502390"/>
                      <a:gd name="connsiteX449" fmla="*/ 14074 w 498911"/>
                      <a:gd name="connsiteY449" fmla="*/ 134083 h 502390"/>
                      <a:gd name="connsiteX450" fmla="*/ 14676 w 498911"/>
                      <a:gd name="connsiteY450" fmla="*/ 145753 h 502390"/>
                      <a:gd name="connsiteX451" fmla="*/ 13523 w 498911"/>
                      <a:gd name="connsiteY451" fmla="*/ 144301 h 502390"/>
                      <a:gd name="connsiteX452" fmla="*/ 14175 w 498911"/>
                      <a:gd name="connsiteY452" fmla="*/ 158475 h 502390"/>
                      <a:gd name="connsiteX453" fmla="*/ 16228 w 498911"/>
                      <a:gd name="connsiteY453" fmla="*/ 164035 h 502390"/>
                      <a:gd name="connsiteX454" fmla="*/ 16128 w 498911"/>
                      <a:gd name="connsiteY454" fmla="*/ 162482 h 502390"/>
                      <a:gd name="connsiteX455" fmla="*/ 17030 w 498911"/>
                      <a:gd name="connsiteY455" fmla="*/ 169995 h 502390"/>
                      <a:gd name="connsiteX456" fmla="*/ 15627 w 498911"/>
                      <a:gd name="connsiteY456" fmla="*/ 163634 h 502390"/>
                      <a:gd name="connsiteX457" fmla="*/ 16729 w 498911"/>
                      <a:gd name="connsiteY457" fmla="*/ 171548 h 502390"/>
                      <a:gd name="connsiteX458" fmla="*/ 15978 w 498911"/>
                      <a:gd name="connsiteY458" fmla="*/ 168994 h 502390"/>
                      <a:gd name="connsiteX459" fmla="*/ 17731 w 498911"/>
                      <a:gd name="connsiteY459" fmla="*/ 181565 h 502390"/>
                      <a:gd name="connsiteX460" fmla="*/ 20936 w 498911"/>
                      <a:gd name="connsiteY460" fmla="*/ 188227 h 502390"/>
                      <a:gd name="connsiteX461" fmla="*/ 22740 w 498911"/>
                      <a:gd name="connsiteY461" fmla="*/ 198144 h 502390"/>
                      <a:gd name="connsiteX462" fmla="*/ 22239 w 498911"/>
                      <a:gd name="connsiteY462" fmla="*/ 196892 h 502390"/>
                      <a:gd name="connsiteX463" fmla="*/ 26446 w 498911"/>
                      <a:gd name="connsiteY463" fmla="*/ 215374 h 502390"/>
                      <a:gd name="connsiteX464" fmla="*/ 23791 w 498911"/>
                      <a:gd name="connsiteY464" fmla="*/ 215975 h 502390"/>
                      <a:gd name="connsiteX465" fmla="*/ 28950 w 498911"/>
                      <a:gd name="connsiteY465" fmla="*/ 227846 h 502390"/>
                      <a:gd name="connsiteX466" fmla="*/ 28750 w 498911"/>
                      <a:gd name="connsiteY466" fmla="*/ 228146 h 502390"/>
                      <a:gd name="connsiteX467" fmla="*/ 31855 w 498911"/>
                      <a:gd name="connsiteY467" fmla="*/ 236611 h 502390"/>
                      <a:gd name="connsiteX468" fmla="*/ 29702 w 498911"/>
                      <a:gd name="connsiteY468" fmla="*/ 228747 h 502390"/>
                      <a:gd name="connsiteX469" fmla="*/ 33759 w 498911"/>
                      <a:gd name="connsiteY469" fmla="*/ 241369 h 502390"/>
                      <a:gd name="connsiteX470" fmla="*/ 34510 w 498911"/>
                      <a:gd name="connsiteY470" fmla="*/ 246779 h 502390"/>
                      <a:gd name="connsiteX471" fmla="*/ 43325 w 498911"/>
                      <a:gd name="connsiteY471" fmla="*/ 269118 h 502390"/>
                      <a:gd name="connsiteX472" fmla="*/ 51139 w 498911"/>
                      <a:gd name="connsiteY472" fmla="*/ 288852 h 502390"/>
                      <a:gd name="connsiteX473" fmla="*/ 48434 w 498911"/>
                      <a:gd name="connsiteY473" fmla="*/ 282791 h 502390"/>
                      <a:gd name="connsiteX474" fmla="*/ 47983 w 498911"/>
                      <a:gd name="connsiteY474" fmla="*/ 284745 h 502390"/>
                      <a:gd name="connsiteX475" fmla="*/ 47533 w 498911"/>
                      <a:gd name="connsiteY475" fmla="*/ 282942 h 502390"/>
                      <a:gd name="connsiteX476" fmla="*/ 44527 w 498911"/>
                      <a:gd name="connsiteY476" fmla="*/ 277883 h 502390"/>
                      <a:gd name="connsiteX477" fmla="*/ 47132 w 498911"/>
                      <a:gd name="connsiteY477" fmla="*/ 285847 h 502390"/>
                      <a:gd name="connsiteX478" fmla="*/ 45780 w 498911"/>
                      <a:gd name="connsiteY478" fmla="*/ 283242 h 502390"/>
                      <a:gd name="connsiteX479" fmla="*/ 50087 w 498911"/>
                      <a:gd name="connsiteY479" fmla="*/ 295263 h 502390"/>
                      <a:gd name="connsiteX480" fmla="*/ 49887 w 498911"/>
                      <a:gd name="connsiteY480" fmla="*/ 293760 h 502390"/>
                      <a:gd name="connsiteX481" fmla="*/ 71124 w 498911"/>
                      <a:gd name="connsiteY481" fmla="*/ 332628 h 502390"/>
                      <a:gd name="connsiteX482" fmla="*/ 82393 w 498911"/>
                      <a:gd name="connsiteY482" fmla="*/ 346903 h 502390"/>
                      <a:gd name="connsiteX483" fmla="*/ 97570 w 498911"/>
                      <a:gd name="connsiteY483" fmla="*/ 365435 h 502390"/>
                      <a:gd name="connsiteX484" fmla="*/ 94114 w 498911"/>
                      <a:gd name="connsiteY484" fmla="*/ 364934 h 502390"/>
                      <a:gd name="connsiteX485" fmla="*/ 85999 w 498911"/>
                      <a:gd name="connsiteY485" fmla="*/ 355618 h 502390"/>
                      <a:gd name="connsiteX486" fmla="*/ 85048 w 498911"/>
                      <a:gd name="connsiteY486" fmla="*/ 352362 h 502390"/>
                      <a:gd name="connsiteX487" fmla="*/ 82143 w 498911"/>
                      <a:gd name="connsiteY487" fmla="*/ 351611 h 502390"/>
                      <a:gd name="connsiteX488" fmla="*/ 106184 w 498911"/>
                      <a:gd name="connsiteY488" fmla="*/ 378057 h 502390"/>
                      <a:gd name="connsiteX489" fmla="*/ 106184 w 498911"/>
                      <a:gd name="connsiteY489" fmla="*/ 378458 h 502390"/>
                      <a:gd name="connsiteX490" fmla="*/ 111644 w 498911"/>
                      <a:gd name="connsiteY490" fmla="*/ 383717 h 502390"/>
                      <a:gd name="connsiteX491" fmla="*/ 113848 w 498911"/>
                      <a:gd name="connsiteY491" fmla="*/ 384518 h 502390"/>
                      <a:gd name="connsiteX492" fmla="*/ 113096 w 498911"/>
                      <a:gd name="connsiteY492" fmla="*/ 383867 h 502390"/>
                      <a:gd name="connsiteX493" fmla="*/ 128273 w 498911"/>
                      <a:gd name="connsiteY493" fmla="*/ 398943 h 502390"/>
                      <a:gd name="connsiteX494" fmla="*/ 132380 w 498911"/>
                      <a:gd name="connsiteY494" fmla="*/ 401648 h 502390"/>
                      <a:gd name="connsiteX495" fmla="*/ 138240 w 498911"/>
                      <a:gd name="connsiteY495" fmla="*/ 410063 h 502390"/>
                      <a:gd name="connsiteX496" fmla="*/ 159728 w 498911"/>
                      <a:gd name="connsiteY496" fmla="*/ 424638 h 502390"/>
                      <a:gd name="connsiteX497" fmla="*/ 168443 w 498911"/>
                      <a:gd name="connsiteY497" fmla="*/ 432501 h 502390"/>
                      <a:gd name="connsiteX498" fmla="*/ 177909 w 498911"/>
                      <a:gd name="connsiteY498" fmla="*/ 436408 h 502390"/>
                      <a:gd name="connsiteX499" fmla="*/ 191182 w 498911"/>
                      <a:gd name="connsiteY499" fmla="*/ 444022 h 502390"/>
                      <a:gd name="connsiteX500" fmla="*/ 186925 w 498911"/>
                      <a:gd name="connsiteY500" fmla="*/ 442319 h 502390"/>
                      <a:gd name="connsiteX501" fmla="*/ 211517 w 498911"/>
                      <a:gd name="connsiteY501" fmla="*/ 454239 h 502390"/>
                      <a:gd name="connsiteX502" fmla="*/ 230551 w 498911"/>
                      <a:gd name="connsiteY502" fmla="*/ 462103 h 502390"/>
                      <a:gd name="connsiteX503" fmla="*/ 251838 w 498911"/>
                      <a:gd name="connsiteY503" fmla="*/ 473573 h 502390"/>
                      <a:gd name="connsiteX504" fmla="*/ 258249 w 498911"/>
                      <a:gd name="connsiteY504" fmla="*/ 474474 h 502390"/>
                      <a:gd name="connsiteX505" fmla="*/ 264159 w 498911"/>
                      <a:gd name="connsiteY505" fmla="*/ 476027 h 502390"/>
                      <a:gd name="connsiteX506" fmla="*/ 256846 w 498911"/>
                      <a:gd name="connsiteY506" fmla="*/ 472771 h 502390"/>
                      <a:gd name="connsiteX507" fmla="*/ 268216 w 498911"/>
                      <a:gd name="connsiteY507" fmla="*/ 473723 h 502390"/>
                      <a:gd name="connsiteX508" fmla="*/ 284795 w 498911"/>
                      <a:gd name="connsiteY508" fmla="*/ 476378 h 502390"/>
                      <a:gd name="connsiteX509" fmla="*/ 284444 w 498911"/>
                      <a:gd name="connsiteY509" fmla="*/ 477179 h 502390"/>
                      <a:gd name="connsiteX510" fmla="*/ 273826 w 498911"/>
                      <a:gd name="connsiteY510" fmla="*/ 474875 h 502390"/>
                      <a:gd name="connsiteX511" fmla="*/ 267014 w 498911"/>
                      <a:gd name="connsiteY511" fmla="*/ 474224 h 502390"/>
                      <a:gd name="connsiteX512" fmla="*/ 275429 w 498911"/>
                      <a:gd name="connsiteY512" fmla="*/ 477379 h 502390"/>
                      <a:gd name="connsiteX513" fmla="*/ 284394 w 498911"/>
                      <a:gd name="connsiteY513" fmla="*/ 479734 h 502390"/>
                      <a:gd name="connsiteX514" fmla="*/ 290505 w 498911"/>
                      <a:gd name="connsiteY514" fmla="*/ 480234 h 502390"/>
                      <a:gd name="connsiteX515" fmla="*/ 291506 w 498911"/>
                      <a:gd name="connsiteY515" fmla="*/ 481036 h 502390"/>
                      <a:gd name="connsiteX516" fmla="*/ 295513 w 498911"/>
                      <a:gd name="connsiteY516" fmla="*/ 480835 h 502390"/>
                      <a:gd name="connsiteX517" fmla="*/ 292859 w 498911"/>
                      <a:gd name="connsiteY517" fmla="*/ 481687 h 502390"/>
                      <a:gd name="connsiteX518" fmla="*/ 289453 w 498911"/>
                      <a:gd name="connsiteY518" fmla="*/ 481987 h 502390"/>
                      <a:gd name="connsiteX519" fmla="*/ 275729 w 498911"/>
                      <a:gd name="connsiteY519" fmla="*/ 480535 h 502390"/>
                      <a:gd name="connsiteX520" fmla="*/ 269869 w 498911"/>
                      <a:gd name="connsiteY520" fmla="*/ 480485 h 502390"/>
                      <a:gd name="connsiteX521" fmla="*/ 282441 w 498911"/>
                      <a:gd name="connsiteY521" fmla="*/ 482138 h 502390"/>
                      <a:gd name="connsiteX522" fmla="*/ 295513 w 498911"/>
                      <a:gd name="connsiteY522" fmla="*/ 483440 h 502390"/>
                      <a:gd name="connsiteX523" fmla="*/ 296916 w 498911"/>
                      <a:gd name="connsiteY523" fmla="*/ 484091 h 502390"/>
                      <a:gd name="connsiteX524" fmla="*/ 305331 w 498911"/>
                      <a:gd name="connsiteY524" fmla="*/ 483540 h 502390"/>
                      <a:gd name="connsiteX525" fmla="*/ 309838 w 498911"/>
                      <a:gd name="connsiteY525" fmla="*/ 484542 h 502390"/>
                      <a:gd name="connsiteX526" fmla="*/ 331075 w 498911"/>
                      <a:gd name="connsiteY526" fmla="*/ 483089 h 502390"/>
                      <a:gd name="connsiteX527" fmla="*/ 312493 w 498911"/>
                      <a:gd name="connsiteY527" fmla="*/ 482138 h 502390"/>
                      <a:gd name="connsiteX528" fmla="*/ 293560 w 498911"/>
                      <a:gd name="connsiteY528" fmla="*/ 479984 h 502390"/>
                      <a:gd name="connsiteX529" fmla="*/ 312242 w 498911"/>
                      <a:gd name="connsiteY529" fmla="*/ 480184 h 502390"/>
                      <a:gd name="connsiteX530" fmla="*/ 311992 w 498911"/>
                      <a:gd name="connsiteY530" fmla="*/ 481036 h 502390"/>
                      <a:gd name="connsiteX531" fmla="*/ 333730 w 498911"/>
                      <a:gd name="connsiteY531" fmla="*/ 481437 h 502390"/>
                      <a:gd name="connsiteX532" fmla="*/ 328621 w 498911"/>
                      <a:gd name="connsiteY532" fmla="*/ 481837 h 502390"/>
                      <a:gd name="connsiteX533" fmla="*/ 355868 w 498911"/>
                      <a:gd name="connsiteY533" fmla="*/ 481437 h 502390"/>
                      <a:gd name="connsiteX534" fmla="*/ 348355 w 498911"/>
                      <a:gd name="connsiteY534" fmla="*/ 481737 h 502390"/>
                      <a:gd name="connsiteX535" fmla="*/ 367438 w 498911"/>
                      <a:gd name="connsiteY535" fmla="*/ 480435 h 502390"/>
                      <a:gd name="connsiteX536" fmla="*/ 380010 w 498911"/>
                      <a:gd name="connsiteY536" fmla="*/ 477530 h 502390"/>
                      <a:gd name="connsiteX537" fmla="*/ 384218 w 498911"/>
                      <a:gd name="connsiteY537" fmla="*/ 478131 h 502390"/>
                      <a:gd name="connsiteX538" fmla="*/ 402700 w 498911"/>
                      <a:gd name="connsiteY538" fmla="*/ 474024 h 502390"/>
                      <a:gd name="connsiteX539" fmla="*/ 402199 w 498911"/>
                      <a:gd name="connsiteY539" fmla="*/ 474825 h 502390"/>
                      <a:gd name="connsiteX540" fmla="*/ 394035 w 498911"/>
                      <a:gd name="connsiteY540" fmla="*/ 477279 h 502390"/>
                      <a:gd name="connsiteX541" fmla="*/ 403752 w 498911"/>
                      <a:gd name="connsiteY541" fmla="*/ 475626 h 502390"/>
                      <a:gd name="connsiteX542" fmla="*/ 412917 w 498911"/>
                      <a:gd name="connsiteY542" fmla="*/ 473322 h 502390"/>
                      <a:gd name="connsiteX543" fmla="*/ 427142 w 498911"/>
                      <a:gd name="connsiteY543" fmla="*/ 468614 h 502390"/>
                      <a:gd name="connsiteX544" fmla="*/ 423336 w 498911"/>
                      <a:gd name="connsiteY544" fmla="*/ 469165 h 502390"/>
                      <a:gd name="connsiteX545" fmla="*/ 431600 w 498911"/>
                      <a:gd name="connsiteY545" fmla="*/ 466961 h 502390"/>
                      <a:gd name="connsiteX546" fmla="*/ 433353 w 498911"/>
                      <a:gd name="connsiteY546" fmla="*/ 465859 h 502390"/>
                      <a:gd name="connsiteX547" fmla="*/ 433754 w 498911"/>
                      <a:gd name="connsiteY547" fmla="*/ 466961 h 502390"/>
                      <a:gd name="connsiteX548" fmla="*/ 447878 w 498911"/>
                      <a:gd name="connsiteY548" fmla="*/ 461802 h 502390"/>
                      <a:gd name="connsiteX549" fmla="*/ 426942 w 498911"/>
                      <a:gd name="connsiteY549" fmla="*/ 469366 h 502390"/>
                      <a:gd name="connsiteX550" fmla="*/ 443521 w 498911"/>
                      <a:gd name="connsiteY550" fmla="*/ 464507 h 502390"/>
                      <a:gd name="connsiteX551" fmla="*/ 462854 w 498911"/>
                      <a:gd name="connsiteY551" fmla="*/ 457295 h 502390"/>
                      <a:gd name="connsiteX552" fmla="*/ 463906 w 498911"/>
                      <a:gd name="connsiteY552" fmla="*/ 457745 h 502390"/>
                      <a:gd name="connsiteX553" fmla="*/ 468013 w 498911"/>
                      <a:gd name="connsiteY553" fmla="*/ 453839 h 502390"/>
                      <a:gd name="connsiteX554" fmla="*/ 454189 w 498911"/>
                      <a:gd name="connsiteY554" fmla="*/ 459048 h 502390"/>
                      <a:gd name="connsiteX555" fmla="*/ 455792 w 498911"/>
                      <a:gd name="connsiteY555" fmla="*/ 457896 h 502390"/>
                      <a:gd name="connsiteX556" fmla="*/ 461652 w 498911"/>
                      <a:gd name="connsiteY556" fmla="*/ 455992 h 502390"/>
                      <a:gd name="connsiteX557" fmla="*/ 462353 w 498911"/>
                      <a:gd name="connsiteY557" fmla="*/ 454690 h 502390"/>
                      <a:gd name="connsiteX558" fmla="*/ 474124 w 498911"/>
                      <a:gd name="connsiteY558" fmla="*/ 450583 h 502390"/>
                      <a:gd name="connsiteX559" fmla="*/ 468163 w 498911"/>
                      <a:gd name="connsiteY559" fmla="*/ 451434 h 502390"/>
                      <a:gd name="connsiteX560" fmla="*/ 483590 w 498911"/>
                      <a:gd name="connsiteY560" fmla="*/ 442970 h 502390"/>
                      <a:gd name="connsiteX561" fmla="*/ 482588 w 498911"/>
                      <a:gd name="connsiteY561" fmla="*/ 444572 h 502390"/>
                      <a:gd name="connsiteX562" fmla="*/ 484392 w 498911"/>
                      <a:gd name="connsiteY562" fmla="*/ 443420 h 502390"/>
                      <a:gd name="connsiteX563" fmla="*/ 480685 w 498911"/>
                      <a:gd name="connsiteY563" fmla="*/ 453187 h 502390"/>
                      <a:gd name="connsiteX564" fmla="*/ 480385 w 498911"/>
                      <a:gd name="connsiteY564" fmla="*/ 446876 h 502390"/>
                      <a:gd name="connsiteX565" fmla="*/ 488899 w 498911"/>
                      <a:gd name="connsiteY565" fmla="*/ 458346 h 502390"/>
                      <a:gd name="connsiteX566" fmla="*/ 483390 w 498911"/>
                      <a:gd name="connsiteY566" fmla="*/ 459348 h 502390"/>
                      <a:gd name="connsiteX567" fmla="*/ 488899 w 498911"/>
                      <a:gd name="connsiteY567" fmla="*/ 457395 h 502390"/>
                      <a:gd name="connsiteX568" fmla="*/ 481336 w 498911"/>
                      <a:gd name="connsiteY568" fmla="*/ 447177 h 502390"/>
                      <a:gd name="connsiteX569" fmla="*/ 481887 w 498911"/>
                      <a:gd name="connsiteY569" fmla="*/ 452837 h 502390"/>
                      <a:gd name="connsiteX570" fmla="*/ 485043 w 498911"/>
                      <a:gd name="connsiteY570" fmla="*/ 444472 h 502390"/>
                      <a:gd name="connsiteX571" fmla="*/ 484141 w 498911"/>
                      <a:gd name="connsiteY571" fmla="*/ 445424 h 502390"/>
                      <a:gd name="connsiteX572" fmla="*/ 472421 w 498911"/>
                      <a:gd name="connsiteY572" fmla="*/ 452286 h 502390"/>
                      <a:gd name="connsiteX573" fmla="*/ 480034 w 498911"/>
                      <a:gd name="connsiteY573" fmla="*/ 449080 h 502390"/>
                      <a:gd name="connsiteX574" fmla="*/ 474625 w 498911"/>
                      <a:gd name="connsiteY574" fmla="*/ 453488 h 502390"/>
                      <a:gd name="connsiteX575" fmla="*/ 486195 w 498911"/>
                      <a:gd name="connsiteY575" fmla="*/ 446225 h 502390"/>
                      <a:gd name="connsiteX576" fmla="*/ 483941 w 498911"/>
                      <a:gd name="connsiteY576" fmla="*/ 452236 h 502390"/>
                      <a:gd name="connsiteX577" fmla="*/ 483490 w 498911"/>
                      <a:gd name="connsiteY577" fmla="*/ 447878 h 502390"/>
                      <a:gd name="connsiteX578" fmla="*/ 488849 w 498911"/>
                      <a:gd name="connsiteY578" fmla="*/ 455141 h 502390"/>
                      <a:gd name="connsiteX579" fmla="*/ 483290 w 498911"/>
                      <a:gd name="connsiteY579" fmla="*/ 455441 h 502390"/>
                      <a:gd name="connsiteX580" fmla="*/ 485043 w 498911"/>
                      <a:gd name="connsiteY580" fmla="*/ 456143 h 502390"/>
                      <a:gd name="connsiteX581" fmla="*/ 472872 w 498911"/>
                      <a:gd name="connsiteY581" fmla="*/ 457244 h 502390"/>
                      <a:gd name="connsiteX582" fmla="*/ 474575 w 498911"/>
                      <a:gd name="connsiteY582" fmla="*/ 456844 h 502390"/>
                      <a:gd name="connsiteX583" fmla="*/ 464858 w 498911"/>
                      <a:gd name="connsiteY583" fmla="*/ 457094 h 502390"/>
                      <a:gd name="connsiteX584" fmla="*/ 453037 w 498911"/>
                      <a:gd name="connsiteY584" fmla="*/ 459949 h 502390"/>
                      <a:gd name="connsiteX585" fmla="*/ 454139 w 498911"/>
                      <a:gd name="connsiteY585" fmla="*/ 459448 h 502390"/>
                      <a:gd name="connsiteX586" fmla="*/ 470017 w 498911"/>
                      <a:gd name="connsiteY586" fmla="*/ 452336 h 502390"/>
                      <a:gd name="connsiteX587" fmla="*/ 416073 w 498911"/>
                      <a:gd name="connsiteY587" fmla="*/ 449631 h 502390"/>
                      <a:gd name="connsiteX588" fmla="*/ 428494 w 498911"/>
                      <a:gd name="connsiteY588" fmla="*/ 448730 h 502390"/>
                      <a:gd name="connsiteX589" fmla="*/ 437059 w 498911"/>
                      <a:gd name="connsiteY589" fmla="*/ 449431 h 502390"/>
                      <a:gd name="connsiteX590" fmla="*/ 426741 w 498911"/>
                      <a:gd name="connsiteY590" fmla="*/ 450182 h 502390"/>
                      <a:gd name="connsiteX591" fmla="*/ 445274 w 498911"/>
                      <a:gd name="connsiteY591" fmla="*/ 450883 h 502390"/>
                      <a:gd name="connsiteX592" fmla="*/ 463255 w 498911"/>
                      <a:gd name="connsiteY592" fmla="*/ 450383 h 502390"/>
                      <a:gd name="connsiteX593" fmla="*/ 434956 w 498911"/>
                      <a:gd name="connsiteY593" fmla="*/ 448730 h 502390"/>
                      <a:gd name="connsiteX594" fmla="*/ 445424 w 498911"/>
                      <a:gd name="connsiteY594" fmla="*/ 448980 h 502390"/>
                      <a:gd name="connsiteX595" fmla="*/ 417375 w 498911"/>
                      <a:gd name="connsiteY595" fmla="*/ 446776 h 502390"/>
                      <a:gd name="connsiteX596" fmla="*/ 415121 w 498911"/>
                      <a:gd name="connsiteY596" fmla="*/ 446927 h 502390"/>
                      <a:gd name="connsiteX597" fmla="*/ 427042 w 498911"/>
                      <a:gd name="connsiteY597" fmla="*/ 448179 h 502390"/>
                      <a:gd name="connsiteX598" fmla="*/ 409912 w 498911"/>
                      <a:gd name="connsiteY598" fmla="*/ 448529 h 502390"/>
                      <a:gd name="connsiteX599" fmla="*/ 411515 w 498911"/>
                      <a:gd name="connsiteY599" fmla="*/ 448680 h 502390"/>
                      <a:gd name="connsiteX600" fmla="*/ 408259 w 498911"/>
                      <a:gd name="connsiteY600" fmla="*/ 448680 h 502390"/>
                      <a:gd name="connsiteX601" fmla="*/ 401998 w 498911"/>
                      <a:gd name="connsiteY601" fmla="*/ 447978 h 502390"/>
                      <a:gd name="connsiteX602" fmla="*/ 35111 w 498911"/>
                      <a:gd name="connsiteY602" fmla="*/ 59053 h 502390"/>
                      <a:gd name="connsiteX603" fmla="*/ 35712 w 498911"/>
                      <a:gd name="connsiteY603" fmla="*/ 60255 h 502390"/>
                      <a:gd name="connsiteX604" fmla="*/ 35111 w 498911"/>
                      <a:gd name="connsiteY604" fmla="*/ 59053 h 502390"/>
                      <a:gd name="connsiteX605" fmla="*/ 408410 w 498911"/>
                      <a:gd name="connsiteY605" fmla="*/ 484191 h 502390"/>
                      <a:gd name="connsiteX606" fmla="*/ 442819 w 498911"/>
                      <a:gd name="connsiteY606" fmla="*/ 474975 h 502390"/>
                      <a:gd name="connsiteX607" fmla="*/ 421883 w 498911"/>
                      <a:gd name="connsiteY607" fmla="*/ 478832 h 502390"/>
                      <a:gd name="connsiteX608" fmla="*/ 440966 w 498911"/>
                      <a:gd name="connsiteY608" fmla="*/ 471870 h 502390"/>
                      <a:gd name="connsiteX609" fmla="*/ 443020 w 498911"/>
                      <a:gd name="connsiteY609" fmla="*/ 470968 h 502390"/>
                      <a:gd name="connsiteX610" fmla="*/ 424387 w 498911"/>
                      <a:gd name="connsiteY610" fmla="*/ 476778 h 502390"/>
                      <a:gd name="connsiteX611" fmla="*/ 410663 w 498911"/>
                      <a:gd name="connsiteY611" fmla="*/ 482338 h 502390"/>
                      <a:gd name="connsiteX612" fmla="*/ 403902 w 498911"/>
                      <a:gd name="connsiteY612" fmla="*/ 484993 h 502390"/>
                      <a:gd name="connsiteX613" fmla="*/ 401097 w 498911"/>
                      <a:gd name="connsiteY613" fmla="*/ 486095 h 502390"/>
                      <a:gd name="connsiteX614" fmla="*/ 409962 w 498911"/>
                      <a:gd name="connsiteY614" fmla="*/ 484342 h 502390"/>
                      <a:gd name="connsiteX615" fmla="*/ 408410 w 498911"/>
                      <a:gd name="connsiteY615" fmla="*/ 484241 h 502390"/>
                      <a:gd name="connsiteX616" fmla="*/ 399394 w 498911"/>
                      <a:gd name="connsiteY616" fmla="*/ 482538 h 502390"/>
                      <a:gd name="connsiteX617" fmla="*/ 393383 w 498911"/>
                      <a:gd name="connsiteY617" fmla="*/ 484291 h 502390"/>
                      <a:gd name="connsiteX618" fmla="*/ 400295 w 498911"/>
                      <a:gd name="connsiteY618" fmla="*/ 482839 h 502390"/>
                      <a:gd name="connsiteX619" fmla="*/ 399394 w 498911"/>
                      <a:gd name="connsiteY619" fmla="*/ 482538 h 502390"/>
                      <a:gd name="connsiteX620" fmla="*/ 393834 w 498911"/>
                      <a:gd name="connsiteY620" fmla="*/ 484642 h 502390"/>
                      <a:gd name="connsiteX621" fmla="*/ 395587 w 498911"/>
                      <a:gd name="connsiteY621" fmla="*/ 484392 h 502390"/>
                      <a:gd name="connsiteX622" fmla="*/ 393834 w 498911"/>
                      <a:gd name="connsiteY622" fmla="*/ 484642 h 502390"/>
                      <a:gd name="connsiteX623" fmla="*/ 459849 w 498911"/>
                      <a:gd name="connsiteY623" fmla="*/ 450032 h 502390"/>
                      <a:gd name="connsiteX624" fmla="*/ 460550 w 498911"/>
                      <a:gd name="connsiteY624" fmla="*/ 450032 h 502390"/>
                      <a:gd name="connsiteX625" fmla="*/ 455692 w 498911"/>
                      <a:gd name="connsiteY625" fmla="*/ 449882 h 502390"/>
                      <a:gd name="connsiteX626" fmla="*/ 459849 w 498911"/>
                      <a:gd name="connsiteY626" fmla="*/ 450082 h 502390"/>
                      <a:gd name="connsiteX627" fmla="*/ 473573 w 498911"/>
                      <a:gd name="connsiteY627" fmla="*/ 451034 h 502390"/>
                      <a:gd name="connsiteX628" fmla="*/ 475176 w 498911"/>
                      <a:gd name="connsiteY628" fmla="*/ 450282 h 502390"/>
                      <a:gd name="connsiteX629" fmla="*/ 470618 w 498911"/>
                      <a:gd name="connsiteY629" fmla="*/ 450282 h 502390"/>
                      <a:gd name="connsiteX630" fmla="*/ 473573 w 498911"/>
                      <a:gd name="connsiteY630" fmla="*/ 451084 h 502390"/>
                      <a:gd name="connsiteX631" fmla="*/ 462904 w 498911"/>
                      <a:gd name="connsiteY631" fmla="*/ 460851 h 502390"/>
                      <a:gd name="connsiteX632" fmla="*/ 452085 w 498911"/>
                      <a:gd name="connsiteY632" fmla="*/ 467512 h 502390"/>
                      <a:gd name="connsiteX633" fmla="*/ 455541 w 498911"/>
                      <a:gd name="connsiteY633" fmla="*/ 466561 h 502390"/>
                      <a:gd name="connsiteX634" fmla="*/ 462804 w 498911"/>
                      <a:gd name="connsiteY634" fmla="*/ 463656 h 502390"/>
                      <a:gd name="connsiteX635" fmla="*/ 464056 w 498911"/>
                      <a:gd name="connsiteY635" fmla="*/ 462654 h 502390"/>
                      <a:gd name="connsiteX636" fmla="*/ 460450 w 498911"/>
                      <a:gd name="connsiteY636" fmla="*/ 463055 h 502390"/>
                      <a:gd name="connsiteX637" fmla="*/ 472721 w 498911"/>
                      <a:gd name="connsiteY637" fmla="*/ 456794 h 502390"/>
                      <a:gd name="connsiteX638" fmla="*/ 462854 w 498911"/>
                      <a:gd name="connsiteY638" fmla="*/ 460851 h 502390"/>
                      <a:gd name="connsiteX639" fmla="*/ 18432 w 498911"/>
                      <a:gd name="connsiteY639" fmla="*/ 216576 h 502390"/>
                      <a:gd name="connsiteX640" fmla="*/ 18632 w 498911"/>
                      <a:gd name="connsiteY640" fmla="*/ 214473 h 502390"/>
                      <a:gd name="connsiteX641" fmla="*/ 20335 w 498911"/>
                      <a:gd name="connsiteY641" fmla="*/ 219582 h 502390"/>
                      <a:gd name="connsiteX642" fmla="*/ 26596 w 498911"/>
                      <a:gd name="connsiteY642" fmla="*/ 244575 h 502390"/>
                      <a:gd name="connsiteX643" fmla="*/ 27598 w 498911"/>
                      <a:gd name="connsiteY643" fmla="*/ 252889 h 502390"/>
                      <a:gd name="connsiteX644" fmla="*/ 26145 w 498911"/>
                      <a:gd name="connsiteY644" fmla="*/ 247730 h 502390"/>
                      <a:gd name="connsiteX645" fmla="*/ 21387 w 498911"/>
                      <a:gd name="connsiteY645" fmla="*/ 230601 h 502390"/>
                      <a:gd name="connsiteX646" fmla="*/ 18532 w 498911"/>
                      <a:gd name="connsiteY646" fmla="*/ 216576 h 502390"/>
                      <a:gd name="connsiteX647" fmla="*/ 55597 w 498911"/>
                      <a:gd name="connsiteY647" fmla="*/ 319856 h 502390"/>
                      <a:gd name="connsiteX648" fmla="*/ 54745 w 498911"/>
                      <a:gd name="connsiteY648" fmla="*/ 318804 h 502390"/>
                      <a:gd name="connsiteX649" fmla="*/ 84196 w 498911"/>
                      <a:gd name="connsiteY649" fmla="*/ 359825 h 502390"/>
                      <a:gd name="connsiteX650" fmla="*/ 75381 w 498911"/>
                      <a:gd name="connsiteY650" fmla="*/ 344699 h 502390"/>
                      <a:gd name="connsiteX651" fmla="*/ 78486 w 498911"/>
                      <a:gd name="connsiteY651" fmla="*/ 347804 h 502390"/>
                      <a:gd name="connsiteX652" fmla="*/ 79438 w 498911"/>
                      <a:gd name="connsiteY652" fmla="*/ 350459 h 502390"/>
                      <a:gd name="connsiteX653" fmla="*/ 84547 w 498911"/>
                      <a:gd name="connsiteY653" fmla="*/ 355969 h 502390"/>
                      <a:gd name="connsiteX654" fmla="*/ 78186 w 498911"/>
                      <a:gd name="connsiteY654" fmla="*/ 345550 h 502390"/>
                      <a:gd name="connsiteX655" fmla="*/ 67567 w 498911"/>
                      <a:gd name="connsiteY655" fmla="*/ 332277 h 502390"/>
                      <a:gd name="connsiteX656" fmla="*/ 72626 w 498911"/>
                      <a:gd name="connsiteY656" fmla="*/ 341343 h 502390"/>
                      <a:gd name="connsiteX657" fmla="*/ 60906 w 498911"/>
                      <a:gd name="connsiteY657" fmla="*/ 322711 h 502390"/>
                      <a:gd name="connsiteX658" fmla="*/ 66165 w 498911"/>
                      <a:gd name="connsiteY658" fmla="*/ 331776 h 502390"/>
                      <a:gd name="connsiteX659" fmla="*/ 63560 w 498911"/>
                      <a:gd name="connsiteY659" fmla="*/ 330023 h 502390"/>
                      <a:gd name="connsiteX660" fmla="*/ 50538 w 498911"/>
                      <a:gd name="connsiteY660" fmla="*/ 306232 h 502390"/>
                      <a:gd name="connsiteX661" fmla="*/ 51039 w 498911"/>
                      <a:gd name="connsiteY661" fmla="*/ 304830 h 502390"/>
                      <a:gd name="connsiteX662" fmla="*/ 45128 w 498911"/>
                      <a:gd name="connsiteY662" fmla="*/ 294111 h 502390"/>
                      <a:gd name="connsiteX663" fmla="*/ 48835 w 498911"/>
                      <a:gd name="connsiteY663" fmla="*/ 299020 h 502390"/>
                      <a:gd name="connsiteX664" fmla="*/ 46531 w 498911"/>
                      <a:gd name="connsiteY664" fmla="*/ 291607 h 502390"/>
                      <a:gd name="connsiteX665" fmla="*/ 40621 w 498911"/>
                      <a:gd name="connsiteY665" fmla="*/ 278834 h 502390"/>
                      <a:gd name="connsiteX666" fmla="*/ 40270 w 498911"/>
                      <a:gd name="connsiteY666" fmla="*/ 275128 h 502390"/>
                      <a:gd name="connsiteX667" fmla="*/ 34810 w 498911"/>
                      <a:gd name="connsiteY667" fmla="*/ 267465 h 502390"/>
                      <a:gd name="connsiteX668" fmla="*/ 41923 w 498911"/>
                      <a:gd name="connsiteY668" fmla="*/ 282391 h 502390"/>
                      <a:gd name="connsiteX669" fmla="*/ 35111 w 498911"/>
                      <a:gd name="connsiteY669" fmla="*/ 270220 h 502390"/>
                      <a:gd name="connsiteX670" fmla="*/ 37114 w 498911"/>
                      <a:gd name="connsiteY670" fmla="*/ 275929 h 502390"/>
                      <a:gd name="connsiteX671" fmla="*/ 33809 w 498911"/>
                      <a:gd name="connsiteY671" fmla="*/ 269518 h 502390"/>
                      <a:gd name="connsiteX672" fmla="*/ 32206 w 498911"/>
                      <a:gd name="connsiteY672" fmla="*/ 266713 h 502390"/>
                      <a:gd name="connsiteX673" fmla="*/ 37665 w 498911"/>
                      <a:gd name="connsiteY673" fmla="*/ 281890 h 502390"/>
                      <a:gd name="connsiteX674" fmla="*/ 36764 w 498911"/>
                      <a:gd name="connsiteY674" fmla="*/ 281088 h 502390"/>
                      <a:gd name="connsiteX675" fmla="*/ 40721 w 498911"/>
                      <a:gd name="connsiteY675" fmla="*/ 289703 h 502390"/>
                      <a:gd name="connsiteX676" fmla="*/ 47432 w 498911"/>
                      <a:gd name="connsiteY676" fmla="*/ 303878 h 502390"/>
                      <a:gd name="connsiteX677" fmla="*/ 45830 w 498911"/>
                      <a:gd name="connsiteY677" fmla="*/ 301624 h 502390"/>
                      <a:gd name="connsiteX678" fmla="*/ 55597 w 498911"/>
                      <a:gd name="connsiteY678" fmla="*/ 319856 h 502390"/>
                      <a:gd name="connsiteX679" fmla="*/ 276831 w 498911"/>
                      <a:gd name="connsiteY679" fmla="*/ 486345 h 502390"/>
                      <a:gd name="connsiteX680" fmla="*/ 266964 w 498911"/>
                      <a:gd name="connsiteY680" fmla="*/ 481737 h 502390"/>
                      <a:gd name="connsiteX681" fmla="*/ 243072 w 498911"/>
                      <a:gd name="connsiteY681" fmla="*/ 474474 h 502390"/>
                      <a:gd name="connsiteX682" fmla="*/ 244926 w 498911"/>
                      <a:gd name="connsiteY682" fmla="*/ 474925 h 502390"/>
                      <a:gd name="connsiteX683" fmla="*/ 227395 w 498911"/>
                      <a:gd name="connsiteY683" fmla="*/ 469015 h 502390"/>
                      <a:gd name="connsiteX684" fmla="*/ 208412 w 498911"/>
                      <a:gd name="connsiteY684" fmla="*/ 461201 h 502390"/>
                      <a:gd name="connsiteX685" fmla="*/ 222987 w 498911"/>
                      <a:gd name="connsiteY685" fmla="*/ 464908 h 502390"/>
                      <a:gd name="connsiteX686" fmla="*/ 215575 w 498911"/>
                      <a:gd name="connsiteY686" fmla="*/ 462454 h 502390"/>
                      <a:gd name="connsiteX687" fmla="*/ 205507 w 498911"/>
                      <a:gd name="connsiteY687" fmla="*/ 457345 h 502390"/>
                      <a:gd name="connsiteX688" fmla="*/ 210566 w 498911"/>
                      <a:gd name="connsiteY688" fmla="*/ 458346 h 502390"/>
                      <a:gd name="connsiteX689" fmla="*/ 221535 w 498911"/>
                      <a:gd name="connsiteY689" fmla="*/ 463155 h 502390"/>
                      <a:gd name="connsiteX690" fmla="*/ 239015 w 498911"/>
                      <a:gd name="connsiteY690" fmla="*/ 470918 h 502390"/>
                      <a:gd name="connsiteX691" fmla="*/ 230751 w 498911"/>
                      <a:gd name="connsiteY691" fmla="*/ 466160 h 502390"/>
                      <a:gd name="connsiteX692" fmla="*/ 218430 w 498911"/>
                      <a:gd name="connsiteY692" fmla="*/ 461201 h 502390"/>
                      <a:gd name="connsiteX693" fmla="*/ 224690 w 498911"/>
                      <a:gd name="connsiteY693" fmla="*/ 461903 h 502390"/>
                      <a:gd name="connsiteX694" fmla="*/ 214923 w 498911"/>
                      <a:gd name="connsiteY694" fmla="*/ 458196 h 502390"/>
                      <a:gd name="connsiteX695" fmla="*/ 221685 w 498911"/>
                      <a:gd name="connsiteY695" fmla="*/ 459248 h 502390"/>
                      <a:gd name="connsiteX696" fmla="*/ 207160 w 498911"/>
                      <a:gd name="connsiteY696" fmla="*/ 453788 h 502390"/>
                      <a:gd name="connsiteX697" fmla="*/ 207060 w 498911"/>
                      <a:gd name="connsiteY697" fmla="*/ 453438 h 502390"/>
                      <a:gd name="connsiteX698" fmla="*/ 195089 w 498911"/>
                      <a:gd name="connsiteY698" fmla="*/ 448229 h 502390"/>
                      <a:gd name="connsiteX699" fmla="*/ 199396 w 498911"/>
                      <a:gd name="connsiteY699" fmla="*/ 451184 h 502390"/>
                      <a:gd name="connsiteX700" fmla="*/ 208162 w 498911"/>
                      <a:gd name="connsiteY700" fmla="*/ 454490 h 502390"/>
                      <a:gd name="connsiteX701" fmla="*/ 204956 w 498911"/>
                      <a:gd name="connsiteY701" fmla="*/ 454139 h 502390"/>
                      <a:gd name="connsiteX702" fmla="*/ 215024 w 498911"/>
                      <a:gd name="connsiteY702" fmla="*/ 459649 h 502390"/>
                      <a:gd name="connsiteX703" fmla="*/ 207961 w 498911"/>
                      <a:gd name="connsiteY703" fmla="*/ 456293 h 502390"/>
                      <a:gd name="connsiteX704" fmla="*/ 202151 w 498911"/>
                      <a:gd name="connsiteY704" fmla="*/ 455191 h 502390"/>
                      <a:gd name="connsiteX705" fmla="*/ 189429 w 498911"/>
                      <a:gd name="connsiteY705" fmla="*/ 448680 h 502390"/>
                      <a:gd name="connsiteX706" fmla="*/ 183068 w 498911"/>
                      <a:gd name="connsiteY706" fmla="*/ 446426 h 502390"/>
                      <a:gd name="connsiteX707" fmla="*/ 170146 w 498911"/>
                      <a:gd name="connsiteY707" fmla="*/ 437260 h 502390"/>
                      <a:gd name="connsiteX708" fmla="*/ 162382 w 498911"/>
                      <a:gd name="connsiteY708" fmla="*/ 432201 h 502390"/>
                      <a:gd name="connsiteX709" fmla="*/ 156522 w 498911"/>
                      <a:gd name="connsiteY709" fmla="*/ 428094 h 502390"/>
                      <a:gd name="connsiteX710" fmla="*/ 151213 w 498911"/>
                      <a:gd name="connsiteY710" fmla="*/ 424888 h 502390"/>
                      <a:gd name="connsiteX711" fmla="*/ 157223 w 498911"/>
                      <a:gd name="connsiteY711" fmla="*/ 429997 h 502390"/>
                      <a:gd name="connsiteX712" fmla="*/ 149309 w 498911"/>
                      <a:gd name="connsiteY712" fmla="*/ 424437 h 502390"/>
                      <a:gd name="connsiteX713" fmla="*/ 150111 w 498911"/>
                      <a:gd name="connsiteY713" fmla="*/ 424638 h 502390"/>
                      <a:gd name="connsiteX714" fmla="*/ 142498 w 498911"/>
                      <a:gd name="connsiteY714" fmla="*/ 419178 h 502390"/>
                      <a:gd name="connsiteX715" fmla="*/ 149961 w 498911"/>
                      <a:gd name="connsiteY715" fmla="*/ 423486 h 502390"/>
                      <a:gd name="connsiteX716" fmla="*/ 142898 w 498911"/>
                      <a:gd name="connsiteY716" fmla="*/ 417375 h 502390"/>
                      <a:gd name="connsiteX717" fmla="*/ 144301 w 498911"/>
                      <a:gd name="connsiteY717" fmla="*/ 418127 h 502390"/>
                      <a:gd name="connsiteX718" fmla="*/ 134834 w 498911"/>
                      <a:gd name="connsiteY718" fmla="*/ 412166 h 502390"/>
                      <a:gd name="connsiteX719" fmla="*/ 134934 w 498911"/>
                      <a:gd name="connsiteY719" fmla="*/ 413719 h 502390"/>
                      <a:gd name="connsiteX720" fmla="*/ 139893 w 498911"/>
                      <a:gd name="connsiteY720" fmla="*/ 418878 h 502390"/>
                      <a:gd name="connsiteX721" fmla="*/ 119257 w 498911"/>
                      <a:gd name="connsiteY721" fmla="*/ 401448 h 502390"/>
                      <a:gd name="connsiteX722" fmla="*/ 122663 w 498911"/>
                      <a:gd name="connsiteY722" fmla="*/ 403251 h 502390"/>
                      <a:gd name="connsiteX723" fmla="*/ 116352 w 498911"/>
                      <a:gd name="connsiteY723" fmla="*/ 396188 h 502390"/>
                      <a:gd name="connsiteX724" fmla="*/ 102678 w 498911"/>
                      <a:gd name="connsiteY724" fmla="*/ 384067 h 502390"/>
                      <a:gd name="connsiteX725" fmla="*/ 105133 w 498911"/>
                      <a:gd name="connsiteY725" fmla="*/ 385921 h 502390"/>
                      <a:gd name="connsiteX726" fmla="*/ 97019 w 498911"/>
                      <a:gd name="connsiteY726" fmla="*/ 375803 h 502390"/>
                      <a:gd name="connsiteX727" fmla="*/ 92110 w 498911"/>
                      <a:gd name="connsiteY727" fmla="*/ 370744 h 502390"/>
                      <a:gd name="connsiteX728" fmla="*/ 88404 w 498911"/>
                      <a:gd name="connsiteY728" fmla="*/ 368240 h 502390"/>
                      <a:gd name="connsiteX729" fmla="*/ 88053 w 498911"/>
                      <a:gd name="connsiteY729" fmla="*/ 368090 h 502390"/>
                      <a:gd name="connsiteX730" fmla="*/ 107988 w 498911"/>
                      <a:gd name="connsiteY730" fmla="*/ 391180 h 502390"/>
                      <a:gd name="connsiteX731" fmla="*/ 106535 w 498911"/>
                      <a:gd name="connsiteY731" fmla="*/ 390228 h 502390"/>
                      <a:gd name="connsiteX732" fmla="*/ 118506 w 498911"/>
                      <a:gd name="connsiteY732" fmla="*/ 402099 h 502390"/>
                      <a:gd name="connsiteX733" fmla="*/ 127421 w 498911"/>
                      <a:gd name="connsiteY733" fmla="*/ 410714 h 502390"/>
                      <a:gd name="connsiteX734" fmla="*/ 128273 w 498911"/>
                      <a:gd name="connsiteY734" fmla="*/ 412867 h 502390"/>
                      <a:gd name="connsiteX735" fmla="*/ 134884 w 498911"/>
                      <a:gd name="connsiteY735" fmla="*/ 417726 h 502390"/>
                      <a:gd name="connsiteX736" fmla="*/ 133282 w 498911"/>
                      <a:gd name="connsiteY736" fmla="*/ 416975 h 502390"/>
                      <a:gd name="connsiteX737" fmla="*/ 144301 w 498911"/>
                      <a:gd name="connsiteY737" fmla="*/ 425539 h 502390"/>
                      <a:gd name="connsiteX738" fmla="*/ 143900 w 498911"/>
                      <a:gd name="connsiteY738" fmla="*/ 425439 h 502390"/>
                      <a:gd name="connsiteX739" fmla="*/ 157774 w 498911"/>
                      <a:gd name="connsiteY739" fmla="*/ 433403 h 502390"/>
                      <a:gd name="connsiteX740" fmla="*/ 159677 w 498911"/>
                      <a:gd name="connsiteY740" fmla="*/ 433804 h 502390"/>
                      <a:gd name="connsiteX741" fmla="*/ 164235 w 498911"/>
                      <a:gd name="connsiteY741" fmla="*/ 436659 h 502390"/>
                      <a:gd name="connsiteX742" fmla="*/ 164235 w 498911"/>
                      <a:gd name="connsiteY742" fmla="*/ 436659 h 502390"/>
                      <a:gd name="connsiteX743" fmla="*/ 164235 w 498911"/>
                      <a:gd name="connsiteY743" fmla="*/ 436659 h 502390"/>
                      <a:gd name="connsiteX744" fmla="*/ 171999 w 498911"/>
                      <a:gd name="connsiteY744" fmla="*/ 442769 h 502390"/>
                      <a:gd name="connsiteX745" fmla="*/ 161130 w 498911"/>
                      <a:gd name="connsiteY745" fmla="*/ 435807 h 502390"/>
                      <a:gd name="connsiteX746" fmla="*/ 165488 w 498911"/>
                      <a:gd name="connsiteY746" fmla="*/ 440766 h 502390"/>
                      <a:gd name="connsiteX747" fmla="*/ 164736 w 498911"/>
                      <a:gd name="connsiteY747" fmla="*/ 441016 h 502390"/>
                      <a:gd name="connsiteX748" fmla="*/ 169745 w 498911"/>
                      <a:gd name="connsiteY748" fmla="*/ 443170 h 502390"/>
                      <a:gd name="connsiteX749" fmla="*/ 214673 w 498911"/>
                      <a:gd name="connsiteY749" fmla="*/ 467062 h 502390"/>
                      <a:gd name="connsiteX750" fmla="*/ 210416 w 498911"/>
                      <a:gd name="connsiteY750" fmla="*/ 466511 h 502390"/>
                      <a:gd name="connsiteX751" fmla="*/ 228898 w 498911"/>
                      <a:gd name="connsiteY751" fmla="*/ 473072 h 502390"/>
                      <a:gd name="connsiteX752" fmla="*/ 220984 w 498911"/>
                      <a:gd name="connsiteY752" fmla="*/ 470668 h 502390"/>
                      <a:gd name="connsiteX753" fmla="*/ 266062 w 498911"/>
                      <a:gd name="connsiteY753" fmla="*/ 483440 h 502390"/>
                      <a:gd name="connsiteX754" fmla="*/ 266613 w 498911"/>
                      <a:gd name="connsiteY754" fmla="*/ 484392 h 502390"/>
                      <a:gd name="connsiteX755" fmla="*/ 276981 w 498911"/>
                      <a:gd name="connsiteY755" fmla="*/ 486345 h 502390"/>
                      <a:gd name="connsiteX756" fmla="*/ 310339 w 498911"/>
                      <a:gd name="connsiteY756" fmla="*/ 490001 h 502390"/>
                      <a:gd name="connsiteX757" fmla="*/ 320307 w 498911"/>
                      <a:gd name="connsiteY757" fmla="*/ 490402 h 502390"/>
                      <a:gd name="connsiteX758" fmla="*/ 319355 w 498911"/>
                      <a:gd name="connsiteY758" fmla="*/ 490302 h 502390"/>
                      <a:gd name="connsiteX759" fmla="*/ 329172 w 498911"/>
                      <a:gd name="connsiteY759" fmla="*/ 490102 h 502390"/>
                      <a:gd name="connsiteX760" fmla="*/ 327669 w 498911"/>
                      <a:gd name="connsiteY760" fmla="*/ 488449 h 502390"/>
                      <a:gd name="connsiteX761" fmla="*/ 326467 w 498911"/>
                      <a:gd name="connsiteY761" fmla="*/ 489350 h 502390"/>
                      <a:gd name="connsiteX762" fmla="*/ 341243 w 498911"/>
                      <a:gd name="connsiteY762" fmla="*/ 489350 h 502390"/>
                      <a:gd name="connsiteX763" fmla="*/ 330224 w 498911"/>
                      <a:gd name="connsiteY763" fmla="*/ 488499 h 502390"/>
                      <a:gd name="connsiteX764" fmla="*/ 343597 w 498911"/>
                      <a:gd name="connsiteY764" fmla="*/ 487798 h 502390"/>
                      <a:gd name="connsiteX765" fmla="*/ 351411 w 498911"/>
                      <a:gd name="connsiteY765" fmla="*/ 489350 h 502390"/>
                      <a:gd name="connsiteX766" fmla="*/ 367138 w 498911"/>
                      <a:gd name="connsiteY766" fmla="*/ 487998 h 502390"/>
                      <a:gd name="connsiteX767" fmla="*/ 361628 w 498911"/>
                      <a:gd name="connsiteY767" fmla="*/ 487096 h 502390"/>
                      <a:gd name="connsiteX768" fmla="*/ 374000 w 498911"/>
                      <a:gd name="connsiteY768" fmla="*/ 486045 h 502390"/>
                      <a:gd name="connsiteX769" fmla="*/ 368841 w 498911"/>
                      <a:gd name="connsiteY769" fmla="*/ 487046 h 502390"/>
                      <a:gd name="connsiteX770" fmla="*/ 378057 w 498911"/>
                      <a:gd name="connsiteY770" fmla="*/ 486946 h 502390"/>
                      <a:gd name="connsiteX771" fmla="*/ 383015 w 498911"/>
                      <a:gd name="connsiteY771" fmla="*/ 486145 h 502390"/>
                      <a:gd name="connsiteX772" fmla="*/ 381763 w 498911"/>
                      <a:gd name="connsiteY772" fmla="*/ 486045 h 502390"/>
                      <a:gd name="connsiteX773" fmla="*/ 387173 w 498911"/>
                      <a:gd name="connsiteY773" fmla="*/ 484642 h 502390"/>
                      <a:gd name="connsiteX774" fmla="*/ 383767 w 498911"/>
                      <a:gd name="connsiteY774" fmla="*/ 484291 h 502390"/>
                      <a:gd name="connsiteX775" fmla="*/ 390979 w 498911"/>
                      <a:gd name="connsiteY775" fmla="*/ 483290 h 502390"/>
                      <a:gd name="connsiteX776" fmla="*/ 385420 w 498911"/>
                      <a:gd name="connsiteY776" fmla="*/ 483240 h 502390"/>
                      <a:gd name="connsiteX777" fmla="*/ 393233 w 498911"/>
                      <a:gd name="connsiteY777" fmla="*/ 481687 h 502390"/>
                      <a:gd name="connsiteX778" fmla="*/ 379660 w 498911"/>
                      <a:gd name="connsiteY778" fmla="*/ 483540 h 502390"/>
                      <a:gd name="connsiteX779" fmla="*/ 366887 w 498911"/>
                      <a:gd name="connsiteY779" fmla="*/ 485243 h 502390"/>
                      <a:gd name="connsiteX780" fmla="*/ 371195 w 498911"/>
                      <a:gd name="connsiteY780" fmla="*/ 485594 h 502390"/>
                      <a:gd name="connsiteX781" fmla="*/ 350509 w 498911"/>
                      <a:gd name="connsiteY781" fmla="*/ 485794 h 502390"/>
                      <a:gd name="connsiteX782" fmla="*/ 338388 w 498911"/>
                      <a:gd name="connsiteY782" fmla="*/ 486495 h 502390"/>
                      <a:gd name="connsiteX783" fmla="*/ 330174 w 498911"/>
                      <a:gd name="connsiteY783" fmla="*/ 487247 h 502390"/>
                      <a:gd name="connsiteX784" fmla="*/ 317351 w 498911"/>
                      <a:gd name="connsiteY784" fmla="*/ 486095 h 502390"/>
                      <a:gd name="connsiteX785" fmla="*/ 301524 w 498911"/>
                      <a:gd name="connsiteY785" fmla="*/ 486545 h 502390"/>
                      <a:gd name="connsiteX786" fmla="*/ 314546 w 498911"/>
                      <a:gd name="connsiteY786" fmla="*/ 487898 h 502390"/>
                      <a:gd name="connsiteX787" fmla="*/ 306482 w 498911"/>
                      <a:gd name="connsiteY787" fmla="*/ 487497 h 502390"/>
                      <a:gd name="connsiteX788" fmla="*/ 311692 w 498911"/>
                      <a:gd name="connsiteY788" fmla="*/ 488599 h 502390"/>
                      <a:gd name="connsiteX789" fmla="*/ 310339 w 498911"/>
                      <a:gd name="connsiteY789" fmla="*/ 489851 h 502390"/>
                      <a:gd name="connsiteX790" fmla="*/ 489601 w 498911"/>
                      <a:gd name="connsiteY790" fmla="*/ 460901 h 502390"/>
                      <a:gd name="connsiteX791" fmla="*/ 489901 w 498911"/>
                      <a:gd name="connsiteY791" fmla="*/ 460751 h 502390"/>
                      <a:gd name="connsiteX792" fmla="*/ 489601 w 498911"/>
                      <a:gd name="connsiteY792" fmla="*/ 460951 h 502390"/>
                      <a:gd name="connsiteX793" fmla="*/ 489601 w 498911"/>
                      <a:gd name="connsiteY793" fmla="*/ 460951 h 502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Lst>
                    <a:rect l="l" t="t" r="r" b="b"/>
                    <a:pathLst>
                      <a:path w="498911" h="502390">
                        <a:moveTo>
                          <a:pt x="401848" y="448429"/>
                        </a:moveTo>
                        <a:cubicBezTo>
                          <a:pt x="401097" y="448429"/>
                          <a:pt x="400295" y="448329"/>
                          <a:pt x="399494" y="448279"/>
                        </a:cubicBezTo>
                        <a:lnTo>
                          <a:pt x="400746" y="448279"/>
                        </a:lnTo>
                        <a:cubicBezTo>
                          <a:pt x="400746" y="448279"/>
                          <a:pt x="394736" y="447277"/>
                          <a:pt x="394736" y="447277"/>
                        </a:cubicBezTo>
                        <a:cubicBezTo>
                          <a:pt x="393985" y="447227"/>
                          <a:pt x="393183" y="447177"/>
                          <a:pt x="392231" y="447077"/>
                        </a:cubicBezTo>
                        <a:cubicBezTo>
                          <a:pt x="392632" y="447077"/>
                          <a:pt x="392933" y="447077"/>
                          <a:pt x="393133" y="447027"/>
                        </a:cubicBezTo>
                        <a:lnTo>
                          <a:pt x="391230" y="446726"/>
                        </a:lnTo>
                        <a:cubicBezTo>
                          <a:pt x="386321" y="447027"/>
                          <a:pt x="374300" y="445674"/>
                          <a:pt x="370794" y="445474"/>
                        </a:cubicBezTo>
                        <a:cubicBezTo>
                          <a:pt x="366186" y="445023"/>
                          <a:pt x="360576" y="444372"/>
                          <a:pt x="357120" y="443471"/>
                        </a:cubicBezTo>
                        <a:cubicBezTo>
                          <a:pt x="360326" y="444222"/>
                          <a:pt x="364684" y="444773"/>
                          <a:pt x="363431" y="444122"/>
                        </a:cubicBezTo>
                        <a:cubicBezTo>
                          <a:pt x="356920" y="442519"/>
                          <a:pt x="354065" y="440515"/>
                          <a:pt x="342595" y="439213"/>
                        </a:cubicBezTo>
                        <a:lnTo>
                          <a:pt x="349207" y="440565"/>
                        </a:lnTo>
                        <a:cubicBezTo>
                          <a:pt x="344148" y="440065"/>
                          <a:pt x="339089" y="439514"/>
                          <a:pt x="334030" y="438662"/>
                        </a:cubicBezTo>
                        <a:cubicBezTo>
                          <a:pt x="329022" y="436609"/>
                          <a:pt x="341543" y="439964"/>
                          <a:pt x="343747" y="439664"/>
                        </a:cubicBezTo>
                        <a:cubicBezTo>
                          <a:pt x="332077" y="437660"/>
                          <a:pt x="323111" y="433203"/>
                          <a:pt x="317502" y="432902"/>
                        </a:cubicBezTo>
                        <a:cubicBezTo>
                          <a:pt x="317001" y="431900"/>
                          <a:pt x="316149" y="430197"/>
                          <a:pt x="308786" y="427994"/>
                        </a:cubicBezTo>
                        <a:cubicBezTo>
                          <a:pt x="313795" y="430548"/>
                          <a:pt x="304178" y="427192"/>
                          <a:pt x="308236" y="429496"/>
                        </a:cubicBezTo>
                        <a:cubicBezTo>
                          <a:pt x="305531" y="429096"/>
                          <a:pt x="300071" y="426691"/>
                          <a:pt x="299470" y="427042"/>
                        </a:cubicBezTo>
                        <a:lnTo>
                          <a:pt x="300272" y="427042"/>
                        </a:lnTo>
                        <a:cubicBezTo>
                          <a:pt x="288351" y="421082"/>
                          <a:pt x="283543" y="421633"/>
                          <a:pt x="278083" y="419980"/>
                        </a:cubicBezTo>
                        <a:cubicBezTo>
                          <a:pt x="270770" y="416924"/>
                          <a:pt x="265411" y="414620"/>
                          <a:pt x="260553" y="412266"/>
                        </a:cubicBezTo>
                        <a:cubicBezTo>
                          <a:pt x="255744" y="409712"/>
                          <a:pt x="251287" y="407308"/>
                          <a:pt x="245476" y="404453"/>
                        </a:cubicBezTo>
                        <a:cubicBezTo>
                          <a:pt x="245276" y="403752"/>
                          <a:pt x="242822" y="400846"/>
                          <a:pt x="238414" y="398192"/>
                        </a:cubicBezTo>
                        <a:cubicBezTo>
                          <a:pt x="236010" y="397591"/>
                          <a:pt x="225742" y="391931"/>
                          <a:pt x="224190" y="392081"/>
                        </a:cubicBezTo>
                        <a:cubicBezTo>
                          <a:pt x="231953" y="397190"/>
                          <a:pt x="231152" y="395287"/>
                          <a:pt x="236010" y="397941"/>
                        </a:cubicBezTo>
                        <a:cubicBezTo>
                          <a:pt x="239516" y="401147"/>
                          <a:pt x="235860" y="398993"/>
                          <a:pt x="241019" y="402750"/>
                        </a:cubicBezTo>
                        <a:cubicBezTo>
                          <a:pt x="236811" y="399795"/>
                          <a:pt x="220733" y="391530"/>
                          <a:pt x="216827" y="387273"/>
                        </a:cubicBezTo>
                        <a:lnTo>
                          <a:pt x="218530" y="388275"/>
                        </a:lnTo>
                        <a:cubicBezTo>
                          <a:pt x="211517" y="382665"/>
                          <a:pt x="211167" y="380261"/>
                          <a:pt x="198745" y="372147"/>
                        </a:cubicBezTo>
                        <a:lnTo>
                          <a:pt x="192785" y="368240"/>
                        </a:lnTo>
                        <a:cubicBezTo>
                          <a:pt x="193136" y="368390"/>
                          <a:pt x="193236" y="368340"/>
                          <a:pt x="193386" y="368340"/>
                        </a:cubicBezTo>
                        <a:cubicBezTo>
                          <a:pt x="184471" y="360927"/>
                          <a:pt x="187776" y="361979"/>
                          <a:pt x="177609" y="354165"/>
                        </a:cubicBezTo>
                        <a:cubicBezTo>
                          <a:pt x="178410" y="354766"/>
                          <a:pt x="178009" y="354266"/>
                          <a:pt x="178811" y="354917"/>
                        </a:cubicBezTo>
                        <a:cubicBezTo>
                          <a:pt x="173702" y="349708"/>
                          <a:pt x="167591" y="345500"/>
                          <a:pt x="163684" y="341644"/>
                        </a:cubicBezTo>
                        <a:cubicBezTo>
                          <a:pt x="161881" y="338688"/>
                          <a:pt x="164786" y="341644"/>
                          <a:pt x="166640" y="342746"/>
                        </a:cubicBezTo>
                        <a:cubicBezTo>
                          <a:pt x="157724" y="333630"/>
                          <a:pt x="147857" y="323963"/>
                          <a:pt x="142047" y="318403"/>
                        </a:cubicBezTo>
                        <a:lnTo>
                          <a:pt x="137088" y="311742"/>
                        </a:lnTo>
                        <a:cubicBezTo>
                          <a:pt x="140494" y="315298"/>
                          <a:pt x="145002" y="319355"/>
                          <a:pt x="144401" y="317902"/>
                        </a:cubicBezTo>
                        <a:cubicBezTo>
                          <a:pt x="141346" y="314547"/>
                          <a:pt x="141646" y="315448"/>
                          <a:pt x="137639" y="310439"/>
                        </a:cubicBezTo>
                        <a:cubicBezTo>
                          <a:pt x="138741" y="310990"/>
                          <a:pt x="140845" y="312743"/>
                          <a:pt x="143249" y="314647"/>
                        </a:cubicBezTo>
                        <a:cubicBezTo>
                          <a:pt x="135485" y="303978"/>
                          <a:pt x="139793" y="313595"/>
                          <a:pt x="135385" y="305331"/>
                        </a:cubicBezTo>
                        <a:cubicBezTo>
                          <a:pt x="132931" y="301975"/>
                          <a:pt x="130877" y="300472"/>
                          <a:pt x="130126" y="300472"/>
                        </a:cubicBezTo>
                        <a:cubicBezTo>
                          <a:pt x="128874" y="298268"/>
                          <a:pt x="127471" y="296165"/>
                          <a:pt x="126370" y="293911"/>
                        </a:cubicBezTo>
                        <a:cubicBezTo>
                          <a:pt x="125268" y="293660"/>
                          <a:pt x="120109" y="285897"/>
                          <a:pt x="116653" y="280888"/>
                        </a:cubicBezTo>
                        <a:cubicBezTo>
                          <a:pt x="115951" y="280437"/>
                          <a:pt x="118656" y="285446"/>
                          <a:pt x="120209" y="287199"/>
                        </a:cubicBezTo>
                        <a:cubicBezTo>
                          <a:pt x="119458" y="287199"/>
                          <a:pt x="115651" y="281890"/>
                          <a:pt x="113347" y="278384"/>
                        </a:cubicBezTo>
                        <a:cubicBezTo>
                          <a:pt x="113698" y="276330"/>
                          <a:pt x="99122" y="254943"/>
                          <a:pt x="103229" y="258299"/>
                        </a:cubicBezTo>
                        <a:cubicBezTo>
                          <a:pt x="93462" y="242221"/>
                          <a:pt x="82343" y="218329"/>
                          <a:pt x="77034" y="207110"/>
                        </a:cubicBezTo>
                        <a:cubicBezTo>
                          <a:pt x="75882" y="203153"/>
                          <a:pt x="72776" y="195440"/>
                          <a:pt x="75331" y="199797"/>
                        </a:cubicBezTo>
                        <a:cubicBezTo>
                          <a:pt x="69721" y="185823"/>
                          <a:pt x="65564" y="179011"/>
                          <a:pt x="61106" y="164686"/>
                        </a:cubicBezTo>
                        <a:cubicBezTo>
                          <a:pt x="60906" y="163434"/>
                          <a:pt x="63360" y="171097"/>
                          <a:pt x="63661" y="170396"/>
                        </a:cubicBezTo>
                        <a:cubicBezTo>
                          <a:pt x="59854" y="161330"/>
                          <a:pt x="58602" y="153316"/>
                          <a:pt x="53894" y="138841"/>
                        </a:cubicBezTo>
                        <a:cubicBezTo>
                          <a:pt x="54645" y="141296"/>
                          <a:pt x="55146" y="141897"/>
                          <a:pt x="55446" y="142197"/>
                        </a:cubicBezTo>
                        <a:cubicBezTo>
                          <a:pt x="55246" y="142548"/>
                          <a:pt x="53142" y="136387"/>
                          <a:pt x="51790" y="132681"/>
                        </a:cubicBezTo>
                        <a:cubicBezTo>
                          <a:pt x="51289" y="130527"/>
                          <a:pt x="52792" y="135435"/>
                          <a:pt x="52641" y="134183"/>
                        </a:cubicBezTo>
                        <a:cubicBezTo>
                          <a:pt x="45429" y="105784"/>
                          <a:pt x="38417" y="84447"/>
                          <a:pt x="32907" y="55747"/>
                        </a:cubicBezTo>
                        <a:cubicBezTo>
                          <a:pt x="34460" y="63961"/>
                          <a:pt x="36113" y="66816"/>
                          <a:pt x="36564" y="66816"/>
                        </a:cubicBezTo>
                        <a:lnTo>
                          <a:pt x="35011" y="58802"/>
                        </a:lnTo>
                        <a:cubicBezTo>
                          <a:pt x="33909" y="55797"/>
                          <a:pt x="32707" y="49787"/>
                          <a:pt x="31455" y="44828"/>
                        </a:cubicBezTo>
                        <a:cubicBezTo>
                          <a:pt x="31555" y="44177"/>
                          <a:pt x="31304" y="41672"/>
                          <a:pt x="32006" y="44127"/>
                        </a:cubicBezTo>
                        <a:cubicBezTo>
                          <a:pt x="30202" y="28099"/>
                          <a:pt x="25795" y="19634"/>
                          <a:pt x="23341" y="0"/>
                        </a:cubicBezTo>
                        <a:lnTo>
                          <a:pt x="29151" y="23290"/>
                        </a:lnTo>
                        <a:lnTo>
                          <a:pt x="28950" y="17330"/>
                        </a:lnTo>
                        <a:lnTo>
                          <a:pt x="31605" y="27548"/>
                        </a:lnTo>
                        <a:cubicBezTo>
                          <a:pt x="31154" y="21287"/>
                          <a:pt x="28900" y="16128"/>
                          <a:pt x="29601" y="15226"/>
                        </a:cubicBezTo>
                        <a:cubicBezTo>
                          <a:pt x="30002" y="16479"/>
                          <a:pt x="30503" y="19634"/>
                          <a:pt x="30954" y="19684"/>
                        </a:cubicBezTo>
                        <a:cubicBezTo>
                          <a:pt x="30253" y="13724"/>
                          <a:pt x="29652" y="13323"/>
                          <a:pt x="28800" y="8865"/>
                        </a:cubicBezTo>
                        <a:cubicBezTo>
                          <a:pt x="32156" y="20385"/>
                          <a:pt x="36063" y="43425"/>
                          <a:pt x="38918" y="55647"/>
                        </a:cubicBezTo>
                        <a:cubicBezTo>
                          <a:pt x="39418" y="57550"/>
                          <a:pt x="38216" y="54044"/>
                          <a:pt x="37966" y="53743"/>
                        </a:cubicBezTo>
                        <a:cubicBezTo>
                          <a:pt x="39018" y="58752"/>
                          <a:pt x="39018" y="61908"/>
                          <a:pt x="40621" y="68168"/>
                        </a:cubicBezTo>
                        <a:cubicBezTo>
                          <a:pt x="42123" y="71925"/>
                          <a:pt x="40470" y="65063"/>
                          <a:pt x="39969" y="61958"/>
                        </a:cubicBezTo>
                        <a:cubicBezTo>
                          <a:pt x="40671" y="62258"/>
                          <a:pt x="40871" y="63861"/>
                          <a:pt x="41722" y="67267"/>
                        </a:cubicBezTo>
                        <a:cubicBezTo>
                          <a:pt x="41071" y="68168"/>
                          <a:pt x="45429" y="86350"/>
                          <a:pt x="45579" y="90958"/>
                        </a:cubicBezTo>
                        <a:cubicBezTo>
                          <a:pt x="50087" y="109290"/>
                          <a:pt x="46831" y="87552"/>
                          <a:pt x="50838" y="105533"/>
                        </a:cubicBezTo>
                        <a:lnTo>
                          <a:pt x="51289" y="111093"/>
                        </a:lnTo>
                        <a:cubicBezTo>
                          <a:pt x="54595" y="121311"/>
                          <a:pt x="58952" y="134434"/>
                          <a:pt x="62208" y="146054"/>
                        </a:cubicBezTo>
                        <a:lnTo>
                          <a:pt x="61457" y="143600"/>
                        </a:lnTo>
                        <a:cubicBezTo>
                          <a:pt x="60605" y="142097"/>
                          <a:pt x="61156" y="144852"/>
                          <a:pt x="61307" y="146104"/>
                        </a:cubicBezTo>
                        <a:cubicBezTo>
                          <a:pt x="63711" y="154919"/>
                          <a:pt x="67217" y="162432"/>
                          <a:pt x="68219" y="167942"/>
                        </a:cubicBezTo>
                        <a:cubicBezTo>
                          <a:pt x="72426" y="177508"/>
                          <a:pt x="79288" y="193486"/>
                          <a:pt x="84347" y="204205"/>
                        </a:cubicBezTo>
                        <a:cubicBezTo>
                          <a:pt x="84447" y="207661"/>
                          <a:pt x="77435" y="190281"/>
                          <a:pt x="75131" y="185873"/>
                        </a:cubicBezTo>
                        <a:cubicBezTo>
                          <a:pt x="76433" y="189229"/>
                          <a:pt x="77635" y="192635"/>
                          <a:pt x="79037" y="195991"/>
                        </a:cubicBezTo>
                        <a:cubicBezTo>
                          <a:pt x="76483" y="189780"/>
                          <a:pt x="75231" y="187426"/>
                          <a:pt x="73127" y="183920"/>
                        </a:cubicBezTo>
                        <a:cubicBezTo>
                          <a:pt x="76232" y="192935"/>
                          <a:pt x="78386" y="195440"/>
                          <a:pt x="82143" y="203654"/>
                        </a:cubicBezTo>
                        <a:cubicBezTo>
                          <a:pt x="81592" y="203153"/>
                          <a:pt x="81842" y="204305"/>
                          <a:pt x="83395" y="208162"/>
                        </a:cubicBezTo>
                        <a:lnTo>
                          <a:pt x="84597" y="208913"/>
                        </a:lnTo>
                        <a:cubicBezTo>
                          <a:pt x="84597" y="208913"/>
                          <a:pt x="84697" y="209464"/>
                          <a:pt x="85148" y="210666"/>
                        </a:cubicBezTo>
                        <a:lnTo>
                          <a:pt x="92160" y="225041"/>
                        </a:lnTo>
                        <a:cubicBezTo>
                          <a:pt x="91008" y="221835"/>
                          <a:pt x="91659" y="221385"/>
                          <a:pt x="89956" y="217578"/>
                        </a:cubicBezTo>
                        <a:cubicBezTo>
                          <a:pt x="90107" y="219131"/>
                          <a:pt x="88604" y="215975"/>
                          <a:pt x="86951" y="212169"/>
                        </a:cubicBezTo>
                        <a:cubicBezTo>
                          <a:pt x="88904" y="215274"/>
                          <a:pt x="85699" y="208312"/>
                          <a:pt x="86150" y="208212"/>
                        </a:cubicBezTo>
                        <a:cubicBezTo>
                          <a:pt x="89506" y="215775"/>
                          <a:pt x="93663" y="225041"/>
                          <a:pt x="96367" y="229749"/>
                        </a:cubicBezTo>
                        <a:lnTo>
                          <a:pt x="96468" y="231653"/>
                        </a:lnTo>
                        <a:cubicBezTo>
                          <a:pt x="99623" y="238915"/>
                          <a:pt x="103981" y="245927"/>
                          <a:pt x="106235" y="250786"/>
                        </a:cubicBezTo>
                        <a:lnTo>
                          <a:pt x="105133" y="249483"/>
                        </a:lnTo>
                        <a:cubicBezTo>
                          <a:pt x="109390" y="257898"/>
                          <a:pt x="114749" y="265561"/>
                          <a:pt x="118456" y="273175"/>
                        </a:cubicBezTo>
                        <a:cubicBezTo>
                          <a:pt x="123865" y="279736"/>
                          <a:pt x="130126" y="288301"/>
                          <a:pt x="134834" y="293310"/>
                        </a:cubicBezTo>
                        <a:cubicBezTo>
                          <a:pt x="136337" y="294462"/>
                          <a:pt x="139643" y="299671"/>
                          <a:pt x="143700" y="305180"/>
                        </a:cubicBezTo>
                        <a:cubicBezTo>
                          <a:pt x="147907" y="310540"/>
                          <a:pt x="152615" y="316500"/>
                          <a:pt x="156121" y="319655"/>
                        </a:cubicBezTo>
                        <a:cubicBezTo>
                          <a:pt x="156472" y="320206"/>
                          <a:pt x="151413" y="315198"/>
                          <a:pt x="149109" y="312944"/>
                        </a:cubicBezTo>
                        <a:cubicBezTo>
                          <a:pt x="153016" y="317852"/>
                          <a:pt x="157123" y="320857"/>
                          <a:pt x="157624" y="323011"/>
                        </a:cubicBezTo>
                        <a:cubicBezTo>
                          <a:pt x="148809" y="312042"/>
                          <a:pt x="157524" y="324163"/>
                          <a:pt x="153216" y="319455"/>
                        </a:cubicBezTo>
                        <a:cubicBezTo>
                          <a:pt x="157424" y="324614"/>
                          <a:pt x="162332" y="329422"/>
                          <a:pt x="164786" y="331626"/>
                        </a:cubicBezTo>
                        <a:cubicBezTo>
                          <a:pt x="157524" y="323763"/>
                          <a:pt x="168292" y="333429"/>
                          <a:pt x="160729" y="325816"/>
                        </a:cubicBezTo>
                        <a:cubicBezTo>
                          <a:pt x="167190" y="331927"/>
                          <a:pt x="175254" y="339540"/>
                          <a:pt x="182467" y="346352"/>
                        </a:cubicBezTo>
                        <a:cubicBezTo>
                          <a:pt x="182116" y="346602"/>
                          <a:pt x="182868" y="347554"/>
                          <a:pt x="185522" y="350158"/>
                        </a:cubicBezTo>
                        <a:lnTo>
                          <a:pt x="188177" y="351661"/>
                        </a:lnTo>
                        <a:cubicBezTo>
                          <a:pt x="191583" y="354867"/>
                          <a:pt x="180964" y="346202"/>
                          <a:pt x="187826" y="352613"/>
                        </a:cubicBezTo>
                        <a:cubicBezTo>
                          <a:pt x="195440" y="358573"/>
                          <a:pt x="209965" y="371546"/>
                          <a:pt x="214573" y="372447"/>
                        </a:cubicBezTo>
                        <a:cubicBezTo>
                          <a:pt x="217378" y="374801"/>
                          <a:pt x="214322" y="373098"/>
                          <a:pt x="211768" y="371445"/>
                        </a:cubicBezTo>
                        <a:cubicBezTo>
                          <a:pt x="209264" y="369742"/>
                          <a:pt x="207060" y="368390"/>
                          <a:pt x="211167" y="372197"/>
                        </a:cubicBezTo>
                        <a:cubicBezTo>
                          <a:pt x="205657" y="368791"/>
                          <a:pt x="199096" y="362630"/>
                          <a:pt x="196792" y="362129"/>
                        </a:cubicBezTo>
                        <a:cubicBezTo>
                          <a:pt x="202001" y="365836"/>
                          <a:pt x="198094" y="364233"/>
                          <a:pt x="201300" y="366737"/>
                        </a:cubicBezTo>
                        <a:lnTo>
                          <a:pt x="207260" y="370644"/>
                        </a:lnTo>
                        <a:lnTo>
                          <a:pt x="206058" y="369642"/>
                        </a:lnTo>
                        <a:cubicBezTo>
                          <a:pt x="215925" y="376304"/>
                          <a:pt x="231452" y="386922"/>
                          <a:pt x="244725" y="394335"/>
                        </a:cubicBezTo>
                        <a:cubicBezTo>
                          <a:pt x="256596" y="399494"/>
                          <a:pt x="264960" y="402399"/>
                          <a:pt x="279035" y="408460"/>
                        </a:cubicBezTo>
                        <a:cubicBezTo>
                          <a:pt x="274627" y="407157"/>
                          <a:pt x="290505" y="414120"/>
                          <a:pt x="281239" y="411214"/>
                        </a:cubicBezTo>
                        <a:cubicBezTo>
                          <a:pt x="287600" y="414520"/>
                          <a:pt x="294512" y="416173"/>
                          <a:pt x="294762" y="415873"/>
                        </a:cubicBezTo>
                        <a:cubicBezTo>
                          <a:pt x="288952" y="413518"/>
                          <a:pt x="292759" y="414971"/>
                          <a:pt x="287900" y="412917"/>
                        </a:cubicBezTo>
                        <a:cubicBezTo>
                          <a:pt x="291406" y="413669"/>
                          <a:pt x="299070" y="416574"/>
                          <a:pt x="302125" y="418076"/>
                        </a:cubicBezTo>
                        <a:cubicBezTo>
                          <a:pt x="300672" y="417475"/>
                          <a:pt x="301173" y="417776"/>
                          <a:pt x="300823" y="417826"/>
                        </a:cubicBezTo>
                        <a:cubicBezTo>
                          <a:pt x="307735" y="420681"/>
                          <a:pt x="304379" y="418477"/>
                          <a:pt x="309588" y="419930"/>
                        </a:cubicBezTo>
                        <a:cubicBezTo>
                          <a:pt x="310990" y="421082"/>
                          <a:pt x="320857" y="423836"/>
                          <a:pt x="325566" y="425389"/>
                        </a:cubicBezTo>
                        <a:lnTo>
                          <a:pt x="332778" y="426191"/>
                        </a:lnTo>
                        <a:cubicBezTo>
                          <a:pt x="328821" y="425890"/>
                          <a:pt x="339340" y="428144"/>
                          <a:pt x="340291" y="429045"/>
                        </a:cubicBezTo>
                        <a:cubicBezTo>
                          <a:pt x="345400" y="429847"/>
                          <a:pt x="349808" y="429747"/>
                          <a:pt x="357421" y="431600"/>
                        </a:cubicBezTo>
                        <a:cubicBezTo>
                          <a:pt x="354215" y="431249"/>
                          <a:pt x="364283" y="433653"/>
                          <a:pt x="364333" y="434255"/>
                        </a:cubicBezTo>
                        <a:cubicBezTo>
                          <a:pt x="370894" y="435657"/>
                          <a:pt x="376454" y="436108"/>
                          <a:pt x="381914" y="436559"/>
                        </a:cubicBezTo>
                        <a:cubicBezTo>
                          <a:pt x="387373" y="436909"/>
                          <a:pt x="392782" y="437110"/>
                          <a:pt x="399043" y="438412"/>
                        </a:cubicBezTo>
                        <a:cubicBezTo>
                          <a:pt x="398643" y="438512"/>
                          <a:pt x="396038" y="438662"/>
                          <a:pt x="399694" y="439313"/>
                        </a:cubicBezTo>
                        <a:cubicBezTo>
                          <a:pt x="402700" y="439564"/>
                          <a:pt x="407708" y="439964"/>
                          <a:pt x="410864" y="440215"/>
                        </a:cubicBezTo>
                        <a:lnTo>
                          <a:pt x="410764" y="440215"/>
                        </a:lnTo>
                        <a:cubicBezTo>
                          <a:pt x="410764" y="440215"/>
                          <a:pt x="410914" y="440215"/>
                          <a:pt x="410914" y="440215"/>
                        </a:cubicBezTo>
                        <a:cubicBezTo>
                          <a:pt x="412467" y="440315"/>
                          <a:pt x="413418" y="440315"/>
                          <a:pt x="413468" y="440115"/>
                        </a:cubicBezTo>
                        <a:cubicBezTo>
                          <a:pt x="418878" y="439814"/>
                          <a:pt x="421683" y="439614"/>
                          <a:pt x="432251" y="439464"/>
                        </a:cubicBezTo>
                        <a:cubicBezTo>
                          <a:pt x="431500" y="438662"/>
                          <a:pt x="422634" y="438512"/>
                          <a:pt x="418778" y="438362"/>
                        </a:cubicBezTo>
                        <a:lnTo>
                          <a:pt x="415422" y="438863"/>
                        </a:lnTo>
                        <a:cubicBezTo>
                          <a:pt x="412366" y="437360"/>
                          <a:pt x="405955" y="438312"/>
                          <a:pt x="403551" y="437610"/>
                        </a:cubicBezTo>
                        <a:cubicBezTo>
                          <a:pt x="409962" y="436759"/>
                          <a:pt x="428044" y="438762"/>
                          <a:pt x="439013" y="438161"/>
                        </a:cubicBezTo>
                        <a:cubicBezTo>
                          <a:pt x="435707" y="437410"/>
                          <a:pt x="430448" y="436909"/>
                          <a:pt x="424488" y="436358"/>
                        </a:cubicBezTo>
                        <a:cubicBezTo>
                          <a:pt x="418527" y="435707"/>
                          <a:pt x="411816" y="435106"/>
                          <a:pt x="405555" y="434655"/>
                        </a:cubicBezTo>
                        <a:lnTo>
                          <a:pt x="411014" y="435607"/>
                        </a:lnTo>
                        <a:lnTo>
                          <a:pt x="404453" y="435056"/>
                        </a:lnTo>
                        <a:lnTo>
                          <a:pt x="410714" y="436458"/>
                        </a:lnTo>
                        <a:cubicBezTo>
                          <a:pt x="404503" y="435857"/>
                          <a:pt x="399143" y="435306"/>
                          <a:pt x="393534" y="434605"/>
                        </a:cubicBezTo>
                        <a:cubicBezTo>
                          <a:pt x="400095" y="435407"/>
                          <a:pt x="402499" y="436809"/>
                          <a:pt x="398843" y="436208"/>
                        </a:cubicBezTo>
                        <a:cubicBezTo>
                          <a:pt x="391630" y="434505"/>
                          <a:pt x="391180" y="435807"/>
                          <a:pt x="385570" y="435056"/>
                        </a:cubicBezTo>
                        <a:cubicBezTo>
                          <a:pt x="388675" y="435507"/>
                          <a:pt x="392732" y="436008"/>
                          <a:pt x="390028" y="436158"/>
                        </a:cubicBezTo>
                        <a:cubicBezTo>
                          <a:pt x="379109" y="433904"/>
                          <a:pt x="376154" y="433653"/>
                          <a:pt x="366336" y="431149"/>
                        </a:cubicBezTo>
                        <a:cubicBezTo>
                          <a:pt x="367288" y="432852"/>
                          <a:pt x="353965" y="428845"/>
                          <a:pt x="352262" y="429596"/>
                        </a:cubicBezTo>
                        <a:lnTo>
                          <a:pt x="356820" y="430648"/>
                        </a:lnTo>
                        <a:lnTo>
                          <a:pt x="346953" y="429396"/>
                        </a:lnTo>
                        <a:cubicBezTo>
                          <a:pt x="338238" y="426391"/>
                          <a:pt x="355117" y="430047"/>
                          <a:pt x="341694" y="426291"/>
                        </a:cubicBezTo>
                        <a:cubicBezTo>
                          <a:pt x="329372" y="422835"/>
                          <a:pt x="329222" y="424588"/>
                          <a:pt x="319555" y="421733"/>
                        </a:cubicBezTo>
                        <a:cubicBezTo>
                          <a:pt x="322911" y="422133"/>
                          <a:pt x="330875" y="423285"/>
                          <a:pt x="338688" y="425439"/>
                        </a:cubicBezTo>
                        <a:lnTo>
                          <a:pt x="334030" y="423836"/>
                        </a:lnTo>
                        <a:cubicBezTo>
                          <a:pt x="335333" y="423937"/>
                          <a:pt x="338688" y="424738"/>
                          <a:pt x="342445" y="425640"/>
                        </a:cubicBezTo>
                        <a:cubicBezTo>
                          <a:pt x="346201" y="426441"/>
                          <a:pt x="350309" y="427343"/>
                          <a:pt x="353063" y="427944"/>
                        </a:cubicBezTo>
                        <a:cubicBezTo>
                          <a:pt x="343797" y="426942"/>
                          <a:pt x="357271" y="429096"/>
                          <a:pt x="361228" y="430698"/>
                        </a:cubicBezTo>
                        <a:cubicBezTo>
                          <a:pt x="362129" y="430097"/>
                          <a:pt x="356269" y="428995"/>
                          <a:pt x="363281" y="429847"/>
                        </a:cubicBezTo>
                        <a:cubicBezTo>
                          <a:pt x="356820" y="428495"/>
                          <a:pt x="355868" y="428344"/>
                          <a:pt x="347754" y="426341"/>
                        </a:cubicBezTo>
                        <a:cubicBezTo>
                          <a:pt x="365385" y="430448"/>
                          <a:pt x="364133" y="427092"/>
                          <a:pt x="379559" y="430248"/>
                        </a:cubicBezTo>
                        <a:cubicBezTo>
                          <a:pt x="372347" y="429396"/>
                          <a:pt x="381863" y="431750"/>
                          <a:pt x="382715" y="432251"/>
                        </a:cubicBezTo>
                        <a:cubicBezTo>
                          <a:pt x="386121" y="432702"/>
                          <a:pt x="393083" y="433253"/>
                          <a:pt x="395938" y="433453"/>
                        </a:cubicBezTo>
                        <a:lnTo>
                          <a:pt x="393484" y="432051"/>
                        </a:lnTo>
                        <a:cubicBezTo>
                          <a:pt x="402650" y="432752"/>
                          <a:pt x="405605" y="435457"/>
                          <a:pt x="416323" y="435156"/>
                        </a:cubicBezTo>
                        <a:cubicBezTo>
                          <a:pt x="417776" y="434605"/>
                          <a:pt x="407007" y="434154"/>
                          <a:pt x="408961" y="434154"/>
                        </a:cubicBezTo>
                        <a:cubicBezTo>
                          <a:pt x="416223" y="434405"/>
                          <a:pt x="421132" y="435106"/>
                          <a:pt x="425840" y="435957"/>
                        </a:cubicBezTo>
                        <a:cubicBezTo>
                          <a:pt x="430548" y="436659"/>
                          <a:pt x="435056" y="437510"/>
                          <a:pt x="441517" y="438261"/>
                        </a:cubicBezTo>
                        <a:cubicBezTo>
                          <a:pt x="442268" y="437961"/>
                          <a:pt x="442118" y="437260"/>
                          <a:pt x="446676" y="436859"/>
                        </a:cubicBezTo>
                        <a:cubicBezTo>
                          <a:pt x="445224" y="437460"/>
                          <a:pt x="448579" y="437961"/>
                          <a:pt x="443471" y="438211"/>
                        </a:cubicBezTo>
                        <a:cubicBezTo>
                          <a:pt x="447778" y="438762"/>
                          <a:pt x="452987" y="438211"/>
                          <a:pt x="456794" y="438061"/>
                        </a:cubicBezTo>
                        <a:cubicBezTo>
                          <a:pt x="447778" y="437510"/>
                          <a:pt x="460500" y="437160"/>
                          <a:pt x="462153" y="436809"/>
                        </a:cubicBezTo>
                        <a:cubicBezTo>
                          <a:pt x="466811" y="437009"/>
                          <a:pt x="460700" y="437460"/>
                          <a:pt x="457845" y="437610"/>
                        </a:cubicBezTo>
                        <a:cubicBezTo>
                          <a:pt x="461602" y="437861"/>
                          <a:pt x="466060" y="438963"/>
                          <a:pt x="468213" y="437911"/>
                        </a:cubicBezTo>
                        <a:cubicBezTo>
                          <a:pt x="468364" y="438662"/>
                          <a:pt x="457695" y="439614"/>
                          <a:pt x="450683" y="439714"/>
                        </a:cubicBezTo>
                        <a:lnTo>
                          <a:pt x="455391" y="439914"/>
                        </a:lnTo>
                        <a:cubicBezTo>
                          <a:pt x="452136" y="440215"/>
                          <a:pt x="451534" y="440115"/>
                          <a:pt x="446876" y="439914"/>
                        </a:cubicBezTo>
                        <a:cubicBezTo>
                          <a:pt x="451434" y="440515"/>
                          <a:pt x="450984" y="441116"/>
                          <a:pt x="449882" y="441617"/>
                        </a:cubicBezTo>
                        <a:cubicBezTo>
                          <a:pt x="449281" y="441517"/>
                          <a:pt x="450232" y="441467"/>
                          <a:pt x="449631" y="441367"/>
                        </a:cubicBezTo>
                        <a:cubicBezTo>
                          <a:pt x="445875" y="441167"/>
                          <a:pt x="442970" y="441167"/>
                          <a:pt x="443821" y="441567"/>
                        </a:cubicBezTo>
                        <a:cubicBezTo>
                          <a:pt x="440415" y="442369"/>
                          <a:pt x="449030" y="442419"/>
                          <a:pt x="451585" y="442819"/>
                        </a:cubicBezTo>
                        <a:cubicBezTo>
                          <a:pt x="453538" y="442819"/>
                          <a:pt x="455441" y="442769"/>
                          <a:pt x="457345" y="442719"/>
                        </a:cubicBezTo>
                        <a:cubicBezTo>
                          <a:pt x="463906" y="441868"/>
                          <a:pt x="470467" y="440866"/>
                          <a:pt x="476979" y="439714"/>
                        </a:cubicBezTo>
                        <a:cubicBezTo>
                          <a:pt x="481887" y="439414"/>
                          <a:pt x="485243" y="439564"/>
                          <a:pt x="488449" y="439764"/>
                        </a:cubicBezTo>
                        <a:lnTo>
                          <a:pt x="498266" y="452987"/>
                        </a:lnTo>
                        <a:cubicBezTo>
                          <a:pt x="498967" y="451535"/>
                          <a:pt x="499117" y="449531"/>
                          <a:pt x="498616" y="448079"/>
                        </a:cubicBezTo>
                        <a:lnTo>
                          <a:pt x="494359" y="459298"/>
                        </a:lnTo>
                        <a:cubicBezTo>
                          <a:pt x="492556" y="460200"/>
                          <a:pt x="490703" y="461101"/>
                          <a:pt x="488649" y="462103"/>
                        </a:cubicBezTo>
                        <a:lnTo>
                          <a:pt x="487447" y="463706"/>
                        </a:lnTo>
                        <a:cubicBezTo>
                          <a:pt x="480535" y="467412"/>
                          <a:pt x="473923" y="470167"/>
                          <a:pt x="477880" y="467162"/>
                        </a:cubicBezTo>
                        <a:cubicBezTo>
                          <a:pt x="478231" y="467262"/>
                          <a:pt x="479132" y="466761"/>
                          <a:pt x="480635" y="466060"/>
                        </a:cubicBezTo>
                        <a:cubicBezTo>
                          <a:pt x="480785" y="465859"/>
                          <a:pt x="481086" y="465609"/>
                          <a:pt x="481487" y="465359"/>
                        </a:cubicBezTo>
                        <a:lnTo>
                          <a:pt x="481737" y="465058"/>
                        </a:lnTo>
                        <a:cubicBezTo>
                          <a:pt x="474575" y="469015"/>
                          <a:pt x="470017" y="471269"/>
                          <a:pt x="469516" y="471469"/>
                        </a:cubicBezTo>
                        <a:cubicBezTo>
                          <a:pt x="481587" y="464557"/>
                          <a:pt x="469516" y="469866"/>
                          <a:pt x="471068" y="467562"/>
                        </a:cubicBezTo>
                        <a:cubicBezTo>
                          <a:pt x="466861" y="469666"/>
                          <a:pt x="462654" y="471469"/>
                          <a:pt x="458447" y="473423"/>
                        </a:cubicBezTo>
                        <a:cubicBezTo>
                          <a:pt x="466410" y="470618"/>
                          <a:pt x="458847" y="474024"/>
                          <a:pt x="456143" y="475326"/>
                        </a:cubicBezTo>
                        <a:cubicBezTo>
                          <a:pt x="455141" y="475025"/>
                          <a:pt x="445624" y="479133"/>
                          <a:pt x="440966" y="480685"/>
                        </a:cubicBezTo>
                        <a:lnTo>
                          <a:pt x="441267" y="480385"/>
                        </a:lnTo>
                        <a:cubicBezTo>
                          <a:pt x="436959" y="481687"/>
                          <a:pt x="429346" y="483791"/>
                          <a:pt x="424037" y="485644"/>
                        </a:cubicBezTo>
                        <a:cubicBezTo>
                          <a:pt x="424387" y="485944"/>
                          <a:pt x="417676" y="488849"/>
                          <a:pt x="414470" y="490452"/>
                        </a:cubicBezTo>
                        <a:cubicBezTo>
                          <a:pt x="423987" y="488499"/>
                          <a:pt x="418477" y="490152"/>
                          <a:pt x="419329" y="490452"/>
                        </a:cubicBezTo>
                        <a:cubicBezTo>
                          <a:pt x="418327" y="490653"/>
                          <a:pt x="416574" y="491053"/>
                          <a:pt x="416373" y="491203"/>
                        </a:cubicBezTo>
                        <a:cubicBezTo>
                          <a:pt x="415071" y="491754"/>
                          <a:pt x="418277" y="491053"/>
                          <a:pt x="418627" y="491254"/>
                        </a:cubicBezTo>
                        <a:cubicBezTo>
                          <a:pt x="423636" y="489951"/>
                          <a:pt x="428645" y="488248"/>
                          <a:pt x="432902" y="486796"/>
                        </a:cubicBezTo>
                        <a:cubicBezTo>
                          <a:pt x="437160" y="485343"/>
                          <a:pt x="440616" y="483991"/>
                          <a:pt x="442419" y="482689"/>
                        </a:cubicBezTo>
                        <a:cubicBezTo>
                          <a:pt x="439263" y="483340"/>
                          <a:pt x="437410" y="484842"/>
                          <a:pt x="433904" y="485544"/>
                        </a:cubicBezTo>
                        <a:cubicBezTo>
                          <a:pt x="438612" y="483490"/>
                          <a:pt x="444873" y="481336"/>
                          <a:pt x="452937" y="478481"/>
                        </a:cubicBezTo>
                        <a:lnTo>
                          <a:pt x="455842" y="478131"/>
                        </a:lnTo>
                        <a:lnTo>
                          <a:pt x="463706" y="474474"/>
                        </a:lnTo>
                        <a:cubicBezTo>
                          <a:pt x="460500" y="476177"/>
                          <a:pt x="462804" y="476077"/>
                          <a:pt x="454389" y="479583"/>
                        </a:cubicBezTo>
                        <a:cubicBezTo>
                          <a:pt x="455742" y="479884"/>
                          <a:pt x="462754" y="476027"/>
                          <a:pt x="467963" y="474074"/>
                        </a:cubicBezTo>
                        <a:lnTo>
                          <a:pt x="470217" y="472170"/>
                        </a:lnTo>
                        <a:cubicBezTo>
                          <a:pt x="469466" y="473172"/>
                          <a:pt x="480335" y="468063"/>
                          <a:pt x="472972" y="472321"/>
                        </a:cubicBezTo>
                        <a:cubicBezTo>
                          <a:pt x="468764" y="474474"/>
                          <a:pt x="464607" y="476378"/>
                          <a:pt x="460400" y="478431"/>
                        </a:cubicBezTo>
                        <a:lnTo>
                          <a:pt x="464207" y="477530"/>
                        </a:lnTo>
                        <a:cubicBezTo>
                          <a:pt x="460600" y="479032"/>
                          <a:pt x="457044" y="480785"/>
                          <a:pt x="453338" y="482038"/>
                        </a:cubicBezTo>
                        <a:lnTo>
                          <a:pt x="455792" y="480685"/>
                        </a:lnTo>
                        <a:cubicBezTo>
                          <a:pt x="447027" y="484141"/>
                          <a:pt x="445574" y="484191"/>
                          <a:pt x="444122" y="484241"/>
                        </a:cubicBezTo>
                        <a:cubicBezTo>
                          <a:pt x="442669" y="484291"/>
                          <a:pt x="441267" y="484642"/>
                          <a:pt x="432351" y="487747"/>
                        </a:cubicBezTo>
                        <a:cubicBezTo>
                          <a:pt x="429646" y="489100"/>
                          <a:pt x="426792" y="490302"/>
                          <a:pt x="423185" y="491404"/>
                        </a:cubicBezTo>
                        <a:cubicBezTo>
                          <a:pt x="419529" y="492406"/>
                          <a:pt x="415171" y="493457"/>
                          <a:pt x="409511" y="494659"/>
                        </a:cubicBezTo>
                        <a:cubicBezTo>
                          <a:pt x="417626" y="492456"/>
                          <a:pt x="410163" y="493708"/>
                          <a:pt x="413118" y="492355"/>
                        </a:cubicBezTo>
                        <a:cubicBezTo>
                          <a:pt x="404753" y="494008"/>
                          <a:pt x="402049" y="495060"/>
                          <a:pt x="397791" y="496413"/>
                        </a:cubicBezTo>
                        <a:cubicBezTo>
                          <a:pt x="395537" y="496262"/>
                          <a:pt x="393934" y="496062"/>
                          <a:pt x="401447" y="494760"/>
                        </a:cubicBezTo>
                        <a:cubicBezTo>
                          <a:pt x="402149" y="493407"/>
                          <a:pt x="391630" y="496813"/>
                          <a:pt x="390779" y="495711"/>
                        </a:cubicBezTo>
                        <a:cubicBezTo>
                          <a:pt x="378357" y="497414"/>
                          <a:pt x="373449" y="499167"/>
                          <a:pt x="367939" y="500319"/>
                        </a:cubicBezTo>
                        <a:cubicBezTo>
                          <a:pt x="365184" y="500970"/>
                          <a:pt x="362279" y="501521"/>
                          <a:pt x="358222" y="502022"/>
                        </a:cubicBezTo>
                        <a:cubicBezTo>
                          <a:pt x="354165" y="502373"/>
                          <a:pt x="348906" y="502473"/>
                          <a:pt x="341493" y="502323"/>
                        </a:cubicBezTo>
                        <a:lnTo>
                          <a:pt x="342595" y="501772"/>
                        </a:lnTo>
                        <a:cubicBezTo>
                          <a:pt x="323813" y="502273"/>
                          <a:pt x="312994" y="501321"/>
                          <a:pt x="295714" y="499418"/>
                        </a:cubicBezTo>
                        <a:cubicBezTo>
                          <a:pt x="291206" y="498516"/>
                          <a:pt x="286798" y="497364"/>
                          <a:pt x="282391" y="496112"/>
                        </a:cubicBezTo>
                        <a:cubicBezTo>
                          <a:pt x="285446" y="496463"/>
                          <a:pt x="293660" y="496813"/>
                          <a:pt x="289954" y="495661"/>
                        </a:cubicBezTo>
                        <a:cubicBezTo>
                          <a:pt x="296315" y="497665"/>
                          <a:pt x="303377" y="498316"/>
                          <a:pt x="310439" y="499518"/>
                        </a:cubicBezTo>
                        <a:cubicBezTo>
                          <a:pt x="311191" y="499217"/>
                          <a:pt x="308336" y="498767"/>
                          <a:pt x="307084" y="498516"/>
                        </a:cubicBezTo>
                        <a:cubicBezTo>
                          <a:pt x="311391" y="498817"/>
                          <a:pt x="313495" y="499568"/>
                          <a:pt x="319155" y="499718"/>
                        </a:cubicBezTo>
                        <a:cubicBezTo>
                          <a:pt x="318904" y="499418"/>
                          <a:pt x="312743" y="498666"/>
                          <a:pt x="317401" y="498867"/>
                        </a:cubicBezTo>
                        <a:cubicBezTo>
                          <a:pt x="319956" y="499267"/>
                          <a:pt x="322510" y="499818"/>
                          <a:pt x="325065" y="500119"/>
                        </a:cubicBezTo>
                        <a:cubicBezTo>
                          <a:pt x="335433" y="499919"/>
                          <a:pt x="330224" y="498416"/>
                          <a:pt x="342295" y="498817"/>
                        </a:cubicBezTo>
                        <a:cubicBezTo>
                          <a:pt x="340041" y="499668"/>
                          <a:pt x="335433" y="500470"/>
                          <a:pt x="330725" y="500620"/>
                        </a:cubicBezTo>
                        <a:cubicBezTo>
                          <a:pt x="336284" y="500870"/>
                          <a:pt x="323312" y="500920"/>
                          <a:pt x="328371" y="501421"/>
                        </a:cubicBezTo>
                        <a:cubicBezTo>
                          <a:pt x="336435" y="500520"/>
                          <a:pt x="340291" y="501571"/>
                          <a:pt x="350910" y="500470"/>
                        </a:cubicBezTo>
                        <a:cubicBezTo>
                          <a:pt x="349658" y="500670"/>
                          <a:pt x="349357" y="500870"/>
                          <a:pt x="346702" y="501021"/>
                        </a:cubicBezTo>
                        <a:cubicBezTo>
                          <a:pt x="351861" y="500970"/>
                          <a:pt x="357020" y="501121"/>
                          <a:pt x="362179" y="500720"/>
                        </a:cubicBezTo>
                        <a:cubicBezTo>
                          <a:pt x="358323" y="500420"/>
                          <a:pt x="374851" y="499017"/>
                          <a:pt x="373349" y="498216"/>
                        </a:cubicBezTo>
                        <a:cubicBezTo>
                          <a:pt x="356920" y="499117"/>
                          <a:pt x="361779" y="499618"/>
                          <a:pt x="343046" y="499668"/>
                        </a:cubicBezTo>
                        <a:cubicBezTo>
                          <a:pt x="348355" y="499267"/>
                          <a:pt x="355117" y="498216"/>
                          <a:pt x="358272" y="497164"/>
                        </a:cubicBezTo>
                        <a:cubicBezTo>
                          <a:pt x="358423" y="497164"/>
                          <a:pt x="358723" y="497164"/>
                          <a:pt x="359274" y="497164"/>
                        </a:cubicBezTo>
                        <a:cubicBezTo>
                          <a:pt x="362029" y="496012"/>
                          <a:pt x="359124" y="496012"/>
                          <a:pt x="359124" y="494459"/>
                        </a:cubicBezTo>
                        <a:cubicBezTo>
                          <a:pt x="350759" y="495962"/>
                          <a:pt x="345100" y="495411"/>
                          <a:pt x="335132" y="495912"/>
                        </a:cubicBezTo>
                        <a:cubicBezTo>
                          <a:pt x="333229" y="496713"/>
                          <a:pt x="340942" y="497214"/>
                          <a:pt x="345901" y="496713"/>
                        </a:cubicBezTo>
                        <a:cubicBezTo>
                          <a:pt x="342996" y="497014"/>
                          <a:pt x="340041" y="497314"/>
                          <a:pt x="337086" y="497414"/>
                        </a:cubicBezTo>
                        <a:lnTo>
                          <a:pt x="338839" y="497064"/>
                        </a:lnTo>
                        <a:cubicBezTo>
                          <a:pt x="331376" y="496763"/>
                          <a:pt x="323963" y="496763"/>
                          <a:pt x="316550" y="495962"/>
                        </a:cubicBezTo>
                        <a:cubicBezTo>
                          <a:pt x="320757" y="496212"/>
                          <a:pt x="322210" y="495862"/>
                          <a:pt x="324464" y="495561"/>
                        </a:cubicBezTo>
                        <a:cubicBezTo>
                          <a:pt x="321609" y="495411"/>
                          <a:pt x="318754" y="494910"/>
                          <a:pt x="315799" y="494459"/>
                        </a:cubicBezTo>
                        <a:cubicBezTo>
                          <a:pt x="316400" y="495311"/>
                          <a:pt x="315949" y="495862"/>
                          <a:pt x="313144" y="495661"/>
                        </a:cubicBezTo>
                        <a:cubicBezTo>
                          <a:pt x="305982" y="495210"/>
                          <a:pt x="300472" y="494008"/>
                          <a:pt x="296114" y="493207"/>
                        </a:cubicBezTo>
                        <a:cubicBezTo>
                          <a:pt x="291757" y="492406"/>
                          <a:pt x="288551" y="491454"/>
                          <a:pt x="285997" y="490502"/>
                        </a:cubicBezTo>
                        <a:cubicBezTo>
                          <a:pt x="285446" y="490402"/>
                          <a:pt x="284845" y="490352"/>
                          <a:pt x="284344" y="490252"/>
                        </a:cubicBezTo>
                        <a:cubicBezTo>
                          <a:pt x="286598" y="491404"/>
                          <a:pt x="274026" y="490252"/>
                          <a:pt x="269518" y="489851"/>
                        </a:cubicBezTo>
                        <a:cubicBezTo>
                          <a:pt x="269919" y="489050"/>
                          <a:pt x="262406" y="487697"/>
                          <a:pt x="258499" y="486345"/>
                        </a:cubicBezTo>
                        <a:cubicBezTo>
                          <a:pt x="256095" y="486796"/>
                          <a:pt x="258599" y="488849"/>
                          <a:pt x="263408" y="490753"/>
                        </a:cubicBezTo>
                        <a:cubicBezTo>
                          <a:pt x="273175" y="492055"/>
                          <a:pt x="268967" y="491053"/>
                          <a:pt x="273726" y="490803"/>
                        </a:cubicBezTo>
                        <a:lnTo>
                          <a:pt x="289253" y="492656"/>
                        </a:lnTo>
                        <a:lnTo>
                          <a:pt x="285696" y="492856"/>
                        </a:lnTo>
                        <a:cubicBezTo>
                          <a:pt x="293310" y="494659"/>
                          <a:pt x="300923" y="494159"/>
                          <a:pt x="300222" y="495210"/>
                        </a:cubicBezTo>
                        <a:cubicBezTo>
                          <a:pt x="296064" y="495411"/>
                          <a:pt x="289353" y="494209"/>
                          <a:pt x="285195" y="494058"/>
                        </a:cubicBezTo>
                        <a:lnTo>
                          <a:pt x="290254" y="495311"/>
                        </a:lnTo>
                        <a:cubicBezTo>
                          <a:pt x="281088" y="494760"/>
                          <a:pt x="285797" y="493558"/>
                          <a:pt x="274777" y="492355"/>
                        </a:cubicBezTo>
                        <a:cubicBezTo>
                          <a:pt x="278634" y="493908"/>
                          <a:pt x="273776" y="492355"/>
                          <a:pt x="269017" y="491754"/>
                        </a:cubicBezTo>
                        <a:cubicBezTo>
                          <a:pt x="272574" y="493457"/>
                          <a:pt x="288251" y="495010"/>
                          <a:pt x="284695" y="496012"/>
                        </a:cubicBezTo>
                        <a:cubicBezTo>
                          <a:pt x="281790" y="495811"/>
                          <a:pt x="277031" y="494659"/>
                          <a:pt x="272123" y="493307"/>
                        </a:cubicBezTo>
                        <a:cubicBezTo>
                          <a:pt x="267214" y="491855"/>
                          <a:pt x="262105" y="490452"/>
                          <a:pt x="258199" y="490302"/>
                        </a:cubicBezTo>
                        <a:lnTo>
                          <a:pt x="258599" y="490202"/>
                        </a:lnTo>
                        <a:cubicBezTo>
                          <a:pt x="247781" y="487046"/>
                          <a:pt x="243723" y="486796"/>
                          <a:pt x="239516" y="486045"/>
                        </a:cubicBezTo>
                        <a:cubicBezTo>
                          <a:pt x="235108" y="483991"/>
                          <a:pt x="228547" y="482538"/>
                          <a:pt x="223639" y="480785"/>
                        </a:cubicBezTo>
                        <a:lnTo>
                          <a:pt x="223889" y="480435"/>
                        </a:lnTo>
                        <a:lnTo>
                          <a:pt x="217027" y="477830"/>
                        </a:lnTo>
                        <a:cubicBezTo>
                          <a:pt x="220583" y="478381"/>
                          <a:pt x="224941" y="481186"/>
                          <a:pt x="231051" y="483039"/>
                        </a:cubicBezTo>
                        <a:lnTo>
                          <a:pt x="230601" y="482038"/>
                        </a:lnTo>
                        <a:cubicBezTo>
                          <a:pt x="237162" y="485343"/>
                          <a:pt x="242221" y="485544"/>
                          <a:pt x="247881" y="486295"/>
                        </a:cubicBezTo>
                        <a:cubicBezTo>
                          <a:pt x="243824" y="485594"/>
                          <a:pt x="238314" y="483791"/>
                          <a:pt x="233606" y="482138"/>
                        </a:cubicBezTo>
                        <a:cubicBezTo>
                          <a:pt x="228848" y="480535"/>
                          <a:pt x="224791" y="479383"/>
                          <a:pt x="223639" y="479734"/>
                        </a:cubicBezTo>
                        <a:lnTo>
                          <a:pt x="219231" y="477079"/>
                        </a:lnTo>
                        <a:lnTo>
                          <a:pt x="216877" y="476428"/>
                        </a:lnTo>
                        <a:cubicBezTo>
                          <a:pt x="213621" y="474424"/>
                          <a:pt x="217578" y="474975"/>
                          <a:pt x="224340" y="477580"/>
                        </a:cubicBezTo>
                        <a:cubicBezTo>
                          <a:pt x="225442" y="478231"/>
                          <a:pt x="225993" y="478582"/>
                          <a:pt x="225592" y="478582"/>
                        </a:cubicBezTo>
                        <a:cubicBezTo>
                          <a:pt x="228948" y="479333"/>
                          <a:pt x="232053" y="479784"/>
                          <a:pt x="239767" y="482589"/>
                        </a:cubicBezTo>
                        <a:lnTo>
                          <a:pt x="235509" y="481587"/>
                        </a:lnTo>
                        <a:cubicBezTo>
                          <a:pt x="245126" y="485093"/>
                          <a:pt x="254292" y="486846"/>
                          <a:pt x="257748" y="487197"/>
                        </a:cubicBezTo>
                        <a:cubicBezTo>
                          <a:pt x="243723" y="482939"/>
                          <a:pt x="229899" y="478682"/>
                          <a:pt x="217227" y="473272"/>
                        </a:cubicBezTo>
                        <a:cubicBezTo>
                          <a:pt x="212770" y="473473"/>
                          <a:pt x="207911" y="472571"/>
                          <a:pt x="205257" y="473272"/>
                        </a:cubicBezTo>
                        <a:cubicBezTo>
                          <a:pt x="196491" y="469766"/>
                          <a:pt x="185072" y="464106"/>
                          <a:pt x="178360" y="459548"/>
                        </a:cubicBezTo>
                        <a:lnTo>
                          <a:pt x="179161" y="459548"/>
                        </a:lnTo>
                        <a:cubicBezTo>
                          <a:pt x="175755" y="457495"/>
                          <a:pt x="172750" y="455842"/>
                          <a:pt x="169795" y="454289"/>
                        </a:cubicBezTo>
                        <a:cubicBezTo>
                          <a:pt x="166189" y="451585"/>
                          <a:pt x="172900" y="455091"/>
                          <a:pt x="170346" y="453288"/>
                        </a:cubicBezTo>
                        <a:lnTo>
                          <a:pt x="158776" y="446476"/>
                        </a:lnTo>
                        <a:cubicBezTo>
                          <a:pt x="159978" y="446275"/>
                          <a:pt x="169044" y="452436"/>
                          <a:pt x="174052" y="455191"/>
                        </a:cubicBezTo>
                        <a:cubicBezTo>
                          <a:pt x="173151" y="454740"/>
                          <a:pt x="171348" y="453788"/>
                          <a:pt x="171849" y="454239"/>
                        </a:cubicBezTo>
                        <a:cubicBezTo>
                          <a:pt x="177008" y="457745"/>
                          <a:pt x="187726" y="462103"/>
                          <a:pt x="189629" y="464307"/>
                        </a:cubicBezTo>
                        <a:cubicBezTo>
                          <a:pt x="192434" y="465509"/>
                          <a:pt x="183769" y="462203"/>
                          <a:pt x="192885" y="466961"/>
                        </a:cubicBezTo>
                        <a:cubicBezTo>
                          <a:pt x="198845" y="470417"/>
                          <a:pt x="201350" y="470417"/>
                          <a:pt x="202151" y="470417"/>
                        </a:cubicBezTo>
                        <a:cubicBezTo>
                          <a:pt x="202402" y="470117"/>
                          <a:pt x="192685" y="465208"/>
                          <a:pt x="196341" y="466360"/>
                        </a:cubicBezTo>
                        <a:cubicBezTo>
                          <a:pt x="191583" y="464056"/>
                          <a:pt x="189379" y="463555"/>
                          <a:pt x="183619" y="459949"/>
                        </a:cubicBezTo>
                        <a:cubicBezTo>
                          <a:pt x="188277" y="462454"/>
                          <a:pt x="195039" y="464908"/>
                          <a:pt x="197243" y="466711"/>
                        </a:cubicBezTo>
                        <a:cubicBezTo>
                          <a:pt x="207010" y="470467"/>
                          <a:pt x="206509" y="467913"/>
                          <a:pt x="202151" y="465759"/>
                        </a:cubicBezTo>
                        <a:cubicBezTo>
                          <a:pt x="202903" y="466961"/>
                          <a:pt x="184871" y="458046"/>
                          <a:pt x="196642" y="464908"/>
                        </a:cubicBezTo>
                        <a:cubicBezTo>
                          <a:pt x="190781" y="462954"/>
                          <a:pt x="180914" y="457695"/>
                          <a:pt x="173752" y="454039"/>
                        </a:cubicBezTo>
                        <a:lnTo>
                          <a:pt x="174153" y="454039"/>
                        </a:lnTo>
                        <a:cubicBezTo>
                          <a:pt x="174153" y="454039"/>
                          <a:pt x="169695" y="451535"/>
                          <a:pt x="169695" y="451535"/>
                        </a:cubicBezTo>
                        <a:lnTo>
                          <a:pt x="165488" y="448930"/>
                        </a:lnTo>
                        <a:cubicBezTo>
                          <a:pt x="166790" y="449481"/>
                          <a:pt x="169394" y="450984"/>
                          <a:pt x="169745" y="450683"/>
                        </a:cubicBezTo>
                        <a:lnTo>
                          <a:pt x="157574" y="444172"/>
                        </a:lnTo>
                        <a:cubicBezTo>
                          <a:pt x="164536" y="447728"/>
                          <a:pt x="153817" y="441167"/>
                          <a:pt x="151313" y="438712"/>
                        </a:cubicBezTo>
                        <a:cubicBezTo>
                          <a:pt x="149760" y="438412"/>
                          <a:pt x="145152" y="435657"/>
                          <a:pt x="149059" y="438963"/>
                        </a:cubicBezTo>
                        <a:cubicBezTo>
                          <a:pt x="153467" y="442719"/>
                          <a:pt x="151914" y="440666"/>
                          <a:pt x="156272" y="443621"/>
                        </a:cubicBezTo>
                        <a:cubicBezTo>
                          <a:pt x="153968" y="442569"/>
                          <a:pt x="151864" y="441317"/>
                          <a:pt x="149610" y="440165"/>
                        </a:cubicBezTo>
                        <a:lnTo>
                          <a:pt x="149159" y="439714"/>
                        </a:lnTo>
                        <a:lnTo>
                          <a:pt x="145052" y="437811"/>
                        </a:lnTo>
                        <a:cubicBezTo>
                          <a:pt x="136988" y="431600"/>
                          <a:pt x="149710" y="439063"/>
                          <a:pt x="138941" y="431600"/>
                        </a:cubicBezTo>
                        <a:lnTo>
                          <a:pt x="139542" y="433603"/>
                        </a:lnTo>
                        <a:cubicBezTo>
                          <a:pt x="127522" y="424137"/>
                          <a:pt x="114048" y="410363"/>
                          <a:pt x="106335" y="402900"/>
                        </a:cubicBezTo>
                        <a:cubicBezTo>
                          <a:pt x="108839" y="404503"/>
                          <a:pt x="110492" y="404653"/>
                          <a:pt x="108088" y="401297"/>
                        </a:cubicBezTo>
                        <a:cubicBezTo>
                          <a:pt x="111043" y="404853"/>
                          <a:pt x="117805" y="411064"/>
                          <a:pt x="122763" y="415322"/>
                        </a:cubicBezTo>
                        <a:cubicBezTo>
                          <a:pt x="123615" y="416273"/>
                          <a:pt x="115701" y="411014"/>
                          <a:pt x="110793" y="405755"/>
                        </a:cubicBezTo>
                        <a:cubicBezTo>
                          <a:pt x="111844" y="409762"/>
                          <a:pt x="124767" y="417025"/>
                          <a:pt x="124066" y="419128"/>
                        </a:cubicBezTo>
                        <a:cubicBezTo>
                          <a:pt x="130577" y="425489"/>
                          <a:pt x="133833" y="426992"/>
                          <a:pt x="136387" y="428645"/>
                        </a:cubicBezTo>
                        <a:cubicBezTo>
                          <a:pt x="139042" y="430147"/>
                          <a:pt x="141296" y="431800"/>
                          <a:pt x="147156" y="436759"/>
                        </a:cubicBezTo>
                        <a:cubicBezTo>
                          <a:pt x="147857" y="436158"/>
                          <a:pt x="150912" y="438963"/>
                          <a:pt x="152014" y="438812"/>
                        </a:cubicBezTo>
                        <a:cubicBezTo>
                          <a:pt x="149109" y="435206"/>
                          <a:pt x="135636" y="426441"/>
                          <a:pt x="128223" y="419629"/>
                        </a:cubicBezTo>
                        <a:cubicBezTo>
                          <a:pt x="128974" y="420280"/>
                          <a:pt x="130627" y="421332"/>
                          <a:pt x="131028" y="421482"/>
                        </a:cubicBezTo>
                        <a:cubicBezTo>
                          <a:pt x="125718" y="416724"/>
                          <a:pt x="123565" y="414721"/>
                          <a:pt x="119608" y="411665"/>
                        </a:cubicBezTo>
                        <a:lnTo>
                          <a:pt x="120009" y="412166"/>
                        </a:lnTo>
                        <a:cubicBezTo>
                          <a:pt x="113046" y="406907"/>
                          <a:pt x="116402" y="408159"/>
                          <a:pt x="112996" y="404252"/>
                        </a:cubicBezTo>
                        <a:cubicBezTo>
                          <a:pt x="111544" y="402900"/>
                          <a:pt x="106735" y="397641"/>
                          <a:pt x="107086" y="398943"/>
                        </a:cubicBezTo>
                        <a:lnTo>
                          <a:pt x="101176" y="391681"/>
                        </a:lnTo>
                        <a:lnTo>
                          <a:pt x="100775" y="392682"/>
                        </a:lnTo>
                        <a:cubicBezTo>
                          <a:pt x="97119" y="388876"/>
                          <a:pt x="96868" y="387423"/>
                          <a:pt x="93212" y="384218"/>
                        </a:cubicBezTo>
                        <a:lnTo>
                          <a:pt x="92411" y="384618"/>
                        </a:lnTo>
                        <a:cubicBezTo>
                          <a:pt x="95316" y="387974"/>
                          <a:pt x="98070" y="391630"/>
                          <a:pt x="101126" y="394686"/>
                        </a:cubicBezTo>
                        <a:cubicBezTo>
                          <a:pt x="96317" y="390128"/>
                          <a:pt x="99222" y="393985"/>
                          <a:pt x="94114" y="388525"/>
                        </a:cubicBezTo>
                        <a:cubicBezTo>
                          <a:pt x="100324" y="394135"/>
                          <a:pt x="90557" y="383767"/>
                          <a:pt x="90658" y="382615"/>
                        </a:cubicBezTo>
                        <a:lnTo>
                          <a:pt x="86801" y="378858"/>
                        </a:lnTo>
                        <a:lnTo>
                          <a:pt x="87853" y="379760"/>
                        </a:lnTo>
                        <a:cubicBezTo>
                          <a:pt x="85549" y="376254"/>
                          <a:pt x="84296" y="376254"/>
                          <a:pt x="81391" y="372247"/>
                        </a:cubicBezTo>
                        <a:cubicBezTo>
                          <a:pt x="84647" y="377155"/>
                          <a:pt x="86500" y="380261"/>
                          <a:pt x="91960" y="385570"/>
                        </a:cubicBezTo>
                        <a:cubicBezTo>
                          <a:pt x="87853" y="381663"/>
                          <a:pt x="80690" y="374100"/>
                          <a:pt x="79137" y="371846"/>
                        </a:cubicBezTo>
                        <a:cubicBezTo>
                          <a:pt x="75431" y="367539"/>
                          <a:pt x="73578" y="363982"/>
                          <a:pt x="70472" y="359675"/>
                        </a:cubicBezTo>
                        <a:cubicBezTo>
                          <a:pt x="76884" y="367589"/>
                          <a:pt x="70472" y="355267"/>
                          <a:pt x="82193" y="371846"/>
                        </a:cubicBezTo>
                        <a:cubicBezTo>
                          <a:pt x="81842" y="371646"/>
                          <a:pt x="80891" y="370293"/>
                          <a:pt x="80590" y="369742"/>
                        </a:cubicBezTo>
                        <a:cubicBezTo>
                          <a:pt x="81241" y="372698"/>
                          <a:pt x="88203" y="379109"/>
                          <a:pt x="91459" y="382164"/>
                        </a:cubicBezTo>
                        <a:cubicBezTo>
                          <a:pt x="91208" y="380912"/>
                          <a:pt x="94314" y="384268"/>
                          <a:pt x="89506" y="378107"/>
                        </a:cubicBezTo>
                        <a:cubicBezTo>
                          <a:pt x="90908" y="380261"/>
                          <a:pt x="83996" y="374200"/>
                          <a:pt x="80089" y="367839"/>
                        </a:cubicBezTo>
                        <a:lnTo>
                          <a:pt x="81942" y="368039"/>
                        </a:lnTo>
                        <a:lnTo>
                          <a:pt x="75631" y="359374"/>
                        </a:lnTo>
                        <a:lnTo>
                          <a:pt x="76283" y="360126"/>
                        </a:lnTo>
                        <a:cubicBezTo>
                          <a:pt x="74429" y="356469"/>
                          <a:pt x="69521" y="350960"/>
                          <a:pt x="65864" y="344549"/>
                        </a:cubicBezTo>
                        <a:cubicBezTo>
                          <a:pt x="62408" y="340492"/>
                          <a:pt x="52391" y="322661"/>
                          <a:pt x="55647" y="330975"/>
                        </a:cubicBezTo>
                        <a:cubicBezTo>
                          <a:pt x="52842" y="324915"/>
                          <a:pt x="49236" y="320256"/>
                          <a:pt x="45679" y="313895"/>
                        </a:cubicBezTo>
                        <a:lnTo>
                          <a:pt x="49436" y="322210"/>
                        </a:lnTo>
                        <a:cubicBezTo>
                          <a:pt x="43526" y="313194"/>
                          <a:pt x="45529" y="315648"/>
                          <a:pt x="40120" y="308736"/>
                        </a:cubicBezTo>
                        <a:cubicBezTo>
                          <a:pt x="40020" y="307785"/>
                          <a:pt x="39418" y="305781"/>
                          <a:pt x="40570" y="307284"/>
                        </a:cubicBezTo>
                        <a:cubicBezTo>
                          <a:pt x="34059" y="294111"/>
                          <a:pt x="26797" y="275128"/>
                          <a:pt x="22940" y="267465"/>
                        </a:cubicBezTo>
                        <a:cubicBezTo>
                          <a:pt x="19584" y="257848"/>
                          <a:pt x="20586" y="255845"/>
                          <a:pt x="15928" y="242421"/>
                        </a:cubicBezTo>
                        <a:cubicBezTo>
                          <a:pt x="14926" y="239616"/>
                          <a:pt x="15277" y="245026"/>
                          <a:pt x="13173" y="235860"/>
                        </a:cubicBezTo>
                        <a:cubicBezTo>
                          <a:pt x="13123" y="235209"/>
                          <a:pt x="16479" y="244325"/>
                          <a:pt x="13674" y="234257"/>
                        </a:cubicBezTo>
                        <a:cubicBezTo>
                          <a:pt x="10618" y="227345"/>
                          <a:pt x="10017" y="217127"/>
                          <a:pt x="7112" y="207811"/>
                        </a:cubicBezTo>
                        <a:cubicBezTo>
                          <a:pt x="6461" y="202702"/>
                          <a:pt x="4808" y="193987"/>
                          <a:pt x="5960" y="195690"/>
                        </a:cubicBezTo>
                        <a:cubicBezTo>
                          <a:pt x="7062" y="203704"/>
                          <a:pt x="9667" y="214873"/>
                          <a:pt x="10418" y="216476"/>
                        </a:cubicBezTo>
                        <a:cubicBezTo>
                          <a:pt x="9667" y="215474"/>
                          <a:pt x="11169" y="222186"/>
                          <a:pt x="9517" y="216476"/>
                        </a:cubicBezTo>
                        <a:cubicBezTo>
                          <a:pt x="11720" y="228547"/>
                          <a:pt x="11720" y="224139"/>
                          <a:pt x="14125" y="234858"/>
                        </a:cubicBezTo>
                        <a:cubicBezTo>
                          <a:pt x="14676" y="235509"/>
                          <a:pt x="13523" y="229148"/>
                          <a:pt x="12722" y="226944"/>
                        </a:cubicBezTo>
                        <a:cubicBezTo>
                          <a:pt x="13674" y="226644"/>
                          <a:pt x="18933" y="247680"/>
                          <a:pt x="17581" y="237913"/>
                        </a:cubicBezTo>
                        <a:cubicBezTo>
                          <a:pt x="14625" y="226644"/>
                          <a:pt x="11470" y="223789"/>
                          <a:pt x="10468" y="213621"/>
                        </a:cubicBezTo>
                        <a:cubicBezTo>
                          <a:pt x="11971" y="217478"/>
                          <a:pt x="12872" y="223789"/>
                          <a:pt x="15277" y="228497"/>
                        </a:cubicBezTo>
                        <a:lnTo>
                          <a:pt x="13774" y="220333"/>
                        </a:lnTo>
                        <a:cubicBezTo>
                          <a:pt x="13023" y="218430"/>
                          <a:pt x="12321" y="216526"/>
                          <a:pt x="11620" y="214623"/>
                        </a:cubicBezTo>
                        <a:lnTo>
                          <a:pt x="11871" y="214923"/>
                        </a:lnTo>
                        <a:cubicBezTo>
                          <a:pt x="9867" y="200348"/>
                          <a:pt x="7964" y="201851"/>
                          <a:pt x="5209" y="188928"/>
                        </a:cubicBezTo>
                        <a:cubicBezTo>
                          <a:pt x="5660" y="196592"/>
                          <a:pt x="2955" y="187476"/>
                          <a:pt x="3406" y="193236"/>
                        </a:cubicBezTo>
                        <a:cubicBezTo>
                          <a:pt x="1803" y="184521"/>
                          <a:pt x="1202" y="178009"/>
                          <a:pt x="2254" y="177809"/>
                        </a:cubicBezTo>
                        <a:cubicBezTo>
                          <a:pt x="5560" y="194037"/>
                          <a:pt x="3456" y="178610"/>
                          <a:pt x="6962" y="193486"/>
                        </a:cubicBezTo>
                        <a:cubicBezTo>
                          <a:pt x="6962" y="190982"/>
                          <a:pt x="9216" y="196792"/>
                          <a:pt x="7864" y="187826"/>
                        </a:cubicBezTo>
                        <a:cubicBezTo>
                          <a:pt x="5610" y="177859"/>
                          <a:pt x="7363" y="190982"/>
                          <a:pt x="5560" y="180964"/>
                        </a:cubicBezTo>
                        <a:cubicBezTo>
                          <a:pt x="5560" y="180363"/>
                          <a:pt x="5560" y="179712"/>
                          <a:pt x="5810" y="180063"/>
                        </a:cubicBezTo>
                        <a:cubicBezTo>
                          <a:pt x="4558" y="175505"/>
                          <a:pt x="5359" y="174603"/>
                          <a:pt x="4007" y="169094"/>
                        </a:cubicBezTo>
                        <a:lnTo>
                          <a:pt x="4408" y="170396"/>
                        </a:lnTo>
                        <a:cubicBezTo>
                          <a:pt x="4307" y="163384"/>
                          <a:pt x="2855" y="162883"/>
                          <a:pt x="3055" y="156822"/>
                        </a:cubicBezTo>
                        <a:cubicBezTo>
                          <a:pt x="2404" y="159277"/>
                          <a:pt x="2054" y="152866"/>
                          <a:pt x="1252" y="149159"/>
                        </a:cubicBezTo>
                        <a:cubicBezTo>
                          <a:pt x="1352" y="155270"/>
                          <a:pt x="301" y="158676"/>
                          <a:pt x="1703" y="170697"/>
                        </a:cubicBezTo>
                        <a:cubicBezTo>
                          <a:pt x="2554" y="172049"/>
                          <a:pt x="2805" y="171147"/>
                          <a:pt x="3706" y="176006"/>
                        </a:cubicBezTo>
                        <a:lnTo>
                          <a:pt x="2705" y="168242"/>
                        </a:lnTo>
                        <a:cubicBezTo>
                          <a:pt x="3055" y="169845"/>
                          <a:pt x="3306" y="171197"/>
                          <a:pt x="3656" y="172700"/>
                        </a:cubicBezTo>
                        <a:lnTo>
                          <a:pt x="4257" y="180213"/>
                        </a:lnTo>
                        <a:cubicBezTo>
                          <a:pt x="2554" y="170797"/>
                          <a:pt x="2454" y="175255"/>
                          <a:pt x="1252" y="171298"/>
                        </a:cubicBezTo>
                        <a:cubicBezTo>
                          <a:pt x="551" y="162532"/>
                          <a:pt x="351" y="164135"/>
                          <a:pt x="0" y="158626"/>
                        </a:cubicBezTo>
                        <a:cubicBezTo>
                          <a:pt x="1002" y="159076"/>
                          <a:pt x="301" y="141696"/>
                          <a:pt x="801" y="131629"/>
                        </a:cubicBezTo>
                        <a:cubicBezTo>
                          <a:pt x="801" y="133181"/>
                          <a:pt x="851" y="135185"/>
                          <a:pt x="902" y="136287"/>
                        </a:cubicBezTo>
                        <a:cubicBezTo>
                          <a:pt x="1803" y="143549"/>
                          <a:pt x="1553" y="131228"/>
                          <a:pt x="1853" y="130978"/>
                        </a:cubicBezTo>
                        <a:lnTo>
                          <a:pt x="1252" y="125668"/>
                        </a:lnTo>
                        <a:cubicBezTo>
                          <a:pt x="1302" y="126670"/>
                          <a:pt x="1553" y="128022"/>
                          <a:pt x="1703" y="125769"/>
                        </a:cubicBezTo>
                        <a:cubicBezTo>
                          <a:pt x="1503" y="118606"/>
                          <a:pt x="451" y="119007"/>
                          <a:pt x="401" y="111794"/>
                        </a:cubicBezTo>
                        <a:cubicBezTo>
                          <a:pt x="952" y="111293"/>
                          <a:pt x="1653" y="117354"/>
                          <a:pt x="2054" y="112896"/>
                        </a:cubicBezTo>
                        <a:cubicBezTo>
                          <a:pt x="2554" y="111343"/>
                          <a:pt x="3857" y="106535"/>
                          <a:pt x="3807" y="97019"/>
                        </a:cubicBezTo>
                        <a:cubicBezTo>
                          <a:pt x="3656" y="96317"/>
                          <a:pt x="3656" y="93863"/>
                          <a:pt x="3807" y="91008"/>
                        </a:cubicBezTo>
                        <a:cubicBezTo>
                          <a:pt x="3807" y="91409"/>
                          <a:pt x="3807" y="91910"/>
                          <a:pt x="3807" y="92110"/>
                        </a:cubicBezTo>
                        <a:lnTo>
                          <a:pt x="4858" y="85849"/>
                        </a:lnTo>
                        <a:cubicBezTo>
                          <a:pt x="5409" y="91259"/>
                          <a:pt x="3656" y="96668"/>
                          <a:pt x="4408" y="102077"/>
                        </a:cubicBezTo>
                        <a:lnTo>
                          <a:pt x="5259" y="102578"/>
                        </a:lnTo>
                        <a:cubicBezTo>
                          <a:pt x="5059" y="106786"/>
                          <a:pt x="5359" y="112445"/>
                          <a:pt x="5760" y="115050"/>
                        </a:cubicBezTo>
                        <a:cubicBezTo>
                          <a:pt x="6010" y="108689"/>
                          <a:pt x="5760" y="107337"/>
                          <a:pt x="5910" y="100224"/>
                        </a:cubicBezTo>
                        <a:cubicBezTo>
                          <a:pt x="6511" y="99272"/>
                          <a:pt x="6712" y="104281"/>
                          <a:pt x="6762" y="104982"/>
                        </a:cubicBezTo>
                        <a:lnTo>
                          <a:pt x="6311" y="103881"/>
                        </a:lnTo>
                        <a:cubicBezTo>
                          <a:pt x="5309" y="112345"/>
                          <a:pt x="6812" y="116603"/>
                          <a:pt x="6762" y="127121"/>
                        </a:cubicBezTo>
                        <a:cubicBezTo>
                          <a:pt x="6762" y="128724"/>
                          <a:pt x="6662" y="127722"/>
                          <a:pt x="6511" y="127371"/>
                        </a:cubicBezTo>
                        <a:cubicBezTo>
                          <a:pt x="7563" y="135886"/>
                          <a:pt x="6712" y="144301"/>
                          <a:pt x="8515" y="152515"/>
                        </a:cubicBezTo>
                        <a:lnTo>
                          <a:pt x="7864" y="149860"/>
                        </a:lnTo>
                        <a:cubicBezTo>
                          <a:pt x="8615" y="155470"/>
                          <a:pt x="10418" y="166389"/>
                          <a:pt x="12622" y="177208"/>
                        </a:cubicBezTo>
                        <a:lnTo>
                          <a:pt x="12973" y="177208"/>
                        </a:lnTo>
                        <a:cubicBezTo>
                          <a:pt x="12973" y="176006"/>
                          <a:pt x="13574" y="180113"/>
                          <a:pt x="13724" y="182317"/>
                        </a:cubicBezTo>
                        <a:lnTo>
                          <a:pt x="13724" y="182317"/>
                        </a:lnTo>
                        <a:cubicBezTo>
                          <a:pt x="14876" y="187726"/>
                          <a:pt x="16178" y="192835"/>
                          <a:pt x="17180" y="197042"/>
                        </a:cubicBezTo>
                        <a:cubicBezTo>
                          <a:pt x="17130" y="195640"/>
                          <a:pt x="17030" y="193887"/>
                          <a:pt x="16729" y="191883"/>
                        </a:cubicBezTo>
                        <a:cubicBezTo>
                          <a:pt x="15978" y="190281"/>
                          <a:pt x="14826" y="180263"/>
                          <a:pt x="14175" y="181766"/>
                        </a:cubicBezTo>
                        <a:cubicBezTo>
                          <a:pt x="14024" y="177108"/>
                          <a:pt x="12371" y="169745"/>
                          <a:pt x="12321" y="166289"/>
                        </a:cubicBezTo>
                        <a:cubicBezTo>
                          <a:pt x="12422" y="172550"/>
                          <a:pt x="11019" y="162082"/>
                          <a:pt x="10468" y="161030"/>
                        </a:cubicBezTo>
                        <a:cubicBezTo>
                          <a:pt x="10769" y="158876"/>
                          <a:pt x="9667" y="151814"/>
                          <a:pt x="10468" y="152565"/>
                        </a:cubicBezTo>
                        <a:cubicBezTo>
                          <a:pt x="10568" y="151313"/>
                          <a:pt x="10168" y="155670"/>
                          <a:pt x="10869" y="158275"/>
                        </a:cubicBezTo>
                        <a:cubicBezTo>
                          <a:pt x="12121" y="164736"/>
                          <a:pt x="10568" y="146304"/>
                          <a:pt x="11871" y="154368"/>
                        </a:cubicBezTo>
                        <a:cubicBezTo>
                          <a:pt x="10468" y="144100"/>
                          <a:pt x="10168" y="130477"/>
                          <a:pt x="9466" y="119808"/>
                        </a:cubicBezTo>
                        <a:lnTo>
                          <a:pt x="9166" y="125769"/>
                        </a:lnTo>
                        <a:cubicBezTo>
                          <a:pt x="9166" y="121010"/>
                          <a:pt x="9166" y="109791"/>
                          <a:pt x="9567" y="108939"/>
                        </a:cubicBezTo>
                        <a:cubicBezTo>
                          <a:pt x="9617" y="112445"/>
                          <a:pt x="9466" y="116603"/>
                          <a:pt x="9667" y="121110"/>
                        </a:cubicBezTo>
                        <a:cubicBezTo>
                          <a:pt x="10468" y="121311"/>
                          <a:pt x="9717" y="110292"/>
                          <a:pt x="10318" y="109791"/>
                        </a:cubicBezTo>
                        <a:cubicBezTo>
                          <a:pt x="9917" y="105433"/>
                          <a:pt x="9667" y="101026"/>
                          <a:pt x="9366" y="96668"/>
                        </a:cubicBezTo>
                        <a:lnTo>
                          <a:pt x="9066" y="102428"/>
                        </a:lnTo>
                        <a:cubicBezTo>
                          <a:pt x="8615" y="98772"/>
                          <a:pt x="9967" y="86801"/>
                          <a:pt x="10969" y="77986"/>
                        </a:cubicBezTo>
                        <a:cubicBezTo>
                          <a:pt x="11720" y="83195"/>
                          <a:pt x="9817" y="91359"/>
                          <a:pt x="9867" y="100725"/>
                        </a:cubicBezTo>
                        <a:cubicBezTo>
                          <a:pt x="10067" y="107537"/>
                          <a:pt x="11169" y="96618"/>
                          <a:pt x="11219" y="103029"/>
                        </a:cubicBezTo>
                        <a:cubicBezTo>
                          <a:pt x="11570" y="101376"/>
                          <a:pt x="11670" y="97219"/>
                          <a:pt x="11520" y="95115"/>
                        </a:cubicBezTo>
                        <a:lnTo>
                          <a:pt x="11871" y="92611"/>
                        </a:lnTo>
                        <a:cubicBezTo>
                          <a:pt x="12472" y="98371"/>
                          <a:pt x="11871" y="111143"/>
                          <a:pt x="12822" y="119658"/>
                        </a:cubicBezTo>
                        <a:cubicBezTo>
                          <a:pt x="12722" y="118907"/>
                          <a:pt x="12572" y="118255"/>
                          <a:pt x="12422" y="118005"/>
                        </a:cubicBezTo>
                        <a:cubicBezTo>
                          <a:pt x="11971" y="124566"/>
                          <a:pt x="12121" y="131228"/>
                          <a:pt x="12672" y="137589"/>
                        </a:cubicBezTo>
                        <a:cubicBezTo>
                          <a:pt x="12872" y="134183"/>
                          <a:pt x="12672" y="132881"/>
                          <a:pt x="12472" y="130927"/>
                        </a:cubicBezTo>
                        <a:cubicBezTo>
                          <a:pt x="12772" y="130677"/>
                          <a:pt x="12973" y="136688"/>
                          <a:pt x="13423" y="138941"/>
                        </a:cubicBezTo>
                        <a:cubicBezTo>
                          <a:pt x="13473" y="133031"/>
                          <a:pt x="14024" y="137789"/>
                          <a:pt x="14074" y="134083"/>
                        </a:cubicBezTo>
                        <a:cubicBezTo>
                          <a:pt x="14425" y="137940"/>
                          <a:pt x="14575" y="141045"/>
                          <a:pt x="14676" y="145753"/>
                        </a:cubicBezTo>
                        <a:cubicBezTo>
                          <a:pt x="14375" y="148208"/>
                          <a:pt x="14024" y="143750"/>
                          <a:pt x="13523" y="144301"/>
                        </a:cubicBezTo>
                        <a:cubicBezTo>
                          <a:pt x="14125" y="149109"/>
                          <a:pt x="13023" y="151413"/>
                          <a:pt x="14175" y="158475"/>
                        </a:cubicBezTo>
                        <a:cubicBezTo>
                          <a:pt x="13574" y="149059"/>
                          <a:pt x="15527" y="160880"/>
                          <a:pt x="16228" y="164035"/>
                        </a:cubicBezTo>
                        <a:lnTo>
                          <a:pt x="16128" y="162482"/>
                        </a:lnTo>
                        <a:cubicBezTo>
                          <a:pt x="17030" y="165387"/>
                          <a:pt x="17330" y="167892"/>
                          <a:pt x="17030" y="169995"/>
                        </a:cubicBezTo>
                        <a:cubicBezTo>
                          <a:pt x="16278" y="166189"/>
                          <a:pt x="16178" y="162482"/>
                          <a:pt x="15627" y="163634"/>
                        </a:cubicBezTo>
                        <a:cubicBezTo>
                          <a:pt x="15878" y="166189"/>
                          <a:pt x="16228" y="168693"/>
                          <a:pt x="16729" y="171548"/>
                        </a:cubicBezTo>
                        <a:lnTo>
                          <a:pt x="15978" y="168994"/>
                        </a:lnTo>
                        <a:cubicBezTo>
                          <a:pt x="16529" y="173201"/>
                          <a:pt x="17030" y="177358"/>
                          <a:pt x="17731" y="181565"/>
                        </a:cubicBezTo>
                        <a:cubicBezTo>
                          <a:pt x="18582" y="183469"/>
                          <a:pt x="19834" y="186674"/>
                          <a:pt x="20936" y="188227"/>
                        </a:cubicBezTo>
                        <a:cubicBezTo>
                          <a:pt x="20936" y="191282"/>
                          <a:pt x="21988" y="195390"/>
                          <a:pt x="22740" y="198144"/>
                        </a:cubicBezTo>
                        <a:lnTo>
                          <a:pt x="22239" y="196892"/>
                        </a:lnTo>
                        <a:cubicBezTo>
                          <a:pt x="22740" y="202452"/>
                          <a:pt x="25695" y="214473"/>
                          <a:pt x="26446" y="215374"/>
                        </a:cubicBezTo>
                        <a:cubicBezTo>
                          <a:pt x="26797" y="219431"/>
                          <a:pt x="17430" y="188528"/>
                          <a:pt x="23791" y="215975"/>
                        </a:cubicBezTo>
                        <a:cubicBezTo>
                          <a:pt x="26296" y="226393"/>
                          <a:pt x="26847" y="222086"/>
                          <a:pt x="28950" y="227846"/>
                        </a:cubicBezTo>
                        <a:cubicBezTo>
                          <a:pt x="28950" y="227846"/>
                          <a:pt x="28700" y="227545"/>
                          <a:pt x="28750" y="228146"/>
                        </a:cubicBezTo>
                        <a:cubicBezTo>
                          <a:pt x="29852" y="232704"/>
                          <a:pt x="30503" y="233005"/>
                          <a:pt x="31855" y="236611"/>
                        </a:cubicBezTo>
                        <a:cubicBezTo>
                          <a:pt x="31254" y="233856"/>
                          <a:pt x="30303" y="229950"/>
                          <a:pt x="29702" y="228747"/>
                        </a:cubicBezTo>
                        <a:cubicBezTo>
                          <a:pt x="30653" y="229950"/>
                          <a:pt x="32206" y="238114"/>
                          <a:pt x="33759" y="241369"/>
                        </a:cubicBezTo>
                        <a:cubicBezTo>
                          <a:pt x="31405" y="237262"/>
                          <a:pt x="36013" y="250085"/>
                          <a:pt x="34510" y="246779"/>
                        </a:cubicBezTo>
                        <a:cubicBezTo>
                          <a:pt x="36614" y="255845"/>
                          <a:pt x="40871" y="264860"/>
                          <a:pt x="43325" y="269118"/>
                        </a:cubicBezTo>
                        <a:cubicBezTo>
                          <a:pt x="44427" y="275429"/>
                          <a:pt x="47533" y="279285"/>
                          <a:pt x="51139" y="288852"/>
                        </a:cubicBezTo>
                        <a:cubicBezTo>
                          <a:pt x="50538" y="287399"/>
                          <a:pt x="49185" y="284895"/>
                          <a:pt x="48434" y="282791"/>
                        </a:cubicBezTo>
                        <a:cubicBezTo>
                          <a:pt x="45329" y="277783"/>
                          <a:pt x="52291" y="292659"/>
                          <a:pt x="47983" y="284745"/>
                        </a:cubicBezTo>
                        <a:cubicBezTo>
                          <a:pt x="48885" y="286448"/>
                          <a:pt x="48434" y="284745"/>
                          <a:pt x="47533" y="282942"/>
                        </a:cubicBezTo>
                        <a:cubicBezTo>
                          <a:pt x="46080" y="279836"/>
                          <a:pt x="44527" y="276931"/>
                          <a:pt x="44527" y="277883"/>
                        </a:cubicBezTo>
                        <a:lnTo>
                          <a:pt x="47132" y="285847"/>
                        </a:lnTo>
                        <a:lnTo>
                          <a:pt x="45780" y="283242"/>
                        </a:lnTo>
                        <a:cubicBezTo>
                          <a:pt x="47132" y="287249"/>
                          <a:pt x="48584" y="291256"/>
                          <a:pt x="50087" y="295263"/>
                        </a:cubicBezTo>
                        <a:cubicBezTo>
                          <a:pt x="50388" y="295513"/>
                          <a:pt x="50087" y="294361"/>
                          <a:pt x="49887" y="293760"/>
                        </a:cubicBezTo>
                        <a:cubicBezTo>
                          <a:pt x="55647" y="307134"/>
                          <a:pt x="64412" y="321659"/>
                          <a:pt x="71124" y="332628"/>
                        </a:cubicBezTo>
                        <a:cubicBezTo>
                          <a:pt x="72576" y="333079"/>
                          <a:pt x="77284" y="339540"/>
                          <a:pt x="82393" y="346903"/>
                        </a:cubicBezTo>
                        <a:cubicBezTo>
                          <a:pt x="87853" y="353965"/>
                          <a:pt x="93663" y="361929"/>
                          <a:pt x="97570" y="365435"/>
                        </a:cubicBezTo>
                        <a:cubicBezTo>
                          <a:pt x="95266" y="363732"/>
                          <a:pt x="93362" y="363281"/>
                          <a:pt x="94114" y="364934"/>
                        </a:cubicBezTo>
                        <a:cubicBezTo>
                          <a:pt x="92611" y="363181"/>
                          <a:pt x="89005" y="359925"/>
                          <a:pt x="85999" y="355618"/>
                        </a:cubicBezTo>
                        <a:cubicBezTo>
                          <a:pt x="85799" y="354716"/>
                          <a:pt x="82193" y="349257"/>
                          <a:pt x="85048" y="352362"/>
                        </a:cubicBezTo>
                        <a:cubicBezTo>
                          <a:pt x="76182" y="340792"/>
                          <a:pt x="85348" y="354566"/>
                          <a:pt x="82143" y="351611"/>
                        </a:cubicBezTo>
                        <a:cubicBezTo>
                          <a:pt x="91910" y="364483"/>
                          <a:pt x="99172" y="371095"/>
                          <a:pt x="106184" y="378057"/>
                        </a:cubicBezTo>
                        <a:lnTo>
                          <a:pt x="106184" y="378458"/>
                        </a:lnTo>
                        <a:cubicBezTo>
                          <a:pt x="107938" y="380261"/>
                          <a:pt x="109691" y="382014"/>
                          <a:pt x="111644" y="383717"/>
                        </a:cubicBezTo>
                        <a:cubicBezTo>
                          <a:pt x="107437" y="379109"/>
                          <a:pt x="108539" y="378408"/>
                          <a:pt x="113848" y="384518"/>
                        </a:cubicBezTo>
                        <a:lnTo>
                          <a:pt x="113096" y="383867"/>
                        </a:lnTo>
                        <a:cubicBezTo>
                          <a:pt x="116052" y="387473"/>
                          <a:pt x="122813" y="394185"/>
                          <a:pt x="128273" y="398943"/>
                        </a:cubicBezTo>
                        <a:lnTo>
                          <a:pt x="132380" y="401648"/>
                        </a:lnTo>
                        <a:cubicBezTo>
                          <a:pt x="137689" y="406556"/>
                          <a:pt x="136938" y="407909"/>
                          <a:pt x="138240" y="410063"/>
                        </a:cubicBezTo>
                        <a:cubicBezTo>
                          <a:pt x="147106" y="417175"/>
                          <a:pt x="152665" y="420531"/>
                          <a:pt x="159728" y="424638"/>
                        </a:cubicBezTo>
                        <a:cubicBezTo>
                          <a:pt x="162182" y="427543"/>
                          <a:pt x="176406" y="436709"/>
                          <a:pt x="168443" y="432501"/>
                        </a:cubicBezTo>
                        <a:cubicBezTo>
                          <a:pt x="172900" y="435056"/>
                          <a:pt x="175104" y="435356"/>
                          <a:pt x="177909" y="436408"/>
                        </a:cubicBezTo>
                        <a:cubicBezTo>
                          <a:pt x="180614" y="437360"/>
                          <a:pt x="184020" y="438963"/>
                          <a:pt x="191182" y="444022"/>
                        </a:cubicBezTo>
                        <a:lnTo>
                          <a:pt x="186925" y="442319"/>
                        </a:lnTo>
                        <a:cubicBezTo>
                          <a:pt x="194187" y="446376"/>
                          <a:pt x="203303" y="450783"/>
                          <a:pt x="211517" y="454239"/>
                        </a:cubicBezTo>
                        <a:cubicBezTo>
                          <a:pt x="219782" y="457695"/>
                          <a:pt x="227145" y="460300"/>
                          <a:pt x="230551" y="462103"/>
                        </a:cubicBezTo>
                        <a:cubicBezTo>
                          <a:pt x="223989" y="462103"/>
                          <a:pt x="249383" y="471169"/>
                          <a:pt x="251838" y="473573"/>
                        </a:cubicBezTo>
                        <a:cubicBezTo>
                          <a:pt x="251186" y="472872"/>
                          <a:pt x="257297" y="474474"/>
                          <a:pt x="258249" y="474474"/>
                        </a:cubicBezTo>
                        <a:cubicBezTo>
                          <a:pt x="259501" y="475126"/>
                          <a:pt x="261655" y="475927"/>
                          <a:pt x="264159" y="476027"/>
                        </a:cubicBezTo>
                        <a:cubicBezTo>
                          <a:pt x="257898" y="474074"/>
                          <a:pt x="269068" y="475176"/>
                          <a:pt x="256846" y="472771"/>
                        </a:cubicBezTo>
                        <a:cubicBezTo>
                          <a:pt x="260052" y="473022"/>
                          <a:pt x="263708" y="473222"/>
                          <a:pt x="268216" y="473723"/>
                        </a:cubicBezTo>
                        <a:cubicBezTo>
                          <a:pt x="272724" y="474324"/>
                          <a:pt x="278033" y="475326"/>
                          <a:pt x="284795" y="476378"/>
                        </a:cubicBezTo>
                        <a:lnTo>
                          <a:pt x="284444" y="477179"/>
                        </a:lnTo>
                        <a:cubicBezTo>
                          <a:pt x="280888" y="476428"/>
                          <a:pt x="277332" y="475877"/>
                          <a:pt x="273826" y="474875"/>
                        </a:cubicBezTo>
                        <a:cubicBezTo>
                          <a:pt x="274777" y="475727"/>
                          <a:pt x="269318" y="474474"/>
                          <a:pt x="267014" y="474224"/>
                        </a:cubicBezTo>
                        <a:cubicBezTo>
                          <a:pt x="276831" y="476728"/>
                          <a:pt x="276080" y="477079"/>
                          <a:pt x="275429" y="477379"/>
                        </a:cubicBezTo>
                        <a:cubicBezTo>
                          <a:pt x="274777" y="477630"/>
                          <a:pt x="274076" y="478081"/>
                          <a:pt x="284394" y="479734"/>
                        </a:cubicBezTo>
                        <a:cubicBezTo>
                          <a:pt x="286448" y="479533"/>
                          <a:pt x="285145" y="479533"/>
                          <a:pt x="290505" y="480234"/>
                        </a:cubicBezTo>
                        <a:cubicBezTo>
                          <a:pt x="288000" y="479834"/>
                          <a:pt x="287449" y="480335"/>
                          <a:pt x="291506" y="481036"/>
                        </a:cubicBezTo>
                        <a:cubicBezTo>
                          <a:pt x="292859" y="481036"/>
                          <a:pt x="294161" y="480936"/>
                          <a:pt x="295513" y="480835"/>
                        </a:cubicBezTo>
                        <a:cubicBezTo>
                          <a:pt x="299020" y="481987"/>
                          <a:pt x="296014" y="481887"/>
                          <a:pt x="292859" y="481687"/>
                        </a:cubicBezTo>
                        <a:cubicBezTo>
                          <a:pt x="289703" y="481386"/>
                          <a:pt x="286448" y="480886"/>
                          <a:pt x="289453" y="481987"/>
                        </a:cubicBezTo>
                        <a:cubicBezTo>
                          <a:pt x="285346" y="481537"/>
                          <a:pt x="279936" y="480986"/>
                          <a:pt x="275729" y="480535"/>
                        </a:cubicBezTo>
                        <a:cubicBezTo>
                          <a:pt x="271572" y="479934"/>
                          <a:pt x="268717" y="479633"/>
                          <a:pt x="269869" y="480485"/>
                        </a:cubicBezTo>
                        <a:cubicBezTo>
                          <a:pt x="276280" y="482238"/>
                          <a:pt x="279385" y="482088"/>
                          <a:pt x="282441" y="482138"/>
                        </a:cubicBezTo>
                        <a:cubicBezTo>
                          <a:pt x="285546" y="482088"/>
                          <a:pt x="288652" y="482388"/>
                          <a:pt x="295513" y="483440"/>
                        </a:cubicBezTo>
                        <a:lnTo>
                          <a:pt x="296916" y="484091"/>
                        </a:lnTo>
                        <a:cubicBezTo>
                          <a:pt x="301774" y="484342"/>
                          <a:pt x="302676" y="483690"/>
                          <a:pt x="305331" y="483540"/>
                        </a:cubicBezTo>
                        <a:cubicBezTo>
                          <a:pt x="305531" y="483791"/>
                          <a:pt x="306733" y="484291"/>
                          <a:pt x="309838" y="484542"/>
                        </a:cubicBezTo>
                        <a:cubicBezTo>
                          <a:pt x="318103" y="483941"/>
                          <a:pt x="323512" y="484342"/>
                          <a:pt x="331075" y="483089"/>
                        </a:cubicBezTo>
                        <a:cubicBezTo>
                          <a:pt x="321058" y="483490"/>
                          <a:pt x="316850" y="482538"/>
                          <a:pt x="312493" y="482138"/>
                        </a:cubicBezTo>
                        <a:cubicBezTo>
                          <a:pt x="308135" y="481737"/>
                          <a:pt x="303828" y="480785"/>
                          <a:pt x="293560" y="479984"/>
                        </a:cubicBezTo>
                        <a:cubicBezTo>
                          <a:pt x="296816" y="479984"/>
                          <a:pt x="311241" y="481587"/>
                          <a:pt x="312242" y="480184"/>
                        </a:cubicBezTo>
                        <a:lnTo>
                          <a:pt x="311992" y="481036"/>
                        </a:lnTo>
                        <a:cubicBezTo>
                          <a:pt x="318704" y="481036"/>
                          <a:pt x="325365" y="481136"/>
                          <a:pt x="333730" y="481437"/>
                        </a:cubicBezTo>
                        <a:lnTo>
                          <a:pt x="328621" y="481837"/>
                        </a:lnTo>
                        <a:cubicBezTo>
                          <a:pt x="339740" y="481637"/>
                          <a:pt x="347153" y="483190"/>
                          <a:pt x="355868" y="481437"/>
                        </a:cubicBezTo>
                        <a:cubicBezTo>
                          <a:pt x="352763" y="481437"/>
                          <a:pt x="350259" y="481537"/>
                          <a:pt x="348355" y="481737"/>
                        </a:cubicBezTo>
                        <a:cubicBezTo>
                          <a:pt x="354215" y="481336"/>
                          <a:pt x="361228" y="480835"/>
                          <a:pt x="367438" y="480435"/>
                        </a:cubicBezTo>
                        <a:cubicBezTo>
                          <a:pt x="371696" y="479683"/>
                          <a:pt x="375853" y="478582"/>
                          <a:pt x="380010" y="477530"/>
                        </a:cubicBezTo>
                        <a:cubicBezTo>
                          <a:pt x="379960" y="477981"/>
                          <a:pt x="388024" y="476929"/>
                          <a:pt x="384218" y="478131"/>
                        </a:cubicBezTo>
                        <a:cubicBezTo>
                          <a:pt x="393484" y="477430"/>
                          <a:pt x="397491" y="475126"/>
                          <a:pt x="402700" y="474024"/>
                        </a:cubicBezTo>
                        <a:cubicBezTo>
                          <a:pt x="407408" y="473373"/>
                          <a:pt x="405454" y="474024"/>
                          <a:pt x="402199" y="474825"/>
                        </a:cubicBezTo>
                        <a:cubicBezTo>
                          <a:pt x="398943" y="475576"/>
                          <a:pt x="394385" y="476578"/>
                          <a:pt x="394035" y="477279"/>
                        </a:cubicBezTo>
                        <a:cubicBezTo>
                          <a:pt x="397290" y="476728"/>
                          <a:pt x="400546" y="476177"/>
                          <a:pt x="403752" y="475626"/>
                        </a:cubicBezTo>
                        <a:cubicBezTo>
                          <a:pt x="406907" y="474825"/>
                          <a:pt x="410012" y="474074"/>
                          <a:pt x="412917" y="473322"/>
                        </a:cubicBezTo>
                        <a:cubicBezTo>
                          <a:pt x="418778" y="471920"/>
                          <a:pt x="423736" y="470017"/>
                          <a:pt x="427142" y="468614"/>
                        </a:cubicBezTo>
                        <a:cubicBezTo>
                          <a:pt x="424538" y="469215"/>
                          <a:pt x="423285" y="469416"/>
                          <a:pt x="423336" y="469165"/>
                        </a:cubicBezTo>
                        <a:cubicBezTo>
                          <a:pt x="423786" y="469315"/>
                          <a:pt x="428795" y="467763"/>
                          <a:pt x="431600" y="466961"/>
                        </a:cubicBezTo>
                        <a:lnTo>
                          <a:pt x="433353" y="465859"/>
                        </a:lnTo>
                        <a:cubicBezTo>
                          <a:pt x="438061" y="464607"/>
                          <a:pt x="437510" y="465158"/>
                          <a:pt x="433754" y="466961"/>
                        </a:cubicBezTo>
                        <a:cubicBezTo>
                          <a:pt x="438211" y="465509"/>
                          <a:pt x="443070" y="462604"/>
                          <a:pt x="447878" y="461802"/>
                        </a:cubicBezTo>
                        <a:cubicBezTo>
                          <a:pt x="440616" y="465158"/>
                          <a:pt x="430849" y="467913"/>
                          <a:pt x="426942" y="469366"/>
                        </a:cubicBezTo>
                        <a:cubicBezTo>
                          <a:pt x="434906" y="466861"/>
                          <a:pt x="438913" y="465659"/>
                          <a:pt x="443521" y="464507"/>
                        </a:cubicBezTo>
                        <a:cubicBezTo>
                          <a:pt x="448179" y="463405"/>
                          <a:pt x="453237" y="461702"/>
                          <a:pt x="462854" y="457295"/>
                        </a:cubicBezTo>
                        <a:cubicBezTo>
                          <a:pt x="463205" y="457445"/>
                          <a:pt x="460099" y="459298"/>
                          <a:pt x="463906" y="457745"/>
                        </a:cubicBezTo>
                        <a:cubicBezTo>
                          <a:pt x="472371" y="453588"/>
                          <a:pt x="465659" y="455642"/>
                          <a:pt x="468013" y="453839"/>
                        </a:cubicBezTo>
                        <a:cubicBezTo>
                          <a:pt x="461702" y="457345"/>
                          <a:pt x="458296" y="458046"/>
                          <a:pt x="454189" y="459048"/>
                        </a:cubicBezTo>
                        <a:lnTo>
                          <a:pt x="455792" y="457896"/>
                        </a:lnTo>
                        <a:cubicBezTo>
                          <a:pt x="456143" y="457996"/>
                          <a:pt x="460350" y="456293"/>
                          <a:pt x="461652" y="455992"/>
                        </a:cubicBezTo>
                        <a:lnTo>
                          <a:pt x="462353" y="454690"/>
                        </a:lnTo>
                        <a:cubicBezTo>
                          <a:pt x="462303" y="455942"/>
                          <a:pt x="469215" y="453588"/>
                          <a:pt x="474124" y="450583"/>
                        </a:cubicBezTo>
                        <a:cubicBezTo>
                          <a:pt x="468664" y="452486"/>
                          <a:pt x="470067" y="451835"/>
                          <a:pt x="468163" y="451434"/>
                        </a:cubicBezTo>
                        <a:cubicBezTo>
                          <a:pt x="474725" y="446876"/>
                          <a:pt x="476728" y="448429"/>
                          <a:pt x="483590" y="442970"/>
                        </a:cubicBezTo>
                        <a:cubicBezTo>
                          <a:pt x="483240" y="443621"/>
                          <a:pt x="476828" y="447678"/>
                          <a:pt x="482588" y="444572"/>
                        </a:cubicBezTo>
                        <a:cubicBezTo>
                          <a:pt x="483340" y="444122"/>
                          <a:pt x="483891" y="443771"/>
                          <a:pt x="484392" y="443420"/>
                        </a:cubicBezTo>
                        <a:lnTo>
                          <a:pt x="480685" y="453187"/>
                        </a:lnTo>
                        <a:cubicBezTo>
                          <a:pt x="479984" y="450883"/>
                          <a:pt x="480034" y="448529"/>
                          <a:pt x="480385" y="446876"/>
                        </a:cubicBezTo>
                        <a:lnTo>
                          <a:pt x="488899" y="458346"/>
                        </a:lnTo>
                        <a:cubicBezTo>
                          <a:pt x="486595" y="458597"/>
                          <a:pt x="486245" y="459098"/>
                          <a:pt x="483390" y="459348"/>
                        </a:cubicBezTo>
                        <a:cubicBezTo>
                          <a:pt x="486746" y="458647"/>
                          <a:pt x="486896" y="458096"/>
                          <a:pt x="488899" y="457395"/>
                        </a:cubicBezTo>
                        <a:lnTo>
                          <a:pt x="481336" y="447177"/>
                        </a:lnTo>
                        <a:cubicBezTo>
                          <a:pt x="481136" y="448630"/>
                          <a:pt x="481136" y="450783"/>
                          <a:pt x="481887" y="452837"/>
                        </a:cubicBezTo>
                        <a:lnTo>
                          <a:pt x="485043" y="444472"/>
                        </a:lnTo>
                        <a:cubicBezTo>
                          <a:pt x="484742" y="444773"/>
                          <a:pt x="484442" y="445073"/>
                          <a:pt x="484141" y="445424"/>
                        </a:cubicBezTo>
                        <a:cubicBezTo>
                          <a:pt x="475727" y="450433"/>
                          <a:pt x="480835" y="447478"/>
                          <a:pt x="472421" y="452286"/>
                        </a:cubicBezTo>
                        <a:cubicBezTo>
                          <a:pt x="474975" y="451284"/>
                          <a:pt x="477530" y="450232"/>
                          <a:pt x="480034" y="449080"/>
                        </a:cubicBezTo>
                        <a:cubicBezTo>
                          <a:pt x="472721" y="453238"/>
                          <a:pt x="475075" y="452837"/>
                          <a:pt x="474625" y="453488"/>
                        </a:cubicBezTo>
                        <a:cubicBezTo>
                          <a:pt x="483139" y="449681"/>
                          <a:pt x="484291" y="447978"/>
                          <a:pt x="486195" y="446225"/>
                        </a:cubicBezTo>
                        <a:lnTo>
                          <a:pt x="483941" y="452236"/>
                        </a:lnTo>
                        <a:cubicBezTo>
                          <a:pt x="483490" y="450984"/>
                          <a:pt x="483290" y="449381"/>
                          <a:pt x="483490" y="447878"/>
                        </a:cubicBezTo>
                        <a:lnTo>
                          <a:pt x="488849" y="455141"/>
                        </a:lnTo>
                        <a:cubicBezTo>
                          <a:pt x="487547" y="455341"/>
                          <a:pt x="485944" y="455491"/>
                          <a:pt x="483290" y="455441"/>
                        </a:cubicBezTo>
                        <a:cubicBezTo>
                          <a:pt x="478632" y="456092"/>
                          <a:pt x="492305" y="455441"/>
                          <a:pt x="485043" y="456143"/>
                        </a:cubicBezTo>
                        <a:cubicBezTo>
                          <a:pt x="476027" y="456143"/>
                          <a:pt x="482989" y="456744"/>
                          <a:pt x="472872" y="457244"/>
                        </a:cubicBezTo>
                        <a:lnTo>
                          <a:pt x="474575" y="456844"/>
                        </a:lnTo>
                        <a:cubicBezTo>
                          <a:pt x="471469" y="456343"/>
                          <a:pt x="468414" y="457094"/>
                          <a:pt x="464858" y="457094"/>
                        </a:cubicBezTo>
                        <a:cubicBezTo>
                          <a:pt x="460901" y="457295"/>
                          <a:pt x="469315" y="460150"/>
                          <a:pt x="453037" y="459949"/>
                        </a:cubicBezTo>
                        <a:cubicBezTo>
                          <a:pt x="453839" y="459699"/>
                          <a:pt x="454139" y="459548"/>
                          <a:pt x="454139" y="459448"/>
                        </a:cubicBezTo>
                        <a:cubicBezTo>
                          <a:pt x="459498" y="457094"/>
                          <a:pt x="464757" y="454840"/>
                          <a:pt x="470017" y="452336"/>
                        </a:cubicBezTo>
                        <a:cubicBezTo>
                          <a:pt x="453688" y="452336"/>
                          <a:pt x="434856" y="451735"/>
                          <a:pt x="416073" y="449631"/>
                        </a:cubicBezTo>
                        <a:cubicBezTo>
                          <a:pt x="411765" y="447878"/>
                          <a:pt x="429596" y="449631"/>
                          <a:pt x="428494" y="448730"/>
                        </a:cubicBezTo>
                        <a:lnTo>
                          <a:pt x="437059" y="449431"/>
                        </a:lnTo>
                        <a:cubicBezTo>
                          <a:pt x="436558" y="450032"/>
                          <a:pt x="419078" y="448730"/>
                          <a:pt x="426741" y="450182"/>
                        </a:cubicBezTo>
                        <a:cubicBezTo>
                          <a:pt x="434355" y="450332"/>
                          <a:pt x="439864" y="450683"/>
                          <a:pt x="445274" y="450883"/>
                        </a:cubicBezTo>
                        <a:cubicBezTo>
                          <a:pt x="450683" y="450984"/>
                          <a:pt x="456042" y="450883"/>
                          <a:pt x="463255" y="450383"/>
                        </a:cubicBezTo>
                        <a:cubicBezTo>
                          <a:pt x="458797" y="448880"/>
                          <a:pt x="444272" y="450433"/>
                          <a:pt x="434956" y="448730"/>
                        </a:cubicBezTo>
                        <a:cubicBezTo>
                          <a:pt x="438862" y="449030"/>
                          <a:pt x="442218" y="449030"/>
                          <a:pt x="445424" y="448980"/>
                        </a:cubicBezTo>
                        <a:cubicBezTo>
                          <a:pt x="436659" y="448279"/>
                          <a:pt x="427292" y="447978"/>
                          <a:pt x="417375" y="446776"/>
                        </a:cubicBezTo>
                        <a:lnTo>
                          <a:pt x="415121" y="446927"/>
                        </a:lnTo>
                        <a:cubicBezTo>
                          <a:pt x="421833" y="447628"/>
                          <a:pt x="426441" y="448129"/>
                          <a:pt x="427042" y="448179"/>
                        </a:cubicBezTo>
                        <a:cubicBezTo>
                          <a:pt x="418126" y="447478"/>
                          <a:pt x="410563" y="447528"/>
                          <a:pt x="409912" y="448529"/>
                        </a:cubicBezTo>
                        <a:lnTo>
                          <a:pt x="411515" y="448680"/>
                        </a:lnTo>
                        <a:lnTo>
                          <a:pt x="408259" y="448680"/>
                        </a:lnTo>
                        <a:cubicBezTo>
                          <a:pt x="406156" y="448479"/>
                          <a:pt x="404102" y="448279"/>
                          <a:pt x="401998" y="447978"/>
                        </a:cubicBezTo>
                        <a:close/>
                        <a:moveTo>
                          <a:pt x="35111" y="59053"/>
                        </a:moveTo>
                        <a:cubicBezTo>
                          <a:pt x="35311" y="59553"/>
                          <a:pt x="35512" y="59954"/>
                          <a:pt x="35712" y="60255"/>
                        </a:cubicBezTo>
                        <a:cubicBezTo>
                          <a:pt x="35512" y="59954"/>
                          <a:pt x="35462" y="60355"/>
                          <a:pt x="35111" y="59053"/>
                        </a:cubicBezTo>
                        <a:close/>
                        <a:moveTo>
                          <a:pt x="408410" y="484191"/>
                        </a:moveTo>
                        <a:cubicBezTo>
                          <a:pt x="420130" y="481687"/>
                          <a:pt x="431900" y="478732"/>
                          <a:pt x="442819" y="474975"/>
                        </a:cubicBezTo>
                        <a:cubicBezTo>
                          <a:pt x="432702" y="477580"/>
                          <a:pt x="423836" y="478782"/>
                          <a:pt x="421883" y="478832"/>
                        </a:cubicBezTo>
                        <a:cubicBezTo>
                          <a:pt x="419879" y="478632"/>
                          <a:pt x="424638" y="477229"/>
                          <a:pt x="440966" y="471870"/>
                        </a:cubicBezTo>
                        <a:lnTo>
                          <a:pt x="443020" y="470968"/>
                        </a:lnTo>
                        <a:cubicBezTo>
                          <a:pt x="438762" y="472371"/>
                          <a:pt x="431349" y="474625"/>
                          <a:pt x="424387" y="476778"/>
                        </a:cubicBezTo>
                        <a:cubicBezTo>
                          <a:pt x="421683" y="478081"/>
                          <a:pt x="415822" y="480285"/>
                          <a:pt x="410663" y="482338"/>
                        </a:cubicBezTo>
                        <a:cubicBezTo>
                          <a:pt x="408059" y="483340"/>
                          <a:pt x="405705" y="484392"/>
                          <a:pt x="403902" y="484993"/>
                        </a:cubicBezTo>
                        <a:cubicBezTo>
                          <a:pt x="402149" y="485644"/>
                          <a:pt x="401047" y="486045"/>
                          <a:pt x="401097" y="486095"/>
                        </a:cubicBezTo>
                        <a:cubicBezTo>
                          <a:pt x="403301" y="486295"/>
                          <a:pt x="406206" y="485093"/>
                          <a:pt x="409962" y="484342"/>
                        </a:cubicBezTo>
                        <a:lnTo>
                          <a:pt x="408410" y="484241"/>
                        </a:lnTo>
                        <a:close/>
                        <a:moveTo>
                          <a:pt x="399394" y="482538"/>
                        </a:moveTo>
                        <a:cubicBezTo>
                          <a:pt x="392732" y="483540"/>
                          <a:pt x="394335" y="483690"/>
                          <a:pt x="393383" y="484291"/>
                        </a:cubicBezTo>
                        <a:cubicBezTo>
                          <a:pt x="395687" y="483791"/>
                          <a:pt x="398042" y="483340"/>
                          <a:pt x="400295" y="482839"/>
                        </a:cubicBezTo>
                        <a:cubicBezTo>
                          <a:pt x="399394" y="482889"/>
                          <a:pt x="398943" y="482839"/>
                          <a:pt x="399394" y="482538"/>
                        </a:cubicBezTo>
                        <a:close/>
                        <a:moveTo>
                          <a:pt x="393834" y="484642"/>
                        </a:moveTo>
                        <a:cubicBezTo>
                          <a:pt x="394586" y="484492"/>
                          <a:pt x="395237" y="484392"/>
                          <a:pt x="395587" y="484392"/>
                        </a:cubicBezTo>
                        <a:lnTo>
                          <a:pt x="393834" y="484642"/>
                        </a:lnTo>
                        <a:close/>
                        <a:moveTo>
                          <a:pt x="459849" y="450032"/>
                        </a:moveTo>
                        <a:cubicBezTo>
                          <a:pt x="460149" y="450032"/>
                          <a:pt x="460250" y="450032"/>
                          <a:pt x="460550" y="450032"/>
                        </a:cubicBezTo>
                        <a:cubicBezTo>
                          <a:pt x="458947" y="449982"/>
                          <a:pt x="457345" y="449932"/>
                          <a:pt x="455692" y="449882"/>
                        </a:cubicBezTo>
                        <a:cubicBezTo>
                          <a:pt x="456343" y="449982"/>
                          <a:pt x="457595" y="450032"/>
                          <a:pt x="459849" y="450082"/>
                        </a:cubicBezTo>
                        <a:close/>
                        <a:moveTo>
                          <a:pt x="473573" y="451034"/>
                        </a:moveTo>
                        <a:lnTo>
                          <a:pt x="475176" y="450282"/>
                        </a:lnTo>
                        <a:cubicBezTo>
                          <a:pt x="473673" y="450282"/>
                          <a:pt x="472170" y="450282"/>
                          <a:pt x="470618" y="450282"/>
                        </a:cubicBezTo>
                        <a:cubicBezTo>
                          <a:pt x="471119" y="450633"/>
                          <a:pt x="471669" y="450883"/>
                          <a:pt x="473573" y="451084"/>
                        </a:cubicBezTo>
                        <a:close/>
                        <a:moveTo>
                          <a:pt x="462904" y="460851"/>
                        </a:moveTo>
                        <a:cubicBezTo>
                          <a:pt x="460751" y="462704"/>
                          <a:pt x="452236" y="466310"/>
                          <a:pt x="452085" y="467512"/>
                        </a:cubicBezTo>
                        <a:cubicBezTo>
                          <a:pt x="451635" y="468013"/>
                          <a:pt x="453488" y="467312"/>
                          <a:pt x="455541" y="466561"/>
                        </a:cubicBezTo>
                        <a:cubicBezTo>
                          <a:pt x="457795" y="465659"/>
                          <a:pt x="460250" y="464657"/>
                          <a:pt x="462804" y="463656"/>
                        </a:cubicBezTo>
                        <a:cubicBezTo>
                          <a:pt x="462804" y="463455"/>
                          <a:pt x="463305" y="463155"/>
                          <a:pt x="464056" y="462654"/>
                        </a:cubicBezTo>
                        <a:cubicBezTo>
                          <a:pt x="461502" y="463606"/>
                          <a:pt x="459699" y="464056"/>
                          <a:pt x="460450" y="463055"/>
                        </a:cubicBezTo>
                        <a:cubicBezTo>
                          <a:pt x="467462" y="461652"/>
                          <a:pt x="465809" y="459749"/>
                          <a:pt x="472721" y="456794"/>
                        </a:cubicBezTo>
                        <a:cubicBezTo>
                          <a:pt x="474524" y="455091"/>
                          <a:pt x="464908" y="459899"/>
                          <a:pt x="462854" y="460851"/>
                        </a:cubicBezTo>
                        <a:close/>
                        <a:moveTo>
                          <a:pt x="18432" y="216576"/>
                        </a:moveTo>
                        <a:cubicBezTo>
                          <a:pt x="18432" y="216576"/>
                          <a:pt x="18532" y="215575"/>
                          <a:pt x="18632" y="214473"/>
                        </a:cubicBezTo>
                        <a:lnTo>
                          <a:pt x="20335" y="219582"/>
                        </a:lnTo>
                        <a:cubicBezTo>
                          <a:pt x="22239" y="228898"/>
                          <a:pt x="22940" y="236661"/>
                          <a:pt x="26596" y="244575"/>
                        </a:cubicBezTo>
                        <a:cubicBezTo>
                          <a:pt x="27448" y="248532"/>
                          <a:pt x="27498" y="250736"/>
                          <a:pt x="27598" y="252889"/>
                        </a:cubicBezTo>
                        <a:cubicBezTo>
                          <a:pt x="27047" y="250986"/>
                          <a:pt x="26546" y="249233"/>
                          <a:pt x="26145" y="247730"/>
                        </a:cubicBezTo>
                        <a:cubicBezTo>
                          <a:pt x="21688" y="236461"/>
                          <a:pt x="21487" y="233205"/>
                          <a:pt x="21387" y="230601"/>
                        </a:cubicBezTo>
                        <a:cubicBezTo>
                          <a:pt x="21237" y="227996"/>
                          <a:pt x="21387" y="225893"/>
                          <a:pt x="18532" y="216576"/>
                        </a:cubicBezTo>
                        <a:close/>
                        <a:moveTo>
                          <a:pt x="55597" y="319856"/>
                        </a:moveTo>
                        <a:cubicBezTo>
                          <a:pt x="55096" y="319004"/>
                          <a:pt x="54745" y="318804"/>
                          <a:pt x="54745" y="318804"/>
                        </a:cubicBezTo>
                        <a:cubicBezTo>
                          <a:pt x="66966" y="336485"/>
                          <a:pt x="76984" y="350860"/>
                          <a:pt x="84196" y="359825"/>
                        </a:cubicBezTo>
                        <a:cubicBezTo>
                          <a:pt x="83445" y="357621"/>
                          <a:pt x="77685" y="349057"/>
                          <a:pt x="75381" y="344699"/>
                        </a:cubicBezTo>
                        <a:lnTo>
                          <a:pt x="78486" y="347804"/>
                        </a:lnTo>
                        <a:lnTo>
                          <a:pt x="79438" y="350459"/>
                        </a:lnTo>
                        <a:lnTo>
                          <a:pt x="84547" y="355969"/>
                        </a:lnTo>
                        <a:cubicBezTo>
                          <a:pt x="83746" y="353965"/>
                          <a:pt x="79989" y="349257"/>
                          <a:pt x="78186" y="345550"/>
                        </a:cubicBezTo>
                        <a:cubicBezTo>
                          <a:pt x="77885" y="345350"/>
                          <a:pt x="69671" y="335232"/>
                          <a:pt x="67567" y="332277"/>
                        </a:cubicBezTo>
                        <a:cubicBezTo>
                          <a:pt x="69120" y="335383"/>
                          <a:pt x="70823" y="338388"/>
                          <a:pt x="72626" y="341343"/>
                        </a:cubicBezTo>
                        <a:cubicBezTo>
                          <a:pt x="71073" y="338989"/>
                          <a:pt x="63961" y="327269"/>
                          <a:pt x="60906" y="322711"/>
                        </a:cubicBezTo>
                        <a:cubicBezTo>
                          <a:pt x="60455" y="322861"/>
                          <a:pt x="64763" y="331276"/>
                          <a:pt x="66165" y="331776"/>
                        </a:cubicBezTo>
                        <a:cubicBezTo>
                          <a:pt x="66165" y="333079"/>
                          <a:pt x="60605" y="323763"/>
                          <a:pt x="63560" y="330023"/>
                        </a:cubicBezTo>
                        <a:cubicBezTo>
                          <a:pt x="58552" y="323512"/>
                          <a:pt x="53042" y="311692"/>
                          <a:pt x="50538" y="306232"/>
                        </a:cubicBezTo>
                        <a:lnTo>
                          <a:pt x="51039" y="304830"/>
                        </a:lnTo>
                        <a:cubicBezTo>
                          <a:pt x="48434" y="298819"/>
                          <a:pt x="47883" y="301474"/>
                          <a:pt x="45128" y="294111"/>
                        </a:cubicBezTo>
                        <a:cubicBezTo>
                          <a:pt x="49386" y="302776"/>
                          <a:pt x="45479" y="292158"/>
                          <a:pt x="48835" y="299020"/>
                        </a:cubicBezTo>
                        <a:cubicBezTo>
                          <a:pt x="48184" y="296615"/>
                          <a:pt x="49786" y="298519"/>
                          <a:pt x="46531" y="291607"/>
                        </a:cubicBezTo>
                        <a:cubicBezTo>
                          <a:pt x="42624" y="286398"/>
                          <a:pt x="44077" y="283893"/>
                          <a:pt x="40621" y="278834"/>
                        </a:cubicBezTo>
                        <a:cubicBezTo>
                          <a:pt x="39519" y="274928"/>
                          <a:pt x="43025" y="282491"/>
                          <a:pt x="40270" y="275128"/>
                        </a:cubicBezTo>
                        <a:cubicBezTo>
                          <a:pt x="36263" y="267014"/>
                          <a:pt x="36013" y="267615"/>
                          <a:pt x="34810" y="267465"/>
                        </a:cubicBezTo>
                        <a:cubicBezTo>
                          <a:pt x="37565" y="275529"/>
                          <a:pt x="39519" y="275879"/>
                          <a:pt x="41923" y="282391"/>
                        </a:cubicBezTo>
                        <a:cubicBezTo>
                          <a:pt x="39569" y="278384"/>
                          <a:pt x="37315" y="274327"/>
                          <a:pt x="35111" y="270220"/>
                        </a:cubicBezTo>
                        <a:cubicBezTo>
                          <a:pt x="35812" y="272674"/>
                          <a:pt x="36463" y="274477"/>
                          <a:pt x="37114" y="275929"/>
                        </a:cubicBezTo>
                        <a:cubicBezTo>
                          <a:pt x="35962" y="273375"/>
                          <a:pt x="34861" y="271271"/>
                          <a:pt x="33809" y="269518"/>
                        </a:cubicBezTo>
                        <a:cubicBezTo>
                          <a:pt x="33208" y="268466"/>
                          <a:pt x="32657" y="267565"/>
                          <a:pt x="32206" y="266713"/>
                        </a:cubicBezTo>
                        <a:cubicBezTo>
                          <a:pt x="34911" y="274126"/>
                          <a:pt x="37565" y="280588"/>
                          <a:pt x="37665" y="281890"/>
                        </a:cubicBezTo>
                        <a:lnTo>
                          <a:pt x="36764" y="281088"/>
                        </a:lnTo>
                        <a:cubicBezTo>
                          <a:pt x="37415" y="283843"/>
                          <a:pt x="39519" y="287900"/>
                          <a:pt x="40721" y="289703"/>
                        </a:cubicBezTo>
                        <a:cubicBezTo>
                          <a:pt x="43626" y="296165"/>
                          <a:pt x="47332" y="302225"/>
                          <a:pt x="47432" y="303878"/>
                        </a:cubicBezTo>
                        <a:lnTo>
                          <a:pt x="45830" y="301624"/>
                        </a:lnTo>
                        <a:cubicBezTo>
                          <a:pt x="49937" y="309337"/>
                          <a:pt x="50438" y="310189"/>
                          <a:pt x="55597" y="319856"/>
                        </a:cubicBezTo>
                        <a:close/>
                        <a:moveTo>
                          <a:pt x="276831" y="486345"/>
                        </a:moveTo>
                        <a:cubicBezTo>
                          <a:pt x="274377" y="485043"/>
                          <a:pt x="271872" y="483440"/>
                          <a:pt x="266964" y="481737"/>
                        </a:cubicBezTo>
                        <a:cubicBezTo>
                          <a:pt x="262005" y="480134"/>
                          <a:pt x="254793" y="477830"/>
                          <a:pt x="243072" y="474474"/>
                        </a:cubicBezTo>
                        <a:cubicBezTo>
                          <a:pt x="243673" y="474625"/>
                          <a:pt x="244325" y="474825"/>
                          <a:pt x="244926" y="474925"/>
                        </a:cubicBezTo>
                        <a:cubicBezTo>
                          <a:pt x="239266" y="472421"/>
                          <a:pt x="233456" y="470918"/>
                          <a:pt x="227395" y="469015"/>
                        </a:cubicBezTo>
                        <a:cubicBezTo>
                          <a:pt x="221435" y="466911"/>
                          <a:pt x="214974" y="464908"/>
                          <a:pt x="208412" y="461201"/>
                        </a:cubicBezTo>
                        <a:cubicBezTo>
                          <a:pt x="215324" y="463555"/>
                          <a:pt x="215024" y="463355"/>
                          <a:pt x="222987" y="464908"/>
                        </a:cubicBezTo>
                        <a:lnTo>
                          <a:pt x="215575" y="462454"/>
                        </a:lnTo>
                        <a:cubicBezTo>
                          <a:pt x="217929" y="462353"/>
                          <a:pt x="210566" y="459899"/>
                          <a:pt x="205507" y="457345"/>
                        </a:cubicBezTo>
                        <a:lnTo>
                          <a:pt x="210566" y="458346"/>
                        </a:lnTo>
                        <a:cubicBezTo>
                          <a:pt x="213471" y="460099"/>
                          <a:pt x="221685" y="463505"/>
                          <a:pt x="221535" y="463155"/>
                        </a:cubicBezTo>
                        <a:cubicBezTo>
                          <a:pt x="219682" y="462554"/>
                          <a:pt x="231753" y="469065"/>
                          <a:pt x="239015" y="470918"/>
                        </a:cubicBezTo>
                        <a:cubicBezTo>
                          <a:pt x="238514" y="469967"/>
                          <a:pt x="223739" y="465008"/>
                          <a:pt x="230751" y="466160"/>
                        </a:cubicBezTo>
                        <a:cubicBezTo>
                          <a:pt x="224841" y="464407"/>
                          <a:pt x="224440" y="463355"/>
                          <a:pt x="218430" y="461201"/>
                        </a:cubicBezTo>
                        <a:cubicBezTo>
                          <a:pt x="224340" y="463004"/>
                          <a:pt x="220283" y="460751"/>
                          <a:pt x="224690" y="461903"/>
                        </a:cubicBezTo>
                        <a:lnTo>
                          <a:pt x="214923" y="458196"/>
                        </a:lnTo>
                        <a:cubicBezTo>
                          <a:pt x="214773" y="457896"/>
                          <a:pt x="229248" y="463355"/>
                          <a:pt x="221685" y="459248"/>
                        </a:cubicBezTo>
                        <a:cubicBezTo>
                          <a:pt x="217578" y="458196"/>
                          <a:pt x="207711" y="453137"/>
                          <a:pt x="207160" y="453788"/>
                        </a:cubicBezTo>
                        <a:lnTo>
                          <a:pt x="207060" y="453438"/>
                        </a:lnTo>
                        <a:cubicBezTo>
                          <a:pt x="200148" y="449832"/>
                          <a:pt x="203403" y="453087"/>
                          <a:pt x="195089" y="448229"/>
                        </a:cubicBezTo>
                        <a:cubicBezTo>
                          <a:pt x="194788" y="448579"/>
                          <a:pt x="196241" y="449681"/>
                          <a:pt x="199396" y="451184"/>
                        </a:cubicBezTo>
                        <a:cubicBezTo>
                          <a:pt x="202101" y="452336"/>
                          <a:pt x="202752" y="452035"/>
                          <a:pt x="208162" y="454490"/>
                        </a:cubicBezTo>
                        <a:cubicBezTo>
                          <a:pt x="210265" y="456293"/>
                          <a:pt x="201700" y="451284"/>
                          <a:pt x="204956" y="454139"/>
                        </a:cubicBezTo>
                        <a:cubicBezTo>
                          <a:pt x="206509" y="455642"/>
                          <a:pt x="219582" y="460200"/>
                          <a:pt x="215024" y="459649"/>
                        </a:cubicBezTo>
                        <a:lnTo>
                          <a:pt x="207961" y="456293"/>
                        </a:lnTo>
                        <a:cubicBezTo>
                          <a:pt x="207410" y="456994"/>
                          <a:pt x="202301" y="454490"/>
                          <a:pt x="202151" y="455191"/>
                        </a:cubicBezTo>
                        <a:cubicBezTo>
                          <a:pt x="197693" y="453338"/>
                          <a:pt x="194087" y="450383"/>
                          <a:pt x="189429" y="448680"/>
                        </a:cubicBezTo>
                        <a:cubicBezTo>
                          <a:pt x="187376" y="448179"/>
                          <a:pt x="189980" y="450883"/>
                          <a:pt x="183068" y="446426"/>
                        </a:cubicBezTo>
                        <a:cubicBezTo>
                          <a:pt x="180564" y="444272"/>
                          <a:pt x="175405" y="440916"/>
                          <a:pt x="170146" y="437260"/>
                        </a:cubicBezTo>
                        <a:cubicBezTo>
                          <a:pt x="167491" y="435507"/>
                          <a:pt x="164786" y="433754"/>
                          <a:pt x="162382" y="432201"/>
                        </a:cubicBezTo>
                        <a:cubicBezTo>
                          <a:pt x="160028" y="430548"/>
                          <a:pt x="157974" y="429146"/>
                          <a:pt x="156522" y="428094"/>
                        </a:cubicBezTo>
                        <a:lnTo>
                          <a:pt x="151213" y="424888"/>
                        </a:lnTo>
                        <a:cubicBezTo>
                          <a:pt x="151313" y="425640"/>
                          <a:pt x="160829" y="431800"/>
                          <a:pt x="157223" y="429997"/>
                        </a:cubicBezTo>
                        <a:cubicBezTo>
                          <a:pt x="154619" y="428144"/>
                          <a:pt x="151864" y="426391"/>
                          <a:pt x="149309" y="424437"/>
                        </a:cubicBezTo>
                        <a:lnTo>
                          <a:pt x="150111" y="424638"/>
                        </a:lnTo>
                        <a:cubicBezTo>
                          <a:pt x="147657" y="422584"/>
                          <a:pt x="144902" y="420831"/>
                          <a:pt x="142498" y="419178"/>
                        </a:cubicBezTo>
                        <a:cubicBezTo>
                          <a:pt x="145252" y="420581"/>
                          <a:pt x="150512" y="425089"/>
                          <a:pt x="149961" y="423486"/>
                        </a:cubicBezTo>
                        <a:cubicBezTo>
                          <a:pt x="146555" y="420531"/>
                          <a:pt x="146204" y="419829"/>
                          <a:pt x="142898" y="417375"/>
                        </a:cubicBezTo>
                        <a:cubicBezTo>
                          <a:pt x="143650" y="417876"/>
                          <a:pt x="144301" y="418327"/>
                          <a:pt x="144301" y="418127"/>
                        </a:cubicBezTo>
                        <a:cubicBezTo>
                          <a:pt x="137439" y="412116"/>
                          <a:pt x="136788" y="413418"/>
                          <a:pt x="134834" y="412166"/>
                        </a:cubicBezTo>
                        <a:cubicBezTo>
                          <a:pt x="131078" y="409512"/>
                          <a:pt x="132580" y="411315"/>
                          <a:pt x="134934" y="413719"/>
                        </a:cubicBezTo>
                        <a:cubicBezTo>
                          <a:pt x="137389" y="415973"/>
                          <a:pt x="140644" y="418878"/>
                          <a:pt x="139893" y="418878"/>
                        </a:cubicBezTo>
                        <a:cubicBezTo>
                          <a:pt x="132580" y="413569"/>
                          <a:pt x="126119" y="407258"/>
                          <a:pt x="119257" y="401448"/>
                        </a:cubicBezTo>
                        <a:cubicBezTo>
                          <a:pt x="121161" y="402800"/>
                          <a:pt x="123064" y="404102"/>
                          <a:pt x="122663" y="403251"/>
                        </a:cubicBezTo>
                        <a:cubicBezTo>
                          <a:pt x="118105" y="398392"/>
                          <a:pt x="122863" y="402800"/>
                          <a:pt x="116352" y="396188"/>
                        </a:cubicBezTo>
                        <a:cubicBezTo>
                          <a:pt x="116002" y="397541"/>
                          <a:pt x="107537" y="388475"/>
                          <a:pt x="102678" y="384067"/>
                        </a:cubicBezTo>
                        <a:cubicBezTo>
                          <a:pt x="101026" y="381413"/>
                          <a:pt x="100675" y="380862"/>
                          <a:pt x="105133" y="385921"/>
                        </a:cubicBezTo>
                        <a:cubicBezTo>
                          <a:pt x="105183" y="384769"/>
                          <a:pt x="99072" y="378257"/>
                          <a:pt x="97019" y="375803"/>
                        </a:cubicBezTo>
                        <a:cubicBezTo>
                          <a:pt x="95666" y="374551"/>
                          <a:pt x="93563" y="372197"/>
                          <a:pt x="92110" y="370744"/>
                        </a:cubicBezTo>
                        <a:cubicBezTo>
                          <a:pt x="93563" y="373048"/>
                          <a:pt x="92360" y="372547"/>
                          <a:pt x="88404" y="368240"/>
                        </a:cubicBezTo>
                        <a:lnTo>
                          <a:pt x="88053" y="368090"/>
                        </a:lnTo>
                        <a:cubicBezTo>
                          <a:pt x="93913" y="375553"/>
                          <a:pt x="103029" y="387674"/>
                          <a:pt x="107988" y="391180"/>
                        </a:cubicBezTo>
                        <a:lnTo>
                          <a:pt x="106535" y="390228"/>
                        </a:lnTo>
                        <a:cubicBezTo>
                          <a:pt x="110191" y="394435"/>
                          <a:pt x="114599" y="398542"/>
                          <a:pt x="118506" y="402099"/>
                        </a:cubicBezTo>
                        <a:cubicBezTo>
                          <a:pt x="122613" y="405455"/>
                          <a:pt x="126019" y="408410"/>
                          <a:pt x="127421" y="410714"/>
                        </a:cubicBezTo>
                        <a:cubicBezTo>
                          <a:pt x="126670" y="410864"/>
                          <a:pt x="128974" y="412316"/>
                          <a:pt x="128273" y="412867"/>
                        </a:cubicBezTo>
                        <a:cubicBezTo>
                          <a:pt x="130427" y="414520"/>
                          <a:pt x="132580" y="416223"/>
                          <a:pt x="134884" y="417726"/>
                        </a:cubicBezTo>
                        <a:lnTo>
                          <a:pt x="133282" y="416975"/>
                        </a:lnTo>
                        <a:lnTo>
                          <a:pt x="144301" y="425539"/>
                        </a:lnTo>
                        <a:lnTo>
                          <a:pt x="143900" y="425439"/>
                        </a:lnTo>
                        <a:cubicBezTo>
                          <a:pt x="149460" y="429045"/>
                          <a:pt x="154168" y="431349"/>
                          <a:pt x="157774" y="433403"/>
                        </a:cubicBezTo>
                        <a:cubicBezTo>
                          <a:pt x="158025" y="433103"/>
                          <a:pt x="157774" y="432752"/>
                          <a:pt x="159677" y="433804"/>
                        </a:cubicBezTo>
                        <a:cubicBezTo>
                          <a:pt x="161531" y="434956"/>
                          <a:pt x="163033" y="435757"/>
                          <a:pt x="164235" y="436659"/>
                        </a:cubicBezTo>
                        <a:lnTo>
                          <a:pt x="164235" y="436659"/>
                        </a:lnTo>
                        <a:cubicBezTo>
                          <a:pt x="164235" y="436659"/>
                          <a:pt x="164235" y="436659"/>
                          <a:pt x="164235" y="436659"/>
                        </a:cubicBezTo>
                        <a:cubicBezTo>
                          <a:pt x="166990" y="438612"/>
                          <a:pt x="168593" y="440265"/>
                          <a:pt x="171999" y="442769"/>
                        </a:cubicBezTo>
                        <a:lnTo>
                          <a:pt x="161130" y="435807"/>
                        </a:lnTo>
                        <a:cubicBezTo>
                          <a:pt x="159878" y="435807"/>
                          <a:pt x="160429" y="436909"/>
                          <a:pt x="165488" y="440766"/>
                        </a:cubicBezTo>
                        <a:cubicBezTo>
                          <a:pt x="163284" y="439363"/>
                          <a:pt x="162082" y="439213"/>
                          <a:pt x="164736" y="441016"/>
                        </a:cubicBezTo>
                        <a:cubicBezTo>
                          <a:pt x="165137" y="441066"/>
                          <a:pt x="172099" y="445324"/>
                          <a:pt x="169745" y="443170"/>
                        </a:cubicBezTo>
                        <a:cubicBezTo>
                          <a:pt x="180163" y="449731"/>
                          <a:pt x="196792" y="461001"/>
                          <a:pt x="214673" y="467062"/>
                        </a:cubicBezTo>
                        <a:cubicBezTo>
                          <a:pt x="202001" y="462554"/>
                          <a:pt x="224290" y="472020"/>
                          <a:pt x="210416" y="466511"/>
                        </a:cubicBezTo>
                        <a:cubicBezTo>
                          <a:pt x="219682" y="471469"/>
                          <a:pt x="219081" y="469015"/>
                          <a:pt x="228898" y="473072"/>
                        </a:cubicBezTo>
                        <a:cubicBezTo>
                          <a:pt x="229599" y="473823"/>
                          <a:pt x="223538" y="470918"/>
                          <a:pt x="220984" y="470668"/>
                        </a:cubicBezTo>
                        <a:cubicBezTo>
                          <a:pt x="237312" y="477630"/>
                          <a:pt x="249584" y="479233"/>
                          <a:pt x="266062" y="483440"/>
                        </a:cubicBezTo>
                        <a:lnTo>
                          <a:pt x="266613" y="484392"/>
                        </a:lnTo>
                        <a:cubicBezTo>
                          <a:pt x="269819" y="484993"/>
                          <a:pt x="273275" y="485794"/>
                          <a:pt x="276981" y="486345"/>
                        </a:cubicBezTo>
                        <a:close/>
                        <a:moveTo>
                          <a:pt x="310339" y="490001"/>
                        </a:moveTo>
                        <a:cubicBezTo>
                          <a:pt x="313595" y="490152"/>
                          <a:pt x="316951" y="490302"/>
                          <a:pt x="320307" y="490402"/>
                        </a:cubicBezTo>
                        <a:cubicBezTo>
                          <a:pt x="319956" y="490402"/>
                          <a:pt x="319655" y="490352"/>
                          <a:pt x="319355" y="490302"/>
                        </a:cubicBezTo>
                        <a:cubicBezTo>
                          <a:pt x="322611" y="490352"/>
                          <a:pt x="325916" y="490302"/>
                          <a:pt x="329172" y="490102"/>
                        </a:cubicBezTo>
                        <a:cubicBezTo>
                          <a:pt x="323161" y="489651"/>
                          <a:pt x="319255" y="488599"/>
                          <a:pt x="327669" y="488449"/>
                        </a:cubicBezTo>
                        <a:cubicBezTo>
                          <a:pt x="326968" y="488749"/>
                          <a:pt x="329372" y="489200"/>
                          <a:pt x="326467" y="489350"/>
                        </a:cubicBezTo>
                        <a:cubicBezTo>
                          <a:pt x="332077" y="489951"/>
                          <a:pt x="344499" y="490602"/>
                          <a:pt x="341243" y="489350"/>
                        </a:cubicBezTo>
                        <a:cubicBezTo>
                          <a:pt x="330424" y="490402"/>
                          <a:pt x="338739" y="487798"/>
                          <a:pt x="330224" y="488499"/>
                        </a:cubicBezTo>
                        <a:cubicBezTo>
                          <a:pt x="334782" y="487697"/>
                          <a:pt x="339289" y="488399"/>
                          <a:pt x="343597" y="487798"/>
                        </a:cubicBezTo>
                        <a:cubicBezTo>
                          <a:pt x="339139" y="488599"/>
                          <a:pt x="344649" y="489250"/>
                          <a:pt x="351411" y="489350"/>
                        </a:cubicBezTo>
                        <a:cubicBezTo>
                          <a:pt x="354366" y="489200"/>
                          <a:pt x="362279" y="488749"/>
                          <a:pt x="367138" y="487998"/>
                        </a:cubicBezTo>
                        <a:cubicBezTo>
                          <a:pt x="365335" y="487397"/>
                          <a:pt x="369542" y="486646"/>
                          <a:pt x="361628" y="487096"/>
                        </a:cubicBezTo>
                        <a:cubicBezTo>
                          <a:pt x="364483" y="486646"/>
                          <a:pt x="368991" y="486195"/>
                          <a:pt x="374000" y="486045"/>
                        </a:cubicBezTo>
                        <a:cubicBezTo>
                          <a:pt x="372046" y="486445"/>
                          <a:pt x="368540" y="486746"/>
                          <a:pt x="368841" y="487046"/>
                        </a:cubicBezTo>
                        <a:cubicBezTo>
                          <a:pt x="372147" y="487547"/>
                          <a:pt x="375953" y="486946"/>
                          <a:pt x="378057" y="486946"/>
                        </a:cubicBezTo>
                        <a:cubicBezTo>
                          <a:pt x="379710" y="486696"/>
                          <a:pt x="381413" y="486395"/>
                          <a:pt x="383015" y="486145"/>
                        </a:cubicBezTo>
                        <a:cubicBezTo>
                          <a:pt x="382515" y="486145"/>
                          <a:pt x="382064" y="486145"/>
                          <a:pt x="381763" y="486045"/>
                        </a:cubicBezTo>
                        <a:lnTo>
                          <a:pt x="387173" y="484642"/>
                        </a:lnTo>
                        <a:cubicBezTo>
                          <a:pt x="379860" y="485994"/>
                          <a:pt x="383717" y="484742"/>
                          <a:pt x="383767" y="484291"/>
                        </a:cubicBezTo>
                        <a:cubicBezTo>
                          <a:pt x="383667" y="485143"/>
                          <a:pt x="388525" y="483891"/>
                          <a:pt x="390979" y="483290"/>
                        </a:cubicBezTo>
                        <a:cubicBezTo>
                          <a:pt x="389126" y="483340"/>
                          <a:pt x="387273" y="483290"/>
                          <a:pt x="385420" y="483240"/>
                        </a:cubicBezTo>
                        <a:cubicBezTo>
                          <a:pt x="387974" y="482538"/>
                          <a:pt x="394736" y="482288"/>
                          <a:pt x="393233" y="481687"/>
                        </a:cubicBezTo>
                        <a:cubicBezTo>
                          <a:pt x="387523" y="482689"/>
                          <a:pt x="383466" y="482939"/>
                          <a:pt x="379660" y="483540"/>
                        </a:cubicBezTo>
                        <a:cubicBezTo>
                          <a:pt x="375803" y="484091"/>
                          <a:pt x="372097" y="484742"/>
                          <a:pt x="366887" y="485243"/>
                        </a:cubicBezTo>
                        <a:lnTo>
                          <a:pt x="371195" y="485594"/>
                        </a:lnTo>
                        <a:cubicBezTo>
                          <a:pt x="359374" y="486946"/>
                          <a:pt x="363782" y="485293"/>
                          <a:pt x="350509" y="485794"/>
                        </a:cubicBezTo>
                        <a:cubicBezTo>
                          <a:pt x="347754" y="486145"/>
                          <a:pt x="342746" y="486495"/>
                          <a:pt x="338388" y="486495"/>
                        </a:cubicBezTo>
                        <a:cubicBezTo>
                          <a:pt x="334030" y="486495"/>
                          <a:pt x="330324" y="486595"/>
                          <a:pt x="330174" y="487247"/>
                        </a:cubicBezTo>
                        <a:cubicBezTo>
                          <a:pt x="331827" y="486896"/>
                          <a:pt x="321909" y="485994"/>
                          <a:pt x="317351" y="486095"/>
                        </a:cubicBezTo>
                        <a:cubicBezTo>
                          <a:pt x="312242" y="487146"/>
                          <a:pt x="296966" y="485544"/>
                          <a:pt x="301524" y="486545"/>
                        </a:cubicBezTo>
                        <a:cubicBezTo>
                          <a:pt x="305631" y="487146"/>
                          <a:pt x="311241" y="486996"/>
                          <a:pt x="314546" y="487898"/>
                        </a:cubicBezTo>
                        <a:cubicBezTo>
                          <a:pt x="311842" y="487747"/>
                          <a:pt x="309187" y="487747"/>
                          <a:pt x="306482" y="487497"/>
                        </a:cubicBezTo>
                        <a:cubicBezTo>
                          <a:pt x="308185" y="487948"/>
                          <a:pt x="309938" y="488198"/>
                          <a:pt x="311692" y="488599"/>
                        </a:cubicBezTo>
                        <a:cubicBezTo>
                          <a:pt x="308987" y="488198"/>
                          <a:pt x="309187" y="488849"/>
                          <a:pt x="310339" y="489851"/>
                        </a:cubicBezTo>
                        <a:close/>
                        <a:moveTo>
                          <a:pt x="489601" y="460901"/>
                        </a:moveTo>
                        <a:cubicBezTo>
                          <a:pt x="489601" y="460901"/>
                          <a:pt x="489801" y="460801"/>
                          <a:pt x="489901" y="460751"/>
                        </a:cubicBezTo>
                        <a:lnTo>
                          <a:pt x="489601" y="460951"/>
                        </a:lnTo>
                        <a:lnTo>
                          <a:pt x="489601" y="460951"/>
                        </a:lnTo>
                        <a:close/>
                      </a:path>
                    </a:pathLst>
                  </a:custGeom>
                  <a:grpFill/>
                  <a:ln w="0" cap="flat">
                    <a:noFill/>
                    <a:prstDash val="solid"/>
                    <a:miter/>
                  </a:ln>
                </p:spPr>
                <p:txBody>
                  <a:bodyPr rtlCol="0" anchor="ctr"/>
                  <a:lstStyle/>
                  <a:p>
                    <a:endParaRPr lang="en-US"/>
                  </a:p>
                </p:txBody>
              </p:sp>
              <p:sp>
                <p:nvSpPr>
                  <p:cNvPr id="1619" name="Freeform: Shape 1618">
                    <a:extLst>
                      <a:ext uri="{FF2B5EF4-FFF2-40B4-BE49-F238E27FC236}">
                        <a16:creationId xmlns:a16="http://schemas.microsoft.com/office/drawing/2014/main" id="{F9581E8F-D609-183E-70BC-2620753F920E}"/>
                      </a:ext>
                    </a:extLst>
                  </p:cNvPr>
                  <p:cNvSpPr/>
                  <p:nvPr/>
                </p:nvSpPr>
                <p:spPr>
                  <a:xfrm>
                    <a:off x="1356467" y="2394536"/>
                    <a:ext cx="450" cy="7799"/>
                  </a:xfrm>
                  <a:custGeom>
                    <a:avLst/>
                    <a:gdLst>
                      <a:gd name="connsiteX0" fmla="*/ 451 w 450"/>
                      <a:gd name="connsiteY0" fmla="*/ 7151 h 7799"/>
                      <a:gd name="connsiteX1" fmla="*/ 0 w 450"/>
                      <a:gd name="connsiteY1" fmla="*/ 139 h 7799"/>
                      <a:gd name="connsiteX2" fmla="*/ 451 w 450"/>
                      <a:gd name="connsiteY2" fmla="*/ 7151 h 7799"/>
                    </a:gdLst>
                    <a:ahLst/>
                    <a:cxnLst>
                      <a:cxn ang="0">
                        <a:pos x="connsiteX0" y="connsiteY0"/>
                      </a:cxn>
                      <a:cxn ang="0">
                        <a:pos x="connsiteX1" y="connsiteY1"/>
                      </a:cxn>
                      <a:cxn ang="0">
                        <a:pos x="connsiteX2" y="connsiteY2"/>
                      </a:cxn>
                    </a:cxnLst>
                    <a:rect l="l" t="t" r="r" b="b"/>
                    <a:pathLst>
                      <a:path w="450" h="7799">
                        <a:moveTo>
                          <a:pt x="451" y="7151"/>
                        </a:moveTo>
                        <a:cubicBezTo>
                          <a:pt x="301" y="4797"/>
                          <a:pt x="701" y="-963"/>
                          <a:pt x="0" y="139"/>
                        </a:cubicBezTo>
                        <a:cubicBezTo>
                          <a:pt x="701" y="38"/>
                          <a:pt x="-501" y="10457"/>
                          <a:pt x="451" y="7151"/>
                        </a:cubicBezTo>
                        <a:close/>
                      </a:path>
                    </a:pathLst>
                  </a:custGeom>
                  <a:grpFill/>
                  <a:ln w="0" cap="flat">
                    <a:noFill/>
                    <a:prstDash val="solid"/>
                    <a:miter/>
                  </a:ln>
                </p:spPr>
                <p:txBody>
                  <a:bodyPr rtlCol="0" anchor="ctr"/>
                  <a:lstStyle/>
                  <a:p>
                    <a:endParaRPr lang="en-US"/>
                  </a:p>
                </p:txBody>
              </p:sp>
              <p:sp>
                <p:nvSpPr>
                  <p:cNvPr id="1620" name="Freeform: Shape 1619">
                    <a:extLst>
                      <a:ext uri="{FF2B5EF4-FFF2-40B4-BE49-F238E27FC236}">
                        <a16:creationId xmlns:a16="http://schemas.microsoft.com/office/drawing/2014/main" id="{724BC3A1-BEC0-5097-9C3C-8AD2B18169D4}"/>
                      </a:ext>
                    </a:extLst>
                  </p:cNvPr>
                  <p:cNvSpPr/>
                  <p:nvPr/>
                </p:nvSpPr>
                <p:spPr>
                  <a:xfrm>
                    <a:off x="1357469" y="2392070"/>
                    <a:ext cx="550" cy="7112"/>
                  </a:xfrm>
                  <a:custGeom>
                    <a:avLst/>
                    <a:gdLst>
                      <a:gd name="connsiteX0" fmla="*/ 551 w 550"/>
                      <a:gd name="connsiteY0" fmla="*/ 2755 h 7112"/>
                      <a:gd name="connsiteX1" fmla="*/ 301 w 550"/>
                      <a:gd name="connsiteY1" fmla="*/ 0 h 7112"/>
                      <a:gd name="connsiteX2" fmla="*/ 0 w 550"/>
                      <a:gd name="connsiteY2" fmla="*/ 7112 h 7112"/>
                      <a:gd name="connsiteX3" fmla="*/ 551 w 550"/>
                      <a:gd name="connsiteY3" fmla="*/ 2705 h 7112"/>
                    </a:gdLst>
                    <a:ahLst/>
                    <a:cxnLst>
                      <a:cxn ang="0">
                        <a:pos x="connsiteX0" y="connsiteY0"/>
                      </a:cxn>
                      <a:cxn ang="0">
                        <a:pos x="connsiteX1" y="connsiteY1"/>
                      </a:cxn>
                      <a:cxn ang="0">
                        <a:pos x="connsiteX2" y="connsiteY2"/>
                      </a:cxn>
                      <a:cxn ang="0">
                        <a:pos x="connsiteX3" y="connsiteY3"/>
                      </a:cxn>
                    </a:cxnLst>
                    <a:rect l="l" t="t" r="r" b="b"/>
                    <a:pathLst>
                      <a:path w="550" h="7112">
                        <a:moveTo>
                          <a:pt x="551" y="2755"/>
                        </a:moveTo>
                        <a:cubicBezTo>
                          <a:pt x="401" y="2354"/>
                          <a:pt x="100" y="2605"/>
                          <a:pt x="301" y="0"/>
                        </a:cubicBezTo>
                        <a:lnTo>
                          <a:pt x="0" y="7112"/>
                        </a:lnTo>
                        <a:lnTo>
                          <a:pt x="551" y="2705"/>
                        </a:lnTo>
                        <a:close/>
                      </a:path>
                    </a:pathLst>
                  </a:custGeom>
                  <a:grpFill/>
                  <a:ln w="0" cap="flat">
                    <a:noFill/>
                    <a:prstDash val="solid"/>
                    <a:miter/>
                  </a:ln>
                </p:spPr>
                <p:txBody>
                  <a:bodyPr rtlCol="0" anchor="ctr"/>
                  <a:lstStyle/>
                  <a:p>
                    <a:endParaRPr lang="en-US"/>
                  </a:p>
                </p:txBody>
              </p:sp>
              <p:sp>
                <p:nvSpPr>
                  <p:cNvPr id="1621" name="Freeform: Shape 1620">
                    <a:extLst>
                      <a:ext uri="{FF2B5EF4-FFF2-40B4-BE49-F238E27FC236}">
                        <a16:creationId xmlns:a16="http://schemas.microsoft.com/office/drawing/2014/main" id="{A8E139B6-998C-4EC1-1AD1-02545E3E3102}"/>
                      </a:ext>
                    </a:extLst>
                  </p:cNvPr>
                  <p:cNvSpPr/>
                  <p:nvPr/>
                </p:nvSpPr>
                <p:spPr>
                  <a:xfrm>
                    <a:off x="1362894" y="2366225"/>
                    <a:ext cx="2589" cy="22238"/>
                  </a:xfrm>
                  <a:custGeom>
                    <a:avLst/>
                    <a:gdLst>
                      <a:gd name="connsiteX0" fmla="*/ 485 w 2589"/>
                      <a:gd name="connsiteY0" fmla="*/ 21838 h 22238"/>
                      <a:gd name="connsiteX1" fmla="*/ 786 w 2589"/>
                      <a:gd name="connsiteY1" fmla="*/ 10168 h 22238"/>
                      <a:gd name="connsiteX2" fmla="*/ 1738 w 2589"/>
                      <a:gd name="connsiteY2" fmla="*/ 22239 h 22238"/>
                      <a:gd name="connsiteX3" fmla="*/ 2589 w 2589"/>
                      <a:gd name="connsiteY3" fmla="*/ 0 h 22238"/>
                      <a:gd name="connsiteX4" fmla="*/ 435 w 2589"/>
                      <a:gd name="connsiteY4" fmla="*/ 21888 h 22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89" h="22238">
                        <a:moveTo>
                          <a:pt x="485" y="21838"/>
                        </a:moveTo>
                        <a:cubicBezTo>
                          <a:pt x="285" y="18182"/>
                          <a:pt x="185" y="15827"/>
                          <a:pt x="786" y="10168"/>
                        </a:cubicBezTo>
                        <a:cubicBezTo>
                          <a:pt x="2689" y="8214"/>
                          <a:pt x="335" y="19534"/>
                          <a:pt x="1738" y="22239"/>
                        </a:cubicBezTo>
                        <a:cubicBezTo>
                          <a:pt x="2789" y="11871"/>
                          <a:pt x="1637" y="8515"/>
                          <a:pt x="2589" y="0"/>
                        </a:cubicBezTo>
                        <a:cubicBezTo>
                          <a:pt x="1187" y="4107"/>
                          <a:pt x="-917" y="21437"/>
                          <a:pt x="435" y="21888"/>
                        </a:cubicBezTo>
                        <a:close/>
                      </a:path>
                    </a:pathLst>
                  </a:custGeom>
                  <a:grpFill/>
                  <a:ln w="0" cap="flat">
                    <a:noFill/>
                    <a:prstDash val="solid"/>
                    <a:miter/>
                  </a:ln>
                </p:spPr>
                <p:txBody>
                  <a:bodyPr rtlCol="0" anchor="ctr"/>
                  <a:lstStyle/>
                  <a:p>
                    <a:endParaRPr lang="en-US"/>
                  </a:p>
                </p:txBody>
              </p:sp>
              <p:sp>
                <p:nvSpPr>
                  <p:cNvPr id="1622" name="Freeform: Shape 1621">
                    <a:extLst>
                      <a:ext uri="{FF2B5EF4-FFF2-40B4-BE49-F238E27FC236}">
                        <a16:creationId xmlns:a16="http://schemas.microsoft.com/office/drawing/2014/main" id="{46612C76-5445-A3E5-6B7B-1ABAFAB1E72D}"/>
                      </a:ext>
                    </a:extLst>
                  </p:cNvPr>
                  <p:cNvSpPr/>
                  <p:nvPr/>
                </p:nvSpPr>
                <p:spPr>
                  <a:xfrm>
                    <a:off x="1365032" y="2387011"/>
                    <a:ext cx="200" cy="6411"/>
                  </a:xfrm>
                  <a:custGeom>
                    <a:avLst/>
                    <a:gdLst>
                      <a:gd name="connsiteX0" fmla="*/ 150 w 200"/>
                      <a:gd name="connsiteY0" fmla="*/ 5810 h 6411"/>
                      <a:gd name="connsiteX1" fmla="*/ 200 w 200"/>
                      <a:gd name="connsiteY1" fmla="*/ 0 h 6411"/>
                      <a:gd name="connsiteX2" fmla="*/ 50 w 200"/>
                      <a:gd name="connsiteY2" fmla="*/ 601 h 6411"/>
                      <a:gd name="connsiteX3" fmla="*/ 0 w 200"/>
                      <a:gd name="connsiteY3" fmla="*/ 6411 h 6411"/>
                      <a:gd name="connsiteX4" fmla="*/ 150 w 200"/>
                      <a:gd name="connsiteY4" fmla="*/ 5810 h 64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 h="6411">
                        <a:moveTo>
                          <a:pt x="150" y="5810"/>
                        </a:moveTo>
                        <a:lnTo>
                          <a:pt x="200" y="0"/>
                        </a:lnTo>
                        <a:lnTo>
                          <a:pt x="50" y="601"/>
                        </a:lnTo>
                        <a:lnTo>
                          <a:pt x="0" y="6411"/>
                        </a:lnTo>
                        <a:lnTo>
                          <a:pt x="150" y="5810"/>
                        </a:lnTo>
                        <a:close/>
                      </a:path>
                    </a:pathLst>
                  </a:custGeom>
                  <a:grpFill/>
                  <a:ln w="0" cap="flat">
                    <a:noFill/>
                    <a:prstDash val="solid"/>
                    <a:miter/>
                  </a:ln>
                </p:spPr>
                <p:txBody>
                  <a:bodyPr rtlCol="0" anchor="ctr"/>
                  <a:lstStyle/>
                  <a:p>
                    <a:endParaRPr lang="en-US"/>
                  </a:p>
                </p:txBody>
              </p:sp>
              <p:sp>
                <p:nvSpPr>
                  <p:cNvPr id="1623" name="Freeform: Shape 1622">
                    <a:extLst>
                      <a:ext uri="{FF2B5EF4-FFF2-40B4-BE49-F238E27FC236}">
                        <a16:creationId xmlns:a16="http://schemas.microsoft.com/office/drawing/2014/main" id="{CA208BF4-B867-FDBD-E3E5-89BF932603A7}"/>
                      </a:ext>
                    </a:extLst>
                  </p:cNvPr>
                  <p:cNvSpPr/>
                  <p:nvPr/>
                </p:nvSpPr>
                <p:spPr>
                  <a:xfrm>
                    <a:off x="1359482" y="2520493"/>
                    <a:ext cx="1592" cy="6060"/>
                  </a:xfrm>
                  <a:custGeom>
                    <a:avLst/>
                    <a:gdLst>
                      <a:gd name="connsiteX0" fmla="*/ 90 w 1592"/>
                      <a:gd name="connsiteY0" fmla="*/ 0 h 6060"/>
                      <a:gd name="connsiteX1" fmla="*/ 1593 w 1592"/>
                      <a:gd name="connsiteY1" fmla="*/ 6061 h 6060"/>
                      <a:gd name="connsiteX2" fmla="*/ 90 w 1592"/>
                      <a:gd name="connsiteY2" fmla="*/ 0 h 6060"/>
                    </a:gdLst>
                    <a:ahLst/>
                    <a:cxnLst>
                      <a:cxn ang="0">
                        <a:pos x="connsiteX0" y="connsiteY0"/>
                      </a:cxn>
                      <a:cxn ang="0">
                        <a:pos x="connsiteX1" y="connsiteY1"/>
                      </a:cxn>
                      <a:cxn ang="0">
                        <a:pos x="connsiteX2" y="connsiteY2"/>
                      </a:cxn>
                    </a:cxnLst>
                    <a:rect l="l" t="t" r="r" b="b"/>
                    <a:pathLst>
                      <a:path w="1592" h="6060">
                        <a:moveTo>
                          <a:pt x="90" y="0"/>
                        </a:moveTo>
                        <a:cubicBezTo>
                          <a:pt x="-360" y="651"/>
                          <a:pt x="992" y="4157"/>
                          <a:pt x="1593" y="6061"/>
                        </a:cubicBezTo>
                        <a:cubicBezTo>
                          <a:pt x="1242" y="4458"/>
                          <a:pt x="842" y="2254"/>
                          <a:pt x="90" y="0"/>
                        </a:cubicBezTo>
                        <a:close/>
                      </a:path>
                    </a:pathLst>
                  </a:custGeom>
                  <a:grpFill/>
                  <a:ln w="0" cap="flat">
                    <a:noFill/>
                    <a:prstDash val="solid"/>
                    <a:miter/>
                  </a:ln>
                </p:spPr>
                <p:txBody>
                  <a:bodyPr rtlCol="0" anchor="ctr"/>
                  <a:lstStyle/>
                  <a:p>
                    <a:endParaRPr lang="en-US"/>
                  </a:p>
                </p:txBody>
              </p:sp>
              <p:sp>
                <p:nvSpPr>
                  <p:cNvPr id="1624" name="Freeform: Shape 1623">
                    <a:extLst>
                      <a:ext uri="{FF2B5EF4-FFF2-40B4-BE49-F238E27FC236}">
                        <a16:creationId xmlns:a16="http://schemas.microsoft.com/office/drawing/2014/main" id="{98CCADA1-700E-7F42-FFDE-114CAE188156}"/>
                      </a:ext>
                    </a:extLst>
                  </p:cNvPr>
                  <p:cNvSpPr/>
                  <p:nvPr/>
                </p:nvSpPr>
                <p:spPr>
                  <a:xfrm>
                    <a:off x="1417173" y="2444511"/>
                    <a:ext cx="14525" cy="41522"/>
                  </a:xfrm>
                  <a:custGeom>
                    <a:avLst/>
                    <a:gdLst>
                      <a:gd name="connsiteX0" fmla="*/ 14525 w 14525"/>
                      <a:gd name="connsiteY0" fmla="*/ 41522 h 41522"/>
                      <a:gd name="connsiteX1" fmla="*/ 0 w 14525"/>
                      <a:gd name="connsiteY1" fmla="*/ 0 h 41522"/>
                      <a:gd name="connsiteX2" fmla="*/ 14525 w 14525"/>
                      <a:gd name="connsiteY2" fmla="*/ 41522 h 41522"/>
                    </a:gdLst>
                    <a:ahLst/>
                    <a:cxnLst>
                      <a:cxn ang="0">
                        <a:pos x="connsiteX0" y="connsiteY0"/>
                      </a:cxn>
                      <a:cxn ang="0">
                        <a:pos x="connsiteX1" y="connsiteY1"/>
                      </a:cxn>
                      <a:cxn ang="0">
                        <a:pos x="connsiteX2" y="connsiteY2"/>
                      </a:cxn>
                    </a:cxnLst>
                    <a:rect l="l" t="t" r="r" b="b"/>
                    <a:pathLst>
                      <a:path w="14525" h="41522">
                        <a:moveTo>
                          <a:pt x="14525" y="41522"/>
                        </a:moveTo>
                        <a:cubicBezTo>
                          <a:pt x="9166" y="27898"/>
                          <a:pt x="4408" y="13974"/>
                          <a:pt x="0" y="0"/>
                        </a:cubicBezTo>
                        <a:cubicBezTo>
                          <a:pt x="3807" y="12071"/>
                          <a:pt x="7363" y="23240"/>
                          <a:pt x="14525" y="41522"/>
                        </a:cubicBezTo>
                        <a:close/>
                      </a:path>
                    </a:pathLst>
                  </a:custGeom>
                  <a:grpFill/>
                  <a:ln w="0" cap="flat">
                    <a:noFill/>
                    <a:prstDash val="solid"/>
                    <a:miter/>
                  </a:ln>
                </p:spPr>
                <p:txBody>
                  <a:bodyPr rtlCol="0" anchor="ctr"/>
                  <a:lstStyle/>
                  <a:p>
                    <a:endParaRPr lang="en-US"/>
                  </a:p>
                </p:txBody>
              </p:sp>
              <p:sp>
                <p:nvSpPr>
                  <p:cNvPr id="1625" name="Freeform: Shape 1624">
                    <a:extLst>
                      <a:ext uri="{FF2B5EF4-FFF2-40B4-BE49-F238E27FC236}">
                        <a16:creationId xmlns:a16="http://schemas.microsoft.com/office/drawing/2014/main" id="{8EEAF44B-60D0-532F-9CC4-E88FB60032F9}"/>
                      </a:ext>
                    </a:extLst>
                  </p:cNvPr>
                  <p:cNvSpPr/>
                  <p:nvPr/>
                </p:nvSpPr>
                <p:spPr>
                  <a:xfrm>
                    <a:off x="1404851" y="2632738"/>
                    <a:ext cx="19584" cy="29300"/>
                  </a:xfrm>
                  <a:custGeom>
                    <a:avLst/>
                    <a:gdLst>
                      <a:gd name="connsiteX0" fmla="*/ 17480 w 19584"/>
                      <a:gd name="connsiteY0" fmla="*/ 24392 h 29300"/>
                      <a:gd name="connsiteX1" fmla="*/ 8465 w 19584"/>
                      <a:gd name="connsiteY1" fmla="*/ 12572 h 29300"/>
                      <a:gd name="connsiteX2" fmla="*/ 0 w 19584"/>
                      <a:gd name="connsiteY2" fmla="*/ 0 h 29300"/>
                      <a:gd name="connsiteX3" fmla="*/ 19584 w 19584"/>
                      <a:gd name="connsiteY3" fmla="*/ 29301 h 29300"/>
                      <a:gd name="connsiteX4" fmla="*/ 17430 w 19584"/>
                      <a:gd name="connsiteY4" fmla="*/ 24392 h 293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84" h="29300">
                        <a:moveTo>
                          <a:pt x="17480" y="24392"/>
                        </a:moveTo>
                        <a:cubicBezTo>
                          <a:pt x="13924" y="19484"/>
                          <a:pt x="11119" y="16128"/>
                          <a:pt x="8465" y="12572"/>
                        </a:cubicBezTo>
                        <a:cubicBezTo>
                          <a:pt x="5910" y="8966"/>
                          <a:pt x="3356" y="5259"/>
                          <a:pt x="0" y="0"/>
                        </a:cubicBezTo>
                        <a:cubicBezTo>
                          <a:pt x="7513" y="14726"/>
                          <a:pt x="12672" y="17480"/>
                          <a:pt x="19584" y="29301"/>
                        </a:cubicBezTo>
                        <a:cubicBezTo>
                          <a:pt x="18783" y="27698"/>
                          <a:pt x="18131" y="26045"/>
                          <a:pt x="17430" y="24392"/>
                        </a:cubicBezTo>
                        <a:close/>
                      </a:path>
                    </a:pathLst>
                  </a:custGeom>
                  <a:grpFill/>
                  <a:ln w="0" cap="flat">
                    <a:noFill/>
                    <a:prstDash val="solid"/>
                    <a:miter/>
                  </a:ln>
                </p:spPr>
                <p:txBody>
                  <a:bodyPr rtlCol="0" anchor="ctr"/>
                  <a:lstStyle/>
                  <a:p>
                    <a:endParaRPr lang="en-US"/>
                  </a:p>
                </p:txBody>
              </p:sp>
              <p:sp>
                <p:nvSpPr>
                  <p:cNvPr id="1626" name="Freeform: Shape 1625">
                    <a:extLst>
                      <a:ext uri="{FF2B5EF4-FFF2-40B4-BE49-F238E27FC236}">
                        <a16:creationId xmlns:a16="http://schemas.microsoft.com/office/drawing/2014/main" id="{09757CE0-BCD3-A2E5-A8C9-D1687242F712}"/>
                      </a:ext>
                    </a:extLst>
                  </p:cNvPr>
                  <p:cNvSpPr/>
                  <p:nvPr/>
                </p:nvSpPr>
                <p:spPr>
                  <a:xfrm>
                    <a:off x="1415219" y="2652422"/>
                    <a:ext cx="7029" cy="9072"/>
                  </a:xfrm>
                  <a:custGeom>
                    <a:avLst/>
                    <a:gdLst>
                      <a:gd name="connsiteX0" fmla="*/ 1202 w 7029"/>
                      <a:gd name="connsiteY0" fmla="*/ 3606 h 9072"/>
                      <a:gd name="connsiteX1" fmla="*/ 7012 w 7029"/>
                      <a:gd name="connsiteY1" fmla="*/ 8815 h 9072"/>
                      <a:gd name="connsiteX2" fmla="*/ 0 w 7029"/>
                      <a:gd name="connsiteY2" fmla="*/ 0 h 9072"/>
                      <a:gd name="connsiteX3" fmla="*/ 1152 w 7029"/>
                      <a:gd name="connsiteY3" fmla="*/ 3606 h 9072"/>
                    </a:gdLst>
                    <a:ahLst/>
                    <a:cxnLst>
                      <a:cxn ang="0">
                        <a:pos x="connsiteX0" y="connsiteY0"/>
                      </a:cxn>
                      <a:cxn ang="0">
                        <a:pos x="connsiteX1" y="connsiteY1"/>
                      </a:cxn>
                      <a:cxn ang="0">
                        <a:pos x="connsiteX2" y="connsiteY2"/>
                      </a:cxn>
                      <a:cxn ang="0">
                        <a:pos x="connsiteX3" y="connsiteY3"/>
                      </a:cxn>
                    </a:cxnLst>
                    <a:rect l="l" t="t" r="r" b="b"/>
                    <a:pathLst>
                      <a:path w="7029" h="9072">
                        <a:moveTo>
                          <a:pt x="1202" y="3606"/>
                        </a:moveTo>
                        <a:cubicBezTo>
                          <a:pt x="902" y="1352"/>
                          <a:pt x="7413" y="10719"/>
                          <a:pt x="7012" y="8815"/>
                        </a:cubicBezTo>
                        <a:cubicBezTo>
                          <a:pt x="2204" y="2154"/>
                          <a:pt x="4107" y="6211"/>
                          <a:pt x="0" y="0"/>
                        </a:cubicBezTo>
                        <a:lnTo>
                          <a:pt x="1152" y="3606"/>
                        </a:lnTo>
                        <a:close/>
                      </a:path>
                    </a:pathLst>
                  </a:custGeom>
                  <a:grpFill/>
                  <a:ln w="0" cap="flat">
                    <a:noFill/>
                    <a:prstDash val="solid"/>
                    <a:miter/>
                  </a:ln>
                </p:spPr>
                <p:txBody>
                  <a:bodyPr rtlCol="0" anchor="ctr"/>
                  <a:lstStyle/>
                  <a:p>
                    <a:endParaRPr lang="en-US"/>
                  </a:p>
                </p:txBody>
              </p:sp>
              <p:sp>
                <p:nvSpPr>
                  <p:cNvPr id="1627" name="Freeform: Shape 1626">
                    <a:extLst>
                      <a:ext uri="{FF2B5EF4-FFF2-40B4-BE49-F238E27FC236}">
                        <a16:creationId xmlns:a16="http://schemas.microsoft.com/office/drawing/2014/main" id="{29A5E581-1538-A2F9-0488-961406362649}"/>
                      </a:ext>
                    </a:extLst>
                  </p:cNvPr>
                  <p:cNvSpPr/>
                  <p:nvPr/>
                </p:nvSpPr>
                <p:spPr>
                  <a:xfrm>
                    <a:off x="1403599" y="2600332"/>
                    <a:ext cx="2003" cy="2905"/>
                  </a:xfrm>
                  <a:custGeom>
                    <a:avLst/>
                    <a:gdLst>
                      <a:gd name="connsiteX0" fmla="*/ 0 w 2003"/>
                      <a:gd name="connsiteY0" fmla="*/ 0 h 2905"/>
                      <a:gd name="connsiteX1" fmla="*/ 2003 w 2003"/>
                      <a:gd name="connsiteY1" fmla="*/ 2905 h 2905"/>
                      <a:gd name="connsiteX2" fmla="*/ 601 w 2003"/>
                      <a:gd name="connsiteY2" fmla="*/ 451 h 2905"/>
                      <a:gd name="connsiteX3" fmla="*/ 0 w 2003"/>
                      <a:gd name="connsiteY3" fmla="*/ 0 h 2905"/>
                    </a:gdLst>
                    <a:ahLst/>
                    <a:cxnLst>
                      <a:cxn ang="0">
                        <a:pos x="connsiteX0" y="connsiteY0"/>
                      </a:cxn>
                      <a:cxn ang="0">
                        <a:pos x="connsiteX1" y="connsiteY1"/>
                      </a:cxn>
                      <a:cxn ang="0">
                        <a:pos x="connsiteX2" y="connsiteY2"/>
                      </a:cxn>
                      <a:cxn ang="0">
                        <a:pos x="connsiteX3" y="connsiteY3"/>
                      </a:cxn>
                    </a:cxnLst>
                    <a:rect l="l" t="t" r="r" b="b"/>
                    <a:pathLst>
                      <a:path w="2003" h="2905">
                        <a:moveTo>
                          <a:pt x="0" y="0"/>
                        </a:moveTo>
                        <a:lnTo>
                          <a:pt x="2003" y="2905"/>
                        </a:lnTo>
                        <a:lnTo>
                          <a:pt x="601" y="451"/>
                        </a:lnTo>
                        <a:lnTo>
                          <a:pt x="0" y="0"/>
                        </a:lnTo>
                        <a:close/>
                      </a:path>
                    </a:pathLst>
                  </a:custGeom>
                  <a:grpFill/>
                  <a:ln w="0" cap="flat">
                    <a:noFill/>
                    <a:prstDash val="solid"/>
                    <a:miter/>
                  </a:ln>
                </p:spPr>
                <p:txBody>
                  <a:bodyPr rtlCol="0" anchor="ctr"/>
                  <a:lstStyle/>
                  <a:p>
                    <a:endParaRPr lang="en-US"/>
                  </a:p>
                </p:txBody>
              </p:sp>
              <p:sp>
                <p:nvSpPr>
                  <p:cNvPr id="1628" name="Freeform: Shape 1627">
                    <a:extLst>
                      <a:ext uri="{FF2B5EF4-FFF2-40B4-BE49-F238E27FC236}">
                        <a16:creationId xmlns:a16="http://schemas.microsoft.com/office/drawing/2014/main" id="{A4CCD374-F668-CC4C-91D6-F933B1BB71FF}"/>
                      </a:ext>
                    </a:extLst>
                  </p:cNvPr>
                  <p:cNvSpPr/>
                  <p:nvPr/>
                </p:nvSpPr>
                <p:spPr>
                  <a:xfrm>
                    <a:off x="1451282" y="2698552"/>
                    <a:ext cx="4057" cy="4658"/>
                  </a:xfrm>
                  <a:custGeom>
                    <a:avLst/>
                    <a:gdLst>
                      <a:gd name="connsiteX0" fmla="*/ 1102 w 4057"/>
                      <a:gd name="connsiteY0" fmla="*/ 801 h 4658"/>
                      <a:gd name="connsiteX1" fmla="*/ 0 w 4057"/>
                      <a:gd name="connsiteY1" fmla="*/ 0 h 4658"/>
                      <a:gd name="connsiteX2" fmla="*/ 4057 w 4057"/>
                      <a:gd name="connsiteY2" fmla="*/ 4658 h 4658"/>
                      <a:gd name="connsiteX3" fmla="*/ 1102 w 4057"/>
                      <a:gd name="connsiteY3" fmla="*/ 801 h 4658"/>
                    </a:gdLst>
                    <a:ahLst/>
                    <a:cxnLst>
                      <a:cxn ang="0">
                        <a:pos x="connsiteX0" y="connsiteY0"/>
                      </a:cxn>
                      <a:cxn ang="0">
                        <a:pos x="connsiteX1" y="connsiteY1"/>
                      </a:cxn>
                      <a:cxn ang="0">
                        <a:pos x="connsiteX2" y="connsiteY2"/>
                      </a:cxn>
                      <a:cxn ang="0">
                        <a:pos x="connsiteX3" y="connsiteY3"/>
                      </a:cxn>
                    </a:cxnLst>
                    <a:rect l="l" t="t" r="r" b="b"/>
                    <a:pathLst>
                      <a:path w="4057" h="4658">
                        <a:moveTo>
                          <a:pt x="1102" y="801"/>
                        </a:moveTo>
                        <a:lnTo>
                          <a:pt x="0" y="0"/>
                        </a:lnTo>
                        <a:lnTo>
                          <a:pt x="4057" y="4658"/>
                        </a:lnTo>
                        <a:lnTo>
                          <a:pt x="1102" y="801"/>
                        </a:lnTo>
                        <a:close/>
                      </a:path>
                    </a:pathLst>
                  </a:custGeom>
                  <a:grpFill/>
                  <a:ln w="0" cap="flat">
                    <a:noFill/>
                    <a:prstDash val="solid"/>
                    <a:miter/>
                  </a:ln>
                </p:spPr>
                <p:txBody>
                  <a:bodyPr rtlCol="0" anchor="ctr"/>
                  <a:lstStyle/>
                  <a:p>
                    <a:endParaRPr lang="en-US"/>
                  </a:p>
                </p:txBody>
              </p:sp>
              <p:sp>
                <p:nvSpPr>
                  <p:cNvPr id="1629" name="Freeform: Shape 1628">
                    <a:extLst>
                      <a:ext uri="{FF2B5EF4-FFF2-40B4-BE49-F238E27FC236}">
                        <a16:creationId xmlns:a16="http://schemas.microsoft.com/office/drawing/2014/main" id="{EE1D6DA1-4F53-C429-C6B0-17B34E2C4A39}"/>
                      </a:ext>
                    </a:extLst>
                  </p:cNvPr>
                  <p:cNvSpPr/>
                  <p:nvPr/>
                </p:nvSpPr>
                <p:spPr>
                  <a:xfrm>
                    <a:off x="1450130" y="2697751"/>
                    <a:ext cx="1101" cy="801"/>
                  </a:xfrm>
                  <a:custGeom>
                    <a:avLst/>
                    <a:gdLst>
                      <a:gd name="connsiteX0" fmla="*/ 0 w 1101"/>
                      <a:gd name="connsiteY0" fmla="*/ 0 h 801"/>
                      <a:gd name="connsiteX1" fmla="*/ 1102 w 1101"/>
                      <a:gd name="connsiteY1" fmla="*/ 801 h 801"/>
                      <a:gd name="connsiteX2" fmla="*/ 0 w 1101"/>
                      <a:gd name="connsiteY2" fmla="*/ 0 h 801"/>
                    </a:gdLst>
                    <a:ahLst/>
                    <a:cxnLst>
                      <a:cxn ang="0">
                        <a:pos x="connsiteX0" y="connsiteY0"/>
                      </a:cxn>
                      <a:cxn ang="0">
                        <a:pos x="connsiteX1" y="connsiteY1"/>
                      </a:cxn>
                      <a:cxn ang="0">
                        <a:pos x="connsiteX2" y="connsiteY2"/>
                      </a:cxn>
                    </a:cxnLst>
                    <a:rect l="l" t="t" r="r" b="b"/>
                    <a:pathLst>
                      <a:path w="1101" h="801">
                        <a:moveTo>
                          <a:pt x="0" y="0"/>
                        </a:moveTo>
                        <a:lnTo>
                          <a:pt x="1102" y="801"/>
                        </a:lnTo>
                        <a:lnTo>
                          <a:pt x="0" y="0"/>
                        </a:lnTo>
                        <a:close/>
                      </a:path>
                    </a:pathLst>
                  </a:custGeom>
                  <a:grpFill/>
                  <a:ln w="0" cap="flat">
                    <a:noFill/>
                    <a:prstDash val="solid"/>
                    <a:miter/>
                  </a:ln>
                </p:spPr>
                <p:txBody>
                  <a:bodyPr rtlCol="0" anchor="ctr"/>
                  <a:lstStyle/>
                  <a:p>
                    <a:endParaRPr lang="en-US"/>
                  </a:p>
                </p:txBody>
              </p:sp>
              <p:sp>
                <p:nvSpPr>
                  <p:cNvPr id="1630" name="Freeform: Shape 1629">
                    <a:extLst>
                      <a:ext uri="{FF2B5EF4-FFF2-40B4-BE49-F238E27FC236}">
                        <a16:creationId xmlns:a16="http://schemas.microsoft.com/office/drawing/2014/main" id="{E060ED2A-278E-396A-956B-78E58D2FF021}"/>
                      </a:ext>
                    </a:extLst>
                  </p:cNvPr>
                  <p:cNvSpPr/>
                  <p:nvPr/>
                </p:nvSpPr>
                <p:spPr>
                  <a:xfrm>
                    <a:off x="1403950" y="2596475"/>
                    <a:ext cx="3556" cy="6912"/>
                  </a:xfrm>
                  <a:custGeom>
                    <a:avLst/>
                    <a:gdLst>
                      <a:gd name="connsiteX0" fmla="*/ 3556 w 3556"/>
                      <a:gd name="connsiteY0" fmla="*/ 6912 h 6912"/>
                      <a:gd name="connsiteX1" fmla="*/ 1503 w 3556"/>
                      <a:gd name="connsiteY1" fmla="*/ 2154 h 6912"/>
                      <a:gd name="connsiteX2" fmla="*/ 0 w 3556"/>
                      <a:gd name="connsiteY2" fmla="*/ 0 h 6912"/>
                      <a:gd name="connsiteX3" fmla="*/ 3556 w 3556"/>
                      <a:gd name="connsiteY3" fmla="*/ 6912 h 6912"/>
                    </a:gdLst>
                    <a:ahLst/>
                    <a:cxnLst>
                      <a:cxn ang="0">
                        <a:pos x="connsiteX0" y="connsiteY0"/>
                      </a:cxn>
                      <a:cxn ang="0">
                        <a:pos x="connsiteX1" y="connsiteY1"/>
                      </a:cxn>
                      <a:cxn ang="0">
                        <a:pos x="connsiteX2" y="connsiteY2"/>
                      </a:cxn>
                      <a:cxn ang="0">
                        <a:pos x="connsiteX3" y="connsiteY3"/>
                      </a:cxn>
                    </a:cxnLst>
                    <a:rect l="l" t="t" r="r" b="b"/>
                    <a:pathLst>
                      <a:path w="3556" h="6912">
                        <a:moveTo>
                          <a:pt x="3556" y="6912"/>
                        </a:moveTo>
                        <a:lnTo>
                          <a:pt x="1503" y="2154"/>
                        </a:lnTo>
                        <a:lnTo>
                          <a:pt x="0" y="0"/>
                        </a:lnTo>
                        <a:lnTo>
                          <a:pt x="3556" y="6912"/>
                        </a:lnTo>
                        <a:close/>
                      </a:path>
                    </a:pathLst>
                  </a:custGeom>
                  <a:grpFill/>
                  <a:ln w="0" cap="flat">
                    <a:noFill/>
                    <a:prstDash val="solid"/>
                    <a:miter/>
                  </a:ln>
                </p:spPr>
                <p:txBody>
                  <a:bodyPr rtlCol="0" anchor="ctr"/>
                  <a:lstStyle/>
                  <a:p>
                    <a:endParaRPr lang="en-US"/>
                  </a:p>
                </p:txBody>
              </p:sp>
              <p:sp>
                <p:nvSpPr>
                  <p:cNvPr id="1631" name="Freeform: Shape 1630">
                    <a:extLst>
                      <a:ext uri="{FF2B5EF4-FFF2-40B4-BE49-F238E27FC236}">
                        <a16:creationId xmlns:a16="http://schemas.microsoft.com/office/drawing/2014/main" id="{BA8F289D-F18F-4C8F-89A5-EB7CB696EF52}"/>
                      </a:ext>
                    </a:extLst>
                  </p:cNvPr>
                  <p:cNvSpPr/>
                  <p:nvPr/>
                </p:nvSpPr>
                <p:spPr>
                  <a:xfrm>
                    <a:off x="1423383" y="2642855"/>
                    <a:ext cx="3126" cy="4505"/>
                  </a:xfrm>
                  <a:custGeom>
                    <a:avLst/>
                    <a:gdLst>
                      <a:gd name="connsiteX0" fmla="*/ 2955 w 3126"/>
                      <a:gd name="connsiteY0" fmla="*/ 3807 h 4505"/>
                      <a:gd name="connsiteX1" fmla="*/ 0 w 3126"/>
                      <a:gd name="connsiteY1" fmla="*/ 0 h 4505"/>
                      <a:gd name="connsiteX2" fmla="*/ 2955 w 3126"/>
                      <a:gd name="connsiteY2" fmla="*/ 3807 h 4505"/>
                    </a:gdLst>
                    <a:ahLst/>
                    <a:cxnLst>
                      <a:cxn ang="0">
                        <a:pos x="connsiteX0" y="connsiteY0"/>
                      </a:cxn>
                      <a:cxn ang="0">
                        <a:pos x="connsiteX1" y="connsiteY1"/>
                      </a:cxn>
                      <a:cxn ang="0">
                        <a:pos x="connsiteX2" y="connsiteY2"/>
                      </a:cxn>
                    </a:cxnLst>
                    <a:rect l="l" t="t" r="r" b="b"/>
                    <a:pathLst>
                      <a:path w="3126" h="4505">
                        <a:moveTo>
                          <a:pt x="2955" y="3807"/>
                        </a:moveTo>
                        <a:lnTo>
                          <a:pt x="0" y="0"/>
                        </a:lnTo>
                        <a:cubicBezTo>
                          <a:pt x="601" y="751"/>
                          <a:pt x="3907" y="6461"/>
                          <a:pt x="2955" y="3807"/>
                        </a:cubicBezTo>
                        <a:close/>
                      </a:path>
                    </a:pathLst>
                  </a:custGeom>
                  <a:grpFill/>
                  <a:ln w="0" cap="flat">
                    <a:noFill/>
                    <a:prstDash val="solid"/>
                    <a:miter/>
                  </a:ln>
                </p:spPr>
                <p:txBody>
                  <a:bodyPr rtlCol="0" anchor="ctr"/>
                  <a:lstStyle/>
                  <a:p>
                    <a:endParaRPr lang="en-US"/>
                  </a:p>
                </p:txBody>
              </p:sp>
              <p:sp>
                <p:nvSpPr>
                  <p:cNvPr id="1632" name="Freeform: Shape 1631">
                    <a:extLst>
                      <a:ext uri="{FF2B5EF4-FFF2-40B4-BE49-F238E27FC236}">
                        <a16:creationId xmlns:a16="http://schemas.microsoft.com/office/drawing/2014/main" id="{91A4B6BC-34C6-34A4-6C3F-6E2D4C99F29C}"/>
                      </a:ext>
                    </a:extLst>
                  </p:cNvPr>
                  <p:cNvSpPr/>
                  <p:nvPr/>
                </p:nvSpPr>
                <p:spPr>
                  <a:xfrm>
                    <a:off x="1478830" y="2725199"/>
                    <a:ext cx="5359" cy="3956"/>
                  </a:xfrm>
                  <a:custGeom>
                    <a:avLst/>
                    <a:gdLst>
                      <a:gd name="connsiteX0" fmla="*/ 401 w 5359"/>
                      <a:gd name="connsiteY0" fmla="*/ 501 h 3956"/>
                      <a:gd name="connsiteX1" fmla="*/ 5359 w 5359"/>
                      <a:gd name="connsiteY1" fmla="*/ 3957 h 3956"/>
                      <a:gd name="connsiteX2" fmla="*/ 4909 w 5359"/>
                      <a:gd name="connsiteY2" fmla="*/ 3506 h 3956"/>
                      <a:gd name="connsiteX3" fmla="*/ 0 w 5359"/>
                      <a:gd name="connsiteY3" fmla="*/ 0 h 3956"/>
                      <a:gd name="connsiteX4" fmla="*/ 401 w 5359"/>
                      <a:gd name="connsiteY4" fmla="*/ 501 h 3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59" h="3956">
                        <a:moveTo>
                          <a:pt x="401" y="501"/>
                        </a:moveTo>
                        <a:lnTo>
                          <a:pt x="5359" y="3957"/>
                        </a:lnTo>
                        <a:lnTo>
                          <a:pt x="4909" y="3506"/>
                        </a:lnTo>
                        <a:lnTo>
                          <a:pt x="0" y="0"/>
                        </a:lnTo>
                        <a:lnTo>
                          <a:pt x="401" y="501"/>
                        </a:lnTo>
                        <a:close/>
                      </a:path>
                    </a:pathLst>
                  </a:custGeom>
                  <a:grpFill/>
                  <a:ln w="0" cap="flat">
                    <a:noFill/>
                    <a:prstDash val="solid"/>
                    <a:miter/>
                  </a:ln>
                </p:spPr>
                <p:txBody>
                  <a:bodyPr rtlCol="0" anchor="ctr"/>
                  <a:lstStyle/>
                  <a:p>
                    <a:endParaRPr lang="en-US"/>
                  </a:p>
                </p:txBody>
              </p:sp>
              <p:sp>
                <p:nvSpPr>
                  <p:cNvPr id="1633" name="Freeform: Shape 1632">
                    <a:extLst>
                      <a:ext uri="{FF2B5EF4-FFF2-40B4-BE49-F238E27FC236}">
                        <a16:creationId xmlns:a16="http://schemas.microsoft.com/office/drawing/2014/main" id="{4F8E6FDB-66F8-943B-0D94-26535283FB54}"/>
                      </a:ext>
                    </a:extLst>
                  </p:cNvPr>
                  <p:cNvSpPr/>
                  <p:nvPr/>
                </p:nvSpPr>
                <p:spPr>
                  <a:xfrm>
                    <a:off x="1450646" y="2673570"/>
                    <a:ext cx="3921" cy="4427"/>
                  </a:xfrm>
                  <a:custGeom>
                    <a:avLst/>
                    <a:gdLst>
                      <a:gd name="connsiteX0" fmla="*/ 386 w 3921"/>
                      <a:gd name="connsiteY0" fmla="*/ 1291 h 4427"/>
                      <a:gd name="connsiteX1" fmla="*/ 2840 w 3921"/>
                      <a:gd name="connsiteY1" fmla="*/ 2743 h 4427"/>
                      <a:gd name="connsiteX2" fmla="*/ 386 w 3921"/>
                      <a:gd name="connsiteY2" fmla="*/ 1291 h 4427"/>
                    </a:gdLst>
                    <a:ahLst/>
                    <a:cxnLst>
                      <a:cxn ang="0">
                        <a:pos x="connsiteX0" y="connsiteY0"/>
                      </a:cxn>
                      <a:cxn ang="0">
                        <a:pos x="connsiteX1" y="connsiteY1"/>
                      </a:cxn>
                      <a:cxn ang="0">
                        <a:pos x="connsiteX2" y="connsiteY2"/>
                      </a:cxn>
                    </a:cxnLst>
                    <a:rect l="l" t="t" r="r" b="b"/>
                    <a:pathLst>
                      <a:path w="3921" h="4427">
                        <a:moveTo>
                          <a:pt x="386" y="1291"/>
                        </a:moveTo>
                        <a:cubicBezTo>
                          <a:pt x="-1117" y="-1614"/>
                          <a:pt x="6696" y="8203"/>
                          <a:pt x="2840" y="2743"/>
                        </a:cubicBezTo>
                        <a:cubicBezTo>
                          <a:pt x="-1117" y="-1715"/>
                          <a:pt x="135" y="389"/>
                          <a:pt x="386" y="1291"/>
                        </a:cubicBezTo>
                        <a:close/>
                      </a:path>
                    </a:pathLst>
                  </a:custGeom>
                  <a:grpFill/>
                  <a:ln w="0" cap="flat">
                    <a:noFill/>
                    <a:prstDash val="solid"/>
                    <a:miter/>
                  </a:ln>
                </p:spPr>
                <p:txBody>
                  <a:bodyPr rtlCol="0" anchor="ctr"/>
                  <a:lstStyle/>
                  <a:p>
                    <a:endParaRPr lang="en-US"/>
                  </a:p>
                </p:txBody>
              </p:sp>
              <p:sp>
                <p:nvSpPr>
                  <p:cNvPr id="1634" name="Freeform: Shape 1633">
                    <a:extLst>
                      <a:ext uri="{FF2B5EF4-FFF2-40B4-BE49-F238E27FC236}">
                        <a16:creationId xmlns:a16="http://schemas.microsoft.com/office/drawing/2014/main" id="{CFD5B09B-5C21-F984-0BA0-C7C6A7EE8443}"/>
                      </a:ext>
                    </a:extLst>
                  </p:cNvPr>
                  <p:cNvSpPr/>
                  <p:nvPr/>
                </p:nvSpPr>
                <p:spPr>
                  <a:xfrm>
                    <a:off x="1497963" y="2727252"/>
                    <a:ext cx="1953" cy="1402"/>
                  </a:xfrm>
                  <a:custGeom>
                    <a:avLst/>
                    <a:gdLst>
                      <a:gd name="connsiteX0" fmla="*/ 0 w 1953"/>
                      <a:gd name="connsiteY0" fmla="*/ 0 h 1402"/>
                      <a:gd name="connsiteX1" fmla="*/ 1953 w 1953"/>
                      <a:gd name="connsiteY1" fmla="*/ 1402 h 1402"/>
                      <a:gd name="connsiteX2" fmla="*/ 0 w 1953"/>
                      <a:gd name="connsiteY2" fmla="*/ 0 h 1402"/>
                    </a:gdLst>
                    <a:ahLst/>
                    <a:cxnLst>
                      <a:cxn ang="0">
                        <a:pos x="connsiteX0" y="connsiteY0"/>
                      </a:cxn>
                      <a:cxn ang="0">
                        <a:pos x="connsiteX1" y="connsiteY1"/>
                      </a:cxn>
                      <a:cxn ang="0">
                        <a:pos x="connsiteX2" y="connsiteY2"/>
                      </a:cxn>
                    </a:cxnLst>
                    <a:rect l="l" t="t" r="r" b="b"/>
                    <a:pathLst>
                      <a:path w="1953" h="1402">
                        <a:moveTo>
                          <a:pt x="0" y="0"/>
                        </a:moveTo>
                        <a:cubicBezTo>
                          <a:pt x="601" y="501"/>
                          <a:pt x="1302" y="1002"/>
                          <a:pt x="1953" y="1402"/>
                        </a:cubicBezTo>
                        <a:cubicBezTo>
                          <a:pt x="1202" y="852"/>
                          <a:pt x="551" y="351"/>
                          <a:pt x="0" y="0"/>
                        </a:cubicBezTo>
                        <a:close/>
                      </a:path>
                    </a:pathLst>
                  </a:custGeom>
                  <a:grpFill/>
                  <a:ln w="0" cap="flat">
                    <a:noFill/>
                    <a:prstDash val="solid"/>
                    <a:miter/>
                  </a:ln>
                </p:spPr>
                <p:txBody>
                  <a:bodyPr rtlCol="0" anchor="ctr"/>
                  <a:lstStyle/>
                  <a:p>
                    <a:endParaRPr lang="en-US"/>
                  </a:p>
                </p:txBody>
              </p:sp>
              <p:sp>
                <p:nvSpPr>
                  <p:cNvPr id="1635" name="Freeform: Shape 1634">
                    <a:extLst>
                      <a:ext uri="{FF2B5EF4-FFF2-40B4-BE49-F238E27FC236}">
                        <a16:creationId xmlns:a16="http://schemas.microsoft.com/office/drawing/2014/main" id="{C98E96E0-1116-2114-E2F1-31350AB01685}"/>
                      </a:ext>
                    </a:extLst>
                  </p:cNvPr>
                  <p:cNvSpPr/>
                  <p:nvPr/>
                </p:nvSpPr>
                <p:spPr>
                  <a:xfrm>
                    <a:off x="1492654" y="2722895"/>
                    <a:ext cx="5309" cy="4357"/>
                  </a:xfrm>
                  <a:custGeom>
                    <a:avLst/>
                    <a:gdLst>
                      <a:gd name="connsiteX0" fmla="*/ 5309 w 5309"/>
                      <a:gd name="connsiteY0" fmla="*/ 4358 h 4357"/>
                      <a:gd name="connsiteX1" fmla="*/ 0 w 5309"/>
                      <a:gd name="connsiteY1" fmla="*/ 0 h 4357"/>
                      <a:gd name="connsiteX2" fmla="*/ 5309 w 5309"/>
                      <a:gd name="connsiteY2" fmla="*/ 4358 h 4357"/>
                    </a:gdLst>
                    <a:ahLst/>
                    <a:cxnLst>
                      <a:cxn ang="0">
                        <a:pos x="connsiteX0" y="connsiteY0"/>
                      </a:cxn>
                      <a:cxn ang="0">
                        <a:pos x="connsiteX1" y="connsiteY1"/>
                      </a:cxn>
                      <a:cxn ang="0">
                        <a:pos x="connsiteX2" y="connsiteY2"/>
                      </a:cxn>
                    </a:cxnLst>
                    <a:rect l="l" t="t" r="r" b="b"/>
                    <a:pathLst>
                      <a:path w="5309" h="4357">
                        <a:moveTo>
                          <a:pt x="5309" y="4358"/>
                        </a:moveTo>
                        <a:cubicBezTo>
                          <a:pt x="3306" y="2755"/>
                          <a:pt x="1503" y="902"/>
                          <a:pt x="0" y="0"/>
                        </a:cubicBezTo>
                        <a:cubicBezTo>
                          <a:pt x="2254" y="2254"/>
                          <a:pt x="3256" y="2905"/>
                          <a:pt x="5309" y="4358"/>
                        </a:cubicBezTo>
                        <a:close/>
                      </a:path>
                    </a:pathLst>
                  </a:custGeom>
                  <a:grpFill/>
                  <a:ln w="0" cap="flat">
                    <a:noFill/>
                    <a:prstDash val="solid"/>
                    <a:miter/>
                  </a:ln>
                </p:spPr>
                <p:txBody>
                  <a:bodyPr rtlCol="0" anchor="ctr"/>
                  <a:lstStyle/>
                  <a:p>
                    <a:endParaRPr lang="en-US"/>
                  </a:p>
                </p:txBody>
              </p:sp>
              <p:sp>
                <p:nvSpPr>
                  <p:cNvPr id="1636" name="Freeform: Shape 1635">
                    <a:extLst>
                      <a:ext uri="{FF2B5EF4-FFF2-40B4-BE49-F238E27FC236}">
                        <a16:creationId xmlns:a16="http://schemas.microsoft.com/office/drawing/2014/main" id="{7043CABB-BABA-B47C-3C37-3A4D1EAE06A1}"/>
                      </a:ext>
                    </a:extLst>
                  </p:cNvPr>
                  <p:cNvSpPr/>
                  <p:nvPr/>
                </p:nvSpPr>
                <p:spPr>
                  <a:xfrm>
                    <a:off x="1515443" y="2740575"/>
                    <a:ext cx="6589" cy="3630"/>
                  </a:xfrm>
                  <a:custGeom>
                    <a:avLst/>
                    <a:gdLst>
                      <a:gd name="connsiteX0" fmla="*/ 6511 w 6589"/>
                      <a:gd name="connsiteY0" fmla="*/ 3406 h 3630"/>
                      <a:gd name="connsiteX1" fmla="*/ 4608 w 6589"/>
                      <a:gd name="connsiteY1" fmla="*/ 2104 h 3630"/>
                      <a:gd name="connsiteX2" fmla="*/ 3907 w 6589"/>
                      <a:gd name="connsiteY2" fmla="*/ 1603 h 3630"/>
                      <a:gd name="connsiteX3" fmla="*/ 1453 w 6589"/>
                      <a:gd name="connsiteY3" fmla="*/ 551 h 3630"/>
                      <a:gd name="connsiteX4" fmla="*/ 0 w 6589"/>
                      <a:gd name="connsiteY4" fmla="*/ 0 h 3630"/>
                      <a:gd name="connsiteX5" fmla="*/ 1853 w 6589"/>
                      <a:gd name="connsiteY5" fmla="*/ 851 h 3630"/>
                      <a:gd name="connsiteX6" fmla="*/ 6511 w 6589"/>
                      <a:gd name="connsiteY6" fmla="*/ 3406 h 3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89" h="3630">
                        <a:moveTo>
                          <a:pt x="6511" y="3406"/>
                        </a:moveTo>
                        <a:lnTo>
                          <a:pt x="4608" y="2104"/>
                        </a:lnTo>
                        <a:cubicBezTo>
                          <a:pt x="6812" y="3055"/>
                          <a:pt x="5810" y="2504"/>
                          <a:pt x="3907" y="1603"/>
                        </a:cubicBezTo>
                        <a:cubicBezTo>
                          <a:pt x="1853" y="301"/>
                          <a:pt x="1803" y="551"/>
                          <a:pt x="1453" y="551"/>
                        </a:cubicBezTo>
                        <a:cubicBezTo>
                          <a:pt x="1002" y="351"/>
                          <a:pt x="501" y="200"/>
                          <a:pt x="0" y="0"/>
                        </a:cubicBezTo>
                        <a:cubicBezTo>
                          <a:pt x="701" y="301"/>
                          <a:pt x="1302" y="601"/>
                          <a:pt x="1853" y="851"/>
                        </a:cubicBezTo>
                        <a:cubicBezTo>
                          <a:pt x="5059" y="2955"/>
                          <a:pt x="7012" y="4157"/>
                          <a:pt x="6511" y="3406"/>
                        </a:cubicBezTo>
                        <a:close/>
                      </a:path>
                    </a:pathLst>
                  </a:custGeom>
                  <a:grpFill/>
                  <a:ln w="0" cap="flat">
                    <a:noFill/>
                    <a:prstDash val="solid"/>
                    <a:miter/>
                  </a:ln>
                </p:spPr>
                <p:txBody>
                  <a:bodyPr rtlCol="0" anchor="ctr"/>
                  <a:lstStyle/>
                  <a:p>
                    <a:endParaRPr lang="en-US"/>
                  </a:p>
                </p:txBody>
              </p:sp>
              <p:sp>
                <p:nvSpPr>
                  <p:cNvPr id="1637" name="Freeform: Shape 1636">
                    <a:extLst>
                      <a:ext uri="{FF2B5EF4-FFF2-40B4-BE49-F238E27FC236}">
                        <a16:creationId xmlns:a16="http://schemas.microsoft.com/office/drawing/2014/main" id="{F9D40ABD-65CD-B53A-18C5-8E1342CF1462}"/>
                      </a:ext>
                    </a:extLst>
                  </p:cNvPr>
                  <p:cNvSpPr/>
                  <p:nvPr/>
                </p:nvSpPr>
                <p:spPr>
                  <a:xfrm>
                    <a:off x="1596735" y="2792515"/>
                    <a:ext cx="22288" cy="5659"/>
                  </a:xfrm>
                  <a:custGeom>
                    <a:avLst/>
                    <a:gdLst>
                      <a:gd name="connsiteX0" fmla="*/ 22289 w 22288"/>
                      <a:gd name="connsiteY0" fmla="*/ 5660 h 5659"/>
                      <a:gd name="connsiteX1" fmla="*/ 12071 w 22288"/>
                      <a:gd name="connsiteY1" fmla="*/ 2254 h 5659"/>
                      <a:gd name="connsiteX2" fmla="*/ 0 w 22288"/>
                      <a:gd name="connsiteY2" fmla="*/ 0 h 5659"/>
                      <a:gd name="connsiteX3" fmla="*/ 22289 w 22288"/>
                      <a:gd name="connsiteY3" fmla="*/ 5660 h 5659"/>
                    </a:gdLst>
                    <a:ahLst/>
                    <a:cxnLst>
                      <a:cxn ang="0">
                        <a:pos x="connsiteX0" y="connsiteY0"/>
                      </a:cxn>
                      <a:cxn ang="0">
                        <a:pos x="connsiteX1" y="connsiteY1"/>
                      </a:cxn>
                      <a:cxn ang="0">
                        <a:pos x="connsiteX2" y="connsiteY2"/>
                      </a:cxn>
                      <a:cxn ang="0">
                        <a:pos x="connsiteX3" y="connsiteY3"/>
                      </a:cxn>
                    </a:cxnLst>
                    <a:rect l="l" t="t" r="r" b="b"/>
                    <a:pathLst>
                      <a:path w="22288" h="5659">
                        <a:moveTo>
                          <a:pt x="22289" y="5660"/>
                        </a:moveTo>
                        <a:cubicBezTo>
                          <a:pt x="13674" y="3406"/>
                          <a:pt x="11470" y="2755"/>
                          <a:pt x="12071" y="2254"/>
                        </a:cubicBezTo>
                        <a:cubicBezTo>
                          <a:pt x="4007" y="-200"/>
                          <a:pt x="5009" y="1152"/>
                          <a:pt x="0" y="0"/>
                        </a:cubicBezTo>
                        <a:cubicBezTo>
                          <a:pt x="9216" y="2554"/>
                          <a:pt x="11019" y="3406"/>
                          <a:pt x="22289" y="5660"/>
                        </a:cubicBezTo>
                        <a:close/>
                      </a:path>
                    </a:pathLst>
                  </a:custGeom>
                  <a:grpFill/>
                  <a:ln w="0" cap="flat">
                    <a:noFill/>
                    <a:prstDash val="solid"/>
                    <a:miter/>
                  </a:ln>
                </p:spPr>
                <p:txBody>
                  <a:bodyPr rtlCol="0" anchor="ctr"/>
                  <a:lstStyle/>
                  <a:p>
                    <a:endParaRPr lang="en-US"/>
                  </a:p>
                </p:txBody>
              </p:sp>
              <p:sp>
                <p:nvSpPr>
                  <p:cNvPr id="1638" name="Freeform: Shape 1637">
                    <a:extLst>
                      <a:ext uri="{FF2B5EF4-FFF2-40B4-BE49-F238E27FC236}">
                        <a16:creationId xmlns:a16="http://schemas.microsoft.com/office/drawing/2014/main" id="{5A2D6C0B-DC09-A6B6-BEA1-086A30377F01}"/>
                      </a:ext>
                    </a:extLst>
                  </p:cNvPr>
                  <p:cNvSpPr/>
                  <p:nvPr/>
                </p:nvSpPr>
                <p:spPr>
                  <a:xfrm>
                    <a:off x="1593529" y="2791664"/>
                    <a:ext cx="3205" cy="851"/>
                  </a:xfrm>
                  <a:custGeom>
                    <a:avLst/>
                    <a:gdLst>
                      <a:gd name="connsiteX0" fmla="*/ 3206 w 3205"/>
                      <a:gd name="connsiteY0" fmla="*/ 851 h 851"/>
                      <a:gd name="connsiteX1" fmla="*/ 0 w 3205"/>
                      <a:gd name="connsiteY1" fmla="*/ 0 h 851"/>
                      <a:gd name="connsiteX2" fmla="*/ 3206 w 3205"/>
                      <a:gd name="connsiteY2" fmla="*/ 851 h 851"/>
                    </a:gdLst>
                    <a:ahLst/>
                    <a:cxnLst>
                      <a:cxn ang="0">
                        <a:pos x="connsiteX0" y="connsiteY0"/>
                      </a:cxn>
                      <a:cxn ang="0">
                        <a:pos x="connsiteX1" y="connsiteY1"/>
                      </a:cxn>
                      <a:cxn ang="0">
                        <a:pos x="connsiteX2" y="connsiteY2"/>
                      </a:cxn>
                    </a:cxnLst>
                    <a:rect l="l" t="t" r="r" b="b"/>
                    <a:pathLst>
                      <a:path w="3205" h="851">
                        <a:moveTo>
                          <a:pt x="3206" y="851"/>
                        </a:moveTo>
                        <a:cubicBezTo>
                          <a:pt x="2154" y="551"/>
                          <a:pt x="1202" y="301"/>
                          <a:pt x="0" y="0"/>
                        </a:cubicBezTo>
                        <a:cubicBezTo>
                          <a:pt x="1352" y="401"/>
                          <a:pt x="2354" y="651"/>
                          <a:pt x="3206" y="851"/>
                        </a:cubicBezTo>
                        <a:close/>
                      </a:path>
                    </a:pathLst>
                  </a:custGeom>
                  <a:grpFill/>
                  <a:ln w="0" cap="flat">
                    <a:noFill/>
                    <a:prstDash val="solid"/>
                    <a:miter/>
                  </a:ln>
                </p:spPr>
                <p:txBody>
                  <a:bodyPr rtlCol="0" anchor="ctr"/>
                  <a:lstStyle/>
                  <a:p>
                    <a:endParaRPr lang="en-US"/>
                  </a:p>
                </p:txBody>
              </p:sp>
              <p:sp>
                <p:nvSpPr>
                  <p:cNvPr id="1639" name="Freeform: Shape 1638">
                    <a:extLst>
                      <a:ext uri="{FF2B5EF4-FFF2-40B4-BE49-F238E27FC236}">
                        <a16:creationId xmlns:a16="http://schemas.microsoft.com/office/drawing/2014/main" id="{8C773AD2-691E-4138-D6F7-AD520904F539}"/>
                      </a:ext>
                    </a:extLst>
                  </p:cNvPr>
                  <p:cNvSpPr/>
                  <p:nvPr/>
                </p:nvSpPr>
                <p:spPr>
                  <a:xfrm>
                    <a:off x="1498263" y="2718787"/>
                    <a:ext cx="4607" cy="2504"/>
                  </a:xfrm>
                  <a:custGeom>
                    <a:avLst/>
                    <a:gdLst>
                      <a:gd name="connsiteX0" fmla="*/ 0 w 4607"/>
                      <a:gd name="connsiteY0" fmla="*/ 0 h 2504"/>
                      <a:gd name="connsiteX1" fmla="*/ 4608 w 4607"/>
                      <a:gd name="connsiteY1" fmla="*/ 2504 h 2504"/>
                      <a:gd name="connsiteX2" fmla="*/ 3055 w 4607"/>
                      <a:gd name="connsiteY2" fmla="*/ 1402 h 2504"/>
                      <a:gd name="connsiteX3" fmla="*/ 0 w 4607"/>
                      <a:gd name="connsiteY3" fmla="*/ 0 h 2504"/>
                    </a:gdLst>
                    <a:ahLst/>
                    <a:cxnLst>
                      <a:cxn ang="0">
                        <a:pos x="connsiteX0" y="connsiteY0"/>
                      </a:cxn>
                      <a:cxn ang="0">
                        <a:pos x="connsiteX1" y="connsiteY1"/>
                      </a:cxn>
                      <a:cxn ang="0">
                        <a:pos x="connsiteX2" y="connsiteY2"/>
                      </a:cxn>
                      <a:cxn ang="0">
                        <a:pos x="connsiteX3" y="connsiteY3"/>
                      </a:cxn>
                    </a:cxnLst>
                    <a:rect l="l" t="t" r="r" b="b"/>
                    <a:pathLst>
                      <a:path w="4607" h="2504">
                        <a:moveTo>
                          <a:pt x="0" y="0"/>
                        </a:moveTo>
                        <a:lnTo>
                          <a:pt x="4608" y="2504"/>
                        </a:lnTo>
                        <a:lnTo>
                          <a:pt x="3055" y="1402"/>
                        </a:lnTo>
                        <a:lnTo>
                          <a:pt x="0" y="0"/>
                        </a:lnTo>
                        <a:close/>
                      </a:path>
                    </a:pathLst>
                  </a:custGeom>
                  <a:grpFill/>
                  <a:ln w="0" cap="flat">
                    <a:noFill/>
                    <a:prstDash val="solid"/>
                    <a:miter/>
                  </a:ln>
                </p:spPr>
                <p:txBody>
                  <a:bodyPr rtlCol="0" anchor="ctr"/>
                  <a:lstStyle/>
                  <a:p>
                    <a:endParaRPr lang="en-US"/>
                  </a:p>
                </p:txBody>
              </p:sp>
              <p:sp>
                <p:nvSpPr>
                  <p:cNvPr id="1640" name="Freeform: Shape 1639">
                    <a:extLst>
                      <a:ext uri="{FF2B5EF4-FFF2-40B4-BE49-F238E27FC236}">
                        <a16:creationId xmlns:a16="http://schemas.microsoft.com/office/drawing/2014/main" id="{7F7540E6-0A16-0F6B-C0A8-13A6A79E222C}"/>
                      </a:ext>
                    </a:extLst>
                  </p:cNvPr>
                  <p:cNvSpPr/>
                  <p:nvPr/>
                </p:nvSpPr>
                <p:spPr>
                  <a:xfrm>
                    <a:off x="1626453" y="2799828"/>
                    <a:ext cx="5725" cy="1257"/>
                  </a:xfrm>
                  <a:custGeom>
                    <a:avLst/>
                    <a:gdLst>
                      <a:gd name="connsiteX0" fmla="*/ 5493 w 5725"/>
                      <a:gd name="connsiteY0" fmla="*/ 1202 h 1257"/>
                      <a:gd name="connsiteX1" fmla="*/ 33 w 5725"/>
                      <a:gd name="connsiteY1" fmla="*/ 0 h 1257"/>
                      <a:gd name="connsiteX2" fmla="*/ 5493 w 5725"/>
                      <a:gd name="connsiteY2" fmla="*/ 1202 h 1257"/>
                    </a:gdLst>
                    <a:ahLst/>
                    <a:cxnLst>
                      <a:cxn ang="0">
                        <a:pos x="connsiteX0" y="connsiteY0"/>
                      </a:cxn>
                      <a:cxn ang="0">
                        <a:pos x="connsiteX1" y="connsiteY1"/>
                      </a:cxn>
                      <a:cxn ang="0">
                        <a:pos x="connsiteX2" y="connsiteY2"/>
                      </a:cxn>
                    </a:cxnLst>
                    <a:rect l="l" t="t" r="r" b="b"/>
                    <a:pathLst>
                      <a:path w="5725" h="1257">
                        <a:moveTo>
                          <a:pt x="5493" y="1202"/>
                        </a:moveTo>
                        <a:cubicBezTo>
                          <a:pt x="3890" y="902"/>
                          <a:pt x="1236" y="451"/>
                          <a:pt x="33" y="0"/>
                        </a:cubicBezTo>
                        <a:cubicBezTo>
                          <a:pt x="-568" y="501"/>
                          <a:pt x="7146" y="1503"/>
                          <a:pt x="5493" y="1202"/>
                        </a:cubicBezTo>
                        <a:close/>
                      </a:path>
                    </a:pathLst>
                  </a:custGeom>
                  <a:grpFill/>
                  <a:ln w="0" cap="flat">
                    <a:noFill/>
                    <a:prstDash val="solid"/>
                    <a:miter/>
                  </a:ln>
                </p:spPr>
                <p:txBody>
                  <a:bodyPr rtlCol="0" anchor="ctr"/>
                  <a:lstStyle/>
                  <a:p>
                    <a:endParaRPr lang="en-US"/>
                  </a:p>
                </p:txBody>
              </p:sp>
              <p:sp>
                <p:nvSpPr>
                  <p:cNvPr id="1641" name="Freeform: Shape 1640">
                    <a:extLst>
                      <a:ext uri="{FF2B5EF4-FFF2-40B4-BE49-F238E27FC236}">
                        <a16:creationId xmlns:a16="http://schemas.microsoft.com/office/drawing/2014/main" id="{3493BBB4-561A-7105-125D-FEA26DFF6634}"/>
                      </a:ext>
                    </a:extLst>
                  </p:cNvPr>
                  <p:cNvSpPr/>
                  <p:nvPr/>
                </p:nvSpPr>
                <p:spPr>
                  <a:xfrm>
                    <a:off x="1593579" y="2779142"/>
                    <a:ext cx="8164" cy="2709"/>
                  </a:xfrm>
                  <a:custGeom>
                    <a:avLst/>
                    <a:gdLst>
                      <a:gd name="connsiteX0" fmla="*/ 8164 w 8164"/>
                      <a:gd name="connsiteY0" fmla="*/ 2705 h 2709"/>
                      <a:gd name="connsiteX1" fmla="*/ 0 w 8164"/>
                      <a:gd name="connsiteY1" fmla="*/ 0 h 2709"/>
                      <a:gd name="connsiteX2" fmla="*/ 8164 w 8164"/>
                      <a:gd name="connsiteY2" fmla="*/ 2705 h 2709"/>
                    </a:gdLst>
                    <a:ahLst/>
                    <a:cxnLst>
                      <a:cxn ang="0">
                        <a:pos x="connsiteX0" y="connsiteY0"/>
                      </a:cxn>
                      <a:cxn ang="0">
                        <a:pos x="connsiteX1" y="connsiteY1"/>
                      </a:cxn>
                      <a:cxn ang="0">
                        <a:pos x="connsiteX2" y="connsiteY2"/>
                      </a:cxn>
                    </a:cxnLst>
                    <a:rect l="l" t="t" r="r" b="b"/>
                    <a:pathLst>
                      <a:path w="8164" h="2709">
                        <a:moveTo>
                          <a:pt x="8164" y="2705"/>
                        </a:moveTo>
                        <a:cubicBezTo>
                          <a:pt x="7463" y="2054"/>
                          <a:pt x="2054" y="902"/>
                          <a:pt x="0" y="0"/>
                        </a:cubicBezTo>
                        <a:cubicBezTo>
                          <a:pt x="3005" y="1152"/>
                          <a:pt x="5259" y="2805"/>
                          <a:pt x="8164" y="2705"/>
                        </a:cubicBezTo>
                        <a:close/>
                      </a:path>
                    </a:pathLst>
                  </a:custGeom>
                  <a:grpFill/>
                  <a:ln w="0" cap="flat">
                    <a:noFill/>
                    <a:prstDash val="solid"/>
                    <a:miter/>
                  </a:ln>
                </p:spPr>
                <p:txBody>
                  <a:bodyPr rtlCol="0" anchor="ctr"/>
                  <a:lstStyle/>
                  <a:p>
                    <a:endParaRPr lang="en-US"/>
                  </a:p>
                </p:txBody>
              </p:sp>
              <p:sp>
                <p:nvSpPr>
                  <p:cNvPr id="1642" name="Freeform: Shape 1641">
                    <a:extLst>
                      <a:ext uri="{FF2B5EF4-FFF2-40B4-BE49-F238E27FC236}">
                        <a16:creationId xmlns:a16="http://schemas.microsoft.com/office/drawing/2014/main" id="{48083E97-F150-4E1C-28E5-EAC223A4B78F}"/>
                      </a:ext>
                    </a:extLst>
                  </p:cNvPr>
                  <p:cNvSpPr/>
                  <p:nvPr/>
                </p:nvSpPr>
                <p:spPr>
                  <a:xfrm>
                    <a:off x="1651861" y="2800780"/>
                    <a:ext cx="5629" cy="1302"/>
                  </a:xfrm>
                  <a:custGeom>
                    <a:avLst/>
                    <a:gdLst>
                      <a:gd name="connsiteX0" fmla="*/ 5630 w 5629"/>
                      <a:gd name="connsiteY0" fmla="*/ 1302 h 1302"/>
                      <a:gd name="connsiteX1" fmla="*/ 2674 w 5629"/>
                      <a:gd name="connsiteY1" fmla="*/ 0 h 1302"/>
                      <a:gd name="connsiteX2" fmla="*/ 5630 w 5629"/>
                      <a:gd name="connsiteY2" fmla="*/ 1302 h 1302"/>
                    </a:gdLst>
                    <a:ahLst/>
                    <a:cxnLst>
                      <a:cxn ang="0">
                        <a:pos x="connsiteX0" y="connsiteY0"/>
                      </a:cxn>
                      <a:cxn ang="0">
                        <a:pos x="connsiteX1" y="connsiteY1"/>
                      </a:cxn>
                      <a:cxn ang="0">
                        <a:pos x="connsiteX2" y="connsiteY2"/>
                      </a:cxn>
                    </a:cxnLst>
                    <a:rect l="l" t="t" r="r" b="b"/>
                    <a:pathLst>
                      <a:path w="5629" h="1302">
                        <a:moveTo>
                          <a:pt x="5630" y="1302"/>
                        </a:moveTo>
                        <a:cubicBezTo>
                          <a:pt x="4027" y="1052"/>
                          <a:pt x="1522" y="351"/>
                          <a:pt x="2674" y="0"/>
                        </a:cubicBezTo>
                        <a:cubicBezTo>
                          <a:pt x="270" y="0"/>
                          <a:pt x="-3035" y="701"/>
                          <a:pt x="5630" y="1302"/>
                        </a:cubicBezTo>
                        <a:close/>
                      </a:path>
                    </a:pathLst>
                  </a:custGeom>
                  <a:grpFill/>
                  <a:ln w="0" cap="flat">
                    <a:noFill/>
                    <a:prstDash val="solid"/>
                    <a:miter/>
                  </a:ln>
                </p:spPr>
                <p:txBody>
                  <a:bodyPr rtlCol="0" anchor="ctr"/>
                  <a:lstStyle/>
                  <a:p>
                    <a:endParaRPr lang="en-US"/>
                  </a:p>
                </p:txBody>
              </p:sp>
              <p:sp>
                <p:nvSpPr>
                  <p:cNvPr id="1643" name="Freeform: Shape 1642">
                    <a:extLst>
                      <a:ext uri="{FF2B5EF4-FFF2-40B4-BE49-F238E27FC236}">
                        <a16:creationId xmlns:a16="http://schemas.microsoft.com/office/drawing/2014/main" id="{403CE444-83CC-6FF1-FF4E-FC3CB4E0C26B}"/>
                      </a:ext>
                    </a:extLst>
                  </p:cNvPr>
                  <p:cNvSpPr/>
                  <p:nvPr/>
                </p:nvSpPr>
                <p:spPr>
                  <a:xfrm>
                    <a:off x="1609907" y="2784502"/>
                    <a:ext cx="6962" cy="1452"/>
                  </a:xfrm>
                  <a:custGeom>
                    <a:avLst/>
                    <a:gdLst>
                      <a:gd name="connsiteX0" fmla="*/ 6962 w 6962"/>
                      <a:gd name="connsiteY0" fmla="*/ 1453 h 1452"/>
                      <a:gd name="connsiteX1" fmla="*/ 5810 w 6962"/>
                      <a:gd name="connsiteY1" fmla="*/ 1002 h 1452"/>
                      <a:gd name="connsiteX2" fmla="*/ 0 w 6962"/>
                      <a:gd name="connsiteY2" fmla="*/ 0 h 1452"/>
                      <a:gd name="connsiteX3" fmla="*/ 6962 w 6962"/>
                      <a:gd name="connsiteY3" fmla="*/ 1453 h 1452"/>
                    </a:gdLst>
                    <a:ahLst/>
                    <a:cxnLst>
                      <a:cxn ang="0">
                        <a:pos x="connsiteX0" y="connsiteY0"/>
                      </a:cxn>
                      <a:cxn ang="0">
                        <a:pos x="connsiteX1" y="connsiteY1"/>
                      </a:cxn>
                      <a:cxn ang="0">
                        <a:pos x="connsiteX2" y="connsiteY2"/>
                      </a:cxn>
                      <a:cxn ang="0">
                        <a:pos x="connsiteX3" y="connsiteY3"/>
                      </a:cxn>
                    </a:cxnLst>
                    <a:rect l="l" t="t" r="r" b="b"/>
                    <a:pathLst>
                      <a:path w="6962" h="1452">
                        <a:moveTo>
                          <a:pt x="6962" y="1453"/>
                        </a:moveTo>
                        <a:lnTo>
                          <a:pt x="5810" y="1002"/>
                        </a:lnTo>
                        <a:cubicBezTo>
                          <a:pt x="3857" y="651"/>
                          <a:pt x="1903" y="451"/>
                          <a:pt x="0" y="0"/>
                        </a:cubicBezTo>
                        <a:cubicBezTo>
                          <a:pt x="2304" y="551"/>
                          <a:pt x="4658" y="952"/>
                          <a:pt x="6962" y="1453"/>
                        </a:cubicBezTo>
                        <a:close/>
                      </a:path>
                    </a:pathLst>
                  </a:custGeom>
                  <a:grpFill/>
                  <a:ln w="0" cap="flat">
                    <a:noFill/>
                    <a:prstDash val="solid"/>
                    <a:miter/>
                  </a:ln>
                </p:spPr>
                <p:txBody>
                  <a:bodyPr rtlCol="0" anchor="ctr"/>
                  <a:lstStyle/>
                  <a:p>
                    <a:endParaRPr lang="en-US"/>
                  </a:p>
                </p:txBody>
              </p:sp>
              <p:sp>
                <p:nvSpPr>
                  <p:cNvPr id="1644" name="Freeform: Shape 1643">
                    <a:extLst>
                      <a:ext uri="{FF2B5EF4-FFF2-40B4-BE49-F238E27FC236}">
                        <a16:creationId xmlns:a16="http://schemas.microsoft.com/office/drawing/2014/main" id="{C1EA536B-CBB7-AADC-65F0-38336926EFF5}"/>
                      </a:ext>
                    </a:extLst>
                  </p:cNvPr>
                  <p:cNvSpPr/>
                  <p:nvPr/>
                </p:nvSpPr>
                <p:spPr>
                  <a:xfrm>
                    <a:off x="1597648" y="2771845"/>
                    <a:ext cx="9403" cy="3994"/>
                  </a:xfrm>
                  <a:custGeom>
                    <a:avLst/>
                    <a:gdLst>
                      <a:gd name="connsiteX0" fmla="*/ 1590 w 9403"/>
                      <a:gd name="connsiteY0" fmla="*/ 135 h 3994"/>
                      <a:gd name="connsiteX1" fmla="*/ 38 w 9403"/>
                      <a:gd name="connsiteY1" fmla="*/ 2139 h 3994"/>
                      <a:gd name="connsiteX2" fmla="*/ 9404 w 9403"/>
                      <a:gd name="connsiteY2" fmla="*/ 3892 h 3994"/>
                      <a:gd name="connsiteX3" fmla="*/ 1540 w 9403"/>
                      <a:gd name="connsiteY3" fmla="*/ 135 h 3994"/>
                    </a:gdLst>
                    <a:ahLst/>
                    <a:cxnLst>
                      <a:cxn ang="0">
                        <a:pos x="connsiteX0" y="connsiteY0"/>
                      </a:cxn>
                      <a:cxn ang="0">
                        <a:pos x="connsiteX1" y="connsiteY1"/>
                      </a:cxn>
                      <a:cxn ang="0">
                        <a:pos x="connsiteX2" y="connsiteY2"/>
                      </a:cxn>
                      <a:cxn ang="0">
                        <a:pos x="connsiteX3" y="connsiteY3"/>
                      </a:cxn>
                    </a:cxnLst>
                    <a:rect l="l" t="t" r="r" b="b"/>
                    <a:pathLst>
                      <a:path w="9403" h="3994">
                        <a:moveTo>
                          <a:pt x="1590" y="135"/>
                        </a:moveTo>
                        <a:cubicBezTo>
                          <a:pt x="-4821" y="-917"/>
                          <a:pt x="10957" y="4593"/>
                          <a:pt x="38" y="2139"/>
                        </a:cubicBezTo>
                        <a:cubicBezTo>
                          <a:pt x="13661" y="6797"/>
                          <a:pt x="-714" y="836"/>
                          <a:pt x="9404" y="3892"/>
                        </a:cubicBezTo>
                        <a:cubicBezTo>
                          <a:pt x="3494" y="1938"/>
                          <a:pt x="839" y="285"/>
                          <a:pt x="1540" y="135"/>
                        </a:cubicBezTo>
                        <a:close/>
                      </a:path>
                    </a:pathLst>
                  </a:custGeom>
                  <a:grpFill/>
                  <a:ln w="0" cap="flat">
                    <a:noFill/>
                    <a:prstDash val="solid"/>
                    <a:miter/>
                  </a:ln>
                </p:spPr>
                <p:txBody>
                  <a:bodyPr rtlCol="0" anchor="ctr"/>
                  <a:lstStyle/>
                  <a:p>
                    <a:endParaRPr lang="en-US"/>
                  </a:p>
                </p:txBody>
              </p:sp>
              <p:sp>
                <p:nvSpPr>
                  <p:cNvPr id="1645" name="Freeform: Shape 1644">
                    <a:extLst>
                      <a:ext uri="{FF2B5EF4-FFF2-40B4-BE49-F238E27FC236}">
                        <a16:creationId xmlns:a16="http://schemas.microsoft.com/office/drawing/2014/main" id="{64870A97-1C71-62F2-B9C8-22EC60CC8A76}"/>
                      </a:ext>
                    </a:extLst>
                  </p:cNvPr>
                  <p:cNvSpPr/>
                  <p:nvPr/>
                </p:nvSpPr>
                <p:spPr>
                  <a:xfrm>
                    <a:off x="1607103" y="2775736"/>
                    <a:ext cx="2804" cy="851"/>
                  </a:xfrm>
                  <a:custGeom>
                    <a:avLst/>
                    <a:gdLst>
                      <a:gd name="connsiteX0" fmla="*/ 0 w 2804"/>
                      <a:gd name="connsiteY0" fmla="*/ 0 h 851"/>
                      <a:gd name="connsiteX1" fmla="*/ 2805 w 2804"/>
                      <a:gd name="connsiteY1" fmla="*/ 851 h 851"/>
                      <a:gd name="connsiteX2" fmla="*/ 0 w 2804"/>
                      <a:gd name="connsiteY2" fmla="*/ 0 h 851"/>
                    </a:gdLst>
                    <a:ahLst/>
                    <a:cxnLst>
                      <a:cxn ang="0">
                        <a:pos x="connsiteX0" y="connsiteY0"/>
                      </a:cxn>
                      <a:cxn ang="0">
                        <a:pos x="connsiteX1" y="connsiteY1"/>
                      </a:cxn>
                      <a:cxn ang="0">
                        <a:pos x="connsiteX2" y="connsiteY2"/>
                      </a:cxn>
                    </a:cxnLst>
                    <a:rect l="l" t="t" r="r" b="b"/>
                    <a:pathLst>
                      <a:path w="2804" h="851">
                        <a:moveTo>
                          <a:pt x="0" y="0"/>
                        </a:moveTo>
                        <a:cubicBezTo>
                          <a:pt x="851" y="250"/>
                          <a:pt x="1803" y="551"/>
                          <a:pt x="2805" y="851"/>
                        </a:cubicBezTo>
                        <a:cubicBezTo>
                          <a:pt x="1703" y="501"/>
                          <a:pt x="801" y="250"/>
                          <a:pt x="0" y="0"/>
                        </a:cubicBezTo>
                        <a:close/>
                      </a:path>
                    </a:pathLst>
                  </a:custGeom>
                  <a:grpFill/>
                  <a:ln w="0" cap="flat">
                    <a:noFill/>
                    <a:prstDash val="solid"/>
                    <a:miter/>
                  </a:ln>
                </p:spPr>
                <p:txBody>
                  <a:bodyPr rtlCol="0" anchor="ctr"/>
                  <a:lstStyle/>
                  <a:p>
                    <a:endParaRPr lang="en-US"/>
                  </a:p>
                </p:txBody>
              </p:sp>
              <p:sp>
                <p:nvSpPr>
                  <p:cNvPr id="1646" name="Freeform: Shape 1645">
                    <a:extLst>
                      <a:ext uri="{FF2B5EF4-FFF2-40B4-BE49-F238E27FC236}">
                        <a16:creationId xmlns:a16="http://schemas.microsoft.com/office/drawing/2014/main" id="{9C8C1849-B92B-B626-93E2-29FD06EF6D20}"/>
                      </a:ext>
                    </a:extLst>
                  </p:cNvPr>
                  <p:cNvSpPr/>
                  <p:nvPr/>
                </p:nvSpPr>
                <p:spPr>
                  <a:xfrm>
                    <a:off x="1694905" y="2791363"/>
                    <a:ext cx="2203" cy="300"/>
                  </a:xfrm>
                  <a:custGeom>
                    <a:avLst/>
                    <a:gdLst>
                      <a:gd name="connsiteX0" fmla="*/ 2204 w 2203"/>
                      <a:gd name="connsiteY0" fmla="*/ 0 h 300"/>
                      <a:gd name="connsiteX1" fmla="*/ 0 w 2203"/>
                      <a:gd name="connsiteY1" fmla="*/ 301 h 300"/>
                      <a:gd name="connsiteX2" fmla="*/ 2204 w 2203"/>
                      <a:gd name="connsiteY2" fmla="*/ 0 h 300"/>
                    </a:gdLst>
                    <a:ahLst/>
                    <a:cxnLst>
                      <a:cxn ang="0">
                        <a:pos x="connsiteX0" y="connsiteY0"/>
                      </a:cxn>
                      <a:cxn ang="0">
                        <a:pos x="connsiteX1" y="connsiteY1"/>
                      </a:cxn>
                      <a:cxn ang="0">
                        <a:pos x="connsiteX2" y="connsiteY2"/>
                      </a:cxn>
                    </a:cxnLst>
                    <a:rect l="l" t="t" r="r" b="b"/>
                    <a:pathLst>
                      <a:path w="2203" h="300">
                        <a:moveTo>
                          <a:pt x="2204" y="0"/>
                        </a:moveTo>
                        <a:cubicBezTo>
                          <a:pt x="1302" y="150"/>
                          <a:pt x="651" y="200"/>
                          <a:pt x="0" y="301"/>
                        </a:cubicBezTo>
                        <a:cubicBezTo>
                          <a:pt x="701" y="200"/>
                          <a:pt x="1402" y="100"/>
                          <a:pt x="2204" y="0"/>
                        </a:cubicBezTo>
                        <a:close/>
                      </a:path>
                    </a:pathLst>
                  </a:custGeom>
                  <a:grpFill/>
                  <a:ln w="0" cap="flat">
                    <a:noFill/>
                    <a:prstDash val="solid"/>
                    <a:miter/>
                  </a:ln>
                </p:spPr>
                <p:txBody>
                  <a:bodyPr rtlCol="0" anchor="ctr"/>
                  <a:lstStyle/>
                  <a:p>
                    <a:endParaRPr lang="en-US"/>
                  </a:p>
                </p:txBody>
              </p:sp>
              <p:sp>
                <p:nvSpPr>
                  <p:cNvPr id="1647" name="Freeform: Shape 1646">
                    <a:extLst>
                      <a:ext uri="{FF2B5EF4-FFF2-40B4-BE49-F238E27FC236}">
                        <a16:creationId xmlns:a16="http://schemas.microsoft.com/office/drawing/2014/main" id="{1ECF7F18-24D6-E930-DC8D-77690148D08B}"/>
                      </a:ext>
                    </a:extLst>
                  </p:cNvPr>
                  <p:cNvSpPr/>
                  <p:nvPr/>
                </p:nvSpPr>
                <p:spPr>
                  <a:xfrm>
                    <a:off x="1630493" y="2781747"/>
                    <a:ext cx="21723" cy="1944"/>
                  </a:xfrm>
                  <a:custGeom>
                    <a:avLst/>
                    <a:gdLst>
                      <a:gd name="connsiteX0" fmla="*/ 9717 w 21723"/>
                      <a:gd name="connsiteY0" fmla="*/ 601 h 1944"/>
                      <a:gd name="connsiteX1" fmla="*/ 0 w 21723"/>
                      <a:gd name="connsiteY1" fmla="*/ 0 h 1944"/>
                      <a:gd name="connsiteX2" fmla="*/ 13574 w 21723"/>
                      <a:gd name="connsiteY2" fmla="*/ 1603 h 1944"/>
                      <a:gd name="connsiteX3" fmla="*/ 21688 w 21723"/>
                      <a:gd name="connsiteY3" fmla="*/ 1603 h 1944"/>
                      <a:gd name="connsiteX4" fmla="*/ 13674 w 21723"/>
                      <a:gd name="connsiteY4" fmla="*/ 651 h 1944"/>
                      <a:gd name="connsiteX5" fmla="*/ 7613 w 21723"/>
                      <a:gd name="connsiteY5" fmla="*/ 100 h 1944"/>
                      <a:gd name="connsiteX6" fmla="*/ 9717 w 21723"/>
                      <a:gd name="connsiteY6" fmla="*/ 601 h 1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23" h="1944">
                        <a:moveTo>
                          <a:pt x="9717" y="601"/>
                        </a:moveTo>
                        <a:lnTo>
                          <a:pt x="0" y="0"/>
                        </a:lnTo>
                        <a:cubicBezTo>
                          <a:pt x="3256" y="200"/>
                          <a:pt x="8865" y="1002"/>
                          <a:pt x="13574" y="1603"/>
                        </a:cubicBezTo>
                        <a:cubicBezTo>
                          <a:pt x="18332" y="1953"/>
                          <a:pt x="22138" y="2154"/>
                          <a:pt x="21688" y="1603"/>
                        </a:cubicBezTo>
                        <a:cubicBezTo>
                          <a:pt x="19083" y="1202"/>
                          <a:pt x="16228" y="851"/>
                          <a:pt x="13674" y="651"/>
                        </a:cubicBezTo>
                        <a:cubicBezTo>
                          <a:pt x="11119" y="301"/>
                          <a:pt x="8915" y="100"/>
                          <a:pt x="7613" y="100"/>
                        </a:cubicBezTo>
                        <a:lnTo>
                          <a:pt x="9717" y="601"/>
                        </a:lnTo>
                        <a:close/>
                      </a:path>
                    </a:pathLst>
                  </a:custGeom>
                  <a:grpFill/>
                  <a:ln w="0" cap="flat">
                    <a:noFill/>
                    <a:prstDash val="solid"/>
                    <a:miter/>
                  </a:ln>
                </p:spPr>
                <p:txBody>
                  <a:bodyPr rtlCol="0" anchor="ctr"/>
                  <a:lstStyle/>
                  <a:p>
                    <a:endParaRPr lang="en-US"/>
                  </a:p>
                </p:txBody>
              </p:sp>
              <p:sp>
                <p:nvSpPr>
                  <p:cNvPr id="1648" name="Freeform: Shape 1647">
                    <a:extLst>
                      <a:ext uri="{FF2B5EF4-FFF2-40B4-BE49-F238E27FC236}">
                        <a16:creationId xmlns:a16="http://schemas.microsoft.com/office/drawing/2014/main" id="{4A8E2412-15B0-59DE-7BF0-EB00D0E8470C}"/>
                      </a:ext>
                    </a:extLst>
                  </p:cNvPr>
                  <p:cNvSpPr/>
                  <p:nvPr/>
                </p:nvSpPr>
                <p:spPr>
                  <a:xfrm>
                    <a:off x="1750051" y="2799215"/>
                    <a:ext cx="5459" cy="1514"/>
                  </a:xfrm>
                  <a:custGeom>
                    <a:avLst/>
                    <a:gdLst>
                      <a:gd name="connsiteX0" fmla="*/ 4307 w 5459"/>
                      <a:gd name="connsiteY0" fmla="*/ 263 h 1514"/>
                      <a:gd name="connsiteX1" fmla="*/ 0 w 5459"/>
                      <a:gd name="connsiteY1" fmla="*/ 1515 h 1514"/>
                      <a:gd name="connsiteX2" fmla="*/ 5459 w 5459"/>
                      <a:gd name="connsiteY2" fmla="*/ 613 h 1514"/>
                      <a:gd name="connsiteX3" fmla="*/ 4257 w 5459"/>
                      <a:gd name="connsiteY3" fmla="*/ 263 h 1514"/>
                    </a:gdLst>
                    <a:ahLst/>
                    <a:cxnLst>
                      <a:cxn ang="0">
                        <a:pos x="connsiteX0" y="connsiteY0"/>
                      </a:cxn>
                      <a:cxn ang="0">
                        <a:pos x="connsiteX1" y="connsiteY1"/>
                      </a:cxn>
                      <a:cxn ang="0">
                        <a:pos x="connsiteX2" y="connsiteY2"/>
                      </a:cxn>
                      <a:cxn ang="0">
                        <a:pos x="connsiteX3" y="connsiteY3"/>
                      </a:cxn>
                    </a:cxnLst>
                    <a:rect l="l" t="t" r="r" b="b"/>
                    <a:pathLst>
                      <a:path w="5459" h="1514">
                        <a:moveTo>
                          <a:pt x="4307" y="263"/>
                        </a:moveTo>
                        <a:lnTo>
                          <a:pt x="0" y="1515"/>
                        </a:lnTo>
                        <a:lnTo>
                          <a:pt x="5459" y="613"/>
                        </a:lnTo>
                        <a:cubicBezTo>
                          <a:pt x="3857" y="764"/>
                          <a:pt x="6511" y="-539"/>
                          <a:pt x="4257" y="263"/>
                        </a:cubicBezTo>
                        <a:close/>
                      </a:path>
                    </a:pathLst>
                  </a:custGeom>
                  <a:grpFill/>
                  <a:ln w="0" cap="flat">
                    <a:noFill/>
                    <a:prstDash val="solid"/>
                    <a:miter/>
                  </a:ln>
                </p:spPr>
                <p:txBody>
                  <a:bodyPr rtlCol="0" anchor="ctr"/>
                  <a:lstStyle/>
                  <a:p>
                    <a:endParaRPr lang="en-US"/>
                  </a:p>
                </p:txBody>
              </p:sp>
              <p:sp>
                <p:nvSpPr>
                  <p:cNvPr id="1649" name="Freeform: Shape 1648">
                    <a:extLst>
                      <a:ext uri="{FF2B5EF4-FFF2-40B4-BE49-F238E27FC236}">
                        <a16:creationId xmlns:a16="http://schemas.microsoft.com/office/drawing/2014/main" id="{4CA22ACC-8689-2591-6C81-352502D065CD}"/>
                      </a:ext>
                    </a:extLst>
                  </p:cNvPr>
                  <p:cNvSpPr/>
                  <p:nvPr/>
                </p:nvSpPr>
                <p:spPr>
                  <a:xfrm>
                    <a:off x="1755560" y="2799628"/>
                    <a:ext cx="1051" cy="150"/>
                  </a:xfrm>
                  <a:custGeom>
                    <a:avLst/>
                    <a:gdLst>
                      <a:gd name="connsiteX0" fmla="*/ 1052 w 1051"/>
                      <a:gd name="connsiteY0" fmla="*/ 0 h 150"/>
                      <a:gd name="connsiteX1" fmla="*/ 0 w 1051"/>
                      <a:gd name="connsiteY1" fmla="*/ 150 h 150"/>
                      <a:gd name="connsiteX2" fmla="*/ 1052 w 1051"/>
                      <a:gd name="connsiteY2" fmla="*/ 0 h 150"/>
                    </a:gdLst>
                    <a:ahLst/>
                    <a:cxnLst>
                      <a:cxn ang="0">
                        <a:pos x="connsiteX0" y="connsiteY0"/>
                      </a:cxn>
                      <a:cxn ang="0">
                        <a:pos x="connsiteX1" y="connsiteY1"/>
                      </a:cxn>
                      <a:cxn ang="0">
                        <a:pos x="connsiteX2" y="connsiteY2"/>
                      </a:cxn>
                    </a:cxnLst>
                    <a:rect l="l" t="t" r="r" b="b"/>
                    <a:pathLst>
                      <a:path w="1051" h="150">
                        <a:moveTo>
                          <a:pt x="1052" y="0"/>
                        </a:moveTo>
                        <a:lnTo>
                          <a:pt x="0" y="150"/>
                        </a:lnTo>
                        <a:cubicBezTo>
                          <a:pt x="0" y="150"/>
                          <a:pt x="551" y="100"/>
                          <a:pt x="1052" y="0"/>
                        </a:cubicBezTo>
                        <a:close/>
                      </a:path>
                    </a:pathLst>
                  </a:custGeom>
                  <a:grpFill/>
                  <a:ln w="0" cap="flat">
                    <a:noFill/>
                    <a:prstDash val="solid"/>
                    <a:miter/>
                  </a:ln>
                </p:spPr>
                <p:txBody>
                  <a:bodyPr rtlCol="0" anchor="ctr"/>
                  <a:lstStyle/>
                  <a:p>
                    <a:endParaRPr lang="en-US"/>
                  </a:p>
                </p:txBody>
              </p:sp>
              <p:sp>
                <p:nvSpPr>
                  <p:cNvPr id="1650" name="Freeform: Shape 1649">
                    <a:extLst>
                      <a:ext uri="{FF2B5EF4-FFF2-40B4-BE49-F238E27FC236}">
                        <a16:creationId xmlns:a16="http://schemas.microsoft.com/office/drawing/2014/main" id="{AA950FFD-BF76-078E-76B5-3A93DC3B9830}"/>
                      </a:ext>
                    </a:extLst>
                  </p:cNvPr>
                  <p:cNvSpPr/>
                  <p:nvPr/>
                </p:nvSpPr>
                <p:spPr>
                  <a:xfrm>
                    <a:off x="1669912" y="2791464"/>
                    <a:ext cx="8637" cy="590"/>
                  </a:xfrm>
                  <a:custGeom>
                    <a:avLst/>
                    <a:gdLst>
                      <a:gd name="connsiteX0" fmla="*/ 8615 w 8637"/>
                      <a:gd name="connsiteY0" fmla="*/ 301 h 590"/>
                      <a:gd name="connsiteX1" fmla="*/ 0 w 8637"/>
                      <a:gd name="connsiteY1" fmla="*/ 0 h 590"/>
                      <a:gd name="connsiteX2" fmla="*/ 8615 w 8637"/>
                      <a:gd name="connsiteY2" fmla="*/ 301 h 590"/>
                    </a:gdLst>
                    <a:ahLst/>
                    <a:cxnLst>
                      <a:cxn ang="0">
                        <a:pos x="connsiteX0" y="connsiteY0"/>
                      </a:cxn>
                      <a:cxn ang="0">
                        <a:pos x="connsiteX1" y="connsiteY1"/>
                      </a:cxn>
                      <a:cxn ang="0">
                        <a:pos x="connsiteX2" y="connsiteY2"/>
                      </a:cxn>
                    </a:cxnLst>
                    <a:rect l="l" t="t" r="r" b="b"/>
                    <a:pathLst>
                      <a:path w="8637" h="590">
                        <a:moveTo>
                          <a:pt x="8615" y="301"/>
                        </a:moveTo>
                        <a:cubicBezTo>
                          <a:pt x="5459" y="250"/>
                          <a:pt x="2905" y="0"/>
                          <a:pt x="0" y="0"/>
                        </a:cubicBezTo>
                        <a:cubicBezTo>
                          <a:pt x="1202" y="351"/>
                          <a:pt x="9116" y="952"/>
                          <a:pt x="8615" y="301"/>
                        </a:cubicBezTo>
                        <a:close/>
                      </a:path>
                    </a:pathLst>
                  </a:custGeom>
                  <a:grpFill/>
                  <a:ln w="0" cap="flat">
                    <a:noFill/>
                    <a:prstDash val="solid"/>
                    <a:miter/>
                  </a:ln>
                </p:spPr>
                <p:txBody>
                  <a:bodyPr rtlCol="0" anchor="ctr"/>
                  <a:lstStyle/>
                  <a:p>
                    <a:endParaRPr lang="en-US"/>
                  </a:p>
                </p:txBody>
              </p:sp>
              <p:sp>
                <p:nvSpPr>
                  <p:cNvPr id="1651" name="Freeform: Shape 1650">
                    <a:extLst>
                      <a:ext uri="{FF2B5EF4-FFF2-40B4-BE49-F238E27FC236}">
                        <a16:creationId xmlns:a16="http://schemas.microsoft.com/office/drawing/2014/main" id="{5675F3D8-4AFC-B9FF-FF34-2F0382FD4401}"/>
                      </a:ext>
                    </a:extLst>
                  </p:cNvPr>
                  <p:cNvSpPr/>
                  <p:nvPr/>
                </p:nvSpPr>
                <p:spPr>
                  <a:xfrm>
                    <a:off x="1777298" y="2790312"/>
                    <a:ext cx="7613" cy="2354"/>
                  </a:xfrm>
                  <a:custGeom>
                    <a:avLst/>
                    <a:gdLst>
                      <a:gd name="connsiteX0" fmla="*/ 6962 w 7613"/>
                      <a:gd name="connsiteY0" fmla="*/ 100 h 2354"/>
                      <a:gd name="connsiteX1" fmla="*/ 0 w 7613"/>
                      <a:gd name="connsiteY1" fmla="*/ 2354 h 2354"/>
                      <a:gd name="connsiteX2" fmla="*/ 7613 w 7613"/>
                      <a:gd name="connsiteY2" fmla="*/ 0 h 2354"/>
                      <a:gd name="connsiteX3" fmla="*/ 6962 w 7613"/>
                      <a:gd name="connsiteY3" fmla="*/ 100 h 2354"/>
                    </a:gdLst>
                    <a:ahLst/>
                    <a:cxnLst>
                      <a:cxn ang="0">
                        <a:pos x="connsiteX0" y="connsiteY0"/>
                      </a:cxn>
                      <a:cxn ang="0">
                        <a:pos x="connsiteX1" y="connsiteY1"/>
                      </a:cxn>
                      <a:cxn ang="0">
                        <a:pos x="connsiteX2" y="connsiteY2"/>
                      </a:cxn>
                      <a:cxn ang="0">
                        <a:pos x="connsiteX3" y="connsiteY3"/>
                      </a:cxn>
                    </a:cxnLst>
                    <a:rect l="l" t="t" r="r" b="b"/>
                    <a:pathLst>
                      <a:path w="7613" h="2354">
                        <a:moveTo>
                          <a:pt x="6962" y="100"/>
                        </a:moveTo>
                        <a:lnTo>
                          <a:pt x="0" y="2354"/>
                        </a:lnTo>
                        <a:lnTo>
                          <a:pt x="7613" y="0"/>
                        </a:lnTo>
                        <a:lnTo>
                          <a:pt x="6962" y="100"/>
                        </a:lnTo>
                        <a:close/>
                      </a:path>
                    </a:pathLst>
                  </a:custGeom>
                  <a:grpFill/>
                  <a:ln w="0" cap="flat">
                    <a:noFill/>
                    <a:prstDash val="solid"/>
                    <a:miter/>
                  </a:ln>
                </p:spPr>
                <p:txBody>
                  <a:bodyPr rtlCol="0" anchor="ctr"/>
                  <a:lstStyle/>
                  <a:p>
                    <a:endParaRPr lang="en-US"/>
                  </a:p>
                </p:txBody>
              </p:sp>
              <p:sp>
                <p:nvSpPr>
                  <p:cNvPr id="1652" name="Freeform: Shape 1651">
                    <a:extLst>
                      <a:ext uri="{FF2B5EF4-FFF2-40B4-BE49-F238E27FC236}">
                        <a16:creationId xmlns:a16="http://schemas.microsoft.com/office/drawing/2014/main" id="{3A8151F4-01E9-C7EC-3C57-B38B0BBD33B5}"/>
                      </a:ext>
                    </a:extLst>
                  </p:cNvPr>
                  <p:cNvSpPr/>
                  <p:nvPr/>
                </p:nvSpPr>
                <p:spPr>
                  <a:xfrm>
                    <a:off x="1817067" y="2777489"/>
                    <a:ext cx="6761" cy="3055"/>
                  </a:xfrm>
                  <a:custGeom>
                    <a:avLst/>
                    <a:gdLst>
                      <a:gd name="connsiteX0" fmla="*/ 0 w 6761"/>
                      <a:gd name="connsiteY0" fmla="*/ 3055 h 3055"/>
                      <a:gd name="connsiteX1" fmla="*/ 1252 w 6761"/>
                      <a:gd name="connsiteY1" fmla="*/ 2755 h 3055"/>
                      <a:gd name="connsiteX2" fmla="*/ 6762 w 6761"/>
                      <a:gd name="connsiteY2" fmla="*/ 0 h 3055"/>
                      <a:gd name="connsiteX3" fmla="*/ 5460 w 6761"/>
                      <a:gd name="connsiteY3" fmla="*/ 351 h 3055"/>
                      <a:gd name="connsiteX4" fmla="*/ 0 w 6761"/>
                      <a:gd name="connsiteY4" fmla="*/ 3055 h 30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61" h="3055">
                        <a:moveTo>
                          <a:pt x="0" y="3055"/>
                        </a:moveTo>
                        <a:lnTo>
                          <a:pt x="1252" y="2755"/>
                        </a:lnTo>
                        <a:lnTo>
                          <a:pt x="6762" y="0"/>
                        </a:lnTo>
                        <a:lnTo>
                          <a:pt x="5460" y="351"/>
                        </a:lnTo>
                        <a:lnTo>
                          <a:pt x="0" y="3055"/>
                        </a:lnTo>
                        <a:close/>
                      </a:path>
                    </a:pathLst>
                  </a:custGeom>
                  <a:grpFill/>
                  <a:ln w="0" cap="flat">
                    <a:noFill/>
                    <a:prstDash val="solid"/>
                    <a:miter/>
                  </a:ln>
                </p:spPr>
                <p:txBody>
                  <a:bodyPr rtlCol="0" anchor="ctr"/>
                  <a:lstStyle/>
                  <a:p>
                    <a:endParaRPr lang="en-US"/>
                  </a:p>
                </p:txBody>
              </p:sp>
              <p:sp>
                <p:nvSpPr>
                  <p:cNvPr id="1653" name="Freeform: Shape 1652">
                    <a:extLst>
                      <a:ext uri="{FF2B5EF4-FFF2-40B4-BE49-F238E27FC236}">
                        <a16:creationId xmlns:a16="http://schemas.microsoft.com/office/drawing/2014/main" id="{2CAA9020-7940-4AD6-CB41-06F8903F2035}"/>
                      </a:ext>
                    </a:extLst>
                  </p:cNvPr>
                  <p:cNvSpPr/>
                  <p:nvPr/>
                </p:nvSpPr>
                <p:spPr>
                  <a:xfrm>
                    <a:off x="1762355" y="2774634"/>
                    <a:ext cx="9032" cy="2658"/>
                  </a:xfrm>
                  <a:custGeom>
                    <a:avLst/>
                    <a:gdLst>
                      <a:gd name="connsiteX0" fmla="*/ 6879 w 9032"/>
                      <a:gd name="connsiteY0" fmla="*/ 0 h 2658"/>
                      <a:gd name="connsiteX1" fmla="*/ 267 w 9032"/>
                      <a:gd name="connsiteY1" fmla="*/ 2655 h 2658"/>
                      <a:gd name="connsiteX2" fmla="*/ 9033 w 9032"/>
                      <a:gd name="connsiteY2" fmla="*/ 451 h 2658"/>
                      <a:gd name="connsiteX3" fmla="*/ 1469 w 9032"/>
                      <a:gd name="connsiteY3" fmla="*/ 2154 h 2658"/>
                      <a:gd name="connsiteX4" fmla="*/ 6879 w 9032"/>
                      <a:gd name="connsiteY4" fmla="*/ 0 h 26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32" h="2658">
                        <a:moveTo>
                          <a:pt x="6879" y="0"/>
                        </a:moveTo>
                        <a:cubicBezTo>
                          <a:pt x="2321" y="952"/>
                          <a:pt x="-985" y="2755"/>
                          <a:pt x="267" y="2655"/>
                        </a:cubicBezTo>
                        <a:cubicBezTo>
                          <a:pt x="3172" y="1903"/>
                          <a:pt x="6127" y="1302"/>
                          <a:pt x="9033" y="451"/>
                        </a:cubicBezTo>
                        <a:cubicBezTo>
                          <a:pt x="6628" y="301"/>
                          <a:pt x="6628" y="1102"/>
                          <a:pt x="1469" y="2154"/>
                        </a:cubicBezTo>
                        <a:lnTo>
                          <a:pt x="6879" y="0"/>
                        </a:lnTo>
                        <a:close/>
                      </a:path>
                    </a:pathLst>
                  </a:custGeom>
                  <a:grpFill/>
                  <a:ln w="0" cap="flat">
                    <a:noFill/>
                    <a:prstDash val="solid"/>
                    <a:miter/>
                  </a:ln>
                </p:spPr>
                <p:txBody>
                  <a:bodyPr rtlCol="0" anchor="ctr"/>
                  <a:lstStyle/>
                  <a:p>
                    <a:endParaRPr lang="en-US"/>
                  </a:p>
                </p:txBody>
              </p:sp>
              <p:sp>
                <p:nvSpPr>
                  <p:cNvPr id="1654" name="Freeform: Shape 1653">
                    <a:extLst>
                      <a:ext uri="{FF2B5EF4-FFF2-40B4-BE49-F238E27FC236}">
                        <a16:creationId xmlns:a16="http://schemas.microsoft.com/office/drawing/2014/main" id="{915DEA35-9974-7DC4-21E7-EE93BDBD6A81}"/>
                      </a:ext>
                    </a:extLst>
                  </p:cNvPr>
                  <p:cNvSpPr/>
                  <p:nvPr/>
                </p:nvSpPr>
                <p:spPr>
                  <a:xfrm>
                    <a:off x="1533425" y="2643306"/>
                    <a:ext cx="144150" cy="81090"/>
                  </a:xfrm>
                  <a:custGeom>
                    <a:avLst/>
                    <a:gdLst>
                      <a:gd name="connsiteX0" fmla="*/ 102879 w 144150"/>
                      <a:gd name="connsiteY0" fmla="*/ 68269 h 81090"/>
                      <a:gd name="connsiteX1" fmla="*/ 114349 w 144150"/>
                      <a:gd name="connsiteY1" fmla="*/ 72927 h 81090"/>
                      <a:gd name="connsiteX2" fmla="*/ 110943 w 144150"/>
                      <a:gd name="connsiteY2" fmla="*/ 72526 h 81090"/>
                      <a:gd name="connsiteX3" fmla="*/ 118756 w 144150"/>
                      <a:gd name="connsiteY3" fmla="*/ 73979 h 81090"/>
                      <a:gd name="connsiteX4" fmla="*/ 105734 w 144150"/>
                      <a:gd name="connsiteY4" fmla="*/ 71574 h 81090"/>
                      <a:gd name="connsiteX5" fmla="*/ 129575 w 144150"/>
                      <a:gd name="connsiteY5" fmla="*/ 79288 h 81090"/>
                      <a:gd name="connsiteX6" fmla="*/ 122964 w 144150"/>
                      <a:gd name="connsiteY6" fmla="*/ 76383 h 81090"/>
                      <a:gd name="connsiteX7" fmla="*/ 139943 w 144150"/>
                      <a:gd name="connsiteY7" fmla="*/ 81091 h 81090"/>
                      <a:gd name="connsiteX8" fmla="*/ 141646 w 144150"/>
                      <a:gd name="connsiteY8" fmla="*/ 80390 h 81090"/>
                      <a:gd name="connsiteX9" fmla="*/ 142948 w 144150"/>
                      <a:gd name="connsiteY9" fmla="*/ 80590 h 81090"/>
                      <a:gd name="connsiteX10" fmla="*/ 144150 w 144150"/>
                      <a:gd name="connsiteY10" fmla="*/ 80740 h 81090"/>
                      <a:gd name="connsiteX11" fmla="*/ 143299 w 144150"/>
                      <a:gd name="connsiteY11" fmla="*/ 80540 h 81090"/>
                      <a:gd name="connsiteX12" fmla="*/ 142648 w 144150"/>
                      <a:gd name="connsiteY12" fmla="*/ 79939 h 81090"/>
                      <a:gd name="connsiteX13" fmla="*/ 128423 w 144150"/>
                      <a:gd name="connsiteY13" fmla="*/ 74930 h 81090"/>
                      <a:gd name="connsiteX14" fmla="*/ 122463 w 144150"/>
                      <a:gd name="connsiteY14" fmla="*/ 73878 h 81090"/>
                      <a:gd name="connsiteX15" fmla="*/ 110492 w 144150"/>
                      <a:gd name="connsiteY15" fmla="*/ 69421 h 81090"/>
                      <a:gd name="connsiteX16" fmla="*/ 104982 w 144150"/>
                      <a:gd name="connsiteY16" fmla="*/ 67517 h 81090"/>
                      <a:gd name="connsiteX17" fmla="*/ 102979 w 144150"/>
                      <a:gd name="connsiteY17" fmla="*/ 66666 h 81090"/>
                      <a:gd name="connsiteX18" fmla="*/ 106485 w 144150"/>
                      <a:gd name="connsiteY18" fmla="*/ 67317 h 81090"/>
                      <a:gd name="connsiteX19" fmla="*/ 95917 w 144150"/>
                      <a:gd name="connsiteY19" fmla="*/ 63560 h 81090"/>
                      <a:gd name="connsiteX20" fmla="*/ 86250 w 144150"/>
                      <a:gd name="connsiteY20" fmla="*/ 59303 h 81090"/>
                      <a:gd name="connsiteX21" fmla="*/ 76833 w 144150"/>
                      <a:gd name="connsiteY21" fmla="*/ 54495 h 81090"/>
                      <a:gd name="connsiteX22" fmla="*/ 75331 w 144150"/>
                      <a:gd name="connsiteY22" fmla="*/ 53443 h 81090"/>
                      <a:gd name="connsiteX23" fmla="*/ 74529 w 144150"/>
                      <a:gd name="connsiteY23" fmla="*/ 53343 h 81090"/>
                      <a:gd name="connsiteX24" fmla="*/ 0 w 144150"/>
                      <a:gd name="connsiteY24" fmla="*/ 0 h 81090"/>
                      <a:gd name="connsiteX25" fmla="*/ 9366 w 144150"/>
                      <a:gd name="connsiteY25" fmla="*/ 9316 h 81090"/>
                      <a:gd name="connsiteX26" fmla="*/ 12772 w 144150"/>
                      <a:gd name="connsiteY26" fmla="*/ 13974 h 81090"/>
                      <a:gd name="connsiteX27" fmla="*/ 4858 w 144150"/>
                      <a:gd name="connsiteY27" fmla="*/ 6912 h 81090"/>
                      <a:gd name="connsiteX28" fmla="*/ 5660 w 144150"/>
                      <a:gd name="connsiteY28" fmla="*/ 9717 h 81090"/>
                      <a:gd name="connsiteX29" fmla="*/ 15427 w 144150"/>
                      <a:gd name="connsiteY29" fmla="*/ 17631 h 81090"/>
                      <a:gd name="connsiteX30" fmla="*/ 25645 w 144150"/>
                      <a:gd name="connsiteY30" fmla="*/ 24593 h 81090"/>
                      <a:gd name="connsiteX31" fmla="*/ 27748 w 144150"/>
                      <a:gd name="connsiteY31" fmla="*/ 27598 h 81090"/>
                      <a:gd name="connsiteX32" fmla="*/ 26196 w 144150"/>
                      <a:gd name="connsiteY32" fmla="*/ 26546 h 81090"/>
                      <a:gd name="connsiteX33" fmla="*/ 40070 w 144150"/>
                      <a:gd name="connsiteY33" fmla="*/ 36213 h 81090"/>
                      <a:gd name="connsiteX34" fmla="*/ 39418 w 144150"/>
                      <a:gd name="connsiteY34" fmla="*/ 36814 h 81090"/>
                      <a:gd name="connsiteX35" fmla="*/ 48685 w 144150"/>
                      <a:gd name="connsiteY35" fmla="*/ 42424 h 81090"/>
                      <a:gd name="connsiteX36" fmla="*/ 58401 w 144150"/>
                      <a:gd name="connsiteY36" fmla="*/ 47983 h 81090"/>
                      <a:gd name="connsiteX37" fmla="*/ 58001 w 144150"/>
                      <a:gd name="connsiteY37" fmla="*/ 47983 h 81090"/>
                      <a:gd name="connsiteX38" fmla="*/ 83094 w 144150"/>
                      <a:gd name="connsiteY38" fmla="*/ 60756 h 81090"/>
                      <a:gd name="connsiteX39" fmla="*/ 74930 w 144150"/>
                      <a:gd name="connsiteY39" fmla="*/ 57700 h 81090"/>
                      <a:gd name="connsiteX40" fmla="*/ 86450 w 144150"/>
                      <a:gd name="connsiteY40" fmla="*/ 62809 h 81090"/>
                      <a:gd name="connsiteX41" fmla="*/ 82744 w 144150"/>
                      <a:gd name="connsiteY41" fmla="*/ 62108 h 81090"/>
                      <a:gd name="connsiteX42" fmla="*/ 104281 w 144150"/>
                      <a:gd name="connsiteY42" fmla="*/ 69921 h 81090"/>
                      <a:gd name="connsiteX43" fmla="*/ 102829 w 144150"/>
                      <a:gd name="connsiteY43" fmla="*/ 68269 h 81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44150" h="81090">
                        <a:moveTo>
                          <a:pt x="102879" y="68269"/>
                        </a:moveTo>
                        <a:cubicBezTo>
                          <a:pt x="104932" y="68519"/>
                          <a:pt x="114048" y="72225"/>
                          <a:pt x="114349" y="72927"/>
                        </a:cubicBezTo>
                        <a:cubicBezTo>
                          <a:pt x="113046" y="72676"/>
                          <a:pt x="107938" y="71023"/>
                          <a:pt x="110943" y="72526"/>
                        </a:cubicBezTo>
                        <a:lnTo>
                          <a:pt x="118756" y="73979"/>
                        </a:lnTo>
                        <a:cubicBezTo>
                          <a:pt x="128173" y="78436"/>
                          <a:pt x="110742" y="72927"/>
                          <a:pt x="105734" y="71574"/>
                        </a:cubicBezTo>
                        <a:cubicBezTo>
                          <a:pt x="115701" y="75331"/>
                          <a:pt x="118756" y="76032"/>
                          <a:pt x="129575" y="79288"/>
                        </a:cubicBezTo>
                        <a:cubicBezTo>
                          <a:pt x="126420" y="78186"/>
                          <a:pt x="124516" y="77234"/>
                          <a:pt x="122964" y="76383"/>
                        </a:cubicBezTo>
                        <a:cubicBezTo>
                          <a:pt x="122964" y="75331"/>
                          <a:pt x="132781" y="78887"/>
                          <a:pt x="139943" y="81091"/>
                        </a:cubicBezTo>
                        <a:cubicBezTo>
                          <a:pt x="135485" y="79238"/>
                          <a:pt x="138240" y="79739"/>
                          <a:pt x="141646" y="80390"/>
                        </a:cubicBezTo>
                        <a:cubicBezTo>
                          <a:pt x="142247" y="80540"/>
                          <a:pt x="142648" y="80590"/>
                          <a:pt x="142948" y="80590"/>
                        </a:cubicBezTo>
                        <a:lnTo>
                          <a:pt x="144150" y="80740"/>
                        </a:lnTo>
                        <a:lnTo>
                          <a:pt x="143299" y="80540"/>
                        </a:lnTo>
                        <a:cubicBezTo>
                          <a:pt x="143299" y="80540"/>
                          <a:pt x="143249" y="80290"/>
                          <a:pt x="142648" y="79939"/>
                        </a:cubicBezTo>
                        <a:cubicBezTo>
                          <a:pt x="136587" y="78336"/>
                          <a:pt x="132280" y="76132"/>
                          <a:pt x="128423" y="74930"/>
                        </a:cubicBezTo>
                        <a:cubicBezTo>
                          <a:pt x="130076" y="76283"/>
                          <a:pt x="126770" y="75381"/>
                          <a:pt x="122463" y="73878"/>
                        </a:cubicBezTo>
                        <a:cubicBezTo>
                          <a:pt x="118205" y="72225"/>
                          <a:pt x="112946" y="70072"/>
                          <a:pt x="110492" y="69421"/>
                        </a:cubicBezTo>
                        <a:lnTo>
                          <a:pt x="104982" y="67517"/>
                        </a:lnTo>
                        <a:cubicBezTo>
                          <a:pt x="104281" y="67267"/>
                          <a:pt x="103630" y="66966"/>
                          <a:pt x="102979" y="66666"/>
                        </a:cubicBezTo>
                        <a:cubicBezTo>
                          <a:pt x="102678" y="66265"/>
                          <a:pt x="103229" y="66465"/>
                          <a:pt x="106485" y="67317"/>
                        </a:cubicBezTo>
                        <a:cubicBezTo>
                          <a:pt x="103730" y="66716"/>
                          <a:pt x="95366" y="62709"/>
                          <a:pt x="95917" y="63560"/>
                        </a:cubicBezTo>
                        <a:lnTo>
                          <a:pt x="86250" y="59303"/>
                        </a:lnTo>
                        <a:lnTo>
                          <a:pt x="76833" y="54495"/>
                        </a:lnTo>
                        <a:cubicBezTo>
                          <a:pt x="76283" y="54144"/>
                          <a:pt x="75732" y="53743"/>
                          <a:pt x="75331" y="53443"/>
                        </a:cubicBezTo>
                        <a:cubicBezTo>
                          <a:pt x="74630" y="53192"/>
                          <a:pt x="74479" y="53192"/>
                          <a:pt x="74529" y="53343"/>
                        </a:cubicBezTo>
                        <a:cubicBezTo>
                          <a:pt x="47282" y="39218"/>
                          <a:pt x="22189" y="21337"/>
                          <a:pt x="0" y="0"/>
                        </a:cubicBezTo>
                        <a:cubicBezTo>
                          <a:pt x="3206" y="3155"/>
                          <a:pt x="6061" y="6010"/>
                          <a:pt x="9366" y="9316"/>
                        </a:cubicBezTo>
                        <a:cubicBezTo>
                          <a:pt x="3406" y="5409"/>
                          <a:pt x="14976" y="14575"/>
                          <a:pt x="12772" y="13974"/>
                        </a:cubicBezTo>
                        <a:cubicBezTo>
                          <a:pt x="10168" y="12121"/>
                          <a:pt x="6762" y="8915"/>
                          <a:pt x="4858" y="6912"/>
                        </a:cubicBezTo>
                        <a:cubicBezTo>
                          <a:pt x="3757" y="6611"/>
                          <a:pt x="6411" y="9567"/>
                          <a:pt x="5660" y="9717"/>
                        </a:cubicBezTo>
                        <a:cubicBezTo>
                          <a:pt x="9817" y="13874"/>
                          <a:pt x="12622" y="15777"/>
                          <a:pt x="15427" y="17631"/>
                        </a:cubicBezTo>
                        <a:cubicBezTo>
                          <a:pt x="18332" y="19334"/>
                          <a:pt x="21287" y="20936"/>
                          <a:pt x="25645" y="24593"/>
                        </a:cubicBezTo>
                        <a:cubicBezTo>
                          <a:pt x="24943" y="24793"/>
                          <a:pt x="21788" y="23040"/>
                          <a:pt x="27748" y="27598"/>
                        </a:cubicBezTo>
                        <a:lnTo>
                          <a:pt x="26196" y="26546"/>
                        </a:lnTo>
                        <a:cubicBezTo>
                          <a:pt x="35962" y="33458"/>
                          <a:pt x="32957" y="33158"/>
                          <a:pt x="40070" y="36213"/>
                        </a:cubicBezTo>
                        <a:lnTo>
                          <a:pt x="39418" y="36814"/>
                        </a:lnTo>
                        <a:cubicBezTo>
                          <a:pt x="41873" y="38066"/>
                          <a:pt x="45279" y="40220"/>
                          <a:pt x="48685" y="42424"/>
                        </a:cubicBezTo>
                        <a:cubicBezTo>
                          <a:pt x="52241" y="44427"/>
                          <a:pt x="55797" y="46481"/>
                          <a:pt x="58401" y="47983"/>
                        </a:cubicBezTo>
                        <a:lnTo>
                          <a:pt x="58001" y="47983"/>
                        </a:lnTo>
                        <a:cubicBezTo>
                          <a:pt x="72877" y="55647"/>
                          <a:pt x="66265" y="52391"/>
                          <a:pt x="83094" y="60756"/>
                        </a:cubicBezTo>
                        <a:lnTo>
                          <a:pt x="74930" y="57700"/>
                        </a:lnTo>
                        <a:cubicBezTo>
                          <a:pt x="80540" y="61006"/>
                          <a:pt x="82243" y="60856"/>
                          <a:pt x="86450" y="62809"/>
                        </a:cubicBezTo>
                        <a:cubicBezTo>
                          <a:pt x="86100" y="62809"/>
                          <a:pt x="86751" y="63911"/>
                          <a:pt x="82744" y="62108"/>
                        </a:cubicBezTo>
                        <a:cubicBezTo>
                          <a:pt x="89906" y="64863"/>
                          <a:pt x="97119" y="67417"/>
                          <a:pt x="104281" y="69921"/>
                        </a:cubicBezTo>
                        <a:cubicBezTo>
                          <a:pt x="109640" y="71174"/>
                          <a:pt x="103480" y="68970"/>
                          <a:pt x="102829" y="68269"/>
                        </a:cubicBezTo>
                        <a:close/>
                      </a:path>
                    </a:pathLst>
                  </a:custGeom>
                  <a:grpFill/>
                  <a:ln w="0" cap="flat">
                    <a:noFill/>
                    <a:prstDash val="solid"/>
                    <a:miter/>
                  </a:ln>
                </p:spPr>
                <p:txBody>
                  <a:bodyPr rtlCol="0" anchor="ctr"/>
                  <a:lstStyle/>
                  <a:p>
                    <a:endParaRPr lang="en-US"/>
                  </a:p>
                </p:txBody>
              </p:sp>
              <p:sp>
                <p:nvSpPr>
                  <p:cNvPr id="1655" name="Freeform: Shape 1654">
                    <a:extLst>
                      <a:ext uri="{FF2B5EF4-FFF2-40B4-BE49-F238E27FC236}">
                        <a16:creationId xmlns:a16="http://schemas.microsoft.com/office/drawing/2014/main" id="{5554B89B-7BFD-4A48-F599-0D650E817C80}"/>
                      </a:ext>
                    </a:extLst>
                  </p:cNvPr>
                  <p:cNvSpPr/>
                  <p:nvPr/>
                </p:nvSpPr>
                <p:spPr>
                  <a:xfrm>
                    <a:off x="1663050" y="2722544"/>
                    <a:ext cx="4006" cy="1302"/>
                  </a:xfrm>
                  <a:custGeom>
                    <a:avLst/>
                    <a:gdLst>
                      <a:gd name="connsiteX0" fmla="*/ 0 w 4006"/>
                      <a:gd name="connsiteY0" fmla="*/ 0 h 1302"/>
                      <a:gd name="connsiteX1" fmla="*/ 4007 w 4006"/>
                      <a:gd name="connsiteY1" fmla="*/ 1302 h 1302"/>
                      <a:gd name="connsiteX2" fmla="*/ 0 w 4006"/>
                      <a:gd name="connsiteY2" fmla="*/ 0 h 1302"/>
                    </a:gdLst>
                    <a:ahLst/>
                    <a:cxnLst>
                      <a:cxn ang="0">
                        <a:pos x="connsiteX0" y="connsiteY0"/>
                      </a:cxn>
                      <a:cxn ang="0">
                        <a:pos x="connsiteX1" y="connsiteY1"/>
                      </a:cxn>
                      <a:cxn ang="0">
                        <a:pos x="connsiteX2" y="connsiteY2"/>
                      </a:cxn>
                    </a:cxnLst>
                    <a:rect l="l" t="t" r="r" b="b"/>
                    <a:pathLst>
                      <a:path w="4006" h="1302">
                        <a:moveTo>
                          <a:pt x="0" y="0"/>
                        </a:moveTo>
                        <a:cubicBezTo>
                          <a:pt x="1152" y="401"/>
                          <a:pt x="2454" y="851"/>
                          <a:pt x="4007" y="1302"/>
                        </a:cubicBezTo>
                        <a:cubicBezTo>
                          <a:pt x="2504" y="801"/>
                          <a:pt x="1252" y="401"/>
                          <a:pt x="0" y="0"/>
                        </a:cubicBezTo>
                        <a:close/>
                      </a:path>
                    </a:pathLst>
                  </a:custGeom>
                  <a:grpFill/>
                  <a:ln w="0" cap="flat">
                    <a:noFill/>
                    <a:prstDash val="solid"/>
                    <a:miter/>
                  </a:ln>
                </p:spPr>
                <p:txBody>
                  <a:bodyPr rtlCol="0" anchor="ctr"/>
                  <a:lstStyle/>
                  <a:p>
                    <a:endParaRPr lang="en-US"/>
                  </a:p>
                </p:txBody>
              </p:sp>
              <p:sp>
                <p:nvSpPr>
                  <p:cNvPr id="1656" name="Freeform: Shape 1655">
                    <a:extLst>
                      <a:ext uri="{FF2B5EF4-FFF2-40B4-BE49-F238E27FC236}">
                        <a16:creationId xmlns:a16="http://schemas.microsoft.com/office/drawing/2014/main" id="{AFA1C6BE-2010-FB3B-62B4-9DC23631AF74}"/>
                      </a:ext>
                    </a:extLst>
                  </p:cNvPr>
                  <p:cNvSpPr/>
                  <p:nvPr/>
                </p:nvSpPr>
                <p:spPr>
                  <a:xfrm>
                    <a:off x="1528716" y="2638848"/>
                    <a:ext cx="4758" cy="4457"/>
                  </a:xfrm>
                  <a:custGeom>
                    <a:avLst/>
                    <a:gdLst>
                      <a:gd name="connsiteX0" fmla="*/ 0 w 4758"/>
                      <a:gd name="connsiteY0" fmla="*/ 0 h 4457"/>
                      <a:gd name="connsiteX1" fmla="*/ 4758 w 4758"/>
                      <a:gd name="connsiteY1" fmla="*/ 4458 h 4457"/>
                      <a:gd name="connsiteX2" fmla="*/ 0 w 4758"/>
                      <a:gd name="connsiteY2" fmla="*/ 0 h 4457"/>
                    </a:gdLst>
                    <a:ahLst/>
                    <a:cxnLst>
                      <a:cxn ang="0">
                        <a:pos x="connsiteX0" y="connsiteY0"/>
                      </a:cxn>
                      <a:cxn ang="0">
                        <a:pos x="connsiteX1" y="connsiteY1"/>
                      </a:cxn>
                      <a:cxn ang="0">
                        <a:pos x="connsiteX2" y="connsiteY2"/>
                      </a:cxn>
                    </a:cxnLst>
                    <a:rect l="l" t="t" r="r" b="b"/>
                    <a:pathLst>
                      <a:path w="4758" h="4457">
                        <a:moveTo>
                          <a:pt x="0" y="0"/>
                        </a:moveTo>
                        <a:cubicBezTo>
                          <a:pt x="1553" y="1603"/>
                          <a:pt x="3155" y="3005"/>
                          <a:pt x="4758" y="4458"/>
                        </a:cubicBezTo>
                        <a:cubicBezTo>
                          <a:pt x="3256" y="3055"/>
                          <a:pt x="1753" y="1653"/>
                          <a:pt x="0" y="0"/>
                        </a:cubicBezTo>
                        <a:close/>
                      </a:path>
                    </a:pathLst>
                  </a:custGeom>
                  <a:grpFill/>
                  <a:ln w="0" cap="flat">
                    <a:noFill/>
                    <a:prstDash val="solid"/>
                    <a:miter/>
                  </a:ln>
                </p:spPr>
                <p:txBody>
                  <a:bodyPr rtlCol="0" anchor="ctr"/>
                  <a:lstStyle/>
                  <a:p>
                    <a:endParaRPr lang="en-US"/>
                  </a:p>
                </p:txBody>
              </p:sp>
              <p:sp>
                <p:nvSpPr>
                  <p:cNvPr id="1657" name="Freeform: Shape 1656">
                    <a:extLst>
                      <a:ext uri="{FF2B5EF4-FFF2-40B4-BE49-F238E27FC236}">
                        <a16:creationId xmlns:a16="http://schemas.microsoft.com/office/drawing/2014/main" id="{74784622-D65E-26BF-84E6-1226C33BA3F7}"/>
                      </a:ext>
                    </a:extLst>
                  </p:cNvPr>
                  <p:cNvSpPr/>
                  <p:nvPr/>
                </p:nvSpPr>
                <p:spPr>
                  <a:xfrm>
                    <a:off x="1683825" y="2726000"/>
                    <a:ext cx="15037" cy="3556"/>
                  </a:xfrm>
                  <a:custGeom>
                    <a:avLst/>
                    <a:gdLst>
                      <a:gd name="connsiteX0" fmla="*/ 11230 w 15037"/>
                      <a:gd name="connsiteY0" fmla="*/ 3556 h 3556"/>
                      <a:gd name="connsiteX1" fmla="*/ 15037 w 15037"/>
                      <a:gd name="connsiteY1" fmla="*/ 3356 h 3556"/>
                      <a:gd name="connsiteX2" fmla="*/ 1313 w 15037"/>
                      <a:gd name="connsiteY2" fmla="*/ 0 h 3556"/>
                      <a:gd name="connsiteX3" fmla="*/ 11 w 15037"/>
                      <a:gd name="connsiteY3" fmla="*/ 701 h 3556"/>
                      <a:gd name="connsiteX4" fmla="*/ 11230 w 15037"/>
                      <a:gd name="connsiteY4" fmla="*/ 3556 h 35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37" h="3556">
                        <a:moveTo>
                          <a:pt x="11230" y="3556"/>
                        </a:moveTo>
                        <a:cubicBezTo>
                          <a:pt x="7474" y="2204"/>
                          <a:pt x="14236" y="3606"/>
                          <a:pt x="15037" y="3356"/>
                        </a:cubicBezTo>
                        <a:cubicBezTo>
                          <a:pt x="10379" y="2504"/>
                          <a:pt x="5871" y="1102"/>
                          <a:pt x="1313" y="0"/>
                        </a:cubicBezTo>
                        <a:cubicBezTo>
                          <a:pt x="1313" y="351"/>
                          <a:pt x="-139" y="351"/>
                          <a:pt x="11" y="701"/>
                        </a:cubicBezTo>
                        <a:lnTo>
                          <a:pt x="11230" y="3556"/>
                        </a:lnTo>
                        <a:close/>
                      </a:path>
                    </a:pathLst>
                  </a:custGeom>
                  <a:grpFill/>
                  <a:ln w="0" cap="flat">
                    <a:noFill/>
                    <a:prstDash val="solid"/>
                    <a:miter/>
                  </a:ln>
                </p:spPr>
                <p:txBody>
                  <a:bodyPr rtlCol="0" anchor="ctr"/>
                  <a:lstStyle/>
                  <a:p>
                    <a:endParaRPr lang="en-US"/>
                  </a:p>
                </p:txBody>
              </p:sp>
              <p:sp>
                <p:nvSpPr>
                  <p:cNvPr id="1658" name="Freeform: Shape 1657">
                    <a:extLst>
                      <a:ext uri="{FF2B5EF4-FFF2-40B4-BE49-F238E27FC236}">
                        <a16:creationId xmlns:a16="http://schemas.microsoft.com/office/drawing/2014/main" id="{1867A94E-D8C8-1A98-866B-4A417557E2AB}"/>
                      </a:ext>
                    </a:extLst>
                  </p:cNvPr>
                  <p:cNvSpPr/>
                  <p:nvPr/>
                </p:nvSpPr>
                <p:spPr>
                  <a:xfrm>
                    <a:off x="1677625" y="2724046"/>
                    <a:ext cx="7513" cy="1953"/>
                  </a:xfrm>
                  <a:custGeom>
                    <a:avLst/>
                    <a:gdLst>
                      <a:gd name="connsiteX0" fmla="*/ 3706 w 7513"/>
                      <a:gd name="connsiteY0" fmla="*/ 301 h 1953"/>
                      <a:gd name="connsiteX1" fmla="*/ 0 w 7513"/>
                      <a:gd name="connsiteY1" fmla="*/ 0 h 1953"/>
                      <a:gd name="connsiteX2" fmla="*/ 7513 w 7513"/>
                      <a:gd name="connsiteY2" fmla="*/ 1953 h 1953"/>
                      <a:gd name="connsiteX3" fmla="*/ 3706 w 7513"/>
                      <a:gd name="connsiteY3" fmla="*/ 301 h 1953"/>
                    </a:gdLst>
                    <a:ahLst/>
                    <a:cxnLst>
                      <a:cxn ang="0">
                        <a:pos x="connsiteX0" y="connsiteY0"/>
                      </a:cxn>
                      <a:cxn ang="0">
                        <a:pos x="connsiteX1" y="connsiteY1"/>
                      </a:cxn>
                      <a:cxn ang="0">
                        <a:pos x="connsiteX2" y="connsiteY2"/>
                      </a:cxn>
                      <a:cxn ang="0">
                        <a:pos x="connsiteX3" y="connsiteY3"/>
                      </a:cxn>
                    </a:cxnLst>
                    <a:rect l="l" t="t" r="r" b="b"/>
                    <a:pathLst>
                      <a:path w="7513" h="1953">
                        <a:moveTo>
                          <a:pt x="3706" y="301"/>
                        </a:moveTo>
                        <a:cubicBezTo>
                          <a:pt x="3206" y="401"/>
                          <a:pt x="1703" y="250"/>
                          <a:pt x="0" y="0"/>
                        </a:cubicBezTo>
                        <a:lnTo>
                          <a:pt x="7513" y="1953"/>
                        </a:lnTo>
                        <a:cubicBezTo>
                          <a:pt x="7513" y="1703"/>
                          <a:pt x="6762" y="1252"/>
                          <a:pt x="3706" y="301"/>
                        </a:cubicBezTo>
                        <a:close/>
                      </a:path>
                    </a:pathLst>
                  </a:custGeom>
                  <a:grpFill/>
                  <a:ln w="0" cap="flat">
                    <a:noFill/>
                    <a:prstDash val="solid"/>
                    <a:miter/>
                  </a:ln>
                </p:spPr>
                <p:txBody>
                  <a:bodyPr rtlCol="0" anchor="ctr"/>
                  <a:lstStyle/>
                  <a:p>
                    <a:endParaRPr lang="en-US"/>
                  </a:p>
                </p:txBody>
              </p:sp>
              <p:sp>
                <p:nvSpPr>
                  <p:cNvPr id="1659" name="Freeform: Shape 1658">
                    <a:extLst>
                      <a:ext uri="{FF2B5EF4-FFF2-40B4-BE49-F238E27FC236}">
                        <a16:creationId xmlns:a16="http://schemas.microsoft.com/office/drawing/2014/main" id="{DF9C8F91-DF54-41B1-2199-A64C2233499E}"/>
                      </a:ext>
                    </a:extLst>
                  </p:cNvPr>
                  <p:cNvSpPr/>
                  <p:nvPr/>
                </p:nvSpPr>
                <p:spPr>
                  <a:xfrm>
                    <a:off x="1671715" y="2740675"/>
                    <a:ext cx="6411" cy="1402"/>
                  </a:xfrm>
                  <a:custGeom>
                    <a:avLst/>
                    <a:gdLst>
                      <a:gd name="connsiteX0" fmla="*/ 6411 w 6411"/>
                      <a:gd name="connsiteY0" fmla="*/ 1402 h 1402"/>
                      <a:gd name="connsiteX1" fmla="*/ 3907 w 6411"/>
                      <a:gd name="connsiteY1" fmla="*/ 751 h 1402"/>
                      <a:gd name="connsiteX2" fmla="*/ 0 w 6411"/>
                      <a:gd name="connsiteY2" fmla="*/ 0 h 1402"/>
                      <a:gd name="connsiteX3" fmla="*/ 6411 w 6411"/>
                      <a:gd name="connsiteY3" fmla="*/ 1402 h 1402"/>
                    </a:gdLst>
                    <a:ahLst/>
                    <a:cxnLst>
                      <a:cxn ang="0">
                        <a:pos x="connsiteX0" y="connsiteY0"/>
                      </a:cxn>
                      <a:cxn ang="0">
                        <a:pos x="connsiteX1" y="connsiteY1"/>
                      </a:cxn>
                      <a:cxn ang="0">
                        <a:pos x="connsiteX2" y="connsiteY2"/>
                      </a:cxn>
                      <a:cxn ang="0">
                        <a:pos x="connsiteX3" y="connsiteY3"/>
                      </a:cxn>
                    </a:cxnLst>
                    <a:rect l="l" t="t" r="r" b="b"/>
                    <a:pathLst>
                      <a:path w="6411" h="1402">
                        <a:moveTo>
                          <a:pt x="6411" y="1402"/>
                        </a:moveTo>
                        <a:lnTo>
                          <a:pt x="3907" y="751"/>
                        </a:lnTo>
                        <a:lnTo>
                          <a:pt x="0" y="0"/>
                        </a:lnTo>
                        <a:lnTo>
                          <a:pt x="6411" y="1402"/>
                        </a:lnTo>
                        <a:close/>
                      </a:path>
                    </a:pathLst>
                  </a:custGeom>
                  <a:grpFill/>
                  <a:ln w="0" cap="flat">
                    <a:noFill/>
                    <a:prstDash val="solid"/>
                    <a:miter/>
                  </a:ln>
                </p:spPr>
                <p:txBody>
                  <a:bodyPr rtlCol="0" anchor="ctr"/>
                  <a:lstStyle/>
                  <a:p>
                    <a:endParaRPr lang="en-US"/>
                  </a:p>
                </p:txBody>
              </p:sp>
              <p:sp>
                <p:nvSpPr>
                  <p:cNvPr id="1660" name="Freeform: Shape 1659">
                    <a:extLst>
                      <a:ext uri="{FF2B5EF4-FFF2-40B4-BE49-F238E27FC236}">
                        <a16:creationId xmlns:a16="http://schemas.microsoft.com/office/drawing/2014/main" id="{3669C691-99F8-D391-8F45-26BDC6D09B6E}"/>
                      </a:ext>
                    </a:extLst>
                  </p:cNvPr>
                  <p:cNvSpPr/>
                  <p:nvPr/>
                </p:nvSpPr>
                <p:spPr>
                  <a:xfrm>
                    <a:off x="1639859" y="2728204"/>
                    <a:ext cx="10267" cy="3856"/>
                  </a:xfrm>
                  <a:custGeom>
                    <a:avLst/>
                    <a:gdLst>
                      <a:gd name="connsiteX0" fmla="*/ 0 w 10267"/>
                      <a:gd name="connsiteY0" fmla="*/ 0 h 3856"/>
                      <a:gd name="connsiteX1" fmla="*/ 10268 w 10267"/>
                      <a:gd name="connsiteY1" fmla="*/ 3857 h 3856"/>
                      <a:gd name="connsiteX2" fmla="*/ 0 w 10267"/>
                      <a:gd name="connsiteY2" fmla="*/ 0 h 3856"/>
                    </a:gdLst>
                    <a:ahLst/>
                    <a:cxnLst>
                      <a:cxn ang="0">
                        <a:pos x="connsiteX0" y="connsiteY0"/>
                      </a:cxn>
                      <a:cxn ang="0">
                        <a:pos x="connsiteX1" y="connsiteY1"/>
                      </a:cxn>
                      <a:cxn ang="0">
                        <a:pos x="connsiteX2" y="connsiteY2"/>
                      </a:cxn>
                    </a:cxnLst>
                    <a:rect l="l" t="t" r="r" b="b"/>
                    <a:pathLst>
                      <a:path w="10267" h="3856">
                        <a:moveTo>
                          <a:pt x="0" y="0"/>
                        </a:moveTo>
                        <a:cubicBezTo>
                          <a:pt x="2755" y="1553"/>
                          <a:pt x="8415" y="3256"/>
                          <a:pt x="10268" y="3857"/>
                        </a:cubicBezTo>
                        <a:cubicBezTo>
                          <a:pt x="3907" y="1503"/>
                          <a:pt x="6712" y="2354"/>
                          <a:pt x="0" y="0"/>
                        </a:cubicBezTo>
                        <a:close/>
                      </a:path>
                    </a:pathLst>
                  </a:custGeom>
                  <a:grpFill/>
                  <a:ln w="0" cap="flat">
                    <a:noFill/>
                    <a:prstDash val="solid"/>
                    <a:miter/>
                  </a:ln>
                </p:spPr>
                <p:txBody>
                  <a:bodyPr rtlCol="0" anchor="ctr"/>
                  <a:lstStyle/>
                  <a:p>
                    <a:endParaRPr lang="en-US"/>
                  </a:p>
                </p:txBody>
              </p:sp>
              <p:sp>
                <p:nvSpPr>
                  <p:cNvPr id="1661" name="Freeform: Shape 1660">
                    <a:extLst>
                      <a:ext uri="{FF2B5EF4-FFF2-40B4-BE49-F238E27FC236}">
                        <a16:creationId xmlns:a16="http://schemas.microsoft.com/office/drawing/2014/main" id="{6227451E-6D6F-69D9-22E7-016575768E73}"/>
                      </a:ext>
                    </a:extLst>
                  </p:cNvPr>
                  <p:cNvSpPr/>
                  <p:nvPr/>
                </p:nvSpPr>
                <p:spPr>
                  <a:xfrm>
                    <a:off x="1639559" y="2734214"/>
                    <a:ext cx="6310" cy="2053"/>
                  </a:xfrm>
                  <a:custGeom>
                    <a:avLst/>
                    <a:gdLst>
                      <a:gd name="connsiteX0" fmla="*/ 6311 w 6310"/>
                      <a:gd name="connsiteY0" fmla="*/ 2054 h 2053"/>
                      <a:gd name="connsiteX1" fmla="*/ 0 w 6310"/>
                      <a:gd name="connsiteY1" fmla="*/ 0 h 2053"/>
                      <a:gd name="connsiteX2" fmla="*/ 551 w 6310"/>
                      <a:gd name="connsiteY2" fmla="*/ 301 h 2053"/>
                      <a:gd name="connsiteX3" fmla="*/ 6311 w 6310"/>
                      <a:gd name="connsiteY3" fmla="*/ 2054 h 2053"/>
                    </a:gdLst>
                    <a:ahLst/>
                    <a:cxnLst>
                      <a:cxn ang="0">
                        <a:pos x="connsiteX0" y="connsiteY0"/>
                      </a:cxn>
                      <a:cxn ang="0">
                        <a:pos x="connsiteX1" y="connsiteY1"/>
                      </a:cxn>
                      <a:cxn ang="0">
                        <a:pos x="connsiteX2" y="connsiteY2"/>
                      </a:cxn>
                      <a:cxn ang="0">
                        <a:pos x="connsiteX3" y="connsiteY3"/>
                      </a:cxn>
                    </a:cxnLst>
                    <a:rect l="l" t="t" r="r" b="b"/>
                    <a:pathLst>
                      <a:path w="6310" h="2053">
                        <a:moveTo>
                          <a:pt x="6311" y="2054"/>
                        </a:moveTo>
                        <a:lnTo>
                          <a:pt x="0" y="0"/>
                        </a:lnTo>
                        <a:lnTo>
                          <a:pt x="551" y="301"/>
                        </a:lnTo>
                        <a:lnTo>
                          <a:pt x="6311" y="2054"/>
                        </a:lnTo>
                        <a:close/>
                      </a:path>
                    </a:pathLst>
                  </a:custGeom>
                  <a:grpFill/>
                  <a:ln w="0" cap="flat">
                    <a:noFill/>
                    <a:prstDash val="solid"/>
                    <a:miter/>
                  </a:ln>
                </p:spPr>
                <p:txBody>
                  <a:bodyPr rtlCol="0" anchor="ctr"/>
                  <a:lstStyle/>
                  <a:p>
                    <a:endParaRPr lang="en-US"/>
                  </a:p>
                </p:txBody>
              </p:sp>
              <p:sp>
                <p:nvSpPr>
                  <p:cNvPr id="1662" name="Freeform: Shape 1661">
                    <a:extLst>
                      <a:ext uri="{FF2B5EF4-FFF2-40B4-BE49-F238E27FC236}">
                        <a16:creationId xmlns:a16="http://schemas.microsoft.com/office/drawing/2014/main" id="{CB892B11-0FB0-0B3A-6727-B9D84D32B64E}"/>
                      </a:ext>
                    </a:extLst>
                  </p:cNvPr>
                  <p:cNvSpPr/>
                  <p:nvPr/>
                </p:nvSpPr>
                <p:spPr>
                  <a:xfrm>
                    <a:off x="1492403" y="2602585"/>
                    <a:ext cx="1903" cy="2454"/>
                  </a:xfrm>
                  <a:custGeom>
                    <a:avLst/>
                    <a:gdLst>
                      <a:gd name="connsiteX0" fmla="*/ 1903 w 1903"/>
                      <a:gd name="connsiteY0" fmla="*/ 2454 h 2454"/>
                      <a:gd name="connsiteX1" fmla="*/ 0 w 1903"/>
                      <a:gd name="connsiteY1" fmla="*/ 0 h 2454"/>
                      <a:gd name="connsiteX2" fmla="*/ 1903 w 1903"/>
                      <a:gd name="connsiteY2" fmla="*/ 2454 h 2454"/>
                    </a:gdLst>
                    <a:ahLst/>
                    <a:cxnLst>
                      <a:cxn ang="0">
                        <a:pos x="connsiteX0" y="connsiteY0"/>
                      </a:cxn>
                      <a:cxn ang="0">
                        <a:pos x="connsiteX1" y="connsiteY1"/>
                      </a:cxn>
                      <a:cxn ang="0">
                        <a:pos x="connsiteX2" y="connsiteY2"/>
                      </a:cxn>
                    </a:cxnLst>
                    <a:rect l="l" t="t" r="r" b="b"/>
                    <a:pathLst>
                      <a:path w="1903" h="2454">
                        <a:moveTo>
                          <a:pt x="1903" y="2454"/>
                        </a:moveTo>
                        <a:cubicBezTo>
                          <a:pt x="1252" y="1653"/>
                          <a:pt x="651" y="851"/>
                          <a:pt x="0" y="0"/>
                        </a:cubicBezTo>
                        <a:cubicBezTo>
                          <a:pt x="851" y="1102"/>
                          <a:pt x="1402" y="1853"/>
                          <a:pt x="1903" y="2454"/>
                        </a:cubicBezTo>
                        <a:close/>
                      </a:path>
                    </a:pathLst>
                  </a:custGeom>
                  <a:grpFill/>
                  <a:ln w="0" cap="flat">
                    <a:noFill/>
                    <a:prstDash val="solid"/>
                    <a:miter/>
                  </a:ln>
                </p:spPr>
                <p:txBody>
                  <a:bodyPr rtlCol="0" anchor="ctr"/>
                  <a:lstStyle/>
                  <a:p>
                    <a:endParaRPr lang="en-US"/>
                  </a:p>
                </p:txBody>
              </p:sp>
              <p:sp>
                <p:nvSpPr>
                  <p:cNvPr id="1663" name="Freeform: Shape 1662">
                    <a:extLst>
                      <a:ext uri="{FF2B5EF4-FFF2-40B4-BE49-F238E27FC236}">
                        <a16:creationId xmlns:a16="http://schemas.microsoft.com/office/drawing/2014/main" id="{00DDA785-10B2-0055-42AC-7A6E50A7BFDA}"/>
                      </a:ext>
                    </a:extLst>
                  </p:cNvPr>
                  <p:cNvSpPr/>
                  <p:nvPr/>
                </p:nvSpPr>
                <p:spPr>
                  <a:xfrm>
                    <a:off x="1473721" y="2572136"/>
                    <a:ext cx="62966" cy="75356"/>
                  </a:xfrm>
                  <a:custGeom>
                    <a:avLst/>
                    <a:gdLst>
                      <a:gd name="connsiteX0" fmla="*/ 57500 w 62966"/>
                      <a:gd name="connsiteY0" fmla="*/ 72722 h 75356"/>
                      <a:gd name="connsiteX1" fmla="*/ 62709 w 62966"/>
                      <a:gd name="connsiteY1" fmla="*/ 74676 h 75356"/>
                      <a:gd name="connsiteX2" fmla="*/ 56398 w 62966"/>
                      <a:gd name="connsiteY2" fmla="*/ 69417 h 75356"/>
                      <a:gd name="connsiteX3" fmla="*/ 57149 w 62966"/>
                      <a:gd name="connsiteY3" fmla="*/ 69667 h 75356"/>
                      <a:gd name="connsiteX4" fmla="*/ 49937 w 62966"/>
                      <a:gd name="connsiteY4" fmla="*/ 62555 h 75356"/>
                      <a:gd name="connsiteX5" fmla="*/ 51339 w 62966"/>
                      <a:gd name="connsiteY5" fmla="*/ 65710 h 75356"/>
                      <a:gd name="connsiteX6" fmla="*/ 42674 w 62966"/>
                      <a:gd name="connsiteY6" fmla="*/ 54441 h 75356"/>
                      <a:gd name="connsiteX7" fmla="*/ 33007 w 62966"/>
                      <a:gd name="connsiteY7" fmla="*/ 43371 h 75356"/>
                      <a:gd name="connsiteX8" fmla="*/ 33909 w 62966"/>
                      <a:gd name="connsiteY8" fmla="*/ 44173 h 75356"/>
                      <a:gd name="connsiteX9" fmla="*/ 32356 w 62966"/>
                      <a:gd name="connsiteY9" fmla="*/ 42620 h 75356"/>
                      <a:gd name="connsiteX10" fmla="*/ 2605 w 62966"/>
                      <a:gd name="connsiteY10" fmla="*/ 2450 h 75356"/>
                      <a:gd name="connsiteX11" fmla="*/ 0 w 62966"/>
                      <a:gd name="connsiteY11" fmla="*/ 2100 h 75356"/>
                      <a:gd name="connsiteX12" fmla="*/ 15727 w 62966"/>
                      <a:gd name="connsiteY12" fmla="*/ 24489 h 75356"/>
                      <a:gd name="connsiteX13" fmla="*/ 15878 w 62966"/>
                      <a:gd name="connsiteY13" fmla="*/ 25741 h 75356"/>
                      <a:gd name="connsiteX14" fmla="*/ 20335 w 62966"/>
                      <a:gd name="connsiteY14" fmla="*/ 30098 h 75356"/>
                      <a:gd name="connsiteX15" fmla="*/ 17130 w 62966"/>
                      <a:gd name="connsiteY15" fmla="*/ 25240 h 75356"/>
                      <a:gd name="connsiteX16" fmla="*/ 35712 w 62966"/>
                      <a:gd name="connsiteY16" fmla="*/ 48130 h 75356"/>
                      <a:gd name="connsiteX17" fmla="*/ 21437 w 62966"/>
                      <a:gd name="connsiteY17" fmla="*/ 32302 h 75356"/>
                      <a:gd name="connsiteX18" fmla="*/ 20686 w 62966"/>
                      <a:gd name="connsiteY18" fmla="*/ 32953 h 75356"/>
                      <a:gd name="connsiteX19" fmla="*/ 37966 w 62966"/>
                      <a:gd name="connsiteY19" fmla="*/ 53389 h 75356"/>
                      <a:gd name="connsiteX20" fmla="*/ 57600 w 62966"/>
                      <a:gd name="connsiteY20" fmla="*/ 72722 h 75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2966" h="75356">
                        <a:moveTo>
                          <a:pt x="57500" y="72722"/>
                        </a:moveTo>
                        <a:cubicBezTo>
                          <a:pt x="47082" y="61753"/>
                          <a:pt x="65313" y="78883"/>
                          <a:pt x="62709" y="74676"/>
                        </a:cubicBezTo>
                        <a:lnTo>
                          <a:pt x="56398" y="69417"/>
                        </a:lnTo>
                        <a:lnTo>
                          <a:pt x="57149" y="69667"/>
                        </a:lnTo>
                        <a:cubicBezTo>
                          <a:pt x="54645" y="67513"/>
                          <a:pt x="52341" y="64909"/>
                          <a:pt x="49937" y="62555"/>
                        </a:cubicBezTo>
                        <a:cubicBezTo>
                          <a:pt x="50989" y="64458"/>
                          <a:pt x="52040" y="65610"/>
                          <a:pt x="51339" y="65710"/>
                        </a:cubicBezTo>
                        <a:cubicBezTo>
                          <a:pt x="42073" y="55793"/>
                          <a:pt x="48685" y="62104"/>
                          <a:pt x="42674" y="54441"/>
                        </a:cubicBezTo>
                        <a:cubicBezTo>
                          <a:pt x="39318" y="50885"/>
                          <a:pt x="36163" y="47128"/>
                          <a:pt x="33007" y="43371"/>
                        </a:cubicBezTo>
                        <a:lnTo>
                          <a:pt x="33909" y="44173"/>
                        </a:lnTo>
                        <a:cubicBezTo>
                          <a:pt x="33108" y="43221"/>
                          <a:pt x="32707" y="42871"/>
                          <a:pt x="32356" y="42620"/>
                        </a:cubicBezTo>
                        <a:cubicBezTo>
                          <a:pt x="21137" y="30449"/>
                          <a:pt x="11871" y="16375"/>
                          <a:pt x="2605" y="2450"/>
                        </a:cubicBezTo>
                        <a:cubicBezTo>
                          <a:pt x="-2805" y="-4963"/>
                          <a:pt x="4458" y="7309"/>
                          <a:pt x="0" y="2100"/>
                        </a:cubicBezTo>
                        <a:cubicBezTo>
                          <a:pt x="5910" y="10965"/>
                          <a:pt x="13974" y="24639"/>
                          <a:pt x="15727" y="24489"/>
                        </a:cubicBezTo>
                        <a:cubicBezTo>
                          <a:pt x="15377" y="24288"/>
                          <a:pt x="14675" y="23938"/>
                          <a:pt x="15878" y="25741"/>
                        </a:cubicBezTo>
                        <a:lnTo>
                          <a:pt x="20335" y="30098"/>
                        </a:lnTo>
                        <a:lnTo>
                          <a:pt x="17130" y="25240"/>
                        </a:lnTo>
                        <a:cubicBezTo>
                          <a:pt x="21337" y="29898"/>
                          <a:pt x="33909" y="44974"/>
                          <a:pt x="35712" y="48130"/>
                        </a:cubicBezTo>
                        <a:cubicBezTo>
                          <a:pt x="28299" y="39715"/>
                          <a:pt x="30854" y="44924"/>
                          <a:pt x="21437" y="32302"/>
                        </a:cubicBezTo>
                        <a:cubicBezTo>
                          <a:pt x="21638" y="33054"/>
                          <a:pt x="22940" y="35708"/>
                          <a:pt x="20686" y="32953"/>
                        </a:cubicBezTo>
                        <a:cubicBezTo>
                          <a:pt x="26646" y="40016"/>
                          <a:pt x="32256" y="46677"/>
                          <a:pt x="37966" y="53389"/>
                        </a:cubicBezTo>
                        <a:cubicBezTo>
                          <a:pt x="43776" y="59800"/>
                          <a:pt x="50237" y="66562"/>
                          <a:pt x="57600" y="72722"/>
                        </a:cubicBezTo>
                        <a:close/>
                      </a:path>
                    </a:pathLst>
                  </a:custGeom>
                  <a:grpFill/>
                  <a:ln w="0" cap="flat">
                    <a:noFill/>
                    <a:prstDash val="solid"/>
                    <a:miter/>
                  </a:ln>
                </p:spPr>
                <p:txBody>
                  <a:bodyPr rtlCol="0" anchor="ctr"/>
                  <a:lstStyle/>
                  <a:p>
                    <a:endParaRPr lang="en-US"/>
                  </a:p>
                </p:txBody>
              </p:sp>
              <p:sp>
                <p:nvSpPr>
                  <p:cNvPr id="1664" name="Freeform: Shape 1663">
                    <a:extLst>
                      <a:ext uri="{FF2B5EF4-FFF2-40B4-BE49-F238E27FC236}">
                        <a16:creationId xmlns:a16="http://schemas.microsoft.com/office/drawing/2014/main" id="{9198005C-A402-459B-9495-AF159C74C972}"/>
                      </a:ext>
                    </a:extLst>
                  </p:cNvPr>
                  <p:cNvSpPr/>
                  <p:nvPr/>
                </p:nvSpPr>
                <p:spPr>
                  <a:xfrm>
                    <a:off x="1431808" y="2488907"/>
                    <a:ext cx="190" cy="281"/>
                  </a:xfrm>
                  <a:custGeom>
                    <a:avLst/>
                    <a:gdLst>
                      <a:gd name="connsiteX0" fmla="*/ 40 w 190"/>
                      <a:gd name="connsiteY0" fmla="*/ 181 h 281"/>
                      <a:gd name="connsiteX1" fmla="*/ 191 w 190"/>
                      <a:gd name="connsiteY1" fmla="*/ 282 h 281"/>
                      <a:gd name="connsiteX2" fmla="*/ 40 w 190"/>
                      <a:gd name="connsiteY2" fmla="*/ 181 h 281"/>
                    </a:gdLst>
                    <a:ahLst/>
                    <a:cxnLst>
                      <a:cxn ang="0">
                        <a:pos x="connsiteX0" y="connsiteY0"/>
                      </a:cxn>
                      <a:cxn ang="0">
                        <a:pos x="connsiteX1" y="connsiteY1"/>
                      </a:cxn>
                      <a:cxn ang="0">
                        <a:pos x="connsiteX2" y="connsiteY2"/>
                      </a:cxn>
                    </a:cxnLst>
                    <a:rect l="l" t="t" r="r" b="b"/>
                    <a:pathLst>
                      <a:path w="190" h="281">
                        <a:moveTo>
                          <a:pt x="40" y="181"/>
                        </a:moveTo>
                        <a:lnTo>
                          <a:pt x="191" y="282"/>
                        </a:lnTo>
                        <a:cubicBezTo>
                          <a:pt x="40" y="-19"/>
                          <a:pt x="-60" y="-119"/>
                          <a:pt x="40" y="181"/>
                        </a:cubicBezTo>
                        <a:close/>
                      </a:path>
                    </a:pathLst>
                  </a:custGeom>
                  <a:grpFill/>
                  <a:ln w="0" cap="flat">
                    <a:noFill/>
                    <a:prstDash val="solid"/>
                    <a:miter/>
                  </a:ln>
                </p:spPr>
                <p:txBody>
                  <a:bodyPr rtlCol="0" anchor="ctr"/>
                  <a:lstStyle/>
                  <a:p>
                    <a:endParaRPr lang="en-US"/>
                  </a:p>
                </p:txBody>
              </p:sp>
              <p:sp>
                <p:nvSpPr>
                  <p:cNvPr id="1665" name="Freeform: Shape 1664">
                    <a:extLst>
                      <a:ext uri="{FF2B5EF4-FFF2-40B4-BE49-F238E27FC236}">
                        <a16:creationId xmlns:a16="http://schemas.microsoft.com/office/drawing/2014/main" id="{8B731E1E-CD85-CCAA-880F-5E9C56D3BD3F}"/>
                      </a:ext>
                    </a:extLst>
                  </p:cNvPr>
                  <p:cNvSpPr/>
                  <p:nvPr/>
                </p:nvSpPr>
                <p:spPr>
                  <a:xfrm>
                    <a:off x="1432048" y="2489239"/>
                    <a:ext cx="6461" cy="13773"/>
                  </a:xfrm>
                  <a:custGeom>
                    <a:avLst/>
                    <a:gdLst>
                      <a:gd name="connsiteX0" fmla="*/ 1903 w 6461"/>
                      <a:gd name="connsiteY0" fmla="*/ 5810 h 13773"/>
                      <a:gd name="connsiteX1" fmla="*/ 6461 w 6461"/>
                      <a:gd name="connsiteY1" fmla="*/ 13774 h 13773"/>
                      <a:gd name="connsiteX2" fmla="*/ 1152 w 6461"/>
                      <a:gd name="connsiteY2" fmla="*/ 651 h 13773"/>
                      <a:gd name="connsiteX3" fmla="*/ 0 w 6461"/>
                      <a:gd name="connsiteY3" fmla="*/ 0 h 13773"/>
                      <a:gd name="connsiteX4" fmla="*/ 3206 w 6461"/>
                      <a:gd name="connsiteY4" fmla="*/ 7513 h 13773"/>
                      <a:gd name="connsiteX5" fmla="*/ 1903 w 6461"/>
                      <a:gd name="connsiteY5" fmla="*/ 5810 h 13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61" h="13773">
                        <a:moveTo>
                          <a:pt x="1903" y="5810"/>
                        </a:moveTo>
                        <a:lnTo>
                          <a:pt x="6461" y="13774"/>
                        </a:lnTo>
                        <a:cubicBezTo>
                          <a:pt x="4658" y="9416"/>
                          <a:pt x="2805" y="5059"/>
                          <a:pt x="1152" y="651"/>
                        </a:cubicBezTo>
                        <a:lnTo>
                          <a:pt x="0" y="0"/>
                        </a:lnTo>
                        <a:cubicBezTo>
                          <a:pt x="651" y="1102"/>
                          <a:pt x="2755" y="5610"/>
                          <a:pt x="3206" y="7513"/>
                        </a:cubicBezTo>
                        <a:lnTo>
                          <a:pt x="1903" y="5810"/>
                        </a:lnTo>
                        <a:close/>
                      </a:path>
                    </a:pathLst>
                  </a:custGeom>
                  <a:grpFill/>
                  <a:ln w="0" cap="flat">
                    <a:noFill/>
                    <a:prstDash val="solid"/>
                    <a:miter/>
                  </a:ln>
                </p:spPr>
                <p:txBody>
                  <a:bodyPr rtlCol="0" anchor="ctr"/>
                  <a:lstStyle/>
                  <a:p>
                    <a:endParaRPr lang="en-US"/>
                  </a:p>
                </p:txBody>
              </p:sp>
              <p:sp>
                <p:nvSpPr>
                  <p:cNvPr id="1666" name="Freeform: Shape 1665">
                    <a:extLst>
                      <a:ext uri="{FF2B5EF4-FFF2-40B4-BE49-F238E27FC236}">
                        <a16:creationId xmlns:a16="http://schemas.microsoft.com/office/drawing/2014/main" id="{53C36C8D-C8D0-0116-3135-0E21FB4C8D38}"/>
                      </a:ext>
                    </a:extLst>
                  </p:cNvPr>
                  <p:cNvSpPr/>
                  <p:nvPr/>
                </p:nvSpPr>
                <p:spPr>
                  <a:xfrm>
                    <a:off x="1437248" y="2502912"/>
                    <a:ext cx="5969" cy="9616"/>
                  </a:xfrm>
                  <a:custGeom>
                    <a:avLst/>
                    <a:gdLst>
                      <a:gd name="connsiteX0" fmla="*/ 5969 w 5969"/>
                      <a:gd name="connsiteY0" fmla="*/ 9567 h 9616"/>
                      <a:gd name="connsiteX1" fmla="*/ 3165 w 5969"/>
                      <a:gd name="connsiteY1" fmla="*/ 7613 h 9616"/>
                      <a:gd name="connsiteX2" fmla="*/ 59 w 5969"/>
                      <a:gd name="connsiteY2" fmla="*/ 0 h 9616"/>
                      <a:gd name="connsiteX3" fmla="*/ 3916 w 5969"/>
                      <a:gd name="connsiteY3" fmla="*/ 9617 h 9616"/>
                      <a:gd name="connsiteX4" fmla="*/ 5969 w 5969"/>
                      <a:gd name="connsiteY4" fmla="*/ 9617 h 96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69" h="9616">
                        <a:moveTo>
                          <a:pt x="5969" y="9567"/>
                        </a:moveTo>
                        <a:cubicBezTo>
                          <a:pt x="2714" y="3005"/>
                          <a:pt x="2063" y="3706"/>
                          <a:pt x="3165" y="7613"/>
                        </a:cubicBezTo>
                        <a:cubicBezTo>
                          <a:pt x="209" y="1553"/>
                          <a:pt x="2764" y="3907"/>
                          <a:pt x="59" y="0"/>
                        </a:cubicBezTo>
                        <a:cubicBezTo>
                          <a:pt x="-492" y="401"/>
                          <a:pt x="2964" y="7964"/>
                          <a:pt x="3916" y="9617"/>
                        </a:cubicBezTo>
                        <a:lnTo>
                          <a:pt x="5969" y="9617"/>
                        </a:lnTo>
                        <a:close/>
                      </a:path>
                    </a:pathLst>
                  </a:custGeom>
                  <a:grpFill/>
                  <a:ln w="0" cap="flat">
                    <a:noFill/>
                    <a:prstDash val="solid"/>
                    <a:miter/>
                  </a:ln>
                </p:spPr>
                <p:txBody>
                  <a:bodyPr rtlCol="0" anchor="ctr"/>
                  <a:lstStyle/>
                  <a:p>
                    <a:endParaRPr lang="en-US"/>
                  </a:p>
                </p:txBody>
              </p:sp>
              <p:sp>
                <p:nvSpPr>
                  <p:cNvPr id="1667" name="Freeform: Shape 1666">
                    <a:extLst>
                      <a:ext uri="{FF2B5EF4-FFF2-40B4-BE49-F238E27FC236}">
                        <a16:creationId xmlns:a16="http://schemas.microsoft.com/office/drawing/2014/main" id="{F04BE78D-933D-B404-C799-1DD5FB8F48CD}"/>
                      </a:ext>
                    </a:extLst>
                  </p:cNvPr>
                  <p:cNvSpPr/>
                  <p:nvPr/>
                </p:nvSpPr>
                <p:spPr>
                  <a:xfrm>
                    <a:off x="1465356" y="2559160"/>
                    <a:ext cx="2454" cy="4407"/>
                  </a:xfrm>
                  <a:custGeom>
                    <a:avLst/>
                    <a:gdLst>
                      <a:gd name="connsiteX0" fmla="*/ 1402 w 2454"/>
                      <a:gd name="connsiteY0" fmla="*/ 1553 h 4407"/>
                      <a:gd name="connsiteX1" fmla="*/ 0 w 2454"/>
                      <a:gd name="connsiteY1" fmla="*/ 0 h 4407"/>
                      <a:gd name="connsiteX2" fmla="*/ 2454 w 2454"/>
                      <a:gd name="connsiteY2" fmla="*/ 4408 h 4407"/>
                      <a:gd name="connsiteX3" fmla="*/ 1402 w 2454"/>
                      <a:gd name="connsiteY3" fmla="*/ 1553 h 4407"/>
                    </a:gdLst>
                    <a:ahLst/>
                    <a:cxnLst>
                      <a:cxn ang="0">
                        <a:pos x="connsiteX0" y="connsiteY0"/>
                      </a:cxn>
                      <a:cxn ang="0">
                        <a:pos x="connsiteX1" y="connsiteY1"/>
                      </a:cxn>
                      <a:cxn ang="0">
                        <a:pos x="connsiteX2" y="connsiteY2"/>
                      </a:cxn>
                      <a:cxn ang="0">
                        <a:pos x="connsiteX3" y="connsiteY3"/>
                      </a:cxn>
                    </a:cxnLst>
                    <a:rect l="l" t="t" r="r" b="b"/>
                    <a:pathLst>
                      <a:path w="2454" h="4407">
                        <a:moveTo>
                          <a:pt x="1402" y="1553"/>
                        </a:moveTo>
                        <a:lnTo>
                          <a:pt x="0" y="0"/>
                        </a:lnTo>
                        <a:lnTo>
                          <a:pt x="2454" y="4408"/>
                        </a:lnTo>
                        <a:lnTo>
                          <a:pt x="1402" y="1553"/>
                        </a:lnTo>
                        <a:close/>
                      </a:path>
                    </a:pathLst>
                  </a:custGeom>
                  <a:grpFill/>
                  <a:ln w="0" cap="flat">
                    <a:noFill/>
                    <a:prstDash val="solid"/>
                    <a:miter/>
                  </a:ln>
                </p:spPr>
                <p:txBody>
                  <a:bodyPr rtlCol="0" anchor="ctr"/>
                  <a:lstStyle/>
                  <a:p>
                    <a:endParaRPr lang="en-US"/>
                  </a:p>
                </p:txBody>
              </p:sp>
              <p:sp>
                <p:nvSpPr>
                  <p:cNvPr id="1668" name="Freeform: Shape 1667">
                    <a:extLst>
                      <a:ext uri="{FF2B5EF4-FFF2-40B4-BE49-F238E27FC236}">
                        <a16:creationId xmlns:a16="http://schemas.microsoft.com/office/drawing/2014/main" id="{B22696A8-460B-8C1B-0F30-80CA41ADB1D5}"/>
                      </a:ext>
                    </a:extLst>
                  </p:cNvPr>
                  <p:cNvSpPr/>
                  <p:nvPr/>
                </p:nvSpPr>
                <p:spPr>
                  <a:xfrm>
                    <a:off x="1462820" y="2554802"/>
                    <a:ext cx="2586" cy="4357"/>
                  </a:xfrm>
                  <a:custGeom>
                    <a:avLst/>
                    <a:gdLst>
                      <a:gd name="connsiteX0" fmla="*/ 2536 w 2586"/>
                      <a:gd name="connsiteY0" fmla="*/ 4358 h 4357"/>
                      <a:gd name="connsiteX1" fmla="*/ 82 w 2586"/>
                      <a:gd name="connsiteY1" fmla="*/ 0 h 4357"/>
                      <a:gd name="connsiteX2" fmla="*/ 182 w 2586"/>
                      <a:gd name="connsiteY2" fmla="*/ 1703 h 4357"/>
                      <a:gd name="connsiteX3" fmla="*/ 2586 w 2586"/>
                      <a:gd name="connsiteY3" fmla="*/ 4358 h 4357"/>
                    </a:gdLst>
                    <a:ahLst/>
                    <a:cxnLst>
                      <a:cxn ang="0">
                        <a:pos x="connsiteX0" y="connsiteY0"/>
                      </a:cxn>
                      <a:cxn ang="0">
                        <a:pos x="connsiteX1" y="connsiteY1"/>
                      </a:cxn>
                      <a:cxn ang="0">
                        <a:pos x="connsiteX2" y="connsiteY2"/>
                      </a:cxn>
                      <a:cxn ang="0">
                        <a:pos x="connsiteX3" y="connsiteY3"/>
                      </a:cxn>
                    </a:cxnLst>
                    <a:rect l="l" t="t" r="r" b="b"/>
                    <a:pathLst>
                      <a:path w="2586" h="4357">
                        <a:moveTo>
                          <a:pt x="2536" y="4358"/>
                        </a:moveTo>
                        <a:lnTo>
                          <a:pt x="82" y="0"/>
                        </a:lnTo>
                        <a:cubicBezTo>
                          <a:pt x="-18" y="451"/>
                          <a:pt x="-68" y="902"/>
                          <a:pt x="182" y="1703"/>
                        </a:cubicBezTo>
                        <a:lnTo>
                          <a:pt x="2586" y="4358"/>
                        </a:lnTo>
                        <a:close/>
                      </a:path>
                    </a:pathLst>
                  </a:custGeom>
                  <a:grpFill/>
                  <a:ln w="0" cap="flat">
                    <a:noFill/>
                    <a:prstDash val="solid"/>
                    <a:miter/>
                  </a:ln>
                </p:spPr>
                <p:txBody>
                  <a:bodyPr rtlCol="0" anchor="ctr"/>
                  <a:lstStyle/>
                  <a:p>
                    <a:endParaRPr lang="en-US"/>
                  </a:p>
                </p:txBody>
              </p:sp>
              <p:sp>
                <p:nvSpPr>
                  <p:cNvPr id="1669" name="Freeform: Shape 1668">
                    <a:extLst>
                      <a:ext uri="{FF2B5EF4-FFF2-40B4-BE49-F238E27FC236}">
                        <a16:creationId xmlns:a16="http://schemas.microsoft.com/office/drawing/2014/main" id="{29837B8C-C68D-FD05-22FB-D657EB0BFACF}"/>
                      </a:ext>
                    </a:extLst>
                  </p:cNvPr>
                  <p:cNvSpPr/>
                  <p:nvPr/>
                </p:nvSpPr>
                <p:spPr>
                  <a:xfrm>
                    <a:off x="1453886" y="2536471"/>
                    <a:ext cx="3155" cy="6611"/>
                  </a:xfrm>
                  <a:custGeom>
                    <a:avLst/>
                    <a:gdLst>
                      <a:gd name="connsiteX0" fmla="*/ 3155 w 3155"/>
                      <a:gd name="connsiteY0" fmla="*/ 6611 h 6611"/>
                      <a:gd name="connsiteX1" fmla="*/ 0 w 3155"/>
                      <a:gd name="connsiteY1" fmla="*/ 0 h 6611"/>
                      <a:gd name="connsiteX2" fmla="*/ 3155 w 3155"/>
                      <a:gd name="connsiteY2" fmla="*/ 6611 h 6611"/>
                    </a:gdLst>
                    <a:ahLst/>
                    <a:cxnLst>
                      <a:cxn ang="0">
                        <a:pos x="connsiteX0" y="connsiteY0"/>
                      </a:cxn>
                      <a:cxn ang="0">
                        <a:pos x="connsiteX1" y="connsiteY1"/>
                      </a:cxn>
                      <a:cxn ang="0">
                        <a:pos x="connsiteX2" y="connsiteY2"/>
                      </a:cxn>
                    </a:cxnLst>
                    <a:rect l="l" t="t" r="r" b="b"/>
                    <a:pathLst>
                      <a:path w="3155" h="6611">
                        <a:moveTo>
                          <a:pt x="3155" y="6611"/>
                        </a:moveTo>
                        <a:cubicBezTo>
                          <a:pt x="2204" y="4708"/>
                          <a:pt x="1202" y="2605"/>
                          <a:pt x="0" y="0"/>
                        </a:cubicBezTo>
                        <a:cubicBezTo>
                          <a:pt x="1002" y="2254"/>
                          <a:pt x="2054" y="4458"/>
                          <a:pt x="3155" y="6611"/>
                        </a:cubicBezTo>
                        <a:close/>
                      </a:path>
                    </a:pathLst>
                  </a:custGeom>
                  <a:grpFill/>
                  <a:ln w="0" cap="flat">
                    <a:noFill/>
                    <a:prstDash val="solid"/>
                    <a:miter/>
                  </a:ln>
                </p:spPr>
                <p:txBody>
                  <a:bodyPr rtlCol="0" anchor="ctr"/>
                  <a:lstStyle/>
                  <a:p>
                    <a:endParaRPr lang="en-US"/>
                  </a:p>
                </p:txBody>
              </p:sp>
              <p:sp>
                <p:nvSpPr>
                  <p:cNvPr id="1670" name="Freeform: Shape 1669">
                    <a:extLst>
                      <a:ext uri="{FF2B5EF4-FFF2-40B4-BE49-F238E27FC236}">
                        <a16:creationId xmlns:a16="http://schemas.microsoft.com/office/drawing/2014/main" id="{E08EBADF-8541-3C65-4893-C0F152B9DDE6}"/>
                      </a:ext>
                    </a:extLst>
                  </p:cNvPr>
                  <p:cNvSpPr/>
                  <p:nvPr/>
                </p:nvSpPr>
                <p:spPr>
                  <a:xfrm>
                    <a:off x="1457092" y="2543082"/>
                    <a:ext cx="2404" cy="5158"/>
                  </a:xfrm>
                  <a:custGeom>
                    <a:avLst/>
                    <a:gdLst>
                      <a:gd name="connsiteX0" fmla="*/ 2404 w 2404"/>
                      <a:gd name="connsiteY0" fmla="*/ 5159 h 5158"/>
                      <a:gd name="connsiteX1" fmla="*/ 2404 w 2404"/>
                      <a:gd name="connsiteY1" fmla="*/ 4959 h 5158"/>
                      <a:gd name="connsiteX2" fmla="*/ 0 w 2404"/>
                      <a:gd name="connsiteY2" fmla="*/ 0 h 5158"/>
                      <a:gd name="connsiteX3" fmla="*/ 2404 w 2404"/>
                      <a:gd name="connsiteY3" fmla="*/ 5159 h 5158"/>
                    </a:gdLst>
                    <a:ahLst/>
                    <a:cxnLst>
                      <a:cxn ang="0">
                        <a:pos x="connsiteX0" y="connsiteY0"/>
                      </a:cxn>
                      <a:cxn ang="0">
                        <a:pos x="connsiteX1" y="connsiteY1"/>
                      </a:cxn>
                      <a:cxn ang="0">
                        <a:pos x="connsiteX2" y="connsiteY2"/>
                      </a:cxn>
                      <a:cxn ang="0">
                        <a:pos x="connsiteX3" y="connsiteY3"/>
                      </a:cxn>
                    </a:cxnLst>
                    <a:rect l="l" t="t" r="r" b="b"/>
                    <a:pathLst>
                      <a:path w="2404" h="5158">
                        <a:moveTo>
                          <a:pt x="2404" y="5159"/>
                        </a:moveTo>
                        <a:lnTo>
                          <a:pt x="2404" y="4959"/>
                        </a:lnTo>
                        <a:cubicBezTo>
                          <a:pt x="2404" y="4959"/>
                          <a:pt x="0" y="0"/>
                          <a:pt x="0" y="0"/>
                        </a:cubicBezTo>
                        <a:cubicBezTo>
                          <a:pt x="851" y="1853"/>
                          <a:pt x="1653" y="3506"/>
                          <a:pt x="2404" y="5159"/>
                        </a:cubicBezTo>
                        <a:close/>
                      </a:path>
                    </a:pathLst>
                  </a:custGeom>
                  <a:grpFill/>
                  <a:ln w="0" cap="flat">
                    <a:noFill/>
                    <a:prstDash val="solid"/>
                    <a:miter/>
                  </a:ln>
                </p:spPr>
                <p:txBody>
                  <a:bodyPr rtlCol="0" anchor="ctr"/>
                  <a:lstStyle/>
                  <a:p>
                    <a:endParaRPr lang="en-US"/>
                  </a:p>
                </p:txBody>
              </p:sp>
              <p:sp>
                <p:nvSpPr>
                  <p:cNvPr id="1671" name="Freeform: Shape 1670">
                    <a:extLst>
                      <a:ext uri="{FF2B5EF4-FFF2-40B4-BE49-F238E27FC236}">
                        <a16:creationId xmlns:a16="http://schemas.microsoft.com/office/drawing/2014/main" id="{90E9D301-04E6-0391-AF40-9F268BE1354D}"/>
                      </a:ext>
                    </a:extLst>
                  </p:cNvPr>
                  <p:cNvSpPr/>
                  <p:nvPr/>
                </p:nvSpPr>
                <p:spPr>
                  <a:xfrm>
                    <a:off x="1459546" y="2546238"/>
                    <a:ext cx="3448" cy="8514"/>
                  </a:xfrm>
                  <a:custGeom>
                    <a:avLst/>
                    <a:gdLst>
                      <a:gd name="connsiteX0" fmla="*/ 3356 w 3448"/>
                      <a:gd name="connsiteY0" fmla="*/ 8515 h 8514"/>
                      <a:gd name="connsiteX1" fmla="*/ 250 w 3448"/>
                      <a:gd name="connsiteY1" fmla="*/ 0 h 8514"/>
                      <a:gd name="connsiteX2" fmla="*/ 0 w 3448"/>
                      <a:gd name="connsiteY2" fmla="*/ 1753 h 8514"/>
                      <a:gd name="connsiteX3" fmla="*/ 3356 w 3448"/>
                      <a:gd name="connsiteY3" fmla="*/ 8515 h 8514"/>
                    </a:gdLst>
                    <a:ahLst/>
                    <a:cxnLst>
                      <a:cxn ang="0">
                        <a:pos x="connsiteX0" y="connsiteY0"/>
                      </a:cxn>
                      <a:cxn ang="0">
                        <a:pos x="connsiteX1" y="connsiteY1"/>
                      </a:cxn>
                      <a:cxn ang="0">
                        <a:pos x="connsiteX2" y="connsiteY2"/>
                      </a:cxn>
                      <a:cxn ang="0">
                        <a:pos x="connsiteX3" y="connsiteY3"/>
                      </a:cxn>
                    </a:cxnLst>
                    <a:rect l="l" t="t" r="r" b="b"/>
                    <a:pathLst>
                      <a:path w="3448" h="8514">
                        <a:moveTo>
                          <a:pt x="3356" y="8515"/>
                        </a:moveTo>
                        <a:cubicBezTo>
                          <a:pt x="3556" y="7463"/>
                          <a:pt x="3757" y="6261"/>
                          <a:pt x="250" y="0"/>
                        </a:cubicBezTo>
                        <a:lnTo>
                          <a:pt x="0" y="1753"/>
                        </a:lnTo>
                        <a:lnTo>
                          <a:pt x="3356" y="8515"/>
                        </a:lnTo>
                        <a:close/>
                      </a:path>
                    </a:pathLst>
                  </a:custGeom>
                  <a:grpFill/>
                  <a:ln w="0" cap="flat">
                    <a:noFill/>
                    <a:prstDash val="solid"/>
                    <a:miter/>
                  </a:ln>
                </p:spPr>
                <p:txBody>
                  <a:bodyPr rtlCol="0" anchor="ctr"/>
                  <a:lstStyle/>
                  <a:p>
                    <a:endParaRPr lang="en-US"/>
                  </a:p>
                </p:txBody>
              </p:sp>
              <p:sp>
                <p:nvSpPr>
                  <p:cNvPr id="1672" name="Freeform: Shape 1671">
                    <a:extLst>
                      <a:ext uri="{FF2B5EF4-FFF2-40B4-BE49-F238E27FC236}">
                        <a16:creationId xmlns:a16="http://schemas.microsoft.com/office/drawing/2014/main" id="{36EF5702-CB98-2B52-2870-182FF6A714B8}"/>
                      </a:ext>
                    </a:extLst>
                  </p:cNvPr>
                  <p:cNvSpPr/>
                  <p:nvPr/>
                </p:nvSpPr>
                <p:spPr>
                  <a:xfrm>
                    <a:off x="1596434" y="2713879"/>
                    <a:ext cx="6060" cy="2804"/>
                  </a:xfrm>
                  <a:custGeom>
                    <a:avLst/>
                    <a:gdLst>
                      <a:gd name="connsiteX0" fmla="*/ 5560 w 6060"/>
                      <a:gd name="connsiteY0" fmla="*/ 2404 h 2804"/>
                      <a:gd name="connsiteX1" fmla="*/ 0 w 6060"/>
                      <a:gd name="connsiteY1" fmla="*/ 0 h 2804"/>
                      <a:gd name="connsiteX2" fmla="*/ 551 w 6060"/>
                      <a:gd name="connsiteY2" fmla="*/ 401 h 2804"/>
                      <a:gd name="connsiteX3" fmla="*/ 6061 w 6060"/>
                      <a:gd name="connsiteY3" fmla="*/ 2805 h 2804"/>
                      <a:gd name="connsiteX4" fmla="*/ 5560 w 6060"/>
                      <a:gd name="connsiteY4" fmla="*/ 2404 h 28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60" h="2804">
                        <a:moveTo>
                          <a:pt x="5560" y="2404"/>
                        </a:moveTo>
                        <a:lnTo>
                          <a:pt x="0" y="0"/>
                        </a:lnTo>
                        <a:lnTo>
                          <a:pt x="551" y="401"/>
                        </a:lnTo>
                        <a:lnTo>
                          <a:pt x="6061" y="2805"/>
                        </a:lnTo>
                        <a:lnTo>
                          <a:pt x="5560" y="2404"/>
                        </a:lnTo>
                        <a:close/>
                      </a:path>
                    </a:pathLst>
                  </a:custGeom>
                  <a:grpFill/>
                  <a:ln w="0" cap="flat">
                    <a:noFill/>
                    <a:prstDash val="solid"/>
                    <a:miter/>
                  </a:ln>
                </p:spPr>
                <p:txBody>
                  <a:bodyPr rtlCol="0" anchor="ctr"/>
                  <a:lstStyle/>
                  <a:p>
                    <a:endParaRPr lang="en-US"/>
                  </a:p>
                </p:txBody>
              </p:sp>
              <p:sp>
                <p:nvSpPr>
                  <p:cNvPr id="1673" name="Freeform: Shape 1672">
                    <a:extLst>
                      <a:ext uri="{FF2B5EF4-FFF2-40B4-BE49-F238E27FC236}">
                        <a16:creationId xmlns:a16="http://schemas.microsoft.com/office/drawing/2014/main" id="{EA20EFFC-8161-8883-9579-A9CDAA021743}"/>
                      </a:ext>
                    </a:extLst>
                  </p:cNvPr>
                  <p:cNvSpPr/>
                  <p:nvPr/>
                </p:nvSpPr>
                <p:spPr>
                  <a:xfrm>
                    <a:off x="1569036" y="2696949"/>
                    <a:ext cx="3205" cy="1702"/>
                  </a:xfrm>
                  <a:custGeom>
                    <a:avLst/>
                    <a:gdLst>
                      <a:gd name="connsiteX0" fmla="*/ 3206 w 3205"/>
                      <a:gd name="connsiteY0" fmla="*/ 1703 h 1702"/>
                      <a:gd name="connsiteX1" fmla="*/ 0 w 3205"/>
                      <a:gd name="connsiteY1" fmla="*/ 0 h 1702"/>
                      <a:gd name="connsiteX2" fmla="*/ 3206 w 3205"/>
                      <a:gd name="connsiteY2" fmla="*/ 1703 h 1702"/>
                    </a:gdLst>
                    <a:ahLst/>
                    <a:cxnLst>
                      <a:cxn ang="0">
                        <a:pos x="connsiteX0" y="connsiteY0"/>
                      </a:cxn>
                      <a:cxn ang="0">
                        <a:pos x="connsiteX1" y="connsiteY1"/>
                      </a:cxn>
                      <a:cxn ang="0">
                        <a:pos x="connsiteX2" y="connsiteY2"/>
                      </a:cxn>
                    </a:cxnLst>
                    <a:rect l="l" t="t" r="r" b="b"/>
                    <a:pathLst>
                      <a:path w="3205" h="1702">
                        <a:moveTo>
                          <a:pt x="3206" y="1703"/>
                        </a:moveTo>
                        <a:cubicBezTo>
                          <a:pt x="1953" y="1002"/>
                          <a:pt x="952" y="501"/>
                          <a:pt x="0" y="0"/>
                        </a:cubicBezTo>
                        <a:cubicBezTo>
                          <a:pt x="1352" y="801"/>
                          <a:pt x="2404" y="1402"/>
                          <a:pt x="3206" y="1703"/>
                        </a:cubicBezTo>
                        <a:close/>
                      </a:path>
                    </a:pathLst>
                  </a:custGeom>
                  <a:grpFill/>
                  <a:ln w="0" cap="flat">
                    <a:noFill/>
                    <a:prstDash val="solid"/>
                    <a:miter/>
                  </a:ln>
                </p:spPr>
                <p:txBody>
                  <a:bodyPr rtlCol="0" anchor="ctr"/>
                  <a:lstStyle/>
                  <a:p>
                    <a:endParaRPr lang="en-US"/>
                  </a:p>
                </p:txBody>
              </p:sp>
              <p:sp>
                <p:nvSpPr>
                  <p:cNvPr id="1674" name="Freeform: Shape 1673">
                    <a:extLst>
                      <a:ext uri="{FF2B5EF4-FFF2-40B4-BE49-F238E27FC236}">
                        <a16:creationId xmlns:a16="http://schemas.microsoft.com/office/drawing/2014/main" id="{49E2238F-8C27-0E9F-9BB8-3DAA36D56C76}"/>
                      </a:ext>
                    </a:extLst>
                  </p:cNvPr>
                  <p:cNvSpPr/>
                  <p:nvPr/>
                </p:nvSpPr>
                <p:spPr>
                  <a:xfrm>
                    <a:off x="1534977" y="2674865"/>
                    <a:ext cx="34109" cy="22084"/>
                  </a:xfrm>
                  <a:custGeom>
                    <a:avLst/>
                    <a:gdLst>
                      <a:gd name="connsiteX0" fmla="*/ 13423 w 34109"/>
                      <a:gd name="connsiteY0" fmla="*/ 12768 h 22084"/>
                      <a:gd name="connsiteX1" fmla="*/ 11520 w 34109"/>
                      <a:gd name="connsiteY1" fmla="*/ 9713 h 22084"/>
                      <a:gd name="connsiteX2" fmla="*/ 21137 w 34109"/>
                      <a:gd name="connsiteY2" fmla="*/ 15573 h 22084"/>
                      <a:gd name="connsiteX3" fmla="*/ 18733 w 34109"/>
                      <a:gd name="connsiteY3" fmla="*/ 15123 h 22084"/>
                      <a:gd name="connsiteX4" fmla="*/ 22890 w 34109"/>
                      <a:gd name="connsiteY4" fmla="*/ 16625 h 22084"/>
                      <a:gd name="connsiteX5" fmla="*/ 34109 w 34109"/>
                      <a:gd name="connsiteY5" fmla="*/ 22085 h 22084"/>
                      <a:gd name="connsiteX6" fmla="*/ 19834 w 34109"/>
                      <a:gd name="connsiteY6" fmla="*/ 12318 h 22084"/>
                      <a:gd name="connsiteX7" fmla="*/ 4508 w 34109"/>
                      <a:gd name="connsiteY7" fmla="*/ 1098 h 22084"/>
                      <a:gd name="connsiteX8" fmla="*/ 0 w 34109"/>
                      <a:gd name="connsiteY8" fmla="*/ 2851 h 22084"/>
                      <a:gd name="connsiteX9" fmla="*/ 13473 w 34109"/>
                      <a:gd name="connsiteY9" fmla="*/ 12768 h 2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109" h="22084">
                        <a:moveTo>
                          <a:pt x="13423" y="12768"/>
                        </a:moveTo>
                        <a:cubicBezTo>
                          <a:pt x="8214" y="7810"/>
                          <a:pt x="21738" y="18078"/>
                          <a:pt x="11520" y="9713"/>
                        </a:cubicBezTo>
                        <a:cubicBezTo>
                          <a:pt x="11019" y="8461"/>
                          <a:pt x="16278" y="11717"/>
                          <a:pt x="21137" y="15573"/>
                        </a:cubicBezTo>
                        <a:cubicBezTo>
                          <a:pt x="20335" y="15874"/>
                          <a:pt x="16028" y="12318"/>
                          <a:pt x="18733" y="15123"/>
                        </a:cubicBezTo>
                        <a:cubicBezTo>
                          <a:pt x="22539" y="16876"/>
                          <a:pt x="23541" y="18128"/>
                          <a:pt x="22890" y="16625"/>
                        </a:cubicBezTo>
                        <a:cubicBezTo>
                          <a:pt x="28900" y="20031"/>
                          <a:pt x="29902" y="19931"/>
                          <a:pt x="34109" y="22085"/>
                        </a:cubicBezTo>
                        <a:cubicBezTo>
                          <a:pt x="30603" y="19881"/>
                          <a:pt x="25294" y="16224"/>
                          <a:pt x="19834" y="12318"/>
                        </a:cubicBezTo>
                        <a:cubicBezTo>
                          <a:pt x="14575" y="8160"/>
                          <a:pt x="9016" y="3903"/>
                          <a:pt x="4508" y="1098"/>
                        </a:cubicBezTo>
                        <a:cubicBezTo>
                          <a:pt x="-701" y="-1707"/>
                          <a:pt x="1102" y="1599"/>
                          <a:pt x="0" y="2851"/>
                        </a:cubicBezTo>
                        <a:cubicBezTo>
                          <a:pt x="451" y="3703"/>
                          <a:pt x="12422" y="13269"/>
                          <a:pt x="13473" y="12768"/>
                        </a:cubicBezTo>
                        <a:close/>
                      </a:path>
                    </a:pathLst>
                  </a:custGeom>
                  <a:grpFill/>
                  <a:ln w="0" cap="flat">
                    <a:noFill/>
                    <a:prstDash val="solid"/>
                    <a:miter/>
                  </a:ln>
                </p:spPr>
                <p:txBody>
                  <a:bodyPr rtlCol="0" anchor="ctr"/>
                  <a:lstStyle/>
                  <a:p>
                    <a:endParaRPr lang="en-US"/>
                  </a:p>
                </p:txBody>
              </p:sp>
              <p:sp>
                <p:nvSpPr>
                  <p:cNvPr id="1675" name="Freeform: Shape 1674">
                    <a:extLst>
                      <a:ext uri="{FF2B5EF4-FFF2-40B4-BE49-F238E27FC236}">
                        <a16:creationId xmlns:a16="http://schemas.microsoft.com/office/drawing/2014/main" id="{17801807-F223-AE29-ED41-6F66656DB4E7}"/>
                      </a:ext>
                    </a:extLst>
                  </p:cNvPr>
                  <p:cNvSpPr/>
                  <p:nvPr/>
                </p:nvSpPr>
                <p:spPr>
                  <a:xfrm>
                    <a:off x="1556565" y="2695547"/>
                    <a:ext cx="5309" cy="3506"/>
                  </a:xfrm>
                  <a:custGeom>
                    <a:avLst/>
                    <a:gdLst>
                      <a:gd name="connsiteX0" fmla="*/ 0 w 5309"/>
                      <a:gd name="connsiteY0" fmla="*/ 0 h 3506"/>
                      <a:gd name="connsiteX1" fmla="*/ 5309 w 5309"/>
                      <a:gd name="connsiteY1" fmla="*/ 3506 h 3506"/>
                      <a:gd name="connsiteX2" fmla="*/ 0 w 5309"/>
                      <a:gd name="connsiteY2" fmla="*/ 0 h 3506"/>
                    </a:gdLst>
                    <a:ahLst/>
                    <a:cxnLst>
                      <a:cxn ang="0">
                        <a:pos x="connsiteX0" y="connsiteY0"/>
                      </a:cxn>
                      <a:cxn ang="0">
                        <a:pos x="connsiteX1" y="connsiteY1"/>
                      </a:cxn>
                      <a:cxn ang="0">
                        <a:pos x="connsiteX2" y="connsiteY2"/>
                      </a:cxn>
                    </a:cxnLst>
                    <a:rect l="l" t="t" r="r" b="b"/>
                    <a:pathLst>
                      <a:path w="5309" h="3506">
                        <a:moveTo>
                          <a:pt x="0" y="0"/>
                        </a:moveTo>
                        <a:cubicBezTo>
                          <a:pt x="2705" y="1953"/>
                          <a:pt x="3556" y="2454"/>
                          <a:pt x="5309" y="3506"/>
                        </a:cubicBezTo>
                        <a:cubicBezTo>
                          <a:pt x="5159" y="2755"/>
                          <a:pt x="2204" y="1503"/>
                          <a:pt x="0" y="0"/>
                        </a:cubicBezTo>
                        <a:close/>
                      </a:path>
                    </a:pathLst>
                  </a:custGeom>
                  <a:grpFill/>
                  <a:ln w="0" cap="flat">
                    <a:noFill/>
                    <a:prstDash val="solid"/>
                    <a:miter/>
                  </a:ln>
                </p:spPr>
                <p:txBody>
                  <a:bodyPr rtlCol="0" anchor="ctr"/>
                  <a:lstStyle/>
                  <a:p>
                    <a:endParaRPr lang="en-US"/>
                  </a:p>
                </p:txBody>
              </p:sp>
              <p:sp>
                <p:nvSpPr>
                  <p:cNvPr id="1676" name="Freeform: Shape 1675">
                    <a:extLst>
                      <a:ext uri="{FF2B5EF4-FFF2-40B4-BE49-F238E27FC236}">
                        <a16:creationId xmlns:a16="http://schemas.microsoft.com/office/drawing/2014/main" id="{2D5B6B42-6AB4-79D7-95AF-AAE6682E67E8}"/>
                      </a:ext>
                    </a:extLst>
                  </p:cNvPr>
                  <p:cNvSpPr/>
                  <p:nvPr/>
                </p:nvSpPr>
                <p:spPr>
                  <a:xfrm>
                    <a:off x="1504014" y="2633971"/>
                    <a:ext cx="6219" cy="6530"/>
                  </a:xfrm>
                  <a:custGeom>
                    <a:avLst/>
                    <a:gdLst>
                      <a:gd name="connsiteX0" fmla="*/ 4166 w 6219"/>
                      <a:gd name="connsiteY0" fmla="*/ 3425 h 6530"/>
                      <a:gd name="connsiteX1" fmla="*/ 59 w 6219"/>
                      <a:gd name="connsiteY1" fmla="*/ 220 h 6530"/>
                      <a:gd name="connsiteX2" fmla="*/ 6220 w 6219"/>
                      <a:gd name="connsiteY2" fmla="*/ 6531 h 6530"/>
                      <a:gd name="connsiteX3" fmla="*/ 4216 w 6219"/>
                      <a:gd name="connsiteY3" fmla="*/ 3425 h 6530"/>
                    </a:gdLst>
                    <a:ahLst/>
                    <a:cxnLst>
                      <a:cxn ang="0">
                        <a:pos x="connsiteX0" y="connsiteY0"/>
                      </a:cxn>
                      <a:cxn ang="0">
                        <a:pos x="connsiteX1" y="connsiteY1"/>
                      </a:cxn>
                      <a:cxn ang="0">
                        <a:pos x="connsiteX2" y="connsiteY2"/>
                      </a:cxn>
                      <a:cxn ang="0">
                        <a:pos x="connsiteX3" y="connsiteY3"/>
                      </a:cxn>
                    </a:cxnLst>
                    <a:rect l="l" t="t" r="r" b="b"/>
                    <a:pathLst>
                      <a:path w="6219" h="6530">
                        <a:moveTo>
                          <a:pt x="4166" y="3425"/>
                        </a:moveTo>
                        <a:cubicBezTo>
                          <a:pt x="3615" y="3125"/>
                          <a:pt x="-542" y="-982"/>
                          <a:pt x="59" y="220"/>
                        </a:cubicBezTo>
                        <a:lnTo>
                          <a:pt x="6220" y="6531"/>
                        </a:lnTo>
                        <a:cubicBezTo>
                          <a:pt x="4818" y="4978"/>
                          <a:pt x="4567" y="4227"/>
                          <a:pt x="4216" y="3425"/>
                        </a:cubicBezTo>
                        <a:close/>
                      </a:path>
                    </a:pathLst>
                  </a:custGeom>
                  <a:grpFill/>
                  <a:ln w="0" cap="flat">
                    <a:noFill/>
                    <a:prstDash val="solid"/>
                    <a:miter/>
                  </a:ln>
                </p:spPr>
                <p:txBody>
                  <a:bodyPr rtlCol="0" anchor="ctr"/>
                  <a:lstStyle/>
                  <a:p>
                    <a:endParaRPr lang="en-US"/>
                  </a:p>
                </p:txBody>
              </p:sp>
              <p:sp>
                <p:nvSpPr>
                  <p:cNvPr id="1677" name="Freeform: Shape 1676">
                    <a:extLst>
                      <a:ext uri="{FF2B5EF4-FFF2-40B4-BE49-F238E27FC236}">
                        <a16:creationId xmlns:a16="http://schemas.microsoft.com/office/drawing/2014/main" id="{DA67BA60-1BD3-A5AC-3674-B990B771C55E}"/>
                      </a:ext>
                    </a:extLst>
                  </p:cNvPr>
                  <p:cNvSpPr/>
                  <p:nvPr/>
                </p:nvSpPr>
                <p:spPr>
                  <a:xfrm>
                    <a:off x="1510234" y="2640501"/>
                    <a:ext cx="2754" cy="2654"/>
                  </a:xfrm>
                  <a:custGeom>
                    <a:avLst/>
                    <a:gdLst>
                      <a:gd name="connsiteX0" fmla="*/ 2755 w 2754"/>
                      <a:gd name="connsiteY0" fmla="*/ 2655 h 2654"/>
                      <a:gd name="connsiteX1" fmla="*/ 0 w 2754"/>
                      <a:gd name="connsiteY1" fmla="*/ 0 h 2654"/>
                      <a:gd name="connsiteX2" fmla="*/ 2755 w 2754"/>
                      <a:gd name="connsiteY2" fmla="*/ 2655 h 2654"/>
                    </a:gdLst>
                    <a:ahLst/>
                    <a:cxnLst>
                      <a:cxn ang="0">
                        <a:pos x="connsiteX0" y="connsiteY0"/>
                      </a:cxn>
                      <a:cxn ang="0">
                        <a:pos x="connsiteX1" y="connsiteY1"/>
                      </a:cxn>
                      <a:cxn ang="0">
                        <a:pos x="connsiteX2" y="connsiteY2"/>
                      </a:cxn>
                    </a:cxnLst>
                    <a:rect l="l" t="t" r="r" b="b"/>
                    <a:pathLst>
                      <a:path w="2754" h="2654">
                        <a:moveTo>
                          <a:pt x="2755" y="2655"/>
                        </a:moveTo>
                        <a:lnTo>
                          <a:pt x="0" y="0"/>
                        </a:lnTo>
                        <a:cubicBezTo>
                          <a:pt x="651" y="701"/>
                          <a:pt x="1503" y="1553"/>
                          <a:pt x="2755" y="2655"/>
                        </a:cubicBezTo>
                        <a:close/>
                      </a:path>
                    </a:pathLst>
                  </a:custGeom>
                  <a:grpFill/>
                  <a:ln w="0" cap="flat">
                    <a:noFill/>
                    <a:prstDash val="solid"/>
                    <a:miter/>
                  </a:ln>
                </p:spPr>
                <p:txBody>
                  <a:bodyPr rtlCol="0" anchor="ctr"/>
                  <a:lstStyle/>
                  <a:p>
                    <a:endParaRPr lang="en-US"/>
                  </a:p>
                </p:txBody>
              </p:sp>
              <p:sp>
                <p:nvSpPr>
                  <p:cNvPr id="1678" name="Freeform: Shape 1677">
                    <a:extLst>
                      <a:ext uri="{FF2B5EF4-FFF2-40B4-BE49-F238E27FC236}">
                        <a16:creationId xmlns:a16="http://schemas.microsoft.com/office/drawing/2014/main" id="{FFDE05A6-222A-9DD1-3520-52202FAD80D0}"/>
                      </a:ext>
                    </a:extLst>
                  </p:cNvPr>
                  <p:cNvSpPr/>
                  <p:nvPr/>
                </p:nvSpPr>
                <p:spPr>
                  <a:xfrm>
                    <a:off x="1507980" y="2636995"/>
                    <a:ext cx="232" cy="400"/>
                  </a:xfrm>
                  <a:custGeom>
                    <a:avLst/>
                    <a:gdLst>
                      <a:gd name="connsiteX0" fmla="*/ 0 w 232"/>
                      <a:gd name="connsiteY0" fmla="*/ 0 h 400"/>
                      <a:gd name="connsiteX1" fmla="*/ 200 w 232"/>
                      <a:gd name="connsiteY1" fmla="*/ 401 h 400"/>
                      <a:gd name="connsiteX2" fmla="*/ 0 w 232"/>
                      <a:gd name="connsiteY2" fmla="*/ 0 h 400"/>
                    </a:gdLst>
                    <a:ahLst/>
                    <a:cxnLst>
                      <a:cxn ang="0">
                        <a:pos x="connsiteX0" y="connsiteY0"/>
                      </a:cxn>
                      <a:cxn ang="0">
                        <a:pos x="connsiteX1" y="connsiteY1"/>
                      </a:cxn>
                      <a:cxn ang="0">
                        <a:pos x="connsiteX2" y="connsiteY2"/>
                      </a:cxn>
                    </a:cxnLst>
                    <a:rect l="l" t="t" r="r" b="b"/>
                    <a:pathLst>
                      <a:path w="232" h="400">
                        <a:moveTo>
                          <a:pt x="0" y="0"/>
                        </a:moveTo>
                        <a:lnTo>
                          <a:pt x="200" y="401"/>
                        </a:lnTo>
                        <a:cubicBezTo>
                          <a:pt x="200" y="401"/>
                          <a:pt x="351" y="401"/>
                          <a:pt x="0" y="0"/>
                        </a:cubicBezTo>
                        <a:close/>
                      </a:path>
                    </a:pathLst>
                  </a:custGeom>
                  <a:grpFill/>
                  <a:ln w="0" cap="flat">
                    <a:noFill/>
                    <a:prstDash val="solid"/>
                    <a:miter/>
                  </a:ln>
                </p:spPr>
                <p:txBody>
                  <a:bodyPr rtlCol="0" anchor="ctr"/>
                  <a:lstStyle/>
                  <a:p>
                    <a:endParaRPr lang="en-US"/>
                  </a:p>
                </p:txBody>
              </p:sp>
              <p:sp>
                <p:nvSpPr>
                  <p:cNvPr id="1679" name="Freeform: Shape 1678">
                    <a:extLst>
                      <a:ext uri="{FF2B5EF4-FFF2-40B4-BE49-F238E27FC236}">
                        <a16:creationId xmlns:a16="http://schemas.microsoft.com/office/drawing/2014/main" id="{1D27E55F-C54F-E53C-F4AA-C9206922EEE7}"/>
                      </a:ext>
                    </a:extLst>
                  </p:cNvPr>
                  <p:cNvSpPr/>
                  <p:nvPr/>
                </p:nvSpPr>
                <p:spPr>
                  <a:xfrm>
                    <a:off x="1446073" y="2519090"/>
                    <a:ext cx="2325" cy="5158"/>
                  </a:xfrm>
                  <a:custGeom>
                    <a:avLst/>
                    <a:gdLst>
                      <a:gd name="connsiteX0" fmla="*/ 2254 w 2325"/>
                      <a:gd name="connsiteY0" fmla="*/ 5159 h 5158"/>
                      <a:gd name="connsiteX1" fmla="*/ 0 w 2325"/>
                      <a:gd name="connsiteY1" fmla="*/ 0 h 5158"/>
                      <a:gd name="connsiteX2" fmla="*/ 2254 w 2325"/>
                      <a:gd name="connsiteY2" fmla="*/ 5159 h 5158"/>
                    </a:gdLst>
                    <a:ahLst/>
                    <a:cxnLst>
                      <a:cxn ang="0">
                        <a:pos x="connsiteX0" y="connsiteY0"/>
                      </a:cxn>
                      <a:cxn ang="0">
                        <a:pos x="connsiteX1" y="connsiteY1"/>
                      </a:cxn>
                      <a:cxn ang="0">
                        <a:pos x="connsiteX2" y="connsiteY2"/>
                      </a:cxn>
                    </a:cxnLst>
                    <a:rect l="l" t="t" r="r" b="b"/>
                    <a:pathLst>
                      <a:path w="2325" h="5158">
                        <a:moveTo>
                          <a:pt x="2254" y="5159"/>
                        </a:moveTo>
                        <a:cubicBezTo>
                          <a:pt x="2705" y="5109"/>
                          <a:pt x="902" y="1703"/>
                          <a:pt x="0" y="0"/>
                        </a:cubicBezTo>
                        <a:cubicBezTo>
                          <a:pt x="601" y="1453"/>
                          <a:pt x="1352" y="3506"/>
                          <a:pt x="2254" y="5159"/>
                        </a:cubicBezTo>
                        <a:close/>
                      </a:path>
                    </a:pathLst>
                  </a:custGeom>
                  <a:grpFill/>
                  <a:ln w="0" cap="flat">
                    <a:noFill/>
                    <a:prstDash val="solid"/>
                    <a:miter/>
                  </a:ln>
                </p:spPr>
                <p:txBody>
                  <a:bodyPr rtlCol="0" anchor="ctr"/>
                  <a:lstStyle/>
                  <a:p>
                    <a:endParaRPr lang="en-US"/>
                  </a:p>
                </p:txBody>
              </p:sp>
              <p:sp>
                <p:nvSpPr>
                  <p:cNvPr id="1680" name="Freeform: Shape 1679">
                    <a:extLst>
                      <a:ext uri="{FF2B5EF4-FFF2-40B4-BE49-F238E27FC236}">
                        <a16:creationId xmlns:a16="http://schemas.microsoft.com/office/drawing/2014/main" id="{22AB3BC1-2B4A-2979-203D-A88969D06307}"/>
                      </a:ext>
                    </a:extLst>
                  </p:cNvPr>
                  <p:cNvSpPr/>
                  <p:nvPr/>
                </p:nvSpPr>
                <p:spPr>
                  <a:xfrm>
                    <a:off x="1401495" y="2384056"/>
                    <a:ext cx="400" cy="3405"/>
                  </a:xfrm>
                  <a:custGeom>
                    <a:avLst/>
                    <a:gdLst>
                      <a:gd name="connsiteX0" fmla="*/ 401 w 400"/>
                      <a:gd name="connsiteY0" fmla="*/ 3406 h 3405"/>
                      <a:gd name="connsiteX1" fmla="*/ 0 w 400"/>
                      <a:gd name="connsiteY1" fmla="*/ 0 h 3405"/>
                      <a:gd name="connsiteX2" fmla="*/ 401 w 400"/>
                      <a:gd name="connsiteY2" fmla="*/ 3406 h 3405"/>
                    </a:gdLst>
                    <a:ahLst/>
                    <a:cxnLst>
                      <a:cxn ang="0">
                        <a:pos x="connsiteX0" y="connsiteY0"/>
                      </a:cxn>
                      <a:cxn ang="0">
                        <a:pos x="connsiteX1" y="connsiteY1"/>
                      </a:cxn>
                      <a:cxn ang="0">
                        <a:pos x="connsiteX2" y="connsiteY2"/>
                      </a:cxn>
                    </a:cxnLst>
                    <a:rect l="l" t="t" r="r" b="b"/>
                    <a:pathLst>
                      <a:path w="400" h="3405">
                        <a:moveTo>
                          <a:pt x="401" y="3406"/>
                        </a:moveTo>
                        <a:lnTo>
                          <a:pt x="0" y="0"/>
                        </a:lnTo>
                        <a:cubicBezTo>
                          <a:pt x="50" y="1202"/>
                          <a:pt x="100" y="1853"/>
                          <a:pt x="401" y="3406"/>
                        </a:cubicBezTo>
                        <a:close/>
                      </a:path>
                    </a:pathLst>
                  </a:custGeom>
                  <a:grpFill/>
                  <a:ln w="0" cap="flat">
                    <a:noFill/>
                    <a:prstDash val="solid"/>
                    <a:miter/>
                  </a:ln>
                </p:spPr>
                <p:txBody>
                  <a:bodyPr rtlCol="0" anchor="ctr"/>
                  <a:lstStyle/>
                  <a:p>
                    <a:endParaRPr lang="en-US"/>
                  </a:p>
                </p:txBody>
              </p:sp>
              <p:sp>
                <p:nvSpPr>
                  <p:cNvPr id="1681" name="Freeform: Shape 1680">
                    <a:extLst>
                      <a:ext uri="{FF2B5EF4-FFF2-40B4-BE49-F238E27FC236}">
                        <a16:creationId xmlns:a16="http://schemas.microsoft.com/office/drawing/2014/main" id="{107579C9-C3E0-BB3D-A54B-9D2E2825739F}"/>
                      </a:ext>
                    </a:extLst>
                  </p:cNvPr>
                  <p:cNvSpPr/>
                  <p:nvPr/>
                </p:nvSpPr>
                <p:spPr>
                  <a:xfrm>
                    <a:off x="1379758" y="2337174"/>
                    <a:ext cx="350" cy="651"/>
                  </a:xfrm>
                  <a:custGeom>
                    <a:avLst/>
                    <a:gdLst>
                      <a:gd name="connsiteX0" fmla="*/ 351 w 350"/>
                      <a:gd name="connsiteY0" fmla="*/ 651 h 651"/>
                      <a:gd name="connsiteX1" fmla="*/ 0 w 350"/>
                      <a:gd name="connsiteY1" fmla="*/ 0 h 651"/>
                      <a:gd name="connsiteX2" fmla="*/ 351 w 350"/>
                      <a:gd name="connsiteY2" fmla="*/ 651 h 651"/>
                    </a:gdLst>
                    <a:ahLst/>
                    <a:cxnLst>
                      <a:cxn ang="0">
                        <a:pos x="connsiteX0" y="connsiteY0"/>
                      </a:cxn>
                      <a:cxn ang="0">
                        <a:pos x="connsiteX1" y="connsiteY1"/>
                      </a:cxn>
                      <a:cxn ang="0">
                        <a:pos x="connsiteX2" y="connsiteY2"/>
                      </a:cxn>
                    </a:cxnLst>
                    <a:rect l="l" t="t" r="r" b="b"/>
                    <a:pathLst>
                      <a:path w="350" h="651">
                        <a:moveTo>
                          <a:pt x="351" y="651"/>
                        </a:moveTo>
                        <a:cubicBezTo>
                          <a:pt x="351" y="651"/>
                          <a:pt x="150" y="351"/>
                          <a:pt x="0" y="0"/>
                        </a:cubicBezTo>
                        <a:cubicBezTo>
                          <a:pt x="100" y="351"/>
                          <a:pt x="250" y="551"/>
                          <a:pt x="351" y="651"/>
                        </a:cubicBezTo>
                        <a:close/>
                      </a:path>
                    </a:pathLst>
                  </a:custGeom>
                  <a:grpFill/>
                  <a:ln w="0" cap="flat">
                    <a:noFill/>
                    <a:prstDash val="solid"/>
                    <a:miter/>
                  </a:ln>
                </p:spPr>
                <p:txBody>
                  <a:bodyPr rtlCol="0" anchor="ctr"/>
                  <a:lstStyle/>
                  <a:p>
                    <a:endParaRPr lang="en-US"/>
                  </a:p>
                </p:txBody>
              </p:sp>
              <p:sp>
                <p:nvSpPr>
                  <p:cNvPr id="1682" name="Freeform: Shape 1681">
                    <a:extLst>
                      <a:ext uri="{FF2B5EF4-FFF2-40B4-BE49-F238E27FC236}">
                        <a16:creationId xmlns:a16="http://schemas.microsoft.com/office/drawing/2014/main" id="{53B7C3B9-C533-41B7-CCFA-7090A1A4F61C}"/>
                      </a:ext>
                    </a:extLst>
                  </p:cNvPr>
                  <p:cNvSpPr/>
                  <p:nvPr/>
                </p:nvSpPr>
                <p:spPr>
                  <a:xfrm>
                    <a:off x="1376552" y="2320696"/>
                    <a:ext cx="3255" cy="16478"/>
                  </a:xfrm>
                  <a:custGeom>
                    <a:avLst/>
                    <a:gdLst>
                      <a:gd name="connsiteX0" fmla="*/ 3256 w 3255"/>
                      <a:gd name="connsiteY0" fmla="*/ 16479 h 16478"/>
                      <a:gd name="connsiteX1" fmla="*/ 902 w 3255"/>
                      <a:gd name="connsiteY1" fmla="*/ 4458 h 16478"/>
                      <a:gd name="connsiteX2" fmla="*/ 1102 w 3255"/>
                      <a:gd name="connsiteY2" fmla="*/ 4758 h 16478"/>
                      <a:gd name="connsiteX3" fmla="*/ 0 w 3255"/>
                      <a:gd name="connsiteY3" fmla="*/ 0 h 16478"/>
                      <a:gd name="connsiteX4" fmla="*/ 3256 w 3255"/>
                      <a:gd name="connsiteY4" fmla="*/ 16479 h 164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5" h="16478">
                        <a:moveTo>
                          <a:pt x="3256" y="16479"/>
                        </a:moveTo>
                        <a:cubicBezTo>
                          <a:pt x="2504" y="14225"/>
                          <a:pt x="1903" y="6912"/>
                          <a:pt x="902" y="4458"/>
                        </a:cubicBezTo>
                        <a:lnTo>
                          <a:pt x="1102" y="4758"/>
                        </a:lnTo>
                        <a:lnTo>
                          <a:pt x="0" y="0"/>
                        </a:lnTo>
                        <a:cubicBezTo>
                          <a:pt x="801" y="4508"/>
                          <a:pt x="2304" y="13974"/>
                          <a:pt x="3256" y="16479"/>
                        </a:cubicBezTo>
                        <a:close/>
                      </a:path>
                    </a:pathLst>
                  </a:custGeom>
                  <a:grpFill/>
                  <a:ln w="0" cap="flat">
                    <a:noFill/>
                    <a:prstDash val="solid"/>
                    <a:miter/>
                  </a:ln>
                </p:spPr>
                <p:txBody>
                  <a:bodyPr rtlCol="0" anchor="ctr"/>
                  <a:lstStyle/>
                  <a:p>
                    <a:endParaRPr lang="en-US"/>
                  </a:p>
                </p:txBody>
              </p:sp>
            </p:grpSp>
          </p:grpSp>
        </p:grpSp>
      </p:grpSp>
      <p:pic>
        <p:nvPicPr>
          <p:cNvPr id="1809" name="Graphic 1808">
            <a:extLst>
              <a:ext uri="{FF2B5EF4-FFF2-40B4-BE49-F238E27FC236}">
                <a16:creationId xmlns:a16="http://schemas.microsoft.com/office/drawing/2014/main" id="{2EAF2213-B03B-D34E-31C6-3E1F6EEE58F5}"/>
              </a:ext>
            </a:extLst>
          </p:cNvPr>
          <p:cNvPicPr>
            <a:picLocks noChangeAspect="1"/>
          </p:cNvPicPr>
          <p:nvPr userDrawn="1"/>
        </p:nvPicPr>
        <p:blipFill>
          <a:blip>
            <a:extLst>
              <a:ext uri="{96DAC541-7B7A-43D3-8B79-37D633B846F1}">
                <asvg:svgBlip xmlns:asvg="http://schemas.microsoft.com/office/drawing/2016/SVG/main" r:embed="rId8"/>
              </a:ext>
            </a:extLst>
          </a:blip>
          <a:stretch>
            <a:fillRect/>
          </a:stretch>
        </p:blipFill>
        <p:spPr>
          <a:xfrm>
            <a:off x="1062986" y="615561"/>
            <a:ext cx="551294" cy="288229"/>
          </a:xfrm>
          <a:prstGeom prst="rect">
            <a:avLst/>
          </a:prstGeom>
        </p:spPr>
      </p:pic>
      <p:grpSp>
        <p:nvGrpSpPr>
          <p:cNvPr id="2" name="Group 1">
            <a:extLst>
              <a:ext uri="{FF2B5EF4-FFF2-40B4-BE49-F238E27FC236}">
                <a16:creationId xmlns:a16="http://schemas.microsoft.com/office/drawing/2014/main" id="{05536E3F-A94B-1AFB-6DFC-E6465555DACA}"/>
              </a:ext>
            </a:extLst>
          </p:cNvPr>
          <p:cNvGrpSpPr/>
          <p:nvPr userDrawn="1"/>
        </p:nvGrpSpPr>
        <p:grpSpPr>
          <a:xfrm rot="1026793">
            <a:off x="5628536" y="255235"/>
            <a:ext cx="934928" cy="1169523"/>
            <a:chOff x="6837304" y="1026760"/>
            <a:chExt cx="934928" cy="1169523"/>
          </a:xfrm>
        </p:grpSpPr>
        <p:grpSp>
          <p:nvGrpSpPr>
            <p:cNvPr id="3" name="object 181">
              <a:extLst>
                <a:ext uri="{FF2B5EF4-FFF2-40B4-BE49-F238E27FC236}">
                  <a16:creationId xmlns:a16="http://schemas.microsoft.com/office/drawing/2014/main" id="{C19254BD-0690-C846-6D91-2E2FF4A5D414}"/>
                </a:ext>
              </a:extLst>
            </p:cNvPr>
            <p:cNvGrpSpPr/>
            <p:nvPr/>
          </p:nvGrpSpPr>
          <p:grpSpPr>
            <a:xfrm>
              <a:off x="6924873" y="1104212"/>
              <a:ext cx="847359" cy="998927"/>
              <a:chOff x="11418824" y="1839298"/>
              <a:chExt cx="1397259" cy="1647189"/>
            </a:xfrm>
          </p:grpSpPr>
          <p:sp>
            <p:nvSpPr>
              <p:cNvPr id="52" name="object 182">
                <a:extLst>
                  <a:ext uri="{FF2B5EF4-FFF2-40B4-BE49-F238E27FC236}">
                    <a16:creationId xmlns:a16="http://schemas.microsoft.com/office/drawing/2014/main" id="{2CE9F876-4D5C-027D-9726-AEB1796AF3F9}"/>
                  </a:ext>
                </a:extLst>
              </p:cNvPr>
              <p:cNvSpPr/>
              <p:nvPr/>
            </p:nvSpPr>
            <p:spPr>
              <a:xfrm>
                <a:off x="11438011" y="1839298"/>
                <a:ext cx="1289050" cy="1647189"/>
              </a:xfrm>
              <a:custGeom>
                <a:avLst/>
                <a:gdLst/>
                <a:ahLst/>
                <a:cxnLst/>
                <a:rect l="l" t="t" r="r" b="b"/>
                <a:pathLst>
                  <a:path w="1289050" h="1647189">
                    <a:moveTo>
                      <a:pt x="644399" y="0"/>
                    </a:moveTo>
                    <a:lnTo>
                      <a:pt x="602029" y="1751"/>
                    </a:lnTo>
                    <a:lnTo>
                      <a:pt x="560391" y="6933"/>
                    </a:lnTo>
                    <a:lnTo>
                      <a:pt x="519570" y="15437"/>
                    </a:lnTo>
                    <a:lnTo>
                      <a:pt x="479650" y="27154"/>
                    </a:lnTo>
                    <a:lnTo>
                      <a:pt x="440718" y="41977"/>
                    </a:lnTo>
                    <a:lnTo>
                      <a:pt x="402856" y="59796"/>
                    </a:lnTo>
                    <a:lnTo>
                      <a:pt x="366151" y="80503"/>
                    </a:lnTo>
                    <a:lnTo>
                      <a:pt x="330687" y="103990"/>
                    </a:lnTo>
                    <a:lnTo>
                      <a:pt x="296550" y="130148"/>
                    </a:lnTo>
                    <a:lnTo>
                      <a:pt x="263824" y="158868"/>
                    </a:lnTo>
                    <a:lnTo>
                      <a:pt x="232593" y="190042"/>
                    </a:lnTo>
                    <a:lnTo>
                      <a:pt x="202944" y="223562"/>
                    </a:lnTo>
                    <a:lnTo>
                      <a:pt x="174960" y="259319"/>
                    </a:lnTo>
                    <a:lnTo>
                      <a:pt x="148727" y="297204"/>
                    </a:lnTo>
                    <a:lnTo>
                      <a:pt x="124330" y="337110"/>
                    </a:lnTo>
                    <a:lnTo>
                      <a:pt x="101854" y="378927"/>
                    </a:lnTo>
                    <a:lnTo>
                      <a:pt x="81383" y="422547"/>
                    </a:lnTo>
                    <a:lnTo>
                      <a:pt x="63002" y="467862"/>
                    </a:lnTo>
                    <a:lnTo>
                      <a:pt x="46796" y="514762"/>
                    </a:lnTo>
                    <a:lnTo>
                      <a:pt x="32851" y="563141"/>
                    </a:lnTo>
                    <a:lnTo>
                      <a:pt x="21251" y="612888"/>
                    </a:lnTo>
                    <a:lnTo>
                      <a:pt x="12081" y="663896"/>
                    </a:lnTo>
                    <a:lnTo>
                      <a:pt x="5426" y="716056"/>
                    </a:lnTo>
                    <a:lnTo>
                      <a:pt x="1370" y="769260"/>
                    </a:lnTo>
                    <a:lnTo>
                      <a:pt x="0" y="823399"/>
                    </a:lnTo>
                    <a:lnTo>
                      <a:pt x="1370" y="877537"/>
                    </a:lnTo>
                    <a:lnTo>
                      <a:pt x="5426" y="930741"/>
                    </a:lnTo>
                    <a:lnTo>
                      <a:pt x="12081" y="982901"/>
                    </a:lnTo>
                    <a:lnTo>
                      <a:pt x="21251" y="1033909"/>
                    </a:lnTo>
                    <a:lnTo>
                      <a:pt x="32851" y="1083656"/>
                    </a:lnTo>
                    <a:lnTo>
                      <a:pt x="46796" y="1132035"/>
                    </a:lnTo>
                    <a:lnTo>
                      <a:pt x="63002" y="1178935"/>
                    </a:lnTo>
                    <a:lnTo>
                      <a:pt x="81383" y="1224250"/>
                    </a:lnTo>
                    <a:lnTo>
                      <a:pt x="101854" y="1267870"/>
                    </a:lnTo>
                    <a:lnTo>
                      <a:pt x="124330" y="1309687"/>
                    </a:lnTo>
                    <a:lnTo>
                      <a:pt x="148727" y="1349593"/>
                    </a:lnTo>
                    <a:lnTo>
                      <a:pt x="174960" y="1387478"/>
                    </a:lnTo>
                    <a:lnTo>
                      <a:pt x="202944" y="1423235"/>
                    </a:lnTo>
                    <a:lnTo>
                      <a:pt x="232593" y="1456755"/>
                    </a:lnTo>
                    <a:lnTo>
                      <a:pt x="263824" y="1487929"/>
                    </a:lnTo>
                    <a:lnTo>
                      <a:pt x="296550" y="1516649"/>
                    </a:lnTo>
                    <a:lnTo>
                      <a:pt x="330687" y="1542807"/>
                    </a:lnTo>
                    <a:lnTo>
                      <a:pt x="366151" y="1566294"/>
                    </a:lnTo>
                    <a:lnTo>
                      <a:pt x="402856" y="1587001"/>
                    </a:lnTo>
                    <a:lnTo>
                      <a:pt x="440718" y="1604820"/>
                    </a:lnTo>
                    <a:lnTo>
                      <a:pt x="479650" y="1619643"/>
                    </a:lnTo>
                    <a:lnTo>
                      <a:pt x="519570" y="1631360"/>
                    </a:lnTo>
                    <a:lnTo>
                      <a:pt x="560391" y="1639864"/>
                    </a:lnTo>
                    <a:lnTo>
                      <a:pt x="602029" y="1645046"/>
                    </a:lnTo>
                    <a:lnTo>
                      <a:pt x="644399" y="1646798"/>
                    </a:lnTo>
                    <a:lnTo>
                      <a:pt x="686768" y="1645046"/>
                    </a:lnTo>
                    <a:lnTo>
                      <a:pt x="728406" y="1639864"/>
                    </a:lnTo>
                    <a:lnTo>
                      <a:pt x="769228" y="1631360"/>
                    </a:lnTo>
                    <a:lnTo>
                      <a:pt x="809147" y="1619643"/>
                    </a:lnTo>
                    <a:lnTo>
                      <a:pt x="848080" y="1604820"/>
                    </a:lnTo>
                    <a:lnTo>
                      <a:pt x="885941" y="1587001"/>
                    </a:lnTo>
                    <a:lnTo>
                      <a:pt x="922646" y="1566294"/>
                    </a:lnTo>
                    <a:lnTo>
                      <a:pt x="958110" y="1542807"/>
                    </a:lnTo>
                    <a:lnTo>
                      <a:pt x="992247" y="1516649"/>
                    </a:lnTo>
                    <a:lnTo>
                      <a:pt x="1024974" y="1487929"/>
                    </a:lnTo>
                    <a:lnTo>
                      <a:pt x="1056204" y="1456755"/>
                    </a:lnTo>
                    <a:lnTo>
                      <a:pt x="1085854" y="1423235"/>
                    </a:lnTo>
                    <a:lnTo>
                      <a:pt x="1113837" y="1387478"/>
                    </a:lnTo>
                    <a:lnTo>
                      <a:pt x="1140070" y="1349593"/>
                    </a:lnTo>
                    <a:lnTo>
                      <a:pt x="1164467" y="1309687"/>
                    </a:lnTo>
                    <a:lnTo>
                      <a:pt x="1186944" y="1267870"/>
                    </a:lnTo>
                    <a:lnTo>
                      <a:pt x="1207415" y="1224250"/>
                    </a:lnTo>
                    <a:lnTo>
                      <a:pt x="1225796" y="1178935"/>
                    </a:lnTo>
                    <a:lnTo>
                      <a:pt x="1242001" y="1132035"/>
                    </a:lnTo>
                    <a:lnTo>
                      <a:pt x="1255946" y="1083656"/>
                    </a:lnTo>
                    <a:lnTo>
                      <a:pt x="1267547" y="1033909"/>
                    </a:lnTo>
                    <a:lnTo>
                      <a:pt x="1276717" y="982901"/>
                    </a:lnTo>
                    <a:lnTo>
                      <a:pt x="1283372" y="930741"/>
                    </a:lnTo>
                    <a:lnTo>
                      <a:pt x="1287427" y="877537"/>
                    </a:lnTo>
                    <a:lnTo>
                      <a:pt x="1288798" y="823399"/>
                    </a:lnTo>
                    <a:lnTo>
                      <a:pt x="1287427" y="769260"/>
                    </a:lnTo>
                    <a:lnTo>
                      <a:pt x="1283372" y="716056"/>
                    </a:lnTo>
                    <a:lnTo>
                      <a:pt x="1276717" y="663896"/>
                    </a:lnTo>
                    <a:lnTo>
                      <a:pt x="1267547" y="612888"/>
                    </a:lnTo>
                    <a:lnTo>
                      <a:pt x="1255946" y="563141"/>
                    </a:lnTo>
                    <a:lnTo>
                      <a:pt x="1242001" y="514762"/>
                    </a:lnTo>
                    <a:lnTo>
                      <a:pt x="1225796" y="467862"/>
                    </a:lnTo>
                    <a:lnTo>
                      <a:pt x="1207415" y="422547"/>
                    </a:lnTo>
                    <a:lnTo>
                      <a:pt x="1186944" y="378927"/>
                    </a:lnTo>
                    <a:lnTo>
                      <a:pt x="1164467" y="337110"/>
                    </a:lnTo>
                    <a:lnTo>
                      <a:pt x="1140070" y="297204"/>
                    </a:lnTo>
                    <a:lnTo>
                      <a:pt x="1113837" y="259319"/>
                    </a:lnTo>
                    <a:lnTo>
                      <a:pt x="1085854" y="223562"/>
                    </a:lnTo>
                    <a:lnTo>
                      <a:pt x="1056204" y="190042"/>
                    </a:lnTo>
                    <a:lnTo>
                      <a:pt x="1024974" y="158868"/>
                    </a:lnTo>
                    <a:lnTo>
                      <a:pt x="992247" y="130148"/>
                    </a:lnTo>
                    <a:lnTo>
                      <a:pt x="958110" y="103990"/>
                    </a:lnTo>
                    <a:lnTo>
                      <a:pt x="922646" y="80503"/>
                    </a:lnTo>
                    <a:lnTo>
                      <a:pt x="885941" y="59796"/>
                    </a:lnTo>
                    <a:lnTo>
                      <a:pt x="848080" y="41977"/>
                    </a:lnTo>
                    <a:lnTo>
                      <a:pt x="809147" y="27154"/>
                    </a:lnTo>
                    <a:lnTo>
                      <a:pt x="769228" y="15437"/>
                    </a:lnTo>
                    <a:lnTo>
                      <a:pt x="728406" y="6933"/>
                    </a:lnTo>
                    <a:lnTo>
                      <a:pt x="686768" y="1751"/>
                    </a:lnTo>
                    <a:lnTo>
                      <a:pt x="644399" y="0"/>
                    </a:lnTo>
                    <a:close/>
                  </a:path>
                </a:pathLst>
              </a:custGeom>
              <a:solidFill>
                <a:srgbClr val="FFD100"/>
              </a:solidFill>
            </p:spPr>
            <p:txBody>
              <a:bodyPr wrap="square" lIns="0" tIns="0" rIns="0" bIns="0" rtlCol="0"/>
              <a:lstStyle/>
              <a:p>
                <a:endParaRPr/>
              </a:p>
            </p:txBody>
          </p:sp>
          <p:pic>
            <p:nvPicPr>
              <p:cNvPr id="53" name="object 183">
                <a:extLst>
                  <a:ext uri="{FF2B5EF4-FFF2-40B4-BE49-F238E27FC236}">
                    <a16:creationId xmlns:a16="http://schemas.microsoft.com/office/drawing/2014/main" id="{E0B79466-50A6-BE8A-BE38-CCC969AF6CBC}"/>
                  </a:ext>
                </a:extLst>
              </p:cNvPr>
              <p:cNvPicPr/>
              <p:nvPr/>
            </p:nvPicPr>
            <p:blipFill>
              <a:blip r:embed="rId9" cstate="print"/>
              <a:stretch>
                <a:fillRect/>
              </a:stretch>
            </p:blipFill>
            <p:spPr>
              <a:xfrm>
                <a:off x="12741081" y="2423379"/>
                <a:ext cx="75002" cy="239312"/>
              </a:xfrm>
              <a:prstGeom prst="rect">
                <a:avLst/>
              </a:prstGeom>
            </p:spPr>
          </p:pic>
          <p:sp>
            <p:nvSpPr>
              <p:cNvPr id="54" name="object 184">
                <a:extLst>
                  <a:ext uri="{FF2B5EF4-FFF2-40B4-BE49-F238E27FC236}">
                    <a16:creationId xmlns:a16="http://schemas.microsoft.com/office/drawing/2014/main" id="{8B032545-AC7E-3145-B4C7-BC862E316DAA}"/>
                  </a:ext>
                </a:extLst>
              </p:cNvPr>
              <p:cNvSpPr/>
              <p:nvPr/>
            </p:nvSpPr>
            <p:spPr>
              <a:xfrm>
                <a:off x="11418824" y="2782283"/>
                <a:ext cx="1272540" cy="538480"/>
              </a:xfrm>
              <a:custGeom>
                <a:avLst/>
                <a:gdLst/>
                <a:ahLst/>
                <a:cxnLst/>
                <a:rect l="l" t="t" r="r" b="b"/>
                <a:pathLst>
                  <a:path w="1272540" h="538479">
                    <a:moveTo>
                      <a:pt x="8343" y="301205"/>
                    </a:moveTo>
                    <a:lnTo>
                      <a:pt x="8267" y="300990"/>
                    </a:lnTo>
                    <a:lnTo>
                      <a:pt x="5956" y="298615"/>
                    </a:lnTo>
                    <a:lnTo>
                      <a:pt x="3784" y="296519"/>
                    </a:lnTo>
                    <a:lnTo>
                      <a:pt x="1651" y="294614"/>
                    </a:lnTo>
                    <a:lnTo>
                      <a:pt x="1104" y="294805"/>
                    </a:lnTo>
                    <a:lnTo>
                      <a:pt x="546" y="294805"/>
                    </a:lnTo>
                    <a:lnTo>
                      <a:pt x="0" y="295554"/>
                    </a:lnTo>
                    <a:lnTo>
                      <a:pt x="8343" y="301205"/>
                    </a:lnTo>
                    <a:close/>
                  </a:path>
                  <a:path w="1272540" h="538479">
                    <a:moveTo>
                      <a:pt x="191223" y="322376"/>
                    </a:moveTo>
                    <a:lnTo>
                      <a:pt x="185293" y="313867"/>
                    </a:lnTo>
                    <a:lnTo>
                      <a:pt x="171018" y="305917"/>
                    </a:lnTo>
                    <a:lnTo>
                      <a:pt x="167932" y="301929"/>
                    </a:lnTo>
                    <a:lnTo>
                      <a:pt x="173697" y="301840"/>
                    </a:lnTo>
                    <a:lnTo>
                      <a:pt x="164744" y="284187"/>
                    </a:lnTo>
                    <a:lnTo>
                      <a:pt x="152349" y="257175"/>
                    </a:lnTo>
                    <a:lnTo>
                      <a:pt x="144614" y="238899"/>
                    </a:lnTo>
                    <a:lnTo>
                      <a:pt x="140906" y="229692"/>
                    </a:lnTo>
                    <a:lnTo>
                      <a:pt x="139280" y="235483"/>
                    </a:lnTo>
                    <a:lnTo>
                      <a:pt x="138455" y="243357"/>
                    </a:lnTo>
                    <a:lnTo>
                      <a:pt x="136715" y="247992"/>
                    </a:lnTo>
                    <a:lnTo>
                      <a:pt x="132334" y="244081"/>
                    </a:lnTo>
                    <a:lnTo>
                      <a:pt x="133007" y="251764"/>
                    </a:lnTo>
                    <a:lnTo>
                      <a:pt x="137426" y="260350"/>
                    </a:lnTo>
                    <a:lnTo>
                      <a:pt x="143649" y="267360"/>
                    </a:lnTo>
                    <a:lnTo>
                      <a:pt x="149682" y="270294"/>
                    </a:lnTo>
                    <a:lnTo>
                      <a:pt x="140754" y="267893"/>
                    </a:lnTo>
                    <a:lnTo>
                      <a:pt x="148069" y="278320"/>
                    </a:lnTo>
                    <a:lnTo>
                      <a:pt x="147929" y="287870"/>
                    </a:lnTo>
                    <a:lnTo>
                      <a:pt x="142925" y="293319"/>
                    </a:lnTo>
                    <a:lnTo>
                      <a:pt x="135712" y="291439"/>
                    </a:lnTo>
                    <a:lnTo>
                      <a:pt x="136448" y="292849"/>
                    </a:lnTo>
                    <a:lnTo>
                      <a:pt x="170548" y="311975"/>
                    </a:lnTo>
                    <a:lnTo>
                      <a:pt x="184264" y="319024"/>
                    </a:lnTo>
                    <a:lnTo>
                      <a:pt x="191223" y="322376"/>
                    </a:lnTo>
                    <a:close/>
                  </a:path>
                  <a:path w="1272540" h="538479">
                    <a:moveTo>
                      <a:pt x="221335" y="336257"/>
                    </a:moveTo>
                    <a:lnTo>
                      <a:pt x="215468" y="332676"/>
                    </a:lnTo>
                    <a:lnTo>
                      <a:pt x="209562" y="329819"/>
                    </a:lnTo>
                    <a:lnTo>
                      <a:pt x="204101" y="328498"/>
                    </a:lnTo>
                    <a:lnTo>
                      <a:pt x="215417" y="333883"/>
                    </a:lnTo>
                    <a:lnTo>
                      <a:pt x="221335" y="336257"/>
                    </a:lnTo>
                    <a:close/>
                  </a:path>
                  <a:path w="1272540" h="538479">
                    <a:moveTo>
                      <a:pt x="465683" y="538480"/>
                    </a:moveTo>
                    <a:lnTo>
                      <a:pt x="464235" y="537730"/>
                    </a:lnTo>
                    <a:lnTo>
                      <a:pt x="462813" y="537260"/>
                    </a:lnTo>
                    <a:lnTo>
                      <a:pt x="461441" y="536905"/>
                    </a:lnTo>
                    <a:lnTo>
                      <a:pt x="465683" y="538480"/>
                    </a:lnTo>
                    <a:close/>
                  </a:path>
                  <a:path w="1272540" h="538479">
                    <a:moveTo>
                      <a:pt x="1272006" y="11277"/>
                    </a:moveTo>
                    <a:lnTo>
                      <a:pt x="1271206" y="7315"/>
                    </a:lnTo>
                    <a:lnTo>
                      <a:pt x="1270317" y="3556"/>
                    </a:lnTo>
                    <a:lnTo>
                      <a:pt x="1268387" y="0"/>
                    </a:lnTo>
                    <a:lnTo>
                      <a:pt x="1268691" y="10744"/>
                    </a:lnTo>
                    <a:lnTo>
                      <a:pt x="1270076" y="12255"/>
                    </a:lnTo>
                    <a:lnTo>
                      <a:pt x="1272006" y="11277"/>
                    </a:lnTo>
                    <a:close/>
                  </a:path>
                </a:pathLst>
              </a:custGeom>
              <a:solidFill>
                <a:srgbClr val="FFD61C"/>
              </a:solidFill>
            </p:spPr>
            <p:txBody>
              <a:bodyPr wrap="square" lIns="0" tIns="0" rIns="0" bIns="0" rtlCol="0"/>
              <a:lstStyle/>
              <a:p>
                <a:endParaRPr/>
              </a:p>
            </p:txBody>
          </p:sp>
        </p:grpSp>
        <p:sp>
          <p:nvSpPr>
            <p:cNvPr id="4" name="object 185">
              <a:extLst>
                <a:ext uri="{FF2B5EF4-FFF2-40B4-BE49-F238E27FC236}">
                  <a16:creationId xmlns:a16="http://schemas.microsoft.com/office/drawing/2014/main" id="{BB25012E-AB4D-508D-46FE-FC009B197E90}"/>
                </a:ext>
              </a:extLst>
            </p:cNvPr>
            <p:cNvSpPr/>
            <p:nvPr/>
          </p:nvSpPr>
          <p:spPr>
            <a:xfrm>
              <a:off x="6847984" y="1713417"/>
              <a:ext cx="34658" cy="55838"/>
            </a:xfrm>
            <a:custGeom>
              <a:avLst/>
              <a:gdLst/>
              <a:ahLst/>
              <a:cxnLst/>
              <a:rect l="l" t="t" r="r" b="b"/>
              <a:pathLst>
                <a:path w="57150" h="92075">
                  <a:moveTo>
                    <a:pt x="0" y="0"/>
                  </a:moveTo>
                  <a:lnTo>
                    <a:pt x="4195" y="10329"/>
                  </a:lnTo>
                  <a:lnTo>
                    <a:pt x="17769" y="40920"/>
                  </a:lnTo>
                  <a:lnTo>
                    <a:pt x="15015" y="41224"/>
                  </a:lnTo>
                  <a:lnTo>
                    <a:pt x="14231" y="45927"/>
                  </a:lnTo>
                  <a:lnTo>
                    <a:pt x="13182" y="50046"/>
                  </a:lnTo>
                  <a:lnTo>
                    <a:pt x="9633" y="48595"/>
                  </a:lnTo>
                  <a:lnTo>
                    <a:pt x="16135" y="66521"/>
                  </a:lnTo>
                  <a:lnTo>
                    <a:pt x="17779" y="61841"/>
                  </a:lnTo>
                  <a:lnTo>
                    <a:pt x="16250" y="56134"/>
                  </a:lnTo>
                  <a:lnTo>
                    <a:pt x="15622" y="53254"/>
                  </a:lnTo>
                  <a:lnTo>
                    <a:pt x="27388" y="62669"/>
                  </a:lnTo>
                  <a:lnTo>
                    <a:pt x="36039" y="67107"/>
                  </a:lnTo>
                  <a:lnTo>
                    <a:pt x="44649" y="74231"/>
                  </a:lnTo>
                  <a:lnTo>
                    <a:pt x="56291" y="91704"/>
                  </a:lnTo>
                  <a:lnTo>
                    <a:pt x="56607" y="76244"/>
                  </a:lnTo>
                  <a:lnTo>
                    <a:pt x="53231" y="65149"/>
                  </a:lnTo>
                  <a:lnTo>
                    <a:pt x="47494" y="56615"/>
                  </a:lnTo>
                  <a:lnTo>
                    <a:pt x="40731" y="48836"/>
                  </a:lnTo>
                  <a:lnTo>
                    <a:pt x="38993" y="44972"/>
                  </a:lnTo>
                  <a:lnTo>
                    <a:pt x="36752" y="38312"/>
                  </a:lnTo>
                  <a:lnTo>
                    <a:pt x="16912" y="14781"/>
                  </a:lnTo>
                  <a:lnTo>
                    <a:pt x="10345" y="6774"/>
                  </a:lnTo>
                  <a:lnTo>
                    <a:pt x="0" y="0"/>
                  </a:lnTo>
                  <a:close/>
                </a:path>
              </a:pathLst>
            </a:custGeom>
            <a:solidFill>
              <a:srgbClr val="FFD61C"/>
            </a:solidFill>
          </p:spPr>
          <p:txBody>
            <a:bodyPr wrap="square" lIns="0" tIns="0" rIns="0" bIns="0" rtlCol="0"/>
            <a:lstStyle/>
            <a:p>
              <a:endParaRPr/>
            </a:p>
          </p:txBody>
        </p:sp>
        <p:sp>
          <p:nvSpPr>
            <p:cNvPr id="5" name="object 186">
              <a:extLst>
                <a:ext uri="{FF2B5EF4-FFF2-40B4-BE49-F238E27FC236}">
                  <a16:creationId xmlns:a16="http://schemas.microsoft.com/office/drawing/2014/main" id="{66EA1F1C-3FDC-D31A-75CD-ED457676D69F}"/>
                </a:ext>
              </a:extLst>
            </p:cNvPr>
            <p:cNvSpPr/>
            <p:nvPr/>
          </p:nvSpPr>
          <p:spPr>
            <a:xfrm>
              <a:off x="7616072" y="1987948"/>
              <a:ext cx="3466" cy="7702"/>
            </a:xfrm>
            <a:custGeom>
              <a:avLst/>
              <a:gdLst/>
              <a:ahLst/>
              <a:cxnLst/>
              <a:rect l="l" t="t" r="r" b="b"/>
              <a:pathLst>
                <a:path w="5715" h="12700">
                  <a:moveTo>
                    <a:pt x="3149" y="1066"/>
                  </a:moveTo>
                  <a:lnTo>
                    <a:pt x="3098" y="508"/>
                  </a:lnTo>
                  <a:lnTo>
                    <a:pt x="2857" y="203"/>
                  </a:lnTo>
                  <a:lnTo>
                    <a:pt x="2552" y="0"/>
                  </a:lnTo>
                  <a:lnTo>
                    <a:pt x="3149" y="1066"/>
                  </a:lnTo>
                  <a:close/>
                </a:path>
                <a:path w="5715" h="12700">
                  <a:moveTo>
                    <a:pt x="5626" y="5461"/>
                  </a:moveTo>
                  <a:lnTo>
                    <a:pt x="3149" y="1066"/>
                  </a:lnTo>
                  <a:lnTo>
                    <a:pt x="3568" y="4229"/>
                  </a:lnTo>
                  <a:lnTo>
                    <a:pt x="0" y="12128"/>
                  </a:lnTo>
                  <a:lnTo>
                    <a:pt x="5626" y="5461"/>
                  </a:lnTo>
                  <a:close/>
                </a:path>
              </a:pathLst>
            </a:custGeom>
            <a:solidFill>
              <a:srgbClr val="FFD61C"/>
            </a:solidFill>
          </p:spPr>
          <p:txBody>
            <a:bodyPr wrap="square" lIns="0" tIns="0" rIns="0" bIns="0" rtlCol="0"/>
            <a:lstStyle/>
            <a:p>
              <a:endParaRPr/>
            </a:p>
          </p:txBody>
        </p:sp>
        <p:sp>
          <p:nvSpPr>
            <p:cNvPr id="6" name="object 187">
              <a:extLst>
                <a:ext uri="{FF2B5EF4-FFF2-40B4-BE49-F238E27FC236}">
                  <a16:creationId xmlns:a16="http://schemas.microsoft.com/office/drawing/2014/main" id="{ED4046C0-66CF-5930-DBB5-FE60C229F53F}"/>
                </a:ext>
              </a:extLst>
            </p:cNvPr>
            <p:cNvSpPr/>
            <p:nvPr/>
          </p:nvSpPr>
          <p:spPr>
            <a:xfrm>
              <a:off x="7000611" y="1849324"/>
              <a:ext cx="273415" cy="160583"/>
            </a:xfrm>
            <a:custGeom>
              <a:avLst/>
              <a:gdLst/>
              <a:ahLst/>
              <a:cxnLst/>
              <a:rect l="l" t="t" r="r" b="b"/>
              <a:pathLst>
                <a:path w="450850" h="264795">
                  <a:moveTo>
                    <a:pt x="27076" y="33705"/>
                  </a:moveTo>
                  <a:lnTo>
                    <a:pt x="15379" y="13855"/>
                  </a:lnTo>
                  <a:lnTo>
                    <a:pt x="11569" y="7175"/>
                  </a:lnTo>
                  <a:lnTo>
                    <a:pt x="0" y="0"/>
                  </a:lnTo>
                  <a:lnTo>
                    <a:pt x="5651" y="7607"/>
                  </a:lnTo>
                  <a:lnTo>
                    <a:pt x="11874" y="15798"/>
                  </a:lnTo>
                  <a:lnTo>
                    <a:pt x="18923" y="24523"/>
                  </a:lnTo>
                  <a:lnTo>
                    <a:pt x="27076" y="33705"/>
                  </a:lnTo>
                  <a:close/>
                </a:path>
                <a:path w="450850" h="264795">
                  <a:moveTo>
                    <a:pt x="55181" y="66725"/>
                  </a:moveTo>
                  <a:lnTo>
                    <a:pt x="50825" y="64922"/>
                  </a:lnTo>
                  <a:lnTo>
                    <a:pt x="48768" y="62877"/>
                  </a:lnTo>
                  <a:lnTo>
                    <a:pt x="44361" y="61036"/>
                  </a:lnTo>
                  <a:lnTo>
                    <a:pt x="46367" y="62572"/>
                  </a:lnTo>
                  <a:lnTo>
                    <a:pt x="48475" y="64731"/>
                  </a:lnTo>
                  <a:lnTo>
                    <a:pt x="50596" y="66738"/>
                  </a:lnTo>
                  <a:lnTo>
                    <a:pt x="53086" y="68389"/>
                  </a:lnTo>
                  <a:lnTo>
                    <a:pt x="54902" y="68795"/>
                  </a:lnTo>
                  <a:lnTo>
                    <a:pt x="55181" y="66725"/>
                  </a:lnTo>
                  <a:close/>
                </a:path>
                <a:path w="450850" h="264795">
                  <a:moveTo>
                    <a:pt x="69354" y="46469"/>
                  </a:moveTo>
                  <a:lnTo>
                    <a:pt x="68999" y="44869"/>
                  </a:lnTo>
                  <a:lnTo>
                    <a:pt x="68554" y="43865"/>
                  </a:lnTo>
                  <a:lnTo>
                    <a:pt x="68160" y="42481"/>
                  </a:lnTo>
                  <a:lnTo>
                    <a:pt x="65976" y="43218"/>
                  </a:lnTo>
                  <a:lnTo>
                    <a:pt x="64541" y="44538"/>
                  </a:lnTo>
                  <a:lnTo>
                    <a:pt x="64731" y="46837"/>
                  </a:lnTo>
                  <a:lnTo>
                    <a:pt x="69354" y="46469"/>
                  </a:lnTo>
                  <a:close/>
                </a:path>
                <a:path w="450850" h="264795">
                  <a:moveTo>
                    <a:pt x="79209" y="42837"/>
                  </a:moveTo>
                  <a:lnTo>
                    <a:pt x="66332" y="36703"/>
                  </a:lnTo>
                  <a:lnTo>
                    <a:pt x="66992" y="38239"/>
                  </a:lnTo>
                  <a:lnTo>
                    <a:pt x="67564" y="40424"/>
                  </a:lnTo>
                  <a:lnTo>
                    <a:pt x="68160" y="42481"/>
                  </a:lnTo>
                  <a:lnTo>
                    <a:pt x="70764" y="41579"/>
                  </a:lnTo>
                  <a:lnTo>
                    <a:pt x="74650" y="41694"/>
                  </a:lnTo>
                  <a:lnTo>
                    <a:pt x="79209" y="42837"/>
                  </a:lnTo>
                  <a:close/>
                </a:path>
                <a:path w="450850" h="264795">
                  <a:moveTo>
                    <a:pt x="188391" y="167817"/>
                  </a:moveTo>
                  <a:lnTo>
                    <a:pt x="187960" y="166357"/>
                  </a:lnTo>
                  <a:lnTo>
                    <a:pt x="186702" y="164350"/>
                  </a:lnTo>
                  <a:lnTo>
                    <a:pt x="187007" y="166065"/>
                  </a:lnTo>
                  <a:lnTo>
                    <a:pt x="187642" y="167525"/>
                  </a:lnTo>
                  <a:lnTo>
                    <a:pt x="188315" y="169024"/>
                  </a:lnTo>
                  <a:lnTo>
                    <a:pt x="188391" y="167817"/>
                  </a:lnTo>
                  <a:close/>
                </a:path>
                <a:path w="450850" h="264795">
                  <a:moveTo>
                    <a:pt x="260781" y="213956"/>
                  </a:moveTo>
                  <a:lnTo>
                    <a:pt x="257365" y="210743"/>
                  </a:lnTo>
                  <a:lnTo>
                    <a:pt x="256971" y="210921"/>
                  </a:lnTo>
                  <a:lnTo>
                    <a:pt x="256832" y="211188"/>
                  </a:lnTo>
                  <a:lnTo>
                    <a:pt x="256527" y="211467"/>
                  </a:lnTo>
                  <a:lnTo>
                    <a:pt x="257924" y="212305"/>
                  </a:lnTo>
                  <a:lnTo>
                    <a:pt x="260781" y="213956"/>
                  </a:lnTo>
                  <a:close/>
                </a:path>
                <a:path w="450850" h="264795">
                  <a:moveTo>
                    <a:pt x="363905" y="213194"/>
                  </a:moveTo>
                  <a:lnTo>
                    <a:pt x="362851" y="213093"/>
                  </a:lnTo>
                  <a:lnTo>
                    <a:pt x="362724" y="213487"/>
                  </a:lnTo>
                  <a:lnTo>
                    <a:pt x="363905" y="213194"/>
                  </a:lnTo>
                  <a:close/>
                </a:path>
                <a:path w="450850" h="264795">
                  <a:moveTo>
                    <a:pt x="369011" y="211950"/>
                  </a:moveTo>
                  <a:lnTo>
                    <a:pt x="363905" y="213194"/>
                  </a:lnTo>
                  <a:lnTo>
                    <a:pt x="367461" y="213537"/>
                  </a:lnTo>
                  <a:lnTo>
                    <a:pt x="369011" y="211950"/>
                  </a:lnTo>
                  <a:close/>
                </a:path>
                <a:path w="450850" h="264795">
                  <a:moveTo>
                    <a:pt x="426466" y="231813"/>
                  </a:moveTo>
                  <a:lnTo>
                    <a:pt x="424256" y="226860"/>
                  </a:lnTo>
                  <a:lnTo>
                    <a:pt x="424675" y="230212"/>
                  </a:lnTo>
                  <a:lnTo>
                    <a:pt x="426173" y="232194"/>
                  </a:lnTo>
                  <a:lnTo>
                    <a:pt x="426466" y="231813"/>
                  </a:lnTo>
                  <a:close/>
                </a:path>
                <a:path w="450850" h="264795">
                  <a:moveTo>
                    <a:pt x="450697" y="248183"/>
                  </a:moveTo>
                  <a:lnTo>
                    <a:pt x="445274" y="244360"/>
                  </a:lnTo>
                  <a:lnTo>
                    <a:pt x="435673" y="239039"/>
                  </a:lnTo>
                  <a:lnTo>
                    <a:pt x="433438" y="237934"/>
                  </a:lnTo>
                  <a:lnTo>
                    <a:pt x="432206" y="237324"/>
                  </a:lnTo>
                  <a:lnTo>
                    <a:pt x="429425" y="235242"/>
                  </a:lnTo>
                  <a:lnTo>
                    <a:pt x="427494" y="233591"/>
                  </a:lnTo>
                  <a:lnTo>
                    <a:pt x="426707" y="232905"/>
                  </a:lnTo>
                  <a:lnTo>
                    <a:pt x="426173" y="232194"/>
                  </a:lnTo>
                  <a:lnTo>
                    <a:pt x="425107" y="233591"/>
                  </a:lnTo>
                  <a:lnTo>
                    <a:pt x="412788" y="225717"/>
                  </a:lnTo>
                  <a:lnTo>
                    <a:pt x="416166" y="231813"/>
                  </a:lnTo>
                  <a:lnTo>
                    <a:pt x="412356" y="235966"/>
                  </a:lnTo>
                  <a:lnTo>
                    <a:pt x="405066" y="237934"/>
                  </a:lnTo>
                  <a:lnTo>
                    <a:pt x="398030" y="237477"/>
                  </a:lnTo>
                  <a:lnTo>
                    <a:pt x="394512" y="236169"/>
                  </a:lnTo>
                  <a:lnTo>
                    <a:pt x="392861" y="235546"/>
                  </a:lnTo>
                  <a:lnTo>
                    <a:pt x="391655" y="235115"/>
                  </a:lnTo>
                  <a:lnTo>
                    <a:pt x="382435" y="231851"/>
                  </a:lnTo>
                  <a:lnTo>
                    <a:pt x="385597" y="228625"/>
                  </a:lnTo>
                  <a:lnTo>
                    <a:pt x="394538" y="228866"/>
                  </a:lnTo>
                  <a:lnTo>
                    <a:pt x="394042" y="228625"/>
                  </a:lnTo>
                  <a:lnTo>
                    <a:pt x="387108" y="225234"/>
                  </a:lnTo>
                  <a:lnTo>
                    <a:pt x="377736" y="224193"/>
                  </a:lnTo>
                  <a:lnTo>
                    <a:pt x="368566" y="222364"/>
                  </a:lnTo>
                  <a:lnTo>
                    <a:pt x="361759" y="216344"/>
                  </a:lnTo>
                  <a:lnTo>
                    <a:pt x="362572" y="213931"/>
                  </a:lnTo>
                  <a:lnTo>
                    <a:pt x="362724" y="213487"/>
                  </a:lnTo>
                  <a:lnTo>
                    <a:pt x="360883" y="213931"/>
                  </a:lnTo>
                  <a:lnTo>
                    <a:pt x="354355" y="212394"/>
                  </a:lnTo>
                  <a:lnTo>
                    <a:pt x="347040" y="210756"/>
                  </a:lnTo>
                  <a:lnTo>
                    <a:pt x="341439" y="209321"/>
                  </a:lnTo>
                  <a:lnTo>
                    <a:pt x="338721" y="208495"/>
                  </a:lnTo>
                  <a:lnTo>
                    <a:pt x="329057" y="205574"/>
                  </a:lnTo>
                  <a:lnTo>
                    <a:pt x="321792" y="203708"/>
                  </a:lnTo>
                  <a:lnTo>
                    <a:pt x="339471" y="197205"/>
                  </a:lnTo>
                  <a:lnTo>
                    <a:pt x="289318" y="171792"/>
                  </a:lnTo>
                  <a:lnTo>
                    <a:pt x="277380" y="154406"/>
                  </a:lnTo>
                  <a:lnTo>
                    <a:pt x="277710" y="158216"/>
                  </a:lnTo>
                  <a:lnTo>
                    <a:pt x="280289" y="162991"/>
                  </a:lnTo>
                  <a:lnTo>
                    <a:pt x="276136" y="163156"/>
                  </a:lnTo>
                  <a:lnTo>
                    <a:pt x="268300" y="156451"/>
                  </a:lnTo>
                  <a:lnTo>
                    <a:pt x="264998" y="148920"/>
                  </a:lnTo>
                  <a:lnTo>
                    <a:pt x="266217" y="142557"/>
                  </a:lnTo>
                  <a:lnTo>
                    <a:pt x="271907" y="139357"/>
                  </a:lnTo>
                  <a:lnTo>
                    <a:pt x="264934" y="137325"/>
                  </a:lnTo>
                  <a:lnTo>
                    <a:pt x="258457" y="131889"/>
                  </a:lnTo>
                  <a:lnTo>
                    <a:pt x="252196" y="124256"/>
                  </a:lnTo>
                  <a:lnTo>
                    <a:pt x="245897" y="115620"/>
                  </a:lnTo>
                  <a:lnTo>
                    <a:pt x="241846" y="109461"/>
                  </a:lnTo>
                  <a:lnTo>
                    <a:pt x="237617" y="103314"/>
                  </a:lnTo>
                  <a:lnTo>
                    <a:pt x="232765" y="98488"/>
                  </a:lnTo>
                  <a:lnTo>
                    <a:pt x="227952" y="93611"/>
                  </a:lnTo>
                  <a:lnTo>
                    <a:pt x="223481" y="90043"/>
                  </a:lnTo>
                  <a:lnTo>
                    <a:pt x="222885" y="89573"/>
                  </a:lnTo>
                  <a:lnTo>
                    <a:pt x="216484" y="88315"/>
                  </a:lnTo>
                  <a:lnTo>
                    <a:pt x="186740" y="81572"/>
                  </a:lnTo>
                  <a:lnTo>
                    <a:pt x="159727" y="73926"/>
                  </a:lnTo>
                  <a:lnTo>
                    <a:pt x="156679" y="73063"/>
                  </a:lnTo>
                  <a:lnTo>
                    <a:pt x="126504" y="62750"/>
                  </a:lnTo>
                  <a:lnTo>
                    <a:pt x="96443" y="50596"/>
                  </a:lnTo>
                  <a:lnTo>
                    <a:pt x="100177" y="52984"/>
                  </a:lnTo>
                  <a:lnTo>
                    <a:pt x="103746" y="55765"/>
                  </a:lnTo>
                  <a:lnTo>
                    <a:pt x="106591" y="59143"/>
                  </a:lnTo>
                  <a:lnTo>
                    <a:pt x="103314" y="68389"/>
                  </a:lnTo>
                  <a:lnTo>
                    <a:pt x="100774" y="73342"/>
                  </a:lnTo>
                  <a:lnTo>
                    <a:pt x="95707" y="73926"/>
                  </a:lnTo>
                  <a:lnTo>
                    <a:pt x="84899" y="70078"/>
                  </a:lnTo>
                  <a:lnTo>
                    <a:pt x="94576" y="74866"/>
                  </a:lnTo>
                  <a:lnTo>
                    <a:pt x="102400" y="76479"/>
                  </a:lnTo>
                  <a:lnTo>
                    <a:pt x="110134" y="79883"/>
                  </a:lnTo>
                  <a:lnTo>
                    <a:pt x="119570" y="90043"/>
                  </a:lnTo>
                  <a:lnTo>
                    <a:pt x="111188" y="88861"/>
                  </a:lnTo>
                  <a:lnTo>
                    <a:pt x="104381" y="92024"/>
                  </a:lnTo>
                  <a:lnTo>
                    <a:pt x="124841" y="127393"/>
                  </a:lnTo>
                  <a:lnTo>
                    <a:pt x="162534" y="147548"/>
                  </a:lnTo>
                  <a:lnTo>
                    <a:pt x="201193" y="160756"/>
                  </a:lnTo>
                  <a:lnTo>
                    <a:pt x="220637" y="166128"/>
                  </a:lnTo>
                  <a:lnTo>
                    <a:pt x="239737" y="171818"/>
                  </a:lnTo>
                  <a:lnTo>
                    <a:pt x="249288" y="174815"/>
                  </a:lnTo>
                  <a:lnTo>
                    <a:pt x="258686" y="178206"/>
                  </a:lnTo>
                  <a:lnTo>
                    <a:pt x="258267" y="182257"/>
                  </a:lnTo>
                  <a:lnTo>
                    <a:pt x="260781" y="187299"/>
                  </a:lnTo>
                  <a:lnTo>
                    <a:pt x="265557" y="193090"/>
                  </a:lnTo>
                  <a:lnTo>
                    <a:pt x="276377" y="203860"/>
                  </a:lnTo>
                  <a:lnTo>
                    <a:pt x="281762" y="207962"/>
                  </a:lnTo>
                  <a:lnTo>
                    <a:pt x="291858" y="215836"/>
                  </a:lnTo>
                  <a:lnTo>
                    <a:pt x="296494" y="219811"/>
                  </a:lnTo>
                  <a:lnTo>
                    <a:pt x="300101" y="222973"/>
                  </a:lnTo>
                  <a:lnTo>
                    <a:pt x="290715" y="224663"/>
                  </a:lnTo>
                  <a:lnTo>
                    <a:pt x="280873" y="223215"/>
                  </a:lnTo>
                  <a:lnTo>
                    <a:pt x="270814" y="219379"/>
                  </a:lnTo>
                  <a:lnTo>
                    <a:pt x="260781" y="213956"/>
                  </a:lnTo>
                  <a:lnTo>
                    <a:pt x="264223" y="217398"/>
                  </a:lnTo>
                  <a:lnTo>
                    <a:pt x="269252" y="221551"/>
                  </a:lnTo>
                  <a:lnTo>
                    <a:pt x="274739" y="225717"/>
                  </a:lnTo>
                  <a:lnTo>
                    <a:pt x="280136" y="229844"/>
                  </a:lnTo>
                  <a:lnTo>
                    <a:pt x="285686" y="234492"/>
                  </a:lnTo>
                  <a:lnTo>
                    <a:pt x="290626" y="238061"/>
                  </a:lnTo>
                  <a:lnTo>
                    <a:pt x="304901" y="224663"/>
                  </a:lnTo>
                  <a:lnTo>
                    <a:pt x="306819" y="222859"/>
                  </a:lnTo>
                  <a:lnTo>
                    <a:pt x="318947" y="230911"/>
                  </a:lnTo>
                  <a:lnTo>
                    <a:pt x="323037" y="235597"/>
                  </a:lnTo>
                  <a:lnTo>
                    <a:pt x="321322" y="237909"/>
                  </a:lnTo>
                  <a:lnTo>
                    <a:pt x="316001" y="238798"/>
                  </a:lnTo>
                  <a:lnTo>
                    <a:pt x="309372" y="239115"/>
                  </a:lnTo>
                  <a:lnTo>
                    <a:pt x="303669" y="239890"/>
                  </a:lnTo>
                  <a:lnTo>
                    <a:pt x="301307" y="242176"/>
                  </a:lnTo>
                  <a:lnTo>
                    <a:pt x="304685" y="247027"/>
                  </a:lnTo>
                  <a:lnTo>
                    <a:pt x="314210" y="250190"/>
                  </a:lnTo>
                  <a:lnTo>
                    <a:pt x="322389" y="250710"/>
                  </a:lnTo>
                  <a:lnTo>
                    <a:pt x="329692" y="250444"/>
                  </a:lnTo>
                  <a:lnTo>
                    <a:pt x="336550" y="251218"/>
                  </a:lnTo>
                  <a:lnTo>
                    <a:pt x="334937" y="250444"/>
                  </a:lnTo>
                  <a:lnTo>
                    <a:pt x="325805" y="245999"/>
                  </a:lnTo>
                  <a:lnTo>
                    <a:pt x="322021" y="241465"/>
                  </a:lnTo>
                  <a:lnTo>
                    <a:pt x="322897" y="237324"/>
                  </a:lnTo>
                  <a:lnTo>
                    <a:pt x="327342" y="231813"/>
                  </a:lnTo>
                  <a:lnTo>
                    <a:pt x="329412" y="229184"/>
                  </a:lnTo>
                  <a:lnTo>
                    <a:pt x="330377" y="225234"/>
                  </a:lnTo>
                  <a:lnTo>
                    <a:pt x="330403" y="224586"/>
                  </a:lnTo>
                  <a:lnTo>
                    <a:pt x="329336" y="222859"/>
                  </a:lnTo>
                  <a:lnTo>
                    <a:pt x="327279" y="219544"/>
                  </a:lnTo>
                  <a:lnTo>
                    <a:pt x="317652" y="213194"/>
                  </a:lnTo>
                  <a:lnTo>
                    <a:pt x="324205" y="208495"/>
                  </a:lnTo>
                  <a:lnTo>
                    <a:pt x="332244" y="209359"/>
                  </a:lnTo>
                  <a:lnTo>
                    <a:pt x="340042" y="211988"/>
                  </a:lnTo>
                  <a:lnTo>
                    <a:pt x="347916" y="214439"/>
                  </a:lnTo>
                  <a:lnTo>
                    <a:pt x="355193" y="219735"/>
                  </a:lnTo>
                  <a:lnTo>
                    <a:pt x="360095" y="224586"/>
                  </a:lnTo>
                  <a:lnTo>
                    <a:pt x="363474" y="234200"/>
                  </a:lnTo>
                  <a:lnTo>
                    <a:pt x="359422" y="235115"/>
                  </a:lnTo>
                  <a:lnTo>
                    <a:pt x="353060" y="234835"/>
                  </a:lnTo>
                  <a:lnTo>
                    <a:pt x="346837" y="234315"/>
                  </a:lnTo>
                  <a:lnTo>
                    <a:pt x="338518" y="232321"/>
                  </a:lnTo>
                  <a:lnTo>
                    <a:pt x="333400" y="237477"/>
                  </a:lnTo>
                  <a:lnTo>
                    <a:pt x="342328" y="240499"/>
                  </a:lnTo>
                  <a:lnTo>
                    <a:pt x="347548" y="240703"/>
                  </a:lnTo>
                  <a:lnTo>
                    <a:pt x="351726" y="238950"/>
                  </a:lnTo>
                  <a:lnTo>
                    <a:pt x="357466" y="236169"/>
                  </a:lnTo>
                  <a:lnTo>
                    <a:pt x="362712" y="239699"/>
                  </a:lnTo>
                  <a:lnTo>
                    <a:pt x="368744" y="241998"/>
                  </a:lnTo>
                  <a:lnTo>
                    <a:pt x="374827" y="243801"/>
                  </a:lnTo>
                  <a:lnTo>
                    <a:pt x="381025" y="245211"/>
                  </a:lnTo>
                  <a:lnTo>
                    <a:pt x="387311" y="246011"/>
                  </a:lnTo>
                  <a:lnTo>
                    <a:pt x="393014" y="247256"/>
                  </a:lnTo>
                  <a:lnTo>
                    <a:pt x="401154" y="249339"/>
                  </a:lnTo>
                  <a:lnTo>
                    <a:pt x="408228" y="252260"/>
                  </a:lnTo>
                  <a:lnTo>
                    <a:pt x="413854" y="256971"/>
                  </a:lnTo>
                  <a:lnTo>
                    <a:pt x="417690" y="264439"/>
                  </a:lnTo>
                  <a:lnTo>
                    <a:pt x="428421" y="264541"/>
                  </a:lnTo>
                  <a:lnTo>
                    <a:pt x="435305" y="262318"/>
                  </a:lnTo>
                  <a:lnTo>
                    <a:pt x="440918" y="258838"/>
                  </a:lnTo>
                  <a:lnTo>
                    <a:pt x="447903" y="255193"/>
                  </a:lnTo>
                  <a:lnTo>
                    <a:pt x="450697" y="248183"/>
                  </a:lnTo>
                  <a:close/>
                </a:path>
              </a:pathLst>
            </a:custGeom>
            <a:solidFill>
              <a:srgbClr val="FFD61C"/>
            </a:solidFill>
          </p:spPr>
          <p:txBody>
            <a:bodyPr wrap="square" lIns="0" tIns="0" rIns="0" bIns="0" rtlCol="0"/>
            <a:lstStyle/>
            <a:p>
              <a:endParaRPr/>
            </a:p>
          </p:txBody>
        </p:sp>
        <p:sp>
          <p:nvSpPr>
            <p:cNvPr id="7" name="object 188">
              <a:extLst>
                <a:ext uri="{FF2B5EF4-FFF2-40B4-BE49-F238E27FC236}">
                  <a16:creationId xmlns:a16="http://schemas.microsoft.com/office/drawing/2014/main" id="{40C35DDB-7359-D352-CC97-84FBAA032058}"/>
                </a:ext>
              </a:extLst>
            </p:cNvPr>
            <p:cNvSpPr/>
            <p:nvPr/>
          </p:nvSpPr>
          <p:spPr>
            <a:xfrm>
              <a:off x="7288491" y="2081789"/>
              <a:ext cx="3851" cy="1155"/>
            </a:xfrm>
            <a:custGeom>
              <a:avLst/>
              <a:gdLst/>
              <a:ahLst/>
              <a:cxnLst/>
              <a:rect l="l" t="t" r="r" b="b"/>
              <a:pathLst>
                <a:path w="6350" h="1904">
                  <a:moveTo>
                    <a:pt x="2596" y="0"/>
                  </a:moveTo>
                  <a:lnTo>
                    <a:pt x="963" y="659"/>
                  </a:lnTo>
                  <a:lnTo>
                    <a:pt x="0" y="1643"/>
                  </a:lnTo>
                  <a:lnTo>
                    <a:pt x="2041" y="1287"/>
                  </a:lnTo>
                  <a:lnTo>
                    <a:pt x="4115" y="649"/>
                  </a:lnTo>
                  <a:lnTo>
                    <a:pt x="6167" y="115"/>
                  </a:lnTo>
                  <a:lnTo>
                    <a:pt x="2596" y="0"/>
                  </a:lnTo>
                  <a:close/>
                </a:path>
              </a:pathLst>
            </a:custGeom>
            <a:solidFill>
              <a:srgbClr val="FFD61C"/>
            </a:solidFill>
          </p:spPr>
          <p:txBody>
            <a:bodyPr wrap="square" lIns="0" tIns="0" rIns="0" bIns="0" rtlCol="0"/>
            <a:lstStyle/>
            <a:p>
              <a:endParaRPr/>
            </a:p>
          </p:txBody>
        </p:sp>
        <p:sp>
          <p:nvSpPr>
            <p:cNvPr id="11" name="object 189">
              <a:extLst>
                <a:ext uri="{FF2B5EF4-FFF2-40B4-BE49-F238E27FC236}">
                  <a16:creationId xmlns:a16="http://schemas.microsoft.com/office/drawing/2014/main" id="{8F1A0E40-17CA-DE12-2C21-B35A059EDBB3}"/>
                </a:ext>
              </a:extLst>
            </p:cNvPr>
            <p:cNvSpPr/>
            <p:nvPr/>
          </p:nvSpPr>
          <p:spPr>
            <a:xfrm>
              <a:off x="7107942" y="1951820"/>
              <a:ext cx="120533" cy="81254"/>
            </a:xfrm>
            <a:custGeom>
              <a:avLst/>
              <a:gdLst/>
              <a:ahLst/>
              <a:cxnLst/>
              <a:rect l="l" t="t" r="r" b="b"/>
              <a:pathLst>
                <a:path w="198754" h="133985">
                  <a:moveTo>
                    <a:pt x="11340" y="0"/>
                  </a:moveTo>
                  <a:lnTo>
                    <a:pt x="7428" y="3561"/>
                  </a:lnTo>
                  <a:lnTo>
                    <a:pt x="1110" y="5050"/>
                  </a:lnTo>
                  <a:lnTo>
                    <a:pt x="0" y="8532"/>
                  </a:lnTo>
                  <a:lnTo>
                    <a:pt x="11707" y="18072"/>
                  </a:lnTo>
                  <a:lnTo>
                    <a:pt x="9299" y="16774"/>
                  </a:lnTo>
                  <a:lnTo>
                    <a:pt x="9519" y="18847"/>
                  </a:lnTo>
                  <a:lnTo>
                    <a:pt x="38418" y="40030"/>
                  </a:lnTo>
                  <a:lnTo>
                    <a:pt x="45046" y="45935"/>
                  </a:lnTo>
                  <a:lnTo>
                    <a:pt x="43938" y="50114"/>
                  </a:lnTo>
                  <a:lnTo>
                    <a:pt x="37842" y="48776"/>
                  </a:lnTo>
                  <a:lnTo>
                    <a:pt x="32077" y="46884"/>
                  </a:lnTo>
                  <a:lnTo>
                    <a:pt x="31958" y="49401"/>
                  </a:lnTo>
                  <a:lnTo>
                    <a:pt x="39828" y="54904"/>
                  </a:lnTo>
                  <a:lnTo>
                    <a:pt x="48351" y="61899"/>
                  </a:lnTo>
                  <a:lnTo>
                    <a:pt x="57182" y="69478"/>
                  </a:lnTo>
                  <a:lnTo>
                    <a:pt x="65978" y="76730"/>
                  </a:lnTo>
                  <a:lnTo>
                    <a:pt x="74587" y="82318"/>
                  </a:lnTo>
                  <a:lnTo>
                    <a:pt x="82405" y="85548"/>
                  </a:lnTo>
                  <a:lnTo>
                    <a:pt x="89035" y="85466"/>
                  </a:lnTo>
                  <a:lnTo>
                    <a:pt x="94081" y="81117"/>
                  </a:lnTo>
                  <a:lnTo>
                    <a:pt x="107798" y="89191"/>
                  </a:lnTo>
                  <a:lnTo>
                    <a:pt x="107275" y="93766"/>
                  </a:lnTo>
                  <a:lnTo>
                    <a:pt x="109076" y="99808"/>
                  </a:lnTo>
                  <a:lnTo>
                    <a:pt x="115390" y="99648"/>
                  </a:lnTo>
                  <a:lnTo>
                    <a:pt x="121802" y="100773"/>
                  </a:lnTo>
                  <a:lnTo>
                    <a:pt x="128313" y="102905"/>
                  </a:lnTo>
                  <a:lnTo>
                    <a:pt x="134928" y="105766"/>
                  </a:lnTo>
                  <a:lnTo>
                    <a:pt x="139326" y="107954"/>
                  </a:lnTo>
                  <a:lnTo>
                    <a:pt x="169451" y="126467"/>
                  </a:lnTo>
                  <a:lnTo>
                    <a:pt x="173315" y="128519"/>
                  </a:lnTo>
                  <a:lnTo>
                    <a:pt x="177283" y="130299"/>
                  </a:lnTo>
                  <a:lnTo>
                    <a:pt x="180979" y="131681"/>
                  </a:lnTo>
                  <a:lnTo>
                    <a:pt x="190948" y="133713"/>
                  </a:lnTo>
                  <a:lnTo>
                    <a:pt x="196005" y="132205"/>
                  </a:lnTo>
                  <a:lnTo>
                    <a:pt x="198696" y="125493"/>
                  </a:lnTo>
                  <a:lnTo>
                    <a:pt x="183015" y="120293"/>
                  </a:lnTo>
                  <a:lnTo>
                    <a:pt x="173395" y="117802"/>
                  </a:lnTo>
                  <a:lnTo>
                    <a:pt x="162959" y="116436"/>
                  </a:lnTo>
                  <a:lnTo>
                    <a:pt x="172006" y="98656"/>
                  </a:lnTo>
                  <a:lnTo>
                    <a:pt x="162983" y="97256"/>
                  </a:lnTo>
                  <a:lnTo>
                    <a:pt x="158024" y="100659"/>
                  </a:lnTo>
                  <a:lnTo>
                    <a:pt x="151821" y="102950"/>
                  </a:lnTo>
                  <a:lnTo>
                    <a:pt x="139064" y="98216"/>
                  </a:lnTo>
                  <a:lnTo>
                    <a:pt x="145567" y="103064"/>
                  </a:lnTo>
                  <a:lnTo>
                    <a:pt x="128963" y="97325"/>
                  </a:lnTo>
                  <a:lnTo>
                    <a:pt x="111197" y="87003"/>
                  </a:lnTo>
                  <a:lnTo>
                    <a:pt x="93717" y="74697"/>
                  </a:lnTo>
                  <a:lnTo>
                    <a:pt x="77967" y="63003"/>
                  </a:lnTo>
                  <a:lnTo>
                    <a:pt x="79517" y="59252"/>
                  </a:lnTo>
                  <a:lnTo>
                    <a:pt x="77882" y="53638"/>
                  </a:lnTo>
                  <a:lnTo>
                    <a:pt x="76684" y="47570"/>
                  </a:lnTo>
                  <a:lnTo>
                    <a:pt x="79548" y="42459"/>
                  </a:lnTo>
                  <a:lnTo>
                    <a:pt x="69268" y="36348"/>
                  </a:lnTo>
                  <a:lnTo>
                    <a:pt x="59284" y="30860"/>
                  </a:lnTo>
                  <a:lnTo>
                    <a:pt x="49477" y="27166"/>
                  </a:lnTo>
                  <a:lnTo>
                    <a:pt x="39727" y="26438"/>
                  </a:lnTo>
                  <a:lnTo>
                    <a:pt x="33965" y="20168"/>
                  </a:lnTo>
                  <a:lnTo>
                    <a:pt x="25907" y="14369"/>
                  </a:lnTo>
                  <a:lnTo>
                    <a:pt x="17662" y="7996"/>
                  </a:lnTo>
                  <a:lnTo>
                    <a:pt x="11340" y="0"/>
                  </a:lnTo>
                  <a:close/>
                </a:path>
              </a:pathLst>
            </a:custGeom>
            <a:solidFill>
              <a:srgbClr val="FFD61C"/>
            </a:solidFill>
          </p:spPr>
          <p:txBody>
            <a:bodyPr wrap="square" lIns="0" tIns="0" rIns="0" bIns="0" rtlCol="0"/>
            <a:lstStyle/>
            <a:p>
              <a:endParaRPr/>
            </a:p>
          </p:txBody>
        </p:sp>
        <p:sp>
          <p:nvSpPr>
            <p:cNvPr id="12" name="object 190">
              <a:extLst>
                <a:ext uri="{FF2B5EF4-FFF2-40B4-BE49-F238E27FC236}">
                  <a16:creationId xmlns:a16="http://schemas.microsoft.com/office/drawing/2014/main" id="{870CE5AB-E80F-4C9F-49CE-104A6443CC11}"/>
                </a:ext>
              </a:extLst>
            </p:cNvPr>
            <p:cNvSpPr/>
            <p:nvPr/>
          </p:nvSpPr>
          <p:spPr>
            <a:xfrm>
              <a:off x="7046434" y="1908186"/>
              <a:ext cx="1540" cy="2311"/>
            </a:xfrm>
            <a:custGeom>
              <a:avLst/>
              <a:gdLst/>
              <a:ahLst/>
              <a:cxnLst/>
              <a:rect l="l" t="t" r="r" b="b"/>
              <a:pathLst>
                <a:path w="2540" h="3810">
                  <a:moveTo>
                    <a:pt x="1158" y="1871"/>
                  </a:moveTo>
                  <a:lnTo>
                    <a:pt x="1582" y="2596"/>
                  </a:lnTo>
                  <a:lnTo>
                    <a:pt x="2125" y="3643"/>
                  </a:lnTo>
                  <a:lnTo>
                    <a:pt x="1717" y="2596"/>
                  </a:lnTo>
                  <a:lnTo>
                    <a:pt x="1158" y="1871"/>
                  </a:lnTo>
                  <a:close/>
                </a:path>
                <a:path w="2540" h="3810">
                  <a:moveTo>
                    <a:pt x="0" y="0"/>
                  </a:moveTo>
                  <a:lnTo>
                    <a:pt x="644" y="1204"/>
                  </a:lnTo>
                  <a:lnTo>
                    <a:pt x="1158" y="1871"/>
                  </a:lnTo>
                  <a:lnTo>
                    <a:pt x="751" y="1183"/>
                  </a:lnTo>
                  <a:lnTo>
                    <a:pt x="0" y="0"/>
                  </a:lnTo>
                  <a:close/>
                </a:path>
              </a:pathLst>
            </a:custGeom>
            <a:solidFill>
              <a:srgbClr val="FFD61C"/>
            </a:solidFill>
          </p:spPr>
          <p:txBody>
            <a:bodyPr wrap="square" lIns="0" tIns="0" rIns="0" bIns="0" rtlCol="0"/>
            <a:lstStyle/>
            <a:p>
              <a:endParaRPr/>
            </a:p>
          </p:txBody>
        </p:sp>
        <p:sp>
          <p:nvSpPr>
            <p:cNvPr id="13" name="object 191">
              <a:extLst>
                <a:ext uri="{FF2B5EF4-FFF2-40B4-BE49-F238E27FC236}">
                  <a16:creationId xmlns:a16="http://schemas.microsoft.com/office/drawing/2014/main" id="{A5280BAE-0539-A6C2-1E76-F13EAD3E4A10}"/>
                </a:ext>
              </a:extLst>
            </p:cNvPr>
            <p:cNvSpPr/>
            <p:nvPr/>
          </p:nvSpPr>
          <p:spPr>
            <a:xfrm>
              <a:off x="7016891" y="1742786"/>
              <a:ext cx="75863" cy="132857"/>
            </a:xfrm>
            <a:custGeom>
              <a:avLst/>
              <a:gdLst/>
              <a:ahLst/>
              <a:cxnLst/>
              <a:rect l="l" t="t" r="r" b="b"/>
              <a:pathLst>
                <a:path w="125095" h="219075">
                  <a:moveTo>
                    <a:pt x="118064" y="205742"/>
                  </a:moveTo>
                  <a:lnTo>
                    <a:pt x="117368" y="205742"/>
                  </a:lnTo>
                  <a:lnTo>
                    <a:pt x="119797" y="218988"/>
                  </a:lnTo>
                  <a:lnTo>
                    <a:pt x="124865" y="214223"/>
                  </a:lnTo>
                  <a:lnTo>
                    <a:pt x="122771" y="209658"/>
                  </a:lnTo>
                  <a:lnTo>
                    <a:pt x="118802" y="206307"/>
                  </a:lnTo>
                  <a:lnTo>
                    <a:pt x="118064" y="205742"/>
                  </a:lnTo>
                  <a:close/>
                </a:path>
                <a:path w="125095" h="219075">
                  <a:moveTo>
                    <a:pt x="87840" y="194685"/>
                  </a:moveTo>
                  <a:lnTo>
                    <a:pt x="83976" y="204098"/>
                  </a:lnTo>
                  <a:lnTo>
                    <a:pt x="94624" y="217048"/>
                  </a:lnTo>
                  <a:lnTo>
                    <a:pt x="102951" y="218379"/>
                  </a:lnTo>
                  <a:lnTo>
                    <a:pt x="109834" y="214972"/>
                  </a:lnTo>
                  <a:lnTo>
                    <a:pt x="111382" y="214663"/>
                  </a:lnTo>
                  <a:lnTo>
                    <a:pt x="102635" y="214663"/>
                  </a:lnTo>
                  <a:lnTo>
                    <a:pt x="98311" y="209386"/>
                  </a:lnTo>
                  <a:lnTo>
                    <a:pt x="94531" y="204433"/>
                  </a:lnTo>
                  <a:lnTo>
                    <a:pt x="90971" y="199365"/>
                  </a:lnTo>
                  <a:lnTo>
                    <a:pt x="87840" y="194685"/>
                  </a:lnTo>
                  <a:close/>
                </a:path>
                <a:path w="125095" h="219075">
                  <a:moveTo>
                    <a:pt x="119273" y="198171"/>
                  </a:moveTo>
                  <a:lnTo>
                    <a:pt x="102824" y="198171"/>
                  </a:lnTo>
                  <a:lnTo>
                    <a:pt x="108227" y="207061"/>
                  </a:lnTo>
                  <a:lnTo>
                    <a:pt x="102635" y="214663"/>
                  </a:lnTo>
                  <a:lnTo>
                    <a:pt x="111382" y="214663"/>
                  </a:lnTo>
                  <a:lnTo>
                    <a:pt x="114423" y="214056"/>
                  </a:lnTo>
                  <a:lnTo>
                    <a:pt x="113849" y="214056"/>
                  </a:lnTo>
                  <a:lnTo>
                    <a:pt x="114164" y="212024"/>
                  </a:lnTo>
                  <a:lnTo>
                    <a:pt x="112457" y="208402"/>
                  </a:lnTo>
                  <a:lnTo>
                    <a:pt x="117368" y="205742"/>
                  </a:lnTo>
                  <a:lnTo>
                    <a:pt x="118064" y="205742"/>
                  </a:lnTo>
                  <a:lnTo>
                    <a:pt x="115095" y="203470"/>
                  </a:lnTo>
                  <a:lnTo>
                    <a:pt x="119318" y="202455"/>
                  </a:lnTo>
                  <a:lnTo>
                    <a:pt x="119273" y="198171"/>
                  </a:lnTo>
                  <a:close/>
                </a:path>
                <a:path w="125095" h="219075">
                  <a:moveTo>
                    <a:pt x="116153" y="213710"/>
                  </a:moveTo>
                  <a:lnTo>
                    <a:pt x="113849" y="214056"/>
                  </a:lnTo>
                  <a:lnTo>
                    <a:pt x="114423" y="214056"/>
                  </a:lnTo>
                  <a:lnTo>
                    <a:pt x="116153" y="213710"/>
                  </a:lnTo>
                  <a:close/>
                </a:path>
                <a:path w="125095" h="219075">
                  <a:moveTo>
                    <a:pt x="51564" y="102865"/>
                  </a:moveTo>
                  <a:lnTo>
                    <a:pt x="39928" y="102865"/>
                  </a:lnTo>
                  <a:lnTo>
                    <a:pt x="46154" y="106435"/>
                  </a:lnTo>
                  <a:lnTo>
                    <a:pt x="53432" y="116237"/>
                  </a:lnTo>
                  <a:lnTo>
                    <a:pt x="62176" y="143859"/>
                  </a:lnTo>
                  <a:lnTo>
                    <a:pt x="68846" y="144424"/>
                  </a:lnTo>
                  <a:lnTo>
                    <a:pt x="75631" y="144843"/>
                  </a:lnTo>
                  <a:lnTo>
                    <a:pt x="82458" y="145136"/>
                  </a:lnTo>
                  <a:lnTo>
                    <a:pt x="83206" y="151365"/>
                  </a:lnTo>
                  <a:lnTo>
                    <a:pt x="78212" y="152083"/>
                  </a:lnTo>
                  <a:lnTo>
                    <a:pt x="74191" y="154258"/>
                  </a:lnTo>
                  <a:lnTo>
                    <a:pt x="77861" y="164864"/>
                  </a:lnTo>
                  <a:lnTo>
                    <a:pt x="84169" y="169319"/>
                  </a:lnTo>
                  <a:lnTo>
                    <a:pt x="88560" y="176596"/>
                  </a:lnTo>
                  <a:lnTo>
                    <a:pt x="92388" y="183708"/>
                  </a:lnTo>
                  <a:lnTo>
                    <a:pt x="97012" y="187669"/>
                  </a:lnTo>
                  <a:lnTo>
                    <a:pt x="93169" y="189009"/>
                  </a:lnTo>
                  <a:lnTo>
                    <a:pt x="89149" y="190821"/>
                  </a:lnTo>
                  <a:lnTo>
                    <a:pt x="95358" y="202862"/>
                  </a:lnTo>
                  <a:lnTo>
                    <a:pt x="97651" y="202569"/>
                  </a:lnTo>
                  <a:lnTo>
                    <a:pt x="102824" y="198171"/>
                  </a:lnTo>
                  <a:lnTo>
                    <a:pt x="119273" y="198171"/>
                  </a:lnTo>
                  <a:lnTo>
                    <a:pt x="119242" y="195115"/>
                  </a:lnTo>
                  <a:lnTo>
                    <a:pt x="116700" y="185422"/>
                  </a:lnTo>
                  <a:lnTo>
                    <a:pt x="113525" y="177345"/>
                  </a:lnTo>
                  <a:lnTo>
                    <a:pt x="100577" y="163100"/>
                  </a:lnTo>
                  <a:lnTo>
                    <a:pt x="88751" y="142647"/>
                  </a:lnTo>
                  <a:lnTo>
                    <a:pt x="77953" y="119889"/>
                  </a:lnTo>
                  <a:lnTo>
                    <a:pt x="74321" y="112095"/>
                  </a:lnTo>
                  <a:lnTo>
                    <a:pt x="57011" y="112095"/>
                  </a:lnTo>
                  <a:lnTo>
                    <a:pt x="51564" y="102865"/>
                  </a:lnTo>
                  <a:close/>
                </a:path>
                <a:path w="125095" h="219075">
                  <a:moveTo>
                    <a:pt x="43412" y="68301"/>
                  </a:moveTo>
                  <a:lnTo>
                    <a:pt x="45533" y="80531"/>
                  </a:lnTo>
                  <a:lnTo>
                    <a:pt x="50090" y="92370"/>
                  </a:lnTo>
                  <a:lnTo>
                    <a:pt x="56558" y="102702"/>
                  </a:lnTo>
                  <a:lnTo>
                    <a:pt x="64416" y="110415"/>
                  </a:lnTo>
                  <a:lnTo>
                    <a:pt x="57011" y="112095"/>
                  </a:lnTo>
                  <a:lnTo>
                    <a:pt x="74321" y="112095"/>
                  </a:lnTo>
                  <a:lnTo>
                    <a:pt x="68092" y="98729"/>
                  </a:lnTo>
                  <a:lnTo>
                    <a:pt x="73519" y="98729"/>
                  </a:lnTo>
                  <a:lnTo>
                    <a:pt x="63770" y="72521"/>
                  </a:lnTo>
                  <a:lnTo>
                    <a:pt x="46637" y="72521"/>
                  </a:lnTo>
                  <a:lnTo>
                    <a:pt x="43412" y="68301"/>
                  </a:lnTo>
                  <a:close/>
                </a:path>
                <a:path w="125095" h="219075">
                  <a:moveTo>
                    <a:pt x="15308" y="47684"/>
                  </a:moveTo>
                  <a:lnTo>
                    <a:pt x="15796" y="64430"/>
                  </a:lnTo>
                  <a:lnTo>
                    <a:pt x="12978" y="79025"/>
                  </a:lnTo>
                  <a:lnTo>
                    <a:pt x="7498" y="88847"/>
                  </a:lnTo>
                  <a:lnTo>
                    <a:pt x="0" y="91274"/>
                  </a:lnTo>
                  <a:lnTo>
                    <a:pt x="9136" y="103286"/>
                  </a:lnTo>
                  <a:lnTo>
                    <a:pt x="16784" y="108144"/>
                  </a:lnTo>
                  <a:lnTo>
                    <a:pt x="23270" y="108230"/>
                  </a:lnTo>
                  <a:lnTo>
                    <a:pt x="28920" y="105923"/>
                  </a:lnTo>
                  <a:lnTo>
                    <a:pt x="34326" y="103403"/>
                  </a:lnTo>
                  <a:lnTo>
                    <a:pt x="39928" y="102865"/>
                  </a:lnTo>
                  <a:lnTo>
                    <a:pt x="51564" y="102865"/>
                  </a:lnTo>
                  <a:lnTo>
                    <a:pt x="48644" y="97892"/>
                  </a:lnTo>
                  <a:lnTo>
                    <a:pt x="40469" y="97892"/>
                  </a:lnTo>
                  <a:lnTo>
                    <a:pt x="39079" y="91160"/>
                  </a:lnTo>
                  <a:lnTo>
                    <a:pt x="36515" y="84362"/>
                  </a:lnTo>
                  <a:lnTo>
                    <a:pt x="33094" y="77594"/>
                  </a:lnTo>
                  <a:lnTo>
                    <a:pt x="29130" y="70950"/>
                  </a:lnTo>
                  <a:lnTo>
                    <a:pt x="24813" y="64430"/>
                  </a:lnTo>
                  <a:lnTo>
                    <a:pt x="20919" y="58485"/>
                  </a:lnTo>
                  <a:lnTo>
                    <a:pt x="17587" y="52821"/>
                  </a:lnTo>
                  <a:lnTo>
                    <a:pt x="15308" y="47684"/>
                  </a:lnTo>
                  <a:close/>
                </a:path>
                <a:path w="125095" h="219075">
                  <a:moveTo>
                    <a:pt x="73519" y="98729"/>
                  </a:moveTo>
                  <a:lnTo>
                    <a:pt x="68092" y="98729"/>
                  </a:lnTo>
                  <a:lnTo>
                    <a:pt x="73118" y="104635"/>
                  </a:lnTo>
                  <a:lnTo>
                    <a:pt x="74364" y="100792"/>
                  </a:lnTo>
                  <a:lnTo>
                    <a:pt x="73519" y="98729"/>
                  </a:lnTo>
                  <a:close/>
                </a:path>
                <a:path w="125095" h="219075">
                  <a:moveTo>
                    <a:pt x="44470" y="90746"/>
                  </a:moveTo>
                  <a:lnTo>
                    <a:pt x="40469" y="97892"/>
                  </a:lnTo>
                  <a:lnTo>
                    <a:pt x="48644" y="97892"/>
                  </a:lnTo>
                  <a:lnTo>
                    <a:pt x="44470" y="90746"/>
                  </a:lnTo>
                  <a:close/>
                </a:path>
                <a:path w="125095" h="219075">
                  <a:moveTo>
                    <a:pt x="17444" y="15570"/>
                  </a:moveTo>
                  <a:lnTo>
                    <a:pt x="21360" y="26313"/>
                  </a:lnTo>
                  <a:lnTo>
                    <a:pt x="22294" y="34542"/>
                  </a:lnTo>
                  <a:lnTo>
                    <a:pt x="24767" y="41473"/>
                  </a:lnTo>
                  <a:lnTo>
                    <a:pt x="28306" y="47397"/>
                  </a:lnTo>
                  <a:lnTo>
                    <a:pt x="32438" y="52605"/>
                  </a:lnTo>
                  <a:lnTo>
                    <a:pt x="38449" y="59097"/>
                  </a:lnTo>
                  <a:lnTo>
                    <a:pt x="44756" y="64430"/>
                  </a:lnTo>
                  <a:lnTo>
                    <a:pt x="44834" y="64564"/>
                  </a:lnTo>
                  <a:lnTo>
                    <a:pt x="46637" y="72521"/>
                  </a:lnTo>
                  <a:lnTo>
                    <a:pt x="63770" y="72521"/>
                  </a:lnTo>
                  <a:lnTo>
                    <a:pt x="57809" y="52605"/>
                  </a:lnTo>
                  <a:lnTo>
                    <a:pt x="53230" y="37705"/>
                  </a:lnTo>
                  <a:lnTo>
                    <a:pt x="33611" y="37705"/>
                  </a:lnTo>
                  <a:lnTo>
                    <a:pt x="30836" y="22784"/>
                  </a:lnTo>
                  <a:lnTo>
                    <a:pt x="48318" y="22784"/>
                  </a:lnTo>
                  <a:lnTo>
                    <a:pt x="46213" y="17004"/>
                  </a:lnTo>
                  <a:lnTo>
                    <a:pt x="27548" y="17004"/>
                  </a:lnTo>
                  <a:lnTo>
                    <a:pt x="23161" y="16177"/>
                  </a:lnTo>
                  <a:lnTo>
                    <a:pt x="17444" y="15570"/>
                  </a:lnTo>
                  <a:close/>
                </a:path>
                <a:path w="125095" h="219075">
                  <a:moveTo>
                    <a:pt x="48318" y="22784"/>
                  </a:moveTo>
                  <a:lnTo>
                    <a:pt x="30836" y="22784"/>
                  </a:lnTo>
                  <a:lnTo>
                    <a:pt x="33611" y="28103"/>
                  </a:lnTo>
                  <a:lnTo>
                    <a:pt x="35349" y="33412"/>
                  </a:lnTo>
                  <a:lnTo>
                    <a:pt x="33611" y="37705"/>
                  </a:lnTo>
                  <a:lnTo>
                    <a:pt x="53230" y="37705"/>
                  </a:lnTo>
                  <a:lnTo>
                    <a:pt x="51296" y="31412"/>
                  </a:lnTo>
                  <a:lnTo>
                    <a:pt x="49137" y="25042"/>
                  </a:lnTo>
                  <a:lnTo>
                    <a:pt x="48318" y="22784"/>
                  </a:lnTo>
                  <a:close/>
                </a:path>
                <a:path w="125095" h="219075">
                  <a:moveTo>
                    <a:pt x="20774" y="0"/>
                  </a:moveTo>
                  <a:lnTo>
                    <a:pt x="16983" y="1015"/>
                  </a:lnTo>
                  <a:lnTo>
                    <a:pt x="22564" y="8481"/>
                  </a:lnTo>
                  <a:lnTo>
                    <a:pt x="27548" y="17004"/>
                  </a:lnTo>
                  <a:lnTo>
                    <a:pt x="46213" y="17004"/>
                  </a:lnTo>
                  <a:lnTo>
                    <a:pt x="44002" y="11001"/>
                  </a:lnTo>
                  <a:lnTo>
                    <a:pt x="41171" y="3099"/>
                  </a:lnTo>
                  <a:lnTo>
                    <a:pt x="20774" y="0"/>
                  </a:lnTo>
                  <a:close/>
                </a:path>
              </a:pathLst>
            </a:custGeom>
            <a:solidFill>
              <a:srgbClr val="FFD61C"/>
            </a:solidFill>
          </p:spPr>
          <p:txBody>
            <a:bodyPr wrap="square" lIns="0" tIns="0" rIns="0" bIns="0" rtlCol="0"/>
            <a:lstStyle/>
            <a:p>
              <a:endParaRPr/>
            </a:p>
          </p:txBody>
        </p:sp>
        <p:sp>
          <p:nvSpPr>
            <p:cNvPr id="14" name="object 192">
              <a:extLst>
                <a:ext uri="{FF2B5EF4-FFF2-40B4-BE49-F238E27FC236}">
                  <a16:creationId xmlns:a16="http://schemas.microsoft.com/office/drawing/2014/main" id="{DAA460FE-C4DE-F1D4-40E9-74C5CBB61FCB}"/>
                </a:ext>
              </a:extLst>
            </p:cNvPr>
            <p:cNvSpPr/>
            <p:nvPr/>
          </p:nvSpPr>
          <p:spPr>
            <a:xfrm>
              <a:off x="7716671" y="1347458"/>
              <a:ext cx="770" cy="3851"/>
            </a:xfrm>
            <a:custGeom>
              <a:avLst/>
              <a:gdLst/>
              <a:ahLst/>
              <a:cxnLst/>
              <a:rect l="l" t="t" r="r" b="b"/>
              <a:pathLst>
                <a:path w="1270" h="6350">
                  <a:moveTo>
                    <a:pt x="0" y="0"/>
                  </a:moveTo>
                  <a:lnTo>
                    <a:pt x="806" y="5884"/>
                  </a:lnTo>
                  <a:lnTo>
                    <a:pt x="1109" y="4397"/>
                  </a:lnTo>
                  <a:lnTo>
                    <a:pt x="628" y="2240"/>
                  </a:lnTo>
                  <a:lnTo>
                    <a:pt x="0" y="0"/>
                  </a:lnTo>
                  <a:close/>
                </a:path>
              </a:pathLst>
            </a:custGeom>
            <a:solidFill>
              <a:srgbClr val="FFD61C"/>
            </a:solidFill>
          </p:spPr>
          <p:txBody>
            <a:bodyPr wrap="square" lIns="0" tIns="0" rIns="0" bIns="0" rtlCol="0"/>
            <a:lstStyle/>
            <a:p>
              <a:endParaRPr/>
            </a:p>
          </p:txBody>
        </p:sp>
        <p:sp>
          <p:nvSpPr>
            <p:cNvPr id="15" name="object 193">
              <a:extLst>
                <a:ext uri="{FF2B5EF4-FFF2-40B4-BE49-F238E27FC236}">
                  <a16:creationId xmlns:a16="http://schemas.microsoft.com/office/drawing/2014/main" id="{8636D083-25B2-40FC-862E-1194F1B4DC78}"/>
                </a:ext>
              </a:extLst>
            </p:cNvPr>
            <p:cNvSpPr/>
            <p:nvPr/>
          </p:nvSpPr>
          <p:spPr>
            <a:xfrm>
              <a:off x="6926840" y="1357945"/>
              <a:ext cx="3081" cy="6161"/>
            </a:xfrm>
            <a:custGeom>
              <a:avLst/>
              <a:gdLst/>
              <a:ahLst/>
              <a:cxnLst/>
              <a:rect l="l" t="t" r="r" b="b"/>
              <a:pathLst>
                <a:path w="5079" h="10160">
                  <a:moveTo>
                    <a:pt x="4638" y="0"/>
                  </a:moveTo>
                  <a:lnTo>
                    <a:pt x="2471" y="3769"/>
                  </a:lnTo>
                  <a:lnTo>
                    <a:pt x="1088" y="7015"/>
                  </a:lnTo>
                  <a:lnTo>
                    <a:pt x="0" y="10020"/>
                  </a:lnTo>
                  <a:lnTo>
                    <a:pt x="4638" y="0"/>
                  </a:lnTo>
                  <a:close/>
                </a:path>
              </a:pathLst>
            </a:custGeom>
            <a:solidFill>
              <a:srgbClr val="FFD61C"/>
            </a:solidFill>
          </p:spPr>
          <p:txBody>
            <a:bodyPr wrap="square" lIns="0" tIns="0" rIns="0" bIns="0" rtlCol="0"/>
            <a:lstStyle/>
            <a:p>
              <a:endParaRPr/>
            </a:p>
          </p:txBody>
        </p:sp>
        <p:sp>
          <p:nvSpPr>
            <p:cNvPr id="16" name="object 194">
              <a:extLst>
                <a:ext uri="{FF2B5EF4-FFF2-40B4-BE49-F238E27FC236}">
                  <a16:creationId xmlns:a16="http://schemas.microsoft.com/office/drawing/2014/main" id="{83AA1A95-D203-ABD8-F487-A99B3890D7C3}"/>
                </a:ext>
              </a:extLst>
            </p:cNvPr>
            <p:cNvSpPr/>
            <p:nvPr/>
          </p:nvSpPr>
          <p:spPr>
            <a:xfrm>
              <a:off x="6969775" y="1200656"/>
              <a:ext cx="4621" cy="10013"/>
            </a:xfrm>
            <a:custGeom>
              <a:avLst/>
              <a:gdLst/>
              <a:ahLst/>
              <a:cxnLst/>
              <a:rect l="l" t="t" r="r" b="b"/>
              <a:pathLst>
                <a:path w="7620" h="16510">
                  <a:moveTo>
                    <a:pt x="7141" y="0"/>
                  </a:moveTo>
                  <a:lnTo>
                    <a:pt x="3204" y="5696"/>
                  </a:lnTo>
                  <a:lnTo>
                    <a:pt x="1287" y="11036"/>
                  </a:lnTo>
                  <a:lnTo>
                    <a:pt x="0" y="16502"/>
                  </a:lnTo>
                  <a:lnTo>
                    <a:pt x="7141" y="0"/>
                  </a:lnTo>
                  <a:close/>
                </a:path>
              </a:pathLst>
            </a:custGeom>
            <a:solidFill>
              <a:srgbClr val="FFD61C"/>
            </a:solidFill>
          </p:spPr>
          <p:txBody>
            <a:bodyPr wrap="square" lIns="0" tIns="0" rIns="0" bIns="0" rtlCol="0"/>
            <a:lstStyle/>
            <a:p>
              <a:endParaRPr/>
            </a:p>
          </p:txBody>
        </p:sp>
        <p:sp>
          <p:nvSpPr>
            <p:cNvPr id="17" name="object 195">
              <a:extLst>
                <a:ext uri="{FF2B5EF4-FFF2-40B4-BE49-F238E27FC236}">
                  <a16:creationId xmlns:a16="http://schemas.microsoft.com/office/drawing/2014/main" id="{42684D64-8985-A622-61C1-32CE651C5D45}"/>
                </a:ext>
              </a:extLst>
            </p:cNvPr>
            <p:cNvSpPr/>
            <p:nvPr/>
          </p:nvSpPr>
          <p:spPr>
            <a:xfrm>
              <a:off x="7680079" y="1274844"/>
              <a:ext cx="1540" cy="1540"/>
            </a:xfrm>
            <a:custGeom>
              <a:avLst/>
              <a:gdLst/>
              <a:ahLst/>
              <a:cxnLst/>
              <a:rect l="l" t="t" r="r" b="b"/>
              <a:pathLst>
                <a:path w="2540" h="2539">
                  <a:moveTo>
                    <a:pt x="0" y="0"/>
                  </a:moveTo>
                  <a:lnTo>
                    <a:pt x="2314" y="2209"/>
                  </a:lnTo>
                  <a:lnTo>
                    <a:pt x="2146" y="1685"/>
                  </a:lnTo>
                  <a:lnTo>
                    <a:pt x="1413" y="1068"/>
                  </a:lnTo>
                  <a:lnTo>
                    <a:pt x="712" y="680"/>
                  </a:lnTo>
                  <a:lnTo>
                    <a:pt x="0" y="0"/>
                  </a:lnTo>
                  <a:close/>
                </a:path>
              </a:pathLst>
            </a:custGeom>
            <a:solidFill>
              <a:srgbClr val="FFD61C"/>
            </a:solidFill>
          </p:spPr>
          <p:txBody>
            <a:bodyPr wrap="square" lIns="0" tIns="0" rIns="0" bIns="0" rtlCol="0"/>
            <a:lstStyle/>
            <a:p>
              <a:endParaRPr/>
            </a:p>
          </p:txBody>
        </p:sp>
        <p:sp>
          <p:nvSpPr>
            <p:cNvPr id="18" name="object 196">
              <a:extLst>
                <a:ext uri="{FF2B5EF4-FFF2-40B4-BE49-F238E27FC236}">
                  <a16:creationId xmlns:a16="http://schemas.microsoft.com/office/drawing/2014/main" id="{184B4262-E456-0F77-86D6-BEC67E5D5AC4}"/>
                </a:ext>
              </a:extLst>
            </p:cNvPr>
            <p:cNvSpPr/>
            <p:nvPr/>
          </p:nvSpPr>
          <p:spPr>
            <a:xfrm>
              <a:off x="7249758" y="1048524"/>
              <a:ext cx="6547" cy="1540"/>
            </a:xfrm>
            <a:custGeom>
              <a:avLst/>
              <a:gdLst/>
              <a:ahLst/>
              <a:cxnLst/>
              <a:rect l="l" t="t" r="r" b="b"/>
              <a:pathLst>
                <a:path w="10795" h="2539">
                  <a:moveTo>
                    <a:pt x="5727" y="0"/>
                  </a:moveTo>
                  <a:lnTo>
                    <a:pt x="0" y="376"/>
                  </a:lnTo>
                  <a:lnTo>
                    <a:pt x="2942" y="1246"/>
                  </a:lnTo>
                  <a:lnTo>
                    <a:pt x="6156" y="1916"/>
                  </a:lnTo>
                  <a:lnTo>
                    <a:pt x="10366" y="2052"/>
                  </a:lnTo>
                  <a:lnTo>
                    <a:pt x="9549" y="439"/>
                  </a:lnTo>
                  <a:lnTo>
                    <a:pt x="5727" y="0"/>
                  </a:lnTo>
                  <a:close/>
                </a:path>
              </a:pathLst>
            </a:custGeom>
            <a:solidFill>
              <a:srgbClr val="FFD61C"/>
            </a:solidFill>
          </p:spPr>
          <p:txBody>
            <a:bodyPr wrap="square" lIns="0" tIns="0" rIns="0" bIns="0" rtlCol="0"/>
            <a:lstStyle/>
            <a:p>
              <a:endParaRPr/>
            </a:p>
          </p:txBody>
        </p:sp>
        <p:sp>
          <p:nvSpPr>
            <p:cNvPr id="19" name="object 197">
              <a:extLst>
                <a:ext uri="{FF2B5EF4-FFF2-40B4-BE49-F238E27FC236}">
                  <a16:creationId xmlns:a16="http://schemas.microsoft.com/office/drawing/2014/main" id="{E115E343-82B4-5C2E-3BE8-505179292426}"/>
                </a:ext>
              </a:extLst>
            </p:cNvPr>
            <p:cNvSpPr/>
            <p:nvPr/>
          </p:nvSpPr>
          <p:spPr>
            <a:xfrm>
              <a:off x="6968991" y="1210666"/>
              <a:ext cx="1155" cy="1926"/>
            </a:xfrm>
            <a:custGeom>
              <a:avLst/>
              <a:gdLst/>
              <a:ahLst/>
              <a:cxnLst/>
              <a:rect l="l" t="t" r="r" b="b"/>
              <a:pathLst>
                <a:path w="1904" h="3175">
                  <a:moveTo>
                    <a:pt x="1287" y="0"/>
                  </a:moveTo>
                  <a:lnTo>
                    <a:pt x="0" y="3026"/>
                  </a:lnTo>
                  <a:lnTo>
                    <a:pt x="900" y="2376"/>
                  </a:lnTo>
                  <a:lnTo>
                    <a:pt x="1162" y="795"/>
                  </a:lnTo>
                  <a:lnTo>
                    <a:pt x="1287" y="0"/>
                  </a:lnTo>
                  <a:close/>
                </a:path>
              </a:pathLst>
            </a:custGeom>
            <a:solidFill>
              <a:srgbClr val="FFD61C"/>
            </a:solidFill>
          </p:spPr>
          <p:txBody>
            <a:bodyPr wrap="square" lIns="0" tIns="0" rIns="0" bIns="0" rtlCol="0"/>
            <a:lstStyle/>
            <a:p>
              <a:endParaRPr/>
            </a:p>
          </p:txBody>
        </p:sp>
        <p:sp>
          <p:nvSpPr>
            <p:cNvPr id="20" name="object 198">
              <a:extLst>
                <a:ext uri="{FF2B5EF4-FFF2-40B4-BE49-F238E27FC236}">
                  <a16:creationId xmlns:a16="http://schemas.microsoft.com/office/drawing/2014/main" id="{1E1F1C56-8C0A-CDB1-1B9D-370B8DA97E92}"/>
                </a:ext>
              </a:extLst>
            </p:cNvPr>
            <p:cNvSpPr/>
            <p:nvPr/>
          </p:nvSpPr>
          <p:spPr>
            <a:xfrm>
              <a:off x="6875987" y="1418434"/>
              <a:ext cx="385" cy="4621"/>
            </a:xfrm>
            <a:custGeom>
              <a:avLst/>
              <a:gdLst/>
              <a:ahLst/>
              <a:cxnLst/>
              <a:rect l="l" t="t" r="r" b="b"/>
              <a:pathLst>
                <a:path w="634" h="7619">
                  <a:moveTo>
                    <a:pt x="251" y="0"/>
                  </a:moveTo>
                  <a:lnTo>
                    <a:pt x="167" y="2533"/>
                  </a:lnTo>
                  <a:lnTo>
                    <a:pt x="0" y="4816"/>
                  </a:lnTo>
                  <a:lnTo>
                    <a:pt x="62" y="7559"/>
                  </a:lnTo>
                  <a:lnTo>
                    <a:pt x="617" y="4125"/>
                  </a:lnTo>
                  <a:lnTo>
                    <a:pt x="534" y="1905"/>
                  </a:lnTo>
                  <a:lnTo>
                    <a:pt x="251" y="0"/>
                  </a:lnTo>
                  <a:close/>
                </a:path>
              </a:pathLst>
            </a:custGeom>
            <a:solidFill>
              <a:srgbClr val="FFD61C"/>
            </a:solidFill>
          </p:spPr>
          <p:txBody>
            <a:bodyPr wrap="square" lIns="0" tIns="0" rIns="0" bIns="0" rtlCol="0"/>
            <a:lstStyle/>
            <a:p>
              <a:endParaRPr/>
            </a:p>
          </p:txBody>
        </p:sp>
        <p:sp>
          <p:nvSpPr>
            <p:cNvPr id="21" name="object 199">
              <a:extLst>
                <a:ext uri="{FF2B5EF4-FFF2-40B4-BE49-F238E27FC236}">
                  <a16:creationId xmlns:a16="http://schemas.microsoft.com/office/drawing/2014/main" id="{9A623F5D-0B64-7895-9484-F85775D45D8C}"/>
                </a:ext>
              </a:extLst>
            </p:cNvPr>
            <p:cNvSpPr/>
            <p:nvPr/>
          </p:nvSpPr>
          <p:spPr>
            <a:xfrm>
              <a:off x="6907822" y="1417327"/>
              <a:ext cx="385" cy="4621"/>
            </a:xfrm>
            <a:custGeom>
              <a:avLst/>
              <a:gdLst/>
              <a:ahLst/>
              <a:cxnLst/>
              <a:rect l="l" t="t" r="r" b="b"/>
              <a:pathLst>
                <a:path w="634" h="7619">
                  <a:moveTo>
                    <a:pt x="303" y="0"/>
                  </a:moveTo>
                  <a:lnTo>
                    <a:pt x="83" y="2565"/>
                  </a:lnTo>
                  <a:lnTo>
                    <a:pt x="0" y="5046"/>
                  </a:lnTo>
                  <a:lnTo>
                    <a:pt x="240" y="7078"/>
                  </a:lnTo>
                  <a:lnTo>
                    <a:pt x="303" y="0"/>
                  </a:lnTo>
                  <a:close/>
                </a:path>
              </a:pathLst>
            </a:custGeom>
            <a:solidFill>
              <a:srgbClr val="FFD61C"/>
            </a:solidFill>
          </p:spPr>
          <p:txBody>
            <a:bodyPr wrap="square" lIns="0" tIns="0" rIns="0" bIns="0" rtlCol="0"/>
            <a:lstStyle/>
            <a:p>
              <a:endParaRPr/>
            </a:p>
          </p:txBody>
        </p:sp>
        <p:sp>
          <p:nvSpPr>
            <p:cNvPr id="22" name="object 200">
              <a:extLst>
                <a:ext uri="{FF2B5EF4-FFF2-40B4-BE49-F238E27FC236}">
                  <a16:creationId xmlns:a16="http://schemas.microsoft.com/office/drawing/2014/main" id="{6C956058-737F-BC90-C608-357D93465242}"/>
                </a:ext>
              </a:extLst>
            </p:cNvPr>
            <p:cNvSpPr/>
            <p:nvPr/>
          </p:nvSpPr>
          <p:spPr>
            <a:xfrm>
              <a:off x="6862719" y="1645429"/>
              <a:ext cx="2311" cy="9242"/>
            </a:xfrm>
            <a:custGeom>
              <a:avLst/>
              <a:gdLst/>
              <a:ahLst/>
              <a:cxnLst/>
              <a:rect l="l" t="t" r="r" b="b"/>
              <a:pathLst>
                <a:path w="3809" h="15239">
                  <a:moveTo>
                    <a:pt x="0" y="0"/>
                  </a:moveTo>
                  <a:lnTo>
                    <a:pt x="3444" y="14931"/>
                  </a:lnTo>
                  <a:lnTo>
                    <a:pt x="2711" y="7539"/>
                  </a:lnTo>
                  <a:lnTo>
                    <a:pt x="1465" y="3172"/>
                  </a:lnTo>
                  <a:lnTo>
                    <a:pt x="0" y="0"/>
                  </a:lnTo>
                  <a:close/>
                </a:path>
              </a:pathLst>
            </a:custGeom>
            <a:solidFill>
              <a:srgbClr val="FFD61C"/>
            </a:solidFill>
          </p:spPr>
          <p:txBody>
            <a:bodyPr wrap="square" lIns="0" tIns="0" rIns="0" bIns="0" rtlCol="0"/>
            <a:lstStyle/>
            <a:p>
              <a:endParaRPr/>
            </a:p>
          </p:txBody>
        </p:sp>
        <p:sp>
          <p:nvSpPr>
            <p:cNvPr id="23" name="object 201">
              <a:extLst>
                <a:ext uri="{FF2B5EF4-FFF2-40B4-BE49-F238E27FC236}">
                  <a16:creationId xmlns:a16="http://schemas.microsoft.com/office/drawing/2014/main" id="{981A9B9E-2408-A026-A09B-ADA6DF6C4DD5}"/>
                </a:ext>
              </a:extLst>
            </p:cNvPr>
            <p:cNvSpPr/>
            <p:nvPr/>
          </p:nvSpPr>
          <p:spPr>
            <a:xfrm>
              <a:off x="6895096" y="1438261"/>
              <a:ext cx="1155" cy="2311"/>
            </a:xfrm>
            <a:custGeom>
              <a:avLst/>
              <a:gdLst/>
              <a:ahLst/>
              <a:cxnLst/>
              <a:rect l="l" t="t" r="r" b="b"/>
              <a:pathLst>
                <a:path w="1904" h="3810">
                  <a:moveTo>
                    <a:pt x="973" y="0"/>
                  </a:moveTo>
                  <a:lnTo>
                    <a:pt x="0" y="513"/>
                  </a:lnTo>
                  <a:lnTo>
                    <a:pt x="1120" y="2575"/>
                  </a:lnTo>
                  <a:lnTo>
                    <a:pt x="1748" y="3329"/>
                  </a:lnTo>
                  <a:lnTo>
                    <a:pt x="1738" y="1204"/>
                  </a:lnTo>
                  <a:lnTo>
                    <a:pt x="973" y="0"/>
                  </a:lnTo>
                  <a:close/>
                </a:path>
              </a:pathLst>
            </a:custGeom>
            <a:solidFill>
              <a:srgbClr val="FFD61C"/>
            </a:solidFill>
          </p:spPr>
          <p:txBody>
            <a:bodyPr wrap="square" lIns="0" tIns="0" rIns="0" bIns="0" rtlCol="0"/>
            <a:lstStyle/>
            <a:p>
              <a:endParaRPr/>
            </a:p>
          </p:txBody>
        </p:sp>
        <p:sp>
          <p:nvSpPr>
            <p:cNvPr id="24" name="object 202">
              <a:extLst>
                <a:ext uri="{FF2B5EF4-FFF2-40B4-BE49-F238E27FC236}">
                  <a16:creationId xmlns:a16="http://schemas.microsoft.com/office/drawing/2014/main" id="{D058A1FE-9196-264F-BA77-2BE6EC76930C}"/>
                </a:ext>
              </a:extLst>
            </p:cNvPr>
            <p:cNvSpPr/>
            <p:nvPr/>
          </p:nvSpPr>
          <p:spPr>
            <a:xfrm>
              <a:off x="7704219" y="1409926"/>
              <a:ext cx="25416" cy="23106"/>
            </a:xfrm>
            <a:custGeom>
              <a:avLst/>
              <a:gdLst/>
              <a:ahLst/>
              <a:cxnLst/>
              <a:rect l="l" t="t" r="r" b="b"/>
              <a:pathLst>
                <a:path w="41909" h="38100">
                  <a:moveTo>
                    <a:pt x="2374" y="800"/>
                  </a:moveTo>
                  <a:lnTo>
                    <a:pt x="2133" y="177"/>
                  </a:lnTo>
                  <a:lnTo>
                    <a:pt x="2070" y="0"/>
                  </a:lnTo>
                  <a:lnTo>
                    <a:pt x="0" y="292"/>
                  </a:lnTo>
                  <a:lnTo>
                    <a:pt x="2374" y="800"/>
                  </a:lnTo>
                  <a:close/>
                </a:path>
                <a:path w="41909" h="38100">
                  <a:moveTo>
                    <a:pt x="41706" y="38011"/>
                  </a:moveTo>
                  <a:lnTo>
                    <a:pt x="40614" y="33464"/>
                  </a:lnTo>
                  <a:lnTo>
                    <a:pt x="38900" y="29222"/>
                  </a:lnTo>
                  <a:lnTo>
                    <a:pt x="37058" y="26250"/>
                  </a:lnTo>
                  <a:lnTo>
                    <a:pt x="41706" y="38011"/>
                  </a:lnTo>
                  <a:close/>
                </a:path>
              </a:pathLst>
            </a:custGeom>
            <a:solidFill>
              <a:srgbClr val="FFD61C"/>
            </a:solidFill>
          </p:spPr>
          <p:txBody>
            <a:bodyPr wrap="square" lIns="0" tIns="0" rIns="0" bIns="0" rtlCol="0"/>
            <a:lstStyle/>
            <a:p>
              <a:endParaRPr/>
            </a:p>
          </p:txBody>
        </p:sp>
        <p:sp>
          <p:nvSpPr>
            <p:cNvPr id="25" name="object 203">
              <a:extLst>
                <a:ext uri="{FF2B5EF4-FFF2-40B4-BE49-F238E27FC236}">
                  <a16:creationId xmlns:a16="http://schemas.microsoft.com/office/drawing/2014/main" id="{BD2D6573-10BD-7931-12B9-EF3C7175B7C6}"/>
                </a:ext>
              </a:extLst>
            </p:cNvPr>
            <p:cNvSpPr/>
            <p:nvPr/>
          </p:nvSpPr>
          <p:spPr>
            <a:xfrm>
              <a:off x="7389622" y="1063438"/>
              <a:ext cx="8472" cy="6161"/>
            </a:xfrm>
            <a:custGeom>
              <a:avLst/>
              <a:gdLst/>
              <a:ahLst/>
              <a:cxnLst/>
              <a:rect l="l" t="t" r="r" b="b"/>
              <a:pathLst>
                <a:path w="13970" h="10160">
                  <a:moveTo>
                    <a:pt x="12007" y="7547"/>
                  </a:moveTo>
                  <a:lnTo>
                    <a:pt x="7528" y="9926"/>
                  </a:lnTo>
                  <a:lnTo>
                    <a:pt x="12491" y="7800"/>
                  </a:lnTo>
                  <a:lnTo>
                    <a:pt x="12007" y="7547"/>
                  </a:lnTo>
                  <a:close/>
                </a:path>
                <a:path w="13970" h="10160">
                  <a:moveTo>
                    <a:pt x="0" y="0"/>
                  </a:moveTo>
                  <a:lnTo>
                    <a:pt x="3643" y="3183"/>
                  </a:lnTo>
                  <a:lnTo>
                    <a:pt x="12007" y="7547"/>
                  </a:lnTo>
                  <a:lnTo>
                    <a:pt x="12275" y="7405"/>
                  </a:lnTo>
                  <a:lnTo>
                    <a:pt x="13349" y="3742"/>
                  </a:lnTo>
                  <a:lnTo>
                    <a:pt x="9629" y="689"/>
                  </a:lnTo>
                  <a:lnTo>
                    <a:pt x="0" y="0"/>
                  </a:lnTo>
                  <a:close/>
                </a:path>
              </a:pathLst>
            </a:custGeom>
            <a:solidFill>
              <a:srgbClr val="FFD61C"/>
            </a:solidFill>
          </p:spPr>
          <p:txBody>
            <a:bodyPr wrap="square" lIns="0" tIns="0" rIns="0" bIns="0" rtlCol="0"/>
            <a:lstStyle/>
            <a:p>
              <a:endParaRPr/>
            </a:p>
          </p:txBody>
        </p:sp>
        <p:sp>
          <p:nvSpPr>
            <p:cNvPr id="26" name="object 204">
              <a:extLst>
                <a:ext uri="{FF2B5EF4-FFF2-40B4-BE49-F238E27FC236}">
                  <a16:creationId xmlns:a16="http://schemas.microsoft.com/office/drawing/2014/main" id="{0EC80E45-2D66-EB9F-3C95-87C0FD889431}"/>
                </a:ext>
              </a:extLst>
            </p:cNvPr>
            <p:cNvSpPr/>
            <p:nvPr/>
          </p:nvSpPr>
          <p:spPr>
            <a:xfrm>
              <a:off x="7629165" y="1395208"/>
              <a:ext cx="8856" cy="6932"/>
            </a:xfrm>
            <a:custGeom>
              <a:avLst/>
              <a:gdLst/>
              <a:ahLst/>
              <a:cxnLst/>
              <a:rect l="l" t="t" r="r" b="b"/>
              <a:pathLst>
                <a:path w="14604" h="11430">
                  <a:moveTo>
                    <a:pt x="8191" y="6248"/>
                  </a:moveTo>
                  <a:lnTo>
                    <a:pt x="4064" y="2921"/>
                  </a:lnTo>
                  <a:lnTo>
                    <a:pt x="584" y="0"/>
                  </a:lnTo>
                  <a:lnTo>
                    <a:pt x="0" y="2070"/>
                  </a:lnTo>
                  <a:lnTo>
                    <a:pt x="2959" y="2997"/>
                  </a:lnTo>
                  <a:lnTo>
                    <a:pt x="5588" y="4610"/>
                  </a:lnTo>
                  <a:lnTo>
                    <a:pt x="8191" y="6248"/>
                  </a:lnTo>
                  <a:close/>
                </a:path>
                <a:path w="14604" h="11430">
                  <a:moveTo>
                    <a:pt x="14452" y="11074"/>
                  </a:moveTo>
                  <a:lnTo>
                    <a:pt x="12484" y="9283"/>
                  </a:lnTo>
                  <a:lnTo>
                    <a:pt x="10375" y="7645"/>
                  </a:lnTo>
                  <a:lnTo>
                    <a:pt x="8191" y="6248"/>
                  </a:lnTo>
                  <a:lnTo>
                    <a:pt x="10223" y="7899"/>
                  </a:lnTo>
                  <a:lnTo>
                    <a:pt x="12382" y="9677"/>
                  </a:lnTo>
                  <a:lnTo>
                    <a:pt x="14452" y="11074"/>
                  </a:lnTo>
                  <a:close/>
                </a:path>
              </a:pathLst>
            </a:custGeom>
            <a:solidFill>
              <a:srgbClr val="FFD61C"/>
            </a:solidFill>
          </p:spPr>
          <p:txBody>
            <a:bodyPr wrap="square" lIns="0" tIns="0" rIns="0" bIns="0" rtlCol="0"/>
            <a:lstStyle/>
            <a:p>
              <a:endParaRPr/>
            </a:p>
          </p:txBody>
        </p:sp>
        <p:sp>
          <p:nvSpPr>
            <p:cNvPr id="27" name="object 205">
              <a:extLst>
                <a:ext uri="{FF2B5EF4-FFF2-40B4-BE49-F238E27FC236}">
                  <a16:creationId xmlns:a16="http://schemas.microsoft.com/office/drawing/2014/main" id="{9869A332-604E-39CE-38ED-A51D0B7ADC45}"/>
                </a:ext>
              </a:extLst>
            </p:cNvPr>
            <p:cNvSpPr/>
            <p:nvPr/>
          </p:nvSpPr>
          <p:spPr>
            <a:xfrm>
              <a:off x="7324403" y="1145734"/>
              <a:ext cx="2311" cy="1926"/>
            </a:xfrm>
            <a:custGeom>
              <a:avLst/>
              <a:gdLst/>
              <a:ahLst/>
              <a:cxnLst/>
              <a:rect l="l" t="t" r="r" b="b"/>
              <a:pathLst>
                <a:path w="3809" h="3175">
                  <a:moveTo>
                    <a:pt x="0" y="0"/>
                  </a:moveTo>
                  <a:lnTo>
                    <a:pt x="502" y="2397"/>
                  </a:lnTo>
                  <a:lnTo>
                    <a:pt x="1790" y="2869"/>
                  </a:lnTo>
                  <a:lnTo>
                    <a:pt x="3601" y="2408"/>
                  </a:lnTo>
                  <a:lnTo>
                    <a:pt x="2837" y="1225"/>
                  </a:lnTo>
                  <a:lnTo>
                    <a:pt x="1633" y="261"/>
                  </a:lnTo>
                  <a:lnTo>
                    <a:pt x="0" y="0"/>
                  </a:lnTo>
                  <a:close/>
                </a:path>
              </a:pathLst>
            </a:custGeom>
            <a:solidFill>
              <a:srgbClr val="FFD61C"/>
            </a:solidFill>
          </p:spPr>
          <p:txBody>
            <a:bodyPr wrap="square" lIns="0" tIns="0" rIns="0" bIns="0" rtlCol="0"/>
            <a:lstStyle/>
            <a:p>
              <a:endParaRPr/>
            </a:p>
          </p:txBody>
        </p:sp>
        <p:sp>
          <p:nvSpPr>
            <p:cNvPr id="28" name="object 206">
              <a:extLst>
                <a:ext uri="{FF2B5EF4-FFF2-40B4-BE49-F238E27FC236}">
                  <a16:creationId xmlns:a16="http://schemas.microsoft.com/office/drawing/2014/main" id="{D6825AFF-278B-9FE5-4DA8-6825D89B5BD6}"/>
                </a:ext>
              </a:extLst>
            </p:cNvPr>
            <p:cNvSpPr/>
            <p:nvPr/>
          </p:nvSpPr>
          <p:spPr>
            <a:xfrm>
              <a:off x="7729420" y="1401842"/>
              <a:ext cx="41205" cy="65851"/>
            </a:xfrm>
            <a:custGeom>
              <a:avLst/>
              <a:gdLst/>
              <a:ahLst/>
              <a:cxnLst/>
              <a:rect l="l" t="t" r="r" b="b"/>
              <a:pathLst>
                <a:path w="67945" h="108585">
                  <a:moveTo>
                    <a:pt x="12031" y="0"/>
                  </a:moveTo>
                  <a:lnTo>
                    <a:pt x="20153" y="18330"/>
                  </a:lnTo>
                  <a:lnTo>
                    <a:pt x="27268" y="37180"/>
                  </a:lnTo>
                  <a:lnTo>
                    <a:pt x="32306" y="55699"/>
                  </a:lnTo>
                  <a:lnTo>
                    <a:pt x="34197" y="73034"/>
                  </a:lnTo>
                  <a:lnTo>
                    <a:pt x="21036" y="67066"/>
                  </a:lnTo>
                  <a:lnTo>
                    <a:pt x="21337" y="49975"/>
                  </a:lnTo>
                  <a:lnTo>
                    <a:pt x="18034" y="35599"/>
                  </a:lnTo>
                  <a:lnTo>
                    <a:pt x="12900" y="21771"/>
                  </a:lnTo>
                  <a:lnTo>
                    <a:pt x="7706" y="6324"/>
                  </a:lnTo>
                  <a:lnTo>
                    <a:pt x="12470" y="32449"/>
                  </a:lnTo>
                  <a:lnTo>
                    <a:pt x="16292" y="58657"/>
                  </a:lnTo>
                  <a:lnTo>
                    <a:pt x="13497" y="71019"/>
                  </a:lnTo>
                  <a:lnTo>
                    <a:pt x="9701" y="71482"/>
                  </a:lnTo>
                  <a:lnTo>
                    <a:pt x="5166" y="63702"/>
                  </a:lnTo>
                  <a:lnTo>
                    <a:pt x="157" y="51338"/>
                  </a:lnTo>
                  <a:lnTo>
                    <a:pt x="1214" y="55924"/>
                  </a:lnTo>
                  <a:lnTo>
                    <a:pt x="1643" y="60218"/>
                  </a:lnTo>
                  <a:lnTo>
                    <a:pt x="0" y="61872"/>
                  </a:lnTo>
                  <a:lnTo>
                    <a:pt x="6127" y="69715"/>
                  </a:lnTo>
                  <a:lnTo>
                    <a:pt x="13977" y="82742"/>
                  </a:lnTo>
                  <a:lnTo>
                    <a:pt x="19320" y="87038"/>
                  </a:lnTo>
                  <a:lnTo>
                    <a:pt x="17926" y="68689"/>
                  </a:lnTo>
                  <a:lnTo>
                    <a:pt x="25625" y="72615"/>
                  </a:lnTo>
                  <a:lnTo>
                    <a:pt x="29949" y="83511"/>
                  </a:lnTo>
                  <a:lnTo>
                    <a:pt x="32871" y="96829"/>
                  </a:lnTo>
                  <a:lnTo>
                    <a:pt x="36365" y="108017"/>
                  </a:lnTo>
                  <a:lnTo>
                    <a:pt x="38320" y="104372"/>
                  </a:lnTo>
                  <a:lnTo>
                    <a:pt x="41894" y="105360"/>
                  </a:lnTo>
                  <a:lnTo>
                    <a:pt x="46024" y="107452"/>
                  </a:lnTo>
                  <a:lnTo>
                    <a:pt x="49652" y="107117"/>
                  </a:lnTo>
                  <a:lnTo>
                    <a:pt x="46721" y="101295"/>
                  </a:lnTo>
                  <a:lnTo>
                    <a:pt x="41422" y="94834"/>
                  </a:lnTo>
                  <a:lnTo>
                    <a:pt x="40093" y="84552"/>
                  </a:lnTo>
                  <a:lnTo>
                    <a:pt x="44050" y="83539"/>
                  </a:lnTo>
                  <a:lnTo>
                    <a:pt x="48086" y="88122"/>
                  </a:lnTo>
                  <a:lnTo>
                    <a:pt x="51302" y="96184"/>
                  </a:lnTo>
                  <a:lnTo>
                    <a:pt x="52804" y="105609"/>
                  </a:lnTo>
                  <a:lnTo>
                    <a:pt x="56572" y="101006"/>
                  </a:lnTo>
                  <a:lnTo>
                    <a:pt x="61373" y="105164"/>
                  </a:lnTo>
                  <a:lnTo>
                    <a:pt x="65631" y="108206"/>
                  </a:lnTo>
                  <a:lnTo>
                    <a:pt x="67767" y="100258"/>
                  </a:lnTo>
                  <a:lnTo>
                    <a:pt x="51333" y="55491"/>
                  </a:lnTo>
                  <a:lnTo>
                    <a:pt x="30605" y="19864"/>
                  </a:lnTo>
                  <a:lnTo>
                    <a:pt x="21893" y="9600"/>
                  </a:lnTo>
                  <a:lnTo>
                    <a:pt x="12031" y="0"/>
                  </a:lnTo>
                  <a:close/>
                </a:path>
              </a:pathLst>
            </a:custGeom>
            <a:solidFill>
              <a:srgbClr val="FFD61C"/>
            </a:solidFill>
          </p:spPr>
          <p:txBody>
            <a:bodyPr wrap="square" lIns="0" tIns="0" rIns="0" bIns="0" rtlCol="0"/>
            <a:lstStyle/>
            <a:p>
              <a:endParaRPr/>
            </a:p>
          </p:txBody>
        </p:sp>
        <p:sp>
          <p:nvSpPr>
            <p:cNvPr id="29" name="object 207">
              <a:extLst>
                <a:ext uri="{FF2B5EF4-FFF2-40B4-BE49-F238E27FC236}">
                  <a16:creationId xmlns:a16="http://schemas.microsoft.com/office/drawing/2014/main" id="{C95EDDB9-9B44-02D8-92B0-31399A9B1B7E}"/>
                </a:ext>
              </a:extLst>
            </p:cNvPr>
            <p:cNvSpPr/>
            <p:nvPr/>
          </p:nvSpPr>
          <p:spPr>
            <a:xfrm>
              <a:off x="7665639" y="1436090"/>
              <a:ext cx="1155" cy="1540"/>
            </a:xfrm>
            <a:custGeom>
              <a:avLst/>
              <a:gdLst/>
              <a:ahLst/>
              <a:cxnLst/>
              <a:rect l="l" t="t" r="r" b="b"/>
              <a:pathLst>
                <a:path w="1904" h="2539">
                  <a:moveTo>
                    <a:pt x="73" y="0"/>
                  </a:moveTo>
                  <a:lnTo>
                    <a:pt x="0" y="837"/>
                  </a:lnTo>
                  <a:lnTo>
                    <a:pt x="586" y="1382"/>
                  </a:lnTo>
                  <a:lnTo>
                    <a:pt x="1088" y="2115"/>
                  </a:lnTo>
                  <a:lnTo>
                    <a:pt x="1685" y="2397"/>
                  </a:lnTo>
                  <a:lnTo>
                    <a:pt x="73" y="0"/>
                  </a:lnTo>
                  <a:close/>
                </a:path>
              </a:pathLst>
            </a:custGeom>
            <a:solidFill>
              <a:srgbClr val="FFD61C"/>
            </a:solidFill>
          </p:spPr>
          <p:txBody>
            <a:bodyPr wrap="square" lIns="0" tIns="0" rIns="0" bIns="0" rtlCol="0"/>
            <a:lstStyle/>
            <a:p>
              <a:endParaRPr/>
            </a:p>
          </p:txBody>
        </p:sp>
        <p:sp>
          <p:nvSpPr>
            <p:cNvPr id="30" name="object 208">
              <a:extLst>
                <a:ext uri="{FF2B5EF4-FFF2-40B4-BE49-F238E27FC236}">
                  <a16:creationId xmlns:a16="http://schemas.microsoft.com/office/drawing/2014/main" id="{9FB8B369-F2C4-D330-E877-D1EB13B752A5}"/>
                </a:ext>
              </a:extLst>
            </p:cNvPr>
            <p:cNvSpPr/>
            <p:nvPr/>
          </p:nvSpPr>
          <p:spPr>
            <a:xfrm>
              <a:off x="7002214" y="1635697"/>
              <a:ext cx="3081" cy="2696"/>
            </a:xfrm>
            <a:custGeom>
              <a:avLst/>
              <a:gdLst/>
              <a:ahLst/>
              <a:cxnLst/>
              <a:rect l="l" t="t" r="r" b="b"/>
              <a:pathLst>
                <a:path w="5079" h="4444">
                  <a:moveTo>
                    <a:pt x="994" y="0"/>
                  </a:moveTo>
                  <a:lnTo>
                    <a:pt x="0" y="408"/>
                  </a:lnTo>
                  <a:lnTo>
                    <a:pt x="4523" y="3937"/>
                  </a:lnTo>
                  <a:lnTo>
                    <a:pt x="2397" y="910"/>
                  </a:lnTo>
                  <a:lnTo>
                    <a:pt x="994" y="0"/>
                  </a:lnTo>
                  <a:close/>
                </a:path>
              </a:pathLst>
            </a:custGeom>
            <a:solidFill>
              <a:srgbClr val="FFD61C"/>
            </a:solidFill>
          </p:spPr>
          <p:txBody>
            <a:bodyPr wrap="square" lIns="0" tIns="0" rIns="0" bIns="0" rtlCol="0"/>
            <a:lstStyle/>
            <a:p>
              <a:endParaRPr/>
            </a:p>
          </p:txBody>
        </p:sp>
        <p:sp>
          <p:nvSpPr>
            <p:cNvPr id="31" name="object 209">
              <a:extLst>
                <a:ext uri="{FF2B5EF4-FFF2-40B4-BE49-F238E27FC236}">
                  <a16:creationId xmlns:a16="http://schemas.microsoft.com/office/drawing/2014/main" id="{F2A9ABEB-7FE1-4D3C-B9C0-3220E40DE1E1}"/>
                </a:ext>
              </a:extLst>
            </p:cNvPr>
            <p:cNvSpPr/>
            <p:nvPr/>
          </p:nvSpPr>
          <p:spPr>
            <a:xfrm>
              <a:off x="7692373" y="1409355"/>
              <a:ext cx="385" cy="385"/>
            </a:xfrm>
            <a:custGeom>
              <a:avLst/>
              <a:gdLst/>
              <a:ahLst/>
              <a:cxnLst/>
              <a:rect l="l" t="t" r="r" b="b"/>
              <a:pathLst>
                <a:path w="634" h="635">
                  <a:moveTo>
                    <a:pt x="0" y="0"/>
                  </a:moveTo>
                  <a:lnTo>
                    <a:pt x="240" y="356"/>
                  </a:lnTo>
                  <a:lnTo>
                    <a:pt x="0" y="0"/>
                  </a:lnTo>
                  <a:close/>
                </a:path>
              </a:pathLst>
            </a:custGeom>
            <a:solidFill>
              <a:srgbClr val="FFD61C"/>
            </a:solidFill>
          </p:spPr>
          <p:txBody>
            <a:bodyPr wrap="square" lIns="0" tIns="0" rIns="0" bIns="0" rtlCol="0"/>
            <a:lstStyle/>
            <a:p>
              <a:endParaRPr/>
            </a:p>
          </p:txBody>
        </p:sp>
        <p:sp>
          <p:nvSpPr>
            <p:cNvPr id="32" name="object 210">
              <a:extLst>
                <a:ext uri="{FF2B5EF4-FFF2-40B4-BE49-F238E27FC236}">
                  <a16:creationId xmlns:a16="http://schemas.microsoft.com/office/drawing/2014/main" id="{C2DC2585-084D-7BD7-8D48-1521E1ACD5C4}"/>
                </a:ext>
              </a:extLst>
            </p:cNvPr>
            <p:cNvSpPr/>
            <p:nvPr/>
          </p:nvSpPr>
          <p:spPr>
            <a:xfrm>
              <a:off x="7002286" y="1578773"/>
              <a:ext cx="770" cy="385"/>
            </a:xfrm>
            <a:custGeom>
              <a:avLst/>
              <a:gdLst/>
              <a:ahLst/>
              <a:cxnLst/>
              <a:rect l="l" t="t" r="r" b="b"/>
              <a:pathLst>
                <a:path w="1270" h="635">
                  <a:moveTo>
                    <a:pt x="374" y="180"/>
                  </a:moveTo>
                  <a:lnTo>
                    <a:pt x="607" y="293"/>
                  </a:lnTo>
                  <a:lnTo>
                    <a:pt x="942" y="544"/>
                  </a:lnTo>
                  <a:lnTo>
                    <a:pt x="617" y="188"/>
                  </a:lnTo>
                  <a:lnTo>
                    <a:pt x="374" y="180"/>
                  </a:lnTo>
                  <a:close/>
                </a:path>
                <a:path w="1270" h="635">
                  <a:moveTo>
                    <a:pt x="0" y="0"/>
                  </a:moveTo>
                  <a:lnTo>
                    <a:pt x="282" y="178"/>
                  </a:lnTo>
                  <a:lnTo>
                    <a:pt x="0" y="0"/>
                  </a:lnTo>
                  <a:close/>
                </a:path>
              </a:pathLst>
            </a:custGeom>
            <a:solidFill>
              <a:srgbClr val="FFD61C"/>
            </a:solidFill>
          </p:spPr>
          <p:txBody>
            <a:bodyPr wrap="square" lIns="0" tIns="0" rIns="0" bIns="0" rtlCol="0"/>
            <a:lstStyle/>
            <a:p>
              <a:endParaRPr/>
            </a:p>
          </p:txBody>
        </p:sp>
        <p:sp>
          <p:nvSpPr>
            <p:cNvPr id="33" name="object 211">
              <a:extLst>
                <a:ext uri="{FF2B5EF4-FFF2-40B4-BE49-F238E27FC236}">
                  <a16:creationId xmlns:a16="http://schemas.microsoft.com/office/drawing/2014/main" id="{B0E4C59D-7862-31C7-9F91-8E5758EAE13C}"/>
                </a:ext>
              </a:extLst>
            </p:cNvPr>
            <p:cNvSpPr/>
            <p:nvPr/>
          </p:nvSpPr>
          <p:spPr>
            <a:xfrm>
              <a:off x="6853620" y="1553246"/>
              <a:ext cx="1155" cy="2311"/>
            </a:xfrm>
            <a:custGeom>
              <a:avLst/>
              <a:gdLst/>
              <a:ahLst/>
              <a:cxnLst/>
              <a:rect l="l" t="t" r="r" b="b"/>
              <a:pathLst>
                <a:path w="1904" h="3810">
                  <a:moveTo>
                    <a:pt x="1591" y="0"/>
                  </a:moveTo>
                  <a:lnTo>
                    <a:pt x="1057" y="188"/>
                  </a:lnTo>
                  <a:lnTo>
                    <a:pt x="554" y="219"/>
                  </a:lnTo>
                  <a:lnTo>
                    <a:pt x="0" y="691"/>
                  </a:lnTo>
                  <a:lnTo>
                    <a:pt x="492" y="3266"/>
                  </a:lnTo>
                  <a:lnTo>
                    <a:pt x="1088" y="2073"/>
                  </a:lnTo>
                  <a:lnTo>
                    <a:pt x="1591" y="0"/>
                  </a:lnTo>
                  <a:close/>
                </a:path>
              </a:pathLst>
            </a:custGeom>
            <a:solidFill>
              <a:srgbClr val="FFD61C"/>
            </a:solidFill>
          </p:spPr>
          <p:txBody>
            <a:bodyPr wrap="square" lIns="0" tIns="0" rIns="0" bIns="0" rtlCol="0"/>
            <a:lstStyle/>
            <a:p>
              <a:endParaRPr/>
            </a:p>
          </p:txBody>
        </p:sp>
        <p:sp>
          <p:nvSpPr>
            <p:cNvPr id="34" name="object 212">
              <a:extLst>
                <a:ext uri="{FF2B5EF4-FFF2-40B4-BE49-F238E27FC236}">
                  <a16:creationId xmlns:a16="http://schemas.microsoft.com/office/drawing/2014/main" id="{4374F687-D99D-A491-9D8C-3572C25BE4DE}"/>
                </a:ext>
              </a:extLst>
            </p:cNvPr>
            <p:cNvSpPr/>
            <p:nvPr/>
          </p:nvSpPr>
          <p:spPr>
            <a:xfrm>
              <a:off x="7001645" y="1578613"/>
              <a:ext cx="770" cy="385"/>
            </a:xfrm>
            <a:custGeom>
              <a:avLst/>
              <a:gdLst/>
              <a:ahLst/>
              <a:cxnLst/>
              <a:rect l="l" t="t" r="r" b="b"/>
              <a:pathLst>
                <a:path w="1270" h="635">
                  <a:moveTo>
                    <a:pt x="691" y="115"/>
                  </a:moveTo>
                  <a:lnTo>
                    <a:pt x="1057" y="261"/>
                  </a:lnTo>
                  <a:lnTo>
                    <a:pt x="691" y="115"/>
                  </a:lnTo>
                  <a:close/>
                </a:path>
                <a:path w="1270" h="635">
                  <a:moveTo>
                    <a:pt x="335" y="0"/>
                  </a:moveTo>
                  <a:lnTo>
                    <a:pt x="0" y="146"/>
                  </a:lnTo>
                  <a:lnTo>
                    <a:pt x="431" y="146"/>
                  </a:lnTo>
                  <a:lnTo>
                    <a:pt x="335" y="0"/>
                  </a:lnTo>
                  <a:close/>
                </a:path>
              </a:pathLst>
            </a:custGeom>
            <a:solidFill>
              <a:srgbClr val="FFD61C"/>
            </a:solidFill>
          </p:spPr>
          <p:txBody>
            <a:bodyPr wrap="square" lIns="0" tIns="0" rIns="0" bIns="0" rtlCol="0"/>
            <a:lstStyle/>
            <a:p>
              <a:endParaRPr/>
            </a:p>
          </p:txBody>
        </p:sp>
        <p:sp>
          <p:nvSpPr>
            <p:cNvPr id="35" name="object 213">
              <a:extLst>
                <a:ext uri="{FF2B5EF4-FFF2-40B4-BE49-F238E27FC236}">
                  <a16:creationId xmlns:a16="http://schemas.microsoft.com/office/drawing/2014/main" id="{F0682CA6-F700-8520-60A9-160916F472BD}"/>
                </a:ext>
              </a:extLst>
            </p:cNvPr>
            <p:cNvSpPr/>
            <p:nvPr/>
          </p:nvSpPr>
          <p:spPr>
            <a:xfrm>
              <a:off x="7056664" y="1305374"/>
              <a:ext cx="3466" cy="1540"/>
            </a:xfrm>
            <a:custGeom>
              <a:avLst/>
              <a:gdLst/>
              <a:ahLst/>
              <a:cxnLst/>
              <a:rect l="l" t="t" r="r" b="b"/>
              <a:pathLst>
                <a:path w="5715" h="2539">
                  <a:moveTo>
                    <a:pt x="5371" y="0"/>
                  </a:moveTo>
                  <a:lnTo>
                    <a:pt x="2889" y="146"/>
                  </a:lnTo>
                  <a:lnTo>
                    <a:pt x="0" y="1078"/>
                  </a:lnTo>
                  <a:lnTo>
                    <a:pt x="408" y="2418"/>
                  </a:lnTo>
                  <a:lnTo>
                    <a:pt x="1905" y="2293"/>
                  </a:lnTo>
                  <a:lnTo>
                    <a:pt x="5371" y="0"/>
                  </a:lnTo>
                  <a:close/>
                </a:path>
              </a:pathLst>
            </a:custGeom>
            <a:solidFill>
              <a:srgbClr val="FFD61C"/>
            </a:solidFill>
          </p:spPr>
          <p:txBody>
            <a:bodyPr wrap="square" lIns="0" tIns="0" rIns="0" bIns="0" rtlCol="0"/>
            <a:lstStyle/>
            <a:p>
              <a:endParaRPr/>
            </a:p>
          </p:txBody>
        </p:sp>
        <p:sp>
          <p:nvSpPr>
            <p:cNvPr id="36" name="object 214">
              <a:extLst>
                <a:ext uri="{FF2B5EF4-FFF2-40B4-BE49-F238E27FC236}">
                  <a16:creationId xmlns:a16="http://schemas.microsoft.com/office/drawing/2014/main" id="{E1A551E2-ABDD-6083-41C4-1E0C9911D976}"/>
                </a:ext>
              </a:extLst>
            </p:cNvPr>
            <p:cNvSpPr/>
            <p:nvPr/>
          </p:nvSpPr>
          <p:spPr>
            <a:xfrm>
              <a:off x="7021748" y="1349823"/>
              <a:ext cx="1155" cy="770"/>
            </a:xfrm>
            <a:custGeom>
              <a:avLst/>
              <a:gdLst/>
              <a:ahLst/>
              <a:cxnLst/>
              <a:rect l="l" t="t" r="r" b="b"/>
              <a:pathLst>
                <a:path w="1904" h="1269">
                  <a:moveTo>
                    <a:pt x="1905" y="0"/>
                  </a:moveTo>
                  <a:lnTo>
                    <a:pt x="1256" y="356"/>
                  </a:lnTo>
                  <a:lnTo>
                    <a:pt x="764" y="502"/>
                  </a:lnTo>
                  <a:lnTo>
                    <a:pt x="0" y="994"/>
                  </a:lnTo>
                  <a:lnTo>
                    <a:pt x="1905" y="0"/>
                  </a:lnTo>
                  <a:close/>
                </a:path>
              </a:pathLst>
            </a:custGeom>
            <a:solidFill>
              <a:srgbClr val="FFD61C"/>
            </a:solidFill>
          </p:spPr>
          <p:txBody>
            <a:bodyPr wrap="square" lIns="0" tIns="0" rIns="0" bIns="0" rtlCol="0"/>
            <a:lstStyle/>
            <a:p>
              <a:endParaRPr/>
            </a:p>
          </p:txBody>
        </p:sp>
        <p:sp>
          <p:nvSpPr>
            <p:cNvPr id="37" name="object 215">
              <a:extLst>
                <a:ext uri="{FF2B5EF4-FFF2-40B4-BE49-F238E27FC236}">
                  <a16:creationId xmlns:a16="http://schemas.microsoft.com/office/drawing/2014/main" id="{A6CAF986-34EC-E202-ADF6-CAD688C5F301}"/>
                </a:ext>
              </a:extLst>
            </p:cNvPr>
            <p:cNvSpPr/>
            <p:nvPr/>
          </p:nvSpPr>
          <p:spPr>
            <a:xfrm>
              <a:off x="7368260" y="1029340"/>
              <a:ext cx="9242" cy="1155"/>
            </a:xfrm>
            <a:custGeom>
              <a:avLst/>
              <a:gdLst/>
              <a:ahLst/>
              <a:cxnLst/>
              <a:rect l="l" t="t" r="r" b="b"/>
              <a:pathLst>
                <a:path w="15240" h="1905">
                  <a:moveTo>
                    <a:pt x="3968" y="0"/>
                  </a:moveTo>
                  <a:lnTo>
                    <a:pt x="0" y="94"/>
                  </a:lnTo>
                  <a:lnTo>
                    <a:pt x="4481" y="827"/>
                  </a:lnTo>
                  <a:lnTo>
                    <a:pt x="9360" y="1287"/>
                  </a:lnTo>
                  <a:lnTo>
                    <a:pt x="14826" y="994"/>
                  </a:lnTo>
                  <a:lnTo>
                    <a:pt x="8659" y="178"/>
                  </a:lnTo>
                  <a:lnTo>
                    <a:pt x="3968" y="0"/>
                  </a:lnTo>
                  <a:close/>
                </a:path>
              </a:pathLst>
            </a:custGeom>
            <a:solidFill>
              <a:srgbClr val="FFD61C"/>
            </a:solidFill>
          </p:spPr>
          <p:txBody>
            <a:bodyPr wrap="square" lIns="0" tIns="0" rIns="0" bIns="0" rtlCol="0"/>
            <a:lstStyle/>
            <a:p>
              <a:endParaRPr/>
            </a:p>
          </p:txBody>
        </p:sp>
        <p:sp>
          <p:nvSpPr>
            <p:cNvPr id="38" name="object 216">
              <a:extLst>
                <a:ext uri="{FF2B5EF4-FFF2-40B4-BE49-F238E27FC236}">
                  <a16:creationId xmlns:a16="http://schemas.microsoft.com/office/drawing/2014/main" id="{BD310199-5E04-78F0-68F2-513C8DEE8064}"/>
                </a:ext>
              </a:extLst>
            </p:cNvPr>
            <p:cNvSpPr/>
            <p:nvPr/>
          </p:nvSpPr>
          <p:spPr>
            <a:xfrm>
              <a:off x="7002859" y="1579101"/>
              <a:ext cx="2311" cy="3081"/>
            </a:xfrm>
            <a:custGeom>
              <a:avLst/>
              <a:gdLst/>
              <a:ahLst/>
              <a:cxnLst/>
              <a:rect l="l" t="t" r="r" b="b"/>
              <a:pathLst>
                <a:path w="3809" h="5080">
                  <a:moveTo>
                    <a:pt x="0" y="0"/>
                  </a:moveTo>
                  <a:lnTo>
                    <a:pt x="1141" y="994"/>
                  </a:lnTo>
                  <a:lnTo>
                    <a:pt x="2282" y="2376"/>
                  </a:lnTo>
                  <a:lnTo>
                    <a:pt x="3800" y="4649"/>
                  </a:lnTo>
                  <a:lnTo>
                    <a:pt x="2177" y="2157"/>
                  </a:lnTo>
                  <a:lnTo>
                    <a:pt x="1047" y="816"/>
                  </a:lnTo>
                  <a:lnTo>
                    <a:pt x="0" y="0"/>
                  </a:lnTo>
                  <a:close/>
                </a:path>
              </a:pathLst>
            </a:custGeom>
            <a:solidFill>
              <a:srgbClr val="FFD61C"/>
            </a:solidFill>
          </p:spPr>
          <p:txBody>
            <a:bodyPr wrap="square" lIns="0" tIns="0" rIns="0" bIns="0" rtlCol="0"/>
            <a:lstStyle/>
            <a:p>
              <a:endParaRPr/>
            </a:p>
          </p:txBody>
        </p:sp>
        <p:sp>
          <p:nvSpPr>
            <p:cNvPr id="39" name="object 217">
              <a:extLst>
                <a:ext uri="{FF2B5EF4-FFF2-40B4-BE49-F238E27FC236}">
                  <a16:creationId xmlns:a16="http://schemas.microsoft.com/office/drawing/2014/main" id="{4C0911D3-7457-A0CC-0133-B5B821DCF5F1}"/>
                </a:ext>
              </a:extLst>
            </p:cNvPr>
            <p:cNvSpPr/>
            <p:nvPr/>
          </p:nvSpPr>
          <p:spPr>
            <a:xfrm>
              <a:off x="7074772" y="1173326"/>
              <a:ext cx="62000" cy="43900"/>
            </a:xfrm>
            <a:custGeom>
              <a:avLst/>
              <a:gdLst/>
              <a:ahLst/>
              <a:cxnLst/>
              <a:rect l="l" t="t" r="r" b="b"/>
              <a:pathLst>
                <a:path w="102234" h="72389">
                  <a:moveTo>
                    <a:pt x="22885" y="70256"/>
                  </a:moveTo>
                  <a:lnTo>
                    <a:pt x="22466" y="68097"/>
                  </a:lnTo>
                  <a:lnTo>
                    <a:pt x="22034" y="69151"/>
                  </a:lnTo>
                  <a:lnTo>
                    <a:pt x="21615" y="70142"/>
                  </a:lnTo>
                  <a:lnTo>
                    <a:pt x="21209" y="71145"/>
                  </a:lnTo>
                  <a:lnTo>
                    <a:pt x="21793" y="70853"/>
                  </a:lnTo>
                  <a:lnTo>
                    <a:pt x="22288" y="70497"/>
                  </a:lnTo>
                  <a:lnTo>
                    <a:pt x="22885" y="70256"/>
                  </a:lnTo>
                  <a:close/>
                </a:path>
                <a:path w="102234" h="72389">
                  <a:moveTo>
                    <a:pt x="65709" y="46024"/>
                  </a:moveTo>
                  <a:lnTo>
                    <a:pt x="65659" y="44043"/>
                  </a:lnTo>
                  <a:lnTo>
                    <a:pt x="64122" y="46431"/>
                  </a:lnTo>
                  <a:lnTo>
                    <a:pt x="62953" y="48717"/>
                  </a:lnTo>
                  <a:lnTo>
                    <a:pt x="62395" y="50888"/>
                  </a:lnTo>
                  <a:lnTo>
                    <a:pt x="65303" y="47980"/>
                  </a:lnTo>
                  <a:lnTo>
                    <a:pt x="65709" y="46024"/>
                  </a:lnTo>
                  <a:close/>
                </a:path>
                <a:path w="102234" h="72389">
                  <a:moveTo>
                    <a:pt x="102196" y="0"/>
                  </a:moveTo>
                  <a:lnTo>
                    <a:pt x="99796" y="2019"/>
                  </a:lnTo>
                  <a:lnTo>
                    <a:pt x="90855" y="6261"/>
                  </a:lnTo>
                  <a:lnTo>
                    <a:pt x="74663" y="12458"/>
                  </a:lnTo>
                  <a:lnTo>
                    <a:pt x="67094" y="14071"/>
                  </a:lnTo>
                  <a:lnTo>
                    <a:pt x="67043" y="9525"/>
                  </a:lnTo>
                  <a:lnTo>
                    <a:pt x="62928" y="14909"/>
                  </a:lnTo>
                  <a:lnTo>
                    <a:pt x="55638" y="18872"/>
                  </a:lnTo>
                  <a:lnTo>
                    <a:pt x="42595" y="26530"/>
                  </a:lnTo>
                  <a:lnTo>
                    <a:pt x="36550" y="29832"/>
                  </a:lnTo>
                  <a:lnTo>
                    <a:pt x="34582" y="32969"/>
                  </a:lnTo>
                  <a:lnTo>
                    <a:pt x="44437" y="30035"/>
                  </a:lnTo>
                  <a:lnTo>
                    <a:pt x="45554" y="33959"/>
                  </a:lnTo>
                  <a:lnTo>
                    <a:pt x="41363" y="42049"/>
                  </a:lnTo>
                  <a:lnTo>
                    <a:pt x="35306" y="51650"/>
                  </a:lnTo>
                  <a:lnTo>
                    <a:pt x="29375" y="53149"/>
                  </a:lnTo>
                  <a:lnTo>
                    <a:pt x="27165" y="50507"/>
                  </a:lnTo>
                  <a:lnTo>
                    <a:pt x="25349" y="47815"/>
                  </a:lnTo>
                  <a:lnTo>
                    <a:pt x="20662" y="49225"/>
                  </a:lnTo>
                  <a:lnTo>
                    <a:pt x="0" y="72072"/>
                  </a:lnTo>
                  <a:lnTo>
                    <a:pt x="19913" y="54140"/>
                  </a:lnTo>
                  <a:lnTo>
                    <a:pt x="22466" y="68097"/>
                  </a:lnTo>
                  <a:lnTo>
                    <a:pt x="23571" y="65405"/>
                  </a:lnTo>
                  <a:lnTo>
                    <a:pt x="32194" y="55575"/>
                  </a:lnTo>
                  <a:lnTo>
                    <a:pt x="38049" y="51498"/>
                  </a:lnTo>
                  <a:lnTo>
                    <a:pt x="41960" y="51168"/>
                  </a:lnTo>
                  <a:lnTo>
                    <a:pt x="47574" y="53848"/>
                  </a:lnTo>
                  <a:lnTo>
                    <a:pt x="51320" y="53225"/>
                  </a:lnTo>
                  <a:lnTo>
                    <a:pt x="57048" y="48818"/>
                  </a:lnTo>
                  <a:lnTo>
                    <a:pt x="65773" y="38798"/>
                  </a:lnTo>
                  <a:lnTo>
                    <a:pt x="65328" y="40957"/>
                  </a:lnTo>
                  <a:lnTo>
                    <a:pt x="65620" y="42506"/>
                  </a:lnTo>
                  <a:lnTo>
                    <a:pt x="65659" y="44043"/>
                  </a:lnTo>
                  <a:lnTo>
                    <a:pt x="70408" y="38138"/>
                  </a:lnTo>
                  <a:lnTo>
                    <a:pt x="76377" y="32232"/>
                  </a:lnTo>
                  <a:lnTo>
                    <a:pt x="89242" y="20472"/>
                  </a:lnTo>
                  <a:lnTo>
                    <a:pt x="95021" y="14947"/>
                  </a:lnTo>
                  <a:lnTo>
                    <a:pt x="99555" y="9715"/>
                  </a:lnTo>
                  <a:lnTo>
                    <a:pt x="102171" y="4737"/>
                  </a:lnTo>
                  <a:lnTo>
                    <a:pt x="102196" y="0"/>
                  </a:lnTo>
                  <a:close/>
                </a:path>
              </a:pathLst>
            </a:custGeom>
            <a:solidFill>
              <a:srgbClr val="FFD61C"/>
            </a:solidFill>
          </p:spPr>
          <p:txBody>
            <a:bodyPr wrap="square" lIns="0" tIns="0" rIns="0" bIns="0" rtlCol="0"/>
            <a:lstStyle/>
            <a:p>
              <a:endParaRPr/>
            </a:p>
          </p:txBody>
        </p:sp>
        <p:sp>
          <p:nvSpPr>
            <p:cNvPr id="40" name="object 218">
              <a:extLst>
                <a:ext uri="{FF2B5EF4-FFF2-40B4-BE49-F238E27FC236}">
                  <a16:creationId xmlns:a16="http://schemas.microsoft.com/office/drawing/2014/main" id="{D3FBBA09-56FE-A8A2-4C7F-4973FAE2CDCD}"/>
                </a:ext>
              </a:extLst>
            </p:cNvPr>
            <p:cNvSpPr/>
            <p:nvPr/>
          </p:nvSpPr>
          <p:spPr>
            <a:xfrm>
              <a:off x="7209571" y="1149950"/>
              <a:ext cx="3851" cy="3081"/>
            </a:xfrm>
            <a:custGeom>
              <a:avLst/>
              <a:gdLst/>
              <a:ahLst/>
              <a:cxnLst/>
              <a:rect l="l" t="t" r="r" b="b"/>
              <a:pathLst>
                <a:path w="6350" h="5080">
                  <a:moveTo>
                    <a:pt x="4804" y="1077"/>
                  </a:moveTo>
                  <a:lnTo>
                    <a:pt x="2209" y="2774"/>
                  </a:lnTo>
                  <a:lnTo>
                    <a:pt x="0" y="4638"/>
                  </a:lnTo>
                  <a:lnTo>
                    <a:pt x="1811" y="3423"/>
                  </a:lnTo>
                  <a:lnTo>
                    <a:pt x="3727" y="1999"/>
                  </a:lnTo>
                  <a:lnTo>
                    <a:pt x="4804" y="1077"/>
                  </a:lnTo>
                  <a:close/>
                </a:path>
                <a:path w="6350" h="5080">
                  <a:moveTo>
                    <a:pt x="6062" y="0"/>
                  </a:moveTo>
                  <a:lnTo>
                    <a:pt x="4804" y="1077"/>
                  </a:lnTo>
                  <a:lnTo>
                    <a:pt x="4963" y="973"/>
                  </a:lnTo>
                  <a:lnTo>
                    <a:pt x="6062" y="0"/>
                  </a:lnTo>
                  <a:close/>
                </a:path>
              </a:pathLst>
            </a:custGeom>
            <a:solidFill>
              <a:srgbClr val="FFD61C"/>
            </a:solidFill>
          </p:spPr>
          <p:txBody>
            <a:bodyPr wrap="square" lIns="0" tIns="0" rIns="0" bIns="0" rtlCol="0"/>
            <a:lstStyle/>
            <a:p>
              <a:endParaRPr/>
            </a:p>
          </p:txBody>
        </p:sp>
        <p:sp>
          <p:nvSpPr>
            <p:cNvPr id="41" name="object 219">
              <a:extLst>
                <a:ext uri="{FF2B5EF4-FFF2-40B4-BE49-F238E27FC236}">
                  <a16:creationId xmlns:a16="http://schemas.microsoft.com/office/drawing/2014/main" id="{4B7C2356-57F7-28CC-A5B7-16AC99FCCE4D}"/>
                </a:ext>
              </a:extLst>
            </p:cNvPr>
            <p:cNvSpPr/>
            <p:nvPr/>
          </p:nvSpPr>
          <p:spPr>
            <a:xfrm>
              <a:off x="6991230" y="1821802"/>
              <a:ext cx="5776" cy="15019"/>
            </a:xfrm>
            <a:custGeom>
              <a:avLst/>
              <a:gdLst/>
              <a:ahLst/>
              <a:cxnLst/>
              <a:rect l="l" t="t" r="r" b="b"/>
              <a:pathLst>
                <a:path w="9525" h="24764">
                  <a:moveTo>
                    <a:pt x="0" y="0"/>
                  </a:moveTo>
                  <a:lnTo>
                    <a:pt x="5905" y="22302"/>
                  </a:lnTo>
                  <a:lnTo>
                    <a:pt x="8209" y="24543"/>
                  </a:lnTo>
                  <a:lnTo>
                    <a:pt x="9257" y="19298"/>
                  </a:lnTo>
                  <a:lnTo>
                    <a:pt x="8223" y="10088"/>
                  </a:lnTo>
                  <a:lnTo>
                    <a:pt x="5130" y="1970"/>
                  </a:lnTo>
                  <a:lnTo>
                    <a:pt x="0" y="0"/>
                  </a:lnTo>
                  <a:close/>
                </a:path>
              </a:pathLst>
            </a:custGeom>
            <a:solidFill>
              <a:srgbClr val="FFD61C"/>
            </a:solidFill>
          </p:spPr>
          <p:txBody>
            <a:bodyPr wrap="square" lIns="0" tIns="0" rIns="0" bIns="0" rtlCol="0"/>
            <a:lstStyle/>
            <a:p>
              <a:endParaRPr/>
            </a:p>
          </p:txBody>
        </p:sp>
        <p:sp>
          <p:nvSpPr>
            <p:cNvPr id="42" name="object 220">
              <a:extLst>
                <a:ext uri="{FF2B5EF4-FFF2-40B4-BE49-F238E27FC236}">
                  <a16:creationId xmlns:a16="http://schemas.microsoft.com/office/drawing/2014/main" id="{D9DB4C48-3EA3-0086-035A-9E874B424BC5}"/>
                </a:ext>
              </a:extLst>
            </p:cNvPr>
            <p:cNvSpPr/>
            <p:nvPr/>
          </p:nvSpPr>
          <p:spPr>
            <a:xfrm>
              <a:off x="7489299" y="1140266"/>
              <a:ext cx="6161" cy="3081"/>
            </a:xfrm>
            <a:custGeom>
              <a:avLst/>
              <a:gdLst/>
              <a:ahLst/>
              <a:cxnLst/>
              <a:rect l="l" t="t" r="r" b="b"/>
              <a:pathLst>
                <a:path w="10159" h="5080">
                  <a:moveTo>
                    <a:pt x="2188" y="0"/>
                  </a:moveTo>
                  <a:lnTo>
                    <a:pt x="1424" y="62"/>
                  </a:lnTo>
                  <a:lnTo>
                    <a:pt x="628" y="188"/>
                  </a:lnTo>
                  <a:lnTo>
                    <a:pt x="0" y="345"/>
                  </a:lnTo>
                  <a:lnTo>
                    <a:pt x="921" y="2397"/>
                  </a:lnTo>
                  <a:lnTo>
                    <a:pt x="9842" y="4690"/>
                  </a:lnTo>
                  <a:lnTo>
                    <a:pt x="7402" y="2963"/>
                  </a:lnTo>
                  <a:lnTo>
                    <a:pt x="4858" y="1382"/>
                  </a:lnTo>
                  <a:lnTo>
                    <a:pt x="2188" y="0"/>
                  </a:lnTo>
                  <a:close/>
                </a:path>
              </a:pathLst>
            </a:custGeom>
            <a:solidFill>
              <a:srgbClr val="FFD61C"/>
            </a:solidFill>
          </p:spPr>
          <p:txBody>
            <a:bodyPr wrap="square" lIns="0" tIns="0" rIns="0" bIns="0" rtlCol="0"/>
            <a:lstStyle/>
            <a:p>
              <a:endParaRPr/>
            </a:p>
          </p:txBody>
        </p:sp>
        <p:sp>
          <p:nvSpPr>
            <p:cNvPr id="43" name="object 221">
              <a:extLst>
                <a:ext uri="{FF2B5EF4-FFF2-40B4-BE49-F238E27FC236}">
                  <a16:creationId xmlns:a16="http://schemas.microsoft.com/office/drawing/2014/main" id="{E51674C9-8365-B76F-3C1F-AA13943B54EC}"/>
                </a:ext>
              </a:extLst>
            </p:cNvPr>
            <p:cNvSpPr/>
            <p:nvPr/>
          </p:nvSpPr>
          <p:spPr>
            <a:xfrm>
              <a:off x="7115430" y="1173958"/>
              <a:ext cx="2311" cy="5391"/>
            </a:xfrm>
            <a:custGeom>
              <a:avLst/>
              <a:gdLst/>
              <a:ahLst/>
              <a:cxnLst/>
              <a:rect l="l" t="t" r="r" b="b"/>
              <a:pathLst>
                <a:path w="3809" h="8889">
                  <a:moveTo>
                    <a:pt x="3696" y="0"/>
                  </a:moveTo>
                  <a:lnTo>
                    <a:pt x="774" y="4156"/>
                  </a:lnTo>
                  <a:lnTo>
                    <a:pt x="0" y="6628"/>
                  </a:lnTo>
                  <a:lnTo>
                    <a:pt x="0" y="8470"/>
                  </a:lnTo>
                  <a:lnTo>
                    <a:pt x="1978" y="5936"/>
                  </a:lnTo>
                  <a:lnTo>
                    <a:pt x="3486" y="3193"/>
                  </a:lnTo>
                  <a:lnTo>
                    <a:pt x="3696" y="0"/>
                  </a:lnTo>
                  <a:close/>
                </a:path>
              </a:pathLst>
            </a:custGeom>
            <a:solidFill>
              <a:srgbClr val="FFD61C"/>
            </a:solidFill>
          </p:spPr>
          <p:txBody>
            <a:bodyPr wrap="square" lIns="0" tIns="0" rIns="0" bIns="0" rtlCol="0"/>
            <a:lstStyle/>
            <a:p>
              <a:endParaRPr/>
            </a:p>
          </p:txBody>
        </p:sp>
        <p:grpSp>
          <p:nvGrpSpPr>
            <p:cNvPr id="44" name="object 222">
              <a:extLst>
                <a:ext uri="{FF2B5EF4-FFF2-40B4-BE49-F238E27FC236}">
                  <a16:creationId xmlns:a16="http://schemas.microsoft.com/office/drawing/2014/main" id="{D447592E-0B2E-5696-749A-5B5C1335749D}"/>
                </a:ext>
              </a:extLst>
            </p:cNvPr>
            <p:cNvGrpSpPr/>
            <p:nvPr/>
          </p:nvGrpSpPr>
          <p:grpSpPr>
            <a:xfrm>
              <a:off x="6837304" y="1026760"/>
              <a:ext cx="898419" cy="1169523"/>
              <a:chOff x="11274430" y="1711584"/>
              <a:chExt cx="1481455" cy="1928495"/>
            </a:xfrm>
          </p:grpSpPr>
          <p:sp>
            <p:nvSpPr>
              <p:cNvPr id="47" name="object 223">
                <a:extLst>
                  <a:ext uri="{FF2B5EF4-FFF2-40B4-BE49-F238E27FC236}">
                    <a16:creationId xmlns:a16="http://schemas.microsoft.com/office/drawing/2014/main" id="{94F4FCCC-C7C5-03CD-640F-E27E70C3D250}"/>
                  </a:ext>
                </a:extLst>
              </p:cNvPr>
              <p:cNvSpPr/>
              <p:nvPr/>
            </p:nvSpPr>
            <p:spPr>
              <a:xfrm>
                <a:off x="11274425" y="1711584"/>
                <a:ext cx="1481455" cy="1866900"/>
              </a:xfrm>
              <a:custGeom>
                <a:avLst/>
                <a:gdLst/>
                <a:ahLst/>
                <a:cxnLst/>
                <a:rect l="l" t="t" r="r" b="b"/>
                <a:pathLst>
                  <a:path w="1481454" h="1866900">
                    <a:moveTo>
                      <a:pt x="68084" y="1295400"/>
                    </a:moveTo>
                    <a:lnTo>
                      <a:pt x="61366" y="1282700"/>
                    </a:lnTo>
                    <a:lnTo>
                      <a:pt x="46583" y="1282700"/>
                    </a:lnTo>
                    <a:lnTo>
                      <a:pt x="54825" y="1295400"/>
                    </a:lnTo>
                    <a:lnTo>
                      <a:pt x="68084" y="1295400"/>
                    </a:lnTo>
                    <a:close/>
                  </a:path>
                  <a:path w="1481454" h="1866900">
                    <a:moveTo>
                      <a:pt x="87909" y="1409700"/>
                    </a:moveTo>
                    <a:lnTo>
                      <a:pt x="86753" y="1407985"/>
                    </a:lnTo>
                    <a:lnTo>
                      <a:pt x="87350" y="1409700"/>
                    </a:lnTo>
                    <a:lnTo>
                      <a:pt x="87909" y="1409700"/>
                    </a:lnTo>
                    <a:close/>
                  </a:path>
                  <a:path w="1481454" h="1866900">
                    <a:moveTo>
                      <a:pt x="142595" y="444500"/>
                    </a:moveTo>
                    <a:lnTo>
                      <a:pt x="141185" y="444500"/>
                    </a:lnTo>
                    <a:lnTo>
                      <a:pt x="141211" y="445516"/>
                    </a:lnTo>
                    <a:lnTo>
                      <a:pt x="142595" y="444500"/>
                    </a:lnTo>
                    <a:close/>
                  </a:path>
                  <a:path w="1481454" h="1866900">
                    <a:moveTo>
                      <a:pt x="168313" y="457200"/>
                    </a:moveTo>
                    <a:lnTo>
                      <a:pt x="157314" y="457200"/>
                    </a:lnTo>
                    <a:lnTo>
                      <a:pt x="156451" y="469900"/>
                    </a:lnTo>
                    <a:lnTo>
                      <a:pt x="168313" y="457200"/>
                    </a:lnTo>
                    <a:close/>
                  </a:path>
                  <a:path w="1481454" h="1866900">
                    <a:moveTo>
                      <a:pt x="202819" y="1574800"/>
                    </a:moveTo>
                    <a:lnTo>
                      <a:pt x="196291" y="1567688"/>
                    </a:lnTo>
                    <a:lnTo>
                      <a:pt x="199796" y="1574800"/>
                    </a:lnTo>
                    <a:lnTo>
                      <a:pt x="202819" y="1574800"/>
                    </a:lnTo>
                    <a:close/>
                  </a:path>
                  <a:path w="1481454" h="1866900">
                    <a:moveTo>
                      <a:pt x="214998" y="1600200"/>
                    </a:moveTo>
                    <a:lnTo>
                      <a:pt x="206311" y="1574800"/>
                    </a:lnTo>
                    <a:lnTo>
                      <a:pt x="202819" y="1574800"/>
                    </a:lnTo>
                    <a:lnTo>
                      <a:pt x="214998" y="1600200"/>
                    </a:lnTo>
                    <a:close/>
                  </a:path>
                  <a:path w="1481454" h="1866900">
                    <a:moveTo>
                      <a:pt x="217805" y="1308100"/>
                    </a:moveTo>
                    <a:lnTo>
                      <a:pt x="216217" y="1295400"/>
                    </a:lnTo>
                    <a:lnTo>
                      <a:pt x="215633" y="1295400"/>
                    </a:lnTo>
                    <a:lnTo>
                      <a:pt x="217487" y="1308100"/>
                    </a:lnTo>
                    <a:lnTo>
                      <a:pt x="217805" y="1308100"/>
                    </a:lnTo>
                    <a:close/>
                  </a:path>
                  <a:path w="1481454" h="1866900">
                    <a:moveTo>
                      <a:pt x="227571" y="391795"/>
                    </a:moveTo>
                    <a:lnTo>
                      <a:pt x="226390" y="390410"/>
                    </a:lnTo>
                    <a:lnTo>
                      <a:pt x="226479" y="393700"/>
                    </a:lnTo>
                    <a:lnTo>
                      <a:pt x="227571" y="391795"/>
                    </a:lnTo>
                    <a:close/>
                  </a:path>
                  <a:path w="1481454" h="1866900">
                    <a:moveTo>
                      <a:pt x="260578" y="1625600"/>
                    </a:moveTo>
                    <a:lnTo>
                      <a:pt x="254431" y="1620139"/>
                    </a:lnTo>
                    <a:lnTo>
                      <a:pt x="258076" y="1625600"/>
                    </a:lnTo>
                    <a:lnTo>
                      <a:pt x="260578" y="1625600"/>
                    </a:lnTo>
                    <a:close/>
                  </a:path>
                  <a:path w="1481454" h="1866900">
                    <a:moveTo>
                      <a:pt x="261239" y="260769"/>
                    </a:moveTo>
                    <a:lnTo>
                      <a:pt x="257543" y="266700"/>
                    </a:lnTo>
                    <a:lnTo>
                      <a:pt x="259168" y="266700"/>
                    </a:lnTo>
                    <a:lnTo>
                      <a:pt x="261239" y="260769"/>
                    </a:lnTo>
                    <a:close/>
                  </a:path>
                  <a:path w="1481454" h="1866900">
                    <a:moveTo>
                      <a:pt x="265455" y="254000"/>
                    </a:moveTo>
                    <a:lnTo>
                      <a:pt x="263601" y="254000"/>
                    </a:lnTo>
                    <a:lnTo>
                      <a:pt x="261239" y="260769"/>
                    </a:lnTo>
                    <a:lnTo>
                      <a:pt x="265455" y="254000"/>
                    </a:lnTo>
                    <a:close/>
                  </a:path>
                  <a:path w="1481454" h="1866900">
                    <a:moveTo>
                      <a:pt x="270840" y="1633994"/>
                    </a:moveTo>
                    <a:lnTo>
                      <a:pt x="265976" y="1625600"/>
                    </a:lnTo>
                    <a:lnTo>
                      <a:pt x="260578" y="1625600"/>
                    </a:lnTo>
                    <a:lnTo>
                      <a:pt x="270840" y="1633994"/>
                    </a:lnTo>
                    <a:close/>
                  </a:path>
                  <a:path w="1481454" h="1866900">
                    <a:moveTo>
                      <a:pt x="276110" y="1638300"/>
                    </a:moveTo>
                    <a:lnTo>
                      <a:pt x="270840" y="1633994"/>
                    </a:lnTo>
                    <a:lnTo>
                      <a:pt x="273329" y="1638300"/>
                    </a:lnTo>
                    <a:lnTo>
                      <a:pt x="276110" y="1638300"/>
                    </a:lnTo>
                    <a:close/>
                  </a:path>
                  <a:path w="1481454" h="1866900">
                    <a:moveTo>
                      <a:pt x="290931" y="715810"/>
                    </a:moveTo>
                    <a:lnTo>
                      <a:pt x="290017" y="723900"/>
                    </a:lnTo>
                    <a:lnTo>
                      <a:pt x="290550" y="723900"/>
                    </a:lnTo>
                    <a:lnTo>
                      <a:pt x="290931" y="715810"/>
                    </a:lnTo>
                    <a:close/>
                  </a:path>
                  <a:path w="1481454" h="1866900">
                    <a:moveTo>
                      <a:pt x="291439" y="711200"/>
                    </a:moveTo>
                    <a:lnTo>
                      <a:pt x="291134" y="711200"/>
                    </a:lnTo>
                    <a:lnTo>
                      <a:pt x="290931" y="715810"/>
                    </a:lnTo>
                    <a:lnTo>
                      <a:pt x="291439" y="711200"/>
                    </a:lnTo>
                    <a:close/>
                  </a:path>
                  <a:path w="1481454" h="1866900">
                    <a:moveTo>
                      <a:pt x="293230" y="266700"/>
                    </a:moveTo>
                    <a:lnTo>
                      <a:pt x="293116" y="254000"/>
                    </a:lnTo>
                    <a:lnTo>
                      <a:pt x="282257" y="254000"/>
                    </a:lnTo>
                    <a:lnTo>
                      <a:pt x="279628" y="266700"/>
                    </a:lnTo>
                    <a:lnTo>
                      <a:pt x="260794" y="266700"/>
                    </a:lnTo>
                    <a:lnTo>
                      <a:pt x="260858" y="292100"/>
                    </a:lnTo>
                    <a:lnTo>
                      <a:pt x="249580" y="304800"/>
                    </a:lnTo>
                    <a:lnTo>
                      <a:pt x="234823" y="330200"/>
                    </a:lnTo>
                    <a:lnTo>
                      <a:pt x="224421" y="355600"/>
                    </a:lnTo>
                    <a:lnTo>
                      <a:pt x="225666" y="330200"/>
                    </a:lnTo>
                    <a:lnTo>
                      <a:pt x="227571" y="317500"/>
                    </a:lnTo>
                    <a:lnTo>
                      <a:pt x="233514" y="304800"/>
                    </a:lnTo>
                    <a:lnTo>
                      <a:pt x="246913" y="292100"/>
                    </a:lnTo>
                    <a:lnTo>
                      <a:pt x="237223" y="292100"/>
                    </a:lnTo>
                    <a:lnTo>
                      <a:pt x="257543" y="266700"/>
                    </a:lnTo>
                    <a:lnTo>
                      <a:pt x="250380" y="266700"/>
                    </a:lnTo>
                    <a:lnTo>
                      <a:pt x="242658" y="279400"/>
                    </a:lnTo>
                    <a:lnTo>
                      <a:pt x="235496" y="292100"/>
                    </a:lnTo>
                    <a:lnTo>
                      <a:pt x="227685" y="304800"/>
                    </a:lnTo>
                    <a:lnTo>
                      <a:pt x="218046" y="317500"/>
                    </a:lnTo>
                    <a:lnTo>
                      <a:pt x="217017" y="317500"/>
                    </a:lnTo>
                    <a:lnTo>
                      <a:pt x="216128" y="330200"/>
                    </a:lnTo>
                    <a:lnTo>
                      <a:pt x="215011" y="330200"/>
                    </a:lnTo>
                    <a:lnTo>
                      <a:pt x="213334" y="342900"/>
                    </a:lnTo>
                    <a:lnTo>
                      <a:pt x="210705" y="342900"/>
                    </a:lnTo>
                    <a:lnTo>
                      <a:pt x="206717" y="355600"/>
                    </a:lnTo>
                    <a:lnTo>
                      <a:pt x="201231" y="368300"/>
                    </a:lnTo>
                    <a:lnTo>
                      <a:pt x="194119" y="381000"/>
                    </a:lnTo>
                    <a:lnTo>
                      <a:pt x="192951" y="368300"/>
                    </a:lnTo>
                    <a:lnTo>
                      <a:pt x="191719" y="381000"/>
                    </a:lnTo>
                    <a:lnTo>
                      <a:pt x="186766" y="393700"/>
                    </a:lnTo>
                    <a:lnTo>
                      <a:pt x="179374" y="406400"/>
                    </a:lnTo>
                    <a:lnTo>
                      <a:pt x="170802" y="419100"/>
                    </a:lnTo>
                    <a:lnTo>
                      <a:pt x="164858" y="419100"/>
                    </a:lnTo>
                    <a:lnTo>
                      <a:pt x="158699" y="431800"/>
                    </a:lnTo>
                    <a:lnTo>
                      <a:pt x="153885" y="431800"/>
                    </a:lnTo>
                    <a:lnTo>
                      <a:pt x="149263" y="444500"/>
                    </a:lnTo>
                    <a:lnTo>
                      <a:pt x="145783" y="444500"/>
                    </a:lnTo>
                    <a:lnTo>
                      <a:pt x="150368" y="457200"/>
                    </a:lnTo>
                    <a:lnTo>
                      <a:pt x="155041" y="457200"/>
                    </a:lnTo>
                    <a:lnTo>
                      <a:pt x="159791" y="444500"/>
                    </a:lnTo>
                    <a:lnTo>
                      <a:pt x="164617" y="444500"/>
                    </a:lnTo>
                    <a:lnTo>
                      <a:pt x="175006" y="419100"/>
                    </a:lnTo>
                    <a:lnTo>
                      <a:pt x="180111" y="419100"/>
                    </a:lnTo>
                    <a:lnTo>
                      <a:pt x="185051" y="406400"/>
                    </a:lnTo>
                    <a:lnTo>
                      <a:pt x="182016" y="419100"/>
                    </a:lnTo>
                    <a:lnTo>
                      <a:pt x="177609" y="431800"/>
                    </a:lnTo>
                    <a:lnTo>
                      <a:pt x="183134" y="431800"/>
                    </a:lnTo>
                    <a:lnTo>
                      <a:pt x="179311" y="444500"/>
                    </a:lnTo>
                    <a:lnTo>
                      <a:pt x="175285" y="444500"/>
                    </a:lnTo>
                    <a:lnTo>
                      <a:pt x="171170" y="457200"/>
                    </a:lnTo>
                    <a:lnTo>
                      <a:pt x="168313" y="457200"/>
                    </a:lnTo>
                    <a:lnTo>
                      <a:pt x="168313" y="469900"/>
                    </a:lnTo>
                    <a:lnTo>
                      <a:pt x="167157" y="469900"/>
                    </a:lnTo>
                    <a:lnTo>
                      <a:pt x="165239" y="482600"/>
                    </a:lnTo>
                    <a:lnTo>
                      <a:pt x="162928" y="482600"/>
                    </a:lnTo>
                    <a:lnTo>
                      <a:pt x="160858" y="495300"/>
                    </a:lnTo>
                    <a:lnTo>
                      <a:pt x="159169" y="495300"/>
                    </a:lnTo>
                    <a:lnTo>
                      <a:pt x="158267" y="508000"/>
                    </a:lnTo>
                    <a:lnTo>
                      <a:pt x="164896" y="508000"/>
                    </a:lnTo>
                    <a:lnTo>
                      <a:pt x="168986" y="495300"/>
                    </a:lnTo>
                    <a:lnTo>
                      <a:pt x="173875" y="482600"/>
                    </a:lnTo>
                    <a:lnTo>
                      <a:pt x="182638" y="469900"/>
                    </a:lnTo>
                    <a:lnTo>
                      <a:pt x="186690" y="482600"/>
                    </a:lnTo>
                    <a:lnTo>
                      <a:pt x="189763" y="469900"/>
                    </a:lnTo>
                    <a:lnTo>
                      <a:pt x="192976" y="457200"/>
                    </a:lnTo>
                    <a:lnTo>
                      <a:pt x="196405" y="444500"/>
                    </a:lnTo>
                    <a:lnTo>
                      <a:pt x="200113" y="431800"/>
                    </a:lnTo>
                    <a:lnTo>
                      <a:pt x="195059" y="419100"/>
                    </a:lnTo>
                    <a:lnTo>
                      <a:pt x="191122" y="419100"/>
                    </a:lnTo>
                    <a:lnTo>
                      <a:pt x="189699" y="406400"/>
                    </a:lnTo>
                    <a:lnTo>
                      <a:pt x="192214" y="393700"/>
                    </a:lnTo>
                    <a:lnTo>
                      <a:pt x="205625" y="393700"/>
                    </a:lnTo>
                    <a:lnTo>
                      <a:pt x="218414" y="381000"/>
                    </a:lnTo>
                    <a:lnTo>
                      <a:pt x="226390" y="390410"/>
                    </a:lnTo>
                    <a:lnTo>
                      <a:pt x="226174" y="381000"/>
                    </a:lnTo>
                    <a:lnTo>
                      <a:pt x="227342" y="381000"/>
                    </a:lnTo>
                    <a:lnTo>
                      <a:pt x="229844" y="368300"/>
                    </a:lnTo>
                    <a:lnTo>
                      <a:pt x="233514" y="355600"/>
                    </a:lnTo>
                    <a:lnTo>
                      <a:pt x="236334" y="355600"/>
                    </a:lnTo>
                    <a:lnTo>
                      <a:pt x="239725" y="342900"/>
                    </a:lnTo>
                    <a:lnTo>
                      <a:pt x="243852" y="342900"/>
                    </a:lnTo>
                    <a:lnTo>
                      <a:pt x="248132" y="330200"/>
                    </a:lnTo>
                    <a:lnTo>
                      <a:pt x="252933" y="330200"/>
                    </a:lnTo>
                    <a:lnTo>
                      <a:pt x="258102" y="317500"/>
                    </a:lnTo>
                    <a:lnTo>
                      <a:pt x="253898" y="330200"/>
                    </a:lnTo>
                    <a:lnTo>
                      <a:pt x="259803" y="330200"/>
                    </a:lnTo>
                    <a:lnTo>
                      <a:pt x="264236" y="317500"/>
                    </a:lnTo>
                    <a:lnTo>
                      <a:pt x="267500" y="317500"/>
                    </a:lnTo>
                    <a:lnTo>
                      <a:pt x="269862" y="304800"/>
                    </a:lnTo>
                    <a:lnTo>
                      <a:pt x="272707" y="304800"/>
                    </a:lnTo>
                    <a:lnTo>
                      <a:pt x="273659" y="292100"/>
                    </a:lnTo>
                    <a:lnTo>
                      <a:pt x="283273" y="292100"/>
                    </a:lnTo>
                    <a:lnTo>
                      <a:pt x="287629" y="279400"/>
                    </a:lnTo>
                    <a:lnTo>
                      <a:pt x="290741" y="279400"/>
                    </a:lnTo>
                    <a:lnTo>
                      <a:pt x="292608" y="266700"/>
                    </a:lnTo>
                    <a:lnTo>
                      <a:pt x="293230" y="266700"/>
                    </a:lnTo>
                    <a:close/>
                  </a:path>
                  <a:path w="1481454" h="1866900">
                    <a:moveTo>
                      <a:pt x="295630" y="1651000"/>
                    </a:moveTo>
                    <a:lnTo>
                      <a:pt x="287769" y="1638300"/>
                    </a:lnTo>
                    <a:lnTo>
                      <a:pt x="276110" y="1638300"/>
                    </a:lnTo>
                    <a:lnTo>
                      <a:pt x="291261" y="1651000"/>
                    </a:lnTo>
                    <a:lnTo>
                      <a:pt x="295630" y="1651000"/>
                    </a:lnTo>
                    <a:close/>
                  </a:path>
                  <a:path w="1481454" h="1866900">
                    <a:moveTo>
                      <a:pt x="298551" y="1117600"/>
                    </a:moveTo>
                    <a:lnTo>
                      <a:pt x="294068" y="1104900"/>
                    </a:lnTo>
                    <a:lnTo>
                      <a:pt x="289712" y="1104900"/>
                    </a:lnTo>
                    <a:lnTo>
                      <a:pt x="298551" y="1117600"/>
                    </a:lnTo>
                    <a:close/>
                  </a:path>
                  <a:path w="1481454" h="1866900">
                    <a:moveTo>
                      <a:pt x="323672" y="1193800"/>
                    </a:moveTo>
                    <a:lnTo>
                      <a:pt x="320205" y="1181100"/>
                    </a:lnTo>
                    <a:lnTo>
                      <a:pt x="318719" y="1181100"/>
                    </a:lnTo>
                    <a:lnTo>
                      <a:pt x="323672" y="1193800"/>
                    </a:lnTo>
                    <a:close/>
                  </a:path>
                  <a:path w="1481454" h="1866900">
                    <a:moveTo>
                      <a:pt x="344843" y="1460500"/>
                    </a:moveTo>
                    <a:lnTo>
                      <a:pt x="340842" y="1447800"/>
                    </a:lnTo>
                    <a:lnTo>
                      <a:pt x="340436" y="1447800"/>
                    </a:lnTo>
                    <a:lnTo>
                      <a:pt x="344843" y="1460500"/>
                    </a:lnTo>
                    <a:close/>
                  </a:path>
                  <a:path w="1481454" h="1866900">
                    <a:moveTo>
                      <a:pt x="352336" y="203200"/>
                    </a:moveTo>
                    <a:lnTo>
                      <a:pt x="351815" y="203200"/>
                    </a:lnTo>
                    <a:lnTo>
                      <a:pt x="345198" y="212293"/>
                    </a:lnTo>
                    <a:lnTo>
                      <a:pt x="344500" y="215900"/>
                    </a:lnTo>
                    <a:lnTo>
                      <a:pt x="352336" y="203200"/>
                    </a:lnTo>
                    <a:close/>
                  </a:path>
                  <a:path w="1481454" h="1866900">
                    <a:moveTo>
                      <a:pt x="387210" y="1511300"/>
                    </a:moveTo>
                    <a:lnTo>
                      <a:pt x="376974" y="1498600"/>
                    </a:lnTo>
                    <a:lnTo>
                      <a:pt x="366268" y="1498600"/>
                    </a:lnTo>
                    <a:lnTo>
                      <a:pt x="376694" y="1511300"/>
                    </a:lnTo>
                    <a:lnTo>
                      <a:pt x="387210" y="1511300"/>
                    </a:lnTo>
                    <a:close/>
                  </a:path>
                  <a:path w="1481454" h="1866900">
                    <a:moveTo>
                      <a:pt x="438124" y="114300"/>
                    </a:moveTo>
                    <a:lnTo>
                      <a:pt x="429526" y="114300"/>
                    </a:lnTo>
                    <a:lnTo>
                      <a:pt x="420966" y="127000"/>
                    </a:lnTo>
                    <a:lnTo>
                      <a:pt x="412673" y="139700"/>
                    </a:lnTo>
                    <a:lnTo>
                      <a:pt x="416509" y="139700"/>
                    </a:lnTo>
                    <a:lnTo>
                      <a:pt x="424002" y="127000"/>
                    </a:lnTo>
                    <a:lnTo>
                      <a:pt x="431393" y="127000"/>
                    </a:lnTo>
                    <a:lnTo>
                      <a:pt x="438124" y="114300"/>
                    </a:lnTo>
                    <a:close/>
                  </a:path>
                  <a:path w="1481454" h="1866900">
                    <a:moveTo>
                      <a:pt x="447141" y="101600"/>
                    </a:moveTo>
                    <a:lnTo>
                      <a:pt x="438289" y="114300"/>
                    </a:lnTo>
                    <a:lnTo>
                      <a:pt x="446633" y="114300"/>
                    </a:lnTo>
                    <a:lnTo>
                      <a:pt x="447141" y="101600"/>
                    </a:lnTo>
                    <a:close/>
                  </a:path>
                  <a:path w="1481454" h="1866900">
                    <a:moveTo>
                      <a:pt x="451497" y="381000"/>
                    </a:moveTo>
                    <a:lnTo>
                      <a:pt x="449707" y="381000"/>
                    </a:lnTo>
                    <a:lnTo>
                      <a:pt x="448932" y="383006"/>
                    </a:lnTo>
                    <a:lnTo>
                      <a:pt x="451497" y="381000"/>
                    </a:lnTo>
                    <a:close/>
                  </a:path>
                  <a:path w="1481454" h="1866900">
                    <a:moveTo>
                      <a:pt x="462699" y="114300"/>
                    </a:moveTo>
                    <a:lnTo>
                      <a:pt x="458546" y="114300"/>
                    </a:lnTo>
                    <a:lnTo>
                      <a:pt x="458470" y="121031"/>
                    </a:lnTo>
                    <a:lnTo>
                      <a:pt x="462699" y="114300"/>
                    </a:lnTo>
                    <a:close/>
                  </a:path>
                  <a:path w="1481454" h="1866900">
                    <a:moveTo>
                      <a:pt x="473240" y="101600"/>
                    </a:moveTo>
                    <a:lnTo>
                      <a:pt x="472554" y="101600"/>
                    </a:lnTo>
                    <a:lnTo>
                      <a:pt x="465201" y="114300"/>
                    </a:lnTo>
                    <a:lnTo>
                      <a:pt x="473240" y="101600"/>
                    </a:lnTo>
                    <a:close/>
                  </a:path>
                  <a:path w="1481454" h="1866900">
                    <a:moveTo>
                      <a:pt x="476529" y="96418"/>
                    </a:moveTo>
                    <a:lnTo>
                      <a:pt x="473240" y="101600"/>
                    </a:lnTo>
                    <a:lnTo>
                      <a:pt x="475094" y="101600"/>
                    </a:lnTo>
                    <a:lnTo>
                      <a:pt x="476529" y="96418"/>
                    </a:lnTo>
                    <a:close/>
                  </a:path>
                  <a:path w="1481454" h="1866900">
                    <a:moveTo>
                      <a:pt x="481279" y="88900"/>
                    </a:moveTo>
                    <a:lnTo>
                      <a:pt x="478599" y="88900"/>
                    </a:lnTo>
                    <a:lnTo>
                      <a:pt x="476529" y="96418"/>
                    </a:lnTo>
                    <a:lnTo>
                      <a:pt x="481279" y="88900"/>
                    </a:lnTo>
                    <a:close/>
                  </a:path>
                  <a:path w="1481454" h="1866900">
                    <a:moveTo>
                      <a:pt x="572236" y="215900"/>
                    </a:moveTo>
                    <a:lnTo>
                      <a:pt x="564222" y="215900"/>
                    </a:lnTo>
                    <a:lnTo>
                      <a:pt x="558584" y="228600"/>
                    </a:lnTo>
                    <a:lnTo>
                      <a:pt x="566394" y="228600"/>
                    </a:lnTo>
                    <a:lnTo>
                      <a:pt x="572236" y="215900"/>
                    </a:lnTo>
                    <a:close/>
                  </a:path>
                  <a:path w="1481454" h="1866900">
                    <a:moveTo>
                      <a:pt x="581748" y="215900"/>
                    </a:moveTo>
                    <a:lnTo>
                      <a:pt x="581736" y="203200"/>
                    </a:lnTo>
                    <a:lnTo>
                      <a:pt x="575843" y="215900"/>
                    </a:lnTo>
                    <a:lnTo>
                      <a:pt x="581748" y="215900"/>
                    </a:lnTo>
                    <a:close/>
                  </a:path>
                  <a:path w="1481454" h="1866900">
                    <a:moveTo>
                      <a:pt x="600938" y="1689100"/>
                    </a:moveTo>
                    <a:lnTo>
                      <a:pt x="595452" y="1676400"/>
                    </a:lnTo>
                    <a:lnTo>
                      <a:pt x="598017" y="1689100"/>
                    </a:lnTo>
                    <a:lnTo>
                      <a:pt x="600938" y="1689100"/>
                    </a:lnTo>
                    <a:close/>
                  </a:path>
                  <a:path w="1481454" h="1866900">
                    <a:moveTo>
                      <a:pt x="603415" y="190500"/>
                    </a:moveTo>
                    <a:lnTo>
                      <a:pt x="597814" y="203200"/>
                    </a:lnTo>
                    <a:lnTo>
                      <a:pt x="598347" y="203200"/>
                    </a:lnTo>
                    <a:lnTo>
                      <a:pt x="603415" y="190500"/>
                    </a:lnTo>
                    <a:close/>
                  </a:path>
                  <a:path w="1481454" h="1866900">
                    <a:moveTo>
                      <a:pt x="632548" y="25400"/>
                    </a:moveTo>
                    <a:lnTo>
                      <a:pt x="600379" y="25400"/>
                    </a:lnTo>
                    <a:lnTo>
                      <a:pt x="589508" y="38100"/>
                    </a:lnTo>
                    <a:lnTo>
                      <a:pt x="545668" y="38100"/>
                    </a:lnTo>
                    <a:lnTo>
                      <a:pt x="535076" y="50800"/>
                    </a:lnTo>
                    <a:lnTo>
                      <a:pt x="515200" y="50800"/>
                    </a:lnTo>
                    <a:lnTo>
                      <a:pt x="527100" y="63500"/>
                    </a:lnTo>
                    <a:lnTo>
                      <a:pt x="510882" y="76200"/>
                    </a:lnTo>
                    <a:lnTo>
                      <a:pt x="508635" y="76200"/>
                    </a:lnTo>
                    <a:lnTo>
                      <a:pt x="507047" y="63500"/>
                    </a:lnTo>
                    <a:lnTo>
                      <a:pt x="492861" y="63500"/>
                    </a:lnTo>
                    <a:lnTo>
                      <a:pt x="489648" y="76200"/>
                    </a:lnTo>
                    <a:lnTo>
                      <a:pt x="483895" y="88900"/>
                    </a:lnTo>
                    <a:lnTo>
                      <a:pt x="497928" y="88900"/>
                    </a:lnTo>
                    <a:lnTo>
                      <a:pt x="495223" y="101600"/>
                    </a:lnTo>
                    <a:lnTo>
                      <a:pt x="501789" y="101600"/>
                    </a:lnTo>
                    <a:lnTo>
                      <a:pt x="501548" y="88900"/>
                    </a:lnTo>
                    <a:lnTo>
                      <a:pt x="518553" y="88900"/>
                    </a:lnTo>
                    <a:lnTo>
                      <a:pt x="529691" y="76200"/>
                    </a:lnTo>
                    <a:lnTo>
                      <a:pt x="537159" y="76200"/>
                    </a:lnTo>
                    <a:lnTo>
                      <a:pt x="549516" y="63500"/>
                    </a:lnTo>
                    <a:lnTo>
                      <a:pt x="558355" y="50800"/>
                    </a:lnTo>
                    <a:lnTo>
                      <a:pt x="571830" y="50800"/>
                    </a:lnTo>
                    <a:lnTo>
                      <a:pt x="592112" y="38100"/>
                    </a:lnTo>
                    <a:lnTo>
                      <a:pt x="597331" y="50800"/>
                    </a:lnTo>
                    <a:lnTo>
                      <a:pt x="604354" y="50800"/>
                    </a:lnTo>
                    <a:lnTo>
                      <a:pt x="612838" y="38100"/>
                    </a:lnTo>
                    <a:lnTo>
                      <a:pt x="622452" y="38100"/>
                    </a:lnTo>
                    <a:lnTo>
                      <a:pt x="632548" y="25400"/>
                    </a:lnTo>
                    <a:close/>
                  </a:path>
                  <a:path w="1481454" h="1866900">
                    <a:moveTo>
                      <a:pt x="742632" y="12700"/>
                    </a:moveTo>
                    <a:lnTo>
                      <a:pt x="730199" y="12700"/>
                    </a:lnTo>
                    <a:lnTo>
                      <a:pt x="726211" y="25400"/>
                    </a:lnTo>
                    <a:lnTo>
                      <a:pt x="734364" y="25400"/>
                    </a:lnTo>
                    <a:lnTo>
                      <a:pt x="742632" y="12700"/>
                    </a:lnTo>
                    <a:close/>
                  </a:path>
                  <a:path w="1481454" h="1866900">
                    <a:moveTo>
                      <a:pt x="752868" y="139700"/>
                    </a:moveTo>
                    <a:lnTo>
                      <a:pt x="747179" y="127000"/>
                    </a:lnTo>
                    <a:lnTo>
                      <a:pt x="739521" y="139700"/>
                    </a:lnTo>
                    <a:lnTo>
                      <a:pt x="752868" y="139700"/>
                    </a:lnTo>
                    <a:close/>
                  </a:path>
                  <a:path w="1481454" h="1866900">
                    <a:moveTo>
                      <a:pt x="797572" y="25400"/>
                    </a:moveTo>
                    <a:lnTo>
                      <a:pt x="758088" y="25400"/>
                    </a:lnTo>
                    <a:lnTo>
                      <a:pt x="758228" y="38100"/>
                    </a:lnTo>
                    <a:lnTo>
                      <a:pt x="769340" y="38100"/>
                    </a:lnTo>
                    <a:lnTo>
                      <a:pt x="780821" y="38100"/>
                    </a:lnTo>
                    <a:lnTo>
                      <a:pt x="797572" y="25400"/>
                    </a:lnTo>
                    <a:close/>
                  </a:path>
                  <a:path w="1481454" h="1866900">
                    <a:moveTo>
                      <a:pt x="862190" y="12700"/>
                    </a:moveTo>
                    <a:lnTo>
                      <a:pt x="855878" y="0"/>
                    </a:lnTo>
                    <a:lnTo>
                      <a:pt x="801700" y="0"/>
                    </a:lnTo>
                    <a:lnTo>
                      <a:pt x="792124" y="12700"/>
                    </a:lnTo>
                    <a:lnTo>
                      <a:pt x="808431" y="12700"/>
                    </a:lnTo>
                    <a:lnTo>
                      <a:pt x="815784" y="25400"/>
                    </a:lnTo>
                    <a:lnTo>
                      <a:pt x="813358" y="25400"/>
                    </a:lnTo>
                    <a:lnTo>
                      <a:pt x="815924" y="28422"/>
                    </a:lnTo>
                    <a:lnTo>
                      <a:pt x="814908" y="38100"/>
                    </a:lnTo>
                    <a:lnTo>
                      <a:pt x="824115" y="38100"/>
                    </a:lnTo>
                    <a:lnTo>
                      <a:pt x="829881" y="38100"/>
                    </a:lnTo>
                    <a:lnTo>
                      <a:pt x="854773" y="38100"/>
                    </a:lnTo>
                    <a:lnTo>
                      <a:pt x="856792" y="25400"/>
                    </a:lnTo>
                    <a:lnTo>
                      <a:pt x="858735" y="25400"/>
                    </a:lnTo>
                    <a:lnTo>
                      <a:pt x="860437" y="12700"/>
                    </a:lnTo>
                    <a:lnTo>
                      <a:pt x="862190" y="12700"/>
                    </a:lnTo>
                    <a:close/>
                  </a:path>
                  <a:path w="1481454" h="1866900">
                    <a:moveTo>
                      <a:pt x="907427" y="177800"/>
                    </a:moveTo>
                    <a:lnTo>
                      <a:pt x="901115" y="165100"/>
                    </a:lnTo>
                    <a:lnTo>
                      <a:pt x="897039" y="165100"/>
                    </a:lnTo>
                    <a:lnTo>
                      <a:pt x="903846" y="177800"/>
                    </a:lnTo>
                    <a:lnTo>
                      <a:pt x="907427" y="177800"/>
                    </a:lnTo>
                    <a:close/>
                  </a:path>
                  <a:path w="1481454" h="1866900">
                    <a:moveTo>
                      <a:pt x="937260" y="165100"/>
                    </a:moveTo>
                    <a:lnTo>
                      <a:pt x="933729" y="165100"/>
                    </a:lnTo>
                    <a:lnTo>
                      <a:pt x="929906" y="177800"/>
                    </a:lnTo>
                    <a:lnTo>
                      <a:pt x="937260" y="165100"/>
                    </a:lnTo>
                    <a:close/>
                  </a:path>
                  <a:path w="1481454" h="1866900">
                    <a:moveTo>
                      <a:pt x="940244" y="1841500"/>
                    </a:moveTo>
                    <a:lnTo>
                      <a:pt x="922515" y="1841500"/>
                    </a:lnTo>
                    <a:lnTo>
                      <a:pt x="930363" y="1854200"/>
                    </a:lnTo>
                    <a:lnTo>
                      <a:pt x="940244" y="1841500"/>
                    </a:lnTo>
                    <a:close/>
                  </a:path>
                  <a:path w="1481454" h="1866900">
                    <a:moveTo>
                      <a:pt x="943584" y="1847964"/>
                    </a:moveTo>
                    <a:lnTo>
                      <a:pt x="937298" y="1854200"/>
                    </a:lnTo>
                    <a:lnTo>
                      <a:pt x="939596" y="1854200"/>
                    </a:lnTo>
                    <a:lnTo>
                      <a:pt x="943584" y="1847964"/>
                    </a:lnTo>
                    <a:close/>
                  </a:path>
                  <a:path w="1481454" h="1866900">
                    <a:moveTo>
                      <a:pt x="1014780" y="304800"/>
                    </a:moveTo>
                    <a:lnTo>
                      <a:pt x="1008037" y="292100"/>
                    </a:lnTo>
                    <a:lnTo>
                      <a:pt x="1011123" y="304800"/>
                    </a:lnTo>
                    <a:lnTo>
                      <a:pt x="1014780" y="304800"/>
                    </a:lnTo>
                    <a:close/>
                  </a:path>
                  <a:path w="1481454" h="1866900">
                    <a:moveTo>
                      <a:pt x="1045819" y="1689100"/>
                    </a:moveTo>
                    <a:lnTo>
                      <a:pt x="1042682" y="1689100"/>
                    </a:lnTo>
                    <a:lnTo>
                      <a:pt x="1041603" y="1701800"/>
                    </a:lnTo>
                    <a:lnTo>
                      <a:pt x="1045819" y="1689100"/>
                    </a:lnTo>
                    <a:close/>
                  </a:path>
                  <a:path w="1481454" h="1866900">
                    <a:moveTo>
                      <a:pt x="1099096" y="230124"/>
                    </a:moveTo>
                    <a:lnTo>
                      <a:pt x="1093190" y="226949"/>
                    </a:lnTo>
                    <a:lnTo>
                      <a:pt x="1087386" y="222656"/>
                    </a:lnTo>
                    <a:lnTo>
                      <a:pt x="1081532" y="217309"/>
                    </a:lnTo>
                    <a:lnTo>
                      <a:pt x="1075524" y="211010"/>
                    </a:lnTo>
                    <a:lnTo>
                      <a:pt x="1077391" y="215074"/>
                    </a:lnTo>
                    <a:lnTo>
                      <a:pt x="1080020" y="221018"/>
                    </a:lnTo>
                    <a:lnTo>
                      <a:pt x="1078826" y="224370"/>
                    </a:lnTo>
                    <a:lnTo>
                      <a:pt x="1084935" y="228473"/>
                    </a:lnTo>
                    <a:lnTo>
                      <a:pt x="1091806" y="227355"/>
                    </a:lnTo>
                    <a:lnTo>
                      <a:pt x="1099096" y="230124"/>
                    </a:lnTo>
                    <a:close/>
                  </a:path>
                  <a:path w="1481454" h="1866900">
                    <a:moveTo>
                      <a:pt x="1099464" y="230251"/>
                    </a:moveTo>
                    <a:lnTo>
                      <a:pt x="1099096" y="230124"/>
                    </a:lnTo>
                    <a:lnTo>
                      <a:pt x="1099273" y="230238"/>
                    </a:lnTo>
                    <a:lnTo>
                      <a:pt x="1099464" y="230251"/>
                    </a:lnTo>
                    <a:close/>
                  </a:path>
                  <a:path w="1481454" h="1866900">
                    <a:moveTo>
                      <a:pt x="1255331" y="520700"/>
                    </a:moveTo>
                    <a:lnTo>
                      <a:pt x="1251343" y="508000"/>
                    </a:lnTo>
                    <a:lnTo>
                      <a:pt x="1246149" y="508000"/>
                    </a:lnTo>
                    <a:lnTo>
                      <a:pt x="1242783" y="520700"/>
                    </a:lnTo>
                    <a:lnTo>
                      <a:pt x="1255331" y="520700"/>
                    </a:lnTo>
                    <a:close/>
                  </a:path>
                  <a:path w="1481454" h="1866900">
                    <a:moveTo>
                      <a:pt x="1257973" y="508000"/>
                    </a:moveTo>
                    <a:lnTo>
                      <a:pt x="1249197" y="495300"/>
                    </a:lnTo>
                    <a:lnTo>
                      <a:pt x="1255547" y="508000"/>
                    </a:lnTo>
                    <a:lnTo>
                      <a:pt x="1257973" y="508000"/>
                    </a:lnTo>
                    <a:close/>
                  </a:path>
                  <a:path w="1481454" h="1866900">
                    <a:moveTo>
                      <a:pt x="1296543" y="1612607"/>
                    </a:moveTo>
                    <a:lnTo>
                      <a:pt x="1296377" y="1612900"/>
                    </a:lnTo>
                    <a:lnTo>
                      <a:pt x="1296543" y="1612607"/>
                    </a:lnTo>
                    <a:close/>
                  </a:path>
                  <a:path w="1481454" h="1866900">
                    <a:moveTo>
                      <a:pt x="1303235" y="1600200"/>
                    </a:moveTo>
                    <a:lnTo>
                      <a:pt x="1301203" y="1600200"/>
                    </a:lnTo>
                    <a:lnTo>
                      <a:pt x="1296543" y="1612607"/>
                    </a:lnTo>
                    <a:lnTo>
                      <a:pt x="1303235" y="1600200"/>
                    </a:lnTo>
                    <a:close/>
                  </a:path>
                  <a:path w="1481454" h="1866900">
                    <a:moveTo>
                      <a:pt x="1314373" y="596900"/>
                    </a:moveTo>
                    <a:lnTo>
                      <a:pt x="1310906" y="584200"/>
                    </a:lnTo>
                    <a:lnTo>
                      <a:pt x="1307122" y="584200"/>
                    </a:lnTo>
                    <a:lnTo>
                      <a:pt x="1311427" y="596900"/>
                    </a:lnTo>
                    <a:lnTo>
                      <a:pt x="1314373" y="596900"/>
                    </a:lnTo>
                    <a:close/>
                  </a:path>
                  <a:path w="1481454" h="1866900">
                    <a:moveTo>
                      <a:pt x="1315072" y="304800"/>
                    </a:moveTo>
                    <a:lnTo>
                      <a:pt x="1310678" y="292100"/>
                    </a:lnTo>
                    <a:lnTo>
                      <a:pt x="1304455" y="292100"/>
                    </a:lnTo>
                    <a:lnTo>
                      <a:pt x="1296835" y="279400"/>
                    </a:lnTo>
                    <a:lnTo>
                      <a:pt x="1284109" y="279400"/>
                    </a:lnTo>
                    <a:lnTo>
                      <a:pt x="1295196" y="292100"/>
                    </a:lnTo>
                    <a:lnTo>
                      <a:pt x="1304886" y="304800"/>
                    </a:lnTo>
                    <a:lnTo>
                      <a:pt x="1315072" y="304800"/>
                    </a:lnTo>
                    <a:close/>
                  </a:path>
                  <a:path w="1481454" h="1866900">
                    <a:moveTo>
                      <a:pt x="1322260" y="1536700"/>
                    </a:moveTo>
                    <a:lnTo>
                      <a:pt x="1319352" y="1536700"/>
                    </a:lnTo>
                    <a:lnTo>
                      <a:pt x="1312062" y="1549400"/>
                    </a:lnTo>
                    <a:lnTo>
                      <a:pt x="1317205" y="1549400"/>
                    </a:lnTo>
                    <a:lnTo>
                      <a:pt x="1322260" y="1536700"/>
                    </a:lnTo>
                    <a:close/>
                  </a:path>
                  <a:path w="1481454" h="1866900">
                    <a:moveTo>
                      <a:pt x="1327899" y="520700"/>
                    </a:moveTo>
                    <a:lnTo>
                      <a:pt x="1325587" y="508000"/>
                    </a:lnTo>
                    <a:lnTo>
                      <a:pt x="1322489" y="508000"/>
                    </a:lnTo>
                    <a:lnTo>
                      <a:pt x="1324292" y="520700"/>
                    </a:lnTo>
                    <a:lnTo>
                      <a:pt x="1327899" y="520700"/>
                    </a:lnTo>
                    <a:close/>
                  </a:path>
                  <a:path w="1481454" h="1866900">
                    <a:moveTo>
                      <a:pt x="1338465" y="268528"/>
                    </a:moveTo>
                    <a:lnTo>
                      <a:pt x="1334528" y="264528"/>
                    </a:lnTo>
                    <a:lnTo>
                      <a:pt x="1328724" y="260921"/>
                    </a:lnTo>
                    <a:lnTo>
                      <a:pt x="1323352" y="257797"/>
                    </a:lnTo>
                    <a:lnTo>
                      <a:pt x="1326756" y="262128"/>
                    </a:lnTo>
                    <a:lnTo>
                      <a:pt x="1330401" y="269011"/>
                    </a:lnTo>
                    <a:lnTo>
                      <a:pt x="1338237" y="272783"/>
                    </a:lnTo>
                    <a:lnTo>
                      <a:pt x="1338465" y="268528"/>
                    </a:lnTo>
                    <a:close/>
                  </a:path>
                  <a:path w="1481454" h="1866900">
                    <a:moveTo>
                      <a:pt x="1356487" y="520700"/>
                    </a:moveTo>
                    <a:lnTo>
                      <a:pt x="1347660" y="508000"/>
                    </a:lnTo>
                    <a:lnTo>
                      <a:pt x="1355445" y="520700"/>
                    </a:lnTo>
                    <a:lnTo>
                      <a:pt x="1356487" y="520700"/>
                    </a:lnTo>
                    <a:close/>
                  </a:path>
                  <a:path w="1481454" h="1866900">
                    <a:moveTo>
                      <a:pt x="1358531" y="712368"/>
                    </a:moveTo>
                    <a:lnTo>
                      <a:pt x="1349641" y="697966"/>
                    </a:lnTo>
                    <a:lnTo>
                      <a:pt x="1348828" y="699846"/>
                    </a:lnTo>
                    <a:lnTo>
                      <a:pt x="1357718" y="714222"/>
                    </a:lnTo>
                    <a:lnTo>
                      <a:pt x="1358531" y="712368"/>
                    </a:lnTo>
                    <a:close/>
                  </a:path>
                  <a:path w="1481454" h="1866900">
                    <a:moveTo>
                      <a:pt x="1366481" y="342900"/>
                    </a:moveTo>
                    <a:lnTo>
                      <a:pt x="1362925" y="330200"/>
                    </a:lnTo>
                    <a:lnTo>
                      <a:pt x="1355864" y="317500"/>
                    </a:lnTo>
                    <a:lnTo>
                      <a:pt x="1349387" y="304800"/>
                    </a:lnTo>
                    <a:lnTo>
                      <a:pt x="1339380" y="304800"/>
                    </a:lnTo>
                    <a:lnTo>
                      <a:pt x="1331201" y="292100"/>
                    </a:lnTo>
                    <a:lnTo>
                      <a:pt x="1324127" y="279400"/>
                    </a:lnTo>
                    <a:lnTo>
                      <a:pt x="1317472" y="266700"/>
                    </a:lnTo>
                    <a:lnTo>
                      <a:pt x="1312418" y="266700"/>
                    </a:lnTo>
                    <a:lnTo>
                      <a:pt x="1318069" y="279400"/>
                    </a:lnTo>
                    <a:lnTo>
                      <a:pt x="1324813" y="292100"/>
                    </a:lnTo>
                    <a:lnTo>
                      <a:pt x="1317586" y="279400"/>
                    </a:lnTo>
                    <a:lnTo>
                      <a:pt x="1316977" y="292100"/>
                    </a:lnTo>
                    <a:lnTo>
                      <a:pt x="1319504" y="292100"/>
                    </a:lnTo>
                    <a:lnTo>
                      <a:pt x="1324470" y="304800"/>
                    </a:lnTo>
                    <a:lnTo>
                      <a:pt x="1330452" y="304800"/>
                    </a:lnTo>
                    <a:lnTo>
                      <a:pt x="1337132" y="317500"/>
                    </a:lnTo>
                    <a:lnTo>
                      <a:pt x="1343901" y="317500"/>
                    </a:lnTo>
                    <a:lnTo>
                      <a:pt x="1350556" y="330200"/>
                    </a:lnTo>
                    <a:lnTo>
                      <a:pt x="1356829" y="342900"/>
                    </a:lnTo>
                    <a:lnTo>
                      <a:pt x="1366481" y="342900"/>
                    </a:lnTo>
                    <a:close/>
                  </a:path>
                  <a:path w="1481454" h="1866900">
                    <a:moveTo>
                      <a:pt x="1370761" y="635000"/>
                    </a:moveTo>
                    <a:lnTo>
                      <a:pt x="1367028" y="622300"/>
                    </a:lnTo>
                    <a:lnTo>
                      <a:pt x="1361821" y="609600"/>
                    </a:lnTo>
                    <a:lnTo>
                      <a:pt x="1357464" y="596900"/>
                    </a:lnTo>
                    <a:lnTo>
                      <a:pt x="1360182" y="609600"/>
                    </a:lnTo>
                    <a:lnTo>
                      <a:pt x="1360436" y="609600"/>
                    </a:lnTo>
                    <a:lnTo>
                      <a:pt x="1364107" y="622300"/>
                    </a:lnTo>
                    <a:lnTo>
                      <a:pt x="1367396" y="635000"/>
                    </a:lnTo>
                    <a:lnTo>
                      <a:pt x="1370761" y="635000"/>
                    </a:lnTo>
                    <a:close/>
                  </a:path>
                  <a:path w="1481454" h="1866900">
                    <a:moveTo>
                      <a:pt x="1378902" y="663562"/>
                    </a:moveTo>
                    <a:lnTo>
                      <a:pt x="1377835" y="660400"/>
                    </a:lnTo>
                    <a:lnTo>
                      <a:pt x="1375346" y="660400"/>
                    </a:lnTo>
                    <a:lnTo>
                      <a:pt x="1378902" y="663562"/>
                    </a:lnTo>
                    <a:close/>
                  </a:path>
                  <a:path w="1481454" h="1866900">
                    <a:moveTo>
                      <a:pt x="1391907" y="663562"/>
                    </a:moveTo>
                    <a:lnTo>
                      <a:pt x="1391323" y="660400"/>
                    </a:lnTo>
                    <a:lnTo>
                      <a:pt x="1388567" y="660400"/>
                    </a:lnTo>
                    <a:lnTo>
                      <a:pt x="1385316" y="647700"/>
                    </a:lnTo>
                    <a:lnTo>
                      <a:pt x="1388021" y="663562"/>
                    </a:lnTo>
                    <a:lnTo>
                      <a:pt x="1391907" y="663562"/>
                    </a:lnTo>
                    <a:close/>
                  </a:path>
                  <a:path w="1481454" h="1866900">
                    <a:moveTo>
                      <a:pt x="1395501" y="406400"/>
                    </a:moveTo>
                    <a:lnTo>
                      <a:pt x="1382903" y="393700"/>
                    </a:lnTo>
                    <a:lnTo>
                      <a:pt x="1391843" y="419100"/>
                    </a:lnTo>
                    <a:lnTo>
                      <a:pt x="1394548" y="419100"/>
                    </a:lnTo>
                    <a:lnTo>
                      <a:pt x="1389900" y="406400"/>
                    </a:lnTo>
                    <a:lnTo>
                      <a:pt x="1395501" y="406400"/>
                    </a:lnTo>
                    <a:close/>
                  </a:path>
                  <a:path w="1481454" h="1866900">
                    <a:moveTo>
                      <a:pt x="1397469" y="750595"/>
                    </a:moveTo>
                    <a:lnTo>
                      <a:pt x="1395603" y="729500"/>
                    </a:lnTo>
                    <a:lnTo>
                      <a:pt x="1389253" y="711606"/>
                    </a:lnTo>
                    <a:lnTo>
                      <a:pt x="1378762" y="705459"/>
                    </a:lnTo>
                    <a:lnTo>
                      <a:pt x="1384935" y="711428"/>
                    </a:lnTo>
                    <a:lnTo>
                      <a:pt x="1389735" y="717638"/>
                    </a:lnTo>
                    <a:lnTo>
                      <a:pt x="1393355" y="725322"/>
                    </a:lnTo>
                    <a:lnTo>
                      <a:pt x="1395996" y="735711"/>
                    </a:lnTo>
                    <a:lnTo>
                      <a:pt x="1385417" y="736307"/>
                    </a:lnTo>
                    <a:lnTo>
                      <a:pt x="1379994" y="727011"/>
                    </a:lnTo>
                    <a:lnTo>
                      <a:pt x="1374190" y="715340"/>
                    </a:lnTo>
                    <a:lnTo>
                      <a:pt x="1362494" y="708812"/>
                    </a:lnTo>
                    <a:lnTo>
                      <a:pt x="1382890" y="745210"/>
                    </a:lnTo>
                    <a:lnTo>
                      <a:pt x="1387589" y="751293"/>
                    </a:lnTo>
                    <a:lnTo>
                      <a:pt x="1391602" y="758177"/>
                    </a:lnTo>
                    <a:lnTo>
                      <a:pt x="1394510" y="766356"/>
                    </a:lnTo>
                    <a:lnTo>
                      <a:pt x="1397469" y="750595"/>
                    </a:lnTo>
                    <a:close/>
                  </a:path>
                  <a:path w="1481454" h="1866900">
                    <a:moveTo>
                      <a:pt x="1401610" y="723900"/>
                    </a:moveTo>
                    <a:lnTo>
                      <a:pt x="1400048" y="711200"/>
                    </a:lnTo>
                    <a:lnTo>
                      <a:pt x="1398562" y="698500"/>
                    </a:lnTo>
                    <a:lnTo>
                      <a:pt x="1397088" y="698500"/>
                    </a:lnTo>
                    <a:lnTo>
                      <a:pt x="1395615" y="685800"/>
                    </a:lnTo>
                    <a:lnTo>
                      <a:pt x="1393647" y="673100"/>
                    </a:lnTo>
                    <a:lnTo>
                      <a:pt x="1389659" y="673100"/>
                    </a:lnTo>
                    <a:lnTo>
                      <a:pt x="1382141" y="673100"/>
                    </a:lnTo>
                    <a:lnTo>
                      <a:pt x="1384960" y="685800"/>
                    </a:lnTo>
                    <a:lnTo>
                      <a:pt x="1386789" y="685800"/>
                    </a:lnTo>
                    <a:lnTo>
                      <a:pt x="1388122" y="698500"/>
                    </a:lnTo>
                    <a:lnTo>
                      <a:pt x="1389735" y="711200"/>
                    </a:lnTo>
                    <a:lnTo>
                      <a:pt x="1392224" y="711200"/>
                    </a:lnTo>
                    <a:lnTo>
                      <a:pt x="1396022" y="723900"/>
                    </a:lnTo>
                    <a:lnTo>
                      <a:pt x="1401610" y="723900"/>
                    </a:lnTo>
                    <a:close/>
                  </a:path>
                  <a:path w="1481454" h="1866900">
                    <a:moveTo>
                      <a:pt x="1403731" y="431800"/>
                    </a:moveTo>
                    <a:lnTo>
                      <a:pt x="1399921" y="419100"/>
                    </a:lnTo>
                    <a:lnTo>
                      <a:pt x="1399476" y="419100"/>
                    </a:lnTo>
                    <a:lnTo>
                      <a:pt x="1403731" y="431800"/>
                    </a:lnTo>
                    <a:close/>
                  </a:path>
                  <a:path w="1481454" h="1866900">
                    <a:moveTo>
                      <a:pt x="1408798" y="1409700"/>
                    </a:moveTo>
                    <a:lnTo>
                      <a:pt x="1407947" y="1404772"/>
                    </a:lnTo>
                    <a:lnTo>
                      <a:pt x="1405521" y="1409700"/>
                    </a:lnTo>
                    <a:lnTo>
                      <a:pt x="1408798" y="1409700"/>
                    </a:lnTo>
                    <a:close/>
                  </a:path>
                  <a:path w="1481454" h="1866900">
                    <a:moveTo>
                      <a:pt x="1414132" y="406400"/>
                    </a:moveTo>
                    <a:lnTo>
                      <a:pt x="1397317" y="406400"/>
                    </a:lnTo>
                    <a:lnTo>
                      <a:pt x="1402791" y="419100"/>
                    </a:lnTo>
                    <a:lnTo>
                      <a:pt x="1407883" y="419100"/>
                    </a:lnTo>
                    <a:lnTo>
                      <a:pt x="1414132" y="406400"/>
                    </a:lnTo>
                    <a:close/>
                  </a:path>
                  <a:path w="1481454" h="1866900">
                    <a:moveTo>
                      <a:pt x="1426781" y="647700"/>
                    </a:moveTo>
                    <a:lnTo>
                      <a:pt x="1421168" y="635000"/>
                    </a:lnTo>
                    <a:lnTo>
                      <a:pt x="1416634" y="622300"/>
                    </a:lnTo>
                    <a:lnTo>
                      <a:pt x="1413827" y="622300"/>
                    </a:lnTo>
                    <a:lnTo>
                      <a:pt x="1416469" y="635000"/>
                    </a:lnTo>
                    <a:lnTo>
                      <a:pt x="1412557" y="635000"/>
                    </a:lnTo>
                    <a:lnTo>
                      <a:pt x="1416812" y="647700"/>
                    </a:lnTo>
                    <a:lnTo>
                      <a:pt x="1426781" y="647700"/>
                    </a:lnTo>
                    <a:close/>
                  </a:path>
                  <a:path w="1481454" h="1866900">
                    <a:moveTo>
                      <a:pt x="1437233" y="668451"/>
                    </a:moveTo>
                    <a:lnTo>
                      <a:pt x="1435011" y="662139"/>
                    </a:lnTo>
                    <a:lnTo>
                      <a:pt x="1432052" y="655548"/>
                    </a:lnTo>
                    <a:lnTo>
                      <a:pt x="1432267" y="660107"/>
                    </a:lnTo>
                    <a:lnTo>
                      <a:pt x="1432267" y="669315"/>
                    </a:lnTo>
                    <a:lnTo>
                      <a:pt x="1434642" y="669925"/>
                    </a:lnTo>
                    <a:lnTo>
                      <a:pt x="1437233" y="668451"/>
                    </a:lnTo>
                    <a:close/>
                  </a:path>
                  <a:path w="1481454" h="1866900">
                    <a:moveTo>
                      <a:pt x="1440014" y="675652"/>
                    </a:moveTo>
                    <a:lnTo>
                      <a:pt x="1437716" y="668172"/>
                    </a:lnTo>
                    <a:lnTo>
                      <a:pt x="1437233" y="668451"/>
                    </a:lnTo>
                    <a:lnTo>
                      <a:pt x="1437398" y="668921"/>
                    </a:lnTo>
                    <a:lnTo>
                      <a:pt x="1440014" y="675652"/>
                    </a:lnTo>
                    <a:close/>
                  </a:path>
                  <a:path w="1481454" h="1866900">
                    <a:moveTo>
                      <a:pt x="1447431" y="555548"/>
                    </a:moveTo>
                    <a:lnTo>
                      <a:pt x="1444244" y="546100"/>
                    </a:lnTo>
                    <a:lnTo>
                      <a:pt x="1444764" y="552729"/>
                    </a:lnTo>
                    <a:lnTo>
                      <a:pt x="1447431" y="555548"/>
                    </a:lnTo>
                    <a:close/>
                  </a:path>
                  <a:path w="1481454" h="1866900">
                    <a:moveTo>
                      <a:pt x="1450505" y="558800"/>
                    </a:moveTo>
                    <a:lnTo>
                      <a:pt x="1447431" y="555548"/>
                    </a:lnTo>
                    <a:lnTo>
                      <a:pt x="1448536" y="558800"/>
                    </a:lnTo>
                    <a:lnTo>
                      <a:pt x="1450505" y="558800"/>
                    </a:lnTo>
                    <a:close/>
                  </a:path>
                  <a:path w="1481454" h="1866900">
                    <a:moveTo>
                      <a:pt x="1451584" y="664146"/>
                    </a:moveTo>
                    <a:lnTo>
                      <a:pt x="1446428" y="660831"/>
                    </a:lnTo>
                    <a:lnTo>
                      <a:pt x="1442554" y="651827"/>
                    </a:lnTo>
                    <a:lnTo>
                      <a:pt x="1438986" y="644664"/>
                    </a:lnTo>
                    <a:lnTo>
                      <a:pt x="1434769" y="646887"/>
                    </a:lnTo>
                    <a:lnTo>
                      <a:pt x="1438922" y="652729"/>
                    </a:lnTo>
                    <a:lnTo>
                      <a:pt x="1442834" y="659676"/>
                    </a:lnTo>
                    <a:lnTo>
                      <a:pt x="1446923" y="664540"/>
                    </a:lnTo>
                    <a:lnTo>
                      <a:pt x="1451584" y="664146"/>
                    </a:lnTo>
                    <a:close/>
                  </a:path>
                  <a:path w="1481454" h="1866900">
                    <a:moveTo>
                      <a:pt x="1476667" y="596900"/>
                    </a:moveTo>
                    <a:lnTo>
                      <a:pt x="1469110" y="584200"/>
                    </a:lnTo>
                    <a:lnTo>
                      <a:pt x="1461262" y="571500"/>
                    </a:lnTo>
                    <a:lnTo>
                      <a:pt x="1453261" y="571500"/>
                    </a:lnTo>
                    <a:lnTo>
                      <a:pt x="1445260" y="558800"/>
                    </a:lnTo>
                    <a:lnTo>
                      <a:pt x="1444764" y="552729"/>
                    </a:lnTo>
                    <a:lnTo>
                      <a:pt x="1438516" y="546100"/>
                    </a:lnTo>
                    <a:lnTo>
                      <a:pt x="1438427" y="533400"/>
                    </a:lnTo>
                    <a:lnTo>
                      <a:pt x="1436408" y="520700"/>
                    </a:lnTo>
                    <a:lnTo>
                      <a:pt x="1445577" y="520700"/>
                    </a:lnTo>
                    <a:lnTo>
                      <a:pt x="1448600" y="533400"/>
                    </a:lnTo>
                    <a:lnTo>
                      <a:pt x="1450035" y="533400"/>
                    </a:lnTo>
                    <a:lnTo>
                      <a:pt x="1447584" y="520700"/>
                    </a:lnTo>
                    <a:lnTo>
                      <a:pt x="1444688" y="508000"/>
                    </a:lnTo>
                    <a:lnTo>
                      <a:pt x="1441602" y="495300"/>
                    </a:lnTo>
                    <a:lnTo>
                      <a:pt x="1438541" y="482600"/>
                    </a:lnTo>
                    <a:lnTo>
                      <a:pt x="1436243" y="469900"/>
                    </a:lnTo>
                    <a:lnTo>
                      <a:pt x="1435265" y="457200"/>
                    </a:lnTo>
                    <a:lnTo>
                      <a:pt x="1436065" y="444500"/>
                    </a:lnTo>
                    <a:lnTo>
                      <a:pt x="1439125" y="444500"/>
                    </a:lnTo>
                    <a:lnTo>
                      <a:pt x="1434846" y="431800"/>
                    </a:lnTo>
                    <a:lnTo>
                      <a:pt x="1430820" y="431800"/>
                    </a:lnTo>
                    <a:lnTo>
                      <a:pt x="1425943" y="419100"/>
                    </a:lnTo>
                    <a:lnTo>
                      <a:pt x="1419098" y="406400"/>
                    </a:lnTo>
                    <a:lnTo>
                      <a:pt x="1414132" y="406400"/>
                    </a:lnTo>
                    <a:lnTo>
                      <a:pt x="1420393" y="419100"/>
                    </a:lnTo>
                    <a:lnTo>
                      <a:pt x="1424495" y="431800"/>
                    </a:lnTo>
                    <a:lnTo>
                      <a:pt x="1426921" y="444500"/>
                    </a:lnTo>
                    <a:lnTo>
                      <a:pt x="1428140" y="457200"/>
                    </a:lnTo>
                    <a:lnTo>
                      <a:pt x="1428470" y="457200"/>
                    </a:lnTo>
                    <a:lnTo>
                      <a:pt x="1428661" y="469900"/>
                    </a:lnTo>
                    <a:lnTo>
                      <a:pt x="1429181" y="469900"/>
                    </a:lnTo>
                    <a:lnTo>
                      <a:pt x="1430515" y="482600"/>
                    </a:lnTo>
                    <a:lnTo>
                      <a:pt x="1422692" y="469900"/>
                    </a:lnTo>
                    <a:lnTo>
                      <a:pt x="1405636" y="469900"/>
                    </a:lnTo>
                    <a:lnTo>
                      <a:pt x="1402473" y="457200"/>
                    </a:lnTo>
                    <a:lnTo>
                      <a:pt x="1388922" y="444500"/>
                    </a:lnTo>
                    <a:lnTo>
                      <a:pt x="1384401" y="431800"/>
                    </a:lnTo>
                    <a:lnTo>
                      <a:pt x="1388986" y="431800"/>
                    </a:lnTo>
                    <a:lnTo>
                      <a:pt x="1380515" y="419100"/>
                    </a:lnTo>
                    <a:lnTo>
                      <a:pt x="1376641" y="419100"/>
                    </a:lnTo>
                    <a:lnTo>
                      <a:pt x="1373162" y="406400"/>
                    </a:lnTo>
                    <a:lnTo>
                      <a:pt x="1368272" y="406400"/>
                    </a:lnTo>
                    <a:lnTo>
                      <a:pt x="1368425" y="393700"/>
                    </a:lnTo>
                    <a:lnTo>
                      <a:pt x="1341983" y="393700"/>
                    </a:lnTo>
                    <a:lnTo>
                      <a:pt x="1337271" y="381000"/>
                    </a:lnTo>
                    <a:lnTo>
                      <a:pt x="1341120" y="368300"/>
                    </a:lnTo>
                    <a:lnTo>
                      <a:pt x="1363014" y="368300"/>
                    </a:lnTo>
                    <a:lnTo>
                      <a:pt x="1370495" y="381000"/>
                    </a:lnTo>
                    <a:lnTo>
                      <a:pt x="1374965" y="381000"/>
                    </a:lnTo>
                    <a:lnTo>
                      <a:pt x="1377911" y="368300"/>
                    </a:lnTo>
                    <a:lnTo>
                      <a:pt x="1385404" y="368300"/>
                    </a:lnTo>
                    <a:lnTo>
                      <a:pt x="1392885" y="381000"/>
                    </a:lnTo>
                    <a:lnTo>
                      <a:pt x="1404632" y="393700"/>
                    </a:lnTo>
                    <a:lnTo>
                      <a:pt x="1410728" y="381000"/>
                    </a:lnTo>
                    <a:lnTo>
                      <a:pt x="1411363" y="381000"/>
                    </a:lnTo>
                    <a:lnTo>
                      <a:pt x="1408315" y="368300"/>
                    </a:lnTo>
                    <a:lnTo>
                      <a:pt x="1405204" y="368300"/>
                    </a:lnTo>
                    <a:lnTo>
                      <a:pt x="1400759" y="355600"/>
                    </a:lnTo>
                    <a:lnTo>
                      <a:pt x="1395196" y="342900"/>
                    </a:lnTo>
                    <a:lnTo>
                      <a:pt x="1387500" y="342900"/>
                    </a:lnTo>
                    <a:lnTo>
                      <a:pt x="1379588" y="355600"/>
                    </a:lnTo>
                    <a:lnTo>
                      <a:pt x="1371688" y="355600"/>
                    </a:lnTo>
                    <a:lnTo>
                      <a:pt x="1370469" y="368300"/>
                    </a:lnTo>
                    <a:lnTo>
                      <a:pt x="1359662" y="355600"/>
                    </a:lnTo>
                    <a:lnTo>
                      <a:pt x="1349514" y="355600"/>
                    </a:lnTo>
                    <a:lnTo>
                      <a:pt x="1340053" y="342900"/>
                    </a:lnTo>
                    <a:lnTo>
                      <a:pt x="1320634" y="342900"/>
                    </a:lnTo>
                    <a:lnTo>
                      <a:pt x="1315821" y="330200"/>
                    </a:lnTo>
                    <a:lnTo>
                      <a:pt x="1308417" y="330200"/>
                    </a:lnTo>
                    <a:lnTo>
                      <a:pt x="1304747" y="317500"/>
                    </a:lnTo>
                    <a:lnTo>
                      <a:pt x="1303451" y="317500"/>
                    </a:lnTo>
                    <a:lnTo>
                      <a:pt x="1296644" y="304800"/>
                    </a:lnTo>
                    <a:lnTo>
                      <a:pt x="1283119" y="304800"/>
                    </a:lnTo>
                    <a:lnTo>
                      <a:pt x="1269707" y="279400"/>
                    </a:lnTo>
                    <a:lnTo>
                      <a:pt x="1276032" y="279400"/>
                    </a:lnTo>
                    <a:lnTo>
                      <a:pt x="1269606" y="266700"/>
                    </a:lnTo>
                    <a:lnTo>
                      <a:pt x="1256411" y="266700"/>
                    </a:lnTo>
                    <a:lnTo>
                      <a:pt x="1250010" y="254000"/>
                    </a:lnTo>
                    <a:lnTo>
                      <a:pt x="1251229" y="241300"/>
                    </a:lnTo>
                    <a:lnTo>
                      <a:pt x="1264602" y="254000"/>
                    </a:lnTo>
                    <a:lnTo>
                      <a:pt x="1281734" y="266700"/>
                    </a:lnTo>
                    <a:lnTo>
                      <a:pt x="1288389" y="266700"/>
                    </a:lnTo>
                    <a:lnTo>
                      <a:pt x="1283373" y="254000"/>
                    </a:lnTo>
                    <a:lnTo>
                      <a:pt x="1280668" y="241300"/>
                    </a:lnTo>
                    <a:lnTo>
                      <a:pt x="1281785" y="241300"/>
                    </a:lnTo>
                    <a:lnTo>
                      <a:pt x="1289037" y="254000"/>
                    </a:lnTo>
                    <a:lnTo>
                      <a:pt x="1294612" y="254000"/>
                    </a:lnTo>
                    <a:lnTo>
                      <a:pt x="1299184" y="266700"/>
                    </a:lnTo>
                    <a:lnTo>
                      <a:pt x="1310805" y="266700"/>
                    </a:lnTo>
                    <a:lnTo>
                      <a:pt x="1303820" y="254000"/>
                    </a:lnTo>
                    <a:lnTo>
                      <a:pt x="1295920" y="241300"/>
                    </a:lnTo>
                    <a:lnTo>
                      <a:pt x="1286510" y="241300"/>
                    </a:lnTo>
                    <a:lnTo>
                      <a:pt x="1276502" y="228600"/>
                    </a:lnTo>
                    <a:lnTo>
                      <a:pt x="1291348" y="228600"/>
                    </a:lnTo>
                    <a:lnTo>
                      <a:pt x="1280706" y="215900"/>
                    </a:lnTo>
                    <a:lnTo>
                      <a:pt x="1266647" y="215900"/>
                    </a:lnTo>
                    <a:lnTo>
                      <a:pt x="1244307" y="203200"/>
                    </a:lnTo>
                    <a:lnTo>
                      <a:pt x="1232446" y="190500"/>
                    </a:lnTo>
                    <a:lnTo>
                      <a:pt x="1223060" y="165100"/>
                    </a:lnTo>
                    <a:lnTo>
                      <a:pt x="1208125" y="152400"/>
                    </a:lnTo>
                    <a:lnTo>
                      <a:pt x="1188161" y="152400"/>
                    </a:lnTo>
                    <a:lnTo>
                      <a:pt x="1180744" y="139700"/>
                    </a:lnTo>
                    <a:lnTo>
                      <a:pt x="1164628" y="139700"/>
                    </a:lnTo>
                    <a:lnTo>
                      <a:pt x="1156169" y="127000"/>
                    </a:lnTo>
                    <a:lnTo>
                      <a:pt x="1147559" y="127000"/>
                    </a:lnTo>
                    <a:lnTo>
                      <a:pt x="1133944" y="117449"/>
                    </a:lnTo>
                    <a:lnTo>
                      <a:pt x="1133944" y="241300"/>
                    </a:lnTo>
                    <a:lnTo>
                      <a:pt x="1108646" y="241300"/>
                    </a:lnTo>
                    <a:lnTo>
                      <a:pt x="1112710" y="254000"/>
                    </a:lnTo>
                    <a:lnTo>
                      <a:pt x="1113917" y="254000"/>
                    </a:lnTo>
                    <a:lnTo>
                      <a:pt x="1109395" y="266700"/>
                    </a:lnTo>
                    <a:lnTo>
                      <a:pt x="1071626" y="266700"/>
                    </a:lnTo>
                    <a:lnTo>
                      <a:pt x="1075512" y="254000"/>
                    </a:lnTo>
                    <a:lnTo>
                      <a:pt x="1112710" y="254000"/>
                    </a:lnTo>
                    <a:lnTo>
                      <a:pt x="1101280" y="241300"/>
                    </a:lnTo>
                    <a:lnTo>
                      <a:pt x="1067409" y="241300"/>
                    </a:lnTo>
                    <a:lnTo>
                      <a:pt x="1074750" y="254000"/>
                    </a:lnTo>
                    <a:lnTo>
                      <a:pt x="1061110" y="254000"/>
                    </a:lnTo>
                    <a:lnTo>
                      <a:pt x="1057884" y="241300"/>
                    </a:lnTo>
                    <a:lnTo>
                      <a:pt x="1054747" y="241300"/>
                    </a:lnTo>
                    <a:lnTo>
                      <a:pt x="1051115" y="228600"/>
                    </a:lnTo>
                    <a:lnTo>
                      <a:pt x="1039152" y="241300"/>
                    </a:lnTo>
                    <a:lnTo>
                      <a:pt x="1029525" y="228600"/>
                    </a:lnTo>
                    <a:lnTo>
                      <a:pt x="1026845" y="228600"/>
                    </a:lnTo>
                    <a:lnTo>
                      <a:pt x="1027061" y="215900"/>
                    </a:lnTo>
                    <a:lnTo>
                      <a:pt x="1035164" y="215900"/>
                    </a:lnTo>
                    <a:lnTo>
                      <a:pt x="1037082" y="203200"/>
                    </a:lnTo>
                    <a:lnTo>
                      <a:pt x="1013269" y="203200"/>
                    </a:lnTo>
                    <a:lnTo>
                      <a:pt x="1016139" y="190500"/>
                    </a:lnTo>
                    <a:lnTo>
                      <a:pt x="1002296" y="177800"/>
                    </a:lnTo>
                    <a:lnTo>
                      <a:pt x="983576" y="165100"/>
                    </a:lnTo>
                    <a:lnTo>
                      <a:pt x="962660" y="165100"/>
                    </a:lnTo>
                    <a:lnTo>
                      <a:pt x="942251" y="152400"/>
                    </a:lnTo>
                    <a:lnTo>
                      <a:pt x="947267" y="165100"/>
                    </a:lnTo>
                    <a:lnTo>
                      <a:pt x="937260" y="165100"/>
                    </a:lnTo>
                    <a:lnTo>
                      <a:pt x="947115" y="177800"/>
                    </a:lnTo>
                    <a:lnTo>
                      <a:pt x="929906" y="177800"/>
                    </a:lnTo>
                    <a:lnTo>
                      <a:pt x="923798" y="177800"/>
                    </a:lnTo>
                    <a:lnTo>
                      <a:pt x="918400" y="190500"/>
                    </a:lnTo>
                    <a:lnTo>
                      <a:pt x="853859" y="190500"/>
                    </a:lnTo>
                    <a:lnTo>
                      <a:pt x="860412" y="203200"/>
                    </a:lnTo>
                    <a:lnTo>
                      <a:pt x="862152" y="203200"/>
                    </a:lnTo>
                    <a:lnTo>
                      <a:pt x="846594" y="215900"/>
                    </a:lnTo>
                    <a:lnTo>
                      <a:pt x="850544" y="203200"/>
                    </a:lnTo>
                    <a:lnTo>
                      <a:pt x="843127" y="203200"/>
                    </a:lnTo>
                    <a:lnTo>
                      <a:pt x="839597" y="190500"/>
                    </a:lnTo>
                    <a:lnTo>
                      <a:pt x="848753" y="190500"/>
                    </a:lnTo>
                    <a:lnTo>
                      <a:pt x="843102" y="177800"/>
                    </a:lnTo>
                    <a:lnTo>
                      <a:pt x="884275" y="177800"/>
                    </a:lnTo>
                    <a:lnTo>
                      <a:pt x="872477" y="165100"/>
                    </a:lnTo>
                    <a:lnTo>
                      <a:pt x="858342" y="165100"/>
                    </a:lnTo>
                    <a:lnTo>
                      <a:pt x="845451" y="152400"/>
                    </a:lnTo>
                    <a:lnTo>
                      <a:pt x="942251" y="152400"/>
                    </a:lnTo>
                    <a:lnTo>
                      <a:pt x="1004506" y="152400"/>
                    </a:lnTo>
                    <a:lnTo>
                      <a:pt x="1017371" y="165100"/>
                    </a:lnTo>
                    <a:lnTo>
                      <a:pt x="1044498" y="165100"/>
                    </a:lnTo>
                    <a:lnTo>
                      <a:pt x="1034694" y="177800"/>
                    </a:lnTo>
                    <a:lnTo>
                      <a:pt x="1049058" y="177800"/>
                    </a:lnTo>
                    <a:lnTo>
                      <a:pt x="1055636" y="190500"/>
                    </a:lnTo>
                    <a:lnTo>
                      <a:pt x="1091933" y="190500"/>
                    </a:lnTo>
                    <a:lnTo>
                      <a:pt x="1099007" y="203200"/>
                    </a:lnTo>
                    <a:lnTo>
                      <a:pt x="1097495" y="203200"/>
                    </a:lnTo>
                    <a:lnTo>
                      <a:pt x="1100582" y="215900"/>
                    </a:lnTo>
                    <a:lnTo>
                      <a:pt x="1108748" y="228600"/>
                    </a:lnTo>
                    <a:lnTo>
                      <a:pt x="1120406" y="228600"/>
                    </a:lnTo>
                    <a:lnTo>
                      <a:pt x="1133944" y="241300"/>
                    </a:lnTo>
                    <a:lnTo>
                      <a:pt x="1133944" y="117449"/>
                    </a:lnTo>
                    <a:lnTo>
                      <a:pt x="1111364" y="101600"/>
                    </a:lnTo>
                    <a:lnTo>
                      <a:pt x="1102144" y="101600"/>
                    </a:lnTo>
                    <a:lnTo>
                      <a:pt x="1093101" y="88900"/>
                    </a:lnTo>
                    <a:lnTo>
                      <a:pt x="1075804" y="88900"/>
                    </a:lnTo>
                    <a:lnTo>
                      <a:pt x="1083360" y="76200"/>
                    </a:lnTo>
                    <a:lnTo>
                      <a:pt x="1029995" y="76200"/>
                    </a:lnTo>
                    <a:lnTo>
                      <a:pt x="1036548" y="88900"/>
                    </a:lnTo>
                    <a:lnTo>
                      <a:pt x="1008329" y="88900"/>
                    </a:lnTo>
                    <a:lnTo>
                      <a:pt x="1000328" y="76200"/>
                    </a:lnTo>
                    <a:lnTo>
                      <a:pt x="982916" y="76200"/>
                    </a:lnTo>
                    <a:lnTo>
                      <a:pt x="981087" y="88900"/>
                    </a:lnTo>
                    <a:lnTo>
                      <a:pt x="974204" y="88900"/>
                    </a:lnTo>
                    <a:lnTo>
                      <a:pt x="963879" y="76200"/>
                    </a:lnTo>
                    <a:lnTo>
                      <a:pt x="875715" y="76200"/>
                    </a:lnTo>
                    <a:lnTo>
                      <a:pt x="868565" y="63500"/>
                    </a:lnTo>
                    <a:lnTo>
                      <a:pt x="824915" y="63500"/>
                    </a:lnTo>
                    <a:lnTo>
                      <a:pt x="827392" y="50800"/>
                    </a:lnTo>
                    <a:lnTo>
                      <a:pt x="811847" y="50800"/>
                    </a:lnTo>
                    <a:lnTo>
                      <a:pt x="811847" y="114300"/>
                    </a:lnTo>
                    <a:lnTo>
                      <a:pt x="810806" y="127000"/>
                    </a:lnTo>
                    <a:lnTo>
                      <a:pt x="794829" y="127000"/>
                    </a:lnTo>
                    <a:lnTo>
                      <a:pt x="794245" y="139700"/>
                    </a:lnTo>
                    <a:lnTo>
                      <a:pt x="768337" y="139700"/>
                    </a:lnTo>
                    <a:lnTo>
                      <a:pt x="756386" y="152400"/>
                    </a:lnTo>
                    <a:lnTo>
                      <a:pt x="745515" y="152400"/>
                    </a:lnTo>
                    <a:lnTo>
                      <a:pt x="739292" y="139700"/>
                    </a:lnTo>
                    <a:lnTo>
                      <a:pt x="713384" y="139700"/>
                    </a:lnTo>
                    <a:lnTo>
                      <a:pt x="705954" y="152400"/>
                    </a:lnTo>
                    <a:lnTo>
                      <a:pt x="697306" y="152400"/>
                    </a:lnTo>
                    <a:lnTo>
                      <a:pt x="697471" y="165100"/>
                    </a:lnTo>
                    <a:lnTo>
                      <a:pt x="668756" y="165100"/>
                    </a:lnTo>
                    <a:lnTo>
                      <a:pt x="664997" y="152400"/>
                    </a:lnTo>
                    <a:lnTo>
                      <a:pt x="670534" y="152400"/>
                    </a:lnTo>
                    <a:lnTo>
                      <a:pt x="676236" y="139700"/>
                    </a:lnTo>
                    <a:lnTo>
                      <a:pt x="638530" y="165100"/>
                    </a:lnTo>
                    <a:lnTo>
                      <a:pt x="620153" y="165100"/>
                    </a:lnTo>
                    <a:lnTo>
                      <a:pt x="602221" y="177800"/>
                    </a:lnTo>
                    <a:lnTo>
                      <a:pt x="637298" y="177800"/>
                    </a:lnTo>
                    <a:lnTo>
                      <a:pt x="638035" y="190500"/>
                    </a:lnTo>
                    <a:lnTo>
                      <a:pt x="633717" y="190500"/>
                    </a:lnTo>
                    <a:lnTo>
                      <a:pt x="631672" y="203200"/>
                    </a:lnTo>
                    <a:lnTo>
                      <a:pt x="630034" y="203200"/>
                    </a:lnTo>
                    <a:lnTo>
                      <a:pt x="624636" y="215900"/>
                    </a:lnTo>
                    <a:lnTo>
                      <a:pt x="587768" y="215900"/>
                    </a:lnTo>
                    <a:lnTo>
                      <a:pt x="593217" y="203200"/>
                    </a:lnTo>
                    <a:lnTo>
                      <a:pt x="590854" y="203200"/>
                    </a:lnTo>
                    <a:lnTo>
                      <a:pt x="586409" y="215900"/>
                    </a:lnTo>
                    <a:lnTo>
                      <a:pt x="581939" y="215900"/>
                    </a:lnTo>
                    <a:lnTo>
                      <a:pt x="577837" y="228600"/>
                    </a:lnTo>
                    <a:lnTo>
                      <a:pt x="569937" y="228600"/>
                    </a:lnTo>
                    <a:lnTo>
                      <a:pt x="562749" y="241300"/>
                    </a:lnTo>
                    <a:lnTo>
                      <a:pt x="553567" y="241300"/>
                    </a:lnTo>
                    <a:lnTo>
                      <a:pt x="543026" y="254000"/>
                    </a:lnTo>
                    <a:lnTo>
                      <a:pt x="531761" y="254000"/>
                    </a:lnTo>
                    <a:lnTo>
                      <a:pt x="525907" y="266700"/>
                    </a:lnTo>
                    <a:lnTo>
                      <a:pt x="508774" y="266700"/>
                    </a:lnTo>
                    <a:lnTo>
                      <a:pt x="501357" y="279400"/>
                    </a:lnTo>
                    <a:lnTo>
                      <a:pt x="478015" y="279400"/>
                    </a:lnTo>
                    <a:lnTo>
                      <a:pt x="477177" y="292100"/>
                    </a:lnTo>
                    <a:lnTo>
                      <a:pt x="480441" y="292100"/>
                    </a:lnTo>
                    <a:lnTo>
                      <a:pt x="482701" y="304800"/>
                    </a:lnTo>
                    <a:lnTo>
                      <a:pt x="477253" y="304800"/>
                    </a:lnTo>
                    <a:lnTo>
                      <a:pt x="469176" y="317500"/>
                    </a:lnTo>
                    <a:lnTo>
                      <a:pt x="460552" y="317500"/>
                    </a:lnTo>
                    <a:lnTo>
                      <a:pt x="453466" y="330200"/>
                    </a:lnTo>
                    <a:lnTo>
                      <a:pt x="455409" y="330200"/>
                    </a:lnTo>
                    <a:lnTo>
                      <a:pt x="454126" y="342900"/>
                    </a:lnTo>
                    <a:lnTo>
                      <a:pt x="453059" y="342900"/>
                    </a:lnTo>
                    <a:lnTo>
                      <a:pt x="455637" y="355600"/>
                    </a:lnTo>
                    <a:lnTo>
                      <a:pt x="444233" y="355600"/>
                    </a:lnTo>
                    <a:lnTo>
                      <a:pt x="438810" y="368300"/>
                    </a:lnTo>
                    <a:lnTo>
                      <a:pt x="440855" y="381000"/>
                    </a:lnTo>
                    <a:lnTo>
                      <a:pt x="445414" y="368300"/>
                    </a:lnTo>
                    <a:lnTo>
                      <a:pt x="451269" y="368300"/>
                    </a:lnTo>
                    <a:lnTo>
                      <a:pt x="457022" y="355600"/>
                    </a:lnTo>
                    <a:lnTo>
                      <a:pt x="472478" y="355600"/>
                    </a:lnTo>
                    <a:lnTo>
                      <a:pt x="468985" y="368300"/>
                    </a:lnTo>
                    <a:lnTo>
                      <a:pt x="471728" y="368300"/>
                    </a:lnTo>
                    <a:lnTo>
                      <a:pt x="476973" y="355600"/>
                    </a:lnTo>
                    <a:lnTo>
                      <a:pt x="479044" y="355600"/>
                    </a:lnTo>
                    <a:lnTo>
                      <a:pt x="479996" y="342900"/>
                    </a:lnTo>
                    <a:lnTo>
                      <a:pt x="481876" y="342900"/>
                    </a:lnTo>
                    <a:lnTo>
                      <a:pt x="488022" y="330200"/>
                    </a:lnTo>
                    <a:lnTo>
                      <a:pt x="494220" y="330200"/>
                    </a:lnTo>
                    <a:lnTo>
                      <a:pt x="497624" y="342900"/>
                    </a:lnTo>
                    <a:lnTo>
                      <a:pt x="487222" y="342900"/>
                    </a:lnTo>
                    <a:lnTo>
                      <a:pt x="485609" y="355600"/>
                    </a:lnTo>
                    <a:lnTo>
                      <a:pt x="485254" y="355600"/>
                    </a:lnTo>
                    <a:lnTo>
                      <a:pt x="478650" y="368300"/>
                    </a:lnTo>
                    <a:lnTo>
                      <a:pt x="479463" y="368300"/>
                    </a:lnTo>
                    <a:lnTo>
                      <a:pt x="474967" y="381000"/>
                    </a:lnTo>
                    <a:lnTo>
                      <a:pt x="469036" y="381000"/>
                    </a:lnTo>
                    <a:lnTo>
                      <a:pt x="463029" y="393700"/>
                    </a:lnTo>
                    <a:lnTo>
                      <a:pt x="456272" y="393700"/>
                    </a:lnTo>
                    <a:lnTo>
                      <a:pt x="454494" y="406400"/>
                    </a:lnTo>
                    <a:lnTo>
                      <a:pt x="443992" y="406400"/>
                    </a:lnTo>
                    <a:lnTo>
                      <a:pt x="444804" y="393700"/>
                    </a:lnTo>
                    <a:lnTo>
                      <a:pt x="448932" y="383006"/>
                    </a:lnTo>
                    <a:lnTo>
                      <a:pt x="435152" y="393700"/>
                    </a:lnTo>
                    <a:lnTo>
                      <a:pt x="434657" y="393700"/>
                    </a:lnTo>
                    <a:lnTo>
                      <a:pt x="431406" y="381000"/>
                    </a:lnTo>
                    <a:lnTo>
                      <a:pt x="428802" y="381000"/>
                    </a:lnTo>
                    <a:lnTo>
                      <a:pt x="430250" y="368300"/>
                    </a:lnTo>
                    <a:lnTo>
                      <a:pt x="423392" y="381000"/>
                    </a:lnTo>
                    <a:lnTo>
                      <a:pt x="416928" y="381000"/>
                    </a:lnTo>
                    <a:lnTo>
                      <a:pt x="411175" y="393700"/>
                    </a:lnTo>
                    <a:lnTo>
                      <a:pt x="392544" y="393700"/>
                    </a:lnTo>
                    <a:lnTo>
                      <a:pt x="381304" y="406400"/>
                    </a:lnTo>
                    <a:lnTo>
                      <a:pt x="372173" y="406400"/>
                    </a:lnTo>
                    <a:lnTo>
                      <a:pt x="383476" y="393700"/>
                    </a:lnTo>
                    <a:lnTo>
                      <a:pt x="399237" y="381000"/>
                    </a:lnTo>
                    <a:lnTo>
                      <a:pt x="412838" y="368300"/>
                    </a:lnTo>
                    <a:lnTo>
                      <a:pt x="425030" y="368300"/>
                    </a:lnTo>
                    <a:lnTo>
                      <a:pt x="433679" y="355600"/>
                    </a:lnTo>
                    <a:lnTo>
                      <a:pt x="442201" y="355600"/>
                    </a:lnTo>
                    <a:lnTo>
                      <a:pt x="441413" y="330200"/>
                    </a:lnTo>
                    <a:lnTo>
                      <a:pt x="435521" y="330200"/>
                    </a:lnTo>
                    <a:lnTo>
                      <a:pt x="429831" y="342900"/>
                    </a:lnTo>
                    <a:lnTo>
                      <a:pt x="425107" y="342900"/>
                    </a:lnTo>
                    <a:lnTo>
                      <a:pt x="420585" y="355600"/>
                    </a:lnTo>
                    <a:lnTo>
                      <a:pt x="416788" y="355600"/>
                    </a:lnTo>
                    <a:lnTo>
                      <a:pt x="414159" y="342900"/>
                    </a:lnTo>
                    <a:lnTo>
                      <a:pt x="404228" y="368300"/>
                    </a:lnTo>
                    <a:lnTo>
                      <a:pt x="404291" y="355600"/>
                    </a:lnTo>
                    <a:lnTo>
                      <a:pt x="404469" y="355600"/>
                    </a:lnTo>
                    <a:lnTo>
                      <a:pt x="404825" y="342900"/>
                    </a:lnTo>
                    <a:lnTo>
                      <a:pt x="405434" y="342900"/>
                    </a:lnTo>
                    <a:lnTo>
                      <a:pt x="406400" y="330200"/>
                    </a:lnTo>
                    <a:lnTo>
                      <a:pt x="408317" y="330200"/>
                    </a:lnTo>
                    <a:lnTo>
                      <a:pt x="412788" y="317500"/>
                    </a:lnTo>
                    <a:lnTo>
                      <a:pt x="405231" y="317500"/>
                    </a:lnTo>
                    <a:lnTo>
                      <a:pt x="398703" y="330200"/>
                    </a:lnTo>
                    <a:lnTo>
                      <a:pt x="393039" y="330200"/>
                    </a:lnTo>
                    <a:lnTo>
                      <a:pt x="388073" y="342900"/>
                    </a:lnTo>
                    <a:lnTo>
                      <a:pt x="383628" y="342900"/>
                    </a:lnTo>
                    <a:lnTo>
                      <a:pt x="379730" y="355600"/>
                    </a:lnTo>
                    <a:lnTo>
                      <a:pt x="376275" y="355600"/>
                    </a:lnTo>
                    <a:lnTo>
                      <a:pt x="373151" y="368300"/>
                    </a:lnTo>
                    <a:lnTo>
                      <a:pt x="366966" y="381000"/>
                    </a:lnTo>
                    <a:lnTo>
                      <a:pt x="360451" y="393700"/>
                    </a:lnTo>
                    <a:lnTo>
                      <a:pt x="352386" y="393700"/>
                    </a:lnTo>
                    <a:lnTo>
                      <a:pt x="341617" y="406400"/>
                    </a:lnTo>
                    <a:lnTo>
                      <a:pt x="343674" y="406400"/>
                    </a:lnTo>
                    <a:lnTo>
                      <a:pt x="336600" y="419100"/>
                    </a:lnTo>
                    <a:lnTo>
                      <a:pt x="329984" y="419100"/>
                    </a:lnTo>
                    <a:lnTo>
                      <a:pt x="323659" y="431800"/>
                    </a:lnTo>
                    <a:lnTo>
                      <a:pt x="317461" y="444500"/>
                    </a:lnTo>
                    <a:lnTo>
                      <a:pt x="311734" y="444500"/>
                    </a:lnTo>
                    <a:lnTo>
                      <a:pt x="306108" y="457200"/>
                    </a:lnTo>
                    <a:lnTo>
                      <a:pt x="295084" y="457200"/>
                    </a:lnTo>
                    <a:lnTo>
                      <a:pt x="284416" y="469900"/>
                    </a:lnTo>
                    <a:lnTo>
                      <a:pt x="264058" y="469900"/>
                    </a:lnTo>
                    <a:lnTo>
                      <a:pt x="264058" y="609600"/>
                    </a:lnTo>
                    <a:lnTo>
                      <a:pt x="262420" y="622300"/>
                    </a:lnTo>
                    <a:lnTo>
                      <a:pt x="256425" y="635000"/>
                    </a:lnTo>
                    <a:lnTo>
                      <a:pt x="244627" y="635000"/>
                    </a:lnTo>
                    <a:lnTo>
                      <a:pt x="248793" y="647700"/>
                    </a:lnTo>
                    <a:lnTo>
                      <a:pt x="250355" y="647700"/>
                    </a:lnTo>
                    <a:lnTo>
                      <a:pt x="250037" y="660400"/>
                    </a:lnTo>
                    <a:lnTo>
                      <a:pt x="248551" y="660400"/>
                    </a:lnTo>
                    <a:lnTo>
                      <a:pt x="247294" y="673100"/>
                    </a:lnTo>
                    <a:lnTo>
                      <a:pt x="245630" y="673100"/>
                    </a:lnTo>
                    <a:lnTo>
                      <a:pt x="244500" y="685800"/>
                    </a:lnTo>
                    <a:lnTo>
                      <a:pt x="243522" y="685800"/>
                    </a:lnTo>
                    <a:lnTo>
                      <a:pt x="243179" y="698500"/>
                    </a:lnTo>
                    <a:lnTo>
                      <a:pt x="244144" y="698500"/>
                    </a:lnTo>
                    <a:lnTo>
                      <a:pt x="235953" y="723900"/>
                    </a:lnTo>
                    <a:lnTo>
                      <a:pt x="226949" y="723900"/>
                    </a:lnTo>
                    <a:lnTo>
                      <a:pt x="219430" y="736600"/>
                    </a:lnTo>
                    <a:lnTo>
                      <a:pt x="215671" y="762000"/>
                    </a:lnTo>
                    <a:lnTo>
                      <a:pt x="227203" y="749300"/>
                    </a:lnTo>
                    <a:lnTo>
                      <a:pt x="226098" y="762000"/>
                    </a:lnTo>
                    <a:lnTo>
                      <a:pt x="225285" y="762000"/>
                    </a:lnTo>
                    <a:lnTo>
                      <a:pt x="224497" y="774700"/>
                    </a:lnTo>
                    <a:lnTo>
                      <a:pt x="223443" y="787400"/>
                    </a:lnTo>
                    <a:lnTo>
                      <a:pt x="221957" y="787400"/>
                    </a:lnTo>
                    <a:lnTo>
                      <a:pt x="220103" y="800100"/>
                    </a:lnTo>
                    <a:lnTo>
                      <a:pt x="217754" y="812800"/>
                    </a:lnTo>
                    <a:lnTo>
                      <a:pt x="214769" y="825500"/>
                    </a:lnTo>
                    <a:lnTo>
                      <a:pt x="212051" y="825500"/>
                    </a:lnTo>
                    <a:lnTo>
                      <a:pt x="212051" y="1054100"/>
                    </a:lnTo>
                    <a:lnTo>
                      <a:pt x="210718" y="1054100"/>
                    </a:lnTo>
                    <a:lnTo>
                      <a:pt x="205524" y="1066800"/>
                    </a:lnTo>
                    <a:lnTo>
                      <a:pt x="202438" y="1054100"/>
                    </a:lnTo>
                    <a:lnTo>
                      <a:pt x="194576" y="1041400"/>
                    </a:lnTo>
                    <a:lnTo>
                      <a:pt x="194233" y="1040574"/>
                    </a:lnTo>
                    <a:lnTo>
                      <a:pt x="194233" y="1155700"/>
                    </a:lnTo>
                    <a:lnTo>
                      <a:pt x="192913" y="1168400"/>
                    </a:lnTo>
                    <a:lnTo>
                      <a:pt x="192570" y="1168400"/>
                    </a:lnTo>
                    <a:lnTo>
                      <a:pt x="192570" y="1219200"/>
                    </a:lnTo>
                    <a:lnTo>
                      <a:pt x="192252" y="1219200"/>
                    </a:lnTo>
                    <a:lnTo>
                      <a:pt x="191414" y="1206500"/>
                    </a:lnTo>
                    <a:lnTo>
                      <a:pt x="192252" y="1206500"/>
                    </a:lnTo>
                    <a:lnTo>
                      <a:pt x="192570" y="1219200"/>
                    </a:lnTo>
                    <a:lnTo>
                      <a:pt x="192570" y="1168400"/>
                    </a:lnTo>
                    <a:lnTo>
                      <a:pt x="184429" y="1168400"/>
                    </a:lnTo>
                    <a:lnTo>
                      <a:pt x="184061" y="1155700"/>
                    </a:lnTo>
                    <a:lnTo>
                      <a:pt x="194233" y="1155700"/>
                    </a:lnTo>
                    <a:lnTo>
                      <a:pt x="194233" y="1040574"/>
                    </a:lnTo>
                    <a:lnTo>
                      <a:pt x="189357" y="1028700"/>
                    </a:lnTo>
                    <a:lnTo>
                      <a:pt x="194208" y="1016000"/>
                    </a:lnTo>
                    <a:lnTo>
                      <a:pt x="185940" y="1016000"/>
                    </a:lnTo>
                    <a:lnTo>
                      <a:pt x="182994" y="1028700"/>
                    </a:lnTo>
                    <a:lnTo>
                      <a:pt x="176136" y="1028700"/>
                    </a:lnTo>
                    <a:lnTo>
                      <a:pt x="175869" y="1003300"/>
                    </a:lnTo>
                    <a:lnTo>
                      <a:pt x="176479" y="1003300"/>
                    </a:lnTo>
                    <a:lnTo>
                      <a:pt x="177761" y="990600"/>
                    </a:lnTo>
                    <a:lnTo>
                      <a:pt x="181152" y="990600"/>
                    </a:lnTo>
                    <a:lnTo>
                      <a:pt x="189204" y="1003300"/>
                    </a:lnTo>
                    <a:lnTo>
                      <a:pt x="195148" y="1016000"/>
                    </a:lnTo>
                    <a:lnTo>
                      <a:pt x="200875" y="1016000"/>
                    </a:lnTo>
                    <a:lnTo>
                      <a:pt x="208254" y="1028700"/>
                    </a:lnTo>
                    <a:lnTo>
                      <a:pt x="210807" y="1041400"/>
                    </a:lnTo>
                    <a:lnTo>
                      <a:pt x="212051" y="1054100"/>
                    </a:lnTo>
                    <a:lnTo>
                      <a:pt x="212051" y="825500"/>
                    </a:lnTo>
                    <a:lnTo>
                      <a:pt x="210388" y="825500"/>
                    </a:lnTo>
                    <a:lnTo>
                      <a:pt x="212077" y="812800"/>
                    </a:lnTo>
                    <a:lnTo>
                      <a:pt x="215138" y="800100"/>
                    </a:lnTo>
                    <a:lnTo>
                      <a:pt x="214845" y="800100"/>
                    </a:lnTo>
                    <a:lnTo>
                      <a:pt x="201129" y="812800"/>
                    </a:lnTo>
                    <a:lnTo>
                      <a:pt x="200482" y="800100"/>
                    </a:lnTo>
                    <a:lnTo>
                      <a:pt x="199326" y="800100"/>
                    </a:lnTo>
                    <a:lnTo>
                      <a:pt x="200113" y="787400"/>
                    </a:lnTo>
                    <a:lnTo>
                      <a:pt x="194652" y="787400"/>
                    </a:lnTo>
                    <a:lnTo>
                      <a:pt x="194005" y="800100"/>
                    </a:lnTo>
                    <a:lnTo>
                      <a:pt x="191909" y="787400"/>
                    </a:lnTo>
                    <a:lnTo>
                      <a:pt x="190728" y="787400"/>
                    </a:lnTo>
                    <a:lnTo>
                      <a:pt x="190728" y="825500"/>
                    </a:lnTo>
                    <a:lnTo>
                      <a:pt x="188582" y="838200"/>
                    </a:lnTo>
                    <a:lnTo>
                      <a:pt x="182283" y="838200"/>
                    </a:lnTo>
                    <a:lnTo>
                      <a:pt x="182359" y="825500"/>
                    </a:lnTo>
                    <a:lnTo>
                      <a:pt x="182841" y="825500"/>
                    </a:lnTo>
                    <a:lnTo>
                      <a:pt x="183095" y="812800"/>
                    </a:lnTo>
                    <a:lnTo>
                      <a:pt x="186715" y="812800"/>
                    </a:lnTo>
                    <a:lnTo>
                      <a:pt x="189687" y="825500"/>
                    </a:lnTo>
                    <a:lnTo>
                      <a:pt x="190728" y="825500"/>
                    </a:lnTo>
                    <a:lnTo>
                      <a:pt x="190728" y="787400"/>
                    </a:lnTo>
                    <a:lnTo>
                      <a:pt x="184683" y="787400"/>
                    </a:lnTo>
                    <a:lnTo>
                      <a:pt x="185839" y="774700"/>
                    </a:lnTo>
                    <a:lnTo>
                      <a:pt x="188988" y="762000"/>
                    </a:lnTo>
                    <a:lnTo>
                      <a:pt x="192074" y="762000"/>
                    </a:lnTo>
                    <a:lnTo>
                      <a:pt x="196278" y="749300"/>
                    </a:lnTo>
                    <a:lnTo>
                      <a:pt x="206336" y="749300"/>
                    </a:lnTo>
                    <a:lnTo>
                      <a:pt x="205041" y="762000"/>
                    </a:lnTo>
                    <a:lnTo>
                      <a:pt x="205752" y="762000"/>
                    </a:lnTo>
                    <a:lnTo>
                      <a:pt x="210261" y="749300"/>
                    </a:lnTo>
                    <a:lnTo>
                      <a:pt x="212826" y="736600"/>
                    </a:lnTo>
                    <a:lnTo>
                      <a:pt x="213868" y="736600"/>
                    </a:lnTo>
                    <a:lnTo>
                      <a:pt x="213779" y="723900"/>
                    </a:lnTo>
                    <a:lnTo>
                      <a:pt x="208991" y="736600"/>
                    </a:lnTo>
                    <a:lnTo>
                      <a:pt x="193586" y="736600"/>
                    </a:lnTo>
                    <a:lnTo>
                      <a:pt x="194208" y="723900"/>
                    </a:lnTo>
                    <a:lnTo>
                      <a:pt x="195224" y="723900"/>
                    </a:lnTo>
                    <a:lnTo>
                      <a:pt x="196469" y="711200"/>
                    </a:lnTo>
                    <a:lnTo>
                      <a:pt x="198501" y="698500"/>
                    </a:lnTo>
                    <a:lnTo>
                      <a:pt x="200533" y="698500"/>
                    </a:lnTo>
                    <a:lnTo>
                      <a:pt x="200456" y="685800"/>
                    </a:lnTo>
                    <a:lnTo>
                      <a:pt x="207975" y="685800"/>
                    </a:lnTo>
                    <a:lnTo>
                      <a:pt x="216319" y="673100"/>
                    </a:lnTo>
                    <a:lnTo>
                      <a:pt x="228701" y="673100"/>
                    </a:lnTo>
                    <a:lnTo>
                      <a:pt x="229552" y="660400"/>
                    </a:lnTo>
                    <a:lnTo>
                      <a:pt x="231533" y="660400"/>
                    </a:lnTo>
                    <a:lnTo>
                      <a:pt x="232638" y="647700"/>
                    </a:lnTo>
                    <a:lnTo>
                      <a:pt x="230886" y="635000"/>
                    </a:lnTo>
                    <a:lnTo>
                      <a:pt x="228473" y="647700"/>
                    </a:lnTo>
                    <a:lnTo>
                      <a:pt x="214045" y="647700"/>
                    </a:lnTo>
                    <a:lnTo>
                      <a:pt x="212699" y="660400"/>
                    </a:lnTo>
                    <a:lnTo>
                      <a:pt x="205282" y="660400"/>
                    </a:lnTo>
                    <a:lnTo>
                      <a:pt x="206883" y="647700"/>
                    </a:lnTo>
                    <a:lnTo>
                      <a:pt x="213956" y="635000"/>
                    </a:lnTo>
                    <a:lnTo>
                      <a:pt x="223024" y="622300"/>
                    </a:lnTo>
                    <a:lnTo>
                      <a:pt x="222478" y="635000"/>
                    </a:lnTo>
                    <a:lnTo>
                      <a:pt x="229781" y="622300"/>
                    </a:lnTo>
                    <a:lnTo>
                      <a:pt x="233070" y="635000"/>
                    </a:lnTo>
                    <a:lnTo>
                      <a:pt x="232575" y="609600"/>
                    </a:lnTo>
                    <a:lnTo>
                      <a:pt x="227545" y="609600"/>
                    </a:lnTo>
                    <a:lnTo>
                      <a:pt x="220065" y="622300"/>
                    </a:lnTo>
                    <a:lnTo>
                      <a:pt x="212217" y="622300"/>
                    </a:lnTo>
                    <a:lnTo>
                      <a:pt x="214274" y="596900"/>
                    </a:lnTo>
                    <a:lnTo>
                      <a:pt x="214871" y="596900"/>
                    </a:lnTo>
                    <a:lnTo>
                      <a:pt x="216827" y="584200"/>
                    </a:lnTo>
                    <a:lnTo>
                      <a:pt x="220738" y="571500"/>
                    </a:lnTo>
                    <a:lnTo>
                      <a:pt x="237286" y="571500"/>
                    </a:lnTo>
                    <a:lnTo>
                      <a:pt x="235369" y="584200"/>
                    </a:lnTo>
                    <a:lnTo>
                      <a:pt x="248818" y="571500"/>
                    </a:lnTo>
                    <a:lnTo>
                      <a:pt x="242912" y="596900"/>
                    </a:lnTo>
                    <a:lnTo>
                      <a:pt x="250113" y="584200"/>
                    </a:lnTo>
                    <a:lnTo>
                      <a:pt x="253898" y="571500"/>
                    </a:lnTo>
                    <a:lnTo>
                      <a:pt x="256286" y="571500"/>
                    </a:lnTo>
                    <a:lnTo>
                      <a:pt x="259346" y="558800"/>
                    </a:lnTo>
                    <a:lnTo>
                      <a:pt x="263525" y="558800"/>
                    </a:lnTo>
                    <a:lnTo>
                      <a:pt x="262483" y="571500"/>
                    </a:lnTo>
                    <a:lnTo>
                      <a:pt x="261543" y="584200"/>
                    </a:lnTo>
                    <a:lnTo>
                      <a:pt x="261137" y="596900"/>
                    </a:lnTo>
                    <a:lnTo>
                      <a:pt x="261785" y="596900"/>
                    </a:lnTo>
                    <a:lnTo>
                      <a:pt x="264058" y="609600"/>
                    </a:lnTo>
                    <a:lnTo>
                      <a:pt x="264058" y="469900"/>
                    </a:lnTo>
                    <a:lnTo>
                      <a:pt x="256197" y="469900"/>
                    </a:lnTo>
                    <a:lnTo>
                      <a:pt x="259232" y="457200"/>
                    </a:lnTo>
                    <a:lnTo>
                      <a:pt x="262216" y="444500"/>
                    </a:lnTo>
                    <a:lnTo>
                      <a:pt x="275183" y="444500"/>
                    </a:lnTo>
                    <a:lnTo>
                      <a:pt x="285140" y="431800"/>
                    </a:lnTo>
                    <a:lnTo>
                      <a:pt x="293128" y="419100"/>
                    </a:lnTo>
                    <a:lnTo>
                      <a:pt x="299935" y="393700"/>
                    </a:lnTo>
                    <a:lnTo>
                      <a:pt x="306336" y="381000"/>
                    </a:lnTo>
                    <a:lnTo>
                      <a:pt x="309791" y="368300"/>
                    </a:lnTo>
                    <a:lnTo>
                      <a:pt x="313385" y="368300"/>
                    </a:lnTo>
                    <a:lnTo>
                      <a:pt x="317246" y="355600"/>
                    </a:lnTo>
                    <a:lnTo>
                      <a:pt x="321500" y="355600"/>
                    </a:lnTo>
                    <a:lnTo>
                      <a:pt x="326478" y="342900"/>
                    </a:lnTo>
                    <a:lnTo>
                      <a:pt x="331990" y="330200"/>
                    </a:lnTo>
                    <a:lnTo>
                      <a:pt x="338162" y="330200"/>
                    </a:lnTo>
                    <a:lnTo>
                      <a:pt x="345135" y="317500"/>
                    </a:lnTo>
                    <a:lnTo>
                      <a:pt x="343750" y="330200"/>
                    </a:lnTo>
                    <a:lnTo>
                      <a:pt x="339115" y="330200"/>
                    </a:lnTo>
                    <a:lnTo>
                      <a:pt x="335089" y="342900"/>
                    </a:lnTo>
                    <a:lnTo>
                      <a:pt x="335572" y="342900"/>
                    </a:lnTo>
                    <a:lnTo>
                      <a:pt x="345363" y="330200"/>
                    </a:lnTo>
                    <a:lnTo>
                      <a:pt x="347865" y="317500"/>
                    </a:lnTo>
                    <a:lnTo>
                      <a:pt x="352132" y="304800"/>
                    </a:lnTo>
                    <a:lnTo>
                      <a:pt x="367258" y="292100"/>
                    </a:lnTo>
                    <a:lnTo>
                      <a:pt x="358381" y="304800"/>
                    </a:lnTo>
                    <a:lnTo>
                      <a:pt x="365302" y="304800"/>
                    </a:lnTo>
                    <a:lnTo>
                      <a:pt x="373646" y="292100"/>
                    </a:lnTo>
                    <a:lnTo>
                      <a:pt x="369074" y="304800"/>
                    </a:lnTo>
                    <a:lnTo>
                      <a:pt x="374510" y="304800"/>
                    </a:lnTo>
                    <a:lnTo>
                      <a:pt x="380860" y="292100"/>
                    </a:lnTo>
                    <a:lnTo>
                      <a:pt x="387870" y="279400"/>
                    </a:lnTo>
                    <a:lnTo>
                      <a:pt x="395249" y="279400"/>
                    </a:lnTo>
                    <a:lnTo>
                      <a:pt x="403174" y="266700"/>
                    </a:lnTo>
                    <a:lnTo>
                      <a:pt x="411403" y="266700"/>
                    </a:lnTo>
                    <a:lnTo>
                      <a:pt x="419811" y="254000"/>
                    </a:lnTo>
                    <a:lnTo>
                      <a:pt x="428231" y="254000"/>
                    </a:lnTo>
                    <a:lnTo>
                      <a:pt x="436854" y="241300"/>
                    </a:lnTo>
                    <a:lnTo>
                      <a:pt x="445249" y="241300"/>
                    </a:lnTo>
                    <a:lnTo>
                      <a:pt x="453402" y="228600"/>
                    </a:lnTo>
                    <a:lnTo>
                      <a:pt x="468934" y="228600"/>
                    </a:lnTo>
                    <a:lnTo>
                      <a:pt x="475970" y="215900"/>
                    </a:lnTo>
                    <a:lnTo>
                      <a:pt x="488264" y="215900"/>
                    </a:lnTo>
                    <a:lnTo>
                      <a:pt x="484505" y="203200"/>
                    </a:lnTo>
                    <a:lnTo>
                      <a:pt x="487654" y="203200"/>
                    </a:lnTo>
                    <a:lnTo>
                      <a:pt x="492975" y="190500"/>
                    </a:lnTo>
                    <a:lnTo>
                      <a:pt x="505193" y="190500"/>
                    </a:lnTo>
                    <a:lnTo>
                      <a:pt x="498665" y="203200"/>
                    </a:lnTo>
                    <a:lnTo>
                      <a:pt x="511086" y="190500"/>
                    </a:lnTo>
                    <a:lnTo>
                      <a:pt x="519544" y="203200"/>
                    </a:lnTo>
                    <a:lnTo>
                      <a:pt x="526948" y="203200"/>
                    </a:lnTo>
                    <a:lnTo>
                      <a:pt x="518947" y="215900"/>
                    </a:lnTo>
                    <a:lnTo>
                      <a:pt x="511009" y="215900"/>
                    </a:lnTo>
                    <a:lnTo>
                      <a:pt x="503123" y="228600"/>
                    </a:lnTo>
                    <a:lnTo>
                      <a:pt x="525843" y="228600"/>
                    </a:lnTo>
                    <a:lnTo>
                      <a:pt x="529793" y="215900"/>
                    </a:lnTo>
                    <a:lnTo>
                      <a:pt x="538238" y="215900"/>
                    </a:lnTo>
                    <a:lnTo>
                      <a:pt x="542048" y="203200"/>
                    </a:lnTo>
                    <a:lnTo>
                      <a:pt x="537845" y="203200"/>
                    </a:lnTo>
                    <a:lnTo>
                      <a:pt x="541553" y="190500"/>
                    </a:lnTo>
                    <a:lnTo>
                      <a:pt x="545693" y="190500"/>
                    </a:lnTo>
                    <a:lnTo>
                      <a:pt x="550862" y="177800"/>
                    </a:lnTo>
                    <a:lnTo>
                      <a:pt x="554939" y="177800"/>
                    </a:lnTo>
                    <a:lnTo>
                      <a:pt x="559333" y="165100"/>
                    </a:lnTo>
                    <a:lnTo>
                      <a:pt x="564083" y="165100"/>
                    </a:lnTo>
                    <a:lnTo>
                      <a:pt x="569188" y="152400"/>
                    </a:lnTo>
                    <a:lnTo>
                      <a:pt x="569061" y="165100"/>
                    </a:lnTo>
                    <a:lnTo>
                      <a:pt x="578612" y="152400"/>
                    </a:lnTo>
                    <a:lnTo>
                      <a:pt x="588276" y="152400"/>
                    </a:lnTo>
                    <a:lnTo>
                      <a:pt x="598017" y="139700"/>
                    </a:lnTo>
                    <a:lnTo>
                      <a:pt x="615086" y="139700"/>
                    </a:lnTo>
                    <a:lnTo>
                      <a:pt x="625690" y="127000"/>
                    </a:lnTo>
                    <a:lnTo>
                      <a:pt x="628421" y="139700"/>
                    </a:lnTo>
                    <a:lnTo>
                      <a:pt x="662876" y="139700"/>
                    </a:lnTo>
                    <a:lnTo>
                      <a:pt x="673493" y="127000"/>
                    </a:lnTo>
                    <a:lnTo>
                      <a:pt x="697445" y="127000"/>
                    </a:lnTo>
                    <a:lnTo>
                      <a:pt x="710323" y="114300"/>
                    </a:lnTo>
                    <a:lnTo>
                      <a:pt x="723531" y="114300"/>
                    </a:lnTo>
                    <a:lnTo>
                      <a:pt x="719213" y="127000"/>
                    </a:lnTo>
                    <a:lnTo>
                      <a:pt x="736612" y="114300"/>
                    </a:lnTo>
                    <a:lnTo>
                      <a:pt x="811847" y="114300"/>
                    </a:lnTo>
                    <a:lnTo>
                      <a:pt x="811847" y="50800"/>
                    </a:lnTo>
                    <a:lnTo>
                      <a:pt x="783488" y="50800"/>
                    </a:lnTo>
                    <a:lnTo>
                      <a:pt x="766546" y="50800"/>
                    </a:lnTo>
                    <a:lnTo>
                      <a:pt x="748220" y="50800"/>
                    </a:lnTo>
                    <a:lnTo>
                      <a:pt x="740003" y="50800"/>
                    </a:lnTo>
                    <a:lnTo>
                      <a:pt x="720077" y="50800"/>
                    </a:lnTo>
                    <a:lnTo>
                      <a:pt x="723353" y="63500"/>
                    </a:lnTo>
                    <a:lnTo>
                      <a:pt x="706970" y="50800"/>
                    </a:lnTo>
                    <a:lnTo>
                      <a:pt x="689571" y="50800"/>
                    </a:lnTo>
                    <a:lnTo>
                      <a:pt x="682129" y="63500"/>
                    </a:lnTo>
                    <a:lnTo>
                      <a:pt x="655269" y="63500"/>
                    </a:lnTo>
                    <a:lnTo>
                      <a:pt x="649084" y="50800"/>
                    </a:lnTo>
                    <a:lnTo>
                      <a:pt x="665543" y="50800"/>
                    </a:lnTo>
                    <a:lnTo>
                      <a:pt x="673404" y="38100"/>
                    </a:lnTo>
                    <a:lnTo>
                      <a:pt x="671525" y="38100"/>
                    </a:lnTo>
                    <a:lnTo>
                      <a:pt x="668274" y="25400"/>
                    </a:lnTo>
                    <a:lnTo>
                      <a:pt x="669569" y="25400"/>
                    </a:lnTo>
                    <a:lnTo>
                      <a:pt x="674560" y="12700"/>
                    </a:lnTo>
                    <a:lnTo>
                      <a:pt x="659345" y="12700"/>
                    </a:lnTo>
                    <a:lnTo>
                      <a:pt x="650697" y="25400"/>
                    </a:lnTo>
                    <a:lnTo>
                      <a:pt x="651827" y="25400"/>
                    </a:lnTo>
                    <a:lnTo>
                      <a:pt x="659549" y="38100"/>
                    </a:lnTo>
                    <a:lnTo>
                      <a:pt x="641413" y="38100"/>
                    </a:lnTo>
                    <a:lnTo>
                      <a:pt x="641413" y="50800"/>
                    </a:lnTo>
                    <a:lnTo>
                      <a:pt x="626986" y="63500"/>
                    </a:lnTo>
                    <a:lnTo>
                      <a:pt x="619899" y="63500"/>
                    </a:lnTo>
                    <a:lnTo>
                      <a:pt x="628929" y="50800"/>
                    </a:lnTo>
                    <a:lnTo>
                      <a:pt x="641413" y="50800"/>
                    </a:lnTo>
                    <a:lnTo>
                      <a:pt x="641413" y="38100"/>
                    </a:lnTo>
                    <a:lnTo>
                      <a:pt x="631558" y="38100"/>
                    </a:lnTo>
                    <a:lnTo>
                      <a:pt x="623798" y="50800"/>
                    </a:lnTo>
                    <a:lnTo>
                      <a:pt x="614311" y="50800"/>
                    </a:lnTo>
                    <a:lnTo>
                      <a:pt x="608990" y="63500"/>
                    </a:lnTo>
                    <a:lnTo>
                      <a:pt x="618858" y="63500"/>
                    </a:lnTo>
                    <a:lnTo>
                      <a:pt x="608787" y="76200"/>
                    </a:lnTo>
                    <a:lnTo>
                      <a:pt x="570496" y="76200"/>
                    </a:lnTo>
                    <a:lnTo>
                      <a:pt x="563638" y="88900"/>
                    </a:lnTo>
                    <a:lnTo>
                      <a:pt x="543153" y="88900"/>
                    </a:lnTo>
                    <a:lnTo>
                      <a:pt x="536676" y="101600"/>
                    </a:lnTo>
                    <a:lnTo>
                      <a:pt x="524217" y="101600"/>
                    </a:lnTo>
                    <a:lnTo>
                      <a:pt x="518299" y="114300"/>
                    </a:lnTo>
                    <a:lnTo>
                      <a:pt x="493318" y="114300"/>
                    </a:lnTo>
                    <a:lnTo>
                      <a:pt x="495223" y="101600"/>
                    </a:lnTo>
                    <a:lnTo>
                      <a:pt x="494131" y="101600"/>
                    </a:lnTo>
                    <a:lnTo>
                      <a:pt x="493204" y="114300"/>
                    </a:lnTo>
                    <a:lnTo>
                      <a:pt x="466598" y="114300"/>
                    </a:lnTo>
                    <a:lnTo>
                      <a:pt x="461391" y="127000"/>
                    </a:lnTo>
                    <a:lnTo>
                      <a:pt x="458406" y="127000"/>
                    </a:lnTo>
                    <a:lnTo>
                      <a:pt x="458470" y="121031"/>
                    </a:lnTo>
                    <a:lnTo>
                      <a:pt x="454723" y="127000"/>
                    </a:lnTo>
                    <a:lnTo>
                      <a:pt x="446798" y="127000"/>
                    </a:lnTo>
                    <a:lnTo>
                      <a:pt x="439089" y="139700"/>
                    </a:lnTo>
                    <a:lnTo>
                      <a:pt x="431749" y="152400"/>
                    </a:lnTo>
                    <a:lnTo>
                      <a:pt x="428840" y="152400"/>
                    </a:lnTo>
                    <a:lnTo>
                      <a:pt x="435521" y="139700"/>
                    </a:lnTo>
                    <a:lnTo>
                      <a:pt x="424878" y="139700"/>
                    </a:lnTo>
                    <a:lnTo>
                      <a:pt x="418426" y="152400"/>
                    </a:lnTo>
                    <a:lnTo>
                      <a:pt x="411708" y="152400"/>
                    </a:lnTo>
                    <a:lnTo>
                      <a:pt x="404431" y="165100"/>
                    </a:lnTo>
                    <a:lnTo>
                      <a:pt x="396671" y="165100"/>
                    </a:lnTo>
                    <a:lnTo>
                      <a:pt x="380644" y="190500"/>
                    </a:lnTo>
                    <a:lnTo>
                      <a:pt x="373227" y="190500"/>
                    </a:lnTo>
                    <a:lnTo>
                      <a:pt x="366725" y="203200"/>
                    </a:lnTo>
                    <a:lnTo>
                      <a:pt x="361429" y="215900"/>
                    </a:lnTo>
                    <a:lnTo>
                      <a:pt x="373621" y="215900"/>
                    </a:lnTo>
                    <a:lnTo>
                      <a:pt x="370217" y="228600"/>
                    </a:lnTo>
                    <a:lnTo>
                      <a:pt x="360972" y="241300"/>
                    </a:lnTo>
                    <a:lnTo>
                      <a:pt x="359473" y="254000"/>
                    </a:lnTo>
                    <a:lnTo>
                      <a:pt x="349313" y="254000"/>
                    </a:lnTo>
                    <a:lnTo>
                      <a:pt x="339915" y="241300"/>
                    </a:lnTo>
                    <a:lnTo>
                      <a:pt x="336080" y="228600"/>
                    </a:lnTo>
                    <a:lnTo>
                      <a:pt x="342569" y="215900"/>
                    </a:lnTo>
                    <a:lnTo>
                      <a:pt x="345198" y="212293"/>
                    </a:lnTo>
                    <a:lnTo>
                      <a:pt x="346964" y="203200"/>
                    </a:lnTo>
                    <a:lnTo>
                      <a:pt x="334098" y="203200"/>
                    </a:lnTo>
                    <a:lnTo>
                      <a:pt x="327329" y="215900"/>
                    </a:lnTo>
                    <a:lnTo>
                      <a:pt x="316763" y="215900"/>
                    </a:lnTo>
                    <a:lnTo>
                      <a:pt x="317373" y="203200"/>
                    </a:lnTo>
                    <a:lnTo>
                      <a:pt x="322224" y="190500"/>
                    </a:lnTo>
                    <a:lnTo>
                      <a:pt x="333984" y="190500"/>
                    </a:lnTo>
                    <a:lnTo>
                      <a:pt x="347256" y="177800"/>
                    </a:lnTo>
                    <a:lnTo>
                      <a:pt x="366369" y="177800"/>
                    </a:lnTo>
                    <a:lnTo>
                      <a:pt x="358546" y="190500"/>
                    </a:lnTo>
                    <a:lnTo>
                      <a:pt x="352336" y="203200"/>
                    </a:lnTo>
                    <a:lnTo>
                      <a:pt x="360476" y="203200"/>
                    </a:lnTo>
                    <a:lnTo>
                      <a:pt x="369303" y="190500"/>
                    </a:lnTo>
                    <a:lnTo>
                      <a:pt x="379006" y="177800"/>
                    </a:lnTo>
                    <a:lnTo>
                      <a:pt x="371221" y="177800"/>
                    </a:lnTo>
                    <a:lnTo>
                      <a:pt x="378244" y="165100"/>
                    </a:lnTo>
                    <a:lnTo>
                      <a:pt x="382955" y="165100"/>
                    </a:lnTo>
                    <a:lnTo>
                      <a:pt x="387794" y="152400"/>
                    </a:lnTo>
                    <a:lnTo>
                      <a:pt x="397675" y="152400"/>
                    </a:lnTo>
                    <a:lnTo>
                      <a:pt x="402844" y="139700"/>
                    </a:lnTo>
                    <a:lnTo>
                      <a:pt x="405650" y="139700"/>
                    </a:lnTo>
                    <a:lnTo>
                      <a:pt x="403364" y="152400"/>
                    </a:lnTo>
                    <a:lnTo>
                      <a:pt x="409460" y="139700"/>
                    </a:lnTo>
                    <a:lnTo>
                      <a:pt x="409232" y="139700"/>
                    </a:lnTo>
                    <a:lnTo>
                      <a:pt x="410260" y="127000"/>
                    </a:lnTo>
                    <a:lnTo>
                      <a:pt x="398145" y="127000"/>
                    </a:lnTo>
                    <a:lnTo>
                      <a:pt x="391363" y="139700"/>
                    </a:lnTo>
                    <a:lnTo>
                      <a:pt x="383692" y="139700"/>
                    </a:lnTo>
                    <a:lnTo>
                      <a:pt x="375158" y="152400"/>
                    </a:lnTo>
                    <a:lnTo>
                      <a:pt x="374535" y="139700"/>
                    </a:lnTo>
                    <a:lnTo>
                      <a:pt x="353390" y="152400"/>
                    </a:lnTo>
                    <a:lnTo>
                      <a:pt x="332295" y="177800"/>
                    </a:lnTo>
                    <a:lnTo>
                      <a:pt x="312724" y="190500"/>
                    </a:lnTo>
                    <a:lnTo>
                      <a:pt x="296164" y="215900"/>
                    </a:lnTo>
                    <a:lnTo>
                      <a:pt x="301980" y="228600"/>
                    </a:lnTo>
                    <a:lnTo>
                      <a:pt x="305485" y="241300"/>
                    </a:lnTo>
                    <a:lnTo>
                      <a:pt x="308673" y="266700"/>
                    </a:lnTo>
                    <a:lnTo>
                      <a:pt x="313524" y="279400"/>
                    </a:lnTo>
                    <a:lnTo>
                      <a:pt x="248208" y="355600"/>
                    </a:lnTo>
                    <a:lnTo>
                      <a:pt x="227571" y="391795"/>
                    </a:lnTo>
                    <a:lnTo>
                      <a:pt x="229196" y="393700"/>
                    </a:lnTo>
                    <a:lnTo>
                      <a:pt x="236601" y="393700"/>
                    </a:lnTo>
                    <a:lnTo>
                      <a:pt x="228257" y="406400"/>
                    </a:lnTo>
                    <a:lnTo>
                      <a:pt x="220700" y="419100"/>
                    </a:lnTo>
                    <a:lnTo>
                      <a:pt x="206921" y="419100"/>
                    </a:lnTo>
                    <a:lnTo>
                      <a:pt x="207251" y="431800"/>
                    </a:lnTo>
                    <a:lnTo>
                      <a:pt x="206679" y="444500"/>
                    </a:lnTo>
                    <a:lnTo>
                      <a:pt x="205714" y="444500"/>
                    </a:lnTo>
                    <a:lnTo>
                      <a:pt x="204800" y="457200"/>
                    </a:lnTo>
                    <a:lnTo>
                      <a:pt x="204012" y="469900"/>
                    </a:lnTo>
                    <a:lnTo>
                      <a:pt x="204876" y="482600"/>
                    </a:lnTo>
                    <a:lnTo>
                      <a:pt x="209600" y="482600"/>
                    </a:lnTo>
                    <a:lnTo>
                      <a:pt x="195757" y="495300"/>
                    </a:lnTo>
                    <a:lnTo>
                      <a:pt x="181394" y="508000"/>
                    </a:lnTo>
                    <a:lnTo>
                      <a:pt x="177787" y="511149"/>
                    </a:lnTo>
                    <a:lnTo>
                      <a:pt x="177787" y="812800"/>
                    </a:lnTo>
                    <a:lnTo>
                      <a:pt x="177165" y="817219"/>
                    </a:lnTo>
                    <a:lnTo>
                      <a:pt x="177342" y="812800"/>
                    </a:lnTo>
                    <a:lnTo>
                      <a:pt x="177787" y="812800"/>
                    </a:lnTo>
                    <a:lnTo>
                      <a:pt x="177787" y="511149"/>
                    </a:lnTo>
                    <a:lnTo>
                      <a:pt x="166814" y="520700"/>
                    </a:lnTo>
                    <a:lnTo>
                      <a:pt x="152273" y="558800"/>
                    </a:lnTo>
                    <a:lnTo>
                      <a:pt x="155168" y="558800"/>
                    </a:lnTo>
                    <a:lnTo>
                      <a:pt x="165633" y="571500"/>
                    </a:lnTo>
                    <a:lnTo>
                      <a:pt x="160896" y="571500"/>
                    </a:lnTo>
                    <a:lnTo>
                      <a:pt x="156641" y="584200"/>
                    </a:lnTo>
                    <a:lnTo>
                      <a:pt x="146367" y="584200"/>
                    </a:lnTo>
                    <a:lnTo>
                      <a:pt x="145821" y="571500"/>
                    </a:lnTo>
                    <a:lnTo>
                      <a:pt x="147637" y="558800"/>
                    </a:lnTo>
                    <a:lnTo>
                      <a:pt x="140614" y="584200"/>
                    </a:lnTo>
                    <a:lnTo>
                      <a:pt x="133756" y="596900"/>
                    </a:lnTo>
                    <a:lnTo>
                      <a:pt x="127177" y="609600"/>
                    </a:lnTo>
                    <a:lnTo>
                      <a:pt x="121031" y="622300"/>
                    </a:lnTo>
                    <a:lnTo>
                      <a:pt x="117856" y="622300"/>
                    </a:lnTo>
                    <a:lnTo>
                      <a:pt x="116586" y="647700"/>
                    </a:lnTo>
                    <a:lnTo>
                      <a:pt x="119380" y="635000"/>
                    </a:lnTo>
                    <a:lnTo>
                      <a:pt x="124358" y="622300"/>
                    </a:lnTo>
                    <a:lnTo>
                      <a:pt x="137185" y="622300"/>
                    </a:lnTo>
                    <a:lnTo>
                      <a:pt x="133858" y="647700"/>
                    </a:lnTo>
                    <a:lnTo>
                      <a:pt x="128765" y="660400"/>
                    </a:lnTo>
                    <a:lnTo>
                      <a:pt x="125310" y="673100"/>
                    </a:lnTo>
                    <a:lnTo>
                      <a:pt x="126936" y="698500"/>
                    </a:lnTo>
                    <a:lnTo>
                      <a:pt x="99822" y="698500"/>
                    </a:lnTo>
                    <a:lnTo>
                      <a:pt x="93472" y="685800"/>
                    </a:lnTo>
                    <a:lnTo>
                      <a:pt x="95300" y="685800"/>
                    </a:lnTo>
                    <a:lnTo>
                      <a:pt x="89865" y="673100"/>
                    </a:lnTo>
                    <a:lnTo>
                      <a:pt x="85725" y="660400"/>
                    </a:lnTo>
                    <a:lnTo>
                      <a:pt x="83527" y="647700"/>
                    </a:lnTo>
                    <a:lnTo>
                      <a:pt x="83934" y="635000"/>
                    </a:lnTo>
                    <a:lnTo>
                      <a:pt x="72313" y="660400"/>
                    </a:lnTo>
                    <a:lnTo>
                      <a:pt x="67564" y="685800"/>
                    </a:lnTo>
                    <a:lnTo>
                      <a:pt x="64008" y="698500"/>
                    </a:lnTo>
                    <a:lnTo>
                      <a:pt x="55943" y="723900"/>
                    </a:lnTo>
                    <a:lnTo>
                      <a:pt x="50355" y="723900"/>
                    </a:lnTo>
                    <a:lnTo>
                      <a:pt x="49364" y="698500"/>
                    </a:lnTo>
                    <a:lnTo>
                      <a:pt x="48768" y="685800"/>
                    </a:lnTo>
                    <a:lnTo>
                      <a:pt x="44361" y="685800"/>
                    </a:lnTo>
                    <a:lnTo>
                      <a:pt x="48679" y="673100"/>
                    </a:lnTo>
                    <a:lnTo>
                      <a:pt x="53238" y="660400"/>
                    </a:lnTo>
                    <a:lnTo>
                      <a:pt x="57899" y="647700"/>
                    </a:lnTo>
                    <a:lnTo>
                      <a:pt x="62496" y="635000"/>
                    </a:lnTo>
                    <a:lnTo>
                      <a:pt x="61061" y="647700"/>
                    </a:lnTo>
                    <a:lnTo>
                      <a:pt x="64033" y="647700"/>
                    </a:lnTo>
                    <a:lnTo>
                      <a:pt x="64909" y="635000"/>
                    </a:lnTo>
                    <a:lnTo>
                      <a:pt x="66814" y="635000"/>
                    </a:lnTo>
                    <a:lnTo>
                      <a:pt x="69240" y="622300"/>
                    </a:lnTo>
                    <a:lnTo>
                      <a:pt x="71716" y="609600"/>
                    </a:lnTo>
                    <a:lnTo>
                      <a:pt x="73837" y="609600"/>
                    </a:lnTo>
                    <a:lnTo>
                      <a:pt x="75285" y="596900"/>
                    </a:lnTo>
                    <a:lnTo>
                      <a:pt x="75806" y="584200"/>
                    </a:lnTo>
                    <a:lnTo>
                      <a:pt x="75196" y="584200"/>
                    </a:lnTo>
                    <a:lnTo>
                      <a:pt x="79756" y="571500"/>
                    </a:lnTo>
                    <a:lnTo>
                      <a:pt x="80010" y="584200"/>
                    </a:lnTo>
                    <a:lnTo>
                      <a:pt x="79768" y="596900"/>
                    </a:lnTo>
                    <a:lnTo>
                      <a:pt x="82816" y="584200"/>
                    </a:lnTo>
                    <a:lnTo>
                      <a:pt x="82511" y="596900"/>
                    </a:lnTo>
                    <a:lnTo>
                      <a:pt x="85153" y="609600"/>
                    </a:lnTo>
                    <a:lnTo>
                      <a:pt x="89547" y="622300"/>
                    </a:lnTo>
                    <a:lnTo>
                      <a:pt x="94475" y="635000"/>
                    </a:lnTo>
                    <a:lnTo>
                      <a:pt x="100126" y="609600"/>
                    </a:lnTo>
                    <a:lnTo>
                      <a:pt x="97421" y="596900"/>
                    </a:lnTo>
                    <a:lnTo>
                      <a:pt x="92976" y="596900"/>
                    </a:lnTo>
                    <a:lnTo>
                      <a:pt x="93192" y="584200"/>
                    </a:lnTo>
                    <a:lnTo>
                      <a:pt x="93408" y="571500"/>
                    </a:lnTo>
                    <a:lnTo>
                      <a:pt x="102362" y="558800"/>
                    </a:lnTo>
                    <a:lnTo>
                      <a:pt x="106845" y="558800"/>
                    </a:lnTo>
                    <a:lnTo>
                      <a:pt x="111455" y="546100"/>
                    </a:lnTo>
                    <a:lnTo>
                      <a:pt x="104521" y="546100"/>
                    </a:lnTo>
                    <a:lnTo>
                      <a:pt x="109626" y="533400"/>
                    </a:lnTo>
                    <a:lnTo>
                      <a:pt x="114947" y="533400"/>
                    </a:lnTo>
                    <a:lnTo>
                      <a:pt x="119608" y="520700"/>
                    </a:lnTo>
                    <a:lnTo>
                      <a:pt x="115646" y="520700"/>
                    </a:lnTo>
                    <a:lnTo>
                      <a:pt x="109245" y="533400"/>
                    </a:lnTo>
                    <a:lnTo>
                      <a:pt x="106210" y="520700"/>
                    </a:lnTo>
                    <a:lnTo>
                      <a:pt x="111937" y="520700"/>
                    </a:lnTo>
                    <a:lnTo>
                      <a:pt x="116916" y="508000"/>
                    </a:lnTo>
                    <a:lnTo>
                      <a:pt x="121551" y="508000"/>
                    </a:lnTo>
                    <a:lnTo>
                      <a:pt x="126199" y="495300"/>
                    </a:lnTo>
                    <a:lnTo>
                      <a:pt x="131114" y="495300"/>
                    </a:lnTo>
                    <a:lnTo>
                      <a:pt x="136639" y="482600"/>
                    </a:lnTo>
                    <a:lnTo>
                      <a:pt x="143294" y="482600"/>
                    </a:lnTo>
                    <a:lnTo>
                      <a:pt x="151574" y="469900"/>
                    </a:lnTo>
                    <a:lnTo>
                      <a:pt x="144500" y="469900"/>
                    </a:lnTo>
                    <a:lnTo>
                      <a:pt x="141427" y="457200"/>
                    </a:lnTo>
                    <a:lnTo>
                      <a:pt x="141211" y="445516"/>
                    </a:lnTo>
                    <a:lnTo>
                      <a:pt x="125133" y="457200"/>
                    </a:lnTo>
                    <a:lnTo>
                      <a:pt x="116459" y="469900"/>
                    </a:lnTo>
                    <a:lnTo>
                      <a:pt x="108064" y="469900"/>
                    </a:lnTo>
                    <a:lnTo>
                      <a:pt x="93510" y="508000"/>
                    </a:lnTo>
                    <a:lnTo>
                      <a:pt x="79679" y="546100"/>
                    </a:lnTo>
                    <a:lnTo>
                      <a:pt x="67513" y="584200"/>
                    </a:lnTo>
                    <a:lnTo>
                      <a:pt x="57950" y="622300"/>
                    </a:lnTo>
                    <a:lnTo>
                      <a:pt x="52971" y="622300"/>
                    </a:lnTo>
                    <a:lnTo>
                      <a:pt x="40055" y="647700"/>
                    </a:lnTo>
                    <a:lnTo>
                      <a:pt x="34861" y="673100"/>
                    </a:lnTo>
                    <a:lnTo>
                      <a:pt x="35191" y="685800"/>
                    </a:lnTo>
                    <a:lnTo>
                      <a:pt x="38798" y="698500"/>
                    </a:lnTo>
                    <a:lnTo>
                      <a:pt x="43535" y="723900"/>
                    </a:lnTo>
                    <a:lnTo>
                      <a:pt x="47790" y="736600"/>
                    </a:lnTo>
                    <a:lnTo>
                      <a:pt x="49796" y="762000"/>
                    </a:lnTo>
                    <a:lnTo>
                      <a:pt x="47777" y="787400"/>
                    </a:lnTo>
                    <a:lnTo>
                      <a:pt x="40373" y="787400"/>
                    </a:lnTo>
                    <a:lnTo>
                      <a:pt x="38468" y="800100"/>
                    </a:lnTo>
                    <a:lnTo>
                      <a:pt x="36779" y="812800"/>
                    </a:lnTo>
                    <a:lnTo>
                      <a:pt x="30035" y="812800"/>
                    </a:lnTo>
                    <a:lnTo>
                      <a:pt x="31445" y="800100"/>
                    </a:lnTo>
                    <a:lnTo>
                      <a:pt x="19672" y="800100"/>
                    </a:lnTo>
                    <a:lnTo>
                      <a:pt x="23037" y="812800"/>
                    </a:lnTo>
                    <a:lnTo>
                      <a:pt x="26695" y="825500"/>
                    </a:lnTo>
                    <a:lnTo>
                      <a:pt x="28181" y="838200"/>
                    </a:lnTo>
                    <a:lnTo>
                      <a:pt x="146786" y="838200"/>
                    </a:lnTo>
                    <a:lnTo>
                      <a:pt x="152095" y="850900"/>
                    </a:lnTo>
                    <a:lnTo>
                      <a:pt x="158165" y="863600"/>
                    </a:lnTo>
                    <a:lnTo>
                      <a:pt x="164655" y="876300"/>
                    </a:lnTo>
                    <a:lnTo>
                      <a:pt x="176631" y="901700"/>
                    </a:lnTo>
                    <a:lnTo>
                      <a:pt x="180632" y="914400"/>
                    </a:lnTo>
                    <a:lnTo>
                      <a:pt x="181102" y="927100"/>
                    </a:lnTo>
                    <a:lnTo>
                      <a:pt x="180771" y="939800"/>
                    </a:lnTo>
                    <a:lnTo>
                      <a:pt x="179717" y="952500"/>
                    </a:lnTo>
                    <a:lnTo>
                      <a:pt x="177965" y="965200"/>
                    </a:lnTo>
                    <a:lnTo>
                      <a:pt x="175945" y="965200"/>
                    </a:lnTo>
                    <a:lnTo>
                      <a:pt x="175691" y="927100"/>
                    </a:lnTo>
                    <a:lnTo>
                      <a:pt x="173888" y="914400"/>
                    </a:lnTo>
                    <a:lnTo>
                      <a:pt x="170357" y="901700"/>
                    </a:lnTo>
                    <a:lnTo>
                      <a:pt x="157772" y="901700"/>
                    </a:lnTo>
                    <a:lnTo>
                      <a:pt x="149491" y="927100"/>
                    </a:lnTo>
                    <a:lnTo>
                      <a:pt x="140385" y="939800"/>
                    </a:lnTo>
                    <a:lnTo>
                      <a:pt x="130733" y="965200"/>
                    </a:lnTo>
                    <a:lnTo>
                      <a:pt x="131495" y="952500"/>
                    </a:lnTo>
                    <a:lnTo>
                      <a:pt x="132524" y="939800"/>
                    </a:lnTo>
                    <a:lnTo>
                      <a:pt x="133781" y="927100"/>
                    </a:lnTo>
                    <a:lnTo>
                      <a:pt x="135191" y="914400"/>
                    </a:lnTo>
                    <a:lnTo>
                      <a:pt x="137007" y="901700"/>
                    </a:lnTo>
                    <a:lnTo>
                      <a:pt x="138760" y="876300"/>
                    </a:lnTo>
                    <a:lnTo>
                      <a:pt x="140601" y="863600"/>
                    </a:lnTo>
                    <a:lnTo>
                      <a:pt x="142722" y="850900"/>
                    </a:lnTo>
                    <a:lnTo>
                      <a:pt x="136283" y="863600"/>
                    </a:lnTo>
                    <a:lnTo>
                      <a:pt x="137261" y="850900"/>
                    </a:lnTo>
                    <a:lnTo>
                      <a:pt x="24955" y="850900"/>
                    </a:lnTo>
                    <a:lnTo>
                      <a:pt x="10350" y="850900"/>
                    </a:lnTo>
                    <a:lnTo>
                      <a:pt x="6235" y="850900"/>
                    </a:lnTo>
                    <a:lnTo>
                      <a:pt x="4775" y="863600"/>
                    </a:lnTo>
                    <a:lnTo>
                      <a:pt x="4203" y="876300"/>
                    </a:lnTo>
                    <a:lnTo>
                      <a:pt x="4508" y="889000"/>
                    </a:lnTo>
                    <a:lnTo>
                      <a:pt x="5676" y="889000"/>
                    </a:lnTo>
                    <a:lnTo>
                      <a:pt x="7734" y="901700"/>
                    </a:lnTo>
                    <a:lnTo>
                      <a:pt x="10883" y="914400"/>
                    </a:lnTo>
                    <a:lnTo>
                      <a:pt x="15328" y="914400"/>
                    </a:lnTo>
                    <a:lnTo>
                      <a:pt x="17881" y="952500"/>
                    </a:lnTo>
                    <a:lnTo>
                      <a:pt x="12026" y="952500"/>
                    </a:lnTo>
                    <a:lnTo>
                      <a:pt x="5511" y="965200"/>
                    </a:lnTo>
                    <a:lnTo>
                      <a:pt x="6096" y="1003300"/>
                    </a:lnTo>
                    <a:lnTo>
                      <a:pt x="0" y="990600"/>
                    </a:lnTo>
                    <a:lnTo>
                      <a:pt x="711" y="1003300"/>
                    </a:lnTo>
                    <a:lnTo>
                      <a:pt x="1587" y="1003300"/>
                    </a:lnTo>
                    <a:lnTo>
                      <a:pt x="2616" y="1016000"/>
                    </a:lnTo>
                    <a:lnTo>
                      <a:pt x="3759" y="1028700"/>
                    </a:lnTo>
                    <a:lnTo>
                      <a:pt x="10795" y="1016000"/>
                    </a:lnTo>
                    <a:lnTo>
                      <a:pt x="16764" y="1041400"/>
                    </a:lnTo>
                    <a:lnTo>
                      <a:pt x="19799" y="1041400"/>
                    </a:lnTo>
                    <a:lnTo>
                      <a:pt x="22974" y="1054100"/>
                    </a:lnTo>
                    <a:lnTo>
                      <a:pt x="29222" y="1066800"/>
                    </a:lnTo>
                    <a:lnTo>
                      <a:pt x="32423" y="1066800"/>
                    </a:lnTo>
                    <a:lnTo>
                      <a:pt x="34785" y="1054100"/>
                    </a:lnTo>
                    <a:lnTo>
                      <a:pt x="38531" y="1054100"/>
                    </a:lnTo>
                    <a:lnTo>
                      <a:pt x="26593" y="1041400"/>
                    </a:lnTo>
                    <a:lnTo>
                      <a:pt x="25857" y="1028700"/>
                    </a:lnTo>
                    <a:lnTo>
                      <a:pt x="23342" y="1016000"/>
                    </a:lnTo>
                    <a:lnTo>
                      <a:pt x="22085" y="1003300"/>
                    </a:lnTo>
                    <a:lnTo>
                      <a:pt x="25146" y="990600"/>
                    </a:lnTo>
                    <a:lnTo>
                      <a:pt x="28130" y="1003300"/>
                    </a:lnTo>
                    <a:lnTo>
                      <a:pt x="32600" y="1016000"/>
                    </a:lnTo>
                    <a:lnTo>
                      <a:pt x="37528" y="1016000"/>
                    </a:lnTo>
                    <a:lnTo>
                      <a:pt x="41910" y="1028700"/>
                    </a:lnTo>
                    <a:lnTo>
                      <a:pt x="40347" y="1016000"/>
                    </a:lnTo>
                    <a:lnTo>
                      <a:pt x="38747" y="1016000"/>
                    </a:lnTo>
                    <a:lnTo>
                      <a:pt x="37223" y="1003300"/>
                    </a:lnTo>
                    <a:lnTo>
                      <a:pt x="35852" y="1003300"/>
                    </a:lnTo>
                    <a:lnTo>
                      <a:pt x="44259" y="990600"/>
                    </a:lnTo>
                    <a:lnTo>
                      <a:pt x="44157" y="965200"/>
                    </a:lnTo>
                    <a:lnTo>
                      <a:pt x="44018" y="965200"/>
                    </a:lnTo>
                    <a:lnTo>
                      <a:pt x="43700" y="952500"/>
                    </a:lnTo>
                    <a:lnTo>
                      <a:pt x="43065" y="939800"/>
                    </a:lnTo>
                    <a:lnTo>
                      <a:pt x="41808" y="939800"/>
                    </a:lnTo>
                    <a:lnTo>
                      <a:pt x="39776" y="927100"/>
                    </a:lnTo>
                    <a:lnTo>
                      <a:pt x="36017" y="927100"/>
                    </a:lnTo>
                    <a:lnTo>
                      <a:pt x="38239" y="939800"/>
                    </a:lnTo>
                    <a:lnTo>
                      <a:pt x="40081" y="952500"/>
                    </a:lnTo>
                    <a:lnTo>
                      <a:pt x="38112" y="952500"/>
                    </a:lnTo>
                    <a:lnTo>
                      <a:pt x="29768" y="939800"/>
                    </a:lnTo>
                    <a:lnTo>
                      <a:pt x="25006" y="914400"/>
                    </a:lnTo>
                    <a:lnTo>
                      <a:pt x="22453" y="901700"/>
                    </a:lnTo>
                    <a:lnTo>
                      <a:pt x="20789" y="876300"/>
                    </a:lnTo>
                    <a:lnTo>
                      <a:pt x="24244" y="876300"/>
                    </a:lnTo>
                    <a:lnTo>
                      <a:pt x="25857" y="863600"/>
                    </a:lnTo>
                    <a:lnTo>
                      <a:pt x="29743" y="863600"/>
                    </a:lnTo>
                    <a:lnTo>
                      <a:pt x="29273" y="876300"/>
                    </a:lnTo>
                    <a:lnTo>
                      <a:pt x="39827" y="876300"/>
                    </a:lnTo>
                    <a:lnTo>
                      <a:pt x="43815" y="863600"/>
                    </a:lnTo>
                    <a:lnTo>
                      <a:pt x="51587" y="876300"/>
                    </a:lnTo>
                    <a:lnTo>
                      <a:pt x="60020" y="889000"/>
                    </a:lnTo>
                    <a:lnTo>
                      <a:pt x="67386" y="889000"/>
                    </a:lnTo>
                    <a:lnTo>
                      <a:pt x="71945" y="901700"/>
                    </a:lnTo>
                    <a:lnTo>
                      <a:pt x="72834" y="914400"/>
                    </a:lnTo>
                    <a:lnTo>
                      <a:pt x="73190" y="927100"/>
                    </a:lnTo>
                    <a:lnTo>
                      <a:pt x="72542" y="939800"/>
                    </a:lnTo>
                    <a:lnTo>
                      <a:pt x="70421" y="952500"/>
                    </a:lnTo>
                    <a:lnTo>
                      <a:pt x="68338" y="952500"/>
                    </a:lnTo>
                    <a:lnTo>
                      <a:pt x="69011" y="965200"/>
                    </a:lnTo>
                    <a:lnTo>
                      <a:pt x="71297" y="977900"/>
                    </a:lnTo>
                    <a:lnTo>
                      <a:pt x="71958" y="990600"/>
                    </a:lnTo>
                    <a:lnTo>
                      <a:pt x="67754" y="1003300"/>
                    </a:lnTo>
                    <a:lnTo>
                      <a:pt x="70231" y="1016000"/>
                    </a:lnTo>
                    <a:lnTo>
                      <a:pt x="81724" y="1016000"/>
                    </a:lnTo>
                    <a:lnTo>
                      <a:pt x="83820" y="1028700"/>
                    </a:lnTo>
                    <a:lnTo>
                      <a:pt x="85979" y="1041400"/>
                    </a:lnTo>
                    <a:lnTo>
                      <a:pt x="88303" y="1054100"/>
                    </a:lnTo>
                    <a:lnTo>
                      <a:pt x="77139" y="1054100"/>
                    </a:lnTo>
                    <a:lnTo>
                      <a:pt x="69532" y="1066800"/>
                    </a:lnTo>
                    <a:lnTo>
                      <a:pt x="61912" y="1066800"/>
                    </a:lnTo>
                    <a:lnTo>
                      <a:pt x="50736" y="1041400"/>
                    </a:lnTo>
                    <a:lnTo>
                      <a:pt x="60731" y="1092200"/>
                    </a:lnTo>
                    <a:lnTo>
                      <a:pt x="56756" y="1092200"/>
                    </a:lnTo>
                    <a:lnTo>
                      <a:pt x="55308" y="1079500"/>
                    </a:lnTo>
                    <a:lnTo>
                      <a:pt x="57480" y="1079500"/>
                    </a:lnTo>
                    <a:lnTo>
                      <a:pt x="48983" y="1066800"/>
                    </a:lnTo>
                    <a:lnTo>
                      <a:pt x="44437" y="1079500"/>
                    </a:lnTo>
                    <a:lnTo>
                      <a:pt x="43002" y="1092200"/>
                    </a:lnTo>
                    <a:lnTo>
                      <a:pt x="43853" y="1104900"/>
                    </a:lnTo>
                    <a:lnTo>
                      <a:pt x="54851" y="1117600"/>
                    </a:lnTo>
                    <a:lnTo>
                      <a:pt x="53619" y="1117600"/>
                    </a:lnTo>
                    <a:lnTo>
                      <a:pt x="50838" y="1130300"/>
                    </a:lnTo>
                    <a:lnTo>
                      <a:pt x="49784" y="1143000"/>
                    </a:lnTo>
                    <a:lnTo>
                      <a:pt x="49479" y="1155700"/>
                    </a:lnTo>
                    <a:lnTo>
                      <a:pt x="49987" y="1155700"/>
                    </a:lnTo>
                    <a:lnTo>
                      <a:pt x="51536" y="1168400"/>
                    </a:lnTo>
                    <a:lnTo>
                      <a:pt x="54368" y="1181100"/>
                    </a:lnTo>
                    <a:lnTo>
                      <a:pt x="60566" y="1181100"/>
                    </a:lnTo>
                    <a:lnTo>
                      <a:pt x="66929" y="1193800"/>
                    </a:lnTo>
                    <a:lnTo>
                      <a:pt x="73393" y="1193800"/>
                    </a:lnTo>
                    <a:lnTo>
                      <a:pt x="79870" y="1206500"/>
                    </a:lnTo>
                    <a:lnTo>
                      <a:pt x="92773" y="1219200"/>
                    </a:lnTo>
                    <a:lnTo>
                      <a:pt x="99275" y="1231900"/>
                    </a:lnTo>
                    <a:lnTo>
                      <a:pt x="105968" y="1231900"/>
                    </a:lnTo>
                    <a:lnTo>
                      <a:pt x="113131" y="1244600"/>
                    </a:lnTo>
                    <a:lnTo>
                      <a:pt x="112610" y="1257300"/>
                    </a:lnTo>
                    <a:lnTo>
                      <a:pt x="114185" y="1270000"/>
                    </a:lnTo>
                    <a:lnTo>
                      <a:pt x="113741" y="1282700"/>
                    </a:lnTo>
                    <a:lnTo>
                      <a:pt x="104203" y="1282700"/>
                    </a:lnTo>
                    <a:lnTo>
                      <a:pt x="101130" y="1270000"/>
                    </a:lnTo>
                    <a:lnTo>
                      <a:pt x="98552" y="1270000"/>
                    </a:lnTo>
                    <a:lnTo>
                      <a:pt x="97104" y="1257300"/>
                    </a:lnTo>
                    <a:lnTo>
                      <a:pt x="89801" y="1257300"/>
                    </a:lnTo>
                    <a:lnTo>
                      <a:pt x="85572" y="1270000"/>
                    </a:lnTo>
                    <a:lnTo>
                      <a:pt x="81114" y="1270000"/>
                    </a:lnTo>
                    <a:lnTo>
                      <a:pt x="79756" y="1257300"/>
                    </a:lnTo>
                    <a:lnTo>
                      <a:pt x="77571" y="1257300"/>
                    </a:lnTo>
                    <a:lnTo>
                      <a:pt x="73456" y="1244600"/>
                    </a:lnTo>
                    <a:lnTo>
                      <a:pt x="76174" y="1257300"/>
                    </a:lnTo>
                    <a:lnTo>
                      <a:pt x="72415" y="1257300"/>
                    </a:lnTo>
                    <a:lnTo>
                      <a:pt x="67551" y="1244600"/>
                    </a:lnTo>
                    <a:lnTo>
                      <a:pt x="62052" y="1231900"/>
                    </a:lnTo>
                    <a:lnTo>
                      <a:pt x="56362" y="1231900"/>
                    </a:lnTo>
                    <a:lnTo>
                      <a:pt x="50736" y="1219200"/>
                    </a:lnTo>
                    <a:lnTo>
                      <a:pt x="45377" y="1219200"/>
                    </a:lnTo>
                    <a:lnTo>
                      <a:pt x="40627" y="1206500"/>
                    </a:lnTo>
                    <a:lnTo>
                      <a:pt x="36817" y="1206500"/>
                    </a:lnTo>
                    <a:lnTo>
                      <a:pt x="43548" y="1219200"/>
                    </a:lnTo>
                    <a:lnTo>
                      <a:pt x="44716" y="1231900"/>
                    </a:lnTo>
                    <a:lnTo>
                      <a:pt x="43459" y="1231900"/>
                    </a:lnTo>
                    <a:lnTo>
                      <a:pt x="42976" y="1244600"/>
                    </a:lnTo>
                    <a:lnTo>
                      <a:pt x="38290" y="1244600"/>
                    </a:lnTo>
                    <a:lnTo>
                      <a:pt x="33172" y="1231900"/>
                    </a:lnTo>
                    <a:lnTo>
                      <a:pt x="28778" y="1231900"/>
                    </a:lnTo>
                    <a:lnTo>
                      <a:pt x="35090" y="1244600"/>
                    </a:lnTo>
                    <a:lnTo>
                      <a:pt x="42913" y="1257300"/>
                    </a:lnTo>
                    <a:lnTo>
                      <a:pt x="48983" y="1257300"/>
                    </a:lnTo>
                    <a:lnTo>
                      <a:pt x="50050" y="1244600"/>
                    </a:lnTo>
                    <a:lnTo>
                      <a:pt x="55537" y="1257300"/>
                    </a:lnTo>
                    <a:lnTo>
                      <a:pt x="61125" y="1270000"/>
                    </a:lnTo>
                    <a:lnTo>
                      <a:pt x="65684" y="1282700"/>
                    </a:lnTo>
                    <a:lnTo>
                      <a:pt x="68084" y="1295400"/>
                    </a:lnTo>
                    <a:lnTo>
                      <a:pt x="71628" y="1295400"/>
                    </a:lnTo>
                    <a:lnTo>
                      <a:pt x="71996" y="1308100"/>
                    </a:lnTo>
                    <a:lnTo>
                      <a:pt x="71526" y="1333500"/>
                    </a:lnTo>
                    <a:lnTo>
                      <a:pt x="70840" y="1346200"/>
                    </a:lnTo>
                    <a:lnTo>
                      <a:pt x="70548" y="1358900"/>
                    </a:lnTo>
                    <a:lnTo>
                      <a:pt x="71247" y="1371600"/>
                    </a:lnTo>
                    <a:lnTo>
                      <a:pt x="73990" y="1384300"/>
                    </a:lnTo>
                    <a:lnTo>
                      <a:pt x="79362" y="1397000"/>
                    </a:lnTo>
                    <a:lnTo>
                      <a:pt x="86753" y="1407985"/>
                    </a:lnTo>
                    <a:lnTo>
                      <a:pt x="82905" y="1397000"/>
                    </a:lnTo>
                    <a:lnTo>
                      <a:pt x="79514" y="1397000"/>
                    </a:lnTo>
                    <a:lnTo>
                      <a:pt x="82143" y="1384300"/>
                    </a:lnTo>
                    <a:lnTo>
                      <a:pt x="90246" y="1397000"/>
                    </a:lnTo>
                    <a:lnTo>
                      <a:pt x="94742" y="1409700"/>
                    </a:lnTo>
                    <a:lnTo>
                      <a:pt x="96774" y="1422400"/>
                    </a:lnTo>
                    <a:lnTo>
                      <a:pt x="97447" y="1422400"/>
                    </a:lnTo>
                    <a:lnTo>
                      <a:pt x="97713" y="1435100"/>
                    </a:lnTo>
                    <a:lnTo>
                      <a:pt x="98552" y="1447800"/>
                    </a:lnTo>
                    <a:lnTo>
                      <a:pt x="101257" y="1460500"/>
                    </a:lnTo>
                    <a:lnTo>
                      <a:pt x="107061" y="1473200"/>
                    </a:lnTo>
                    <a:lnTo>
                      <a:pt x="115595" y="1447800"/>
                    </a:lnTo>
                    <a:lnTo>
                      <a:pt x="121678" y="1460500"/>
                    </a:lnTo>
                    <a:lnTo>
                      <a:pt x="136169" y="1485900"/>
                    </a:lnTo>
                    <a:lnTo>
                      <a:pt x="142278" y="1498600"/>
                    </a:lnTo>
                    <a:lnTo>
                      <a:pt x="141820" y="1498600"/>
                    </a:lnTo>
                    <a:lnTo>
                      <a:pt x="142227" y="1511300"/>
                    </a:lnTo>
                    <a:lnTo>
                      <a:pt x="140017" y="1524000"/>
                    </a:lnTo>
                    <a:lnTo>
                      <a:pt x="131711" y="1511300"/>
                    </a:lnTo>
                    <a:lnTo>
                      <a:pt x="139941" y="1524000"/>
                    </a:lnTo>
                    <a:lnTo>
                      <a:pt x="149174" y="1536700"/>
                    </a:lnTo>
                    <a:lnTo>
                      <a:pt x="159092" y="1549400"/>
                    </a:lnTo>
                    <a:lnTo>
                      <a:pt x="169405" y="1549400"/>
                    </a:lnTo>
                    <a:lnTo>
                      <a:pt x="180022" y="1562100"/>
                    </a:lnTo>
                    <a:lnTo>
                      <a:pt x="191160" y="1562100"/>
                    </a:lnTo>
                    <a:lnTo>
                      <a:pt x="196291" y="1567688"/>
                    </a:lnTo>
                    <a:lnTo>
                      <a:pt x="193535" y="1562100"/>
                    </a:lnTo>
                    <a:lnTo>
                      <a:pt x="185610" y="1549400"/>
                    </a:lnTo>
                    <a:lnTo>
                      <a:pt x="202603" y="1549400"/>
                    </a:lnTo>
                    <a:lnTo>
                      <a:pt x="207645" y="1562100"/>
                    </a:lnTo>
                    <a:lnTo>
                      <a:pt x="216357" y="1574800"/>
                    </a:lnTo>
                    <a:lnTo>
                      <a:pt x="219748" y="1587500"/>
                    </a:lnTo>
                    <a:lnTo>
                      <a:pt x="208826" y="1574800"/>
                    </a:lnTo>
                    <a:lnTo>
                      <a:pt x="211531" y="1587500"/>
                    </a:lnTo>
                    <a:lnTo>
                      <a:pt x="218605" y="1587500"/>
                    </a:lnTo>
                    <a:lnTo>
                      <a:pt x="222529" y="1600200"/>
                    </a:lnTo>
                    <a:lnTo>
                      <a:pt x="226796" y="1600200"/>
                    </a:lnTo>
                    <a:lnTo>
                      <a:pt x="231038" y="1612900"/>
                    </a:lnTo>
                    <a:lnTo>
                      <a:pt x="237312" y="1612900"/>
                    </a:lnTo>
                    <a:lnTo>
                      <a:pt x="243319" y="1625600"/>
                    </a:lnTo>
                    <a:lnTo>
                      <a:pt x="248399" y="1625600"/>
                    </a:lnTo>
                    <a:lnTo>
                      <a:pt x="246291" y="1612900"/>
                    </a:lnTo>
                    <a:lnTo>
                      <a:pt x="254431" y="1620139"/>
                    </a:lnTo>
                    <a:lnTo>
                      <a:pt x="249580" y="1612900"/>
                    </a:lnTo>
                    <a:lnTo>
                      <a:pt x="240436" y="1600200"/>
                    </a:lnTo>
                    <a:lnTo>
                      <a:pt x="233692" y="1587500"/>
                    </a:lnTo>
                    <a:lnTo>
                      <a:pt x="246799" y="1587500"/>
                    </a:lnTo>
                    <a:lnTo>
                      <a:pt x="247662" y="1574800"/>
                    </a:lnTo>
                    <a:lnTo>
                      <a:pt x="240677" y="1574800"/>
                    </a:lnTo>
                    <a:lnTo>
                      <a:pt x="233768" y="1562100"/>
                    </a:lnTo>
                    <a:lnTo>
                      <a:pt x="219913" y="1549400"/>
                    </a:lnTo>
                    <a:lnTo>
                      <a:pt x="227799" y="1562100"/>
                    </a:lnTo>
                    <a:lnTo>
                      <a:pt x="217004" y="1562100"/>
                    </a:lnTo>
                    <a:lnTo>
                      <a:pt x="211709" y="1549400"/>
                    </a:lnTo>
                    <a:lnTo>
                      <a:pt x="206565" y="1549400"/>
                    </a:lnTo>
                    <a:lnTo>
                      <a:pt x="201815" y="1536700"/>
                    </a:lnTo>
                    <a:lnTo>
                      <a:pt x="187934" y="1536700"/>
                    </a:lnTo>
                    <a:lnTo>
                      <a:pt x="184975" y="1524000"/>
                    </a:lnTo>
                    <a:lnTo>
                      <a:pt x="181864" y="1511300"/>
                    </a:lnTo>
                    <a:lnTo>
                      <a:pt x="178587" y="1498600"/>
                    </a:lnTo>
                    <a:lnTo>
                      <a:pt x="175171" y="1498600"/>
                    </a:lnTo>
                    <a:lnTo>
                      <a:pt x="171602" y="1485900"/>
                    </a:lnTo>
                    <a:lnTo>
                      <a:pt x="168160" y="1473200"/>
                    </a:lnTo>
                    <a:lnTo>
                      <a:pt x="165087" y="1460500"/>
                    </a:lnTo>
                    <a:lnTo>
                      <a:pt x="162585" y="1447800"/>
                    </a:lnTo>
                    <a:lnTo>
                      <a:pt x="158242" y="1447800"/>
                    </a:lnTo>
                    <a:lnTo>
                      <a:pt x="158026" y="1460500"/>
                    </a:lnTo>
                    <a:lnTo>
                      <a:pt x="160299" y="1460500"/>
                    </a:lnTo>
                    <a:lnTo>
                      <a:pt x="163436" y="1473200"/>
                    </a:lnTo>
                    <a:lnTo>
                      <a:pt x="156324" y="1460500"/>
                    </a:lnTo>
                    <a:lnTo>
                      <a:pt x="148323" y="1447800"/>
                    </a:lnTo>
                    <a:lnTo>
                      <a:pt x="141490" y="1447800"/>
                    </a:lnTo>
                    <a:lnTo>
                      <a:pt x="137909" y="1435100"/>
                    </a:lnTo>
                    <a:lnTo>
                      <a:pt x="134759" y="1422400"/>
                    </a:lnTo>
                    <a:lnTo>
                      <a:pt x="131635" y="1435100"/>
                    </a:lnTo>
                    <a:lnTo>
                      <a:pt x="131051" y="1435100"/>
                    </a:lnTo>
                    <a:lnTo>
                      <a:pt x="135496" y="1447800"/>
                    </a:lnTo>
                    <a:lnTo>
                      <a:pt x="129108" y="1435100"/>
                    </a:lnTo>
                    <a:lnTo>
                      <a:pt x="122466" y="1422400"/>
                    </a:lnTo>
                    <a:lnTo>
                      <a:pt x="116065" y="1409700"/>
                    </a:lnTo>
                    <a:lnTo>
                      <a:pt x="110439" y="1397000"/>
                    </a:lnTo>
                    <a:lnTo>
                      <a:pt x="109740" y="1409700"/>
                    </a:lnTo>
                    <a:lnTo>
                      <a:pt x="109613" y="1409700"/>
                    </a:lnTo>
                    <a:lnTo>
                      <a:pt x="109334" y="1422400"/>
                    </a:lnTo>
                    <a:lnTo>
                      <a:pt x="106121" y="1409700"/>
                    </a:lnTo>
                    <a:lnTo>
                      <a:pt x="102781" y="1409700"/>
                    </a:lnTo>
                    <a:lnTo>
                      <a:pt x="99949" y="1397000"/>
                    </a:lnTo>
                    <a:lnTo>
                      <a:pt x="100406" y="1409700"/>
                    </a:lnTo>
                    <a:lnTo>
                      <a:pt x="101206" y="1409700"/>
                    </a:lnTo>
                    <a:lnTo>
                      <a:pt x="102031" y="1422400"/>
                    </a:lnTo>
                    <a:lnTo>
                      <a:pt x="88493" y="1384300"/>
                    </a:lnTo>
                    <a:lnTo>
                      <a:pt x="78257" y="1358900"/>
                    </a:lnTo>
                    <a:lnTo>
                      <a:pt x="73050" y="1333500"/>
                    </a:lnTo>
                    <a:lnTo>
                      <a:pt x="74536" y="1308100"/>
                    </a:lnTo>
                    <a:lnTo>
                      <a:pt x="82410" y="1320800"/>
                    </a:lnTo>
                    <a:lnTo>
                      <a:pt x="90195" y="1333500"/>
                    </a:lnTo>
                    <a:lnTo>
                      <a:pt x="105676" y="1371600"/>
                    </a:lnTo>
                    <a:lnTo>
                      <a:pt x="113880" y="1384300"/>
                    </a:lnTo>
                    <a:lnTo>
                      <a:pt x="122326" y="1397000"/>
                    </a:lnTo>
                    <a:lnTo>
                      <a:pt x="131152" y="1409700"/>
                    </a:lnTo>
                    <a:lnTo>
                      <a:pt x="141236" y="1409700"/>
                    </a:lnTo>
                    <a:lnTo>
                      <a:pt x="135128" y="1397000"/>
                    </a:lnTo>
                    <a:lnTo>
                      <a:pt x="130340" y="1397000"/>
                    </a:lnTo>
                    <a:lnTo>
                      <a:pt x="127127" y="1384300"/>
                    </a:lnTo>
                    <a:lnTo>
                      <a:pt x="124802" y="1384300"/>
                    </a:lnTo>
                    <a:lnTo>
                      <a:pt x="127152" y="1371600"/>
                    </a:lnTo>
                    <a:lnTo>
                      <a:pt x="113550" y="1371600"/>
                    </a:lnTo>
                    <a:lnTo>
                      <a:pt x="106921" y="1358900"/>
                    </a:lnTo>
                    <a:lnTo>
                      <a:pt x="100825" y="1346200"/>
                    </a:lnTo>
                    <a:lnTo>
                      <a:pt x="97878" y="1333500"/>
                    </a:lnTo>
                    <a:lnTo>
                      <a:pt x="100660" y="1320800"/>
                    </a:lnTo>
                    <a:lnTo>
                      <a:pt x="107429" y="1333500"/>
                    </a:lnTo>
                    <a:lnTo>
                      <a:pt x="113614" y="1346200"/>
                    </a:lnTo>
                    <a:lnTo>
                      <a:pt x="119341" y="1346200"/>
                    </a:lnTo>
                    <a:lnTo>
                      <a:pt x="124739" y="1358900"/>
                    </a:lnTo>
                    <a:lnTo>
                      <a:pt x="135382" y="1358900"/>
                    </a:lnTo>
                    <a:lnTo>
                      <a:pt x="140652" y="1371600"/>
                    </a:lnTo>
                    <a:lnTo>
                      <a:pt x="150317" y="1371600"/>
                    </a:lnTo>
                    <a:lnTo>
                      <a:pt x="152666" y="1384300"/>
                    </a:lnTo>
                    <a:lnTo>
                      <a:pt x="160680" y="1397000"/>
                    </a:lnTo>
                    <a:lnTo>
                      <a:pt x="165201" y="1409700"/>
                    </a:lnTo>
                    <a:lnTo>
                      <a:pt x="169811" y="1409700"/>
                    </a:lnTo>
                    <a:lnTo>
                      <a:pt x="172847" y="1422400"/>
                    </a:lnTo>
                    <a:lnTo>
                      <a:pt x="161582" y="1422400"/>
                    </a:lnTo>
                    <a:lnTo>
                      <a:pt x="165582" y="1435100"/>
                    </a:lnTo>
                    <a:lnTo>
                      <a:pt x="172415" y="1447800"/>
                    </a:lnTo>
                    <a:lnTo>
                      <a:pt x="181165" y="1460500"/>
                    </a:lnTo>
                    <a:lnTo>
                      <a:pt x="190944" y="1473200"/>
                    </a:lnTo>
                    <a:lnTo>
                      <a:pt x="201231" y="1473200"/>
                    </a:lnTo>
                    <a:lnTo>
                      <a:pt x="211023" y="1485900"/>
                    </a:lnTo>
                    <a:lnTo>
                      <a:pt x="219773" y="1498600"/>
                    </a:lnTo>
                    <a:lnTo>
                      <a:pt x="226987" y="1511300"/>
                    </a:lnTo>
                    <a:lnTo>
                      <a:pt x="223316" y="1511300"/>
                    </a:lnTo>
                    <a:lnTo>
                      <a:pt x="225602" y="1524000"/>
                    </a:lnTo>
                    <a:lnTo>
                      <a:pt x="227672" y="1536700"/>
                    </a:lnTo>
                    <a:lnTo>
                      <a:pt x="229946" y="1536700"/>
                    </a:lnTo>
                    <a:lnTo>
                      <a:pt x="232016" y="1549400"/>
                    </a:lnTo>
                    <a:lnTo>
                      <a:pt x="237439" y="1562100"/>
                    </a:lnTo>
                    <a:lnTo>
                      <a:pt x="243065" y="1562100"/>
                    </a:lnTo>
                    <a:lnTo>
                      <a:pt x="248831" y="1574800"/>
                    </a:lnTo>
                    <a:lnTo>
                      <a:pt x="266928" y="1574800"/>
                    </a:lnTo>
                    <a:lnTo>
                      <a:pt x="272745" y="1587500"/>
                    </a:lnTo>
                    <a:lnTo>
                      <a:pt x="274180" y="1587500"/>
                    </a:lnTo>
                    <a:lnTo>
                      <a:pt x="280619" y="1600200"/>
                    </a:lnTo>
                    <a:lnTo>
                      <a:pt x="285064" y="1612900"/>
                    </a:lnTo>
                    <a:lnTo>
                      <a:pt x="280492" y="1612900"/>
                    </a:lnTo>
                    <a:lnTo>
                      <a:pt x="306222" y="1625600"/>
                    </a:lnTo>
                    <a:lnTo>
                      <a:pt x="314833" y="1638300"/>
                    </a:lnTo>
                    <a:lnTo>
                      <a:pt x="326504" y="1651000"/>
                    </a:lnTo>
                    <a:lnTo>
                      <a:pt x="336397" y="1663700"/>
                    </a:lnTo>
                    <a:lnTo>
                      <a:pt x="339648" y="1663700"/>
                    </a:lnTo>
                    <a:lnTo>
                      <a:pt x="348361" y="1676400"/>
                    </a:lnTo>
                    <a:lnTo>
                      <a:pt x="359384" y="1676400"/>
                    </a:lnTo>
                    <a:lnTo>
                      <a:pt x="368134" y="1689100"/>
                    </a:lnTo>
                    <a:lnTo>
                      <a:pt x="369455" y="1689100"/>
                    </a:lnTo>
                    <a:lnTo>
                      <a:pt x="379691" y="1701800"/>
                    </a:lnTo>
                    <a:lnTo>
                      <a:pt x="391528" y="1714500"/>
                    </a:lnTo>
                    <a:lnTo>
                      <a:pt x="397344" y="1714500"/>
                    </a:lnTo>
                    <a:lnTo>
                      <a:pt x="395668" y="1701800"/>
                    </a:lnTo>
                    <a:lnTo>
                      <a:pt x="386524" y="1701800"/>
                    </a:lnTo>
                    <a:lnTo>
                      <a:pt x="392582" y="1689100"/>
                    </a:lnTo>
                    <a:lnTo>
                      <a:pt x="403212" y="1701800"/>
                    </a:lnTo>
                    <a:lnTo>
                      <a:pt x="415823" y="1714500"/>
                    </a:lnTo>
                    <a:lnTo>
                      <a:pt x="417995" y="1716786"/>
                    </a:lnTo>
                    <a:lnTo>
                      <a:pt x="415137" y="1727200"/>
                    </a:lnTo>
                    <a:lnTo>
                      <a:pt x="418998" y="1727200"/>
                    </a:lnTo>
                    <a:lnTo>
                      <a:pt x="423227" y="1739900"/>
                    </a:lnTo>
                    <a:lnTo>
                      <a:pt x="423697" y="1739900"/>
                    </a:lnTo>
                    <a:lnTo>
                      <a:pt x="454698" y="1765300"/>
                    </a:lnTo>
                    <a:lnTo>
                      <a:pt x="484809" y="1778000"/>
                    </a:lnTo>
                    <a:lnTo>
                      <a:pt x="515251" y="1778000"/>
                    </a:lnTo>
                    <a:lnTo>
                      <a:pt x="547204" y="1790700"/>
                    </a:lnTo>
                    <a:lnTo>
                      <a:pt x="565150" y="1790700"/>
                    </a:lnTo>
                    <a:lnTo>
                      <a:pt x="583920" y="1803400"/>
                    </a:lnTo>
                    <a:lnTo>
                      <a:pt x="603211" y="1803400"/>
                    </a:lnTo>
                    <a:lnTo>
                      <a:pt x="622719" y="1816100"/>
                    </a:lnTo>
                    <a:lnTo>
                      <a:pt x="642175" y="1816100"/>
                    </a:lnTo>
                    <a:lnTo>
                      <a:pt x="651713" y="1828800"/>
                    </a:lnTo>
                    <a:lnTo>
                      <a:pt x="724166" y="1828800"/>
                    </a:lnTo>
                    <a:lnTo>
                      <a:pt x="734466" y="1841500"/>
                    </a:lnTo>
                    <a:lnTo>
                      <a:pt x="683018" y="1841500"/>
                    </a:lnTo>
                    <a:lnTo>
                      <a:pt x="670801" y="1854200"/>
                    </a:lnTo>
                    <a:lnTo>
                      <a:pt x="788733" y="1854200"/>
                    </a:lnTo>
                    <a:lnTo>
                      <a:pt x="783615" y="1866900"/>
                    </a:lnTo>
                    <a:lnTo>
                      <a:pt x="886675" y="1866900"/>
                    </a:lnTo>
                    <a:lnTo>
                      <a:pt x="909180" y="1854200"/>
                    </a:lnTo>
                    <a:lnTo>
                      <a:pt x="896277" y="1854200"/>
                    </a:lnTo>
                    <a:lnTo>
                      <a:pt x="897623" y="1841500"/>
                    </a:lnTo>
                    <a:lnTo>
                      <a:pt x="906614" y="1841500"/>
                    </a:lnTo>
                    <a:lnTo>
                      <a:pt x="922032" y="1828800"/>
                    </a:lnTo>
                    <a:lnTo>
                      <a:pt x="933970" y="1828800"/>
                    </a:lnTo>
                    <a:lnTo>
                      <a:pt x="940866" y="1841500"/>
                    </a:lnTo>
                    <a:lnTo>
                      <a:pt x="947712" y="1841500"/>
                    </a:lnTo>
                    <a:lnTo>
                      <a:pt x="943584" y="1847964"/>
                    </a:lnTo>
                    <a:lnTo>
                      <a:pt x="950087" y="1841500"/>
                    </a:lnTo>
                    <a:lnTo>
                      <a:pt x="952334" y="1841500"/>
                    </a:lnTo>
                    <a:lnTo>
                      <a:pt x="966838" y="1828800"/>
                    </a:lnTo>
                    <a:lnTo>
                      <a:pt x="958011" y="1841500"/>
                    </a:lnTo>
                    <a:lnTo>
                      <a:pt x="983462" y="1841500"/>
                    </a:lnTo>
                    <a:lnTo>
                      <a:pt x="1001547" y="1828800"/>
                    </a:lnTo>
                    <a:lnTo>
                      <a:pt x="1042289" y="1828800"/>
                    </a:lnTo>
                    <a:lnTo>
                      <a:pt x="1048524" y="1816100"/>
                    </a:lnTo>
                    <a:lnTo>
                      <a:pt x="1050239" y="1816100"/>
                    </a:lnTo>
                    <a:lnTo>
                      <a:pt x="1065085" y="1803400"/>
                    </a:lnTo>
                    <a:lnTo>
                      <a:pt x="1081786" y="1778000"/>
                    </a:lnTo>
                    <a:lnTo>
                      <a:pt x="1098550" y="1765300"/>
                    </a:lnTo>
                    <a:lnTo>
                      <a:pt x="1113599" y="1752600"/>
                    </a:lnTo>
                    <a:lnTo>
                      <a:pt x="1123911" y="1739900"/>
                    </a:lnTo>
                    <a:lnTo>
                      <a:pt x="1143419" y="1739900"/>
                    </a:lnTo>
                    <a:lnTo>
                      <a:pt x="1152779" y="1727200"/>
                    </a:lnTo>
                    <a:lnTo>
                      <a:pt x="1161834" y="1727200"/>
                    </a:lnTo>
                    <a:lnTo>
                      <a:pt x="1171016" y="1714500"/>
                    </a:lnTo>
                    <a:lnTo>
                      <a:pt x="1180338" y="1714500"/>
                    </a:lnTo>
                    <a:lnTo>
                      <a:pt x="1189774" y="1701800"/>
                    </a:lnTo>
                    <a:lnTo>
                      <a:pt x="1188618" y="1714500"/>
                    </a:lnTo>
                    <a:lnTo>
                      <a:pt x="1194511" y="1701800"/>
                    </a:lnTo>
                    <a:lnTo>
                      <a:pt x="1200670" y="1701800"/>
                    </a:lnTo>
                    <a:lnTo>
                      <a:pt x="1207071" y="1689100"/>
                    </a:lnTo>
                    <a:lnTo>
                      <a:pt x="1213662" y="1689100"/>
                    </a:lnTo>
                    <a:lnTo>
                      <a:pt x="1220304" y="1676400"/>
                    </a:lnTo>
                    <a:lnTo>
                      <a:pt x="1227251" y="1676400"/>
                    </a:lnTo>
                    <a:lnTo>
                      <a:pt x="1234478" y="1663700"/>
                    </a:lnTo>
                    <a:lnTo>
                      <a:pt x="1252664" y="1663700"/>
                    </a:lnTo>
                    <a:lnTo>
                      <a:pt x="1262748" y="1651000"/>
                    </a:lnTo>
                    <a:lnTo>
                      <a:pt x="1275537" y="1638300"/>
                    </a:lnTo>
                    <a:lnTo>
                      <a:pt x="1289519" y="1625600"/>
                    </a:lnTo>
                    <a:lnTo>
                      <a:pt x="1296377" y="1612900"/>
                    </a:lnTo>
                    <a:lnTo>
                      <a:pt x="1280350" y="1612900"/>
                    </a:lnTo>
                    <a:lnTo>
                      <a:pt x="1276172" y="1625600"/>
                    </a:lnTo>
                    <a:lnTo>
                      <a:pt x="1278331" y="1625600"/>
                    </a:lnTo>
                    <a:lnTo>
                      <a:pt x="1271790" y="1638300"/>
                    </a:lnTo>
                    <a:lnTo>
                      <a:pt x="1251521" y="1638300"/>
                    </a:lnTo>
                    <a:lnTo>
                      <a:pt x="1259268" y="1625600"/>
                    </a:lnTo>
                    <a:lnTo>
                      <a:pt x="1266786" y="1612900"/>
                    </a:lnTo>
                    <a:lnTo>
                      <a:pt x="1274114" y="1600200"/>
                    </a:lnTo>
                    <a:lnTo>
                      <a:pt x="1281315" y="1600200"/>
                    </a:lnTo>
                    <a:lnTo>
                      <a:pt x="1284401" y="1587500"/>
                    </a:lnTo>
                    <a:lnTo>
                      <a:pt x="1281214" y="1587500"/>
                    </a:lnTo>
                    <a:lnTo>
                      <a:pt x="1289583" y="1574800"/>
                    </a:lnTo>
                    <a:lnTo>
                      <a:pt x="1295882" y="1574800"/>
                    </a:lnTo>
                    <a:lnTo>
                      <a:pt x="1300607" y="1562100"/>
                    </a:lnTo>
                    <a:lnTo>
                      <a:pt x="1303820" y="1562100"/>
                    </a:lnTo>
                    <a:lnTo>
                      <a:pt x="1306195" y="1549400"/>
                    </a:lnTo>
                    <a:lnTo>
                      <a:pt x="1308379" y="1536700"/>
                    </a:lnTo>
                    <a:lnTo>
                      <a:pt x="1310830" y="1536700"/>
                    </a:lnTo>
                    <a:lnTo>
                      <a:pt x="1313903" y="1524000"/>
                    </a:lnTo>
                    <a:lnTo>
                      <a:pt x="1318158" y="1524000"/>
                    </a:lnTo>
                    <a:lnTo>
                      <a:pt x="1324165" y="1511300"/>
                    </a:lnTo>
                    <a:lnTo>
                      <a:pt x="1324165" y="1524000"/>
                    </a:lnTo>
                    <a:lnTo>
                      <a:pt x="1322971" y="1536700"/>
                    </a:lnTo>
                    <a:lnTo>
                      <a:pt x="1327200" y="1536700"/>
                    </a:lnTo>
                    <a:lnTo>
                      <a:pt x="1331963" y="1524000"/>
                    </a:lnTo>
                    <a:lnTo>
                      <a:pt x="1326095" y="1549400"/>
                    </a:lnTo>
                    <a:lnTo>
                      <a:pt x="1314627" y="1562100"/>
                    </a:lnTo>
                    <a:lnTo>
                      <a:pt x="1306576" y="1587500"/>
                    </a:lnTo>
                    <a:lnTo>
                      <a:pt x="1310970" y="1587500"/>
                    </a:lnTo>
                    <a:lnTo>
                      <a:pt x="1326197" y="1562100"/>
                    </a:lnTo>
                    <a:lnTo>
                      <a:pt x="1340802" y="1536700"/>
                    </a:lnTo>
                    <a:lnTo>
                      <a:pt x="1344777" y="1524000"/>
                    </a:lnTo>
                    <a:lnTo>
                      <a:pt x="1348765" y="1511300"/>
                    </a:lnTo>
                    <a:lnTo>
                      <a:pt x="1352740" y="1498600"/>
                    </a:lnTo>
                    <a:lnTo>
                      <a:pt x="1359966" y="1473200"/>
                    </a:lnTo>
                    <a:lnTo>
                      <a:pt x="1371130" y="1460500"/>
                    </a:lnTo>
                    <a:lnTo>
                      <a:pt x="1378648" y="1447800"/>
                    </a:lnTo>
                    <a:lnTo>
                      <a:pt x="1385824" y="1435100"/>
                    </a:lnTo>
                    <a:lnTo>
                      <a:pt x="1395895" y="1409700"/>
                    </a:lnTo>
                    <a:lnTo>
                      <a:pt x="1399997" y="1409700"/>
                    </a:lnTo>
                    <a:lnTo>
                      <a:pt x="1406601" y="1397000"/>
                    </a:lnTo>
                    <a:lnTo>
                      <a:pt x="1407947" y="1404772"/>
                    </a:lnTo>
                    <a:lnTo>
                      <a:pt x="1411770" y="1397000"/>
                    </a:lnTo>
                    <a:lnTo>
                      <a:pt x="1418005" y="1384300"/>
                    </a:lnTo>
                    <a:lnTo>
                      <a:pt x="1422590" y="1371600"/>
                    </a:lnTo>
                    <a:lnTo>
                      <a:pt x="1350124" y="1371600"/>
                    </a:lnTo>
                    <a:lnTo>
                      <a:pt x="1346923" y="1371600"/>
                    </a:lnTo>
                    <a:lnTo>
                      <a:pt x="1344206" y="1371600"/>
                    </a:lnTo>
                    <a:lnTo>
                      <a:pt x="1337729" y="1384300"/>
                    </a:lnTo>
                    <a:lnTo>
                      <a:pt x="1330794" y="1397000"/>
                    </a:lnTo>
                    <a:lnTo>
                      <a:pt x="1324000" y="1409700"/>
                    </a:lnTo>
                    <a:lnTo>
                      <a:pt x="1317320" y="1409700"/>
                    </a:lnTo>
                    <a:lnTo>
                      <a:pt x="1311414" y="1422400"/>
                    </a:lnTo>
                    <a:lnTo>
                      <a:pt x="1306601" y="1435100"/>
                    </a:lnTo>
                    <a:lnTo>
                      <a:pt x="1303159" y="1447800"/>
                    </a:lnTo>
                    <a:lnTo>
                      <a:pt x="1301445" y="1435100"/>
                    </a:lnTo>
                    <a:lnTo>
                      <a:pt x="1303616" y="1435100"/>
                    </a:lnTo>
                    <a:lnTo>
                      <a:pt x="1306258" y="1422400"/>
                    </a:lnTo>
                    <a:lnTo>
                      <a:pt x="1305928" y="1422400"/>
                    </a:lnTo>
                    <a:lnTo>
                      <a:pt x="1291386" y="1447800"/>
                    </a:lnTo>
                    <a:lnTo>
                      <a:pt x="1282750" y="1473200"/>
                    </a:lnTo>
                    <a:lnTo>
                      <a:pt x="1273975" y="1498600"/>
                    </a:lnTo>
                    <a:lnTo>
                      <a:pt x="1259065" y="1524000"/>
                    </a:lnTo>
                    <a:lnTo>
                      <a:pt x="1257134" y="1511300"/>
                    </a:lnTo>
                    <a:lnTo>
                      <a:pt x="1251216" y="1511300"/>
                    </a:lnTo>
                    <a:lnTo>
                      <a:pt x="1242885" y="1524000"/>
                    </a:lnTo>
                    <a:lnTo>
                      <a:pt x="1233728" y="1524000"/>
                    </a:lnTo>
                    <a:lnTo>
                      <a:pt x="1226477" y="1536700"/>
                    </a:lnTo>
                    <a:lnTo>
                      <a:pt x="1216596" y="1562100"/>
                    </a:lnTo>
                    <a:lnTo>
                      <a:pt x="1204455" y="1574800"/>
                    </a:lnTo>
                    <a:lnTo>
                      <a:pt x="1190434" y="1587500"/>
                    </a:lnTo>
                    <a:lnTo>
                      <a:pt x="1183030" y="1600200"/>
                    </a:lnTo>
                    <a:lnTo>
                      <a:pt x="1175270" y="1612900"/>
                    </a:lnTo>
                    <a:lnTo>
                      <a:pt x="1159421" y="1625600"/>
                    </a:lnTo>
                    <a:lnTo>
                      <a:pt x="1151318" y="1638300"/>
                    </a:lnTo>
                    <a:lnTo>
                      <a:pt x="1143393" y="1638300"/>
                    </a:lnTo>
                    <a:lnTo>
                      <a:pt x="1135646" y="1651000"/>
                    </a:lnTo>
                    <a:lnTo>
                      <a:pt x="1110564" y="1651000"/>
                    </a:lnTo>
                    <a:lnTo>
                      <a:pt x="1100772" y="1663700"/>
                    </a:lnTo>
                    <a:lnTo>
                      <a:pt x="1090002" y="1663700"/>
                    </a:lnTo>
                    <a:lnTo>
                      <a:pt x="1079538" y="1676400"/>
                    </a:lnTo>
                    <a:lnTo>
                      <a:pt x="1055497" y="1676400"/>
                    </a:lnTo>
                    <a:lnTo>
                      <a:pt x="1047940" y="1689100"/>
                    </a:lnTo>
                    <a:lnTo>
                      <a:pt x="1062520" y="1689100"/>
                    </a:lnTo>
                    <a:lnTo>
                      <a:pt x="1062863" y="1701800"/>
                    </a:lnTo>
                    <a:lnTo>
                      <a:pt x="1046632" y="1701800"/>
                    </a:lnTo>
                    <a:lnTo>
                      <a:pt x="1042327" y="1714500"/>
                    </a:lnTo>
                    <a:lnTo>
                      <a:pt x="1030986" y="1714500"/>
                    </a:lnTo>
                    <a:lnTo>
                      <a:pt x="1025563" y="1727200"/>
                    </a:lnTo>
                    <a:lnTo>
                      <a:pt x="1002245" y="1727200"/>
                    </a:lnTo>
                    <a:lnTo>
                      <a:pt x="1002626" y="1739900"/>
                    </a:lnTo>
                    <a:lnTo>
                      <a:pt x="996505" y="1739900"/>
                    </a:lnTo>
                    <a:lnTo>
                      <a:pt x="989241" y="1752600"/>
                    </a:lnTo>
                    <a:lnTo>
                      <a:pt x="973010" y="1739900"/>
                    </a:lnTo>
                    <a:lnTo>
                      <a:pt x="974979" y="1752600"/>
                    </a:lnTo>
                    <a:lnTo>
                      <a:pt x="976528" y="1752600"/>
                    </a:lnTo>
                    <a:lnTo>
                      <a:pt x="976274" y="1765300"/>
                    </a:lnTo>
                    <a:lnTo>
                      <a:pt x="955598" y="1765300"/>
                    </a:lnTo>
                    <a:lnTo>
                      <a:pt x="960183" y="1752600"/>
                    </a:lnTo>
                    <a:lnTo>
                      <a:pt x="964120" y="1752600"/>
                    </a:lnTo>
                    <a:lnTo>
                      <a:pt x="967028" y="1739900"/>
                    </a:lnTo>
                    <a:lnTo>
                      <a:pt x="953058" y="1739900"/>
                    </a:lnTo>
                    <a:lnTo>
                      <a:pt x="948791" y="1752600"/>
                    </a:lnTo>
                    <a:lnTo>
                      <a:pt x="941158" y="1752600"/>
                    </a:lnTo>
                    <a:lnTo>
                      <a:pt x="945438" y="1739900"/>
                    </a:lnTo>
                    <a:lnTo>
                      <a:pt x="952944" y="1727200"/>
                    </a:lnTo>
                    <a:lnTo>
                      <a:pt x="930732" y="1727200"/>
                    </a:lnTo>
                    <a:lnTo>
                      <a:pt x="921867" y="1739900"/>
                    </a:lnTo>
                    <a:lnTo>
                      <a:pt x="911656" y="1752600"/>
                    </a:lnTo>
                    <a:lnTo>
                      <a:pt x="894143" y="1752600"/>
                    </a:lnTo>
                    <a:lnTo>
                      <a:pt x="887793" y="1765300"/>
                    </a:lnTo>
                    <a:lnTo>
                      <a:pt x="856081" y="1765300"/>
                    </a:lnTo>
                    <a:lnTo>
                      <a:pt x="857580" y="1752600"/>
                    </a:lnTo>
                    <a:lnTo>
                      <a:pt x="834720" y="1752600"/>
                    </a:lnTo>
                    <a:lnTo>
                      <a:pt x="827659" y="1765300"/>
                    </a:lnTo>
                    <a:lnTo>
                      <a:pt x="769759" y="1765300"/>
                    </a:lnTo>
                    <a:lnTo>
                      <a:pt x="759510" y="1752600"/>
                    </a:lnTo>
                    <a:lnTo>
                      <a:pt x="685939" y="1752600"/>
                    </a:lnTo>
                    <a:lnTo>
                      <a:pt x="682078" y="1739900"/>
                    </a:lnTo>
                    <a:lnTo>
                      <a:pt x="676783" y="1739900"/>
                    </a:lnTo>
                    <a:lnTo>
                      <a:pt x="671830" y="1727200"/>
                    </a:lnTo>
                    <a:lnTo>
                      <a:pt x="666343" y="1727200"/>
                    </a:lnTo>
                    <a:lnTo>
                      <a:pt x="659460" y="1714500"/>
                    </a:lnTo>
                    <a:lnTo>
                      <a:pt x="651090" y="1701800"/>
                    </a:lnTo>
                    <a:lnTo>
                      <a:pt x="631037" y="1701800"/>
                    </a:lnTo>
                    <a:lnTo>
                      <a:pt x="642099" y="1714500"/>
                    </a:lnTo>
                    <a:lnTo>
                      <a:pt x="611378" y="1714500"/>
                    </a:lnTo>
                    <a:lnTo>
                      <a:pt x="615594" y="1701800"/>
                    </a:lnTo>
                    <a:lnTo>
                      <a:pt x="630059" y="1701800"/>
                    </a:lnTo>
                    <a:lnTo>
                      <a:pt x="609092" y="1689100"/>
                    </a:lnTo>
                    <a:lnTo>
                      <a:pt x="601662" y="1689100"/>
                    </a:lnTo>
                    <a:lnTo>
                      <a:pt x="601332" y="1701800"/>
                    </a:lnTo>
                    <a:lnTo>
                      <a:pt x="603656" y="1714500"/>
                    </a:lnTo>
                    <a:lnTo>
                      <a:pt x="584746" y="1714500"/>
                    </a:lnTo>
                    <a:lnTo>
                      <a:pt x="580796" y="1701800"/>
                    </a:lnTo>
                    <a:lnTo>
                      <a:pt x="579805" y="1689100"/>
                    </a:lnTo>
                    <a:lnTo>
                      <a:pt x="580732" y="1689100"/>
                    </a:lnTo>
                    <a:lnTo>
                      <a:pt x="572566" y="1676400"/>
                    </a:lnTo>
                    <a:lnTo>
                      <a:pt x="559523" y="1676400"/>
                    </a:lnTo>
                    <a:lnTo>
                      <a:pt x="553097" y="1663700"/>
                    </a:lnTo>
                    <a:lnTo>
                      <a:pt x="541312" y="1663700"/>
                    </a:lnTo>
                    <a:lnTo>
                      <a:pt x="535381" y="1651000"/>
                    </a:lnTo>
                    <a:lnTo>
                      <a:pt x="522058" y="1651000"/>
                    </a:lnTo>
                    <a:lnTo>
                      <a:pt x="516712" y="1638300"/>
                    </a:lnTo>
                    <a:lnTo>
                      <a:pt x="504710" y="1638300"/>
                    </a:lnTo>
                    <a:lnTo>
                      <a:pt x="497941" y="1625600"/>
                    </a:lnTo>
                    <a:lnTo>
                      <a:pt x="451396" y="1625600"/>
                    </a:lnTo>
                    <a:lnTo>
                      <a:pt x="443966" y="1612900"/>
                    </a:lnTo>
                    <a:lnTo>
                      <a:pt x="437235" y="1600200"/>
                    </a:lnTo>
                    <a:lnTo>
                      <a:pt x="437045" y="1600200"/>
                    </a:lnTo>
                    <a:lnTo>
                      <a:pt x="432346" y="1587500"/>
                    </a:lnTo>
                    <a:lnTo>
                      <a:pt x="407162" y="1587500"/>
                    </a:lnTo>
                    <a:lnTo>
                      <a:pt x="406133" y="1600200"/>
                    </a:lnTo>
                    <a:lnTo>
                      <a:pt x="398259" y="1587500"/>
                    </a:lnTo>
                    <a:lnTo>
                      <a:pt x="397611" y="1574800"/>
                    </a:lnTo>
                    <a:lnTo>
                      <a:pt x="401218" y="1562100"/>
                    </a:lnTo>
                    <a:lnTo>
                      <a:pt x="400304" y="1562100"/>
                    </a:lnTo>
                    <a:lnTo>
                      <a:pt x="395947" y="1549400"/>
                    </a:lnTo>
                    <a:lnTo>
                      <a:pt x="388785" y="1549400"/>
                    </a:lnTo>
                    <a:lnTo>
                      <a:pt x="386003" y="1536700"/>
                    </a:lnTo>
                    <a:lnTo>
                      <a:pt x="383057" y="1536700"/>
                    </a:lnTo>
                    <a:lnTo>
                      <a:pt x="378396" y="1524000"/>
                    </a:lnTo>
                    <a:lnTo>
                      <a:pt x="373100" y="1511300"/>
                    </a:lnTo>
                    <a:lnTo>
                      <a:pt x="366331" y="1511300"/>
                    </a:lnTo>
                    <a:lnTo>
                      <a:pt x="357263" y="1498600"/>
                    </a:lnTo>
                    <a:lnTo>
                      <a:pt x="354291" y="1496250"/>
                    </a:lnTo>
                    <a:lnTo>
                      <a:pt x="346024" y="1485900"/>
                    </a:lnTo>
                    <a:lnTo>
                      <a:pt x="347421" y="1490865"/>
                    </a:lnTo>
                    <a:lnTo>
                      <a:pt x="341109" y="1485900"/>
                    </a:lnTo>
                    <a:lnTo>
                      <a:pt x="334238" y="1473200"/>
                    </a:lnTo>
                    <a:lnTo>
                      <a:pt x="329717" y="1447800"/>
                    </a:lnTo>
                    <a:lnTo>
                      <a:pt x="334416" y="1447800"/>
                    </a:lnTo>
                    <a:lnTo>
                      <a:pt x="327380" y="1435100"/>
                    </a:lnTo>
                    <a:lnTo>
                      <a:pt x="319887" y="1435100"/>
                    </a:lnTo>
                    <a:lnTo>
                      <a:pt x="315747" y="1422400"/>
                    </a:lnTo>
                    <a:lnTo>
                      <a:pt x="304723" y="1422400"/>
                    </a:lnTo>
                    <a:lnTo>
                      <a:pt x="298310" y="1409700"/>
                    </a:lnTo>
                    <a:lnTo>
                      <a:pt x="291807" y="1409700"/>
                    </a:lnTo>
                    <a:lnTo>
                      <a:pt x="285394" y="1397000"/>
                    </a:lnTo>
                    <a:lnTo>
                      <a:pt x="279209" y="1397000"/>
                    </a:lnTo>
                    <a:lnTo>
                      <a:pt x="273418" y="1384300"/>
                    </a:lnTo>
                    <a:lnTo>
                      <a:pt x="271894" y="1384300"/>
                    </a:lnTo>
                    <a:lnTo>
                      <a:pt x="270446" y="1371600"/>
                    </a:lnTo>
                    <a:lnTo>
                      <a:pt x="265671" y="1358900"/>
                    </a:lnTo>
                    <a:lnTo>
                      <a:pt x="264782" y="1358900"/>
                    </a:lnTo>
                    <a:lnTo>
                      <a:pt x="263144" y="1346200"/>
                    </a:lnTo>
                    <a:lnTo>
                      <a:pt x="261264" y="1346200"/>
                    </a:lnTo>
                    <a:lnTo>
                      <a:pt x="259715" y="1333500"/>
                    </a:lnTo>
                    <a:lnTo>
                      <a:pt x="239763" y="1333500"/>
                    </a:lnTo>
                    <a:lnTo>
                      <a:pt x="229184" y="1320800"/>
                    </a:lnTo>
                    <a:lnTo>
                      <a:pt x="222758" y="1320800"/>
                    </a:lnTo>
                    <a:lnTo>
                      <a:pt x="219925" y="1308100"/>
                    </a:lnTo>
                    <a:lnTo>
                      <a:pt x="217805" y="1308100"/>
                    </a:lnTo>
                    <a:lnTo>
                      <a:pt x="220459" y="1320800"/>
                    </a:lnTo>
                    <a:lnTo>
                      <a:pt x="224269" y="1333500"/>
                    </a:lnTo>
                    <a:lnTo>
                      <a:pt x="217716" y="1333500"/>
                    </a:lnTo>
                    <a:lnTo>
                      <a:pt x="214591" y="1320800"/>
                    </a:lnTo>
                    <a:lnTo>
                      <a:pt x="211810" y="1308100"/>
                    </a:lnTo>
                    <a:lnTo>
                      <a:pt x="209181" y="1295400"/>
                    </a:lnTo>
                    <a:lnTo>
                      <a:pt x="206502" y="1282700"/>
                    </a:lnTo>
                    <a:lnTo>
                      <a:pt x="204127" y="1270000"/>
                    </a:lnTo>
                    <a:lnTo>
                      <a:pt x="201930" y="1270000"/>
                    </a:lnTo>
                    <a:lnTo>
                      <a:pt x="197726" y="1244600"/>
                    </a:lnTo>
                    <a:lnTo>
                      <a:pt x="201587" y="1257300"/>
                    </a:lnTo>
                    <a:lnTo>
                      <a:pt x="205054" y="1257300"/>
                    </a:lnTo>
                    <a:lnTo>
                      <a:pt x="207975" y="1270000"/>
                    </a:lnTo>
                    <a:lnTo>
                      <a:pt x="210146" y="1270000"/>
                    </a:lnTo>
                    <a:lnTo>
                      <a:pt x="208178" y="1257300"/>
                    </a:lnTo>
                    <a:lnTo>
                      <a:pt x="204241" y="1244600"/>
                    </a:lnTo>
                    <a:lnTo>
                      <a:pt x="200317" y="1231900"/>
                    </a:lnTo>
                    <a:lnTo>
                      <a:pt x="197345" y="1219200"/>
                    </a:lnTo>
                    <a:lnTo>
                      <a:pt x="194360" y="1206500"/>
                    </a:lnTo>
                    <a:lnTo>
                      <a:pt x="198081" y="1193800"/>
                    </a:lnTo>
                    <a:lnTo>
                      <a:pt x="212471" y="1219200"/>
                    </a:lnTo>
                    <a:lnTo>
                      <a:pt x="221018" y="1244600"/>
                    </a:lnTo>
                    <a:lnTo>
                      <a:pt x="228536" y="1257300"/>
                    </a:lnTo>
                    <a:lnTo>
                      <a:pt x="239864" y="1295400"/>
                    </a:lnTo>
                    <a:lnTo>
                      <a:pt x="234886" y="1295400"/>
                    </a:lnTo>
                    <a:lnTo>
                      <a:pt x="228346" y="1282700"/>
                    </a:lnTo>
                    <a:lnTo>
                      <a:pt x="221411" y="1270000"/>
                    </a:lnTo>
                    <a:lnTo>
                      <a:pt x="216255" y="1270000"/>
                    </a:lnTo>
                    <a:lnTo>
                      <a:pt x="217373" y="1282700"/>
                    </a:lnTo>
                    <a:lnTo>
                      <a:pt x="218579" y="1282700"/>
                    </a:lnTo>
                    <a:lnTo>
                      <a:pt x="219849" y="1295400"/>
                    </a:lnTo>
                    <a:lnTo>
                      <a:pt x="226085" y="1295400"/>
                    </a:lnTo>
                    <a:lnTo>
                      <a:pt x="230047" y="1308100"/>
                    </a:lnTo>
                    <a:lnTo>
                      <a:pt x="234403" y="1308100"/>
                    </a:lnTo>
                    <a:lnTo>
                      <a:pt x="239255" y="1320800"/>
                    </a:lnTo>
                    <a:lnTo>
                      <a:pt x="253796" y="1320800"/>
                    </a:lnTo>
                    <a:lnTo>
                      <a:pt x="243509" y="1282700"/>
                    </a:lnTo>
                    <a:lnTo>
                      <a:pt x="234022" y="1244600"/>
                    </a:lnTo>
                    <a:lnTo>
                      <a:pt x="225374" y="1206500"/>
                    </a:lnTo>
                    <a:lnTo>
                      <a:pt x="217589" y="1168400"/>
                    </a:lnTo>
                    <a:lnTo>
                      <a:pt x="242443" y="1168400"/>
                    </a:lnTo>
                    <a:lnTo>
                      <a:pt x="267195" y="1181100"/>
                    </a:lnTo>
                    <a:lnTo>
                      <a:pt x="318719" y="1181100"/>
                    </a:lnTo>
                    <a:lnTo>
                      <a:pt x="312762" y="1168400"/>
                    </a:lnTo>
                    <a:lnTo>
                      <a:pt x="278688" y="1168400"/>
                    </a:lnTo>
                    <a:lnTo>
                      <a:pt x="275450" y="1155700"/>
                    </a:lnTo>
                    <a:lnTo>
                      <a:pt x="269405" y="1155700"/>
                    </a:lnTo>
                    <a:lnTo>
                      <a:pt x="270598" y="1143000"/>
                    </a:lnTo>
                    <a:lnTo>
                      <a:pt x="276390" y="1143000"/>
                    </a:lnTo>
                    <a:lnTo>
                      <a:pt x="270002" y="1130300"/>
                    </a:lnTo>
                    <a:lnTo>
                      <a:pt x="261404" y="1130300"/>
                    </a:lnTo>
                    <a:lnTo>
                      <a:pt x="258826" y="1117600"/>
                    </a:lnTo>
                    <a:lnTo>
                      <a:pt x="254101" y="1104900"/>
                    </a:lnTo>
                    <a:lnTo>
                      <a:pt x="253987" y="1117600"/>
                    </a:lnTo>
                    <a:lnTo>
                      <a:pt x="250380" y="1117600"/>
                    </a:lnTo>
                    <a:lnTo>
                      <a:pt x="249326" y="1104900"/>
                    </a:lnTo>
                    <a:lnTo>
                      <a:pt x="236880" y="1104900"/>
                    </a:lnTo>
                    <a:lnTo>
                      <a:pt x="232689" y="1092200"/>
                    </a:lnTo>
                    <a:lnTo>
                      <a:pt x="229374" y="1092200"/>
                    </a:lnTo>
                    <a:lnTo>
                      <a:pt x="227761" y="1079500"/>
                    </a:lnTo>
                    <a:lnTo>
                      <a:pt x="228688" y="1066800"/>
                    </a:lnTo>
                    <a:lnTo>
                      <a:pt x="243230" y="1066800"/>
                    </a:lnTo>
                    <a:lnTo>
                      <a:pt x="247662" y="1079500"/>
                    </a:lnTo>
                    <a:lnTo>
                      <a:pt x="249516" y="1079500"/>
                    </a:lnTo>
                    <a:lnTo>
                      <a:pt x="251714" y="1066800"/>
                    </a:lnTo>
                    <a:lnTo>
                      <a:pt x="254114" y="1066800"/>
                    </a:lnTo>
                    <a:lnTo>
                      <a:pt x="258076" y="1079500"/>
                    </a:lnTo>
                    <a:lnTo>
                      <a:pt x="261035" y="1079500"/>
                    </a:lnTo>
                    <a:lnTo>
                      <a:pt x="263563" y="1092200"/>
                    </a:lnTo>
                    <a:lnTo>
                      <a:pt x="273367" y="1104900"/>
                    </a:lnTo>
                    <a:lnTo>
                      <a:pt x="284632" y="1104900"/>
                    </a:lnTo>
                    <a:lnTo>
                      <a:pt x="282143" y="1092200"/>
                    </a:lnTo>
                    <a:lnTo>
                      <a:pt x="283540" y="1079500"/>
                    </a:lnTo>
                    <a:lnTo>
                      <a:pt x="286308" y="1092200"/>
                    </a:lnTo>
                    <a:lnTo>
                      <a:pt x="293293" y="1092200"/>
                    </a:lnTo>
                    <a:lnTo>
                      <a:pt x="286740" y="1079500"/>
                    </a:lnTo>
                    <a:lnTo>
                      <a:pt x="288963" y="1066800"/>
                    </a:lnTo>
                    <a:lnTo>
                      <a:pt x="291592" y="1066800"/>
                    </a:lnTo>
                    <a:lnTo>
                      <a:pt x="286296" y="1054100"/>
                    </a:lnTo>
                    <a:lnTo>
                      <a:pt x="268770" y="1054100"/>
                    </a:lnTo>
                    <a:lnTo>
                      <a:pt x="263994" y="1066800"/>
                    </a:lnTo>
                    <a:lnTo>
                      <a:pt x="261721" y="1054100"/>
                    </a:lnTo>
                    <a:lnTo>
                      <a:pt x="263982" y="1041400"/>
                    </a:lnTo>
                    <a:lnTo>
                      <a:pt x="269951" y="1028700"/>
                    </a:lnTo>
                    <a:lnTo>
                      <a:pt x="269519" y="1028700"/>
                    </a:lnTo>
                    <a:lnTo>
                      <a:pt x="268960" y="1016000"/>
                    </a:lnTo>
                    <a:lnTo>
                      <a:pt x="271932" y="1016000"/>
                    </a:lnTo>
                    <a:lnTo>
                      <a:pt x="265785" y="1003300"/>
                    </a:lnTo>
                    <a:lnTo>
                      <a:pt x="260477" y="1016000"/>
                    </a:lnTo>
                    <a:lnTo>
                      <a:pt x="257225" y="1028700"/>
                    </a:lnTo>
                    <a:lnTo>
                      <a:pt x="256743" y="1028700"/>
                    </a:lnTo>
                    <a:lnTo>
                      <a:pt x="259778" y="1041400"/>
                    </a:lnTo>
                    <a:lnTo>
                      <a:pt x="253047" y="1041400"/>
                    </a:lnTo>
                    <a:lnTo>
                      <a:pt x="246380" y="1054100"/>
                    </a:lnTo>
                    <a:lnTo>
                      <a:pt x="240372" y="1041400"/>
                    </a:lnTo>
                    <a:lnTo>
                      <a:pt x="235661" y="1028700"/>
                    </a:lnTo>
                    <a:lnTo>
                      <a:pt x="245706" y="1028700"/>
                    </a:lnTo>
                    <a:lnTo>
                      <a:pt x="243827" y="1016000"/>
                    </a:lnTo>
                    <a:lnTo>
                      <a:pt x="242785" y="1016000"/>
                    </a:lnTo>
                    <a:lnTo>
                      <a:pt x="242468" y="1003300"/>
                    </a:lnTo>
                    <a:lnTo>
                      <a:pt x="242785" y="990600"/>
                    </a:lnTo>
                    <a:lnTo>
                      <a:pt x="243954" y="990600"/>
                    </a:lnTo>
                    <a:lnTo>
                      <a:pt x="246341" y="977900"/>
                    </a:lnTo>
                    <a:lnTo>
                      <a:pt x="248831" y="977900"/>
                    </a:lnTo>
                    <a:lnTo>
                      <a:pt x="252412" y="965200"/>
                    </a:lnTo>
                    <a:lnTo>
                      <a:pt x="255460" y="952500"/>
                    </a:lnTo>
                    <a:lnTo>
                      <a:pt x="257060" y="939800"/>
                    </a:lnTo>
                    <a:lnTo>
                      <a:pt x="256273" y="927100"/>
                    </a:lnTo>
                    <a:lnTo>
                      <a:pt x="257644" y="927100"/>
                    </a:lnTo>
                    <a:lnTo>
                      <a:pt x="258127" y="939800"/>
                    </a:lnTo>
                    <a:lnTo>
                      <a:pt x="257759" y="952500"/>
                    </a:lnTo>
                    <a:lnTo>
                      <a:pt x="257771" y="965200"/>
                    </a:lnTo>
                    <a:lnTo>
                      <a:pt x="258457" y="965200"/>
                    </a:lnTo>
                    <a:lnTo>
                      <a:pt x="260032" y="977900"/>
                    </a:lnTo>
                    <a:lnTo>
                      <a:pt x="262712" y="990600"/>
                    </a:lnTo>
                    <a:lnTo>
                      <a:pt x="266369" y="977900"/>
                    </a:lnTo>
                    <a:lnTo>
                      <a:pt x="264617" y="965200"/>
                    </a:lnTo>
                    <a:lnTo>
                      <a:pt x="261302" y="952500"/>
                    </a:lnTo>
                    <a:lnTo>
                      <a:pt x="260299" y="939800"/>
                    </a:lnTo>
                    <a:lnTo>
                      <a:pt x="264033" y="952500"/>
                    </a:lnTo>
                    <a:lnTo>
                      <a:pt x="271106" y="952500"/>
                    </a:lnTo>
                    <a:lnTo>
                      <a:pt x="274802" y="939800"/>
                    </a:lnTo>
                    <a:lnTo>
                      <a:pt x="267741" y="939800"/>
                    </a:lnTo>
                    <a:lnTo>
                      <a:pt x="268058" y="927100"/>
                    </a:lnTo>
                    <a:lnTo>
                      <a:pt x="267233" y="914400"/>
                    </a:lnTo>
                    <a:lnTo>
                      <a:pt x="266153" y="914400"/>
                    </a:lnTo>
                    <a:lnTo>
                      <a:pt x="263867" y="927100"/>
                    </a:lnTo>
                    <a:lnTo>
                      <a:pt x="260604" y="914400"/>
                    </a:lnTo>
                    <a:lnTo>
                      <a:pt x="258241" y="914400"/>
                    </a:lnTo>
                    <a:lnTo>
                      <a:pt x="256641" y="901700"/>
                    </a:lnTo>
                    <a:lnTo>
                      <a:pt x="255663" y="889000"/>
                    </a:lnTo>
                    <a:lnTo>
                      <a:pt x="255562" y="876300"/>
                    </a:lnTo>
                    <a:lnTo>
                      <a:pt x="255803" y="876300"/>
                    </a:lnTo>
                    <a:lnTo>
                      <a:pt x="256298" y="863600"/>
                    </a:lnTo>
                    <a:lnTo>
                      <a:pt x="256959" y="863600"/>
                    </a:lnTo>
                    <a:lnTo>
                      <a:pt x="257797" y="850900"/>
                    </a:lnTo>
                    <a:lnTo>
                      <a:pt x="258914" y="850900"/>
                    </a:lnTo>
                    <a:lnTo>
                      <a:pt x="260350" y="838200"/>
                    </a:lnTo>
                    <a:lnTo>
                      <a:pt x="262153" y="825500"/>
                    </a:lnTo>
                    <a:lnTo>
                      <a:pt x="268871" y="838200"/>
                    </a:lnTo>
                    <a:lnTo>
                      <a:pt x="272884" y="863600"/>
                    </a:lnTo>
                    <a:lnTo>
                      <a:pt x="279577" y="863600"/>
                    </a:lnTo>
                    <a:lnTo>
                      <a:pt x="276618" y="850900"/>
                    </a:lnTo>
                    <a:lnTo>
                      <a:pt x="272529" y="838200"/>
                    </a:lnTo>
                    <a:lnTo>
                      <a:pt x="270954" y="825500"/>
                    </a:lnTo>
                    <a:lnTo>
                      <a:pt x="275513" y="800100"/>
                    </a:lnTo>
                    <a:lnTo>
                      <a:pt x="280212" y="812800"/>
                    </a:lnTo>
                    <a:lnTo>
                      <a:pt x="284251" y="800100"/>
                    </a:lnTo>
                    <a:lnTo>
                      <a:pt x="291884" y="800100"/>
                    </a:lnTo>
                    <a:lnTo>
                      <a:pt x="285991" y="774700"/>
                    </a:lnTo>
                    <a:lnTo>
                      <a:pt x="283171" y="774700"/>
                    </a:lnTo>
                    <a:lnTo>
                      <a:pt x="280619" y="762000"/>
                    </a:lnTo>
                    <a:lnTo>
                      <a:pt x="282676" y="749300"/>
                    </a:lnTo>
                    <a:lnTo>
                      <a:pt x="284619" y="749300"/>
                    </a:lnTo>
                    <a:lnTo>
                      <a:pt x="286410" y="736600"/>
                    </a:lnTo>
                    <a:lnTo>
                      <a:pt x="287997" y="736600"/>
                    </a:lnTo>
                    <a:lnTo>
                      <a:pt x="289483" y="723900"/>
                    </a:lnTo>
                    <a:lnTo>
                      <a:pt x="284302" y="723900"/>
                    </a:lnTo>
                    <a:lnTo>
                      <a:pt x="284657" y="711200"/>
                    </a:lnTo>
                    <a:lnTo>
                      <a:pt x="287261" y="698500"/>
                    </a:lnTo>
                    <a:lnTo>
                      <a:pt x="291414" y="698500"/>
                    </a:lnTo>
                    <a:lnTo>
                      <a:pt x="296278" y="685800"/>
                    </a:lnTo>
                    <a:lnTo>
                      <a:pt x="300812" y="673100"/>
                    </a:lnTo>
                    <a:lnTo>
                      <a:pt x="304444" y="673100"/>
                    </a:lnTo>
                    <a:lnTo>
                      <a:pt x="306603" y="660400"/>
                    </a:lnTo>
                    <a:lnTo>
                      <a:pt x="307060" y="660400"/>
                    </a:lnTo>
                    <a:lnTo>
                      <a:pt x="307276" y="673100"/>
                    </a:lnTo>
                    <a:lnTo>
                      <a:pt x="307975" y="673100"/>
                    </a:lnTo>
                    <a:lnTo>
                      <a:pt x="314325" y="660400"/>
                    </a:lnTo>
                    <a:lnTo>
                      <a:pt x="317919" y="647700"/>
                    </a:lnTo>
                    <a:lnTo>
                      <a:pt x="319811" y="622300"/>
                    </a:lnTo>
                    <a:lnTo>
                      <a:pt x="321081" y="609600"/>
                    </a:lnTo>
                    <a:lnTo>
                      <a:pt x="331127" y="622300"/>
                    </a:lnTo>
                    <a:lnTo>
                      <a:pt x="325247" y="609600"/>
                    </a:lnTo>
                    <a:lnTo>
                      <a:pt x="325640" y="596900"/>
                    </a:lnTo>
                    <a:lnTo>
                      <a:pt x="328549" y="571500"/>
                    </a:lnTo>
                    <a:lnTo>
                      <a:pt x="330263" y="558800"/>
                    </a:lnTo>
                    <a:lnTo>
                      <a:pt x="324815" y="584200"/>
                    </a:lnTo>
                    <a:lnTo>
                      <a:pt x="319328" y="596900"/>
                    </a:lnTo>
                    <a:lnTo>
                      <a:pt x="313867" y="596900"/>
                    </a:lnTo>
                    <a:lnTo>
                      <a:pt x="308546" y="609600"/>
                    </a:lnTo>
                    <a:lnTo>
                      <a:pt x="301447" y="622300"/>
                    </a:lnTo>
                    <a:lnTo>
                      <a:pt x="298234" y="622300"/>
                    </a:lnTo>
                    <a:lnTo>
                      <a:pt x="296113" y="635000"/>
                    </a:lnTo>
                    <a:lnTo>
                      <a:pt x="294157" y="635000"/>
                    </a:lnTo>
                    <a:lnTo>
                      <a:pt x="292392" y="647700"/>
                    </a:lnTo>
                    <a:lnTo>
                      <a:pt x="290855" y="660400"/>
                    </a:lnTo>
                    <a:lnTo>
                      <a:pt x="288417" y="647700"/>
                    </a:lnTo>
                    <a:lnTo>
                      <a:pt x="286715" y="647700"/>
                    </a:lnTo>
                    <a:lnTo>
                      <a:pt x="285546" y="635000"/>
                    </a:lnTo>
                    <a:lnTo>
                      <a:pt x="284695" y="622300"/>
                    </a:lnTo>
                    <a:lnTo>
                      <a:pt x="284086" y="622300"/>
                    </a:lnTo>
                    <a:lnTo>
                      <a:pt x="283502" y="609600"/>
                    </a:lnTo>
                    <a:lnTo>
                      <a:pt x="282651" y="596900"/>
                    </a:lnTo>
                    <a:lnTo>
                      <a:pt x="281292" y="596900"/>
                    </a:lnTo>
                    <a:lnTo>
                      <a:pt x="285419" y="584200"/>
                    </a:lnTo>
                    <a:lnTo>
                      <a:pt x="292671" y="584200"/>
                    </a:lnTo>
                    <a:lnTo>
                      <a:pt x="290131" y="571500"/>
                    </a:lnTo>
                    <a:lnTo>
                      <a:pt x="286931" y="571500"/>
                    </a:lnTo>
                    <a:lnTo>
                      <a:pt x="284543" y="558800"/>
                    </a:lnTo>
                    <a:lnTo>
                      <a:pt x="291604" y="546100"/>
                    </a:lnTo>
                    <a:lnTo>
                      <a:pt x="300634" y="533400"/>
                    </a:lnTo>
                    <a:lnTo>
                      <a:pt x="299834" y="508000"/>
                    </a:lnTo>
                    <a:lnTo>
                      <a:pt x="299110" y="495300"/>
                    </a:lnTo>
                    <a:lnTo>
                      <a:pt x="308381" y="482600"/>
                    </a:lnTo>
                    <a:lnTo>
                      <a:pt x="315048" y="482600"/>
                    </a:lnTo>
                    <a:lnTo>
                      <a:pt x="313944" y="495300"/>
                    </a:lnTo>
                    <a:lnTo>
                      <a:pt x="309460" y="520700"/>
                    </a:lnTo>
                    <a:lnTo>
                      <a:pt x="306044" y="533400"/>
                    </a:lnTo>
                    <a:lnTo>
                      <a:pt x="311226" y="533400"/>
                    </a:lnTo>
                    <a:lnTo>
                      <a:pt x="312978" y="546100"/>
                    </a:lnTo>
                    <a:lnTo>
                      <a:pt x="311175" y="546100"/>
                    </a:lnTo>
                    <a:lnTo>
                      <a:pt x="310210" y="558800"/>
                    </a:lnTo>
                    <a:lnTo>
                      <a:pt x="310857" y="558800"/>
                    </a:lnTo>
                    <a:lnTo>
                      <a:pt x="314172" y="571500"/>
                    </a:lnTo>
                    <a:lnTo>
                      <a:pt x="321233" y="558800"/>
                    </a:lnTo>
                    <a:lnTo>
                      <a:pt x="319125" y="558800"/>
                    </a:lnTo>
                    <a:lnTo>
                      <a:pt x="318109" y="546100"/>
                    </a:lnTo>
                    <a:lnTo>
                      <a:pt x="330454" y="546100"/>
                    </a:lnTo>
                    <a:lnTo>
                      <a:pt x="330111" y="533400"/>
                    </a:lnTo>
                    <a:lnTo>
                      <a:pt x="328117" y="533400"/>
                    </a:lnTo>
                    <a:lnTo>
                      <a:pt x="336245" y="520700"/>
                    </a:lnTo>
                    <a:lnTo>
                      <a:pt x="341757" y="508000"/>
                    </a:lnTo>
                    <a:lnTo>
                      <a:pt x="345554" y="508000"/>
                    </a:lnTo>
                    <a:lnTo>
                      <a:pt x="348551" y="520700"/>
                    </a:lnTo>
                    <a:lnTo>
                      <a:pt x="356412" y="520700"/>
                    </a:lnTo>
                    <a:lnTo>
                      <a:pt x="363321" y="508000"/>
                    </a:lnTo>
                    <a:lnTo>
                      <a:pt x="372503" y="508000"/>
                    </a:lnTo>
                    <a:lnTo>
                      <a:pt x="370687" y="520700"/>
                    </a:lnTo>
                    <a:lnTo>
                      <a:pt x="374218" y="520700"/>
                    </a:lnTo>
                    <a:lnTo>
                      <a:pt x="369963" y="533400"/>
                    </a:lnTo>
                    <a:lnTo>
                      <a:pt x="365645" y="533400"/>
                    </a:lnTo>
                    <a:lnTo>
                      <a:pt x="361365" y="546100"/>
                    </a:lnTo>
                    <a:lnTo>
                      <a:pt x="357251" y="546100"/>
                    </a:lnTo>
                    <a:lnTo>
                      <a:pt x="366801" y="558800"/>
                    </a:lnTo>
                    <a:lnTo>
                      <a:pt x="376859" y="533400"/>
                    </a:lnTo>
                    <a:lnTo>
                      <a:pt x="381241" y="508000"/>
                    </a:lnTo>
                    <a:lnTo>
                      <a:pt x="381203" y="495300"/>
                    </a:lnTo>
                    <a:lnTo>
                      <a:pt x="378002" y="469900"/>
                    </a:lnTo>
                    <a:lnTo>
                      <a:pt x="372071" y="482600"/>
                    </a:lnTo>
                    <a:lnTo>
                      <a:pt x="352221" y="482600"/>
                    </a:lnTo>
                    <a:lnTo>
                      <a:pt x="351155" y="469900"/>
                    </a:lnTo>
                    <a:lnTo>
                      <a:pt x="361721" y="469900"/>
                    </a:lnTo>
                    <a:lnTo>
                      <a:pt x="362153" y="457200"/>
                    </a:lnTo>
                    <a:lnTo>
                      <a:pt x="363918" y="457200"/>
                    </a:lnTo>
                    <a:lnTo>
                      <a:pt x="364744" y="444500"/>
                    </a:lnTo>
                    <a:lnTo>
                      <a:pt x="376656" y="444500"/>
                    </a:lnTo>
                    <a:lnTo>
                      <a:pt x="390690" y="431800"/>
                    </a:lnTo>
                    <a:lnTo>
                      <a:pt x="408978" y="431800"/>
                    </a:lnTo>
                    <a:lnTo>
                      <a:pt x="420535" y="419100"/>
                    </a:lnTo>
                    <a:lnTo>
                      <a:pt x="438924" y="419100"/>
                    </a:lnTo>
                    <a:lnTo>
                      <a:pt x="444385" y="431800"/>
                    </a:lnTo>
                    <a:lnTo>
                      <a:pt x="451840" y="419100"/>
                    </a:lnTo>
                    <a:lnTo>
                      <a:pt x="460235" y="406400"/>
                    </a:lnTo>
                    <a:lnTo>
                      <a:pt x="469544" y="393700"/>
                    </a:lnTo>
                    <a:lnTo>
                      <a:pt x="479755" y="381000"/>
                    </a:lnTo>
                    <a:lnTo>
                      <a:pt x="490702" y="368300"/>
                    </a:lnTo>
                    <a:lnTo>
                      <a:pt x="494525" y="368300"/>
                    </a:lnTo>
                    <a:lnTo>
                      <a:pt x="498576" y="355600"/>
                    </a:lnTo>
                    <a:lnTo>
                      <a:pt x="508546" y="355600"/>
                    </a:lnTo>
                    <a:lnTo>
                      <a:pt x="514718" y="342900"/>
                    </a:lnTo>
                    <a:lnTo>
                      <a:pt x="520941" y="342900"/>
                    </a:lnTo>
                    <a:lnTo>
                      <a:pt x="527075" y="330200"/>
                    </a:lnTo>
                    <a:lnTo>
                      <a:pt x="522820" y="342900"/>
                    </a:lnTo>
                    <a:lnTo>
                      <a:pt x="537629" y="342900"/>
                    </a:lnTo>
                    <a:lnTo>
                      <a:pt x="546658" y="330200"/>
                    </a:lnTo>
                    <a:lnTo>
                      <a:pt x="551332" y="330200"/>
                    </a:lnTo>
                    <a:lnTo>
                      <a:pt x="553135" y="317500"/>
                    </a:lnTo>
                    <a:lnTo>
                      <a:pt x="553516" y="317500"/>
                    </a:lnTo>
                    <a:lnTo>
                      <a:pt x="554075" y="304800"/>
                    </a:lnTo>
                    <a:lnTo>
                      <a:pt x="556183" y="292100"/>
                    </a:lnTo>
                    <a:lnTo>
                      <a:pt x="596696" y="292100"/>
                    </a:lnTo>
                    <a:lnTo>
                      <a:pt x="606234" y="279400"/>
                    </a:lnTo>
                    <a:lnTo>
                      <a:pt x="616381" y="254000"/>
                    </a:lnTo>
                    <a:lnTo>
                      <a:pt x="629285" y="254000"/>
                    </a:lnTo>
                    <a:lnTo>
                      <a:pt x="647115" y="241300"/>
                    </a:lnTo>
                    <a:lnTo>
                      <a:pt x="654024" y="241300"/>
                    </a:lnTo>
                    <a:lnTo>
                      <a:pt x="661098" y="254000"/>
                    </a:lnTo>
                    <a:lnTo>
                      <a:pt x="680466" y="254000"/>
                    </a:lnTo>
                    <a:lnTo>
                      <a:pt x="689127" y="241300"/>
                    </a:lnTo>
                    <a:lnTo>
                      <a:pt x="716584" y="241300"/>
                    </a:lnTo>
                    <a:lnTo>
                      <a:pt x="725690" y="228600"/>
                    </a:lnTo>
                    <a:lnTo>
                      <a:pt x="750684" y="228600"/>
                    </a:lnTo>
                    <a:lnTo>
                      <a:pt x="741565" y="215900"/>
                    </a:lnTo>
                    <a:lnTo>
                      <a:pt x="767435" y="215900"/>
                    </a:lnTo>
                    <a:lnTo>
                      <a:pt x="780072" y="203200"/>
                    </a:lnTo>
                    <a:lnTo>
                      <a:pt x="800760" y="203200"/>
                    </a:lnTo>
                    <a:lnTo>
                      <a:pt x="806437" y="190500"/>
                    </a:lnTo>
                    <a:lnTo>
                      <a:pt x="829398" y="190500"/>
                    </a:lnTo>
                    <a:lnTo>
                      <a:pt x="820166" y="203200"/>
                    </a:lnTo>
                    <a:lnTo>
                      <a:pt x="806805" y="203200"/>
                    </a:lnTo>
                    <a:lnTo>
                      <a:pt x="808647" y="215900"/>
                    </a:lnTo>
                    <a:lnTo>
                      <a:pt x="807847" y="215900"/>
                    </a:lnTo>
                    <a:lnTo>
                      <a:pt x="804976" y="228600"/>
                    </a:lnTo>
                    <a:lnTo>
                      <a:pt x="905713" y="228600"/>
                    </a:lnTo>
                    <a:lnTo>
                      <a:pt x="908939" y="215900"/>
                    </a:lnTo>
                    <a:lnTo>
                      <a:pt x="930363" y="215900"/>
                    </a:lnTo>
                    <a:lnTo>
                      <a:pt x="934961" y="228600"/>
                    </a:lnTo>
                    <a:lnTo>
                      <a:pt x="970534" y="228600"/>
                    </a:lnTo>
                    <a:lnTo>
                      <a:pt x="977696" y="241300"/>
                    </a:lnTo>
                    <a:lnTo>
                      <a:pt x="998677" y="241300"/>
                    </a:lnTo>
                    <a:lnTo>
                      <a:pt x="1005306" y="254000"/>
                    </a:lnTo>
                    <a:lnTo>
                      <a:pt x="1023239" y="254000"/>
                    </a:lnTo>
                    <a:lnTo>
                      <a:pt x="1029106" y="266700"/>
                    </a:lnTo>
                    <a:lnTo>
                      <a:pt x="1034821" y="266700"/>
                    </a:lnTo>
                    <a:lnTo>
                      <a:pt x="1040434" y="279400"/>
                    </a:lnTo>
                    <a:lnTo>
                      <a:pt x="1037285" y="279400"/>
                    </a:lnTo>
                    <a:lnTo>
                      <a:pt x="1042111" y="292100"/>
                    </a:lnTo>
                    <a:lnTo>
                      <a:pt x="1046378" y="292100"/>
                    </a:lnTo>
                    <a:lnTo>
                      <a:pt x="1045667" y="304800"/>
                    </a:lnTo>
                    <a:lnTo>
                      <a:pt x="1036434" y="292100"/>
                    </a:lnTo>
                    <a:lnTo>
                      <a:pt x="1021854" y="292100"/>
                    </a:lnTo>
                    <a:lnTo>
                      <a:pt x="1026972" y="304800"/>
                    </a:lnTo>
                    <a:lnTo>
                      <a:pt x="1033983" y="304800"/>
                    </a:lnTo>
                    <a:lnTo>
                      <a:pt x="1041565" y="317500"/>
                    </a:lnTo>
                    <a:lnTo>
                      <a:pt x="1047750" y="317500"/>
                    </a:lnTo>
                    <a:lnTo>
                      <a:pt x="1049566" y="330200"/>
                    </a:lnTo>
                    <a:lnTo>
                      <a:pt x="1077874" y="330200"/>
                    </a:lnTo>
                    <a:lnTo>
                      <a:pt x="1085342" y="342900"/>
                    </a:lnTo>
                    <a:lnTo>
                      <a:pt x="1098842" y="342900"/>
                    </a:lnTo>
                    <a:lnTo>
                      <a:pt x="1104099" y="355600"/>
                    </a:lnTo>
                    <a:lnTo>
                      <a:pt x="1102194" y="355600"/>
                    </a:lnTo>
                    <a:lnTo>
                      <a:pt x="1107643" y="368300"/>
                    </a:lnTo>
                    <a:lnTo>
                      <a:pt x="1106449" y="368300"/>
                    </a:lnTo>
                    <a:lnTo>
                      <a:pt x="1114513" y="381000"/>
                    </a:lnTo>
                    <a:lnTo>
                      <a:pt x="1121651" y="381000"/>
                    </a:lnTo>
                    <a:lnTo>
                      <a:pt x="1128255" y="393700"/>
                    </a:lnTo>
                    <a:lnTo>
                      <a:pt x="1130236" y="393700"/>
                    </a:lnTo>
                    <a:lnTo>
                      <a:pt x="1123099" y="381000"/>
                    </a:lnTo>
                    <a:lnTo>
                      <a:pt x="1137729" y="381000"/>
                    </a:lnTo>
                    <a:lnTo>
                      <a:pt x="1143215" y="393700"/>
                    </a:lnTo>
                    <a:lnTo>
                      <a:pt x="1184084" y="393700"/>
                    </a:lnTo>
                    <a:lnTo>
                      <a:pt x="1198029" y="419100"/>
                    </a:lnTo>
                    <a:lnTo>
                      <a:pt x="1201864" y="419100"/>
                    </a:lnTo>
                    <a:lnTo>
                      <a:pt x="1198181" y="431800"/>
                    </a:lnTo>
                    <a:lnTo>
                      <a:pt x="1189570" y="419100"/>
                    </a:lnTo>
                    <a:lnTo>
                      <a:pt x="1165580" y="419100"/>
                    </a:lnTo>
                    <a:lnTo>
                      <a:pt x="1176401" y="431800"/>
                    </a:lnTo>
                    <a:lnTo>
                      <a:pt x="1186662" y="444500"/>
                    </a:lnTo>
                    <a:lnTo>
                      <a:pt x="1192631" y="457200"/>
                    </a:lnTo>
                    <a:lnTo>
                      <a:pt x="1199235" y="457200"/>
                    </a:lnTo>
                    <a:lnTo>
                      <a:pt x="1203426" y="469900"/>
                    </a:lnTo>
                    <a:lnTo>
                      <a:pt x="1238427" y="469900"/>
                    </a:lnTo>
                    <a:lnTo>
                      <a:pt x="1257973" y="508000"/>
                    </a:lnTo>
                    <a:lnTo>
                      <a:pt x="1258963" y="508000"/>
                    </a:lnTo>
                    <a:lnTo>
                      <a:pt x="1262710" y="520700"/>
                    </a:lnTo>
                    <a:lnTo>
                      <a:pt x="1259497" y="520700"/>
                    </a:lnTo>
                    <a:lnTo>
                      <a:pt x="1268196" y="533400"/>
                    </a:lnTo>
                    <a:lnTo>
                      <a:pt x="1284947" y="533400"/>
                    </a:lnTo>
                    <a:lnTo>
                      <a:pt x="1280020" y="520700"/>
                    </a:lnTo>
                    <a:lnTo>
                      <a:pt x="1287627" y="533400"/>
                    </a:lnTo>
                    <a:lnTo>
                      <a:pt x="1289354" y="546100"/>
                    </a:lnTo>
                    <a:lnTo>
                      <a:pt x="1289875" y="558800"/>
                    </a:lnTo>
                    <a:lnTo>
                      <a:pt x="1279410" y="558800"/>
                    </a:lnTo>
                    <a:lnTo>
                      <a:pt x="1282344" y="571500"/>
                    </a:lnTo>
                    <a:lnTo>
                      <a:pt x="1285214" y="584200"/>
                    </a:lnTo>
                    <a:lnTo>
                      <a:pt x="1288681" y="584200"/>
                    </a:lnTo>
                    <a:lnTo>
                      <a:pt x="1293380" y="596900"/>
                    </a:lnTo>
                    <a:lnTo>
                      <a:pt x="1293545" y="584200"/>
                    </a:lnTo>
                    <a:lnTo>
                      <a:pt x="1297762" y="584200"/>
                    </a:lnTo>
                    <a:lnTo>
                      <a:pt x="1297406" y="571500"/>
                    </a:lnTo>
                    <a:lnTo>
                      <a:pt x="1302194" y="584200"/>
                    </a:lnTo>
                    <a:lnTo>
                      <a:pt x="1306537" y="584200"/>
                    </a:lnTo>
                    <a:lnTo>
                      <a:pt x="1306703" y="571500"/>
                    </a:lnTo>
                    <a:lnTo>
                      <a:pt x="1314081" y="584200"/>
                    </a:lnTo>
                    <a:lnTo>
                      <a:pt x="1319834" y="596900"/>
                    </a:lnTo>
                    <a:lnTo>
                      <a:pt x="1323873" y="609600"/>
                    </a:lnTo>
                    <a:lnTo>
                      <a:pt x="1326083" y="622300"/>
                    </a:lnTo>
                    <a:lnTo>
                      <a:pt x="1320190" y="622300"/>
                    </a:lnTo>
                    <a:lnTo>
                      <a:pt x="1326908" y="635000"/>
                    </a:lnTo>
                    <a:lnTo>
                      <a:pt x="1332915" y="635000"/>
                    </a:lnTo>
                    <a:lnTo>
                      <a:pt x="1338402" y="647700"/>
                    </a:lnTo>
                    <a:lnTo>
                      <a:pt x="1343558" y="660400"/>
                    </a:lnTo>
                    <a:lnTo>
                      <a:pt x="1348397" y="673100"/>
                    </a:lnTo>
                    <a:lnTo>
                      <a:pt x="1353489" y="673100"/>
                    </a:lnTo>
                    <a:lnTo>
                      <a:pt x="1359052" y="685800"/>
                    </a:lnTo>
                    <a:lnTo>
                      <a:pt x="1365885" y="685800"/>
                    </a:lnTo>
                    <a:lnTo>
                      <a:pt x="1360500" y="673100"/>
                    </a:lnTo>
                    <a:lnTo>
                      <a:pt x="1356626" y="660400"/>
                    </a:lnTo>
                    <a:lnTo>
                      <a:pt x="1375346" y="660400"/>
                    </a:lnTo>
                    <a:lnTo>
                      <a:pt x="1368158" y="647700"/>
                    </a:lnTo>
                    <a:lnTo>
                      <a:pt x="1360716" y="635000"/>
                    </a:lnTo>
                    <a:lnTo>
                      <a:pt x="1361020" y="635000"/>
                    </a:lnTo>
                    <a:lnTo>
                      <a:pt x="1356741" y="622300"/>
                    </a:lnTo>
                    <a:lnTo>
                      <a:pt x="1353261" y="609600"/>
                    </a:lnTo>
                    <a:lnTo>
                      <a:pt x="1360182" y="609600"/>
                    </a:lnTo>
                    <a:lnTo>
                      <a:pt x="1346593" y="584200"/>
                    </a:lnTo>
                    <a:lnTo>
                      <a:pt x="1334236" y="571500"/>
                    </a:lnTo>
                    <a:lnTo>
                      <a:pt x="1321803" y="546100"/>
                    </a:lnTo>
                    <a:lnTo>
                      <a:pt x="1314907" y="533400"/>
                    </a:lnTo>
                    <a:lnTo>
                      <a:pt x="1313370" y="530580"/>
                    </a:lnTo>
                    <a:lnTo>
                      <a:pt x="1314869" y="520700"/>
                    </a:lnTo>
                    <a:lnTo>
                      <a:pt x="1313586" y="520700"/>
                    </a:lnTo>
                    <a:lnTo>
                      <a:pt x="1312240" y="508000"/>
                    </a:lnTo>
                    <a:lnTo>
                      <a:pt x="1322031" y="508000"/>
                    </a:lnTo>
                    <a:lnTo>
                      <a:pt x="1321485" y="495300"/>
                    </a:lnTo>
                    <a:lnTo>
                      <a:pt x="1314589" y="495300"/>
                    </a:lnTo>
                    <a:lnTo>
                      <a:pt x="1306588" y="482600"/>
                    </a:lnTo>
                    <a:lnTo>
                      <a:pt x="1300378" y="482600"/>
                    </a:lnTo>
                    <a:lnTo>
                      <a:pt x="1298803" y="495300"/>
                    </a:lnTo>
                    <a:lnTo>
                      <a:pt x="1295222" y="482600"/>
                    </a:lnTo>
                    <a:lnTo>
                      <a:pt x="1287957" y="469900"/>
                    </a:lnTo>
                    <a:lnTo>
                      <a:pt x="1280655" y="457200"/>
                    </a:lnTo>
                    <a:lnTo>
                      <a:pt x="1270546" y="457200"/>
                    </a:lnTo>
                    <a:lnTo>
                      <a:pt x="1263256" y="444500"/>
                    </a:lnTo>
                    <a:lnTo>
                      <a:pt x="1256093" y="444500"/>
                    </a:lnTo>
                    <a:lnTo>
                      <a:pt x="1250048" y="431800"/>
                    </a:lnTo>
                    <a:lnTo>
                      <a:pt x="1247444" y="431800"/>
                    </a:lnTo>
                    <a:lnTo>
                      <a:pt x="1246073" y="419100"/>
                    </a:lnTo>
                    <a:lnTo>
                      <a:pt x="1254112" y="419100"/>
                    </a:lnTo>
                    <a:lnTo>
                      <a:pt x="1262824" y="431800"/>
                    </a:lnTo>
                    <a:lnTo>
                      <a:pt x="1272082" y="444500"/>
                    </a:lnTo>
                    <a:lnTo>
                      <a:pt x="1281836" y="444500"/>
                    </a:lnTo>
                    <a:lnTo>
                      <a:pt x="1283843" y="457200"/>
                    </a:lnTo>
                    <a:lnTo>
                      <a:pt x="1294028" y="457200"/>
                    </a:lnTo>
                    <a:lnTo>
                      <a:pt x="1313192" y="469900"/>
                    </a:lnTo>
                    <a:lnTo>
                      <a:pt x="1330591" y="482600"/>
                    </a:lnTo>
                    <a:lnTo>
                      <a:pt x="1338541" y="495300"/>
                    </a:lnTo>
                    <a:lnTo>
                      <a:pt x="1345514" y="508000"/>
                    </a:lnTo>
                    <a:lnTo>
                      <a:pt x="1347660" y="508000"/>
                    </a:lnTo>
                    <a:lnTo>
                      <a:pt x="1351495" y="508000"/>
                    </a:lnTo>
                    <a:lnTo>
                      <a:pt x="1356487" y="520700"/>
                    </a:lnTo>
                    <a:lnTo>
                      <a:pt x="1361389" y="520700"/>
                    </a:lnTo>
                    <a:lnTo>
                      <a:pt x="1365935" y="533400"/>
                    </a:lnTo>
                    <a:lnTo>
                      <a:pt x="1369555" y="546100"/>
                    </a:lnTo>
                    <a:lnTo>
                      <a:pt x="1373060" y="546100"/>
                    </a:lnTo>
                    <a:lnTo>
                      <a:pt x="1376972" y="558800"/>
                    </a:lnTo>
                    <a:lnTo>
                      <a:pt x="1381823" y="571500"/>
                    </a:lnTo>
                    <a:lnTo>
                      <a:pt x="1385239" y="571500"/>
                    </a:lnTo>
                    <a:lnTo>
                      <a:pt x="1389481" y="584200"/>
                    </a:lnTo>
                    <a:lnTo>
                      <a:pt x="1394510" y="596900"/>
                    </a:lnTo>
                    <a:lnTo>
                      <a:pt x="1399844" y="596900"/>
                    </a:lnTo>
                    <a:lnTo>
                      <a:pt x="1405039" y="609600"/>
                    </a:lnTo>
                    <a:lnTo>
                      <a:pt x="1409382" y="609600"/>
                    </a:lnTo>
                    <a:lnTo>
                      <a:pt x="1412836" y="622300"/>
                    </a:lnTo>
                    <a:lnTo>
                      <a:pt x="1413827" y="622300"/>
                    </a:lnTo>
                    <a:lnTo>
                      <a:pt x="1409827" y="609600"/>
                    </a:lnTo>
                    <a:lnTo>
                      <a:pt x="1415669" y="609600"/>
                    </a:lnTo>
                    <a:lnTo>
                      <a:pt x="1422107" y="622300"/>
                    </a:lnTo>
                    <a:lnTo>
                      <a:pt x="1427734" y="635000"/>
                    </a:lnTo>
                    <a:lnTo>
                      <a:pt x="1442567" y="635000"/>
                    </a:lnTo>
                    <a:lnTo>
                      <a:pt x="1450365" y="647700"/>
                    </a:lnTo>
                    <a:lnTo>
                      <a:pt x="1452867" y="660400"/>
                    </a:lnTo>
                    <a:lnTo>
                      <a:pt x="1455178" y="673100"/>
                    </a:lnTo>
                    <a:lnTo>
                      <a:pt x="1462430" y="685800"/>
                    </a:lnTo>
                    <a:lnTo>
                      <a:pt x="1464640" y="660400"/>
                    </a:lnTo>
                    <a:lnTo>
                      <a:pt x="1463268" y="660400"/>
                    </a:lnTo>
                    <a:lnTo>
                      <a:pt x="1459344" y="647700"/>
                    </a:lnTo>
                    <a:lnTo>
                      <a:pt x="1456296" y="647700"/>
                    </a:lnTo>
                    <a:lnTo>
                      <a:pt x="1449730" y="635000"/>
                    </a:lnTo>
                    <a:lnTo>
                      <a:pt x="1449311" y="609600"/>
                    </a:lnTo>
                    <a:lnTo>
                      <a:pt x="1452283" y="609600"/>
                    </a:lnTo>
                    <a:lnTo>
                      <a:pt x="1455902" y="596900"/>
                    </a:lnTo>
                    <a:lnTo>
                      <a:pt x="1457769" y="584200"/>
                    </a:lnTo>
                    <a:lnTo>
                      <a:pt x="1463586" y="584200"/>
                    </a:lnTo>
                    <a:lnTo>
                      <a:pt x="1470748" y="596900"/>
                    </a:lnTo>
                    <a:lnTo>
                      <a:pt x="1476667" y="596900"/>
                    </a:lnTo>
                    <a:close/>
                  </a:path>
                  <a:path w="1481454" h="1866900">
                    <a:moveTo>
                      <a:pt x="1481048" y="1079500"/>
                    </a:moveTo>
                    <a:lnTo>
                      <a:pt x="1481023" y="1054100"/>
                    </a:lnTo>
                    <a:lnTo>
                      <a:pt x="1480756" y="1054100"/>
                    </a:lnTo>
                    <a:lnTo>
                      <a:pt x="1480007" y="1041400"/>
                    </a:lnTo>
                    <a:lnTo>
                      <a:pt x="1478851" y="1028700"/>
                    </a:lnTo>
                    <a:lnTo>
                      <a:pt x="1477340" y="1016000"/>
                    </a:lnTo>
                    <a:lnTo>
                      <a:pt x="1475498" y="1016000"/>
                    </a:lnTo>
                    <a:lnTo>
                      <a:pt x="1473123" y="1003300"/>
                    </a:lnTo>
                    <a:lnTo>
                      <a:pt x="1470190" y="990600"/>
                    </a:lnTo>
                    <a:lnTo>
                      <a:pt x="1468767" y="990600"/>
                    </a:lnTo>
                    <a:lnTo>
                      <a:pt x="1471333" y="1003300"/>
                    </a:lnTo>
                    <a:lnTo>
                      <a:pt x="1472603" y="1003300"/>
                    </a:lnTo>
                    <a:lnTo>
                      <a:pt x="1470837" y="1016000"/>
                    </a:lnTo>
                    <a:lnTo>
                      <a:pt x="1465326" y="1016000"/>
                    </a:lnTo>
                    <a:lnTo>
                      <a:pt x="1466824" y="1003300"/>
                    </a:lnTo>
                    <a:lnTo>
                      <a:pt x="1460576" y="1003300"/>
                    </a:lnTo>
                    <a:lnTo>
                      <a:pt x="1462163" y="1016000"/>
                    </a:lnTo>
                    <a:lnTo>
                      <a:pt x="1464081" y="1028700"/>
                    </a:lnTo>
                    <a:lnTo>
                      <a:pt x="1461477" y="1041400"/>
                    </a:lnTo>
                    <a:lnTo>
                      <a:pt x="1450975" y="1016000"/>
                    </a:lnTo>
                    <a:lnTo>
                      <a:pt x="1440446" y="1028700"/>
                    </a:lnTo>
                    <a:lnTo>
                      <a:pt x="1434706" y="1016000"/>
                    </a:lnTo>
                    <a:lnTo>
                      <a:pt x="1428572" y="990600"/>
                    </a:lnTo>
                    <a:lnTo>
                      <a:pt x="1422171" y="977900"/>
                    </a:lnTo>
                    <a:lnTo>
                      <a:pt x="1415669" y="952500"/>
                    </a:lnTo>
                    <a:lnTo>
                      <a:pt x="1414640" y="965200"/>
                    </a:lnTo>
                    <a:lnTo>
                      <a:pt x="1414564" y="977900"/>
                    </a:lnTo>
                    <a:lnTo>
                      <a:pt x="1415275" y="990600"/>
                    </a:lnTo>
                    <a:lnTo>
                      <a:pt x="1416634" y="990600"/>
                    </a:lnTo>
                    <a:lnTo>
                      <a:pt x="1418310" y="1003300"/>
                    </a:lnTo>
                    <a:lnTo>
                      <a:pt x="1420228" y="1016000"/>
                    </a:lnTo>
                    <a:lnTo>
                      <a:pt x="1422336" y="1016000"/>
                    </a:lnTo>
                    <a:lnTo>
                      <a:pt x="1424546" y="1028700"/>
                    </a:lnTo>
                    <a:lnTo>
                      <a:pt x="1426705" y="1028700"/>
                    </a:lnTo>
                    <a:lnTo>
                      <a:pt x="1428496" y="1041400"/>
                    </a:lnTo>
                    <a:lnTo>
                      <a:pt x="1429816" y="1054100"/>
                    </a:lnTo>
                    <a:lnTo>
                      <a:pt x="1430515" y="1054100"/>
                    </a:lnTo>
                    <a:lnTo>
                      <a:pt x="1430578" y="1066800"/>
                    </a:lnTo>
                    <a:lnTo>
                      <a:pt x="1429867" y="1066800"/>
                    </a:lnTo>
                    <a:lnTo>
                      <a:pt x="1428127" y="1079500"/>
                    </a:lnTo>
                    <a:lnTo>
                      <a:pt x="1425041" y="1092200"/>
                    </a:lnTo>
                    <a:lnTo>
                      <a:pt x="1422908" y="1079500"/>
                    </a:lnTo>
                    <a:lnTo>
                      <a:pt x="1419186" y="1092200"/>
                    </a:lnTo>
                    <a:lnTo>
                      <a:pt x="1416405" y="1092200"/>
                    </a:lnTo>
                    <a:lnTo>
                      <a:pt x="1417815" y="1104900"/>
                    </a:lnTo>
                    <a:lnTo>
                      <a:pt x="1418450" y="1117600"/>
                    </a:lnTo>
                    <a:lnTo>
                      <a:pt x="1419428" y="1117600"/>
                    </a:lnTo>
                    <a:lnTo>
                      <a:pt x="1421879" y="1130300"/>
                    </a:lnTo>
                    <a:lnTo>
                      <a:pt x="1417408" y="1155700"/>
                    </a:lnTo>
                    <a:lnTo>
                      <a:pt x="1412544" y="1155700"/>
                    </a:lnTo>
                    <a:lnTo>
                      <a:pt x="1407426" y="1143000"/>
                    </a:lnTo>
                    <a:lnTo>
                      <a:pt x="1404150" y="1130300"/>
                    </a:lnTo>
                    <a:lnTo>
                      <a:pt x="1404848" y="1117600"/>
                    </a:lnTo>
                    <a:lnTo>
                      <a:pt x="1400276" y="1143000"/>
                    </a:lnTo>
                    <a:lnTo>
                      <a:pt x="1397012" y="1181100"/>
                    </a:lnTo>
                    <a:lnTo>
                      <a:pt x="1394256" y="1206500"/>
                    </a:lnTo>
                    <a:lnTo>
                      <a:pt x="1391221" y="1231900"/>
                    </a:lnTo>
                    <a:lnTo>
                      <a:pt x="1386611" y="1257300"/>
                    </a:lnTo>
                    <a:lnTo>
                      <a:pt x="1379956" y="1295400"/>
                    </a:lnTo>
                    <a:lnTo>
                      <a:pt x="1370279" y="1320800"/>
                    </a:lnTo>
                    <a:lnTo>
                      <a:pt x="1356652" y="1346200"/>
                    </a:lnTo>
                    <a:lnTo>
                      <a:pt x="1353985" y="1346200"/>
                    </a:lnTo>
                    <a:lnTo>
                      <a:pt x="1358087" y="1333500"/>
                    </a:lnTo>
                    <a:lnTo>
                      <a:pt x="1352905" y="1346200"/>
                    </a:lnTo>
                    <a:lnTo>
                      <a:pt x="1352448" y="1346200"/>
                    </a:lnTo>
                    <a:lnTo>
                      <a:pt x="1350822" y="1358900"/>
                    </a:lnTo>
                    <a:lnTo>
                      <a:pt x="1427175" y="1358900"/>
                    </a:lnTo>
                    <a:lnTo>
                      <a:pt x="1433156" y="1333500"/>
                    </a:lnTo>
                    <a:lnTo>
                      <a:pt x="1436001" y="1308100"/>
                    </a:lnTo>
                    <a:lnTo>
                      <a:pt x="1441551" y="1295400"/>
                    </a:lnTo>
                    <a:lnTo>
                      <a:pt x="1452714" y="1295400"/>
                    </a:lnTo>
                    <a:lnTo>
                      <a:pt x="1457960" y="1282700"/>
                    </a:lnTo>
                    <a:lnTo>
                      <a:pt x="1458620" y="1270000"/>
                    </a:lnTo>
                    <a:lnTo>
                      <a:pt x="1443913" y="1270000"/>
                    </a:lnTo>
                    <a:lnTo>
                      <a:pt x="1442859" y="1257300"/>
                    </a:lnTo>
                    <a:lnTo>
                      <a:pt x="1445361" y="1244600"/>
                    </a:lnTo>
                    <a:lnTo>
                      <a:pt x="1450873" y="1231900"/>
                    </a:lnTo>
                    <a:lnTo>
                      <a:pt x="1455902" y="1219200"/>
                    </a:lnTo>
                    <a:lnTo>
                      <a:pt x="1460360" y="1219200"/>
                    </a:lnTo>
                    <a:lnTo>
                      <a:pt x="1464170" y="1206500"/>
                    </a:lnTo>
                    <a:lnTo>
                      <a:pt x="1467624" y="1193800"/>
                    </a:lnTo>
                    <a:lnTo>
                      <a:pt x="1471041" y="1181100"/>
                    </a:lnTo>
                    <a:lnTo>
                      <a:pt x="1474533" y="1168400"/>
                    </a:lnTo>
                    <a:lnTo>
                      <a:pt x="1478254" y="1168400"/>
                    </a:lnTo>
                    <a:lnTo>
                      <a:pt x="1479105" y="1155700"/>
                    </a:lnTo>
                    <a:lnTo>
                      <a:pt x="1471803" y="1155700"/>
                    </a:lnTo>
                    <a:lnTo>
                      <a:pt x="1470748" y="1168400"/>
                    </a:lnTo>
                    <a:lnTo>
                      <a:pt x="1469212" y="1168400"/>
                    </a:lnTo>
                    <a:lnTo>
                      <a:pt x="1467510" y="1181100"/>
                    </a:lnTo>
                    <a:lnTo>
                      <a:pt x="1465402" y="1181100"/>
                    </a:lnTo>
                    <a:lnTo>
                      <a:pt x="1462417" y="1168400"/>
                    </a:lnTo>
                    <a:lnTo>
                      <a:pt x="1463713" y="1155700"/>
                    </a:lnTo>
                    <a:lnTo>
                      <a:pt x="1466723" y="1143000"/>
                    </a:lnTo>
                    <a:lnTo>
                      <a:pt x="1470101" y="1143000"/>
                    </a:lnTo>
                    <a:lnTo>
                      <a:pt x="1472501" y="1130300"/>
                    </a:lnTo>
                    <a:lnTo>
                      <a:pt x="1474584" y="1130300"/>
                    </a:lnTo>
                    <a:lnTo>
                      <a:pt x="1479042" y="1143000"/>
                    </a:lnTo>
                    <a:lnTo>
                      <a:pt x="1478546" y="1130300"/>
                    </a:lnTo>
                    <a:lnTo>
                      <a:pt x="1479207" y="1117600"/>
                    </a:lnTo>
                    <a:lnTo>
                      <a:pt x="1480248" y="1104900"/>
                    </a:lnTo>
                    <a:lnTo>
                      <a:pt x="1481048" y="1079500"/>
                    </a:lnTo>
                    <a:close/>
                  </a:path>
                </a:pathLst>
              </a:custGeom>
              <a:solidFill>
                <a:srgbClr val="FFD100"/>
              </a:solidFill>
            </p:spPr>
            <p:txBody>
              <a:bodyPr wrap="square" lIns="0" tIns="0" rIns="0" bIns="0" rtlCol="0"/>
              <a:lstStyle/>
              <a:p>
                <a:endParaRPr/>
              </a:p>
            </p:txBody>
          </p:sp>
          <p:pic>
            <p:nvPicPr>
              <p:cNvPr id="48" name="object 224">
                <a:extLst>
                  <a:ext uri="{FF2B5EF4-FFF2-40B4-BE49-F238E27FC236}">
                    <a16:creationId xmlns:a16="http://schemas.microsoft.com/office/drawing/2014/main" id="{B0EA332F-2308-3495-06F5-7EE49FFB01B0}"/>
                  </a:ext>
                </a:extLst>
              </p:cNvPr>
              <p:cNvPicPr/>
              <p:nvPr/>
            </p:nvPicPr>
            <p:blipFill>
              <a:blip r:embed="rId10" cstate="print"/>
              <a:stretch>
                <a:fillRect/>
              </a:stretch>
            </p:blipFill>
            <p:spPr>
              <a:xfrm>
                <a:off x="12674270" y="3136097"/>
                <a:ext cx="68992" cy="134865"/>
              </a:xfrm>
              <a:prstGeom prst="rect">
                <a:avLst/>
              </a:prstGeom>
            </p:spPr>
          </p:pic>
          <p:sp>
            <p:nvSpPr>
              <p:cNvPr id="49" name="object 225">
                <a:extLst>
                  <a:ext uri="{FF2B5EF4-FFF2-40B4-BE49-F238E27FC236}">
                    <a16:creationId xmlns:a16="http://schemas.microsoft.com/office/drawing/2014/main" id="{8D9EDD2E-10BA-2E32-EF99-3A1E925A2608}"/>
                  </a:ext>
                </a:extLst>
              </p:cNvPr>
              <p:cNvSpPr/>
              <p:nvPr/>
            </p:nvSpPr>
            <p:spPr>
              <a:xfrm>
                <a:off x="11281245" y="1719166"/>
                <a:ext cx="1385570" cy="1920875"/>
              </a:xfrm>
              <a:custGeom>
                <a:avLst/>
                <a:gdLst/>
                <a:ahLst/>
                <a:cxnLst/>
                <a:rect l="l" t="t" r="r" b="b"/>
                <a:pathLst>
                  <a:path w="1385570" h="1920875">
                    <a:moveTo>
                      <a:pt x="3962" y="806996"/>
                    </a:moveTo>
                    <a:lnTo>
                      <a:pt x="3556" y="807745"/>
                    </a:lnTo>
                    <a:lnTo>
                      <a:pt x="3302" y="808837"/>
                    </a:lnTo>
                    <a:lnTo>
                      <a:pt x="3327" y="810488"/>
                    </a:lnTo>
                    <a:lnTo>
                      <a:pt x="3962" y="806996"/>
                    </a:lnTo>
                    <a:close/>
                  </a:path>
                  <a:path w="1385570" h="1920875">
                    <a:moveTo>
                      <a:pt x="8407" y="1037513"/>
                    </a:moveTo>
                    <a:lnTo>
                      <a:pt x="2324" y="1018070"/>
                    </a:lnTo>
                    <a:lnTo>
                      <a:pt x="0" y="1022362"/>
                    </a:lnTo>
                    <a:lnTo>
                      <a:pt x="6172" y="1041908"/>
                    </a:lnTo>
                    <a:lnTo>
                      <a:pt x="8407" y="1037513"/>
                    </a:lnTo>
                    <a:close/>
                  </a:path>
                  <a:path w="1385570" h="1920875">
                    <a:moveTo>
                      <a:pt x="12280" y="807466"/>
                    </a:moveTo>
                    <a:lnTo>
                      <a:pt x="11277" y="804189"/>
                    </a:lnTo>
                    <a:lnTo>
                      <a:pt x="9906" y="799160"/>
                    </a:lnTo>
                    <a:lnTo>
                      <a:pt x="8902" y="794118"/>
                    </a:lnTo>
                    <a:lnTo>
                      <a:pt x="7759" y="789063"/>
                    </a:lnTo>
                    <a:lnTo>
                      <a:pt x="6362" y="795020"/>
                    </a:lnTo>
                    <a:lnTo>
                      <a:pt x="5016" y="801001"/>
                    </a:lnTo>
                    <a:lnTo>
                      <a:pt x="3962" y="806996"/>
                    </a:lnTo>
                    <a:lnTo>
                      <a:pt x="6781" y="805649"/>
                    </a:lnTo>
                    <a:lnTo>
                      <a:pt x="10172" y="806869"/>
                    </a:lnTo>
                    <a:lnTo>
                      <a:pt x="12280" y="807466"/>
                    </a:lnTo>
                    <a:close/>
                  </a:path>
                  <a:path w="1385570" h="1920875">
                    <a:moveTo>
                      <a:pt x="23749" y="906805"/>
                    </a:moveTo>
                    <a:lnTo>
                      <a:pt x="23037" y="898931"/>
                    </a:lnTo>
                    <a:lnTo>
                      <a:pt x="22618" y="891044"/>
                    </a:lnTo>
                    <a:lnTo>
                      <a:pt x="22377" y="883158"/>
                    </a:lnTo>
                    <a:lnTo>
                      <a:pt x="22225" y="889596"/>
                    </a:lnTo>
                    <a:lnTo>
                      <a:pt x="22186" y="896035"/>
                    </a:lnTo>
                    <a:lnTo>
                      <a:pt x="22237" y="902474"/>
                    </a:lnTo>
                    <a:lnTo>
                      <a:pt x="22377" y="908913"/>
                    </a:lnTo>
                    <a:lnTo>
                      <a:pt x="23749" y="906805"/>
                    </a:lnTo>
                    <a:close/>
                  </a:path>
                  <a:path w="1385570" h="1920875">
                    <a:moveTo>
                      <a:pt x="133235" y="499833"/>
                    </a:moveTo>
                    <a:lnTo>
                      <a:pt x="131724" y="492975"/>
                    </a:lnTo>
                    <a:lnTo>
                      <a:pt x="128130" y="488302"/>
                    </a:lnTo>
                    <a:lnTo>
                      <a:pt x="123342" y="490512"/>
                    </a:lnTo>
                    <a:lnTo>
                      <a:pt x="118237" y="504266"/>
                    </a:lnTo>
                    <a:lnTo>
                      <a:pt x="120713" y="499478"/>
                    </a:lnTo>
                    <a:lnTo>
                      <a:pt x="128917" y="494068"/>
                    </a:lnTo>
                    <a:lnTo>
                      <a:pt x="133235" y="499833"/>
                    </a:lnTo>
                    <a:close/>
                  </a:path>
                  <a:path w="1385570" h="1920875">
                    <a:moveTo>
                      <a:pt x="137185" y="399110"/>
                    </a:moveTo>
                    <a:lnTo>
                      <a:pt x="132384" y="399986"/>
                    </a:lnTo>
                    <a:lnTo>
                      <a:pt x="128016" y="406590"/>
                    </a:lnTo>
                    <a:lnTo>
                      <a:pt x="125374" y="413270"/>
                    </a:lnTo>
                    <a:lnTo>
                      <a:pt x="125768" y="414413"/>
                    </a:lnTo>
                    <a:lnTo>
                      <a:pt x="128574" y="409625"/>
                    </a:lnTo>
                    <a:lnTo>
                      <a:pt x="132816" y="401713"/>
                    </a:lnTo>
                    <a:lnTo>
                      <a:pt x="137185" y="399110"/>
                    </a:lnTo>
                    <a:close/>
                  </a:path>
                  <a:path w="1385570" h="1920875">
                    <a:moveTo>
                      <a:pt x="191770" y="311175"/>
                    </a:moveTo>
                    <a:lnTo>
                      <a:pt x="180581" y="328295"/>
                    </a:lnTo>
                    <a:lnTo>
                      <a:pt x="171361" y="341591"/>
                    </a:lnTo>
                    <a:lnTo>
                      <a:pt x="162064" y="356196"/>
                    </a:lnTo>
                    <a:lnTo>
                      <a:pt x="150622" y="377228"/>
                    </a:lnTo>
                    <a:lnTo>
                      <a:pt x="162356" y="362597"/>
                    </a:lnTo>
                    <a:lnTo>
                      <a:pt x="170459" y="354203"/>
                    </a:lnTo>
                    <a:lnTo>
                      <a:pt x="176123" y="351307"/>
                    </a:lnTo>
                    <a:lnTo>
                      <a:pt x="180517" y="353212"/>
                    </a:lnTo>
                    <a:lnTo>
                      <a:pt x="188493" y="339407"/>
                    </a:lnTo>
                    <a:lnTo>
                      <a:pt x="189903" y="329819"/>
                    </a:lnTo>
                    <a:lnTo>
                      <a:pt x="189445" y="321398"/>
                    </a:lnTo>
                    <a:lnTo>
                      <a:pt x="191770" y="311175"/>
                    </a:lnTo>
                    <a:close/>
                  </a:path>
                  <a:path w="1385570" h="1920875">
                    <a:moveTo>
                      <a:pt x="197662" y="301434"/>
                    </a:moveTo>
                    <a:lnTo>
                      <a:pt x="194805" y="305219"/>
                    </a:lnTo>
                    <a:lnTo>
                      <a:pt x="193090" y="308305"/>
                    </a:lnTo>
                    <a:lnTo>
                      <a:pt x="191770" y="311175"/>
                    </a:lnTo>
                    <a:lnTo>
                      <a:pt x="197662" y="301434"/>
                    </a:lnTo>
                    <a:close/>
                  </a:path>
                  <a:path w="1385570" h="1920875">
                    <a:moveTo>
                      <a:pt x="222999" y="669239"/>
                    </a:moveTo>
                    <a:lnTo>
                      <a:pt x="222808" y="666305"/>
                    </a:lnTo>
                    <a:lnTo>
                      <a:pt x="222427" y="664235"/>
                    </a:lnTo>
                    <a:lnTo>
                      <a:pt x="221881" y="662254"/>
                    </a:lnTo>
                    <a:lnTo>
                      <a:pt x="221983" y="664552"/>
                    </a:lnTo>
                    <a:lnTo>
                      <a:pt x="222211" y="666788"/>
                    </a:lnTo>
                    <a:lnTo>
                      <a:pt x="222999" y="669239"/>
                    </a:lnTo>
                    <a:close/>
                  </a:path>
                  <a:path w="1385570" h="1920875">
                    <a:moveTo>
                      <a:pt x="239928" y="591489"/>
                    </a:moveTo>
                    <a:lnTo>
                      <a:pt x="236321" y="596138"/>
                    </a:lnTo>
                    <a:lnTo>
                      <a:pt x="232562" y="604177"/>
                    </a:lnTo>
                    <a:lnTo>
                      <a:pt x="230809" y="611962"/>
                    </a:lnTo>
                    <a:lnTo>
                      <a:pt x="233184" y="615784"/>
                    </a:lnTo>
                    <a:lnTo>
                      <a:pt x="237210" y="607390"/>
                    </a:lnTo>
                    <a:lnTo>
                      <a:pt x="239191" y="600252"/>
                    </a:lnTo>
                    <a:lnTo>
                      <a:pt x="239928" y="591489"/>
                    </a:lnTo>
                    <a:close/>
                  </a:path>
                  <a:path w="1385570" h="1920875">
                    <a:moveTo>
                      <a:pt x="243103" y="1627466"/>
                    </a:moveTo>
                    <a:lnTo>
                      <a:pt x="236270" y="1619491"/>
                    </a:lnTo>
                    <a:lnTo>
                      <a:pt x="229641" y="1611388"/>
                    </a:lnTo>
                    <a:lnTo>
                      <a:pt x="223164" y="1603197"/>
                    </a:lnTo>
                    <a:lnTo>
                      <a:pt x="216750" y="1594942"/>
                    </a:lnTo>
                    <a:lnTo>
                      <a:pt x="216357" y="1600644"/>
                    </a:lnTo>
                    <a:lnTo>
                      <a:pt x="211213" y="1598663"/>
                    </a:lnTo>
                    <a:lnTo>
                      <a:pt x="204393" y="1593964"/>
                    </a:lnTo>
                    <a:lnTo>
                      <a:pt x="198958" y="1591487"/>
                    </a:lnTo>
                    <a:lnTo>
                      <a:pt x="214490" y="1612239"/>
                    </a:lnTo>
                    <a:lnTo>
                      <a:pt x="222377" y="1622539"/>
                    </a:lnTo>
                    <a:lnTo>
                      <a:pt x="230632" y="1632610"/>
                    </a:lnTo>
                    <a:lnTo>
                      <a:pt x="233807" y="1629765"/>
                    </a:lnTo>
                    <a:lnTo>
                      <a:pt x="240741" y="1630730"/>
                    </a:lnTo>
                    <a:lnTo>
                      <a:pt x="243103" y="1627466"/>
                    </a:lnTo>
                    <a:close/>
                  </a:path>
                  <a:path w="1385570" h="1920875">
                    <a:moveTo>
                      <a:pt x="248856" y="1654606"/>
                    </a:moveTo>
                    <a:lnTo>
                      <a:pt x="230632" y="1632623"/>
                    </a:lnTo>
                    <a:lnTo>
                      <a:pt x="228257" y="1634756"/>
                    </a:lnTo>
                    <a:lnTo>
                      <a:pt x="228015" y="1639062"/>
                    </a:lnTo>
                    <a:lnTo>
                      <a:pt x="234048" y="1649412"/>
                    </a:lnTo>
                    <a:lnTo>
                      <a:pt x="237451" y="1648891"/>
                    </a:lnTo>
                    <a:lnTo>
                      <a:pt x="243014" y="1651482"/>
                    </a:lnTo>
                    <a:lnTo>
                      <a:pt x="248856" y="1654606"/>
                    </a:lnTo>
                    <a:close/>
                  </a:path>
                  <a:path w="1385570" h="1920875">
                    <a:moveTo>
                      <a:pt x="270103" y="887425"/>
                    </a:moveTo>
                    <a:lnTo>
                      <a:pt x="269506" y="878535"/>
                    </a:lnTo>
                    <a:lnTo>
                      <a:pt x="265849" y="871410"/>
                    </a:lnTo>
                    <a:lnTo>
                      <a:pt x="261277" y="867219"/>
                    </a:lnTo>
                    <a:lnTo>
                      <a:pt x="257886" y="867117"/>
                    </a:lnTo>
                    <a:lnTo>
                      <a:pt x="256946" y="892048"/>
                    </a:lnTo>
                    <a:lnTo>
                      <a:pt x="261696" y="888339"/>
                    </a:lnTo>
                    <a:lnTo>
                      <a:pt x="261607" y="884682"/>
                    </a:lnTo>
                    <a:lnTo>
                      <a:pt x="260096" y="879411"/>
                    </a:lnTo>
                    <a:lnTo>
                      <a:pt x="260604" y="870902"/>
                    </a:lnTo>
                    <a:lnTo>
                      <a:pt x="270103" y="887425"/>
                    </a:lnTo>
                    <a:close/>
                  </a:path>
                  <a:path w="1385570" h="1920875">
                    <a:moveTo>
                      <a:pt x="292176" y="418439"/>
                    </a:moveTo>
                    <a:lnTo>
                      <a:pt x="283006" y="437781"/>
                    </a:lnTo>
                    <a:lnTo>
                      <a:pt x="287147" y="436003"/>
                    </a:lnTo>
                    <a:lnTo>
                      <a:pt x="292176" y="418439"/>
                    </a:lnTo>
                    <a:close/>
                  </a:path>
                  <a:path w="1385570" h="1920875">
                    <a:moveTo>
                      <a:pt x="310857" y="1668856"/>
                    </a:moveTo>
                    <a:lnTo>
                      <a:pt x="308292" y="1665363"/>
                    </a:lnTo>
                    <a:lnTo>
                      <a:pt x="304888" y="1661820"/>
                    </a:lnTo>
                    <a:lnTo>
                      <a:pt x="300786" y="1657807"/>
                    </a:lnTo>
                    <a:lnTo>
                      <a:pt x="304190" y="1662201"/>
                    </a:lnTo>
                    <a:lnTo>
                      <a:pt x="307644" y="1665566"/>
                    </a:lnTo>
                    <a:lnTo>
                      <a:pt x="310857" y="1668856"/>
                    </a:lnTo>
                    <a:close/>
                  </a:path>
                  <a:path w="1385570" h="1920875">
                    <a:moveTo>
                      <a:pt x="327253" y="380187"/>
                    </a:moveTo>
                    <a:lnTo>
                      <a:pt x="321043" y="384175"/>
                    </a:lnTo>
                    <a:lnTo>
                      <a:pt x="314147" y="387197"/>
                    </a:lnTo>
                    <a:lnTo>
                      <a:pt x="309372" y="391439"/>
                    </a:lnTo>
                    <a:lnTo>
                      <a:pt x="309499" y="399046"/>
                    </a:lnTo>
                    <a:lnTo>
                      <a:pt x="313728" y="396887"/>
                    </a:lnTo>
                    <a:lnTo>
                      <a:pt x="318262" y="391350"/>
                    </a:lnTo>
                    <a:lnTo>
                      <a:pt x="322846" y="384949"/>
                    </a:lnTo>
                    <a:lnTo>
                      <a:pt x="327253" y="380187"/>
                    </a:lnTo>
                    <a:close/>
                  </a:path>
                  <a:path w="1385570" h="1920875">
                    <a:moveTo>
                      <a:pt x="346608" y="545871"/>
                    </a:moveTo>
                    <a:lnTo>
                      <a:pt x="346227" y="537895"/>
                    </a:lnTo>
                    <a:lnTo>
                      <a:pt x="342036" y="542353"/>
                    </a:lnTo>
                    <a:lnTo>
                      <a:pt x="341833" y="527456"/>
                    </a:lnTo>
                    <a:lnTo>
                      <a:pt x="341858" y="519988"/>
                    </a:lnTo>
                    <a:lnTo>
                      <a:pt x="342087" y="512572"/>
                    </a:lnTo>
                    <a:lnTo>
                      <a:pt x="340956" y="520788"/>
                    </a:lnTo>
                    <a:lnTo>
                      <a:pt x="338785" y="530263"/>
                    </a:lnTo>
                    <a:lnTo>
                      <a:pt x="333324" y="550113"/>
                    </a:lnTo>
                    <a:lnTo>
                      <a:pt x="331368" y="559231"/>
                    </a:lnTo>
                    <a:lnTo>
                      <a:pt x="330796" y="566953"/>
                    </a:lnTo>
                    <a:lnTo>
                      <a:pt x="332105" y="572554"/>
                    </a:lnTo>
                    <a:lnTo>
                      <a:pt x="335762" y="575322"/>
                    </a:lnTo>
                    <a:lnTo>
                      <a:pt x="341096" y="565734"/>
                    </a:lnTo>
                    <a:lnTo>
                      <a:pt x="344805" y="555536"/>
                    </a:lnTo>
                    <a:lnTo>
                      <a:pt x="346608" y="545871"/>
                    </a:lnTo>
                    <a:close/>
                  </a:path>
                  <a:path w="1385570" h="1920875">
                    <a:moveTo>
                      <a:pt x="381279" y="459333"/>
                    </a:moveTo>
                    <a:lnTo>
                      <a:pt x="379501" y="461086"/>
                    </a:lnTo>
                    <a:lnTo>
                      <a:pt x="377786" y="463130"/>
                    </a:lnTo>
                    <a:lnTo>
                      <a:pt x="376148" y="465480"/>
                    </a:lnTo>
                    <a:lnTo>
                      <a:pt x="378294" y="463080"/>
                    </a:lnTo>
                    <a:lnTo>
                      <a:pt x="379920" y="461098"/>
                    </a:lnTo>
                    <a:lnTo>
                      <a:pt x="381279" y="459333"/>
                    </a:lnTo>
                    <a:close/>
                  </a:path>
                  <a:path w="1385570" h="1920875">
                    <a:moveTo>
                      <a:pt x="410679" y="441236"/>
                    </a:moveTo>
                    <a:lnTo>
                      <a:pt x="402005" y="443217"/>
                    </a:lnTo>
                    <a:lnTo>
                      <a:pt x="394716" y="444652"/>
                    </a:lnTo>
                    <a:lnTo>
                      <a:pt x="389572" y="445249"/>
                    </a:lnTo>
                    <a:lnTo>
                      <a:pt x="385762" y="444119"/>
                    </a:lnTo>
                    <a:lnTo>
                      <a:pt x="384365" y="439966"/>
                    </a:lnTo>
                    <a:lnTo>
                      <a:pt x="386448" y="431482"/>
                    </a:lnTo>
                    <a:lnTo>
                      <a:pt x="375386" y="444030"/>
                    </a:lnTo>
                    <a:lnTo>
                      <a:pt x="379095" y="446963"/>
                    </a:lnTo>
                    <a:lnTo>
                      <a:pt x="385191" y="449110"/>
                    </a:lnTo>
                    <a:lnTo>
                      <a:pt x="381279" y="459333"/>
                    </a:lnTo>
                    <a:lnTo>
                      <a:pt x="390436" y="452323"/>
                    </a:lnTo>
                    <a:lnTo>
                      <a:pt x="398995" y="449084"/>
                    </a:lnTo>
                    <a:lnTo>
                      <a:pt x="405688" y="448792"/>
                    </a:lnTo>
                    <a:lnTo>
                      <a:pt x="409244" y="450646"/>
                    </a:lnTo>
                    <a:lnTo>
                      <a:pt x="410679" y="441236"/>
                    </a:lnTo>
                    <a:close/>
                  </a:path>
                  <a:path w="1385570" h="1920875">
                    <a:moveTo>
                      <a:pt x="419735" y="1511871"/>
                    </a:moveTo>
                    <a:lnTo>
                      <a:pt x="414921" y="1508340"/>
                    </a:lnTo>
                    <a:lnTo>
                      <a:pt x="410425" y="1504454"/>
                    </a:lnTo>
                    <a:lnTo>
                      <a:pt x="405714" y="1500746"/>
                    </a:lnTo>
                    <a:lnTo>
                      <a:pt x="410451" y="1505915"/>
                    </a:lnTo>
                    <a:lnTo>
                      <a:pt x="413562" y="1507909"/>
                    </a:lnTo>
                    <a:lnTo>
                      <a:pt x="416483" y="1510055"/>
                    </a:lnTo>
                    <a:lnTo>
                      <a:pt x="419735" y="1511871"/>
                    </a:lnTo>
                    <a:close/>
                  </a:path>
                  <a:path w="1385570" h="1920875">
                    <a:moveTo>
                      <a:pt x="458050" y="1768805"/>
                    </a:moveTo>
                    <a:lnTo>
                      <a:pt x="443814" y="1761896"/>
                    </a:lnTo>
                    <a:lnTo>
                      <a:pt x="443572" y="1763598"/>
                    </a:lnTo>
                    <a:lnTo>
                      <a:pt x="458050" y="1768805"/>
                    </a:lnTo>
                    <a:close/>
                  </a:path>
                  <a:path w="1385570" h="1920875">
                    <a:moveTo>
                      <a:pt x="469226" y="1593037"/>
                    </a:moveTo>
                    <a:lnTo>
                      <a:pt x="465594" y="1585760"/>
                    </a:lnTo>
                    <a:lnTo>
                      <a:pt x="459219" y="1579892"/>
                    </a:lnTo>
                    <a:lnTo>
                      <a:pt x="452259" y="1575536"/>
                    </a:lnTo>
                    <a:lnTo>
                      <a:pt x="446862" y="1572818"/>
                    </a:lnTo>
                    <a:lnTo>
                      <a:pt x="453999" y="1579587"/>
                    </a:lnTo>
                    <a:lnTo>
                      <a:pt x="457276" y="1583283"/>
                    </a:lnTo>
                    <a:lnTo>
                      <a:pt x="460946" y="1586788"/>
                    </a:lnTo>
                    <a:lnTo>
                      <a:pt x="469226" y="1593037"/>
                    </a:lnTo>
                    <a:close/>
                  </a:path>
                  <a:path w="1385570" h="1920875">
                    <a:moveTo>
                      <a:pt x="513486" y="1534947"/>
                    </a:moveTo>
                    <a:lnTo>
                      <a:pt x="513232" y="1533004"/>
                    </a:lnTo>
                    <a:lnTo>
                      <a:pt x="499237" y="1526908"/>
                    </a:lnTo>
                    <a:lnTo>
                      <a:pt x="513486" y="1534947"/>
                    </a:lnTo>
                    <a:close/>
                  </a:path>
                  <a:path w="1385570" h="1920875">
                    <a:moveTo>
                      <a:pt x="519811" y="218782"/>
                    </a:moveTo>
                    <a:lnTo>
                      <a:pt x="517791" y="216369"/>
                    </a:lnTo>
                    <a:lnTo>
                      <a:pt x="517359" y="214109"/>
                    </a:lnTo>
                    <a:lnTo>
                      <a:pt x="519023" y="208445"/>
                    </a:lnTo>
                    <a:lnTo>
                      <a:pt x="515988" y="214693"/>
                    </a:lnTo>
                    <a:lnTo>
                      <a:pt x="506603" y="220738"/>
                    </a:lnTo>
                    <a:lnTo>
                      <a:pt x="501180" y="224866"/>
                    </a:lnTo>
                    <a:lnTo>
                      <a:pt x="505764" y="227253"/>
                    </a:lnTo>
                    <a:lnTo>
                      <a:pt x="511797" y="224142"/>
                    </a:lnTo>
                    <a:lnTo>
                      <a:pt x="508762" y="231940"/>
                    </a:lnTo>
                    <a:lnTo>
                      <a:pt x="511060" y="229577"/>
                    </a:lnTo>
                    <a:lnTo>
                      <a:pt x="514032" y="222961"/>
                    </a:lnTo>
                    <a:lnTo>
                      <a:pt x="519811" y="218782"/>
                    </a:lnTo>
                    <a:close/>
                  </a:path>
                  <a:path w="1385570" h="1920875">
                    <a:moveTo>
                      <a:pt x="574471" y="40906"/>
                    </a:moveTo>
                    <a:lnTo>
                      <a:pt x="572033" y="40436"/>
                    </a:lnTo>
                    <a:lnTo>
                      <a:pt x="565848" y="44310"/>
                    </a:lnTo>
                    <a:lnTo>
                      <a:pt x="559981" y="48679"/>
                    </a:lnTo>
                    <a:lnTo>
                      <a:pt x="554139" y="52984"/>
                    </a:lnTo>
                    <a:lnTo>
                      <a:pt x="556602" y="53301"/>
                    </a:lnTo>
                    <a:lnTo>
                      <a:pt x="562381" y="48920"/>
                    </a:lnTo>
                    <a:lnTo>
                      <a:pt x="568325" y="44767"/>
                    </a:lnTo>
                    <a:lnTo>
                      <a:pt x="574471" y="40906"/>
                    </a:lnTo>
                    <a:close/>
                  </a:path>
                  <a:path w="1385570" h="1920875">
                    <a:moveTo>
                      <a:pt x="578358" y="182613"/>
                    </a:moveTo>
                    <a:lnTo>
                      <a:pt x="576300" y="183642"/>
                    </a:lnTo>
                    <a:lnTo>
                      <a:pt x="574281" y="185051"/>
                    </a:lnTo>
                    <a:lnTo>
                      <a:pt x="572681" y="187083"/>
                    </a:lnTo>
                    <a:lnTo>
                      <a:pt x="574979" y="185470"/>
                    </a:lnTo>
                    <a:lnTo>
                      <a:pt x="576846" y="183946"/>
                    </a:lnTo>
                    <a:lnTo>
                      <a:pt x="578358" y="182613"/>
                    </a:lnTo>
                    <a:close/>
                  </a:path>
                  <a:path w="1385570" h="1920875">
                    <a:moveTo>
                      <a:pt x="596938" y="175171"/>
                    </a:moveTo>
                    <a:lnTo>
                      <a:pt x="586638" y="174815"/>
                    </a:lnTo>
                    <a:lnTo>
                      <a:pt x="584034" y="177520"/>
                    </a:lnTo>
                    <a:lnTo>
                      <a:pt x="578358" y="182613"/>
                    </a:lnTo>
                    <a:lnTo>
                      <a:pt x="584962" y="179057"/>
                    </a:lnTo>
                    <a:lnTo>
                      <a:pt x="593458" y="179882"/>
                    </a:lnTo>
                    <a:lnTo>
                      <a:pt x="596938" y="175171"/>
                    </a:lnTo>
                    <a:close/>
                  </a:path>
                  <a:path w="1385570" h="1920875">
                    <a:moveTo>
                      <a:pt x="599300" y="1609661"/>
                    </a:moveTo>
                    <a:lnTo>
                      <a:pt x="598639" y="1607731"/>
                    </a:lnTo>
                    <a:lnTo>
                      <a:pt x="583869" y="1604822"/>
                    </a:lnTo>
                    <a:lnTo>
                      <a:pt x="584504" y="1606727"/>
                    </a:lnTo>
                    <a:lnTo>
                      <a:pt x="599300" y="1609661"/>
                    </a:lnTo>
                    <a:close/>
                  </a:path>
                  <a:path w="1385570" h="1920875">
                    <a:moveTo>
                      <a:pt x="626668" y="254863"/>
                    </a:moveTo>
                    <a:lnTo>
                      <a:pt x="624243" y="260045"/>
                    </a:lnTo>
                    <a:lnTo>
                      <a:pt x="621982" y="265379"/>
                    </a:lnTo>
                    <a:lnTo>
                      <a:pt x="619925" y="270916"/>
                    </a:lnTo>
                    <a:lnTo>
                      <a:pt x="623404" y="267322"/>
                    </a:lnTo>
                    <a:lnTo>
                      <a:pt x="624382" y="263029"/>
                    </a:lnTo>
                    <a:lnTo>
                      <a:pt x="625538" y="259067"/>
                    </a:lnTo>
                    <a:lnTo>
                      <a:pt x="626668" y="254863"/>
                    </a:lnTo>
                    <a:close/>
                  </a:path>
                  <a:path w="1385570" h="1920875">
                    <a:moveTo>
                      <a:pt x="706780" y="7480"/>
                    </a:moveTo>
                    <a:lnTo>
                      <a:pt x="684314" y="7048"/>
                    </a:lnTo>
                    <a:lnTo>
                      <a:pt x="702437" y="11112"/>
                    </a:lnTo>
                    <a:lnTo>
                      <a:pt x="706780" y="7480"/>
                    </a:lnTo>
                    <a:close/>
                  </a:path>
                  <a:path w="1385570" h="1920875">
                    <a:moveTo>
                      <a:pt x="783310" y="205041"/>
                    </a:moveTo>
                    <a:lnTo>
                      <a:pt x="782650" y="203301"/>
                    </a:lnTo>
                    <a:lnTo>
                      <a:pt x="773506" y="204558"/>
                    </a:lnTo>
                    <a:lnTo>
                      <a:pt x="764984" y="206336"/>
                    </a:lnTo>
                    <a:lnTo>
                      <a:pt x="773684" y="209816"/>
                    </a:lnTo>
                    <a:lnTo>
                      <a:pt x="781291" y="207835"/>
                    </a:lnTo>
                    <a:lnTo>
                      <a:pt x="783310" y="205041"/>
                    </a:lnTo>
                    <a:close/>
                  </a:path>
                  <a:path w="1385570" h="1920875">
                    <a:moveTo>
                      <a:pt x="784339" y="203060"/>
                    </a:moveTo>
                    <a:lnTo>
                      <a:pt x="779932" y="198259"/>
                    </a:lnTo>
                    <a:lnTo>
                      <a:pt x="782078" y="201752"/>
                    </a:lnTo>
                    <a:lnTo>
                      <a:pt x="782650" y="203301"/>
                    </a:lnTo>
                    <a:lnTo>
                      <a:pt x="784339" y="203060"/>
                    </a:lnTo>
                    <a:close/>
                  </a:path>
                  <a:path w="1385570" h="1920875">
                    <a:moveTo>
                      <a:pt x="818819" y="1920595"/>
                    </a:moveTo>
                    <a:lnTo>
                      <a:pt x="805561" y="1919300"/>
                    </a:lnTo>
                    <a:lnTo>
                      <a:pt x="792797" y="1916899"/>
                    </a:lnTo>
                    <a:lnTo>
                      <a:pt x="780021" y="1914105"/>
                    </a:lnTo>
                    <a:lnTo>
                      <a:pt x="766699" y="1911616"/>
                    </a:lnTo>
                    <a:lnTo>
                      <a:pt x="773544" y="1907895"/>
                    </a:lnTo>
                    <a:lnTo>
                      <a:pt x="774052" y="1905660"/>
                    </a:lnTo>
                    <a:lnTo>
                      <a:pt x="770077" y="1904428"/>
                    </a:lnTo>
                    <a:lnTo>
                      <a:pt x="763422" y="1903691"/>
                    </a:lnTo>
                    <a:lnTo>
                      <a:pt x="755878" y="1902764"/>
                    </a:lnTo>
                    <a:lnTo>
                      <a:pt x="749249" y="1901190"/>
                    </a:lnTo>
                    <a:lnTo>
                      <a:pt x="745324" y="1898700"/>
                    </a:lnTo>
                    <a:lnTo>
                      <a:pt x="745883" y="1895017"/>
                    </a:lnTo>
                    <a:lnTo>
                      <a:pt x="756018" y="1893582"/>
                    </a:lnTo>
                    <a:lnTo>
                      <a:pt x="766889" y="1893646"/>
                    </a:lnTo>
                    <a:lnTo>
                      <a:pt x="777417" y="1894928"/>
                    </a:lnTo>
                    <a:lnTo>
                      <a:pt x="786460" y="1897151"/>
                    </a:lnTo>
                    <a:lnTo>
                      <a:pt x="786498" y="1893582"/>
                    </a:lnTo>
                    <a:lnTo>
                      <a:pt x="786511" y="1892452"/>
                    </a:lnTo>
                    <a:lnTo>
                      <a:pt x="782510" y="1887232"/>
                    </a:lnTo>
                    <a:lnTo>
                      <a:pt x="778827" y="1882622"/>
                    </a:lnTo>
                    <a:lnTo>
                      <a:pt x="777773" y="1877199"/>
                    </a:lnTo>
                    <a:lnTo>
                      <a:pt x="763168" y="1875320"/>
                    </a:lnTo>
                    <a:lnTo>
                      <a:pt x="751014" y="1875790"/>
                    </a:lnTo>
                    <a:lnTo>
                      <a:pt x="740384" y="1878012"/>
                    </a:lnTo>
                    <a:lnTo>
                      <a:pt x="720382" y="1884845"/>
                    </a:lnTo>
                    <a:lnTo>
                      <a:pt x="709536" y="1887054"/>
                    </a:lnTo>
                    <a:lnTo>
                      <a:pt x="697166" y="1887232"/>
                    </a:lnTo>
                    <a:lnTo>
                      <a:pt x="682612" y="1884616"/>
                    </a:lnTo>
                    <a:lnTo>
                      <a:pt x="686231" y="1879663"/>
                    </a:lnTo>
                    <a:lnTo>
                      <a:pt x="688987" y="1875675"/>
                    </a:lnTo>
                    <a:lnTo>
                      <a:pt x="685977" y="1872234"/>
                    </a:lnTo>
                    <a:lnTo>
                      <a:pt x="672287" y="1868919"/>
                    </a:lnTo>
                    <a:lnTo>
                      <a:pt x="679526" y="1868855"/>
                    </a:lnTo>
                    <a:lnTo>
                      <a:pt x="665137" y="1867408"/>
                    </a:lnTo>
                    <a:lnTo>
                      <a:pt x="655167" y="1864601"/>
                    </a:lnTo>
                    <a:lnTo>
                      <a:pt x="648385" y="1861146"/>
                    </a:lnTo>
                    <a:lnTo>
                      <a:pt x="642416" y="1856955"/>
                    </a:lnTo>
                    <a:lnTo>
                      <a:pt x="639445" y="1854873"/>
                    </a:lnTo>
                    <a:lnTo>
                      <a:pt x="634657" y="1853387"/>
                    </a:lnTo>
                    <a:lnTo>
                      <a:pt x="627849" y="1853882"/>
                    </a:lnTo>
                    <a:lnTo>
                      <a:pt x="617639" y="1856955"/>
                    </a:lnTo>
                    <a:lnTo>
                      <a:pt x="621538" y="1846592"/>
                    </a:lnTo>
                    <a:lnTo>
                      <a:pt x="602881" y="1845894"/>
                    </a:lnTo>
                    <a:lnTo>
                      <a:pt x="581482" y="1841080"/>
                    </a:lnTo>
                    <a:lnTo>
                      <a:pt x="560311" y="1834299"/>
                    </a:lnTo>
                    <a:lnTo>
                      <a:pt x="559968" y="1834172"/>
                    </a:lnTo>
                    <a:lnTo>
                      <a:pt x="542315" y="1827695"/>
                    </a:lnTo>
                    <a:lnTo>
                      <a:pt x="544385" y="1826272"/>
                    </a:lnTo>
                    <a:lnTo>
                      <a:pt x="533819" y="1823974"/>
                    </a:lnTo>
                    <a:lnTo>
                      <a:pt x="525195" y="1821713"/>
                    </a:lnTo>
                    <a:lnTo>
                      <a:pt x="497217" y="1810969"/>
                    </a:lnTo>
                    <a:lnTo>
                      <a:pt x="492925" y="1808759"/>
                    </a:lnTo>
                    <a:lnTo>
                      <a:pt x="488810" y="1805863"/>
                    </a:lnTo>
                    <a:lnTo>
                      <a:pt x="475856" y="1798510"/>
                    </a:lnTo>
                    <a:lnTo>
                      <a:pt x="459803" y="1790115"/>
                    </a:lnTo>
                    <a:lnTo>
                      <a:pt x="450354" y="1785010"/>
                    </a:lnTo>
                    <a:lnTo>
                      <a:pt x="449376" y="1784477"/>
                    </a:lnTo>
                    <a:lnTo>
                      <a:pt x="457720" y="1786039"/>
                    </a:lnTo>
                    <a:lnTo>
                      <a:pt x="466166" y="1787359"/>
                    </a:lnTo>
                    <a:lnTo>
                      <a:pt x="483044" y="1789684"/>
                    </a:lnTo>
                    <a:lnTo>
                      <a:pt x="475195" y="1784477"/>
                    </a:lnTo>
                    <a:lnTo>
                      <a:pt x="470839" y="1781581"/>
                    </a:lnTo>
                    <a:lnTo>
                      <a:pt x="460159" y="1778660"/>
                    </a:lnTo>
                    <a:lnTo>
                      <a:pt x="450253" y="1776793"/>
                    </a:lnTo>
                    <a:lnTo>
                      <a:pt x="440372" y="1771840"/>
                    </a:lnTo>
                    <a:lnTo>
                      <a:pt x="442125" y="1770926"/>
                    </a:lnTo>
                    <a:lnTo>
                      <a:pt x="442556" y="1770710"/>
                    </a:lnTo>
                    <a:lnTo>
                      <a:pt x="443572" y="1763598"/>
                    </a:lnTo>
                    <a:lnTo>
                      <a:pt x="438264" y="1761680"/>
                    </a:lnTo>
                    <a:lnTo>
                      <a:pt x="418617" y="1753971"/>
                    </a:lnTo>
                    <a:lnTo>
                      <a:pt x="412242" y="1751241"/>
                    </a:lnTo>
                    <a:lnTo>
                      <a:pt x="399148" y="1745653"/>
                    </a:lnTo>
                    <a:lnTo>
                      <a:pt x="379895" y="1736725"/>
                    </a:lnTo>
                    <a:lnTo>
                      <a:pt x="370878" y="1735620"/>
                    </a:lnTo>
                    <a:lnTo>
                      <a:pt x="371106" y="1739569"/>
                    </a:lnTo>
                    <a:lnTo>
                      <a:pt x="375107" y="1745729"/>
                    </a:lnTo>
                    <a:lnTo>
                      <a:pt x="377431" y="1751241"/>
                    </a:lnTo>
                    <a:lnTo>
                      <a:pt x="367512" y="1747558"/>
                    </a:lnTo>
                    <a:lnTo>
                      <a:pt x="355993" y="1737969"/>
                    </a:lnTo>
                    <a:lnTo>
                      <a:pt x="347103" y="1726971"/>
                    </a:lnTo>
                    <a:lnTo>
                      <a:pt x="345008" y="1719008"/>
                    </a:lnTo>
                    <a:lnTo>
                      <a:pt x="350634" y="1721167"/>
                    </a:lnTo>
                    <a:lnTo>
                      <a:pt x="357263" y="1723872"/>
                    </a:lnTo>
                    <a:lnTo>
                      <a:pt x="361657" y="1724266"/>
                    </a:lnTo>
                    <a:lnTo>
                      <a:pt x="360591" y="1719453"/>
                    </a:lnTo>
                    <a:lnTo>
                      <a:pt x="357987" y="1719008"/>
                    </a:lnTo>
                    <a:lnTo>
                      <a:pt x="336067" y="1715058"/>
                    </a:lnTo>
                    <a:lnTo>
                      <a:pt x="327787" y="1713471"/>
                    </a:lnTo>
                    <a:lnTo>
                      <a:pt x="323494" y="1703908"/>
                    </a:lnTo>
                    <a:lnTo>
                      <a:pt x="323735" y="1703324"/>
                    </a:lnTo>
                    <a:lnTo>
                      <a:pt x="325196" y="1699806"/>
                    </a:lnTo>
                    <a:lnTo>
                      <a:pt x="331444" y="1699933"/>
                    </a:lnTo>
                    <a:lnTo>
                      <a:pt x="340817" y="1703095"/>
                    </a:lnTo>
                    <a:lnTo>
                      <a:pt x="347789" y="1705940"/>
                    </a:lnTo>
                    <a:lnTo>
                      <a:pt x="363385" y="1713801"/>
                    </a:lnTo>
                    <a:lnTo>
                      <a:pt x="371017" y="1717433"/>
                    </a:lnTo>
                    <a:lnTo>
                      <a:pt x="378142" y="1720684"/>
                    </a:lnTo>
                    <a:lnTo>
                      <a:pt x="382638" y="1722399"/>
                    </a:lnTo>
                    <a:lnTo>
                      <a:pt x="372732" y="1713941"/>
                    </a:lnTo>
                    <a:lnTo>
                      <a:pt x="343801" y="1694586"/>
                    </a:lnTo>
                    <a:lnTo>
                      <a:pt x="338810" y="1691614"/>
                    </a:lnTo>
                    <a:lnTo>
                      <a:pt x="330149" y="1685721"/>
                    </a:lnTo>
                    <a:lnTo>
                      <a:pt x="320929" y="1678343"/>
                    </a:lnTo>
                    <a:lnTo>
                      <a:pt x="310857" y="1668856"/>
                    </a:lnTo>
                    <a:lnTo>
                      <a:pt x="315417" y="1675790"/>
                    </a:lnTo>
                    <a:lnTo>
                      <a:pt x="318528" y="1682305"/>
                    </a:lnTo>
                    <a:lnTo>
                      <a:pt x="320649" y="1688376"/>
                    </a:lnTo>
                    <a:lnTo>
                      <a:pt x="322186" y="1694002"/>
                    </a:lnTo>
                    <a:lnTo>
                      <a:pt x="313842" y="1694586"/>
                    </a:lnTo>
                    <a:lnTo>
                      <a:pt x="301396" y="1684807"/>
                    </a:lnTo>
                    <a:lnTo>
                      <a:pt x="286918" y="1669465"/>
                    </a:lnTo>
                    <a:lnTo>
                      <a:pt x="282727" y="1664792"/>
                    </a:lnTo>
                    <a:lnTo>
                      <a:pt x="272465" y="1653349"/>
                    </a:lnTo>
                    <a:lnTo>
                      <a:pt x="275107" y="1662087"/>
                    </a:lnTo>
                    <a:lnTo>
                      <a:pt x="272592" y="1664792"/>
                    </a:lnTo>
                    <a:lnTo>
                      <a:pt x="266344" y="1663230"/>
                    </a:lnTo>
                    <a:lnTo>
                      <a:pt x="257810" y="1659140"/>
                    </a:lnTo>
                    <a:lnTo>
                      <a:pt x="255981" y="1657680"/>
                    </a:lnTo>
                    <a:lnTo>
                      <a:pt x="254419" y="1657007"/>
                    </a:lnTo>
                    <a:lnTo>
                      <a:pt x="253072" y="1656727"/>
                    </a:lnTo>
                    <a:lnTo>
                      <a:pt x="248856" y="1654606"/>
                    </a:lnTo>
                    <a:lnTo>
                      <a:pt x="251079" y="1657096"/>
                    </a:lnTo>
                    <a:lnTo>
                      <a:pt x="249859" y="1657819"/>
                    </a:lnTo>
                    <a:lnTo>
                      <a:pt x="249097" y="1659458"/>
                    </a:lnTo>
                    <a:lnTo>
                      <a:pt x="248970" y="1662772"/>
                    </a:lnTo>
                    <a:lnTo>
                      <a:pt x="260388" y="1674799"/>
                    </a:lnTo>
                    <a:lnTo>
                      <a:pt x="268554" y="1687423"/>
                    </a:lnTo>
                    <a:lnTo>
                      <a:pt x="275348" y="1699285"/>
                    </a:lnTo>
                    <a:lnTo>
                      <a:pt x="282689" y="1709000"/>
                    </a:lnTo>
                    <a:lnTo>
                      <a:pt x="285496" y="1703324"/>
                    </a:lnTo>
                    <a:lnTo>
                      <a:pt x="290741" y="1703882"/>
                    </a:lnTo>
                    <a:lnTo>
                      <a:pt x="297840" y="1709102"/>
                    </a:lnTo>
                    <a:lnTo>
                      <a:pt x="325412" y="1736725"/>
                    </a:lnTo>
                    <a:lnTo>
                      <a:pt x="334378" y="1744713"/>
                    </a:lnTo>
                    <a:lnTo>
                      <a:pt x="342303" y="1749628"/>
                    </a:lnTo>
                    <a:lnTo>
                      <a:pt x="360768" y="1762201"/>
                    </a:lnTo>
                    <a:lnTo>
                      <a:pt x="367233" y="1767408"/>
                    </a:lnTo>
                    <a:lnTo>
                      <a:pt x="367157" y="1770214"/>
                    </a:lnTo>
                    <a:lnTo>
                      <a:pt x="363651" y="1770926"/>
                    </a:lnTo>
                    <a:lnTo>
                      <a:pt x="351218" y="1765922"/>
                    </a:lnTo>
                    <a:lnTo>
                      <a:pt x="361607" y="1771637"/>
                    </a:lnTo>
                    <a:lnTo>
                      <a:pt x="374446" y="1779701"/>
                    </a:lnTo>
                    <a:lnTo>
                      <a:pt x="385546" y="1785658"/>
                    </a:lnTo>
                    <a:lnTo>
                      <a:pt x="390779" y="1785010"/>
                    </a:lnTo>
                    <a:lnTo>
                      <a:pt x="398957" y="1790979"/>
                    </a:lnTo>
                    <a:lnTo>
                      <a:pt x="407301" y="1796783"/>
                    </a:lnTo>
                    <a:lnTo>
                      <a:pt x="415785" y="1802422"/>
                    </a:lnTo>
                    <a:lnTo>
                      <a:pt x="441553" y="1818970"/>
                    </a:lnTo>
                    <a:lnTo>
                      <a:pt x="459371" y="1829231"/>
                    </a:lnTo>
                    <a:lnTo>
                      <a:pt x="461187" y="1831238"/>
                    </a:lnTo>
                    <a:lnTo>
                      <a:pt x="462902" y="1833397"/>
                    </a:lnTo>
                    <a:lnTo>
                      <a:pt x="463829" y="1835607"/>
                    </a:lnTo>
                    <a:lnTo>
                      <a:pt x="466940" y="1835937"/>
                    </a:lnTo>
                    <a:lnTo>
                      <a:pt x="467855" y="1835251"/>
                    </a:lnTo>
                    <a:lnTo>
                      <a:pt x="468020" y="1834172"/>
                    </a:lnTo>
                    <a:lnTo>
                      <a:pt x="508038" y="1854758"/>
                    </a:lnTo>
                    <a:lnTo>
                      <a:pt x="549529" y="1872919"/>
                    </a:lnTo>
                    <a:lnTo>
                      <a:pt x="592378" y="1888413"/>
                    </a:lnTo>
                    <a:lnTo>
                      <a:pt x="636422" y="1900974"/>
                    </a:lnTo>
                    <a:lnTo>
                      <a:pt x="681367" y="1910562"/>
                    </a:lnTo>
                    <a:lnTo>
                      <a:pt x="726922" y="1917052"/>
                    </a:lnTo>
                    <a:lnTo>
                      <a:pt x="772833" y="1920405"/>
                    </a:lnTo>
                    <a:lnTo>
                      <a:pt x="818819" y="1920595"/>
                    </a:lnTo>
                    <a:close/>
                  </a:path>
                  <a:path w="1385570" h="1920875">
                    <a:moveTo>
                      <a:pt x="844638" y="1919566"/>
                    </a:moveTo>
                    <a:lnTo>
                      <a:pt x="818807" y="1920582"/>
                    </a:lnTo>
                    <a:lnTo>
                      <a:pt x="824903" y="1920798"/>
                    </a:lnTo>
                    <a:lnTo>
                      <a:pt x="831202" y="1920748"/>
                    </a:lnTo>
                    <a:lnTo>
                      <a:pt x="837755" y="1920367"/>
                    </a:lnTo>
                    <a:lnTo>
                      <a:pt x="844638" y="1919566"/>
                    </a:lnTo>
                    <a:close/>
                  </a:path>
                  <a:path w="1385570" h="1920875">
                    <a:moveTo>
                      <a:pt x="894549" y="167487"/>
                    </a:moveTo>
                    <a:lnTo>
                      <a:pt x="890435" y="166433"/>
                    </a:lnTo>
                    <a:lnTo>
                      <a:pt x="884415" y="164795"/>
                    </a:lnTo>
                    <a:lnTo>
                      <a:pt x="880033" y="164947"/>
                    </a:lnTo>
                    <a:lnTo>
                      <a:pt x="880783" y="169252"/>
                    </a:lnTo>
                    <a:lnTo>
                      <a:pt x="885317" y="168681"/>
                    </a:lnTo>
                    <a:lnTo>
                      <a:pt x="889977" y="167792"/>
                    </a:lnTo>
                    <a:lnTo>
                      <a:pt x="894549" y="167487"/>
                    </a:lnTo>
                    <a:close/>
                  </a:path>
                  <a:path w="1385570" h="1920875">
                    <a:moveTo>
                      <a:pt x="913218" y="15252"/>
                    </a:moveTo>
                    <a:lnTo>
                      <a:pt x="902474" y="0"/>
                    </a:lnTo>
                    <a:lnTo>
                      <a:pt x="905078" y="6908"/>
                    </a:lnTo>
                    <a:lnTo>
                      <a:pt x="896048" y="9245"/>
                    </a:lnTo>
                    <a:lnTo>
                      <a:pt x="887209" y="11214"/>
                    </a:lnTo>
                    <a:lnTo>
                      <a:pt x="878357" y="13055"/>
                    </a:lnTo>
                    <a:lnTo>
                      <a:pt x="869492" y="15506"/>
                    </a:lnTo>
                    <a:lnTo>
                      <a:pt x="872096" y="20358"/>
                    </a:lnTo>
                    <a:lnTo>
                      <a:pt x="887095" y="19037"/>
                    </a:lnTo>
                    <a:lnTo>
                      <a:pt x="893749" y="16052"/>
                    </a:lnTo>
                    <a:lnTo>
                      <a:pt x="899858" y="13931"/>
                    </a:lnTo>
                    <a:lnTo>
                      <a:pt x="913218" y="15252"/>
                    </a:lnTo>
                    <a:close/>
                  </a:path>
                  <a:path w="1385570" h="1920875">
                    <a:moveTo>
                      <a:pt x="983627" y="53009"/>
                    </a:moveTo>
                    <a:lnTo>
                      <a:pt x="965796" y="44538"/>
                    </a:lnTo>
                    <a:lnTo>
                      <a:pt x="949528" y="40665"/>
                    </a:lnTo>
                    <a:lnTo>
                      <a:pt x="934567" y="39878"/>
                    </a:lnTo>
                    <a:lnTo>
                      <a:pt x="920673" y="40665"/>
                    </a:lnTo>
                    <a:lnTo>
                      <a:pt x="907249" y="42037"/>
                    </a:lnTo>
                    <a:lnTo>
                      <a:pt x="900531" y="42506"/>
                    </a:lnTo>
                    <a:lnTo>
                      <a:pt x="893749" y="42506"/>
                    </a:lnTo>
                    <a:lnTo>
                      <a:pt x="886790" y="41871"/>
                    </a:lnTo>
                    <a:lnTo>
                      <a:pt x="879538" y="40589"/>
                    </a:lnTo>
                    <a:lnTo>
                      <a:pt x="871880" y="38557"/>
                    </a:lnTo>
                    <a:lnTo>
                      <a:pt x="863688" y="35699"/>
                    </a:lnTo>
                    <a:lnTo>
                      <a:pt x="874547" y="45821"/>
                    </a:lnTo>
                    <a:lnTo>
                      <a:pt x="879716" y="51320"/>
                    </a:lnTo>
                    <a:lnTo>
                      <a:pt x="894245" y="50977"/>
                    </a:lnTo>
                    <a:lnTo>
                      <a:pt x="919568" y="49237"/>
                    </a:lnTo>
                    <a:lnTo>
                      <a:pt x="946975" y="48094"/>
                    </a:lnTo>
                    <a:lnTo>
                      <a:pt x="955522" y="48577"/>
                    </a:lnTo>
                    <a:lnTo>
                      <a:pt x="961999" y="49263"/>
                    </a:lnTo>
                    <a:lnTo>
                      <a:pt x="968806" y="50203"/>
                    </a:lnTo>
                    <a:lnTo>
                      <a:pt x="976007" y="51447"/>
                    </a:lnTo>
                    <a:lnTo>
                      <a:pt x="983627" y="53009"/>
                    </a:lnTo>
                    <a:close/>
                  </a:path>
                  <a:path w="1385570" h="1920875">
                    <a:moveTo>
                      <a:pt x="994194" y="276301"/>
                    </a:moveTo>
                    <a:lnTo>
                      <a:pt x="975537" y="270395"/>
                    </a:lnTo>
                    <a:lnTo>
                      <a:pt x="985799" y="278676"/>
                    </a:lnTo>
                    <a:lnTo>
                      <a:pt x="994194" y="276301"/>
                    </a:lnTo>
                    <a:close/>
                  </a:path>
                  <a:path w="1385570" h="1920875">
                    <a:moveTo>
                      <a:pt x="997724" y="250825"/>
                    </a:moveTo>
                    <a:lnTo>
                      <a:pt x="986663" y="252679"/>
                    </a:lnTo>
                    <a:lnTo>
                      <a:pt x="994244" y="253809"/>
                    </a:lnTo>
                    <a:lnTo>
                      <a:pt x="997724" y="250825"/>
                    </a:lnTo>
                    <a:close/>
                  </a:path>
                  <a:path w="1385570" h="1920875">
                    <a:moveTo>
                      <a:pt x="1025956" y="1834756"/>
                    </a:moveTo>
                    <a:lnTo>
                      <a:pt x="1021067" y="1836483"/>
                    </a:lnTo>
                    <a:lnTo>
                      <a:pt x="1017981" y="1837931"/>
                    </a:lnTo>
                    <a:lnTo>
                      <a:pt x="1015555" y="1839302"/>
                    </a:lnTo>
                    <a:lnTo>
                      <a:pt x="1025956" y="1834756"/>
                    </a:lnTo>
                    <a:close/>
                  </a:path>
                  <a:path w="1385570" h="1920875">
                    <a:moveTo>
                      <a:pt x="1155255" y="1800707"/>
                    </a:moveTo>
                    <a:lnTo>
                      <a:pt x="1152525" y="1799145"/>
                    </a:lnTo>
                    <a:lnTo>
                      <a:pt x="1147724" y="1798662"/>
                    </a:lnTo>
                    <a:lnTo>
                      <a:pt x="1142390" y="1798078"/>
                    </a:lnTo>
                    <a:lnTo>
                      <a:pt x="1138250" y="1796478"/>
                    </a:lnTo>
                    <a:lnTo>
                      <a:pt x="1136916" y="1792922"/>
                    </a:lnTo>
                    <a:lnTo>
                      <a:pt x="1140002" y="1786432"/>
                    </a:lnTo>
                    <a:lnTo>
                      <a:pt x="1133500" y="1790128"/>
                    </a:lnTo>
                    <a:lnTo>
                      <a:pt x="1090422" y="1811591"/>
                    </a:lnTo>
                    <a:lnTo>
                      <a:pt x="1083602" y="1814893"/>
                    </a:lnTo>
                    <a:lnTo>
                      <a:pt x="1067079" y="1823415"/>
                    </a:lnTo>
                    <a:lnTo>
                      <a:pt x="1061580" y="1827174"/>
                    </a:lnTo>
                    <a:lnTo>
                      <a:pt x="1056170" y="1831035"/>
                    </a:lnTo>
                    <a:lnTo>
                      <a:pt x="1054773" y="1832825"/>
                    </a:lnTo>
                    <a:lnTo>
                      <a:pt x="1054989" y="1831390"/>
                    </a:lnTo>
                    <a:lnTo>
                      <a:pt x="1047000" y="1832851"/>
                    </a:lnTo>
                    <a:lnTo>
                      <a:pt x="1043000" y="1838007"/>
                    </a:lnTo>
                    <a:lnTo>
                      <a:pt x="1038923" y="1843112"/>
                    </a:lnTo>
                    <a:lnTo>
                      <a:pt x="1034732" y="1848116"/>
                    </a:lnTo>
                    <a:lnTo>
                      <a:pt x="1030427" y="1853018"/>
                    </a:lnTo>
                    <a:lnTo>
                      <a:pt x="1037869" y="1851850"/>
                    </a:lnTo>
                    <a:lnTo>
                      <a:pt x="1045171" y="1850313"/>
                    </a:lnTo>
                    <a:lnTo>
                      <a:pt x="1052423" y="1848561"/>
                    </a:lnTo>
                    <a:lnTo>
                      <a:pt x="1048702" y="1852549"/>
                    </a:lnTo>
                    <a:lnTo>
                      <a:pt x="1015580" y="1871383"/>
                    </a:lnTo>
                    <a:lnTo>
                      <a:pt x="973797" y="1883575"/>
                    </a:lnTo>
                    <a:lnTo>
                      <a:pt x="949210" y="1886038"/>
                    </a:lnTo>
                    <a:lnTo>
                      <a:pt x="945413" y="1884908"/>
                    </a:lnTo>
                    <a:lnTo>
                      <a:pt x="958100" y="1879917"/>
                    </a:lnTo>
                    <a:lnTo>
                      <a:pt x="966241" y="1875116"/>
                    </a:lnTo>
                    <a:lnTo>
                      <a:pt x="971638" y="1870608"/>
                    </a:lnTo>
                    <a:lnTo>
                      <a:pt x="976147" y="1866468"/>
                    </a:lnTo>
                    <a:lnTo>
                      <a:pt x="979258" y="1863852"/>
                    </a:lnTo>
                    <a:lnTo>
                      <a:pt x="1020089" y="1851266"/>
                    </a:lnTo>
                    <a:lnTo>
                      <a:pt x="1016114" y="1849158"/>
                    </a:lnTo>
                    <a:lnTo>
                      <a:pt x="1012024" y="1846681"/>
                    </a:lnTo>
                    <a:lnTo>
                      <a:pt x="1010843" y="1843506"/>
                    </a:lnTo>
                    <a:lnTo>
                      <a:pt x="1015555" y="1839302"/>
                    </a:lnTo>
                    <a:lnTo>
                      <a:pt x="992136" y="1848700"/>
                    </a:lnTo>
                    <a:lnTo>
                      <a:pt x="968463" y="1856206"/>
                    </a:lnTo>
                    <a:lnTo>
                      <a:pt x="944626" y="1862429"/>
                    </a:lnTo>
                    <a:lnTo>
                      <a:pt x="920699" y="1868030"/>
                    </a:lnTo>
                    <a:lnTo>
                      <a:pt x="820064" y="1887512"/>
                    </a:lnTo>
                    <a:lnTo>
                      <a:pt x="834999" y="1891030"/>
                    </a:lnTo>
                    <a:lnTo>
                      <a:pt x="838860" y="1893951"/>
                    </a:lnTo>
                    <a:lnTo>
                      <a:pt x="834669" y="1896554"/>
                    </a:lnTo>
                    <a:lnTo>
                      <a:pt x="825423" y="1899119"/>
                    </a:lnTo>
                    <a:lnTo>
                      <a:pt x="814260" y="1901913"/>
                    </a:lnTo>
                    <a:lnTo>
                      <a:pt x="804278" y="1905076"/>
                    </a:lnTo>
                    <a:lnTo>
                      <a:pt x="798703" y="1909025"/>
                    </a:lnTo>
                    <a:lnTo>
                      <a:pt x="800709" y="1914220"/>
                    </a:lnTo>
                    <a:lnTo>
                      <a:pt x="832586" y="1908009"/>
                    </a:lnTo>
                    <a:lnTo>
                      <a:pt x="830059" y="1912366"/>
                    </a:lnTo>
                    <a:lnTo>
                      <a:pt x="839812" y="1911667"/>
                    </a:lnTo>
                    <a:lnTo>
                      <a:pt x="849553" y="1910626"/>
                    </a:lnTo>
                    <a:lnTo>
                      <a:pt x="868959" y="1908086"/>
                    </a:lnTo>
                    <a:lnTo>
                      <a:pt x="860361" y="1901710"/>
                    </a:lnTo>
                    <a:lnTo>
                      <a:pt x="860234" y="1901609"/>
                    </a:lnTo>
                    <a:lnTo>
                      <a:pt x="854367" y="1901710"/>
                    </a:lnTo>
                    <a:lnTo>
                      <a:pt x="855408" y="1893912"/>
                    </a:lnTo>
                    <a:lnTo>
                      <a:pt x="870864" y="1893697"/>
                    </a:lnTo>
                    <a:lnTo>
                      <a:pt x="891768" y="1903958"/>
                    </a:lnTo>
                    <a:lnTo>
                      <a:pt x="911517" y="1905635"/>
                    </a:lnTo>
                    <a:lnTo>
                      <a:pt x="925893" y="1902866"/>
                    </a:lnTo>
                    <a:lnTo>
                      <a:pt x="940117" y="1899500"/>
                    </a:lnTo>
                    <a:lnTo>
                      <a:pt x="962672" y="1893697"/>
                    </a:lnTo>
                    <a:lnTo>
                      <a:pt x="968375" y="1892223"/>
                    </a:lnTo>
                    <a:lnTo>
                      <a:pt x="964361" y="1895525"/>
                    </a:lnTo>
                    <a:lnTo>
                      <a:pt x="969137" y="1894306"/>
                    </a:lnTo>
                    <a:lnTo>
                      <a:pt x="970940" y="1892681"/>
                    </a:lnTo>
                    <a:lnTo>
                      <a:pt x="971308" y="1892223"/>
                    </a:lnTo>
                    <a:lnTo>
                      <a:pt x="972248" y="1891017"/>
                    </a:lnTo>
                    <a:lnTo>
                      <a:pt x="987005" y="1886038"/>
                    </a:lnTo>
                    <a:lnTo>
                      <a:pt x="1018565" y="1875409"/>
                    </a:lnTo>
                    <a:lnTo>
                      <a:pt x="1063345" y="1856714"/>
                    </a:lnTo>
                    <a:lnTo>
                      <a:pt x="1079627" y="1848561"/>
                    </a:lnTo>
                    <a:lnTo>
                      <a:pt x="1099248" y="1838731"/>
                    </a:lnTo>
                    <a:lnTo>
                      <a:pt x="1106385" y="1835162"/>
                    </a:lnTo>
                    <a:lnTo>
                      <a:pt x="1147533" y="1811007"/>
                    </a:lnTo>
                    <a:lnTo>
                      <a:pt x="1154176" y="1804339"/>
                    </a:lnTo>
                    <a:lnTo>
                      <a:pt x="1155255" y="1800707"/>
                    </a:lnTo>
                    <a:close/>
                  </a:path>
                  <a:path w="1385570" h="1920875">
                    <a:moveTo>
                      <a:pt x="1195717" y="1757540"/>
                    </a:moveTo>
                    <a:lnTo>
                      <a:pt x="1180134" y="1767255"/>
                    </a:lnTo>
                    <a:lnTo>
                      <a:pt x="1192720" y="1766100"/>
                    </a:lnTo>
                    <a:lnTo>
                      <a:pt x="1195717" y="1757540"/>
                    </a:lnTo>
                    <a:close/>
                  </a:path>
                  <a:path w="1385570" h="1920875">
                    <a:moveTo>
                      <a:pt x="1211211" y="1747812"/>
                    </a:moveTo>
                    <a:lnTo>
                      <a:pt x="1204607" y="1743367"/>
                    </a:lnTo>
                    <a:lnTo>
                      <a:pt x="1200670" y="1743036"/>
                    </a:lnTo>
                    <a:lnTo>
                      <a:pt x="1195717" y="1757540"/>
                    </a:lnTo>
                    <a:lnTo>
                      <a:pt x="1211211" y="1747812"/>
                    </a:lnTo>
                    <a:close/>
                  </a:path>
                  <a:path w="1385570" h="1920875">
                    <a:moveTo>
                      <a:pt x="1246378" y="1738960"/>
                    </a:moveTo>
                    <a:lnTo>
                      <a:pt x="1233817" y="1732064"/>
                    </a:lnTo>
                    <a:lnTo>
                      <a:pt x="1211211" y="1747812"/>
                    </a:lnTo>
                    <a:lnTo>
                      <a:pt x="1217231" y="1751228"/>
                    </a:lnTo>
                    <a:lnTo>
                      <a:pt x="1224457" y="1752358"/>
                    </a:lnTo>
                    <a:lnTo>
                      <a:pt x="1233855" y="1749005"/>
                    </a:lnTo>
                    <a:lnTo>
                      <a:pt x="1246378" y="1738960"/>
                    </a:lnTo>
                    <a:close/>
                  </a:path>
                  <a:path w="1385570" h="1920875">
                    <a:moveTo>
                      <a:pt x="1250188" y="1720215"/>
                    </a:moveTo>
                    <a:lnTo>
                      <a:pt x="1244168" y="1724558"/>
                    </a:lnTo>
                    <a:lnTo>
                      <a:pt x="1238110" y="1727796"/>
                    </a:lnTo>
                    <a:lnTo>
                      <a:pt x="1232306" y="1731213"/>
                    </a:lnTo>
                    <a:lnTo>
                      <a:pt x="1233817" y="1732064"/>
                    </a:lnTo>
                    <a:lnTo>
                      <a:pt x="1239278" y="1728152"/>
                    </a:lnTo>
                    <a:lnTo>
                      <a:pt x="1244993" y="1724418"/>
                    </a:lnTo>
                    <a:lnTo>
                      <a:pt x="1250188" y="1720215"/>
                    </a:lnTo>
                    <a:close/>
                  </a:path>
                  <a:path w="1385570" h="1920875">
                    <a:moveTo>
                      <a:pt x="1271104" y="1703857"/>
                    </a:moveTo>
                    <a:lnTo>
                      <a:pt x="1250188" y="1720215"/>
                    </a:lnTo>
                    <a:lnTo>
                      <a:pt x="1255014" y="1716735"/>
                    </a:lnTo>
                    <a:lnTo>
                      <a:pt x="1260068" y="1712899"/>
                    </a:lnTo>
                    <a:lnTo>
                      <a:pt x="1265415" y="1708632"/>
                    </a:lnTo>
                    <a:lnTo>
                      <a:pt x="1271104" y="1703857"/>
                    </a:lnTo>
                    <a:close/>
                  </a:path>
                  <a:path w="1385570" h="1920875">
                    <a:moveTo>
                      <a:pt x="1347266" y="1594612"/>
                    </a:moveTo>
                    <a:lnTo>
                      <a:pt x="1340827" y="1595767"/>
                    </a:lnTo>
                    <a:lnTo>
                      <a:pt x="1333525" y="1603654"/>
                    </a:lnTo>
                    <a:lnTo>
                      <a:pt x="1327010" y="1613636"/>
                    </a:lnTo>
                    <a:lnTo>
                      <a:pt x="1322984" y="1621091"/>
                    </a:lnTo>
                    <a:lnTo>
                      <a:pt x="1339748" y="1638884"/>
                    </a:lnTo>
                    <a:lnTo>
                      <a:pt x="1345501" y="1624660"/>
                    </a:lnTo>
                    <a:lnTo>
                      <a:pt x="1344307" y="1616379"/>
                    </a:lnTo>
                    <a:lnTo>
                      <a:pt x="1338173" y="1613738"/>
                    </a:lnTo>
                    <a:lnTo>
                      <a:pt x="1329131" y="1616456"/>
                    </a:lnTo>
                    <a:lnTo>
                      <a:pt x="1336332" y="1606816"/>
                    </a:lnTo>
                    <a:lnTo>
                      <a:pt x="1342110" y="1605165"/>
                    </a:lnTo>
                    <a:lnTo>
                      <a:pt x="1345933" y="1603692"/>
                    </a:lnTo>
                    <a:lnTo>
                      <a:pt x="1347266" y="1594612"/>
                    </a:lnTo>
                    <a:close/>
                  </a:path>
                  <a:path w="1385570" h="1920875">
                    <a:moveTo>
                      <a:pt x="1384947" y="1563522"/>
                    </a:moveTo>
                    <a:lnTo>
                      <a:pt x="1378343" y="1554581"/>
                    </a:lnTo>
                    <a:lnTo>
                      <a:pt x="1378394" y="1553197"/>
                    </a:lnTo>
                    <a:lnTo>
                      <a:pt x="1378153" y="1552575"/>
                    </a:lnTo>
                    <a:lnTo>
                      <a:pt x="1377492" y="1553375"/>
                    </a:lnTo>
                    <a:lnTo>
                      <a:pt x="1378331" y="1554581"/>
                    </a:lnTo>
                    <a:lnTo>
                      <a:pt x="1377302" y="1560283"/>
                    </a:lnTo>
                    <a:lnTo>
                      <a:pt x="1374470" y="1568018"/>
                    </a:lnTo>
                    <a:lnTo>
                      <a:pt x="1370241" y="1575346"/>
                    </a:lnTo>
                    <a:lnTo>
                      <a:pt x="1365034" y="1579778"/>
                    </a:lnTo>
                    <a:lnTo>
                      <a:pt x="1363484" y="1569885"/>
                    </a:lnTo>
                    <a:lnTo>
                      <a:pt x="1356474" y="1604225"/>
                    </a:lnTo>
                    <a:lnTo>
                      <a:pt x="1370926" y="1583982"/>
                    </a:lnTo>
                    <a:lnTo>
                      <a:pt x="1378051" y="1573822"/>
                    </a:lnTo>
                    <a:lnTo>
                      <a:pt x="1384947" y="1563522"/>
                    </a:lnTo>
                    <a:close/>
                  </a:path>
                </a:pathLst>
              </a:custGeom>
              <a:solidFill>
                <a:srgbClr val="FFD61C"/>
              </a:solidFill>
            </p:spPr>
            <p:txBody>
              <a:bodyPr wrap="square" lIns="0" tIns="0" rIns="0" bIns="0" rtlCol="0"/>
              <a:lstStyle/>
              <a:p>
                <a:endParaRPr/>
              </a:p>
            </p:txBody>
          </p:sp>
          <p:pic>
            <p:nvPicPr>
              <p:cNvPr id="50" name="object 226">
                <a:extLst>
                  <a:ext uri="{FF2B5EF4-FFF2-40B4-BE49-F238E27FC236}">
                    <a16:creationId xmlns:a16="http://schemas.microsoft.com/office/drawing/2014/main" id="{DA4F942B-58CD-1D37-A0C1-D4F60466B91B}"/>
                  </a:ext>
                </a:extLst>
              </p:cNvPr>
              <p:cNvPicPr/>
              <p:nvPr/>
            </p:nvPicPr>
            <p:blipFill>
              <a:blip r:embed="rId11" cstate="print"/>
              <a:stretch>
                <a:fillRect/>
              </a:stretch>
            </p:blipFill>
            <p:spPr>
              <a:xfrm>
                <a:off x="11937473" y="3299962"/>
                <a:ext cx="105111" cy="81630"/>
              </a:xfrm>
              <a:prstGeom prst="rect">
                <a:avLst/>
              </a:prstGeom>
            </p:spPr>
          </p:pic>
          <p:sp>
            <p:nvSpPr>
              <p:cNvPr id="51" name="object 227">
                <a:extLst>
                  <a:ext uri="{FF2B5EF4-FFF2-40B4-BE49-F238E27FC236}">
                    <a16:creationId xmlns:a16="http://schemas.microsoft.com/office/drawing/2014/main" id="{4DB4DCA8-F2CE-C852-1DAD-9FD3B97BB917}"/>
                  </a:ext>
                </a:extLst>
              </p:cNvPr>
              <p:cNvSpPr/>
              <p:nvPr/>
            </p:nvSpPr>
            <p:spPr>
              <a:xfrm>
                <a:off x="12136933" y="3376593"/>
                <a:ext cx="466090" cy="84455"/>
              </a:xfrm>
              <a:custGeom>
                <a:avLst/>
                <a:gdLst/>
                <a:ahLst/>
                <a:cxnLst/>
                <a:rect l="l" t="t" r="r" b="b"/>
                <a:pathLst>
                  <a:path w="466090" h="84454">
                    <a:moveTo>
                      <a:pt x="10502" y="76720"/>
                    </a:moveTo>
                    <a:lnTo>
                      <a:pt x="7835" y="77012"/>
                    </a:lnTo>
                    <a:lnTo>
                      <a:pt x="4559" y="77597"/>
                    </a:lnTo>
                    <a:lnTo>
                      <a:pt x="0" y="79463"/>
                    </a:lnTo>
                    <a:lnTo>
                      <a:pt x="3505" y="78536"/>
                    </a:lnTo>
                    <a:lnTo>
                      <a:pt x="7048" y="77927"/>
                    </a:lnTo>
                    <a:lnTo>
                      <a:pt x="10502" y="76720"/>
                    </a:lnTo>
                    <a:close/>
                  </a:path>
                  <a:path w="466090" h="84454">
                    <a:moveTo>
                      <a:pt x="23114" y="84239"/>
                    </a:moveTo>
                    <a:lnTo>
                      <a:pt x="22644" y="83718"/>
                    </a:lnTo>
                    <a:lnTo>
                      <a:pt x="22186" y="83235"/>
                    </a:lnTo>
                    <a:lnTo>
                      <a:pt x="21678" y="82689"/>
                    </a:lnTo>
                    <a:lnTo>
                      <a:pt x="21424" y="83337"/>
                    </a:lnTo>
                    <a:lnTo>
                      <a:pt x="21577" y="83934"/>
                    </a:lnTo>
                    <a:lnTo>
                      <a:pt x="23114" y="84239"/>
                    </a:lnTo>
                    <a:close/>
                  </a:path>
                  <a:path w="466090" h="84454">
                    <a:moveTo>
                      <a:pt x="38404" y="73545"/>
                    </a:moveTo>
                    <a:lnTo>
                      <a:pt x="34023" y="69278"/>
                    </a:lnTo>
                    <a:lnTo>
                      <a:pt x="10502" y="76708"/>
                    </a:lnTo>
                    <a:lnTo>
                      <a:pt x="16230" y="76263"/>
                    </a:lnTo>
                    <a:lnTo>
                      <a:pt x="18745" y="79375"/>
                    </a:lnTo>
                    <a:lnTo>
                      <a:pt x="21666" y="82677"/>
                    </a:lnTo>
                    <a:lnTo>
                      <a:pt x="22987" y="79590"/>
                    </a:lnTo>
                    <a:lnTo>
                      <a:pt x="38404" y="73545"/>
                    </a:lnTo>
                    <a:close/>
                  </a:path>
                  <a:path w="466090" h="84454">
                    <a:moveTo>
                      <a:pt x="466051" y="0"/>
                    </a:moveTo>
                    <a:lnTo>
                      <a:pt x="461937" y="3822"/>
                    </a:lnTo>
                    <a:lnTo>
                      <a:pt x="455396" y="8432"/>
                    </a:lnTo>
                    <a:lnTo>
                      <a:pt x="452043" y="14490"/>
                    </a:lnTo>
                    <a:lnTo>
                      <a:pt x="455333" y="14846"/>
                    </a:lnTo>
                    <a:lnTo>
                      <a:pt x="459168" y="11112"/>
                    </a:lnTo>
                    <a:lnTo>
                      <a:pt x="462940" y="5448"/>
                    </a:lnTo>
                    <a:lnTo>
                      <a:pt x="466051" y="0"/>
                    </a:lnTo>
                    <a:close/>
                  </a:path>
                </a:pathLst>
              </a:custGeom>
              <a:solidFill>
                <a:srgbClr val="FFD61C"/>
              </a:solidFill>
            </p:spPr>
            <p:txBody>
              <a:bodyPr wrap="square" lIns="0" tIns="0" rIns="0" bIns="0" rtlCol="0"/>
              <a:lstStyle/>
              <a:p>
                <a:endParaRPr/>
              </a:p>
            </p:txBody>
          </p:sp>
        </p:grpSp>
        <p:sp>
          <p:nvSpPr>
            <p:cNvPr id="45" name="object 228">
              <a:extLst>
                <a:ext uri="{FF2B5EF4-FFF2-40B4-BE49-F238E27FC236}">
                  <a16:creationId xmlns:a16="http://schemas.microsoft.com/office/drawing/2014/main" id="{76D80138-7219-3512-4C58-02BFFEA26FA5}"/>
                </a:ext>
              </a:extLst>
            </p:cNvPr>
            <p:cNvSpPr/>
            <p:nvPr/>
          </p:nvSpPr>
          <p:spPr>
            <a:xfrm>
              <a:off x="7764838" y="1769914"/>
              <a:ext cx="4621" cy="6161"/>
            </a:xfrm>
            <a:custGeom>
              <a:avLst/>
              <a:gdLst/>
              <a:ahLst/>
              <a:cxnLst/>
              <a:rect l="l" t="t" r="r" b="b"/>
              <a:pathLst>
                <a:path w="7620" h="10160">
                  <a:moveTo>
                    <a:pt x="7130" y="0"/>
                  </a:moveTo>
                  <a:lnTo>
                    <a:pt x="1800" y="4952"/>
                  </a:lnTo>
                  <a:lnTo>
                    <a:pt x="0" y="9968"/>
                  </a:lnTo>
                  <a:lnTo>
                    <a:pt x="7130" y="0"/>
                  </a:lnTo>
                  <a:close/>
                </a:path>
              </a:pathLst>
            </a:custGeom>
            <a:solidFill>
              <a:srgbClr val="FFD61C"/>
            </a:solidFill>
          </p:spPr>
          <p:txBody>
            <a:bodyPr wrap="square" lIns="0" tIns="0" rIns="0" bIns="0" rtlCol="0"/>
            <a:lstStyle/>
            <a:p>
              <a:endParaRPr/>
            </a:p>
          </p:txBody>
        </p:sp>
        <p:sp>
          <p:nvSpPr>
            <p:cNvPr id="46" name="object 229">
              <a:extLst>
                <a:ext uri="{FF2B5EF4-FFF2-40B4-BE49-F238E27FC236}">
                  <a16:creationId xmlns:a16="http://schemas.microsoft.com/office/drawing/2014/main" id="{AEA14036-2F69-9043-8A0B-74499F1CE133}"/>
                </a:ext>
              </a:extLst>
            </p:cNvPr>
            <p:cNvSpPr/>
            <p:nvPr/>
          </p:nvSpPr>
          <p:spPr>
            <a:xfrm>
              <a:off x="7688939" y="1632471"/>
              <a:ext cx="3466" cy="30422"/>
            </a:xfrm>
            <a:custGeom>
              <a:avLst/>
              <a:gdLst/>
              <a:ahLst/>
              <a:cxnLst/>
              <a:rect l="l" t="t" r="r" b="b"/>
              <a:pathLst>
                <a:path w="5715" h="50164">
                  <a:moveTo>
                    <a:pt x="4406" y="20764"/>
                  </a:moveTo>
                  <a:lnTo>
                    <a:pt x="1854" y="12941"/>
                  </a:lnTo>
                  <a:lnTo>
                    <a:pt x="3911" y="14008"/>
                  </a:lnTo>
                  <a:lnTo>
                    <a:pt x="622" y="0"/>
                  </a:lnTo>
                  <a:lnTo>
                    <a:pt x="266" y="11823"/>
                  </a:lnTo>
                  <a:lnTo>
                    <a:pt x="0" y="25819"/>
                  </a:lnTo>
                  <a:lnTo>
                    <a:pt x="800" y="38900"/>
                  </a:lnTo>
                  <a:lnTo>
                    <a:pt x="3594" y="47993"/>
                  </a:lnTo>
                  <a:lnTo>
                    <a:pt x="2730" y="40665"/>
                  </a:lnTo>
                  <a:lnTo>
                    <a:pt x="3848" y="30784"/>
                  </a:lnTo>
                  <a:lnTo>
                    <a:pt x="4406" y="20764"/>
                  </a:lnTo>
                  <a:close/>
                </a:path>
                <a:path w="5715" h="50164">
                  <a:moveTo>
                    <a:pt x="5130" y="49847"/>
                  </a:moveTo>
                  <a:lnTo>
                    <a:pt x="4330" y="49047"/>
                  </a:lnTo>
                  <a:lnTo>
                    <a:pt x="3594" y="47993"/>
                  </a:lnTo>
                  <a:lnTo>
                    <a:pt x="4178" y="49034"/>
                  </a:lnTo>
                  <a:lnTo>
                    <a:pt x="5029" y="49796"/>
                  </a:lnTo>
                  <a:close/>
                </a:path>
              </a:pathLst>
            </a:custGeom>
            <a:solidFill>
              <a:srgbClr val="FFD61C"/>
            </a:solidFill>
          </p:spPr>
          <p:txBody>
            <a:bodyPr wrap="square" lIns="0" tIns="0" rIns="0" bIns="0" rtlCol="0"/>
            <a:lstStyle/>
            <a:p>
              <a:endParaRPr/>
            </a:p>
          </p:txBody>
        </p:sp>
      </p:grpSp>
    </p:spTree>
    <p:extLst>
      <p:ext uri="{BB962C8B-B14F-4D97-AF65-F5344CB8AC3E}">
        <p14:creationId xmlns:p14="http://schemas.microsoft.com/office/powerpoint/2010/main" val="3824307721"/>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Subtitle Background Only">
    <p:spTree>
      <p:nvGrpSpPr>
        <p:cNvPr id="1" name=""/>
        <p:cNvGrpSpPr/>
        <p:nvPr/>
      </p:nvGrpSpPr>
      <p:grpSpPr>
        <a:xfrm>
          <a:off x="0" y="0"/>
          <a:ext cx="0" cy="0"/>
          <a:chOff x="0" y="0"/>
          <a:chExt cx="0" cy="0"/>
        </a:xfrm>
      </p:grpSpPr>
      <p:grpSp>
        <p:nvGrpSpPr>
          <p:cNvPr id="3" name="object 2">
            <a:extLst>
              <a:ext uri="{FF2B5EF4-FFF2-40B4-BE49-F238E27FC236}">
                <a16:creationId xmlns:a16="http://schemas.microsoft.com/office/drawing/2014/main" id="{4B922BDB-111D-60C9-2C5A-2FC96E458598}"/>
              </a:ext>
            </a:extLst>
          </p:cNvPr>
          <p:cNvGrpSpPr/>
          <p:nvPr userDrawn="1"/>
        </p:nvGrpSpPr>
        <p:grpSpPr>
          <a:xfrm>
            <a:off x="2968030" y="0"/>
            <a:ext cx="9223970" cy="6858000"/>
            <a:chOff x="4894113" y="0"/>
            <a:chExt cx="15210155" cy="11308715"/>
          </a:xfrm>
        </p:grpSpPr>
        <p:sp>
          <p:nvSpPr>
            <p:cNvPr id="4" name="object 3">
              <a:extLst>
                <a:ext uri="{FF2B5EF4-FFF2-40B4-BE49-F238E27FC236}">
                  <a16:creationId xmlns:a16="http://schemas.microsoft.com/office/drawing/2014/main" id="{34C867D3-98E5-E916-FEC6-D04FE297C33B}"/>
                </a:ext>
              </a:extLst>
            </p:cNvPr>
            <p:cNvSpPr/>
            <p:nvPr/>
          </p:nvSpPr>
          <p:spPr>
            <a:xfrm>
              <a:off x="5050675" y="5"/>
              <a:ext cx="14529435" cy="11308715"/>
            </a:xfrm>
            <a:custGeom>
              <a:avLst/>
              <a:gdLst/>
              <a:ahLst/>
              <a:cxnLst/>
              <a:rect l="l" t="t" r="r" b="b"/>
              <a:pathLst>
                <a:path w="14529435" h="11308715">
                  <a:moveTo>
                    <a:pt x="1775485" y="927239"/>
                  </a:moveTo>
                  <a:lnTo>
                    <a:pt x="1757222" y="917689"/>
                  </a:lnTo>
                  <a:lnTo>
                    <a:pt x="1719033" y="892289"/>
                  </a:lnTo>
                  <a:lnTo>
                    <a:pt x="1683842" y="866889"/>
                  </a:lnTo>
                  <a:lnTo>
                    <a:pt x="1651063" y="828789"/>
                  </a:lnTo>
                  <a:lnTo>
                    <a:pt x="1620177" y="803389"/>
                  </a:lnTo>
                  <a:lnTo>
                    <a:pt x="1591132" y="777989"/>
                  </a:lnTo>
                  <a:lnTo>
                    <a:pt x="1564436" y="765289"/>
                  </a:lnTo>
                  <a:lnTo>
                    <a:pt x="1539557" y="739889"/>
                  </a:lnTo>
                  <a:lnTo>
                    <a:pt x="1515986" y="727189"/>
                  </a:lnTo>
                  <a:lnTo>
                    <a:pt x="1550200" y="752589"/>
                  </a:lnTo>
                  <a:lnTo>
                    <a:pt x="1567878" y="777989"/>
                  </a:lnTo>
                  <a:lnTo>
                    <a:pt x="1576895" y="777989"/>
                  </a:lnTo>
                  <a:lnTo>
                    <a:pt x="1586217" y="790689"/>
                  </a:lnTo>
                  <a:lnTo>
                    <a:pt x="1659597" y="854189"/>
                  </a:lnTo>
                  <a:lnTo>
                    <a:pt x="1693418" y="879589"/>
                  </a:lnTo>
                  <a:lnTo>
                    <a:pt x="1709801" y="893038"/>
                  </a:lnTo>
                  <a:lnTo>
                    <a:pt x="1708569" y="892289"/>
                  </a:lnTo>
                  <a:lnTo>
                    <a:pt x="1710169" y="893343"/>
                  </a:lnTo>
                  <a:lnTo>
                    <a:pt x="1724342" y="904989"/>
                  </a:lnTo>
                  <a:lnTo>
                    <a:pt x="1750568" y="930389"/>
                  </a:lnTo>
                  <a:lnTo>
                    <a:pt x="1770380" y="930389"/>
                  </a:lnTo>
                  <a:lnTo>
                    <a:pt x="1753247" y="919835"/>
                  </a:lnTo>
                  <a:lnTo>
                    <a:pt x="1775485" y="927239"/>
                  </a:lnTo>
                  <a:close/>
                </a:path>
                <a:path w="14529435" h="11308715">
                  <a:moveTo>
                    <a:pt x="1783918" y="975690"/>
                  </a:moveTo>
                  <a:lnTo>
                    <a:pt x="1783626" y="975461"/>
                  </a:lnTo>
                  <a:lnTo>
                    <a:pt x="1782470" y="974775"/>
                  </a:lnTo>
                  <a:lnTo>
                    <a:pt x="1783918" y="975690"/>
                  </a:lnTo>
                  <a:close/>
                </a:path>
                <a:path w="14529435" h="11308715">
                  <a:moveTo>
                    <a:pt x="1784515" y="930389"/>
                  </a:moveTo>
                  <a:lnTo>
                    <a:pt x="1784413" y="930224"/>
                  </a:lnTo>
                  <a:lnTo>
                    <a:pt x="1775485" y="927239"/>
                  </a:lnTo>
                  <a:lnTo>
                    <a:pt x="1781492" y="930389"/>
                  </a:lnTo>
                  <a:lnTo>
                    <a:pt x="1784515" y="930389"/>
                  </a:lnTo>
                  <a:close/>
                </a:path>
                <a:path w="14529435" h="11308715">
                  <a:moveTo>
                    <a:pt x="2018296" y="1033602"/>
                  </a:moveTo>
                  <a:lnTo>
                    <a:pt x="2010638" y="1030008"/>
                  </a:lnTo>
                  <a:lnTo>
                    <a:pt x="2003056" y="1026223"/>
                  </a:lnTo>
                  <a:lnTo>
                    <a:pt x="1995716" y="1022477"/>
                  </a:lnTo>
                  <a:lnTo>
                    <a:pt x="1988743" y="1019009"/>
                  </a:lnTo>
                  <a:lnTo>
                    <a:pt x="1996313" y="1023035"/>
                  </a:lnTo>
                  <a:lnTo>
                    <a:pt x="2003742" y="1026883"/>
                  </a:lnTo>
                  <a:lnTo>
                    <a:pt x="2011070" y="1030439"/>
                  </a:lnTo>
                  <a:lnTo>
                    <a:pt x="2018296" y="1033602"/>
                  </a:lnTo>
                  <a:close/>
                </a:path>
                <a:path w="14529435" h="11308715">
                  <a:moveTo>
                    <a:pt x="2047278" y="1069124"/>
                  </a:moveTo>
                  <a:lnTo>
                    <a:pt x="2021662" y="1057389"/>
                  </a:lnTo>
                  <a:lnTo>
                    <a:pt x="1994433" y="1031989"/>
                  </a:lnTo>
                  <a:lnTo>
                    <a:pt x="1968068" y="1019289"/>
                  </a:lnTo>
                  <a:lnTo>
                    <a:pt x="1988731" y="1019289"/>
                  </a:lnTo>
                  <a:lnTo>
                    <a:pt x="1943201" y="993889"/>
                  </a:lnTo>
                  <a:lnTo>
                    <a:pt x="1846478" y="943089"/>
                  </a:lnTo>
                  <a:lnTo>
                    <a:pt x="1814817" y="917689"/>
                  </a:lnTo>
                  <a:lnTo>
                    <a:pt x="1798993" y="904989"/>
                  </a:lnTo>
                  <a:lnTo>
                    <a:pt x="1754555" y="879589"/>
                  </a:lnTo>
                  <a:lnTo>
                    <a:pt x="1715008" y="854189"/>
                  </a:lnTo>
                  <a:lnTo>
                    <a:pt x="1682216" y="828789"/>
                  </a:lnTo>
                  <a:lnTo>
                    <a:pt x="1706880" y="854189"/>
                  </a:lnTo>
                  <a:lnTo>
                    <a:pt x="1716646" y="866889"/>
                  </a:lnTo>
                  <a:lnTo>
                    <a:pt x="1727949" y="866889"/>
                  </a:lnTo>
                  <a:lnTo>
                    <a:pt x="1740141" y="879589"/>
                  </a:lnTo>
                  <a:lnTo>
                    <a:pt x="1752549" y="892289"/>
                  </a:lnTo>
                  <a:lnTo>
                    <a:pt x="1764550" y="892289"/>
                  </a:lnTo>
                  <a:lnTo>
                    <a:pt x="1775536" y="904989"/>
                  </a:lnTo>
                  <a:lnTo>
                    <a:pt x="1779574" y="910437"/>
                  </a:lnTo>
                  <a:lnTo>
                    <a:pt x="1770100" y="904989"/>
                  </a:lnTo>
                  <a:lnTo>
                    <a:pt x="1768411" y="904989"/>
                  </a:lnTo>
                  <a:lnTo>
                    <a:pt x="1776679" y="917689"/>
                  </a:lnTo>
                  <a:lnTo>
                    <a:pt x="1784413" y="930224"/>
                  </a:lnTo>
                  <a:lnTo>
                    <a:pt x="1784921" y="930389"/>
                  </a:lnTo>
                  <a:lnTo>
                    <a:pt x="1861299" y="981189"/>
                  </a:lnTo>
                  <a:lnTo>
                    <a:pt x="1882355" y="993889"/>
                  </a:lnTo>
                  <a:lnTo>
                    <a:pt x="1926323" y="1019289"/>
                  </a:lnTo>
                  <a:lnTo>
                    <a:pt x="1968373" y="1057389"/>
                  </a:lnTo>
                  <a:lnTo>
                    <a:pt x="1982508" y="1069124"/>
                  </a:lnTo>
                  <a:lnTo>
                    <a:pt x="2047278" y="1069124"/>
                  </a:lnTo>
                  <a:close/>
                </a:path>
                <a:path w="14529435" h="11308715">
                  <a:moveTo>
                    <a:pt x="2050732" y="1047864"/>
                  </a:moveTo>
                  <a:lnTo>
                    <a:pt x="2050122" y="1046149"/>
                  </a:lnTo>
                  <a:lnTo>
                    <a:pt x="2042744" y="1043597"/>
                  </a:lnTo>
                  <a:lnTo>
                    <a:pt x="2034870" y="1040549"/>
                  </a:lnTo>
                  <a:lnTo>
                    <a:pt x="2026666" y="1037170"/>
                  </a:lnTo>
                  <a:lnTo>
                    <a:pt x="2018296" y="1033614"/>
                  </a:lnTo>
                  <a:lnTo>
                    <a:pt x="2032787" y="1040371"/>
                  </a:lnTo>
                  <a:lnTo>
                    <a:pt x="2044280" y="1045527"/>
                  </a:lnTo>
                  <a:lnTo>
                    <a:pt x="2050732" y="1047864"/>
                  </a:lnTo>
                  <a:close/>
                </a:path>
                <a:path w="14529435" h="11308715">
                  <a:moveTo>
                    <a:pt x="2140686" y="1124445"/>
                  </a:moveTo>
                  <a:lnTo>
                    <a:pt x="2138324" y="1120889"/>
                  </a:lnTo>
                  <a:lnTo>
                    <a:pt x="2136559" y="1120889"/>
                  </a:lnTo>
                  <a:lnTo>
                    <a:pt x="2140686" y="1124445"/>
                  </a:lnTo>
                  <a:close/>
                </a:path>
                <a:path w="14529435" h="11308715">
                  <a:moveTo>
                    <a:pt x="2362631" y="1298689"/>
                  </a:moveTo>
                  <a:lnTo>
                    <a:pt x="2346680" y="1285989"/>
                  </a:lnTo>
                  <a:lnTo>
                    <a:pt x="2345766" y="1285989"/>
                  </a:lnTo>
                  <a:lnTo>
                    <a:pt x="2352611" y="1298689"/>
                  </a:lnTo>
                  <a:lnTo>
                    <a:pt x="2362631" y="1298689"/>
                  </a:lnTo>
                  <a:close/>
                </a:path>
                <a:path w="14529435" h="11308715">
                  <a:moveTo>
                    <a:pt x="2369807" y="1302346"/>
                  </a:moveTo>
                  <a:lnTo>
                    <a:pt x="2365133" y="1298689"/>
                  </a:lnTo>
                  <a:lnTo>
                    <a:pt x="2362631" y="1298689"/>
                  </a:lnTo>
                  <a:lnTo>
                    <a:pt x="2369807" y="1302346"/>
                  </a:lnTo>
                  <a:close/>
                </a:path>
                <a:path w="14529435" h="11308715">
                  <a:moveTo>
                    <a:pt x="2414574" y="1324089"/>
                  </a:moveTo>
                  <a:lnTo>
                    <a:pt x="2387562" y="1311389"/>
                  </a:lnTo>
                  <a:lnTo>
                    <a:pt x="2369807" y="1302346"/>
                  </a:lnTo>
                  <a:lnTo>
                    <a:pt x="2381351" y="1311389"/>
                  </a:lnTo>
                  <a:lnTo>
                    <a:pt x="2399258" y="1324089"/>
                  </a:lnTo>
                  <a:lnTo>
                    <a:pt x="2414574" y="1324089"/>
                  </a:lnTo>
                  <a:close/>
                </a:path>
                <a:path w="14529435" h="11308715">
                  <a:moveTo>
                    <a:pt x="2610447" y="1362189"/>
                  </a:moveTo>
                  <a:lnTo>
                    <a:pt x="2591003" y="1349489"/>
                  </a:lnTo>
                  <a:lnTo>
                    <a:pt x="2606014" y="1349489"/>
                  </a:lnTo>
                  <a:lnTo>
                    <a:pt x="2579713" y="1336789"/>
                  </a:lnTo>
                  <a:lnTo>
                    <a:pt x="2554948" y="1324089"/>
                  </a:lnTo>
                  <a:lnTo>
                    <a:pt x="2531160" y="1324089"/>
                  </a:lnTo>
                  <a:lnTo>
                    <a:pt x="2507780" y="1311389"/>
                  </a:lnTo>
                  <a:lnTo>
                    <a:pt x="2509786" y="1298689"/>
                  </a:lnTo>
                  <a:lnTo>
                    <a:pt x="2527363" y="1311389"/>
                  </a:lnTo>
                  <a:lnTo>
                    <a:pt x="2555798" y="1324089"/>
                  </a:lnTo>
                  <a:lnTo>
                    <a:pt x="2590381" y="1336789"/>
                  </a:lnTo>
                  <a:lnTo>
                    <a:pt x="2572245" y="1324089"/>
                  </a:lnTo>
                  <a:lnTo>
                    <a:pt x="2550807" y="1311389"/>
                  </a:lnTo>
                  <a:lnTo>
                    <a:pt x="2526068" y="1298689"/>
                  </a:lnTo>
                  <a:lnTo>
                    <a:pt x="2516924" y="1298689"/>
                  </a:lnTo>
                  <a:lnTo>
                    <a:pt x="2471420" y="1285989"/>
                  </a:lnTo>
                  <a:lnTo>
                    <a:pt x="2444267" y="1273289"/>
                  </a:lnTo>
                  <a:lnTo>
                    <a:pt x="2420391" y="1273289"/>
                  </a:lnTo>
                  <a:lnTo>
                    <a:pt x="2403614" y="1260589"/>
                  </a:lnTo>
                  <a:lnTo>
                    <a:pt x="2398242" y="1260589"/>
                  </a:lnTo>
                  <a:lnTo>
                    <a:pt x="2408364" y="1273060"/>
                  </a:lnTo>
                  <a:lnTo>
                    <a:pt x="2383955" y="1260589"/>
                  </a:lnTo>
                  <a:lnTo>
                    <a:pt x="2363000" y="1247889"/>
                  </a:lnTo>
                  <a:lnTo>
                    <a:pt x="2344686" y="1235189"/>
                  </a:lnTo>
                  <a:lnTo>
                    <a:pt x="2327732" y="1222489"/>
                  </a:lnTo>
                  <a:lnTo>
                    <a:pt x="2310828" y="1222489"/>
                  </a:lnTo>
                  <a:lnTo>
                    <a:pt x="2305075" y="1209789"/>
                  </a:lnTo>
                  <a:lnTo>
                    <a:pt x="2292705" y="1209789"/>
                  </a:lnTo>
                  <a:lnTo>
                    <a:pt x="2286431" y="1197089"/>
                  </a:lnTo>
                  <a:lnTo>
                    <a:pt x="2296845" y="1197089"/>
                  </a:lnTo>
                  <a:lnTo>
                    <a:pt x="2259203" y="1171689"/>
                  </a:lnTo>
                  <a:lnTo>
                    <a:pt x="2225687" y="1146289"/>
                  </a:lnTo>
                  <a:lnTo>
                    <a:pt x="2193582" y="1133589"/>
                  </a:lnTo>
                  <a:lnTo>
                    <a:pt x="2160155" y="1120889"/>
                  </a:lnTo>
                  <a:lnTo>
                    <a:pt x="2176716" y="1133589"/>
                  </a:lnTo>
                  <a:lnTo>
                    <a:pt x="2181199" y="1133589"/>
                  </a:lnTo>
                  <a:lnTo>
                    <a:pt x="2196401" y="1146289"/>
                  </a:lnTo>
                  <a:lnTo>
                    <a:pt x="2184069" y="1146289"/>
                  </a:lnTo>
                  <a:lnTo>
                    <a:pt x="2167674" y="1133589"/>
                  </a:lnTo>
                  <a:lnTo>
                    <a:pt x="2166239" y="1133589"/>
                  </a:lnTo>
                  <a:lnTo>
                    <a:pt x="2177732" y="1146289"/>
                  </a:lnTo>
                  <a:lnTo>
                    <a:pt x="2190813" y="1158989"/>
                  </a:lnTo>
                  <a:lnTo>
                    <a:pt x="2162073" y="1146289"/>
                  </a:lnTo>
                  <a:lnTo>
                    <a:pt x="2147722" y="1133589"/>
                  </a:lnTo>
                  <a:lnTo>
                    <a:pt x="2151291" y="1133589"/>
                  </a:lnTo>
                  <a:lnTo>
                    <a:pt x="2140686" y="1124445"/>
                  </a:lnTo>
                  <a:lnTo>
                    <a:pt x="2145322" y="1131443"/>
                  </a:lnTo>
                  <a:lnTo>
                    <a:pt x="2133562" y="1120889"/>
                  </a:lnTo>
                  <a:lnTo>
                    <a:pt x="2124557" y="1120889"/>
                  </a:lnTo>
                  <a:lnTo>
                    <a:pt x="2116569" y="1108189"/>
                  </a:lnTo>
                  <a:lnTo>
                    <a:pt x="2113851" y="1108189"/>
                  </a:lnTo>
                  <a:lnTo>
                    <a:pt x="2122182" y="1120889"/>
                  </a:lnTo>
                  <a:lnTo>
                    <a:pt x="2119490" y="1120889"/>
                  </a:lnTo>
                  <a:lnTo>
                    <a:pt x="2091372" y="1095489"/>
                  </a:lnTo>
                  <a:lnTo>
                    <a:pt x="2077339" y="1095489"/>
                  </a:lnTo>
                  <a:lnTo>
                    <a:pt x="2049399" y="1070089"/>
                  </a:lnTo>
                  <a:lnTo>
                    <a:pt x="1983676" y="1070089"/>
                  </a:lnTo>
                  <a:lnTo>
                    <a:pt x="1983473" y="1070089"/>
                  </a:lnTo>
                  <a:lnTo>
                    <a:pt x="1982254" y="1069124"/>
                  </a:lnTo>
                  <a:lnTo>
                    <a:pt x="1967369" y="1057389"/>
                  </a:lnTo>
                  <a:lnTo>
                    <a:pt x="1971370" y="1061745"/>
                  </a:lnTo>
                  <a:lnTo>
                    <a:pt x="1946249" y="1044689"/>
                  </a:lnTo>
                  <a:lnTo>
                    <a:pt x="1910892" y="1019289"/>
                  </a:lnTo>
                  <a:lnTo>
                    <a:pt x="1877682" y="1006589"/>
                  </a:lnTo>
                  <a:lnTo>
                    <a:pt x="1846630" y="981189"/>
                  </a:lnTo>
                  <a:lnTo>
                    <a:pt x="1854365" y="993889"/>
                  </a:lnTo>
                  <a:lnTo>
                    <a:pt x="1871040" y="1006589"/>
                  </a:lnTo>
                  <a:lnTo>
                    <a:pt x="1894408" y="1019289"/>
                  </a:lnTo>
                  <a:lnTo>
                    <a:pt x="1922170" y="1031989"/>
                  </a:lnTo>
                  <a:lnTo>
                    <a:pt x="1981822" y="1082789"/>
                  </a:lnTo>
                  <a:lnTo>
                    <a:pt x="1991055" y="1082789"/>
                  </a:lnTo>
                  <a:lnTo>
                    <a:pt x="2002751" y="1088821"/>
                  </a:lnTo>
                  <a:lnTo>
                    <a:pt x="2009889" y="1095489"/>
                  </a:lnTo>
                  <a:lnTo>
                    <a:pt x="2022259" y="1108189"/>
                  </a:lnTo>
                  <a:lnTo>
                    <a:pt x="2033143" y="1108189"/>
                  </a:lnTo>
                  <a:lnTo>
                    <a:pt x="2018271" y="1096784"/>
                  </a:lnTo>
                  <a:lnTo>
                    <a:pt x="2066264" y="1120889"/>
                  </a:lnTo>
                  <a:lnTo>
                    <a:pt x="2131034" y="1158989"/>
                  </a:lnTo>
                  <a:lnTo>
                    <a:pt x="2144331" y="1158989"/>
                  </a:lnTo>
                  <a:lnTo>
                    <a:pt x="2171039" y="1184389"/>
                  </a:lnTo>
                  <a:lnTo>
                    <a:pt x="2302218" y="1247889"/>
                  </a:lnTo>
                  <a:lnTo>
                    <a:pt x="2327656" y="1260589"/>
                  </a:lnTo>
                  <a:lnTo>
                    <a:pt x="2352471" y="1273289"/>
                  </a:lnTo>
                  <a:lnTo>
                    <a:pt x="2351430" y="1273289"/>
                  </a:lnTo>
                  <a:lnTo>
                    <a:pt x="2365806" y="1285989"/>
                  </a:lnTo>
                  <a:lnTo>
                    <a:pt x="2411907" y="1311389"/>
                  </a:lnTo>
                  <a:lnTo>
                    <a:pt x="2429129" y="1324089"/>
                  </a:lnTo>
                  <a:lnTo>
                    <a:pt x="2416848" y="1324089"/>
                  </a:lnTo>
                  <a:lnTo>
                    <a:pt x="2425039" y="1336789"/>
                  </a:lnTo>
                  <a:lnTo>
                    <a:pt x="2438692" y="1336789"/>
                  </a:lnTo>
                  <a:lnTo>
                    <a:pt x="2443632" y="1349489"/>
                  </a:lnTo>
                  <a:lnTo>
                    <a:pt x="2464460" y="1349489"/>
                  </a:lnTo>
                  <a:lnTo>
                    <a:pt x="2497404" y="1362189"/>
                  </a:lnTo>
                  <a:lnTo>
                    <a:pt x="2527287" y="1374889"/>
                  </a:lnTo>
                  <a:lnTo>
                    <a:pt x="2534462" y="1374889"/>
                  </a:lnTo>
                  <a:lnTo>
                    <a:pt x="2517152" y="1362189"/>
                  </a:lnTo>
                  <a:lnTo>
                    <a:pt x="2610447" y="1362189"/>
                  </a:lnTo>
                  <a:close/>
                </a:path>
                <a:path w="14529435" h="11308715">
                  <a:moveTo>
                    <a:pt x="3386823" y="1603489"/>
                  </a:moveTo>
                  <a:lnTo>
                    <a:pt x="3357829" y="1590789"/>
                  </a:lnTo>
                  <a:lnTo>
                    <a:pt x="3365995" y="1603489"/>
                  </a:lnTo>
                  <a:lnTo>
                    <a:pt x="3386823" y="1603489"/>
                  </a:lnTo>
                  <a:close/>
                </a:path>
                <a:path w="14529435" h="11308715">
                  <a:moveTo>
                    <a:pt x="3412032" y="1610182"/>
                  </a:moveTo>
                  <a:lnTo>
                    <a:pt x="3403981" y="1603489"/>
                  </a:lnTo>
                  <a:lnTo>
                    <a:pt x="3386823" y="1603489"/>
                  </a:lnTo>
                  <a:lnTo>
                    <a:pt x="3412032" y="1610182"/>
                  </a:lnTo>
                  <a:close/>
                </a:path>
                <a:path w="14529435" h="11308715">
                  <a:moveTo>
                    <a:pt x="3434791" y="1616227"/>
                  </a:moveTo>
                  <a:lnTo>
                    <a:pt x="3434651" y="1616189"/>
                  </a:lnTo>
                  <a:lnTo>
                    <a:pt x="3434791" y="1616227"/>
                  </a:lnTo>
                  <a:close/>
                </a:path>
                <a:path w="14529435" h="11308715">
                  <a:moveTo>
                    <a:pt x="4087088" y="1872373"/>
                  </a:moveTo>
                  <a:lnTo>
                    <a:pt x="4074096" y="1867560"/>
                  </a:lnTo>
                  <a:lnTo>
                    <a:pt x="4060939" y="1862378"/>
                  </a:lnTo>
                  <a:lnTo>
                    <a:pt x="4050271" y="1857540"/>
                  </a:lnTo>
                  <a:lnTo>
                    <a:pt x="4044734" y="1853755"/>
                  </a:lnTo>
                  <a:lnTo>
                    <a:pt x="4020845" y="1849666"/>
                  </a:lnTo>
                  <a:lnTo>
                    <a:pt x="3998557" y="1846986"/>
                  </a:lnTo>
                  <a:lnTo>
                    <a:pt x="3976090" y="1844598"/>
                  </a:lnTo>
                  <a:lnTo>
                    <a:pt x="3951630" y="1841411"/>
                  </a:lnTo>
                  <a:lnTo>
                    <a:pt x="3982021" y="1846961"/>
                  </a:lnTo>
                  <a:lnTo>
                    <a:pt x="4014635" y="1853907"/>
                  </a:lnTo>
                  <a:lnTo>
                    <a:pt x="4049611" y="1862340"/>
                  </a:lnTo>
                  <a:lnTo>
                    <a:pt x="4087088" y="1872373"/>
                  </a:lnTo>
                  <a:close/>
                </a:path>
                <a:path w="14529435" h="11308715">
                  <a:moveTo>
                    <a:pt x="4169994" y="1806689"/>
                  </a:moveTo>
                  <a:lnTo>
                    <a:pt x="4159326" y="1793989"/>
                  </a:lnTo>
                  <a:lnTo>
                    <a:pt x="4132986" y="1793989"/>
                  </a:lnTo>
                  <a:lnTo>
                    <a:pt x="4163707" y="1806689"/>
                  </a:lnTo>
                  <a:lnTo>
                    <a:pt x="4169994" y="1806689"/>
                  </a:lnTo>
                  <a:close/>
                </a:path>
                <a:path w="14529435" h="11308715">
                  <a:moveTo>
                    <a:pt x="4264596" y="1850301"/>
                  </a:moveTo>
                  <a:lnTo>
                    <a:pt x="4262552" y="1844789"/>
                  </a:lnTo>
                  <a:lnTo>
                    <a:pt x="4248480" y="1844789"/>
                  </a:lnTo>
                  <a:lnTo>
                    <a:pt x="4264596" y="1850301"/>
                  </a:lnTo>
                  <a:close/>
                </a:path>
                <a:path w="14529435" h="11308715">
                  <a:moveTo>
                    <a:pt x="4264952" y="1908289"/>
                  </a:moveTo>
                  <a:lnTo>
                    <a:pt x="4248391" y="1895589"/>
                  </a:lnTo>
                  <a:lnTo>
                    <a:pt x="4212120" y="1895589"/>
                  </a:lnTo>
                  <a:lnTo>
                    <a:pt x="4260431" y="1908289"/>
                  </a:lnTo>
                  <a:lnTo>
                    <a:pt x="4264952" y="1908289"/>
                  </a:lnTo>
                  <a:close/>
                </a:path>
                <a:path w="14529435" h="11308715">
                  <a:moveTo>
                    <a:pt x="5399964" y="1976310"/>
                  </a:moveTo>
                  <a:lnTo>
                    <a:pt x="5397639" y="1973783"/>
                  </a:lnTo>
                  <a:lnTo>
                    <a:pt x="5390934" y="1972906"/>
                  </a:lnTo>
                  <a:lnTo>
                    <a:pt x="5381447" y="1972792"/>
                  </a:lnTo>
                  <a:lnTo>
                    <a:pt x="5385371" y="1974227"/>
                  </a:lnTo>
                  <a:lnTo>
                    <a:pt x="5391556" y="1975548"/>
                  </a:lnTo>
                  <a:lnTo>
                    <a:pt x="5399964" y="1976310"/>
                  </a:lnTo>
                  <a:close/>
                </a:path>
                <a:path w="14529435" h="11308715">
                  <a:moveTo>
                    <a:pt x="5418302" y="1946389"/>
                  </a:moveTo>
                  <a:lnTo>
                    <a:pt x="5404269" y="1946389"/>
                  </a:lnTo>
                  <a:lnTo>
                    <a:pt x="5388851" y="1959089"/>
                  </a:lnTo>
                  <a:lnTo>
                    <a:pt x="5393169" y="1959089"/>
                  </a:lnTo>
                  <a:lnTo>
                    <a:pt x="5418302" y="1946389"/>
                  </a:lnTo>
                  <a:close/>
                </a:path>
                <a:path w="14529435" h="11308715">
                  <a:moveTo>
                    <a:pt x="6422695" y="2035289"/>
                  </a:moveTo>
                  <a:lnTo>
                    <a:pt x="6398654" y="2035289"/>
                  </a:lnTo>
                  <a:lnTo>
                    <a:pt x="6361087" y="2047989"/>
                  </a:lnTo>
                  <a:lnTo>
                    <a:pt x="6422695" y="2035289"/>
                  </a:lnTo>
                  <a:close/>
                </a:path>
                <a:path w="14529435" h="11308715">
                  <a:moveTo>
                    <a:pt x="6538862" y="9105"/>
                  </a:moveTo>
                  <a:lnTo>
                    <a:pt x="6536474" y="3289"/>
                  </a:lnTo>
                  <a:lnTo>
                    <a:pt x="6535648" y="3289"/>
                  </a:lnTo>
                  <a:lnTo>
                    <a:pt x="6538862" y="9105"/>
                  </a:lnTo>
                  <a:close/>
                </a:path>
                <a:path w="14529435" h="11308715">
                  <a:moveTo>
                    <a:pt x="6544653" y="23202"/>
                  </a:moveTo>
                  <a:lnTo>
                    <a:pt x="6542672" y="15989"/>
                  </a:lnTo>
                  <a:lnTo>
                    <a:pt x="6538862" y="9105"/>
                  </a:lnTo>
                  <a:lnTo>
                    <a:pt x="6544653" y="23202"/>
                  </a:lnTo>
                  <a:close/>
                </a:path>
                <a:path w="14529435" h="11308715">
                  <a:moveTo>
                    <a:pt x="6556578" y="54089"/>
                  </a:moveTo>
                  <a:lnTo>
                    <a:pt x="6546901" y="28689"/>
                  </a:lnTo>
                  <a:lnTo>
                    <a:pt x="6544653" y="23202"/>
                  </a:lnTo>
                  <a:lnTo>
                    <a:pt x="6549644" y="41389"/>
                  </a:lnTo>
                  <a:lnTo>
                    <a:pt x="6556578" y="54089"/>
                  </a:lnTo>
                  <a:close/>
                </a:path>
                <a:path w="14529435" h="11308715">
                  <a:moveTo>
                    <a:pt x="6739928" y="2171"/>
                  </a:moveTo>
                  <a:lnTo>
                    <a:pt x="6738823" y="0"/>
                  </a:lnTo>
                  <a:lnTo>
                    <a:pt x="6739928" y="2171"/>
                  </a:lnTo>
                  <a:close/>
                </a:path>
                <a:path w="14529435" h="11308715">
                  <a:moveTo>
                    <a:pt x="6846646" y="714654"/>
                  </a:moveTo>
                  <a:lnTo>
                    <a:pt x="6846392" y="714108"/>
                  </a:lnTo>
                  <a:lnTo>
                    <a:pt x="6846519" y="714489"/>
                  </a:lnTo>
                  <a:lnTo>
                    <a:pt x="6846646" y="714654"/>
                  </a:lnTo>
                  <a:close/>
                </a:path>
                <a:path w="14529435" h="11308715">
                  <a:moveTo>
                    <a:pt x="6856095" y="727189"/>
                  </a:moveTo>
                  <a:lnTo>
                    <a:pt x="6846646" y="714654"/>
                  </a:lnTo>
                  <a:lnTo>
                    <a:pt x="6851866" y="727189"/>
                  </a:lnTo>
                  <a:lnTo>
                    <a:pt x="6856095" y="727189"/>
                  </a:lnTo>
                  <a:close/>
                </a:path>
                <a:path w="14529435" h="11308715">
                  <a:moveTo>
                    <a:pt x="6886321" y="790689"/>
                  </a:moveTo>
                  <a:lnTo>
                    <a:pt x="6877469" y="765289"/>
                  </a:lnTo>
                  <a:lnTo>
                    <a:pt x="6885724" y="790689"/>
                  </a:lnTo>
                  <a:lnTo>
                    <a:pt x="6886321" y="790689"/>
                  </a:lnTo>
                  <a:close/>
                </a:path>
                <a:path w="14529435" h="11308715">
                  <a:moveTo>
                    <a:pt x="7075259" y="2002078"/>
                  </a:moveTo>
                  <a:lnTo>
                    <a:pt x="7065086" y="2004123"/>
                  </a:lnTo>
                  <a:lnTo>
                    <a:pt x="7055574" y="2006307"/>
                  </a:lnTo>
                  <a:lnTo>
                    <a:pt x="7046925" y="2008682"/>
                  </a:lnTo>
                  <a:lnTo>
                    <a:pt x="7039369" y="2011286"/>
                  </a:lnTo>
                  <a:lnTo>
                    <a:pt x="7053313" y="2008314"/>
                  </a:lnTo>
                  <a:lnTo>
                    <a:pt x="7063473" y="2005850"/>
                  </a:lnTo>
                  <a:lnTo>
                    <a:pt x="7070547" y="2003806"/>
                  </a:lnTo>
                  <a:lnTo>
                    <a:pt x="7075259" y="2002078"/>
                  </a:lnTo>
                  <a:close/>
                </a:path>
                <a:path w="14529435" h="11308715">
                  <a:moveTo>
                    <a:pt x="7195998" y="1956625"/>
                  </a:moveTo>
                  <a:lnTo>
                    <a:pt x="7185520" y="1958390"/>
                  </a:lnTo>
                  <a:lnTo>
                    <a:pt x="7178205" y="1960029"/>
                  </a:lnTo>
                  <a:lnTo>
                    <a:pt x="7173138" y="1961603"/>
                  </a:lnTo>
                  <a:lnTo>
                    <a:pt x="7169455" y="1963178"/>
                  </a:lnTo>
                  <a:lnTo>
                    <a:pt x="7177227" y="1961515"/>
                  </a:lnTo>
                  <a:lnTo>
                    <a:pt x="7184301" y="1959876"/>
                  </a:lnTo>
                  <a:lnTo>
                    <a:pt x="7190587" y="1958238"/>
                  </a:lnTo>
                  <a:lnTo>
                    <a:pt x="7195998" y="1956625"/>
                  </a:lnTo>
                  <a:close/>
                </a:path>
                <a:path w="14529435" h="11308715">
                  <a:moveTo>
                    <a:pt x="7257974" y="1853501"/>
                  </a:moveTo>
                  <a:lnTo>
                    <a:pt x="7253846" y="1839861"/>
                  </a:lnTo>
                  <a:lnTo>
                    <a:pt x="7254862" y="1847532"/>
                  </a:lnTo>
                  <a:lnTo>
                    <a:pt x="7257974" y="1853501"/>
                  </a:lnTo>
                  <a:close/>
                </a:path>
                <a:path w="14529435" h="11308715">
                  <a:moveTo>
                    <a:pt x="14529359" y="5549"/>
                  </a:moveTo>
                  <a:lnTo>
                    <a:pt x="11671516" y="5549"/>
                  </a:lnTo>
                  <a:lnTo>
                    <a:pt x="11644694" y="18249"/>
                  </a:lnTo>
                  <a:lnTo>
                    <a:pt x="11597754" y="30949"/>
                  </a:lnTo>
                  <a:lnTo>
                    <a:pt x="11550853" y="56349"/>
                  </a:lnTo>
                  <a:lnTo>
                    <a:pt x="11504028" y="69049"/>
                  </a:lnTo>
                  <a:lnTo>
                    <a:pt x="11410531" y="119849"/>
                  </a:lnTo>
                  <a:lnTo>
                    <a:pt x="11363871" y="132549"/>
                  </a:lnTo>
                  <a:lnTo>
                    <a:pt x="11317288" y="157949"/>
                  </a:lnTo>
                  <a:lnTo>
                    <a:pt x="11270755" y="170649"/>
                  </a:lnTo>
                  <a:lnTo>
                    <a:pt x="11224285" y="196049"/>
                  </a:lnTo>
                  <a:lnTo>
                    <a:pt x="11177892" y="208749"/>
                  </a:lnTo>
                  <a:lnTo>
                    <a:pt x="11085309" y="259549"/>
                  </a:lnTo>
                  <a:lnTo>
                    <a:pt x="11039119" y="272249"/>
                  </a:lnTo>
                  <a:lnTo>
                    <a:pt x="10946956" y="323049"/>
                  </a:lnTo>
                  <a:lnTo>
                    <a:pt x="10900982" y="335749"/>
                  </a:lnTo>
                  <a:lnTo>
                    <a:pt x="10809262" y="386549"/>
                  </a:lnTo>
                  <a:lnTo>
                    <a:pt x="10763517" y="399249"/>
                  </a:lnTo>
                  <a:lnTo>
                    <a:pt x="10672280" y="450049"/>
                  </a:lnTo>
                  <a:lnTo>
                    <a:pt x="10626776" y="462749"/>
                  </a:lnTo>
                  <a:lnTo>
                    <a:pt x="10445610" y="564349"/>
                  </a:lnTo>
                  <a:lnTo>
                    <a:pt x="10400538" y="577049"/>
                  </a:lnTo>
                  <a:lnTo>
                    <a:pt x="10176535" y="704049"/>
                  </a:lnTo>
                  <a:lnTo>
                    <a:pt x="10132022" y="716749"/>
                  </a:lnTo>
                  <a:lnTo>
                    <a:pt x="9910915" y="843749"/>
                  </a:lnTo>
                  <a:lnTo>
                    <a:pt x="9878149" y="856449"/>
                  </a:lnTo>
                  <a:lnTo>
                    <a:pt x="9845472" y="881849"/>
                  </a:lnTo>
                  <a:lnTo>
                    <a:pt x="9812884" y="894549"/>
                  </a:lnTo>
                  <a:lnTo>
                    <a:pt x="9780384" y="919949"/>
                  </a:lnTo>
                  <a:lnTo>
                    <a:pt x="9765386" y="869149"/>
                  </a:lnTo>
                  <a:lnTo>
                    <a:pt x="9750082" y="818349"/>
                  </a:lnTo>
                  <a:lnTo>
                    <a:pt x="9734461" y="780249"/>
                  </a:lnTo>
                  <a:lnTo>
                    <a:pt x="9718535" y="729449"/>
                  </a:lnTo>
                  <a:lnTo>
                    <a:pt x="9702292" y="678649"/>
                  </a:lnTo>
                  <a:lnTo>
                    <a:pt x="9685757" y="640549"/>
                  </a:lnTo>
                  <a:lnTo>
                    <a:pt x="9668904" y="589749"/>
                  </a:lnTo>
                  <a:lnTo>
                    <a:pt x="9651746" y="538949"/>
                  </a:lnTo>
                  <a:lnTo>
                    <a:pt x="9634271" y="500849"/>
                  </a:lnTo>
                  <a:lnTo>
                    <a:pt x="9616503" y="450049"/>
                  </a:lnTo>
                  <a:lnTo>
                    <a:pt x="9598419" y="399249"/>
                  </a:lnTo>
                  <a:lnTo>
                    <a:pt x="9580042" y="361149"/>
                  </a:lnTo>
                  <a:lnTo>
                    <a:pt x="9561360" y="310349"/>
                  </a:lnTo>
                  <a:lnTo>
                    <a:pt x="9542361" y="272249"/>
                  </a:lnTo>
                  <a:lnTo>
                    <a:pt x="9523070" y="221449"/>
                  </a:lnTo>
                  <a:lnTo>
                    <a:pt x="9503473" y="183349"/>
                  </a:lnTo>
                  <a:lnTo>
                    <a:pt x="9483573" y="132549"/>
                  </a:lnTo>
                  <a:lnTo>
                    <a:pt x="9463062" y="81749"/>
                  </a:lnTo>
                  <a:lnTo>
                    <a:pt x="9442323" y="43649"/>
                  </a:lnTo>
                  <a:lnTo>
                    <a:pt x="9425788" y="5549"/>
                  </a:lnTo>
                  <a:lnTo>
                    <a:pt x="7288733" y="5549"/>
                  </a:lnTo>
                  <a:lnTo>
                    <a:pt x="7288733" y="1974049"/>
                  </a:lnTo>
                  <a:lnTo>
                    <a:pt x="7241032" y="1974049"/>
                  </a:lnTo>
                  <a:lnTo>
                    <a:pt x="7213600" y="1981301"/>
                  </a:lnTo>
                  <a:lnTo>
                    <a:pt x="7212050" y="1980247"/>
                  </a:lnTo>
                  <a:lnTo>
                    <a:pt x="7219848" y="1977402"/>
                  </a:lnTo>
                  <a:lnTo>
                    <a:pt x="7235164" y="1973643"/>
                  </a:lnTo>
                  <a:lnTo>
                    <a:pt x="7283767" y="1963445"/>
                  </a:lnTo>
                  <a:lnTo>
                    <a:pt x="7285291" y="1963661"/>
                  </a:lnTo>
                  <a:lnTo>
                    <a:pt x="7284098" y="1961946"/>
                  </a:lnTo>
                  <a:lnTo>
                    <a:pt x="7284047" y="1961032"/>
                  </a:lnTo>
                  <a:lnTo>
                    <a:pt x="7280580" y="1948205"/>
                  </a:lnTo>
                  <a:lnTo>
                    <a:pt x="7280580" y="1958924"/>
                  </a:lnTo>
                  <a:lnTo>
                    <a:pt x="7279564" y="1960041"/>
                  </a:lnTo>
                  <a:lnTo>
                    <a:pt x="7272985" y="1959648"/>
                  </a:lnTo>
                  <a:lnTo>
                    <a:pt x="7269378" y="1959216"/>
                  </a:lnTo>
                  <a:lnTo>
                    <a:pt x="7255688" y="1955114"/>
                  </a:lnTo>
                  <a:lnTo>
                    <a:pt x="7241210" y="1956130"/>
                  </a:lnTo>
                  <a:lnTo>
                    <a:pt x="7228332" y="1957400"/>
                  </a:lnTo>
                  <a:lnTo>
                    <a:pt x="7210768" y="1959749"/>
                  </a:lnTo>
                  <a:lnTo>
                    <a:pt x="7187324" y="1963458"/>
                  </a:lnTo>
                  <a:lnTo>
                    <a:pt x="7186600" y="1963585"/>
                  </a:lnTo>
                  <a:lnTo>
                    <a:pt x="7186600" y="1988439"/>
                  </a:lnTo>
                  <a:lnTo>
                    <a:pt x="7144893" y="1999449"/>
                  </a:lnTo>
                  <a:lnTo>
                    <a:pt x="7096468" y="1999449"/>
                  </a:lnTo>
                  <a:lnTo>
                    <a:pt x="7047827" y="2012149"/>
                  </a:lnTo>
                  <a:lnTo>
                    <a:pt x="6949910" y="2012149"/>
                  </a:lnTo>
                  <a:lnTo>
                    <a:pt x="6900634" y="2024849"/>
                  </a:lnTo>
                  <a:lnTo>
                    <a:pt x="6851167" y="2024849"/>
                  </a:lnTo>
                  <a:lnTo>
                    <a:pt x="6801510" y="2037549"/>
                  </a:lnTo>
                  <a:lnTo>
                    <a:pt x="6779869" y="2037549"/>
                  </a:lnTo>
                  <a:lnTo>
                    <a:pt x="6781787" y="2035289"/>
                  </a:lnTo>
                  <a:lnTo>
                    <a:pt x="6663258" y="2035289"/>
                  </a:lnTo>
                  <a:lnTo>
                    <a:pt x="6647307" y="2047989"/>
                  </a:lnTo>
                  <a:lnTo>
                    <a:pt x="6640081" y="2047989"/>
                  </a:lnTo>
                  <a:lnTo>
                    <a:pt x="6631762" y="2050249"/>
                  </a:lnTo>
                  <a:lnTo>
                    <a:pt x="6500000" y="2050249"/>
                  </a:lnTo>
                  <a:lnTo>
                    <a:pt x="6449225" y="2062949"/>
                  </a:lnTo>
                  <a:lnTo>
                    <a:pt x="6306871" y="2062949"/>
                  </a:lnTo>
                  <a:lnTo>
                    <a:pt x="6331128" y="2060689"/>
                  </a:lnTo>
                  <a:lnTo>
                    <a:pt x="6270345" y="2060689"/>
                  </a:lnTo>
                  <a:lnTo>
                    <a:pt x="6235319" y="2047989"/>
                  </a:lnTo>
                  <a:lnTo>
                    <a:pt x="6190691" y="2047989"/>
                  </a:lnTo>
                  <a:lnTo>
                    <a:pt x="6220904" y="2035289"/>
                  </a:lnTo>
                  <a:lnTo>
                    <a:pt x="6239929" y="2035289"/>
                  </a:lnTo>
                  <a:lnTo>
                    <a:pt x="6260947" y="2022589"/>
                  </a:lnTo>
                  <a:lnTo>
                    <a:pt x="6471628" y="2022589"/>
                  </a:lnTo>
                  <a:lnTo>
                    <a:pt x="6440716" y="2035289"/>
                  </a:lnTo>
                  <a:lnTo>
                    <a:pt x="6477394" y="2035289"/>
                  </a:lnTo>
                  <a:lnTo>
                    <a:pt x="6606997" y="2022589"/>
                  </a:lnTo>
                  <a:lnTo>
                    <a:pt x="6501016" y="2022589"/>
                  </a:lnTo>
                  <a:lnTo>
                    <a:pt x="6583667" y="2009889"/>
                  </a:lnTo>
                  <a:lnTo>
                    <a:pt x="6651523" y="2009889"/>
                  </a:lnTo>
                  <a:lnTo>
                    <a:pt x="6679362" y="1997189"/>
                  </a:lnTo>
                  <a:lnTo>
                    <a:pt x="6803796" y="1997189"/>
                  </a:lnTo>
                  <a:lnTo>
                    <a:pt x="6867322" y="1984489"/>
                  </a:lnTo>
                  <a:lnTo>
                    <a:pt x="7036702" y="1984489"/>
                  </a:lnTo>
                  <a:lnTo>
                    <a:pt x="7024891" y="1986280"/>
                  </a:lnTo>
                  <a:lnTo>
                    <a:pt x="6988226" y="1991093"/>
                  </a:lnTo>
                  <a:lnTo>
                    <a:pt x="6957123" y="1995805"/>
                  </a:lnTo>
                  <a:lnTo>
                    <a:pt x="6934073" y="2000631"/>
                  </a:lnTo>
                  <a:lnTo>
                    <a:pt x="6921576" y="2005723"/>
                  </a:lnTo>
                  <a:lnTo>
                    <a:pt x="6937413" y="2004326"/>
                  </a:lnTo>
                  <a:lnTo>
                    <a:pt x="6961149" y="2002739"/>
                  </a:lnTo>
                  <a:lnTo>
                    <a:pt x="6989305" y="2001227"/>
                  </a:lnTo>
                  <a:lnTo>
                    <a:pt x="7018439" y="2000046"/>
                  </a:lnTo>
                  <a:lnTo>
                    <a:pt x="7044982" y="1998586"/>
                  </a:lnTo>
                  <a:lnTo>
                    <a:pt x="7065594" y="1998154"/>
                  </a:lnTo>
                  <a:lnTo>
                    <a:pt x="7076846" y="1999170"/>
                  </a:lnTo>
                  <a:lnTo>
                    <a:pt x="7075259" y="2002066"/>
                  </a:lnTo>
                  <a:lnTo>
                    <a:pt x="7098385" y="1998230"/>
                  </a:lnTo>
                  <a:lnTo>
                    <a:pt x="7123836" y="1994890"/>
                  </a:lnTo>
                  <a:lnTo>
                    <a:pt x="7150519" y="1991956"/>
                  </a:lnTo>
                  <a:lnTo>
                    <a:pt x="7186600" y="1988439"/>
                  </a:lnTo>
                  <a:lnTo>
                    <a:pt x="7186600" y="1963585"/>
                  </a:lnTo>
                  <a:lnTo>
                    <a:pt x="7156793" y="1968779"/>
                  </a:lnTo>
                  <a:lnTo>
                    <a:pt x="7163498" y="1966531"/>
                  </a:lnTo>
                  <a:lnTo>
                    <a:pt x="7166102" y="1964829"/>
                  </a:lnTo>
                  <a:lnTo>
                    <a:pt x="7169442" y="1963166"/>
                  </a:lnTo>
                  <a:lnTo>
                    <a:pt x="7155116" y="1965947"/>
                  </a:lnTo>
                  <a:lnTo>
                    <a:pt x="7122477" y="1971497"/>
                  </a:lnTo>
                  <a:lnTo>
                    <a:pt x="7058253" y="1981238"/>
                  </a:lnTo>
                  <a:lnTo>
                    <a:pt x="7074636" y="1971789"/>
                  </a:lnTo>
                  <a:lnTo>
                    <a:pt x="7095223" y="1971789"/>
                  </a:lnTo>
                  <a:lnTo>
                    <a:pt x="7096417" y="1959089"/>
                  </a:lnTo>
                  <a:lnTo>
                    <a:pt x="7104329" y="1959089"/>
                  </a:lnTo>
                  <a:lnTo>
                    <a:pt x="7122198" y="1946389"/>
                  </a:lnTo>
                  <a:lnTo>
                    <a:pt x="7219467" y="1946389"/>
                  </a:lnTo>
                  <a:lnTo>
                    <a:pt x="7225652" y="1933689"/>
                  </a:lnTo>
                  <a:lnTo>
                    <a:pt x="7238327" y="1933689"/>
                  </a:lnTo>
                  <a:lnTo>
                    <a:pt x="7235609" y="1920989"/>
                  </a:lnTo>
                  <a:lnTo>
                    <a:pt x="7227671" y="1908289"/>
                  </a:lnTo>
                  <a:lnTo>
                    <a:pt x="7219289" y="1895589"/>
                  </a:lnTo>
                  <a:lnTo>
                    <a:pt x="7214883" y="1882889"/>
                  </a:lnTo>
                  <a:lnTo>
                    <a:pt x="7210476" y="1870189"/>
                  </a:lnTo>
                  <a:lnTo>
                    <a:pt x="7201230" y="1857489"/>
                  </a:lnTo>
                  <a:lnTo>
                    <a:pt x="7187920" y="1781289"/>
                  </a:lnTo>
                  <a:lnTo>
                    <a:pt x="7181545" y="1768589"/>
                  </a:lnTo>
                  <a:lnTo>
                    <a:pt x="7179462" y="1768589"/>
                  </a:lnTo>
                  <a:lnTo>
                    <a:pt x="7179678" y="1781289"/>
                  </a:lnTo>
                  <a:lnTo>
                    <a:pt x="7180250" y="1781289"/>
                  </a:lnTo>
                  <a:lnTo>
                    <a:pt x="7181545" y="1793989"/>
                  </a:lnTo>
                  <a:lnTo>
                    <a:pt x="7183425" y="1793989"/>
                  </a:lnTo>
                  <a:lnTo>
                    <a:pt x="7185723" y="1806689"/>
                  </a:lnTo>
                  <a:lnTo>
                    <a:pt x="7190930" y="1832089"/>
                  </a:lnTo>
                  <a:lnTo>
                    <a:pt x="7195909" y="1857489"/>
                  </a:lnTo>
                  <a:lnTo>
                    <a:pt x="7199236" y="1870189"/>
                  </a:lnTo>
                  <a:lnTo>
                    <a:pt x="7199554" y="1882889"/>
                  </a:lnTo>
                  <a:lnTo>
                    <a:pt x="7193013" y="1882889"/>
                  </a:lnTo>
                  <a:lnTo>
                    <a:pt x="7187362" y="1870189"/>
                  </a:lnTo>
                  <a:lnTo>
                    <a:pt x="7182574" y="1857489"/>
                  </a:lnTo>
                  <a:lnTo>
                    <a:pt x="7178561" y="1844789"/>
                  </a:lnTo>
                  <a:lnTo>
                    <a:pt x="7182993" y="1870189"/>
                  </a:lnTo>
                  <a:lnTo>
                    <a:pt x="7187247" y="1882889"/>
                  </a:lnTo>
                  <a:lnTo>
                    <a:pt x="7191311" y="1895589"/>
                  </a:lnTo>
                  <a:lnTo>
                    <a:pt x="7195198" y="1908289"/>
                  </a:lnTo>
                  <a:lnTo>
                    <a:pt x="7183463" y="1908289"/>
                  </a:lnTo>
                  <a:lnTo>
                    <a:pt x="7178268" y="1920989"/>
                  </a:lnTo>
                  <a:lnTo>
                    <a:pt x="7137006" y="1920989"/>
                  </a:lnTo>
                  <a:lnTo>
                    <a:pt x="7132942" y="1908289"/>
                  </a:lnTo>
                  <a:lnTo>
                    <a:pt x="7181710" y="1908289"/>
                  </a:lnTo>
                  <a:lnTo>
                    <a:pt x="7184479" y="1895589"/>
                  </a:lnTo>
                  <a:lnTo>
                    <a:pt x="7182498" y="1895589"/>
                  </a:lnTo>
                  <a:lnTo>
                    <a:pt x="7178268" y="1882889"/>
                  </a:lnTo>
                  <a:lnTo>
                    <a:pt x="7174293" y="1857489"/>
                  </a:lnTo>
                  <a:lnTo>
                    <a:pt x="7172973" y="1857489"/>
                  </a:lnTo>
                  <a:lnTo>
                    <a:pt x="7168426" y="1844789"/>
                  </a:lnTo>
                  <a:lnTo>
                    <a:pt x="7164006" y="1819389"/>
                  </a:lnTo>
                  <a:lnTo>
                    <a:pt x="7159663" y="1806689"/>
                  </a:lnTo>
                  <a:lnTo>
                    <a:pt x="7150938" y="1768589"/>
                  </a:lnTo>
                  <a:lnTo>
                    <a:pt x="7149846" y="1768589"/>
                  </a:lnTo>
                  <a:lnTo>
                    <a:pt x="7148271" y="1755889"/>
                  </a:lnTo>
                  <a:lnTo>
                    <a:pt x="7144309" y="1743189"/>
                  </a:lnTo>
                  <a:lnTo>
                    <a:pt x="7141705" y="1730489"/>
                  </a:lnTo>
                  <a:lnTo>
                    <a:pt x="7139229" y="1730489"/>
                  </a:lnTo>
                  <a:lnTo>
                    <a:pt x="7136905" y="1717789"/>
                  </a:lnTo>
                  <a:lnTo>
                    <a:pt x="7134263" y="1692389"/>
                  </a:lnTo>
                  <a:lnTo>
                    <a:pt x="7136625" y="1679689"/>
                  </a:lnTo>
                  <a:lnTo>
                    <a:pt x="7142607" y="1692389"/>
                  </a:lnTo>
                  <a:lnTo>
                    <a:pt x="7150811" y="1717789"/>
                  </a:lnTo>
                  <a:lnTo>
                    <a:pt x="7159828" y="1743189"/>
                  </a:lnTo>
                  <a:lnTo>
                    <a:pt x="7169912" y="1781289"/>
                  </a:lnTo>
                  <a:lnTo>
                    <a:pt x="7173252" y="1781289"/>
                  </a:lnTo>
                  <a:lnTo>
                    <a:pt x="7167600" y="1768589"/>
                  </a:lnTo>
                  <a:lnTo>
                    <a:pt x="7164057" y="1755889"/>
                  </a:lnTo>
                  <a:lnTo>
                    <a:pt x="7144372" y="1679689"/>
                  </a:lnTo>
                  <a:lnTo>
                    <a:pt x="7141096" y="1666989"/>
                  </a:lnTo>
                  <a:lnTo>
                    <a:pt x="7152868" y="1692389"/>
                  </a:lnTo>
                  <a:lnTo>
                    <a:pt x="7159498" y="1692389"/>
                  </a:lnTo>
                  <a:lnTo>
                    <a:pt x="7166991" y="1705089"/>
                  </a:lnTo>
                  <a:lnTo>
                    <a:pt x="7181367" y="1743189"/>
                  </a:lnTo>
                  <a:lnTo>
                    <a:pt x="7168312" y="1692389"/>
                  </a:lnTo>
                  <a:lnTo>
                    <a:pt x="7163384" y="1666989"/>
                  </a:lnTo>
                  <a:lnTo>
                    <a:pt x="7160920" y="1654289"/>
                  </a:lnTo>
                  <a:lnTo>
                    <a:pt x="7153084" y="1616189"/>
                  </a:lnTo>
                  <a:lnTo>
                    <a:pt x="7149478" y="1603489"/>
                  </a:lnTo>
                  <a:lnTo>
                    <a:pt x="7138657" y="1565389"/>
                  </a:lnTo>
                  <a:lnTo>
                    <a:pt x="7149046" y="1590789"/>
                  </a:lnTo>
                  <a:lnTo>
                    <a:pt x="7152602" y="1578089"/>
                  </a:lnTo>
                  <a:lnTo>
                    <a:pt x="7151116" y="1565389"/>
                  </a:lnTo>
                  <a:lnTo>
                    <a:pt x="7146391" y="1539989"/>
                  </a:lnTo>
                  <a:lnTo>
                    <a:pt x="7139699" y="1501889"/>
                  </a:lnTo>
                  <a:lnTo>
                    <a:pt x="7132993" y="1476489"/>
                  </a:lnTo>
                  <a:lnTo>
                    <a:pt x="7128472" y="1451089"/>
                  </a:lnTo>
                  <a:lnTo>
                    <a:pt x="7128383" y="1438389"/>
                  </a:lnTo>
                  <a:lnTo>
                    <a:pt x="7134149" y="1451089"/>
                  </a:lnTo>
                  <a:lnTo>
                    <a:pt x="7139876" y="1476489"/>
                  </a:lnTo>
                  <a:lnTo>
                    <a:pt x="7145515" y="1501889"/>
                  </a:lnTo>
                  <a:lnTo>
                    <a:pt x="7150989" y="1514589"/>
                  </a:lnTo>
                  <a:lnTo>
                    <a:pt x="7155561" y="1539989"/>
                  </a:lnTo>
                  <a:lnTo>
                    <a:pt x="7159866" y="1565389"/>
                  </a:lnTo>
                  <a:lnTo>
                    <a:pt x="7163841" y="1590789"/>
                  </a:lnTo>
                  <a:lnTo>
                    <a:pt x="7167461" y="1603489"/>
                  </a:lnTo>
                  <a:lnTo>
                    <a:pt x="7173379" y="1641589"/>
                  </a:lnTo>
                  <a:lnTo>
                    <a:pt x="7177240" y="1679689"/>
                  </a:lnTo>
                  <a:lnTo>
                    <a:pt x="7178675" y="1692389"/>
                  </a:lnTo>
                  <a:lnTo>
                    <a:pt x="7179284" y="1692389"/>
                  </a:lnTo>
                  <a:lnTo>
                    <a:pt x="7183006" y="1705089"/>
                  </a:lnTo>
                  <a:lnTo>
                    <a:pt x="7187959" y="1730489"/>
                  </a:lnTo>
                  <a:lnTo>
                    <a:pt x="7193610" y="1755889"/>
                  </a:lnTo>
                  <a:lnTo>
                    <a:pt x="7197484" y="1768589"/>
                  </a:lnTo>
                  <a:lnTo>
                    <a:pt x="7200925" y="1793989"/>
                  </a:lnTo>
                  <a:lnTo>
                    <a:pt x="7203630" y="1806689"/>
                  </a:lnTo>
                  <a:lnTo>
                    <a:pt x="7212012" y="1844789"/>
                  </a:lnTo>
                  <a:lnTo>
                    <a:pt x="7233031" y="1882889"/>
                  </a:lnTo>
                  <a:lnTo>
                    <a:pt x="7222198" y="1832089"/>
                  </a:lnTo>
                  <a:lnTo>
                    <a:pt x="7212025" y="1793989"/>
                  </a:lnTo>
                  <a:lnTo>
                    <a:pt x="7207517" y="1755889"/>
                  </a:lnTo>
                  <a:lnTo>
                    <a:pt x="7213663" y="1755889"/>
                  </a:lnTo>
                  <a:lnTo>
                    <a:pt x="7210539" y="1743189"/>
                  </a:lnTo>
                  <a:lnTo>
                    <a:pt x="7206716" y="1730489"/>
                  </a:lnTo>
                  <a:lnTo>
                    <a:pt x="7183399" y="1654289"/>
                  </a:lnTo>
                  <a:lnTo>
                    <a:pt x="7209599" y="1717789"/>
                  </a:lnTo>
                  <a:lnTo>
                    <a:pt x="7214298" y="1730489"/>
                  </a:lnTo>
                  <a:lnTo>
                    <a:pt x="7218451" y="1743189"/>
                  </a:lnTo>
                  <a:lnTo>
                    <a:pt x="7222045" y="1743189"/>
                  </a:lnTo>
                  <a:lnTo>
                    <a:pt x="7225106" y="1755889"/>
                  </a:lnTo>
                  <a:lnTo>
                    <a:pt x="7230961" y="1768589"/>
                  </a:lnTo>
                  <a:lnTo>
                    <a:pt x="7237108" y="1793989"/>
                  </a:lnTo>
                  <a:lnTo>
                    <a:pt x="7244435" y="1819389"/>
                  </a:lnTo>
                  <a:lnTo>
                    <a:pt x="7253846" y="1844789"/>
                  </a:lnTo>
                  <a:lnTo>
                    <a:pt x="7251611" y="1832089"/>
                  </a:lnTo>
                  <a:lnTo>
                    <a:pt x="7249096" y="1806689"/>
                  </a:lnTo>
                  <a:lnTo>
                    <a:pt x="7246315" y="1793989"/>
                  </a:lnTo>
                  <a:lnTo>
                    <a:pt x="7243305" y="1781289"/>
                  </a:lnTo>
                  <a:lnTo>
                    <a:pt x="7241730" y="1768589"/>
                  </a:lnTo>
                  <a:lnTo>
                    <a:pt x="7240105" y="1755889"/>
                  </a:lnTo>
                  <a:lnTo>
                    <a:pt x="7238441" y="1755889"/>
                  </a:lnTo>
                  <a:lnTo>
                    <a:pt x="7236727" y="1743189"/>
                  </a:lnTo>
                  <a:lnTo>
                    <a:pt x="7234720" y="1730489"/>
                  </a:lnTo>
                  <a:lnTo>
                    <a:pt x="7232663" y="1730489"/>
                  </a:lnTo>
                  <a:lnTo>
                    <a:pt x="7228421" y="1705089"/>
                  </a:lnTo>
                  <a:lnTo>
                    <a:pt x="7219658" y="1679689"/>
                  </a:lnTo>
                  <a:lnTo>
                    <a:pt x="7213625" y="1654289"/>
                  </a:lnTo>
                  <a:lnTo>
                    <a:pt x="7210603" y="1641589"/>
                  </a:lnTo>
                  <a:lnTo>
                    <a:pt x="7201395" y="1616189"/>
                  </a:lnTo>
                  <a:lnTo>
                    <a:pt x="7174027" y="1514589"/>
                  </a:lnTo>
                  <a:lnTo>
                    <a:pt x="7155586" y="1463789"/>
                  </a:lnTo>
                  <a:lnTo>
                    <a:pt x="7149909" y="1438389"/>
                  </a:lnTo>
                  <a:lnTo>
                    <a:pt x="7147077" y="1425689"/>
                  </a:lnTo>
                  <a:lnTo>
                    <a:pt x="7139241" y="1400289"/>
                  </a:lnTo>
                  <a:lnTo>
                    <a:pt x="7132231" y="1374889"/>
                  </a:lnTo>
                  <a:lnTo>
                    <a:pt x="7126135" y="1336789"/>
                  </a:lnTo>
                  <a:lnTo>
                    <a:pt x="7134555" y="1362189"/>
                  </a:lnTo>
                  <a:lnTo>
                    <a:pt x="7126541" y="1336789"/>
                  </a:lnTo>
                  <a:lnTo>
                    <a:pt x="7118540" y="1311389"/>
                  </a:lnTo>
                  <a:lnTo>
                    <a:pt x="7090130" y="1209789"/>
                  </a:lnTo>
                  <a:lnTo>
                    <a:pt x="7078421" y="1171689"/>
                  </a:lnTo>
                  <a:lnTo>
                    <a:pt x="7068452" y="1133589"/>
                  </a:lnTo>
                  <a:lnTo>
                    <a:pt x="7062940" y="1108189"/>
                  </a:lnTo>
                  <a:lnTo>
                    <a:pt x="7060171" y="1095489"/>
                  </a:lnTo>
                  <a:lnTo>
                    <a:pt x="7056704" y="1082789"/>
                  </a:lnTo>
                  <a:lnTo>
                    <a:pt x="7053237" y="1070089"/>
                  </a:lnTo>
                  <a:lnTo>
                    <a:pt x="7047293" y="1044689"/>
                  </a:lnTo>
                  <a:lnTo>
                    <a:pt x="7046417" y="1039761"/>
                  </a:lnTo>
                  <a:lnTo>
                    <a:pt x="7052475" y="1059649"/>
                  </a:lnTo>
                  <a:lnTo>
                    <a:pt x="7067626" y="1097749"/>
                  </a:lnTo>
                  <a:lnTo>
                    <a:pt x="7082485" y="1148549"/>
                  </a:lnTo>
                  <a:lnTo>
                    <a:pt x="7097065" y="1199349"/>
                  </a:lnTo>
                  <a:lnTo>
                    <a:pt x="7111352" y="1250149"/>
                  </a:lnTo>
                  <a:lnTo>
                    <a:pt x="7125335" y="1288249"/>
                  </a:lnTo>
                  <a:lnTo>
                    <a:pt x="7139025" y="1339049"/>
                  </a:lnTo>
                  <a:lnTo>
                    <a:pt x="7152424" y="1389849"/>
                  </a:lnTo>
                  <a:lnTo>
                    <a:pt x="7165505" y="1440649"/>
                  </a:lnTo>
                  <a:lnTo>
                    <a:pt x="7178281" y="1491449"/>
                  </a:lnTo>
                  <a:lnTo>
                    <a:pt x="7190765" y="1529549"/>
                  </a:lnTo>
                  <a:lnTo>
                    <a:pt x="7202919" y="1580349"/>
                  </a:lnTo>
                  <a:lnTo>
                    <a:pt x="7214768" y="1631149"/>
                  </a:lnTo>
                  <a:lnTo>
                    <a:pt x="7226313" y="1681949"/>
                  </a:lnTo>
                  <a:lnTo>
                    <a:pt x="7237527" y="1732749"/>
                  </a:lnTo>
                  <a:lnTo>
                    <a:pt x="7248423" y="1770849"/>
                  </a:lnTo>
                  <a:lnTo>
                    <a:pt x="7258990" y="1821649"/>
                  </a:lnTo>
                  <a:lnTo>
                    <a:pt x="7269239" y="1872449"/>
                  </a:lnTo>
                  <a:lnTo>
                    <a:pt x="7270343" y="1878152"/>
                  </a:lnTo>
                  <a:lnTo>
                    <a:pt x="7257974" y="1853514"/>
                  </a:lnTo>
                  <a:lnTo>
                    <a:pt x="7261644" y="1865591"/>
                  </a:lnTo>
                  <a:lnTo>
                    <a:pt x="7274471" y="1922970"/>
                  </a:lnTo>
                  <a:lnTo>
                    <a:pt x="7279741" y="1956003"/>
                  </a:lnTo>
                  <a:lnTo>
                    <a:pt x="7280580" y="1958924"/>
                  </a:lnTo>
                  <a:lnTo>
                    <a:pt x="7280580" y="1948205"/>
                  </a:lnTo>
                  <a:lnTo>
                    <a:pt x="7279767" y="1945182"/>
                  </a:lnTo>
                  <a:lnTo>
                    <a:pt x="7278090" y="1930082"/>
                  </a:lnTo>
                  <a:lnTo>
                    <a:pt x="7278446" y="1923910"/>
                  </a:lnTo>
                  <a:lnTo>
                    <a:pt x="7279272" y="1923910"/>
                  </a:lnTo>
                  <a:lnTo>
                    <a:pt x="7288733" y="1974049"/>
                  </a:lnTo>
                  <a:lnTo>
                    <a:pt x="7288733" y="5549"/>
                  </a:lnTo>
                  <a:lnTo>
                    <a:pt x="6848246" y="5549"/>
                  </a:lnTo>
                  <a:lnTo>
                    <a:pt x="6848246" y="485889"/>
                  </a:lnTo>
                  <a:lnTo>
                    <a:pt x="6846659" y="485889"/>
                  </a:lnTo>
                  <a:lnTo>
                    <a:pt x="6840804" y="465632"/>
                  </a:lnTo>
                  <a:lnTo>
                    <a:pt x="6848246" y="485889"/>
                  </a:lnTo>
                  <a:lnTo>
                    <a:pt x="6848246" y="5549"/>
                  </a:lnTo>
                  <a:lnTo>
                    <a:pt x="6818998" y="5549"/>
                  </a:lnTo>
                  <a:lnTo>
                    <a:pt x="6818033" y="3289"/>
                  </a:lnTo>
                  <a:lnTo>
                    <a:pt x="6797700" y="3289"/>
                  </a:lnTo>
                  <a:lnTo>
                    <a:pt x="6798792" y="5549"/>
                  </a:lnTo>
                  <a:lnTo>
                    <a:pt x="6780771" y="5549"/>
                  </a:lnTo>
                  <a:lnTo>
                    <a:pt x="6779971" y="3289"/>
                  </a:lnTo>
                  <a:lnTo>
                    <a:pt x="6777647" y="3289"/>
                  </a:lnTo>
                  <a:lnTo>
                    <a:pt x="6778650" y="5549"/>
                  </a:lnTo>
                  <a:lnTo>
                    <a:pt x="6741007" y="5549"/>
                  </a:lnTo>
                  <a:lnTo>
                    <a:pt x="6739928" y="3289"/>
                  </a:lnTo>
                  <a:lnTo>
                    <a:pt x="6740957" y="5549"/>
                  </a:lnTo>
                  <a:lnTo>
                    <a:pt x="6724066" y="5549"/>
                  </a:lnTo>
                  <a:lnTo>
                    <a:pt x="6723278" y="3289"/>
                  </a:lnTo>
                  <a:lnTo>
                    <a:pt x="6635902" y="3289"/>
                  </a:lnTo>
                  <a:lnTo>
                    <a:pt x="6647040" y="41389"/>
                  </a:lnTo>
                  <a:lnTo>
                    <a:pt x="6660820" y="79489"/>
                  </a:lnTo>
                  <a:lnTo>
                    <a:pt x="6662102" y="104889"/>
                  </a:lnTo>
                  <a:lnTo>
                    <a:pt x="6647053" y="79489"/>
                  </a:lnTo>
                  <a:lnTo>
                    <a:pt x="6657302" y="104889"/>
                  </a:lnTo>
                  <a:lnTo>
                    <a:pt x="6667132" y="117589"/>
                  </a:lnTo>
                  <a:lnTo>
                    <a:pt x="6686499" y="155702"/>
                  </a:lnTo>
                  <a:lnTo>
                    <a:pt x="6696329" y="181089"/>
                  </a:lnTo>
                  <a:lnTo>
                    <a:pt x="6706451" y="206489"/>
                  </a:lnTo>
                  <a:lnTo>
                    <a:pt x="6717271" y="219189"/>
                  </a:lnTo>
                  <a:lnTo>
                    <a:pt x="6729184" y="244589"/>
                  </a:lnTo>
                  <a:lnTo>
                    <a:pt x="6714185" y="206489"/>
                  </a:lnTo>
                  <a:lnTo>
                    <a:pt x="6708140" y="193789"/>
                  </a:lnTo>
                  <a:lnTo>
                    <a:pt x="6707822" y="193789"/>
                  </a:lnTo>
                  <a:lnTo>
                    <a:pt x="6709994" y="181089"/>
                  </a:lnTo>
                  <a:lnTo>
                    <a:pt x="6711455" y="181089"/>
                  </a:lnTo>
                  <a:lnTo>
                    <a:pt x="6708775" y="168389"/>
                  </a:lnTo>
                  <a:lnTo>
                    <a:pt x="6698564" y="142989"/>
                  </a:lnTo>
                  <a:lnTo>
                    <a:pt x="6677419" y="104889"/>
                  </a:lnTo>
                  <a:lnTo>
                    <a:pt x="6678904" y="92189"/>
                  </a:lnTo>
                  <a:lnTo>
                    <a:pt x="6685496" y="104889"/>
                  </a:lnTo>
                  <a:lnTo>
                    <a:pt x="6687998" y="107937"/>
                  </a:lnTo>
                  <a:lnTo>
                    <a:pt x="6692836" y="119849"/>
                  </a:lnTo>
                  <a:lnTo>
                    <a:pt x="6713220" y="170649"/>
                  </a:lnTo>
                  <a:lnTo>
                    <a:pt x="6732562" y="207251"/>
                  </a:lnTo>
                  <a:lnTo>
                    <a:pt x="6736905" y="219189"/>
                  </a:lnTo>
                  <a:lnTo>
                    <a:pt x="6749593" y="257289"/>
                  </a:lnTo>
                  <a:lnTo>
                    <a:pt x="6760159" y="282689"/>
                  </a:lnTo>
                  <a:lnTo>
                    <a:pt x="6751079" y="269989"/>
                  </a:lnTo>
                  <a:lnTo>
                    <a:pt x="6743065" y="269989"/>
                  </a:lnTo>
                  <a:lnTo>
                    <a:pt x="6765747" y="320789"/>
                  </a:lnTo>
                  <a:lnTo>
                    <a:pt x="6776136" y="333489"/>
                  </a:lnTo>
                  <a:lnTo>
                    <a:pt x="6776212" y="320789"/>
                  </a:lnTo>
                  <a:lnTo>
                    <a:pt x="6774726" y="313905"/>
                  </a:lnTo>
                  <a:lnTo>
                    <a:pt x="6792341" y="348449"/>
                  </a:lnTo>
                  <a:lnTo>
                    <a:pt x="6811505" y="399249"/>
                  </a:lnTo>
                  <a:lnTo>
                    <a:pt x="6830428" y="437349"/>
                  </a:lnTo>
                  <a:lnTo>
                    <a:pt x="6840131" y="463804"/>
                  </a:lnTo>
                  <a:lnTo>
                    <a:pt x="6858000" y="536689"/>
                  </a:lnTo>
                  <a:lnTo>
                    <a:pt x="6814960" y="435089"/>
                  </a:lnTo>
                  <a:lnTo>
                    <a:pt x="6825145" y="473189"/>
                  </a:lnTo>
                  <a:lnTo>
                    <a:pt x="6841820" y="511289"/>
                  </a:lnTo>
                  <a:lnTo>
                    <a:pt x="6860946" y="562089"/>
                  </a:lnTo>
                  <a:lnTo>
                    <a:pt x="6878472" y="600189"/>
                  </a:lnTo>
                  <a:lnTo>
                    <a:pt x="6880199" y="612889"/>
                  </a:lnTo>
                  <a:lnTo>
                    <a:pt x="6872630" y="600189"/>
                  </a:lnTo>
                  <a:lnTo>
                    <a:pt x="6858114" y="574789"/>
                  </a:lnTo>
                  <a:lnTo>
                    <a:pt x="6838988" y="523989"/>
                  </a:lnTo>
                  <a:lnTo>
                    <a:pt x="6796354" y="447789"/>
                  </a:lnTo>
                  <a:lnTo>
                    <a:pt x="6777533" y="409689"/>
                  </a:lnTo>
                  <a:lnTo>
                    <a:pt x="6753136" y="358889"/>
                  </a:lnTo>
                  <a:lnTo>
                    <a:pt x="6730276" y="308089"/>
                  </a:lnTo>
                  <a:lnTo>
                    <a:pt x="6715709" y="257289"/>
                  </a:lnTo>
                  <a:lnTo>
                    <a:pt x="6716166" y="244589"/>
                  </a:lnTo>
                  <a:lnTo>
                    <a:pt x="6707581" y="244589"/>
                  </a:lnTo>
                  <a:lnTo>
                    <a:pt x="6701739" y="231889"/>
                  </a:lnTo>
                  <a:lnTo>
                    <a:pt x="6695021" y="219189"/>
                  </a:lnTo>
                  <a:lnTo>
                    <a:pt x="6687579" y="206489"/>
                  </a:lnTo>
                  <a:lnTo>
                    <a:pt x="6679463" y="193789"/>
                  </a:lnTo>
                  <a:lnTo>
                    <a:pt x="6670675" y="168389"/>
                  </a:lnTo>
                  <a:lnTo>
                    <a:pt x="6661251" y="155689"/>
                  </a:lnTo>
                  <a:lnTo>
                    <a:pt x="6641820" y="104889"/>
                  </a:lnTo>
                  <a:lnTo>
                    <a:pt x="6622453" y="66789"/>
                  </a:lnTo>
                  <a:lnTo>
                    <a:pt x="6604241" y="28689"/>
                  </a:lnTo>
                  <a:lnTo>
                    <a:pt x="6589268" y="3289"/>
                  </a:lnTo>
                  <a:lnTo>
                    <a:pt x="6542506" y="3289"/>
                  </a:lnTo>
                  <a:lnTo>
                    <a:pt x="6546101" y="15989"/>
                  </a:lnTo>
                  <a:lnTo>
                    <a:pt x="6555537" y="28689"/>
                  </a:lnTo>
                  <a:lnTo>
                    <a:pt x="6564477" y="54089"/>
                  </a:lnTo>
                  <a:lnTo>
                    <a:pt x="6573025" y="66789"/>
                  </a:lnTo>
                  <a:lnTo>
                    <a:pt x="6581330" y="92189"/>
                  </a:lnTo>
                  <a:lnTo>
                    <a:pt x="6589522" y="117589"/>
                  </a:lnTo>
                  <a:lnTo>
                    <a:pt x="6606197" y="155702"/>
                  </a:lnTo>
                  <a:lnTo>
                    <a:pt x="6614935" y="181089"/>
                  </a:lnTo>
                  <a:lnTo>
                    <a:pt x="6624155" y="193789"/>
                  </a:lnTo>
                  <a:lnTo>
                    <a:pt x="6633553" y="219189"/>
                  </a:lnTo>
                  <a:lnTo>
                    <a:pt x="6643598" y="244589"/>
                  </a:lnTo>
                  <a:lnTo>
                    <a:pt x="6654470" y="269989"/>
                  </a:lnTo>
                  <a:lnTo>
                    <a:pt x="6666408" y="295389"/>
                  </a:lnTo>
                  <a:lnTo>
                    <a:pt x="6633299" y="231889"/>
                  </a:lnTo>
                  <a:lnTo>
                    <a:pt x="6674663" y="333489"/>
                  </a:lnTo>
                  <a:lnTo>
                    <a:pt x="6695224" y="371589"/>
                  </a:lnTo>
                  <a:lnTo>
                    <a:pt x="6715519" y="422389"/>
                  </a:lnTo>
                  <a:lnTo>
                    <a:pt x="6735394" y="460489"/>
                  </a:lnTo>
                  <a:lnTo>
                    <a:pt x="6754723" y="498589"/>
                  </a:lnTo>
                  <a:lnTo>
                    <a:pt x="6743497" y="511289"/>
                  </a:lnTo>
                  <a:lnTo>
                    <a:pt x="6752945" y="511289"/>
                  </a:lnTo>
                  <a:lnTo>
                    <a:pt x="6766446" y="536689"/>
                  </a:lnTo>
                  <a:lnTo>
                    <a:pt x="6782689" y="574789"/>
                  </a:lnTo>
                  <a:lnTo>
                    <a:pt x="6800342" y="600189"/>
                  </a:lnTo>
                  <a:lnTo>
                    <a:pt x="6809321" y="625589"/>
                  </a:lnTo>
                  <a:lnTo>
                    <a:pt x="6817855" y="650989"/>
                  </a:lnTo>
                  <a:lnTo>
                    <a:pt x="6825907" y="663689"/>
                  </a:lnTo>
                  <a:lnTo>
                    <a:pt x="6833438" y="676389"/>
                  </a:lnTo>
                  <a:lnTo>
                    <a:pt x="6840385" y="701789"/>
                  </a:lnTo>
                  <a:lnTo>
                    <a:pt x="6846392" y="714108"/>
                  </a:lnTo>
                  <a:lnTo>
                    <a:pt x="6837731" y="689089"/>
                  </a:lnTo>
                  <a:lnTo>
                    <a:pt x="6829653" y="663689"/>
                  </a:lnTo>
                  <a:lnTo>
                    <a:pt x="6822249" y="650989"/>
                  </a:lnTo>
                  <a:lnTo>
                    <a:pt x="6797002" y="587489"/>
                  </a:lnTo>
                  <a:lnTo>
                    <a:pt x="6778422" y="536689"/>
                  </a:lnTo>
                  <a:lnTo>
                    <a:pt x="6763398" y="485889"/>
                  </a:lnTo>
                  <a:lnTo>
                    <a:pt x="6756108" y="473189"/>
                  </a:lnTo>
                  <a:lnTo>
                    <a:pt x="6748500" y="447789"/>
                  </a:lnTo>
                  <a:lnTo>
                    <a:pt x="6739928" y="422389"/>
                  </a:lnTo>
                  <a:lnTo>
                    <a:pt x="6729781" y="396989"/>
                  </a:lnTo>
                  <a:lnTo>
                    <a:pt x="6717563" y="371589"/>
                  </a:lnTo>
                  <a:lnTo>
                    <a:pt x="6703111" y="333489"/>
                  </a:lnTo>
                  <a:lnTo>
                    <a:pt x="6687579" y="298958"/>
                  </a:lnTo>
                  <a:lnTo>
                    <a:pt x="6702882" y="320789"/>
                  </a:lnTo>
                  <a:lnTo>
                    <a:pt x="6719684" y="346189"/>
                  </a:lnTo>
                  <a:lnTo>
                    <a:pt x="6736029" y="384289"/>
                  </a:lnTo>
                  <a:lnTo>
                    <a:pt x="6768757" y="435089"/>
                  </a:lnTo>
                  <a:lnTo>
                    <a:pt x="6777329" y="460489"/>
                  </a:lnTo>
                  <a:lnTo>
                    <a:pt x="6786283" y="473189"/>
                  </a:lnTo>
                  <a:lnTo>
                    <a:pt x="6795656" y="485889"/>
                  </a:lnTo>
                  <a:lnTo>
                    <a:pt x="6805549" y="511289"/>
                  </a:lnTo>
                  <a:lnTo>
                    <a:pt x="6814604" y="536689"/>
                  </a:lnTo>
                  <a:lnTo>
                    <a:pt x="6820040" y="549389"/>
                  </a:lnTo>
                  <a:lnTo>
                    <a:pt x="6822364" y="562089"/>
                  </a:lnTo>
                  <a:lnTo>
                    <a:pt x="6822059" y="574789"/>
                  </a:lnTo>
                  <a:lnTo>
                    <a:pt x="6835356" y="587489"/>
                  </a:lnTo>
                  <a:lnTo>
                    <a:pt x="6848475" y="612889"/>
                  </a:lnTo>
                  <a:lnTo>
                    <a:pt x="6863042" y="625589"/>
                  </a:lnTo>
                  <a:lnTo>
                    <a:pt x="6880669" y="663689"/>
                  </a:lnTo>
                  <a:lnTo>
                    <a:pt x="6881927" y="689089"/>
                  </a:lnTo>
                  <a:lnTo>
                    <a:pt x="6902348" y="752589"/>
                  </a:lnTo>
                  <a:lnTo>
                    <a:pt x="6920344" y="790689"/>
                  </a:lnTo>
                  <a:lnTo>
                    <a:pt x="6936587" y="828789"/>
                  </a:lnTo>
                  <a:lnTo>
                    <a:pt x="6951688" y="854189"/>
                  </a:lnTo>
                  <a:lnTo>
                    <a:pt x="6966217" y="879589"/>
                  </a:lnTo>
                  <a:lnTo>
                    <a:pt x="6981393" y="917689"/>
                  </a:lnTo>
                  <a:lnTo>
                    <a:pt x="6997865" y="955789"/>
                  </a:lnTo>
                  <a:lnTo>
                    <a:pt x="7016318" y="1006589"/>
                  </a:lnTo>
                  <a:lnTo>
                    <a:pt x="7012749" y="1019289"/>
                  </a:lnTo>
                  <a:lnTo>
                    <a:pt x="7004266" y="1006589"/>
                  </a:lnTo>
                  <a:lnTo>
                    <a:pt x="6991871" y="981189"/>
                  </a:lnTo>
                  <a:lnTo>
                    <a:pt x="6976554" y="943089"/>
                  </a:lnTo>
                  <a:lnTo>
                    <a:pt x="6941159" y="854189"/>
                  </a:lnTo>
                  <a:lnTo>
                    <a:pt x="6931711" y="828789"/>
                  </a:lnTo>
                  <a:lnTo>
                    <a:pt x="6922173" y="816089"/>
                  </a:lnTo>
                  <a:lnTo>
                    <a:pt x="6912826" y="790689"/>
                  </a:lnTo>
                  <a:lnTo>
                    <a:pt x="6903974" y="765289"/>
                  </a:lnTo>
                  <a:lnTo>
                    <a:pt x="6906146" y="790689"/>
                  </a:lnTo>
                  <a:lnTo>
                    <a:pt x="6902463" y="777989"/>
                  </a:lnTo>
                  <a:lnTo>
                    <a:pt x="6894601" y="765289"/>
                  </a:lnTo>
                  <a:lnTo>
                    <a:pt x="6884225" y="739889"/>
                  </a:lnTo>
                  <a:lnTo>
                    <a:pt x="6873024" y="714489"/>
                  </a:lnTo>
                  <a:lnTo>
                    <a:pt x="6862648" y="701789"/>
                  </a:lnTo>
                  <a:lnTo>
                    <a:pt x="6854774" y="676389"/>
                  </a:lnTo>
                  <a:lnTo>
                    <a:pt x="6851078" y="689089"/>
                  </a:lnTo>
                  <a:lnTo>
                    <a:pt x="6853225" y="701789"/>
                  </a:lnTo>
                  <a:lnTo>
                    <a:pt x="6879945" y="752589"/>
                  </a:lnTo>
                  <a:lnTo>
                    <a:pt x="6889343" y="777989"/>
                  </a:lnTo>
                  <a:lnTo>
                    <a:pt x="6890474" y="790689"/>
                  </a:lnTo>
                  <a:lnTo>
                    <a:pt x="6886321" y="790689"/>
                  </a:lnTo>
                  <a:lnTo>
                    <a:pt x="6899580" y="828789"/>
                  </a:lnTo>
                  <a:lnTo>
                    <a:pt x="6904393" y="828789"/>
                  </a:lnTo>
                  <a:lnTo>
                    <a:pt x="6912788" y="841489"/>
                  </a:lnTo>
                  <a:lnTo>
                    <a:pt x="6926935" y="879589"/>
                  </a:lnTo>
                  <a:lnTo>
                    <a:pt x="6937210" y="917689"/>
                  </a:lnTo>
                  <a:lnTo>
                    <a:pt x="6944106" y="943089"/>
                  </a:lnTo>
                  <a:lnTo>
                    <a:pt x="6948144" y="955789"/>
                  </a:lnTo>
                  <a:lnTo>
                    <a:pt x="6949821" y="968489"/>
                  </a:lnTo>
                  <a:lnTo>
                    <a:pt x="6937565" y="968489"/>
                  </a:lnTo>
                  <a:lnTo>
                    <a:pt x="6938429" y="981189"/>
                  </a:lnTo>
                  <a:lnTo>
                    <a:pt x="6941439" y="993889"/>
                  </a:lnTo>
                  <a:lnTo>
                    <a:pt x="6947116" y="1019289"/>
                  </a:lnTo>
                  <a:lnTo>
                    <a:pt x="6955955" y="1044689"/>
                  </a:lnTo>
                  <a:lnTo>
                    <a:pt x="6968464" y="1082789"/>
                  </a:lnTo>
                  <a:lnTo>
                    <a:pt x="6956946" y="1057389"/>
                  </a:lnTo>
                  <a:lnTo>
                    <a:pt x="6944436" y="1031989"/>
                  </a:lnTo>
                  <a:lnTo>
                    <a:pt x="6933870" y="1006589"/>
                  </a:lnTo>
                  <a:lnTo>
                    <a:pt x="6928244" y="1006589"/>
                  </a:lnTo>
                  <a:lnTo>
                    <a:pt x="6884035" y="854189"/>
                  </a:lnTo>
                  <a:lnTo>
                    <a:pt x="6872643" y="866889"/>
                  </a:lnTo>
                  <a:lnTo>
                    <a:pt x="6890118" y="917689"/>
                  </a:lnTo>
                  <a:lnTo>
                    <a:pt x="6906933" y="955789"/>
                  </a:lnTo>
                  <a:lnTo>
                    <a:pt x="6923176" y="1006589"/>
                  </a:lnTo>
                  <a:lnTo>
                    <a:pt x="6938912" y="1044689"/>
                  </a:lnTo>
                  <a:lnTo>
                    <a:pt x="6954202" y="1070089"/>
                  </a:lnTo>
                  <a:lnTo>
                    <a:pt x="6971792" y="1120889"/>
                  </a:lnTo>
                  <a:lnTo>
                    <a:pt x="6988696" y="1146289"/>
                  </a:lnTo>
                  <a:lnTo>
                    <a:pt x="7005091" y="1184389"/>
                  </a:lnTo>
                  <a:lnTo>
                    <a:pt x="7021182" y="1209789"/>
                  </a:lnTo>
                  <a:lnTo>
                    <a:pt x="7004228" y="1171689"/>
                  </a:lnTo>
                  <a:lnTo>
                    <a:pt x="6996519" y="1146289"/>
                  </a:lnTo>
                  <a:lnTo>
                    <a:pt x="6995592" y="1133589"/>
                  </a:lnTo>
                  <a:lnTo>
                    <a:pt x="7010070" y="1133589"/>
                  </a:lnTo>
                  <a:lnTo>
                    <a:pt x="7005866" y="1108189"/>
                  </a:lnTo>
                  <a:lnTo>
                    <a:pt x="7015493" y="1133589"/>
                  </a:lnTo>
                  <a:lnTo>
                    <a:pt x="7022338" y="1146289"/>
                  </a:lnTo>
                  <a:lnTo>
                    <a:pt x="7026872" y="1171689"/>
                  </a:lnTo>
                  <a:lnTo>
                    <a:pt x="7028612" y="1179995"/>
                  </a:lnTo>
                  <a:lnTo>
                    <a:pt x="7028281" y="1179652"/>
                  </a:lnTo>
                  <a:lnTo>
                    <a:pt x="7028066" y="1182077"/>
                  </a:lnTo>
                  <a:lnTo>
                    <a:pt x="7029043" y="1188656"/>
                  </a:lnTo>
                  <a:lnTo>
                    <a:pt x="7031317" y="1199908"/>
                  </a:lnTo>
                  <a:lnTo>
                    <a:pt x="7031075" y="1192403"/>
                  </a:lnTo>
                  <a:lnTo>
                    <a:pt x="7030313" y="1186853"/>
                  </a:lnTo>
                  <a:lnTo>
                    <a:pt x="7037679" y="1209789"/>
                  </a:lnTo>
                  <a:lnTo>
                    <a:pt x="7049224" y="1235189"/>
                  </a:lnTo>
                  <a:lnTo>
                    <a:pt x="7059968" y="1260589"/>
                  </a:lnTo>
                  <a:lnTo>
                    <a:pt x="7065734" y="1273289"/>
                  </a:lnTo>
                  <a:lnTo>
                    <a:pt x="7064553" y="1273289"/>
                  </a:lnTo>
                  <a:lnTo>
                    <a:pt x="7064883" y="1285989"/>
                  </a:lnTo>
                  <a:lnTo>
                    <a:pt x="7068375" y="1324089"/>
                  </a:lnTo>
                  <a:lnTo>
                    <a:pt x="7077621" y="1374889"/>
                  </a:lnTo>
                  <a:lnTo>
                    <a:pt x="7083526" y="1412989"/>
                  </a:lnTo>
                  <a:lnTo>
                    <a:pt x="7089788" y="1438389"/>
                  </a:lnTo>
                  <a:lnTo>
                    <a:pt x="7096036" y="1476489"/>
                  </a:lnTo>
                  <a:lnTo>
                    <a:pt x="7101903" y="1501889"/>
                  </a:lnTo>
                  <a:lnTo>
                    <a:pt x="7104532" y="1527289"/>
                  </a:lnTo>
                  <a:lnTo>
                    <a:pt x="7106818" y="1539989"/>
                  </a:lnTo>
                  <a:lnTo>
                    <a:pt x="7108558" y="1552689"/>
                  </a:lnTo>
                  <a:lnTo>
                    <a:pt x="7109993" y="1565389"/>
                  </a:lnTo>
                  <a:lnTo>
                    <a:pt x="7111098" y="1565389"/>
                  </a:lnTo>
                  <a:lnTo>
                    <a:pt x="7111809" y="1578089"/>
                  </a:lnTo>
                  <a:lnTo>
                    <a:pt x="7111886" y="1590789"/>
                  </a:lnTo>
                  <a:lnTo>
                    <a:pt x="7109917" y="1603489"/>
                  </a:lnTo>
                  <a:lnTo>
                    <a:pt x="7105548" y="1603489"/>
                  </a:lnTo>
                  <a:lnTo>
                    <a:pt x="7098436" y="1590789"/>
                  </a:lnTo>
                  <a:lnTo>
                    <a:pt x="7102437" y="1616227"/>
                  </a:lnTo>
                  <a:lnTo>
                    <a:pt x="7107974" y="1641589"/>
                  </a:lnTo>
                  <a:lnTo>
                    <a:pt x="7114921" y="1666989"/>
                  </a:lnTo>
                  <a:lnTo>
                    <a:pt x="7123125" y="1705089"/>
                  </a:lnTo>
                  <a:lnTo>
                    <a:pt x="7151802" y="1819389"/>
                  </a:lnTo>
                  <a:lnTo>
                    <a:pt x="7169366" y="1882889"/>
                  </a:lnTo>
                  <a:lnTo>
                    <a:pt x="7168743" y="1882889"/>
                  </a:lnTo>
                  <a:lnTo>
                    <a:pt x="7164006" y="1895589"/>
                  </a:lnTo>
                  <a:lnTo>
                    <a:pt x="7105066" y="1895589"/>
                  </a:lnTo>
                  <a:lnTo>
                    <a:pt x="7095160" y="1908289"/>
                  </a:lnTo>
                  <a:lnTo>
                    <a:pt x="7031241" y="1908289"/>
                  </a:lnTo>
                  <a:lnTo>
                    <a:pt x="7091108" y="1895589"/>
                  </a:lnTo>
                  <a:lnTo>
                    <a:pt x="7014019" y="1895589"/>
                  </a:lnTo>
                  <a:lnTo>
                    <a:pt x="6998055" y="1908289"/>
                  </a:lnTo>
                  <a:lnTo>
                    <a:pt x="6914655" y="1908289"/>
                  </a:lnTo>
                  <a:lnTo>
                    <a:pt x="6897573" y="1920989"/>
                  </a:lnTo>
                  <a:lnTo>
                    <a:pt x="6882320" y="1920989"/>
                  </a:lnTo>
                  <a:lnTo>
                    <a:pt x="6826631" y="1946389"/>
                  </a:lnTo>
                  <a:lnTo>
                    <a:pt x="6792989" y="1946389"/>
                  </a:lnTo>
                  <a:lnTo>
                    <a:pt x="6780746" y="1949894"/>
                  </a:lnTo>
                  <a:lnTo>
                    <a:pt x="6781647" y="1946389"/>
                  </a:lnTo>
                  <a:lnTo>
                    <a:pt x="6733286" y="1946389"/>
                  </a:lnTo>
                  <a:lnTo>
                    <a:pt x="6652844" y="1959089"/>
                  </a:lnTo>
                  <a:lnTo>
                    <a:pt x="6616192" y="1959089"/>
                  </a:lnTo>
                  <a:lnTo>
                    <a:pt x="6590170" y="1946389"/>
                  </a:lnTo>
                  <a:lnTo>
                    <a:pt x="6570142" y="1959089"/>
                  </a:lnTo>
                  <a:lnTo>
                    <a:pt x="6530988" y="1959089"/>
                  </a:lnTo>
                  <a:lnTo>
                    <a:pt x="6492214" y="1971789"/>
                  </a:lnTo>
                  <a:lnTo>
                    <a:pt x="6432499" y="1971789"/>
                  </a:lnTo>
                  <a:lnTo>
                    <a:pt x="6390195" y="1984489"/>
                  </a:lnTo>
                  <a:lnTo>
                    <a:pt x="6295136" y="1984489"/>
                  </a:lnTo>
                  <a:lnTo>
                    <a:pt x="6240399" y="1997189"/>
                  </a:lnTo>
                  <a:lnTo>
                    <a:pt x="6219545" y="1984489"/>
                  </a:lnTo>
                  <a:lnTo>
                    <a:pt x="6197714" y="1971789"/>
                  </a:lnTo>
                  <a:lnTo>
                    <a:pt x="6163576" y="1971789"/>
                  </a:lnTo>
                  <a:lnTo>
                    <a:pt x="6105791" y="1959089"/>
                  </a:lnTo>
                  <a:lnTo>
                    <a:pt x="6039612" y="1971789"/>
                  </a:lnTo>
                  <a:lnTo>
                    <a:pt x="6019495" y="1971789"/>
                  </a:lnTo>
                  <a:lnTo>
                    <a:pt x="6019495" y="2060689"/>
                  </a:lnTo>
                  <a:lnTo>
                    <a:pt x="6017590" y="2062949"/>
                  </a:lnTo>
                  <a:lnTo>
                    <a:pt x="5694299" y="2062949"/>
                  </a:lnTo>
                  <a:lnTo>
                    <a:pt x="5705081" y="2060689"/>
                  </a:lnTo>
                  <a:lnTo>
                    <a:pt x="6019495" y="2060689"/>
                  </a:lnTo>
                  <a:lnTo>
                    <a:pt x="6019495" y="1971789"/>
                  </a:lnTo>
                  <a:lnTo>
                    <a:pt x="5674753" y="1971789"/>
                  </a:lnTo>
                  <a:lnTo>
                    <a:pt x="5686425" y="1984489"/>
                  </a:lnTo>
                  <a:lnTo>
                    <a:pt x="5659882" y="1984489"/>
                  </a:lnTo>
                  <a:lnTo>
                    <a:pt x="5659882" y="2060689"/>
                  </a:lnTo>
                  <a:lnTo>
                    <a:pt x="5620855" y="2060689"/>
                  </a:lnTo>
                  <a:lnTo>
                    <a:pt x="5625058" y="2062949"/>
                  </a:lnTo>
                  <a:lnTo>
                    <a:pt x="5518988" y="2062949"/>
                  </a:lnTo>
                  <a:lnTo>
                    <a:pt x="5466842" y="2050249"/>
                  </a:lnTo>
                  <a:lnTo>
                    <a:pt x="5432628" y="2050249"/>
                  </a:lnTo>
                  <a:lnTo>
                    <a:pt x="5433238" y="2047989"/>
                  </a:lnTo>
                  <a:lnTo>
                    <a:pt x="5637073" y="2047989"/>
                  </a:lnTo>
                  <a:lnTo>
                    <a:pt x="5659882" y="2060689"/>
                  </a:lnTo>
                  <a:lnTo>
                    <a:pt x="5659882" y="1984489"/>
                  </a:lnTo>
                  <a:lnTo>
                    <a:pt x="5381447" y="1984489"/>
                  </a:lnTo>
                  <a:lnTo>
                    <a:pt x="5372087" y="1971789"/>
                  </a:lnTo>
                  <a:lnTo>
                    <a:pt x="5376875" y="1959089"/>
                  </a:lnTo>
                  <a:lnTo>
                    <a:pt x="5315661" y="1959089"/>
                  </a:lnTo>
                  <a:lnTo>
                    <a:pt x="5273802" y="1946389"/>
                  </a:lnTo>
                  <a:lnTo>
                    <a:pt x="5239651" y="1946389"/>
                  </a:lnTo>
                  <a:lnTo>
                    <a:pt x="5239651" y="1984489"/>
                  </a:lnTo>
                  <a:lnTo>
                    <a:pt x="5170436" y="1984489"/>
                  </a:lnTo>
                  <a:lnTo>
                    <a:pt x="5199977" y="1997189"/>
                  </a:lnTo>
                  <a:lnTo>
                    <a:pt x="5098237" y="1997189"/>
                  </a:lnTo>
                  <a:lnTo>
                    <a:pt x="5062715" y="1984489"/>
                  </a:lnTo>
                  <a:lnTo>
                    <a:pt x="5016589" y="1984489"/>
                  </a:lnTo>
                  <a:lnTo>
                    <a:pt x="5031041" y="1997189"/>
                  </a:lnTo>
                  <a:lnTo>
                    <a:pt x="5063210" y="1997189"/>
                  </a:lnTo>
                  <a:lnTo>
                    <a:pt x="5133111" y="2009889"/>
                  </a:lnTo>
                  <a:lnTo>
                    <a:pt x="5166601" y="2009889"/>
                  </a:lnTo>
                  <a:lnTo>
                    <a:pt x="5196281" y="2022589"/>
                  </a:lnTo>
                  <a:lnTo>
                    <a:pt x="5105031" y="2022589"/>
                  </a:lnTo>
                  <a:lnTo>
                    <a:pt x="5029009" y="2009889"/>
                  </a:lnTo>
                  <a:lnTo>
                    <a:pt x="4902835" y="2009889"/>
                  </a:lnTo>
                  <a:lnTo>
                    <a:pt x="4857635" y="1997189"/>
                  </a:lnTo>
                  <a:lnTo>
                    <a:pt x="4782159" y="1997189"/>
                  </a:lnTo>
                  <a:lnTo>
                    <a:pt x="4739805" y="1986749"/>
                  </a:lnTo>
                  <a:lnTo>
                    <a:pt x="4688357" y="1986749"/>
                  </a:lnTo>
                  <a:lnTo>
                    <a:pt x="4637011" y="1974049"/>
                  </a:lnTo>
                  <a:lnTo>
                    <a:pt x="4585767" y="1974049"/>
                  </a:lnTo>
                  <a:lnTo>
                    <a:pt x="4534649" y="1961349"/>
                  </a:lnTo>
                  <a:lnTo>
                    <a:pt x="4483646" y="1961349"/>
                  </a:lnTo>
                  <a:lnTo>
                    <a:pt x="4382033" y="1935949"/>
                  </a:lnTo>
                  <a:lnTo>
                    <a:pt x="4331449" y="1935949"/>
                  </a:lnTo>
                  <a:lnTo>
                    <a:pt x="4230713" y="1910549"/>
                  </a:lnTo>
                  <a:lnTo>
                    <a:pt x="4180586" y="1910549"/>
                  </a:lnTo>
                  <a:lnTo>
                    <a:pt x="4031272" y="1872449"/>
                  </a:lnTo>
                  <a:lnTo>
                    <a:pt x="3997566" y="1872449"/>
                  </a:lnTo>
                  <a:lnTo>
                    <a:pt x="3994785" y="1870189"/>
                  </a:lnTo>
                  <a:lnTo>
                    <a:pt x="3973347" y="1870189"/>
                  </a:lnTo>
                  <a:lnTo>
                    <a:pt x="3935488" y="1860143"/>
                  </a:lnTo>
                  <a:lnTo>
                    <a:pt x="3932428" y="1857489"/>
                  </a:lnTo>
                  <a:lnTo>
                    <a:pt x="3925532" y="1857489"/>
                  </a:lnTo>
                  <a:lnTo>
                    <a:pt x="3885920" y="1846973"/>
                  </a:lnTo>
                  <a:lnTo>
                    <a:pt x="3882974" y="1844789"/>
                  </a:lnTo>
                  <a:lnTo>
                    <a:pt x="3868204" y="1842274"/>
                  </a:lnTo>
                  <a:lnTo>
                    <a:pt x="3829888" y="1832089"/>
                  </a:lnTo>
                  <a:lnTo>
                    <a:pt x="3873754" y="1832089"/>
                  </a:lnTo>
                  <a:lnTo>
                    <a:pt x="3885107" y="1844789"/>
                  </a:lnTo>
                  <a:lnTo>
                    <a:pt x="3913695" y="1844789"/>
                  </a:lnTo>
                  <a:lnTo>
                    <a:pt x="3893045" y="1832089"/>
                  </a:lnTo>
                  <a:lnTo>
                    <a:pt x="3904983" y="1832089"/>
                  </a:lnTo>
                  <a:lnTo>
                    <a:pt x="3890264" y="1819389"/>
                  </a:lnTo>
                  <a:lnTo>
                    <a:pt x="3856317" y="1819389"/>
                  </a:lnTo>
                  <a:lnTo>
                    <a:pt x="3836568" y="1806689"/>
                  </a:lnTo>
                  <a:lnTo>
                    <a:pt x="3842943" y="1806689"/>
                  </a:lnTo>
                  <a:lnTo>
                    <a:pt x="3858044" y="1793989"/>
                  </a:lnTo>
                  <a:lnTo>
                    <a:pt x="3872230" y="1793989"/>
                  </a:lnTo>
                  <a:lnTo>
                    <a:pt x="3893299" y="1806689"/>
                  </a:lnTo>
                  <a:lnTo>
                    <a:pt x="3962997" y="1806689"/>
                  </a:lnTo>
                  <a:lnTo>
                    <a:pt x="4002621" y="1819389"/>
                  </a:lnTo>
                  <a:lnTo>
                    <a:pt x="3993057" y="1819389"/>
                  </a:lnTo>
                  <a:lnTo>
                    <a:pt x="4007701" y="1832089"/>
                  </a:lnTo>
                  <a:lnTo>
                    <a:pt x="3940098" y="1832089"/>
                  </a:lnTo>
                  <a:lnTo>
                    <a:pt x="4057231" y="1844789"/>
                  </a:lnTo>
                  <a:lnTo>
                    <a:pt x="4026128" y="1832089"/>
                  </a:lnTo>
                  <a:lnTo>
                    <a:pt x="4059517" y="1832089"/>
                  </a:lnTo>
                  <a:lnTo>
                    <a:pt x="4140263" y="1857489"/>
                  </a:lnTo>
                  <a:lnTo>
                    <a:pt x="4194924" y="1857489"/>
                  </a:lnTo>
                  <a:lnTo>
                    <a:pt x="4249128" y="1870189"/>
                  </a:lnTo>
                  <a:lnTo>
                    <a:pt x="4271378" y="1882889"/>
                  </a:lnTo>
                  <a:lnTo>
                    <a:pt x="4280433" y="1882889"/>
                  </a:lnTo>
                  <a:lnTo>
                    <a:pt x="4295076" y="1895589"/>
                  </a:lnTo>
                  <a:lnTo>
                    <a:pt x="4267949" y="1895589"/>
                  </a:lnTo>
                  <a:lnTo>
                    <a:pt x="4264952" y="1908289"/>
                  </a:lnTo>
                  <a:lnTo>
                    <a:pt x="4336351" y="1908289"/>
                  </a:lnTo>
                  <a:lnTo>
                    <a:pt x="4376902" y="1920989"/>
                  </a:lnTo>
                  <a:lnTo>
                    <a:pt x="4388243" y="1933689"/>
                  </a:lnTo>
                  <a:lnTo>
                    <a:pt x="4421975" y="1933689"/>
                  </a:lnTo>
                  <a:lnTo>
                    <a:pt x="4441533" y="1946389"/>
                  </a:lnTo>
                  <a:lnTo>
                    <a:pt x="4484992" y="1946389"/>
                  </a:lnTo>
                  <a:lnTo>
                    <a:pt x="4508424" y="1959089"/>
                  </a:lnTo>
                  <a:lnTo>
                    <a:pt x="4557496" y="1959089"/>
                  </a:lnTo>
                  <a:lnTo>
                    <a:pt x="4607992" y="1971789"/>
                  </a:lnTo>
                  <a:lnTo>
                    <a:pt x="4658093" y="1971789"/>
                  </a:lnTo>
                  <a:lnTo>
                    <a:pt x="4705985" y="1984489"/>
                  </a:lnTo>
                  <a:lnTo>
                    <a:pt x="4726089" y="1984489"/>
                  </a:lnTo>
                  <a:lnTo>
                    <a:pt x="4719840" y="1971789"/>
                  </a:lnTo>
                  <a:lnTo>
                    <a:pt x="4712995" y="1971789"/>
                  </a:lnTo>
                  <a:lnTo>
                    <a:pt x="4689094" y="1959089"/>
                  </a:lnTo>
                  <a:lnTo>
                    <a:pt x="4751159" y="1959089"/>
                  </a:lnTo>
                  <a:lnTo>
                    <a:pt x="4811509" y="1971789"/>
                  </a:lnTo>
                  <a:lnTo>
                    <a:pt x="4868875" y="1971789"/>
                  </a:lnTo>
                  <a:lnTo>
                    <a:pt x="4916017" y="1984489"/>
                  </a:lnTo>
                  <a:lnTo>
                    <a:pt x="4945735" y="1984489"/>
                  </a:lnTo>
                  <a:lnTo>
                    <a:pt x="4807445" y="1959089"/>
                  </a:lnTo>
                  <a:lnTo>
                    <a:pt x="4908220" y="1959089"/>
                  </a:lnTo>
                  <a:lnTo>
                    <a:pt x="4968316" y="1971789"/>
                  </a:lnTo>
                  <a:lnTo>
                    <a:pt x="5081270" y="1971789"/>
                  </a:lnTo>
                  <a:lnTo>
                    <a:pt x="5128311" y="1984489"/>
                  </a:lnTo>
                  <a:lnTo>
                    <a:pt x="5138153" y="1984489"/>
                  </a:lnTo>
                  <a:lnTo>
                    <a:pt x="5148364" y="1971789"/>
                  </a:lnTo>
                  <a:lnTo>
                    <a:pt x="5129225" y="1971789"/>
                  </a:lnTo>
                  <a:lnTo>
                    <a:pt x="5111445" y="1959089"/>
                  </a:lnTo>
                  <a:lnTo>
                    <a:pt x="5152491" y="1959089"/>
                  </a:lnTo>
                  <a:lnTo>
                    <a:pt x="5166880" y="1971789"/>
                  </a:lnTo>
                  <a:lnTo>
                    <a:pt x="5213261" y="1971789"/>
                  </a:lnTo>
                  <a:lnTo>
                    <a:pt x="5239651" y="1984489"/>
                  </a:lnTo>
                  <a:lnTo>
                    <a:pt x="5239651" y="1946389"/>
                  </a:lnTo>
                  <a:lnTo>
                    <a:pt x="5183962" y="1946389"/>
                  </a:lnTo>
                  <a:lnTo>
                    <a:pt x="5091950" y="1933689"/>
                  </a:lnTo>
                  <a:lnTo>
                    <a:pt x="4930330" y="1933689"/>
                  </a:lnTo>
                  <a:lnTo>
                    <a:pt x="4899761" y="1920989"/>
                  </a:lnTo>
                  <a:lnTo>
                    <a:pt x="4874882" y="1920989"/>
                  </a:lnTo>
                  <a:lnTo>
                    <a:pt x="4856607" y="1933689"/>
                  </a:lnTo>
                  <a:lnTo>
                    <a:pt x="4845799" y="1933689"/>
                  </a:lnTo>
                  <a:lnTo>
                    <a:pt x="4778172" y="1920989"/>
                  </a:lnTo>
                  <a:lnTo>
                    <a:pt x="4706620" y="1920989"/>
                  </a:lnTo>
                  <a:lnTo>
                    <a:pt x="4477613" y="1882889"/>
                  </a:lnTo>
                  <a:lnTo>
                    <a:pt x="4419333" y="1882889"/>
                  </a:lnTo>
                  <a:lnTo>
                    <a:pt x="4399978" y="1870189"/>
                  </a:lnTo>
                  <a:lnTo>
                    <a:pt x="4361459" y="1870189"/>
                  </a:lnTo>
                  <a:lnTo>
                    <a:pt x="4323296" y="1857489"/>
                  </a:lnTo>
                  <a:lnTo>
                    <a:pt x="4285589" y="1857489"/>
                  </a:lnTo>
                  <a:lnTo>
                    <a:pt x="4264596" y="1850301"/>
                  </a:lnTo>
                  <a:lnTo>
                    <a:pt x="4267263" y="1857489"/>
                  </a:lnTo>
                  <a:lnTo>
                    <a:pt x="4266933" y="1857489"/>
                  </a:lnTo>
                  <a:lnTo>
                    <a:pt x="4122775" y="1813687"/>
                  </a:lnTo>
                  <a:lnTo>
                    <a:pt x="4066235" y="1793989"/>
                  </a:lnTo>
                  <a:lnTo>
                    <a:pt x="4029786" y="1781289"/>
                  </a:lnTo>
                  <a:lnTo>
                    <a:pt x="4076001" y="1781289"/>
                  </a:lnTo>
                  <a:lnTo>
                    <a:pt x="4109326" y="1793989"/>
                  </a:lnTo>
                  <a:lnTo>
                    <a:pt x="4117136" y="1793989"/>
                  </a:lnTo>
                  <a:lnTo>
                    <a:pt x="4100614" y="1781289"/>
                  </a:lnTo>
                  <a:lnTo>
                    <a:pt x="4137228" y="1781289"/>
                  </a:lnTo>
                  <a:lnTo>
                    <a:pt x="4161269" y="1793989"/>
                  </a:lnTo>
                  <a:lnTo>
                    <a:pt x="4202353" y="1793989"/>
                  </a:lnTo>
                  <a:lnTo>
                    <a:pt x="4140339" y="1781289"/>
                  </a:lnTo>
                  <a:lnTo>
                    <a:pt x="4087355" y="1768589"/>
                  </a:lnTo>
                  <a:lnTo>
                    <a:pt x="4041140" y="1768589"/>
                  </a:lnTo>
                  <a:lnTo>
                    <a:pt x="3999446" y="1755889"/>
                  </a:lnTo>
                  <a:lnTo>
                    <a:pt x="3920566" y="1730489"/>
                  </a:lnTo>
                  <a:lnTo>
                    <a:pt x="3859492" y="1730489"/>
                  </a:lnTo>
                  <a:lnTo>
                    <a:pt x="3821849" y="1717789"/>
                  </a:lnTo>
                  <a:lnTo>
                    <a:pt x="3780701" y="1717789"/>
                  </a:lnTo>
                  <a:lnTo>
                    <a:pt x="3759111" y="1705089"/>
                  </a:lnTo>
                  <a:lnTo>
                    <a:pt x="3714483" y="1705089"/>
                  </a:lnTo>
                  <a:lnTo>
                    <a:pt x="3691699" y="1692389"/>
                  </a:lnTo>
                  <a:lnTo>
                    <a:pt x="3657231" y="1692389"/>
                  </a:lnTo>
                  <a:lnTo>
                    <a:pt x="3645789" y="1679689"/>
                  </a:lnTo>
                  <a:lnTo>
                    <a:pt x="3611803" y="1679689"/>
                  </a:lnTo>
                  <a:lnTo>
                    <a:pt x="3600577" y="1666989"/>
                  </a:lnTo>
                  <a:lnTo>
                    <a:pt x="3590442" y="1666989"/>
                  </a:lnTo>
                  <a:lnTo>
                    <a:pt x="3560927" y="1654289"/>
                  </a:lnTo>
                  <a:lnTo>
                    <a:pt x="3532695" y="1641589"/>
                  </a:lnTo>
                  <a:lnTo>
                    <a:pt x="3487788" y="1628889"/>
                  </a:lnTo>
                  <a:lnTo>
                    <a:pt x="3434791" y="1616227"/>
                  </a:lnTo>
                  <a:lnTo>
                    <a:pt x="3437039" y="1618107"/>
                  </a:lnTo>
                  <a:lnTo>
                    <a:pt x="3432238" y="1616189"/>
                  </a:lnTo>
                  <a:lnTo>
                    <a:pt x="3434651" y="1616189"/>
                  </a:lnTo>
                  <a:lnTo>
                    <a:pt x="3412032" y="1610182"/>
                  </a:lnTo>
                  <a:lnTo>
                    <a:pt x="3419259" y="1616189"/>
                  </a:lnTo>
                  <a:lnTo>
                    <a:pt x="3381311" y="1616189"/>
                  </a:lnTo>
                  <a:lnTo>
                    <a:pt x="3344583" y="1603489"/>
                  </a:lnTo>
                  <a:lnTo>
                    <a:pt x="3342170" y="1603489"/>
                  </a:lnTo>
                  <a:lnTo>
                    <a:pt x="3310928" y="1590789"/>
                  </a:lnTo>
                  <a:lnTo>
                    <a:pt x="3224441" y="1590789"/>
                  </a:lnTo>
                  <a:lnTo>
                    <a:pt x="3169158" y="1578089"/>
                  </a:lnTo>
                  <a:lnTo>
                    <a:pt x="3137128" y="1565389"/>
                  </a:lnTo>
                  <a:lnTo>
                    <a:pt x="3109912" y="1552689"/>
                  </a:lnTo>
                  <a:lnTo>
                    <a:pt x="3086811" y="1552689"/>
                  </a:lnTo>
                  <a:lnTo>
                    <a:pt x="3076740" y="1539989"/>
                  </a:lnTo>
                  <a:lnTo>
                    <a:pt x="3052064" y="1539989"/>
                  </a:lnTo>
                  <a:lnTo>
                    <a:pt x="3039961" y="1527289"/>
                  </a:lnTo>
                  <a:lnTo>
                    <a:pt x="3025140" y="1527289"/>
                  </a:lnTo>
                  <a:lnTo>
                    <a:pt x="3021317" y="1514589"/>
                  </a:lnTo>
                  <a:lnTo>
                    <a:pt x="3039287" y="1514589"/>
                  </a:lnTo>
                  <a:lnTo>
                    <a:pt x="3057398" y="1527289"/>
                  </a:lnTo>
                  <a:lnTo>
                    <a:pt x="3102635" y="1527289"/>
                  </a:lnTo>
                  <a:lnTo>
                    <a:pt x="3126130" y="1539989"/>
                  </a:lnTo>
                  <a:lnTo>
                    <a:pt x="3144609" y="1539989"/>
                  </a:lnTo>
                  <a:lnTo>
                    <a:pt x="3130080" y="1527289"/>
                  </a:lnTo>
                  <a:lnTo>
                    <a:pt x="3113900" y="1527289"/>
                  </a:lnTo>
                  <a:lnTo>
                    <a:pt x="3096387" y="1514589"/>
                  </a:lnTo>
                  <a:lnTo>
                    <a:pt x="3077921" y="1514589"/>
                  </a:lnTo>
                  <a:lnTo>
                    <a:pt x="3001149" y="1489189"/>
                  </a:lnTo>
                  <a:lnTo>
                    <a:pt x="2965869" y="1476489"/>
                  </a:lnTo>
                  <a:lnTo>
                    <a:pt x="2936354" y="1463789"/>
                  </a:lnTo>
                  <a:lnTo>
                    <a:pt x="2954350" y="1463789"/>
                  </a:lnTo>
                  <a:lnTo>
                    <a:pt x="2923514" y="1451089"/>
                  </a:lnTo>
                  <a:lnTo>
                    <a:pt x="2891904" y="1451089"/>
                  </a:lnTo>
                  <a:lnTo>
                    <a:pt x="2891904" y="1514589"/>
                  </a:lnTo>
                  <a:lnTo>
                    <a:pt x="2883674" y="1514589"/>
                  </a:lnTo>
                  <a:lnTo>
                    <a:pt x="2861322" y="1501889"/>
                  </a:lnTo>
                  <a:lnTo>
                    <a:pt x="2876918" y="1501889"/>
                  </a:lnTo>
                  <a:lnTo>
                    <a:pt x="2891904" y="1514589"/>
                  </a:lnTo>
                  <a:lnTo>
                    <a:pt x="2891904" y="1451089"/>
                  </a:lnTo>
                  <a:lnTo>
                    <a:pt x="2889783" y="1451089"/>
                  </a:lnTo>
                  <a:lnTo>
                    <a:pt x="2856484" y="1438389"/>
                  </a:lnTo>
                  <a:lnTo>
                    <a:pt x="2826956" y="1412989"/>
                  </a:lnTo>
                  <a:lnTo>
                    <a:pt x="2728099" y="1412989"/>
                  </a:lnTo>
                  <a:lnTo>
                    <a:pt x="2649690" y="1374889"/>
                  </a:lnTo>
                  <a:lnTo>
                    <a:pt x="2538933" y="1374889"/>
                  </a:lnTo>
                  <a:lnTo>
                    <a:pt x="2534462" y="1374889"/>
                  </a:lnTo>
                  <a:lnTo>
                    <a:pt x="2555824" y="1387589"/>
                  </a:lnTo>
                  <a:lnTo>
                    <a:pt x="2580233" y="1387589"/>
                  </a:lnTo>
                  <a:lnTo>
                    <a:pt x="2660535" y="1425689"/>
                  </a:lnTo>
                  <a:lnTo>
                    <a:pt x="2685580" y="1438389"/>
                  </a:lnTo>
                  <a:lnTo>
                    <a:pt x="2707868" y="1451089"/>
                  </a:lnTo>
                  <a:lnTo>
                    <a:pt x="2738450" y="1451089"/>
                  </a:lnTo>
                  <a:lnTo>
                    <a:pt x="2761411" y="1463789"/>
                  </a:lnTo>
                  <a:lnTo>
                    <a:pt x="2809621" y="1476489"/>
                  </a:lnTo>
                  <a:lnTo>
                    <a:pt x="2829293" y="1489189"/>
                  </a:lnTo>
                  <a:lnTo>
                    <a:pt x="2842285" y="1489189"/>
                  </a:lnTo>
                  <a:lnTo>
                    <a:pt x="2860052" y="1501660"/>
                  </a:lnTo>
                  <a:lnTo>
                    <a:pt x="2789009" y="1489189"/>
                  </a:lnTo>
                  <a:lnTo>
                    <a:pt x="2737485" y="1463789"/>
                  </a:lnTo>
                  <a:lnTo>
                    <a:pt x="2711399" y="1463789"/>
                  </a:lnTo>
                  <a:lnTo>
                    <a:pt x="2688310" y="1451089"/>
                  </a:lnTo>
                  <a:lnTo>
                    <a:pt x="2664485" y="1438389"/>
                  </a:lnTo>
                  <a:lnTo>
                    <a:pt x="2648280" y="1425689"/>
                  </a:lnTo>
                  <a:lnTo>
                    <a:pt x="2648039" y="1425689"/>
                  </a:lnTo>
                  <a:lnTo>
                    <a:pt x="2645194" y="1438389"/>
                  </a:lnTo>
                  <a:lnTo>
                    <a:pt x="2585453" y="1412989"/>
                  </a:lnTo>
                  <a:lnTo>
                    <a:pt x="2527211" y="1387589"/>
                  </a:lnTo>
                  <a:lnTo>
                    <a:pt x="2471610" y="1374889"/>
                  </a:lnTo>
                  <a:lnTo>
                    <a:pt x="2445677" y="1362189"/>
                  </a:lnTo>
                  <a:lnTo>
                    <a:pt x="2419756" y="1349489"/>
                  </a:lnTo>
                  <a:lnTo>
                    <a:pt x="2372804" y="1324089"/>
                  </a:lnTo>
                  <a:lnTo>
                    <a:pt x="2357069" y="1319212"/>
                  </a:lnTo>
                  <a:lnTo>
                    <a:pt x="2324900" y="1300949"/>
                  </a:lnTo>
                  <a:lnTo>
                    <a:pt x="2280589" y="1288249"/>
                  </a:lnTo>
                  <a:lnTo>
                    <a:pt x="2261705" y="1277239"/>
                  </a:lnTo>
                  <a:lnTo>
                    <a:pt x="2255799" y="1273289"/>
                  </a:lnTo>
                  <a:lnTo>
                    <a:pt x="2237244" y="1260589"/>
                  </a:lnTo>
                  <a:lnTo>
                    <a:pt x="2233193" y="1260589"/>
                  </a:lnTo>
                  <a:lnTo>
                    <a:pt x="2139759" y="1206055"/>
                  </a:lnTo>
                  <a:lnTo>
                    <a:pt x="2126780" y="1197089"/>
                  </a:lnTo>
                  <a:lnTo>
                    <a:pt x="2124405" y="1197089"/>
                  </a:lnTo>
                  <a:lnTo>
                    <a:pt x="2063013" y="1161249"/>
                  </a:lnTo>
                  <a:lnTo>
                    <a:pt x="1978075" y="1110449"/>
                  </a:lnTo>
                  <a:lnTo>
                    <a:pt x="1936089" y="1072349"/>
                  </a:lnTo>
                  <a:lnTo>
                    <a:pt x="1812277" y="996149"/>
                  </a:lnTo>
                  <a:lnTo>
                    <a:pt x="1771751" y="970749"/>
                  </a:lnTo>
                  <a:lnTo>
                    <a:pt x="1731632" y="932649"/>
                  </a:lnTo>
                  <a:lnTo>
                    <a:pt x="1691906" y="907249"/>
                  </a:lnTo>
                  <a:lnTo>
                    <a:pt x="1652600" y="869149"/>
                  </a:lnTo>
                  <a:lnTo>
                    <a:pt x="1613725" y="843749"/>
                  </a:lnTo>
                  <a:lnTo>
                    <a:pt x="1575295" y="805649"/>
                  </a:lnTo>
                  <a:lnTo>
                    <a:pt x="1537322" y="780249"/>
                  </a:lnTo>
                  <a:lnTo>
                    <a:pt x="1499806" y="742149"/>
                  </a:lnTo>
                  <a:lnTo>
                    <a:pt x="1462786" y="716749"/>
                  </a:lnTo>
                  <a:lnTo>
                    <a:pt x="1426248" y="678649"/>
                  </a:lnTo>
                  <a:lnTo>
                    <a:pt x="1390205" y="640549"/>
                  </a:lnTo>
                  <a:lnTo>
                    <a:pt x="1354696" y="615149"/>
                  </a:lnTo>
                  <a:lnTo>
                    <a:pt x="1319695" y="577049"/>
                  </a:lnTo>
                  <a:lnTo>
                    <a:pt x="1285252" y="538949"/>
                  </a:lnTo>
                  <a:lnTo>
                    <a:pt x="1251343" y="500849"/>
                  </a:lnTo>
                  <a:lnTo>
                    <a:pt x="1218006" y="462749"/>
                  </a:lnTo>
                  <a:lnTo>
                    <a:pt x="1185252" y="424649"/>
                  </a:lnTo>
                  <a:lnTo>
                    <a:pt x="1153083" y="386549"/>
                  </a:lnTo>
                  <a:lnTo>
                    <a:pt x="1121511" y="348449"/>
                  </a:lnTo>
                  <a:lnTo>
                    <a:pt x="1090549" y="310349"/>
                  </a:lnTo>
                  <a:lnTo>
                    <a:pt x="1060221" y="272249"/>
                  </a:lnTo>
                  <a:lnTo>
                    <a:pt x="1030528" y="234149"/>
                  </a:lnTo>
                  <a:lnTo>
                    <a:pt x="1001471" y="196049"/>
                  </a:lnTo>
                  <a:lnTo>
                    <a:pt x="973086" y="157949"/>
                  </a:lnTo>
                  <a:lnTo>
                    <a:pt x="945375" y="107149"/>
                  </a:lnTo>
                  <a:lnTo>
                    <a:pt x="918349" y="69049"/>
                  </a:lnTo>
                  <a:lnTo>
                    <a:pt x="892022" y="30949"/>
                  </a:lnTo>
                  <a:lnTo>
                    <a:pt x="880935" y="5549"/>
                  </a:lnTo>
                  <a:lnTo>
                    <a:pt x="817854" y="5549"/>
                  </a:lnTo>
                  <a:lnTo>
                    <a:pt x="815403" y="1714"/>
                  </a:lnTo>
                  <a:lnTo>
                    <a:pt x="817486" y="5549"/>
                  </a:lnTo>
                  <a:lnTo>
                    <a:pt x="809485" y="5549"/>
                  </a:lnTo>
                  <a:lnTo>
                    <a:pt x="806399" y="0"/>
                  </a:lnTo>
                  <a:lnTo>
                    <a:pt x="799655" y="0"/>
                  </a:lnTo>
                  <a:lnTo>
                    <a:pt x="802881" y="5549"/>
                  </a:lnTo>
                  <a:lnTo>
                    <a:pt x="0" y="5549"/>
                  </a:lnTo>
                  <a:lnTo>
                    <a:pt x="11798" y="56349"/>
                  </a:lnTo>
                  <a:lnTo>
                    <a:pt x="25514" y="94449"/>
                  </a:lnTo>
                  <a:lnTo>
                    <a:pt x="39839" y="145249"/>
                  </a:lnTo>
                  <a:lnTo>
                    <a:pt x="54787" y="196049"/>
                  </a:lnTo>
                  <a:lnTo>
                    <a:pt x="70332" y="246849"/>
                  </a:lnTo>
                  <a:lnTo>
                    <a:pt x="86487" y="297649"/>
                  </a:lnTo>
                  <a:lnTo>
                    <a:pt x="103225" y="335749"/>
                  </a:lnTo>
                  <a:lnTo>
                    <a:pt x="120548" y="386549"/>
                  </a:lnTo>
                  <a:lnTo>
                    <a:pt x="138455" y="437349"/>
                  </a:lnTo>
                  <a:lnTo>
                    <a:pt x="156921" y="475449"/>
                  </a:lnTo>
                  <a:lnTo>
                    <a:pt x="175958" y="526249"/>
                  </a:lnTo>
                  <a:lnTo>
                    <a:pt x="195541" y="577049"/>
                  </a:lnTo>
                  <a:lnTo>
                    <a:pt x="215671" y="615149"/>
                  </a:lnTo>
                  <a:lnTo>
                    <a:pt x="236347" y="665949"/>
                  </a:lnTo>
                  <a:lnTo>
                    <a:pt x="257568" y="716749"/>
                  </a:lnTo>
                  <a:lnTo>
                    <a:pt x="279298" y="754849"/>
                  </a:lnTo>
                  <a:lnTo>
                    <a:pt x="301548" y="805649"/>
                  </a:lnTo>
                  <a:lnTo>
                    <a:pt x="324319" y="843749"/>
                  </a:lnTo>
                  <a:lnTo>
                    <a:pt x="347599" y="894549"/>
                  </a:lnTo>
                  <a:lnTo>
                    <a:pt x="371360" y="932649"/>
                  </a:lnTo>
                  <a:lnTo>
                    <a:pt x="395617" y="983449"/>
                  </a:lnTo>
                  <a:lnTo>
                    <a:pt x="420370" y="1021549"/>
                  </a:lnTo>
                  <a:lnTo>
                    <a:pt x="445579" y="1072349"/>
                  </a:lnTo>
                  <a:lnTo>
                    <a:pt x="471271" y="1110449"/>
                  </a:lnTo>
                  <a:lnTo>
                    <a:pt x="497420" y="1161249"/>
                  </a:lnTo>
                  <a:lnTo>
                    <a:pt x="524027" y="1199349"/>
                  </a:lnTo>
                  <a:lnTo>
                    <a:pt x="551078" y="1237449"/>
                  </a:lnTo>
                  <a:lnTo>
                    <a:pt x="578573" y="1288249"/>
                  </a:lnTo>
                  <a:lnTo>
                    <a:pt x="606488" y="1326349"/>
                  </a:lnTo>
                  <a:lnTo>
                    <a:pt x="634847" y="1364449"/>
                  </a:lnTo>
                  <a:lnTo>
                    <a:pt x="663613" y="1415249"/>
                  </a:lnTo>
                  <a:lnTo>
                    <a:pt x="692785" y="1453349"/>
                  </a:lnTo>
                  <a:lnTo>
                    <a:pt x="722376" y="1491449"/>
                  </a:lnTo>
                  <a:lnTo>
                    <a:pt x="752360" y="1529549"/>
                  </a:lnTo>
                  <a:lnTo>
                    <a:pt x="782726" y="1567649"/>
                  </a:lnTo>
                  <a:lnTo>
                    <a:pt x="813473" y="1618449"/>
                  </a:lnTo>
                  <a:lnTo>
                    <a:pt x="844600" y="1656549"/>
                  </a:lnTo>
                  <a:lnTo>
                    <a:pt x="876096" y="1694649"/>
                  </a:lnTo>
                  <a:lnTo>
                    <a:pt x="907961" y="1732749"/>
                  </a:lnTo>
                  <a:lnTo>
                    <a:pt x="940168" y="1770849"/>
                  </a:lnTo>
                  <a:lnTo>
                    <a:pt x="972731" y="1808949"/>
                  </a:lnTo>
                  <a:lnTo>
                    <a:pt x="1005624" y="1847049"/>
                  </a:lnTo>
                  <a:lnTo>
                    <a:pt x="1038860" y="1885149"/>
                  </a:lnTo>
                  <a:lnTo>
                    <a:pt x="1072413" y="1923249"/>
                  </a:lnTo>
                  <a:lnTo>
                    <a:pt x="1106284" y="1961349"/>
                  </a:lnTo>
                  <a:lnTo>
                    <a:pt x="1140460" y="1999449"/>
                  </a:lnTo>
                  <a:lnTo>
                    <a:pt x="1209725" y="2075649"/>
                  </a:lnTo>
                  <a:lnTo>
                    <a:pt x="1242415" y="2101049"/>
                  </a:lnTo>
                  <a:lnTo>
                    <a:pt x="1275410" y="2139150"/>
                  </a:lnTo>
                  <a:lnTo>
                    <a:pt x="1308696" y="2177250"/>
                  </a:lnTo>
                  <a:lnTo>
                    <a:pt x="1342288" y="2202650"/>
                  </a:lnTo>
                  <a:lnTo>
                    <a:pt x="1376172" y="2240750"/>
                  </a:lnTo>
                  <a:lnTo>
                    <a:pt x="1410335" y="2266150"/>
                  </a:lnTo>
                  <a:lnTo>
                    <a:pt x="1444790" y="2304250"/>
                  </a:lnTo>
                  <a:lnTo>
                    <a:pt x="1479537" y="2329650"/>
                  </a:lnTo>
                  <a:lnTo>
                    <a:pt x="1514551" y="2367750"/>
                  </a:lnTo>
                  <a:lnTo>
                    <a:pt x="1549857" y="2393150"/>
                  </a:lnTo>
                  <a:lnTo>
                    <a:pt x="1585429" y="2431250"/>
                  </a:lnTo>
                  <a:lnTo>
                    <a:pt x="1621282" y="2456650"/>
                  </a:lnTo>
                  <a:lnTo>
                    <a:pt x="1657413" y="2494750"/>
                  </a:lnTo>
                  <a:lnTo>
                    <a:pt x="1693799" y="2520150"/>
                  </a:lnTo>
                  <a:lnTo>
                    <a:pt x="1730451" y="2558250"/>
                  </a:lnTo>
                  <a:lnTo>
                    <a:pt x="1804555" y="2609050"/>
                  </a:lnTo>
                  <a:lnTo>
                    <a:pt x="1841995" y="2647150"/>
                  </a:lnTo>
                  <a:lnTo>
                    <a:pt x="1917623" y="2697950"/>
                  </a:lnTo>
                  <a:lnTo>
                    <a:pt x="1955825" y="2736050"/>
                  </a:lnTo>
                  <a:lnTo>
                    <a:pt x="2032939" y="2786850"/>
                  </a:lnTo>
                  <a:lnTo>
                    <a:pt x="2071865" y="2824950"/>
                  </a:lnTo>
                  <a:lnTo>
                    <a:pt x="2229904" y="2926550"/>
                  </a:lnTo>
                  <a:lnTo>
                    <a:pt x="2269998" y="2964650"/>
                  </a:lnTo>
                  <a:lnTo>
                    <a:pt x="2310307" y="2990050"/>
                  </a:lnTo>
                  <a:lnTo>
                    <a:pt x="2556738" y="3142450"/>
                  </a:lnTo>
                  <a:lnTo>
                    <a:pt x="2853525" y="3320250"/>
                  </a:lnTo>
                  <a:lnTo>
                    <a:pt x="2896692" y="3332950"/>
                  </a:lnTo>
                  <a:lnTo>
                    <a:pt x="3071164" y="3434550"/>
                  </a:lnTo>
                  <a:lnTo>
                    <a:pt x="3115221" y="3447250"/>
                  </a:lnTo>
                  <a:lnTo>
                    <a:pt x="3248393" y="3523450"/>
                  </a:lnTo>
                  <a:lnTo>
                    <a:pt x="3293110" y="3536150"/>
                  </a:lnTo>
                  <a:lnTo>
                    <a:pt x="3383013" y="3586950"/>
                  </a:lnTo>
                  <a:lnTo>
                    <a:pt x="3428200" y="3599650"/>
                  </a:lnTo>
                  <a:lnTo>
                    <a:pt x="3473539" y="3625050"/>
                  </a:lnTo>
                  <a:lnTo>
                    <a:pt x="3519017" y="3637750"/>
                  </a:lnTo>
                  <a:lnTo>
                    <a:pt x="3564648" y="3663150"/>
                  </a:lnTo>
                  <a:lnTo>
                    <a:pt x="3610419" y="3675850"/>
                  </a:lnTo>
                  <a:lnTo>
                    <a:pt x="3656330" y="3701250"/>
                  </a:lnTo>
                  <a:lnTo>
                    <a:pt x="3702380" y="3713950"/>
                  </a:lnTo>
                  <a:lnTo>
                    <a:pt x="3748557" y="3739350"/>
                  </a:lnTo>
                  <a:lnTo>
                    <a:pt x="3794874" y="3752050"/>
                  </a:lnTo>
                  <a:lnTo>
                    <a:pt x="3841305" y="3777450"/>
                  </a:lnTo>
                  <a:lnTo>
                    <a:pt x="3934561" y="3802850"/>
                  </a:lnTo>
                  <a:lnTo>
                    <a:pt x="3981373" y="3828250"/>
                  </a:lnTo>
                  <a:lnTo>
                    <a:pt x="4075353" y="3853650"/>
                  </a:lnTo>
                  <a:lnTo>
                    <a:pt x="4122509" y="3879050"/>
                  </a:lnTo>
                  <a:lnTo>
                    <a:pt x="4264622" y="3917150"/>
                  </a:lnTo>
                  <a:lnTo>
                    <a:pt x="4312196" y="3942550"/>
                  </a:lnTo>
                  <a:lnTo>
                    <a:pt x="5036134" y="4133050"/>
                  </a:lnTo>
                  <a:lnTo>
                    <a:pt x="5084953" y="4133050"/>
                  </a:lnTo>
                  <a:lnTo>
                    <a:pt x="5231739" y="4171150"/>
                  </a:lnTo>
                  <a:lnTo>
                    <a:pt x="5280774" y="4171150"/>
                  </a:lnTo>
                  <a:lnTo>
                    <a:pt x="5378945" y="4196550"/>
                  </a:lnTo>
                  <a:lnTo>
                    <a:pt x="5428094" y="4196550"/>
                  </a:lnTo>
                  <a:lnTo>
                    <a:pt x="5526506" y="4221950"/>
                  </a:lnTo>
                  <a:lnTo>
                    <a:pt x="5575744" y="4221950"/>
                  </a:lnTo>
                  <a:lnTo>
                    <a:pt x="5625020" y="4234650"/>
                  </a:lnTo>
                  <a:lnTo>
                    <a:pt x="5674322" y="4234650"/>
                  </a:lnTo>
                  <a:lnTo>
                    <a:pt x="5723648" y="4247350"/>
                  </a:lnTo>
                  <a:lnTo>
                    <a:pt x="5822340" y="4247350"/>
                  </a:lnTo>
                  <a:lnTo>
                    <a:pt x="5871718" y="4260050"/>
                  </a:lnTo>
                  <a:lnTo>
                    <a:pt x="5921095" y="4260050"/>
                  </a:lnTo>
                  <a:lnTo>
                    <a:pt x="5970486" y="4272750"/>
                  </a:lnTo>
                  <a:lnTo>
                    <a:pt x="6118669" y="4272750"/>
                  </a:lnTo>
                  <a:lnTo>
                    <a:pt x="6168072" y="4285450"/>
                  </a:lnTo>
                  <a:lnTo>
                    <a:pt x="6365557" y="4285450"/>
                  </a:lnTo>
                  <a:lnTo>
                    <a:pt x="6414897" y="4298150"/>
                  </a:lnTo>
                  <a:lnTo>
                    <a:pt x="6759588" y="4298150"/>
                  </a:lnTo>
                  <a:lnTo>
                    <a:pt x="6808686" y="4285450"/>
                  </a:lnTo>
                  <a:lnTo>
                    <a:pt x="7004685" y="4285450"/>
                  </a:lnTo>
                  <a:lnTo>
                    <a:pt x="7053567" y="4272750"/>
                  </a:lnTo>
                  <a:lnTo>
                    <a:pt x="7199846" y="4272750"/>
                  </a:lnTo>
                  <a:lnTo>
                    <a:pt x="7248487" y="4260050"/>
                  </a:lnTo>
                  <a:lnTo>
                    <a:pt x="7297064" y="4260050"/>
                  </a:lnTo>
                  <a:lnTo>
                    <a:pt x="7345566" y="4247350"/>
                  </a:lnTo>
                  <a:lnTo>
                    <a:pt x="7394003" y="4247350"/>
                  </a:lnTo>
                  <a:lnTo>
                    <a:pt x="7383018" y="4552150"/>
                  </a:lnTo>
                  <a:lnTo>
                    <a:pt x="7381227" y="4602950"/>
                  </a:lnTo>
                  <a:lnTo>
                    <a:pt x="7379475" y="4653750"/>
                  </a:lnTo>
                  <a:lnTo>
                    <a:pt x="7377747" y="4704550"/>
                  </a:lnTo>
                  <a:lnTo>
                    <a:pt x="7376084" y="4755350"/>
                  </a:lnTo>
                  <a:lnTo>
                    <a:pt x="7374471" y="4806150"/>
                  </a:lnTo>
                  <a:lnTo>
                    <a:pt x="7372934" y="4856950"/>
                  </a:lnTo>
                  <a:lnTo>
                    <a:pt x="7371461" y="4907750"/>
                  </a:lnTo>
                  <a:lnTo>
                    <a:pt x="7370077" y="4971250"/>
                  </a:lnTo>
                  <a:lnTo>
                    <a:pt x="7368794" y="5022050"/>
                  </a:lnTo>
                  <a:lnTo>
                    <a:pt x="7366914" y="5072850"/>
                  </a:lnTo>
                  <a:lnTo>
                    <a:pt x="7365276" y="5110950"/>
                  </a:lnTo>
                  <a:lnTo>
                    <a:pt x="7363879" y="5161750"/>
                  </a:lnTo>
                  <a:lnTo>
                    <a:pt x="7362698" y="5212550"/>
                  </a:lnTo>
                  <a:lnTo>
                    <a:pt x="7361758" y="5263350"/>
                  </a:lnTo>
                  <a:lnTo>
                    <a:pt x="7361047" y="5314150"/>
                  </a:lnTo>
                  <a:lnTo>
                    <a:pt x="7360577" y="5364950"/>
                  </a:lnTo>
                  <a:lnTo>
                    <a:pt x="7360386" y="5403050"/>
                  </a:lnTo>
                  <a:lnTo>
                    <a:pt x="7360323" y="5466550"/>
                  </a:lnTo>
                  <a:lnTo>
                    <a:pt x="7360552" y="5504650"/>
                  </a:lnTo>
                  <a:lnTo>
                    <a:pt x="7361009" y="5555450"/>
                  </a:lnTo>
                  <a:lnTo>
                    <a:pt x="7361707" y="5606250"/>
                  </a:lnTo>
                  <a:lnTo>
                    <a:pt x="7362647" y="5657050"/>
                  </a:lnTo>
                  <a:lnTo>
                    <a:pt x="7363815" y="5707850"/>
                  </a:lnTo>
                  <a:lnTo>
                    <a:pt x="7365225" y="5758650"/>
                  </a:lnTo>
                  <a:lnTo>
                    <a:pt x="7366876" y="5809450"/>
                  </a:lnTo>
                  <a:lnTo>
                    <a:pt x="7368768" y="5860250"/>
                  </a:lnTo>
                  <a:lnTo>
                    <a:pt x="7370889" y="5911050"/>
                  </a:lnTo>
                  <a:lnTo>
                    <a:pt x="7373264" y="5961850"/>
                  </a:lnTo>
                  <a:lnTo>
                    <a:pt x="7375868" y="6012650"/>
                  </a:lnTo>
                  <a:lnTo>
                    <a:pt x="7378713" y="6063450"/>
                  </a:lnTo>
                  <a:lnTo>
                    <a:pt x="7381799" y="6114250"/>
                  </a:lnTo>
                  <a:lnTo>
                    <a:pt x="7385139" y="6152350"/>
                  </a:lnTo>
                  <a:lnTo>
                    <a:pt x="7388707" y="6203150"/>
                  </a:lnTo>
                  <a:lnTo>
                    <a:pt x="7392530" y="6253950"/>
                  </a:lnTo>
                  <a:lnTo>
                    <a:pt x="7396581" y="6304750"/>
                  </a:lnTo>
                  <a:lnTo>
                    <a:pt x="7400887" y="6355550"/>
                  </a:lnTo>
                  <a:lnTo>
                    <a:pt x="7405433" y="6406350"/>
                  </a:lnTo>
                  <a:lnTo>
                    <a:pt x="7410234" y="6457150"/>
                  </a:lnTo>
                  <a:lnTo>
                    <a:pt x="7415276" y="6507950"/>
                  </a:lnTo>
                  <a:lnTo>
                    <a:pt x="7420559" y="6558750"/>
                  </a:lnTo>
                  <a:lnTo>
                    <a:pt x="7426084" y="6609550"/>
                  </a:lnTo>
                  <a:lnTo>
                    <a:pt x="7431875" y="6660350"/>
                  </a:lnTo>
                  <a:lnTo>
                    <a:pt x="7437895" y="6711150"/>
                  </a:lnTo>
                  <a:lnTo>
                    <a:pt x="7444168" y="6761950"/>
                  </a:lnTo>
                  <a:lnTo>
                    <a:pt x="7450696" y="6812750"/>
                  </a:lnTo>
                  <a:lnTo>
                    <a:pt x="7457465" y="6863550"/>
                  </a:lnTo>
                  <a:lnTo>
                    <a:pt x="7464488" y="6914350"/>
                  </a:lnTo>
                  <a:lnTo>
                    <a:pt x="7471765" y="6965150"/>
                  </a:lnTo>
                  <a:lnTo>
                    <a:pt x="7479297" y="7015950"/>
                  </a:lnTo>
                  <a:lnTo>
                    <a:pt x="7487069" y="7054050"/>
                  </a:lnTo>
                  <a:lnTo>
                    <a:pt x="7495095" y="7104850"/>
                  </a:lnTo>
                  <a:lnTo>
                    <a:pt x="7503376" y="7155650"/>
                  </a:lnTo>
                  <a:lnTo>
                    <a:pt x="7511910" y="7206450"/>
                  </a:lnTo>
                  <a:lnTo>
                    <a:pt x="7520699" y="7257250"/>
                  </a:lnTo>
                  <a:lnTo>
                    <a:pt x="7529741" y="7308050"/>
                  </a:lnTo>
                  <a:lnTo>
                    <a:pt x="7539037" y="7358850"/>
                  </a:lnTo>
                  <a:lnTo>
                    <a:pt x="7548588" y="7409650"/>
                  </a:lnTo>
                  <a:lnTo>
                    <a:pt x="7558392" y="7460450"/>
                  </a:lnTo>
                  <a:lnTo>
                    <a:pt x="7568451" y="7511250"/>
                  </a:lnTo>
                  <a:lnTo>
                    <a:pt x="7578776" y="7562050"/>
                  </a:lnTo>
                  <a:lnTo>
                    <a:pt x="7589342" y="7612850"/>
                  </a:lnTo>
                  <a:lnTo>
                    <a:pt x="7600188" y="7663650"/>
                  </a:lnTo>
                  <a:lnTo>
                    <a:pt x="7611275" y="7701750"/>
                  </a:lnTo>
                  <a:lnTo>
                    <a:pt x="7622629" y="7752550"/>
                  </a:lnTo>
                  <a:lnTo>
                    <a:pt x="7634237" y="7803350"/>
                  </a:lnTo>
                  <a:lnTo>
                    <a:pt x="7646111" y="7854150"/>
                  </a:lnTo>
                  <a:lnTo>
                    <a:pt x="7658240" y="7904950"/>
                  </a:lnTo>
                  <a:lnTo>
                    <a:pt x="7670635" y="7955750"/>
                  </a:lnTo>
                  <a:lnTo>
                    <a:pt x="7683284" y="8006550"/>
                  </a:lnTo>
                  <a:lnTo>
                    <a:pt x="7696200" y="8057350"/>
                  </a:lnTo>
                  <a:lnTo>
                    <a:pt x="7709370" y="8095450"/>
                  </a:lnTo>
                  <a:lnTo>
                    <a:pt x="7722819" y="8146250"/>
                  </a:lnTo>
                  <a:lnTo>
                    <a:pt x="7736522" y="8197050"/>
                  </a:lnTo>
                  <a:lnTo>
                    <a:pt x="7750492" y="8247850"/>
                  </a:lnTo>
                  <a:lnTo>
                    <a:pt x="7764716" y="8298650"/>
                  </a:lnTo>
                  <a:lnTo>
                    <a:pt x="7779220" y="8336750"/>
                  </a:lnTo>
                  <a:lnTo>
                    <a:pt x="7793977" y="8387550"/>
                  </a:lnTo>
                  <a:lnTo>
                    <a:pt x="7809014" y="8438350"/>
                  </a:lnTo>
                  <a:lnTo>
                    <a:pt x="7824305" y="8489150"/>
                  </a:lnTo>
                  <a:lnTo>
                    <a:pt x="7839875" y="8539950"/>
                  </a:lnTo>
                  <a:lnTo>
                    <a:pt x="7855699" y="8578050"/>
                  </a:lnTo>
                  <a:lnTo>
                    <a:pt x="7871803" y="8628850"/>
                  </a:lnTo>
                  <a:lnTo>
                    <a:pt x="7888173" y="8679650"/>
                  </a:lnTo>
                  <a:lnTo>
                    <a:pt x="7904810" y="8730450"/>
                  </a:lnTo>
                  <a:lnTo>
                    <a:pt x="7921714" y="8768550"/>
                  </a:lnTo>
                  <a:lnTo>
                    <a:pt x="7938897" y="8819350"/>
                  </a:lnTo>
                  <a:lnTo>
                    <a:pt x="7956347" y="8870150"/>
                  </a:lnTo>
                  <a:lnTo>
                    <a:pt x="7974063" y="8920950"/>
                  </a:lnTo>
                  <a:lnTo>
                    <a:pt x="7992059" y="8959050"/>
                  </a:lnTo>
                  <a:lnTo>
                    <a:pt x="8010322" y="9009850"/>
                  </a:lnTo>
                  <a:lnTo>
                    <a:pt x="8028864" y="9060650"/>
                  </a:lnTo>
                  <a:lnTo>
                    <a:pt x="8047672" y="9098750"/>
                  </a:lnTo>
                  <a:lnTo>
                    <a:pt x="8066760" y="9149550"/>
                  </a:lnTo>
                  <a:lnTo>
                    <a:pt x="8086128" y="9187650"/>
                  </a:lnTo>
                  <a:lnTo>
                    <a:pt x="8105762" y="9238450"/>
                  </a:lnTo>
                  <a:lnTo>
                    <a:pt x="8125676" y="9289250"/>
                  </a:lnTo>
                  <a:lnTo>
                    <a:pt x="8145856" y="9327350"/>
                  </a:lnTo>
                  <a:lnTo>
                    <a:pt x="8166316" y="9378150"/>
                  </a:lnTo>
                  <a:lnTo>
                    <a:pt x="8187068" y="9416250"/>
                  </a:lnTo>
                  <a:lnTo>
                    <a:pt x="8208086" y="9467050"/>
                  </a:lnTo>
                  <a:lnTo>
                    <a:pt x="8229384" y="9517850"/>
                  </a:lnTo>
                  <a:lnTo>
                    <a:pt x="8250961" y="9555950"/>
                  </a:lnTo>
                  <a:lnTo>
                    <a:pt x="8272818" y="9606750"/>
                  </a:lnTo>
                  <a:lnTo>
                    <a:pt x="8294954" y="9644850"/>
                  </a:lnTo>
                  <a:lnTo>
                    <a:pt x="8317370" y="9695650"/>
                  </a:lnTo>
                  <a:lnTo>
                    <a:pt x="8340064" y="9733750"/>
                  </a:lnTo>
                  <a:lnTo>
                    <a:pt x="8363039" y="9784550"/>
                  </a:lnTo>
                  <a:lnTo>
                    <a:pt x="8391030" y="9835350"/>
                  </a:lnTo>
                  <a:lnTo>
                    <a:pt x="8419287" y="9886150"/>
                  </a:lnTo>
                  <a:lnTo>
                    <a:pt x="8447824" y="9936950"/>
                  </a:lnTo>
                  <a:lnTo>
                    <a:pt x="8476640" y="9987750"/>
                  </a:lnTo>
                  <a:lnTo>
                    <a:pt x="8505723" y="10038550"/>
                  </a:lnTo>
                  <a:lnTo>
                    <a:pt x="8535086" y="10089350"/>
                  </a:lnTo>
                  <a:lnTo>
                    <a:pt x="8564728" y="10140150"/>
                  </a:lnTo>
                  <a:lnTo>
                    <a:pt x="8594623" y="10203650"/>
                  </a:lnTo>
                  <a:lnTo>
                    <a:pt x="8624786" y="10254450"/>
                  </a:lnTo>
                  <a:lnTo>
                    <a:pt x="8655228" y="10305250"/>
                  </a:lnTo>
                  <a:lnTo>
                    <a:pt x="8685924" y="10356050"/>
                  </a:lnTo>
                  <a:lnTo>
                    <a:pt x="8716886" y="10406850"/>
                  </a:lnTo>
                  <a:lnTo>
                    <a:pt x="8748116" y="10457650"/>
                  </a:lnTo>
                  <a:lnTo>
                    <a:pt x="8779599" y="10508450"/>
                  </a:lnTo>
                  <a:lnTo>
                    <a:pt x="8811349" y="10559250"/>
                  </a:lnTo>
                  <a:lnTo>
                    <a:pt x="8843353" y="10597350"/>
                  </a:lnTo>
                  <a:lnTo>
                    <a:pt x="8875611" y="10648150"/>
                  </a:lnTo>
                  <a:lnTo>
                    <a:pt x="8908123" y="10698950"/>
                  </a:lnTo>
                  <a:lnTo>
                    <a:pt x="8940889" y="10749750"/>
                  </a:lnTo>
                  <a:lnTo>
                    <a:pt x="8973909" y="10800550"/>
                  </a:lnTo>
                  <a:lnTo>
                    <a:pt x="9007183" y="10851350"/>
                  </a:lnTo>
                  <a:lnTo>
                    <a:pt x="9040698" y="10902150"/>
                  </a:lnTo>
                  <a:lnTo>
                    <a:pt x="9074455" y="10952950"/>
                  </a:lnTo>
                  <a:lnTo>
                    <a:pt x="9108465" y="10991050"/>
                  </a:lnTo>
                  <a:lnTo>
                    <a:pt x="9142730" y="11041850"/>
                  </a:lnTo>
                  <a:lnTo>
                    <a:pt x="9177223" y="11092650"/>
                  </a:lnTo>
                  <a:lnTo>
                    <a:pt x="9211958" y="11143450"/>
                  </a:lnTo>
                  <a:lnTo>
                    <a:pt x="9246933" y="11181550"/>
                  </a:lnTo>
                  <a:lnTo>
                    <a:pt x="9317609" y="11283150"/>
                  </a:lnTo>
                  <a:lnTo>
                    <a:pt x="9343644" y="11308550"/>
                  </a:lnTo>
                  <a:lnTo>
                    <a:pt x="11482286" y="11308550"/>
                  </a:lnTo>
                  <a:lnTo>
                    <a:pt x="11455235" y="11283150"/>
                  </a:lnTo>
                  <a:lnTo>
                    <a:pt x="11426279" y="11232350"/>
                  </a:lnTo>
                  <a:lnTo>
                    <a:pt x="11368850" y="11156150"/>
                  </a:lnTo>
                  <a:lnTo>
                    <a:pt x="11340363" y="11118050"/>
                  </a:lnTo>
                  <a:lnTo>
                    <a:pt x="11312055" y="11067250"/>
                  </a:lnTo>
                  <a:lnTo>
                    <a:pt x="11283734" y="11029150"/>
                  </a:lnTo>
                  <a:lnTo>
                    <a:pt x="11255629" y="10991050"/>
                  </a:lnTo>
                  <a:lnTo>
                    <a:pt x="11227753" y="10940250"/>
                  </a:lnTo>
                  <a:lnTo>
                    <a:pt x="11200092" y="10902150"/>
                  </a:lnTo>
                  <a:lnTo>
                    <a:pt x="11172647" y="10864050"/>
                  </a:lnTo>
                  <a:lnTo>
                    <a:pt x="11145431" y="10813250"/>
                  </a:lnTo>
                  <a:lnTo>
                    <a:pt x="11118444" y="10775150"/>
                  </a:lnTo>
                  <a:lnTo>
                    <a:pt x="11091685" y="10737050"/>
                  </a:lnTo>
                  <a:lnTo>
                    <a:pt x="11065154" y="10686250"/>
                  </a:lnTo>
                  <a:lnTo>
                    <a:pt x="11038853" y="10648150"/>
                  </a:lnTo>
                  <a:lnTo>
                    <a:pt x="11012780" y="10610050"/>
                  </a:lnTo>
                  <a:lnTo>
                    <a:pt x="10986935" y="10559250"/>
                  </a:lnTo>
                  <a:lnTo>
                    <a:pt x="10961345" y="10521150"/>
                  </a:lnTo>
                  <a:lnTo>
                    <a:pt x="10935970" y="10470350"/>
                  </a:lnTo>
                  <a:lnTo>
                    <a:pt x="10910849" y="10432250"/>
                  </a:lnTo>
                  <a:lnTo>
                    <a:pt x="10885970" y="10394150"/>
                  </a:lnTo>
                  <a:lnTo>
                    <a:pt x="10861332" y="10343350"/>
                  </a:lnTo>
                  <a:lnTo>
                    <a:pt x="10836935" y="10305250"/>
                  </a:lnTo>
                  <a:lnTo>
                    <a:pt x="10812780" y="10254450"/>
                  </a:lnTo>
                  <a:lnTo>
                    <a:pt x="10788879" y="10216350"/>
                  </a:lnTo>
                  <a:lnTo>
                    <a:pt x="10765231" y="10165550"/>
                  </a:lnTo>
                  <a:lnTo>
                    <a:pt x="10741825" y="10127450"/>
                  </a:lnTo>
                  <a:lnTo>
                    <a:pt x="10718673" y="10076650"/>
                  </a:lnTo>
                  <a:lnTo>
                    <a:pt x="10695788" y="10038550"/>
                  </a:lnTo>
                  <a:lnTo>
                    <a:pt x="10673144" y="9987750"/>
                  </a:lnTo>
                  <a:lnTo>
                    <a:pt x="10650766" y="9949650"/>
                  </a:lnTo>
                  <a:lnTo>
                    <a:pt x="10628655" y="9898850"/>
                  </a:lnTo>
                  <a:lnTo>
                    <a:pt x="10606786" y="9860750"/>
                  </a:lnTo>
                  <a:lnTo>
                    <a:pt x="10585196" y="9809950"/>
                  </a:lnTo>
                  <a:lnTo>
                    <a:pt x="10563873" y="9771850"/>
                  </a:lnTo>
                  <a:lnTo>
                    <a:pt x="10542803" y="9721050"/>
                  </a:lnTo>
                  <a:lnTo>
                    <a:pt x="10522013" y="9670250"/>
                  </a:lnTo>
                  <a:lnTo>
                    <a:pt x="10501490" y="9632150"/>
                  </a:lnTo>
                  <a:lnTo>
                    <a:pt x="10481234" y="9581350"/>
                  </a:lnTo>
                  <a:lnTo>
                    <a:pt x="10461257" y="9543250"/>
                  </a:lnTo>
                  <a:lnTo>
                    <a:pt x="10441559" y="9492450"/>
                  </a:lnTo>
                  <a:lnTo>
                    <a:pt x="10422128" y="9441650"/>
                  </a:lnTo>
                  <a:lnTo>
                    <a:pt x="10402989" y="9403550"/>
                  </a:lnTo>
                  <a:lnTo>
                    <a:pt x="10384117" y="9352750"/>
                  </a:lnTo>
                  <a:lnTo>
                    <a:pt x="10365537" y="9314650"/>
                  </a:lnTo>
                  <a:lnTo>
                    <a:pt x="10347236" y="9263850"/>
                  </a:lnTo>
                  <a:lnTo>
                    <a:pt x="10329227" y="9213050"/>
                  </a:lnTo>
                  <a:lnTo>
                    <a:pt x="10311498" y="9174950"/>
                  </a:lnTo>
                  <a:lnTo>
                    <a:pt x="10294061" y="9124150"/>
                  </a:lnTo>
                  <a:lnTo>
                    <a:pt x="10276916" y="9073350"/>
                  </a:lnTo>
                  <a:lnTo>
                    <a:pt x="10260063" y="9035250"/>
                  </a:lnTo>
                  <a:lnTo>
                    <a:pt x="10243502" y="8984450"/>
                  </a:lnTo>
                  <a:lnTo>
                    <a:pt x="10227234" y="8933650"/>
                  </a:lnTo>
                  <a:lnTo>
                    <a:pt x="10211270" y="8882850"/>
                  </a:lnTo>
                  <a:lnTo>
                    <a:pt x="10195611" y="8844750"/>
                  </a:lnTo>
                  <a:lnTo>
                    <a:pt x="10180244" y="8793950"/>
                  </a:lnTo>
                  <a:lnTo>
                    <a:pt x="10165182" y="8743150"/>
                  </a:lnTo>
                  <a:lnTo>
                    <a:pt x="10150424" y="8705050"/>
                  </a:lnTo>
                  <a:lnTo>
                    <a:pt x="10135972" y="8654250"/>
                  </a:lnTo>
                  <a:lnTo>
                    <a:pt x="10121824" y="8603450"/>
                  </a:lnTo>
                  <a:lnTo>
                    <a:pt x="10107993" y="8552650"/>
                  </a:lnTo>
                  <a:lnTo>
                    <a:pt x="10094468" y="8514550"/>
                  </a:lnTo>
                  <a:lnTo>
                    <a:pt x="10081260" y="8463750"/>
                  </a:lnTo>
                  <a:lnTo>
                    <a:pt x="10068369" y="8412950"/>
                  </a:lnTo>
                  <a:lnTo>
                    <a:pt x="10055796" y="8362150"/>
                  </a:lnTo>
                  <a:lnTo>
                    <a:pt x="10043528" y="8324050"/>
                  </a:lnTo>
                  <a:lnTo>
                    <a:pt x="10031590" y="8273250"/>
                  </a:lnTo>
                  <a:lnTo>
                    <a:pt x="10019982" y="8222450"/>
                  </a:lnTo>
                  <a:lnTo>
                    <a:pt x="10008692" y="8171650"/>
                  </a:lnTo>
                  <a:lnTo>
                    <a:pt x="9997719" y="8120850"/>
                  </a:lnTo>
                  <a:lnTo>
                    <a:pt x="9987077" y="8082750"/>
                  </a:lnTo>
                  <a:lnTo>
                    <a:pt x="9976764" y="8031950"/>
                  </a:lnTo>
                  <a:lnTo>
                    <a:pt x="9966782" y="7981150"/>
                  </a:lnTo>
                  <a:lnTo>
                    <a:pt x="9957130" y="7930350"/>
                  </a:lnTo>
                  <a:lnTo>
                    <a:pt x="9947821" y="7879550"/>
                  </a:lnTo>
                  <a:lnTo>
                    <a:pt x="9938842" y="7828750"/>
                  </a:lnTo>
                  <a:lnTo>
                    <a:pt x="9930193" y="7790650"/>
                  </a:lnTo>
                  <a:lnTo>
                    <a:pt x="9921888" y="7739850"/>
                  </a:lnTo>
                  <a:lnTo>
                    <a:pt x="9913925" y="7689050"/>
                  </a:lnTo>
                  <a:lnTo>
                    <a:pt x="9906305" y="7638250"/>
                  </a:lnTo>
                  <a:lnTo>
                    <a:pt x="9899040" y="7587450"/>
                  </a:lnTo>
                  <a:lnTo>
                    <a:pt x="9892106" y="7536650"/>
                  </a:lnTo>
                  <a:lnTo>
                    <a:pt x="9885528" y="7485850"/>
                  </a:lnTo>
                  <a:lnTo>
                    <a:pt x="9879292" y="7435050"/>
                  </a:lnTo>
                  <a:lnTo>
                    <a:pt x="9873412" y="7396950"/>
                  </a:lnTo>
                  <a:lnTo>
                    <a:pt x="9867875" y="7346150"/>
                  </a:lnTo>
                  <a:lnTo>
                    <a:pt x="9862706" y="7295350"/>
                  </a:lnTo>
                  <a:lnTo>
                    <a:pt x="9857880" y="7244550"/>
                  </a:lnTo>
                  <a:lnTo>
                    <a:pt x="9853422" y="7193750"/>
                  </a:lnTo>
                  <a:lnTo>
                    <a:pt x="9849320" y="7142950"/>
                  </a:lnTo>
                  <a:lnTo>
                    <a:pt x="9845586" y="7092150"/>
                  </a:lnTo>
                  <a:lnTo>
                    <a:pt x="9842208" y="7041350"/>
                  </a:lnTo>
                  <a:lnTo>
                    <a:pt x="9839198" y="6990550"/>
                  </a:lnTo>
                  <a:lnTo>
                    <a:pt x="9836556" y="6952450"/>
                  </a:lnTo>
                  <a:lnTo>
                    <a:pt x="9834270" y="6901650"/>
                  </a:lnTo>
                  <a:lnTo>
                    <a:pt x="9832365" y="6850850"/>
                  </a:lnTo>
                  <a:lnTo>
                    <a:pt x="9830841" y="6800050"/>
                  </a:lnTo>
                  <a:lnTo>
                    <a:pt x="9829673" y="6749250"/>
                  </a:lnTo>
                  <a:lnTo>
                    <a:pt x="9828886" y="6698450"/>
                  </a:lnTo>
                  <a:lnTo>
                    <a:pt x="9828581" y="6660350"/>
                  </a:lnTo>
                  <a:lnTo>
                    <a:pt x="9828454" y="6609550"/>
                  </a:lnTo>
                  <a:lnTo>
                    <a:pt x="9828454" y="6596850"/>
                  </a:lnTo>
                  <a:lnTo>
                    <a:pt x="9828797" y="6546050"/>
                  </a:lnTo>
                  <a:lnTo>
                    <a:pt x="9829533" y="6495250"/>
                  </a:lnTo>
                  <a:lnTo>
                    <a:pt x="9830651" y="6444450"/>
                  </a:lnTo>
                  <a:lnTo>
                    <a:pt x="9832149" y="6393650"/>
                  </a:lnTo>
                  <a:lnTo>
                    <a:pt x="9834042" y="6342850"/>
                  </a:lnTo>
                  <a:lnTo>
                    <a:pt x="9836315" y="6292050"/>
                  </a:lnTo>
                  <a:lnTo>
                    <a:pt x="9838982" y="6241250"/>
                  </a:lnTo>
                  <a:lnTo>
                    <a:pt x="9842043" y="6190450"/>
                  </a:lnTo>
                  <a:lnTo>
                    <a:pt x="9845497" y="6139650"/>
                  </a:lnTo>
                  <a:lnTo>
                    <a:pt x="9849345" y="6088850"/>
                  </a:lnTo>
                  <a:lnTo>
                    <a:pt x="9853600" y="6038050"/>
                  </a:lnTo>
                  <a:lnTo>
                    <a:pt x="9858248" y="5987250"/>
                  </a:lnTo>
                  <a:lnTo>
                    <a:pt x="9862426" y="5949150"/>
                  </a:lnTo>
                  <a:lnTo>
                    <a:pt x="9866808" y="5898350"/>
                  </a:lnTo>
                  <a:lnTo>
                    <a:pt x="9871392" y="5847550"/>
                  </a:lnTo>
                  <a:lnTo>
                    <a:pt x="9876168" y="5796750"/>
                  </a:lnTo>
                  <a:lnTo>
                    <a:pt x="9881121" y="5745950"/>
                  </a:lnTo>
                  <a:lnTo>
                    <a:pt x="9886226" y="5695150"/>
                  </a:lnTo>
                  <a:lnTo>
                    <a:pt x="9891497" y="5644350"/>
                  </a:lnTo>
                  <a:lnTo>
                    <a:pt x="9896919" y="5593550"/>
                  </a:lnTo>
                  <a:lnTo>
                    <a:pt x="9902469" y="5542750"/>
                  </a:lnTo>
                  <a:lnTo>
                    <a:pt x="9908134" y="5491950"/>
                  </a:lnTo>
                  <a:lnTo>
                    <a:pt x="9913925" y="5453850"/>
                  </a:lnTo>
                  <a:lnTo>
                    <a:pt x="9919818" y="5403050"/>
                  </a:lnTo>
                  <a:lnTo>
                    <a:pt x="9925799" y="5352250"/>
                  </a:lnTo>
                  <a:lnTo>
                    <a:pt x="9931857" y="5301450"/>
                  </a:lnTo>
                  <a:lnTo>
                    <a:pt x="9937991" y="5250650"/>
                  </a:lnTo>
                  <a:lnTo>
                    <a:pt x="9944189" y="5199850"/>
                  </a:lnTo>
                  <a:lnTo>
                    <a:pt x="9950437" y="5149050"/>
                  </a:lnTo>
                  <a:lnTo>
                    <a:pt x="9956724" y="5098250"/>
                  </a:lnTo>
                  <a:lnTo>
                    <a:pt x="9988385" y="4856950"/>
                  </a:lnTo>
                  <a:lnTo>
                    <a:pt x="9994684" y="4806150"/>
                  </a:lnTo>
                  <a:lnTo>
                    <a:pt x="10000958" y="4755350"/>
                  </a:lnTo>
                  <a:lnTo>
                    <a:pt x="10007181" y="4704550"/>
                  </a:lnTo>
                  <a:lnTo>
                    <a:pt x="10013340" y="4653750"/>
                  </a:lnTo>
                  <a:lnTo>
                    <a:pt x="10019449" y="4602950"/>
                  </a:lnTo>
                  <a:lnTo>
                    <a:pt x="10025482" y="4552150"/>
                  </a:lnTo>
                  <a:lnTo>
                    <a:pt x="10031412" y="4501350"/>
                  </a:lnTo>
                  <a:lnTo>
                    <a:pt x="10037267" y="4450550"/>
                  </a:lnTo>
                  <a:lnTo>
                    <a:pt x="10042995" y="4399750"/>
                  </a:lnTo>
                  <a:lnTo>
                    <a:pt x="10048621" y="4348950"/>
                  </a:lnTo>
                  <a:lnTo>
                    <a:pt x="10054107" y="4298150"/>
                  </a:lnTo>
                  <a:lnTo>
                    <a:pt x="10059454" y="4247350"/>
                  </a:lnTo>
                  <a:lnTo>
                    <a:pt x="10064648" y="4196550"/>
                  </a:lnTo>
                  <a:lnTo>
                    <a:pt x="10069690" y="4158450"/>
                  </a:lnTo>
                  <a:lnTo>
                    <a:pt x="10074567" y="4107650"/>
                  </a:lnTo>
                  <a:lnTo>
                    <a:pt x="10079253" y="4056850"/>
                  </a:lnTo>
                  <a:lnTo>
                    <a:pt x="10083736" y="4006050"/>
                  </a:lnTo>
                  <a:lnTo>
                    <a:pt x="10088029" y="3955250"/>
                  </a:lnTo>
                  <a:lnTo>
                    <a:pt x="10092118" y="3904450"/>
                  </a:lnTo>
                  <a:lnTo>
                    <a:pt x="10095967" y="3853650"/>
                  </a:lnTo>
                  <a:lnTo>
                    <a:pt x="10099586" y="3802850"/>
                  </a:lnTo>
                  <a:lnTo>
                    <a:pt x="10102964" y="3752050"/>
                  </a:lnTo>
                  <a:lnTo>
                    <a:pt x="10106088" y="3701250"/>
                  </a:lnTo>
                  <a:lnTo>
                    <a:pt x="10108946" y="3650450"/>
                  </a:lnTo>
                  <a:lnTo>
                    <a:pt x="10111524" y="3599650"/>
                  </a:lnTo>
                  <a:lnTo>
                    <a:pt x="10113823" y="3548850"/>
                  </a:lnTo>
                  <a:lnTo>
                    <a:pt x="10115817" y="3498050"/>
                  </a:lnTo>
                  <a:lnTo>
                    <a:pt x="10117506" y="3447250"/>
                  </a:lnTo>
                  <a:lnTo>
                    <a:pt x="10118877" y="3396450"/>
                  </a:lnTo>
                  <a:lnTo>
                    <a:pt x="10120401" y="3345650"/>
                  </a:lnTo>
                  <a:lnTo>
                    <a:pt x="10121544" y="3294850"/>
                  </a:lnTo>
                  <a:lnTo>
                    <a:pt x="10122332" y="3244050"/>
                  </a:lnTo>
                  <a:lnTo>
                    <a:pt x="10122802" y="3193250"/>
                  </a:lnTo>
                  <a:lnTo>
                    <a:pt x="10123005" y="3142450"/>
                  </a:lnTo>
                  <a:lnTo>
                    <a:pt x="10202951" y="3091650"/>
                  </a:lnTo>
                  <a:lnTo>
                    <a:pt x="10242702" y="3053550"/>
                  </a:lnTo>
                  <a:lnTo>
                    <a:pt x="10282301" y="3028150"/>
                  </a:lnTo>
                  <a:lnTo>
                    <a:pt x="10321747" y="2990050"/>
                  </a:lnTo>
                  <a:lnTo>
                    <a:pt x="10361041" y="2964650"/>
                  </a:lnTo>
                  <a:lnTo>
                    <a:pt x="10400170" y="2926550"/>
                  </a:lnTo>
                  <a:lnTo>
                    <a:pt x="10439133" y="2901150"/>
                  </a:lnTo>
                  <a:lnTo>
                    <a:pt x="10477932" y="2863050"/>
                  </a:lnTo>
                  <a:lnTo>
                    <a:pt x="10516565" y="2837650"/>
                  </a:lnTo>
                  <a:lnTo>
                    <a:pt x="10593324" y="2761450"/>
                  </a:lnTo>
                  <a:lnTo>
                    <a:pt x="10631437" y="2736050"/>
                  </a:lnTo>
                  <a:lnTo>
                    <a:pt x="10669384" y="2697950"/>
                  </a:lnTo>
                  <a:lnTo>
                    <a:pt x="10707141" y="2672550"/>
                  </a:lnTo>
                  <a:lnTo>
                    <a:pt x="10744733" y="2634450"/>
                  </a:lnTo>
                  <a:lnTo>
                    <a:pt x="10782122" y="2609050"/>
                  </a:lnTo>
                  <a:lnTo>
                    <a:pt x="10819333" y="2570950"/>
                  </a:lnTo>
                  <a:lnTo>
                    <a:pt x="10856366" y="2545550"/>
                  </a:lnTo>
                  <a:lnTo>
                    <a:pt x="11002518" y="2418550"/>
                  </a:lnTo>
                  <a:lnTo>
                    <a:pt x="11080229" y="2342350"/>
                  </a:lnTo>
                  <a:lnTo>
                    <a:pt x="11119117" y="2316950"/>
                  </a:lnTo>
                  <a:lnTo>
                    <a:pt x="11158004" y="2278850"/>
                  </a:lnTo>
                  <a:lnTo>
                    <a:pt x="11196930" y="2253450"/>
                  </a:lnTo>
                  <a:lnTo>
                    <a:pt x="11274844" y="2177250"/>
                  </a:lnTo>
                  <a:lnTo>
                    <a:pt x="11313859" y="2151850"/>
                  </a:lnTo>
                  <a:lnTo>
                    <a:pt x="11392002" y="2075649"/>
                  </a:lnTo>
                  <a:lnTo>
                    <a:pt x="11411560" y="2062949"/>
                  </a:lnTo>
                  <a:lnTo>
                    <a:pt x="11431130" y="2050249"/>
                  </a:lnTo>
                  <a:lnTo>
                    <a:pt x="11470310" y="2012149"/>
                  </a:lnTo>
                  <a:lnTo>
                    <a:pt x="11509540" y="1986749"/>
                  </a:lnTo>
                  <a:lnTo>
                    <a:pt x="11548834" y="1948649"/>
                  </a:lnTo>
                  <a:lnTo>
                    <a:pt x="11588191" y="1923249"/>
                  </a:lnTo>
                  <a:lnTo>
                    <a:pt x="11667084" y="1847049"/>
                  </a:lnTo>
                  <a:lnTo>
                    <a:pt x="11706631" y="1821649"/>
                  </a:lnTo>
                  <a:lnTo>
                    <a:pt x="11746255" y="1783549"/>
                  </a:lnTo>
                  <a:lnTo>
                    <a:pt x="11785956" y="1758149"/>
                  </a:lnTo>
                  <a:lnTo>
                    <a:pt x="11825732" y="1720049"/>
                  </a:lnTo>
                  <a:lnTo>
                    <a:pt x="11865610" y="1694649"/>
                  </a:lnTo>
                  <a:lnTo>
                    <a:pt x="11905564" y="1656549"/>
                  </a:lnTo>
                  <a:lnTo>
                    <a:pt x="11945607" y="1631149"/>
                  </a:lnTo>
                  <a:lnTo>
                    <a:pt x="11985765" y="1593049"/>
                  </a:lnTo>
                  <a:lnTo>
                    <a:pt x="12066359" y="1542249"/>
                  </a:lnTo>
                  <a:lnTo>
                    <a:pt x="12106808" y="1504149"/>
                  </a:lnTo>
                  <a:lnTo>
                    <a:pt x="12147372" y="1478749"/>
                  </a:lnTo>
                  <a:lnTo>
                    <a:pt x="12188063" y="1440649"/>
                  </a:lnTo>
                  <a:lnTo>
                    <a:pt x="12228855" y="1415249"/>
                  </a:lnTo>
                  <a:lnTo>
                    <a:pt x="12269775" y="1377149"/>
                  </a:lnTo>
                  <a:lnTo>
                    <a:pt x="12352007" y="1326349"/>
                  </a:lnTo>
                  <a:lnTo>
                    <a:pt x="12393308" y="1288249"/>
                  </a:lnTo>
                  <a:lnTo>
                    <a:pt x="12476340" y="1237449"/>
                  </a:lnTo>
                  <a:lnTo>
                    <a:pt x="12518073" y="1199349"/>
                  </a:lnTo>
                  <a:lnTo>
                    <a:pt x="12601969" y="1148549"/>
                  </a:lnTo>
                  <a:lnTo>
                    <a:pt x="12644158" y="1110449"/>
                  </a:lnTo>
                  <a:lnTo>
                    <a:pt x="12728994" y="1059649"/>
                  </a:lnTo>
                  <a:lnTo>
                    <a:pt x="12771666" y="1021549"/>
                  </a:lnTo>
                  <a:lnTo>
                    <a:pt x="12900698" y="945349"/>
                  </a:lnTo>
                  <a:lnTo>
                    <a:pt x="12929616" y="919949"/>
                  </a:lnTo>
                  <a:lnTo>
                    <a:pt x="12944069" y="907249"/>
                  </a:lnTo>
                  <a:lnTo>
                    <a:pt x="12987630" y="881849"/>
                  </a:lnTo>
                  <a:lnTo>
                    <a:pt x="13198043" y="754849"/>
                  </a:lnTo>
                  <a:lnTo>
                    <a:pt x="13240512" y="716749"/>
                  </a:lnTo>
                  <a:lnTo>
                    <a:pt x="13846950" y="361149"/>
                  </a:lnTo>
                  <a:lnTo>
                    <a:pt x="13891019" y="335749"/>
                  </a:lnTo>
                  <a:lnTo>
                    <a:pt x="13935177" y="323049"/>
                  </a:lnTo>
                  <a:lnTo>
                    <a:pt x="14246606" y="145249"/>
                  </a:lnTo>
                  <a:lnTo>
                    <a:pt x="14291399" y="132549"/>
                  </a:lnTo>
                  <a:lnTo>
                    <a:pt x="14471218" y="30949"/>
                  </a:lnTo>
                  <a:lnTo>
                    <a:pt x="14516329" y="18249"/>
                  </a:lnTo>
                  <a:lnTo>
                    <a:pt x="14529359" y="5549"/>
                  </a:lnTo>
                  <a:close/>
                </a:path>
              </a:pathLst>
            </a:custGeom>
            <a:solidFill>
              <a:srgbClr val="FFD100"/>
            </a:solidFill>
          </p:spPr>
          <p:txBody>
            <a:bodyPr wrap="square" lIns="0" tIns="0" rIns="0" bIns="0" rtlCol="0"/>
            <a:lstStyle/>
            <a:p>
              <a:endParaRPr/>
            </a:p>
          </p:txBody>
        </p:sp>
        <p:pic>
          <p:nvPicPr>
            <p:cNvPr id="5" name="object 4">
              <a:extLst>
                <a:ext uri="{FF2B5EF4-FFF2-40B4-BE49-F238E27FC236}">
                  <a16:creationId xmlns:a16="http://schemas.microsoft.com/office/drawing/2014/main" id="{B1954997-8CEA-8DA1-6A20-670E18C01DEB}"/>
                </a:ext>
              </a:extLst>
            </p:cNvPr>
            <p:cNvPicPr/>
            <p:nvPr/>
          </p:nvPicPr>
          <p:blipFill>
            <a:blip r:embed="rId2" cstate="print"/>
            <a:stretch>
              <a:fillRect/>
            </a:stretch>
          </p:blipFill>
          <p:spPr>
            <a:xfrm>
              <a:off x="6641747" y="847482"/>
              <a:ext cx="104952" cy="90622"/>
            </a:xfrm>
            <a:prstGeom prst="rect">
              <a:avLst/>
            </a:prstGeom>
          </p:spPr>
        </p:pic>
        <p:pic>
          <p:nvPicPr>
            <p:cNvPr id="7" name="object 5">
              <a:extLst>
                <a:ext uri="{FF2B5EF4-FFF2-40B4-BE49-F238E27FC236}">
                  <a16:creationId xmlns:a16="http://schemas.microsoft.com/office/drawing/2014/main" id="{32CA7F63-1111-F2CD-1148-7B244F39A2E2}"/>
                </a:ext>
              </a:extLst>
            </p:cNvPr>
            <p:cNvPicPr/>
            <p:nvPr/>
          </p:nvPicPr>
          <p:blipFill>
            <a:blip r:embed="rId3" cstate="print"/>
            <a:stretch>
              <a:fillRect/>
            </a:stretch>
          </p:blipFill>
          <p:spPr>
            <a:xfrm>
              <a:off x="6420148" y="559696"/>
              <a:ext cx="288393" cy="222092"/>
            </a:xfrm>
            <a:prstGeom prst="rect">
              <a:avLst/>
            </a:prstGeom>
          </p:spPr>
        </p:pic>
        <p:sp>
          <p:nvSpPr>
            <p:cNvPr id="8" name="object 6">
              <a:extLst>
                <a:ext uri="{FF2B5EF4-FFF2-40B4-BE49-F238E27FC236}">
                  <a16:creationId xmlns:a16="http://schemas.microsoft.com/office/drawing/2014/main" id="{69B46845-5A5E-F2F3-999C-FBD9F663469D}"/>
                </a:ext>
              </a:extLst>
            </p:cNvPr>
            <p:cNvSpPr/>
            <p:nvPr/>
          </p:nvSpPr>
          <p:spPr>
            <a:xfrm>
              <a:off x="4894110" y="5"/>
              <a:ext cx="14849475" cy="11308715"/>
            </a:xfrm>
            <a:custGeom>
              <a:avLst/>
              <a:gdLst/>
              <a:ahLst/>
              <a:cxnLst/>
              <a:rect l="l" t="t" r="r" b="b"/>
              <a:pathLst>
                <a:path w="14849475" h="11308715">
                  <a:moveTo>
                    <a:pt x="304431" y="577215"/>
                  </a:moveTo>
                  <a:lnTo>
                    <a:pt x="292430" y="538949"/>
                  </a:lnTo>
                  <a:lnTo>
                    <a:pt x="280212" y="513549"/>
                  </a:lnTo>
                  <a:lnTo>
                    <a:pt x="271157" y="488149"/>
                  </a:lnTo>
                  <a:lnTo>
                    <a:pt x="265214" y="475449"/>
                  </a:lnTo>
                  <a:lnTo>
                    <a:pt x="261289" y="462749"/>
                  </a:lnTo>
                  <a:lnTo>
                    <a:pt x="258826" y="450049"/>
                  </a:lnTo>
                  <a:lnTo>
                    <a:pt x="257225" y="437349"/>
                  </a:lnTo>
                  <a:lnTo>
                    <a:pt x="254800" y="424649"/>
                  </a:lnTo>
                  <a:lnTo>
                    <a:pt x="252996" y="424649"/>
                  </a:lnTo>
                  <a:lnTo>
                    <a:pt x="250151" y="411949"/>
                  </a:lnTo>
                  <a:lnTo>
                    <a:pt x="248183" y="399249"/>
                  </a:lnTo>
                  <a:lnTo>
                    <a:pt x="245770" y="399249"/>
                  </a:lnTo>
                  <a:lnTo>
                    <a:pt x="242849" y="386549"/>
                  </a:lnTo>
                  <a:lnTo>
                    <a:pt x="239369" y="373849"/>
                  </a:lnTo>
                  <a:lnTo>
                    <a:pt x="235305" y="361149"/>
                  </a:lnTo>
                  <a:lnTo>
                    <a:pt x="230428" y="348449"/>
                  </a:lnTo>
                  <a:lnTo>
                    <a:pt x="225044" y="323049"/>
                  </a:lnTo>
                  <a:lnTo>
                    <a:pt x="219443" y="310349"/>
                  </a:lnTo>
                  <a:lnTo>
                    <a:pt x="211048" y="284949"/>
                  </a:lnTo>
                  <a:lnTo>
                    <a:pt x="203225" y="259549"/>
                  </a:lnTo>
                  <a:lnTo>
                    <a:pt x="195922" y="234149"/>
                  </a:lnTo>
                  <a:lnTo>
                    <a:pt x="189103" y="221449"/>
                  </a:lnTo>
                  <a:lnTo>
                    <a:pt x="182702" y="196049"/>
                  </a:lnTo>
                  <a:lnTo>
                    <a:pt x="176682" y="183349"/>
                  </a:lnTo>
                  <a:lnTo>
                    <a:pt x="171196" y="170649"/>
                  </a:lnTo>
                  <a:lnTo>
                    <a:pt x="166370" y="157949"/>
                  </a:lnTo>
                  <a:lnTo>
                    <a:pt x="131495" y="56349"/>
                  </a:lnTo>
                  <a:lnTo>
                    <a:pt x="122262" y="18249"/>
                  </a:lnTo>
                  <a:lnTo>
                    <a:pt x="119989" y="18249"/>
                  </a:lnTo>
                  <a:lnTo>
                    <a:pt x="117792" y="5549"/>
                  </a:lnTo>
                  <a:lnTo>
                    <a:pt x="108407" y="5549"/>
                  </a:lnTo>
                  <a:lnTo>
                    <a:pt x="109842" y="18249"/>
                  </a:lnTo>
                  <a:lnTo>
                    <a:pt x="111531" y="18249"/>
                  </a:lnTo>
                  <a:lnTo>
                    <a:pt x="113334" y="30949"/>
                  </a:lnTo>
                  <a:lnTo>
                    <a:pt x="155663" y="170649"/>
                  </a:lnTo>
                  <a:lnTo>
                    <a:pt x="159715" y="183349"/>
                  </a:lnTo>
                  <a:lnTo>
                    <a:pt x="163918" y="196049"/>
                  </a:lnTo>
                  <a:lnTo>
                    <a:pt x="168173" y="208749"/>
                  </a:lnTo>
                  <a:lnTo>
                    <a:pt x="208851" y="335749"/>
                  </a:lnTo>
                  <a:lnTo>
                    <a:pt x="249974" y="437349"/>
                  </a:lnTo>
                  <a:lnTo>
                    <a:pt x="264909" y="488149"/>
                  </a:lnTo>
                  <a:lnTo>
                    <a:pt x="268732" y="488149"/>
                  </a:lnTo>
                  <a:lnTo>
                    <a:pt x="272592" y="500849"/>
                  </a:lnTo>
                  <a:lnTo>
                    <a:pt x="276402" y="513549"/>
                  </a:lnTo>
                  <a:lnTo>
                    <a:pt x="280123" y="513549"/>
                  </a:lnTo>
                  <a:lnTo>
                    <a:pt x="304431" y="577215"/>
                  </a:lnTo>
                  <a:close/>
                </a:path>
                <a:path w="14849475" h="11308715">
                  <a:moveTo>
                    <a:pt x="328625" y="640549"/>
                  </a:moveTo>
                  <a:lnTo>
                    <a:pt x="304431" y="577215"/>
                  </a:lnTo>
                  <a:lnTo>
                    <a:pt x="308368" y="589749"/>
                  </a:lnTo>
                  <a:lnTo>
                    <a:pt x="328625" y="640549"/>
                  </a:lnTo>
                  <a:close/>
                </a:path>
                <a:path w="14849475" h="11308715">
                  <a:moveTo>
                    <a:pt x="343446" y="877697"/>
                  </a:moveTo>
                  <a:lnTo>
                    <a:pt x="339661" y="871105"/>
                  </a:lnTo>
                  <a:lnTo>
                    <a:pt x="341426" y="874687"/>
                  </a:lnTo>
                  <a:lnTo>
                    <a:pt x="343446" y="877697"/>
                  </a:lnTo>
                  <a:close/>
                </a:path>
                <a:path w="14849475" h="11308715">
                  <a:moveTo>
                    <a:pt x="363524" y="969848"/>
                  </a:moveTo>
                  <a:lnTo>
                    <a:pt x="342201" y="925487"/>
                  </a:lnTo>
                  <a:lnTo>
                    <a:pt x="334264" y="912787"/>
                  </a:lnTo>
                  <a:lnTo>
                    <a:pt x="329057" y="912787"/>
                  </a:lnTo>
                  <a:lnTo>
                    <a:pt x="351866" y="950887"/>
                  </a:lnTo>
                  <a:lnTo>
                    <a:pt x="363524" y="969848"/>
                  </a:lnTo>
                  <a:close/>
                </a:path>
                <a:path w="14849475" h="11308715">
                  <a:moveTo>
                    <a:pt x="367487" y="976287"/>
                  </a:moveTo>
                  <a:lnTo>
                    <a:pt x="363524" y="969848"/>
                  </a:lnTo>
                  <a:lnTo>
                    <a:pt x="366623" y="976287"/>
                  </a:lnTo>
                  <a:lnTo>
                    <a:pt x="367487" y="976287"/>
                  </a:lnTo>
                  <a:close/>
                </a:path>
                <a:path w="14849475" h="11308715">
                  <a:moveTo>
                    <a:pt x="529094" y="1162011"/>
                  </a:moveTo>
                  <a:lnTo>
                    <a:pt x="516724" y="1141387"/>
                  </a:lnTo>
                  <a:lnTo>
                    <a:pt x="482917" y="1090587"/>
                  </a:lnTo>
                  <a:lnTo>
                    <a:pt x="513346" y="1141387"/>
                  </a:lnTo>
                  <a:lnTo>
                    <a:pt x="529094" y="1162011"/>
                  </a:lnTo>
                  <a:close/>
                </a:path>
                <a:path w="14849475" h="11308715">
                  <a:moveTo>
                    <a:pt x="569899" y="1255255"/>
                  </a:moveTo>
                  <a:lnTo>
                    <a:pt x="565607" y="1242987"/>
                  </a:lnTo>
                  <a:lnTo>
                    <a:pt x="506945" y="1154087"/>
                  </a:lnTo>
                  <a:lnTo>
                    <a:pt x="494919" y="1128687"/>
                  </a:lnTo>
                  <a:lnTo>
                    <a:pt x="483958" y="1115987"/>
                  </a:lnTo>
                  <a:lnTo>
                    <a:pt x="474205" y="1090587"/>
                  </a:lnTo>
                  <a:lnTo>
                    <a:pt x="457288" y="1065187"/>
                  </a:lnTo>
                  <a:lnTo>
                    <a:pt x="443001" y="1039787"/>
                  </a:lnTo>
                  <a:lnTo>
                    <a:pt x="430860" y="1027087"/>
                  </a:lnTo>
                  <a:lnTo>
                    <a:pt x="420370" y="1001687"/>
                  </a:lnTo>
                  <a:lnTo>
                    <a:pt x="402437" y="976287"/>
                  </a:lnTo>
                  <a:lnTo>
                    <a:pt x="385965" y="950887"/>
                  </a:lnTo>
                  <a:lnTo>
                    <a:pt x="366953" y="912787"/>
                  </a:lnTo>
                  <a:lnTo>
                    <a:pt x="343446" y="877697"/>
                  </a:lnTo>
                  <a:lnTo>
                    <a:pt x="349008" y="887387"/>
                  </a:lnTo>
                  <a:lnTo>
                    <a:pt x="368033" y="925487"/>
                  </a:lnTo>
                  <a:lnTo>
                    <a:pt x="390436" y="963587"/>
                  </a:lnTo>
                  <a:lnTo>
                    <a:pt x="444398" y="1065187"/>
                  </a:lnTo>
                  <a:lnTo>
                    <a:pt x="472440" y="1103287"/>
                  </a:lnTo>
                  <a:lnTo>
                    <a:pt x="486829" y="1128687"/>
                  </a:lnTo>
                  <a:lnTo>
                    <a:pt x="501015" y="1154087"/>
                  </a:lnTo>
                  <a:lnTo>
                    <a:pt x="527659" y="1192187"/>
                  </a:lnTo>
                  <a:lnTo>
                    <a:pt x="551065" y="1230287"/>
                  </a:lnTo>
                  <a:lnTo>
                    <a:pt x="569899" y="1255255"/>
                  </a:lnTo>
                  <a:close/>
                </a:path>
                <a:path w="14849475" h="11308715">
                  <a:moveTo>
                    <a:pt x="570217" y="1255687"/>
                  </a:moveTo>
                  <a:lnTo>
                    <a:pt x="569899" y="1255255"/>
                  </a:lnTo>
                  <a:lnTo>
                    <a:pt x="570052" y="1255687"/>
                  </a:lnTo>
                  <a:lnTo>
                    <a:pt x="570217" y="1255687"/>
                  </a:lnTo>
                  <a:close/>
                </a:path>
                <a:path w="14849475" h="11308715">
                  <a:moveTo>
                    <a:pt x="584123" y="1281087"/>
                  </a:moveTo>
                  <a:lnTo>
                    <a:pt x="579348" y="1268387"/>
                  </a:lnTo>
                  <a:lnTo>
                    <a:pt x="574649" y="1255687"/>
                  </a:lnTo>
                  <a:lnTo>
                    <a:pt x="570217" y="1255687"/>
                  </a:lnTo>
                  <a:lnTo>
                    <a:pt x="584123" y="1281087"/>
                  </a:lnTo>
                  <a:close/>
                </a:path>
                <a:path w="14849475" h="11308715">
                  <a:moveTo>
                    <a:pt x="620852" y="1380744"/>
                  </a:moveTo>
                  <a:lnTo>
                    <a:pt x="615149" y="1369987"/>
                  </a:lnTo>
                  <a:lnTo>
                    <a:pt x="574433" y="1306487"/>
                  </a:lnTo>
                  <a:lnTo>
                    <a:pt x="554037" y="1281087"/>
                  </a:lnTo>
                  <a:lnTo>
                    <a:pt x="534339" y="1242987"/>
                  </a:lnTo>
                  <a:lnTo>
                    <a:pt x="515112" y="1217587"/>
                  </a:lnTo>
                  <a:lnTo>
                    <a:pt x="496138" y="1179487"/>
                  </a:lnTo>
                  <a:lnTo>
                    <a:pt x="459003" y="1115987"/>
                  </a:lnTo>
                  <a:lnTo>
                    <a:pt x="425234" y="1052487"/>
                  </a:lnTo>
                  <a:lnTo>
                    <a:pt x="409028" y="1027087"/>
                  </a:lnTo>
                  <a:lnTo>
                    <a:pt x="393255" y="1001687"/>
                  </a:lnTo>
                  <a:lnTo>
                    <a:pt x="385787" y="988987"/>
                  </a:lnTo>
                  <a:lnTo>
                    <a:pt x="385495" y="988491"/>
                  </a:lnTo>
                  <a:lnTo>
                    <a:pt x="385495" y="1001687"/>
                  </a:lnTo>
                  <a:lnTo>
                    <a:pt x="383971" y="1001687"/>
                  </a:lnTo>
                  <a:lnTo>
                    <a:pt x="379603" y="989533"/>
                  </a:lnTo>
                  <a:lnTo>
                    <a:pt x="385495" y="1001687"/>
                  </a:lnTo>
                  <a:lnTo>
                    <a:pt x="385495" y="988491"/>
                  </a:lnTo>
                  <a:lnTo>
                    <a:pt x="378320" y="976287"/>
                  </a:lnTo>
                  <a:lnTo>
                    <a:pt x="364680" y="938187"/>
                  </a:lnTo>
                  <a:lnTo>
                    <a:pt x="341388" y="887387"/>
                  </a:lnTo>
                  <a:lnTo>
                    <a:pt x="327761" y="861987"/>
                  </a:lnTo>
                  <a:lnTo>
                    <a:pt x="322757" y="849287"/>
                  </a:lnTo>
                  <a:lnTo>
                    <a:pt x="325323" y="849287"/>
                  </a:lnTo>
                  <a:lnTo>
                    <a:pt x="334429" y="861987"/>
                  </a:lnTo>
                  <a:lnTo>
                    <a:pt x="339661" y="871105"/>
                  </a:lnTo>
                  <a:lnTo>
                    <a:pt x="328891" y="849287"/>
                  </a:lnTo>
                  <a:lnTo>
                    <a:pt x="316357" y="823887"/>
                  </a:lnTo>
                  <a:lnTo>
                    <a:pt x="292849" y="773087"/>
                  </a:lnTo>
                  <a:lnTo>
                    <a:pt x="245541" y="671487"/>
                  </a:lnTo>
                  <a:lnTo>
                    <a:pt x="196024" y="557187"/>
                  </a:lnTo>
                  <a:lnTo>
                    <a:pt x="190487" y="544487"/>
                  </a:lnTo>
                  <a:lnTo>
                    <a:pt x="185013" y="531787"/>
                  </a:lnTo>
                  <a:lnTo>
                    <a:pt x="179692" y="519087"/>
                  </a:lnTo>
                  <a:lnTo>
                    <a:pt x="149606" y="430187"/>
                  </a:lnTo>
                  <a:lnTo>
                    <a:pt x="139560" y="404787"/>
                  </a:lnTo>
                  <a:lnTo>
                    <a:pt x="119900" y="353987"/>
                  </a:lnTo>
                  <a:lnTo>
                    <a:pt x="75526" y="226987"/>
                  </a:lnTo>
                  <a:lnTo>
                    <a:pt x="51650" y="150787"/>
                  </a:lnTo>
                  <a:lnTo>
                    <a:pt x="21602" y="49187"/>
                  </a:lnTo>
                  <a:lnTo>
                    <a:pt x="11188" y="11087"/>
                  </a:lnTo>
                  <a:lnTo>
                    <a:pt x="0" y="11087"/>
                  </a:lnTo>
                  <a:lnTo>
                    <a:pt x="5829" y="23787"/>
                  </a:lnTo>
                  <a:lnTo>
                    <a:pt x="8978" y="36487"/>
                  </a:lnTo>
                  <a:lnTo>
                    <a:pt x="12649" y="61887"/>
                  </a:lnTo>
                  <a:lnTo>
                    <a:pt x="16675" y="74587"/>
                  </a:lnTo>
                  <a:lnTo>
                    <a:pt x="57492" y="214287"/>
                  </a:lnTo>
                  <a:lnTo>
                    <a:pt x="77482" y="277787"/>
                  </a:lnTo>
                  <a:lnTo>
                    <a:pt x="86550" y="303187"/>
                  </a:lnTo>
                  <a:lnTo>
                    <a:pt x="94716" y="328587"/>
                  </a:lnTo>
                  <a:lnTo>
                    <a:pt x="101752" y="353987"/>
                  </a:lnTo>
                  <a:lnTo>
                    <a:pt x="107454" y="366687"/>
                  </a:lnTo>
                  <a:lnTo>
                    <a:pt x="112052" y="379387"/>
                  </a:lnTo>
                  <a:lnTo>
                    <a:pt x="114757" y="392087"/>
                  </a:lnTo>
                  <a:lnTo>
                    <a:pt x="113334" y="392087"/>
                  </a:lnTo>
                  <a:lnTo>
                    <a:pt x="108534" y="379387"/>
                  </a:lnTo>
                  <a:lnTo>
                    <a:pt x="103987" y="366687"/>
                  </a:lnTo>
                  <a:lnTo>
                    <a:pt x="99618" y="353987"/>
                  </a:lnTo>
                  <a:lnTo>
                    <a:pt x="95338" y="341287"/>
                  </a:lnTo>
                  <a:lnTo>
                    <a:pt x="60858" y="239687"/>
                  </a:lnTo>
                  <a:lnTo>
                    <a:pt x="56540" y="226987"/>
                  </a:lnTo>
                  <a:lnTo>
                    <a:pt x="52298" y="214287"/>
                  </a:lnTo>
                  <a:lnTo>
                    <a:pt x="48234" y="201587"/>
                  </a:lnTo>
                  <a:lnTo>
                    <a:pt x="44450" y="188887"/>
                  </a:lnTo>
                  <a:lnTo>
                    <a:pt x="47726" y="201587"/>
                  </a:lnTo>
                  <a:lnTo>
                    <a:pt x="59067" y="239687"/>
                  </a:lnTo>
                  <a:lnTo>
                    <a:pt x="75285" y="290487"/>
                  </a:lnTo>
                  <a:lnTo>
                    <a:pt x="96456" y="353987"/>
                  </a:lnTo>
                  <a:lnTo>
                    <a:pt x="130302" y="442887"/>
                  </a:lnTo>
                  <a:lnTo>
                    <a:pt x="150609" y="493687"/>
                  </a:lnTo>
                  <a:lnTo>
                    <a:pt x="171843" y="544487"/>
                  </a:lnTo>
                  <a:lnTo>
                    <a:pt x="228384" y="671487"/>
                  </a:lnTo>
                  <a:lnTo>
                    <a:pt x="231355" y="684187"/>
                  </a:lnTo>
                  <a:lnTo>
                    <a:pt x="240474" y="696887"/>
                  </a:lnTo>
                  <a:lnTo>
                    <a:pt x="288594" y="798487"/>
                  </a:lnTo>
                  <a:lnTo>
                    <a:pt x="300393" y="823887"/>
                  </a:lnTo>
                  <a:lnTo>
                    <a:pt x="312915" y="849287"/>
                  </a:lnTo>
                  <a:lnTo>
                    <a:pt x="337578" y="900087"/>
                  </a:lnTo>
                  <a:lnTo>
                    <a:pt x="361581" y="950887"/>
                  </a:lnTo>
                  <a:lnTo>
                    <a:pt x="367423" y="963587"/>
                  </a:lnTo>
                  <a:lnTo>
                    <a:pt x="373329" y="976287"/>
                  </a:lnTo>
                  <a:lnTo>
                    <a:pt x="379336" y="988987"/>
                  </a:lnTo>
                  <a:lnTo>
                    <a:pt x="375589" y="988987"/>
                  </a:lnTo>
                  <a:lnTo>
                    <a:pt x="371284" y="976287"/>
                  </a:lnTo>
                  <a:lnTo>
                    <a:pt x="367487" y="976287"/>
                  </a:lnTo>
                  <a:lnTo>
                    <a:pt x="375310" y="988987"/>
                  </a:lnTo>
                  <a:lnTo>
                    <a:pt x="399173" y="1027087"/>
                  </a:lnTo>
                  <a:lnTo>
                    <a:pt x="423316" y="1077887"/>
                  </a:lnTo>
                  <a:lnTo>
                    <a:pt x="447548" y="1115987"/>
                  </a:lnTo>
                  <a:lnTo>
                    <a:pt x="463270" y="1141387"/>
                  </a:lnTo>
                  <a:lnTo>
                    <a:pt x="479348" y="1166787"/>
                  </a:lnTo>
                  <a:lnTo>
                    <a:pt x="495655" y="1192187"/>
                  </a:lnTo>
                  <a:lnTo>
                    <a:pt x="528497" y="1242987"/>
                  </a:lnTo>
                  <a:lnTo>
                    <a:pt x="536841" y="1255687"/>
                  </a:lnTo>
                  <a:lnTo>
                    <a:pt x="545388" y="1268387"/>
                  </a:lnTo>
                  <a:lnTo>
                    <a:pt x="581050" y="1331887"/>
                  </a:lnTo>
                  <a:lnTo>
                    <a:pt x="605396" y="1357287"/>
                  </a:lnTo>
                  <a:lnTo>
                    <a:pt x="620852" y="1380744"/>
                  </a:lnTo>
                  <a:close/>
                </a:path>
                <a:path w="14849475" h="11308715">
                  <a:moveTo>
                    <a:pt x="721487" y="1528064"/>
                  </a:moveTo>
                  <a:lnTo>
                    <a:pt x="711047" y="1509687"/>
                  </a:lnTo>
                  <a:lnTo>
                    <a:pt x="683247" y="1471587"/>
                  </a:lnTo>
                  <a:lnTo>
                    <a:pt x="656424" y="1433487"/>
                  </a:lnTo>
                  <a:lnTo>
                    <a:pt x="630491" y="1395387"/>
                  </a:lnTo>
                  <a:lnTo>
                    <a:pt x="620852" y="1380744"/>
                  </a:lnTo>
                  <a:lnTo>
                    <a:pt x="635342" y="1408087"/>
                  </a:lnTo>
                  <a:lnTo>
                    <a:pt x="656285" y="1433487"/>
                  </a:lnTo>
                  <a:lnTo>
                    <a:pt x="696988" y="1496987"/>
                  </a:lnTo>
                  <a:lnTo>
                    <a:pt x="721487" y="1528064"/>
                  </a:lnTo>
                  <a:close/>
                </a:path>
                <a:path w="14849475" h="11308715">
                  <a:moveTo>
                    <a:pt x="795388" y="1647698"/>
                  </a:moveTo>
                  <a:lnTo>
                    <a:pt x="761961" y="1598587"/>
                  </a:lnTo>
                  <a:lnTo>
                    <a:pt x="784809" y="1636687"/>
                  </a:lnTo>
                  <a:lnTo>
                    <a:pt x="795388" y="1647698"/>
                  </a:lnTo>
                  <a:close/>
                </a:path>
                <a:path w="14849475" h="11308715">
                  <a:moveTo>
                    <a:pt x="811949" y="1666062"/>
                  </a:moveTo>
                  <a:lnTo>
                    <a:pt x="809218" y="1662087"/>
                  </a:lnTo>
                  <a:lnTo>
                    <a:pt x="795388" y="1647698"/>
                  </a:lnTo>
                  <a:lnTo>
                    <a:pt x="796544" y="1649387"/>
                  </a:lnTo>
                  <a:lnTo>
                    <a:pt x="811949" y="1666062"/>
                  </a:lnTo>
                  <a:close/>
                </a:path>
                <a:path w="14849475" h="11308715">
                  <a:moveTo>
                    <a:pt x="1487182" y="2334742"/>
                  </a:moveTo>
                  <a:lnTo>
                    <a:pt x="1462570" y="2313000"/>
                  </a:lnTo>
                  <a:lnTo>
                    <a:pt x="1469504" y="2322487"/>
                  </a:lnTo>
                  <a:lnTo>
                    <a:pt x="1487182" y="2334742"/>
                  </a:lnTo>
                  <a:close/>
                </a:path>
                <a:path w="14849475" h="11308715">
                  <a:moveTo>
                    <a:pt x="1532343" y="2101049"/>
                  </a:moveTo>
                  <a:lnTo>
                    <a:pt x="1509191" y="2075649"/>
                  </a:lnTo>
                  <a:lnTo>
                    <a:pt x="1506829" y="2075649"/>
                  </a:lnTo>
                  <a:lnTo>
                    <a:pt x="1532343" y="2101049"/>
                  </a:lnTo>
                  <a:close/>
                </a:path>
                <a:path w="14849475" h="11308715">
                  <a:moveTo>
                    <a:pt x="1634515" y="2474887"/>
                  </a:moveTo>
                  <a:lnTo>
                    <a:pt x="1620050" y="2462187"/>
                  </a:lnTo>
                  <a:lnTo>
                    <a:pt x="1604899" y="2449487"/>
                  </a:lnTo>
                  <a:lnTo>
                    <a:pt x="1589290" y="2424087"/>
                  </a:lnTo>
                  <a:lnTo>
                    <a:pt x="1573491" y="2411387"/>
                  </a:lnTo>
                  <a:lnTo>
                    <a:pt x="1505750" y="2347887"/>
                  </a:lnTo>
                  <a:lnTo>
                    <a:pt x="1487182" y="2334742"/>
                  </a:lnTo>
                  <a:lnTo>
                    <a:pt x="1545170" y="2385987"/>
                  </a:lnTo>
                  <a:lnTo>
                    <a:pt x="1589062" y="2436787"/>
                  </a:lnTo>
                  <a:lnTo>
                    <a:pt x="1634515" y="2474887"/>
                  </a:lnTo>
                  <a:close/>
                </a:path>
                <a:path w="14849475" h="11308715">
                  <a:moveTo>
                    <a:pt x="1711706" y="2530716"/>
                  </a:moveTo>
                  <a:lnTo>
                    <a:pt x="1634515" y="2463774"/>
                  </a:lnTo>
                  <a:lnTo>
                    <a:pt x="1707934" y="2528874"/>
                  </a:lnTo>
                  <a:lnTo>
                    <a:pt x="1711223" y="2531275"/>
                  </a:lnTo>
                  <a:lnTo>
                    <a:pt x="1710372" y="2530106"/>
                  </a:lnTo>
                  <a:lnTo>
                    <a:pt x="1711706" y="2530716"/>
                  </a:lnTo>
                  <a:close/>
                </a:path>
                <a:path w="14849475" h="11308715">
                  <a:moveTo>
                    <a:pt x="1965985" y="2505875"/>
                  </a:moveTo>
                  <a:lnTo>
                    <a:pt x="1905254" y="2456650"/>
                  </a:lnTo>
                  <a:lnTo>
                    <a:pt x="1919541" y="2469350"/>
                  </a:lnTo>
                  <a:lnTo>
                    <a:pt x="1934832" y="2482050"/>
                  </a:lnTo>
                  <a:lnTo>
                    <a:pt x="1951037" y="2494750"/>
                  </a:lnTo>
                  <a:lnTo>
                    <a:pt x="1965985" y="2505875"/>
                  </a:lnTo>
                  <a:close/>
                </a:path>
                <a:path w="14849475" h="11308715">
                  <a:moveTo>
                    <a:pt x="2374341" y="3071787"/>
                  </a:moveTo>
                  <a:lnTo>
                    <a:pt x="2331135" y="3033687"/>
                  </a:lnTo>
                  <a:lnTo>
                    <a:pt x="2244331" y="2982887"/>
                  </a:lnTo>
                  <a:lnTo>
                    <a:pt x="2200732" y="2944787"/>
                  </a:lnTo>
                  <a:lnTo>
                    <a:pt x="2113102" y="2893987"/>
                  </a:lnTo>
                  <a:lnTo>
                    <a:pt x="2069045" y="2855887"/>
                  </a:lnTo>
                  <a:lnTo>
                    <a:pt x="2024837" y="2830487"/>
                  </a:lnTo>
                  <a:lnTo>
                    <a:pt x="2012543" y="2817787"/>
                  </a:lnTo>
                  <a:lnTo>
                    <a:pt x="1986330" y="2792387"/>
                  </a:lnTo>
                  <a:lnTo>
                    <a:pt x="1947697" y="2754287"/>
                  </a:lnTo>
                  <a:lnTo>
                    <a:pt x="1898142" y="2716187"/>
                  </a:lnTo>
                  <a:lnTo>
                    <a:pt x="1866188" y="2690787"/>
                  </a:lnTo>
                  <a:lnTo>
                    <a:pt x="1831454" y="2665387"/>
                  </a:lnTo>
                  <a:lnTo>
                    <a:pt x="1794332" y="2627287"/>
                  </a:lnTo>
                  <a:lnTo>
                    <a:pt x="1755178" y="2601887"/>
                  </a:lnTo>
                  <a:lnTo>
                    <a:pt x="1714360" y="2563787"/>
                  </a:lnTo>
                  <a:lnTo>
                    <a:pt x="1672247" y="2525687"/>
                  </a:lnTo>
                  <a:lnTo>
                    <a:pt x="1629219" y="2487587"/>
                  </a:lnTo>
                  <a:lnTo>
                    <a:pt x="1590509" y="2449487"/>
                  </a:lnTo>
                  <a:lnTo>
                    <a:pt x="1551851" y="2424087"/>
                  </a:lnTo>
                  <a:lnTo>
                    <a:pt x="1434807" y="2309787"/>
                  </a:lnTo>
                  <a:lnTo>
                    <a:pt x="1396466" y="2271687"/>
                  </a:lnTo>
                  <a:lnTo>
                    <a:pt x="1358709" y="2233587"/>
                  </a:lnTo>
                  <a:lnTo>
                    <a:pt x="1284300" y="2157387"/>
                  </a:lnTo>
                  <a:lnTo>
                    <a:pt x="1275359" y="2144687"/>
                  </a:lnTo>
                  <a:lnTo>
                    <a:pt x="1266545" y="2144687"/>
                  </a:lnTo>
                  <a:lnTo>
                    <a:pt x="1257820" y="2131987"/>
                  </a:lnTo>
                  <a:lnTo>
                    <a:pt x="1181696" y="2043087"/>
                  </a:lnTo>
                  <a:lnTo>
                    <a:pt x="1150251" y="2017687"/>
                  </a:lnTo>
                  <a:lnTo>
                    <a:pt x="1120406" y="1979587"/>
                  </a:lnTo>
                  <a:lnTo>
                    <a:pt x="1106004" y="1960194"/>
                  </a:lnTo>
                  <a:lnTo>
                    <a:pt x="1112494" y="1966887"/>
                  </a:lnTo>
                  <a:lnTo>
                    <a:pt x="1139050" y="1992287"/>
                  </a:lnTo>
                  <a:lnTo>
                    <a:pt x="1167422" y="2017687"/>
                  </a:lnTo>
                  <a:lnTo>
                    <a:pt x="1182497" y="2043087"/>
                  </a:lnTo>
                  <a:lnTo>
                    <a:pt x="1198156" y="2055787"/>
                  </a:lnTo>
                  <a:lnTo>
                    <a:pt x="1214297" y="2068487"/>
                  </a:lnTo>
                  <a:lnTo>
                    <a:pt x="1247660" y="2106587"/>
                  </a:lnTo>
                  <a:lnTo>
                    <a:pt x="1264818" y="2119287"/>
                  </a:lnTo>
                  <a:lnTo>
                    <a:pt x="1282433" y="2144687"/>
                  </a:lnTo>
                  <a:lnTo>
                    <a:pt x="1300632" y="2157387"/>
                  </a:lnTo>
                  <a:lnTo>
                    <a:pt x="1377467" y="2233587"/>
                  </a:lnTo>
                  <a:lnTo>
                    <a:pt x="1437792" y="2297087"/>
                  </a:lnTo>
                  <a:lnTo>
                    <a:pt x="1458937" y="2309787"/>
                  </a:lnTo>
                  <a:lnTo>
                    <a:pt x="1462570" y="2313000"/>
                  </a:lnTo>
                  <a:lnTo>
                    <a:pt x="1450949" y="2297087"/>
                  </a:lnTo>
                  <a:lnTo>
                    <a:pt x="1432280" y="2284387"/>
                  </a:lnTo>
                  <a:lnTo>
                    <a:pt x="1356956" y="2208187"/>
                  </a:lnTo>
                  <a:lnTo>
                    <a:pt x="1318412" y="2170087"/>
                  </a:lnTo>
                  <a:lnTo>
                    <a:pt x="1280248" y="2131987"/>
                  </a:lnTo>
                  <a:lnTo>
                    <a:pt x="1242631" y="2093887"/>
                  </a:lnTo>
                  <a:lnTo>
                    <a:pt x="1205725" y="2043087"/>
                  </a:lnTo>
                  <a:lnTo>
                    <a:pt x="1169695" y="2004987"/>
                  </a:lnTo>
                  <a:lnTo>
                    <a:pt x="1134668" y="1966887"/>
                  </a:lnTo>
                  <a:lnTo>
                    <a:pt x="1100836" y="1928787"/>
                  </a:lnTo>
                  <a:lnTo>
                    <a:pt x="1090002" y="1916087"/>
                  </a:lnTo>
                  <a:lnTo>
                    <a:pt x="1068336" y="1890687"/>
                  </a:lnTo>
                  <a:lnTo>
                    <a:pt x="984148" y="1827187"/>
                  </a:lnTo>
                  <a:lnTo>
                    <a:pt x="972845" y="1814487"/>
                  </a:lnTo>
                  <a:lnTo>
                    <a:pt x="950264" y="1789087"/>
                  </a:lnTo>
                  <a:lnTo>
                    <a:pt x="940117" y="1776387"/>
                  </a:lnTo>
                  <a:lnTo>
                    <a:pt x="919822" y="1750987"/>
                  </a:lnTo>
                  <a:lnTo>
                    <a:pt x="865708" y="1674787"/>
                  </a:lnTo>
                  <a:lnTo>
                    <a:pt x="853541" y="1662087"/>
                  </a:lnTo>
                  <a:lnTo>
                    <a:pt x="842200" y="1649387"/>
                  </a:lnTo>
                  <a:lnTo>
                    <a:pt x="821283" y="1623987"/>
                  </a:lnTo>
                  <a:lnTo>
                    <a:pt x="785190" y="1573187"/>
                  </a:lnTo>
                  <a:lnTo>
                    <a:pt x="756323" y="1535087"/>
                  </a:lnTo>
                  <a:lnTo>
                    <a:pt x="750290" y="1522387"/>
                  </a:lnTo>
                  <a:lnTo>
                    <a:pt x="744766" y="1509687"/>
                  </a:lnTo>
                  <a:lnTo>
                    <a:pt x="734936" y="1496987"/>
                  </a:lnTo>
                  <a:lnTo>
                    <a:pt x="726579" y="1484287"/>
                  </a:lnTo>
                  <a:lnTo>
                    <a:pt x="719658" y="1471587"/>
                  </a:lnTo>
                  <a:lnTo>
                    <a:pt x="714095" y="1471587"/>
                  </a:lnTo>
                  <a:lnTo>
                    <a:pt x="709841" y="1458887"/>
                  </a:lnTo>
                  <a:lnTo>
                    <a:pt x="704634" y="1446187"/>
                  </a:lnTo>
                  <a:lnTo>
                    <a:pt x="715302" y="1458887"/>
                  </a:lnTo>
                  <a:lnTo>
                    <a:pt x="738162" y="1496987"/>
                  </a:lnTo>
                  <a:lnTo>
                    <a:pt x="769518" y="1535087"/>
                  </a:lnTo>
                  <a:lnTo>
                    <a:pt x="847674" y="1636687"/>
                  </a:lnTo>
                  <a:lnTo>
                    <a:pt x="860602" y="1649387"/>
                  </a:lnTo>
                  <a:lnTo>
                    <a:pt x="877163" y="1662087"/>
                  </a:lnTo>
                  <a:lnTo>
                    <a:pt x="903732" y="1700187"/>
                  </a:lnTo>
                  <a:lnTo>
                    <a:pt x="912685" y="1712887"/>
                  </a:lnTo>
                  <a:lnTo>
                    <a:pt x="915962" y="1712887"/>
                  </a:lnTo>
                  <a:lnTo>
                    <a:pt x="912368" y="1700187"/>
                  </a:lnTo>
                  <a:lnTo>
                    <a:pt x="907427" y="1700187"/>
                  </a:lnTo>
                  <a:lnTo>
                    <a:pt x="901065" y="1687487"/>
                  </a:lnTo>
                  <a:lnTo>
                    <a:pt x="893216" y="1674787"/>
                  </a:lnTo>
                  <a:lnTo>
                    <a:pt x="872820" y="1649387"/>
                  </a:lnTo>
                  <a:lnTo>
                    <a:pt x="860348" y="1636687"/>
                  </a:lnTo>
                  <a:lnTo>
                    <a:pt x="846467" y="1611287"/>
                  </a:lnTo>
                  <a:lnTo>
                    <a:pt x="779043" y="1522387"/>
                  </a:lnTo>
                  <a:lnTo>
                    <a:pt x="763930" y="1509687"/>
                  </a:lnTo>
                  <a:lnTo>
                    <a:pt x="749681" y="1484287"/>
                  </a:lnTo>
                  <a:lnTo>
                    <a:pt x="736041" y="1471587"/>
                  </a:lnTo>
                  <a:lnTo>
                    <a:pt x="722795" y="1446187"/>
                  </a:lnTo>
                  <a:lnTo>
                    <a:pt x="673912" y="1382687"/>
                  </a:lnTo>
                  <a:lnTo>
                    <a:pt x="631990" y="1319187"/>
                  </a:lnTo>
                  <a:lnTo>
                    <a:pt x="600710" y="1268387"/>
                  </a:lnTo>
                  <a:lnTo>
                    <a:pt x="571207" y="1230287"/>
                  </a:lnTo>
                  <a:lnTo>
                    <a:pt x="542429" y="1179487"/>
                  </a:lnTo>
                  <a:lnTo>
                    <a:pt x="529094" y="1162011"/>
                  </a:lnTo>
                  <a:lnTo>
                    <a:pt x="547179" y="1192187"/>
                  </a:lnTo>
                  <a:lnTo>
                    <a:pt x="574484" y="1242987"/>
                  </a:lnTo>
                  <a:lnTo>
                    <a:pt x="598868" y="1281087"/>
                  </a:lnTo>
                  <a:lnTo>
                    <a:pt x="620534" y="1306487"/>
                  </a:lnTo>
                  <a:lnTo>
                    <a:pt x="661289" y="1382687"/>
                  </a:lnTo>
                  <a:lnTo>
                    <a:pt x="686828" y="1420787"/>
                  </a:lnTo>
                  <a:lnTo>
                    <a:pt x="699033" y="1433487"/>
                  </a:lnTo>
                  <a:lnTo>
                    <a:pt x="701065" y="1446187"/>
                  </a:lnTo>
                  <a:lnTo>
                    <a:pt x="696315" y="1446187"/>
                  </a:lnTo>
                  <a:lnTo>
                    <a:pt x="680059" y="1420787"/>
                  </a:lnTo>
                  <a:lnTo>
                    <a:pt x="675373" y="1420787"/>
                  </a:lnTo>
                  <a:lnTo>
                    <a:pt x="677545" y="1433487"/>
                  </a:lnTo>
                  <a:lnTo>
                    <a:pt x="689991" y="1458887"/>
                  </a:lnTo>
                  <a:lnTo>
                    <a:pt x="695096" y="1458887"/>
                  </a:lnTo>
                  <a:lnTo>
                    <a:pt x="701128" y="1471587"/>
                  </a:lnTo>
                  <a:lnTo>
                    <a:pt x="725182" y="1509687"/>
                  </a:lnTo>
                  <a:lnTo>
                    <a:pt x="747014" y="1535087"/>
                  </a:lnTo>
                  <a:lnTo>
                    <a:pt x="760183" y="1560487"/>
                  </a:lnTo>
                  <a:lnTo>
                    <a:pt x="826757" y="1649387"/>
                  </a:lnTo>
                  <a:lnTo>
                    <a:pt x="847521" y="1674787"/>
                  </a:lnTo>
                  <a:lnTo>
                    <a:pt x="870343" y="1700187"/>
                  </a:lnTo>
                  <a:lnTo>
                    <a:pt x="895019" y="1738287"/>
                  </a:lnTo>
                  <a:lnTo>
                    <a:pt x="921410" y="1776387"/>
                  </a:lnTo>
                  <a:lnTo>
                    <a:pt x="901026" y="1750987"/>
                  </a:lnTo>
                  <a:lnTo>
                    <a:pt x="875525" y="1725587"/>
                  </a:lnTo>
                  <a:lnTo>
                    <a:pt x="845629" y="1687487"/>
                  </a:lnTo>
                  <a:lnTo>
                    <a:pt x="812088" y="1649387"/>
                  </a:lnTo>
                  <a:lnTo>
                    <a:pt x="775639" y="1598587"/>
                  </a:lnTo>
                  <a:lnTo>
                    <a:pt x="737031" y="1547787"/>
                  </a:lnTo>
                  <a:lnTo>
                    <a:pt x="721487" y="1528064"/>
                  </a:lnTo>
                  <a:lnTo>
                    <a:pt x="739902" y="1560487"/>
                  </a:lnTo>
                  <a:lnTo>
                    <a:pt x="769886" y="1598587"/>
                  </a:lnTo>
                  <a:lnTo>
                    <a:pt x="801065" y="1636687"/>
                  </a:lnTo>
                  <a:lnTo>
                    <a:pt x="833526" y="1674787"/>
                  </a:lnTo>
                  <a:lnTo>
                    <a:pt x="867168" y="1725345"/>
                  </a:lnTo>
                  <a:lnTo>
                    <a:pt x="831748" y="1687487"/>
                  </a:lnTo>
                  <a:lnTo>
                    <a:pt x="811949" y="1666062"/>
                  </a:lnTo>
                  <a:lnTo>
                    <a:pt x="835380" y="1700187"/>
                  </a:lnTo>
                  <a:lnTo>
                    <a:pt x="863460" y="1725587"/>
                  </a:lnTo>
                  <a:lnTo>
                    <a:pt x="923353" y="1801787"/>
                  </a:lnTo>
                  <a:lnTo>
                    <a:pt x="989850" y="1877987"/>
                  </a:lnTo>
                  <a:lnTo>
                    <a:pt x="1024737" y="1916087"/>
                  </a:lnTo>
                  <a:lnTo>
                    <a:pt x="1061351" y="1966887"/>
                  </a:lnTo>
                  <a:lnTo>
                    <a:pt x="1099197" y="2004987"/>
                  </a:lnTo>
                  <a:lnTo>
                    <a:pt x="1137818" y="2043087"/>
                  </a:lnTo>
                  <a:lnTo>
                    <a:pt x="1157782" y="2068487"/>
                  </a:lnTo>
                  <a:lnTo>
                    <a:pt x="1178115" y="2093887"/>
                  </a:lnTo>
                  <a:lnTo>
                    <a:pt x="1198676" y="2106587"/>
                  </a:lnTo>
                  <a:lnTo>
                    <a:pt x="1219352" y="2131987"/>
                  </a:lnTo>
                  <a:lnTo>
                    <a:pt x="1261198" y="2182787"/>
                  </a:lnTo>
                  <a:lnTo>
                    <a:pt x="1304810" y="2220887"/>
                  </a:lnTo>
                  <a:lnTo>
                    <a:pt x="1393139" y="2309787"/>
                  </a:lnTo>
                  <a:lnTo>
                    <a:pt x="1415707" y="2335187"/>
                  </a:lnTo>
                  <a:lnTo>
                    <a:pt x="1438605" y="2360587"/>
                  </a:lnTo>
                  <a:lnTo>
                    <a:pt x="1461630" y="2373287"/>
                  </a:lnTo>
                  <a:lnTo>
                    <a:pt x="1530616" y="2436787"/>
                  </a:lnTo>
                  <a:lnTo>
                    <a:pt x="1553641" y="2462187"/>
                  </a:lnTo>
                  <a:lnTo>
                    <a:pt x="1565313" y="2474887"/>
                  </a:lnTo>
                  <a:lnTo>
                    <a:pt x="1577136" y="2487587"/>
                  </a:lnTo>
                  <a:lnTo>
                    <a:pt x="1682724" y="2576487"/>
                  </a:lnTo>
                  <a:lnTo>
                    <a:pt x="1717675" y="2614587"/>
                  </a:lnTo>
                  <a:lnTo>
                    <a:pt x="1764880" y="2652687"/>
                  </a:lnTo>
                  <a:lnTo>
                    <a:pt x="1857540" y="2728887"/>
                  </a:lnTo>
                  <a:lnTo>
                    <a:pt x="1894332" y="2754287"/>
                  </a:lnTo>
                  <a:lnTo>
                    <a:pt x="1930793" y="2792387"/>
                  </a:lnTo>
                  <a:lnTo>
                    <a:pt x="2002104" y="2843187"/>
                  </a:lnTo>
                  <a:lnTo>
                    <a:pt x="2036660" y="2868587"/>
                  </a:lnTo>
                  <a:lnTo>
                    <a:pt x="2003399" y="2843187"/>
                  </a:lnTo>
                  <a:lnTo>
                    <a:pt x="1969325" y="2817787"/>
                  </a:lnTo>
                  <a:lnTo>
                    <a:pt x="1962759" y="2811322"/>
                  </a:lnTo>
                  <a:lnTo>
                    <a:pt x="2051583" y="2868587"/>
                  </a:lnTo>
                  <a:lnTo>
                    <a:pt x="2141893" y="2944787"/>
                  </a:lnTo>
                  <a:lnTo>
                    <a:pt x="2219134" y="2995587"/>
                  </a:lnTo>
                  <a:lnTo>
                    <a:pt x="2236343" y="3008287"/>
                  </a:lnTo>
                  <a:lnTo>
                    <a:pt x="2252472" y="3020987"/>
                  </a:lnTo>
                  <a:lnTo>
                    <a:pt x="2267470" y="3033687"/>
                  </a:lnTo>
                  <a:lnTo>
                    <a:pt x="2281301" y="3046387"/>
                  </a:lnTo>
                  <a:lnTo>
                    <a:pt x="2323833" y="3071787"/>
                  </a:lnTo>
                  <a:lnTo>
                    <a:pt x="2374341" y="3071787"/>
                  </a:lnTo>
                  <a:close/>
                </a:path>
                <a:path w="14849475" h="11308715">
                  <a:moveTo>
                    <a:pt x="2500719" y="2900438"/>
                  </a:moveTo>
                  <a:lnTo>
                    <a:pt x="2488374" y="2888450"/>
                  </a:lnTo>
                  <a:lnTo>
                    <a:pt x="2484234" y="2888450"/>
                  </a:lnTo>
                  <a:lnTo>
                    <a:pt x="2500719" y="2900438"/>
                  </a:lnTo>
                  <a:close/>
                </a:path>
                <a:path w="14849475" h="11308715">
                  <a:moveTo>
                    <a:pt x="2524150" y="3053550"/>
                  </a:moveTo>
                  <a:lnTo>
                    <a:pt x="2506713" y="3039122"/>
                  </a:lnTo>
                  <a:lnTo>
                    <a:pt x="2490393" y="3028150"/>
                  </a:lnTo>
                  <a:lnTo>
                    <a:pt x="2524150" y="3053550"/>
                  </a:lnTo>
                  <a:close/>
                </a:path>
                <a:path w="14849475" h="11308715">
                  <a:moveTo>
                    <a:pt x="2536647" y="2926550"/>
                  </a:moveTo>
                  <a:lnTo>
                    <a:pt x="2500719" y="2900438"/>
                  </a:lnTo>
                  <a:lnTo>
                    <a:pt x="2501455" y="2901150"/>
                  </a:lnTo>
                  <a:lnTo>
                    <a:pt x="2536647" y="2926550"/>
                  </a:lnTo>
                  <a:close/>
                </a:path>
                <a:path w="14849475" h="11308715">
                  <a:moveTo>
                    <a:pt x="2970606" y="3307550"/>
                  </a:moveTo>
                  <a:lnTo>
                    <a:pt x="2956750" y="3294850"/>
                  </a:lnTo>
                  <a:lnTo>
                    <a:pt x="2935109" y="3282150"/>
                  </a:lnTo>
                  <a:lnTo>
                    <a:pt x="2919971" y="3269450"/>
                  </a:lnTo>
                  <a:lnTo>
                    <a:pt x="2892145" y="3269450"/>
                  </a:lnTo>
                  <a:lnTo>
                    <a:pt x="2890507" y="3269450"/>
                  </a:lnTo>
                  <a:lnTo>
                    <a:pt x="2923781" y="3282150"/>
                  </a:lnTo>
                  <a:lnTo>
                    <a:pt x="2939745" y="3294850"/>
                  </a:lnTo>
                  <a:lnTo>
                    <a:pt x="2954070" y="3294850"/>
                  </a:lnTo>
                  <a:lnTo>
                    <a:pt x="2965894" y="3307550"/>
                  </a:lnTo>
                  <a:lnTo>
                    <a:pt x="2970606" y="3307550"/>
                  </a:lnTo>
                  <a:close/>
                </a:path>
                <a:path w="14849475" h="11308715">
                  <a:moveTo>
                    <a:pt x="3119285" y="3450196"/>
                  </a:moveTo>
                  <a:lnTo>
                    <a:pt x="3083407" y="3428733"/>
                  </a:lnTo>
                  <a:lnTo>
                    <a:pt x="2991129" y="3379724"/>
                  </a:lnTo>
                  <a:lnTo>
                    <a:pt x="2825635" y="3288004"/>
                  </a:lnTo>
                  <a:lnTo>
                    <a:pt x="2848076" y="3299980"/>
                  </a:lnTo>
                  <a:lnTo>
                    <a:pt x="2865615" y="3308172"/>
                  </a:lnTo>
                  <a:lnTo>
                    <a:pt x="2887726" y="3319957"/>
                  </a:lnTo>
                  <a:lnTo>
                    <a:pt x="2836380" y="3289731"/>
                  </a:lnTo>
                  <a:lnTo>
                    <a:pt x="2609545" y="3152051"/>
                  </a:lnTo>
                  <a:lnTo>
                    <a:pt x="2436596" y="3043237"/>
                  </a:lnTo>
                  <a:lnTo>
                    <a:pt x="2360422" y="2993961"/>
                  </a:lnTo>
                  <a:lnTo>
                    <a:pt x="2321763" y="2968371"/>
                  </a:lnTo>
                  <a:lnTo>
                    <a:pt x="2282266" y="2941751"/>
                  </a:lnTo>
                  <a:lnTo>
                    <a:pt x="2241613" y="2913786"/>
                  </a:lnTo>
                  <a:lnTo>
                    <a:pt x="2199462" y="2884195"/>
                  </a:lnTo>
                  <a:lnTo>
                    <a:pt x="2155494" y="2852661"/>
                  </a:lnTo>
                  <a:lnTo>
                    <a:pt x="2109381" y="2818879"/>
                  </a:lnTo>
                  <a:lnTo>
                    <a:pt x="2072068" y="2787637"/>
                  </a:lnTo>
                  <a:lnTo>
                    <a:pt x="2081085" y="2792984"/>
                  </a:lnTo>
                  <a:lnTo>
                    <a:pt x="2103005" y="2807957"/>
                  </a:lnTo>
                  <a:lnTo>
                    <a:pt x="2245741" y="2907373"/>
                  </a:lnTo>
                  <a:lnTo>
                    <a:pt x="2266137" y="2921101"/>
                  </a:lnTo>
                  <a:lnTo>
                    <a:pt x="2264638" y="2919018"/>
                  </a:lnTo>
                  <a:lnTo>
                    <a:pt x="2233879" y="2895765"/>
                  </a:lnTo>
                  <a:lnTo>
                    <a:pt x="2123643" y="2816504"/>
                  </a:lnTo>
                  <a:lnTo>
                    <a:pt x="2084451" y="2787637"/>
                  </a:lnTo>
                  <a:lnTo>
                    <a:pt x="1957247" y="2689047"/>
                  </a:lnTo>
                  <a:lnTo>
                    <a:pt x="1913636" y="2654401"/>
                  </a:lnTo>
                  <a:lnTo>
                    <a:pt x="1782178" y="2545448"/>
                  </a:lnTo>
                  <a:lnTo>
                    <a:pt x="1765007" y="2530868"/>
                  </a:lnTo>
                  <a:lnTo>
                    <a:pt x="1760347" y="2526919"/>
                  </a:lnTo>
                  <a:lnTo>
                    <a:pt x="1612328" y="2396261"/>
                  </a:lnTo>
                  <a:lnTo>
                    <a:pt x="1572323" y="2358758"/>
                  </a:lnTo>
                  <a:lnTo>
                    <a:pt x="1468983" y="2262225"/>
                  </a:lnTo>
                  <a:lnTo>
                    <a:pt x="1460157" y="2253818"/>
                  </a:lnTo>
                  <a:lnTo>
                    <a:pt x="1310703" y="2106892"/>
                  </a:lnTo>
                  <a:lnTo>
                    <a:pt x="1267815" y="2063470"/>
                  </a:lnTo>
                  <a:lnTo>
                    <a:pt x="1235633" y="2032330"/>
                  </a:lnTo>
                  <a:lnTo>
                    <a:pt x="1215605" y="2015121"/>
                  </a:lnTo>
                  <a:lnTo>
                    <a:pt x="1209141" y="2013483"/>
                  </a:lnTo>
                  <a:lnTo>
                    <a:pt x="1189304" y="1991829"/>
                  </a:lnTo>
                  <a:lnTo>
                    <a:pt x="1106754" y="1898586"/>
                  </a:lnTo>
                  <a:lnTo>
                    <a:pt x="1080389" y="1867776"/>
                  </a:lnTo>
                  <a:lnTo>
                    <a:pt x="1037424" y="1815223"/>
                  </a:lnTo>
                  <a:lnTo>
                    <a:pt x="1003973" y="1773567"/>
                  </a:lnTo>
                  <a:lnTo>
                    <a:pt x="977823" y="1739607"/>
                  </a:lnTo>
                  <a:lnTo>
                    <a:pt x="917346" y="1655445"/>
                  </a:lnTo>
                  <a:lnTo>
                    <a:pt x="891933" y="1624850"/>
                  </a:lnTo>
                  <a:lnTo>
                    <a:pt x="864997" y="1591525"/>
                  </a:lnTo>
                  <a:lnTo>
                    <a:pt x="836726" y="1555610"/>
                  </a:lnTo>
                  <a:lnTo>
                    <a:pt x="807326" y="1517230"/>
                  </a:lnTo>
                  <a:lnTo>
                    <a:pt x="776986" y="1476514"/>
                  </a:lnTo>
                  <a:lnTo>
                    <a:pt x="745883" y="1433601"/>
                  </a:lnTo>
                  <a:lnTo>
                    <a:pt x="714235" y="1388605"/>
                  </a:lnTo>
                  <a:lnTo>
                    <a:pt x="682231" y="1341666"/>
                  </a:lnTo>
                  <a:lnTo>
                    <a:pt x="650062" y="1292923"/>
                  </a:lnTo>
                  <a:lnTo>
                    <a:pt x="617918" y="1242491"/>
                  </a:lnTo>
                  <a:lnTo>
                    <a:pt x="591045" y="1199476"/>
                  </a:lnTo>
                  <a:lnTo>
                    <a:pt x="564337" y="1155534"/>
                  </a:lnTo>
                  <a:lnTo>
                    <a:pt x="537883" y="1110805"/>
                  </a:lnTo>
                  <a:lnTo>
                    <a:pt x="511733" y="1065377"/>
                  </a:lnTo>
                  <a:lnTo>
                    <a:pt x="485940" y="1019378"/>
                  </a:lnTo>
                  <a:lnTo>
                    <a:pt x="460590" y="972908"/>
                  </a:lnTo>
                  <a:lnTo>
                    <a:pt x="435749" y="926096"/>
                  </a:lnTo>
                  <a:lnTo>
                    <a:pt x="411441" y="879005"/>
                  </a:lnTo>
                  <a:lnTo>
                    <a:pt x="387794" y="831862"/>
                  </a:lnTo>
                  <a:lnTo>
                    <a:pt x="364820" y="784669"/>
                  </a:lnTo>
                  <a:lnTo>
                    <a:pt x="342607" y="737577"/>
                  </a:lnTo>
                  <a:lnTo>
                    <a:pt x="321208" y="690702"/>
                  </a:lnTo>
                  <a:lnTo>
                    <a:pt x="296519" y="634974"/>
                  </a:lnTo>
                  <a:lnTo>
                    <a:pt x="273088" y="579996"/>
                  </a:lnTo>
                  <a:lnTo>
                    <a:pt x="250913" y="525995"/>
                  </a:lnTo>
                  <a:lnTo>
                    <a:pt x="229984" y="473202"/>
                  </a:lnTo>
                  <a:lnTo>
                    <a:pt x="210324" y="421868"/>
                  </a:lnTo>
                  <a:lnTo>
                    <a:pt x="191909" y="372198"/>
                  </a:lnTo>
                  <a:lnTo>
                    <a:pt x="174752" y="324459"/>
                  </a:lnTo>
                  <a:lnTo>
                    <a:pt x="158851" y="278866"/>
                  </a:lnTo>
                  <a:lnTo>
                    <a:pt x="144195" y="235661"/>
                  </a:lnTo>
                  <a:lnTo>
                    <a:pt x="130784" y="195072"/>
                  </a:lnTo>
                  <a:lnTo>
                    <a:pt x="116205" y="148209"/>
                  </a:lnTo>
                  <a:lnTo>
                    <a:pt x="103276" y="106311"/>
                  </a:lnTo>
                  <a:lnTo>
                    <a:pt x="91833" y="69875"/>
                  </a:lnTo>
                  <a:lnTo>
                    <a:pt x="73647" y="15036"/>
                  </a:lnTo>
                  <a:lnTo>
                    <a:pt x="68287" y="0"/>
                  </a:lnTo>
                  <a:lnTo>
                    <a:pt x="63449" y="0"/>
                  </a:lnTo>
                  <a:lnTo>
                    <a:pt x="81762" y="68186"/>
                  </a:lnTo>
                  <a:lnTo>
                    <a:pt x="95046" y="114503"/>
                  </a:lnTo>
                  <a:lnTo>
                    <a:pt x="109651" y="163182"/>
                  </a:lnTo>
                  <a:lnTo>
                    <a:pt x="125539" y="213880"/>
                  </a:lnTo>
                  <a:lnTo>
                    <a:pt x="142646" y="266255"/>
                  </a:lnTo>
                  <a:lnTo>
                    <a:pt x="160947" y="319976"/>
                  </a:lnTo>
                  <a:lnTo>
                    <a:pt x="163664" y="327901"/>
                  </a:lnTo>
                  <a:lnTo>
                    <a:pt x="166230" y="335927"/>
                  </a:lnTo>
                  <a:lnTo>
                    <a:pt x="196672" y="415823"/>
                  </a:lnTo>
                  <a:lnTo>
                    <a:pt x="220129" y="476681"/>
                  </a:lnTo>
                  <a:lnTo>
                    <a:pt x="277101" y="609536"/>
                  </a:lnTo>
                  <a:lnTo>
                    <a:pt x="298678" y="657110"/>
                  </a:lnTo>
                  <a:lnTo>
                    <a:pt x="321398" y="703592"/>
                  </a:lnTo>
                  <a:lnTo>
                    <a:pt x="302679" y="710628"/>
                  </a:lnTo>
                  <a:lnTo>
                    <a:pt x="331546" y="772058"/>
                  </a:lnTo>
                  <a:lnTo>
                    <a:pt x="349262" y="808583"/>
                  </a:lnTo>
                  <a:lnTo>
                    <a:pt x="373354" y="853719"/>
                  </a:lnTo>
                  <a:lnTo>
                    <a:pt x="397903" y="897102"/>
                  </a:lnTo>
                  <a:lnTo>
                    <a:pt x="419481" y="930630"/>
                  </a:lnTo>
                  <a:lnTo>
                    <a:pt x="436943" y="957795"/>
                  </a:lnTo>
                  <a:lnTo>
                    <a:pt x="468020" y="1009091"/>
                  </a:lnTo>
                  <a:lnTo>
                    <a:pt x="491388" y="1049401"/>
                  </a:lnTo>
                  <a:lnTo>
                    <a:pt x="505523" y="1074166"/>
                  </a:lnTo>
                  <a:lnTo>
                    <a:pt x="513397" y="1087742"/>
                  </a:lnTo>
                  <a:lnTo>
                    <a:pt x="522097" y="1102017"/>
                  </a:lnTo>
                  <a:lnTo>
                    <a:pt x="574001" y="1187653"/>
                  </a:lnTo>
                  <a:lnTo>
                    <a:pt x="586117" y="1207909"/>
                  </a:lnTo>
                  <a:lnTo>
                    <a:pt x="599109" y="1229144"/>
                  </a:lnTo>
                  <a:lnTo>
                    <a:pt x="613283" y="1251191"/>
                  </a:lnTo>
                  <a:lnTo>
                    <a:pt x="601980" y="1233449"/>
                  </a:lnTo>
                  <a:lnTo>
                    <a:pt x="591032" y="1215466"/>
                  </a:lnTo>
                  <a:lnTo>
                    <a:pt x="526745" y="1106728"/>
                  </a:lnTo>
                  <a:lnTo>
                    <a:pt x="591553" y="1211884"/>
                  </a:lnTo>
                  <a:lnTo>
                    <a:pt x="603237" y="1230503"/>
                  </a:lnTo>
                  <a:lnTo>
                    <a:pt x="672934" y="1336827"/>
                  </a:lnTo>
                  <a:lnTo>
                    <a:pt x="679488" y="1346911"/>
                  </a:lnTo>
                  <a:lnTo>
                    <a:pt x="686142" y="1357033"/>
                  </a:lnTo>
                  <a:lnTo>
                    <a:pt x="779373" y="1491119"/>
                  </a:lnTo>
                  <a:lnTo>
                    <a:pt x="873594" y="1618551"/>
                  </a:lnTo>
                  <a:lnTo>
                    <a:pt x="906627" y="1661236"/>
                  </a:lnTo>
                  <a:lnTo>
                    <a:pt x="974115" y="1747024"/>
                  </a:lnTo>
                  <a:lnTo>
                    <a:pt x="1005154" y="1784718"/>
                  </a:lnTo>
                  <a:lnTo>
                    <a:pt x="1036434" y="1822348"/>
                  </a:lnTo>
                  <a:lnTo>
                    <a:pt x="1067943" y="1859826"/>
                  </a:lnTo>
                  <a:lnTo>
                    <a:pt x="1099680" y="1897075"/>
                  </a:lnTo>
                  <a:lnTo>
                    <a:pt x="1131633" y="1933994"/>
                  </a:lnTo>
                  <a:lnTo>
                    <a:pt x="1163789" y="1970506"/>
                  </a:lnTo>
                  <a:lnTo>
                    <a:pt x="1196149" y="2006523"/>
                  </a:lnTo>
                  <a:lnTo>
                    <a:pt x="1228686" y="2041956"/>
                  </a:lnTo>
                  <a:lnTo>
                    <a:pt x="1297698" y="2115591"/>
                  </a:lnTo>
                  <a:lnTo>
                    <a:pt x="1334389" y="2153081"/>
                  </a:lnTo>
                  <a:lnTo>
                    <a:pt x="1442008" y="2260892"/>
                  </a:lnTo>
                  <a:lnTo>
                    <a:pt x="1477213" y="2294585"/>
                  </a:lnTo>
                  <a:lnTo>
                    <a:pt x="1545691" y="2358758"/>
                  </a:lnTo>
                  <a:lnTo>
                    <a:pt x="1540751" y="2355621"/>
                  </a:lnTo>
                  <a:lnTo>
                    <a:pt x="1573390" y="2391270"/>
                  </a:lnTo>
                  <a:lnTo>
                    <a:pt x="1609166" y="2426411"/>
                  </a:lnTo>
                  <a:lnTo>
                    <a:pt x="1668183" y="2481884"/>
                  </a:lnTo>
                  <a:lnTo>
                    <a:pt x="1699768" y="2512530"/>
                  </a:lnTo>
                  <a:lnTo>
                    <a:pt x="1716697" y="2530868"/>
                  </a:lnTo>
                  <a:lnTo>
                    <a:pt x="1711706" y="2530729"/>
                  </a:lnTo>
                  <a:lnTo>
                    <a:pt x="1759229" y="2571229"/>
                  </a:lnTo>
                  <a:lnTo>
                    <a:pt x="1806956" y="2610980"/>
                  </a:lnTo>
                  <a:lnTo>
                    <a:pt x="1854669" y="2649880"/>
                  </a:lnTo>
                  <a:lnTo>
                    <a:pt x="1902180" y="2687815"/>
                  </a:lnTo>
                  <a:lnTo>
                    <a:pt x="1949272" y="2724658"/>
                  </a:lnTo>
                  <a:lnTo>
                    <a:pt x="1995754" y="2760307"/>
                  </a:lnTo>
                  <a:lnTo>
                    <a:pt x="2041423" y="2794647"/>
                  </a:lnTo>
                  <a:lnTo>
                    <a:pt x="2086063" y="2827553"/>
                  </a:lnTo>
                  <a:lnTo>
                    <a:pt x="2129472" y="2858922"/>
                  </a:lnTo>
                  <a:lnTo>
                    <a:pt x="2171458" y="2888627"/>
                  </a:lnTo>
                  <a:lnTo>
                    <a:pt x="2211819" y="2916580"/>
                  </a:lnTo>
                  <a:lnTo>
                    <a:pt x="2250338" y="2942640"/>
                  </a:lnTo>
                  <a:lnTo>
                    <a:pt x="2286825" y="2966720"/>
                  </a:lnTo>
                  <a:lnTo>
                    <a:pt x="2321077" y="2988678"/>
                  </a:lnTo>
                  <a:lnTo>
                    <a:pt x="2382024" y="3025813"/>
                  </a:lnTo>
                  <a:lnTo>
                    <a:pt x="2414574" y="3048736"/>
                  </a:lnTo>
                  <a:lnTo>
                    <a:pt x="2449588" y="3072066"/>
                  </a:lnTo>
                  <a:lnTo>
                    <a:pt x="2606649" y="3172422"/>
                  </a:lnTo>
                  <a:lnTo>
                    <a:pt x="2782201" y="3276701"/>
                  </a:lnTo>
                  <a:lnTo>
                    <a:pt x="2962478" y="3378860"/>
                  </a:lnTo>
                  <a:lnTo>
                    <a:pt x="3050184" y="3427107"/>
                  </a:lnTo>
                  <a:lnTo>
                    <a:pt x="3036405" y="3416973"/>
                  </a:lnTo>
                  <a:lnTo>
                    <a:pt x="3054159" y="3423183"/>
                  </a:lnTo>
                  <a:lnTo>
                    <a:pt x="3112808" y="3448050"/>
                  </a:lnTo>
                  <a:lnTo>
                    <a:pt x="3119285" y="3450196"/>
                  </a:lnTo>
                  <a:close/>
                </a:path>
                <a:path w="14849475" h="11308715">
                  <a:moveTo>
                    <a:pt x="3129115" y="3471291"/>
                  </a:moveTo>
                  <a:lnTo>
                    <a:pt x="3090329" y="3449370"/>
                  </a:lnTo>
                  <a:lnTo>
                    <a:pt x="3050184" y="3427107"/>
                  </a:lnTo>
                  <a:lnTo>
                    <a:pt x="3062694" y="3434435"/>
                  </a:lnTo>
                  <a:lnTo>
                    <a:pt x="3079496" y="3443973"/>
                  </a:lnTo>
                  <a:lnTo>
                    <a:pt x="3101378" y="3456114"/>
                  </a:lnTo>
                  <a:lnTo>
                    <a:pt x="3129115" y="3471291"/>
                  </a:lnTo>
                  <a:close/>
                </a:path>
                <a:path w="14849475" h="11308715">
                  <a:moveTo>
                    <a:pt x="3306915" y="1763776"/>
                  </a:moveTo>
                  <a:lnTo>
                    <a:pt x="3290024" y="1758035"/>
                  </a:lnTo>
                  <a:lnTo>
                    <a:pt x="3270631" y="1751723"/>
                  </a:lnTo>
                  <a:lnTo>
                    <a:pt x="3249244" y="1745526"/>
                  </a:lnTo>
                  <a:lnTo>
                    <a:pt x="3226346" y="1740141"/>
                  </a:lnTo>
                  <a:lnTo>
                    <a:pt x="3237217" y="1746783"/>
                  </a:lnTo>
                  <a:lnTo>
                    <a:pt x="3258604" y="1752955"/>
                  </a:lnTo>
                  <a:lnTo>
                    <a:pt x="3306915" y="1763776"/>
                  </a:lnTo>
                  <a:close/>
                </a:path>
                <a:path w="14849475" h="11308715">
                  <a:moveTo>
                    <a:pt x="3885044" y="3592118"/>
                  </a:moveTo>
                  <a:lnTo>
                    <a:pt x="3853243" y="3574250"/>
                  </a:lnTo>
                  <a:lnTo>
                    <a:pt x="3765994" y="3548850"/>
                  </a:lnTo>
                  <a:lnTo>
                    <a:pt x="3724173" y="3523450"/>
                  </a:lnTo>
                  <a:lnTo>
                    <a:pt x="3675380" y="3510750"/>
                  </a:lnTo>
                  <a:lnTo>
                    <a:pt x="3628733" y="3485350"/>
                  </a:lnTo>
                  <a:lnTo>
                    <a:pt x="3584283" y="3472650"/>
                  </a:lnTo>
                  <a:lnTo>
                    <a:pt x="3542093" y="3447250"/>
                  </a:lnTo>
                  <a:lnTo>
                    <a:pt x="3502202" y="3434550"/>
                  </a:lnTo>
                  <a:lnTo>
                    <a:pt x="3455860" y="3409150"/>
                  </a:lnTo>
                  <a:lnTo>
                    <a:pt x="3414052" y="3396450"/>
                  </a:lnTo>
                  <a:lnTo>
                    <a:pt x="3376892" y="3383750"/>
                  </a:lnTo>
                  <a:lnTo>
                    <a:pt x="3344456" y="3371050"/>
                  </a:lnTo>
                  <a:lnTo>
                    <a:pt x="3427476" y="3409150"/>
                  </a:lnTo>
                  <a:lnTo>
                    <a:pt x="3446729" y="3409150"/>
                  </a:lnTo>
                  <a:lnTo>
                    <a:pt x="3465563" y="3421850"/>
                  </a:lnTo>
                  <a:lnTo>
                    <a:pt x="3483876" y="3434550"/>
                  </a:lnTo>
                  <a:lnTo>
                    <a:pt x="3501618" y="3434550"/>
                  </a:lnTo>
                  <a:lnTo>
                    <a:pt x="3627374" y="3498050"/>
                  </a:lnTo>
                  <a:lnTo>
                    <a:pt x="3682593" y="3523450"/>
                  </a:lnTo>
                  <a:lnTo>
                    <a:pt x="3734485" y="3536150"/>
                  </a:lnTo>
                  <a:lnTo>
                    <a:pt x="3784650" y="3561550"/>
                  </a:lnTo>
                  <a:lnTo>
                    <a:pt x="3834714" y="3574250"/>
                  </a:lnTo>
                  <a:lnTo>
                    <a:pt x="3885044" y="3592118"/>
                  </a:lnTo>
                  <a:close/>
                </a:path>
                <a:path w="14849475" h="11308715">
                  <a:moveTo>
                    <a:pt x="3933291" y="3609238"/>
                  </a:moveTo>
                  <a:lnTo>
                    <a:pt x="3885044" y="3592118"/>
                  </a:lnTo>
                  <a:lnTo>
                    <a:pt x="3898468" y="3599650"/>
                  </a:lnTo>
                  <a:lnTo>
                    <a:pt x="3933291" y="3609238"/>
                  </a:lnTo>
                  <a:close/>
                </a:path>
                <a:path w="14849475" h="11308715">
                  <a:moveTo>
                    <a:pt x="3954792" y="3617861"/>
                  </a:moveTo>
                  <a:lnTo>
                    <a:pt x="3944607" y="3612350"/>
                  </a:lnTo>
                  <a:lnTo>
                    <a:pt x="3933291" y="3609238"/>
                  </a:lnTo>
                  <a:lnTo>
                    <a:pt x="3942067" y="3612350"/>
                  </a:lnTo>
                  <a:lnTo>
                    <a:pt x="3954792" y="3617861"/>
                  </a:lnTo>
                  <a:close/>
                </a:path>
                <a:path w="14849475" h="11308715">
                  <a:moveTo>
                    <a:pt x="4024579" y="3646538"/>
                  </a:moveTo>
                  <a:lnTo>
                    <a:pt x="4002138" y="3637750"/>
                  </a:lnTo>
                  <a:lnTo>
                    <a:pt x="3971417" y="3625050"/>
                  </a:lnTo>
                  <a:lnTo>
                    <a:pt x="3954792" y="3617861"/>
                  </a:lnTo>
                  <a:lnTo>
                    <a:pt x="3991584" y="3637750"/>
                  </a:lnTo>
                  <a:lnTo>
                    <a:pt x="4024579" y="3646538"/>
                  </a:lnTo>
                  <a:close/>
                </a:path>
                <a:path w="14849475" h="11308715">
                  <a:moveTo>
                    <a:pt x="4065359" y="3657308"/>
                  </a:moveTo>
                  <a:lnTo>
                    <a:pt x="4046055" y="3650450"/>
                  </a:lnTo>
                  <a:lnTo>
                    <a:pt x="4056164" y="3654882"/>
                  </a:lnTo>
                  <a:lnTo>
                    <a:pt x="4065359" y="3657308"/>
                  </a:lnTo>
                  <a:close/>
                </a:path>
                <a:path w="14849475" h="11308715">
                  <a:moveTo>
                    <a:pt x="4100055" y="3669614"/>
                  </a:moveTo>
                  <a:lnTo>
                    <a:pt x="4087634" y="3663150"/>
                  </a:lnTo>
                  <a:lnTo>
                    <a:pt x="4065359" y="3657308"/>
                  </a:lnTo>
                  <a:lnTo>
                    <a:pt x="4100055" y="3669614"/>
                  </a:lnTo>
                  <a:close/>
                </a:path>
                <a:path w="14849475" h="11308715">
                  <a:moveTo>
                    <a:pt x="4135501" y="3682187"/>
                  </a:moveTo>
                  <a:lnTo>
                    <a:pt x="4100055" y="3669614"/>
                  </a:lnTo>
                  <a:lnTo>
                    <a:pt x="4110736" y="3675164"/>
                  </a:lnTo>
                  <a:lnTo>
                    <a:pt x="4112780" y="3675850"/>
                  </a:lnTo>
                  <a:lnTo>
                    <a:pt x="4135501" y="3682187"/>
                  </a:lnTo>
                  <a:close/>
                </a:path>
                <a:path w="14849475" h="11308715">
                  <a:moveTo>
                    <a:pt x="4148556" y="3874541"/>
                  </a:moveTo>
                  <a:lnTo>
                    <a:pt x="4138168" y="3866350"/>
                  </a:lnTo>
                  <a:lnTo>
                    <a:pt x="4124642" y="3866350"/>
                  </a:lnTo>
                  <a:lnTo>
                    <a:pt x="4113961" y="3853650"/>
                  </a:lnTo>
                  <a:lnTo>
                    <a:pt x="4104906" y="3853650"/>
                  </a:lnTo>
                  <a:lnTo>
                    <a:pt x="4124160" y="3866350"/>
                  </a:lnTo>
                  <a:lnTo>
                    <a:pt x="4148556" y="3874541"/>
                  </a:lnTo>
                  <a:close/>
                </a:path>
                <a:path w="14849475" h="11308715">
                  <a:moveTo>
                    <a:pt x="4162018" y="3879050"/>
                  </a:moveTo>
                  <a:lnTo>
                    <a:pt x="4148556" y="3874541"/>
                  </a:lnTo>
                  <a:lnTo>
                    <a:pt x="4154284" y="3879050"/>
                  </a:lnTo>
                  <a:lnTo>
                    <a:pt x="4162018" y="3879050"/>
                  </a:lnTo>
                  <a:close/>
                </a:path>
                <a:path w="14849475" h="11308715">
                  <a:moveTo>
                    <a:pt x="4497730" y="1834807"/>
                  </a:moveTo>
                  <a:lnTo>
                    <a:pt x="4458830" y="1830666"/>
                  </a:lnTo>
                  <a:lnTo>
                    <a:pt x="4448759" y="1833245"/>
                  </a:lnTo>
                  <a:lnTo>
                    <a:pt x="4497730" y="1834807"/>
                  </a:lnTo>
                  <a:close/>
                </a:path>
                <a:path w="14849475" h="11308715">
                  <a:moveTo>
                    <a:pt x="4514786" y="1816582"/>
                  </a:moveTo>
                  <a:lnTo>
                    <a:pt x="4444352" y="1801837"/>
                  </a:lnTo>
                  <a:lnTo>
                    <a:pt x="4408259" y="1801672"/>
                  </a:lnTo>
                  <a:lnTo>
                    <a:pt x="4514786" y="1816582"/>
                  </a:lnTo>
                  <a:close/>
                </a:path>
                <a:path w="14849475" h="11308715">
                  <a:moveTo>
                    <a:pt x="4820793" y="3889705"/>
                  </a:moveTo>
                  <a:lnTo>
                    <a:pt x="4797653" y="3879050"/>
                  </a:lnTo>
                  <a:lnTo>
                    <a:pt x="4737633" y="3866350"/>
                  </a:lnTo>
                  <a:lnTo>
                    <a:pt x="4785372" y="3881132"/>
                  </a:lnTo>
                  <a:lnTo>
                    <a:pt x="4820793" y="3889705"/>
                  </a:lnTo>
                  <a:close/>
                </a:path>
                <a:path w="14849475" h="11308715">
                  <a:moveTo>
                    <a:pt x="5102250" y="3959377"/>
                  </a:moveTo>
                  <a:lnTo>
                    <a:pt x="5088648" y="3955250"/>
                  </a:lnTo>
                  <a:lnTo>
                    <a:pt x="5042801" y="3942550"/>
                  </a:lnTo>
                  <a:lnTo>
                    <a:pt x="4993310" y="3929850"/>
                  </a:lnTo>
                  <a:lnTo>
                    <a:pt x="4989423" y="3929850"/>
                  </a:lnTo>
                  <a:lnTo>
                    <a:pt x="5035816" y="3942550"/>
                  </a:lnTo>
                  <a:lnTo>
                    <a:pt x="5086616" y="3955250"/>
                  </a:lnTo>
                  <a:lnTo>
                    <a:pt x="5102250" y="3959377"/>
                  </a:lnTo>
                  <a:close/>
                </a:path>
                <a:path w="14849475" h="11308715">
                  <a:moveTo>
                    <a:pt x="5143881" y="1974278"/>
                  </a:moveTo>
                  <a:lnTo>
                    <a:pt x="5137162" y="1969363"/>
                  </a:lnTo>
                  <a:lnTo>
                    <a:pt x="5072291" y="1966315"/>
                  </a:lnTo>
                  <a:lnTo>
                    <a:pt x="5092878" y="1968830"/>
                  </a:lnTo>
                  <a:lnTo>
                    <a:pt x="5122926" y="1972792"/>
                  </a:lnTo>
                  <a:lnTo>
                    <a:pt x="5143881" y="1974278"/>
                  </a:lnTo>
                  <a:close/>
                </a:path>
                <a:path w="14849475" h="11308715">
                  <a:moveTo>
                    <a:pt x="5176761" y="3995267"/>
                  </a:moveTo>
                  <a:lnTo>
                    <a:pt x="5172151" y="3993350"/>
                  </a:lnTo>
                  <a:lnTo>
                    <a:pt x="5168798" y="3993350"/>
                  </a:lnTo>
                  <a:lnTo>
                    <a:pt x="5176761" y="3995267"/>
                  </a:lnTo>
                  <a:close/>
                </a:path>
                <a:path w="14849475" h="11308715">
                  <a:moveTo>
                    <a:pt x="5221579" y="4006050"/>
                  </a:moveTo>
                  <a:lnTo>
                    <a:pt x="5176761" y="3995267"/>
                  </a:lnTo>
                  <a:lnTo>
                    <a:pt x="5202669" y="4006050"/>
                  </a:lnTo>
                  <a:lnTo>
                    <a:pt x="5221579" y="4006050"/>
                  </a:lnTo>
                  <a:close/>
                </a:path>
                <a:path w="14849475" h="11308715">
                  <a:moveTo>
                    <a:pt x="5251907" y="2129955"/>
                  </a:moveTo>
                  <a:lnTo>
                    <a:pt x="5250891" y="2126640"/>
                  </a:lnTo>
                  <a:lnTo>
                    <a:pt x="5202479" y="2125154"/>
                  </a:lnTo>
                  <a:lnTo>
                    <a:pt x="5178704" y="2126361"/>
                  </a:lnTo>
                  <a:lnTo>
                    <a:pt x="5163985" y="2127974"/>
                  </a:lnTo>
                  <a:lnTo>
                    <a:pt x="5142763" y="2127745"/>
                  </a:lnTo>
                  <a:lnTo>
                    <a:pt x="5099482" y="2123389"/>
                  </a:lnTo>
                  <a:lnTo>
                    <a:pt x="5146726" y="2141982"/>
                  </a:lnTo>
                  <a:lnTo>
                    <a:pt x="5144757" y="2137384"/>
                  </a:lnTo>
                  <a:lnTo>
                    <a:pt x="5155349" y="2135009"/>
                  </a:lnTo>
                  <a:lnTo>
                    <a:pt x="5174373" y="2133943"/>
                  </a:lnTo>
                  <a:lnTo>
                    <a:pt x="5221173" y="2132711"/>
                  </a:lnTo>
                  <a:lnTo>
                    <a:pt x="5240617" y="2131796"/>
                  </a:lnTo>
                  <a:lnTo>
                    <a:pt x="5251907" y="2129955"/>
                  </a:lnTo>
                  <a:close/>
                </a:path>
                <a:path w="14849475" h="11308715">
                  <a:moveTo>
                    <a:pt x="5277904" y="2112695"/>
                  </a:moveTo>
                  <a:lnTo>
                    <a:pt x="5209146" y="2093264"/>
                  </a:lnTo>
                  <a:lnTo>
                    <a:pt x="5179644" y="2092096"/>
                  </a:lnTo>
                  <a:lnTo>
                    <a:pt x="5101221" y="2087981"/>
                  </a:lnTo>
                  <a:lnTo>
                    <a:pt x="4964874" y="2082203"/>
                  </a:lnTo>
                  <a:lnTo>
                    <a:pt x="4917706" y="2079701"/>
                  </a:lnTo>
                  <a:lnTo>
                    <a:pt x="4866195" y="2075675"/>
                  </a:lnTo>
                  <a:lnTo>
                    <a:pt x="4808309" y="2069134"/>
                  </a:lnTo>
                  <a:lnTo>
                    <a:pt x="4828019" y="2073033"/>
                  </a:lnTo>
                  <a:lnTo>
                    <a:pt x="4882680" y="2082546"/>
                  </a:lnTo>
                  <a:lnTo>
                    <a:pt x="4946967" y="2089264"/>
                  </a:lnTo>
                  <a:lnTo>
                    <a:pt x="5003774" y="2092858"/>
                  </a:lnTo>
                  <a:lnTo>
                    <a:pt x="5106543" y="2096579"/>
                  </a:lnTo>
                  <a:lnTo>
                    <a:pt x="5132108" y="2097862"/>
                  </a:lnTo>
                  <a:lnTo>
                    <a:pt x="5158346" y="2099665"/>
                  </a:lnTo>
                  <a:lnTo>
                    <a:pt x="5185689" y="2101761"/>
                  </a:lnTo>
                  <a:lnTo>
                    <a:pt x="5214493" y="2104390"/>
                  </a:lnTo>
                  <a:lnTo>
                    <a:pt x="5245112" y="2107908"/>
                  </a:lnTo>
                  <a:lnTo>
                    <a:pt x="5277904" y="2112695"/>
                  </a:lnTo>
                  <a:close/>
                </a:path>
                <a:path w="14849475" h="11308715">
                  <a:moveTo>
                    <a:pt x="5297373" y="4001833"/>
                  </a:moveTo>
                  <a:lnTo>
                    <a:pt x="5264759" y="3993350"/>
                  </a:lnTo>
                  <a:lnTo>
                    <a:pt x="5223611" y="3980650"/>
                  </a:lnTo>
                  <a:lnTo>
                    <a:pt x="5180330" y="3980650"/>
                  </a:lnTo>
                  <a:lnTo>
                    <a:pt x="5134724" y="3967950"/>
                  </a:lnTo>
                  <a:lnTo>
                    <a:pt x="5102250" y="3959377"/>
                  </a:lnTo>
                  <a:lnTo>
                    <a:pt x="5172341" y="3980650"/>
                  </a:lnTo>
                  <a:lnTo>
                    <a:pt x="5251843" y="3993350"/>
                  </a:lnTo>
                  <a:lnTo>
                    <a:pt x="5297373" y="4001833"/>
                  </a:lnTo>
                  <a:close/>
                </a:path>
                <a:path w="14849475" h="11308715">
                  <a:moveTo>
                    <a:pt x="5320030" y="4006050"/>
                  </a:moveTo>
                  <a:lnTo>
                    <a:pt x="5297373" y="4001833"/>
                  </a:lnTo>
                  <a:lnTo>
                    <a:pt x="5313604" y="4006050"/>
                  </a:lnTo>
                  <a:lnTo>
                    <a:pt x="5320030" y="4006050"/>
                  </a:lnTo>
                  <a:close/>
                </a:path>
                <a:path w="14849475" h="11308715">
                  <a:moveTo>
                    <a:pt x="5382590" y="4031450"/>
                  </a:moveTo>
                  <a:lnTo>
                    <a:pt x="5370068" y="4018750"/>
                  </a:lnTo>
                  <a:lnTo>
                    <a:pt x="5368087" y="4018750"/>
                  </a:lnTo>
                  <a:lnTo>
                    <a:pt x="5375668" y="4031450"/>
                  </a:lnTo>
                  <a:lnTo>
                    <a:pt x="5382590" y="4031450"/>
                  </a:lnTo>
                  <a:close/>
                </a:path>
                <a:path w="14849475" h="11308715">
                  <a:moveTo>
                    <a:pt x="5392420" y="4039895"/>
                  </a:moveTo>
                  <a:lnTo>
                    <a:pt x="5375021" y="4031450"/>
                  </a:lnTo>
                  <a:lnTo>
                    <a:pt x="5346928" y="4031450"/>
                  </a:lnTo>
                  <a:lnTo>
                    <a:pt x="5286197" y="4018750"/>
                  </a:lnTo>
                  <a:lnTo>
                    <a:pt x="5270284" y="4006050"/>
                  </a:lnTo>
                  <a:lnTo>
                    <a:pt x="5234305" y="4006050"/>
                  </a:lnTo>
                  <a:lnTo>
                    <a:pt x="5266906" y="4018750"/>
                  </a:lnTo>
                  <a:lnTo>
                    <a:pt x="5392420" y="4039895"/>
                  </a:lnTo>
                  <a:close/>
                </a:path>
                <a:path w="14849475" h="11308715">
                  <a:moveTo>
                    <a:pt x="5417705" y="4044150"/>
                  </a:moveTo>
                  <a:lnTo>
                    <a:pt x="5392420" y="4039895"/>
                  </a:lnTo>
                  <a:lnTo>
                    <a:pt x="5401195" y="4044150"/>
                  </a:lnTo>
                  <a:lnTo>
                    <a:pt x="5417705" y="4044150"/>
                  </a:lnTo>
                  <a:close/>
                </a:path>
                <a:path w="14849475" h="11308715">
                  <a:moveTo>
                    <a:pt x="5444858" y="4220565"/>
                  </a:moveTo>
                  <a:lnTo>
                    <a:pt x="5427078" y="4209250"/>
                  </a:lnTo>
                  <a:lnTo>
                    <a:pt x="5407672" y="4209250"/>
                  </a:lnTo>
                  <a:lnTo>
                    <a:pt x="5335536" y="4196550"/>
                  </a:lnTo>
                  <a:lnTo>
                    <a:pt x="5444858" y="4220565"/>
                  </a:lnTo>
                  <a:close/>
                </a:path>
                <a:path w="14849475" h="11308715">
                  <a:moveTo>
                    <a:pt x="5451233" y="4221950"/>
                  </a:moveTo>
                  <a:lnTo>
                    <a:pt x="5444858" y="4220565"/>
                  </a:lnTo>
                  <a:lnTo>
                    <a:pt x="5447030" y="4221950"/>
                  </a:lnTo>
                  <a:lnTo>
                    <a:pt x="5451233" y="4221950"/>
                  </a:lnTo>
                  <a:close/>
                </a:path>
                <a:path w="14849475" h="11308715">
                  <a:moveTo>
                    <a:pt x="5533758" y="4261078"/>
                  </a:moveTo>
                  <a:lnTo>
                    <a:pt x="5490273" y="4252887"/>
                  </a:lnTo>
                  <a:lnTo>
                    <a:pt x="5486971" y="4252887"/>
                  </a:lnTo>
                  <a:lnTo>
                    <a:pt x="5533758" y="4261078"/>
                  </a:lnTo>
                  <a:close/>
                </a:path>
                <a:path w="14849475" h="11308715">
                  <a:moveTo>
                    <a:pt x="5538863" y="4229328"/>
                  </a:moveTo>
                  <a:lnTo>
                    <a:pt x="5508282" y="4221950"/>
                  </a:lnTo>
                  <a:lnTo>
                    <a:pt x="5488317" y="4221950"/>
                  </a:lnTo>
                  <a:lnTo>
                    <a:pt x="5538863" y="4229328"/>
                  </a:lnTo>
                  <a:close/>
                </a:path>
                <a:path w="14849475" h="11308715">
                  <a:moveTo>
                    <a:pt x="5542445" y="4328680"/>
                  </a:moveTo>
                  <a:lnTo>
                    <a:pt x="5505285" y="4315980"/>
                  </a:lnTo>
                  <a:lnTo>
                    <a:pt x="5479859" y="4315980"/>
                  </a:lnTo>
                  <a:lnTo>
                    <a:pt x="5518861" y="4328680"/>
                  </a:lnTo>
                  <a:lnTo>
                    <a:pt x="5542445" y="4328680"/>
                  </a:lnTo>
                  <a:close/>
                </a:path>
                <a:path w="14849475" h="11308715">
                  <a:moveTo>
                    <a:pt x="5559463" y="4265587"/>
                  </a:moveTo>
                  <a:lnTo>
                    <a:pt x="5533758" y="4261078"/>
                  </a:lnTo>
                  <a:lnTo>
                    <a:pt x="5557647" y="4265587"/>
                  </a:lnTo>
                  <a:lnTo>
                    <a:pt x="5559463" y="4265587"/>
                  </a:lnTo>
                  <a:close/>
                </a:path>
                <a:path w="14849475" h="11308715">
                  <a:moveTo>
                    <a:pt x="5610987" y="4341380"/>
                  </a:moveTo>
                  <a:lnTo>
                    <a:pt x="5587479" y="4328680"/>
                  </a:lnTo>
                  <a:lnTo>
                    <a:pt x="5557685" y="4328680"/>
                  </a:lnTo>
                  <a:lnTo>
                    <a:pt x="5596191" y="4341380"/>
                  </a:lnTo>
                  <a:lnTo>
                    <a:pt x="5610987" y="4341380"/>
                  </a:lnTo>
                  <a:close/>
                </a:path>
                <a:path w="14849475" h="11308715">
                  <a:moveTo>
                    <a:pt x="5620740" y="4247350"/>
                  </a:moveTo>
                  <a:lnTo>
                    <a:pt x="5575401" y="4234650"/>
                  </a:lnTo>
                  <a:lnTo>
                    <a:pt x="5562257" y="4234650"/>
                  </a:lnTo>
                  <a:lnTo>
                    <a:pt x="5547766" y="4230624"/>
                  </a:lnTo>
                  <a:lnTo>
                    <a:pt x="5538863" y="4229328"/>
                  </a:lnTo>
                  <a:lnTo>
                    <a:pt x="5560974" y="4234650"/>
                  </a:lnTo>
                  <a:lnTo>
                    <a:pt x="5606466" y="4247350"/>
                  </a:lnTo>
                  <a:lnTo>
                    <a:pt x="5620740" y="4247350"/>
                  </a:lnTo>
                  <a:close/>
                </a:path>
                <a:path w="14849475" h="11308715">
                  <a:moveTo>
                    <a:pt x="5649417" y="4303687"/>
                  </a:moveTo>
                  <a:lnTo>
                    <a:pt x="5617667" y="4290987"/>
                  </a:lnTo>
                  <a:lnTo>
                    <a:pt x="5553240" y="4278287"/>
                  </a:lnTo>
                  <a:lnTo>
                    <a:pt x="5500725" y="4265587"/>
                  </a:lnTo>
                  <a:lnTo>
                    <a:pt x="5464162" y="4252887"/>
                  </a:lnTo>
                  <a:lnTo>
                    <a:pt x="5431383" y="4252887"/>
                  </a:lnTo>
                  <a:lnTo>
                    <a:pt x="5406174" y="4240187"/>
                  </a:lnTo>
                  <a:lnTo>
                    <a:pt x="5353316" y="4240187"/>
                  </a:lnTo>
                  <a:lnTo>
                    <a:pt x="5322570" y="4227487"/>
                  </a:lnTo>
                  <a:lnTo>
                    <a:pt x="5286908" y="4227487"/>
                  </a:lnTo>
                  <a:lnTo>
                    <a:pt x="5244833" y="4214787"/>
                  </a:lnTo>
                  <a:lnTo>
                    <a:pt x="5194846" y="4214787"/>
                  </a:lnTo>
                  <a:lnTo>
                    <a:pt x="5135689" y="4202087"/>
                  </a:lnTo>
                  <a:lnTo>
                    <a:pt x="5065611" y="4176687"/>
                  </a:lnTo>
                  <a:lnTo>
                    <a:pt x="5104282" y="4176687"/>
                  </a:lnTo>
                  <a:lnTo>
                    <a:pt x="5084584" y="4163987"/>
                  </a:lnTo>
                  <a:lnTo>
                    <a:pt x="5056302" y="4163987"/>
                  </a:lnTo>
                  <a:lnTo>
                    <a:pt x="5046484" y="4160659"/>
                  </a:lnTo>
                  <a:lnTo>
                    <a:pt x="5046484" y="4176687"/>
                  </a:lnTo>
                  <a:lnTo>
                    <a:pt x="5026025" y="4176687"/>
                  </a:lnTo>
                  <a:lnTo>
                    <a:pt x="4983175" y="4163987"/>
                  </a:lnTo>
                  <a:lnTo>
                    <a:pt x="5046484" y="4176687"/>
                  </a:lnTo>
                  <a:lnTo>
                    <a:pt x="5046484" y="4160659"/>
                  </a:lnTo>
                  <a:lnTo>
                    <a:pt x="5018887" y="4151287"/>
                  </a:lnTo>
                  <a:lnTo>
                    <a:pt x="4768888" y="4087787"/>
                  </a:lnTo>
                  <a:lnTo>
                    <a:pt x="4664443" y="4062387"/>
                  </a:lnTo>
                  <a:lnTo>
                    <a:pt x="4613135" y="4036987"/>
                  </a:lnTo>
                  <a:lnTo>
                    <a:pt x="4316958" y="3960787"/>
                  </a:lnTo>
                  <a:lnTo>
                    <a:pt x="4269397" y="3935387"/>
                  </a:lnTo>
                  <a:lnTo>
                    <a:pt x="4083735" y="3884587"/>
                  </a:lnTo>
                  <a:lnTo>
                    <a:pt x="4038396" y="3859187"/>
                  </a:lnTo>
                  <a:lnTo>
                    <a:pt x="3993438" y="3846487"/>
                  </a:lnTo>
                  <a:lnTo>
                    <a:pt x="3942524" y="3833787"/>
                  </a:lnTo>
                  <a:lnTo>
                    <a:pt x="3892067" y="3808387"/>
                  </a:lnTo>
                  <a:lnTo>
                    <a:pt x="3842054" y="3795687"/>
                  </a:lnTo>
                  <a:lnTo>
                    <a:pt x="3792448" y="3770287"/>
                  </a:lnTo>
                  <a:lnTo>
                    <a:pt x="3743248" y="3757587"/>
                  </a:lnTo>
                  <a:lnTo>
                    <a:pt x="3694430" y="3732187"/>
                  </a:lnTo>
                  <a:lnTo>
                    <a:pt x="3645954" y="3719487"/>
                  </a:lnTo>
                  <a:lnTo>
                    <a:pt x="3597808" y="3694087"/>
                  </a:lnTo>
                  <a:lnTo>
                    <a:pt x="3549980" y="3681387"/>
                  </a:lnTo>
                  <a:lnTo>
                    <a:pt x="3455149" y="3630587"/>
                  </a:lnTo>
                  <a:lnTo>
                    <a:pt x="3408108" y="3617887"/>
                  </a:lnTo>
                  <a:lnTo>
                    <a:pt x="3361296" y="3592487"/>
                  </a:lnTo>
                  <a:lnTo>
                    <a:pt x="3314674" y="3579787"/>
                  </a:lnTo>
                  <a:lnTo>
                    <a:pt x="3221926" y="3528987"/>
                  </a:lnTo>
                  <a:lnTo>
                    <a:pt x="3175825" y="3516287"/>
                  </a:lnTo>
                  <a:lnTo>
                    <a:pt x="2992717" y="3414687"/>
                  </a:lnTo>
                  <a:lnTo>
                    <a:pt x="2947162" y="3401987"/>
                  </a:lnTo>
                  <a:lnTo>
                    <a:pt x="2674074" y="3249587"/>
                  </a:lnTo>
                  <a:lnTo>
                    <a:pt x="2417445" y="3097187"/>
                  </a:lnTo>
                  <a:lnTo>
                    <a:pt x="2343594" y="3097187"/>
                  </a:lnTo>
                  <a:lnTo>
                    <a:pt x="2337422" y="3097187"/>
                  </a:lnTo>
                  <a:lnTo>
                    <a:pt x="2334260" y="3097187"/>
                  </a:lnTo>
                  <a:lnTo>
                    <a:pt x="2370036" y="3122587"/>
                  </a:lnTo>
                  <a:lnTo>
                    <a:pt x="2409253" y="3135287"/>
                  </a:lnTo>
                  <a:lnTo>
                    <a:pt x="2451671" y="3173387"/>
                  </a:lnTo>
                  <a:lnTo>
                    <a:pt x="2497036" y="3198787"/>
                  </a:lnTo>
                  <a:lnTo>
                    <a:pt x="2545105" y="3224187"/>
                  </a:lnTo>
                  <a:lnTo>
                    <a:pt x="2595638" y="3262287"/>
                  </a:lnTo>
                  <a:lnTo>
                    <a:pt x="2689936" y="3313087"/>
                  </a:lnTo>
                  <a:lnTo>
                    <a:pt x="2714358" y="3325787"/>
                  </a:lnTo>
                  <a:lnTo>
                    <a:pt x="2739136" y="3351187"/>
                  </a:lnTo>
                  <a:lnTo>
                    <a:pt x="2764358" y="3363887"/>
                  </a:lnTo>
                  <a:lnTo>
                    <a:pt x="2831719" y="3401987"/>
                  </a:lnTo>
                  <a:lnTo>
                    <a:pt x="2916504" y="3452787"/>
                  </a:lnTo>
                  <a:lnTo>
                    <a:pt x="3003766" y="3503587"/>
                  </a:lnTo>
                  <a:lnTo>
                    <a:pt x="3142259" y="3567087"/>
                  </a:lnTo>
                  <a:lnTo>
                    <a:pt x="3170275" y="3592487"/>
                  </a:lnTo>
                  <a:lnTo>
                    <a:pt x="3446170" y="3719487"/>
                  </a:lnTo>
                  <a:lnTo>
                    <a:pt x="3551402" y="3770287"/>
                  </a:lnTo>
                  <a:lnTo>
                    <a:pt x="3602342" y="3782987"/>
                  </a:lnTo>
                  <a:lnTo>
                    <a:pt x="3651681" y="3808387"/>
                  </a:lnTo>
                  <a:lnTo>
                    <a:pt x="3699205" y="3833787"/>
                  </a:lnTo>
                  <a:lnTo>
                    <a:pt x="3745026" y="3846487"/>
                  </a:lnTo>
                  <a:lnTo>
                    <a:pt x="3788829" y="3859187"/>
                  </a:lnTo>
                  <a:lnTo>
                    <a:pt x="3830307" y="3884587"/>
                  </a:lnTo>
                  <a:lnTo>
                    <a:pt x="3929049" y="3909987"/>
                  </a:lnTo>
                  <a:lnTo>
                    <a:pt x="3978618" y="3935387"/>
                  </a:lnTo>
                  <a:lnTo>
                    <a:pt x="4127995" y="3973487"/>
                  </a:lnTo>
                  <a:lnTo>
                    <a:pt x="4177944" y="3998887"/>
                  </a:lnTo>
                  <a:lnTo>
                    <a:pt x="4328147" y="4036987"/>
                  </a:lnTo>
                  <a:lnTo>
                    <a:pt x="4391076" y="4062387"/>
                  </a:lnTo>
                  <a:lnTo>
                    <a:pt x="4422635" y="4062387"/>
                  </a:lnTo>
                  <a:lnTo>
                    <a:pt x="4454144" y="4075087"/>
                  </a:lnTo>
                  <a:lnTo>
                    <a:pt x="4532909" y="4100487"/>
                  </a:lnTo>
                  <a:lnTo>
                    <a:pt x="4564456" y="4100487"/>
                  </a:lnTo>
                  <a:lnTo>
                    <a:pt x="4707179" y="4138587"/>
                  </a:lnTo>
                  <a:lnTo>
                    <a:pt x="4834356" y="4163987"/>
                  </a:lnTo>
                  <a:lnTo>
                    <a:pt x="4980178" y="4202087"/>
                  </a:lnTo>
                  <a:lnTo>
                    <a:pt x="5028882" y="4202087"/>
                  </a:lnTo>
                  <a:lnTo>
                    <a:pt x="5126431" y="4227487"/>
                  </a:lnTo>
                  <a:lnTo>
                    <a:pt x="5175275" y="4227487"/>
                  </a:lnTo>
                  <a:lnTo>
                    <a:pt x="5273078" y="4252887"/>
                  </a:lnTo>
                  <a:lnTo>
                    <a:pt x="5322036" y="4252887"/>
                  </a:lnTo>
                  <a:lnTo>
                    <a:pt x="5420068" y="4278287"/>
                  </a:lnTo>
                  <a:lnTo>
                    <a:pt x="5469140" y="4278287"/>
                  </a:lnTo>
                  <a:lnTo>
                    <a:pt x="5518239" y="4290987"/>
                  </a:lnTo>
                  <a:lnTo>
                    <a:pt x="5567362" y="4290987"/>
                  </a:lnTo>
                  <a:lnTo>
                    <a:pt x="5616524" y="4303687"/>
                  </a:lnTo>
                  <a:lnTo>
                    <a:pt x="5649417" y="4303687"/>
                  </a:lnTo>
                  <a:close/>
                </a:path>
                <a:path w="14849475" h="11308715">
                  <a:moveTo>
                    <a:pt x="5661139" y="4278287"/>
                  </a:moveTo>
                  <a:lnTo>
                    <a:pt x="5632247" y="4265587"/>
                  </a:lnTo>
                  <a:lnTo>
                    <a:pt x="5617781" y="4265587"/>
                  </a:lnTo>
                  <a:lnTo>
                    <a:pt x="5631599" y="4278287"/>
                  </a:lnTo>
                  <a:lnTo>
                    <a:pt x="5661139" y="4278287"/>
                  </a:lnTo>
                  <a:close/>
                </a:path>
                <a:path w="14849475" h="11308715">
                  <a:moveTo>
                    <a:pt x="5706757" y="4354080"/>
                  </a:moveTo>
                  <a:lnTo>
                    <a:pt x="5689231" y="4351020"/>
                  </a:lnTo>
                  <a:lnTo>
                    <a:pt x="5693397" y="4354080"/>
                  </a:lnTo>
                  <a:lnTo>
                    <a:pt x="5706757" y="4354080"/>
                  </a:lnTo>
                  <a:close/>
                </a:path>
                <a:path w="14849475" h="11308715">
                  <a:moveTo>
                    <a:pt x="5708218" y="1967014"/>
                  </a:moveTo>
                  <a:lnTo>
                    <a:pt x="5682386" y="1962454"/>
                  </a:lnTo>
                  <a:lnTo>
                    <a:pt x="5640540" y="1961997"/>
                  </a:lnTo>
                  <a:lnTo>
                    <a:pt x="5628830" y="1964118"/>
                  </a:lnTo>
                  <a:lnTo>
                    <a:pt x="5634507" y="1967763"/>
                  </a:lnTo>
                  <a:lnTo>
                    <a:pt x="5644858" y="1971865"/>
                  </a:lnTo>
                  <a:lnTo>
                    <a:pt x="5638673" y="1967865"/>
                  </a:lnTo>
                  <a:lnTo>
                    <a:pt x="5655284" y="1967014"/>
                  </a:lnTo>
                  <a:lnTo>
                    <a:pt x="5703405" y="1968207"/>
                  </a:lnTo>
                  <a:lnTo>
                    <a:pt x="5708218" y="1967014"/>
                  </a:lnTo>
                  <a:close/>
                </a:path>
                <a:path w="14849475" h="11308715">
                  <a:moveTo>
                    <a:pt x="5773648" y="4316387"/>
                  </a:moveTo>
                  <a:lnTo>
                    <a:pt x="5743105" y="4303687"/>
                  </a:lnTo>
                  <a:lnTo>
                    <a:pt x="5714936" y="4303687"/>
                  </a:lnTo>
                  <a:lnTo>
                    <a:pt x="5764174" y="4316387"/>
                  </a:lnTo>
                  <a:lnTo>
                    <a:pt x="5773648" y="4316387"/>
                  </a:lnTo>
                  <a:close/>
                </a:path>
                <a:path w="14849475" h="11308715">
                  <a:moveTo>
                    <a:pt x="5954407" y="2184171"/>
                  </a:moveTo>
                  <a:lnTo>
                    <a:pt x="5890692" y="2175700"/>
                  </a:lnTo>
                  <a:lnTo>
                    <a:pt x="5872569" y="2178164"/>
                  </a:lnTo>
                  <a:lnTo>
                    <a:pt x="5954407" y="2184171"/>
                  </a:lnTo>
                  <a:close/>
                </a:path>
                <a:path w="14849475" h="11308715">
                  <a:moveTo>
                    <a:pt x="6160465" y="4334789"/>
                  </a:moveTo>
                  <a:lnTo>
                    <a:pt x="6110783" y="4332871"/>
                  </a:lnTo>
                  <a:lnTo>
                    <a:pt x="6061164" y="4330204"/>
                  </a:lnTo>
                  <a:lnTo>
                    <a:pt x="6011557" y="4327017"/>
                  </a:lnTo>
                  <a:lnTo>
                    <a:pt x="5862713" y="4316387"/>
                  </a:lnTo>
                  <a:lnTo>
                    <a:pt x="5949086" y="4323359"/>
                  </a:lnTo>
                  <a:lnTo>
                    <a:pt x="6056147" y="4331195"/>
                  </a:lnTo>
                  <a:lnTo>
                    <a:pt x="6099480" y="4332973"/>
                  </a:lnTo>
                  <a:lnTo>
                    <a:pt x="6160465" y="4334789"/>
                  </a:lnTo>
                  <a:close/>
                </a:path>
                <a:path w="14849475" h="11308715">
                  <a:moveTo>
                    <a:pt x="6272962" y="4332592"/>
                  </a:moveTo>
                  <a:lnTo>
                    <a:pt x="6268186" y="4330789"/>
                  </a:lnTo>
                  <a:lnTo>
                    <a:pt x="6254521" y="4328515"/>
                  </a:lnTo>
                  <a:lnTo>
                    <a:pt x="6230658" y="4325734"/>
                  </a:lnTo>
                  <a:lnTo>
                    <a:pt x="6193536" y="4327004"/>
                  </a:lnTo>
                  <a:lnTo>
                    <a:pt x="6270168" y="4334002"/>
                  </a:lnTo>
                  <a:lnTo>
                    <a:pt x="6272962" y="4332592"/>
                  </a:lnTo>
                  <a:close/>
                </a:path>
                <a:path w="14849475" h="11308715">
                  <a:moveTo>
                    <a:pt x="6328804" y="4336542"/>
                  </a:moveTo>
                  <a:lnTo>
                    <a:pt x="6297701" y="4336542"/>
                  </a:lnTo>
                  <a:lnTo>
                    <a:pt x="6297701" y="4335272"/>
                  </a:lnTo>
                  <a:lnTo>
                    <a:pt x="6279350" y="4335272"/>
                  </a:lnTo>
                  <a:lnTo>
                    <a:pt x="6279350" y="4334002"/>
                  </a:lnTo>
                  <a:lnTo>
                    <a:pt x="6270168" y="4334002"/>
                  </a:lnTo>
                  <a:lnTo>
                    <a:pt x="6263551" y="4334002"/>
                  </a:lnTo>
                  <a:lnTo>
                    <a:pt x="6263551" y="4335272"/>
                  </a:lnTo>
                  <a:lnTo>
                    <a:pt x="6186970" y="4335272"/>
                  </a:lnTo>
                  <a:lnTo>
                    <a:pt x="6186970" y="4336542"/>
                  </a:lnTo>
                  <a:lnTo>
                    <a:pt x="6232080" y="4336542"/>
                  </a:lnTo>
                  <a:lnTo>
                    <a:pt x="6232080" y="4339082"/>
                  </a:lnTo>
                  <a:lnTo>
                    <a:pt x="6328804" y="4339082"/>
                  </a:lnTo>
                  <a:lnTo>
                    <a:pt x="6328804" y="4336542"/>
                  </a:lnTo>
                  <a:close/>
                </a:path>
                <a:path w="14849475" h="11308715">
                  <a:moveTo>
                    <a:pt x="6370688" y="4339082"/>
                  </a:moveTo>
                  <a:lnTo>
                    <a:pt x="6332156" y="4339082"/>
                  </a:lnTo>
                  <a:lnTo>
                    <a:pt x="6332156" y="4341622"/>
                  </a:lnTo>
                  <a:lnTo>
                    <a:pt x="6370688" y="4341622"/>
                  </a:lnTo>
                  <a:lnTo>
                    <a:pt x="6370688" y="4339082"/>
                  </a:lnTo>
                  <a:close/>
                </a:path>
                <a:path w="14849475" h="11308715">
                  <a:moveTo>
                    <a:pt x="6471221" y="2173567"/>
                  </a:moveTo>
                  <a:lnTo>
                    <a:pt x="6462992" y="2172601"/>
                  </a:lnTo>
                  <a:lnTo>
                    <a:pt x="6383223" y="2180412"/>
                  </a:lnTo>
                  <a:lnTo>
                    <a:pt x="6391186" y="2181390"/>
                  </a:lnTo>
                  <a:lnTo>
                    <a:pt x="6471221" y="2173567"/>
                  </a:lnTo>
                  <a:close/>
                </a:path>
                <a:path w="14849475" h="11308715">
                  <a:moveTo>
                    <a:pt x="6595643" y="2040750"/>
                  </a:moveTo>
                  <a:lnTo>
                    <a:pt x="6569964" y="2041144"/>
                  </a:lnTo>
                  <a:lnTo>
                    <a:pt x="6545288" y="2041055"/>
                  </a:lnTo>
                  <a:lnTo>
                    <a:pt x="6522669" y="2041423"/>
                  </a:lnTo>
                  <a:lnTo>
                    <a:pt x="6503149" y="2043188"/>
                  </a:lnTo>
                  <a:lnTo>
                    <a:pt x="6531026" y="2044458"/>
                  </a:lnTo>
                  <a:lnTo>
                    <a:pt x="6552882" y="2044217"/>
                  </a:lnTo>
                  <a:lnTo>
                    <a:pt x="6572986" y="2042845"/>
                  </a:lnTo>
                  <a:lnTo>
                    <a:pt x="6595643" y="2040750"/>
                  </a:lnTo>
                  <a:close/>
                </a:path>
                <a:path w="14849475" h="11308715">
                  <a:moveTo>
                    <a:pt x="6595859" y="1943112"/>
                  </a:moveTo>
                  <a:lnTo>
                    <a:pt x="6569926" y="1945678"/>
                  </a:lnTo>
                  <a:lnTo>
                    <a:pt x="6525463" y="1957362"/>
                  </a:lnTo>
                  <a:lnTo>
                    <a:pt x="6595859" y="1943112"/>
                  </a:lnTo>
                  <a:close/>
                </a:path>
                <a:path w="14849475" h="11308715">
                  <a:moveTo>
                    <a:pt x="6628270" y="2037892"/>
                  </a:moveTo>
                  <a:lnTo>
                    <a:pt x="6619024" y="2038781"/>
                  </a:lnTo>
                  <a:lnTo>
                    <a:pt x="6602730" y="2040102"/>
                  </a:lnTo>
                  <a:lnTo>
                    <a:pt x="6595643" y="2040750"/>
                  </a:lnTo>
                  <a:lnTo>
                    <a:pt x="6603733" y="2040382"/>
                  </a:lnTo>
                  <a:lnTo>
                    <a:pt x="6611937" y="2039874"/>
                  </a:lnTo>
                  <a:lnTo>
                    <a:pt x="6620142" y="2039099"/>
                  </a:lnTo>
                  <a:lnTo>
                    <a:pt x="6628270" y="2037892"/>
                  </a:lnTo>
                  <a:close/>
                </a:path>
                <a:path w="14849475" h="11308715">
                  <a:moveTo>
                    <a:pt x="6803618" y="75222"/>
                  </a:moveTo>
                  <a:lnTo>
                    <a:pt x="6799948" y="68630"/>
                  </a:lnTo>
                  <a:lnTo>
                    <a:pt x="6796240" y="62153"/>
                  </a:lnTo>
                  <a:lnTo>
                    <a:pt x="6792430" y="55753"/>
                  </a:lnTo>
                  <a:lnTo>
                    <a:pt x="6788480" y="49390"/>
                  </a:lnTo>
                  <a:lnTo>
                    <a:pt x="6792849" y="57226"/>
                  </a:lnTo>
                  <a:lnTo>
                    <a:pt x="6796748" y="63957"/>
                  </a:lnTo>
                  <a:lnTo>
                    <a:pt x="6800291" y="69850"/>
                  </a:lnTo>
                  <a:lnTo>
                    <a:pt x="6803618" y="75222"/>
                  </a:lnTo>
                  <a:close/>
                </a:path>
                <a:path w="14849475" h="11308715">
                  <a:moveTo>
                    <a:pt x="6943395" y="383133"/>
                  </a:moveTo>
                  <a:lnTo>
                    <a:pt x="6934822" y="358533"/>
                  </a:lnTo>
                  <a:lnTo>
                    <a:pt x="6919569" y="320598"/>
                  </a:lnTo>
                  <a:lnTo>
                    <a:pt x="6904380" y="287312"/>
                  </a:lnTo>
                  <a:lnTo>
                    <a:pt x="6896011" y="276682"/>
                  </a:lnTo>
                  <a:lnTo>
                    <a:pt x="6907670" y="305206"/>
                  </a:lnTo>
                  <a:lnTo>
                    <a:pt x="6919087" y="331698"/>
                  </a:lnTo>
                  <a:lnTo>
                    <a:pt x="6930809" y="357289"/>
                  </a:lnTo>
                  <a:lnTo>
                    <a:pt x="6943395" y="383133"/>
                  </a:lnTo>
                  <a:close/>
                </a:path>
                <a:path w="14849475" h="11308715">
                  <a:moveTo>
                    <a:pt x="6990029" y="2012061"/>
                  </a:moveTo>
                  <a:lnTo>
                    <a:pt x="6988962" y="2009470"/>
                  </a:lnTo>
                  <a:lnTo>
                    <a:pt x="6957847" y="2011934"/>
                  </a:lnTo>
                  <a:lnTo>
                    <a:pt x="6973151" y="2007730"/>
                  </a:lnTo>
                  <a:lnTo>
                    <a:pt x="6974218" y="2006841"/>
                  </a:lnTo>
                  <a:lnTo>
                    <a:pt x="6964197" y="2008746"/>
                  </a:lnTo>
                  <a:lnTo>
                    <a:pt x="6946163" y="2012886"/>
                  </a:lnTo>
                  <a:lnTo>
                    <a:pt x="6927431" y="2015515"/>
                  </a:lnTo>
                  <a:lnTo>
                    <a:pt x="6917995" y="2017890"/>
                  </a:lnTo>
                  <a:lnTo>
                    <a:pt x="6914020" y="2020049"/>
                  </a:lnTo>
                  <a:lnTo>
                    <a:pt x="6911670" y="2022017"/>
                  </a:lnTo>
                  <a:lnTo>
                    <a:pt x="6898741" y="2025827"/>
                  </a:lnTo>
                  <a:lnTo>
                    <a:pt x="6891718" y="2027567"/>
                  </a:lnTo>
                  <a:lnTo>
                    <a:pt x="6906006" y="2024583"/>
                  </a:lnTo>
                  <a:lnTo>
                    <a:pt x="6918452" y="2021598"/>
                  </a:lnTo>
                  <a:lnTo>
                    <a:pt x="6952640" y="2018017"/>
                  </a:lnTo>
                  <a:lnTo>
                    <a:pt x="6977202" y="2014867"/>
                  </a:lnTo>
                  <a:lnTo>
                    <a:pt x="6990029" y="2012061"/>
                  </a:lnTo>
                  <a:close/>
                </a:path>
                <a:path w="14849475" h="11308715">
                  <a:moveTo>
                    <a:pt x="7080161" y="916406"/>
                  </a:moveTo>
                  <a:lnTo>
                    <a:pt x="7072871" y="899883"/>
                  </a:lnTo>
                  <a:lnTo>
                    <a:pt x="7008838" y="744093"/>
                  </a:lnTo>
                  <a:lnTo>
                    <a:pt x="6991134" y="702221"/>
                  </a:lnTo>
                  <a:lnTo>
                    <a:pt x="6976110" y="669086"/>
                  </a:lnTo>
                  <a:lnTo>
                    <a:pt x="6964997" y="648830"/>
                  </a:lnTo>
                  <a:lnTo>
                    <a:pt x="6959028" y="645617"/>
                  </a:lnTo>
                  <a:lnTo>
                    <a:pt x="6977278" y="698017"/>
                  </a:lnTo>
                  <a:lnTo>
                    <a:pt x="6997179" y="749071"/>
                  </a:lnTo>
                  <a:lnTo>
                    <a:pt x="7016267" y="793216"/>
                  </a:lnTo>
                  <a:lnTo>
                    <a:pt x="7032079" y="824826"/>
                  </a:lnTo>
                  <a:lnTo>
                    <a:pt x="7023519" y="796505"/>
                  </a:lnTo>
                  <a:lnTo>
                    <a:pt x="7052615" y="856132"/>
                  </a:lnTo>
                  <a:lnTo>
                    <a:pt x="7080161" y="916406"/>
                  </a:lnTo>
                  <a:close/>
                </a:path>
                <a:path w="14849475" h="11308715">
                  <a:moveTo>
                    <a:pt x="7112178" y="4417580"/>
                  </a:moveTo>
                  <a:lnTo>
                    <a:pt x="7076313" y="4417580"/>
                  </a:lnTo>
                  <a:lnTo>
                    <a:pt x="7088391" y="4404880"/>
                  </a:lnTo>
                  <a:lnTo>
                    <a:pt x="6945033" y="4404880"/>
                  </a:lnTo>
                  <a:lnTo>
                    <a:pt x="6903745" y="4417580"/>
                  </a:lnTo>
                  <a:lnTo>
                    <a:pt x="6463170" y="4417580"/>
                  </a:lnTo>
                  <a:lnTo>
                    <a:pt x="6372365" y="4404880"/>
                  </a:lnTo>
                  <a:lnTo>
                    <a:pt x="6259601" y="4404880"/>
                  </a:lnTo>
                  <a:lnTo>
                    <a:pt x="6253213" y="4392180"/>
                  </a:lnTo>
                  <a:lnTo>
                    <a:pt x="6158585" y="4392180"/>
                  </a:lnTo>
                  <a:lnTo>
                    <a:pt x="6091098" y="4379480"/>
                  </a:lnTo>
                  <a:lnTo>
                    <a:pt x="6131433" y="4379480"/>
                  </a:lnTo>
                  <a:lnTo>
                    <a:pt x="6095047" y="4366780"/>
                  </a:lnTo>
                  <a:lnTo>
                    <a:pt x="6028741" y="4366780"/>
                  </a:lnTo>
                  <a:lnTo>
                    <a:pt x="5969241" y="4354080"/>
                  </a:lnTo>
                  <a:lnTo>
                    <a:pt x="5887885" y="4354080"/>
                  </a:lnTo>
                  <a:lnTo>
                    <a:pt x="6004725" y="4366780"/>
                  </a:lnTo>
                  <a:lnTo>
                    <a:pt x="6027509" y="4379480"/>
                  </a:lnTo>
                  <a:lnTo>
                    <a:pt x="6025413" y="4379480"/>
                  </a:lnTo>
                  <a:lnTo>
                    <a:pt x="6000407" y="4366780"/>
                  </a:lnTo>
                  <a:lnTo>
                    <a:pt x="5994870" y="4366780"/>
                  </a:lnTo>
                  <a:lnTo>
                    <a:pt x="5990056" y="4379480"/>
                  </a:lnTo>
                  <a:lnTo>
                    <a:pt x="5959284" y="4379480"/>
                  </a:lnTo>
                  <a:lnTo>
                    <a:pt x="5946584" y="4366780"/>
                  </a:lnTo>
                  <a:lnTo>
                    <a:pt x="5827573" y="4366780"/>
                  </a:lnTo>
                  <a:lnTo>
                    <a:pt x="5789879" y="4354080"/>
                  </a:lnTo>
                  <a:lnTo>
                    <a:pt x="5869152" y="4354080"/>
                  </a:lnTo>
                  <a:lnTo>
                    <a:pt x="5827839" y="4341380"/>
                  </a:lnTo>
                  <a:lnTo>
                    <a:pt x="5760796" y="4341380"/>
                  </a:lnTo>
                  <a:lnTo>
                    <a:pt x="5717095" y="4328680"/>
                  </a:lnTo>
                  <a:lnTo>
                    <a:pt x="5615381" y="4328680"/>
                  </a:lnTo>
                  <a:lnTo>
                    <a:pt x="5629529" y="4341380"/>
                  </a:lnTo>
                  <a:lnTo>
                    <a:pt x="5652884" y="4344644"/>
                  </a:lnTo>
                  <a:lnTo>
                    <a:pt x="5689231" y="4351020"/>
                  </a:lnTo>
                  <a:lnTo>
                    <a:pt x="5687072" y="4349420"/>
                  </a:lnTo>
                  <a:lnTo>
                    <a:pt x="5720448" y="4354080"/>
                  </a:lnTo>
                  <a:lnTo>
                    <a:pt x="5706757" y="4354080"/>
                  </a:lnTo>
                  <a:lnTo>
                    <a:pt x="5739181" y="4359770"/>
                  </a:lnTo>
                  <a:lnTo>
                    <a:pt x="5739244" y="4366780"/>
                  </a:lnTo>
                  <a:lnTo>
                    <a:pt x="5779249" y="4366780"/>
                  </a:lnTo>
                  <a:lnTo>
                    <a:pt x="5803252" y="4366780"/>
                  </a:lnTo>
                  <a:lnTo>
                    <a:pt x="5841009" y="4379480"/>
                  </a:lnTo>
                  <a:lnTo>
                    <a:pt x="5884773" y="4379480"/>
                  </a:lnTo>
                  <a:lnTo>
                    <a:pt x="5984062" y="4392180"/>
                  </a:lnTo>
                  <a:lnTo>
                    <a:pt x="6036703" y="4404880"/>
                  </a:lnTo>
                  <a:lnTo>
                    <a:pt x="6089535" y="4404880"/>
                  </a:lnTo>
                  <a:lnTo>
                    <a:pt x="6272835" y="4417580"/>
                  </a:lnTo>
                  <a:lnTo>
                    <a:pt x="6309906" y="4430280"/>
                  </a:lnTo>
                  <a:lnTo>
                    <a:pt x="7054405" y="4430280"/>
                  </a:lnTo>
                  <a:lnTo>
                    <a:pt x="7112178" y="4417580"/>
                  </a:lnTo>
                  <a:close/>
                </a:path>
                <a:path w="14849475" h="11308715">
                  <a:moveTo>
                    <a:pt x="7160565" y="542734"/>
                  </a:moveTo>
                  <a:lnTo>
                    <a:pt x="7157923" y="526630"/>
                  </a:lnTo>
                  <a:lnTo>
                    <a:pt x="7135228" y="471906"/>
                  </a:lnTo>
                  <a:lnTo>
                    <a:pt x="7140600" y="488632"/>
                  </a:lnTo>
                  <a:lnTo>
                    <a:pt x="7144194" y="504761"/>
                  </a:lnTo>
                  <a:lnTo>
                    <a:pt x="7144271" y="514972"/>
                  </a:lnTo>
                  <a:lnTo>
                    <a:pt x="7139076" y="513994"/>
                  </a:lnTo>
                  <a:lnTo>
                    <a:pt x="7151510" y="533933"/>
                  </a:lnTo>
                  <a:lnTo>
                    <a:pt x="7160565" y="542734"/>
                  </a:lnTo>
                  <a:close/>
                </a:path>
                <a:path w="14849475" h="11308715">
                  <a:moveTo>
                    <a:pt x="7174903" y="1231252"/>
                  </a:moveTo>
                  <a:lnTo>
                    <a:pt x="7172465" y="1222171"/>
                  </a:lnTo>
                  <a:lnTo>
                    <a:pt x="7169823" y="1212748"/>
                  </a:lnTo>
                  <a:lnTo>
                    <a:pt x="7166991" y="1202956"/>
                  </a:lnTo>
                  <a:lnTo>
                    <a:pt x="7163956" y="1192796"/>
                  </a:lnTo>
                  <a:lnTo>
                    <a:pt x="7174903" y="1231252"/>
                  </a:lnTo>
                  <a:close/>
                </a:path>
                <a:path w="14849475" h="11308715">
                  <a:moveTo>
                    <a:pt x="7184644" y="4416590"/>
                  </a:moveTo>
                  <a:lnTo>
                    <a:pt x="7170407" y="4417580"/>
                  </a:lnTo>
                  <a:lnTo>
                    <a:pt x="7180199" y="4417580"/>
                  </a:lnTo>
                  <a:lnTo>
                    <a:pt x="7184644" y="4416590"/>
                  </a:lnTo>
                  <a:close/>
                </a:path>
                <a:path w="14849475" h="11308715">
                  <a:moveTo>
                    <a:pt x="7222058" y="1352130"/>
                  </a:moveTo>
                  <a:lnTo>
                    <a:pt x="7212000" y="1308265"/>
                  </a:lnTo>
                  <a:lnTo>
                    <a:pt x="7197890" y="1262849"/>
                  </a:lnTo>
                  <a:lnTo>
                    <a:pt x="7197115" y="1266710"/>
                  </a:lnTo>
                  <a:lnTo>
                    <a:pt x="7195591" y="1280096"/>
                  </a:lnTo>
                  <a:lnTo>
                    <a:pt x="7192975" y="1281722"/>
                  </a:lnTo>
                  <a:lnTo>
                    <a:pt x="7186739" y="1268349"/>
                  </a:lnTo>
                  <a:lnTo>
                    <a:pt x="7174903" y="1231252"/>
                  </a:lnTo>
                  <a:lnTo>
                    <a:pt x="7187527" y="1284998"/>
                  </a:lnTo>
                  <a:lnTo>
                    <a:pt x="7193064" y="1323276"/>
                  </a:lnTo>
                  <a:lnTo>
                    <a:pt x="7193356" y="1344904"/>
                  </a:lnTo>
                  <a:lnTo>
                    <a:pt x="7190295" y="1348701"/>
                  </a:lnTo>
                  <a:lnTo>
                    <a:pt x="7198258" y="1365758"/>
                  </a:lnTo>
                  <a:lnTo>
                    <a:pt x="7201751" y="1365732"/>
                  </a:lnTo>
                  <a:lnTo>
                    <a:pt x="7202208" y="1354162"/>
                  </a:lnTo>
                  <a:lnTo>
                    <a:pt x="7199820" y="1318539"/>
                  </a:lnTo>
                  <a:lnTo>
                    <a:pt x="7199846" y="1305534"/>
                  </a:lnTo>
                  <a:lnTo>
                    <a:pt x="7202602" y="1303108"/>
                  </a:lnTo>
                  <a:lnTo>
                    <a:pt x="7209523" y="1316799"/>
                  </a:lnTo>
                  <a:lnTo>
                    <a:pt x="7222058" y="1352130"/>
                  </a:lnTo>
                  <a:close/>
                </a:path>
                <a:path w="14849475" h="11308715">
                  <a:moveTo>
                    <a:pt x="7247852" y="1138377"/>
                  </a:moveTo>
                  <a:lnTo>
                    <a:pt x="7217664" y="1047623"/>
                  </a:lnTo>
                  <a:lnTo>
                    <a:pt x="7220013" y="1064196"/>
                  </a:lnTo>
                  <a:lnTo>
                    <a:pt x="7247852" y="1138377"/>
                  </a:lnTo>
                  <a:close/>
                </a:path>
                <a:path w="14849475" h="11308715">
                  <a:moveTo>
                    <a:pt x="7303910" y="846937"/>
                  </a:moveTo>
                  <a:lnTo>
                    <a:pt x="7303630" y="834390"/>
                  </a:lnTo>
                  <a:lnTo>
                    <a:pt x="7294448" y="804964"/>
                  </a:lnTo>
                  <a:lnTo>
                    <a:pt x="7284745" y="778789"/>
                  </a:lnTo>
                  <a:lnTo>
                    <a:pt x="7282904" y="775982"/>
                  </a:lnTo>
                  <a:lnTo>
                    <a:pt x="7294727" y="812850"/>
                  </a:lnTo>
                  <a:lnTo>
                    <a:pt x="7300277" y="831557"/>
                  </a:lnTo>
                  <a:lnTo>
                    <a:pt x="7303910" y="846937"/>
                  </a:lnTo>
                  <a:close/>
                </a:path>
                <a:path w="14849475" h="11308715">
                  <a:moveTo>
                    <a:pt x="7305929" y="1362544"/>
                  </a:moveTo>
                  <a:lnTo>
                    <a:pt x="7302614" y="1347025"/>
                  </a:lnTo>
                  <a:lnTo>
                    <a:pt x="7300214" y="1331899"/>
                  </a:lnTo>
                  <a:lnTo>
                    <a:pt x="7296290" y="1302842"/>
                  </a:lnTo>
                  <a:lnTo>
                    <a:pt x="7293851" y="1288935"/>
                  </a:lnTo>
                  <a:lnTo>
                    <a:pt x="7290359" y="1275473"/>
                  </a:lnTo>
                  <a:lnTo>
                    <a:pt x="7285304" y="1262494"/>
                  </a:lnTo>
                  <a:lnTo>
                    <a:pt x="7278167" y="1250048"/>
                  </a:lnTo>
                  <a:lnTo>
                    <a:pt x="7281456" y="1268679"/>
                  </a:lnTo>
                  <a:lnTo>
                    <a:pt x="7289533" y="1299857"/>
                  </a:lnTo>
                  <a:lnTo>
                    <a:pt x="7298868" y="1334262"/>
                  </a:lnTo>
                  <a:lnTo>
                    <a:pt x="7305929" y="1362544"/>
                  </a:lnTo>
                  <a:close/>
                </a:path>
                <a:path w="14849475" h="11308715">
                  <a:moveTo>
                    <a:pt x="7426084" y="1231938"/>
                  </a:moveTo>
                  <a:lnTo>
                    <a:pt x="7413155" y="1190790"/>
                  </a:lnTo>
                  <a:lnTo>
                    <a:pt x="7402525" y="1156042"/>
                  </a:lnTo>
                  <a:lnTo>
                    <a:pt x="7375398" y="1065174"/>
                  </a:lnTo>
                  <a:lnTo>
                    <a:pt x="7365035" y="1031011"/>
                  </a:lnTo>
                  <a:lnTo>
                    <a:pt x="7352055" y="990904"/>
                  </a:lnTo>
                  <a:lnTo>
                    <a:pt x="7335012" y="942594"/>
                  </a:lnTo>
                  <a:lnTo>
                    <a:pt x="7351446" y="997458"/>
                  </a:lnTo>
                  <a:lnTo>
                    <a:pt x="7355510" y="1012278"/>
                  </a:lnTo>
                  <a:lnTo>
                    <a:pt x="7361822" y="1037069"/>
                  </a:lnTo>
                  <a:lnTo>
                    <a:pt x="7366165" y="1055751"/>
                  </a:lnTo>
                  <a:lnTo>
                    <a:pt x="7368641" y="1068933"/>
                  </a:lnTo>
                  <a:lnTo>
                    <a:pt x="7369315" y="1077201"/>
                  </a:lnTo>
                  <a:lnTo>
                    <a:pt x="7368273" y="1081163"/>
                  </a:lnTo>
                  <a:lnTo>
                    <a:pt x="7365619" y="1081392"/>
                  </a:lnTo>
                  <a:lnTo>
                    <a:pt x="7384669" y="1141247"/>
                  </a:lnTo>
                  <a:lnTo>
                    <a:pt x="7398728" y="1173073"/>
                  </a:lnTo>
                  <a:lnTo>
                    <a:pt x="7411352" y="1196682"/>
                  </a:lnTo>
                  <a:lnTo>
                    <a:pt x="7426084" y="1231938"/>
                  </a:lnTo>
                  <a:close/>
                </a:path>
                <a:path w="14849475" h="11308715">
                  <a:moveTo>
                    <a:pt x="7438364" y="1274318"/>
                  </a:moveTo>
                  <a:lnTo>
                    <a:pt x="7434999" y="1261821"/>
                  </a:lnTo>
                  <a:lnTo>
                    <a:pt x="7431875" y="1250784"/>
                  </a:lnTo>
                  <a:lnTo>
                    <a:pt x="7428916" y="1240917"/>
                  </a:lnTo>
                  <a:lnTo>
                    <a:pt x="7426084" y="1231938"/>
                  </a:lnTo>
                  <a:lnTo>
                    <a:pt x="7438364" y="1274318"/>
                  </a:lnTo>
                  <a:close/>
                </a:path>
                <a:path w="14849475" h="11308715">
                  <a:moveTo>
                    <a:pt x="7516304" y="4610481"/>
                  </a:moveTo>
                  <a:lnTo>
                    <a:pt x="7512240" y="4664468"/>
                  </a:lnTo>
                  <a:lnTo>
                    <a:pt x="7509281" y="4717681"/>
                  </a:lnTo>
                  <a:lnTo>
                    <a:pt x="7506119" y="4781118"/>
                  </a:lnTo>
                  <a:lnTo>
                    <a:pt x="7503071" y="4849355"/>
                  </a:lnTo>
                  <a:lnTo>
                    <a:pt x="7500417" y="4916944"/>
                  </a:lnTo>
                  <a:lnTo>
                    <a:pt x="7498499" y="4978463"/>
                  </a:lnTo>
                  <a:lnTo>
                    <a:pt x="7497597" y="5028476"/>
                  </a:lnTo>
                  <a:lnTo>
                    <a:pt x="7498029" y="5061559"/>
                  </a:lnTo>
                  <a:lnTo>
                    <a:pt x="7500112" y="5072253"/>
                  </a:lnTo>
                  <a:lnTo>
                    <a:pt x="7505687" y="4919459"/>
                  </a:lnTo>
                  <a:lnTo>
                    <a:pt x="7515860" y="4663452"/>
                  </a:lnTo>
                  <a:lnTo>
                    <a:pt x="7516304" y="4610481"/>
                  </a:lnTo>
                  <a:close/>
                </a:path>
                <a:path w="14849475" h="11308715">
                  <a:moveTo>
                    <a:pt x="7519822" y="7058800"/>
                  </a:moveTo>
                  <a:lnTo>
                    <a:pt x="7518768" y="7046481"/>
                  </a:lnTo>
                  <a:lnTo>
                    <a:pt x="7517028" y="7033781"/>
                  </a:lnTo>
                  <a:lnTo>
                    <a:pt x="7514691" y="7021081"/>
                  </a:lnTo>
                  <a:lnTo>
                    <a:pt x="7511796" y="6995681"/>
                  </a:lnTo>
                  <a:lnTo>
                    <a:pt x="7508405" y="6982981"/>
                  </a:lnTo>
                  <a:lnTo>
                    <a:pt x="7504544" y="6957581"/>
                  </a:lnTo>
                  <a:lnTo>
                    <a:pt x="7495629" y="6906781"/>
                  </a:lnTo>
                  <a:lnTo>
                    <a:pt x="7493152" y="6881381"/>
                  </a:lnTo>
                  <a:lnTo>
                    <a:pt x="7490676" y="6868681"/>
                  </a:lnTo>
                  <a:lnTo>
                    <a:pt x="7488301" y="6855981"/>
                  </a:lnTo>
                  <a:lnTo>
                    <a:pt x="7467371" y="6703581"/>
                  </a:lnTo>
                  <a:lnTo>
                    <a:pt x="7471778" y="6716281"/>
                  </a:lnTo>
                  <a:lnTo>
                    <a:pt x="7475271" y="6728981"/>
                  </a:lnTo>
                  <a:lnTo>
                    <a:pt x="7476782" y="6728981"/>
                  </a:lnTo>
                  <a:lnTo>
                    <a:pt x="7475194" y="6703581"/>
                  </a:lnTo>
                  <a:lnTo>
                    <a:pt x="7469416" y="6652781"/>
                  </a:lnTo>
                  <a:lnTo>
                    <a:pt x="7461136" y="6576581"/>
                  </a:lnTo>
                  <a:lnTo>
                    <a:pt x="7458367" y="6551181"/>
                  </a:lnTo>
                  <a:lnTo>
                    <a:pt x="7450074" y="6456680"/>
                  </a:lnTo>
                  <a:lnTo>
                    <a:pt x="7450074" y="6576581"/>
                  </a:lnTo>
                  <a:lnTo>
                    <a:pt x="7443876" y="6513081"/>
                  </a:lnTo>
                  <a:lnTo>
                    <a:pt x="7438301" y="6449581"/>
                  </a:lnTo>
                  <a:lnTo>
                    <a:pt x="7433386" y="6398781"/>
                  </a:lnTo>
                  <a:lnTo>
                    <a:pt x="7429246" y="6347981"/>
                  </a:lnTo>
                  <a:lnTo>
                    <a:pt x="7425918" y="6309880"/>
                  </a:lnTo>
                  <a:lnTo>
                    <a:pt x="7423493" y="6259080"/>
                  </a:lnTo>
                  <a:lnTo>
                    <a:pt x="7427874" y="6322581"/>
                  </a:lnTo>
                  <a:lnTo>
                    <a:pt x="7436472" y="6424181"/>
                  </a:lnTo>
                  <a:lnTo>
                    <a:pt x="7440841" y="6474981"/>
                  </a:lnTo>
                  <a:lnTo>
                    <a:pt x="7445349" y="6525781"/>
                  </a:lnTo>
                  <a:lnTo>
                    <a:pt x="7450074" y="6576581"/>
                  </a:lnTo>
                  <a:lnTo>
                    <a:pt x="7450074" y="6456680"/>
                  </a:lnTo>
                  <a:lnTo>
                    <a:pt x="7449452" y="6449581"/>
                  </a:lnTo>
                  <a:lnTo>
                    <a:pt x="7444956" y="6386081"/>
                  </a:lnTo>
                  <a:lnTo>
                    <a:pt x="7440435" y="6347981"/>
                  </a:lnTo>
                  <a:lnTo>
                    <a:pt x="7435875" y="6297180"/>
                  </a:lnTo>
                  <a:lnTo>
                    <a:pt x="7432434" y="6259080"/>
                  </a:lnTo>
                  <a:lnTo>
                    <a:pt x="7431278" y="6246380"/>
                  </a:lnTo>
                  <a:lnTo>
                    <a:pt x="7427277" y="6195580"/>
                  </a:lnTo>
                  <a:lnTo>
                    <a:pt x="7423251" y="6132080"/>
                  </a:lnTo>
                  <a:lnTo>
                    <a:pt x="7415200" y="6030480"/>
                  </a:lnTo>
                  <a:lnTo>
                    <a:pt x="7409878" y="5966980"/>
                  </a:lnTo>
                  <a:lnTo>
                    <a:pt x="7408596" y="5954280"/>
                  </a:lnTo>
                  <a:lnTo>
                    <a:pt x="7407364" y="5941580"/>
                  </a:lnTo>
                  <a:lnTo>
                    <a:pt x="7406297" y="5928880"/>
                  </a:lnTo>
                  <a:lnTo>
                    <a:pt x="7403046" y="5865380"/>
                  </a:lnTo>
                  <a:lnTo>
                    <a:pt x="7396899" y="5751080"/>
                  </a:lnTo>
                  <a:lnTo>
                    <a:pt x="7391578" y="5636780"/>
                  </a:lnTo>
                  <a:lnTo>
                    <a:pt x="7391082" y="5598680"/>
                  </a:lnTo>
                  <a:lnTo>
                    <a:pt x="7390866" y="5573280"/>
                  </a:lnTo>
                  <a:lnTo>
                    <a:pt x="7390803" y="5509780"/>
                  </a:lnTo>
                  <a:lnTo>
                    <a:pt x="7392771" y="5611380"/>
                  </a:lnTo>
                  <a:lnTo>
                    <a:pt x="7393191" y="5560580"/>
                  </a:lnTo>
                  <a:lnTo>
                    <a:pt x="7393533" y="5509780"/>
                  </a:lnTo>
                  <a:lnTo>
                    <a:pt x="7393787" y="5471680"/>
                  </a:lnTo>
                  <a:lnTo>
                    <a:pt x="7393965" y="5420880"/>
                  </a:lnTo>
                  <a:lnTo>
                    <a:pt x="7394067" y="5331980"/>
                  </a:lnTo>
                  <a:lnTo>
                    <a:pt x="7394626" y="5293880"/>
                  </a:lnTo>
                  <a:lnTo>
                    <a:pt x="7395477" y="5268480"/>
                  </a:lnTo>
                  <a:lnTo>
                    <a:pt x="7396353" y="5230380"/>
                  </a:lnTo>
                  <a:lnTo>
                    <a:pt x="7399452" y="5103380"/>
                  </a:lnTo>
                  <a:lnTo>
                    <a:pt x="7404608" y="4862080"/>
                  </a:lnTo>
                  <a:lnTo>
                    <a:pt x="7404836" y="4849380"/>
                  </a:lnTo>
                  <a:lnTo>
                    <a:pt x="7405535" y="4811280"/>
                  </a:lnTo>
                  <a:lnTo>
                    <a:pt x="7406221" y="4760480"/>
                  </a:lnTo>
                  <a:lnTo>
                    <a:pt x="7406665" y="4709680"/>
                  </a:lnTo>
                  <a:lnTo>
                    <a:pt x="7406856" y="4658880"/>
                  </a:lnTo>
                  <a:lnTo>
                    <a:pt x="7409688" y="4633480"/>
                  </a:lnTo>
                  <a:lnTo>
                    <a:pt x="7411707" y="4620780"/>
                  </a:lnTo>
                  <a:lnTo>
                    <a:pt x="7412977" y="4620780"/>
                  </a:lnTo>
                  <a:lnTo>
                    <a:pt x="7413599" y="4646180"/>
                  </a:lnTo>
                  <a:lnTo>
                    <a:pt x="7413650" y="4671580"/>
                  </a:lnTo>
                  <a:lnTo>
                    <a:pt x="7413206" y="4709680"/>
                  </a:lnTo>
                  <a:lnTo>
                    <a:pt x="7412380" y="4747780"/>
                  </a:lnTo>
                  <a:lnTo>
                    <a:pt x="7411237" y="4798580"/>
                  </a:lnTo>
                  <a:lnTo>
                    <a:pt x="7409866" y="4849380"/>
                  </a:lnTo>
                  <a:lnTo>
                    <a:pt x="7408354" y="4900180"/>
                  </a:lnTo>
                  <a:lnTo>
                    <a:pt x="7406805" y="4950980"/>
                  </a:lnTo>
                  <a:lnTo>
                    <a:pt x="7404811" y="5027180"/>
                  </a:lnTo>
                  <a:lnTo>
                    <a:pt x="7403389" y="5090680"/>
                  </a:lnTo>
                  <a:lnTo>
                    <a:pt x="7402512" y="5141480"/>
                  </a:lnTo>
                  <a:lnTo>
                    <a:pt x="7402195" y="5179580"/>
                  </a:lnTo>
                  <a:lnTo>
                    <a:pt x="7402728" y="5192280"/>
                  </a:lnTo>
                  <a:lnTo>
                    <a:pt x="7404290" y="5179580"/>
                  </a:lnTo>
                  <a:lnTo>
                    <a:pt x="7407084" y="5141480"/>
                  </a:lnTo>
                  <a:lnTo>
                    <a:pt x="7411288" y="5077980"/>
                  </a:lnTo>
                  <a:lnTo>
                    <a:pt x="7409993" y="5103380"/>
                  </a:lnTo>
                  <a:lnTo>
                    <a:pt x="7408773" y="5141480"/>
                  </a:lnTo>
                  <a:lnTo>
                    <a:pt x="7407605" y="5179580"/>
                  </a:lnTo>
                  <a:lnTo>
                    <a:pt x="7406513" y="5204980"/>
                  </a:lnTo>
                  <a:lnTo>
                    <a:pt x="7404532" y="5281180"/>
                  </a:lnTo>
                  <a:lnTo>
                    <a:pt x="7403630" y="5319280"/>
                  </a:lnTo>
                  <a:lnTo>
                    <a:pt x="7403833" y="5357380"/>
                  </a:lnTo>
                  <a:lnTo>
                    <a:pt x="7405243" y="5509780"/>
                  </a:lnTo>
                  <a:lnTo>
                    <a:pt x="7406208" y="5585980"/>
                  </a:lnTo>
                  <a:lnTo>
                    <a:pt x="7406729" y="5624080"/>
                  </a:lnTo>
                  <a:lnTo>
                    <a:pt x="7408265" y="5662180"/>
                  </a:lnTo>
                  <a:lnTo>
                    <a:pt x="7410501" y="5712980"/>
                  </a:lnTo>
                  <a:lnTo>
                    <a:pt x="7414819" y="5801880"/>
                  </a:lnTo>
                  <a:lnTo>
                    <a:pt x="7416990" y="5852680"/>
                  </a:lnTo>
                  <a:lnTo>
                    <a:pt x="7419213" y="5903480"/>
                  </a:lnTo>
                  <a:lnTo>
                    <a:pt x="7421550" y="5941580"/>
                  </a:lnTo>
                  <a:lnTo>
                    <a:pt x="7425410" y="5992380"/>
                  </a:lnTo>
                  <a:lnTo>
                    <a:pt x="7429043" y="6043180"/>
                  </a:lnTo>
                  <a:lnTo>
                    <a:pt x="7432421" y="6093980"/>
                  </a:lnTo>
                  <a:lnTo>
                    <a:pt x="7435507" y="6144780"/>
                  </a:lnTo>
                  <a:lnTo>
                    <a:pt x="7438250" y="6182880"/>
                  </a:lnTo>
                  <a:lnTo>
                    <a:pt x="7430071" y="6017780"/>
                  </a:lnTo>
                  <a:lnTo>
                    <a:pt x="7426566" y="5941580"/>
                  </a:lnTo>
                  <a:lnTo>
                    <a:pt x="7426058" y="5916180"/>
                  </a:lnTo>
                  <a:lnTo>
                    <a:pt x="7425779" y="5903480"/>
                  </a:lnTo>
                  <a:lnTo>
                    <a:pt x="7425601" y="5890780"/>
                  </a:lnTo>
                  <a:lnTo>
                    <a:pt x="7425258" y="5852680"/>
                  </a:lnTo>
                  <a:lnTo>
                    <a:pt x="7424890" y="5814580"/>
                  </a:lnTo>
                  <a:lnTo>
                    <a:pt x="7424547" y="5751080"/>
                  </a:lnTo>
                  <a:lnTo>
                    <a:pt x="7424433" y="5712980"/>
                  </a:lnTo>
                  <a:lnTo>
                    <a:pt x="7424534" y="5662180"/>
                  </a:lnTo>
                  <a:lnTo>
                    <a:pt x="7425004" y="5611380"/>
                  </a:lnTo>
                  <a:lnTo>
                    <a:pt x="7428141" y="5535180"/>
                  </a:lnTo>
                  <a:lnTo>
                    <a:pt x="7431405" y="5484380"/>
                  </a:lnTo>
                  <a:lnTo>
                    <a:pt x="7434694" y="5458980"/>
                  </a:lnTo>
                  <a:lnTo>
                    <a:pt x="7437907" y="5458980"/>
                  </a:lnTo>
                  <a:lnTo>
                    <a:pt x="7440930" y="5471680"/>
                  </a:lnTo>
                  <a:lnTo>
                    <a:pt x="7440714" y="5458980"/>
                  </a:lnTo>
                  <a:lnTo>
                    <a:pt x="7438428" y="5319280"/>
                  </a:lnTo>
                  <a:lnTo>
                    <a:pt x="7439177" y="5204980"/>
                  </a:lnTo>
                  <a:lnTo>
                    <a:pt x="7439114" y="5154180"/>
                  </a:lnTo>
                  <a:lnTo>
                    <a:pt x="7438809" y="5116080"/>
                  </a:lnTo>
                  <a:lnTo>
                    <a:pt x="7438263" y="5077980"/>
                  </a:lnTo>
                  <a:lnTo>
                    <a:pt x="7435443" y="5027180"/>
                  </a:lnTo>
                  <a:lnTo>
                    <a:pt x="7429894" y="5001780"/>
                  </a:lnTo>
                  <a:lnTo>
                    <a:pt x="7426693" y="5014480"/>
                  </a:lnTo>
                  <a:lnTo>
                    <a:pt x="7418781" y="5014480"/>
                  </a:lnTo>
                  <a:lnTo>
                    <a:pt x="7416876" y="5001780"/>
                  </a:lnTo>
                  <a:lnTo>
                    <a:pt x="7415593" y="4963680"/>
                  </a:lnTo>
                  <a:lnTo>
                    <a:pt x="7415098" y="4925580"/>
                  </a:lnTo>
                  <a:lnTo>
                    <a:pt x="7415555" y="4849380"/>
                  </a:lnTo>
                  <a:lnTo>
                    <a:pt x="7417105" y="4760480"/>
                  </a:lnTo>
                  <a:lnTo>
                    <a:pt x="7419924" y="4633480"/>
                  </a:lnTo>
                  <a:lnTo>
                    <a:pt x="7420419" y="4620780"/>
                  </a:lnTo>
                  <a:lnTo>
                    <a:pt x="7425449" y="4493780"/>
                  </a:lnTo>
                  <a:lnTo>
                    <a:pt x="7427823" y="4430280"/>
                  </a:lnTo>
                  <a:lnTo>
                    <a:pt x="7429411" y="4404880"/>
                  </a:lnTo>
                  <a:lnTo>
                    <a:pt x="7430198" y="4392180"/>
                  </a:lnTo>
                  <a:lnTo>
                    <a:pt x="7430338" y="4379480"/>
                  </a:lnTo>
                  <a:lnTo>
                    <a:pt x="7350417" y="4379480"/>
                  </a:lnTo>
                  <a:lnTo>
                    <a:pt x="7184644" y="4416590"/>
                  </a:lnTo>
                  <a:lnTo>
                    <a:pt x="7352309" y="4404880"/>
                  </a:lnTo>
                  <a:lnTo>
                    <a:pt x="7406703" y="4404880"/>
                  </a:lnTo>
                  <a:lnTo>
                    <a:pt x="7392873" y="4849380"/>
                  </a:lnTo>
                  <a:lnTo>
                    <a:pt x="7393533" y="4811280"/>
                  </a:lnTo>
                  <a:lnTo>
                    <a:pt x="7393838" y="4760480"/>
                  </a:lnTo>
                  <a:lnTo>
                    <a:pt x="7393114" y="4747780"/>
                  </a:lnTo>
                  <a:lnTo>
                    <a:pt x="7390701" y="4760480"/>
                  </a:lnTo>
                  <a:lnTo>
                    <a:pt x="7381494" y="5052580"/>
                  </a:lnTo>
                  <a:lnTo>
                    <a:pt x="7374382" y="5306580"/>
                  </a:lnTo>
                  <a:lnTo>
                    <a:pt x="7374280" y="5484380"/>
                  </a:lnTo>
                  <a:lnTo>
                    <a:pt x="7374395" y="5535180"/>
                  </a:lnTo>
                  <a:lnTo>
                    <a:pt x="7374585" y="5573280"/>
                  </a:lnTo>
                  <a:lnTo>
                    <a:pt x="7375131" y="5636780"/>
                  </a:lnTo>
                  <a:lnTo>
                    <a:pt x="7376033" y="5687580"/>
                  </a:lnTo>
                  <a:lnTo>
                    <a:pt x="7377379" y="5738380"/>
                  </a:lnTo>
                  <a:lnTo>
                    <a:pt x="7379271" y="5789180"/>
                  </a:lnTo>
                  <a:lnTo>
                    <a:pt x="7383780" y="5928880"/>
                  </a:lnTo>
                  <a:lnTo>
                    <a:pt x="7396899" y="6144780"/>
                  </a:lnTo>
                  <a:lnTo>
                    <a:pt x="7398931" y="6182880"/>
                  </a:lnTo>
                  <a:lnTo>
                    <a:pt x="7400874" y="6220980"/>
                  </a:lnTo>
                  <a:lnTo>
                    <a:pt x="7403147" y="6246380"/>
                  </a:lnTo>
                  <a:lnTo>
                    <a:pt x="7406183" y="6284480"/>
                  </a:lnTo>
                  <a:lnTo>
                    <a:pt x="7410399" y="6322581"/>
                  </a:lnTo>
                  <a:lnTo>
                    <a:pt x="7419010" y="6424181"/>
                  </a:lnTo>
                  <a:lnTo>
                    <a:pt x="7423544" y="6474981"/>
                  </a:lnTo>
                  <a:lnTo>
                    <a:pt x="7428306" y="6525781"/>
                  </a:lnTo>
                  <a:lnTo>
                    <a:pt x="7433399" y="6576581"/>
                  </a:lnTo>
                  <a:lnTo>
                    <a:pt x="7453223" y="6728981"/>
                  </a:lnTo>
                  <a:lnTo>
                    <a:pt x="7466482" y="6830581"/>
                  </a:lnTo>
                  <a:lnTo>
                    <a:pt x="7469289" y="6855981"/>
                  </a:lnTo>
                  <a:lnTo>
                    <a:pt x="7472375" y="6881381"/>
                  </a:lnTo>
                  <a:lnTo>
                    <a:pt x="7475880" y="6906781"/>
                  </a:lnTo>
                  <a:lnTo>
                    <a:pt x="7519822" y="7058800"/>
                  </a:lnTo>
                  <a:close/>
                </a:path>
                <a:path w="14849475" h="11308715">
                  <a:moveTo>
                    <a:pt x="7519937" y="7059181"/>
                  </a:moveTo>
                  <a:lnTo>
                    <a:pt x="7519822" y="7058800"/>
                  </a:lnTo>
                  <a:lnTo>
                    <a:pt x="7519860" y="7059181"/>
                  </a:lnTo>
                  <a:close/>
                </a:path>
                <a:path w="14849475" h="11308715">
                  <a:moveTo>
                    <a:pt x="7524242" y="5631650"/>
                  </a:moveTo>
                  <a:lnTo>
                    <a:pt x="7524089" y="5608675"/>
                  </a:lnTo>
                  <a:lnTo>
                    <a:pt x="7524039" y="5618950"/>
                  </a:lnTo>
                  <a:lnTo>
                    <a:pt x="7524242" y="5631650"/>
                  </a:lnTo>
                  <a:close/>
                </a:path>
                <a:path w="14849475" h="11308715">
                  <a:moveTo>
                    <a:pt x="7724153" y="6825450"/>
                  </a:moveTo>
                  <a:lnTo>
                    <a:pt x="7724076" y="6787350"/>
                  </a:lnTo>
                  <a:lnTo>
                    <a:pt x="7712557" y="6787350"/>
                  </a:lnTo>
                  <a:lnTo>
                    <a:pt x="7711237" y="6787350"/>
                  </a:lnTo>
                  <a:lnTo>
                    <a:pt x="7710348" y="6787350"/>
                  </a:lnTo>
                  <a:lnTo>
                    <a:pt x="7716469" y="6812750"/>
                  </a:lnTo>
                  <a:lnTo>
                    <a:pt x="7721346" y="6825450"/>
                  </a:lnTo>
                  <a:lnTo>
                    <a:pt x="7724153" y="6825450"/>
                  </a:lnTo>
                  <a:close/>
                </a:path>
                <a:path w="14849475" h="11308715">
                  <a:moveTo>
                    <a:pt x="7885468" y="8578698"/>
                  </a:moveTo>
                  <a:lnTo>
                    <a:pt x="7881887" y="8565350"/>
                  </a:lnTo>
                  <a:lnTo>
                    <a:pt x="7870330" y="8539950"/>
                  </a:lnTo>
                  <a:lnTo>
                    <a:pt x="7885468" y="8578698"/>
                  </a:lnTo>
                  <a:close/>
                </a:path>
                <a:path w="14849475" h="11308715">
                  <a:moveTo>
                    <a:pt x="7970164" y="8705050"/>
                  </a:moveTo>
                  <a:lnTo>
                    <a:pt x="7966977" y="8692350"/>
                  </a:lnTo>
                  <a:lnTo>
                    <a:pt x="7964348" y="8687092"/>
                  </a:lnTo>
                  <a:lnTo>
                    <a:pt x="7966113" y="8692350"/>
                  </a:lnTo>
                  <a:lnTo>
                    <a:pt x="7969669" y="8705050"/>
                  </a:lnTo>
                  <a:lnTo>
                    <a:pt x="7970164" y="8705050"/>
                  </a:lnTo>
                  <a:close/>
                </a:path>
                <a:path w="14849475" h="11308715">
                  <a:moveTo>
                    <a:pt x="7973898" y="8717750"/>
                  </a:moveTo>
                  <a:lnTo>
                    <a:pt x="7972323" y="8705050"/>
                  </a:lnTo>
                  <a:lnTo>
                    <a:pt x="7970164" y="8705050"/>
                  </a:lnTo>
                  <a:lnTo>
                    <a:pt x="7973352" y="8717750"/>
                  </a:lnTo>
                  <a:lnTo>
                    <a:pt x="7973898" y="8717750"/>
                  </a:lnTo>
                  <a:close/>
                </a:path>
                <a:path w="14849475" h="11308715">
                  <a:moveTo>
                    <a:pt x="8039824" y="9000566"/>
                  </a:moveTo>
                  <a:lnTo>
                    <a:pt x="8036001" y="8984450"/>
                  </a:lnTo>
                  <a:lnTo>
                    <a:pt x="8030210" y="8971750"/>
                  </a:lnTo>
                  <a:lnTo>
                    <a:pt x="8024825" y="8959050"/>
                  </a:lnTo>
                  <a:lnTo>
                    <a:pt x="8014589" y="8933650"/>
                  </a:lnTo>
                  <a:lnTo>
                    <a:pt x="8005673" y="8908250"/>
                  </a:lnTo>
                  <a:lnTo>
                    <a:pt x="7998676" y="8895575"/>
                  </a:lnTo>
                  <a:lnTo>
                    <a:pt x="8025803" y="8971750"/>
                  </a:lnTo>
                  <a:lnTo>
                    <a:pt x="8033093" y="8984450"/>
                  </a:lnTo>
                  <a:lnTo>
                    <a:pt x="8038274" y="8997150"/>
                  </a:lnTo>
                  <a:lnTo>
                    <a:pt x="8039824" y="9000566"/>
                  </a:lnTo>
                  <a:close/>
                </a:path>
                <a:path w="14849475" h="11308715">
                  <a:moveTo>
                    <a:pt x="8065338" y="9062237"/>
                  </a:moveTo>
                  <a:lnTo>
                    <a:pt x="8055546" y="9035250"/>
                  </a:lnTo>
                  <a:lnTo>
                    <a:pt x="8039824" y="9000566"/>
                  </a:lnTo>
                  <a:lnTo>
                    <a:pt x="8042021" y="9009850"/>
                  </a:lnTo>
                  <a:lnTo>
                    <a:pt x="8065338" y="9062237"/>
                  </a:lnTo>
                  <a:close/>
                </a:path>
                <a:path w="14849475" h="11308715">
                  <a:moveTo>
                    <a:pt x="8173974" y="9222410"/>
                  </a:moveTo>
                  <a:lnTo>
                    <a:pt x="8160423" y="9187650"/>
                  </a:lnTo>
                  <a:lnTo>
                    <a:pt x="8168373" y="9213050"/>
                  </a:lnTo>
                  <a:lnTo>
                    <a:pt x="8173974" y="9222410"/>
                  </a:lnTo>
                  <a:close/>
                </a:path>
                <a:path w="14849475" h="11308715">
                  <a:moveTo>
                    <a:pt x="8178025" y="9232773"/>
                  </a:moveTo>
                  <a:lnTo>
                    <a:pt x="8175980" y="9225750"/>
                  </a:lnTo>
                  <a:lnTo>
                    <a:pt x="8173974" y="9222410"/>
                  </a:lnTo>
                  <a:lnTo>
                    <a:pt x="8178025" y="9232773"/>
                  </a:lnTo>
                  <a:close/>
                </a:path>
                <a:path w="14849475" h="11308715">
                  <a:moveTo>
                    <a:pt x="8194789" y="9273400"/>
                  </a:moveTo>
                  <a:lnTo>
                    <a:pt x="8180235" y="9238450"/>
                  </a:lnTo>
                  <a:lnTo>
                    <a:pt x="8178025" y="9232773"/>
                  </a:lnTo>
                  <a:lnTo>
                    <a:pt x="8183359" y="9251150"/>
                  </a:lnTo>
                  <a:lnTo>
                    <a:pt x="8190611" y="9263850"/>
                  </a:lnTo>
                  <a:lnTo>
                    <a:pt x="8194789" y="9273400"/>
                  </a:lnTo>
                  <a:close/>
                </a:path>
                <a:path w="14849475" h="11308715">
                  <a:moveTo>
                    <a:pt x="8251304" y="8771738"/>
                  </a:moveTo>
                  <a:lnTo>
                    <a:pt x="8186521" y="8602561"/>
                  </a:lnTo>
                  <a:lnTo>
                    <a:pt x="8179803" y="8583574"/>
                  </a:lnTo>
                  <a:lnTo>
                    <a:pt x="8088427" y="8316671"/>
                  </a:lnTo>
                  <a:lnTo>
                    <a:pt x="8041246" y="8162353"/>
                  </a:lnTo>
                  <a:lnTo>
                    <a:pt x="8046352" y="8175701"/>
                  </a:lnTo>
                  <a:lnTo>
                    <a:pt x="8046809" y="8173860"/>
                  </a:lnTo>
                  <a:lnTo>
                    <a:pt x="8043761" y="8160436"/>
                  </a:lnTo>
                  <a:lnTo>
                    <a:pt x="8018513" y="8064005"/>
                  </a:lnTo>
                  <a:lnTo>
                    <a:pt x="8014500" y="8047418"/>
                  </a:lnTo>
                  <a:lnTo>
                    <a:pt x="8013611" y="8041119"/>
                  </a:lnTo>
                  <a:lnTo>
                    <a:pt x="8016976" y="8048765"/>
                  </a:lnTo>
                  <a:lnTo>
                    <a:pt x="8025676" y="8073987"/>
                  </a:lnTo>
                  <a:lnTo>
                    <a:pt x="8007515" y="8013179"/>
                  </a:lnTo>
                  <a:lnTo>
                    <a:pt x="7985214" y="7929080"/>
                  </a:lnTo>
                  <a:lnTo>
                    <a:pt x="7975168" y="7892021"/>
                  </a:lnTo>
                  <a:lnTo>
                    <a:pt x="7967675" y="7865465"/>
                  </a:lnTo>
                  <a:lnTo>
                    <a:pt x="7964106" y="7854810"/>
                  </a:lnTo>
                  <a:lnTo>
                    <a:pt x="7965808" y="7865491"/>
                  </a:lnTo>
                  <a:lnTo>
                    <a:pt x="7998130" y="7993189"/>
                  </a:lnTo>
                  <a:lnTo>
                    <a:pt x="7972971" y="7909763"/>
                  </a:lnTo>
                  <a:lnTo>
                    <a:pt x="7954289" y="7850327"/>
                  </a:lnTo>
                  <a:lnTo>
                    <a:pt x="7940065" y="7807261"/>
                  </a:lnTo>
                  <a:lnTo>
                    <a:pt x="7917040" y="7739672"/>
                  </a:lnTo>
                  <a:lnTo>
                    <a:pt x="7909687" y="7715961"/>
                  </a:lnTo>
                  <a:lnTo>
                    <a:pt x="7892580" y="7652982"/>
                  </a:lnTo>
                  <a:lnTo>
                    <a:pt x="7881493" y="7610068"/>
                  </a:lnTo>
                  <a:lnTo>
                    <a:pt x="7843050" y="7454227"/>
                  </a:lnTo>
                  <a:lnTo>
                    <a:pt x="7833627" y="7412736"/>
                  </a:lnTo>
                  <a:lnTo>
                    <a:pt x="7814030" y="7317219"/>
                  </a:lnTo>
                  <a:lnTo>
                    <a:pt x="7824102" y="7380160"/>
                  </a:lnTo>
                  <a:lnTo>
                    <a:pt x="7834096" y="7438758"/>
                  </a:lnTo>
                  <a:lnTo>
                    <a:pt x="7855661" y="7543851"/>
                  </a:lnTo>
                  <a:lnTo>
                    <a:pt x="7865796" y="7591336"/>
                  </a:lnTo>
                  <a:lnTo>
                    <a:pt x="7875562" y="7635888"/>
                  </a:lnTo>
                  <a:lnTo>
                    <a:pt x="7884998" y="7677823"/>
                  </a:lnTo>
                  <a:lnTo>
                    <a:pt x="7894142" y="7717498"/>
                  </a:lnTo>
                  <a:lnTo>
                    <a:pt x="7907350" y="7767104"/>
                  </a:lnTo>
                  <a:lnTo>
                    <a:pt x="7920304" y="7814030"/>
                  </a:lnTo>
                  <a:lnTo>
                    <a:pt x="7933093" y="7859065"/>
                  </a:lnTo>
                  <a:lnTo>
                    <a:pt x="7971269" y="7990903"/>
                  </a:lnTo>
                  <a:lnTo>
                    <a:pt x="7977238" y="8013332"/>
                  </a:lnTo>
                  <a:lnTo>
                    <a:pt x="8018780" y="8153476"/>
                  </a:lnTo>
                  <a:lnTo>
                    <a:pt x="8071180" y="8313204"/>
                  </a:lnTo>
                  <a:lnTo>
                    <a:pt x="8175180" y="8596960"/>
                  </a:lnTo>
                  <a:lnTo>
                    <a:pt x="8200415" y="8659127"/>
                  </a:lnTo>
                  <a:lnTo>
                    <a:pt x="8251304" y="8771738"/>
                  </a:lnTo>
                  <a:close/>
                </a:path>
                <a:path w="14849475" h="11308715">
                  <a:moveTo>
                    <a:pt x="8592541" y="9657550"/>
                  </a:moveTo>
                  <a:lnTo>
                    <a:pt x="8591867" y="9656902"/>
                  </a:lnTo>
                  <a:lnTo>
                    <a:pt x="8592083" y="9657550"/>
                  </a:lnTo>
                  <a:lnTo>
                    <a:pt x="8592541" y="9657550"/>
                  </a:lnTo>
                  <a:close/>
                </a:path>
                <a:path w="14849475" h="11308715">
                  <a:moveTo>
                    <a:pt x="8771992" y="10000450"/>
                  </a:moveTo>
                  <a:lnTo>
                    <a:pt x="8738845" y="9936950"/>
                  </a:lnTo>
                  <a:lnTo>
                    <a:pt x="8712302" y="9890049"/>
                  </a:lnTo>
                  <a:lnTo>
                    <a:pt x="8771992" y="10000450"/>
                  </a:lnTo>
                  <a:close/>
                </a:path>
                <a:path w="14849475" h="11308715">
                  <a:moveTo>
                    <a:pt x="8935060" y="10331285"/>
                  </a:moveTo>
                  <a:lnTo>
                    <a:pt x="8934856" y="10330650"/>
                  </a:lnTo>
                  <a:lnTo>
                    <a:pt x="8931846" y="10317950"/>
                  </a:lnTo>
                  <a:lnTo>
                    <a:pt x="8934666" y="10330650"/>
                  </a:lnTo>
                  <a:lnTo>
                    <a:pt x="8935060" y="10331285"/>
                  </a:lnTo>
                  <a:close/>
                </a:path>
                <a:path w="14849475" h="11308715">
                  <a:moveTo>
                    <a:pt x="8940368" y="10264610"/>
                  </a:moveTo>
                  <a:lnTo>
                    <a:pt x="8819007" y="10065106"/>
                  </a:lnTo>
                  <a:lnTo>
                    <a:pt x="8879459" y="10165677"/>
                  </a:lnTo>
                  <a:lnTo>
                    <a:pt x="8923147" y="10237000"/>
                  </a:lnTo>
                  <a:lnTo>
                    <a:pt x="8940368" y="10264610"/>
                  </a:lnTo>
                  <a:close/>
                </a:path>
                <a:path w="14849475" h="11308715">
                  <a:moveTo>
                    <a:pt x="8942502" y="10343350"/>
                  </a:moveTo>
                  <a:lnTo>
                    <a:pt x="8935060" y="10331285"/>
                  </a:lnTo>
                  <a:lnTo>
                    <a:pt x="8938806" y="10343350"/>
                  </a:lnTo>
                  <a:lnTo>
                    <a:pt x="8942502" y="10343350"/>
                  </a:lnTo>
                  <a:close/>
                </a:path>
                <a:path w="14849475" h="11308715">
                  <a:moveTo>
                    <a:pt x="8947988" y="10349128"/>
                  </a:moveTo>
                  <a:lnTo>
                    <a:pt x="8944534" y="10343350"/>
                  </a:lnTo>
                  <a:lnTo>
                    <a:pt x="8942502" y="10343350"/>
                  </a:lnTo>
                  <a:lnTo>
                    <a:pt x="8947988" y="10349128"/>
                  </a:lnTo>
                  <a:close/>
                </a:path>
                <a:path w="14849475" h="11308715">
                  <a:moveTo>
                    <a:pt x="8958745" y="10296538"/>
                  </a:moveTo>
                  <a:lnTo>
                    <a:pt x="8956624" y="10292550"/>
                  </a:lnTo>
                  <a:lnTo>
                    <a:pt x="8940368" y="10267150"/>
                  </a:lnTo>
                  <a:lnTo>
                    <a:pt x="8958745" y="10296538"/>
                  </a:lnTo>
                  <a:close/>
                </a:path>
                <a:path w="14849475" h="11308715">
                  <a:moveTo>
                    <a:pt x="8976652" y="10325189"/>
                  </a:moveTo>
                  <a:lnTo>
                    <a:pt x="8958745" y="10296538"/>
                  </a:lnTo>
                  <a:lnTo>
                    <a:pt x="8970150" y="10317950"/>
                  </a:lnTo>
                  <a:lnTo>
                    <a:pt x="8976652" y="10325189"/>
                  </a:lnTo>
                  <a:close/>
                </a:path>
                <a:path w="14849475" h="11308715">
                  <a:moveTo>
                    <a:pt x="9303398" y="10762450"/>
                  </a:moveTo>
                  <a:lnTo>
                    <a:pt x="9275991" y="10724147"/>
                  </a:lnTo>
                  <a:lnTo>
                    <a:pt x="9282938" y="10737050"/>
                  </a:lnTo>
                  <a:lnTo>
                    <a:pt x="9303398" y="10762450"/>
                  </a:lnTo>
                  <a:close/>
                </a:path>
                <a:path w="14849475" h="11308715">
                  <a:moveTo>
                    <a:pt x="9383547" y="11308550"/>
                  </a:moveTo>
                  <a:lnTo>
                    <a:pt x="9220568" y="11092650"/>
                  </a:lnTo>
                  <a:lnTo>
                    <a:pt x="9136570" y="10978350"/>
                  </a:lnTo>
                  <a:lnTo>
                    <a:pt x="9108821" y="10940250"/>
                  </a:lnTo>
                  <a:lnTo>
                    <a:pt x="9081275" y="10902150"/>
                  </a:lnTo>
                  <a:lnTo>
                    <a:pt x="9054033" y="10864050"/>
                  </a:lnTo>
                  <a:lnTo>
                    <a:pt x="9027122" y="10825950"/>
                  </a:lnTo>
                  <a:lnTo>
                    <a:pt x="9053398" y="10864050"/>
                  </a:lnTo>
                  <a:lnTo>
                    <a:pt x="9080563" y="10902150"/>
                  </a:lnTo>
                  <a:lnTo>
                    <a:pt x="9108503" y="10952950"/>
                  </a:lnTo>
                  <a:lnTo>
                    <a:pt x="9137091" y="10991050"/>
                  </a:lnTo>
                  <a:lnTo>
                    <a:pt x="9166212" y="11029150"/>
                  </a:lnTo>
                  <a:lnTo>
                    <a:pt x="9195702" y="11067250"/>
                  </a:lnTo>
                  <a:lnTo>
                    <a:pt x="9225915" y="11118050"/>
                  </a:lnTo>
                  <a:lnTo>
                    <a:pt x="9257220" y="11156150"/>
                  </a:lnTo>
                  <a:lnTo>
                    <a:pt x="9379090" y="11308550"/>
                  </a:lnTo>
                  <a:lnTo>
                    <a:pt x="9383547" y="11308550"/>
                  </a:lnTo>
                  <a:close/>
                </a:path>
                <a:path w="14849475" h="11308715">
                  <a:moveTo>
                    <a:pt x="9615487" y="11308550"/>
                  </a:moveTo>
                  <a:lnTo>
                    <a:pt x="9586481" y="11270463"/>
                  </a:lnTo>
                  <a:lnTo>
                    <a:pt x="9573539" y="11257750"/>
                  </a:lnTo>
                  <a:lnTo>
                    <a:pt x="9571164" y="11255426"/>
                  </a:lnTo>
                  <a:lnTo>
                    <a:pt x="9563163" y="11245050"/>
                  </a:lnTo>
                  <a:lnTo>
                    <a:pt x="9543580" y="11219650"/>
                  </a:lnTo>
                  <a:lnTo>
                    <a:pt x="9511157" y="11168850"/>
                  </a:lnTo>
                  <a:lnTo>
                    <a:pt x="9493758" y="11143450"/>
                  </a:lnTo>
                  <a:lnTo>
                    <a:pt x="9476359" y="11118050"/>
                  </a:lnTo>
                  <a:lnTo>
                    <a:pt x="9464205" y="11105350"/>
                  </a:lnTo>
                  <a:lnTo>
                    <a:pt x="9439872" y="11079950"/>
                  </a:lnTo>
                  <a:lnTo>
                    <a:pt x="9402343" y="11016450"/>
                  </a:lnTo>
                  <a:lnTo>
                    <a:pt x="9364447" y="10965650"/>
                  </a:lnTo>
                  <a:lnTo>
                    <a:pt x="9326842" y="10914850"/>
                  </a:lnTo>
                  <a:lnTo>
                    <a:pt x="9290202" y="10864050"/>
                  </a:lnTo>
                  <a:lnTo>
                    <a:pt x="9255176" y="10813250"/>
                  </a:lnTo>
                  <a:lnTo>
                    <a:pt x="9222448" y="10775150"/>
                  </a:lnTo>
                  <a:lnTo>
                    <a:pt x="9192666" y="10724350"/>
                  </a:lnTo>
                  <a:lnTo>
                    <a:pt x="9166517" y="10686250"/>
                  </a:lnTo>
                  <a:lnTo>
                    <a:pt x="9144648" y="10660850"/>
                  </a:lnTo>
                  <a:lnTo>
                    <a:pt x="9127731" y="10622750"/>
                  </a:lnTo>
                  <a:lnTo>
                    <a:pt x="9116428" y="10610050"/>
                  </a:lnTo>
                  <a:lnTo>
                    <a:pt x="9111412" y="10597350"/>
                  </a:lnTo>
                  <a:lnTo>
                    <a:pt x="9041244" y="10485526"/>
                  </a:lnTo>
                  <a:lnTo>
                    <a:pt x="9041244" y="10686250"/>
                  </a:lnTo>
                  <a:lnTo>
                    <a:pt x="9037841" y="10686250"/>
                  </a:lnTo>
                  <a:lnTo>
                    <a:pt x="9026461" y="10673550"/>
                  </a:lnTo>
                  <a:lnTo>
                    <a:pt x="9006751" y="10648150"/>
                  </a:lnTo>
                  <a:lnTo>
                    <a:pt x="8980119" y="10610050"/>
                  </a:lnTo>
                  <a:lnTo>
                    <a:pt x="8947988" y="10571950"/>
                  </a:lnTo>
                  <a:lnTo>
                    <a:pt x="8911742" y="10521150"/>
                  </a:lnTo>
                  <a:lnTo>
                    <a:pt x="8872830" y="10457650"/>
                  </a:lnTo>
                  <a:lnTo>
                    <a:pt x="8839898" y="10406850"/>
                  </a:lnTo>
                  <a:lnTo>
                    <a:pt x="8775205" y="10305250"/>
                  </a:lnTo>
                  <a:lnTo>
                    <a:pt x="8745029" y="10254450"/>
                  </a:lnTo>
                  <a:lnTo>
                    <a:pt x="8717356" y="10216350"/>
                  </a:lnTo>
                  <a:lnTo>
                    <a:pt x="8692985" y="10178250"/>
                  </a:lnTo>
                  <a:lnTo>
                    <a:pt x="8679447" y="10152850"/>
                  </a:lnTo>
                  <a:lnTo>
                    <a:pt x="8672690" y="10140150"/>
                  </a:lnTo>
                  <a:lnTo>
                    <a:pt x="8665985" y="10140150"/>
                  </a:lnTo>
                  <a:lnTo>
                    <a:pt x="8658377" y="10127450"/>
                  </a:lnTo>
                  <a:lnTo>
                    <a:pt x="8649881" y="10102050"/>
                  </a:lnTo>
                  <a:lnTo>
                    <a:pt x="8640521" y="10089350"/>
                  </a:lnTo>
                  <a:lnTo>
                    <a:pt x="8595665" y="10013150"/>
                  </a:lnTo>
                  <a:lnTo>
                    <a:pt x="8570265" y="9962350"/>
                  </a:lnTo>
                  <a:lnTo>
                    <a:pt x="8543963" y="9911550"/>
                  </a:lnTo>
                  <a:lnTo>
                    <a:pt x="8517572" y="9873450"/>
                  </a:lnTo>
                  <a:lnTo>
                    <a:pt x="8491880" y="9822650"/>
                  </a:lnTo>
                  <a:lnTo>
                    <a:pt x="8479638" y="9797250"/>
                  </a:lnTo>
                  <a:lnTo>
                    <a:pt x="8468550" y="9771850"/>
                  </a:lnTo>
                  <a:lnTo>
                    <a:pt x="8448103" y="9733750"/>
                  </a:lnTo>
                  <a:lnTo>
                    <a:pt x="8438947" y="9708350"/>
                  </a:lnTo>
                  <a:lnTo>
                    <a:pt x="8430616" y="9695650"/>
                  </a:lnTo>
                  <a:lnTo>
                    <a:pt x="8423211" y="9682950"/>
                  </a:lnTo>
                  <a:lnTo>
                    <a:pt x="8416823" y="9670250"/>
                  </a:lnTo>
                  <a:lnTo>
                    <a:pt x="8407476" y="9644850"/>
                  </a:lnTo>
                  <a:lnTo>
                    <a:pt x="8403336" y="9632150"/>
                  </a:lnTo>
                  <a:lnTo>
                    <a:pt x="8405152" y="9632150"/>
                  </a:lnTo>
                  <a:lnTo>
                    <a:pt x="8413674" y="9644850"/>
                  </a:lnTo>
                  <a:lnTo>
                    <a:pt x="8444319" y="9708350"/>
                  </a:lnTo>
                  <a:lnTo>
                    <a:pt x="8471624" y="9759150"/>
                  </a:lnTo>
                  <a:lnTo>
                    <a:pt x="8496452" y="9809950"/>
                  </a:lnTo>
                  <a:lnTo>
                    <a:pt x="8519681" y="9848050"/>
                  </a:lnTo>
                  <a:lnTo>
                    <a:pt x="8540648" y="9886150"/>
                  </a:lnTo>
                  <a:lnTo>
                    <a:pt x="8559876" y="9911550"/>
                  </a:lnTo>
                  <a:lnTo>
                    <a:pt x="8577847" y="9949650"/>
                  </a:lnTo>
                  <a:lnTo>
                    <a:pt x="8595017" y="9975050"/>
                  </a:lnTo>
                  <a:lnTo>
                    <a:pt x="8611883" y="10000450"/>
                  </a:lnTo>
                  <a:lnTo>
                    <a:pt x="8628926" y="10025850"/>
                  </a:lnTo>
                  <a:lnTo>
                    <a:pt x="8646617" y="10063950"/>
                  </a:lnTo>
                  <a:lnTo>
                    <a:pt x="8665464" y="10089350"/>
                  </a:lnTo>
                  <a:lnTo>
                    <a:pt x="8675459" y="10114750"/>
                  </a:lnTo>
                  <a:lnTo>
                    <a:pt x="8686381" y="10127450"/>
                  </a:lnTo>
                  <a:lnTo>
                    <a:pt x="8698090" y="10152850"/>
                  </a:lnTo>
                  <a:lnTo>
                    <a:pt x="8710460" y="10178250"/>
                  </a:lnTo>
                  <a:lnTo>
                    <a:pt x="8723528" y="10190950"/>
                  </a:lnTo>
                  <a:lnTo>
                    <a:pt x="8737359" y="10216350"/>
                  </a:lnTo>
                  <a:lnTo>
                    <a:pt x="8752027" y="10254450"/>
                  </a:lnTo>
                  <a:lnTo>
                    <a:pt x="8767610" y="10279850"/>
                  </a:lnTo>
                  <a:lnTo>
                    <a:pt x="8779192" y="10292550"/>
                  </a:lnTo>
                  <a:lnTo>
                    <a:pt x="8778697" y="10279850"/>
                  </a:lnTo>
                  <a:lnTo>
                    <a:pt x="8767686" y="10267150"/>
                  </a:lnTo>
                  <a:lnTo>
                    <a:pt x="8747747" y="10229050"/>
                  </a:lnTo>
                  <a:lnTo>
                    <a:pt x="8720442" y="10178250"/>
                  </a:lnTo>
                  <a:lnTo>
                    <a:pt x="8687346" y="10114750"/>
                  </a:lnTo>
                  <a:lnTo>
                    <a:pt x="8704872" y="10140150"/>
                  </a:lnTo>
                  <a:lnTo>
                    <a:pt x="8718525" y="10165550"/>
                  </a:lnTo>
                  <a:lnTo>
                    <a:pt x="8728138" y="10178250"/>
                  </a:lnTo>
                  <a:lnTo>
                    <a:pt x="8733485" y="10178250"/>
                  </a:lnTo>
                  <a:lnTo>
                    <a:pt x="8865324" y="10406850"/>
                  </a:lnTo>
                  <a:lnTo>
                    <a:pt x="8871623" y="10419550"/>
                  </a:lnTo>
                  <a:lnTo>
                    <a:pt x="8877986" y="10432250"/>
                  </a:lnTo>
                  <a:lnTo>
                    <a:pt x="8884475" y="10444950"/>
                  </a:lnTo>
                  <a:lnTo>
                    <a:pt x="8891118" y="10444950"/>
                  </a:lnTo>
                  <a:lnTo>
                    <a:pt x="8943124" y="10533850"/>
                  </a:lnTo>
                  <a:lnTo>
                    <a:pt x="8978062" y="10584650"/>
                  </a:lnTo>
                  <a:lnTo>
                    <a:pt x="9008186" y="10635450"/>
                  </a:lnTo>
                  <a:lnTo>
                    <a:pt x="9030310" y="10673550"/>
                  </a:lnTo>
                  <a:lnTo>
                    <a:pt x="9041244" y="10686250"/>
                  </a:lnTo>
                  <a:lnTo>
                    <a:pt x="9041244" y="10485526"/>
                  </a:lnTo>
                  <a:lnTo>
                    <a:pt x="9039695" y="10483050"/>
                  </a:lnTo>
                  <a:lnTo>
                    <a:pt x="9031719" y="10470350"/>
                  </a:lnTo>
                  <a:lnTo>
                    <a:pt x="9025230" y="10460698"/>
                  </a:lnTo>
                  <a:lnTo>
                    <a:pt x="9025230" y="10483050"/>
                  </a:lnTo>
                  <a:lnTo>
                    <a:pt x="8997772" y="10444950"/>
                  </a:lnTo>
                  <a:lnTo>
                    <a:pt x="8971001" y="10394150"/>
                  </a:lnTo>
                  <a:lnTo>
                    <a:pt x="8963647" y="10383482"/>
                  </a:lnTo>
                  <a:lnTo>
                    <a:pt x="8973934" y="10394150"/>
                  </a:lnTo>
                  <a:lnTo>
                    <a:pt x="8988565" y="10419550"/>
                  </a:lnTo>
                  <a:lnTo>
                    <a:pt x="9005646" y="10444950"/>
                  </a:lnTo>
                  <a:lnTo>
                    <a:pt x="9025230" y="10483050"/>
                  </a:lnTo>
                  <a:lnTo>
                    <a:pt x="9025230" y="10460698"/>
                  </a:lnTo>
                  <a:lnTo>
                    <a:pt x="8989060" y="10406850"/>
                  </a:lnTo>
                  <a:lnTo>
                    <a:pt x="8970061" y="10381450"/>
                  </a:lnTo>
                  <a:lnTo>
                    <a:pt x="8965832" y="10368750"/>
                  </a:lnTo>
                  <a:lnTo>
                    <a:pt x="8958123" y="10368750"/>
                  </a:lnTo>
                  <a:lnTo>
                    <a:pt x="8954541" y="10356050"/>
                  </a:lnTo>
                  <a:lnTo>
                    <a:pt x="8947988" y="10349128"/>
                  </a:lnTo>
                  <a:lnTo>
                    <a:pt x="8952116" y="10356050"/>
                  </a:lnTo>
                  <a:lnTo>
                    <a:pt x="8961006" y="10379672"/>
                  </a:lnTo>
                  <a:lnTo>
                    <a:pt x="8944737" y="10356050"/>
                  </a:lnTo>
                  <a:lnTo>
                    <a:pt x="8918829" y="10317950"/>
                  </a:lnTo>
                  <a:lnTo>
                    <a:pt x="8893137" y="10267150"/>
                  </a:lnTo>
                  <a:lnTo>
                    <a:pt x="8841727" y="10190950"/>
                  </a:lnTo>
                  <a:lnTo>
                    <a:pt x="8796718" y="10114750"/>
                  </a:lnTo>
                  <a:lnTo>
                    <a:pt x="8785428" y="10089350"/>
                  </a:lnTo>
                  <a:lnTo>
                    <a:pt x="8774252" y="10076650"/>
                  </a:lnTo>
                  <a:lnTo>
                    <a:pt x="8763305" y="10051250"/>
                  </a:lnTo>
                  <a:lnTo>
                    <a:pt x="8752764" y="10038550"/>
                  </a:lnTo>
                  <a:lnTo>
                    <a:pt x="8668055" y="9886150"/>
                  </a:lnTo>
                  <a:lnTo>
                    <a:pt x="8674087" y="9886150"/>
                  </a:lnTo>
                  <a:lnTo>
                    <a:pt x="8677669" y="9898850"/>
                  </a:lnTo>
                  <a:lnTo>
                    <a:pt x="8679028" y="9898850"/>
                  </a:lnTo>
                  <a:lnTo>
                    <a:pt x="8678443" y="9886150"/>
                  </a:lnTo>
                  <a:lnTo>
                    <a:pt x="8676157" y="9886150"/>
                  </a:lnTo>
                  <a:lnTo>
                    <a:pt x="8672424" y="9873450"/>
                  </a:lnTo>
                  <a:lnTo>
                    <a:pt x="8667496" y="9860750"/>
                  </a:lnTo>
                  <a:lnTo>
                    <a:pt x="8661629" y="9848050"/>
                  </a:lnTo>
                  <a:lnTo>
                    <a:pt x="8655088" y="9835350"/>
                  </a:lnTo>
                  <a:lnTo>
                    <a:pt x="8648116" y="9822650"/>
                  </a:lnTo>
                  <a:lnTo>
                    <a:pt x="8627148" y="9771850"/>
                  </a:lnTo>
                  <a:lnTo>
                    <a:pt x="8621001" y="9759150"/>
                  </a:lnTo>
                  <a:lnTo>
                    <a:pt x="8615693" y="9746450"/>
                  </a:lnTo>
                  <a:lnTo>
                    <a:pt x="8611476" y="9733750"/>
                  </a:lnTo>
                  <a:lnTo>
                    <a:pt x="8608619" y="9733750"/>
                  </a:lnTo>
                  <a:lnTo>
                    <a:pt x="8607349" y="9721050"/>
                  </a:lnTo>
                  <a:lnTo>
                    <a:pt x="8610663" y="9721050"/>
                  </a:lnTo>
                  <a:lnTo>
                    <a:pt x="8615731" y="9733750"/>
                  </a:lnTo>
                  <a:lnTo>
                    <a:pt x="8623427" y="9746450"/>
                  </a:lnTo>
                  <a:lnTo>
                    <a:pt x="8633993" y="9759150"/>
                  </a:lnTo>
                  <a:lnTo>
                    <a:pt x="8647697" y="9784550"/>
                  </a:lnTo>
                  <a:lnTo>
                    <a:pt x="8664778" y="9809950"/>
                  </a:lnTo>
                  <a:lnTo>
                    <a:pt x="8685492" y="9848050"/>
                  </a:lnTo>
                  <a:lnTo>
                    <a:pt x="8710092" y="9886150"/>
                  </a:lnTo>
                  <a:lnTo>
                    <a:pt x="8712302" y="9890049"/>
                  </a:lnTo>
                  <a:lnTo>
                    <a:pt x="8675865" y="9822650"/>
                  </a:lnTo>
                  <a:lnTo>
                    <a:pt x="8622525" y="9733750"/>
                  </a:lnTo>
                  <a:lnTo>
                    <a:pt x="8616239" y="9721050"/>
                  </a:lnTo>
                  <a:lnTo>
                    <a:pt x="8570785" y="9632150"/>
                  </a:lnTo>
                  <a:lnTo>
                    <a:pt x="8551304" y="9594050"/>
                  </a:lnTo>
                  <a:lnTo>
                    <a:pt x="8512353" y="9517850"/>
                  </a:lnTo>
                  <a:lnTo>
                    <a:pt x="8486381" y="9467050"/>
                  </a:lnTo>
                  <a:lnTo>
                    <a:pt x="8478571" y="9454350"/>
                  </a:lnTo>
                  <a:lnTo>
                    <a:pt x="8470849" y="9428950"/>
                  </a:lnTo>
                  <a:lnTo>
                    <a:pt x="8463102" y="9416250"/>
                  </a:lnTo>
                  <a:lnTo>
                    <a:pt x="8455203" y="9403550"/>
                  </a:lnTo>
                  <a:lnTo>
                    <a:pt x="8464512" y="9416250"/>
                  </a:lnTo>
                  <a:lnTo>
                    <a:pt x="8472056" y="9428950"/>
                  </a:lnTo>
                  <a:lnTo>
                    <a:pt x="8478761" y="9441650"/>
                  </a:lnTo>
                  <a:lnTo>
                    <a:pt x="8484603" y="9454350"/>
                  </a:lnTo>
                  <a:lnTo>
                    <a:pt x="8489569" y="9467050"/>
                  </a:lnTo>
                  <a:lnTo>
                    <a:pt x="8514131" y="9505150"/>
                  </a:lnTo>
                  <a:lnTo>
                    <a:pt x="8533105" y="9543250"/>
                  </a:lnTo>
                  <a:lnTo>
                    <a:pt x="8545855" y="9581350"/>
                  </a:lnTo>
                  <a:lnTo>
                    <a:pt x="8551735" y="9594050"/>
                  </a:lnTo>
                  <a:lnTo>
                    <a:pt x="8579625" y="9644850"/>
                  </a:lnTo>
                  <a:lnTo>
                    <a:pt x="8591867" y="9656902"/>
                  </a:lnTo>
                  <a:lnTo>
                    <a:pt x="8579853" y="9619450"/>
                  </a:lnTo>
                  <a:lnTo>
                    <a:pt x="8557438" y="9568650"/>
                  </a:lnTo>
                  <a:lnTo>
                    <a:pt x="8540813" y="9543250"/>
                  </a:lnTo>
                  <a:lnTo>
                    <a:pt x="8522373" y="9505150"/>
                  </a:lnTo>
                  <a:lnTo>
                    <a:pt x="8502345" y="9454350"/>
                  </a:lnTo>
                  <a:lnTo>
                    <a:pt x="8480946" y="9416250"/>
                  </a:lnTo>
                  <a:lnTo>
                    <a:pt x="8475320" y="9403550"/>
                  </a:lnTo>
                  <a:lnTo>
                    <a:pt x="8458429" y="9365450"/>
                  </a:lnTo>
                  <a:lnTo>
                    <a:pt x="8435022" y="9314650"/>
                  </a:lnTo>
                  <a:lnTo>
                    <a:pt x="8410943" y="9251150"/>
                  </a:lnTo>
                  <a:lnTo>
                    <a:pt x="8386432" y="9200350"/>
                  </a:lnTo>
                  <a:lnTo>
                    <a:pt x="8361718" y="9136850"/>
                  </a:lnTo>
                  <a:lnTo>
                    <a:pt x="8318703" y="9060650"/>
                  </a:lnTo>
                  <a:lnTo>
                    <a:pt x="8292655" y="8997150"/>
                  </a:lnTo>
                  <a:lnTo>
                    <a:pt x="8287436" y="8984450"/>
                  </a:lnTo>
                  <a:lnTo>
                    <a:pt x="8277009" y="8959050"/>
                  </a:lnTo>
                  <a:lnTo>
                    <a:pt x="8257438" y="8908250"/>
                  </a:lnTo>
                  <a:lnTo>
                    <a:pt x="8172348" y="8654250"/>
                  </a:lnTo>
                  <a:lnTo>
                    <a:pt x="8167979" y="8641550"/>
                  </a:lnTo>
                  <a:lnTo>
                    <a:pt x="8163496" y="8628850"/>
                  </a:lnTo>
                  <a:lnTo>
                    <a:pt x="8159077" y="8616150"/>
                  </a:lnTo>
                  <a:lnTo>
                    <a:pt x="8154962" y="8603450"/>
                  </a:lnTo>
                  <a:lnTo>
                    <a:pt x="8138325" y="8552650"/>
                  </a:lnTo>
                  <a:lnTo>
                    <a:pt x="8114233" y="8476450"/>
                  </a:lnTo>
                  <a:lnTo>
                    <a:pt x="8102193" y="8438350"/>
                  </a:lnTo>
                  <a:lnTo>
                    <a:pt x="8092453" y="8400250"/>
                  </a:lnTo>
                  <a:lnTo>
                    <a:pt x="8082254" y="8374850"/>
                  </a:lnTo>
                  <a:lnTo>
                    <a:pt x="8071879" y="8336750"/>
                  </a:lnTo>
                  <a:lnTo>
                    <a:pt x="8061579" y="8311350"/>
                  </a:lnTo>
                  <a:lnTo>
                    <a:pt x="8018780" y="8158950"/>
                  </a:lnTo>
                  <a:lnTo>
                    <a:pt x="8001228" y="8108150"/>
                  </a:lnTo>
                  <a:lnTo>
                    <a:pt x="7979283" y="8044650"/>
                  </a:lnTo>
                  <a:lnTo>
                    <a:pt x="7970164" y="8006550"/>
                  </a:lnTo>
                  <a:lnTo>
                    <a:pt x="7961262" y="7981150"/>
                  </a:lnTo>
                  <a:lnTo>
                    <a:pt x="7952448" y="7943050"/>
                  </a:lnTo>
                  <a:lnTo>
                    <a:pt x="7943570" y="7917650"/>
                  </a:lnTo>
                  <a:lnTo>
                    <a:pt x="7932928" y="7879550"/>
                  </a:lnTo>
                  <a:lnTo>
                    <a:pt x="7922273" y="7841450"/>
                  </a:lnTo>
                  <a:lnTo>
                    <a:pt x="7908087" y="7790650"/>
                  </a:lnTo>
                  <a:lnTo>
                    <a:pt x="7890370" y="7739850"/>
                  </a:lnTo>
                  <a:lnTo>
                    <a:pt x="7866304" y="7642771"/>
                  </a:lnTo>
                  <a:lnTo>
                    <a:pt x="7866304" y="8108150"/>
                  </a:lnTo>
                  <a:lnTo>
                    <a:pt x="7860970" y="8095450"/>
                  </a:lnTo>
                  <a:lnTo>
                    <a:pt x="7850302" y="8070050"/>
                  </a:lnTo>
                  <a:lnTo>
                    <a:pt x="7835633" y="8031950"/>
                  </a:lnTo>
                  <a:lnTo>
                    <a:pt x="7822654" y="7968450"/>
                  </a:lnTo>
                  <a:lnTo>
                    <a:pt x="7814958" y="7930350"/>
                  </a:lnTo>
                  <a:lnTo>
                    <a:pt x="7810855" y="7892250"/>
                  </a:lnTo>
                  <a:lnTo>
                    <a:pt x="7808735" y="7879550"/>
                  </a:lnTo>
                  <a:lnTo>
                    <a:pt x="7844155" y="8019250"/>
                  </a:lnTo>
                  <a:lnTo>
                    <a:pt x="7851165" y="8044650"/>
                  </a:lnTo>
                  <a:lnTo>
                    <a:pt x="7858455" y="8070050"/>
                  </a:lnTo>
                  <a:lnTo>
                    <a:pt x="7866304" y="8108150"/>
                  </a:lnTo>
                  <a:lnTo>
                    <a:pt x="7866304" y="7642771"/>
                  </a:lnTo>
                  <a:lnTo>
                    <a:pt x="7862036" y="7625550"/>
                  </a:lnTo>
                  <a:lnTo>
                    <a:pt x="7836725" y="7523950"/>
                  </a:lnTo>
                  <a:lnTo>
                    <a:pt x="7830452" y="7498550"/>
                  </a:lnTo>
                  <a:lnTo>
                    <a:pt x="7811859" y="7422350"/>
                  </a:lnTo>
                  <a:lnTo>
                    <a:pt x="7800200" y="7371550"/>
                  </a:lnTo>
                  <a:lnTo>
                    <a:pt x="7756487" y="7181050"/>
                  </a:lnTo>
                  <a:lnTo>
                    <a:pt x="7749514" y="7142950"/>
                  </a:lnTo>
                  <a:lnTo>
                    <a:pt x="7747927" y="7130250"/>
                  </a:lnTo>
                  <a:lnTo>
                    <a:pt x="7746441" y="7130250"/>
                  </a:lnTo>
                  <a:lnTo>
                    <a:pt x="7744993" y="7117550"/>
                  </a:lnTo>
                  <a:lnTo>
                    <a:pt x="7707960" y="6888950"/>
                  </a:lnTo>
                  <a:lnTo>
                    <a:pt x="7706500" y="6876250"/>
                  </a:lnTo>
                  <a:lnTo>
                    <a:pt x="7702651" y="6838150"/>
                  </a:lnTo>
                  <a:lnTo>
                    <a:pt x="7700721" y="6825450"/>
                  </a:lnTo>
                  <a:lnTo>
                    <a:pt x="7700340" y="6821538"/>
                  </a:lnTo>
                  <a:lnTo>
                    <a:pt x="7700340" y="7371550"/>
                  </a:lnTo>
                  <a:lnTo>
                    <a:pt x="7693546" y="7333450"/>
                  </a:lnTo>
                  <a:lnTo>
                    <a:pt x="7679474" y="7257250"/>
                  </a:lnTo>
                  <a:lnTo>
                    <a:pt x="7668755" y="7193750"/>
                  </a:lnTo>
                  <a:lnTo>
                    <a:pt x="7661326" y="7155650"/>
                  </a:lnTo>
                  <a:lnTo>
                    <a:pt x="7657185" y="7117550"/>
                  </a:lnTo>
                  <a:lnTo>
                    <a:pt x="7661872" y="7155650"/>
                  </a:lnTo>
                  <a:lnTo>
                    <a:pt x="7667396" y="7181050"/>
                  </a:lnTo>
                  <a:lnTo>
                    <a:pt x="7700340" y="7371550"/>
                  </a:lnTo>
                  <a:lnTo>
                    <a:pt x="7700340" y="6821538"/>
                  </a:lnTo>
                  <a:lnTo>
                    <a:pt x="7692072" y="6736550"/>
                  </a:lnTo>
                  <a:lnTo>
                    <a:pt x="7674153" y="6584150"/>
                  </a:lnTo>
                  <a:lnTo>
                    <a:pt x="7672654" y="6571450"/>
                  </a:lnTo>
                  <a:lnTo>
                    <a:pt x="7668565" y="6533350"/>
                  </a:lnTo>
                  <a:lnTo>
                    <a:pt x="7666139" y="6495250"/>
                  </a:lnTo>
                  <a:lnTo>
                    <a:pt x="7665199" y="6482550"/>
                  </a:lnTo>
                  <a:lnTo>
                    <a:pt x="7664450" y="6469850"/>
                  </a:lnTo>
                  <a:lnTo>
                    <a:pt x="7663929" y="6457150"/>
                  </a:lnTo>
                  <a:lnTo>
                    <a:pt x="7663662" y="6457150"/>
                  </a:lnTo>
                  <a:lnTo>
                    <a:pt x="7663916" y="6444450"/>
                  </a:lnTo>
                  <a:lnTo>
                    <a:pt x="7665390" y="6444450"/>
                  </a:lnTo>
                  <a:lnTo>
                    <a:pt x="7668234" y="6457150"/>
                  </a:lnTo>
                  <a:lnTo>
                    <a:pt x="7672629" y="6482550"/>
                  </a:lnTo>
                  <a:lnTo>
                    <a:pt x="7673581" y="6469850"/>
                  </a:lnTo>
                  <a:lnTo>
                    <a:pt x="7675702" y="6482550"/>
                  </a:lnTo>
                  <a:lnTo>
                    <a:pt x="7679004" y="6507950"/>
                  </a:lnTo>
                  <a:lnTo>
                    <a:pt x="7683449" y="6546050"/>
                  </a:lnTo>
                  <a:lnTo>
                    <a:pt x="7688377" y="6571450"/>
                  </a:lnTo>
                  <a:lnTo>
                    <a:pt x="7693838" y="6622250"/>
                  </a:lnTo>
                  <a:lnTo>
                    <a:pt x="7699718" y="6673050"/>
                  </a:lnTo>
                  <a:lnTo>
                    <a:pt x="7705877" y="6723850"/>
                  </a:lnTo>
                  <a:lnTo>
                    <a:pt x="7712215" y="6774650"/>
                  </a:lnTo>
                  <a:lnTo>
                    <a:pt x="7723314" y="6774650"/>
                  </a:lnTo>
                  <a:lnTo>
                    <a:pt x="7720292" y="6723850"/>
                  </a:lnTo>
                  <a:lnTo>
                    <a:pt x="7711986" y="6634950"/>
                  </a:lnTo>
                  <a:lnTo>
                    <a:pt x="7720152" y="6698450"/>
                  </a:lnTo>
                  <a:lnTo>
                    <a:pt x="7727175" y="6761950"/>
                  </a:lnTo>
                  <a:lnTo>
                    <a:pt x="7733436" y="6812750"/>
                  </a:lnTo>
                  <a:lnTo>
                    <a:pt x="7739266" y="6863550"/>
                  </a:lnTo>
                  <a:lnTo>
                    <a:pt x="7745019" y="6901650"/>
                  </a:lnTo>
                  <a:lnTo>
                    <a:pt x="7751038" y="6939750"/>
                  </a:lnTo>
                  <a:lnTo>
                    <a:pt x="7757693" y="6977850"/>
                  </a:lnTo>
                  <a:lnTo>
                    <a:pt x="7765326" y="7015950"/>
                  </a:lnTo>
                  <a:lnTo>
                    <a:pt x="7774279" y="7066750"/>
                  </a:lnTo>
                  <a:lnTo>
                    <a:pt x="7746924" y="6879260"/>
                  </a:lnTo>
                  <a:lnTo>
                    <a:pt x="7753959" y="6914350"/>
                  </a:lnTo>
                  <a:lnTo>
                    <a:pt x="7761935" y="6965150"/>
                  </a:lnTo>
                  <a:lnTo>
                    <a:pt x="7770165" y="7015950"/>
                  </a:lnTo>
                  <a:lnTo>
                    <a:pt x="7778585" y="7066750"/>
                  </a:lnTo>
                  <a:lnTo>
                    <a:pt x="7787132" y="7117550"/>
                  </a:lnTo>
                  <a:lnTo>
                    <a:pt x="7797063" y="7168350"/>
                  </a:lnTo>
                  <a:lnTo>
                    <a:pt x="7807172" y="7219150"/>
                  </a:lnTo>
                  <a:lnTo>
                    <a:pt x="7817332" y="7269950"/>
                  </a:lnTo>
                  <a:lnTo>
                    <a:pt x="7827429" y="7320750"/>
                  </a:lnTo>
                  <a:lnTo>
                    <a:pt x="7846911" y="7409650"/>
                  </a:lnTo>
                  <a:lnTo>
                    <a:pt x="7850441" y="7422350"/>
                  </a:lnTo>
                  <a:lnTo>
                    <a:pt x="7854277" y="7447750"/>
                  </a:lnTo>
                  <a:lnTo>
                    <a:pt x="7862100" y="7473150"/>
                  </a:lnTo>
                  <a:lnTo>
                    <a:pt x="7876857" y="7536650"/>
                  </a:lnTo>
                  <a:lnTo>
                    <a:pt x="7902041" y="7625550"/>
                  </a:lnTo>
                  <a:lnTo>
                    <a:pt x="7911935" y="7663650"/>
                  </a:lnTo>
                  <a:lnTo>
                    <a:pt x="7919707" y="7689050"/>
                  </a:lnTo>
                  <a:lnTo>
                    <a:pt x="7925079" y="7714450"/>
                  </a:lnTo>
                  <a:lnTo>
                    <a:pt x="7927810" y="7714450"/>
                  </a:lnTo>
                  <a:lnTo>
                    <a:pt x="7917066" y="7676350"/>
                  </a:lnTo>
                  <a:lnTo>
                    <a:pt x="7906232" y="7638250"/>
                  </a:lnTo>
                  <a:lnTo>
                    <a:pt x="7895234" y="7587031"/>
                  </a:lnTo>
                  <a:lnTo>
                    <a:pt x="7884338" y="7536650"/>
                  </a:lnTo>
                  <a:lnTo>
                    <a:pt x="7873251" y="7485850"/>
                  </a:lnTo>
                  <a:lnTo>
                    <a:pt x="7869796" y="7460450"/>
                  </a:lnTo>
                  <a:lnTo>
                    <a:pt x="7866227" y="7447750"/>
                  </a:lnTo>
                  <a:lnTo>
                    <a:pt x="7862798" y="7435050"/>
                  </a:lnTo>
                  <a:lnTo>
                    <a:pt x="7859814" y="7409650"/>
                  </a:lnTo>
                  <a:lnTo>
                    <a:pt x="7842072" y="7295350"/>
                  </a:lnTo>
                  <a:lnTo>
                    <a:pt x="7836065" y="7257250"/>
                  </a:lnTo>
                  <a:lnTo>
                    <a:pt x="7833550" y="7241464"/>
                  </a:lnTo>
                  <a:lnTo>
                    <a:pt x="7844510" y="7295350"/>
                  </a:lnTo>
                  <a:lnTo>
                    <a:pt x="7855813" y="7346150"/>
                  </a:lnTo>
                  <a:lnTo>
                    <a:pt x="7866786" y="7396950"/>
                  </a:lnTo>
                  <a:lnTo>
                    <a:pt x="7876705" y="7435050"/>
                  </a:lnTo>
                  <a:lnTo>
                    <a:pt x="7882344" y="7460450"/>
                  </a:lnTo>
                  <a:lnTo>
                    <a:pt x="7886763" y="7485850"/>
                  </a:lnTo>
                  <a:lnTo>
                    <a:pt x="7889722" y="7485850"/>
                  </a:lnTo>
                  <a:lnTo>
                    <a:pt x="7890967" y="7498550"/>
                  </a:lnTo>
                  <a:lnTo>
                    <a:pt x="7891196" y="7485850"/>
                  </a:lnTo>
                  <a:lnTo>
                    <a:pt x="7890116" y="7485850"/>
                  </a:lnTo>
                  <a:lnTo>
                    <a:pt x="7887424" y="7473150"/>
                  </a:lnTo>
                  <a:lnTo>
                    <a:pt x="7882141" y="7447750"/>
                  </a:lnTo>
                  <a:lnTo>
                    <a:pt x="7880375" y="7435050"/>
                  </a:lnTo>
                  <a:lnTo>
                    <a:pt x="7878572" y="7422350"/>
                  </a:lnTo>
                  <a:lnTo>
                    <a:pt x="7876730" y="7422350"/>
                  </a:lnTo>
                  <a:lnTo>
                    <a:pt x="7874863" y="7409650"/>
                  </a:lnTo>
                  <a:lnTo>
                    <a:pt x="7869847" y="7384250"/>
                  </a:lnTo>
                  <a:lnTo>
                    <a:pt x="7862824" y="7346150"/>
                  </a:lnTo>
                  <a:lnTo>
                    <a:pt x="7854226" y="7308050"/>
                  </a:lnTo>
                  <a:lnTo>
                    <a:pt x="7844510" y="7257250"/>
                  </a:lnTo>
                  <a:lnTo>
                    <a:pt x="7831442" y="7193750"/>
                  </a:lnTo>
                  <a:lnTo>
                    <a:pt x="7823594" y="7155650"/>
                  </a:lnTo>
                  <a:lnTo>
                    <a:pt x="7817040" y="7130250"/>
                  </a:lnTo>
                  <a:lnTo>
                    <a:pt x="7813764" y="7117550"/>
                  </a:lnTo>
                  <a:lnTo>
                    <a:pt x="7805610" y="7066750"/>
                  </a:lnTo>
                  <a:lnTo>
                    <a:pt x="7798448" y="7028650"/>
                  </a:lnTo>
                  <a:lnTo>
                    <a:pt x="7792618" y="6990550"/>
                  </a:lnTo>
                  <a:lnTo>
                    <a:pt x="7788516" y="6977850"/>
                  </a:lnTo>
                  <a:lnTo>
                    <a:pt x="7786548" y="6965150"/>
                  </a:lnTo>
                  <a:lnTo>
                    <a:pt x="7787081" y="6977850"/>
                  </a:lnTo>
                  <a:lnTo>
                    <a:pt x="7790523" y="7015950"/>
                  </a:lnTo>
                  <a:lnTo>
                    <a:pt x="7797279" y="7066750"/>
                  </a:lnTo>
                  <a:lnTo>
                    <a:pt x="7807719" y="7130250"/>
                  </a:lnTo>
                  <a:lnTo>
                    <a:pt x="7780706" y="6977850"/>
                  </a:lnTo>
                  <a:lnTo>
                    <a:pt x="7766278" y="6888950"/>
                  </a:lnTo>
                  <a:lnTo>
                    <a:pt x="7762659" y="6876250"/>
                  </a:lnTo>
                  <a:lnTo>
                    <a:pt x="7758912" y="6850850"/>
                  </a:lnTo>
                  <a:lnTo>
                    <a:pt x="7755356" y="6825450"/>
                  </a:lnTo>
                  <a:lnTo>
                    <a:pt x="7752334" y="6800050"/>
                  </a:lnTo>
                  <a:lnTo>
                    <a:pt x="7746403" y="6761950"/>
                  </a:lnTo>
                  <a:lnTo>
                    <a:pt x="7740548" y="6711150"/>
                  </a:lnTo>
                  <a:lnTo>
                    <a:pt x="7734808" y="6673050"/>
                  </a:lnTo>
                  <a:lnTo>
                    <a:pt x="7730617" y="6634950"/>
                  </a:lnTo>
                  <a:lnTo>
                    <a:pt x="7729220" y="6622250"/>
                  </a:lnTo>
                  <a:lnTo>
                    <a:pt x="7718666" y="6533350"/>
                  </a:lnTo>
                  <a:lnTo>
                    <a:pt x="7716482" y="6520650"/>
                  </a:lnTo>
                  <a:lnTo>
                    <a:pt x="7714653" y="6495250"/>
                  </a:lnTo>
                  <a:lnTo>
                    <a:pt x="7712469" y="6469850"/>
                  </a:lnTo>
                  <a:lnTo>
                    <a:pt x="7711376" y="6457150"/>
                  </a:lnTo>
                  <a:lnTo>
                    <a:pt x="7716558" y="6495250"/>
                  </a:lnTo>
                  <a:lnTo>
                    <a:pt x="7718844" y="6520650"/>
                  </a:lnTo>
                  <a:lnTo>
                    <a:pt x="7721066" y="6533350"/>
                  </a:lnTo>
                  <a:lnTo>
                    <a:pt x="7723365" y="6546050"/>
                  </a:lnTo>
                  <a:lnTo>
                    <a:pt x="7725410" y="6558750"/>
                  </a:lnTo>
                  <a:lnTo>
                    <a:pt x="7727239" y="6571450"/>
                  </a:lnTo>
                  <a:lnTo>
                    <a:pt x="7728864" y="6571450"/>
                  </a:lnTo>
                  <a:lnTo>
                    <a:pt x="7731544" y="6596850"/>
                  </a:lnTo>
                  <a:lnTo>
                    <a:pt x="7735151" y="6596850"/>
                  </a:lnTo>
                  <a:lnTo>
                    <a:pt x="7736332" y="6609550"/>
                  </a:lnTo>
                  <a:lnTo>
                    <a:pt x="7738084" y="6596850"/>
                  </a:lnTo>
                  <a:lnTo>
                    <a:pt x="7742834" y="6596850"/>
                  </a:lnTo>
                  <a:lnTo>
                    <a:pt x="7747914" y="6609550"/>
                  </a:lnTo>
                  <a:lnTo>
                    <a:pt x="7733182" y="6520650"/>
                  </a:lnTo>
                  <a:lnTo>
                    <a:pt x="7731036" y="6507950"/>
                  </a:lnTo>
                  <a:lnTo>
                    <a:pt x="7727175" y="6482550"/>
                  </a:lnTo>
                  <a:lnTo>
                    <a:pt x="7723657" y="6457150"/>
                  </a:lnTo>
                  <a:lnTo>
                    <a:pt x="7722070" y="6444450"/>
                  </a:lnTo>
                  <a:lnTo>
                    <a:pt x="7720470" y="6431750"/>
                  </a:lnTo>
                  <a:lnTo>
                    <a:pt x="7717587" y="6419050"/>
                  </a:lnTo>
                  <a:lnTo>
                    <a:pt x="7714983" y="6406350"/>
                  </a:lnTo>
                  <a:lnTo>
                    <a:pt x="7710487" y="6393650"/>
                  </a:lnTo>
                  <a:lnTo>
                    <a:pt x="7700581" y="6355550"/>
                  </a:lnTo>
                  <a:lnTo>
                    <a:pt x="7691628" y="6228550"/>
                  </a:lnTo>
                  <a:lnTo>
                    <a:pt x="7690917" y="6215850"/>
                  </a:lnTo>
                  <a:lnTo>
                    <a:pt x="7690205" y="6203150"/>
                  </a:lnTo>
                  <a:lnTo>
                    <a:pt x="7688999" y="6177750"/>
                  </a:lnTo>
                  <a:lnTo>
                    <a:pt x="7687894" y="6139650"/>
                  </a:lnTo>
                  <a:lnTo>
                    <a:pt x="7686776" y="6114250"/>
                  </a:lnTo>
                  <a:lnTo>
                    <a:pt x="7682674" y="6012650"/>
                  </a:lnTo>
                  <a:lnTo>
                    <a:pt x="7680858" y="5961850"/>
                  </a:lnTo>
                  <a:lnTo>
                    <a:pt x="7679423" y="5911050"/>
                  </a:lnTo>
                  <a:lnTo>
                    <a:pt x="7677925" y="5618950"/>
                  </a:lnTo>
                  <a:lnTo>
                    <a:pt x="7679868" y="5530050"/>
                  </a:lnTo>
                  <a:lnTo>
                    <a:pt x="7683144" y="5339550"/>
                  </a:lnTo>
                  <a:lnTo>
                    <a:pt x="7684656" y="5288750"/>
                  </a:lnTo>
                  <a:lnTo>
                    <a:pt x="7686561" y="5237950"/>
                  </a:lnTo>
                  <a:lnTo>
                    <a:pt x="7688554" y="5187150"/>
                  </a:lnTo>
                  <a:lnTo>
                    <a:pt x="7690345" y="5136350"/>
                  </a:lnTo>
                  <a:lnTo>
                    <a:pt x="7693584" y="5034750"/>
                  </a:lnTo>
                  <a:lnTo>
                    <a:pt x="7697635" y="4907750"/>
                  </a:lnTo>
                  <a:lnTo>
                    <a:pt x="7699108" y="4856950"/>
                  </a:lnTo>
                  <a:lnTo>
                    <a:pt x="7700518" y="4806150"/>
                  </a:lnTo>
                  <a:lnTo>
                    <a:pt x="7701864" y="4755350"/>
                  </a:lnTo>
                  <a:lnTo>
                    <a:pt x="7703172" y="4691850"/>
                  </a:lnTo>
                  <a:lnTo>
                    <a:pt x="7704417" y="4641050"/>
                  </a:lnTo>
                  <a:lnTo>
                    <a:pt x="7704569" y="4628350"/>
                  </a:lnTo>
                  <a:lnTo>
                    <a:pt x="7704353" y="4628350"/>
                  </a:lnTo>
                  <a:lnTo>
                    <a:pt x="7703845" y="4653750"/>
                  </a:lnTo>
                  <a:lnTo>
                    <a:pt x="7700785" y="4755350"/>
                  </a:lnTo>
                  <a:lnTo>
                    <a:pt x="7699400" y="4806150"/>
                  </a:lnTo>
                  <a:lnTo>
                    <a:pt x="7697889" y="4844250"/>
                  </a:lnTo>
                  <a:lnTo>
                    <a:pt x="7696289" y="4895050"/>
                  </a:lnTo>
                  <a:lnTo>
                    <a:pt x="7694650" y="4945850"/>
                  </a:lnTo>
                  <a:lnTo>
                    <a:pt x="7693012" y="4983950"/>
                  </a:lnTo>
                  <a:lnTo>
                    <a:pt x="7691399" y="5009350"/>
                  </a:lnTo>
                  <a:lnTo>
                    <a:pt x="7689863" y="5034750"/>
                  </a:lnTo>
                  <a:lnTo>
                    <a:pt x="7687170" y="5034750"/>
                  </a:lnTo>
                  <a:lnTo>
                    <a:pt x="7687653" y="4971250"/>
                  </a:lnTo>
                  <a:lnTo>
                    <a:pt x="7688377" y="4920450"/>
                  </a:lnTo>
                  <a:lnTo>
                    <a:pt x="7689342" y="4869650"/>
                  </a:lnTo>
                  <a:lnTo>
                    <a:pt x="7690498" y="4818850"/>
                  </a:lnTo>
                  <a:lnTo>
                    <a:pt x="7691831" y="4768050"/>
                  </a:lnTo>
                  <a:lnTo>
                    <a:pt x="7693342" y="4717250"/>
                  </a:lnTo>
                  <a:lnTo>
                    <a:pt x="7694981" y="4679150"/>
                  </a:lnTo>
                  <a:lnTo>
                    <a:pt x="7696530" y="4641050"/>
                  </a:lnTo>
                  <a:lnTo>
                    <a:pt x="7698168" y="4602950"/>
                  </a:lnTo>
                  <a:lnTo>
                    <a:pt x="7699896" y="4564850"/>
                  </a:lnTo>
                  <a:lnTo>
                    <a:pt x="7701686" y="4526750"/>
                  </a:lnTo>
                  <a:lnTo>
                    <a:pt x="7705433" y="4463250"/>
                  </a:lnTo>
                  <a:lnTo>
                    <a:pt x="7709738" y="4374350"/>
                  </a:lnTo>
                  <a:lnTo>
                    <a:pt x="7710970" y="4348950"/>
                  </a:lnTo>
                  <a:lnTo>
                    <a:pt x="7723060" y="4082250"/>
                  </a:lnTo>
                  <a:lnTo>
                    <a:pt x="7724381" y="4056850"/>
                  </a:lnTo>
                  <a:lnTo>
                    <a:pt x="7723111" y="4056850"/>
                  </a:lnTo>
                  <a:lnTo>
                    <a:pt x="7627975" y="4069550"/>
                  </a:lnTo>
                  <a:lnTo>
                    <a:pt x="7502957" y="4081488"/>
                  </a:lnTo>
                  <a:lnTo>
                    <a:pt x="7502957" y="4115016"/>
                  </a:lnTo>
                  <a:lnTo>
                    <a:pt x="7482167" y="4120350"/>
                  </a:lnTo>
                  <a:lnTo>
                    <a:pt x="7452080" y="4120350"/>
                  </a:lnTo>
                  <a:lnTo>
                    <a:pt x="7502957" y="4115016"/>
                  </a:lnTo>
                  <a:lnTo>
                    <a:pt x="7502957" y="4081488"/>
                  </a:lnTo>
                  <a:lnTo>
                    <a:pt x="7361936" y="4094950"/>
                  </a:lnTo>
                  <a:lnTo>
                    <a:pt x="7270318" y="4094950"/>
                  </a:lnTo>
                  <a:lnTo>
                    <a:pt x="7244753" y="4096931"/>
                  </a:lnTo>
                  <a:lnTo>
                    <a:pt x="7244753" y="4133050"/>
                  </a:lnTo>
                  <a:lnTo>
                    <a:pt x="7127189" y="4145750"/>
                  </a:lnTo>
                  <a:lnTo>
                    <a:pt x="7235596" y="4133050"/>
                  </a:lnTo>
                  <a:lnTo>
                    <a:pt x="7244753" y="4133050"/>
                  </a:lnTo>
                  <a:lnTo>
                    <a:pt x="7244753" y="4096931"/>
                  </a:lnTo>
                  <a:lnTo>
                    <a:pt x="7105866" y="4107650"/>
                  </a:lnTo>
                  <a:lnTo>
                    <a:pt x="7139406" y="4120350"/>
                  </a:lnTo>
                  <a:lnTo>
                    <a:pt x="7137654" y="4120350"/>
                  </a:lnTo>
                  <a:lnTo>
                    <a:pt x="7117308" y="4133050"/>
                  </a:lnTo>
                  <a:lnTo>
                    <a:pt x="6909448" y="4133050"/>
                  </a:lnTo>
                  <a:lnTo>
                    <a:pt x="6716839" y="4145750"/>
                  </a:lnTo>
                  <a:lnTo>
                    <a:pt x="6555587" y="4145750"/>
                  </a:lnTo>
                  <a:lnTo>
                    <a:pt x="6541998" y="4133050"/>
                  </a:lnTo>
                  <a:lnTo>
                    <a:pt x="6455905" y="4133050"/>
                  </a:lnTo>
                  <a:lnTo>
                    <a:pt x="6309245" y="4120350"/>
                  </a:lnTo>
                  <a:lnTo>
                    <a:pt x="6280061" y="4120350"/>
                  </a:lnTo>
                  <a:lnTo>
                    <a:pt x="6257810" y="4107650"/>
                  </a:lnTo>
                  <a:lnTo>
                    <a:pt x="6237008" y="4107650"/>
                  </a:lnTo>
                  <a:lnTo>
                    <a:pt x="6112891" y="4094950"/>
                  </a:lnTo>
                  <a:lnTo>
                    <a:pt x="6056909" y="4094950"/>
                  </a:lnTo>
                  <a:lnTo>
                    <a:pt x="6004509" y="4082250"/>
                  </a:lnTo>
                  <a:lnTo>
                    <a:pt x="5908840" y="4069550"/>
                  </a:lnTo>
                  <a:lnTo>
                    <a:pt x="5823178" y="4069550"/>
                  </a:lnTo>
                  <a:lnTo>
                    <a:pt x="5670156" y="4044150"/>
                  </a:lnTo>
                  <a:lnTo>
                    <a:pt x="5597372" y="4044150"/>
                  </a:lnTo>
                  <a:lnTo>
                    <a:pt x="5560619" y="4031450"/>
                  </a:lnTo>
                  <a:lnTo>
                    <a:pt x="5544324" y="4031450"/>
                  </a:lnTo>
                  <a:lnTo>
                    <a:pt x="5544324" y="4044150"/>
                  </a:lnTo>
                  <a:lnTo>
                    <a:pt x="5484063" y="4044150"/>
                  </a:lnTo>
                  <a:lnTo>
                    <a:pt x="5460492" y="4032046"/>
                  </a:lnTo>
                  <a:lnTo>
                    <a:pt x="5544324" y="4044150"/>
                  </a:lnTo>
                  <a:lnTo>
                    <a:pt x="5544324" y="4031450"/>
                  </a:lnTo>
                  <a:lnTo>
                    <a:pt x="5484622" y="4031450"/>
                  </a:lnTo>
                  <a:lnTo>
                    <a:pt x="5444744" y="4018750"/>
                  </a:lnTo>
                  <a:lnTo>
                    <a:pt x="5403240" y="4018750"/>
                  </a:lnTo>
                  <a:lnTo>
                    <a:pt x="5359641" y="4006050"/>
                  </a:lnTo>
                  <a:lnTo>
                    <a:pt x="5320030" y="4006050"/>
                  </a:lnTo>
                  <a:lnTo>
                    <a:pt x="5456415" y="4031450"/>
                  </a:lnTo>
                  <a:lnTo>
                    <a:pt x="5400548" y="4031450"/>
                  </a:lnTo>
                  <a:lnTo>
                    <a:pt x="5428564" y="4044150"/>
                  </a:lnTo>
                  <a:lnTo>
                    <a:pt x="5434203" y="4044150"/>
                  </a:lnTo>
                  <a:lnTo>
                    <a:pt x="5450548" y="4056850"/>
                  </a:lnTo>
                  <a:lnTo>
                    <a:pt x="5466753" y="4056850"/>
                  </a:lnTo>
                  <a:lnTo>
                    <a:pt x="5529008" y="4069550"/>
                  </a:lnTo>
                  <a:lnTo>
                    <a:pt x="5585511" y="4069550"/>
                  </a:lnTo>
                  <a:lnTo>
                    <a:pt x="5610974" y="4082250"/>
                  </a:lnTo>
                  <a:lnTo>
                    <a:pt x="5673166" y="4082250"/>
                  </a:lnTo>
                  <a:lnTo>
                    <a:pt x="5688342" y="4094950"/>
                  </a:lnTo>
                  <a:lnTo>
                    <a:pt x="5713412" y="4094950"/>
                  </a:lnTo>
                  <a:lnTo>
                    <a:pt x="5714060" y="4082973"/>
                  </a:lnTo>
                  <a:lnTo>
                    <a:pt x="5773178" y="4094950"/>
                  </a:lnTo>
                  <a:lnTo>
                    <a:pt x="5832487" y="4107650"/>
                  </a:lnTo>
                  <a:lnTo>
                    <a:pt x="5888761" y="4107650"/>
                  </a:lnTo>
                  <a:lnTo>
                    <a:pt x="5942342" y="4120350"/>
                  </a:lnTo>
                  <a:lnTo>
                    <a:pt x="5993549" y="4133050"/>
                  </a:lnTo>
                  <a:lnTo>
                    <a:pt x="6090170" y="4133050"/>
                  </a:lnTo>
                  <a:lnTo>
                    <a:pt x="6136233" y="4145750"/>
                  </a:lnTo>
                  <a:lnTo>
                    <a:pt x="6225514" y="4145750"/>
                  </a:lnTo>
                  <a:lnTo>
                    <a:pt x="6269380" y="4158450"/>
                  </a:lnTo>
                  <a:lnTo>
                    <a:pt x="6402057" y="4158450"/>
                  </a:lnTo>
                  <a:lnTo>
                    <a:pt x="6447764" y="4171150"/>
                  </a:lnTo>
                  <a:lnTo>
                    <a:pt x="6933501" y="4171150"/>
                  </a:lnTo>
                  <a:lnTo>
                    <a:pt x="6966775" y="4158450"/>
                  </a:lnTo>
                  <a:lnTo>
                    <a:pt x="7100951" y="4158450"/>
                  </a:lnTo>
                  <a:lnTo>
                    <a:pt x="7139432" y="4145750"/>
                  </a:lnTo>
                  <a:lnTo>
                    <a:pt x="7310514" y="4145750"/>
                  </a:lnTo>
                  <a:lnTo>
                    <a:pt x="7329475" y="4133050"/>
                  </a:lnTo>
                  <a:lnTo>
                    <a:pt x="7330884" y="4133050"/>
                  </a:lnTo>
                  <a:lnTo>
                    <a:pt x="7379792" y="4127931"/>
                  </a:lnTo>
                  <a:lnTo>
                    <a:pt x="7351230" y="4133050"/>
                  </a:lnTo>
                  <a:lnTo>
                    <a:pt x="7464361" y="4133050"/>
                  </a:lnTo>
                  <a:lnTo>
                    <a:pt x="7519657" y="4120350"/>
                  </a:lnTo>
                  <a:lnTo>
                    <a:pt x="7562355" y="4120350"/>
                  </a:lnTo>
                  <a:lnTo>
                    <a:pt x="7592809" y="4107650"/>
                  </a:lnTo>
                  <a:lnTo>
                    <a:pt x="7573150" y="4107650"/>
                  </a:lnTo>
                  <a:lnTo>
                    <a:pt x="7694282" y="4094950"/>
                  </a:lnTo>
                  <a:lnTo>
                    <a:pt x="7695285" y="4094950"/>
                  </a:lnTo>
                  <a:lnTo>
                    <a:pt x="7694600" y="4107650"/>
                  </a:lnTo>
                  <a:lnTo>
                    <a:pt x="7682179" y="4501350"/>
                  </a:lnTo>
                  <a:lnTo>
                    <a:pt x="7673708" y="4742650"/>
                  </a:lnTo>
                  <a:lnTo>
                    <a:pt x="7692796" y="4450550"/>
                  </a:lnTo>
                  <a:lnTo>
                    <a:pt x="7696657" y="4374350"/>
                  </a:lnTo>
                  <a:lnTo>
                    <a:pt x="7684402" y="4755350"/>
                  </a:lnTo>
                  <a:lnTo>
                    <a:pt x="7700061" y="4463250"/>
                  </a:lnTo>
                  <a:lnTo>
                    <a:pt x="7683919" y="4971250"/>
                  </a:lnTo>
                  <a:lnTo>
                    <a:pt x="7676477" y="5225250"/>
                  </a:lnTo>
                  <a:lnTo>
                    <a:pt x="7674140" y="5301450"/>
                  </a:lnTo>
                  <a:lnTo>
                    <a:pt x="7673708" y="5314150"/>
                  </a:lnTo>
                  <a:lnTo>
                    <a:pt x="7673441" y="5326850"/>
                  </a:lnTo>
                  <a:lnTo>
                    <a:pt x="7673403" y="5352250"/>
                  </a:lnTo>
                  <a:lnTo>
                    <a:pt x="7673111" y="5466550"/>
                  </a:lnTo>
                  <a:lnTo>
                    <a:pt x="7672667" y="5504650"/>
                  </a:lnTo>
                  <a:lnTo>
                    <a:pt x="7672552" y="5580850"/>
                  </a:lnTo>
                  <a:lnTo>
                    <a:pt x="7673048" y="5631650"/>
                  </a:lnTo>
                  <a:lnTo>
                    <a:pt x="7673873" y="5695150"/>
                  </a:lnTo>
                  <a:lnTo>
                    <a:pt x="7674877" y="5745950"/>
                  </a:lnTo>
                  <a:lnTo>
                    <a:pt x="7675943" y="5796750"/>
                  </a:lnTo>
                  <a:lnTo>
                    <a:pt x="7676909" y="5847550"/>
                  </a:lnTo>
                  <a:lnTo>
                    <a:pt x="7677645" y="5898350"/>
                  </a:lnTo>
                  <a:lnTo>
                    <a:pt x="7678039" y="5923750"/>
                  </a:lnTo>
                  <a:lnTo>
                    <a:pt x="7678928" y="5936450"/>
                  </a:lnTo>
                  <a:lnTo>
                    <a:pt x="7679995" y="5961850"/>
                  </a:lnTo>
                  <a:lnTo>
                    <a:pt x="7680884" y="5987250"/>
                  </a:lnTo>
                  <a:lnTo>
                    <a:pt x="7684186" y="6076150"/>
                  </a:lnTo>
                  <a:lnTo>
                    <a:pt x="7685545" y="6114250"/>
                  </a:lnTo>
                  <a:lnTo>
                    <a:pt x="7686713" y="6152350"/>
                  </a:lnTo>
                  <a:lnTo>
                    <a:pt x="7687678" y="6190450"/>
                  </a:lnTo>
                  <a:lnTo>
                    <a:pt x="7688440" y="6215850"/>
                  </a:lnTo>
                  <a:lnTo>
                    <a:pt x="7670940" y="5999950"/>
                  </a:lnTo>
                  <a:lnTo>
                    <a:pt x="7666482" y="5936450"/>
                  </a:lnTo>
                  <a:lnTo>
                    <a:pt x="7665466" y="5923750"/>
                  </a:lnTo>
                  <a:lnTo>
                    <a:pt x="7664755" y="5898350"/>
                  </a:lnTo>
                  <a:lnTo>
                    <a:pt x="7664145" y="5885650"/>
                  </a:lnTo>
                  <a:lnTo>
                    <a:pt x="7663459" y="5872950"/>
                  </a:lnTo>
                  <a:lnTo>
                    <a:pt x="7658189" y="5745950"/>
                  </a:lnTo>
                  <a:lnTo>
                    <a:pt x="7656881" y="5707850"/>
                  </a:lnTo>
                  <a:lnTo>
                    <a:pt x="7655534" y="5682450"/>
                  </a:lnTo>
                  <a:lnTo>
                    <a:pt x="7654252" y="5644350"/>
                  </a:lnTo>
                  <a:lnTo>
                    <a:pt x="7653185" y="5606250"/>
                  </a:lnTo>
                  <a:lnTo>
                    <a:pt x="7650353" y="5326850"/>
                  </a:lnTo>
                  <a:lnTo>
                    <a:pt x="7650467" y="5314150"/>
                  </a:lnTo>
                  <a:lnTo>
                    <a:pt x="7650747" y="5301450"/>
                  </a:lnTo>
                  <a:lnTo>
                    <a:pt x="7661948" y="4729950"/>
                  </a:lnTo>
                  <a:lnTo>
                    <a:pt x="7663980" y="4577550"/>
                  </a:lnTo>
                  <a:lnTo>
                    <a:pt x="7664221" y="4539450"/>
                  </a:lnTo>
                  <a:lnTo>
                    <a:pt x="7664463" y="4425150"/>
                  </a:lnTo>
                  <a:lnTo>
                    <a:pt x="7665047" y="4323550"/>
                  </a:lnTo>
                  <a:lnTo>
                    <a:pt x="7662888" y="4374350"/>
                  </a:lnTo>
                  <a:lnTo>
                    <a:pt x="7660983" y="4425150"/>
                  </a:lnTo>
                  <a:lnTo>
                    <a:pt x="7659649" y="4463250"/>
                  </a:lnTo>
                  <a:lnTo>
                    <a:pt x="7658862" y="4501350"/>
                  </a:lnTo>
                  <a:lnTo>
                    <a:pt x="7656296" y="4679150"/>
                  </a:lnTo>
                  <a:lnTo>
                    <a:pt x="7655179" y="4729950"/>
                  </a:lnTo>
                  <a:lnTo>
                    <a:pt x="7653655" y="4793450"/>
                  </a:lnTo>
                  <a:lnTo>
                    <a:pt x="7651585" y="4856950"/>
                  </a:lnTo>
                  <a:lnTo>
                    <a:pt x="7648803" y="4907750"/>
                  </a:lnTo>
                  <a:lnTo>
                    <a:pt x="7645171" y="4958550"/>
                  </a:lnTo>
                  <a:lnTo>
                    <a:pt x="7640523" y="4996650"/>
                  </a:lnTo>
                  <a:lnTo>
                    <a:pt x="7645933" y="5174450"/>
                  </a:lnTo>
                  <a:lnTo>
                    <a:pt x="7644917" y="5263350"/>
                  </a:lnTo>
                  <a:lnTo>
                    <a:pt x="7644536" y="5288750"/>
                  </a:lnTo>
                  <a:lnTo>
                    <a:pt x="7644257" y="5314150"/>
                  </a:lnTo>
                  <a:lnTo>
                    <a:pt x="7644219" y="5339550"/>
                  </a:lnTo>
                  <a:lnTo>
                    <a:pt x="7644612" y="5364950"/>
                  </a:lnTo>
                  <a:lnTo>
                    <a:pt x="7646530" y="5580850"/>
                  </a:lnTo>
                  <a:lnTo>
                    <a:pt x="7646619" y="5618950"/>
                  </a:lnTo>
                  <a:lnTo>
                    <a:pt x="7647216" y="5644350"/>
                  </a:lnTo>
                  <a:lnTo>
                    <a:pt x="7647991" y="5669750"/>
                  </a:lnTo>
                  <a:lnTo>
                    <a:pt x="7648651" y="5695150"/>
                  </a:lnTo>
                  <a:lnTo>
                    <a:pt x="7650442" y="5784050"/>
                  </a:lnTo>
                  <a:lnTo>
                    <a:pt x="7650581" y="5796750"/>
                  </a:lnTo>
                  <a:lnTo>
                    <a:pt x="7650645" y="5822150"/>
                  </a:lnTo>
                  <a:lnTo>
                    <a:pt x="7650505" y="5847550"/>
                  </a:lnTo>
                  <a:lnTo>
                    <a:pt x="7649743" y="5860250"/>
                  </a:lnTo>
                  <a:lnTo>
                    <a:pt x="7648384" y="5872950"/>
                  </a:lnTo>
                  <a:lnTo>
                    <a:pt x="7644473" y="5796750"/>
                  </a:lnTo>
                  <a:lnTo>
                    <a:pt x="7641069" y="5720550"/>
                  </a:lnTo>
                  <a:lnTo>
                    <a:pt x="7638123" y="5644350"/>
                  </a:lnTo>
                  <a:lnTo>
                    <a:pt x="7635608" y="5580850"/>
                  </a:lnTo>
                  <a:lnTo>
                    <a:pt x="7633487" y="5517350"/>
                  </a:lnTo>
                  <a:lnTo>
                    <a:pt x="7631735" y="5466550"/>
                  </a:lnTo>
                  <a:lnTo>
                    <a:pt x="7630300" y="5415750"/>
                  </a:lnTo>
                  <a:lnTo>
                    <a:pt x="7629157" y="5364950"/>
                  </a:lnTo>
                  <a:lnTo>
                    <a:pt x="7627594" y="5276050"/>
                  </a:lnTo>
                  <a:lnTo>
                    <a:pt x="7626769" y="5187150"/>
                  </a:lnTo>
                  <a:lnTo>
                    <a:pt x="7626502" y="5136350"/>
                  </a:lnTo>
                  <a:lnTo>
                    <a:pt x="7626172" y="5022050"/>
                  </a:lnTo>
                  <a:lnTo>
                    <a:pt x="7625931" y="4945850"/>
                  </a:lnTo>
                  <a:lnTo>
                    <a:pt x="7625651" y="4907750"/>
                  </a:lnTo>
                  <a:lnTo>
                    <a:pt x="7624559" y="4895050"/>
                  </a:lnTo>
                  <a:lnTo>
                    <a:pt x="7624356" y="4869650"/>
                  </a:lnTo>
                  <a:lnTo>
                    <a:pt x="7624953" y="4831550"/>
                  </a:lnTo>
                  <a:lnTo>
                    <a:pt x="7626020" y="4778743"/>
                  </a:lnTo>
                  <a:lnTo>
                    <a:pt x="7626020" y="4895621"/>
                  </a:lnTo>
                  <a:lnTo>
                    <a:pt x="7625664" y="4895621"/>
                  </a:lnTo>
                  <a:lnTo>
                    <a:pt x="7625664" y="4899431"/>
                  </a:lnTo>
                  <a:lnTo>
                    <a:pt x="7626388" y="4899431"/>
                  </a:lnTo>
                  <a:lnTo>
                    <a:pt x="7626388" y="4903241"/>
                  </a:lnTo>
                  <a:lnTo>
                    <a:pt x="7626883" y="4903241"/>
                  </a:lnTo>
                  <a:lnTo>
                    <a:pt x="7626883" y="4899431"/>
                  </a:lnTo>
                  <a:lnTo>
                    <a:pt x="7627404" y="4899431"/>
                  </a:lnTo>
                  <a:lnTo>
                    <a:pt x="7627404" y="4895621"/>
                  </a:lnTo>
                  <a:lnTo>
                    <a:pt x="7627010" y="4895621"/>
                  </a:lnTo>
                  <a:lnTo>
                    <a:pt x="7627010" y="4762271"/>
                  </a:lnTo>
                  <a:lnTo>
                    <a:pt x="7626528" y="4762271"/>
                  </a:lnTo>
                  <a:lnTo>
                    <a:pt x="7626744" y="4755350"/>
                  </a:lnTo>
                  <a:lnTo>
                    <a:pt x="7640714" y="4298150"/>
                  </a:lnTo>
                  <a:lnTo>
                    <a:pt x="7641882" y="4260050"/>
                  </a:lnTo>
                  <a:lnTo>
                    <a:pt x="7643850" y="4196550"/>
                  </a:lnTo>
                  <a:lnTo>
                    <a:pt x="7645108" y="4145750"/>
                  </a:lnTo>
                  <a:lnTo>
                    <a:pt x="7546302" y="4158450"/>
                  </a:lnTo>
                  <a:lnTo>
                    <a:pt x="7473340" y="4158450"/>
                  </a:lnTo>
                  <a:lnTo>
                    <a:pt x="7492492" y="4145750"/>
                  </a:lnTo>
                  <a:lnTo>
                    <a:pt x="7460158" y="4150093"/>
                  </a:lnTo>
                  <a:lnTo>
                    <a:pt x="7460158" y="4158450"/>
                  </a:lnTo>
                  <a:lnTo>
                    <a:pt x="7411694" y="4171150"/>
                  </a:lnTo>
                  <a:lnTo>
                    <a:pt x="7398194" y="4171150"/>
                  </a:lnTo>
                  <a:lnTo>
                    <a:pt x="7418210" y="4158450"/>
                  </a:lnTo>
                  <a:lnTo>
                    <a:pt x="7460158" y="4158450"/>
                  </a:lnTo>
                  <a:lnTo>
                    <a:pt x="7460158" y="4150093"/>
                  </a:lnTo>
                  <a:lnTo>
                    <a:pt x="7397712" y="4158450"/>
                  </a:lnTo>
                  <a:lnTo>
                    <a:pt x="7333158" y="4171150"/>
                  </a:lnTo>
                  <a:lnTo>
                    <a:pt x="7326858" y="4171150"/>
                  </a:lnTo>
                  <a:lnTo>
                    <a:pt x="7326858" y="4285450"/>
                  </a:lnTo>
                  <a:lnTo>
                    <a:pt x="7138987" y="4301350"/>
                  </a:lnTo>
                  <a:lnTo>
                    <a:pt x="7006387" y="4308653"/>
                  </a:lnTo>
                  <a:lnTo>
                    <a:pt x="7096963" y="4298150"/>
                  </a:lnTo>
                  <a:lnTo>
                    <a:pt x="7152030" y="4298150"/>
                  </a:lnTo>
                  <a:lnTo>
                    <a:pt x="7281151" y="4285450"/>
                  </a:lnTo>
                  <a:lnTo>
                    <a:pt x="7326858" y="4285450"/>
                  </a:lnTo>
                  <a:lnTo>
                    <a:pt x="7326858" y="4171150"/>
                  </a:lnTo>
                  <a:lnTo>
                    <a:pt x="7197649" y="4171150"/>
                  </a:lnTo>
                  <a:lnTo>
                    <a:pt x="7140715" y="4183850"/>
                  </a:lnTo>
                  <a:lnTo>
                    <a:pt x="6919595" y="4183850"/>
                  </a:lnTo>
                  <a:lnTo>
                    <a:pt x="6865607" y="4196550"/>
                  </a:lnTo>
                  <a:lnTo>
                    <a:pt x="6493180" y="4196550"/>
                  </a:lnTo>
                  <a:lnTo>
                    <a:pt x="6332245" y="4183850"/>
                  </a:lnTo>
                  <a:lnTo>
                    <a:pt x="6222987" y="4183850"/>
                  </a:lnTo>
                  <a:lnTo>
                    <a:pt x="6111405" y="4171150"/>
                  </a:lnTo>
                  <a:lnTo>
                    <a:pt x="5997016" y="4171150"/>
                  </a:lnTo>
                  <a:lnTo>
                    <a:pt x="5879109" y="4158450"/>
                  </a:lnTo>
                  <a:lnTo>
                    <a:pt x="5849048" y="4145750"/>
                  </a:lnTo>
                  <a:lnTo>
                    <a:pt x="5788203" y="4145750"/>
                  </a:lnTo>
                  <a:lnTo>
                    <a:pt x="5757354" y="4133050"/>
                  </a:lnTo>
                  <a:lnTo>
                    <a:pt x="5678881" y="4120350"/>
                  </a:lnTo>
                  <a:lnTo>
                    <a:pt x="5624042" y="4120350"/>
                  </a:lnTo>
                  <a:lnTo>
                    <a:pt x="5606605" y="4107650"/>
                  </a:lnTo>
                  <a:lnTo>
                    <a:pt x="5580443" y="4107650"/>
                  </a:lnTo>
                  <a:lnTo>
                    <a:pt x="5547347" y="4094950"/>
                  </a:lnTo>
                  <a:lnTo>
                    <a:pt x="5446039" y="4082250"/>
                  </a:lnTo>
                  <a:lnTo>
                    <a:pt x="5424487" y="4069550"/>
                  </a:lnTo>
                  <a:lnTo>
                    <a:pt x="5381790" y="4069550"/>
                  </a:lnTo>
                  <a:lnTo>
                    <a:pt x="5341099" y="4056850"/>
                  </a:lnTo>
                  <a:lnTo>
                    <a:pt x="5304193" y="4044150"/>
                  </a:lnTo>
                  <a:lnTo>
                    <a:pt x="5272862" y="4044150"/>
                  </a:lnTo>
                  <a:lnTo>
                    <a:pt x="5248872" y="4031450"/>
                  </a:lnTo>
                  <a:lnTo>
                    <a:pt x="5225326" y="4031450"/>
                  </a:lnTo>
                  <a:lnTo>
                    <a:pt x="5189715" y="4018750"/>
                  </a:lnTo>
                  <a:lnTo>
                    <a:pt x="5155082" y="4006050"/>
                  </a:lnTo>
                  <a:lnTo>
                    <a:pt x="5088458" y="3993350"/>
                  </a:lnTo>
                  <a:lnTo>
                    <a:pt x="5056403" y="3993350"/>
                  </a:lnTo>
                  <a:lnTo>
                    <a:pt x="5025199" y="3980650"/>
                  </a:lnTo>
                  <a:lnTo>
                    <a:pt x="4994884" y="3980650"/>
                  </a:lnTo>
                  <a:lnTo>
                    <a:pt x="4880216" y="3942550"/>
                  </a:lnTo>
                  <a:lnTo>
                    <a:pt x="4826305" y="3929850"/>
                  </a:lnTo>
                  <a:lnTo>
                    <a:pt x="4847260" y="3929850"/>
                  </a:lnTo>
                  <a:lnTo>
                    <a:pt x="5035943" y="3980650"/>
                  </a:lnTo>
                  <a:lnTo>
                    <a:pt x="5225656" y="4018750"/>
                  </a:lnTo>
                  <a:lnTo>
                    <a:pt x="5047869" y="3980650"/>
                  </a:lnTo>
                  <a:lnTo>
                    <a:pt x="5033073" y="3967950"/>
                  </a:lnTo>
                  <a:lnTo>
                    <a:pt x="5044884" y="3967950"/>
                  </a:lnTo>
                  <a:lnTo>
                    <a:pt x="5066119" y="3980650"/>
                  </a:lnTo>
                  <a:lnTo>
                    <a:pt x="5115420" y="3980650"/>
                  </a:lnTo>
                  <a:lnTo>
                    <a:pt x="5142979" y="3993350"/>
                  </a:lnTo>
                  <a:lnTo>
                    <a:pt x="5168798" y="3993350"/>
                  </a:lnTo>
                  <a:lnTo>
                    <a:pt x="5065039" y="3967950"/>
                  </a:lnTo>
                  <a:lnTo>
                    <a:pt x="5016690" y="3955250"/>
                  </a:lnTo>
                  <a:lnTo>
                    <a:pt x="4929276" y="3929850"/>
                  </a:lnTo>
                  <a:lnTo>
                    <a:pt x="4894123" y="3917150"/>
                  </a:lnTo>
                  <a:lnTo>
                    <a:pt x="4897348" y="3917150"/>
                  </a:lnTo>
                  <a:lnTo>
                    <a:pt x="4945545" y="3929850"/>
                  </a:lnTo>
                  <a:lnTo>
                    <a:pt x="5013515" y="3942550"/>
                  </a:lnTo>
                  <a:lnTo>
                    <a:pt x="4968799" y="3929850"/>
                  </a:lnTo>
                  <a:lnTo>
                    <a:pt x="4989423" y="3929850"/>
                  </a:lnTo>
                  <a:lnTo>
                    <a:pt x="4896650" y="3904450"/>
                  </a:lnTo>
                  <a:lnTo>
                    <a:pt x="4879340" y="3904450"/>
                  </a:lnTo>
                  <a:lnTo>
                    <a:pt x="4858728" y="3904450"/>
                  </a:lnTo>
                  <a:lnTo>
                    <a:pt x="4852822" y="3900589"/>
                  </a:lnTo>
                  <a:lnTo>
                    <a:pt x="4852822" y="3904450"/>
                  </a:lnTo>
                  <a:lnTo>
                    <a:pt x="4846155" y="3904450"/>
                  </a:lnTo>
                  <a:lnTo>
                    <a:pt x="4835601" y="3896525"/>
                  </a:lnTo>
                  <a:lnTo>
                    <a:pt x="4852822" y="3904450"/>
                  </a:lnTo>
                  <a:lnTo>
                    <a:pt x="4852822" y="3900589"/>
                  </a:lnTo>
                  <a:lnTo>
                    <a:pt x="4839309" y="3891750"/>
                  </a:lnTo>
                  <a:lnTo>
                    <a:pt x="4829251" y="3891750"/>
                  </a:lnTo>
                  <a:lnTo>
                    <a:pt x="4820793" y="3889705"/>
                  </a:lnTo>
                  <a:lnTo>
                    <a:pt x="4825225" y="3891750"/>
                  </a:lnTo>
                  <a:lnTo>
                    <a:pt x="4819650" y="3891750"/>
                  </a:lnTo>
                  <a:lnTo>
                    <a:pt x="4799927" y="3885641"/>
                  </a:lnTo>
                  <a:lnTo>
                    <a:pt x="4799927" y="3923373"/>
                  </a:lnTo>
                  <a:lnTo>
                    <a:pt x="4774616" y="3917150"/>
                  </a:lnTo>
                  <a:lnTo>
                    <a:pt x="4784610" y="3917150"/>
                  </a:lnTo>
                  <a:lnTo>
                    <a:pt x="4799927" y="3923373"/>
                  </a:lnTo>
                  <a:lnTo>
                    <a:pt x="4799927" y="3885641"/>
                  </a:lnTo>
                  <a:lnTo>
                    <a:pt x="4785372" y="3881132"/>
                  </a:lnTo>
                  <a:lnTo>
                    <a:pt x="4776762" y="3879050"/>
                  </a:lnTo>
                  <a:lnTo>
                    <a:pt x="4724273" y="3866350"/>
                  </a:lnTo>
                  <a:lnTo>
                    <a:pt x="4688116" y="3853650"/>
                  </a:lnTo>
                  <a:lnTo>
                    <a:pt x="4651667" y="3853650"/>
                  </a:lnTo>
                  <a:lnTo>
                    <a:pt x="4434383" y="3777450"/>
                  </a:lnTo>
                  <a:lnTo>
                    <a:pt x="4300283" y="3739350"/>
                  </a:lnTo>
                  <a:lnTo>
                    <a:pt x="4269079" y="3726650"/>
                  </a:lnTo>
                  <a:lnTo>
                    <a:pt x="4239133" y="3713950"/>
                  </a:lnTo>
                  <a:lnTo>
                    <a:pt x="4210659" y="3701250"/>
                  </a:lnTo>
                  <a:lnTo>
                    <a:pt x="4158335" y="3688550"/>
                  </a:lnTo>
                  <a:lnTo>
                    <a:pt x="4135501" y="3682187"/>
                  </a:lnTo>
                  <a:lnTo>
                    <a:pt x="4225048" y="3713950"/>
                  </a:lnTo>
                  <a:lnTo>
                    <a:pt x="4285285" y="3739350"/>
                  </a:lnTo>
                  <a:lnTo>
                    <a:pt x="4235424" y="3726650"/>
                  </a:lnTo>
                  <a:lnTo>
                    <a:pt x="4185793" y="3701250"/>
                  </a:lnTo>
                  <a:lnTo>
                    <a:pt x="4136491" y="3688550"/>
                  </a:lnTo>
                  <a:lnTo>
                    <a:pt x="4110736" y="3675164"/>
                  </a:lnTo>
                  <a:lnTo>
                    <a:pt x="4075023" y="3663150"/>
                  </a:lnTo>
                  <a:lnTo>
                    <a:pt x="4056164" y="3654882"/>
                  </a:lnTo>
                  <a:lnTo>
                    <a:pt x="4024579" y="3646538"/>
                  </a:lnTo>
                  <a:lnTo>
                    <a:pt x="4034586" y="3650450"/>
                  </a:lnTo>
                  <a:lnTo>
                    <a:pt x="4069118" y="3663150"/>
                  </a:lnTo>
                  <a:lnTo>
                    <a:pt x="4229887" y="3726650"/>
                  </a:lnTo>
                  <a:lnTo>
                    <a:pt x="4438942" y="3790150"/>
                  </a:lnTo>
                  <a:lnTo>
                    <a:pt x="4630166" y="3853650"/>
                  </a:lnTo>
                  <a:lnTo>
                    <a:pt x="4659515" y="3866350"/>
                  </a:lnTo>
                  <a:lnTo>
                    <a:pt x="4682375" y="3866350"/>
                  </a:lnTo>
                  <a:lnTo>
                    <a:pt x="4699279" y="3879050"/>
                  </a:lnTo>
                  <a:lnTo>
                    <a:pt x="4669650" y="3879050"/>
                  </a:lnTo>
                  <a:lnTo>
                    <a:pt x="4641786" y="3866350"/>
                  </a:lnTo>
                  <a:lnTo>
                    <a:pt x="4615421" y="3866350"/>
                  </a:lnTo>
                  <a:lnTo>
                    <a:pt x="4594707" y="3853650"/>
                  </a:lnTo>
                  <a:lnTo>
                    <a:pt x="4586757" y="3853650"/>
                  </a:lnTo>
                  <a:lnTo>
                    <a:pt x="4607877" y="3866350"/>
                  </a:lnTo>
                  <a:lnTo>
                    <a:pt x="4651540" y="3879050"/>
                  </a:lnTo>
                  <a:lnTo>
                    <a:pt x="4714786" y="3901821"/>
                  </a:lnTo>
                  <a:lnTo>
                    <a:pt x="4627473" y="3879050"/>
                  </a:lnTo>
                  <a:lnTo>
                    <a:pt x="4592091" y="3879050"/>
                  </a:lnTo>
                  <a:lnTo>
                    <a:pt x="4486757" y="3840950"/>
                  </a:lnTo>
                  <a:lnTo>
                    <a:pt x="4463262" y="3840950"/>
                  </a:lnTo>
                  <a:lnTo>
                    <a:pt x="4439602" y="3828250"/>
                  </a:lnTo>
                  <a:lnTo>
                    <a:pt x="4415841" y="3828250"/>
                  </a:lnTo>
                  <a:lnTo>
                    <a:pt x="4392041" y="3815550"/>
                  </a:lnTo>
                  <a:lnTo>
                    <a:pt x="4369511" y="3802850"/>
                  </a:lnTo>
                  <a:lnTo>
                    <a:pt x="4331119" y="3790150"/>
                  </a:lnTo>
                  <a:lnTo>
                    <a:pt x="4281132" y="3777450"/>
                  </a:lnTo>
                  <a:lnTo>
                    <a:pt x="4223880" y="3752050"/>
                  </a:lnTo>
                  <a:lnTo>
                    <a:pt x="4163644" y="3739350"/>
                  </a:lnTo>
                  <a:lnTo>
                    <a:pt x="4104716" y="3713950"/>
                  </a:lnTo>
                  <a:lnTo>
                    <a:pt x="4027170" y="3675850"/>
                  </a:lnTo>
                  <a:lnTo>
                    <a:pt x="3997350" y="3675850"/>
                  </a:lnTo>
                  <a:lnTo>
                    <a:pt x="3985425" y="3663150"/>
                  </a:lnTo>
                  <a:lnTo>
                    <a:pt x="4004792" y="3663150"/>
                  </a:lnTo>
                  <a:lnTo>
                    <a:pt x="3976713" y="3652977"/>
                  </a:lnTo>
                  <a:lnTo>
                    <a:pt x="3976713" y="3663150"/>
                  </a:lnTo>
                  <a:lnTo>
                    <a:pt x="3975722" y="3663150"/>
                  </a:lnTo>
                  <a:lnTo>
                    <a:pt x="3966235" y="3652964"/>
                  </a:lnTo>
                  <a:lnTo>
                    <a:pt x="3976713" y="3663150"/>
                  </a:lnTo>
                  <a:lnTo>
                    <a:pt x="3976713" y="3652977"/>
                  </a:lnTo>
                  <a:lnTo>
                    <a:pt x="3969753" y="3650450"/>
                  </a:lnTo>
                  <a:lnTo>
                    <a:pt x="3829583" y="3599650"/>
                  </a:lnTo>
                  <a:lnTo>
                    <a:pt x="3742715" y="3574250"/>
                  </a:lnTo>
                  <a:lnTo>
                    <a:pt x="3699332" y="3548850"/>
                  </a:lnTo>
                  <a:lnTo>
                    <a:pt x="3655898" y="3536150"/>
                  </a:lnTo>
                  <a:lnTo>
                    <a:pt x="3633241" y="3523450"/>
                  </a:lnTo>
                  <a:lnTo>
                    <a:pt x="3609390" y="3510750"/>
                  </a:lnTo>
                  <a:lnTo>
                    <a:pt x="3584384" y="3498050"/>
                  </a:lnTo>
                  <a:lnTo>
                    <a:pt x="3558273" y="3485350"/>
                  </a:lnTo>
                  <a:lnTo>
                    <a:pt x="3444989" y="3434550"/>
                  </a:lnTo>
                  <a:lnTo>
                    <a:pt x="3324822" y="3383750"/>
                  </a:lnTo>
                  <a:lnTo>
                    <a:pt x="3264128" y="3345650"/>
                  </a:lnTo>
                  <a:lnTo>
                    <a:pt x="3204832" y="3320250"/>
                  </a:lnTo>
                  <a:lnTo>
                    <a:pt x="3139440" y="3282150"/>
                  </a:lnTo>
                  <a:lnTo>
                    <a:pt x="3098584" y="3256750"/>
                  </a:lnTo>
                  <a:lnTo>
                    <a:pt x="3078149" y="3244050"/>
                  </a:lnTo>
                  <a:lnTo>
                    <a:pt x="3022269" y="3218650"/>
                  </a:lnTo>
                  <a:lnTo>
                    <a:pt x="2973082" y="3193250"/>
                  </a:lnTo>
                  <a:lnTo>
                    <a:pt x="2931858" y="3167850"/>
                  </a:lnTo>
                  <a:lnTo>
                    <a:pt x="2899905" y="3142450"/>
                  </a:lnTo>
                  <a:lnTo>
                    <a:pt x="2887522" y="3135109"/>
                  </a:lnTo>
                  <a:lnTo>
                    <a:pt x="2887522" y="3267011"/>
                  </a:lnTo>
                  <a:lnTo>
                    <a:pt x="2868028" y="3256750"/>
                  </a:lnTo>
                  <a:lnTo>
                    <a:pt x="2851937" y="3244050"/>
                  </a:lnTo>
                  <a:lnTo>
                    <a:pt x="2861272" y="3244050"/>
                  </a:lnTo>
                  <a:lnTo>
                    <a:pt x="2874949" y="3256750"/>
                  </a:lnTo>
                  <a:lnTo>
                    <a:pt x="2887522" y="3267011"/>
                  </a:lnTo>
                  <a:lnTo>
                    <a:pt x="2887522" y="3135109"/>
                  </a:lnTo>
                  <a:lnTo>
                    <a:pt x="2878505" y="3129750"/>
                  </a:lnTo>
                  <a:lnTo>
                    <a:pt x="2805290" y="3091650"/>
                  </a:lnTo>
                  <a:lnTo>
                    <a:pt x="2759773" y="3066250"/>
                  </a:lnTo>
                  <a:lnTo>
                    <a:pt x="2731338" y="3053550"/>
                  </a:lnTo>
                  <a:lnTo>
                    <a:pt x="2709367" y="3040850"/>
                  </a:lnTo>
                  <a:lnTo>
                    <a:pt x="2697505" y="3028150"/>
                  </a:lnTo>
                  <a:lnTo>
                    <a:pt x="2683472" y="3028150"/>
                  </a:lnTo>
                  <a:lnTo>
                    <a:pt x="2665869" y="3015450"/>
                  </a:lnTo>
                  <a:lnTo>
                    <a:pt x="2643301" y="3002750"/>
                  </a:lnTo>
                  <a:lnTo>
                    <a:pt x="2578150" y="2951950"/>
                  </a:lnTo>
                  <a:lnTo>
                    <a:pt x="2556726" y="2939250"/>
                  </a:lnTo>
                  <a:lnTo>
                    <a:pt x="2532989" y="2926550"/>
                  </a:lnTo>
                  <a:lnTo>
                    <a:pt x="2506916" y="2913850"/>
                  </a:lnTo>
                  <a:lnTo>
                    <a:pt x="2478494" y="2888450"/>
                  </a:lnTo>
                  <a:lnTo>
                    <a:pt x="2484234" y="2888450"/>
                  </a:lnTo>
                  <a:lnTo>
                    <a:pt x="2396883" y="2824950"/>
                  </a:lnTo>
                  <a:lnTo>
                    <a:pt x="2354211" y="2799550"/>
                  </a:lnTo>
                  <a:lnTo>
                    <a:pt x="2310498" y="2761450"/>
                  </a:lnTo>
                  <a:lnTo>
                    <a:pt x="2219668" y="2697950"/>
                  </a:lnTo>
                  <a:lnTo>
                    <a:pt x="2196681" y="2685250"/>
                  </a:lnTo>
                  <a:lnTo>
                    <a:pt x="2174062" y="2659850"/>
                  </a:lnTo>
                  <a:lnTo>
                    <a:pt x="2129523" y="2634450"/>
                  </a:lnTo>
                  <a:lnTo>
                    <a:pt x="2043899" y="2570950"/>
                  </a:lnTo>
                  <a:lnTo>
                    <a:pt x="2033676" y="2558250"/>
                  </a:lnTo>
                  <a:lnTo>
                    <a:pt x="2023719" y="2545550"/>
                  </a:lnTo>
                  <a:lnTo>
                    <a:pt x="2014016" y="2545550"/>
                  </a:lnTo>
                  <a:lnTo>
                    <a:pt x="2004504" y="2532850"/>
                  </a:lnTo>
                  <a:lnTo>
                    <a:pt x="1968093" y="2507450"/>
                  </a:lnTo>
                  <a:lnTo>
                    <a:pt x="1965985" y="2505875"/>
                  </a:lnTo>
                  <a:lnTo>
                    <a:pt x="1967928" y="2507450"/>
                  </a:lnTo>
                  <a:lnTo>
                    <a:pt x="2025421" y="2558250"/>
                  </a:lnTo>
                  <a:lnTo>
                    <a:pt x="2038908" y="2570950"/>
                  </a:lnTo>
                  <a:lnTo>
                    <a:pt x="2081123" y="2609050"/>
                  </a:lnTo>
                  <a:lnTo>
                    <a:pt x="2128697" y="2634450"/>
                  </a:lnTo>
                  <a:lnTo>
                    <a:pt x="2183688" y="2685250"/>
                  </a:lnTo>
                  <a:lnTo>
                    <a:pt x="2207006" y="2697950"/>
                  </a:lnTo>
                  <a:lnTo>
                    <a:pt x="2195753" y="2697950"/>
                  </a:lnTo>
                  <a:lnTo>
                    <a:pt x="2169299" y="2672550"/>
                  </a:lnTo>
                  <a:lnTo>
                    <a:pt x="2129332" y="2647150"/>
                  </a:lnTo>
                  <a:lnTo>
                    <a:pt x="2077567" y="2609050"/>
                  </a:lnTo>
                  <a:lnTo>
                    <a:pt x="2015680" y="2558250"/>
                  </a:lnTo>
                  <a:lnTo>
                    <a:pt x="1928825" y="2494750"/>
                  </a:lnTo>
                  <a:lnTo>
                    <a:pt x="1881632" y="2456650"/>
                  </a:lnTo>
                  <a:lnTo>
                    <a:pt x="1857336" y="2431250"/>
                  </a:lnTo>
                  <a:lnTo>
                    <a:pt x="1833206" y="2418550"/>
                  </a:lnTo>
                  <a:lnTo>
                    <a:pt x="1733511" y="2329650"/>
                  </a:lnTo>
                  <a:lnTo>
                    <a:pt x="1708048" y="2304250"/>
                  </a:lnTo>
                  <a:lnTo>
                    <a:pt x="1633435" y="2228050"/>
                  </a:lnTo>
                  <a:lnTo>
                    <a:pt x="1692376" y="2278850"/>
                  </a:lnTo>
                  <a:lnTo>
                    <a:pt x="1730324" y="2316950"/>
                  </a:lnTo>
                  <a:lnTo>
                    <a:pt x="1749539" y="2329650"/>
                  </a:lnTo>
                  <a:lnTo>
                    <a:pt x="1752244" y="2329650"/>
                  </a:lnTo>
                  <a:lnTo>
                    <a:pt x="1748320" y="2316950"/>
                  </a:lnTo>
                  <a:lnTo>
                    <a:pt x="1741322" y="2316950"/>
                  </a:lnTo>
                  <a:lnTo>
                    <a:pt x="1731619" y="2304250"/>
                  </a:lnTo>
                  <a:lnTo>
                    <a:pt x="1719567" y="2291550"/>
                  </a:lnTo>
                  <a:lnTo>
                    <a:pt x="1656651" y="2228050"/>
                  </a:lnTo>
                  <a:lnTo>
                    <a:pt x="1584553" y="2164550"/>
                  </a:lnTo>
                  <a:lnTo>
                    <a:pt x="1567815" y="2151850"/>
                  </a:lnTo>
                  <a:lnTo>
                    <a:pt x="1552486" y="2126450"/>
                  </a:lnTo>
                  <a:lnTo>
                    <a:pt x="1538693" y="2113750"/>
                  </a:lnTo>
                  <a:lnTo>
                    <a:pt x="1526565" y="2101049"/>
                  </a:lnTo>
                  <a:lnTo>
                    <a:pt x="1508950" y="2088349"/>
                  </a:lnTo>
                  <a:lnTo>
                    <a:pt x="1502270" y="2075649"/>
                  </a:lnTo>
                  <a:lnTo>
                    <a:pt x="1506829" y="2075649"/>
                  </a:lnTo>
                  <a:lnTo>
                    <a:pt x="1494078" y="2062949"/>
                  </a:lnTo>
                  <a:lnTo>
                    <a:pt x="1456944" y="2024849"/>
                  </a:lnTo>
                  <a:lnTo>
                    <a:pt x="1420901" y="1986749"/>
                  </a:lnTo>
                  <a:lnTo>
                    <a:pt x="1385874" y="1948649"/>
                  </a:lnTo>
                  <a:lnTo>
                    <a:pt x="1351800" y="1923249"/>
                  </a:lnTo>
                  <a:lnTo>
                    <a:pt x="1318641" y="1885149"/>
                  </a:lnTo>
                  <a:lnTo>
                    <a:pt x="1286332" y="1847049"/>
                  </a:lnTo>
                  <a:lnTo>
                    <a:pt x="1254823" y="1808949"/>
                  </a:lnTo>
                  <a:lnTo>
                    <a:pt x="1224038" y="1770849"/>
                  </a:lnTo>
                  <a:lnTo>
                    <a:pt x="1193927" y="1745449"/>
                  </a:lnTo>
                  <a:lnTo>
                    <a:pt x="1164450" y="1707349"/>
                  </a:lnTo>
                  <a:lnTo>
                    <a:pt x="1124623" y="1656549"/>
                  </a:lnTo>
                  <a:lnTo>
                    <a:pt x="1114933" y="1643849"/>
                  </a:lnTo>
                  <a:lnTo>
                    <a:pt x="1105446" y="1631149"/>
                  </a:lnTo>
                  <a:lnTo>
                    <a:pt x="1086637" y="1605749"/>
                  </a:lnTo>
                  <a:lnTo>
                    <a:pt x="1067968" y="1593049"/>
                  </a:lnTo>
                  <a:lnTo>
                    <a:pt x="1049362" y="1567649"/>
                  </a:lnTo>
                  <a:lnTo>
                    <a:pt x="1030960" y="1542249"/>
                  </a:lnTo>
                  <a:lnTo>
                    <a:pt x="1012875" y="1516849"/>
                  </a:lnTo>
                  <a:lnTo>
                    <a:pt x="943394" y="1427949"/>
                  </a:lnTo>
                  <a:lnTo>
                    <a:pt x="909637" y="1389849"/>
                  </a:lnTo>
                  <a:lnTo>
                    <a:pt x="844537" y="1288249"/>
                  </a:lnTo>
                  <a:lnTo>
                    <a:pt x="813092" y="1250149"/>
                  </a:lnTo>
                  <a:lnTo>
                    <a:pt x="782231" y="1199349"/>
                  </a:lnTo>
                  <a:lnTo>
                    <a:pt x="751459" y="1161249"/>
                  </a:lnTo>
                  <a:lnTo>
                    <a:pt x="736358" y="1135849"/>
                  </a:lnTo>
                  <a:lnTo>
                    <a:pt x="721639" y="1110449"/>
                  </a:lnTo>
                  <a:lnTo>
                    <a:pt x="707047" y="1085049"/>
                  </a:lnTo>
                  <a:lnTo>
                    <a:pt x="692327" y="1059649"/>
                  </a:lnTo>
                  <a:lnTo>
                    <a:pt x="662813" y="1021549"/>
                  </a:lnTo>
                  <a:lnTo>
                    <a:pt x="655510" y="1008849"/>
                  </a:lnTo>
                  <a:lnTo>
                    <a:pt x="648462" y="996149"/>
                  </a:lnTo>
                  <a:lnTo>
                    <a:pt x="641502" y="983449"/>
                  </a:lnTo>
                  <a:lnTo>
                    <a:pt x="634453" y="970749"/>
                  </a:lnTo>
                  <a:lnTo>
                    <a:pt x="577672" y="869149"/>
                  </a:lnTo>
                  <a:lnTo>
                    <a:pt x="523201" y="767549"/>
                  </a:lnTo>
                  <a:lnTo>
                    <a:pt x="516318" y="754849"/>
                  </a:lnTo>
                  <a:lnTo>
                    <a:pt x="509333" y="742149"/>
                  </a:lnTo>
                  <a:lnTo>
                    <a:pt x="502450" y="729449"/>
                  </a:lnTo>
                  <a:lnTo>
                    <a:pt x="469696" y="665949"/>
                  </a:lnTo>
                  <a:lnTo>
                    <a:pt x="456450" y="640549"/>
                  </a:lnTo>
                  <a:lnTo>
                    <a:pt x="443014" y="615149"/>
                  </a:lnTo>
                  <a:lnTo>
                    <a:pt x="429806" y="589749"/>
                  </a:lnTo>
                  <a:lnTo>
                    <a:pt x="417258" y="551649"/>
                  </a:lnTo>
                  <a:lnTo>
                    <a:pt x="397852" y="513549"/>
                  </a:lnTo>
                  <a:lnTo>
                    <a:pt x="378866" y="462749"/>
                  </a:lnTo>
                  <a:lnTo>
                    <a:pt x="360286" y="411949"/>
                  </a:lnTo>
                  <a:lnTo>
                    <a:pt x="342163" y="373849"/>
                  </a:lnTo>
                  <a:lnTo>
                    <a:pt x="324523" y="323049"/>
                  </a:lnTo>
                  <a:lnTo>
                    <a:pt x="307390" y="272249"/>
                  </a:lnTo>
                  <a:lnTo>
                    <a:pt x="290804" y="221449"/>
                  </a:lnTo>
                  <a:lnTo>
                    <a:pt x="274764" y="170649"/>
                  </a:lnTo>
                  <a:lnTo>
                    <a:pt x="259334" y="132549"/>
                  </a:lnTo>
                  <a:lnTo>
                    <a:pt x="244513" y="81749"/>
                  </a:lnTo>
                  <a:lnTo>
                    <a:pt x="230352" y="30949"/>
                  </a:lnTo>
                  <a:lnTo>
                    <a:pt x="225221" y="5549"/>
                  </a:lnTo>
                  <a:lnTo>
                    <a:pt x="130683" y="5549"/>
                  </a:lnTo>
                  <a:lnTo>
                    <a:pt x="161264" y="107149"/>
                  </a:lnTo>
                  <a:lnTo>
                    <a:pt x="176695" y="157949"/>
                  </a:lnTo>
                  <a:lnTo>
                    <a:pt x="192303" y="208749"/>
                  </a:lnTo>
                  <a:lnTo>
                    <a:pt x="208165" y="246849"/>
                  </a:lnTo>
                  <a:lnTo>
                    <a:pt x="226314" y="297649"/>
                  </a:lnTo>
                  <a:lnTo>
                    <a:pt x="234645" y="323049"/>
                  </a:lnTo>
                  <a:lnTo>
                    <a:pt x="243205" y="348449"/>
                  </a:lnTo>
                  <a:lnTo>
                    <a:pt x="251079" y="361149"/>
                  </a:lnTo>
                  <a:lnTo>
                    <a:pt x="258191" y="373849"/>
                  </a:lnTo>
                  <a:lnTo>
                    <a:pt x="264464" y="399249"/>
                  </a:lnTo>
                  <a:lnTo>
                    <a:pt x="269849" y="411949"/>
                  </a:lnTo>
                  <a:lnTo>
                    <a:pt x="287007" y="450049"/>
                  </a:lnTo>
                  <a:lnTo>
                    <a:pt x="295198" y="475449"/>
                  </a:lnTo>
                  <a:lnTo>
                    <a:pt x="303898" y="500849"/>
                  </a:lnTo>
                  <a:lnTo>
                    <a:pt x="312305" y="513549"/>
                  </a:lnTo>
                  <a:lnTo>
                    <a:pt x="320421" y="538949"/>
                  </a:lnTo>
                  <a:lnTo>
                    <a:pt x="328231" y="564349"/>
                  </a:lnTo>
                  <a:lnTo>
                    <a:pt x="335762" y="577049"/>
                  </a:lnTo>
                  <a:lnTo>
                    <a:pt x="349948" y="615149"/>
                  </a:lnTo>
                  <a:lnTo>
                    <a:pt x="363816" y="653249"/>
                  </a:lnTo>
                  <a:lnTo>
                    <a:pt x="376872" y="678649"/>
                  </a:lnTo>
                  <a:lnTo>
                    <a:pt x="388607" y="716749"/>
                  </a:lnTo>
                  <a:lnTo>
                    <a:pt x="399059" y="742149"/>
                  </a:lnTo>
                  <a:lnTo>
                    <a:pt x="408368" y="767549"/>
                  </a:lnTo>
                  <a:lnTo>
                    <a:pt x="416648" y="792949"/>
                  </a:lnTo>
                  <a:lnTo>
                    <a:pt x="424040" y="805649"/>
                  </a:lnTo>
                  <a:lnTo>
                    <a:pt x="430009" y="818349"/>
                  </a:lnTo>
                  <a:lnTo>
                    <a:pt x="434594" y="831049"/>
                  </a:lnTo>
                  <a:lnTo>
                    <a:pt x="437794" y="843749"/>
                  </a:lnTo>
                  <a:lnTo>
                    <a:pt x="439585" y="856449"/>
                  </a:lnTo>
                  <a:lnTo>
                    <a:pt x="462114" y="894549"/>
                  </a:lnTo>
                  <a:lnTo>
                    <a:pt x="485025" y="945349"/>
                  </a:lnTo>
                  <a:lnTo>
                    <a:pt x="508012" y="983449"/>
                  </a:lnTo>
                  <a:lnTo>
                    <a:pt x="530783" y="1021549"/>
                  </a:lnTo>
                  <a:lnTo>
                    <a:pt x="553034" y="1059649"/>
                  </a:lnTo>
                  <a:lnTo>
                    <a:pt x="610273" y="1161249"/>
                  </a:lnTo>
                  <a:lnTo>
                    <a:pt x="638200" y="1199349"/>
                  </a:lnTo>
                  <a:lnTo>
                    <a:pt x="724179" y="1339049"/>
                  </a:lnTo>
                  <a:lnTo>
                    <a:pt x="782980" y="1427949"/>
                  </a:lnTo>
                  <a:lnTo>
                    <a:pt x="812355" y="1466049"/>
                  </a:lnTo>
                  <a:lnTo>
                    <a:pt x="842670" y="1504149"/>
                  </a:lnTo>
                  <a:lnTo>
                    <a:pt x="873506" y="1554949"/>
                  </a:lnTo>
                  <a:lnTo>
                    <a:pt x="904430" y="1593049"/>
                  </a:lnTo>
                  <a:lnTo>
                    <a:pt x="933005" y="1631149"/>
                  </a:lnTo>
                  <a:lnTo>
                    <a:pt x="962025" y="1669249"/>
                  </a:lnTo>
                  <a:lnTo>
                    <a:pt x="991616" y="1707349"/>
                  </a:lnTo>
                  <a:lnTo>
                    <a:pt x="1021892" y="1745449"/>
                  </a:lnTo>
                  <a:lnTo>
                    <a:pt x="1052957" y="1783549"/>
                  </a:lnTo>
                  <a:lnTo>
                    <a:pt x="1084910" y="1821649"/>
                  </a:lnTo>
                  <a:lnTo>
                    <a:pt x="1117879" y="1859749"/>
                  </a:lnTo>
                  <a:lnTo>
                    <a:pt x="1151978" y="1897849"/>
                  </a:lnTo>
                  <a:lnTo>
                    <a:pt x="1187297" y="1935949"/>
                  </a:lnTo>
                  <a:lnTo>
                    <a:pt x="1216939" y="1974049"/>
                  </a:lnTo>
                  <a:lnTo>
                    <a:pt x="1247419" y="2012149"/>
                  </a:lnTo>
                  <a:lnTo>
                    <a:pt x="1278801" y="2037549"/>
                  </a:lnTo>
                  <a:lnTo>
                    <a:pt x="1311109" y="2075649"/>
                  </a:lnTo>
                  <a:lnTo>
                    <a:pt x="1344434" y="2113750"/>
                  </a:lnTo>
                  <a:lnTo>
                    <a:pt x="1378813" y="2139150"/>
                  </a:lnTo>
                  <a:lnTo>
                    <a:pt x="1414297" y="2177250"/>
                  </a:lnTo>
                  <a:lnTo>
                    <a:pt x="1450962" y="2215350"/>
                  </a:lnTo>
                  <a:lnTo>
                    <a:pt x="1488859" y="2253450"/>
                  </a:lnTo>
                  <a:lnTo>
                    <a:pt x="1528025" y="2291550"/>
                  </a:lnTo>
                  <a:lnTo>
                    <a:pt x="1568538" y="2329650"/>
                  </a:lnTo>
                  <a:lnTo>
                    <a:pt x="1619351" y="2367750"/>
                  </a:lnTo>
                  <a:lnTo>
                    <a:pt x="1629473" y="2380450"/>
                  </a:lnTo>
                  <a:lnTo>
                    <a:pt x="1639684" y="2393150"/>
                  </a:lnTo>
                  <a:lnTo>
                    <a:pt x="1650047" y="2393150"/>
                  </a:lnTo>
                  <a:lnTo>
                    <a:pt x="1733689" y="2469350"/>
                  </a:lnTo>
                  <a:lnTo>
                    <a:pt x="1768094" y="2494750"/>
                  </a:lnTo>
                  <a:lnTo>
                    <a:pt x="1804009" y="2520150"/>
                  </a:lnTo>
                  <a:lnTo>
                    <a:pt x="1841550" y="2545550"/>
                  </a:lnTo>
                  <a:lnTo>
                    <a:pt x="1880806" y="2583650"/>
                  </a:lnTo>
                  <a:lnTo>
                    <a:pt x="1921891" y="2609050"/>
                  </a:lnTo>
                  <a:lnTo>
                    <a:pt x="1948624" y="2634450"/>
                  </a:lnTo>
                  <a:lnTo>
                    <a:pt x="1976704" y="2647150"/>
                  </a:lnTo>
                  <a:lnTo>
                    <a:pt x="2005990" y="2672550"/>
                  </a:lnTo>
                  <a:lnTo>
                    <a:pt x="2036343" y="2697950"/>
                  </a:lnTo>
                  <a:lnTo>
                    <a:pt x="2067826" y="2723350"/>
                  </a:lnTo>
                  <a:lnTo>
                    <a:pt x="2100503" y="2748750"/>
                  </a:lnTo>
                  <a:lnTo>
                    <a:pt x="2134717" y="2774150"/>
                  </a:lnTo>
                  <a:lnTo>
                    <a:pt x="2170811" y="2799550"/>
                  </a:lnTo>
                  <a:lnTo>
                    <a:pt x="2204034" y="2824950"/>
                  </a:lnTo>
                  <a:lnTo>
                    <a:pt x="2238591" y="2850350"/>
                  </a:lnTo>
                  <a:lnTo>
                    <a:pt x="2274544" y="2875750"/>
                  </a:lnTo>
                  <a:lnTo>
                    <a:pt x="2311997" y="2901150"/>
                  </a:lnTo>
                  <a:lnTo>
                    <a:pt x="2350998" y="2926550"/>
                  </a:lnTo>
                  <a:lnTo>
                    <a:pt x="2391638" y="2951950"/>
                  </a:lnTo>
                  <a:lnTo>
                    <a:pt x="2433993" y="2990050"/>
                  </a:lnTo>
                  <a:lnTo>
                    <a:pt x="2478138" y="3015450"/>
                  </a:lnTo>
                  <a:lnTo>
                    <a:pt x="2506713" y="3039122"/>
                  </a:lnTo>
                  <a:lnTo>
                    <a:pt x="2509304" y="3040850"/>
                  </a:lnTo>
                  <a:lnTo>
                    <a:pt x="2545435" y="3066250"/>
                  </a:lnTo>
                  <a:lnTo>
                    <a:pt x="2594673" y="3091650"/>
                  </a:lnTo>
                  <a:lnTo>
                    <a:pt x="2652865" y="3129750"/>
                  </a:lnTo>
                  <a:lnTo>
                    <a:pt x="2703563" y="3167850"/>
                  </a:lnTo>
                  <a:lnTo>
                    <a:pt x="2754960" y="3193250"/>
                  </a:lnTo>
                  <a:lnTo>
                    <a:pt x="2804922" y="3231350"/>
                  </a:lnTo>
                  <a:lnTo>
                    <a:pt x="2851366" y="3256750"/>
                  </a:lnTo>
                  <a:lnTo>
                    <a:pt x="2889491" y="3268624"/>
                  </a:lnTo>
                  <a:lnTo>
                    <a:pt x="2890570" y="3268624"/>
                  </a:lnTo>
                  <a:lnTo>
                    <a:pt x="2918980" y="3268624"/>
                  </a:lnTo>
                  <a:lnTo>
                    <a:pt x="2904833" y="3256750"/>
                  </a:lnTo>
                  <a:lnTo>
                    <a:pt x="3021698" y="3320250"/>
                  </a:lnTo>
                  <a:lnTo>
                    <a:pt x="3047301" y="3345650"/>
                  </a:lnTo>
                  <a:lnTo>
                    <a:pt x="3071393" y="3358350"/>
                  </a:lnTo>
                  <a:lnTo>
                    <a:pt x="3094024" y="3371050"/>
                  </a:lnTo>
                  <a:lnTo>
                    <a:pt x="3115259" y="3383750"/>
                  </a:lnTo>
                  <a:lnTo>
                    <a:pt x="3135147" y="3383750"/>
                  </a:lnTo>
                  <a:lnTo>
                    <a:pt x="3153714" y="3396450"/>
                  </a:lnTo>
                  <a:lnTo>
                    <a:pt x="3171050" y="3409150"/>
                  </a:lnTo>
                  <a:lnTo>
                    <a:pt x="3187179" y="3421850"/>
                  </a:lnTo>
                  <a:lnTo>
                    <a:pt x="3241370" y="3447250"/>
                  </a:lnTo>
                  <a:lnTo>
                    <a:pt x="3280448" y="3472650"/>
                  </a:lnTo>
                  <a:lnTo>
                    <a:pt x="3307600" y="3498050"/>
                  </a:lnTo>
                  <a:lnTo>
                    <a:pt x="3326117" y="3510750"/>
                  </a:lnTo>
                  <a:lnTo>
                    <a:pt x="3339338" y="3523450"/>
                  </a:lnTo>
                  <a:lnTo>
                    <a:pt x="3446170" y="3561550"/>
                  </a:lnTo>
                  <a:lnTo>
                    <a:pt x="3475596" y="3574250"/>
                  </a:lnTo>
                  <a:lnTo>
                    <a:pt x="3506038" y="3586950"/>
                  </a:lnTo>
                  <a:lnTo>
                    <a:pt x="3537470" y="3599650"/>
                  </a:lnTo>
                  <a:lnTo>
                    <a:pt x="3569893" y="3625050"/>
                  </a:lnTo>
                  <a:lnTo>
                    <a:pt x="3710762" y="3688550"/>
                  </a:lnTo>
                  <a:lnTo>
                    <a:pt x="3729469" y="3688550"/>
                  </a:lnTo>
                  <a:lnTo>
                    <a:pt x="3767531" y="3713950"/>
                  </a:lnTo>
                  <a:lnTo>
                    <a:pt x="3787051" y="3713950"/>
                  </a:lnTo>
                  <a:lnTo>
                    <a:pt x="3909377" y="3764750"/>
                  </a:lnTo>
                  <a:lnTo>
                    <a:pt x="3952024" y="3790150"/>
                  </a:lnTo>
                  <a:lnTo>
                    <a:pt x="4040200" y="3815550"/>
                  </a:lnTo>
                  <a:lnTo>
                    <a:pt x="4085704" y="3840950"/>
                  </a:lnTo>
                  <a:lnTo>
                    <a:pt x="4179455" y="3866350"/>
                  </a:lnTo>
                  <a:lnTo>
                    <a:pt x="4227665" y="3891750"/>
                  </a:lnTo>
                  <a:lnTo>
                    <a:pt x="4326725" y="3917150"/>
                  </a:lnTo>
                  <a:lnTo>
                    <a:pt x="4377525" y="3942550"/>
                  </a:lnTo>
                  <a:lnTo>
                    <a:pt x="4481601" y="3967950"/>
                  </a:lnTo>
                  <a:lnTo>
                    <a:pt x="4534852" y="3993350"/>
                  </a:lnTo>
                  <a:lnTo>
                    <a:pt x="4606125" y="4010050"/>
                  </a:lnTo>
                  <a:lnTo>
                    <a:pt x="4643704" y="4018750"/>
                  </a:lnTo>
                  <a:lnTo>
                    <a:pt x="4617783" y="4018750"/>
                  </a:lnTo>
                  <a:lnTo>
                    <a:pt x="4606125" y="4010050"/>
                  </a:lnTo>
                  <a:lnTo>
                    <a:pt x="4588891" y="4006050"/>
                  </a:lnTo>
                  <a:lnTo>
                    <a:pt x="4581461" y="4006050"/>
                  </a:lnTo>
                  <a:lnTo>
                    <a:pt x="4486618" y="3980650"/>
                  </a:lnTo>
                  <a:lnTo>
                    <a:pt x="4265612" y="3904450"/>
                  </a:lnTo>
                  <a:lnTo>
                    <a:pt x="4172737" y="3879050"/>
                  </a:lnTo>
                  <a:lnTo>
                    <a:pt x="4162018" y="3879050"/>
                  </a:lnTo>
                  <a:lnTo>
                    <a:pt x="4211853" y="3904450"/>
                  </a:lnTo>
                  <a:lnTo>
                    <a:pt x="4412081" y="3955250"/>
                  </a:lnTo>
                  <a:lnTo>
                    <a:pt x="4462361" y="3980650"/>
                  </a:lnTo>
                  <a:lnTo>
                    <a:pt x="4918367" y="4094950"/>
                  </a:lnTo>
                  <a:lnTo>
                    <a:pt x="4831486" y="4068826"/>
                  </a:lnTo>
                  <a:lnTo>
                    <a:pt x="4945329" y="4094950"/>
                  </a:lnTo>
                  <a:lnTo>
                    <a:pt x="4982578" y="4094950"/>
                  </a:lnTo>
                  <a:lnTo>
                    <a:pt x="5000650" y="4107650"/>
                  </a:lnTo>
                  <a:lnTo>
                    <a:pt x="5018443" y="4107650"/>
                  </a:lnTo>
                  <a:lnTo>
                    <a:pt x="5086413" y="4120350"/>
                  </a:lnTo>
                  <a:lnTo>
                    <a:pt x="5209324" y="4158450"/>
                  </a:lnTo>
                  <a:lnTo>
                    <a:pt x="5428754" y="4196550"/>
                  </a:lnTo>
                  <a:lnTo>
                    <a:pt x="5547766" y="4230624"/>
                  </a:lnTo>
                  <a:lnTo>
                    <a:pt x="5575401" y="4234650"/>
                  </a:lnTo>
                  <a:lnTo>
                    <a:pt x="5609691" y="4234650"/>
                  </a:lnTo>
                  <a:lnTo>
                    <a:pt x="5659374" y="4247350"/>
                  </a:lnTo>
                  <a:lnTo>
                    <a:pt x="5667095" y="4247350"/>
                  </a:lnTo>
                  <a:lnTo>
                    <a:pt x="5761621" y="4260050"/>
                  </a:lnTo>
                  <a:lnTo>
                    <a:pt x="5809285" y="4272750"/>
                  </a:lnTo>
                  <a:lnTo>
                    <a:pt x="5856884" y="4272750"/>
                  </a:lnTo>
                  <a:lnTo>
                    <a:pt x="6042533" y="4298150"/>
                  </a:lnTo>
                  <a:lnTo>
                    <a:pt x="6129261" y="4298150"/>
                  </a:lnTo>
                  <a:lnTo>
                    <a:pt x="6281547" y="4310850"/>
                  </a:lnTo>
                  <a:lnTo>
                    <a:pt x="6966331" y="4310850"/>
                  </a:lnTo>
                  <a:lnTo>
                    <a:pt x="6937718" y="4312424"/>
                  </a:lnTo>
                  <a:lnTo>
                    <a:pt x="6884619" y="4314253"/>
                  </a:lnTo>
                  <a:lnTo>
                    <a:pt x="6774904" y="4317060"/>
                  </a:lnTo>
                  <a:lnTo>
                    <a:pt x="6913702" y="4315130"/>
                  </a:lnTo>
                  <a:lnTo>
                    <a:pt x="7121703" y="4305998"/>
                  </a:lnTo>
                  <a:lnTo>
                    <a:pt x="7139025" y="4304995"/>
                  </a:lnTo>
                  <a:lnTo>
                    <a:pt x="7329017" y="4290466"/>
                  </a:lnTo>
                  <a:lnTo>
                    <a:pt x="7279843" y="4296334"/>
                  </a:lnTo>
                  <a:lnTo>
                    <a:pt x="7180732" y="4307027"/>
                  </a:lnTo>
                  <a:lnTo>
                    <a:pt x="7081431" y="4316273"/>
                  </a:lnTo>
                  <a:lnTo>
                    <a:pt x="6981952" y="4324058"/>
                  </a:lnTo>
                  <a:lnTo>
                    <a:pt x="6882320" y="4330420"/>
                  </a:lnTo>
                  <a:lnTo>
                    <a:pt x="6782575" y="4335348"/>
                  </a:lnTo>
                  <a:lnTo>
                    <a:pt x="6682714" y="4338879"/>
                  </a:lnTo>
                  <a:lnTo>
                    <a:pt x="6582765" y="4340999"/>
                  </a:lnTo>
                  <a:lnTo>
                    <a:pt x="6482753" y="4341723"/>
                  </a:lnTo>
                  <a:lnTo>
                    <a:pt x="6382702" y="4341076"/>
                  </a:lnTo>
                  <a:lnTo>
                    <a:pt x="6495085" y="4346702"/>
                  </a:lnTo>
                  <a:lnTo>
                    <a:pt x="6578295" y="4347286"/>
                  </a:lnTo>
                  <a:lnTo>
                    <a:pt x="6643065" y="4346689"/>
                  </a:lnTo>
                  <a:lnTo>
                    <a:pt x="6700240" y="4345444"/>
                  </a:lnTo>
                  <a:lnTo>
                    <a:pt x="6779069" y="4341723"/>
                  </a:lnTo>
                  <a:lnTo>
                    <a:pt x="6857543" y="4338764"/>
                  </a:lnTo>
                  <a:lnTo>
                    <a:pt x="6907225" y="4337418"/>
                  </a:lnTo>
                  <a:lnTo>
                    <a:pt x="7070636" y="4330039"/>
                  </a:lnTo>
                  <a:lnTo>
                    <a:pt x="6988022" y="4334319"/>
                  </a:lnTo>
                  <a:lnTo>
                    <a:pt x="6957657" y="4336377"/>
                  </a:lnTo>
                  <a:lnTo>
                    <a:pt x="6902577" y="4340999"/>
                  </a:lnTo>
                  <a:lnTo>
                    <a:pt x="6889051" y="4342282"/>
                  </a:lnTo>
                  <a:lnTo>
                    <a:pt x="6880834" y="4343285"/>
                  </a:lnTo>
                  <a:lnTo>
                    <a:pt x="6915709" y="4342904"/>
                  </a:lnTo>
                  <a:lnTo>
                    <a:pt x="7113257" y="4334942"/>
                  </a:lnTo>
                  <a:lnTo>
                    <a:pt x="7159688" y="4332135"/>
                  </a:lnTo>
                  <a:lnTo>
                    <a:pt x="7345299" y="4318609"/>
                  </a:lnTo>
                  <a:lnTo>
                    <a:pt x="7488034" y="4303547"/>
                  </a:lnTo>
                  <a:lnTo>
                    <a:pt x="7488707" y="4303484"/>
                  </a:lnTo>
                  <a:lnTo>
                    <a:pt x="7492568" y="4301947"/>
                  </a:lnTo>
                  <a:lnTo>
                    <a:pt x="7491082" y="4305973"/>
                  </a:lnTo>
                  <a:lnTo>
                    <a:pt x="7491146" y="4311828"/>
                  </a:lnTo>
                  <a:lnTo>
                    <a:pt x="7467740" y="5040782"/>
                  </a:lnTo>
                  <a:lnTo>
                    <a:pt x="7469073" y="5026799"/>
                  </a:lnTo>
                  <a:lnTo>
                    <a:pt x="7470724" y="5004651"/>
                  </a:lnTo>
                  <a:lnTo>
                    <a:pt x="7472604" y="4976292"/>
                  </a:lnTo>
                  <a:lnTo>
                    <a:pt x="7474636" y="4943640"/>
                  </a:lnTo>
                  <a:lnTo>
                    <a:pt x="7478903" y="4873180"/>
                  </a:lnTo>
                  <a:lnTo>
                    <a:pt x="7480986" y="4839246"/>
                  </a:lnTo>
                  <a:lnTo>
                    <a:pt x="7482941" y="4808753"/>
                  </a:lnTo>
                  <a:lnTo>
                    <a:pt x="7484694" y="4783633"/>
                  </a:lnTo>
                  <a:lnTo>
                    <a:pt x="7486180" y="4765814"/>
                  </a:lnTo>
                  <a:lnTo>
                    <a:pt x="7487310" y="4757229"/>
                  </a:lnTo>
                  <a:lnTo>
                    <a:pt x="7488034" y="4759820"/>
                  </a:lnTo>
                  <a:lnTo>
                    <a:pt x="7488123" y="4765814"/>
                  </a:lnTo>
                  <a:lnTo>
                    <a:pt x="7488174" y="4783633"/>
                  </a:lnTo>
                  <a:lnTo>
                    <a:pt x="7487933" y="4806213"/>
                  </a:lnTo>
                  <a:lnTo>
                    <a:pt x="7486955" y="4853902"/>
                  </a:lnTo>
                  <a:lnTo>
                    <a:pt x="7489253" y="4817211"/>
                  </a:lnTo>
                  <a:lnTo>
                    <a:pt x="7491463" y="4771758"/>
                  </a:lnTo>
                  <a:lnTo>
                    <a:pt x="7493546" y="4719599"/>
                  </a:lnTo>
                  <a:lnTo>
                    <a:pt x="7495451" y="4662767"/>
                  </a:lnTo>
                  <a:lnTo>
                    <a:pt x="7497153" y="4603305"/>
                  </a:lnTo>
                  <a:lnTo>
                    <a:pt x="7498613" y="4543260"/>
                  </a:lnTo>
                  <a:lnTo>
                    <a:pt x="7500252" y="4456582"/>
                  </a:lnTo>
                  <a:lnTo>
                    <a:pt x="7500620" y="4421390"/>
                  </a:lnTo>
                  <a:lnTo>
                    <a:pt x="7500620" y="4394505"/>
                  </a:lnTo>
                  <a:lnTo>
                    <a:pt x="7500429" y="4371162"/>
                  </a:lnTo>
                  <a:lnTo>
                    <a:pt x="7499998" y="4351807"/>
                  </a:lnTo>
                  <a:lnTo>
                    <a:pt x="7500010" y="4351985"/>
                  </a:lnTo>
                  <a:lnTo>
                    <a:pt x="7503236" y="4402988"/>
                  </a:lnTo>
                  <a:lnTo>
                    <a:pt x="7503325" y="4356684"/>
                  </a:lnTo>
                  <a:lnTo>
                    <a:pt x="7503566" y="4334319"/>
                  </a:lnTo>
                  <a:lnTo>
                    <a:pt x="7504443" y="4289717"/>
                  </a:lnTo>
                  <a:lnTo>
                    <a:pt x="7504620" y="4289095"/>
                  </a:lnTo>
                  <a:lnTo>
                    <a:pt x="7504189" y="4289145"/>
                  </a:lnTo>
                  <a:lnTo>
                    <a:pt x="7429513" y="4296765"/>
                  </a:lnTo>
                  <a:lnTo>
                    <a:pt x="7380262" y="4300715"/>
                  </a:lnTo>
                  <a:lnTo>
                    <a:pt x="7323658" y="4303382"/>
                  </a:lnTo>
                  <a:lnTo>
                    <a:pt x="7299503" y="4303547"/>
                  </a:lnTo>
                  <a:lnTo>
                    <a:pt x="7282447" y="4303090"/>
                  </a:lnTo>
                  <a:lnTo>
                    <a:pt x="7273036" y="4302010"/>
                  </a:lnTo>
                  <a:lnTo>
                    <a:pt x="7271740" y="4300347"/>
                  </a:lnTo>
                  <a:lnTo>
                    <a:pt x="7273696" y="4299051"/>
                  </a:lnTo>
                  <a:lnTo>
                    <a:pt x="7281418" y="4297375"/>
                  </a:lnTo>
                  <a:lnTo>
                    <a:pt x="7301179" y="4294581"/>
                  </a:lnTo>
                  <a:lnTo>
                    <a:pt x="7321715" y="4292054"/>
                  </a:lnTo>
                  <a:lnTo>
                    <a:pt x="7347305" y="4289183"/>
                  </a:lnTo>
                  <a:lnTo>
                    <a:pt x="7355776" y="4288015"/>
                  </a:lnTo>
                  <a:lnTo>
                    <a:pt x="7343661" y="4289349"/>
                  </a:lnTo>
                  <a:lnTo>
                    <a:pt x="7329678" y="4290403"/>
                  </a:lnTo>
                  <a:lnTo>
                    <a:pt x="7342035" y="4289044"/>
                  </a:lnTo>
                  <a:lnTo>
                    <a:pt x="7510894" y="4264114"/>
                  </a:lnTo>
                  <a:lnTo>
                    <a:pt x="7468717" y="4269156"/>
                  </a:lnTo>
                  <a:lnTo>
                    <a:pt x="7530465" y="4260050"/>
                  </a:lnTo>
                  <a:lnTo>
                    <a:pt x="7532421" y="4260050"/>
                  </a:lnTo>
                  <a:lnTo>
                    <a:pt x="7530833" y="4298150"/>
                  </a:lnTo>
                  <a:lnTo>
                    <a:pt x="7530693" y="4285450"/>
                  </a:lnTo>
                  <a:lnTo>
                    <a:pt x="7530503" y="4272750"/>
                  </a:lnTo>
                  <a:lnTo>
                    <a:pt x="7529893" y="4272750"/>
                  </a:lnTo>
                  <a:lnTo>
                    <a:pt x="7528623" y="4361650"/>
                  </a:lnTo>
                  <a:lnTo>
                    <a:pt x="7515847" y="4666450"/>
                  </a:lnTo>
                  <a:lnTo>
                    <a:pt x="7514514" y="4831550"/>
                  </a:lnTo>
                  <a:lnTo>
                    <a:pt x="7517676" y="4755350"/>
                  </a:lnTo>
                  <a:lnTo>
                    <a:pt x="7520419" y="4768050"/>
                  </a:lnTo>
                  <a:lnTo>
                    <a:pt x="7524013" y="4844250"/>
                  </a:lnTo>
                  <a:lnTo>
                    <a:pt x="7524902" y="4895050"/>
                  </a:lnTo>
                  <a:lnTo>
                    <a:pt x="7525093" y="4933150"/>
                  </a:lnTo>
                  <a:lnTo>
                    <a:pt x="7525182" y="4971250"/>
                  </a:lnTo>
                  <a:lnTo>
                    <a:pt x="7524813" y="5085550"/>
                  </a:lnTo>
                  <a:lnTo>
                    <a:pt x="7524470" y="5136350"/>
                  </a:lnTo>
                  <a:lnTo>
                    <a:pt x="7523924" y="5187150"/>
                  </a:lnTo>
                  <a:lnTo>
                    <a:pt x="7523175" y="5250650"/>
                  </a:lnTo>
                  <a:lnTo>
                    <a:pt x="7522413" y="5301450"/>
                  </a:lnTo>
                  <a:lnTo>
                    <a:pt x="7522311" y="5326850"/>
                  </a:lnTo>
                  <a:lnTo>
                    <a:pt x="7524089" y="5608675"/>
                  </a:lnTo>
                  <a:lnTo>
                    <a:pt x="7524547" y="5517350"/>
                  </a:lnTo>
                  <a:lnTo>
                    <a:pt x="7524801" y="5441150"/>
                  </a:lnTo>
                  <a:lnTo>
                    <a:pt x="7524915" y="5415750"/>
                  </a:lnTo>
                  <a:lnTo>
                    <a:pt x="7525042" y="5352250"/>
                  </a:lnTo>
                  <a:lnTo>
                    <a:pt x="7525601" y="5314150"/>
                  </a:lnTo>
                  <a:lnTo>
                    <a:pt x="7527252" y="5250650"/>
                  </a:lnTo>
                  <a:lnTo>
                    <a:pt x="7534910" y="5022050"/>
                  </a:lnTo>
                  <a:lnTo>
                    <a:pt x="7536231" y="5136350"/>
                  </a:lnTo>
                  <a:lnTo>
                    <a:pt x="7534567" y="5187150"/>
                  </a:lnTo>
                  <a:lnTo>
                    <a:pt x="7533157" y="5237950"/>
                  </a:lnTo>
                  <a:lnTo>
                    <a:pt x="7532014" y="5288750"/>
                  </a:lnTo>
                  <a:lnTo>
                    <a:pt x="7531125" y="5339550"/>
                  </a:lnTo>
                  <a:lnTo>
                    <a:pt x="7530490" y="5403050"/>
                  </a:lnTo>
                  <a:lnTo>
                    <a:pt x="7530109" y="5453850"/>
                  </a:lnTo>
                  <a:lnTo>
                    <a:pt x="7530058" y="5542750"/>
                  </a:lnTo>
                  <a:lnTo>
                    <a:pt x="7530185" y="5568150"/>
                  </a:lnTo>
                  <a:lnTo>
                    <a:pt x="7530478" y="5608675"/>
                  </a:lnTo>
                  <a:lnTo>
                    <a:pt x="7531062" y="5657050"/>
                  </a:lnTo>
                  <a:lnTo>
                    <a:pt x="7531913" y="5707850"/>
                  </a:lnTo>
                  <a:lnTo>
                    <a:pt x="7533005" y="5758650"/>
                  </a:lnTo>
                  <a:lnTo>
                    <a:pt x="7534351" y="5809450"/>
                  </a:lnTo>
                  <a:lnTo>
                    <a:pt x="7535926" y="5860250"/>
                  </a:lnTo>
                  <a:lnTo>
                    <a:pt x="7537742" y="5911050"/>
                  </a:lnTo>
                  <a:lnTo>
                    <a:pt x="7539787" y="5961850"/>
                  </a:lnTo>
                  <a:lnTo>
                    <a:pt x="7542073" y="6012650"/>
                  </a:lnTo>
                  <a:lnTo>
                    <a:pt x="7544587" y="6063450"/>
                  </a:lnTo>
                  <a:lnTo>
                    <a:pt x="7547343" y="6114250"/>
                  </a:lnTo>
                  <a:lnTo>
                    <a:pt x="7550315" y="6152350"/>
                  </a:lnTo>
                  <a:lnTo>
                    <a:pt x="7553515" y="6203150"/>
                  </a:lnTo>
                  <a:lnTo>
                    <a:pt x="7556957" y="6253950"/>
                  </a:lnTo>
                  <a:lnTo>
                    <a:pt x="7560615" y="6304750"/>
                  </a:lnTo>
                  <a:lnTo>
                    <a:pt x="7564488" y="6355550"/>
                  </a:lnTo>
                  <a:lnTo>
                    <a:pt x="7568590" y="6393650"/>
                  </a:lnTo>
                  <a:lnTo>
                    <a:pt x="7572908" y="6444450"/>
                  </a:lnTo>
                  <a:lnTo>
                    <a:pt x="7577442" y="6495250"/>
                  </a:lnTo>
                  <a:lnTo>
                    <a:pt x="7582205" y="6546050"/>
                  </a:lnTo>
                  <a:lnTo>
                    <a:pt x="7587170" y="6584150"/>
                  </a:lnTo>
                  <a:lnTo>
                    <a:pt x="7582903" y="6558750"/>
                  </a:lnTo>
                  <a:lnTo>
                    <a:pt x="7579169" y="6520650"/>
                  </a:lnTo>
                  <a:lnTo>
                    <a:pt x="7575778" y="6495250"/>
                  </a:lnTo>
                  <a:lnTo>
                    <a:pt x="7572527" y="6457150"/>
                  </a:lnTo>
                  <a:lnTo>
                    <a:pt x="7559357" y="6330150"/>
                  </a:lnTo>
                  <a:lnTo>
                    <a:pt x="7552804" y="6266650"/>
                  </a:lnTo>
                  <a:lnTo>
                    <a:pt x="7549616" y="6228550"/>
                  </a:lnTo>
                  <a:lnTo>
                    <a:pt x="7547381" y="6190450"/>
                  </a:lnTo>
                  <a:lnTo>
                    <a:pt x="7538707" y="6050750"/>
                  </a:lnTo>
                  <a:lnTo>
                    <a:pt x="7540345" y="6088850"/>
                  </a:lnTo>
                  <a:lnTo>
                    <a:pt x="7542212" y="6139650"/>
                  </a:lnTo>
                  <a:lnTo>
                    <a:pt x="7544409" y="6190450"/>
                  </a:lnTo>
                  <a:lnTo>
                    <a:pt x="7547026" y="6241250"/>
                  </a:lnTo>
                  <a:lnTo>
                    <a:pt x="7551128" y="6292050"/>
                  </a:lnTo>
                  <a:lnTo>
                    <a:pt x="7555433" y="6342850"/>
                  </a:lnTo>
                  <a:lnTo>
                    <a:pt x="7559942" y="6393650"/>
                  </a:lnTo>
                  <a:lnTo>
                    <a:pt x="7564590" y="6444450"/>
                  </a:lnTo>
                  <a:lnTo>
                    <a:pt x="7567003" y="6469850"/>
                  </a:lnTo>
                  <a:lnTo>
                    <a:pt x="7569365" y="6495250"/>
                  </a:lnTo>
                  <a:lnTo>
                    <a:pt x="7571867" y="6533350"/>
                  </a:lnTo>
                  <a:lnTo>
                    <a:pt x="7574737" y="6558750"/>
                  </a:lnTo>
                  <a:lnTo>
                    <a:pt x="7587920" y="6660350"/>
                  </a:lnTo>
                  <a:lnTo>
                    <a:pt x="7601204" y="6761950"/>
                  </a:lnTo>
                  <a:lnTo>
                    <a:pt x="7611072" y="6850850"/>
                  </a:lnTo>
                  <a:lnTo>
                    <a:pt x="7615060" y="6876250"/>
                  </a:lnTo>
                  <a:lnTo>
                    <a:pt x="7624445" y="6939750"/>
                  </a:lnTo>
                  <a:lnTo>
                    <a:pt x="7633944" y="6990550"/>
                  </a:lnTo>
                  <a:lnTo>
                    <a:pt x="7643444" y="7054050"/>
                  </a:lnTo>
                  <a:lnTo>
                    <a:pt x="7652855" y="7117550"/>
                  </a:lnTo>
                  <a:lnTo>
                    <a:pt x="7662075" y="7168350"/>
                  </a:lnTo>
                  <a:lnTo>
                    <a:pt x="7670978" y="7219150"/>
                  </a:lnTo>
                  <a:lnTo>
                    <a:pt x="7687462" y="7320750"/>
                  </a:lnTo>
                  <a:lnTo>
                    <a:pt x="7694828" y="7358850"/>
                  </a:lnTo>
                  <a:lnTo>
                    <a:pt x="7701458" y="7396950"/>
                  </a:lnTo>
                  <a:lnTo>
                    <a:pt x="7707274" y="7435050"/>
                  </a:lnTo>
                  <a:lnTo>
                    <a:pt x="7712151" y="7473150"/>
                  </a:lnTo>
                  <a:lnTo>
                    <a:pt x="7715986" y="7498550"/>
                  </a:lnTo>
                  <a:lnTo>
                    <a:pt x="7707985" y="7473150"/>
                  </a:lnTo>
                  <a:lnTo>
                    <a:pt x="7700886" y="7435050"/>
                  </a:lnTo>
                  <a:lnTo>
                    <a:pt x="7694257" y="7396950"/>
                  </a:lnTo>
                  <a:lnTo>
                    <a:pt x="7687665" y="7371550"/>
                  </a:lnTo>
                  <a:lnTo>
                    <a:pt x="7662545" y="7244550"/>
                  </a:lnTo>
                  <a:lnTo>
                    <a:pt x="7650620" y="7181050"/>
                  </a:lnTo>
                  <a:lnTo>
                    <a:pt x="7644854" y="7155650"/>
                  </a:lnTo>
                  <a:lnTo>
                    <a:pt x="7643635" y="7142950"/>
                  </a:lnTo>
                  <a:lnTo>
                    <a:pt x="7621448" y="7015950"/>
                  </a:lnTo>
                  <a:lnTo>
                    <a:pt x="7603845" y="6901650"/>
                  </a:lnTo>
                  <a:lnTo>
                    <a:pt x="7595387" y="6850850"/>
                  </a:lnTo>
                  <a:lnTo>
                    <a:pt x="7588656" y="6800050"/>
                  </a:lnTo>
                  <a:lnTo>
                    <a:pt x="7562621" y="6584150"/>
                  </a:lnTo>
                  <a:lnTo>
                    <a:pt x="7561034" y="6571450"/>
                  </a:lnTo>
                  <a:lnTo>
                    <a:pt x="7556474" y="6533350"/>
                  </a:lnTo>
                  <a:lnTo>
                    <a:pt x="7529220" y="6241250"/>
                  </a:lnTo>
                  <a:lnTo>
                    <a:pt x="7516266" y="6025350"/>
                  </a:lnTo>
                  <a:lnTo>
                    <a:pt x="7509383" y="5923750"/>
                  </a:lnTo>
                  <a:lnTo>
                    <a:pt x="7508811" y="5911050"/>
                  </a:lnTo>
                  <a:lnTo>
                    <a:pt x="7498448" y="5631650"/>
                  </a:lnTo>
                  <a:lnTo>
                    <a:pt x="7500379" y="5568150"/>
                  </a:lnTo>
                  <a:lnTo>
                    <a:pt x="7502169" y="5530050"/>
                  </a:lnTo>
                  <a:lnTo>
                    <a:pt x="7503744" y="5530050"/>
                  </a:lnTo>
                  <a:lnTo>
                    <a:pt x="7505052" y="5542750"/>
                  </a:lnTo>
                  <a:lnTo>
                    <a:pt x="7505624" y="5555450"/>
                  </a:lnTo>
                  <a:lnTo>
                    <a:pt x="7506157" y="5568150"/>
                  </a:lnTo>
                  <a:lnTo>
                    <a:pt x="7507110" y="5618950"/>
                  </a:lnTo>
                  <a:lnTo>
                    <a:pt x="7511936" y="5733250"/>
                  </a:lnTo>
                  <a:lnTo>
                    <a:pt x="7514183" y="5809450"/>
                  </a:lnTo>
                  <a:lnTo>
                    <a:pt x="7517346" y="5872950"/>
                  </a:lnTo>
                  <a:lnTo>
                    <a:pt x="7521105" y="5949150"/>
                  </a:lnTo>
                  <a:lnTo>
                    <a:pt x="7525156" y="6012650"/>
                  </a:lnTo>
                  <a:lnTo>
                    <a:pt x="7529195" y="6063450"/>
                  </a:lnTo>
                  <a:lnTo>
                    <a:pt x="7532903" y="6114250"/>
                  </a:lnTo>
                  <a:lnTo>
                    <a:pt x="7535977" y="6139650"/>
                  </a:lnTo>
                  <a:lnTo>
                    <a:pt x="7538098" y="6152350"/>
                  </a:lnTo>
                  <a:lnTo>
                    <a:pt x="7526287" y="5936450"/>
                  </a:lnTo>
                  <a:lnTo>
                    <a:pt x="7520699" y="5720550"/>
                  </a:lnTo>
                  <a:lnTo>
                    <a:pt x="7519340" y="5720550"/>
                  </a:lnTo>
                  <a:lnTo>
                    <a:pt x="7517460" y="5695150"/>
                  </a:lnTo>
                  <a:lnTo>
                    <a:pt x="7515339" y="5657050"/>
                  </a:lnTo>
                  <a:lnTo>
                    <a:pt x="7513206" y="5606250"/>
                  </a:lnTo>
                  <a:lnTo>
                    <a:pt x="7512075" y="5530050"/>
                  </a:lnTo>
                  <a:lnTo>
                    <a:pt x="7509065" y="5326850"/>
                  </a:lnTo>
                  <a:lnTo>
                    <a:pt x="7509586" y="5276050"/>
                  </a:lnTo>
                  <a:lnTo>
                    <a:pt x="7509992" y="5225250"/>
                  </a:lnTo>
                  <a:lnTo>
                    <a:pt x="7510107" y="5199850"/>
                  </a:lnTo>
                  <a:lnTo>
                    <a:pt x="7510069" y="5110950"/>
                  </a:lnTo>
                  <a:lnTo>
                    <a:pt x="7509827" y="5085550"/>
                  </a:lnTo>
                  <a:lnTo>
                    <a:pt x="7509040" y="5060150"/>
                  </a:lnTo>
                  <a:lnTo>
                    <a:pt x="7507757" y="5047450"/>
                  </a:lnTo>
                  <a:lnTo>
                    <a:pt x="7503363" y="5047450"/>
                  </a:lnTo>
                  <a:lnTo>
                    <a:pt x="7500112" y="5072850"/>
                  </a:lnTo>
                  <a:lnTo>
                    <a:pt x="7498169" y="5136350"/>
                  </a:lnTo>
                  <a:lnTo>
                    <a:pt x="7496505" y="5187150"/>
                  </a:lnTo>
                  <a:lnTo>
                    <a:pt x="7495095" y="5237950"/>
                  </a:lnTo>
                  <a:lnTo>
                    <a:pt x="7493952" y="5288750"/>
                  </a:lnTo>
                  <a:lnTo>
                    <a:pt x="7493063" y="5339550"/>
                  </a:lnTo>
                  <a:lnTo>
                    <a:pt x="7492454" y="5390350"/>
                  </a:lnTo>
                  <a:lnTo>
                    <a:pt x="7492174" y="5428450"/>
                  </a:lnTo>
                  <a:lnTo>
                    <a:pt x="7492111" y="5530050"/>
                  </a:lnTo>
                  <a:lnTo>
                    <a:pt x="7492238" y="5555450"/>
                  </a:lnTo>
                  <a:lnTo>
                    <a:pt x="7492606" y="5608675"/>
                  </a:lnTo>
                  <a:lnTo>
                    <a:pt x="7493254" y="5657050"/>
                  </a:lnTo>
                  <a:lnTo>
                    <a:pt x="7494181" y="5707850"/>
                  </a:lnTo>
                  <a:lnTo>
                    <a:pt x="7495362" y="5758650"/>
                  </a:lnTo>
                  <a:lnTo>
                    <a:pt x="7496810" y="5809450"/>
                  </a:lnTo>
                  <a:lnTo>
                    <a:pt x="7498499" y="5860250"/>
                  </a:lnTo>
                  <a:lnTo>
                    <a:pt x="7500442" y="5911050"/>
                  </a:lnTo>
                  <a:lnTo>
                    <a:pt x="7502639" y="5961850"/>
                  </a:lnTo>
                  <a:lnTo>
                    <a:pt x="7505078" y="6012650"/>
                  </a:lnTo>
                  <a:lnTo>
                    <a:pt x="7507770" y="6063450"/>
                  </a:lnTo>
                  <a:lnTo>
                    <a:pt x="7510716" y="6114250"/>
                  </a:lnTo>
                  <a:lnTo>
                    <a:pt x="7513891" y="6165050"/>
                  </a:lnTo>
                  <a:lnTo>
                    <a:pt x="7517320" y="6215850"/>
                  </a:lnTo>
                  <a:lnTo>
                    <a:pt x="7521003" y="6266650"/>
                  </a:lnTo>
                  <a:lnTo>
                    <a:pt x="7524915" y="6317450"/>
                  </a:lnTo>
                  <a:lnTo>
                    <a:pt x="7529068" y="6368250"/>
                  </a:lnTo>
                  <a:lnTo>
                    <a:pt x="7533475" y="6419050"/>
                  </a:lnTo>
                  <a:lnTo>
                    <a:pt x="7538110" y="6469850"/>
                  </a:lnTo>
                  <a:lnTo>
                    <a:pt x="7542987" y="6520650"/>
                  </a:lnTo>
                  <a:lnTo>
                    <a:pt x="7548321" y="6571450"/>
                  </a:lnTo>
                  <a:lnTo>
                    <a:pt x="7553922" y="6622250"/>
                  </a:lnTo>
                  <a:lnTo>
                    <a:pt x="7559789" y="6673050"/>
                  </a:lnTo>
                  <a:lnTo>
                    <a:pt x="7565911" y="6723850"/>
                  </a:lnTo>
                  <a:lnTo>
                    <a:pt x="7572286" y="6774650"/>
                  </a:lnTo>
                  <a:lnTo>
                    <a:pt x="7578915" y="6825450"/>
                  </a:lnTo>
                  <a:lnTo>
                    <a:pt x="7585786" y="6876250"/>
                  </a:lnTo>
                  <a:lnTo>
                    <a:pt x="7592911" y="6927050"/>
                  </a:lnTo>
                  <a:lnTo>
                    <a:pt x="7600264" y="6977850"/>
                  </a:lnTo>
                  <a:lnTo>
                    <a:pt x="7607846" y="7028650"/>
                  </a:lnTo>
                  <a:lnTo>
                    <a:pt x="7615669" y="7079450"/>
                  </a:lnTo>
                  <a:lnTo>
                    <a:pt x="7623721" y="7130250"/>
                  </a:lnTo>
                  <a:lnTo>
                    <a:pt x="7631989" y="7181050"/>
                  </a:lnTo>
                  <a:lnTo>
                    <a:pt x="7640472" y="7231850"/>
                  </a:lnTo>
                  <a:lnTo>
                    <a:pt x="7649172" y="7282650"/>
                  </a:lnTo>
                  <a:lnTo>
                    <a:pt x="7658087" y="7333450"/>
                  </a:lnTo>
                  <a:lnTo>
                    <a:pt x="7667193" y="7371550"/>
                  </a:lnTo>
                  <a:lnTo>
                    <a:pt x="7676515" y="7422350"/>
                  </a:lnTo>
                  <a:lnTo>
                    <a:pt x="7686040" y="7473150"/>
                  </a:lnTo>
                  <a:lnTo>
                    <a:pt x="7695743" y="7523950"/>
                  </a:lnTo>
                  <a:lnTo>
                    <a:pt x="7705649" y="7574750"/>
                  </a:lnTo>
                  <a:lnTo>
                    <a:pt x="7715732" y="7612850"/>
                  </a:lnTo>
                  <a:lnTo>
                    <a:pt x="7725994" y="7663650"/>
                  </a:lnTo>
                  <a:lnTo>
                    <a:pt x="7736446" y="7714450"/>
                  </a:lnTo>
                  <a:lnTo>
                    <a:pt x="7747063" y="7752550"/>
                  </a:lnTo>
                  <a:lnTo>
                    <a:pt x="7757858" y="7803350"/>
                  </a:lnTo>
                  <a:lnTo>
                    <a:pt x="7768806" y="7841450"/>
                  </a:lnTo>
                  <a:lnTo>
                    <a:pt x="7750873" y="7803350"/>
                  </a:lnTo>
                  <a:lnTo>
                    <a:pt x="7746365" y="7790650"/>
                  </a:lnTo>
                  <a:lnTo>
                    <a:pt x="7741933" y="7777950"/>
                  </a:lnTo>
                  <a:lnTo>
                    <a:pt x="7737653" y="7765250"/>
                  </a:lnTo>
                  <a:lnTo>
                    <a:pt x="7733601" y="7752550"/>
                  </a:lnTo>
                  <a:lnTo>
                    <a:pt x="7684516" y="7600150"/>
                  </a:lnTo>
                  <a:lnTo>
                    <a:pt x="7668057" y="7562050"/>
                  </a:lnTo>
                  <a:lnTo>
                    <a:pt x="7651712" y="7511250"/>
                  </a:lnTo>
                  <a:lnTo>
                    <a:pt x="7635710" y="7460450"/>
                  </a:lnTo>
                  <a:lnTo>
                    <a:pt x="7576223" y="7257250"/>
                  </a:lnTo>
                  <a:lnTo>
                    <a:pt x="7568806" y="7244550"/>
                  </a:lnTo>
                  <a:lnTo>
                    <a:pt x="7561326" y="7219150"/>
                  </a:lnTo>
                  <a:lnTo>
                    <a:pt x="7553909" y="7193750"/>
                  </a:lnTo>
                  <a:lnTo>
                    <a:pt x="7546670" y="7168350"/>
                  </a:lnTo>
                  <a:lnTo>
                    <a:pt x="7519937" y="7066750"/>
                  </a:lnTo>
                  <a:lnTo>
                    <a:pt x="7518413" y="7066750"/>
                  </a:lnTo>
                  <a:lnTo>
                    <a:pt x="7515593" y="7054050"/>
                  </a:lnTo>
                  <a:lnTo>
                    <a:pt x="7511288" y="7041350"/>
                  </a:lnTo>
                  <a:lnTo>
                    <a:pt x="7505293" y="7015950"/>
                  </a:lnTo>
                  <a:lnTo>
                    <a:pt x="7527303" y="7155650"/>
                  </a:lnTo>
                  <a:lnTo>
                    <a:pt x="7529804" y="7168350"/>
                  </a:lnTo>
                  <a:lnTo>
                    <a:pt x="7532535" y="7181050"/>
                  </a:lnTo>
                  <a:lnTo>
                    <a:pt x="7538174" y="7206450"/>
                  </a:lnTo>
                  <a:lnTo>
                    <a:pt x="7548753" y="7269950"/>
                  </a:lnTo>
                  <a:lnTo>
                    <a:pt x="7558379" y="7308050"/>
                  </a:lnTo>
                  <a:lnTo>
                    <a:pt x="7567104" y="7358850"/>
                  </a:lnTo>
                  <a:lnTo>
                    <a:pt x="7574991" y="7396950"/>
                  </a:lnTo>
                  <a:lnTo>
                    <a:pt x="7582078" y="7422350"/>
                  </a:lnTo>
                  <a:lnTo>
                    <a:pt x="7588402" y="7447750"/>
                  </a:lnTo>
                  <a:lnTo>
                    <a:pt x="7594130" y="7473150"/>
                  </a:lnTo>
                  <a:lnTo>
                    <a:pt x="7599426" y="7498550"/>
                  </a:lnTo>
                  <a:lnTo>
                    <a:pt x="7604379" y="7511250"/>
                  </a:lnTo>
                  <a:lnTo>
                    <a:pt x="7608659" y="7523950"/>
                  </a:lnTo>
                  <a:lnTo>
                    <a:pt x="7612367" y="7536650"/>
                  </a:lnTo>
                  <a:lnTo>
                    <a:pt x="7618311" y="7536650"/>
                  </a:lnTo>
                  <a:lnTo>
                    <a:pt x="7626058" y="7549350"/>
                  </a:lnTo>
                  <a:lnTo>
                    <a:pt x="7631633" y="7536650"/>
                  </a:lnTo>
                  <a:lnTo>
                    <a:pt x="7638999" y="7549350"/>
                  </a:lnTo>
                  <a:lnTo>
                    <a:pt x="7652156" y="7600150"/>
                  </a:lnTo>
                  <a:lnTo>
                    <a:pt x="7663878" y="7650950"/>
                  </a:lnTo>
                  <a:lnTo>
                    <a:pt x="7676070" y="7701750"/>
                  </a:lnTo>
                  <a:lnTo>
                    <a:pt x="7688580" y="7752550"/>
                  </a:lnTo>
                  <a:lnTo>
                    <a:pt x="7701242" y="7803350"/>
                  </a:lnTo>
                  <a:lnTo>
                    <a:pt x="7726375" y="7904950"/>
                  </a:lnTo>
                  <a:lnTo>
                    <a:pt x="7738542" y="7955750"/>
                  </a:lnTo>
                  <a:lnTo>
                    <a:pt x="7750200" y="7993850"/>
                  </a:lnTo>
                  <a:lnTo>
                    <a:pt x="7761224" y="8044650"/>
                  </a:lnTo>
                  <a:lnTo>
                    <a:pt x="7771435" y="8095450"/>
                  </a:lnTo>
                  <a:lnTo>
                    <a:pt x="7745095" y="8006550"/>
                  </a:lnTo>
                  <a:lnTo>
                    <a:pt x="7756855" y="8057350"/>
                  </a:lnTo>
                  <a:lnTo>
                    <a:pt x="7762316" y="8070050"/>
                  </a:lnTo>
                  <a:lnTo>
                    <a:pt x="7767650" y="8095450"/>
                  </a:lnTo>
                  <a:lnTo>
                    <a:pt x="7787907" y="8158950"/>
                  </a:lnTo>
                  <a:lnTo>
                    <a:pt x="7796390" y="8184350"/>
                  </a:lnTo>
                  <a:lnTo>
                    <a:pt x="7803896" y="8209750"/>
                  </a:lnTo>
                  <a:lnTo>
                    <a:pt x="7810487" y="8235150"/>
                  </a:lnTo>
                  <a:lnTo>
                    <a:pt x="7816278" y="8247850"/>
                  </a:lnTo>
                  <a:lnTo>
                    <a:pt x="7825714" y="8285950"/>
                  </a:lnTo>
                  <a:lnTo>
                    <a:pt x="7832890" y="8298650"/>
                  </a:lnTo>
                  <a:lnTo>
                    <a:pt x="7838465" y="8311350"/>
                  </a:lnTo>
                  <a:lnTo>
                    <a:pt x="7847546" y="8336750"/>
                  </a:lnTo>
                  <a:lnTo>
                    <a:pt x="7852283" y="8349450"/>
                  </a:lnTo>
                  <a:lnTo>
                    <a:pt x="7858239" y="8374850"/>
                  </a:lnTo>
                  <a:lnTo>
                    <a:pt x="7866291" y="8400250"/>
                  </a:lnTo>
                  <a:lnTo>
                    <a:pt x="7877518" y="8425650"/>
                  </a:lnTo>
                  <a:lnTo>
                    <a:pt x="7892224" y="8476450"/>
                  </a:lnTo>
                  <a:lnTo>
                    <a:pt x="7911173" y="8539950"/>
                  </a:lnTo>
                  <a:lnTo>
                    <a:pt x="7935112" y="8603450"/>
                  </a:lnTo>
                  <a:lnTo>
                    <a:pt x="7954353" y="8666950"/>
                  </a:lnTo>
                  <a:lnTo>
                    <a:pt x="7964348" y="8687092"/>
                  </a:lnTo>
                  <a:lnTo>
                    <a:pt x="7961871" y="8679650"/>
                  </a:lnTo>
                  <a:lnTo>
                    <a:pt x="7941361" y="8616150"/>
                  </a:lnTo>
                  <a:lnTo>
                    <a:pt x="7928267" y="8565350"/>
                  </a:lnTo>
                  <a:lnTo>
                    <a:pt x="7915948" y="8527250"/>
                  </a:lnTo>
                  <a:lnTo>
                    <a:pt x="7905839" y="8501850"/>
                  </a:lnTo>
                  <a:lnTo>
                    <a:pt x="7901876" y="8486267"/>
                  </a:lnTo>
                  <a:lnTo>
                    <a:pt x="7903019" y="8489150"/>
                  </a:lnTo>
                  <a:lnTo>
                    <a:pt x="7915999" y="8514550"/>
                  </a:lnTo>
                  <a:lnTo>
                    <a:pt x="7929626" y="8565350"/>
                  </a:lnTo>
                  <a:lnTo>
                    <a:pt x="7942262" y="8603450"/>
                  </a:lnTo>
                  <a:lnTo>
                    <a:pt x="7953984" y="8641550"/>
                  </a:lnTo>
                  <a:lnTo>
                    <a:pt x="7975765" y="8692350"/>
                  </a:lnTo>
                  <a:lnTo>
                    <a:pt x="7986166" y="8730450"/>
                  </a:lnTo>
                  <a:lnTo>
                    <a:pt x="7996009" y="8755850"/>
                  </a:lnTo>
                  <a:lnTo>
                    <a:pt x="8005204" y="8768550"/>
                  </a:lnTo>
                  <a:lnTo>
                    <a:pt x="8022285" y="8819350"/>
                  </a:lnTo>
                  <a:lnTo>
                    <a:pt x="8038185" y="8857450"/>
                  </a:lnTo>
                  <a:lnTo>
                    <a:pt x="8053629" y="8895575"/>
                  </a:lnTo>
                  <a:lnTo>
                    <a:pt x="8069339" y="8933650"/>
                  </a:lnTo>
                  <a:lnTo>
                    <a:pt x="8086166" y="8971750"/>
                  </a:lnTo>
                  <a:lnTo>
                    <a:pt x="8106346" y="9009850"/>
                  </a:lnTo>
                  <a:lnTo>
                    <a:pt x="8117421" y="9035250"/>
                  </a:lnTo>
                  <a:lnTo>
                    <a:pt x="8129283" y="9060650"/>
                  </a:lnTo>
                  <a:lnTo>
                    <a:pt x="8142033" y="9098750"/>
                  </a:lnTo>
                  <a:lnTo>
                    <a:pt x="8155787" y="9124150"/>
                  </a:lnTo>
                  <a:lnTo>
                    <a:pt x="8186687" y="9200350"/>
                  </a:lnTo>
                  <a:lnTo>
                    <a:pt x="8204047" y="9251150"/>
                  </a:lnTo>
                  <a:lnTo>
                    <a:pt x="8208899" y="9263850"/>
                  </a:lnTo>
                  <a:lnTo>
                    <a:pt x="8213953" y="9263850"/>
                  </a:lnTo>
                  <a:lnTo>
                    <a:pt x="8219160" y="9276550"/>
                  </a:lnTo>
                  <a:lnTo>
                    <a:pt x="8242071" y="9327350"/>
                  </a:lnTo>
                  <a:lnTo>
                    <a:pt x="8260829" y="9378150"/>
                  </a:lnTo>
                  <a:lnTo>
                    <a:pt x="8280768" y="9416250"/>
                  </a:lnTo>
                  <a:lnTo>
                    <a:pt x="8301964" y="9467050"/>
                  </a:lnTo>
                  <a:lnTo>
                    <a:pt x="8324456" y="9517850"/>
                  </a:lnTo>
                  <a:lnTo>
                    <a:pt x="8316874" y="9517850"/>
                  </a:lnTo>
                  <a:lnTo>
                    <a:pt x="8313077" y="9505150"/>
                  </a:lnTo>
                  <a:lnTo>
                    <a:pt x="8304746" y="9492450"/>
                  </a:lnTo>
                  <a:lnTo>
                    <a:pt x="8297812" y="9492450"/>
                  </a:lnTo>
                  <a:lnTo>
                    <a:pt x="8288464" y="9467050"/>
                  </a:lnTo>
                  <a:lnTo>
                    <a:pt x="8276272" y="9441650"/>
                  </a:lnTo>
                  <a:lnTo>
                    <a:pt x="8260816" y="9416250"/>
                  </a:lnTo>
                  <a:lnTo>
                    <a:pt x="8251736" y="9390850"/>
                  </a:lnTo>
                  <a:lnTo>
                    <a:pt x="8241665" y="9378150"/>
                  </a:lnTo>
                  <a:lnTo>
                    <a:pt x="8230578" y="9352750"/>
                  </a:lnTo>
                  <a:lnTo>
                    <a:pt x="8218411" y="9327350"/>
                  </a:lnTo>
                  <a:lnTo>
                    <a:pt x="8194789" y="9273400"/>
                  </a:lnTo>
                  <a:lnTo>
                    <a:pt x="8201380" y="9289250"/>
                  </a:lnTo>
                  <a:lnTo>
                    <a:pt x="8294090" y="9505150"/>
                  </a:lnTo>
                  <a:lnTo>
                    <a:pt x="8299501" y="9517850"/>
                  </a:lnTo>
                  <a:lnTo>
                    <a:pt x="8305000" y="9530550"/>
                  </a:lnTo>
                  <a:lnTo>
                    <a:pt x="8310677" y="9543250"/>
                  </a:lnTo>
                  <a:lnTo>
                    <a:pt x="8334515" y="9594050"/>
                  </a:lnTo>
                  <a:lnTo>
                    <a:pt x="8313166" y="9555950"/>
                  </a:lnTo>
                  <a:lnTo>
                    <a:pt x="8294891" y="9517850"/>
                  </a:lnTo>
                  <a:lnTo>
                    <a:pt x="8284286" y="9492450"/>
                  </a:lnTo>
                  <a:lnTo>
                    <a:pt x="8278990" y="9479750"/>
                  </a:lnTo>
                  <a:lnTo>
                    <a:pt x="8178152" y="9263850"/>
                  </a:lnTo>
                  <a:lnTo>
                    <a:pt x="8170240" y="9251150"/>
                  </a:lnTo>
                  <a:lnTo>
                    <a:pt x="8161515" y="9225750"/>
                  </a:lnTo>
                  <a:lnTo>
                    <a:pt x="8137411" y="9174950"/>
                  </a:lnTo>
                  <a:lnTo>
                    <a:pt x="8112785" y="9111450"/>
                  </a:lnTo>
                  <a:lnTo>
                    <a:pt x="8098015" y="9073350"/>
                  </a:lnTo>
                  <a:lnTo>
                    <a:pt x="8084909" y="9035250"/>
                  </a:lnTo>
                  <a:lnTo>
                    <a:pt x="8070177" y="9009850"/>
                  </a:lnTo>
                  <a:lnTo>
                    <a:pt x="8054302" y="8959050"/>
                  </a:lnTo>
                  <a:lnTo>
                    <a:pt x="8037792" y="8920950"/>
                  </a:lnTo>
                  <a:lnTo>
                    <a:pt x="8014055" y="8870150"/>
                  </a:lnTo>
                  <a:lnTo>
                    <a:pt x="7994637" y="8819350"/>
                  </a:lnTo>
                  <a:lnTo>
                    <a:pt x="7978686" y="8781250"/>
                  </a:lnTo>
                  <a:lnTo>
                    <a:pt x="7965313" y="8755850"/>
                  </a:lnTo>
                  <a:lnTo>
                    <a:pt x="7953642" y="8730450"/>
                  </a:lnTo>
                  <a:lnTo>
                    <a:pt x="7942796" y="8717750"/>
                  </a:lnTo>
                  <a:lnTo>
                    <a:pt x="7931912" y="8692350"/>
                  </a:lnTo>
                  <a:lnTo>
                    <a:pt x="7920088" y="8666950"/>
                  </a:lnTo>
                  <a:lnTo>
                    <a:pt x="7906474" y="8628850"/>
                  </a:lnTo>
                  <a:lnTo>
                    <a:pt x="7890180" y="8590750"/>
                  </a:lnTo>
                  <a:lnTo>
                    <a:pt x="7885468" y="8578698"/>
                  </a:lnTo>
                  <a:lnTo>
                    <a:pt x="7892097" y="8603450"/>
                  </a:lnTo>
                  <a:lnTo>
                    <a:pt x="7901165" y="8628850"/>
                  </a:lnTo>
                  <a:lnTo>
                    <a:pt x="7909357" y="8641550"/>
                  </a:lnTo>
                  <a:lnTo>
                    <a:pt x="7916888" y="8666950"/>
                  </a:lnTo>
                  <a:lnTo>
                    <a:pt x="7924076" y="8679650"/>
                  </a:lnTo>
                  <a:lnTo>
                    <a:pt x="7931340" y="8705050"/>
                  </a:lnTo>
                  <a:lnTo>
                    <a:pt x="7939062" y="8717750"/>
                  </a:lnTo>
                  <a:lnTo>
                    <a:pt x="7952245" y="8755850"/>
                  </a:lnTo>
                  <a:lnTo>
                    <a:pt x="7967446" y="8793950"/>
                  </a:lnTo>
                  <a:lnTo>
                    <a:pt x="7985773" y="8832050"/>
                  </a:lnTo>
                  <a:lnTo>
                    <a:pt x="8008315" y="8895575"/>
                  </a:lnTo>
                  <a:lnTo>
                    <a:pt x="8036192" y="8971750"/>
                  </a:lnTo>
                  <a:lnTo>
                    <a:pt x="8067789" y="9047950"/>
                  </a:lnTo>
                  <a:lnTo>
                    <a:pt x="8084452" y="9098750"/>
                  </a:lnTo>
                  <a:lnTo>
                    <a:pt x="8088731" y="9111450"/>
                  </a:lnTo>
                  <a:lnTo>
                    <a:pt x="8083169" y="9098750"/>
                  </a:lnTo>
                  <a:lnTo>
                    <a:pt x="8070291" y="9073350"/>
                  </a:lnTo>
                  <a:lnTo>
                    <a:pt x="8065338" y="9062237"/>
                  </a:lnTo>
                  <a:lnTo>
                    <a:pt x="8069377" y="9073350"/>
                  </a:lnTo>
                  <a:lnTo>
                    <a:pt x="8082369" y="9098750"/>
                  </a:lnTo>
                  <a:lnTo>
                    <a:pt x="8094612" y="9136850"/>
                  </a:lnTo>
                  <a:lnTo>
                    <a:pt x="8117091" y="9187650"/>
                  </a:lnTo>
                  <a:lnTo>
                    <a:pt x="8137360" y="9238450"/>
                  </a:lnTo>
                  <a:lnTo>
                    <a:pt x="8146859" y="9263850"/>
                  </a:lnTo>
                  <a:lnTo>
                    <a:pt x="8166290" y="9314650"/>
                  </a:lnTo>
                  <a:lnTo>
                    <a:pt x="8175892" y="9340050"/>
                  </a:lnTo>
                  <a:lnTo>
                    <a:pt x="8185277" y="9352750"/>
                  </a:lnTo>
                  <a:lnTo>
                    <a:pt x="8203997" y="9403550"/>
                  </a:lnTo>
                  <a:lnTo>
                    <a:pt x="8223059" y="9441650"/>
                  </a:lnTo>
                  <a:lnTo>
                    <a:pt x="8243062" y="9492450"/>
                  </a:lnTo>
                  <a:lnTo>
                    <a:pt x="8264639" y="9543250"/>
                  </a:lnTo>
                  <a:lnTo>
                    <a:pt x="8282978" y="9581350"/>
                  </a:lnTo>
                  <a:lnTo>
                    <a:pt x="8318398" y="9644850"/>
                  </a:lnTo>
                  <a:lnTo>
                    <a:pt x="8334045" y="9682950"/>
                  </a:lnTo>
                  <a:lnTo>
                    <a:pt x="8350682" y="9708350"/>
                  </a:lnTo>
                  <a:lnTo>
                    <a:pt x="8368360" y="9746450"/>
                  </a:lnTo>
                  <a:lnTo>
                    <a:pt x="8387169" y="9771850"/>
                  </a:lnTo>
                  <a:lnTo>
                    <a:pt x="8380362" y="9759150"/>
                  </a:lnTo>
                  <a:lnTo>
                    <a:pt x="8376691" y="9733750"/>
                  </a:lnTo>
                  <a:lnTo>
                    <a:pt x="8373415" y="9721050"/>
                  </a:lnTo>
                  <a:lnTo>
                    <a:pt x="8367865" y="9708350"/>
                  </a:lnTo>
                  <a:lnTo>
                    <a:pt x="8363394" y="9695650"/>
                  </a:lnTo>
                  <a:lnTo>
                    <a:pt x="8357336" y="9682950"/>
                  </a:lnTo>
                  <a:lnTo>
                    <a:pt x="8349374" y="9670250"/>
                  </a:lnTo>
                  <a:lnTo>
                    <a:pt x="8339150" y="9644850"/>
                  </a:lnTo>
                  <a:lnTo>
                    <a:pt x="8310600" y="9581350"/>
                  </a:lnTo>
                  <a:lnTo>
                    <a:pt x="8301507" y="9555950"/>
                  </a:lnTo>
                  <a:lnTo>
                    <a:pt x="8292084" y="9543250"/>
                  </a:lnTo>
                  <a:lnTo>
                    <a:pt x="8282114" y="9517850"/>
                  </a:lnTo>
                  <a:lnTo>
                    <a:pt x="8271396" y="9492450"/>
                  </a:lnTo>
                  <a:lnTo>
                    <a:pt x="8296173" y="9543250"/>
                  </a:lnTo>
                  <a:lnTo>
                    <a:pt x="8302726" y="9555950"/>
                  </a:lnTo>
                  <a:lnTo>
                    <a:pt x="8309470" y="9568650"/>
                  </a:lnTo>
                  <a:lnTo>
                    <a:pt x="8316290" y="9581350"/>
                  </a:lnTo>
                  <a:lnTo>
                    <a:pt x="8323059" y="9594050"/>
                  </a:lnTo>
                  <a:lnTo>
                    <a:pt x="8376806" y="9695650"/>
                  </a:lnTo>
                  <a:lnTo>
                    <a:pt x="8427796" y="9809950"/>
                  </a:lnTo>
                  <a:lnTo>
                    <a:pt x="8433854" y="9822650"/>
                  </a:lnTo>
                  <a:lnTo>
                    <a:pt x="8452536" y="9860750"/>
                  </a:lnTo>
                  <a:lnTo>
                    <a:pt x="8476082" y="9898850"/>
                  </a:lnTo>
                  <a:lnTo>
                    <a:pt x="8509343" y="9962350"/>
                  </a:lnTo>
                  <a:lnTo>
                    <a:pt x="8535924" y="10025850"/>
                  </a:lnTo>
                  <a:lnTo>
                    <a:pt x="8554466" y="10063950"/>
                  </a:lnTo>
                  <a:lnTo>
                    <a:pt x="8563572" y="10089350"/>
                  </a:lnTo>
                  <a:lnTo>
                    <a:pt x="8561845" y="10089350"/>
                  </a:lnTo>
                  <a:lnTo>
                    <a:pt x="8602294" y="10140150"/>
                  </a:lnTo>
                  <a:lnTo>
                    <a:pt x="8609216" y="10152850"/>
                  </a:lnTo>
                  <a:lnTo>
                    <a:pt x="8618283" y="10165550"/>
                  </a:lnTo>
                  <a:lnTo>
                    <a:pt x="8629002" y="10190950"/>
                  </a:lnTo>
                  <a:lnTo>
                    <a:pt x="8640902" y="10203650"/>
                  </a:lnTo>
                  <a:lnTo>
                    <a:pt x="8720264" y="10343350"/>
                  </a:lnTo>
                  <a:lnTo>
                    <a:pt x="8742401" y="10381450"/>
                  </a:lnTo>
                  <a:lnTo>
                    <a:pt x="8748928" y="10397122"/>
                  </a:lnTo>
                  <a:lnTo>
                    <a:pt x="8723897" y="10360000"/>
                  </a:lnTo>
                  <a:lnTo>
                    <a:pt x="8744814" y="10392600"/>
                  </a:lnTo>
                  <a:lnTo>
                    <a:pt x="8750897" y="10401846"/>
                  </a:lnTo>
                  <a:lnTo>
                    <a:pt x="8758301" y="10419550"/>
                  </a:lnTo>
                  <a:lnTo>
                    <a:pt x="8765489" y="10432250"/>
                  </a:lnTo>
                  <a:lnTo>
                    <a:pt x="8779929" y="10444950"/>
                  </a:lnTo>
                  <a:lnTo>
                    <a:pt x="8794458" y="10470350"/>
                  </a:lnTo>
                  <a:lnTo>
                    <a:pt x="8809253" y="10495750"/>
                  </a:lnTo>
                  <a:lnTo>
                    <a:pt x="8824493" y="10508450"/>
                  </a:lnTo>
                  <a:lnTo>
                    <a:pt x="8803411" y="10483050"/>
                  </a:lnTo>
                  <a:lnTo>
                    <a:pt x="8744394" y="10368750"/>
                  </a:lnTo>
                  <a:lnTo>
                    <a:pt x="8724316" y="10330650"/>
                  </a:lnTo>
                  <a:lnTo>
                    <a:pt x="8703716" y="10292550"/>
                  </a:lnTo>
                  <a:lnTo>
                    <a:pt x="8682406" y="10254450"/>
                  </a:lnTo>
                  <a:lnTo>
                    <a:pt x="8660181" y="10216350"/>
                  </a:lnTo>
                  <a:lnTo>
                    <a:pt x="8648700" y="10203650"/>
                  </a:lnTo>
                  <a:lnTo>
                    <a:pt x="8636800" y="10178250"/>
                  </a:lnTo>
                  <a:lnTo>
                    <a:pt x="8624735" y="10152850"/>
                  </a:lnTo>
                  <a:lnTo>
                    <a:pt x="8612721" y="10140150"/>
                  </a:lnTo>
                  <a:lnTo>
                    <a:pt x="8562048" y="10038550"/>
                  </a:lnTo>
                  <a:lnTo>
                    <a:pt x="8539861" y="10000450"/>
                  </a:lnTo>
                  <a:lnTo>
                    <a:pt x="8516442" y="9962350"/>
                  </a:lnTo>
                  <a:lnTo>
                    <a:pt x="8491703" y="9911550"/>
                  </a:lnTo>
                  <a:lnTo>
                    <a:pt x="8465541" y="9873450"/>
                  </a:lnTo>
                  <a:lnTo>
                    <a:pt x="8437893" y="9822650"/>
                  </a:lnTo>
                  <a:lnTo>
                    <a:pt x="8448446" y="9835350"/>
                  </a:lnTo>
                  <a:lnTo>
                    <a:pt x="8455749" y="9848050"/>
                  </a:lnTo>
                  <a:lnTo>
                    <a:pt x="8460295" y="9848050"/>
                  </a:lnTo>
                  <a:lnTo>
                    <a:pt x="8462594" y="9860750"/>
                  </a:lnTo>
                  <a:lnTo>
                    <a:pt x="8463128" y="9848050"/>
                  </a:lnTo>
                  <a:lnTo>
                    <a:pt x="8460880" y="9848050"/>
                  </a:lnTo>
                  <a:lnTo>
                    <a:pt x="8459089" y="9835350"/>
                  </a:lnTo>
                  <a:lnTo>
                    <a:pt x="8457527" y="9835350"/>
                  </a:lnTo>
                  <a:lnTo>
                    <a:pt x="8456663" y="9822650"/>
                  </a:lnTo>
                  <a:lnTo>
                    <a:pt x="8459076" y="9822650"/>
                  </a:lnTo>
                  <a:lnTo>
                    <a:pt x="8463318" y="9835350"/>
                  </a:lnTo>
                  <a:lnTo>
                    <a:pt x="8470265" y="9848050"/>
                  </a:lnTo>
                  <a:lnTo>
                    <a:pt x="8480400" y="9860750"/>
                  </a:lnTo>
                  <a:lnTo>
                    <a:pt x="8494204" y="9886150"/>
                  </a:lnTo>
                  <a:lnTo>
                    <a:pt x="8512200" y="9911550"/>
                  </a:lnTo>
                  <a:lnTo>
                    <a:pt x="8534857" y="9949650"/>
                  </a:lnTo>
                  <a:lnTo>
                    <a:pt x="8562696" y="10000450"/>
                  </a:lnTo>
                  <a:lnTo>
                    <a:pt x="8596185" y="10063950"/>
                  </a:lnTo>
                  <a:lnTo>
                    <a:pt x="8626488" y="10114750"/>
                  </a:lnTo>
                  <a:lnTo>
                    <a:pt x="8641372" y="10152850"/>
                  </a:lnTo>
                  <a:lnTo>
                    <a:pt x="8639150" y="10152850"/>
                  </a:lnTo>
                  <a:lnTo>
                    <a:pt x="8629180" y="10140150"/>
                  </a:lnTo>
                  <a:lnTo>
                    <a:pt x="8618042" y="10114750"/>
                  </a:lnTo>
                  <a:lnTo>
                    <a:pt x="8609317" y="10102050"/>
                  </a:lnTo>
                  <a:lnTo>
                    <a:pt x="8606549" y="10102050"/>
                  </a:lnTo>
                  <a:lnTo>
                    <a:pt x="8631936" y="10152850"/>
                  </a:lnTo>
                  <a:lnTo>
                    <a:pt x="8657971" y="10190950"/>
                  </a:lnTo>
                  <a:lnTo>
                    <a:pt x="8707539" y="10279850"/>
                  </a:lnTo>
                  <a:lnTo>
                    <a:pt x="8797455" y="10419550"/>
                  </a:lnTo>
                  <a:lnTo>
                    <a:pt x="8818181" y="10457650"/>
                  </a:lnTo>
                  <a:lnTo>
                    <a:pt x="8839035" y="10495750"/>
                  </a:lnTo>
                  <a:lnTo>
                    <a:pt x="8859609" y="10521150"/>
                  </a:lnTo>
                  <a:lnTo>
                    <a:pt x="8879472" y="10559250"/>
                  </a:lnTo>
                  <a:lnTo>
                    <a:pt x="9018460" y="10775150"/>
                  </a:lnTo>
                  <a:lnTo>
                    <a:pt x="9034310" y="10800550"/>
                  </a:lnTo>
                  <a:lnTo>
                    <a:pt x="9049944" y="10825950"/>
                  </a:lnTo>
                  <a:lnTo>
                    <a:pt x="9065273" y="10851350"/>
                  </a:lnTo>
                  <a:lnTo>
                    <a:pt x="9080208" y="10864050"/>
                  </a:lnTo>
                  <a:lnTo>
                    <a:pt x="9190634" y="11029150"/>
                  </a:lnTo>
                  <a:lnTo>
                    <a:pt x="9229700" y="11092650"/>
                  </a:lnTo>
                  <a:lnTo>
                    <a:pt x="9243250" y="11118050"/>
                  </a:lnTo>
                  <a:lnTo>
                    <a:pt x="9297937" y="11194250"/>
                  </a:lnTo>
                  <a:lnTo>
                    <a:pt x="9387421" y="11308550"/>
                  </a:lnTo>
                  <a:lnTo>
                    <a:pt x="9472308" y="11308550"/>
                  </a:lnTo>
                  <a:lnTo>
                    <a:pt x="9444241" y="11270463"/>
                  </a:lnTo>
                  <a:lnTo>
                    <a:pt x="9417431" y="11232350"/>
                  </a:lnTo>
                  <a:lnTo>
                    <a:pt x="9391967" y="11194250"/>
                  </a:lnTo>
                  <a:lnTo>
                    <a:pt x="9378658" y="11173181"/>
                  </a:lnTo>
                  <a:lnTo>
                    <a:pt x="9395523" y="11194250"/>
                  </a:lnTo>
                  <a:lnTo>
                    <a:pt x="9485452" y="11308550"/>
                  </a:lnTo>
                  <a:lnTo>
                    <a:pt x="9535122" y="11308550"/>
                  </a:lnTo>
                  <a:lnTo>
                    <a:pt x="9410230" y="11143450"/>
                  </a:lnTo>
                  <a:lnTo>
                    <a:pt x="9540926" y="11308550"/>
                  </a:lnTo>
                  <a:lnTo>
                    <a:pt x="9615487" y="11308550"/>
                  </a:lnTo>
                  <a:close/>
                </a:path>
                <a:path w="14849475" h="11308715">
                  <a:moveTo>
                    <a:pt x="9648939" y="11301908"/>
                  </a:moveTo>
                  <a:lnTo>
                    <a:pt x="9633750" y="11283163"/>
                  </a:lnTo>
                  <a:lnTo>
                    <a:pt x="9627006" y="11274501"/>
                  </a:lnTo>
                  <a:lnTo>
                    <a:pt x="9640849" y="11295863"/>
                  </a:lnTo>
                  <a:lnTo>
                    <a:pt x="9648939" y="11301908"/>
                  </a:lnTo>
                  <a:close/>
                </a:path>
                <a:path w="14849475" h="11308715">
                  <a:moveTo>
                    <a:pt x="9657842" y="11308550"/>
                  </a:moveTo>
                  <a:lnTo>
                    <a:pt x="9648939" y="11301908"/>
                  </a:lnTo>
                  <a:lnTo>
                    <a:pt x="9654324" y="11308550"/>
                  </a:lnTo>
                  <a:lnTo>
                    <a:pt x="9657842" y="11308550"/>
                  </a:lnTo>
                  <a:close/>
                </a:path>
                <a:path w="14849475" h="11308715">
                  <a:moveTo>
                    <a:pt x="9680423" y="371919"/>
                  </a:moveTo>
                  <a:lnTo>
                    <a:pt x="9668485" y="335749"/>
                  </a:lnTo>
                  <a:lnTo>
                    <a:pt x="9655772" y="310349"/>
                  </a:lnTo>
                  <a:lnTo>
                    <a:pt x="9676143" y="361149"/>
                  </a:lnTo>
                  <a:lnTo>
                    <a:pt x="9680423" y="371919"/>
                  </a:lnTo>
                  <a:close/>
                </a:path>
                <a:path w="14849475" h="11308715">
                  <a:moveTo>
                    <a:pt x="9681756" y="375285"/>
                  </a:moveTo>
                  <a:lnTo>
                    <a:pt x="9680423" y="371919"/>
                  </a:lnTo>
                  <a:lnTo>
                    <a:pt x="9681058" y="373849"/>
                  </a:lnTo>
                  <a:lnTo>
                    <a:pt x="9681756" y="375285"/>
                  </a:lnTo>
                  <a:close/>
                </a:path>
                <a:path w="14849475" h="11308715">
                  <a:moveTo>
                    <a:pt x="9685299" y="11308550"/>
                  </a:moveTo>
                  <a:lnTo>
                    <a:pt x="9649219" y="11270463"/>
                  </a:lnTo>
                  <a:lnTo>
                    <a:pt x="9623857" y="11232350"/>
                  </a:lnTo>
                  <a:lnTo>
                    <a:pt x="9616859" y="11219650"/>
                  </a:lnTo>
                  <a:lnTo>
                    <a:pt x="9605302" y="11206950"/>
                  </a:lnTo>
                  <a:lnTo>
                    <a:pt x="9576435" y="11168850"/>
                  </a:lnTo>
                  <a:lnTo>
                    <a:pt x="9547784" y="11118050"/>
                  </a:lnTo>
                  <a:lnTo>
                    <a:pt x="9530766" y="11092650"/>
                  </a:lnTo>
                  <a:lnTo>
                    <a:pt x="9508160" y="11067250"/>
                  </a:lnTo>
                  <a:lnTo>
                    <a:pt x="9477121" y="11016450"/>
                  </a:lnTo>
                  <a:lnTo>
                    <a:pt x="9434805" y="10952950"/>
                  </a:lnTo>
                  <a:lnTo>
                    <a:pt x="9422447" y="10940250"/>
                  </a:lnTo>
                  <a:lnTo>
                    <a:pt x="9409443" y="10927550"/>
                  </a:lnTo>
                  <a:lnTo>
                    <a:pt x="9395587" y="10902150"/>
                  </a:lnTo>
                  <a:lnTo>
                    <a:pt x="9380703" y="10876750"/>
                  </a:lnTo>
                  <a:lnTo>
                    <a:pt x="9354769" y="10838650"/>
                  </a:lnTo>
                  <a:lnTo>
                    <a:pt x="9326080" y="10800550"/>
                  </a:lnTo>
                  <a:lnTo>
                    <a:pt x="9294444" y="10762450"/>
                  </a:lnTo>
                  <a:lnTo>
                    <a:pt x="9259684" y="10711650"/>
                  </a:lnTo>
                  <a:lnTo>
                    <a:pt x="9252064" y="10698950"/>
                  </a:lnTo>
                  <a:lnTo>
                    <a:pt x="9221610" y="10648150"/>
                  </a:lnTo>
                  <a:lnTo>
                    <a:pt x="9275991" y="10724147"/>
                  </a:lnTo>
                  <a:lnTo>
                    <a:pt x="9262427" y="10698950"/>
                  </a:lnTo>
                  <a:lnTo>
                    <a:pt x="9221686" y="10648150"/>
                  </a:lnTo>
                  <a:lnTo>
                    <a:pt x="9143898" y="10521150"/>
                  </a:lnTo>
                  <a:lnTo>
                    <a:pt x="9093873" y="10444950"/>
                  </a:lnTo>
                  <a:lnTo>
                    <a:pt x="9027160" y="10343350"/>
                  </a:lnTo>
                  <a:lnTo>
                    <a:pt x="8990393" y="10279850"/>
                  </a:lnTo>
                  <a:lnTo>
                    <a:pt x="9023947" y="10343350"/>
                  </a:lnTo>
                  <a:lnTo>
                    <a:pt x="9035821" y="10368750"/>
                  </a:lnTo>
                  <a:lnTo>
                    <a:pt x="9083421" y="10444950"/>
                  </a:lnTo>
                  <a:lnTo>
                    <a:pt x="9056421" y="10406850"/>
                  </a:lnTo>
                  <a:lnTo>
                    <a:pt x="9030081" y="10368750"/>
                  </a:lnTo>
                  <a:lnTo>
                    <a:pt x="9004236" y="10317950"/>
                  </a:lnTo>
                  <a:lnTo>
                    <a:pt x="8978735" y="10279850"/>
                  </a:lnTo>
                  <a:lnTo>
                    <a:pt x="8928214" y="10203650"/>
                  </a:lnTo>
                  <a:lnTo>
                    <a:pt x="8902890" y="10152850"/>
                  </a:lnTo>
                  <a:lnTo>
                    <a:pt x="8858593" y="10089350"/>
                  </a:lnTo>
                  <a:lnTo>
                    <a:pt x="8847544" y="10063950"/>
                  </a:lnTo>
                  <a:lnTo>
                    <a:pt x="8836419" y="10051250"/>
                  </a:lnTo>
                  <a:lnTo>
                    <a:pt x="8825497" y="10025850"/>
                  </a:lnTo>
                  <a:lnTo>
                    <a:pt x="8815045" y="10013150"/>
                  </a:lnTo>
                  <a:lnTo>
                    <a:pt x="8731656" y="9860750"/>
                  </a:lnTo>
                  <a:lnTo>
                    <a:pt x="8705202" y="9822650"/>
                  </a:lnTo>
                  <a:lnTo>
                    <a:pt x="8684882" y="9784550"/>
                  </a:lnTo>
                  <a:lnTo>
                    <a:pt x="8670176" y="9759150"/>
                  </a:lnTo>
                  <a:lnTo>
                    <a:pt x="8660549" y="9746450"/>
                  </a:lnTo>
                  <a:lnTo>
                    <a:pt x="8655494" y="9733750"/>
                  </a:lnTo>
                  <a:lnTo>
                    <a:pt x="8654491" y="9733750"/>
                  </a:lnTo>
                  <a:lnTo>
                    <a:pt x="8657031" y="9746450"/>
                  </a:lnTo>
                  <a:lnTo>
                    <a:pt x="8662581" y="9759150"/>
                  </a:lnTo>
                  <a:lnTo>
                    <a:pt x="8670620" y="9771850"/>
                  </a:lnTo>
                  <a:lnTo>
                    <a:pt x="8680640" y="9784550"/>
                  </a:lnTo>
                  <a:lnTo>
                    <a:pt x="8692134" y="9809950"/>
                  </a:lnTo>
                  <a:lnTo>
                    <a:pt x="8730145" y="9886150"/>
                  </a:lnTo>
                  <a:lnTo>
                    <a:pt x="8742286" y="9911550"/>
                  </a:lnTo>
                  <a:lnTo>
                    <a:pt x="8753284" y="9924250"/>
                  </a:lnTo>
                  <a:lnTo>
                    <a:pt x="8762619" y="9949650"/>
                  </a:lnTo>
                  <a:lnTo>
                    <a:pt x="8769794" y="9962350"/>
                  </a:lnTo>
                  <a:lnTo>
                    <a:pt x="8774278" y="9975050"/>
                  </a:lnTo>
                  <a:lnTo>
                    <a:pt x="8773109" y="9975050"/>
                  </a:lnTo>
                  <a:lnTo>
                    <a:pt x="8811743" y="10038550"/>
                  </a:lnTo>
                  <a:lnTo>
                    <a:pt x="8821699" y="10051250"/>
                  </a:lnTo>
                  <a:lnTo>
                    <a:pt x="8852268" y="10089350"/>
                  </a:lnTo>
                  <a:lnTo>
                    <a:pt x="8882189" y="10140150"/>
                  </a:lnTo>
                  <a:lnTo>
                    <a:pt x="8914130" y="10203650"/>
                  </a:lnTo>
                  <a:lnTo>
                    <a:pt x="8947467" y="10254450"/>
                  </a:lnTo>
                  <a:lnTo>
                    <a:pt x="9015895" y="10356050"/>
                  </a:lnTo>
                  <a:lnTo>
                    <a:pt x="9049779" y="10419550"/>
                  </a:lnTo>
                  <a:lnTo>
                    <a:pt x="9082608" y="10470350"/>
                  </a:lnTo>
                  <a:lnTo>
                    <a:pt x="9113799" y="10521150"/>
                  </a:lnTo>
                  <a:lnTo>
                    <a:pt x="9168778" y="10597350"/>
                  </a:lnTo>
                  <a:lnTo>
                    <a:pt x="9191346" y="10635450"/>
                  </a:lnTo>
                  <a:lnTo>
                    <a:pt x="9209837" y="10660850"/>
                  </a:lnTo>
                  <a:lnTo>
                    <a:pt x="9223616" y="10686250"/>
                  </a:lnTo>
                  <a:lnTo>
                    <a:pt x="9232087" y="10698950"/>
                  </a:lnTo>
                  <a:lnTo>
                    <a:pt x="9220263" y="10686250"/>
                  </a:lnTo>
                  <a:lnTo>
                    <a:pt x="9208986" y="10673550"/>
                  </a:lnTo>
                  <a:lnTo>
                    <a:pt x="9198331" y="10648150"/>
                  </a:lnTo>
                  <a:lnTo>
                    <a:pt x="9188399" y="10635450"/>
                  </a:lnTo>
                  <a:lnTo>
                    <a:pt x="9152318" y="10584650"/>
                  </a:lnTo>
                  <a:lnTo>
                    <a:pt x="9096248" y="10495750"/>
                  </a:lnTo>
                  <a:lnTo>
                    <a:pt x="9074950" y="10470350"/>
                  </a:lnTo>
                  <a:lnTo>
                    <a:pt x="9057297" y="10444950"/>
                  </a:lnTo>
                  <a:lnTo>
                    <a:pt x="9042603" y="10419550"/>
                  </a:lnTo>
                  <a:lnTo>
                    <a:pt x="9030259" y="10406850"/>
                  </a:lnTo>
                  <a:lnTo>
                    <a:pt x="9019616" y="10381450"/>
                  </a:lnTo>
                  <a:lnTo>
                    <a:pt x="9009926" y="10368750"/>
                  </a:lnTo>
                  <a:lnTo>
                    <a:pt x="8991511" y="10343350"/>
                  </a:lnTo>
                  <a:lnTo>
                    <a:pt x="8981580" y="10330650"/>
                  </a:lnTo>
                  <a:lnTo>
                    <a:pt x="8976652" y="10325189"/>
                  </a:lnTo>
                  <a:lnTo>
                    <a:pt x="8995969" y="10356050"/>
                  </a:lnTo>
                  <a:lnTo>
                    <a:pt x="9054744" y="10457650"/>
                  </a:lnTo>
                  <a:lnTo>
                    <a:pt x="9172207" y="10635450"/>
                  </a:lnTo>
                  <a:lnTo>
                    <a:pt x="9189237" y="10660850"/>
                  </a:lnTo>
                  <a:lnTo>
                    <a:pt x="9206967" y="10686250"/>
                  </a:lnTo>
                  <a:lnTo>
                    <a:pt x="9225026" y="10724350"/>
                  </a:lnTo>
                  <a:lnTo>
                    <a:pt x="9278366" y="10800550"/>
                  </a:lnTo>
                  <a:lnTo>
                    <a:pt x="9313202" y="10851350"/>
                  </a:lnTo>
                  <a:lnTo>
                    <a:pt x="9347543" y="10902150"/>
                  </a:lnTo>
                  <a:lnTo>
                    <a:pt x="9381401" y="10952950"/>
                  </a:lnTo>
                  <a:lnTo>
                    <a:pt x="9414751" y="11003750"/>
                  </a:lnTo>
                  <a:lnTo>
                    <a:pt x="9447606" y="11041850"/>
                  </a:lnTo>
                  <a:lnTo>
                    <a:pt x="9479953" y="11092650"/>
                  </a:lnTo>
                  <a:lnTo>
                    <a:pt x="9511767" y="11130750"/>
                  </a:lnTo>
                  <a:lnTo>
                    <a:pt x="9543072" y="11168850"/>
                  </a:lnTo>
                  <a:lnTo>
                    <a:pt x="9573844" y="11206950"/>
                  </a:lnTo>
                  <a:lnTo>
                    <a:pt x="9604070" y="11245050"/>
                  </a:lnTo>
                  <a:lnTo>
                    <a:pt x="9627006" y="11274501"/>
                  </a:lnTo>
                  <a:lnTo>
                    <a:pt x="9607931" y="11245050"/>
                  </a:lnTo>
                  <a:lnTo>
                    <a:pt x="9575254" y="11206950"/>
                  </a:lnTo>
                  <a:lnTo>
                    <a:pt x="9602762" y="11232350"/>
                  </a:lnTo>
                  <a:lnTo>
                    <a:pt x="9618015" y="11257750"/>
                  </a:lnTo>
                  <a:lnTo>
                    <a:pt x="9626143" y="11270463"/>
                  </a:lnTo>
                  <a:lnTo>
                    <a:pt x="9634703" y="11270463"/>
                  </a:lnTo>
                  <a:lnTo>
                    <a:pt x="9652508" y="11295863"/>
                  </a:lnTo>
                  <a:lnTo>
                    <a:pt x="9668180" y="11308550"/>
                  </a:lnTo>
                  <a:lnTo>
                    <a:pt x="9685299" y="11308550"/>
                  </a:lnTo>
                  <a:close/>
                </a:path>
                <a:path w="14849475" h="11308715">
                  <a:moveTo>
                    <a:pt x="9703232" y="429437"/>
                  </a:moveTo>
                  <a:lnTo>
                    <a:pt x="9693491" y="399249"/>
                  </a:lnTo>
                  <a:lnTo>
                    <a:pt x="9681756" y="375285"/>
                  </a:lnTo>
                  <a:lnTo>
                    <a:pt x="9696348" y="411949"/>
                  </a:lnTo>
                  <a:lnTo>
                    <a:pt x="9703232" y="429437"/>
                  </a:lnTo>
                  <a:close/>
                </a:path>
                <a:path w="14849475" h="11308715">
                  <a:moveTo>
                    <a:pt x="9706775" y="438429"/>
                  </a:moveTo>
                  <a:lnTo>
                    <a:pt x="9703232" y="429437"/>
                  </a:lnTo>
                  <a:lnTo>
                    <a:pt x="9705784" y="437349"/>
                  </a:lnTo>
                  <a:lnTo>
                    <a:pt x="9706775" y="438429"/>
                  </a:lnTo>
                  <a:close/>
                </a:path>
                <a:path w="14849475" h="11308715">
                  <a:moveTo>
                    <a:pt x="9851784" y="608126"/>
                  </a:moveTo>
                  <a:lnTo>
                    <a:pt x="9849841" y="602449"/>
                  </a:lnTo>
                  <a:lnTo>
                    <a:pt x="9849371" y="601649"/>
                  </a:lnTo>
                  <a:lnTo>
                    <a:pt x="9849625" y="602449"/>
                  </a:lnTo>
                  <a:lnTo>
                    <a:pt x="9851784" y="608126"/>
                  </a:lnTo>
                  <a:close/>
                </a:path>
                <a:path w="14849475" h="11308715">
                  <a:moveTo>
                    <a:pt x="9863112" y="637959"/>
                  </a:moveTo>
                  <a:lnTo>
                    <a:pt x="9851784" y="608126"/>
                  </a:lnTo>
                  <a:lnTo>
                    <a:pt x="9854184" y="615149"/>
                  </a:lnTo>
                  <a:lnTo>
                    <a:pt x="9858946" y="627849"/>
                  </a:lnTo>
                  <a:lnTo>
                    <a:pt x="9863112" y="637959"/>
                  </a:lnTo>
                  <a:close/>
                </a:path>
                <a:path w="14849475" h="11308715">
                  <a:moveTo>
                    <a:pt x="9880587" y="684568"/>
                  </a:moveTo>
                  <a:lnTo>
                    <a:pt x="9869945" y="653249"/>
                  </a:lnTo>
                  <a:lnTo>
                    <a:pt x="9864192" y="640549"/>
                  </a:lnTo>
                  <a:lnTo>
                    <a:pt x="9863112" y="637959"/>
                  </a:lnTo>
                  <a:lnTo>
                    <a:pt x="9873755" y="665949"/>
                  </a:lnTo>
                  <a:lnTo>
                    <a:pt x="9880587" y="684568"/>
                  </a:lnTo>
                  <a:close/>
                </a:path>
                <a:path w="14849475" h="11308715">
                  <a:moveTo>
                    <a:pt x="9897097" y="729449"/>
                  </a:moveTo>
                  <a:lnTo>
                    <a:pt x="9880587" y="684568"/>
                  </a:lnTo>
                  <a:lnTo>
                    <a:pt x="9882899" y="691349"/>
                  </a:lnTo>
                  <a:lnTo>
                    <a:pt x="9890112" y="716749"/>
                  </a:lnTo>
                  <a:lnTo>
                    <a:pt x="9897097" y="729449"/>
                  </a:lnTo>
                  <a:close/>
                </a:path>
                <a:path w="14849475" h="11308715">
                  <a:moveTo>
                    <a:pt x="10050742" y="828344"/>
                  </a:moveTo>
                  <a:lnTo>
                    <a:pt x="10021113" y="843749"/>
                  </a:lnTo>
                  <a:lnTo>
                    <a:pt x="10000120" y="856449"/>
                  </a:lnTo>
                  <a:lnTo>
                    <a:pt x="9995535" y="862266"/>
                  </a:lnTo>
                  <a:lnTo>
                    <a:pt x="10009467" y="856449"/>
                  </a:lnTo>
                  <a:lnTo>
                    <a:pt x="10050742" y="828344"/>
                  </a:lnTo>
                  <a:close/>
                </a:path>
                <a:path w="14849475" h="11308715">
                  <a:moveTo>
                    <a:pt x="10075304" y="7588517"/>
                  </a:moveTo>
                  <a:lnTo>
                    <a:pt x="10075024" y="7587031"/>
                  </a:lnTo>
                  <a:lnTo>
                    <a:pt x="10075088" y="7587450"/>
                  </a:lnTo>
                  <a:lnTo>
                    <a:pt x="10075304" y="7588517"/>
                  </a:lnTo>
                  <a:close/>
                </a:path>
                <a:path w="14849475" h="11308715">
                  <a:moveTo>
                    <a:pt x="10083368" y="807059"/>
                  </a:moveTo>
                  <a:lnTo>
                    <a:pt x="10065398" y="818349"/>
                  </a:lnTo>
                  <a:lnTo>
                    <a:pt x="10050742" y="828344"/>
                  </a:lnTo>
                  <a:lnTo>
                    <a:pt x="10069932" y="818349"/>
                  </a:lnTo>
                  <a:lnTo>
                    <a:pt x="10083368" y="807059"/>
                  </a:lnTo>
                  <a:close/>
                </a:path>
                <a:path w="14849475" h="11308715">
                  <a:moveTo>
                    <a:pt x="10084524" y="7625550"/>
                  </a:moveTo>
                  <a:lnTo>
                    <a:pt x="10080206" y="7612850"/>
                  </a:lnTo>
                  <a:lnTo>
                    <a:pt x="10075304" y="7588517"/>
                  </a:lnTo>
                  <a:lnTo>
                    <a:pt x="10077475" y="7600150"/>
                  </a:lnTo>
                  <a:lnTo>
                    <a:pt x="10081222" y="7625550"/>
                  </a:lnTo>
                  <a:lnTo>
                    <a:pt x="10084524" y="7625550"/>
                  </a:lnTo>
                  <a:close/>
                </a:path>
                <a:path w="14849475" h="11308715">
                  <a:moveTo>
                    <a:pt x="10085591" y="805649"/>
                  </a:moveTo>
                  <a:lnTo>
                    <a:pt x="10085032" y="805649"/>
                  </a:lnTo>
                  <a:lnTo>
                    <a:pt x="10083368" y="807059"/>
                  </a:lnTo>
                  <a:lnTo>
                    <a:pt x="10085591" y="805649"/>
                  </a:lnTo>
                  <a:close/>
                </a:path>
                <a:path w="14849475" h="11308715">
                  <a:moveTo>
                    <a:pt x="10186492" y="8138160"/>
                  </a:moveTo>
                  <a:lnTo>
                    <a:pt x="10185324" y="8133550"/>
                  </a:lnTo>
                  <a:lnTo>
                    <a:pt x="10179266" y="8107159"/>
                  </a:lnTo>
                  <a:lnTo>
                    <a:pt x="10181907" y="8120850"/>
                  </a:lnTo>
                  <a:lnTo>
                    <a:pt x="10186492" y="8138160"/>
                  </a:lnTo>
                  <a:close/>
                </a:path>
                <a:path w="14849475" h="11308715">
                  <a:moveTo>
                    <a:pt x="10193096" y="8164347"/>
                  </a:moveTo>
                  <a:lnTo>
                    <a:pt x="10191991" y="8158950"/>
                  </a:lnTo>
                  <a:lnTo>
                    <a:pt x="10186492" y="8138160"/>
                  </a:lnTo>
                  <a:lnTo>
                    <a:pt x="10193096" y="8164347"/>
                  </a:lnTo>
                  <a:close/>
                </a:path>
                <a:path w="14849475" h="11308715">
                  <a:moveTo>
                    <a:pt x="10202354" y="8209750"/>
                  </a:moveTo>
                  <a:lnTo>
                    <a:pt x="10194938" y="8171650"/>
                  </a:lnTo>
                  <a:lnTo>
                    <a:pt x="10193096" y="8164347"/>
                  </a:lnTo>
                  <a:lnTo>
                    <a:pt x="10202354" y="8209750"/>
                  </a:lnTo>
                  <a:close/>
                </a:path>
                <a:path w="14849475" h="11308715">
                  <a:moveTo>
                    <a:pt x="10213530" y="4373804"/>
                  </a:moveTo>
                  <a:lnTo>
                    <a:pt x="10204221" y="4458792"/>
                  </a:lnTo>
                  <a:lnTo>
                    <a:pt x="10193591" y="4548594"/>
                  </a:lnTo>
                  <a:lnTo>
                    <a:pt x="10181603" y="4643412"/>
                  </a:lnTo>
                  <a:lnTo>
                    <a:pt x="10168204" y="4743450"/>
                  </a:lnTo>
                  <a:lnTo>
                    <a:pt x="10153332" y="4848911"/>
                  </a:lnTo>
                  <a:lnTo>
                    <a:pt x="10145344" y="4903736"/>
                  </a:lnTo>
                  <a:lnTo>
                    <a:pt x="10154107" y="4851857"/>
                  </a:lnTo>
                  <a:lnTo>
                    <a:pt x="10163251" y="4799076"/>
                  </a:lnTo>
                  <a:lnTo>
                    <a:pt x="10171341" y="4755832"/>
                  </a:lnTo>
                  <a:lnTo>
                    <a:pt x="10176916" y="4732591"/>
                  </a:lnTo>
                  <a:lnTo>
                    <a:pt x="10183431" y="4678350"/>
                  </a:lnTo>
                  <a:lnTo>
                    <a:pt x="10189007" y="4627423"/>
                  </a:lnTo>
                  <a:lnTo>
                    <a:pt x="10193947" y="4578426"/>
                  </a:lnTo>
                  <a:lnTo>
                    <a:pt x="10208057" y="4429049"/>
                  </a:lnTo>
                  <a:lnTo>
                    <a:pt x="10213530" y="4373804"/>
                  </a:lnTo>
                  <a:close/>
                </a:path>
                <a:path w="14849475" h="11308715">
                  <a:moveTo>
                    <a:pt x="10218928" y="4326877"/>
                  </a:moveTo>
                  <a:lnTo>
                    <a:pt x="10217658" y="4336250"/>
                  </a:lnTo>
                  <a:lnTo>
                    <a:pt x="10214546" y="4374350"/>
                  </a:lnTo>
                  <a:lnTo>
                    <a:pt x="10218928" y="4326877"/>
                  </a:lnTo>
                  <a:close/>
                </a:path>
                <a:path w="14849475" h="11308715">
                  <a:moveTo>
                    <a:pt x="10249344" y="8927821"/>
                  </a:moveTo>
                  <a:lnTo>
                    <a:pt x="10225722" y="8856967"/>
                  </a:lnTo>
                  <a:lnTo>
                    <a:pt x="10184219" y="8727783"/>
                  </a:lnTo>
                  <a:lnTo>
                    <a:pt x="10219309" y="8839797"/>
                  </a:lnTo>
                  <a:lnTo>
                    <a:pt x="10249344" y="8927821"/>
                  </a:lnTo>
                  <a:close/>
                </a:path>
                <a:path w="14849475" h="11308715">
                  <a:moveTo>
                    <a:pt x="10280028" y="9022029"/>
                  </a:moveTo>
                  <a:lnTo>
                    <a:pt x="10277107" y="9009850"/>
                  </a:lnTo>
                  <a:lnTo>
                    <a:pt x="10249357" y="8933650"/>
                  </a:lnTo>
                  <a:lnTo>
                    <a:pt x="10257269" y="8959050"/>
                  </a:lnTo>
                  <a:lnTo>
                    <a:pt x="10264953" y="8984450"/>
                  </a:lnTo>
                  <a:lnTo>
                    <a:pt x="10272598" y="9009850"/>
                  </a:lnTo>
                  <a:lnTo>
                    <a:pt x="10280028" y="9022029"/>
                  </a:lnTo>
                  <a:close/>
                </a:path>
                <a:path w="14849475" h="11308715">
                  <a:moveTo>
                    <a:pt x="10290759" y="9052750"/>
                  </a:moveTo>
                  <a:lnTo>
                    <a:pt x="10280345" y="9022550"/>
                  </a:lnTo>
                  <a:lnTo>
                    <a:pt x="10280028" y="9022029"/>
                  </a:lnTo>
                  <a:lnTo>
                    <a:pt x="10283190" y="9035250"/>
                  </a:lnTo>
                  <a:lnTo>
                    <a:pt x="10288803" y="9047950"/>
                  </a:lnTo>
                  <a:lnTo>
                    <a:pt x="10290759" y="9052750"/>
                  </a:lnTo>
                  <a:close/>
                </a:path>
                <a:path w="14849475" h="11308715">
                  <a:moveTo>
                    <a:pt x="10789577" y="10183089"/>
                  </a:moveTo>
                  <a:lnTo>
                    <a:pt x="10785577" y="10176370"/>
                  </a:lnTo>
                  <a:lnTo>
                    <a:pt x="10786453" y="10178250"/>
                  </a:lnTo>
                  <a:lnTo>
                    <a:pt x="10789577" y="10183089"/>
                  </a:lnTo>
                  <a:close/>
                </a:path>
                <a:path w="14849475" h="11308715">
                  <a:moveTo>
                    <a:pt x="10825404" y="9821151"/>
                  </a:moveTo>
                  <a:lnTo>
                    <a:pt x="10822381" y="9811410"/>
                  </a:lnTo>
                  <a:lnTo>
                    <a:pt x="10816374" y="9796882"/>
                  </a:lnTo>
                  <a:lnTo>
                    <a:pt x="10807738" y="9778035"/>
                  </a:lnTo>
                  <a:lnTo>
                    <a:pt x="10796778" y="9755340"/>
                  </a:lnTo>
                  <a:lnTo>
                    <a:pt x="10801655" y="9767570"/>
                  </a:lnTo>
                  <a:lnTo>
                    <a:pt x="10808030" y="9782632"/>
                  </a:lnTo>
                  <a:lnTo>
                    <a:pt x="10815930" y="9800501"/>
                  </a:lnTo>
                  <a:lnTo>
                    <a:pt x="10825404" y="9821151"/>
                  </a:lnTo>
                  <a:close/>
                </a:path>
                <a:path w="14849475" h="11308715">
                  <a:moveTo>
                    <a:pt x="10932439" y="10440378"/>
                  </a:moveTo>
                  <a:lnTo>
                    <a:pt x="10908309" y="10394150"/>
                  </a:lnTo>
                  <a:lnTo>
                    <a:pt x="10883405" y="10356050"/>
                  </a:lnTo>
                  <a:lnTo>
                    <a:pt x="10859834" y="10305250"/>
                  </a:lnTo>
                  <a:lnTo>
                    <a:pt x="10837278" y="10267150"/>
                  </a:lnTo>
                  <a:lnTo>
                    <a:pt x="10823969" y="10241750"/>
                  </a:lnTo>
                  <a:lnTo>
                    <a:pt x="10811142" y="10216350"/>
                  </a:lnTo>
                  <a:lnTo>
                    <a:pt x="10789577" y="10183089"/>
                  </a:lnTo>
                  <a:lnTo>
                    <a:pt x="10794289" y="10190950"/>
                  </a:lnTo>
                  <a:lnTo>
                    <a:pt x="10816971" y="10241750"/>
                  </a:lnTo>
                  <a:lnTo>
                    <a:pt x="10839387" y="10279850"/>
                  </a:lnTo>
                  <a:lnTo>
                    <a:pt x="10904779" y="10394150"/>
                  </a:lnTo>
                  <a:lnTo>
                    <a:pt x="10920133" y="10419550"/>
                  </a:lnTo>
                  <a:lnTo>
                    <a:pt x="10932439" y="10440378"/>
                  </a:lnTo>
                  <a:close/>
                </a:path>
                <a:path w="14849475" h="11308715">
                  <a:moveTo>
                    <a:pt x="10936173" y="10446753"/>
                  </a:moveTo>
                  <a:lnTo>
                    <a:pt x="10935157" y="10444950"/>
                  </a:lnTo>
                  <a:lnTo>
                    <a:pt x="10932439" y="10440378"/>
                  </a:lnTo>
                  <a:lnTo>
                    <a:pt x="10934840" y="10444950"/>
                  </a:lnTo>
                  <a:lnTo>
                    <a:pt x="10936173" y="10446753"/>
                  </a:lnTo>
                  <a:close/>
                </a:path>
                <a:path w="14849475" h="11308715">
                  <a:moveTo>
                    <a:pt x="10963262" y="10483050"/>
                  </a:moveTo>
                  <a:lnTo>
                    <a:pt x="10936173" y="10446753"/>
                  </a:lnTo>
                  <a:lnTo>
                    <a:pt x="10949610" y="10470350"/>
                  </a:lnTo>
                  <a:lnTo>
                    <a:pt x="10963262" y="10483050"/>
                  </a:lnTo>
                  <a:close/>
                </a:path>
                <a:path w="14849475" h="11308715">
                  <a:moveTo>
                    <a:pt x="11016247" y="2687980"/>
                  </a:moveTo>
                  <a:lnTo>
                    <a:pt x="10985525" y="2712885"/>
                  </a:lnTo>
                  <a:lnTo>
                    <a:pt x="11006442" y="2697950"/>
                  </a:lnTo>
                  <a:lnTo>
                    <a:pt x="11016247" y="2687980"/>
                  </a:lnTo>
                  <a:close/>
                </a:path>
                <a:path w="14849475" h="11308715">
                  <a:moveTo>
                    <a:pt x="11050473" y="2355050"/>
                  </a:moveTo>
                  <a:lnTo>
                    <a:pt x="11048086" y="2355050"/>
                  </a:lnTo>
                  <a:lnTo>
                    <a:pt x="11046066" y="2358580"/>
                  </a:lnTo>
                  <a:lnTo>
                    <a:pt x="11050473" y="2355050"/>
                  </a:lnTo>
                  <a:close/>
                </a:path>
                <a:path w="14849475" h="11308715">
                  <a:moveTo>
                    <a:pt x="11080001" y="2635999"/>
                  </a:moveTo>
                  <a:lnTo>
                    <a:pt x="11043920" y="2659850"/>
                  </a:lnTo>
                  <a:lnTo>
                    <a:pt x="11016247" y="2687980"/>
                  </a:lnTo>
                  <a:lnTo>
                    <a:pt x="11066640" y="2647150"/>
                  </a:lnTo>
                  <a:lnTo>
                    <a:pt x="11080001" y="2635999"/>
                  </a:lnTo>
                  <a:close/>
                </a:path>
                <a:path w="14849475" h="11308715">
                  <a:moveTo>
                    <a:pt x="11084903" y="2631897"/>
                  </a:moveTo>
                  <a:lnTo>
                    <a:pt x="11080001" y="2635999"/>
                  </a:lnTo>
                  <a:lnTo>
                    <a:pt x="11082325" y="2634450"/>
                  </a:lnTo>
                  <a:lnTo>
                    <a:pt x="11084903" y="2631897"/>
                  </a:lnTo>
                  <a:close/>
                </a:path>
                <a:path w="14849475" h="11308715">
                  <a:moveTo>
                    <a:pt x="11104385" y="10731741"/>
                  </a:moveTo>
                  <a:lnTo>
                    <a:pt x="11098467" y="10724350"/>
                  </a:lnTo>
                  <a:lnTo>
                    <a:pt x="11085449" y="10698950"/>
                  </a:lnTo>
                  <a:lnTo>
                    <a:pt x="11069422" y="10673550"/>
                  </a:lnTo>
                  <a:lnTo>
                    <a:pt x="11050181" y="10648150"/>
                  </a:lnTo>
                  <a:lnTo>
                    <a:pt x="11067352" y="10673550"/>
                  </a:lnTo>
                  <a:lnTo>
                    <a:pt x="11082896" y="10698950"/>
                  </a:lnTo>
                  <a:lnTo>
                    <a:pt x="11096968" y="10724350"/>
                  </a:lnTo>
                  <a:lnTo>
                    <a:pt x="11104385" y="10731741"/>
                  </a:lnTo>
                  <a:close/>
                </a:path>
                <a:path w="14849475" h="11308715">
                  <a:moveTo>
                    <a:pt x="11117275" y="10749750"/>
                  </a:moveTo>
                  <a:lnTo>
                    <a:pt x="11109719" y="10737050"/>
                  </a:lnTo>
                  <a:lnTo>
                    <a:pt x="11104385" y="10731741"/>
                  </a:lnTo>
                  <a:lnTo>
                    <a:pt x="11108639" y="10737050"/>
                  </a:lnTo>
                  <a:lnTo>
                    <a:pt x="11115929" y="10749750"/>
                  </a:lnTo>
                  <a:lnTo>
                    <a:pt x="11117275" y="10749750"/>
                  </a:lnTo>
                  <a:close/>
                </a:path>
                <a:path w="14849475" h="11308715">
                  <a:moveTo>
                    <a:pt x="11146396" y="2578912"/>
                  </a:moveTo>
                  <a:lnTo>
                    <a:pt x="11120704" y="2596350"/>
                  </a:lnTo>
                  <a:lnTo>
                    <a:pt x="11084903" y="2631897"/>
                  </a:lnTo>
                  <a:lnTo>
                    <a:pt x="11112246" y="2609050"/>
                  </a:lnTo>
                  <a:lnTo>
                    <a:pt x="11146396" y="2578912"/>
                  </a:lnTo>
                  <a:close/>
                </a:path>
                <a:path w="14849475" h="11308715">
                  <a:moveTo>
                    <a:pt x="11171657" y="2555329"/>
                  </a:moveTo>
                  <a:lnTo>
                    <a:pt x="11155401" y="2570950"/>
                  </a:lnTo>
                  <a:lnTo>
                    <a:pt x="11146396" y="2578912"/>
                  </a:lnTo>
                  <a:lnTo>
                    <a:pt x="11158093" y="2570950"/>
                  </a:lnTo>
                  <a:lnTo>
                    <a:pt x="11171657" y="2555329"/>
                  </a:lnTo>
                  <a:close/>
                </a:path>
                <a:path w="14849475" h="11308715">
                  <a:moveTo>
                    <a:pt x="11248974" y="10943120"/>
                  </a:moveTo>
                  <a:lnTo>
                    <a:pt x="11242573" y="10927550"/>
                  </a:lnTo>
                  <a:lnTo>
                    <a:pt x="11234204" y="10915993"/>
                  </a:lnTo>
                  <a:lnTo>
                    <a:pt x="11248974" y="10943120"/>
                  </a:lnTo>
                  <a:close/>
                </a:path>
                <a:path w="14849475" h="11308715">
                  <a:moveTo>
                    <a:pt x="11259236" y="10959656"/>
                  </a:moveTo>
                  <a:lnTo>
                    <a:pt x="11254334" y="10952950"/>
                  </a:lnTo>
                  <a:lnTo>
                    <a:pt x="11248974" y="10943120"/>
                  </a:lnTo>
                  <a:lnTo>
                    <a:pt x="11253013" y="10952950"/>
                  </a:lnTo>
                  <a:lnTo>
                    <a:pt x="11259236" y="10959656"/>
                  </a:lnTo>
                  <a:close/>
                </a:path>
                <a:path w="14849475" h="11308715">
                  <a:moveTo>
                    <a:pt x="11264430" y="2476500"/>
                  </a:moveTo>
                  <a:lnTo>
                    <a:pt x="11241240" y="2494750"/>
                  </a:lnTo>
                  <a:lnTo>
                    <a:pt x="11202149" y="2520150"/>
                  </a:lnTo>
                  <a:lnTo>
                    <a:pt x="11171657" y="2555329"/>
                  </a:lnTo>
                  <a:lnTo>
                    <a:pt x="11195025" y="2532850"/>
                  </a:lnTo>
                  <a:lnTo>
                    <a:pt x="11230064" y="2507450"/>
                  </a:lnTo>
                  <a:lnTo>
                    <a:pt x="11259464" y="2482050"/>
                  </a:lnTo>
                  <a:lnTo>
                    <a:pt x="11264430" y="2476500"/>
                  </a:lnTo>
                  <a:close/>
                </a:path>
                <a:path w="14849475" h="11308715">
                  <a:moveTo>
                    <a:pt x="11267796" y="10971352"/>
                  </a:moveTo>
                  <a:lnTo>
                    <a:pt x="11264798" y="10965650"/>
                  </a:lnTo>
                  <a:lnTo>
                    <a:pt x="11259236" y="10959656"/>
                  </a:lnTo>
                  <a:lnTo>
                    <a:pt x="11267796" y="10971352"/>
                  </a:lnTo>
                  <a:close/>
                </a:path>
                <a:path w="14849475" h="11308715">
                  <a:moveTo>
                    <a:pt x="11288814" y="11000029"/>
                  </a:moveTo>
                  <a:lnTo>
                    <a:pt x="11282210" y="10991050"/>
                  </a:lnTo>
                  <a:lnTo>
                    <a:pt x="11267796" y="10971352"/>
                  </a:lnTo>
                  <a:lnTo>
                    <a:pt x="11278146" y="10991050"/>
                  </a:lnTo>
                  <a:lnTo>
                    <a:pt x="11288814" y="11000029"/>
                  </a:lnTo>
                  <a:close/>
                </a:path>
                <a:path w="14849475" h="11308715">
                  <a:moveTo>
                    <a:pt x="11297120" y="2443950"/>
                  </a:moveTo>
                  <a:lnTo>
                    <a:pt x="11282172" y="2456650"/>
                  </a:lnTo>
                  <a:lnTo>
                    <a:pt x="11264430" y="2476500"/>
                  </a:lnTo>
                  <a:lnTo>
                    <a:pt x="11273511" y="2469350"/>
                  </a:lnTo>
                  <a:lnTo>
                    <a:pt x="11297120" y="2443950"/>
                  </a:lnTo>
                  <a:close/>
                </a:path>
                <a:path w="14849475" h="11308715">
                  <a:moveTo>
                    <a:pt x="11310303" y="11029150"/>
                  </a:moveTo>
                  <a:lnTo>
                    <a:pt x="11293259" y="11003750"/>
                  </a:lnTo>
                  <a:lnTo>
                    <a:pt x="11288814" y="11000029"/>
                  </a:lnTo>
                  <a:lnTo>
                    <a:pt x="11310303" y="11029150"/>
                  </a:lnTo>
                  <a:close/>
                </a:path>
                <a:path w="14849475" h="11308715">
                  <a:moveTo>
                    <a:pt x="11400777" y="2088349"/>
                  </a:moveTo>
                  <a:lnTo>
                    <a:pt x="11393361" y="2088349"/>
                  </a:lnTo>
                  <a:lnTo>
                    <a:pt x="11368875" y="2113750"/>
                  </a:lnTo>
                  <a:lnTo>
                    <a:pt x="11367440" y="2115185"/>
                  </a:lnTo>
                  <a:lnTo>
                    <a:pt x="11369599" y="2113750"/>
                  </a:lnTo>
                  <a:lnTo>
                    <a:pt x="11400777" y="2088349"/>
                  </a:lnTo>
                  <a:close/>
                </a:path>
                <a:path w="14849475" h="11308715">
                  <a:moveTo>
                    <a:pt x="11415484" y="11031538"/>
                  </a:moveTo>
                  <a:lnTo>
                    <a:pt x="11413185" y="11028782"/>
                  </a:lnTo>
                  <a:lnTo>
                    <a:pt x="11413414" y="11029150"/>
                  </a:lnTo>
                  <a:lnTo>
                    <a:pt x="11415484" y="11031538"/>
                  </a:lnTo>
                  <a:close/>
                </a:path>
                <a:path w="14849475" h="11308715">
                  <a:moveTo>
                    <a:pt x="11455984" y="11079950"/>
                  </a:moveTo>
                  <a:lnTo>
                    <a:pt x="11435525" y="11054550"/>
                  </a:lnTo>
                  <a:lnTo>
                    <a:pt x="11415484" y="11031538"/>
                  </a:lnTo>
                  <a:lnTo>
                    <a:pt x="11455984" y="11079950"/>
                  </a:lnTo>
                  <a:close/>
                </a:path>
                <a:path w="14849475" h="11308715">
                  <a:moveTo>
                    <a:pt x="11516589" y="11308550"/>
                  </a:moveTo>
                  <a:lnTo>
                    <a:pt x="11513172" y="11303495"/>
                  </a:lnTo>
                  <a:lnTo>
                    <a:pt x="11516106" y="11308550"/>
                  </a:lnTo>
                  <a:lnTo>
                    <a:pt x="11516589" y="11308550"/>
                  </a:lnTo>
                  <a:close/>
                </a:path>
                <a:path w="14849475" h="11308715">
                  <a:moveTo>
                    <a:pt x="11544440" y="11016450"/>
                  </a:moveTo>
                  <a:lnTo>
                    <a:pt x="11515179" y="10965650"/>
                  </a:lnTo>
                  <a:lnTo>
                    <a:pt x="11529124" y="10993006"/>
                  </a:lnTo>
                  <a:lnTo>
                    <a:pt x="11544440" y="11016450"/>
                  </a:lnTo>
                  <a:close/>
                </a:path>
                <a:path w="14849475" h="11308715">
                  <a:moveTo>
                    <a:pt x="11624856" y="1876869"/>
                  </a:moveTo>
                  <a:lnTo>
                    <a:pt x="11600637" y="1897849"/>
                  </a:lnTo>
                  <a:lnTo>
                    <a:pt x="11594935" y="1903615"/>
                  </a:lnTo>
                  <a:lnTo>
                    <a:pt x="11604498" y="1897849"/>
                  </a:lnTo>
                  <a:lnTo>
                    <a:pt x="11624856" y="1876869"/>
                  </a:lnTo>
                  <a:close/>
                </a:path>
                <a:path w="14849475" h="11308715">
                  <a:moveTo>
                    <a:pt x="11678501" y="1834527"/>
                  </a:moveTo>
                  <a:lnTo>
                    <a:pt x="11641455" y="1859749"/>
                  </a:lnTo>
                  <a:lnTo>
                    <a:pt x="11624856" y="1876869"/>
                  </a:lnTo>
                  <a:lnTo>
                    <a:pt x="11644605" y="1859749"/>
                  </a:lnTo>
                  <a:lnTo>
                    <a:pt x="11678501" y="1834527"/>
                  </a:lnTo>
                  <a:close/>
                </a:path>
                <a:path w="14849475" h="11308715">
                  <a:moveTo>
                    <a:pt x="11746001" y="1788401"/>
                  </a:moveTo>
                  <a:lnTo>
                    <a:pt x="11735524" y="1796249"/>
                  </a:lnTo>
                  <a:lnTo>
                    <a:pt x="11728679" y="1808949"/>
                  </a:lnTo>
                  <a:lnTo>
                    <a:pt x="11730139" y="1808949"/>
                  </a:lnTo>
                  <a:lnTo>
                    <a:pt x="11738140" y="1796249"/>
                  </a:lnTo>
                  <a:lnTo>
                    <a:pt x="11746001" y="1788401"/>
                  </a:lnTo>
                  <a:close/>
                </a:path>
                <a:path w="14849475" h="11308715">
                  <a:moveTo>
                    <a:pt x="11748630" y="1776476"/>
                  </a:moveTo>
                  <a:lnTo>
                    <a:pt x="11695798" y="1821649"/>
                  </a:lnTo>
                  <a:lnTo>
                    <a:pt x="11678501" y="1834527"/>
                  </a:lnTo>
                  <a:lnTo>
                    <a:pt x="11716360" y="1808949"/>
                  </a:lnTo>
                  <a:lnTo>
                    <a:pt x="11748630" y="1776476"/>
                  </a:lnTo>
                  <a:close/>
                </a:path>
                <a:path w="14849475" h="11308715">
                  <a:moveTo>
                    <a:pt x="11764124" y="1764258"/>
                  </a:moveTo>
                  <a:lnTo>
                    <a:pt x="11754218" y="1770849"/>
                  </a:lnTo>
                  <a:lnTo>
                    <a:pt x="11748630" y="1776476"/>
                  </a:lnTo>
                  <a:lnTo>
                    <a:pt x="11755209" y="1770849"/>
                  </a:lnTo>
                  <a:lnTo>
                    <a:pt x="11764124" y="1764258"/>
                  </a:lnTo>
                  <a:close/>
                </a:path>
                <a:path w="14849475" h="11308715">
                  <a:moveTo>
                    <a:pt x="11765051" y="1772475"/>
                  </a:moveTo>
                  <a:lnTo>
                    <a:pt x="11750866" y="1783549"/>
                  </a:lnTo>
                  <a:lnTo>
                    <a:pt x="11746001" y="1788401"/>
                  </a:lnTo>
                  <a:lnTo>
                    <a:pt x="11752478" y="1783549"/>
                  </a:lnTo>
                  <a:lnTo>
                    <a:pt x="11765051" y="1772475"/>
                  </a:lnTo>
                  <a:close/>
                </a:path>
                <a:path w="14849475" h="11308715">
                  <a:moveTo>
                    <a:pt x="11800497" y="1737321"/>
                  </a:moveTo>
                  <a:lnTo>
                    <a:pt x="11764124" y="1764258"/>
                  </a:lnTo>
                  <a:lnTo>
                    <a:pt x="11792318" y="1745449"/>
                  </a:lnTo>
                  <a:lnTo>
                    <a:pt x="11800497" y="1737321"/>
                  </a:lnTo>
                  <a:close/>
                </a:path>
                <a:path w="14849475" h="11308715">
                  <a:moveTo>
                    <a:pt x="11841061" y="1732457"/>
                  </a:moveTo>
                  <a:lnTo>
                    <a:pt x="11840667" y="1732749"/>
                  </a:lnTo>
                  <a:lnTo>
                    <a:pt x="11840528" y="1732902"/>
                  </a:lnTo>
                  <a:lnTo>
                    <a:pt x="11841061" y="1732457"/>
                  </a:lnTo>
                  <a:close/>
                </a:path>
                <a:path w="14849475" h="11308715">
                  <a:moveTo>
                    <a:pt x="11910860" y="1917420"/>
                  </a:moveTo>
                  <a:lnTo>
                    <a:pt x="11885193" y="1935949"/>
                  </a:lnTo>
                  <a:lnTo>
                    <a:pt x="11849354" y="1974049"/>
                  </a:lnTo>
                  <a:lnTo>
                    <a:pt x="11836083" y="1986749"/>
                  </a:lnTo>
                  <a:lnTo>
                    <a:pt x="11851018" y="1974049"/>
                  </a:lnTo>
                  <a:lnTo>
                    <a:pt x="11863438" y="1961349"/>
                  </a:lnTo>
                  <a:lnTo>
                    <a:pt x="11885574" y="1948649"/>
                  </a:lnTo>
                  <a:lnTo>
                    <a:pt x="11910860" y="1917420"/>
                  </a:lnTo>
                  <a:close/>
                </a:path>
                <a:path w="14849475" h="11308715">
                  <a:moveTo>
                    <a:pt x="11913705" y="5549"/>
                  </a:moveTo>
                  <a:lnTo>
                    <a:pt x="11769700" y="5549"/>
                  </a:lnTo>
                  <a:lnTo>
                    <a:pt x="11730965" y="18249"/>
                  </a:lnTo>
                  <a:lnTo>
                    <a:pt x="11684800" y="43649"/>
                  </a:lnTo>
                  <a:lnTo>
                    <a:pt x="11638636" y="56349"/>
                  </a:lnTo>
                  <a:lnTo>
                    <a:pt x="11546357" y="107149"/>
                  </a:lnTo>
                  <a:lnTo>
                    <a:pt x="11500218" y="119849"/>
                  </a:lnTo>
                  <a:lnTo>
                    <a:pt x="11454067" y="145249"/>
                  </a:lnTo>
                  <a:lnTo>
                    <a:pt x="11407889" y="157949"/>
                  </a:lnTo>
                  <a:lnTo>
                    <a:pt x="11361699" y="183349"/>
                  </a:lnTo>
                  <a:lnTo>
                    <a:pt x="11315484" y="196049"/>
                  </a:lnTo>
                  <a:lnTo>
                    <a:pt x="11222939" y="246849"/>
                  </a:lnTo>
                  <a:lnTo>
                    <a:pt x="11176584" y="259549"/>
                  </a:lnTo>
                  <a:lnTo>
                    <a:pt x="11037202" y="335749"/>
                  </a:lnTo>
                  <a:lnTo>
                    <a:pt x="10990593" y="348449"/>
                  </a:lnTo>
                  <a:lnTo>
                    <a:pt x="10943908" y="373849"/>
                  </a:lnTo>
                  <a:lnTo>
                    <a:pt x="10826560" y="424649"/>
                  </a:lnTo>
                  <a:lnTo>
                    <a:pt x="10709097" y="488149"/>
                  </a:lnTo>
                  <a:lnTo>
                    <a:pt x="10560634" y="564349"/>
                  </a:lnTo>
                  <a:lnTo>
                    <a:pt x="10530992" y="577049"/>
                  </a:lnTo>
                  <a:lnTo>
                    <a:pt x="10423576" y="627849"/>
                  </a:lnTo>
                  <a:lnTo>
                    <a:pt x="10278681" y="704049"/>
                  </a:lnTo>
                  <a:lnTo>
                    <a:pt x="10230396" y="742149"/>
                  </a:lnTo>
                  <a:lnTo>
                    <a:pt x="9997605" y="869149"/>
                  </a:lnTo>
                  <a:lnTo>
                    <a:pt x="9990087" y="869149"/>
                  </a:lnTo>
                  <a:lnTo>
                    <a:pt x="9995535" y="862266"/>
                  </a:lnTo>
                  <a:lnTo>
                    <a:pt x="9948570" y="881849"/>
                  </a:lnTo>
                  <a:lnTo>
                    <a:pt x="9948443" y="881849"/>
                  </a:lnTo>
                  <a:lnTo>
                    <a:pt x="9938880" y="856449"/>
                  </a:lnTo>
                  <a:lnTo>
                    <a:pt x="9929177" y="831049"/>
                  </a:lnTo>
                  <a:lnTo>
                    <a:pt x="9919373" y="805649"/>
                  </a:lnTo>
                  <a:lnTo>
                    <a:pt x="9909505" y="767549"/>
                  </a:lnTo>
                  <a:lnTo>
                    <a:pt x="9890061" y="716749"/>
                  </a:lnTo>
                  <a:lnTo>
                    <a:pt x="9870389" y="665949"/>
                  </a:lnTo>
                  <a:lnTo>
                    <a:pt x="9853117" y="615149"/>
                  </a:lnTo>
                  <a:lnTo>
                    <a:pt x="9839642" y="589749"/>
                  </a:lnTo>
                  <a:lnTo>
                    <a:pt x="9830994" y="564349"/>
                  </a:lnTo>
                  <a:lnTo>
                    <a:pt x="9831807" y="564349"/>
                  </a:lnTo>
                  <a:lnTo>
                    <a:pt x="9836442" y="577049"/>
                  </a:lnTo>
                  <a:lnTo>
                    <a:pt x="9842373" y="589749"/>
                  </a:lnTo>
                  <a:lnTo>
                    <a:pt x="9849371" y="601649"/>
                  </a:lnTo>
                  <a:lnTo>
                    <a:pt x="9837636" y="564349"/>
                  </a:lnTo>
                  <a:lnTo>
                    <a:pt x="9825685" y="538949"/>
                  </a:lnTo>
                  <a:lnTo>
                    <a:pt x="9813785" y="500849"/>
                  </a:lnTo>
                  <a:lnTo>
                    <a:pt x="9801936" y="475449"/>
                  </a:lnTo>
                  <a:lnTo>
                    <a:pt x="9792513" y="450049"/>
                  </a:lnTo>
                  <a:lnTo>
                    <a:pt x="9783102" y="424649"/>
                  </a:lnTo>
                  <a:lnTo>
                    <a:pt x="9764357" y="373849"/>
                  </a:lnTo>
                  <a:lnTo>
                    <a:pt x="9745739" y="335749"/>
                  </a:lnTo>
                  <a:lnTo>
                    <a:pt x="9727260" y="284949"/>
                  </a:lnTo>
                  <a:lnTo>
                    <a:pt x="9708921" y="246849"/>
                  </a:lnTo>
                  <a:lnTo>
                    <a:pt x="9686176" y="196049"/>
                  </a:lnTo>
                  <a:lnTo>
                    <a:pt x="9674873" y="170649"/>
                  </a:lnTo>
                  <a:lnTo>
                    <a:pt x="9663608" y="132549"/>
                  </a:lnTo>
                  <a:lnTo>
                    <a:pt x="9604248" y="5549"/>
                  </a:lnTo>
                  <a:lnTo>
                    <a:pt x="9533661" y="5549"/>
                  </a:lnTo>
                  <a:lnTo>
                    <a:pt x="9601733" y="157949"/>
                  </a:lnTo>
                  <a:lnTo>
                    <a:pt x="9619082" y="196049"/>
                  </a:lnTo>
                  <a:lnTo>
                    <a:pt x="9636227" y="234149"/>
                  </a:lnTo>
                  <a:lnTo>
                    <a:pt x="9653181" y="272249"/>
                  </a:lnTo>
                  <a:lnTo>
                    <a:pt x="9669907" y="310349"/>
                  </a:lnTo>
                  <a:lnTo>
                    <a:pt x="9683001" y="348449"/>
                  </a:lnTo>
                  <a:lnTo>
                    <a:pt x="9697479" y="386549"/>
                  </a:lnTo>
                  <a:lnTo>
                    <a:pt x="9710166" y="424649"/>
                  </a:lnTo>
                  <a:lnTo>
                    <a:pt x="9717888" y="450049"/>
                  </a:lnTo>
                  <a:lnTo>
                    <a:pt x="9717481" y="450049"/>
                  </a:lnTo>
                  <a:lnTo>
                    <a:pt x="9706775" y="438429"/>
                  </a:lnTo>
                  <a:lnTo>
                    <a:pt x="9716364" y="462749"/>
                  </a:lnTo>
                  <a:lnTo>
                    <a:pt x="9736150" y="513549"/>
                  </a:lnTo>
                  <a:lnTo>
                    <a:pt x="9755683" y="564349"/>
                  </a:lnTo>
                  <a:lnTo>
                    <a:pt x="9774949" y="615149"/>
                  </a:lnTo>
                  <a:lnTo>
                    <a:pt x="9803371" y="691349"/>
                  </a:lnTo>
                  <a:lnTo>
                    <a:pt x="9817329" y="729449"/>
                  </a:lnTo>
                  <a:lnTo>
                    <a:pt x="9834791" y="780249"/>
                  </a:lnTo>
                  <a:lnTo>
                    <a:pt x="9852520" y="831049"/>
                  </a:lnTo>
                  <a:lnTo>
                    <a:pt x="9870110" y="894549"/>
                  </a:lnTo>
                  <a:lnTo>
                    <a:pt x="9887521" y="945349"/>
                  </a:lnTo>
                  <a:lnTo>
                    <a:pt x="9904730" y="996149"/>
                  </a:lnTo>
                  <a:lnTo>
                    <a:pt x="9905314" y="996149"/>
                  </a:lnTo>
                  <a:lnTo>
                    <a:pt x="10091979" y="894549"/>
                  </a:lnTo>
                  <a:lnTo>
                    <a:pt x="10113899" y="881849"/>
                  </a:lnTo>
                  <a:lnTo>
                    <a:pt x="10135806" y="869149"/>
                  </a:lnTo>
                  <a:lnTo>
                    <a:pt x="10245369" y="805649"/>
                  </a:lnTo>
                  <a:lnTo>
                    <a:pt x="10660507" y="577049"/>
                  </a:lnTo>
                  <a:lnTo>
                    <a:pt x="10794162" y="513549"/>
                  </a:lnTo>
                  <a:lnTo>
                    <a:pt x="10826902" y="500849"/>
                  </a:lnTo>
                  <a:lnTo>
                    <a:pt x="10859567" y="475449"/>
                  </a:lnTo>
                  <a:lnTo>
                    <a:pt x="10924235" y="450049"/>
                  </a:lnTo>
                  <a:lnTo>
                    <a:pt x="11049584" y="386549"/>
                  </a:lnTo>
                  <a:lnTo>
                    <a:pt x="11314062" y="284949"/>
                  </a:lnTo>
                  <a:lnTo>
                    <a:pt x="11353546" y="259549"/>
                  </a:lnTo>
                  <a:lnTo>
                    <a:pt x="11390528" y="246849"/>
                  </a:lnTo>
                  <a:lnTo>
                    <a:pt x="11424958" y="234149"/>
                  </a:lnTo>
                  <a:lnTo>
                    <a:pt x="11456797" y="221449"/>
                  </a:lnTo>
                  <a:lnTo>
                    <a:pt x="11560353" y="170649"/>
                  </a:lnTo>
                  <a:lnTo>
                    <a:pt x="11671884" y="132549"/>
                  </a:lnTo>
                  <a:lnTo>
                    <a:pt x="11691023" y="119849"/>
                  </a:lnTo>
                  <a:lnTo>
                    <a:pt x="11650167" y="119849"/>
                  </a:lnTo>
                  <a:lnTo>
                    <a:pt x="11670843" y="107149"/>
                  </a:lnTo>
                  <a:lnTo>
                    <a:pt x="11689499" y="107149"/>
                  </a:lnTo>
                  <a:lnTo>
                    <a:pt x="11714658" y="94449"/>
                  </a:lnTo>
                  <a:lnTo>
                    <a:pt x="11747030" y="81749"/>
                  </a:lnTo>
                  <a:lnTo>
                    <a:pt x="11787340" y="56349"/>
                  </a:lnTo>
                  <a:lnTo>
                    <a:pt x="11836273" y="43649"/>
                  </a:lnTo>
                  <a:lnTo>
                    <a:pt x="11864238" y="30949"/>
                  </a:lnTo>
                  <a:lnTo>
                    <a:pt x="11894718" y="18249"/>
                  </a:lnTo>
                  <a:lnTo>
                    <a:pt x="11913705" y="5549"/>
                  </a:lnTo>
                  <a:close/>
                </a:path>
                <a:path w="14849475" h="11308715">
                  <a:moveTo>
                    <a:pt x="11938457" y="1656549"/>
                  </a:moveTo>
                  <a:lnTo>
                    <a:pt x="11888140" y="1694649"/>
                  </a:lnTo>
                  <a:lnTo>
                    <a:pt x="11841061" y="1732457"/>
                  </a:lnTo>
                  <a:lnTo>
                    <a:pt x="11875160" y="1707349"/>
                  </a:lnTo>
                  <a:lnTo>
                    <a:pt x="11907838" y="1681949"/>
                  </a:lnTo>
                  <a:lnTo>
                    <a:pt x="11938457" y="1656549"/>
                  </a:lnTo>
                  <a:close/>
                </a:path>
                <a:path w="14849475" h="11308715">
                  <a:moveTo>
                    <a:pt x="11943245" y="1892858"/>
                  </a:moveTo>
                  <a:lnTo>
                    <a:pt x="11916410" y="1910549"/>
                  </a:lnTo>
                  <a:lnTo>
                    <a:pt x="11910860" y="1917420"/>
                  </a:lnTo>
                  <a:lnTo>
                    <a:pt x="11937949" y="1897849"/>
                  </a:lnTo>
                  <a:lnTo>
                    <a:pt x="11943245" y="1892858"/>
                  </a:lnTo>
                  <a:close/>
                </a:path>
                <a:path w="14849475" h="11308715">
                  <a:moveTo>
                    <a:pt x="12687021" y="1072349"/>
                  </a:moveTo>
                  <a:lnTo>
                    <a:pt x="12681572" y="1072349"/>
                  </a:lnTo>
                  <a:lnTo>
                    <a:pt x="12648133" y="1097749"/>
                  </a:lnTo>
                  <a:lnTo>
                    <a:pt x="12599022" y="1123149"/>
                  </a:lnTo>
                  <a:lnTo>
                    <a:pt x="12537859" y="1173949"/>
                  </a:lnTo>
                  <a:lnTo>
                    <a:pt x="12500051" y="1199349"/>
                  </a:lnTo>
                  <a:lnTo>
                    <a:pt x="12460351" y="1224749"/>
                  </a:lnTo>
                  <a:lnTo>
                    <a:pt x="12419343" y="1262849"/>
                  </a:lnTo>
                  <a:lnTo>
                    <a:pt x="12335789" y="1313649"/>
                  </a:lnTo>
                  <a:lnTo>
                    <a:pt x="12294413" y="1351749"/>
                  </a:lnTo>
                  <a:lnTo>
                    <a:pt x="12215432" y="1402549"/>
                  </a:lnTo>
                  <a:lnTo>
                    <a:pt x="12178995" y="1427949"/>
                  </a:lnTo>
                  <a:lnTo>
                    <a:pt x="12140362" y="1466049"/>
                  </a:lnTo>
                  <a:lnTo>
                    <a:pt x="12101627" y="1491449"/>
                  </a:lnTo>
                  <a:lnTo>
                    <a:pt x="12062841" y="1529549"/>
                  </a:lnTo>
                  <a:lnTo>
                    <a:pt x="12024017" y="1554949"/>
                  </a:lnTo>
                  <a:lnTo>
                    <a:pt x="11869103" y="1681949"/>
                  </a:lnTo>
                  <a:lnTo>
                    <a:pt x="11830622" y="1707349"/>
                  </a:lnTo>
                  <a:lnTo>
                    <a:pt x="11800497" y="1737321"/>
                  </a:lnTo>
                  <a:lnTo>
                    <a:pt x="11823814" y="1720049"/>
                  </a:lnTo>
                  <a:lnTo>
                    <a:pt x="11781307" y="1758149"/>
                  </a:lnTo>
                  <a:lnTo>
                    <a:pt x="11765051" y="1772475"/>
                  </a:lnTo>
                  <a:lnTo>
                    <a:pt x="11799608" y="1745449"/>
                  </a:lnTo>
                  <a:lnTo>
                    <a:pt x="11813426" y="1745449"/>
                  </a:lnTo>
                  <a:lnTo>
                    <a:pt x="11823027" y="1732749"/>
                  </a:lnTo>
                  <a:lnTo>
                    <a:pt x="11822519" y="1732749"/>
                  </a:lnTo>
                  <a:lnTo>
                    <a:pt x="11839372" y="1720049"/>
                  </a:lnTo>
                  <a:lnTo>
                    <a:pt x="11864581" y="1694649"/>
                  </a:lnTo>
                  <a:lnTo>
                    <a:pt x="11897373" y="1669249"/>
                  </a:lnTo>
                  <a:lnTo>
                    <a:pt x="11936997" y="1643849"/>
                  </a:lnTo>
                  <a:lnTo>
                    <a:pt x="11973331" y="1605749"/>
                  </a:lnTo>
                  <a:lnTo>
                    <a:pt x="12013197" y="1580349"/>
                  </a:lnTo>
                  <a:lnTo>
                    <a:pt x="12056262" y="1542249"/>
                  </a:lnTo>
                  <a:lnTo>
                    <a:pt x="12102198" y="1504149"/>
                  </a:lnTo>
                  <a:lnTo>
                    <a:pt x="12150662" y="1466049"/>
                  </a:lnTo>
                  <a:lnTo>
                    <a:pt x="12189358" y="1440649"/>
                  </a:lnTo>
                  <a:lnTo>
                    <a:pt x="12229148" y="1415249"/>
                  </a:lnTo>
                  <a:lnTo>
                    <a:pt x="12269864" y="1377149"/>
                  </a:lnTo>
                  <a:lnTo>
                    <a:pt x="12311304" y="1351749"/>
                  </a:lnTo>
                  <a:lnTo>
                    <a:pt x="12353290" y="1313649"/>
                  </a:lnTo>
                  <a:lnTo>
                    <a:pt x="12395632" y="1288249"/>
                  </a:lnTo>
                  <a:lnTo>
                    <a:pt x="12438177" y="1250149"/>
                  </a:lnTo>
                  <a:lnTo>
                    <a:pt x="12480709" y="1224749"/>
                  </a:lnTo>
                  <a:lnTo>
                    <a:pt x="12523064" y="1186649"/>
                  </a:lnTo>
                  <a:lnTo>
                    <a:pt x="12606503" y="1135849"/>
                  </a:lnTo>
                  <a:lnTo>
                    <a:pt x="12647219" y="1110449"/>
                  </a:lnTo>
                  <a:lnTo>
                    <a:pt x="12687021" y="1072349"/>
                  </a:lnTo>
                  <a:close/>
                </a:path>
                <a:path w="14849475" h="11308715">
                  <a:moveTo>
                    <a:pt x="12871844" y="919949"/>
                  </a:moveTo>
                  <a:lnTo>
                    <a:pt x="12871653" y="919949"/>
                  </a:lnTo>
                  <a:lnTo>
                    <a:pt x="12845377" y="932649"/>
                  </a:lnTo>
                  <a:lnTo>
                    <a:pt x="12789002" y="970749"/>
                  </a:lnTo>
                  <a:lnTo>
                    <a:pt x="12839167" y="945349"/>
                  </a:lnTo>
                  <a:lnTo>
                    <a:pt x="12871844" y="919949"/>
                  </a:lnTo>
                  <a:close/>
                </a:path>
                <a:path w="14849475" h="11308715">
                  <a:moveTo>
                    <a:pt x="13693191" y="441896"/>
                  </a:moveTo>
                  <a:lnTo>
                    <a:pt x="13685673" y="446112"/>
                  </a:lnTo>
                  <a:lnTo>
                    <a:pt x="13650976" y="467385"/>
                  </a:lnTo>
                  <a:lnTo>
                    <a:pt x="13693191" y="441896"/>
                  </a:lnTo>
                  <a:close/>
                </a:path>
                <a:path w="14849475" h="11308715">
                  <a:moveTo>
                    <a:pt x="13714705" y="434771"/>
                  </a:moveTo>
                  <a:lnTo>
                    <a:pt x="13685673" y="450049"/>
                  </a:lnTo>
                  <a:lnTo>
                    <a:pt x="13594614" y="505421"/>
                  </a:lnTo>
                  <a:lnTo>
                    <a:pt x="13714705" y="434771"/>
                  </a:lnTo>
                  <a:close/>
                </a:path>
                <a:path w="14849475" h="11308715">
                  <a:moveTo>
                    <a:pt x="13884072" y="335749"/>
                  </a:moveTo>
                  <a:lnTo>
                    <a:pt x="13714705" y="434771"/>
                  </a:lnTo>
                  <a:lnTo>
                    <a:pt x="13782154" y="399249"/>
                  </a:lnTo>
                  <a:lnTo>
                    <a:pt x="13884072" y="335749"/>
                  </a:lnTo>
                  <a:close/>
                </a:path>
                <a:path w="14849475" h="11308715">
                  <a:moveTo>
                    <a:pt x="13891921" y="531469"/>
                  </a:moveTo>
                  <a:lnTo>
                    <a:pt x="13879221" y="539762"/>
                  </a:lnTo>
                  <a:lnTo>
                    <a:pt x="13881049" y="538949"/>
                  </a:lnTo>
                  <a:lnTo>
                    <a:pt x="13891921" y="531469"/>
                  </a:lnTo>
                  <a:close/>
                </a:path>
                <a:path w="14849475" h="11308715">
                  <a:moveTo>
                    <a:pt x="14168577" y="373849"/>
                  </a:moveTo>
                  <a:lnTo>
                    <a:pt x="14159332" y="378650"/>
                  </a:lnTo>
                  <a:lnTo>
                    <a:pt x="14127734" y="399249"/>
                  </a:lnTo>
                  <a:lnTo>
                    <a:pt x="14132293" y="399249"/>
                  </a:lnTo>
                  <a:lnTo>
                    <a:pt x="14168577" y="373849"/>
                  </a:lnTo>
                  <a:close/>
                </a:path>
                <a:path w="14849475" h="11308715">
                  <a:moveTo>
                    <a:pt x="14480680" y="5549"/>
                  </a:moveTo>
                  <a:lnTo>
                    <a:pt x="14462747" y="5549"/>
                  </a:lnTo>
                  <a:lnTo>
                    <a:pt x="14437017" y="18249"/>
                  </a:lnTo>
                  <a:lnTo>
                    <a:pt x="14393685" y="43649"/>
                  </a:lnTo>
                  <a:lnTo>
                    <a:pt x="14359166" y="56349"/>
                  </a:lnTo>
                  <a:lnTo>
                    <a:pt x="14334300" y="69049"/>
                  </a:lnTo>
                  <a:lnTo>
                    <a:pt x="14316875" y="69049"/>
                  </a:lnTo>
                  <a:lnTo>
                    <a:pt x="14250721" y="107149"/>
                  </a:lnTo>
                  <a:lnTo>
                    <a:pt x="14199222" y="132549"/>
                  </a:lnTo>
                  <a:lnTo>
                    <a:pt x="14157617" y="157949"/>
                  </a:lnTo>
                  <a:lnTo>
                    <a:pt x="14121143" y="170649"/>
                  </a:lnTo>
                  <a:lnTo>
                    <a:pt x="14084999" y="196049"/>
                  </a:lnTo>
                  <a:lnTo>
                    <a:pt x="13965542" y="259549"/>
                  </a:lnTo>
                  <a:lnTo>
                    <a:pt x="13931938" y="284949"/>
                  </a:lnTo>
                  <a:lnTo>
                    <a:pt x="13893826" y="297649"/>
                  </a:lnTo>
                  <a:lnTo>
                    <a:pt x="13850607" y="323049"/>
                  </a:lnTo>
                  <a:lnTo>
                    <a:pt x="13801700" y="348449"/>
                  </a:lnTo>
                  <a:lnTo>
                    <a:pt x="13746506" y="386549"/>
                  </a:lnTo>
                  <a:lnTo>
                    <a:pt x="13696353" y="411949"/>
                  </a:lnTo>
                  <a:lnTo>
                    <a:pt x="13669632" y="437349"/>
                  </a:lnTo>
                  <a:lnTo>
                    <a:pt x="13639940" y="462749"/>
                  </a:lnTo>
                  <a:lnTo>
                    <a:pt x="13629043" y="475449"/>
                  </a:lnTo>
                  <a:lnTo>
                    <a:pt x="13613879" y="475449"/>
                  </a:lnTo>
                  <a:lnTo>
                    <a:pt x="13592975" y="488149"/>
                  </a:lnTo>
                  <a:lnTo>
                    <a:pt x="13564921" y="513549"/>
                  </a:lnTo>
                  <a:lnTo>
                    <a:pt x="13353212" y="653249"/>
                  </a:lnTo>
                  <a:lnTo>
                    <a:pt x="13539648" y="538949"/>
                  </a:lnTo>
                  <a:lnTo>
                    <a:pt x="13594614" y="505421"/>
                  </a:lnTo>
                  <a:lnTo>
                    <a:pt x="13537819" y="538949"/>
                  </a:lnTo>
                  <a:lnTo>
                    <a:pt x="13607339" y="488149"/>
                  </a:lnTo>
                  <a:lnTo>
                    <a:pt x="13657136" y="462749"/>
                  </a:lnTo>
                  <a:lnTo>
                    <a:pt x="13691299" y="437349"/>
                  </a:lnTo>
                  <a:lnTo>
                    <a:pt x="13713943" y="424649"/>
                  </a:lnTo>
                  <a:lnTo>
                    <a:pt x="13729208" y="411949"/>
                  </a:lnTo>
                  <a:lnTo>
                    <a:pt x="13741362" y="399249"/>
                  </a:lnTo>
                  <a:lnTo>
                    <a:pt x="13754595" y="386549"/>
                  </a:lnTo>
                  <a:lnTo>
                    <a:pt x="13773125" y="373849"/>
                  </a:lnTo>
                  <a:lnTo>
                    <a:pt x="13833374" y="348449"/>
                  </a:lnTo>
                  <a:lnTo>
                    <a:pt x="13890498" y="310349"/>
                  </a:lnTo>
                  <a:lnTo>
                    <a:pt x="13944664" y="284949"/>
                  </a:lnTo>
                  <a:lnTo>
                    <a:pt x="13996048" y="246849"/>
                  </a:lnTo>
                  <a:lnTo>
                    <a:pt x="14044803" y="221449"/>
                  </a:lnTo>
                  <a:lnTo>
                    <a:pt x="14091069" y="196049"/>
                  </a:lnTo>
                  <a:lnTo>
                    <a:pt x="14135037" y="183349"/>
                  </a:lnTo>
                  <a:lnTo>
                    <a:pt x="14176845" y="157949"/>
                  </a:lnTo>
                  <a:lnTo>
                    <a:pt x="14216672" y="132549"/>
                  </a:lnTo>
                  <a:lnTo>
                    <a:pt x="14254658" y="119849"/>
                  </a:lnTo>
                  <a:lnTo>
                    <a:pt x="14290980" y="94449"/>
                  </a:lnTo>
                  <a:lnTo>
                    <a:pt x="14325791" y="81749"/>
                  </a:lnTo>
                  <a:lnTo>
                    <a:pt x="14359255" y="69049"/>
                  </a:lnTo>
                  <a:lnTo>
                    <a:pt x="14411363" y="43649"/>
                  </a:lnTo>
                  <a:lnTo>
                    <a:pt x="14461071" y="18249"/>
                  </a:lnTo>
                  <a:lnTo>
                    <a:pt x="14480680" y="5549"/>
                  </a:lnTo>
                  <a:close/>
                </a:path>
                <a:path w="14849475" h="11308715">
                  <a:moveTo>
                    <a:pt x="14503972" y="180213"/>
                  </a:moveTo>
                  <a:lnTo>
                    <a:pt x="14500492" y="183349"/>
                  </a:lnTo>
                  <a:lnTo>
                    <a:pt x="14501762" y="183349"/>
                  </a:lnTo>
                  <a:lnTo>
                    <a:pt x="14503972" y="180213"/>
                  </a:lnTo>
                  <a:close/>
                </a:path>
                <a:path w="14849475" h="11308715">
                  <a:moveTo>
                    <a:pt x="14514563" y="170649"/>
                  </a:moveTo>
                  <a:lnTo>
                    <a:pt x="14510715" y="170649"/>
                  </a:lnTo>
                  <a:lnTo>
                    <a:pt x="14503972" y="180213"/>
                  </a:lnTo>
                  <a:lnTo>
                    <a:pt x="14514563" y="170649"/>
                  </a:lnTo>
                  <a:close/>
                </a:path>
                <a:path w="14849475" h="11308715">
                  <a:moveTo>
                    <a:pt x="14620596" y="82435"/>
                  </a:moveTo>
                  <a:lnTo>
                    <a:pt x="14591487" y="94449"/>
                  </a:lnTo>
                  <a:lnTo>
                    <a:pt x="14584566" y="99161"/>
                  </a:lnTo>
                  <a:lnTo>
                    <a:pt x="14597710" y="94449"/>
                  </a:lnTo>
                  <a:lnTo>
                    <a:pt x="14620596" y="82435"/>
                  </a:lnTo>
                  <a:close/>
                </a:path>
                <a:path w="14849475" h="11308715">
                  <a:moveTo>
                    <a:pt x="14622247" y="81749"/>
                  </a:moveTo>
                  <a:lnTo>
                    <a:pt x="14621904" y="81749"/>
                  </a:lnTo>
                  <a:lnTo>
                    <a:pt x="14620596" y="82435"/>
                  </a:lnTo>
                  <a:lnTo>
                    <a:pt x="14622247" y="81749"/>
                  </a:lnTo>
                  <a:close/>
                </a:path>
                <a:path w="14849475" h="11308715">
                  <a:moveTo>
                    <a:pt x="14652016" y="21996"/>
                  </a:moveTo>
                  <a:lnTo>
                    <a:pt x="14642351" y="25184"/>
                  </a:lnTo>
                  <a:lnTo>
                    <a:pt x="14610690" y="43649"/>
                  </a:lnTo>
                  <a:lnTo>
                    <a:pt x="14641221" y="30949"/>
                  </a:lnTo>
                  <a:lnTo>
                    <a:pt x="14652016" y="21996"/>
                  </a:lnTo>
                  <a:close/>
                </a:path>
                <a:path w="14849475" h="11308715">
                  <a:moveTo>
                    <a:pt x="14849082" y="5549"/>
                  </a:moveTo>
                  <a:lnTo>
                    <a:pt x="14776577" y="5549"/>
                  </a:lnTo>
                  <a:lnTo>
                    <a:pt x="14742173" y="18249"/>
                  </a:lnTo>
                  <a:lnTo>
                    <a:pt x="14699501" y="43649"/>
                  </a:lnTo>
                  <a:lnTo>
                    <a:pt x="14616087" y="94449"/>
                  </a:lnTo>
                  <a:lnTo>
                    <a:pt x="14575409" y="107149"/>
                  </a:lnTo>
                  <a:lnTo>
                    <a:pt x="14535480" y="132549"/>
                  </a:lnTo>
                  <a:lnTo>
                    <a:pt x="14584566" y="99161"/>
                  </a:lnTo>
                  <a:lnTo>
                    <a:pt x="14562227" y="107149"/>
                  </a:lnTo>
                  <a:lnTo>
                    <a:pt x="14518970" y="132549"/>
                  </a:lnTo>
                  <a:lnTo>
                    <a:pt x="14423073" y="183349"/>
                  </a:lnTo>
                  <a:lnTo>
                    <a:pt x="14337894" y="221449"/>
                  </a:lnTo>
                  <a:lnTo>
                    <a:pt x="14313040" y="231978"/>
                  </a:lnTo>
                  <a:lnTo>
                    <a:pt x="14351940" y="208749"/>
                  </a:lnTo>
                  <a:lnTo>
                    <a:pt x="14399768" y="183349"/>
                  </a:lnTo>
                  <a:lnTo>
                    <a:pt x="14503019" y="132549"/>
                  </a:lnTo>
                  <a:lnTo>
                    <a:pt x="14550200" y="107149"/>
                  </a:lnTo>
                  <a:lnTo>
                    <a:pt x="14589214" y="81749"/>
                  </a:lnTo>
                  <a:lnTo>
                    <a:pt x="14626044" y="69049"/>
                  </a:lnTo>
                  <a:lnTo>
                    <a:pt x="14612569" y="69049"/>
                  </a:lnTo>
                  <a:lnTo>
                    <a:pt x="14582356" y="81749"/>
                  </a:lnTo>
                  <a:lnTo>
                    <a:pt x="14532178" y="107149"/>
                  </a:lnTo>
                  <a:lnTo>
                    <a:pt x="14469059" y="145249"/>
                  </a:lnTo>
                  <a:lnTo>
                    <a:pt x="14399692" y="170649"/>
                  </a:lnTo>
                  <a:lnTo>
                    <a:pt x="14331290" y="208749"/>
                  </a:lnTo>
                  <a:lnTo>
                    <a:pt x="14299438" y="234149"/>
                  </a:lnTo>
                  <a:lnTo>
                    <a:pt x="14295984" y="235661"/>
                  </a:lnTo>
                  <a:lnTo>
                    <a:pt x="14295984" y="243014"/>
                  </a:lnTo>
                  <a:lnTo>
                    <a:pt x="14290802" y="246849"/>
                  </a:lnTo>
                  <a:lnTo>
                    <a:pt x="14290154" y="246849"/>
                  </a:lnTo>
                  <a:lnTo>
                    <a:pt x="14295984" y="243014"/>
                  </a:lnTo>
                  <a:lnTo>
                    <a:pt x="14295984" y="235661"/>
                  </a:lnTo>
                  <a:lnTo>
                    <a:pt x="14270304" y="246849"/>
                  </a:lnTo>
                  <a:lnTo>
                    <a:pt x="14244777" y="259549"/>
                  </a:lnTo>
                  <a:lnTo>
                    <a:pt x="14223708" y="259549"/>
                  </a:lnTo>
                  <a:lnTo>
                    <a:pt x="14210119" y="272249"/>
                  </a:lnTo>
                  <a:lnTo>
                    <a:pt x="14188123" y="284949"/>
                  </a:lnTo>
                  <a:lnTo>
                    <a:pt x="14159459" y="310349"/>
                  </a:lnTo>
                  <a:lnTo>
                    <a:pt x="14125918" y="323049"/>
                  </a:lnTo>
                  <a:lnTo>
                    <a:pt x="14113066" y="330822"/>
                  </a:lnTo>
                  <a:lnTo>
                    <a:pt x="14113066" y="400062"/>
                  </a:lnTo>
                  <a:lnTo>
                    <a:pt x="14096124" y="411949"/>
                  </a:lnTo>
                  <a:lnTo>
                    <a:pt x="14108659" y="406920"/>
                  </a:lnTo>
                  <a:lnTo>
                    <a:pt x="14101534" y="411949"/>
                  </a:lnTo>
                  <a:lnTo>
                    <a:pt x="14072362" y="424649"/>
                  </a:lnTo>
                  <a:lnTo>
                    <a:pt x="14033868" y="450049"/>
                  </a:lnTo>
                  <a:lnTo>
                    <a:pt x="13987907" y="475449"/>
                  </a:lnTo>
                  <a:lnTo>
                    <a:pt x="13954773" y="491782"/>
                  </a:lnTo>
                  <a:lnTo>
                    <a:pt x="14005192" y="462749"/>
                  </a:lnTo>
                  <a:lnTo>
                    <a:pt x="14092657" y="411949"/>
                  </a:lnTo>
                  <a:lnTo>
                    <a:pt x="14113066" y="400062"/>
                  </a:lnTo>
                  <a:lnTo>
                    <a:pt x="14113066" y="330822"/>
                  </a:lnTo>
                  <a:lnTo>
                    <a:pt x="13984694" y="408457"/>
                  </a:lnTo>
                  <a:lnTo>
                    <a:pt x="13984694" y="411949"/>
                  </a:lnTo>
                  <a:lnTo>
                    <a:pt x="13953338" y="437349"/>
                  </a:lnTo>
                  <a:lnTo>
                    <a:pt x="13940422" y="442036"/>
                  </a:lnTo>
                  <a:lnTo>
                    <a:pt x="13984694" y="411949"/>
                  </a:lnTo>
                  <a:lnTo>
                    <a:pt x="13984694" y="408457"/>
                  </a:lnTo>
                  <a:lnTo>
                    <a:pt x="13978903" y="411949"/>
                  </a:lnTo>
                  <a:lnTo>
                    <a:pt x="13938504" y="437349"/>
                  </a:lnTo>
                  <a:lnTo>
                    <a:pt x="13909154" y="450049"/>
                  </a:lnTo>
                  <a:lnTo>
                    <a:pt x="13894956" y="462749"/>
                  </a:lnTo>
                  <a:lnTo>
                    <a:pt x="13899083" y="462749"/>
                  </a:lnTo>
                  <a:lnTo>
                    <a:pt x="13879906" y="475449"/>
                  </a:lnTo>
                  <a:lnTo>
                    <a:pt x="13838720" y="500849"/>
                  </a:lnTo>
                  <a:lnTo>
                    <a:pt x="13750023" y="551649"/>
                  </a:lnTo>
                  <a:lnTo>
                    <a:pt x="13655586" y="602449"/>
                  </a:lnTo>
                  <a:lnTo>
                    <a:pt x="13607237" y="640549"/>
                  </a:lnTo>
                  <a:lnTo>
                    <a:pt x="13510768" y="691349"/>
                  </a:lnTo>
                  <a:lnTo>
                    <a:pt x="13417271" y="754849"/>
                  </a:lnTo>
                  <a:lnTo>
                    <a:pt x="13372643" y="780249"/>
                  </a:lnTo>
                  <a:lnTo>
                    <a:pt x="13329958" y="805649"/>
                  </a:lnTo>
                  <a:lnTo>
                    <a:pt x="13289610" y="831049"/>
                  </a:lnTo>
                  <a:lnTo>
                    <a:pt x="13292442" y="831049"/>
                  </a:lnTo>
                  <a:lnTo>
                    <a:pt x="13279184" y="843749"/>
                  </a:lnTo>
                  <a:lnTo>
                    <a:pt x="13257873" y="856449"/>
                  </a:lnTo>
                  <a:lnTo>
                    <a:pt x="13229806" y="881849"/>
                  </a:lnTo>
                  <a:lnTo>
                    <a:pt x="13196227" y="894549"/>
                  </a:lnTo>
                  <a:lnTo>
                    <a:pt x="13158534" y="919949"/>
                  </a:lnTo>
                  <a:lnTo>
                    <a:pt x="13118160" y="945349"/>
                  </a:lnTo>
                  <a:lnTo>
                    <a:pt x="13033845" y="1008849"/>
                  </a:lnTo>
                  <a:lnTo>
                    <a:pt x="12953937" y="1059649"/>
                  </a:lnTo>
                  <a:lnTo>
                    <a:pt x="12918554" y="1085049"/>
                  </a:lnTo>
                  <a:lnTo>
                    <a:pt x="12888062" y="1110449"/>
                  </a:lnTo>
                  <a:lnTo>
                    <a:pt x="12863614" y="1123149"/>
                  </a:lnTo>
                  <a:lnTo>
                    <a:pt x="12724892" y="1224749"/>
                  </a:lnTo>
                  <a:lnTo>
                    <a:pt x="12623724" y="1288249"/>
                  </a:lnTo>
                  <a:lnTo>
                    <a:pt x="12660198" y="1262849"/>
                  </a:lnTo>
                  <a:lnTo>
                    <a:pt x="12697790" y="1237449"/>
                  </a:lnTo>
                  <a:lnTo>
                    <a:pt x="12736462" y="1199349"/>
                  </a:lnTo>
                  <a:lnTo>
                    <a:pt x="12776137" y="1173949"/>
                  </a:lnTo>
                  <a:lnTo>
                    <a:pt x="12816777" y="1148549"/>
                  </a:lnTo>
                  <a:lnTo>
                    <a:pt x="12858331" y="1123149"/>
                  </a:lnTo>
                  <a:lnTo>
                    <a:pt x="12900736" y="1085049"/>
                  </a:lnTo>
                  <a:lnTo>
                    <a:pt x="12943942" y="1059649"/>
                  </a:lnTo>
                  <a:lnTo>
                    <a:pt x="12973253" y="1034249"/>
                  </a:lnTo>
                  <a:lnTo>
                    <a:pt x="12987909" y="1021549"/>
                  </a:lnTo>
                  <a:lnTo>
                    <a:pt x="13032575" y="996149"/>
                  </a:lnTo>
                  <a:lnTo>
                    <a:pt x="13077889" y="958049"/>
                  </a:lnTo>
                  <a:lnTo>
                    <a:pt x="13123799" y="932649"/>
                  </a:lnTo>
                  <a:lnTo>
                    <a:pt x="13170243" y="894549"/>
                  </a:lnTo>
                  <a:lnTo>
                    <a:pt x="13217182" y="869149"/>
                  </a:lnTo>
                  <a:lnTo>
                    <a:pt x="13264553" y="831049"/>
                  </a:lnTo>
                  <a:lnTo>
                    <a:pt x="13264109" y="843749"/>
                  </a:lnTo>
                  <a:lnTo>
                    <a:pt x="13282930" y="831049"/>
                  </a:lnTo>
                  <a:lnTo>
                    <a:pt x="13358241" y="780249"/>
                  </a:lnTo>
                  <a:lnTo>
                    <a:pt x="13433539" y="729449"/>
                  </a:lnTo>
                  <a:lnTo>
                    <a:pt x="13467601" y="716749"/>
                  </a:lnTo>
                  <a:lnTo>
                    <a:pt x="13490651" y="691349"/>
                  </a:lnTo>
                  <a:lnTo>
                    <a:pt x="13490410" y="691349"/>
                  </a:lnTo>
                  <a:lnTo>
                    <a:pt x="13535495" y="665949"/>
                  </a:lnTo>
                  <a:lnTo>
                    <a:pt x="13580656" y="627849"/>
                  </a:lnTo>
                  <a:lnTo>
                    <a:pt x="13805942" y="500849"/>
                  </a:lnTo>
                  <a:lnTo>
                    <a:pt x="13850557" y="462749"/>
                  </a:lnTo>
                  <a:lnTo>
                    <a:pt x="13938987" y="411949"/>
                  </a:lnTo>
                  <a:lnTo>
                    <a:pt x="14068870" y="335749"/>
                  </a:lnTo>
                  <a:lnTo>
                    <a:pt x="14111224" y="310349"/>
                  </a:lnTo>
                  <a:lnTo>
                    <a:pt x="14153045" y="297649"/>
                  </a:lnTo>
                  <a:lnTo>
                    <a:pt x="14194282" y="272249"/>
                  </a:lnTo>
                  <a:lnTo>
                    <a:pt x="14248232" y="234149"/>
                  </a:lnTo>
                  <a:lnTo>
                    <a:pt x="14300924" y="208749"/>
                  </a:lnTo>
                  <a:lnTo>
                    <a:pt x="14352257" y="183349"/>
                  </a:lnTo>
                  <a:lnTo>
                    <a:pt x="14402092" y="157949"/>
                  </a:lnTo>
                  <a:lnTo>
                    <a:pt x="14450327" y="132549"/>
                  </a:lnTo>
                  <a:lnTo>
                    <a:pt x="14496847" y="107149"/>
                  </a:lnTo>
                  <a:lnTo>
                    <a:pt x="14541526" y="81749"/>
                  </a:lnTo>
                  <a:lnTo>
                    <a:pt x="14562874" y="69049"/>
                  </a:lnTo>
                  <a:lnTo>
                    <a:pt x="14584236" y="56349"/>
                  </a:lnTo>
                  <a:lnTo>
                    <a:pt x="14624876" y="30949"/>
                  </a:lnTo>
                  <a:lnTo>
                    <a:pt x="14642351" y="25184"/>
                  </a:lnTo>
                  <a:lnTo>
                    <a:pt x="14654238" y="18249"/>
                  </a:lnTo>
                  <a:lnTo>
                    <a:pt x="14659001" y="16192"/>
                  </a:lnTo>
                  <a:lnTo>
                    <a:pt x="14652016" y="21996"/>
                  </a:lnTo>
                  <a:lnTo>
                    <a:pt x="14663331" y="18249"/>
                  </a:lnTo>
                  <a:lnTo>
                    <a:pt x="14672501" y="10363"/>
                  </a:lnTo>
                  <a:lnTo>
                    <a:pt x="14683651" y="5549"/>
                  </a:lnTo>
                  <a:lnTo>
                    <a:pt x="14678101" y="5549"/>
                  </a:lnTo>
                  <a:lnTo>
                    <a:pt x="14671815" y="5549"/>
                  </a:lnTo>
                  <a:lnTo>
                    <a:pt x="14509128" y="5549"/>
                  </a:lnTo>
                  <a:lnTo>
                    <a:pt x="14472133" y="30949"/>
                  </a:lnTo>
                  <a:lnTo>
                    <a:pt x="14419694" y="56349"/>
                  </a:lnTo>
                  <a:lnTo>
                    <a:pt x="14386738" y="69049"/>
                  </a:lnTo>
                  <a:lnTo>
                    <a:pt x="14380591" y="79870"/>
                  </a:lnTo>
                  <a:lnTo>
                    <a:pt x="14348549" y="94449"/>
                  </a:lnTo>
                  <a:lnTo>
                    <a:pt x="14299489" y="119849"/>
                  </a:lnTo>
                  <a:lnTo>
                    <a:pt x="14255890" y="145249"/>
                  </a:lnTo>
                  <a:lnTo>
                    <a:pt x="14216558" y="170649"/>
                  </a:lnTo>
                  <a:lnTo>
                    <a:pt x="14180261" y="183349"/>
                  </a:lnTo>
                  <a:lnTo>
                    <a:pt x="14145768" y="208749"/>
                  </a:lnTo>
                  <a:lnTo>
                    <a:pt x="14111846" y="221449"/>
                  </a:lnTo>
                  <a:lnTo>
                    <a:pt x="14077315" y="246849"/>
                  </a:lnTo>
                  <a:lnTo>
                    <a:pt x="14040968" y="272249"/>
                  </a:lnTo>
                  <a:lnTo>
                    <a:pt x="14001598" y="284949"/>
                  </a:lnTo>
                  <a:lnTo>
                    <a:pt x="13958049" y="310349"/>
                  </a:lnTo>
                  <a:lnTo>
                    <a:pt x="13909104" y="335749"/>
                  </a:lnTo>
                  <a:lnTo>
                    <a:pt x="13853579" y="373849"/>
                  </a:lnTo>
                  <a:lnTo>
                    <a:pt x="13790282" y="411949"/>
                  </a:lnTo>
                  <a:lnTo>
                    <a:pt x="13848728" y="373849"/>
                  </a:lnTo>
                  <a:lnTo>
                    <a:pt x="13804506" y="399249"/>
                  </a:lnTo>
                  <a:lnTo>
                    <a:pt x="13764768" y="424649"/>
                  </a:lnTo>
                  <a:lnTo>
                    <a:pt x="13728891" y="437349"/>
                  </a:lnTo>
                  <a:lnTo>
                    <a:pt x="13696239" y="462749"/>
                  </a:lnTo>
                  <a:lnTo>
                    <a:pt x="13587413" y="526249"/>
                  </a:lnTo>
                  <a:lnTo>
                    <a:pt x="13548144" y="551649"/>
                  </a:lnTo>
                  <a:lnTo>
                    <a:pt x="13508076" y="577049"/>
                  </a:lnTo>
                  <a:lnTo>
                    <a:pt x="13465010" y="602449"/>
                  </a:lnTo>
                  <a:lnTo>
                    <a:pt x="13416725" y="627849"/>
                  </a:lnTo>
                  <a:lnTo>
                    <a:pt x="13361048" y="665949"/>
                  </a:lnTo>
                  <a:lnTo>
                    <a:pt x="13356323" y="665949"/>
                  </a:lnTo>
                  <a:lnTo>
                    <a:pt x="13340372" y="678649"/>
                  </a:lnTo>
                  <a:lnTo>
                    <a:pt x="13320751" y="691349"/>
                  </a:lnTo>
                  <a:lnTo>
                    <a:pt x="13249707" y="729449"/>
                  </a:lnTo>
                  <a:lnTo>
                    <a:pt x="13199783" y="767549"/>
                  </a:lnTo>
                  <a:lnTo>
                    <a:pt x="13167767" y="780249"/>
                  </a:lnTo>
                  <a:lnTo>
                    <a:pt x="13150495" y="792949"/>
                  </a:lnTo>
                  <a:lnTo>
                    <a:pt x="13145059" y="805649"/>
                  </a:lnTo>
                  <a:lnTo>
                    <a:pt x="13148526" y="805649"/>
                  </a:lnTo>
                  <a:lnTo>
                    <a:pt x="13157911" y="792949"/>
                  </a:lnTo>
                  <a:lnTo>
                    <a:pt x="13170281" y="792949"/>
                  </a:lnTo>
                  <a:lnTo>
                    <a:pt x="13182664" y="780249"/>
                  </a:lnTo>
                  <a:lnTo>
                    <a:pt x="13190398" y="780249"/>
                  </a:lnTo>
                  <a:lnTo>
                    <a:pt x="13173355" y="792949"/>
                  </a:lnTo>
                  <a:lnTo>
                    <a:pt x="13141541" y="818349"/>
                  </a:lnTo>
                  <a:lnTo>
                    <a:pt x="12924790" y="958049"/>
                  </a:lnTo>
                  <a:lnTo>
                    <a:pt x="12859436" y="1008849"/>
                  </a:lnTo>
                  <a:lnTo>
                    <a:pt x="12820447" y="1034249"/>
                  </a:lnTo>
                  <a:lnTo>
                    <a:pt x="12802184" y="1034249"/>
                  </a:lnTo>
                  <a:lnTo>
                    <a:pt x="12808598" y="1021549"/>
                  </a:lnTo>
                  <a:lnTo>
                    <a:pt x="12804724" y="1021549"/>
                  </a:lnTo>
                  <a:lnTo>
                    <a:pt x="12778969" y="1034249"/>
                  </a:lnTo>
                  <a:lnTo>
                    <a:pt x="12834607" y="996149"/>
                  </a:lnTo>
                  <a:lnTo>
                    <a:pt x="12883591" y="958049"/>
                  </a:lnTo>
                  <a:lnTo>
                    <a:pt x="12962115" y="907249"/>
                  </a:lnTo>
                  <a:lnTo>
                    <a:pt x="12992862" y="881849"/>
                  </a:lnTo>
                  <a:lnTo>
                    <a:pt x="13018415" y="869149"/>
                  </a:lnTo>
                  <a:lnTo>
                    <a:pt x="13039230" y="843749"/>
                  </a:lnTo>
                  <a:lnTo>
                    <a:pt x="13055791" y="843749"/>
                  </a:lnTo>
                  <a:lnTo>
                    <a:pt x="13089357" y="805649"/>
                  </a:lnTo>
                  <a:lnTo>
                    <a:pt x="13095516" y="805649"/>
                  </a:lnTo>
                  <a:lnTo>
                    <a:pt x="13101511" y="792949"/>
                  </a:lnTo>
                  <a:lnTo>
                    <a:pt x="13116052" y="780249"/>
                  </a:lnTo>
                  <a:lnTo>
                    <a:pt x="13143103" y="767549"/>
                  </a:lnTo>
                  <a:lnTo>
                    <a:pt x="13165709" y="754849"/>
                  </a:lnTo>
                  <a:lnTo>
                    <a:pt x="13194437" y="729449"/>
                  </a:lnTo>
                  <a:lnTo>
                    <a:pt x="13230085" y="704049"/>
                  </a:lnTo>
                  <a:lnTo>
                    <a:pt x="13273469" y="678649"/>
                  </a:lnTo>
                  <a:lnTo>
                    <a:pt x="13325386" y="640549"/>
                  </a:lnTo>
                  <a:lnTo>
                    <a:pt x="13386638" y="602449"/>
                  </a:lnTo>
                  <a:lnTo>
                    <a:pt x="13458038" y="564349"/>
                  </a:lnTo>
                  <a:lnTo>
                    <a:pt x="13441769" y="564349"/>
                  </a:lnTo>
                  <a:lnTo>
                    <a:pt x="13424624" y="577049"/>
                  </a:lnTo>
                  <a:lnTo>
                    <a:pt x="13401802" y="589749"/>
                  </a:lnTo>
                  <a:lnTo>
                    <a:pt x="13373557" y="602449"/>
                  </a:lnTo>
                  <a:lnTo>
                    <a:pt x="13340271" y="615149"/>
                  </a:lnTo>
                  <a:lnTo>
                    <a:pt x="13302183" y="640549"/>
                  </a:lnTo>
                  <a:lnTo>
                    <a:pt x="13259537" y="665949"/>
                  </a:lnTo>
                  <a:lnTo>
                    <a:pt x="13225844" y="691349"/>
                  </a:lnTo>
                  <a:lnTo>
                    <a:pt x="13189979" y="704049"/>
                  </a:lnTo>
                  <a:lnTo>
                    <a:pt x="13152082" y="729449"/>
                  </a:lnTo>
                  <a:lnTo>
                    <a:pt x="13112255" y="754849"/>
                  </a:lnTo>
                  <a:lnTo>
                    <a:pt x="13070624" y="780249"/>
                  </a:lnTo>
                  <a:lnTo>
                    <a:pt x="13027279" y="818349"/>
                  </a:lnTo>
                  <a:lnTo>
                    <a:pt x="12982359" y="843749"/>
                  </a:lnTo>
                  <a:lnTo>
                    <a:pt x="12935953" y="869149"/>
                  </a:lnTo>
                  <a:lnTo>
                    <a:pt x="12888176" y="907249"/>
                  </a:lnTo>
                  <a:lnTo>
                    <a:pt x="12871844" y="919949"/>
                  </a:lnTo>
                  <a:lnTo>
                    <a:pt x="12875971" y="919949"/>
                  </a:lnTo>
                  <a:lnTo>
                    <a:pt x="12866459" y="932649"/>
                  </a:lnTo>
                  <a:lnTo>
                    <a:pt x="12851232" y="945349"/>
                  </a:lnTo>
                  <a:lnTo>
                    <a:pt x="12838506" y="958049"/>
                  </a:lnTo>
                  <a:lnTo>
                    <a:pt x="12836398" y="970749"/>
                  </a:lnTo>
                  <a:lnTo>
                    <a:pt x="12853086" y="958049"/>
                  </a:lnTo>
                  <a:lnTo>
                    <a:pt x="12896710" y="932649"/>
                  </a:lnTo>
                  <a:lnTo>
                    <a:pt x="12975450" y="881849"/>
                  </a:lnTo>
                  <a:lnTo>
                    <a:pt x="12925057" y="919949"/>
                  </a:lnTo>
                  <a:lnTo>
                    <a:pt x="12878156" y="958049"/>
                  </a:lnTo>
                  <a:lnTo>
                    <a:pt x="12834493" y="983449"/>
                  </a:lnTo>
                  <a:lnTo>
                    <a:pt x="12793828" y="1008849"/>
                  </a:lnTo>
                  <a:lnTo>
                    <a:pt x="12755918" y="1046949"/>
                  </a:lnTo>
                  <a:lnTo>
                    <a:pt x="12720511" y="1072349"/>
                  </a:lnTo>
                  <a:lnTo>
                    <a:pt x="12687351" y="1097749"/>
                  </a:lnTo>
                  <a:lnTo>
                    <a:pt x="12656211" y="1110449"/>
                  </a:lnTo>
                  <a:lnTo>
                    <a:pt x="12609779" y="1148549"/>
                  </a:lnTo>
                  <a:lnTo>
                    <a:pt x="12566853" y="1186649"/>
                  </a:lnTo>
                  <a:lnTo>
                    <a:pt x="12526391" y="1212049"/>
                  </a:lnTo>
                  <a:lnTo>
                    <a:pt x="12487377" y="1250149"/>
                  </a:lnTo>
                  <a:lnTo>
                    <a:pt x="12448769" y="1275549"/>
                  </a:lnTo>
                  <a:lnTo>
                    <a:pt x="12409869" y="1313649"/>
                  </a:lnTo>
                  <a:lnTo>
                    <a:pt x="12369483" y="1339049"/>
                  </a:lnTo>
                  <a:lnTo>
                    <a:pt x="12326722" y="1377149"/>
                  </a:lnTo>
                  <a:lnTo>
                    <a:pt x="12280684" y="1415249"/>
                  </a:lnTo>
                  <a:lnTo>
                    <a:pt x="12230430" y="1453349"/>
                  </a:lnTo>
                  <a:lnTo>
                    <a:pt x="11884762" y="1720049"/>
                  </a:lnTo>
                  <a:lnTo>
                    <a:pt x="11897792" y="1707349"/>
                  </a:lnTo>
                  <a:lnTo>
                    <a:pt x="11664772" y="1910549"/>
                  </a:lnTo>
                  <a:lnTo>
                    <a:pt x="11623332" y="1935949"/>
                  </a:lnTo>
                  <a:lnTo>
                    <a:pt x="11540757" y="2012149"/>
                  </a:lnTo>
                  <a:lnTo>
                    <a:pt x="11499621" y="2037549"/>
                  </a:lnTo>
                  <a:lnTo>
                    <a:pt x="11417554" y="2113750"/>
                  </a:lnTo>
                  <a:lnTo>
                    <a:pt x="11376622" y="2139150"/>
                  </a:lnTo>
                  <a:lnTo>
                    <a:pt x="11335728" y="2177250"/>
                  </a:lnTo>
                  <a:lnTo>
                    <a:pt x="11372063" y="2139150"/>
                  </a:lnTo>
                  <a:lnTo>
                    <a:pt x="11409705" y="2101049"/>
                  </a:lnTo>
                  <a:lnTo>
                    <a:pt x="11448390" y="2075649"/>
                  </a:lnTo>
                  <a:lnTo>
                    <a:pt x="11487899" y="2037549"/>
                  </a:lnTo>
                  <a:lnTo>
                    <a:pt x="11568405" y="1961349"/>
                  </a:lnTo>
                  <a:lnTo>
                    <a:pt x="11608918" y="1935949"/>
                  </a:lnTo>
                  <a:lnTo>
                    <a:pt x="11689296" y="1859749"/>
                  </a:lnTo>
                  <a:lnTo>
                    <a:pt x="11728666" y="1834349"/>
                  </a:lnTo>
                  <a:lnTo>
                    <a:pt x="11804599" y="1770849"/>
                  </a:lnTo>
                  <a:lnTo>
                    <a:pt x="11840528" y="1732902"/>
                  </a:lnTo>
                  <a:lnTo>
                    <a:pt x="11795862" y="1770849"/>
                  </a:lnTo>
                  <a:lnTo>
                    <a:pt x="11753342" y="1796249"/>
                  </a:lnTo>
                  <a:lnTo>
                    <a:pt x="11712854" y="1834349"/>
                  </a:lnTo>
                  <a:lnTo>
                    <a:pt x="11674119" y="1859749"/>
                  </a:lnTo>
                  <a:lnTo>
                    <a:pt x="11636845" y="1897849"/>
                  </a:lnTo>
                  <a:lnTo>
                    <a:pt x="11600764" y="1923249"/>
                  </a:lnTo>
                  <a:lnTo>
                    <a:pt x="11565573" y="1961349"/>
                  </a:lnTo>
                  <a:lnTo>
                    <a:pt x="11496764" y="2012149"/>
                  </a:lnTo>
                  <a:lnTo>
                    <a:pt x="11462576" y="2050249"/>
                  </a:lnTo>
                  <a:lnTo>
                    <a:pt x="11243856" y="2240750"/>
                  </a:lnTo>
                  <a:lnTo>
                    <a:pt x="11113668" y="2367750"/>
                  </a:lnTo>
                  <a:lnTo>
                    <a:pt x="11077677" y="2393150"/>
                  </a:lnTo>
                  <a:lnTo>
                    <a:pt x="11039996" y="2431250"/>
                  </a:lnTo>
                  <a:lnTo>
                    <a:pt x="11000524" y="2456650"/>
                  </a:lnTo>
                  <a:lnTo>
                    <a:pt x="10959198" y="2494750"/>
                  </a:lnTo>
                  <a:lnTo>
                    <a:pt x="10917136" y="2532850"/>
                  </a:lnTo>
                  <a:lnTo>
                    <a:pt x="10886948" y="2558250"/>
                  </a:lnTo>
                  <a:lnTo>
                    <a:pt x="10867720" y="2570950"/>
                  </a:lnTo>
                  <a:lnTo>
                    <a:pt x="10866768" y="2570950"/>
                  </a:lnTo>
                  <a:lnTo>
                    <a:pt x="10882351" y="2545550"/>
                  </a:lnTo>
                  <a:lnTo>
                    <a:pt x="10904398" y="2532850"/>
                  </a:lnTo>
                  <a:lnTo>
                    <a:pt x="10931982" y="2507450"/>
                  </a:lnTo>
                  <a:lnTo>
                    <a:pt x="10964215" y="2482050"/>
                  </a:lnTo>
                  <a:lnTo>
                    <a:pt x="11000181" y="2443950"/>
                  </a:lnTo>
                  <a:lnTo>
                    <a:pt x="11039005" y="2405850"/>
                  </a:lnTo>
                  <a:lnTo>
                    <a:pt x="11114761" y="2342350"/>
                  </a:lnTo>
                  <a:lnTo>
                    <a:pt x="11281423" y="2202650"/>
                  </a:lnTo>
                  <a:lnTo>
                    <a:pt x="11330508" y="2151850"/>
                  </a:lnTo>
                  <a:lnTo>
                    <a:pt x="11367440" y="2115185"/>
                  </a:lnTo>
                  <a:lnTo>
                    <a:pt x="11331321" y="2139150"/>
                  </a:lnTo>
                  <a:lnTo>
                    <a:pt x="11288611" y="2177250"/>
                  </a:lnTo>
                  <a:lnTo>
                    <a:pt x="11244123" y="2215350"/>
                  </a:lnTo>
                  <a:lnTo>
                    <a:pt x="11200498" y="2253450"/>
                  </a:lnTo>
                  <a:lnTo>
                    <a:pt x="11160582" y="2284374"/>
                  </a:lnTo>
                  <a:lnTo>
                    <a:pt x="11208423" y="2240750"/>
                  </a:lnTo>
                  <a:lnTo>
                    <a:pt x="11255731" y="2202650"/>
                  </a:lnTo>
                  <a:lnTo>
                    <a:pt x="11295875" y="2164550"/>
                  </a:lnTo>
                  <a:lnTo>
                    <a:pt x="11330115" y="2139150"/>
                  </a:lnTo>
                  <a:lnTo>
                    <a:pt x="11359706" y="2113750"/>
                  </a:lnTo>
                  <a:lnTo>
                    <a:pt x="11385918" y="2088349"/>
                  </a:lnTo>
                  <a:lnTo>
                    <a:pt x="11409985" y="2062949"/>
                  </a:lnTo>
                  <a:lnTo>
                    <a:pt x="11433175" y="2050249"/>
                  </a:lnTo>
                  <a:lnTo>
                    <a:pt x="11477231" y="2012149"/>
                  </a:lnTo>
                  <a:lnTo>
                    <a:pt x="11502187" y="1986749"/>
                  </a:lnTo>
                  <a:lnTo>
                    <a:pt x="11530406" y="1961349"/>
                  </a:lnTo>
                  <a:lnTo>
                    <a:pt x="11562906" y="1935949"/>
                  </a:lnTo>
                  <a:lnTo>
                    <a:pt x="11594935" y="1903615"/>
                  </a:lnTo>
                  <a:lnTo>
                    <a:pt x="11562309" y="1923249"/>
                  </a:lnTo>
                  <a:lnTo>
                    <a:pt x="11520653" y="1961349"/>
                  </a:lnTo>
                  <a:lnTo>
                    <a:pt x="11479581" y="1999449"/>
                  </a:lnTo>
                  <a:lnTo>
                    <a:pt x="11439131" y="2024849"/>
                  </a:lnTo>
                  <a:lnTo>
                    <a:pt x="11399380" y="2062949"/>
                  </a:lnTo>
                  <a:lnTo>
                    <a:pt x="11360353" y="2101049"/>
                  </a:lnTo>
                  <a:lnTo>
                    <a:pt x="11322114" y="2126450"/>
                  </a:lnTo>
                  <a:lnTo>
                    <a:pt x="11284725" y="2164550"/>
                  </a:lnTo>
                  <a:lnTo>
                    <a:pt x="11248225" y="2189950"/>
                  </a:lnTo>
                  <a:lnTo>
                    <a:pt x="11212678" y="2228050"/>
                  </a:lnTo>
                  <a:lnTo>
                    <a:pt x="11178121" y="2253450"/>
                  </a:lnTo>
                  <a:lnTo>
                    <a:pt x="11146117" y="2289835"/>
                  </a:lnTo>
                  <a:lnTo>
                    <a:pt x="11146117" y="2296680"/>
                  </a:lnTo>
                  <a:lnTo>
                    <a:pt x="11112640" y="2329650"/>
                  </a:lnTo>
                  <a:lnTo>
                    <a:pt x="11089589" y="2342350"/>
                  </a:lnTo>
                  <a:lnTo>
                    <a:pt x="11087329" y="2342350"/>
                  </a:lnTo>
                  <a:lnTo>
                    <a:pt x="11146117" y="2296680"/>
                  </a:lnTo>
                  <a:lnTo>
                    <a:pt x="11146117" y="2289835"/>
                  </a:lnTo>
                  <a:lnTo>
                    <a:pt x="11144606" y="2291550"/>
                  </a:lnTo>
                  <a:lnTo>
                    <a:pt x="11112208" y="2316950"/>
                  </a:lnTo>
                  <a:lnTo>
                    <a:pt x="11060163" y="2367750"/>
                  </a:lnTo>
                  <a:lnTo>
                    <a:pt x="11017758" y="2393150"/>
                  </a:lnTo>
                  <a:lnTo>
                    <a:pt x="10984230" y="2431250"/>
                  </a:lnTo>
                  <a:lnTo>
                    <a:pt x="10960227" y="2443276"/>
                  </a:lnTo>
                  <a:lnTo>
                    <a:pt x="10973791" y="2431250"/>
                  </a:lnTo>
                  <a:lnTo>
                    <a:pt x="10988815" y="2418550"/>
                  </a:lnTo>
                  <a:lnTo>
                    <a:pt x="11030522" y="2380450"/>
                  </a:lnTo>
                  <a:lnTo>
                    <a:pt x="11040821" y="2367750"/>
                  </a:lnTo>
                  <a:lnTo>
                    <a:pt x="11046066" y="2358580"/>
                  </a:lnTo>
                  <a:lnTo>
                    <a:pt x="10971187" y="2418550"/>
                  </a:lnTo>
                  <a:lnTo>
                    <a:pt x="10957484" y="2430462"/>
                  </a:lnTo>
                  <a:lnTo>
                    <a:pt x="10957484" y="2445880"/>
                  </a:lnTo>
                  <a:lnTo>
                    <a:pt x="10940872" y="2469350"/>
                  </a:lnTo>
                  <a:lnTo>
                    <a:pt x="10935805" y="2469350"/>
                  </a:lnTo>
                  <a:lnTo>
                    <a:pt x="10946536" y="2456650"/>
                  </a:lnTo>
                  <a:lnTo>
                    <a:pt x="10957484" y="2445880"/>
                  </a:lnTo>
                  <a:lnTo>
                    <a:pt x="10957484" y="2430462"/>
                  </a:lnTo>
                  <a:lnTo>
                    <a:pt x="10929544" y="2454757"/>
                  </a:lnTo>
                  <a:lnTo>
                    <a:pt x="10929544" y="2469350"/>
                  </a:lnTo>
                  <a:lnTo>
                    <a:pt x="10924121" y="2482050"/>
                  </a:lnTo>
                  <a:lnTo>
                    <a:pt x="10923854" y="2482050"/>
                  </a:lnTo>
                  <a:lnTo>
                    <a:pt x="10927994" y="2469350"/>
                  </a:lnTo>
                  <a:lnTo>
                    <a:pt x="10929544" y="2469350"/>
                  </a:lnTo>
                  <a:lnTo>
                    <a:pt x="10929544" y="2454757"/>
                  </a:lnTo>
                  <a:lnTo>
                    <a:pt x="10912742" y="2469350"/>
                  </a:lnTo>
                  <a:lnTo>
                    <a:pt x="10872013" y="2507450"/>
                  </a:lnTo>
                  <a:lnTo>
                    <a:pt x="10845876" y="2532850"/>
                  </a:lnTo>
                  <a:lnTo>
                    <a:pt x="10831220" y="2545550"/>
                  </a:lnTo>
                  <a:lnTo>
                    <a:pt x="10824921" y="2558250"/>
                  </a:lnTo>
                  <a:lnTo>
                    <a:pt x="10815904" y="2570950"/>
                  </a:lnTo>
                  <a:lnTo>
                    <a:pt x="10786999" y="2596350"/>
                  </a:lnTo>
                  <a:lnTo>
                    <a:pt x="10743044" y="2634450"/>
                  </a:lnTo>
                  <a:lnTo>
                    <a:pt x="10701071" y="2672550"/>
                  </a:lnTo>
                  <a:lnTo>
                    <a:pt x="10660990" y="2710650"/>
                  </a:lnTo>
                  <a:lnTo>
                    <a:pt x="10622699" y="2736050"/>
                  </a:lnTo>
                  <a:lnTo>
                    <a:pt x="10586098" y="2774150"/>
                  </a:lnTo>
                  <a:lnTo>
                    <a:pt x="10551097" y="2799550"/>
                  </a:lnTo>
                  <a:lnTo>
                    <a:pt x="10517594" y="2824950"/>
                  </a:lnTo>
                  <a:lnTo>
                    <a:pt x="10485501" y="2850350"/>
                  </a:lnTo>
                  <a:lnTo>
                    <a:pt x="10454716" y="2875750"/>
                  </a:lnTo>
                  <a:lnTo>
                    <a:pt x="10421531" y="2901150"/>
                  </a:lnTo>
                  <a:lnTo>
                    <a:pt x="10389743" y="2926550"/>
                  </a:lnTo>
                  <a:lnTo>
                    <a:pt x="10359199" y="2951950"/>
                  </a:lnTo>
                  <a:lnTo>
                    <a:pt x="10329812" y="2977350"/>
                  </a:lnTo>
                  <a:lnTo>
                    <a:pt x="10182784" y="3078950"/>
                  </a:lnTo>
                  <a:lnTo>
                    <a:pt x="10172027" y="3091650"/>
                  </a:lnTo>
                  <a:lnTo>
                    <a:pt x="10170884" y="3091650"/>
                  </a:lnTo>
                  <a:lnTo>
                    <a:pt x="10171455" y="3104350"/>
                  </a:lnTo>
                  <a:lnTo>
                    <a:pt x="10171100" y="3104350"/>
                  </a:lnTo>
                  <a:lnTo>
                    <a:pt x="10166883" y="3231350"/>
                  </a:lnTo>
                  <a:lnTo>
                    <a:pt x="10165524" y="3269450"/>
                  </a:lnTo>
                  <a:lnTo>
                    <a:pt x="10160140" y="3396450"/>
                  </a:lnTo>
                  <a:lnTo>
                    <a:pt x="10152888" y="3536150"/>
                  </a:lnTo>
                  <a:lnTo>
                    <a:pt x="10142982" y="3713950"/>
                  </a:lnTo>
                  <a:lnTo>
                    <a:pt x="10141471" y="3752050"/>
                  </a:lnTo>
                  <a:lnTo>
                    <a:pt x="10139578" y="3790150"/>
                  </a:lnTo>
                  <a:lnTo>
                    <a:pt x="10137267" y="3840950"/>
                  </a:lnTo>
                  <a:lnTo>
                    <a:pt x="10134473" y="3891750"/>
                  </a:lnTo>
                  <a:lnTo>
                    <a:pt x="10131565" y="3942550"/>
                  </a:lnTo>
                  <a:lnTo>
                    <a:pt x="10128466" y="3980650"/>
                  </a:lnTo>
                  <a:lnTo>
                    <a:pt x="10125024" y="4032046"/>
                  </a:lnTo>
                  <a:lnTo>
                    <a:pt x="10121252" y="4082250"/>
                  </a:lnTo>
                  <a:lnTo>
                    <a:pt x="10116896" y="4120350"/>
                  </a:lnTo>
                  <a:lnTo>
                    <a:pt x="10112756" y="4171150"/>
                  </a:lnTo>
                  <a:lnTo>
                    <a:pt x="10108324" y="4221950"/>
                  </a:lnTo>
                  <a:lnTo>
                    <a:pt x="10103587" y="4272750"/>
                  </a:lnTo>
                  <a:lnTo>
                    <a:pt x="10098570" y="4310850"/>
                  </a:lnTo>
                  <a:lnTo>
                    <a:pt x="10093287" y="4361650"/>
                  </a:lnTo>
                  <a:lnTo>
                    <a:pt x="10087737" y="4412450"/>
                  </a:lnTo>
                  <a:lnTo>
                    <a:pt x="10081958" y="4463250"/>
                  </a:lnTo>
                  <a:lnTo>
                    <a:pt x="10075926" y="4526750"/>
                  </a:lnTo>
                  <a:lnTo>
                    <a:pt x="10069690" y="4577550"/>
                  </a:lnTo>
                  <a:lnTo>
                    <a:pt x="10063226" y="4628350"/>
                  </a:lnTo>
                  <a:lnTo>
                    <a:pt x="10056571" y="4679150"/>
                  </a:lnTo>
                  <a:lnTo>
                    <a:pt x="9978580" y="5301450"/>
                  </a:lnTo>
                  <a:lnTo>
                    <a:pt x="9972230" y="5352250"/>
                  </a:lnTo>
                  <a:lnTo>
                    <a:pt x="9966020" y="5403050"/>
                  </a:lnTo>
                  <a:lnTo>
                    <a:pt x="9959937" y="5453850"/>
                  </a:lnTo>
                  <a:lnTo>
                    <a:pt x="9954006" y="5504650"/>
                  </a:lnTo>
                  <a:lnTo>
                    <a:pt x="9948240" y="5555450"/>
                  </a:lnTo>
                  <a:lnTo>
                    <a:pt x="9942639" y="5606250"/>
                  </a:lnTo>
                  <a:lnTo>
                    <a:pt x="9937242" y="5657050"/>
                  </a:lnTo>
                  <a:lnTo>
                    <a:pt x="9932035" y="5695150"/>
                  </a:lnTo>
                  <a:lnTo>
                    <a:pt x="9927044" y="5745950"/>
                  </a:lnTo>
                  <a:lnTo>
                    <a:pt x="9922294" y="5796750"/>
                  </a:lnTo>
                  <a:lnTo>
                    <a:pt x="9917773" y="5847550"/>
                  </a:lnTo>
                  <a:lnTo>
                    <a:pt x="9913506" y="5885650"/>
                  </a:lnTo>
                  <a:lnTo>
                    <a:pt x="9913531" y="5860250"/>
                  </a:lnTo>
                  <a:lnTo>
                    <a:pt x="9910788" y="5860250"/>
                  </a:lnTo>
                  <a:lnTo>
                    <a:pt x="9906216" y="5872950"/>
                  </a:lnTo>
                  <a:lnTo>
                    <a:pt x="9900742" y="5911050"/>
                  </a:lnTo>
                  <a:lnTo>
                    <a:pt x="9895256" y="5936450"/>
                  </a:lnTo>
                  <a:lnTo>
                    <a:pt x="9889706" y="6076150"/>
                  </a:lnTo>
                  <a:lnTo>
                    <a:pt x="9888652" y="6101550"/>
                  </a:lnTo>
                  <a:lnTo>
                    <a:pt x="9887560" y="6126950"/>
                  </a:lnTo>
                  <a:lnTo>
                    <a:pt x="9886683" y="6152350"/>
                  </a:lnTo>
                  <a:lnTo>
                    <a:pt x="9885566" y="6215850"/>
                  </a:lnTo>
                  <a:lnTo>
                    <a:pt x="9884816" y="6253950"/>
                  </a:lnTo>
                  <a:lnTo>
                    <a:pt x="9883991" y="6279350"/>
                  </a:lnTo>
                  <a:lnTo>
                    <a:pt x="9883038" y="6317450"/>
                  </a:lnTo>
                  <a:lnTo>
                    <a:pt x="9882721" y="6342850"/>
                  </a:lnTo>
                  <a:lnTo>
                    <a:pt x="9881527" y="6406350"/>
                  </a:lnTo>
                  <a:lnTo>
                    <a:pt x="9881057" y="6444450"/>
                  </a:lnTo>
                  <a:lnTo>
                    <a:pt x="9880994" y="6507950"/>
                  </a:lnTo>
                  <a:lnTo>
                    <a:pt x="9881286" y="6546050"/>
                  </a:lnTo>
                  <a:lnTo>
                    <a:pt x="9882378" y="6609550"/>
                  </a:lnTo>
                  <a:lnTo>
                    <a:pt x="9884385" y="6685750"/>
                  </a:lnTo>
                  <a:lnTo>
                    <a:pt x="9887483" y="6774650"/>
                  </a:lnTo>
                  <a:lnTo>
                    <a:pt x="9887179" y="6736550"/>
                  </a:lnTo>
                  <a:lnTo>
                    <a:pt x="9887204" y="6673050"/>
                  </a:lnTo>
                  <a:lnTo>
                    <a:pt x="9887826" y="6609550"/>
                  </a:lnTo>
                  <a:lnTo>
                    <a:pt x="9888918" y="6558750"/>
                  </a:lnTo>
                  <a:lnTo>
                    <a:pt x="9890430" y="6507950"/>
                  </a:lnTo>
                  <a:lnTo>
                    <a:pt x="9892322" y="6457150"/>
                  </a:lnTo>
                  <a:lnTo>
                    <a:pt x="9894557" y="6406350"/>
                  </a:lnTo>
                  <a:lnTo>
                    <a:pt x="9897097" y="6355550"/>
                  </a:lnTo>
                  <a:lnTo>
                    <a:pt x="9899891" y="6304750"/>
                  </a:lnTo>
                  <a:lnTo>
                    <a:pt x="9898126" y="6355550"/>
                  </a:lnTo>
                  <a:lnTo>
                    <a:pt x="9896919" y="6419050"/>
                  </a:lnTo>
                  <a:lnTo>
                    <a:pt x="9896234" y="6469850"/>
                  </a:lnTo>
                  <a:lnTo>
                    <a:pt x="9896183" y="6482550"/>
                  </a:lnTo>
                  <a:lnTo>
                    <a:pt x="9896094" y="6533350"/>
                  </a:lnTo>
                  <a:lnTo>
                    <a:pt x="9896284" y="6571450"/>
                  </a:lnTo>
                  <a:lnTo>
                    <a:pt x="9896970" y="6622250"/>
                  </a:lnTo>
                  <a:lnTo>
                    <a:pt x="9898050" y="6673050"/>
                  </a:lnTo>
                  <a:lnTo>
                    <a:pt x="9899485" y="6723850"/>
                  </a:lnTo>
                  <a:lnTo>
                    <a:pt x="9901250" y="6774650"/>
                  </a:lnTo>
                  <a:lnTo>
                    <a:pt x="9903308" y="6825450"/>
                  </a:lnTo>
                  <a:lnTo>
                    <a:pt x="9904705" y="6850850"/>
                  </a:lnTo>
                  <a:lnTo>
                    <a:pt x="9906419" y="6888950"/>
                  </a:lnTo>
                  <a:lnTo>
                    <a:pt x="9908235" y="6914350"/>
                  </a:lnTo>
                  <a:lnTo>
                    <a:pt x="9909886" y="6952450"/>
                  </a:lnTo>
                  <a:lnTo>
                    <a:pt x="9913061" y="7003250"/>
                  </a:lnTo>
                  <a:lnTo>
                    <a:pt x="9917290" y="7066750"/>
                  </a:lnTo>
                  <a:lnTo>
                    <a:pt x="9925190" y="7193750"/>
                  </a:lnTo>
                  <a:lnTo>
                    <a:pt x="9927628" y="7219150"/>
                  </a:lnTo>
                  <a:lnTo>
                    <a:pt x="9929965" y="7257250"/>
                  </a:lnTo>
                  <a:lnTo>
                    <a:pt x="9932175" y="7282650"/>
                  </a:lnTo>
                  <a:lnTo>
                    <a:pt x="9934283" y="7320750"/>
                  </a:lnTo>
                  <a:lnTo>
                    <a:pt x="9930930" y="7244550"/>
                  </a:lnTo>
                  <a:lnTo>
                    <a:pt x="9930143" y="7219150"/>
                  </a:lnTo>
                  <a:lnTo>
                    <a:pt x="9931641" y="7206450"/>
                  </a:lnTo>
                  <a:lnTo>
                    <a:pt x="9935172" y="7219150"/>
                  </a:lnTo>
                  <a:lnTo>
                    <a:pt x="9937610" y="7244550"/>
                  </a:lnTo>
                  <a:lnTo>
                    <a:pt x="9940455" y="7257250"/>
                  </a:lnTo>
                  <a:lnTo>
                    <a:pt x="9943668" y="7295350"/>
                  </a:lnTo>
                  <a:lnTo>
                    <a:pt x="9947211" y="7320750"/>
                  </a:lnTo>
                  <a:lnTo>
                    <a:pt x="9949078" y="7333450"/>
                  </a:lnTo>
                  <a:lnTo>
                    <a:pt x="9951250" y="7358850"/>
                  </a:lnTo>
                  <a:lnTo>
                    <a:pt x="9953663" y="7371550"/>
                  </a:lnTo>
                  <a:lnTo>
                    <a:pt x="9956254" y="7396950"/>
                  </a:lnTo>
                  <a:lnTo>
                    <a:pt x="9968687" y="7485850"/>
                  </a:lnTo>
                  <a:lnTo>
                    <a:pt x="9973221" y="7523950"/>
                  </a:lnTo>
                  <a:lnTo>
                    <a:pt x="9999091" y="7689050"/>
                  </a:lnTo>
                  <a:lnTo>
                    <a:pt x="10007752" y="7739850"/>
                  </a:lnTo>
                  <a:lnTo>
                    <a:pt x="10012045" y="7765250"/>
                  </a:lnTo>
                  <a:lnTo>
                    <a:pt x="10016388" y="7790650"/>
                  </a:lnTo>
                  <a:lnTo>
                    <a:pt x="10020630" y="7816050"/>
                  </a:lnTo>
                  <a:lnTo>
                    <a:pt x="10024935" y="7841450"/>
                  </a:lnTo>
                  <a:lnTo>
                    <a:pt x="10029469" y="7866850"/>
                  </a:lnTo>
                  <a:lnTo>
                    <a:pt x="10038905" y="7917650"/>
                  </a:lnTo>
                  <a:lnTo>
                    <a:pt x="10047910" y="7955750"/>
                  </a:lnTo>
                  <a:lnTo>
                    <a:pt x="10056736" y="8006550"/>
                  </a:lnTo>
                  <a:lnTo>
                    <a:pt x="10065614" y="8044650"/>
                  </a:lnTo>
                  <a:lnTo>
                    <a:pt x="10074288" y="8082750"/>
                  </a:lnTo>
                  <a:lnTo>
                    <a:pt x="10079990" y="8109864"/>
                  </a:lnTo>
                  <a:lnTo>
                    <a:pt x="10078885" y="8106130"/>
                  </a:lnTo>
                  <a:lnTo>
                    <a:pt x="10074694" y="8096059"/>
                  </a:lnTo>
                  <a:lnTo>
                    <a:pt x="10081120" y="8143049"/>
                  </a:lnTo>
                  <a:lnTo>
                    <a:pt x="10092144" y="8194091"/>
                  </a:lnTo>
                  <a:lnTo>
                    <a:pt x="10120922" y="8308822"/>
                  </a:lnTo>
                  <a:lnTo>
                    <a:pt x="10096602" y="8190446"/>
                  </a:lnTo>
                  <a:lnTo>
                    <a:pt x="10092385" y="8167268"/>
                  </a:lnTo>
                  <a:lnTo>
                    <a:pt x="10090480" y="8153565"/>
                  </a:lnTo>
                  <a:lnTo>
                    <a:pt x="10091280" y="8152993"/>
                  </a:lnTo>
                  <a:lnTo>
                    <a:pt x="10096043" y="8171650"/>
                  </a:lnTo>
                  <a:lnTo>
                    <a:pt x="10107028" y="8222450"/>
                  </a:lnTo>
                  <a:lnTo>
                    <a:pt x="10118585" y="8273250"/>
                  </a:lnTo>
                  <a:lnTo>
                    <a:pt x="10130612" y="8324050"/>
                  </a:lnTo>
                  <a:lnTo>
                    <a:pt x="10143084" y="8374850"/>
                  </a:lnTo>
                  <a:lnTo>
                    <a:pt x="10155911" y="8425650"/>
                  </a:lnTo>
                  <a:lnTo>
                    <a:pt x="10169030" y="8476450"/>
                  </a:lnTo>
                  <a:lnTo>
                    <a:pt x="10182377" y="8514550"/>
                  </a:lnTo>
                  <a:lnTo>
                    <a:pt x="10195916" y="8565350"/>
                  </a:lnTo>
                  <a:lnTo>
                    <a:pt x="10209543" y="8616150"/>
                  </a:lnTo>
                  <a:lnTo>
                    <a:pt x="10223221" y="8654250"/>
                  </a:lnTo>
                  <a:lnTo>
                    <a:pt x="10236873" y="8705050"/>
                  </a:lnTo>
                  <a:lnTo>
                    <a:pt x="10273817" y="8819350"/>
                  </a:lnTo>
                  <a:lnTo>
                    <a:pt x="10309009" y="8920950"/>
                  </a:lnTo>
                  <a:lnTo>
                    <a:pt x="10324922" y="8971750"/>
                  </a:lnTo>
                  <a:lnTo>
                    <a:pt x="10340010" y="9022550"/>
                  </a:lnTo>
                  <a:lnTo>
                    <a:pt x="10353840" y="9060650"/>
                  </a:lnTo>
                  <a:lnTo>
                    <a:pt x="10365943" y="9098750"/>
                  </a:lnTo>
                  <a:lnTo>
                    <a:pt x="10347744" y="9047950"/>
                  </a:lnTo>
                  <a:lnTo>
                    <a:pt x="10359301" y="9086050"/>
                  </a:lnTo>
                  <a:lnTo>
                    <a:pt x="10370744" y="9124150"/>
                  </a:lnTo>
                  <a:lnTo>
                    <a:pt x="10382339" y="9149550"/>
                  </a:lnTo>
                  <a:lnTo>
                    <a:pt x="10394404" y="9187650"/>
                  </a:lnTo>
                  <a:lnTo>
                    <a:pt x="10443146" y="9314650"/>
                  </a:lnTo>
                  <a:lnTo>
                    <a:pt x="10507281" y="9467050"/>
                  </a:lnTo>
                  <a:lnTo>
                    <a:pt x="10547693" y="9568650"/>
                  </a:lnTo>
                  <a:lnTo>
                    <a:pt x="10505402" y="9505150"/>
                  </a:lnTo>
                  <a:lnTo>
                    <a:pt x="10519016" y="9543250"/>
                  </a:lnTo>
                  <a:lnTo>
                    <a:pt x="10532847" y="9581350"/>
                  </a:lnTo>
                  <a:lnTo>
                    <a:pt x="10546931" y="9606750"/>
                  </a:lnTo>
                  <a:lnTo>
                    <a:pt x="10561320" y="9644850"/>
                  </a:lnTo>
                  <a:lnTo>
                    <a:pt x="10621099" y="9771850"/>
                  </a:lnTo>
                  <a:lnTo>
                    <a:pt x="10645407" y="9822650"/>
                  </a:lnTo>
                  <a:lnTo>
                    <a:pt x="10669181" y="9873450"/>
                  </a:lnTo>
                  <a:lnTo>
                    <a:pt x="10692282" y="9924250"/>
                  </a:lnTo>
                  <a:lnTo>
                    <a:pt x="10714622" y="9962350"/>
                  </a:lnTo>
                  <a:lnTo>
                    <a:pt x="10736059" y="10013150"/>
                  </a:lnTo>
                  <a:lnTo>
                    <a:pt x="10781868" y="10089350"/>
                  </a:lnTo>
                  <a:lnTo>
                    <a:pt x="10791596" y="10114750"/>
                  </a:lnTo>
                  <a:lnTo>
                    <a:pt x="10800347" y="10127450"/>
                  </a:lnTo>
                  <a:lnTo>
                    <a:pt x="10808068" y="10140150"/>
                  </a:lnTo>
                  <a:lnTo>
                    <a:pt x="10814672" y="10152850"/>
                  </a:lnTo>
                  <a:lnTo>
                    <a:pt x="10824362" y="10165550"/>
                  </a:lnTo>
                  <a:lnTo>
                    <a:pt x="10827779" y="10165550"/>
                  </a:lnTo>
                  <a:lnTo>
                    <a:pt x="10820527" y="10152850"/>
                  </a:lnTo>
                  <a:lnTo>
                    <a:pt x="10836643" y="10178250"/>
                  </a:lnTo>
                  <a:lnTo>
                    <a:pt x="10851071" y="10216350"/>
                  </a:lnTo>
                  <a:lnTo>
                    <a:pt x="10864025" y="10241750"/>
                  </a:lnTo>
                  <a:lnTo>
                    <a:pt x="10909503" y="10317950"/>
                  </a:lnTo>
                  <a:lnTo>
                    <a:pt x="10919282" y="10343350"/>
                  </a:lnTo>
                  <a:lnTo>
                    <a:pt x="10925213" y="10356050"/>
                  </a:lnTo>
                  <a:lnTo>
                    <a:pt x="10922953" y="10356050"/>
                  </a:lnTo>
                  <a:lnTo>
                    <a:pt x="10915231" y="10343350"/>
                  </a:lnTo>
                  <a:lnTo>
                    <a:pt x="10909935" y="10343350"/>
                  </a:lnTo>
                  <a:lnTo>
                    <a:pt x="10912208" y="10356050"/>
                  </a:lnTo>
                  <a:lnTo>
                    <a:pt x="10892117" y="10317950"/>
                  </a:lnTo>
                  <a:lnTo>
                    <a:pt x="10870159" y="10279850"/>
                  </a:lnTo>
                  <a:lnTo>
                    <a:pt x="10846664" y="10241750"/>
                  </a:lnTo>
                  <a:lnTo>
                    <a:pt x="10821962" y="10190950"/>
                  </a:lnTo>
                  <a:lnTo>
                    <a:pt x="10804931" y="10165550"/>
                  </a:lnTo>
                  <a:lnTo>
                    <a:pt x="10796410" y="10152850"/>
                  </a:lnTo>
                  <a:lnTo>
                    <a:pt x="10770337" y="10102050"/>
                  </a:lnTo>
                  <a:lnTo>
                    <a:pt x="10744060" y="10051250"/>
                  </a:lnTo>
                  <a:lnTo>
                    <a:pt x="10717936" y="10000450"/>
                  </a:lnTo>
                  <a:lnTo>
                    <a:pt x="10692282" y="9949650"/>
                  </a:lnTo>
                  <a:lnTo>
                    <a:pt x="10664736" y="9898850"/>
                  </a:lnTo>
                  <a:lnTo>
                    <a:pt x="10638561" y="9848050"/>
                  </a:lnTo>
                  <a:lnTo>
                    <a:pt x="10614152" y="9797250"/>
                  </a:lnTo>
                  <a:lnTo>
                    <a:pt x="10598645" y="9761830"/>
                  </a:lnTo>
                  <a:lnTo>
                    <a:pt x="10598645" y="9776727"/>
                  </a:lnTo>
                  <a:lnTo>
                    <a:pt x="10594632" y="9771850"/>
                  </a:lnTo>
                  <a:lnTo>
                    <a:pt x="10584091" y="9746450"/>
                  </a:lnTo>
                  <a:lnTo>
                    <a:pt x="10573245" y="9721050"/>
                  </a:lnTo>
                  <a:lnTo>
                    <a:pt x="10598645" y="9776727"/>
                  </a:lnTo>
                  <a:lnTo>
                    <a:pt x="10598645" y="9761830"/>
                  </a:lnTo>
                  <a:lnTo>
                    <a:pt x="10591914" y="9746450"/>
                  </a:lnTo>
                  <a:lnTo>
                    <a:pt x="10582059" y="9721050"/>
                  </a:lnTo>
                  <a:lnTo>
                    <a:pt x="10572204" y="9695650"/>
                  </a:lnTo>
                  <a:lnTo>
                    <a:pt x="10562133" y="9672764"/>
                  </a:lnTo>
                  <a:lnTo>
                    <a:pt x="10576573" y="9695650"/>
                  </a:lnTo>
                  <a:lnTo>
                    <a:pt x="10587812" y="9721050"/>
                  </a:lnTo>
                  <a:lnTo>
                    <a:pt x="10534206" y="9594050"/>
                  </a:lnTo>
                  <a:lnTo>
                    <a:pt x="10518089" y="9555950"/>
                  </a:lnTo>
                  <a:lnTo>
                    <a:pt x="10503243" y="9530550"/>
                  </a:lnTo>
                  <a:lnTo>
                    <a:pt x="10489324" y="9492450"/>
                  </a:lnTo>
                  <a:lnTo>
                    <a:pt x="10476420" y="9467050"/>
                  </a:lnTo>
                  <a:lnTo>
                    <a:pt x="10464609" y="9428950"/>
                  </a:lnTo>
                  <a:lnTo>
                    <a:pt x="10424173" y="9340050"/>
                  </a:lnTo>
                  <a:lnTo>
                    <a:pt x="10394848" y="9263850"/>
                  </a:lnTo>
                  <a:lnTo>
                    <a:pt x="10373639" y="9213050"/>
                  </a:lnTo>
                  <a:lnTo>
                    <a:pt x="10358907" y="9174950"/>
                  </a:lnTo>
                  <a:lnTo>
                    <a:pt x="10349243" y="9162250"/>
                  </a:lnTo>
                  <a:lnTo>
                    <a:pt x="10343172" y="9149550"/>
                  </a:lnTo>
                  <a:lnTo>
                    <a:pt x="10339006" y="9149550"/>
                  </a:lnTo>
                  <a:lnTo>
                    <a:pt x="10335387" y="9136850"/>
                  </a:lnTo>
                  <a:lnTo>
                    <a:pt x="10330942" y="9136850"/>
                  </a:lnTo>
                  <a:lnTo>
                    <a:pt x="10324274" y="9124150"/>
                  </a:lnTo>
                  <a:lnTo>
                    <a:pt x="10319664" y="9111450"/>
                  </a:lnTo>
                  <a:lnTo>
                    <a:pt x="10314000" y="9111450"/>
                  </a:lnTo>
                  <a:lnTo>
                    <a:pt x="10307079" y="9086050"/>
                  </a:lnTo>
                  <a:lnTo>
                    <a:pt x="10298735" y="9073350"/>
                  </a:lnTo>
                  <a:lnTo>
                    <a:pt x="10293985" y="9060650"/>
                  </a:lnTo>
                  <a:lnTo>
                    <a:pt x="10290759" y="9052750"/>
                  </a:lnTo>
                  <a:lnTo>
                    <a:pt x="10311003" y="9111450"/>
                  </a:lnTo>
                  <a:lnTo>
                    <a:pt x="10325862" y="9162250"/>
                  </a:lnTo>
                  <a:lnTo>
                    <a:pt x="10341127" y="9200350"/>
                  </a:lnTo>
                  <a:lnTo>
                    <a:pt x="10356609" y="9238450"/>
                  </a:lnTo>
                  <a:lnTo>
                    <a:pt x="10372128" y="9289250"/>
                  </a:lnTo>
                  <a:lnTo>
                    <a:pt x="10388028" y="9327350"/>
                  </a:lnTo>
                  <a:lnTo>
                    <a:pt x="10404450" y="9378150"/>
                  </a:lnTo>
                  <a:lnTo>
                    <a:pt x="10421518" y="9416250"/>
                  </a:lnTo>
                  <a:lnTo>
                    <a:pt x="10439324" y="9454350"/>
                  </a:lnTo>
                  <a:lnTo>
                    <a:pt x="10457967" y="9505150"/>
                  </a:lnTo>
                  <a:lnTo>
                    <a:pt x="10477576" y="9555950"/>
                  </a:lnTo>
                  <a:lnTo>
                    <a:pt x="10498226" y="9594050"/>
                  </a:lnTo>
                  <a:lnTo>
                    <a:pt x="10520020" y="9644850"/>
                  </a:lnTo>
                  <a:lnTo>
                    <a:pt x="10532377" y="9670250"/>
                  </a:lnTo>
                  <a:lnTo>
                    <a:pt x="10548506" y="9708350"/>
                  </a:lnTo>
                  <a:lnTo>
                    <a:pt x="10567937" y="9746450"/>
                  </a:lnTo>
                  <a:lnTo>
                    <a:pt x="10590213" y="9797250"/>
                  </a:lnTo>
                  <a:lnTo>
                    <a:pt x="10643616" y="9911550"/>
                  </a:lnTo>
                  <a:lnTo>
                    <a:pt x="10673232" y="9962350"/>
                  </a:lnTo>
                  <a:lnTo>
                    <a:pt x="10705097" y="10025850"/>
                  </a:lnTo>
                  <a:lnTo>
                    <a:pt x="10726738" y="10063950"/>
                  </a:lnTo>
                  <a:lnTo>
                    <a:pt x="10748950" y="10114750"/>
                  </a:lnTo>
                  <a:lnTo>
                    <a:pt x="10771543" y="10152850"/>
                  </a:lnTo>
                  <a:lnTo>
                    <a:pt x="10785577" y="10176370"/>
                  </a:lnTo>
                  <a:lnTo>
                    <a:pt x="10762755" y="10127450"/>
                  </a:lnTo>
                  <a:lnTo>
                    <a:pt x="10751325" y="10102050"/>
                  </a:lnTo>
                  <a:lnTo>
                    <a:pt x="10740377" y="10076650"/>
                  </a:lnTo>
                  <a:lnTo>
                    <a:pt x="10697820" y="9987750"/>
                  </a:lnTo>
                  <a:lnTo>
                    <a:pt x="10676954" y="9949650"/>
                  </a:lnTo>
                  <a:lnTo>
                    <a:pt x="10656799" y="9911550"/>
                  </a:lnTo>
                  <a:lnTo>
                    <a:pt x="10618762" y="9817875"/>
                  </a:lnTo>
                  <a:lnTo>
                    <a:pt x="10627449" y="9835350"/>
                  </a:lnTo>
                  <a:lnTo>
                    <a:pt x="10649826" y="9873450"/>
                  </a:lnTo>
                  <a:lnTo>
                    <a:pt x="10670197" y="9924250"/>
                  </a:lnTo>
                  <a:lnTo>
                    <a:pt x="10689412" y="9949650"/>
                  </a:lnTo>
                  <a:lnTo>
                    <a:pt x="10727766" y="10025850"/>
                  </a:lnTo>
                  <a:lnTo>
                    <a:pt x="10748607" y="10063950"/>
                  </a:lnTo>
                  <a:lnTo>
                    <a:pt x="10771708" y="10114750"/>
                  </a:lnTo>
                  <a:lnTo>
                    <a:pt x="10797896" y="10165550"/>
                  </a:lnTo>
                  <a:lnTo>
                    <a:pt x="10762755" y="10114750"/>
                  </a:lnTo>
                  <a:lnTo>
                    <a:pt x="10829138" y="10229050"/>
                  </a:lnTo>
                  <a:lnTo>
                    <a:pt x="10845838" y="10254450"/>
                  </a:lnTo>
                  <a:lnTo>
                    <a:pt x="10862907" y="10292550"/>
                  </a:lnTo>
                  <a:lnTo>
                    <a:pt x="10897222" y="10343350"/>
                  </a:lnTo>
                  <a:lnTo>
                    <a:pt x="10902950" y="10356050"/>
                  </a:lnTo>
                  <a:lnTo>
                    <a:pt x="10915269" y="10381450"/>
                  </a:lnTo>
                  <a:lnTo>
                    <a:pt x="10933100" y="10419550"/>
                  </a:lnTo>
                  <a:lnTo>
                    <a:pt x="10955363" y="10457650"/>
                  </a:lnTo>
                  <a:lnTo>
                    <a:pt x="11006684" y="10559250"/>
                  </a:lnTo>
                  <a:lnTo>
                    <a:pt x="11059719" y="10648150"/>
                  </a:lnTo>
                  <a:lnTo>
                    <a:pt x="11082782" y="10686250"/>
                  </a:lnTo>
                  <a:lnTo>
                    <a:pt x="11101997" y="10711650"/>
                  </a:lnTo>
                  <a:lnTo>
                    <a:pt x="11115751" y="10737050"/>
                  </a:lnTo>
                  <a:lnTo>
                    <a:pt x="11122431" y="10749750"/>
                  </a:lnTo>
                  <a:lnTo>
                    <a:pt x="11117275" y="10749750"/>
                  </a:lnTo>
                  <a:lnTo>
                    <a:pt x="11147514" y="10800550"/>
                  </a:lnTo>
                  <a:lnTo>
                    <a:pt x="11160150" y="10813250"/>
                  </a:lnTo>
                  <a:lnTo>
                    <a:pt x="11169828" y="10838650"/>
                  </a:lnTo>
                  <a:lnTo>
                    <a:pt x="11177486" y="10838650"/>
                  </a:lnTo>
                  <a:lnTo>
                    <a:pt x="11184052" y="10851350"/>
                  </a:lnTo>
                  <a:lnTo>
                    <a:pt x="11190554" y="10864050"/>
                  </a:lnTo>
                  <a:lnTo>
                    <a:pt x="11197793" y="10864050"/>
                  </a:lnTo>
                  <a:lnTo>
                    <a:pt x="11206709" y="10876750"/>
                  </a:lnTo>
                  <a:lnTo>
                    <a:pt x="11218266" y="10902150"/>
                  </a:lnTo>
                  <a:lnTo>
                    <a:pt x="11225314" y="10902150"/>
                  </a:lnTo>
                  <a:lnTo>
                    <a:pt x="11233379" y="10914850"/>
                  </a:lnTo>
                  <a:lnTo>
                    <a:pt x="11234204" y="10915993"/>
                  </a:lnTo>
                  <a:lnTo>
                    <a:pt x="11226673" y="10902150"/>
                  </a:lnTo>
                  <a:lnTo>
                    <a:pt x="11199241" y="10864050"/>
                  </a:lnTo>
                  <a:lnTo>
                    <a:pt x="11172038" y="10813250"/>
                  </a:lnTo>
                  <a:lnTo>
                    <a:pt x="11145063" y="10775150"/>
                  </a:lnTo>
                  <a:lnTo>
                    <a:pt x="11118304" y="10724350"/>
                  </a:lnTo>
                  <a:lnTo>
                    <a:pt x="11091799" y="10686250"/>
                  </a:lnTo>
                  <a:lnTo>
                    <a:pt x="11065510" y="10635450"/>
                  </a:lnTo>
                  <a:lnTo>
                    <a:pt x="11039462" y="10597350"/>
                  </a:lnTo>
                  <a:lnTo>
                    <a:pt x="11013669" y="10546550"/>
                  </a:lnTo>
                  <a:lnTo>
                    <a:pt x="10988104" y="10508450"/>
                  </a:lnTo>
                  <a:lnTo>
                    <a:pt x="10962780" y="10457650"/>
                  </a:lnTo>
                  <a:lnTo>
                    <a:pt x="10977956" y="10470350"/>
                  </a:lnTo>
                  <a:lnTo>
                    <a:pt x="11058195" y="10597350"/>
                  </a:lnTo>
                  <a:lnTo>
                    <a:pt x="11074730" y="10622750"/>
                  </a:lnTo>
                  <a:lnTo>
                    <a:pt x="11090326" y="10648150"/>
                  </a:lnTo>
                  <a:lnTo>
                    <a:pt x="11120438" y="10698950"/>
                  </a:lnTo>
                  <a:lnTo>
                    <a:pt x="11185728" y="10813250"/>
                  </a:lnTo>
                  <a:lnTo>
                    <a:pt x="11204918" y="10838650"/>
                  </a:lnTo>
                  <a:lnTo>
                    <a:pt x="11226267" y="10876750"/>
                  </a:lnTo>
                  <a:lnTo>
                    <a:pt x="11249901" y="10914850"/>
                  </a:lnTo>
                  <a:lnTo>
                    <a:pt x="11275949" y="10952950"/>
                  </a:lnTo>
                  <a:lnTo>
                    <a:pt x="11273841" y="10927550"/>
                  </a:lnTo>
                  <a:lnTo>
                    <a:pt x="11305032" y="10978350"/>
                  </a:lnTo>
                  <a:lnTo>
                    <a:pt x="11385055" y="11105350"/>
                  </a:lnTo>
                  <a:lnTo>
                    <a:pt x="11401222" y="11130750"/>
                  </a:lnTo>
                  <a:lnTo>
                    <a:pt x="11526431" y="11308550"/>
                  </a:lnTo>
                  <a:lnTo>
                    <a:pt x="11610708" y="11308550"/>
                  </a:lnTo>
                  <a:lnTo>
                    <a:pt x="11557368" y="11245050"/>
                  </a:lnTo>
                  <a:lnTo>
                    <a:pt x="11525529" y="11194250"/>
                  </a:lnTo>
                  <a:lnTo>
                    <a:pt x="11462690" y="11105350"/>
                  </a:lnTo>
                  <a:lnTo>
                    <a:pt x="11447272" y="11079950"/>
                  </a:lnTo>
                  <a:lnTo>
                    <a:pt x="11432311" y="11054550"/>
                  </a:lnTo>
                  <a:lnTo>
                    <a:pt x="11417579" y="11041850"/>
                  </a:lnTo>
                  <a:lnTo>
                    <a:pt x="11402873" y="11016450"/>
                  </a:lnTo>
                  <a:lnTo>
                    <a:pt x="11413185" y="11028782"/>
                  </a:lnTo>
                  <a:lnTo>
                    <a:pt x="11405553" y="11016450"/>
                  </a:lnTo>
                  <a:lnTo>
                    <a:pt x="11364849" y="10952950"/>
                  </a:lnTo>
                  <a:lnTo>
                    <a:pt x="11338662" y="10914850"/>
                  </a:lnTo>
                  <a:lnTo>
                    <a:pt x="11311382" y="10876750"/>
                  </a:lnTo>
                  <a:lnTo>
                    <a:pt x="11283150" y="10825950"/>
                  </a:lnTo>
                  <a:lnTo>
                    <a:pt x="11254105" y="10787850"/>
                  </a:lnTo>
                  <a:lnTo>
                    <a:pt x="11224387" y="10737050"/>
                  </a:lnTo>
                  <a:lnTo>
                    <a:pt x="11194123" y="10686250"/>
                  </a:lnTo>
                  <a:lnTo>
                    <a:pt x="11163452" y="10635450"/>
                  </a:lnTo>
                  <a:lnTo>
                    <a:pt x="11070387" y="10483050"/>
                  </a:lnTo>
                  <a:lnTo>
                    <a:pt x="11056785" y="10457650"/>
                  </a:lnTo>
                  <a:lnTo>
                    <a:pt x="11002366" y="10356050"/>
                  </a:lnTo>
                  <a:lnTo>
                    <a:pt x="10989056" y="10330650"/>
                  </a:lnTo>
                  <a:lnTo>
                    <a:pt x="10975848" y="10305250"/>
                  </a:lnTo>
                  <a:lnTo>
                    <a:pt x="10935995" y="10229050"/>
                  </a:lnTo>
                  <a:lnTo>
                    <a:pt x="10910075" y="10190950"/>
                  </a:lnTo>
                  <a:lnTo>
                    <a:pt x="10890961" y="10152850"/>
                  </a:lnTo>
                  <a:lnTo>
                    <a:pt x="10846905" y="10063950"/>
                  </a:lnTo>
                  <a:lnTo>
                    <a:pt x="10811078" y="9987750"/>
                  </a:lnTo>
                  <a:lnTo>
                    <a:pt x="10787634" y="9936950"/>
                  </a:lnTo>
                  <a:lnTo>
                    <a:pt x="10776115" y="9924250"/>
                  </a:lnTo>
                  <a:lnTo>
                    <a:pt x="10764901" y="9898850"/>
                  </a:lnTo>
                  <a:lnTo>
                    <a:pt x="10722013" y="9809950"/>
                  </a:lnTo>
                  <a:lnTo>
                    <a:pt x="10701363" y="9759150"/>
                  </a:lnTo>
                  <a:lnTo>
                    <a:pt x="10682072" y="9721050"/>
                  </a:lnTo>
                  <a:lnTo>
                    <a:pt x="10691292" y="9733750"/>
                  </a:lnTo>
                  <a:lnTo>
                    <a:pt x="10714774" y="9784550"/>
                  </a:lnTo>
                  <a:lnTo>
                    <a:pt x="10736237" y="9822650"/>
                  </a:lnTo>
                  <a:lnTo>
                    <a:pt x="10755465" y="9860750"/>
                  </a:lnTo>
                  <a:lnTo>
                    <a:pt x="10772267" y="9898850"/>
                  </a:lnTo>
                  <a:lnTo>
                    <a:pt x="10787126" y="9924250"/>
                  </a:lnTo>
                  <a:lnTo>
                    <a:pt x="10799763" y="9949650"/>
                  </a:lnTo>
                  <a:lnTo>
                    <a:pt x="10810113" y="9962350"/>
                  </a:lnTo>
                  <a:lnTo>
                    <a:pt x="10818089" y="9975050"/>
                  </a:lnTo>
                  <a:lnTo>
                    <a:pt x="10827169" y="9987750"/>
                  </a:lnTo>
                  <a:lnTo>
                    <a:pt x="10818470" y="9962350"/>
                  </a:lnTo>
                  <a:lnTo>
                    <a:pt x="10801058" y="9924250"/>
                  </a:lnTo>
                  <a:lnTo>
                    <a:pt x="10823194" y="9962350"/>
                  </a:lnTo>
                  <a:lnTo>
                    <a:pt x="10847819" y="10013150"/>
                  </a:lnTo>
                  <a:lnTo>
                    <a:pt x="10873956" y="10063950"/>
                  </a:lnTo>
                  <a:lnTo>
                    <a:pt x="10900639" y="10114750"/>
                  </a:lnTo>
                  <a:lnTo>
                    <a:pt x="10926877" y="10165550"/>
                  </a:lnTo>
                  <a:lnTo>
                    <a:pt x="10951693" y="10203650"/>
                  </a:lnTo>
                  <a:lnTo>
                    <a:pt x="10974121" y="10241750"/>
                  </a:lnTo>
                  <a:lnTo>
                    <a:pt x="11020552" y="10330650"/>
                  </a:lnTo>
                  <a:lnTo>
                    <a:pt x="11031880" y="10343350"/>
                  </a:lnTo>
                  <a:lnTo>
                    <a:pt x="11043818" y="10368750"/>
                  </a:lnTo>
                  <a:lnTo>
                    <a:pt x="11056290" y="10394150"/>
                  </a:lnTo>
                  <a:lnTo>
                    <a:pt x="11108830" y="10483050"/>
                  </a:lnTo>
                  <a:lnTo>
                    <a:pt x="11163999" y="10571950"/>
                  </a:lnTo>
                  <a:lnTo>
                    <a:pt x="11190681" y="10622750"/>
                  </a:lnTo>
                  <a:lnTo>
                    <a:pt x="11216424" y="10660850"/>
                  </a:lnTo>
                  <a:lnTo>
                    <a:pt x="11240389" y="10698950"/>
                  </a:lnTo>
                  <a:lnTo>
                    <a:pt x="11261750" y="10737050"/>
                  </a:lnTo>
                  <a:lnTo>
                    <a:pt x="11279886" y="10775150"/>
                  </a:lnTo>
                  <a:lnTo>
                    <a:pt x="11294466" y="10800550"/>
                  </a:lnTo>
                  <a:lnTo>
                    <a:pt x="11304727" y="10813250"/>
                  </a:lnTo>
                  <a:lnTo>
                    <a:pt x="11309922" y="10825950"/>
                  </a:lnTo>
                  <a:lnTo>
                    <a:pt x="11260099" y="10749750"/>
                  </a:lnTo>
                  <a:lnTo>
                    <a:pt x="11221936" y="10686250"/>
                  </a:lnTo>
                  <a:lnTo>
                    <a:pt x="11176559" y="10610050"/>
                  </a:lnTo>
                  <a:lnTo>
                    <a:pt x="11167301" y="10597350"/>
                  </a:lnTo>
                  <a:lnTo>
                    <a:pt x="11166361" y="10597350"/>
                  </a:lnTo>
                  <a:lnTo>
                    <a:pt x="11175683" y="10622750"/>
                  </a:lnTo>
                  <a:lnTo>
                    <a:pt x="11194047" y="10648150"/>
                  </a:lnTo>
                  <a:lnTo>
                    <a:pt x="11220247" y="10698950"/>
                  </a:lnTo>
                  <a:lnTo>
                    <a:pt x="11244301" y="10737050"/>
                  </a:lnTo>
                  <a:lnTo>
                    <a:pt x="11269904" y="10775150"/>
                  </a:lnTo>
                  <a:lnTo>
                    <a:pt x="11296815" y="10813250"/>
                  </a:lnTo>
                  <a:lnTo>
                    <a:pt x="11324857" y="10851350"/>
                  </a:lnTo>
                  <a:lnTo>
                    <a:pt x="11353825" y="10902150"/>
                  </a:lnTo>
                  <a:lnTo>
                    <a:pt x="11383505" y="10940250"/>
                  </a:lnTo>
                  <a:lnTo>
                    <a:pt x="11413693" y="10991050"/>
                  </a:lnTo>
                  <a:lnTo>
                    <a:pt x="11444199" y="11029150"/>
                  </a:lnTo>
                  <a:lnTo>
                    <a:pt x="11474806" y="11079950"/>
                  </a:lnTo>
                  <a:lnTo>
                    <a:pt x="11505324" y="11118050"/>
                  </a:lnTo>
                  <a:lnTo>
                    <a:pt x="11535537" y="11168850"/>
                  </a:lnTo>
                  <a:lnTo>
                    <a:pt x="11565255" y="11206950"/>
                  </a:lnTo>
                  <a:lnTo>
                    <a:pt x="11599012" y="11257750"/>
                  </a:lnTo>
                  <a:lnTo>
                    <a:pt x="11630787" y="11295863"/>
                  </a:lnTo>
                  <a:lnTo>
                    <a:pt x="11644541" y="11308550"/>
                  </a:lnTo>
                  <a:lnTo>
                    <a:pt x="11751945" y="11308550"/>
                  </a:lnTo>
                  <a:lnTo>
                    <a:pt x="11719585" y="11270463"/>
                  </a:lnTo>
                  <a:lnTo>
                    <a:pt x="11640591" y="11156150"/>
                  </a:lnTo>
                  <a:lnTo>
                    <a:pt x="11604536" y="11105350"/>
                  </a:lnTo>
                  <a:lnTo>
                    <a:pt x="11571110" y="11054550"/>
                  </a:lnTo>
                  <a:lnTo>
                    <a:pt x="11541074" y="11016450"/>
                  </a:lnTo>
                  <a:lnTo>
                    <a:pt x="11529124" y="10993006"/>
                  </a:lnTo>
                  <a:lnTo>
                    <a:pt x="11486350" y="10927550"/>
                  </a:lnTo>
                  <a:lnTo>
                    <a:pt x="11411674" y="10813250"/>
                  </a:lnTo>
                  <a:lnTo>
                    <a:pt x="11390859" y="10787850"/>
                  </a:lnTo>
                  <a:lnTo>
                    <a:pt x="11374730" y="10762450"/>
                  </a:lnTo>
                  <a:lnTo>
                    <a:pt x="11363312" y="10737050"/>
                  </a:lnTo>
                  <a:lnTo>
                    <a:pt x="11357204" y="10737050"/>
                  </a:lnTo>
                  <a:lnTo>
                    <a:pt x="11364481" y="10749750"/>
                  </a:lnTo>
                  <a:lnTo>
                    <a:pt x="11376508" y="10775150"/>
                  </a:lnTo>
                  <a:lnTo>
                    <a:pt x="11384280" y="10787850"/>
                  </a:lnTo>
                  <a:lnTo>
                    <a:pt x="11393208" y="10800550"/>
                  </a:lnTo>
                  <a:lnTo>
                    <a:pt x="11403305" y="10825950"/>
                  </a:lnTo>
                  <a:lnTo>
                    <a:pt x="11414570" y="10838650"/>
                  </a:lnTo>
                  <a:lnTo>
                    <a:pt x="11440617" y="10876750"/>
                  </a:lnTo>
                  <a:lnTo>
                    <a:pt x="11472126" y="10927550"/>
                  </a:lnTo>
                  <a:lnTo>
                    <a:pt x="11443487" y="10889450"/>
                  </a:lnTo>
                  <a:lnTo>
                    <a:pt x="11415547" y="10851350"/>
                  </a:lnTo>
                  <a:lnTo>
                    <a:pt x="11399609" y="10825950"/>
                  </a:lnTo>
                  <a:lnTo>
                    <a:pt x="11359744" y="10762450"/>
                  </a:lnTo>
                  <a:lnTo>
                    <a:pt x="11332299" y="10724350"/>
                  </a:lnTo>
                  <a:lnTo>
                    <a:pt x="11305070" y="10673550"/>
                  </a:lnTo>
                  <a:lnTo>
                    <a:pt x="11250917" y="10597350"/>
                  </a:lnTo>
                  <a:lnTo>
                    <a:pt x="11246980" y="10584650"/>
                  </a:lnTo>
                  <a:lnTo>
                    <a:pt x="11220844" y="10533850"/>
                  </a:lnTo>
                  <a:lnTo>
                    <a:pt x="11194923" y="10495750"/>
                  </a:lnTo>
                  <a:lnTo>
                    <a:pt x="11169206" y="10457650"/>
                  </a:lnTo>
                  <a:lnTo>
                    <a:pt x="11143653" y="10406850"/>
                  </a:lnTo>
                  <a:lnTo>
                    <a:pt x="11092980" y="10330650"/>
                  </a:lnTo>
                  <a:lnTo>
                    <a:pt x="11067809" y="10279850"/>
                  </a:lnTo>
                  <a:lnTo>
                    <a:pt x="11042714" y="10241750"/>
                  </a:lnTo>
                  <a:lnTo>
                    <a:pt x="11017682" y="10190950"/>
                  </a:lnTo>
                  <a:lnTo>
                    <a:pt x="10992663" y="10152850"/>
                  </a:lnTo>
                  <a:lnTo>
                    <a:pt x="10967657" y="10102050"/>
                  </a:lnTo>
                  <a:lnTo>
                    <a:pt x="10942638" y="10063950"/>
                  </a:lnTo>
                  <a:lnTo>
                    <a:pt x="10917568" y="10013150"/>
                  </a:lnTo>
                  <a:lnTo>
                    <a:pt x="10892434" y="9975050"/>
                  </a:lnTo>
                  <a:lnTo>
                    <a:pt x="10867212" y="9924250"/>
                  </a:lnTo>
                  <a:lnTo>
                    <a:pt x="10841863" y="9873450"/>
                  </a:lnTo>
                  <a:lnTo>
                    <a:pt x="10819613" y="9822650"/>
                  </a:lnTo>
                  <a:lnTo>
                    <a:pt x="10797172" y="9784550"/>
                  </a:lnTo>
                  <a:lnTo>
                    <a:pt x="10774578" y="9733750"/>
                  </a:lnTo>
                  <a:lnTo>
                    <a:pt x="10767009" y="9721050"/>
                  </a:lnTo>
                  <a:lnTo>
                    <a:pt x="10751858" y="9695650"/>
                  </a:lnTo>
                  <a:lnTo>
                    <a:pt x="10694645" y="9568650"/>
                  </a:lnTo>
                  <a:lnTo>
                    <a:pt x="10637126" y="9441650"/>
                  </a:lnTo>
                  <a:lnTo>
                    <a:pt x="10618318" y="9390850"/>
                  </a:lnTo>
                  <a:lnTo>
                    <a:pt x="10599458" y="9352750"/>
                  </a:lnTo>
                  <a:lnTo>
                    <a:pt x="10580535" y="9301950"/>
                  </a:lnTo>
                  <a:lnTo>
                    <a:pt x="10574223" y="9289250"/>
                  </a:lnTo>
                  <a:lnTo>
                    <a:pt x="10561587" y="9263850"/>
                  </a:lnTo>
                  <a:lnTo>
                    <a:pt x="10525277" y="9166593"/>
                  </a:lnTo>
                  <a:lnTo>
                    <a:pt x="10525277" y="9289250"/>
                  </a:lnTo>
                  <a:lnTo>
                    <a:pt x="10508983" y="9238450"/>
                  </a:lnTo>
                  <a:lnTo>
                    <a:pt x="10492422" y="9200350"/>
                  </a:lnTo>
                  <a:lnTo>
                    <a:pt x="10475608" y="9149550"/>
                  </a:lnTo>
                  <a:lnTo>
                    <a:pt x="10458590" y="9111450"/>
                  </a:lnTo>
                  <a:lnTo>
                    <a:pt x="10454284" y="9098750"/>
                  </a:lnTo>
                  <a:lnTo>
                    <a:pt x="10441381" y="9060650"/>
                  </a:lnTo>
                  <a:lnTo>
                    <a:pt x="10424046" y="9009850"/>
                  </a:lnTo>
                  <a:lnTo>
                    <a:pt x="10406583" y="8971750"/>
                  </a:lnTo>
                  <a:lnTo>
                    <a:pt x="10371455" y="8870150"/>
                  </a:lnTo>
                  <a:lnTo>
                    <a:pt x="10353865" y="8806650"/>
                  </a:lnTo>
                  <a:lnTo>
                    <a:pt x="10339349" y="8768550"/>
                  </a:lnTo>
                  <a:lnTo>
                    <a:pt x="10324859" y="8717750"/>
                  </a:lnTo>
                  <a:lnTo>
                    <a:pt x="10310381" y="8679650"/>
                  </a:lnTo>
                  <a:lnTo>
                    <a:pt x="10295953" y="8628850"/>
                  </a:lnTo>
                  <a:lnTo>
                    <a:pt x="10281590" y="8578050"/>
                  </a:lnTo>
                  <a:lnTo>
                    <a:pt x="10267302" y="8527250"/>
                  </a:lnTo>
                  <a:lnTo>
                    <a:pt x="10253129" y="8489150"/>
                  </a:lnTo>
                  <a:lnTo>
                    <a:pt x="10239057" y="8438350"/>
                  </a:lnTo>
                  <a:lnTo>
                    <a:pt x="10225126" y="8387550"/>
                  </a:lnTo>
                  <a:lnTo>
                    <a:pt x="10211346" y="8336750"/>
                  </a:lnTo>
                  <a:lnTo>
                    <a:pt x="10197744" y="8273250"/>
                  </a:lnTo>
                  <a:lnTo>
                    <a:pt x="10184333" y="8222450"/>
                  </a:lnTo>
                  <a:lnTo>
                    <a:pt x="10173754" y="8184350"/>
                  </a:lnTo>
                  <a:lnTo>
                    <a:pt x="10163315" y="8146250"/>
                  </a:lnTo>
                  <a:lnTo>
                    <a:pt x="10153028" y="8095450"/>
                  </a:lnTo>
                  <a:lnTo>
                    <a:pt x="10142893" y="8057350"/>
                  </a:lnTo>
                  <a:lnTo>
                    <a:pt x="10132924" y="8006550"/>
                  </a:lnTo>
                  <a:lnTo>
                    <a:pt x="10123132" y="7955750"/>
                  </a:lnTo>
                  <a:lnTo>
                    <a:pt x="10113531" y="7917650"/>
                  </a:lnTo>
                  <a:lnTo>
                    <a:pt x="10104133" y="7866850"/>
                  </a:lnTo>
                  <a:lnTo>
                    <a:pt x="10094925" y="7828750"/>
                  </a:lnTo>
                  <a:lnTo>
                    <a:pt x="10085946" y="7777950"/>
                  </a:lnTo>
                  <a:lnTo>
                    <a:pt x="10077209" y="7727150"/>
                  </a:lnTo>
                  <a:lnTo>
                    <a:pt x="10068687" y="7676350"/>
                  </a:lnTo>
                  <a:lnTo>
                    <a:pt x="10060432" y="7638250"/>
                  </a:lnTo>
                  <a:lnTo>
                    <a:pt x="10052367" y="7587031"/>
                  </a:lnTo>
                  <a:lnTo>
                    <a:pt x="10044697" y="7536650"/>
                  </a:lnTo>
                  <a:lnTo>
                    <a:pt x="10037254" y="7485850"/>
                  </a:lnTo>
                  <a:lnTo>
                    <a:pt x="10030092" y="7435050"/>
                  </a:lnTo>
                  <a:lnTo>
                    <a:pt x="10023234" y="7384250"/>
                  </a:lnTo>
                  <a:lnTo>
                    <a:pt x="10016693" y="7333450"/>
                  </a:lnTo>
                  <a:lnTo>
                    <a:pt x="10010470" y="7282650"/>
                  </a:lnTo>
                  <a:lnTo>
                    <a:pt x="10004577" y="7231850"/>
                  </a:lnTo>
                  <a:lnTo>
                    <a:pt x="9999027" y="7181050"/>
                  </a:lnTo>
                  <a:lnTo>
                    <a:pt x="9993833" y="7130250"/>
                  </a:lnTo>
                  <a:lnTo>
                    <a:pt x="9988994" y="7066750"/>
                  </a:lnTo>
                  <a:lnTo>
                    <a:pt x="9984537" y="7015950"/>
                  </a:lnTo>
                  <a:lnTo>
                    <a:pt x="9980460" y="6965150"/>
                  </a:lnTo>
                  <a:lnTo>
                    <a:pt x="9976777" y="6914350"/>
                  </a:lnTo>
                  <a:lnTo>
                    <a:pt x="9973500" y="6850850"/>
                  </a:lnTo>
                  <a:lnTo>
                    <a:pt x="9970643" y="6800050"/>
                  </a:lnTo>
                  <a:lnTo>
                    <a:pt x="9968205" y="6749250"/>
                  </a:lnTo>
                  <a:lnTo>
                    <a:pt x="9968636" y="6749250"/>
                  </a:lnTo>
                  <a:lnTo>
                    <a:pt x="9969703" y="6761950"/>
                  </a:lnTo>
                  <a:lnTo>
                    <a:pt x="9971138" y="6787350"/>
                  </a:lnTo>
                  <a:lnTo>
                    <a:pt x="9972611" y="6812750"/>
                  </a:lnTo>
                  <a:lnTo>
                    <a:pt x="9971214" y="6761950"/>
                  </a:lnTo>
                  <a:lnTo>
                    <a:pt x="9971037" y="6749250"/>
                  </a:lnTo>
                  <a:lnTo>
                    <a:pt x="9970313" y="6698450"/>
                  </a:lnTo>
                  <a:lnTo>
                    <a:pt x="9969843" y="6647650"/>
                  </a:lnTo>
                  <a:lnTo>
                    <a:pt x="9969957" y="6558750"/>
                  </a:lnTo>
                  <a:lnTo>
                    <a:pt x="9971037" y="6469850"/>
                  </a:lnTo>
                  <a:lnTo>
                    <a:pt x="9974631" y="6355550"/>
                  </a:lnTo>
                  <a:lnTo>
                    <a:pt x="9975748" y="6317450"/>
                  </a:lnTo>
                  <a:lnTo>
                    <a:pt x="9976460" y="6304750"/>
                  </a:lnTo>
                  <a:lnTo>
                    <a:pt x="9977171" y="6292050"/>
                  </a:lnTo>
                  <a:lnTo>
                    <a:pt x="9978682" y="6266650"/>
                  </a:lnTo>
                  <a:lnTo>
                    <a:pt x="9982810" y="6190450"/>
                  </a:lnTo>
                  <a:lnTo>
                    <a:pt x="9983445" y="6177750"/>
                  </a:lnTo>
                  <a:lnTo>
                    <a:pt x="9984219" y="6165050"/>
                  </a:lnTo>
                  <a:lnTo>
                    <a:pt x="9985121" y="6152350"/>
                  </a:lnTo>
                  <a:lnTo>
                    <a:pt x="9986188" y="6139650"/>
                  </a:lnTo>
                  <a:lnTo>
                    <a:pt x="9994709" y="6025350"/>
                  </a:lnTo>
                  <a:lnTo>
                    <a:pt x="10004996" y="5898350"/>
                  </a:lnTo>
                  <a:lnTo>
                    <a:pt x="10006203" y="5885650"/>
                  </a:lnTo>
                  <a:lnTo>
                    <a:pt x="10011029" y="5834850"/>
                  </a:lnTo>
                  <a:lnTo>
                    <a:pt x="10018674" y="5758650"/>
                  </a:lnTo>
                  <a:lnTo>
                    <a:pt x="10016617" y="5784050"/>
                  </a:lnTo>
                  <a:lnTo>
                    <a:pt x="10014661" y="5822150"/>
                  </a:lnTo>
                  <a:lnTo>
                    <a:pt x="10012883" y="5860250"/>
                  </a:lnTo>
                  <a:lnTo>
                    <a:pt x="10011308" y="5885650"/>
                  </a:lnTo>
                  <a:lnTo>
                    <a:pt x="10015283" y="5860250"/>
                  </a:lnTo>
                  <a:lnTo>
                    <a:pt x="10019767" y="5834850"/>
                  </a:lnTo>
                  <a:lnTo>
                    <a:pt x="10024808" y="5784050"/>
                  </a:lnTo>
                  <a:lnTo>
                    <a:pt x="10027653" y="5758650"/>
                  </a:lnTo>
                  <a:lnTo>
                    <a:pt x="10030485" y="5733250"/>
                  </a:lnTo>
                  <a:lnTo>
                    <a:pt x="10036823" y="5669750"/>
                  </a:lnTo>
                  <a:lnTo>
                    <a:pt x="10048405" y="5555450"/>
                  </a:lnTo>
                  <a:lnTo>
                    <a:pt x="10053244" y="5504650"/>
                  </a:lnTo>
                  <a:lnTo>
                    <a:pt x="10058362" y="5453850"/>
                  </a:lnTo>
                  <a:lnTo>
                    <a:pt x="10063772" y="5403050"/>
                  </a:lnTo>
                  <a:lnTo>
                    <a:pt x="10069436" y="5352250"/>
                  </a:lnTo>
                  <a:lnTo>
                    <a:pt x="10075342" y="5301450"/>
                  </a:lnTo>
                  <a:lnTo>
                    <a:pt x="10081463" y="5250650"/>
                  </a:lnTo>
                  <a:lnTo>
                    <a:pt x="10087813" y="5199850"/>
                  </a:lnTo>
                  <a:lnTo>
                    <a:pt x="10094354" y="5136350"/>
                  </a:lnTo>
                  <a:lnTo>
                    <a:pt x="10100170" y="5092370"/>
                  </a:lnTo>
                  <a:lnTo>
                    <a:pt x="10098710" y="5110708"/>
                  </a:lnTo>
                  <a:lnTo>
                    <a:pt x="10103536" y="5076545"/>
                  </a:lnTo>
                  <a:lnTo>
                    <a:pt x="10109492" y="5027523"/>
                  </a:lnTo>
                  <a:lnTo>
                    <a:pt x="10120592" y="4929467"/>
                  </a:lnTo>
                  <a:lnTo>
                    <a:pt x="10102113" y="5072913"/>
                  </a:lnTo>
                  <a:lnTo>
                    <a:pt x="10104234" y="5047450"/>
                  </a:lnTo>
                  <a:lnTo>
                    <a:pt x="10108273" y="5009350"/>
                  </a:lnTo>
                  <a:lnTo>
                    <a:pt x="10113086" y="4958550"/>
                  </a:lnTo>
                  <a:lnTo>
                    <a:pt x="10118547" y="4907750"/>
                  </a:lnTo>
                  <a:lnTo>
                    <a:pt x="10124542" y="4856950"/>
                  </a:lnTo>
                  <a:lnTo>
                    <a:pt x="10130968" y="4806150"/>
                  </a:lnTo>
                  <a:lnTo>
                    <a:pt x="10137699" y="4755350"/>
                  </a:lnTo>
                  <a:lnTo>
                    <a:pt x="10144620" y="4691850"/>
                  </a:lnTo>
                  <a:lnTo>
                    <a:pt x="10151605" y="4653750"/>
                  </a:lnTo>
                  <a:lnTo>
                    <a:pt x="10158552" y="4602950"/>
                  </a:lnTo>
                  <a:lnTo>
                    <a:pt x="10158082" y="4653750"/>
                  </a:lnTo>
                  <a:lnTo>
                    <a:pt x="10160876" y="4641050"/>
                  </a:lnTo>
                  <a:lnTo>
                    <a:pt x="10164420" y="4628350"/>
                  </a:lnTo>
                  <a:lnTo>
                    <a:pt x="10167226" y="4602950"/>
                  </a:lnTo>
                  <a:lnTo>
                    <a:pt x="10168636" y="4590250"/>
                  </a:lnTo>
                  <a:lnTo>
                    <a:pt x="10173437" y="4564850"/>
                  </a:lnTo>
                  <a:lnTo>
                    <a:pt x="10178745" y="4526750"/>
                  </a:lnTo>
                  <a:lnTo>
                    <a:pt x="10184498" y="4475950"/>
                  </a:lnTo>
                  <a:lnTo>
                    <a:pt x="10190607" y="4425150"/>
                  </a:lnTo>
                  <a:lnTo>
                    <a:pt x="10196995" y="4374350"/>
                  </a:lnTo>
                  <a:lnTo>
                    <a:pt x="10203574" y="4310850"/>
                  </a:lnTo>
                  <a:lnTo>
                    <a:pt x="10210292" y="4260050"/>
                  </a:lnTo>
                  <a:lnTo>
                    <a:pt x="10217036" y="4196550"/>
                  </a:lnTo>
                  <a:lnTo>
                    <a:pt x="10223754" y="4120350"/>
                  </a:lnTo>
                  <a:lnTo>
                    <a:pt x="10230358" y="4056850"/>
                  </a:lnTo>
                  <a:lnTo>
                    <a:pt x="10236784" y="3980650"/>
                  </a:lnTo>
                  <a:lnTo>
                    <a:pt x="10242918" y="3904450"/>
                  </a:lnTo>
                  <a:lnTo>
                    <a:pt x="10248722" y="3828250"/>
                  </a:lnTo>
                  <a:lnTo>
                    <a:pt x="10245903" y="3917150"/>
                  </a:lnTo>
                  <a:lnTo>
                    <a:pt x="10244087" y="3955250"/>
                  </a:lnTo>
                  <a:lnTo>
                    <a:pt x="10242245" y="3993350"/>
                  </a:lnTo>
                  <a:lnTo>
                    <a:pt x="10240137" y="4044150"/>
                  </a:lnTo>
                  <a:lnTo>
                    <a:pt x="10237432" y="4094950"/>
                  </a:lnTo>
                  <a:lnTo>
                    <a:pt x="10234104" y="4145750"/>
                  </a:lnTo>
                  <a:lnTo>
                    <a:pt x="10230167" y="4196550"/>
                  </a:lnTo>
                  <a:lnTo>
                    <a:pt x="10225608" y="4247350"/>
                  </a:lnTo>
                  <a:lnTo>
                    <a:pt x="10220401" y="4310850"/>
                  </a:lnTo>
                  <a:lnTo>
                    <a:pt x="10218928" y="4326877"/>
                  </a:lnTo>
                  <a:lnTo>
                    <a:pt x="10221087" y="4310850"/>
                  </a:lnTo>
                  <a:lnTo>
                    <a:pt x="10224872" y="4272750"/>
                  </a:lnTo>
                  <a:lnTo>
                    <a:pt x="10229050" y="4234650"/>
                  </a:lnTo>
                  <a:lnTo>
                    <a:pt x="10233419" y="4196550"/>
                  </a:lnTo>
                  <a:lnTo>
                    <a:pt x="10238118" y="4145750"/>
                  </a:lnTo>
                  <a:lnTo>
                    <a:pt x="10243274" y="4107650"/>
                  </a:lnTo>
                  <a:lnTo>
                    <a:pt x="10249002" y="4056850"/>
                  </a:lnTo>
                  <a:lnTo>
                    <a:pt x="10245801" y="4107650"/>
                  </a:lnTo>
                  <a:lnTo>
                    <a:pt x="10242410" y="4158450"/>
                  </a:lnTo>
                  <a:lnTo>
                    <a:pt x="10238842" y="4209250"/>
                  </a:lnTo>
                  <a:lnTo>
                    <a:pt x="10235108" y="4260050"/>
                  </a:lnTo>
                  <a:lnTo>
                    <a:pt x="10231234" y="4310850"/>
                  </a:lnTo>
                  <a:lnTo>
                    <a:pt x="10227196" y="4361650"/>
                  </a:lnTo>
                  <a:lnTo>
                    <a:pt x="10223043" y="4412450"/>
                  </a:lnTo>
                  <a:lnTo>
                    <a:pt x="10218763" y="4463250"/>
                  </a:lnTo>
                  <a:lnTo>
                    <a:pt x="10214369" y="4514050"/>
                  </a:lnTo>
                  <a:lnTo>
                    <a:pt x="10209873" y="4564850"/>
                  </a:lnTo>
                  <a:lnTo>
                    <a:pt x="10205288" y="4628350"/>
                  </a:lnTo>
                  <a:lnTo>
                    <a:pt x="10200627" y="4679150"/>
                  </a:lnTo>
                  <a:lnTo>
                    <a:pt x="10195903" y="4729950"/>
                  </a:lnTo>
                  <a:lnTo>
                    <a:pt x="10191128" y="4780750"/>
                  </a:lnTo>
                  <a:lnTo>
                    <a:pt x="10199484" y="4717250"/>
                  </a:lnTo>
                  <a:lnTo>
                    <a:pt x="10206431" y="4653750"/>
                  </a:lnTo>
                  <a:lnTo>
                    <a:pt x="10212248" y="4602950"/>
                  </a:lnTo>
                  <a:lnTo>
                    <a:pt x="10217264" y="4552150"/>
                  </a:lnTo>
                  <a:lnTo>
                    <a:pt x="10221392" y="4501350"/>
                  </a:lnTo>
                  <a:lnTo>
                    <a:pt x="10225024" y="4463250"/>
                  </a:lnTo>
                  <a:lnTo>
                    <a:pt x="10228389" y="4425150"/>
                  </a:lnTo>
                  <a:lnTo>
                    <a:pt x="10231666" y="4374350"/>
                  </a:lnTo>
                  <a:lnTo>
                    <a:pt x="10234333" y="4336250"/>
                  </a:lnTo>
                  <a:lnTo>
                    <a:pt x="10237254" y="4298150"/>
                  </a:lnTo>
                  <a:lnTo>
                    <a:pt x="10240493" y="4260050"/>
                  </a:lnTo>
                  <a:lnTo>
                    <a:pt x="10244087" y="4209250"/>
                  </a:lnTo>
                  <a:lnTo>
                    <a:pt x="10248100" y="4158450"/>
                  </a:lnTo>
                  <a:lnTo>
                    <a:pt x="10252583" y="4107650"/>
                  </a:lnTo>
                  <a:lnTo>
                    <a:pt x="10257587" y="4056850"/>
                  </a:lnTo>
                  <a:lnTo>
                    <a:pt x="10263162" y="3993350"/>
                  </a:lnTo>
                  <a:lnTo>
                    <a:pt x="10269372" y="3917150"/>
                  </a:lnTo>
                  <a:lnTo>
                    <a:pt x="10273220" y="3929850"/>
                  </a:lnTo>
                  <a:lnTo>
                    <a:pt x="10276472" y="3942550"/>
                  </a:lnTo>
                  <a:lnTo>
                    <a:pt x="10278694" y="3955250"/>
                  </a:lnTo>
                  <a:lnTo>
                    <a:pt x="10279431" y="3993350"/>
                  </a:lnTo>
                  <a:lnTo>
                    <a:pt x="10279139" y="4018750"/>
                  </a:lnTo>
                  <a:lnTo>
                    <a:pt x="10278212" y="4044150"/>
                  </a:lnTo>
                  <a:lnTo>
                    <a:pt x="10276434" y="4082973"/>
                  </a:lnTo>
                  <a:lnTo>
                    <a:pt x="10273792" y="4133050"/>
                  </a:lnTo>
                  <a:lnTo>
                    <a:pt x="10271138" y="4171150"/>
                  </a:lnTo>
                  <a:lnTo>
                    <a:pt x="10267721" y="4221950"/>
                  </a:lnTo>
                  <a:lnTo>
                    <a:pt x="10263480" y="4272750"/>
                  </a:lnTo>
                  <a:lnTo>
                    <a:pt x="10258400" y="4323550"/>
                  </a:lnTo>
                  <a:lnTo>
                    <a:pt x="10252456" y="4399750"/>
                  </a:lnTo>
                  <a:lnTo>
                    <a:pt x="10245890" y="4450550"/>
                  </a:lnTo>
                  <a:lnTo>
                    <a:pt x="10240518" y="4488650"/>
                  </a:lnTo>
                  <a:lnTo>
                    <a:pt x="10236225" y="4526750"/>
                  </a:lnTo>
                  <a:lnTo>
                    <a:pt x="10232923" y="4552150"/>
                  </a:lnTo>
                  <a:lnTo>
                    <a:pt x="10230472" y="4564850"/>
                  </a:lnTo>
                  <a:lnTo>
                    <a:pt x="10228770" y="4577550"/>
                  </a:lnTo>
                  <a:lnTo>
                    <a:pt x="10227056" y="4577550"/>
                  </a:lnTo>
                  <a:lnTo>
                    <a:pt x="10227246" y="4564850"/>
                  </a:lnTo>
                  <a:lnTo>
                    <a:pt x="10227627" y="4564850"/>
                  </a:lnTo>
                  <a:lnTo>
                    <a:pt x="10228097" y="4552150"/>
                  </a:lnTo>
                  <a:lnTo>
                    <a:pt x="10228529" y="4539450"/>
                  </a:lnTo>
                  <a:lnTo>
                    <a:pt x="10228821" y="4526750"/>
                  </a:lnTo>
                  <a:lnTo>
                    <a:pt x="10226319" y="4526750"/>
                  </a:lnTo>
                  <a:lnTo>
                    <a:pt x="10224224" y="4539450"/>
                  </a:lnTo>
                  <a:lnTo>
                    <a:pt x="10221316" y="4552150"/>
                  </a:lnTo>
                  <a:lnTo>
                    <a:pt x="10217493" y="4577550"/>
                  </a:lnTo>
                  <a:lnTo>
                    <a:pt x="10212807" y="4641050"/>
                  </a:lnTo>
                  <a:lnTo>
                    <a:pt x="10207676" y="4691850"/>
                  </a:lnTo>
                  <a:lnTo>
                    <a:pt x="10202164" y="4742650"/>
                  </a:lnTo>
                  <a:lnTo>
                    <a:pt x="10196322" y="4793450"/>
                  </a:lnTo>
                  <a:lnTo>
                    <a:pt x="10190239" y="4831550"/>
                  </a:lnTo>
                  <a:lnTo>
                    <a:pt x="10183965" y="4882350"/>
                  </a:lnTo>
                  <a:lnTo>
                    <a:pt x="10177589" y="4920450"/>
                  </a:lnTo>
                  <a:lnTo>
                    <a:pt x="10171163" y="4958550"/>
                  </a:lnTo>
                  <a:lnTo>
                    <a:pt x="10164775" y="4996650"/>
                  </a:lnTo>
                  <a:lnTo>
                    <a:pt x="10158476" y="5047450"/>
                  </a:lnTo>
                  <a:lnTo>
                    <a:pt x="10152342" y="5085550"/>
                  </a:lnTo>
                  <a:lnTo>
                    <a:pt x="10146436" y="5136350"/>
                  </a:lnTo>
                  <a:lnTo>
                    <a:pt x="10140823" y="5187150"/>
                  </a:lnTo>
                  <a:lnTo>
                    <a:pt x="10135591" y="5250650"/>
                  </a:lnTo>
                  <a:lnTo>
                    <a:pt x="10130803" y="5314150"/>
                  </a:lnTo>
                  <a:lnTo>
                    <a:pt x="10122573" y="5377650"/>
                  </a:lnTo>
                  <a:lnTo>
                    <a:pt x="10115626" y="5428450"/>
                  </a:lnTo>
                  <a:lnTo>
                    <a:pt x="10109733" y="5479250"/>
                  </a:lnTo>
                  <a:lnTo>
                    <a:pt x="10104679" y="5517350"/>
                  </a:lnTo>
                  <a:lnTo>
                    <a:pt x="10100577" y="5555450"/>
                  </a:lnTo>
                  <a:lnTo>
                    <a:pt x="10097071" y="5568150"/>
                  </a:lnTo>
                  <a:lnTo>
                    <a:pt x="10094062" y="5593550"/>
                  </a:lnTo>
                  <a:lnTo>
                    <a:pt x="10091420" y="5606250"/>
                  </a:lnTo>
                  <a:lnTo>
                    <a:pt x="10086886" y="5631650"/>
                  </a:lnTo>
                  <a:lnTo>
                    <a:pt x="10082568" y="5644350"/>
                  </a:lnTo>
                  <a:lnTo>
                    <a:pt x="10077806" y="5669750"/>
                  </a:lnTo>
                  <a:lnTo>
                    <a:pt x="10071887" y="5707850"/>
                  </a:lnTo>
                  <a:lnTo>
                    <a:pt x="10081120" y="5618950"/>
                  </a:lnTo>
                  <a:lnTo>
                    <a:pt x="10082060" y="5606250"/>
                  </a:lnTo>
                  <a:lnTo>
                    <a:pt x="10084867" y="5568150"/>
                  </a:lnTo>
                  <a:lnTo>
                    <a:pt x="10084524" y="5555450"/>
                  </a:lnTo>
                  <a:lnTo>
                    <a:pt x="10081514" y="5568150"/>
                  </a:lnTo>
                  <a:lnTo>
                    <a:pt x="10077247" y="5580850"/>
                  </a:lnTo>
                  <a:lnTo>
                    <a:pt x="10074656" y="5593550"/>
                  </a:lnTo>
                  <a:lnTo>
                    <a:pt x="10072522" y="5606250"/>
                  </a:lnTo>
                  <a:lnTo>
                    <a:pt x="10071240" y="5606250"/>
                  </a:lnTo>
                  <a:lnTo>
                    <a:pt x="10071163" y="5593550"/>
                  </a:lnTo>
                  <a:lnTo>
                    <a:pt x="10072624" y="5568150"/>
                  </a:lnTo>
                  <a:lnTo>
                    <a:pt x="10076078" y="5530050"/>
                  </a:lnTo>
                  <a:lnTo>
                    <a:pt x="10082035" y="5479250"/>
                  </a:lnTo>
                  <a:lnTo>
                    <a:pt x="10091026" y="5390350"/>
                  </a:lnTo>
                  <a:lnTo>
                    <a:pt x="10081577" y="5466550"/>
                  </a:lnTo>
                  <a:lnTo>
                    <a:pt x="10074199" y="5517350"/>
                  </a:lnTo>
                  <a:lnTo>
                    <a:pt x="10068560" y="5568150"/>
                  </a:lnTo>
                  <a:lnTo>
                    <a:pt x="10064356" y="5618950"/>
                  </a:lnTo>
                  <a:lnTo>
                    <a:pt x="10061156" y="5644350"/>
                  </a:lnTo>
                  <a:lnTo>
                    <a:pt x="10058933" y="5682450"/>
                  </a:lnTo>
                  <a:lnTo>
                    <a:pt x="10057397" y="5707850"/>
                  </a:lnTo>
                  <a:lnTo>
                    <a:pt x="10056266" y="5733250"/>
                  </a:lnTo>
                  <a:lnTo>
                    <a:pt x="10055225" y="5758650"/>
                  </a:lnTo>
                  <a:lnTo>
                    <a:pt x="10054044" y="5784050"/>
                  </a:lnTo>
                  <a:lnTo>
                    <a:pt x="10052545" y="5809450"/>
                  </a:lnTo>
                  <a:lnTo>
                    <a:pt x="10050539" y="5834850"/>
                  </a:lnTo>
                  <a:lnTo>
                    <a:pt x="10048100" y="5872950"/>
                  </a:lnTo>
                  <a:lnTo>
                    <a:pt x="10044684" y="5923750"/>
                  </a:lnTo>
                  <a:lnTo>
                    <a:pt x="10040163" y="5961850"/>
                  </a:lnTo>
                  <a:lnTo>
                    <a:pt x="10034435" y="6025350"/>
                  </a:lnTo>
                  <a:lnTo>
                    <a:pt x="10016477" y="6076150"/>
                  </a:lnTo>
                  <a:lnTo>
                    <a:pt x="10010534" y="6139650"/>
                  </a:lnTo>
                  <a:lnTo>
                    <a:pt x="10007600" y="6177750"/>
                  </a:lnTo>
                  <a:lnTo>
                    <a:pt x="10005149" y="6215850"/>
                  </a:lnTo>
                  <a:lnTo>
                    <a:pt x="9999980" y="6292050"/>
                  </a:lnTo>
                  <a:lnTo>
                    <a:pt x="9998596" y="6304750"/>
                  </a:lnTo>
                  <a:lnTo>
                    <a:pt x="9997313" y="6330150"/>
                  </a:lnTo>
                  <a:lnTo>
                    <a:pt x="9996221" y="6342850"/>
                  </a:lnTo>
                  <a:lnTo>
                    <a:pt x="9995395" y="6368250"/>
                  </a:lnTo>
                  <a:lnTo>
                    <a:pt x="9993338" y="6419050"/>
                  </a:lnTo>
                  <a:lnTo>
                    <a:pt x="9991547" y="6469850"/>
                  </a:lnTo>
                  <a:lnTo>
                    <a:pt x="9990112" y="6520650"/>
                  </a:lnTo>
                  <a:lnTo>
                    <a:pt x="9989096" y="6571450"/>
                  </a:lnTo>
                  <a:lnTo>
                    <a:pt x="9988690" y="6609550"/>
                  </a:lnTo>
                  <a:lnTo>
                    <a:pt x="9988575" y="6685750"/>
                  </a:lnTo>
                  <a:lnTo>
                    <a:pt x="9989198" y="6736550"/>
                  </a:lnTo>
                  <a:lnTo>
                    <a:pt x="9990861" y="6838150"/>
                  </a:lnTo>
                  <a:lnTo>
                    <a:pt x="9995103" y="6939750"/>
                  </a:lnTo>
                  <a:lnTo>
                    <a:pt x="9996246" y="6952450"/>
                  </a:lnTo>
                  <a:lnTo>
                    <a:pt x="9997288" y="6977850"/>
                  </a:lnTo>
                  <a:lnTo>
                    <a:pt x="10000196" y="7028650"/>
                  </a:lnTo>
                  <a:lnTo>
                    <a:pt x="10007270" y="7130250"/>
                  </a:lnTo>
                  <a:lnTo>
                    <a:pt x="10010851" y="7181050"/>
                  </a:lnTo>
                  <a:lnTo>
                    <a:pt x="10015601" y="7219150"/>
                  </a:lnTo>
                  <a:lnTo>
                    <a:pt x="10025075" y="7308050"/>
                  </a:lnTo>
                  <a:lnTo>
                    <a:pt x="10027425" y="7333450"/>
                  </a:lnTo>
                  <a:lnTo>
                    <a:pt x="10030130" y="7358850"/>
                  </a:lnTo>
                  <a:lnTo>
                    <a:pt x="10032987" y="7371550"/>
                  </a:lnTo>
                  <a:lnTo>
                    <a:pt x="10035845" y="7396950"/>
                  </a:lnTo>
                  <a:lnTo>
                    <a:pt x="10047084" y="7485850"/>
                  </a:lnTo>
                  <a:lnTo>
                    <a:pt x="10040595" y="7409650"/>
                  </a:lnTo>
                  <a:lnTo>
                    <a:pt x="10037762" y="7371550"/>
                  </a:lnTo>
                  <a:lnTo>
                    <a:pt x="10037991" y="7358850"/>
                  </a:lnTo>
                  <a:lnTo>
                    <a:pt x="10040709" y="7371550"/>
                  </a:lnTo>
                  <a:lnTo>
                    <a:pt x="10045306" y="7396950"/>
                  </a:lnTo>
                  <a:lnTo>
                    <a:pt x="10051237" y="7447750"/>
                  </a:lnTo>
                  <a:lnTo>
                    <a:pt x="10061397" y="7511250"/>
                  </a:lnTo>
                  <a:lnTo>
                    <a:pt x="10072726" y="7574750"/>
                  </a:lnTo>
                  <a:lnTo>
                    <a:pt x="10075024" y="7587031"/>
                  </a:lnTo>
                  <a:lnTo>
                    <a:pt x="10069322" y="7549350"/>
                  </a:lnTo>
                  <a:lnTo>
                    <a:pt x="10063074" y="7511250"/>
                  </a:lnTo>
                  <a:lnTo>
                    <a:pt x="10057346" y="7473150"/>
                  </a:lnTo>
                  <a:lnTo>
                    <a:pt x="10051644" y="7422350"/>
                  </a:lnTo>
                  <a:lnTo>
                    <a:pt x="10046106" y="7384250"/>
                  </a:lnTo>
                  <a:lnTo>
                    <a:pt x="10043503" y="7358850"/>
                  </a:lnTo>
                  <a:lnTo>
                    <a:pt x="10040887" y="7333450"/>
                  </a:lnTo>
                  <a:lnTo>
                    <a:pt x="10036937" y="7282650"/>
                  </a:lnTo>
                  <a:lnTo>
                    <a:pt x="10033279" y="7231850"/>
                  </a:lnTo>
                  <a:lnTo>
                    <a:pt x="10030193" y="7193750"/>
                  </a:lnTo>
                  <a:lnTo>
                    <a:pt x="10027971" y="7155650"/>
                  </a:lnTo>
                  <a:lnTo>
                    <a:pt x="10026828" y="7130250"/>
                  </a:lnTo>
                  <a:lnTo>
                    <a:pt x="10026244" y="7104850"/>
                  </a:lnTo>
                  <a:lnTo>
                    <a:pt x="10026282" y="7092150"/>
                  </a:lnTo>
                  <a:lnTo>
                    <a:pt x="10027018" y="7079450"/>
                  </a:lnTo>
                  <a:lnTo>
                    <a:pt x="10030562" y="7130250"/>
                  </a:lnTo>
                  <a:lnTo>
                    <a:pt x="10035121" y="7181050"/>
                  </a:lnTo>
                  <a:lnTo>
                    <a:pt x="10040595" y="7231850"/>
                  </a:lnTo>
                  <a:lnTo>
                    <a:pt x="10046843" y="7295350"/>
                  </a:lnTo>
                  <a:lnTo>
                    <a:pt x="10053764" y="7358850"/>
                  </a:lnTo>
                  <a:lnTo>
                    <a:pt x="10058971" y="7396950"/>
                  </a:lnTo>
                  <a:lnTo>
                    <a:pt x="10064140" y="7447750"/>
                  </a:lnTo>
                  <a:lnTo>
                    <a:pt x="10069551" y="7485850"/>
                  </a:lnTo>
                  <a:lnTo>
                    <a:pt x="10075456" y="7523950"/>
                  </a:lnTo>
                  <a:lnTo>
                    <a:pt x="10091560" y="7638250"/>
                  </a:lnTo>
                  <a:lnTo>
                    <a:pt x="10094798" y="7663650"/>
                  </a:lnTo>
                  <a:lnTo>
                    <a:pt x="10098202" y="7676350"/>
                  </a:lnTo>
                  <a:lnTo>
                    <a:pt x="10101910" y="7701750"/>
                  </a:lnTo>
                  <a:lnTo>
                    <a:pt x="10116439" y="7790650"/>
                  </a:lnTo>
                  <a:lnTo>
                    <a:pt x="10119944" y="7803350"/>
                  </a:lnTo>
                  <a:lnTo>
                    <a:pt x="10123526" y="7828750"/>
                  </a:lnTo>
                  <a:lnTo>
                    <a:pt x="10127221" y="7854150"/>
                  </a:lnTo>
                  <a:lnTo>
                    <a:pt x="10131133" y="7866850"/>
                  </a:lnTo>
                  <a:lnTo>
                    <a:pt x="10138740" y="7904950"/>
                  </a:lnTo>
                  <a:lnTo>
                    <a:pt x="10145992" y="7943050"/>
                  </a:lnTo>
                  <a:lnTo>
                    <a:pt x="10160089" y="8019250"/>
                  </a:lnTo>
                  <a:lnTo>
                    <a:pt x="10173665" y="8082750"/>
                  </a:lnTo>
                  <a:lnTo>
                    <a:pt x="10179266" y="8107159"/>
                  </a:lnTo>
                  <a:lnTo>
                    <a:pt x="10172116" y="8070050"/>
                  </a:lnTo>
                  <a:lnTo>
                    <a:pt x="10162616" y="8019250"/>
                  </a:lnTo>
                  <a:lnTo>
                    <a:pt x="10153421" y="7968450"/>
                  </a:lnTo>
                  <a:lnTo>
                    <a:pt x="10144557" y="7917650"/>
                  </a:lnTo>
                  <a:lnTo>
                    <a:pt x="10135997" y="7879550"/>
                  </a:lnTo>
                  <a:lnTo>
                    <a:pt x="10127780" y="7828750"/>
                  </a:lnTo>
                  <a:lnTo>
                    <a:pt x="10119893" y="7777950"/>
                  </a:lnTo>
                  <a:lnTo>
                    <a:pt x="10112375" y="7727150"/>
                  </a:lnTo>
                  <a:lnTo>
                    <a:pt x="10105199" y="7676350"/>
                  </a:lnTo>
                  <a:lnTo>
                    <a:pt x="10123106" y="7765250"/>
                  </a:lnTo>
                  <a:lnTo>
                    <a:pt x="10134346" y="7828750"/>
                  </a:lnTo>
                  <a:lnTo>
                    <a:pt x="10148113" y="7892250"/>
                  </a:lnTo>
                  <a:lnTo>
                    <a:pt x="10157752" y="7930350"/>
                  </a:lnTo>
                  <a:lnTo>
                    <a:pt x="10168141" y="7981150"/>
                  </a:lnTo>
                  <a:lnTo>
                    <a:pt x="10179113" y="8031950"/>
                  </a:lnTo>
                  <a:lnTo>
                    <a:pt x="10190505" y="8082750"/>
                  </a:lnTo>
                  <a:lnTo>
                    <a:pt x="10202139" y="8120850"/>
                  </a:lnTo>
                  <a:lnTo>
                    <a:pt x="10213861" y="8171650"/>
                  </a:lnTo>
                  <a:lnTo>
                    <a:pt x="10249433" y="8311350"/>
                  </a:lnTo>
                  <a:lnTo>
                    <a:pt x="10258082" y="8336750"/>
                  </a:lnTo>
                  <a:lnTo>
                    <a:pt x="10266502" y="8362150"/>
                  </a:lnTo>
                  <a:lnTo>
                    <a:pt x="10274503" y="8400250"/>
                  </a:lnTo>
                  <a:lnTo>
                    <a:pt x="10281933" y="8425650"/>
                  </a:lnTo>
                  <a:lnTo>
                    <a:pt x="10294976" y="8463750"/>
                  </a:lnTo>
                  <a:lnTo>
                    <a:pt x="10305669" y="8501850"/>
                  </a:lnTo>
                  <a:lnTo>
                    <a:pt x="10313187" y="8527250"/>
                  </a:lnTo>
                  <a:lnTo>
                    <a:pt x="10316654" y="8527250"/>
                  </a:lnTo>
                  <a:lnTo>
                    <a:pt x="10326916" y="8578050"/>
                  </a:lnTo>
                  <a:lnTo>
                    <a:pt x="10337914" y="8616150"/>
                  </a:lnTo>
                  <a:lnTo>
                    <a:pt x="10349776" y="8654250"/>
                  </a:lnTo>
                  <a:lnTo>
                    <a:pt x="10362628" y="8692350"/>
                  </a:lnTo>
                  <a:lnTo>
                    <a:pt x="10388917" y="8781250"/>
                  </a:lnTo>
                  <a:lnTo>
                    <a:pt x="10395763" y="8806650"/>
                  </a:lnTo>
                  <a:lnTo>
                    <a:pt x="10402748" y="8832050"/>
                  </a:lnTo>
                  <a:lnTo>
                    <a:pt x="10409745" y="8844750"/>
                  </a:lnTo>
                  <a:lnTo>
                    <a:pt x="10442943" y="8959050"/>
                  </a:lnTo>
                  <a:lnTo>
                    <a:pt x="10467861" y="9022550"/>
                  </a:lnTo>
                  <a:lnTo>
                    <a:pt x="10478770" y="9060650"/>
                  </a:lnTo>
                  <a:lnTo>
                    <a:pt x="10488320" y="9086050"/>
                  </a:lnTo>
                  <a:lnTo>
                    <a:pt x="10503421" y="9136850"/>
                  </a:lnTo>
                  <a:lnTo>
                    <a:pt x="10485387" y="9086050"/>
                  </a:lnTo>
                  <a:lnTo>
                    <a:pt x="10467708" y="9047950"/>
                  </a:lnTo>
                  <a:lnTo>
                    <a:pt x="10450170" y="8997150"/>
                  </a:lnTo>
                  <a:lnTo>
                    <a:pt x="10432593" y="8959050"/>
                  </a:lnTo>
                  <a:lnTo>
                    <a:pt x="10382606" y="8819350"/>
                  </a:lnTo>
                  <a:lnTo>
                    <a:pt x="10374414" y="8793950"/>
                  </a:lnTo>
                  <a:lnTo>
                    <a:pt x="10366578" y="8768550"/>
                  </a:lnTo>
                  <a:lnTo>
                    <a:pt x="10333164" y="8641550"/>
                  </a:lnTo>
                  <a:lnTo>
                    <a:pt x="10296855" y="8527250"/>
                  </a:lnTo>
                  <a:lnTo>
                    <a:pt x="10278796" y="8476450"/>
                  </a:lnTo>
                  <a:lnTo>
                    <a:pt x="10261803" y="8425650"/>
                  </a:lnTo>
                  <a:lnTo>
                    <a:pt x="10271379" y="8463750"/>
                  </a:lnTo>
                  <a:lnTo>
                    <a:pt x="10282466" y="8501850"/>
                  </a:lnTo>
                  <a:lnTo>
                    <a:pt x="10294709" y="8552650"/>
                  </a:lnTo>
                  <a:lnTo>
                    <a:pt x="10307764" y="8603450"/>
                  </a:lnTo>
                  <a:lnTo>
                    <a:pt x="10321290" y="8641550"/>
                  </a:lnTo>
                  <a:lnTo>
                    <a:pt x="10359288" y="8781250"/>
                  </a:lnTo>
                  <a:lnTo>
                    <a:pt x="10369067" y="8806650"/>
                  </a:lnTo>
                  <a:lnTo>
                    <a:pt x="10379291" y="8844750"/>
                  </a:lnTo>
                  <a:lnTo>
                    <a:pt x="10389629" y="8870150"/>
                  </a:lnTo>
                  <a:lnTo>
                    <a:pt x="10399738" y="8908250"/>
                  </a:lnTo>
                  <a:lnTo>
                    <a:pt x="10419677" y="8971750"/>
                  </a:lnTo>
                  <a:lnTo>
                    <a:pt x="10449535" y="9060650"/>
                  </a:lnTo>
                  <a:lnTo>
                    <a:pt x="10458755" y="9086050"/>
                  </a:lnTo>
                  <a:lnTo>
                    <a:pt x="10467670" y="9111450"/>
                  </a:lnTo>
                  <a:lnTo>
                    <a:pt x="10476395" y="9136850"/>
                  </a:lnTo>
                  <a:lnTo>
                    <a:pt x="10492651" y="9187650"/>
                  </a:lnTo>
                  <a:lnTo>
                    <a:pt x="10506443" y="9225750"/>
                  </a:lnTo>
                  <a:lnTo>
                    <a:pt x="10517429" y="9263850"/>
                  </a:lnTo>
                  <a:lnTo>
                    <a:pt x="10525277" y="9289250"/>
                  </a:lnTo>
                  <a:lnTo>
                    <a:pt x="10525277" y="9166593"/>
                  </a:lnTo>
                  <a:lnTo>
                    <a:pt x="10514178" y="9136850"/>
                  </a:lnTo>
                  <a:lnTo>
                    <a:pt x="10466845" y="9009850"/>
                  </a:lnTo>
                  <a:lnTo>
                    <a:pt x="10429202" y="8908250"/>
                  </a:lnTo>
                  <a:lnTo>
                    <a:pt x="10441749" y="8933650"/>
                  </a:lnTo>
                  <a:lnTo>
                    <a:pt x="10445483" y="8946350"/>
                  </a:lnTo>
                  <a:lnTo>
                    <a:pt x="10442296" y="8920950"/>
                  </a:lnTo>
                  <a:lnTo>
                    <a:pt x="10438206" y="8908250"/>
                  </a:lnTo>
                  <a:lnTo>
                    <a:pt x="10434117" y="8895550"/>
                  </a:lnTo>
                  <a:lnTo>
                    <a:pt x="10422890" y="8857450"/>
                  </a:lnTo>
                  <a:lnTo>
                    <a:pt x="10410520" y="8806650"/>
                  </a:lnTo>
                  <a:lnTo>
                    <a:pt x="10398950" y="8768550"/>
                  </a:lnTo>
                  <a:lnTo>
                    <a:pt x="10391178" y="8743150"/>
                  </a:lnTo>
                  <a:lnTo>
                    <a:pt x="10386352" y="8717750"/>
                  </a:lnTo>
                  <a:lnTo>
                    <a:pt x="10390314" y="8717750"/>
                  </a:lnTo>
                  <a:lnTo>
                    <a:pt x="10396906" y="8743150"/>
                  </a:lnTo>
                  <a:lnTo>
                    <a:pt x="10420706" y="8806650"/>
                  </a:lnTo>
                  <a:lnTo>
                    <a:pt x="10439070" y="8870150"/>
                  </a:lnTo>
                  <a:lnTo>
                    <a:pt x="10462539" y="8933650"/>
                  </a:lnTo>
                  <a:lnTo>
                    <a:pt x="10491686" y="9009850"/>
                  </a:lnTo>
                  <a:lnTo>
                    <a:pt x="10470375" y="8959050"/>
                  </a:lnTo>
                  <a:lnTo>
                    <a:pt x="10463378" y="8946350"/>
                  </a:lnTo>
                  <a:lnTo>
                    <a:pt x="10467302" y="8959050"/>
                  </a:lnTo>
                  <a:lnTo>
                    <a:pt x="10478808" y="8997150"/>
                  </a:lnTo>
                  <a:lnTo>
                    <a:pt x="10511041" y="9098750"/>
                  </a:lnTo>
                  <a:lnTo>
                    <a:pt x="10518953" y="9124150"/>
                  </a:lnTo>
                  <a:lnTo>
                    <a:pt x="10525811" y="9149550"/>
                  </a:lnTo>
                  <a:lnTo>
                    <a:pt x="10531132" y="9162250"/>
                  </a:lnTo>
                  <a:lnTo>
                    <a:pt x="10534396" y="9174950"/>
                  </a:lnTo>
                  <a:lnTo>
                    <a:pt x="10561472" y="9251150"/>
                  </a:lnTo>
                  <a:lnTo>
                    <a:pt x="10570591" y="9263850"/>
                  </a:lnTo>
                  <a:lnTo>
                    <a:pt x="10608208" y="9352750"/>
                  </a:lnTo>
                  <a:lnTo>
                    <a:pt x="10626623" y="9403550"/>
                  </a:lnTo>
                  <a:lnTo>
                    <a:pt x="10645229" y="9441650"/>
                  </a:lnTo>
                  <a:lnTo>
                    <a:pt x="10663631" y="9479750"/>
                  </a:lnTo>
                  <a:lnTo>
                    <a:pt x="10681449" y="9517850"/>
                  </a:lnTo>
                  <a:lnTo>
                    <a:pt x="10698620" y="9555950"/>
                  </a:lnTo>
                  <a:lnTo>
                    <a:pt x="10715498" y="9594050"/>
                  </a:lnTo>
                  <a:lnTo>
                    <a:pt x="10731716" y="9632150"/>
                  </a:lnTo>
                  <a:lnTo>
                    <a:pt x="10746905" y="9657550"/>
                  </a:lnTo>
                  <a:lnTo>
                    <a:pt x="10773969" y="9721050"/>
                  </a:lnTo>
                  <a:lnTo>
                    <a:pt x="10796765" y="9759150"/>
                  </a:lnTo>
                  <a:lnTo>
                    <a:pt x="10786618" y="9733750"/>
                  </a:lnTo>
                  <a:lnTo>
                    <a:pt x="10788307" y="9721050"/>
                  </a:lnTo>
                  <a:lnTo>
                    <a:pt x="10800258" y="9733750"/>
                  </a:lnTo>
                  <a:lnTo>
                    <a:pt x="10820845" y="9771850"/>
                  </a:lnTo>
                  <a:lnTo>
                    <a:pt x="10848492" y="9809950"/>
                  </a:lnTo>
                  <a:lnTo>
                    <a:pt x="10881576" y="9873450"/>
                  </a:lnTo>
                  <a:lnTo>
                    <a:pt x="10863758" y="9835350"/>
                  </a:lnTo>
                  <a:lnTo>
                    <a:pt x="10844911" y="9797250"/>
                  </a:lnTo>
                  <a:lnTo>
                    <a:pt x="10825124" y="9759150"/>
                  </a:lnTo>
                  <a:lnTo>
                    <a:pt x="10804525" y="9721050"/>
                  </a:lnTo>
                  <a:lnTo>
                    <a:pt x="10783202" y="9670250"/>
                  </a:lnTo>
                  <a:lnTo>
                    <a:pt x="10761282" y="9632150"/>
                  </a:lnTo>
                  <a:lnTo>
                    <a:pt x="10738866" y="9581350"/>
                  </a:lnTo>
                  <a:lnTo>
                    <a:pt x="10716044" y="9530550"/>
                  </a:lnTo>
                  <a:lnTo>
                    <a:pt x="10692956" y="9479750"/>
                  </a:lnTo>
                  <a:lnTo>
                    <a:pt x="10669689" y="9428950"/>
                  </a:lnTo>
                  <a:lnTo>
                    <a:pt x="10646359" y="9365450"/>
                  </a:lnTo>
                  <a:lnTo>
                    <a:pt x="10627970" y="9327350"/>
                  </a:lnTo>
                  <a:lnTo>
                    <a:pt x="10609631" y="9276550"/>
                  </a:lnTo>
                  <a:lnTo>
                    <a:pt x="10591394" y="9238450"/>
                  </a:lnTo>
                  <a:lnTo>
                    <a:pt x="10573283" y="9187650"/>
                  </a:lnTo>
                  <a:lnTo>
                    <a:pt x="10555313" y="9149550"/>
                  </a:lnTo>
                  <a:lnTo>
                    <a:pt x="10537533" y="9098750"/>
                  </a:lnTo>
                  <a:lnTo>
                    <a:pt x="10519969" y="9047950"/>
                  </a:lnTo>
                  <a:lnTo>
                    <a:pt x="10506964" y="9009850"/>
                  </a:lnTo>
                  <a:lnTo>
                    <a:pt x="10502633" y="8997150"/>
                  </a:lnTo>
                  <a:lnTo>
                    <a:pt x="10485577" y="8959050"/>
                  </a:lnTo>
                  <a:lnTo>
                    <a:pt x="10468826" y="8908250"/>
                  </a:lnTo>
                  <a:lnTo>
                    <a:pt x="10452392" y="8857450"/>
                  </a:lnTo>
                  <a:lnTo>
                    <a:pt x="10436339" y="8806650"/>
                  </a:lnTo>
                  <a:lnTo>
                    <a:pt x="10420655" y="8768550"/>
                  </a:lnTo>
                  <a:lnTo>
                    <a:pt x="10405415" y="8717750"/>
                  </a:lnTo>
                  <a:lnTo>
                    <a:pt x="10388067" y="8654250"/>
                  </a:lnTo>
                  <a:lnTo>
                    <a:pt x="10371353" y="8603450"/>
                  </a:lnTo>
                  <a:lnTo>
                    <a:pt x="10355262" y="8552650"/>
                  </a:lnTo>
                  <a:lnTo>
                    <a:pt x="10339807" y="8501850"/>
                  </a:lnTo>
                  <a:lnTo>
                    <a:pt x="10324986" y="8451050"/>
                  </a:lnTo>
                  <a:lnTo>
                    <a:pt x="10310800" y="8400250"/>
                  </a:lnTo>
                  <a:lnTo>
                    <a:pt x="10297249" y="8349450"/>
                  </a:lnTo>
                  <a:lnTo>
                    <a:pt x="10284346" y="8298650"/>
                  </a:lnTo>
                  <a:lnTo>
                    <a:pt x="10272077" y="8247850"/>
                  </a:lnTo>
                  <a:lnTo>
                    <a:pt x="10260470" y="8197050"/>
                  </a:lnTo>
                  <a:lnTo>
                    <a:pt x="10249497" y="8158950"/>
                  </a:lnTo>
                  <a:lnTo>
                    <a:pt x="10239184" y="8120850"/>
                  </a:lnTo>
                  <a:lnTo>
                    <a:pt x="10211968" y="8006550"/>
                  </a:lnTo>
                  <a:lnTo>
                    <a:pt x="10190531" y="7917650"/>
                  </a:lnTo>
                  <a:lnTo>
                    <a:pt x="10181488" y="7879550"/>
                  </a:lnTo>
                  <a:lnTo>
                    <a:pt x="10173513" y="7841450"/>
                  </a:lnTo>
                  <a:lnTo>
                    <a:pt x="10166820" y="7816050"/>
                  </a:lnTo>
                  <a:lnTo>
                    <a:pt x="10153802" y="7765250"/>
                  </a:lnTo>
                  <a:lnTo>
                    <a:pt x="10146170" y="7714450"/>
                  </a:lnTo>
                  <a:lnTo>
                    <a:pt x="10140582" y="7676350"/>
                  </a:lnTo>
                  <a:lnTo>
                    <a:pt x="10138727" y="7663650"/>
                  </a:lnTo>
                  <a:lnTo>
                    <a:pt x="10131488" y="7625550"/>
                  </a:lnTo>
                  <a:lnTo>
                    <a:pt x="10124465" y="7574750"/>
                  </a:lnTo>
                  <a:lnTo>
                    <a:pt x="10117684" y="7523950"/>
                  </a:lnTo>
                  <a:lnTo>
                    <a:pt x="10111156" y="7473150"/>
                  </a:lnTo>
                  <a:lnTo>
                    <a:pt x="10104895" y="7422350"/>
                  </a:lnTo>
                  <a:lnTo>
                    <a:pt x="10098913" y="7371550"/>
                  </a:lnTo>
                  <a:lnTo>
                    <a:pt x="10093236" y="7320750"/>
                  </a:lnTo>
                  <a:lnTo>
                    <a:pt x="10087864" y="7269950"/>
                  </a:lnTo>
                  <a:lnTo>
                    <a:pt x="10082822" y="7219150"/>
                  </a:lnTo>
                  <a:lnTo>
                    <a:pt x="10078123" y="7168350"/>
                  </a:lnTo>
                  <a:lnTo>
                    <a:pt x="10073792" y="7117550"/>
                  </a:lnTo>
                  <a:lnTo>
                    <a:pt x="10070821" y="7079450"/>
                  </a:lnTo>
                  <a:lnTo>
                    <a:pt x="10069830" y="7066750"/>
                  </a:lnTo>
                  <a:lnTo>
                    <a:pt x="10066261" y="7015950"/>
                  </a:lnTo>
                  <a:lnTo>
                    <a:pt x="10063099" y="6965150"/>
                  </a:lnTo>
                  <a:lnTo>
                    <a:pt x="10060356" y="6914350"/>
                  </a:lnTo>
                  <a:lnTo>
                    <a:pt x="10056203" y="6800050"/>
                  </a:lnTo>
                  <a:lnTo>
                    <a:pt x="10054819" y="6749250"/>
                  </a:lnTo>
                  <a:lnTo>
                    <a:pt x="10053917" y="6698450"/>
                  </a:lnTo>
                  <a:lnTo>
                    <a:pt x="10053587" y="6660350"/>
                  </a:lnTo>
                  <a:lnTo>
                    <a:pt x="10053472" y="6634950"/>
                  </a:lnTo>
                  <a:lnTo>
                    <a:pt x="10053510" y="6584150"/>
                  </a:lnTo>
                  <a:lnTo>
                    <a:pt x="10053764" y="6546050"/>
                  </a:lnTo>
                  <a:lnTo>
                    <a:pt x="10054488" y="6495250"/>
                  </a:lnTo>
                  <a:lnTo>
                    <a:pt x="10055606" y="6444450"/>
                  </a:lnTo>
                  <a:lnTo>
                    <a:pt x="10057117" y="6393650"/>
                  </a:lnTo>
                  <a:lnTo>
                    <a:pt x="10059022" y="6342850"/>
                  </a:lnTo>
                  <a:lnTo>
                    <a:pt x="10061334" y="6292050"/>
                  </a:lnTo>
                  <a:lnTo>
                    <a:pt x="10064039" y="6241250"/>
                  </a:lnTo>
                  <a:lnTo>
                    <a:pt x="10067138" y="6190450"/>
                  </a:lnTo>
                  <a:lnTo>
                    <a:pt x="10070643" y="6139650"/>
                  </a:lnTo>
                  <a:lnTo>
                    <a:pt x="10074567" y="6088850"/>
                  </a:lnTo>
                  <a:lnTo>
                    <a:pt x="10087508" y="5936450"/>
                  </a:lnTo>
                  <a:lnTo>
                    <a:pt x="10094316" y="5872950"/>
                  </a:lnTo>
                  <a:lnTo>
                    <a:pt x="10097846" y="5834850"/>
                  </a:lnTo>
                  <a:lnTo>
                    <a:pt x="10101707" y="5796750"/>
                  </a:lnTo>
                  <a:lnTo>
                    <a:pt x="10106787" y="5745950"/>
                  </a:lnTo>
                  <a:lnTo>
                    <a:pt x="10110749" y="5707850"/>
                  </a:lnTo>
                  <a:lnTo>
                    <a:pt x="10112070" y="5695150"/>
                  </a:lnTo>
                  <a:lnTo>
                    <a:pt x="10117518" y="5644350"/>
                  </a:lnTo>
                  <a:lnTo>
                    <a:pt x="10123106" y="5593550"/>
                  </a:lnTo>
                  <a:lnTo>
                    <a:pt x="10125011" y="5580850"/>
                  </a:lnTo>
                  <a:lnTo>
                    <a:pt x="10128796" y="5555450"/>
                  </a:lnTo>
                  <a:lnTo>
                    <a:pt x="10134575" y="5504650"/>
                  </a:lnTo>
                  <a:lnTo>
                    <a:pt x="10130193" y="5530050"/>
                  </a:lnTo>
                  <a:lnTo>
                    <a:pt x="10125494" y="5555450"/>
                  </a:lnTo>
                  <a:lnTo>
                    <a:pt x="10121709" y="5580850"/>
                  </a:lnTo>
                  <a:lnTo>
                    <a:pt x="10120109" y="5580850"/>
                  </a:lnTo>
                  <a:lnTo>
                    <a:pt x="10126828" y="5530050"/>
                  </a:lnTo>
                  <a:lnTo>
                    <a:pt x="10133660" y="5479250"/>
                  </a:lnTo>
                  <a:lnTo>
                    <a:pt x="10140620" y="5428450"/>
                  </a:lnTo>
                  <a:lnTo>
                    <a:pt x="10147668" y="5377650"/>
                  </a:lnTo>
                  <a:lnTo>
                    <a:pt x="10154818" y="5326850"/>
                  </a:lnTo>
                  <a:lnTo>
                    <a:pt x="10162045" y="5276050"/>
                  </a:lnTo>
                  <a:lnTo>
                    <a:pt x="10169334" y="5225250"/>
                  </a:lnTo>
                  <a:lnTo>
                    <a:pt x="10176675" y="5174450"/>
                  </a:lnTo>
                  <a:lnTo>
                    <a:pt x="10184066" y="5123650"/>
                  </a:lnTo>
                  <a:lnTo>
                    <a:pt x="10191483" y="5072850"/>
                  </a:lnTo>
                  <a:lnTo>
                    <a:pt x="10213835" y="4920450"/>
                  </a:lnTo>
                  <a:lnTo>
                    <a:pt x="10196944" y="5072850"/>
                  </a:lnTo>
                  <a:lnTo>
                    <a:pt x="10218483" y="4920450"/>
                  </a:lnTo>
                  <a:lnTo>
                    <a:pt x="10232822" y="4831550"/>
                  </a:lnTo>
                  <a:lnTo>
                    <a:pt x="10239946" y="4780750"/>
                  </a:lnTo>
                  <a:lnTo>
                    <a:pt x="10247020" y="4729950"/>
                  </a:lnTo>
                  <a:lnTo>
                    <a:pt x="10254043" y="4679150"/>
                  </a:lnTo>
                  <a:lnTo>
                    <a:pt x="10260990" y="4628350"/>
                  </a:lnTo>
                  <a:lnTo>
                    <a:pt x="10263657" y="4628350"/>
                  </a:lnTo>
                  <a:lnTo>
                    <a:pt x="10262502" y="4666450"/>
                  </a:lnTo>
                  <a:lnTo>
                    <a:pt x="10259174" y="4704550"/>
                  </a:lnTo>
                  <a:lnTo>
                    <a:pt x="10254323" y="4755350"/>
                  </a:lnTo>
                  <a:lnTo>
                    <a:pt x="10248214" y="4806150"/>
                  </a:lnTo>
                  <a:lnTo>
                    <a:pt x="10241077" y="4869650"/>
                  </a:lnTo>
                  <a:lnTo>
                    <a:pt x="10233165" y="4945850"/>
                  </a:lnTo>
                  <a:lnTo>
                    <a:pt x="10227196" y="4983950"/>
                  </a:lnTo>
                  <a:lnTo>
                    <a:pt x="10221404" y="5034750"/>
                  </a:lnTo>
                  <a:lnTo>
                    <a:pt x="10216642" y="5060150"/>
                  </a:lnTo>
                  <a:lnTo>
                    <a:pt x="10213759" y="5072850"/>
                  </a:lnTo>
                  <a:lnTo>
                    <a:pt x="10213632" y="5072850"/>
                  </a:lnTo>
                  <a:lnTo>
                    <a:pt x="10217099" y="5034750"/>
                  </a:lnTo>
                  <a:lnTo>
                    <a:pt x="10210127" y="5098250"/>
                  </a:lnTo>
                  <a:lnTo>
                    <a:pt x="10205720" y="5149050"/>
                  </a:lnTo>
                  <a:lnTo>
                    <a:pt x="10203574" y="5174450"/>
                  </a:lnTo>
                  <a:lnTo>
                    <a:pt x="10204894" y="5174450"/>
                  </a:lnTo>
                  <a:lnTo>
                    <a:pt x="10207777" y="5149050"/>
                  </a:lnTo>
                  <a:lnTo>
                    <a:pt x="10211727" y="5123650"/>
                  </a:lnTo>
                  <a:lnTo>
                    <a:pt x="10216477" y="5098250"/>
                  </a:lnTo>
                  <a:lnTo>
                    <a:pt x="10219741" y="5072850"/>
                  </a:lnTo>
                  <a:lnTo>
                    <a:pt x="10227881" y="5009350"/>
                  </a:lnTo>
                  <a:lnTo>
                    <a:pt x="10233889" y="4971250"/>
                  </a:lnTo>
                  <a:lnTo>
                    <a:pt x="10239299" y="4933150"/>
                  </a:lnTo>
                  <a:lnTo>
                    <a:pt x="10243693" y="4907750"/>
                  </a:lnTo>
                  <a:lnTo>
                    <a:pt x="10246665" y="4882350"/>
                  </a:lnTo>
                  <a:lnTo>
                    <a:pt x="10247770" y="4882350"/>
                  </a:lnTo>
                  <a:lnTo>
                    <a:pt x="10246601" y="4907750"/>
                  </a:lnTo>
                  <a:lnTo>
                    <a:pt x="10242728" y="4958550"/>
                  </a:lnTo>
                  <a:lnTo>
                    <a:pt x="10235705" y="5009350"/>
                  </a:lnTo>
                  <a:lnTo>
                    <a:pt x="10228770" y="5060150"/>
                  </a:lnTo>
                  <a:lnTo>
                    <a:pt x="10222039" y="5110950"/>
                  </a:lnTo>
                  <a:lnTo>
                    <a:pt x="10215613" y="5161750"/>
                  </a:lnTo>
                  <a:lnTo>
                    <a:pt x="10209619" y="5212550"/>
                  </a:lnTo>
                  <a:lnTo>
                    <a:pt x="10204132" y="5263350"/>
                  </a:lnTo>
                  <a:lnTo>
                    <a:pt x="10199294" y="5301450"/>
                  </a:lnTo>
                  <a:lnTo>
                    <a:pt x="10207561" y="5237950"/>
                  </a:lnTo>
                  <a:lnTo>
                    <a:pt x="10215372" y="5174450"/>
                  </a:lnTo>
                  <a:lnTo>
                    <a:pt x="10222738" y="5123650"/>
                  </a:lnTo>
                  <a:lnTo>
                    <a:pt x="10229710" y="5072850"/>
                  </a:lnTo>
                  <a:lnTo>
                    <a:pt x="10236289" y="5022050"/>
                  </a:lnTo>
                  <a:lnTo>
                    <a:pt x="10242525" y="4971250"/>
                  </a:lnTo>
                  <a:lnTo>
                    <a:pt x="10248430" y="4920450"/>
                  </a:lnTo>
                  <a:lnTo>
                    <a:pt x="10254031" y="4882350"/>
                  </a:lnTo>
                  <a:lnTo>
                    <a:pt x="10259365" y="4831550"/>
                  </a:lnTo>
                  <a:lnTo>
                    <a:pt x="10264445" y="4793450"/>
                  </a:lnTo>
                  <a:lnTo>
                    <a:pt x="10269309" y="4742650"/>
                  </a:lnTo>
                  <a:lnTo>
                    <a:pt x="10273982" y="4704550"/>
                  </a:lnTo>
                  <a:lnTo>
                    <a:pt x="10278491" y="4666450"/>
                  </a:lnTo>
                  <a:lnTo>
                    <a:pt x="10282758" y="4628350"/>
                  </a:lnTo>
                  <a:lnTo>
                    <a:pt x="10288448" y="4577550"/>
                  </a:lnTo>
                  <a:lnTo>
                    <a:pt x="10289883" y="4564850"/>
                  </a:lnTo>
                  <a:lnTo>
                    <a:pt x="10301008" y="4463250"/>
                  </a:lnTo>
                  <a:lnTo>
                    <a:pt x="10306672" y="4425150"/>
                  </a:lnTo>
                  <a:lnTo>
                    <a:pt x="10312502" y="4374350"/>
                  </a:lnTo>
                  <a:lnTo>
                    <a:pt x="10318559" y="4323550"/>
                  </a:lnTo>
                  <a:lnTo>
                    <a:pt x="10324935" y="4285450"/>
                  </a:lnTo>
                  <a:lnTo>
                    <a:pt x="10331704" y="4234650"/>
                  </a:lnTo>
                  <a:lnTo>
                    <a:pt x="10338930" y="4183850"/>
                  </a:lnTo>
                  <a:lnTo>
                    <a:pt x="10343858" y="4107650"/>
                  </a:lnTo>
                  <a:lnTo>
                    <a:pt x="10346563" y="4056850"/>
                  </a:lnTo>
                  <a:lnTo>
                    <a:pt x="10349370" y="4018750"/>
                  </a:lnTo>
                  <a:lnTo>
                    <a:pt x="10352240" y="3967950"/>
                  </a:lnTo>
                  <a:lnTo>
                    <a:pt x="10355148" y="3917150"/>
                  </a:lnTo>
                  <a:lnTo>
                    <a:pt x="10358056" y="3866350"/>
                  </a:lnTo>
                  <a:lnTo>
                    <a:pt x="10359784" y="3828250"/>
                  </a:lnTo>
                  <a:lnTo>
                    <a:pt x="10360927" y="3802850"/>
                  </a:lnTo>
                  <a:lnTo>
                    <a:pt x="10363721" y="3752050"/>
                  </a:lnTo>
                  <a:lnTo>
                    <a:pt x="10366413" y="3688550"/>
                  </a:lnTo>
                  <a:lnTo>
                    <a:pt x="10368953" y="3625050"/>
                  </a:lnTo>
                  <a:lnTo>
                    <a:pt x="10369804" y="3612350"/>
                  </a:lnTo>
                  <a:lnTo>
                    <a:pt x="10370744" y="3586950"/>
                  </a:lnTo>
                  <a:lnTo>
                    <a:pt x="10371607" y="3561550"/>
                  </a:lnTo>
                  <a:lnTo>
                    <a:pt x="10372242" y="3548850"/>
                  </a:lnTo>
                  <a:lnTo>
                    <a:pt x="10374541" y="3459950"/>
                  </a:lnTo>
                  <a:lnTo>
                    <a:pt x="10375811" y="3409150"/>
                  </a:lnTo>
                  <a:lnTo>
                    <a:pt x="10376687" y="3371050"/>
                  </a:lnTo>
                  <a:lnTo>
                    <a:pt x="10377386" y="3320250"/>
                  </a:lnTo>
                  <a:lnTo>
                    <a:pt x="10378186" y="3267011"/>
                  </a:lnTo>
                  <a:lnTo>
                    <a:pt x="10379405" y="3205950"/>
                  </a:lnTo>
                  <a:lnTo>
                    <a:pt x="10379939" y="3205950"/>
                  </a:lnTo>
                  <a:lnTo>
                    <a:pt x="10379240" y="3193250"/>
                  </a:lnTo>
                  <a:lnTo>
                    <a:pt x="10384168" y="3193250"/>
                  </a:lnTo>
                  <a:lnTo>
                    <a:pt x="10407307" y="3180550"/>
                  </a:lnTo>
                  <a:lnTo>
                    <a:pt x="10463047" y="3129750"/>
                  </a:lnTo>
                  <a:lnTo>
                    <a:pt x="10515473" y="3093618"/>
                  </a:lnTo>
                  <a:lnTo>
                    <a:pt x="10513492" y="3104350"/>
                  </a:lnTo>
                  <a:lnTo>
                    <a:pt x="10526458" y="3091650"/>
                  </a:lnTo>
                  <a:lnTo>
                    <a:pt x="10538993" y="3078950"/>
                  </a:lnTo>
                  <a:lnTo>
                    <a:pt x="10551528" y="3066250"/>
                  </a:lnTo>
                  <a:lnTo>
                    <a:pt x="10585450" y="3040850"/>
                  </a:lnTo>
                  <a:lnTo>
                    <a:pt x="10625011" y="3015450"/>
                  </a:lnTo>
                  <a:lnTo>
                    <a:pt x="10666959" y="2977350"/>
                  </a:lnTo>
                  <a:lnTo>
                    <a:pt x="10708157" y="2939250"/>
                  </a:lnTo>
                  <a:lnTo>
                    <a:pt x="10745521" y="2913850"/>
                  </a:lnTo>
                  <a:lnTo>
                    <a:pt x="10775975" y="2888450"/>
                  </a:lnTo>
                  <a:lnTo>
                    <a:pt x="10792130" y="2878429"/>
                  </a:lnTo>
                  <a:lnTo>
                    <a:pt x="10767085" y="2901150"/>
                  </a:lnTo>
                  <a:lnTo>
                    <a:pt x="10800359" y="2875750"/>
                  </a:lnTo>
                  <a:lnTo>
                    <a:pt x="10813098" y="2863050"/>
                  </a:lnTo>
                  <a:lnTo>
                    <a:pt x="10838574" y="2837650"/>
                  </a:lnTo>
                  <a:lnTo>
                    <a:pt x="10880662" y="2799550"/>
                  </a:lnTo>
                  <a:lnTo>
                    <a:pt x="10925569" y="2761450"/>
                  </a:lnTo>
                  <a:lnTo>
                    <a:pt x="10972597" y="2723350"/>
                  </a:lnTo>
                  <a:lnTo>
                    <a:pt x="10985525" y="2712885"/>
                  </a:lnTo>
                  <a:lnTo>
                    <a:pt x="10970832" y="2723350"/>
                  </a:lnTo>
                  <a:lnTo>
                    <a:pt x="11021911" y="2672550"/>
                  </a:lnTo>
                  <a:lnTo>
                    <a:pt x="11063618" y="2634450"/>
                  </a:lnTo>
                  <a:lnTo>
                    <a:pt x="11099648" y="2609050"/>
                  </a:lnTo>
                  <a:lnTo>
                    <a:pt x="11133696" y="2570950"/>
                  </a:lnTo>
                  <a:lnTo>
                    <a:pt x="11161992" y="2545550"/>
                  </a:lnTo>
                  <a:lnTo>
                    <a:pt x="11193259" y="2520150"/>
                  </a:lnTo>
                  <a:lnTo>
                    <a:pt x="11229315" y="2482050"/>
                  </a:lnTo>
                  <a:lnTo>
                    <a:pt x="11271949" y="2443950"/>
                  </a:lnTo>
                  <a:lnTo>
                    <a:pt x="11322926" y="2405850"/>
                  </a:lnTo>
                  <a:lnTo>
                    <a:pt x="11337112" y="2393150"/>
                  </a:lnTo>
                  <a:lnTo>
                    <a:pt x="11335525" y="2393150"/>
                  </a:lnTo>
                  <a:lnTo>
                    <a:pt x="11395520" y="2342350"/>
                  </a:lnTo>
                  <a:lnTo>
                    <a:pt x="11436934" y="2304250"/>
                  </a:lnTo>
                  <a:lnTo>
                    <a:pt x="11465852" y="2278850"/>
                  </a:lnTo>
                  <a:lnTo>
                    <a:pt x="11510353" y="2228050"/>
                  </a:lnTo>
                  <a:lnTo>
                    <a:pt x="11526609" y="2215350"/>
                  </a:lnTo>
                  <a:lnTo>
                    <a:pt x="11546523" y="2189950"/>
                  </a:lnTo>
                  <a:lnTo>
                    <a:pt x="11571669" y="2164550"/>
                  </a:lnTo>
                  <a:lnTo>
                    <a:pt x="11603609" y="2139150"/>
                  </a:lnTo>
                  <a:lnTo>
                    <a:pt x="11629352" y="2113750"/>
                  </a:lnTo>
                  <a:lnTo>
                    <a:pt x="11659197" y="2088349"/>
                  </a:lnTo>
                  <a:lnTo>
                    <a:pt x="11693652" y="2062949"/>
                  </a:lnTo>
                  <a:lnTo>
                    <a:pt x="11733149" y="2024849"/>
                  </a:lnTo>
                  <a:lnTo>
                    <a:pt x="11778183" y="1986749"/>
                  </a:lnTo>
                  <a:lnTo>
                    <a:pt x="11829199" y="1948649"/>
                  </a:lnTo>
                  <a:lnTo>
                    <a:pt x="11897297" y="1885149"/>
                  </a:lnTo>
                  <a:lnTo>
                    <a:pt x="11959476" y="1834349"/>
                  </a:lnTo>
                  <a:lnTo>
                    <a:pt x="11997093" y="1808949"/>
                  </a:lnTo>
                  <a:lnTo>
                    <a:pt x="12015902" y="1796249"/>
                  </a:lnTo>
                  <a:lnTo>
                    <a:pt x="12066765" y="1758149"/>
                  </a:lnTo>
                  <a:lnTo>
                    <a:pt x="12112231" y="1720049"/>
                  </a:lnTo>
                  <a:lnTo>
                    <a:pt x="12152490" y="1681949"/>
                  </a:lnTo>
                  <a:lnTo>
                    <a:pt x="12187707" y="1656549"/>
                  </a:lnTo>
                  <a:lnTo>
                    <a:pt x="12218073" y="1631149"/>
                  </a:lnTo>
                  <a:lnTo>
                    <a:pt x="12243778" y="1618449"/>
                  </a:lnTo>
                  <a:lnTo>
                    <a:pt x="12264974" y="1605749"/>
                  </a:lnTo>
                  <a:lnTo>
                    <a:pt x="12281853" y="1593049"/>
                  </a:lnTo>
                  <a:lnTo>
                    <a:pt x="12294591" y="1580349"/>
                  </a:lnTo>
                  <a:lnTo>
                    <a:pt x="12306668" y="1567649"/>
                  </a:lnTo>
                  <a:lnTo>
                    <a:pt x="12310720" y="1567649"/>
                  </a:lnTo>
                  <a:lnTo>
                    <a:pt x="12307481" y="1580349"/>
                  </a:lnTo>
                  <a:lnTo>
                    <a:pt x="12297651" y="1580349"/>
                  </a:lnTo>
                  <a:lnTo>
                    <a:pt x="12282107" y="1593049"/>
                  </a:lnTo>
                  <a:lnTo>
                    <a:pt x="12261494" y="1618449"/>
                  </a:lnTo>
                  <a:lnTo>
                    <a:pt x="12236526" y="1631149"/>
                  </a:lnTo>
                  <a:lnTo>
                    <a:pt x="12207926" y="1656549"/>
                  </a:lnTo>
                  <a:lnTo>
                    <a:pt x="12072506" y="1770849"/>
                  </a:lnTo>
                  <a:lnTo>
                    <a:pt x="11943245" y="1892858"/>
                  </a:lnTo>
                  <a:lnTo>
                    <a:pt x="11954916" y="1885149"/>
                  </a:lnTo>
                  <a:lnTo>
                    <a:pt x="12000065" y="1847049"/>
                  </a:lnTo>
                  <a:lnTo>
                    <a:pt x="12050840" y="1808949"/>
                  </a:lnTo>
                  <a:lnTo>
                    <a:pt x="12106199" y="1758149"/>
                  </a:lnTo>
                  <a:lnTo>
                    <a:pt x="12165114" y="1707349"/>
                  </a:lnTo>
                  <a:lnTo>
                    <a:pt x="12205792" y="1681949"/>
                  </a:lnTo>
                  <a:lnTo>
                    <a:pt x="12247283" y="1643849"/>
                  </a:lnTo>
                  <a:lnTo>
                    <a:pt x="12289244" y="1618449"/>
                  </a:lnTo>
                  <a:lnTo>
                    <a:pt x="12331370" y="1580349"/>
                  </a:lnTo>
                  <a:lnTo>
                    <a:pt x="12352338" y="1567649"/>
                  </a:lnTo>
                  <a:lnTo>
                    <a:pt x="12373305" y="1554949"/>
                  </a:lnTo>
                  <a:lnTo>
                    <a:pt x="12414720" y="1516849"/>
                  </a:lnTo>
                  <a:lnTo>
                    <a:pt x="12455296" y="1491449"/>
                  </a:lnTo>
                  <a:lnTo>
                    <a:pt x="12494679" y="1466049"/>
                  </a:lnTo>
                  <a:lnTo>
                    <a:pt x="12532551" y="1427949"/>
                  </a:lnTo>
                  <a:lnTo>
                    <a:pt x="12568580" y="1402549"/>
                  </a:lnTo>
                  <a:lnTo>
                    <a:pt x="12602426" y="1377149"/>
                  </a:lnTo>
                  <a:lnTo>
                    <a:pt x="12633757" y="1364449"/>
                  </a:lnTo>
                  <a:lnTo>
                    <a:pt x="12579007" y="1402549"/>
                  </a:lnTo>
                  <a:lnTo>
                    <a:pt x="12616447" y="1377149"/>
                  </a:lnTo>
                  <a:lnTo>
                    <a:pt x="12636602" y="1364449"/>
                  </a:lnTo>
                  <a:lnTo>
                    <a:pt x="12656744" y="1351749"/>
                  </a:lnTo>
                  <a:lnTo>
                    <a:pt x="12699327" y="1313649"/>
                  </a:lnTo>
                  <a:lnTo>
                    <a:pt x="12743574" y="1288249"/>
                  </a:lnTo>
                  <a:lnTo>
                    <a:pt x="12834658" y="1212049"/>
                  </a:lnTo>
                  <a:lnTo>
                    <a:pt x="12880302" y="1186649"/>
                  </a:lnTo>
                  <a:lnTo>
                    <a:pt x="12925222" y="1148549"/>
                  </a:lnTo>
                  <a:lnTo>
                    <a:pt x="12968783" y="1123149"/>
                  </a:lnTo>
                  <a:lnTo>
                    <a:pt x="13010414" y="1097749"/>
                  </a:lnTo>
                  <a:lnTo>
                    <a:pt x="13044132" y="1072349"/>
                  </a:lnTo>
                  <a:lnTo>
                    <a:pt x="13084353" y="1034249"/>
                  </a:lnTo>
                  <a:lnTo>
                    <a:pt x="13128854" y="1008849"/>
                  </a:lnTo>
                  <a:lnTo>
                    <a:pt x="13221729" y="932649"/>
                  </a:lnTo>
                  <a:lnTo>
                    <a:pt x="13265633" y="907249"/>
                  </a:lnTo>
                  <a:lnTo>
                    <a:pt x="13304863" y="869149"/>
                  </a:lnTo>
                  <a:lnTo>
                    <a:pt x="13606907" y="691349"/>
                  </a:lnTo>
                  <a:lnTo>
                    <a:pt x="13650443" y="653249"/>
                  </a:lnTo>
                  <a:lnTo>
                    <a:pt x="13869556" y="526249"/>
                  </a:lnTo>
                  <a:lnTo>
                    <a:pt x="13754087" y="602449"/>
                  </a:lnTo>
                  <a:lnTo>
                    <a:pt x="13801776" y="577049"/>
                  </a:lnTo>
                  <a:lnTo>
                    <a:pt x="13825068" y="564349"/>
                  </a:lnTo>
                  <a:lnTo>
                    <a:pt x="13827062" y="563270"/>
                  </a:lnTo>
                  <a:lnTo>
                    <a:pt x="13861034" y="551649"/>
                  </a:lnTo>
                  <a:lnTo>
                    <a:pt x="13879221" y="539762"/>
                  </a:lnTo>
                  <a:lnTo>
                    <a:pt x="13830275" y="561505"/>
                  </a:lnTo>
                  <a:lnTo>
                    <a:pt x="13848347" y="551649"/>
                  </a:lnTo>
                  <a:lnTo>
                    <a:pt x="13893991" y="526249"/>
                  </a:lnTo>
                  <a:lnTo>
                    <a:pt x="13924496" y="509028"/>
                  </a:lnTo>
                  <a:lnTo>
                    <a:pt x="13891921" y="531469"/>
                  </a:lnTo>
                  <a:lnTo>
                    <a:pt x="13899896" y="526249"/>
                  </a:lnTo>
                  <a:lnTo>
                    <a:pt x="13940435" y="513549"/>
                  </a:lnTo>
                  <a:lnTo>
                    <a:pt x="13982675" y="488149"/>
                  </a:lnTo>
                  <a:lnTo>
                    <a:pt x="14026617" y="462749"/>
                  </a:lnTo>
                  <a:lnTo>
                    <a:pt x="14072235" y="437349"/>
                  </a:lnTo>
                  <a:lnTo>
                    <a:pt x="14111427" y="405815"/>
                  </a:lnTo>
                  <a:lnTo>
                    <a:pt x="14127734" y="399249"/>
                  </a:lnTo>
                  <a:lnTo>
                    <a:pt x="14119568" y="399249"/>
                  </a:lnTo>
                  <a:lnTo>
                    <a:pt x="14159332" y="378650"/>
                  </a:lnTo>
                  <a:lnTo>
                    <a:pt x="14166685" y="373849"/>
                  </a:lnTo>
                  <a:lnTo>
                    <a:pt x="14210945" y="348449"/>
                  </a:lnTo>
                  <a:lnTo>
                    <a:pt x="14258506" y="323049"/>
                  </a:lnTo>
                  <a:lnTo>
                    <a:pt x="14355509" y="272249"/>
                  </a:lnTo>
                  <a:lnTo>
                    <a:pt x="14475486" y="196049"/>
                  </a:lnTo>
                  <a:lnTo>
                    <a:pt x="14500492" y="183349"/>
                  </a:lnTo>
                  <a:lnTo>
                    <a:pt x="14488554" y="183349"/>
                  </a:lnTo>
                  <a:lnTo>
                    <a:pt x="14470837" y="196049"/>
                  </a:lnTo>
                  <a:lnTo>
                    <a:pt x="14448333" y="208749"/>
                  </a:lnTo>
                  <a:lnTo>
                    <a:pt x="14420876" y="221449"/>
                  </a:lnTo>
                  <a:lnTo>
                    <a:pt x="14415643" y="223494"/>
                  </a:lnTo>
                  <a:lnTo>
                    <a:pt x="14441259" y="208749"/>
                  </a:lnTo>
                  <a:lnTo>
                    <a:pt x="14482763" y="183349"/>
                  </a:lnTo>
                  <a:lnTo>
                    <a:pt x="14521815" y="157949"/>
                  </a:lnTo>
                  <a:lnTo>
                    <a:pt x="14558594" y="145249"/>
                  </a:lnTo>
                  <a:lnTo>
                    <a:pt x="14580286" y="132549"/>
                  </a:lnTo>
                  <a:lnTo>
                    <a:pt x="14601990" y="119849"/>
                  </a:lnTo>
                  <a:lnTo>
                    <a:pt x="14642732" y="107149"/>
                  </a:lnTo>
                  <a:lnTo>
                    <a:pt x="14681314" y="81749"/>
                  </a:lnTo>
                  <a:lnTo>
                    <a:pt x="14718246" y="69049"/>
                  </a:lnTo>
                  <a:lnTo>
                    <a:pt x="14849082" y="5549"/>
                  </a:lnTo>
                  <a:close/>
                </a:path>
              </a:pathLst>
            </a:custGeom>
            <a:solidFill>
              <a:srgbClr val="FFD100"/>
            </a:solidFill>
          </p:spPr>
          <p:txBody>
            <a:bodyPr wrap="square" lIns="0" tIns="0" rIns="0" bIns="0" rtlCol="0"/>
            <a:lstStyle/>
            <a:p>
              <a:endParaRPr/>
            </a:p>
          </p:txBody>
        </p:sp>
        <p:pic>
          <p:nvPicPr>
            <p:cNvPr id="9" name="object 7">
              <a:extLst>
                <a:ext uri="{FF2B5EF4-FFF2-40B4-BE49-F238E27FC236}">
                  <a16:creationId xmlns:a16="http://schemas.microsoft.com/office/drawing/2014/main" id="{54DFA5E6-EE01-1BB7-FAD3-59AC38672DCE}"/>
                </a:ext>
              </a:extLst>
            </p:cNvPr>
            <p:cNvPicPr/>
            <p:nvPr/>
          </p:nvPicPr>
          <p:blipFill>
            <a:blip r:embed="rId4" cstate="print"/>
            <a:stretch>
              <a:fillRect/>
            </a:stretch>
          </p:blipFill>
          <p:spPr>
            <a:xfrm>
              <a:off x="16475534" y="1691403"/>
              <a:ext cx="245751" cy="203302"/>
            </a:xfrm>
            <a:prstGeom prst="rect">
              <a:avLst/>
            </a:prstGeom>
          </p:spPr>
        </p:pic>
        <p:sp>
          <p:nvSpPr>
            <p:cNvPr id="10" name="object 8">
              <a:extLst>
                <a:ext uri="{FF2B5EF4-FFF2-40B4-BE49-F238E27FC236}">
                  <a16:creationId xmlns:a16="http://schemas.microsoft.com/office/drawing/2014/main" id="{026FB828-02CB-C360-8358-59E725856B82}"/>
                </a:ext>
              </a:extLst>
            </p:cNvPr>
            <p:cNvSpPr/>
            <p:nvPr/>
          </p:nvSpPr>
          <p:spPr>
            <a:xfrm>
              <a:off x="5170868" y="5"/>
              <a:ext cx="11176635" cy="11257915"/>
            </a:xfrm>
            <a:custGeom>
              <a:avLst/>
              <a:gdLst/>
              <a:ahLst/>
              <a:cxnLst/>
              <a:rect l="l" t="t" r="r" b="b"/>
              <a:pathLst>
                <a:path w="11176635" h="11257915">
                  <a:moveTo>
                    <a:pt x="337908" y="1276210"/>
                  </a:moveTo>
                  <a:lnTo>
                    <a:pt x="321449" y="1248194"/>
                  </a:lnTo>
                  <a:lnTo>
                    <a:pt x="310756" y="1232090"/>
                  </a:lnTo>
                  <a:lnTo>
                    <a:pt x="229133" y="1100632"/>
                  </a:lnTo>
                  <a:lnTo>
                    <a:pt x="219252" y="1083995"/>
                  </a:lnTo>
                  <a:lnTo>
                    <a:pt x="161366" y="983272"/>
                  </a:lnTo>
                  <a:lnTo>
                    <a:pt x="176072" y="1012596"/>
                  </a:lnTo>
                  <a:lnTo>
                    <a:pt x="214617" y="1079728"/>
                  </a:lnTo>
                  <a:lnTo>
                    <a:pt x="224409" y="1096416"/>
                  </a:lnTo>
                  <a:lnTo>
                    <a:pt x="295719" y="1211453"/>
                  </a:lnTo>
                  <a:lnTo>
                    <a:pt x="316471" y="1244053"/>
                  </a:lnTo>
                  <a:lnTo>
                    <a:pt x="337908" y="1276210"/>
                  </a:lnTo>
                  <a:close/>
                </a:path>
                <a:path w="11176635" h="11257915">
                  <a:moveTo>
                    <a:pt x="496912" y="1141857"/>
                  </a:moveTo>
                  <a:lnTo>
                    <a:pt x="481482" y="1116253"/>
                  </a:lnTo>
                  <a:lnTo>
                    <a:pt x="466051" y="1090853"/>
                  </a:lnTo>
                  <a:lnTo>
                    <a:pt x="481126" y="1116253"/>
                  </a:lnTo>
                  <a:lnTo>
                    <a:pt x="496658" y="1141653"/>
                  </a:lnTo>
                  <a:lnTo>
                    <a:pt x="496912" y="1141857"/>
                  </a:lnTo>
                  <a:close/>
                </a:path>
                <a:path w="11176635" h="11257915">
                  <a:moveTo>
                    <a:pt x="1611998" y="2335453"/>
                  </a:moveTo>
                  <a:lnTo>
                    <a:pt x="1567002" y="2297353"/>
                  </a:lnTo>
                  <a:lnTo>
                    <a:pt x="1531213" y="2271953"/>
                  </a:lnTo>
                  <a:lnTo>
                    <a:pt x="1503959" y="2246553"/>
                  </a:lnTo>
                  <a:lnTo>
                    <a:pt x="1502283" y="2245449"/>
                  </a:lnTo>
                  <a:lnTo>
                    <a:pt x="1527098" y="2271953"/>
                  </a:lnTo>
                  <a:lnTo>
                    <a:pt x="1559712" y="2297353"/>
                  </a:lnTo>
                  <a:lnTo>
                    <a:pt x="1588325" y="2322753"/>
                  </a:lnTo>
                  <a:lnTo>
                    <a:pt x="1611998" y="2335453"/>
                  </a:lnTo>
                  <a:close/>
                </a:path>
                <a:path w="11176635" h="11257915">
                  <a:moveTo>
                    <a:pt x="1897405" y="2617825"/>
                  </a:moveTo>
                  <a:lnTo>
                    <a:pt x="1867204" y="2589453"/>
                  </a:lnTo>
                  <a:lnTo>
                    <a:pt x="1829511" y="2564053"/>
                  </a:lnTo>
                  <a:lnTo>
                    <a:pt x="1800809" y="2538653"/>
                  </a:lnTo>
                  <a:lnTo>
                    <a:pt x="1794992" y="2538653"/>
                  </a:lnTo>
                  <a:lnTo>
                    <a:pt x="1830184" y="2576753"/>
                  </a:lnTo>
                  <a:lnTo>
                    <a:pt x="1897405" y="2617825"/>
                  </a:lnTo>
                  <a:close/>
                </a:path>
                <a:path w="11176635" h="11257915">
                  <a:moveTo>
                    <a:pt x="1956015" y="2657754"/>
                  </a:moveTo>
                  <a:lnTo>
                    <a:pt x="1949970" y="2652953"/>
                  </a:lnTo>
                  <a:lnTo>
                    <a:pt x="1945386" y="2647873"/>
                  </a:lnTo>
                  <a:lnTo>
                    <a:pt x="1934083" y="2640253"/>
                  </a:lnTo>
                  <a:lnTo>
                    <a:pt x="1897405" y="2617825"/>
                  </a:lnTo>
                  <a:lnTo>
                    <a:pt x="1907743" y="2627553"/>
                  </a:lnTo>
                  <a:lnTo>
                    <a:pt x="1945220" y="2652953"/>
                  </a:lnTo>
                  <a:lnTo>
                    <a:pt x="1956015" y="2657754"/>
                  </a:lnTo>
                  <a:close/>
                </a:path>
                <a:path w="11176635" h="11257915">
                  <a:moveTo>
                    <a:pt x="2042287" y="3014497"/>
                  </a:moveTo>
                  <a:lnTo>
                    <a:pt x="1971560" y="2967024"/>
                  </a:lnTo>
                  <a:lnTo>
                    <a:pt x="1797926" y="2843504"/>
                  </a:lnTo>
                  <a:lnTo>
                    <a:pt x="1763750" y="2818028"/>
                  </a:lnTo>
                  <a:lnTo>
                    <a:pt x="1788121" y="2838475"/>
                  </a:lnTo>
                  <a:lnTo>
                    <a:pt x="1914410" y="2927743"/>
                  </a:lnTo>
                  <a:lnTo>
                    <a:pt x="1956676" y="2957195"/>
                  </a:lnTo>
                  <a:lnTo>
                    <a:pt x="1999272" y="2986176"/>
                  </a:lnTo>
                  <a:lnTo>
                    <a:pt x="2042287" y="3014497"/>
                  </a:lnTo>
                  <a:close/>
                </a:path>
                <a:path w="11176635" h="11257915">
                  <a:moveTo>
                    <a:pt x="2191423" y="3032214"/>
                  </a:moveTo>
                  <a:lnTo>
                    <a:pt x="2141626" y="2998724"/>
                  </a:lnTo>
                  <a:lnTo>
                    <a:pt x="2100580" y="2970606"/>
                  </a:lnTo>
                  <a:lnTo>
                    <a:pt x="2006155" y="2905214"/>
                  </a:lnTo>
                  <a:lnTo>
                    <a:pt x="1873999" y="2808401"/>
                  </a:lnTo>
                  <a:lnTo>
                    <a:pt x="1842287" y="2785414"/>
                  </a:lnTo>
                  <a:lnTo>
                    <a:pt x="1824101" y="2771940"/>
                  </a:lnTo>
                  <a:lnTo>
                    <a:pt x="1732572" y="2701645"/>
                  </a:lnTo>
                  <a:lnTo>
                    <a:pt x="1756905" y="2721889"/>
                  </a:lnTo>
                  <a:lnTo>
                    <a:pt x="1812391" y="2766847"/>
                  </a:lnTo>
                  <a:lnTo>
                    <a:pt x="1842998" y="2790545"/>
                  </a:lnTo>
                  <a:lnTo>
                    <a:pt x="1908175" y="2838551"/>
                  </a:lnTo>
                  <a:lnTo>
                    <a:pt x="1991194" y="2898737"/>
                  </a:lnTo>
                  <a:lnTo>
                    <a:pt x="2100554" y="2972511"/>
                  </a:lnTo>
                  <a:lnTo>
                    <a:pt x="2151977" y="3006826"/>
                  </a:lnTo>
                  <a:lnTo>
                    <a:pt x="2173325" y="3020898"/>
                  </a:lnTo>
                  <a:lnTo>
                    <a:pt x="2191423" y="3032214"/>
                  </a:lnTo>
                  <a:close/>
                </a:path>
                <a:path w="11176635" h="11257915">
                  <a:moveTo>
                    <a:pt x="2685643" y="3148253"/>
                  </a:moveTo>
                  <a:lnTo>
                    <a:pt x="2615958" y="3110153"/>
                  </a:lnTo>
                  <a:lnTo>
                    <a:pt x="2615209" y="3109696"/>
                  </a:lnTo>
                  <a:lnTo>
                    <a:pt x="2631897" y="3122853"/>
                  </a:lnTo>
                  <a:lnTo>
                    <a:pt x="2685643" y="3148253"/>
                  </a:lnTo>
                  <a:close/>
                </a:path>
                <a:path w="11176635" h="11257915">
                  <a:moveTo>
                    <a:pt x="2877578" y="3250107"/>
                  </a:moveTo>
                  <a:lnTo>
                    <a:pt x="2800375" y="3208642"/>
                  </a:lnTo>
                  <a:lnTo>
                    <a:pt x="2685643" y="3143453"/>
                  </a:lnTo>
                  <a:lnTo>
                    <a:pt x="2797987" y="3207982"/>
                  </a:lnTo>
                  <a:lnTo>
                    <a:pt x="2877578" y="3250107"/>
                  </a:lnTo>
                  <a:close/>
                </a:path>
                <a:path w="11176635" h="11257915">
                  <a:moveTo>
                    <a:pt x="3372408" y="3453053"/>
                  </a:moveTo>
                  <a:lnTo>
                    <a:pt x="3329876" y="3440353"/>
                  </a:lnTo>
                  <a:lnTo>
                    <a:pt x="3324987" y="3440353"/>
                  </a:lnTo>
                  <a:lnTo>
                    <a:pt x="3313582" y="3427653"/>
                  </a:lnTo>
                  <a:lnTo>
                    <a:pt x="3295142" y="3414953"/>
                  </a:lnTo>
                  <a:lnTo>
                    <a:pt x="3240062" y="3389553"/>
                  </a:lnTo>
                  <a:lnTo>
                    <a:pt x="3186887" y="3364153"/>
                  </a:lnTo>
                  <a:lnTo>
                    <a:pt x="3135553" y="3338753"/>
                  </a:lnTo>
                  <a:lnTo>
                    <a:pt x="3110763" y="3326053"/>
                  </a:lnTo>
                  <a:lnTo>
                    <a:pt x="3085973" y="3313353"/>
                  </a:lnTo>
                  <a:lnTo>
                    <a:pt x="3038081" y="3287953"/>
                  </a:lnTo>
                  <a:lnTo>
                    <a:pt x="2991802" y="3262553"/>
                  </a:lnTo>
                  <a:lnTo>
                    <a:pt x="2947060" y="3249853"/>
                  </a:lnTo>
                  <a:lnTo>
                    <a:pt x="2903766" y="3224453"/>
                  </a:lnTo>
                  <a:lnTo>
                    <a:pt x="2861856" y="3199053"/>
                  </a:lnTo>
                  <a:lnTo>
                    <a:pt x="2821254" y="3173653"/>
                  </a:lnTo>
                  <a:lnTo>
                    <a:pt x="2781884" y="3148253"/>
                  </a:lnTo>
                  <a:lnTo>
                    <a:pt x="2743670" y="3122853"/>
                  </a:lnTo>
                  <a:lnTo>
                    <a:pt x="2706547" y="3110153"/>
                  </a:lnTo>
                  <a:lnTo>
                    <a:pt x="2670416" y="3084753"/>
                  </a:lnTo>
                  <a:lnTo>
                    <a:pt x="2635224" y="3059353"/>
                  </a:lnTo>
                  <a:lnTo>
                    <a:pt x="2600883" y="3046653"/>
                  </a:lnTo>
                  <a:lnTo>
                    <a:pt x="2621534" y="3059353"/>
                  </a:lnTo>
                  <a:lnTo>
                    <a:pt x="2604795" y="3059353"/>
                  </a:lnTo>
                  <a:lnTo>
                    <a:pt x="2571775" y="3033953"/>
                  </a:lnTo>
                  <a:lnTo>
                    <a:pt x="2550083" y="3021253"/>
                  </a:lnTo>
                  <a:lnTo>
                    <a:pt x="2525280" y="3008553"/>
                  </a:lnTo>
                  <a:lnTo>
                    <a:pt x="2497645" y="2995853"/>
                  </a:lnTo>
                  <a:lnTo>
                    <a:pt x="2467483" y="2970453"/>
                  </a:lnTo>
                  <a:lnTo>
                    <a:pt x="2435466" y="2957753"/>
                  </a:lnTo>
                  <a:lnTo>
                    <a:pt x="2418550" y="2945053"/>
                  </a:lnTo>
                  <a:lnTo>
                    <a:pt x="2401633" y="2932353"/>
                  </a:lnTo>
                  <a:lnTo>
                    <a:pt x="2380932" y="2920454"/>
                  </a:lnTo>
                  <a:lnTo>
                    <a:pt x="2380932" y="2951924"/>
                  </a:lnTo>
                  <a:lnTo>
                    <a:pt x="2370163" y="2945053"/>
                  </a:lnTo>
                  <a:lnTo>
                    <a:pt x="2373604" y="2945053"/>
                  </a:lnTo>
                  <a:lnTo>
                    <a:pt x="2380932" y="2951924"/>
                  </a:lnTo>
                  <a:lnTo>
                    <a:pt x="2380932" y="2920454"/>
                  </a:lnTo>
                  <a:lnTo>
                    <a:pt x="2335365" y="2894253"/>
                  </a:lnTo>
                  <a:lnTo>
                    <a:pt x="2291181" y="2868853"/>
                  </a:lnTo>
                  <a:lnTo>
                    <a:pt x="2272068" y="2843453"/>
                  </a:lnTo>
                  <a:lnTo>
                    <a:pt x="2262517" y="2843453"/>
                  </a:lnTo>
                  <a:lnTo>
                    <a:pt x="2175091" y="2779953"/>
                  </a:lnTo>
                  <a:lnTo>
                    <a:pt x="2135936" y="2754553"/>
                  </a:lnTo>
                  <a:lnTo>
                    <a:pt x="2097481" y="2729153"/>
                  </a:lnTo>
                  <a:lnTo>
                    <a:pt x="2059787" y="2703753"/>
                  </a:lnTo>
                  <a:lnTo>
                    <a:pt x="2022894" y="2678353"/>
                  </a:lnTo>
                  <a:lnTo>
                    <a:pt x="1952244" y="2627553"/>
                  </a:lnTo>
                  <a:lnTo>
                    <a:pt x="1889061" y="2576753"/>
                  </a:lnTo>
                  <a:lnTo>
                    <a:pt x="1860283" y="2551353"/>
                  </a:lnTo>
                  <a:lnTo>
                    <a:pt x="1833689" y="2525953"/>
                  </a:lnTo>
                  <a:lnTo>
                    <a:pt x="1809597" y="2513253"/>
                  </a:lnTo>
                  <a:lnTo>
                    <a:pt x="1788312" y="2500553"/>
                  </a:lnTo>
                  <a:lnTo>
                    <a:pt x="1640522" y="2373553"/>
                  </a:lnTo>
                  <a:lnTo>
                    <a:pt x="1633232" y="2373553"/>
                  </a:lnTo>
                  <a:lnTo>
                    <a:pt x="1626019" y="2360853"/>
                  </a:lnTo>
                  <a:lnTo>
                    <a:pt x="1618843" y="2360853"/>
                  </a:lnTo>
                  <a:lnTo>
                    <a:pt x="1554099" y="2297353"/>
                  </a:lnTo>
                  <a:lnTo>
                    <a:pt x="1511261" y="2259253"/>
                  </a:lnTo>
                  <a:lnTo>
                    <a:pt x="1500530" y="2259253"/>
                  </a:lnTo>
                  <a:lnTo>
                    <a:pt x="1489849" y="2246553"/>
                  </a:lnTo>
                  <a:lnTo>
                    <a:pt x="1479296" y="2233853"/>
                  </a:lnTo>
                  <a:lnTo>
                    <a:pt x="1468920" y="2221153"/>
                  </a:lnTo>
                  <a:lnTo>
                    <a:pt x="1472323" y="2221153"/>
                  </a:lnTo>
                  <a:lnTo>
                    <a:pt x="1484541" y="2233853"/>
                  </a:lnTo>
                  <a:lnTo>
                    <a:pt x="1502283" y="2245449"/>
                  </a:lnTo>
                  <a:lnTo>
                    <a:pt x="1491411" y="2233853"/>
                  </a:lnTo>
                  <a:lnTo>
                    <a:pt x="1477784" y="2221153"/>
                  </a:lnTo>
                  <a:lnTo>
                    <a:pt x="1341539" y="2094153"/>
                  </a:lnTo>
                  <a:lnTo>
                    <a:pt x="1306931" y="2068753"/>
                  </a:lnTo>
                  <a:lnTo>
                    <a:pt x="1274737" y="2030653"/>
                  </a:lnTo>
                  <a:lnTo>
                    <a:pt x="1245857" y="2005253"/>
                  </a:lnTo>
                  <a:lnTo>
                    <a:pt x="1221155" y="1979853"/>
                  </a:lnTo>
                  <a:lnTo>
                    <a:pt x="1210614" y="1967153"/>
                  </a:lnTo>
                  <a:lnTo>
                    <a:pt x="1201623" y="1954453"/>
                  </a:lnTo>
                  <a:lnTo>
                    <a:pt x="1194206" y="1954453"/>
                  </a:lnTo>
                  <a:lnTo>
                    <a:pt x="1188402" y="1941753"/>
                  </a:lnTo>
                  <a:lnTo>
                    <a:pt x="1182598" y="1941753"/>
                  </a:lnTo>
                  <a:lnTo>
                    <a:pt x="1148194" y="1903653"/>
                  </a:lnTo>
                  <a:lnTo>
                    <a:pt x="1114145" y="1865553"/>
                  </a:lnTo>
                  <a:lnTo>
                    <a:pt x="1080427" y="1840153"/>
                  </a:lnTo>
                  <a:lnTo>
                    <a:pt x="1047076" y="1802053"/>
                  </a:lnTo>
                  <a:lnTo>
                    <a:pt x="1014069" y="1763953"/>
                  </a:lnTo>
                  <a:lnTo>
                    <a:pt x="981430" y="1725853"/>
                  </a:lnTo>
                  <a:lnTo>
                    <a:pt x="949159" y="1687753"/>
                  </a:lnTo>
                  <a:lnTo>
                    <a:pt x="917244" y="1649653"/>
                  </a:lnTo>
                  <a:lnTo>
                    <a:pt x="896226" y="1624253"/>
                  </a:lnTo>
                  <a:lnTo>
                    <a:pt x="885710" y="1611553"/>
                  </a:lnTo>
                  <a:lnTo>
                    <a:pt x="854557" y="1560753"/>
                  </a:lnTo>
                  <a:lnTo>
                    <a:pt x="823772" y="1522653"/>
                  </a:lnTo>
                  <a:lnTo>
                    <a:pt x="793356" y="1484553"/>
                  </a:lnTo>
                  <a:lnTo>
                    <a:pt x="773328" y="1459153"/>
                  </a:lnTo>
                  <a:lnTo>
                    <a:pt x="763320" y="1446453"/>
                  </a:lnTo>
                  <a:lnTo>
                    <a:pt x="733666" y="1408353"/>
                  </a:lnTo>
                  <a:lnTo>
                    <a:pt x="714171" y="1382953"/>
                  </a:lnTo>
                  <a:lnTo>
                    <a:pt x="704418" y="1370253"/>
                  </a:lnTo>
                  <a:lnTo>
                    <a:pt x="675563" y="1332153"/>
                  </a:lnTo>
                  <a:lnTo>
                    <a:pt x="647128" y="1281353"/>
                  </a:lnTo>
                  <a:lnTo>
                    <a:pt x="619099" y="1243253"/>
                  </a:lnTo>
                  <a:lnTo>
                    <a:pt x="591489" y="1205153"/>
                  </a:lnTo>
                  <a:lnTo>
                    <a:pt x="564311" y="1154353"/>
                  </a:lnTo>
                  <a:lnTo>
                    <a:pt x="537565" y="1116253"/>
                  </a:lnTo>
                  <a:lnTo>
                    <a:pt x="511251" y="1078153"/>
                  </a:lnTo>
                  <a:lnTo>
                    <a:pt x="498754" y="1052753"/>
                  </a:lnTo>
                  <a:lnTo>
                    <a:pt x="486765" y="1027353"/>
                  </a:lnTo>
                  <a:lnTo>
                    <a:pt x="475729" y="1014653"/>
                  </a:lnTo>
                  <a:lnTo>
                    <a:pt x="466090" y="989253"/>
                  </a:lnTo>
                  <a:lnTo>
                    <a:pt x="453555" y="976553"/>
                  </a:lnTo>
                  <a:lnTo>
                    <a:pt x="446354" y="963853"/>
                  </a:lnTo>
                  <a:lnTo>
                    <a:pt x="443268" y="963853"/>
                  </a:lnTo>
                  <a:lnTo>
                    <a:pt x="417677" y="913053"/>
                  </a:lnTo>
                  <a:lnTo>
                    <a:pt x="392620" y="874953"/>
                  </a:lnTo>
                  <a:lnTo>
                    <a:pt x="368109" y="824153"/>
                  </a:lnTo>
                  <a:lnTo>
                    <a:pt x="344157" y="773353"/>
                  </a:lnTo>
                  <a:lnTo>
                    <a:pt x="320763" y="735253"/>
                  </a:lnTo>
                  <a:lnTo>
                    <a:pt x="297942" y="684453"/>
                  </a:lnTo>
                  <a:lnTo>
                    <a:pt x="275691" y="646353"/>
                  </a:lnTo>
                  <a:lnTo>
                    <a:pt x="254038" y="595553"/>
                  </a:lnTo>
                  <a:lnTo>
                    <a:pt x="232968" y="544753"/>
                  </a:lnTo>
                  <a:lnTo>
                    <a:pt x="212496" y="493953"/>
                  </a:lnTo>
                  <a:lnTo>
                    <a:pt x="192646" y="455853"/>
                  </a:lnTo>
                  <a:lnTo>
                    <a:pt x="173393" y="405053"/>
                  </a:lnTo>
                  <a:lnTo>
                    <a:pt x="154774" y="354253"/>
                  </a:lnTo>
                  <a:lnTo>
                    <a:pt x="136791" y="303453"/>
                  </a:lnTo>
                  <a:lnTo>
                    <a:pt x="119443" y="252653"/>
                  </a:lnTo>
                  <a:lnTo>
                    <a:pt x="102743" y="214553"/>
                  </a:lnTo>
                  <a:lnTo>
                    <a:pt x="86702" y="163753"/>
                  </a:lnTo>
                  <a:lnTo>
                    <a:pt x="71310" y="112953"/>
                  </a:lnTo>
                  <a:lnTo>
                    <a:pt x="56603" y="62153"/>
                  </a:lnTo>
                  <a:lnTo>
                    <a:pt x="42570" y="11353"/>
                  </a:lnTo>
                  <a:lnTo>
                    <a:pt x="0" y="11353"/>
                  </a:lnTo>
                  <a:lnTo>
                    <a:pt x="8343" y="36753"/>
                  </a:lnTo>
                  <a:lnTo>
                    <a:pt x="36029" y="125653"/>
                  </a:lnTo>
                  <a:lnTo>
                    <a:pt x="55245" y="189153"/>
                  </a:lnTo>
                  <a:lnTo>
                    <a:pt x="47459" y="176453"/>
                  </a:lnTo>
                  <a:lnTo>
                    <a:pt x="84632" y="278053"/>
                  </a:lnTo>
                  <a:lnTo>
                    <a:pt x="141808" y="430453"/>
                  </a:lnTo>
                  <a:lnTo>
                    <a:pt x="182130" y="519353"/>
                  </a:lnTo>
                  <a:lnTo>
                    <a:pt x="190995" y="544753"/>
                  </a:lnTo>
                  <a:lnTo>
                    <a:pt x="199491" y="557453"/>
                  </a:lnTo>
                  <a:lnTo>
                    <a:pt x="207822" y="582853"/>
                  </a:lnTo>
                  <a:lnTo>
                    <a:pt x="216192" y="595553"/>
                  </a:lnTo>
                  <a:lnTo>
                    <a:pt x="271310" y="709853"/>
                  </a:lnTo>
                  <a:lnTo>
                    <a:pt x="318376" y="798753"/>
                  </a:lnTo>
                  <a:lnTo>
                    <a:pt x="341744" y="849553"/>
                  </a:lnTo>
                  <a:lnTo>
                    <a:pt x="409727" y="976553"/>
                  </a:lnTo>
                  <a:lnTo>
                    <a:pt x="414312" y="976553"/>
                  </a:lnTo>
                  <a:lnTo>
                    <a:pt x="419087" y="989253"/>
                  </a:lnTo>
                  <a:lnTo>
                    <a:pt x="440194" y="1027353"/>
                  </a:lnTo>
                  <a:lnTo>
                    <a:pt x="489064" y="1103553"/>
                  </a:lnTo>
                  <a:lnTo>
                    <a:pt x="503161" y="1128953"/>
                  </a:lnTo>
                  <a:lnTo>
                    <a:pt x="534504" y="1179753"/>
                  </a:lnTo>
                  <a:lnTo>
                    <a:pt x="560057" y="1217853"/>
                  </a:lnTo>
                  <a:lnTo>
                    <a:pt x="587730" y="1255953"/>
                  </a:lnTo>
                  <a:lnTo>
                    <a:pt x="629488" y="1319453"/>
                  </a:lnTo>
                  <a:lnTo>
                    <a:pt x="675360" y="1382953"/>
                  </a:lnTo>
                  <a:lnTo>
                    <a:pt x="667283" y="1382953"/>
                  </a:lnTo>
                  <a:lnTo>
                    <a:pt x="659015" y="1370253"/>
                  </a:lnTo>
                  <a:lnTo>
                    <a:pt x="592556" y="1281353"/>
                  </a:lnTo>
                  <a:lnTo>
                    <a:pt x="584212" y="1268653"/>
                  </a:lnTo>
                  <a:lnTo>
                    <a:pt x="576072" y="1255953"/>
                  </a:lnTo>
                  <a:lnTo>
                    <a:pt x="568083" y="1243253"/>
                  </a:lnTo>
                  <a:lnTo>
                    <a:pt x="512483" y="1154353"/>
                  </a:lnTo>
                  <a:lnTo>
                    <a:pt x="496912" y="1141857"/>
                  </a:lnTo>
                  <a:lnTo>
                    <a:pt x="511746" y="1167053"/>
                  </a:lnTo>
                  <a:lnTo>
                    <a:pt x="526122" y="1192453"/>
                  </a:lnTo>
                  <a:lnTo>
                    <a:pt x="553097" y="1230553"/>
                  </a:lnTo>
                  <a:lnTo>
                    <a:pt x="565835" y="1255953"/>
                  </a:lnTo>
                  <a:lnTo>
                    <a:pt x="578307" y="1268653"/>
                  </a:lnTo>
                  <a:lnTo>
                    <a:pt x="602653" y="1306753"/>
                  </a:lnTo>
                  <a:lnTo>
                    <a:pt x="625424" y="1332153"/>
                  </a:lnTo>
                  <a:lnTo>
                    <a:pt x="646988" y="1370253"/>
                  </a:lnTo>
                  <a:lnTo>
                    <a:pt x="750811" y="1497253"/>
                  </a:lnTo>
                  <a:lnTo>
                    <a:pt x="772922" y="1522653"/>
                  </a:lnTo>
                  <a:lnTo>
                    <a:pt x="796467" y="1560753"/>
                  </a:lnTo>
                  <a:lnTo>
                    <a:pt x="821575" y="1586153"/>
                  </a:lnTo>
                  <a:lnTo>
                    <a:pt x="848347" y="1624253"/>
                  </a:lnTo>
                  <a:lnTo>
                    <a:pt x="840447" y="1624253"/>
                  </a:lnTo>
                  <a:lnTo>
                    <a:pt x="833856" y="1611553"/>
                  </a:lnTo>
                  <a:lnTo>
                    <a:pt x="828421" y="1611553"/>
                  </a:lnTo>
                  <a:lnTo>
                    <a:pt x="821143" y="1598853"/>
                  </a:lnTo>
                  <a:lnTo>
                    <a:pt x="811720" y="1586153"/>
                  </a:lnTo>
                  <a:lnTo>
                    <a:pt x="799820" y="1573453"/>
                  </a:lnTo>
                  <a:lnTo>
                    <a:pt x="785152" y="1560753"/>
                  </a:lnTo>
                  <a:lnTo>
                    <a:pt x="767372" y="1535353"/>
                  </a:lnTo>
                  <a:lnTo>
                    <a:pt x="746518" y="1509953"/>
                  </a:lnTo>
                  <a:lnTo>
                    <a:pt x="722604" y="1484553"/>
                  </a:lnTo>
                  <a:lnTo>
                    <a:pt x="753046" y="1522653"/>
                  </a:lnTo>
                  <a:lnTo>
                    <a:pt x="783844" y="1560753"/>
                  </a:lnTo>
                  <a:lnTo>
                    <a:pt x="815009" y="1598853"/>
                  </a:lnTo>
                  <a:lnTo>
                    <a:pt x="846531" y="1636953"/>
                  </a:lnTo>
                  <a:lnTo>
                    <a:pt x="878395" y="1675053"/>
                  </a:lnTo>
                  <a:lnTo>
                    <a:pt x="910615" y="1713153"/>
                  </a:lnTo>
                  <a:lnTo>
                    <a:pt x="943165" y="1751253"/>
                  </a:lnTo>
                  <a:lnTo>
                    <a:pt x="976045" y="1789353"/>
                  </a:lnTo>
                  <a:lnTo>
                    <a:pt x="1009243" y="1814753"/>
                  </a:lnTo>
                  <a:lnTo>
                    <a:pt x="1042771" y="1852853"/>
                  </a:lnTo>
                  <a:lnTo>
                    <a:pt x="1076604" y="1890953"/>
                  </a:lnTo>
                  <a:lnTo>
                    <a:pt x="1110742" y="1929053"/>
                  </a:lnTo>
                  <a:lnTo>
                    <a:pt x="1175245" y="1992553"/>
                  </a:lnTo>
                  <a:lnTo>
                    <a:pt x="1322082" y="2132253"/>
                  </a:lnTo>
                  <a:lnTo>
                    <a:pt x="1459636" y="2259253"/>
                  </a:lnTo>
                  <a:lnTo>
                    <a:pt x="1466608" y="2271953"/>
                  </a:lnTo>
                  <a:lnTo>
                    <a:pt x="1473669" y="2271953"/>
                  </a:lnTo>
                  <a:lnTo>
                    <a:pt x="1480769" y="2284653"/>
                  </a:lnTo>
                  <a:lnTo>
                    <a:pt x="1544434" y="2335453"/>
                  </a:lnTo>
                  <a:lnTo>
                    <a:pt x="1579981" y="2360853"/>
                  </a:lnTo>
                  <a:lnTo>
                    <a:pt x="1605445" y="2386253"/>
                  </a:lnTo>
                  <a:lnTo>
                    <a:pt x="1621904" y="2398953"/>
                  </a:lnTo>
                  <a:lnTo>
                    <a:pt x="1626958" y="2398953"/>
                  </a:lnTo>
                  <a:lnTo>
                    <a:pt x="1617141" y="2386253"/>
                  </a:lnTo>
                  <a:lnTo>
                    <a:pt x="1603578" y="2373553"/>
                  </a:lnTo>
                  <a:lnTo>
                    <a:pt x="1568767" y="2348153"/>
                  </a:lnTo>
                  <a:lnTo>
                    <a:pt x="1530540" y="2310053"/>
                  </a:lnTo>
                  <a:lnTo>
                    <a:pt x="1508785" y="2285276"/>
                  </a:lnTo>
                  <a:lnTo>
                    <a:pt x="1520685" y="2297353"/>
                  </a:lnTo>
                  <a:lnTo>
                    <a:pt x="1550784" y="2322753"/>
                  </a:lnTo>
                  <a:lnTo>
                    <a:pt x="1584947" y="2348153"/>
                  </a:lnTo>
                  <a:lnTo>
                    <a:pt x="1622209" y="2386253"/>
                  </a:lnTo>
                  <a:lnTo>
                    <a:pt x="1632064" y="2386253"/>
                  </a:lnTo>
                  <a:lnTo>
                    <a:pt x="1642122" y="2398953"/>
                  </a:lnTo>
                  <a:lnTo>
                    <a:pt x="1652333" y="2411653"/>
                  </a:lnTo>
                  <a:lnTo>
                    <a:pt x="1662595" y="2411653"/>
                  </a:lnTo>
                  <a:lnTo>
                    <a:pt x="1746148" y="2487853"/>
                  </a:lnTo>
                  <a:lnTo>
                    <a:pt x="1756537" y="2487853"/>
                  </a:lnTo>
                  <a:lnTo>
                    <a:pt x="1777085" y="2513253"/>
                  </a:lnTo>
                  <a:lnTo>
                    <a:pt x="1787372" y="2513253"/>
                  </a:lnTo>
                  <a:lnTo>
                    <a:pt x="1827644" y="2551353"/>
                  </a:lnTo>
                  <a:lnTo>
                    <a:pt x="1898535" y="2602153"/>
                  </a:lnTo>
                  <a:lnTo>
                    <a:pt x="1927085" y="2627553"/>
                  </a:lnTo>
                  <a:lnTo>
                    <a:pt x="1945386" y="2647873"/>
                  </a:lnTo>
                  <a:lnTo>
                    <a:pt x="1967966" y="2663088"/>
                  </a:lnTo>
                  <a:lnTo>
                    <a:pt x="1956015" y="2657754"/>
                  </a:lnTo>
                  <a:lnTo>
                    <a:pt x="1965934" y="2665653"/>
                  </a:lnTo>
                  <a:lnTo>
                    <a:pt x="1971763" y="2665653"/>
                  </a:lnTo>
                  <a:lnTo>
                    <a:pt x="2103704" y="2754553"/>
                  </a:lnTo>
                  <a:lnTo>
                    <a:pt x="2125294" y="2767253"/>
                  </a:lnTo>
                  <a:lnTo>
                    <a:pt x="2168499" y="2805353"/>
                  </a:lnTo>
                  <a:lnTo>
                    <a:pt x="2206231" y="2830753"/>
                  </a:lnTo>
                  <a:lnTo>
                    <a:pt x="2237041" y="2843453"/>
                  </a:lnTo>
                  <a:lnTo>
                    <a:pt x="2261324" y="2868853"/>
                  </a:lnTo>
                  <a:lnTo>
                    <a:pt x="2280208" y="2884551"/>
                  </a:lnTo>
                  <a:lnTo>
                    <a:pt x="2275243" y="2881553"/>
                  </a:lnTo>
                  <a:lnTo>
                    <a:pt x="2238743" y="2868853"/>
                  </a:lnTo>
                  <a:lnTo>
                    <a:pt x="2189251" y="2830753"/>
                  </a:lnTo>
                  <a:lnTo>
                    <a:pt x="2129282" y="2792653"/>
                  </a:lnTo>
                  <a:lnTo>
                    <a:pt x="2096185" y="2767253"/>
                  </a:lnTo>
                  <a:lnTo>
                    <a:pt x="2062187" y="2741853"/>
                  </a:lnTo>
                  <a:lnTo>
                    <a:pt x="1990686" y="2703753"/>
                  </a:lnTo>
                  <a:lnTo>
                    <a:pt x="1953818" y="2678353"/>
                  </a:lnTo>
                  <a:lnTo>
                    <a:pt x="1935302" y="2652953"/>
                  </a:lnTo>
                  <a:lnTo>
                    <a:pt x="1916963" y="2640253"/>
                  </a:lnTo>
                  <a:lnTo>
                    <a:pt x="1775104" y="2538653"/>
                  </a:lnTo>
                  <a:lnTo>
                    <a:pt x="1758594" y="2525953"/>
                  </a:lnTo>
                  <a:lnTo>
                    <a:pt x="1742630" y="2513253"/>
                  </a:lnTo>
                  <a:lnTo>
                    <a:pt x="1727123" y="2500553"/>
                  </a:lnTo>
                  <a:lnTo>
                    <a:pt x="1611312" y="2411653"/>
                  </a:lnTo>
                  <a:lnTo>
                    <a:pt x="1758188" y="2525953"/>
                  </a:lnTo>
                  <a:lnTo>
                    <a:pt x="1792198" y="2564053"/>
                  </a:lnTo>
                  <a:lnTo>
                    <a:pt x="1825142" y="2589453"/>
                  </a:lnTo>
                  <a:lnTo>
                    <a:pt x="1887969" y="2627553"/>
                  </a:lnTo>
                  <a:lnTo>
                    <a:pt x="1947938" y="2678353"/>
                  </a:lnTo>
                  <a:lnTo>
                    <a:pt x="1977402" y="2703753"/>
                  </a:lnTo>
                  <a:lnTo>
                    <a:pt x="2006307" y="2716453"/>
                  </a:lnTo>
                  <a:lnTo>
                    <a:pt x="2091232" y="2779953"/>
                  </a:lnTo>
                  <a:lnTo>
                    <a:pt x="2236635" y="2881553"/>
                  </a:lnTo>
                  <a:lnTo>
                    <a:pt x="2251684" y="2881553"/>
                  </a:lnTo>
                  <a:lnTo>
                    <a:pt x="2267039" y="2894253"/>
                  </a:lnTo>
                  <a:lnTo>
                    <a:pt x="2282698" y="2906953"/>
                  </a:lnTo>
                  <a:lnTo>
                    <a:pt x="2298611" y="2919653"/>
                  </a:lnTo>
                  <a:lnTo>
                    <a:pt x="2364384" y="2957753"/>
                  </a:lnTo>
                  <a:lnTo>
                    <a:pt x="2434425" y="2995853"/>
                  </a:lnTo>
                  <a:lnTo>
                    <a:pt x="2511044" y="3046653"/>
                  </a:lnTo>
                  <a:lnTo>
                    <a:pt x="2615209" y="3109696"/>
                  </a:lnTo>
                  <a:lnTo>
                    <a:pt x="2583548" y="3084753"/>
                  </a:lnTo>
                  <a:lnTo>
                    <a:pt x="2539809" y="3059353"/>
                  </a:lnTo>
                  <a:lnTo>
                    <a:pt x="2499880" y="3033953"/>
                  </a:lnTo>
                  <a:lnTo>
                    <a:pt x="2481211" y="3021253"/>
                  </a:lnTo>
                  <a:lnTo>
                    <a:pt x="2463279" y="3008553"/>
                  </a:lnTo>
                  <a:lnTo>
                    <a:pt x="2446121" y="2995853"/>
                  </a:lnTo>
                  <a:lnTo>
                    <a:pt x="2429789" y="2983153"/>
                  </a:lnTo>
                  <a:lnTo>
                    <a:pt x="2410041" y="2970530"/>
                  </a:lnTo>
                  <a:lnTo>
                    <a:pt x="2440889" y="2983153"/>
                  </a:lnTo>
                  <a:lnTo>
                    <a:pt x="2479992" y="3008553"/>
                  </a:lnTo>
                  <a:lnTo>
                    <a:pt x="2525865" y="3033953"/>
                  </a:lnTo>
                  <a:lnTo>
                    <a:pt x="2634424" y="3097453"/>
                  </a:lnTo>
                  <a:lnTo>
                    <a:pt x="2675001" y="3122853"/>
                  </a:lnTo>
                  <a:lnTo>
                    <a:pt x="2717317" y="3148253"/>
                  </a:lnTo>
                  <a:lnTo>
                    <a:pt x="2761094" y="3173653"/>
                  </a:lnTo>
                  <a:lnTo>
                    <a:pt x="2806077" y="3199053"/>
                  </a:lnTo>
                  <a:lnTo>
                    <a:pt x="2851975" y="3224453"/>
                  </a:lnTo>
                  <a:lnTo>
                    <a:pt x="3039351" y="3326053"/>
                  </a:lnTo>
                  <a:lnTo>
                    <a:pt x="3085769" y="3338753"/>
                  </a:lnTo>
                  <a:lnTo>
                    <a:pt x="3131464" y="3364153"/>
                  </a:lnTo>
                  <a:lnTo>
                    <a:pt x="3176168" y="3389553"/>
                  </a:lnTo>
                  <a:lnTo>
                    <a:pt x="3109239" y="3351453"/>
                  </a:lnTo>
                  <a:lnTo>
                    <a:pt x="3071596" y="3326053"/>
                  </a:lnTo>
                  <a:lnTo>
                    <a:pt x="3080994" y="3326053"/>
                  </a:lnTo>
                  <a:lnTo>
                    <a:pt x="3096882" y="3338753"/>
                  </a:lnTo>
                  <a:lnTo>
                    <a:pt x="3116338" y="3351453"/>
                  </a:lnTo>
                  <a:lnTo>
                    <a:pt x="3138919" y="3351453"/>
                  </a:lnTo>
                  <a:lnTo>
                    <a:pt x="3151225" y="3364153"/>
                  </a:lnTo>
                  <a:lnTo>
                    <a:pt x="3164116" y="3364153"/>
                  </a:lnTo>
                  <a:lnTo>
                    <a:pt x="3177590" y="3376853"/>
                  </a:lnTo>
                  <a:lnTo>
                    <a:pt x="3191637" y="3376853"/>
                  </a:lnTo>
                  <a:lnTo>
                    <a:pt x="3251885" y="3402253"/>
                  </a:lnTo>
                  <a:lnTo>
                    <a:pt x="3272396" y="3414953"/>
                  </a:lnTo>
                  <a:lnTo>
                    <a:pt x="3289643" y="3427653"/>
                  </a:lnTo>
                  <a:lnTo>
                    <a:pt x="3304019" y="3427653"/>
                  </a:lnTo>
                  <a:lnTo>
                    <a:pt x="3315893" y="3440353"/>
                  </a:lnTo>
                  <a:lnTo>
                    <a:pt x="3372408" y="3453053"/>
                  </a:lnTo>
                  <a:close/>
                </a:path>
                <a:path w="11176635" h="11257915">
                  <a:moveTo>
                    <a:pt x="3537026" y="3761028"/>
                  </a:moveTo>
                  <a:lnTo>
                    <a:pt x="3490201" y="3742398"/>
                  </a:lnTo>
                  <a:lnTo>
                    <a:pt x="3474682" y="3735971"/>
                  </a:lnTo>
                  <a:lnTo>
                    <a:pt x="3412921" y="3709505"/>
                  </a:lnTo>
                  <a:lnTo>
                    <a:pt x="3319018" y="3670731"/>
                  </a:lnTo>
                  <a:lnTo>
                    <a:pt x="3272218" y="3650970"/>
                  </a:lnTo>
                  <a:lnTo>
                    <a:pt x="3225787" y="3630333"/>
                  </a:lnTo>
                  <a:lnTo>
                    <a:pt x="3264243" y="3647732"/>
                  </a:lnTo>
                  <a:lnTo>
                    <a:pt x="3302978" y="3664508"/>
                  </a:lnTo>
                  <a:lnTo>
                    <a:pt x="3458629" y="3729825"/>
                  </a:lnTo>
                  <a:lnTo>
                    <a:pt x="3497681" y="3745763"/>
                  </a:lnTo>
                  <a:lnTo>
                    <a:pt x="3537026" y="3761028"/>
                  </a:lnTo>
                  <a:close/>
                </a:path>
                <a:path w="11176635" h="11257915">
                  <a:moveTo>
                    <a:pt x="3745560" y="3608654"/>
                  </a:moveTo>
                  <a:lnTo>
                    <a:pt x="3704844" y="3587559"/>
                  </a:lnTo>
                  <a:lnTo>
                    <a:pt x="3645217" y="3561511"/>
                  </a:lnTo>
                  <a:lnTo>
                    <a:pt x="3550513" y="3521240"/>
                  </a:lnTo>
                  <a:lnTo>
                    <a:pt x="3523996" y="3512121"/>
                  </a:lnTo>
                  <a:lnTo>
                    <a:pt x="3482949" y="3496640"/>
                  </a:lnTo>
                  <a:lnTo>
                    <a:pt x="3431159" y="3476409"/>
                  </a:lnTo>
                  <a:lnTo>
                    <a:pt x="3372408" y="3453053"/>
                  </a:lnTo>
                  <a:lnTo>
                    <a:pt x="3557968" y="3533254"/>
                  </a:lnTo>
                  <a:lnTo>
                    <a:pt x="3604793" y="3552279"/>
                  </a:lnTo>
                  <a:lnTo>
                    <a:pt x="3745560" y="3608654"/>
                  </a:lnTo>
                  <a:close/>
                </a:path>
                <a:path w="11176635" h="11257915">
                  <a:moveTo>
                    <a:pt x="4445419" y="3842410"/>
                  </a:moveTo>
                  <a:lnTo>
                    <a:pt x="4398124" y="3828834"/>
                  </a:lnTo>
                  <a:lnTo>
                    <a:pt x="4350918" y="3814965"/>
                  </a:lnTo>
                  <a:lnTo>
                    <a:pt x="4303788" y="3800818"/>
                  </a:lnTo>
                  <a:lnTo>
                    <a:pt x="4256748" y="3786378"/>
                  </a:lnTo>
                  <a:lnTo>
                    <a:pt x="4209796" y="3771646"/>
                  </a:lnTo>
                  <a:lnTo>
                    <a:pt x="4162933" y="3756622"/>
                  </a:lnTo>
                  <a:lnTo>
                    <a:pt x="4116171" y="3741318"/>
                  </a:lnTo>
                  <a:lnTo>
                    <a:pt x="4069499" y="3725735"/>
                  </a:lnTo>
                  <a:lnTo>
                    <a:pt x="4022915" y="3709860"/>
                  </a:lnTo>
                  <a:lnTo>
                    <a:pt x="3976433" y="3693693"/>
                  </a:lnTo>
                  <a:lnTo>
                    <a:pt x="3930053" y="3677247"/>
                  </a:lnTo>
                  <a:lnTo>
                    <a:pt x="3883774" y="3660521"/>
                  </a:lnTo>
                  <a:lnTo>
                    <a:pt x="3837597" y="3643515"/>
                  </a:lnTo>
                  <a:lnTo>
                    <a:pt x="3791521" y="3626218"/>
                  </a:lnTo>
                  <a:lnTo>
                    <a:pt x="3745560" y="3608654"/>
                  </a:lnTo>
                  <a:lnTo>
                    <a:pt x="3735755" y="3608247"/>
                  </a:lnTo>
                  <a:lnTo>
                    <a:pt x="3713632" y="3602964"/>
                  </a:lnTo>
                  <a:lnTo>
                    <a:pt x="3693553" y="3598418"/>
                  </a:lnTo>
                  <a:lnTo>
                    <a:pt x="3689858" y="3600234"/>
                  </a:lnTo>
                  <a:lnTo>
                    <a:pt x="3759962" y="3628174"/>
                  </a:lnTo>
                  <a:lnTo>
                    <a:pt x="3937038" y="3693350"/>
                  </a:lnTo>
                  <a:lnTo>
                    <a:pt x="4115587" y="3754297"/>
                  </a:lnTo>
                  <a:lnTo>
                    <a:pt x="4163364" y="3770033"/>
                  </a:lnTo>
                  <a:lnTo>
                    <a:pt x="4211294" y="3785311"/>
                  </a:lnTo>
                  <a:lnTo>
                    <a:pt x="4259440" y="3799954"/>
                  </a:lnTo>
                  <a:lnTo>
                    <a:pt x="4209846" y="3782479"/>
                  </a:lnTo>
                  <a:lnTo>
                    <a:pt x="4200995" y="3777919"/>
                  </a:lnTo>
                  <a:lnTo>
                    <a:pt x="4222902" y="3783114"/>
                  </a:lnTo>
                  <a:lnTo>
                    <a:pt x="4291609" y="3802227"/>
                  </a:lnTo>
                  <a:lnTo>
                    <a:pt x="4346753" y="3817963"/>
                  </a:lnTo>
                  <a:lnTo>
                    <a:pt x="4373499" y="3825214"/>
                  </a:lnTo>
                  <a:lnTo>
                    <a:pt x="4419066" y="3836568"/>
                  </a:lnTo>
                  <a:lnTo>
                    <a:pt x="4435272" y="3840365"/>
                  </a:lnTo>
                  <a:lnTo>
                    <a:pt x="4445419" y="3842410"/>
                  </a:lnTo>
                  <a:close/>
                </a:path>
                <a:path w="11176635" h="11257915">
                  <a:moveTo>
                    <a:pt x="8664664" y="10201631"/>
                  </a:moveTo>
                  <a:lnTo>
                    <a:pt x="8635251" y="10147033"/>
                  </a:lnTo>
                  <a:lnTo>
                    <a:pt x="8557133" y="10020008"/>
                  </a:lnTo>
                  <a:lnTo>
                    <a:pt x="8483498" y="9890277"/>
                  </a:lnTo>
                  <a:lnTo>
                    <a:pt x="8511489" y="9946894"/>
                  </a:lnTo>
                  <a:lnTo>
                    <a:pt x="8548192" y="10011550"/>
                  </a:lnTo>
                  <a:lnTo>
                    <a:pt x="8557501" y="10027628"/>
                  </a:lnTo>
                  <a:lnTo>
                    <a:pt x="8664664" y="10201631"/>
                  </a:lnTo>
                  <a:close/>
                </a:path>
                <a:path w="11176635" h="11257915">
                  <a:moveTo>
                    <a:pt x="9366148" y="440486"/>
                  </a:moveTo>
                  <a:lnTo>
                    <a:pt x="9347086" y="393446"/>
                  </a:lnTo>
                  <a:lnTo>
                    <a:pt x="9328518" y="348538"/>
                  </a:lnTo>
                  <a:lnTo>
                    <a:pt x="9309633" y="303758"/>
                  </a:lnTo>
                  <a:lnTo>
                    <a:pt x="9290418" y="259092"/>
                  </a:lnTo>
                  <a:lnTo>
                    <a:pt x="9270822" y="214452"/>
                  </a:lnTo>
                  <a:lnTo>
                    <a:pt x="9250832" y="169824"/>
                  </a:lnTo>
                  <a:lnTo>
                    <a:pt x="9230423" y="125145"/>
                  </a:lnTo>
                  <a:lnTo>
                    <a:pt x="9209545" y="80352"/>
                  </a:lnTo>
                  <a:lnTo>
                    <a:pt x="9188767" y="35267"/>
                  </a:lnTo>
                  <a:lnTo>
                    <a:pt x="9172194" y="0"/>
                  </a:lnTo>
                  <a:lnTo>
                    <a:pt x="9172042" y="0"/>
                  </a:lnTo>
                  <a:lnTo>
                    <a:pt x="9175674" y="7620"/>
                  </a:lnTo>
                  <a:lnTo>
                    <a:pt x="9235529" y="136994"/>
                  </a:lnTo>
                  <a:lnTo>
                    <a:pt x="9255277" y="180162"/>
                  </a:lnTo>
                  <a:lnTo>
                    <a:pt x="9274683" y="223405"/>
                  </a:lnTo>
                  <a:lnTo>
                    <a:pt x="9293619" y="266738"/>
                  </a:lnTo>
                  <a:lnTo>
                    <a:pt x="9312250" y="310235"/>
                  </a:lnTo>
                  <a:lnTo>
                    <a:pt x="9330626" y="353847"/>
                  </a:lnTo>
                  <a:lnTo>
                    <a:pt x="9348724" y="397573"/>
                  </a:lnTo>
                  <a:lnTo>
                    <a:pt x="9366148" y="440486"/>
                  </a:lnTo>
                  <a:close/>
                </a:path>
                <a:path w="11176635" h="11257915">
                  <a:moveTo>
                    <a:pt x="9401226" y="529501"/>
                  </a:moveTo>
                  <a:lnTo>
                    <a:pt x="9384030" y="485394"/>
                  </a:lnTo>
                  <a:lnTo>
                    <a:pt x="9383408" y="483870"/>
                  </a:lnTo>
                  <a:lnTo>
                    <a:pt x="9401226" y="529501"/>
                  </a:lnTo>
                  <a:close/>
                </a:path>
                <a:path w="11176635" h="11257915">
                  <a:moveTo>
                    <a:pt x="9853663" y="5694146"/>
                  </a:moveTo>
                  <a:lnTo>
                    <a:pt x="9853282" y="5657380"/>
                  </a:lnTo>
                  <a:lnTo>
                    <a:pt x="9841090" y="5844133"/>
                  </a:lnTo>
                  <a:lnTo>
                    <a:pt x="9853663" y="5694146"/>
                  </a:lnTo>
                  <a:close/>
                </a:path>
                <a:path w="11176635" h="11257915">
                  <a:moveTo>
                    <a:pt x="9897008" y="5485943"/>
                  </a:moveTo>
                  <a:lnTo>
                    <a:pt x="9886086" y="5589257"/>
                  </a:lnTo>
                  <a:lnTo>
                    <a:pt x="9875622" y="5692546"/>
                  </a:lnTo>
                  <a:lnTo>
                    <a:pt x="9865970" y="5795772"/>
                  </a:lnTo>
                  <a:lnTo>
                    <a:pt x="9861321" y="5847448"/>
                  </a:lnTo>
                  <a:lnTo>
                    <a:pt x="9857105" y="5899277"/>
                  </a:lnTo>
                  <a:lnTo>
                    <a:pt x="9864001" y="5830062"/>
                  </a:lnTo>
                  <a:lnTo>
                    <a:pt x="9879317" y="5692216"/>
                  </a:lnTo>
                  <a:lnTo>
                    <a:pt x="9887471" y="5623280"/>
                  </a:lnTo>
                  <a:lnTo>
                    <a:pt x="9894468" y="5520296"/>
                  </a:lnTo>
                  <a:lnTo>
                    <a:pt x="9897008" y="5485943"/>
                  </a:lnTo>
                  <a:close/>
                </a:path>
                <a:path w="11176635" h="11257915">
                  <a:moveTo>
                    <a:pt x="9967963" y="8848611"/>
                  </a:moveTo>
                  <a:lnTo>
                    <a:pt x="9967112" y="8838959"/>
                  </a:lnTo>
                  <a:lnTo>
                    <a:pt x="9888753" y="8597633"/>
                  </a:lnTo>
                  <a:lnTo>
                    <a:pt x="9879647" y="8570531"/>
                  </a:lnTo>
                  <a:lnTo>
                    <a:pt x="9860458" y="8515401"/>
                  </a:lnTo>
                  <a:lnTo>
                    <a:pt x="9850730" y="8482940"/>
                  </a:lnTo>
                  <a:lnTo>
                    <a:pt x="9820186" y="8372449"/>
                  </a:lnTo>
                  <a:lnTo>
                    <a:pt x="9813150" y="8345475"/>
                  </a:lnTo>
                  <a:lnTo>
                    <a:pt x="9797885" y="8281911"/>
                  </a:lnTo>
                  <a:lnTo>
                    <a:pt x="9805670" y="8328495"/>
                  </a:lnTo>
                  <a:lnTo>
                    <a:pt x="9814077" y="8374964"/>
                  </a:lnTo>
                  <a:lnTo>
                    <a:pt x="9831781" y="8467801"/>
                  </a:lnTo>
                  <a:lnTo>
                    <a:pt x="9830968" y="8455825"/>
                  </a:lnTo>
                  <a:lnTo>
                    <a:pt x="9833597" y="8457717"/>
                  </a:lnTo>
                  <a:lnTo>
                    <a:pt x="9839185" y="8471510"/>
                  </a:lnTo>
                  <a:lnTo>
                    <a:pt x="9847237" y="8495233"/>
                  </a:lnTo>
                  <a:lnTo>
                    <a:pt x="9897085" y="8649398"/>
                  </a:lnTo>
                  <a:lnTo>
                    <a:pt x="9916300" y="8707158"/>
                  </a:lnTo>
                  <a:lnTo>
                    <a:pt x="9934486" y="8760485"/>
                  </a:lnTo>
                  <a:lnTo>
                    <a:pt x="9950158" y="8804859"/>
                  </a:lnTo>
                  <a:lnTo>
                    <a:pt x="9961816" y="8835733"/>
                  </a:lnTo>
                  <a:lnTo>
                    <a:pt x="9967963" y="8848611"/>
                  </a:lnTo>
                  <a:close/>
                </a:path>
                <a:path w="11176635" h="11257915">
                  <a:moveTo>
                    <a:pt x="9976117" y="8356955"/>
                  </a:moveTo>
                  <a:lnTo>
                    <a:pt x="9974453" y="8346211"/>
                  </a:lnTo>
                  <a:lnTo>
                    <a:pt x="9970478" y="8325586"/>
                  </a:lnTo>
                  <a:lnTo>
                    <a:pt x="9962426" y="8295576"/>
                  </a:lnTo>
                  <a:lnTo>
                    <a:pt x="9927336" y="8160144"/>
                  </a:lnTo>
                  <a:lnTo>
                    <a:pt x="9923589" y="8145056"/>
                  </a:lnTo>
                  <a:lnTo>
                    <a:pt x="9909378" y="8084528"/>
                  </a:lnTo>
                  <a:lnTo>
                    <a:pt x="9926269" y="8162214"/>
                  </a:lnTo>
                  <a:lnTo>
                    <a:pt x="9959099" y="8300923"/>
                  </a:lnTo>
                  <a:lnTo>
                    <a:pt x="9969792" y="8340928"/>
                  </a:lnTo>
                  <a:lnTo>
                    <a:pt x="9975723" y="8358937"/>
                  </a:lnTo>
                  <a:lnTo>
                    <a:pt x="9976117" y="8356955"/>
                  </a:lnTo>
                  <a:close/>
                </a:path>
                <a:path w="11176635" h="11257915">
                  <a:moveTo>
                    <a:pt x="10013963" y="8927744"/>
                  </a:moveTo>
                  <a:lnTo>
                    <a:pt x="9999218" y="8875636"/>
                  </a:lnTo>
                  <a:lnTo>
                    <a:pt x="9985070" y="8823363"/>
                  </a:lnTo>
                  <a:lnTo>
                    <a:pt x="9971329" y="8770988"/>
                  </a:lnTo>
                  <a:lnTo>
                    <a:pt x="9944392" y="8666188"/>
                  </a:lnTo>
                  <a:lnTo>
                    <a:pt x="9896005" y="8505774"/>
                  </a:lnTo>
                  <a:lnTo>
                    <a:pt x="9854755" y="8358683"/>
                  </a:lnTo>
                  <a:lnTo>
                    <a:pt x="9807613" y="8178012"/>
                  </a:lnTo>
                  <a:lnTo>
                    <a:pt x="9767494" y="8007731"/>
                  </a:lnTo>
                  <a:lnTo>
                    <a:pt x="9736353" y="7861071"/>
                  </a:lnTo>
                  <a:lnTo>
                    <a:pt x="9703981" y="7688897"/>
                  </a:lnTo>
                  <a:lnTo>
                    <a:pt x="9678225" y="7528014"/>
                  </a:lnTo>
                  <a:lnTo>
                    <a:pt x="9671456" y="7479449"/>
                  </a:lnTo>
                  <a:lnTo>
                    <a:pt x="9654845" y="7351789"/>
                  </a:lnTo>
                  <a:lnTo>
                    <a:pt x="9637509" y="7184276"/>
                  </a:lnTo>
                  <a:lnTo>
                    <a:pt x="9635045" y="7154608"/>
                  </a:lnTo>
                  <a:lnTo>
                    <a:pt x="9639846" y="7219823"/>
                  </a:lnTo>
                  <a:lnTo>
                    <a:pt x="9645104" y="7282701"/>
                  </a:lnTo>
                  <a:lnTo>
                    <a:pt x="9650768" y="7343368"/>
                  </a:lnTo>
                  <a:lnTo>
                    <a:pt x="9656839" y="7401941"/>
                  </a:lnTo>
                  <a:lnTo>
                    <a:pt x="9663290" y="7458507"/>
                  </a:lnTo>
                  <a:lnTo>
                    <a:pt x="9670085" y="7513193"/>
                  </a:lnTo>
                  <a:lnTo>
                    <a:pt x="9677222" y="7566101"/>
                  </a:lnTo>
                  <a:lnTo>
                    <a:pt x="9684664" y="7617346"/>
                  </a:lnTo>
                  <a:lnTo>
                    <a:pt x="9692399" y="7667041"/>
                  </a:lnTo>
                  <a:lnTo>
                    <a:pt x="9700400" y="7715288"/>
                  </a:lnTo>
                  <a:lnTo>
                    <a:pt x="9708655" y="7762214"/>
                  </a:lnTo>
                  <a:lnTo>
                    <a:pt x="9717126" y="7807909"/>
                  </a:lnTo>
                  <a:lnTo>
                    <a:pt x="9725800" y="7852499"/>
                  </a:lnTo>
                  <a:lnTo>
                    <a:pt x="9734652" y="7896085"/>
                  </a:lnTo>
                  <a:lnTo>
                    <a:pt x="9743656" y="7938783"/>
                  </a:lnTo>
                  <a:lnTo>
                    <a:pt x="9752813" y="7980705"/>
                  </a:lnTo>
                  <a:lnTo>
                    <a:pt x="9762071" y="8021955"/>
                  </a:lnTo>
                  <a:lnTo>
                    <a:pt x="9780841" y="8102892"/>
                  </a:lnTo>
                  <a:lnTo>
                    <a:pt x="9797847" y="8173936"/>
                  </a:lnTo>
                  <a:lnTo>
                    <a:pt x="9840684" y="8338883"/>
                  </a:lnTo>
                  <a:lnTo>
                    <a:pt x="9887877" y="8509241"/>
                  </a:lnTo>
                  <a:lnTo>
                    <a:pt x="9917900" y="8611845"/>
                  </a:lnTo>
                  <a:lnTo>
                    <a:pt x="9933267" y="8665350"/>
                  </a:lnTo>
                  <a:lnTo>
                    <a:pt x="9984842" y="8835822"/>
                  </a:lnTo>
                  <a:lnTo>
                    <a:pt x="10013963" y="8927744"/>
                  </a:lnTo>
                  <a:close/>
                </a:path>
                <a:path w="11176635" h="11257915">
                  <a:moveTo>
                    <a:pt x="10709237" y="10118103"/>
                  </a:moveTo>
                  <a:lnTo>
                    <a:pt x="10701795" y="10100107"/>
                  </a:lnTo>
                  <a:lnTo>
                    <a:pt x="10699128" y="10093782"/>
                  </a:lnTo>
                  <a:lnTo>
                    <a:pt x="10698874" y="10093668"/>
                  </a:lnTo>
                  <a:lnTo>
                    <a:pt x="10709237" y="10118103"/>
                  </a:lnTo>
                  <a:close/>
                </a:path>
                <a:path w="11176635" h="11257915">
                  <a:moveTo>
                    <a:pt x="10833951" y="10329329"/>
                  </a:moveTo>
                  <a:lnTo>
                    <a:pt x="10827233" y="10315892"/>
                  </a:lnTo>
                  <a:lnTo>
                    <a:pt x="10786897" y="10237699"/>
                  </a:lnTo>
                  <a:lnTo>
                    <a:pt x="10739222" y="10152291"/>
                  </a:lnTo>
                  <a:lnTo>
                    <a:pt x="10709161" y="10097287"/>
                  </a:lnTo>
                  <a:lnTo>
                    <a:pt x="10699293" y="10079787"/>
                  </a:lnTo>
                  <a:lnTo>
                    <a:pt x="10692384" y="10068065"/>
                  </a:lnTo>
                  <a:lnTo>
                    <a:pt x="10688091" y="10061423"/>
                  </a:lnTo>
                  <a:lnTo>
                    <a:pt x="10686059" y="10059187"/>
                  </a:lnTo>
                  <a:lnTo>
                    <a:pt x="10687406" y="10065194"/>
                  </a:lnTo>
                  <a:lnTo>
                    <a:pt x="10693578" y="10080663"/>
                  </a:lnTo>
                  <a:lnTo>
                    <a:pt x="10699128" y="10093782"/>
                  </a:lnTo>
                  <a:lnTo>
                    <a:pt x="10701084" y="10094735"/>
                  </a:lnTo>
                  <a:lnTo>
                    <a:pt x="10713136" y="10115486"/>
                  </a:lnTo>
                  <a:lnTo>
                    <a:pt x="10755706" y="10192652"/>
                  </a:lnTo>
                  <a:lnTo>
                    <a:pt x="10813783" y="10296677"/>
                  </a:lnTo>
                  <a:lnTo>
                    <a:pt x="10833062" y="10329024"/>
                  </a:lnTo>
                  <a:lnTo>
                    <a:pt x="10833951" y="10329329"/>
                  </a:lnTo>
                  <a:close/>
                </a:path>
                <a:path w="11176635" h="11257915">
                  <a:moveTo>
                    <a:pt x="11176038" y="11257509"/>
                  </a:moveTo>
                  <a:lnTo>
                    <a:pt x="11091697" y="11129937"/>
                  </a:lnTo>
                  <a:lnTo>
                    <a:pt x="11042587" y="11052188"/>
                  </a:lnTo>
                  <a:lnTo>
                    <a:pt x="11001540" y="10996244"/>
                  </a:lnTo>
                  <a:lnTo>
                    <a:pt x="11087519" y="11127931"/>
                  </a:lnTo>
                  <a:lnTo>
                    <a:pt x="11176038" y="11257509"/>
                  </a:lnTo>
                  <a:close/>
                </a:path>
              </a:pathLst>
            </a:custGeom>
            <a:solidFill>
              <a:srgbClr val="FFD100"/>
            </a:solidFill>
          </p:spPr>
          <p:txBody>
            <a:bodyPr wrap="square" lIns="0" tIns="0" rIns="0" bIns="0" rtlCol="0"/>
            <a:lstStyle/>
            <a:p>
              <a:endParaRPr/>
            </a:p>
          </p:txBody>
        </p:sp>
        <p:sp>
          <p:nvSpPr>
            <p:cNvPr id="11" name="object 9">
              <a:extLst>
                <a:ext uri="{FF2B5EF4-FFF2-40B4-BE49-F238E27FC236}">
                  <a16:creationId xmlns:a16="http://schemas.microsoft.com/office/drawing/2014/main" id="{72F11C28-BEDE-E153-9859-952B3F6D5510}"/>
                </a:ext>
              </a:extLst>
            </p:cNvPr>
            <p:cNvSpPr/>
            <p:nvPr/>
          </p:nvSpPr>
          <p:spPr>
            <a:xfrm>
              <a:off x="15402954" y="2341822"/>
              <a:ext cx="4701540" cy="8966835"/>
            </a:xfrm>
            <a:custGeom>
              <a:avLst/>
              <a:gdLst/>
              <a:ahLst/>
              <a:cxnLst/>
              <a:rect l="l" t="t" r="r" b="b"/>
              <a:pathLst>
                <a:path w="4701540" h="8966835">
                  <a:moveTo>
                    <a:pt x="13906" y="3048000"/>
                  </a:moveTo>
                  <a:lnTo>
                    <a:pt x="12992" y="3035300"/>
                  </a:lnTo>
                  <a:lnTo>
                    <a:pt x="12598" y="3031871"/>
                  </a:lnTo>
                  <a:lnTo>
                    <a:pt x="12941" y="3035300"/>
                  </a:lnTo>
                  <a:lnTo>
                    <a:pt x="13843" y="3048000"/>
                  </a:lnTo>
                  <a:close/>
                </a:path>
                <a:path w="4701540" h="8966835">
                  <a:moveTo>
                    <a:pt x="87261" y="3149600"/>
                  </a:moveTo>
                  <a:lnTo>
                    <a:pt x="80467" y="3136900"/>
                  </a:lnTo>
                  <a:lnTo>
                    <a:pt x="73533" y="3136900"/>
                  </a:lnTo>
                  <a:lnTo>
                    <a:pt x="82486" y="3149600"/>
                  </a:lnTo>
                  <a:lnTo>
                    <a:pt x="87261" y="3149600"/>
                  </a:lnTo>
                  <a:close/>
                </a:path>
                <a:path w="4701540" h="8966835">
                  <a:moveTo>
                    <a:pt x="99110" y="3162300"/>
                  </a:moveTo>
                  <a:lnTo>
                    <a:pt x="93484" y="3149600"/>
                  </a:lnTo>
                  <a:lnTo>
                    <a:pt x="91008" y="3149600"/>
                  </a:lnTo>
                  <a:lnTo>
                    <a:pt x="99110" y="3162300"/>
                  </a:lnTo>
                  <a:close/>
                </a:path>
                <a:path w="4701540" h="8966835">
                  <a:moveTo>
                    <a:pt x="162077" y="3213100"/>
                  </a:moveTo>
                  <a:lnTo>
                    <a:pt x="158051" y="3200400"/>
                  </a:lnTo>
                  <a:lnTo>
                    <a:pt x="157556" y="3213100"/>
                  </a:lnTo>
                  <a:lnTo>
                    <a:pt x="162077" y="3213100"/>
                  </a:lnTo>
                  <a:close/>
                </a:path>
                <a:path w="4701540" h="8966835">
                  <a:moveTo>
                    <a:pt x="188645" y="3200400"/>
                  </a:moveTo>
                  <a:lnTo>
                    <a:pt x="170561" y="3200400"/>
                  </a:lnTo>
                  <a:lnTo>
                    <a:pt x="162077" y="3213100"/>
                  </a:lnTo>
                  <a:lnTo>
                    <a:pt x="170802" y="3213100"/>
                  </a:lnTo>
                  <a:lnTo>
                    <a:pt x="188645" y="3200400"/>
                  </a:lnTo>
                  <a:close/>
                </a:path>
                <a:path w="4701540" h="8966835">
                  <a:moveTo>
                    <a:pt x="235191" y="3158477"/>
                  </a:moveTo>
                  <a:lnTo>
                    <a:pt x="222415" y="3162300"/>
                  </a:lnTo>
                  <a:lnTo>
                    <a:pt x="231355" y="3162300"/>
                  </a:lnTo>
                  <a:lnTo>
                    <a:pt x="235191" y="3158477"/>
                  </a:lnTo>
                  <a:close/>
                </a:path>
                <a:path w="4701540" h="8966835">
                  <a:moveTo>
                    <a:pt x="258457" y="2214651"/>
                  </a:moveTo>
                  <a:lnTo>
                    <a:pt x="245821" y="2235200"/>
                  </a:lnTo>
                  <a:lnTo>
                    <a:pt x="228777" y="2273300"/>
                  </a:lnTo>
                  <a:lnTo>
                    <a:pt x="210426" y="2311400"/>
                  </a:lnTo>
                  <a:lnTo>
                    <a:pt x="190906" y="2349500"/>
                  </a:lnTo>
                  <a:lnTo>
                    <a:pt x="187934" y="2357653"/>
                  </a:lnTo>
                  <a:lnTo>
                    <a:pt x="192087" y="2349500"/>
                  </a:lnTo>
                  <a:lnTo>
                    <a:pt x="236766" y="2260600"/>
                  </a:lnTo>
                  <a:lnTo>
                    <a:pt x="258457" y="2214651"/>
                  </a:lnTo>
                  <a:close/>
                </a:path>
                <a:path w="4701540" h="8966835">
                  <a:moveTo>
                    <a:pt x="326910" y="2032000"/>
                  </a:moveTo>
                  <a:lnTo>
                    <a:pt x="325501" y="2032000"/>
                  </a:lnTo>
                  <a:lnTo>
                    <a:pt x="325894" y="2034654"/>
                  </a:lnTo>
                  <a:lnTo>
                    <a:pt x="326910" y="2032000"/>
                  </a:lnTo>
                  <a:close/>
                </a:path>
                <a:path w="4701540" h="8966835">
                  <a:moveTo>
                    <a:pt x="470687" y="3162300"/>
                  </a:moveTo>
                  <a:lnTo>
                    <a:pt x="458419" y="3162300"/>
                  </a:lnTo>
                  <a:lnTo>
                    <a:pt x="443090" y="3175000"/>
                  </a:lnTo>
                  <a:lnTo>
                    <a:pt x="448830" y="3175000"/>
                  </a:lnTo>
                  <a:lnTo>
                    <a:pt x="470687" y="3162300"/>
                  </a:lnTo>
                  <a:close/>
                </a:path>
                <a:path w="4701540" h="8966835">
                  <a:moveTo>
                    <a:pt x="584873" y="3073400"/>
                  </a:moveTo>
                  <a:lnTo>
                    <a:pt x="568350" y="3073400"/>
                  </a:lnTo>
                  <a:lnTo>
                    <a:pt x="521703" y="3086100"/>
                  </a:lnTo>
                  <a:lnTo>
                    <a:pt x="503199" y="3098800"/>
                  </a:lnTo>
                  <a:lnTo>
                    <a:pt x="513219" y="3098800"/>
                  </a:lnTo>
                  <a:lnTo>
                    <a:pt x="543280" y="3086100"/>
                  </a:lnTo>
                  <a:lnTo>
                    <a:pt x="584873" y="3073400"/>
                  </a:lnTo>
                  <a:close/>
                </a:path>
                <a:path w="4701540" h="8966835">
                  <a:moveTo>
                    <a:pt x="629500" y="3060700"/>
                  </a:moveTo>
                  <a:lnTo>
                    <a:pt x="584873" y="3073400"/>
                  </a:lnTo>
                  <a:lnTo>
                    <a:pt x="586232" y="3073400"/>
                  </a:lnTo>
                  <a:lnTo>
                    <a:pt x="629500" y="3060700"/>
                  </a:lnTo>
                  <a:close/>
                </a:path>
                <a:path w="4701540" h="8966835">
                  <a:moveTo>
                    <a:pt x="834567" y="3052521"/>
                  </a:moveTo>
                  <a:lnTo>
                    <a:pt x="795286" y="3060700"/>
                  </a:lnTo>
                  <a:lnTo>
                    <a:pt x="822579" y="3060700"/>
                  </a:lnTo>
                  <a:lnTo>
                    <a:pt x="834567" y="3052521"/>
                  </a:lnTo>
                  <a:close/>
                </a:path>
                <a:path w="4701540" h="8966835">
                  <a:moveTo>
                    <a:pt x="954354" y="1146467"/>
                  </a:moveTo>
                  <a:lnTo>
                    <a:pt x="915924" y="1190459"/>
                  </a:lnTo>
                  <a:lnTo>
                    <a:pt x="903528" y="1205496"/>
                  </a:lnTo>
                  <a:lnTo>
                    <a:pt x="805599" y="1326692"/>
                  </a:lnTo>
                  <a:lnTo>
                    <a:pt x="759053" y="1389202"/>
                  </a:lnTo>
                  <a:lnTo>
                    <a:pt x="760437" y="1383703"/>
                  </a:lnTo>
                  <a:lnTo>
                    <a:pt x="746010" y="1399463"/>
                  </a:lnTo>
                  <a:lnTo>
                    <a:pt x="727468" y="1420761"/>
                  </a:lnTo>
                  <a:lnTo>
                    <a:pt x="716495" y="1431886"/>
                  </a:lnTo>
                  <a:lnTo>
                    <a:pt x="681736" y="1475790"/>
                  </a:lnTo>
                  <a:lnTo>
                    <a:pt x="661593" y="1507337"/>
                  </a:lnTo>
                  <a:lnTo>
                    <a:pt x="665416" y="1503705"/>
                  </a:lnTo>
                  <a:lnTo>
                    <a:pt x="693496" y="1465072"/>
                  </a:lnTo>
                  <a:lnTo>
                    <a:pt x="703097" y="1452397"/>
                  </a:lnTo>
                  <a:lnTo>
                    <a:pt x="677011" y="1496009"/>
                  </a:lnTo>
                  <a:lnTo>
                    <a:pt x="660882" y="1525397"/>
                  </a:lnTo>
                  <a:lnTo>
                    <a:pt x="640791" y="1565541"/>
                  </a:lnTo>
                  <a:lnTo>
                    <a:pt x="635190" y="1576171"/>
                  </a:lnTo>
                  <a:lnTo>
                    <a:pt x="595617" y="1644586"/>
                  </a:lnTo>
                  <a:lnTo>
                    <a:pt x="579259" y="1672285"/>
                  </a:lnTo>
                  <a:lnTo>
                    <a:pt x="559206" y="1705673"/>
                  </a:lnTo>
                  <a:lnTo>
                    <a:pt x="534974" y="1745538"/>
                  </a:lnTo>
                  <a:lnTo>
                    <a:pt x="553123" y="1721015"/>
                  </a:lnTo>
                  <a:lnTo>
                    <a:pt x="569810" y="1698015"/>
                  </a:lnTo>
                  <a:lnTo>
                    <a:pt x="585165" y="1676412"/>
                  </a:lnTo>
                  <a:lnTo>
                    <a:pt x="612343" y="1636890"/>
                  </a:lnTo>
                  <a:lnTo>
                    <a:pt x="624370" y="1618742"/>
                  </a:lnTo>
                  <a:lnTo>
                    <a:pt x="647179" y="1585925"/>
                  </a:lnTo>
                  <a:lnTo>
                    <a:pt x="667296" y="1555737"/>
                  </a:lnTo>
                  <a:lnTo>
                    <a:pt x="685584" y="1527149"/>
                  </a:lnTo>
                  <a:lnTo>
                    <a:pt x="720598" y="1471333"/>
                  </a:lnTo>
                  <a:lnTo>
                    <a:pt x="769581" y="1406690"/>
                  </a:lnTo>
                  <a:lnTo>
                    <a:pt x="798474" y="1363713"/>
                  </a:lnTo>
                  <a:lnTo>
                    <a:pt x="828332" y="1321447"/>
                  </a:lnTo>
                  <a:lnTo>
                    <a:pt x="858824" y="1279613"/>
                  </a:lnTo>
                  <a:lnTo>
                    <a:pt x="920521" y="1196187"/>
                  </a:lnTo>
                  <a:lnTo>
                    <a:pt x="954354" y="1146467"/>
                  </a:lnTo>
                  <a:close/>
                </a:path>
                <a:path w="4701540" h="8966835">
                  <a:moveTo>
                    <a:pt x="1215275" y="2907766"/>
                  </a:moveTo>
                  <a:lnTo>
                    <a:pt x="1214285" y="2908300"/>
                  </a:lnTo>
                  <a:lnTo>
                    <a:pt x="1214628" y="2908300"/>
                  </a:lnTo>
                  <a:lnTo>
                    <a:pt x="1215275" y="2907766"/>
                  </a:lnTo>
                  <a:close/>
                </a:path>
                <a:path w="4701540" h="8966835">
                  <a:moveTo>
                    <a:pt x="1220457" y="2895600"/>
                  </a:moveTo>
                  <a:lnTo>
                    <a:pt x="1200823" y="2895600"/>
                  </a:lnTo>
                  <a:lnTo>
                    <a:pt x="1201318" y="2899816"/>
                  </a:lnTo>
                  <a:lnTo>
                    <a:pt x="1220457" y="2895600"/>
                  </a:lnTo>
                  <a:close/>
                </a:path>
                <a:path w="4701540" h="8966835">
                  <a:moveTo>
                    <a:pt x="1237602" y="2895600"/>
                  </a:moveTo>
                  <a:lnTo>
                    <a:pt x="1229880" y="2895600"/>
                  </a:lnTo>
                  <a:lnTo>
                    <a:pt x="1215275" y="2907766"/>
                  </a:lnTo>
                  <a:lnTo>
                    <a:pt x="1237602" y="2895600"/>
                  </a:lnTo>
                  <a:close/>
                </a:path>
                <a:path w="4701540" h="8966835">
                  <a:moveTo>
                    <a:pt x="1383741" y="2866110"/>
                  </a:moveTo>
                  <a:lnTo>
                    <a:pt x="1369606" y="2870200"/>
                  </a:lnTo>
                  <a:lnTo>
                    <a:pt x="1331277" y="2882900"/>
                  </a:lnTo>
                  <a:lnTo>
                    <a:pt x="1294942" y="2895600"/>
                  </a:lnTo>
                  <a:lnTo>
                    <a:pt x="1257046" y="2895600"/>
                  </a:lnTo>
                  <a:lnTo>
                    <a:pt x="1162342" y="2933700"/>
                  </a:lnTo>
                  <a:lnTo>
                    <a:pt x="1214285" y="2908300"/>
                  </a:lnTo>
                  <a:lnTo>
                    <a:pt x="1202321" y="2908300"/>
                  </a:lnTo>
                  <a:lnTo>
                    <a:pt x="1201318" y="2899816"/>
                  </a:lnTo>
                  <a:lnTo>
                    <a:pt x="1162697" y="2908300"/>
                  </a:lnTo>
                  <a:lnTo>
                    <a:pt x="1115606" y="2921000"/>
                  </a:lnTo>
                  <a:lnTo>
                    <a:pt x="1086802" y="2933700"/>
                  </a:lnTo>
                  <a:lnTo>
                    <a:pt x="1083894" y="2946400"/>
                  </a:lnTo>
                  <a:lnTo>
                    <a:pt x="1028065" y="2959100"/>
                  </a:lnTo>
                  <a:lnTo>
                    <a:pt x="978065" y="2971800"/>
                  </a:lnTo>
                  <a:lnTo>
                    <a:pt x="932611" y="2984500"/>
                  </a:lnTo>
                  <a:lnTo>
                    <a:pt x="890435" y="2984500"/>
                  </a:lnTo>
                  <a:lnTo>
                    <a:pt x="810831" y="3009900"/>
                  </a:lnTo>
                  <a:lnTo>
                    <a:pt x="685660" y="3048000"/>
                  </a:lnTo>
                  <a:lnTo>
                    <a:pt x="649757" y="3060700"/>
                  </a:lnTo>
                  <a:lnTo>
                    <a:pt x="610844" y="3073400"/>
                  </a:lnTo>
                  <a:lnTo>
                    <a:pt x="586232" y="3073400"/>
                  </a:lnTo>
                  <a:lnTo>
                    <a:pt x="551319" y="3086100"/>
                  </a:lnTo>
                  <a:lnTo>
                    <a:pt x="521296" y="3098800"/>
                  </a:lnTo>
                  <a:lnTo>
                    <a:pt x="492683" y="3111500"/>
                  </a:lnTo>
                  <a:lnTo>
                    <a:pt x="485330" y="3111500"/>
                  </a:lnTo>
                  <a:lnTo>
                    <a:pt x="477799" y="3124200"/>
                  </a:lnTo>
                  <a:lnTo>
                    <a:pt x="452043" y="3124200"/>
                  </a:lnTo>
                  <a:lnTo>
                    <a:pt x="436613" y="3136900"/>
                  </a:lnTo>
                  <a:lnTo>
                    <a:pt x="403275" y="3149600"/>
                  </a:lnTo>
                  <a:lnTo>
                    <a:pt x="373926" y="3149600"/>
                  </a:lnTo>
                  <a:lnTo>
                    <a:pt x="373926" y="3183229"/>
                  </a:lnTo>
                  <a:lnTo>
                    <a:pt x="368795" y="3187700"/>
                  </a:lnTo>
                  <a:lnTo>
                    <a:pt x="354418" y="3187700"/>
                  </a:lnTo>
                  <a:lnTo>
                    <a:pt x="373926" y="3183229"/>
                  </a:lnTo>
                  <a:lnTo>
                    <a:pt x="373926" y="3149600"/>
                  </a:lnTo>
                  <a:lnTo>
                    <a:pt x="366090" y="3149600"/>
                  </a:lnTo>
                  <a:lnTo>
                    <a:pt x="324510" y="3162300"/>
                  </a:lnTo>
                  <a:lnTo>
                    <a:pt x="278155" y="3175000"/>
                  </a:lnTo>
                  <a:lnTo>
                    <a:pt x="226606" y="3187700"/>
                  </a:lnTo>
                  <a:lnTo>
                    <a:pt x="202793" y="3200400"/>
                  </a:lnTo>
                  <a:lnTo>
                    <a:pt x="213969" y="3200400"/>
                  </a:lnTo>
                  <a:lnTo>
                    <a:pt x="246684" y="3187700"/>
                  </a:lnTo>
                  <a:lnTo>
                    <a:pt x="286727" y="3187700"/>
                  </a:lnTo>
                  <a:lnTo>
                    <a:pt x="333908" y="3175000"/>
                  </a:lnTo>
                  <a:lnTo>
                    <a:pt x="345300" y="3172320"/>
                  </a:lnTo>
                  <a:lnTo>
                    <a:pt x="300888" y="3187700"/>
                  </a:lnTo>
                  <a:lnTo>
                    <a:pt x="154381" y="3225800"/>
                  </a:lnTo>
                  <a:lnTo>
                    <a:pt x="125501" y="3200400"/>
                  </a:lnTo>
                  <a:lnTo>
                    <a:pt x="88366" y="3175000"/>
                  </a:lnTo>
                  <a:lnTo>
                    <a:pt x="71932" y="3162300"/>
                  </a:lnTo>
                  <a:lnTo>
                    <a:pt x="61264" y="3152610"/>
                  </a:lnTo>
                  <a:lnTo>
                    <a:pt x="61264" y="3175000"/>
                  </a:lnTo>
                  <a:lnTo>
                    <a:pt x="39204" y="3149600"/>
                  </a:lnTo>
                  <a:lnTo>
                    <a:pt x="40919" y="3149600"/>
                  </a:lnTo>
                  <a:lnTo>
                    <a:pt x="61264" y="3175000"/>
                  </a:lnTo>
                  <a:lnTo>
                    <a:pt x="61264" y="3152610"/>
                  </a:lnTo>
                  <a:lnTo>
                    <a:pt x="43992" y="3136900"/>
                  </a:lnTo>
                  <a:lnTo>
                    <a:pt x="41021" y="3086100"/>
                  </a:lnTo>
                  <a:lnTo>
                    <a:pt x="38493" y="3048000"/>
                  </a:lnTo>
                  <a:lnTo>
                    <a:pt x="36029" y="3009900"/>
                  </a:lnTo>
                  <a:lnTo>
                    <a:pt x="33693" y="2959100"/>
                  </a:lnTo>
                  <a:lnTo>
                    <a:pt x="33959" y="2984500"/>
                  </a:lnTo>
                  <a:lnTo>
                    <a:pt x="34340" y="3009900"/>
                  </a:lnTo>
                  <a:lnTo>
                    <a:pt x="34823" y="3035300"/>
                  </a:lnTo>
                  <a:lnTo>
                    <a:pt x="35407" y="3073400"/>
                  </a:lnTo>
                  <a:lnTo>
                    <a:pt x="36906" y="3124200"/>
                  </a:lnTo>
                  <a:lnTo>
                    <a:pt x="37350" y="3136900"/>
                  </a:lnTo>
                  <a:lnTo>
                    <a:pt x="37973" y="3136900"/>
                  </a:lnTo>
                  <a:lnTo>
                    <a:pt x="36347" y="3147745"/>
                  </a:lnTo>
                  <a:lnTo>
                    <a:pt x="22085" y="2959100"/>
                  </a:lnTo>
                  <a:lnTo>
                    <a:pt x="24130" y="3009900"/>
                  </a:lnTo>
                  <a:lnTo>
                    <a:pt x="26390" y="3048000"/>
                  </a:lnTo>
                  <a:lnTo>
                    <a:pt x="28854" y="3098800"/>
                  </a:lnTo>
                  <a:lnTo>
                    <a:pt x="31534" y="3149600"/>
                  </a:lnTo>
                  <a:lnTo>
                    <a:pt x="17589" y="2984500"/>
                  </a:lnTo>
                  <a:lnTo>
                    <a:pt x="11938" y="2921000"/>
                  </a:lnTo>
                  <a:lnTo>
                    <a:pt x="27254" y="2844800"/>
                  </a:lnTo>
                  <a:lnTo>
                    <a:pt x="30607" y="2832100"/>
                  </a:lnTo>
                  <a:lnTo>
                    <a:pt x="34124" y="2819400"/>
                  </a:lnTo>
                  <a:lnTo>
                    <a:pt x="37706" y="2806700"/>
                  </a:lnTo>
                  <a:lnTo>
                    <a:pt x="41236" y="2794000"/>
                  </a:lnTo>
                  <a:lnTo>
                    <a:pt x="54495" y="2743200"/>
                  </a:lnTo>
                  <a:lnTo>
                    <a:pt x="61125" y="2717800"/>
                  </a:lnTo>
                  <a:lnTo>
                    <a:pt x="65036" y="2705100"/>
                  </a:lnTo>
                  <a:lnTo>
                    <a:pt x="68973" y="2692400"/>
                  </a:lnTo>
                  <a:lnTo>
                    <a:pt x="73152" y="2667000"/>
                  </a:lnTo>
                  <a:lnTo>
                    <a:pt x="77787" y="2654300"/>
                  </a:lnTo>
                  <a:lnTo>
                    <a:pt x="114363" y="2552700"/>
                  </a:lnTo>
                  <a:lnTo>
                    <a:pt x="123367" y="2514600"/>
                  </a:lnTo>
                  <a:lnTo>
                    <a:pt x="133172" y="2489200"/>
                  </a:lnTo>
                  <a:lnTo>
                    <a:pt x="153085" y="2438400"/>
                  </a:lnTo>
                  <a:lnTo>
                    <a:pt x="162788" y="2425700"/>
                  </a:lnTo>
                  <a:lnTo>
                    <a:pt x="172288" y="2400300"/>
                  </a:lnTo>
                  <a:lnTo>
                    <a:pt x="181648" y="2374900"/>
                  </a:lnTo>
                  <a:lnTo>
                    <a:pt x="187934" y="2357653"/>
                  </a:lnTo>
                  <a:lnTo>
                    <a:pt x="172669" y="2387600"/>
                  </a:lnTo>
                  <a:lnTo>
                    <a:pt x="154089" y="2425700"/>
                  </a:lnTo>
                  <a:lnTo>
                    <a:pt x="136029" y="2476500"/>
                  </a:lnTo>
                  <a:lnTo>
                    <a:pt x="118135" y="2514600"/>
                  </a:lnTo>
                  <a:lnTo>
                    <a:pt x="110236" y="2540000"/>
                  </a:lnTo>
                  <a:lnTo>
                    <a:pt x="102336" y="2552700"/>
                  </a:lnTo>
                  <a:lnTo>
                    <a:pt x="86474" y="2603500"/>
                  </a:lnTo>
                  <a:lnTo>
                    <a:pt x="70446" y="2641600"/>
                  </a:lnTo>
                  <a:lnTo>
                    <a:pt x="58559" y="2679700"/>
                  </a:lnTo>
                  <a:lnTo>
                    <a:pt x="55079" y="2692400"/>
                  </a:lnTo>
                  <a:lnTo>
                    <a:pt x="40906" y="2743200"/>
                  </a:lnTo>
                  <a:lnTo>
                    <a:pt x="28702" y="2794000"/>
                  </a:lnTo>
                  <a:lnTo>
                    <a:pt x="25273" y="2806700"/>
                  </a:lnTo>
                  <a:lnTo>
                    <a:pt x="21780" y="2819400"/>
                  </a:lnTo>
                  <a:lnTo>
                    <a:pt x="18351" y="2832100"/>
                  </a:lnTo>
                  <a:lnTo>
                    <a:pt x="15100" y="2844800"/>
                  </a:lnTo>
                  <a:lnTo>
                    <a:pt x="4102" y="2895600"/>
                  </a:lnTo>
                  <a:lnTo>
                    <a:pt x="1320" y="2921000"/>
                  </a:lnTo>
                  <a:lnTo>
                    <a:pt x="0" y="2921000"/>
                  </a:lnTo>
                  <a:lnTo>
                    <a:pt x="2921" y="2946400"/>
                  </a:lnTo>
                  <a:lnTo>
                    <a:pt x="12598" y="3031871"/>
                  </a:lnTo>
                  <a:lnTo>
                    <a:pt x="6642" y="2971800"/>
                  </a:lnTo>
                  <a:lnTo>
                    <a:pt x="1663" y="2921000"/>
                  </a:lnTo>
                  <a:lnTo>
                    <a:pt x="2374" y="2921000"/>
                  </a:lnTo>
                  <a:lnTo>
                    <a:pt x="18262" y="2844800"/>
                  </a:lnTo>
                  <a:lnTo>
                    <a:pt x="35826" y="2781300"/>
                  </a:lnTo>
                  <a:lnTo>
                    <a:pt x="42468" y="2755900"/>
                  </a:lnTo>
                  <a:lnTo>
                    <a:pt x="43611" y="2743200"/>
                  </a:lnTo>
                  <a:lnTo>
                    <a:pt x="47929" y="2743200"/>
                  </a:lnTo>
                  <a:lnTo>
                    <a:pt x="46189" y="2755900"/>
                  </a:lnTo>
                  <a:lnTo>
                    <a:pt x="45046" y="2755900"/>
                  </a:lnTo>
                  <a:lnTo>
                    <a:pt x="35814" y="2794000"/>
                  </a:lnTo>
                  <a:lnTo>
                    <a:pt x="28994" y="2832100"/>
                  </a:lnTo>
                  <a:lnTo>
                    <a:pt x="27279" y="2832100"/>
                  </a:lnTo>
                  <a:lnTo>
                    <a:pt x="25692" y="2844800"/>
                  </a:lnTo>
                  <a:lnTo>
                    <a:pt x="24257" y="2844800"/>
                  </a:lnTo>
                  <a:lnTo>
                    <a:pt x="23012" y="2857500"/>
                  </a:lnTo>
                  <a:lnTo>
                    <a:pt x="12954" y="2908300"/>
                  </a:lnTo>
                  <a:lnTo>
                    <a:pt x="10464" y="2921000"/>
                  </a:lnTo>
                  <a:lnTo>
                    <a:pt x="11061" y="2921000"/>
                  </a:lnTo>
                  <a:lnTo>
                    <a:pt x="11341" y="2933700"/>
                  </a:lnTo>
                  <a:lnTo>
                    <a:pt x="13106" y="2946400"/>
                  </a:lnTo>
                  <a:lnTo>
                    <a:pt x="16243" y="2984500"/>
                  </a:lnTo>
                  <a:lnTo>
                    <a:pt x="18961" y="3022600"/>
                  </a:lnTo>
                  <a:lnTo>
                    <a:pt x="21336" y="3048000"/>
                  </a:lnTo>
                  <a:lnTo>
                    <a:pt x="23469" y="3086100"/>
                  </a:lnTo>
                  <a:lnTo>
                    <a:pt x="27736" y="3149600"/>
                  </a:lnTo>
                  <a:lnTo>
                    <a:pt x="28524" y="3149600"/>
                  </a:lnTo>
                  <a:lnTo>
                    <a:pt x="42659" y="3175000"/>
                  </a:lnTo>
                  <a:lnTo>
                    <a:pt x="65062" y="3187700"/>
                  </a:lnTo>
                  <a:lnTo>
                    <a:pt x="134404" y="3251200"/>
                  </a:lnTo>
                  <a:lnTo>
                    <a:pt x="170891" y="3251200"/>
                  </a:lnTo>
                  <a:lnTo>
                    <a:pt x="208610" y="3238500"/>
                  </a:lnTo>
                  <a:lnTo>
                    <a:pt x="247853" y="3225800"/>
                  </a:lnTo>
                  <a:lnTo>
                    <a:pt x="288886" y="3225800"/>
                  </a:lnTo>
                  <a:lnTo>
                    <a:pt x="310108" y="3213100"/>
                  </a:lnTo>
                  <a:lnTo>
                    <a:pt x="331901" y="3213100"/>
                  </a:lnTo>
                  <a:lnTo>
                    <a:pt x="377037" y="3200400"/>
                  </a:lnTo>
                  <a:lnTo>
                    <a:pt x="400685" y="3187700"/>
                  </a:lnTo>
                  <a:lnTo>
                    <a:pt x="424345" y="3175000"/>
                  </a:lnTo>
                  <a:lnTo>
                    <a:pt x="409841" y="3175000"/>
                  </a:lnTo>
                  <a:lnTo>
                    <a:pt x="459994" y="3149600"/>
                  </a:lnTo>
                  <a:lnTo>
                    <a:pt x="507466" y="3136900"/>
                  </a:lnTo>
                  <a:lnTo>
                    <a:pt x="554951" y="3124200"/>
                  </a:lnTo>
                  <a:lnTo>
                    <a:pt x="711974" y="3073400"/>
                  </a:lnTo>
                  <a:lnTo>
                    <a:pt x="728510" y="3073400"/>
                  </a:lnTo>
                  <a:lnTo>
                    <a:pt x="741807" y="3060700"/>
                  </a:lnTo>
                  <a:lnTo>
                    <a:pt x="791235" y="3060700"/>
                  </a:lnTo>
                  <a:lnTo>
                    <a:pt x="824445" y="3048000"/>
                  </a:lnTo>
                  <a:lnTo>
                    <a:pt x="841184" y="3048000"/>
                  </a:lnTo>
                  <a:lnTo>
                    <a:pt x="834567" y="3052521"/>
                  </a:lnTo>
                  <a:lnTo>
                    <a:pt x="856272" y="3048000"/>
                  </a:lnTo>
                  <a:lnTo>
                    <a:pt x="909561" y="3035300"/>
                  </a:lnTo>
                  <a:lnTo>
                    <a:pt x="956271" y="3022600"/>
                  </a:lnTo>
                  <a:lnTo>
                    <a:pt x="997483" y="3009900"/>
                  </a:lnTo>
                  <a:lnTo>
                    <a:pt x="1034288" y="2997200"/>
                  </a:lnTo>
                  <a:lnTo>
                    <a:pt x="1099108" y="2971800"/>
                  </a:lnTo>
                  <a:lnTo>
                    <a:pt x="1159484" y="2946400"/>
                  </a:lnTo>
                  <a:lnTo>
                    <a:pt x="1190752" y="2933700"/>
                  </a:lnTo>
                  <a:lnTo>
                    <a:pt x="1224203" y="2921000"/>
                  </a:lnTo>
                  <a:lnTo>
                    <a:pt x="1260932" y="2908300"/>
                  </a:lnTo>
                  <a:lnTo>
                    <a:pt x="1302029" y="2895600"/>
                  </a:lnTo>
                  <a:lnTo>
                    <a:pt x="1348613" y="2882900"/>
                  </a:lnTo>
                  <a:lnTo>
                    <a:pt x="1383741" y="2866110"/>
                  </a:lnTo>
                  <a:close/>
                </a:path>
                <a:path w="4701540" h="8966835">
                  <a:moveTo>
                    <a:pt x="1413484" y="2857500"/>
                  </a:moveTo>
                  <a:lnTo>
                    <a:pt x="1402638" y="2857500"/>
                  </a:lnTo>
                  <a:lnTo>
                    <a:pt x="1401749" y="2857500"/>
                  </a:lnTo>
                  <a:lnTo>
                    <a:pt x="1383741" y="2866110"/>
                  </a:lnTo>
                  <a:lnTo>
                    <a:pt x="1413484" y="2857500"/>
                  </a:lnTo>
                  <a:close/>
                </a:path>
                <a:path w="4701540" h="8966835">
                  <a:moveTo>
                    <a:pt x="1427568" y="762000"/>
                  </a:moveTo>
                  <a:close/>
                </a:path>
                <a:path w="4701540" h="8966835">
                  <a:moveTo>
                    <a:pt x="1449235" y="749300"/>
                  </a:moveTo>
                  <a:lnTo>
                    <a:pt x="1442072" y="749300"/>
                  </a:lnTo>
                  <a:lnTo>
                    <a:pt x="1435633" y="762000"/>
                  </a:lnTo>
                  <a:lnTo>
                    <a:pt x="1437894" y="762000"/>
                  </a:lnTo>
                  <a:lnTo>
                    <a:pt x="1449235" y="749300"/>
                  </a:lnTo>
                  <a:close/>
                </a:path>
                <a:path w="4701540" h="8966835">
                  <a:moveTo>
                    <a:pt x="1532140" y="2819400"/>
                  </a:moveTo>
                  <a:lnTo>
                    <a:pt x="1462570" y="2844800"/>
                  </a:lnTo>
                  <a:lnTo>
                    <a:pt x="1404594" y="2856915"/>
                  </a:lnTo>
                  <a:lnTo>
                    <a:pt x="1404416" y="2856966"/>
                  </a:lnTo>
                  <a:lnTo>
                    <a:pt x="1415719" y="2856966"/>
                  </a:lnTo>
                  <a:lnTo>
                    <a:pt x="1466481" y="2844800"/>
                  </a:lnTo>
                  <a:lnTo>
                    <a:pt x="1532140" y="2819400"/>
                  </a:lnTo>
                  <a:close/>
                </a:path>
                <a:path w="4701540" h="8966835">
                  <a:moveTo>
                    <a:pt x="1565846" y="643572"/>
                  </a:moveTo>
                  <a:lnTo>
                    <a:pt x="1543977" y="660603"/>
                  </a:lnTo>
                  <a:lnTo>
                    <a:pt x="1479080" y="712431"/>
                  </a:lnTo>
                  <a:lnTo>
                    <a:pt x="1508201" y="689673"/>
                  </a:lnTo>
                  <a:lnTo>
                    <a:pt x="1531670" y="671131"/>
                  </a:lnTo>
                  <a:lnTo>
                    <a:pt x="1565846" y="643572"/>
                  </a:lnTo>
                  <a:close/>
                </a:path>
                <a:path w="4701540" h="8966835">
                  <a:moveTo>
                    <a:pt x="1609001" y="659561"/>
                  </a:moveTo>
                  <a:lnTo>
                    <a:pt x="1607464" y="660400"/>
                  </a:lnTo>
                  <a:lnTo>
                    <a:pt x="1607883" y="660400"/>
                  </a:lnTo>
                  <a:lnTo>
                    <a:pt x="1609001" y="659561"/>
                  </a:lnTo>
                  <a:close/>
                </a:path>
                <a:path w="4701540" h="8966835">
                  <a:moveTo>
                    <a:pt x="1852917" y="2730500"/>
                  </a:moveTo>
                  <a:lnTo>
                    <a:pt x="1821916" y="2730500"/>
                  </a:lnTo>
                  <a:lnTo>
                    <a:pt x="1775841" y="2743200"/>
                  </a:lnTo>
                  <a:lnTo>
                    <a:pt x="1757045" y="2751544"/>
                  </a:lnTo>
                  <a:lnTo>
                    <a:pt x="1852917" y="2730500"/>
                  </a:lnTo>
                  <a:close/>
                </a:path>
                <a:path w="4701540" h="8966835">
                  <a:moveTo>
                    <a:pt x="2215527" y="266700"/>
                  </a:moveTo>
                  <a:lnTo>
                    <a:pt x="2172449" y="279400"/>
                  </a:lnTo>
                  <a:lnTo>
                    <a:pt x="2186762" y="279400"/>
                  </a:lnTo>
                  <a:lnTo>
                    <a:pt x="2215527" y="266700"/>
                  </a:lnTo>
                  <a:close/>
                </a:path>
                <a:path w="4701540" h="8966835">
                  <a:moveTo>
                    <a:pt x="2614244" y="2511425"/>
                  </a:moveTo>
                  <a:lnTo>
                    <a:pt x="2609608" y="2514600"/>
                  </a:lnTo>
                  <a:lnTo>
                    <a:pt x="2612517" y="2514600"/>
                  </a:lnTo>
                  <a:lnTo>
                    <a:pt x="2614244" y="2511425"/>
                  </a:lnTo>
                  <a:close/>
                </a:path>
                <a:path w="4701540" h="8966835">
                  <a:moveTo>
                    <a:pt x="2797949" y="190500"/>
                  </a:moveTo>
                  <a:lnTo>
                    <a:pt x="2761653" y="203200"/>
                  </a:lnTo>
                  <a:lnTo>
                    <a:pt x="2771787" y="203200"/>
                  </a:lnTo>
                  <a:lnTo>
                    <a:pt x="2797949" y="190500"/>
                  </a:lnTo>
                  <a:close/>
                </a:path>
                <a:path w="4701540" h="8966835">
                  <a:moveTo>
                    <a:pt x="2891701" y="2463800"/>
                  </a:moveTo>
                  <a:lnTo>
                    <a:pt x="2849842" y="2463800"/>
                  </a:lnTo>
                  <a:lnTo>
                    <a:pt x="2821800" y="2476500"/>
                  </a:lnTo>
                  <a:lnTo>
                    <a:pt x="2869146" y="2476500"/>
                  </a:lnTo>
                  <a:lnTo>
                    <a:pt x="2891701" y="2463800"/>
                  </a:lnTo>
                  <a:close/>
                </a:path>
                <a:path w="4701540" h="8966835">
                  <a:moveTo>
                    <a:pt x="2927134" y="29489"/>
                  </a:moveTo>
                  <a:lnTo>
                    <a:pt x="2922473" y="30060"/>
                  </a:lnTo>
                  <a:lnTo>
                    <a:pt x="2916783" y="30886"/>
                  </a:lnTo>
                  <a:lnTo>
                    <a:pt x="2909989" y="32004"/>
                  </a:lnTo>
                  <a:lnTo>
                    <a:pt x="2901950" y="33439"/>
                  </a:lnTo>
                  <a:lnTo>
                    <a:pt x="2927134" y="29489"/>
                  </a:lnTo>
                  <a:close/>
                </a:path>
                <a:path w="4701540" h="8966835">
                  <a:moveTo>
                    <a:pt x="3057804" y="12128"/>
                  </a:moveTo>
                  <a:lnTo>
                    <a:pt x="2959735" y="24574"/>
                  </a:lnTo>
                  <a:lnTo>
                    <a:pt x="2943415" y="26911"/>
                  </a:lnTo>
                  <a:lnTo>
                    <a:pt x="2927134" y="29489"/>
                  </a:lnTo>
                  <a:lnTo>
                    <a:pt x="2939427" y="30124"/>
                  </a:lnTo>
                  <a:lnTo>
                    <a:pt x="2934017" y="34582"/>
                  </a:lnTo>
                  <a:lnTo>
                    <a:pt x="2931909" y="37134"/>
                  </a:lnTo>
                  <a:lnTo>
                    <a:pt x="2954109" y="32054"/>
                  </a:lnTo>
                  <a:lnTo>
                    <a:pt x="3057804" y="12128"/>
                  </a:lnTo>
                  <a:close/>
                </a:path>
                <a:path w="4701540" h="8966835">
                  <a:moveTo>
                    <a:pt x="3981285" y="8395690"/>
                  </a:moveTo>
                  <a:lnTo>
                    <a:pt x="3962222" y="8432889"/>
                  </a:lnTo>
                  <a:lnTo>
                    <a:pt x="3939286" y="8477339"/>
                  </a:lnTo>
                  <a:lnTo>
                    <a:pt x="3916222" y="8521725"/>
                  </a:lnTo>
                  <a:lnTo>
                    <a:pt x="3893045" y="8566061"/>
                  </a:lnTo>
                  <a:lnTo>
                    <a:pt x="3869753" y="8610333"/>
                  </a:lnTo>
                  <a:lnTo>
                    <a:pt x="3846334" y="8654555"/>
                  </a:lnTo>
                  <a:lnTo>
                    <a:pt x="3822814" y="8698725"/>
                  </a:lnTo>
                  <a:lnTo>
                    <a:pt x="3799179" y="8742845"/>
                  </a:lnTo>
                  <a:lnTo>
                    <a:pt x="3775443" y="8786914"/>
                  </a:lnTo>
                  <a:lnTo>
                    <a:pt x="3751605" y="8830932"/>
                  </a:lnTo>
                  <a:lnTo>
                    <a:pt x="3703612" y="8918816"/>
                  </a:lnTo>
                  <a:lnTo>
                    <a:pt x="3677234" y="8966733"/>
                  </a:lnTo>
                  <a:lnTo>
                    <a:pt x="3677450" y="8966733"/>
                  </a:lnTo>
                  <a:lnTo>
                    <a:pt x="3723919" y="8882748"/>
                  </a:lnTo>
                  <a:lnTo>
                    <a:pt x="3801618" y="8739149"/>
                  </a:lnTo>
                  <a:lnTo>
                    <a:pt x="3821950" y="8701278"/>
                  </a:lnTo>
                  <a:lnTo>
                    <a:pt x="3842664" y="8662416"/>
                  </a:lnTo>
                  <a:lnTo>
                    <a:pt x="3863797" y="8622487"/>
                  </a:lnTo>
                  <a:lnTo>
                    <a:pt x="3885387" y="8581403"/>
                  </a:lnTo>
                  <a:lnTo>
                    <a:pt x="3907472" y="8539086"/>
                  </a:lnTo>
                  <a:lnTo>
                    <a:pt x="3930104" y="8495436"/>
                  </a:lnTo>
                  <a:lnTo>
                    <a:pt x="3953306" y="8450389"/>
                  </a:lnTo>
                  <a:lnTo>
                    <a:pt x="3977132" y="8403857"/>
                  </a:lnTo>
                  <a:lnTo>
                    <a:pt x="3981285" y="8395690"/>
                  </a:lnTo>
                  <a:close/>
                </a:path>
                <a:path w="4701540" h="8966835">
                  <a:moveTo>
                    <a:pt x="4052684" y="8254505"/>
                  </a:moveTo>
                  <a:lnTo>
                    <a:pt x="4026776" y="8306003"/>
                  </a:lnTo>
                  <a:lnTo>
                    <a:pt x="4001605" y="8355749"/>
                  </a:lnTo>
                  <a:lnTo>
                    <a:pt x="3981285" y="8395690"/>
                  </a:lnTo>
                  <a:lnTo>
                    <a:pt x="3985031" y="8388375"/>
                  </a:lnTo>
                  <a:lnTo>
                    <a:pt x="4007713" y="8343811"/>
                  </a:lnTo>
                  <a:lnTo>
                    <a:pt x="4030256" y="8299196"/>
                  </a:lnTo>
                  <a:lnTo>
                    <a:pt x="4052684" y="8254505"/>
                  </a:lnTo>
                  <a:close/>
                </a:path>
                <a:path w="4701540" h="8966835">
                  <a:moveTo>
                    <a:pt x="4257865" y="81521"/>
                  </a:moveTo>
                  <a:lnTo>
                    <a:pt x="4247261" y="76200"/>
                  </a:lnTo>
                  <a:lnTo>
                    <a:pt x="4230992" y="76200"/>
                  </a:lnTo>
                  <a:lnTo>
                    <a:pt x="4257865" y="81521"/>
                  </a:lnTo>
                  <a:close/>
                </a:path>
                <a:path w="4701540" h="8966835">
                  <a:moveTo>
                    <a:pt x="4295203" y="88900"/>
                  </a:moveTo>
                  <a:lnTo>
                    <a:pt x="4257865" y="81521"/>
                  </a:lnTo>
                  <a:lnTo>
                    <a:pt x="4272610" y="88900"/>
                  </a:lnTo>
                  <a:lnTo>
                    <a:pt x="4295203" y="88900"/>
                  </a:lnTo>
                  <a:close/>
                </a:path>
                <a:path w="4701540" h="8966835">
                  <a:moveTo>
                    <a:pt x="4297464" y="115938"/>
                  </a:moveTo>
                  <a:lnTo>
                    <a:pt x="4283672" y="113753"/>
                  </a:lnTo>
                  <a:lnTo>
                    <a:pt x="4270426" y="111988"/>
                  </a:lnTo>
                  <a:lnTo>
                    <a:pt x="4246880" y="109232"/>
                  </a:lnTo>
                  <a:lnTo>
                    <a:pt x="4272204" y="112395"/>
                  </a:lnTo>
                  <a:lnTo>
                    <a:pt x="4284853" y="114058"/>
                  </a:lnTo>
                  <a:lnTo>
                    <a:pt x="4297464" y="115938"/>
                  </a:lnTo>
                  <a:close/>
                </a:path>
                <a:path w="4701540" h="8966835">
                  <a:moveTo>
                    <a:pt x="4370362" y="101600"/>
                  </a:moveTo>
                  <a:lnTo>
                    <a:pt x="4346791" y="88900"/>
                  </a:lnTo>
                  <a:lnTo>
                    <a:pt x="4295203" y="88900"/>
                  </a:lnTo>
                  <a:lnTo>
                    <a:pt x="4370362" y="101600"/>
                  </a:lnTo>
                  <a:close/>
                </a:path>
                <a:path w="4701540" h="8966835">
                  <a:moveTo>
                    <a:pt x="4374642" y="139700"/>
                  </a:moveTo>
                  <a:lnTo>
                    <a:pt x="4348912" y="127000"/>
                  </a:lnTo>
                  <a:lnTo>
                    <a:pt x="4343260" y="127000"/>
                  </a:lnTo>
                  <a:lnTo>
                    <a:pt x="4367288" y="139700"/>
                  </a:lnTo>
                  <a:lnTo>
                    <a:pt x="4374642" y="139700"/>
                  </a:lnTo>
                  <a:close/>
                </a:path>
                <a:path w="4701540" h="8966835">
                  <a:moveTo>
                    <a:pt x="4396270" y="7715732"/>
                  </a:moveTo>
                  <a:lnTo>
                    <a:pt x="4395355" y="7718628"/>
                  </a:lnTo>
                  <a:lnTo>
                    <a:pt x="4395482" y="7719263"/>
                  </a:lnTo>
                  <a:lnTo>
                    <a:pt x="4395927" y="7719174"/>
                  </a:lnTo>
                  <a:lnTo>
                    <a:pt x="4396270" y="7715732"/>
                  </a:lnTo>
                  <a:close/>
                </a:path>
                <a:path w="4701540" h="8966835">
                  <a:moveTo>
                    <a:pt x="4409567" y="7677213"/>
                  </a:moveTo>
                  <a:lnTo>
                    <a:pt x="4397553" y="7701902"/>
                  </a:lnTo>
                  <a:lnTo>
                    <a:pt x="4396270" y="7715732"/>
                  </a:lnTo>
                  <a:lnTo>
                    <a:pt x="4402302" y="7698791"/>
                  </a:lnTo>
                  <a:lnTo>
                    <a:pt x="4408944" y="7681061"/>
                  </a:lnTo>
                  <a:lnTo>
                    <a:pt x="4409567" y="7677213"/>
                  </a:lnTo>
                  <a:close/>
                </a:path>
                <a:path w="4701540" h="8966835">
                  <a:moveTo>
                    <a:pt x="4419803" y="142113"/>
                  </a:moveTo>
                  <a:lnTo>
                    <a:pt x="4415396" y="139700"/>
                  </a:lnTo>
                  <a:lnTo>
                    <a:pt x="4400359" y="139700"/>
                  </a:lnTo>
                  <a:lnTo>
                    <a:pt x="4419803" y="142113"/>
                  </a:lnTo>
                  <a:close/>
                </a:path>
                <a:path w="4701540" h="8966835">
                  <a:moveTo>
                    <a:pt x="4502912" y="152400"/>
                  </a:moveTo>
                  <a:lnTo>
                    <a:pt x="4419803" y="142113"/>
                  </a:lnTo>
                  <a:lnTo>
                    <a:pt x="4438637" y="152400"/>
                  </a:lnTo>
                  <a:lnTo>
                    <a:pt x="4460824" y="152400"/>
                  </a:lnTo>
                  <a:lnTo>
                    <a:pt x="4481538" y="165100"/>
                  </a:lnTo>
                  <a:lnTo>
                    <a:pt x="4493996" y="165100"/>
                  </a:lnTo>
                  <a:lnTo>
                    <a:pt x="4461764" y="152400"/>
                  </a:lnTo>
                  <a:lnTo>
                    <a:pt x="4502912" y="152400"/>
                  </a:lnTo>
                  <a:close/>
                </a:path>
                <a:path w="4701540" h="8966835">
                  <a:moveTo>
                    <a:pt x="4701133" y="6965404"/>
                  </a:moveTo>
                  <a:lnTo>
                    <a:pt x="4679239" y="7022795"/>
                  </a:lnTo>
                  <a:lnTo>
                    <a:pt x="4652480" y="7088225"/>
                  </a:lnTo>
                  <a:lnTo>
                    <a:pt x="4625238" y="7153415"/>
                  </a:lnTo>
                  <a:lnTo>
                    <a:pt x="4600689" y="7188606"/>
                  </a:lnTo>
                  <a:lnTo>
                    <a:pt x="4591532" y="7212381"/>
                  </a:lnTo>
                  <a:lnTo>
                    <a:pt x="4557649" y="7295693"/>
                  </a:lnTo>
                  <a:lnTo>
                    <a:pt x="4502531" y="7427531"/>
                  </a:lnTo>
                  <a:lnTo>
                    <a:pt x="4487405" y="7462710"/>
                  </a:lnTo>
                  <a:lnTo>
                    <a:pt x="4471746" y="7498283"/>
                  </a:lnTo>
                  <a:lnTo>
                    <a:pt x="4439869" y="7570013"/>
                  </a:lnTo>
                  <a:lnTo>
                    <a:pt x="4408106" y="7641222"/>
                  </a:lnTo>
                  <a:lnTo>
                    <a:pt x="4392295" y="7676020"/>
                  </a:lnTo>
                  <a:lnTo>
                    <a:pt x="4376432" y="7709890"/>
                  </a:lnTo>
                  <a:lnTo>
                    <a:pt x="4380992" y="7704328"/>
                  </a:lnTo>
                  <a:lnTo>
                    <a:pt x="4390263" y="7687792"/>
                  </a:lnTo>
                  <a:lnTo>
                    <a:pt x="4401972" y="7665047"/>
                  </a:lnTo>
                  <a:lnTo>
                    <a:pt x="4413872" y="7640904"/>
                  </a:lnTo>
                  <a:lnTo>
                    <a:pt x="4424184" y="7620343"/>
                  </a:lnTo>
                  <a:lnTo>
                    <a:pt x="4430915" y="7608303"/>
                  </a:lnTo>
                  <a:lnTo>
                    <a:pt x="4432071" y="7609675"/>
                  </a:lnTo>
                  <a:lnTo>
                    <a:pt x="4425632" y="7629360"/>
                  </a:lnTo>
                  <a:lnTo>
                    <a:pt x="4435005" y="7608303"/>
                  </a:lnTo>
                  <a:lnTo>
                    <a:pt x="4453775" y="7566076"/>
                  </a:lnTo>
                  <a:lnTo>
                    <a:pt x="4474908" y="7516431"/>
                  </a:lnTo>
                  <a:lnTo>
                    <a:pt x="4483417" y="7492873"/>
                  </a:lnTo>
                  <a:lnTo>
                    <a:pt x="4484776" y="7489126"/>
                  </a:lnTo>
                  <a:lnTo>
                    <a:pt x="4504283" y="7439939"/>
                  </a:lnTo>
                  <a:lnTo>
                    <a:pt x="4523041" y="7405268"/>
                  </a:lnTo>
                  <a:lnTo>
                    <a:pt x="4531893" y="7390130"/>
                  </a:lnTo>
                  <a:lnTo>
                    <a:pt x="4541240" y="7373912"/>
                  </a:lnTo>
                  <a:lnTo>
                    <a:pt x="4551756" y="7354722"/>
                  </a:lnTo>
                  <a:lnTo>
                    <a:pt x="4564062" y="7330643"/>
                  </a:lnTo>
                  <a:lnTo>
                    <a:pt x="4543641" y="7380960"/>
                  </a:lnTo>
                  <a:lnTo>
                    <a:pt x="4522863" y="7431138"/>
                  </a:lnTo>
                  <a:lnTo>
                    <a:pt x="4501832" y="7481227"/>
                  </a:lnTo>
                  <a:lnTo>
                    <a:pt x="4480585" y="7531214"/>
                  </a:lnTo>
                  <a:lnTo>
                    <a:pt x="4459198" y="7581163"/>
                  </a:lnTo>
                  <a:lnTo>
                    <a:pt x="4416234" y="7680998"/>
                  </a:lnTo>
                  <a:lnTo>
                    <a:pt x="4397845" y="7716507"/>
                  </a:lnTo>
                  <a:lnTo>
                    <a:pt x="4395927" y="7719174"/>
                  </a:lnTo>
                  <a:lnTo>
                    <a:pt x="4393374" y="7748854"/>
                  </a:lnTo>
                  <a:lnTo>
                    <a:pt x="4366984" y="7804124"/>
                  </a:lnTo>
                  <a:lnTo>
                    <a:pt x="4349966" y="7837322"/>
                  </a:lnTo>
                  <a:lnTo>
                    <a:pt x="4341393" y="7850594"/>
                  </a:lnTo>
                  <a:lnTo>
                    <a:pt x="4340364" y="7846123"/>
                  </a:lnTo>
                  <a:lnTo>
                    <a:pt x="4324820" y="7881379"/>
                  </a:lnTo>
                  <a:lnTo>
                    <a:pt x="4296816" y="7944421"/>
                  </a:lnTo>
                  <a:lnTo>
                    <a:pt x="4284345" y="7973123"/>
                  </a:lnTo>
                  <a:lnTo>
                    <a:pt x="4239704" y="8077848"/>
                  </a:lnTo>
                  <a:lnTo>
                    <a:pt x="4221759" y="8118716"/>
                  </a:lnTo>
                  <a:lnTo>
                    <a:pt x="4202226" y="8161464"/>
                  </a:lnTo>
                  <a:lnTo>
                    <a:pt x="4180662" y="8206854"/>
                  </a:lnTo>
                  <a:lnTo>
                    <a:pt x="4155833" y="8257197"/>
                  </a:lnTo>
                  <a:lnTo>
                    <a:pt x="4127030" y="8313775"/>
                  </a:lnTo>
                  <a:lnTo>
                    <a:pt x="4139704" y="8281492"/>
                  </a:lnTo>
                  <a:lnTo>
                    <a:pt x="4150855" y="8253489"/>
                  </a:lnTo>
                  <a:lnTo>
                    <a:pt x="4151947" y="8250733"/>
                  </a:lnTo>
                  <a:lnTo>
                    <a:pt x="4178008" y="8188452"/>
                  </a:lnTo>
                  <a:lnTo>
                    <a:pt x="4210812" y="8116240"/>
                  </a:lnTo>
                  <a:lnTo>
                    <a:pt x="4231246" y="8072920"/>
                  </a:lnTo>
                  <a:lnTo>
                    <a:pt x="4255084" y="8022907"/>
                  </a:lnTo>
                  <a:lnTo>
                    <a:pt x="4232694" y="8069262"/>
                  </a:lnTo>
                  <a:lnTo>
                    <a:pt x="4209923" y="8115414"/>
                  </a:lnTo>
                  <a:lnTo>
                    <a:pt x="4186910" y="8161464"/>
                  </a:lnTo>
                  <a:lnTo>
                    <a:pt x="4167213" y="8200657"/>
                  </a:lnTo>
                  <a:lnTo>
                    <a:pt x="4140733" y="8253489"/>
                  </a:lnTo>
                  <a:lnTo>
                    <a:pt x="4150753" y="8229778"/>
                  </a:lnTo>
                  <a:lnTo>
                    <a:pt x="4163885" y="8200428"/>
                  </a:lnTo>
                  <a:lnTo>
                    <a:pt x="4179506" y="8166519"/>
                  </a:lnTo>
                  <a:lnTo>
                    <a:pt x="4215739" y="8089392"/>
                  </a:lnTo>
                  <a:lnTo>
                    <a:pt x="4234777" y="8048168"/>
                  </a:lnTo>
                  <a:lnTo>
                    <a:pt x="4272419" y="7966202"/>
                  </a:lnTo>
                  <a:lnTo>
                    <a:pt x="4289996" y="7927721"/>
                  </a:lnTo>
                  <a:lnTo>
                    <a:pt x="4305846" y="7892301"/>
                  </a:lnTo>
                  <a:lnTo>
                    <a:pt x="4329811" y="7835011"/>
                  </a:lnTo>
                  <a:lnTo>
                    <a:pt x="4340466" y="7803464"/>
                  </a:lnTo>
                  <a:lnTo>
                    <a:pt x="4339450" y="7800149"/>
                  </a:lnTo>
                  <a:lnTo>
                    <a:pt x="4333468" y="7806601"/>
                  </a:lnTo>
                  <a:lnTo>
                    <a:pt x="4316107" y="7846263"/>
                  </a:lnTo>
                  <a:lnTo>
                    <a:pt x="4297718" y="7887360"/>
                  </a:lnTo>
                  <a:lnTo>
                    <a:pt x="4278490" y="7929715"/>
                  </a:lnTo>
                  <a:lnTo>
                    <a:pt x="4238371" y="8017675"/>
                  </a:lnTo>
                  <a:lnTo>
                    <a:pt x="4217822" y="8062950"/>
                  </a:lnTo>
                  <a:lnTo>
                    <a:pt x="4196651" y="8108632"/>
                  </a:lnTo>
                  <a:lnTo>
                    <a:pt x="4171873" y="8161464"/>
                  </a:lnTo>
                  <a:lnTo>
                    <a:pt x="4153446" y="8200657"/>
                  </a:lnTo>
                  <a:lnTo>
                    <a:pt x="4131868" y="8246758"/>
                  </a:lnTo>
                  <a:lnTo>
                    <a:pt x="3934676" y="8660384"/>
                  </a:lnTo>
                  <a:lnTo>
                    <a:pt x="3914787" y="8692147"/>
                  </a:lnTo>
                  <a:lnTo>
                    <a:pt x="3894328" y="8726970"/>
                  </a:lnTo>
                  <a:lnTo>
                    <a:pt x="3873208" y="8764587"/>
                  </a:lnTo>
                  <a:lnTo>
                    <a:pt x="3851338" y="8804758"/>
                  </a:lnTo>
                  <a:lnTo>
                    <a:pt x="3780371" y="8937866"/>
                  </a:lnTo>
                  <a:lnTo>
                    <a:pt x="3764788" y="8966733"/>
                  </a:lnTo>
                  <a:lnTo>
                    <a:pt x="3815702" y="8966733"/>
                  </a:lnTo>
                  <a:lnTo>
                    <a:pt x="3840937" y="8966733"/>
                  </a:lnTo>
                  <a:lnTo>
                    <a:pt x="4701133" y="8966733"/>
                  </a:lnTo>
                  <a:lnTo>
                    <a:pt x="4701133" y="7195921"/>
                  </a:lnTo>
                  <a:lnTo>
                    <a:pt x="4701133" y="7145134"/>
                  </a:lnTo>
                  <a:lnTo>
                    <a:pt x="4701133" y="6965404"/>
                  </a:lnTo>
                  <a:close/>
                </a:path>
                <a:path w="4701540" h="8966835">
                  <a:moveTo>
                    <a:pt x="4701133" y="139700"/>
                  </a:moveTo>
                  <a:lnTo>
                    <a:pt x="4683074" y="139700"/>
                  </a:lnTo>
                  <a:lnTo>
                    <a:pt x="4590935" y="114300"/>
                  </a:lnTo>
                  <a:lnTo>
                    <a:pt x="4492841" y="88900"/>
                  </a:lnTo>
                  <a:lnTo>
                    <a:pt x="4441228" y="88900"/>
                  </a:lnTo>
                  <a:lnTo>
                    <a:pt x="4387748" y="76200"/>
                  </a:lnTo>
                  <a:lnTo>
                    <a:pt x="4414647" y="76200"/>
                  </a:lnTo>
                  <a:lnTo>
                    <a:pt x="4352976" y="63500"/>
                  </a:lnTo>
                  <a:lnTo>
                    <a:pt x="4295470" y="50800"/>
                  </a:lnTo>
                  <a:lnTo>
                    <a:pt x="4241901" y="38100"/>
                  </a:lnTo>
                  <a:lnTo>
                    <a:pt x="4192054" y="25400"/>
                  </a:lnTo>
                  <a:lnTo>
                    <a:pt x="4145661" y="25400"/>
                  </a:lnTo>
                  <a:lnTo>
                    <a:pt x="4102519" y="12700"/>
                  </a:lnTo>
                  <a:lnTo>
                    <a:pt x="4007256" y="12700"/>
                  </a:lnTo>
                  <a:lnTo>
                    <a:pt x="3990111" y="0"/>
                  </a:lnTo>
                  <a:lnTo>
                    <a:pt x="3692575" y="0"/>
                  </a:lnTo>
                  <a:lnTo>
                    <a:pt x="3638804" y="12700"/>
                  </a:lnTo>
                  <a:lnTo>
                    <a:pt x="3414674" y="12700"/>
                  </a:lnTo>
                  <a:lnTo>
                    <a:pt x="3392843" y="25400"/>
                  </a:lnTo>
                  <a:lnTo>
                    <a:pt x="3149701" y="25400"/>
                  </a:lnTo>
                  <a:lnTo>
                    <a:pt x="3126016" y="38100"/>
                  </a:lnTo>
                  <a:lnTo>
                    <a:pt x="3056204" y="38100"/>
                  </a:lnTo>
                  <a:lnTo>
                    <a:pt x="3035909" y="50800"/>
                  </a:lnTo>
                  <a:lnTo>
                    <a:pt x="2989872" y="50800"/>
                  </a:lnTo>
                  <a:lnTo>
                    <a:pt x="3086824" y="25400"/>
                  </a:lnTo>
                  <a:lnTo>
                    <a:pt x="3042589" y="25400"/>
                  </a:lnTo>
                  <a:lnTo>
                    <a:pt x="2988678" y="38100"/>
                  </a:lnTo>
                  <a:lnTo>
                    <a:pt x="2970276" y="38100"/>
                  </a:lnTo>
                  <a:lnTo>
                    <a:pt x="2954693" y="48526"/>
                  </a:lnTo>
                  <a:lnTo>
                    <a:pt x="2954693" y="165100"/>
                  </a:lnTo>
                  <a:lnTo>
                    <a:pt x="2932912" y="177800"/>
                  </a:lnTo>
                  <a:lnTo>
                    <a:pt x="2903956" y="177800"/>
                  </a:lnTo>
                  <a:lnTo>
                    <a:pt x="2868968" y="190500"/>
                  </a:lnTo>
                  <a:lnTo>
                    <a:pt x="2807970" y="203200"/>
                  </a:lnTo>
                  <a:lnTo>
                    <a:pt x="2785834" y="215900"/>
                  </a:lnTo>
                  <a:lnTo>
                    <a:pt x="2763062" y="215900"/>
                  </a:lnTo>
                  <a:lnTo>
                    <a:pt x="2740266" y="228396"/>
                  </a:lnTo>
                  <a:lnTo>
                    <a:pt x="2740088" y="228434"/>
                  </a:lnTo>
                  <a:lnTo>
                    <a:pt x="2739364" y="228600"/>
                  </a:lnTo>
                  <a:lnTo>
                    <a:pt x="2716339" y="228600"/>
                  </a:lnTo>
                  <a:lnTo>
                    <a:pt x="2698851" y="237921"/>
                  </a:lnTo>
                  <a:lnTo>
                    <a:pt x="2691739" y="239560"/>
                  </a:lnTo>
                  <a:lnTo>
                    <a:pt x="2684615" y="241300"/>
                  </a:lnTo>
                  <a:lnTo>
                    <a:pt x="2668625" y="241300"/>
                  </a:lnTo>
                  <a:lnTo>
                    <a:pt x="2655125" y="248513"/>
                  </a:lnTo>
                  <a:lnTo>
                    <a:pt x="2643505" y="251345"/>
                  </a:lnTo>
                  <a:lnTo>
                    <a:pt x="2595384" y="263829"/>
                  </a:lnTo>
                  <a:lnTo>
                    <a:pt x="2547378" y="276987"/>
                  </a:lnTo>
                  <a:lnTo>
                    <a:pt x="2499499" y="290842"/>
                  </a:lnTo>
                  <a:lnTo>
                    <a:pt x="2454325" y="304800"/>
                  </a:lnTo>
                  <a:lnTo>
                    <a:pt x="2449804" y="304800"/>
                  </a:lnTo>
                  <a:lnTo>
                    <a:pt x="2446553" y="307200"/>
                  </a:lnTo>
                  <a:lnTo>
                    <a:pt x="2413216" y="317500"/>
                  </a:lnTo>
                  <a:lnTo>
                    <a:pt x="2389047" y="317500"/>
                  </a:lnTo>
                  <a:lnTo>
                    <a:pt x="2376843" y="329742"/>
                  </a:lnTo>
                  <a:lnTo>
                    <a:pt x="2375522" y="330200"/>
                  </a:lnTo>
                  <a:lnTo>
                    <a:pt x="2356701" y="330200"/>
                  </a:lnTo>
                  <a:lnTo>
                    <a:pt x="2356701" y="2463800"/>
                  </a:lnTo>
                  <a:lnTo>
                    <a:pt x="2311920" y="2470086"/>
                  </a:lnTo>
                  <a:lnTo>
                    <a:pt x="2341651" y="2463800"/>
                  </a:lnTo>
                  <a:lnTo>
                    <a:pt x="2356701" y="2463800"/>
                  </a:lnTo>
                  <a:lnTo>
                    <a:pt x="2356701" y="330200"/>
                  </a:lnTo>
                  <a:lnTo>
                    <a:pt x="2349246" y="330200"/>
                  </a:lnTo>
                  <a:lnTo>
                    <a:pt x="2334666" y="342900"/>
                  </a:lnTo>
                  <a:lnTo>
                    <a:pt x="2303932" y="342900"/>
                  </a:lnTo>
                  <a:lnTo>
                    <a:pt x="2259774" y="368300"/>
                  </a:lnTo>
                  <a:lnTo>
                    <a:pt x="2212479" y="381000"/>
                  </a:lnTo>
                  <a:lnTo>
                    <a:pt x="2164651" y="393166"/>
                  </a:lnTo>
                  <a:lnTo>
                    <a:pt x="2235847" y="355600"/>
                  </a:lnTo>
                  <a:lnTo>
                    <a:pt x="2284996" y="342900"/>
                  </a:lnTo>
                  <a:lnTo>
                    <a:pt x="2334806" y="317500"/>
                  </a:lnTo>
                  <a:lnTo>
                    <a:pt x="2436241" y="292100"/>
                  </a:lnTo>
                  <a:lnTo>
                    <a:pt x="2448991" y="279400"/>
                  </a:lnTo>
                  <a:lnTo>
                    <a:pt x="2474518" y="279400"/>
                  </a:lnTo>
                  <a:lnTo>
                    <a:pt x="2512834" y="266700"/>
                  </a:lnTo>
                  <a:lnTo>
                    <a:pt x="2538425" y="254000"/>
                  </a:lnTo>
                  <a:lnTo>
                    <a:pt x="2564130" y="254000"/>
                  </a:lnTo>
                  <a:lnTo>
                    <a:pt x="2589987" y="241300"/>
                  </a:lnTo>
                  <a:lnTo>
                    <a:pt x="2615831" y="241300"/>
                  </a:lnTo>
                  <a:lnTo>
                    <a:pt x="2641701" y="228600"/>
                  </a:lnTo>
                  <a:lnTo>
                    <a:pt x="2667635" y="228600"/>
                  </a:lnTo>
                  <a:lnTo>
                    <a:pt x="2693670" y="215900"/>
                  </a:lnTo>
                  <a:lnTo>
                    <a:pt x="2745727" y="203200"/>
                  </a:lnTo>
                  <a:lnTo>
                    <a:pt x="2761653" y="203200"/>
                  </a:lnTo>
                  <a:lnTo>
                    <a:pt x="2794355" y="190500"/>
                  </a:lnTo>
                  <a:lnTo>
                    <a:pt x="2797949" y="190500"/>
                  </a:lnTo>
                  <a:lnTo>
                    <a:pt x="2825204" y="190500"/>
                  </a:lnTo>
                  <a:lnTo>
                    <a:pt x="2854236" y="177800"/>
                  </a:lnTo>
                  <a:lnTo>
                    <a:pt x="2881503" y="177800"/>
                  </a:lnTo>
                  <a:lnTo>
                    <a:pt x="2906992" y="165100"/>
                  </a:lnTo>
                  <a:lnTo>
                    <a:pt x="2954693" y="165100"/>
                  </a:lnTo>
                  <a:lnTo>
                    <a:pt x="2954693" y="48526"/>
                  </a:lnTo>
                  <a:lnTo>
                    <a:pt x="2951276" y="50800"/>
                  </a:lnTo>
                  <a:lnTo>
                    <a:pt x="2910484" y="50800"/>
                  </a:lnTo>
                  <a:lnTo>
                    <a:pt x="2888119" y="63500"/>
                  </a:lnTo>
                  <a:lnTo>
                    <a:pt x="2864129" y="63500"/>
                  </a:lnTo>
                  <a:lnTo>
                    <a:pt x="2838272" y="76200"/>
                  </a:lnTo>
                  <a:lnTo>
                    <a:pt x="2780042" y="76200"/>
                  </a:lnTo>
                  <a:lnTo>
                    <a:pt x="2763901" y="88900"/>
                  </a:lnTo>
                  <a:lnTo>
                    <a:pt x="2703093" y="88900"/>
                  </a:lnTo>
                  <a:lnTo>
                    <a:pt x="2714955" y="76200"/>
                  </a:lnTo>
                  <a:lnTo>
                    <a:pt x="2744114" y="76200"/>
                  </a:lnTo>
                  <a:lnTo>
                    <a:pt x="2768638" y="63500"/>
                  </a:lnTo>
                  <a:lnTo>
                    <a:pt x="2751594" y="63500"/>
                  </a:lnTo>
                  <a:lnTo>
                    <a:pt x="2705087" y="76200"/>
                  </a:lnTo>
                  <a:lnTo>
                    <a:pt x="2661221" y="88900"/>
                  </a:lnTo>
                  <a:lnTo>
                    <a:pt x="2623870" y="100342"/>
                  </a:lnTo>
                  <a:lnTo>
                    <a:pt x="2623870" y="114300"/>
                  </a:lnTo>
                  <a:lnTo>
                    <a:pt x="2605646" y="127000"/>
                  </a:lnTo>
                  <a:lnTo>
                    <a:pt x="2597239" y="127000"/>
                  </a:lnTo>
                  <a:lnTo>
                    <a:pt x="2609507" y="114300"/>
                  </a:lnTo>
                  <a:lnTo>
                    <a:pt x="2623870" y="114300"/>
                  </a:lnTo>
                  <a:lnTo>
                    <a:pt x="2623870" y="100342"/>
                  </a:lnTo>
                  <a:lnTo>
                    <a:pt x="2619756" y="101600"/>
                  </a:lnTo>
                  <a:lnTo>
                    <a:pt x="2543848" y="114300"/>
                  </a:lnTo>
                  <a:lnTo>
                    <a:pt x="2526106" y="127000"/>
                  </a:lnTo>
                  <a:lnTo>
                    <a:pt x="2508897" y="127000"/>
                  </a:lnTo>
                  <a:lnTo>
                    <a:pt x="2476220" y="139700"/>
                  </a:lnTo>
                  <a:lnTo>
                    <a:pt x="2415413" y="152400"/>
                  </a:lnTo>
                  <a:lnTo>
                    <a:pt x="2400871" y="165100"/>
                  </a:lnTo>
                  <a:lnTo>
                    <a:pt x="2372080" y="165100"/>
                  </a:lnTo>
                  <a:lnTo>
                    <a:pt x="2358123" y="177800"/>
                  </a:lnTo>
                  <a:lnTo>
                    <a:pt x="2344394" y="177800"/>
                  </a:lnTo>
                  <a:lnTo>
                    <a:pt x="2330945" y="190500"/>
                  </a:lnTo>
                  <a:lnTo>
                    <a:pt x="2317724" y="190500"/>
                  </a:lnTo>
                  <a:lnTo>
                    <a:pt x="2304707" y="203200"/>
                  </a:lnTo>
                  <a:lnTo>
                    <a:pt x="2291880" y="203200"/>
                  </a:lnTo>
                  <a:lnTo>
                    <a:pt x="2279180" y="215900"/>
                  </a:lnTo>
                  <a:lnTo>
                    <a:pt x="2266708" y="215900"/>
                  </a:lnTo>
                  <a:lnTo>
                    <a:pt x="2254529" y="228600"/>
                  </a:lnTo>
                  <a:lnTo>
                    <a:pt x="2183409" y="254000"/>
                  </a:lnTo>
                  <a:lnTo>
                    <a:pt x="2127847" y="279400"/>
                  </a:lnTo>
                  <a:lnTo>
                    <a:pt x="2085238" y="304800"/>
                  </a:lnTo>
                  <a:lnTo>
                    <a:pt x="2052942" y="317500"/>
                  </a:lnTo>
                  <a:lnTo>
                    <a:pt x="2028748" y="330200"/>
                  </a:lnTo>
                  <a:lnTo>
                    <a:pt x="2010448" y="330200"/>
                  </a:lnTo>
                  <a:lnTo>
                    <a:pt x="1996122" y="342900"/>
                  </a:lnTo>
                  <a:lnTo>
                    <a:pt x="1983867" y="342900"/>
                  </a:lnTo>
                  <a:lnTo>
                    <a:pt x="1971598" y="355600"/>
                  </a:lnTo>
                  <a:lnTo>
                    <a:pt x="1957336" y="355600"/>
                  </a:lnTo>
                  <a:lnTo>
                    <a:pt x="1939302" y="368300"/>
                  </a:lnTo>
                  <a:lnTo>
                    <a:pt x="1915731" y="381000"/>
                  </a:lnTo>
                  <a:lnTo>
                    <a:pt x="1884705" y="393700"/>
                  </a:lnTo>
                  <a:lnTo>
                    <a:pt x="1844586" y="419100"/>
                  </a:lnTo>
                  <a:lnTo>
                    <a:pt x="1793963" y="444500"/>
                  </a:lnTo>
                  <a:lnTo>
                    <a:pt x="1743887" y="485165"/>
                  </a:lnTo>
                  <a:lnTo>
                    <a:pt x="1743887" y="508495"/>
                  </a:lnTo>
                  <a:lnTo>
                    <a:pt x="1729676" y="520700"/>
                  </a:lnTo>
                  <a:lnTo>
                    <a:pt x="1719630" y="520700"/>
                  </a:lnTo>
                  <a:lnTo>
                    <a:pt x="1743887" y="508495"/>
                  </a:lnTo>
                  <a:lnTo>
                    <a:pt x="1743887" y="485165"/>
                  </a:lnTo>
                  <a:lnTo>
                    <a:pt x="1731403" y="495300"/>
                  </a:lnTo>
                  <a:lnTo>
                    <a:pt x="1744192" y="482600"/>
                  </a:lnTo>
                  <a:lnTo>
                    <a:pt x="1783232" y="444500"/>
                  </a:lnTo>
                  <a:lnTo>
                    <a:pt x="1736725" y="482600"/>
                  </a:lnTo>
                  <a:lnTo>
                    <a:pt x="1704848" y="500240"/>
                  </a:lnTo>
                  <a:lnTo>
                    <a:pt x="1704848" y="532168"/>
                  </a:lnTo>
                  <a:lnTo>
                    <a:pt x="1703641" y="533400"/>
                  </a:lnTo>
                  <a:lnTo>
                    <a:pt x="1692389" y="546100"/>
                  </a:lnTo>
                  <a:lnTo>
                    <a:pt x="1686890" y="546100"/>
                  </a:lnTo>
                  <a:lnTo>
                    <a:pt x="1704848" y="532168"/>
                  </a:lnTo>
                  <a:lnTo>
                    <a:pt x="1704848" y="500240"/>
                  </a:lnTo>
                  <a:lnTo>
                    <a:pt x="1690814" y="508000"/>
                  </a:lnTo>
                  <a:lnTo>
                    <a:pt x="1677708" y="519010"/>
                  </a:lnTo>
                  <a:lnTo>
                    <a:pt x="1677708" y="552221"/>
                  </a:lnTo>
                  <a:lnTo>
                    <a:pt x="1672907" y="558800"/>
                  </a:lnTo>
                  <a:lnTo>
                    <a:pt x="1667827" y="558800"/>
                  </a:lnTo>
                  <a:lnTo>
                    <a:pt x="1677708" y="552221"/>
                  </a:lnTo>
                  <a:lnTo>
                    <a:pt x="1677708" y="519010"/>
                  </a:lnTo>
                  <a:lnTo>
                    <a:pt x="1645462" y="546100"/>
                  </a:lnTo>
                  <a:lnTo>
                    <a:pt x="1600644" y="571500"/>
                  </a:lnTo>
                  <a:lnTo>
                    <a:pt x="1556334" y="609600"/>
                  </a:lnTo>
                  <a:lnTo>
                    <a:pt x="1634286" y="558800"/>
                  </a:lnTo>
                  <a:lnTo>
                    <a:pt x="1569656" y="609600"/>
                  </a:lnTo>
                  <a:lnTo>
                    <a:pt x="1458760" y="698500"/>
                  </a:lnTo>
                  <a:lnTo>
                    <a:pt x="1434960" y="723900"/>
                  </a:lnTo>
                  <a:lnTo>
                    <a:pt x="1426997" y="723900"/>
                  </a:lnTo>
                  <a:lnTo>
                    <a:pt x="1419110" y="736600"/>
                  </a:lnTo>
                  <a:lnTo>
                    <a:pt x="1411363" y="736600"/>
                  </a:lnTo>
                  <a:lnTo>
                    <a:pt x="1380832" y="762063"/>
                  </a:lnTo>
                  <a:lnTo>
                    <a:pt x="1346936" y="800100"/>
                  </a:lnTo>
                  <a:lnTo>
                    <a:pt x="1331239" y="812800"/>
                  </a:lnTo>
                  <a:lnTo>
                    <a:pt x="1330210" y="825500"/>
                  </a:lnTo>
                  <a:lnTo>
                    <a:pt x="1340281" y="812800"/>
                  </a:lnTo>
                  <a:lnTo>
                    <a:pt x="1357896" y="800100"/>
                  </a:lnTo>
                  <a:lnTo>
                    <a:pt x="1401432" y="762000"/>
                  </a:lnTo>
                  <a:lnTo>
                    <a:pt x="1420215" y="749300"/>
                  </a:lnTo>
                  <a:lnTo>
                    <a:pt x="1433957" y="749300"/>
                  </a:lnTo>
                  <a:lnTo>
                    <a:pt x="1480324" y="698500"/>
                  </a:lnTo>
                  <a:lnTo>
                    <a:pt x="1521244" y="660400"/>
                  </a:lnTo>
                  <a:lnTo>
                    <a:pt x="1564132" y="635000"/>
                  </a:lnTo>
                  <a:lnTo>
                    <a:pt x="1607235" y="596900"/>
                  </a:lnTo>
                  <a:lnTo>
                    <a:pt x="1648752" y="571500"/>
                  </a:lnTo>
                  <a:lnTo>
                    <a:pt x="1654251" y="567842"/>
                  </a:lnTo>
                  <a:lnTo>
                    <a:pt x="1650098" y="571500"/>
                  </a:lnTo>
                  <a:lnTo>
                    <a:pt x="1638515" y="584200"/>
                  </a:lnTo>
                  <a:lnTo>
                    <a:pt x="1629244" y="596900"/>
                  </a:lnTo>
                  <a:lnTo>
                    <a:pt x="1621713" y="596900"/>
                  </a:lnTo>
                  <a:lnTo>
                    <a:pt x="1609915" y="609600"/>
                  </a:lnTo>
                  <a:lnTo>
                    <a:pt x="1599209" y="622300"/>
                  </a:lnTo>
                  <a:lnTo>
                    <a:pt x="1585785" y="635000"/>
                  </a:lnTo>
                  <a:lnTo>
                    <a:pt x="1565846" y="647700"/>
                  </a:lnTo>
                  <a:lnTo>
                    <a:pt x="1606105" y="622300"/>
                  </a:lnTo>
                  <a:lnTo>
                    <a:pt x="1646821" y="584200"/>
                  </a:lnTo>
                  <a:lnTo>
                    <a:pt x="1729676" y="533400"/>
                  </a:lnTo>
                  <a:lnTo>
                    <a:pt x="1759775" y="508000"/>
                  </a:lnTo>
                  <a:lnTo>
                    <a:pt x="1774888" y="508000"/>
                  </a:lnTo>
                  <a:lnTo>
                    <a:pt x="1790103" y="495300"/>
                  </a:lnTo>
                  <a:lnTo>
                    <a:pt x="1840636" y="469900"/>
                  </a:lnTo>
                  <a:lnTo>
                    <a:pt x="1889467" y="431800"/>
                  </a:lnTo>
                  <a:lnTo>
                    <a:pt x="1936572" y="406400"/>
                  </a:lnTo>
                  <a:lnTo>
                    <a:pt x="1981898" y="381000"/>
                  </a:lnTo>
                  <a:lnTo>
                    <a:pt x="2025421" y="355600"/>
                  </a:lnTo>
                  <a:lnTo>
                    <a:pt x="2077262" y="330200"/>
                  </a:lnTo>
                  <a:lnTo>
                    <a:pt x="2126323" y="304800"/>
                  </a:lnTo>
                  <a:lnTo>
                    <a:pt x="2172449" y="279400"/>
                  </a:lnTo>
                  <a:lnTo>
                    <a:pt x="2160689" y="279400"/>
                  </a:lnTo>
                  <a:lnTo>
                    <a:pt x="2136660" y="292100"/>
                  </a:lnTo>
                  <a:lnTo>
                    <a:pt x="2069388" y="330200"/>
                  </a:lnTo>
                  <a:lnTo>
                    <a:pt x="2065070" y="332536"/>
                  </a:lnTo>
                  <a:lnTo>
                    <a:pt x="2087181" y="317500"/>
                  </a:lnTo>
                  <a:lnTo>
                    <a:pt x="2131999" y="292100"/>
                  </a:lnTo>
                  <a:lnTo>
                    <a:pt x="2183600" y="266700"/>
                  </a:lnTo>
                  <a:lnTo>
                    <a:pt x="2241334" y="241300"/>
                  </a:lnTo>
                  <a:lnTo>
                    <a:pt x="2280145" y="215900"/>
                  </a:lnTo>
                  <a:lnTo>
                    <a:pt x="2320950" y="203200"/>
                  </a:lnTo>
                  <a:lnTo>
                    <a:pt x="2581732" y="127000"/>
                  </a:lnTo>
                  <a:lnTo>
                    <a:pt x="2583891" y="127000"/>
                  </a:lnTo>
                  <a:lnTo>
                    <a:pt x="2563825" y="139700"/>
                  </a:lnTo>
                  <a:lnTo>
                    <a:pt x="2558059" y="139700"/>
                  </a:lnTo>
                  <a:lnTo>
                    <a:pt x="2548788" y="152400"/>
                  </a:lnTo>
                  <a:lnTo>
                    <a:pt x="2566746" y="152400"/>
                  </a:lnTo>
                  <a:lnTo>
                    <a:pt x="2584196" y="139700"/>
                  </a:lnTo>
                  <a:lnTo>
                    <a:pt x="2607716" y="139700"/>
                  </a:lnTo>
                  <a:lnTo>
                    <a:pt x="2638158" y="127000"/>
                  </a:lnTo>
                  <a:lnTo>
                    <a:pt x="2676385" y="127000"/>
                  </a:lnTo>
                  <a:lnTo>
                    <a:pt x="2643517" y="139700"/>
                  </a:lnTo>
                  <a:lnTo>
                    <a:pt x="2605900" y="152400"/>
                  </a:lnTo>
                  <a:lnTo>
                    <a:pt x="2528074" y="177800"/>
                  </a:lnTo>
                  <a:lnTo>
                    <a:pt x="2494216" y="190500"/>
                  </a:lnTo>
                  <a:lnTo>
                    <a:pt x="2467191" y="203200"/>
                  </a:lnTo>
                  <a:lnTo>
                    <a:pt x="2449880" y="215900"/>
                  </a:lnTo>
                  <a:lnTo>
                    <a:pt x="2445156" y="215900"/>
                  </a:lnTo>
                  <a:lnTo>
                    <a:pt x="2395080" y="228600"/>
                  </a:lnTo>
                  <a:lnTo>
                    <a:pt x="2341397" y="254000"/>
                  </a:lnTo>
                  <a:lnTo>
                    <a:pt x="2286165" y="266700"/>
                  </a:lnTo>
                  <a:lnTo>
                    <a:pt x="2231440" y="292100"/>
                  </a:lnTo>
                  <a:lnTo>
                    <a:pt x="2178558" y="317500"/>
                  </a:lnTo>
                  <a:lnTo>
                    <a:pt x="2132228" y="341134"/>
                  </a:lnTo>
                  <a:lnTo>
                    <a:pt x="2132228" y="408470"/>
                  </a:lnTo>
                  <a:lnTo>
                    <a:pt x="2110422" y="419100"/>
                  </a:lnTo>
                  <a:lnTo>
                    <a:pt x="2056587" y="444500"/>
                  </a:lnTo>
                  <a:lnTo>
                    <a:pt x="2001507" y="469900"/>
                  </a:lnTo>
                  <a:lnTo>
                    <a:pt x="2092998" y="419100"/>
                  </a:lnTo>
                  <a:lnTo>
                    <a:pt x="2132228" y="408470"/>
                  </a:lnTo>
                  <a:lnTo>
                    <a:pt x="2132228" y="341134"/>
                  </a:lnTo>
                  <a:lnTo>
                    <a:pt x="2128748" y="342900"/>
                  </a:lnTo>
                  <a:lnTo>
                    <a:pt x="2083346" y="355600"/>
                  </a:lnTo>
                  <a:lnTo>
                    <a:pt x="2043645" y="381000"/>
                  </a:lnTo>
                  <a:lnTo>
                    <a:pt x="2050326" y="381000"/>
                  </a:lnTo>
                  <a:lnTo>
                    <a:pt x="2006828" y="393700"/>
                  </a:lnTo>
                  <a:lnTo>
                    <a:pt x="1957158" y="431800"/>
                  </a:lnTo>
                  <a:lnTo>
                    <a:pt x="1904974" y="457200"/>
                  </a:lnTo>
                  <a:lnTo>
                    <a:pt x="1853946" y="495300"/>
                  </a:lnTo>
                  <a:lnTo>
                    <a:pt x="1807146" y="520700"/>
                  </a:lnTo>
                  <a:lnTo>
                    <a:pt x="1767636" y="546100"/>
                  </a:lnTo>
                  <a:lnTo>
                    <a:pt x="1738426" y="558800"/>
                  </a:lnTo>
                  <a:lnTo>
                    <a:pt x="1722488" y="571500"/>
                  </a:lnTo>
                  <a:lnTo>
                    <a:pt x="1700276" y="584200"/>
                  </a:lnTo>
                  <a:lnTo>
                    <a:pt x="1674291" y="609600"/>
                  </a:lnTo>
                  <a:lnTo>
                    <a:pt x="1647952" y="622300"/>
                  </a:lnTo>
                  <a:lnTo>
                    <a:pt x="1624672" y="647700"/>
                  </a:lnTo>
                  <a:lnTo>
                    <a:pt x="1609001" y="659561"/>
                  </a:lnTo>
                  <a:lnTo>
                    <a:pt x="1630667" y="647700"/>
                  </a:lnTo>
                  <a:lnTo>
                    <a:pt x="1674037" y="622300"/>
                  </a:lnTo>
                  <a:lnTo>
                    <a:pt x="1608670" y="673100"/>
                  </a:lnTo>
                  <a:lnTo>
                    <a:pt x="1496237" y="762063"/>
                  </a:lnTo>
                  <a:lnTo>
                    <a:pt x="1464360" y="787400"/>
                  </a:lnTo>
                  <a:lnTo>
                    <a:pt x="1448752" y="800100"/>
                  </a:lnTo>
                  <a:lnTo>
                    <a:pt x="1433360" y="812800"/>
                  </a:lnTo>
                  <a:lnTo>
                    <a:pt x="1547571" y="812800"/>
                  </a:lnTo>
                  <a:lnTo>
                    <a:pt x="1545640" y="814285"/>
                  </a:lnTo>
                  <a:lnTo>
                    <a:pt x="1531302" y="825500"/>
                  </a:lnTo>
                  <a:lnTo>
                    <a:pt x="1417980" y="825500"/>
                  </a:lnTo>
                  <a:lnTo>
                    <a:pt x="1401775" y="825500"/>
                  </a:lnTo>
                  <a:lnTo>
                    <a:pt x="1377784" y="838200"/>
                  </a:lnTo>
                  <a:lnTo>
                    <a:pt x="1354797" y="850900"/>
                  </a:lnTo>
                  <a:lnTo>
                    <a:pt x="1346923" y="850900"/>
                  </a:lnTo>
                  <a:lnTo>
                    <a:pt x="1352181" y="838200"/>
                  </a:lnTo>
                  <a:lnTo>
                    <a:pt x="1359306" y="838200"/>
                  </a:lnTo>
                  <a:lnTo>
                    <a:pt x="1368425" y="825500"/>
                  </a:lnTo>
                  <a:lnTo>
                    <a:pt x="1379664" y="812800"/>
                  </a:lnTo>
                  <a:lnTo>
                    <a:pt x="1409090" y="787400"/>
                  </a:lnTo>
                  <a:lnTo>
                    <a:pt x="1427505" y="762063"/>
                  </a:lnTo>
                  <a:lnTo>
                    <a:pt x="1361732" y="825500"/>
                  </a:lnTo>
                  <a:lnTo>
                    <a:pt x="1343698" y="838200"/>
                  </a:lnTo>
                  <a:lnTo>
                    <a:pt x="1324203" y="863600"/>
                  </a:lnTo>
                  <a:lnTo>
                    <a:pt x="1303553" y="876198"/>
                  </a:lnTo>
                  <a:lnTo>
                    <a:pt x="1306880" y="863600"/>
                  </a:lnTo>
                  <a:lnTo>
                    <a:pt x="1303388" y="863600"/>
                  </a:lnTo>
                  <a:lnTo>
                    <a:pt x="1303388" y="876300"/>
                  </a:lnTo>
                  <a:lnTo>
                    <a:pt x="1277493" y="900760"/>
                  </a:lnTo>
                  <a:lnTo>
                    <a:pt x="1284122" y="889000"/>
                  </a:lnTo>
                  <a:lnTo>
                    <a:pt x="1296022" y="876300"/>
                  </a:lnTo>
                  <a:lnTo>
                    <a:pt x="1303388" y="876300"/>
                  </a:lnTo>
                  <a:lnTo>
                    <a:pt x="1303388" y="863600"/>
                  </a:lnTo>
                  <a:lnTo>
                    <a:pt x="1301991" y="863600"/>
                  </a:lnTo>
                  <a:lnTo>
                    <a:pt x="1294434" y="876300"/>
                  </a:lnTo>
                  <a:lnTo>
                    <a:pt x="1283881" y="876300"/>
                  </a:lnTo>
                  <a:lnTo>
                    <a:pt x="1276489" y="883348"/>
                  </a:lnTo>
                  <a:lnTo>
                    <a:pt x="1276489" y="901700"/>
                  </a:lnTo>
                  <a:lnTo>
                    <a:pt x="1252080" y="924763"/>
                  </a:lnTo>
                  <a:lnTo>
                    <a:pt x="1265885" y="901700"/>
                  </a:lnTo>
                  <a:lnTo>
                    <a:pt x="1276489" y="901700"/>
                  </a:lnTo>
                  <a:lnTo>
                    <a:pt x="1276489" y="883348"/>
                  </a:lnTo>
                  <a:lnTo>
                    <a:pt x="1270558" y="889000"/>
                  </a:lnTo>
                  <a:lnTo>
                    <a:pt x="1254798" y="901700"/>
                  </a:lnTo>
                  <a:lnTo>
                    <a:pt x="1247216" y="907072"/>
                  </a:lnTo>
                  <a:lnTo>
                    <a:pt x="1247216" y="929360"/>
                  </a:lnTo>
                  <a:lnTo>
                    <a:pt x="1225499" y="949871"/>
                  </a:lnTo>
                  <a:lnTo>
                    <a:pt x="1228458" y="939800"/>
                  </a:lnTo>
                  <a:lnTo>
                    <a:pt x="1231138" y="939800"/>
                  </a:lnTo>
                  <a:lnTo>
                    <a:pt x="1247216" y="929360"/>
                  </a:lnTo>
                  <a:lnTo>
                    <a:pt x="1247216" y="907072"/>
                  </a:lnTo>
                  <a:lnTo>
                    <a:pt x="1236853" y="914400"/>
                  </a:lnTo>
                  <a:lnTo>
                    <a:pt x="1222705" y="932548"/>
                  </a:lnTo>
                  <a:lnTo>
                    <a:pt x="1222705" y="952500"/>
                  </a:lnTo>
                  <a:lnTo>
                    <a:pt x="1212875" y="961783"/>
                  </a:lnTo>
                  <a:lnTo>
                    <a:pt x="1214577" y="952500"/>
                  </a:lnTo>
                  <a:lnTo>
                    <a:pt x="1222705" y="952500"/>
                  </a:lnTo>
                  <a:lnTo>
                    <a:pt x="1222705" y="932548"/>
                  </a:lnTo>
                  <a:lnTo>
                    <a:pt x="1217041" y="939800"/>
                  </a:lnTo>
                  <a:lnTo>
                    <a:pt x="1195641" y="952500"/>
                  </a:lnTo>
                  <a:lnTo>
                    <a:pt x="1172946" y="977900"/>
                  </a:lnTo>
                  <a:lnTo>
                    <a:pt x="1149997" y="990600"/>
                  </a:lnTo>
                  <a:lnTo>
                    <a:pt x="1102385" y="1041400"/>
                  </a:lnTo>
                  <a:lnTo>
                    <a:pt x="1079398" y="1079500"/>
                  </a:lnTo>
                  <a:lnTo>
                    <a:pt x="1058430" y="1104900"/>
                  </a:lnTo>
                  <a:lnTo>
                    <a:pt x="965708" y="1193800"/>
                  </a:lnTo>
                  <a:lnTo>
                    <a:pt x="929906" y="1219200"/>
                  </a:lnTo>
                  <a:lnTo>
                    <a:pt x="912190" y="1244600"/>
                  </a:lnTo>
                  <a:lnTo>
                    <a:pt x="894016" y="1270000"/>
                  </a:lnTo>
                  <a:lnTo>
                    <a:pt x="875233" y="1282700"/>
                  </a:lnTo>
                  <a:lnTo>
                    <a:pt x="855700" y="1308100"/>
                  </a:lnTo>
                  <a:lnTo>
                    <a:pt x="845629" y="1320800"/>
                  </a:lnTo>
                  <a:lnTo>
                    <a:pt x="835240" y="1333500"/>
                  </a:lnTo>
                  <a:lnTo>
                    <a:pt x="814133" y="1358900"/>
                  </a:lnTo>
                  <a:lnTo>
                    <a:pt x="769581" y="1409700"/>
                  </a:lnTo>
                  <a:lnTo>
                    <a:pt x="742226" y="1447800"/>
                  </a:lnTo>
                  <a:lnTo>
                    <a:pt x="715784" y="1498600"/>
                  </a:lnTo>
                  <a:lnTo>
                    <a:pt x="689978" y="1536700"/>
                  </a:lnTo>
                  <a:lnTo>
                    <a:pt x="639076" y="1612900"/>
                  </a:lnTo>
                  <a:lnTo>
                    <a:pt x="628078" y="1631226"/>
                  </a:lnTo>
                  <a:lnTo>
                    <a:pt x="628078" y="1823859"/>
                  </a:lnTo>
                  <a:lnTo>
                    <a:pt x="623303" y="1833372"/>
                  </a:lnTo>
                  <a:lnTo>
                    <a:pt x="617270" y="1842820"/>
                  </a:lnTo>
                  <a:lnTo>
                    <a:pt x="597484" y="1874723"/>
                  </a:lnTo>
                  <a:lnTo>
                    <a:pt x="609930" y="1854200"/>
                  </a:lnTo>
                  <a:lnTo>
                    <a:pt x="625055" y="1828800"/>
                  </a:lnTo>
                  <a:lnTo>
                    <a:pt x="628078" y="1823859"/>
                  </a:lnTo>
                  <a:lnTo>
                    <a:pt x="628078" y="1631226"/>
                  </a:lnTo>
                  <a:lnTo>
                    <a:pt x="623824" y="1638300"/>
                  </a:lnTo>
                  <a:lnTo>
                    <a:pt x="608926" y="1676400"/>
                  </a:lnTo>
                  <a:lnTo>
                    <a:pt x="549897" y="1778000"/>
                  </a:lnTo>
                  <a:lnTo>
                    <a:pt x="522630" y="1828800"/>
                  </a:lnTo>
                  <a:lnTo>
                    <a:pt x="469188" y="1917700"/>
                  </a:lnTo>
                  <a:lnTo>
                    <a:pt x="464934" y="1930400"/>
                  </a:lnTo>
                  <a:lnTo>
                    <a:pt x="460768" y="1943100"/>
                  </a:lnTo>
                  <a:lnTo>
                    <a:pt x="456628" y="1943100"/>
                  </a:lnTo>
                  <a:lnTo>
                    <a:pt x="456374" y="1943887"/>
                  </a:lnTo>
                  <a:lnTo>
                    <a:pt x="456374" y="2120900"/>
                  </a:lnTo>
                  <a:lnTo>
                    <a:pt x="437362" y="2159000"/>
                  </a:lnTo>
                  <a:lnTo>
                    <a:pt x="407035" y="2225992"/>
                  </a:lnTo>
                  <a:lnTo>
                    <a:pt x="382485" y="2279167"/>
                  </a:lnTo>
                  <a:lnTo>
                    <a:pt x="362458" y="2324506"/>
                  </a:lnTo>
                  <a:lnTo>
                    <a:pt x="342976" y="2370455"/>
                  </a:lnTo>
                  <a:lnTo>
                    <a:pt x="324408" y="2416073"/>
                  </a:lnTo>
                  <a:lnTo>
                    <a:pt x="306400" y="2462288"/>
                  </a:lnTo>
                  <a:lnTo>
                    <a:pt x="289077" y="2508783"/>
                  </a:lnTo>
                  <a:lnTo>
                    <a:pt x="272465" y="2555570"/>
                  </a:lnTo>
                  <a:lnTo>
                    <a:pt x="256552" y="2602623"/>
                  </a:lnTo>
                  <a:lnTo>
                    <a:pt x="241350" y="2649956"/>
                  </a:lnTo>
                  <a:lnTo>
                    <a:pt x="226885" y="2697543"/>
                  </a:lnTo>
                  <a:lnTo>
                    <a:pt x="218147" y="2727972"/>
                  </a:lnTo>
                  <a:lnTo>
                    <a:pt x="221818" y="2705100"/>
                  </a:lnTo>
                  <a:lnTo>
                    <a:pt x="226301" y="2692400"/>
                  </a:lnTo>
                  <a:lnTo>
                    <a:pt x="235915" y="2667000"/>
                  </a:lnTo>
                  <a:lnTo>
                    <a:pt x="257111" y="2590736"/>
                  </a:lnTo>
                  <a:lnTo>
                    <a:pt x="259943" y="2578100"/>
                  </a:lnTo>
                  <a:lnTo>
                    <a:pt x="262750" y="2578100"/>
                  </a:lnTo>
                  <a:lnTo>
                    <a:pt x="265696" y="2565400"/>
                  </a:lnTo>
                  <a:lnTo>
                    <a:pt x="268960" y="2552700"/>
                  </a:lnTo>
                  <a:lnTo>
                    <a:pt x="282867" y="2514600"/>
                  </a:lnTo>
                  <a:lnTo>
                    <a:pt x="272402" y="2540000"/>
                  </a:lnTo>
                  <a:lnTo>
                    <a:pt x="263258" y="2565400"/>
                  </a:lnTo>
                  <a:lnTo>
                    <a:pt x="252603" y="2603500"/>
                  </a:lnTo>
                  <a:lnTo>
                    <a:pt x="239890" y="2641600"/>
                  </a:lnTo>
                  <a:lnTo>
                    <a:pt x="225094" y="2679700"/>
                  </a:lnTo>
                  <a:lnTo>
                    <a:pt x="209448" y="2730500"/>
                  </a:lnTo>
                  <a:lnTo>
                    <a:pt x="194170" y="2794000"/>
                  </a:lnTo>
                  <a:lnTo>
                    <a:pt x="203428" y="2743200"/>
                  </a:lnTo>
                  <a:lnTo>
                    <a:pt x="219265" y="2679700"/>
                  </a:lnTo>
                  <a:lnTo>
                    <a:pt x="235813" y="2628900"/>
                  </a:lnTo>
                  <a:lnTo>
                    <a:pt x="253060" y="2578100"/>
                  </a:lnTo>
                  <a:lnTo>
                    <a:pt x="270967" y="2527300"/>
                  </a:lnTo>
                  <a:lnTo>
                    <a:pt x="289496" y="2489200"/>
                  </a:lnTo>
                  <a:lnTo>
                    <a:pt x="308622" y="2438400"/>
                  </a:lnTo>
                  <a:lnTo>
                    <a:pt x="328307" y="2387600"/>
                  </a:lnTo>
                  <a:lnTo>
                    <a:pt x="333362" y="2374900"/>
                  </a:lnTo>
                  <a:lnTo>
                    <a:pt x="348526" y="2336800"/>
                  </a:lnTo>
                  <a:lnTo>
                    <a:pt x="369239" y="2298700"/>
                  </a:lnTo>
                  <a:lnTo>
                    <a:pt x="390410" y="2247900"/>
                  </a:lnTo>
                  <a:lnTo>
                    <a:pt x="412013" y="2209800"/>
                  </a:lnTo>
                  <a:lnTo>
                    <a:pt x="434009" y="2159000"/>
                  </a:lnTo>
                  <a:lnTo>
                    <a:pt x="448919" y="2133600"/>
                  </a:lnTo>
                  <a:lnTo>
                    <a:pt x="456374" y="2120900"/>
                  </a:lnTo>
                  <a:lnTo>
                    <a:pt x="456374" y="1943887"/>
                  </a:lnTo>
                  <a:lnTo>
                    <a:pt x="452475" y="1955800"/>
                  </a:lnTo>
                  <a:lnTo>
                    <a:pt x="445147" y="1968500"/>
                  </a:lnTo>
                  <a:lnTo>
                    <a:pt x="436626" y="1981200"/>
                  </a:lnTo>
                  <a:lnTo>
                    <a:pt x="427202" y="1993900"/>
                  </a:lnTo>
                  <a:lnTo>
                    <a:pt x="417131" y="2006600"/>
                  </a:lnTo>
                  <a:lnTo>
                    <a:pt x="391045" y="2057400"/>
                  </a:lnTo>
                  <a:lnTo>
                    <a:pt x="385978" y="2070100"/>
                  </a:lnTo>
                  <a:lnTo>
                    <a:pt x="381165" y="2070100"/>
                  </a:lnTo>
                  <a:lnTo>
                    <a:pt x="376745" y="2082800"/>
                  </a:lnTo>
                  <a:lnTo>
                    <a:pt x="361061" y="2108200"/>
                  </a:lnTo>
                  <a:lnTo>
                    <a:pt x="350139" y="2133600"/>
                  </a:lnTo>
                  <a:lnTo>
                    <a:pt x="346011" y="2133600"/>
                  </a:lnTo>
                  <a:lnTo>
                    <a:pt x="350710" y="2120900"/>
                  </a:lnTo>
                  <a:lnTo>
                    <a:pt x="347992" y="2108200"/>
                  </a:lnTo>
                  <a:lnTo>
                    <a:pt x="358698" y="2082800"/>
                  </a:lnTo>
                  <a:lnTo>
                    <a:pt x="380923" y="2044700"/>
                  </a:lnTo>
                  <a:lnTo>
                    <a:pt x="412762" y="1981200"/>
                  </a:lnTo>
                  <a:lnTo>
                    <a:pt x="418592" y="1981200"/>
                  </a:lnTo>
                  <a:lnTo>
                    <a:pt x="421563" y="1968500"/>
                  </a:lnTo>
                  <a:lnTo>
                    <a:pt x="416610" y="1968500"/>
                  </a:lnTo>
                  <a:lnTo>
                    <a:pt x="398945" y="1981200"/>
                  </a:lnTo>
                  <a:lnTo>
                    <a:pt x="363753" y="2044700"/>
                  </a:lnTo>
                  <a:lnTo>
                    <a:pt x="383019" y="2006600"/>
                  </a:lnTo>
                  <a:lnTo>
                    <a:pt x="398589" y="1981200"/>
                  </a:lnTo>
                  <a:lnTo>
                    <a:pt x="411378" y="1955800"/>
                  </a:lnTo>
                  <a:lnTo>
                    <a:pt x="422236" y="1930400"/>
                  </a:lnTo>
                  <a:lnTo>
                    <a:pt x="466331" y="1854200"/>
                  </a:lnTo>
                  <a:lnTo>
                    <a:pt x="435317" y="1905000"/>
                  </a:lnTo>
                  <a:lnTo>
                    <a:pt x="423633" y="1925586"/>
                  </a:lnTo>
                  <a:lnTo>
                    <a:pt x="430212" y="1905000"/>
                  </a:lnTo>
                  <a:lnTo>
                    <a:pt x="438772" y="1892300"/>
                  </a:lnTo>
                  <a:lnTo>
                    <a:pt x="474764" y="1828800"/>
                  </a:lnTo>
                  <a:lnTo>
                    <a:pt x="481876" y="1816100"/>
                  </a:lnTo>
                  <a:lnTo>
                    <a:pt x="496087" y="1790700"/>
                  </a:lnTo>
                  <a:lnTo>
                    <a:pt x="510298" y="1765300"/>
                  </a:lnTo>
                  <a:lnTo>
                    <a:pt x="519087" y="1752600"/>
                  </a:lnTo>
                  <a:lnTo>
                    <a:pt x="528027" y="1739900"/>
                  </a:lnTo>
                  <a:lnTo>
                    <a:pt x="536867" y="1714500"/>
                  </a:lnTo>
                  <a:lnTo>
                    <a:pt x="545350" y="1701800"/>
                  </a:lnTo>
                  <a:lnTo>
                    <a:pt x="561441" y="1676400"/>
                  </a:lnTo>
                  <a:lnTo>
                    <a:pt x="576059" y="1651000"/>
                  </a:lnTo>
                  <a:lnTo>
                    <a:pt x="588924" y="1625600"/>
                  </a:lnTo>
                  <a:lnTo>
                    <a:pt x="599757" y="1612900"/>
                  </a:lnTo>
                  <a:lnTo>
                    <a:pt x="608749" y="1600200"/>
                  </a:lnTo>
                  <a:lnTo>
                    <a:pt x="615099" y="1587500"/>
                  </a:lnTo>
                  <a:lnTo>
                    <a:pt x="618464" y="1574800"/>
                  </a:lnTo>
                  <a:lnTo>
                    <a:pt x="613879" y="1587500"/>
                  </a:lnTo>
                  <a:lnTo>
                    <a:pt x="608037" y="1587500"/>
                  </a:lnTo>
                  <a:lnTo>
                    <a:pt x="585635" y="1625600"/>
                  </a:lnTo>
                  <a:lnTo>
                    <a:pt x="557212" y="1663700"/>
                  </a:lnTo>
                  <a:lnTo>
                    <a:pt x="536016" y="1701800"/>
                  </a:lnTo>
                  <a:lnTo>
                    <a:pt x="514070" y="1727200"/>
                  </a:lnTo>
                  <a:lnTo>
                    <a:pt x="497789" y="1746453"/>
                  </a:lnTo>
                  <a:lnTo>
                    <a:pt x="504355" y="1727200"/>
                  </a:lnTo>
                  <a:lnTo>
                    <a:pt x="513067" y="1714500"/>
                  </a:lnTo>
                  <a:lnTo>
                    <a:pt x="521373" y="1701800"/>
                  </a:lnTo>
                  <a:lnTo>
                    <a:pt x="529018" y="1689100"/>
                  </a:lnTo>
                  <a:lnTo>
                    <a:pt x="535698" y="1676400"/>
                  </a:lnTo>
                  <a:lnTo>
                    <a:pt x="545122" y="1663700"/>
                  </a:lnTo>
                  <a:lnTo>
                    <a:pt x="547446" y="1651000"/>
                  </a:lnTo>
                  <a:lnTo>
                    <a:pt x="540448" y="1663700"/>
                  </a:lnTo>
                  <a:lnTo>
                    <a:pt x="521931" y="1689100"/>
                  </a:lnTo>
                  <a:lnTo>
                    <a:pt x="516712" y="1701800"/>
                  </a:lnTo>
                  <a:lnTo>
                    <a:pt x="508482" y="1714500"/>
                  </a:lnTo>
                  <a:lnTo>
                    <a:pt x="498144" y="1727200"/>
                  </a:lnTo>
                  <a:lnTo>
                    <a:pt x="486587" y="1752600"/>
                  </a:lnTo>
                  <a:lnTo>
                    <a:pt x="439686" y="1841500"/>
                  </a:lnTo>
                  <a:lnTo>
                    <a:pt x="423633" y="1866900"/>
                  </a:lnTo>
                  <a:lnTo>
                    <a:pt x="419100" y="1879600"/>
                  </a:lnTo>
                  <a:lnTo>
                    <a:pt x="431038" y="1866900"/>
                  </a:lnTo>
                  <a:lnTo>
                    <a:pt x="464400" y="1816100"/>
                  </a:lnTo>
                  <a:lnTo>
                    <a:pt x="426669" y="1879600"/>
                  </a:lnTo>
                  <a:lnTo>
                    <a:pt x="421627" y="1892300"/>
                  </a:lnTo>
                  <a:lnTo>
                    <a:pt x="416750" y="1905000"/>
                  </a:lnTo>
                  <a:lnTo>
                    <a:pt x="411962" y="1905000"/>
                  </a:lnTo>
                  <a:lnTo>
                    <a:pt x="407200" y="1917700"/>
                  </a:lnTo>
                  <a:lnTo>
                    <a:pt x="387642" y="1955800"/>
                  </a:lnTo>
                  <a:lnTo>
                    <a:pt x="377647" y="1981200"/>
                  </a:lnTo>
                  <a:lnTo>
                    <a:pt x="367538" y="1993900"/>
                  </a:lnTo>
                  <a:lnTo>
                    <a:pt x="357339" y="2019300"/>
                  </a:lnTo>
                  <a:lnTo>
                    <a:pt x="347065" y="2032000"/>
                  </a:lnTo>
                  <a:lnTo>
                    <a:pt x="341896" y="2044700"/>
                  </a:lnTo>
                  <a:lnTo>
                    <a:pt x="336981" y="2057400"/>
                  </a:lnTo>
                  <a:lnTo>
                    <a:pt x="327431" y="2070100"/>
                  </a:lnTo>
                  <a:lnTo>
                    <a:pt x="317868" y="2095500"/>
                  </a:lnTo>
                  <a:lnTo>
                    <a:pt x="313296" y="2095500"/>
                  </a:lnTo>
                  <a:lnTo>
                    <a:pt x="323316" y="2070100"/>
                  </a:lnTo>
                  <a:lnTo>
                    <a:pt x="331457" y="2057400"/>
                  </a:lnTo>
                  <a:lnTo>
                    <a:pt x="334352" y="2044700"/>
                  </a:lnTo>
                  <a:lnTo>
                    <a:pt x="333603" y="2032000"/>
                  </a:lnTo>
                  <a:lnTo>
                    <a:pt x="330669" y="2032000"/>
                  </a:lnTo>
                  <a:lnTo>
                    <a:pt x="327367" y="2044700"/>
                  </a:lnTo>
                  <a:lnTo>
                    <a:pt x="325894" y="2034654"/>
                  </a:lnTo>
                  <a:lnTo>
                    <a:pt x="302691" y="2095500"/>
                  </a:lnTo>
                  <a:lnTo>
                    <a:pt x="292557" y="2120900"/>
                  </a:lnTo>
                  <a:lnTo>
                    <a:pt x="289941" y="2146300"/>
                  </a:lnTo>
                  <a:lnTo>
                    <a:pt x="288290" y="2159000"/>
                  </a:lnTo>
                  <a:lnTo>
                    <a:pt x="281203" y="2171700"/>
                  </a:lnTo>
                  <a:lnTo>
                    <a:pt x="274180" y="2184400"/>
                  </a:lnTo>
                  <a:lnTo>
                    <a:pt x="267322" y="2197100"/>
                  </a:lnTo>
                  <a:lnTo>
                    <a:pt x="260743" y="2209800"/>
                  </a:lnTo>
                  <a:lnTo>
                    <a:pt x="258457" y="2214651"/>
                  </a:lnTo>
                  <a:lnTo>
                    <a:pt x="261429" y="2209800"/>
                  </a:lnTo>
                  <a:lnTo>
                    <a:pt x="245757" y="2247900"/>
                  </a:lnTo>
                  <a:lnTo>
                    <a:pt x="229387" y="2286000"/>
                  </a:lnTo>
                  <a:lnTo>
                    <a:pt x="212559" y="2336800"/>
                  </a:lnTo>
                  <a:lnTo>
                    <a:pt x="195478" y="2374900"/>
                  </a:lnTo>
                  <a:lnTo>
                    <a:pt x="178358" y="2425700"/>
                  </a:lnTo>
                  <a:lnTo>
                    <a:pt x="161429" y="2476500"/>
                  </a:lnTo>
                  <a:lnTo>
                    <a:pt x="144907" y="2527300"/>
                  </a:lnTo>
                  <a:lnTo>
                    <a:pt x="129019" y="2565400"/>
                  </a:lnTo>
                  <a:lnTo>
                    <a:pt x="113957" y="2616200"/>
                  </a:lnTo>
                  <a:lnTo>
                    <a:pt x="99974" y="2667000"/>
                  </a:lnTo>
                  <a:lnTo>
                    <a:pt x="95504" y="2679700"/>
                  </a:lnTo>
                  <a:lnTo>
                    <a:pt x="91643" y="2705100"/>
                  </a:lnTo>
                  <a:lnTo>
                    <a:pt x="88049" y="2717800"/>
                  </a:lnTo>
                  <a:lnTo>
                    <a:pt x="62852" y="2819400"/>
                  </a:lnTo>
                  <a:lnTo>
                    <a:pt x="59842" y="2832100"/>
                  </a:lnTo>
                  <a:lnTo>
                    <a:pt x="56997" y="2844800"/>
                  </a:lnTo>
                  <a:lnTo>
                    <a:pt x="54597" y="2857500"/>
                  </a:lnTo>
                  <a:lnTo>
                    <a:pt x="43421" y="2908300"/>
                  </a:lnTo>
                  <a:lnTo>
                    <a:pt x="43065" y="2921000"/>
                  </a:lnTo>
                  <a:lnTo>
                    <a:pt x="43637" y="2921000"/>
                  </a:lnTo>
                  <a:lnTo>
                    <a:pt x="46532" y="2971800"/>
                  </a:lnTo>
                  <a:lnTo>
                    <a:pt x="55003" y="3086100"/>
                  </a:lnTo>
                  <a:lnTo>
                    <a:pt x="56934" y="3111500"/>
                  </a:lnTo>
                  <a:lnTo>
                    <a:pt x="58204" y="3124200"/>
                  </a:lnTo>
                  <a:lnTo>
                    <a:pt x="59359" y="3124200"/>
                  </a:lnTo>
                  <a:lnTo>
                    <a:pt x="64185" y="3136900"/>
                  </a:lnTo>
                  <a:lnTo>
                    <a:pt x="73126" y="3136900"/>
                  </a:lnTo>
                  <a:lnTo>
                    <a:pt x="65278" y="3124200"/>
                  </a:lnTo>
                  <a:lnTo>
                    <a:pt x="61493" y="3124200"/>
                  </a:lnTo>
                  <a:lnTo>
                    <a:pt x="60375" y="3098800"/>
                  </a:lnTo>
                  <a:lnTo>
                    <a:pt x="54775" y="2997200"/>
                  </a:lnTo>
                  <a:lnTo>
                    <a:pt x="51904" y="2946400"/>
                  </a:lnTo>
                  <a:lnTo>
                    <a:pt x="50825" y="2921000"/>
                  </a:lnTo>
                  <a:lnTo>
                    <a:pt x="50609" y="2908300"/>
                  </a:lnTo>
                  <a:lnTo>
                    <a:pt x="52374" y="2908300"/>
                  </a:lnTo>
                  <a:lnTo>
                    <a:pt x="55968" y="2882900"/>
                  </a:lnTo>
                  <a:lnTo>
                    <a:pt x="63284" y="2857500"/>
                  </a:lnTo>
                  <a:lnTo>
                    <a:pt x="71615" y="2832100"/>
                  </a:lnTo>
                  <a:lnTo>
                    <a:pt x="80492" y="2794000"/>
                  </a:lnTo>
                  <a:lnTo>
                    <a:pt x="89433" y="2781300"/>
                  </a:lnTo>
                  <a:lnTo>
                    <a:pt x="90919" y="2768600"/>
                  </a:lnTo>
                  <a:lnTo>
                    <a:pt x="91668" y="2755900"/>
                  </a:lnTo>
                  <a:lnTo>
                    <a:pt x="101561" y="2692400"/>
                  </a:lnTo>
                  <a:lnTo>
                    <a:pt x="106756" y="2667000"/>
                  </a:lnTo>
                  <a:lnTo>
                    <a:pt x="112763" y="2654300"/>
                  </a:lnTo>
                  <a:lnTo>
                    <a:pt x="119443" y="2628900"/>
                  </a:lnTo>
                  <a:lnTo>
                    <a:pt x="126606" y="2603500"/>
                  </a:lnTo>
                  <a:lnTo>
                    <a:pt x="141986" y="2552700"/>
                  </a:lnTo>
                  <a:lnTo>
                    <a:pt x="149948" y="2527300"/>
                  </a:lnTo>
                  <a:lnTo>
                    <a:pt x="159067" y="2501900"/>
                  </a:lnTo>
                  <a:lnTo>
                    <a:pt x="176822" y="2451100"/>
                  </a:lnTo>
                  <a:lnTo>
                    <a:pt x="192735" y="2413000"/>
                  </a:lnTo>
                  <a:lnTo>
                    <a:pt x="205600" y="2387600"/>
                  </a:lnTo>
                  <a:lnTo>
                    <a:pt x="214223" y="2374900"/>
                  </a:lnTo>
                  <a:lnTo>
                    <a:pt x="199021" y="2413000"/>
                  </a:lnTo>
                  <a:lnTo>
                    <a:pt x="185356" y="2451100"/>
                  </a:lnTo>
                  <a:lnTo>
                    <a:pt x="173062" y="2489200"/>
                  </a:lnTo>
                  <a:lnTo>
                    <a:pt x="162013" y="2527300"/>
                  </a:lnTo>
                  <a:lnTo>
                    <a:pt x="153555" y="2552700"/>
                  </a:lnTo>
                  <a:lnTo>
                    <a:pt x="145948" y="2590838"/>
                  </a:lnTo>
                  <a:lnTo>
                    <a:pt x="139077" y="2616200"/>
                  </a:lnTo>
                  <a:lnTo>
                    <a:pt x="132803" y="2641600"/>
                  </a:lnTo>
                  <a:lnTo>
                    <a:pt x="121589" y="2679700"/>
                  </a:lnTo>
                  <a:lnTo>
                    <a:pt x="119202" y="2692400"/>
                  </a:lnTo>
                  <a:lnTo>
                    <a:pt x="117119" y="2705100"/>
                  </a:lnTo>
                  <a:lnTo>
                    <a:pt x="115163" y="2717800"/>
                  </a:lnTo>
                  <a:lnTo>
                    <a:pt x="104762" y="2768600"/>
                  </a:lnTo>
                  <a:lnTo>
                    <a:pt x="89966" y="2844800"/>
                  </a:lnTo>
                  <a:lnTo>
                    <a:pt x="90309" y="2844800"/>
                  </a:lnTo>
                  <a:lnTo>
                    <a:pt x="89890" y="2857500"/>
                  </a:lnTo>
                  <a:lnTo>
                    <a:pt x="88773" y="2857500"/>
                  </a:lnTo>
                  <a:lnTo>
                    <a:pt x="86982" y="2870200"/>
                  </a:lnTo>
                  <a:lnTo>
                    <a:pt x="81546" y="2895600"/>
                  </a:lnTo>
                  <a:lnTo>
                    <a:pt x="81203" y="2895600"/>
                  </a:lnTo>
                  <a:lnTo>
                    <a:pt x="79984" y="2908300"/>
                  </a:lnTo>
                  <a:lnTo>
                    <a:pt x="80302" y="2908300"/>
                  </a:lnTo>
                  <a:lnTo>
                    <a:pt x="80365" y="2924683"/>
                  </a:lnTo>
                  <a:lnTo>
                    <a:pt x="79400" y="2898495"/>
                  </a:lnTo>
                  <a:lnTo>
                    <a:pt x="79552" y="2896730"/>
                  </a:lnTo>
                  <a:lnTo>
                    <a:pt x="89979" y="2838386"/>
                  </a:lnTo>
                  <a:lnTo>
                    <a:pt x="89446" y="2838018"/>
                  </a:lnTo>
                  <a:lnTo>
                    <a:pt x="89395" y="2835808"/>
                  </a:lnTo>
                  <a:lnTo>
                    <a:pt x="87414" y="2841180"/>
                  </a:lnTo>
                  <a:lnTo>
                    <a:pt x="78574" y="2897492"/>
                  </a:lnTo>
                  <a:lnTo>
                    <a:pt x="78447" y="2900832"/>
                  </a:lnTo>
                  <a:lnTo>
                    <a:pt x="78943" y="2903664"/>
                  </a:lnTo>
                  <a:lnTo>
                    <a:pt x="80365" y="2924822"/>
                  </a:lnTo>
                  <a:lnTo>
                    <a:pt x="80403" y="2933700"/>
                  </a:lnTo>
                  <a:lnTo>
                    <a:pt x="79248" y="3086100"/>
                  </a:lnTo>
                  <a:lnTo>
                    <a:pt x="79108" y="3111500"/>
                  </a:lnTo>
                  <a:lnTo>
                    <a:pt x="83121" y="3111500"/>
                  </a:lnTo>
                  <a:lnTo>
                    <a:pt x="118833" y="3136900"/>
                  </a:lnTo>
                  <a:lnTo>
                    <a:pt x="120688" y="3136900"/>
                  </a:lnTo>
                  <a:lnTo>
                    <a:pt x="124333" y="3149600"/>
                  </a:lnTo>
                  <a:lnTo>
                    <a:pt x="159664" y="3149600"/>
                  </a:lnTo>
                  <a:lnTo>
                    <a:pt x="187579" y="3162300"/>
                  </a:lnTo>
                  <a:lnTo>
                    <a:pt x="201460" y="3162300"/>
                  </a:lnTo>
                  <a:lnTo>
                    <a:pt x="239903" y="3149600"/>
                  </a:lnTo>
                  <a:lnTo>
                    <a:pt x="244094" y="3149600"/>
                  </a:lnTo>
                  <a:lnTo>
                    <a:pt x="235191" y="3158477"/>
                  </a:lnTo>
                  <a:lnTo>
                    <a:pt x="306933" y="3136900"/>
                  </a:lnTo>
                  <a:lnTo>
                    <a:pt x="348703" y="3136900"/>
                  </a:lnTo>
                  <a:lnTo>
                    <a:pt x="430784" y="3111500"/>
                  </a:lnTo>
                  <a:lnTo>
                    <a:pt x="462381" y="3098800"/>
                  </a:lnTo>
                  <a:lnTo>
                    <a:pt x="511733" y="3086100"/>
                  </a:lnTo>
                  <a:lnTo>
                    <a:pt x="559765" y="3060700"/>
                  </a:lnTo>
                  <a:lnTo>
                    <a:pt x="606818" y="3048000"/>
                  </a:lnTo>
                  <a:lnTo>
                    <a:pt x="699427" y="3022600"/>
                  </a:lnTo>
                  <a:lnTo>
                    <a:pt x="745655" y="2997200"/>
                  </a:lnTo>
                  <a:lnTo>
                    <a:pt x="890168" y="2959100"/>
                  </a:lnTo>
                  <a:lnTo>
                    <a:pt x="940828" y="2933700"/>
                  </a:lnTo>
                  <a:lnTo>
                    <a:pt x="1047864" y="2908300"/>
                  </a:lnTo>
                  <a:lnTo>
                    <a:pt x="1104887" y="2895600"/>
                  </a:lnTo>
                  <a:lnTo>
                    <a:pt x="1120013" y="2895600"/>
                  </a:lnTo>
                  <a:lnTo>
                    <a:pt x="1154226" y="2882900"/>
                  </a:lnTo>
                  <a:lnTo>
                    <a:pt x="1241628" y="2857500"/>
                  </a:lnTo>
                  <a:lnTo>
                    <a:pt x="1275702" y="2857500"/>
                  </a:lnTo>
                  <a:lnTo>
                    <a:pt x="1290599" y="2844800"/>
                  </a:lnTo>
                  <a:lnTo>
                    <a:pt x="1276781" y="2857500"/>
                  </a:lnTo>
                  <a:lnTo>
                    <a:pt x="1328610" y="2844800"/>
                  </a:lnTo>
                  <a:lnTo>
                    <a:pt x="1359065" y="2836646"/>
                  </a:lnTo>
                  <a:lnTo>
                    <a:pt x="1297038" y="2857500"/>
                  </a:lnTo>
                  <a:lnTo>
                    <a:pt x="1405547" y="2832100"/>
                  </a:lnTo>
                  <a:lnTo>
                    <a:pt x="1381417" y="2844800"/>
                  </a:lnTo>
                  <a:lnTo>
                    <a:pt x="1337437" y="2857500"/>
                  </a:lnTo>
                  <a:lnTo>
                    <a:pt x="1281239" y="2870200"/>
                  </a:lnTo>
                  <a:lnTo>
                    <a:pt x="1220457" y="2895600"/>
                  </a:lnTo>
                  <a:lnTo>
                    <a:pt x="1227404" y="2895600"/>
                  </a:lnTo>
                  <a:lnTo>
                    <a:pt x="1259547" y="2882900"/>
                  </a:lnTo>
                  <a:lnTo>
                    <a:pt x="1295209" y="2882900"/>
                  </a:lnTo>
                  <a:lnTo>
                    <a:pt x="1369072" y="2857500"/>
                  </a:lnTo>
                  <a:lnTo>
                    <a:pt x="1403235" y="2844800"/>
                  </a:lnTo>
                  <a:lnTo>
                    <a:pt x="1432864" y="2844800"/>
                  </a:lnTo>
                  <a:lnTo>
                    <a:pt x="1455953" y="2832100"/>
                  </a:lnTo>
                  <a:lnTo>
                    <a:pt x="1465770" y="2832100"/>
                  </a:lnTo>
                  <a:lnTo>
                    <a:pt x="1442516" y="2844800"/>
                  </a:lnTo>
                  <a:lnTo>
                    <a:pt x="1404315" y="2856966"/>
                  </a:lnTo>
                  <a:lnTo>
                    <a:pt x="1404594" y="2856915"/>
                  </a:lnTo>
                  <a:lnTo>
                    <a:pt x="1486547" y="2832100"/>
                  </a:lnTo>
                  <a:lnTo>
                    <a:pt x="1612404" y="2794000"/>
                  </a:lnTo>
                  <a:lnTo>
                    <a:pt x="1654365" y="2781300"/>
                  </a:lnTo>
                  <a:lnTo>
                    <a:pt x="1718652" y="2768600"/>
                  </a:lnTo>
                  <a:lnTo>
                    <a:pt x="1747240" y="2755900"/>
                  </a:lnTo>
                  <a:lnTo>
                    <a:pt x="1757045" y="2751544"/>
                  </a:lnTo>
                  <a:lnTo>
                    <a:pt x="1737207" y="2755900"/>
                  </a:lnTo>
                  <a:lnTo>
                    <a:pt x="1799882" y="2730500"/>
                  </a:lnTo>
                  <a:lnTo>
                    <a:pt x="1920671" y="2705100"/>
                  </a:lnTo>
                  <a:lnTo>
                    <a:pt x="1977072" y="2679700"/>
                  </a:lnTo>
                  <a:lnTo>
                    <a:pt x="2029688" y="2667000"/>
                  </a:lnTo>
                  <a:lnTo>
                    <a:pt x="2077656" y="2654300"/>
                  </a:lnTo>
                  <a:lnTo>
                    <a:pt x="2120150" y="2641600"/>
                  </a:lnTo>
                  <a:lnTo>
                    <a:pt x="2156320" y="2628900"/>
                  </a:lnTo>
                  <a:lnTo>
                    <a:pt x="2185301" y="2616200"/>
                  </a:lnTo>
                  <a:lnTo>
                    <a:pt x="2144039" y="2628900"/>
                  </a:lnTo>
                  <a:lnTo>
                    <a:pt x="2107755" y="2641600"/>
                  </a:lnTo>
                  <a:lnTo>
                    <a:pt x="2075624" y="2641600"/>
                  </a:lnTo>
                  <a:lnTo>
                    <a:pt x="2046846" y="2654300"/>
                  </a:lnTo>
                  <a:lnTo>
                    <a:pt x="2020570" y="2667000"/>
                  </a:lnTo>
                  <a:lnTo>
                    <a:pt x="1996020" y="2667000"/>
                  </a:lnTo>
                  <a:lnTo>
                    <a:pt x="1948738" y="2679700"/>
                  </a:lnTo>
                  <a:lnTo>
                    <a:pt x="1915985" y="2692400"/>
                  </a:lnTo>
                  <a:lnTo>
                    <a:pt x="1879930" y="2705100"/>
                  </a:lnTo>
                  <a:lnTo>
                    <a:pt x="1838680" y="2717800"/>
                  </a:lnTo>
                  <a:lnTo>
                    <a:pt x="1790306" y="2730500"/>
                  </a:lnTo>
                  <a:lnTo>
                    <a:pt x="1732927" y="2755900"/>
                  </a:lnTo>
                  <a:lnTo>
                    <a:pt x="1664639" y="2768600"/>
                  </a:lnTo>
                  <a:lnTo>
                    <a:pt x="1619211" y="2781300"/>
                  </a:lnTo>
                  <a:lnTo>
                    <a:pt x="1584629" y="2794000"/>
                  </a:lnTo>
                  <a:lnTo>
                    <a:pt x="1548193" y="2794000"/>
                  </a:lnTo>
                  <a:lnTo>
                    <a:pt x="1568780" y="2781300"/>
                  </a:lnTo>
                  <a:lnTo>
                    <a:pt x="1585963" y="2781300"/>
                  </a:lnTo>
                  <a:lnTo>
                    <a:pt x="1590370" y="2768600"/>
                  </a:lnTo>
                  <a:lnTo>
                    <a:pt x="1572742" y="2768600"/>
                  </a:lnTo>
                  <a:lnTo>
                    <a:pt x="1552689" y="2781300"/>
                  </a:lnTo>
                  <a:lnTo>
                    <a:pt x="1523606" y="2781300"/>
                  </a:lnTo>
                  <a:lnTo>
                    <a:pt x="1471879" y="2798699"/>
                  </a:lnTo>
                  <a:lnTo>
                    <a:pt x="1497787" y="2781300"/>
                  </a:lnTo>
                  <a:lnTo>
                    <a:pt x="1670799" y="2730500"/>
                  </a:lnTo>
                  <a:lnTo>
                    <a:pt x="1690560" y="2717800"/>
                  </a:lnTo>
                  <a:lnTo>
                    <a:pt x="1724444" y="2717800"/>
                  </a:lnTo>
                  <a:lnTo>
                    <a:pt x="1808530" y="2692400"/>
                  </a:lnTo>
                  <a:lnTo>
                    <a:pt x="1845627" y="2692400"/>
                  </a:lnTo>
                  <a:lnTo>
                    <a:pt x="1870684" y="2679700"/>
                  </a:lnTo>
                  <a:lnTo>
                    <a:pt x="1877174" y="2679700"/>
                  </a:lnTo>
                  <a:lnTo>
                    <a:pt x="1858568" y="2692400"/>
                  </a:lnTo>
                  <a:lnTo>
                    <a:pt x="1899196" y="2679700"/>
                  </a:lnTo>
                  <a:lnTo>
                    <a:pt x="1939848" y="2654300"/>
                  </a:lnTo>
                  <a:lnTo>
                    <a:pt x="1980552" y="2641600"/>
                  </a:lnTo>
                  <a:lnTo>
                    <a:pt x="2021255" y="2628900"/>
                  </a:lnTo>
                  <a:lnTo>
                    <a:pt x="2059266" y="2628900"/>
                  </a:lnTo>
                  <a:lnTo>
                    <a:pt x="2102599" y="2616200"/>
                  </a:lnTo>
                  <a:lnTo>
                    <a:pt x="2245830" y="2578100"/>
                  </a:lnTo>
                  <a:lnTo>
                    <a:pt x="2274874" y="2578100"/>
                  </a:lnTo>
                  <a:lnTo>
                    <a:pt x="2302624" y="2565400"/>
                  </a:lnTo>
                  <a:lnTo>
                    <a:pt x="2352294" y="2565400"/>
                  </a:lnTo>
                  <a:lnTo>
                    <a:pt x="2373274" y="2552700"/>
                  </a:lnTo>
                  <a:lnTo>
                    <a:pt x="2415311" y="2552700"/>
                  </a:lnTo>
                  <a:lnTo>
                    <a:pt x="2453094" y="2540000"/>
                  </a:lnTo>
                  <a:lnTo>
                    <a:pt x="2476106" y="2540000"/>
                  </a:lnTo>
                  <a:lnTo>
                    <a:pt x="2490051" y="2527300"/>
                  </a:lnTo>
                  <a:lnTo>
                    <a:pt x="2522715" y="2527300"/>
                  </a:lnTo>
                  <a:lnTo>
                    <a:pt x="2534577" y="2514600"/>
                  </a:lnTo>
                  <a:lnTo>
                    <a:pt x="2569349" y="2514600"/>
                  </a:lnTo>
                  <a:lnTo>
                    <a:pt x="2593708" y="2501900"/>
                  </a:lnTo>
                  <a:lnTo>
                    <a:pt x="2619400" y="2501900"/>
                  </a:lnTo>
                  <a:lnTo>
                    <a:pt x="2614244" y="2511425"/>
                  </a:lnTo>
                  <a:lnTo>
                    <a:pt x="2628125" y="2501900"/>
                  </a:lnTo>
                  <a:lnTo>
                    <a:pt x="2670784" y="2501900"/>
                  </a:lnTo>
                  <a:lnTo>
                    <a:pt x="2718828" y="2489200"/>
                  </a:lnTo>
                  <a:lnTo>
                    <a:pt x="2795257" y="2489200"/>
                  </a:lnTo>
                  <a:lnTo>
                    <a:pt x="2820606" y="2476500"/>
                  </a:lnTo>
                  <a:lnTo>
                    <a:pt x="2780322" y="2476500"/>
                  </a:lnTo>
                  <a:lnTo>
                    <a:pt x="2801874" y="2463800"/>
                  </a:lnTo>
                  <a:lnTo>
                    <a:pt x="2834906" y="2463800"/>
                  </a:lnTo>
                  <a:lnTo>
                    <a:pt x="2877604" y="2451100"/>
                  </a:lnTo>
                  <a:lnTo>
                    <a:pt x="2955760" y="2451100"/>
                  </a:lnTo>
                  <a:lnTo>
                    <a:pt x="2984652" y="2438400"/>
                  </a:lnTo>
                  <a:lnTo>
                    <a:pt x="3050260" y="2438400"/>
                  </a:lnTo>
                  <a:lnTo>
                    <a:pt x="3039580" y="2451100"/>
                  </a:lnTo>
                  <a:lnTo>
                    <a:pt x="3348215" y="2451100"/>
                  </a:lnTo>
                  <a:lnTo>
                    <a:pt x="3362591" y="2463800"/>
                  </a:lnTo>
                  <a:lnTo>
                    <a:pt x="3472650" y="2463800"/>
                  </a:lnTo>
                  <a:lnTo>
                    <a:pt x="3524872" y="2476500"/>
                  </a:lnTo>
                  <a:lnTo>
                    <a:pt x="3575672" y="2476500"/>
                  </a:lnTo>
                  <a:lnTo>
                    <a:pt x="3674326" y="2501900"/>
                  </a:lnTo>
                  <a:lnTo>
                    <a:pt x="3722916" y="2501900"/>
                  </a:lnTo>
                  <a:lnTo>
                    <a:pt x="3970858" y="2565400"/>
                  </a:lnTo>
                  <a:lnTo>
                    <a:pt x="4023588" y="2590800"/>
                  </a:lnTo>
                  <a:lnTo>
                    <a:pt x="4073652" y="2603500"/>
                  </a:lnTo>
                  <a:lnTo>
                    <a:pt x="4159847" y="2646553"/>
                  </a:lnTo>
                  <a:lnTo>
                    <a:pt x="4277893" y="2705100"/>
                  </a:lnTo>
                  <a:lnTo>
                    <a:pt x="4320273" y="2730500"/>
                  </a:lnTo>
                  <a:lnTo>
                    <a:pt x="4362386" y="2743200"/>
                  </a:lnTo>
                  <a:lnTo>
                    <a:pt x="4404131" y="2768600"/>
                  </a:lnTo>
                  <a:lnTo>
                    <a:pt x="4486059" y="2819400"/>
                  </a:lnTo>
                  <a:lnTo>
                    <a:pt x="4526013" y="2844800"/>
                  </a:lnTo>
                  <a:lnTo>
                    <a:pt x="4572889" y="2882900"/>
                  </a:lnTo>
                  <a:lnTo>
                    <a:pt x="4618647" y="2908300"/>
                  </a:lnTo>
                  <a:lnTo>
                    <a:pt x="4663084" y="2946400"/>
                  </a:lnTo>
                  <a:lnTo>
                    <a:pt x="4701133" y="2971800"/>
                  </a:lnTo>
                  <a:lnTo>
                    <a:pt x="4701133" y="2884474"/>
                  </a:lnTo>
                  <a:lnTo>
                    <a:pt x="4701133" y="2844800"/>
                  </a:lnTo>
                  <a:lnTo>
                    <a:pt x="4701133" y="215900"/>
                  </a:lnTo>
                  <a:lnTo>
                    <a:pt x="4696879" y="214757"/>
                  </a:lnTo>
                  <a:lnTo>
                    <a:pt x="4696879" y="298259"/>
                  </a:lnTo>
                  <a:lnTo>
                    <a:pt x="4694593" y="297611"/>
                  </a:lnTo>
                  <a:lnTo>
                    <a:pt x="4689614" y="292100"/>
                  </a:lnTo>
                  <a:lnTo>
                    <a:pt x="4692891" y="292100"/>
                  </a:lnTo>
                  <a:lnTo>
                    <a:pt x="4696879" y="298259"/>
                  </a:lnTo>
                  <a:lnTo>
                    <a:pt x="4696879" y="214757"/>
                  </a:lnTo>
                  <a:lnTo>
                    <a:pt x="4653940" y="203200"/>
                  </a:lnTo>
                  <a:lnTo>
                    <a:pt x="4590161" y="177800"/>
                  </a:lnTo>
                  <a:lnTo>
                    <a:pt x="4558119" y="177800"/>
                  </a:lnTo>
                  <a:lnTo>
                    <a:pt x="4526089" y="165100"/>
                  </a:lnTo>
                  <a:lnTo>
                    <a:pt x="4516742" y="165100"/>
                  </a:lnTo>
                  <a:lnTo>
                    <a:pt x="4541012" y="177800"/>
                  </a:lnTo>
                  <a:lnTo>
                    <a:pt x="4551134" y="177800"/>
                  </a:lnTo>
                  <a:lnTo>
                    <a:pt x="4543831" y="190500"/>
                  </a:lnTo>
                  <a:lnTo>
                    <a:pt x="4522495" y="177800"/>
                  </a:lnTo>
                  <a:lnTo>
                    <a:pt x="4493196" y="177800"/>
                  </a:lnTo>
                  <a:lnTo>
                    <a:pt x="4493196" y="246659"/>
                  </a:lnTo>
                  <a:lnTo>
                    <a:pt x="4469346" y="241300"/>
                  </a:lnTo>
                  <a:lnTo>
                    <a:pt x="4480407" y="241300"/>
                  </a:lnTo>
                  <a:lnTo>
                    <a:pt x="4493196" y="246659"/>
                  </a:lnTo>
                  <a:lnTo>
                    <a:pt x="4493196" y="177800"/>
                  </a:lnTo>
                  <a:lnTo>
                    <a:pt x="4481436" y="177800"/>
                  </a:lnTo>
                  <a:lnTo>
                    <a:pt x="4461624" y="165100"/>
                  </a:lnTo>
                  <a:lnTo>
                    <a:pt x="4386885" y="152400"/>
                  </a:lnTo>
                  <a:lnTo>
                    <a:pt x="4317479" y="139700"/>
                  </a:lnTo>
                  <a:lnTo>
                    <a:pt x="4284243" y="139700"/>
                  </a:lnTo>
                  <a:lnTo>
                    <a:pt x="4267860" y="127000"/>
                  </a:lnTo>
                  <a:lnTo>
                    <a:pt x="4219257" y="127000"/>
                  </a:lnTo>
                  <a:lnTo>
                    <a:pt x="4187088" y="114300"/>
                  </a:lnTo>
                  <a:lnTo>
                    <a:pt x="4105452" y="114300"/>
                  </a:lnTo>
                  <a:lnTo>
                    <a:pt x="4088701" y="101600"/>
                  </a:lnTo>
                  <a:lnTo>
                    <a:pt x="3982453" y="101600"/>
                  </a:lnTo>
                  <a:lnTo>
                    <a:pt x="3974896" y="88900"/>
                  </a:lnTo>
                  <a:lnTo>
                    <a:pt x="3960012" y="76200"/>
                  </a:lnTo>
                  <a:lnTo>
                    <a:pt x="3957243" y="76200"/>
                  </a:lnTo>
                  <a:lnTo>
                    <a:pt x="3985971" y="63500"/>
                  </a:lnTo>
                  <a:lnTo>
                    <a:pt x="3999700" y="63500"/>
                  </a:lnTo>
                  <a:lnTo>
                    <a:pt x="3996461" y="63550"/>
                  </a:lnTo>
                  <a:lnTo>
                    <a:pt x="3992118" y="63893"/>
                  </a:lnTo>
                  <a:lnTo>
                    <a:pt x="4002011" y="64465"/>
                  </a:lnTo>
                  <a:lnTo>
                    <a:pt x="4008488" y="64554"/>
                  </a:lnTo>
                  <a:lnTo>
                    <a:pt x="4011117" y="64173"/>
                  </a:lnTo>
                  <a:lnTo>
                    <a:pt x="4009745" y="63500"/>
                  </a:lnTo>
                  <a:lnTo>
                    <a:pt x="4080548" y="63500"/>
                  </a:lnTo>
                  <a:lnTo>
                    <a:pt x="4101935" y="76200"/>
                  </a:lnTo>
                  <a:lnTo>
                    <a:pt x="4230992" y="76200"/>
                  </a:lnTo>
                  <a:lnTo>
                    <a:pt x="4176484" y="63500"/>
                  </a:lnTo>
                  <a:lnTo>
                    <a:pt x="4130052" y="50800"/>
                  </a:lnTo>
                  <a:lnTo>
                    <a:pt x="4055884" y="50800"/>
                  </a:lnTo>
                  <a:lnTo>
                    <a:pt x="4025036" y="38100"/>
                  </a:lnTo>
                  <a:lnTo>
                    <a:pt x="3907739" y="38100"/>
                  </a:lnTo>
                  <a:lnTo>
                    <a:pt x="3872230" y="25400"/>
                  </a:lnTo>
                  <a:lnTo>
                    <a:pt x="3725900" y="25400"/>
                  </a:lnTo>
                  <a:lnTo>
                    <a:pt x="3658628" y="12700"/>
                  </a:lnTo>
                  <a:lnTo>
                    <a:pt x="3979595" y="12700"/>
                  </a:lnTo>
                  <a:lnTo>
                    <a:pt x="4031551" y="25400"/>
                  </a:lnTo>
                  <a:lnTo>
                    <a:pt x="4083418" y="25400"/>
                  </a:lnTo>
                  <a:lnTo>
                    <a:pt x="4159427" y="44081"/>
                  </a:lnTo>
                  <a:lnTo>
                    <a:pt x="4138015" y="41897"/>
                  </a:lnTo>
                  <a:lnTo>
                    <a:pt x="4154957" y="43891"/>
                  </a:lnTo>
                  <a:lnTo>
                    <a:pt x="4161294" y="44538"/>
                  </a:lnTo>
                  <a:lnTo>
                    <a:pt x="4186834" y="50800"/>
                  </a:lnTo>
                  <a:lnTo>
                    <a:pt x="4213809" y="50800"/>
                  </a:lnTo>
                  <a:lnTo>
                    <a:pt x="4235882" y="63500"/>
                  </a:lnTo>
                  <a:lnTo>
                    <a:pt x="4252582" y="63500"/>
                  </a:lnTo>
                  <a:lnTo>
                    <a:pt x="4228350" y="50800"/>
                  </a:lnTo>
                  <a:lnTo>
                    <a:pt x="4238383" y="50800"/>
                  </a:lnTo>
                  <a:lnTo>
                    <a:pt x="4289793" y="63500"/>
                  </a:lnTo>
                  <a:lnTo>
                    <a:pt x="4297172" y="63500"/>
                  </a:lnTo>
                  <a:lnTo>
                    <a:pt x="4316069" y="76200"/>
                  </a:lnTo>
                  <a:lnTo>
                    <a:pt x="4351909" y="76200"/>
                  </a:lnTo>
                  <a:lnTo>
                    <a:pt x="4385526" y="88900"/>
                  </a:lnTo>
                  <a:lnTo>
                    <a:pt x="4417187" y="88900"/>
                  </a:lnTo>
                  <a:lnTo>
                    <a:pt x="4447311" y="101600"/>
                  </a:lnTo>
                  <a:lnTo>
                    <a:pt x="4476343" y="101600"/>
                  </a:lnTo>
                  <a:lnTo>
                    <a:pt x="4566120" y="127000"/>
                  </a:lnTo>
                  <a:lnTo>
                    <a:pt x="4501756" y="127000"/>
                  </a:lnTo>
                  <a:lnTo>
                    <a:pt x="4467364" y="114300"/>
                  </a:lnTo>
                  <a:lnTo>
                    <a:pt x="4386377" y="114300"/>
                  </a:lnTo>
                  <a:lnTo>
                    <a:pt x="4473880" y="127000"/>
                  </a:lnTo>
                  <a:lnTo>
                    <a:pt x="4532909" y="139700"/>
                  </a:lnTo>
                  <a:lnTo>
                    <a:pt x="4572432" y="152400"/>
                  </a:lnTo>
                  <a:lnTo>
                    <a:pt x="4644136" y="152400"/>
                  </a:lnTo>
                  <a:lnTo>
                    <a:pt x="4662538" y="165100"/>
                  </a:lnTo>
                  <a:lnTo>
                    <a:pt x="4701133" y="165100"/>
                  </a:lnTo>
                  <a:lnTo>
                    <a:pt x="4701133" y="152400"/>
                  </a:lnTo>
                  <a:lnTo>
                    <a:pt x="4681461" y="152400"/>
                  </a:lnTo>
                  <a:lnTo>
                    <a:pt x="4657890" y="142811"/>
                  </a:lnTo>
                  <a:lnTo>
                    <a:pt x="4657890" y="152400"/>
                  </a:lnTo>
                  <a:lnTo>
                    <a:pt x="4647755" y="152400"/>
                  </a:lnTo>
                  <a:lnTo>
                    <a:pt x="4642383" y="145656"/>
                  </a:lnTo>
                  <a:lnTo>
                    <a:pt x="4657890" y="152400"/>
                  </a:lnTo>
                  <a:lnTo>
                    <a:pt x="4657890" y="142811"/>
                  </a:lnTo>
                  <a:lnTo>
                    <a:pt x="4650257" y="139700"/>
                  </a:lnTo>
                  <a:lnTo>
                    <a:pt x="4637633" y="139700"/>
                  </a:lnTo>
                  <a:lnTo>
                    <a:pt x="4628693" y="139700"/>
                  </a:lnTo>
                  <a:lnTo>
                    <a:pt x="4617440" y="139700"/>
                  </a:lnTo>
                  <a:lnTo>
                    <a:pt x="4577359" y="127000"/>
                  </a:lnTo>
                  <a:lnTo>
                    <a:pt x="4612094" y="127000"/>
                  </a:lnTo>
                  <a:lnTo>
                    <a:pt x="4660887" y="139700"/>
                  </a:lnTo>
                  <a:lnTo>
                    <a:pt x="4701133" y="152400"/>
                  </a:lnTo>
                  <a:lnTo>
                    <a:pt x="4701133" y="139700"/>
                  </a:lnTo>
                  <a:close/>
                </a:path>
              </a:pathLst>
            </a:custGeom>
            <a:solidFill>
              <a:srgbClr val="00A2E9"/>
            </a:solidFill>
          </p:spPr>
          <p:txBody>
            <a:bodyPr wrap="square" lIns="0" tIns="0" rIns="0" bIns="0" rtlCol="0"/>
            <a:lstStyle/>
            <a:p>
              <a:endParaRPr/>
            </a:p>
          </p:txBody>
        </p:sp>
        <p:pic>
          <p:nvPicPr>
            <p:cNvPr id="12" name="object 10">
              <a:extLst>
                <a:ext uri="{FF2B5EF4-FFF2-40B4-BE49-F238E27FC236}">
                  <a16:creationId xmlns:a16="http://schemas.microsoft.com/office/drawing/2014/main" id="{967997EF-EC3B-61D2-0178-9452717D2A07}"/>
                </a:ext>
              </a:extLst>
            </p:cNvPr>
            <p:cNvPicPr/>
            <p:nvPr/>
          </p:nvPicPr>
          <p:blipFill>
            <a:blip r:embed="rId5" cstate="print"/>
            <a:stretch>
              <a:fillRect/>
            </a:stretch>
          </p:blipFill>
          <p:spPr>
            <a:xfrm>
              <a:off x="17626442" y="2518818"/>
              <a:ext cx="183031" cy="66772"/>
            </a:xfrm>
            <a:prstGeom prst="rect">
              <a:avLst/>
            </a:prstGeom>
          </p:spPr>
        </p:pic>
        <p:pic>
          <p:nvPicPr>
            <p:cNvPr id="13" name="object 11">
              <a:extLst>
                <a:ext uri="{FF2B5EF4-FFF2-40B4-BE49-F238E27FC236}">
                  <a16:creationId xmlns:a16="http://schemas.microsoft.com/office/drawing/2014/main" id="{D24E4B39-3044-9365-3D85-983AF46AC6F4}"/>
                </a:ext>
              </a:extLst>
            </p:cNvPr>
            <p:cNvPicPr/>
            <p:nvPr/>
          </p:nvPicPr>
          <p:blipFill>
            <a:blip r:embed="rId6" cstate="print"/>
            <a:stretch>
              <a:fillRect/>
            </a:stretch>
          </p:blipFill>
          <p:spPr>
            <a:xfrm>
              <a:off x="16793084" y="2974086"/>
              <a:ext cx="135493" cy="108855"/>
            </a:xfrm>
            <a:prstGeom prst="rect">
              <a:avLst/>
            </a:prstGeom>
          </p:spPr>
        </p:pic>
        <p:sp>
          <p:nvSpPr>
            <p:cNvPr id="14" name="object 12">
              <a:extLst>
                <a:ext uri="{FF2B5EF4-FFF2-40B4-BE49-F238E27FC236}">
                  <a16:creationId xmlns:a16="http://schemas.microsoft.com/office/drawing/2014/main" id="{63A379E1-76C0-EEB0-285D-8A3E76A1C953}"/>
                </a:ext>
              </a:extLst>
            </p:cNvPr>
            <p:cNvSpPr/>
            <p:nvPr/>
          </p:nvSpPr>
          <p:spPr>
            <a:xfrm>
              <a:off x="16947109" y="2679197"/>
              <a:ext cx="3157220" cy="7867015"/>
            </a:xfrm>
            <a:custGeom>
              <a:avLst/>
              <a:gdLst/>
              <a:ahLst/>
              <a:cxnLst/>
              <a:rect l="l" t="t" r="r" b="b"/>
              <a:pathLst>
                <a:path w="3157219" h="7867015">
                  <a:moveTo>
                    <a:pt x="350913" y="2379205"/>
                  </a:moveTo>
                  <a:lnTo>
                    <a:pt x="243065" y="2407805"/>
                  </a:lnTo>
                  <a:lnTo>
                    <a:pt x="189191" y="2422385"/>
                  </a:lnTo>
                  <a:lnTo>
                    <a:pt x="135394" y="2437193"/>
                  </a:lnTo>
                  <a:lnTo>
                    <a:pt x="81673" y="2452255"/>
                  </a:lnTo>
                  <a:lnTo>
                    <a:pt x="96329" y="2449030"/>
                  </a:lnTo>
                  <a:lnTo>
                    <a:pt x="105625" y="2447417"/>
                  </a:lnTo>
                  <a:lnTo>
                    <a:pt x="110134" y="2447137"/>
                  </a:lnTo>
                  <a:lnTo>
                    <a:pt x="110451" y="2447912"/>
                  </a:lnTo>
                  <a:lnTo>
                    <a:pt x="107162" y="2449601"/>
                  </a:lnTo>
                  <a:lnTo>
                    <a:pt x="92100" y="2455392"/>
                  </a:lnTo>
                  <a:lnTo>
                    <a:pt x="32194" y="2476500"/>
                  </a:lnTo>
                  <a:lnTo>
                    <a:pt x="11620" y="2483980"/>
                  </a:lnTo>
                  <a:lnTo>
                    <a:pt x="0" y="2488958"/>
                  </a:lnTo>
                  <a:lnTo>
                    <a:pt x="47053" y="2474938"/>
                  </a:lnTo>
                  <a:lnTo>
                    <a:pt x="94094" y="2461437"/>
                  </a:lnTo>
                  <a:lnTo>
                    <a:pt x="141122" y="2448344"/>
                  </a:lnTo>
                  <a:lnTo>
                    <a:pt x="188175" y="2435555"/>
                  </a:lnTo>
                  <a:lnTo>
                    <a:pt x="329603" y="2398077"/>
                  </a:lnTo>
                  <a:lnTo>
                    <a:pt x="332930" y="2393848"/>
                  </a:lnTo>
                  <a:lnTo>
                    <a:pt x="342163" y="2388006"/>
                  </a:lnTo>
                  <a:lnTo>
                    <a:pt x="350443" y="2382494"/>
                  </a:lnTo>
                  <a:lnTo>
                    <a:pt x="350913" y="2379205"/>
                  </a:lnTo>
                  <a:close/>
                </a:path>
                <a:path w="3157219" h="7867015">
                  <a:moveTo>
                    <a:pt x="484543" y="2129421"/>
                  </a:moveTo>
                  <a:lnTo>
                    <a:pt x="410146" y="2149602"/>
                  </a:lnTo>
                  <a:lnTo>
                    <a:pt x="335940" y="2170201"/>
                  </a:lnTo>
                  <a:lnTo>
                    <a:pt x="395287" y="2154834"/>
                  </a:lnTo>
                  <a:lnTo>
                    <a:pt x="484543" y="2129421"/>
                  </a:lnTo>
                  <a:close/>
                </a:path>
                <a:path w="3157219" h="7867015">
                  <a:moveTo>
                    <a:pt x="510438" y="2352179"/>
                  </a:moveTo>
                  <a:lnTo>
                    <a:pt x="420014" y="2374773"/>
                  </a:lnTo>
                  <a:lnTo>
                    <a:pt x="329603" y="2398077"/>
                  </a:lnTo>
                  <a:lnTo>
                    <a:pt x="335178" y="2399055"/>
                  </a:lnTo>
                  <a:lnTo>
                    <a:pt x="351129" y="2397099"/>
                  </a:lnTo>
                  <a:lnTo>
                    <a:pt x="380707" y="2391435"/>
                  </a:lnTo>
                  <a:lnTo>
                    <a:pt x="427151" y="2381326"/>
                  </a:lnTo>
                  <a:lnTo>
                    <a:pt x="439140" y="2376068"/>
                  </a:lnTo>
                  <a:lnTo>
                    <a:pt x="458241" y="2369096"/>
                  </a:lnTo>
                  <a:lnTo>
                    <a:pt x="482625" y="2360942"/>
                  </a:lnTo>
                  <a:lnTo>
                    <a:pt x="510438" y="2352179"/>
                  </a:lnTo>
                  <a:close/>
                </a:path>
                <a:path w="3157219" h="7867015">
                  <a:moveTo>
                    <a:pt x="839482" y="2240457"/>
                  </a:moveTo>
                  <a:lnTo>
                    <a:pt x="793762" y="2249487"/>
                  </a:lnTo>
                  <a:lnTo>
                    <a:pt x="768337" y="2254847"/>
                  </a:lnTo>
                  <a:lnTo>
                    <a:pt x="740994" y="2261019"/>
                  </a:lnTo>
                  <a:lnTo>
                    <a:pt x="839482" y="2240457"/>
                  </a:lnTo>
                  <a:close/>
                </a:path>
                <a:path w="3157219" h="7867015">
                  <a:moveTo>
                    <a:pt x="1167206" y="114"/>
                  </a:moveTo>
                  <a:lnTo>
                    <a:pt x="1109662" y="13068"/>
                  </a:lnTo>
                  <a:lnTo>
                    <a:pt x="1045171" y="30149"/>
                  </a:lnTo>
                  <a:lnTo>
                    <a:pt x="1006563" y="41465"/>
                  </a:lnTo>
                  <a:lnTo>
                    <a:pt x="955103" y="56819"/>
                  </a:lnTo>
                  <a:lnTo>
                    <a:pt x="989241" y="51447"/>
                  </a:lnTo>
                  <a:lnTo>
                    <a:pt x="1019390" y="42189"/>
                  </a:lnTo>
                  <a:lnTo>
                    <a:pt x="1061732" y="28536"/>
                  </a:lnTo>
                  <a:lnTo>
                    <a:pt x="1132459" y="9969"/>
                  </a:lnTo>
                  <a:lnTo>
                    <a:pt x="1067714" y="32334"/>
                  </a:lnTo>
                  <a:lnTo>
                    <a:pt x="1035418" y="43776"/>
                  </a:lnTo>
                  <a:lnTo>
                    <a:pt x="1003236" y="55994"/>
                  </a:lnTo>
                  <a:lnTo>
                    <a:pt x="1076731" y="34264"/>
                  </a:lnTo>
                  <a:lnTo>
                    <a:pt x="1132713" y="15367"/>
                  </a:lnTo>
                  <a:lnTo>
                    <a:pt x="1163662" y="2933"/>
                  </a:lnTo>
                  <a:lnTo>
                    <a:pt x="1167206" y="114"/>
                  </a:lnTo>
                  <a:close/>
                </a:path>
                <a:path w="3157219" h="7867015">
                  <a:moveTo>
                    <a:pt x="1227455" y="1933054"/>
                  </a:moveTo>
                  <a:lnTo>
                    <a:pt x="1212786" y="1933702"/>
                  </a:lnTo>
                  <a:lnTo>
                    <a:pt x="1107909" y="1952967"/>
                  </a:lnTo>
                  <a:lnTo>
                    <a:pt x="1073111" y="1959902"/>
                  </a:lnTo>
                  <a:lnTo>
                    <a:pt x="1111567" y="1952739"/>
                  </a:lnTo>
                  <a:lnTo>
                    <a:pt x="1208074" y="1936064"/>
                  </a:lnTo>
                  <a:lnTo>
                    <a:pt x="1227455" y="1933054"/>
                  </a:lnTo>
                  <a:close/>
                </a:path>
                <a:path w="3157219" h="7867015">
                  <a:moveTo>
                    <a:pt x="1280566" y="1999449"/>
                  </a:moveTo>
                  <a:lnTo>
                    <a:pt x="1229893" y="2003323"/>
                  </a:lnTo>
                  <a:lnTo>
                    <a:pt x="1171511" y="2011197"/>
                  </a:lnTo>
                  <a:lnTo>
                    <a:pt x="1112824" y="2021014"/>
                  </a:lnTo>
                  <a:lnTo>
                    <a:pt x="1061262" y="2030717"/>
                  </a:lnTo>
                  <a:lnTo>
                    <a:pt x="1024216" y="2038223"/>
                  </a:lnTo>
                  <a:lnTo>
                    <a:pt x="1073823" y="2029929"/>
                  </a:lnTo>
                  <a:lnTo>
                    <a:pt x="1107617" y="2024570"/>
                  </a:lnTo>
                  <a:lnTo>
                    <a:pt x="1130998" y="2021154"/>
                  </a:lnTo>
                  <a:lnTo>
                    <a:pt x="1149362" y="2018703"/>
                  </a:lnTo>
                  <a:lnTo>
                    <a:pt x="1280566" y="1999449"/>
                  </a:lnTo>
                  <a:close/>
                </a:path>
                <a:path w="3157219" h="7867015">
                  <a:moveTo>
                    <a:pt x="1473631" y="2187867"/>
                  </a:moveTo>
                  <a:lnTo>
                    <a:pt x="1465999" y="2188438"/>
                  </a:lnTo>
                  <a:lnTo>
                    <a:pt x="1452118" y="2190978"/>
                  </a:lnTo>
                  <a:lnTo>
                    <a:pt x="1473631" y="2187867"/>
                  </a:lnTo>
                  <a:close/>
                </a:path>
                <a:path w="3157219" h="7867015">
                  <a:moveTo>
                    <a:pt x="1953018" y="2141448"/>
                  </a:moveTo>
                  <a:lnTo>
                    <a:pt x="1941766" y="2140178"/>
                  </a:lnTo>
                  <a:lnTo>
                    <a:pt x="1939137" y="2140178"/>
                  </a:lnTo>
                  <a:lnTo>
                    <a:pt x="1947367" y="2141448"/>
                  </a:lnTo>
                  <a:lnTo>
                    <a:pt x="1953018" y="2141448"/>
                  </a:lnTo>
                  <a:close/>
                </a:path>
                <a:path w="3157219" h="7867015">
                  <a:moveTo>
                    <a:pt x="1962480" y="2142515"/>
                  </a:moveTo>
                  <a:lnTo>
                    <a:pt x="1955584" y="2141448"/>
                  </a:lnTo>
                  <a:lnTo>
                    <a:pt x="1953018" y="2141448"/>
                  </a:lnTo>
                  <a:lnTo>
                    <a:pt x="1962480" y="2142515"/>
                  </a:lnTo>
                  <a:close/>
                </a:path>
                <a:path w="3157219" h="7867015">
                  <a:moveTo>
                    <a:pt x="1996592" y="2147798"/>
                  </a:moveTo>
                  <a:lnTo>
                    <a:pt x="1964270" y="2142718"/>
                  </a:lnTo>
                  <a:lnTo>
                    <a:pt x="1962480" y="2142515"/>
                  </a:lnTo>
                  <a:lnTo>
                    <a:pt x="1996592" y="2147798"/>
                  </a:lnTo>
                  <a:close/>
                </a:path>
                <a:path w="3157219" h="7867015">
                  <a:moveTo>
                    <a:pt x="2550680" y="7856702"/>
                  </a:moveTo>
                  <a:lnTo>
                    <a:pt x="2547734" y="7864221"/>
                  </a:lnTo>
                  <a:lnTo>
                    <a:pt x="2547035" y="7866824"/>
                  </a:lnTo>
                  <a:lnTo>
                    <a:pt x="2550337" y="7860462"/>
                  </a:lnTo>
                  <a:lnTo>
                    <a:pt x="2550680" y="7856702"/>
                  </a:lnTo>
                  <a:close/>
                </a:path>
                <a:path w="3157219" h="7867015">
                  <a:moveTo>
                    <a:pt x="2700528" y="7525169"/>
                  </a:moveTo>
                  <a:lnTo>
                    <a:pt x="2616631" y="7699692"/>
                  </a:lnTo>
                  <a:lnTo>
                    <a:pt x="2595435" y="7743228"/>
                  </a:lnTo>
                  <a:lnTo>
                    <a:pt x="2574036" y="7786662"/>
                  </a:lnTo>
                  <a:lnTo>
                    <a:pt x="2552357" y="7829982"/>
                  </a:lnTo>
                  <a:lnTo>
                    <a:pt x="2550693" y="7856702"/>
                  </a:lnTo>
                  <a:lnTo>
                    <a:pt x="2565044" y="7822908"/>
                  </a:lnTo>
                  <a:lnTo>
                    <a:pt x="2587726" y="7772959"/>
                  </a:lnTo>
                  <a:lnTo>
                    <a:pt x="2612720" y="7720787"/>
                  </a:lnTo>
                  <a:lnTo>
                    <a:pt x="2633992" y="7680350"/>
                  </a:lnTo>
                  <a:lnTo>
                    <a:pt x="2619159" y="7727353"/>
                  </a:lnTo>
                  <a:lnTo>
                    <a:pt x="2700528" y="7525169"/>
                  </a:lnTo>
                  <a:close/>
                </a:path>
                <a:path w="3157219" h="7867015">
                  <a:moveTo>
                    <a:pt x="3156978" y="2686278"/>
                  </a:moveTo>
                  <a:lnTo>
                    <a:pt x="3133013" y="2667228"/>
                  </a:lnTo>
                  <a:lnTo>
                    <a:pt x="3099536" y="2644368"/>
                  </a:lnTo>
                  <a:lnTo>
                    <a:pt x="3051060" y="2615158"/>
                  </a:lnTo>
                  <a:lnTo>
                    <a:pt x="3061284" y="2608808"/>
                  </a:lnTo>
                  <a:lnTo>
                    <a:pt x="2936583" y="2530068"/>
                  </a:lnTo>
                  <a:lnTo>
                    <a:pt x="2892564" y="2503398"/>
                  </a:lnTo>
                  <a:lnTo>
                    <a:pt x="2784856" y="2441168"/>
                  </a:lnTo>
                  <a:lnTo>
                    <a:pt x="2694508" y="2394178"/>
                  </a:lnTo>
                  <a:lnTo>
                    <a:pt x="2680220" y="2387828"/>
                  </a:lnTo>
                  <a:lnTo>
                    <a:pt x="2652877" y="2373858"/>
                  </a:lnTo>
                  <a:lnTo>
                    <a:pt x="2639847" y="2367508"/>
                  </a:lnTo>
                  <a:lnTo>
                    <a:pt x="2627223" y="2362428"/>
                  </a:lnTo>
                  <a:lnTo>
                    <a:pt x="2615019" y="2356078"/>
                  </a:lnTo>
                  <a:lnTo>
                    <a:pt x="2623464" y="2358618"/>
                  </a:lnTo>
                  <a:lnTo>
                    <a:pt x="2617597" y="2356078"/>
                  </a:lnTo>
                  <a:lnTo>
                    <a:pt x="2561793" y="2331948"/>
                  </a:lnTo>
                  <a:lnTo>
                    <a:pt x="2548039" y="2326868"/>
                  </a:lnTo>
                  <a:lnTo>
                    <a:pt x="2534818" y="2321788"/>
                  </a:lnTo>
                  <a:lnTo>
                    <a:pt x="2522194" y="2316708"/>
                  </a:lnTo>
                  <a:lnTo>
                    <a:pt x="2467635" y="2296388"/>
                  </a:lnTo>
                  <a:lnTo>
                    <a:pt x="2432164" y="2283688"/>
                  </a:lnTo>
                  <a:lnTo>
                    <a:pt x="2416784" y="2277338"/>
                  </a:lnTo>
                  <a:lnTo>
                    <a:pt x="2402713" y="2272258"/>
                  </a:lnTo>
                  <a:lnTo>
                    <a:pt x="2389721" y="2268448"/>
                  </a:lnTo>
                  <a:lnTo>
                    <a:pt x="2377541" y="2263368"/>
                  </a:lnTo>
                  <a:lnTo>
                    <a:pt x="2353500" y="2255748"/>
                  </a:lnTo>
                  <a:lnTo>
                    <a:pt x="2333460" y="2249398"/>
                  </a:lnTo>
                  <a:lnTo>
                    <a:pt x="2311489" y="2241778"/>
                  </a:lnTo>
                  <a:lnTo>
                    <a:pt x="2259050" y="2225268"/>
                  </a:lnTo>
                  <a:lnTo>
                    <a:pt x="2225395" y="2215108"/>
                  </a:lnTo>
                  <a:lnTo>
                    <a:pt x="2205926" y="2210028"/>
                  </a:lnTo>
                  <a:lnTo>
                    <a:pt x="2184387" y="2204948"/>
                  </a:lnTo>
                  <a:lnTo>
                    <a:pt x="2160613" y="2198598"/>
                  </a:lnTo>
                  <a:lnTo>
                    <a:pt x="2134451" y="2192248"/>
                  </a:lnTo>
                  <a:lnTo>
                    <a:pt x="2120328" y="2188438"/>
                  </a:lnTo>
                  <a:lnTo>
                    <a:pt x="2105482" y="2185898"/>
                  </a:lnTo>
                  <a:lnTo>
                    <a:pt x="2089924" y="2182088"/>
                  </a:lnTo>
                  <a:lnTo>
                    <a:pt x="2056587" y="2175738"/>
                  </a:lnTo>
                  <a:lnTo>
                    <a:pt x="2047773" y="2174468"/>
                  </a:lnTo>
                  <a:lnTo>
                    <a:pt x="2038731" y="2171928"/>
                  </a:lnTo>
                  <a:lnTo>
                    <a:pt x="2023389" y="2169388"/>
                  </a:lnTo>
                  <a:lnTo>
                    <a:pt x="2000364" y="2165578"/>
                  </a:lnTo>
                  <a:lnTo>
                    <a:pt x="2037626" y="2169388"/>
                  </a:lnTo>
                  <a:lnTo>
                    <a:pt x="2050021" y="2171928"/>
                  </a:lnTo>
                  <a:lnTo>
                    <a:pt x="2149119" y="2187168"/>
                  </a:lnTo>
                  <a:lnTo>
                    <a:pt x="2173821" y="2192248"/>
                  </a:lnTo>
                  <a:lnTo>
                    <a:pt x="2107400" y="2173198"/>
                  </a:lnTo>
                  <a:lnTo>
                    <a:pt x="2063851" y="2165578"/>
                  </a:lnTo>
                  <a:lnTo>
                    <a:pt x="2040153" y="2161768"/>
                  </a:lnTo>
                  <a:lnTo>
                    <a:pt x="2010346" y="2159228"/>
                  </a:lnTo>
                  <a:lnTo>
                    <a:pt x="1990382" y="2156688"/>
                  </a:lnTo>
                  <a:lnTo>
                    <a:pt x="1948129" y="2151608"/>
                  </a:lnTo>
                  <a:lnTo>
                    <a:pt x="1911286" y="2146528"/>
                  </a:lnTo>
                  <a:lnTo>
                    <a:pt x="1915236" y="2146528"/>
                  </a:lnTo>
                  <a:lnTo>
                    <a:pt x="1911299" y="2142718"/>
                  </a:lnTo>
                  <a:lnTo>
                    <a:pt x="1918995" y="2141448"/>
                  </a:lnTo>
                  <a:lnTo>
                    <a:pt x="1927263" y="2140178"/>
                  </a:lnTo>
                  <a:lnTo>
                    <a:pt x="1939137" y="2140178"/>
                  </a:lnTo>
                  <a:lnTo>
                    <a:pt x="1914474" y="2137638"/>
                  </a:lnTo>
                  <a:lnTo>
                    <a:pt x="1865210" y="2133828"/>
                  </a:lnTo>
                  <a:lnTo>
                    <a:pt x="1799501" y="2130018"/>
                  </a:lnTo>
                  <a:lnTo>
                    <a:pt x="1783092" y="2128748"/>
                  </a:lnTo>
                  <a:lnTo>
                    <a:pt x="1685048" y="2128748"/>
                  </a:lnTo>
                  <a:lnTo>
                    <a:pt x="1677085" y="2130018"/>
                  </a:lnTo>
                  <a:lnTo>
                    <a:pt x="1653120" y="2130018"/>
                  </a:lnTo>
                  <a:lnTo>
                    <a:pt x="1637220" y="2131288"/>
                  </a:lnTo>
                  <a:lnTo>
                    <a:pt x="1621256" y="2131288"/>
                  </a:lnTo>
                  <a:lnTo>
                    <a:pt x="1605165" y="2132558"/>
                  </a:lnTo>
                  <a:lnTo>
                    <a:pt x="1472857" y="2147798"/>
                  </a:lnTo>
                  <a:lnTo>
                    <a:pt x="1430705" y="2155418"/>
                  </a:lnTo>
                  <a:lnTo>
                    <a:pt x="1423949" y="2157958"/>
                  </a:lnTo>
                  <a:lnTo>
                    <a:pt x="1441030" y="2157958"/>
                  </a:lnTo>
                  <a:lnTo>
                    <a:pt x="1470406" y="2156688"/>
                  </a:lnTo>
                  <a:lnTo>
                    <a:pt x="1519897" y="2156688"/>
                  </a:lnTo>
                  <a:lnTo>
                    <a:pt x="1494447" y="2160498"/>
                  </a:lnTo>
                  <a:lnTo>
                    <a:pt x="1456385" y="2165578"/>
                  </a:lnTo>
                  <a:lnTo>
                    <a:pt x="1337030" y="2178278"/>
                  </a:lnTo>
                  <a:lnTo>
                    <a:pt x="1313751" y="2179548"/>
                  </a:lnTo>
                  <a:lnTo>
                    <a:pt x="1292047" y="2182088"/>
                  </a:lnTo>
                  <a:lnTo>
                    <a:pt x="1272501" y="2183358"/>
                  </a:lnTo>
                  <a:lnTo>
                    <a:pt x="1255725" y="2184628"/>
                  </a:lnTo>
                  <a:lnTo>
                    <a:pt x="1242288" y="2185898"/>
                  </a:lnTo>
                  <a:lnTo>
                    <a:pt x="1227874" y="2185898"/>
                  </a:lnTo>
                  <a:lnTo>
                    <a:pt x="1255306" y="2179548"/>
                  </a:lnTo>
                  <a:lnTo>
                    <a:pt x="1320838" y="2168118"/>
                  </a:lnTo>
                  <a:lnTo>
                    <a:pt x="1330134" y="2164308"/>
                  </a:lnTo>
                  <a:lnTo>
                    <a:pt x="1304556" y="2165578"/>
                  </a:lnTo>
                  <a:lnTo>
                    <a:pt x="1213866" y="2185898"/>
                  </a:lnTo>
                  <a:lnTo>
                    <a:pt x="1123530" y="2208758"/>
                  </a:lnTo>
                  <a:lnTo>
                    <a:pt x="1069073" y="2215108"/>
                  </a:lnTo>
                  <a:lnTo>
                    <a:pt x="1049058" y="2215108"/>
                  </a:lnTo>
                  <a:lnTo>
                    <a:pt x="1057643" y="2210028"/>
                  </a:lnTo>
                  <a:lnTo>
                    <a:pt x="1137196" y="2189708"/>
                  </a:lnTo>
                  <a:lnTo>
                    <a:pt x="1252855" y="2166848"/>
                  </a:lnTo>
                  <a:lnTo>
                    <a:pt x="1293342" y="2160498"/>
                  </a:lnTo>
                  <a:lnTo>
                    <a:pt x="1313129" y="2156688"/>
                  </a:lnTo>
                  <a:lnTo>
                    <a:pt x="1332382" y="2154148"/>
                  </a:lnTo>
                  <a:lnTo>
                    <a:pt x="1350911" y="2150338"/>
                  </a:lnTo>
                  <a:lnTo>
                    <a:pt x="1426349" y="2138908"/>
                  </a:lnTo>
                  <a:lnTo>
                    <a:pt x="1367231" y="2145258"/>
                  </a:lnTo>
                  <a:lnTo>
                    <a:pt x="1314259" y="2151608"/>
                  </a:lnTo>
                  <a:lnTo>
                    <a:pt x="1266139" y="2159228"/>
                  </a:lnTo>
                  <a:lnTo>
                    <a:pt x="1221587" y="2165578"/>
                  </a:lnTo>
                  <a:lnTo>
                    <a:pt x="1138034" y="2180818"/>
                  </a:lnTo>
                  <a:lnTo>
                    <a:pt x="839482" y="2240508"/>
                  </a:lnTo>
                  <a:lnTo>
                    <a:pt x="893191" y="2231618"/>
                  </a:lnTo>
                  <a:lnTo>
                    <a:pt x="938212" y="2225268"/>
                  </a:lnTo>
                  <a:lnTo>
                    <a:pt x="976414" y="2221458"/>
                  </a:lnTo>
                  <a:lnTo>
                    <a:pt x="1009662" y="2217648"/>
                  </a:lnTo>
                  <a:lnTo>
                    <a:pt x="1002385" y="2222728"/>
                  </a:lnTo>
                  <a:lnTo>
                    <a:pt x="974801" y="2230348"/>
                  </a:lnTo>
                  <a:lnTo>
                    <a:pt x="930744" y="2240508"/>
                  </a:lnTo>
                  <a:lnTo>
                    <a:pt x="831303" y="2260828"/>
                  </a:lnTo>
                  <a:lnTo>
                    <a:pt x="644118" y="2301468"/>
                  </a:lnTo>
                  <a:lnTo>
                    <a:pt x="599084" y="2312898"/>
                  </a:lnTo>
                  <a:lnTo>
                    <a:pt x="646849" y="2304008"/>
                  </a:lnTo>
                  <a:lnTo>
                    <a:pt x="659980" y="2304008"/>
                  </a:lnTo>
                  <a:lnTo>
                    <a:pt x="646150" y="2310358"/>
                  </a:lnTo>
                  <a:lnTo>
                    <a:pt x="613016" y="2321788"/>
                  </a:lnTo>
                  <a:lnTo>
                    <a:pt x="568274" y="2334488"/>
                  </a:lnTo>
                  <a:lnTo>
                    <a:pt x="558304" y="2338298"/>
                  </a:lnTo>
                  <a:lnTo>
                    <a:pt x="549998" y="2340838"/>
                  </a:lnTo>
                  <a:lnTo>
                    <a:pt x="543140" y="2342108"/>
                  </a:lnTo>
                  <a:lnTo>
                    <a:pt x="537540" y="2344648"/>
                  </a:lnTo>
                  <a:lnTo>
                    <a:pt x="510438" y="2352268"/>
                  </a:lnTo>
                  <a:lnTo>
                    <a:pt x="531393" y="2347188"/>
                  </a:lnTo>
                  <a:lnTo>
                    <a:pt x="530225" y="2349728"/>
                  </a:lnTo>
                  <a:lnTo>
                    <a:pt x="535266" y="2349728"/>
                  </a:lnTo>
                  <a:lnTo>
                    <a:pt x="550913" y="2348458"/>
                  </a:lnTo>
                  <a:lnTo>
                    <a:pt x="555967" y="2347188"/>
                  </a:lnTo>
                  <a:lnTo>
                    <a:pt x="611530" y="2333218"/>
                  </a:lnTo>
                  <a:lnTo>
                    <a:pt x="668515" y="2320518"/>
                  </a:lnTo>
                  <a:lnTo>
                    <a:pt x="722045" y="2310358"/>
                  </a:lnTo>
                  <a:lnTo>
                    <a:pt x="753478" y="2304008"/>
                  </a:lnTo>
                  <a:lnTo>
                    <a:pt x="772325" y="2300198"/>
                  </a:lnTo>
                  <a:lnTo>
                    <a:pt x="819569" y="2292578"/>
                  </a:lnTo>
                  <a:lnTo>
                    <a:pt x="863955" y="2284958"/>
                  </a:lnTo>
                  <a:lnTo>
                    <a:pt x="905675" y="2277338"/>
                  </a:lnTo>
                  <a:lnTo>
                    <a:pt x="891133" y="2274798"/>
                  </a:lnTo>
                  <a:lnTo>
                    <a:pt x="902639" y="2269718"/>
                  </a:lnTo>
                  <a:lnTo>
                    <a:pt x="935304" y="2260828"/>
                  </a:lnTo>
                  <a:lnTo>
                    <a:pt x="984250" y="2250668"/>
                  </a:lnTo>
                  <a:lnTo>
                    <a:pt x="1044562" y="2240508"/>
                  </a:lnTo>
                  <a:lnTo>
                    <a:pt x="1085862" y="2232888"/>
                  </a:lnTo>
                  <a:lnTo>
                    <a:pt x="1187907" y="2217648"/>
                  </a:lnTo>
                  <a:lnTo>
                    <a:pt x="1204582" y="2215108"/>
                  </a:lnTo>
                  <a:lnTo>
                    <a:pt x="1212926" y="2213838"/>
                  </a:lnTo>
                  <a:lnTo>
                    <a:pt x="1270850" y="2206218"/>
                  </a:lnTo>
                  <a:lnTo>
                    <a:pt x="1288338" y="2203678"/>
                  </a:lnTo>
                  <a:lnTo>
                    <a:pt x="1304658" y="2201138"/>
                  </a:lnTo>
                  <a:lnTo>
                    <a:pt x="1319682" y="2198598"/>
                  </a:lnTo>
                  <a:lnTo>
                    <a:pt x="1333233" y="2197328"/>
                  </a:lnTo>
                  <a:lnTo>
                    <a:pt x="1345196" y="2194788"/>
                  </a:lnTo>
                  <a:lnTo>
                    <a:pt x="1379524" y="2190978"/>
                  </a:lnTo>
                  <a:lnTo>
                    <a:pt x="1413865" y="2185898"/>
                  </a:lnTo>
                  <a:lnTo>
                    <a:pt x="1482559" y="2178278"/>
                  </a:lnTo>
                  <a:lnTo>
                    <a:pt x="1495412" y="2178278"/>
                  </a:lnTo>
                  <a:lnTo>
                    <a:pt x="1533690" y="2174468"/>
                  </a:lnTo>
                  <a:lnTo>
                    <a:pt x="1538795" y="2175738"/>
                  </a:lnTo>
                  <a:lnTo>
                    <a:pt x="1537843" y="2177008"/>
                  </a:lnTo>
                  <a:lnTo>
                    <a:pt x="1526133" y="2178278"/>
                  </a:lnTo>
                  <a:lnTo>
                    <a:pt x="1515071" y="2180818"/>
                  </a:lnTo>
                  <a:lnTo>
                    <a:pt x="1499298" y="2183358"/>
                  </a:lnTo>
                  <a:lnTo>
                    <a:pt x="1478445" y="2187168"/>
                  </a:lnTo>
                  <a:lnTo>
                    <a:pt x="1473631" y="2187867"/>
                  </a:lnTo>
                  <a:lnTo>
                    <a:pt x="1482915" y="2187168"/>
                  </a:lnTo>
                  <a:lnTo>
                    <a:pt x="1502257" y="2184628"/>
                  </a:lnTo>
                  <a:lnTo>
                    <a:pt x="1523441" y="2182088"/>
                  </a:lnTo>
                  <a:lnTo>
                    <a:pt x="1612950" y="2174468"/>
                  </a:lnTo>
                  <a:lnTo>
                    <a:pt x="1633321" y="2174468"/>
                  </a:lnTo>
                  <a:lnTo>
                    <a:pt x="1652231" y="2173198"/>
                  </a:lnTo>
                  <a:lnTo>
                    <a:pt x="1669161" y="2173198"/>
                  </a:lnTo>
                  <a:lnTo>
                    <a:pt x="1683588" y="2171928"/>
                  </a:lnTo>
                  <a:lnTo>
                    <a:pt x="1703019" y="2170658"/>
                  </a:lnTo>
                  <a:lnTo>
                    <a:pt x="1708213" y="2170658"/>
                  </a:lnTo>
                  <a:lnTo>
                    <a:pt x="1705813" y="2169388"/>
                  </a:lnTo>
                  <a:lnTo>
                    <a:pt x="1765617" y="2171928"/>
                  </a:lnTo>
                  <a:lnTo>
                    <a:pt x="1773085" y="2171928"/>
                  </a:lnTo>
                  <a:lnTo>
                    <a:pt x="1780565" y="2173198"/>
                  </a:lnTo>
                  <a:lnTo>
                    <a:pt x="1788045" y="2173198"/>
                  </a:lnTo>
                  <a:lnTo>
                    <a:pt x="1795513" y="2174468"/>
                  </a:lnTo>
                  <a:lnTo>
                    <a:pt x="1885213" y="2182088"/>
                  </a:lnTo>
                  <a:lnTo>
                    <a:pt x="1915071" y="2187168"/>
                  </a:lnTo>
                  <a:lnTo>
                    <a:pt x="1944928" y="2190978"/>
                  </a:lnTo>
                  <a:lnTo>
                    <a:pt x="1959825" y="2192248"/>
                  </a:lnTo>
                  <a:lnTo>
                    <a:pt x="1974697" y="2194788"/>
                  </a:lnTo>
                  <a:lnTo>
                    <a:pt x="1989569" y="2198598"/>
                  </a:lnTo>
                  <a:lnTo>
                    <a:pt x="2034209" y="2206218"/>
                  </a:lnTo>
                  <a:lnTo>
                    <a:pt x="2123008" y="2225268"/>
                  </a:lnTo>
                  <a:lnTo>
                    <a:pt x="2181796" y="2239238"/>
                  </a:lnTo>
                  <a:lnTo>
                    <a:pt x="2192553" y="2243048"/>
                  </a:lnTo>
                  <a:lnTo>
                    <a:pt x="2202891" y="2246858"/>
                  </a:lnTo>
                  <a:lnTo>
                    <a:pt x="2212454" y="2250668"/>
                  </a:lnTo>
                  <a:lnTo>
                    <a:pt x="2220874" y="2253208"/>
                  </a:lnTo>
                  <a:lnTo>
                    <a:pt x="2237371" y="2257018"/>
                  </a:lnTo>
                  <a:lnTo>
                    <a:pt x="2240356" y="2257018"/>
                  </a:lnTo>
                  <a:lnTo>
                    <a:pt x="2238514" y="2255748"/>
                  </a:lnTo>
                  <a:lnTo>
                    <a:pt x="2289289" y="2270988"/>
                  </a:lnTo>
                  <a:lnTo>
                    <a:pt x="2339721" y="2287498"/>
                  </a:lnTo>
                  <a:lnTo>
                    <a:pt x="2389797" y="2305278"/>
                  </a:lnTo>
                  <a:lnTo>
                    <a:pt x="2488882" y="2343378"/>
                  </a:lnTo>
                  <a:lnTo>
                    <a:pt x="2534958" y="2362428"/>
                  </a:lnTo>
                  <a:lnTo>
                    <a:pt x="2550147" y="2370048"/>
                  </a:lnTo>
                  <a:lnTo>
                    <a:pt x="2610726" y="2396718"/>
                  </a:lnTo>
                  <a:lnTo>
                    <a:pt x="2685402" y="2434818"/>
                  </a:lnTo>
                  <a:lnTo>
                    <a:pt x="2692857" y="2437358"/>
                  </a:lnTo>
                  <a:lnTo>
                    <a:pt x="2700248" y="2441168"/>
                  </a:lnTo>
                  <a:lnTo>
                    <a:pt x="2729573" y="2457678"/>
                  </a:lnTo>
                  <a:lnTo>
                    <a:pt x="2758922" y="2472918"/>
                  </a:lnTo>
                  <a:lnTo>
                    <a:pt x="2787954" y="2489428"/>
                  </a:lnTo>
                  <a:lnTo>
                    <a:pt x="2816783" y="2507208"/>
                  </a:lnTo>
                  <a:lnTo>
                    <a:pt x="2845562" y="2523718"/>
                  </a:lnTo>
                  <a:lnTo>
                    <a:pt x="2873641" y="2541498"/>
                  </a:lnTo>
                  <a:lnTo>
                    <a:pt x="2901670" y="2558008"/>
                  </a:lnTo>
                  <a:lnTo>
                    <a:pt x="2929534" y="2577058"/>
                  </a:lnTo>
                  <a:lnTo>
                    <a:pt x="2957131" y="2594838"/>
                  </a:lnTo>
                  <a:lnTo>
                    <a:pt x="3001200" y="2625318"/>
                  </a:lnTo>
                  <a:lnTo>
                    <a:pt x="3044571" y="2657068"/>
                  </a:lnTo>
                  <a:lnTo>
                    <a:pt x="3087116" y="2688818"/>
                  </a:lnTo>
                  <a:lnTo>
                    <a:pt x="3128708" y="2721838"/>
                  </a:lnTo>
                  <a:lnTo>
                    <a:pt x="3156978" y="2744698"/>
                  </a:lnTo>
                  <a:lnTo>
                    <a:pt x="3156978" y="2686278"/>
                  </a:lnTo>
                  <a:close/>
                </a:path>
              </a:pathLst>
            </a:custGeom>
            <a:solidFill>
              <a:srgbClr val="00A2E9"/>
            </a:solidFill>
          </p:spPr>
          <p:txBody>
            <a:bodyPr wrap="square" lIns="0" tIns="0" rIns="0" bIns="0" rtlCol="0"/>
            <a:lstStyle/>
            <a:p>
              <a:endParaRPr/>
            </a:p>
          </p:txBody>
        </p:sp>
        <p:pic>
          <p:nvPicPr>
            <p:cNvPr id="15" name="object 13">
              <a:extLst>
                <a:ext uri="{FF2B5EF4-FFF2-40B4-BE49-F238E27FC236}">
                  <a16:creationId xmlns:a16="http://schemas.microsoft.com/office/drawing/2014/main" id="{DE68CBB8-9FC9-A32A-4BEA-7B825B5881D3}"/>
                </a:ext>
              </a:extLst>
            </p:cNvPr>
            <p:cNvPicPr/>
            <p:nvPr/>
          </p:nvPicPr>
          <p:blipFill>
            <a:blip r:embed="rId7" cstate="print"/>
            <a:stretch>
              <a:fillRect/>
            </a:stretch>
          </p:blipFill>
          <p:spPr>
            <a:xfrm>
              <a:off x="19653796" y="9972032"/>
              <a:ext cx="106771" cy="249814"/>
            </a:xfrm>
            <a:prstGeom prst="rect">
              <a:avLst/>
            </a:prstGeom>
          </p:spPr>
        </p:pic>
        <p:pic>
          <p:nvPicPr>
            <p:cNvPr id="16" name="object 14">
              <a:extLst>
                <a:ext uri="{FF2B5EF4-FFF2-40B4-BE49-F238E27FC236}">
                  <a16:creationId xmlns:a16="http://schemas.microsoft.com/office/drawing/2014/main" id="{00742D38-1D06-2BF1-2055-03A91E789DE8}"/>
                </a:ext>
              </a:extLst>
            </p:cNvPr>
            <p:cNvPicPr/>
            <p:nvPr/>
          </p:nvPicPr>
          <p:blipFill>
            <a:blip r:embed="rId8" cstate="print"/>
            <a:stretch>
              <a:fillRect/>
            </a:stretch>
          </p:blipFill>
          <p:spPr>
            <a:xfrm>
              <a:off x="19998910" y="9099496"/>
              <a:ext cx="105189" cy="296830"/>
            </a:xfrm>
            <a:prstGeom prst="rect">
              <a:avLst/>
            </a:prstGeom>
          </p:spPr>
        </p:pic>
        <p:sp>
          <p:nvSpPr>
            <p:cNvPr id="17" name="object 15">
              <a:extLst>
                <a:ext uri="{FF2B5EF4-FFF2-40B4-BE49-F238E27FC236}">
                  <a16:creationId xmlns:a16="http://schemas.microsoft.com/office/drawing/2014/main" id="{7AF87463-7343-99CF-1559-F53BA8652445}"/>
                </a:ext>
              </a:extLst>
            </p:cNvPr>
            <p:cNvSpPr/>
            <p:nvPr/>
          </p:nvSpPr>
          <p:spPr>
            <a:xfrm>
              <a:off x="19155793" y="4660332"/>
              <a:ext cx="154940" cy="40005"/>
            </a:xfrm>
            <a:custGeom>
              <a:avLst/>
              <a:gdLst/>
              <a:ahLst/>
              <a:cxnLst/>
              <a:rect l="l" t="t" r="r" b="b"/>
              <a:pathLst>
                <a:path w="154940" h="40004">
                  <a:moveTo>
                    <a:pt x="0" y="0"/>
                  </a:moveTo>
                  <a:lnTo>
                    <a:pt x="14366" y="5046"/>
                  </a:lnTo>
                  <a:lnTo>
                    <a:pt x="49650" y="12795"/>
                  </a:lnTo>
                  <a:lnTo>
                    <a:pt x="84721" y="21348"/>
                  </a:lnTo>
                  <a:lnTo>
                    <a:pt x="154644" y="39496"/>
                  </a:lnTo>
                  <a:lnTo>
                    <a:pt x="140383" y="33862"/>
                  </a:lnTo>
                  <a:lnTo>
                    <a:pt x="70500" y="15716"/>
                  </a:lnTo>
                  <a:lnTo>
                    <a:pt x="0" y="0"/>
                  </a:lnTo>
                  <a:close/>
                </a:path>
              </a:pathLst>
            </a:custGeom>
            <a:solidFill>
              <a:srgbClr val="00A2E9"/>
            </a:solidFill>
          </p:spPr>
          <p:txBody>
            <a:bodyPr wrap="square" lIns="0" tIns="0" rIns="0" bIns="0" rtlCol="0"/>
            <a:lstStyle/>
            <a:p>
              <a:endParaRPr/>
            </a:p>
          </p:txBody>
        </p:sp>
        <p:pic>
          <p:nvPicPr>
            <p:cNvPr id="18" name="object 16">
              <a:extLst>
                <a:ext uri="{FF2B5EF4-FFF2-40B4-BE49-F238E27FC236}">
                  <a16:creationId xmlns:a16="http://schemas.microsoft.com/office/drawing/2014/main" id="{039ECD7D-204E-FE90-F17C-A844D06B052A}"/>
                </a:ext>
              </a:extLst>
            </p:cNvPr>
            <p:cNvPicPr/>
            <p:nvPr/>
          </p:nvPicPr>
          <p:blipFill>
            <a:blip r:embed="rId9" cstate="print"/>
            <a:stretch>
              <a:fillRect/>
            </a:stretch>
          </p:blipFill>
          <p:spPr>
            <a:xfrm>
              <a:off x="19927299" y="4994823"/>
              <a:ext cx="176800" cy="109973"/>
            </a:xfrm>
            <a:prstGeom prst="rect">
              <a:avLst/>
            </a:prstGeom>
          </p:spPr>
        </p:pic>
        <p:sp>
          <p:nvSpPr>
            <p:cNvPr id="19" name="object 17">
              <a:extLst>
                <a:ext uri="{FF2B5EF4-FFF2-40B4-BE49-F238E27FC236}">
                  <a16:creationId xmlns:a16="http://schemas.microsoft.com/office/drawing/2014/main" id="{E1E11D84-F982-CFF4-C09B-A38255328128}"/>
                </a:ext>
              </a:extLst>
            </p:cNvPr>
            <p:cNvSpPr/>
            <p:nvPr/>
          </p:nvSpPr>
          <p:spPr>
            <a:xfrm>
              <a:off x="19817608" y="9692340"/>
              <a:ext cx="54610" cy="123189"/>
            </a:xfrm>
            <a:custGeom>
              <a:avLst/>
              <a:gdLst/>
              <a:ahLst/>
              <a:cxnLst/>
              <a:rect l="l" t="t" r="r" b="b"/>
              <a:pathLst>
                <a:path w="54609" h="123190">
                  <a:moveTo>
                    <a:pt x="54302" y="0"/>
                  </a:moveTo>
                  <a:lnTo>
                    <a:pt x="46637" y="11202"/>
                  </a:lnTo>
                  <a:lnTo>
                    <a:pt x="32330" y="43761"/>
                  </a:lnTo>
                  <a:lnTo>
                    <a:pt x="0" y="122949"/>
                  </a:lnTo>
                  <a:lnTo>
                    <a:pt x="20035" y="80240"/>
                  </a:lnTo>
                  <a:lnTo>
                    <a:pt x="27213" y="64500"/>
                  </a:lnTo>
                  <a:lnTo>
                    <a:pt x="41295" y="32073"/>
                  </a:lnTo>
                  <a:lnTo>
                    <a:pt x="48012" y="15881"/>
                  </a:lnTo>
                  <a:lnTo>
                    <a:pt x="54302" y="0"/>
                  </a:lnTo>
                  <a:close/>
                </a:path>
              </a:pathLst>
            </a:custGeom>
            <a:solidFill>
              <a:srgbClr val="00A2E9"/>
            </a:solidFill>
          </p:spPr>
          <p:txBody>
            <a:bodyPr wrap="square" lIns="0" tIns="0" rIns="0" bIns="0" rtlCol="0"/>
            <a:lstStyle/>
            <a:p>
              <a:endParaRPr/>
            </a:p>
          </p:txBody>
        </p:sp>
      </p:grpSp>
      <p:pic>
        <p:nvPicPr>
          <p:cNvPr id="49" name="object 45"/>
          <p:cNvPicPr/>
          <p:nvPr userDrawn="1"/>
        </p:nvPicPr>
        <p:blipFill>
          <a:blip r:embed="rId10" cstate="print"/>
          <a:stretch>
            <a:fillRect/>
          </a:stretch>
        </p:blipFill>
        <p:spPr>
          <a:xfrm>
            <a:off x="647700" y="6254289"/>
            <a:ext cx="1268412" cy="222340"/>
          </a:xfrm>
          <a:prstGeom prst="rect">
            <a:avLst/>
          </a:prstGeom>
        </p:spPr>
      </p:pic>
      <p:sp>
        <p:nvSpPr>
          <p:cNvPr id="2" name="Holder 2"/>
          <p:cNvSpPr>
            <a:spLocks noGrp="1"/>
          </p:cNvSpPr>
          <p:nvPr>
            <p:ph type="title" hasCustomPrompt="1"/>
          </p:nvPr>
        </p:nvSpPr>
        <p:spPr>
          <a:xfrm>
            <a:off x="630573" y="261711"/>
            <a:ext cx="6091948" cy="553998"/>
          </a:xfrm>
        </p:spPr>
        <p:txBody>
          <a:bodyPr lIns="0" tIns="0" rIns="0" bIns="0"/>
          <a:lstStyle>
            <a:lvl1pPr>
              <a:defRPr sz="3600" b="1" i="0">
                <a:solidFill>
                  <a:schemeClr val="tx1"/>
                </a:solidFill>
                <a:latin typeface="F37 Lineca"/>
                <a:cs typeface="F37 Lineca"/>
              </a:defRPr>
            </a:lvl1pPr>
          </a:lstStyle>
          <a:p>
            <a:r>
              <a:rPr lang="en-US"/>
              <a:t>Headline to go here</a:t>
            </a:r>
            <a:endParaRPr/>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
        <p:nvSpPr>
          <p:cNvPr id="51" name="Text Placeholder 50">
            <a:extLst>
              <a:ext uri="{FF2B5EF4-FFF2-40B4-BE49-F238E27FC236}">
                <a16:creationId xmlns:a16="http://schemas.microsoft.com/office/drawing/2014/main" id="{59C7AFCA-6DBA-FF5A-A78F-91B7AB931A1D}"/>
              </a:ext>
            </a:extLst>
          </p:cNvPr>
          <p:cNvSpPr>
            <a:spLocks noGrp="1"/>
          </p:cNvSpPr>
          <p:nvPr>
            <p:ph type="body" sz="quarter" idx="10" hasCustomPrompt="1"/>
          </p:nvPr>
        </p:nvSpPr>
        <p:spPr>
          <a:xfrm>
            <a:off x="647552" y="840267"/>
            <a:ext cx="4394791" cy="354659"/>
          </a:xfrm>
          <a:prstGeom prst="rect">
            <a:avLst/>
          </a:prstGeom>
        </p:spPr>
        <p:txBody>
          <a:bodyPr>
            <a:noAutofit/>
          </a:bodyPr>
          <a:lstStyle>
            <a:lvl1pPr marL="0" indent="0">
              <a:spcBef>
                <a:spcPts val="694"/>
              </a:spcBef>
              <a:buNone/>
              <a:defRPr lang="en-US" sz="2000" b="1" i="0" dirty="0" smtClean="0">
                <a:solidFill>
                  <a:schemeClr val="tx1"/>
                </a:solidFill>
                <a:latin typeface="F37 Lineca"/>
                <a:ea typeface="+mj-ea"/>
                <a:cs typeface="F37 Lineca"/>
              </a:defRPr>
            </a:lvl1pPr>
          </a:lstStyle>
          <a:p>
            <a:pPr lvl="0"/>
            <a:r>
              <a:rPr lang="en-US"/>
              <a:t>Subtitle to go here</a:t>
            </a:r>
          </a:p>
        </p:txBody>
      </p:sp>
      <p:grpSp>
        <p:nvGrpSpPr>
          <p:cNvPr id="20" name="Group 19">
            <a:extLst>
              <a:ext uri="{FF2B5EF4-FFF2-40B4-BE49-F238E27FC236}">
                <a16:creationId xmlns:a16="http://schemas.microsoft.com/office/drawing/2014/main" id="{30491896-2F79-9566-6312-0E4DABBA5A3A}"/>
              </a:ext>
            </a:extLst>
          </p:cNvPr>
          <p:cNvGrpSpPr/>
          <p:nvPr userDrawn="1"/>
        </p:nvGrpSpPr>
        <p:grpSpPr>
          <a:xfrm>
            <a:off x="10502817" y="5874488"/>
            <a:ext cx="1130380" cy="605365"/>
            <a:chOff x="22581058" y="12630150"/>
            <a:chExt cx="2430316" cy="1301534"/>
          </a:xfrm>
          <a:solidFill>
            <a:schemeClr val="tx1"/>
          </a:solidFill>
        </p:grpSpPr>
        <p:pic>
          <p:nvPicPr>
            <p:cNvPr id="21" name="Graphic 20">
              <a:extLst>
                <a:ext uri="{FF2B5EF4-FFF2-40B4-BE49-F238E27FC236}">
                  <a16:creationId xmlns:a16="http://schemas.microsoft.com/office/drawing/2014/main" id="{D6DD264B-1978-6BBF-555A-5E9ED24F3E32}"/>
                </a:ext>
              </a:extLst>
            </p:cNvPr>
            <p:cNvPicPr>
              <a:picLocks noChangeAspect="1"/>
            </p:cNvPicPr>
            <p:nvPr userDrawn="1"/>
          </p:nvPicPr>
          <p:blipFill>
            <a:blip>
              <a:extLst>
                <a:ext uri="{96DAC541-7B7A-43D3-8B79-37D633B846F1}">
                  <asvg:svgBlip xmlns:asvg="http://schemas.microsoft.com/office/drawing/2016/SVG/main" r:embed="rId11"/>
                </a:ext>
              </a:extLst>
            </a:blip>
            <a:stretch>
              <a:fillRect/>
            </a:stretch>
          </p:blipFill>
          <p:spPr>
            <a:xfrm>
              <a:off x="23683783" y="13016620"/>
              <a:ext cx="1327591" cy="694094"/>
            </a:xfrm>
            <a:prstGeom prst="rect">
              <a:avLst/>
            </a:prstGeom>
          </p:spPr>
        </p:pic>
        <p:pic>
          <p:nvPicPr>
            <p:cNvPr id="22" name="Graphic 21">
              <a:extLst>
                <a:ext uri="{FF2B5EF4-FFF2-40B4-BE49-F238E27FC236}">
                  <a16:creationId xmlns:a16="http://schemas.microsoft.com/office/drawing/2014/main" id="{B09DD420-95EA-31E7-7575-DE43552BF6CB}"/>
                </a:ext>
              </a:extLst>
            </p:cNvPr>
            <p:cNvPicPr>
              <a:picLocks noChangeAspect="1"/>
            </p:cNvPicPr>
            <p:nvPr userDrawn="1"/>
          </p:nvPicPr>
          <p:blipFill>
            <a:blip>
              <a:extLst>
                <a:ext uri="{96DAC541-7B7A-43D3-8B79-37D633B846F1}">
                  <asvg:svgBlip xmlns:asvg="http://schemas.microsoft.com/office/drawing/2016/SVG/main" r:embed="rId12"/>
                </a:ext>
              </a:extLst>
            </a:blip>
            <a:stretch>
              <a:fillRect/>
            </a:stretch>
          </p:blipFill>
          <p:spPr>
            <a:xfrm>
              <a:off x="22581058" y="12630150"/>
              <a:ext cx="1110792" cy="1301534"/>
            </a:xfrm>
            <a:prstGeom prst="rect">
              <a:avLst/>
            </a:prstGeom>
          </p:spPr>
        </p:pic>
      </p:grpSp>
    </p:spTree>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Title/Subtitle Background Only 2">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EDD696AC-158B-2172-D649-D94E0D3CBB32}"/>
              </a:ext>
            </a:extLst>
          </p:cNvPr>
          <p:cNvGrpSpPr/>
          <p:nvPr userDrawn="1"/>
        </p:nvGrpSpPr>
        <p:grpSpPr>
          <a:xfrm>
            <a:off x="11171571" y="60102"/>
            <a:ext cx="1025699" cy="6811516"/>
            <a:chOff x="18407867" y="42491"/>
            <a:chExt cx="1696538" cy="11266459"/>
          </a:xfrm>
        </p:grpSpPr>
        <p:pic>
          <p:nvPicPr>
            <p:cNvPr id="4" name="object 2">
              <a:extLst>
                <a:ext uri="{FF2B5EF4-FFF2-40B4-BE49-F238E27FC236}">
                  <a16:creationId xmlns:a16="http://schemas.microsoft.com/office/drawing/2014/main" id="{4BDDC25C-8954-8C6A-D563-949076F5E411}"/>
                </a:ext>
              </a:extLst>
            </p:cNvPr>
            <p:cNvPicPr/>
            <p:nvPr/>
          </p:nvPicPr>
          <p:blipFill>
            <a:blip r:embed="rId2" cstate="print"/>
            <a:stretch>
              <a:fillRect/>
            </a:stretch>
          </p:blipFill>
          <p:spPr>
            <a:xfrm>
              <a:off x="18407867" y="42491"/>
              <a:ext cx="1696233" cy="8826100"/>
            </a:xfrm>
            <a:prstGeom prst="rect">
              <a:avLst/>
            </a:prstGeom>
          </p:spPr>
        </p:pic>
        <p:sp>
          <p:nvSpPr>
            <p:cNvPr id="5" name="object 3">
              <a:extLst>
                <a:ext uri="{FF2B5EF4-FFF2-40B4-BE49-F238E27FC236}">
                  <a16:creationId xmlns:a16="http://schemas.microsoft.com/office/drawing/2014/main" id="{287ECF1D-D70B-F9FA-ED8C-11E00CA8297B}"/>
                </a:ext>
              </a:extLst>
            </p:cNvPr>
            <p:cNvSpPr/>
            <p:nvPr/>
          </p:nvSpPr>
          <p:spPr>
            <a:xfrm>
              <a:off x="19455435" y="10181825"/>
              <a:ext cx="648970" cy="1127125"/>
            </a:xfrm>
            <a:custGeom>
              <a:avLst/>
              <a:gdLst/>
              <a:ahLst/>
              <a:cxnLst/>
              <a:rect l="l" t="t" r="r" b="b"/>
              <a:pathLst>
                <a:path w="648969" h="1127125">
                  <a:moveTo>
                    <a:pt x="648665" y="23279"/>
                  </a:moveTo>
                  <a:lnTo>
                    <a:pt x="648652" y="0"/>
                  </a:lnTo>
                  <a:lnTo>
                    <a:pt x="618070" y="36118"/>
                  </a:lnTo>
                  <a:lnTo>
                    <a:pt x="583907" y="77482"/>
                  </a:lnTo>
                  <a:lnTo>
                    <a:pt x="549744" y="119824"/>
                  </a:lnTo>
                  <a:lnTo>
                    <a:pt x="515531" y="163182"/>
                  </a:lnTo>
                  <a:lnTo>
                    <a:pt x="512711" y="165620"/>
                  </a:lnTo>
                  <a:lnTo>
                    <a:pt x="514769" y="161340"/>
                  </a:lnTo>
                  <a:lnTo>
                    <a:pt x="520090" y="152933"/>
                  </a:lnTo>
                  <a:lnTo>
                    <a:pt x="533603" y="133845"/>
                  </a:lnTo>
                  <a:lnTo>
                    <a:pt x="537705" y="127749"/>
                  </a:lnTo>
                  <a:lnTo>
                    <a:pt x="496023" y="186067"/>
                  </a:lnTo>
                  <a:lnTo>
                    <a:pt x="460946" y="239560"/>
                  </a:lnTo>
                  <a:lnTo>
                    <a:pt x="435051" y="281178"/>
                  </a:lnTo>
                  <a:lnTo>
                    <a:pt x="427609" y="297230"/>
                  </a:lnTo>
                  <a:lnTo>
                    <a:pt x="429818" y="290449"/>
                  </a:lnTo>
                  <a:lnTo>
                    <a:pt x="434695" y="279069"/>
                  </a:lnTo>
                  <a:lnTo>
                    <a:pt x="444474" y="261556"/>
                  </a:lnTo>
                  <a:lnTo>
                    <a:pt x="461378" y="236347"/>
                  </a:lnTo>
                  <a:lnTo>
                    <a:pt x="446239" y="258254"/>
                  </a:lnTo>
                  <a:lnTo>
                    <a:pt x="431965" y="279831"/>
                  </a:lnTo>
                  <a:lnTo>
                    <a:pt x="418325" y="300926"/>
                  </a:lnTo>
                  <a:lnTo>
                    <a:pt x="405053" y="321424"/>
                  </a:lnTo>
                  <a:lnTo>
                    <a:pt x="392061" y="341299"/>
                  </a:lnTo>
                  <a:lnTo>
                    <a:pt x="379260" y="360540"/>
                  </a:lnTo>
                  <a:lnTo>
                    <a:pt x="366877" y="379323"/>
                  </a:lnTo>
                  <a:lnTo>
                    <a:pt x="355130" y="397802"/>
                  </a:lnTo>
                  <a:lnTo>
                    <a:pt x="311404" y="467779"/>
                  </a:lnTo>
                  <a:lnTo>
                    <a:pt x="290741" y="500405"/>
                  </a:lnTo>
                  <a:lnTo>
                    <a:pt x="285838" y="508444"/>
                  </a:lnTo>
                  <a:lnTo>
                    <a:pt x="281114" y="516470"/>
                  </a:lnTo>
                  <a:lnTo>
                    <a:pt x="276466" y="524459"/>
                  </a:lnTo>
                  <a:lnTo>
                    <a:pt x="242925" y="581558"/>
                  </a:lnTo>
                  <a:lnTo>
                    <a:pt x="216014" y="629539"/>
                  </a:lnTo>
                  <a:lnTo>
                    <a:pt x="190830" y="677265"/>
                  </a:lnTo>
                  <a:lnTo>
                    <a:pt x="167119" y="725703"/>
                  </a:lnTo>
                  <a:lnTo>
                    <a:pt x="144627" y="775817"/>
                  </a:lnTo>
                  <a:lnTo>
                    <a:pt x="148742" y="758342"/>
                  </a:lnTo>
                  <a:lnTo>
                    <a:pt x="168300" y="715886"/>
                  </a:lnTo>
                  <a:lnTo>
                    <a:pt x="187617" y="676097"/>
                  </a:lnTo>
                  <a:lnTo>
                    <a:pt x="191071" y="666610"/>
                  </a:lnTo>
                  <a:lnTo>
                    <a:pt x="166966" y="712533"/>
                  </a:lnTo>
                  <a:lnTo>
                    <a:pt x="144894" y="756361"/>
                  </a:lnTo>
                  <a:lnTo>
                    <a:pt x="125514" y="798791"/>
                  </a:lnTo>
                  <a:lnTo>
                    <a:pt x="107353" y="839571"/>
                  </a:lnTo>
                  <a:lnTo>
                    <a:pt x="90220" y="879068"/>
                  </a:lnTo>
                  <a:lnTo>
                    <a:pt x="75044" y="918095"/>
                  </a:lnTo>
                  <a:lnTo>
                    <a:pt x="45961" y="994511"/>
                  </a:lnTo>
                  <a:lnTo>
                    <a:pt x="32308" y="1032840"/>
                  </a:lnTo>
                  <a:lnTo>
                    <a:pt x="25755" y="1052245"/>
                  </a:lnTo>
                  <a:lnTo>
                    <a:pt x="12268" y="1091450"/>
                  </a:lnTo>
                  <a:lnTo>
                    <a:pt x="5321" y="1111364"/>
                  </a:lnTo>
                  <a:lnTo>
                    <a:pt x="0" y="1126731"/>
                  </a:lnTo>
                  <a:lnTo>
                    <a:pt x="19278" y="1126731"/>
                  </a:lnTo>
                  <a:lnTo>
                    <a:pt x="54267" y="1126731"/>
                  </a:lnTo>
                  <a:lnTo>
                    <a:pt x="648665" y="1126731"/>
                  </a:lnTo>
                  <a:lnTo>
                    <a:pt x="648665" y="23279"/>
                  </a:lnTo>
                  <a:close/>
                </a:path>
              </a:pathLst>
            </a:custGeom>
            <a:solidFill>
              <a:srgbClr val="00A2E9"/>
            </a:solidFill>
          </p:spPr>
          <p:txBody>
            <a:bodyPr wrap="square" lIns="0" tIns="0" rIns="0" bIns="0" rtlCol="0"/>
            <a:lstStyle/>
            <a:p>
              <a:endParaRPr/>
            </a:p>
          </p:txBody>
        </p:sp>
      </p:grpSp>
      <p:pic>
        <p:nvPicPr>
          <p:cNvPr id="25" name="object 4">
            <a:extLst>
              <a:ext uri="{FF2B5EF4-FFF2-40B4-BE49-F238E27FC236}">
                <a16:creationId xmlns:a16="http://schemas.microsoft.com/office/drawing/2014/main" id="{561026C1-D11B-0086-C1AC-11412C88349C}"/>
              </a:ext>
            </a:extLst>
          </p:cNvPr>
          <p:cNvPicPr/>
          <p:nvPr userDrawn="1"/>
        </p:nvPicPr>
        <p:blipFill rotWithShape="1">
          <a:blip r:embed="rId3" cstate="print"/>
          <a:srcRect b="77907"/>
          <a:stretch/>
        </p:blipFill>
        <p:spPr>
          <a:xfrm>
            <a:off x="0" y="0"/>
            <a:ext cx="2923953" cy="975613"/>
          </a:xfrm>
          <a:prstGeom prst="rect">
            <a:avLst/>
          </a:prstGeom>
        </p:spPr>
      </p:pic>
      <p:pic>
        <p:nvPicPr>
          <p:cNvPr id="49" name="object 45"/>
          <p:cNvPicPr/>
          <p:nvPr userDrawn="1"/>
        </p:nvPicPr>
        <p:blipFill>
          <a:blip r:embed="rId4" cstate="print"/>
          <a:stretch>
            <a:fillRect/>
          </a:stretch>
        </p:blipFill>
        <p:spPr>
          <a:xfrm>
            <a:off x="647700" y="6254289"/>
            <a:ext cx="1268412" cy="222340"/>
          </a:xfrm>
          <a:prstGeom prst="rect">
            <a:avLst/>
          </a:prstGeom>
        </p:spPr>
      </p:pic>
      <p:sp>
        <p:nvSpPr>
          <p:cNvPr id="2" name="Holder 2"/>
          <p:cNvSpPr>
            <a:spLocks noGrp="1"/>
          </p:cNvSpPr>
          <p:nvPr>
            <p:ph type="title" hasCustomPrompt="1"/>
          </p:nvPr>
        </p:nvSpPr>
        <p:spPr>
          <a:xfrm>
            <a:off x="630573" y="261711"/>
            <a:ext cx="6076800" cy="553998"/>
          </a:xfrm>
        </p:spPr>
        <p:txBody>
          <a:bodyPr lIns="0" tIns="0" rIns="0" bIns="0"/>
          <a:lstStyle>
            <a:lvl1pPr>
              <a:defRPr sz="3600" b="1" i="0">
                <a:solidFill>
                  <a:schemeClr val="tx1"/>
                </a:solidFill>
                <a:latin typeface="F37 Lineca"/>
                <a:cs typeface="F37 Lineca"/>
              </a:defRPr>
            </a:lvl1pPr>
          </a:lstStyle>
          <a:p>
            <a:r>
              <a:rPr lang="en-US"/>
              <a:t>Headline to go here</a:t>
            </a:r>
            <a:endParaRPr/>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
        <p:nvSpPr>
          <p:cNvPr id="51" name="Text Placeholder 50">
            <a:extLst>
              <a:ext uri="{FF2B5EF4-FFF2-40B4-BE49-F238E27FC236}">
                <a16:creationId xmlns:a16="http://schemas.microsoft.com/office/drawing/2014/main" id="{59C7AFCA-6DBA-FF5A-A78F-91B7AB931A1D}"/>
              </a:ext>
            </a:extLst>
          </p:cNvPr>
          <p:cNvSpPr>
            <a:spLocks noGrp="1"/>
          </p:cNvSpPr>
          <p:nvPr>
            <p:ph type="body" sz="quarter" idx="10" hasCustomPrompt="1"/>
          </p:nvPr>
        </p:nvSpPr>
        <p:spPr>
          <a:xfrm>
            <a:off x="647552" y="840267"/>
            <a:ext cx="4394791" cy="354659"/>
          </a:xfrm>
          <a:prstGeom prst="rect">
            <a:avLst/>
          </a:prstGeom>
        </p:spPr>
        <p:txBody>
          <a:bodyPr>
            <a:noAutofit/>
          </a:bodyPr>
          <a:lstStyle>
            <a:lvl1pPr marL="0" indent="0">
              <a:spcBef>
                <a:spcPts val="694"/>
              </a:spcBef>
              <a:buNone/>
              <a:defRPr lang="en-US" sz="2000" b="1" i="0" dirty="0" smtClean="0">
                <a:solidFill>
                  <a:schemeClr val="tx1"/>
                </a:solidFill>
                <a:latin typeface="F37 Lineca"/>
                <a:ea typeface="+mj-ea"/>
                <a:cs typeface="F37 Lineca"/>
              </a:defRPr>
            </a:lvl1pPr>
          </a:lstStyle>
          <a:p>
            <a:pPr lvl="0"/>
            <a:r>
              <a:rPr lang="en-US"/>
              <a:t>Subtitle to go here</a:t>
            </a:r>
          </a:p>
        </p:txBody>
      </p:sp>
      <p:grpSp>
        <p:nvGrpSpPr>
          <p:cNvPr id="133" name="Group 132">
            <a:extLst>
              <a:ext uri="{FF2B5EF4-FFF2-40B4-BE49-F238E27FC236}">
                <a16:creationId xmlns:a16="http://schemas.microsoft.com/office/drawing/2014/main" id="{88ABA733-D833-07F3-454C-B3A8AAE3D08F}"/>
              </a:ext>
            </a:extLst>
          </p:cNvPr>
          <p:cNvGrpSpPr/>
          <p:nvPr userDrawn="1"/>
        </p:nvGrpSpPr>
        <p:grpSpPr>
          <a:xfrm>
            <a:off x="10502817" y="5874488"/>
            <a:ext cx="1130380" cy="605365"/>
            <a:chOff x="22581058" y="12630150"/>
            <a:chExt cx="2430316" cy="1301534"/>
          </a:xfrm>
          <a:solidFill>
            <a:schemeClr val="tx1"/>
          </a:solidFill>
        </p:grpSpPr>
        <p:pic>
          <p:nvPicPr>
            <p:cNvPr id="134" name="Graphic 133">
              <a:extLst>
                <a:ext uri="{FF2B5EF4-FFF2-40B4-BE49-F238E27FC236}">
                  <a16:creationId xmlns:a16="http://schemas.microsoft.com/office/drawing/2014/main" id="{991E53AF-40FA-F3EF-9C04-5657908C0131}"/>
                </a:ext>
              </a:extLst>
            </p:cNvPr>
            <p:cNvPicPr>
              <a:picLocks noChangeAspect="1"/>
            </p:cNvPicPr>
            <p:nvPr userDrawn="1"/>
          </p:nvPicPr>
          <p:blipFill>
            <a:blip>
              <a:extLst>
                <a:ext uri="{96DAC541-7B7A-43D3-8B79-37D633B846F1}">
                  <asvg:svgBlip xmlns:asvg="http://schemas.microsoft.com/office/drawing/2016/SVG/main" r:embed="rId5"/>
                </a:ext>
              </a:extLst>
            </a:blip>
            <a:stretch>
              <a:fillRect/>
            </a:stretch>
          </p:blipFill>
          <p:spPr>
            <a:xfrm>
              <a:off x="23683783" y="13016620"/>
              <a:ext cx="1327591" cy="694094"/>
            </a:xfrm>
            <a:prstGeom prst="rect">
              <a:avLst/>
            </a:prstGeom>
          </p:spPr>
        </p:pic>
        <p:pic>
          <p:nvPicPr>
            <p:cNvPr id="135" name="Graphic 134">
              <a:extLst>
                <a:ext uri="{FF2B5EF4-FFF2-40B4-BE49-F238E27FC236}">
                  <a16:creationId xmlns:a16="http://schemas.microsoft.com/office/drawing/2014/main" id="{294AB1FC-4617-A675-7A7E-BE4A3A5F0A1E}"/>
                </a:ext>
              </a:extLst>
            </p:cNvPr>
            <p:cNvPicPr>
              <a:picLocks noChangeAspect="1"/>
            </p:cNvPicPr>
            <p:nvPr userDrawn="1"/>
          </p:nvPicPr>
          <p:blipFill>
            <a:blip>
              <a:extLst>
                <a:ext uri="{96DAC541-7B7A-43D3-8B79-37D633B846F1}">
                  <asvg:svgBlip xmlns:asvg="http://schemas.microsoft.com/office/drawing/2016/SVG/main" r:embed="rId6"/>
                </a:ext>
              </a:extLst>
            </a:blip>
            <a:stretch>
              <a:fillRect/>
            </a:stretch>
          </p:blipFill>
          <p:spPr>
            <a:xfrm>
              <a:off x="22581058" y="12630150"/>
              <a:ext cx="1110792" cy="1301534"/>
            </a:xfrm>
            <a:prstGeom prst="rect">
              <a:avLst/>
            </a:prstGeom>
          </p:spPr>
        </p:pic>
      </p:grpSp>
      <p:pic>
        <p:nvPicPr>
          <p:cNvPr id="26" name="object 4">
            <a:extLst>
              <a:ext uri="{FF2B5EF4-FFF2-40B4-BE49-F238E27FC236}">
                <a16:creationId xmlns:a16="http://schemas.microsoft.com/office/drawing/2014/main" id="{5B461C3F-CF23-E949-45FD-5ED958EAD439}"/>
              </a:ext>
            </a:extLst>
          </p:cNvPr>
          <p:cNvPicPr/>
          <p:nvPr userDrawn="1"/>
        </p:nvPicPr>
        <p:blipFill rotWithShape="1">
          <a:blip r:embed="rId3" cstate="print"/>
          <a:srcRect t="84884" r="73658"/>
          <a:stretch/>
        </p:blipFill>
        <p:spPr>
          <a:xfrm>
            <a:off x="0" y="6020981"/>
            <a:ext cx="965791" cy="837019"/>
          </a:xfrm>
          <a:prstGeom prst="rect">
            <a:avLst/>
          </a:prstGeom>
        </p:spPr>
      </p:pic>
    </p:spTree>
    <p:extLst>
      <p:ext uri="{BB962C8B-B14F-4D97-AF65-F5344CB8AC3E}">
        <p14:creationId xmlns:p14="http://schemas.microsoft.com/office/powerpoint/2010/main" val="2465823063"/>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Title/Subtitle Background Only 2">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9A560197-5E6E-85EF-5B71-7BB149C7C197}"/>
              </a:ext>
            </a:extLst>
          </p:cNvPr>
          <p:cNvGrpSpPr/>
          <p:nvPr userDrawn="1"/>
        </p:nvGrpSpPr>
        <p:grpSpPr>
          <a:xfrm>
            <a:off x="1" y="3935403"/>
            <a:ext cx="3278943" cy="2922597"/>
            <a:chOff x="1" y="8461117"/>
            <a:chExt cx="7049728" cy="6283583"/>
          </a:xfrm>
        </p:grpSpPr>
        <p:sp>
          <p:nvSpPr>
            <p:cNvPr id="8" name="object 3">
              <a:extLst>
                <a:ext uri="{FF2B5EF4-FFF2-40B4-BE49-F238E27FC236}">
                  <a16:creationId xmlns:a16="http://schemas.microsoft.com/office/drawing/2014/main" id="{9116AF4A-4F43-DCC2-F396-613409F7A3DA}"/>
                </a:ext>
              </a:extLst>
            </p:cNvPr>
            <p:cNvSpPr/>
            <p:nvPr/>
          </p:nvSpPr>
          <p:spPr>
            <a:xfrm rot="5400000">
              <a:off x="396371" y="8223858"/>
              <a:ext cx="6124988" cy="6916695"/>
            </a:xfrm>
            <a:custGeom>
              <a:avLst/>
              <a:gdLst/>
              <a:ahLst/>
              <a:cxnLst/>
              <a:rect l="l" t="t" r="r" b="b"/>
              <a:pathLst>
                <a:path w="5870575" h="6629400">
                  <a:moveTo>
                    <a:pt x="5435" y="6011723"/>
                  </a:moveTo>
                  <a:lnTo>
                    <a:pt x="0" y="6034773"/>
                  </a:lnTo>
                  <a:lnTo>
                    <a:pt x="2349" y="6027356"/>
                  </a:lnTo>
                  <a:lnTo>
                    <a:pt x="5435" y="6011723"/>
                  </a:lnTo>
                  <a:close/>
                </a:path>
                <a:path w="5870575" h="6629400">
                  <a:moveTo>
                    <a:pt x="36601" y="5886818"/>
                  </a:moveTo>
                  <a:lnTo>
                    <a:pt x="26771" y="5921641"/>
                  </a:lnTo>
                  <a:lnTo>
                    <a:pt x="18326" y="5953480"/>
                  </a:lnTo>
                  <a:lnTo>
                    <a:pt x="8420" y="5997638"/>
                  </a:lnTo>
                  <a:lnTo>
                    <a:pt x="5448" y="6011723"/>
                  </a:lnTo>
                  <a:lnTo>
                    <a:pt x="20358" y="5949099"/>
                  </a:lnTo>
                  <a:lnTo>
                    <a:pt x="36601" y="5886818"/>
                  </a:lnTo>
                  <a:close/>
                </a:path>
                <a:path w="5870575" h="6629400">
                  <a:moveTo>
                    <a:pt x="1970773" y="2535402"/>
                  </a:moveTo>
                  <a:lnTo>
                    <a:pt x="1965147" y="2539530"/>
                  </a:lnTo>
                  <a:lnTo>
                    <a:pt x="1954237" y="2549423"/>
                  </a:lnTo>
                  <a:lnTo>
                    <a:pt x="1938591" y="2564511"/>
                  </a:lnTo>
                  <a:lnTo>
                    <a:pt x="1918766" y="2584196"/>
                  </a:lnTo>
                  <a:lnTo>
                    <a:pt x="1930019" y="2573998"/>
                  </a:lnTo>
                  <a:lnTo>
                    <a:pt x="1942198" y="2562733"/>
                  </a:lnTo>
                  <a:lnTo>
                    <a:pt x="1955660" y="2550007"/>
                  </a:lnTo>
                  <a:lnTo>
                    <a:pt x="1970773" y="2535402"/>
                  </a:lnTo>
                  <a:close/>
                </a:path>
                <a:path w="5870575" h="6629400">
                  <a:moveTo>
                    <a:pt x="3285909" y="1397508"/>
                  </a:moveTo>
                  <a:lnTo>
                    <a:pt x="3285706" y="1392986"/>
                  </a:lnTo>
                  <a:lnTo>
                    <a:pt x="3258680" y="1410601"/>
                  </a:lnTo>
                  <a:lnTo>
                    <a:pt x="3201517" y="1455013"/>
                  </a:lnTo>
                  <a:lnTo>
                    <a:pt x="3251504" y="1422387"/>
                  </a:lnTo>
                  <a:lnTo>
                    <a:pt x="3267506" y="1413040"/>
                  </a:lnTo>
                  <a:lnTo>
                    <a:pt x="3262617" y="1419504"/>
                  </a:lnTo>
                  <a:lnTo>
                    <a:pt x="3285909" y="1397508"/>
                  </a:lnTo>
                  <a:close/>
                </a:path>
                <a:path w="5870575" h="6629400">
                  <a:moveTo>
                    <a:pt x="5870029" y="0"/>
                  </a:moveTo>
                  <a:lnTo>
                    <a:pt x="5843346" y="0"/>
                  </a:lnTo>
                  <a:lnTo>
                    <a:pt x="5692089" y="76200"/>
                  </a:lnTo>
                  <a:lnTo>
                    <a:pt x="5641873" y="88900"/>
                  </a:lnTo>
                  <a:lnTo>
                    <a:pt x="5442064" y="190500"/>
                  </a:lnTo>
                  <a:lnTo>
                    <a:pt x="5392382" y="203200"/>
                  </a:lnTo>
                  <a:lnTo>
                    <a:pt x="5293360" y="254000"/>
                  </a:lnTo>
                  <a:lnTo>
                    <a:pt x="4565650" y="635000"/>
                  </a:lnTo>
                  <a:lnTo>
                    <a:pt x="4518139" y="673100"/>
                  </a:lnTo>
                  <a:lnTo>
                    <a:pt x="4329442" y="774700"/>
                  </a:lnTo>
                  <a:lnTo>
                    <a:pt x="4282605" y="812800"/>
                  </a:lnTo>
                  <a:lnTo>
                    <a:pt x="4142943" y="889000"/>
                  </a:lnTo>
                  <a:lnTo>
                    <a:pt x="4096664" y="927100"/>
                  </a:lnTo>
                  <a:lnTo>
                    <a:pt x="4004551" y="977900"/>
                  </a:lnTo>
                  <a:lnTo>
                    <a:pt x="3958717" y="1016000"/>
                  </a:lnTo>
                  <a:lnTo>
                    <a:pt x="3913022" y="1041400"/>
                  </a:lnTo>
                  <a:lnTo>
                    <a:pt x="3867480" y="1079500"/>
                  </a:lnTo>
                  <a:lnTo>
                    <a:pt x="3776853" y="1130300"/>
                  </a:lnTo>
                  <a:lnTo>
                    <a:pt x="3731768" y="1168400"/>
                  </a:lnTo>
                  <a:lnTo>
                    <a:pt x="3686822" y="1193800"/>
                  </a:lnTo>
                  <a:lnTo>
                    <a:pt x="3642042" y="1231900"/>
                  </a:lnTo>
                  <a:lnTo>
                    <a:pt x="3597427" y="1257300"/>
                  </a:lnTo>
                  <a:lnTo>
                    <a:pt x="3552952" y="1295400"/>
                  </a:lnTo>
                  <a:lnTo>
                    <a:pt x="3508641" y="1320800"/>
                  </a:lnTo>
                  <a:lnTo>
                    <a:pt x="3464496" y="1358900"/>
                  </a:lnTo>
                  <a:lnTo>
                    <a:pt x="3420503" y="1384300"/>
                  </a:lnTo>
                  <a:lnTo>
                    <a:pt x="3333013" y="1460500"/>
                  </a:lnTo>
                  <a:lnTo>
                    <a:pt x="3289516" y="1485900"/>
                  </a:lnTo>
                  <a:lnTo>
                    <a:pt x="3203029" y="1562100"/>
                  </a:lnTo>
                  <a:lnTo>
                    <a:pt x="3160026" y="1587500"/>
                  </a:lnTo>
                  <a:lnTo>
                    <a:pt x="3074543" y="1663700"/>
                  </a:lnTo>
                  <a:lnTo>
                    <a:pt x="3032061" y="1689100"/>
                  </a:lnTo>
                  <a:lnTo>
                    <a:pt x="2905658" y="1803400"/>
                  </a:lnTo>
                  <a:lnTo>
                    <a:pt x="2863875" y="1828800"/>
                  </a:lnTo>
                  <a:lnTo>
                    <a:pt x="2822270" y="1866900"/>
                  </a:lnTo>
                  <a:lnTo>
                    <a:pt x="2657652" y="2019300"/>
                  </a:lnTo>
                  <a:lnTo>
                    <a:pt x="2616962" y="2044700"/>
                  </a:lnTo>
                  <a:lnTo>
                    <a:pt x="2536126" y="2120900"/>
                  </a:lnTo>
                  <a:lnTo>
                    <a:pt x="2376728" y="2273300"/>
                  </a:lnTo>
                  <a:lnTo>
                    <a:pt x="2220430" y="2425700"/>
                  </a:lnTo>
                  <a:lnTo>
                    <a:pt x="2105279" y="2540000"/>
                  </a:lnTo>
                  <a:lnTo>
                    <a:pt x="2067293" y="2590800"/>
                  </a:lnTo>
                  <a:lnTo>
                    <a:pt x="1954568" y="2705100"/>
                  </a:lnTo>
                  <a:lnTo>
                    <a:pt x="1919528" y="2743200"/>
                  </a:lnTo>
                  <a:lnTo>
                    <a:pt x="1813267" y="2857500"/>
                  </a:lnTo>
                  <a:lnTo>
                    <a:pt x="1777847" y="2908300"/>
                  </a:lnTo>
                  <a:lnTo>
                    <a:pt x="1707692" y="2984500"/>
                  </a:lnTo>
                  <a:lnTo>
                    <a:pt x="1673174" y="3022600"/>
                  </a:lnTo>
                  <a:lnTo>
                    <a:pt x="1639189" y="3073400"/>
                  </a:lnTo>
                  <a:lnTo>
                    <a:pt x="1605838" y="3111500"/>
                  </a:lnTo>
                  <a:lnTo>
                    <a:pt x="1573250" y="3149600"/>
                  </a:lnTo>
                  <a:lnTo>
                    <a:pt x="1509420" y="3225800"/>
                  </a:lnTo>
                  <a:lnTo>
                    <a:pt x="1477911" y="3276600"/>
                  </a:lnTo>
                  <a:lnTo>
                    <a:pt x="1446657" y="3314700"/>
                  </a:lnTo>
                  <a:lnTo>
                    <a:pt x="1415681" y="3352800"/>
                  </a:lnTo>
                  <a:lnTo>
                    <a:pt x="1384973" y="3390900"/>
                  </a:lnTo>
                  <a:lnTo>
                    <a:pt x="1354531" y="3441700"/>
                  </a:lnTo>
                  <a:lnTo>
                    <a:pt x="1324368" y="3479800"/>
                  </a:lnTo>
                  <a:lnTo>
                    <a:pt x="1294472" y="3530600"/>
                  </a:lnTo>
                  <a:lnTo>
                    <a:pt x="1264843" y="3568700"/>
                  </a:lnTo>
                  <a:lnTo>
                    <a:pt x="1235494" y="3606800"/>
                  </a:lnTo>
                  <a:lnTo>
                    <a:pt x="1206423" y="3657600"/>
                  </a:lnTo>
                  <a:lnTo>
                    <a:pt x="1177620" y="3695700"/>
                  </a:lnTo>
                  <a:lnTo>
                    <a:pt x="1149108" y="3746500"/>
                  </a:lnTo>
                  <a:lnTo>
                    <a:pt x="1120851" y="3784600"/>
                  </a:lnTo>
                  <a:lnTo>
                    <a:pt x="1092885" y="3835400"/>
                  </a:lnTo>
                  <a:lnTo>
                    <a:pt x="1066571" y="3873500"/>
                  </a:lnTo>
                  <a:lnTo>
                    <a:pt x="1040180" y="3924300"/>
                  </a:lnTo>
                  <a:lnTo>
                    <a:pt x="1013777" y="3962400"/>
                  </a:lnTo>
                  <a:lnTo>
                    <a:pt x="987437" y="4013200"/>
                  </a:lnTo>
                  <a:lnTo>
                    <a:pt x="961237" y="4051300"/>
                  </a:lnTo>
                  <a:lnTo>
                    <a:pt x="935240" y="4102100"/>
                  </a:lnTo>
                  <a:lnTo>
                    <a:pt x="909510" y="4152900"/>
                  </a:lnTo>
                  <a:lnTo>
                    <a:pt x="884123" y="4191000"/>
                  </a:lnTo>
                  <a:lnTo>
                    <a:pt x="865619" y="4229100"/>
                  </a:lnTo>
                  <a:lnTo>
                    <a:pt x="843864" y="4267200"/>
                  </a:lnTo>
                  <a:lnTo>
                    <a:pt x="820204" y="4318000"/>
                  </a:lnTo>
                  <a:lnTo>
                    <a:pt x="795947" y="4368800"/>
                  </a:lnTo>
                  <a:lnTo>
                    <a:pt x="772452" y="4406900"/>
                  </a:lnTo>
                  <a:lnTo>
                    <a:pt x="751052" y="4457700"/>
                  </a:lnTo>
                  <a:lnTo>
                    <a:pt x="733069" y="4495800"/>
                  </a:lnTo>
                  <a:lnTo>
                    <a:pt x="715314" y="4521200"/>
                  </a:lnTo>
                  <a:lnTo>
                    <a:pt x="695528" y="4572000"/>
                  </a:lnTo>
                  <a:lnTo>
                    <a:pt x="674230" y="4610100"/>
                  </a:lnTo>
                  <a:lnTo>
                    <a:pt x="651967" y="4660900"/>
                  </a:lnTo>
                  <a:lnTo>
                    <a:pt x="606628" y="4762500"/>
                  </a:lnTo>
                  <a:lnTo>
                    <a:pt x="584631" y="4813300"/>
                  </a:lnTo>
                  <a:lnTo>
                    <a:pt x="563791" y="4864100"/>
                  </a:lnTo>
                  <a:lnTo>
                    <a:pt x="544639" y="4914900"/>
                  </a:lnTo>
                  <a:lnTo>
                    <a:pt x="527710" y="4953000"/>
                  </a:lnTo>
                  <a:lnTo>
                    <a:pt x="508723" y="4991100"/>
                  </a:lnTo>
                  <a:lnTo>
                    <a:pt x="489991" y="5041900"/>
                  </a:lnTo>
                  <a:lnTo>
                    <a:pt x="471487" y="5080000"/>
                  </a:lnTo>
                  <a:lnTo>
                    <a:pt x="453250" y="5130800"/>
                  </a:lnTo>
                  <a:lnTo>
                    <a:pt x="435254" y="5181600"/>
                  </a:lnTo>
                  <a:lnTo>
                    <a:pt x="417499" y="5219700"/>
                  </a:lnTo>
                  <a:lnTo>
                    <a:pt x="399999" y="5270500"/>
                  </a:lnTo>
                  <a:lnTo>
                    <a:pt x="382739" y="5321300"/>
                  </a:lnTo>
                  <a:lnTo>
                    <a:pt x="365734" y="5359400"/>
                  </a:lnTo>
                  <a:lnTo>
                    <a:pt x="348970" y="5410200"/>
                  </a:lnTo>
                  <a:lnTo>
                    <a:pt x="332447" y="5461000"/>
                  </a:lnTo>
                  <a:lnTo>
                    <a:pt x="316179" y="5511800"/>
                  </a:lnTo>
                  <a:lnTo>
                    <a:pt x="300164" y="5549900"/>
                  </a:lnTo>
                  <a:lnTo>
                    <a:pt x="284391" y="5600700"/>
                  </a:lnTo>
                  <a:lnTo>
                    <a:pt x="268859" y="5651500"/>
                  </a:lnTo>
                  <a:lnTo>
                    <a:pt x="253568" y="5702300"/>
                  </a:lnTo>
                  <a:lnTo>
                    <a:pt x="238544" y="5740400"/>
                  </a:lnTo>
                  <a:lnTo>
                    <a:pt x="223748" y="5791200"/>
                  </a:lnTo>
                  <a:lnTo>
                    <a:pt x="209207" y="5842000"/>
                  </a:lnTo>
                  <a:lnTo>
                    <a:pt x="194906" y="5892800"/>
                  </a:lnTo>
                  <a:lnTo>
                    <a:pt x="180860" y="5930900"/>
                  </a:lnTo>
                  <a:lnTo>
                    <a:pt x="167055" y="5981700"/>
                  </a:lnTo>
                  <a:lnTo>
                    <a:pt x="153492" y="6032500"/>
                  </a:lnTo>
                  <a:lnTo>
                    <a:pt x="140182" y="6083300"/>
                  </a:lnTo>
                  <a:lnTo>
                    <a:pt x="127114" y="6121400"/>
                  </a:lnTo>
                  <a:lnTo>
                    <a:pt x="114287" y="6172200"/>
                  </a:lnTo>
                  <a:lnTo>
                    <a:pt x="101714" y="6223000"/>
                  </a:lnTo>
                  <a:lnTo>
                    <a:pt x="89382" y="6273800"/>
                  </a:lnTo>
                  <a:lnTo>
                    <a:pt x="77292" y="6324600"/>
                  </a:lnTo>
                  <a:lnTo>
                    <a:pt x="65455" y="6362700"/>
                  </a:lnTo>
                  <a:lnTo>
                    <a:pt x="53860" y="6413500"/>
                  </a:lnTo>
                  <a:lnTo>
                    <a:pt x="42519" y="6464300"/>
                  </a:lnTo>
                  <a:lnTo>
                    <a:pt x="31419" y="6515100"/>
                  </a:lnTo>
                  <a:lnTo>
                    <a:pt x="20561" y="6565900"/>
                  </a:lnTo>
                  <a:lnTo>
                    <a:pt x="9944" y="6616700"/>
                  </a:lnTo>
                  <a:lnTo>
                    <a:pt x="4940" y="6629387"/>
                  </a:lnTo>
                  <a:lnTo>
                    <a:pt x="1235113" y="6629387"/>
                  </a:lnTo>
                  <a:lnTo>
                    <a:pt x="1249502" y="6604000"/>
                  </a:lnTo>
                  <a:lnTo>
                    <a:pt x="1269733" y="6553200"/>
                  </a:lnTo>
                  <a:lnTo>
                    <a:pt x="1290193" y="6515100"/>
                  </a:lnTo>
                  <a:lnTo>
                    <a:pt x="1310881" y="6464300"/>
                  </a:lnTo>
                  <a:lnTo>
                    <a:pt x="1331798" y="6426200"/>
                  </a:lnTo>
                  <a:lnTo>
                    <a:pt x="1352943" y="6375400"/>
                  </a:lnTo>
                  <a:lnTo>
                    <a:pt x="1374317" y="6337300"/>
                  </a:lnTo>
                  <a:lnTo>
                    <a:pt x="1395920" y="6286500"/>
                  </a:lnTo>
                  <a:lnTo>
                    <a:pt x="1417751" y="6235700"/>
                  </a:lnTo>
                  <a:lnTo>
                    <a:pt x="1439824" y="6197600"/>
                  </a:lnTo>
                  <a:lnTo>
                    <a:pt x="1462125" y="6146800"/>
                  </a:lnTo>
                  <a:lnTo>
                    <a:pt x="1484655" y="6108700"/>
                  </a:lnTo>
                  <a:lnTo>
                    <a:pt x="1507426" y="6057900"/>
                  </a:lnTo>
                  <a:lnTo>
                    <a:pt x="1530426" y="6019800"/>
                  </a:lnTo>
                  <a:lnTo>
                    <a:pt x="1553667" y="5969000"/>
                  </a:lnTo>
                  <a:lnTo>
                    <a:pt x="1577136" y="5930900"/>
                  </a:lnTo>
                  <a:lnTo>
                    <a:pt x="1600847" y="5892800"/>
                  </a:lnTo>
                  <a:lnTo>
                    <a:pt x="1624787" y="5842000"/>
                  </a:lnTo>
                  <a:lnTo>
                    <a:pt x="1648968" y="5803900"/>
                  </a:lnTo>
                  <a:lnTo>
                    <a:pt x="1673390" y="5753100"/>
                  </a:lnTo>
                  <a:lnTo>
                    <a:pt x="1698040" y="5715000"/>
                  </a:lnTo>
                  <a:lnTo>
                    <a:pt x="1722932" y="5664200"/>
                  </a:lnTo>
                  <a:lnTo>
                    <a:pt x="1748066" y="5626100"/>
                  </a:lnTo>
                  <a:lnTo>
                    <a:pt x="1773440" y="5575300"/>
                  </a:lnTo>
                  <a:lnTo>
                    <a:pt x="1799056" y="5537200"/>
                  </a:lnTo>
                  <a:lnTo>
                    <a:pt x="1824901" y="5499100"/>
                  </a:lnTo>
                  <a:lnTo>
                    <a:pt x="1850999" y="5448300"/>
                  </a:lnTo>
                  <a:lnTo>
                    <a:pt x="1877339" y="5410200"/>
                  </a:lnTo>
                  <a:lnTo>
                    <a:pt x="1903907" y="5372100"/>
                  </a:lnTo>
                  <a:lnTo>
                    <a:pt x="1930730" y="5321300"/>
                  </a:lnTo>
                  <a:lnTo>
                    <a:pt x="1957793" y="5283200"/>
                  </a:lnTo>
                  <a:lnTo>
                    <a:pt x="1985098" y="5245100"/>
                  </a:lnTo>
                  <a:lnTo>
                    <a:pt x="2012645" y="5194300"/>
                  </a:lnTo>
                  <a:lnTo>
                    <a:pt x="2034984" y="5168900"/>
                  </a:lnTo>
                  <a:lnTo>
                    <a:pt x="2061895" y="5118100"/>
                  </a:lnTo>
                  <a:lnTo>
                    <a:pt x="2091055" y="5080000"/>
                  </a:lnTo>
                  <a:lnTo>
                    <a:pt x="2120112" y="5029200"/>
                  </a:lnTo>
                  <a:lnTo>
                    <a:pt x="2146706" y="4991100"/>
                  </a:lnTo>
                  <a:lnTo>
                    <a:pt x="2168487" y="4953000"/>
                  </a:lnTo>
                  <a:lnTo>
                    <a:pt x="2226462" y="4876800"/>
                  </a:lnTo>
                  <a:lnTo>
                    <a:pt x="2255380" y="4826000"/>
                  </a:lnTo>
                  <a:lnTo>
                    <a:pt x="2284184" y="4787900"/>
                  </a:lnTo>
                  <a:lnTo>
                    <a:pt x="2312809" y="4737100"/>
                  </a:lnTo>
                  <a:lnTo>
                    <a:pt x="2341219" y="4699000"/>
                  </a:lnTo>
                  <a:lnTo>
                    <a:pt x="2369324" y="4660900"/>
                  </a:lnTo>
                  <a:lnTo>
                    <a:pt x="2398992" y="4610100"/>
                  </a:lnTo>
                  <a:lnTo>
                    <a:pt x="2458072" y="4533900"/>
                  </a:lnTo>
                  <a:lnTo>
                    <a:pt x="2487422" y="4483100"/>
                  </a:lnTo>
                  <a:lnTo>
                    <a:pt x="2545550" y="4406900"/>
                  </a:lnTo>
                  <a:lnTo>
                    <a:pt x="2574252" y="4356100"/>
                  </a:lnTo>
                  <a:lnTo>
                    <a:pt x="2598432" y="4330700"/>
                  </a:lnTo>
                  <a:lnTo>
                    <a:pt x="2627426" y="4292600"/>
                  </a:lnTo>
                  <a:lnTo>
                    <a:pt x="2658745" y="4241800"/>
                  </a:lnTo>
                  <a:lnTo>
                    <a:pt x="2689961" y="4203700"/>
                  </a:lnTo>
                  <a:lnTo>
                    <a:pt x="2718587" y="4165600"/>
                  </a:lnTo>
                  <a:lnTo>
                    <a:pt x="2742171" y="4127500"/>
                  </a:lnTo>
                  <a:lnTo>
                    <a:pt x="2800997" y="4051300"/>
                  </a:lnTo>
                  <a:lnTo>
                    <a:pt x="2830652" y="4000500"/>
                  </a:lnTo>
                  <a:lnTo>
                    <a:pt x="2890469" y="3924300"/>
                  </a:lnTo>
                  <a:lnTo>
                    <a:pt x="2950972" y="3848100"/>
                  </a:lnTo>
                  <a:lnTo>
                    <a:pt x="2981464" y="3797300"/>
                  </a:lnTo>
                  <a:lnTo>
                    <a:pt x="3042970" y="3721100"/>
                  </a:lnTo>
                  <a:lnTo>
                    <a:pt x="3136468" y="3606800"/>
                  </a:lnTo>
                  <a:lnTo>
                    <a:pt x="3167977" y="3556000"/>
                  </a:lnTo>
                  <a:lnTo>
                    <a:pt x="3263493" y="3441700"/>
                  </a:lnTo>
                  <a:lnTo>
                    <a:pt x="3360509" y="3327400"/>
                  </a:lnTo>
                  <a:lnTo>
                    <a:pt x="3459035" y="3213100"/>
                  </a:lnTo>
                  <a:lnTo>
                    <a:pt x="3559073" y="3098800"/>
                  </a:lnTo>
                  <a:lnTo>
                    <a:pt x="3660610" y="2984500"/>
                  </a:lnTo>
                  <a:lnTo>
                    <a:pt x="3763645" y="2870200"/>
                  </a:lnTo>
                  <a:lnTo>
                    <a:pt x="3868178" y="2755900"/>
                  </a:lnTo>
                  <a:lnTo>
                    <a:pt x="3903357" y="2717800"/>
                  </a:lnTo>
                  <a:lnTo>
                    <a:pt x="3938714" y="2692400"/>
                  </a:lnTo>
                  <a:lnTo>
                    <a:pt x="4081767" y="2540000"/>
                  </a:lnTo>
                  <a:lnTo>
                    <a:pt x="4117937" y="2501900"/>
                  </a:lnTo>
                  <a:lnTo>
                    <a:pt x="4154284" y="2476500"/>
                  </a:lnTo>
                  <a:lnTo>
                    <a:pt x="4264330" y="2362200"/>
                  </a:lnTo>
                  <a:lnTo>
                    <a:pt x="4301337" y="2336800"/>
                  </a:lnTo>
                  <a:lnTo>
                    <a:pt x="4413377" y="2222500"/>
                  </a:lnTo>
                  <a:lnTo>
                    <a:pt x="4451058" y="2197100"/>
                  </a:lnTo>
                  <a:lnTo>
                    <a:pt x="4526902" y="2120900"/>
                  </a:lnTo>
                  <a:lnTo>
                    <a:pt x="4565078" y="2095500"/>
                  </a:lnTo>
                  <a:lnTo>
                    <a:pt x="4603420" y="2057400"/>
                  </a:lnTo>
                  <a:lnTo>
                    <a:pt x="4641939" y="2032000"/>
                  </a:lnTo>
                  <a:lnTo>
                    <a:pt x="4719447" y="1955800"/>
                  </a:lnTo>
                  <a:lnTo>
                    <a:pt x="4758448" y="1930400"/>
                  </a:lnTo>
                  <a:lnTo>
                    <a:pt x="4797628" y="1892300"/>
                  </a:lnTo>
                  <a:lnTo>
                    <a:pt x="4836960" y="1866900"/>
                  </a:lnTo>
                  <a:lnTo>
                    <a:pt x="4876470" y="1828800"/>
                  </a:lnTo>
                  <a:lnTo>
                    <a:pt x="4916144" y="1803400"/>
                  </a:lnTo>
                  <a:lnTo>
                    <a:pt x="4955972" y="1765300"/>
                  </a:lnTo>
                  <a:lnTo>
                    <a:pt x="4995977" y="1739900"/>
                  </a:lnTo>
                  <a:lnTo>
                    <a:pt x="5036147" y="1701800"/>
                  </a:lnTo>
                  <a:lnTo>
                    <a:pt x="5076482" y="1676400"/>
                  </a:lnTo>
                  <a:lnTo>
                    <a:pt x="5116982" y="1638300"/>
                  </a:lnTo>
                  <a:lnTo>
                    <a:pt x="5198186" y="1587500"/>
                  </a:lnTo>
                  <a:lnTo>
                    <a:pt x="5238864" y="1549400"/>
                  </a:lnTo>
                  <a:lnTo>
                    <a:pt x="5279695" y="1524000"/>
                  </a:lnTo>
                  <a:lnTo>
                    <a:pt x="5320652" y="1485900"/>
                  </a:lnTo>
                  <a:lnTo>
                    <a:pt x="5402986" y="1435100"/>
                  </a:lnTo>
                  <a:lnTo>
                    <a:pt x="5444350" y="1397000"/>
                  </a:lnTo>
                  <a:lnTo>
                    <a:pt x="5569255" y="1320800"/>
                  </a:lnTo>
                  <a:lnTo>
                    <a:pt x="5611152" y="1282700"/>
                  </a:lnTo>
                  <a:lnTo>
                    <a:pt x="5737593" y="1206500"/>
                  </a:lnTo>
                  <a:lnTo>
                    <a:pt x="5779998" y="1168400"/>
                  </a:lnTo>
                  <a:lnTo>
                    <a:pt x="5865165" y="1117600"/>
                  </a:lnTo>
                  <a:lnTo>
                    <a:pt x="5870029" y="1117600"/>
                  </a:lnTo>
                  <a:lnTo>
                    <a:pt x="5870029" y="0"/>
                  </a:lnTo>
                  <a:close/>
                </a:path>
              </a:pathLst>
            </a:custGeom>
            <a:solidFill>
              <a:schemeClr val="accent2"/>
            </a:solidFill>
          </p:spPr>
          <p:txBody>
            <a:bodyPr wrap="square" lIns="0" tIns="0" rIns="0" bIns="0" rtlCol="0"/>
            <a:lstStyle/>
            <a:p>
              <a:endParaRPr/>
            </a:p>
          </p:txBody>
        </p:sp>
        <p:sp>
          <p:nvSpPr>
            <p:cNvPr id="10" name="object 5">
              <a:extLst>
                <a:ext uri="{FF2B5EF4-FFF2-40B4-BE49-F238E27FC236}">
                  <a16:creationId xmlns:a16="http://schemas.microsoft.com/office/drawing/2014/main" id="{E9D43AD8-C8F8-0D99-70B1-6FA05756A681}"/>
                </a:ext>
              </a:extLst>
            </p:cNvPr>
            <p:cNvSpPr/>
            <p:nvPr/>
          </p:nvSpPr>
          <p:spPr>
            <a:xfrm rot="5400000">
              <a:off x="1641536" y="8784852"/>
              <a:ext cx="4432252" cy="4909264"/>
            </a:xfrm>
            <a:custGeom>
              <a:avLst/>
              <a:gdLst/>
              <a:ahLst/>
              <a:cxnLst/>
              <a:rect l="l" t="t" r="r" b="b"/>
              <a:pathLst>
                <a:path w="4248150" h="4705350">
                  <a:moveTo>
                    <a:pt x="68351" y="4560621"/>
                  </a:moveTo>
                  <a:lnTo>
                    <a:pt x="66116" y="4567059"/>
                  </a:lnTo>
                  <a:lnTo>
                    <a:pt x="59969" y="4585919"/>
                  </a:lnTo>
                  <a:lnTo>
                    <a:pt x="66052" y="4571289"/>
                  </a:lnTo>
                  <a:lnTo>
                    <a:pt x="68351" y="4560621"/>
                  </a:lnTo>
                  <a:close/>
                </a:path>
                <a:path w="4248150" h="4705350">
                  <a:moveTo>
                    <a:pt x="242531" y="4177042"/>
                  </a:moveTo>
                  <a:lnTo>
                    <a:pt x="236054" y="4193400"/>
                  </a:lnTo>
                  <a:lnTo>
                    <a:pt x="230149" y="4208615"/>
                  </a:lnTo>
                  <a:lnTo>
                    <a:pt x="224929" y="4222559"/>
                  </a:lnTo>
                  <a:lnTo>
                    <a:pt x="220433" y="4235069"/>
                  </a:lnTo>
                  <a:lnTo>
                    <a:pt x="229514" y="4213377"/>
                  </a:lnTo>
                  <a:lnTo>
                    <a:pt x="235699" y="4197578"/>
                  </a:lnTo>
                  <a:lnTo>
                    <a:pt x="239776" y="4186021"/>
                  </a:lnTo>
                  <a:lnTo>
                    <a:pt x="242531" y="4177042"/>
                  </a:lnTo>
                  <a:close/>
                </a:path>
                <a:path w="4248150" h="4705350">
                  <a:moveTo>
                    <a:pt x="328066" y="3916362"/>
                  </a:moveTo>
                  <a:lnTo>
                    <a:pt x="317068" y="3941114"/>
                  </a:lnTo>
                  <a:lnTo>
                    <a:pt x="309473" y="3959402"/>
                  </a:lnTo>
                  <a:lnTo>
                    <a:pt x="304558" y="3972382"/>
                  </a:lnTo>
                  <a:lnTo>
                    <a:pt x="301612" y="3981246"/>
                  </a:lnTo>
                  <a:lnTo>
                    <a:pt x="309372" y="3963162"/>
                  </a:lnTo>
                  <a:lnTo>
                    <a:pt x="316522" y="3946093"/>
                  </a:lnTo>
                  <a:lnTo>
                    <a:pt x="322834" y="3930383"/>
                  </a:lnTo>
                  <a:lnTo>
                    <a:pt x="328066" y="3916362"/>
                  </a:lnTo>
                  <a:close/>
                </a:path>
                <a:path w="4248150" h="4705350">
                  <a:moveTo>
                    <a:pt x="444131" y="3727450"/>
                  </a:moveTo>
                  <a:lnTo>
                    <a:pt x="409155" y="3794188"/>
                  </a:lnTo>
                  <a:lnTo>
                    <a:pt x="383794" y="3841267"/>
                  </a:lnTo>
                  <a:lnTo>
                    <a:pt x="357251" y="3889705"/>
                  </a:lnTo>
                  <a:lnTo>
                    <a:pt x="313626" y="3967797"/>
                  </a:lnTo>
                  <a:lnTo>
                    <a:pt x="302488" y="3985717"/>
                  </a:lnTo>
                  <a:lnTo>
                    <a:pt x="301625" y="3981246"/>
                  </a:lnTo>
                  <a:lnTo>
                    <a:pt x="280962" y="4028071"/>
                  </a:lnTo>
                  <a:lnTo>
                    <a:pt x="258216" y="4078109"/>
                  </a:lnTo>
                  <a:lnTo>
                    <a:pt x="191173" y="4223067"/>
                  </a:lnTo>
                  <a:lnTo>
                    <a:pt x="173786" y="4261497"/>
                  </a:lnTo>
                  <a:lnTo>
                    <a:pt x="161188" y="4290898"/>
                  </a:lnTo>
                  <a:lnTo>
                    <a:pt x="184823" y="4242651"/>
                  </a:lnTo>
                  <a:lnTo>
                    <a:pt x="196938" y="4220134"/>
                  </a:lnTo>
                  <a:lnTo>
                    <a:pt x="182918" y="4265549"/>
                  </a:lnTo>
                  <a:lnTo>
                    <a:pt x="167576" y="4304411"/>
                  </a:lnTo>
                  <a:lnTo>
                    <a:pt x="149783" y="4348086"/>
                  </a:lnTo>
                  <a:lnTo>
                    <a:pt x="140881" y="4370527"/>
                  </a:lnTo>
                  <a:lnTo>
                    <a:pt x="132740" y="4392892"/>
                  </a:lnTo>
                  <a:lnTo>
                    <a:pt x="118262" y="4424578"/>
                  </a:lnTo>
                  <a:lnTo>
                    <a:pt x="111760" y="4435767"/>
                  </a:lnTo>
                  <a:lnTo>
                    <a:pt x="110236" y="4434306"/>
                  </a:lnTo>
                  <a:lnTo>
                    <a:pt x="110642" y="4428058"/>
                  </a:lnTo>
                  <a:lnTo>
                    <a:pt x="109969" y="4424883"/>
                  </a:lnTo>
                  <a:lnTo>
                    <a:pt x="93268" y="4459186"/>
                  </a:lnTo>
                  <a:lnTo>
                    <a:pt x="57073" y="4550969"/>
                  </a:lnTo>
                  <a:lnTo>
                    <a:pt x="0" y="4705083"/>
                  </a:lnTo>
                  <a:lnTo>
                    <a:pt x="32613" y="4619472"/>
                  </a:lnTo>
                  <a:lnTo>
                    <a:pt x="49098" y="4576750"/>
                  </a:lnTo>
                  <a:lnTo>
                    <a:pt x="65951" y="4534154"/>
                  </a:lnTo>
                  <a:lnTo>
                    <a:pt x="83375" y="4491787"/>
                  </a:lnTo>
                  <a:lnTo>
                    <a:pt x="68351" y="4560608"/>
                  </a:lnTo>
                  <a:lnTo>
                    <a:pt x="75996" y="4538548"/>
                  </a:lnTo>
                  <a:lnTo>
                    <a:pt x="99212" y="4478693"/>
                  </a:lnTo>
                  <a:lnTo>
                    <a:pt x="117335" y="4433125"/>
                  </a:lnTo>
                  <a:lnTo>
                    <a:pt x="141122" y="4376686"/>
                  </a:lnTo>
                  <a:lnTo>
                    <a:pt x="160388" y="4345381"/>
                  </a:lnTo>
                  <a:lnTo>
                    <a:pt x="167132" y="4337253"/>
                  </a:lnTo>
                  <a:lnTo>
                    <a:pt x="180428" y="4312310"/>
                  </a:lnTo>
                  <a:lnTo>
                    <a:pt x="206476" y="4254284"/>
                  </a:lnTo>
                  <a:lnTo>
                    <a:pt x="251510" y="4146918"/>
                  </a:lnTo>
                  <a:lnTo>
                    <a:pt x="248335" y="4156633"/>
                  </a:lnTo>
                  <a:lnTo>
                    <a:pt x="242531" y="4177042"/>
                  </a:lnTo>
                  <a:lnTo>
                    <a:pt x="258851" y="4137304"/>
                  </a:lnTo>
                  <a:lnTo>
                    <a:pt x="277152" y="4093807"/>
                  </a:lnTo>
                  <a:lnTo>
                    <a:pt x="297027" y="4047896"/>
                  </a:lnTo>
                  <a:lnTo>
                    <a:pt x="318033" y="4000919"/>
                  </a:lnTo>
                  <a:lnTo>
                    <a:pt x="339750" y="3954221"/>
                  </a:lnTo>
                  <a:lnTo>
                    <a:pt x="392760" y="3846068"/>
                  </a:lnTo>
                  <a:lnTo>
                    <a:pt x="418414" y="3792093"/>
                  </a:lnTo>
                  <a:lnTo>
                    <a:pt x="436333" y="3751211"/>
                  </a:lnTo>
                  <a:lnTo>
                    <a:pt x="444131" y="3727450"/>
                  </a:lnTo>
                  <a:close/>
                </a:path>
                <a:path w="4248150" h="4705350">
                  <a:moveTo>
                    <a:pt x="4247680" y="0"/>
                  </a:moveTo>
                  <a:lnTo>
                    <a:pt x="4231221" y="9258"/>
                  </a:lnTo>
                  <a:lnTo>
                    <a:pt x="4182160" y="37782"/>
                  </a:lnTo>
                  <a:lnTo>
                    <a:pt x="4170159" y="46393"/>
                  </a:lnTo>
                  <a:lnTo>
                    <a:pt x="4185145" y="38239"/>
                  </a:lnTo>
                  <a:lnTo>
                    <a:pt x="4206113" y="25679"/>
                  </a:lnTo>
                  <a:lnTo>
                    <a:pt x="4247680" y="0"/>
                  </a:lnTo>
                  <a:close/>
                </a:path>
              </a:pathLst>
            </a:custGeom>
            <a:solidFill>
              <a:schemeClr val="accent2"/>
            </a:solidFill>
          </p:spPr>
          <p:txBody>
            <a:bodyPr wrap="square" lIns="0" tIns="0" rIns="0" bIns="0" rtlCol="0"/>
            <a:lstStyle/>
            <a:p>
              <a:endParaRPr/>
            </a:p>
          </p:txBody>
        </p:sp>
        <p:sp>
          <p:nvSpPr>
            <p:cNvPr id="12" name="object 7">
              <a:extLst>
                <a:ext uri="{FF2B5EF4-FFF2-40B4-BE49-F238E27FC236}">
                  <a16:creationId xmlns:a16="http://schemas.microsoft.com/office/drawing/2014/main" id="{74A14458-1F0F-CB7E-9016-F35BF1DC9589}"/>
                </a:ext>
              </a:extLst>
            </p:cNvPr>
            <p:cNvSpPr/>
            <p:nvPr/>
          </p:nvSpPr>
          <p:spPr>
            <a:xfrm rot="5400000">
              <a:off x="398041" y="8092877"/>
              <a:ext cx="6254178" cy="7049199"/>
            </a:xfrm>
            <a:custGeom>
              <a:avLst/>
              <a:gdLst/>
              <a:ahLst/>
              <a:cxnLst/>
              <a:rect l="l" t="t" r="r" b="b"/>
              <a:pathLst>
                <a:path w="5994400" h="6756400">
                  <a:moveTo>
                    <a:pt x="45961" y="6642100"/>
                  </a:moveTo>
                  <a:lnTo>
                    <a:pt x="23304" y="6642100"/>
                  </a:lnTo>
                  <a:lnTo>
                    <a:pt x="20840" y="6642100"/>
                  </a:lnTo>
                  <a:lnTo>
                    <a:pt x="17983" y="6667500"/>
                  </a:lnTo>
                  <a:lnTo>
                    <a:pt x="14719" y="6680200"/>
                  </a:lnTo>
                  <a:lnTo>
                    <a:pt x="11074" y="6705600"/>
                  </a:lnTo>
                  <a:lnTo>
                    <a:pt x="0" y="6756400"/>
                  </a:lnTo>
                  <a:lnTo>
                    <a:pt x="4699" y="6756400"/>
                  </a:lnTo>
                  <a:lnTo>
                    <a:pt x="26530" y="6692900"/>
                  </a:lnTo>
                  <a:lnTo>
                    <a:pt x="45961" y="6642100"/>
                  </a:lnTo>
                  <a:close/>
                </a:path>
                <a:path w="5994400" h="6756400">
                  <a:moveTo>
                    <a:pt x="192951" y="5932602"/>
                  </a:moveTo>
                  <a:lnTo>
                    <a:pt x="189395" y="5943600"/>
                  </a:lnTo>
                  <a:lnTo>
                    <a:pt x="191160" y="5942165"/>
                  </a:lnTo>
                  <a:lnTo>
                    <a:pt x="192951" y="5932602"/>
                  </a:lnTo>
                  <a:close/>
                </a:path>
                <a:path w="5994400" h="6756400">
                  <a:moveTo>
                    <a:pt x="302463" y="5588000"/>
                  </a:moveTo>
                  <a:lnTo>
                    <a:pt x="287883" y="5626100"/>
                  </a:lnTo>
                  <a:lnTo>
                    <a:pt x="273913" y="5676900"/>
                  </a:lnTo>
                  <a:lnTo>
                    <a:pt x="260299" y="5715000"/>
                  </a:lnTo>
                  <a:lnTo>
                    <a:pt x="246799" y="5765800"/>
                  </a:lnTo>
                  <a:lnTo>
                    <a:pt x="242506" y="5765800"/>
                  </a:lnTo>
                  <a:lnTo>
                    <a:pt x="235102" y="5778500"/>
                  </a:lnTo>
                  <a:lnTo>
                    <a:pt x="227622" y="5803900"/>
                  </a:lnTo>
                  <a:lnTo>
                    <a:pt x="220078" y="5829300"/>
                  </a:lnTo>
                  <a:lnTo>
                    <a:pt x="212483" y="5854700"/>
                  </a:lnTo>
                  <a:lnTo>
                    <a:pt x="205181" y="5880100"/>
                  </a:lnTo>
                  <a:lnTo>
                    <a:pt x="198018" y="5905500"/>
                  </a:lnTo>
                  <a:lnTo>
                    <a:pt x="192951" y="5932602"/>
                  </a:lnTo>
                  <a:lnTo>
                    <a:pt x="205765" y="5892800"/>
                  </a:lnTo>
                  <a:lnTo>
                    <a:pt x="222770" y="5842000"/>
                  </a:lnTo>
                  <a:lnTo>
                    <a:pt x="239598" y="5791200"/>
                  </a:lnTo>
                  <a:lnTo>
                    <a:pt x="255447" y="5740400"/>
                  </a:lnTo>
                  <a:lnTo>
                    <a:pt x="262877" y="5715000"/>
                  </a:lnTo>
                  <a:lnTo>
                    <a:pt x="269900" y="5702300"/>
                  </a:lnTo>
                  <a:lnTo>
                    <a:pt x="276491" y="5676900"/>
                  </a:lnTo>
                  <a:lnTo>
                    <a:pt x="282575" y="5664200"/>
                  </a:lnTo>
                  <a:lnTo>
                    <a:pt x="288455" y="5638800"/>
                  </a:lnTo>
                  <a:lnTo>
                    <a:pt x="293801" y="5626100"/>
                  </a:lnTo>
                  <a:lnTo>
                    <a:pt x="298500" y="5600700"/>
                  </a:lnTo>
                  <a:lnTo>
                    <a:pt x="302463" y="5588000"/>
                  </a:lnTo>
                  <a:close/>
                </a:path>
                <a:path w="5994400" h="6756400">
                  <a:moveTo>
                    <a:pt x="342874" y="5549900"/>
                  </a:moveTo>
                  <a:lnTo>
                    <a:pt x="334987" y="5549900"/>
                  </a:lnTo>
                  <a:lnTo>
                    <a:pt x="323278" y="5575300"/>
                  </a:lnTo>
                  <a:lnTo>
                    <a:pt x="306882" y="5638800"/>
                  </a:lnTo>
                  <a:lnTo>
                    <a:pt x="294157" y="5664200"/>
                  </a:lnTo>
                  <a:lnTo>
                    <a:pt x="281876" y="5689600"/>
                  </a:lnTo>
                  <a:lnTo>
                    <a:pt x="269773" y="5727700"/>
                  </a:lnTo>
                  <a:lnTo>
                    <a:pt x="257530" y="5753100"/>
                  </a:lnTo>
                  <a:lnTo>
                    <a:pt x="256870" y="5765800"/>
                  </a:lnTo>
                  <a:lnTo>
                    <a:pt x="253466" y="5791200"/>
                  </a:lnTo>
                  <a:lnTo>
                    <a:pt x="247611" y="5816600"/>
                  </a:lnTo>
                  <a:lnTo>
                    <a:pt x="239598" y="5842000"/>
                  </a:lnTo>
                  <a:lnTo>
                    <a:pt x="229743" y="5880100"/>
                  </a:lnTo>
                  <a:lnTo>
                    <a:pt x="219163" y="5918200"/>
                  </a:lnTo>
                  <a:lnTo>
                    <a:pt x="194703" y="6007100"/>
                  </a:lnTo>
                  <a:lnTo>
                    <a:pt x="167690" y="6096000"/>
                  </a:lnTo>
                  <a:lnTo>
                    <a:pt x="142443" y="6184900"/>
                  </a:lnTo>
                  <a:lnTo>
                    <a:pt x="130378" y="6235700"/>
                  </a:lnTo>
                  <a:lnTo>
                    <a:pt x="118986" y="6286500"/>
                  </a:lnTo>
                  <a:lnTo>
                    <a:pt x="108864" y="6324600"/>
                  </a:lnTo>
                  <a:lnTo>
                    <a:pt x="100584" y="6362700"/>
                  </a:lnTo>
                  <a:lnTo>
                    <a:pt x="109512" y="6311900"/>
                  </a:lnTo>
                  <a:lnTo>
                    <a:pt x="123596" y="6235700"/>
                  </a:lnTo>
                  <a:lnTo>
                    <a:pt x="133362" y="6184900"/>
                  </a:lnTo>
                  <a:lnTo>
                    <a:pt x="147751" y="6121400"/>
                  </a:lnTo>
                  <a:lnTo>
                    <a:pt x="158788" y="6070600"/>
                  </a:lnTo>
                  <a:lnTo>
                    <a:pt x="171869" y="6032500"/>
                  </a:lnTo>
                  <a:lnTo>
                    <a:pt x="187159" y="5981700"/>
                  </a:lnTo>
                  <a:lnTo>
                    <a:pt x="204825" y="5930900"/>
                  </a:lnTo>
                  <a:lnTo>
                    <a:pt x="191160" y="5942165"/>
                  </a:lnTo>
                  <a:lnTo>
                    <a:pt x="190881" y="5943600"/>
                  </a:lnTo>
                  <a:lnTo>
                    <a:pt x="176415" y="5994400"/>
                  </a:lnTo>
                  <a:lnTo>
                    <a:pt x="169125" y="6019800"/>
                  </a:lnTo>
                  <a:lnTo>
                    <a:pt x="161798" y="6045200"/>
                  </a:lnTo>
                  <a:lnTo>
                    <a:pt x="154432" y="6070600"/>
                  </a:lnTo>
                  <a:lnTo>
                    <a:pt x="147167" y="6096000"/>
                  </a:lnTo>
                  <a:lnTo>
                    <a:pt x="140208" y="6121400"/>
                  </a:lnTo>
                  <a:lnTo>
                    <a:pt x="133324" y="6134100"/>
                  </a:lnTo>
                  <a:lnTo>
                    <a:pt x="126301" y="6159500"/>
                  </a:lnTo>
                  <a:lnTo>
                    <a:pt x="120065" y="6197600"/>
                  </a:lnTo>
                  <a:lnTo>
                    <a:pt x="113741" y="6223000"/>
                  </a:lnTo>
                  <a:lnTo>
                    <a:pt x="107022" y="6261100"/>
                  </a:lnTo>
                  <a:lnTo>
                    <a:pt x="99606" y="6299200"/>
                  </a:lnTo>
                  <a:lnTo>
                    <a:pt x="91173" y="6337300"/>
                  </a:lnTo>
                  <a:lnTo>
                    <a:pt x="81432" y="6375400"/>
                  </a:lnTo>
                  <a:lnTo>
                    <a:pt x="70078" y="6438900"/>
                  </a:lnTo>
                  <a:lnTo>
                    <a:pt x="56819" y="6489700"/>
                  </a:lnTo>
                  <a:lnTo>
                    <a:pt x="41325" y="6565900"/>
                  </a:lnTo>
                  <a:lnTo>
                    <a:pt x="26301" y="6629400"/>
                  </a:lnTo>
                  <a:lnTo>
                    <a:pt x="51181" y="6629400"/>
                  </a:lnTo>
                  <a:lnTo>
                    <a:pt x="61607" y="6604000"/>
                  </a:lnTo>
                  <a:lnTo>
                    <a:pt x="66306" y="6604000"/>
                  </a:lnTo>
                  <a:lnTo>
                    <a:pt x="68491" y="6591300"/>
                  </a:lnTo>
                  <a:lnTo>
                    <a:pt x="71424" y="6565900"/>
                  </a:lnTo>
                  <a:lnTo>
                    <a:pt x="75298" y="6540500"/>
                  </a:lnTo>
                  <a:lnTo>
                    <a:pt x="80276" y="6515100"/>
                  </a:lnTo>
                  <a:lnTo>
                    <a:pt x="86207" y="6489700"/>
                  </a:lnTo>
                  <a:lnTo>
                    <a:pt x="92875" y="6451600"/>
                  </a:lnTo>
                  <a:lnTo>
                    <a:pt x="100241" y="6426200"/>
                  </a:lnTo>
                  <a:lnTo>
                    <a:pt x="108242" y="6388100"/>
                  </a:lnTo>
                  <a:lnTo>
                    <a:pt x="113969" y="6362700"/>
                  </a:lnTo>
                  <a:lnTo>
                    <a:pt x="116827" y="6350000"/>
                  </a:lnTo>
                  <a:lnTo>
                    <a:pt x="121373" y="6324600"/>
                  </a:lnTo>
                  <a:lnTo>
                    <a:pt x="126187" y="6311900"/>
                  </a:lnTo>
                  <a:lnTo>
                    <a:pt x="147866" y="6223000"/>
                  </a:lnTo>
                  <a:lnTo>
                    <a:pt x="171284" y="6134100"/>
                  </a:lnTo>
                  <a:lnTo>
                    <a:pt x="183819" y="6096000"/>
                  </a:lnTo>
                  <a:lnTo>
                    <a:pt x="197408" y="6045200"/>
                  </a:lnTo>
                  <a:lnTo>
                    <a:pt x="184442" y="6096000"/>
                  </a:lnTo>
                  <a:lnTo>
                    <a:pt x="172681" y="6146800"/>
                  </a:lnTo>
                  <a:lnTo>
                    <a:pt x="182702" y="6121400"/>
                  </a:lnTo>
                  <a:lnTo>
                    <a:pt x="192189" y="6083300"/>
                  </a:lnTo>
                  <a:lnTo>
                    <a:pt x="201041" y="6057900"/>
                  </a:lnTo>
                  <a:lnTo>
                    <a:pt x="203733" y="6045200"/>
                  </a:lnTo>
                  <a:lnTo>
                    <a:pt x="209118" y="6019800"/>
                  </a:lnTo>
                  <a:lnTo>
                    <a:pt x="216382" y="5994400"/>
                  </a:lnTo>
                  <a:lnTo>
                    <a:pt x="222948" y="5969000"/>
                  </a:lnTo>
                  <a:lnTo>
                    <a:pt x="228892" y="5956300"/>
                  </a:lnTo>
                  <a:lnTo>
                    <a:pt x="234276" y="5930900"/>
                  </a:lnTo>
                  <a:lnTo>
                    <a:pt x="243700" y="5892800"/>
                  </a:lnTo>
                  <a:lnTo>
                    <a:pt x="252310" y="5854700"/>
                  </a:lnTo>
                  <a:lnTo>
                    <a:pt x="260438" y="5829300"/>
                  </a:lnTo>
                  <a:lnTo>
                    <a:pt x="268401" y="5791200"/>
                  </a:lnTo>
                  <a:lnTo>
                    <a:pt x="272173" y="5791200"/>
                  </a:lnTo>
                  <a:lnTo>
                    <a:pt x="277799" y="5778500"/>
                  </a:lnTo>
                  <a:lnTo>
                    <a:pt x="285800" y="5765800"/>
                  </a:lnTo>
                  <a:lnTo>
                    <a:pt x="295503" y="5727700"/>
                  </a:lnTo>
                  <a:lnTo>
                    <a:pt x="304241" y="5702300"/>
                  </a:lnTo>
                  <a:lnTo>
                    <a:pt x="312216" y="5664200"/>
                  </a:lnTo>
                  <a:lnTo>
                    <a:pt x="319646" y="5638800"/>
                  </a:lnTo>
                  <a:lnTo>
                    <a:pt x="326212" y="5626100"/>
                  </a:lnTo>
                  <a:lnTo>
                    <a:pt x="331736" y="5600700"/>
                  </a:lnTo>
                  <a:lnTo>
                    <a:pt x="336194" y="5588000"/>
                  </a:lnTo>
                  <a:lnTo>
                    <a:pt x="339559" y="5575300"/>
                  </a:lnTo>
                  <a:lnTo>
                    <a:pt x="342874" y="5549900"/>
                  </a:lnTo>
                  <a:close/>
                </a:path>
                <a:path w="5994400" h="6756400">
                  <a:moveTo>
                    <a:pt x="448475" y="5486400"/>
                  </a:moveTo>
                  <a:lnTo>
                    <a:pt x="445909" y="5486400"/>
                  </a:lnTo>
                  <a:lnTo>
                    <a:pt x="445376" y="5499100"/>
                  </a:lnTo>
                  <a:lnTo>
                    <a:pt x="445668" y="5499100"/>
                  </a:lnTo>
                  <a:lnTo>
                    <a:pt x="448475" y="5486400"/>
                  </a:lnTo>
                  <a:close/>
                </a:path>
                <a:path w="5994400" h="6756400">
                  <a:moveTo>
                    <a:pt x="448843" y="5485295"/>
                  </a:moveTo>
                  <a:lnTo>
                    <a:pt x="448475" y="5486400"/>
                  </a:lnTo>
                  <a:lnTo>
                    <a:pt x="448665" y="5486400"/>
                  </a:lnTo>
                  <a:lnTo>
                    <a:pt x="448843" y="5485295"/>
                  </a:lnTo>
                  <a:close/>
                </a:path>
                <a:path w="5994400" h="6756400">
                  <a:moveTo>
                    <a:pt x="560476" y="5029200"/>
                  </a:moveTo>
                  <a:lnTo>
                    <a:pt x="559587" y="5029200"/>
                  </a:lnTo>
                  <a:lnTo>
                    <a:pt x="557276" y="5041900"/>
                  </a:lnTo>
                  <a:lnTo>
                    <a:pt x="560476" y="5029200"/>
                  </a:lnTo>
                  <a:close/>
                </a:path>
                <a:path w="5994400" h="6756400">
                  <a:moveTo>
                    <a:pt x="588886" y="4885258"/>
                  </a:moveTo>
                  <a:lnTo>
                    <a:pt x="586905" y="4889500"/>
                  </a:lnTo>
                  <a:lnTo>
                    <a:pt x="587578" y="4889500"/>
                  </a:lnTo>
                  <a:lnTo>
                    <a:pt x="588886" y="4885258"/>
                  </a:lnTo>
                  <a:close/>
                </a:path>
                <a:path w="5994400" h="6756400">
                  <a:moveTo>
                    <a:pt x="677735" y="4711700"/>
                  </a:moveTo>
                  <a:lnTo>
                    <a:pt x="657440" y="4762500"/>
                  </a:lnTo>
                  <a:lnTo>
                    <a:pt x="651725" y="4776711"/>
                  </a:lnTo>
                  <a:lnTo>
                    <a:pt x="652538" y="4775200"/>
                  </a:lnTo>
                  <a:lnTo>
                    <a:pt x="677735" y="4711700"/>
                  </a:lnTo>
                  <a:close/>
                </a:path>
                <a:path w="5994400" h="6756400">
                  <a:moveTo>
                    <a:pt x="806792" y="4435462"/>
                  </a:moveTo>
                  <a:lnTo>
                    <a:pt x="799566" y="4445000"/>
                  </a:lnTo>
                  <a:lnTo>
                    <a:pt x="790194" y="4470400"/>
                  </a:lnTo>
                  <a:lnTo>
                    <a:pt x="806792" y="4435462"/>
                  </a:lnTo>
                  <a:close/>
                </a:path>
                <a:path w="5994400" h="6756400">
                  <a:moveTo>
                    <a:pt x="810069" y="4428566"/>
                  </a:moveTo>
                  <a:lnTo>
                    <a:pt x="806792" y="4435462"/>
                  </a:lnTo>
                  <a:lnTo>
                    <a:pt x="809180" y="4432300"/>
                  </a:lnTo>
                  <a:lnTo>
                    <a:pt x="810069" y="4428566"/>
                  </a:lnTo>
                  <a:close/>
                </a:path>
                <a:path w="5994400" h="6756400">
                  <a:moveTo>
                    <a:pt x="862215" y="4319702"/>
                  </a:moveTo>
                  <a:lnTo>
                    <a:pt x="844473" y="4356100"/>
                  </a:lnTo>
                  <a:lnTo>
                    <a:pt x="831418" y="4383595"/>
                  </a:lnTo>
                  <a:lnTo>
                    <a:pt x="832942" y="4381500"/>
                  </a:lnTo>
                  <a:lnTo>
                    <a:pt x="862215" y="4319702"/>
                  </a:lnTo>
                  <a:close/>
                </a:path>
                <a:path w="5994400" h="6756400">
                  <a:moveTo>
                    <a:pt x="914768" y="4241800"/>
                  </a:moveTo>
                  <a:lnTo>
                    <a:pt x="913993" y="4241800"/>
                  </a:lnTo>
                  <a:lnTo>
                    <a:pt x="910107" y="4254500"/>
                  </a:lnTo>
                  <a:lnTo>
                    <a:pt x="906284" y="4267200"/>
                  </a:lnTo>
                  <a:lnTo>
                    <a:pt x="907554" y="4267200"/>
                  </a:lnTo>
                  <a:lnTo>
                    <a:pt x="911275" y="4254500"/>
                  </a:lnTo>
                  <a:lnTo>
                    <a:pt x="914768" y="4241800"/>
                  </a:lnTo>
                  <a:close/>
                </a:path>
                <a:path w="5994400" h="6756400">
                  <a:moveTo>
                    <a:pt x="987640" y="4076700"/>
                  </a:moveTo>
                  <a:lnTo>
                    <a:pt x="906818" y="4229100"/>
                  </a:lnTo>
                  <a:lnTo>
                    <a:pt x="901801" y="4241800"/>
                  </a:lnTo>
                  <a:lnTo>
                    <a:pt x="896696" y="4241800"/>
                  </a:lnTo>
                  <a:lnTo>
                    <a:pt x="891705" y="4254500"/>
                  </a:lnTo>
                  <a:lnTo>
                    <a:pt x="887069" y="4267200"/>
                  </a:lnTo>
                  <a:lnTo>
                    <a:pt x="862215" y="4319702"/>
                  </a:lnTo>
                  <a:lnTo>
                    <a:pt x="875411" y="4292600"/>
                  </a:lnTo>
                  <a:lnTo>
                    <a:pt x="890866" y="4267200"/>
                  </a:lnTo>
                  <a:lnTo>
                    <a:pt x="898791" y="4254500"/>
                  </a:lnTo>
                  <a:lnTo>
                    <a:pt x="907110" y="4241800"/>
                  </a:lnTo>
                  <a:lnTo>
                    <a:pt x="938047" y="4178300"/>
                  </a:lnTo>
                  <a:lnTo>
                    <a:pt x="963447" y="4127500"/>
                  </a:lnTo>
                  <a:lnTo>
                    <a:pt x="980821" y="4102100"/>
                  </a:lnTo>
                  <a:lnTo>
                    <a:pt x="987640" y="4076700"/>
                  </a:lnTo>
                  <a:close/>
                </a:path>
                <a:path w="5994400" h="6756400">
                  <a:moveTo>
                    <a:pt x="1000734" y="4315803"/>
                  </a:moveTo>
                  <a:lnTo>
                    <a:pt x="999020" y="4318000"/>
                  </a:lnTo>
                  <a:lnTo>
                    <a:pt x="989799" y="4343400"/>
                  </a:lnTo>
                  <a:lnTo>
                    <a:pt x="999096" y="4318000"/>
                  </a:lnTo>
                  <a:lnTo>
                    <a:pt x="1000734" y="4315803"/>
                  </a:lnTo>
                  <a:close/>
                </a:path>
                <a:path w="5994400" h="6756400">
                  <a:moveTo>
                    <a:pt x="1010056" y="4303268"/>
                  </a:moveTo>
                  <a:lnTo>
                    <a:pt x="1000734" y="4315803"/>
                  </a:lnTo>
                  <a:lnTo>
                    <a:pt x="1008900" y="4305300"/>
                  </a:lnTo>
                  <a:lnTo>
                    <a:pt x="1010056" y="4303268"/>
                  </a:lnTo>
                  <a:close/>
                </a:path>
                <a:path w="5994400" h="6756400">
                  <a:moveTo>
                    <a:pt x="1031392" y="4038600"/>
                  </a:moveTo>
                  <a:lnTo>
                    <a:pt x="1008722" y="4076700"/>
                  </a:lnTo>
                  <a:lnTo>
                    <a:pt x="1005370" y="4087888"/>
                  </a:lnTo>
                  <a:lnTo>
                    <a:pt x="1031392" y="4038600"/>
                  </a:lnTo>
                  <a:close/>
                </a:path>
                <a:path w="5994400" h="6756400">
                  <a:moveTo>
                    <a:pt x="1072413" y="4147655"/>
                  </a:moveTo>
                  <a:lnTo>
                    <a:pt x="1051166" y="4178300"/>
                  </a:lnTo>
                  <a:lnTo>
                    <a:pt x="1070749" y="4152900"/>
                  </a:lnTo>
                  <a:lnTo>
                    <a:pt x="1072413" y="4147655"/>
                  </a:lnTo>
                  <a:close/>
                </a:path>
                <a:path w="5994400" h="6756400">
                  <a:moveTo>
                    <a:pt x="1087335" y="3924897"/>
                  </a:moveTo>
                  <a:lnTo>
                    <a:pt x="1079423" y="3937000"/>
                  </a:lnTo>
                  <a:lnTo>
                    <a:pt x="1066457" y="3962400"/>
                  </a:lnTo>
                  <a:lnTo>
                    <a:pt x="1046175" y="4000500"/>
                  </a:lnTo>
                  <a:lnTo>
                    <a:pt x="1087335" y="3924897"/>
                  </a:lnTo>
                  <a:close/>
                </a:path>
                <a:path w="5994400" h="6756400">
                  <a:moveTo>
                    <a:pt x="1095362" y="3906177"/>
                  </a:moveTo>
                  <a:lnTo>
                    <a:pt x="1087666" y="3924300"/>
                  </a:lnTo>
                  <a:lnTo>
                    <a:pt x="1087335" y="3924897"/>
                  </a:lnTo>
                  <a:lnTo>
                    <a:pt x="1087729" y="3924300"/>
                  </a:lnTo>
                  <a:lnTo>
                    <a:pt x="1093978" y="3911600"/>
                  </a:lnTo>
                  <a:lnTo>
                    <a:pt x="1095362" y="3906177"/>
                  </a:lnTo>
                  <a:close/>
                </a:path>
                <a:path w="5994400" h="6756400">
                  <a:moveTo>
                    <a:pt x="1098448" y="3898900"/>
                  </a:moveTo>
                  <a:lnTo>
                    <a:pt x="1097203" y="3898900"/>
                  </a:lnTo>
                  <a:lnTo>
                    <a:pt x="1095362" y="3906177"/>
                  </a:lnTo>
                  <a:lnTo>
                    <a:pt x="1098448" y="3898900"/>
                  </a:lnTo>
                  <a:close/>
                </a:path>
                <a:path w="5994400" h="6756400">
                  <a:moveTo>
                    <a:pt x="1151928" y="3853103"/>
                  </a:moveTo>
                  <a:lnTo>
                    <a:pt x="1148829" y="3860800"/>
                  </a:lnTo>
                  <a:lnTo>
                    <a:pt x="1149311" y="3860800"/>
                  </a:lnTo>
                  <a:lnTo>
                    <a:pt x="1151928" y="3853103"/>
                  </a:lnTo>
                  <a:close/>
                </a:path>
                <a:path w="5994400" h="6756400">
                  <a:moveTo>
                    <a:pt x="1159040" y="3835400"/>
                  </a:moveTo>
                  <a:lnTo>
                    <a:pt x="1158506" y="3835400"/>
                  </a:lnTo>
                  <a:lnTo>
                    <a:pt x="1153617" y="3848100"/>
                  </a:lnTo>
                  <a:lnTo>
                    <a:pt x="1151928" y="3853103"/>
                  </a:lnTo>
                  <a:lnTo>
                    <a:pt x="1159040" y="3835400"/>
                  </a:lnTo>
                  <a:close/>
                </a:path>
                <a:path w="5994400" h="6756400">
                  <a:moveTo>
                    <a:pt x="1480566" y="6705968"/>
                  </a:moveTo>
                  <a:lnTo>
                    <a:pt x="1469491" y="6731000"/>
                  </a:lnTo>
                  <a:lnTo>
                    <a:pt x="1477962" y="6718300"/>
                  </a:lnTo>
                  <a:lnTo>
                    <a:pt x="1480566" y="6705968"/>
                  </a:lnTo>
                  <a:close/>
                </a:path>
                <a:path w="5994400" h="6756400">
                  <a:moveTo>
                    <a:pt x="1520520" y="3543300"/>
                  </a:moveTo>
                  <a:lnTo>
                    <a:pt x="1503349" y="3568700"/>
                  </a:lnTo>
                  <a:lnTo>
                    <a:pt x="1482344" y="3594100"/>
                  </a:lnTo>
                  <a:lnTo>
                    <a:pt x="1459903" y="3632200"/>
                  </a:lnTo>
                  <a:lnTo>
                    <a:pt x="1458468" y="3634740"/>
                  </a:lnTo>
                  <a:lnTo>
                    <a:pt x="1495183" y="3581400"/>
                  </a:lnTo>
                  <a:lnTo>
                    <a:pt x="1520520" y="3543300"/>
                  </a:lnTo>
                  <a:close/>
                </a:path>
                <a:path w="5994400" h="6756400">
                  <a:moveTo>
                    <a:pt x="1549387" y="3530600"/>
                  </a:moveTo>
                  <a:lnTo>
                    <a:pt x="1540230" y="3543300"/>
                  </a:lnTo>
                  <a:lnTo>
                    <a:pt x="1533042" y="3556000"/>
                  </a:lnTo>
                  <a:lnTo>
                    <a:pt x="1532318" y="3558184"/>
                  </a:lnTo>
                  <a:lnTo>
                    <a:pt x="1549387" y="3530600"/>
                  </a:lnTo>
                  <a:close/>
                </a:path>
                <a:path w="5994400" h="6756400">
                  <a:moveTo>
                    <a:pt x="2024176" y="2692400"/>
                  </a:moveTo>
                  <a:lnTo>
                    <a:pt x="1949323" y="2768600"/>
                  </a:lnTo>
                  <a:lnTo>
                    <a:pt x="1928406" y="2794000"/>
                  </a:lnTo>
                  <a:lnTo>
                    <a:pt x="1906968" y="2819400"/>
                  </a:lnTo>
                  <a:lnTo>
                    <a:pt x="1885048" y="2844800"/>
                  </a:lnTo>
                  <a:lnTo>
                    <a:pt x="1862683" y="2870200"/>
                  </a:lnTo>
                  <a:lnTo>
                    <a:pt x="1832190" y="2908300"/>
                  </a:lnTo>
                  <a:lnTo>
                    <a:pt x="1801063" y="2933700"/>
                  </a:lnTo>
                  <a:lnTo>
                    <a:pt x="1769376" y="2971800"/>
                  </a:lnTo>
                  <a:lnTo>
                    <a:pt x="1737207" y="3009900"/>
                  </a:lnTo>
                  <a:lnTo>
                    <a:pt x="1704644" y="3048000"/>
                  </a:lnTo>
                  <a:lnTo>
                    <a:pt x="1671777" y="3086100"/>
                  </a:lnTo>
                  <a:lnTo>
                    <a:pt x="1622056" y="3149600"/>
                  </a:lnTo>
                  <a:lnTo>
                    <a:pt x="1589811" y="3187700"/>
                  </a:lnTo>
                  <a:lnTo>
                    <a:pt x="1583397" y="3187700"/>
                  </a:lnTo>
                  <a:lnTo>
                    <a:pt x="1570697" y="3213100"/>
                  </a:lnTo>
                  <a:lnTo>
                    <a:pt x="1521104" y="3263900"/>
                  </a:lnTo>
                  <a:lnTo>
                    <a:pt x="1472857" y="3327400"/>
                  </a:lnTo>
                  <a:lnTo>
                    <a:pt x="1441221" y="3378200"/>
                  </a:lnTo>
                  <a:lnTo>
                    <a:pt x="1410157" y="3416300"/>
                  </a:lnTo>
                  <a:lnTo>
                    <a:pt x="1379753" y="3454400"/>
                  </a:lnTo>
                  <a:lnTo>
                    <a:pt x="1350098" y="3492500"/>
                  </a:lnTo>
                  <a:lnTo>
                    <a:pt x="1321257" y="3530600"/>
                  </a:lnTo>
                  <a:lnTo>
                    <a:pt x="1293329" y="3568700"/>
                  </a:lnTo>
                  <a:lnTo>
                    <a:pt x="1330083" y="3543300"/>
                  </a:lnTo>
                  <a:lnTo>
                    <a:pt x="1300607" y="3594100"/>
                  </a:lnTo>
                  <a:lnTo>
                    <a:pt x="1278940" y="3619500"/>
                  </a:lnTo>
                  <a:lnTo>
                    <a:pt x="1263942" y="3644900"/>
                  </a:lnTo>
                  <a:lnTo>
                    <a:pt x="1254417" y="3657600"/>
                  </a:lnTo>
                  <a:lnTo>
                    <a:pt x="1249349" y="3670300"/>
                  </a:lnTo>
                  <a:lnTo>
                    <a:pt x="1247686" y="3670300"/>
                  </a:lnTo>
                  <a:lnTo>
                    <a:pt x="1248435" y="3657600"/>
                  </a:lnTo>
                  <a:lnTo>
                    <a:pt x="1250556" y="3657600"/>
                  </a:lnTo>
                  <a:lnTo>
                    <a:pt x="1254937" y="3644900"/>
                  </a:lnTo>
                  <a:lnTo>
                    <a:pt x="1252537" y="3644900"/>
                  </a:lnTo>
                  <a:lnTo>
                    <a:pt x="1235379" y="3657600"/>
                  </a:lnTo>
                  <a:lnTo>
                    <a:pt x="1195514" y="3721100"/>
                  </a:lnTo>
                  <a:lnTo>
                    <a:pt x="1168793" y="3771900"/>
                  </a:lnTo>
                  <a:lnTo>
                    <a:pt x="1142453" y="3822700"/>
                  </a:lnTo>
                  <a:lnTo>
                    <a:pt x="1132598" y="3835400"/>
                  </a:lnTo>
                  <a:lnTo>
                    <a:pt x="1109230" y="3873500"/>
                  </a:lnTo>
                  <a:lnTo>
                    <a:pt x="1098448" y="3898900"/>
                  </a:lnTo>
                  <a:lnTo>
                    <a:pt x="1100785" y="3898900"/>
                  </a:lnTo>
                  <a:lnTo>
                    <a:pt x="1105357" y="3886200"/>
                  </a:lnTo>
                  <a:lnTo>
                    <a:pt x="1111567" y="3873500"/>
                  </a:lnTo>
                  <a:lnTo>
                    <a:pt x="1119428" y="3860800"/>
                  </a:lnTo>
                  <a:lnTo>
                    <a:pt x="1129220" y="3848100"/>
                  </a:lnTo>
                  <a:lnTo>
                    <a:pt x="1141196" y="3835400"/>
                  </a:lnTo>
                  <a:lnTo>
                    <a:pt x="1155623" y="3810000"/>
                  </a:lnTo>
                  <a:lnTo>
                    <a:pt x="1182103" y="3771900"/>
                  </a:lnTo>
                  <a:lnTo>
                    <a:pt x="1190129" y="3771900"/>
                  </a:lnTo>
                  <a:lnTo>
                    <a:pt x="1185252" y="3784600"/>
                  </a:lnTo>
                  <a:lnTo>
                    <a:pt x="1173035" y="3810000"/>
                  </a:lnTo>
                  <a:lnTo>
                    <a:pt x="1159040" y="3835400"/>
                  </a:lnTo>
                  <a:lnTo>
                    <a:pt x="1163840" y="3835400"/>
                  </a:lnTo>
                  <a:lnTo>
                    <a:pt x="1169428" y="3822700"/>
                  </a:lnTo>
                  <a:lnTo>
                    <a:pt x="1186027" y="3797300"/>
                  </a:lnTo>
                  <a:lnTo>
                    <a:pt x="1195031" y="3771900"/>
                  </a:lnTo>
                  <a:lnTo>
                    <a:pt x="1200607" y="3759200"/>
                  </a:lnTo>
                  <a:lnTo>
                    <a:pt x="1201229" y="3759200"/>
                  </a:lnTo>
                  <a:lnTo>
                    <a:pt x="1245628" y="3695700"/>
                  </a:lnTo>
                  <a:lnTo>
                    <a:pt x="1263802" y="3670300"/>
                  </a:lnTo>
                  <a:lnTo>
                    <a:pt x="1281976" y="3644900"/>
                  </a:lnTo>
                  <a:lnTo>
                    <a:pt x="1311694" y="3606800"/>
                  </a:lnTo>
                  <a:lnTo>
                    <a:pt x="1336205" y="3568700"/>
                  </a:lnTo>
                  <a:lnTo>
                    <a:pt x="1350010" y="3543300"/>
                  </a:lnTo>
                  <a:lnTo>
                    <a:pt x="1356906" y="3530600"/>
                  </a:lnTo>
                  <a:lnTo>
                    <a:pt x="1375244" y="3505200"/>
                  </a:lnTo>
                  <a:lnTo>
                    <a:pt x="1392605" y="3479800"/>
                  </a:lnTo>
                  <a:lnTo>
                    <a:pt x="1408328" y="3454400"/>
                  </a:lnTo>
                  <a:lnTo>
                    <a:pt x="1425638" y="3429000"/>
                  </a:lnTo>
                  <a:lnTo>
                    <a:pt x="1445602" y="3390900"/>
                  </a:lnTo>
                  <a:lnTo>
                    <a:pt x="1469250" y="3352800"/>
                  </a:lnTo>
                  <a:lnTo>
                    <a:pt x="1482852" y="3340100"/>
                  </a:lnTo>
                  <a:lnTo>
                    <a:pt x="1497799" y="3314700"/>
                  </a:lnTo>
                  <a:lnTo>
                    <a:pt x="1514259" y="3302000"/>
                  </a:lnTo>
                  <a:lnTo>
                    <a:pt x="1532369" y="3276600"/>
                  </a:lnTo>
                  <a:lnTo>
                    <a:pt x="1542148" y="3263900"/>
                  </a:lnTo>
                  <a:lnTo>
                    <a:pt x="1552308" y="3251200"/>
                  </a:lnTo>
                  <a:lnTo>
                    <a:pt x="1563077" y="3238500"/>
                  </a:lnTo>
                  <a:lnTo>
                    <a:pt x="1574647" y="3213100"/>
                  </a:lnTo>
                  <a:lnTo>
                    <a:pt x="1586738" y="3200400"/>
                  </a:lnTo>
                  <a:lnTo>
                    <a:pt x="1593011" y="3200400"/>
                  </a:lnTo>
                  <a:lnTo>
                    <a:pt x="1599539" y="3187700"/>
                  </a:lnTo>
                  <a:lnTo>
                    <a:pt x="1627047" y="3149600"/>
                  </a:lnTo>
                  <a:lnTo>
                    <a:pt x="1646555" y="3136900"/>
                  </a:lnTo>
                  <a:lnTo>
                    <a:pt x="1678508" y="3111500"/>
                  </a:lnTo>
                  <a:lnTo>
                    <a:pt x="1719643" y="3060700"/>
                  </a:lnTo>
                  <a:lnTo>
                    <a:pt x="1766697" y="2997200"/>
                  </a:lnTo>
                  <a:lnTo>
                    <a:pt x="1846084" y="2895600"/>
                  </a:lnTo>
                  <a:lnTo>
                    <a:pt x="1883752" y="2857500"/>
                  </a:lnTo>
                  <a:lnTo>
                    <a:pt x="1917293" y="2819400"/>
                  </a:lnTo>
                  <a:lnTo>
                    <a:pt x="1944662" y="2794000"/>
                  </a:lnTo>
                  <a:lnTo>
                    <a:pt x="1902180" y="2844800"/>
                  </a:lnTo>
                  <a:lnTo>
                    <a:pt x="1860219" y="2895600"/>
                  </a:lnTo>
                  <a:lnTo>
                    <a:pt x="1820227" y="2946400"/>
                  </a:lnTo>
                  <a:lnTo>
                    <a:pt x="1783600" y="2984500"/>
                  </a:lnTo>
                  <a:lnTo>
                    <a:pt x="1751774" y="3035300"/>
                  </a:lnTo>
                  <a:lnTo>
                    <a:pt x="1726184" y="3060700"/>
                  </a:lnTo>
                  <a:lnTo>
                    <a:pt x="1708238" y="3086100"/>
                  </a:lnTo>
                  <a:lnTo>
                    <a:pt x="1699374" y="3098800"/>
                  </a:lnTo>
                  <a:lnTo>
                    <a:pt x="1700999" y="3098800"/>
                  </a:lnTo>
                  <a:lnTo>
                    <a:pt x="1733613" y="3060700"/>
                  </a:lnTo>
                  <a:lnTo>
                    <a:pt x="1768360" y="3022600"/>
                  </a:lnTo>
                  <a:lnTo>
                    <a:pt x="1804593" y="2984500"/>
                  </a:lnTo>
                  <a:lnTo>
                    <a:pt x="1841690" y="2933700"/>
                  </a:lnTo>
                  <a:lnTo>
                    <a:pt x="1879028" y="2895600"/>
                  </a:lnTo>
                  <a:lnTo>
                    <a:pt x="1925027" y="2844800"/>
                  </a:lnTo>
                  <a:lnTo>
                    <a:pt x="1968995" y="2794000"/>
                  </a:lnTo>
                  <a:lnTo>
                    <a:pt x="1989455" y="2768600"/>
                  </a:lnTo>
                  <a:lnTo>
                    <a:pt x="2008695" y="2755900"/>
                  </a:lnTo>
                  <a:lnTo>
                    <a:pt x="2022030" y="2736900"/>
                  </a:lnTo>
                  <a:lnTo>
                    <a:pt x="2001443" y="2755900"/>
                  </a:lnTo>
                  <a:lnTo>
                    <a:pt x="1988083" y="2755900"/>
                  </a:lnTo>
                  <a:lnTo>
                    <a:pt x="1997417" y="2730500"/>
                  </a:lnTo>
                  <a:lnTo>
                    <a:pt x="2024176" y="2692400"/>
                  </a:lnTo>
                  <a:close/>
                </a:path>
                <a:path w="5994400" h="6756400">
                  <a:moveTo>
                    <a:pt x="2042718" y="2717800"/>
                  </a:moveTo>
                  <a:lnTo>
                    <a:pt x="2026513" y="2730500"/>
                  </a:lnTo>
                  <a:lnTo>
                    <a:pt x="2022030" y="2736900"/>
                  </a:lnTo>
                  <a:lnTo>
                    <a:pt x="2042718" y="2717800"/>
                  </a:lnTo>
                  <a:close/>
                </a:path>
                <a:path w="5994400" h="6756400">
                  <a:moveTo>
                    <a:pt x="2241385" y="2501900"/>
                  </a:moveTo>
                  <a:lnTo>
                    <a:pt x="2239060" y="2501900"/>
                  </a:lnTo>
                  <a:lnTo>
                    <a:pt x="2205304" y="2540000"/>
                  </a:lnTo>
                  <a:lnTo>
                    <a:pt x="2234057" y="2514600"/>
                  </a:lnTo>
                  <a:lnTo>
                    <a:pt x="2241385" y="2501900"/>
                  </a:lnTo>
                  <a:close/>
                </a:path>
                <a:path w="5994400" h="6756400">
                  <a:moveTo>
                    <a:pt x="2327364" y="2404033"/>
                  </a:moveTo>
                  <a:lnTo>
                    <a:pt x="2318664" y="2413000"/>
                  </a:lnTo>
                  <a:lnTo>
                    <a:pt x="2319934" y="2413000"/>
                  </a:lnTo>
                  <a:lnTo>
                    <a:pt x="2322626" y="2410168"/>
                  </a:lnTo>
                  <a:lnTo>
                    <a:pt x="2327364" y="2404033"/>
                  </a:lnTo>
                  <a:close/>
                </a:path>
                <a:path w="5994400" h="6756400">
                  <a:moveTo>
                    <a:pt x="2359571" y="2362200"/>
                  </a:moveTo>
                  <a:lnTo>
                    <a:pt x="2327364" y="2404033"/>
                  </a:lnTo>
                  <a:lnTo>
                    <a:pt x="2330970" y="2400300"/>
                  </a:lnTo>
                  <a:lnTo>
                    <a:pt x="2359571" y="2362200"/>
                  </a:lnTo>
                  <a:close/>
                </a:path>
                <a:path w="5994400" h="6756400">
                  <a:moveTo>
                    <a:pt x="2361717" y="2539009"/>
                  </a:moveTo>
                  <a:lnTo>
                    <a:pt x="2346083" y="2552700"/>
                  </a:lnTo>
                  <a:lnTo>
                    <a:pt x="2348141" y="2552700"/>
                  </a:lnTo>
                  <a:lnTo>
                    <a:pt x="2360765" y="2540000"/>
                  </a:lnTo>
                  <a:lnTo>
                    <a:pt x="2361717" y="2539009"/>
                  </a:lnTo>
                  <a:close/>
                </a:path>
                <a:path w="5994400" h="6756400">
                  <a:moveTo>
                    <a:pt x="2439543" y="2463800"/>
                  </a:moveTo>
                  <a:lnTo>
                    <a:pt x="2425382" y="2476500"/>
                  </a:lnTo>
                  <a:lnTo>
                    <a:pt x="2395486" y="2501900"/>
                  </a:lnTo>
                  <a:lnTo>
                    <a:pt x="2384501" y="2514600"/>
                  </a:lnTo>
                  <a:lnTo>
                    <a:pt x="2372906" y="2527300"/>
                  </a:lnTo>
                  <a:lnTo>
                    <a:pt x="2361717" y="2539009"/>
                  </a:lnTo>
                  <a:lnTo>
                    <a:pt x="2404046" y="2501900"/>
                  </a:lnTo>
                  <a:lnTo>
                    <a:pt x="2433815" y="2476500"/>
                  </a:lnTo>
                  <a:lnTo>
                    <a:pt x="2439543" y="2463800"/>
                  </a:lnTo>
                  <a:close/>
                </a:path>
                <a:path w="5994400" h="6756400">
                  <a:moveTo>
                    <a:pt x="2521762" y="4673600"/>
                  </a:moveTo>
                  <a:lnTo>
                    <a:pt x="2511133" y="4688471"/>
                  </a:lnTo>
                  <a:lnTo>
                    <a:pt x="2512809" y="4686300"/>
                  </a:lnTo>
                  <a:lnTo>
                    <a:pt x="2521762" y="4673600"/>
                  </a:lnTo>
                  <a:close/>
                </a:path>
                <a:path w="5994400" h="6756400">
                  <a:moveTo>
                    <a:pt x="2700236" y="2066277"/>
                  </a:moveTo>
                  <a:lnTo>
                    <a:pt x="2694051" y="2070100"/>
                  </a:lnTo>
                  <a:lnTo>
                    <a:pt x="2689542" y="2075484"/>
                  </a:lnTo>
                  <a:lnTo>
                    <a:pt x="2696730" y="2070100"/>
                  </a:lnTo>
                  <a:lnTo>
                    <a:pt x="2700236" y="2066277"/>
                  </a:lnTo>
                  <a:close/>
                </a:path>
                <a:path w="5994400" h="6756400">
                  <a:moveTo>
                    <a:pt x="2807551" y="2246287"/>
                  </a:moveTo>
                  <a:lnTo>
                    <a:pt x="2804922" y="2247900"/>
                  </a:lnTo>
                  <a:lnTo>
                    <a:pt x="2786443" y="2273300"/>
                  </a:lnTo>
                  <a:lnTo>
                    <a:pt x="2807551" y="2246287"/>
                  </a:lnTo>
                  <a:close/>
                </a:path>
                <a:path w="5994400" h="6756400">
                  <a:moveTo>
                    <a:pt x="2988513" y="1795132"/>
                  </a:moveTo>
                  <a:lnTo>
                    <a:pt x="2976854" y="1803400"/>
                  </a:lnTo>
                  <a:lnTo>
                    <a:pt x="2872727" y="1879600"/>
                  </a:lnTo>
                  <a:lnTo>
                    <a:pt x="2837357" y="1917700"/>
                  </a:lnTo>
                  <a:lnTo>
                    <a:pt x="2800794" y="1943100"/>
                  </a:lnTo>
                  <a:lnTo>
                    <a:pt x="2762529" y="1981200"/>
                  </a:lnTo>
                  <a:lnTo>
                    <a:pt x="2737320" y="2006600"/>
                  </a:lnTo>
                  <a:lnTo>
                    <a:pt x="2701785" y="2032000"/>
                  </a:lnTo>
                  <a:lnTo>
                    <a:pt x="2658592" y="2082800"/>
                  </a:lnTo>
                  <a:lnTo>
                    <a:pt x="2610421" y="2120900"/>
                  </a:lnTo>
                  <a:lnTo>
                    <a:pt x="2529916" y="2197100"/>
                  </a:lnTo>
                  <a:lnTo>
                    <a:pt x="2491308" y="2235200"/>
                  </a:lnTo>
                  <a:lnTo>
                    <a:pt x="2456053" y="2273300"/>
                  </a:lnTo>
                  <a:lnTo>
                    <a:pt x="2425789" y="2311400"/>
                  </a:lnTo>
                  <a:lnTo>
                    <a:pt x="2437587" y="2298700"/>
                  </a:lnTo>
                  <a:lnTo>
                    <a:pt x="2449093" y="2286000"/>
                  </a:lnTo>
                  <a:lnTo>
                    <a:pt x="2460307" y="2273300"/>
                  </a:lnTo>
                  <a:lnTo>
                    <a:pt x="2482138" y="2247900"/>
                  </a:lnTo>
                  <a:lnTo>
                    <a:pt x="2492908" y="2235200"/>
                  </a:lnTo>
                  <a:lnTo>
                    <a:pt x="2513850" y="2222500"/>
                  </a:lnTo>
                  <a:lnTo>
                    <a:pt x="2534005" y="2197100"/>
                  </a:lnTo>
                  <a:lnTo>
                    <a:pt x="2553538" y="2184400"/>
                  </a:lnTo>
                  <a:lnTo>
                    <a:pt x="2572550" y="2171700"/>
                  </a:lnTo>
                  <a:lnTo>
                    <a:pt x="2591206" y="2146300"/>
                  </a:lnTo>
                  <a:lnTo>
                    <a:pt x="2627934" y="2120900"/>
                  </a:lnTo>
                  <a:lnTo>
                    <a:pt x="2664764" y="2082800"/>
                  </a:lnTo>
                  <a:lnTo>
                    <a:pt x="2702852" y="2057400"/>
                  </a:lnTo>
                  <a:lnTo>
                    <a:pt x="2743339" y="2019300"/>
                  </a:lnTo>
                  <a:lnTo>
                    <a:pt x="2700236" y="2066277"/>
                  </a:lnTo>
                  <a:lnTo>
                    <a:pt x="2714587" y="2057400"/>
                  </a:lnTo>
                  <a:lnTo>
                    <a:pt x="2734056" y="2044700"/>
                  </a:lnTo>
                  <a:lnTo>
                    <a:pt x="2752496" y="2019300"/>
                  </a:lnTo>
                  <a:lnTo>
                    <a:pt x="2769400" y="2006600"/>
                  </a:lnTo>
                  <a:lnTo>
                    <a:pt x="2784373" y="1993900"/>
                  </a:lnTo>
                  <a:lnTo>
                    <a:pt x="2797022" y="1993900"/>
                  </a:lnTo>
                  <a:lnTo>
                    <a:pt x="2795816" y="1995119"/>
                  </a:lnTo>
                  <a:lnTo>
                    <a:pt x="2797441" y="1993900"/>
                  </a:lnTo>
                  <a:lnTo>
                    <a:pt x="2831325" y="1968500"/>
                  </a:lnTo>
                  <a:lnTo>
                    <a:pt x="2892031" y="1917700"/>
                  </a:lnTo>
                  <a:lnTo>
                    <a:pt x="2932658" y="1879600"/>
                  </a:lnTo>
                  <a:lnTo>
                    <a:pt x="2957195" y="1854200"/>
                  </a:lnTo>
                  <a:lnTo>
                    <a:pt x="2969603" y="1841500"/>
                  </a:lnTo>
                  <a:lnTo>
                    <a:pt x="2973844" y="1828800"/>
                  </a:lnTo>
                  <a:lnTo>
                    <a:pt x="2970492" y="1828800"/>
                  </a:lnTo>
                  <a:lnTo>
                    <a:pt x="2977197" y="1816100"/>
                  </a:lnTo>
                  <a:lnTo>
                    <a:pt x="2980309" y="1803400"/>
                  </a:lnTo>
                  <a:lnTo>
                    <a:pt x="2984665" y="1803400"/>
                  </a:lnTo>
                  <a:lnTo>
                    <a:pt x="2988513" y="1795132"/>
                  </a:lnTo>
                  <a:close/>
                </a:path>
                <a:path w="5994400" h="6756400">
                  <a:moveTo>
                    <a:pt x="2994774" y="1790700"/>
                  </a:moveTo>
                  <a:lnTo>
                    <a:pt x="2990583" y="1790700"/>
                  </a:lnTo>
                  <a:lnTo>
                    <a:pt x="2988513" y="1795132"/>
                  </a:lnTo>
                  <a:lnTo>
                    <a:pt x="2994774" y="1790700"/>
                  </a:lnTo>
                  <a:close/>
                </a:path>
                <a:path w="5994400" h="6756400">
                  <a:moveTo>
                    <a:pt x="3021292" y="1834337"/>
                  </a:moveTo>
                  <a:lnTo>
                    <a:pt x="3011576" y="1841500"/>
                  </a:lnTo>
                  <a:lnTo>
                    <a:pt x="3015640" y="1841500"/>
                  </a:lnTo>
                  <a:lnTo>
                    <a:pt x="3019399" y="1838286"/>
                  </a:lnTo>
                  <a:lnTo>
                    <a:pt x="3021292" y="1834337"/>
                  </a:lnTo>
                  <a:close/>
                </a:path>
                <a:path w="5994400" h="6756400">
                  <a:moveTo>
                    <a:pt x="3028785" y="1828800"/>
                  </a:moveTo>
                  <a:lnTo>
                    <a:pt x="3023946" y="1828800"/>
                  </a:lnTo>
                  <a:lnTo>
                    <a:pt x="3021292" y="1834337"/>
                  </a:lnTo>
                  <a:lnTo>
                    <a:pt x="3028785" y="1828800"/>
                  </a:lnTo>
                  <a:close/>
                </a:path>
                <a:path w="5994400" h="6756400">
                  <a:moveTo>
                    <a:pt x="3051467" y="1739900"/>
                  </a:moveTo>
                  <a:lnTo>
                    <a:pt x="3032163" y="1752600"/>
                  </a:lnTo>
                  <a:lnTo>
                    <a:pt x="2994774" y="1790700"/>
                  </a:lnTo>
                  <a:lnTo>
                    <a:pt x="2998343" y="1790700"/>
                  </a:lnTo>
                  <a:lnTo>
                    <a:pt x="3008122" y="1778000"/>
                  </a:lnTo>
                  <a:lnTo>
                    <a:pt x="3020098" y="1765300"/>
                  </a:lnTo>
                  <a:lnTo>
                    <a:pt x="3034474" y="1752600"/>
                  </a:lnTo>
                  <a:lnTo>
                    <a:pt x="3051467" y="1739900"/>
                  </a:lnTo>
                  <a:close/>
                </a:path>
                <a:path w="5994400" h="6756400">
                  <a:moveTo>
                    <a:pt x="3294951" y="3826294"/>
                  </a:moveTo>
                  <a:lnTo>
                    <a:pt x="3284359" y="3835400"/>
                  </a:lnTo>
                  <a:lnTo>
                    <a:pt x="3281197" y="3848100"/>
                  </a:lnTo>
                  <a:lnTo>
                    <a:pt x="3294951" y="3826294"/>
                  </a:lnTo>
                  <a:close/>
                </a:path>
                <a:path w="5994400" h="6756400">
                  <a:moveTo>
                    <a:pt x="3300158" y="3644900"/>
                  </a:moveTo>
                  <a:lnTo>
                    <a:pt x="3297885" y="3644900"/>
                  </a:lnTo>
                  <a:lnTo>
                    <a:pt x="3291052" y="3656596"/>
                  </a:lnTo>
                  <a:lnTo>
                    <a:pt x="3300158" y="3644900"/>
                  </a:lnTo>
                  <a:close/>
                </a:path>
                <a:path w="5994400" h="6756400">
                  <a:moveTo>
                    <a:pt x="3302914" y="3815677"/>
                  </a:moveTo>
                  <a:lnTo>
                    <a:pt x="3297212" y="3822700"/>
                  </a:lnTo>
                  <a:lnTo>
                    <a:pt x="3294951" y="3826294"/>
                  </a:lnTo>
                  <a:lnTo>
                    <a:pt x="3299117" y="3822700"/>
                  </a:lnTo>
                  <a:lnTo>
                    <a:pt x="3302914" y="3815677"/>
                  </a:lnTo>
                  <a:close/>
                </a:path>
                <a:path w="5994400" h="6756400">
                  <a:moveTo>
                    <a:pt x="3328187" y="3771900"/>
                  </a:moveTo>
                  <a:lnTo>
                    <a:pt x="3326511" y="3771900"/>
                  </a:lnTo>
                  <a:lnTo>
                    <a:pt x="3302914" y="3815677"/>
                  </a:lnTo>
                  <a:lnTo>
                    <a:pt x="3317798" y="3797300"/>
                  </a:lnTo>
                  <a:lnTo>
                    <a:pt x="3328187" y="3771900"/>
                  </a:lnTo>
                  <a:close/>
                </a:path>
                <a:path w="5994400" h="6756400">
                  <a:moveTo>
                    <a:pt x="3336556" y="3761867"/>
                  </a:moveTo>
                  <a:lnTo>
                    <a:pt x="3328187" y="3771900"/>
                  </a:lnTo>
                  <a:lnTo>
                    <a:pt x="3333369" y="3771900"/>
                  </a:lnTo>
                  <a:lnTo>
                    <a:pt x="3336556" y="3761867"/>
                  </a:lnTo>
                  <a:close/>
                </a:path>
                <a:path w="5994400" h="6756400">
                  <a:moveTo>
                    <a:pt x="3514090" y="1580388"/>
                  </a:moveTo>
                  <a:lnTo>
                    <a:pt x="3480231" y="1600200"/>
                  </a:lnTo>
                  <a:lnTo>
                    <a:pt x="3445383" y="1625600"/>
                  </a:lnTo>
                  <a:lnTo>
                    <a:pt x="3421430" y="1651000"/>
                  </a:lnTo>
                  <a:lnTo>
                    <a:pt x="3514090" y="1580388"/>
                  </a:lnTo>
                  <a:close/>
                </a:path>
                <a:path w="5994400" h="6756400">
                  <a:moveTo>
                    <a:pt x="3580638" y="1529676"/>
                  </a:moveTo>
                  <a:lnTo>
                    <a:pt x="3514090" y="1580388"/>
                  </a:lnTo>
                  <a:lnTo>
                    <a:pt x="3523627" y="1574800"/>
                  </a:lnTo>
                  <a:lnTo>
                    <a:pt x="3573234" y="1536700"/>
                  </a:lnTo>
                  <a:lnTo>
                    <a:pt x="3580638" y="1529676"/>
                  </a:lnTo>
                  <a:close/>
                </a:path>
                <a:path w="5994400" h="6756400">
                  <a:moveTo>
                    <a:pt x="3710622" y="1418374"/>
                  </a:moveTo>
                  <a:lnTo>
                    <a:pt x="3681882" y="1435100"/>
                  </a:lnTo>
                  <a:lnTo>
                    <a:pt x="3664064" y="1447800"/>
                  </a:lnTo>
                  <a:lnTo>
                    <a:pt x="3653980" y="1460500"/>
                  </a:lnTo>
                  <a:lnTo>
                    <a:pt x="3655428" y="1460500"/>
                  </a:lnTo>
                  <a:lnTo>
                    <a:pt x="3677869" y="1447800"/>
                  </a:lnTo>
                  <a:lnTo>
                    <a:pt x="3710622" y="1418374"/>
                  </a:lnTo>
                  <a:close/>
                </a:path>
                <a:path w="5994400" h="6756400">
                  <a:moveTo>
                    <a:pt x="3731679" y="1401292"/>
                  </a:moveTo>
                  <a:lnTo>
                    <a:pt x="3720274" y="1409700"/>
                  </a:lnTo>
                  <a:lnTo>
                    <a:pt x="3710622" y="1418374"/>
                  </a:lnTo>
                  <a:lnTo>
                    <a:pt x="3725608" y="1409700"/>
                  </a:lnTo>
                  <a:lnTo>
                    <a:pt x="3731679" y="1401292"/>
                  </a:lnTo>
                  <a:close/>
                </a:path>
                <a:path w="5994400" h="6756400">
                  <a:moveTo>
                    <a:pt x="3760686" y="1257300"/>
                  </a:moveTo>
                  <a:lnTo>
                    <a:pt x="3756990" y="1257300"/>
                  </a:lnTo>
                  <a:lnTo>
                    <a:pt x="3721277" y="1282700"/>
                  </a:lnTo>
                  <a:lnTo>
                    <a:pt x="3747770" y="1270000"/>
                  </a:lnTo>
                  <a:lnTo>
                    <a:pt x="3760686" y="1257300"/>
                  </a:lnTo>
                  <a:close/>
                </a:path>
                <a:path w="5994400" h="6756400">
                  <a:moveTo>
                    <a:pt x="3780117" y="1224953"/>
                  </a:moveTo>
                  <a:lnTo>
                    <a:pt x="3730129" y="1258328"/>
                  </a:lnTo>
                  <a:lnTo>
                    <a:pt x="3683660" y="1290027"/>
                  </a:lnTo>
                  <a:lnTo>
                    <a:pt x="3640353" y="1320203"/>
                  </a:lnTo>
                  <a:lnTo>
                    <a:pt x="3599878" y="1349006"/>
                  </a:lnTo>
                  <a:lnTo>
                    <a:pt x="3561892" y="1376578"/>
                  </a:lnTo>
                  <a:lnTo>
                    <a:pt x="3518192" y="1410652"/>
                  </a:lnTo>
                  <a:lnTo>
                    <a:pt x="3477260" y="1443494"/>
                  </a:lnTo>
                  <a:lnTo>
                    <a:pt x="3288969" y="1597482"/>
                  </a:lnTo>
                  <a:lnTo>
                    <a:pt x="3250692" y="1629549"/>
                  </a:lnTo>
                  <a:lnTo>
                    <a:pt x="3210522" y="1662620"/>
                  </a:lnTo>
                  <a:lnTo>
                    <a:pt x="3167684" y="1696923"/>
                  </a:lnTo>
                  <a:lnTo>
                    <a:pt x="3121507" y="1732813"/>
                  </a:lnTo>
                  <a:lnTo>
                    <a:pt x="3071342" y="1770634"/>
                  </a:lnTo>
                  <a:lnTo>
                    <a:pt x="3183712" y="1697634"/>
                  </a:lnTo>
                  <a:lnTo>
                    <a:pt x="3232162" y="1656308"/>
                  </a:lnTo>
                  <a:lnTo>
                    <a:pt x="3277527" y="1618310"/>
                  </a:lnTo>
                  <a:lnTo>
                    <a:pt x="3320300" y="1583016"/>
                  </a:lnTo>
                  <a:lnTo>
                    <a:pt x="3437966" y="1487246"/>
                  </a:lnTo>
                  <a:lnTo>
                    <a:pt x="3541306" y="1402943"/>
                  </a:lnTo>
                  <a:lnTo>
                    <a:pt x="3575901" y="1375867"/>
                  </a:lnTo>
                  <a:lnTo>
                    <a:pt x="3650475" y="1320025"/>
                  </a:lnTo>
                  <a:lnTo>
                    <a:pt x="3690874" y="1290116"/>
                  </a:lnTo>
                  <a:lnTo>
                    <a:pt x="3733952" y="1258519"/>
                  </a:lnTo>
                  <a:lnTo>
                    <a:pt x="3780117" y="1224953"/>
                  </a:lnTo>
                  <a:close/>
                </a:path>
                <a:path w="5994400" h="6756400">
                  <a:moveTo>
                    <a:pt x="4021505" y="2968612"/>
                  </a:moveTo>
                  <a:lnTo>
                    <a:pt x="3990479" y="2997200"/>
                  </a:lnTo>
                  <a:lnTo>
                    <a:pt x="3999128" y="2997200"/>
                  </a:lnTo>
                  <a:lnTo>
                    <a:pt x="4008551" y="2984500"/>
                  </a:lnTo>
                  <a:lnTo>
                    <a:pt x="4018750" y="2971800"/>
                  </a:lnTo>
                  <a:lnTo>
                    <a:pt x="4021505" y="2968612"/>
                  </a:lnTo>
                  <a:close/>
                </a:path>
                <a:path w="5994400" h="6756400">
                  <a:moveTo>
                    <a:pt x="4044023" y="2944088"/>
                  </a:moveTo>
                  <a:lnTo>
                    <a:pt x="4041698" y="2946400"/>
                  </a:lnTo>
                  <a:lnTo>
                    <a:pt x="4029735" y="2959100"/>
                  </a:lnTo>
                  <a:lnTo>
                    <a:pt x="4021505" y="2968612"/>
                  </a:lnTo>
                  <a:lnTo>
                    <a:pt x="4031831" y="2959100"/>
                  </a:lnTo>
                  <a:lnTo>
                    <a:pt x="4044023" y="2944088"/>
                  </a:lnTo>
                  <a:close/>
                </a:path>
                <a:path w="5994400" h="6756400">
                  <a:moveTo>
                    <a:pt x="4094657" y="2908706"/>
                  </a:moveTo>
                  <a:lnTo>
                    <a:pt x="4075823" y="2921000"/>
                  </a:lnTo>
                  <a:lnTo>
                    <a:pt x="4064266" y="2933700"/>
                  </a:lnTo>
                  <a:lnTo>
                    <a:pt x="4062984" y="2946400"/>
                  </a:lnTo>
                  <a:lnTo>
                    <a:pt x="4078440" y="2921000"/>
                  </a:lnTo>
                  <a:lnTo>
                    <a:pt x="4094657" y="2908706"/>
                  </a:lnTo>
                  <a:close/>
                </a:path>
                <a:path w="5994400" h="6756400">
                  <a:moveTo>
                    <a:pt x="4096397" y="2906598"/>
                  </a:moveTo>
                  <a:lnTo>
                    <a:pt x="4095191" y="2908300"/>
                  </a:lnTo>
                  <a:lnTo>
                    <a:pt x="4094657" y="2908706"/>
                  </a:lnTo>
                  <a:lnTo>
                    <a:pt x="4095280" y="2908300"/>
                  </a:lnTo>
                  <a:lnTo>
                    <a:pt x="4096397" y="2906598"/>
                  </a:lnTo>
                  <a:close/>
                </a:path>
                <a:path w="5994400" h="6756400">
                  <a:moveTo>
                    <a:pt x="4511357" y="901700"/>
                  </a:moveTo>
                  <a:lnTo>
                    <a:pt x="4498441" y="901700"/>
                  </a:lnTo>
                  <a:lnTo>
                    <a:pt x="4488980" y="914400"/>
                  </a:lnTo>
                  <a:lnTo>
                    <a:pt x="4506646" y="914400"/>
                  </a:lnTo>
                  <a:lnTo>
                    <a:pt x="4511357" y="901700"/>
                  </a:lnTo>
                  <a:close/>
                </a:path>
                <a:path w="5994400" h="6756400">
                  <a:moveTo>
                    <a:pt x="4774831" y="825500"/>
                  </a:moveTo>
                  <a:lnTo>
                    <a:pt x="4757725" y="838200"/>
                  </a:lnTo>
                  <a:lnTo>
                    <a:pt x="4758436" y="838200"/>
                  </a:lnTo>
                  <a:lnTo>
                    <a:pt x="4774831" y="825500"/>
                  </a:lnTo>
                  <a:close/>
                </a:path>
                <a:path w="5994400" h="6756400">
                  <a:moveTo>
                    <a:pt x="4792611" y="823137"/>
                  </a:moveTo>
                  <a:lnTo>
                    <a:pt x="4786858" y="825500"/>
                  </a:lnTo>
                  <a:lnTo>
                    <a:pt x="4764290" y="838200"/>
                  </a:lnTo>
                  <a:lnTo>
                    <a:pt x="4758436" y="838200"/>
                  </a:lnTo>
                  <a:lnTo>
                    <a:pt x="4725657" y="863600"/>
                  </a:lnTo>
                  <a:lnTo>
                    <a:pt x="4735639" y="863600"/>
                  </a:lnTo>
                  <a:lnTo>
                    <a:pt x="4770171" y="838200"/>
                  </a:lnTo>
                  <a:lnTo>
                    <a:pt x="4792611" y="823137"/>
                  </a:lnTo>
                  <a:close/>
                </a:path>
                <a:path w="5994400" h="6756400">
                  <a:moveTo>
                    <a:pt x="4799990" y="799833"/>
                  </a:moveTo>
                  <a:lnTo>
                    <a:pt x="4799482" y="800100"/>
                  </a:lnTo>
                  <a:lnTo>
                    <a:pt x="4799647" y="800100"/>
                  </a:lnTo>
                  <a:lnTo>
                    <a:pt x="4799990" y="799833"/>
                  </a:lnTo>
                  <a:close/>
                </a:path>
                <a:path w="5994400" h="6756400">
                  <a:moveTo>
                    <a:pt x="4817783" y="812800"/>
                  </a:moveTo>
                  <a:lnTo>
                    <a:pt x="4808017" y="812800"/>
                  </a:lnTo>
                  <a:lnTo>
                    <a:pt x="4792611" y="823137"/>
                  </a:lnTo>
                  <a:lnTo>
                    <a:pt x="4817783" y="812800"/>
                  </a:lnTo>
                  <a:close/>
                </a:path>
                <a:path w="5994400" h="6756400">
                  <a:moveTo>
                    <a:pt x="5059731" y="573951"/>
                  </a:moveTo>
                  <a:lnTo>
                    <a:pt x="5019433" y="596900"/>
                  </a:lnTo>
                  <a:lnTo>
                    <a:pt x="5033022" y="596900"/>
                  </a:lnTo>
                  <a:lnTo>
                    <a:pt x="5047373" y="584200"/>
                  </a:lnTo>
                  <a:lnTo>
                    <a:pt x="5059731" y="573951"/>
                  </a:lnTo>
                  <a:close/>
                </a:path>
                <a:path w="5994400" h="6756400">
                  <a:moveTo>
                    <a:pt x="5064036" y="571500"/>
                  </a:moveTo>
                  <a:lnTo>
                    <a:pt x="5062690" y="571500"/>
                  </a:lnTo>
                  <a:lnTo>
                    <a:pt x="5059731" y="573951"/>
                  </a:lnTo>
                  <a:lnTo>
                    <a:pt x="5064036" y="571500"/>
                  </a:lnTo>
                  <a:close/>
                </a:path>
                <a:path w="5994400" h="6756400">
                  <a:moveTo>
                    <a:pt x="5157584" y="533400"/>
                  </a:moveTo>
                  <a:lnTo>
                    <a:pt x="5155895" y="534250"/>
                  </a:lnTo>
                  <a:lnTo>
                    <a:pt x="5081117" y="571500"/>
                  </a:lnTo>
                  <a:lnTo>
                    <a:pt x="5005756" y="622300"/>
                  </a:lnTo>
                  <a:lnTo>
                    <a:pt x="4855553" y="711200"/>
                  </a:lnTo>
                  <a:lnTo>
                    <a:pt x="4908639" y="685800"/>
                  </a:lnTo>
                  <a:lnTo>
                    <a:pt x="4951996" y="660400"/>
                  </a:lnTo>
                  <a:lnTo>
                    <a:pt x="4989436" y="635000"/>
                  </a:lnTo>
                  <a:lnTo>
                    <a:pt x="5024742" y="622300"/>
                  </a:lnTo>
                  <a:lnTo>
                    <a:pt x="5061712" y="596900"/>
                  </a:lnTo>
                  <a:lnTo>
                    <a:pt x="5104600" y="571500"/>
                  </a:lnTo>
                  <a:lnTo>
                    <a:pt x="5139575" y="546100"/>
                  </a:lnTo>
                  <a:lnTo>
                    <a:pt x="5154841" y="535012"/>
                  </a:lnTo>
                  <a:lnTo>
                    <a:pt x="5157584" y="533400"/>
                  </a:lnTo>
                  <a:close/>
                </a:path>
                <a:path w="5994400" h="6756400">
                  <a:moveTo>
                    <a:pt x="5861418" y="304800"/>
                  </a:moveTo>
                  <a:lnTo>
                    <a:pt x="5858357" y="304800"/>
                  </a:lnTo>
                  <a:lnTo>
                    <a:pt x="5840501" y="317500"/>
                  </a:lnTo>
                  <a:lnTo>
                    <a:pt x="5861418" y="304800"/>
                  </a:lnTo>
                  <a:close/>
                </a:path>
                <a:path w="5994400" h="6756400">
                  <a:moveTo>
                    <a:pt x="5993981" y="1219200"/>
                  </a:moveTo>
                  <a:lnTo>
                    <a:pt x="5974435" y="1231900"/>
                  </a:lnTo>
                  <a:lnTo>
                    <a:pt x="5931814" y="1257300"/>
                  </a:lnTo>
                  <a:lnTo>
                    <a:pt x="5889498" y="1295400"/>
                  </a:lnTo>
                  <a:lnTo>
                    <a:pt x="5806364" y="1346200"/>
                  </a:lnTo>
                  <a:lnTo>
                    <a:pt x="5725363" y="1397000"/>
                  </a:lnTo>
                  <a:lnTo>
                    <a:pt x="5685904" y="1435100"/>
                  </a:lnTo>
                  <a:lnTo>
                    <a:pt x="5647271" y="1460500"/>
                  </a:lnTo>
                  <a:lnTo>
                    <a:pt x="5609564" y="1485900"/>
                  </a:lnTo>
                  <a:lnTo>
                    <a:pt x="5572874" y="1511300"/>
                  </a:lnTo>
                  <a:lnTo>
                    <a:pt x="5582945" y="1498600"/>
                  </a:lnTo>
                  <a:lnTo>
                    <a:pt x="5576621" y="1498600"/>
                  </a:lnTo>
                  <a:lnTo>
                    <a:pt x="5556313" y="1511300"/>
                  </a:lnTo>
                  <a:lnTo>
                    <a:pt x="5524487" y="1536700"/>
                  </a:lnTo>
                  <a:lnTo>
                    <a:pt x="5483568" y="1562100"/>
                  </a:lnTo>
                  <a:lnTo>
                    <a:pt x="5435993" y="1600200"/>
                  </a:lnTo>
                  <a:lnTo>
                    <a:pt x="5384203" y="1638300"/>
                  </a:lnTo>
                  <a:lnTo>
                    <a:pt x="5277917" y="1714500"/>
                  </a:lnTo>
                  <a:lnTo>
                    <a:pt x="5227891" y="1752600"/>
                  </a:lnTo>
                  <a:lnTo>
                    <a:pt x="5182946" y="1778000"/>
                  </a:lnTo>
                  <a:lnTo>
                    <a:pt x="5145354" y="1816100"/>
                  </a:lnTo>
                  <a:lnTo>
                    <a:pt x="5117376" y="1828800"/>
                  </a:lnTo>
                  <a:lnTo>
                    <a:pt x="5101260" y="1841500"/>
                  </a:lnTo>
                  <a:lnTo>
                    <a:pt x="5056479" y="1866900"/>
                  </a:lnTo>
                  <a:lnTo>
                    <a:pt x="5009121" y="1905000"/>
                  </a:lnTo>
                  <a:lnTo>
                    <a:pt x="4963807" y="1943100"/>
                  </a:lnTo>
                  <a:lnTo>
                    <a:pt x="4925199" y="1981200"/>
                  </a:lnTo>
                  <a:lnTo>
                    <a:pt x="4897945" y="2006600"/>
                  </a:lnTo>
                  <a:lnTo>
                    <a:pt x="4886706" y="2019300"/>
                  </a:lnTo>
                  <a:lnTo>
                    <a:pt x="4895545" y="2019300"/>
                  </a:lnTo>
                  <a:lnTo>
                    <a:pt x="4905768" y="2006600"/>
                  </a:lnTo>
                  <a:lnTo>
                    <a:pt x="4917122" y="1993900"/>
                  </a:lnTo>
                  <a:lnTo>
                    <a:pt x="4929403" y="1981200"/>
                  </a:lnTo>
                  <a:lnTo>
                    <a:pt x="4942294" y="1981200"/>
                  </a:lnTo>
                  <a:lnTo>
                    <a:pt x="4968494" y="1955800"/>
                  </a:lnTo>
                  <a:lnTo>
                    <a:pt x="4981194" y="1943100"/>
                  </a:lnTo>
                  <a:lnTo>
                    <a:pt x="5004320" y="1930400"/>
                  </a:lnTo>
                  <a:lnTo>
                    <a:pt x="5022456" y="1917700"/>
                  </a:lnTo>
                  <a:lnTo>
                    <a:pt x="5033226" y="1905000"/>
                  </a:lnTo>
                  <a:lnTo>
                    <a:pt x="5034292" y="1917700"/>
                  </a:lnTo>
                  <a:lnTo>
                    <a:pt x="4935423" y="1993900"/>
                  </a:lnTo>
                  <a:lnTo>
                    <a:pt x="4909871" y="2019300"/>
                  </a:lnTo>
                  <a:lnTo>
                    <a:pt x="4884674" y="2032000"/>
                  </a:lnTo>
                  <a:lnTo>
                    <a:pt x="4860099" y="2057400"/>
                  </a:lnTo>
                  <a:lnTo>
                    <a:pt x="4836426" y="2082800"/>
                  </a:lnTo>
                  <a:lnTo>
                    <a:pt x="4814036" y="2095500"/>
                  </a:lnTo>
                  <a:lnTo>
                    <a:pt x="4793259" y="2120900"/>
                  </a:lnTo>
                  <a:lnTo>
                    <a:pt x="4774450" y="2133600"/>
                  </a:lnTo>
                  <a:lnTo>
                    <a:pt x="4758017" y="2146300"/>
                  </a:lnTo>
                  <a:lnTo>
                    <a:pt x="4744428" y="2159000"/>
                  </a:lnTo>
                  <a:lnTo>
                    <a:pt x="4733772" y="2171700"/>
                  </a:lnTo>
                  <a:lnTo>
                    <a:pt x="4726406" y="2184400"/>
                  </a:lnTo>
                  <a:lnTo>
                    <a:pt x="4722660" y="2184400"/>
                  </a:lnTo>
                  <a:lnTo>
                    <a:pt x="4684814" y="2209800"/>
                  </a:lnTo>
                  <a:lnTo>
                    <a:pt x="4646866" y="2247900"/>
                  </a:lnTo>
                  <a:lnTo>
                    <a:pt x="4609020" y="2273300"/>
                  </a:lnTo>
                  <a:lnTo>
                    <a:pt x="4571492" y="2311400"/>
                  </a:lnTo>
                  <a:lnTo>
                    <a:pt x="4562094" y="2324100"/>
                  </a:lnTo>
                  <a:lnTo>
                    <a:pt x="4538929" y="2349500"/>
                  </a:lnTo>
                  <a:lnTo>
                    <a:pt x="4501705" y="2387600"/>
                  </a:lnTo>
                  <a:lnTo>
                    <a:pt x="4450092" y="2438400"/>
                  </a:lnTo>
                  <a:lnTo>
                    <a:pt x="4397641" y="2476500"/>
                  </a:lnTo>
                  <a:lnTo>
                    <a:pt x="4372445" y="2501900"/>
                  </a:lnTo>
                  <a:lnTo>
                    <a:pt x="4364342" y="2514600"/>
                  </a:lnTo>
                  <a:lnTo>
                    <a:pt x="4363186" y="2514600"/>
                  </a:lnTo>
                  <a:lnTo>
                    <a:pt x="4362069" y="2527300"/>
                  </a:lnTo>
                  <a:lnTo>
                    <a:pt x="4358881" y="2527300"/>
                  </a:lnTo>
                  <a:lnTo>
                    <a:pt x="4352379" y="2540000"/>
                  </a:lnTo>
                  <a:lnTo>
                    <a:pt x="4341304" y="2552700"/>
                  </a:lnTo>
                  <a:lnTo>
                    <a:pt x="4324350" y="2565400"/>
                  </a:lnTo>
                  <a:lnTo>
                    <a:pt x="4300372" y="2590800"/>
                  </a:lnTo>
                  <a:lnTo>
                    <a:pt x="4268292" y="2616200"/>
                  </a:lnTo>
                  <a:lnTo>
                    <a:pt x="4227030" y="2654300"/>
                  </a:lnTo>
                  <a:lnTo>
                    <a:pt x="4262577" y="2616200"/>
                  </a:lnTo>
                  <a:lnTo>
                    <a:pt x="4294556" y="2578100"/>
                  </a:lnTo>
                  <a:lnTo>
                    <a:pt x="4320387" y="2540000"/>
                  </a:lnTo>
                  <a:lnTo>
                    <a:pt x="4337507" y="2527300"/>
                  </a:lnTo>
                  <a:lnTo>
                    <a:pt x="4316577" y="2540000"/>
                  </a:lnTo>
                  <a:lnTo>
                    <a:pt x="4298569" y="2552700"/>
                  </a:lnTo>
                  <a:lnTo>
                    <a:pt x="4283126" y="2578100"/>
                  </a:lnTo>
                  <a:lnTo>
                    <a:pt x="4269930" y="2590800"/>
                  </a:lnTo>
                  <a:lnTo>
                    <a:pt x="4258780" y="2590800"/>
                  </a:lnTo>
                  <a:lnTo>
                    <a:pt x="4249090" y="2603500"/>
                  </a:lnTo>
                  <a:lnTo>
                    <a:pt x="4240530" y="2616200"/>
                  </a:lnTo>
                  <a:lnTo>
                    <a:pt x="4232745" y="2628900"/>
                  </a:lnTo>
                  <a:lnTo>
                    <a:pt x="4202455" y="2654300"/>
                  </a:lnTo>
                  <a:lnTo>
                    <a:pt x="4182973" y="2679700"/>
                  </a:lnTo>
                  <a:lnTo>
                    <a:pt x="4156875" y="2705100"/>
                  </a:lnTo>
                  <a:lnTo>
                    <a:pt x="4151058" y="2705100"/>
                  </a:lnTo>
                  <a:lnTo>
                    <a:pt x="4155922" y="2692400"/>
                  </a:lnTo>
                  <a:lnTo>
                    <a:pt x="4169740" y="2679700"/>
                  </a:lnTo>
                  <a:lnTo>
                    <a:pt x="4190784" y="2654300"/>
                  </a:lnTo>
                  <a:lnTo>
                    <a:pt x="4217314" y="2628900"/>
                  </a:lnTo>
                  <a:lnTo>
                    <a:pt x="4247705" y="2590800"/>
                  </a:lnTo>
                  <a:lnTo>
                    <a:pt x="4280370" y="2552700"/>
                  </a:lnTo>
                  <a:lnTo>
                    <a:pt x="4313758" y="2527300"/>
                  </a:lnTo>
                  <a:lnTo>
                    <a:pt x="4274540" y="2552700"/>
                  </a:lnTo>
                  <a:lnTo>
                    <a:pt x="4158805" y="2667000"/>
                  </a:lnTo>
                  <a:lnTo>
                    <a:pt x="4103268" y="2730500"/>
                  </a:lnTo>
                  <a:lnTo>
                    <a:pt x="4040670" y="2794000"/>
                  </a:lnTo>
                  <a:lnTo>
                    <a:pt x="3971137" y="2882900"/>
                  </a:lnTo>
                  <a:lnTo>
                    <a:pt x="3952964" y="2895600"/>
                  </a:lnTo>
                  <a:lnTo>
                    <a:pt x="3934650" y="2921000"/>
                  </a:lnTo>
                  <a:lnTo>
                    <a:pt x="3916095" y="2933700"/>
                  </a:lnTo>
                  <a:lnTo>
                    <a:pt x="3897198" y="2959100"/>
                  </a:lnTo>
                  <a:lnTo>
                    <a:pt x="3819042" y="3048000"/>
                  </a:lnTo>
                  <a:lnTo>
                    <a:pt x="3739248" y="3136900"/>
                  </a:lnTo>
                  <a:lnTo>
                    <a:pt x="3576675" y="3327400"/>
                  </a:lnTo>
                  <a:lnTo>
                    <a:pt x="3597668" y="3302000"/>
                  </a:lnTo>
                  <a:lnTo>
                    <a:pt x="3619995" y="3263900"/>
                  </a:lnTo>
                  <a:lnTo>
                    <a:pt x="3635375" y="3251200"/>
                  </a:lnTo>
                  <a:lnTo>
                    <a:pt x="3635438" y="3238500"/>
                  </a:lnTo>
                  <a:lnTo>
                    <a:pt x="3611905" y="3263900"/>
                  </a:lnTo>
                  <a:lnTo>
                    <a:pt x="3584283" y="3289300"/>
                  </a:lnTo>
                  <a:lnTo>
                    <a:pt x="3555352" y="3327400"/>
                  </a:lnTo>
                  <a:lnTo>
                    <a:pt x="3525304" y="3365500"/>
                  </a:lnTo>
                  <a:lnTo>
                    <a:pt x="3494328" y="3403600"/>
                  </a:lnTo>
                  <a:lnTo>
                    <a:pt x="3462617" y="3454400"/>
                  </a:lnTo>
                  <a:lnTo>
                    <a:pt x="3421392" y="3505200"/>
                  </a:lnTo>
                  <a:lnTo>
                    <a:pt x="3357156" y="3581400"/>
                  </a:lnTo>
                  <a:lnTo>
                    <a:pt x="3313049" y="3632200"/>
                  </a:lnTo>
                  <a:lnTo>
                    <a:pt x="3304578" y="3641737"/>
                  </a:lnTo>
                  <a:lnTo>
                    <a:pt x="3310039" y="3632200"/>
                  </a:lnTo>
                  <a:lnTo>
                    <a:pt x="3300158" y="3644900"/>
                  </a:lnTo>
                  <a:lnTo>
                    <a:pt x="3301758" y="3644900"/>
                  </a:lnTo>
                  <a:lnTo>
                    <a:pt x="3290468" y="3657600"/>
                  </a:lnTo>
                  <a:lnTo>
                    <a:pt x="3291052" y="3656596"/>
                  </a:lnTo>
                  <a:lnTo>
                    <a:pt x="3201314" y="3771900"/>
                  </a:lnTo>
                  <a:lnTo>
                    <a:pt x="3183039" y="3797300"/>
                  </a:lnTo>
                  <a:lnTo>
                    <a:pt x="3166846" y="3822700"/>
                  </a:lnTo>
                  <a:lnTo>
                    <a:pt x="3152089" y="3835400"/>
                  </a:lnTo>
                  <a:lnTo>
                    <a:pt x="3138081" y="3860800"/>
                  </a:lnTo>
                  <a:lnTo>
                    <a:pt x="3109747" y="3886200"/>
                  </a:lnTo>
                  <a:lnTo>
                    <a:pt x="3077273" y="3924300"/>
                  </a:lnTo>
                  <a:lnTo>
                    <a:pt x="3066326" y="3938486"/>
                  </a:lnTo>
                  <a:lnTo>
                    <a:pt x="3066326" y="4076700"/>
                  </a:lnTo>
                  <a:lnTo>
                    <a:pt x="3052330" y="4102100"/>
                  </a:lnTo>
                  <a:lnTo>
                    <a:pt x="3038005" y="4125798"/>
                  </a:lnTo>
                  <a:lnTo>
                    <a:pt x="3050121" y="4102100"/>
                  </a:lnTo>
                  <a:lnTo>
                    <a:pt x="3066326" y="4076700"/>
                  </a:lnTo>
                  <a:lnTo>
                    <a:pt x="3066326" y="3938486"/>
                  </a:lnTo>
                  <a:lnTo>
                    <a:pt x="3057664" y="3949700"/>
                  </a:lnTo>
                  <a:lnTo>
                    <a:pt x="3034957" y="3987800"/>
                  </a:lnTo>
                  <a:lnTo>
                    <a:pt x="3008490" y="4013200"/>
                  </a:lnTo>
                  <a:lnTo>
                    <a:pt x="2977642" y="4064000"/>
                  </a:lnTo>
                  <a:lnTo>
                    <a:pt x="2979572" y="4051300"/>
                  </a:lnTo>
                  <a:lnTo>
                    <a:pt x="2979026" y="4051300"/>
                  </a:lnTo>
                  <a:lnTo>
                    <a:pt x="2983268" y="4038600"/>
                  </a:lnTo>
                  <a:lnTo>
                    <a:pt x="2958147" y="4076700"/>
                  </a:lnTo>
                  <a:lnTo>
                    <a:pt x="2883636" y="4191000"/>
                  </a:lnTo>
                  <a:lnTo>
                    <a:pt x="2841879" y="4254500"/>
                  </a:lnTo>
                  <a:lnTo>
                    <a:pt x="2804337" y="4318000"/>
                  </a:lnTo>
                  <a:lnTo>
                    <a:pt x="2770492" y="4356100"/>
                  </a:lnTo>
                  <a:lnTo>
                    <a:pt x="2739872" y="4406900"/>
                  </a:lnTo>
                  <a:lnTo>
                    <a:pt x="2711945" y="4445000"/>
                  </a:lnTo>
                  <a:lnTo>
                    <a:pt x="2686215" y="4470400"/>
                  </a:lnTo>
                  <a:lnTo>
                    <a:pt x="2662199" y="4508500"/>
                  </a:lnTo>
                  <a:lnTo>
                    <a:pt x="2630462" y="4546600"/>
                  </a:lnTo>
                  <a:lnTo>
                    <a:pt x="2599245" y="4584700"/>
                  </a:lnTo>
                  <a:lnTo>
                    <a:pt x="2567140" y="4622800"/>
                  </a:lnTo>
                  <a:lnTo>
                    <a:pt x="2532710" y="4660900"/>
                  </a:lnTo>
                  <a:lnTo>
                    <a:pt x="2494521" y="4711700"/>
                  </a:lnTo>
                  <a:lnTo>
                    <a:pt x="2511133" y="4688471"/>
                  </a:lnTo>
                  <a:lnTo>
                    <a:pt x="2502979" y="4699000"/>
                  </a:lnTo>
                  <a:lnTo>
                    <a:pt x="2492324" y="4711700"/>
                  </a:lnTo>
                  <a:lnTo>
                    <a:pt x="2480919" y="4724400"/>
                  </a:lnTo>
                  <a:lnTo>
                    <a:pt x="2468791" y="4737100"/>
                  </a:lnTo>
                  <a:lnTo>
                    <a:pt x="2456116" y="4762500"/>
                  </a:lnTo>
                  <a:lnTo>
                    <a:pt x="2442984" y="4775200"/>
                  </a:lnTo>
                  <a:lnTo>
                    <a:pt x="2429472" y="4800600"/>
                  </a:lnTo>
                  <a:lnTo>
                    <a:pt x="2401112" y="4838700"/>
                  </a:lnTo>
                  <a:lnTo>
                    <a:pt x="2371471" y="4876800"/>
                  </a:lnTo>
                  <a:lnTo>
                    <a:pt x="2341029" y="4927600"/>
                  </a:lnTo>
                  <a:lnTo>
                    <a:pt x="2310244" y="4965700"/>
                  </a:lnTo>
                  <a:lnTo>
                    <a:pt x="2249754" y="5067300"/>
                  </a:lnTo>
                  <a:lnTo>
                    <a:pt x="2195398" y="5143500"/>
                  </a:lnTo>
                  <a:lnTo>
                    <a:pt x="2170976" y="5181600"/>
                  </a:lnTo>
                  <a:lnTo>
                    <a:pt x="2148992" y="5219700"/>
                  </a:lnTo>
                  <a:lnTo>
                    <a:pt x="2129904" y="5245100"/>
                  </a:lnTo>
                  <a:lnTo>
                    <a:pt x="2114169" y="5270500"/>
                  </a:lnTo>
                  <a:lnTo>
                    <a:pt x="2142528" y="5232400"/>
                  </a:lnTo>
                  <a:lnTo>
                    <a:pt x="2160054" y="5207000"/>
                  </a:lnTo>
                  <a:lnTo>
                    <a:pt x="2170049" y="5194300"/>
                  </a:lnTo>
                  <a:lnTo>
                    <a:pt x="2175853" y="5194300"/>
                  </a:lnTo>
                  <a:lnTo>
                    <a:pt x="2180755" y="5181600"/>
                  </a:lnTo>
                  <a:lnTo>
                    <a:pt x="2188070" y="5181600"/>
                  </a:lnTo>
                  <a:lnTo>
                    <a:pt x="2201126" y="5168900"/>
                  </a:lnTo>
                  <a:lnTo>
                    <a:pt x="2223236" y="5143500"/>
                  </a:lnTo>
                  <a:lnTo>
                    <a:pt x="2235898" y="5118100"/>
                  </a:lnTo>
                  <a:lnTo>
                    <a:pt x="2246388" y="5105400"/>
                  </a:lnTo>
                  <a:lnTo>
                    <a:pt x="2255126" y="5080000"/>
                  </a:lnTo>
                  <a:lnTo>
                    <a:pt x="2262505" y="5067300"/>
                  </a:lnTo>
                  <a:lnTo>
                    <a:pt x="2287486" y="5029200"/>
                  </a:lnTo>
                  <a:lnTo>
                    <a:pt x="2302548" y="4991100"/>
                  </a:lnTo>
                  <a:lnTo>
                    <a:pt x="2323731" y="4965700"/>
                  </a:lnTo>
                  <a:lnTo>
                    <a:pt x="2354402" y="4914900"/>
                  </a:lnTo>
                  <a:lnTo>
                    <a:pt x="2397874" y="4851400"/>
                  </a:lnTo>
                  <a:lnTo>
                    <a:pt x="2367889" y="4914900"/>
                  </a:lnTo>
                  <a:lnTo>
                    <a:pt x="2339568" y="4965700"/>
                  </a:lnTo>
                  <a:lnTo>
                    <a:pt x="2306929" y="5016500"/>
                  </a:lnTo>
                  <a:lnTo>
                    <a:pt x="2273376" y="5067300"/>
                  </a:lnTo>
                  <a:lnTo>
                    <a:pt x="2243417" y="5118100"/>
                  </a:lnTo>
                  <a:lnTo>
                    <a:pt x="2230374" y="5143500"/>
                  </a:lnTo>
                  <a:lnTo>
                    <a:pt x="2219198" y="5168900"/>
                  </a:lnTo>
                  <a:lnTo>
                    <a:pt x="2210270" y="5181600"/>
                  </a:lnTo>
                  <a:lnTo>
                    <a:pt x="2204034" y="5194300"/>
                  </a:lnTo>
                  <a:lnTo>
                    <a:pt x="2162746" y="5257800"/>
                  </a:lnTo>
                  <a:lnTo>
                    <a:pt x="2125205" y="5308600"/>
                  </a:lnTo>
                  <a:lnTo>
                    <a:pt x="2093544" y="5334000"/>
                  </a:lnTo>
                  <a:lnTo>
                    <a:pt x="2069922" y="5359400"/>
                  </a:lnTo>
                  <a:lnTo>
                    <a:pt x="1993328" y="5473700"/>
                  </a:lnTo>
                  <a:lnTo>
                    <a:pt x="1964296" y="5524500"/>
                  </a:lnTo>
                  <a:lnTo>
                    <a:pt x="1950339" y="5549900"/>
                  </a:lnTo>
                  <a:lnTo>
                    <a:pt x="1882355" y="5651500"/>
                  </a:lnTo>
                  <a:lnTo>
                    <a:pt x="1855914" y="5702300"/>
                  </a:lnTo>
                  <a:lnTo>
                    <a:pt x="1829930" y="5740400"/>
                  </a:lnTo>
                  <a:lnTo>
                    <a:pt x="1776437" y="5829300"/>
                  </a:lnTo>
                  <a:lnTo>
                    <a:pt x="1748802" y="5880100"/>
                  </a:lnTo>
                  <a:lnTo>
                    <a:pt x="1720850" y="5930900"/>
                  </a:lnTo>
                  <a:lnTo>
                    <a:pt x="1660829" y="6045200"/>
                  </a:lnTo>
                  <a:lnTo>
                    <a:pt x="1645031" y="6070600"/>
                  </a:lnTo>
                  <a:lnTo>
                    <a:pt x="1629156" y="6108700"/>
                  </a:lnTo>
                  <a:lnTo>
                    <a:pt x="1612925" y="6134100"/>
                  </a:lnTo>
                  <a:lnTo>
                    <a:pt x="1596097" y="6172200"/>
                  </a:lnTo>
                  <a:lnTo>
                    <a:pt x="1575117" y="6223000"/>
                  </a:lnTo>
                  <a:lnTo>
                    <a:pt x="1555115" y="6273800"/>
                  </a:lnTo>
                  <a:lnTo>
                    <a:pt x="1545323" y="6299200"/>
                  </a:lnTo>
                  <a:lnTo>
                    <a:pt x="1535023" y="6324600"/>
                  </a:lnTo>
                  <a:lnTo>
                    <a:pt x="1523961" y="6350000"/>
                  </a:lnTo>
                  <a:lnTo>
                    <a:pt x="1511909" y="6375400"/>
                  </a:lnTo>
                  <a:lnTo>
                    <a:pt x="1498612" y="6413500"/>
                  </a:lnTo>
                  <a:lnTo>
                    <a:pt x="1483791" y="6438900"/>
                  </a:lnTo>
                  <a:lnTo>
                    <a:pt x="1449870" y="6515100"/>
                  </a:lnTo>
                  <a:lnTo>
                    <a:pt x="1440243" y="6540500"/>
                  </a:lnTo>
                  <a:lnTo>
                    <a:pt x="1430058" y="6565900"/>
                  </a:lnTo>
                  <a:lnTo>
                    <a:pt x="1419263" y="6591300"/>
                  </a:lnTo>
                  <a:lnTo>
                    <a:pt x="1407845" y="6604000"/>
                  </a:lnTo>
                  <a:lnTo>
                    <a:pt x="1356233" y="6718300"/>
                  </a:lnTo>
                  <a:lnTo>
                    <a:pt x="1359738" y="6692900"/>
                  </a:lnTo>
                  <a:lnTo>
                    <a:pt x="1357528" y="6705600"/>
                  </a:lnTo>
                  <a:lnTo>
                    <a:pt x="1349971" y="6731000"/>
                  </a:lnTo>
                  <a:lnTo>
                    <a:pt x="1338478" y="6756400"/>
                  </a:lnTo>
                  <a:lnTo>
                    <a:pt x="1452168" y="6756400"/>
                  </a:lnTo>
                  <a:lnTo>
                    <a:pt x="1457985" y="6743700"/>
                  </a:lnTo>
                  <a:lnTo>
                    <a:pt x="1473085" y="6718300"/>
                  </a:lnTo>
                  <a:lnTo>
                    <a:pt x="1480629" y="6705600"/>
                  </a:lnTo>
                  <a:lnTo>
                    <a:pt x="1480566" y="6705968"/>
                  </a:lnTo>
                  <a:lnTo>
                    <a:pt x="1480718" y="6705600"/>
                  </a:lnTo>
                  <a:lnTo>
                    <a:pt x="1486331" y="6692900"/>
                  </a:lnTo>
                  <a:lnTo>
                    <a:pt x="1506829" y="6654800"/>
                  </a:lnTo>
                  <a:lnTo>
                    <a:pt x="1529524" y="6604000"/>
                  </a:lnTo>
                  <a:lnTo>
                    <a:pt x="1552994" y="6553200"/>
                  </a:lnTo>
                  <a:lnTo>
                    <a:pt x="1564652" y="6527800"/>
                  </a:lnTo>
                  <a:lnTo>
                    <a:pt x="1576374" y="6502400"/>
                  </a:lnTo>
                  <a:lnTo>
                    <a:pt x="1587881" y="6477000"/>
                  </a:lnTo>
                  <a:lnTo>
                    <a:pt x="1598917" y="6464300"/>
                  </a:lnTo>
                  <a:lnTo>
                    <a:pt x="1609191" y="6438900"/>
                  </a:lnTo>
                  <a:lnTo>
                    <a:pt x="1618551" y="6413500"/>
                  </a:lnTo>
                  <a:lnTo>
                    <a:pt x="1626870" y="6400800"/>
                  </a:lnTo>
                  <a:lnTo>
                    <a:pt x="1633969" y="6375400"/>
                  </a:lnTo>
                  <a:lnTo>
                    <a:pt x="1615274" y="6413500"/>
                  </a:lnTo>
                  <a:lnTo>
                    <a:pt x="1604086" y="6438900"/>
                  </a:lnTo>
                  <a:lnTo>
                    <a:pt x="1597723" y="6451600"/>
                  </a:lnTo>
                  <a:lnTo>
                    <a:pt x="1591411" y="6464300"/>
                  </a:lnTo>
                  <a:lnTo>
                    <a:pt x="1585468" y="6464300"/>
                  </a:lnTo>
                  <a:lnTo>
                    <a:pt x="1580984" y="6477000"/>
                  </a:lnTo>
                  <a:lnTo>
                    <a:pt x="1575041" y="6489700"/>
                  </a:lnTo>
                  <a:lnTo>
                    <a:pt x="1567357" y="6502400"/>
                  </a:lnTo>
                  <a:lnTo>
                    <a:pt x="1557743" y="6527800"/>
                  </a:lnTo>
                  <a:lnTo>
                    <a:pt x="1546275" y="6552654"/>
                  </a:lnTo>
                  <a:lnTo>
                    <a:pt x="1547990" y="6540500"/>
                  </a:lnTo>
                  <a:lnTo>
                    <a:pt x="1551305" y="6527800"/>
                  </a:lnTo>
                  <a:lnTo>
                    <a:pt x="1556067" y="6515100"/>
                  </a:lnTo>
                  <a:lnTo>
                    <a:pt x="1562392" y="6502400"/>
                  </a:lnTo>
                  <a:lnTo>
                    <a:pt x="1570151" y="6489700"/>
                  </a:lnTo>
                  <a:lnTo>
                    <a:pt x="1579206" y="6464300"/>
                  </a:lnTo>
                  <a:lnTo>
                    <a:pt x="1600593" y="6413500"/>
                  </a:lnTo>
                  <a:lnTo>
                    <a:pt x="1625854" y="6362700"/>
                  </a:lnTo>
                  <a:lnTo>
                    <a:pt x="1654441" y="6311900"/>
                  </a:lnTo>
                  <a:lnTo>
                    <a:pt x="1670177" y="6273800"/>
                  </a:lnTo>
                  <a:lnTo>
                    <a:pt x="1686572" y="6248400"/>
                  </a:lnTo>
                  <a:lnTo>
                    <a:pt x="1703285" y="6210300"/>
                  </a:lnTo>
                  <a:lnTo>
                    <a:pt x="1687537" y="6248400"/>
                  </a:lnTo>
                  <a:lnTo>
                    <a:pt x="1678165" y="6273800"/>
                  </a:lnTo>
                  <a:lnTo>
                    <a:pt x="1674368" y="6286500"/>
                  </a:lnTo>
                  <a:lnTo>
                    <a:pt x="1680171" y="6286500"/>
                  </a:lnTo>
                  <a:lnTo>
                    <a:pt x="1688147" y="6273800"/>
                  </a:lnTo>
                  <a:lnTo>
                    <a:pt x="1698396" y="6248400"/>
                  </a:lnTo>
                  <a:lnTo>
                    <a:pt x="1710131" y="6235700"/>
                  </a:lnTo>
                  <a:lnTo>
                    <a:pt x="1722501" y="6210300"/>
                  </a:lnTo>
                  <a:lnTo>
                    <a:pt x="1734705" y="6184900"/>
                  </a:lnTo>
                  <a:lnTo>
                    <a:pt x="1745919" y="6172200"/>
                  </a:lnTo>
                  <a:lnTo>
                    <a:pt x="1755317" y="6146800"/>
                  </a:lnTo>
                  <a:lnTo>
                    <a:pt x="1762086" y="6146800"/>
                  </a:lnTo>
                  <a:lnTo>
                    <a:pt x="1765414" y="6134100"/>
                  </a:lnTo>
                  <a:lnTo>
                    <a:pt x="1764474" y="6146800"/>
                  </a:lnTo>
                  <a:lnTo>
                    <a:pt x="1758442" y="6159500"/>
                  </a:lnTo>
                  <a:lnTo>
                    <a:pt x="1771827" y="6134100"/>
                  </a:lnTo>
                  <a:lnTo>
                    <a:pt x="1885632" y="5918200"/>
                  </a:lnTo>
                  <a:lnTo>
                    <a:pt x="1942350" y="5816600"/>
                  </a:lnTo>
                  <a:lnTo>
                    <a:pt x="1955850" y="5791200"/>
                  </a:lnTo>
                  <a:lnTo>
                    <a:pt x="1982393" y="5740400"/>
                  </a:lnTo>
                  <a:lnTo>
                    <a:pt x="1995893" y="5715000"/>
                  </a:lnTo>
                  <a:lnTo>
                    <a:pt x="2048814" y="5613400"/>
                  </a:lnTo>
                  <a:lnTo>
                    <a:pt x="2075091" y="5562600"/>
                  </a:lnTo>
                  <a:lnTo>
                    <a:pt x="2088464" y="5549900"/>
                  </a:lnTo>
                  <a:lnTo>
                    <a:pt x="2102294" y="5524500"/>
                  </a:lnTo>
                  <a:lnTo>
                    <a:pt x="2147430" y="5435600"/>
                  </a:lnTo>
                  <a:lnTo>
                    <a:pt x="2170722" y="5397500"/>
                  </a:lnTo>
                  <a:lnTo>
                    <a:pt x="2194763" y="5359400"/>
                  </a:lnTo>
                  <a:lnTo>
                    <a:pt x="2219744" y="5321300"/>
                  </a:lnTo>
                  <a:lnTo>
                    <a:pt x="2301367" y="5194300"/>
                  </a:lnTo>
                  <a:lnTo>
                    <a:pt x="2343581" y="5130800"/>
                  </a:lnTo>
                  <a:lnTo>
                    <a:pt x="2387587" y="5054600"/>
                  </a:lnTo>
                  <a:lnTo>
                    <a:pt x="2417254" y="5016500"/>
                  </a:lnTo>
                  <a:lnTo>
                    <a:pt x="2476652" y="4927600"/>
                  </a:lnTo>
                  <a:lnTo>
                    <a:pt x="2506332" y="4876800"/>
                  </a:lnTo>
                  <a:lnTo>
                    <a:pt x="2526106" y="4851400"/>
                  </a:lnTo>
                  <a:lnTo>
                    <a:pt x="2565590" y="4800600"/>
                  </a:lnTo>
                  <a:lnTo>
                    <a:pt x="2595257" y="4749800"/>
                  </a:lnTo>
                  <a:lnTo>
                    <a:pt x="2624556" y="4711700"/>
                  </a:lnTo>
                  <a:lnTo>
                    <a:pt x="2653411" y="4673600"/>
                  </a:lnTo>
                  <a:lnTo>
                    <a:pt x="2681732" y="4622800"/>
                  </a:lnTo>
                  <a:lnTo>
                    <a:pt x="2709443" y="4584700"/>
                  </a:lnTo>
                  <a:lnTo>
                    <a:pt x="2799384" y="4457700"/>
                  </a:lnTo>
                  <a:lnTo>
                    <a:pt x="2829039" y="4406900"/>
                  </a:lnTo>
                  <a:lnTo>
                    <a:pt x="2857195" y="4368800"/>
                  </a:lnTo>
                  <a:lnTo>
                    <a:pt x="2883611" y="4330700"/>
                  </a:lnTo>
                  <a:lnTo>
                    <a:pt x="2859468" y="4368800"/>
                  </a:lnTo>
                  <a:lnTo>
                    <a:pt x="2884652" y="4330700"/>
                  </a:lnTo>
                  <a:lnTo>
                    <a:pt x="2960243" y="4216400"/>
                  </a:lnTo>
                  <a:lnTo>
                    <a:pt x="2978747" y="4191000"/>
                  </a:lnTo>
                  <a:lnTo>
                    <a:pt x="2989796" y="4178300"/>
                  </a:lnTo>
                  <a:lnTo>
                    <a:pt x="2996361" y="4165600"/>
                  </a:lnTo>
                  <a:lnTo>
                    <a:pt x="3004921" y="4165600"/>
                  </a:lnTo>
                  <a:lnTo>
                    <a:pt x="3009404" y="4152900"/>
                  </a:lnTo>
                  <a:lnTo>
                    <a:pt x="3018815" y="4152900"/>
                  </a:lnTo>
                  <a:lnTo>
                    <a:pt x="3026854" y="4140200"/>
                  </a:lnTo>
                  <a:lnTo>
                    <a:pt x="3036493" y="4128287"/>
                  </a:lnTo>
                  <a:lnTo>
                    <a:pt x="3029280" y="4140200"/>
                  </a:lnTo>
                  <a:lnTo>
                    <a:pt x="2999092" y="4191000"/>
                  </a:lnTo>
                  <a:lnTo>
                    <a:pt x="2963684" y="4241800"/>
                  </a:lnTo>
                  <a:lnTo>
                    <a:pt x="2932950" y="4279900"/>
                  </a:lnTo>
                  <a:lnTo>
                    <a:pt x="2901073" y="4318000"/>
                  </a:lnTo>
                  <a:lnTo>
                    <a:pt x="2869158" y="4368800"/>
                  </a:lnTo>
                  <a:lnTo>
                    <a:pt x="2838335" y="4419600"/>
                  </a:lnTo>
                  <a:lnTo>
                    <a:pt x="2809684" y="4457700"/>
                  </a:lnTo>
                  <a:lnTo>
                    <a:pt x="2844469" y="4419600"/>
                  </a:lnTo>
                  <a:lnTo>
                    <a:pt x="2861538" y="4394200"/>
                  </a:lnTo>
                  <a:lnTo>
                    <a:pt x="2864205" y="4394200"/>
                  </a:lnTo>
                  <a:lnTo>
                    <a:pt x="2855747" y="4406900"/>
                  </a:lnTo>
                  <a:lnTo>
                    <a:pt x="2839466" y="4432300"/>
                  </a:lnTo>
                  <a:lnTo>
                    <a:pt x="2818676" y="4470400"/>
                  </a:lnTo>
                  <a:lnTo>
                    <a:pt x="2792336" y="4508500"/>
                  </a:lnTo>
                  <a:lnTo>
                    <a:pt x="2770174" y="4533900"/>
                  </a:lnTo>
                  <a:lnTo>
                    <a:pt x="2757678" y="4559300"/>
                  </a:lnTo>
                  <a:lnTo>
                    <a:pt x="2760332" y="4559300"/>
                  </a:lnTo>
                  <a:lnTo>
                    <a:pt x="2783649" y="4533900"/>
                  </a:lnTo>
                  <a:lnTo>
                    <a:pt x="2794876" y="4508500"/>
                  </a:lnTo>
                  <a:lnTo>
                    <a:pt x="2811780" y="4483100"/>
                  </a:lnTo>
                  <a:lnTo>
                    <a:pt x="2833700" y="4445000"/>
                  </a:lnTo>
                  <a:lnTo>
                    <a:pt x="2859963" y="4406900"/>
                  </a:lnTo>
                  <a:lnTo>
                    <a:pt x="2867876" y="4394200"/>
                  </a:lnTo>
                  <a:lnTo>
                    <a:pt x="2909430" y="4330700"/>
                  </a:lnTo>
                  <a:lnTo>
                    <a:pt x="2936811" y="4292600"/>
                  </a:lnTo>
                  <a:lnTo>
                    <a:pt x="2965462" y="4254500"/>
                  </a:lnTo>
                  <a:lnTo>
                    <a:pt x="2995041" y="4216400"/>
                  </a:lnTo>
                  <a:lnTo>
                    <a:pt x="3032950" y="4165600"/>
                  </a:lnTo>
                  <a:lnTo>
                    <a:pt x="3052165" y="4140200"/>
                  </a:lnTo>
                  <a:lnTo>
                    <a:pt x="3100578" y="4076700"/>
                  </a:lnTo>
                  <a:lnTo>
                    <a:pt x="3110230" y="4064000"/>
                  </a:lnTo>
                  <a:lnTo>
                    <a:pt x="3148850" y="4013200"/>
                  </a:lnTo>
                  <a:lnTo>
                    <a:pt x="3185464" y="3962400"/>
                  </a:lnTo>
                  <a:lnTo>
                    <a:pt x="3220605" y="3911600"/>
                  </a:lnTo>
                  <a:lnTo>
                    <a:pt x="3252914" y="3860800"/>
                  </a:lnTo>
                  <a:lnTo>
                    <a:pt x="3267760" y="3848100"/>
                  </a:lnTo>
                  <a:lnTo>
                    <a:pt x="3281616" y="3822700"/>
                  </a:lnTo>
                  <a:lnTo>
                    <a:pt x="3305835" y="3797300"/>
                  </a:lnTo>
                  <a:lnTo>
                    <a:pt x="3322675" y="3771900"/>
                  </a:lnTo>
                  <a:lnTo>
                    <a:pt x="3332975" y="3759200"/>
                  </a:lnTo>
                  <a:lnTo>
                    <a:pt x="3337407" y="3759200"/>
                  </a:lnTo>
                  <a:lnTo>
                    <a:pt x="3336556" y="3761867"/>
                  </a:lnTo>
                  <a:lnTo>
                    <a:pt x="3338766" y="3759200"/>
                  </a:lnTo>
                  <a:lnTo>
                    <a:pt x="3378098" y="3708400"/>
                  </a:lnTo>
                  <a:lnTo>
                    <a:pt x="3404336" y="3683000"/>
                  </a:lnTo>
                  <a:lnTo>
                    <a:pt x="3419449" y="3670300"/>
                  </a:lnTo>
                  <a:lnTo>
                    <a:pt x="3425393" y="3670300"/>
                  </a:lnTo>
                  <a:lnTo>
                    <a:pt x="3435743" y="3657600"/>
                  </a:lnTo>
                  <a:lnTo>
                    <a:pt x="3446094" y="3644900"/>
                  </a:lnTo>
                  <a:lnTo>
                    <a:pt x="3456444" y="3632200"/>
                  </a:lnTo>
                  <a:lnTo>
                    <a:pt x="3488258" y="3594100"/>
                  </a:lnTo>
                  <a:lnTo>
                    <a:pt x="3552825" y="3517900"/>
                  </a:lnTo>
                  <a:lnTo>
                    <a:pt x="3569004" y="3492500"/>
                  </a:lnTo>
                  <a:lnTo>
                    <a:pt x="3585108" y="3479800"/>
                  </a:lnTo>
                  <a:lnTo>
                    <a:pt x="3601262" y="3454400"/>
                  </a:lnTo>
                  <a:lnTo>
                    <a:pt x="3617557" y="3441700"/>
                  </a:lnTo>
                  <a:lnTo>
                    <a:pt x="3682555" y="3365500"/>
                  </a:lnTo>
                  <a:lnTo>
                    <a:pt x="3714153" y="3327400"/>
                  </a:lnTo>
                  <a:lnTo>
                    <a:pt x="3745750" y="3289300"/>
                  </a:lnTo>
                  <a:lnTo>
                    <a:pt x="3807650" y="3213100"/>
                  </a:lnTo>
                  <a:lnTo>
                    <a:pt x="3817531" y="3200400"/>
                  </a:lnTo>
                  <a:lnTo>
                    <a:pt x="3837317" y="3175000"/>
                  </a:lnTo>
                  <a:lnTo>
                    <a:pt x="3851643" y="3162300"/>
                  </a:lnTo>
                  <a:lnTo>
                    <a:pt x="3865969" y="3149600"/>
                  </a:lnTo>
                  <a:lnTo>
                    <a:pt x="3893680" y="3111500"/>
                  </a:lnTo>
                  <a:lnTo>
                    <a:pt x="3920579" y="3086100"/>
                  </a:lnTo>
                  <a:lnTo>
                    <a:pt x="3890403" y="3111500"/>
                  </a:lnTo>
                  <a:lnTo>
                    <a:pt x="3869309" y="3136900"/>
                  </a:lnTo>
                  <a:lnTo>
                    <a:pt x="3855783" y="3149600"/>
                  </a:lnTo>
                  <a:lnTo>
                    <a:pt x="3848341" y="3162300"/>
                  </a:lnTo>
                  <a:lnTo>
                    <a:pt x="3846957" y="3162300"/>
                  </a:lnTo>
                  <a:lnTo>
                    <a:pt x="3850551" y="3149600"/>
                  </a:lnTo>
                  <a:lnTo>
                    <a:pt x="3855364" y="3149600"/>
                  </a:lnTo>
                  <a:lnTo>
                    <a:pt x="3863683" y="3136900"/>
                  </a:lnTo>
                  <a:lnTo>
                    <a:pt x="3862070" y="3124200"/>
                  </a:lnTo>
                  <a:lnTo>
                    <a:pt x="3840645" y="3149600"/>
                  </a:lnTo>
                  <a:lnTo>
                    <a:pt x="3821430" y="3168700"/>
                  </a:lnTo>
                  <a:lnTo>
                    <a:pt x="3833584" y="3149600"/>
                  </a:lnTo>
                  <a:lnTo>
                    <a:pt x="3861701" y="3124200"/>
                  </a:lnTo>
                  <a:lnTo>
                    <a:pt x="3893134" y="3086100"/>
                  </a:lnTo>
                  <a:lnTo>
                    <a:pt x="3927322" y="3048000"/>
                  </a:lnTo>
                  <a:lnTo>
                    <a:pt x="3963720" y="3009900"/>
                  </a:lnTo>
                  <a:lnTo>
                    <a:pt x="4001744" y="2971800"/>
                  </a:lnTo>
                  <a:lnTo>
                    <a:pt x="4040848" y="2921000"/>
                  </a:lnTo>
                  <a:lnTo>
                    <a:pt x="4080472" y="2882900"/>
                  </a:lnTo>
                  <a:lnTo>
                    <a:pt x="4054995" y="2908300"/>
                  </a:lnTo>
                  <a:lnTo>
                    <a:pt x="4055249" y="2921000"/>
                  </a:lnTo>
                  <a:lnTo>
                    <a:pt x="4070388" y="2908300"/>
                  </a:lnTo>
                  <a:lnTo>
                    <a:pt x="4089539" y="2882900"/>
                  </a:lnTo>
                  <a:lnTo>
                    <a:pt x="4096575" y="2882900"/>
                  </a:lnTo>
                  <a:lnTo>
                    <a:pt x="4091228" y="2895600"/>
                  </a:lnTo>
                  <a:lnTo>
                    <a:pt x="4083926" y="2895600"/>
                  </a:lnTo>
                  <a:lnTo>
                    <a:pt x="4074503" y="2908300"/>
                  </a:lnTo>
                  <a:lnTo>
                    <a:pt x="4062793" y="2921000"/>
                  </a:lnTo>
                  <a:lnTo>
                    <a:pt x="4044023" y="2944088"/>
                  </a:lnTo>
                  <a:lnTo>
                    <a:pt x="4054513" y="2933700"/>
                  </a:lnTo>
                  <a:lnTo>
                    <a:pt x="4068165" y="2921000"/>
                  </a:lnTo>
                  <a:lnTo>
                    <a:pt x="4082618" y="2908300"/>
                  </a:lnTo>
                  <a:lnTo>
                    <a:pt x="4103560" y="2882900"/>
                  </a:lnTo>
                  <a:lnTo>
                    <a:pt x="4114038" y="2870200"/>
                  </a:lnTo>
                  <a:lnTo>
                    <a:pt x="4148658" y="2832100"/>
                  </a:lnTo>
                  <a:lnTo>
                    <a:pt x="4186821" y="2794000"/>
                  </a:lnTo>
                  <a:lnTo>
                    <a:pt x="4228909" y="2755900"/>
                  </a:lnTo>
                  <a:lnTo>
                    <a:pt x="4177296" y="2806700"/>
                  </a:lnTo>
                  <a:lnTo>
                    <a:pt x="4120248" y="2870200"/>
                  </a:lnTo>
                  <a:lnTo>
                    <a:pt x="4096397" y="2906598"/>
                  </a:lnTo>
                  <a:lnTo>
                    <a:pt x="4113123" y="2882900"/>
                  </a:lnTo>
                  <a:lnTo>
                    <a:pt x="4132148" y="2857500"/>
                  </a:lnTo>
                  <a:lnTo>
                    <a:pt x="4152138" y="2844800"/>
                  </a:lnTo>
                  <a:lnTo>
                    <a:pt x="4173016" y="2819400"/>
                  </a:lnTo>
                  <a:lnTo>
                    <a:pt x="4194810" y="2794000"/>
                  </a:lnTo>
                  <a:lnTo>
                    <a:pt x="4217555" y="2768600"/>
                  </a:lnTo>
                  <a:lnTo>
                    <a:pt x="4236301" y="2755900"/>
                  </a:lnTo>
                  <a:lnTo>
                    <a:pt x="4255046" y="2743200"/>
                  </a:lnTo>
                  <a:lnTo>
                    <a:pt x="4293514" y="2705100"/>
                  </a:lnTo>
                  <a:lnTo>
                    <a:pt x="4345851" y="2654300"/>
                  </a:lnTo>
                  <a:lnTo>
                    <a:pt x="4506303" y="2501900"/>
                  </a:lnTo>
                  <a:lnTo>
                    <a:pt x="4590339" y="2425700"/>
                  </a:lnTo>
                  <a:lnTo>
                    <a:pt x="4608627" y="2413000"/>
                  </a:lnTo>
                  <a:lnTo>
                    <a:pt x="4625606" y="2400300"/>
                  </a:lnTo>
                  <a:lnTo>
                    <a:pt x="4655185" y="2374900"/>
                  </a:lnTo>
                  <a:lnTo>
                    <a:pt x="4687481" y="2336800"/>
                  </a:lnTo>
                  <a:lnTo>
                    <a:pt x="4694428" y="2336800"/>
                  </a:lnTo>
                  <a:lnTo>
                    <a:pt x="4724412" y="2298700"/>
                  </a:lnTo>
                  <a:lnTo>
                    <a:pt x="4756912" y="2273300"/>
                  </a:lnTo>
                  <a:lnTo>
                    <a:pt x="4791595" y="2235200"/>
                  </a:lnTo>
                  <a:lnTo>
                    <a:pt x="4828133" y="2197100"/>
                  </a:lnTo>
                  <a:lnTo>
                    <a:pt x="4866195" y="2171700"/>
                  </a:lnTo>
                  <a:lnTo>
                    <a:pt x="4905476" y="2133600"/>
                  </a:lnTo>
                  <a:lnTo>
                    <a:pt x="4945646" y="2095500"/>
                  </a:lnTo>
                  <a:lnTo>
                    <a:pt x="5068214" y="1981200"/>
                  </a:lnTo>
                  <a:lnTo>
                    <a:pt x="5108676" y="1955800"/>
                  </a:lnTo>
                  <a:lnTo>
                    <a:pt x="5148402" y="1917700"/>
                  </a:lnTo>
                  <a:lnTo>
                    <a:pt x="5161292" y="1905000"/>
                  </a:lnTo>
                  <a:lnTo>
                    <a:pt x="5187073" y="1879600"/>
                  </a:lnTo>
                  <a:lnTo>
                    <a:pt x="5263273" y="1828800"/>
                  </a:lnTo>
                  <a:lnTo>
                    <a:pt x="5301970" y="1803400"/>
                  </a:lnTo>
                  <a:lnTo>
                    <a:pt x="5341074" y="1765300"/>
                  </a:lnTo>
                  <a:lnTo>
                    <a:pt x="5460784" y="1689100"/>
                  </a:lnTo>
                  <a:lnTo>
                    <a:pt x="5501475" y="1651000"/>
                  </a:lnTo>
                  <a:lnTo>
                    <a:pt x="5542572" y="1625600"/>
                  </a:lnTo>
                  <a:lnTo>
                    <a:pt x="5584063" y="1587500"/>
                  </a:lnTo>
                  <a:lnTo>
                    <a:pt x="5668213" y="1536700"/>
                  </a:lnTo>
                  <a:lnTo>
                    <a:pt x="5696648" y="1511300"/>
                  </a:lnTo>
                  <a:lnTo>
                    <a:pt x="5710872" y="1498600"/>
                  </a:lnTo>
                  <a:lnTo>
                    <a:pt x="5753925" y="1473200"/>
                  </a:lnTo>
                  <a:lnTo>
                    <a:pt x="5721134" y="1498600"/>
                  </a:lnTo>
                  <a:lnTo>
                    <a:pt x="5753709" y="1485900"/>
                  </a:lnTo>
                  <a:lnTo>
                    <a:pt x="5771362" y="1473200"/>
                  </a:lnTo>
                  <a:lnTo>
                    <a:pt x="5789003" y="1460500"/>
                  </a:lnTo>
                  <a:lnTo>
                    <a:pt x="5866676" y="1409700"/>
                  </a:lnTo>
                  <a:lnTo>
                    <a:pt x="5908472" y="1371600"/>
                  </a:lnTo>
                  <a:lnTo>
                    <a:pt x="5951867" y="1346200"/>
                  </a:lnTo>
                  <a:lnTo>
                    <a:pt x="5993981" y="1320800"/>
                  </a:lnTo>
                  <a:lnTo>
                    <a:pt x="5993981" y="1219200"/>
                  </a:lnTo>
                  <a:close/>
                </a:path>
                <a:path w="5994400" h="6756400">
                  <a:moveTo>
                    <a:pt x="5993981" y="0"/>
                  </a:moveTo>
                  <a:lnTo>
                    <a:pt x="5970219" y="0"/>
                  </a:lnTo>
                  <a:lnTo>
                    <a:pt x="5954242" y="12700"/>
                  </a:lnTo>
                  <a:lnTo>
                    <a:pt x="5940082" y="12700"/>
                  </a:lnTo>
                  <a:lnTo>
                    <a:pt x="5927661" y="25400"/>
                  </a:lnTo>
                  <a:lnTo>
                    <a:pt x="5907341" y="25400"/>
                  </a:lnTo>
                  <a:lnTo>
                    <a:pt x="5899239" y="38100"/>
                  </a:lnTo>
                  <a:lnTo>
                    <a:pt x="5886666" y="38100"/>
                  </a:lnTo>
                  <a:lnTo>
                    <a:pt x="5878271" y="50800"/>
                  </a:lnTo>
                  <a:lnTo>
                    <a:pt x="5870727" y="50800"/>
                  </a:lnTo>
                  <a:lnTo>
                    <a:pt x="5865380" y="63500"/>
                  </a:lnTo>
                  <a:lnTo>
                    <a:pt x="5847956" y="76200"/>
                  </a:lnTo>
                  <a:lnTo>
                    <a:pt x="5790133" y="101600"/>
                  </a:lnTo>
                  <a:lnTo>
                    <a:pt x="5738215" y="127000"/>
                  </a:lnTo>
                  <a:lnTo>
                    <a:pt x="5691479" y="139700"/>
                  </a:lnTo>
                  <a:lnTo>
                    <a:pt x="5649239" y="165100"/>
                  </a:lnTo>
                  <a:lnTo>
                    <a:pt x="5611126" y="177800"/>
                  </a:lnTo>
                  <a:lnTo>
                    <a:pt x="5605894" y="179705"/>
                  </a:lnTo>
                  <a:lnTo>
                    <a:pt x="5605894" y="292100"/>
                  </a:lnTo>
                  <a:lnTo>
                    <a:pt x="5583898" y="304800"/>
                  </a:lnTo>
                  <a:lnTo>
                    <a:pt x="5603087" y="292100"/>
                  </a:lnTo>
                  <a:lnTo>
                    <a:pt x="5605894" y="292100"/>
                  </a:lnTo>
                  <a:lnTo>
                    <a:pt x="5605894" y="179705"/>
                  </a:lnTo>
                  <a:lnTo>
                    <a:pt x="5543791" y="203200"/>
                  </a:lnTo>
                  <a:lnTo>
                    <a:pt x="5393664" y="266700"/>
                  </a:lnTo>
                  <a:lnTo>
                    <a:pt x="5377751" y="279400"/>
                  </a:lnTo>
                  <a:lnTo>
                    <a:pt x="5361343" y="279400"/>
                  </a:lnTo>
                  <a:lnTo>
                    <a:pt x="5344350" y="292100"/>
                  </a:lnTo>
                  <a:lnTo>
                    <a:pt x="5326672" y="292100"/>
                  </a:lnTo>
                  <a:lnTo>
                    <a:pt x="5308371" y="304800"/>
                  </a:lnTo>
                  <a:lnTo>
                    <a:pt x="5289334" y="317500"/>
                  </a:lnTo>
                  <a:lnTo>
                    <a:pt x="5269446" y="330200"/>
                  </a:lnTo>
                  <a:lnTo>
                    <a:pt x="5248529" y="330200"/>
                  </a:lnTo>
                  <a:lnTo>
                    <a:pt x="5210911" y="355600"/>
                  </a:lnTo>
                  <a:lnTo>
                    <a:pt x="5167350" y="381000"/>
                  </a:lnTo>
                  <a:lnTo>
                    <a:pt x="5118443" y="406400"/>
                  </a:lnTo>
                  <a:lnTo>
                    <a:pt x="5064823" y="431800"/>
                  </a:lnTo>
                  <a:lnTo>
                    <a:pt x="5007153" y="469900"/>
                  </a:lnTo>
                  <a:lnTo>
                    <a:pt x="4946828" y="495300"/>
                  </a:lnTo>
                  <a:lnTo>
                    <a:pt x="4818278" y="571500"/>
                  </a:lnTo>
                  <a:lnTo>
                    <a:pt x="4751260" y="609600"/>
                  </a:lnTo>
                  <a:lnTo>
                    <a:pt x="4734318" y="622300"/>
                  </a:lnTo>
                  <a:lnTo>
                    <a:pt x="4717339" y="622300"/>
                  </a:lnTo>
                  <a:lnTo>
                    <a:pt x="4683607" y="647700"/>
                  </a:lnTo>
                  <a:lnTo>
                    <a:pt x="4549089" y="723900"/>
                  </a:lnTo>
                  <a:lnTo>
                    <a:pt x="4417746" y="800100"/>
                  </a:lnTo>
                  <a:lnTo>
                    <a:pt x="4386364" y="825500"/>
                  </a:lnTo>
                  <a:lnTo>
                    <a:pt x="4325658" y="850900"/>
                  </a:lnTo>
                  <a:lnTo>
                    <a:pt x="4296334" y="876300"/>
                  </a:lnTo>
                  <a:lnTo>
                    <a:pt x="4309338" y="863600"/>
                  </a:lnTo>
                  <a:lnTo>
                    <a:pt x="4285310" y="863600"/>
                  </a:lnTo>
                  <a:lnTo>
                    <a:pt x="4211967" y="914400"/>
                  </a:lnTo>
                  <a:lnTo>
                    <a:pt x="4172978" y="952500"/>
                  </a:lnTo>
                  <a:lnTo>
                    <a:pt x="4143857" y="965200"/>
                  </a:lnTo>
                  <a:lnTo>
                    <a:pt x="4118508" y="990600"/>
                  </a:lnTo>
                  <a:lnTo>
                    <a:pt x="4091305" y="1003300"/>
                  </a:lnTo>
                  <a:lnTo>
                    <a:pt x="4055897" y="1028700"/>
                  </a:lnTo>
                  <a:lnTo>
                    <a:pt x="4006316" y="1066800"/>
                  </a:lnTo>
                  <a:lnTo>
                    <a:pt x="3936619" y="1117600"/>
                  </a:lnTo>
                  <a:lnTo>
                    <a:pt x="4042410" y="1055331"/>
                  </a:lnTo>
                  <a:lnTo>
                    <a:pt x="4002544" y="1092200"/>
                  </a:lnTo>
                  <a:lnTo>
                    <a:pt x="3922687" y="1143000"/>
                  </a:lnTo>
                  <a:lnTo>
                    <a:pt x="3873335" y="1181100"/>
                  </a:lnTo>
                  <a:lnTo>
                    <a:pt x="3848519" y="1193800"/>
                  </a:lnTo>
                  <a:lnTo>
                    <a:pt x="3823817" y="1219200"/>
                  </a:lnTo>
                  <a:lnTo>
                    <a:pt x="3773614" y="1244600"/>
                  </a:lnTo>
                  <a:lnTo>
                    <a:pt x="3760686" y="1257300"/>
                  </a:lnTo>
                  <a:lnTo>
                    <a:pt x="3770223" y="1257300"/>
                  </a:lnTo>
                  <a:lnTo>
                    <a:pt x="3764254" y="1270000"/>
                  </a:lnTo>
                  <a:lnTo>
                    <a:pt x="3742321" y="1282700"/>
                  </a:lnTo>
                  <a:lnTo>
                    <a:pt x="3707701" y="1308100"/>
                  </a:lnTo>
                  <a:lnTo>
                    <a:pt x="3663632" y="1346200"/>
                  </a:lnTo>
                  <a:lnTo>
                    <a:pt x="3586899" y="1397000"/>
                  </a:lnTo>
                  <a:lnTo>
                    <a:pt x="3576840" y="1409700"/>
                  </a:lnTo>
                  <a:lnTo>
                    <a:pt x="3566871" y="1409700"/>
                  </a:lnTo>
                  <a:lnTo>
                    <a:pt x="3556978" y="1422400"/>
                  </a:lnTo>
                  <a:lnTo>
                    <a:pt x="3547186" y="1422400"/>
                  </a:lnTo>
                  <a:lnTo>
                    <a:pt x="3508489" y="1460500"/>
                  </a:lnTo>
                  <a:lnTo>
                    <a:pt x="3471748" y="1485900"/>
                  </a:lnTo>
                  <a:lnTo>
                    <a:pt x="3438283" y="1511300"/>
                  </a:lnTo>
                  <a:lnTo>
                    <a:pt x="3409442" y="1536700"/>
                  </a:lnTo>
                  <a:lnTo>
                    <a:pt x="3386569" y="1549400"/>
                  </a:lnTo>
                  <a:lnTo>
                    <a:pt x="3343935" y="1587500"/>
                  </a:lnTo>
                  <a:lnTo>
                    <a:pt x="3329889" y="1587500"/>
                  </a:lnTo>
                  <a:lnTo>
                    <a:pt x="3302114" y="1612900"/>
                  </a:lnTo>
                  <a:lnTo>
                    <a:pt x="3288525" y="1625600"/>
                  </a:lnTo>
                  <a:lnTo>
                    <a:pt x="3275253" y="1638300"/>
                  </a:lnTo>
                  <a:lnTo>
                    <a:pt x="3127933" y="1752600"/>
                  </a:lnTo>
                  <a:lnTo>
                    <a:pt x="3084982" y="1790700"/>
                  </a:lnTo>
                  <a:lnTo>
                    <a:pt x="3045993" y="1816100"/>
                  </a:lnTo>
                  <a:lnTo>
                    <a:pt x="3028785" y="1828800"/>
                  </a:lnTo>
                  <a:lnTo>
                    <a:pt x="3030436" y="1828800"/>
                  </a:lnTo>
                  <a:lnTo>
                    <a:pt x="3019399" y="1838286"/>
                  </a:lnTo>
                  <a:lnTo>
                    <a:pt x="2823349" y="2006600"/>
                  </a:lnTo>
                  <a:lnTo>
                    <a:pt x="2836824" y="1968500"/>
                  </a:lnTo>
                  <a:lnTo>
                    <a:pt x="2767888" y="2032000"/>
                  </a:lnTo>
                  <a:lnTo>
                    <a:pt x="2755087" y="2032000"/>
                  </a:lnTo>
                  <a:lnTo>
                    <a:pt x="2769095" y="2019300"/>
                  </a:lnTo>
                  <a:lnTo>
                    <a:pt x="2784475" y="2006600"/>
                  </a:lnTo>
                  <a:lnTo>
                    <a:pt x="2795816" y="1995119"/>
                  </a:lnTo>
                  <a:lnTo>
                    <a:pt x="2746603" y="2032000"/>
                  </a:lnTo>
                  <a:lnTo>
                    <a:pt x="2754287" y="2032000"/>
                  </a:lnTo>
                  <a:lnTo>
                    <a:pt x="2740977" y="2044700"/>
                  </a:lnTo>
                  <a:lnTo>
                    <a:pt x="2728061" y="2057400"/>
                  </a:lnTo>
                  <a:lnTo>
                    <a:pt x="2702903" y="2082800"/>
                  </a:lnTo>
                  <a:lnTo>
                    <a:pt x="2678988" y="2108200"/>
                  </a:lnTo>
                  <a:lnTo>
                    <a:pt x="2656675" y="2133600"/>
                  </a:lnTo>
                  <a:lnTo>
                    <a:pt x="2636291" y="2146300"/>
                  </a:lnTo>
                  <a:lnTo>
                    <a:pt x="2602636" y="2184400"/>
                  </a:lnTo>
                  <a:lnTo>
                    <a:pt x="2580741" y="2209800"/>
                  </a:lnTo>
                  <a:lnTo>
                    <a:pt x="2577528" y="2215273"/>
                  </a:lnTo>
                  <a:lnTo>
                    <a:pt x="2557907" y="2235200"/>
                  </a:lnTo>
                  <a:lnTo>
                    <a:pt x="2537803" y="2247900"/>
                  </a:lnTo>
                  <a:lnTo>
                    <a:pt x="2522118" y="2260600"/>
                  </a:lnTo>
                  <a:lnTo>
                    <a:pt x="2510358" y="2273300"/>
                  </a:lnTo>
                  <a:lnTo>
                    <a:pt x="2494369" y="2285149"/>
                  </a:lnTo>
                  <a:lnTo>
                    <a:pt x="2497277" y="2273300"/>
                  </a:lnTo>
                  <a:lnTo>
                    <a:pt x="2492730" y="2273300"/>
                  </a:lnTo>
                  <a:lnTo>
                    <a:pt x="2525585" y="2247900"/>
                  </a:lnTo>
                  <a:lnTo>
                    <a:pt x="2564422" y="2197100"/>
                  </a:lnTo>
                  <a:lnTo>
                    <a:pt x="2606967" y="2159000"/>
                  </a:lnTo>
                  <a:lnTo>
                    <a:pt x="2650921" y="2120900"/>
                  </a:lnTo>
                  <a:lnTo>
                    <a:pt x="2672740" y="2095500"/>
                  </a:lnTo>
                  <a:lnTo>
                    <a:pt x="2689542" y="2075484"/>
                  </a:lnTo>
                  <a:lnTo>
                    <a:pt x="2662783" y="2095500"/>
                  </a:lnTo>
                  <a:lnTo>
                    <a:pt x="2633891" y="2133600"/>
                  </a:lnTo>
                  <a:lnTo>
                    <a:pt x="2602458" y="2159000"/>
                  </a:lnTo>
                  <a:lnTo>
                    <a:pt x="2560891" y="2197100"/>
                  </a:lnTo>
                  <a:lnTo>
                    <a:pt x="2584323" y="2171700"/>
                  </a:lnTo>
                  <a:lnTo>
                    <a:pt x="2489111" y="2260600"/>
                  </a:lnTo>
                  <a:lnTo>
                    <a:pt x="2478113" y="2273300"/>
                  </a:lnTo>
                  <a:lnTo>
                    <a:pt x="2458720" y="2286000"/>
                  </a:lnTo>
                  <a:lnTo>
                    <a:pt x="2433688" y="2311400"/>
                  </a:lnTo>
                  <a:lnTo>
                    <a:pt x="2377681" y="2362200"/>
                  </a:lnTo>
                  <a:lnTo>
                    <a:pt x="2352179" y="2387600"/>
                  </a:lnTo>
                  <a:lnTo>
                    <a:pt x="2332024" y="2400300"/>
                  </a:lnTo>
                  <a:lnTo>
                    <a:pt x="2322626" y="2410168"/>
                  </a:lnTo>
                  <a:lnTo>
                    <a:pt x="2320442" y="2413000"/>
                  </a:lnTo>
                  <a:lnTo>
                    <a:pt x="2296998" y="2438400"/>
                  </a:lnTo>
                  <a:lnTo>
                    <a:pt x="2284209" y="2451100"/>
                  </a:lnTo>
                  <a:lnTo>
                    <a:pt x="2277033" y="2463800"/>
                  </a:lnTo>
                  <a:lnTo>
                    <a:pt x="2270468" y="2463800"/>
                  </a:lnTo>
                  <a:lnTo>
                    <a:pt x="2265845" y="2476500"/>
                  </a:lnTo>
                  <a:lnTo>
                    <a:pt x="2259482" y="2476500"/>
                  </a:lnTo>
                  <a:lnTo>
                    <a:pt x="2255456" y="2489200"/>
                  </a:lnTo>
                  <a:lnTo>
                    <a:pt x="2250757" y="2489200"/>
                  </a:lnTo>
                  <a:lnTo>
                    <a:pt x="2245322" y="2501900"/>
                  </a:lnTo>
                  <a:lnTo>
                    <a:pt x="2248814" y="2501900"/>
                  </a:lnTo>
                  <a:lnTo>
                    <a:pt x="2256282" y="2489200"/>
                  </a:lnTo>
                  <a:lnTo>
                    <a:pt x="2442299" y="2311400"/>
                  </a:lnTo>
                  <a:lnTo>
                    <a:pt x="2445943" y="2324100"/>
                  </a:lnTo>
                  <a:lnTo>
                    <a:pt x="2409621" y="2362200"/>
                  </a:lnTo>
                  <a:lnTo>
                    <a:pt x="2378926" y="2387600"/>
                  </a:lnTo>
                  <a:lnTo>
                    <a:pt x="2350478" y="2425700"/>
                  </a:lnTo>
                  <a:lnTo>
                    <a:pt x="2320899" y="2451100"/>
                  </a:lnTo>
                  <a:lnTo>
                    <a:pt x="2286825" y="2476500"/>
                  </a:lnTo>
                  <a:lnTo>
                    <a:pt x="2244890" y="2514600"/>
                  </a:lnTo>
                  <a:lnTo>
                    <a:pt x="2261628" y="2514600"/>
                  </a:lnTo>
                  <a:lnTo>
                    <a:pt x="2091944" y="2679700"/>
                  </a:lnTo>
                  <a:lnTo>
                    <a:pt x="2094979" y="2679700"/>
                  </a:lnTo>
                  <a:lnTo>
                    <a:pt x="2086584" y="2692400"/>
                  </a:lnTo>
                  <a:lnTo>
                    <a:pt x="2069642" y="2717800"/>
                  </a:lnTo>
                  <a:lnTo>
                    <a:pt x="2047062" y="2743200"/>
                  </a:lnTo>
                  <a:lnTo>
                    <a:pt x="1996554" y="2794000"/>
                  </a:lnTo>
                  <a:lnTo>
                    <a:pt x="1984933" y="2806700"/>
                  </a:lnTo>
                  <a:lnTo>
                    <a:pt x="1974380" y="2819400"/>
                  </a:lnTo>
                  <a:lnTo>
                    <a:pt x="1965299" y="2832100"/>
                  </a:lnTo>
                  <a:lnTo>
                    <a:pt x="1958098" y="2832100"/>
                  </a:lnTo>
                  <a:lnTo>
                    <a:pt x="1929498" y="2857500"/>
                  </a:lnTo>
                  <a:lnTo>
                    <a:pt x="1909851" y="2882900"/>
                  </a:lnTo>
                  <a:lnTo>
                    <a:pt x="1895373" y="2895600"/>
                  </a:lnTo>
                  <a:lnTo>
                    <a:pt x="1882254" y="2895600"/>
                  </a:lnTo>
                  <a:lnTo>
                    <a:pt x="1866963" y="2908300"/>
                  </a:lnTo>
                  <a:lnTo>
                    <a:pt x="1845805" y="2933700"/>
                  </a:lnTo>
                  <a:lnTo>
                    <a:pt x="1815426" y="2971800"/>
                  </a:lnTo>
                  <a:lnTo>
                    <a:pt x="1772500" y="3022600"/>
                  </a:lnTo>
                  <a:lnTo>
                    <a:pt x="1783765" y="3009900"/>
                  </a:lnTo>
                  <a:lnTo>
                    <a:pt x="1755749" y="3048000"/>
                  </a:lnTo>
                  <a:lnTo>
                    <a:pt x="1729663" y="3086100"/>
                  </a:lnTo>
                  <a:lnTo>
                    <a:pt x="1704251" y="3111500"/>
                  </a:lnTo>
                  <a:lnTo>
                    <a:pt x="1678241" y="3149600"/>
                  </a:lnTo>
                  <a:lnTo>
                    <a:pt x="1618932" y="3225800"/>
                  </a:lnTo>
                  <a:lnTo>
                    <a:pt x="1544955" y="3314700"/>
                  </a:lnTo>
                  <a:lnTo>
                    <a:pt x="1552130" y="3302000"/>
                  </a:lnTo>
                  <a:lnTo>
                    <a:pt x="1564932" y="3289300"/>
                  </a:lnTo>
                  <a:lnTo>
                    <a:pt x="1579727" y="3263900"/>
                  </a:lnTo>
                  <a:lnTo>
                    <a:pt x="1592922" y="3251200"/>
                  </a:lnTo>
                  <a:lnTo>
                    <a:pt x="1565541" y="3276600"/>
                  </a:lnTo>
                  <a:lnTo>
                    <a:pt x="1537284" y="3314700"/>
                  </a:lnTo>
                  <a:lnTo>
                    <a:pt x="1508379" y="3352800"/>
                  </a:lnTo>
                  <a:lnTo>
                    <a:pt x="1449578" y="3429000"/>
                  </a:lnTo>
                  <a:lnTo>
                    <a:pt x="1420114" y="3479800"/>
                  </a:lnTo>
                  <a:lnTo>
                    <a:pt x="1390929" y="3517900"/>
                  </a:lnTo>
                  <a:lnTo>
                    <a:pt x="1362240" y="3556000"/>
                  </a:lnTo>
                  <a:lnTo>
                    <a:pt x="1334262" y="3606800"/>
                  </a:lnTo>
                  <a:lnTo>
                    <a:pt x="1221740" y="3771900"/>
                  </a:lnTo>
                  <a:lnTo>
                    <a:pt x="1209738" y="3784600"/>
                  </a:lnTo>
                  <a:lnTo>
                    <a:pt x="1198257" y="3797300"/>
                  </a:lnTo>
                  <a:lnTo>
                    <a:pt x="1187348" y="3822700"/>
                  </a:lnTo>
                  <a:lnTo>
                    <a:pt x="1177061" y="3835400"/>
                  </a:lnTo>
                  <a:lnTo>
                    <a:pt x="1172159" y="3835400"/>
                  </a:lnTo>
                  <a:lnTo>
                    <a:pt x="1167396" y="3848100"/>
                  </a:lnTo>
                  <a:lnTo>
                    <a:pt x="1162799" y="3848100"/>
                  </a:lnTo>
                  <a:lnTo>
                    <a:pt x="1158367" y="3860800"/>
                  </a:lnTo>
                  <a:lnTo>
                    <a:pt x="1154023" y="3860800"/>
                  </a:lnTo>
                  <a:lnTo>
                    <a:pt x="1149858" y="3873500"/>
                  </a:lnTo>
                  <a:lnTo>
                    <a:pt x="1143317" y="3873500"/>
                  </a:lnTo>
                  <a:lnTo>
                    <a:pt x="1145794" y="3860800"/>
                  </a:lnTo>
                  <a:lnTo>
                    <a:pt x="1143520" y="3860800"/>
                  </a:lnTo>
                  <a:lnTo>
                    <a:pt x="1137577" y="3873500"/>
                  </a:lnTo>
                  <a:lnTo>
                    <a:pt x="1131087" y="3886200"/>
                  </a:lnTo>
                  <a:lnTo>
                    <a:pt x="1124115" y="3898900"/>
                  </a:lnTo>
                  <a:lnTo>
                    <a:pt x="1117206" y="3911600"/>
                  </a:lnTo>
                  <a:lnTo>
                    <a:pt x="1110157" y="3924300"/>
                  </a:lnTo>
                  <a:lnTo>
                    <a:pt x="1095476" y="3937000"/>
                  </a:lnTo>
                  <a:lnTo>
                    <a:pt x="1037297" y="4038600"/>
                  </a:lnTo>
                  <a:lnTo>
                    <a:pt x="1015822" y="4076700"/>
                  </a:lnTo>
                  <a:lnTo>
                    <a:pt x="1004912" y="4089400"/>
                  </a:lnTo>
                  <a:lnTo>
                    <a:pt x="1005370" y="4087888"/>
                  </a:lnTo>
                  <a:lnTo>
                    <a:pt x="910767" y="4267200"/>
                  </a:lnTo>
                  <a:lnTo>
                    <a:pt x="875296" y="4342765"/>
                  </a:lnTo>
                  <a:lnTo>
                    <a:pt x="878027" y="4330700"/>
                  </a:lnTo>
                  <a:lnTo>
                    <a:pt x="882967" y="4318000"/>
                  </a:lnTo>
                  <a:lnTo>
                    <a:pt x="889342" y="4305300"/>
                  </a:lnTo>
                  <a:lnTo>
                    <a:pt x="903859" y="4267200"/>
                  </a:lnTo>
                  <a:lnTo>
                    <a:pt x="902690" y="4267200"/>
                  </a:lnTo>
                  <a:lnTo>
                    <a:pt x="805992" y="4470400"/>
                  </a:lnTo>
                  <a:lnTo>
                    <a:pt x="808253" y="4457700"/>
                  </a:lnTo>
                  <a:lnTo>
                    <a:pt x="737908" y="4597400"/>
                  </a:lnTo>
                  <a:lnTo>
                    <a:pt x="719480" y="4648200"/>
                  </a:lnTo>
                  <a:lnTo>
                    <a:pt x="701725" y="4686300"/>
                  </a:lnTo>
                  <a:lnTo>
                    <a:pt x="684479" y="4724400"/>
                  </a:lnTo>
                  <a:lnTo>
                    <a:pt x="667626" y="4762500"/>
                  </a:lnTo>
                  <a:lnTo>
                    <a:pt x="651281" y="4800600"/>
                  </a:lnTo>
                  <a:lnTo>
                    <a:pt x="635482" y="4838700"/>
                  </a:lnTo>
                  <a:lnTo>
                    <a:pt x="620318" y="4876800"/>
                  </a:lnTo>
                  <a:lnTo>
                    <a:pt x="605891" y="4914900"/>
                  </a:lnTo>
                  <a:lnTo>
                    <a:pt x="579678" y="4978400"/>
                  </a:lnTo>
                  <a:lnTo>
                    <a:pt x="562254" y="5029200"/>
                  </a:lnTo>
                  <a:lnTo>
                    <a:pt x="563841" y="5029200"/>
                  </a:lnTo>
                  <a:lnTo>
                    <a:pt x="567194" y="5016500"/>
                  </a:lnTo>
                  <a:lnTo>
                    <a:pt x="570357" y="5016500"/>
                  </a:lnTo>
                  <a:lnTo>
                    <a:pt x="581164" y="4991100"/>
                  </a:lnTo>
                  <a:lnTo>
                    <a:pt x="597255" y="4965700"/>
                  </a:lnTo>
                  <a:lnTo>
                    <a:pt x="602830" y="4953000"/>
                  </a:lnTo>
                  <a:lnTo>
                    <a:pt x="606920" y="4940300"/>
                  </a:lnTo>
                  <a:lnTo>
                    <a:pt x="610374" y="4940300"/>
                  </a:lnTo>
                  <a:lnTo>
                    <a:pt x="605790" y="4953000"/>
                  </a:lnTo>
                  <a:lnTo>
                    <a:pt x="598093" y="4978400"/>
                  </a:lnTo>
                  <a:lnTo>
                    <a:pt x="588073" y="5003800"/>
                  </a:lnTo>
                  <a:lnTo>
                    <a:pt x="582434" y="5016500"/>
                  </a:lnTo>
                  <a:lnTo>
                    <a:pt x="576199" y="5029200"/>
                  </a:lnTo>
                  <a:lnTo>
                    <a:pt x="569937" y="5041900"/>
                  </a:lnTo>
                  <a:lnTo>
                    <a:pt x="564197" y="5054600"/>
                  </a:lnTo>
                  <a:lnTo>
                    <a:pt x="533895" y="5143500"/>
                  </a:lnTo>
                  <a:lnTo>
                    <a:pt x="527761" y="5168900"/>
                  </a:lnTo>
                  <a:lnTo>
                    <a:pt x="526084" y="5168900"/>
                  </a:lnTo>
                  <a:lnTo>
                    <a:pt x="508939" y="5207000"/>
                  </a:lnTo>
                  <a:lnTo>
                    <a:pt x="494144" y="5245100"/>
                  </a:lnTo>
                  <a:lnTo>
                    <a:pt x="482981" y="5257800"/>
                  </a:lnTo>
                  <a:lnTo>
                    <a:pt x="476770" y="5257800"/>
                  </a:lnTo>
                  <a:lnTo>
                    <a:pt x="476580" y="5245100"/>
                  </a:lnTo>
                  <a:lnTo>
                    <a:pt x="484378" y="5207000"/>
                  </a:lnTo>
                  <a:lnTo>
                    <a:pt x="501434" y="5143500"/>
                  </a:lnTo>
                  <a:lnTo>
                    <a:pt x="529018" y="5067300"/>
                  </a:lnTo>
                  <a:lnTo>
                    <a:pt x="542963" y="5041900"/>
                  </a:lnTo>
                  <a:lnTo>
                    <a:pt x="550989" y="5016500"/>
                  </a:lnTo>
                  <a:lnTo>
                    <a:pt x="559968" y="5003800"/>
                  </a:lnTo>
                  <a:lnTo>
                    <a:pt x="568756" y="4978400"/>
                  </a:lnTo>
                  <a:lnTo>
                    <a:pt x="577875" y="4965700"/>
                  </a:lnTo>
                  <a:lnTo>
                    <a:pt x="587286" y="4940300"/>
                  </a:lnTo>
                  <a:lnTo>
                    <a:pt x="596912" y="4914900"/>
                  </a:lnTo>
                  <a:lnTo>
                    <a:pt x="637006" y="4813300"/>
                  </a:lnTo>
                  <a:lnTo>
                    <a:pt x="651725" y="4776711"/>
                  </a:lnTo>
                  <a:lnTo>
                    <a:pt x="632002" y="4813300"/>
                  </a:lnTo>
                  <a:lnTo>
                    <a:pt x="614857" y="4851400"/>
                  </a:lnTo>
                  <a:lnTo>
                    <a:pt x="599846" y="4889500"/>
                  </a:lnTo>
                  <a:lnTo>
                    <a:pt x="571639" y="4965700"/>
                  </a:lnTo>
                  <a:lnTo>
                    <a:pt x="556158" y="5003800"/>
                  </a:lnTo>
                  <a:lnTo>
                    <a:pt x="551738" y="5003800"/>
                  </a:lnTo>
                  <a:lnTo>
                    <a:pt x="547014" y="5016500"/>
                  </a:lnTo>
                  <a:lnTo>
                    <a:pt x="542251" y="5029200"/>
                  </a:lnTo>
                  <a:lnTo>
                    <a:pt x="537718" y="5041900"/>
                  </a:lnTo>
                  <a:lnTo>
                    <a:pt x="542823" y="5016500"/>
                  </a:lnTo>
                  <a:lnTo>
                    <a:pt x="535635" y="5029200"/>
                  </a:lnTo>
                  <a:lnTo>
                    <a:pt x="520255" y="5067300"/>
                  </a:lnTo>
                  <a:lnTo>
                    <a:pt x="481291" y="5156200"/>
                  </a:lnTo>
                  <a:lnTo>
                    <a:pt x="465899" y="5194300"/>
                  </a:lnTo>
                  <a:lnTo>
                    <a:pt x="458685" y="5207000"/>
                  </a:lnTo>
                  <a:lnTo>
                    <a:pt x="460146" y="5194300"/>
                  </a:lnTo>
                  <a:lnTo>
                    <a:pt x="462851" y="5181600"/>
                  </a:lnTo>
                  <a:lnTo>
                    <a:pt x="467436" y="5156200"/>
                  </a:lnTo>
                  <a:lnTo>
                    <a:pt x="474522" y="5130800"/>
                  </a:lnTo>
                  <a:lnTo>
                    <a:pt x="479209" y="5118100"/>
                  </a:lnTo>
                  <a:lnTo>
                    <a:pt x="484759" y="5105400"/>
                  </a:lnTo>
                  <a:lnTo>
                    <a:pt x="491248" y="5092700"/>
                  </a:lnTo>
                  <a:lnTo>
                    <a:pt x="498767" y="5067300"/>
                  </a:lnTo>
                  <a:lnTo>
                    <a:pt x="502945" y="5054600"/>
                  </a:lnTo>
                  <a:lnTo>
                    <a:pt x="507390" y="5041900"/>
                  </a:lnTo>
                  <a:lnTo>
                    <a:pt x="512140" y="5029200"/>
                  </a:lnTo>
                  <a:lnTo>
                    <a:pt x="517207" y="5016500"/>
                  </a:lnTo>
                  <a:lnTo>
                    <a:pt x="519950" y="5016500"/>
                  </a:lnTo>
                  <a:lnTo>
                    <a:pt x="522998" y="5003800"/>
                  </a:lnTo>
                  <a:lnTo>
                    <a:pt x="529475" y="4991100"/>
                  </a:lnTo>
                  <a:lnTo>
                    <a:pt x="542353" y="4965700"/>
                  </a:lnTo>
                  <a:lnTo>
                    <a:pt x="572452" y="4902200"/>
                  </a:lnTo>
                  <a:lnTo>
                    <a:pt x="589102" y="4864100"/>
                  </a:lnTo>
                  <a:lnTo>
                    <a:pt x="595617" y="4851400"/>
                  </a:lnTo>
                  <a:lnTo>
                    <a:pt x="595287" y="4864100"/>
                  </a:lnTo>
                  <a:lnTo>
                    <a:pt x="591489" y="4876800"/>
                  </a:lnTo>
                  <a:lnTo>
                    <a:pt x="588886" y="4885258"/>
                  </a:lnTo>
                  <a:lnTo>
                    <a:pt x="592823" y="4876800"/>
                  </a:lnTo>
                  <a:lnTo>
                    <a:pt x="610323" y="4851400"/>
                  </a:lnTo>
                  <a:lnTo>
                    <a:pt x="632358" y="4800600"/>
                  </a:lnTo>
                  <a:lnTo>
                    <a:pt x="658139" y="4749800"/>
                  </a:lnTo>
                  <a:lnTo>
                    <a:pt x="686917" y="4673600"/>
                  </a:lnTo>
                  <a:lnTo>
                    <a:pt x="694537" y="4660900"/>
                  </a:lnTo>
                  <a:lnTo>
                    <a:pt x="702373" y="4635500"/>
                  </a:lnTo>
                  <a:lnTo>
                    <a:pt x="710399" y="4622800"/>
                  </a:lnTo>
                  <a:lnTo>
                    <a:pt x="718604" y="4610100"/>
                  </a:lnTo>
                  <a:lnTo>
                    <a:pt x="727189" y="4584700"/>
                  </a:lnTo>
                  <a:lnTo>
                    <a:pt x="735774" y="4572000"/>
                  </a:lnTo>
                  <a:lnTo>
                    <a:pt x="752487" y="4533900"/>
                  </a:lnTo>
                  <a:lnTo>
                    <a:pt x="768705" y="4495800"/>
                  </a:lnTo>
                  <a:lnTo>
                    <a:pt x="784440" y="4470400"/>
                  </a:lnTo>
                  <a:lnTo>
                    <a:pt x="799541" y="4445000"/>
                  </a:lnTo>
                  <a:lnTo>
                    <a:pt x="811009" y="4424578"/>
                  </a:lnTo>
                  <a:lnTo>
                    <a:pt x="810069" y="4428566"/>
                  </a:lnTo>
                  <a:lnTo>
                    <a:pt x="820356" y="4406900"/>
                  </a:lnTo>
                  <a:lnTo>
                    <a:pt x="826389" y="4394200"/>
                  </a:lnTo>
                  <a:lnTo>
                    <a:pt x="831418" y="4383595"/>
                  </a:lnTo>
                  <a:lnTo>
                    <a:pt x="823734" y="4394200"/>
                  </a:lnTo>
                  <a:lnTo>
                    <a:pt x="823849" y="4381500"/>
                  </a:lnTo>
                  <a:lnTo>
                    <a:pt x="829144" y="4368800"/>
                  </a:lnTo>
                  <a:lnTo>
                    <a:pt x="835507" y="4356100"/>
                  </a:lnTo>
                  <a:lnTo>
                    <a:pt x="838771" y="4343400"/>
                  </a:lnTo>
                  <a:lnTo>
                    <a:pt x="834834" y="4343400"/>
                  </a:lnTo>
                  <a:lnTo>
                    <a:pt x="819531" y="4368800"/>
                  </a:lnTo>
                  <a:lnTo>
                    <a:pt x="807097" y="4394200"/>
                  </a:lnTo>
                  <a:lnTo>
                    <a:pt x="793953" y="4419600"/>
                  </a:lnTo>
                  <a:lnTo>
                    <a:pt x="780084" y="4457700"/>
                  </a:lnTo>
                  <a:lnTo>
                    <a:pt x="765530" y="4483100"/>
                  </a:lnTo>
                  <a:lnTo>
                    <a:pt x="734402" y="4546600"/>
                  </a:lnTo>
                  <a:lnTo>
                    <a:pt x="717473" y="4572000"/>
                  </a:lnTo>
                  <a:lnTo>
                    <a:pt x="699985" y="4610100"/>
                  </a:lnTo>
                  <a:lnTo>
                    <a:pt x="704583" y="4597400"/>
                  </a:lnTo>
                  <a:lnTo>
                    <a:pt x="685774" y="4622800"/>
                  </a:lnTo>
                  <a:lnTo>
                    <a:pt x="666953" y="4660900"/>
                  </a:lnTo>
                  <a:lnTo>
                    <a:pt x="647992" y="4711700"/>
                  </a:lnTo>
                  <a:lnTo>
                    <a:pt x="628789" y="4749800"/>
                  </a:lnTo>
                  <a:lnTo>
                    <a:pt x="609473" y="4787900"/>
                  </a:lnTo>
                  <a:lnTo>
                    <a:pt x="590016" y="4838700"/>
                  </a:lnTo>
                  <a:lnTo>
                    <a:pt x="570471" y="4876800"/>
                  </a:lnTo>
                  <a:lnTo>
                    <a:pt x="550913" y="4927600"/>
                  </a:lnTo>
                  <a:lnTo>
                    <a:pt x="510959" y="5016500"/>
                  </a:lnTo>
                  <a:lnTo>
                    <a:pt x="474014" y="5105400"/>
                  </a:lnTo>
                  <a:lnTo>
                    <a:pt x="456044" y="5156200"/>
                  </a:lnTo>
                  <a:lnTo>
                    <a:pt x="438670" y="5207000"/>
                  </a:lnTo>
                  <a:lnTo>
                    <a:pt x="422287" y="5245100"/>
                  </a:lnTo>
                  <a:lnTo>
                    <a:pt x="407301" y="5283200"/>
                  </a:lnTo>
                  <a:lnTo>
                    <a:pt x="406565" y="5308600"/>
                  </a:lnTo>
                  <a:lnTo>
                    <a:pt x="403377" y="5346700"/>
                  </a:lnTo>
                  <a:lnTo>
                    <a:pt x="398310" y="5372100"/>
                  </a:lnTo>
                  <a:lnTo>
                    <a:pt x="391934" y="5410200"/>
                  </a:lnTo>
                  <a:lnTo>
                    <a:pt x="384822" y="5448300"/>
                  </a:lnTo>
                  <a:lnTo>
                    <a:pt x="378383" y="5486400"/>
                  </a:lnTo>
                  <a:lnTo>
                    <a:pt x="375297" y="5511800"/>
                  </a:lnTo>
                  <a:lnTo>
                    <a:pt x="372389" y="5524500"/>
                  </a:lnTo>
                  <a:lnTo>
                    <a:pt x="369722" y="5549900"/>
                  </a:lnTo>
                  <a:lnTo>
                    <a:pt x="367372" y="5562600"/>
                  </a:lnTo>
                  <a:lnTo>
                    <a:pt x="351269" y="5613400"/>
                  </a:lnTo>
                  <a:lnTo>
                    <a:pt x="335318" y="5664200"/>
                  </a:lnTo>
                  <a:lnTo>
                    <a:pt x="319519" y="5715000"/>
                  </a:lnTo>
                  <a:lnTo>
                    <a:pt x="303872" y="5753100"/>
                  </a:lnTo>
                  <a:lnTo>
                    <a:pt x="288391" y="5803900"/>
                  </a:lnTo>
                  <a:lnTo>
                    <a:pt x="273075" y="5854700"/>
                  </a:lnTo>
                  <a:lnTo>
                    <a:pt x="257924" y="5905500"/>
                  </a:lnTo>
                  <a:lnTo>
                    <a:pt x="242951" y="5956300"/>
                  </a:lnTo>
                  <a:lnTo>
                    <a:pt x="228155" y="6007100"/>
                  </a:lnTo>
                  <a:lnTo>
                    <a:pt x="213537" y="6045200"/>
                  </a:lnTo>
                  <a:lnTo>
                    <a:pt x="199123" y="6096000"/>
                  </a:lnTo>
                  <a:lnTo>
                    <a:pt x="184886" y="6146800"/>
                  </a:lnTo>
                  <a:lnTo>
                    <a:pt x="170865" y="6197600"/>
                  </a:lnTo>
                  <a:lnTo>
                    <a:pt x="157035" y="6248400"/>
                  </a:lnTo>
                  <a:lnTo>
                    <a:pt x="143408" y="6299200"/>
                  </a:lnTo>
                  <a:lnTo>
                    <a:pt x="129997" y="6350000"/>
                  </a:lnTo>
                  <a:lnTo>
                    <a:pt x="116814" y="6400800"/>
                  </a:lnTo>
                  <a:lnTo>
                    <a:pt x="103835" y="6451600"/>
                  </a:lnTo>
                  <a:lnTo>
                    <a:pt x="91097" y="6502400"/>
                  </a:lnTo>
                  <a:lnTo>
                    <a:pt x="78587" y="6553200"/>
                  </a:lnTo>
                  <a:lnTo>
                    <a:pt x="66306" y="6604000"/>
                  </a:lnTo>
                  <a:lnTo>
                    <a:pt x="72059" y="6604000"/>
                  </a:lnTo>
                  <a:lnTo>
                    <a:pt x="75933" y="6629400"/>
                  </a:lnTo>
                  <a:lnTo>
                    <a:pt x="70548" y="6642100"/>
                  </a:lnTo>
                  <a:lnTo>
                    <a:pt x="64985" y="6667500"/>
                  </a:lnTo>
                  <a:lnTo>
                    <a:pt x="59321" y="6692900"/>
                  </a:lnTo>
                  <a:lnTo>
                    <a:pt x="53606" y="6705600"/>
                  </a:lnTo>
                  <a:lnTo>
                    <a:pt x="42227" y="6756400"/>
                  </a:lnTo>
                  <a:lnTo>
                    <a:pt x="104914" y="6756400"/>
                  </a:lnTo>
                  <a:lnTo>
                    <a:pt x="108242" y="6743700"/>
                  </a:lnTo>
                  <a:lnTo>
                    <a:pt x="119468" y="6692900"/>
                  </a:lnTo>
                  <a:lnTo>
                    <a:pt x="130403" y="6642100"/>
                  </a:lnTo>
                  <a:lnTo>
                    <a:pt x="151587" y="6553200"/>
                  </a:lnTo>
                  <a:lnTo>
                    <a:pt x="161975" y="6502400"/>
                  </a:lnTo>
                  <a:lnTo>
                    <a:pt x="172313" y="6451600"/>
                  </a:lnTo>
                  <a:lnTo>
                    <a:pt x="182664" y="6413500"/>
                  </a:lnTo>
                  <a:lnTo>
                    <a:pt x="193078" y="6362700"/>
                  </a:lnTo>
                  <a:lnTo>
                    <a:pt x="203644" y="6311900"/>
                  </a:lnTo>
                  <a:lnTo>
                    <a:pt x="214401" y="6273800"/>
                  </a:lnTo>
                  <a:lnTo>
                    <a:pt x="225425" y="6223000"/>
                  </a:lnTo>
                  <a:lnTo>
                    <a:pt x="236334" y="6172200"/>
                  </a:lnTo>
                  <a:lnTo>
                    <a:pt x="247624" y="6134100"/>
                  </a:lnTo>
                  <a:lnTo>
                    <a:pt x="259334" y="6083300"/>
                  </a:lnTo>
                  <a:lnTo>
                    <a:pt x="271513" y="6045200"/>
                  </a:lnTo>
                  <a:lnTo>
                    <a:pt x="284238" y="5994400"/>
                  </a:lnTo>
                  <a:lnTo>
                    <a:pt x="297548" y="5943600"/>
                  </a:lnTo>
                  <a:lnTo>
                    <a:pt x="311492" y="5892800"/>
                  </a:lnTo>
                  <a:lnTo>
                    <a:pt x="326123" y="5854700"/>
                  </a:lnTo>
                  <a:lnTo>
                    <a:pt x="341515" y="5803900"/>
                  </a:lnTo>
                  <a:lnTo>
                    <a:pt x="357708" y="5753100"/>
                  </a:lnTo>
                  <a:lnTo>
                    <a:pt x="374751" y="5702300"/>
                  </a:lnTo>
                  <a:lnTo>
                    <a:pt x="392696" y="5651500"/>
                  </a:lnTo>
                  <a:lnTo>
                    <a:pt x="386270" y="5676900"/>
                  </a:lnTo>
                  <a:lnTo>
                    <a:pt x="377164" y="5702300"/>
                  </a:lnTo>
                  <a:lnTo>
                    <a:pt x="366585" y="5740400"/>
                  </a:lnTo>
                  <a:lnTo>
                    <a:pt x="355765" y="5778500"/>
                  </a:lnTo>
                  <a:lnTo>
                    <a:pt x="345922" y="5803900"/>
                  </a:lnTo>
                  <a:lnTo>
                    <a:pt x="334708" y="5842000"/>
                  </a:lnTo>
                  <a:lnTo>
                    <a:pt x="336042" y="5842000"/>
                  </a:lnTo>
                  <a:lnTo>
                    <a:pt x="350532" y="5803900"/>
                  </a:lnTo>
                  <a:lnTo>
                    <a:pt x="362559" y="5765800"/>
                  </a:lnTo>
                  <a:lnTo>
                    <a:pt x="372503" y="5727700"/>
                  </a:lnTo>
                  <a:lnTo>
                    <a:pt x="380720" y="5702300"/>
                  </a:lnTo>
                  <a:lnTo>
                    <a:pt x="387959" y="5676900"/>
                  </a:lnTo>
                  <a:lnTo>
                    <a:pt x="394335" y="5651500"/>
                  </a:lnTo>
                  <a:lnTo>
                    <a:pt x="400113" y="5626100"/>
                  </a:lnTo>
                  <a:lnTo>
                    <a:pt x="405574" y="5600700"/>
                  </a:lnTo>
                  <a:lnTo>
                    <a:pt x="414756" y="5575300"/>
                  </a:lnTo>
                  <a:lnTo>
                    <a:pt x="440156" y="5486400"/>
                  </a:lnTo>
                  <a:lnTo>
                    <a:pt x="460248" y="5435600"/>
                  </a:lnTo>
                  <a:lnTo>
                    <a:pt x="487845" y="5372100"/>
                  </a:lnTo>
                  <a:lnTo>
                    <a:pt x="450697" y="5473700"/>
                  </a:lnTo>
                  <a:lnTo>
                    <a:pt x="448843" y="5485295"/>
                  </a:lnTo>
                  <a:lnTo>
                    <a:pt x="452653" y="5473700"/>
                  </a:lnTo>
                  <a:lnTo>
                    <a:pt x="469023" y="5435600"/>
                  </a:lnTo>
                  <a:lnTo>
                    <a:pt x="480936" y="5410200"/>
                  </a:lnTo>
                  <a:lnTo>
                    <a:pt x="490880" y="5384800"/>
                  </a:lnTo>
                  <a:lnTo>
                    <a:pt x="496531" y="5372100"/>
                  </a:lnTo>
                  <a:lnTo>
                    <a:pt x="495554" y="5384800"/>
                  </a:lnTo>
                  <a:lnTo>
                    <a:pt x="485609" y="5410200"/>
                  </a:lnTo>
                  <a:lnTo>
                    <a:pt x="464350" y="5473700"/>
                  </a:lnTo>
                  <a:lnTo>
                    <a:pt x="478701" y="5435600"/>
                  </a:lnTo>
                  <a:lnTo>
                    <a:pt x="493318" y="5397500"/>
                  </a:lnTo>
                  <a:lnTo>
                    <a:pt x="500735" y="5372100"/>
                  </a:lnTo>
                  <a:lnTo>
                    <a:pt x="508152" y="5346700"/>
                  </a:lnTo>
                  <a:lnTo>
                    <a:pt x="523176" y="5308600"/>
                  </a:lnTo>
                  <a:lnTo>
                    <a:pt x="538467" y="5270500"/>
                  </a:lnTo>
                  <a:lnTo>
                    <a:pt x="542556" y="5257800"/>
                  </a:lnTo>
                  <a:lnTo>
                    <a:pt x="554850" y="5219700"/>
                  </a:lnTo>
                  <a:lnTo>
                    <a:pt x="587946" y="5143500"/>
                  </a:lnTo>
                  <a:lnTo>
                    <a:pt x="604583" y="5092700"/>
                  </a:lnTo>
                  <a:lnTo>
                    <a:pt x="612952" y="5080000"/>
                  </a:lnTo>
                  <a:lnTo>
                    <a:pt x="621474" y="5054600"/>
                  </a:lnTo>
                  <a:lnTo>
                    <a:pt x="657618" y="4978400"/>
                  </a:lnTo>
                  <a:lnTo>
                    <a:pt x="673862" y="4940300"/>
                  </a:lnTo>
                  <a:lnTo>
                    <a:pt x="728014" y="4813300"/>
                  </a:lnTo>
                  <a:lnTo>
                    <a:pt x="762914" y="4737100"/>
                  </a:lnTo>
                  <a:lnTo>
                    <a:pt x="780402" y="4711700"/>
                  </a:lnTo>
                  <a:lnTo>
                    <a:pt x="798029" y="4673600"/>
                  </a:lnTo>
                  <a:lnTo>
                    <a:pt x="806907" y="4648200"/>
                  </a:lnTo>
                  <a:lnTo>
                    <a:pt x="815936" y="4635500"/>
                  </a:lnTo>
                  <a:lnTo>
                    <a:pt x="825042" y="4610100"/>
                  </a:lnTo>
                  <a:lnTo>
                    <a:pt x="869353" y="4533900"/>
                  </a:lnTo>
                  <a:lnTo>
                    <a:pt x="901992" y="4470400"/>
                  </a:lnTo>
                  <a:lnTo>
                    <a:pt x="934618" y="4406900"/>
                  </a:lnTo>
                  <a:lnTo>
                    <a:pt x="964209" y="4343400"/>
                  </a:lnTo>
                  <a:lnTo>
                    <a:pt x="978154" y="4318000"/>
                  </a:lnTo>
                  <a:lnTo>
                    <a:pt x="984897" y="4305300"/>
                  </a:lnTo>
                  <a:lnTo>
                    <a:pt x="992187" y="4292600"/>
                  </a:lnTo>
                  <a:lnTo>
                    <a:pt x="980617" y="4305300"/>
                  </a:lnTo>
                  <a:lnTo>
                    <a:pt x="986612" y="4292600"/>
                  </a:lnTo>
                  <a:lnTo>
                    <a:pt x="1003376" y="4254500"/>
                  </a:lnTo>
                  <a:lnTo>
                    <a:pt x="1024140" y="4216400"/>
                  </a:lnTo>
                  <a:lnTo>
                    <a:pt x="1042111" y="4191000"/>
                  </a:lnTo>
                  <a:lnTo>
                    <a:pt x="1050493" y="4165600"/>
                  </a:lnTo>
                  <a:lnTo>
                    <a:pt x="1072819" y="4127500"/>
                  </a:lnTo>
                  <a:lnTo>
                    <a:pt x="1078776" y="4127500"/>
                  </a:lnTo>
                  <a:lnTo>
                    <a:pt x="1072413" y="4147655"/>
                  </a:lnTo>
                  <a:lnTo>
                    <a:pt x="1086383" y="4127500"/>
                  </a:lnTo>
                  <a:lnTo>
                    <a:pt x="1103985" y="4102100"/>
                  </a:lnTo>
                  <a:lnTo>
                    <a:pt x="1112012" y="4089400"/>
                  </a:lnTo>
                  <a:lnTo>
                    <a:pt x="1136065" y="4051300"/>
                  </a:lnTo>
                  <a:lnTo>
                    <a:pt x="1150874" y="4038600"/>
                  </a:lnTo>
                  <a:lnTo>
                    <a:pt x="1151864" y="4051300"/>
                  </a:lnTo>
                  <a:lnTo>
                    <a:pt x="1010056" y="4303268"/>
                  </a:lnTo>
                  <a:lnTo>
                    <a:pt x="1017917" y="4292600"/>
                  </a:lnTo>
                  <a:lnTo>
                    <a:pt x="1026960" y="4279900"/>
                  </a:lnTo>
                  <a:lnTo>
                    <a:pt x="1060437" y="4229100"/>
                  </a:lnTo>
                  <a:lnTo>
                    <a:pt x="1076198" y="4203700"/>
                  </a:lnTo>
                  <a:lnTo>
                    <a:pt x="1091768" y="4178300"/>
                  </a:lnTo>
                  <a:lnTo>
                    <a:pt x="1107541" y="4152900"/>
                  </a:lnTo>
                  <a:lnTo>
                    <a:pt x="1123848" y="4127500"/>
                  </a:lnTo>
                  <a:lnTo>
                    <a:pt x="1123988" y="4127500"/>
                  </a:lnTo>
                  <a:lnTo>
                    <a:pt x="1138961" y="4102100"/>
                  </a:lnTo>
                  <a:lnTo>
                    <a:pt x="1154811" y="4076700"/>
                  </a:lnTo>
                  <a:lnTo>
                    <a:pt x="1171879" y="4038600"/>
                  </a:lnTo>
                  <a:lnTo>
                    <a:pt x="1190510" y="4013200"/>
                  </a:lnTo>
                  <a:lnTo>
                    <a:pt x="1203820" y="3975100"/>
                  </a:lnTo>
                  <a:lnTo>
                    <a:pt x="1208493" y="3962400"/>
                  </a:lnTo>
                  <a:lnTo>
                    <a:pt x="1204823" y="3962400"/>
                  </a:lnTo>
                  <a:lnTo>
                    <a:pt x="1224267" y="3924300"/>
                  </a:lnTo>
                  <a:lnTo>
                    <a:pt x="1245222" y="3886200"/>
                  </a:lnTo>
                  <a:lnTo>
                    <a:pt x="1252753" y="3873500"/>
                  </a:lnTo>
                  <a:lnTo>
                    <a:pt x="1267802" y="3848100"/>
                  </a:lnTo>
                  <a:lnTo>
                    <a:pt x="1292072" y="3810000"/>
                  </a:lnTo>
                  <a:lnTo>
                    <a:pt x="1318158" y="3759200"/>
                  </a:lnTo>
                  <a:lnTo>
                    <a:pt x="1346123" y="3708400"/>
                  </a:lnTo>
                  <a:lnTo>
                    <a:pt x="1376070" y="3657600"/>
                  </a:lnTo>
                  <a:lnTo>
                    <a:pt x="1408099" y="3606800"/>
                  </a:lnTo>
                  <a:lnTo>
                    <a:pt x="1404429" y="3619500"/>
                  </a:lnTo>
                  <a:lnTo>
                    <a:pt x="1414030" y="3606800"/>
                  </a:lnTo>
                  <a:lnTo>
                    <a:pt x="1433233" y="3581400"/>
                  </a:lnTo>
                  <a:lnTo>
                    <a:pt x="1462316" y="3530600"/>
                  </a:lnTo>
                  <a:lnTo>
                    <a:pt x="1491653" y="3492500"/>
                  </a:lnTo>
                  <a:lnTo>
                    <a:pt x="1521269" y="3454400"/>
                  </a:lnTo>
                  <a:lnTo>
                    <a:pt x="1551127" y="3416300"/>
                  </a:lnTo>
                  <a:lnTo>
                    <a:pt x="1581251" y="3365500"/>
                  </a:lnTo>
                  <a:lnTo>
                    <a:pt x="1611604" y="3327400"/>
                  </a:lnTo>
                  <a:lnTo>
                    <a:pt x="1589354" y="3365500"/>
                  </a:lnTo>
                  <a:lnTo>
                    <a:pt x="1604251" y="3352800"/>
                  </a:lnTo>
                  <a:lnTo>
                    <a:pt x="1619199" y="3327400"/>
                  </a:lnTo>
                  <a:lnTo>
                    <a:pt x="1626730" y="3314700"/>
                  </a:lnTo>
                  <a:lnTo>
                    <a:pt x="1634248" y="3302000"/>
                  </a:lnTo>
                  <a:lnTo>
                    <a:pt x="1649437" y="3289300"/>
                  </a:lnTo>
                  <a:lnTo>
                    <a:pt x="1664728" y="3263900"/>
                  </a:lnTo>
                  <a:lnTo>
                    <a:pt x="1680425" y="3238500"/>
                  </a:lnTo>
                  <a:lnTo>
                    <a:pt x="1696262" y="3225800"/>
                  </a:lnTo>
                  <a:lnTo>
                    <a:pt x="1711998" y="3200400"/>
                  </a:lnTo>
                  <a:lnTo>
                    <a:pt x="1721218" y="3200400"/>
                  </a:lnTo>
                  <a:lnTo>
                    <a:pt x="1736140" y="3187700"/>
                  </a:lnTo>
                  <a:lnTo>
                    <a:pt x="1749729" y="3162300"/>
                  </a:lnTo>
                  <a:lnTo>
                    <a:pt x="1754936" y="3162300"/>
                  </a:lnTo>
                  <a:lnTo>
                    <a:pt x="1781378" y="3136900"/>
                  </a:lnTo>
                  <a:lnTo>
                    <a:pt x="1811439" y="3111500"/>
                  </a:lnTo>
                  <a:lnTo>
                    <a:pt x="1844890" y="3073400"/>
                  </a:lnTo>
                  <a:lnTo>
                    <a:pt x="1881492" y="3022600"/>
                  </a:lnTo>
                  <a:lnTo>
                    <a:pt x="1894674" y="3009900"/>
                  </a:lnTo>
                  <a:lnTo>
                    <a:pt x="1921040" y="2984500"/>
                  </a:lnTo>
                  <a:lnTo>
                    <a:pt x="1963305" y="2933700"/>
                  </a:lnTo>
                  <a:lnTo>
                    <a:pt x="1996732" y="2895600"/>
                  </a:lnTo>
                  <a:lnTo>
                    <a:pt x="2031580" y="2844800"/>
                  </a:lnTo>
                  <a:lnTo>
                    <a:pt x="2067623" y="2806700"/>
                  </a:lnTo>
                  <a:lnTo>
                    <a:pt x="2104644" y="2768600"/>
                  </a:lnTo>
                  <a:lnTo>
                    <a:pt x="2255761" y="2616200"/>
                  </a:lnTo>
                  <a:lnTo>
                    <a:pt x="2229459" y="2654300"/>
                  </a:lnTo>
                  <a:lnTo>
                    <a:pt x="2239175" y="2641600"/>
                  </a:lnTo>
                  <a:lnTo>
                    <a:pt x="2249843" y="2628900"/>
                  </a:lnTo>
                  <a:lnTo>
                    <a:pt x="2261412" y="2616200"/>
                  </a:lnTo>
                  <a:lnTo>
                    <a:pt x="2273846" y="2603500"/>
                  </a:lnTo>
                  <a:lnTo>
                    <a:pt x="2301151" y="2565400"/>
                  </a:lnTo>
                  <a:lnTo>
                    <a:pt x="2332291" y="2540000"/>
                  </a:lnTo>
                  <a:lnTo>
                    <a:pt x="2365946" y="2501900"/>
                  </a:lnTo>
                  <a:lnTo>
                    <a:pt x="2401697" y="2463800"/>
                  </a:lnTo>
                  <a:lnTo>
                    <a:pt x="2439149" y="2438400"/>
                  </a:lnTo>
                  <a:lnTo>
                    <a:pt x="2477884" y="2400300"/>
                  </a:lnTo>
                  <a:lnTo>
                    <a:pt x="2497620" y="2374900"/>
                  </a:lnTo>
                  <a:lnTo>
                    <a:pt x="2517457" y="2362200"/>
                  </a:lnTo>
                  <a:lnTo>
                    <a:pt x="2537498" y="2336800"/>
                  </a:lnTo>
                  <a:lnTo>
                    <a:pt x="2557869" y="2324100"/>
                  </a:lnTo>
                  <a:lnTo>
                    <a:pt x="2571585" y="2311400"/>
                  </a:lnTo>
                  <a:lnTo>
                    <a:pt x="2599017" y="2286000"/>
                  </a:lnTo>
                  <a:lnTo>
                    <a:pt x="2667724" y="2222500"/>
                  </a:lnTo>
                  <a:lnTo>
                    <a:pt x="2681516" y="2209800"/>
                  </a:lnTo>
                  <a:lnTo>
                    <a:pt x="2791815" y="2108200"/>
                  </a:lnTo>
                  <a:lnTo>
                    <a:pt x="2786850" y="2120900"/>
                  </a:lnTo>
                  <a:lnTo>
                    <a:pt x="2733357" y="2171700"/>
                  </a:lnTo>
                  <a:lnTo>
                    <a:pt x="2700490" y="2209800"/>
                  </a:lnTo>
                  <a:lnTo>
                    <a:pt x="2687370" y="2222500"/>
                  </a:lnTo>
                  <a:lnTo>
                    <a:pt x="2693124" y="2222500"/>
                  </a:lnTo>
                  <a:lnTo>
                    <a:pt x="2716847" y="2209800"/>
                  </a:lnTo>
                  <a:lnTo>
                    <a:pt x="2686215" y="2235200"/>
                  </a:lnTo>
                  <a:lnTo>
                    <a:pt x="2651683" y="2273300"/>
                  </a:lnTo>
                  <a:lnTo>
                    <a:pt x="2617724" y="2298700"/>
                  </a:lnTo>
                  <a:lnTo>
                    <a:pt x="2588818" y="2336800"/>
                  </a:lnTo>
                  <a:lnTo>
                    <a:pt x="2576195" y="2349500"/>
                  </a:lnTo>
                  <a:lnTo>
                    <a:pt x="2569095" y="2349500"/>
                  </a:lnTo>
                  <a:lnTo>
                    <a:pt x="2561653" y="2362200"/>
                  </a:lnTo>
                  <a:lnTo>
                    <a:pt x="2528392" y="2387600"/>
                  </a:lnTo>
                  <a:lnTo>
                    <a:pt x="2452928" y="2463800"/>
                  </a:lnTo>
                  <a:lnTo>
                    <a:pt x="2416454" y="2501900"/>
                  </a:lnTo>
                  <a:lnTo>
                    <a:pt x="2384577" y="2527300"/>
                  </a:lnTo>
                  <a:lnTo>
                    <a:pt x="2360180" y="2552700"/>
                  </a:lnTo>
                  <a:lnTo>
                    <a:pt x="2348141" y="2552700"/>
                  </a:lnTo>
                  <a:lnTo>
                    <a:pt x="2321737" y="2578100"/>
                  </a:lnTo>
                  <a:lnTo>
                    <a:pt x="2294890" y="2603500"/>
                  </a:lnTo>
                  <a:lnTo>
                    <a:pt x="2188311" y="2717800"/>
                  </a:lnTo>
                  <a:lnTo>
                    <a:pt x="2142248" y="2768600"/>
                  </a:lnTo>
                  <a:lnTo>
                    <a:pt x="2106612" y="2806700"/>
                  </a:lnTo>
                  <a:lnTo>
                    <a:pt x="2085632" y="2832100"/>
                  </a:lnTo>
                  <a:lnTo>
                    <a:pt x="2083536" y="2844800"/>
                  </a:lnTo>
                  <a:lnTo>
                    <a:pt x="2056282" y="2870200"/>
                  </a:lnTo>
                  <a:lnTo>
                    <a:pt x="2034870" y="2895600"/>
                  </a:lnTo>
                  <a:lnTo>
                    <a:pt x="2018436" y="2921000"/>
                  </a:lnTo>
                  <a:lnTo>
                    <a:pt x="2006155" y="2933700"/>
                  </a:lnTo>
                  <a:lnTo>
                    <a:pt x="1997252" y="2946400"/>
                  </a:lnTo>
                  <a:lnTo>
                    <a:pt x="1986661" y="2946400"/>
                  </a:lnTo>
                  <a:lnTo>
                    <a:pt x="1983524" y="2959100"/>
                  </a:lnTo>
                  <a:lnTo>
                    <a:pt x="1977974" y="2959100"/>
                  </a:lnTo>
                  <a:lnTo>
                    <a:pt x="1968614" y="2971800"/>
                  </a:lnTo>
                  <a:lnTo>
                    <a:pt x="1949881" y="2984500"/>
                  </a:lnTo>
                  <a:lnTo>
                    <a:pt x="1916188" y="3022600"/>
                  </a:lnTo>
                  <a:lnTo>
                    <a:pt x="1911883" y="3022600"/>
                  </a:lnTo>
                  <a:lnTo>
                    <a:pt x="1922780" y="2997200"/>
                  </a:lnTo>
                  <a:lnTo>
                    <a:pt x="1943887" y="2971800"/>
                  </a:lnTo>
                  <a:lnTo>
                    <a:pt x="1970227" y="2946400"/>
                  </a:lnTo>
                  <a:lnTo>
                    <a:pt x="1937956" y="2971800"/>
                  </a:lnTo>
                  <a:lnTo>
                    <a:pt x="1905952" y="3009900"/>
                  </a:lnTo>
                  <a:lnTo>
                    <a:pt x="1842643" y="3086100"/>
                  </a:lnTo>
                  <a:lnTo>
                    <a:pt x="1748866" y="3200400"/>
                  </a:lnTo>
                  <a:lnTo>
                    <a:pt x="1694510" y="3276600"/>
                  </a:lnTo>
                  <a:lnTo>
                    <a:pt x="1642262" y="3340100"/>
                  </a:lnTo>
                  <a:lnTo>
                    <a:pt x="1616430" y="3378200"/>
                  </a:lnTo>
                  <a:lnTo>
                    <a:pt x="1590763" y="3416300"/>
                  </a:lnTo>
                  <a:lnTo>
                    <a:pt x="1565300" y="3441700"/>
                  </a:lnTo>
                  <a:lnTo>
                    <a:pt x="1540002" y="3479800"/>
                  </a:lnTo>
                  <a:lnTo>
                    <a:pt x="1549044" y="3479800"/>
                  </a:lnTo>
                  <a:lnTo>
                    <a:pt x="1577060" y="3441700"/>
                  </a:lnTo>
                  <a:lnTo>
                    <a:pt x="1616087" y="3390900"/>
                  </a:lnTo>
                  <a:lnTo>
                    <a:pt x="1658175" y="3340100"/>
                  </a:lnTo>
                  <a:lnTo>
                    <a:pt x="1677695" y="3314700"/>
                  </a:lnTo>
                  <a:lnTo>
                    <a:pt x="1694726" y="3302000"/>
                  </a:lnTo>
                  <a:lnTo>
                    <a:pt x="1708277" y="3289300"/>
                  </a:lnTo>
                  <a:lnTo>
                    <a:pt x="1716316" y="3278098"/>
                  </a:lnTo>
                  <a:lnTo>
                    <a:pt x="1705559" y="3302000"/>
                  </a:lnTo>
                  <a:lnTo>
                    <a:pt x="1685544" y="3327400"/>
                  </a:lnTo>
                  <a:lnTo>
                    <a:pt x="1675244" y="3352800"/>
                  </a:lnTo>
                  <a:lnTo>
                    <a:pt x="1667256" y="3365500"/>
                  </a:lnTo>
                  <a:lnTo>
                    <a:pt x="1659064" y="3378200"/>
                  </a:lnTo>
                  <a:lnTo>
                    <a:pt x="1648180" y="3403600"/>
                  </a:lnTo>
                  <a:lnTo>
                    <a:pt x="1632064" y="3429000"/>
                  </a:lnTo>
                  <a:lnTo>
                    <a:pt x="1608289" y="3454400"/>
                  </a:lnTo>
                  <a:lnTo>
                    <a:pt x="1574596" y="3505200"/>
                  </a:lnTo>
                  <a:lnTo>
                    <a:pt x="1528965" y="3568369"/>
                  </a:lnTo>
                  <a:lnTo>
                    <a:pt x="1532318" y="3558184"/>
                  </a:lnTo>
                  <a:lnTo>
                    <a:pt x="1517942" y="3581400"/>
                  </a:lnTo>
                  <a:lnTo>
                    <a:pt x="1492897" y="3606800"/>
                  </a:lnTo>
                  <a:lnTo>
                    <a:pt x="1469440" y="3644900"/>
                  </a:lnTo>
                  <a:lnTo>
                    <a:pt x="1442732" y="3683000"/>
                  </a:lnTo>
                  <a:lnTo>
                    <a:pt x="1407972" y="3733800"/>
                  </a:lnTo>
                  <a:lnTo>
                    <a:pt x="1402740" y="3733800"/>
                  </a:lnTo>
                  <a:lnTo>
                    <a:pt x="1407591" y="3721100"/>
                  </a:lnTo>
                  <a:lnTo>
                    <a:pt x="1420241" y="3695700"/>
                  </a:lnTo>
                  <a:lnTo>
                    <a:pt x="1438414" y="3670300"/>
                  </a:lnTo>
                  <a:lnTo>
                    <a:pt x="1458468" y="3634740"/>
                  </a:lnTo>
                  <a:lnTo>
                    <a:pt x="1442732" y="3657600"/>
                  </a:lnTo>
                  <a:lnTo>
                    <a:pt x="1415605" y="3695700"/>
                  </a:lnTo>
                  <a:lnTo>
                    <a:pt x="1387906" y="3733800"/>
                  </a:lnTo>
                  <a:lnTo>
                    <a:pt x="1395107" y="3721100"/>
                  </a:lnTo>
                  <a:lnTo>
                    <a:pt x="1367878" y="3759200"/>
                  </a:lnTo>
                  <a:lnTo>
                    <a:pt x="1340878" y="3797300"/>
                  </a:lnTo>
                  <a:lnTo>
                    <a:pt x="1314119" y="3848100"/>
                  </a:lnTo>
                  <a:lnTo>
                    <a:pt x="1287614" y="3886200"/>
                  </a:lnTo>
                  <a:lnTo>
                    <a:pt x="1261364" y="3924300"/>
                  </a:lnTo>
                  <a:lnTo>
                    <a:pt x="1252334" y="3949700"/>
                  </a:lnTo>
                  <a:lnTo>
                    <a:pt x="1257604" y="3937000"/>
                  </a:lnTo>
                  <a:lnTo>
                    <a:pt x="1273492" y="3924300"/>
                  </a:lnTo>
                  <a:lnTo>
                    <a:pt x="1296276" y="3886200"/>
                  </a:lnTo>
                  <a:lnTo>
                    <a:pt x="1322146" y="3848100"/>
                  </a:lnTo>
                  <a:lnTo>
                    <a:pt x="1347139" y="3810000"/>
                  </a:lnTo>
                  <a:lnTo>
                    <a:pt x="1367155" y="3771900"/>
                  </a:lnTo>
                  <a:lnTo>
                    <a:pt x="1378038" y="3759200"/>
                  </a:lnTo>
                  <a:lnTo>
                    <a:pt x="1357490" y="3797300"/>
                  </a:lnTo>
                  <a:lnTo>
                    <a:pt x="1337132" y="3835400"/>
                  </a:lnTo>
                  <a:lnTo>
                    <a:pt x="1316951" y="3860800"/>
                  </a:lnTo>
                  <a:lnTo>
                    <a:pt x="1296911" y="3898900"/>
                  </a:lnTo>
                  <a:lnTo>
                    <a:pt x="1254480" y="3975100"/>
                  </a:lnTo>
                  <a:lnTo>
                    <a:pt x="1242529" y="3987800"/>
                  </a:lnTo>
                  <a:lnTo>
                    <a:pt x="1230210" y="4013200"/>
                  </a:lnTo>
                  <a:lnTo>
                    <a:pt x="1217422" y="4038600"/>
                  </a:lnTo>
                  <a:lnTo>
                    <a:pt x="1181798" y="4102100"/>
                  </a:lnTo>
                  <a:lnTo>
                    <a:pt x="1158608" y="4140200"/>
                  </a:lnTo>
                  <a:lnTo>
                    <a:pt x="1134706" y="4178300"/>
                  </a:lnTo>
                  <a:lnTo>
                    <a:pt x="1110310" y="4216400"/>
                  </a:lnTo>
                  <a:lnTo>
                    <a:pt x="1085621" y="4267200"/>
                  </a:lnTo>
                  <a:lnTo>
                    <a:pt x="1050874" y="4318000"/>
                  </a:lnTo>
                  <a:lnTo>
                    <a:pt x="1047000" y="4330700"/>
                  </a:lnTo>
                  <a:lnTo>
                    <a:pt x="1043190" y="4330700"/>
                  </a:lnTo>
                  <a:lnTo>
                    <a:pt x="1039558" y="4343400"/>
                  </a:lnTo>
                  <a:lnTo>
                    <a:pt x="1025728" y="4368800"/>
                  </a:lnTo>
                  <a:lnTo>
                    <a:pt x="1012063" y="4394200"/>
                  </a:lnTo>
                  <a:lnTo>
                    <a:pt x="998601" y="4419600"/>
                  </a:lnTo>
                  <a:lnTo>
                    <a:pt x="985418" y="4445000"/>
                  </a:lnTo>
                  <a:lnTo>
                    <a:pt x="972527" y="4470400"/>
                  </a:lnTo>
                  <a:lnTo>
                    <a:pt x="947889" y="4508500"/>
                  </a:lnTo>
                  <a:lnTo>
                    <a:pt x="925055" y="4559300"/>
                  </a:lnTo>
                  <a:lnTo>
                    <a:pt x="904417" y="4584700"/>
                  </a:lnTo>
                  <a:lnTo>
                    <a:pt x="886358" y="4622800"/>
                  </a:lnTo>
                  <a:lnTo>
                    <a:pt x="869378" y="4648200"/>
                  </a:lnTo>
                  <a:lnTo>
                    <a:pt x="856145" y="4673600"/>
                  </a:lnTo>
                  <a:lnTo>
                    <a:pt x="846035" y="4699000"/>
                  </a:lnTo>
                  <a:lnTo>
                    <a:pt x="838454" y="4711700"/>
                  </a:lnTo>
                  <a:lnTo>
                    <a:pt x="833031" y="4724400"/>
                  </a:lnTo>
                  <a:lnTo>
                    <a:pt x="829487" y="4737100"/>
                  </a:lnTo>
                  <a:lnTo>
                    <a:pt x="827468" y="4737100"/>
                  </a:lnTo>
                  <a:lnTo>
                    <a:pt x="826643" y="4749800"/>
                  </a:lnTo>
                  <a:lnTo>
                    <a:pt x="827392" y="4749800"/>
                  </a:lnTo>
                  <a:lnTo>
                    <a:pt x="829297" y="4762500"/>
                  </a:lnTo>
                  <a:lnTo>
                    <a:pt x="829945" y="4762500"/>
                  </a:lnTo>
                  <a:lnTo>
                    <a:pt x="826973" y="4775200"/>
                  </a:lnTo>
                  <a:lnTo>
                    <a:pt x="810310" y="4826000"/>
                  </a:lnTo>
                  <a:lnTo>
                    <a:pt x="792607" y="4864100"/>
                  </a:lnTo>
                  <a:lnTo>
                    <a:pt x="774115" y="4902200"/>
                  </a:lnTo>
                  <a:lnTo>
                    <a:pt x="755116" y="4953000"/>
                  </a:lnTo>
                  <a:lnTo>
                    <a:pt x="716686" y="5029200"/>
                  </a:lnTo>
                  <a:lnTo>
                    <a:pt x="697725" y="5067300"/>
                  </a:lnTo>
                  <a:lnTo>
                    <a:pt x="684618" y="5105400"/>
                  </a:lnTo>
                  <a:lnTo>
                    <a:pt x="677837" y="5130800"/>
                  </a:lnTo>
                  <a:lnTo>
                    <a:pt x="662774" y="5181600"/>
                  </a:lnTo>
                  <a:lnTo>
                    <a:pt x="647458" y="5232400"/>
                  </a:lnTo>
                  <a:lnTo>
                    <a:pt x="643864" y="5257800"/>
                  </a:lnTo>
                  <a:lnTo>
                    <a:pt x="624662" y="5308600"/>
                  </a:lnTo>
                  <a:lnTo>
                    <a:pt x="569937" y="5448300"/>
                  </a:lnTo>
                  <a:lnTo>
                    <a:pt x="566775" y="5473700"/>
                  </a:lnTo>
                  <a:lnTo>
                    <a:pt x="573773" y="5461000"/>
                  </a:lnTo>
                  <a:lnTo>
                    <a:pt x="588314" y="5422900"/>
                  </a:lnTo>
                  <a:lnTo>
                    <a:pt x="607783" y="5372100"/>
                  </a:lnTo>
                  <a:lnTo>
                    <a:pt x="629589" y="5308600"/>
                  </a:lnTo>
                  <a:lnTo>
                    <a:pt x="635317" y="5295900"/>
                  </a:lnTo>
                  <a:lnTo>
                    <a:pt x="641083" y="5283200"/>
                  </a:lnTo>
                  <a:lnTo>
                    <a:pt x="652272" y="5257800"/>
                  </a:lnTo>
                  <a:lnTo>
                    <a:pt x="662686" y="5232400"/>
                  </a:lnTo>
                  <a:lnTo>
                    <a:pt x="671969" y="5207000"/>
                  </a:lnTo>
                  <a:lnTo>
                    <a:pt x="679780" y="5181600"/>
                  </a:lnTo>
                  <a:lnTo>
                    <a:pt x="685774" y="5181600"/>
                  </a:lnTo>
                  <a:lnTo>
                    <a:pt x="698106" y="5156200"/>
                  </a:lnTo>
                  <a:lnTo>
                    <a:pt x="701243" y="5156200"/>
                  </a:lnTo>
                  <a:lnTo>
                    <a:pt x="697598" y="5168900"/>
                  </a:lnTo>
                  <a:lnTo>
                    <a:pt x="689597" y="5194300"/>
                  </a:lnTo>
                  <a:lnTo>
                    <a:pt x="679665" y="5219700"/>
                  </a:lnTo>
                  <a:lnTo>
                    <a:pt x="670217" y="5245100"/>
                  </a:lnTo>
                  <a:lnTo>
                    <a:pt x="663676" y="5257800"/>
                  </a:lnTo>
                  <a:lnTo>
                    <a:pt x="669010" y="5257800"/>
                  </a:lnTo>
                  <a:lnTo>
                    <a:pt x="687336" y="5207000"/>
                  </a:lnTo>
                  <a:lnTo>
                    <a:pt x="701205" y="5168900"/>
                  </a:lnTo>
                  <a:lnTo>
                    <a:pt x="706412" y="5156200"/>
                  </a:lnTo>
                  <a:lnTo>
                    <a:pt x="711619" y="5143500"/>
                  </a:lnTo>
                  <a:lnTo>
                    <a:pt x="723125" y="5105400"/>
                  </a:lnTo>
                  <a:lnTo>
                    <a:pt x="730084" y="5080000"/>
                  </a:lnTo>
                  <a:lnTo>
                    <a:pt x="733628" y="5067300"/>
                  </a:lnTo>
                  <a:lnTo>
                    <a:pt x="737387" y="5067300"/>
                  </a:lnTo>
                  <a:lnTo>
                    <a:pt x="741400" y="5054600"/>
                  </a:lnTo>
                  <a:lnTo>
                    <a:pt x="745845" y="5041900"/>
                  </a:lnTo>
                  <a:lnTo>
                    <a:pt x="750849" y="5029200"/>
                  </a:lnTo>
                  <a:lnTo>
                    <a:pt x="774636" y="4965700"/>
                  </a:lnTo>
                  <a:lnTo>
                    <a:pt x="793127" y="4927600"/>
                  </a:lnTo>
                  <a:lnTo>
                    <a:pt x="805815" y="4914900"/>
                  </a:lnTo>
                  <a:lnTo>
                    <a:pt x="812152" y="4902200"/>
                  </a:lnTo>
                  <a:lnTo>
                    <a:pt x="779805" y="4978400"/>
                  </a:lnTo>
                  <a:lnTo>
                    <a:pt x="759383" y="5029200"/>
                  </a:lnTo>
                  <a:lnTo>
                    <a:pt x="747217" y="5054600"/>
                  </a:lnTo>
                  <a:lnTo>
                    <a:pt x="739660" y="5080000"/>
                  </a:lnTo>
                  <a:lnTo>
                    <a:pt x="733412" y="5105400"/>
                  </a:lnTo>
                  <a:lnTo>
                    <a:pt x="725233" y="5130800"/>
                  </a:lnTo>
                  <a:lnTo>
                    <a:pt x="711466" y="5168900"/>
                  </a:lnTo>
                  <a:lnTo>
                    <a:pt x="688454" y="5219700"/>
                  </a:lnTo>
                  <a:lnTo>
                    <a:pt x="682866" y="5219700"/>
                  </a:lnTo>
                  <a:lnTo>
                    <a:pt x="683056" y="5232400"/>
                  </a:lnTo>
                  <a:lnTo>
                    <a:pt x="680694" y="5245100"/>
                  </a:lnTo>
                  <a:lnTo>
                    <a:pt x="676097" y="5257800"/>
                  </a:lnTo>
                  <a:lnTo>
                    <a:pt x="669531" y="5270500"/>
                  </a:lnTo>
                  <a:lnTo>
                    <a:pt x="651827" y="5321300"/>
                  </a:lnTo>
                  <a:lnTo>
                    <a:pt x="630809" y="5384800"/>
                  </a:lnTo>
                  <a:lnTo>
                    <a:pt x="585190" y="5499100"/>
                  </a:lnTo>
                  <a:lnTo>
                    <a:pt x="574941" y="5537200"/>
                  </a:lnTo>
                  <a:lnTo>
                    <a:pt x="565899" y="5562600"/>
                  </a:lnTo>
                  <a:lnTo>
                    <a:pt x="558101" y="5588000"/>
                  </a:lnTo>
                  <a:lnTo>
                    <a:pt x="551611" y="5600700"/>
                  </a:lnTo>
                  <a:lnTo>
                    <a:pt x="529234" y="5651500"/>
                  </a:lnTo>
                  <a:lnTo>
                    <a:pt x="522643" y="5664200"/>
                  </a:lnTo>
                  <a:lnTo>
                    <a:pt x="527799" y="5638800"/>
                  </a:lnTo>
                  <a:lnTo>
                    <a:pt x="540677" y="5600700"/>
                  </a:lnTo>
                  <a:lnTo>
                    <a:pt x="557237" y="5537200"/>
                  </a:lnTo>
                  <a:lnTo>
                    <a:pt x="586917" y="5448300"/>
                  </a:lnTo>
                  <a:lnTo>
                    <a:pt x="590753" y="5435600"/>
                  </a:lnTo>
                  <a:lnTo>
                    <a:pt x="572439" y="5486400"/>
                  </a:lnTo>
                  <a:lnTo>
                    <a:pt x="554875" y="5537200"/>
                  </a:lnTo>
                  <a:lnTo>
                    <a:pt x="537756" y="5588000"/>
                  </a:lnTo>
                  <a:lnTo>
                    <a:pt x="520814" y="5638800"/>
                  </a:lnTo>
                  <a:lnTo>
                    <a:pt x="503732" y="5689600"/>
                  </a:lnTo>
                  <a:lnTo>
                    <a:pt x="512254" y="5664200"/>
                  </a:lnTo>
                  <a:lnTo>
                    <a:pt x="515518" y="5638800"/>
                  </a:lnTo>
                  <a:lnTo>
                    <a:pt x="514134" y="5626100"/>
                  </a:lnTo>
                  <a:lnTo>
                    <a:pt x="513422" y="5626100"/>
                  </a:lnTo>
                  <a:lnTo>
                    <a:pt x="515327" y="5613400"/>
                  </a:lnTo>
                  <a:lnTo>
                    <a:pt x="521804" y="5588000"/>
                  </a:lnTo>
                  <a:lnTo>
                    <a:pt x="534822" y="5537200"/>
                  </a:lnTo>
                  <a:lnTo>
                    <a:pt x="517321" y="5588000"/>
                  </a:lnTo>
                  <a:lnTo>
                    <a:pt x="502323" y="5626100"/>
                  </a:lnTo>
                  <a:lnTo>
                    <a:pt x="489077" y="5664200"/>
                  </a:lnTo>
                  <a:lnTo>
                    <a:pt x="476821" y="5702300"/>
                  </a:lnTo>
                  <a:lnTo>
                    <a:pt x="465213" y="5727700"/>
                  </a:lnTo>
                  <a:lnTo>
                    <a:pt x="453504" y="5765800"/>
                  </a:lnTo>
                  <a:lnTo>
                    <a:pt x="440842" y="5803900"/>
                  </a:lnTo>
                  <a:lnTo>
                    <a:pt x="426351" y="5867400"/>
                  </a:lnTo>
                  <a:lnTo>
                    <a:pt x="434009" y="5816600"/>
                  </a:lnTo>
                  <a:lnTo>
                    <a:pt x="429971" y="5816600"/>
                  </a:lnTo>
                  <a:lnTo>
                    <a:pt x="417271" y="5854700"/>
                  </a:lnTo>
                  <a:lnTo>
                    <a:pt x="398957" y="5905500"/>
                  </a:lnTo>
                  <a:lnTo>
                    <a:pt x="378942" y="5956300"/>
                  </a:lnTo>
                  <a:lnTo>
                    <a:pt x="359816" y="6019800"/>
                  </a:lnTo>
                  <a:lnTo>
                    <a:pt x="344093" y="6070600"/>
                  </a:lnTo>
                  <a:lnTo>
                    <a:pt x="355701" y="6007100"/>
                  </a:lnTo>
                  <a:lnTo>
                    <a:pt x="368007" y="5969000"/>
                  </a:lnTo>
                  <a:lnTo>
                    <a:pt x="381012" y="5930900"/>
                  </a:lnTo>
                  <a:lnTo>
                    <a:pt x="395274" y="5892800"/>
                  </a:lnTo>
                  <a:lnTo>
                    <a:pt x="409765" y="5842000"/>
                  </a:lnTo>
                  <a:lnTo>
                    <a:pt x="424116" y="5803900"/>
                  </a:lnTo>
                  <a:lnTo>
                    <a:pt x="437921" y="5765800"/>
                  </a:lnTo>
                  <a:lnTo>
                    <a:pt x="450926" y="5727700"/>
                  </a:lnTo>
                  <a:lnTo>
                    <a:pt x="463257" y="5702300"/>
                  </a:lnTo>
                  <a:lnTo>
                    <a:pt x="474383" y="5676900"/>
                  </a:lnTo>
                  <a:lnTo>
                    <a:pt x="479082" y="5664200"/>
                  </a:lnTo>
                  <a:lnTo>
                    <a:pt x="483781" y="5651500"/>
                  </a:lnTo>
                  <a:lnTo>
                    <a:pt x="491007" y="5626100"/>
                  </a:lnTo>
                  <a:lnTo>
                    <a:pt x="495769" y="5626100"/>
                  </a:lnTo>
                  <a:lnTo>
                    <a:pt x="497763" y="5613400"/>
                  </a:lnTo>
                  <a:lnTo>
                    <a:pt x="496658" y="5626100"/>
                  </a:lnTo>
                  <a:lnTo>
                    <a:pt x="498195" y="5613400"/>
                  </a:lnTo>
                  <a:lnTo>
                    <a:pt x="505904" y="5588000"/>
                  </a:lnTo>
                  <a:lnTo>
                    <a:pt x="518325" y="5549900"/>
                  </a:lnTo>
                  <a:lnTo>
                    <a:pt x="533996" y="5511800"/>
                  </a:lnTo>
                  <a:lnTo>
                    <a:pt x="543255" y="5486400"/>
                  </a:lnTo>
                  <a:lnTo>
                    <a:pt x="552513" y="5461000"/>
                  </a:lnTo>
                  <a:lnTo>
                    <a:pt x="571436" y="5410200"/>
                  </a:lnTo>
                  <a:lnTo>
                    <a:pt x="589165" y="5372100"/>
                  </a:lnTo>
                  <a:lnTo>
                    <a:pt x="604088" y="5334000"/>
                  </a:lnTo>
                  <a:lnTo>
                    <a:pt x="611847" y="5308600"/>
                  </a:lnTo>
                  <a:lnTo>
                    <a:pt x="620115" y="5270500"/>
                  </a:lnTo>
                  <a:lnTo>
                    <a:pt x="628611" y="5245100"/>
                  </a:lnTo>
                  <a:lnTo>
                    <a:pt x="637044" y="5207000"/>
                  </a:lnTo>
                  <a:lnTo>
                    <a:pt x="605485" y="5283200"/>
                  </a:lnTo>
                  <a:lnTo>
                    <a:pt x="595414" y="5321300"/>
                  </a:lnTo>
                  <a:lnTo>
                    <a:pt x="559079" y="5410200"/>
                  </a:lnTo>
                  <a:lnTo>
                    <a:pt x="544576" y="5448300"/>
                  </a:lnTo>
                  <a:lnTo>
                    <a:pt x="533819" y="5473700"/>
                  </a:lnTo>
                  <a:lnTo>
                    <a:pt x="527761" y="5486400"/>
                  </a:lnTo>
                  <a:lnTo>
                    <a:pt x="527367" y="5473700"/>
                  </a:lnTo>
                  <a:lnTo>
                    <a:pt x="512076" y="5524500"/>
                  </a:lnTo>
                  <a:lnTo>
                    <a:pt x="497217" y="5575300"/>
                  </a:lnTo>
                  <a:lnTo>
                    <a:pt x="482523" y="5626100"/>
                  </a:lnTo>
                  <a:lnTo>
                    <a:pt x="467715" y="5664200"/>
                  </a:lnTo>
                  <a:lnTo>
                    <a:pt x="495973" y="5549900"/>
                  </a:lnTo>
                  <a:lnTo>
                    <a:pt x="506183" y="5511800"/>
                  </a:lnTo>
                  <a:lnTo>
                    <a:pt x="515772" y="5473700"/>
                  </a:lnTo>
                  <a:lnTo>
                    <a:pt x="525856" y="5435600"/>
                  </a:lnTo>
                  <a:lnTo>
                    <a:pt x="537502" y="5397500"/>
                  </a:lnTo>
                  <a:lnTo>
                    <a:pt x="552030" y="5359400"/>
                  </a:lnTo>
                  <a:lnTo>
                    <a:pt x="570801" y="5295900"/>
                  </a:lnTo>
                  <a:lnTo>
                    <a:pt x="556996" y="5334000"/>
                  </a:lnTo>
                  <a:lnTo>
                    <a:pt x="543623" y="5359400"/>
                  </a:lnTo>
                  <a:lnTo>
                    <a:pt x="530644" y="5397500"/>
                  </a:lnTo>
                  <a:lnTo>
                    <a:pt x="518033" y="5422900"/>
                  </a:lnTo>
                  <a:lnTo>
                    <a:pt x="493903" y="5486400"/>
                  </a:lnTo>
                  <a:lnTo>
                    <a:pt x="472440" y="5549900"/>
                  </a:lnTo>
                  <a:lnTo>
                    <a:pt x="462089" y="5588000"/>
                  </a:lnTo>
                  <a:lnTo>
                    <a:pt x="451993" y="5613400"/>
                  </a:lnTo>
                  <a:lnTo>
                    <a:pt x="442099" y="5651500"/>
                  </a:lnTo>
                  <a:lnTo>
                    <a:pt x="427570" y="5689600"/>
                  </a:lnTo>
                  <a:lnTo>
                    <a:pt x="422960" y="5702300"/>
                  </a:lnTo>
                  <a:lnTo>
                    <a:pt x="418528" y="5715000"/>
                  </a:lnTo>
                  <a:lnTo>
                    <a:pt x="363486" y="5905500"/>
                  </a:lnTo>
                  <a:lnTo>
                    <a:pt x="331952" y="6019800"/>
                  </a:lnTo>
                  <a:lnTo>
                    <a:pt x="323875" y="6057900"/>
                  </a:lnTo>
                  <a:lnTo>
                    <a:pt x="315620" y="6083300"/>
                  </a:lnTo>
                  <a:lnTo>
                    <a:pt x="307251" y="6108700"/>
                  </a:lnTo>
                  <a:lnTo>
                    <a:pt x="298805" y="6134100"/>
                  </a:lnTo>
                  <a:lnTo>
                    <a:pt x="290664" y="6159500"/>
                  </a:lnTo>
                  <a:lnTo>
                    <a:pt x="282282" y="6197600"/>
                  </a:lnTo>
                  <a:lnTo>
                    <a:pt x="273646" y="6223000"/>
                  </a:lnTo>
                  <a:lnTo>
                    <a:pt x="264731" y="6248400"/>
                  </a:lnTo>
                  <a:lnTo>
                    <a:pt x="276059" y="6197600"/>
                  </a:lnTo>
                  <a:lnTo>
                    <a:pt x="261175" y="6261100"/>
                  </a:lnTo>
                  <a:lnTo>
                    <a:pt x="247281" y="6311900"/>
                  </a:lnTo>
                  <a:lnTo>
                    <a:pt x="234289" y="6362700"/>
                  </a:lnTo>
                  <a:lnTo>
                    <a:pt x="222084" y="6413500"/>
                  </a:lnTo>
                  <a:lnTo>
                    <a:pt x="199669" y="6502400"/>
                  </a:lnTo>
                  <a:lnTo>
                    <a:pt x="189268" y="6540500"/>
                  </a:lnTo>
                  <a:lnTo>
                    <a:pt x="179247" y="6578600"/>
                  </a:lnTo>
                  <a:lnTo>
                    <a:pt x="170307" y="6616700"/>
                  </a:lnTo>
                  <a:lnTo>
                    <a:pt x="161709" y="6654800"/>
                  </a:lnTo>
                  <a:lnTo>
                    <a:pt x="153416" y="6680200"/>
                  </a:lnTo>
                  <a:lnTo>
                    <a:pt x="145440" y="6718300"/>
                  </a:lnTo>
                  <a:lnTo>
                    <a:pt x="132219" y="6756400"/>
                  </a:lnTo>
                  <a:lnTo>
                    <a:pt x="227342" y="6756400"/>
                  </a:lnTo>
                  <a:lnTo>
                    <a:pt x="229654" y="6743700"/>
                  </a:lnTo>
                  <a:lnTo>
                    <a:pt x="232651" y="6731000"/>
                  </a:lnTo>
                  <a:lnTo>
                    <a:pt x="235508" y="6705600"/>
                  </a:lnTo>
                  <a:lnTo>
                    <a:pt x="238213" y="6692900"/>
                  </a:lnTo>
                  <a:lnTo>
                    <a:pt x="240792" y="6667500"/>
                  </a:lnTo>
                  <a:lnTo>
                    <a:pt x="245579" y="6642100"/>
                  </a:lnTo>
                  <a:lnTo>
                    <a:pt x="249821" y="6604000"/>
                  </a:lnTo>
                  <a:lnTo>
                    <a:pt x="253860" y="6565900"/>
                  </a:lnTo>
                  <a:lnTo>
                    <a:pt x="258025" y="6540500"/>
                  </a:lnTo>
                  <a:lnTo>
                    <a:pt x="252107" y="6565900"/>
                  </a:lnTo>
                  <a:lnTo>
                    <a:pt x="247180" y="6591300"/>
                  </a:lnTo>
                  <a:lnTo>
                    <a:pt x="242989" y="6616700"/>
                  </a:lnTo>
                  <a:lnTo>
                    <a:pt x="239242" y="6629400"/>
                  </a:lnTo>
                  <a:lnTo>
                    <a:pt x="235966" y="6654800"/>
                  </a:lnTo>
                  <a:lnTo>
                    <a:pt x="233095" y="6667500"/>
                  </a:lnTo>
                  <a:lnTo>
                    <a:pt x="230619" y="6667500"/>
                  </a:lnTo>
                  <a:lnTo>
                    <a:pt x="228498" y="6680200"/>
                  </a:lnTo>
                  <a:lnTo>
                    <a:pt x="225183" y="6692900"/>
                  </a:lnTo>
                  <a:lnTo>
                    <a:pt x="220230" y="6692900"/>
                  </a:lnTo>
                  <a:lnTo>
                    <a:pt x="218427" y="6680200"/>
                  </a:lnTo>
                  <a:lnTo>
                    <a:pt x="215315" y="6680200"/>
                  </a:lnTo>
                  <a:lnTo>
                    <a:pt x="208737" y="6692900"/>
                  </a:lnTo>
                  <a:lnTo>
                    <a:pt x="196545" y="6731000"/>
                  </a:lnTo>
                  <a:lnTo>
                    <a:pt x="204025" y="6692900"/>
                  </a:lnTo>
                  <a:lnTo>
                    <a:pt x="213131" y="6654800"/>
                  </a:lnTo>
                  <a:lnTo>
                    <a:pt x="222694" y="6616700"/>
                  </a:lnTo>
                  <a:lnTo>
                    <a:pt x="231521" y="6578600"/>
                  </a:lnTo>
                  <a:lnTo>
                    <a:pt x="238379" y="6540500"/>
                  </a:lnTo>
                  <a:lnTo>
                    <a:pt x="250596" y="6489700"/>
                  </a:lnTo>
                  <a:lnTo>
                    <a:pt x="260362" y="6438900"/>
                  </a:lnTo>
                  <a:lnTo>
                    <a:pt x="259803" y="6413500"/>
                  </a:lnTo>
                  <a:lnTo>
                    <a:pt x="264287" y="6413500"/>
                  </a:lnTo>
                  <a:lnTo>
                    <a:pt x="269455" y="6400800"/>
                  </a:lnTo>
                  <a:lnTo>
                    <a:pt x="275221" y="6388100"/>
                  </a:lnTo>
                  <a:lnTo>
                    <a:pt x="281559" y="6362700"/>
                  </a:lnTo>
                  <a:lnTo>
                    <a:pt x="288594" y="6350000"/>
                  </a:lnTo>
                  <a:lnTo>
                    <a:pt x="304622" y="6299200"/>
                  </a:lnTo>
                  <a:lnTo>
                    <a:pt x="322110" y="6248400"/>
                  </a:lnTo>
                  <a:lnTo>
                    <a:pt x="340626" y="6197600"/>
                  </a:lnTo>
                  <a:lnTo>
                    <a:pt x="350100" y="6159500"/>
                  </a:lnTo>
                  <a:lnTo>
                    <a:pt x="359968" y="6134100"/>
                  </a:lnTo>
                  <a:lnTo>
                    <a:pt x="370141" y="6108700"/>
                  </a:lnTo>
                  <a:lnTo>
                    <a:pt x="376974" y="6083300"/>
                  </a:lnTo>
                  <a:lnTo>
                    <a:pt x="380377" y="6070600"/>
                  </a:lnTo>
                  <a:lnTo>
                    <a:pt x="390410" y="6045200"/>
                  </a:lnTo>
                  <a:lnTo>
                    <a:pt x="400265" y="6019800"/>
                  </a:lnTo>
                  <a:lnTo>
                    <a:pt x="409854" y="5981700"/>
                  </a:lnTo>
                  <a:lnTo>
                    <a:pt x="419112" y="5956300"/>
                  </a:lnTo>
                  <a:lnTo>
                    <a:pt x="428015" y="5930900"/>
                  </a:lnTo>
                  <a:lnTo>
                    <a:pt x="436956" y="5905500"/>
                  </a:lnTo>
                  <a:lnTo>
                    <a:pt x="445312" y="5892800"/>
                  </a:lnTo>
                  <a:lnTo>
                    <a:pt x="453021" y="5867400"/>
                  </a:lnTo>
                  <a:lnTo>
                    <a:pt x="459994" y="5854700"/>
                  </a:lnTo>
                  <a:lnTo>
                    <a:pt x="471487" y="5829300"/>
                  </a:lnTo>
                  <a:lnTo>
                    <a:pt x="479183" y="5816600"/>
                  </a:lnTo>
                  <a:lnTo>
                    <a:pt x="482511" y="5816600"/>
                  </a:lnTo>
                  <a:lnTo>
                    <a:pt x="480898" y="5842000"/>
                  </a:lnTo>
                  <a:lnTo>
                    <a:pt x="487591" y="5829300"/>
                  </a:lnTo>
                  <a:lnTo>
                    <a:pt x="491236" y="5816600"/>
                  </a:lnTo>
                  <a:lnTo>
                    <a:pt x="494880" y="5803900"/>
                  </a:lnTo>
                  <a:lnTo>
                    <a:pt x="502729" y="5778500"/>
                  </a:lnTo>
                  <a:lnTo>
                    <a:pt x="511111" y="5753100"/>
                  </a:lnTo>
                  <a:lnTo>
                    <a:pt x="520179" y="5727700"/>
                  </a:lnTo>
                  <a:lnTo>
                    <a:pt x="530148" y="5702300"/>
                  </a:lnTo>
                  <a:lnTo>
                    <a:pt x="533679" y="5689600"/>
                  </a:lnTo>
                  <a:lnTo>
                    <a:pt x="540753" y="5664200"/>
                  </a:lnTo>
                  <a:lnTo>
                    <a:pt x="551713" y="5638800"/>
                  </a:lnTo>
                  <a:lnTo>
                    <a:pt x="574979" y="5562600"/>
                  </a:lnTo>
                  <a:lnTo>
                    <a:pt x="581012" y="5549900"/>
                  </a:lnTo>
                  <a:lnTo>
                    <a:pt x="587222" y="5537200"/>
                  </a:lnTo>
                  <a:lnTo>
                    <a:pt x="593674" y="5511800"/>
                  </a:lnTo>
                  <a:lnTo>
                    <a:pt x="600456" y="5499100"/>
                  </a:lnTo>
                  <a:lnTo>
                    <a:pt x="657263" y="5334000"/>
                  </a:lnTo>
                  <a:lnTo>
                    <a:pt x="672541" y="5295900"/>
                  </a:lnTo>
                  <a:lnTo>
                    <a:pt x="688327" y="5257800"/>
                  </a:lnTo>
                  <a:lnTo>
                    <a:pt x="704380" y="5219700"/>
                  </a:lnTo>
                  <a:lnTo>
                    <a:pt x="720471" y="5168900"/>
                  </a:lnTo>
                  <a:lnTo>
                    <a:pt x="728586" y="5156200"/>
                  </a:lnTo>
                  <a:lnTo>
                    <a:pt x="736650" y="5130800"/>
                  </a:lnTo>
                  <a:lnTo>
                    <a:pt x="744982" y="5105400"/>
                  </a:lnTo>
                  <a:lnTo>
                    <a:pt x="753872" y="5092700"/>
                  </a:lnTo>
                  <a:lnTo>
                    <a:pt x="790308" y="5003800"/>
                  </a:lnTo>
                  <a:lnTo>
                    <a:pt x="833628" y="4902200"/>
                  </a:lnTo>
                  <a:lnTo>
                    <a:pt x="860704" y="4838700"/>
                  </a:lnTo>
                  <a:lnTo>
                    <a:pt x="878014" y="4800600"/>
                  </a:lnTo>
                  <a:lnTo>
                    <a:pt x="895223" y="4762500"/>
                  </a:lnTo>
                  <a:lnTo>
                    <a:pt x="912329" y="4724400"/>
                  </a:lnTo>
                  <a:lnTo>
                    <a:pt x="929309" y="4686300"/>
                  </a:lnTo>
                  <a:lnTo>
                    <a:pt x="918730" y="4711700"/>
                  </a:lnTo>
                  <a:lnTo>
                    <a:pt x="908265" y="4737100"/>
                  </a:lnTo>
                  <a:lnTo>
                    <a:pt x="897928" y="4762500"/>
                  </a:lnTo>
                  <a:lnTo>
                    <a:pt x="887666" y="4787900"/>
                  </a:lnTo>
                  <a:lnTo>
                    <a:pt x="923366" y="4724400"/>
                  </a:lnTo>
                  <a:lnTo>
                    <a:pt x="931443" y="4711700"/>
                  </a:lnTo>
                  <a:lnTo>
                    <a:pt x="939266" y="4686300"/>
                  </a:lnTo>
                  <a:lnTo>
                    <a:pt x="946924" y="4673600"/>
                  </a:lnTo>
                  <a:lnTo>
                    <a:pt x="954532" y="4660900"/>
                  </a:lnTo>
                  <a:lnTo>
                    <a:pt x="968908" y="4635500"/>
                  </a:lnTo>
                  <a:lnTo>
                    <a:pt x="982040" y="4610100"/>
                  </a:lnTo>
                  <a:lnTo>
                    <a:pt x="994003" y="4584700"/>
                  </a:lnTo>
                  <a:lnTo>
                    <a:pt x="1004887" y="4572000"/>
                  </a:lnTo>
                  <a:lnTo>
                    <a:pt x="1023721" y="4521200"/>
                  </a:lnTo>
                  <a:lnTo>
                    <a:pt x="1039241" y="4495800"/>
                  </a:lnTo>
                  <a:lnTo>
                    <a:pt x="1052093" y="4457700"/>
                  </a:lnTo>
                  <a:lnTo>
                    <a:pt x="1062977" y="4432300"/>
                  </a:lnTo>
                  <a:lnTo>
                    <a:pt x="1077798" y="4394200"/>
                  </a:lnTo>
                  <a:lnTo>
                    <a:pt x="1093127" y="4356100"/>
                  </a:lnTo>
                  <a:lnTo>
                    <a:pt x="1111567" y="4305300"/>
                  </a:lnTo>
                  <a:lnTo>
                    <a:pt x="1135710" y="4254500"/>
                  </a:lnTo>
                  <a:lnTo>
                    <a:pt x="1168158" y="4191000"/>
                  </a:lnTo>
                  <a:lnTo>
                    <a:pt x="1145286" y="4241800"/>
                  </a:lnTo>
                  <a:lnTo>
                    <a:pt x="1139075" y="4254500"/>
                  </a:lnTo>
                  <a:lnTo>
                    <a:pt x="1146568" y="4241800"/>
                  </a:lnTo>
                  <a:lnTo>
                    <a:pt x="1164780" y="4216400"/>
                  </a:lnTo>
                  <a:lnTo>
                    <a:pt x="1182090" y="4191000"/>
                  </a:lnTo>
                  <a:lnTo>
                    <a:pt x="1190752" y="4178300"/>
                  </a:lnTo>
                  <a:lnTo>
                    <a:pt x="1270241" y="4051300"/>
                  </a:lnTo>
                  <a:lnTo>
                    <a:pt x="1289405" y="4013200"/>
                  </a:lnTo>
                  <a:lnTo>
                    <a:pt x="1307236" y="3987800"/>
                  </a:lnTo>
                  <a:lnTo>
                    <a:pt x="1322882" y="3962400"/>
                  </a:lnTo>
                  <a:lnTo>
                    <a:pt x="1335493" y="3949700"/>
                  </a:lnTo>
                  <a:lnTo>
                    <a:pt x="1361249" y="3898900"/>
                  </a:lnTo>
                  <a:lnTo>
                    <a:pt x="1411770" y="3822700"/>
                  </a:lnTo>
                  <a:lnTo>
                    <a:pt x="1437297" y="3771900"/>
                  </a:lnTo>
                  <a:lnTo>
                    <a:pt x="1446022" y="3759200"/>
                  </a:lnTo>
                  <a:lnTo>
                    <a:pt x="1463471" y="3733800"/>
                  </a:lnTo>
                  <a:lnTo>
                    <a:pt x="1490700" y="3695700"/>
                  </a:lnTo>
                  <a:lnTo>
                    <a:pt x="1515211" y="3657600"/>
                  </a:lnTo>
                  <a:lnTo>
                    <a:pt x="1541043" y="3606800"/>
                  </a:lnTo>
                  <a:lnTo>
                    <a:pt x="1568475" y="3568700"/>
                  </a:lnTo>
                  <a:lnTo>
                    <a:pt x="1597799" y="3530600"/>
                  </a:lnTo>
                  <a:lnTo>
                    <a:pt x="1629283" y="3479800"/>
                  </a:lnTo>
                  <a:lnTo>
                    <a:pt x="1663230" y="3441700"/>
                  </a:lnTo>
                  <a:lnTo>
                    <a:pt x="1699920" y="3390900"/>
                  </a:lnTo>
                  <a:lnTo>
                    <a:pt x="1708137" y="3378200"/>
                  </a:lnTo>
                  <a:lnTo>
                    <a:pt x="1715909" y="3378200"/>
                  </a:lnTo>
                  <a:lnTo>
                    <a:pt x="1723428" y="3365500"/>
                  </a:lnTo>
                  <a:lnTo>
                    <a:pt x="1738299" y="3365500"/>
                  </a:lnTo>
                  <a:lnTo>
                    <a:pt x="1746008" y="3352800"/>
                  </a:lnTo>
                  <a:lnTo>
                    <a:pt x="1754149" y="3352800"/>
                  </a:lnTo>
                  <a:lnTo>
                    <a:pt x="1762899" y="3340100"/>
                  </a:lnTo>
                  <a:lnTo>
                    <a:pt x="1772500" y="3327400"/>
                  </a:lnTo>
                  <a:lnTo>
                    <a:pt x="1783308" y="3327400"/>
                  </a:lnTo>
                  <a:lnTo>
                    <a:pt x="1789112" y="3314700"/>
                  </a:lnTo>
                  <a:lnTo>
                    <a:pt x="1795322" y="3314700"/>
                  </a:lnTo>
                  <a:lnTo>
                    <a:pt x="1801964" y="3302000"/>
                  </a:lnTo>
                  <a:lnTo>
                    <a:pt x="1809064" y="3289300"/>
                  </a:lnTo>
                  <a:lnTo>
                    <a:pt x="1824456" y="3276600"/>
                  </a:lnTo>
                  <a:lnTo>
                    <a:pt x="1841652" y="3263900"/>
                  </a:lnTo>
                  <a:lnTo>
                    <a:pt x="1860842" y="3238500"/>
                  </a:lnTo>
                  <a:lnTo>
                    <a:pt x="1882254" y="3213100"/>
                  </a:lnTo>
                  <a:lnTo>
                    <a:pt x="1956142" y="3111500"/>
                  </a:lnTo>
                  <a:lnTo>
                    <a:pt x="2031022" y="3022600"/>
                  </a:lnTo>
                  <a:lnTo>
                    <a:pt x="2052408" y="2997200"/>
                  </a:lnTo>
                  <a:lnTo>
                    <a:pt x="2102929" y="2946400"/>
                  </a:lnTo>
                  <a:lnTo>
                    <a:pt x="2128456" y="2908300"/>
                  </a:lnTo>
                  <a:lnTo>
                    <a:pt x="2154186" y="2882900"/>
                  </a:lnTo>
                  <a:lnTo>
                    <a:pt x="2194509" y="2844800"/>
                  </a:lnTo>
                  <a:lnTo>
                    <a:pt x="2232888" y="2806700"/>
                  </a:lnTo>
                  <a:lnTo>
                    <a:pt x="2268626" y="2768600"/>
                  </a:lnTo>
                  <a:lnTo>
                    <a:pt x="2301062" y="2730500"/>
                  </a:lnTo>
                  <a:lnTo>
                    <a:pt x="2315273" y="2717800"/>
                  </a:lnTo>
                  <a:lnTo>
                    <a:pt x="2329484" y="2705100"/>
                  </a:lnTo>
                  <a:lnTo>
                    <a:pt x="2312530" y="2717800"/>
                  </a:lnTo>
                  <a:lnTo>
                    <a:pt x="2338590" y="2692400"/>
                  </a:lnTo>
                  <a:lnTo>
                    <a:pt x="2361006" y="2679700"/>
                  </a:lnTo>
                  <a:lnTo>
                    <a:pt x="2380043" y="2654300"/>
                  </a:lnTo>
                  <a:lnTo>
                    <a:pt x="2395982" y="2641600"/>
                  </a:lnTo>
                  <a:lnTo>
                    <a:pt x="2408618" y="2628900"/>
                  </a:lnTo>
                  <a:lnTo>
                    <a:pt x="2417876" y="2616200"/>
                  </a:lnTo>
                  <a:lnTo>
                    <a:pt x="2423845" y="2603500"/>
                  </a:lnTo>
                  <a:lnTo>
                    <a:pt x="2416022" y="2603500"/>
                  </a:lnTo>
                  <a:lnTo>
                    <a:pt x="2406510" y="2616200"/>
                  </a:lnTo>
                  <a:lnTo>
                    <a:pt x="2400655" y="2616200"/>
                  </a:lnTo>
                  <a:lnTo>
                    <a:pt x="2394089" y="2628900"/>
                  </a:lnTo>
                  <a:lnTo>
                    <a:pt x="2386825" y="2628900"/>
                  </a:lnTo>
                  <a:lnTo>
                    <a:pt x="2378875" y="2641600"/>
                  </a:lnTo>
                  <a:lnTo>
                    <a:pt x="2374493" y="2641600"/>
                  </a:lnTo>
                  <a:lnTo>
                    <a:pt x="2477300" y="2527300"/>
                  </a:lnTo>
                  <a:lnTo>
                    <a:pt x="2484463" y="2527300"/>
                  </a:lnTo>
                  <a:lnTo>
                    <a:pt x="2767825" y="2235200"/>
                  </a:lnTo>
                  <a:lnTo>
                    <a:pt x="2794812" y="2209800"/>
                  </a:lnTo>
                  <a:lnTo>
                    <a:pt x="2848800" y="2159000"/>
                  </a:lnTo>
                  <a:lnTo>
                    <a:pt x="2870682" y="2146300"/>
                  </a:lnTo>
                  <a:lnTo>
                    <a:pt x="2893123" y="2120900"/>
                  </a:lnTo>
                  <a:lnTo>
                    <a:pt x="2904617" y="2108200"/>
                  </a:lnTo>
                  <a:lnTo>
                    <a:pt x="2916123" y="2095500"/>
                  </a:lnTo>
                  <a:lnTo>
                    <a:pt x="2939656" y="2082800"/>
                  </a:lnTo>
                  <a:lnTo>
                    <a:pt x="3010103" y="2020417"/>
                  </a:lnTo>
                  <a:lnTo>
                    <a:pt x="2974873" y="2057400"/>
                  </a:lnTo>
                  <a:lnTo>
                    <a:pt x="2940926" y="2082800"/>
                  </a:lnTo>
                  <a:lnTo>
                    <a:pt x="2909544" y="2108200"/>
                  </a:lnTo>
                  <a:lnTo>
                    <a:pt x="2855569" y="2171700"/>
                  </a:lnTo>
                  <a:lnTo>
                    <a:pt x="2844406" y="2171700"/>
                  </a:lnTo>
                  <a:lnTo>
                    <a:pt x="2834068" y="2184400"/>
                  </a:lnTo>
                  <a:lnTo>
                    <a:pt x="2824594" y="2197100"/>
                  </a:lnTo>
                  <a:lnTo>
                    <a:pt x="2816009" y="2209800"/>
                  </a:lnTo>
                  <a:lnTo>
                    <a:pt x="2833611" y="2197100"/>
                  </a:lnTo>
                  <a:lnTo>
                    <a:pt x="2832798" y="2209800"/>
                  </a:lnTo>
                  <a:lnTo>
                    <a:pt x="2816199" y="2235200"/>
                  </a:lnTo>
                  <a:lnTo>
                    <a:pt x="2807551" y="2246287"/>
                  </a:lnTo>
                  <a:lnTo>
                    <a:pt x="2825470" y="2235200"/>
                  </a:lnTo>
                  <a:lnTo>
                    <a:pt x="2860014" y="2197100"/>
                  </a:lnTo>
                  <a:lnTo>
                    <a:pt x="2898559" y="2159000"/>
                  </a:lnTo>
                  <a:lnTo>
                    <a:pt x="2955734" y="2108200"/>
                  </a:lnTo>
                  <a:lnTo>
                    <a:pt x="2986024" y="2082800"/>
                  </a:lnTo>
                  <a:lnTo>
                    <a:pt x="3114598" y="1968500"/>
                  </a:lnTo>
                  <a:lnTo>
                    <a:pt x="3148241" y="1943100"/>
                  </a:lnTo>
                  <a:lnTo>
                    <a:pt x="3216211" y="1892300"/>
                  </a:lnTo>
                  <a:lnTo>
                    <a:pt x="3249803" y="1854200"/>
                  </a:lnTo>
                  <a:lnTo>
                    <a:pt x="3265767" y="1841500"/>
                  </a:lnTo>
                  <a:lnTo>
                    <a:pt x="3377577" y="1752600"/>
                  </a:lnTo>
                  <a:lnTo>
                    <a:pt x="3407384" y="1727200"/>
                  </a:lnTo>
                  <a:lnTo>
                    <a:pt x="3463252" y="1689100"/>
                  </a:lnTo>
                  <a:lnTo>
                    <a:pt x="3488613" y="1663700"/>
                  </a:lnTo>
                  <a:lnTo>
                    <a:pt x="3533330" y="1625600"/>
                  </a:lnTo>
                  <a:lnTo>
                    <a:pt x="3568801" y="1600200"/>
                  </a:lnTo>
                  <a:lnTo>
                    <a:pt x="3593592" y="1574800"/>
                  </a:lnTo>
                  <a:lnTo>
                    <a:pt x="3631425" y="1536700"/>
                  </a:lnTo>
                  <a:lnTo>
                    <a:pt x="3644201" y="1536700"/>
                  </a:lnTo>
                  <a:lnTo>
                    <a:pt x="3657181" y="1524000"/>
                  </a:lnTo>
                  <a:lnTo>
                    <a:pt x="3710813" y="1485900"/>
                  </a:lnTo>
                  <a:lnTo>
                    <a:pt x="3822357" y="1409700"/>
                  </a:lnTo>
                  <a:lnTo>
                    <a:pt x="3879926" y="1358900"/>
                  </a:lnTo>
                  <a:lnTo>
                    <a:pt x="3909123" y="1346200"/>
                  </a:lnTo>
                  <a:lnTo>
                    <a:pt x="3938714" y="1320800"/>
                  </a:lnTo>
                  <a:lnTo>
                    <a:pt x="3959047" y="1308100"/>
                  </a:lnTo>
                  <a:lnTo>
                    <a:pt x="4060672" y="1244600"/>
                  </a:lnTo>
                  <a:lnTo>
                    <a:pt x="4200093" y="1143000"/>
                  </a:lnTo>
                  <a:lnTo>
                    <a:pt x="4215803" y="1130300"/>
                  </a:lnTo>
                  <a:lnTo>
                    <a:pt x="4231614" y="1130300"/>
                  </a:lnTo>
                  <a:lnTo>
                    <a:pt x="4247502" y="1117600"/>
                  </a:lnTo>
                  <a:lnTo>
                    <a:pt x="4540821" y="939800"/>
                  </a:lnTo>
                  <a:lnTo>
                    <a:pt x="4561662" y="927100"/>
                  </a:lnTo>
                  <a:lnTo>
                    <a:pt x="4550270" y="927100"/>
                  </a:lnTo>
                  <a:lnTo>
                    <a:pt x="4768227" y="812393"/>
                  </a:lnTo>
                  <a:lnTo>
                    <a:pt x="4751756" y="825500"/>
                  </a:lnTo>
                  <a:lnTo>
                    <a:pt x="4799482" y="800100"/>
                  </a:lnTo>
                  <a:lnTo>
                    <a:pt x="4791659" y="800100"/>
                  </a:lnTo>
                  <a:lnTo>
                    <a:pt x="4815865" y="787400"/>
                  </a:lnTo>
                  <a:lnTo>
                    <a:pt x="4799990" y="799833"/>
                  </a:lnTo>
                  <a:lnTo>
                    <a:pt x="4823701" y="787400"/>
                  </a:lnTo>
                  <a:lnTo>
                    <a:pt x="4944846" y="723900"/>
                  </a:lnTo>
                  <a:lnTo>
                    <a:pt x="4945138" y="736600"/>
                  </a:lnTo>
                  <a:lnTo>
                    <a:pt x="4918608" y="749300"/>
                  </a:lnTo>
                  <a:lnTo>
                    <a:pt x="4873422" y="774700"/>
                  </a:lnTo>
                  <a:lnTo>
                    <a:pt x="4817783" y="812800"/>
                  </a:lnTo>
                  <a:lnTo>
                    <a:pt x="4831486" y="812800"/>
                  </a:lnTo>
                  <a:lnTo>
                    <a:pt x="4837265" y="800100"/>
                  </a:lnTo>
                  <a:lnTo>
                    <a:pt x="4844948" y="800100"/>
                  </a:lnTo>
                  <a:lnTo>
                    <a:pt x="4836769" y="812800"/>
                  </a:lnTo>
                  <a:lnTo>
                    <a:pt x="4818494" y="825500"/>
                  </a:lnTo>
                  <a:lnTo>
                    <a:pt x="4779276" y="838200"/>
                  </a:lnTo>
                  <a:lnTo>
                    <a:pt x="4739144" y="863600"/>
                  </a:lnTo>
                  <a:lnTo>
                    <a:pt x="4701756" y="889000"/>
                  </a:lnTo>
                  <a:lnTo>
                    <a:pt x="4670818" y="901700"/>
                  </a:lnTo>
                  <a:lnTo>
                    <a:pt x="4712767" y="889000"/>
                  </a:lnTo>
                  <a:lnTo>
                    <a:pt x="4751794" y="863600"/>
                  </a:lnTo>
                  <a:lnTo>
                    <a:pt x="4788230" y="838200"/>
                  </a:lnTo>
                  <a:lnTo>
                    <a:pt x="4822406" y="825500"/>
                  </a:lnTo>
                  <a:lnTo>
                    <a:pt x="4854943" y="800100"/>
                  </a:lnTo>
                  <a:lnTo>
                    <a:pt x="4885664" y="787400"/>
                  </a:lnTo>
                  <a:lnTo>
                    <a:pt x="4942764" y="749300"/>
                  </a:lnTo>
                  <a:lnTo>
                    <a:pt x="4969688" y="736600"/>
                  </a:lnTo>
                  <a:lnTo>
                    <a:pt x="4995888" y="723900"/>
                  </a:lnTo>
                  <a:lnTo>
                    <a:pt x="5072951" y="685800"/>
                  </a:lnTo>
                  <a:lnTo>
                    <a:pt x="5099037" y="673100"/>
                  </a:lnTo>
                  <a:lnTo>
                    <a:pt x="4961013" y="673100"/>
                  </a:lnTo>
                  <a:lnTo>
                    <a:pt x="4959832" y="673100"/>
                  </a:lnTo>
                  <a:lnTo>
                    <a:pt x="4948542" y="685800"/>
                  </a:lnTo>
                  <a:lnTo>
                    <a:pt x="4947539" y="685800"/>
                  </a:lnTo>
                  <a:lnTo>
                    <a:pt x="4952987" y="673100"/>
                  </a:lnTo>
                  <a:lnTo>
                    <a:pt x="4959832" y="673100"/>
                  </a:lnTo>
                  <a:lnTo>
                    <a:pt x="4961445" y="672299"/>
                  </a:lnTo>
                  <a:lnTo>
                    <a:pt x="4967757" y="660400"/>
                  </a:lnTo>
                  <a:lnTo>
                    <a:pt x="4961979" y="660400"/>
                  </a:lnTo>
                  <a:lnTo>
                    <a:pt x="4941722" y="673100"/>
                  </a:lnTo>
                  <a:lnTo>
                    <a:pt x="4897005" y="698500"/>
                  </a:lnTo>
                  <a:lnTo>
                    <a:pt x="4857521" y="723900"/>
                  </a:lnTo>
                  <a:lnTo>
                    <a:pt x="4821415" y="736600"/>
                  </a:lnTo>
                  <a:lnTo>
                    <a:pt x="4786820" y="762000"/>
                  </a:lnTo>
                  <a:lnTo>
                    <a:pt x="4752365" y="774700"/>
                  </a:lnTo>
                  <a:lnTo>
                    <a:pt x="4715853" y="800100"/>
                  </a:lnTo>
                  <a:lnTo>
                    <a:pt x="4675479" y="825500"/>
                  </a:lnTo>
                  <a:lnTo>
                    <a:pt x="4629416" y="850900"/>
                  </a:lnTo>
                  <a:lnTo>
                    <a:pt x="4561586" y="889000"/>
                  </a:lnTo>
                  <a:lnTo>
                    <a:pt x="4547844" y="897597"/>
                  </a:lnTo>
                  <a:lnTo>
                    <a:pt x="4547844" y="928382"/>
                  </a:lnTo>
                  <a:lnTo>
                    <a:pt x="4536046" y="939800"/>
                  </a:lnTo>
                  <a:lnTo>
                    <a:pt x="4526102" y="939800"/>
                  </a:lnTo>
                  <a:lnTo>
                    <a:pt x="4547844" y="928382"/>
                  </a:lnTo>
                  <a:lnTo>
                    <a:pt x="4547844" y="897597"/>
                  </a:lnTo>
                  <a:lnTo>
                    <a:pt x="4520933" y="914400"/>
                  </a:lnTo>
                  <a:lnTo>
                    <a:pt x="4498568" y="927100"/>
                  </a:lnTo>
                  <a:lnTo>
                    <a:pt x="4478845" y="927100"/>
                  </a:lnTo>
                  <a:lnTo>
                    <a:pt x="4488904" y="914400"/>
                  </a:lnTo>
                  <a:lnTo>
                    <a:pt x="4491964" y="901700"/>
                  </a:lnTo>
                  <a:lnTo>
                    <a:pt x="4517860" y="889000"/>
                  </a:lnTo>
                  <a:lnTo>
                    <a:pt x="4577092" y="850900"/>
                  </a:lnTo>
                  <a:lnTo>
                    <a:pt x="4546498" y="863600"/>
                  </a:lnTo>
                  <a:lnTo>
                    <a:pt x="4499267" y="889000"/>
                  </a:lnTo>
                  <a:lnTo>
                    <a:pt x="4466488" y="914400"/>
                  </a:lnTo>
                  <a:lnTo>
                    <a:pt x="4454004" y="927100"/>
                  </a:lnTo>
                  <a:lnTo>
                    <a:pt x="4443184" y="927100"/>
                  </a:lnTo>
                  <a:lnTo>
                    <a:pt x="4433303" y="939800"/>
                  </a:lnTo>
                  <a:lnTo>
                    <a:pt x="4413910" y="952500"/>
                  </a:lnTo>
                  <a:lnTo>
                    <a:pt x="4390758" y="977900"/>
                  </a:lnTo>
                  <a:lnTo>
                    <a:pt x="4358716" y="990600"/>
                  </a:lnTo>
                  <a:lnTo>
                    <a:pt x="4312666" y="1016000"/>
                  </a:lnTo>
                  <a:lnTo>
                    <a:pt x="4283291" y="1028700"/>
                  </a:lnTo>
                  <a:lnTo>
                    <a:pt x="4226839" y="1054100"/>
                  </a:lnTo>
                  <a:lnTo>
                    <a:pt x="4210863" y="1066800"/>
                  </a:lnTo>
                  <a:lnTo>
                    <a:pt x="4194187" y="1079500"/>
                  </a:lnTo>
                  <a:lnTo>
                    <a:pt x="4176992" y="1092200"/>
                  </a:lnTo>
                  <a:lnTo>
                    <a:pt x="4159504" y="1092200"/>
                  </a:lnTo>
                  <a:lnTo>
                    <a:pt x="4123131" y="1117600"/>
                  </a:lnTo>
                  <a:lnTo>
                    <a:pt x="4085145" y="1143000"/>
                  </a:lnTo>
                  <a:lnTo>
                    <a:pt x="4045940" y="1168400"/>
                  </a:lnTo>
                  <a:lnTo>
                    <a:pt x="3924833" y="1244600"/>
                  </a:lnTo>
                  <a:lnTo>
                    <a:pt x="3914737" y="1257300"/>
                  </a:lnTo>
                  <a:lnTo>
                    <a:pt x="3904627" y="1257300"/>
                  </a:lnTo>
                  <a:lnTo>
                    <a:pt x="3894594" y="1270000"/>
                  </a:lnTo>
                  <a:lnTo>
                    <a:pt x="3884701" y="1282700"/>
                  </a:lnTo>
                  <a:lnTo>
                    <a:pt x="3845966" y="1308100"/>
                  </a:lnTo>
                  <a:lnTo>
                    <a:pt x="3808311" y="1333500"/>
                  </a:lnTo>
                  <a:lnTo>
                    <a:pt x="3772090" y="1358900"/>
                  </a:lnTo>
                  <a:lnTo>
                    <a:pt x="3737699" y="1384300"/>
                  </a:lnTo>
                  <a:lnTo>
                    <a:pt x="3705517" y="1409700"/>
                  </a:lnTo>
                  <a:lnTo>
                    <a:pt x="3739464" y="1384300"/>
                  </a:lnTo>
                  <a:lnTo>
                    <a:pt x="3743947" y="1384300"/>
                  </a:lnTo>
                  <a:lnTo>
                    <a:pt x="3731679" y="1401292"/>
                  </a:lnTo>
                  <a:lnTo>
                    <a:pt x="3754729" y="1384300"/>
                  </a:lnTo>
                  <a:lnTo>
                    <a:pt x="3771950" y="1371600"/>
                  </a:lnTo>
                  <a:lnTo>
                    <a:pt x="3822230" y="1346200"/>
                  </a:lnTo>
                  <a:lnTo>
                    <a:pt x="3858171" y="1322285"/>
                  </a:lnTo>
                  <a:lnTo>
                    <a:pt x="3844239" y="1333500"/>
                  </a:lnTo>
                  <a:lnTo>
                    <a:pt x="3806875" y="1358900"/>
                  </a:lnTo>
                  <a:lnTo>
                    <a:pt x="3765054" y="1397000"/>
                  </a:lnTo>
                  <a:lnTo>
                    <a:pt x="3720160" y="1422400"/>
                  </a:lnTo>
                  <a:lnTo>
                    <a:pt x="3673576" y="1460500"/>
                  </a:lnTo>
                  <a:lnTo>
                    <a:pt x="3626713" y="1485900"/>
                  </a:lnTo>
                  <a:lnTo>
                    <a:pt x="3580638" y="1529676"/>
                  </a:lnTo>
                  <a:lnTo>
                    <a:pt x="3638067" y="1485900"/>
                  </a:lnTo>
                  <a:lnTo>
                    <a:pt x="3608247" y="1511300"/>
                  </a:lnTo>
                  <a:lnTo>
                    <a:pt x="3568204" y="1549400"/>
                  </a:lnTo>
                  <a:lnTo>
                    <a:pt x="3521570" y="1587500"/>
                  </a:lnTo>
                  <a:lnTo>
                    <a:pt x="3471976" y="1625600"/>
                  </a:lnTo>
                  <a:lnTo>
                    <a:pt x="3423043" y="1676400"/>
                  </a:lnTo>
                  <a:lnTo>
                    <a:pt x="3378390" y="1714500"/>
                  </a:lnTo>
                  <a:lnTo>
                    <a:pt x="3341649" y="1739900"/>
                  </a:lnTo>
                  <a:lnTo>
                    <a:pt x="3316452" y="1765300"/>
                  </a:lnTo>
                  <a:lnTo>
                    <a:pt x="3306419" y="1778000"/>
                  </a:lnTo>
                  <a:lnTo>
                    <a:pt x="3273387" y="1803400"/>
                  </a:lnTo>
                  <a:lnTo>
                    <a:pt x="3240189" y="1827441"/>
                  </a:lnTo>
                  <a:lnTo>
                    <a:pt x="3240189" y="1841500"/>
                  </a:lnTo>
                  <a:lnTo>
                    <a:pt x="3233229" y="1854200"/>
                  </a:lnTo>
                  <a:lnTo>
                    <a:pt x="3218929" y="1866900"/>
                  </a:lnTo>
                  <a:lnTo>
                    <a:pt x="3196221" y="1879600"/>
                  </a:lnTo>
                  <a:lnTo>
                    <a:pt x="3164027" y="1917700"/>
                  </a:lnTo>
                  <a:lnTo>
                    <a:pt x="3121279" y="1943100"/>
                  </a:lnTo>
                  <a:lnTo>
                    <a:pt x="3142107" y="1930400"/>
                  </a:lnTo>
                  <a:lnTo>
                    <a:pt x="3146653" y="1917700"/>
                  </a:lnTo>
                  <a:lnTo>
                    <a:pt x="3138779" y="1930400"/>
                  </a:lnTo>
                  <a:lnTo>
                    <a:pt x="3122320" y="1930400"/>
                  </a:lnTo>
                  <a:lnTo>
                    <a:pt x="3101492" y="1955800"/>
                  </a:lnTo>
                  <a:lnTo>
                    <a:pt x="3079966" y="1968500"/>
                  </a:lnTo>
                  <a:lnTo>
                    <a:pt x="3061411" y="1981200"/>
                  </a:lnTo>
                  <a:lnTo>
                    <a:pt x="3049486" y="1993900"/>
                  </a:lnTo>
                  <a:lnTo>
                    <a:pt x="3011932" y="2018792"/>
                  </a:lnTo>
                  <a:lnTo>
                    <a:pt x="3025686" y="2006600"/>
                  </a:lnTo>
                  <a:lnTo>
                    <a:pt x="3040024" y="1993900"/>
                  </a:lnTo>
                  <a:lnTo>
                    <a:pt x="3053600" y="1981200"/>
                  </a:lnTo>
                  <a:lnTo>
                    <a:pt x="3094317" y="1943100"/>
                  </a:lnTo>
                  <a:lnTo>
                    <a:pt x="3123044" y="1917700"/>
                  </a:lnTo>
                  <a:lnTo>
                    <a:pt x="3152927" y="1892300"/>
                  </a:lnTo>
                  <a:lnTo>
                    <a:pt x="3143377" y="1905000"/>
                  </a:lnTo>
                  <a:lnTo>
                    <a:pt x="3150374" y="1905000"/>
                  </a:lnTo>
                  <a:lnTo>
                    <a:pt x="3160992" y="1892300"/>
                  </a:lnTo>
                  <a:lnTo>
                    <a:pt x="3173971" y="1892300"/>
                  </a:lnTo>
                  <a:lnTo>
                    <a:pt x="3188208" y="1879600"/>
                  </a:lnTo>
                  <a:lnTo>
                    <a:pt x="3202660" y="1866900"/>
                  </a:lnTo>
                  <a:lnTo>
                    <a:pt x="3216224" y="1854200"/>
                  </a:lnTo>
                  <a:lnTo>
                    <a:pt x="3227832" y="1854200"/>
                  </a:lnTo>
                  <a:lnTo>
                    <a:pt x="3236417" y="1841500"/>
                  </a:lnTo>
                  <a:lnTo>
                    <a:pt x="3240189" y="1841500"/>
                  </a:lnTo>
                  <a:lnTo>
                    <a:pt x="3240189" y="1827441"/>
                  </a:lnTo>
                  <a:lnTo>
                    <a:pt x="3238296" y="1828800"/>
                  </a:lnTo>
                  <a:lnTo>
                    <a:pt x="3167049" y="1879600"/>
                  </a:lnTo>
                  <a:lnTo>
                    <a:pt x="3149943" y="1892300"/>
                  </a:lnTo>
                  <a:lnTo>
                    <a:pt x="3133433" y="1905000"/>
                  </a:lnTo>
                  <a:lnTo>
                    <a:pt x="3117685" y="1917700"/>
                  </a:lnTo>
                  <a:lnTo>
                    <a:pt x="3102864" y="1930400"/>
                  </a:lnTo>
                  <a:lnTo>
                    <a:pt x="3089452" y="1943100"/>
                  </a:lnTo>
                  <a:lnTo>
                    <a:pt x="3077248" y="1943100"/>
                  </a:lnTo>
                  <a:lnTo>
                    <a:pt x="3066402" y="1955800"/>
                  </a:lnTo>
                  <a:lnTo>
                    <a:pt x="3057067" y="1955800"/>
                  </a:lnTo>
                  <a:lnTo>
                    <a:pt x="3091904" y="1930400"/>
                  </a:lnTo>
                  <a:lnTo>
                    <a:pt x="3100692" y="1917700"/>
                  </a:lnTo>
                  <a:lnTo>
                    <a:pt x="3109620" y="1917700"/>
                  </a:lnTo>
                  <a:lnTo>
                    <a:pt x="3127540" y="1892300"/>
                  </a:lnTo>
                  <a:lnTo>
                    <a:pt x="3199244" y="1828800"/>
                  </a:lnTo>
                  <a:lnTo>
                    <a:pt x="3258464" y="1790700"/>
                  </a:lnTo>
                  <a:lnTo>
                    <a:pt x="3337915" y="1714500"/>
                  </a:lnTo>
                  <a:lnTo>
                    <a:pt x="3266986" y="1765300"/>
                  </a:lnTo>
                  <a:lnTo>
                    <a:pt x="3225660" y="1803400"/>
                  </a:lnTo>
                  <a:lnTo>
                    <a:pt x="3182582" y="1828800"/>
                  </a:lnTo>
                  <a:lnTo>
                    <a:pt x="3139363" y="1866900"/>
                  </a:lnTo>
                  <a:lnTo>
                    <a:pt x="3087586" y="1905000"/>
                  </a:lnTo>
                  <a:lnTo>
                    <a:pt x="3042361" y="1943100"/>
                  </a:lnTo>
                  <a:lnTo>
                    <a:pt x="3022727" y="1955800"/>
                  </a:lnTo>
                  <a:lnTo>
                    <a:pt x="3005582" y="1968500"/>
                  </a:lnTo>
                  <a:lnTo>
                    <a:pt x="2991294" y="1981200"/>
                  </a:lnTo>
                  <a:lnTo>
                    <a:pt x="2980271" y="1981200"/>
                  </a:lnTo>
                  <a:lnTo>
                    <a:pt x="3069285" y="1905000"/>
                  </a:lnTo>
                  <a:lnTo>
                    <a:pt x="3093516" y="1892300"/>
                  </a:lnTo>
                  <a:lnTo>
                    <a:pt x="3118586" y="1866900"/>
                  </a:lnTo>
                  <a:lnTo>
                    <a:pt x="3144355" y="1841500"/>
                  </a:lnTo>
                  <a:lnTo>
                    <a:pt x="3170682" y="1828800"/>
                  </a:lnTo>
                  <a:lnTo>
                    <a:pt x="3281997" y="1727200"/>
                  </a:lnTo>
                  <a:lnTo>
                    <a:pt x="3341090" y="1676400"/>
                  </a:lnTo>
                  <a:lnTo>
                    <a:pt x="3403904" y="1638300"/>
                  </a:lnTo>
                  <a:lnTo>
                    <a:pt x="3438207" y="1600200"/>
                  </a:lnTo>
                  <a:lnTo>
                    <a:pt x="3473208" y="1574800"/>
                  </a:lnTo>
                  <a:lnTo>
                    <a:pt x="3508895" y="1549400"/>
                  </a:lnTo>
                  <a:lnTo>
                    <a:pt x="3545281" y="1524000"/>
                  </a:lnTo>
                  <a:lnTo>
                    <a:pt x="3582352" y="1485900"/>
                  </a:lnTo>
                  <a:lnTo>
                    <a:pt x="3620122" y="1460500"/>
                  </a:lnTo>
                  <a:lnTo>
                    <a:pt x="3658565" y="1435100"/>
                  </a:lnTo>
                  <a:lnTo>
                    <a:pt x="3697706" y="1397000"/>
                  </a:lnTo>
                  <a:lnTo>
                    <a:pt x="3737521" y="1371600"/>
                  </a:lnTo>
                  <a:lnTo>
                    <a:pt x="3778021" y="1333500"/>
                  </a:lnTo>
                  <a:lnTo>
                    <a:pt x="3819207" y="1308100"/>
                  </a:lnTo>
                  <a:lnTo>
                    <a:pt x="3861066" y="1282700"/>
                  </a:lnTo>
                  <a:lnTo>
                    <a:pt x="3903611" y="1244600"/>
                  </a:lnTo>
                  <a:lnTo>
                    <a:pt x="3946829" y="1219200"/>
                  </a:lnTo>
                  <a:lnTo>
                    <a:pt x="3977487" y="1192593"/>
                  </a:lnTo>
                  <a:lnTo>
                    <a:pt x="3976687" y="1193800"/>
                  </a:lnTo>
                  <a:lnTo>
                    <a:pt x="3963822" y="1206500"/>
                  </a:lnTo>
                  <a:lnTo>
                    <a:pt x="3998925" y="1181100"/>
                  </a:lnTo>
                  <a:lnTo>
                    <a:pt x="4104233" y="1104900"/>
                  </a:lnTo>
                  <a:lnTo>
                    <a:pt x="4131005" y="1092200"/>
                  </a:lnTo>
                  <a:lnTo>
                    <a:pt x="4155630" y="1079500"/>
                  </a:lnTo>
                  <a:lnTo>
                    <a:pt x="4178744" y="1054100"/>
                  </a:lnTo>
                  <a:lnTo>
                    <a:pt x="4200969" y="1041400"/>
                  </a:lnTo>
                  <a:lnTo>
                    <a:pt x="4262171" y="1003300"/>
                  </a:lnTo>
                  <a:lnTo>
                    <a:pt x="4404969" y="914400"/>
                  </a:lnTo>
                  <a:lnTo>
                    <a:pt x="4349851" y="952500"/>
                  </a:lnTo>
                  <a:lnTo>
                    <a:pt x="4369016" y="952500"/>
                  </a:lnTo>
                  <a:lnTo>
                    <a:pt x="4397235" y="927100"/>
                  </a:lnTo>
                  <a:lnTo>
                    <a:pt x="4433417" y="914400"/>
                  </a:lnTo>
                  <a:lnTo>
                    <a:pt x="4476458" y="876300"/>
                  </a:lnTo>
                  <a:lnTo>
                    <a:pt x="4515332" y="863600"/>
                  </a:lnTo>
                  <a:lnTo>
                    <a:pt x="4557065" y="838200"/>
                  </a:lnTo>
                  <a:lnTo>
                    <a:pt x="4601019" y="800100"/>
                  </a:lnTo>
                  <a:lnTo>
                    <a:pt x="4646549" y="774700"/>
                  </a:lnTo>
                  <a:lnTo>
                    <a:pt x="4692993" y="749300"/>
                  </a:lnTo>
                  <a:lnTo>
                    <a:pt x="4725136" y="723900"/>
                  </a:lnTo>
                  <a:lnTo>
                    <a:pt x="4766551" y="698500"/>
                  </a:lnTo>
                  <a:lnTo>
                    <a:pt x="4859553" y="647700"/>
                  </a:lnTo>
                  <a:lnTo>
                    <a:pt x="4902289" y="635000"/>
                  </a:lnTo>
                  <a:lnTo>
                    <a:pt x="4880927" y="647700"/>
                  </a:lnTo>
                  <a:lnTo>
                    <a:pt x="4898085" y="647700"/>
                  </a:lnTo>
                  <a:lnTo>
                    <a:pt x="4925873" y="635000"/>
                  </a:lnTo>
                  <a:lnTo>
                    <a:pt x="4963033" y="609600"/>
                  </a:lnTo>
                  <a:lnTo>
                    <a:pt x="5008321" y="584200"/>
                  </a:lnTo>
                  <a:lnTo>
                    <a:pt x="5060493" y="558800"/>
                  </a:lnTo>
                  <a:lnTo>
                    <a:pt x="5119116" y="533400"/>
                  </a:lnTo>
                  <a:lnTo>
                    <a:pt x="5248389" y="457200"/>
                  </a:lnTo>
                  <a:lnTo>
                    <a:pt x="5178285" y="508000"/>
                  </a:lnTo>
                  <a:lnTo>
                    <a:pt x="5161343" y="520700"/>
                  </a:lnTo>
                  <a:lnTo>
                    <a:pt x="5143589" y="533400"/>
                  </a:lnTo>
                  <a:lnTo>
                    <a:pt x="5124996" y="533400"/>
                  </a:lnTo>
                  <a:lnTo>
                    <a:pt x="5105552" y="546100"/>
                  </a:lnTo>
                  <a:lnTo>
                    <a:pt x="5064036" y="571500"/>
                  </a:lnTo>
                  <a:lnTo>
                    <a:pt x="5079149" y="571500"/>
                  </a:lnTo>
                  <a:lnTo>
                    <a:pt x="5096802" y="558800"/>
                  </a:lnTo>
                  <a:lnTo>
                    <a:pt x="5115699" y="546100"/>
                  </a:lnTo>
                  <a:lnTo>
                    <a:pt x="5132095" y="546100"/>
                  </a:lnTo>
                  <a:lnTo>
                    <a:pt x="5155895" y="534250"/>
                  </a:lnTo>
                  <a:lnTo>
                    <a:pt x="5157051" y="533400"/>
                  </a:lnTo>
                  <a:lnTo>
                    <a:pt x="5220474" y="508863"/>
                  </a:lnTo>
                  <a:lnTo>
                    <a:pt x="5217884" y="520700"/>
                  </a:lnTo>
                  <a:lnTo>
                    <a:pt x="5211534" y="520700"/>
                  </a:lnTo>
                  <a:lnTo>
                    <a:pt x="5198796" y="533400"/>
                  </a:lnTo>
                  <a:lnTo>
                    <a:pt x="5189156" y="546100"/>
                  </a:lnTo>
                  <a:lnTo>
                    <a:pt x="5176875" y="546100"/>
                  </a:lnTo>
                  <a:lnTo>
                    <a:pt x="5161585" y="558800"/>
                  </a:lnTo>
                  <a:lnTo>
                    <a:pt x="5142941" y="571500"/>
                  </a:lnTo>
                  <a:lnTo>
                    <a:pt x="5132260" y="584200"/>
                  </a:lnTo>
                  <a:lnTo>
                    <a:pt x="5120602" y="584200"/>
                  </a:lnTo>
                  <a:lnTo>
                    <a:pt x="5107940" y="596900"/>
                  </a:lnTo>
                  <a:lnTo>
                    <a:pt x="5094211" y="596900"/>
                  </a:lnTo>
                  <a:lnTo>
                    <a:pt x="5079479" y="609600"/>
                  </a:lnTo>
                  <a:lnTo>
                    <a:pt x="5063744" y="622300"/>
                  </a:lnTo>
                  <a:lnTo>
                    <a:pt x="5046865" y="635000"/>
                  </a:lnTo>
                  <a:lnTo>
                    <a:pt x="5028755" y="635000"/>
                  </a:lnTo>
                  <a:lnTo>
                    <a:pt x="4985283" y="660400"/>
                  </a:lnTo>
                  <a:lnTo>
                    <a:pt x="4961445" y="672299"/>
                  </a:lnTo>
                  <a:lnTo>
                    <a:pt x="5100739" y="672299"/>
                  </a:lnTo>
                  <a:lnTo>
                    <a:pt x="5125923" y="660400"/>
                  </a:lnTo>
                  <a:lnTo>
                    <a:pt x="5153977" y="647700"/>
                  </a:lnTo>
                  <a:lnTo>
                    <a:pt x="5189690" y="622300"/>
                  </a:lnTo>
                  <a:lnTo>
                    <a:pt x="5231638" y="596900"/>
                  </a:lnTo>
                  <a:lnTo>
                    <a:pt x="5279098" y="571500"/>
                  </a:lnTo>
                  <a:lnTo>
                    <a:pt x="5331333" y="546100"/>
                  </a:lnTo>
                  <a:lnTo>
                    <a:pt x="5387606" y="508000"/>
                  </a:lnTo>
                  <a:lnTo>
                    <a:pt x="5405907" y="508000"/>
                  </a:lnTo>
                  <a:lnTo>
                    <a:pt x="5424678" y="495300"/>
                  </a:lnTo>
                  <a:lnTo>
                    <a:pt x="5463222" y="469900"/>
                  </a:lnTo>
                  <a:lnTo>
                    <a:pt x="5489791" y="457200"/>
                  </a:lnTo>
                  <a:lnTo>
                    <a:pt x="5542940" y="431800"/>
                  </a:lnTo>
                  <a:lnTo>
                    <a:pt x="5583745" y="419100"/>
                  </a:lnTo>
                  <a:lnTo>
                    <a:pt x="5624919" y="393700"/>
                  </a:lnTo>
                  <a:lnTo>
                    <a:pt x="5666295" y="381000"/>
                  </a:lnTo>
                  <a:lnTo>
                    <a:pt x="5707685" y="355600"/>
                  </a:lnTo>
                  <a:lnTo>
                    <a:pt x="5694184" y="368300"/>
                  </a:lnTo>
                  <a:lnTo>
                    <a:pt x="5708396" y="368300"/>
                  </a:lnTo>
                  <a:lnTo>
                    <a:pt x="5740908" y="355600"/>
                  </a:lnTo>
                  <a:lnTo>
                    <a:pt x="5782284" y="330200"/>
                  </a:lnTo>
                  <a:lnTo>
                    <a:pt x="5822632" y="317500"/>
                  </a:lnTo>
                  <a:lnTo>
                    <a:pt x="5852236" y="304800"/>
                  </a:lnTo>
                  <a:lnTo>
                    <a:pt x="5858357" y="304800"/>
                  </a:lnTo>
                  <a:lnTo>
                    <a:pt x="5876201" y="292100"/>
                  </a:lnTo>
                  <a:lnTo>
                    <a:pt x="5919622" y="279400"/>
                  </a:lnTo>
                  <a:lnTo>
                    <a:pt x="5967387" y="254000"/>
                  </a:lnTo>
                  <a:lnTo>
                    <a:pt x="5993981" y="241300"/>
                  </a:lnTo>
                  <a:lnTo>
                    <a:pt x="5993981" y="139700"/>
                  </a:lnTo>
                  <a:lnTo>
                    <a:pt x="5993981" y="114300"/>
                  </a:lnTo>
                  <a:lnTo>
                    <a:pt x="5993981" y="88900"/>
                  </a:lnTo>
                  <a:lnTo>
                    <a:pt x="5993981" y="50800"/>
                  </a:lnTo>
                  <a:lnTo>
                    <a:pt x="5951753" y="63500"/>
                  </a:lnTo>
                  <a:lnTo>
                    <a:pt x="5916511" y="76200"/>
                  </a:lnTo>
                  <a:lnTo>
                    <a:pt x="5896699" y="88900"/>
                  </a:lnTo>
                  <a:lnTo>
                    <a:pt x="5890514" y="88900"/>
                  </a:lnTo>
                  <a:lnTo>
                    <a:pt x="5896114" y="76200"/>
                  </a:lnTo>
                  <a:lnTo>
                    <a:pt x="5911685" y="76200"/>
                  </a:lnTo>
                  <a:lnTo>
                    <a:pt x="5922632" y="63500"/>
                  </a:lnTo>
                  <a:lnTo>
                    <a:pt x="5935383" y="63500"/>
                  </a:lnTo>
                  <a:lnTo>
                    <a:pt x="5949696" y="50800"/>
                  </a:lnTo>
                  <a:lnTo>
                    <a:pt x="5965469" y="50800"/>
                  </a:lnTo>
                  <a:lnTo>
                    <a:pt x="5982436" y="38100"/>
                  </a:lnTo>
                  <a:lnTo>
                    <a:pt x="5993981" y="38100"/>
                  </a:lnTo>
                  <a:lnTo>
                    <a:pt x="5993981" y="12700"/>
                  </a:lnTo>
                  <a:lnTo>
                    <a:pt x="5985535" y="12700"/>
                  </a:lnTo>
                  <a:lnTo>
                    <a:pt x="5949302" y="25400"/>
                  </a:lnTo>
                  <a:lnTo>
                    <a:pt x="5932576" y="38100"/>
                  </a:lnTo>
                  <a:lnTo>
                    <a:pt x="5931154" y="25400"/>
                  </a:lnTo>
                  <a:lnTo>
                    <a:pt x="5940818" y="25400"/>
                  </a:lnTo>
                  <a:lnTo>
                    <a:pt x="5957354" y="12700"/>
                  </a:lnTo>
                  <a:lnTo>
                    <a:pt x="5976544" y="12700"/>
                  </a:lnTo>
                  <a:lnTo>
                    <a:pt x="5993981" y="0"/>
                  </a:lnTo>
                  <a:close/>
                </a:path>
              </a:pathLst>
            </a:custGeom>
            <a:solidFill>
              <a:schemeClr val="accent2"/>
            </a:solidFill>
          </p:spPr>
          <p:txBody>
            <a:bodyPr wrap="square" lIns="0" tIns="0" rIns="0" bIns="0" rtlCol="0"/>
            <a:lstStyle/>
            <a:p>
              <a:endParaRPr/>
            </a:p>
          </p:txBody>
        </p:sp>
        <p:sp>
          <p:nvSpPr>
            <p:cNvPr id="14" name="object 9">
              <a:extLst>
                <a:ext uri="{FF2B5EF4-FFF2-40B4-BE49-F238E27FC236}">
                  <a16:creationId xmlns:a16="http://schemas.microsoft.com/office/drawing/2014/main" id="{10164A2C-7DF4-276E-7E34-5815EE551072}"/>
                </a:ext>
              </a:extLst>
            </p:cNvPr>
            <p:cNvSpPr/>
            <p:nvPr/>
          </p:nvSpPr>
          <p:spPr>
            <a:xfrm rot="5400000">
              <a:off x="3892417" y="11107099"/>
              <a:ext cx="2591774" cy="1746400"/>
            </a:xfrm>
            <a:custGeom>
              <a:avLst/>
              <a:gdLst/>
              <a:ahLst/>
              <a:cxnLst/>
              <a:rect l="l" t="t" r="r" b="b"/>
              <a:pathLst>
                <a:path w="2484119" h="1673859">
                  <a:moveTo>
                    <a:pt x="110096" y="1564182"/>
                  </a:moveTo>
                  <a:lnTo>
                    <a:pt x="0" y="1673529"/>
                  </a:lnTo>
                  <a:lnTo>
                    <a:pt x="88544" y="1590929"/>
                  </a:lnTo>
                  <a:lnTo>
                    <a:pt x="110096" y="1564182"/>
                  </a:lnTo>
                  <a:close/>
                </a:path>
                <a:path w="2484119" h="1673859">
                  <a:moveTo>
                    <a:pt x="2396909" y="22847"/>
                  </a:moveTo>
                  <a:lnTo>
                    <a:pt x="2322080" y="77355"/>
                  </a:lnTo>
                  <a:lnTo>
                    <a:pt x="2383828" y="36004"/>
                  </a:lnTo>
                  <a:lnTo>
                    <a:pt x="2396909" y="22847"/>
                  </a:lnTo>
                  <a:close/>
                </a:path>
                <a:path w="2484119" h="1673859">
                  <a:moveTo>
                    <a:pt x="2483853" y="0"/>
                  </a:moveTo>
                  <a:lnTo>
                    <a:pt x="2418181" y="39674"/>
                  </a:lnTo>
                  <a:lnTo>
                    <a:pt x="2310714" y="108978"/>
                  </a:lnTo>
                  <a:lnTo>
                    <a:pt x="2398865" y="56464"/>
                  </a:lnTo>
                  <a:lnTo>
                    <a:pt x="2428367" y="39166"/>
                  </a:lnTo>
                  <a:lnTo>
                    <a:pt x="2483853" y="0"/>
                  </a:lnTo>
                  <a:close/>
                </a:path>
              </a:pathLst>
            </a:custGeom>
            <a:solidFill>
              <a:schemeClr val="accent2"/>
            </a:solidFill>
          </p:spPr>
          <p:txBody>
            <a:bodyPr wrap="square" lIns="0" tIns="0" rIns="0" bIns="0" rtlCol="0"/>
            <a:lstStyle/>
            <a:p>
              <a:endParaRPr/>
            </a:p>
          </p:txBody>
        </p:sp>
        <p:sp>
          <p:nvSpPr>
            <p:cNvPr id="20" name="object 15">
              <a:extLst>
                <a:ext uri="{FF2B5EF4-FFF2-40B4-BE49-F238E27FC236}">
                  <a16:creationId xmlns:a16="http://schemas.microsoft.com/office/drawing/2014/main" id="{4B8A221B-811C-75DE-6639-9A8C48E7AE2D}"/>
                </a:ext>
              </a:extLst>
            </p:cNvPr>
            <p:cNvSpPr/>
            <p:nvPr/>
          </p:nvSpPr>
          <p:spPr>
            <a:xfrm rot="5400000">
              <a:off x="-212668" y="8673786"/>
              <a:ext cx="3855198" cy="3429860"/>
            </a:xfrm>
            <a:custGeom>
              <a:avLst/>
              <a:gdLst/>
              <a:ahLst/>
              <a:cxnLst/>
              <a:rect l="l" t="t" r="r" b="b"/>
              <a:pathLst>
                <a:path w="3695065" h="3287395">
                  <a:moveTo>
                    <a:pt x="104292" y="2838920"/>
                  </a:moveTo>
                  <a:lnTo>
                    <a:pt x="53822" y="3044215"/>
                  </a:lnTo>
                  <a:lnTo>
                    <a:pt x="22758" y="3180727"/>
                  </a:lnTo>
                  <a:lnTo>
                    <a:pt x="12814" y="3225749"/>
                  </a:lnTo>
                  <a:lnTo>
                    <a:pt x="0" y="3286887"/>
                  </a:lnTo>
                  <a:lnTo>
                    <a:pt x="2921" y="3286887"/>
                  </a:lnTo>
                  <a:lnTo>
                    <a:pt x="7759" y="3264814"/>
                  </a:lnTo>
                  <a:lnTo>
                    <a:pt x="24333" y="3198939"/>
                  </a:lnTo>
                  <a:lnTo>
                    <a:pt x="28613" y="3182810"/>
                  </a:lnTo>
                  <a:lnTo>
                    <a:pt x="35560" y="3158528"/>
                  </a:lnTo>
                  <a:lnTo>
                    <a:pt x="40627" y="3143961"/>
                  </a:lnTo>
                  <a:lnTo>
                    <a:pt x="44145" y="3138017"/>
                  </a:lnTo>
                  <a:lnTo>
                    <a:pt x="46456" y="3139643"/>
                  </a:lnTo>
                  <a:lnTo>
                    <a:pt x="61582" y="3072815"/>
                  </a:lnTo>
                  <a:lnTo>
                    <a:pt x="72250" y="3023552"/>
                  </a:lnTo>
                  <a:lnTo>
                    <a:pt x="79362" y="2987192"/>
                  </a:lnTo>
                  <a:lnTo>
                    <a:pt x="83883" y="2959112"/>
                  </a:lnTo>
                  <a:lnTo>
                    <a:pt x="90754" y="2909646"/>
                  </a:lnTo>
                  <a:lnTo>
                    <a:pt x="95973" y="2879204"/>
                  </a:lnTo>
                  <a:lnTo>
                    <a:pt x="104292" y="2838920"/>
                  </a:lnTo>
                  <a:close/>
                </a:path>
                <a:path w="3695065" h="3287395">
                  <a:moveTo>
                    <a:pt x="125260" y="2758097"/>
                  </a:moveTo>
                  <a:lnTo>
                    <a:pt x="113195" y="2802699"/>
                  </a:lnTo>
                  <a:lnTo>
                    <a:pt x="108369" y="2821571"/>
                  </a:lnTo>
                  <a:lnTo>
                    <a:pt x="104305" y="2838920"/>
                  </a:lnTo>
                  <a:lnTo>
                    <a:pt x="109156" y="2819539"/>
                  </a:lnTo>
                  <a:lnTo>
                    <a:pt x="125260" y="2758097"/>
                  </a:lnTo>
                  <a:close/>
                </a:path>
                <a:path w="3695065" h="3287395">
                  <a:moveTo>
                    <a:pt x="180606" y="3132048"/>
                  </a:moveTo>
                  <a:lnTo>
                    <a:pt x="148323" y="3286887"/>
                  </a:lnTo>
                  <a:lnTo>
                    <a:pt x="150507" y="3286887"/>
                  </a:lnTo>
                  <a:lnTo>
                    <a:pt x="152742" y="3279724"/>
                  </a:lnTo>
                  <a:lnTo>
                    <a:pt x="180606" y="3132048"/>
                  </a:lnTo>
                  <a:close/>
                </a:path>
                <a:path w="3695065" h="3287395">
                  <a:moveTo>
                    <a:pt x="295363" y="2707868"/>
                  </a:moveTo>
                  <a:lnTo>
                    <a:pt x="286639" y="2736646"/>
                  </a:lnTo>
                  <a:lnTo>
                    <a:pt x="277456" y="2764078"/>
                  </a:lnTo>
                  <a:lnTo>
                    <a:pt x="259295" y="2816250"/>
                  </a:lnTo>
                  <a:lnTo>
                    <a:pt x="251053" y="2841663"/>
                  </a:lnTo>
                  <a:lnTo>
                    <a:pt x="241236" y="2879953"/>
                  </a:lnTo>
                  <a:lnTo>
                    <a:pt x="235597" y="2919438"/>
                  </a:lnTo>
                  <a:lnTo>
                    <a:pt x="240233" y="2906687"/>
                  </a:lnTo>
                  <a:lnTo>
                    <a:pt x="246354" y="2885325"/>
                  </a:lnTo>
                  <a:lnTo>
                    <a:pt x="280263" y="2761081"/>
                  </a:lnTo>
                  <a:lnTo>
                    <a:pt x="288391" y="2731820"/>
                  </a:lnTo>
                  <a:lnTo>
                    <a:pt x="295363" y="2707868"/>
                  </a:lnTo>
                  <a:close/>
                </a:path>
                <a:path w="3695065" h="3287395">
                  <a:moveTo>
                    <a:pt x="304546" y="3029267"/>
                  </a:moveTo>
                  <a:lnTo>
                    <a:pt x="295262" y="3064560"/>
                  </a:lnTo>
                  <a:lnTo>
                    <a:pt x="285597" y="3102927"/>
                  </a:lnTo>
                  <a:lnTo>
                    <a:pt x="304546" y="3029267"/>
                  </a:lnTo>
                  <a:close/>
                </a:path>
                <a:path w="3695065" h="3287395">
                  <a:moveTo>
                    <a:pt x="383527" y="2782087"/>
                  </a:moveTo>
                  <a:lnTo>
                    <a:pt x="382727" y="2778264"/>
                  </a:lnTo>
                  <a:lnTo>
                    <a:pt x="379895" y="2781782"/>
                  </a:lnTo>
                  <a:lnTo>
                    <a:pt x="375450" y="2791079"/>
                  </a:lnTo>
                  <a:lnTo>
                    <a:pt x="369849" y="2804617"/>
                  </a:lnTo>
                  <a:lnTo>
                    <a:pt x="350342" y="2855087"/>
                  </a:lnTo>
                  <a:lnTo>
                    <a:pt x="344373" y="2870009"/>
                  </a:lnTo>
                  <a:lnTo>
                    <a:pt x="339394" y="2881388"/>
                  </a:lnTo>
                  <a:lnTo>
                    <a:pt x="335851" y="2887675"/>
                  </a:lnTo>
                  <a:lnTo>
                    <a:pt x="334149" y="2887319"/>
                  </a:lnTo>
                  <a:lnTo>
                    <a:pt x="334733" y="2878759"/>
                  </a:lnTo>
                  <a:lnTo>
                    <a:pt x="338035" y="2860446"/>
                  </a:lnTo>
                  <a:lnTo>
                    <a:pt x="344487" y="2830804"/>
                  </a:lnTo>
                  <a:lnTo>
                    <a:pt x="354520" y="2788310"/>
                  </a:lnTo>
                  <a:lnTo>
                    <a:pt x="330352" y="2870352"/>
                  </a:lnTo>
                  <a:lnTo>
                    <a:pt x="324777" y="2890266"/>
                  </a:lnTo>
                  <a:lnTo>
                    <a:pt x="317144" y="2920530"/>
                  </a:lnTo>
                  <a:lnTo>
                    <a:pt x="312801" y="2939516"/>
                  </a:lnTo>
                  <a:lnTo>
                    <a:pt x="311175" y="2949244"/>
                  </a:lnTo>
                  <a:lnTo>
                    <a:pt x="311683" y="2951772"/>
                  </a:lnTo>
                  <a:lnTo>
                    <a:pt x="313728" y="2949117"/>
                  </a:lnTo>
                  <a:lnTo>
                    <a:pt x="323227" y="2930601"/>
                  </a:lnTo>
                  <a:lnTo>
                    <a:pt x="326491" y="2929813"/>
                  </a:lnTo>
                  <a:lnTo>
                    <a:pt x="321830" y="2957271"/>
                  </a:lnTo>
                  <a:lnTo>
                    <a:pt x="304546" y="3029267"/>
                  </a:lnTo>
                  <a:lnTo>
                    <a:pt x="327774" y="2946006"/>
                  </a:lnTo>
                  <a:lnTo>
                    <a:pt x="347941" y="2882950"/>
                  </a:lnTo>
                  <a:lnTo>
                    <a:pt x="363766" y="2840393"/>
                  </a:lnTo>
                  <a:lnTo>
                    <a:pt x="373976" y="2818638"/>
                  </a:lnTo>
                  <a:lnTo>
                    <a:pt x="377291" y="2817977"/>
                  </a:lnTo>
                  <a:lnTo>
                    <a:pt x="381850" y="2794800"/>
                  </a:lnTo>
                  <a:lnTo>
                    <a:pt x="383527" y="2782087"/>
                  </a:lnTo>
                  <a:close/>
                </a:path>
                <a:path w="3695065" h="3287395">
                  <a:moveTo>
                    <a:pt x="1600149" y="125869"/>
                  </a:moveTo>
                  <a:lnTo>
                    <a:pt x="1565910" y="184111"/>
                  </a:lnTo>
                  <a:lnTo>
                    <a:pt x="1532178" y="242608"/>
                  </a:lnTo>
                  <a:lnTo>
                    <a:pt x="1559064" y="201180"/>
                  </a:lnTo>
                  <a:lnTo>
                    <a:pt x="1600149" y="125869"/>
                  </a:lnTo>
                  <a:close/>
                </a:path>
                <a:path w="3695065" h="3287395">
                  <a:moveTo>
                    <a:pt x="1659039" y="3007499"/>
                  </a:moveTo>
                  <a:lnTo>
                    <a:pt x="1656295" y="3007499"/>
                  </a:lnTo>
                  <a:lnTo>
                    <a:pt x="1652384" y="3019183"/>
                  </a:lnTo>
                  <a:lnTo>
                    <a:pt x="1659039" y="3007499"/>
                  </a:lnTo>
                  <a:close/>
                </a:path>
                <a:path w="3695065" h="3287395">
                  <a:moveTo>
                    <a:pt x="1693519" y="2905899"/>
                  </a:moveTo>
                  <a:lnTo>
                    <a:pt x="1671599" y="2943999"/>
                  </a:lnTo>
                  <a:lnTo>
                    <a:pt x="1651647" y="2982099"/>
                  </a:lnTo>
                  <a:lnTo>
                    <a:pt x="1633410" y="3020199"/>
                  </a:lnTo>
                  <a:lnTo>
                    <a:pt x="1616621" y="3058299"/>
                  </a:lnTo>
                  <a:lnTo>
                    <a:pt x="1601635" y="3096399"/>
                  </a:lnTo>
                  <a:lnTo>
                    <a:pt x="1587436" y="3121799"/>
                  </a:lnTo>
                  <a:lnTo>
                    <a:pt x="1573733" y="3159899"/>
                  </a:lnTo>
                  <a:lnTo>
                    <a:pt x="1532839" y="3248799"/>
                  </a:lnTo>
                  <a:lnTo>
                    <a:pt x="1516418" y="3286887"/>
                  </a:lnTo>
                  <a:lnTo>
                    <a:pt x="1535404" y="3286887"/>
                  </a:lnTo>
                  <a:lnTo>
                    <a:pt x="1537296" y="3274199"/>
                  </a:lnTo>
                  <a:lnTo>
                    <a:pt x="1540179" y="3261499"/>
                  </a:lnTo>
                  <a:lnTo>
                    <a:pt x="1544027" y="3261499"/>
                  </a:lnTo>
                  <a:lnTo>
                    <a:pt x="1548841" y="3248799"/>
                  </a:lnTo>
                  <a:lnTo>
                    <a:pt x="1554403" y="3223399"/>
                  </a:lnTo>
                  <a:lnTo>
                    <a:pt x="1560652" y="3210699"/>
                  </a:lnTo>
                  <a:lnTo>
                    <a:pt x="1567484" y="3197999"/>
                  </a:lnTo>
                  <a:lnTo>
                    <a:pt x="1582623" y="3159899"/>
                  </a:lnTo>
                  <a:lnTo>
                    <a:pt x="1599018" y="3121799"/>
                  </a:lnTo>
                  <a:lnTo>
                    <a:pt x="1616303" y="3070999"/>
                  </a:lnTo>
                  <a:lnTo>
                    <a:pt x="1693519" y="2905899"/>
                  </a:lnTo>
                  <a:close/>
                </a:path>
                <a:path w="3695065" h="3287395">
                  <a:moveTo>
                    <a:pt x="1776006" y="2847708"/>
                  </a:moveTo>
                  <a:lnTo>
                    <a:pt x="1765579" y="2867799"/>
                  </a:lnTo>
                  <a:lnTo>
                    <a:pt x="1751418" y="2905899"/>
                  </a:lnTo>
                  <a:lnTo>
                    <a:pt x="1772627" y="2855099"/>
                  </a:lnTo>
                  <a:lnTo>
                    <a:pt x="1776006" y="2847708"/>
                  </a:lnTo>
                  <a:close/>
                </a:path>
                <a:path w="3695065" h="3287395">
                  <a:moveTo>
                    <a:pt x="1992452" y="2334399"/>
                  </a:moveTo>
                  <a:lnTo>
                    <a:pt x="1963737" y="2385199"/>
                  </a:lnTo>
                  <a:lnTo>
                    <a:pt x="1961934" y="2390025"/>
                  </a:lnTo>
                  <a:lnTo>
                    <a:pt x="1992452" y="2334399"/>
                  </a:lnTo>
                  <a:close/>
                </a:path>
                <a:path w="3695065" h="3287395">
                  <a:moveTo>
                    <a:pt x="3506990" y="227304"/>
                  </a:moveTo>
                  <a:lnTo>
                    <a:pt x="3475278" y="264287"/>
                  </a:lnTo>
                  <a:lnTo>
                    <a:pt x="3447973" y="302387"/>
                  </a:lnTo>
                  <a:lnTo>
                    <a:pt x="3420326" y="327787"/>
                  </a:lnTo>
                  <a:lnTo>
                    <a:pt x="3392322" y="365887"/>
                  </a:lnTo>
                  <a:lnTo>
                    <a:pt x="3363963" y="403987"/>
                  </a:lnTo>
                  <a:lnTo>
                    <a:pt x="3382975" y="365887"/>
                  </a:lnTo>
                  <a:lnTo>
                    <a:pt x="3390290" y="353187"/>
                  </a:lnTo>
                  <a:lnTo>
                    <a:pt x="3387890" y="353187"/>
                  </a:lnTo>
                  <a:lnTo>
                    <a:pt x="3377819" y="365887"/>
                  </a:lnTo>
                  <a:lnTo>
                    <a:pt x="3362058" y="391287"/>
                  </a:lnTo>
                  <a:lnTo>
                    <a:pt x="3342652" y="416687"/>
                  </a:lnTo>
                  <a:lnTo>
                    <a:pt x="3321583" y="442087"/>
                  </a:lnTo>
                  <a:lnTo>
                    <a:pt x="3300882" y="467487"/>
                  </a:lnTo>
                  <a:lnTo>
                    <a:pt x="3282556" y="492887"/>
                  </a:lnTo>
                  <a:lnTo>
                    <a:pt x="3268624" y="505587"/>
                  </a:lnTo>
                  <a:lnTo>
                    <a:pt x="3261969" y="505587"/>
                  </a:lnTo>
                  <a:lnTo>
                    <a:pt x="3280829" y="480187"/>
                  </a:lnTo>
                  <a:lnTo>
                    <a:pt x="3301682" y="454787"/>
                  </a:lnTo>
                  <a:lnTo>
                    <a:pt x="3323844" y="416687"/>
                  </a:lnTo>
                  <a:lnTo>
                    <a:pt x="3369437" y="365887"/>
                  </a:lnTo>
                  <a:lnTo>
                    <a:pt x="3402457" y="327787"/>
                  </a:lnTo>
                  <a:lnTo>
                    <a:pt x="3431971" y="289687"/>
                  </a:lnTo>
                  <a:lnTo>
                    <a:pt x="3428098" y="289687"/>
                  </a:lnTo>
                  <a:lnTo>
                    <a:pt x="3408095" y="302387"/>
                  </a:lnTo>
                  <a:lnTo>
                    <a:pt x="3386137" y="327787"/>
                  </a:lnTo>
                  <a:lnTo>
                    <a:pt x="3376396" y="327787"/>
                  </a:lnTo>
                  <a:lnTo>
                    <a:pt x="3342284" y="365887"/>
                  </a:lnTo>
                  <a:lnTo>
                    <a:pt x="3312083" y="403987"/>
                  </a:lnTo>
                  <a:lnTo>
                    <a:pt x="3285236" y="442087"/>
                  </a:lnTo>
                  <a:lnTo>
                    <a:pt x="3261169" y="480187"/>
                  </a:lnTo>
                  <a:lnTo>
                    <a:pt x="3239452" y="505587"/>
                  </a:lnTo>
                  <a:lnTo>
                    <a:pt x="3219793" y="530987"/>
                  </a:lnTo>
                  <a:lnTo>
                    <a:pt x="3201428" y="569087"/>
                  </a:lnTo>
                  <a:lnTo>
                    <a:pt x="3183585" y="594487"/>
                  </a:lnTo>
                  <a:lnTo>
                    <a:pt x="3165868" y="619887"/>
                  </a:lnTo>
                  <a:lnTo>
                    <a:pt x="3147631" y="645287"/>
                  </a:lnTo>
                  <a:lnTo>
                    <a:pt x="3128530" y="670687"/>
                  </a:lnTo>
                  <a:lnTo>
                    <a:pt x="3108236" y="708787"/>
                  </a:lnTo>
                  <a:lnTo>
                    <a:pt x="3086087" y="734187"/>
                  </a:lnTo>
                  <a:lnTo>
                    <a:pt x="3061411" y="772287"/>
                  </a:lnTo>
                  <a:lnTo>
                    <a:pt x="3033687" y="810387"/>
                  </a:lnTo>
                  <a:lnTo>
                    <a:pt x="3002369" y="861187"/>
                  </a:lnTo>
                  <a:lnTo>
                    <a:pt x="3004426" y="848487"/>
                  </a:lnTo>
                  <a:lnTo>
                    <a:pt x="3012160" y="835787"/>
                  </a:lnTo>
                  <a:lnTo>
                    <a:pt x="3012948" y="823087"/>
                  </a:lnTo>
                  <a:lnTo>
                    <a:pt x="3008401" y="823087"/>
                  </a:lnTo>
                  <a:lnTo>
                    <a:pt x="2996069" y="848487"/>
                  </a:lnTo>
                  <a:lnTo>
                    <a:pt x="2973387" y="873887"/>
                  </a:lnTo>
                  <a:lnTo>
                    <a:pt x="2947200" y="911250"/>
                  </a:lnTo>
                  <a:lnTo>
                    <a:pt x="2918117" y="950087"/>
                  </a:lnTo>
                  <a:lnTo>
                    <a:pt x="2880436" y="1000887"/>
                  </a:lnTo>
                  <a:lnTo>
                    <a:pt x="2850781" y="1038987"/>
                  </a:lnTo>
                  <a:lnTo>
                    <a:pt x="2827350" y="1077087"/>
                  </a:lnTo>
                  <a:lnTo>
                    <a:pt x="2808287" y="1102487"/>
                  </a:lnTo>
                  <a:lnTo>
                    <a:pt x="2767393" y="1153287"/>
                  </a:lnTo>
                  <a:lnTo>
                    <a:pt x="2743416" y="1191387"/>
                  </a:lnTo>
                  <a:lnTo>
                    <a:pt x="2712326" y="1242187"/>
                  </a:lnTo>
                  <a:lnTo>
                    <a:pt x="2706217" y="1229487"/>
                  </a:lnTo>
                  <a:lnTo>
                    <a:pt x="2685948" y="1267587"/>
                  </a:lnTo>
                  <a:lnTo>
                    <a:pt x="2662707" y="1305687"/>
                  </a:lnTo>
                  <a:lnTo>
                    <a:pt x="2637117" y="1343787"/>
                  </a:lnTo>
                  <a:lnTo>
                    <a:pt x="2581389" y="1432687"/>
                  </a:lnTo>
                  <a:lnTo>
                    <a:pt x="2552484" y="1470787"/>
                  </a:lnTo>
                  <a:lnTo>
                    <a:pt x="2465921" y="1597787"/>
                  </a:lnTo>
                  <a:lnTo>
                    <a:pt x="2445524" y="1635887"/>
                  </a:lnTo>
                  <a:lnTo>
                    <a:pt x="2426144" y="1661287"/>
                  </a:lnTo>
                  <a:lnTo>
                    <a:pt x="2408110" y="1686687"/>
                  </a:lnTo>
                  <a:lnTo>
                    <a:pt x="2391740" y="1712087"/>
                  </a:lnTo>
                  <a:lnTo>
                    <a:pt x="2395016" y="1712087"/>
                  </a:lnTo>
                  <a:lnTo>
                    <a:pt x="2363292" y="1762887"/>
                  </a:lnTo>
                  <a:lnTo>
                    <a:pt x="2335911" y="1800987"/>
                  </a:lnTo>
                  <a:lnTo>
                    <a:pt x="2312352" y="1839087"/>
                  </a:lnTo>
                  <a:lnTo>
                    <a:pt x="2292108" y="1877187"/>
                  </a:lnTo>
                  <a:lnTo>
                    <a:pt x="2274659" y="1902599"/>
                  </a:lnTo>
                  <a:lnTo>
                    <a:pt x="2256155" y="1940699"/>
                  </a:lnTo>
                  <a:lnTo>
                    <a:pt x="2240305" y="1966099"/>
                  </a:lnTo>
                  <a:lnTo>
                    <a:pt x="2226043" y="1978799"/>
                  </a:lnTo>
                  <a:lnTo>
                    <a:pt x="2212327" y="2004199"/>
                  </a:lnTo>
                  <a:lnTo>
                    <a:pt x="2198230" y="2029599"/>
                  </a:lnTo>
                  <a:lnTo>
                    <a:pt x="2182698" y="2054999"/>
                  </a:lnTo>
                  <a:lnTo>
                    <a:pt x="2164829" y="2080399"/>
                  </a:lnTo>
                  <a:lnTo>
                    <a:pt x="2143722" y="2105799"/>
                  </a:lnTo>
                  <a:lnTo>
                    <a:pt x="2089378" y="2207399"/>
                  </a:lnTo>
                  <a:lnTo>
                    <a:pt x="2053577" y="2258199"/>
                  </a:lnTo>
                  <a:lnTo>
                    <a:pt x="2033206" y="2296299"/>
                  </a:lnTo>
                  <a:lnTo>
                    <a:pt x="2011756" y="2334399"/>
                  </a:lnTo>
                  <a:lnTo>
                    <a:pt x="2018068" y="2321699"/>
                  </a:lnTo>
                  <a:lnTo>
                    <a:pt x="2024341" y="2308999"/>
                  </a:lnTo>
                  <a:lnTo>
                    <a:pt x="2030679" y="2296299"/>
                  </a:lnTo>
                  <a:lnTo>
                    <a:pt x="2037156" y="2283599"/>
                  </a:lnTo>
                  <a:lnTo>
                    <a:pt x="2116302" y="2131199"/>
                  </a:lnTo>
                  <a:lnTo>
                    <a:pt x="2085492" y="2181999"/>
                  </a:lnTo>
                  <a:lnTo>
                    <a:pt x="2060917" y="2220099"/>
                  </a:lnTo>
                  <a:lnTo>
                    <a:pt x="2040966" y="2258199"/>
                  </a:lnTo>
                  <a:lnTo>
                    <a:pt x="2024062" y="2296299"/>
                  </a:lnTo>
                  <a:lnTo>
                    <a:pt x="2009063" y="2321699"/>
                  </a:lnTo>
                  <a:lnTo>
                    <a:pt x="1993747" y="2347099"/>
                  </a:lnTo>
                  <a:lnTo>
                    <a:pt x="1976488" y="2385199"/>
                  </a:lnTo>
                  <a:lnTo>
                    <a:pt x="1955711" y="2423299"/>
                  </a:lnTo>
                  <a:lnTo>
                    <a:pt x="1954720" y="2410599"/>
                  </a:lnTo>
                  <a:lnTo>
                    <a:pt x="1954276" y="2410599"/>
                  </a:lnTo>
                  <a:lnTo>
                    <a:pt x="1961934" y="2390025"/>
                  </a:lnTo>
                  <a:lnTo>
                    <a:pt x="1922780" y="2461399"/>
                  </a:lnTo>
                  <a:lnTo>
                    <a:pt x="1905838" y="2499499"/>
                  </a:lnTo>
                  <a:lnTo>
                    <a:pt x="1889137" y="2524899"/>
                  </a:lnTo>
                  <a:lnTo>
                    <a:pt x="1855838" y="2601099"/>
                  </a:lnTo>
                  <a:lnTo>
                    <a:pt x="1822538" y="2664599"/>
                  </a:lnTo>
                  <a:lnTo>
                    <a:pt x="1814398" y="2677299"/>
                  </a:lnTo>
                  <a:lnTo>
                    <a:pt x="1806422" y="2689999"/>
                  </a:lnTo>
                  <a:lnTo>
                    <a:pt x="1798497" y="2715399"/>
                  </a:lnTo>
                  <a:lnTo>
                    <a:pt x="1761655" y="2793923"/>
                  </a:lnTo>
                  <a:lnTo>
                    <a:pt x="1761655" y="2816999"/>
                  </a:lnTo>
                  <a:lnTo>
                    <a:pt x="1757210" y="2829699"/>
                  </a:lnTo>
                  <a:lnTo>
                    <a:pt x="1755978" y="2832049"/>
                  </a:lnTo>
                  <a:lnTo>
                    <a:pt x="1761655" y="2816999"/>
                  </a:lnTo>
                  <a:lnTo>
                    <a:pt x="1761655" y="2793923"/>
                  </a:lnTo>
                  <a:lnTo>
                    <a:pt x="1726984" y="2867799"/>
                  </a:lnTo>
                  <a:lnTo>
                    <a:pt x="1710867" y="2905899"/>
                  </a:lnTo>
                  <a:lnTo>
                    <a:pt x="1707248" y="2918599"/>
                  </a:lnTo>
                  <a:lnTo>
                    <a:pt x="1712861" y="2905899"/>
                  </a:lnTo>
                  <a:lnTo>
                    <a:pt x="1724406" y="2880499"/>
                  </a:lnTo>
                  <a:lnTo>
                    <a:pt x="1738579" y="2855099"/>
                  </a:lnTo>
                  <a:lnTo>
                    <a:pt x="1749933" y="2844419"/>
                  </a:lnTo>
                  <a:lnTo>
                    <a:pt x="1742262" y="2867799"/>
                  </a:lnTo>
                  <a:lnTo>
                    <a:pt x="1732648" y="2880499"/>
                  </a:lnTo>
                  <a:lnTo>
                    <a:pt x="1722094" y="2905899"/>
                  </a:lnTo>
                  <a:lnTo>
                    <a:pt x="1710702" y="2931299"/>
                  </a:lnTo>
                  <a:lnTo>
                    <a:pt x="1698764" y="2956699"/>
                  </a:lnTo>
                  <a:lnTo>
                    <a:pt x="1674444" y="3007499"/>
                  </a:lnTo>
                  <a:lnTo>
                    <a:pt x="1662658" y="3032899"/>
                  </a:lnTo>
                  <a:lnTo>
                    <a:pt x="1651508" y="3045599"/>
                  </a:lnTo>
                  <a:lnTo>
                    <a:pt x="1641309" y="3070999"/>
                  </a:lnTo>
                  <a:lnTo>
                    <a:pt x="1632724" y="3083699"/>
                  </a:lnTo>
                  <a:lnTo>
                    <a:pt x="1625612" y="3096399"/>
                  </a:lnTo>
                  <a:lnTo>
                    <a:pt x="1620240" y="3109099"/>
                  </a:lnTo>
                  <a:lnTo>
                    <a:pt x="1616913" y="3109099"/>
                  </a:lnTo>
                  <a:lnTo>
                    <a:pt x="1628025" y="3083699"/>
                  </a:lnTo>
                  <a:lnTo>
                    <a:pt x="1643557" y="3045599"/>
                  </a:lnTo>
                  <a:lnTo>
                    <a:pt x="1652384" y="3019183"/>
                  </a:lnTo>
                  <a:lnTo>
                    <a:pt x="1644586" y="3032899"/>
                  </a:lnTo>
                  <a:lnTo>
                    <a:pt x="1635429" y="3045599"/>
                  </a:lnTo>
                  <a:lnTo>
                    <a:pt x="1626590" y="3070999"/>
                  </a:lnTo>
                  <a:lnTo>
                    <a:pt x="1617929" y="3096399"/>
                  </a:lnTo>
                  <a:lnTo>
                    <a:pt x="1574901" y="3223399"/>
                  </a:lnTo>
                  <a:lnTo>
                    <a:pt x="1555419" y="3261499"/>
                  </a:lnTo>
                  <a:lnTo>
                    <a:pt x="1542808" y="3274199"/>
                  </a:lnTo>
                  <a:lnTo>
                    <a:pt x="1536166" y="3286887"/>
                  </a:lnTo>
                  <a:lnTo>
                    <a:pt x="1562798" y="3286887"/>
                  </a:lnTo>
                  <a:lnTo>
                    <a:pt x="1572374" y="3261499"/>
                  </a:lnTo>
                  <a:lnTo>
                    <a:pt x="1582280" y="3248799"/>
                  </a:lnTo>
                  <a:lnTo>
                    <a:pt x="1592389" y="3223399"/>
                  </a:lnTo>
                  <a:lnTo>
                    <a:pt x="1632051" y="3134499"/>
                  </a:lnTo>
                  <a:lnTo>
                    <a:pt x="1641436" y="3121799"/>
                  </a:lnTo>
                  <a:lnTo>
                    <a:pt x="1645907" y="3109099"/>
                  </a:lnTo>
                  <a:lnTo>
                    <a:pt x="1650390" y="3096399"/>
                  </a:lnTo>
                  <a:lnTo>
                    <a:pt x="1658962" y="3083699"/>
                  </a:lnTo>
                  <a:lnTo>
                    <a:pt x="1667243" y="3058299"/>
                  </a:lnTo>
                  <a:lnTo>
                    <a:pt x="1674990" y="3045599"/>
                  </a:lnTo>
                  <a:lnTo>
                    <a:pt x="1682038" y="3032899"/>
                  </a:lnTo>
                  <a:lnTo>
                    <a:pt x="1688274" y="3020199"/>
                  </a:lnTo>
                  <a:lnTo>
                    <a:pt x="1693646" y="3007499"/>
                  </a:lnTo>
                  <a:lnTo>
                    <a:pt x="1709902" y="2969399"/>
                  </a:lnTo>
                  <a:lnTo>
                    <a:pt x="1726107" y="2943999"/>
                  </a:lnTo>
                  <a:lnTo>
                    <a:pt x="1742389" y="2905899"/>
                  </a:lnTo>
                  <a:lnTo>
                    <a:pt x="1758873" y="2867799"/>
                  </a:lnTo>
                  <a:lnTo>
                    <a:pt x="1784959" y="2816999"/>
                  </a:lnTo>
                  <a:lnTo>
                    <a:pt x="1787817" y="2816999"/>
                  </a:lnTo>
                  <a:lnTo>
                    <a:pt x="1784235" y="2829699"/>
                  </a:lnTo>
                  <a:lnTo>
                    <a:pt x="1776006" y="2847708"/>
                  </a:lnTo>
                  <a:lnTo>
                    <a:pt x="1785340" y="2829699"/>
                  </a:lnTo>
                  <a:lnTo>
                    <a:pt x="1792909" y="2816999"/>
                  </a:lnTo>
                  <a:lnTo>
                    <a:pt x="1808022" y="2791599"/>
                  </a:lnTo>
                  <a:lnTo>
                    <a:pt x="1830946" y="2740799"/>
                  </a:lnTo>
                  <a:lnTo>
                    <a:pt x="1851761" y="2702699"/>
                  </a:lnTo>
                  <a:lnTo>
                    <a:pt x="1868474" y="2664599"/>
                  </a:lnTo>
                  <a:lnTo>
                    <a:pt x="1878126" y="2639199"/>
                  </a:lnTo>
                  <a:lnTo>
                    <a:pt x="1877783" y="2639199"/>
                  </a:lnTo>
                  <a:lnTo>
                    <a:pt x="1943684" y="2524899"/>
                  </a:lnTo>
                  <a:lnTo>
                    <a:pt x="1960384" y="2486799"/>
                  </a:lnTo>
                  <a:lnTo>
                    <a:pt x="1977478" y="2461399"/>
                  </a:lnTo>
                  <a:lnTo>
                    <a:pt x="1994725" y="2435999"/>
                  </a:lnTo>
                  <a:lnTo>
                    <a:pt x="2000427" y="2423299"/>
                  </a:lnTo>
                  <a:lnTo>
                    <a:pt x="2011857" y="2397899"/>
                  </a:lnTo>
                  <a:lnTo>
                    <a:pt x="2048637" y="2334399"/>
                  </a:lnTo>
                  <a:lnTo>
                    <a:pt x="2063343" y="2308999"/>
                  </a:lnTo>
                  <a:lnTo>
                    <a:pt x="2152548" y="2169299"/>
                  </a:lnTo>
                  <a:lnTo>
                    <a:pt x="2173528" y="2131199"/>
                  </a:lnTo>
                  <a:lnTo>
                    <a:pt x="2179726" y="2131199"/>
                  </a:lnTo>
                  <a:lnTo>
                    <a:pt x="2188934" y="2105799"/>
                  </a:lnTo>
                  <a:lnTo>
                    <a:pt x="2187562" y="2105799"/>
                  </a:lnTo>
                  <a:lnTo>
                    <a:pt x="2350122" y="1851787"/>
                  </a:lnTo>
                  <a:lnTo>
                    <a:pt x="2432367" y="1724787"/>
                  </a:lnTo>
                  <a:lnTo>
                    <a:pt x="2442629" y="1712087"/>
                  </a:lnTo>
                  <a:lnTo>
                    <a:pt x="2453030" y="1699387"/>
                  </a:lnTo>
                  <a:lnTo>
                    <a:pt x="2463546" y="1673987"/>
                  </a:lnTo>
                  <a:lnTo>
                    <a:pt x="2474125" y="1661287"/>
                  </a:lnTo>
                  <a:lnTo>
                    <a:pt x="2600871" y="1470787"/>
                  </a:lnTo>
                  <a:lnTo>
                    <a:pt x="2621965" y="1445387"/>
                  </a:lnTo>
                  <a:lnTo>
                    <a:pt x="2643162" y="1407287"/>
                  </a:lnTo>
                  <a:lnTo>
                    <a:pt x="2664561" y="1381887"/>
                  </a:lnTo>
                  <a:lnTo>
                    <a:pt x="2686215" y="1343787"/>
                  </a:lnTo>
                  <a:lnTo>
                    <a:pt x="2759087" y="1242187"/>
                  </a:lnTo>
                  <a:lnTo>
                    <a:pt x="2859290" y="1102487"/>
                  </a:lnTo>
                  <a:lnTo>
                    <a:pt x="2983763" y="924687"/>
                  </a:lnTo>
                  <a:lnTo>
                    <a:pt x="3010446" y="886587"/>
                  </a:lnTo>
                  <a:lnTo>
                    <a:pt x="3028226" y="861187"/>
                  </a:lnTo>
                  <a:lnTo>
                    <a:pt x="3037116" y="848487"/>
                  </a:lnTo>
                  <a:lnTo>
                    <a:pt x="3146844" y="696087"/>
                  </a:lnTo>
                  <a:lnTo>
                    <a:pt x="3214332" y="607187"/>
                  </a:lnTo>
                  <a:lnTo>
                    <a:pt x="3244227" y="569087"/>
                  </a:lnTo>
                  <a:lnTo>
                    <a:pt x="3274479" y="530987"/>
                  </a:lnTo>
                  <a:lnTo>
                    <a:pt x="3335655" y="454787"/>
                  </a:lnTo>
                  <a:lnTo>
                    <a:pt x="3366389" y="403987"/>
                  </a:lnTo>
                  <a:lnTo>
                    <a:pt x="3397072" y="365887"/>
                  </a:lnTo>
                  <a:lnTo>
                    <a:pt x="3443922" y="315087"/>
                  </a:lnTo>
                  <a:lnTo>
                    <a:pt x="3467506" y="276987"/>
                  </a:lnTo>
                  <a:lnTo>
                    <a:pt x="3506990" y="227304"/>
                  </a:lnTo>
                  <a:close/>
                </a:path>
                <a:path w="3695065" h="3287395">
                  <a:moveTo>
                    <a:pt x="3586200" y="137287"/>
                  </a:moveTo>
                  <a:lnTo>
                    <a:pt x="3538143" y="188087"/>
                  </a:lnTo>
                  <a:lnTo>
                    <a:pt x="3506990" y="227304"/>
                  </a:lnTo>
                  <a:lnTo>
                    <a:pt x="3529711" y="200787"/>
                  </a:lnTo>
                  <a:lnTo>
                    <a:pt x="3557524" y="175387"/>
                  </a:lnTo>
                  <a:lnTo>
                    <a:pt x="3586200" y="137287"/>
                  </a:lnTo>
                  <a:close/>
                </a:path>
                <a:path w="3695065" h="3287395">
                  <a:moveTo>
                    <a:pt x="3694785" y="0"/>
                  </a:moveTo>
                  <a:lnTo>
                    <a:pt x="3667429" y="32232"/>
                  </a:lnTo>
                  <a:lnTo>
                    <a:pt x="3586200" y="129654"/>
                  </a:lnTo>
                  <a:lnTo>
                    <a:pt x="3612032" y="99377"/>
                  </a:lnTo>
                  <a:lnTo>
                    <a:pt x="3665905" y="34836"/>
                  </a:lnTo>
                  <a:lnTo>
                    <a:pt x="3694785" y="0"/>
                  </a:lnTo>
                  <a:close/>
                </a:path>
              </a:pathLst>
            </a:custGeom>
            <a:solidFill>
              <a:schemeClr val="accent2"/>
            </a:solidFill>
          </p:spPr>
          <p:txBody>
            <a:bodyPr wrap="square" lIns="0" tIns="0" rIns="0" bIns="0" rtlCol="0"/>
            <a:lstStyle/>
            <a:p>
              <a:endParaRPr/>
            </a:p>
          </p:txBody>
        </p:sp>
        <p:sp>
          <p:nvSpPr>
            <p:cNvPr id="22" name="object 17">
              <a:extLst>
                <a:ext uri="{FF2B5EF4-FFF2-40B4-BE49-F238E27FC236}">
                  <a16:creationId xmlns:a16="http://schemas.microsoft.com/office/drawing/2014/main" id="{1CA7E57E-749F-3AC4-E55A-198957AAA318}"/>
                </a:ext>
              </a:extLst>
            </p:cNvPr>
            <p:cNvSpPr/>
            <p:nvPr/>
          </p:nvSpPr>
          <p:spPr>
            <a:xfrm rot="5400000">
              <a:off x="3179812" y="12118991"/>
              <a:ext cx="1890166" cy="1863665"/>
            </a:xfrm>
            <a:custGeom>
              <a:avLst/>
              <a:gdLst/>
              <a:ahLst/>
              <a:cxnLst/>
              <a:rect l="l" t="t" r="r" b="b"/>
              <a:pathLst>
                <a:path w="1811655" h="1786254">
                  <a:moveTo>
                    <a:pt x="1092352" y="569569"/>
                  </a:moveTo>
                  <a:lnTo>
                    <a:pt x="1073670" y="586600"/>
                  </a:lnTo>
                  <a:lnTo>
                    <a:pt x="1058049" y="601052"/>
                  </a:lnTo>
                  <a:lnTo>
                    <a:pt x="1044968" y="613498"/>
                  </a:lnTo>
                  <a:lnTo>
                    <a:pt x="1033894" y="624459"/>
                  </a:lnTo>
                  <a:lnTo>
                    <a:pt x="1048321" y="610527"/>
                  </a:lnTo>
                  <a:lnTo>
                    <a:pt x="1062875" y="596900"/>
                  </a:lnTo>
                  <a:lnTo>
                    <a:pt x="1092352" y="569569"/>
                  </a:lnTo>
                  <a:close/>
                </a:path>
                <a:path w="1811655" h="1786254">
                  <a:moveTo>
                    <a:pt x="1811324" y="0"/>
                  </a:moveTo>
                  <a:lnTo>
                    <a:pt x="1806879" y="1587"/>
                  </a:lnTo>
                  <a:lnTo>
                    <a:pt x="1797697" y="6731"/>
                  </a:lnTo>
                  <a:lnTo>
                    <a:pt x="1757832" y="31102"/>
                  </a:lnTo>
                  <a:lnTo>
                    <a:pt x="1745830" y="38049"/>
                  </a:lnTo>
                  <a:lnTo>
                    <a:pt x="1737194" y="42316"/>
                  </a:lnTo>
                  <a:lnTo>
                    <a:pt x="1733524" y="42684"/>
                  </a:lnTo>
                  <a:lnTo>
                    <a:pt x="1736445" y="37896"/>
                  </a:lnTo>
                  <a:lnTo>
                    <a:pt x="1747583" y="26695"/>
                  </a:lnTo>
                  <a:lnTo>
                    <a:pt x="1768551" y="7848"/>
                  </a:lnTo>
                  <a:lnTo>
                    <a:pt x="1731276" y="36588"/>
                  </a:lnTo>
                  <a:lnTo>
                    <a:pt x="1652968" y="97764"/>
                  </a:lnTo>
                  <a:lnTo>
                    <a:pt x="1572475" y="161772"/>
                  </a:lnTo>
                  <a:lnTo>
                    <a:pt x="1493240" y="226072"/>
                  </a:lnTo>
                  <a:lnTo>
                    <a:pt x="1455153" y="257543"/>
                  </a:lnTo>
                  <a:lnTo>
                    <a:pt x="1379778" y="320763"/>
                  </a:lnTo>
                  <a:lnTo>
                    <a:pt x="1344498" y="351878"/>
                  </a:lnTo>
                  <a:lnTo>
                    <a:pt x="1298473" y="393331"/>
                  </a:lnTo>
                  <a:lnTo>
                    <a:pt x="1262481" y="427037"/>
                  </a:lnTo>
                  <a:lnTo>
                    <a:pt x="1233601" y="457212"/>
                  </a:lnTo>
                  <a:lnTo>
                    <a:pt x="1233106" y="458000"/>
                  </a:lnTo>
                  <a:lnTo>
                    <a:pt x="1233614" y="455066"/>
                  </a:lnTo>
                  <a:lnTo>
                    <a:pt x="1225181" y="459562"/>
                  </a:lnTo>
                  <a:lnTo>
                    <a:pt x="1202207" y="477786"/>
                  </a:lnTo>
                  <a:lnTo>
                    <a:pt x="1093012" y="594245"/>
                  </a:lnTo>
                  <a:lnTo>
                    <a:pt x="1207808" y="495096"/>
                  </a:lnTo>
                  <a:lnTo>
                    <a:pt x="1184160" y="519582"/>
                  </a:lnTo>
                  <a:lnTo>
                    <a:pt x="1154950" y="548652"/>
                  </a:lnTo>
                  <a:lnTo>
                    <a:pt x="1121054" y="581558"/>
                  </a:lnTo>
                  <a:lnTo>
                    <a:pt x="1083297" y="617550"/>
                  </a:lnTo>
                  <a:lnTo>
                    <a:pt x="1018044" y="680745"/>
                  </a:lnTo>
                  <a:lnTo>
                    <a:pt x="913892" y="780554"/>
                  </a:lnTo>
                  <a:lnTo>
                    <a:pt x="871397" y="822337"/>
                  </a:lnTo>
                  <a:lnTo>
                    <a:pt x="821651" y="870762"/>
                  </a:lnTo>
                  <a:lnTo>
                    <a:pt x="754392" y="935736"/>
                  </a:lnTo>
                  <a:lnTo>
                    <a:pt x="722223" y="967435"/>
                  </a:lnTo>
                  <a:lnTo>
                    <a:pt x="694448" y="994371"/>
                  </a:lnTo>
                  <a:lnTo>
                    <a:pt x="671893" y="1015746"/>
                  </a:lnTo>
                  <a:lnTo>
                    <a:pt x="655358" y="1030732"/>
                  </a:lnTo>
                  <a:lnTo>
                    <a:pt x="689673" y="994156"/>
                  </a:lnTo>
                  <a:lnTo>
                    <a:pt x="717638" y="963777"/>
                  </a:lnTo>
                  <a:lnTo>
                    <a:pt x="740346" y="938618"/>
                  </a:lnTo>
                  <a:lnTo>
                    <a:pt x="774560" y="900277"/>
                  </a:lnTo>
                  <a:lnTo>
                    <a:pt x="800455" y="870724"/>
                  </a:lnTo>
                  <a:lnTo>
                    <a:pt x="812850" y="856653"/>
                  </a:lnTo>
                  <a:lnTo>
                    <a:pt x="841933" y="824979"/>
                  </a:lnTo>
                  <a:lnTo>
                    <a:pt x="883881" y="781964"/>
                  </a:lnTo>
                  <a:lnTo>
                    <a:pt x="912609" y="753960"/>
                  </a:lnTo>
                  <a:lnTo>
                    <a:pt x="948169" y="720572"/>
                  </a:lnTo>
                  <a:lnTo>
                    <a:pt x="991489" y="680643"/>
                  </a:lnTo>
                  <a:lnTo>
                    <a:pt x="1043470" y="633018"/>
                  </a:lnTo>
                  <a:lnTo>
                    <a:pt x="1026020" y="644969"/>
                  </a:lnTo>
                  <a:lnTo>
                    <a:pt x="1008126" y="656818"/>
                  </a:lnTo>
                  <a:lnTo>
                    <a:pt x="1005509" y="654634"/>
                  </a:lnTo>
                  <a:lnTo>
                    <a:pt x="1033881" y="624471"/>
                  </a:lnTo>
                  <a:lnTo>
                    <a:pt x="975004" y="680745"/>
                  </a:lnTo>
                  <a:lnTo>
                    <a:pt x="923671" y="730300"/>
                  </a:lnTo>
                  <a:lnTo>
                    <a:pt x="872286" y="780554"/>
                  </a:lnTo>
                  <a:lnTo>
                    <a:pt x="781418" y="870762"/>
                  </a:lnTo>
                  <a:lnTo>
                    <a:pt x="746544" y="905891"/>
                  </a:lnTo>
                  <a:lnTo>
                    <a:pt x="677456" y="976337"/>
                  </a:lnTo>
                  <a:lnTo>
                    <a:pt x="609117" y="1047178"/>
                  </a:lnTo>
                  <a:lnTo>
                    <a:pt x="541324" y="1118552"/>
                  </a:lnTo>
                  <a:lnTo>
                    <a:pt x="453059" y="1213523"/>
                  </a:lnTo>
                  <a:lnTo>
                    <a:pt x="423926" y="1245730"/>
                  </a:lnTo>
                  <a:lnTo>
                    <a:pt x="307695" y="1376908"/>
                  </a:lnTo>
                  <a:lnTo>
                    <a:pt x="241871" y="1454391"/>
                  </a:lnTo>
                  <a:lnTo>
                    <a:pt x="208851" y="1493710"/>
                  </a:lnTo>
                  <a:lnTo>
                    <a:pt x="175818" y="1533512"/>
                  </a:lnTo>
                  <a:lnTo>
                    <a:pt x="142798" y="1573872"/>
                  </a:lnTo>
                  <a:lnTo>
                    <a:pt x="109842" y="1614868"/>
                  </a:lnTo>
                  <a:lnTo>
                    <a:pt x="76987" y="1656562"/>
                  </a:lnTo>
                  <a:lnTo>
                    <a:pt x="122834" y="1605432"/>
                  </a:lnTo>
                  <a:lnTo>
                    <a:pt x="150533" y="1575460"/>
                  </a:lnTo>
                  <a:lnTo>
                    <a:pt x="162699" y="1563649"/>
                  </a:lnTo>
                  <a:lnTo>
                    <a:pt x="161899" y="1567014"/>
                  </a:lnTo>
                  <a:lnTo>
                    <a:pt x="150749" y="1582534"/>
                  </a:lnTo>
                  <a:lnTo>
                    <a:pt x="131838" y="1607210"/>
                  </a:lnTo>
                  <a:lnTo>
                    <a:pt x="60921" y="1697888"/>
                  </a:lnTo>
                  <a:lnTo>
                    <a:pt x="38938" y="1726501"/>
                  </a:lnTo>
                  <a:lnTo>
                    <a:pt x="20485" y="1751787"/>
                  </a:lnTo>
                  <a:lnTo>
                    <a:pt x="6972" y="1771472"/>
                  </a:lnTo>
                  <a:lnTo>
                    <a:pt x="0" y="1783448"/>
                  </a:lnTo>
                  <a:lnTo>
                    <a:pt x="1270" y="1785696"/>
                  </a:lnTo>
                  <a:lnTo>
                    <a:pt x="12458" y="1776196"/>
                  </a:lnTo>
                  <a:lnTo>
                    <a:pt x="44780" y="1733956"/>
                  </a:lnTo>
                  <a:lnTo>
                    <a:pt x="143929" y="1608975"/>
                  </a:lnTo>
                  <a:lnTo>
                    <a:pt x="135597" y="1625612"/>
                  </a:lnTo>
                  <a:lnTo>
                    <a:pt x="149326" y="1608975"/>
                  </a:lnTo>
                  <a:lnTo>
                    <a:pt x="176987" y="1575460"/>
                  </a:lnTo>
                  <a:lnTo>
                    <a:pt x="187071" y="1563649"/>
                  </a:lnTo>
                  <a:lnTo>
                    <a:pt x="256768" y="1482204"/>
                  </a:lnTo>
                  <a:lnTo>
                    <a:pt x="303326" y="1427886"/>
                  </a:lnTo>
                  <a:lnTo>
                    <a:pt x="275882" y="1452816"/>
                  </a:lnTo>
                  <a:lnTo>
                    <a:pt x="254977" y="1472120"/>
                  </a:lnTo>
                  <a:lnTo>
                    <a:pt x="241973" y="1482204"/>
                  </a:lnTo>
                  <a:lnTo>
                    <a:pt x="238226" y="1479473"/>
                  </a:lnTo>
                  <a:lnTo>
                    <a:pt x="307746" y="1401191"/>
                  </a:lnTo>
                  <a:lnTo>
                    <a:pt x="350672" y="1355674"/>
                  </a:lnTo>
                  <a:lnTo>
                    <a:pt x="381190" y="1326121"/>
                  </a:lnTo>
                  <a:lnTo>
                    <a:pt x="396240" y="1314792"/>
                  </a:lnTo>
                  <a:lnTo>
                    <a:pt x="402729" y="1309624"/>
                  </a:lnTo>
                  <a:lnTo>
                    <a:pt x="432168" y="1282534"/>
                  </a:lnTo>
                  <a:lnTo>
                    <a:pt x="494118" y="1221143"/>
                  </a:lnTo>
                  <a:lnTo>
                    <a:pt x="592810" y="1114920"/>
                  </a:lnTo>
                  <a:lnTo>
                    <a:pt x="625881" y="1079690"/>
                  </a:lnTo>
                  <a:lnTo>
                    <a:pt x="673163" y="1030732"/>
                  </a:lnTo>
                  <a:lnTo>
                    <a:pt x="760158" y="940663"/>
                  </a:lnTo>
                  <a:lnTo>
                    <a:pt x="739978" y="964704"/>
                  </a:lnTo>
                  <a:lnTo>
                    <a:pt x="754583" y="949274"/>
                  </a:lnTo>
                  <a:lnTo>
                    <a:pt x="762482" y="940663"/>
                  </a:lnTo>
                  <a:lnTo>
                    <a:pt x="765289" y="937602"/>
                  </a:lnTo>
                  <a:lnTo>
                    <a:pt x="773099" y="928712"/>
                  </a:lnTo>
                  <a:lnTo>
                    <a:pt x="779056" y="921626"/>
                  </a:lnTo>
                  <a:lnTo>
                    <a:pt x="829818" y="870724"/>
                  </a:lnTo>
                  <a:lnTo>
                    <a:pt x="885532" y="815568"/>
                  </a:lnTo>
                  <a:lnTo>
                    <a:pt x="921423" y="780503"/>
                  </a:lnTo>
                  <a:lnTo>
                    <a:pt x="993508" y="711047"/>
                  </a:lnTo>
                  <a:lnTo>
                    <a:pt x="1025474" y="680643"/>
                  </a:lnTo>
                  <a:lnTo>
                    <a:pt x="1102842" y="607987"/>
                  </a:lnTo>
                  <a:lnTo>
                    <a:pt x="1176451" y="540042"/>
                  </a:lnTo>
                  <a:lnTo>
                    <a:pt x="1225842" y="495096"/>
                  </a:lnTo>
                  <a:lnTo>
                    <a:pt x="1259332" y="464921"/>
                  </a:lnTo>
                  <a:lnTo>
                    <a:pt x="1325575" y="406298"/>
                  </a:lnTo>
                  <a:lnTo>
                    <a:pt x="1401241" y="340677"/>
                  </a:lnTo>
                  <a:lnTo>
                    <a:pt x="1477530" y="275831"/>
                  </a:lnTo>
                  <a:lnTo>
                    <a:pt x="1554441" y="211696"/>
                  </a:lnTo>
                  <a:lnTo>
                    <a:pt x="1631911" y="148247"/>
                  </a:lnTo>
                  <a:lnTo>
                    <a:pt x="1749120" y="54279"/>
                  </a:lnTo>
                  <a:lnTo>
                    <a:pt x="1763318" y="42684"/>
                  </a:lnTo>
                  <a:lnTo>
                    <a:pt x="1779905" y="29133"/>
                  </a:lnTo>
                  <a:lnTo>
                    <a:pt x="1799450" y="12534"/>
                  </a:lnTo>
                  <a:lnTo>
                    <a:pt x="1809381" y="3238"/>
                  </a:lnTo>
                  <a:lnTo>
                    <a:pt x="1811324" y="0"/>
                  </a:lnTo>
                  <a:close/>
                </a:path>
              </a:pathLst>
            </a:custGeom>
            <a:solidFill>
              <a:schemeClr val="accent2"/>
            </a:solidFill>
          </p:spPr>
          <p:txBody>
            <a:bodyPr wrap="square" lIns="0" tIns="0" rIns="0" bIns="0" rtlCol="0"/>
            <a:lstStyle/>
            <a:p>
              <a:endParaRPr/>
            </a:p>
          </p:txBody>
        </p:sp>
      </p:grpSp>
      <p:grpSp>
        <p:nvGrpSpPr>
          <p:cNvPr id="4" name="Group 3">
            <a:extLst>
              <a:ext uri="{FF2B5EF4-FFF2-40B4-BE49-F238E27FC236}">
                <a16:creationId xmlns:a16="http://schemas.microsoft.com/office/drawing/2014/main" id="{70D8CE23-C1CD-FB8E-5BDC-768B9C8F3E60}"/>
              </a:ext>
            </a:extLst>
          </p:cNvPr>
          <p:cNvGrpSpPr/>
          <p:nvPr userDrawn="1"/>
        </p:nvGrpSpPr>
        <p:grpSpPr>
          <a:xfrm>
            <a:off x="8279800" y="0"/>
            <a:ext cx="3912200" cy="2181389"/>
            <a:chOff x="5668578" y="7"/>
            <a:chExt cx="18543869" cy="10339809"/>
          </a:xfrm>
          <a:solidFill>
            <a:schemeClr val="accent1"/>
          </a:solidFill>
        </p:grpSpPr>
        <p:sp>
          <p:nvSpPr>
            <p:cNvPr id="126" name="object 23">
              <a:extLst>
                <a:ext uri="{FF2B5EF4-FFF2-40B4-BE49-F238E27FC236}">
                  <a16:creationId xmlns:a16="http://schemas.microsoft.com/office/drawing/2014/main" id="{D8AC938C-681F-D5F1-DA40-60E501731A92}"/>
                </a:ext>
              </a:extLst>
            </p:cNvPr>
            <p:cNvSpPr/>
            <p:nvPr userDrawn="1"/>
          </p:nvSpPr>
          <p:spPr>
            <a:xfrm>
              <a:off x="5668578" y="13687"/>
              <a:ext cx="18543869" cy="10326129"/>
            </a:xfrm>
            <a:custGeom>
              <a:avLst/>
              <a:gdLst/>
              <a:ahLst/>
              <a:cxnLst/>
              <a:rect l="l" t="t" r="r" b="b"/>
              <a:pathLst>
                <a:path w="14185900" h="7899400">
                  <a:moveTo>
                    <a:pt x="9917443" y="512254"/>
                  </a:moveTo>
                  <a:lnTo>
                    <a:pt x="9913899" y="514832"/>
                  </a:lnTo>
                  <a:lnTo>
                    <a:pt x="9910839" y="517359"/>
                  </a:lnTo>
                  <a:lnTo>
                    <a:pt x="9908045" y="519785"/>
                  </a:lnTo>
                  <a:lnTo>
                    <a:pt x="9917443" y="512254"/>
                  </a:lnTo>
                  <a:close/>
                </a:path>
                <a:path w="14185900" h="7899400">
                  <a:moveTo>
                    <a:pt x="14185532" y="0"/>
                  </a:moveTo>
                  <a:lnTo>
                    <a:pt x="10785602" y="0"/>
                  </a:lnTo>
                  <a:lnTo>
                    <a:pt x="10745711" y="38100"/>
                  </a:lnTo>
                  <a:lnTo>
                    <a:pt x="10705694" y="63500"/>
                  </a:lnTo>
                  <a:lnTo>
                    <a:pt x="10665562" y="101600"/>
                  </a:lnTo>
                  <a:lnTo>
                    <a:pt x="10625315" y="127000"/>
                  </a:lnTo>
                  <a:lnTo>
                    <a:pt x="10584955" y="165100"/>
                  </a:lnTo>
                  <a:lnTo>
                    <a:pt x="10544480" y="190500"/>
                  </a:lnTo>
                  <a:lnTo>
                    <a:pt x="10503891" y="228600"/>
                  </a:lnTo>
                  <a:lnTo>
                    <a:pt x="10463187" y="254000"/>
                  </a:lnTo>
                  <a:lnTo>
                    <a:pt x="10422369" y="292100"/>
                  </a:lnTo>
                  <a:lnTo>
                    <a:pt x="10381450" y="317500"/>
                  </a:lnTo>
                  <a:lnTo>
                    <a:pt x="10340416" y="355600"/>
                  </a:lnTo>
                  <a:lnTo>
                    <a:pt x="10258031" y="406400"/>
                  </a:lnTo>
                  <a:lnTo>
                    <a:pt x="10216680" y="444500"/>
                  </a:lnTo>
                  <a:lnTo>
                    <a:pt x="10175227" y="469900"/>
                  </a:lnTo>
                  <a:lnTo>
                    <a:pt x="10133673" y="508000"/>
                  </a:lnTo>
                  <a:lnTo>
                    <a:pt x="10050259" y="558800"/>
                  </a:lnTo>
                  <a:lnTo>
                    <a:pt x="10008400" y="596900"/>
                  </a:lnTo>
                  <a:lnTo>
                    <a:pt x="9924377" y="647700"/>
                  </a:lnTo>
                  <a:lnTo>
                    <a:pt x="9882226" y="685800"/>
                  </a:lnTo>
                  <a:lnTo>
                    <a:pt x="9797644" y="736600"/>
                  </a:lnTo>
                  <a:lnTo>
                    <a:pt x="9755213" y="774700"/>
                  </a:lnTo>
                  <a:lnTo>
                    <a:pt x="9627362" y="850900"/>
                  </a:lnTo>
                  <a:lnTo>
                    <a:pt x="9584563" y="889000"/>
                  </a:lnTo>
                  <a:lnTo>
                    <a:pt x="9412529" y="990600"/>
                  </a:lnTo>
                  <a:lnTo>
                    <a:pt x="9369311" y="1028700"/>
                  </a:lnTo>
                  <a:lnTo>
                    <a:pt x="9266225" y="1088948"/>
                  </a:lnTo>
                  <a:lnTo>
                    <a:pt x="9272600" y="1080096"/>
                  </a:lnTo>
                  <a:lnTo>
                    <a:pt x="9263139" y="1086840"/>
                  </a:lnTo>
                  <a:lnTo>
                    <a:pt x="9250807" y="1097661"/>
                  </a:lnTo>
                  <a:lnTo>
                    <a:pt x="9244940" y="1101394"/>
                  </a:lnTo>
                  <a:lnTo>
                    <a:pt x="9243301" y="1102347"/>
                  </a:lnTo>
                  <a:lnTo>
                    <a:pt x="9248191" y="1091133"/>
                  </a:lnTo>
                  <a:lnTo>
                    <a:pt x="9236634" y="1103401"/>
                  </a:lnTo>
                  <a:lnTo>
                    <a:pt x="9233510" y="1108075"/>
                  </a:lnTo>
                  <a:lnTo>
                    <a:pt x="9165196" y="1147991"/>
                  </a:lnTo>
                  <a:lnTo>
                    <a:pt x="9162161" y="1144739"/>
                  </a:lnTo>
                  <a:lnTo>
                    <a:pt x="9162161" y="1149769"/>
                  </a:lnTo>
                  <a:lnTo>
                    <a:pt x="9159977" y="1151039"/>
                  </a:lnTo>
                  <a:lnTo>
                    <a:pt x="9159811" y="1150874"/>
                  </a:lnTo>
                  <a:lnTo>
                    <a:pt x="9159811" y="1151140"/>
                  </a:lnTo>
                  <a:lnTo>
                    <a:pt x="9152001" y="1155700"/>
                  </a:lnTo>
                  <a:lnTo>
                    <a:pt x="9157386" y="1148537"/>
                  </a:lnTo>
                  <a:lnTo>
                    <a:pt x="9159811" y="1151140"/>
                  </a:lnTo>
                  <a:lnTo>
                    <a:pt x="9159811" y="1150874"/>
                  </a:lnTo>
                  <a:lnTo>
                    <a:pt x="9157487" y="1148397"/>
                  </a:lnTo>
                  <a:lnTo>
                    <a:pt x="9158999" y="1146390"/>
                  </a:lnTo>
                  <a:lnTo>
                    <a:pt x="9162161" y="1149769"/>
                  </a:lnTo>
                  <a:lnTo>
                    <a:pt x="9162161" y="1144739"/>
                  </a:lnTo>
                  <a:lnTo>
                    <a:pt x="9161094" y="1143596"/>
                  </a:lnTo>
                  <a:lnTo>
                    <a:pt x="9180652" y="1117600"/>
                  </a:lnTo>
                  <a:lnTo>
                    <a:pt x="9209634" y="1079500"/>
                  </a:lnTo>
                  <a:lnTo>
                    <a:pt x="9238945" y="1041400"/>
                  </a:lnTo>
                  <a:lnTo>
                    <a:pt x="9268562" y="990600"/>
                  </a:lnTo>
                  <a:lnTo>
                    <a:pt x="9298483" y="952500"/>
                  </a:lnTo>
                  <a:lnTo>
                    <a:pt x="9328696" y="914400"/>
                  </a:lnTo>
                  <a:lnTo>
                    <a:pt x="9359176" y="876300"/>
                  </a:lnTo>
                  <a:lnTo>
                    <a:pt x="9420911" y="800100"/>
                  </a:lnTo>
                  <a:lnTo>
                    <a:pt x="9483573" y="723900"/>
                  </a:lnTo>
                  <a:lnTo>
                    <a:pt x="9547060" y="647700"/>
                  </a:lnTo>
                  <a:lnTo>
                    <a:pt x="9579077" y="609600"/>
                  </a:lnTo>
                  <a:lnTo>
                    <a:pt x="9611246" y="558800"/>
                  </a:lnTo>
                  <a:lnTo>
                    <a:pt x="9643580" y="520700"/>
                  </a:lnTo>
                  <a:lnTo>
                    <a:pt x="9676054" y="495300"/>
                  </a:lnTo>
                  <a:lnTo>
                    <a:pt x="9741357" y="419100"/>
                  </a:lnTo>
                  <a:lnTo>
                    <a:pt x="9806026" y="342900"/>
                  </a:lnTo>
                  <a:lnTo>
                    <a:pt x="9871723" y="266700"/>
                  </a:lnTo>
                  <a:lnTo>
                    <a:pt x="9904946" y="228600"/>
                  </a:lnTo>
                  <a:lnTo>
                    <a:pt x="9938436" y="203200"/>
                  </a:lnTo>
                  <a:lnTo>
                    <a:pt x="10006139" y="127000"/>
                  </a:lnTo>
                  <a:lnTo>
                    <a:pt x="10074834" y="50800"/>
                  </a:lnTo>
                  <a:lnTo>
                    <a:pt x="10109530" y="25400"/>
                  </a:lnTo>
                  <a:lnTo>
                    <a:pt x="10135210" y="0"/>
                  </a:lnTo>
                  <a:lnTo>
                    <a:pt x="8154746" y="0"/>
                  </a:lnTo>
                  <a:lnTo>
                    <a:pt x="8135798" y="25400"/>
                  </a:lnTo>
                  <a:lnTo>
                    <a:pt x="8047850" y="139700"/>
                  </a:lnTo>
                  <a:lnTo>
                    <a:pt x="8018716" y="190500"/>
                  </a:lnTo>
                  <a:lnTo>
                    <a:pt x="7931937" y="304800"/>
                  </a:lnTo>
                  <a:lnTo>
                    <a:pt x="7903248" y="355600"/>
                  </a:lnTo>
                  <a:lnTo>
                    <a:pt x="7817917" y="469900"/>
                  </a:lnTo>
                  <a:lnTo>
                    <a:pt x="7789735" y="520700"/>
                  </a:lnTo>
                  <a:lnTo>
                    <a:pt x="7733843" y="596900"/>
                  </a:lnTo>
                  <a:lnTo>
                    <a:pt x="7706119" y="647700"/>
                  </a:lnTo>
                  <a:lnTo>
                    <a:pt x="7678572" y="685800"/>
                  </a:lnTo>
                  <a:lnTo>
                    <a:pt x="7623975" y="762000"/>
                  </a:lnTo>
                  <a:lnTo>
                    <a:pt x="7596949" y="812800"/>
                  </a:lnTo>
                  <a:lnTo>
                    <a:pt x="7570102" y="850900"/>
                  </a:lnTo>
                  <a:lnTo>
                    <a:pt x="7543457" y="889000"/>
                  </a:lnTo>
                  <a:lnTo>
                    <a:pt x="7517003" y="939800"/>
                  </a:lnTo>
                  <a:lnTo>
                    <a:pt x="7490752" y="977900"/>
                  </a:lnTo>
                  <a:lnTo>
                    <a:pt x="7464704" y="1028700"/>
                  </a:lnTo>
                  <a:lnTo>
                    <a:pt x="7438885" y="1066800"/>
                  </a:lnTo>
                  <a:lnTo>
                    <a:pt x="7413269" y="1104900"/>
                  </a:lnTo>
                  <a:lnTo>
                    <a:pt x="7387895" y="1155700"/>
                  </a:lnTo>
                  <a:lnTo>
                    <a:pt x="7362749" y="1193800"/>
                  </a:lnTo>
                  <a:lnTo>
                    <a:pt x="7337831" y="1244600"/>
                  </a:lnTo>
                  <a:lnTo>
                    <a:pt x="7313168" y="1282700"/>
                  </a:lnTo>
                  <a:lnTo>
                    <a:pt x="7288746" y="1333500"/>
                  </a:lnTo>
                  <a:lnTo>
                    <a:pt x="7264578" y="1371600"/>
                  </a:lnTo>
                  <a:lnTo>
                    <a:pt x="7240676" y="1409700"/>
                  </a:lnTo>
                  <a:lnTo>
                    <a:pt x="7217029" y="1460500"/>
                  </a:lnTo>
                  <a:lnTo>
                    <a:pt x="7193661" y="1498600"/>
                  </a:lnTo>
                  <a:lnTo>
                    <a:pt x="7170572" y="1549400"/>
                  </a:lnTo>
                  <a:lnTo>
                    <a:pt x="7147776" y="1587500"/>
                  </a:lnTo>
                  <a:lnTo>
                    <a:pt x="7125259" y="1638300"/>
                  </a:lnTo>
                  <a:lnTo>
                    <a:pt x="7103034" y="1676400"/>
                  </a:lnTo>
                  <a:lnTo>
                    <a:pt x="7081113" y="1727200"/>
                  </a:lnTo>
                  <a:lnTo>
                    <a:pt x="7059498" y="1778000"/>
                  </a:lnTo>
                  <a:lnTo>
                    <a:pt x="7038187" y="1816100"/>
                  </a:lnTo>
                  <a:lnTo>
                    <a:pt x="7017194" y="1866900"/>
                  </a:lnTo>
                  <a:lnTo>
                    <a:pt x="6996531" y="1905000"/>
                  </a:lnTo>
                  <a:lnTo>
                    <a:pt x="6976199" y="1955800"/>
                  </a:lnTo>
                  <a:lnTo>
                    <a:pt x="6956196" y="2006600"/>
                  </a:lnTo>
                  <a:lnTo>
                    <a:pt x="6936537" y="2044700"/>
                  </a:lnTo>
                  <a:lnTo>
                    <a:pt x="6917220" y="2095500"/>
                  </a:lnTo>
                  <a:lnTo>
                    <a:pt x="6898259" y="2146300"/>
                  </a:lnTo>
                  <a:lnTo>
                    <a:pt x="6849008" y="2146300"/>
                  </a:lnTo>
                  <a:lnTo>
                    <a:pt x="6651485" y="2197100"/>
                  </a:lnTo>
                  <a:lnTo>
                    <a:pt x="6602057" y="2197100"/>
                  </a:lnTo>
                  <a:lnTo>
                    <a:pt x="6552654" y="2209800"/>
                  </a:lnTo>
                  <a:lnTo>
                    <a:pt x="6503276" y="2209800"/>
                  </a:lnTo>
                  <a:lnTo>
                    <a:pt x="6453949" y="2222500"/>
                  </a:lnTo>
                  <a:lnTo>
                    <a:pt x="6404686" y="2222500"/>
                  </a:lnTo>
                  <a:lnTo>
                    <a:pt x="6355512" y="2235200"/>
                  </a:lnTo>
                  <a:lnTo>
                    <a:pt x="6208661" y="2235200"/>
                  </a:lnTo>
                  <a:lnTo>
                    <a:pt x="6159995" y="2247900"/>
                  </a:lnTo>
                  <a:lnTo>
                    <a:pt x="6063183" y="2247900"/>
                  </a:lnTo>
                  <a:lnTo>
                    <a:pt x="6015075" y="2235200"/>
                  </a:lnTo>
                  <a:lnTo>
                    <a:pt x="5872137" y="2235200"/>
                  </a:lnTo>
                  <a:lnTo>
                    <a:pt x="5825007" y="2222500"/>
                  </a:lnTo>
                  <a:lnTo>
                    <a:pt x="5778157" y="2222500"/>
                  </a:lnTo>
                  <a:lnTo>
                    <a:pt x="5685409" y="2197100"/>
                  </a:lnTo>
                  <a:lnTo>
                    <a:pt x="5639536" y="2197100"/>
                  </a:lnTo>
                  <a:lnTo>
                    <a:pt x="5459755" y="2146300"/>
                  </a:lnTo>
                  <a:lnTo>
                    <a:pt x="5415826" y="2120900"/>
                  </a:lnTo>
                  <a:lnTo>
                    <a:pt x="5372341" y="2108200"/>
                  </a:lnTo>
                  <a:lnTo>
                    <a:pt x="5329313" y="2082800"/>
                  </a:lnTo>
                  <a:lnTo>
                    <a:pt x="5286756" y="2070100"/>
                  </a:lnTo>
                  <a:lnTo>
                    <a:pt x="5203139" y="2019300"/>
                  </a:lnTo>
                  <a:lnTo>
                    <a:pt x="5121618" y="1968500"/>
                  </a:lnTo>
                  <a:lnTo>
                    <a:pt x="5042344" y="1917700"/>
                  </a:lnTo>
                  <a:lnTo>
                    <a:pt x="5003584" y="1879600"/>
                  </a:lnTo>
                  <a:lnTo>
                    <a:pt x="4965433" y="1854200"/>
                  </a:lnTo>
                  <a:lnTo>
                    <a:pt x="4927917" y="1816100"/>
                  </a:lnTo>
                  <a:lnTo>
                    <a:pt x="4890833" y="1778000"/>
                  </a:lnTo>
                  <a:lnTo>
                    <a:pt x="4854346" y="1752600"/>
                  </a:lnTo>
                  <a:lnTo>
                    <a:pt x="4818469" y="1714500"/>
                  </a:lnTo>
                  <a:lnTo>
                    <a:pt x="4783188" y="1676400"/>
                  </a:lnTo>
                  <a:lnTo>
                    <a:pt x="4748492" y="1638300"/>
                  </a:lnTo>
                  <a:lnTo>
                    <a:pt x="4714367" y="1600200"/>
                  </a:lnTo>
                  <a:lnTo>
                    <a:pt x="4680826" y="1562100"/>
                  </a:lnTo>
                  <a:lnTo>
                    <a:pt x="4647844" y="1524000"/>
                  </a:lnTo>
                  <a:lnTo>
                    <a:pt x="4615421" y="1485900"/>
                  </a:lnTo>
                  <a:lnTo>
                    <a:pt x="4583544" y="1447800"/>
                  </a:lnTo>
                  <a:lnTo>
                    <a:pt x="4552226" y="1409700"/>
                  </a:lnTo>
                  <a:lnTo>
                    <a:pt x="4521428" y="1371600"/>
                  </a:lnTo>
                  <a:lnTo>
                    <a:pt x="4491177" y="1333500"/>
                  </a:lnTo>
                  <a:lnTo>
                    <a:pt x="4461446" y="1282700"/>
                  </a:lnTo>
                  <a:lnTo>
                    <a:pt x="4432224" y="1244600"/>
                  </a:lnTo>
                  <a:lnTo>
                    <a:pt x="4403522" y="1206500"/>
                  </a:lnTo>
                  <a:lnTo>
                    <a:pt x="4375328" y="1155700"/>
                  </a:lnTo>
                  <a:lnTo>
                    <a:pt x="4347616" y="1117600"/>
                  </a:lnTo>
                  <a:lnTo>
                    <a:pt x="4320400" y="1066800"/>
                  </a:lnTo>
                  <a:lnTo>
                    <a:pt x="4293667" y="1028700"/>
                  </a:lnTo>
                  <a:lnTo>
                    <a:pt x="4267416" y="990600"/>
                  </a:lnTo>
                  <a:lnTo>
                    <a:pt x="4241622" y="939800"/>
                  </a:lnTo>
                  <a:lnTo>
                    <a:pt x="4216298" y="901700"/>
                  </a:lnTo>
                  <a:lnTo>
                    <a:pt x="4191431" y="850900"/>
                  </a:lnTo>
                  <a:lnTo>
                    <a:pt x="4167009" y="812800"/>
                  </a:lnTo>
                  <a:lnTo>
                    <a:pt x="4143032" y="762000"/>
                  </a:lnTo>
                  <a:lnTo>
                    <a:pt x="4119486" y="711200"/>
                  </a:lnTo>
                  <a:lnTo>
                    <a:pt x="4096359" y="673100"/>
                  </a:lnTo>
                  <a:lnTo>
                    <a:pt x="4073664" y="622300"/>
                  </a:lnTo>
                  <a:lnTo>
                    <a:pt x="4051389" y="584200"/>
                  </a:lnTo>
                  <a:lnTo>
                    <a:pt x="4029506" y="533400"/>
                  </a:lnTo>
                  <a:lnTo>
                    <a:pt x="4008031" y="495300"/>
                  </a:lnTo>
                  <a:lnTo>
                    <a:pt x="3986949" y="444500"/>
                  </a:lnTo>
                  <a:lnTo>
                    <a:pt x="3966286" y="393700"/>
                  </a:lnTo>
                  <a:lnTo>
                    <a:pt x="3945928" y="355600"/>
                  </a:lnTo>
                  <a:lnTo>
                    <a:pt x="3925862" y="304800"/>
                  </a:lnTo>
                  <a:lnTo>
                    <a:pt x="3906075" y="254000"/>
                  </a:lnTo>
                  <a:lnTo>
                    <a:pt x="3886581" y="215900"/>
                  </a:lnTo>
                  <a:lnTo>
                    <a:pt x="3867366" y="165100"/>
                  </a:lnTo>
                  <a:lnTo>
                    <a:pt x="3848430" y="114300"/>
                  </a:lnTo>
                  <a:lnTo>
                    <a:pt x="3829774" y="76200"/>
                  </a:lnTo>
                  <a:lnTo>
                    <a:pt x="3811384" y="25400"/>
                  </a:lnTo>
                  <a:lnTo>
                    <a:pt x="3799687" y="0"/>
                  </a:lnTo>
                  <a:lnTo>
                    <a:pt x="0" y="0"/>
                  </a:lnTo>
                  <a:lnTo>
                    <a:pt x="14097" y="38100"/>
                  </a:lnTo>
                  <a:lnTo>
                    <a:pt x="31623" y="76200"/>
                  </a:lnTo>
                  <a:lnTo>
                    <a:pt x="49288" y="127000"/>
                  </a:lnTo>
                  <a:lnTo>
                    <a:pt x="67106" y="177800"/>
                  </a:lnTo>
                  <a:lnTo>
                    <a:pt x="85064" y="228600"/>
                  </a:lnTo>
                  <a:lnTo>
                    <a:pt x="103174" y="266700"/>
                  </a:lnTo>
                  <a:lnTo>
                    <a:pt x="121424" y="317500"/>
                  </a:lnTo>
                  <a:lnTo>
                    <a:pt x="139827" y="368300"/>
                  </a:lnTo>
                  <a:lnTo>
                    <a:pt x="158381" y="406400"/>
                  </a:lnTo>
                  <a:lnTo>
                    <a:pt x="177088" y="457200"/>
                  </a:lnTo>
                  <a:lnTo>
                    <a:pt x="195935" y="508000"/>
                  </a:lnTo>
                  <a:lnTo>
                    <a:pt x="214947" y="546100"/>
                  </a:lnTo>
                  <a:lnTo>
                    <a:pt x="234111" y="596900"/>
                  </a:lnTo>
                  <a:lnTo>
                    <a:pt x="253428" y="635000"/>
                  </a:lnTo>
                  <a:lnTo>
                    <a:pt x="272643" y="685800"/>
                  </a:lnTo>
                  <a:lnTo>
                    <a:pt x="292049" y="736600"/>
                  </a:lnTo>
                  <a:lnTo>
                    <a:pt x="311658" y="774700"/>
                  </a:lnTo>
                  <a:lnTo>
                    <a:pt x="331457" y="825500"/>
                  </a:lnTo>
                  <a:lnTo>
                    <a:pt x="351447" y="863600"/>
                  </a:lnTo>
                  <a:lnTo>
                    <a:pt x="371640" y="914400"/>
                  </a:lnTo>
                  <a:lnTo>
                    <a:pt x="392023" y="965200"/>
                  </a:lnTo>
                  <a:lnTo>
                    <a:pt x="412610" y="1003300"/>
                  </a:lnTo>
                  <a:lnTo>
                    <a:pt x="433387" y="1054100"/>
                  </a:lnTo>
                  <a:lnTo>
                    <a:pt x="454380" y="1092200"/>
                  </a:lnTo>
                  <a:lnTo>
                    <a:pt x="475564" y="1143000"/>
                  </a:lnTo>
                  <a:lnTo>
                    <a:pt x="496938" y="1193800"/>
                  </a:lnTo>
                  <a:lnTo>
                    <a:pt x="518528" y="1231900"/>
                  </a:lnTo>
                  <a:lnTo>
                    <a:pt x="540321" y="1282700"/>
                  </a:lnTo>
                  <a:lnTo>
                    <a:pt x="562317" y="1320800"/>
                  </a:lnTo>
                  <a:lnTo>
                    <a:pt x="584504" y="1371600"/>
                  </a:lnTo>
                  <a:lnTo>
                    <a:pt x="606907" y="1409700"/>
                  </a:lnTo>
                  <a:lnTo>
                    <a:pt x="629513" y="1460500"/>
                  </a:lnTo>
                  <a:lnTo>
                    <a:pt x="652335" y="1498600"/>
                  </a:lnTo>
                  <a:lnTo>
                    <a:pt x="675347" y="1549400"/>
                  </a:lnTo>
                  <a:lnTo>
                    <a:pt x="698576" y="1600200"/>
                  </a:lnTo>
                  <a:lnTo>
                    <a:pt x="722020" y="1638300"/>
                  </a:lnTo>
                  <a:lnTo>
                    <a:pt x="745667" y="1689100"/>
                  </a:lnTo>
                  <a:lnTo>
                    <a:pt x="769518" y="1727200"/>
                  </a:lnTo>
                  <a:lnTo>
                    <a:pt x="793597" y="1778000"/>
                  </a:lnTo>
                  <a:lnTo>
                    <a:pt x="817867" y="1816100"/>
                  </a:lnTo>
                  <a:lnTo>
                    <a:pt x="842365" y="1866900"/>
                  </a:lnTo>
                  <a:lnTo>
                    <a:pt x="867067" y="1905000"/>
                  </a:lnTo>
                  <a:lnTo>
                    <a:pt x="891997" y="1943100"/>
                  </a:lnTo>
                  <a:lnTo>
                    <a:pt x="917130" y="1993900"/>
                  </a:lnTo>
                  <a:lnTo>
                    <a:pt x="942479" y="2032000"/>
                  </a:lnTo>
                  <a:lnTo>
                    <a:pt x="968044" y="2082800"/>
                  </a:lnTo>
                  <a:lnTo>
                    <a:pt x="993825" y="2120900"/>
                  </a:lnTo>
                  <a:lnTo>
                    <a:pt x="1019835" y="2171700"/>
                  </a:lnTo>
                  <a:lnTo>
                    <a:pt x="1046060" y="2209800"/>
                  </a:lnTo>
                  <a:lnTo>
                    <a:pt x="1072502" y="2260600"/>
                  </a:lnTo>
                  <a:lnTo>
                    <a:pt x="1099159" y="2298700"/>
                  </a:lnTo>
                  <a:lnTo>
                    <a:pt x="1126045" y="2336800"/>
                  </a:lnTo>
                  <a:lnTo>
                    <a:pt x="1153147" y="2387600"/>
                  </a:lnTo>
                  <a:lnTo>
                    <a:pt x="1180477" y="2425700"/>
                  </a:lnTo>
                  <a:lnTo>
                    <a:pt x="1208024" y="2463800"/>
                  </a:lnTo>
                  <a:lnTo>
                    <a:pt x="1235798" y="2514600"/>
                  </a:lnTo>
                  <a:lnTo>
                    <a:pt x="1263802" y="2552700"/>
                  </a:lnTo>
                  <a:lnTo>
                    <a:pt x="1292021" y="2590800"/>
                  </a:lnTo>
                  <a:lnTo>
                    <a:pt x="1320482" y="2641600"/>
                  </a:lnTo>
                  <a:lnTo>
                    <a:pt x="1349159" y="2679700"/>
                  </a:lnTo>
                  <a:lnTo>
                    <a:pt x="1378064" y="2717800"/>
                  </a:lnTo>
                  <a:lnTo>
                    <a:pt x="1407198" y="2755900"/>
                  </a:lnTo>
                  <a:lnTo>
                    <a:pt x="1436573" y="2806700"/>
                  </a:lnTo>
                  <a:lnTo>
                    <a:pt x="1495996" y="2882900"/>
                  </a:lnTo>
                  <a:lnTo>
                    <a:pt x="1556346" y="2959100"/>
                  </a:lnTo>
                  <a:lnTo>
                    <a:pt x="1586877" y="3009900"/>
                  </a:lnTo>
                  <a:lnTo>
                    <a:pt x="1617637" y="3048000"/>
                  </a:lnTo>
                  <a:lnTo>
                    <a:pt x="1679854" y="3124200"/>
                  </a:lnTo>
                  <a:lnTo>
                    <a:pt x="1743036" y="3200400"/>
                  </a:lnTo>
                  <a:lnTo>
                    <a:pt x="1807159" y="3276600"/>
                  </a:lnTo>
                  <a:lnTo>
                    <a:pt x="1872234" y="3352800"/>
                  </a:lnTo>
                  <a:lnTo>
                    <a:pt x="1938286" y="3429000"/>
                  </a:lnTo>
                  <a:lnTo>
                    <a:pt x="1977682" y="3479800"/>
                  </a:lnTo>
                  <a:lnTo>
                    <a:pt x="2056815" y="3556000"/>
                  </a:lnTo>
                  <a:lnTo>
                    <a:pt x="2096541" y="3606800"/>
                  </a:lnTo>
                  <a:lnTo>
                    <a:pt x="2216340" y="3721100"/>
                  </a:lnTo>
                  <a:lnTo>
                    <a:pt x="2256485" y="3771900"/>
                  </a:lnTo>
                  <a:lnTo>
                    <a:pt x="2458694" y="3962400"/>
                  </a:lnTo>
                  <a:lnTo>
                    <a:pt x="2499436" y="3987800"/>
                  </a:lnTo>
                  <a:lnTo>
                    <a:pt x="2622207" y="4102100"/>
                  </a:lnTo>
                  <a:lnTo>
                    <a:pt x="2663329" y="4127500"/>
                  </a:lnTo>
                  <a:lnTo>
                    <a:pt x="2745829" y="4203700"/>
                  </a:lnTo>
                  <a:lnTo>
                    <a:pt x="2787205" y="4229100"/>
                  </a:lnTo>
                  <a:lnTo>
                    <a:pt x="2828683" y="4267200"/>
                  </a:lnTo>
                  <a:lnTo>
                    <a:pt x="2870238" y="4292600"/>
                  </a:lnTo>
                  <a:lnTo>
                    <a:pt x="2911894" y="4330700"/>
                  </a:lnTo>
                  <a:lnTo>
                    <a:pt x="2995434" y="4381500"/>
                  </a:lnTo>
                  <a:lnTo>
                    <a:pt x="3037332" y="4419600"/>
                  </a:lnTo>
                  <a:lnTo>
                    <a:pt x="3589121" y="4749800"/>
                  </a:lnTo>
                  <a:lnTo>
                    <a:pt x="3632073" y="4762500"/>
                  </a:lnTo>
                  <a:lnTo>
                    <a:pt x="3718179" y="4813300"/>
                  </a:lnTo>
                  <a:lnTo>
                    <a:pt x="3761333" y="4826000"/>
                  </a:lnTo>
                  <a:lnTo>
                    <a:pt x="3804551" y="4851400"/>
                  </a:lnTo>
                  <a:lnTo>
                    <a:pt x="3847833" y="4864100"/>
                  </a:lnTo>
                  <a:lnTo>
                    <a:pt x="3891178" y="4889500"/>
                  </a:lnTo>
                  <a:lnTo>
                    <a:pt x="3934587" y="4902200"/>
                  </a:lnTo>
                  <a:lnTo>
                    <a:pt x="3978046" y="4927600"/>
                  </a:lnTo>
                  <a:lnTo>
                    <a:pt x="4065155" y="4953000"/>
                  </a:lnTo>
                  <a:lnTo>
                    <a:pt x="4108793" y="4978400"/>
                  </a:lnTo>
                  <a:lnTo>
                    <a:pt x="4283900" y="5029200"/>
                  </a:lnTo>
                  <a:lnTo>
                    <a:pt x="4327817" y="5054600"/>
                  </a:lnTo>
                  <a:lnTo>
                    <a:pt x="4548111" y="5118100"/>
                  </a:lnTo>
                  <a:lnTo>
                    <a:pt x="4592307" y="5118100"/>
                  </a:lnTo>
                  <a:lnTo>
                    <a:pt x="4769548" y="5168900"/>
                  </a:lnTo>
                  <a:lnTo>
                    <a:pt x="4813960" y="5168900"/>
                  </a:lnTo>
                  <a:lnTo>
                    <a:pt x="4902898" y="5194300"/>
                  </a:lnTo>
                  <a:lnTo>
                    <a:pt x="4947424" y="5194300"/>
                  </a:lnTo>
                  <a:lnTo>
                    <a:pt x="4991989" y="5207000"/>
                  </a:lnTo>
                  <a:lnTo>
                    <a:pt x="5036591" y="5207000"/>
                  </a:lnTo>
                  <a:lnTo>
                    <a:pt x="5081232" y="5219700"/>
                  </a:lnTo>
                  <a:lnTo>
                    <a:pt x="5125898" y="5219700"/>
                  </a:lnTo>
                  <a:lnTo>
                    <a:pt x="5170589" y="5232400"/>
                  </a:lnTo>
                  <a:lnTo>
                    <a:pt x="5215318" y="5232400"/>
                  </a:lnTo>
                  <a:lnTo>
                    <a:pt x="5260086" y="5245100"/>
                  </a:lnTo>
                  <a:lnTo>
                    <a:pt x="5394541" y="5245100"/>
                  </a:lnTo>
                  <a:lnTo>
                    <a:pt x="5439410" y="5257800"/>
                  </a:lnTo>
                  <a:lnTo>
                    <a:pt x="6069749" y="5257800"/>
                  </a:lnTo>
                  <a:lnTo>
                    <a:pt x="6114885" y="5245100"/>
                  </a:lnTo>
                  <a:lnTo>
                    <a:pt x="6250343" y="5245100"/>
                  </a:lnTo>
                  <a:lnTo>
                    <a:pt x="6295504" y="5232400"/>
                  </a:lnTo>
                  <a:lnTo>
                    <a:pt x="6340678" y="5232400"/>
                  </a:lnTo>
                  <a:lnTo>
                    <a:pt x="6385852" y="5219700"/>
                  </a:lnTo>
                  <a:lnTo>
                    <a:pt x="6476212" y="5219700"/>
                  </a:lnTo>
                  <a:lnTo>
                    <a:pt x="6521399" y="5207000"/>
                  </a:lnTo>
                  <a:lnTo>
                    <a:pt x="6566573" y="5207000"/>
                  </a:lnTo>
                  <a:lnTo>
                    <a:pt x="6656933" y="5181600"/>
                  </a:lnTo>
                  <a:lnTo>
                    <a:pt x="6702107" y="5181600"/>
                  </a:lnTo>
                  <a:lnTo>
                    <a:pt x="6716522" y="5232400"/>
                  </a:lnTo>
                  <a:lnTo>
                    <a:pt x="6731470" y="5270500"/>
                  </a:lnTo>
                  <a:lnTo>
                    <a:pt x="6746926" y="5321300"/>
                  </a:lnTo>
                  <a:lnTo>
                    <a:pt x="6762915" y="5359400"/>
                  </a:lnTo>
                  <a:lnTo>
                    <a:pt x="6779425" y="5410200"/>
                  </a:lnTo>
                  <a:lnTo>
                    <a:pt x="6796443" y="5448300"/>
                  </a:lnTo>
                  <a:lnTo>
                    <a:pt x="6813982" y="5499100"/>
                  </a:lnTo>
                  <a:lnTo>
                    <a:pt x="6832041" y="5549900"/>
                  </a:lnTo>
                  <a:lnTo>
                    <a:pt x="6850608" y="5588000"/>
                  </a:lnTo>
                  <a:lnTo>
                    <a:pt x="6869697" y="5638800"/>
                  </a:lnTo>
                  <a:lnTo>
                    <a:pt x="6889293" y="5676900"/>
                  </a:lnTo>
                  <a:lnTo>
                    <a:pt x="6909397" y="5727700"/>
                  </a:lnTo>
                  <a:lnTo>
                    <a:pt x="6930009" y="5765800"/>
                  </a:lnTo>
                  <a:lnTo>
                    <a:pt x="6951129" y="5816600"/>
                  </a:lnTo>
                  <a:lnTo>
                    <a:pt x="6972757" y="5854700"/>
                  </a:lnTo>
                  <a:lnTo>
                    <a:pt x="6994880" y="5905500"/>
                  </a:lnTo>
                  <a:lnTo>
                    <a:pt x="7017512" y="5943600"/>
                  </a:lnTo>
                  <a:lnTo>
                    <a:pt x="7040651" y="5994400"/>
                  </a:lnTo>
                  <a:lnTo>
                    <a:pt x="7064273" y="6032500"/>
                  </a:lnTo>
                  <a:lnTo>
                    <a:pt x="7088403" y="6083300"/>
                  </a:lnTo>
                  <a:lnTo>
                    <a:pt x="7113029" y="6121400"/>
                  </a:lnTo>
                  <a:lnTo>
                    <a:pt x="7138149" y="6172200"/>
                  </a:lnTo>
                  <a:lnTo>
                    <a:pt x="7163752" y="6210300"/>
                  </a:lnTo>
                  <a:lnTo>
                    <a:pt x="7189864" y="6261100"/>
                  </a:lnTo>
                  <a:lnTo>
                    <a:pt x="7216457" y="6299200"/>
                  </a:lnTo>
                  <a:lnTo>
                    <a:pt x="7243534" y="6350000"/>
                  </a:lnTo>
                  <a:lnTo>
                    <a:pt x="7271105" y="6388100"/>
                  </a:lnTo>
                  <a:lnTo>
                    <a:pt x="7299160" y="6438900"/>
                  </a:lnTo>
                  <a:lnTo>
                    <a:pt x="7326046" y="6477000"/>
                  </a:lnTo>
                  <a:lnTo>
                    <a:pt x="7353452" y="6515100"/>
                  </a:lnTo>
                  <a:lnTo>
                    <a:pt x="7381392" y="6553200"/>
                  </a:lnTo>
                  <a:lnTo>
                    <a:pt x="7409840" y="6591300"/>
                  </a:lnTo>
                  <a:lnTo>
                    <a:pt x="7438796" y="6629400"/>
                  </a:lnTo>
                  <a:lnTo>
                    <a:pt x="7468273" y="6680200"/>
                  </a:lnTo>
                  <a:lnTo>
                    <a:pt x="7498258" y="6718300"/>
                  </a:lnTo>
                  <a:lnTo>
                    <a:pt x="7528750" y="6756400"/>
                  </a:lnTo>
                  <a:lnTo>
                    <a:pt x="7559738" y="6794500"/>
                  </a:lnTo>
                  <a:lnTo>
                    <a:pt x="7591222" y="6832600"/>
                  </a:lnTo>
                  <a:lnTo>
                    <a:pt x="7623200" y="6870700"/>
                  </a:lnTo>
                  <a:lnTo>
                    <a:pt x="7655661" y="6908800"/>
                  </a:lnTo>
                  <a:lnTo>
                    <a:pt x="7688618" y="6934200"/>
                  </a:lnTo>
                  <a:lnTo>
                    <a:pt x="7722057" y="6972300"/>
                  </a:lnTo>
                  <a:lnTo>
                    <a:pt x="7755966" y="7010400"/>
                  </a:lnTo>
                  <a:lnTo>
                    <a:pt x="7790358" y="7048500"/>
                  </a:lnTo>
                  <a:lnTo>
                    <a:pt x="7825206" y="7086600"/>
                  </a:lnTo>
                  <a:lnTo>
                    <a:pt x="7860538" y="7112000"/>
                  </a:lnTo>
                  <a:lnTo>
                    <a:pt x="7896326" y="7150100"/>
                  </a:lnTo>
                  <a:lnTo>
                    <a:pt x="7932585" y="7188200"/>
                  </a:lnTo>
                  <a:lnTo>
                    <a:pt x="7969288" y="7213600"/>
                  </a:lnTo>
                  <a:lnTo>
                    <a:pt x="8006448" y="7251700"/>
                  </a:lnTo>
                  <a:lnTo>
                    <a:pt x="8044053" y="7277100"/>
                  </a:lnTo>
                  <a:lnTo>
                    <a:pt x="8082102" y="7315200"/>
                  </a:lnTo>
                  <a:lnTo>
                    <a:pt x="8120608" y="7340600"/>
                  </a:lnTo>
                  <a:lnTo>
                    <a:pt x="8159534" y="7378700"/>
                  </a:lnTo>
                  <a:lnTo>
                    <a:pt x="8238706" y="7429500"/>
                  </a:lnTo>
                  <a:lnTo>
                    <a:pt x="8319592" y="7480300"/>
                  </a:lnTo>
                  <a:lnTo>
                    <a:pt x="8360664" y="7518400"/>
                  </a:lnTo>
                  <a:lnTo>
                    <a:pt x="8444052" y="7569200"/>
                  </a:lnTo>
                  <a:lnTo>
                    <a:pt x="8486356" y="7581900"/>
                  </a:lnTo>
                  <a:lnTo>
                    <a:pt x="8529079" y="7607300"/>
                  </a:lnTo>
                  <a:lnTo>
                    <a:pt x="8659622" y="7683500"/>
                  </a:lnTo>
                  <a:lnTo>
                    <a:pt x="8703920" y="7696200"/>
                  </a:lnTo>
                  <a:lnTo>
                    <a:pt x="8748611" y="7721600"/>
                  </a:lnTo>
                  <a:lnTo>
                    <a:pt x="8793683" y="7734300"/>
                  </a:lnTo>
                  <a:lnTo>
                    <a:pt x="8839136" y="7759700"/>
                  </a:lnTo>
                  <a:lnTo>
                    <a:pt x="9264713" y="7874000"/>
                  </a:lnTo>
                  <a:lnTo>
                    <a:pt x="9313761" y="7874000"/>
                  </a:lnTo>
                  <a:lnTo>
                    <a:pt x="9363151" y="7886700"/>
                  </a:lnTo>
                  <a:lnTo>
                    <a:pt x="9412884" y="7886700"/>
                  </a:lnTo>
                  <a:lnTo>
                    <a:pt x="9462948" y="7899400"/>
                  </a:lnTo>
                  <a:lnTo>
                    <a:pt x="9904755" y="7899400"/>
                  </a:lnTo>
                  <a:lnTo>
                    <a:pt x="9953269" y="7886700"/>
                  </a:lnTo>
                  <a:lnTo>
                    <a:pt x="10001631" y="7886700"/>
                  </a:lnTo>
                  <a:lnTo>
                    <a:pt x="10097872" y="7861300"/>
                  </a:lnTo>
                  <a:lnTo>
                    <a:pt x="10145712" y="7861300"/>
                  </a:lnTo>
                  <a:lnTo>
                    <a:pt x="10381602" y="7797800"/>
                  </a:lnTo>
                  <a:lnTo>
                    <a:pt x="10428008" y="7772400"/>
                  </a:lnTo>
                  <a:lnTo>
                    <a:pt x="10519931" y="7747000"/>
                  </a:lnTo>
                  <a:lnTo>
                    <a:pt x="10565409" y="7721600"/>
                  </a:lnTo>
                  <a:lnTo>
                    <a:pt x="10610558" y="7708900"/>
                  </a:lnTo>
                  <a:lnTo>
                    <a:pt x="10655351" y="7683500"/>
                  </a:lnTo>
                  <a:lnTo>
                    <a:pt x="10699788" y="7670800"/>
                  </a:lnTo>
                  <a:lnTo>
                    <a:pt x="10787482" y="7620000"/>
                  </a:lnTo>
                  <a:lnTo>
                    <a:pt x="10830725" y="7607300"/>
                  </a:lnTo>
                  <a:lnTo>
                    <a:pt x="10957814" y="7531100"/>
                  </a:lnTo>
                  <a:lnTo>
                    <a:pt x="11040224" y="7480300"/>
                  </a:lnTo>
                  <a:lnTo>
                    <a:pt x="11080674" y="7454900"/>
                  </a:lnTo>
                  <a:lnTo>
                    <a:pt x="11120615" y="7416800"/>
                  </a:lnTo>
                  <a:lnTo>
                    <a:pt x="11198885" y="7366000"/>
                  </a:lnTo>
                  <a:lnTo>
                    <a:pt x="11237189" y="7327900"/>
                  </a:lnTo>
                  <a:lnTo>
                    <a:pt x="11274920" y="7302500"/>
                  </a:lnTo>
                  <a:lnTo>
                    <a:pt x="11312055" y="7264400"/>
                  </a:lnTo>
                  <a:lnTo>
                    <a:pt x="11348580" y="7239000"/>
                  </a:lnTo>
                  <a:lnTo>
                    <a:pt x="11384496" y="7200900"/>
                  </a:lnTo>
                  <a:lnTo>
                    <a:pt x="11337836" y="7124700"/>
                  </a:lnTo>
                  <a:lnTo>
                    <a:pt x="11236744" y="6959600"/>
                  </a:lnTo>
                  <a:lnTo>
                    <a:pt x="10753573" y="7086600"/>
                  </a:lnTo>
                  <a:lnTo>
                    <a:pt x="10705186" y="7086600"/>
                  </a:lnTo>
                  <a:lnTo>
                    <a:pt x="10656672" y="7099300"/>
                  </a:lnTo>
                  <a:lnTo>
                    <a:pt x="10608018" y="7099300"/>
                  </a:lnTo>
                  <a:lnTo>
                    <a:pt x="10559199" y="7112000"/>
                  </a:lnTo>
                  <a:lnTo>
                    <a:pt x="10460952" y="7112000"/>
                  </a:lnTo>
                  <a:lnTo>
                    <a:pt x="10411460" y="7124700"/>
                  </a:lnTo>
                  <a:lnTo>
                    <a:pt x="10211232" y="7124700"/>
                  </a:lnTo>
                  <a:lnTo>
                    <a:pt x="10161079" y="7112000"/>
                  </a:lnTo>
                  <a:lnTo>
                    <a:pt x="10061054" y="7112000"/>
                  </a:lnTo>
                  <a:lnTo>
                    <a:pt x="9961753" y="7086600"/>
                  </a:lnTo>
                  <a:lnTo>
                    <a:pt x="9912502" y="7086600"/>
                  </a:lnTo>
                  <a:lnTo>
                    <a:pt x="9719437" y="7035800"/>
                  </a:lnTo>
                  <a:lnTo>
                    <a:pt x="9672422" y="7010400"/>
                  </a:lnTo>
                  <a:lnTo>
                    <a:pt x="9625292" y="6997700"/>
                  </a:lnTo>
                  <a:lnTo>
                    <a:pt x="9579038" y="6972300"/>
                  </a:lnTo>
                  <a:lnTo>
                    <a:pt x="9533674" y="6959600"/>
                  </a:lnTo>
                  <a:lnTo>
                    <a:pt x="9489173" y="6934200"/>
                  </a:lnTo>
                  <a:lnTo>
                    <a:pt x="9445536" y="6908800"/>
                  </a:lnTo>
                  <a:lnTo>
                    <a:pt x="9402775" y="6883400"/>
                  </a:lnTo>
                  <a:lnTo>
                    <a:pt x="9360865" y="6858000"/>
                  </a:lnTo>
                  <a:lnTo>
                    <a:pt x="9319819" y="6832600"/>
                  </a:lnTo>
                  <a:lnTo>
                    <a:pt x="9279611" y="6807200"/>
                  </a:lnTo>
                  <a:lnTo>
                    <a:pt x="9240253" y="6769100"/>
                  </a:lnTo>
                  <a:lnTo>
                    <a:pt x="9201734" y="6743700"/>
                  </a:lnTo>
                  <a:lnTo>
                    <a:pt x="9164053" y="6718300"/>
                  </a:lnTo>
                  <a:lnTo>
                    <a:pt x="9127198" y="6680200"/>
                  </a:lnTo>
                  <a:lnTo>
                    <a:pt x="9091168" y="6642100"/>
                  </a:lnTo>
                  <a:lnTo>
                    <a:pt x="9055964" y="6616700"/>
                  </a:lnTo>
                  <a:lnTo>
                    <a:pt x="9021559" y="6578600"/>
                  </a:lnTo>
                  <a:lnTo>
                    <a:pt x="8987980" y="6540500"/>
                  </a:lnTo>
                  <a:lnTo>
                    <a:pt x="8955214" y="6502400"/>
                  </a:lnTo>
                  <a:lnTo>
                    <a:pt x="8923236" y="6464300"/>
                  </a:lnTo>
                  <a:lnTo>
                    <a:pt x="8892057" y="6426200"/>
                  </a:lnTo>
                  <a:lnTo>
                    <a:pt x="8861679" y="6388100"/>
                  </a:lnTo>
                  <a:lnTo>
                    <a:pt x="8832075" y="6337300"/>
                  </a:lnTo>
                  <a:lnTo>
                    <a:pt x="8803259" y="6299200"/>
                  </a:lnTo>
                  <a:lnTo>
                    <a:pt x="8775217" y="6261100"/>
                  </a:lnTo>
                  <a:lnTo>
                    <a:pt x="8747963" y="6223000"/>
                  </a:lnTo>
                  <a:lnTo>
                    <a:pt x="8721458" y="6172200"/>
                  </a:lnTo>
                  <a:lnTo>
                    <a:pt x="8695728" y="6134100"/>
                  </a:lnTo>
                  <a:lnTo>
                    <a:pt x="8670747" y="6096000"/>
                  </a:lnTo>
                  <a:lnTo>
                    <a:pt x="8646973" y="6045200"/>
                  </a:lnTo>
                  <a:lnTo>
                    <a:pt x="8623592" y="6007100"/>
                  </a:lnTo>
                  <a:lnTo>
                    <a:pt x="8600643" y="5956300"/>
                  </a:lnTo>
                  <a:lnTo>
                    <a:pt x="8578126" y="5918200"/>
                  </a:lnTo>
                  <a:lnTo>
                    <a:pt x="8556041" y="5867400"/>
                  </a:lnTo>
                  <a:lnTo>
                    <a:pt x="8534425" y="5816600"/>
                  </a:lnTo>
                  <a:lnTo>
                    <a:pt x="8513254" y="5778500"/>
                  </a:lnTo>
                  <a:lnTo>
                    <a:pt x="8492579" y="5727700"/>
                  </a:lnTo>
                  <a:lnTo>
                    <a:pt x="8472373" y="5676900"/>
                  </a:lnTo>
                  <a:lnTo>
                    <a:pt x="8452663" y="5638800"/>
                  </a:lnTo>
                  <a:lnTo>
                    <a:pt x="8433460" y="5588000"/>
                  </a:lnTo>
                  <a:lnTo>
                    <a:pt x="8414766" y="5537200"/>
                  </a:lnTo>
                  <a:lnTo>
                    <a:pt x="8396605" y="5486400"/>
                  </a:lnTo>
                  <a:lnTo>
                    <a:pt x="8378977" y="5448300"/>
                  </a:lnTo>
                  <a:lnTo>
                    <a:pt x="8361896" y="5397500"/>
                  </a:lnTo>
                  <a:lnTo>
                    <a:pt x="8345373" y="5346700"/>
                  </a:lnTo>
                  <a:lnTo>
                    <a:pt x="8329422" y="5295900"/>
                  </a:lnTo>
                  <a:lnTo>
                    <a:pt x="8314042" y="5245100"/>
                  </a:lnTo>
                  <a:lnTo>
                    <a:pt x="8299247" y="5194300"/>
                  </a:lnTo>
                  <a:lnTo>
                    <a:pt x="8295703" y="5181600"/>
                  </a:lnTo>
                  <a:lnTo>
                    <a:pt x="8285061" y="5143500"/>
                  </a:lnTo>
                  <a:lnTo>
                    <a:pt x="8271472" y="5092700"/>
                  </a:lnTo>
                  <a:lnTo>
                    <a:pt x="8258505" y="5054600"/>
                  </a:lnTo>
                  <a:lnTo>
                    <a:pt x="8246173" y="5003800"/>
                  </a:lnTo>
                  <a:lnTo>
                    <a:pt x="8234477" y="4953000"/>
                  </a:lnTo>
                  <a:lnTo>
                    <a:pt x="8223428" y="4902200"/>
                  </a:lnTo>
                  <a:lnTo>
                    <a:pt x="8213052" y="4851400"/>
                  </a:lnTo>
                  <a:lnTo>
                    <a:pt x="8203336" y="4800600"/>
                  </a:lnTo>
                  <a:lnTo>
                    <a:pt x="8194294" y="4749800"/>
                  </a:lnTo>
                  <a:lnTo>
                    <a:pt x="8239785" y="4724400"/>
                  </a:lnTo>
                  <a:lnTo>
                    <a:pt x="8285239" y="4711700"/>
                  </a:lnTo>
                  <a:lnTo>
                    <a:pt x="8330641" y="4686300"/>
                  </a:lnTo>
                  <a:lnTo>
                    <a:pt x="8376005" y="4673600"/>
                  </a:lnTo>
                  <a:lnTo>
                    <a:pt x="8421319" y="4648200"/>
                  </a:lnTo>
                  <a:lnTo>
                    <a:pt x="8466595" y="4635500"/>
                  </a:lnTo>
                  <a:lnTo>
                    <a:pt x="8511807" y="4610100"/>
                  </a:lnTo>
                  <a:lnTo>
                    <a:pt x="8556993" y="4597400"/>
                  </a:lnTo>
                  <a:lnTo>
                    <a:pt x="8647189" y="4546600"/>
                  </a:lnTo>
                  <a:lnTo>
                    <a:pt x="8692210" y="4533900"/>
                  </a:lnTo>
                  <a:lnTo>
                    <a:pt x="8782101" y="4483100"/>
                  </a:lnTo>
                  <a:lnTo>
                    <a:pt x="8826957" y="4470400"/>
                  </a:lnTo>
                  <a:lnTo>
                    <a:pt x="9005824" y="4368800"/>
                  </a:lnTo>
                  <a:lnTo>
                    <a:pt x="9050401" y="4356100"/>
                  </a:lnTo>
                  <a:lnTo>
                    <a:pt x="9404629" y="4152900"/>
                  </a:lnTo>
                  <a:lnTo>
                    <a:pt x="9448609" y="4140200"/>
                  </a:lnTo>
                  <a:lnTo>
                    <a:pt x="9580093" y="4064000"/>
                  </a:lnTo>
                  <a:lnTo>
                    <a:pt x="9623768" y="4025900"/>
                  </a:lnTo>
                  <a:lnTo>
                    <a:pt x="9970364" y="3822700"/>
                  </a:lnTo>
                  <a:lnTo>
                    <a:pt x="10013315" y="3784600"/>
                  </a:lnTo>
                  <a:lnTo>
                    <a:pt x="10184244" y="3683000"/>
                  </a:lnTo>
                  <a:lnTo>
                    <a:pt x="10226751" y="3644900"/>
                  </a:lnTo>
                  <a:lnTo>
                    <a:pt x="10353726" y="3568700"/>
                  </a:lnTo>
                  <a:lnTo>
                    <a:pt x="10395864" y="3530600"/>
                  </a:lnTo>
                  <a:lnTo>
                    <a:pt x="10479849" y="3479800"/>
                  </a:lnTo>
                  <a:lnTo>
                    <a:pt x="10521696" y="3441700"/>
                  </a:lnTo>
                  <a:lnTo>
                    <a:pt x="10605072" y="3390900"/>
                  </a:lnTo>
                  <a:lnTo>
                    <a:pt x="10646613" y="3352800"/>
                  </a:lnTo>
                  <a:lnTo>
                    <a:pt x="10688053" y="3327400"/>
                  </a:lnTo>
                  <a:lnTo>
                    <a:pt x="10729392" y="3289300"/>
                  </a:lnTo>
                  <a:lnTo>
                    <a:pt x="10811739" y="3238500"/>
                  </a:lnTo>
                  <a:lnTo>
                    <a:pt x="10852760" y="3200400"/>
                  </a:lnTo>
                  <a:lnTo>
                    <a:pt x="10893654" y="3175000"/>
                  </a:lnTo>
                  <a:lnTo>
                    <a:pt x="10934459" y="3136900"/>
                  </a:lnTo>
                  <a:lnTo>
                    <a:pt x="11015713" y="3086100"/>
                  </a:lnTo>
                  <a:lnTo>
                    <a:pt x="11056176" y="3048000"/>
                  </a:lnTo>
                  <a:lnTo>
                    <a:pt x="11096523" y="3022600"/>
                  </a:lnTo>
                  <a:lnTo>
                    <a:pt x="11136757" y="2984500"/>
                  </a:lnTo>
                  <a:lnTo>
                    <a:pt x="11176864" y="2959100"/>
                  </a:lnTo>
                  <a:lnTo>
                    <a:pt x="11216869" y="2921000"/>
                  </a:lnTo>
                  <a:lnTo>
                    <a:pt x="11256747" y="2895600"/>
                  </a:lnTo>
                  <a:lnTo>
                    <a:pt x="11296498" y="2857500"/>
                  </a:lnTo>
                  <a:lnTo>
                    <a:pt x="11336134" y="2832100"/>
                  </a:lnTo>
                  <a:lnTo>
                    <a:pt x="11415039" y="2755900"/>
                  </a:lnTo>
                  <a:lnTo>
                    <a:pt x="11454308" y="2730500"/>
                  </a:lnTo>
                  <a:lnTo>
                    <a:pt x="11493462" y="2692400"/>
                  </a:lnTo>
                  <a:lnTo>
                    <a:pt x="11532476" y="2667000"/>
                  </a:lnTo>
                  <a:lnTo>
                    <a:pt x="11571364" y="2628900"/>
                  </a:lnTo>
                  <a:lnTo>
                    <a:pt x="11610124" y="2603500"/>
                  </a:lnTo>
                  <a:lnTo>
                    <a:pt x="11648758" y="2565400"/>
                  </a:lnTo>
                  <a:lnTo>
                    <a:pt x="11687251" y="2540000"/>
                  </a:lnTo>
                  <a:lnTo>
                    <a:pt x="11763858" y="2463800"/>
                  </a:lnTo>
                  <a:lnTo>
                    <a:pt x="11801958" y="2438400"/>
                  </a:lnTo>
                  <a:lnTo>
                    <a:pt x="11839918" y="2400300"/>
                  </a:lnTo>
                  <a:lnTo>
                    <a:pt x="11877751" y="2374900"/>
                  </a:lnTo>
                  <a:lnTo>
                    <a:pt x="11952986" y="2298700"/>
                  </a:lnTo>
                  <a:lnTo>
                    <a:pt x="11990400" y="2273300"/>
                  </a:lnTo>
                  <a:lnTo>
                    <a:pt x="12015241" y="2247900"/>
                  </a:lnTo>
                  <a:lnTo>
                    <a:pt x="12064797" y="2197100"/>
                  </a:lnTo>
                  <a:lnTo>
                    <a:pt x="12101792" y="2171700"/>
                  </a:lnTo>
                  <a:lnTo>
                    <a:pt x="12175325" y="2095500"/>
                  </a:lnTo>
                  <a:lnTo>
                    <a:pt x="12211876" y="2070100"/>
                  </a:lnTo>
                  <a:lnTo>
                    <a:pt x="12284532" y="1993900"/>
                  </a:lnTo>
                  <a:lnTo>
                    <a:pt x="12321819" y="1968500"/>
                  </a:lnTo>
                  <a:lnTo>
                    <a:pt x="12433211" y="1854200"/>
                  </a:lnTo>
                  <a:lnTo>
                    <a:pt x="12470168" y="1828800"/>
                  </a:lnTo>
                  <a:lnTo>
                    <a:pt x="12580557" y="1714500"/>
                  </a:lnTo>
                  <a:lnTo>
                    <a:pt x="12617196" y="1689100"/>
                  </a:lnTo>
                  <a:lnTo>
                    <a:pt x="12762865" y="1536700"/>
                  </a:lnTo>
                  <a:lnTo>
                    <a:pt x="12799073" y="1511300"/>
                  </a:lnTo>
                  <a:lnTo>
                    <a:pt x="13014528" y="1282700"/>
                  </a:lnTo>
                  <a:lnTo>
                    <a:pt x="13050139" y="1257300"/>
                  </a:lnTo>
                  <a:lnTo>
                    <a:pt x="13144653" y="1155700"/>
                  </a:lnTo>
                  <a:lnTo>
                    <a:pt x="13296951" y="990600"/>
                  </a:lnTo>
                  <a:lnTo>
                    <a:pt x="13331863" y="965200"/>
                  </a:lnTo>
                  <a:lnTo>
                    <a:pt x="13539432" y="736600"/>
                  </a:lnTo>
                  <a:lnTo>
                    <a:pt x="13743788" y="508000"/>
                  </a:lnTo>
                  <a:lnTo>
                    <a:pt x="13944841" y="279400"/>
                  </a:lnTo>
                  <a:lnTo>
                    <a:pt x="14142568" y="50800"/>
                  </a:lnTo>
                  <a:lnTo>
                    <a:pt x="14175194" y="12700"/>
                  </a:lnTo>
                  <a:lnTo>
                    <a:pt x="14185532" y="0"/>
                  </a:lnTo>
                  <a:close/>
                </a:path>
              </a:pathLst>
            </a:custGeom>
            <a:grpFill/>
          </p:spPr>
          <p:txBody>
            <a:bodyPr wrap="square" lIns="0" tIns="0" rIns="0" bIns="0" rtlCol="0"/>
            <a:lstStyle/>
            <a:p>
              <a:endParaRPr/>
            </a:p>
          </p:txBody>
        </p:sp>
        <p:pic>
          <p:nvPicPr>
            <p:cNvPr id="127" name="object 24">
              <a:extLst>
                <a:ext uri="{FF2B5EF4-FFF2-40B4-BE49-F238E27FC236}">
                  <a16:creationId xmlns:a16="http://schemas.microsoft.com/office/drawing/2014/main" id="{9ECAE6D4-7ED5-8E27-D998-CB6E477D4312}"/>
                </a:ext>
              </a:extLst>
            </p:cNvPr>
            <p:cNvPicPr/>
            <p:nvPr/>
          </p:nvPicPr>
          <p:blipFill>
            <a:blip r:embed="rId2" cstate="print"/>
            <a:stretch>
              <a:fillRect/>
            </a:stretch>
          </p:blipFill>
          <p:spPr>
            <a:xfrm>
              <a:off x="17831991" y="751903"/>
              <a:ext cx="122230" cy="230635"/>
            </a:xfrm>
            <a:prstGeom prst="rect">
              <a:avLst/>
            </a:prstGeom>
            <a:grpFill/>
          </p:spPr>
        </p:pic>
        <p:sp>
          <p:nvSpPr>
            <p:cNvPr id="128" name="object 25">
              <a:extLst>
                <a:ext uri="{FF2B5EF4-FFF2-40B4-BE49-F238E27FC236}">
                  <a16:creationId xmlns:a16="http://schemas.microsoft.com/office/drawing/2014/main" id="{B064AE9C-A937-E783-A9D6-2B9FB0C1D3D1}"/>
                </a:ext>
              </a:extLst>
            </p:cNvPr>
            <p:cNvSpPr/>
            <p:nvPr userDrawn="1"/>
          </p:nvSpPr>
          <p:spPr>
            <a:xfrm>
              <a:off x="16775991" y="15978"/>
              <a:ext cx="3153454" cy="2207999"/>
            </a:xfrm>
            <a:custGeom>
              <a:avLst/>
              <a:gdLst/>
              <a:ahLst/>
              <a:cxnLst/>
              <a:rect l="l" t="t" r="r" b="b"/>
              <a:pathLst>
                <a:path w="2412365" h="1689100">
                  <a:moveTo>
                    <a:pt x="129705" y="1528876"/>
                  </a:moveTo>
                  <a:lnTo>
                    <a:pt x="114884" y="1535252"/>
                  </a:lnTo>
                  <a:lnTo>
                    <a:pt x="113499" y="1536700"/>
                  </a:lnTo>
                  <a:lnTo>
                    <a:pt x="128803" y="1529994"/>
                  </a:lnTo>
                  <a:lnTo>
                    <a:pt x="129705" y="1528876"/>
                  </a:lnTo>
                  <a:close/>
                </a:path>
                <a:path w="2412365" h="1689100">
                  <a:moveTo>
                    <a:pt x="272973" y="1467294"/>
                  </a:moveTo>
                  <a:lnTo>
                    <a:pt x="128803" y="1529994"/>
                  </a:lnTo>
                  <a:lnTo>
                    <a:pt x="0" y="1689100"/>
                  </a:lnTo>
                  <a:lnTo>
                    <a:pt x="185331" y="1594142"/>
                  </a:lnTo>
                  <a:lnTo>
                    <a:pt x="272973" y="1467294"/>
                  </a:lnTo>
                  <a:close/>
                </a:path>
                <a:path w="2412365" h="1689100">
                  <a:moveTo>
                    <a:pt x="384759" y="1491945"/>
                  </a:moveTo>
                  <a:lnTo>
                    <a:pt x="185331" y="1594142"/>
                  </a:lnTo>
                  <a:lnTo>
                    <a:pt x="154813" y="1638300"/>
                  </a:lnTo>
                  <a:lnTo>
                    <a:pt x="384759" y="1491945"/>
                  </a:lnTo>
                  <a:close/>
                </a:path>
                <a:path w="2412365" h="1689100">
                  <a:moveTo>
                    <a:pt x="682294" y="862203"/>
                  </a:moveTo>
                  <a:lnTo>
                    <a:pt x="679488" y="863600"/>
                  </a:lnTo>
                  <a:lnTo>
                    <a:pt x="677951" y="865632"/>
                  </a:lnTo>
                  <a:lnTo>
                    <a:pt x="680389" y="863600"/>
                  </a:lnTo>
                  <a:lnTo>
                    <a:pt x="682294" y="862203"/>
                  </a:lnTo>
                  <a:close/>
                </a:path>
                <a:path w="2412365" h="1689100">
                  <a:moveTo>
                    <a:pt x="829284" y="1003300"/>
                  </a:moveTo>
                  <a:lnTo>
                    <a:pt x="819734" y="1003300"/>
                  </a:lnTo>
                  <a:lnTo>
                    <a:pt x="814108" y="1013675"/>
                  </a:lnTo>
                  <a:lnTo>
                    <a:pt x="829284" y="1003300"/>
                  </a:lnTo>
                  <a:close/>
                </a:path>
                <a:path w="2412365" h="1689100">
                  <a:moveTo>
                    <a:pt x="845680" y="990600"/>
                  </a:moveTo>
                  <a:lnTo>
                    <a:pt x="829284" y="1003300"/>
                  </a:lnTo>
                  <a:lnTo>
                    <a:pt x="831850" y="1003300"/>
                  </a:lnTo>
                  <a:lnTo>
                    <a:pt x="845680" y="990600"/>
                  </a:lnTo>
                  <a:close/>
                </a:path>
                <a:path w="2412365" h="1689100">
                  <a:moveTo>
                    <a:pt x="849109" y="982599"/>
                  </a:moveTo>
                  <a:lnTo>
                    <a:pt x="845667" y="984580"/>
                  </a:lnTo>
                  <a:lnTo>
                    <a:pt x="848334" y="983081"/>
                  </a:lnTo>
                  <a:lnTo>
                    <a:pt x="849109" y="982599"/>
                  </a:lnTo>
                  <a:close/>
                </a:path>
                <a:path w="2412365" h="1689100">
                  <a:moveTo>
                    <a:pt x="854036" y="979741"/>
                  </a:moveTo>
                  <a:lnTo>
                    <a:pt x="851750" y="980871"/>
                  </a:lnTo>
                  <a:lnTo>
                    <a:pt x="849109" y="982599"/>
                  </a:lnTo>
                  <a:lnTo>
                    <a:pt x="854036" y="979741"/>
                  </a:lnTo>
                  <a:close/>
                </a:path>
                <a:path w="2412365" h="1689100">
                  <a:moveTo>
                    <a:pt x="893140" y="829564"/>
                  </a:moveTo>
                  <a:lnTo>
                    <a:pt x="886625" y="838200"/>
                  </a:lnTo>
                  <a:lnTo>
                    <a:pt x="889787" y="838200"/>
                  </a:lnTo>
                  <a:lnTo>
                    <a:pt x="893140" y="829564"/>
                  </a:lnTo>
                  <a:close/>
                </a:path>
                <a:path w="2412365" h="1689100">
                  <a:moveTo>
                    <a:pt x="896200" y="825500"/>
                  </a:moveTo>
                  <a:lnTo>
                    <a:pt x="894715" y="825500"/>
                  </a:lnTo>
                  <a:lnTo>
                    <a:pt x="893140" y="829564"/>
                  </a:lnTo>
                  <a:lnTo>
                    <a:pt x="896200" y="825500"/>
                  </a:lnTo>
                  <a:close/>
                </a:path>
                <a:path w="2412365" h="1689100">
                  <a:moveTo>
                    <a:pt x="901407" y="822934"/>
                  </a:moveTo>
                  <a:lnTo>
                    <a:pt x="896200" y="825500"/>
                  </a:lnTo>
                  <a:lnTo>
                    <a:pt x="900899" y="825500"/>
                  </a:lnTo>
                  <a:lnTo>
                    <a:pt x="901407" y="822934"/>
                  </a:lnTo>
                  <a:close/>
                </a:path>
                <a:path w="2412365" h="1689100">
                  <a:moveTo>
                    <a:pt x="984923" y="1117600"/>
                  </a:moveTo>
                  <a:lnTo>
                    <a:pt x="981405" y="1117600"/>
                  </a:lnTo>
                  <a:lnTo>
                    <a:pt x="975372" y="1123581"/>
                  </a:lnTo>
                  <a:lnTo>
                    <a:pt x="984923" y="1117600"/>
                  </a:lnTo>
                  <a:close/>
                </a:path>
                <a:path w="2412365" h="1689100">
                  <a:moveTo>
                    <a:pt x="1014666" y="1104900"/>
                  </a:moveTo>
                  <a:lnTo>
                    <a:pt x="984923" y="1117600"/>
                  </a:lnTo>
                  <a:lnTo>
                    <a:pt x="996645" y="1117600"/>
                  </a:lnTo>
                  <a:lnTo>
                    <a:pt x="1014666" y="1104900"/>
                  </a:lnTo>
                  <a:close/>
                </a:path>
                <a:path w="2412365" h="1689100">
                  <a:moveTo>
                    <a:pt x="1035596" y="407187"/>
                  </a:moveTo>
                  <a:lnTo>
                    <a:pt x="1028458" y="411581"/>
                  </a:lnTo>
                  <a:lnTo>
                    <a:pt x="1007262" y="443979"/>
                  </a:lnTo>
                  <a:lnTo>
                    <a:pt x="1014476" y="439458"/>
                  </a:lnTo>
                  <a:lnTo>
                    <a:pt x="1035596" y="407187"/>
                  </a:lnTo>
                  <a:close/>
                </a:path>
                <a:path w="2412365" h="1689100">
                  <a:moveTo>
                    <a:pt x="1065149" y="423456"/>
                  </a:moveTo>
                  <a:lnTo>
                    <a:pt x="1047673" y="447827"/>
                  </a:lnTo>
                  <a:lnTo>
                    <a:pt x="1053884" y="440029"/>
                  </a:lnTo>
                  <a:lnTo>
                    <a:pt x="1058710" y="433527"/>
                  </a:lnTo>
                  <a:lnTo>
                    <a:pt x="1062380" y="428066"/>
                  </a:lnTo>
                  <a:lnTo>
                    <a:pt x="1065149" y="423456"/>
                  </a:lnTo>
                  <a:close/>
                </a:path>
                <a:path w="2412365" h="1689100">
                  <a:moveTo>
                    <a:pt x="1071880" y="784567"/>
                  </a:moveTo>
                  <a:lnTo>
                    <a:pt x="1069721" y="784999"/>
                  </a:lnTo>
                  <a:lnTo>
                    <a:pt x="1066609" y="786295"/>
                  </a:lnTo>
                  <a:lnTo>
                    <a:pt x="1061605" y="789190"/>
                  </a:lnTo>
                  <a:lnTo>
                    <a:pt x="1065085" y="787946"/>
                  </a:lnTo>
                  <a:lnTo>
                    <a:pt x="1068438" y="786295"/>
                  </a:lnTo>
                  <a:lnTo>
                    <a:pt x="1071880" y="784567"/>
                  </a:lnTo>
                  <a:close/>
                </a:path>
                <a:path w="2412365" h="1689100">
                  <a:moveTo>
                    <a:pt x="1093724" y="1027150"/>
                  </a:moveTo>
                  <a:lnTo>
                    <a:pt x="1090206" y="1028700"/>
                  </a:lnTo>
                  <a:lnTo>
                    <a:pt x="1057249" y="1054100"/>
                  </a:lnTo>
                  <a:lnTo>
                    <a:pt x="1065225" y="1050759"/>
                  </a:lnTo>
                  <a:lnTo>
                    <a:pt x="1080401" y="1041400"/>
                  </a:lnTo>
                  <a:lnTo>
                    <a:pt x="1093724" y="1027150"/>
                  </a:lnTo>
                  <a:close/>
                </a:path>
                <a:path w="2412365" h="1689100">
                  <a:moveTo>
                    <a:pt x="1096416" y="443776"/>
                  </a:moveTo>
                  <a:lnTo>
                    <a:pt x="1095400" y="444500"/>
                  </a:lnTo>
                  <a:lnTo>
                    <a:pt x="1095857" y="444500"/>
                  </a:lnTo>
                  <a:lnTo>
                    <a:pt x="1096416" y="443776"/>
                  </a:lnTo>
                  <a:close/>
                </a:path>
                <a:path w="2412365" h="1689100">
                  <a:moveTo>
                    <a:pt x="1156208" y="965200"/>
                  </a:moveTo>
                  <a:lnTo>
                    <a:pt x="1124673" y="990600"/>
                  </a:lnTo>
                  <a:lnTo>
                    <a:pt x="1104150" y="1016000"/>
                  </a:lnTo>
                  <a:lnTo>
                    <a:pt x="1093724" y="1027150"/>
                  </a:lnTo>
                  <a:lnTo>
                    <a:pt x="1119035" y="1016000"/>
                  </a:lnTo>
                  <a:lnTo>
                    <a:pt x="1141704" y="990600"/>
                  </a:lnTo>
                  <a:lnTo>
                    <a:pt x="1156208" y="965200"/>
                  </a:lnTo>
                  <a:close/>
                </a:path>
                <a:path w="2412365" h="1689100">
                  <a:moveTo>
                    <a:pt x="1207998" y="940765"/>
                  </a:moveTo>
                  <a:lnTo>
                    <a:pt x="1202575" y="943965"/>
                  </a:lnTo>
                  <a:lnTo>
                    <a:pt x="1196860" y="947559"/>
                  </a:lnTo>
                  <a:lnTo>
                    <a:pt x="1190815" y="951598"/>
                  </a:lnTo>
                  <a:lnTo>
                    <a:pt x="1184427" y="956144"/>
                  </a:lnTo>
                  <a:lnTo>
                    <a:pt x="1190840" y="952068"/>
                  </a:lnTo>
                  <a:lnTo>
                    <a:pt x="1196848" y="948169"/>
                  </a:lnTo>
                  <a:lnTo>
                    <a:pt x="1207998" y="940765"/>
                  </a:lnTo>
                  <a:close/>
                </a:path>
                <a:path w="2412365" h="1689100">
                  <a:moveTo>
                    <a:pt x="1237259" y="653529"/>
                  </a:moveTo>
                  <a:lnTo>
                    <a:pt x="1227137" y="659968"/>
                  </a:lnTo>
                  <a:lnTo>
                    <a:pt x="1226947" y="660565"/>
                  </a:lnTo>
                  <a:lnTo>
                    <a:pt x="1227264" y="660717"/>
                  </a:lnTo>
                  <a:lnTo>
                    <a:pt x="1227353" y="661162"/>
                  </a:lnTo>
                  <a:lnTo>
                    <a:pt x="1237259" y="653529"/>
                  </a:lnTo>
                  <a:close/>
                </a:path>
                <a:path w="2412365" h="1689100">
                  <a:moveTo>
                    <a:pt x="1305433" y="101130"/>
                  </a:moveTo>
                  <a:lnTo>
                    <a:pt x="1304150" y="101981"/>
                  </a:lnTo>
                  <a:lnTo>
                    <a:pt x="1302562" y="103454"/>
                  </a:lnTo>
                  <a:lnTo>
                    <a:pt x="1300530" y="105841"/>
                  </a:lnTo>
                  <a:lnTo>
                    <a:pt x="1305433" y="101130"/>
                  </a:lnTo>
                  <a:close/>
                </a:path>
                <a:path w="2412365" h="1689100">
                  <a:moveTo>
                    <a:pt x="1323200" y="825500"/>
                  </a:moveTo>
                  <a:lnTo>
                    <a:pt x="1306677" y="838200"/>
                  </a:lnTo>
                  <a:lnTo>
                    <a:pt x="1308506" y="838200"/>
                  </a:lnTo>
                  <a:lnTo>
                    <a:pt x="1323200" y="825500"/>
                  </a:lnTo>
                  <a:close/>
                </a:path>
                <a:path w="2412365" h="1689100">
                  <a:moveTo>
                    <a:pt x="1330845" y="76898"/>
                  </a:moveTo>
                  <a:lnTo>
                    <a:pt x="1305433" y="101130"/>
                  </a:lnTo>
                  <a:lnTo>
                    <a:pt x="1309585" y="100647"/>
                  </a:lnTo>
                  <a:lnTo>
                    <a:pt x="1311021" y="104203"/>
                  </a:lnTo>
                  <a:lnTo>
                    <a:pt x="1312151" y="106159"/>
                  </a:lnTo>
                  <a:lnTo>
                    <a:pt x="1315364" y="100888"/>
                  </a:lnTo>
                  <a:lnTo>
                    <a:pt x="1330845" y="76898"/>
                  </a:lnTo>
                  <a:close/>
                </a:path>
                <a:path w="2412365" h="1689100">
                  <a:moveTo>
                    <a:pt x="1386738" y="407149"/>
                  </a:moveTo>
                  <a:lnTo>
                    <a:pt x="1376908" y="419100"/>
                  </a:lnTo>
                  <a:lnTo>
                    <a:pt x="1380553" y="419100"/>
                  </a:lnTo>
                  <a:lnTo>
                    <a:pt x="1386738" y="407149"/>
                  </a:lnTo>
                  <a:close/>
                </a:path>
                <a:path w="2412365" h="1689100">
                  <a:moveTo>
                    <a:pt x="1387360" y="406400"/>
                  </a:moveTo>
                  <a:lnTo>
                    <a:pt x="1387132" y="406400"/>
                  </a:lnTo>
                  <a:lnTo>
                    <a:pt x="1386738" y="407149"/>
                  </a:lnTo>
                  <a:lnTo>
                    <a:pt x="1387360" y="406400"/>
                  </a:lnTo>
                  <a:close/>
                </a:path>
                <a:path w="2412365" h="1689100">
                  <a:moveTo>
                    <a:pt x="1394079" y="400062"/>
                  </a:moveTo>
                  <a:lnTo>
                    <a:pt x="1393583" y="400126"/>
                  </a:lnTo>
                  <a:lnTo>
                    <a:pt x="1393837" y="400367"/>
                  </a:lnTo>
                  <a:lnTo>
                    <a:pt x="1394079" y="400456"/>
                  </a:lnTo>
                  <a:lnTo>
                    <a:pt x="1394079" y="400062"/>
                  </a:lnTo>
                  <a:close/>
                </a:path>
                <a:path w="2412365" h="1689100">
                  <a:moveTo>
                    <a:pt x="1394167" y="402526"/>
                  </a:moveTo>
                  <a:lnTo>
                    <a:pt x="1393520" y="405003"/>
                  </a:lnTo>
                  <a:lnTo>
                    <a:pt x="1392288" y="408203"/>
                  </a:lnTo>
                  <a:lnTo>
                    <a:pt x="1389849" y="413169"/>
                  </a:lnTo>
                  <a:lnTo>
                    <a:pt x="1392567" y="407746"/>
                  </a:lnTo>
                  <a:lnTo>
                    <a:pt x="1393723" y="404622"/>
                  </a:lnTo>
                  <a:lnTo>
                    <a:pt x="1394167" y="402526"/>
                  </a:lnTo>
                  <a:close/>
                </a:path>
                <a:path w="2412365" h="1689100">
                  <a:moveTo>
                    <a:pt x="1394256" y="400977"/>
                  </a:moveTo>
                  <a:lnTo>
                    <a:pt x="1394193" y="400481"/>
                  </a:lnTo>
                  <a:lnTo>
                    <a:pt x="1394256" y="400977"/>
                  </a:lnTo>
                  <a:close/>
                </a:path>
                <a:path w="2412365" h="1689100">
                  <a:moveTo>
                    <a:pt x="1394447" y="401688"/>
                  </a:moveTo>
                  <a:lnTo>
                    <a:pt x="1394256" y="401510"/>
                  </a:lnTo>
                  <a:lnTo>
                    <a:pt x="1394155" y="402526"/>
                  </a:lnTo>
                  <a:lnTo>
                    <a:pt x="1394447" y="401688"/>
                  </a:lnTo>
                  <a:close/>
                </a:path>
                <a:path w="2412365" h="1689100">
                  <a:moveTo>
                    <a:pt x="1620545" y="50800"/>
                  </a:moveTo>
                  <a:lnTo>
                    <a:pt x="1615846" y="50800"/>
                  </a:lnTo>
                  <a:lnTo>
                    <a:pt x="1614068" y="54952"/>
                  </a:lnTo>
                  <a:lnTo>
                    <a:pt x="1620545" y="50800"/>
                  </a:lnTo>
                  <a:close/>
                </a:path>
                <a:path w="2412365" h="1689100">
                  <a:moveTo>
                    <a:pt x="1702511" y="68516"/>
                  </a:moveTo>
                  <a:lnTo>
                    <a:pt x="1700225" y="69837"/>
                  </a:lnTo>
                  <a:lnTo>
                    <a:pt x="1696072" y="76200"/>
                  </a:lnTo>
                  <a:lnTo>
                    <a:pt x="1702511" y="68516"/>
                  </a:lnTo>
                  <a:close/>
                </a:path>
                <a:path w="2412365" h="1689100">
                  <a:moveTo>
                    <a:pt x="1730336" y="38100"/>
                  </a:moveTo>
                  <a:lnTo>
                    <a:pt x="1723847" y="38100"/>
                  </a:lnTo>
                  <a:lnTo>
                    <a:pt x="1715973" y="50800"/>
                  </a:lnTo>
                  <a:lnTo>
                    <a:pt x="1706714" y="63500"/>
                  </a:lnTo>
                  <a:lnTo>
                    <a:pt x="1702511" y="68516"/>
                  </a:lnTo>
                  <a:lnTo>
                    <a:pt x="1711172" y="63500"/>
                  </a:lnTo>
                  <a:lnTo>
                    <a:pt x="1730336" y="38100"/>
                  </a:lnTo>
                  <a:close/>
                </a:path>
                <a:path w="2412365" h="1689100">
                  <a:moveTo>
                    <a:pt x="1787029" y="500253"/>
                  </a:moveTo>
                  <a:lnTo>
                    <a:pt x="1780527" y="508000"/>
                  </a:lnTo>
                  <a:lnTo>
                    <a:pt x="1772754" y="508000"/>
                  </a:lnTo>
                  <a:lnTo>
                    <a:pt x="1771942" y="520700"/>
                  </a:lnTo>
                  <a:lnTo>
                    <a:pt x="1782152" y="508000"/>
                  </a:lnTo>
                  <a:lnTo>
                    <a:pt x="1787029" y="500253"/>
                  </a:lnTo>
                  <a:close/>
                </a:path>
                <a:path w="2412365" h="1689100">
                  <a:moveTo>
                    <a:pt x="1801888" y="479742"/>
                  </a:moveTo>
                  <a:lnTo>
                    <a:pt x="1798142" y="482600"/>
                  </a:lnTo>
                  <a:lnTo>
                    <a:pt x="1787029" y="500253"/>
                  </a:lnTo>
                  <a:lnTo>
                    <a:pt x="1791195" y="495300"/>
                  </a:lnTo>
                  <a:lnTo>
                    <a:pt x="1800821" y="482600"/>
                  </a:lnTo>
                  <a:lnTo>
                    <a:pt x="1801888" y="479742"/>
                  </a:lnTo>
                  <a:close/>
                </a:path>
                <a:path w="2412365" h="1689100">
                  <a:moveTo>
                    <a:pt x="1821942" y="318401"/>
                  </a:moveTo>
                  <a:lnTo>
                    <a:pt x="1815452" y="323507"/>
                  </a:lnTo>
                  <a:lnTo>
                    <a:pt x="1813153" y="326364"/>
                  </a:lnTo>
                  <a:lnTo>
                    <a:pt x="1812340" y="328434"/>
                  </a:lnTo>
                  <a:lnTo>
                    <a:pt x="1821942" y="318401"/>
                  </a:lnTo>
                  <a:close/>
                </a:path>
                <a:path w="2412365" h="1689100">
                  <a:moveTo>
                    <a:pt x="1966772" y="357505"/>
                  </a:moveTo>
                  <a:lnTo>
                    <a:pt x="1957425" y="368300"/>
                  </a:lnTo>
                  <a:lnTo>
                    <a:pt x="1962391" y="368300"/>
                  </a:lnTo>
                  <a:lnTo>
                    <a:pt x="1966772" y="357505"/>
                  </a:lnTo>
                  <a:close/>
                </a:path>
                <a:path w="2412365" h="1689100">
                  <a:moveTo>
                    <a:pt x="2065477" y="365988"/>
                  </a:moveTo>
                  <a:lnTo>
                    <a:pt x="2046808" y="378447"/>
                  </a:lnTo>
                  <a:lnTo>
                    <a:pt x="2028190" y="389864"/>
                  </a:lnTo>
                  <a:lnTo>
                    <a:pt x="2009279" y="401180"/>
                  </a:lnTo>
                  <a:lnTo>
                    <a:pt x="1989709" y="413359"/>
                  </a:lnTo>
                  <a:lnTo>
                    <a:pt x="1995652" y="401104"/>
                  </a:lnTo>
                  <a:lnTo>
                    <a:pt x="1979891" y="411010"/>
                  </a:lnTo>
                  <a:lnTo>
                    <a:pt x="1959178" y="424815"/>
                  </a:lnTo>
                  <a:lnTo>
                    <a:pt x="1950300" y="424243"/>
                  </a:lnTo>
                  <a:lnTo>
                    <a:pt x="1962835" y="411797"/>
                  </a:lnTo>
                  <a:lnTo>
                    <a:pt x="1977771" y="399872"/>
                  </a:lnTo>
                  <a:lnTo>
                    <a:pt x="1993163" y="389407"/>
                  </a:lnTo>
                  <a:lnTo>
                    <a:pt x="2007095" y="381317"/>
                  </a:lnTo>
                  <a:lnTo>
                    <a:pt x="2004174" y="377647"/>
                  </a:lnTo>
                  <a:lnTo>
                    <a:pt x="1995970" y="377977"/>
                  </a:lnTo>
                  <a:lnTo>
                    <a:pt x="1987042" y="378561"/>
                  </a:lnTo>
                  <a:lnTo>
                    <a:pt x="1981974" y="375640"/>
                  </a:lnTo>
                  <a:lnTo>
                    <a:pt x="1943379" y="404812"/>
                  </a:lnTo>
                  <a:lnTo>
                    <a:pt x="1919401" y="432422"/>
                  </a:lnTo>
                  <a:lnTo>
                    <a:pt x="1896059" y="460349"/>
                  </a:lnTo>
                  <a:lnTo>
                    <a:pt x="1859356" y="490474"/>
                  </a:lnTo>
                  <a:lnTo>
                    <a:pt x="1859826" y="483285"/>
                  </a:lnTo>
                  <a:lnTo>
                    <a:pt x="1859991" y="477583"/>
                  </a:lnTo>
                  <a:lnTo>
                    <a:pt x="1853184" y="479171"/>
                  </a:lnTo>
                  <a:lnTo>
                    <a:pt x="1832686" y="493915"/>
                  </a:lnTo>
                  <a:lnTo>
                    <a:pt x="1841881" y="484936"/>
                  </a:lnTo>
                  <a:lnTo>
                    <a:pt x="1807108" y="512660"/>
                  </a:lnTo>
                  <a:lnTo>
                    <a:pt x="1785988" y="523240"/>
                  </a:lnTo>
                  <a:lnTo>
                    <a:pt x="1770621" y="532231"/>
                  </a:lnTo>
                  <a:lnTo>
                    <a:pt x="1753108" y="555193"/>
                  </a:lnTo>
                  <a:lnTo>
                    <a:pt x="1747647" y="545515"/>
                  </a:lnTo>
                  <a:lnTo>
                    <a:pt x="1724025" y="568706"/>
                  </a:lnTo>
                  <a:lnTo>
                    <a:pt x="1693608" y="594131"/>
                  </a:lnTo>
                  <a:lnTo>
                    <a:pt x="1634401" y="640207"/>
                  </a:lnTo>
                  <a:lnTo>
                    <a:pt x="1635086" y="637070"/>
                  </a:lnTo>
                  <a:lnTo>
                    <a:pt x="1608886" y="660831"/>
                  </a:lnTo>
                  <a:lnTo>
                    <a:pt x="1590662" y="676529"/>
                  </a:lnTo>
                  <a:lnTo>
                    <a:pt x="1577505" y="686904"/>
                  </a:lnTo>
                  <a:lnTo>
                    <a:pt x="1566532" y="694626"/>
                  </a:lnTo>
                  <a:lnTo>
                    <a:pt x="1539443" y="713066"/>
                  </a:lnTo>
                  <a:lnTo>
                    <a:pt x="1517370" y="728980"/>
                  </a:lnTo>
                  <a:lnTo>
                    <a:pt x="1485646" y="752868"/>
                  </a:lnTo>
                  <a:lnTo>
                    <a:pt x="1525676" y="709066"/>
                  </a:lnTo>
                  <a:lnTo>
                    <a:pt x="1502956" y="723887"/>
                  </a:lnTo>
                  <a:lnTo>
                    <a:pt x="1488617" y="737692"/>
                  </a:lnTo>
                  <a:lnTo>
                    <a:pt x="1476578" y="750785"/>
                  </a:lnTo>
                  <a:lnTo>
                    <a:pt x="1460741" y="763460"/>
                  </a:lnTo>
                  <a:lnTo>
                    <a:pt x="1459801" y="761034"/>
                  </a:lnTo>
                  <a:lnTo>
                    <a:pt x="1458874" y="757250"/>
                  </a:lnTo>
                  <a:lnTo>
                    <a:pt x="1462125" y="750557"/>
                  </a:lnTo>
                  <a:lnTo>
                    <a:pt x="1473758" y="739406"/>
                  </a:lnTo>
                  <a:lnTo>
                    <a:pt x="1388351" y="817270"/>
                  </a:lnTo>
                  <a:lnTo>
                    <a:pt x="1359598" y="842937"/>
                  </a:lnTo>
                  <a:lnTo>
                    <a:pt x="1350606" y="854849"/>
                  </a:lnTo>
                  <a:lnTo>
                    <a:pt x="1356309" y="854519"/>
                  </a:lnTo>
                  <a:lnTo>
                    <a:pt x="1368171" y="849210"/>
                  </a:lnTo>
                  <a:lnTo>
                    <a:pt x="1377721" y="846162"/>
                  </a:lnTo>
                  <a:lnTo>
                    <a:pt x="1364513" y="859155"/>
                  </a:lnTo>
                  <a:lnTo>
                    <a:pt x="1341945" y="874318"/>
                  </a:lnTo>
                  <a:lnTo>
                    <a:pt x="1319466" y="886256"/>
                  </a:lnTo>
                  <a:lnTo>
                    <a:pt x="1306537" y="889584"/>
                  </a:lnTo>
                  <a:lnTo>
                    <a:pt x="1313916" y="881938"/>
                  </a:lnTo>
                  <a:lnTo>
                    <a:pt x="1322997" y="873010"/>
                  </a:lnTo>
                  <a:lnTo>
                    <a:pt x="1327035" y="867181"/>
                  </a:lnTo>
                  <a:lnTo>
                    <a:pt x="1319301" y="868781"/>
                  </a:lnTo>
                  <a:lnTo>
                    <a:pt x="1285697" y="912634"/>
                  </a:lnTo>
                  <a:lnTo>
                    <a:pt x="1264577" y="918845"/>
                  </a:lnTo>
                  <a:lnTo>
                    <a:pt x="1270596" y="906818"/>
                  </a:lnTo>
                  <a:lnTo>
                    <a:pt x="1292783" y="884377"/>
                  </a:lnTo>
                  <a:lnTo>
                    <a:pt x="1341691" y="839533"/>
                  </a:lnTo>
                  <a:lnTo>
                    <a:pt x="1304264" y="865352"/>
                  </a:lnTo>
                  <a:lnTo>
                    <a:pt x="1275803" y="888504"/>
                  </a:lnTo>
                  <a:lnTo>
                    <a:pt x="1246873" y="912469"/>
                  </a:lnTo>
                  <a:lnTo>
                    <a:pt x="1207998" y="940765"/>
                  </a:lnTo>
                  <a:lnTo>
                    <a:pt x="1221562" y="933615"/>
                  </a:lnTo>
                  <a:lnTo>
                    <a:pt x="1233462" y="928484"/>
                  </a:lnTo>
                  <a:lnTo>
                    <a:pt x="1243952" y="924788"/>
                  </a:lnTo>
                  <a:lnTo>
                    <a:pt x="1253312" y="921956"/>
                  </a:lnTo>
                  <a:lnTo>
                    <a:pt x="1248270" y="932954"/>
                  </a:lnTo>
                  <a:lnTo>
                    <a:pt x="1225334" y="950734"/>
                  </a:lnTo>
                  <a:lnTo>
                    <a:pt x="1159535" y="994397"/>
                  </a:lnTo>
                  <a:lnTo>
                    <a:pt x="1174457" y="989266"/>
                  </a:lnTo>
                  <a:lnTo>
                    <a:pt x="1176997" y="992047"/>
                  </a:lnTo>
                  <a:lnTo>
                    <a:pt x="1170762" y="1000417"/>
                  </a:lnTo>
                  <a:lnTo>
                    <a:pt x="1159383" y="1012075"/>
                  </a:lnTo>
                  <a:lnTo>
                    <a:pt x="1156055" y="1014679"/>
                  </a:lnTo>
                  <a:lnTo>
                    <a:pt x="1154099" y="1016774"/>
                  </a:lnTo>
                  <a:lnTo>
                    <a:pt x="1152880" y="1018552"/>
                  </a:lnTo>
                  <a:lnTo>
                    <a:pt x="1147152" y="1024318"/>
                  </a:lnTo>
                  <a:lnTo>
                    <a:pt x="1152232" y="1021016"/>
                  </a:lnTo>
                  <a:lnTo>
                    <a:pt x="1152639" y="1022426"/>
                  </a:lnTo>
                  <a:lnTo>
                    <a:pt x="1154671" y="1023086"/>
                  </a:lnTo>
                  <a:lnTo>
                    <a:pt x="1159611" y="1022642"/>
                  </a:lnTo>
                  <a:lnTo>
                    <a:pt x="1184465" y="1005916"/>
                  </a:lnTo>
                  <a:lnTo>
                    <a:pt x="1208011" y="993152"/>
                  </a:lnTo>
                  <a:lnTo>
                    <a:pt x="1229525" y="982433"/>
                  </a:lnTo>
                  <a:lnTo>
                    <a:pt x="1248270" y="971829"/>
                  </a:lnTo>
                  <a:lnTo>
                    <a:pt x="1246149" y="962025"/>
                  </a:lnTo>
                  <a:lnTo>
                    <a:pt x="1276007" y="940295"/>
                  </a:lnTo>
                  <a:lnTo>
                    <a:pt x="1316824" y="914323"/>
                  </a:lnTo>
                  <a:lnTo>
                    <a:pt x="1347571" y="891819"/>
                  </a:lnTo>
                  <a:lnTo>
                    <a:pt x="1379220" y="868095"/>
                  </a:lnTo>
                  <a:lnTo>
                    <a:pt x="1391462" y="859790"/>
                  </a:lnTo>
                  <a:lnTo>
                    <a:pt x="1393063" y="860856"/>
                  </a:lnTo>
                  <a:lnTo>
                    <a:pt x="1391716" y="864235"/>
                  </a:lnTo>
                  <a:lnTo>
                    <a:pt x="1386573" y="870559"/>
                  </a:lnTo>
                  <a:lnTo>
                    <a:pt x="1376819" y="880478"/>
                  </a:lnTo>
                  <a:lnTo>
                    <a:pt x="1392669" y="867168"/>
                  </a:lnTo>
                  <a:lnTo>
                    <a:pt x="1413687" y="850912"/>
                  </a:lnTo>
                  <a:lnTo>
                    <a:pt x="1430566" y="836815"/>
                  </a:lnTo>
                  <a:lnTo>
                    <a:pt x="1434045" y="829983"/>
                  </a:lnTo>
                  <a:lnTo>
                    <a:pt x="1551089" y="747547"/>
                  </a:lnTo>
                  <a:lnTo>
                    <a:pt x="1555203" y="745642"/>
                  </a:lnTo>
                  <a:lnTo>
                    <a:pt x="1559433" y="743927"/>
                  </a:lnTo>
                  <a:lnTo>
                    <a:pt x="1562976" y="743204"/>
                  </a:lnTo>
                  <a:lnTo>
                    <a:pt x="1566303" y="739330"/>
                  </a:lnTo>
                  <a:lnTo>
                    <a:pt x="1566392" y="738009"/>
                  </a:lnTo>
                  <a:lnTo>
                    <a:pt x="1565262" y="737552"/>
                  </a:lnTo>
                  <a:lnTo>
                    <a:pt x="1597139" y="715111"/>
                  </a:lnTo>
                  <a:lnTo>
                    <a:pt x="1628762" y="692340"/>
                  </a:lnTo>
                  <a:lnTo>
                    <a:pt x="1817446" y="554380"/>
                  </a:lnTo>
                  <a:lnTo>
                    <a:pt x="2003831" y="413512"/>
                  </a:lnTo>
                  <a:lnTo>
                    <a:pt x="2034806" y="389940"/>
                  </a:lnTo>
                  <a:lnTo>
                    <a:pt x="2065477" y="365988"/>
                  </a:lnTo>
                  <a:close/>
                </a:path>
                <a:path w="2412365" h="1689100">
                  <a:moveTo>
                    <a:pt x="2099932" y="339013"/>
                  </a:moveTo>
                  <a:lnTo>
                    <a:pt x="2065477" y="365975"/>
                  </a:lnTo>
                  <a:lnTo>
                    <a:pt x="2073846" y="359981"/>
                  </a:lnTo>
                  <a:lnTo>
                    <a:pt x="2082342" y="353568"/>
                  </a:lnTo>
                  <a:lnTo>
                    <a:pt x="2091016" y="346633"/>
                  </a:lnTo>
                  <a:lnTo>
                    <a:pt x="2099932" y="339013"/>
                  </a:lnTo>
                  <a:close/>
                </a:path>
                <a:path w="2412365" h="1689100">
                  <a:moveTo>
                    <a:pt x="2412225" y="0"/>
                  </a:moveTo>
                  <a:lnTo>
                    <a:pt x="2286584" y="0"/>
                  </a:lnTo>
                  <a:lnTo>
                    <a:pt x="2278443" y="12700"/>
                  </a:lnTo>
                  <a:lnTo>
                    <a:pt x="2265337" y="25400"/>
                  </a:lnTo>
                  <a:lnTo>
                    <a:pt x="2241524" y="38100"/>
                  </a:lnTo>
                  <a:lnTo>
                    <a:pt x="2240953" y="38100"/>
                  </a:lnTo>
                  <a:lnTo>
                    <a:pt x="2237663" y="50800"/>
                  </a:lnTo>
                  <a:lnTo>
                    <a:pt x="2205710" y="76200"/>
                  </a:lnTo>
                  <a:lnTo>
                    <a:pt x="2213152" y="63500"/>
                  </a:lnTo>
                  <a:lnTo>
                    <a:pt x="2219706" y="50800"/>
                  </a:lnTo>
                  <a:lnTo>
                    <a:pt x="2224646" y="38100"/>
                  </a:lnTo>
                  <a:lnTo>
                    <a:pt x="2227224" y="25400"/>
                  </a:lnTo>
                  <a:lnTo>
                    <a:pt x="2208733" y="50800"/>
                  </a:lnTo>
                  <a:lnTo>
                    <a:pt x="2198992" y="50800"/>
                  </a:lnTo>
                  <a:lnTo>
                    <a:pt x="2191474" y="63500"/>
                  </a:lnTo>
                  <a:lnTo>
                    <a:pt x="2179650" y="76200"/>
                  </a:lnTo>
                  <a:lnTo>
                    <a:pt x="2177186" y="76200"/>
                  </a:lnTo>
                  <a:lnTo>
                    <a:pt x="2184323" y="50800"/>
                  </a:lnTo>
                  <a:lnTo>
                    <a:pt x="2197697" y="38100"/>
                  </a:lnTo>
                  <a:lnTo>
                    <a:pt x="2213889" y="25400"/>
                  </a:lnTo>
                  <a:lnTo>
                    <a:pt x="2168906" y="50800"/>
                  </a:lnTo>
                  <a:lnTo>
                    <a:pt x="2140026" y="88900"/>
                  </a:lnTo>
                  <a:lnTo>
                    <a:pt x="2102573" y="127000"/>
                  </a:lnTo>
                  <a:lnTo>
                    <a:pt x="2058492" y="165100"/>
                  </a:lnTo>
                  <a:lnTo>
                    <a:pt x="2009724" y="203200"/>
                  </a:lnTo>
                  <a:lnTo>
                    <a:pt x="2016226" y="190500"/>
                  </a:lnTo>
                  <a:lnTo>
                    <a:pt x="2022805" y="190500"/>
                  </a:lnTo>
                  <a:lnTo>
                    <a:pt x="2023884" y="177800"/>
                  </a:lnTo>
                  <a:lnTo>
                    <a:pt x="2013927" y="177800"/>
                  </a:lnTo>
                  <a:lnTo>
                    <a:pt x="1993607" y="203200"/>
                  </a:lnTo>
                  <a:lnTo>
                    <a:pt x="1971395" y="228600"/>
                  </a:lnTo>
                  <a:lnTo>
                    <a:pt x="1946351" y="254000"/>
                  </a:lnTo>
                  <a:lnTo>
                    <a:pt x="1917573" y="266700"/>
                  </a:lnTo>
                  <a:lnTo>
                    <a:pt x="1922830" y="266700"/>
                  </a:lnTo>
                  <a:lnTo>
                    <a:pt x="1888972" y="292100"/>
                  </a:lnTo>
                  <a:lnTo>
                    <a:pt x="1846059" y="317500"/>
                  </a:lnTo>
                  <a:lnTo>
                    <a:pt x="1811642" y="342900"/>
                  </a:lnTo>
                  <a:lnTo>
                    <a:pt x="1811312" y="342900"/>
                  </a:lnTo>
                  <a:lnTo>
                    <a:pt x="1812340" y="330200"/>
                  </a:lnTo>
                  <a:lnTo>
                    <a:pt x="1780438" y="368300"/>
                  </a:lnTo>
                  <a:lnTo>
                    <a:pt x="1737741" y="406400"/>
                  </a:lnTo>
                  <a:lnTo>
                    <a:pt x="1703666" y="419100"/>
                  </a:lnTo>
                  <a:lnTo>
                    <a:pt x="1672412" y="431800"/>
                  </a:lnTo>
                  <a:lnTo>
                    <a:pt x="1638173" y="444500"/>
                  </a:lnTo>
                  <a:lnTo>
                    <a:pt x="1647405" y="444500"/>
                  </a:lnTo>
                  <a:lnTo>
                    <a:pt x="1612798" y="457200"/>
                  </a:lnTo>
                  <a:lnTo>
                    <a:pt x="1569377" y="495300"/>
                  </a:lnTo>
                  <a:lnTo>
                    <a:pt x="1527175" y="520700"/>
                  </a:lnTo>
                  <a:lnTo>
                    <a:pt x="1496263" y="546100"/>
                  </a:lnTo>
                  <a:lnTo>
                    <a:pt x="1514729" y="533400"/>
                  </a:lnTo>
                  <a:lnTo>
                    <a:pt x="1542643" y="533400"/>
                  </a:lnTo>
                  <a:lnTo>
                    <a:pt x="1556410" y="520700"/>
                  </a:lnTo>
                  <a:lnTo>
                    <a:pt x="1564043" y="508000"/>
                  </a:lnTo>
                  <a:lnTo>
                    <a:pt x="1576120" y="495300"/>
                  </a:lnTo>
                  <a:lnTo>
                    <a:pt x="1603273" y="469900"/>
                  </a:lnTo>
                  <a:lnTo>
                    <a:pt x="1594548" y="495300"/>
                  </a:lnTo>
                  <a:lnTo>
                    <a:pt x="1574025" y="508000"/>
                  </a:lnTo>
                  <a:lnTo>
                    <a:pt x="1552003" y="533400"/>
                  </a:lnTo>
                  <a:lnTo>
                    <a:pt x="1538820" y="558800"/>
                  </a:lnTo>
                  <a:lnTo>
                    <a:pt x="1518818" y="571500"/>
                  </a:lnTo>
                  <a:lnTo>
                    <a:pt x="1476222" y="571500"/>
                  </a:lnTo>
                  <a:lnTo>
                    <a:pt x="1438592" y="596900"/>
                  </a:lnTo>
                  <a:lnTo>
                    <a:pt x="1403870" y="622300"/>
                  </a:lnTo>
                  <a:lnTo>
                    <a:pt x="1369009" y="635000"/>
                  </a:lnTo>
                  <a:lnTo>
                    <a:pt x="1330947" y="673100"/>
                  </a:lnTo>
                  <a:lnTo>
                    <a:pt x="1286624" y="698500"/>
                  </a:lnTo>
                  <a:lnTo>
                    <a:pt x="1269377" y="723900"/>
                  </a:lnTo>
                  <a:lnTo>
                    <a:pt x="1250124" y="749300"/>
                  </a:lnTo>
                  <a:lnTo>
                    <a:pt x="1220711" y="774700"/>
                  </a:lnTo>
                  <a:lnTo>
                    <a:pt x="1172959" y="800100"/>
                  </a:lnTo>
                  <a:lnTo>
                    <a:pt x="1174445" y="787400"/>
                  </a:lnTo>
                  <a:lnTo>
                    <a:pt x="1169581" y="800100"/>
                  </a:lnTo>
                  <a:lnTo>
                    <a:pt x="1156195" y="812800"/>
                  </a:lnTo>
                  <a:lnTo>
                    <a:pt x="1140396" y="812800"/>
                  </a:lnTo>
                  <a:lnTo>
                    <a:pt x="1128280" y="825500"/>
                  </a:lnTo>
                  <a:lnTo>
                    <a:pt x="1138085" y="825500"/>
                  </a:lnTo>
                  <a:lnTo>
                    <a:pt x="1131824" y="838200"/>
                  </a:lnTo>
                  <a:lnTo>
                    <a:pt x="1126477" y="850900"/>
                  </a:lnTo>
                  <a:lnTo>
                    <a:pt x="1139024" y="850900"/>
                  </a:lnTo>
                  <a:lnTo>
                    <a:pt x="1112761" y="863600"/>
                  </a:lnTo>
                  <a:lnTo>
                    <a:pt x="1072184" y="863600"/>
                  </a:lnTo>
                  <a:lnTo>
                    <a:pt x="1049172" y="876300"/>
                  </a:lnTo>
                  <a:lnTo>
                    <a:pt x="1013714" y="901700"/>
                  </a:lnTo>
                  <a:lnTo>
                    <a:pt x="992390" y="914400"/>
                  </a:lnTo>
                  <a:lnTo>
                    <a:pt x="999109" y="901700"/>
                  </a:lnTo>
                  <a:lnTo>
                    <a:pt x="1005827" y="889000"/>
                  </a:lnTo>
                  <a:lnTo>
                    <a:pt x="1005179" y="876300"/>
                  </a:lnTo>
                  <a:lnTo>
                    <a:pt x="995235" y="863600"/>
                  </a:lnTo>
                  <a:lnTo>
                    <a:pt x="994232" y="850900"/>
                  </a:lnTo>
                  <a:lnTo>
                    <a:pt x="1003046" y="838200"/>
                  </a:lnTo>
                  <a:lnTo>
                    <a:pt x="1004963" y="835075"/>
                  </a:lnTo>
                  <a:lnTo>
                    <a:pt x="1006843" y="833259"/>
                  </a:lnTo>
                  <a:lnTo>
                    <a:pt x="1028141" y="811580"/>
                  </a:lnTo>
                  <a:lnTo>
                    <a:pt x="1027874" y="812800"/>
                  </a:lnTo>
                  <a:lnTo>
                    <a:pt x="1029627" y="810056"/>
                  </a:lnTo>
                  <a:lnTo>
                    <a:pt x="1038567" y="800963"/>
                  </a:lnTo>
                  <a:lnTo>
                    <a:pt x="1069314" y="768070"/>
                  </a:lnTo>
                  <a:lnTo>
                    <a:pt x="1094689" y="741210"/>
                  </a:lnTo>
                  <a:lnTo>
                    <a:pt x="1094701" y="762000"/>
                  </a:lnTo>
                  <a:lnTo>
                    <a:pt x="1093330" y="771372"/>
                  </a:lnTo>
                  <a:lnTo>
                    <a:pt x="1093165" y="771486"/>
                  </a:lnTo>
                  <a:lnTo>
                    <a:pt x="1071880" y="784580"/>
                  </a:lnTo>
                  <a:lnTo>
                    <a:pt x="1074661" y="789127"/>
                  </a:lnTo>
                  <a:lnTo>
                    <a:pt x="1071283" y="798182"/>
                  </a:lnTo>
                  <a:lnTo>
                    <a:pt x="1076642" y="798461"/>
                  </a:lnTo>
                  <a:lnTo>
                    <a:pt x="1105649" y="776706"/>
                  </a:lnTo>
                  <a:lnTo>
                    <a:pt x="1100836" y="780884"/>
                  </a:lnTo>
                  <a:lnTo>
                    <a:pt x="1104849" y="779754"/>
                  </a:lnTo>
                  <a:lnTo>
                    <a:pt x="1100112" y="783932"/>
                  </a:lnTo>
                  <a:lnTo>
                    <a:pt x="1128864" y="767549"/>
                  </a:lnTo>
                  <a:lnTo>
                    <a:pt x="1149692" y="750735"/>
                  </a:lnTo>
                  <a:lnTo>
                    <a:pt x="1168590" y="733374"/>
                  </a:lnTo>
                  <a:lnTo>
                    <a:pt x="1191501" y="715403"/>
                  </a:lnTo>
                  <a:lnTo>
                    <a:pt x="1197559" y="715949"/>
                  </a:lnTo>
                  <a:lnTo>
                    <a:pt x="1188415" y="725868"/>
                  </a:lnTo>
                  <a:lnTo>
                    <a:pt x="1178674" y="735418"/>
                  </a:lnTo>
                  <a:lnTo>
                    <a:pt x="1182979" y="734860"/>
                  </a:lnTo>
                  <a:lnTo>
                    <a:pt x="1201267" y="721029"/>
                  </a:lnTo>
                  <a:lnTo>
                    <a:pt x="1223162" y="705993"/>
                  </a:lnTo>
                  <a:lnTo>
                    <a:pt x="1269403" y="675132"/>
                  </a:lnTo>
                  <a:lnTo>
                    <a:pt x="1289342" y="660349"/>
                  </a:lnTo>
                  <a:lnTo>
                    <a:pt x="1304518" y="647217"/>
                  </a:lnTo>
                  <a:lnTo>
                    <a:pt x="1312887" y="636485"/>
                  </a:lnTo>
                  <a:lnTo>
                    <a:pt x="1312379" y="628904"/>
                  </a:lnTo>
                  <a:lnTo>
                    <a:pt x="1331861" y="615149"/>
                  </a:lnTo>
                  <a:lnTo>
                    <a:pt x="1344955" y="607910"/>
                  </a:lnTo>
                  <a:lnTo>
                    <a:pt x="1354378" y="604469"/>
                  </a:lnTo>
                  <a:lnTo>
                    <a:pt x="1362837" y="602145"/>
                  </a:lnTo>
                  <a:lnTo>
                    <a:pt x="1382153" y="581101"/>
                  </a:lnTo>
                  <a:lnTo>
                    <a:pt x="1409166" y="559295"/>
                  </a:lnTo>
                  <a:lnTo>
                    <a:pt x="1440472" y="537438"/>
                  </a:lnTo>
                  <a:lnTo>
                    <a:pt x="1472641" y="516293"/>
                  </a:lnTo>
                  <a:lnTo>
                    <a:pt x="1501902" y="496125"/>
                  </a:lnTo>
                  <a:lnTo>
                    <a:pt x="1525143" y="478218"/>
                  </a:lnTo>
                  <a:lnTo>
                    <a:pt x="1538986" y="463397"/>
                  </a:lnTo>
                  <a:lnTo>
                    <a:pt x="1540002" y="452513"/>
                  </a:lnTo>
                  <a:lnTo>
                    <a:pt x="1506372" y="478828"/>
                  </a:lnTo>
                  <a:lnTo>
                    <a:pt x="1487030" y="495058"/>
                  </a:lnTo>
                  <a:lnTo>
                    <a:pt x="1468412" y="512851"/>
                  </a:lnTo>
                  <a:lnTo>
                    <a:pt x="1456956" y="496506"/>
                  </a:lnTo>
                  <a:lnTo>
                    <a:pt x="1439849" y="511924"/>
                  </a:lnTo>
                  <a:lnTo>
                    <a:pt x="1436852" y="520407"/>
                  </a:lnTo>
                  <a:lnTo>
                    <a:pt x="1430591" y="530961"/>
                  </a:lnTo>
                  <a:lnTo>
                    <a:pt x="1403718" y="552602"/>
                  </a:lnTo>
                  <a:lnTo>
                    <a:pt x="1421079" y="541566"/>
                  </a:lnTo>
                  <a:lnTo>
                    <a:pt x="1387157" y="569417"/>
                  </a:lnTo>
                  <a:lnTo>
                    <a:pt x="1345298" y="599960"/>
                  </a:lnTo>
                  <a:lnTo>
                    <a:pt x="1261110" y="658749"/>
                  </a:lnTo>
                  <a:lnTo>
                    <a:pt x="1256665" y="657072"/>
                  </a:lnTo>
                  <a:lnTo>
                    <a:pt x="1244854" y="661047"/>
                  </a:lnTo>
                  <a:lnTo>
                    <a:pt x="1232738" y="664489"/>
                  </a:lnTo>
                  <a:lnTo>
                    <a:pt x="1227353" y="661162"/>
                  </a:lnTo>
                  <a:lnTo>
                    <a:pt x="1203312" y="679488"/>
                  </a:lnTo>
                  <a:lnTo>
                    <a:pt x="1181239" y="697318"/>
                  </a:lnTo>
                  <a:lnTo>
                    <a:pt x="1163027" y="714248"/>
                  </a:lnTo>
                  <a:lnTo>
                    <a:pt x="1150556" y="729907"/>
                  </a:lnTo>
                  <a:lnTo>
                    <a:pt x="1132738" y="741222"/>
                  </a:lnTo>
                  <a:lnTo>
                    <a:pt x="1113523" y="756056"/>
                  </a:lnTo>
                  <a:lnTo>
                    <a:pt x="1098765" y="767245"/>
                  </a:lnTo>
                  <a:lnTo>
                    <a:pt x="1099883" y="762000"/>
                  </a:lnTo>
                  <a:lnTo>
                    <a:pt x="1104620" y="749300"/>
                  </a:lnTo>
                  <a:lnTo>
                    <a:pt x="1116926" y="723900"/>
                  </a:lnTo>
                  <a:lnTo>
                    <a:pt x="1130033" y="711200"/>
                  </a:lnTo>
                  <a:lnTo>
                    <a:pt x="1128801" y="723900"/>
                  </a:lnTo>
                  <a:lnTo>
                    <a:pt x="1121854" y="736600"/>
                  </a:lnTo>
                  <a:lnTo>
                    <a:pt x="1117841" y="749300"/>
                  </a:lnTo>
                  <a:lnTo>
                    <a:pt x="1137310" y="711200"/>
                  </a:lnTo>
                  <a:lnTo>
                    <a:pt x="1156500" y="698500"/>
                  </a:lnTo>
                  <a:lnTo>
                    <a:pt x="1175118" y="685800"/>
                  </a:lnTo>
                  <a:lnTo>
                    <a:pt x="1181049" y="673100"/>
                  </a:lnTo>
                  <a:lnTo>
                    <a:pt x="1185926" y="662635"/>
                  </a:lnTo>
                  <a:lnTo>
                    <a:pt x="1188897" y="661263"/>
                  </a:lnTo>
                  <a:lnTo>
                    <a:pt x="1205953" y="651510"/>
                  </a:lnTo>
                  <a:lnTo>
                    <a:pt x="1225981" y="639064"/>
                  </a:lnTo>
                  <a:lnTo>
                    <a:pt x="1247495" y="624954"/>
                  </a:lnTo>
                  <a:lnTo>
                    <a:pt x="1289456" y="596455"/>
                  </a:lnTo>
                  <a:lnTo>
                    <a:pt x="1307363" y="584758"/>
                  </a:lnTo>
                  <a:lnTo>
                    <a:pt x="1296708" y="600621"/>
                  </a:lnTo>
                  <a:lnTo>
                    <a:pt x="1280401" y="617715"/>
                  </a:lnTo>
                  <a:lnTo>
                    <a:pt x="1260055" y="635520"/>
                  </a:lnTo>
                  <a:lnTo>
                    <a:pt x="1237272" y="653529"/>
                  </a:lnTo>
                  <a:lnTo>
                    <a:pt x="1255229" y="641845"/>
                  </a:lnTo>
                  <a:lnTo>
                    <a:pt x="1319174" y="598258"/>
                  </a:lnTo>
                  <a:lnTo>
                    <a:pt x="1317358" y="573163"/>
                  </a:lnTo>
                  <a:lnTo>
                    <a:pt x="1349679" y="550633"/>
                  </a:lnTo>
                  <a:lnTo>
                    <a:pt x="1363814" y="542798"/>
                  </a:lnTo>
                  <a:lnTo>
                    <a:pt x="1364907" y="545541"/>
                  </a:lnTo>
                  <a:lnTo>
                    <a:pt x="1358099" y="554723"/>
                  </a:lnTo>
                  <a:lnTo>
                    <a:pt x="1348524" y="566216"/>
                  </a:lnTo>
                  <a:lnTo>
                    <a:pt x="1341310" y="575894"/>
                  </a:lnTo>
                  <a:lnTo>
                    <a:pt x="1387424" y="542607"/>
                  </a:lnTo>
                  <a:lnTo>
                    <a:pt x="1398663" y="530085"/>
                  </a:lnTo>
                  <a:lnTo>
                    <a:pt x="1410970" y="518033"/>
                  </a:lnTo>
                  <a:lnTo>
                    <a:pt x="1382763" y="538695"/>
                  </a:lnTo>
                  <a:lnTo>
                    <a:pt x="1369682" y="544322"/>
                  </a:lnTo>
                  <a:lnTo>
                    <a:pt x="1365618" y="540880"/>
                  </a:lnTo>
                  <a:lnTo>
                    <a:pt x="1364462" y="534352"/>
                  </a:lnTo>
                  <a:lnTo>
                    <a:pt x="1360131" y="530720"/>
                  </a:lnTo>
                  <a:lnTo>
                    <a:pt x="1346504" y="535927"/>
                  </a:lnTo>
                  <a:lnTo>
                    <a:pt x="1317485" y="555967"/>
                  </a:lnTo>
                  <a:lnTo>
                    <a:pt x="1329016" y="537248"/>
                  </a:lnTo>
                  <a:lnTo>
                    <a:pt x="1352321" y="515518"/>
                  </a:lnTo>
                  <a:lnTo>
                    <a:pt x="1381074" y="494271"/>
                  </a:lnTo>
                  <a:lnTo>
                    <a:pt x="1408963" y="476999"/>
                  </a:lnTo>
                  <a:lnTo>
                    <a:pt x="1423581" y="476364"/>
                  </a:lnTo>
                  <a:lnTo>
                    <a:pt x="1412887" y="489305"/>
                  </a:lnTo>
                  <a:lnTo>
                    <a:pt x="1393952" y="507949"/>
                  </a:lnTo>
                  <a:lnTo>
                    <a:pt x="1383842" y="524471"/>
                  </a:lnTo>
                  <a:lnTo>
                    <a:pt x="1403540" y="508355"/>
                  </a:lnTo>
                  <a:lnTo>
                    <a:pt x="1412671" y="498957"/>
                  </a:lnTo>
                  <a:lnTo>
                    <a:pt x="1417154" y="491528"/>
                  </a:lnTo>
                  <a:lnTo>
                    <a:pt x="1422933" y="481330"/>
                  </a:lnTo>
                  <a:lnTo>
                    <a:pt x="1466189" y="449046"/>
                  </a:lnTo>
                  <a:lnTo>
                    <a:pt x="1506042" y="415124"/>
                  </a:lnTo>
                  <a:lnTo>
                    <a:pt x="1543278" y="386791"/>
                  </a:lnTo>
                  <a:lnTo>
                    <a:pt x="1578660" y="371246"/>
                  </a:lnTo>
                  <a:lnTo>
                    <a:pt x="1601025" y="351243"/>
                  </a:lnTo>
                  <a:lnTo>
                    <a:pt x="1612709" y="337667"/>
                  </a:lnTo>
                  <a:lnTo>
                    <a:pt x="1620545" y="325869"/>
                  </a:lnTo>
                  <a:lnTo>
                    <a:pt x="1631429" y="311200"/>
                  </a:lnTo>
                  <a:lnTo>
                    <a:pt x="1618818" y="310629"/>
                  </a:lnTo>
                  <a:lnTo>
                    <a:pt x="1593545" y="324878"/>
                  </a:lnTo>
                  <a:lnTo>
                    <a:pt x="1564843" y="342379"/>
                  </a:lnTo>
                  <a:lnTo>
                    <a:pt x="1541932" y="351548"/>
                  </a:lnTo>
                  <a:lnTo>
                    <a:pt x="1553679" y="347802"/>
                  </a:lnTo>
                  <a:lnTo>
                    <a:pt x="1553133" y="350850"/>
                  </a:lnTo>
                  <a:lnTo>
                    <a:pt x="1515135" y="374535"/>
                  </a:lnTo>
                  <a:lnTo>
                    <a:pt x="1531289" y="368515"/>
                  </a:lnTo>
                  <a:lnTo>
                    <a:pt x="1501686" y="404685"/>
                  </a:lnTo>
                  <a:lnTo>
                    <a:pt x="1467218" y="428675"/>
                  </a:lnTo>
                  <a:lnTo>
                    <a:pt x="1463611" y="428421"/>
                  </a:lnTo>
                  <a:lnTo>
                    <a:pt x="1481874" y="411060"/>
                  </a:lnTo>
                  <a:lnTo>
                    <a:pt x="1461287" y="425551"/>
                  </a:lnTo>
                  <a:lnTo>
                    <a:pt x="1441615" y="443725"/>
                  </a:lnTo>
                  <a:lnTo>
                    <a:pt x="1421180" y="461441"/>
                  </a:lnTo>
                  <a:lnTo>
                    <a:pt x="1398371" y="474535"/>
                  </a:lnTo>
                  <a:lnTo>
                    <a:pt x="1394929" y="472744"/>
                  </a:lnTo>
                  <a:lnTo>
                    <a:pt x="1404505" y="464058"/>
                  </a:lnTo>
                  <a:lnTo>
                    <a:pt x="1404861" y="461225"/>
                  </a:lnTo>
                  <a:lnTo>
                    <a:pt x="1384973" y="482561"/>
                  </a:lnTo>
                  <a:lnTo>
                    <a:pt x="1362506" y="502831"/>
                  </a:lnTo>
                  <a:lnTo>
                    <a:pt x="1336878" y="524598"/>
                  </a:lnTo>
                  <a:lnTo>
                    <a:pt x="1307541" y="550481"/>
                  </a:lnTo>
                  <a:lnTo>
                    <a:pt x="1325562" y="519341"/>
                  </a:lnTo>
                  <a:lnTo>
                    <a:pt x="1295387" y="551307"/>
                  </a:lnTo>
                  <a:lnTo>
                    <a:pt x="1250721" y="585431"/>
                  </a:lnTo>
                  <a:lnTo>
                    <a:pt x="1214513" y="608368"/>
                  </a:lnTo>
                  <a:lnTo>
                    <a:pt x="1212697" y="596900"/>
                  </a:lnTo>
                  <a:lnTo>
                    <a:pt x="1220406" y="596900"/>
                  </a:lnTo>
                  <a:lnTo>
                    <a:pt x="1229868" y="584200"/>
                  </a:lnTo>
                  <a:lnTo>
                    <a:pt x="1238516" y="584200"/>
                  </a:lnTo>
                  <a:lnTo>
                    <a:pt x="1241996" y="575729"/>
                  </a:lnTo>
                  <a:lnTo>
                    <a:pt x="1241094" y="579056"/>
                  </a:lnTo>
                  <a:lnTo>
                    <a:pt x="1244549" y="572008"/>
                  </a:lnTo>
                  <a:lnTo>
                    <a:pt x="1245057" y="569353"/>
                  </a:lnTo>
                  <a:lnTo>
                    <a:pt x="1244384" y="569341"/>
                  </a:lnTo>
                  <a:lnTo>
                    <a:pt x="1247584" y="558800"/>
                  </a:lnTo>
                  <a:lnTo>
                    <a:pt x="1230007" y="571500"/>
                  </a:lnTo>
                  <a:lnTo>
                    <a:pt x="1213510" y="584200"/>
                  </a:lnTo>
                  <a:lnTo>
                    <a:pt x="1208252" y="592074"/>
                  </a:lnTo>
                  <a:lnTo>
                    <a:pt x="1208252" y="612330"/>
                  </a:lnTo>
                  <a:lnTo>
                    <a:pt x="1199197" y="618070"/>
                  </a:lnTo>
                  <a:lnTo>
                    <a:pt x="1185722" y="625348"/>
                  </a:lnTo>
                  <a:lnTo>
                    <a:pt x="1188148" y="622300"/>
                  </a:lnTo>
                  <a:lnTo>
                    <a:pt x="1205941" y="609600"/>
                  </a:lnTo>
                  <a:lnTo>
                    <a:pt x="1208252" y="612330"/>
                  </a:lnTo>
                  <a:lnTo>
                    <a:pt x="1208252" y="592074"/>
                  </a:lnTo>
                  <a:lnTo>
                    <a:pt x="1196530" y="609600"/>
                  </a:lnTo>
                  <a:lnTo>
                    <a:pt x="1184135" y="626211"/>
                  </a:lnTo>
                  <a:lnTo>
                    <a:pt x="1176896" y="630123"/>
                  </a:lnTo>
                  <a:lnTo>
                    <a:pt x="1175804" y="622300"/>
                  </a:lnTo>
                  <a:lnTo>
                    <a:pt x="1168501" y="622300"/>
                  </a:lnTo>
                  <a:lnTo>
                    <a:pt x="1167130" y="609600"/>
                  </a:lnTo>
                  <a:lnTo>
                    <a:pt x="1183144" y="584200"/>
                  </a:lnTo>
                  <a:lnTo>
                    <a:pt x="1193304" y="584200"/>
                  </a:lnTo>
                  <a:lnTo>
                    <a:pt x="1194130" y="596900"/>
                  </a:lnTo>
                  <a:lnTo>
                    <a:pt x="1203667" y="584200"/>
                  </a:lnTo>
                  <a:lnTo>
                    <a:pt x="1222730" y="558800"/>
                  </a:lnTo>
                  <a:lnTo>
                    <a:pt x="1246936" y="533400"/>
                  </a:lnTo>
                  <a:lnTo>
                    <a:pt x="1267904" y="508000"/>
                  </a:lnTo>
                  <a:lnTo>
                    <a:pt x="1286789" y="495300"/>
                  </a:lnTo>
                  <a:lnTo>
                    <a:pt x="1304836" y="482600"/>
                  </a:lnTo>
                  <a:lnTo>
                    <a:pt x="1323581" y="457200"/>
                  </a:lnTo>
                  <a:lnTo>
                    <a:pt x="1331480" y="452335"/>
                  </a:lnTo>
                  <a:lnTo>
                    <a:pt x="1326476" y="457200"/>
                  </a:lnTo>
                  <a:lnTo>
                    <a:pt x="1312824" y="482600"/>
                  </a:lnTo>
                  <a:lnTo>
                    <a:pt x="1299438" y="495300"/>
                  </a:lnTo>
                  <a:lnTo>
                    <a:pt x="1286827" y="508000"/>
                  </a:lnTo>
                  <a:lnTo>
                    <a:pt x="1275511" y="520700"/>
                  </a:lnTo>
                  <a:lnTo>
                    <a:pt x="1294396" y="508000"/>
                  </a:lnTo>
                  <a:lnTo>
                    <a:pt x="1309801" y="495300"/>
                  </a:lnTo>
                  <a:lnTo>
                    <a:pt x="1323975" y="469900"/>
                  </a:lnTo>
                  <a:lnTo>
                    <a:pt x="1339176" y="457200"/>
                  </a:lnTo>
                  <a:lnTo>
                    <a:pt x="1331328" y="469900"/>
                  </a:lnTo>
                  <a:lnTo>
                    <a:pt x="1335849" y="469900"/>
                  </a:lnTo>
                  <a:lnTo>
                    <a:pt x="1350187" y="457200"/>
                  </a:lnTo>
                  <a:lnTo>
                    <a:pt x="1353718" y="444500"/>
                  </a:lnTo>
                  <a:lnTo>
                    <a:pt x="1364830" y="431800"/>
                  </a:lnTo>
                  <a:lnTo>
                    <a:pt x="1376908" y="419100"/>
                  </a:lnTo>
                  <a:lnTo>
                    <a:pt x="1371663" y="419100"/>
                  </a:lnTo>
                  <a:lnTo>
                    <a:pt x="1382560" y="406400"/>
                  </a:lnTo>
                  <a:lnTo>
                    <a:pt x="1396161" y="381000"/>
                  </a:lnTo>
                  <a:lnTo>
                    <a:pt x="1411097" y="369138"/>
                  </a:lnTo>
                  <a:lnTo>
                    <a:pt x="1404073" y="376986"/>
                  </a:lnTo>
                  <a:lnTo>
                    <a:pt x="1413776" y="373024"/>
                  </a:lnTo>
                  <a:lnTo>
                    <a:pt x="1419415" y="366382"/>
                  </a:lnTo>
                  <a:lnTo>
                    <a:pt x="1426375" y="356044"/>
                  </a:lnTo>
                  <a:lnTo>
                    <a:pt x="1440078" y="341033"/>
                  </a:lnTo>
                  <a:lnTo>
                    <a:pt x="1422209" y="376161"/>
                  </a:lnTo>
                  <a:lnTo>
                    <a:pt x="1435696" y="359702"/>
                  </a:lnTo>
                  <a:lnTo>
                    <a:pt x="1443761" y="344830"/>
                  </a:lnTo>
                  <a:lnTo>
                    <a:pt x="1446390" y="334784"/>
                  </a:lnTo>
                  <a:lnTo>
                    <a:pt x="1443621" y="332790"/>
                  </a:lnTo>
                  <a:lnTo>
                    <a:pt x="1413306" y="366661"/>
                  </a:lnTo>
                  <a:lnTo>
                    <a:pt x="1430185" y="342900"/>
                  </a:lnTo>
                  <a:lnTo>
                    <a:pt x="1460322" y="304800"/>
                  </a:lnTo>
                  <a:lnTo>
                    <a:pt x="1493659" y="266700"/>
                  </a:lnTo>
                  <a:lnTo>
                    <a:pt x="1505318" y="254000"/>
                  </a:lnTo>
                  <a:lnTo>
                    <a:pt x="1515795" y="254000"/>
                  </a:lnTo>
                  <a:lnTo>
                    <a:pt x="1508582" y="266700"/>
                  </a:lnTo>
                  <a:lnTo>
                    <a:pt x="1498104" y="279400"/>
                  </a:lnTo>
                  <a:lnTo>
                    <a:pt x="1487043" y="292100"/>
                  </a:lnTo>
                  <a:lnTo>
                    <a:pt x="1478292" y="304800"/>
                  </a:lnTo>
                  <a:lnTo>
                    <a:pt x="1474254" y="317500"/>
                  </a:lnTo>
                  <a:lnTo>
                    <a:pt x="1477479" y="317500"/>
                  </a:lnTo>
                  <a:lnTo>
                    <a:pt x="1490548" y="304800"/>
                  </a:lnTo>
                  <a:lnTo>
                    <a:pt x="1505369" y="279400"/>
                  </a:lnTo>
                  <a:lnTo>
                    <a:pt x="1519923" y="266700"/>
                  </a:lnTo>
                  <a:lnTo>
                    <a:pt x="1529626" y="254000"/>
                  </a:lnTo>
                  <a:lnTo>
                    <a:pt x="1539328" y="241300"/>
                  </a:lnTo>
                  <a:lnTo>
                    <a:pt x="1558912" y="215900"/>
                  </a:lnTo>
                  <a:lnTo>
                    <a:pt x="1568704" y="203200"/>
                  </a:lnTo>
                  <a:lnTo>
                    <a:pt x="1567916" y="215900"/>
                  </a:lnTo>
                  <a:lnTo>
                    <a:pt x="1577657" y="215900"/>
                  </a:lnTo>
                  <a:lnTo>
                    <a:pt x="1590205" y="203200"/>
                  </a:lnTo>
                  <a:lnTo>
                    <a:pt x="1597812" y="203200"/>
                  </a:lnTo>
                  <a:lnTo>
                    <a:pt x="1643011" y="127000"/>
                  </a:lnTo>
                  <a:lnTo>
                    <a:pt x="1666011" y="101600"/>
                  </a:lnTo>
                  <a:lnTo>
                    <a:pt x="1677619" y="88900"/>
                  </a:lnTo>
                  <a:lnTo>
                    <a:pt x="1689227" y="76200"/>
                  </a:lnTo>
                  <a:lnTo>
                    <a:pt x="1700225" y="69837"/>
                  </a:lnTo>
                  <a:lnTo>
                    <a:pt x="1720926" y="38100"/>
                  </a:lnTo>
                  <a:lnTo>
                    <a:pt x="1751939" y="12700"/>
                  </a:lnTo>
                  <a:lnTo>
                    <a:pt x="1770481" y="0"/>
                  </a:lnTo>
                  <a:lnTo>
                    <a:pt x="1702206" y="0"/>
                  </a:lnTo>
                  <a:lnTo>
                    <a:pt x="1687753" y="12700"/>
                  </a:lnTo>
                  <a:lnTo>
                    <a:pt x="1667713" y="25400"/>
                  </a:lnTo>
                  <a:lnTo>
                    <a:pt x="1652485" y="38100"/>
                  </a:lnTo>
                  <a:lnTo>
                    <a:pt x="1640611" y="50800"/>
                  </a:lnTo>
                  <a:lnTo>
                    <a:pt x="1630692" y="50800"/>
                  </a:lnTo>
                  <a:lnTo>
                    <a:pt x="1621269" y="63500"/>
                  </a:lnTo>
                  <a:lnTo>
                    <a:pt x="1610931" y="63500"/>
                  </a:lnTo>
                  <a:lnTo>
                    <a:pt x="1598371" y="76200"/>
                  </a:lnTo>
                  <a:lnTo>
                    <a:pt x="1582318" y="101600"/>
                  </a:lnTo>
                  <a:lnTo>
                    <a:pt x="1608023" y="88900"/>
                  </a:lnTo>
                  <a:lnTo>
                    <a:pt x="1578292" y="114300"/>
                  </a:lnTo>
                  <a:lnTo>
                    <a:pt x="1552473" y="139700"/>
                  </a:lnTo>
                  <a:lnTo>
                    <a:pt x="1524609" y="177800"/>
                  </a:lnTo>
                  <a:lnTo>
                    <a:pt x="1488782" y="203200"/>
                  </a:lnTo>
                  <a:lnTo>
                    <a:pt x="1486801" y="203200"/>
                  </a:lnTo>
                  <a:lnTo>
                    <a:pt x="1497241" y="190500"/>
                  </a:lnTo>
                  <a:lnTo>
                    <a:pt x="1511858" y="177800"/>
                  </a:lnTo>
                  <a:lnTo>
                    <a:pt x="1522412" y="165100"/>
                  </a:lnTo>
                  <a:lnTo>
                    <a:pt x="1489278" y="190500"/>
                  </a:lnTo>
                  <a:lnTo>
                    <a:pt x="1498206" y="177800"/>
                  </a:lnTo>
                  <a:lnTo>
                    <a:pt x="1507566" y="165100"/>
                  </a:lnTo>
                  <a:lnTo>
                    <a:pt x="1516164" y="152400"/>
                  </a:lnTo>
                  <a:lnTo>
                    <a:pt x="1522107" y="152400"/>
                  </a:lnTo>
                  <a:lnTo>
                    <a:pt x="1521726" y="139700"/>
                  </a:lnTo>
                  <a:lnTo>
                    <a:pt x="1516380" y="139700"/>
                  </a:lnTo>
                  <a:lnTo>
                    <a:pt x="1500746" y="165100"/>
                  </a:lnTo>
                  <a:lnTo>
                    <a:pt x="1513395" y="139700"/>
                  </a:lnTo>
                  <a:lnTo>
                    <a:pt x="1515541" y="135407"/>
                  </a:lnTo>
                  <a:lnTo>
                    <a:pt x="1522628" y="127000"/>
                  </a:lnTo>
                  <a:lnTo>
                    <a:pt x="1533334" y="114300"/>
                  </a:lnTo>
                  <a:lnTo>
                    <a:pt x="1543291" y="101600"/>
                  </a:lnTo>
                  <a:lnTo>
                    <a:pt x="1554937" y="88900"/>
                  </a:lnTo>
                  <a:lnTo>
                    <a:pt x="1568221" y="88900"/>
                  </a:lnTo>
                  <a:lnTo>
                    <a:pt x="1582445" y="76720"/>
                  </a:lnTo>
                  <a:lnTo>
                    <a:pt x="1577746" y="88900"/>
                  </a:lnTo>
                  <a:lnTo>
                    <a:pt x="1570723" y="88900"/>
                  </a:lnTo>
                  <a:lnTo>
                    <a:pt x="1563941" y="101600"/>
                  </a:lnTo>
                  <a:lnTo>
                    <a:pt x="1573377" y="101600"/>
                  </a:lnTo>
                  <a:lnTo>
                    <a:pt x="1582127" y="88900"/>
                  </a:lnTo>
                  <a:lnTo>
                    <a:pt x="1590179" y="76200"/>
                  </a:lnTo>
                  <a:lnTo>
                    <a:pt x="1597533" y="76200"/>
                  </a:lnTo>
                  <a:lnTo>
                    <a:pt x="1604302" y="63500"/>
                  </a:lnTo>
                  <a:lnTo>
                    <a:pt x="1610423" y="63500"/>
                  </a:lnTo>
                  <a:lnTo>
                    <a:pt x="1614068" y="54952"/>
                  </a:lnTo>
                  <a:lnTo>
                    <a:pt x="1600746" y="63500"/>
                  </a:lnTo>
                  <a:lnTo>
                    <a:pt x="1583436" y="63500"/>
                  </a:lnTo>
                  <a:lnTo>
                    <a:pt x="1600758" y="38100"/>
                  </a:lnTo>
                  <a:lnTo>
                    <a:pt x="1620926" y="12700"/>
                  </a:lnTo>
                  <a:lnTo>
                    <a:pt x="1639671" y="0"/>
                  </a:lnTo>
                  <a:lnTo>
                    <a:pt x="1467446" y="0"/>
                  </a:lnTo>
                  <a:lnTo>
                    <a:pt x="1467446" y="190500"/>
                  </a:lnTo>
                  <a:lnTo>
                    <a:pt x="1461579" y="203200"/>
                  </a:lnTo>
                  <a:lnTo>
                    <a:pt x="1444637" y="215900"/>
                  </a:lnTo>
                  <a:lnTo>
                    <a:pt x="1436484" y="215900"/>
                  </a:lnTo>
                  <a:lnTo>
                    <a:pt x="1466761" y="190500"/>
                  </a:lnTo>
                  <a:lnTo>
                    <a:pt x="1467446" y="190500"/>
                  </a:lnTo>
                  <a:lnTo>
                    <a:pt x="1467446" y="0"/>
                  </a:lnTo>
                  <a:lnTo>
                    <a:pt x="1443202" y="0"/>
                  </a:lnTo>
                  <a:lnTo>
                    <a:pt x="1405089" y="42659"/>
                  </a:lnTo>
                  <a:lnTo>
                    <a:pt x="1405089" y="190500"/>
                  </a:lnTo>
                  <a:lnTo>
                    <a:pt x="1403451" y="203200"/>
                  </a:lnTo>
                  <a:lnTo>
                    <a:pt x="1397114" y="215900"/>
                  </a:lnTo>
                  <a:lnTo>
                    <a:pt x="1387424" y="228600"/>
                  </a:lnTo>
                  <a:lnTo>
                    <a:pt x="1375714" y="254000"/>
                  </a:lnTo>
                  <a:lnTo>
                    <a:pt x="1362964" y="279400"/>
                  </a:lnTo>
                  <a:lnTo>
                    <a:pt x="1350391" y="304800"/>
                  </a:lnTo>
                  <a:lnTo>
                    <a:pt x="1339176" y="330200"/>
                  </a:lnTo>
                  <a:lnTo>
                    <a:pt x="1330452" y="342900"/>
                  </a:lnTo>
                  <a:lnTo>
                    <a:pt x="1284046" y="393700"/>
                  </a:lnTo>
                  <a:lnTo>
                    <a:pt x="1262519" y="419100"/>
                  </a:lnTo>
                  <a:lnTo>
                    <a:pt x="1244257" y="431800"/>
                  </a:lnTo>
                  <a:lnTo>
                    <a:pt x="1252410" y="419100"/>
                  </a:lnTo>
                  <a:lnTo>
                    <a:pt x="1280363" y="393700"/>
                  </a:lnTo>
                  <a:lnTo>
                    <a:pt x="1294345" y="381000"/>
                  </a:lnTo>
                  <a:lnTo>
                    <a:pt x="1321003" y="342900"/>
                  </a:lnTo>
                  <a:lnTo>
                    <a:pt x="1334008" y="317500"/>
                  </a:lnTo>
                  <a:lnTo>
                    <a:pt x="1325499" y="317500"/>
                  </a:lnTo>
                  <a:lnTo>
                    <a:pt x="1307211" y="330200"/>
                  </a:lnTo>
                  <a:lnTo>
                    <a:pt x="1281696" y="342900"/>
                  </a:lnTo>
                  <a:lnTo>
                    <a:pt x="1250581" y="368300"/>
                  </a:lnTo>
                  <a:lnTo>
                    <a:pt x="1215478" y="393700"/>
                  </a:lnTo>
                  <a:lnTo>
                    <a:pt x="1246581" y="368300"/>
                  </a:lnTo>
                  <a:lnTo>
                    <a:pt x="1267790" y="342900"/>
                  </a:lnTo>
                  <a:lnTo>
                    <a:pt x="1278407" y="330200"/>
                  </a:lnTo>
                  <a:lnTo>
                    <a:pt x="1310665" y="292100"/>
                  </a:lnTo>
                  <a:lnTo>
                    <a:pt x="1343063" y="266700"/>
                  </a:lnTo>
                  <a:lnTo>
                    <a:pt x="1375295" y="228600"/>
                  </a:lnTo>
                  <a:lnTo>
                    <a:pt x="1370736" y="228600"/>
                  </a:lnTo>
                  <a:lnTo>
                    <a:pt x="1376324" y="215900"/>
                  </a:lnTo>
                  <a:lnTo>
                    <a:pt x="1381315" y="215900"/>
                  </a:lnTo>
                  <a:lnTo>
                    <a:pt x="1385925" y="203200"/>
                  </a:lnTo>
                  <a:lnTo>
                    <a:pt x="1392085" y="203200"/>
                  </a:lnTo>
                  <a:lnTo>
                    <a:pt x="1397736" y="190500"/>
                  </a:lnTo>
                  <a:lnTo>
                    <a:pt x="1405089" y="190500"/>
                  </a:lnTo>
                  <a:lnTo>
                    <a:pt x="1405089" y="42659"/>
                  </a:lnTo>
                  <a:lnTo>
                    <a:pt x="1386459" y="63500"/>
                  </a:lnTo>
                  <a:lnTo>
                    <a:pt x="1372539" y="76200"/>
                  </a:lnTo>
                  <a:lnTo>
                    <a:pt x="1355471" y="88900"/>
                  </a:lnTo>
                  <a:lnTo>
                    <a:pt x="1339799" y="101600"/>
                  </a:lnTo>
                  <a:lnTo>
                    <a:pt x="1330096" y="114300"/>
                  </a:lnTo>
                  <a:lnTo>
                    <a:pt x="1347851" y="88900"/>
                  </a:lnTo>
                  <a:lnTo>
                    <a:pt x="1352537" y="76200"/>
                  </a:lnTo>
                  <a:lnTo>
                    <a:pt x="1338300" y="76200"/>
                  </a:lnTo>
                  <a:lnTo>
                    <a:pt x="1328051" y="101600"/>
                  </a:lnTo>
                  <a:lnTo>
                    <a:pt x="1317409" y="114300"/>
                  </a:lnTo>
                  <a:lnTo>
                    <a:pt x="1302054" y="139700"/>
                  </a:lnTo>
                  <a:lnTo>
                    <a:pt x="1277670" y="165100"/>
                  </a:lnTo>
                  <a:lnTo>
                    <a:pt x="1276807" y="152400"/>
                  </a:lnTo>
                  <a:lnTo>
                    <a:pt x="1268095" y="152400"/>
                  </a:lnTo>
                  <a:lnTo>
                    <a:pt x="1281823" y="127000"/>
                  </a:lnTo>
                  <a:lnTo>
                    <a:pt x="1266482" y="144018"/>
                  </a:lnTo>
                  <a:lnTo>
                    <a:pt x="1266482" y="177800"/>
                  </a:lnTo>
                  <a:lnTo>
                    <a:pt x="1258633" y="190500"/>
                  </a:lnTo>
                  <a:lnTo>
                    <a:pt x="1256157" y="190500"/>
                  </a:lnTo>
                  <a:lnTo>
                    <a:pt x="1261922" y="177800"/>
                  </a:lnTo>
                  <a:lnTo>
                    <a:pt x="1266482" y="177800"/>
                  </a:lnTo>
                  <a:lnTo>
                    <a:pt x="1266482" y="144018"/>
                  </a:lnTo>
                  <a:lnTo>
                    <a:pt x="1247470" y="165100"/>
                  </a:lnTo>
                  <a:lnTo>
                    <a:pt x="1221435" y="203200"/>
                  </a:lnTo>
                  <a:lnTo>
                    <a:pt x="1202334" y="228600"/>
                  </a:lnTo>
                  <a:lnTo>
                    <a:pt x="1188796" y="254000"/>
                  </a:lnTo>
                  <a:lnTo>
                    <a:pt x="1161262" y="292100"/>
                  </a:lnTo>
                  <a:lnTo>
                    <a:pt x="1145120" y="304800"/>
                  </a:lnTo>
                  <a:lnTo>
                    <a:pt x="1134579" y="304800"/>
                  </a:lnTo>
                  <a:lnTo>
                    <a:pt x="1123848" y="317500"/>
                  </a:lnTo>
                  <a:lnTo>
                    <a:pt x="1107147" y="330200"/>
                  </a:lnTo>
                  <a:lnTo>
                    <a:pt x="1078687" y="355600"/>
                  </a:lnTo>
                  <a:lnTo>
                    <a:pt x="1085672" y="342900"/>
                  </a:lnTo>
                  <a:lnTo>
                    <a:pt x="1039075" y="406400"/>
                  </a:lnTo>
                  <a:lnTo>
                    <a:pt x="1060805" y="393700"/>
                  </a:lnTo>
                  <a:lnTo>
                    <a:pt x="1011224" y="457200"/>
                  </a:lnTo>
                  <a:lnTo>
                    <a:pt x="1002830" y="482600"/>
                  </a:lnTo>
                  <a:lnTo>
                    <a:pt x="1011618" y="469900"/>
                  </a:lnTo>
                  <a:lnTo>
                    <a:pt x="1025715" y="457200"/>
                  </a:lnTo>
                  <a:lnTo>
                    <a:pt x="1033246" y="457200"/>
                  </a:lnTo>
                  <a:lnTo>
                    <a:pt x="1036256" y="444500"/>
                  </a:lnTo>
                  <a:lnTo>
                    <a:pt x="1054709" y="419100"/>
                  </a:lnTo>
                  <a:lnTo>
                    <a:pt x="1071880" y="393700"/>
                  </a:lnTo>
                  <a:lnTo>
                    <a:pt x="1086446" y="381000"/>
                  </a:lnTo>
                  <a:lnTo>
                    <a:pt x="1097051" y="368300"/>
                  </a:lnTo>
                  <a:lnTo>
                    <a:pt x="1078369" y="393700"/>
                  </a:lnTo>
                  <a:lnTo>
                    <a:pt x="1071778" y="406400"/>
                  </a:lnTo>
                  <a:lnTo>
                    <a:pt x="1069848" y="419100"/>
                  </a:lnTo>
                  <a:lnTo>
                    <a:pt x="1065149" y="431800"/>
                  </a:lnTo>
                  <a:lnTo>
                    <a:pt x="1097343" y="381000"/>
                  </a:lnTo>
                  <a:lnTo>
                    <a:pt x="1115504" y="381000"/>
                  </a:lnTo>
                  <a:lnTo>
                    <a:pt x="1124051" y="368300"/>
                  </a:lnTo>
                  <a:lnTo>
                    <a:pt x="1132598" y="355600"/>
                  </a:lnTo>
                  <a:lnTo>
                    <a:pt x="1141145" y="342900"/>
                  </a:lnTo>
                  <a:lnTo>
                    <a:pt x="1163675" y="317500"/>
                  </a:lnTo>
                  <a:lnTo>
                    <a:pt x="1182243" y="304800"/>
                  </a:lnTo>
                  <a:lnTo>
                    <a:pt x="1195997" y="279400"/>
                  </a:lnTo>
                  <a:lnTo>
                    <a:pt x="1185037" y="292100"/>
                  </a:lnTo>
                  <a:lnTo>
                    <a:pt x="1177505" y="304800"/>
                  </a:lnTo>
                  <a:lnTo>
                    <a:pt x="1169987" y="304800"/>
                  </a:lnTo>
                  <a:lnTo>
                    <a:pt x="1159027" y="317500"/>
                  </a:lnTo>
                  <a:lnTo>
                    <a:pt x="1170863" y="292100"/>
                  </a:lnTo>
                  <a:lnTo>
                    <a:pt x="1192834" y="266700"/>
                  </a:lnTo>
                  <a:lnTo>
                    <a:pt x="1211541" y="241477"/>
                  </a:lnTo>
                  <a:lnTo>
                    <a:pt x="1225689" y="224282"/>
                  </a:lnTo>
                  <a:lnTo>
                    <a:pt x="1216520" y="234759"/>
                  </a:lnTo>
                  <a:lnTo>
                    <a:pt x="1221092" y="228600"/>
                  </a:lnTo>
                  <a:lnTo>
                    <a:pt x="1250784" y="191731"/>
                  </a:lnTo>
                  <a:lnTo>
                    <a:pt x="1248829" y="194525"/>
                  </a:lnTo>
                  <a:lnTo>
                    <a:pt x="1250835" y="193116"/>
                  </a:lnTo>
                  <a:lnTo>
                    <a:pt x="1253680" y="190500"/>
                  </a:lnTo>
                  <a:lnTo>
                    <a:pt x="1253896" y="190500"/>
                  </a:lnTo>
                  <a:lnTo>
                    <a:pt x="1255839" y="203200"/>
                  </a:lnTo>
                  <a:lnTo>
                    <a:pt x="1262265" y="203200"/>
                  </a:lnTo>
                  <a:lnTo>
                    <a:pt x="1284693" y="177800"/>
                  </a:lnTo>
                  <a:lnTo>
                    <a:pt x="1277480" y="203200"/>
                  </a:lnTo>
                  <a:lnTo>
                    <a:pt x="1269238" y="228600"/>
                  </a:lnTo>
                  <a:lnTo>
                    <a:pt x="1263078" y="241300"/>
                  </a:lnTo>
                  <a:lnTo>
                    <a:pt x="1262164" y="254000"/>
                  </a:lnTo>
                  <a:lnTo>
                    <a:pt x="1243850" y="279400"/>
                  </a:lnTo>
                  <a:lnTo>
                    <a:pt x="1223467" y="304800"/>
                  </a:lnTo>
                  <a:lnTo>
                    <a:pt x="1205306" y="316115"/>
                  </a:lnTo>
                  <a:lnTo>
                    <a:pt x="1205306" y="482600"/>
                  </a:lnTo>
                  <a:lnTo>
                    <a:pt x="1192161" y="520700"/>
                  </a:lnTo>
                  <a:lnTo>
                    <a:pt x="1171232" y="558800"/>
                  </a:lnTo>
                  <a:lnTo>
                    <a:pt x="1160246" y="571500"/>
                  </a:lnTo>
                  <a:lnTo>
                    <a:pt x="1152944" y="582269"/>
                  </a:lnTo>
                  <a:lnTo>
                    <a:pt x="1152944" y="647700"/>
                  </a:lnTo>
                  <a:lnTo>
                    <a:pt x="1148118" y="654773"/>
                  </a:lnTo>
                  <a:lnTo>
                    <a:pt x="1140155" y="660273"/>
                  </a:lnTo>
                  <a:lnTo>
                    <a:pt x="1137945" y="661301"/>
                  </a:lnTo>
                  <a:lnTo>
                    <a:pt x="1152944" y="647700"/>
                  </a:lnTo>
                  <a:lnTo>
                    <a:pt x="1152944" y="582269"/>
                  </a:lnTo>
                  <a:lnTo>
                    <a:pt x="1143012" y="596900"/>
                  </a:lnTo>
                  <a:lnTo>
                    <a:pt x="1132001" y="605993"/>
                  </a:lnTo>
                  <a:lnTo>
                    <a:pt x="1132001" y="647700"/>
                  </a:lnTo>
                  <a:lnTo>
                    <a:pt x="1128001" y="660400"/>
                  </a:lnTo>
                  <a:lnTo>
                    <a:pt x="1122616" y="668413"/>
                  </a:lnTo>
                  <a:lnTo>
                    <a:pt x="1120876" y="669213"/>
                  </a:lnTo>
                  <a:lnTo>
                    <a:pt x="1109814" y="669975"/>
                  </a:lnTo>
                  <a:lnTo>
                    <a:pt x="1110970" y="661746"/>
                  </a:lnTo>
                  <a:lnTo>
                    <a:pt x="1097521" y="674649"/>
                  </a:lnTo>
                  <a:lnTo>
                    <a:pt x="1087475" y="681875"/>
                  </a:lnTo>
                  <a:lnTo>
                    <a:pt x="1091844" y="673100"/>
                  </a:lnTo>
                  <a:lnTo>
                    <a:pt x="1127074" y="635000"/>
                  </a:lnTo>
                  <a:lnTo>
                    <a:pt x="1129499" y="647700"/>
                  </a:lnTo>
                  <a:lnTo>
                    <a:pt x="1132001" y="647700"/>
                  </a:lnTo>
                  <a:lnTo>
                    <a:pt x="1132001" y="605993"/>
                  </a:lnTo>
                  <a:lnTo>
                    <a:pt x="1127633" y="609600"/>
                  </a:lnTo>
                  <a:lnTo>
                    <a:pt x="1122172" y="609600"/>
                  </a:lnTo>
                  <a:lnTo>
                    <a:pt x="1139037" y="584200"/>
                  </a:lnTo>
                  <a:lnTo>
                    <a:pt x="1145171" y="571500"/>
                  </a:lnTo>
                  <a:lnTo>
                    <a:pt x="1152791" y="558800"/>
                  </a:lnTo>
                  <a:lnTo>
                    <a:pt x="1163447" y="546100"/>
                  </a:lnTo>
                  <a:lnTo>
                    <a:pt x="1174089" y="533400"/>
                  </a:lnTo>
                  <a:lnTo>
                    <a:pt x="1158671" y="533400"/>
                  </a:lnTo>
                  <a:lnTo>
                    <a:pt x="1149680" y="546100"/>
                  </a:lnTo>
                  <a:lnTo>
                    <a:pt x="1152245" y="533400"/>
                  </a:lnTo>
                  <a:lnTo>
                    <a:pt x="1174661" y="508000"/>
                  </a:lnTo>
                  <a:lnTo>
                    <a:pt x="1185926" y="495300"/>
                  </a:lnTo>
                  <a:lnTo>
                    <a:pt x="1193203" y="495300"/>
                  </a:lnTo>
                  <a:lnTo>
                    <a:pt x="1199388" y="482600"/>
                  </a:lnTo>
                  <a:lnTo>
                    <a:pt x="1205306" y="482600"/>
                  </a:lnTo>
                  <a:lnTo>
                    <a:pt x="1205306" y="316115"/>
                  </a:lnTo>
                  <a:lnTo>
                    <a:pt x="1203083" y="317500"/>
                  </a:lnTo>
                  <a:lnTo>
                    <a:pt x="1184808" y="342900"/>
                  </a:lnTo>
                  <a:lnTo>
                    <a:pt x="1184770" y="330200"/>
                  </a:lnTo>
                  <a:lnTo>
                    <a:pt x="1166279" y="355600"/>
                  </a:lnTo>
                  <a:lnTo>
                    <a:pt x="1146340" y="381000"/>
                  </a:lnTo>
                  <a:lnTo>
                    <a:pt x="1128471" y="406400"/>
                  </a:lnTo>
                  <a:lnTo>
                    <a:pt x="1116152" y="406400"/>
                  </a:lnTo>
                  <a:lnTo>
                    <a:pt x="1105662" y="431800"/>
                  </a:lnTo>
                  <a:lnTo>
                    <a:pt x="1096416" y="443776"/>
                  </a:lnTo>
                  <a:lnTo>
                    <a:pt x="1112989" y="431800"/>
                  </a:lnTo>
                  <a:lnTo>
                    <a:pt x="1060145" y="508000"/>
                  </a:lnTo>
                  <a:lnTo>
                    <a:pt x="1049439" y="495300"/>
                  </a:lnTo>
                  <a:lnTo>
                    <a:pt x="1033589" y="508000"/>
                  </a:lnTo>
                  <a:lnTo>
                    <a:pt x="1027061" y="495300"/>
                  </a:lnTo>
                  <a:lnTo>
                    <a:pt x="1044295" y="469900"/>
                  </a:lnTo>
                  <a:lnTo>
                    <a:pt x="995019" y="530644"/>
                  </a:lnTo>
                  <a:lnTo>
                    <a:pt x="994879" y="520700"/>
                  </a:lnTo>
                  <a:lnTo>
                    <a:pt x="1001966" y="520700"/>
                  </a:lnTo>
                  <a:lnTo>
                    <a:pt x="1005459" y="508000"/>
                  </a:lnTo>
                  <a:lnTo>
                    <a:pt x="1009205" y="508000"/>
                  </a:lnTo>
                  <a:lnTo>
                    <a:pt x="1009497" y="495300"/>
                  </a:lnTo>
                  <a:lnTo>
                    <a:pt x="998016" y="508000"/>
                  </a:lnTo>
                  <a:lnTo>
                    <a:pt x="978725" y="520700"/>
                  </a:lnTo>
                  <a:lnTo>
                    <a:pt x="977785" y="521741"/>
                  </a:lnTo>
                  <a:lnTo>
                    <a:pt x="977785" y="921232"/>
                  </a:lnTo>
                  <a:lnTo>
                    <a:pt x="974598" y="922896"/>
                  </a:lnTo>
                  <a:lnTo>
                    <a:pt x="971854" y="926655"/>
                  </a:lnTo>
                  <a:lnTo>
                    <a:pt x="971092" y="927100"/>
                  </a:lnTo>
                  <a:lnTo>
                    <a:pt x="926579" y="952500"/>
                  </a:lnTo>
                  <a:lnTo>
                    <a:pt x="941108" y="939800"/>
                  </a:lnTo>
                  <a:lnTo>
                    <a:pt x="963269" y="914400"/>
                  </a:lnTo>
                  <a:lnTo>
                    <a:pt x="976452" y="902893"/>
                  </a:lnTo>
                  <a:lnTo>
                    <a:pt x="977785" y="921232"/>
                  </a:lnTo>
                  <a:lnTo>
                    <a:pt x="977785" y="521741"/>
                  </a:lnTo>
                  <a:lnTo>
                    <a:pt x="976363" y="523290"/>
                  </a:lnTo>
                  <a:lnTo>
                    <a:pt x="976363" y="901700"/>
                  </a:lnTo>
                  <a:lnTo>
                    <a:pt x="969492" y="901700"/>
                  </a:lnTo>
                  <a:lnTo>
                    <a:pt x="900861" y="975334"/>
                  </a:lnTo>
                  <a:lnTo>
                    <a:pt x="900861" y="1013675"/>
                  </a:lnTo>
                  <a:lnTo>
                    <a:pt x="899541" y="1016000"/>
                  </a:lnTo>
                  <a:lnTo>
                    <a:pt x="884453" y="1016000"/>
                  </a:lnTo>
                  <a:lnTo>
                    <a:pt x="885964" y="1013675"/>
                  </a:lnTo>
                  <a:lnTo>
                    <a:pt x="900861" y="1013675"/>
                  </a:lnTo>
                  <a:lnTo>
                    <a:pt x="900861" y="975334"/>
                  </a:lnTo>
                  <a:lnTo>
                    <a:pt x="898728" y="977620"/>
                  </a:lnTo>
                  <a:lnTo>
                    <a:pt x="898334" y="977900"/>
                  </a:lnTo>
                  <a:lnTo>
                    <a:pt x="883005" y="990600"/>
                  </a:lnTo>
                  <a:lnTo>
                    <a:pt x="868921" y="1003300"/>
                  </a:lnTo>
                  <a:lnTo>
                    <a:pt x="842327" y="1003300"/>
                  </a:lnTo>
                  <a:lnTo>
                    <a:pt x="831329" y="1013675"/>
                  </a:lnTo>
                  <a:lnTo>
                    <a:pt x="880198" y="1013675"/>
                  </a:lnTo>
                  <a:lnTo>
                    <a:pt x="877963" y="1016000"/>
                  </a:lnTo>
                  <a:lnTo>
                    <a:pt x="828878" y="1016000"/>
                  </a:lnTo>
                  <a:lnTo>
                    <a:pt x="812850" y="1016000"/>
                  </a:lnTo>
                  <a:lnTo>
                    <a:pt x="810704" y="1016000"/>
                  </a:lnTo>
                  <a:lnTo>
                    <a:pt x="791502" y="1028700"/>
                  </a:lnTo>
                  <a:lnTo>
                    <a:pt x="773214" y="1041400"/>
                  </a:lnTo>
                  <a:lnTo>
                    <a:pt x="765835" y="1046226"/>
                  </a:lnTo>
                  <a:lnTo>
                    <a:pt x="765835" y="1231900"/>
                  </a:lnTo>
                  <a:lnTo>
                    <a:pt x="754354" y="1244600"/>
                  </a:lnTo>
                  <a:lnTo>
                    <a:pt x="747420" y="1251648"/>
                  </a:lnTo>
                  <a:lnTo>
                    <a:pt x="747420" y="1257300"/>
                  </a:lnTo>
                  <a:lnTo>
                    <a:pt x="740371" y="1270000"/>
                  </a:lnTo>
                  <a:lnTo>
                    <a:pt x="739305" y="1270000"/>
                  </a:lnTo>
                  <a:lnTo>
                    <a:pt x="747420" y="1257300"/>
                  </a:lnTo>
                  <a:lnTo>
                    <a:pt x="747420" y="1251648"/>
                  </a:lnTo>
                  <a:lnTo>
                    <a:pt x="741845" y="1257300"/>
                  </a:lnTo>
                  <a:lnTo>
                    <a:pt x="721715" y="1270000"/>
                  </a:lnTo>
                  <a:lnTo>
                    <a:pt x="273494" y="1466545"/>
                  </a:lnTo>
                  <a:lnTo>
                    <a:pt x="276479" y="1462214"/>
                  </a:lnTo>
                  <a:lnTo>
                    <a:pt x="707745" y="1244600"/>
                  </a:lnTo>
                  <a:lnTo>
                    <a:pt x="753833" y="1219200"/>
                  </a:lnTo>
                  <a:lnTo>
                    <a:pt x="756881" y="1216291"/>
                  </a:lnTo>
                  <a:lnTo>
                    <a:pt x="764997" y="1224978"/>
                  </a:lnTo>
                  <a:lnTo>
                    <a:pt x="753262" y="1231900"/>
                  </a:lnTo>
                  <a:lnTo>
                    <a:pt x="765835" y="1231900"/>
                  </a:lnTo>
                  <a:lnTo>
                    <a:pt x="765835" y="1046226"/>
                  </a:lnTo>
                  <a:lnTo>
                    <a:pt x="762914" y="1048131"/>
                  </a:lnTo>
                  <a:lnTo>
                    <a:pt x="768248" y="1039825"/>
                  </a:lnTo>
                  <a:lnTo>
                    <a:pt x="773214" y="1035735"/>
                  </a:lnTo>
                  <a:lnTo>
                    <a:pt x="777633" y="1031379"/>
                  </a:lnTo>
                  <a:lnTo>
                    <a:pt x="779360" y="1028674"/>
                  </a:lnTo>
                  <a:lnTo>
                    <a:pt x="775512" y="1029589"/>
                  </a:lnTo>
                  <a:lnTo>
                    <a:pt x="772325" y="1033475"/>
                  </a:lnTo>
                  <a:lnTo>
                    <a:pt x="783551" y="1016000"/>
                  </a:lnTo>
                  <a:lnTo>
                    <a:pt x="794346" y="1003300"/>
                  </a:lnTo>
                  <a:lnTo>
                    <a:pt x="815949" y="977900"/>
                  </a:lnTo>
                  <a:lnTo>
                    <a:pt x="847915" y="939800"/>
                  </a:lnTo>
                  <a:lnTo>
                    <a:pt x="854913" y="931303"/>
                  </a:lnTo>
                  <a:lnTo>
                    <a:pt x="860666" y="927049"/>
                  </a:lnTo>
                  <a:lnTo>
                    <a:pt x="852589" y="939749"/>
                  </a:lnTo>
                  <a:lnTo>
                    <a:pt x="854240" y="947496"/>
                  </a:lnTo>
                  <a:lnTo>
                    <a:pt x="868146" y="946175"/>
                  </a:lnTo>
                  <a:lnTo>
                    <a:pt x="896823" y="931710"/>
                  </a:lnTo>
                  <a:lnTo>
                    <a:pt x="937094" y="898512"/>
                  </a:lnTo>
                  <a:lnTo>
                    <a:pt x="973086" y="866013"/>
                  </a:lnTo>
                  <a:lnTo>
                    <a:pt x="975448" y="889000"/>
                  </a:lnTo>
                  <a:lnTo>
                    <a:pt x="976363" y="901700"/>
                  </a:lnTo>
                  <a:lnTo>
                    <a:pt x="976363" y="523290"/>
                  </a:lnTo>
                  <a:lnTo>
                    <a:pt x="965796" y="534885"/>
                  </a:lnTo>
                  <a:lnTo>
                    <a:pt x="965796" y="759371"/>
                  </a:lnTo>
                  <a:lnTo>
                    <a:pt x="962190" y="762000"/>
                  </a:lnTo>
                  <a:lnTo>
                    <a:pt x="945769" y="762000"/>
                  </a:lnTo>
                  <a:lnTo>
                    <a:pt x="965060" y="749300"/>
                  </a:lnTo>
                  <a:lnTo>
                    <a:pt x="965796" y="759371"/>
                  </a:lnTo>
                  <a:lnTo>
                    <a:pt x="965796" y="534885"/>
                  </a:lnTo>
                  <a:lnTo>
                    <a:pt x="955560" y="546100"/>
                  </a:lnTo>
                  <a:lnTo>
                    <a:pt x="956157" y="571500"/>
                  </a:lnTo>
                  <a:lnTo>
                    <a:pt x="934135" y="584200"/>
                  </a:lnTo>
                  <a:lnTo>
                    <a:pt x="913561" y="609600"/>
                  </a:lnTo>
                  <a:lnTo>
                    <a:pt x="907910" y="613079"/>
                  </a:lnTo>
                  <a:lnTo>
                    <a:pt x="907910" y="819734"/>
                  </a:lnTo>
                  <a:lnTo>
                    <a:pt x="858532" y="877951"/>
                  </a:lnTo>
                  <a:lnTo>
                    <a:pt x="867448" y="863600"/>
                  </a:lnTo>
                  <a:lnTo>
                    <a:pt x="886625" y="838200"/>
                  </a:lnTo>
                  <a:lnTo>
                    <a:pt x="883107" y="838200"/>
                  </a:lnTo>
                  <a:lnTo>
                    <a:pt x="903427" y="812800"/>
                  </a:lnTo>
                  <a:lnTo>
                    <a:pt x="901407" y="822934"/>
                  </a:lnTo>
                  <a:lnTo>
                    <a:pt x="907910" y="819734"/>
                  </a:lnTo>
                  <a:lnTo>
                    <a:pt x="907910" y="613079"/>
                  </a:lnTo>
                  <a:lnTo>
                    <a:pt x="892886" y="622300"/>
                  </a:lnTo>
                  <a:lnTo>
                    <a:pt x="870585" y="660400"/>
                  </a:lnTo>
                  <a:lnTo>
                    <a:pt x="857707" y="685800"/>
                  </a:lnTo>
                  <a:lnTo>
                    <a:pt x="844943" y="711200"/>
                  </a:lnTo>
                  <a:lnTo>
                    <a:pt x="839965" y="726236"/>
                  </a:lnTo>
                  <a:lnTo>
                    <a:pt x="839965" y="889000"/>
                  </a:lnTo>
                  <a:lnTo>
                    <a:pt x="831748" y="901700"/>
                  </a:lnTo>
                  <a:lnTo>
                    <a:pt x="825957" y="910018"/>
                  </a:lnTo>
                  <a:lnTo>
                    <a:pt x="825957" y="955497"/>
                  </a:lnTo>
                  <a:lnTo>
                    <a:pt x="819099" y="965200"/>
                  </a:lnTo>
                  <a:lnTo>
                    <a:pt x="788784" y="1003300"/>
                  </a:lnTo>
                  <a:lnTo>
                    <a:pt x="776389" y="1003300"/>
                  </a:lnTo>
                  <a:lnTo>
                    <a:pt x="788492" y="990600"/>
                  </a:lnTo>
                  <a:lnTo>
                    <a:pt x="807491" y="965200"/>
                  </a:lnTo>
                  <a:lnTo>
                    <a:pt x="808126" y="963244"/>
                  </a:lnTo>
                  <a:lnTo>
                    <a:pt x="814959" y="963650"/>
                  </a:lnTo>
                  <a:lnTo>
                    <a:pt x="812952" y="970318"/>
                  </a:lnTo>
                  <a:lnTo>
                    <a:pt x="798741" y="987539"/>
                  </a:lnTo>
                  <a:lnTo>
                    <a:pt x="814095" y="971283"/>
                  </a:lnTo>
                  <a:lnTo>
                    <a:pt x="822248" y="959523"/>
                  </a:lnTo>
                  <a:lnTo>
                    <a:pt x="825957" y="955497"/>
                  </a:lnTo>
                  <a:lnTo>
                    <a:pt x="825957" y="910018"/>
                  </a:lnTo>
                  <a:lnTo>
                    <a:pt x="822896" y="914412"/>
                  </a:lnTo>
                  <a:lnTo>
                    <a:pt x="819162" y="923988"/>
                  </a:lnTo>
                  <a:lnTo>
                    <a:pt x="801776" y="944105"/>
                  </a:lnTo>
                  <a:lnTo>
                    <a:pt x="798626" y="947661"/>
                  </a:lnTo>
                  <a:lnTo>
                    <a:pt x="798626" y="963777"/>
                  </a:lnTo>
                  <a:lnTo>
                    <a:pt x="779487" y="990600"/>
                  </a:lnTo>
                  <a:lnTo>
                    <a:pt x="775119" y="1003300"/>
                  </a:lnTo>
                  <a:lnTo>
                    <a:pt x="757402" y="1028700"/>
                  </a:lnTo>
                  <a:lnTo>
                    <a:pt x="743585" y="1054100"/>
                  </a:lnTo>
                  <a:lnTo>
                    <a:pt x="747026" y="1060069"/>
                  </a:lnTo>
                  <a:lnTo>
                    <a:pt x="725081" y="1079500"/>
                  </a:lnTo>
                  <a:lnTo>
                    <a:pt x="720458" y="1083462"/>
                  </a:lnTo>
                  <a:lnTo>
                    <a:pt x="720090" y="1079500"/>
                  </a:lnTo>
                  <a:lnTo>
                    <a:pt x="728459" y="1054100"/>
                  </a:lnTo>
                  <a:lnTo>
                    <a:pt x="745147" y="1028700"/>
                  </a:lnTo>
                  <a:lnTo>
                    <a:pt x="768896" y="990600"/>
                  </a:lnTo>
                  <a:lnTo>
                    <a:pt x="764222" y="990600"/>
                  </a:lnTo>
                  <a:lnTo>
                    <a:pt x="775614" y="975766"/>
                  </a:lnTo>
                  <a:lnTo>
                    <a:pt x="777748" y="973924"/>
                  </a:lnTo>
                  <a:lnTo>
                    <a:pt x="783780" y="969086"/>
                  </a:lnTo>
                  <a:lnTo>
                    <a:pt x="790105" y="964425"/>
                  </a:lnTo>
                  <a:lnTo>
                    <a:pt x="798626" y="963777"/>
                  </a:lnTo>
                  <a:lnTo>
                    <a:pt x="798626" y="947661"/>
                  </a:lnTo>
                  <a:lnTo>
                    <a:pt x="787222" y="960513"/>
                  </a:lnTo>
                  <a:lnTo>
                    <a:pt x="812228" y="927100"/>
                  </a:lnTo>
                  <a:lnTo>
                    <a:pt x="839965" y="889000"/>
                  </a:lnTo>
                  <a:lnTo>
                    <a:pt x="839965" y="726236"/>
                  </a:lnTo>
                  <a:lnTo>
                    <a:pt x="832319" y="749300"/>
                  </a:lnTo>
                  <a:lnTo>
                    <a:pt x="819835" y="774700"/>
                  </a:lnTo>
                  <a:lnTo>
                    <a:pt x="798271" y="812800"/>
                  </a:lnTo>
                  <a:lnTo>
                    <a:pt x="784745" y="825500"/>
                  </a:lnTo>
                  <a:lnTo>
                    <a:pt x="769988" y="838200"/>
                  </a:lnTo>
                  <a:lnTo>
                    <a:pt x="758837" y="850900"/>
                  </a:lnTo>
                  <a:lnTo>
                    <a:pt x="756132" y="838200"/>
                  </a:lnTo>
                  <a:lnTo>
                    <a:pt x="756754" y="838200"/>
                  </a:lnTo>
                  <a:lnTo>
                    <a:pt x="764387" y="825500"/>
                  </a:lnTo>
                  <a:lnTo>
                    <a:pt x="775652" y="812800"/>
                  </a:lnTo>
                  <a:lnTo>
                    <a:pt x="779310" y="812800"/>
                  </a:lnTo>
                  <a:lnTo>
                    <a:pt x="777875" y="800100"/>
                  </a:lnTo>
                  <a:lnTo>
                    <a:pt x="764933" y="800100"/>
                  </a:lnTo>
                  <a:lnTo>
                    <a:pt x="752208" y="811187"/>
                  </a:lnTo>
                  <a:lnTo>
                    <a:pt x="752208" y="1005230"/>
                  </a:lnTo>
                  <a:lnTo>
                    <a:pt x="740816" y="1024483"/>
                  </a:lnTo>
                  <a:lnTo>
                    <a:pt x="739838" y="1024928"/>
                  </a:lnTo>
                  <a:lnTo>
                    <a:pt x="737590" y="1026198"/>
                  </a:lnTo>
                  <a:lnTo>
                    <a:pt x="734644" y="1027633"/>
                  </a:lnTo>
                  <a:lnTo>
                    <a:pt x="734987" y="1030084"/>
                  </a:lnTo>
                  <a:lnTo>
                    <a:pt x="736625" y="1030998"/>
                  </a:lnTo>
                  <a:lnTo>
                    <a:pt x="719493" y="1054100"/>
                  </a:lnTo>
                  <a:lnTo>
                    <a:pt x="723671" y="1033056"/>
                  </a:lnTo>
                  <a:lnTo>
                    <a:pt x="725576" y="1031989"/>
                  </a:lnTo>
                  <a:lnTo>
                    <a:pt x="730237" y="1029779"/>
                  </a:lnTo>
                  <a:lnTo>
                    <a:pt x="734644" y="1027620"/>
                  </a:lnTo>
                  <a:lnTo>
                    <a:pt x="734161" y="1024724"/>
                  </a:lnTo>
                  <a:lnTo>
                    <a:pt x="736422" y="1019416"/>
                  </a:lnTo>
                  <a:lnTo>
                    <a:pt x="737692" y="1017549"/>
                  </a:lnTo>
                  <a:lnTo>
                    <a:pt x="752208" y="1005230"/>
                  </a:lnTo>
                  <a:lnTo>
                    <a:pt x="752208" y="811187"/>
                  </a:lnTo>
                  <a:lnTo>
                    <a:pt x="750341" y="812800"/>
                  </a:lnTo>
                  <a:lnTo>
                    <a:pt x="762660" y="800100"/>
                  </a:lnTo>
                  <a:lnTo>
                    <a:pt x="770890" y="787400"/>
                  </a:lnTo>
                  <a:lnTo>
                    <a:pt x="777189" y="787400"/>
                  </a:lnTo>
                  <a:lnTo>
                    <a:pt x="783666" y="774700"/>
                  </a:lnTo>
                  <a:lnTo>
                    <a:pt x="763231" y="787400"/>
                  </a:lnTo>
                  <a:lnTo>
                    <a:pt x="783653" y="762000"/>
                  </a:lnTo>
                  <a:lnTo>
                    <a:pt x="789774" y="749300"/>
                  </a:lnTo>
                  <a:lnTo>
                    <a:pt x="795896" y="736600"/>
                  </a:lnTo>
                  <a:lnTo>
                    <a:pt x="802030" y="723900"/>
                  </a:lnTo>
                  <a:lnTo>
                    <a:pt x="813993" y="698500"/>
                  </a:lnTo>
                  <a:lnTo>
                    <a:pt x="815174" y="685800"/>
                  </a:lnTo>
                  <a:lnTo>
                    <a:pt x="811085" y="698500"/>
                  </a:lnTo>
                  <a:lnTo>
                    <a:pt x="799757" y="711200"/>
                  </a:lnTo>
                  <a:lnTo>
                    <a:pt x="784974" y="723900"/>
                  </a:lnTo>
                  <a:lnTo>
                    <a:pt x="770559" y="736600"/>
                  </a:lnTo>
                  <a:lnTo>
                    <a:pt x="779081" y="723900"/>
                  </a:lnTo>
                  <a:lnTo>
                    <a:pt x="786638" y="711200"/>
                  </a:lnTo>
                  <a:lnTo>
                    <a:pt x="788479" y="698500"/>
                  </a:lnTo>
                  <a:lnTo>
                    <a:pt x="779818" y="711200"/>
                  </a:lnTo>
                  <a:lnTo>
                    <a:pt x="771398" y="723900"/>
                  </a:lnTo>
                  <a:lnTo>
                    <a:pt x="758939" y="749300"/>
                  </a:lnTo>
                  <a:lnTo>
                    <a:pt x="754748" y="762000"/>
                  </a:lnTo>
                  <a:lnTo>
                    <a:pt x="771194" y="749300"/>
                  </a:lnTo>
                  <a:lnTo>
                    <a:pt x="760691" y="762000"/>
                  </a:lnTo>
                  <a:lnTo>
                    <a:pt x="748969" y="787400"/>
                  </a:lnTo>
                  <a:lnTo>
                    <a:pt x="735901" y="800100"/>
                  </a:lnTo>
                  <a:lnTo>
                    <a:pt x="733488" y="804303"/>
                  </a:lnTo>
                  <a:lnTo>
                    <a:pt x="733488" y="1021118"/>
                  </a:lnTo>
                  <a:lnTo>
                    <a:pt x="723900" y="1031951"/>
                  </a:lnTo>
                  <a:lnTo>
                    <a:pt x="724547" y="1028700"/>
                  </a:lnTo>
                  <a:lnTo>
                    <a:pt x="733488" y="1021118"/>
                  </a:lnTo>
                  <a:lnTo>
                    <a:pt x="733488" y="804303"/>
                  </a:lnTo>
                  <a:lnTo>
                    <a:pt x="721309" y="825500"/>
                  </a:lnTo>
                  <a:lnTo>
                    <a:pt x="727837" y="800100"/>
                  </a:lnTo>
                  <a:lnTo>
                    <a:pt x="722147" y="800100"/>
                  </a:lnTo>
                  <a:lnTo>
                    <a:pt x="719201" y="787400"/>
                  </a:lnTo>
                  <a:lnTo>
                    <a:pt x="713105" y="812800"/>
                  </a:lnTo>
                  <a:lnTo>
                    <a:pt x="712038" y="825500"/>
                  </a:lnTo>
                  <a:lnTo>
                    <a:pt x="713435" y="825500"/>
                  </a:lnTo>
                  <a:lnTo>
                    <a:pt x="714667" y="838200"/>
                  </a:lnTo>
                  <a:lnTo>
                    <a:pt x="682294" y="862203"/>
                  </a:lnTo>
                  <a:lnTo>
                    <a:pt x="704824" y="850900"/>
                  </a:lnTo>
                  <a:lnTo>
                    <a:pt x="694067" y="867168"/>
                  </a:lnTo>
                  <a:lnTo>
                    <a:pt x="694067" y="889000"/>
                  </a:lnTo>
                  <a:lnTo>
                    <a:pt x="672414" y="927100"/>
                  </a:lnTo>
                  <a:lnTo>
                    <a:pt x="658977" y="965200"/>
                  </a:lnTo>
                  <a:lnTo>
                    <a:pt x="651065" y="986828"/>
                  </a:lnTo>
                  <a:lnTo>
                    <a:pt x="643978" y="991781"/>
                  </a:lnTo>
                  <a:lnTo>
                    <a:pt x="614654" y="1010894"/>
                  </a:lnTo>
                  <a:lnTo>
                    <a:pt x="603821" y="1017701"/>
                  </a:lnTo>
                  <a:lnTo>
                    <a:pt x="604507" y="1016000"/>
                  </a:lnTo>
                  <a:lnTo>
                    <a:pt x="616839" y="1003300"/>
                  </a:lnTo>
                  <a:lnTo>
                    <a:pt x="633018" y="990600"/>
                  </a:lnTo>
                  <a:lnTo>
                    <a:pt x="637997" y="965200"/>
                  </a:lnTo>
                  <a:lnTo>
                    <a:pt x="650405" y="939800"/>
                  </a:lnTo>
                  <a:lnTo>
                    <a:pt x="666457" y="914400"/>
                  </a:lnTo>
                  <a:lnTo>
                    <a:pt x="682307" y="901700"/>
                  </a:lnTo>
                  <a:lnTo>
                    <a:pt x="694067" y="889000"/>
                  </a:lnTo>
                  <a:lnTo>
                    <a:pt x="694067" y="867168"/>
                  </a:lnTo>
                  <a:lnTo>
                    <a:pt x="679615" y="889000"/>
                  </a:lnTo>
                  <a:lnTo>
                    <a:pt x="649909" y="939800"/>
                  </a:lnTo>
                  <a:lnTo>
                    <a:pt x="620801" y="977900"/>
                  </a:lnTo>
                  <a:lnTo>
                    <a:pt x="597331" y="1016000"/>
                  </a:lnTo>
                  <a:lnTo>
                    <a:pt x="594880" y="1023327"/>
                  </a:lnTo>
                  <a:lnTo>
                    <a:pt x="583336" y="1030579"/>
                  </a:lnTo>
                  <a:lnTo>
                    <a:pt x="590042" y="1037767"/>
                  </a:lnTo>
                  <a:lnTo>
                    <a:pt x="584593" y="1054100"/>
                  </a:lnTo>
                  <a:lnTo>
                    <a:pt x="593928" y="1041920"/>
                  </a:lnTo>
                  <a:lnTo>
                    <a:pt x="595706" y="1043813"/>
                  </a:lnTo>
                  <a:lnTo>
                    <a:pt x="603173" y="1026083"/>
                  </a:lnTo>
                  <a:lnTo>
                    <a:pt x="617042" y="1020038"/>
                  </a:lnTo>
                  <a:lnTo>
                    <a:pt x="616216" y="1026185"/>
                  </a:lnTo>
                  <a:lnTo>
                    <a:pt x="618909" y="1029881"/>
                  </a:lnTo>
                  <a:lnTo>
                    <a:pt x="636943" y="1020038"/>
                  </a:lnTo>
                  <a:lnTo>
                    <a:pt x="637705" y="1019632"/>
                  </a:lnTo>
                  <a:lnTo>
                    <a:pt x="633742" y="1028700"/>
                  </a:lnTo>
                  <a:lnTo>
                    <a:pt x="633488" y="1028700"/>
                  </a:lnTo>
                  <a:lnTo>
                    <a:pt x="623519" y="1041400"/>
                  </a:lnTo>
                  <a:lnTo>
                    <a:pt x="612063" y="1054100"/>
                  </a:lnTo>
                  <a:lnTo>
                    <a:pt x="609917" y="1059027"/>
                  </a:lnTo>
                  <a:lnTo>
                    <a:pt x="595706" y="1043813"/>
                  </a:lnTo>
                  <a:lnTo>
                    <a:pt x="593890" y="1048118"/>
                  </a:lnTo>
                  <a:lnTo>
                    <a:pt x="608063" y="1063294"/>
                  </a:lnTo>
                  <a:lnTo>
                    <a:pt x="601027" y="1079500"/>
                  </a:lnTo>
                  <a:lnTo>
                    <a:pt x="592353" y="1092200"/>
                  </a:lnTo>
                  <a:lnTo>
                    <a:pt x="574179" y="1092200"/>
                  </a:lnTo>
                  <a:lnTo>
                    <a:pt x="335305" y="1377086"/>
                  </a:lnTo>
                  <a:lnTo>
                    <a:pt x="514464" y="1117815"/>
                  </a:lnTo>
                  <a:lnTo>
                    <a:pt x="551129" y="1079500"/>
                  </a:lnTo>
                  <a:lnTo>
                    <a:pt x="557377" y="1079500"/>
                  </a:lnTo>
                  <a:lnTo>
                    <a:pt x="562864" y="1066800"/>
                  </a:lnTo>
                  <a:lnTo>
                    <a:pt x="553770" y="1066800"/>
                  </a:lnTo>
                  <a:lnTo>
                    <a:pt x="542213" y="1079500"/>
                  </a:lnTo>
                  <a:lnTo>
                    <a:pt x="537387" y="1084630"/>
                  </a:lnTo>
                  <a:lnTo>
                    <a:pt x="540931" y="1079500"/>
                  </a:lnTo>
                  <a:lnTo>
                    <a:pt x="565912" y="1041400"/>
                  </a:lnTo>
                  <a:lnTo>
                    <a:pt x="572554" y="1028700"/>
                  </a:lnTo>
                  <a:lnTo>
                    <a:pt x="579196" y="1016000"/>
                  </a:lnTo>
                  <a:lnTo>
                    <a:pt x="593737" y="1003300"/>
                  </a:lnTo>
                  <a:lnTo>
                    <a:pt x="559917" y="1028700"/>
                  </a:lnTo>
                  <a:lnTo>
                    <a:pt x="568477" y="1016000"/>
                  </a:lnTo>
                  <a:lnTo>
                    <a:pt x="585584" y="990600"/>
                  </a:lnTo>
                  <a:lnTo>
                    <a:pt x="558825" y="1016000"/>
                  </a:lnTo>
                  <a:lnTo>
                    <a:pt x="588632" y="977900"/>
                  </a:lnTo>
                  <a:lnTo>
                    <a:pt x="609384" y="952500"/>
                  </a:lnTo>
                  <a:lnTo>
                    <a:pt x="619760" y="939800"/>
                  </a:lnTo>
                  <a:lnTo>
                    <a:pt x="650595" y="901700"/>
                  </a:lnTo>
                  <a:lnTo>
                    <a:pt x="677951" y="865632"/>
                  </a:lnTo>
                  <a:lnTo>
                    <a:pt x="649719" y="889000"/>
                  </a:lnTo>
                  <a:lnTo>
                    <a:pt x="621068" y="914412"/>
                  </a:lnTo>
                  <a:lnTo>
                    <a:pt x="592924" y="952500"/>
                  </a:lnTo>
                  <a:lnTo>
                    <a:pt x="563702" y="990600"/>
                  </a:lnTo>
                  <a:lnTo>
                    <a:pt x="566039" y="990600"/>
                  </a:lnTo>
                  <a:lnTo>
                    <a:pt x="577380" y="977900"/>
                  </a:lnTo>
                  <a:lnTo>
                    <a:pt x="590143" y="965200"/>
                  </a:lnTo>
                  <a:lnTo>
                    <a:pt x="556133" y="1016000"/>
                  </a:lnTo>
                  <a:lnTo>
                    <a:pt x="514045" y="1054100"/>
                  </a:lnTo>
                  <a:lnTo>
                    <a:pt x="195834" y="1447190"/>
                  </a:lnTo>
                  <a:lnTo>
                    <a:pt x="111506" y="1536700"/>
                  </a:lnTo>
                  <a:lnTo>
                    <a:pt x="114884" y="1535252"/>
                  </a:lnTo>
                  <a:lnTo>
                    <a:pt x="177495" y="1469847"/>
                  </a:lnTo>
                  <a:lnTo>
                    <a:pt x="129705" y="1528876"/>
                  </a:lnTo>
                  <a:lnTo>
                    <a:pt x="258305" y="1473200"/>
                  </a:lnTo>
                  <a:lnTo>
                    <a:pt x="212432" y="1493316"/>
                  </a:lnTo>
                  <a:lnTo>
                    <a:pt x="272973" y="1467294"/>
                  </a:lnTo>
                  <a:lnTo>
                    <a:pt x="731951" y="1270000"/>
                  </a:lnTo>
                  <a:lnTo>
                    <a:pt x="733475" y="1270000"/>
                  </a:lnTo>
                  <a:lnTo>
                    <a:pt x="384759" y="1491945"/>
                  </a:lnTo>
                  <a:lnTo>
                    <a:pt x="743546" y="1308100"/>
                  </a:lnTo>
                  <a:lnTo>
                    <a:pt x="749033" y="1295400"/>
                  </a:lnTo>
                  <a:lnTo>
                    <a:pt x="760387" y="1295400"/>
                  </a:lnTo>
                  <a:lnTo>
                    <a:pt x="766279" y="1282700"/>
                  </a:lnTo>
                  <a:lnTo>
                    <a:pt x="744194" y="1282700"/>
                  </a:lnTo>
                  <a:lnTo>
                    <a:pt x="759218" y="1270000"/>
                  </a:lnTo>
                  <a:lnTo>
                    <a:pt x="778992" y="1257300"/>
                  </a:lnTo>
                  <a:lnTo>
                    <a:pt x="799477" y="1244600"/>
                  </a:lnTo>
                  <a:lnTo>
                    <a:pt x="816686" y="1231900"/>
                  </a:lnTo>
                  <a:lnTo>
                    <a:pt x="829945" y="1231900"/>
                  </a:lnTo>
                  <a:lnTo>
                    <a:pt x="848893" y="1219200"/>
                  </a:lnTo>
                  <a:lnTo>
                    <a:pt x="859078" y="1219200"/>
                  </a:lnTo>
                  <a:lnTo>
                    <a:pt x="846035" y="1231900"/>
                  </a:lnTo>
                  <a:lnTo>
                    <a:pt x="876160" y="1219200"/>
                  </a:lnTo>
                  <a:lnTo>
                    <a:pt x="897610" y="1206500"/>
                  </a:lnTo>
                  <a:lnTo>
                    <a:pt x="913434" y="1193800"/>
                  </a:lnTo>
                  <a:lnTo>
                    <a:pt x="926693" y="1168400"/>
                  </a:lnTo>
                  <a:lnTo>
                    <a:pt x="933323" y="1168400"/>
                  </a:lnTo>
                  <a:lnTo>
                    <a:pt x="940473" y="1155700"/>
                  </a:lnTo>
                  <a:lnTo>
                    <a:pt x="948499" y="1155700"/>
                  </a:lnTo>
                  <a:lnTo>
                    <a:pt x="957770" y="1143000"/>
                  </a:lnTo>
                  <a:lnTo>
                    <a:pt x="968578" y="1130300"/>
                  </a:lnTo>
                  <a:lnTo>
                    <a:pt x="975372" y="1123581"/>
                  </a:lnTo>
                  <a:lnTo>
                    <a:pt x="964615" y="1130300"/>
                  </a:lnTo>
                  <a:lnTo>
                    <a:pt x="946505" y="1143000"/>
                  </a:lnTo>
                  <a:lnTo>
                    <a:pt x="923302" y="1155700"/>
                  </a:lnTo>
                  <a:lnTo>
                    <a:pt x="938872" y="1143000"/>
                  </a:lnTo>
                  <a:lnTo>
                    <a:pt x="925296" y="1143000"/>
                  </a:lnTo>
                  <a:lnTo>
                    <a:pt x="952563" y="1130300"/>
                  </a:lnTo>
                  <a:lnTo>
                    <a:pt x="980859" y="1104900"/>
                  </a:lnTo>
                  <a:lnTo>
                    <a:pt x="995146" y="1104900"/>
                  </a:lnTo>
                  <a:lnTo>
                    <a:pt x="980351" y="1117600"/>
                  </a:lnTo>
                  <a:lnTo>
                    <a:pt x="1008926" y="1104900"/>
                  </a:lnTo>
                  <a:lnTo>
                    <a:pt x="1025271" y="1092200"/>
                  </a:lnTo>
                  <a:lnTo>
                    <a:pt x="1041603" y="1079500"/>
                  </a:lnTo>
                  <a:lnTo>
                    <a:pt x="1070444" y="1054100"/>
                  </a:lnTo>
                  <a:lnTo>
                    <a:pt x="1087539" y="1041400"/>
                  </a:lnTo>
                  <a:lnTo>
                    <a:pt x="1065225" y="1050759"/>
                  </a:lnTo>
                  <a:lnTo>
                    <a:pt x="1039202" y="1066800"/>
                  </a:lnTo>
                  <a:lnTo>
                    <a:pt x="1008126" y="1079500"/>
                  </a:lnTo>
                  <a:lnTo>
                    <a:pt x="1004112" y="1079500"/>
                  </a:lnTo>
                  <a:lnTo>
                    <a:pt x="1011072" y="1066800"/>
                  </a:lnTo>
                  <a:lnTo>
                    <a:pt x="993686" y="1066800"/>
                  </a:lnTo>
                  <a:lnTo>
                    <a:pt x="943737" y="1117600"/>
                  </a:lnTo>
                  <a:lnTo>
                    <a:pt x="970661" y="1092200"/>
                  </a:lnTo>
                  <a:lnTo>
                    <a:pt x="966685" y="1104900"/>
                  </a:lnTo>
                  <a:lnTo>
                    <a:pt x="956983" y="1117600"/>
                  </a:lnTo>
                  <a:lnTo>
                    <a:pt x="943737" y="1117600"/>
                  </a:lnTo>
                  <a:lnTo>
                    <a:pt x="928827" y="1130300"/>
                  </a:lnTo>
                  <a:lnTo>
                    <a:pt x="914742" y="1143000"/>
                  </a:lnTo>
                  <a:lnTo>
                    <a:pt x="903693" y="1143000"/>
                  </a:lnTo>
                  <a:lnTo>
                    <a:pt x="897851" y="1155700"/>
                  </a:lnTo>
                  <a:lnTo>
                    <a:pt x="899452" y="1155700"/>
                  </a:lnTo>
                  <a:lnTo>
                    <a:pt x="859294" y="1181100"/>
                  </a:lnTo>
                  <a:lnTo>
                    <a:pt x="828281" y="1193800"/>
                  </a:lnTo>
                  <a:lnTo>
                    <a:pt x="796302" y="1206500"/>
                  </a:lnTo>
                  <a:lnTo>
                    <a:pt x="776185" y="1218374"/>
                  </a:lnTo>
                  <a:lnTo>
                    <a:pt x="813765" y="1164742"/>
                  </a:lnTo>
                  <a:lnTo>
                    <a:pt x="816686" y="1160500"/>
                  </a:lnTo>
                  <a:lnTo>
                    <a:pt x="817626" y="1159129"/>
                  </a:lnTo>
                  <a:lnTo>
                    <a:pt x="822693" y="1154442"/>
                  </a:lnTo>
                  <a:lnTo>
                    <a:pt x="822426" y="1155065"/>
                  </a:lnTo>
                  <a:lnTo>
                    <a:pt x="822045" y="1158024"/>
                  </a:lnTo>
                  <a:lnTo>
                    <a:pt x="824915" y="1157058"/>
                  </a:lnTo>
                  <a:lnTo>
                    <a:pt x="833501" y="1145311"/>
                  </a:lnTo>
                  <a:lnTo>
                    <a:pt x="835253" y="1142911"/>
                  </a:lnTo>
                  <a:lnTo>
                    <a:pt x="884770" y="1117600"/>
                  </a:lnTo>
                  <a:lnTo>
                    <a:pt x="897026" y="1117600"/>
                  </a:lnTo>
                  <a:lnTo>
                    <a:pt x="917397" y="1104900"/>
                  </a:lnTo>
                  <a:lnTo>
                    <a:pt x="934046" y="1104900"/>
                  </a:lnTo>
                  <a:lnTo>
                    <a:pt x="963193" y="1092200"/>
                  </a:lnTo>
                  <a:lnTo>
                    <a:pt x="974344" y="1079500"/>
                  </a:lnTo>
                  <a:lnTo>
                    <a:pt x="985494" y="1066800"/>
                  </a:lnTo>
                  <a:lnTo>
                    <a:pt x="1004125" y="1054100"/>
                  </a:lnTo>
                  <a:lnTo>
                    <a:pt x="1022235" y="1028700"/>
                  </a:lnTo>
                  <a:lnTo>
                    <a:pt x="1037043" y="1028700"/>
                  </a:lnTo>
                  <a:lnTo>
                    <a:pt x="1057960" y="1016000"/>
                  </a:lnTo>
                  <a:lnTo>
                    <a:pt x="931278" y="1016000"/>
                  </a:lnTo>
                  <a:lnTo>
                    <a:pt x="933043" y="1013675"/>
                  </a:lnTo>
                  <a:lnTo>
                    <a:pt x="1060843" y="1013675"/>
                  </a:lnTo>
                  <a:lnTo>
                    <a:pt x="1073670" y="1003300"/>
                  </a:lnTo>
                  <a:lnTo>
                    <a:pt x="1072857" y="1016000"/>
                  </a:lnTo>
                  <a:lnTo>
                    <a:pt x="1105420" y="977900"/>
                  </a:lnTo>
                  <a:lnTo>
                    <a:pt x="1131366" y="965200"/>
                  </a:lnTo>
                  <a:lnTo>
                    <a:pt x="1159929" y="939800"/>
                  </a:lnTo>
                  <a:lnTo>
                    <a:pt x="1185545" y="927100"/>
                  </a:lnTo>
                  <a:lnTo>
                    <a:pt x="1202639" y="914400"/>
                  </a:lnTo>
                  <a:lnTo>
                    <a:pt x="1215275" y="901700"/>
                  </a:lnTo>
                  <a:lnTo>
                    <a:pt x="1218907" y="901700"/>
                  </a:lnTo>
                  <a:lnTo>
                    <a:pt x="1225423" y="889000"/>
                  </a:lnTo>
                  <a:lnTo>
                    <a:pt x="1246746" y="876300"/>
                  </a:lnTo>
                  <a:lnTo>
                    <a:pt x="1250010" y="876300"/>
                  </a:lnTo>
                  <a:lnTo>
                    <a:pt x="1241145" y="889000"/>
                  </a:lnTo>
                  <a:lnTo>
                    <a:pt x="1260602" y="876300"/>
                  </a:lnTo>
                  <a:lnTo>
                    <a:pt x="1284122" y="863600"/>
                  </a:lnTo>
                  <a:lnTo>
                    <a:pt x="1306677" y="838200"/>
                  </a:lnTo>
                  <a:lnTo>
                    <a:pt x="1297089" y="838200"/>
                  </a:lnTo>
                  <a:lnTo>
                    <a:pt x="1279601" y="850900"/>
                  </a:lnTo>
                  <a:lnTo>
                    <a:pt x="1284262" y="838200"/>
                  </a:lnTo>
                  <a:lnTo>
                    <a:pt x="1299997" y="825500"/>
                  </a:lnTo>
                  <a:lnTo>
                    <a:pt x="1324178" y="812800"/>
                  </a:lnTo>
                  <a:lnTo>
                    <a:pt x="1354188" y="800100"/>
                  </a:lnTo>
                  <a:lnTo>
                    <a:pt x="1343279" y="812800"/>
                  </a:lnTo>
                  <a:lnTo>
                    <a:pt x="1348841" y="812800"/>
                  </a:lnTo>
                  <a:lnTo>
                    <a:pt x="1359369" y="800100"/>
                  </a:lnTo>
                  <a:lnTo>
                    <a:pt x="1382814" y="800100"/>
                  </a:lnTo>
                  <a:lnTo>
                    <a:pt x="1428318" y="762000"/>
                  </a:lnTo>
                  <a:lnTo>
                    <a:pt x="1465999" y="736600"/>
                  </a:lnTo>
                  <a:lnTo>
                    <a:pt x="1499285" y="698500"/>
                  </a:lnTo>
                  <a:lnTo>
                    <a:pt x="1531594" y="673100"/>
                  </a:lnTo>
                  <a:lnTo>
                    <a:pt x="1566341" y="635000"/>
                  </a:lnTo>
                  <a:lnTo>
                    <a:pt x="1597228" y="609600"/>
                  </a:lnTo>
                  <a:lnTo>
                    <a:pt x="1629537" y="584200"/>
                  </a:lnTo>
                  <a:lnTo>
                    <a:pt x="1662417" y="558800"/>
                  </a:lnTo>
                  <a:lnTo>
                    <a:pt x="1695043" y="546100"/>
                  </a:lnTo>
                  <a:lnTo>
                    <a:pt x="1726577" y="520700"/>
                  </a:lnTo>
                  <a:lnTo>
                    <a:pt x="1756130" y="495300"/>
                  </a:lnTo>
                  <a:lnTo>
                    <a:pt x="1782787" y="469900"/>
                  </a:lnTo>
                  <a:lnTo>
                    <a:pt x="1805622" y="444500"/>
                  </a:lnTo>
                  <a:lnTo>
                    <a:pt x="1797088" y="457200"/>
                  </a:lnTo>
                  <a:lnTo>
                    <a:pt x="1829689" y="419100"/>
                  </a:lnTo>
                  <a:lnTo>
                    <a:pt x="1853501" y="419100"/>
                  </a:lnTo>
                  <a:lnTo>
                    <a:pt x="1869935" y="406400"/>
                  </a:lnTo>
                  <a:lnTo>
                    <a:pt x="1859051" y="419100"/>
                  </a:lnTo>
                  <a:lnTo>
                    <a:pt x="1836508" y="431800"/>
                  </a:lnTo>
                  <a:lnTo>
                    <a:pt x="1809267" y="457200"/>
                  </a:lnTo>
                  <a:lnTo>
                    <a:pt x="1784299" y="482600"/>
                  </a:lnTo>
                  <a:lnTo>
                    <a:pt x="1801329" y="469900"/>
                  </a:lnTo>
                  <a:lnTo>
                    <a:pt x="1805520" y="469900"/>
                  </a:lnTo>
                  <a:lnTo>
                    <a:pt x="1801888" y="479742"/>
                  </a:lnTo>
                  <a:lnTo>
                    <a:pt x="1814766" y="469900"/>
                  </a:lnTo>
                  <a:lnTo>
                    <a:pt x="1831390" y="457200"/>
                  </a:lnTo>
                  <a:lnTo>
                    <a:pt x="1873224" y="431800"/>
                  </a:lnTo>
                  <a:lnTo>
                    <a:pt x="1901063" y="406400"/>
                  </a:lnTo>
                  <a:lnTo>
                    <a:pt x="1914982" y="393700"/>
                  </a:lnTo>
                  <a:lnTo>
                    <a:pt x="1947976" y="368300"/>
                  </a:lnTo>
                  <a:lnTo>
                    <a:pt x="1967534" y="355600"/>
                  </a:lnTo>
                  <a:lnTo>
                    <a:pt x="1966772" y="357505"/>
                  </a:lnTo>
                  <a:lnTo>
                    <a:pt x="1968411" y="355600"/>
                  </a:lnTo>
                  <a:lnTo>
                    <a:pt x="1981885" y="342900"/>
                  </a:lnTo>
                  <a:lnTo>
                    <a:pt x="2000313" y="342900"/>
                  </a:lnTo>
                  <a:lnTo>
                    <a:pt x="2041398" y="317500"/>
                  </a:lnTo>
                  <a:lnTo>
                    <a:pt x="2081288" y="279400"/>
                  </a:lnTo>
                  <a:lnTo>
                    <a:pt x="2117890" y="241300"/>
                  </a:lnTo>
                  <a:lnTo>
                    <a:pt x="2133473" y="228600"/>
                  </a:lnTo>
                  <a:lnTo>
                    <a:pt x="2149068" y="215900"/>
                  </a:lnTo>
                  <a:lnTo>
                    <a:pt x="2129498" y="228600"/>
                  </a:lnTo>
                  <a:lnTo>
                    <a:pt x="2126704" y="228600"/>
                  </a:lnTo>
                  <a:lnTo>
                    <a:pt x="2129282" y="215900"/>
                  </a:lnTo>
                  <a:lnTo>
                    <a:pt x="2125853" y="215900"/>
                  </a:lnTo>
                  <a:lnTo>
                    <a:pt x="2104999" y="228600"/>
                  </a:lnTo>
                  <a:lnTo>
                    <a:pt x="2119096" y="215900"/>
                  </a:lnTo>
                  <a:lnTo>
                    <a:pt x="2138984" y="203200"/>
                  </a:lnTo>
                  <a:lnTo>
                    <a:pt x="2162645" y="177800"/>
                  </a:lnTo>
                  <a:lnTo>
                    <a:pt x="2188057" y="165100"/>
                  </a:lnTo>
                  <a:lnTo>
                    <a:pt x="2195893" y="165100"/>
                  </a:lnTo>
                  <a:lnTo>
                    <a:pt x="2167547" y="190500"/>
                  </a:lnTo>
                  <a:lnTo>
                    <a:pt x="2181225" y="190500"/>
                  </a:lnTo>
                  <a:lnTo>
                    <a:pt x="2195995" y="177800"/>
                  </a:lnTo>
                  <a:lnTo>
                    <a:pt x="2204796" y="165100"/>
                  </a:lnTo>
                  <a:lnTo>
                    <a:pt x="2213597" y="152400"/>
                  </a:lnTo>
                  <a:lnTo>
                    <a:pt x="2235784" y="139700"/>
                  </a:lnTo>
                  <a:lnTo>
                    <a:pt x="2222944" y="152400"/>
                  </a:lnTo>
                  <a:lnTo>
                    <a:pt x="2208377" y="165100"/>
                  </a:lnTo>
                  <a:lnTo>
                    <a:pt x="2197125" y="177800"/>
                  </a:lnTo>
                  <a:lnTo>
                    <a:pt x="2194242" y="190500"/>
                  </a:lnTo>
                  <a:lnTo>
                    <a:pt x="2225929" y="152400"/>
                  </a:lnTo>
                  <a:lnTo>
                    <a:pt x="2247366" y="139700"/>
                  </a:lnTo>
                  <a:lnTo>
                    <a:pt x="2268804" y="127000"/>
                  </a:lnTo>
                  <a:lnTo>
                    <a:pt x="2313267" y="88900"/>
                  </a:lnTo>
                  <a:lnTo>
                    <a:pt x="2331491" y="76200"/>
                  </a:lnTo>
                  <a:lnTo>
                    <a:pt x="2349703" y="63500"/>
                  </a:lnTo>
                  <a:lnTo>
                    <a:pt x="2368499" y="50800"/>
                  </a:lnTo>
                  <a:lnTo>
                    <a:pt x="2392934" y="12700"/>
                  </a:lnTo>
                  <a:lnTo>
                    <a:pt x="2412225" y="0"/>
                  </a:lnTo>
                  <a:close/>
                </a:path>
              </a:pathLst>
            </a:custGeom>
            <a:grpFill/>
          </p:spPr>
          <p:txBody>
            <a:bodyPr wrap="square" lIns="0" tIns="0" rIns="0" bIns="0" rtlCol="0"/>
            <a:lstStyle/>
            <a:p>
              <a:endParaRPr/>
            </a:p>
          </p:txBody>
        </p:sp>
        <p:pic>
          <p:nvPicPr>
            <p:cNvPr id="129" name="object 26">
              <a:extLst>
                <a:ext uri="{FF2B5EF4-FFF2-40B4-BE49-F238E27FC236}">
                  <a16:creationId xmlns:a16="http://schemas.microsoft.com/office/drawing/2014/main" id="{1564E5B3-C6B9-82B9-85B0-2DC1D86C888F}"/>
                </a:ext>
              </a:extLst>
            </p:cNvPr>
            <p:cNvPicPr/>
            <p:nvPr/>
          </p:nvPicPr>
          <p:blipFill>
            <a:blip r:embed="rId3" cstate="print"/>
            <a:stretch>
              <a:fillRect/>
            </a:stretch>
          </p:blipFill>
          <p:spPr>
            <a:xfrm>
              <a:off x="18113836" y="1354957"/>
              <a:ext cx="161731" cy="104925"/>
            </a:xfrm>
            <a:prstGeom prst="rect">
              <a:avLst/>
            </a:prstGeom>
            <a:grpFill/>
          </p:spPr>
        </p:pic>
        <p:sp>
          <p:nvSpPr>
            <p:cNvPr id="130" name="object 27">
              <a:extLst>
                <a:ext uri="{FF2B5EF4-FFF2-40B4-BE49-F238E27FC236}">
                  <a16:creationId xmlns:a16="http://schemas.microsoft.com/office/drawing/2014/main" id="{11D8812B-4A2D-D779-CF36-F4321E4777B7}"/>
                </a:ext>
              </a:extLst>
            </p:cNvPr>
            <p:cNvSpPr/>
            <p:nvPr userDrawn="1"/>
          </p:nvSpPr>
          <p:spPr>
            <a:xfrm>
              <a:off x="18081168" y="7"/>
              <a:ext cx="1989689" cy="1140523"/>
            </a:xfrm>
            <a:custGeom>
              <a:avLst/>
              <a:gdLst/>
              <a:ahLst/>
              <a:cxnLst/>
              <a:rect l="l" t="t" r="r" b="b"/>
              <a:pathLst>
                <a:path w="1522094" h="872490">
                  <a:moveTo>
                    <a:pt x="32994" y="846328"/>
                  </a:moveTo>
                  <a:lnTo>
                    <a:pt x="0" y="871994"/>
                  </a:lnTo>
                  <a:lnTo>
                    <a:pt x="13728" y="862672"/>
                  </a:lnTo>
                  <a:lnTo>
                    <a:pt x="32994" y="846328"/>
                  </a:lnTo>
                  <a:close/>
                </a:path>
                <a:path w="1522094" h="872490">
                  <a:moveTo>
                    <a:pt x="175780" y="690041"/>
                  </a:moveTo>
                  <a:lnTo>
                    <a:pt x="171856" y="691146"/>
                  </a:lnTo>
                  <a:lnTo>
                    <a:pt x="143332" y="716305"/>
                  </a:lnTo>
                  <a:lnTo>
                    <a:pt x="175780" y="690041"/>
                  </a:lnTo>
                  <a:close/>
                </a:path>
                <a:path w="1522094" h="872490">
                  <a:moveTo>
                    <a:pt x="226428" y="743635"/>
                  </a:moveTo>
                  <a:lnTo>
                    <a:pt x="210223" y="751014"/>
                  </a:lnTo>
                  <a:lnTo>
                    <a:pt x="193446" y="762266"/>
                  </a:lnTo>
                  <a:lnTo>
                    <a:pt x="178638" y="774014"/>
                  </a:lnTo>
                  <a:lnTo>
                    <a:pt x="168363" y="782878"/>
                  </a:lnTo>
                  <a:lnTo>
                    <a:pt x="187439" y="770293"/>
                  </a:lnTo>
                  <a:lnTo>
                    <a:pt x="197180" y="764349"/>
                  </a:lnTo>
                  <a:lnTo>
                    <a:pt x="207035" y="757872"/>
                  </a:lnTo>
                  <a:lnTo>
                    <a:pt x="226428" y="743635"/>
                  </a:lnTo>
                  <a:close/>
                </a:path>
                <a:path w="1522094" h="872490">
                  <a:moveTo>
                    <a:pt x="427913" y="529450"/>
                  </a:moveTo>
                  <a:lnTo>
                    <a:pt x="423887" y="530644"/>
                  </a:lnTo>
                  <a:lnTo>
                    <a:pt x="395935" y="556234"/>
                  </a:lnTo>
                  <a:lnTo>
                    <a:pt x="399935" y="555053"/>
                  </a:lnTo>
                  <a:lnTo>
                    <a:pt x="427913" y="529450"/>
                  </a:lnTo>
                  <a:close/>
                </a:path>
                <a:path w="1522094" h="872490">
                  <a:moveTo>
                    <a:pt x="1343494" y="103517"/>
                  </a:moveTo>
                  <a:lnTo>
                    <a:pt x="1336116" y="109397"/>
                  </a:lnTo>
                  <a:lnTo>
                    <a:pt x="1331493" y="113499"/>
                  </a:lnTo>
                  <a:lnTo>
                    <a:pt x="1327873" y="117005"/>
                  </a:lnTo>
                  <a:lnTo>
                    <a:pt x="1343494" y="103517"/>
                  </a:lnTo>
                  <a:close/>
                </a:path>
                <a:path w="1522094" h="872490">
                  <a:moveTo>
                    <a:pt x="1521472" y="0"/>
                  </a:moveTo>
                  <a:lnTo>
                    <a:pt x="1480413" y="0"/>
                  </a:lnTo>
                  <a:lnTo>
                    <a:pt x="1454912" y="20078"/>
                  </a:lnTo>
                  <a:lnTo>
                    <a:pt x="1413624" y="53924"/>
                  </a:lnTo>
                  <a:lnTo>
                    <a:pt x="1386852" y="86969"/>
                  </a:lnTo>
                  <a:lnTo>
                    <a:pt x="1387373" y="83832"/>
                  </a:lnTo>
                  <a:lnTo>
                    <a:pt x="1388376" y="77635"/>
                  </a:lnTo>
                  <a:lnTo>
                    <a:pt x="1376032" y="85229"/>
                  </a:lnTo>
                  <a:lnTo>
                    <a:pt x="1351978" y="120688"/>
                  </a:lnTo>
                  <a:lnTo>
                    <a:pt x="1384985" y="99288"/>
                  </a:lnTo>
                  <a:lnTo>
                    <a:pt x="1354061" y="132715"/>
                  </a:lnTo>
                  <a:lnTo>
                    <a:pt x="1307934" y="172237"/>
                  </a:lnTo>
                  <a:lnTo>
                    <a:pt x="1261935" y="206768"/>
                  </a:lnTo>
                  <a:lnTo>
                    <a:pt x="1231404" y="225247"/>
                  </a:lnTo>
                  <a:lnTo>
                    <a:pt x="1259281" y="196811"/>
                  </a:lnTo>
                  <a:lnTo>
                    <a:pt x="1272159" y="179336"/>
                  </a:lnTo>
                  <a:lnTo>
                    <a:pt x="1290840" y="160197"/>
                  </a:lnTo>
                  <a:lnTo>
                    <a:pt x="1334376" y="128066"/>
                  </a:lnTo>
                  <a:lnTo>
                    <a:pt x="1336116" y="126771"/>
                  </a:lnTo>
                  <a:lnTo>
                    <a:pt x="1329829" y="127558"/>
                  </a:lnTo>
                  <a:lnTo>
                    <a:pt x="1323263" y="128066"/>
                  </a:lnTo>
                  <a:lnTo>
                    <a:pt x="1321054" y="125488"/>
                  </a:lnTo>
                  <a:lnTo>
                    <a:pt x="1327873" y="116992"/>
                  </a:lnTo>
                  <a:lnTo>
                    <a:pt x="1292910" y="146583"/>
                  </a:lnTo>
                  <a:lnTo>
                    <a:pt x="1258239" y="175183"/>
                  </a:lnTo>
                  <a:lnTo>
                    <a:pt x="1223645" y="203085"/>
                  </a:lnTo>
                  <a:lnTo>
                    <a:pt x="1154163" y="258432"/>
                  </a:lnTo>
                  <a:lnTo>
                    <a:pt x="1119454" y="287210"/>
                  </a:lnTo>
                  <a:lnTo>
                    <a:pt x="1084707" y="317474"/>
                  </a:lnTo>
                  <a:lnTo>
                    <a:pt x="1049870" y="349707"/>
                  </a:lnTo>
                  <a:lnTo>
                    <a:pt x="1076883" y="335178"/>
                  </a:lnTo>
                  <a:lnTo>
                    <a:pt x="1077988" y="338912"/>
                  </a:lnTo>
                  <a:lnTo>
                    <a:pt x="1063955" y="353669"/>
                  </a:lnTo>
                  <a:lnTo>
                    <a:pt x="1045552" y="372198"/>
                  </a:lnTo>
                  <a:lnTo>
                    <a:pt x="1033538" y="387261"/>
                  </a:lnTo>
                  <a:lnTo>
                    <a:pt x="1038682" y="391591"/>
                  </a:lnTo>
                  <a:lnTo>
                    <a:pt x="1078814" y="353669"/>
                  </a:lnTo>
                  <a:lnTo>
                    <a:pt x="1077722" y="359918"/>
                  </a:lnTo>
                  <a:lnTo>
                    <a:pt x="1085405" y="353669"/>
                  </a:lnTo>
                  <a:lnTo>
                    <a:pt x="1108151" y="335178"/>
                  </a:lnTo>
                  <a:lnTo>
                    <a:pt x="1124331" y="322021"/>
                  </a:lnTo>
                  <a:lnTo>
                    <a:pt x="1129715" y="317639"/>
                  </a:lnTo>
                  <a:lnTo>
                    <a:pt x="1119505" y="320014"/>
                  </a:lnTo>
                  <a:lnTo>
                    <a:pt x="1111808" y="322008"/>
                  </a:lnTo>
                  <a:lnTo>
                    <a:pt x="1106551" y="322021"/>
                  </a:lnTo>
                  <a:lnTo>
                    <a:pt x="1103630" y="318452"/>
                  </a:lnTo>
                  <a:lnTo>
                    <a:pt x="1139393" y="294170"/>
                  </a:lnTo>
                  <a:lnTo>
                    <a:pt x="1151864" y="289572"/>
                  </a:lnTo>
                  <a:lnTo>
                    <a:pt x="1161605" y="288683"/>
                  </a:lnTo>
                  <a:lnTo>
                    <a:pt x="1189126" y="275564"/>
                  </a:lnTo>
                  <a:lnTo>
                    <a:pt x="1247521" y="228549"/>
                  </a:lnTo>
                  <a:lnTo>
                    <a:pt x="1251508" y="225247"/>
                  </a:lnTo>
                  <a:lnTo>
                    <a:pt x="1266761" y="212623"/>
                  </a:lnTo>
                  <a:lnTo>
                    <a:pt x="1261897" y="219481"/>
                  </a:lnTo>
                  <a:lnTo>
                    <a:pt x="1268349" y="214071"/>
                  </a:lnTo>
                  <a:lnTo>
                    <a:pt x="1269428" y="212623"/>
                  </a:lnTo>
                  <a:lnTo>
                    <a:pt x="1270647" y="210997"/>
                  </a:lnTo>
                  <a:lnTo>
                    <a:pt x="1272120" y="208203"/>
                  </a:lnTo>
                  <a:lnTo>
                    <a:pt x="1403718" y="99288"/>
                  </a:lnTo>
                  <a:lnTo>
                    <a:pt x="1418539" y="86969"/>
                  </a:lnTo>
                  <a:lnTo>
                    <a:pt x="1493926" y="23583"/>
                  </a:lnTo>
                  <a:lnTo>
                    <a:pt x="1521472" y="0"/>
                  </a:lnTo>
                  <a:close/>
                </a:path>
              </a:pathLst>
            </a:custGeom>
            <a:grpFill/>
          </p:spPr>
          <p:txBody>
            <a:bodyPr wrap="square" lIns="0" tIns="0" rIns="0" bIns="0" rtlCol="0"/>
            <a:lstStyle/>
            <a:p>
              <a:endParaRPr/>
            </a:p>
          </p:txBody>
        </p:sp>
        <p:pic>
          <p:nvPicPr>
            <p:cNvPr id="131" name="object 28">
              <a:extLst>
                <a:ext uri="{FF2B5EF4-FFF2-40B4-BE49-F238E27FC236}">
                  <a16:creationId xmlns:a16="http://schemas.microsoft.com/office/drawing/2014/main" id="{463FC3C8-11F3-5803-51DA-97AEC773676A}"/>
                </a:ext>
              </a:extLst>
            </p:cNvPr>
            <p:cNvPicPr/>
            <p:nvPr/>
          </p:nvPicPr>
          <p:blipFill>
            <a:blip r:embed="rId4" cstate="print"/>
            <a:stretch>
              <a:fillRect/>
            </a:stretch>
          </p:blipFill>
          <p:spPr>
            <a:xfrm>
              <a:off x="18836107" y="293521"/>
              <a:ext cx="267301" cy="274821"/>
            </a:xfrm>
            <a:prstGeom prst="rect">
              <a:avLst/>
            </a:prstGeom>
            <a:grpFill/>
          </p:spPr>
        </p:pic>
        <p:sp>
          <p:nvSpPr>
            <p:cNvPr id="132" name="object 29">
              <a:extLst>
                <a:ext uri="{FF2B5EF4-FFF2-40B4-BE49-F238E27FC236}">
                  <a16:creationId xmlns:a16="http://schemas.microsoft.com/office/drawing/2014/main" id="{9D7CF82D-8B56-D710-24AF-ED0A67D75DE5}"/>
                </a:ext>
              </a:extLst>
            </p:cNvPr>
            <p:cNvSpPr/>
            <p:nvPr userDrawn="1"/>
          </p:nvSpPr>
          <p:spPr>
            <a:xfrm>
              <a:off x="6008378" y="7"/>
              <a:ext cx="13503656" cy="2090128"/>
            </a:xfrm>
            <a:custGeom>
              <a:avLst/>
              <a:gdLst/>
              <a:ahLst/>
              <a:cxnLst/>
              <a:rect l="l" t="t" r="r" b="b"/>
              <a:pathLst>
                <a:path w="10330180" h="1598930">
                  <a:moveTo>
                    <a:pt x="473633" y="1314742"/>
                  </a:moveTo>
                  <a:lnTo>
                    <a:pt x="389636" y="1151064"/>
                  </a:lnTo>
                  <a:lnTo>
                    <a:pt x="368947" y="1109954"/>
                  </a:lnTo>
                  <a:lnTo>
                    <a:pt x="292633" y="955103"/>
                  </a:lnTo>
                  <a:lnTo>
                    <a:pt x="267982" y="903071"/>
                  </a:lnTo>
                  <a:lnTo>
                    <a:pt x="273977" y="912114"/>
                  </a:lnTo>
                  <a:lnTo>
                    <a:pt x="269633" y="899299"/>
                  </a:lnTo>
                  <a:lnTo>
                    <a:pt x="247954" y="846239"/>
                  </a:lnTo>
                  <a:lnTo>
                    <a:pt x="239649" y="825055"/>
                  </a:lnTo>
                  <a:lnTo>
                    <a:pt x="239039" y="820153"/>
                  </a:lnTo>
                  <a:lnTo>
                    <a:pt x="250647" y="841044"/>
                  </a:lnTo>
                  <a:lnTo>
                    <a:pt x="218414" y="771982"/>
                  </a:lnTo>
                  <a:lnTo>
                    <a:pt x="194056" y="718693"/>
                  </a:lnTo>
                  <a:lnTo>
                    <a:pt x="185585" y="700900"/>
                  </a:lnTo>
                  <a:lnTo>
                    <a:pt x="181648" y="693889"/>
                  </a:lnTo>
                  <a:lnTo>
                    <a:pt x="183794" y="701332"/>
                  </a:lnTo>
                  <a:lnTo>
                    <a:pt x="211734" y="766102"/>
                  </a:lnTo>
                  <a:lnTo>
                    <a:pt x="221284" y="787565"/>
                  </a:lnTo>
                  <a:lnTo>
                    <a:pt x="187020" y="721017"/>
                  </a:lnTo>
                  <a:lnTo>
                    <a:pt x="163614" y="677583"/>
                  </a:lnTo>
                  <a:lnTo>
                    <a:pt x="130937" y="620077"/>
                  </a:lnTo>
                  <a:lnTo>
                    <a:pt x="122402" y="604494"/>
                  </a:lnTo>
                  <a:lnTo>
                    <a:pt x="101346" y="562876"/>
                  </a:lnTo>
                  <a:lnTo>
                    <a:pt x="51142" y="455460"/>
                  </a:lnTo>
                  <a:lnTo>
                    <a:pt x="0" y="338670"/>
                  </a:lnTo>
                  <a:lnTo>
                    <a:pt x="24523" y="405549"/>
                  </a:lnTo>
                  <a:lnTo>
                    <a:pt x="47307" y="465074"/>
                  </a:lnTo>
                  <a:lnTo>
                    <a:pt x="68592" y="518198"/>
                  </a:lnTo>
                  <a:lnTo>
                    <a:pt x="88607" y="565899"/>
                  </a:lnTo>
                  <a:lnTo>
                    <a:pt x="107607" y="609130"/>
                  </a:lnTo>
                  <a:lnTo>
                    <a:pt x="125793" y="648855"/>
                  </a:lnTo>
                  <a:lnTo>
                    <a:pt x="143433" y="686028"/>
                  </a:lnTo>
                  <a:lnTo>
                    <a:pt x="195287" y="791857"/>
                  </a:lnTo>
                  <a:lnTo>
                    <a:pt x="246253" y="901331"/>
                  </a:lnTo>
                  <a:lnTo>
                    <a:pt x="268084" y="944079"/>
                  </a:lnTo>
                  <a:lnTo>
                    <a:pt x="290334" y="986586"/>
                  </a:lnTo>
                  <a:lnTo>
                    <a:pt x="369062" y="1134808"/>
                  </a:lnTo>
                  <a:lnTo>
                    <a:pt x="426910" y="1239697"/>
                  </a:lnTo>
                  <a:lnTo>
                    <a:pt x="473633" y="1314742"/>
                  </a:lnTo>
                  <a:close/>
                </a:path>
                <a:path w="10330180" h="1598930">
                  <a:moveTo>
                    <a:pt x="3671405" y="86334"/>
                  </a:moveTo>
                  <a:lnTo>
                    <a:pt x="3661727" y="63220"/>
                  </a:lnTo>
                  <a:lnTo>
                    <a:pt x="3651872" y="38290"/>
                  </a:lnTo>
                  <a:lnTo>
                    <a:pt x="3637026" y="0"/>
                  </a:lnTo>
                  <a:lnTo>
                    <a:pt x="3626053" y="0"/>
                  </a:lnTo>
                  <a:lnTo>
                    <a:pt x="3648621" y="51574"/>
                  </a:lnTo>
                  <a:lnTo>
                    <a:pt x="3668128" y="85001"/>
                  </a:lnTo>
                  <a:lnTo>
                    <a:pt x="3671405" y="86334"/>
                  </a:lnTo>
                  <a:close/>
                </a:path>
                <a:path w="10330180" h="1598930">
                  <a:moveTo>
                    <a:pt x="3894442" y="409397"/>
                  </a:moveTo>
                  <a:lnTo>
                    <a:pt x="3893693" y="407149"/>
                  </a:lnTo>
                  <a:lnTo>
                    <a:pt x="3886593" y="388340"/>
                  </a:lnTo>
                  <a:lnTo>
                    <a:pt x="3879634" y="370217"/>
                  </a:lnTo>
                  <a:lnTo>
                    <a:pt x="3891305" y="401866"/>
                  </a:lnTo>
                  <a:lnTo>
                    <a:pt x="3894442" y="409397"/>
                  </a:lnTo>
                  <a:close/>
                </a:path>
                <a:path w="10330180" h="1598930">
                  <a:moveTo>
                    <a:pt x="4107853" y="855738"/>
                  </a:moveTo>
                  <a:lnTo>
                    <a:pt x="4085310" y="805065"/>
                  </a:lnTo>
                  <a:lnTo>
                    <a:pt x="4052265" y="741197"/>
                  </a:lnTo>
                  <a:lnTo>
                    <a:pt x="4012019" y="662343"/>
                  </a:lnTo>
                  <a:lnTo>
                    <a:pt x="3983774" y="605637"/>
                  </a:lnTo>
                  <a:lnTo>
                    <a:pt x="3956316" y="548538"/>
                  </a:lnTo>
                  <a:lnTo>
                    <a:pt x="3930916" y="493737"/>
                  </a:lnTo>
                  <a:lnTo>
                    <a:pt x="3908818" y="443941"/>
                  </a:lnTo>
                  <a:lnTo>
                    <a:pt x="3899141" y="420687"/>
                  </a:lnTo>
                  <a:lnTo>
                    <a:pt x="3894442" y="409397"/>
                  </a:lnTo>
                  <a:lnTo>
                    <a:pt x="3897947" y="420116"/>
                  </a:lnTo>
                  <a:lnTo>
                    <a:pt x="3896372" y="420687"/>
                  </a:lnTo>
                  <a:lnTo>
                    <a:pt x="3883520" y="392264"/>
                  </a:lnTo>
                  <a:lnTo>
                    <a:pt x="3871049" y="363575"/>
                  </a:lnTo>
                  <a:lnTo>
                    <a:pt x="3858806" y="334759"/>
                  </a:lnTo>
                  <a:lnTo>
                    <a:pt x="3834688" y="277774"/>
                  </a:lnTo>
                  <a:lnTo>
                    <a:pt x="3822115" y="248285"/>
                  </a:lnTo>
                  <a:lnTo>
                    <a:pt x="3809936" y="219443"/>
                  </a:lnTo>
                  <a:lnTo>
                    <a:pt x="3798087" y="190423"/>
                  </a:lnTo>
                  <a:lnTo>
                    <a:pt x="3822496" y="252450"/>
                  </a:lnTo>
                  <a:lnTo>
                    <a:pt x="3830866" y="277774"/>
                  </a:lnTo>
                  <a:lnTo>
                    <a:pt x="3826205" y="273443"/>
                  </a:lnTo>
                  <a:lnTo>
                    <a:pt x="3811536" y="246443"/>
                  </a:lnTo>
                  <a:lnTo>
                    <a:pt x="3790365" y="203542"/>
                  </a:lnTo>
                  <a:lnTo>
                    <a:pt x="3766743" y="151257"/>
                  </a:lnTo>
                  <a:lnTo>
                    <a:pt x="3742880" y="97053"/>
                  </a:lnTo>
                  <a:lnTo>
                    <a:pt x="3721836" y="48006"/>
                  </a:lnTo>
                  <a:lnTo>
                    <a:pt x="3707714" y="12128"/>
                  </a:lnTo>
                  <a:lnTo>
                    <a:pt x="3703015" y="0"/>
                  </a:lnTo>
                  <a:lnTo>
                    <a:pt x="3690594" y="0"/>
                  </a:lnTo>
                  <a:lnTo>
                    <a:pt x="3706203" y="38493"/>
                  </a:lnTo>
                  <a:lnTo>
                    <a:pt x="3759162" y="164566"/>
                  </a:lnTo>
                  <a:lnTo>
                    <a:pt x="3783965" y="224320"/>
                  </a:lnTo>
                  <a:lnTo>
                    <a:pt x="3808450" y="280987"/>
                  </a:lnTo>
                  <a:lnTo>
                    <a:pt x="3831120" y="334987"/>
                  </a:lnTo>
                  <a:lnTo>
                    <a:pt x="3851783" y="386092"/>
                  </a:lnTo>
                  <a:lnTo>
                    <a:pt x="3861714" y="410222"/>
                  </a:lnTo>
                  <a:lnTo>
                    <a:pt x="3871137" y="433489"/>
                  </a:lnTo>
                  <a:lnTo>
                    <a:pt x="3879977" y="455917"/>
                  </a:lnTo>
                  <a:lnTo>
                    <a:pt x="3888117" y="477494"/>
                  </a:lnTo>
                  <a:lnTo>
                    <a:pt x="3910825" y="523113"/>
                  </a:lnTo>
                  <a:lnTo>
                    <a:pt x="3930954" y="562711"/>
                  </a:lnTo>
                  <a:lnTo>
                    <a:pt x="3948823" y="596912"/>
                  </a:lnTo>
                  <a:lnTo>
                    <a:pt x="3978757" y="651929"/>
                  </a:lnTo>
                  <a:lnTo>
                    <a:pt x="4002836" y="693597"/>
                  </a:lnTo>
                  <a:lnTo>
                    <a:pt x="4032935" y="742848"/>
                  </a:lnTo>
                  <a:lnTo>
                    <a:pt x="4076154" y="810488"/>
                  </a:lnTo>
                  <a:lnTo>
                    <a:pt x="4105287" y="856526"/>
                  </a:lnTo>
                  <a:lnTo>
                    <a:pt x="4107853" y="855738"/>
                  </a:lnTo>
                  <a:close/>
                </a:path>
                <a:path w="10330180" h="1598930">
                  <a:moveTo>
                    <a:pt x="4488637" y="1598345"/>
                  </a:moveTo>
                  <a:lnTo>
                    <a:pt x="4477524" y="1586547"/>
                  </a:lnTo>
                  <a:lnTo>
                    <a:pt x="4445139" y="1551203"/>
                  </a:lnTo>
                  <a:lnTo>
                    <a:pt x="4439717" y="1545742"/>
                  </a:lnTo>
                  <a:lnTo>
                    <a:pt x="4435780" y="1542084"/>
                  </a:lnTo>
                  <a:lnTo>
                    <a:pt x="4461903" y="1570520"/>
                  </a:lnTo>
                  <a:lnTo>
                    <a:pt x="4475111" y="1584591"/>
                  </a:lnTo>
                  <a:lnTo>
                    <a:pt x="4488637" y="1598345"/>
                  </a:lnTo>
                  <a:close/>
                </a:path>
                <a:path w="10330180" h="1598930">
                  <a:moveTo>
                    <a:pt x="10286517" y="159423"/>
                  </a:moveTo>
                  <a:lnTo>
                    <a:pt x="10281475" y="163042"/>
                  </a:lnTo>
                  <a:lnTo>
                    <a:pt x="10275684" y="168059"/>
                  </a:lnTo>
                  <a:lnTo>
                    <a:pt x="10267925" y="175869"/>
                  </a:lnTo>
                  <a:lnTo>
                    <a:pt x="10286517" y="159423"/>
                  </a:lnTo>
                  <a:close/>
                </a:path>
                <a:path w="10330180" h="1598930">
                  <a:moveTo>
                    <a:pt x="10312857" y="150888"/>
                  </a:moveTo>
                  <a:lnTo>
                    <a:pt x="10311778" y="150977"/>
                  </a:lnTo>
                  <a:lnTo>
                    <a:pt x="10310774" y="151003"/>
                  </a:lnTo>
                  <a:lnTo>
                    <a:pt x="10309631" y="151155"/>
                  </a:lnTo>
                  <a:lnTo>
                    <a:pt x="10309390" y="152120"/>
                  </a:lnTo>
                  <a:lnTo>
                    <a:pt x="10309873" y="152501"/>
                  </a:lnTo>
                  <a:lnTo>
                    <a:pt x="10312857" y="150888"/>
                  </a:lnTo>
                  <a:close/>
                </a:path>
                <a:path w="10330180" h="1598930">
                  <a:moveTo>
                    <a:pt x="10329989" y="125374"/>
                  </a:moveTo>
                  <a:lnTo>
                    <a:pt x="10328859" y="121907"/>
                  </a:lnTo>
                  <a:lnTo>
                    <a:pt x="10286517" y="159423"/>
                  </a:lnTo>
                  <a:lnTo>
                    <a:pt x="10297262" y="151663"/>
                  </a:lnTo>
                  <a:lnTo>
                    <a:pt x="10303091" y="151511"/>
                  </a:lnTo>
                  <a:lnTo>
                    <a:pt x="10309631" y="151155"/>
                  </a:lnTo>
                  <a:lnTo>
                    <a:pt x="10314521" y="144475"/>
                  </a:lnTo>
                  <a:lnTo>
                    <a:pt x="10323258" y="134391"/>
                  </a:lnTo>
                  <a:lnTo>
                    <a:pt x="10329989" y="125374"/>
                  </a:lnTo>
                  <a:close/>
                </a:path>
              </a:pathLst>
            </a:custGeom>
            <a:grpFill/>
          </p:spPr>
          <p:txBody>
            <a:bodyPr wrap="square" lIns="0" tIns="0" rIns="0" bIns="0" rtlCol="0"/>
            <a:lstStyle/>
            <a:p>
              <a:endParaRPr/>
            </a:p>
          </p:txBody>
        </p:sp>
      </p:grpSp>
      <p:pic>
        <p:nvPicPr>
          <p:cNvPr id="49" name="object 45"/>
          <p:cNvPicPr/>
          <p:nvPr userDrawn="1"/>
        </p:nvPicPr>
        <p:blipFill>
          <a:blip r:embed="rId5" cstate="print"/>
          <a:stretch>
            <a:fillRect/>
          </a:stretch>
        </p:blipFill>
        <p:spPr>
          <a:xfrm>
            <a:off x="647700" y="6254289"/>
            <a:ext cx="1268412" cy="222340"/>
          </a:xfrm>
          <a:prstGeom prst="rect">
            <a:avLst/>
          </a:prstGeom>
        </p:spPr>
      </p:pic>
      <p:sp>
        <p:nvSpPr>
          <p:cNvPr id="2" name="Holder 2"/>
          <p:cNvSpPr>
            <a:spLocks noGrp="1"/>
          </p:cNvSpPr>
          <p:nvPr userDrawn="1">
            <p:ph type="title" hasCustomPrompt="1"/>
          </p:nvPr>
        </p:nvSpPr>
        <p:spPr>
          <a:xfrm>
            <a:off x="630573" y="261711"/>
            <a:ext cx="5970252" cy="553998"/>
          </a:xfrm>
        </p:spPr>
        <p:txBody>
          <a:bodyPr lIns="0" tIns="0" rIns="0" bIns="0"/>
          <a:lstStyle>
            <a:lvl1pPr>
              <a:defRPr sz="3600" b="1" i="0">
                <a:solidFill>
                  <a:schemeClr val="tx1"/>
                </a:solidFill>
                <a:latin typeface="F37 Lineca"/>
                <a:cs typeface="F37 Lineca"/>
              </a:defRPr>
            </a:lvl1pPr>
          </a:lstStyle>
          <a:p>
            <a:r>
              <a:rPr lang="en-US"/>
              <a:t>Headline to go here</a:t>
            </a:r>
            <a:endParaRPr/>
          </a:p>
        </p:txBody>
      </p:sp>
      <p:sp>
        <p:nvSpPr>
          <p:cNvPr id="6" name="Holder 6"/>
          <p:cNvSpPr>
            <a:spLocks noGrp="1"/>
          </p:cNvSpPr>
          <p:nvPr userDrawn="1">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
        <p:nvSpPr>
          <p:cNvPr id="51" name="Text Placeholder 50">
            <a:extLst>
              <a:ext uri="{FF2B5EF4-FFF2-40B4-BE49-F238E27FC236}">
                <a16:creationId xmlns:a16="http://schemas.microsoft.com/office/drawing/2014/main" id="{59C7AFCA-6DBA-FF5A-A78F-91B7AB931A1D}"/>
              </a:ext>
            </a:extLst>
          </p:cNvPr>
          <p:cNvSpPr>
            <a:spLocks noGrp="1"/>
          </p:cNvSpPr>
          <p:nvPr userDrawn="1">
            <p:ph type="body" sz="quarter" idx="10" hasCustomPrompt="1"/>
          </p:nvPr>
        </p:nvSpPr>
        <p:spPr>
          <a:xfrm>
            <a:off x="647552" y="840267"/>
            <a:ext cx="4394791" cy="354659"/>
          </a:xfrm>
          <a:prstGeom prst="rect">
            <a:avLst/>
          </a:prstGeom>
        </p:spPr>
        <p:txBody>
          <a:bodyPr>
            <a:noAutofit/>
          </a:bodyPr>
          <a:lstStyle>
            <a:lvl1pPr marL="0" indent="0">
              <a:spcBef>
                <a:spcPts val="694"/>
              </a:spcBef>
              <a:buNone/>
              <a:defRPr lang="en-US" sz="2000" b="1" i="0" dirty="0" smtClean="0">
                <a:solidFill>
                  <a:schemeClr val="tx1"/>
                </a:solidFill>
                <a:latin typeface="F37 Lineca"/>
                <a:ea typeface="+mj-ea"/>
                <a:cs typeface="F37 Lineca"/>
              </a:defRPr>
            </a:lvl1pPr>
          </a:lstStyle>
          <a:p>
            <a:pPr lvl="0"/>
            <a:r>
              <a:rPr lang="en-US"/>
              <a:t>Subtitle to go here</a:t>
            </a:r>
          </a:p>
        </p:txBody>
      </p:sp>
      <p:grpSp>
        <p:nvGrpSpPr>
          <p:cNvPr id="133" name="Group 132">
            <a:extLst>
              <a:ext uri="{FF2B5EF4-FFF2-40B4-BE49-F238E27FC236}">
                <a16:creationId xmlns:a16="http://schemas.microsoft.com/office/drawing/2014/main" id="{88ABA733-D833-07F3-454C-B3A8AAE3D08F}"/>
              </a:ext>
            </a:extLst>
          </p:cNvPr>
          <p:cNvGrpSpPr/>
          <p:nvPr userDrawn="1"/>
        </p:nvGrpSpPr>
        <p:grpSpPr>
          <a:xfrm>
            <a:off x="10502817" y="5874488"/>
            <a:ext cx="1130380" cy="605365"/>
            <a:chOff x="22581058" y="12630150"/>
            <a:chExt cx="2430316" cy="1301534"/>
          </a:xfrm>
          <a:solidFill>
            <a:schemeClr val="tx1"/>
          </a:solidFill>
        </p:grpSpPr>
        <p:pic>
          <p:nvPicPr>
            <p:cNvPr id="134" name="Graphic 133">
              <a:extLst>
                <a:ext uri="{FF2B5EF4-FFF2-40B4-BE49-F238E27FC236}">
                  <a16:creationId xmlns:a16="http://schemas.microsoft.com/office/drawing/2014/main" id="{991E53AF-40FA-F3EF-9C04-5657908C0131}"/>
                </a:ext>
              </a:extLst>
            </p:cNvPr>
            <p:cNvPicPr>
              <a:picLocks noChangeAspect="1"/>
            </p:cNvPicPr>
            <p:nvPr userDrawn="1"/>
          </p:nvPicPr>
          <p:blipFill>
            <a:blip>
              <a:extLst>
                <a:ext uri="{96DAC541-7B7A-43D3-8B79-37D633B846F1}">
                  <asvg:svgBlip xmlns:asvg="http://schemas.microsoft.com/office/drawing/2016/SVG/main" r:embed="rId6"/>
                </a:ext>
              </a:extLst>
            </a:blip>
            <a:stretch>
              <a:fillRect/>
            </a:stretch>
          </p:blipFill>
          <p:spPr>
            <a:xfrm>
              <a:off x="23683783" y="13016620"/>
              <a:ext cx="1327591" cy="694094"/>
            </a:xfrm>
            <a:prstGeom prst="rect">
              <a:avLst/>
            </a:prstGeom>
          </p:spPr>
        </p:pic>
        <p:pic>
          <p:nvPicPr>
            <p:cNvPr id="135" name="Graphic 134">
              <a:extLst>
                <a:ext uri="{FF2B5EF4-FFF2-40B4-BE49-F238E27FC236}">
                  <a16:creationId xmlns:a16="http://schemas.microsoft.com/office/drawing/2014/main" id="{294AB1FC-4617-A675-7A7E-BE4A3A5F0A1E}"/>
                </a:ext>
              </a:extLst>
            </p:cNvPr>
            <p:cNvPicPr>
              <a:picLocks noChangeAspect="1"/>
            </p:cNvPicPr>
            <p:nvPr userDrawn="1"/>
          </p:nvPicPr>
          <p:blipFill>
            <a:blip>
              <a:extLst>
                <a:ext uri="{96DAC541-7B7A-43D3-8B79-37D633B846F1}">
                  <asvg:svgBlip xmlns:asvg="http://schemas.microsoft.com/office/drawing/2016/SVG/main" r:embed="rId7"/>
                </a:ext>
              </a:extLst>
            </a:blip>
            <a:stretch>
              <a:fillRect/>
            </a:stretch>
          </p:blipFill>
          <p:spPr>
            <a:xfrm>
              <a:off x="22581058" y="12630150"/>
              <a:ext cx="1110792" cy="1301534"/>
            </a:xfrm>
            <a:prstGeom prst="rect">
              <a:avLst/>
            </a:prstGeom>
          </p:spPr>
        </p:pic>
      </p:grpSp>
    </p:spTree>
    <p:extLst>
      <p:ext uri="{BB962C8B-B14F-4D97-AF65-F5344CB8AC3E}">
        <p14:creationId xmlns:p14="http://schemas.microsoft.com/office/powerpoint/2010/main" val="30692837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Subtitle Background Only 2">
    <p:spTree>
      <p:nvGrpSpPr>
        <p:cNvPr id="1" name=""/>
        <p:cNvGrpSpPr/>
        <p:nvPr/>
      </p:nvGrpSpPr>
      <p:grpSpPr>
        <a:xfrm>
          <a:off x="0" y="0"/>
          <a:ext cx="0" cy="0"/>
          <a:chOff x="0" y="0"/>
          <a:chExt cx="0" cy="0"/>
        </a:xfrm>
      </p:grpSpPr>
      <p:grpSp>
        <p:nvGrpSpPr>
          <p:cNvPr id="7" name="object 2">
            <a:extLst>
              <a:ext uri="{FF2B5EF4-FFF2-40B4-BE49-F238E27FC236}">
                <a16:creationId xmlns:a16="http://schemas.microsoft.com/office/drawing/2014/main" id="{10D33AB1-ACD7-5C99-8D36-98D4245216A6}"/>
              </a:ext>
            </a:extLst>
          </p:cNvPr>
          <p:cNvGrpSpPr/>
          <p:nvPr userDrawn="1"/>
        </p:nvGrpSpPr>
        <p:grpSpPr>
          <a:xfrm>
            <a:off x="2636548" y="3"/>
            <a:ext cx="9543953" cy="6875929"/>
            <a:chOff x="4407395" y="5"/>
            <a:chExt cx="15697239" cy="11309058"/>
          </a:xfrm>
        </p:grpSpPr>
        <p:sp>
          <p:nvSpPr>
            <p:cNvPr id="8" name="object 3">
              <a:extLst>
                <a:ext uri="{FF2B5EF4-FFF2-40B4-BE49-F238E27FC236}">
                  <a16:creationId xmlns:a16="http://schemas.microsoft.com/office/drawing/2014/main" id="{9116AF4A-4F43-DCC2-F396-613409F7A3DA}"/>
                </a:ext>
              </a:extLst>
            </p:cNvPr>
            <p:cNvSpPr/>
            <p:nvPr/>
          </p:nvSpPr>
          <p:spPr>
            <a:xfrm>
              <a:off x="14234059" y="4679168"/>
              <a:ext cx="5870575" cy="6629400"/>
            </a:xfrm>
            <a:custGeom>
              <a:avLst/>
              <a:gdLst/>
              <a:ahLst/>
              <a:cxnLst/>
              <a:rect l="l" t="t" r="r" b="b"/>
              <a:pathLst>
                <a:path w="5870575" h="6629400">
                  <a:moveTo>
                    <a:pt x="5435" y="6011723"/>
                  </a:moveTo>
                  <a:lnTo>
                    <a:pt x="0" y="6034773"/>
                  </a:lnTo>
                  <a:lnTo>
                    <a:pt x="2349" y="6027356"/>
                  </a:lnTo>
                  <a:lnTo>
                    <a:pt x="5435" y="6011723"/>
                  </a:lnTo>
                  <a:close/>
                </a:path>
                <a:path w="5870575" h="6629400">
                  <a:moveTo>
                    <a:pt x="36601" y="5886818"/>
                  </a:moveTo>
                  <a:lnTo>
                    <a:pt x="26771" y="5921641"/>
                  </a:lnTo>
                  <a:lnTo>
                    <a:pt x="18326" y="5953480"/>
                  </a:lnTo>
                  <a:lnTo>
                    <a:pt x="8420" y="5997638"/>
                  </a:lnTo>
                  <a:lnTo>
                    <a:pt x="5448" y="6011723"/>
                  </a:lnTo>
                  <a:lnTo>
                    <a:pt x="20358" y="5949099"/>
                  </a:lnTo>
                  <a:lnTo>
                    <a:pt x="36601" y="5886818"/>
                  </a:lnTo>
                  <a:close/>
                </a:path>
                <a:path w="5870575" h="6629400">
                  <a:moveTo>
                    <a:pt x="1970773" y="2535402"/>
                  </a:moveTo>
                  <a:lnTo>
                    <a:pt x="1965147" y="2539530"/>
                  </a:lnTo>
                  <a:lnTo>
                    <a:pt x="1954237" y="2549423"/>
                  </a:lnTo>
                  <a:lnTo>
                    <a:pt x="1938591" y="2564511"/>
                  </a:lnTo>
                  <a:lnTo>
                    <a:pt x="1918766" y="2584196"/>
                  </a:lnTo>
                  <a:lnTo>
                    <a:pt x="1930019" y="2573998"/>
                  </a:lnTo>
                  <a:lnTo>
                    <a:pt x="1942198" y="2562733"/>
                  </a:lnTo>
                  <a:lnTo>
                    <a:pt x="1955660" y="2550007"/>
                  </a:lnTo>
                  <a:lnTo>
                    <a:pt x="1970773" y="2535402"/>
                  </a:lnTo>
                  <a:close/>
                </a:path>
                <a:path w="5870575" h="6629400">
                  <a:moveTo>
                    <a:pt x="3285909" y="1397508"/>
                  </a:moveTo>
                  <a:lnTo>
                    <a:pt x="3285706" y="1392986"/>
                  </a:lnTo>
                  <a:lnTo>
                    <a:pt x="3258680" y="1410601"/>
                  </a:lnTo>
                  <a:lnTo>
                    <a:pt x="3201517" y="1455013"/>
                  </a:lnTo>
                  <a:lnTo>
                    <a:pt x="3251504" y="1422387"/>
                  </a:lnTo>
                  <a:lnTo>
                    <a:pt x="3267506" y="1413040"/>
                  </a:lnTo>
                  <a:lnTo>
                    <a:pt x="3262617" y="1419504"/>
                  </a:lnTo>
                  <a:lnTo>
                    <a:pt x="3285909" y="1397508"/>
                  </a:lnTo>
                  <a:close/>
                </a:path>
                <a:path w="5870575" h="6629400">
                  <a:moveTo>
                    <a:pt x="5870029" y="0"/>
                  </a:moveTo>
                  <a:lnTo>
                    <a:pt x="5843346" y="0"/>
                  </a:lnTo>
                  <a:lnTo>
                    <a:pt x="5692089" y="76200"/>
                  </a:lnTo>
                  <a:lnTo>
                    <a:pt x="5641873" y="88900"/>
                  </a:lnTo>
                  <a:lnTo>
                    <a:pt x="5442064" y="190500"/>
                  </a:lnTo>
                  <a:lnTo>
                    <a:pt x="5392382" y="203200"/>
                  </a:lnTo>
                  <a:lnTo>
                    <a:pt x="5293360" y="254000"/>
                  </a:lnTo>
                  <a:lnTo>
                    <a:pt x="4565650" y="635000"/>
                  </a:lnTo>
                  <a:lnTo>
                    <a:pt x="4518139" y="673100"/>
                  </a:lnTo>
                  <a:lnTo>
                    <a:pt x="4329442" y="774700"/>
                  </a:lnTo>
                  <a:lnTo>
                    <a:pt x="4282605" y="812800"/>
                  </a:lnTo>
                  <a:lnTo>
                    <a:pt x="4142943" y="889000"/>
                  </a:lnTo>
                  <a:lnTo>
                    <a:pt x="4096664" y="927100"/>
                  </a:lnTo>
                  <a:lnTo>
                    <a:pt x="4004551" y="977900"/>
                  </a:lnTo>
                  <a:lnTo>
                    <a:pt x="3958717" y="1016000"/>
                  </a:lnTo>
                  <a:lnTo>
                    <a:pt x="3913022" y="1041400"/>
                  </a:lnTo>
                  <a:lnTo>
                    <a:pt x="3867480" y="1079500"/>
                  </a:lnTo>
                  <a:lnTo>
                    <a:pt x="3776853" y="1130300"/>
                  </a:lnTo>
                  <a:lnTo>
                    <a:pt x="3731768" y="1168400"/>
                  </a:lnTo>
                  <a:lnTo>
                    <a:pt x="3686822" y="1193800"/>
                  </a:lnTo>
                  <a:lnTo>
                    <a:pt x="3642042" y="1231900"/>
                  </a:lnTo>
                  <a:lnTo>
                    <a:pt x="3597427" y="1257300"/>
                  </a:lnTo>
                  <a:lnTo>
                    <a:pt x="3552952" y="1295400"/>
                  </a:lnTo>
                  <a:lnTo>
                    <a:pt x="3508641" y="1320800"/>
                  </a:lnTo>
                  <a:lnTo>
                    <a:pt x="3464496" y="1358900"/>
                  </a:lnTo>
                  <a:lnTo>
                    <a:pt x="3420503" y="1384300"/>
                  </a:lnTo>
                  <a:lnTo>
                    <a:pt x="3333013" y="1460500"/>
                  </a:lnTo>
                  <a:lnTo>
                    <a:pt x="3289516" y="1485900"/>
                  </a:lnTo>
                  <a:lnTo>
                    <a:pt x="3203029" y="1562100"/>
                  </a:lnTo>
                  <a:lnTo>
                    <a:pt x="3160026" y="1587500"/>
                  </a:lnTo>
                  <a:lnTo>
                    <a:pt x="3074543" y="1663700"/>
                  </a:lnTo>
                  <a:lnTo>
                    <a:pt x="3032061" y="1689100"/>
                  </a:lnTo>
                  <a:lnTo>
                    <a:pt x="2905658" y="1803400"/>
                  </a:lnTo>
                  <a:lnTo>
                    <a:pt x="2863875" y="1828800"/>
                  </a:lnTo>
                  <a:lnTo>
                    <a:pt x="2822270" y="1866900"/>
                  </a:lnTo>
                  <a:lnTo>
                    <a:pt x="2657652" y="2019300"/>
                  </a:lnTo>
                  <a:lnTo>
                    <a:pt x="2616962" y="2044700"/>
                  </a:lnTo>
                  <a:lnTo>
                    <a:pt x="2536126" y="2120900"/>
                  </a:lnTo>
                  <a:lnTo>
                    <a:pt x="2376728" y="2273300"/>
                  </a:lnTo>
                  <a:lnTo>
                    <a:pt x="2220430" y="2425700"/>
                  </a:lnTo>
                  <a:lnTo>
                    <a:pt x="2105279" y="2540000"/>
                  </a:lnTo>
                  <a:lnTo>
                    <a:pt x="2067293" y="2590800"/>
                  </a:lnTo>
                  <a:lnTo>
                    <a:pt x="1954568" y="2705100"/>
                  </a:lnTo>
                  <a:lnTo>
                    <a:pt x="1919528" y="2743200"/>
                  </a:lnTo>
                  <a:lnTo>
                    <a:pt x="1813267" y="2857500"/>
                  </a:lnTo>
                  <a:lnTo>
                    <a:pt x="1777847" y="2908300"/>
                  </a:lnTo>
                  <a:lnTo>
                    <a:pt x="1707692" y="2984500"/>
                  </a:lnTo>
                  <a:lnTo>
                    <a:pt x="1673174" y="3022600"/>
                  </a:lnTo>
                  <a:lnTo>
                    <a:pt x="1639189" y="3073400"/>
                  </a:lnTo>
                  <a:lnTo>
                    <a:pt x="1605838" y="3111500"/>
                  </a:lnTo>
                  <a:lnTo>
                    <a:pt x="1573250" y="3149600"/>
                  </a:lnTo>
                  <a:lnTo>
                    <a:pt x="1509420" y="3225800"/>
                  </a:lnTo>
                  <a:lnTo>
                    <a:pt x="1477911" y="3276600"/>
                  </a:lnTo>
                  <a:lnTo>
                    <a:pt x="1446657" y="3314700"/>
                  </a:lnTo>
                  <a:lnTo>
                    <a:pt x="1415681" y="3352800"/>
                  </a:lnTo>
                  <a:lnTo>
                    <a:pt x="1384973" y="3390900"/>
                  </a:lnTo>
                  <a:lnTo>
                    <a:pt x="1354531" y="3441700"/>
                  </a:lnTo>
                  <a:lnTo>
                    <a:pt x="1324368" y="3479800"/>
                  </a:lnTo>
                  <a:lnTo>
                    <a:pt x="1294472" y="3530600"/>
                  </a:lnTo>
                  <a:lnTo>
                    <a:pt x="1264843" y="3568700"/>
                  </a:lnTo>
                  <a:lnTo>
                    <a:pt x="1235494" y="3606800"/>
                  </a:lnTo>
                  <a:lnTo>
                    <a:pt x="1206423" y="3657600"/>
                  </a:lnTo>
                  <a:lnTo>
                    <a:pt x="1177620" y="3695700"/>
                  </a:lnTo>
                  <a:lnTo>
                    <a:pt x="1149108" y="3746500"/>
                  </a:lnTo>
                  <a:lnTo>
                    <a:pt x="1120851" y="3784600"/>
                  </a:lnTo>
                  <a:lnTo>
                    <a:pt x="1092885" y="3835400"/>
                  </a:lnTo>
                  <a:lnTo>
                    <a:pt x="1066571" y="3873500"/>
                  </a:lnTo>
                  <a:lnTo>
                    <a:pt x="1040180" y="3924300"/>
                  </a:lnTo>
                  <a:lnTo>
                    <a:pt x="1013777" y="3962400"/>
                  </a:lnTo>
                  <a:lnTo>
                    <a:pt x="987437" y="4013200"/>
                  </a:lnTo>
                  <a:lnTo>
                    <a:pt x="961237" y="4051300"/>
                  </a:lnTo>
                  <a:lnTo>
                    <a:pt x="935240" y="4102100"/>
                  </a:lnTo>
                  <a:lnTo>
                    <a:pt x="909510" y="4152900"/>
                  </a:lnTo>
                  <a:lnTo>
                    <a:pt x="884123" y="4191000"/>
                  </a:lnTo>
                  <a:lnTo>
                    <a:pt x="865619" y="4229100"/>
                  </a:lnTo>
                  <a:lnTo>
                    <a:pt x="843864" y="4267200"/>
                  </a:lnTo>
                  <a:lnTo>
                    <a:pt x="820204" y="4318000"/>
                  </a:lnTo>
                  <a:lnTo>
                    <a:pt x="795947" y="4368800"/>
                  </a:lnTo>
                  <a:lnTo>
                    <a:pt x="772452" y="4406900"/>
                  </a:lnTo>
                  <a:lnTo>
                    <a:pt x="751052" y="4457700"/>
                  </a:lnTo>
                  <a:lnTo>
                    <a:pt x="733069" y="4495800"/>
                  </a:lnTo>
                  <a:lnTo>
                    <a:pt x="715314" y="4521200"/>
                  </a:lnTo>
                  <a:lnTo>
                    <a:pt x="695528" y="4572000"/>
                  </a:lnTo>
                  <a:lnTo>
                    <a:pt x="674230" y="4610100"/>
                  </a:lnTo>
                  <a:lnTo>
                    <a:pt x="651967" y="4660900"/>
                  </a:lnTo>
                  <a:lnTo>
                    <a:pt x="606628" y="4762500"/>
                  </a:lnTo>
                  <a:lnTo>
                    <a:pt x="584631" y="4813300"/>
                  </a:lnTo>
                  <a:lnTo>
                    <a:pt x="563791" y="4864100"/>
                  </a:lnTo>
                  <a:lnTo>
                    <a:pt x="544639" y="4914900"/>
                  </a:lnTo>
                  <a:lnTo>
                    <a:pt x="527710" y="4953000"/>
                  </a:lnTo>
                  <a:lnTo>
                    <a:pt x="508723" y="4991100"/>
                  </a:lnTo>
                  <a:lnTo>
                    <a:pt x="489991" y="5041900"/>
                  </a:lnTo>
                  <a:lnTo>
                    <a:pt x="471487" y="5080000"/>
                  </a:lnTo>
                  <a:lnTo>
                    <a:pt x="453250" y="5130800"/>
                  </a:lnTo>
                  <a:lnTo>
                    <a:pt x="435254" y="5181600"/>
                  </a:lnTo>
                  <a:lnTo>
                    <a:pt x="417499" y="5219700"/>
                  </a:lnTo>
                  <a:lnTo>
                    <a:pt x="399999" y="5270500"/>
                  </a:lnTo>
                  <a:lnTo>
                    <a:pt x="382739" y="5321300"/>
                  </a:lnTo>
                  <a:lnTo>
                    <a:pt x="365734" y="5359400"/>
                  </a:lnTo>
                  <a:lnTo>
                    <a:pt x="348970" y="5410200"/>
                  </a:lnTo>
                  <a:lnTo>
                    <a:pt x="332447" y="5461000"/>
                  </a:lnTo>
                  <a:lnTo>
                    <a:pt x="316179" y="5511800"/>
                  </a:lnTo>
                  <a:lnTo>
                    <a:pt x="300164" y="5549900"/>
                  </a:lnTo>
                  <a:lnTo>
                    <a:pt x="284391" y="5600700"/>
                  </a:lnTo>
                  <a:lnTo>
                    <a:pt x="268859" y="5651500"/>
                  </a:lnTo>
                  <a:lnTo>
                    <a:pt x="253568" y="5702300"/>
                  </a:lnTo>
                  <a:lnTo>
                    <a:pt x="238544" y="5740400"/>
                  </a:lnTo>
                  <a:lnTo>
                    <a:pt x="223748" y="5791200"/>
                  </a:lnTo>
                  <a:lnTo>
                    <a:pt x="209207" y="5842000"/>
                  </a:lnTo>
                  <a:lnTo>
                    <a:pt x="194906" y="5892800"/>
                  </a:lnTo>
                  <a:lnTo>
                    <a:pt x="180860" y="5930900"/>
                  </a:lnTo>
                  <a:lnTo>
                    <a:pt x="167055" y="5981700"/>
                  </a:lnTo>
                  <a:lnTo>
                    <a:pt x="153492" y="6032500"/>
                  </a:lnTo>
                  <a:lnTo>
                    <a:pt x="140182" y="6083300"/>
                  </a:lnTo>
                  <a:lnTo>
                    <a:pt x="127114" y="6121400"/>
                  </a:lnTo>
                  <a:lnTo>
                    <a:pt x="114287" y="6172200"/>
                  </a:lnTo>
                  <a:lnTo>
                    <a:pt x="101714" y="6223000"/>
                  </a:lnTo>
                  <a:lnTo>
                    <a:pt x="89382" y="6273800"/>
                  </a:lnTo>
                  <a:lnTo>
                    <a:pt x="77292" y="6324600"/>
                  </a:lnTo>
                  <a:lnTo>
                    <a:pt x="65455" y="6362700"/>
                  </a:lnTo>
                  <a:lnTo>
                    <a:pt x="53860" y="6413500"/>
                  </a:lnTo>
                  <a:lnTo>
                    <a:pt x="42519" y="6464300"/>
                  </a:lnTo>
                  <a:lnTo>
                    <a:pt x="31419" y="6515100"/>
                  </a:lnTo>
                  <a:lnTo>
                    <a:pt x="20561" y="6565900"/>
                  </a:lnTo>
                  <a:lnTo>
                    <a:pt x="9944" y="6616700"/>
                  </a:lnTo>
                  <a:lnTo>
                    <a:pt x="4940" y="6629387"/>
                  </a:lnTo>
                  <a:lnTo>
                    <a:pt x="1235113" y="6629387"/>
                  </a:lnTo>
                  <a:lnTo>
                    <a:pt x="1249502" y="6604000"/>
                  </a:lnTo>
                  <a:lnTo>
                    <a:pt x="1269733" y="6553200"/>
                  </a:lnTo>
                  <a:lnTo>
                    <a:pt x="1290193" y="6515100"/>
                  </a:lnTo>
                  <a:lnTo>
                    <a:pt x="1310881" y="6464300"/>
                  </a:lnTo>
                  <a:lnTo>
                    <a:pt x="1331798" y="6426200"/>
                  </a:lnTo>
                  <a:lnTo>
                    <a:pt x="1352943" y="6375400"/>
                  </a:lnTo>
                  <a:lnTo>
                    <a:pt x="1374317" y="6337300"/>
                  </a:lnTo>
                  <a:lnTo>
                    <a:pt x="1395920" y="6286500"/>
                  </a:lnTo>
                  <a:lnTo>
                    <a:pt x="1417751" y="6235700"/>
                  </a:lnTo>
                  <a:lnTo>
                    <a:pt x="1439824" y="6197600"/>
                  </a:lnTo>
                  <a:lnTo>
                    <a:pt x="1462125" y="6146800"/>
                  </a:lnTo>
                  <a:lnTo>
                    <a:pt x="1484655" y="6108700"/>
                  </a:lnTo>
                  <a:lnTo>
                    <a:pt x="1507426" y="6057900"/>
                  </a:lnTo>
                  <a:lnTo>
                    <a:pt x="1530426" y="6019800"/>
                  </a:lnTo>
                  <a:lnTo>
                    <a:pt x="1553667" y="5969000"/>
                  </a:lnTo>
                  <a:lnTo>
                    <a:pt x="1577136" y="5930900"/>
                  </a:lnTo>
                  <a:lnTo>
                    <a:pt x="1600847" y="5892800"/>
                  </a:lnTo>
                  <a:lnTo>
                    <a:pt x="1624787" y="5842000"/>
                  </a:lnTo>
                  <a:lnTo>
                    <a:pt x="1648968" y="5803900"/>
                  </a:lnTo>
                  <a:lnTo>
                    <a:pt x="1673390" y="5753100"/>
                  </a:lnTo>
                  <a:lnTo>
                    <a:pt x="1698040" y="5715000"/>
                  </a:lnTo>
                  <a:lnTo>
                    <a:pt x="1722932" y="5664200"/>
                  </a:lnTo>
                  <a:lnTo>
                    <a:pt x="1748066" y="5626100"/>
                  </a:lnTo>
                  <a:lnTo>
                    <a:pt x="1773440" y="5575300"/>
                  </a:lnTo>
                  <a:lnTo>
                    <a:pt x="1799056" y="5537200"/>
                  </a:lnTo>
                  <a:lnTo>
                    <a:pt x="1824901" y="5499100"/>
                  </a:lnTo>
                  <a:lnTo>
                    <a:pt x="1850999" y="5448300"/>
                  </a:lnTo>
                  <a:lnTo>
                    <a:pt x="1877339" y="5410200"/>
                  </a:lnTo>
                  <a:lnTo>
                    <a:pt x="1903907" y="5372100"/>
                  </a:lnTo>
                  <a:lnTo>
                    <a:pt x="1930730" y="5321300"/>
                  </a:lnTo>
                  <a:lnTo>
                    <a:pt x="1957793" y="5283200"/>
                  </a:lnTo>
                  <a:lnTo>
                    <a:pt x="1985098" y="5245100"/>
                  </a:lnTo>
                  <a:lnTo>
                    <a:pt x="2012645" y="5194300"/>
                  </a:lnTo>
                  <a:lnTo>
                    <a:pt x="2034984" y="5168900"/>
                  </a:lnTo>
                  <a:lnTo>
                    <a:pt x="2061895" y="5118100"/>
                  </a:lnTo>
                  <a:lnTo>
                    <a:pt x="2091055" y="5080000"/>
                  </a:lnTo>
                  <a:lnTo>
                    <a:pt x="2120112" y="5029200"/>
                  </a:lnTo>
                  <a:lnTo>
                    <a:pt x="2146706" y="4991100"/>
                  </a:lnTo>
                  <a:lnTo>
                    <a:pt x="2168487" y="4953000"/>
                  </a:lnTo>
                  <a:lnTo>
                    <a:pt x="2226462" y="4876800"/>
                  </a:lnTo>
                  <a:lnTo>
                    <a:pt x="2255380" y="4826000"/>
                  </a:lnTo>
                  <a:lnTo>
                    <a:pt x="2284184" y="4787900"/>
                  </a:lnTo>
                  <a:lnTo>
                    <a:pt x="2312809" y="4737100"/>
                  </a:lnTo>
                  <a:lnTo>
                    <a:pt x="2341219" y="4699000"/>
                  </a:lnTo>
                  <a:lnTo>
                    <a:pt x="2369324" y="4660900"/>
                  </a:lnTo>
                  <a:lnTo>
                    <a:pt x="2398992" y="4610100"/>
                  </a:lnTo>
                  <a:lnTo>
                    <a:pt x="2458072" y="4533900"/>
                  </a:lnTo>
                  <a:lnTo>
                    <a:pt x="2487422" y="4483100"/>
                  </a:lnTo>
                  <a:lnTo>
                    <a:pt x="2545550" y="4406900"/>
                  </a:lnTo>
                  <a:lnTo>
                    <a:pt x="2574252" y="4356100"/>
                  </a:lnTo>
                  <a:lnTo>
                    <a:pt x="2598432" y="4330700"/>
                  </a:lnTo>
                  <a:lnTo>
                    <a:pt x="2627426" y="4292600"/>
                  </a:lnTo>
                  <a:lnTo>
                    <a:pt x="2658745" y="4241800"/>
                  </a:lnTo>
                  <a:lnTo>
                    <a:pt x="2689961" y="4203700"/>
                  </a:lnTo>
                  <a:lnTo>
                    <a:pt x="2718587" y="4165600"/>
                  </a:lnTo>
                  <a:lnTo>
                    <a:pt x="2742171" y="4127500"/>
                  </a:lnTo>
                  <a:lnTo>
                    <a:pt x="2800997" y="4051300"/>
                  </a:lnTo>
                  <a:lnTo>
                    <a:pt x="2830652" y="4000500"/>
                  </a:lnTo>
                  <a:lnTo>
                    <a:pt x="2890469" y="3924300"/>
                  </a:lnTo>
                  <a:lnTo>
                    <a:pt x="2950972" y="3848100"/>
                  </a:lnTo>
                  <a:lnTo>
                    <a:pt x="2981464" y="3797300"/>
                  </a:lnTo>
                  <a:lnTo>
                    <a:pt x="3042970" y="3721100"/>
                  </a:lnTo>
                  <a:lnTo>
                    <a:pt x="3136468" y="3606800"/>
                  </a:lnTo>
                  <a:lnTo>
                    <a:pt x="3167977" y="3556000"/>
                  </a:lnTo>
                  <a:lnTo>
                    <a:pt x="3263493" y="3441700"/>
                  </a:lnTo>
                  <a:lnTo>
                    <a:pt x="3360509" y="3327400"/>
                  </a:lnTo>
                  <a:lnTo>
                    <a:pt x="3459035" y="3213100"/>
                  </a:lnTo>
                  <a:lnTo>
                    <a:pt x="3559073" y="3098800"/>
                  </a:lnTo>
                  <a:lnTo>
                    <a:pt x="3660610" y="2984500"/>
                  </a:lnTo>
                  <a:lnTo>
                    <a:pt x="3763645" y="2870200"/>
                  </a:lnTo>
                  <a:lnTo>
                    <a:pt x="3868178" y="2755900"/>
                  </a:lnTo>
                  <a:lnTo>
                    <a:pt x="3903357" y="2717800"/>
                  </a:lnTo>
                  <a:lnTo>
                    <a:pt x="3938714" y="2692400"/>
                  </a:lnTo>
                  <a:lnTo>
                    <a:pt x="4081767" y="2540000"/>
                  </a:lnTo>
                  <a:lnTo>
                    <a:pt x="4117937" y="2501900"/>
                  </a:lnTo>
                  <a:lnTo>
                    <a:pt x="4154284" y="2476500"/>
                  </a:lnTo>
                  <a:lnTo>
                    <a:pt x="4264330" y="2362200"/>
                  </a:lnTo>
                  <a:lnTo>
                    <a:pt x="4301337" y="2336800"/>
                  </a:lnTo>
                  <a:lnTo>
                    <a:pt x="4413377" y="2222500"/>
                  </a:lnTo>
                  <a:lnTo>
                    <a:pt x="4451058" y="2197100"/>
                  </a:lnTo>
                  <a:lnTo>
                    <a:pt x="4526902" y="2120900"/>
                  </a:lnTo>
                  <a:lnTo>
                    <a:pt x="4565078" y="2095500"/>
                  </a:lnTo>
                  <a:lnTo>
                    <a:pt x="4603420" y="2057400"/>
                  </a:lnTo>
                  <a:lnTo>
                    <a:pt x="4641939" y="2032000"/>
                  </a:lnTo>
                  <a:lnTo>
                    <a:pt x="4719447" y="1955800"/>
                  </a:lnTo>
                  <a:lnTo>
                    <a:pt x="4758448" y="1930400"/>
                  </a:lnTo>
                  <a:lnTo>
                    <a:pt x="4797628" y="1892300"/>
                  </a:lnTo>
                  <a:lnTo>
                    <a:pt x="4836960" y="1866900"/>
                  </a:lnTo>
                  <a:lnTo>
                    <a:pt x="4876470" y="1828800"/>
                  </a:lnTo>
                  <a:lnTo>
                    <a:pt x="4916144" y="1803400"/>
                  </a:lnTo>
                  <a:lnTo>
                    <a:pt x="4955972" y="1765300"/>
                  </a:lnTo>
                  <a:lnTo>
                    <a:pt x="4995977" y="1739900"/>
                  </a:lnTo>
                  <a:lnTo>
                    <a:pt x="5036147" y="1701800"/>
                  </a:lnTo>
                  <a:lnTo>
                    <a:pt x="5076482" y="1676400"/>
                  </a:lnTo>
                  <a:lnTo>
                    <a:pt x="5116982" y="1638300"/>
                  </a:lnTo>
                  <a:lnTo>
                    <a:pt x="5198186" y="1587500"/>
                  </a:lnTo>
                  <a:lnTo>
                    <a:pt x="5238864" y="1549400"/>
                  </a:lnTo>
                  <a:lnTo>
                    <a:pt x="5279695" y="1524000"/>
                  </a:lnTo>
                  <a:lnTo>
                    <a:pt x="5320652" y="1485900"/>
                  </a:lnTo>
                  <a:lnTo>
                    <a:pt x="5402986" y="1435100"/>
                  </a:lnTo>
                  <a:lnTo>
                    <a:pt x="5444350" y="1397000"/>
                  </a:lnTo>
                  <a:lnTo>
                    <a:pt x="5569255" y="1320800"/>
                  </a:lnTo>
                  <a:lnTo>
                    <a:pt x="5611152" y="1282700"/>
                  </a:lnTo>
                  <a:lnTo>
                    <a:pt x="5737593" y="1206500"/>
                  </a:lnTo>
                  <a:lnTo>
                    <a:pt x="5779998" y="1168400"/>
                  </a:lnTo>
                  <a:lnTo>
                    <a:pt x="5865165" y="1117600"/>
                  </a:lnTo>
                  <a:lnTo>
                    <a:pt x="5870029" y="1117600"/>
                  </a:lnTo>
                  <a:lnTo>
                    <a:pt x="5870029" y="0"/>
                  </a:lnTo>
                  <a:close/>
                </a:path>
              </a:pathLst>
            </a:custGeom>
            <a:solidFill>
              <a:srgbClr val="00A2E9"/>
            </a:solidFill>
          </p:spPr>
          <p:txBody>
            <a:bodyPr wrap="square" lIns="0" tIns="0" rIns="0" bIns="0" rtlCol="0"/>
            <a:lstStyle/>
            <a:p>
              <a:endParaRPr/>
            </a:p>
          </p:txBody>
        </p:sp>
        <p:pic>
          <p:nvPicPr>
            <p:cNvPr id="9" name="object 4">
              <a:extLst>
                <a:ext uri="{FF2B5EF4-FFF2-40B4-BE49-F238E27FC236}">
                  <a16:creationId xmlns:a16="http://schemas.microsoft.com/office/drawing/2014/main" id="{610DB66E-4CE1-574E-BD64-999308EF05F3}"/>
                </a:ext>
              </a:extLst>
            </p:cNvPr>
            <p:cNvPicPr/>
            <p:nvPr/>
          </p:nvPicPr>
          <p:blipFill>
            <a:blip r:embed="rId2" cstate="print"/>
            <a:stretch>
              <a:fillRect/>
            </a:stretch>
          </p:blipFill>
          <p:spPr>
            <a:xfrm>
              <a:off x="17161592" y="6222913"/>
              <a:ext cx="80175" cy="65484"/>
            </a:xfrm>
            <a:prstGeom prst="rect">
              <a:avLst/>
            </a:prstGeom>
          </p:spPr>
        </p:pic>
        <p:sp>
          <p:nvSpPr>
            <p:cNvPr id="10" name="object 5">
              <a:extLst>
                <a:ext uri="{FF2B5EF4-FFF2-40B4-BE49-F238E27FC236}">
                  <a16:creationId xmlns:a16="http://schemas.microsoft.com/office/drawing/2014/main" id="{E9D43AD8-C8F8-0D99-70B1-6FA05756A681}"/>
                </a:ext>
              </a:extLst>
            </p:cNvPr>
            <p:cNvSpPr/>
            <p:nvPr/>
          </p:nvSpPr>
          <p:spPr>
            <a:xfrm>
              <a:off x="14620939" y="5258961"/>
              <a:ext cx="4248150" cy="4705350"/>
            </a:xfrm>
            <a:custGeom>
              <a:avLst/>
              <a:gdLst/>
              <a:ahLst/>
              <a:cxnLst/>
              <a:rect l="l" t="t" r="r" b="b"/>
              <a:pathLst>
                <a:path w="4248150" h="4705350">
                  <a:moveTo>
                    <a:pt x="68351" y="4560621"/>
                  </a:moveTo>
                  <a:lnTo>
                    <a:pt x="66116" y="4567059"/>
                  </a:lnTo>
                  <a:lnTo>
                    <a:pt x="59969" y="4585919"/>
                  </a:lnTo>
                  <a:lnTo>
                    <a:pt x="66052" y="4571289"/>
                  </a:lnTo>
                  <a:lnTo>
                    <a:pt x="68351" y="4560621"/>
                  </a:lnTo>
                  <a:close/>
                </a:path>
                <a:path w="4248150" h="4705350">
                  <a:moveTo>
                    <a:pt x="242531" y="4177042"/>
                  </a:moveTo>
                  <a:lnTo>
                    <a:pt x="236054" y="4193400"/>
                  </a:lnTo>
                  <a:lnTo>
                    <a:pt x="230149" y="4208615"/>
                  </a:lnTo>
                  <a:lnTo>
                    <a:pt x="224929" y="4222559"/>
                  </a:lnTo>
                  <a:lnTo>
                    <a:pt x="220433" y="4235069"/>
                  </a:lnTo>
                  <a:lnTo>
                    <a:pt x="229514" y="4213377"/>
                  </a:lnTo>
                  <a:lnTo>
                    <a:pt x="235699" y="4197578"/>
                  </a:lnTo>
                  <a:lnTo>
                    <a:pt x="239776" y="4186021"/>
                  </a:lnTo>
                  <a:lnTo>
                    <a:pt x="242531" y="4177042"/>
                  </a:lnTo>
                  <a:close/>
                </a:path>
                <a:path w="4248150" h="4705350">
                  <a:moveTo>
                    <a:pt x="328066" y="3916362"/>
                  </a:moveTo>
                  <a:lnTo>
                    <a:pt x="317068" y="3941114"/>
                  </a:lnTo>
                  <a:lnTo>
                    <a:pt x="309473" y="3959402"/>
                  </a:lnTo>
                  <a:lnTo>
                    <a:pt x="304558" y="3972382"/>
                  </a:lnTo>
                  <a:lnTo>
                    <a:pt x="301612" y="3981246"/>
                  </a:lnTo>
                  <a:lnTo>
                    <a:pt x="309372" y="3963162"/>
                  </a:lnTo>
                  <a:lnTo>
                    <a:pt x="316522" y="3946093"/>
                  </a:lnTo>
                  <a:lnTo>
                    <a:pt x="322834" y="3930383"/>
                  </a:lnTo>
                  <a:lnTo>
                    <a:pt x="328066" y="3916362"/>
                  </a:lnTo>
                  <a:close/>
                </a:path>
                <a:path w="4248150" h="4705350">
                  <a:moveTo>
                    <a:pt x="444131" y="3727450"/>
                  </a:moveTo>
                  <a:lnTo>
                    <a:pt x="409155" y="3794188"/>
                  </a:lnTo>
                  <a:lnTo>
                    <a:pt x="383794" y="3841267"/>
                  </a:lnTo>
                  <a:lnTo>
                    <a:pt x="357251" y="3889705"/>
                  </a:lnTo>
                  <a:lnTo>
                    <a:pt x="313626" y="3967797"/>
                  </a:lnTo>
                  <a:lnTo>
                    <a:pt x="302488" y="3985717"/>
                  </a:lnTo>
                  <a:lnTo>
                    <a:pt x="301625" y="3981246"/>
                  </a:lnTo>
                  <a:lnTo>
                    <a:pt x="280962" y="4028071"/>
                  </a:lnTo>
                  <a:lnTo>
                    <a:pt x="258216" y="4078109"/>
                  </a:lnTo>
                  <a:lnTo>
                    <a:pt x="191173" y="4223067"/>
                  </a:lnTo>
                  <a:lnTo>
                    <a:pt x="173786" y="4261497"/>
                  </a:lnTo>
                  <a:lnTo>
                    <a:pt x="161188" y="4290898"/>
                  </a:lnTo>
                  <a:lnTo>
                    <a:pt x="184823" y="4242651"/>
                  </a:lnTo>
                  <a:lnTo>
                    <a:pt x="196938" y="4220134"/>
                  </a:lnTo>
                  <a:lnTo>
                    <a:pt x="182918" y="4265549"/>
                  </a:lnTo>
                  <a:lnTo>
                    <a:pt x="167576" y="4304411"/>
                  </a:lnTo>
                  <a:lnTo>
                    <a:pt x="149783" y="4348086"/>
                  </a:lnTo>
                  <a:lnTo>
                    <a:pt x="140881" y="4370527"/>
                  </a:lnTo>
                  <a:lnTo>
                    <a:pt x="132740" y="4392892"/>
                  </a:lnTo>
                  <a:lnTo>
                    <a:pt x="118262" y="4424578"/>
                  </a:lnTo>
                  <a:lnTo>
                    <a:pt x="111760" y="4435767"/>
                  </a:lnTo>
                  <a:lnTo>
                    <a:pt x="110236" y="4434306"/>
                  </a:lnTo>
                  <a:lnTo>
                    <a:pt x="110642" y="4428058"/>
                  </a:lnTo>
                  <a:lnTo>
                    <a:pt x="109969" y="4424883"/>
                  </a:lnTo>
                  <a:lnTo>
                    <a:pt x="93268" y="4459186"/>
                  </a:lnTo>
                  <a:lnTo>
                    <a:pt x="57073" y="4550969"/>
                  </a:lnTo>
                  <a:lnTo>
                    <a:pt x="0" y="4705083"/>
                  </a:lnTo>
                  <a:lnTo>
                    <a:pt x="32613" y="4619472"/>
                  </a:lnTo>
                  <a:lnTo>
                    <a:pt x="49098" y="4576750"/>
                  </a:lnTo>
                  <a:lnTo>
                    <a:pt x="65951" y="4534154"/>
                  </a:lnTo>
                  <a:lnTo>
                    <a:pt x="83375" y="4491787"/>
                  </a:lnTo>
                  <a:lnTo>
                    <a:pt x="68351" y="4560608"/>
                  </a:lnTo>
                  <a:lnTo>
                    <a:pt x="75996" y="4538548"/>
                  </a:lnTo>
                  <a:lnTo>
                    <a:pt x="99212" y="4478693"/>
                  </a:lnTo>
                  <a:lnTo>
                    <a:pt x="117335" y="4433125"/>
                  </a:lnTo>
                  <a:lnTo>
                    <a:pt x="141122" y="4376686"/>
                  </a:lnTo>
                  <a:lnTo>
                    <a:pt x="160388" y="4345381"/>
                  </a:lnTo>
                  <a:lnTo>
                    <a:pt x="167132" y="4337253"/>
                  </a:lnTo>
                  <a:lnTo>
                    <a:pt x="180428" y="4312310"/>
                  </a:lnTo>
                  <a:lnTo>
                    <a:pt x="206476" y="4254284"/>
                  </a:lnTo>
                  <a:lnTo>
                    <a:pt x="251510" y="4146918"/>
                  </a:lnTo>
                  <a:lnTo>
                    <a:pt x="248335" y="4156633"/>
                  </a:lnTo>
                  <a:lnTo>
                    <a:pt x="242531" y="4177042"/>
                  </a:lnTo>
                  <a:lnTo>
                    <a:pt x="258851" y="4137304"/>
                  </a:lnTo>
                  <a:lnTo>
                    <a:pt x="277152" y="4093807"/>
                  </a:lnTo>
                  <a:lnTo>
                    <a:pt x="297027" y="4047896"/>
                  </a:lnTo>
                  <a:lnTo>
                    <a:pt x="318033" y="4000919"/>
                  </a:lnTo>
                  <a:lnTo>
                    <a:pt x="339750" y="3954221"/>
                  </a:lnTo>
                  <a:lnTo>
                    <a:pt x="392760" y="3846068"/>
                  </a:lnTo>
                  <a:lnTo>
                    <a:pt x="418414" y="3792093"/>
                  </a:lnTo>
                  <a:lnTo>
                    <a:pt x="436333" y="3751211"/>
                  </a:lnTo>
                  <a:lnTo>
                    <a:pt x="444131" y="3727450"/>
                  </a:lnTo>
                  <a:close/>
                </a:path>
                <a:path w="4248150" h="4705350">
                  <a:moveTo>
                    <a:pt x="4247680" y="0"/>
                  </a:moveTo>
                  <a:lnTo>
                    <a:pt x="4231221" y="9258"/>
                  </a:lnTo>
                  <a:lnTo>
                    <a:pt x="4182160" y="37782"/>
                  </a:lnTo>
                  <a:lnTo>
                    <a:pt x="4170159" y="46393"/>
                  </a:lnTo>
                  <a:lnTo>
                    <a:pt x="4185145" y="38239"/>
                  </a:lnTo>
                  <a:lnTo>
                    <a:pt x="4206113" y="25679"/>
                  </a:lnTo>
                  <a:lnTo>
                    <a:pt x="4247680" y="0"/>
                  </a:lnTo>
                  <a:close/>
                </a:path>
              </a:pathLst>
            </a:custGeom>
            <a:solidFill>
              <a:srgbClr val="00A2E9"/>
            </a:solidFill>
          </p:spPr>
          <p:txBody>
            <a:bodyPr wrap="square" lIns="0" tIns="0" rIns="0" bIns="0" rtlCol="0"/>
            <a:lstStyle/>
            <a:p>
              <a:endParaRPr/>
            </a:p>
          </p:txBody>
        </p:sp>
        <p:pic>
          <p:nvPicPr>
            <p:cNvPr id="11" name="object 6">
              <a:extLst>
                <a:ext uri="{FF2B5EF4-FFF2-40B4-BE49-F238E27FC236}">
                  <a16:creationId xmlns:a16="http://schemas.microsoft.com/office/drawing/2014/main" id="{87B26A20-C359-C595-1EFE-5BB17437FD5F}"/>
                </a:ext>
              </a:extLst>
            </p:cNvPr>
            <p:cNvPicPr/>
            <p:nvPr/>
          </p:nvPicPr>
          <p:blipFill>
            <a:blip r:embed="rId3" cstate="print"/>
            <a:stretch>
              <a:fillRect/>
            </a:stretch>
          </p:blipFill>
          <p:spPr>
            <a:xfrm>
              <a:off x="18891501" y="5147636"/>
              <a:ext cx="233375" cy="123106"/>
            </a:xfrm>
            <a:prstGeom prst="rect">
              <a:avLst/>
            </a:prstGeom>
          </p:spPr>
        </p:pic>
        <p:sp>
          <p:nvSpPr>
            <p:cNvPr id="12" name="object 7">
              <a:extLst>
                <a:ext uri="{FF2B5EF4-FFF2-40B4-BE49-F238E27FC236}">
                  <a16:creationId xmlns:a16="http://schemas.microsoft.com/office/drawing/2014/main" id="{74A14458-1F0F-CB7E-9016-F35BF1DC9589}"/>
                </a:ext>
              </a:extLst>
            </p:cNvPr>
            <p:cNvSpPr/>
            <p:nvPr/>
          </p:nvSpPr>
          <p:spPr>
            <a:xfrm>
              <a:off x="14110106" y="4552155"/>
              <a:ext cx="5994400" cy="6756400"/>
            </a:xfrm>
            <a:custGeom>
              <a:avLst/>
              <a:gdLst/>
              <a:ahLst/>
              <a:cxnLst/>
              <a:rect l="l" t="t" r="r" b="b"/>
              <a:pathLst>
                <a:path w="5994400" h="6756400">
                  <a:moveTo>
                    <a:pt x="45961" y="6642100"/>
                  </a:moveTo>
                  <a:lnTo>
                    <a:pt x="23304" y="6642100"/>
                  </a:lnTo>
                  <a:lnTo>
                    <a:pt x="20840" y="6642100"/>
                  </a:lnTo>
                  <a:lnTo>
                    <a:pt x="17983" y="6667500"/>
                  </a:lnTo>
                  <a:lnTo>
                    <a:pt x="14719" y="6680200"/>
                  </a:lnTo>
                  <a:lnTo>
                    <a:pt x="11074" y="6705600"/>
                  </a:lnTo>
                  <a:lnTo>
                    <a:pt x="0" y="6756400"/>
                  </a:lnTo>
                  <a:lnTo>
                    <a:pt x="4699" y="6756400"/>
                  </a:lnTo>
                  <a:lnTo>
                    <a:pt x="26530" y="6692900"/>
                  </a:lnTo>
                  <a:lnTo>
                    <a:pt x="45961" y="6642100"/>
                  </a:lnTo>
                  <a:close/>
                </a:path>
                <a:path w="5994400" h="6756400">
                  <a:moveTo>
                    <a:pt x="192951" y="5932602"/>
                  </a:moveTo>
                  <a:lnTo>
                    <a:pt x="189395" y="5943600"/>
                  </a:lnTo>
                  <a:lnTo>
                    <a:pt x="191160" y="5942165"/>
                  </a:lnTo>
                  <a:lnTo>
                    <a:pt x="192951" y="5932602"/>
                  </a:lnTo>
                  <a:close/>
                </a:path>
                <a:path w="5994400" h="6756400">
                  <a:moveTo>
                    <a:pt x="302463" y="5588000"/>
                  </a:moveTo>
                  <a:lnTo>
                    <a:pt x="287883" y="5626100"/>
                  </a:lnTo>
                  <a:lnTo>
                    <a:pt x="273913" y="5676900"/>
                  </a:lnTo>
                  <a:lnTo>
                    <a:pt x="260299" y="5715000"/>
                  </a:lnTo>
                  <a:lnTo>
                    <a:pt x="246799" y="5765800"/>
                  </a:lnTo>
                  <a:lnTo>
                    <a:pt x="242506" y="5765800"/>
                  </a:lnTo>
                  <a:lnTo>
                    <a:pt x="235102" y="5778500"/>
                  </a:lnTo>
                  <a:lnTo>
                    <a:pt x="227622" y="5803900"/>
                  </a:lnTo>
                  <a:lnTo>
                    <a:pt x="220078" y="5829300"/>
                  </a:lnTo>
                  <a:lnTo>
                    <a:pt x="212483" y="5854700"/>
                  </a:lnTo>
                  <a:lnTo>
                    <a:pt x="205181" y="5880100"/>
                  </a:lnTo>
                  <a:lnTo>
                    <a:pt x="198018" y="5905500"/>
                  </a:lnTo>
                  <a:lnTo>
                    <a:pt x="192951" y="5932602"/>
                  </a:lnTo>
                  <a:lnTo>
                    <a:pt x="205765" y="5892800"/>
                  </a:lnTo>
                  <a:lnTo>
                    <a:pt x="222770" y="5842000"/>
                  </a:lnTo>
                  <a:lnTo>
                    <a:pt x="239598" y="5791200"/>
                  </a:lnTo>
                  <a:lnTo>
                    <a:pt x="255447" y="5740400"/>
                  </a:lnTo>
                  <a:lnTo>
                    <a:pt x="262877" y="5715000"/>
                  </a:lnTo>
                  <a:lnTo>
                    <a:pt x="269900" y="5702300"/>
                  </a:lnTo>
                  <a:lnTo>
                    <a:pt x="276491" y="5676900"/>
                  </a:lnTo>
                  <a:lnTo>
                    <a:pt x="282575" y="5664200"/>
                  </a:lnTo>
                  <a:lnTo>
                    <a:pt x="288455" y="5638800"/>
                  </a:lnTo>
                  <a:lnTo>
                    <a:pt x="293801" y="5626100"/>
                  </a:lnTo>
                  <a:lnTo>
                    <a:pt x="298500" y="5600700"/>
                  </a:lnTo>
                  <a:lnTo>
                    <a:pt x="302463" y="5588000"/>
                  </a:lnTo>
                  <a:close/>
                </a:path>
                <a:path w="5994400" h="6756400">
                  <a:moveTo>
                    <a:pt x="342874" y="5549900"/>
                  </a:moveTo>
                  <a:lnTo>
                    <a:pt x="334987" y="5549900"/>
                  </a:lnTo>
                  <a:lnTo>
                    <a:pt x="323278" y="5575300"/>
                  </a:lnTo>
                  <a:lnTo>
                    <a:pt x="306882" y="5638800"/>
                  </a:lnTo>
                  <a:lnTo>
                    <a:pt x="294157" y="5664200"/>
                  </a:lnTo>
                  <a:lnTo>
                    <a:pt x="281876" y="5689600"/>
                  </a:lnTo>
                  <a:lnTo>
                    <a:pt x="269773" y="5727700"/>
                  </a:lnTo>
                  <a:lnTo>
                    <a:pt x="257530" y="5753100"/>
                  </a:lnTo>
                  <a:lnTo>
                    <a:pt x="256870" y="5765800"/>
                  </a:lnTo>
                  <a:lnTo>
                    <a:pt x="253466" y="5791200"/>
                  </a:lnTo>
                  <a:lnTo>
                    <a:pt x="247611" y="5816600"/>
                  </a:lnTo>
                  <a:lnTo>
                    <a:pt x="239598" y="5842000"/>
                  </a:lnTo>
                  <a:lnTo>
                    <a:pt x="229743" y="5880100"/>
                  </a:lnTo>
                  <a:lnTo>
                    <a:pt x="219163" y="5918200"/>
                  </a:lnTo>
                  <a:lnTo>
                    <a:pt x="194703" y="6007100"/>
                  </a:lnTo>
                  <a:lnTo>
                    <a:pt x="167690" y="6096000"/>
                  </a:lnTo>
                  <a:lnTo>
                    <a:pt x="142443" y="6184900"/>
                  </a:lnTo>
                  <a:lnTo>
                    <a:pt x="130378" y="6235700"/>
                  </a:lnTo>
                  <a:lnTo>
                    <a:pt x="118986" y="6286500"/>
                  </a:lnTo>
                  <a:lnTo>
                    <a:pt x="108864" y="6324600"/>
                  </a:lnTo>
                  <a:lnTo>
                    <a:pt x="100584" y="6362700"/>
                  </a:lnTo>
                  <a:lnTo>
                    <a:pt x="109512" y="6311900"/>
                  </a:lnTo>
                  <a:lnTo>
                    <a:pt x="123596" y="6235700"/>
                  </a:lnTo>
                  <a:lnTo>
                    <a:pt x="133362" y="6184900"/>
                  </a:lnTo>
                  <a:lnTo>
                    <a:pt x="147751" y="6121400"/>
                  </a:lnTo>
                  <a:lnTo>
                    <a:pt x="158788" y="6070600"/>
                  </a:lnTo>
                  <a:lnTo>
                    <a:pt x="171869" y="6032500"/>
                  </a:lnTo>
                  <a:lnTo>
                    <a:pt x="187159" y="5981700"/>
                  </a:lnTo>
                  <a:lnTo>
                    <a:pt x="204825" y="5930900"/>
                  </a:lnTo>
                  <a:lnTo>
                    <a:pt x="191160" y="5942165"/>
                  </a:lnTo>
                  <a:lnTo>
                    <a:pt x="190881" y="5943600"/>
                  </a:lnTo>
                  <a:lnTo>
                    <a:pt x="176415" y="5994400"/>
                  </a:lnTo>
                  <a:lnTo>
                    <a:pt x="169125" y="6019800"/>
                  </a:lnTo>
                  <a:lnTo>
                    <a:pt x="161798" y="6045200"/>
                  </a:lnTo>
                  <a:lnTo>
                    <a:pt x="154432" y="6070600"/>
                  </a:lnTo>
                  <a:lnTo>
                    <a:pt x="147167" y="6096000"/>
                  </a:lnTo>
                  <a:lnTo>
                    <a:pt x="140208" y="6121400"/>
                  </a:lnTo>
                  <a:lnTo>
                    <a:pt x="133324" y="6134100"/>
                  </a:lnTo>
                  <a:lnTo>
                    <a:pt x="126301" y="6159500"/>
                  </a:lnTo>
                  <a:lnTo>
                    <a:pt x="120065" y="6197600"/>
                  </a:lnTo>
                  <a:lnTo>
                    <a:pt x="113741" y="6223000"/>
                  </a:lnTo>
                  <a:lnTo>
                    <a:pt x="107022" y="6261100"/>
                  </a:lnTo>
                  <a:lnTo>
                    <a:pt x="99606" y="6299200"/>
                  </a:lnTo>
                  <a:lnTo>
                    <a:pt x="91173" y="6337300"/>
                  </a:lnTo>
                  <a:lnTo>
                    <a:pt x="81432" y="6375400"/>
                  </a:lnTo>
                  <a:lnTo>
                    <a:pt x="70078" y="6438900"/>
                  </a:lnTo>
                  <a:lnTo>
                    <a:pt x="56819" y="6489700"/>
                  </a:lnTo>
                  <a:lnTo>
                    <a:pt x="41325" y="6565900"/>
                  </a:lnTo>
                  <a:lnTo>
                    <a:pt x="26301" y="6629400"/>
                  </a:lnTo>
                  <a:lnTo>
                    <a:pt x="51181" y="6629400"/>
                  </a:lnTo>
                  <a:lnTo>
                    <a:pt x="61607" y="6604000"/>
                  </a:lnTo>
                  <a:lnTo>
                    <a:pt x="66306" y="6604000"/>
                  </a:lnTo>
                  <a:lnTo>
                    <a:pt x="68491" y="6591300"/>
                  </a:lnTo>
                  <a:lnTo>
                    <a:pt x="71424" y="6565900"/>
                  </a:lnTo>
                  <a:lnTo>
                    <a:pt x="75298" y="6540500"/>
                  </a:lnTo>
                  <a:lnTo>
                    <a:pt x="80276" y="6515100"/>
                  </a:lnTo>
                  <a:lnTo>
                    <a:pt x="86207" y="6489700"/>
                  </a:lnTo>
                  <a:lnTo>
                    <a:pt x="92875" y="6451600"/>
                  </a:lnTo>
                  <a:lnTo>
                    <a:pt x="100241" y="6426200"/>
                  </a:lnTo>
                  <a:lnTo>
                    <a:pt x="108242" y="6388100"/>
                  </a:lnTo>
                  <a:lnTo>
                    <a:pt x="113969" y="6362700"/>
                  </a:lnTo>
                  <a:lnTo>
                    <a:pt x="116827" y="6350000"/>
                  </a:lnTo>
                  <a:lnTo>
                    <a:pt x="121373" y="6324600"/>
                  </a:lnTo>
                  <a:lnTo>
                    <a:pt x="126187" y="6311900"/>
                  </a:lnTo>
                  <a:lnTo>
                    <a:pt x="147866" y="6223000"/>
                  </a:lnTo>
                  <a:lnTo>
                    <a:pt x="171284" y="6134100"/>
                  </a:lnTo>
                  <a:lnTo>
                    <a:pt x="183819" y="6096000"/>
                  </a:lnTo>
                  <a:lnTo>
                    <a:pt x="197408" y="6045200"/>
                  </a:lnTo>
                  <a:lnTo>
                    <a:pt x="184442" y="6096000"/>
                  </a:lnTo>
                  <a:lnTo>
                    <a:pt x="172681" y="6146800"/>
                  </a:lnTo>
                  <a:lnTo>
                    <a:pt x="182702" y="6121400"/>
                  </a:lnTo>
                  <a:lnTo>
                    <a:pt x="192189" y="6083300"/>
                  </a:lnTo>
                  <a:lnTo>
                    <a:pt x="201041" y="6057900"/>
                  </a:lnTo>
                  <a:lnTo>
                    <a:pt x="203733" y="6045200"/>
                  </a:lnTo>
                  <a:lnTo>
                    <a:pt x="209118" y="6019800"/>
                  </a:lnTo>
                  <a:lnTo>
                    <a:pt x="216382" y="5994400"/>
                  </a:lnTo>
                  <a:lnTo>
                    <a:pt x="222948" y="5969000"/>
                  </a:lnTo>
                  <a:lnTo>
                    <a:pt x="228892" y="5956300"/>
                  </a:lnTo>
                  <a:lnTo>
                    <a:pt x="234276" y="5930900"/>
                  </a:lnTo>
                  <a:lnTo>
                    <a:pt x="243700" y="5892800"/>
                  </a:lnTo>
                  <a:lnTo>
                    <a:pt x="252310" y="5854700"/>
                  </a:lnTo>
                  <a:lnTo>
                    <a:pt x="260438" y="5829300"/>
                  </a:lnTo>
                  <a:lnTo>
                    <a:pt x="268401" y="5791200"/>
                  </a:lnTo>
                  <a:lnTo>
                    <a:pt x="272173" y="5791200"/>
                  </a:lnTo>
                  <a:lnTo>
                    <a:pt x="277799" y="5778500"/>
                  </a:lnTo>
                  <a:lnTo>
                    <a:pt x="285800" y="5765800"/>
                  </a:lnTo>
                  <a:lnTo>
                    <a:pt x="295503" y="5727700"/>
                  </a:lnTo>
                  <a:lnTo>
                    <a:pt x="304241" y="5702300"/>
                  </a:lnTo>
                  <a:lnTo>
                    <a:pt x="312216" y="5664200"/>
                  </a:lnTo>
                  <a:lnTo>
                    <a:pt x="319646" y="5638800"/>
                  </a:lnTo>
                  <a:lnTo>
                    <a:pt x="326212" y="5626100"/>
                  </a:lnTo>
                  <a:lnTo>
                    <a:pt x="331736" y="5600700"/>
                  </a:lnTo>
                  <a:lnTo>
                    <a:pt x="336194" y="5588000"/>
                  </a:lnTo>
                  <a:lnTo>
                    <a:pt x="339559" y="5575300"/>
                  </a:lnTo>
                  <a:lnTo>
                    <a:pt x="342874" y="5549900"/>
                  </a:lnTo>
                  <a:close/>
                </a:path>
                <a:path w="5994400" h="6756400">
                  <a:moveTo>
                    <a:pt x="448475" y="5486400"/>
                  </a:moveTo>
                  <a:lnTo>
                    <a:pt x="445909" y="5486400"/>
                  </a:lnTo>
                  <a:lnTo>
                    <a:pt x="445376" y="5499100"/>
                  </a:lnTo>
                  <a:lnTo>
                    <a:pt x="445668" y="5499100"/>
                  </a:lnTo>
                  <a:lnTo>
                    <a:pt x="448475" y="5486400"/>
                  </a:lnTo>
                  <a:close/>
                </a:path>
                <a:path w="5994400" h="6756400">
                  <a:moveTo>
                    <a:pt x="448843" y="5485295"/>
                  </a:moveTo>
                  <a:lnTo>
                    <a:pt x="448475" y="5486400"/>
                  </a:lnTo>
                  <a:lnTo>
                    <a:pt x="448665" y="5486400"/>
                  </a:lnTo>
                  <a:lnTo>
                    <a:pt x="448843" y="5485295"/>
                  </a:lnTo>
                  <a:close/>
                </a:path>
                <a:path w="5994400" h="6756400">
                  <a:moveTo>
                    <a:pt x="560476" y="5029200"/>
                  </a:moveTo>
                  <a:lnTo>
                    <a:pt x="559587" y="5029200"/>
                  </a:lnTo>
                  <a:lnTo>
                    <a:pt x="557276" y="5041900"/>
                  </a:lnTo>
                  <a:lnTo>
                    <a:pt x="560476" y="5029200"/>
                  </a:lnTo>
                  <a:close/>
                </a:path>
                <a:path w="5994400" h="6756400">
                  <a:moveTo>
                    <a:pt x="588886" y="4885258"/>
                  </a:moveTo>
                  <a:lnTo>
                    <a:pt x="586905" y="4889500"/>
                  </a:lnTo>
                  <a:lnTo>
                    <a:pt x="587578" y="4889500"/>
                  </a:lnTo>
                  <a:lnTo>
                    <a:pt x="588886" y="4885258"/>
                  </a:lnTo>
                  <a:close/>
                </a:path>
                <a:path w="5994400" h="6756400">
                  <a:moveTo>
                    <a:pt x="677735" y="4711700"/>
                  </a:moveTo>
                  <a:lnTo>
                    <a:pt x="657440" y="4762500"/>
                  </a:lnTo>
                  <a:lnTo>
                    <a:pt x="651725" y="4776711"/>
                  </a:lnTo>
                  <a:lnTo>
                    <a:pt x="652538" y="4775200"/>
                  </a:lnTo>
                  <a:lnTo>
                    <a:pt x="677735" y="4711700"/>
                  </a:lnTo>
                  <a:close/>
                </a:path>
                <a:path w="5994400" h="6756400">
                  <a:moveTo>
                    <a:pt x="806792" y="4435462"/>
                  </a:moveTo>
                  <a:lnTo>
                    <a:pt x="799566" y="4445000"/>
                  </a:lnTo>
                  <a:lnTo>
                    <a:pt x="790194" y="4470400"/>
                  </a:lnTo>
                  <a:lnTo>
                    <a:pt x="806792" y="4435462"/>
                  </a:lnTo>
                  <a:close/>
                </a:path>
                <a:path w="5994400" h="6756400">
                  <a:moveTo>
                    <a:pt x="810069" y="4428566"/>
                  </a:moveTo>
                  <a:lnTo>
                    <a:pt x="806792" y="4435462"/>
                  </a:lnTo>
                  <a:lnTo>
                    <a:pt x="809180" y="4432300"/>
                  </a:lnTo>
                  <a:lnTo>
                    <a:pt x="810069" y="4428566"/>
                  </a:lnTo>
                  <a:close/>
                </a:path>
                <a:path w="5994400" h="6756400">
                  <a:moveTo>
                    <a:pt x="862215" y="4319702"/>
                  </a:moveTo>
                  <a:lnTo>
                    <a:pt x="844473" y="4356100"/>
                  </a:lnTo>
                  <a:lnTo>
                    <a:pt x="831418" y="4383595"/>
                  </a:lnTo>
                  <a:lnTo>
                    <a:pt x="832942" y="4381500"/>
                  </a:lnTo>
                  <a:lnTo>
                    <a:pt x="862215" y="4319702"/>
                  </a:lnTo>
                  <a:close/>
                </a:path>
                <a:path w="5994400" h="6756400">
                  <a:moveTo>
                    <a:pt x="914768" y="4241800"/>
                  </a:moveTo>
                  <a:lnTo>
                    <a:pt x="913993" y="4241800"/>
                  </a:lnTo>
                  <a:lnTo>
                    <a:pt x="910107" y="4254500"/>
                  </a:lnTo>
                  <a:lnTo>
                    <a:pt x="906284" y="4267200"/>
                  </a:lnTo>
                  <a:lnTo>
                    <a:pt x="907554" y="4267200"/>
                  </a:lnTo>
                  <a:lnTo>
                    <a:pt x="911275" y="4254500"/>
                  </a:lnTo>
                  <a:lnTo>
                    <a:pt x="914768" y="4241800"/>
                  </a:lnTo>
                  <a:close/>
                </a:path>
                <a:path w="5994400" h="6756400">
                  <a:moveTo>
                    <a:pt x="987640" y="4076700"/>
                  </a:moveTo>
                  <a:lnTo>
                    <a:pt x="906818" y="4229100"/>
                  </a:lnTo>
                  <a:lnTo>
                    <a:pt x="901801" y="4241800"/>
                  </a:lnTo>
                  <a:lnTo>
                    <a:pt x="896696" y="4241800"/>
                  </a:lnTo>
                  <a:lnTo>
                    <a:pt x="891705" y="4254500"/>
                  </a:lnTo>
                  <a:lnTo>
                    <a:pt x="887069" y="4267200"/>
                  </a:lnTo>
                  <a:lnTo>
                    <a:pt x="862215" y="4319702"/>
                  </a:lnTo>
                  <a:lnTo>
                    <a:pt x="875411" y="4292600"/>
                  </a:lnTo>
                  <a:lnTo>
                    <a:pt x="890866" y="4267200"/>
                  </a:lnTo>
                  <a:lnTo>
                    <a:pt x="898791" y="4254500"/>
                  </a:lnTo>
                  <a:lnTo>
                    <a:pt x="907110" y="4241800"/>
                  </a:lnTo>
                  <a:lnTo>
                    <a:pt x="938047" y="4178300"/>
                  </a:lnTo>
                  <a:lnTo>
                    <a:pt x="963447" y="4127500"/>
                  </a:lnTo>
                  <a:lnTo>
                    <a:pt x="980821" y="4102100"/>
                  </a:lnTo>
                  <a:lnTo>
                    <a:pt x="987640" y="4076700"/>
                  </a:lnTo>
                  <a:close/>
                </a:path>
                <a:path w="5994400" h="6756400">
                  <a:moveTo>
                    <a:pt x="1000734" y="4315803"/>
                  </a:moveTo>
                  <a:lnTo>
                    <a:pt x="999020" y="4318000"/>
                  </a:lnTo>
                  <a:lnTo>
                    <a:pt x="989799" y="4343400"/>
                  </a:lnTo>
                  <a:lnTo>
                    <a:pt x="999096" y="4318000"/>
                  </a:lnTo>
                  <a:lnTo>
                    <a:pt x="1000734" y="4315803"/>
                  </a:lnTo>
                  <a:close/>
                </a:path>
                <a:path w="5994400" h="6756400">
                  <a:moveTo>
                    <a:pt x="1010056" y="4303268"/>
                  </a:moveTo>
                  <a:lnTo>
                    <a:pt x="1000734" y="4315803"/>
                  </a:lnTo>
                  <a:lnTo>
                    <a:pt x="1008900" y="4305300"/>
                  </a:lnTo>
                  <a:lnTo>
                    <a:pt x="1010056" y="4303268"/>
                  </a:lnTo>
                  <a:close/>
                </a:path>
                <a:path w="5994400" h="6756400">
                  <a:moveTo>
                    <a:pt x="1031392" y="4038600"/>
                  </a:moveTo>
                  <a:lnTo>
                    <a:pt x="1008722" y="4076700"/>
                  </a:lnTo>
                  <a:lnTo>
                    <a:pt x="1005370" y="4087888"/>
                  </a:lnTo>
                  <a:lnTo>
                    <a:pt x="1031392" y="4038600"/>
                  </a:lnTo>
                  <a:close/>
                </a:path>
                <a:path w="5994400" h="6756400">
                  <a:moveTo>
                    <a:pt x="1072413" y="4147655"/>
                  </a:moveTo>
                  <a:lnTo>
                    <a:pt x="1051166" y="4178300"/>
                  </a:lnTo>
                  <a:lnTo>
                    <a:pt x="1070749" y="4152900"/>
                  </a:lnTo>
                  <a:lnTo>
                    <a:pt x="1072413" y="4147655"/>
                  </a:lnTo>
                  <a:close/>
                </a:path>
                <a:path w="5994400" h="6756400">
                  <a:moveTo>
                    <a:pt x="1087335" y="3924897"/>
                  </a:moveTo>
                  <a:lnTo>
                    <a:pt x="1079423" y="3937000"/>
                  </a:lnTo>
                  <a:lnTo>
                    <a:pt x="1066457" y="3962400"/>
                  </a:lnTo>
                  <a:lnTo>
                    <a:pt x="1046175" y="4000500"/>
                  </a:lnTo>
                  <a:lnTo>
                    <a:pt x="1087335" y="3924897"/>
                  </a:lnTo>
                  <a:close/>
                </a:path>
                <a:path w="5994400" h="6756400">
                  <a:moveTo>
                    <a:pt x="1095362" y="3906177"/>
                  </a:moveTo>
                  <a:lnTo>
                    <a:pt x="1087666" y="3924300"/>
                  </a:lnTo>
                  <a:lnTo>
                    <a:pt x="1087335" y="3924897"/>
                  </a:lnTo>
                  <a:lnTo>
                    <a:pt x="1087729" y="3924300"/>
                  </a:lnTo>
                  <a:lnTo>
                    <a:pt x="1093978" y="3911600"/>
                  </a:lnTo>
                  <a:lnTo>
                    <a:pt x="1095362" y="3906177"/>
                  </a:lnTo>
                  <a:close/>
                </a:path>
                <a:path w="5994400" h="6756400">
                  <a:moveTo>
                    <a:pt x="1098448" y="3898900"/>
                  </a:moveTo>
                  <a:lnTo>
                    <a:pt x="1097203" y="3898900"/>
                  </a:lnTo>
                  <a:lnTo>
                    <a:pt x="1095362" y="3906177"/>
                  </a:lnTo>
                  <a:lnTo>
                    <a:pt x="1098448" y="3898900"/>
                  </a:lnTo>
                  <a:close/>
                </a:path>
                <a:path w="5994400" h="6756400">
                  <a:moveTo>
                    <a:pt x="1151928" y="3853103"/>
                  </a:moveTo>
                  <a:lnTo>
                    <a:pt x="1148829" y="3860800"/>
                  </a:lnTo>
                  <a:lnTo>
                    <a:pt x="1149311" y="3860800"/>
                  </a:lnTo>
                  <a:lnTo>
                    <a:pt x="1151928" y="3853103"/>
                  </a:lnTo>
                  <a:close/>
                </a:path>
                <a:path w="5994400" h="6756400">
                  <a:moveTo>
                    <a:pt x="1159040" y="3835400"/>
                  </a:moveTo>
                  <a:lnTo>
                    <a:pt x="1158506" y="3835400"/>
                  </a:lnTo>
                  <a:lnTo>
                    <a:pt x="1153617" y="3848100"/>
                  </a:lnTo>
                  <a:lnTo>
                    <a:pt x="1151928" y="3853103"/>
                  </a:lnTo>
                  <a:lnTo>
                    <a:pt x="1159040" y="3835400"/>
                  </a:lnTo>
                  <a:close/>
                </a:path>
                <a:path w="5994400" h="6756400">
                  <a:moveTo>
                    <a:pt x="1480566" y="6705968"/>
                  </a:moveTo>
                  <a:lnTo>
                    <a:pt x="1469491" y="6731000"/>
                  </a:lnTo>
                  <a:lnTo>
                    <a:pt x="1477962" y="6718300"/>
                  </a:lnTo>
                  <a:lnTo>
                    <a:pt x="1480566" y="6705968"/>
                  </a:lnTo>
                  <a:close/>
                </a:path>
                <a:path w="5994400" h="6756400">
                  <a:moveTo>
                    <a:pt x="1520520" y="3543300"/>
                  </a:moveTo>
                  <a:lnTo>
                    <a:pt x="1503349" y="3568700"/>
                  </a:lnTo>
                  <a:lnTo>
                    <a:pt x="1482344" y="3594100"/>
                  </a:lnTo>
                  <a:lnTo>
                    <a:pt x="1459903" y="3632200"/>
                  </a:lnTo>
                  <a:lnTo>
                    <a:pt x="1458468" y="3634740"/>
                  </a:lnTo>
                  <a:lnTo>
                    <a:pt x="1495183" y="3581400"/>
                  </a:lnTo>
                  <a:lnTo>
                    <a:pt x="1520520" y="3543300"/>
                  </a:lnTo>
                  <a:close/>
                </a:path>
                <a:path w="5994400" h="6756400">
                  <a:moveTo>
                    <a:pt x="1549387" y="3530600"/>
                  </a:moveTo>
                  <a:lnTo>
                    <a:pt x="1540230" y="3543300"/>
                  </a:lnTo>
                  <a:lnTo>
                    <a:pt x="1533042" y="3556000"/>
                  </a:lnTo>
                  <a:lnTo>
                    <a:pt x="1532318" y="3558184"/>
                  </a:lnTo>
                  <a:lnTo>
                    <a:pt x="1549387" y="3530600"/>
                  </a:lnTo>
                  <a:close/>
                </a:path>
                <a:path w="5994400" h="6756400">
                  <a:moveTo>
                    <a:pt x="2024176" y="2692400"/>
                  </a:moveTo>
                  <a:lnTo>
                    <a:pt x="1949323" y="2768600"/>
                  </a:lnTo>
                  <a:lnTo>
                    <a:pt x="1928406" y="2794000"/>
                  </a:lnTo>
                  <a:lnTo>
                    <a:pt x="1906968" y="2819400"/>
                  </a:lnTo>
                  <a:lnTo>
                    <a:pt x="1885048" y="2844800"/>
                  </a:lnTo>
                  <a:lnTo>
                    <a:pt x="1862683" y="2870200"/>
                  </a:lnTo>
                  <a:lnTo>
                    <a:pt x="1832190" y="2908300"/>
                  </a:lnTo>
                  <a:lnTo>
                    <a:pt x="1801063" y="2933700"/>
                  </a:lnTo>
                  <a:lnTo>
                    <a:pt x="1769376" y="2971800"/>
                  </a:lnTo>
                  <a:lnTo>
                    <a:pt x="1737207" y="3009900"/>
                  </a:lnTo>
                  <a:lnTo>
                    <a:pt x="1704644" y="3048000"/>
                  </a:lnTo>
                  <a:lnTo>
                    <a:pt x="1671777" y="3086100"/>
                  </a:lnTo>
                  <a:lnTo>
                    <a:pt x="1622056" y="3149600"/>
                  </a:lnTo>
                  <a:lnTo>
                    <a:pt x="1589811" y="3187700"/>
                  </a:lnTo>
                  <a:lnTo>
                    <a:pt x="1583397" y="3187700"/>
                  </a:lnTo>
                  <a:lnTo>
                    <a:pt x="1570697" y="3213100"/>
                  </a:lnTo>
                  <a:lnTo>
                    <a:pt x="1521104" y="3263900"/>
                  </a:lnTo>
                  <a:lnTo>
                    <a:pt x="1472857" y="3327400"/>
                  </a:lnTo>
                  <a:lnTo>
                    <a:pt x="1441221" y="3378200"/>
                  </a:lnTo>
                  <a:lnTo>
                    <a:pt x="1410157" y="3416300"/>
                  </a:lnTo>
                  <a:lnTo>
                    <a:pt x="1379753" y="3454400"/>
                  </a:lnTo>
                  <a:lnTo>
                    <a:pt x="1350098" y="3492500"/>
                  </a:lnTo>
                  <a:lnTo>
                    <a:pt x="1321257" y="3530600"/>
                  </a:lnTo>
                  <a:lnTo>
                    <a:pt x="1293329" y="3568700"/>
                  </a:lnTo>
                  <a:lnTo>
                    <a:pt x="1330083" y="3543300"/>
                  </a:lnTo>
                  <a:lnTo>
                    <a:pt x="1300607" y="3594100"/>
                  </a:lnTo>
                  <a:lnTo>
                    <a:pt x="1278940" y="3619500"/>
                  </a:lnTo>
                  <a:lnTo>
                    <a:pt x="1263942" y="3644900"/>
                  </a:lnTo>
                  <a:lnTo>
                    <a:pt x="1254417" y="3657600"/>
                  </a:lnTo>
                  <a:lnTo>
                    <a:pt x="1249349" y="3670300"/>
                  </a:lnTo>
                  <a:lnTo>
                    <a:pt x="1247686" y="3670300"/>
                  </a:lnTo>
                  <a:lnTo>
                    <a:pt x="1248435" y="3657600"/>
                  </a:lnTo>
                  <a:lnTo>
                    <a:pt x="1250556" y="3657600"/>
                  </a:lnTo>
                  <a:lnTo>
                    <a:pt x="1254937" y="3644900"/>
                  </a:lnTo>
                  <a:lnTo>
                    <a:pt x="1252537" y="3644900"/>
                  </a:lnTo>
                  <a:lnTo>
                    <a:pt x="1235379" y="3657600"/>
                  </a:lnTo>
                  <a:lnTo>
                    <a:pt x="1195514" y="3721100"/>
                  </a:lnTo>
                  <a:lnTo>
                    <a:pt x="1168793" y="3771900"/>
                  </a:lnTo>
                  <a:lnTo>
                    <a:pt x="1142453" y="3822700"/>
                  </a:lnTo>
                  <a:lnTo>
                    <a:pt x="1132598" y="3835400"/>
                  </a:lnTo>
                  <a:lnTo>
                    <a:pt x="1109230" y="3873500"/>
                  </a:lnTo>
                  <a:lnTo>
                    <a:pt x="1098448" y="3898900"/>
                  </a:lnTo>
                  <a:lnTo>
                    <a:pt x="1100785" y="3898900"/>
                  </a:lnTo>
                  <a:lnTo>
                    <a:pt x="1105357" y="3886200"/>
                  </a:lnTo>
                  <a:lnTo>
                    <a:pt x="1111567" y="3873500"/>
                  </a:lnTo>
                  <a:lnTo>
                    <a:pt x="1119428" y="3860800"/>
                  </a:lnTo>
                  <a:lnTo>
                    <a:pt x="1129220" y="3848100"/>
                  </a:lnTo>
                  <a:lnTo>
                    <a:pt x="1141196" y="3835400"/>
                  </a:lnTo>
                  <a:lnTo>
                    <a:pt x="1155623" y="3810000"/>
                  </a:lnTo>
                  <a:lnTo>
                    <a:pt x="1182103" y="3771900"/>
                  </a:lnTo>
                  <a:lnTo>
                    <a:pt x="1190129" y="3771900"/>
                  </a:lnTo>
                  <a:lnTo>
                    <a:pt x="1185252" y="3784600"/>
                  </a:lnTo>
                  <a:lnTo>
                    <a:pt x="1173035" y="3810000"/>
                  </a:lnTo>
                  <a:lnTo>
                    <a:pt x="1159040" y="3835400"/>
                  </a:lnTo>
                  <a:lnTo>
                    <a:pt x="1163840" y="3835400"/>
                  </a:lnTo>
                  <a:lnTo>
                    <a:pt x="1169428" y="3822700"/>
                  </a:lnTo>
                  <a:lnTo>
                    <a:pt x="1186027" y="3797300"/>
                  </a:lnTo>
                  <a:lnTo>
                    <a:pt x="1195031" y="3771900"/>
                  </a:lnTo>
                  <a:lnTo>
                    <a:pt x="1200607" y="3759200"/>
                  </a:lnTo>
                  <a:lnTo>
                    <a:pt x="1201229" y="3759200"/>
                  </a:lnTo>
                  <a:lnTo>
                    <a:pt x="1245628" y="3695700"/>
                  </a:lnTo>
                  <a:lnTo>
                    <a:pt x="1263802" y="3670300"/>
                  </a:lnTo>
                  <a:lnTo>
                    <a:pt x="1281976" y="3644900"/>
                  </a:lnTo>
                  <a:lnTo>
                    <a:pt x="1311694" y="3606800"/>
                  </a:lnTo>
                  <a:lnTo>
                    <a:pt x="1336205" y="3568700"/>
                  </a:lnTo>
                  <a:lnTo>
                    <a:pt x="1350010" y="3543300"/>
                  </a:lnTo>
                  <a:lnTo>
                    <a:pt x="1356906" y="3530600"/>
                  </a:lnTo>
                  <a:lnTo>
                    <a:pt x="1375244" y="3505200"/>
                  </a:lnTo>
                  <a:lnTo>
                    <a:pt x="1392605" y="3479800"/>
                  </a:lnTo>
                  <a:lnTo>
                    <a:pt x="1408328" y="3454400"/>
                  </a:lnTo>
                  <a:lnTo>
                    <a:pt x="1425638" y="3429000"/>
                  </a:lnTo>
                  <a:lnTo>
                    <a:pt x="1445602" y="3390900"/>
                  </a:lnTo>
                  <a:lnTo>
                    <a:pt x="1469250" y="3352800"/>
                  </a:lnTo>
                  <a:lnTo>
                    <a:pt x="1482852" y="3340100"/>
                  </a:lnTo>
                  <a:lnTo>
                    <a:pt x="1497799" y="3314700"/>
                  </a:lnTo>
                  <a:lnTo>
                    <a:pt x="1514259" y="3302000"/>
                  </a:lnTo>
                  <a:lnTo>
                    <a:pt x="1532369" y="3276600"/>
                  </a:lnTo>
                  <a:lnTo>
                    <a:pt x="1542148" y="3263900"/>
                  </a:lnTo>
                  <a:lnTo>
                    <a:pt x="1552308" y="3251200"/>
                  </a:lnTo>
                  <a:lnTo>
                    <a:pt x="1563077" y="3238500"/>
                  </a:lnTo>
                  <a:lnTo>
                    <a:pt x="1574647" y="3213100"/>
                  </a:lnTo>
                  <a:lnTo>
                    <a:pt x="1586738" y="3200400"/>
                  </a:lnTo>
                  <a:lnTo>
                    <a:pt x="1593011" y="3200400"/>
                  </a:lnTo>
                  <a:lnTo>
                    <a:pt x="1599539" y="3187700"/>
                  </a:lnTo>
                  <a:lnTo>
                    <a:pt x="1627047" y="3149600"/>
                  </a:lnTo>
                  <a:lnTo>
                    <a:pt x="1646555" y="3136900"/>
                  </a:lnTo>
                  <a:lnTo>
                    <a:pt x="1678508" y="3111500"/>
                  </a:lnTo>
                  <a:lnTo>
                    <a:pt x="1719643" y="3060700"/>
                  </a:lnTo>
                  <a:lnTo>
                    <a:pt x="1766697" y="2997200"/>
                  </a:lnTo>
                  <a:lnTo>
                    <a:pt x="1846084" y="2895600"/>
                  </a:lnTo>
                  <a:lnTo>
                    <a:pt x="1883752" y="2857500"/>
                  </a:lnTo>
                  <a:lnTo>
                    <a:pt x="1917293" y="2819400"/>
                  </a:lnTo>
                  <a:lnTo>
                    <a:pt x="1944662" y="2794000"/>
                  </a:lnTo>
                  <a:lnTo>
                    <a:pt x="1902180" y="2844800"/>
                  </a:lnTo>
                  <a:lnTo>
                    <a:pt x="1860219" y="2895600"/>
                  </a:lnTo>
                  <a:lnTo>
                    <a:pt x="1820227" y="2946400"/>
                  </a:lnTo>
                  <a:lnTo>
                    <a:pt x="1783600" y="2984500"/>
                  </a:lnTo>
                  <a:lnTo>
                    <a:pt x="1751774" y="3035300"/>
                  </a:lnTo>
                  <a:lnTo>
                    <a:pt x="1726184" y="3060700"/>
                  </a:lnTo>
                  <a:lnTo>
                    <a:pt x="1708238" y="3086100"/>
                  </a:lnTo>
                  <a:lnTo>
                    <a:pt x="1699374" y="3098800"/>
                  </a:lnTo>
                  <a:lnTo>
                    <a:pt x="1700999" y="3098800"/>
                  </a:lnTo>
                  <a:lnTo>
                    <a:pt x="1733613" y="3060700"/>
                  </a:lnTo>
                  <a:lnTo>
                    <a:pt x="1768360" y="3022600"/>
                  </a:lnTo>
                  <a:lnTo>
                    <a:pt x="1804593" y="2984500"/>
                  </a:lnTo>
                  <a:lnTo>
                    <a:pt x="1841690" y="2933700"/>
                  </a:lnTo>
                  <a:lnTo>
                    <a:pt x="1879028" y="2895600"/>
                  </a:lnTo>
                  <a:lnTo>
                    <a:pt x="1925027" y="2844800"/>
                  </a:lnTo>
                  <a:lnTo>
                    <a:pt x="1968995" y="2794000"/>
                  </a:lnTo>
                  <a:lnTo>
                    <a:pt x="1989455" y="2768600"/>
                  </a:lnTo>
                  <a:lnTo>
                    <a:pt x="2008695" y="2755900"/>
                  </a:lnTo>
                  <a:lnTo>
                    <a:pt x="2022030" y="2736900"/>
                  </a:lnTo>
                  <a:lnTo>
                    <a:pt x="2001443" y="2755900"/>
                  </a:lnTo>
                  <a:lnTo>
                    <a:pt x="1988083" y="2755900"/>
                  </a:lnTo>
                  <a:lnTo>
                    <a:pt x="1997417" y="2730500"/>
                  </a:lnTo>
                  <a:lnTo>
                    <a:pt x="2024176" y="2692400"/>
                  </a:lnTo>
                  <a:close/>
                </a:path>
                <a:path w="5994400" h="6756400">
                  <a:moveTo>
                    <a:pt x="2042718" y="2717800"/>
                  </a:moveTo>
                  <a:lnTo>
                    <a:pt x="2026513" y="2730500"/>
                  </a:lnTo>
                  <a:lnTo>
                    <a:pt x="2022030" y="2736900"/>
                  </a:lnTo>
                  <a:lnTo>
                    <a:pt x="2042718" y="2717800"/>
                  </a:lnTo>
                  <a:close/>
                </a:path>
                <a:path w="5994400" h="6756400">
                  <a:moveTo>
                    <a:pt x="2241385" y="2501900"/>
                  </a:moveTo>
                  <a:lnTo>
                    <a:pt x="2239060" y="2501900"/>
                  </a:lnTo>
                  <a:lnTo>
                    <a:pt x="2205304" y="2540000"/>
                  </a:lnTo>
                  <a:lnTo>
                    <a:pt x="2234057" y="2514600"/>
                  </a:lnTo>
                  <a:lnTo>
                    <a:pt x="2241385" y="2501900"/>
                  </a:lnTo>
                  <a:close/>
                </a:path>
                <a:path w="5994400" h="6756400">
                  <a:moveTo>
                    <a:pt x="2327364" y="2404033"/>
                  </a:moveTo>
                  <a:lnTo>
                    <a:pt x="2318664" y="2413000"/>
                  </a:lnTo>
                  <a:lnTo>
                    <a:pt x="2319934" y="2413000"/>
                  </a:lnTo>
                  <a:lnTo>
                    <a:pt x="2322626" y="2410168"/>
                  </a:lnTo>
                  <a:lnTo>
                    <a:pt x="2327364" y="2404033"/>
                  </a:lnTo>
                  <a:close/>
                </a:path>
                <a:path w="5994400" h="6756400">
                  <a:moveTo>
                    <a:pt x="2359571" y="2362200"/>
                  </a:moveTo>
                  <a:lnTo>
                    <a:pt x="2327364" y="2404033"/>
                  </a:lnTo>
                  <a:lnTo>
                    <a:pt x="2330970" y="2400300"/>
                  </a:lnTo>
                  <a:lnTo>
                    <a:pt x="2359571" y="2362200"/>
                  </a:lnTo>
                  <a:close/>
                </a:path>
                <a:path w="5994400" h="6756400">
                  <a:moveTo>
                    <a:pt x="2361717" y="2539009"/>
                  </a:moveTo>
                  <a:lnTo>
                    <a:pt x="2346083" y="2552700"/>
                  </a:lnTo>
                  <a:lnTo>
                    <a:pt x="2348141" y="2552700"/>
                  </a:lnTo>
                  <a:lnTo>
                    <a:pt x="2360765" y="2540000"/>
                  </a:lnTo>
                  <a:lnTo>
                    <a:pt x="2361717" y="2539009"/>
                  </a:lnTo>
                  <a:close/>
                </a:path>
                <a:path w="5994400" h="6756400">
                  <a:moveTo>
                    <a:pt x="2439543" y="2463800"/>
                  </a:moveTo>
                  <a:lnTo>
                    <a:pt x="2425382" y="2476500"/>
                  </a:lnTo>
                  <a:lnTo>
                    <a:pt x="2395486" y="2501900"/>
                  </a:lnTo>
                  <a:lnTo>
                    <a:pt x="2384501" y="2514600"/>
                  </a:lnTo>
                  <a:lnTo>
                    <a:pt x="2372906" y="2527300"/>
                  </a:lnTo>
                  <a:lnTo>
                    <a:pt x="2361717" y="2539009"/>
                  </a:lnTo>
                  <a:lnTo>
                    <a:pt x="2404046" y="2501900"/>
                  </a:lnTo>
                  <a:lnTo>
                    <a:pt x="2433815" y="2476500"/>
                  </a:lnTo>
                  <a:lnTo>
                    <a:pt x="2439543" y="2463800"/>
                  </a:lnTo>
                  <a:close/>
                </a:path>
                <a:path w="5994400" h="6756400">
                  <a:moveTo>
                    <a:pt x="2521762" y="4673600"/>
                  </a:moveTo>
                  <a:lnTo>
                    <a:pt x="2511133" y="4688471"/>
                  </a:lnTo>
                  <a:lnTo>
                    <a:pt x="2512809" y="4686300"/>
                  </a:lnTo>
                  <a:lnTo>
                    <a:pt x="2521762" y="4673600"/>
                  </a:lnTo>
                  <a:close/>
                </a:path>
                <a:path w="5994400" h="6756400">
                  <a:moveTo>
                    <a:pt x="2700236" y="2066277"/>
                  </a:moveTo>
                  <a:lnTo>
                    <a:pt x="2694051" y="2070100"/>
                  </a:lnTo>
                  <a:lnTo>
                    <a:pt x="2689542" y="2075484"/>
                  </a:lnTo>
                  <a:lnTo>
                    <a:pt x="2696730" y="2070100"/>
                  </a:lnTo>
                  <a:lnTo>
                    <a:pt x="2700236" y="2066277"/>
                  </a:lnTo>
                  <a:close/>
                </a:path>
                <a:path w="5994400" h="6756400">
                  <a:moveTo>
                    <a:pt x="2807551" y="2246287"/>
                  </a:moveTo>
                  <a:lnTo>
                    <a:pt x="2804922" y="2247900"/>
                  </a:lnTo>
                  <a:lnTo>
                    <a:pt x="2786443" y="2273300"/>
                  </a:lnTo>
                  <a:lnTo>
                    <a:pt x="2807551" y="2246287"/>
                  </a:lnTo>
                  <a:close/>
                </a:path>
                <a:path w="5994400" h="6756400">
                  <a:moveTo>
                    <a:pt x="2988513" y="1795132"/>
                  </a:moveTo>
                  <a:lnTo>
                    <a:pt x="2976854" y="1803400"/>
                  </a:lnTo>
                  <a:lnTo>
                    <a:pt x="2872727" y="1879600"/>
                  </a:lnTo>
                  <a:lnTo>
                    <a:pt x="2837357" y="1917700"/>
                  </a:lnTo>
                  <a:lnTo>
                    <a:pt x="2800794" y="1943100"/>
                  </a:lnTo>
                  <a:lnTo>
                    <a:pt x="2762529" y="1981200"/>
                  </a:lnTo>
                  <a:lnTo>
                    <a:pt x="2737320" y="2006600"/>
                  </a:lnTo>
                  <a:lnTo>
                    <a:pt x="2701785" y="2032000"/>
                  </a:lnTo>
                  <a:lnTo>
                    <a:pt x="2658592" y="2082800"/>
                  </a:lnTo>
                  <a:lnTo>
                    <a:pt x="2610421" y="2120900"/>
                  </a:lnTo>
                  <a:lnTo>
                    <a:pt x="2529916" y="2197100"/>
                  </a:lnTo>
                  <a:lnTo>
                    <a:pt x="2491308" y="2235200"/>
                  </a:lnTo>
                  <a:lnTo>
                    <a:pt x="2456053" y="2273300"/>
                  </a:lnTo>
                  <a:lnTo>
                    <a:pt x="2425789" y="2311400"/>
                  </a:lnTo>
                  <a:lnTo>
                    <a:pt x="2437587" y="2298700"/>
                  </a:lnTo>
                  <a:lnTo>
                    <a:pt x="2449093" y="2286000"/>
                  </a:lnTo>
                  <a:lnTo>
                    <a:pt x="2460307" y="2273300"/>
                  </a:lnTo>
                  <a:lnTo>
                    <a:pt x="2482138" y="2247900"/>
                  </a:lnTo>
                  <a:lnTo>
                    <a:pt x="2492908" y="2235200"/>
                  </a:lnTo>
                  <a:lnTo>
                    <a:pt x="2513850" y="2222500"/>
                  </a:lnTo>
                  <a:lnTo>
                    <a:pt x="2534005" y="2197100"/>
                  </a:lnTo>
                  <a:lnTo>
                    <a:pt x="2553538" y="2184400"/>
                  </a:lnTo>
                  <a:lnTo>
                    <a:pt x="2572550" y="2171700"/>
                  </a:lnTo>
                  <a:lnTo>
                    <a:pt x="2591206" y="2146300"/>
                  </a:lnTo>
                  <a:lnTo>
                    <a:pt x="2627934" y="2120900"/>
                  </a:lnTo>
                  <a:lnTo>
                    <a:pt x="2664764" y="2082800"/>
                  </a:lnTo>
                  <a:lnTo>
                    <a:pt x="2702852" y="2057400"/>
                  </a:lnTo>
                  <a:lnTo>
                    <a:pt x="2743339" y="2019300"/>
                  </a:lnTo>
                  <a:lnTo>
                    <a:pt x="2700236" y="2066277"/>
                  </a:lnTo>
                  <a:lnTo>
                    <a:pt x="2714587" y="2057400"/>
                  </a:lnTo>
                  <a:lnTo>
                    <a:pt x="2734056" y="2044700"/>
                  </a:lnTo>
                  <a:lnTo>
                    <a:pt x="2752496" y="2019300"/>
                  </a:lnTo>
                  <a:lnTo>
                    <a:pt x="2769400" y="2006600"/>
                  </a:lnTo>
                  <a:lnTo>
                    <a:pt x="2784373" y="1993900"/>
                  </a:lnTo>
                  <a:lnTo>
                    <a:pt x="2797022" y="1993900"/>
                  </a:lnTo>
                  <a:lnTo>
                    <a:pt x="2795816" y="1995119"/>
                  </a:lnTo>
                  <a:lnTo>
                    <a:pt x="2797441" y="1993900"/>
                  </a:lnTo>
                  <a:lnTo>
                    <a:pt x="2831325" y="1968500"/>
                  </a:lnTo>
                  <a:lnTo>
                    <a:pt x="2892031" y="1917700"/>
                  </a:lnTo>
                  <a:lnTo>
                    <a:pt x="2932658" y="1879600"/>
                  </a:lnTo>
                  <a:lnTo>
                    <a:pt x="2957195" y="1854200"/>
                  </a:lnTo>
                  <a:lnTo>
                    <a:pt x="2969603" y="1841500"/>
                  </a:lnTo>
                  <a:lnTo>
                    <a:pt x="2973844" y="1828800"/>
                  </a:lnTo>
                  <a:lnTo>
                    <a:pt x="2970492" y="1828800"/>
                  </a:lnTo>
                  <a:lnTo>
                    <a:pt x="2977197" y="1816100"/>
                  </a:lnTo>
                  <a:lnTo>
                    <a:pt x="2980309" y="1803400"/>
                  </a:lnTo>
                  <a:lnTo>
                    <a:pt x="2984665" y="1803400"/>
                  </a:lnTo>
                  <a:lnTo>
                    <a:pt x="2988513" y="1795132"/>
                  </a:lnTo>
                  <a:close/>
                </a:path>
                <a:path w="5994400" h="6756400">
                  <a:moveTo>
                    <a:pt x="2994774" y="1790700"/>
                  </a:moveTo>
                  <a:lnTo>
                    <a:pt x="2990583" y="1790700"/>
                  </a:lnTo>
                  <a:lnTo>
                    <a:pt x="2988513" y="1795132"/>
                  </a:lnTo>
                  <a:lnTo>
                    <a:pt x="2994774" y="1790700"/>
                  </a:lnTo>
                  <a:close/>
                </a:path>
                <a:path w="5994400" h="6756400">
                  <a:moveTo>
                    <a:pt x="3021292" y="1834337"/>
                  </a:moveTo>
                  <a:lnTo>
                    <a:pt x="3011576" y="1841500"/>
                  </a:lnTo>
                  <a:lnTo>
                    <a:pt x="3015640" y="1841500"/>
                  </a:lnTo>
                  <a:lnTo>
                    <a:pt x="3019399" y="1838286"/>
                  </a:lnTo>
                  <a:lnTo>
                    <a:pt x="3021292" y="1834337"/>
                  </a:lnTo>
                  <a:close/>
                </a:path>
                <a:path w="5994400" h="6756400">
                  <a:moveTo>
                    <a:pt x="3028785" y="1828800"/>
                  </a:moveTo>
                  <a:lnTo>
                    <a:pt x="3023946" y="1828800"/>
                  </a:lnTo>
                  <a:lnTo>
                    <a:pt x="3021292" y="1834337"/>
                  </a:lnTo>
                  <a:lnTo>
                    <a:pt x="3028785" y="1828800"/>
                  </a:lnTo>
                  <a:close/>
                </a:path>
                <a:path w="5994400" h="6756400">
                  <a:moveTo>
                    <a:pt x="3051467" y="1739900"/>
                  </a:moveTo>
                  <a:lnTo>
                    <a:pt x="3032163" y="1752600"/>
                  </a:lnTo>
                  <a:lnTo>
                    <a:pt x="2994774" y="1790700"/>
                  </a:lnTo>
                  <a:lnTo>
                    <a:pt x="2998343" y="1790700"/>
                  </a:lnTo>
                  <a:lnTo>
                    <a:pt x="3008122" y="1778000"/>
                  </a:lnTo>
                  <a:lnTo>
                    <a:pt x="3020098" y="1765300"/>
                  </a:lnTo>
                  <a:lnTo>
                    <a:pt x="3034474" y="1752600"/>
                  </a:lnTo>
                  <a:lnTo>
                    <a:pt x="3051467" y="1739900"/>
                  </a:lnTo>
                  <a:close/>
                </a:path>
                <a:path w="5994400" h="6756400">
                  <a:moveTo>
                    <a:pt x="3294951" y="3826294"/>
                  </a:moveTo>
                  <a:lnTo>
                    <a:pt x="3284359" y="3835400"/>
                  </a:lnTo>
                  <a:lnTo>
                    <a:pt x="3281197" y="3848100"/>
                  </a:lnTo>
                  <a:lnTo>
                    <a:pt x="3294951" y="3826294"/>
                  </a:lnTo>
                  <a:close/>
                </a:path>
                <a:path w="5994400" h="6756400">
                  <a:moveTo>
                    <a:pt x="3300158" y="3644900"/>
                  </a:moveTo>
                  <a:lnTo>
                    <a:pt x="3297885" y="3644900"/>
                  </a:lnTo>
                  <a:lnTo>
                    <a:pt x="3291052" y="3656596"/>
                  </a:lnTo>
                  <a:lnTo>
                    <a:pt x="3300158" y="3644900"/>
                  </a:lnTo>
                  <a:close/>
                </a:path>
                <a:path w="5994400" h="6756400">
                  <a:moveTo>
                    <a:pt x="3302914" y="3815677"/>
                  </a:moveTo>
                  <a:lnTo>
                    <a:pt x="3297212" y="3822700"/>
                  </a:lnTo>
                  <a:lnTo>
                    <a:pt x="3294951" y="3826294"/>
                  </a:lnTo>
                  <a:lnTo>
                    <a:pt x="3299117" y="3822700"/>
                  </a:lnTo>
                  <a:lnTo>
                    <a:pt x="3302914" y="3815677"/>
                  </a:lnTo>
                  <a:close/>
                </a:path>
                <a:path w="5994400" h="6756400">
                  <a:moveTo>
                    <a:pt x="3328187" y="3771900"/>
                  </a:moveTo>
                  <a:lnTo>
                    <a:pt x="3326511" y="3771900"/>
                  </a:lnTo>
                  <a:lnTo>
                    <a:pt x="3302914" y="3815677"/>
                  </a:lnTo>
                  <a:lnTo>
                    <a:pt x="3317798" y="3797300"/>
                  </a:lnTo>
                  <a:lnTo>
                    <a:pt x="3328187" y="3771900"/>
                  </a:lnTo>
                  <a:close/>
                </a:path>
                <a:path w="5994400" h="6756400">
                  <a:moveTo>
                    <a:pt x="3336556" y="3761867"/>
                  </a:moveTo>
                  <a:lnTo>
                    <a:pt x="3328187" y="3771900"/>
                  </a:lnTo>
                  <a:lnTo>
                    <a:pt x="3333369" y="3771900"/>
                  </a:lnTo>
                  <a:lnTo>
                    <a:pt x="3336556" y="3761867"/>
                  </a:lnTo>
                  <a:close/>
                </a:path>
                <a:path w="5994400" h="6756400">
                  <a:moveTo>
                    <a:pt x="3514090" y="1580388"/>
                  </a:moveTo>
                  <a:lnTo>
                    <a:pt x="3480231" y="1600200"/>
                  </a:lnTo>
                  <a:lnTo>
                    <a:pt x="3445383" y="1625600"/>
                  </a:lnTo>
                  <a:lnTo>
                    <a:pt x="3421430" y="1651000"/>
                  </a:lnTo>
                  <a:lnTo>
                    <a:pt x="3514090" y="1580388"/>
                  </a:lnTo>
                  <a:close/>
                </a:path>
                <a:path w="5994400" h="6756400">
                  <a:moveTo>
                    <a:pt x="3580638" y="1529676"/>
                  </a:moveTo>
                  <a:lnTo>
                    <a:pt x="3514090" y="1580388"/>
                  </a:lnTo>
                  <a:lnTo>
                    <a:pt x="3523627" y="1574800"/>
                  </a:lnTo>
                  <a:lnTo>
                    <a:pt x="3573234" y="1536700"/>
                  </a:lnTo>
                  <a:lnTo>
                    <a:pt x="3580638" y="1529676"/>
                  </a:lnTo>
                  <a:close/>
                </a:path>
                <a:path w="5994400" h="6756400">
                  <a:moveTo>
                    <a:pt x="3710622" y="1418374"/>
                  </a:moveTo>
                  <a:lnTo>
                    <a:pt x="3681882" y="1435100"/>
                  </a:lnTo>
                  <a:lnTo>
                    <a:pt x="3664064" y="1447800"/>
                  </a:lnTo>
                  <a:lnTo>
                    <a:pt x="3653980" y="1460500"/>
                  </a:lnTo>
                  <a:lnTo>
                    <a:pt x="3655428" y="1460500"/>
                  </a:lnTo>
                  <a:lnTo>
                    <a:pt x="3677869" y="1447800"/>
                  </a:lnTo>
                  <a:lnTo>
                    <a:pt x="3710622" y="1418374"/>
                  </a:lnTo>
                  <a:close/>
                </a:path>
                <a:path w="5994400" h="6756400">
                  <a:moveTo>
                    <a:pt x="3731679" y="1401292"/>
                  </a:moveTo>
                  <a:lnTo>
                    <a:pt x="3720274" y="1409700"/>
                  </a:lnTo>
                  <a:lnTo>
                    <a:pt x="3710622" y="1418374"/>
                  </a:lnTo>
                  <a:lnTo>
                    <a:pt x="3725608" y="1409700"/>
                  </a:lnTo>
                  <a:lnTo>
                    <a:pt x="3731679" y="1401292"/>
                  </a:lnTo>
                  <a:close/>
                </a:path>
                <a:path w="5994400" h="6756400">
                  <a:moveTo>
                    <a:pt x="3760686" y="1257300"/>
                  </a:moveTo>
                  <a:lnTo>
                    <a:pt x="3756990" y="1257300"/>
                  </a:lnTo>
                  <a:lnTo>
                    <a:pt x="3721277" y="1282700"/>
                  </a:lnTo>
                  <a:lnTo>
                    <a:pt x="3747770" y="1270000"/>
                  </a:lnTo>
                  <a:lnTo>
                    <a:pt x="3760686" y="1257300"/>
                  </a:lnTo>
                  <a:close/>
                </a:path>
                <a:path w="5994400" h="6756400">
                  <a:moveTo>
                    <a:pt x="3780117" y="1224953"/>
                  </a:moveTo>
                  <a:lnTo>
                    <a:pt x="3730129" y="1258328"/>
                  </a:lnTo>
                  <a:lnTo>
                    <a:pt x="3683660" y="1290027"/>
                  </a:lnTo>
                  <a:lnTo>
                    <a:pt x="3640353" y="1320203"/>
                  </a:lnTo>
                  <a:lnTo>
                    <a:pt x="3599878" y="1349006"/>
                  </a:lnTo>
                  <a:lnTo>
                    <a:pt x="3561892" y="1376578"/>
                  </a:lnTo>
                  <a:lnTo>
                    <a:pt x="3518192" y="1410652"/>
                  </a:lnTo>
                  <a:lnTo>
                    <a:pt x="3477260" y="1443494"/>
                  </a:lnTo>
                  <a:lnTo>
                    <a:pt x="3288969" y="1597482"/>
                  </a:lnTo>
                  <a:lnTo>
                    <a:pt x="3250692" y="1629549"/>
                  </a:lnTo>
                  <a:lnTo>
                    <a:pt x="3210522" y="1662620"/>
                  </a:lnTo>
                  <a:lnTo>
                    <a:pt x="3167684" y="1696923"/>
                  </a:lnTo>
                  <a:lnTo>
                    <a:pt x="3121507" y="1732813"/>
                  </a:lnTo>
                  <a:lnTo>
                    <a:pt x="3071342" y="1770634"/>
                  </a:lnTo>
                  <a:lnTo>
                    <a:pt x="3183712" y="1697634"/>
                  </a:lnTo>
                  <a:lnTo>
                    <a:pt x="3232162" y="1656308"/>
                  </a:lnTo>
                  <a:lnTo>
                    <a:pt x="3277527" y="1618310"/>
                  </a:lnTo>
                  <a:lnTo>
                    <a:pt x="3320300" y="1583016"/>
                  </a:lnTo>
                  <a:lnTo>
                    <a:pt x="3437966" y="1487246"/>
                  </a:lnTo>
                  <a:lnTo>
                    <a:pt x="3541306" y="1402943"/>
                  </a:lnTo>
                  <a:lnTo>
                    <a:pt x="3575901" y="1375867"/>
                  </a:lnTo>
                  <a:lnTo>
                    <a:pt x="3650475" y="1320025"/>
                  </a:lnTo>
                  <a:lnTo>
                    <a:pt x="3690874" y="1290116"/>
                  </a:lnTo>
                  <a:lnTo>
                    <a:pt x="3733952" y="1258519"/>
                  </a:lnTo>
                  <a:lnTo>
                    <a:pt x="3780117" y="1224953"/>
                  </a:lnTo>
                  <a:close/>
                </a:path>
                <a:path w="5994400" h="6756400">
                  <a:moveTo>
                    <a:pt x="4021505" y="2968612"/>
                  </a:moveTo>
                  <a:lnTo>
                    <a:pt x="3990479" y="2997200"/>
                  </a:lnTo>
                  <a:lnTo>
                    <a:pt x="3999128" y="2997200"/>
                  </a:lnTo>
                  <a:lnTo>
                    <a:pt x="4008551" y="2984500"/>
                  </a:lnTo>
                  <a:lnTo>
                    <a:pt x="4018750" y="2971800"/>
                  </a:lnTo>
                  <a:lnTo>
                    <a:pt x="4021505" y="2968612"/>
                  </a:lnTo>
                  <a:close/>
                </a:path>
                <a:path w="5994400" h="6756400">
                  <a:moveTo>
                    <a:pt x="4044023" y="2944088"/>
                  </a:moveTo>
                  <a:lnTo>
                    <a:pt x="4041698" y="2946400"/>
                  </a:lnTo>
                  <a:lnTo>
                    <a:pt x="4029735" y="2959100"/>
                  </a:lnTo>
                  <a:lnTo>
                    <a:pt x="4021505" y="2968612"/>
                  </a:lnTo>
                  <a:lnTo>
                    <a:pt x="4031831" y="2959100"/>
                  </a:lnTo>
                  <a:lnTo>
                    <a:pt x="4044023" y="2944088"/>
                  </a:lnTo>
                  <a:close/>
                </a:path>
                <a:path w="5994400" h="6756400">
                  <a:moveTo>
                    <a:pt x="4094657" y="2908706"/>
                  </a:moveTo>
                  <a:lnTo>
                    <a:pt x="4075823" y="2921000"/>
                  </a:lnTo>
                  <a:lnTo>
                    <a:pt x="4064266" y="2933700"/>
                  </a:lnTo>
                  <a:lnTo>
                    <a:pt x="4062984" y="2946400"/>
                  </a:lnTo>
                  <a:lnTo>
                    <a:pt x="4078440" y="2921000"/>
                  </a:lnTo>
                  <a:lnTo>
                    <a:pt x="4094657" y="2908706"/>
                  </a:lnTo>
                  <a:close/>
                </a:path>
                <a:path w="5994400" h="6756400">
                  <a:moveTo>
                    <a:pt x="4096397" y="2906598"/>
                  </a:moveTo>
                  <a:lnTo>
                    <a:pt x="4095191" y="2908300"/>
                  </a:lnTo>
                  <a:lnTo>
                    <a:pt x="4094657" y="2908706"/>
                  </a:lnTo>
                  <a:lnTo>
                    <a:pt x="4095280" y="2908300"/>
                  </a:lnTo>
                  <a:lnTo>
                    <a:pt x="4096397" y="2906598"/>
                  </a:lnTo>
                  <a:close/>
                </a:path>
                <a:path w="5994400" h="6756400">
                  <a:moveTo>
                    <a:pt x="4511357" y="901700"/>
                  </a:moveTo>
                  <a:lnTo>
                    <a:pt x="4498441" y="901700"/>
                  </a:lnTo>
                  <a:lnTo>
                    <a:pt x="4488980" y="914400"/>
                  </a:lnTo>
                  <a:lnTo>
                    <a:pt x="4506646" y="914400"/>
                  </a:lnTo>
                  <a:lnTo>
                    <a:pt x="4511357" y="901700"/>
                  </a:lnTo>
                  <a:close/>
                </a:path>
                <a:path w="5994400" h="6756400">
                  <a:moveTo>
                    <a:pt x="4774831" y="825500"/>
                  </a:moveTo>
                  <a:lnTo>
                    <a:pt x="4757725" y="838200"/>
                  </a:lnTo>
                  <a:lnTo>
                    <a:pt x="4758436" y="838200"/>
                  </a:lnTo>
                  <a:lnTo>
                    <a:pt x="4774831" y="825500"/>
                  </a:lnTo>
                  <a:close/>
                </a:path>
                <a:path w="5994400" h="6756400">
                  <a:moveTo>
                    <a:pt x="4792611" y="823137"/>
                  </a:moveTo>
                  <a:lnTo>
                    <a:pt x="4786858" y="825500"/>
                  </a:lnTo>
                  <a:lnTo>
                    <a:pt x="4764290" y="838200"/>
                  </a:lnTo>
                  <a:lnTo>
                    <a:pt x="4758436" y="838200"/>
                  </a:lnTo>
                  <a:lnTo>
                    <a:pt x="4725657" y="863600"/>
                  </a:lnTo>
                  <a:lnTo>
                    <a:pt x="4735639" y="863600"/>
                  </a:lnTo>
                  <a:lnTo>
                    <a:pt x="4770171" y="838200"/>
                  </a:lnTo>
                  <a:lnTo>
                    <a:pt x="4792611" y="823137"/>
                  </a:lnTo>
                  <a:close/>
                </a:path>
                <a:path w="5994400" h="6756400">
                  <a:moveTo>
                    <a:pt x="4799990" y="799833"/>
                  </a:moveTo>
                  <a:lnTo>
                    <a:pt x="4799482" y="800100"/>
                  </a:lnTo>
                  <a:lnTo>
                    <a:pt x="4799647" y="800100"/>
                  </a:lnTo>
                  <a:lnTo>
                    <a:pt x="4799990" y="799833"/>
                  </a:lnTo>
                  <a:close/>
                </a:path>
                <a:path w="5994400" h="6756400">
                  <a:moveTo>
                    <a:pt x="4817783" y="812800"/>
                  </a:moveTo>
                  <a:lnTo>
                    <a:pt x="4808017" y="812800"/>
                  </a:lnTo>
                  <a:lnTo>
                    <a:pt x="4792611" y="823137"/>
                  </a:lnTo>
                  <a:lnTo>
                    <a:pt x="4817783" y="812800"/>
                  </a:lnTo>
                  <a:close/>
                </a:path>
                <a:path w="5994400" h="6756400">
                  <a:moveTo>
                    <a:pt x="5059731" y="573951"/>
                  </a:moveTo>
                  <a:lnTo>
                    <a:pt x="5019433" y="596900"/>
                  </a:lnTo>
                  <a:lnTo>
                    <a:pt x="5033022" y="596900"/>
                  </a:lnTo>
                  <a:lnTo>
                    <a:pt x="5047373" y="584200"/>
                  </a:lnTo>
                  <a:lnTo>
                    <a:pt x="5059731" y="573951"/>
                  </a:lnTo>
                  <a:close/>
                </a:path>
                <a:path w="5994400" h="6756400">
                  <a:moveTo>
                    <a:pt x="5064036" y="571500"/>
                  </a:moveTo>
                  <a:lnTo>
                    <a:pt x="5062690" y="571500"/>
                  </a:lnTo>
                  <a:lnTo>
                    <a:pt x="5059731" y="573951"/>
                  </a:lnTo>
                  <a:lnTo>
                    <a:pt x="5064036" y="571500"/>
                  </a:lnTo>
                  <a:close/>
                </a:path>
                <a:path w="5994400" h="6756400">
                  <a:moveTo>
                    <a:pt x="5157584" y="533400"/>
                  </a:moveTo>
                  <a:lnTo>
                    <a:pt x="5155895" y="534250"/>
                  </a:lnTo>
                  <a:lnTo>
                    <a:pt x="5081117" y="571500"/>
                  </a:lnTo>
                  <a:lnTo>
                    <a:pt x="5005756" y="622300"/>
                  </a:lnTo>
                  <a:lnTo>
                    <a:pt x="4855553" y="711200"/>
                  </a:lnTo>
                  <a:lnTo>
                    <a:pt x="4908639" y="685800"/>
                  </a:lnTo>
                  <a:lnTo>
                    <a:pt x="4951996" y="660400"/>
                  </a:lnTo>
                  <a:lnTo>
                    <a:pt x="4989436" y="635000"/>
                  </a:lnTo>
                  <a:lnTo>
                    <a:pt x="5024742" y="622300"/>
                  </a:lnTo>
                  <a:lnTo>
                    <a:pt x="5061712" y="596900"/>
                  </a:lnTo>
                  <a:lnTo>
                    <a:pt x="5104600" y="571500"/>
                  </a:lnTo>
                  <a:lnTo>
                    <a:pt x="5139575" y="546100"/>
                  </a:lnTo>
                  <a:lnTo>
                    <a:pt x="5154841" y="535012"/>
                  </a:lnTo>
                  <a:lnTo>
                    <a:pt x="5157584" y="533400"/>
                  </a:lnTo>
                  <a:close/>
                </a:path>
                <a:path w="5994400" h="6756400">
                  <a:moveTo>
                    <a:pt x="5861418" y="304800"/>
                  </a:moveTo>
                  <a:lnTo>
                    <a:pt x="5858357" y="304800"/>
                  </a:lnTo>
                  <a:lnTo>
                    <a:pt x="5840501" y="317500"/>
                  </a:lnTo>
                  <a:lnTo>
                    <a:pt x="5861418" y="304800"/>
                  </a:lnTo>
                  <a:close/>
                </a:path>
                <a:path w="5994400" h="6756400">
                  <a:moveTo>
                    <a:pt x="5993981" y="1219200"/>
                  </a:moveTo>
                  <a:lnTo>
                    <a:pt x="5974435" y="1231900"/>
                  </a:lnTo>
                  <a:lnTo>
                    <a:pt x="5931814" y="1257300"/>
                  </a:lnTo>
                  <a:lnTo>
                    <a:pt x="5889498" y="1295400"/>
                  </a:lnTo>
                  <a:lnTo>
                    <a:pt x="5806364" y="1346200"/>
                  </a:lnTo>
                  <a:lnTo>
                    <a:pt x="5725363" y="1397000"/>
                  </a:lnTo>
                  <a:lnTo>
                    <a:pt x="5685904" y="1435100"/>
                  </a:lnTo>
                  <a:lnTo>
                    <a:pt x="5647271" y="1460500"/>
                  </a:lnTo>
                  <a:lnTo>
                    <a:pt x="5609564" y="1485900"/>
                  </a:lnTo>
                  <a:lnTo>
                    <a:pt x="5572874" y="1511300"/>
                  </a:lnTo>
                  <a:lnTo>
                    <a:pt x="5582945" y="1498600"/>
                  </a:lnTo>
                  <a:lnTo>
                    <a:pt x="5576621" y="1498600"/>
                  </a:lnTo>
                  <a:lnTo>
                    <a:pt x="5556313" y="1511300"/>
                  </a:lnTo>
                  <a:lnTo>
                    <a:pt x="5524487" y="1536700"/>
                  </a:lnTo>
                  <a:lnTo>
                    <a:pt x="5483568" y="1562100"/>
                  </a:lnTo>
                  <a:lnTo>
                    <a:pt x="5435993" y="1600200"/>
                  </a:lnTo>
                  <a:lnTo>
                    <a:pt x="5384203" y="1638300"/>
                  </a:lnTo>
                  <a:lnTo>
                    <a:pt x="5277917" y="1714500"/>
                  </a:lnTo>
                  <a:lnTo>
                    <a:pt x="5227891" y="1752600"/>
                  </a:lnTo>
                  <a:lnTo>
                    <a:pt x="5182946" y="1778000"/>
                  </a:lnTo>
                  <a:lnTo>
                    <a:pt x="5145354" y="1816100"/>
                  </a:lnTo>
                  <a:lnTo>
                    <a:pt x="5117376" y="1828800"/>
                  </a:lnTo>
                  <a:lnTo>
                    <a:pt x="5101260" y="1841500"/>
                  </a:lnTo>
                  <a:lnTo>
                    <a:pt x="5056479" y="1866900"/>
                  </a:lnTo>
                  <a:lnTo>
                    <a:pt x="5009121" y="1905000"/>
                  </a:lnTo>
                  <a:lnTo>
                    <a:pt x="4963807" y="1943100"/>
                  </a:lnTo>
                  <a:lnTo>
                    <a:pt x="4925199" y="1981200"/>
                  </a:lnTo>
                  <a:lnTo>
                    <a:pt x="4897945" y="2006600"/>
                  </a:lnTo>
                  <a:lnTo>
                    <a:pt x="4886706" y="2019300"/>
                  </a:lnTo>
                  <a:lnTo>
                    <a:pt x="4895545" y="2019300"/>
                  </a:lnTo>
                  <a:lnTo>
                    <a:pt x="4905768" y="2006600"/>
                  </a:lnTo>
                  <a:lnTo>
                    <a:pt x="4917122" y="1993900"/>
                  </a:lnTo>
                  <a:lnTo>
                    <a:pt x="4929403" y="1981200"/>
                  </a:lnTo>
                  <a:lnTo>
                    <a:pt x="4942294" y="1981200"/>
                  </a:lnTo>
                  <a:lnTo>
                    <a:pt x="4968494" y="1955800"/>
                  </a:lnTo>
                  <a:lnTo>
                    <a:pt x="4981194" y="1943100"/>
                  </a:lnTo>
                  <a:lnTo>
                    <a:pt x="5004320" y="1930400"/>
                  </a:lnTo>
                  <a:lnTo>
                    <a:pt x="5022456" y="1917700"/>
                  </a:lnTo>
                  <a:lnTo>
                    <a:pt x="5033226" y="1905000"/>
                  </a:lnTo>
                  <a:lnTo>
                    <a:pt x="5034292" y="1917700"/>
                  </a:lnTo>
                  <a:lnTo>
                    <a:pt x="4935423" y="1993900"/>
                  </a:lnTo>
                  <a:lnTo>
                    <a:pt x="4909871" y="2019300"/>
                  </a:lnTo>
                  <a:lnTo>
                    <a:pt x="4884674" y="2032000"/>
                  </a:lnTo>
                  <a:lnTo>
                    <a:pt x="4860099" y="2057400"/>
                  </a:lnTo>
                  <a:lnTo>
                    <a:pt x="4836426" y="2082800"/>
                  </a:lnTo>
                  <a:lnTo>
                    <a:pt x="4814036" y="2095500"/>
                  </a:lnTo>
                  <a:lnTo>
                    <a:pt x="4793259" y="2120900"/>
                  </a:lnTo>
                  <a:lnTo>
                    <a:pt x="4774450" y="2133600"/>
                  </a:lnTo>
                  <a:lnTo>
                    <a:pt x="4758017" y="2146300"/>
                  </a:lnTo>
                  <a:lnTo>
                    <a:pt x="4744428" y="2159000"/>
                  </a:lnTo>
                  <a:lnTo>
                    <a:pt x="4733772" y="2171700"/>
                  </a:lnTo>
                  <a:lnTo>
                    <a:pt x="4726406" y="2184400"/>
                  </a:lnTo>
                  <a:lnTo>
                    <a:pt x="4722660" y="2184400"/>
                  </a:lnTo>
                  <a:lnTo>
                    <a:pt x="4684814" y="2209800"/>
                  </a:lnTo>
                  <a:lnTo>
                    <a:pt x="4646866" y="2247900"/>
                  </a:lnTo>
                  <a:lnTo>
                    <a:pt x="4609020" y="2273300"/>
                  </a:lnTo>
                  <a:lnTo>
                    <a:pt x="4571492" y="2311400"/>
                  </a:lnTo>
                  <a:lnTo>
                    <a:pt x="4562094" y="2324100"/>
                  </a:lnTo>
                  <a:lnTo>
                    <a:pt x="4538929" y="2349500"/>
                  </a:lnTo>
                  <a:lnTo>
                    <a:pt x="4501705" y="2387600"/>
                  </a:lnTo>
                  <a:lnTo>
                    <a:pt x="4450092" y="2438400"/>
                  </a:lnTo>
                  <a:lnTo>
                    <a:pt x="4397641" y="2476500"/>
                  </a:lnTo>
                  <a:lnTo>
                    <a:pt x="4372445" y="2501900"/>
                  </a:lnTo>
                  <a:lnTo>
                    <a:pt x="4364342" y="2514600"/>
                  </a:lnTo>
                  <a:lnTo>
                    <a:pt x="4363186" y="2514600"/>
                  </a:lnTo>
                  <a:lnTo>
                    <a:pt x="4362069" y="2527300"/>
                  </a:lnTo>
                  <a:lnTo>
                    <a:pt x="4358881" y="2527300"/>
                  </a:lnTo>
                  <a:lnTo>
                    <a:pt x="4352379" y="2540000"/>
                  </a:lnTo>
                  <a:lnTo>
                    <a:pt x="4341304" y="2552700"/>
                  </a:lnTo>
                  <a:lnTo>
                    <a:pt x="4324350" y="2565400"/>
                  </a:lnTo>
                  <a:lnTo>
                    <a:pt x="4300372" y="2590800"/>
                  </a:lnTo>
                  <a:lnTo>
                    <a:pt x="4268292" y="2616200"/>
                  </a:lnTo>
                  <a:lnTo>
                    <a:pt x="4227030" y="2654300"/>
                  </a:lnTo>
                  <a:lnTo>
                    <a:pt x="4262577" y="2616200"/>
                  </a:lnTo>
                  <a:lnTo>
                    <a:pt x="4294556" y="2578100"/>
                  </a:lnTo>
                  <a:lnTo>
                    <a:pt x="4320387" y="2540000"/>
                  </a:lnTo>
                  <a:lnTo>
                    <a:pt x="4337507" y="2527300"/>
                  </a:lnTo>
                  <a:lnTo>
                    <a:pt x="4316577" y="2540000"/>
                  </a:lnTo>
                  <a:lnTo>
                    <a:pt x="4298569" y="2552700"/>
                  </a:lnTo>
                  <a:lnTo>
                    <a:pt x="4283126" y="2578100"/>
                  </a:lnTo>
                  <a:lnTo>
                    <a:pt x="4269930" y="2590800"/>
                  </a:lnTo>
                  <a:lnTo>
                    <a:pt x="4258780" y="2590800"/>
                  </a:lnTo>
                  <a:lnTo>
                    <a:pt x="4249090" y="2603500"/>
                  </a:lnTo>
                  <a:lnTo>
                    <a:pt x="4240530" y="2616200"/>
                  </a:lnTo>
                  <a:lnTo>
                    <a:pt x="4232745" y="2628900"/>
                  </a:lnTo>
                  <a:lnTo>
                    <a:pt x="4202455" y="2654300"/>
                  </a:lnTo>
                  <a:lnTo>
                    <a:pt x="4182973" y="2679700"/>
                  </a:lnTo>
                  <a:lnTo>
                    <a:pt x="4156875" y="2705100"/>
                  </a:lnTo>
                  <a:lnTo>
                    <a:pt x="4151058" y="2705100"/>
                  </a:lnTo>
                  <a:lnTo>
                    <a:pt x="4155922" y="2692400"/>
                  </a:lnTo>
                  <a:lnTo>
                    <a:pt x="4169740" y="2679700"/>
                  </a:lnTo>
                  <a:lnTo>
                    <a:pt x="4190784" y="2654300"/>
                  </a:lnTo>
                  <a:lnTo>
                    <a:pt x="4217314" y="2628900"/>
                  </a:lnTo>
                  <a:lnTo>
                    <a:pt x="4247705" y="2590800"/>
                  </a:lnTo>
                  <a:lnTo>
                    <a:pt x="4280370" y="2552700"/>
                  </a:lnTo>
                  <a:lnTo>
                    <a:pt x="4313758" y="2527300"/>
                  </a:lnTo>
                  <a:lnTo>
                    <a:pt x="4274540" y="2552700"/>
                  </a:lnTo>
                  <a:lnTo>
                    <a:pt x="4158805" y="2667000"/>
                  </a:lnTo>
                  <a:lnTo>
                    <a:pt x="4103268" y="2730500"/>
                  </a:lnTo>
                  <a:lnTo>
                    <a:pt x="4040670" y="2794000"/>
                  </a:lnTo>
                  <a:lnTo>
                    <a:pt x="3971137" y="2882900"/>
                  </a:lnTo>
                  <a:lnTo>
                    <a:pt x="3952964" y="2895600"/>
                  </a:lnTo>
                  <a:lnTo>
                    <a:pt x="3934650" y="2921000"/>
                  </a:lnTo>
                  <a:lnTo>
                    <a:pt x="3916095" y="2933700"/>
                  </a:lnTo>
                  <a:lnTo>
                    <a:pt x="3897198" y="2959100"/>
                  </a:lnTo>
                  <a:lnTo>
                    <a:pt x="3819042" y="3048000"/>
                  </a:lnTo>
                  <a:lnTo>
                    <a:pt x="3739248" y="3136900"/>
                  </a:lnTo>
                  <a:lnTo>
                    <a:pt x="3576675" y="3327400"/>
                  </a:lnTo>
                  <a:lnTo>
                    <a:pt x="3597668" y="3302000"/>
                  </a:lnTo>
                  <a:lnTo>
                    <a:pt x="3619995" y="3263900"/>
                  </a:lnTo>
                  <a:lnTo>
                    <a:pt x="3635375" y="3251200"/>
                  </a:lnTo>
                  <a:lnTo>
                    <a:pt x="3635438" y="3238500"/>
                  </a:lnTo>
                  <a:lnTo>
                    <a:pt x="3611905" y="3263900"/>
                  </a:lnTo>
                  <a:lnTo>
                    <a:pt x="3584283" y="3289300"/>
                  </a:lnTo>
                  <a:lnTo>
                    <a:pt x="3555352" y="3327400"/>
                  </a:lnTo>
                  <a:lnTo>
                    <a:pt x="3525304" y="3365500"/>
                  </a:lnTo>
                  <a:lnTo>
                    <a:pt x="3494328" y="3403600"/>
                  </a:lnTo>
                  <a:lnTo>
                    <a:pt x="3462617" y="3454400"/>
                  </a:lnTo>
                  <a:lnTo>
                    <a:pt x="3421392" y="3505200"/>
                  </a:lnTo>
                  <a:lnTo>
                    <a:pt x="3357156" y="3581400"/>
                  </a:lnTo>
                  <a:lnTo>
                    <a:pt x="3313049" y="3632200"/>
                  </a:lnTo>
                  <a:lnTo>
                    <a:pt x="3304578" y="3641737"/>
                  </a:lnTo>
                  <a:lnTo>
                    <a:pt x="3310039" y="3632200"/>
                  </a:lnTo>
                  <a:lnTo>
                    <a:pt x="3300158" y="3644900"/>
                  </a:lnTo>
                  <a:lnTo>
                    <a:pt x="3301758" y="3644900"/>
                  </a:lnTo>
                  <a:lnTo>
                    <a:pt x="3290468" y="3657600"/>
                  </a:lnTo>
                  <a:lnTo>
                    <a:pt x="3291052" y="3656596"/>
                  </a:lnTo>
                  <a:lnTo>
                    <a:pt x="3201314" y="3771900"/>
                  </a:lnTo>
                  <a:lnTo>
                    <a:pt x="3183039" y="3797300"/>
                  </a:lnTo>
                  <a:lnTo>
                    <a:pt x="3166846" y="3822700"/>
                  </a:lnTo>
                  <a:lnTo>
                    <a:pt x="3152089" y="3835400"/>
                  </a:lnTo>
                  <a:lnTo>
                    <a:pt x="3138081" y="3860800"/>
                  </a:lnTo>
                  <a:lnTo>
                    <a:pt x="3109747" y="3886200"/>
                  </a:lnTo>
                  <a:lnTo>
                    <a:pt x="3077273" y="3924300"/>
                  </a:lnTo>
                  <a:lnTo>
                    <a:pt x="3066326" y="3938486"/>
                  </a:lnTo>
                  <a:lnTo>
                    <a:pt x="3066326" y="4076700"/>
                  </a:lnTo>
                  <a:lnTo>
                    <a:pt x="3052330" y="4102100"/>
                  </a:lnTo>
                  <a:lnTo>
                    <a:pt x="3038005" y="4125798"/>
                  </a:lnTo>
                  <a:lnTo>
                    <a:pt x="3050121" y="4102100"/>
                  </a:lnTo>
                  <a:lnTo>
                    <a:pt x="3066326" y="4076700"/>
                  </a:lnTo>
                  <a:lnTo>
                    <a:pt x="3066326" y="3938486"/>
                  </a:lnTo>
                  <a:lnTo>
                    <a:pt x="3057664" y="3949700"/>
                  </a:lnTo>
                  <a:lnTo>
                    <a:pt x="3034957" y="3987800"/>
                  </a:lnTo>
                  <a:lnTo>
                    <a:pt x="3008490" y="4013200"/>
                  </a:lnTo>
                  <a:lnTo>
                    <a:pt x="2977642" y="4064000"/>
                  </a:lnTo>
                  <a:lnTo>
                    <a:pt x="2979572" y="4051300"/>
                  </a:lnTo>
                  <a:lnTo>
                    <a:pt x="2979026" y="4051300"/>
                  </a:lnTo>
                  <a:lnTo>
                    <a:pt x="2983268" y="4038600"/>
                  </a:lnTo>
                  <a:lnTo>
                    <a:pt x="2958147" y="4076700"/>
                  </a:lnTo>
                  <a:lnTo>
                    <a:pt x="2883636" y="4191000"/>
                  </a:lnTo>
                  <a:lnTo>
                    <a:pt x="2841879" y="4254500"/>
                  </a:lnTo>
                  <a:lnTo>
                    <a:pt x="2804337" y="4318000"/>
                  </a:lnTo>
                  <a:lnTo>
                    <a:pt x="2770492" y="4356100"/>
                  </a:lnTo>
                  <a:lnTo>
                    <a:pt x="2739872" y="4406900"/>
                  </a:lnTo>
                  <a:lnTo>
                    <a:pt x="2711945" y="4445000"/>
                  </a:lnTo>
                  <a:lnTo>
                    <a:pt x="2686215" y="4470400"/>
                  </a:lnTo>
                  <a:lnTo>
                    <a:pt x="2662199" y="4508500"/>
                  </a:lnTo>
                  <a:lnTo>
                    <a:pt x="2630462" y="4546600"/>
                  </a:lnTo>
                  <a:lnTo>
                    <a:pt x="2599245" y="4584700"/>
                  </a:lnTo>
                  <a:lnTo>
                    <a:pt x="2567140" y="4622800"/>
                  </a:lnTo>
                  <a:lnTo>
                    <a:pt x="2532710" y="4660900"/>
                  </a:lnTo>
                  <a:lnTo>
                    <a:pt x="2494521" y="4711700"/>
                  </a:lnTo>
                  <a:lnTo>
                    <a:pt x="2511133" y="4688471"/>
                  </a:lnTo>
                  <a:lnTo>
                    <a:pt x="2502979" y="4699000"/>
                  </a:lnTo>
                  <a:lnTo>
                    <a:pt x="2492324" y="4711700"/>
                  </a:lnTo>
                  <a:lnTo>
                    <a:pt x="2480919" y="4724400"/>
                  </a:lnTo>
                  <a:lnTo>
                    <a:pt x="2468791" y="4737100"/>
                  </a:lnTo>
                  <a:lnTo>
                    <a:pt x="2456116" y="4762500"/>
                  </a:lnTo>
                  <a:lnTo>
                    <a:pt x="2442984" y="4775200"/>
                  </a:lnTo>
                  <a:lnTo>
                    <a:pt x="2429472" y="4800600"/>
                  </a:lnTo>
                  <a:lnTo>
                    <a:pt x="2401112" y="4838700"/>
                  </a:lnTo>
                  <a:lnTo>
                    <a:pt x="2371471" y="4876800"/>
                  </a:lnTo>
                  <a:lnTo>
                    <a:pt x="2341029" y="4927600"/>
                  </a:lnTo>
                  <a:lnTo>
                    <a:pt x="2310244" y="4965700"/>
                  </a:lnTo>
                  <a:lnTo>
                    <a:pt x="2249754" y="5067300"/>
                  </a:lnTo>
                  <a:lnTo>
                    <a:pt x="2195398" y="5143500"/>
                  </a:lnTo>
                  <a:lnTo>
                    <a:pt x="2170976" y="5181600"/>
                  </a:lnTo>
                  <a:lnTo>
                    <a:pt x="2148992" y="5219700"/>
                  </a:lnTo>
                  <a:lnTo>
                    <a:pt x="2129904" y="5245100"/>
                  </a:lnTo>
                  <a:lnTo>
                    <a:pt x="2114169" y="5270500"/>
                  </a:lnTo>
                  <a:lnTo>
                    <a:pt x="2142528" y="5232400"/>
                  </a:lnTo>
                  <a:lnTo>
                    <a:pt x="2160054" y="5207000"/>
                  </a:lnTo>
                  <a:lnTo>
                    <a:pt x="2170049" y="5194300"/>
                  </a:lnTo>
                  <a:lnTo>
                    <a:pt x="2175853" y="5194300"/>
                  </a:lnTo>
                  <a:lnTo>
                    <a:pt x="2180755" y="5181600"/>
                  </a:lnTo>
                  <a:lnTo>
                    <a:pt x="2188070" y="5181600"/>
                  </a:lnTo>
                  <a:lnTo>
                    <a:pt x="2201126" y="5168900"/>
                  </a:lnTo>
                  <a:lnTo>
                    <a:pt x="2223236" y="5143500"/>
                  </a:lnTo>
                  <a:lnTo>
                    <a:pt x="2235898" y="5118100"/>
                  </a:lnTo>
                  <a:lnTo>
                    <a:pt x="2246388" y="5105400"/>
                  </a:lnTo>
                  <a:lnTo>
                    <a:pt x="2255126" y="5080000"/>
                  </a:lnTo>
                  <a:lnTo>
                    <a:pt x="2262505" y="5067300"/>
                  </a:lnTo>
                  <a:lnTo>
                    <a:pt x="2287486" y="5029200"/>
                  </a:lnTo>
                  <a:lnTo>
                    <a:pt x="2302548" y="4991100"/>
                  </a:lnTo>
                  <a:lnTo>
                    <a:pt x="2323731" y="4965700"/>
                  </a:lnTo>
                  <a:lnTo>
                    <a:pt x="2354402" y="4914900"/>
                  </a:lnTo>
                  <a:lnTo>
                    <a:pt x="2397874" y="4851400"/>
                  </a:lnTo>
                  <a:lnTo>
                    <a:pt x="2367889" y="4914900"/>
                  </a:lnTo>
                  <a:lnTo>
                    <a:pt x="2339568" y="4965700"/>
                  </a:lnTo>
                  <a:lnTo>
                    <a:pt x="2306929" y="5016500"/>
                  </a:lnTo>
                  <a:lnTo>
                    <a:pt x="2273376" y="5067300"/>
                  </a:lnTo>
                  <a:lnTo>
                    <a:pt x="2243417" y="5118100"/>
                  </a:lnTo>
                  <a:lnTo>
                    <a:pt x="2230374" y="5143500"/>
                  </a:lnTo>
                  <a:lnTo>
                    <a:pt x="2219198" y="5168900"/>
                  </a:lnTo>
                  <a:lnTo>
                    <a:pt x="2210270" y="5181600"/>
                  </a:lnTo>
                  <a:lnTo>
                    <a:pt x="2204034" y="5194300"/>
                  </a:lnTo>
                  <a:lnTo>
                    <a:pt x="2162746" y="5257800"/>
                  </a:lnTo>
                  <a:lnTo>
                    <a:pt x="2125205" y="5308600"/>
                  </a:lnTo>
                  <a:lnTo>
                    <a:pt x="2093544" y="5334000"/>
                  </a:lnTo>
                  <a:lnTo>
                    <a:pt x="2069922" y="5359400"/>
                  </a:lnTo>
                  <a:lnTo>
                    <a:pt x="1993328" y="5473700"/>
                  </a:lnTo>
                  <a:lnTo>
                    <a:pt x="1964296" y="5524500"/>
                  </a:lnTo>
                  <a:lnTo>
                    <a:pt x="1950339" y="5549900"/>
                  </a:lnTo>
                  <a:lnTo>
                    <a:pt x="1882355" y="5651500"/>
                  </a:lnTo>
                  <a:lnTo>
                    <a:pt x="1855914" y="5702300"/>
                  </a:lnTo>
                  <a:lnTo>
                    <a:pt x="1829930" y="5740400"/>
                  </a:lnTo>
                  <a:lnTo>
                    <a:pt x="1776437" y="5829300"/>
                  </a:lnTo>
                  <a:lnTo>
                    <a:pt x="1748802" y="5880100"/>
                  </a:lnTo>
                  <a:lnTo>
                    <a:pt x="1720850" y="5930900"/>
                  </a:lnTo>
                  <a:lnTo>
                    <a:pt x="1660829" y="6045200"/>
                  </a:lnTo>
                  <a:lnTo>
                    <a:pt x="1645031" y="6070600"/>
                  </a:lnTo>
                  <a:lnTo>
                    <a:pt x="1629156" y="6108700"/>
                  </a:lnTo>
                  <a:lnTo>
                    <a:pt x="1612925" y="6134100"/>
                  </a:lnTo>
                  <a:lnTo>
                    <a:pt x="1596097" y="6172200"/>
                  </a:lnTo>
                  <a:lnTo>
                    <a:pt x="1575117" y="6223000"/>
                  </a:lnTo>
                  <a:lnTo>
                    <a:pt x="1555115" y="6273800"/>
                  </a:lnTo>
                  <a:lnTo>
                    <a:pt x="1545323" y="6299200"/>
                  </a:lnTo>
                  <a:lnTo>
                    <a:pt x="1535023" y="6324600"/>
                  </a:lnTo>
                  <a:lnTo>
                    <a:pt x="1523961" y="6350000"/>
                  </a:lnTo>
                  <a:lnTo>
                    <a:pt x="1511909" y="6375400"/>
                  </a:lnTo>
                  <a:lnTo>
                    <a:pt x="1498612" y="6413500"/>
                  </a:lnTo>
                  <a:lnTo>
                    <a:pt x="1483791" y="6438900"/>
                  </a:lnTo>
                  <a:lnTo>
                    <a:pt x="1449870" y="6515100"/>
                  </a:lnTo>
                  <a:lnTo>
                    <a:pt x="1440243" y="6540500"/>
                  </a:lnTo>
                  <a:lnTo>
                    <a:pt x="1430058" y="6565900"/>
                  </a:lnTo>
                  <a:lnTo>
                    <a:pt x="1419263" y="6591300"/>
                  </a:lnTo>
                  <a:lnTo>
                    <a:pt x="1407845" y="6604000"/>
                  </a:lnTo>
                  <a:lnTo>
                    <a:pt x="1356233" y="6718300"/>
                  </a:lnTo>
                  <a:lnTo>
                    <a:pt x="1359738" y="6692900"/>
                  </a:lnTo>
                  <a:lnTo>
                    <a:pt x="1357528" y="6705600"/>
                  </a:lnTo>
                  <a:lnTo>
                    <a:pt x="1349971" y="6731000"/>
                  </a:lnTo>
                  <a:lnTo>
                    <a:pt x="1338478" y="6756400"/>
                  </a:lnTo>
                  <a:lnTo>
                    <a:pt x="1452168" y="6756400"/>
                  </a:lnTo>
                  <a:lnTo>
                    <a:pt x="1457985" y="6743700"/>
                  </a:lnTo>
                  <a:lnTo>
                    <a:pt x="1473085" y="6718300"/>
                  </a:lnTo>
                  <a:lnTo>
                    <a:pt x="1480629" y="6705600"/>
                  </a:lnTo>
                  <a:lnTo>
                    <a:pt x="1480566" y="6705968"/>
                  </a:lnTo>
                  <a:lnTo>
                    <a:pt x="1480718" y="6705600"/>
                  </a:lnTo>
                  <a:lnTo>
                    <a:pt x="1486331" y="6692900"/>
                  </a:lnTo>
                  <a:lnTo>
                    <a:pt x="1506829" y="6654800"/>
                  </a:lnTo>
                  <a:lnTo>
                    <a:pt x="1529524" y="6604000"/>
                  </a:lnTo>
                  <a:lnTo>
                    <a:pt x="1552994" y="6553200"/>
                  </a:lnTo>
                  <a:lnTo>
                    <a:pt x="1564652" y="6527800"/>
                  </a:lnTo>
                  <a:lnTo>
                    <a:pt x="1576374" y="6502400"/>
                  </a:lnTo>
                  <a:lnTo>
                    <a:pt x="1587881" y="6477000"/>
                  </a:lnTo>
                  <a:lnTo>
                    <a:pt x="1598917" y="6464300"/>
                  </a:lnTo>
                  <a:lnTo>
                    <a:pt x="1609191" y="6438900"/>
                  </a:lnTo>
                  <a:lnTo>
                    <a:pt x="1618551" y="6413500"/>
                  </a:lnTo>
                  <a:lnTo>
                    <a:pt x="1626870" y="6400800"/>
                  </a:lnTo>
                  <a:lnTo>
                    <a:pt x="1633969" y="6375400"/>
                  </a:lnTo>
                  <a:lnTo>
                    <a:pt x="1615274" y="6413500"/>
                  </a:lnTo>
                  <a:lnTo>
                    <a:pt x="1604086" y="6438900"/>
                  </a:lnTo>
                  <a:lnTo>
                    <a:pt x="1597723" y="6451600"/>
                  </a:lnTo>
                  <a:lnTo>
                    <a:pt x="1591411" y="6464300"/>
                  </a:lnTo>
                  <a:lnTo>
                    <a:pt x="1585468" y="6464300"/>
                  </a:lnTo>
                  <a:lnTo>
                    <a:pt x="1580984" y="6477000"/>
                  </a:lnTo>
                  <a:lnTo>
                    <a:pt x="1575041" y="6489700"/>
                  </a:lnTo>
                  <a:lnTo>
                    <a:pt x="1567357" y="6502400"/>
                  </a:lnTo>
                  <a:lnTo>
                    <a:pt x="1557743" y="6527800"/>
                  </a:lnTo>
                  <a:lnTo>
                    <a:pt x="1546275" y="6552654"/>
                  </a:lnTo>
                  <a:lnTo>
                    <a:pt x="1547990" y="6540500"/>
                  </a:lnTo>
                  <a:lnTo>
                    <a:pt x="1551305" y="6527800"/>
                  </a:lnTo>
                  <a:lnTo>
                    <a:pt x="1556067" y="6515100"/>
                  </a:lnTo>
                  <a:lnTo>
                    <a:pt x="1562392" y="6502400"/>
                  </a:lnTo>
                  <a:lnTo>
                    <a:pt x="1570151" y="6489700"/>
                  </a:lnTo>
                  <a:lnTo>
                    <a:pt x="1579206" y="6464300"/>
                  </a:lnTo>
                  <a:lnTo>
                    <a:pt x="1600593" y="6413500"/>
                  </a:lnTo>
                  <a:lnTo>
                    <a:pt x="1625854" y="6362700"/>
                  </a:lnTo>
                  <a:lnTo>
                    <a:pt x="1654441" y="6311900"/>
                  </a:lnTo>
                  <a:lnTo>
                    <a:pt x="1670177" y="6273800"/>
                  </a:lnTo>
                  <a:lnTo>
                    <a:pt x="1686572" y="6248400"/>
                  </a:lnTo>
                  <a:lnTo>
                    <a:pt x="1703285" y="6210300"/>
                  </a:lnTo>
                  <a:lnTo>
                    <a:pt x="1687537" y="6248400"/>
                  </a:lnTo>
                  <a:lnTo>
                    <a:pt x="1678165" y="6273800"/>
                  </a:lnTo>
                  <a:lnTo>
                    <a:pt x="1674368" y="6286500"/>
                  </a:lnTo>
                  <a:lnTo>
                    <a:pt x="1680171" y="6286500"/>
                  </a:lnTo>
                  <a:lnTo>
                    <a:pt x="1688147" y="6273800"/>
                  </a:lnTo>
                  <a:lnTo>
                    <a:pt x="1698396" y="6248400"/>
                  </a:lnTo>
                  <a:lnTo>
                    <a:pt x="1710131" y="6235700"/>
                  </a:lnTo>
                  <a:lnTo>
                    <a:pt x="1722501" y="6210300"/>
                  </a:lnTo>
                  <a:lnTo>
                    <a:pt x="1734705" y="6184900"/>
                  </a:lnTo>
                  <a:lnTo>
                    <a:pt x="1745919" y="6172200"/>
                  </a:lnTo>
                  <a:lnTo>
                    <a:pt x="1755317" y="6146800"/>
                  </a:lnTo>
                  <a:lnTo>
                    <a:pt x="1762086" y="6146800"/>
                  </a:lnTo>
                  <a:lnTo>
                    <a:pt x="1765414" y="6134100"/>
                  </a:lnTo>
                  <a:lnTo>
                    <a:pt x="1764474" y="6146800"/>
                  </a:lnTo>
                  <a:lnTo>
                    <a:pt x="1758442" y="6159500"/>
                  </a:lnTo>
                  <a:lnTo>
                    <a:pt x="1771827" y="6134100"/>
                  </a:lnTo>
                  <a:lnTo>
                    <a:pt x="1885632" y="5918200"/>
                  </a:lnTo>
                  <a:lnTo>
                    <a:pt x="1942350" y="5816600"/>
                  </a:lnTo>
                  <a:lnTo>
                    <a:pt x="1955850" y="5791200"/>
                  </a:lnTo>
                  <a:lnTo>
                    <a:pt x="1982393" y="5740400"/>
                  </a:lnTo>
                  <a:lnTo>
                    <a:pt x="1995893" y="5715000"/>
                  </a:lnTo>
                  <a:lnTo>
                    <a:pt x="2048814" y="5613400"/>
                  </a:lnTo>
                  <a:lnTo>
                    <a:pt x="2075091" y="5562600"/>
                  </a:lnTo>
                  <a:lnTo>
                    <a:pt x="2088464" y="5549900"/>
                  </a:lnTo>
                  <a:lnTo>
                    <a:pt x="2102294" y="5524500"/>
                  </a:lnTo>
                  <a:lnTo>
                    <a:pt x="2147430" y="5435600"/>
                  </a:lnTo>
                  <a:lnTo>
                    <a:pt x="2170722" y="5397500"/>
                  </a:lnTo>
                  <a:lnTo>
                    <a:pt x="2194763" y="5359400"/>
                  </a:lnTo>
                  <a:lnTo>
                    <a:pt x="2219744" y="5321300"/>
                  </a:lnTo>
                  <a:lnTo>
                    <a:pt x="2301367" y="5194300"/>
                  </a:lnTo>
                  <a:lnTo>
                    <a:pt x="2343581" y="5130800"/>
                  </a:lnTo>
                  <a:lnTo>
                    <a:pt x="2387587" y="5054600"/>
                  </a:lnTo>
                  <a:lnTo>
                    <a:pt x="2417254" y="5016500"/>
                  </a:lnTo>
                  <a:lnTo>
                    <a:pt x="2476652" y="4927600"/>
                  </a:lnTo>
                  <a:lnTo>
                    <a:pt x="2506332" y="4876800"/>
                  </a:lnTo>
                  <a:lnTo>
                    <a:pt x="2526106" y="4851400"/>
                  </a:lnTo>
                  <a:lnTo>
                    <a:pt x="2565590" y="4800600"/>
                  </a:lnTo>
                  <a:lnTo>
                    <a:pt x="2595257" y="4749800"/>
                  </a:lnTo>
                  <a:lnTo>
                    <a:pt x="2624556" y="4711700"/>
                  </a:lnTo>
                  <a:lnTo>
                    <a:pt x="2653411" y="4673600"/>
                  </a:lnTo>
                  <a:lnTo>
                    <a:pt x="2681732" y="4622800"/>
                  </a:lnTo>
                  <a:lnTo>
                    <a:pt x="2709443" y="4584700"/>
                  </a:lnTo>
                  <a:lnTo>
                    <a:pt x="2799384" y="4457700"/>
                  </a:lnTo>
                  <a:lnTo>
                    <a:pt x="2829039" y="4406900"/>
                  </a:lnTo>
                  <a:lnTo>
                    <a:pt x="2857195" y="4368800"/>
                  </a:lnTo>
                  <a:lnTo>
                    <a:pt x="2883611" y="4330700"/>
                  </a:lnTo>
                  <a:lnTo>
                    <a:pt x="2859468" y="4368800"/>
                  </a:lnTo>
                  <a:lnTo>
                    <a:pt x="2884652" y="4330700"/>
                  </a:lnTo>
                  <a:lnTo>
                    <a:pt x="2960243" y="4216400"/>
                  </a:lnTo>
                  <a:lnTo>
                    <a:pt x="2978747" y="4191000"/>
                  </a:lnTo>
                  <a:lnTo>
                    <a:pt x="2989796" y="4178300"/>
                  </a:lnTo>
                  <a:lnTo>
                    <a:pt x="2996361" y="4165600"/>
                  </a:lnTo>
                  <a:lnTo>
                    <a:pt x="3004921" y="4165600"/>
                  </a:lnTo>
                  <a:lnTo>
                    <a:pt x="3009404" y="4152900"/>
                  </a:lnTo>
                  <a:lnTo>
                    <a:pt x="3018815" y="4152900"/>
                  </a:lnTo>
                  <a:lnTo>
                    <a:pt x="3026854" y="4140200"/>
                  </a:lnTo>
                  <a:lnTo>
                    <a:pt x="3036493" y="4128287"/>
                  </a:lnTo>
                  <a:lnTo>
                    <a:pt x="3029280" y="4140200"/>
                  </a:lnTo>
                  <a:lnTo>
                    <a:pt x="2999092" y="4191000"/>
                  </a:lnTo>
                  <a:lnTo>
                    <a:pt x="2963684" y="4241800"/>
                  </a:lnTo>
                  <a:lnTo>
                    <a:pt x="2932950" y="4279900"/>
                  </a:lnTo>
                  <a:lnTo>
                    <a:pt x="2901073" y="4318000"/>
                  </a:lnTo>
                  <a:lnTo>
                    <a:pt x="2869158" y="4368800"/>
                  </a:lnTo>
                  <a:lnTo>
                    <a:pt x="2838335" y="4419600"/>
                  </a:lnTo>
                  <a:lnTo>
                    <a:pt x="2809684" y="4457700"/>
                  </a:lnTo>
                  <a:lnTo>
                    <a:pt x="2844469" y="4419600"/>
                  </a:lnTo>
                  <a:lnTo>
                    <a:pt x="2861538" y="4394200"/>
                  </a:lnTo>
                  <a:lnTo>
                    <a:pt x="2864205" y="4394200"/>
                  </a:lnTo>
                  <a:lnTo>
                    <a:pt x="2855747" y="4406900"/>
                  </a:lnTo>
                  <a:lnTo>
                    <a:pt x="2839466" y="4432300"/>
                  </a:lnTo>
                  <a:lnTo>
                    <a:pt x="2818676" y="4470400"/>
                  </a:lnTo>
                  <a:lnTo>
                    <a:pt x="2792336" y="4508500"/>
                  </a:lnTo>
                  <a:lnTo>
                    <a:pt x="2770174" y="4533900"/>
                  </a:lnTo>
                  <a:lnTo>
                    <a:pt x="2757678" y="4559300"/>
                  </a:lnTo>
                  <a:lnTo>
                    <a:pt x="2760332" y="4559300"/>
                  </a:lnTo>
                  <a:lnTo>
                    <a:pt x="2783649" y="4533900"/>
                  </a:lnTo>
                  <a:lnTo>
                    <a:pt x="2794876" y="4508500"/>
                  </a:lnTo>
                  <a:lnTo>
                    <a:pt x="2811780" y="4483100"/>
                  </a:lnTo>
                  <a:lnTo>
                    <a:pt x="2833700" y="4445000"/>
                  </a:lnTo>
                  <a:lnTo>
                    <a:pt x="2859963" y="4406900"/>
                  </a:lnTo>
                  <a:lnTo>
                    <a:pt x="2867876" y="4394200"/>
                  </a:lnTo>
                  <a:lnTo>
                    <a:pt x="2909430" y="4330700"/>
                  </a:lnTo>
                  <a:lnTo>
                    <a:pt x="2936811" y="4292600"/>
                  </a:lnTo>
                  <a:lnTo>
                    <a:pt x="2965462" y="4254500"/>
                  </a:lnTo>
                  <a:lnTo>
                    <a:pt x="2995041" y="4216400"/>
                  </a:lnTo>
                  <a:lnTo>
                    <a:pt x="3032950" y="4165600"/>
                  </a:lnTo>
                  <a:lnTo>
                    <a:pt x="3052165" y="4140200"/>
                  </a:lnTo>
                  <a:lnTo>
                    <a:pt x="3100578" y="4076700"/>
                  </a:lnTo>
                  <a:lnTo>
                    <a:pt x="3110230" y="4064000"/>
                  </a:lnTo>
                  <a:lnTo>
                    <a:pt x="3148850" y="4013200"/>
                  </a:lnTo>
                  <a:lnTo>
                    <a:pt x="3185464" y="3962400"/>
                  </a:lnTo>
                  <a:lnTo>
                    <a:pt x="3220605" y="3911600"/>
                  </a:lnTo>
                  <a:lnTo>
                    <a:pt x="3252914" y="3860800"/>
                  </a:lnTo>
                  <a:lnTo>
                    <a:pt x="3267760" y="3848100"/>
                  </a:lnTo>
                  <a:lnTo>
                    <a:pt x="3281616" y="3822700"/>
                  </a:lnTo>
                  <a:lnTo>
                    <a:pt x="3305835" y="3797300"/>
                  </a:lnTo>
                  <a:lnTo>
                    <a:pt x="3322675" y="3771900"/>
                  </a:lnTo>
                  <a:lnTo>
                    <a:pt x="3332975" y="3759200"/>
                  </a:lnTo>
                  <a:lnTo>
                    <a:pt x="3337407" y="3759200"/>
                  </a:lnTo>
                  <a:lnTo>
                    <a:pt x="3336556" y="3761867"/>
                  </a:lnTo>
                  <a:lnTo>
                    <a:pt x="3338766" y="3759200"/>
                  </a:lnTo>
                  <a:lnTo>
                    <a:pt x="3378098" y="3708400"/>
                  </a:lnTo>
                  <a:lnTo>
                    <a:pt x="3404336" y="3683000"/>
                  </a:lnTo>
                  <a:lnTo>
                    <a:pt x="3419449" y="3670300"/>
                  </a:lnTo>
                  <a:lnTo>
                    <a:pt x="3425393" y="3670300"/>
                  </a:lnTo>
                  <a:lnTo>
                    <a:pt x="3435743" y="3657600"/>
                  </a:lnTo>
                  <a:lnTo>
                    <a:pt x="3446094" y="3644900"/>
                  </a:lnTo>
                  <a:lnTo>
                    <a:pt x="3456444" y="3632200"/>
                  </a:lnTo>
                  <a:lnTo>
                    <a:pt x="3488258" y="3594100"/>
                  </a:lnTo>
                  <a:lnTo>
                    <a:pt x="3552825" y="3517900"/>
                  </a:lnTo>
                  <a:lnTo>
                    <a:pt x="3569004" y="3492500"/>
                  </a:lnTo>
                  <a:lnTo>
                    <a:pt x="3585108" y="3479800"/>
                  </a:lnTo>
                  <a:lnTo>
                    <a:pt x="3601262" y="3454400"/>
                  </a:lnTo>
                  <a:lnTo>
                    <a:pt x="3617557" y="3441700"/>
                  </a:lnTo>
                  <a:lnTo>
                    <a:pt x="3682555" y="3365500"/>
                  </a:lnTo>
                  <a:lnTo>
                    <a:pt x="3714153" y="3327400"/>
                  </a:lnTo>
                  <a:lnTo>
                    <a:pt x="3745750" y="3289300"/>
                  </a:lnTo>
                  <a:lnTo>
                    <a:pt x="3807650" y="3213100"/>
                  </a:lnTo>
                  <a:lnTo>
                    <a:pt x="3817531" y="3200400"/>
                  </a:lnTo>
                  <a:lnTo>
                    <a:pt x="3837317" y="3175000"/>
                  </a:lnTo>
                  <a:lnTo>
                    <a:pt x="3851643" y="3162300"/>
                  </a:lnTo>
                  <a:lnTo>
                    <a:pt x="3865969" y="3149600"/>
                  </a:lnTo>
                  <a:lnTo>
                    <a:pt x="3893680" y="3111500"/>
                  </a:lnTo>
                  <a:lnTo>
                    <a:pt x="3920579" y="3086100"/>
                  </a:lnTo>
                  <a:lnTo>
                    <a:pt x="3890403" y="3111500"/>
                  </a:lnTo>
                  <a:lnTo>
                    <a:pt x="3869309" y="3136900"/>
                  </a:lnTo>
                  <a:lnTo>
                    <a:pt x="3855783" y="3149600"/>
                  </a:lnTo>
                  <a:lnTo>
                    <a:pt x="3848341" y="3162300"/>
                  </a:lnTo>
                  <a:lnTo>
                    <a:pt x="3846957" y="3162300"/>
                  </a:lnTo>
                  <a:lnTo>
                    <a:pt x="3850551" y="3149600"/>
                  </a:lnTo>
                  <a:lnTo>
                    <a:pt x="3855364" y="3149600"/>
                  </a:lnTo>
                  <a:lnTo>
                    <a:pt x="3863683" y="3136900"/>
                  </a:lnTo>
                  <a:lnTo>
                    <a:pt x="3862070" y="3124200"/>
                  </a:lnTo>
                  <a:lnTo>
                    <a:pt x="3840645" y="3149600"/>
                  </a:lnTo>
                  <a:lnTo>
                    <a:pt x="3821430" y="3168700"/>
                  </a:lnTo>
                  <a:lnTo>
                    <a:pt x="3833584" y="3149600"/>
                  </a:lnTo>
                  <a:lnTo>
                    <a:pt x="3861701" y="3124200"/>
                  </a:lnTo>
                  <a:lnTo>
                    <a:pt x="3893134" y="3086100"/>
                  </a:lnTo>
                  <a:lnTo>
                    <a:pt x="3927322" y="3048000"/>
                  </a:lnTo>
                  <a:lnTo>
                    <a:pt x="3963720" y="3009900"/>
                  </a:lnTo>
                  <a:lnTo>
                    <a:pt x="4001744" y="2971800"/>
                  </a:lnTo>
                  <a:lnTo>
                    <a:pt x="4040848" y="2921000"/>
                  </a:lnTo>
                  <a:lnTo>
                    <a:pt x="4080472" y="2882900"/>
                  </a:lnTo>
                  <a:lnTo>
                    <a:pt x="4054995" y="2908300"/>
                  </a:lnTo>
                  <a:lnTo>
                    <a:pt x="4055249" y="2921000"/>
                  </a:lnTo>
                  <a:lnTo>
                    <a:pt x="4070388" y="2908300"/>
                  </a:lnTo>
                  <a:lnTo>
                    <a:pt x="4089539" y="2882900"/>
                  </a:lnTo>
                  <a:lnTo>
                    <a:pt x="4096575" y="2882900"/>
                  </a:lnTo>
                  <a:lnTo>
                    <a:pt x="4091228" y="2895600"/>
                  </a:lnTo>
                  <a:lnTo>
                    <a:pt x="4083926" y="2895600"/>
                  </a:lnTo>
                  <a:lnTo>
                    <a:pt x="4074503" y="2908300"/>
                  </a:lnTo>
                  <a:lnTo>
                    <a:pt x="4062793" y="2921000"/>
                  </a:lnTo>
                  <a:lnTo>
                    <a:pt x="4044023" y="2944088"/>
                  </a:lnTo>
                  <a:lnTo>
                    <a:pt x="4054513" y="2933700"/>
                  </a:lnTo>
                  <a:lnTo>
                    <a:pt x="4068165" y="2921000"/>
                  </a:lnTo>
                  <a:lnTo>
                    <a:pt x="4082618" y="2908300"/>
                  </a:lnTo>
                  <a:lnTo>
                    <a:pt x="4103560" y="2882900"/>
                  </a:lnTo>
                  <a:lnTo>
                    <a:pt x="4114038" y="2870200"/>
                  </a:lnTo>
                  <a:lnTo>
                    <a:pt x="4148658" y="2832100"/>
                  </a:lnTo>
                  <a:lnTo>
                    <a:pt x="4186821" y="2794000"/>
                  </a:lnTo>
                  <a:lnTo>
                    <a:pt x="4228909" y="2755900"/>
                  </a:lnTo>
                  <a:lnTo>
                    <a:pt x="4177296" y="2806700"/>
                  </a:lnTo>
                  <a:lnTo>
                    <a:pt x="4120248" y="2870200"/>
                  </a:lnTo>
                  <a:lnTo>
                    <a:pt x="4096397" y="2906598"/>
                  </a:lnTo>
                  <a:lnTo>
                    <a:pt x="4113123" y="2882900"/>
                  </a:lnTo>
                  <a:lnTo>
                    <a:pt x="4132148" y="2857500"/>
                  </a:lnTo>
                  <a:lnTo>
                    <a:pt x="4152138" y="2844800"/>
                  </a:lnTo>
                  <a:lnTo>
                    <a:pt x="4173016" y="2819400"/>
                  </a:lnTo>
                  <a:lnTo>
                    <a:pt x="4194810" y="2794000"/>
                  </a:lnTo>
                  <a:lnTo>
                    <a:pt x="4217555" y="2768600"/>
                  </a:lnTo>
                  <a:lnTo>
                    <a:pt x="4236301" y="2755900"/>
                  </a:lnTo>
                  <a:lnTo>
                    <a:pt x="4255046" y="2743200"/>
                  </a:lnTo>
                  <a:lnTo>
                    <a:pt x="4293514" y="2705100"/>
                  </a:lnTo>
                  <a:lnTo>
                    <a:pt x="4345851" y="2654300"/>
                  </a:lnTo>
                  <a:lnTo>
                    <a:pt x="4506303" y="2501900"/>
                  </a:lnTo>
                  <a:lnTo>
                    <a:pt x="4590339" y="2425700"/>
                  </a:lnTo>
                  <a:lnTo>
                    <a:pt x="4608627" y="2413000"/>
                  </a:lnTo>
                  <a:lnTo>
                    <a:pt x="4625606" y="2400300"/>
                  </a:lnTo>
                  <a:lnTo>
                    <a:pt x="4655185" y="2374900"/>
                  </a:lnTo>
                  <a:lnTo>
                    <a:pt x="4687481" y="2336800"/>
                  </a:lnTo>
                  <a:lnTo>
                    <a:pt x="4694428" y="2336800"/>
                  </a:lnTo>
                  <a:lnTo>
                    <a:pt x="4724412" y="2298700"/>
                  </a:lnTo>
                  <a:lnTo>
                    <a:pt x="4756912" y="2273300"/>
                  </a:lnTo>
                  <a:lnTo>
                    <a:pt x="4791595" y="2235200"/>
                  </a:lnTo>
                  <a:lnTo>
                    <a:pt x="4828133" y="2197100"/>
                  </a:lnTo>
                  <a:lnTo>
                    <a:pt x="4866195" y="2171700"/>
                  </a:lnTo>
                  <a:lnTo>
                    <a:pt x="4905476" y="2133600"/>
                  </a:lnTo>
                  <a:lnTo>
                    <a:pt x="4945646" y="2095500"/>
                  </a:lnTo>
                  <a:lnTo>
                    <a:pt x="5068214" y="1981200"/>
                  </a:lnTo>
                  <a:lnTo>
                    <a:pt x="5108676" y="1955800"/>
                  </a:lnTo>
                  <a:lnTo>
                    <a:pt x="5148402" y="1917700"/>
                  </a:lnTo>
                  <a:lnTo>
                    <a:pt x="5161292" y="1905000"/>
                  </a:lnTo>
                  <a:lnTo>
                    <a:pt x="5187073" y="1879600"/>
                  </a:lnTo>
                  <a:lnTo>
                    <a:pt x="5263273" y="1828800"/>
                  </a:lnTo>
                  <a:lnTo>
                    <a:pt x="5301970" y="1803400"/>
                  </a:lnTo>
                  <a:lnTo>
                    <a:pt x="5341074" y="1765300"/>
                  </a:lnTo>
                  <a:lnTo>
                    <a:pt x="5460784" y="1689100"/>
                  </a:lnTo>
                  <a:lnTo>
                    <a:pt x="5501475" y="1651000"/>
                  </a:lnTo>
                  <a:lnTo>
                    <a:pt x="5542572" y="1625600"/>
                  </a:lnTo>
                  <a:lnTo>
                    <a:pt x="5584063" y="1587500"/>
                  </a:lnTo>
                  <a:lnTo>
                    <a:pt x="5668213" y="1536700"/>
                  </a:lnTo>
                  <a:lnTo>
                    <a:pt x="5696648" y="1511300"/>
                  </a:lnTo>
                  <a:lnTo>
                    <a:pt x="5710872" y="1498600"/>
                  </a:lnTo>
                  <a:lnTo>
                    <a:pt x="5753925" y="1473200"/>
                  </a:lnTo>
                  <a:lnTo>
                    <a:pt x="5721134" y="1498600"/>
                  </a:lnTo>
                  <a:lnTo>
                    <a:pt x="5753709" y="1485900"/>
                  </a:lnTo>
                  <a:lnTo>
                    <a:pt x="5771362" y="1473200"/>
                  </a:lnTo>
                  <a:lnTo>
                    <a:pt x="5789003" y="1460500"/>
                  </a:lnTo>
                  <a:lnTo>
                    <a:pt x="5866676" y="1409700"/>
                  </a:lnTo>
                  <a:lnTo>
                    <a:pt x="5908472" y="1371600"/>
                  </a:lnTo>
                  <a:lnTo>
                    <a:pt x="5951867" y="1346200"/>
                  </a:lnTo>
                  <a:lnTo>
                    <a:pt x="5993981" y="1320800"/>
                  </a:lnTo>
                  <a:lnTo>
                    <a:pt x="5993981" y="1219200"/>
                  </a:lnTo>
                  <a:close/>
                </a:path>
                <a:path w="5994400" h="6756400">
                  <a:moveTo>
                    <a:pt x="5993981" y="0"/>
                  </a:moveTo>
                  <a:lnTo>
                    <a:pt x="5970219" y="0"/>
                  </a:lnTo>
                  <a:lnTo>
                    <a:pt x="5954242" y="12700"/>
                  </a:lnTo>
                  <a:lnTo>
                    <a:pt x="5940082" y="12700"/>
                  </a:lnTo>
                  <a:lnTo>
                    <a:pt x="5927661" y="25400"/>
                  </a:lnTo>
                  <a:lnTo>
                    <a:pt x="5907341" y="25400"/>
                  </a:lnTo>
                  <a:lnTo>
                    <a:pt x="5899239" y="38100"/>
                  </a:lnTo>
                  <a:lnTo>
                    <a:pt x="5886666" y="38100"/>
                  </a:lnTo>
                  <a:lnTo>
                    <a:pt x="5878271" y="50800"/>
                  </a:lnTo>
                  <a:lnTo>
                    <a:pt x="5870727" y="50800"/>
                  </a:lnTo>
                  <a:lnTo>
                    <a:pt x="5865380" y="63500"/>
                  </a:lnTo>
                  <a:lnTo>
                    <a:pt x="5847956" y="76200"/>
                  </a:lnTo>
                  <a:lnTo>
                    <a:pt x="5790133" y="101600"/>
                  </a:lnTo>
                  <a:lnTo>
                    <a:pt x="5738215" y="127000"/>
                  </a:lnTo>
                  <a:lnTo>
                    <a:pt x="5691479" y="139700"/>
                  </a:lnTo>
                  <a:lnTo>
                    <a:pt x="5649239" y="165100"/>
                  </a:lnTo>
                  <a:lnTo>
                    <a:pt x="5611126" y="177800"/>
                  </a:lnTo>
                  <a:lnTo>
                    <a:pt x="5605894" y="179705"/>
                  </a:lnTo>
                  <a:lnTo>
                    <a:pt x="5605894" y="292100"/>
                  </a:lnTo>
                  <a:lnTo>
                    <a:pt x="5583898" y="304800"/>
                  </a:lnTo>
                  <a:lnTo>
                    <a:pt x="5603087" y="292100"/>
                  </a:lnTo>
                  <a:lnTo>
                    <a:pt x="5605894" y="292100"/>
                  </a:lnTo>
                  <a:lnTo>
                    <a:pt x="5605894" y="179705"/>
                  </a:lnTo>
                  <a:lnTo>
                    <a:pt x="5543791" y="203200"/>
                  </a:lnTo>
                  <a:lnTo>
                    <a:pt x="5393664" y="266700"/>
                  </a:lnTo>
                  <a:lnTo>
                    <a:pt x="5377751" y="279400"/>
                  </a:lnTo>
                  <a:lnTo>
                    <a:pt x="5361343" y="279400"/>
                  </a:lnTo>
                  <a:lnTo>
                    <a:pt x="5344350" y="292100"/>
                  </a:lnTo>
                  <a:lnTo>
                    <a:pt x="5326672" y="292100"/>
                  </a:lnTo>
                  <a:lnTo>
                    <a:pt x="5308371" y="304800"/>
                  </a:lnTo>
                  <a:lnTo>
                    <a:pt x="5289334" y="317500"/>
                  </a:lnTo>
                  <a:lnTo>
                    <a:pt x="5269446" y="330200"/>
                  </a:lnTo>
                  <a:lnTo>
                    <a:pt x="5248529" y="330200"/>
                  </a:lnTo>
                  <a:lnTo>
                    <a:pt x="5210911" y="355600"/>
                  </a:lnTo>
                  <a:lnTo>
                    <a:pt x="5167350" y="381000"/>
                  </a:lnTo>
                  <a:lnTo>
                    <a:pt x="5118443" y="406400"/>
                  </a:lnTo>
                  <a:lnTo>
                    <a:pt x="5064823" y="431800"/>
                  </a:lnTo>
                  <a:lnTo>
                    <a:pt x="5007153" y="469900"/>
                  </a:lnTo>
                  <a:lnTo>
                    <a:pt x="4946828" y="495300"/>
                  </a:lnTo>
                  <a:lnTo>
                    <a:pt x="4818278" y="571500"/>
                  </a:lnTo>
                  <a:lnTo>
                    <a:pt x="4751260" y="609600"/>
                  </a:lnTo>
                  <a:lnTo>
                    <a:pt x="4734318" y="622300"/>
                  </a:lnTo>
                  <a:lnTo>
                    <a:pt x="4717339" y="622300"/>
                  </a:lnTo>
                  <a:lnTo>
                    <a:pt x="4683607" y="647700"/>
                  </a:lnTo>
                  <a:lnTo>
                    <a:pt x="4549089" y="723900"/>
                  </a:lnTo>
                  <a:lnTo>
                    <a:pt x="4417746" y="800100"/>
                  </a:lnTo>
                  <a:lnTo>
                    <a:pt x="4386364" y="825500"/>
                  </a:lnTo>
                  <a:lnTo>
                    <a:pt x="4325658" y="850900"/>
                  </a:lnTo>
                  <a:lnTo>
                    <a:pt x="4296334" y="876300"/>
                  </a:lnTo>
                  <a:lnTo>
                    <a:pt x="4309338" y="863600"/>
                  </a:lnTo>
                  <a:lnTo>
                    <a:pt x="4285310" y="863600"/>
                  </a:lnTo>
                  <a:lnTo>
                    <a:pt x="4211967" y="914400"/>
                  </a:lnTo>
                  <a:lnTo>
                    <a:pt x="4172978" y="952500"/>
                  </a:lnTo>
                  <a:lnTo>
                    <a:pt x="4143857" y="965200"/>
                  </a:lnTo>
                  <a:lnTo>
                    <a:pt x="4118508" y="990600"/>
                  </a:lnTo>
                  <a:lnTo>
                    <a:pt x="4091305" y="1003300"/>
                  </a:lnTo>
                  <a:lnTo>
                    <a:pt x="4055897" y="1028700"/>
                  </a:lnTo>
                  <a:lnTo>
                    <a:pt x="4006316" y="1066800"/>
                  </a:lnTo>
                  <a:lnTo>
                    <a:pt x="3936619" y="1117600"/>
                  </a:lnTo>
                  <a:lnTo>
                    <a:pt x="4042410" y="1055331"/>
                  </a:lnTo>
                  <a:lnTo>
                    <a:pt x="4002544" y="1092200"/>
                  </a:lnTo>
                  <a:lnTo>
                    <a:pt x="3922687" y="1143000"/>
                  </a:lnTo>
                  <a:lnTo>
                    <a:pt x="3873335" y="1181100"/>
                  </a:lnTo>
                  <a:lnTo>
                    <a:pt x="3848519" y="1193800"/>
                  </a:lnTo>
                  <a:lnTo>
                    <a:pt x="3823817" y="1219200"/>
                  </a:lnTo>
                  <a:lnTo>
                    <a:pt x="3773614" y="1244600"/>
                  </a:lnTo>
                  <a:lnTo>
                    <a:pt x="3760686" y="1257300"/>
                  </a:lnTo>
                  <a:lnTo>
                    <a:pt x="3770223" y="1257300"/>
                  </a:lnTo>
                  <a:lnTo>
                    <a:pt x="3764254" y="1270000"/>
                  </a:lnTo>
                  <a:lnTo>
                    <a:pt x="3742321" y="1282700"/>
                  </a:lnTo>
                  <a:lnTo>
                    <a:pt x="3707701" y="1308100"/>
                  </a:lnTo>
                  <a:lnTo>
                    <a:pt x="3663632" y="1346200"/>
                  </a:lnTo>
                  <a:lnTo>
                    <a:pt x="3586899" y="1397000"/>
                  </a:lnTo>
                  <a:lnTo>
                    <a:pt x="3576840" y="1409700"/>
                  </a:lnTo>
                  <a:lnTo>
                    <a:pt x="3566871" y="1409700"/>
                  </a:lnTo>
                  <a:lnTo>
                    <a:pt x="3556978" y="1422400"/>
                  </a:lnTo>
                  <a:lnTo>
                    <a:pt x="3547186" y="1422400"/>
                  </a:lnTo>
                  <a:lnTo>
                    <a:pt x="3508489" y="1460500"/>
                  </a:lnTo>
                  <a:lnTo>
                    <a:pt x="3471748" y="1485900"/>
                  </a:lnTo>
                  <a:lnTo>
                    <a:pt x="3438283" y="1511300"/>
                  </a:lnTo>
                  <a:lnTo>
                    <a:pt x="3409442" y="1536700"/>
                  </a:lnTo>
                  <a:lnTo>
                    <a:pt x="3386569" y="1549400"/>
                  </a:lnTo>
                  <a:lnTo>
                    <a:pt x="3343935" y="1587500"/>
                  </a:lnTo>
                  <a:lnTo>
                    <a:pt x="3329889" y="1587500"/>
                  </a:lnTo>
                  <a:lnTo>
                    <a:pt x="3302114" y="1612900"/>
                  </a:lnTo>
                  <a:lnTo>
                    <a:pt x="3288525" y="1625600"/>
                  </a:lnTo>
                  <a:lnTo>
                    <a:pt x="3275253" y="1638300"/>
                  </a:lnTo>
                  <a:lnTo>
                    <a:pt x="3127933" y="1752600"/>
                  </a:lnTo>
                  <a:lnTo>
                    <a:pt x="3084982" y="1790700"/>
                  </a:lnTo>
                  <a:lnTo>
                    <a:pt x="3045993" y="1816100"/>
                  </a:lnTo>
                  <a:lnTo>
                    <a:pt x="3028785" y="1828800"/>
                  </a:lnTo>
                  <a:lnTo>
                    <a:pt x="3030436" y="1828800"/>
                  </a:lnTo>
                  <a:lnTo>
                    <a:pt x="3019399" y="1838286"/>
                  </a:lnTo>
                  <a:lnTo>
                    <a:pt x="2823349" y="2006600"/>
                  </a:lnTo>
                  <a:lnTo>
                    <a:pt x="2836824" y="1968500"/>
                  </a:lnTo>
                  <a:lnTo>
                    <a:pt x="2767888" y="2032000"/>
                  </a:lnTo>
                  <a:lnTo>
                    <a:pt x="2755087" y="2032000"/>
                  </a:lnTo>
                  <a:lnTo>
                    <a:pt x="2769095" y="2019300"/>
                  </a:lnTo>
                  <a:lnTo>
                    <a:pt x="2784475" y="2006600"/>
                  </a:lnTo>
                  <a:lnTo>
                    <a:pt x="2795816" y="1995119"/>
                  </a:lnTo>
                  <a:lnTo>
                    <a:pt x="2746603" y="2032000"/>
                  </a:lnTo>
                  <a:lnTo>
                    <a:pt x="2754287" y="2032000"/>
                  </a:lnTo>
                  <a:lnTo>
                    <a:pt x="2740977" y="2044700"/>
                  </a:lnTo>
                  <a:lnTo>
                    <a:pt x="2728061" y="2057400"/>
                  </a:lnTo>
                  <a:lnTo>
                    <a:pt x="2702903" y="2082800"/>
                  </a:lnTo>
                  <a:lnTo>
                    <a:pt x="2678988" y="2108200"/>
                  </a:lnTo>
                  <a:lnTo>
                    <a:pt x="2656675" y="2133600"/>
                  </a:lnTo>
                  <a:lnTo>
                    <a:pt x="2636291" y="2146300"/>
                  </a:lnTo>
                  <a:lnTo>
                    <a:pt x="2602636" y="2184400"/>
                  </a:lnTo>
                  <a:lnTo>
                    <a:pt x="2580741" y="2209800"/>
                  </a:lnTo>
                  <a:lnTo>
                    <a:pt x="2577528" y="2215273"/>
                  </a:lnTo>
                  <a:lnTo>
                    <a:pt x="2557907" y="2235200"/>
                  </a:lnTo>
                  <a:lnTo>
                    <a:pt x="2537803" y="2247900"/>
                  </a:lnTo>
                  <a:lnTo>
                    <a:pt x="2522118" y="2260600"/>
                  </a:lnTo>
                  <a:lnTo>
                    <a:pt x="2510358" y="2273300"/>
                  </a:lnTo>
                  <a:lnTo>
                    <a:pt x="2494369" y="2285149"/>
                  </a:lnTo>
                  <a:lnTo>
                    <a:pt x="2497277" y="2273300"/>
                  </a:lnTo>
                  <a:lnTo>
                    <a:pt x="2492730" y="2273300"/>
                  </a:lnTo>
                  <a:lnTo>
                    <a:pt x="2525585" y="2247900"/>
                  </a:lnTo>
                  <a:lnTo>
                    <a:pt x="2564422" y="2197100"/>
                  </a:lnTo>
                  <a:lnTo>
                    <a:pt x="2606967" y="2159000"/>
                  </a:lnTo>
                  <a:lnTo>
                    <a:pt x="2650921" y="2120900"/>
                  </a:lnTo>
                  <a:lnTo>
                    <a:pt x="2672740" y="2095500"/>
                  </a:lnTo>
                  <a:lnTo>
                    <a:pt x="2689542" y="2075484"/>
                  </a:lnTo>
                  <a:lnTo>
                    <a:pt x="2662783" y="2095500"/>
                  </a:lnTo>
                  <a:lnTo>
                    <a:pt x="2633891" y="2133600"/>
                  </a:lnTo>
                  <a:lnTo>
                    <a:pt x="2602458" y="2159000"/>
                  </a:lnTo>
                  <a:lnTo>
                    <a:pt x="2560891" y="2197100"/>
                  </a:lnTo>
                  <a:lnTo>
                    <a:pt x="2584323" y="2171700"/>
                  </a:lnTo>
                  <a:lnTo>
                    <a:pt x="2489111" y="2260600"/>
                  </a:lnTo>
                  <a:lnTo>
                    <a:pt x="2478113" y="2273300"/>
                  </a:lnTo>
                  <a:lnTo>
                    <a:pt x="2458720" y="2286000"/>
                  </a:lnTo>
                  <a:lnTo>
                    <a:pt x="2433688" y="2311400"/>
                  </a:lnTo>
                  <a:lnTo>
                    <a:pt x="2377681" y="2362200"/>
                  </a:lnTo>
                  <a:lnTo>
                    <a:pt x="2352179" y="2387600"/>
                  </a:lnTo>
                  <a:lnTo>
                    <a:pt x="2332024" y="2400300"/>
                  </a:lnTo>
                  <a:lnTo>
                    <a:pt x="2322626" y="2410168"/>
                  </a:lnTo>
                  <a:lnTo>
                    <a:pt x="2320442" y="2413000"/>
                  </a:lnTo>
                  <a:lnTo>
                    <a:pt x="2296998" y="2438400"/>
                  </a:lnTo>
                  <a:lnTo>
                    <a:pt x="2284209" y="2451100"/>
                  </a:lnTo>
                  <a:lnTo>
                    <a:pt x="2277033" y="2463800"/>
                  </a:lnTo>
                  <a:lnTo>
                    <a:pt x="2270468" y="2463800"/>
                  </a:lnTo>
                  <a:lnTo>
                    <a:pt x="2265845" y="2476500"/>
                  </a:lnTo>
                  <a:lnTo>
                    <a:pt x="2259482" y="2476500"/>
                  </a:lnTo>
                  <a:lnTo>
                    <a:pt x="2255456" y="2489200"/>
                  </a:lnTo>
                  <a:lnTo>
                    <a:pt x="2250757" y="2489200"/>
                  </a:lnTo>
                  <a:lnTo>
                    <a:pt x="2245322" y="2501900"/>
                  </a:lnTo>
                  <a:lnTo>
                    <a:pt x="2248814" y="2501900"/>
                  </a:lnTo>
                  <a:lnTo>
                    <a:pt x="2256282" y="2489200"/>
                  </a:lnTo>
                  <a:lnTo>
                    <a:pt x="2442299" y="2311400"/>
                  </a:lnTo>
                  <a:lnTo>
                    <a:pt x="2445943" y="2324100"/>
                  </a:lnTo>
                  <a:lnTo>
                    <a:pt x="2409621" y="2362200"/>
                  </a:lnTo>
                  <a:lnTo>
                    <a:pt x="2378926" y="2387600"/>
                  </a:lnTo>
                  <a:lnTo>
                    <a:pt x="2350478" y="2425700"/>
                  </a:lnTo>
                  <a:lnTo>
                    <a:pt x="2320899" y="2451100"/>
                  </a:lnTo>
                  <a:lnTo>
                    <a:pt x="2286825" y="2476500"/>
                  </a:lnTo>
                  <a:lnTo>
                    <a:pt x="2244890" y="2514600"/>
                  </a:lnTo>
                  <a:lnTo>
                    <a:pt x="2261628" y="2514600"/>
                  </a:lnTo>
                  <a:lnTo>
                    <a:pt x="2091944" y="2679700"/>
                  </a:lnTo>
                  <a:lnTo>
                    <a:pt x="2094979" y="2679700"/>
                  </a:lnTo>
                  <a:lnTo>
                    <a:pt x="2086584" y="2692400"/>
                  </a:lnTo>
                  <a:lnTo>
                    <a:pt x="2069642" y="2717800"/>
                  </a:lnTo>
                  <a:lnTo>
                    <a:pt x="2047062" y="2743200"/>
                  </a:lnTo>
                  <a:lnTo>
                    <a:pt x="1996554" y="2794000"/>
                  </a:lnTo>
                  <a:lnTo>
                    <a:pt x="1984933" y="2806700"/>
                  </a:lnTo>
                  <a:lnTo>
                    <a:pt x="1974380" y="2819400"/>
                  </a:lnTo>
                  <a:lnTo>
                    <a:pt x="1965299" y="2832100"/>
                  </a:lnTo>
                  <a:lnTo>
                    <a:pt x="1958098" y="2832100"/>
                  </a:lnTo>
                  <a:lnTo>
                    <a:pt x="1929498" y="2857500"/>
                  </a:lnTo>
                  <a:lnTo>
                    <a:pt x="1909851" y="2882900"/>
                  </a:lnTo>
                  <a:lnTo>
                    <a:pt x="1895373" y="2895600"/>
                  </a:lnTo>
                  <a:lnTo>
                    <a:pt x="1882254" y="2895600"/>
                  </a:lnTo>
                  <a:lnTo>
                    <a:pt x="1866963" y="2908300"/>
                  </a:lnTo>
                  <a:lnTo>
                    <a:pt x="1845805" y="2933700"/>
                  </a:lnTo>
                  <a:lnTo>
                    <a:pt x="1815426" y="2971800"/>
                  </a:lnTo>
                  <a:lnTo>
                    <a:pt x="1772500" y="3022600"/>
                  </a:lnTo>
                  <a:lnTo>
                    <a:pt x="1783765" y="3009900"/>
                  </a:lnTo>
                  <a:lnTo>
                    <a:pt x="1755749" y="3048000"/>
                  </a:lnTo>
                  <a:lnTo>
                    <a:pt x="1729663" y="3086100"/>
                  </a:lnTo>
                  <a:lnTo>
                    <a:pt x="1704251" y="3111500"/>
                  </a:lnTo>
                  <a:lnTo>
                    <a:pt x="1678241" y="3149600"/>
                  </a:lnTo>
                  <a:lnTo>
                    <a:pt x="1618932" y="3225800"/>
                  </a:lnTo>
                  <a:lnTo>
                    <a:pt x="1544955" y="3314700"/>
                  </a:lnTo>
                  <a:lnTo>
                    <a:pt x="1552130" y="3302000"/>
                  </a:lnTo>
                  <a:lnTo>
                    <a:pt x="1564932" y="3289300"/>
                  </a:lnTo>
                  <a:lnTo>
                    <a:pt x="1579727" y="3263900"/>
                  </a:lnTo>
                  <a:lnTo>
                    <a:pt x="1592922" y="3251200"/>
                  </a:lnTo>
                  <a:lnTo>
                    <a:pt x="1565541" y="3276600"/>
                  </a:lnTo>
                  <a:lnTo>
                    <a:pt x="1537284" y="3314700"/>
                  </a:lnTo>
                  <a:lnTo>
                    <a:pt x="1508379" y="3352800"/>
                  </a:lnTo>
                  <a:lnTo>
                    <a:pt x="1449578" y="3429000"/>
                  </a:lnTo>
                  <a:lnTo>
                    <a:pt x="1420114" y="3479800"/>
                  </a:lnTo>
                  <a:lnTo>
                    <a:pt x="1390929" y="3517900"/>
                  </a:lnTo>
                  <a:lnTo>
                    <a:pt x="1362240" y="3556000"/>
                  </a:lnTo>
                  <a:lnTo>
                    <a:pt x="1334262" y="3606800"/>
                  </a:lnTo>
                  <a:lnTo>
                    <a:pt x="1221740" y="3771900"/>
                  </a:lnTo>
                  <a:lnTo>
                    <a:pt x="1209738" y="3784600"/>
                  </a:lnTo>
                  <a:lnTo>
                    <a:pt x="1198257" y="3797300"/>
                  </a:lnTo>
                  <a:lnTo>
                    <a:pt x="1187348" y="3822700"/>
                  </a:lnTo>
                  <a:lnTo>
                    <a:pt x="1177061" y="3835400"/>
                  </a:lnTo>
                  <a:lnTo>
                    <a:pt x="1172159" y="3835400"/>
                  </a:lnTo>
                  <a:lnTo>
                    <a:pt x="1167396" y="3848100"/>
                  </a:lnTo>
                  <a:lnTo>
                    <a:pt x="1162799" y="3848100"/>
                  </a:lnTo>
                  <a:lnTo>
                    <a:pt x="1158367" y="3860800"/>
                  </a:lnTo>
                  <a:lnTo>
                    <a:pt x="1154023" y="3860800"/>
                  </a:lnTo>
                  <a:lnTo>
                    <a:pt x="1149858" y="3873500"/>
                  </a:lnTo>
                  <a:lnTo>
                    <a:pt x="1143317" y="3873500"/>
                  </a:lnTo>
                  <a:lnTo>
                    <a:pt x="1145794" y="3860800"/>
                  </a:lnTo>
                  <a:lnTo>
                    <a:pt x="1143520" y="3860800"/>
                  </a:lnTo>
                  <a:lnTo>
                    <a:pt x="1137577" y="3873500"/>
                  </a:lnTo>
                  <a:lnTo>
                    <a:pt x="1131087" y="3886200"/>
                  </a:lnTo>
                  <a:lnTo>
                    <a:pt x="1124115" y="3898900"/>
                  </a:lnTo>
                  <a:lnTo>
                    <a:pt x="1117206" y="3911600"/>
                  </a:lnTo>
                  <a:lnTo>
                    <a:pt x="1110157" y="3924300"/>
                  </a:lnTo>
                  <a:lnTo>
                    <a:pt x="1095476" y="3937000"/>
                  </a:lnTo>
                  <a:lnTo>
                    <a:pt x="1037297" y="4038600"/>
                  </a:lnTo>
                  <a:lnTo>
                    <a:pt x="1015822" y="4076700"/>
                  </a:lnTo>
                  <a:lnTo>
                    <a:pt x="1004912" y="4089400"/>
                  </a:lnTo>
                  <a:lnTo>
                    <a:pt x="1005370" y="4087888"/>
                  </a:lnTo>
                  <a:lnTo>
                    <a:pt x="910767" y="4267200"/>
                  </a:lnTo>
                  <a:lnTo>
                    <a:pt x="875296" y="4342765"/>
                  </a:lnTo>
                  <a:lnTo>
                    <a:pt x="878027" y="4330700"/>
                  </a:lnTo>
                  <a:lnTo>
                    <a:pt x="882967" y="4318000"/>
                  </a:lnTo>
                  <a:lnTo>
                    <a:pt x="889342" y="4305300"/>
                  </a:lnTo>
                  <a:lnTo>
                    <a:pt x="903859" y="4267200"/>
                  </a:lnTo>
                  <a:lnTo>
                    <a:pt x="902690" y="4267200"/>
                  </a:lnTo>
                  <a:lnTo>
                    <a:pt x="805992" y="4470400"/>
                  </a:lnTo>
                  <a:lnTo>
                    <a:pt x="808253" y="4457700"/>
                  </a:lnTo>
                  <a:lnTo>
                    <a:pt x="737908" y="4597400"/>
                  </a:lnTo>
                  <a:lnTo>
                    <a:pt x="719480" y="4648200"/>
                  </a:lnTo>
                  <a:lnTo>
                    <a:pt x="701725" y="4686300"/>
                  </a:lnTo>
                  <a:lnTo>
                    <a:pt x="684479" y="4724400"/>
                  </a:lnTo>
                  <a:lnTo>
                    <a:pt x="667626" y="4762500"/>
                  </a:lnTo>
                  <a:lnTo>
                    <a:pt x="651281" y="4800600"/>
                  </a:lnTo>
                  <a:lnTo>
                    <a:pt x="635482" y="4838700"/>
                  </a:lnTo>
                  <a:lnTo>
                    <a:pt x="620318" y="4876800"/>
                  </a:lnTo>
                  <a:lnTo>
                    <a:pt x="605891" y="4914900"/>
                  </a:lnTo>
                  <a:lnTo>
                    <a:pt x="579678" y="4978400"/>
                  </a:lnTo>
                  <a:lnTo>
                    <a:pt x="562254" y="5029200"/>
                  </a:lnTo>
                  <a:lnTo>
                    <a:pt x="563841" y="5029200"/>
                  </a:lnTo>
                  <a:lnTo>
                    <a:pt x="567194" y="5016500"/>
                  </a:lnTo>
                  <a:lnTo>
                    <a:pt x="570357" y="5016500"/>
                  </a:lnTo>
                  <a:lnTo>
                    <a:pt x="581164" y="4991100"/>
                  </a:lnTo>
                  <a:lnTo>
                    <a:pt x="597255" y="4965700"/>
                  </a:lnTo>
                  <a:lnTo>
                    <a:pt x="602830" y="4953000"/>
                  </a:lnTo>
                  <a:lnTo>
                    <a:pt x="606920" y="4940300"/>
                  </a:lnTo>
                  <a:lnTo>
                    <a:pt x="610374" y="4940300"/>
                  </a:lnTo>
                  <a:lnTo>
                    <a:pt x="605790" y="4953000"/>
                  </a:lnTo>
                  <a:lnTo>
                    <a:pt x="598093" y="4978400"/>
                  </a:lnTo>
                  <a:lnTo>
                    <a:pt x="588073" y="5003800"/>
                  </a:lnTo>
                  <a:lnTo>
                    <a:pt x="582434" y="5016500"/>
                  </a:lnTo>
                  <a:lnTo>
                    <a:pt x="576199" y="5029200"/>
                  </a:lnTo>
                  <a:lnTo>
                    <a:pt x="569937" y="5041900"/>
                  </a:lnTo>
                  <a:lnTo>
                    <a:pt x="564197" y="5054600"/>
                  </a:lnTo>
                  <a:lnTo>
                    <a:pt x="533895" y="5143500"/>
                  </a:lnTo>
                  <a:lnTo>
                    <a:pt x="527761" y="5168900"/>
                  </a:lnTo>
                  <a:lnTo>
                    <a:pt x="526084" y="5168900"/>
                  </a:lnTo>
                  <a:lnTo>
                    <a:pt x="508939" y="5207000"/>
                  </a:lnTo>
                  <a:lnTo>
                    <a:pt x="494144" y="5245100"/>
                  </a:lnTo>
                  <a:lnTo>
                    <a:pt x="482981" y="5257800"/>
                  </a:lnTo>
                  <a:lnTo>
                    <a:pt x="476770" y="5257800"/>
                  </a:lnTo>
                  <a:lnTo>
                    <a:pt x="476580" y="5245100"/>
                  </a:lnTo>
                  <a:lnTo>
                    <a:pt x="484378" y="5207000"/>
                  </a:lnTo>
                  <a:lnTo>
                    <a:pt x="501434" y="5143500"/>
                  </a:lnTo>
                  <a:lnTo>
                    <a:pt x="529018" y="5067300"/>
                  </a:lnTo>
                  <a:lnTo>
                    <a:pt x="542963" y="5041900"/>
                  </a:lnTo>
                  <a:lnTo>
                    <a:pt x="550989" y="5016500"/>
                  </a:lnTo>
                  <a:lnTo>
                    <a:pt x="559968" y="5003800"/>
                  </a:lnTo>
                  <a:lnTo>
                    <a:pt x="568756" y="4978400"/>
                  </a:lnTo>
                  <a:lnTo>
                    <a:pt x="577875" y="4965700"/>
                  </a:lnTo>
                  <a:lnTo>
                    <a:pt x="587286" y="4940300"/>
                  </a:lnTo>
                  <a:lnTo>
                    <a:pt x="596912" y="4914900"/>
                  </a:lnTo>
                  <a:lnTo>
                    <a:pt x="637006" y="4813300"/>
                  </a:lnTo>
                  <a:lnTo>
                    <a:pt x="651725" y="4776711"/>
                  </a:lnTo>
                  <a:lnTo>
                    <a:pt x="632002" y="4813300"/>
                  </a:lnTo>
                  <a:lnTo>
                    <a:pt x="614857" y="4851400"/>
                  </a:lnTo>
                  <a:lnTo>
                    <a:pt x="599846" y="4889500"/>
                  </a:lnTo>
                  <a:lnTo>
                    <a:pt x="571639" y="4965700"/>
                  </a:lnTo>
                  <a:lnTo>
                    <a:pt x="556158" y="5003800"/>
                  </a:lnTo>
                  <a:lnTo>
                    <a:pt x="551738" y="5003800"/>
                  </a:lnTo>
                  <a:lnTo>
                    <a:pt x="547014" y="5016500"/>
                  </a:lnTo>
                  <a:lnTo>
                    <a:pt x="542251" y="5029200"/>
                  </a:lnTo>
                  <a:lnTo>
                    <a:pt x="537718" y="5041900"/>
                  </a:lnTo>
                  <a:lnTo>
                    <a:pt x="542823" y="5016500"/>
                  </a:lnTo>
                  <a:lnTo>
                    <a:pt x="535635" y="5029200"/>
                  </a:lnTo>
                  <a:lnTo>
                    <a:pt x="520255" y="5067300"/>
                  </a:lnTo>
                  <a:lnTo>
                    <a:pt x="481291" y="5156200"/>
                  </a:lnTo>
                  <a:lnTo>
                    <a:pt x="465899" y="5194300"/>
                  </a:lnTo>
                  <a:lnTo>
                    <a:pt x="458685" y="5207000"/>
                  </a:lnTo>
                  <a:lnTo>
                    <a:pt x="460146" y="5194300"/>
                  </a:lnTo>
                  <a:lnTo>
                    <a:pt x="462851" y="5181600"/>
                  </a:lnTo>
                  <a:lnTo>
                    <a:pt x="467436" y="5156200"/>
                  </a:lnTo>
                  <a:lnTo>
                    <a:pt x="474522" y="5130800"/>
                  </a:lnTo>
                  <a:lnTo>
                    <a:pt x="479209" y="5118100"/>
                  </a:lnTo>
                  <a:lnTo>
                    <a:pt x="484759" y="5105400"/>
                  </a:lnTo>
                  <a:lnTo>
                    <a:pt x="491248" y="5092700"/>
                  </a:lnTo>
                  <a:lnTo>
                    <a:pt x="498767" y="5067300"/>
                  </a:lnTo>
                  <a:lnTo>
                    <a:pt x="502945" y="5054600"/>
                  </a:lnTo>
                  <a:lnTo>
                    <a:pt x="507390" y="5041900"/>
                  </a:lnTo>
                  <a:lnTo>
                    <a:pt x="512140" y="5029200"/>
                  </a:lnTo>
                  <a:lnTo>
                    <a:pt x="517207" y="5016500"/>
                  </a:lnTo>
                  <a:lnTo>
                    <a:pt x="519950" y="5016500"/>
                  </a:lnTo>
                  <a:lnTo>
                    <a:pt x="522998" y="5003800"/>
                  </a:lnTo>
                  <a:lnTo>
                    <a:pt x="529475" y="4991100"/>
                  </a:lnTo>
                  <a:lnTo>
                    <a:pt x="542353" y="4965700"/>
                  </a:lnTo>
                  <a:lnTo>
                    <a:pt x="572452" y="4902200"/>
                  </a:lnTo>
                  <a:lnTo>
                    <a:pt x="589102" y="4864100"/>
                  </a:lnTo>
                  <a:lnTo>
                    <a:pt x="595617" y="4851400"/>
                  </a:lnTo>
                  <a:lnTo>
                    <a:pt x="595287" y="4864100"/>
                  </a:lnTo>
                  <a:lnTo>
                    <a:pt x="591489" y="4876800"/>
                  </a:lnTo>
                  <a:lnTo>
                    <a:pt x="588886" y="4885258"/>
                  </a:lnTo>
                  <a:lnTo>
                    <a:pt x="592823" y="4876800"/>
                  </a:lnTo>
                  <a:lnTo>
                    <a:pt x="610323" y="4851400"/>
                  </a:lnTo>
                  <a:lnTo>
                    <a:pt x="632358" y="4800600"/>
                  </a:lnTo>
                  <a:lnTo>
                    <a:pt x="658139" y="4749800"/>
                  </a:lnTo>
                  <a:lnTo>
                    <a:pt x="686917" y="4673600"/>
                  </a:lnTo>
                  <a:lnTo>
                    <a:pt x="694537" y="4660900"/>
                  </a:lnTo>
                  <a:lnTo>
                    <a:pt x="702373" y="4635500"/>
                  </a:lnTo>
                  <a:lnTo>
                    <a:pt x="710399" y="4622800"/>
                  </a:lnTo>
                  <a:lnTo>
                    <a:pt x="718604" y="4610100"/>
                  </a:lnTo>
                  <a:lnTo>
                    <a:pt x="727189" y="4584700"/>
                  </a:lnTo>
                  <a:lnTo>
                    <a:pt x="735774" y="4572000"/>
                  </a:lnTo>
                  <a:lnTo>
                    <a:pt x="752487" y="4533900"/>
                  </a:lnTo>
                  <a:lnTo>
                    <a:pt x="768705" y="4495800"/>
                  </a:lnTo>
                  <a:lnTo>
                    <a:pt x="784440" y="4470400"/>
                  </a:lnTo>
                  <a:lnTo>
                    <a:pt x="799541" y="4445000"/>
                  </a:lnTo>
                  <a:lnTo>
                    <a:pt x="811009" y="4424578"/>
                  </a:lnTo>
                  <a:lnTo>
                    <a:pt x="810069" y="4428566"/>
                  </a:lnTo>
                  <a:lnTo>
                    <a:pt x="820356" y="4406900"/>
                  </a:lnTo>
                  <a:lnTo>
                    <a:pt x="826389" y="4394200"/>
                  </a:lnTo>
                  <a:lnTo>
                    <a:pt x="831418" y="4383595"/>
                  </a:lnTo>
                  <a:lnTo>
                    <a:pt x="823734" y="4394200"/>
                  </a:lnTo>
                  <a:lnTo>
                    <a:pt x="823849" y="4381500"/>
                  </a:lnTo>
                  <a:lnTo>
                    <a:pt x="829144" y="4368800"/>
                  </a:lnTo>
                  <a:lnTo>
                    <a:pt x="835507" y="4356100"/>
                  </a:lnTo>
                  <a:lnTo>
                    <a:pt x="838771" y="4343400"/>
                  </a:lnTo>
                  <a:lnTo>
                    <a:pt x="834834" y="4343400"/>
                  </a:lnTo>
                  <a:lnTo>
                    <a:pt x="819531" y="4368800"/>
                  </a:lnTo>
                  <a:lnTo>
                    <a:pt x="807097" y="4394200"/>
                  </a:lnTo>
                  <a:lnTo>
                    <a:pt x="793953" y="4419600"/>
                  </a:lnTo>
                  <a:lnTo>
                    <a:pt x="780084" y="4457700"/>
                  </a:lnTo>
                  <a:lnTo>
                    <a:pt x="765530" y="4483100"/>
                  </a:lnTo>
                  <a:lnTo>
                    <a:pt x="734402" y="4546600"/>
                  </a:lnTo>
                  <a:lnTo>
                    <a:pt x="717473" y="4572000"/>
                  </a:lnTo>
                  <a:lnTo>
                    <a:pt x="699985" y="4610100"/>
                  </a:lnTo>
                  <a:lnTo>
                    <a:pt x="704583" y="4597400"/>
                  </a:lnTo>
                  <a:lnTo>
                    <a:pt x="685774" y="4622800"/>
                  </a:lnTo>
                  <a:lnTo>
                    <a:pt x="666953" y="4660900"/>
                  </a:lnTo>
                  <a:lnTo>
                    <a:pt x="647992" y="4711700"/>
                  </a:lnTo>
                  <a:lnTo>
                    <a:pt x="628789" y="4749800"/>
                  </a:lnTo>
                  <a:lnTo>
                    <a:pt x="609473" y="4787900"/>
                  </a:lnTo>
                  <a:lnTo>
                    <a:pt x="590016" y="4838700"/>
                  </a:lnTo>
                  <a:lnTo>
                    <a:pt x="570471" y="4876800"/>
                  </a:lnTo>
                  <a:lnTo>
                    <a:pt x="550913" y="4927600"/>
                  </a:lnTo>
                  <a:lnTo>
                    <a:pt x="510959" y="5016500"/>
                  </a:lnTo>
                  <a:lnTo>
                    <a:pt x="474014" y="5105400"/>
                  </a:lnTo>
                  <a:lnTo>
                    <a:pt x="456044" y="5156200"/>
                  </a:lnTo>
                  <a:lnTo>
                    <a:pt x="438670" y="5207000"/>
                  </a:lnTo>
                  <a:lnTo>
                    <a:pt x="422287" y="5245100"/>
                  </a:lnTo>
                  <a:lnTo>
                    <a:pt x="407301" y="5283200"/>
                  </a:lnTo>
                  <a:lnTo>
                    <a:pt x="406565" y="5308600"/>
                  </a:lnTo>
                  <a:lnTo>
                    <a:pt x="403377" y="5346700"/>
                  </a:lnTo>
                  <a:lnTo>
                    <a:pt x="398310" y="5372100"/>
                  </a:lnTo>
                  <a:lnTo>
                    <a:pt x="391934" y="5410200"/>
                  </a:lnTo>
                  <a:lnTo>
                    <a:pt x="384822" y="5448300"/>
                  </a:lnTo>
                  <a:lnTo>
                    <a:pt x="378383" y="5486400"/>
                  </a:lnTo>
                  <a:lnTo>
                    <a:pt x="375297" y="5511800"/>
                  </a:lnTo>
                  <a:lnTo>
                    <a:pt x="372389" y="5524500"/>
                  </a:lnTo>
                  <a:lnTo>
                    <a:pt x="369722" y="5549900"/>
                  </a:lnTo>
                  <a:lnTo>
                    <a:pt x="367372" y="5562600"/>
                  </a:lnTo>
                  <a:lnTo>
                    <a:pt x="351269" y="5613400"/>
                  </a:lnTo>
                  <a:lnTo>
                    <a:pt x="335318" y="5664200"/>
                  </a:lnTo>
                  <a:lnTo>
                    <a:pt x="319519" y="5715000"/>
                  </a:lnTo>
                  <a:lnTo>
                    <a:pt x="303872" y="5753100"/>
                  </a:lnTo>
                  <a:lnTo>
                    <a:pt x="288391" y="5803900"/>
                  </a:lnTo>
                  <a:lnTo>
                    <a:pt x="273075" y="5854700"/>
                  </a:lnTo>
                  <a:lnTo>
                    <a:pt x="257924" y="5905500"/>
                  </a:lnTo>
                  <a:lnTo>
                    <a:pt x="242951" y="5956300"/>
                  </a:lnTo>
                  <a:lnTo>
                    <a:pt x="228155" y="6007100"/>
                  </a:lnTo>
                  <a:lnTo>
                    <a:pt x="213537" y="6045200"/>
                  </a:lnTo>
                  <a:lnTo>
                    <a:pt x="199123" y="6096000"/>
                  </a:lnTo>
                  <a:lnTo>
                    <a:pt x="184886" y="6146800"/>
                  </a:lnTo>
                  <a:lnTo>
                    <a:pt x="170865" y="6197600"/>
                  </a:lnTo>
                  <a:lnTo>
                    <a:pt x="157035" y="6248400"/>
                  </a:lnTo>
                  <a:lnTo>
                    <a:pt x="143408" y="6299200"/>
                  </a:lnTo>
                  <a:lnTo>
                    <a:pt x="129997" y="6350000"/>
                  </a:lnTo>
                  <a:lnTo>
                    <a:pt x="116814" y="6400800"/>
                  </a:lnTo>
                  <a:lnTo>
                    <a:pt x="103835" y="6451600"/>
                  </a:lnTo>
                  <a:lnTo>
                    <a:pt x="91097" y="6502400"/>
                  </a:lnTo>
                  <a:lnTo>
                    <a:pt x="78587" y="6553200"/>
                  </a:lnTo>
                  <a:lnTo>
                    <a:pt x="66306" y="6604000"/>
                  </a:lnTo>
                  <a:lnTo>
                    <a:pt x="72059" y="6604000"/>
                  </a:lnTo>
                  <a:lnTo>
                    <a:pt x="75933" y="6629400"/>
                  </a:lnTo>
                  <a:lnTo>
                    <a:pt x="70548" y="6642100"/>
                  </a:lnTo>
                  <a:lnTo>
                    <a:pt x="64985" y="6667500"/>
                  </a:lnTo>
                  <a:lnTo>
                    <a:pt x="59321" y="6692900"/>
                  </a:lnTo>
                  <a:lnTo>
                    <a:pt x="53606" y="6705600"/>
                  </a:lnTo>
                  <a:lnTo>
                    <a:pt x="42227" y="6756400"/>
                  </a:lnTo>
                  <a:lnTo>
                    <a:pt x="104914" y="6756400"/>
                  </a:lnTo>
                  <a:lnTo>
                    <a:pt x="108242" y="6743700"/>
                  </a:lnTo>
                  <a:lnTo>
                    <a:pt x="119468" y="6692900"/>
                  </a:lnTo>
                  <a:lnTo>
                    <a:pt x="130403" y="6642100"/>
                  </a:lnTo>
                  <a:lnTo>
                    <a:pt x="151587" y="6553200"/>
                  </a:lnTo>
                  <a:lnTo>
                    <a:pt x="161975" y="6502400"/>
                  </a:lnTo>
                  <a:lnTo>
                    <a:pt x="172313" y="6451600"/>
                  </a:lnTo>
                  <a:lnTo>
                    <a:pt x="182664" y="6413500"/>
                  </a:lnTo>
                  <a:lnTo>
                    <a:pt x="193078" y="6362700"/>
                  </a:lnTo>
                  <a:lnTo>
                    <a:pt x="203644" y="6311900"/>
                  </a:lnTo>
                  <a:lnTo>
                    <a:pt x="214401" y="6273800"/>
                  </a:lnTo>
                  <a:lnTo>
                    <a:pt x="225425" y="6223000"/>
                  </a:lnTo>
                  <a:lnTo>
                    <a:pt x="236334" y="6172200"/>
                  </a:lnTo>
                  <a:lnTo>
                    <a:pt x="247624" y="6134100"/>
                  </a:lnTo>
                  <a:lnTo>
                    <a:pt x="259334" y="6083300"/>
                  </a:lnTo>
                  <a:lnTo>
                    <a:pt x="271513" y="6045200"/>
                  </a:lnTo>
                  <a:lnTo>
                    <a:pt x="284238" y="5994400"/>
                  </a:lnTo>
                  <a:lnTo>
                    <a:pt x="297548" y="5943600"/>
                  </a:lnTo>
                  <a:lnTo>
                    <a:pt x="311492" y="5892800"/>
                  </a:lnTo>
                  <a:lnTo>
                    <a:pt x="326123" y="5854700"/>
                  </a:lnTo>
                  <a:lnTo>
                    <a:pt x="341515" y="5803900"/>
                  </a:lnTo>
                  <a:lnTo>
                    <a:pt x="357708" y="5753100"/>
                  </a:lnTo>
                  <a:lnTo>
                    <a:pt x="374751" y="5702300"/>
                  </a:lnTo>
                  <a:lnTo>
                    <a:pt x="392696" y="5651500"/>
                  </a:lnTo>
                  <a:lnTo>
                    <a:pt x="386270" y="5676900"/>
                  </a:lnTo>
                  <a:lnTo>
                    <a:pt x="377164" y="5702300"/>
                  </a:lnTo>
                  <a:lnTo>
                    <a:pt x="366585" y="5740400"/>
                  </a:lnTo>
                  <a:lnTo>
                    <a:pt x="355765" y="5778500"/>
                  </a:lnTo>
                  <a:lnTo>
                    <a:pt x="345922" y="5803900"/>
                  </a:lnTo>
                  <a:lnTo>
                    <a:pt x="334708" y="5842000"/>
                  </a:lnTo>
                  <a:lnTo>
                    <a:pt x="336042" y="5842000"/>
                  </a:lnTo>
                  <a:lnTo>
                    <a:pt x="350532" y="5803900"/>
                  </a:lnTo>
                  <a:lnTo>
                    <a:pt x="362559" y="5765800"/>
                  </a:lnTo>
                  <a:lnTo>
                    <a:pt x="372503" y="5727700"/>
                  </a:lnTo>
                  <a:lnTo>
                    <a:pt x="380720" y="5702300"/>
                  </a:lnTo>
                  <a:lnTo>
                    <a:pt x="387959" y="5676900"/>
                  </a:lnTo>
                  <a:lnTo>
                    <a:pt x="394335" y="5651500"/>
                  </a:lnTo>
                  <a:lnTo>
                    <a:pt x="400113" y="5626100"/>
                  </a:lnTo>
                  <a:lnTo>
                    <a:pt x="405574" y="5600700"/>
                  </a:lnTo>
                  <a:lnTo>
                    <a:pt x="414756" y="5575300"/>
                  </a:lnTo>
                  <a:lnTo>
                    <a:pt x="440156" y="5486400"/>
                  </a:lnTo>
                  <a:lnTo>
                    <a:pt x="460248" y="5435600"/>
                  </a:lnTo>
                  <a:lnTo>
                    <a:pt x="487845" y="5372100"/>
                  </a:lnTo>
                  <a:lnTo>
                    <a:pt x="450697" y="5473700"/>
                  </a:lnTo>
                  <a:lnTo>
                    <a:pt x="448843" y="5485295"/>
                  </a:lnTo>
                  <a:lnTo>
                    <a:pt x="452653" y="5473700"/>
                  </a:lnTo>
                  <a:lnTo>
                    <a:pt x="469023" y="5435600"/>
                  </a:lnTo>
                  <a:lnTo>
                    <a:pt x="480936" y="5410200"/>
                  </a:lnTo>
                  <a:lnTo>
                    <a:pt x="490880" y="5384800"/>
                  </a:lnTo>
                  <a:lnTo>
                    <a:pt x="496531" y="5372100"/>
                  </a:lnTo>
                  <a:lnTo>
                    <a:pt x="495554" y="5384800"/>
                  </a:lnTo>
                  <a:lnTo>
                    <a:pt x="485609" y="5410200"/>
                  </a:lnTo>
                  <a:lnTo>
                    <a:pt x="464350" y="5473700"/>
                  </a:lnTo>
                  <a:lnTo>
                    <a:pt x="478701" y="5435600"/>
                  </a:lnTo>
                  <a:lnTo>
                    <a:pt x="493318" y="5397500"/>
                  </a:lnTo>
                  <a:lnTo>
                    <a:pt x="500735" y="5372100"/>
                  </a:lnTo>
                  <a:lnTo>
                    <a:pt x="508152" y="5346700"/>
                  </a:lnTo>
                  <a:lnTo>
                    <a:pt x="523176" y="5308600"/>
                  </a:lnTo>
                  <a:lnTo>
                    <a:pt x="538467" y="5270500"/>
                  </a:lnTo>
                  <a:lnTo>
                    <a:pt x="542556" y="5257800"/>
                  </a:lnTo>
                  <a:lnTo>
                    <a:pt x="554850" y="5219700"/>
                  </a:lnTo>
                  <a:lnTo>
                    <a:pt x="587946" y="5143500"/>
                  </a:lnTo>
                  <a:lnTo>
                    <a:pt x="604583" y="5092700"/>
                  </a:lnTo>
                  <a:lnTo>
                    <a:pt x="612952" y="5080000"/>
                  </a:lnTo>
                  <a:lnTo>
                    <a:pt x="621474" y="5054600"/>
                  </a:lnTo>
                  <a:lnTo>
                    <a:pt x="657618" y="4978400"/>
                  </a:lnTo>
                  <a:lnTo>
                    <a:pt x="673862" y="4940300"/>
                  </a:lnTo>
                  <a:lnTo>
                    <a:pt x="728014" y="4813300"/>
                  </a:lnTo>
                  <a:lnTo>
                    <a:pt x="762914" y="4737100"/>
                  </a:lnTo>
                  <a:lnTo>
                    <a:pt x="780402" y="4711700"/>
                  </a:lnTo>
                  <a:lnTo>
                    <a:pt x="798029" y="4673600"/>
                  </a:lnTo>
                  <a:lnTo>
                    <a:pt x="806907" y="4648200"/>
                  </a:lnTo>
                  <a:lnTo>
                    <a:pt x="815936" y="4635500"/>
                  </a:lnTo>
                  <a:lnTo>
                    <a:pt x="825042" y="4610100"/>
                  </a:lnTo>
                  <a:lnTo>
                    <a:pt x="869353" y="4533900"/>
                  </a:lnTo>
                  <a:lnTo>
                    <a:pt x="901992" y="4470400"/>
                  </a:lnTo>
                  <a:lnTo>
                    <a:pt x="934618" y="4406900"/>
                  </a:lnTo>
                  <a:lnTo>
                    <a:pt x="964209" y="4343400"/>
                  </a:lnTo>
                  <a:lnTo>
                    <a:pt x="978154" y="4318000"/>
                  </a:lnTo>
                  <a:lnTo>
                    <a:pt x="984897" y="4305300"/>
                  </a:lnTo>
                  <a:lnTo>
                    <a:pt x="992187" y="4292600"/>
                  </a:lnTo>
                  <a:lnTo>
                    <a:pt x="980617" y="4305300"/>
                  </a:lnTo>
                  <a:lnTo>
                    <a:pt x="986612" y="4292600"/>
                  </a:lnTo>
                  <a:lnTo>
                    <a:pt x="1003376" y="4254500"/>
                  </a:lnTo>
                  <a:lnTo>
                    <a:pt x="1024140" y="4216400"/>
                  </a:lnTo>
                  <a:lnTo>
                    <a:pt x="1042111" y="4191000"/>
                  </a:lnTo>
                  <a:lnTo>
                    <a:pt x="1050493" y="4165600"/>
                  </a:lnTo>
                  <a:lnTo>
                    <a:pt x="1072819" y="4127500"/>
                  </a:lnTo>
                  <a:lnTo>
                    <a:pt x="1078776" y="4127500"/>
                  </a:lnTo>
                  <a:lnTo>
                    <a:pt x="1072413" y="4147655"/>
                  </a:lnTo>
                  <a:lnTo>
                    <a:pt x="1086383" y="4127500"/>
                  </a:lnTo>
                  <a:lnTo>
                    <a:pt x="1103985" y="4102100"/>
                  </a:lnTo>
                  <a:lnTo>
                    <a:pt x="1112012" y="4089400"/>
                  </a:lnTo>
                  <a:lnTo>
                    <a:pt x="1136065" y="4051300"/>
                  </a:lnTo>
                  <a:lnTo>
                    <a:pt x="1150874" y="4038600"/>
                  </a:lnTo>
                  <a:lnTo>
                    <a:pt x="1151864" y="4051300"/>
                  </a:lnTo>
                  <a:lnTo>
                    <a:pt x="1010056" y="4303268"/>
                  </a:lnTo>
                  <a:lnTo>
                    <a:pt x="1017917" y="4292600"/>
                  </a:lnTo>
                  <a:lnTo>
                    <a:pt x="1026960" y="4279900"/>
                  </a:lnTo>
                  <a:lnTo>
                    <a:pt x="1060437" y="4229100"/>
                  </a:lnTo>
                  <a:lnTo>
                    <a:pt x="1076198" y="4203700"/>
                  </a:lnTo>
                  <a:lnTo>
                    <a:pt x="1091768" y="4178300"/>
                  </a:lnTo>
                  <a:lnTo>
                    <a:pt x="1107541" y="4152900"/>
                  </a:lnTo>
                  <a:lnTo>
                    <a:pt x="1123848" y="4127500"/>
                  </a:lnTo>
                  <a:lnTo>
                    <a:pt x="1123988" y="4127500"/>
                  </a:lnTo>
                  <a:lnTo>
                    <a:pt x="1138961" y="4102100"/>
                  </a:lnTo>
                  <a:lnTo>
                    <a:pt x="1154811" y="4076700"/>
                  </a:lnTo>
                  <a:lnTo>
                    <a:pt x="1171879" y="4038600"/>
                  </a:lnTo>
                  <a:lnTo>
                    <a:pt x="1190510" y="4013200"/>
                  </a:lnTo>
                  <a:lnTo>
                    <a:pt x="1203820" y="3975100"/>
                  </a:lnTo>
                  <a:lnTo>
                    <a:pt x="1208493" y="3962400"/>
                  </a:lnTo>
                  <a:lnTo>
                    <a:pt x="1204823" y="3962400"/>
                  </a:lnTo>
                  <a:lnTo>
                    <a:pt x="1224267" y="3924300"/>
                  </a:lnTo>
                  <a:lnTo>
                    <a:pt x="1245222" y="3886200"/>
                  </a:lnTo>
                  <a:lnTo>
                    <a:pt x="1252753" y="3873500"/>
                  </a:lnTo>
                  <a:lnTo>
                    <a:pt x="1267802" y="3848100"/>
                  </a:lnTo>
                  <a:lnTo>
                    <a:pt x="1292072" y="3810000"/>
                  </a:lnTo>
                  <a:lnTo>
                    <a:pt x="1318158" y="3759200"/>
                  </a:lnTo>
                  <a:lnTo>
                    <a:pt x="1346123" y="3708400"/>
                  </a:lnTo>
                  <a:lnTo>
                    <a:pt x="1376070" y="3657600"/>
                  </a:lnTo>
                  <a:lnTo>
                    <a:pt x="1408099" y="3606800"/>
                  </a:lnTo>
                  <a:lnTo>
                    <a:pt x="1404429" y="3619500"/>
                  </a:lnTo>
                  <a:lnTo>
                    <a:pt x="1414030" y="3606800"/>
                  </a:lnTo>
                  <a:lnTo>
                    <a:pt x="1433233" y="3581400"/>
                  </a:lnTo>
                  <a:lnTo>
                    <a:pt x="1462316" y="3530600"/>
                  </a:lnTo>
                  <a:lnTo>
                    <a:pt x="1491653" y="3492500"/>
                  </a:lnTo>
                  <a:lnTo>
                    <a:pt x="1521269" y="3454400"/>
                  </a:lnTo>
                  <a:lnTo>
                    <a:pt x="1551127" y="3416300"/>
                  </a:lnTo>
                  <a:lnTo>
                    <a:pt x="1581251" y="3365500"/>
                  </a:lnTo>
                  <a:lnTo>
                    <a:pt x="1611604" y="3327400"/>
                  </a:lnTo>
                  <a:lnTo>
                    <a:pt x="1589354" y="3365500"/>
                  </a:lnTo>
                  <a:lnTo>
                    <a:pt x="1604251" y="3352800"/>
                  </a:lnTo>
                  <a:lnTo>
                    <a:pt x="1619199" y="3327400"/>
                  </a:lnTo>
                  <a:lnTo>
                    <a:pt x="1626730" y="3314700"/>
                  </a:lnTo>
                  <a:lnTo>
                    <a:pt x="1634248" y="3302000"/>
                  </a:lnTo>
                  <a:lnTo>
                    <a:pt x="1649437" y="3289300"/>
                  </a:lnTo>
                  <a:lnTo>
                    <a:pt x="1664728" y="3263900"/>
                  </a:lnTo>
                  <a:lnTo>
                    <a:pt x="1680425" y="3238500"/>
                  </a:lnTo>
                  <a:lnTo>
                    <a:pt x="1696262" y="3225800"/>
                  </a:lnTo>
                  <a:lnTo>
                    <a:pt x="1711998" y="3200400"/>
                  </a:lnTo>
                  <a:lnTo>
                    <a:pt x="1721218" y="3200400"/>
                  </a:lnTo>
                  <a:lnTo>
                    <a:pt x="1736140" y="3187700"/>
                  </a:lnTo>
                  <a:lnTo>
                    <a:pt x="1749729" y="3162300"/>
                  </a:lnTo>
                  <a:lnTo>
                    <a:pt x="1754936" y="3162300"/>
                  </a:lnTo>
                  <a:lnTo>
                    <a:pt x="1781378" y="3136900"/>
                  </a:lnTo>
                  <a:lnTo>
                    <a:pt x="1811439" y="3111500"/>
                  </a:lnTo>
                  <a:lnTo>
                    <a:pt x="1844890" y="3073400"/>
                  </a:lnTo>
                  <a:lnTo>
                    <a:pt x="1881492" y="3022600"/>
                  </a:lnTo>
                  <a:lnTo>
                    <a:pt x="1894674" y="3009900"/>
                  </a:lnTo>
                  <a:lnTo>
                    <a:pt x="1921040" y="2984500"/>
                  </a:lnTo>
                  <a:lnTo>
                    <a:pt x="1963305" y="2933700"/>
                  </a:lnTo>
                  <a:lnTo>
                    <a:pt x="1996732" y="2895600"/>
                  </a:lnTo>
                  <a:lnTo>
                    <a:pt x="2031580" y="2844800"/>
                  </a:lnTo>
                  <a:lnTo>
                    <a:pt x="2067623" y="2806700"/>
                  </a:lnTo>
                  <a:lnTo>
                    <a:pt x="2104644" y="2768600"/>
                  </a:lnTo>
                  <a:lnTo>
                    <a:pt x="2255761" y="2616200"/>
                  </a:lnTo>
                  <a:lnTo>
                    <a:pt x="2229459" y="2654300"/>
                  </a:lnTo>
                  <a:lnTo>
                    <a:pt x="2239175" y="2641600"/>
                  </a:lnTo>
                  <a:lnTo>
                    <a:pt x="2249843" y="2628900"/>
                  </a:lnTo>
                  <a:lnTo>
                    <a:pt x="2261412" y="2616200"/>
                  </a:lnTo>
                  <a:lnTo>
                    <a:pt x="2273846" y="2603500"/>
                  </a:lnTo>
                  <a:lnTo>
                    <a:pt x="2301151" y="2565400"/>
                  </a:lnTo>
                  <a:lnTo>
                    <a:pt x="2332291" y="2540000"/>
                  </a:lnTo>
                  <a:lnTo>
                    <a:pt x="2365946" y="2501900"/>
                  </a:lnTo>
                  <a:lnTo>
                    <a:pt x="2401697" y="2463800"/>
                  </a:lnTo>
                  <a:lnTo>
                    <a:pt x="2439149" y="2438400"/>
                  </a:lnTo>
                  <a:lnTo>
                    <a:pt x="2477884" y="2400300"/>
                  </a:lnTo>
                  <a:lnTo>
                    <a:pt x="2497620" y="2374900"/>
                  </a:lnTo>
                  <a:lnTo>
                    <a:pt x="2517457" y="2362200"/>
                  </a:lnTo>
                  <a:lnTo>
                    <a:pt x="2537498" y="2336800"/>
                  </a:lnTo>
                  <a:lnTo>
                    <a:pt x="2557869" y="2324100"/>
                  </a:lnTo>
                  <a:lnTo>
                    <a:pt x="2571585" y="2311400"/>
                  </a:lnTo>
                  <a:lnTo>
                    <a:pt x="2599017" y="2286000"/>
                  </a:lnTo>
                  <a:lnTo>
                    <a:pt x="2667724" y="2222500"/>
                  </a:lnTo>
                  <a:lnTo>
                    <a:pt x="2681516" y="2209800"/>
                  </a:lnTo>
                  <a:lnTo>
                    <a:pt x="2791815" y="2108200"/>
                  </a:lnTo>
                  <a:lnTo>
                    <a:pt x="2786850" y="2120900"/>
                  </a:lnTo>
                  <a:lnTo>
                    <a:pt x="2733357" y="2171700"/>
                  </a:lnTo>
                  <a:lnTo>
                    <a:pt x="2700490" y="2209800"/>
                  </a:lnTo>
                  <a:lnTo>
                    <a:pt x="2687370" y="2222500"/>
                  </a:lnTo>
                  <a:lnTo>
                    <a:pt x="2693124" y="2222500"/>
                  </a:lnTo>
                  <a:lnTo>
                    <a:pt x="2716847" y="2209800"/>
                  </a:lnTo>
                  <a:lnTo>
                    <a:pt x="2686215" y="2235200"/>
                  </a:lnTo>
                  <a:lnTo>
                    <a:pt x="2651683" y="2273300"/>
                  </a:lnTo>
                  <a:lnTo>
                    <a:pt x="2617724" y="2298700"/>
                  </a:lnTo>
                  <a:lnTo>
                    <a:pt x="2588818" y="2336800"/>
                  </a:lnTo>
                  <a:lnTo>
                    <a:pt x="2576195" y="2349500"/>
                  </a:lnTo>
                  <a:lnTo>
                    <a:pt x="2569095" y="2349500"/>
                  </a:lnTo>
                  <a:lnTo>
                    <a:pt x="2561653" y="2362200"/>
                  </a:lnTo>
                  <a:lnTo>
                    <a:pt x="2528392" y="2387600"/>
                  </a:lnTo>
                  <a:lnTo>
                    <a:pt x="2452928" y="2463800"/>
                  </a:lnTo>
                  <a:lnTo>
                    <a:pt x="2416454" y="2501900"/>
                  </a:lnTo>
                  <a:lnTo>
                    <a:pt x="2384577" y="2527300"/>
                  </a:lnTo>
                  <a:lnTo>
                    <a:pt x="2360180" y="2552700"/>
                  </a:lnTo>
                  <a:lnTo>
                    <a:pt x="2348141" y="2552700"/>
                  </a:lnTo>
                  <a:lnTo>
                    <a:pt x="2321737" y="2578100"/>
                  </a:lnTo>
                  <a:lnTo>
                    <a:pt x="2294890" y="2603500"/>
                  </a:lnTo>
                  <a:lnTo>
                    <a:pt x="2188311" y="2717800"/>
                  </a:lnTo>
                  <a:lnTo>
                    <a:pt x="2142248" y="2768600"/>
                  </a:lnTo>
                  <a:lnTo>
                    <a:pt x="2106612" y="2806700"/>
                  </a:lnTo>
                  <a:lnTo>
                    <a:pt x="2085632" y="2832100"/>
                  </a:lnTo>
                  <a:lnTo>
                    <a:pt x="2083536" y="2844800"/>
                  </a:lnTo>
                  <a:lnTo>
                    <a:pt x="2056282" y="2870200"/>
                  </a:lnTo>
                  <a:lnTo>
                    <a:pt x="2034870" y="2895600"/>
                  </a:lnTo>
                  <a:lnTo>
                    <a:pt x="2018436" y="2921000"/>
                  </a:lnTo>
                  <a:lnTo>
                    <a:pt x="2006155" y="2933700"/>
                  </a:lnTo>
                  <a:lnTo>
                    <a:pt x="1997252" y="2946400"/>
                  </a:lnTo>
                  <a:lnTo>
                    <a:pt x="1986661" y="2946400"/>
                  </a:lnTo>
                  <a:lnTo>
                    <a:pt x="1983524" y="2959100"/>
                  </a:lnTo>
                  <a:lnTo>
                    <a:pt x="1977974" y="2959100"/>
                  </a:lnTo>
                  <a:lnTo>
                    <a:pt x="1968614" y="2971800"/>
                  </a:lnTo>
                  <a:lnTo>
                    <a:pt x="1949881" y="2984500"/>
                  </a:lnTo>
                  <a:lnTo>
                    <a:pt x="1916188" y="3022600"/>
                  </a:lnTo>
                  <a:lnTo>
                    <a:pt x="1911883" y="3022600"/>
                  </a:lnTo>
                  <a:lnTo>
                    <a:pt x="1922780" y="2997200"/>
                  </a:lnTo>
                  <a:lnTo>
                    <a:pt x="1943887" y="2971800"/>
                  </a:lnTo>
                  <a:lnTo>
                    <a:pt x="1970227" y="2946400"/>
                  </a:lnTo>
                  <a:lnTo>
                    <a:pt x="1937956" y="2971800"/>
                  </a:lnTo>
                  <a:lnTo>
                    <a:pt x="1905952" y="3009900"/>
                  </a:lnTo>
                  <a:lnTo>
                    <a:pt x="1842643" y="3086100"/>
                  </a:lnTo>
                  <a:lnTo>
                    <a:pt x="1748866" y="3200400"/>
                  </a:lnTo>
                  <a:lnTo>
                    <a:pt x="1694510" y="3276600"/>
                  </a:lnTo>
                  <a:lnTo>
                    <a:pt x="1642262" y="3340100"/>
                  </a:lnTo>
                  <a:lnTo>
                    <a:pt x="1616430" y="3378200"/>
                  </a:lnTo>
                  <a:lnTo>
                    <a:pt x="1590763" y="3416300"/>
                  </a:lnTo>
                  <a:lnTo>
                    <a:pt x="1565300" y="3441700"/>
                  </a:lnTo>
                  <a:lnTo>
                    <a:pt x="1540002" y="3479800"/>
                  </a:lnTo>
                  <a:lnTo>
                    <a:pt x="1549044" y="3479800"/>
                  </a:lnTo>
                  <a:lnTo>
                    <a:pt x="1577060" y="3441700"/>
                  </a:lnTo>
                  <a:lnTo>
                    <a:pt x="1616087" y="3390900"/>
                  </a:lnTo>
                  <a:lnTo>
                    <a:pt x="1658175" y="3340100"/>
                  </a:lnTo>
                  <a:lnTo>
                    <a:pt x="1677695" y="3314700"/>
                  </a:lnTo>
                  <a:lnTo>
                    <a:pt x="1694726" y="3302000"/>
                  </a:lnTo>
                  <a:lnTo>
                    <a:pt x="1708277" y="3289300"/>
                  </a:lnTo>
                  <a:lnTo>
                    <a:pt x="1716316" y="3278098"/>
                  </a:lnTo>
                  <a:lnTo>
                    <a:pt x="1705559" y="3302000"/>
                  </a:lnTo>
                  <a:lnTo>
                    <a:pt x="1685544" y="3327400"/>
                  </a:lnTo>
                  <a:lnTo>
                    <a:pt x="1675244" y="3352800"/>
                  </a:lnTo>
                  <a:lnTo>
                    <a:pt x="1667256" y="3365500"/>
                  </a:lnTo>
                  <a:lnTo>
                    <a:pt x="1659064" y="3378200"/>
                  </a:lnTo>
                  <a:lnTo>
                    <a:pt x="1648180" y="3403600"/>
                  </a:lnTo>
                  <a:lnTo>
                    <a:pt x="1632064" y="3429000"/>
                  </a:lnTo>
                  <a:lnTo>
                    <a:pt x="1608289" y="3454400"/>
                  </a:lnTo>
                  <a:lnTo>
                    <a:pt x="1574596" y="3505200"/>
                  </a:lnTo>
                  <a:lnTo>
                    <a:pt x="1528965" y="3568369"/>
                  </a:lnTo>
                  <a:lnTo>
                    <a:pt x="1532318" y="3558184"/>
                  </a:lnTo>
                  <a:lnTo>
                    <a:pt x="1517942" y="3581400"/>
                  </a:lnTo>
                  <a:lnTo>
                    <a:pt x="1492897" y="3606800"/>
                  </a:lnTo>
                  <a:lnTo>
                    <a:pt x="1469440" y="3644900"/>
                  </a:lnTo>
                  <a:lnTo>
                    <a:pt x="1442732" y="3683000"/>
                  </a:lnTo>
                  <a:lnTo>
                    <a:pt x="1407972" y="3733800"/>
                  </a:lnTo>
                  <a:lnTo>
                    <a:pt x="1402740" y="3733800"/>
                  </a:lnTo>
                  <a:lnTo>
                    <a:pt x="1407591" y="3721100"/>
                  </a:lnTo>
                  <a:lnTo>
                    <a:pt x="1420241" y="3695700"/>
                  </a:lnTo>
                  <a:lnTo>
                    <a:pt x="1438414" y="3670300"/>
                  </a:lnTo>
                  <a:lnTo>
                    <a:pt x="1458468" y="3634740"/>
                  </a:lnTo>
                  <a:lnTo>
                    <a:pt x="1442732" y="3657600"/>
                  </a:lnTo>
                  <a:lnTo>
                    <a:pt x="1415605" y="3695700"/>
                  </a:lnTo>
                  <a:lnTo>
                    <a:pt x="1387906" y="3733800"/>
                  </a:lnTo>
                  <a:lnTo>
                    <a:pt x="1395107" y="3721100"/>
                  </a:lnTo>
                  <a:lnTo>
                    <a:pt x="1367878" y="3759200"/>
                  </a:lnTo>
                  <a:lnTo>
                    <a:pt x="1340878" y="3797300"/>
                  </a:lnTo>
                  <a:lnTo>
                    <a:pt x="1314119" y="3848100"/>
                  </a:lnTo>
                  <a:lnTo>
                    <a:pt x="1287614" y="3886200"/>
                  </a:lnTo>
                  <a:lnTo>
                    <a:pt x="1261364" y="3924300"/>
                  </a:lnTo>
                  <a:lnTo>
                    <a:pt x="1252334" y="3949700"/>
                  </a:lnTo>
                  <a:lnTo>
                    <a:pt x="1257604" y="3937000"/>
                  </a:lnTo>
                  <a:lnTo>
                    <a:pt x="1273492" y="3924300"/>
                  </a:lnTo>
                  <a:lnTo>
                    <a:pt x="1296276" y="3886200"/>
                  </a:lnTo>
                  <a:lnTo>
                    <a:pt x="1322146" y="3848100"/>
                  </a:lnTo>
                  <a:lnTo>
                    <a:pt x="1347139" y="3810000"/>
                  </a:lnTo>
                  <a:lnTo>
                    <a:pt x="1367155" y="3771900"/>
                  </a:lnTo>
                  <a:lnTo>
                    <a:pt x="1378038" y="3759200"/>
                  </a:lnTo>
                  <a:lnTo>
                    <a:pt x="1357490" y="3797300"/>
                  </a:lnTo>
                  <a:lnTo>
                    <a:pt x="1337132" y="3835400"/>
                  </a:lnTo>
                  <a:lnTo>
                    <a:pt x="1316951" y="3860800"/>
                  </a:lnTo>
                  <a:lnTo>
                    <a:pt x="1296911" y="3898900"/>
                  </a:lnTo>
                  <a:lnTo>
                    <a:pt x="1254480" y="3975100"/>
                  </a:lnTo>
                  <a:lnTo>
                    <a:pt x="1242529" y="3987800"/>
                  </a:lnTo>
                  <a:lnTo>
                    <a:pt x="1230210" y="4013200"/>
                  </a:lnTo>
                  <a:lnTo>
                    <a:pt x="1217422" y="4038600"/>
                  </a:lnTo>
                  <a:lnTo>
                    <a:pt x="1181798" y="4102100"/>
                  </a:lnTo>
                  <a:lnTo>
                    <a:pt x="1158608" y="4140200"/>
                  </a:lnTo>
                  <a:lnTo>
                    <a:pt x="1134706" y="4178300"/>
                  </a:lnTo>
                  <a:lnTo>
                    <a:pt x="1110310" y="4216400"/>
                  </a:lnTo>
                  <a:lnTo>
                    <a:pt x="1085621" y="4267200"/>
                  </a:lnTo>
                  <a:lnTo>
                    <a:pt x="1050874" y="4318000"/>
                  </a:lnTo>
                  <a:lnTo>
                    <a:pt x="1047000" y="4330700"/>
                  </a:lnTo>
                  <a:lnTo>
                    <a:pt x="1043190" y="4330700"/>
                  </a:lnTo>
                  <a:lnTo>
                    <a:pt x="1039558" y="4343400"/>
                  </a:lnTo>
                  <a:lnTo>
                    <a:pt x="1025728" y="4368800"/>
                  </a:lnTo>
                  <a:lnTo>
                    <a:pt x="1012063" y="4394200"/>
                  </a:lnTo>
                  <a:lnTo>
                    <a:pt x="998601" y="4419600"/>
                  </a:lnTo>
                  <a:lnTo>
                    <a:pt x="985418" y="4445000"/>
                  </a:lnTo>
                  <a:lnTo>
                    <a:pt x="972527" y="4470400"/>
                  </a:lnTo>
                  <a:lnTo>
                    <a:pt x="947889" y="4508500"/>
                  </a:lnTo>
                  <a:lnTo>
                    <a:pt x="925055" y="4559300"/>
                  </a:lnTo>
                  <a:lnTo>
                    <a:pt x="904417" y="4584700"/>
                  </a:lnTo>
                  <a:lnTo>
                    <a:pt x="886358" y="4622800"/>
                  </a:lnTo>
                  <a:lnTo>
                    <a:pt x="869378" y="4648200"/>
                  </a:lnTo>
                  <a:lnTo>
                    <a:pt x="856145" y="4673600"/>
                  </a:lnTo>
                  <a:lnTo>
                    <a:pt x="846035" y="4699000"/>
                  </a:lnTo>
                  <a:lnTo>
                    <a:pt x="838454" y="4711700"/>
                  </a:lnTo>
                  <a:lnTo>
                    <a:pt x="833031" y="4724400"/>
                  </a:lnTo>
                  <a:lnTo>
                    <a:pt x="829487" y="4737100"/>
                  </a:lnTo>
                  <a:lnTo>
                    <a:pt x="827468" y="4737100"/>
                  </a:lnTo>
                  <a:lnTo>
                    <a:pt x="826643" y="4749800"/>
                  </a:lnTo>
                  <a:lnTo>
                    <a:pt x="827392" y="4749800"/>
                  </a:lnTo>
                  <a:lnTo>
                    <a:pt x="829297" y="4762500"/>
                  </a:lnTo>
                  <a:lnTo>
                    <a:pt x="829945" y="4762500"/>
                  </a:lnTo>
                  <a:lnTo>
                    <a:pt x="826973" y="4775200"/>
                  </a:lnTo>
                  <a:lnTo>
                    <a:pt x="810310" y="4826000"/>
                  </a:lnTo>
                  <a:lnTo>
                    <a:pt x="792607" y="4864100"/>
                  </a:lnTo>
                  <a:lnTo>
                    <a:pt x="774115" y="4902200"/>
                  </a:lnTo>
                  <a:lnTo>
                    <a:pt x="755116" y="4953000"/>
                  </a:lnTo>
                  <a:lnTo>
                    <a:pt x="716686" y="5029200"/>
                  </a:lnTo>
                  <a:lnTo>
                    <a:pt x="697725" y="5067300"/>
                  </a:lnTo>
                  <a:lnTo>
                    <a:pt x="684618" y="5105400"/>
                  </a:lnTo>
                  <a:lnTo>
                    <a:pt x="677837" y="5130800"/>
                  </a:lnTo>
                  <a:lnTo>
                    <a:pt x="662774" y="5181600"/>
                  </a:lnTo>
                  <a:lnTo>
                    <a:pt x="647458" y="5232400"/>
                  </a:lnTo>
                  <a:lnTo>
                    <a:pt x="643864" y="5257800"/>
                  </a:lnTo>
                  <a:lnTo>
                    <a:pt x="624662" y="5308600"/>
                  </a:lnTo>
                  <a:lnTo>
                    <a:pt x="569937" y="5448300"/>
                  </a:lnTo>
                  <a:lnTo>
                    <a:pt x="566775" y="5473700"/>
                  </a:lnTo>
                  <a:lnTo>
                    <a:pt x="573773" y="5461000"/>
                  </a:lnTo>
                  <a:lnTo>
                    <a:pt x="588314" y="5422900"/>
                  </a:lnTo>
                  <a:lnTo>
                    <a:pt x="607783" y="5372100"/>
                  </a:lnTo>
                  <a:lnTo>
                    <a:pt x="629589" y="5308600"/>
                  </a:lnTo>
                  <a:lnTo>
                    <a:pt x="635317" y="5295900"/>
                  </a:lnTo>
                  <a:lnTo>
                    <a:pt x="641083" y="5283200"/>
                  </a:lnTo>
                  <a:lnTo>
                    <a:pt x="652272" y="5257800"/>
                  </a:lnTo>
                  <a:lnTo>
                    <a:pt x="662686" y="5232400"/>
                  </a:lnTo>
                  <a:lnTo>
                    <a:pt x="671969" y="5207000"/>
                  </a:lnTo>
                  <a:lnTo>
                    <a:pt x="679780" y="5181600"/>
                  </a:lnTo>
                  <a:lnTo>
                    <a:pt x="685774" y="5181600"/>
                  </a:lnTo>
                  <a:lnTo>
                    <a:pt x="698106" y="5156200"/>
                  </a:lnTo>
                  <a:lnTo>
                    <a:pt x="701243" y="5156200"/>
                  </a:lnTo>
                  <a:lnTo>
                    <a:pt x="697598" y="5168900"/>
                  </a:lnTo>
                  <a:lnTo>
                    <a:pt x="689597" y="5194300"/>
                  </a:lnTo>
                  <a:lnTo>
                    <a:pt x="679665" y="5219700"/>
                  </a:lnTo>
                  <a:lnTo>
                    <a:pt x="670217" y="5245100"/>
                  </a:lnTo>
                  <a:lnTo>
                    <a:pt x="663676" y="5257800"/>
                  </a:lnTo>
                  <a:lnTo>
                    <a:pt x="669010" y="5257800"/>
                  </a:lnTo>
                  <a:lnTo>
                    <a:pt x="687336" y="5207000"/>
                  </a:lnTo>
                  <a:lnTo>
                    <a:pt x="701205" y="5168900"/>
                  </a:lnTo>
                  <a:lnTo>
                    <a:pt x="706412" y="5156200"/>
                  </a:lnTo>
                  <a:lnTo>
                    <a:pt x="711619" y="5143500"/>
                  </a:lnTo>
                  <a:lnTo>
                    <a:pt x="723125" y="5105400"/>
                  </a:lnTo>
                  <a:lnTo>
                    <a:pt x="730084" y="5080000"/>
                  </a:lnTo>
                  <a:lnTo>
                    <a:pt x="733628" y="5067300"/>
                  </a:lnTo>
                  <a:lnTo>
                    <a:pt x="737387" y="5067300"/>
                  </a:lnTo>
                  <a:lnTo>
                    <a:pt x="741400" y="5054600"/>
                  </a:lnTo>
                  <a:lnTo>
                    <a:pt x="745845" y="5041900"/>
                  </a:lnTo>
                  <a:lnTo>
                    <a:pt x="750849" y="5029200"/>
                  </a:lnTo>
                  <a:lnTo>
                    <a:pt x="774636" y="4965700"/>
                  </a:lnTo>
                  <a:lnTo>
                    <a:pt x="793127" y="4927600"/>
                  </a:lnTo>
                  <a:lnTo>
                    <a:pt x="805815" y="4914900"/>
                  </a:lnTo>
                  <a:lnTo>
                    <a:pt x="812152" y="4902200"/>
                  </a:lnTo>
                  <a:lnTo>
                    <a:pt x="779805" y="4978400"/>
                  </a:lnTo>
                  <a:lnTo>
                    <a:pt x="759383" y="5029200"/>
                  </a:lnTo>
                  <a:lnTo>
                    <a:pt x="747217" y="5054600"/>
                  </a:lnTo>
                  <a:lnTo>
                    <a:pt x="739660" y="5080000"/>
                  </a:lnTo>
                  <a:lnTo>
                    <a:pt x="733412" y="5105400"/>
                  </a:lnTo>
                  <a:lnTo>
                    <a:pt x="725233" y="5130800"/>
                  </a:lnTo>
                  <a:lnTo>
                    <a:pt x="711466" y="5168900"/>
                  </a:lnTo>
                  <a:lnTo>
                    <a:pt x="688454" y="5219700"/>
                  </a:lnTo>
                  <a:lnTo>
                    <a:pt x="682866" y="5219700"/>
                  </a:lnTo>
                  <a:lnTo>
                    <a:pt x="683056" y="5232400"/>
                  </a:lnTo>
                  <a:lnTo>
                    <a:pt x="680694" y="5245100"/>
                  </a:lnTo>
                  <a:lnTo>
                    <a:pt x="676097" y="5257800"/>
                  </a:lnTo>
                  <a:lnTo>
                    <a:pt x="669531" y="5270500"/>
                  </a:lnTo>
                  <a:lnTo>
                    <a:pt x="651827" y="5321300"/>
                  </a:lnTo>
                  <a:lnTo>
                    <a:pt x="630809" y="5384800"/>
                  </a:lnTo>
                  <a:lnTo>
                    <a:pt x="585190" y="5499100"/>
                  </a:lnTo>
                  <a:lnTo>
                    <a:pt x="574941" y="5537200"/>
                  </a:lnTo>
                  <a:lnTo>
                    <a:pt x="565899" y="5562600"/>
                  </a:lnTo>
                  <a:lnTo>
                    <a:pt x="558101" y="5588000"/>
                  </a:lnTo>
                  <a:lnTo>
                    <a:pt x="551611" y="5600700"/>
                  </a:lnTo>
                  <a:lnTo>
                    <a:pt x="529234" y="5651500"/>
                  </a:lnTo>
                  <a:lnTo>
                    <a:pt x="522643" y="5664200"/>
                  </a:lnTo>
                  <a:lnTo>
                    <a:pt x="527799" y="5638800"/>
                  </a:lnTo>
                  <a:lnTo>
                    <a:pt x="540677" y="5600700"/>
                  </a:lnTo>
                  <a:lnTo>
                    <a:pt x="557237" y="5537200"/>
                  </a:lnTo>
                  <a:lnTo>
                    <a:pt x="586917" y="5448300"/>
                  </a:lnTo>
                  <a:lnTo>
                    <a:pt x="590753" y="5435600"/>
                  </a:lnTo>
                  <a:lnTo>
                    <a:pt x="572439" y="5486400"/>
                  </a:lnTo>
                  <a:lnTo>
                    <a:pt x="554875" y="5537200"/>
                  </a:lnTo>
                  <a:lnTo>
                    <a:pt x="537756" y="5588000"/>
                  </a:lnTo>
                  <a:lnTo>
                    <a:pt x="520814" y="5638800"/>
                  </a:lnTo>
                  <a:lnTo>
                    <a:pt x="503732" y="5689600"/>
                  </a:lnTo>
                  <a:lnTo>
                    <a:pt x="512254" y="5664200"/>
                  </a:lnTo>
                  <a:lnTo>
                    <a:pt x="515518" y="5638800"/>
                  </a:lnTo>
                  <a:lnTo>
                    <a:pt x="514134" y="5626100"/>
                  </a:lnTo>
                  <a:lnTo>
                    <a:pt x="513422" y="5626100"/>
                  </a:lnTo>
                  <a:lnTo>
                    <a:pt x="515327" y="5613400"/>
                  </a:lnTo>
                  <a:lnTo>
                    <a:pt x="521804" y="5588000"/>
                  </a:lnTo>
                  <a:lnTo>
                    <a:pt x="534822" y="5537200"/>
                  </a:lnTo>
                  <a:lnTo>
                    <a:pt x="517321" y="5588000"/>
                  </a:lnTo>
                  <a:lnTo>
                    <a:pt x="502323" y="5626100"/>
                  </a:lnTo>
                  <a:lnTo>
                    <a:pt x="489077" y="5664200"/>
                  </a:lnTo>
                  <a:lnTo>
                    <a:pt x="476821" y="5702300"/>
                  </a:lnTo>
                  <a:lnTo>
                    <a:pt x="465213" y="5727700"/>
                  </a:lnTo>
                  <a:lnTo>
                    <a:pt x="453504" y="5765800"/>
                  </a:lnTo>
                  <a:lnTo>
                    <a:pt x="440842" y="5803900"/>
                  </a:lnTo>
                  <a:lnTo>
                    <a:pt x="426351" y="5867400"/>
                  </a:lnTo>
                  <a:lnTo>
                    <a:pt x="434009" y="5816600"/>
                  </a:lnTo>
                  <a:lnTo>
                    <a:pt x="429971" y="5816600"/>
                  </a:lnTo>
                  <a:lnTo>
                    <a:pt x="417271" y="5854700"/>
                  </a:lnTo>
                  <a:lnTo>
                    <a:pt x="398957" y="5905500"/>
                  </a:lnTo>
                  <a:lnTo>
                    <a:pt x="378942" y="5956300"/>
                  </a:lnTo>
                  <a:lnTo>
                    <a:pt x="359816" y="6019800"/>
                  </a:lnTo>
                  <a:lnTo>
                    <a:pt x="344093" y="6070600"/>
                  </a:lnTo>
                  <a:lnTo>
                    <a:pt x="355701" y="6007100"/>
                  </a:lnTo>
                  <a:lnTo>
                    <a:pt x="368007" y="5969000"/>
                  </a:lnTo>
                  <a:lnTo>
                    <a:pt x="381012" y="5930900"/>
                  </a:lnTo>
                  <a:lnTo>
                    <a:pt x="395274" y="5892800"/>
                  </a:lnTo>
                  <a:lnTo>
                    <a:pt x="409765" y="5842000"/>
                  </a:lnTo>
                  <a:lnTo>
                    <a:pt x="424116" y="5803900"/>
                  </a:lnTo>
                  <a:lnTo>
                    <a:pt x="437921" y="5765800"/>
                  </a:lnTo>
                  <a:lnTo>
                    <a:pt x="450926" y="5727700"/>
                  </a:lnTo>
                  <a:lnTo>
                    <a:pt x="463257" y="5702300"/>
                  </a:lnTo>
                  <a:lnTo>
                    <a:pt x="474383" y="5676900"/>
                  </a:lnTo>
                  <a:lnTo>
                    <a:pt x="479082" y="5664200"/>
                  </a:lnTo>
                  <a:lnTo>
                    <a:pt x="483781" y="5651500"/>
                  </a:lnTo>
                  <a:lnTo>
                    <a:pt x="491007" y="5626100"/>
                  </a:lnTo>
                  <a:lnTo>
                    <a:pt x="495769" y="5626100"/>
                  </a:lnTo>
                  <a:lnTo>
                    <a:pt x="497763" y="5613400"/>
                  </a:lnTo>
                  <a:lnTo>
                    <a:pt x="496658" y="5626100"/>
                  </a:lnTo>
                  <a:lnTo>
                    <a:pt x="498195" y="5613400"/>
                  </a:lnTo>
                  <a:lnTo>
                    <a:pt x="505904" y="5588000"/>
                  </a:lnTo>
                  <a:lnTo>
                    <a:pt x="518325" y="5549900"/>
                  </a:lnTo>
                  <a:lnTo>
                    <a:pt x="533996" y="5511800"/>
                  </a:lnTo>
                  <a:lnTo>
                    <a:pt x="543255" y="5486400"/>
                  </a:lnTo>
                  <a:lnTo>
                    <a:pt x="552513" y="5461000"/>
                  </a:lnTo>
                  <a:lnTo>
                    <a:pt x="571436" y="5410200"/>
                  </a:lnTo>
                  <a:lnTo>
                    <a:pt x="589165" y="5372100"/>
                  </a:lnTo>
                  <a:lnTo>
                    <a:pt x="604088" y="5334000"/>
                  </a:lnTo>
                  <a:lnTo>
                    <a:pt x="611847" y="5308600"/>
                  </a:lnTo>
                  <a:lnTo>
                    <a:pt x="620115" y="5270500"/>
                  </a:lnTo>
                  <a:lnTo>
                    <a:pt x="628611" y="5245100"/>
                  </a:lnTo>
                  <a:lnTo>
                    <a:pt x="637044" y="5207000"/>
                  </a:lnTo>
                  <a:lnTo>
                    <a:pt x="605485" y="5283200"/>
                  </a:lnTo>
                  <a:lnTo>
                    <a:pt x="595414" y="5321300"/>
                  </a:lnTo>
                  <a:lnTo>
                    <a:pt x="559079" y="5410200"/>
                  </a:lnTo>
                  <a:lnTo>
                    <a:pt x="544576" y="5448300"/>
                  </a:lnTo>
                  <a:lnTo>
                    <a:pt x="533819" y="5473700"/>
                  </a:lnTo>
                  <a:lnTo>
                    <a:pt x="527761" y="5486400"/>
                  </a:lnTo>
                  <a:lnTo>
                    <a:pt x="527367" y="5473700"/>
                  </a:lnTo>
                  <a:lnTo>
                    <a:pt x="512076" y="5524500"/>
                  </a:lnTo>
                  <a:lnTo>
                    <a:pt x="497217" y="5575300"/>
                  </a:lnTo>
                  <a:lnTo>
                    <a:pt x="482523" y="5626100"/>
                  </a:lnTo>
                  <a:lnTo>
                    <a:pt x="467715" y="5664200"/>
                  </a:lnTo>
                  <a:lnTo>
                    <a:pt x="495973" y="5549900"/>
                  </a:lnTo>
                  <a:lnTo>
                    <a:pt x="506183" y="5511800"/>
                  </a:lnTo>
                  <a:lnTo>
                    <a:pt x="515772" y="5473700"/>
                  </a:lnTo>
                  <a:lnTo>
                    <a:pt x="525856" y="5435600"/>
                  </a:lnTo>
                  <a:lnTo>
                    <a:pt x="537502" y="5397500"/>
                  </a:lnTo>
                  <a:lnTo>
                    <a:pt x="552030" y="5359400"/>
                  </a:lnTo>
                  <a:lnTo>
                    <a:pt x="570801" y="5295900"/>
                  </a:lnTo>
                  <a:lnTo>
                    <a:pt x="556996" y="5334000"/>
                  </a:lnTo>
                  <a:lnTo>
                    <a:pt x="543623" y="5359400"/>
                  </a:lnTo>
                  <a:lnTo>
                    <a:pt x="530644" y="5397500"/>
                  </a:lnTo>
                  <a:lnTo>
                    <a:pt x="518033" y="5422900"/>
                  </a:lnTo>
                  <a:lnTo>
                    <a:pt x="493903" y="5486400"/>
                  </a:lnTo>
                  <a:lnTo>
                    <a:pt x="472440" y="5549900"/>
                  </a:lnTo>
                  <a:lnTo>
                    <a:pt x="462089" y="5588000"/>
                  </a:lnTo>
                  <a:lnTo>
                    <a:pt x="451993" y="5613400"/>
                  </a:lnTo>
                  <a:lnTo>
                    <a:pt x="442099" y="5651500"/>
                  </a:lnTo>
                  <a:lnTo>
                    <a:pt x="427570" y="5689600"/>
                  </a:lnTo>
                  <a:lnTo>
                    <a:pt x="422960" y="5702300"/>
                  </a:lnTo>
                  <a:lnTo>
                    <a:pt x="418528" y="5715000"/>
                  </a:lnTo>
                  <a:lnTo>
                    <a:pt x="363486" y="5905500"/>
                  </a:lnTo>
                  <a:lnTo>
                    <a:pt x="331952" y="6019800"/>
                  </a:lnTo>
                  <a:lnTo>
                    <a:pt x="323875" y="6057900"/>
                  </a:lnTo>
                  <a:lnTo>
                    <a:pt x="315620" y="6083300"/>
                  </a:lnTo>
                  <a:lnTo>
                    <a:pt x="307251" y="6108700"/>
                  </a:lnTo>
                  <a:lnTo>
                    <a:pt x="298805" y="6134100"/>
                  </a:lnTo>
                  <a:lnTo>
                    <a:pt x="290664" y="6159500"/>
                  </a:lnTo>
                  <a:lnTo>
                    <a:pt x="282282" y="6197600"/>
                  </a:lnTo>
                  <a:lnTo>
                    <a:pt x="273646" y="6223000"/>
                  </a:lnTo>
                  <a:lnTo>
                    <a:pt x="264731" y="6248400"/>
                  </a:lnTo>
                  <a:lnTo>
                    <a:pt x="276059" y="6197600"/>
                  </a:lnTo>
                  <a:lnTo>
                    <a:pt x="261175" y="6261100"/>
                  </a:lnTo>
                  <a:lnTo>
                    <a:pt x="247281" y="6311900"/>
                  </a:lnTo>
                  <a:lnTo>
                    <a:pt x="234289" y="6362700"/>
                  </a:lnTo>
                  <a:lnTo>
                    <a:pt x="222084" y="6413500"/>
                  </a:lnTo>
                  <a:lnTo>
                    <a:pt x="199669" y="6502400"/>
                  </a:lnTo>
                  <a:lnTo>
                    <a:pt x="189268" y="6540500"/>
                  </a:lnTo>
                  <a:lnTo>
                    <a:pt x="179247" y="6578600"/>
                  </a:lnTo>
                  <a:lnTo>
                    <a:pt x="170307" y="6616700"/>
                  </a:lnTo>
                  <a:lnTo>
                    <a:pt x="161709" y="6654800"/>
                  </a:lnTo>
                  <a:lnTo>
                    <a:pt x="153416" y="6680200"/>
                  </a:lnTo>
                  <a:lnTo>
                    <a:pt x="145440" y="6718300"/>
                  </a:lnTo>
                  <a:lnTo>
                    <a:pt x="132219" y="6756400"/>
                  </a:lnTo>
                  <a:lnTo>
                    <a:pt x="227342" y="6756400"/>
                  </a:lnTo>
                  <a:lnTo>
                    <a:pt x="229654" y="6743700"/>
                  </a:lnTo>
                  <a:lnTo>
                    <a:pt x="232651" y="6731000"/>
                  </a:lnTo>
                  <a:lnTo>
                    <a:pt x="235508" y="6705600"/>
                  </a:lnTo>
                  <a:lnTo>
                    <a:pt x="238213" y="6692900"/>
                  </a:lnTo>
                  <a:lnTo>
                    <a:pt x="240792" y="6667500"/>
                  </a:lnTo>
                  <a:lnTo>
                    <a:pt x="245579" y="6642100"/>
                  </a:lnTo>
                  <a:lnTo>
                    <a:pt x="249821" y="6604000"/>
                  </a:lnTo>
                  <a:lnTo>
                    <a:pt x="253860" y="6565900"/>
                  </a:lnTo>
                  <a:lnTo>
                    <a:pt x="258025" y="6540500"/>
                  </a:lnTo>
                  <a:lnTo>
                    <a:pt x="252107" y="6565900"/>
                  </a:lnTo>
                  <a:lnTo>
                    <a:pt x="247180" y="6591300"/>
                  </a:lnTo>
                  <a:lnTo>
                    <a:pt x="242989" y="6616700"/>
                  </a:lnTo>
                  <a:lnTo>
                    <a:pt x="239242" y="6629400"/>
                  </a:lnTo>
                  <a:lnTo>
                    <a:pt x="235966" y="6654800"/>
                  </a:lnTo>
                  <a:lnTo>
                    <a:pt x="233095" y="6667500"/>
                  </a:lnTo>
                  <a:lnTo>
                    <a:pt x="230619" y="6667500"/>
                  </a:lnTo>
                  <a:lnTo>
                    <a:pt x="228498" y="6680200"/>
                  </a:lnTo>
                  <a:lnTo>
                    <a:pt x="225183" y="6692900"/>
                  </a:lnTo>
                  <a:lnTo>
                    <a:pt x="220230" y="6692900"/>
                  </a:lnTo>
                  <a:lnTo>
                    <a:pt x="218427" y="6680200"/>
                  </a:lnTo>
                  <a:lnTo>
                    <a:pt x="215315" y="6680200"/>
                  </a:lnTo>
                  <a:lnTo>
                    <a:pt x="208737" y="6692900"/>
                  </a:lnTo>
                  <a:lnTo>
                    <a:pt x="196545" y="6731000"/>
                  </a:lnTo>
                  <a:lnTo>
                    <a:pt x="204025" y="6692900"/>
                  </a:lnTo>
                  <a:lnTo>
                    <a:pt x="213131" y="6654800"/>
                  </a:lnTo>
                  <a:lnTo>
                    <a:pt x="222694" y="6616700"/>
                  </a:lnTo>
                  <a:lnTo>
                    <a:pt x="231521" y="6578600"/>
                  </a:lnTo>
                  <a:lnTo>
                    <a:pt x="238379" y="6540500"/>
                  </a:lnTo>
                  <a:lnTo>
                    <a:pt x="250596" y="6489700"/>
                  </a:lnTo>
                  <a:lnTo>
                    <a:pt x="260362" y="6438900"/>
                  </a:lnTo>
                  <a:lnTo>
                    <a:pt x="259803" y="6413500"/>
                  </a:lnTo>
                  <a:lnTo>
                    <a:pt x="264287" y="6413500"/>
                  </a:lnTo>
                  <a:lnTo>
                    <a:pt x="269455" y="6400800"/>
                  </a:lnTo>
                  <a:lnTo>
                    <a:pt x="275221" y="6388100"/>
                  </a:lnTo>
                  <a:lnTo>
                    <a:pt x="281559" y="6362700"/>
                  </a:lnTo>
                  <a:lnTo>
                    <a:pt x="288594" y="6350000"/>
                  </a:lnTo>
                  <a:lnTo>
                    <a:pt x="304622" y="6299200"/>
                  </a:lnTo>
                  <a:lnTo>
                    <a:pt x="322110" y="6248400"/>
                  </a:lnTo>
                  <a:lnTo>
                    <a:pt x="340626" y="6197600"/>
                  </a:lnTo>
                  <a:lnTo>
                    <a:pt x="350100" y="6159500"/>
                  </a:lnTo>
                  <a:lnTo>
                    <a:pt x="359968" y="6134100"/>
                  </a:lnTo>
                  <a:lnTo>
                    <a:pt x="370141" y="6108700"/>
                  </a:lnTo>
                  <a:lnTo>
                    <a:pt x="376974" y="6083300"/>
                  </a:lnTo>
                  <a:lnTo>
                    <a:pt x="380377" y="6070600"/>
                  </a:lnTo>
                  <a:lnTo>
                    <a:pt x="390410" y="6045200"/>
                  </a:lnTo>
                  <a:lnTo>
                    <a:pt x="400265" y="6019800"/>
                  </a:lnTo>
                  <a:lnTo>
                    <a:pt x="409854" y="5981700"/>
                  </a:lnTo>
                  <a:lnTo>
                    <a:pt x="419112" y="5956300"/>
                  </a:lnTo>
                  <a:lnTo>
                    <a:pt x="428015" y="5930900"/>
                  </a:lnTo>
                  <a:lnTo>
                    <a:pt x="436956" y="5905500"/>
                  </a:lnTo>
                  <a:lnTo>
                    <a:pt x="445312" y="5892800"/>
                  </a:lnTo>
                  <a:lnTo>
                    <a:pt x="453021" y="5867400"/>
                  </a:lnTo>
                  <a:lnTo>
                    <a:pt x="459994" y="5854700"/>
                  </a:lnTo>
                  <a:lnTo>
                    <a:pt x="471487" y="5829300"/>
                  </a:lnTo>
                  <a:lnTo>
                    <a:pt x="479183" y="5816600"/>
                  </a:lnTo>
                  <a:lnTo>
                    <a:pt x="482511" y="5816600"/>
                  </a:lnTo>
                  <a:lnTo>
                    <a:pt x="480898" y="5842000"/>
                  </a:lnTo>
                  <a:lnTo>
                    <a:pt x="487591" y="5829300"/>
                  </a:lnTo>
                  <a:lnTo>
                    <a:pt x="491236" y="5816600"/>
                  </a:lnTo>
                  <a:lnTo>
                    <a:pt x="494880" y="5803900"/>
                  </a:lnTo>
                  <a:lnTo>
                    <a:pt x="502729" y="5778500"/>
                  </a:lnTo>
                  <a:lnTo>
                    <a:pt x="511111" y="5753100"/>
                  </a:lnTo>
                  <a:lnTo>
                    <a:pt x="520179" y="5727700"/>
                  </a:lnTo>
                  <a:lnTo>
                    <a:pt x="530148" y="5702300"/>
                  </a:lnTo>
                  <a:lnTo>
                    <a:pt x="533679" y="5689600"/>
                  </a:lnTo>
                  <a:lnTo>
                    <a:pt x="540753" y="5664200"/>
                  </a:lnTo>
                  <a:lnTo>
                    <a:pt x="551713" y="5638800"/>
                  </a:lnTo>
                  <a:lnTo>
                    <a:pt x="574979" y="5562600"/>
                  </a:lnTo>
                  <a:lnTo>
                    <a:pt x="581012" y="5549900"/>
                  </a:lnTo>
                  <a:lnTo>
                    <a:pt x="587222" y="5537200"/>
                  </a:lnTo>
                  <a:lnTo>
                    <a:pt x="593674" y="5511800"/>
                  </a:lnTo>
                  <a:lnTo>
                    <a:pt x="600456" y="5499100"/>
                  </a:lnTo>
                  <a:lnTo>
                    <a:pt x="657263" y="5334000"/>
                  </a:lnTo>
                  <a:lnTo>
                    <a:pt x="672541" y="5295900"/>
                  </a:lnTo>
                  <a:lnTo>
                    <a:pt x="688327" y="5257800"/>
                  </a:lnTo>
                  <a:lnTo>
                    <a:pt x="704380" y="5219700"/>
                  </a:lnTo>
                  <a:lnTo>
                    <a:pt x="720471" y="5168900"/>
                  </a:lnTo>
                  <a:lnTo>
                    <a:pt x="728586" y="5156200"/>
                  </a:lnTo>
                  <a:lnTo>
                    <a:pt x="736650" y="5130800"/>
                  </a:lnTo>
                  <a:lnTo>
                    <a:pt x="744982" y="5105400"/>
                  </a:lnTo>
                  <a:lnTo>
                    <a:pt x="753872" y="5092700"/>
                  </a:lnTo>
                  <a:lnTo>
                    <a:pt x="790308" y="5003800"/>
                  </a:lnTo>
                  <a:lnTo>
                    <a:pt x="833628" y="4902200"/>
                  </a:lnTo>
                  <a:lnTo>
                    <a:pt x="860704" y="4838700"/>
                  </a:lnTo>
                  <a:lnTo>
                    <a:pt x="878014" y="4800600"/>
                  </a:lnTo>
                  <a:lnTo>
                    <a:pt x="895223" y="4762500"/>
                  </a:lnTo>
                  <a:lnTo>
                    <a:pt x="912329" y="4724400"/>
                  </a:lnTo>
                  <a:lnTo>
                    <a:pt x="929309" y="4686300"/>
                  </a:lnTo>
                  <a:lnTo>
                    <a:pt x="918730" y="4711700"/>
                  </a:lnTo>
                  <a:lnTo>
                    <a:pt x="908265" y="4737100"/>
                  </a:lnTo>
                  <a:lnTo>
                    <a:pt x="897928" y="4762500"/>
                  </a:lnTo>
                  <a:lnTo>
                    <a:pt x="887666" y="4787900"/>
                  </a:lnTo>
                  <a:lnTo>
                    <a:pt x="923366" y="4724400"/>
                  </a:lnTo>
                  <a:lnTo>
                    <a:pt x="931443" y="4711700"/>
                  </a:lnTo>
                  <a:lnTo>
                    <a:pt x="939266" y="4686300"/>
                  </a:lnTo>
                  <a:lnTo>
                    <a:pt x="946924" y="4673600"/>
                  </a:lnTo>
                  <a:lnTo>
                    <a:pt x="954532" y="4660900"/>
                  </a:lnTo>
                  <a:lnTo>
                    <a:pt x="968908" y="4635500"/>
                  </a:lnTo>
                  <a:lnTo>
                    <a:pt x="982040" y="4610100"/>
                  </a:lnTo>
                  <a:lnTo>
                    <a:pt x="994003" y="4584700"/>
                  </a:lnTo>
                  <a:lnTo>
                    <a:pt x="1004887" y="4572000"/>
                  </a:lnTo>
                  <a:lnTo>
                    <a:pt x="1023721" y="4521200"/>
                  </a:lnTo>
                  <a:lnTo>
                    <a:pt x="1039241" y="4495800"/>
                  </a:lnTo>
                  <a:lnTo>
                    <a:pt x="1052093" y="4457700"/>
                  </a:lnTo>
                  <a:lnTo>
                    <a:pt x="1062977" y="4432300"/>
                  </a:lnTo>
                  <a:lnTo>
                    <a:pt x="1077798" y="4394200"/>
                  </a:lnTo>
                  <a:lnTo>
                    <a:pt x="1093127" y="4356100"/>
                  </a:lnTo>
                  <a:lnTo>
                    <a:pt x="1111567" y="4305300"/>
                  </a:lnTo>
                  <a:lnTo>
                    <a:pt x="1135710" y="4254500"/>
                  </a:lnTo>
                  <a:lnTo>
                    <a:pt x="1168158" y="4191000"/>
                  </a:lnTo>
                  <a:lnTo>
                    <a:pt x="1145286" y="4241800"/>
                  </a:lnTo>
                  <a:lnTo>
                    <a:pt x="1139075" y="4254500"/>
                  </a:lnTo>
                  <a:lnTo>
                    <a:pt x="1146568" y="4241800"/>
                  </a:lnTo>
                  <a:lnTo>
                    <a:pt x="1164780" y="4216400"/>
                  </a:lnTo>
                  <a:lnTo>
                    <a:pt x="1182090" y="4191000"/>
                  </a:lnTo>
                  <a:lnTo>
                    <a:pt x="1190752" y="4178300"/>
                  </a:lnTo>
                  <a:lnTo>
                    <a:pt x="1270241" y="4051300"/>
                  </a:lnTo>
                  <a:lnTo>
                    <a:pt x="1289405" y="4013200"/>
                  </a:lnTo>
                  <a:lnTo>
                    <a:pt x="1307236" y="3987800"/>
                  </a:lnTo>
                  <a:lnTo>
                    <a:pt x="1322882" y="3962400"/>
                  </a:lnTo>
                  <a:lnTo>
                    <a:pt x="1335493" y="3949700"/>
                  </a:lnTo>
                  <a:lnTo>
                    <a:pt x="1361249" y="3898900"/>
                  </a:lnTo>
                  <a:lnTo>
                    <a:pt x="1411770" y="3822700"/>
                  </a:lnTo>
                  <a:lnTo>
                    <a:pt x="1437297" y="3771900"/>
                  </a:lnTo>
                  <a:lnTo>
                    <a:pt x="1446022" y="3759200"/>
                  </a:lnTo>
                  <a:lnTo>
                    <a:pt x="1463471" y="3733800"/>
                  </a:lnTo>
                  <a:lnTo>
                    <a:pt x="1490700" y="3695700"/>
                  </a:lnTo>
                  <a:lnTo>
                    <a:pt x="1515211" y="3657600"/>
                  </a:lnTo>
                  <a:lnTo>
                    <a:pt x="1541043" y="3606800"/>
                  </a:lnTo>
                  <a:lnTo>
                    <a:pt x="1568475" y="3568700"/>
                  </a:lnTo>
                  <a:lnTo>
                    <a:pt x="1597799" y="3530600"/>
                  </a:lnTo>
                  <a:lnTo>
                    <a:pt x="1629283" y="3479800"/>
                  </a:lnTo>
                  <a:lnTo>
                    <a:pt x="1663230" y="3441700"/>
                  </a:lnTo>
                  <a:lnTo>
                    <a:pt x="1699920" y="3390900"/>
                  </a:lnTo>
                  <a:lnTo>
                    <a:pt x="1708137" y="3378200"/>
                  </a:lnTo>
                  <a:lnTo>
                    <a:pt x="1715909" y="3378200"/>
                  </a:lnTo>
                  <a:lnTo>
                    <a:pt x="1723428" y="3365500"/>
                  </a:lnTo>
                  <a:lnTo>
                    <a:pt x="1738299" y="3365500"/>
                  </a:lnTo>
                  <a:lnTo>
                    <a:pt x="1746008" y="3352800"/>
                  </a:lnTo>
                  <a:lnTo>
                    <a:pt x="1754149" y="3352800"/>
                  </a:lnTo>
                  <a:lnTo>
                    <a:pt x="1762899" y="3340100"/>
                  </a:lnTo>
                  <a:lnTo>
                    <a:pt x="1772500" y="3327400"/>
                  </a:lnTo>
                  <a:lnTo>
                    <a:pt x="1783308" y="3327400"/>
                  </a:lnTo>
                  <a:lnTo>
                    <a:pt x="1789112" y="3314700"/>
                  </a:lnTo>
                  <a:lnTo>
                    <a:pt x="1795322" y="3314700"/>
                  </a:lnTo>
                  <a:lnTo>
                    <a:pt x="1801964" y="3302000"/>
                  </a:lnTo>
                  <a:lnTo>
                    <a:pt x="1809064" y="3289300"/>
                  </a:lnTo>
                  <a:lnTo>
                    <a:pt x="1824456" y="3276600"/>
                  </a:lnTo>
                  <a:lnTo>
                    <a:pt x="1841652" y="3263900"/>
                  </a:lnTo>
                  <a:lnTo>
                    <a:pt x="1860842" y="3238500"/>
                  </a:lnTo>
                  <a:lnTo>
                    <a:pt x="1882254" y="3213100"/>
                  </a:lnTo>
                  <a:lnTo>
                    <a:pt x="1956142" y="3111500"/>
                  </a:lnTo>
                  <a:lnTo>
                    <a:pt x="2031022" y="3022600"/>
                  </a:lnTo>
                  <a:lnTo>
                    <a:pt x="2052408" y="2997200"/>
                  </a:lnTo>
                  <a:lnTo>
                    <a:pt x="2102929" y="2946400"/>
                  </a:lnTo>
                  <a:lnTo>
                    <a:pt x="2128456" y="2908300"/>
                  </a:lnTo>
                  <a:lnTo>
                    <a:pt x="2154186" y="2882900"/>
                  </a:lnTo>
                  <a:lnTo>
                    <a:pt x="2194509" y="2844800"/>
                  </a:lnTo>
                  <a:lnTo>
                    <a:pt x="2232888" y="2806700"/>
                  </a:lnTo>
                  <a:lnTo>
                    <a:pt x="2268626" y="2768600"/>
                  </a:lnTo>
                  <a:lnTo>
                    <a:pt x="2301062" y="2730500"/>
                  </a:lnTo>
                  <a:lnTo>
                    <a:pt x="2315273" y="2717800"/>
                  </a:lnTo>
                  <a:lnTo>
                    <a:pt x="2329484" y="2705100"/>
                  </a:lnTo>
                  <a:lnTo>
                    <a:pt x="2312530" y="2717800"/>
                  </a:lnTo>
                  <a:lnTo>
                    <a:pt x="2338590" y="2692400"/>
                  </a:lnTo>
                  <a:lnTo>
                    <a:pt x="2361006" y="2679700"/>
                  </a:lnTo>
                  <a:lnTo>
                    <a:pt x="2380043" y="2654300"/>
                  </a:lnTo>
                  <a:lnTo>
                    <a:pt x="2395982" y="2641600"/>
                  </a:lnTo>
                  <a:lnTo>
                    <a:pt x="2408618" y="2628900"/>
                  </a:lnTo>
                  <a:lnTo>
                    <a:pt x="2417876" y="2616200"/>
                  </a:lnTo>
                  <a:lnTo>
                    <a:pt x="2423845" y="2603500"/>
                  </a:lnTo>
                  <a:lnTo>
                    <a:pt x="2416022" y="2603500"/>
                  </a:lnTo>
                  <a:lnTo>
                    <a:pt x="2406510" y="2616200"/>
                  </a:lnTo>
                  <a:lnTo>
                    <a:pt x="2400655" y="2616200"/>
                  </a:lnTo>
                  <a:lnTo>
                    <a:pt x="2394089" y="2628900"/>
                  </a:lnTo>
                  <a:lnTo>
                    <a:pt x="2386825" y="2628900"/>
                  </a:lnTo>
                  <a:lnTo>
                    <a:pt x="2378875" y="2641600"/>
                  </a:lnTo>
                  <a:lnTo>
                    <a:pt x="2374493" y="2641600"/>
                  </a:lnTo>
                  <a:lnTo>
                    <a:pt x="2477300" y="2527300"/>
                  </a:lnTo>
                  <a:lnTo>
                    <a:pt x="2484463" y="2527300"/>
                  </a:lnTo>
                  <a:lnTo>
                    <a:pt x="2767825" y="2235200"/>
                  </a:lnTo>
                  <a:lnTo>
                    <a:pt x="2794812" y="2209800"/>
                  </a:lnTo>
                  <a:lnTo>
                    <a:pt x="2848800" y="2159000"/>
                  </a:lnTo>
                  <a:lnTo>
                    <a:pt x="2870682" y="2146300"/>
                  </a:lnTo>
                  <a:lnTo>
                    <a:pt x="2893123" y="2120900"/>
                  </a:lnTo>
                  <a:lnTo>
                    <a:pt x="2904617" y="2108200"/>
                  </a:lnTo>
                  <a:lnTo>
                    <a:pt x="2916123" y="2095500"/>
                  </a:lnTo>
                  <a:lnTo>
                    <a:pt x="2939656" y="2082800"/>
                  </a:lnTo>
                  <a:lnTo>
                    <a:pt x="3010103" y="2020417"/>
                  </a:lnTo>
                  <a:lnTo>
                    <a:pt x="2974873" y="2057400"/>
                  </a:lnTo>
                  <a:lnTo>
                    <a:pt x="2940926" y="2082800"/>
                  </a:lnTo>
                  <a:lnTo>
                    <a:pt x="2909544" y="2108200"/>
                  </a:lnTo>
                  <a:lnTo>
                    <a:pt x="2855569" y="2171700"/>
                  </a:lnTo>
                  <a:lnTo>
                    <a:pt x="2844406" y="2171700"/>
                  </a:lnTo>
                  <a:lnTo>
                    <a:pt x="2834068" y="2184400"/>
                  </a:lnTo>
                  <a:lnTo>
                    <a:pt x="2824594" y="2197100"/>
                  </a:lnTo>
                  <a:lnTo>
                    <a:pt x="2816009" y="2209800"/>
                  </a:lnTo>
                  <a:lnTo>
                    <a:pt x="2833611" y="2197100"/>
                  </a:lnTo>
                  <a:lnTo>
                    <a:pt x="2832798" y="2209800"/>
                  </a:lnTo>
                  <a:lnTo>
                    <a:pt x="2816199" y="2235200"/>
                  </a:lnTo>
                  <a:lnTo>
                    <a:pt x="2807551" y="2246287"/>
                  </a:lnTo>
                  <a:lnTo>
                    <a:pt x="2825470" y="2235200"/>
                  </a:lnTo>
                  <a:lnTo>
                    <a:pt x="2860014" y="2197100"/>
                  </a:lnTo>
                  <a:lnTo>
                    <a:pt x="2898559" y="2159000"/>
                  </a:lnTo>
                  <a:lnTo>
                    <a:pt x="2955734" y="2108200"/>
                  </a:lnTo>
                  <a:lnTo>
                    <a:pt x="2986024" y="2082800"/>
                  </a:lnTo>
                  <a:lnTo>
                    <a:pt x="3114598" y="1968500"/>
                  </a:lnTo>
                  <a:lnTo>
                    <a:pt x="3148241" y="1943100"/>
                  </a:lnTo>
                  <a:lnTo>
                    <a:pt x="3216211" y="1892300"/>
                  </a:lnTo>
                  <a:lnTo>
                    <a:pt x="3249803" y="1854200"/>
                  </a:lnTo>
                  <a:lnTo>
                    <a:pt x="3265767" y="1841500"/>
                  </a:lnTo>
                  <a:lnTo>
                    <a:pt x="3377577" y="1752600"/>
                  </a:lnTo>
                  <a:lnTo>
                    <a:pt x="3407384" y="1727200"/>
                  </a:lnTo>
                  <a:lnTo>
                    <a:pt x="3463252" y="1689100"/>
                  </a:lnTo>
                  <a:lnTo>
                    <a:pt x="3488613" y="1663700"/>
                  </a:lnTo>
                  <a:lnTo>
                    <a:pt x="3533330" y="1625600"/>
                  </a:lnTo>
                  <a:lnTo>
                    <a:pt x="3568801" y="1600200"/>
                  </a:lnTo>
                  <a:lnTo>
                    <a:pt x="3593592" y="1574800"/>
                  </a:lnTo>
                  <a:lnTo>
                    <a:pt x="3631425" y="1536700"/>
                  </a:lnTo>
                  <a:lnTo>
                    <a:pt x="3644201" y="1536700"/>
                  </a:lnTo>
                  <a:lnTo>
                    <a:pt x="3657181" y="1524000"/>
                  </a:lnTo>
                  <a:lnTo>
                    <a:pt x="3710813" y="1485900"/>
                  </a:lnTo>
                  <a:lnTo>
                    <a:pt x="3822357" y="1409700"/>
                  </a:lnTo>
                  <a:lnTo>
                    <a:pt x="3879926" y="1358900"/>
                  </a:lnTo>
                  <a:lnTo>
                    <a:pt x="3909123" y="1346200"/>
                  </a:lnTo>
                  <a:lnTo>
                    <a:pt x="3938714" y="1320800"/>
                  </a:lnTo>
                  <a:lnTo>
                    <a:pt x="3959047" y="1308100"/>
                  </a:lnTo>
                  <a:lnTo>
                    <a:pt x="4060672" y="1244600"/>
                  </a:lnTo>
                  <a:lnTo>
                    <a:pt x="4200093" y="1143000"/>
                  </a:lnTo>
                  <a:lnTo>
                    <a:pt x="4215803" y="1130300"/>
                  </a:lnTo>
                  <a:lnTo>
                    <a:pt x="4231614" y="1130300"/>
                  </a:lnTo>
                  <a:lnTo>
                    <a:pt x="4247502" y="1117600"/>
                  </a:lnTo>
                  <a:lnTo>
                    <a:pt x="4540821" y="939800"/>
                  </a:lnTo>
                  <a:lnTo>
                    <a:pt x="4561662" y="927100"/>
                  </a:lnTo>
                  <a:lnTo>
                    <a:pt x="4550270" y="927100"/>
                  </a:lnTo>
                  <a:lnTo>
                    <a:pt x="4768227" y="812393"/>
                  </a:lnTo>
                  <a:lnTo>
                    <a:pt x="4751756" y="825500"/>
                  </a:lnTo>
                  <a:lnTo>
                    <a:pt x="4799482" y="800100"/>
                  </a:lnTo>
                  <a:lnTo>
                    <a:pt x="4791659" y="800100"/>
                  </a:lnTo>
                  <a:lnTo>
                    <a:pt x="4815865" y="787400"/>
                  </a:lnTo>
                  <a:lnTo>
                    <a:pt x="4799990" y="799833"/>
                  </a:lnTo>
                  <a:lnTo>
                    <a:pt x="4823701" y="787400"/>
                  </a:lnTo>
                  <a:lnTo>
                    <a:pt x="4944846" y="723900"/>
                  </a:lnTo>
                  <a:lnTo>
                    <a:pt x="4945138" y="736600"/>
                  </a:lnTo>
                  <a:lnTo>
                    <a:pt x="4918608" y="749300"/>
                  </a:lnTo>
                  <a:lnTo>
                    <a:pt x="4873422" y="774700"/>
                  </a:lnTo>
                  <a:lnTo>
                    <a:pt x="4817783" y="812800"/>
                  </a:lnTo>
                  <a:lnTo>
                    <a:pt x="4831486" y="812800"/>
                  </a:lnTo>
                  <a:lnTo>
                    <a:pt x="4837265" y="800100"/>
                  </a:lnTo>
                  <a:lnTo>
                    <a:pt x="4844948" y="800100"/>
                  </a:lnTo>
                  <a:lnTo>
                    <a:pt x="4836769" y="812800"/>
                  </a:lnTo>
                  <a:lnTo>
                    <a:pt x="4818494" y="825500"/>
                  </a:lnTo>
                  <a:lnTo>
                    <a:pt x="4779276" y="838200"/>
                  </a:lnTo>
                  <a:lnTo>
                    <a:pt x="4739144" y="863600"/>
                  </a:lnTo>
                  <a:lnTo>
                    <a:pt x="4701756" y="889000"/>
                  </a:lnTo>
                  <a:lnTo>
                    <a:pt x="4670818" y="901700"/>
                  </a:lnTo>
                  <a:lnTo>
                    <a:pt x="4712767" y="889000"/>
                  </a:lnTo>
                  <a:lnTo>
                    <a:pt x="4751794" y="863600"/>
                  </a:lnTo>
                  <a:lnTo>
                    <a:pt x="4788230" y="838200"/>
                  </a:lnTo>
                  <a:lnTo>
                    <a:pt x="4822406" y="825500"/>
                  </a:lnTo>
                  <a:lnTo>
                    <a:pt x="4854943" y="800100"/>
                  </a:lnTo>
                  <a:lnTo>
                    <a:pt x="4885664" y="787400"/>
                  </a:lnTo>
                  <a:lnTo>
                    <a:pt x="4942764" y="749300"/>
                  </a:lnTo>
                  <a:lnTo>
                    <a:pt x="4969688" y="736600"/>
                  </a:lnTo>
                  <a:lnTo>
                    <a:pt x="4995888" y="723900"/>
                  </a:lnTo>
                  <a:lnTo>
                    <a:pt x="5072951" y="685800"/>
                  </a:lnTo>
                  <a:lnTo>
                    <a:pt x="5099037" y="673100"/>
                  </a:lnTo>
                  <a:lnTo>
                    <a:pt x="4961013" y="673100"/>
                  </a:lnTo>
                  <a:lnTo>
                    <a:pt x="4959832" y="673100"/>
                  </a:lnTo>
                  <a:lnTo>
                    <a:pt x="4948542" y="685800"/>
                  </a:lnTo>
                  <a:lnTo>
                    <a:pt x="4947539" y="685800"/>
                  </a:lnTo>
                  <a:lnTo>
                    <a:pt x="4952987" y="673100"/>
                  </a:lnTo>
                  <a:lnTo>
                    <a:pt x="4959832" y="673100"/>
                  </a:lnTo>
                  <a:lnTo>
                    <a:pt x="4961445" y="672299"/>
                  </a:lnTo>
                  <a:lnTo>
                    <a:pt x="4967757" y="660400"/>
                  </a:lnTo>
                  <a:lnTo>
                    <a:pt x="4961979" y="660400"/>
                  </a:lnTo>
                  <a:lnTo>
                    <a:pt x="4941722" y="673100"/>
                  </a:lnTo>
                  <a:lnTo>
                    <a:pt x="4897005" y="698500"/>
                  </a:lnTo>
                  <a:lnTo>
                    <a:pt x="4857521" y="723900"/>
                  </a:lnTo>
                  <a:lnTo>
                    <a:pt x="4821415" y="736600"/>
                  </a:lnTo>
                  <a:lnTo>
                    <a:pt x="4786820" y="762000"/>
                  </a:lnTo>
                  <a:lnTo>
                    <a:pt x="4752365" y="774700"/>
                  </a:lnTo>
                  <a:lnTo>
                    <a:pt x="4715853" y="800100"/>
                  </a:lnTo>
                  <a:lnTo>
                    <a:pt x="4675479" y="825500"/>
                  </a:lnTo>
                  <a:lnTo>
                    <a:pt x="4629416" y="850900"/>
                  </a:lnTo>
                  <a:lnTo>
                    <a:pt x="4561586" y="889000"/>
                  </a:lnTo>
                  <a:lnTo>
                    <a:pt x="4547844" y="897597"/>
                  </a:lnTo>
                  <a:lnTo>
                    <a:pt x="4547844" y="928382"/>
                  </a:lnTo>
                  <a:lnTo>
                    <a:pt x="4536046" y="939800"/>
                  </a:lnTo>
                  <a:lnTo>
                    <a:pt x="4526102" y="939800"/>
                  </a:lnTo>
                  <a:lnTo>
                    <a:pt x="4547844" y="928382"/>
                  </a:lnTo>
                  <a:lnTo>
                    <a:pt x="4547844" y="897597"/>
                  </a:lnTo>
                  <a:lnTo>
                    <a:pt x="4520933" y="914400"/>
                  </a:lnTo>
                  <a:lnTo>
                    <a:pt x="4498568" y="927100"/>
                  </a:lnTo>
                  <a:lnTo>
                    <a:pt x="4478845" y="927100"/>
                  </a:lnTo>
                  <a:lnTo>
                    <a:pt x="4488904" y="914400"/>
                  </a:lnTo>
                  <a:lnTo>
                    <a:pt x="4491964" y="901700"/>
                  </a:lnTo>
                  <a:lnTo>
                    <a:pt x="4517860" y="889000"/>
                  </a:lnTo>
                  <a:lnTo>
                    <a:pt x="4577092" y="850900"/>
                  </a:lnTo>
                  <a:lnTo>
                    <a:pt x="4546498" y="863600"/>
                  </a:lnTo>
                  <a:lnTo>
                    <a:pt x="4499267" y="889000"/>
                  </a:lnTo>
                  <a:lnTo>
                    <a:pt x="4466488" y="914400"/>
                  </a:lnTo>
                  <a:lnTo>
                    <a:pt x="4454004" y="927100"/>
                  </a:lnTo>
                  <a:lnTo>
                    <a:pt x="4443184" y="927100"/>
                  </a:lnTo>
                  <a:lnTo>
                    <a:pt x="4433303" y="939800"/>
                  </a:lnTo>
                  <a:lnTo>
                    <a:pt x="4413910" y="952500"/>
                  </a:lnTo>
                  <a:lnTo>
                    <a:pt x="4390758" y="977900"/>
                  </a:lnTo>
                  <a:lnTo>
                    <a:pt x="4358716" y="990600"/>
                  </a:lnTo>
                  <a:lnTo>
                    <a:pt x="4312666" y="1016000"/>
                  </a:lnTo>
                  <a:lnTo>
                    <a:pt x="4283291" y="1028700"/>
                  </a:lnTo>
                  <a:lnTo>
                    <a:pt x="4226839" y="1054100"/>
                  </a:lnTo>
                  <a:lnTo>
                    <a:pt x="4210863" y="1066800"/>
                  </a:lnTo>
                  <a:lnTo>
                    <a:pt x="4194187" y="1079500"/>
                  </a:lnTo>
                  <a:lnTo>
                    <a:pt x="4176992" y="1092200"/>
                  </a:lnTo>
                  <a:lnTo>
                    <a:pt x="4159504" y="1092200"/>
                  </a:lnTo>
                  <a:lnTo>
                    <a:pt x="4123131" y="1117600"/>
                  </a:lnTo>
                  <a:lnTo>
                    <a:pt x="4085145" y="1143000"/>
                  </a:lnTo>
                  <a:lnTo>
                    <a:pt x="4045940" y="1168400"/>
                  </a:lnTo>
                  <a:lnTo>
                    <a:pt x="3924833" y="1244600"/>
                  </a:lnTo>
                  <a:lnTo>
                    <a:pt x="3914737" y="1257300"/>
                  </a:lnTo>
                  <a:lnTo>
                    <a:pt x="3904627" y="1257300"/>
                  </a:lnTo>
                  <a:lnTo>
                    <a:pt x="3894594" y="1270000"/>
                  </a:lnTo>
                  <a:lnTo>
                    <a:pt x="3884701" y="1282700"/>
                  </a:lnTo>
                  <a:lnTo>
                    <a:pt x="3845966" y="1308100"/>
                  </a:lnTo>
                  <a:lnTo>
                    <a:pt x="3808311" y="1333500"/>
                  </a:lnTo>
                  <a:lnTo>
                    <a:pt x="3772090" y="1358900"/>
                  </a:lnTo>
                  <a:lnTo>
                    <a:pt x="3737699" y="1384300"/>
                  </a:lnTo>
                  <a:lnTo>
                    <a:pt x="3705517" y="1409700"/>
                  </a:lnTo>
                  <a:lnTo>
                    <a:pt x="3739464" y="1384300"/>
                  </a:lnTo>
                  <a:lnTo>
                    <a:pt x="3743947" y="1384300"/>
                  </a:lnTo>
                  <a:lnTo>
                    <a:pt x="3731679" y="1401292"/>
                  </a:lnTo>
                  <a:lnTo>
                    <a:pt x="3754729" y="1384300"/>
                  </a:lnTo>
                  <a:lnTo>
                    <a:pt x="3771950" y="1371600"/>
                  </a:lnTo>
                  <a:lnTo>
                    <a:pt x="3822230" y="1346200"/>
                  </a:lnTo>
                  <a:lnTo>
                    <a:pt x="3858171" y="1322285"/>
                  </a:lnTo>
                  <a:lnTo>
                    <a:pt x="3844239" y="1333500"/>
                  </a:lnTo>
                  <a:lnTo>
                    <a:pt x="3806875" y="1358900"/>
                  </a:lnTo>
                  <a:lnTo>
                    <a:pt x="3765054" y="1397000"/>
                  </a:lnTo>
                  <a:lnTo>
                    <a:pt x="3720160" y="1422400"/>
                  </a:lnTo>
                  <a:lnTo>
                    <a:pt x="3673576" y="1460500"/>
                  </a:lnTo>
                  <a:lnTo>
                    <a:pt x="3626713" y="1485900"/>
                  </a:lnTo>
                  <a:lnTo>
                    <a:pt x="3580638" y="1529676"/>
                  </a:lnTo>
                  <a:lnTo>
                    <a:pt x="3638067" y="1485900"/>
                  </a:lnTo>
                  <a:lnTo>
                    <a:pt x="3608247" y="1511300"/>
                  </a:lnTo>
                  <a:lnTo>
                    <a:pt x="3568204" y="1549400"/>
                  </a:lnTo>
                  <a:lnTo>
                    <a:pt x="3521570" y="1587500"/>
                  </a:lnTo>
                  <a:lnTo>
                    <a:pt x="3471976" y="1625600"/>
                  </a:lnTo>
                  <a:lnTo>
                    <a:pt x="3423043" y="1676400"/>
                  </a:lnTo>
                  <a:lnTo>
                    <a:pt x="3378390" y="1714500"/>
                  </a:lnTo>
                  <a:lnTo>
                    <a:pt x="3341649" y="1739900"/>
                  </a:lnTo>
                  <a:lnTo>
                    <a:pt x="3316452" y="1765300"/>
                  </a:lnTo>
                  <a:lnTo>
                    <a:pt x="3306419" y="1778000"/>
                  </a:lnTo>
                  <a:lnTo>
                    <a:pt x="3273387" y="1803400"/>
                  </a:lnTo>
                  <a:lnTo>
                    <a:pt x="3240189" y="1827441"/>
                  </a:lnTo>
                  <a:lnTo>
                    <a:pt x="3240189" y="1841500"/>
                  </a:lnTo>
                  <a:lnTo>
                    <a:pt x="3233229" y="1854200"/>
                  </a:lnTo>
                  <a:lnTo>
                    <a:pt x="3218929" y="1866900"/>
                  </a:lnTo>
                  <a:lnTo>
                    <a:pt x="3196221" y="1879600"/>
                  </a:lnTo>
                  <a:lnTo>
                    <a:pt x="3164027" y="1917700"/>
                  </a:lnTo>
                  <a:lnTo>
                    <a:pt x="3121279" y="1943100"/>
                  </a:lnTo>
                  <a:lnTo>
                    <a:pt x="3142107" y="1930400"/>
                  </a:lnTo>
                  <a:lnTo>
                    <a:pt x="3146653" y="1917700"/>
                  </a:lnTo>
                  <a:lnTo>
                    <a:pt x="3138779" y="1930400"/>
                  </a:lnTo>
                  <a:lnTo>
                    <a:pt x="3122320" y="1930400"/>
                  </a:lnTo>
                  <a:lnTo>
                    <a:pt x="3101492" y="1955800"/>
                  </a:lnTo>
                  <a:lnTo>
                    <a:pt x="3079966" y="1968500"/>
                  </a:lnTo>
                  <a:lnTo>
                    <a:pt x="3061411" y="1981200"/>
                  </a:lnTo>
                  <a:lnTo>
                    <a:pt x="3049486" y="1993900"/>
                  </a:lnTo>
                  <a:lnTo>
                    <a:pt x="3011932" y="2018792"/>
                  </a:lnTo>
                  <a:lnTo>
                    <a:pt x="3025686" y="2006600"/>
                  </a:lnTo>
                  <a:lnTo>
                    <a:pt x="3040024" y="1993900"/>
                  </a:lnTo>
                  <a:lnTo>
                    <a:pt x="3053600" y="1981200"/>
                  </a:lnTo>
                  <a:lnTo>
                    <a:pt x="3094317" y="1943100"/>
                  </a:lnTo>
                  <a:lnTo>
                    <a:pt x="3123044" y="1917700"/>
                  </a:lnTo>
                  <a:lnTo>
                    <a:pt x="3152927" y="1892300"/>
                  </a:lnTo>
                  <a:lnTo>
                    <a:pt x="3143377" y="1905000"/>
                  </a:lnTo>
                  <a:lnTo>
                    <a:pt x="3150374" y="1905000"/>
                  </a:lnTo>
                  <a:lnTo>
                    <a:pt x="3160992" y="1892300"/>
                  </a:lnTo>
                  <a:lnTo>
                    <a:pt x="3173971" y="1892300"/>
                  </a:lnTo>
                  <a:lnTo>
                    <a:pt x="3188208" y="1879600"/>
                  </a:lnTo>
                  <a:lnTo>
                    <a:pt x="3202660" y="1866900"/>
                  </a:lnTo>
                  <a:lnTo>
                    <a:pt x="3216224" y="1854200"/>
                  </a:lnTo>
                  <a:lnTo>
                    <a:pt x="3227832" y="1854200"/>
                  </a:lnTo>
                  <a:lnTo>
                    <a:pt x="3236417" y="1841500"/>
                  </a:lnTo>
                  <a:lnTo>
                    <a:pt x="3240189" y="1841500"/>
                  </a:lnTo>
                  <a:lnTo>
                    <a:pt x="3240189" y="1827441"/>
                  </a:lnTo>
                  <a:lnTo>
                    <a:pt x="3238296" y="1828800"/>
                  </a:lnTo>
                  <a:lnTo>
                    <a:pt x="3167049" y="1879600"/>
                  </a:lnTo>
                  <a:lnTo>
                    <a:pt x="3149943" y="1892300"/>
                  </a:lnTo>
                  <a:lnTo>
                    <a:pt x="3133433" y="1905000"/>
                  </a:lnTo>
                  <a:lnTo>
                    <a:pt x="3117685" y="1917700"/>
                  </a:lnTo>
                  <a:lnTo>
                    <a:pt x="3102864" y="1930400"/>
                  </a:lnTo>
                  <a:lnTo>
                    <a:pt x="3089452" y="1943100"/>
                  </a:lnTo>
                  <a:lnTo>
                    <a:pt x="3077248" y="1943100"/>
                  </a:lnTo>
                  <a:lnTo>
                    <a:pt x="3066402" y="1955800"/>
                  </a:lnTo>
                  <a:lnTo>
                    <a:pt x="3057067" y="1955800"/>
                  </a:lnTo>
                  <a:lnTo>
                    <a:pt x="3091904" y="1930400"/>
                  </a:lnTo>
                  <a:lnTo>
                    <a:pt x="3100692" y="1917700"/>
                  </a:lnTo>
                  <a:lnTo>
                    <a:pt x="3109620" y="1917700"/>
                  </a:lnTo>
                  <a:lnTo>
                    <a:pt x="3127540" y="1892300"/>
                  </a:lnTo>
                  <a:lnTo>
                    <a:pt x="3199244" y="1828800"/>
                  </a:lnTo>
                  <a:lnTo>
                    <a:pt x="3258464" y="1790700"/>
                  </a:lnTo>
                  <a:lnTo>
                    <a:pt x="3337915" y="1714500"/>
                  </a:lnTo>
                  <a:lnTo>
                    <a:pt x="3266986" y="1765300"/>
                  </a:lnTo>
                  <a:lnTo>
                    <a:pt x="3225660" y="1803400"/>
                  </a:lnTo>
                  <a:lnTo>
                    <a:pt x="3182582" y="1828800"/>
                  </a:lnTo>
                  <a:lnTo>
                    <a:pt x="3139363" y="1866900"/>
                  </a:lnTo>
                  <a:lnTo>
                    <a:pt x="3087586" y="1905000"/>
                  </a:lnTo>
                  <a:lnTo>
                    <a:pt x="3042361" y="1943100"/>
                  </a:lnTo>
                  <a:lnTo>
                    <a:pt x="3022727" y="1955800"/>
                  </a:lnTo>
                  <a:lnTo>
                    <a:pt x="3005582" y="1968500"/>
                  </a:lnTo>
                  <a:lnTo>
                    <a:pt x="2991294" y="1981200"/>
                  </a:lnTo>
                  <a:lnTo>
                    <a:pt x="2980271" y="1981200"/>
                  </a:lnTo>
                  <a:lnTo>
                    <a:pt x="3069285" y="1905000"/>
                  </a:lnTo>
                  <a:lnTo>
                    <a:pt x="3093516" y="1892300"/>
                  </a:lnTo>
                  <a:lnTo>
                    <a:pt x="3118586" y="1866900"/>
                  </a:lnTo>
                  <a:lnTo>
                    <a:pt x="3144355" y="1841500"/>
                  </a:lnTo>
                  <a:lnTo>
                    <a:pt x="3170682" y="1828800"/>
                  </a:lnTo>
                  <a:lnTo>
                    <a:pt x="3281997" y="1727200"/>
                  </a:lnTo>
                  <a:lnTo>
                    <a:pt x="3341090" y="1676400"/>
                  </a:lnTo>
                  <a:lnTo>
                    <a:pt x="3403904" y="1638300"/>
                  </a:lnTo>
                  <a:lnTo>
                    <a:pt x="3438207" y="1600200"/>
                  </a:lnTo>
                  <a:lnTo>
                    <a:pt x="3473208" y="1574800"/>
                  </a:lnTo>
                  <a:lnTo>
                    <a:pt x="3508895" y="1549400"/>
                  </a:lnTo>
                  <a:lnTo>
                    <a:pt x="3545281" y="1524000"/>
                  </a:lnTo>
                  <a:lnTo>
                    <a:pt x="3582352" y="1485900"/>
                  </a:lnTo>
                  <a:lnTo>
                    <a:pt x="3620122" y="1460500"/>
                  </a:lnTo>
                  <a:lnTo>
                    <a:pt x="3658565" y="1435100"/>
                  </a:lnTo>
                  <a:lnTo>
                    <a:pt x="3697706" y="1397000"/>
                  </a:lnTo>
                  <a:lnTo>
                    <a:pt x="3737521" y="1371600"/>
                  </a:lnTo>
                  <a:lnTo>
                    <a:pt x="3778021" y="1333500"/>
                  </a:lnTo>
                  <a:lnTo>
                    <a:pt x="3819207" y="1308100"/>
                  </a:lnTo>
                  <a:lnTo>
                    <a:pt x="3861066" y="1282700"/>
                  </a:lnTo>
                  <a:lnTo>
                    <a:pt x="3903611" y="1244600"/>
                  </a:lnTo>
                  <a:lnTo>
                    <a:pt x="3946829" y="1219200"/>
                  </a:lnTo>
                  <a:lnTo>
                    <a:pt x="3977487" y="1192593"/>
                  </a:lnTo>
                  <a:lnTo>
                    <a:pt x="3976687" y="1193800"/>
                  </a:lnTo>
                  <a:lnTo>
                    <a:pt x="3963822" y="1206500"/>
                  </a:lnTo>
                  <a:lnTo>
                    <a:pt x="3998925" y="1181100"/>
                  </a:lnTo>
                  <a:lnTo>
                    <a:pt x="4104233" y="1104900"/>
                  </a:lnTo>
                  <a:lnTo>
                    <a:pt x="4131005" y="1092200"/>
                  </a:lnTo>
                  <a:lnTo>
                    <a:pt x="4155630" y="1079500"/>
                  </a:lnTo>
                  <a:lnTo>
                    <a:pt x="4178744" y="1054100"/>
                  </a:lnTo>
                  <a:lnTo>
                    <a:pt x="4200969" y="1041400"/>
                  </a:lnTo>
                  <a:lnTo>
                    <a:pt x="4262171" y="1003300"/>
                  </a:lnTo>
                  <a:lnTo>
                    <a:pt x="4404969" y="914400"/>
                  </a:lnTo>
                  <a:lnTo>
                    <a:pt x="4349851" y="952500"/>
                  </a:lnTo>
                  <a:lnTo>
                    <a:pt x="4369016" y="952500"/>
                  </a:lnTo>
                  <a:lnTo>
                    <a:pt x="4397235" y="927100"/>
                  </a:lnTo>
                  <a:lnTo>
                    <a:pt x="4433417" y="914400"/>
                  </a:lnTo>
                  <a:lnTo>
                    <a:pt x="4476458" y="876300"/>
                  </a:lnTo>
                  <a:lnTo>
                    <a:pt x="4515332" y="863600"/>
                  </a:lnTo>
                  <a:lnTo>
                    <a:pt x="4557065" y="838200"/>
                  </a:lnTo>
                  <a:lnTo>
                    <a:pt x="4601019" y="800100"/>
                  </a:lnTo>
                  <a:lnTo>
                    <a:pt x="4646549" y="774700"/>
                  </a:lnTo>
                  <a:lnTo>
                    <a:pt x="4692993" y="749300"/>
                  </a:lnTo>
                  <a:lnTo>
                    <a:pt x="4725136" y="723900"/>
                  </a:lnTo>
                  <a:lnTo>
                    <a:pt x="4766551" y="698500"/>
                  </a:lnTo>
                  <a:lnTo>
                    <a:pt x="4859553" y="647700"/>
                  </a:lnTo>
                  <a:lnTo>
                    <a:pt x="4902289" y="635000"/>
                  </a:lnTo>
                  <a:lnTo>
                    <a:pt x="4880927" y="647700"/>
                  </a:lnTo>
                  <a:lnTo>
                    <a:pt x="4898085" y="647700"/>
                  </a:lnTo>
                  <a:lnTo>
                    <a:pt x="4925873" y="635000"/>
                  </a:lnTo>
                  <a:lnTo>
                    <a:pt x="4963033" y="609600"/>
                  </a:lnTo>
                  <a:lnTo>
                    <a:pt x="5008321" y="584200"/>
                  </a:lnTo>
                  <a:lnTo>
                    <a:pt x="5060493" y="558800"/>
                  </a:lnTo>
                  <a:lnTo>
                    <a:pt x="5119116" y="533400"/>
                  </a:lnTo>
                  <a:lnTo>
                    <a:pt x="5248389" y="457200"/>
                  </a:lnTo>
                  <a:lnTo>
                    <a:pt x="5178285" y="508000"/>
                  </a:lnTo>
                  <a:lnTo>
                    <a:pt x="5161343" y="520700"/>
                  </a:lnTo>
                  <a:lnTo>
                    <a:pt x="5143589" y="533400"/>
                  </a:lnTo>
                  <a:lnTo>
                    <a:pt x="5124996" y="533400"/>
                  </a:lnTo>
                  <a:lnTo>
                    <a:pt x="5105552" y="546100"/>
                  </a:lnTo>
                  <a:lnTo>
                    <a:pt x="5064036" y="571500"/>
                  </a:lnTo>
                  <a:lnTo>
                    <a:pt x="5079149" y="571500"/>
                  </a:lnTo>
                  <a:lnTo>
                    <a:pt x="5096802" y="558800"/>
                  </a:lnTo>
                  <a:lnTo>
                    <a:pt x="5115699" y="546100"/>
                  </a:lnTo>
                  <a:lnTo>
                    <a:pt x="5132095" y="546100"/>
                  </a:lnTo>
                  <a:lnTo>
                    <a:pt x="5155895" y="534250"/>
                  </a:lnTo>
                  <a:lnTo>
                    <a:pt x="5157051" y="533400"/>
                  </a:lnTo>
                  <a:lnTo>
                    <a:pt x="5220474" y="508863"/>
                  </a:lnTo>
                  <a:lnTo>
                    <a:pt x="5217884" y="520700"/>
                  </a:lnTo>
                  <a:lnTo>
                    <a:pt x="5211534" y="520700"/>
                  </a:lnTo>
                  <a:lnTo>
                    <a:pt x="5198796" y="533400"/>
                  </a:lnTo>
                  <a:lnTo>
                    <a:pt x="5189156" y="546100"/>
                  </a:lnTo>
                  <a:lnTo>
                    <a:pt x="5176875" y="546100"/>
                  </a:lnTo>
                  <a:lnTo>
                    <a:pt x="5161585" y="558800"/>
                  </a:lnTo>
                  <a:lnTo>
                    <a:pt x="5142941" y="571500"/>
                  </a:lnTo>
                  <a:lnTo>
                    <a:pt x="5132260" y="584200"/>
                  </a:lnTo>
                  <a:lnTo>
                    <a:pt x="5120602" y="584200"/>
                  </a:lnTo>
                  <a:lnTo>
                    <a:pt x="5107940" y="596900"/>
                  </a:lnTo>
                  <a:lnTo>
                    <a:pt x="5094211" y="596900"/>
                  </a:lnTo>
                  <a:lnTo>
                    <a:pt x="5079479" y="609600"/>
                  </a:lnTo>
                  <a:lnTo>
                    <a:pt x="5063744" y="622300"/>
                  </a:lnTo>
                  <a:lnTo>
                    <a:pt x="5046865" y="635000"/>
                  </a:lnTo>
                  <a:lnTo>
                    <a:pt x="5028755" y="635000"/>
                  </a:lnTo>
                  <a:lnTo>
                    <a:pt x="4985283" y="660400"/>
                  </a:lnTo>
                  <a:lnTo>
                    <a:pt x="4961445" y="672299"/>
                  </a:lnTo>
                  <a:lnTo>
                    <a:pt x="5100739" y="672299"/>
                  </a:lnTo>
                  <a:lnTo>
                    <a:pt x="5125923" y="660400"/>
                  </a:lnTo>
                  <a:lnTo>
                    <a:pt x="5153977" y="647700"/>
                  </a:lnTo>
                  <a:lnTo>
                    <a:pt x="5189690" y="622300"/>
                  </a:lnTo>
                  <a:lnTo>
                    <a:pt x="5231638" y="596900"/>
                  </a:lnTo>
                  <a:lnTo>
                    <a:pt x="5279098" y="571500"/>
                  </a:lnTo>
                  <a:lnTo>
                    <a:pt x="5331333" y="546100"/>
                  </a:lnTo>
                  <a:lnTo>
                    <a:pt x="5387606" y="508000"/>
                  </a:lnTo>
                  <a:lnTo>
                    <a:pt x="5405907" y="508000"/>
                  </a:lnTo>
                  <a:lnTo>
                    <a:pt x="5424678" y="495300"/>
                  </a:lnTo>
                  <a:lnTo>
                    <a:pt x="5463222" y="469900"/>
                  </a:lnTo>
                  <a:lnTo>
                    <a:pt x="5489791" y="457200"/>
                  </a:lnTo>
                  <a:lnTo>
                    <a:pt x="5542940" y="431800"/>
                  </a:lnTo>
                  <a:lnTo>
                    <a:pt x="5583745" y="419100"/>
                  </a:lnTo>
                  <a:lnTo>
                    <a:pt x="5624919" y="393700"/>
                  </a:lnTo>
                  <a:lnTo>
                    <a:pt x="5666295" y="381000"/>
                  </a:lnTo>
                  <a:lnTo>
                    <a:pt x="5707685" y="355600"/>
                  </a:lnTo>
                  <a:lnTo>
                    <a:pt x="5694184" y="368300"/>
                  </a:lnTo>
                  <a:lnTo>
                    <a:pt x="5708396" y="368300"/>
                  </a:lnTo>
                  <a:lnTo>
                    <a:pt x="5740908" y="355600"/>
                  </a:lnTo>
                  <a:lnTo>
                    <a:pt x="5782284" y="330200"/>
                  </a:lnTo>
                  <a:lnTo>
                    <a:pt x="5822632" y="317500"/>
                  </a:lnTo>
                  <a:lnTo>
                    <a:pt x="5852236" y="304800"/>
                  </a:lnTo>
                  <a:lnTo>
                    <a:pt x="5858357" y="304800"/>
                  </a:lnTo>
                  <a:lnTo>
                    <a:pt x="5876201" y="292100"/>
                  </a:lnTo>
                  <a:lnTo>
                    <a:pt x="5919622" y="279400"/>
                  </a:lnTo>
                  <a:lnTo>
                    <a:pt x="5967387" y="254000"/>
                  </a:lnTo>
                  <a:lnTo>
                    <a:pt x="5993981" y="241300"/>
                  </a:lnTo>
                  <a:lnTo>
                    <a:pt x="5993981" y="139700"/>
                  </a:lnTo>
                  <a:lnTo>
                    <a:pt x="5993981" y="114300"/>
                  </a:lnTo>
                  <a:lnTo>
                    <a:pt x="5993981" y="88900"/>
                  </a:lnTo>
                  <a:lnTo>
                    <a:pt x="5993981" y="50800"/>
                  </a:lnTo>
                  <a:lnTo>
                    <a:pt x="5951753" y="63500"/>
                  </a:lnTo>
                  <a:lnTo>
                    <a:pt x="5916511" y="76200"/>
                  </a:lnTo>
                  <a:lnTo>
                    <a:pt x="5896699" y="88900"/>
                  </a:lnTo>
                  <a:lnTo>
                    <a:pt x="5890514" y="88900"/>
                  </a:lnTo>
                  <a:lnTo>
                    <a:pt x="5896114" y="76200"/>
                  </a:lnTo>
                  <a:lnTo>
                    <a:pt x="5911685" y="76200"/>
                  </a:lnTo>
                  <a:lnTo>
                    <a:pt x="5922632" y="63500"/>
                  </a:lnTo>
                  <a:lnTo>
                    <a:pt x="5935383" y="63500"/>
                  </a:lnTo>
                  <a:lnTo>
                    <a:pt x="5949696" y="50800"/>
                  </a:lnTo>
                  <a:lnTo>
                    <a:pt x="5965469" y="50800"/>
                  </a:lnTo>
                  <a:lnTo>
                    <a:pt x="5982436" y="38100"/>
                  </a:lnTo>
                  <a:lnTo>
                    <a:pt x="5993981" y="38100"/>
                  </a:lnTo>
                  <a:lnTo>
                    <a:pt x="5993981" y="12700"/>
                  </a:lnTo>
                  <a:lnTo>
                    <a:pt x="5985535" y="12700"/>
                  </a:lnTo>
                  <a:lnTo>
                    <a:pt x="5949302" y="25400"/>
                  </a:lnTo>
                  <a:lnTo>
                    <a:pt x="5932576" y="38100"/>
                  </a:lnTo>
                  <a:lnTo>
                    <a:pt x="5931154" y="25400"/>
                  </a:lnTo>
                  <a:lnTo>
                    <a:pt x="5940818" y="25400"/>
                  </a:lnTo>
                  <a:lnTo>
                    <a:pt x="5957354" y="12700"/>
                  </a:lnTo>
                  <a:lnTo>
                    <a:pt x="5976544" y="12700"/>
                  </a:lnTo>
                  <a:lnTo>
                    <a:pt x="5993981" y="0"/>
                  </a:lnTo>
                  <a:close/>
                </a:path>
              </a:pathLst>
            </a:custGeom>
            <a:solidFill>
              <a:srgbClr val="00A2E9"/>
            </a:solidFill>
          </p:spPr>
          <p:txBody>
            <a:bodyPr wrap="square" lIns="0" tIns="0" rIns="0" bIns="0" rtlCol="0"/>
            <a:lstStyle/>
            <a:p>
              <a:endParaRPr/>
            </a:p>
          </p:txBody>
        </p:sp>
        <p:pic>
          <p:nvPicPr>
            <p:cNvPr id="13" name="object 8">
              <a:extLst>
                <a:ext uri="{FF2B5EF4-FFF2-40B4-BE49-F238E27FC236}">
                  <a16:creationId xmlns:a16="http://schemas.microsoft.com/office/drawing/2014/main" id="{D4730C69-C983-9BB4-AB52-90F7D76C9002}"/>
                </a:ext>
              </a:extLst>
            </p:cNvPr>
            <p:cNvPicPr/>
            <p:nvPr/>
          </p:nvPicPr>
          <p:blipFill>
            <a:blip r:embed="rId4" cstate="print"/>
            <a:stretch>
              <a:fillRect/>
            </a:stretch>
          </p:blipFill>
          <p:spPr>
            <a:xfrm>
              <a:off x="17205247" y="6092549"/>
              <a:ext cx="221272" cy="187125"/>
            </a:xfrm>
            <a:prstGeom prst="rect">
              <a:avLst/>
            </a:prstGeom>
          </p:spPr>
        </p:pic>
        <p:sp>
          <p:nvSpPr>
            <p:cNvPr id="14" name="object 9">
              <a:extLst>
                <a:ext uri="{FF2B5EF4-FFF2-40B4-BE49-F238E27FC236}">
                  <a16:creationId xmlns:a16="http://schemas.microsoft.com/office/drawing/2014/main" id="{10164A2C-7DF4-276E-7E34-5815EE551072}"/>
                </a:ext>
              </a:extLst>
            </p:cNvPr>
            <p:cNvSpPr/>
            <p:nvPr/>
          </p:nvSpPr>
          <p:spPr>
            <a:xfrm>
              <a:off x="16212998" y="5499334"/>
              <a:ext cx="2484120" cy="1673860"/>
            </a:xfrm>
            <a:custGeom>
              <a:avLst/>
              <a:gdLst/>
              <a:ahLst/>
              <a:cxnLst/>
              <a:rect l="l" t="t" r="r" b="b"/>
              <a:pathLst>
                <a:path w="2484119" h="1673859">
                  <a:moveTo>
                    <a:pt x="110096" y="1564182"/>
                  </a:moveTo>
                  <a:lnTo>
                    <a:pt x="0" y="1673529"/>
                  </a:lnTo>
                  <a:lnTo>
                    <a:pt x="88544" y="1590929"/>
                  </a:lnTo>
                  <a:lnTo>
                    <a:pt x="110096" y="1564182"/>
                  </a:lnTo>
                  <a:close/>
                </a:path>
                <a:path w="2484119" h="1673859">
                  <a:moveTo>
                    <a:pt x="2396909" y="22847"/>
                  </a:moveTo>
                  <a:lnTo>
                    <a:pt x="2322080" y="77355"/>
                  </a:lnTo>
                  <a:lnTo>
                    <a:pt x="2383828" y="36004"/>
                  </a:lnTo>
                  <a:lnTo>
                    <a:pt x="2396909" y="22847"/>
                  </a:lnTo>
                  <a:close/>
                </a:path>
                <a:path w="2484119" h="1673859">
                  <a:moveTo>
                    <a:pt x="2483853" y="0"/>
                  </a:moveTo>
                  <a:lnTo>
                    <a:pt x="2418181" y="39674"/>
                  </a:lnTo>
                  <a:lnTo>
                    <a:pt x="2310714" y="108978"/>
                  </a:lnTo>
                  <a:lnTo>
                    <a:pt x="2398865" y="56464"/>
                  </a:lnTo>
                  <a:lnTo>
                    <a:pt x="2428367" y="39166"/>
                  </a:lnTo>
                  <a:lnTo>
                    <a:pt x="2483853" y="0"/>
                  </a:lnTo>
                  <a:close/>
                </a:path>
              </a:pathLst>
            </a:custGeom>
            <a:solidFill>
              <a:srgbClr val="00A2E9"/>
            </a:solidFill>
          </p:spPr>
          <p:txBody>
            <a:bodyPr wrap="square" lIns="0" tIns="0" rIns="0" bIns="0" rtlCol="0"/>
            <a:lstStyle/>
            <a:p>
              <a:endParaRPr/>
            </a:p>
          </p:txBody>
        </p:sp>
        <p:pic>
          <p:nvPicPr>
            <p:cNvPr id="15" name="object 10">
              <a:extLst>
                <a:ext uri="{FF2B5EF4-FFF2-40B4-BE49-F238E27FC236}">
                  <a16:creationId xmlns:a16="http://schemas.microsoft.com/office/drawing/2014/main" id="{F5922BA5-22A5-0213-95C2-103229FC4E6A}"/>
                </a:ext>
              </a:extLst>
            </p:cNvPr>
            <p:cNvPicPr/>
            <p:nvPr/>
          </p:nvPicPr>
          <p:blipFill>
            <a:blip r:embed="rId5" cstate="print"/>
            <a:stretch>
              <a:fillRect/>
            </a:stretch>
          </p:blipFill>
          <p:spPr>
            <a:xfrm>
              <a:off x="17474515" y="6164293"/>
              <a:ext cx="110953" cy="84542"/>
            </a:xfrm>
            <a:prstGeom prst="rect">
              <a:avLst/>
            </a:prstGeom>
          </p:spPr>
        </p:pic>
        <p:pic>
          <p:nvPicPr>
            <p:cNvPr id="16" name="object 11">
              <a:extLst>
                <a:ext uri="{FF2B5EF4-FFF2-40B4-BE49-F238E27FC236}">
                  <a16:creationId xmlns:a16="http://schemas.microsoft.com/office/drawing/2014/main" id="{053EC8DC-4BFA-6993-0F28-04479DF85E8D}"/>
                </a:ext>
              </a:extLst>
            </p:cNvPr>
            <p:cNvPicPr/>
            <p:nvPr/>
          </p:nvPicPr>
          <p:blipFill>
            <a:blip r:embed="rId6" cstate="print"/>
            <a:stretch>
              <a:fillRect/>
            </a:stretch>
          </p:blipFill>
          <p:spPr>
            <a:xfrm>
              <a:off x="16698179" y="6877538"/>
              <a:ext cx="109092" cy="103815"/>
            </a:xfrm>
            <a:prstGeom prst="rect">
              <a:avLst/>
            </a:prstGeom>
          </p:spPr>
        </p:pic>
        <p:pic>
          <p:nvPicPr>
            <p:cNvPr id="17" name="object 12">
              <a:extLst>
                <a:ext uri="{FF2B5EF4-FFF2-40B4-BE49-F238E27FC236}">
                  <a16:creationId xmlns:a16="http://schemas.microsoft.com/office/drawing/2014/main" id="{1FB92A84-10FF-3746-809B-33E83C85E315}"/>
                </a:ext>
              </a:extLst>
            </p:cNvPr>
            <p:cNvPicPr/>
            <p:nvPr/>
          </p:nvPicPr>
          <p:blipFill>
            <a:blip r:embed="rId7" cstate="print"/>
            <a:stretch>
              <a:fillRect/>
            </a:stretch>
          </p:blipFill>
          <p:spPr>
            <a:xfrm>
              <a:off x="15579018" y="7789494"/>
              <a:ext cx="98206" cy="136027"/>
            </a:xfrm>
            <a:prstGeom prst="rect">
              <a:avLst/>
            </a:prstGeom>
          </p:spPr>
        </p:pic>
        <p:pic>
          <p:nvPicPr>
            <p:cNvPr id="18" name="object 13">
              <a:extLst>
                <a:ext uri="{FF2B5EF4-FFF2-40B4-BE49-F238E27FC236}">
                  <a16:creationId xmlns:a16="http://schemas.microsoft.com/office/drawing/2014/main" id="{D8AD4B3D-5383-F198-9628-14D790E0E629}"/>
                </a:ext>
              </a:extLst>
            </p:cNvPr>
            <p:cNvPicPr/>
            <p:nvPr/>
          </p:nvPicPr>
          <p:blipFill>
            <a:blip r:embed="rId8" cstate="print"/>
            <a:stretch>
              <a:fillRect/>
            </a:stretch>
          </p:blipFill>
          <p:spPr>
            <a:xfrm>
              <a:off x="15505427" y="8058161"/>
              <a:ext cx="136498" cy="194674"/>
            </a:xfrm>
            <a:prstGeom prst="rect">
              <a:avLst/>
            </a:prstGeom>
          </p:spPr>
        </p:pic>
        <p:pic>
          <p:nvPicPr>
            <p:cNvPr id="19" name="object 14">
              <a:extLst>
                <a:ext uri="{FF2B5EF4-FFF2-40B4-BE49-F238E27FC236}">
                  <a16:creationId xmlns:a16="http://schemas.microsoft.com/office/drawing/2014/main" id="{2AB099FF-CBA7-18FE-9408-1A96E84D5539}"/>
                </a:ext>
              </a:extLst>
            </p:cNvPr>
            <p:cNvPicPr/>
            <p:nvPr/>
          </p:nvPicPr>
          <p:blipFill>
            <a:blip r:embed="rId9" cstate="print"/>
            <a:stretch>
              <a:fillRect/>
            </a:stretch>
          </p:blipFill>
          <p:spPr>
            <a:xfrm>
              <a:off x="15144875" y="8672796"/>
              <a:ext cx="89131" cy="166167"/>
            </a:xfrm>
            <a:prstGeom prst="rect">
              <a:avLst/>
            </a:prstGeom>
          </p:spPr>
        </p:pic>
        <p:sp>
          <p:nvSpPr>
            <p:cNvPr id="20" name="object 15">
              <a:extLst>
                <a:ext uri="{FF2B5EF4-FFF2-40B4-BE49-F238E27FC236}">
                  <a16:creationId xmlns:a16="http://schemas.microsoft.com/office/drawing/2014/main" id="{4B8A221B-811C-75DE-6639-9A8C48E7AE2D}"/>
                </a:ext>
              </a:extLst>
            </p:cNvPr>
            <p:cNvSpPr/>
            <p:nvPr/>
          </p:nvSpPr>
          <p:spPr>
            <a:xfrm>
              <a:off x="14082052" y="8021668"/>
              <a:ext cx="3695065" cy="3287395"/>
            </a:xfrm>
            <a:custGeom>
              <a:avLst/>
              <a:gdLst/>
              <a:ahLst/>
              <a:cxnLst/>
              <a:rect l="l" t="t" r="r" b="b"/>
              <a:pathLst>
                <a:path w="3695065" h="3287395">
                  <a:moveTo>
                    <a:pt x="104292" y="2838920"/>
                  </a:moveTo>
                  <a:lnTo>
                    <a:pt x="53822" y="3044215"/>
                  </a:lnTo>
                  <a:lnTo>
                    <a:pt x="22758" y="3180727"/>
                  </a:lnTo>
                  <a:lnTo>
                    <a:pt x="12814" y="3225749"/>
                  </a:lnTo>
                  <a:lnTo>
                    <a:pt x="0" y="3286887"/>
                  </a:lnTo>
                  <a:lnTo>
                    <a:pt x="2921" y="3286887"/>
                  </a:lnTo>
                  <a:lnTo>
                    <a:pt x="7759" y="3264814"/>
                  </a:lnTo>
                  <a:lnTo>
                    <a:pt x="24333" y="3198939"/>
                  </a:lnTo>
                  <a:lnTo>
                    <a:pt x="28613" y="3182810"/>
                  </a:lnTo>
                  <a:lnTo>
                    <a:pt x="35560" y="3158528"/>
                  </a:lnTo>
                  <a:lnTo>
                    <a:pt x="40627" y="3143961"/>
                  </a:lnTo>
                  <a:lnTo>
                    <a:pt x="44145" y="3138017"/>
                  </a:lnTo>
                  <a:lnTo>
                    <a:pt x="46456" y="3139643"/>
                  </a:lnTo>
                  <a:lnTo>
                    <a:pt x="61582" y="3072815"/>
                  </a:lnTo>
                  <a:lnTo>
                    <a:pt x="72250" y="3023552"/>
                  </a:lnTo>
                  <a:lnTo>
                    <a:pt x="79362" y="2987192"/>
                  </a:lnTo>
                  <a:lnTo>
                    <a:pt x="83883" y="2959112"/>
                  </a:lnTo>
                  <a:lnTo>
                    <a:pt x="90754" y="2909646"/>
                  </a:lnTo>
                  <a:lnTo>
                    <a:pt x="95973" y="2879204"/>
                  </a:lnTo>
                  <a:lnTo>
                    <a:pt x="104292" y="2838920"/>
                  </a:lnTo>
                  <a:close/>
                </a:path>
                <a:path w="3695065" h="3287395">
                  <a:moveTo>
                    <a:pt x="125260" y="2758097"/>
                  </a:moveTo>
                  <a:lnTo>
                    <a:pt x="113195" y="2802699"/>
                  </a:lnTo>
                  <a:lnTo>
                    <a:pt x="108369" y="2821571"/>
                  </a:lnTo>
                  <a:lnTo>
                    <a:pt x="104305" y="2838920"/>
                  </a:lnTo>
                  <a:lnTo>
                    <a:pt x="109156" y="2819539"/>
                  </a:lnTo>
                  <a:lnTo>
                    <a:pt x="125260" y="2758097"/>
                  </a:lnTo>
                  <a:close/>
                </a:path>
                <a:path w="3695065" h="3287395">
                  <a:moveTo>
                    <a:pt x="180606" y="3132048"/>
                  </a:moveTo>
                  <a:lnTo>
                    <a:pt x="148323" y="3286887"/>
                  </a:lnTo>
                  <a:lnTo>
                    <a:pt x="150507" y="3286887"/>
                  </a:lnTo>
                  <a:lnTo>
                    <a:pt x="152742" y="3279724"/>
                  </a:lnTo>
                  <a:lnTo>
                    <a:pt x="180606" y="3132048"/>
                  </a:lnTo>
                  <a:close/>
                </a:path>
                <a:path w="3695065" h="3287395">
                  <a:moveTo>
                    <a:pt x="295363" y="2707868"/>
                  </a:moveTo>
                  <a:lnTo>
                    <a:pt x="286639" y="2736646"/>
                  </a:lnTo>
                  <a:lnTo>
                    <a:pt x="277456" y="2764078"/>
                  </a:lnTo>
                  <a:lnTo>
                    <a:pt x="259295" y="2816250"/>
                  </a:lnTo>
                  <a:lnTo>
                    <a:pt x="251053" y="2841663"/>
                  </a:lnTo>
                  <a:lnTo>
                    <a:pt x="241236" y="2879953"/>
                  </a:lnTo>
                  <a:lnTo>
                    <a:pt x="235597" y="2919438"/>
                  </a:lnTo>
                  <a:lnTo>
                    <a:pt x="240233" y="2906687"/>
                  </a:lnTo>
                  <a:lnTo>
                    <a:pt x="246354" y="2885325"/>
                  </a:lnTo>
                  <a:lnTo>
                    <a:pt x="280263" y="2761081"/>
                  </a:lnTo>
                  <a:lnTo>
                    <a:pt x="288391" y="2731820"/>
                  </a:lnTo>
                  <a:lnTo>
                    <a:pt x="295363" y="2707868"/>
                  </a:lnTo>
                  <a:close/>
                </a:path>
                <a:path w="3695065" h="3287395">
                  <a:moveTo>
                    <a:pt x="304546" y="3029267"/>
                  </a:moveTo>
                  <a:lnTo>
                    <a:pt x="295262" y="3064560"/>
                  </a:lnTo>
                  <a:lnTo>
                    <a:pt x="285597" y="3102927"/>
                  </a:lnTo>
                  <a:lnTo>
                    <a:pt x="304546" y="3029267"/>
                  </a:lnTo>
                  <a:close/>
                </a:path>
                <a:path w="3695065" h="3287395">
                  <a:moveTo>
                    <a:pt x="383527" y="2782087"/>
                  </a:moveTo>
                  <a:lnTo>
                    <a:pt x="382727" y="2778264"/>
                  </a:lnTo>
                  <a:lnTo>
                    <a:pt x="379895" y="2781782"/>
                  </a:lnTo>
                  <a:lnTo>
                    <a:pt x="375450" y="2791079"/>
                  </a:lnTo>
                  <a:lnTo>
                    <a:pt x="369849" y="2804617"/>
                  </a:lnTo>
                  <a:lnTo>
                    <a:pt x="350342" y="2855087"/>
                  </a:lnTo>
                  <a:lnTo>
                    <a:pt x="344373" y="2870009"/>
                  </a:lnTo>
                  <a:lnTo>
                    <a:pt x="339394" y="2881388"/>
                  </a:lnTo>
                  <a:lnTo>
                    <a:pt x="335851" y="2887675"/>
                  </a:lnTo>
                  <a:lnTo>
                    <a:pt x="334149" y="2887319"/>
                  </a:lnTo>
                  <a:lnTo>
                    <a:pt x="334733" y="2878759"/>
                  </a:lnTo>
                  <a:lnTo>
                    <a:pt x="338035" y="2860446"/>
                  </a:lnTo>
                  <a:lnTo>
                    <a:pt x="344487" y="2830804"/>
                  </a:lnTo>
                  <a:lnTo>
                    <a:pt x="354520" y="2788310"/>
                  </a:lnTo>
                  <a:lnTo>
                    <a:pt x="330352" y="2870352"/>
                  </a:lnTo>
                  <a:lnTo>
                    <a:pt x="324777" y="2890266"/>
                  </a:lnTo>
                  <a:lnTo>
                    <a:pt x="317144" y="2920530"/>
                  </a:lnTo>
                  <a:lnTo>
                    <a:pt x="312801" y="2939516"/>
                  </a:lnTo>
                  <a:lnTo>
                    <a:pt x="311175" y="2949244"/>
                  </a:lnTo>
                  <a:lnTo>
                    <a:pt x="311683" y="2951772"/>
                  </a:lnTo>
                  <a:lnTo>
                    <a:pt x="313728" y="2949117"/>
                  </a:lnTo>
                  <a:lnTo>
                    <a:pt x="323227" y="2930601"/>
                  </a:lnTo>
                  <a:lnTo>
                    <a:pt x="326491" y="2929813"/>
                  </a:lnTo>
                  <a:lnTo>
                    <a:pt x="321830" y="2957271"/>
                  </a:lnTo>
                  <a:lnTo>
                    <a:pt x="304546" y="3029267"/>
                  </a:lnTo>
                  <a:lnTo>
                    <a:pt x="327774" y="2946006"/>
                  </a:lnTo>
                  <a:lnTo>
                    <a:pt x="347941" y="2882950"/>
                  </a:lnTo>
                  <a:lnTo>
                    <a:pt x="363766" y="2840393"/>
                  </a:lnTo>
                  <a:lnTo>
                    <a:pt x="373976" y="2818638"/>
                  </a:lnTo>
                  <a:lnTo>
                    <a:pt x="377291" y="2817977"/>
                  </a:lnTo>
                  <a:lnTo>
                    <a:pt x="381850" y="2794800"/>
                  </a:lnTo>
                  <a:lnTo>
                    <a:pt x="383527" y="2782087"/>
                  </a:lnTo>
                  <a:close/>
                </a:path>
                <a:path w="3695065" h="3287395">
                  <a:moveTo>
                    <a:pt x="1600149" y="125869"/>
                  </a:moveTo>
                  <a:lnTo>
                    <a:pt x="1565910" y="184111"/>
                  </a:lnTo>
                  <a:lnTo>
                    <a:pt x="1532178" y="242608"/>
                  </a:lnTo>
                  <a:lnTo>
                    <a:pt x="1559064" y="201180"/>
                  </a:lnTo>
                  <a:lnTo>
                    <a:pt x="1600149" y="125869"/>
                  </a:lnTo>
                  <a:close/>
                </a:path>
                <a:path w="3695065" h="3287395">
                  <a:moveTo>
                    <a:pt x="1659039" y="3007499"/>
                  </a:moveTo>
                  <a:lnTo>
                    <a:pt x="1656295" y="3007499"/>
                  </a:lnTo>
                  <a:lnTo>
                    <a:pt x="1652384" y="3019183"/>
                  </a:lnTo>
                  <a:lnTo>
                    <a:pt x="1659039" y="3007499"/>
                  </a:lnTo>
                  <a:close/>
                </a:path>
                <a:path w="3695065" h="3287395">
                  <a:moveTo>
                    <a:pt x="1693519" y="2905899"/>
                  </a:moveTo>
                  <a:lnTo>
                    <a:pt x="1671599" y="2943999"/>
                  </a:lnTo>
                  <a:lnTo>
                    <a:pt x="1651647" y="2982099"/>
                  </a:lnTo>
                  <a:lnTo>
                    <a:pt x="1633410" y="3020199"/>
                  </a:lnTo>
                  <a:lnTo>
                    <a:pt x="1616621" y="3058299"/>
                  </a:lnTo>
                  <a:lnTo>
                    <a:pt x="1601635" y="3096399"/>
                  </a:lnTo>
                  <a:lnTo>
                    <a:pt x="1587436" y="3121799"/>
                  </a:lnTo>
                  <a:lnTo>
                    <a:pt x="1573733" y="3159899"/>
                  </a:lnTo>
                  <a:lnTo>
                    <a:pt x="1532839" y="3248799"/>
                  </a:lnTo>
                  <a:lnTo>
                    <a:pt x="1516418" y="3286887"/>
                  </a:lnTo>
                  <a:lnTo>
                    <a:pt x="1535404" y="3286887"/>
                  </a:lnTo>
                  <a:lnTo>
                    <a:pt x="1537296" y="3274199"/>
                  </a:lnTo>
                  <a:lnTo>
                    <a:pt x="1540179" y="3261499"/>
                  </a:lnTo>
                  <a:lnTo>
                    <a:pt x="1544027" y="3261499"/>
                  </a:lnTo>
                  <a:lnTo>
                    <a:pt x="1548841" y="3248799"/>
                  </a:lnTo>
                  <a:lnTo>
                    <a:pt x="1554403" y="3223399"/>
                  </a:lnTo>
                  <a:lnTo>
                    <a:pt x="1560652" y="3210699"/>
                  </a:lnTo>
                  <a:lnTo>
                    <a:pt x="1567484" y="3197999"/>
                  </a:lnTo>
                  <a:lnTo>
                    <a:pt x="1582623" y="3159899"/>
                  </a:lnTo>
                  <a:lnTo>
                    <a:pt x="1599018" y="3121799"/>
                  </a:lnTo>
                  <a:lnTo>
                    <a:pt x="1616303" y="3070999"/>
                  </a:lnTo>
                  <a:lnTo>
                    <a:pt x="1693519" y="2905899"/>
                  </a:lnTo>
                  <a:close/>
                </a:path>
                <a:path w="3695065" h="3287395">
                  <a:moveTo>
                    <a:pt x="1776006" y="2847708"/>
                  </a:moveTo>
                  <a:lnTo>
                    <a:pt x="1765579" y="2867799"/>
                  </a:lnTo>
                  <a:lnTo>
                    <a:pt x="1751418" y="2905899"/>
                  </a:lnTo>
                  <a:lnTo>
                    <a:pt x="1772627" y="2855099"/>
                  </a:lnTo>
                  <a:lnTo>
                    <a:pt x="1776006" y="2847708"/>
                  </a:lnTo>
                  <a:close/>
                </a:path>
                <a:path w="3695065" h="3287395">
                  <a:moveTo>
                    <a:pt x="1992452" y="2334399"/>
                  </a:moveTo>
                  <a:lnTo>
                    <a:pt x="1963737" y="2385199"/>
                  </a:lnTo>
                  <a:lnTo>
                    <a:pt x="1961934" y="2390025"/>
                  </a:lnTo>
                  <a:lnTo>
                    <a:pt x="1992452" y="2334399"/>
                  </a:lnTo>
                  <a:close/>
                </a:path>
                <a:path w="3695065" h="3287395">
                  <a:moveTo>
                    <a:pt x="3506990" y="227304"/>
                  </a:moveTo>
                  <a:lnTo>
                    <a:pt x="3475278" y="264287"/>
                  </a:lnTo>
                  <a:lnTo>
                    <a:pt x="3447973" y="302387"/>
                  </a:lnTo>
                  <a:lnTo>
                    <a:pt x="3420326" y="327787"/>
                  </a:lnTo>
                  <a:lnTo>
                    <a:pt x="3392322" y="365887"/>
                  </a:lnTo>
                  <a:lnTo>
                    <a:pt x="3363963" y="403987"/>
                  </a:lnTo>
                  <a:lnTo>
                    <a:pt x="3382975" y="365887"/>
                  </a:lnTo>
                  <a:lnTo>
                    <a:pt x="3390290" y="353187"/>
                  </a:lnTo>
                  <a:lnTo>
                    <a:pt x="3387890" y="353187"/>
                  </a:lnTo>
                  <a:lnTo>
                    <a:pt x="3377819" y="365887"/>
                  </a:lnTo>
                  <a:lnTo>
                    <a:pt x="3362058" y="391287"/>
                  </a:lnTo>
                  <a:lnTo>
                    <a:pt x="3342652" y="416687"/>
                  </a:lnTo>
                  <a:lnTo>
                    <a:pt x="3321583" y="442087"/>
                  </a:lnTo>
                  <a:lnTo>
                    <a:pt x="3300882" y="467487"/>
                  </a:lnTo>
                  <a:lnTo>
                    <a:pt x="3282556" y="492887"/>
                  </a:lnTo>
                  <a:lnTo>
                    <a:pt x="3268624" y="505587"/>
                  </a:lnTo>
                  <a:lnTo>
                    <a:pt x="3261969" y="505587"/>
                  </a:lnTo>
                  <a:lnTo>
                    <a:pt x="3280829" y="480187"/>
                  </a:lnTo>
                  <a:lnTo>
                    <a:pt x="3301682" y="454787"/>
                  </a:lnTo>
                  <a:lnTo>
                    <a:pt x="3323844" y="416687"/>
                  </a:lnTo>
                  <a:lnTo>
                    <a:pt x="3369437" y="365887"/>
                  </a:lnTo>
                  <a:lnTo>
                    <a:pt x="3402457" y="327787"/>
                  </a:lnTo>
                  <a:lnTo>
                    <a:pt x="3431971" y="289687"/>
                  </a:lnTo>
                  <a:lnTo>
                    <a:pt x="3428098" y="289687"/>
                  </a:lnTo>
                  <a:lnTo>
                    <a:pt x="3408095" y="302387"/>
                  </a:lnTo>
                  <a:lnTo>
                    <a:pt x="3386137" y="327787"/>
                  </a:lnTo>
                  <a:lnTo>
                    <a:pt x="3376396" y="327787"/>
                  </a:lnTo>
                  <a:lnTo>
                    <a:pt x="3342284" y="365887"/>
                  </a:lnTo>
                  <a:lnTo>
                    <a:pt x="3312083" y="403987"/>
                  </a:lnTo>
                  <a:lnTo>
                    <a:pt x="3285236" y="442087"/>
                  </a:lnTo>
                  <a:lnTo>
                    <a:pt x="3261169" y="480187"/>
                  </a:lnTo>
                  <a:lnTo>
                    <a:pt x="3239452" y="505587"/>
                  </a:lnTo>
                  <a:lnTo>
                    <a:pt x="3219793" y="530987"/>
                  </a:lnTo>
                  <a:lnTo>
                    <a:pt x="3201428" y="569087"/>
                  </a:lnTo>
                  <a:lnTo>
                    <a:pt x="3183585" y="594487"/>
                  </a:lnTo>
                  <a:lnTo>
                    <a:pt x="3165868" y="619887"/>
                  </a:lnTo>
                  <a:lnTo>
                    <a:pt x="3147631" y="645287"/>
                  </a:lnTo>
                  <a:lnTo>
                    <a:pt x="3128530" y="670687"/>
                  </a:lnTo>
                  <a:lnTo>
                    <a:pt x="3108236" y="708787"/>
                  </a:lnTo>
                  <a:lnTo>
                    <a:pt x="3086087" y="734187"/>
                  </a:lnTo>
                  <a:lnTo>
                    <a:pt x="3061411" y="772287"/>
                  </a:lnTo>
                  <a:lnTo>
                    <a:pt x="3033687" y="810387"/>
                  </a:lnTo>
                  <a:lnTo>
                    <a:pt x="3002369" y="861187"/>
                  </a:lnTo>
                  <a:lnTo>
                    <a:pt x="3004426" y="848487"/>
                  </a:lnTo>
                  <a:lnTo>
                    <a:pt x="3012160" y="835787"/>
                  </a:lnTo>
                  <a:lnTo>
                    <a:pt x="3012948" y="823087"/>
                  </a:lnTo>
                  <a:lnTo>
                    <a:pt x="3008401" y="823087"/>
                  </a:lnTo>
                  <a:lnTo>
                    <a:pt x="2996069" y="848487"/>
                  </a:lnTo>
                  <a:lnTo>
                    <a:pt x="2973387" y="873887"/>
                  </a:lnTo>
                  <a:lnTo>
                    <a:pt x="2947200" y="911250"/>
                  </a:lnTo>
                  <a:lnTo>
                    <a:pt x="2918117" y="950087"/>
                  </a:lnTo>
                  <a:lnTo>
                    <a:pt x="2880436" y="1000887"/>
                  </a:lnTo>
                  <a:lnTo>
                    <a:pt x="2850781" y="1038987"/>
                  </a:lnTo>
                  <a:lnTo>
                    <a:pt x="2827350" y="1077087"/>
                  </a:lnTo>
                  <a:lnTo>
                    <a:pt x="2808287" y="1102487"/>
                  </a:lnTo>
                  <a:lnTo>
                    <a:pt x="2767393" y="1153287"/>
                  </a:lnTo>
                  <a:lnTo>
                    <a:pt x="2743416" y="1191387"/>
                  </a:lnTo>
                  <a:lnTo>
                    <a:pt x="2712326" y="1242187"/>
                  </a:lnTo>
                  <a:lnTo>
                    <a:pt x="2706217" y="1229487"/>
                  </a:lnTo>
                  <a:lnTo>
                    <a:pt x="2685948" y="1267587"/>
                  </a:lnTo>
                  <a:lnTo>
                    <a:pt x="2662707" y="1305687"/>
                  </a:lnTo>
                  <a:lnTo>
                    <a:pt x="2637117" y="1343787"/>
                  </a:lnTo>
                  <a:lnTo>
                    <a:pt x="2581389" y="1432687"/>
                  </a:lnTo>
                  <a:lnTo>
                    <a:pt x="2552484" y="1470787"/>
                  </a:lnTo>
                  <a:lnTo>
                    <a:pt x="2465921" y="1597787"/>
                  </a:lnTo>
                  <a:lnTo>
                    <a:pt x="2445524" y="1635887"/>
                  </a:lnTo>
                  <a:lnTo>
                    <a:pt x="2426144" y="1661287"/>
                  </a:lnTo>
                  <a:lnTo>
                    <a:pt x="2408110" y="1686687"/>
                  </a:lnTo>
                  <a:lnTo>
                    <a:pt x="2391740" y="1712087"/>
                  </a:lnTo>
                  <a:lnTo>
                    <a:pt x="2395016" y="1712087"/>
                  </a:lnTo>
                  <a:lnTo>
                    <a:pt x="2363292" y="1762887"/>
                  </a:lnTo>
                  <a:lnTo>
                    <a:pt x="2335911" y="1800987"/>
                  </a:lnTo>
                  <a:lnTo>
                    <a:pt x="2312352" y="1839087"/>
                  </a:lnTo>
                  <a:lnTo>
                    <a:pt x="2292108" y="1877187"/>
                  </a:lnTo>
                  <a:lnTo>
                    <a:pt x="2274659" y="1902599"/>
                  </a:lnTo>
                  <a:lnTo>
                    <a:pt x="2256155" y="1940699"/>
                  </a:lnTo>
                  <a:lnTo>
                    <a:pt x="2240305" y="1966099"/>
                  </a:lnTo>
                  <a:lnTo>
                    <a:pt x="2226043" y="1978799"/>
                  </a:lnTo>
                  <a:lnTo>
                    <a:pt x="2212327" y="2004199"/>
                  </a:lnTo>
                  <a:lnTo>
                    <a:pt x="2198230" y="2029599"/>
                  </a:lnTo>
                  <a:lnTo>
                    <a:pt x="2182698" y="2054999"/>
                  </a:lnTo>
                  <a:lnTo>
                    <a:pt x="2164829" y="2080399"/>
                  </a:lnTo>
                  <a:lnTo>
                    <a:pt x="2143722" y="2105799"/>
                  </a:lnTo>
                  <a:lnTo>
                    <a:pt x="2089378" y="2207399"/>
                  </a:lnTo>
                  <a:lnTo>
                    <a:pt x="2053577" y="2258199"/>
                  </a:lnTo>
                  <a:lnTo>
                    <a:pt x="2033206" y="2296299"/>
                  </a:lnTo>
                  <a:lnTo>
                    <a:pt x="2011756" y="2334399"/>
                  </a:lnTo>
                  <a:lnTo>
                    <a:pt x="2018068" y="2321699"/>
                  </a:lnTo>
                  <a:lnTo>
                    <a:pt x="2024341" y="2308999"/>
                  </a:lnTo>
                  <a:lnTo>
                    <a:pt x="2030679" y="2296299"/>
                  </a:lnTo>
                  <a:lnTo>
                    <a:pt x="2037156" y="2283599"/>
                  </a:lnTo>
                  <a:lnTo>
                    <a:pt x="2116302" y="2131199"/>
                  </a:lnTo>
                  <a:lnTo>
                    <a:pt x="2085492" y="2181999"/>
                  </a:lnTo>
                  <a:lnTo>
                    <a:pt x="2060917" y="2220099"/>
                  </a:lnTo>
                  <a:lnTo>
                    <a:pt x="2040966" y="2258199"/>
                  </a:lnTo>
                  <a:lnTo>
                    <a:pt x="2024062" y="2296299"/>
                  </a:lnTo>
                  <a:lnTo>
                    <a:pt x="2009063" y="2321699"/>
                  </a:lnTo>
                  <a:lnTo>
                    <a:pt x="1993747" y="2347099"/>
                  </a:lnTo>
                  <a:lnTo>
                    <a:pt x="1976488" y="2385199"/>
                  </a:lnTo>
                  <a:lnTo>
                    <a:pt x="1955711" y="2423299"/>
                  </a:lnTo>
                  <a:lnTo>
                    <a:pt x="1954720" y="2410599"/>
                  </a:lnTo>
                  <a:lnTo>
                    <a:pt x="1954276" y="2410599"/>
                  </a:lnTo>
                  <a:lnTo>
                    <a:pt x="1961934" y="2390025"/>
                  </a:lnTo>
                  <a:lnTo>
                    <a:pt x="1922780" y="2461399"/>
                  </a:lnTo>
                  <a:lnTo>
                    <a:pt x="1905838" y="2499499"/>
                  </a:lnTo>
                  <a:lnTo>
                    <a:pt x="1889137" y="2524899"/>
                  </a:lnTo>
                  <a:lnTo>
                    <a:pt x="1855838" y="2601099"/>
                  </a:lnTo>
                  <a:lnTo>
                    <a:pt x="1822538" y="2664599"/>
                  </a:lnTo>
                  <a:lnTo>
                    <a:pt x="1814398" y="2677299"/>
                  </a:lnTo>
                  <a:lnTo>
                    <a:pt x="1806422" y="2689999"/>
                  </a:lnTo>
                  <a:lnTo>
                    <a:pt x="1798497" y="2715399"/>
                  </a:lnTo>
                  <a:lnTo>
                    <a:pt x="1761655" y="2793923"/>
                  </a:lnTo>
                  <a:lnTo>
                    <a:pt x="1761655" y="2816999"/>
                  </a:lnTo>
                  <a:lnTo>
                    <a:pt x="1757210" y="2829699"/>
                  </a:lnTo>
                  <a:lnTo>
                    <a:pt x="1755978" y="2832049"/>
                  </a:lnTo>
                  <a:lnTo>
                    <a:pt x="1761655" y="2816999"/>
                  </a:lnTo>
                  <a:lnTo>
                    <a:pt x="1761655" y="2793923"/>
                  </a:lnTo>
                  <a:lnTo>
                    <a:pt x="1726984" y="2867799"/>
                  </a:lnTo>
                  <a:lnTo>
                    <a:pt x="1710867" y="2905899"/>
                  </a:lnTo>
                  <a:lnTo>
                    <a:pt x="1707248" y="2918599"/>
                  </a:lnTo>
                  <a:lnTo>
                    <a:pt x="1712861" y="2905899"/>
                  </a:lnTo>
                  <a:lnTo>
                    <a:pt x="1724406" y="2880499"/>
                  </a:lnTo>
                  <a:lnTo>
                    <a:pt x="1738579" y="2855099"/>
                  </a:lnTo>
                  <a:lnTo>
                    <a:pt x="1749933" y="2844419"/>
                  </a:lnTo>
                  <a:lnTo>
                    <a:pt x="1742262" y="2867799"/>
                  </a:lnTo>
                  <a:lnTo>
                    <a:pt x="1732648" y="2880499"/>
                  </a:lnTo>
                  <a:lnTo>
                    <a:pt x="1722094" y="2905899"/>
                  </a:lnTo>
                  <a:lnTo>
                    <a:pt x="1710702" y="2931299"/>
                  </a:lnTo>
                  <a:lnTo>
                    <a:pt x="1698764" y="2956699"/>
                  </a:lnTo>
                  <a:lnTo>
                    <a:pt x="1674444" y="3007499"/>
                  </a:lnTo>
                  <a:lnTo>
                    <a:pt x="1662658" y="3032899"/>
                  </a:lnTo>
                  <a:lnTo>
                    <a:pt x="1651508" y="3045599"/>
                  </a:lnTo>
                  <a:lnTo>
                    <a:pt x="1641309" y="3070999"/>
                  </a:lnTo>
                  <a:lnTo>
                    <a:pt x="1632724" y="3083699"/>
                  </a:lnTo>
                  <a:lnTo>
                    <a:pt x="1625612" y="3096399"/>
                  </a:lnTo>
                  <a:lnTo>
                    <a:pt x="1620240" y="3109099"/>
                  </a:lnTo>
                  <a:lnTo>
                    <a:pt x="1616913" y="3109099"/>
                  </a:lnTo>
                  <a:lnTo>
                    <a:pt x="1628025" y="3083699"/>
                  </a:lnTo>
                  <a:lnTo>
                    <a:pt x="1643557" y="3045599"/>
                  </a:lnTo>
                  <a:lnTo>
                    <a:pt x="1652384" y="3019183"/>
                  </a:lnTo>
                  <a:lnTo>
                    <a:pt x="1644586" y="3032899"/>
                  </a:lnTo>
                  <a:lnTo>
                    <a:pt x="1635429" y="3045599"/>
                  </a:lnTo>
                  <a:lnTo>
                    <a:pt x="1626590" y="3070999"/>
                  </a:lnTo>
                  <a:lnTo>
                    <a:pt x="1617929" y="3096399"/>
                  </a:lnTo>
                  <a:lnTo>
                    <a:pt x="1574901" y="3223399"/>
                  </a:lnTo>
                  <a:lnTo>
                    <a:pt x="1555419" y="3261499"/>
                  </a:lnTo>
                  <a:lnTo>
                    <a:pt x="1542808" y="3274199"/>
                  </a:lnTo>
                  <a:lnTo>
                    <a:pt x="1536166" y="3286887"/>
                  </a:lnTo>
                  <a:lnTo>
                    <a:pt x="1562798" y="3286887"/>
                  </a:lnTo>
                  <a:lnTo>
                    <a:pt x="1572374" y="3261499"/>
                  </a:lnTo>
                  <a:lnTo>
                    <a:pt x="1582280" y="3248799"/>
                  </a:lnTo>
                  <a:lnTo>
                    <a:pt x="1592389" y="3223399"/>
                  </a:lnTo>
                  <a:lnTo>
                    <a:pt x="1632051" y="3134499"/>
                  </a:lnTo>
                  <a:lnTo>
                    <a:pt x="1641436" y="3121799"/>
                  </a:lnTo>
                  <a:lnTo>
                    <a:pt x="1645907" y="3109099"/>
                  </a:lnTo>
                  <a:lnTo>
                    <a:pt x="1650390" y="3096399"/>
                  </a:lnTo>
                  <a:lnTo>
                    <a:pt x="1658962" y="3083699"/>
                  </a:lnTo>
                  <a:lnTo>
                    <a:pt x="1667243" y="3058299"/>
                  </a:lnTo>
                  <a:lnTo>
                    <a:pt x="1674990" y="3045599"/>
                  </a:lnTo>
                  <a:lnTo>
                    <a:pt x="1682038" y="3032899"/>
                  </a:lnTo>
                  <a:lnTo>
                    <a:pt x="1688274" y="3020199"/>
                  </a:lnTo>
                  <a:lnTo>
                    <a:pt x="1693646" y="3007499"/>
                  </a:lnTo>
                  <a:lnTo>
                    <a:pt x="1709902" y="2969399"/>
                  </a:lnTo>
                  <a:lnTo>
                    <a:pt x="1726107" y="2943999"/>
                  </a:lnTo>
                  <a:lnTo>
                    <a:pt x="1742389" y="2905899"/>
                  </a:lnTo>
                  <a:lnTo>
                    <a:pt x="1758873" y="2867799"/>
                  </a:lnTo>
                  <a:lnTo>
                    <a:pt x="1784959" y="2816999"/>
                  </a:lnTo>
                  <a:lnTo>
                    <a:pt x="1787817" y="2816999"/>
                  </a:lnTo>
                  <a:lnTo>
                    <a:pt x="1784235" y="2829699"/>
                  </a:lnTo>
                  <a:lnTo>
                    <a:pt x="1776006" y="2847708"/>
                  </a:lnTo>
                  <a:lnTo>
                    <a:pt x="1785340" y="2829699"/>
                  </a:lnTo>
                  <a:lnTo>
                    <a:pt x="1792909" y="2816999"/>
                  </a:lnTo>
                  <a:lnTo>
                    <a:pt x="1808022" y="2791599"/>
                  </a:lnTo>
                  <a:lnTo>
                    <a:pt x="1830946" y="2740799"/>
                  </a:lnTo>
                  <a:lnTo>
                    <a:pt x="1851761" y="2702699"/>
                  </a:lnTo>
                  <a:lnTo>
                    <a:pt x="1868474" y="2664599"/>
                  </a:lnTo>
                  <a:lnTo>
                    <a:pt x="1878126" y="2639199"/>
                  </a:lnTo>
                  <a:lnTo>
                    <a:pt x="1877783" y="2639199"/>
                  </a:lnTo>
                  <a:lnTo>
                    <a:pt x="1943684" y="2524899"/>
                  </a:lnTo>
                  <a:lnTo>
                    <a:pt x="1960384" y="2486799"/>
                  </a:lnTo>
                  <a:lnTo>
                    <a:pt x="1977478" y="2461399"/>
                  </a:lnTo>
                  <a:lnTo>
                    <a:pt x="1994725" y="2435999"/>
                  </a:lnTo>
                  <a:lnTo>
                    <a:pt x="2000427" y="2423299"/>
                  </a:lnTo>
                  <a:lnTo>
                    <a:pt x="2011857" y="2397899"/>
                  </a:lnTo>
                  <a:lnTo>
                    <a:pt x="2048637" y="2334399"/>
                  </a:lnTo>
                  <a:lnTo>
                    <a:pt x="2063343" y="2308999"/>
                  </a:lnTo>
                  <a:lnTo>
                    <a:pt x="2152548" y="2169299"/>
                  </a:lnTo>
                  <a:lnTo>
                    <a:pt x="2173528" y="2131199"/>
                  </a:lnTo>
                  <a:lnTo>
                    <a:pt x="2179726" y="2131199"/>
                  </a:lnTo>
                  <a:lnTo>
                    <a:pt x="2188934" y="2105799"/>
                  </a:lnTo>
                  <a:lnTo>
                    <a:pt x="2187562" y="2105799"/>
                  </a:lnTo>
                  <a:lnTo>
                    <a:pt x="2350122" y="1851787"/>
                  </a:lnTo>
                  <a:lnTo>
                    <a:pt x="2432367" y="1724787"/>
                  </a:lnTo>
                  <a:lnTo>
                    <a:pt x="2442629" y="1712087"/>
                  </a:lnTo>
                  <a:lnTo>
                    <a:pt x="2453030" y="1699387"/>
                  </a:lnTo>
                  <a:lnTo>
                    <a:pt x="2463546" y="1673987"/>
                  </a:lnTo>
                  <a:lnTo>
                    <a:pt x="2474125" y="1661287"/>
                  </a:lnTo>
                  <a:lnTo>
                    <a:pt x="2600871" y="1470787"/>
                  </a:lnTo>
                  <a:lnTo>
                    <a:pt x="2621965" y="1445387"/>
                  </a:lnTo>
                  <a:lnTo>
                    <a:pt x="2643162" y="1407287"/>
                  </a:lnTo>
                  <a:lnTo>
                    <a:pt x="2664561" y="1381887"/>
                  </a:lnTo>
                  <a:lnTo>
                    <a:pt x="2686215" y="1343787"/>
                  </a:lnTo>
                  <a:lnTo>
                    <a:pt x="2759087" y="1242187"/>
                  </a:lnTo>
                  <a:lnTo>
                    <a:pt x="2859290" y="1102487"/>
                  </a:lnTo>
                  <a:lnTo>
                    <a:pt x="2983763" y="924687"/>
                  </a:lnTo>
                  <a:lnTo>
                    <a:pt x="3010446" y="886587"/>
                  </a:lnTo>
                  <a:lnTo>
                    <a:pt x="3028226" y="861187"/>
                  </a:lnTo>
                  <a:lnTo>
                    <a:pt x="3037116" y="848487"/>
                  </a:lnTo>
                  <a:lnTo>
                    <a:pt x="3146844" y="696087"/>
                  </a:lnTo>
                  <a:lnTo>
                    <a:pt x="3214332" y="607187"/>
                  </a:lnTo>
                  <a:lnTo>
                    <a:pt x="3244227" y="569087"/>
                  </a:lnTo>
                  <a:lnTo>
                    <a:pt x="3274479" y="530987"/>
                  </a:lnTo>
                  <a:lnTo>
                    <a:pt x="3335655" y="454787"/>
                  </a:lnTo>
                  <a:lnTo>
                    <a:pt x="3366389" y="403987"/>
                  </a:lnTo>
                  <a:lnTo>
                    <a:pt x="3397072" y="365887"/>
                  </a:lnTo>
                  <a:lnTo>
                    <a:pt x="3443922" y="315087"/>
                  </a:lnTo>
                  <a:lnTo>
                    <a:pt x="3467506" y="276987"/>
                  </a:lnTo>
                  <a:lnTo>
                    <a:pt x="3506990" y="227304"/>
                  </a:lnTo>
                  <a:close/>
                </a:path>
                <a:path w="3695065" h="3287395">
                  <a:moveTo>
                    <a:pt x="3586200" y="137287"/>
                  </a:moveTo>
                  <a:lnTo>
                    <a:pt x="3538143" y="188087"/>
                  </a:lnTo>
                  <a:lnTo>
                    <a:pt x="3506990" y="227304"/>
                  </a:lnTo>
                  <a:lnTo>
                    <a:pt x="3529711" y="200787"/>
                  </a:lnTo>
                  <a:lnTo>
                    <a:pt x="3557524" y="175387"/>
                  </a:lnTo>
                  <a:lnTo>
                    <a:pt x="3586200" y="137287"/>
                  </a:lnTo>
                  <a:close/>
                </a:path>
                <a:path w="3695065" h="3287395">
                  <a:moveTo>
                    <a:pt x="3694785" y="0"/>
                  </a:moveTo>
                  <a:lnTo>
                    <a:pt x="3667429" y="32232"/>
                  </a:lnTo>
                  <a:lnTo>
                    <a:pt x="3586200" y="129654"/>
                  </a:lnTo>
                  <a:lnTo>
                    <a:pt x="3612032" y="99377"/>
                  </a:lnTo>
                  <a:lnTo>
                    <a:pt x="3665905" y="34836"/>
                  </a:lnTo>
                  <a:lnTo>
                    <a:pt x="3694785" y="0"/>
                  </a:lnTo>
                  <a:close/>
                </a:path>
              </a:pathLst>
            </a:custGeom>
            <a:solidFill>
              <a:srgbClr val="00A2E9"/>
            </a:solidFill>
          </p:spPr>
          <p:txBody>
            <a:bodyPr wrap="square" lIns="0" tIns="0" rIns="0" bIns="0" rtlCol="0"/>
            <a:lstStyle/>
            <a:p>
              <a:endParaRPr/>
            </a:p>
          </p:txBody>
        </p:sp>
        <p:pic>
          <p:nvPicPr>
            <p:cNvPr id="21" name="object 16">
              <a:extLst>
                <a:ext uri="{FF2B5EF4-FFF2-40B4-BE49-F238E27FC236}">
                  <a16:creationId xmlns:a16="http://schemas.microsoft.com/office/drawing/2014/main" id="{BFD3A352-23A4-9987-B0CA-7133736A95BA}"/>
                </a:ext>
              </a:extLst>
            </p:cNvPr>
            <p:cNvPicPr/>
            <p:nvPr/>
          </p:nvPicPr>
          <p:blipFill>
            <a:blip r:embed="rId10" cstate="print"/>
            <a:stretch>
              <a:fillRect/>
            </a:stretch>
          </p:blipFill>
          <p:spPr>
            <a:xfrm>
              <a:off x="15421796" y="10973463"/>
              <a:ext cx="153147" cy="253343"/>
            </a:xfrm>
            <a:prstGeom prst="rect">
              <a:avLst/>
            </a:prstGeom>
          </p:spPr>
        </p:pic>
        <p:sp>
          <p:nvSpPr>
            <p:cNvPr id="22" name="object 17">
              <a:extLst>
                <a:ext uri="{FF2B5EF4-FFF2-40B4-BE49-F238E27FC236}">
                  <a16:creationId xmlns:a16="http://schemas.microsoft.com/office/drawing/2014/main" id="{1CA7E57E-749F-3AC4-E55A-198957AAA318}"/>
                </a:ext>
              </a:extLst>
            </p:cNvPr>
            <p:cNvSpPr/>
            <p:nvPr/>
          </p:nvSpPr>
          <p:spPr>
            <a:xfrm>
              <a:off x="17575289" y="6462375"/>
              <a:ext cx="1811655" cy="1786255"/>
            </a:xfrm>
            <a:custGeom>
              <a:avLst/>
              <a:gdLst/>
              <a:ahLst/>
              <a:cxnLst/>
              <a:rect l="l" t="t" r="r" b="b"/>
              <a:pathLst>
                <a:path w="1811655" h="1786254">
                  <a:moveTo>
                    <a:pt x="1092352" y="569569"/>
                  </a:moveTo>
                  <a:lnTo>
                    <a:pt x="1073670" y="586600"/>
                  </a:lnTo>
                  <a:lnTo>
                    <a:pt x="1058049" y="601052"/>
                  </a:lnTo>
                  <a:lnTo>
                    <a:pt x="1044968" y="613498"/>
                  </a:lnTo>
                  <a:lnTo>
                    <a:pt x="1033894" y="624459"/>
                  </a:lnTo>
                  <a:lnTo>
                    <a:pt x="1048321" y="610527"/>
                  </a:lnTo>
                  <a:lnTo>
                    <a:pt x="1062875" y="596900"/>
                  </a:lnTo>
                  <a:lnTo>
                    <a:pt x="1092352" y="569569"/>
                  </a:lnTo>
                  <a:close/>
                </a:path>
                <a:path w="1811655" h="1786254">
                  <a:moveTo>
                    <a:pt x="1811324" y="0"/>
                  </a:moveTo>
                  <a:lnTo>
                    <a:pt x="1806879" y="1587"/>
                  </a:lnTo>
                  <a:lnTo>
                    <a:pt x="1797697" y="6731"/>
                  </a:lnTo>
                  <a:lnTo>
                    <a:pt x="1757832" y="31102"/>
                  </a:lnTo>
                  <a:lnTo>
                    <a:pt x="1745830" y="38049"/>
                  </a:lnTo>
                  <a:lnTo>
                    <a:pt x="1737194" y="42316"/>
                  </a:lnTo>
                  <a:lnTo>
                    <a:pt x="1733524" y="42684"/>
                  </a:lnTo>
                  <a:lnTo>
                    <a:pt x="1736445" y="37896"/>
                  </a:lnTo>
                  <a:lnTo>
                    <a:pt x="1747583" y="26695"/>
                  </a:lnTo>
                  <a:lnTo>
                    <a:pt x="1768551" y="7848"/>
                  </a:lnTo>
                  <a:lnTo>
                    <a:pt x="1731276" y="36588"/>
                  </a:lnTo>
                  <a:lnTo>
                    <a:pt x="1652968" y="97764"/>
                  </a:lnTo>
                  <a:lnTo>
                    <a:pt x="1572475" y="161772"/>
                  </a:lnTo>
                  <a:lnTo>
                    <a:pt x="1493240" y="226072"/>
                  </a:lnTo>
                  <a:lnTo>
                    <a:pt x="1455153" y="257543"/>
                  </a:lnTo>
                  <a:lnTo>
                    <a:pt x="1379778" y="320763"/>
                  </a:lnTo>
                  <a:lnTo>
                    <a:pt x="1344498" y="351878"/>
                  </a:lnTo>
                  <a:lnTo>
                    <a:pt x="1298473" y="393331"/>
                  </a:lnTo>
                  <a:lnTo>
                    <a:pt x="1262481" y="427037"/>
                  </a:lnTo>
                  <a:lnTo>
                    <a:pt x="1233601" y="457212"/>
                  </a:lnTo>
                  <a:lnTo>
                    <a:pt x="1233106" y="458000"/>
                  </a:lnTo>
                  <a:lnTo>
                    <a:pt x="1233614" y="455066"/>
                  </a:lnTo>
                  <a:lnTo>
                    <a:pt x="1225181" y="459562"/>
                  </a:lnTo>
                  <a:lnTo>
                    <a:pt x="1202207" y="477786"/>
                  </a:lnTo>
                  <a:lnTo>
                    <a:pt x="1093012" y="594245"/>
                  </a:lnTo>
                  <a:lnTo>
                    <a:pt x="1207808" y="495096"/>
                  </a:lnTo>
                  <a:lnTo>
                    <a:pt x="1184160" y="519582"/>
                  </a:lnTo>
                  <a:lnTo>
                    <a:pt x="1154950" y="548652"/>
                  </a:lnTo>
                  <a:lnTo>
                    <a:pt x="1121054" y="581558"/>
                  </a:lnTo>
                  <a:lnTo>
                    <a:pt x="1083297" y="617550"/>
                  </a:lnTo>
                  <a:lnTo>
                    <a:pt x="1018044" y="680745"/>
                  </a:lnTo>
                  <a:lnTo>
                    <a:pt x="913892" y="780554"/>
                  </a:lnTo>
                  <a:lnTo>
                    <a:pt x="871397" y="822337"/>
                  </a:lnTo>
                  <a:lnTo>
                    <a:pt x="821651" y="870762"/>
                  </a:lnTo>
                  <a:lnTo>
                    <a:pt x="754392" y="935736"/>
                  </a:lnTo>
                  <a:lnTo>
                    <a:pt x="722223" y="967435"/>
                  </a:lnTo>
                  <a:lnTo>
                    <a:pt x="694448" y="994371"/>
                  </a:lnTo>
                  <a:lnTo>
                    <a:pt x="671893" y="1015746"/>
                  </a:lnTo>
                  <a:lnTo>
                    <a:pt x="655358" y="1030732"/>
                  </a:lnTo>
                  <a:lnTo>
                    <a:pt x="689673" y="994156"/>
                  </a:lnTo>
                  <a:lnTo>
                    <a:pt x="717638" y="963777"/>
                  </a:lnTo>
                  <a:lnTo>
                    <a:pt x="740346" y="938618"/>
                  </a:lnTo>
                  <a:lnTo>
                    <a:pt x="774560" y="900277"/>
                  </a:lnTo>
                  <a:lnTo>
                    <a:pt x="800455" y="870724"/>
                  </a:lnTo>
                  <a:lnTo>
                    <a:pt x="812850" y="856653"/>
                  </a:lnTo>
                  <a:lnTo>
                    <a:pt x="841933" y="824979"/>
                  </a:lnTo>
                  <a:lnTo>
                    <a:pt x="883881" y="781964"/>
                  </a:lnTo>
                  <a:lnTo>
                    <a:pt x="912609" y="753960"/>
                  </a:lnTo>
                  <a:lnTo>
                    <a:pt x="948169" y="720572"/>
                  </a:lnTo>
                  <a:lnTo>
                    <a:pt x="991489" y="680643"/>
                  </a:lnTo>
                  <a:lnTo>
                    <a:pt x="1043470" y="633018"/>
                  </a:lnTo>
                  <a:lnTo>
                    <a:pt x="1026020" y="644969"/>
                  </a:lnTo>
                  <a:lnTo>
                    <a:pt x="1008126" y="656818"/>
                  </a:lnTo>
                  <a:lnTo>
                    <a:pt x="1005509" y="654634"/>
                  </a:lnTo>
                  <a:lnTo>
                    <a:pt x="1033881" y="624471"/>
                  </a:lnTo>
                  <a:lnTo>
                    <a:pt x="975004" y="680745"/>
                  </a:lnTo>
                  <a:lnTo>
                    <a:pt x="923671" y="730300"/>
                  </a:lnTo>
                  <a:lnTo>
                    <a:pt x="872286" y="780554"/>
                  </a:lnTo>
                  <a:lnTo>
                    <a:pt x="781418" y="870762"/>
                  </a:lnTo>
                  <a:lnTo>
                    <a:pt x="746544" y="905891"/>
                  </a:lnTo>
                  <a:lnTo>
                    <a:pt x="677456" y="976337"/>
                  </a:lnTo>
                  <a:lnTo>
                    <a:pt x="609117" y="1047178"/>
                  </a:lnTo>
                  <a:lnTo>
                    <a:pt x="541324" y="1118552"/>
                  </a:lnTo>
                  <a:lnTo>
                    <a:pt x="453059" y="1213523"/>
                  </a:lnTo>
                  <a:lnTo>
                    <a:pt x="423926" y="1245730"/>
                  </a:lnTo>
                  <a:lnTo>
                    <a:pt x="307695" y="1376908"/>
                  </a:lnTo>
                  <a:lnTo>
                    <a:pt x="241871" y="1454391"/>
                  </a:lnTo>
                  <a:lnTo>
                    <a:pt x="208851" y="1493710"/>
                  </a:lnTo>
                  <a:lnTo>
                    <a:pt x="175818" y="1533512"/>
                  </a:lnTo>
                  <a:lnTo>
                    <a:pt x="142798" y="1573872"/>
                  </a:lnTo>
                  <a:lnTo>
                    <a:pt x="109842" y="1614868"/>
                  </a:lnTo>
                  <a:lnTo>
                    <a:pt x="76987" y="1656562"/>
                  </a:lnTo>
                  <a:lnTo>
                    <a:pt x="122834" y="1605432"/>
                  </a:lnTo>
                  <a:lnTo>
                    <a:pt x="150533" y="1575460"/>
                  </a:lnTo>
                  <a:lnTo>
                    <a:pt x="162699" y="1563649"/>
                  </a:lnTo>
                  <a:lnTo>
                    <a:pt x="161899" y="1567014"/>
                  </a:lnTo>
                  <a:lnTo>
                    <a:pt x="150749" y="1582534"/>
                  </a:lnTo>
                  <a:lnTo>
                    <a:pt x="131838" y="1607210"/>
                  </a:lnTo>
                  <a:lnTo>
                    <a:pt x="60921" y="1697888"/>
                  </a:lnTo>
                  <a:lnTo>
                    <a:pt x="38938" y="1726501"/>
                  </a:lnTo>
                  <a:lnTo>
                    <a:pt x="20485" y="1751787"/>
                  </a:lnTo>
                  <a:lnTo>
                    <a:pt x="6972" y="1771472"/>
                  </a:lnTo>
                  <a:lnTo>
                    <a:pt x="0" y="1783448"/>
                  </a:lnTo>
                  <a:lnTo>
                    <a:pt x="1270" y="1785696"/>
                  </a:lnTo>
                  <a:lnTo>
                    <a:pt x="12458" y="1776196"/>
                  </a:lnTo>
                  <a:lnTo>
                    <a:pt x="44780" y="1733956"/>
                  </a:lnTo>
                  <a:lnTo>
                    <a:pt x="143929" y="1608975"/>
                  </a:lnTo>
                  <a:lnTo>
                    <a:pt x="135597" y="1625612"/>
                  </a:lnTo>
                  <a:lnTo>
                    <a:pt x="149326" y="1608975"/>
                  </a:lnTo>
                  <a:lnTo>
                    <a:pt x="176987" y="1575460"/>
                  </a:lnTo>
                  <a:lnTo>
                    <a:pt x="187071" y="1563649"/>
                  </a:lnTo>
                  <a:lnTo>
                    <a:pt x="256768" y="1482204"/>
                  </a:lnTo>
                  <a:lnTo>
                    <a:pt x="303326" y="1427886"/>
                  </a:lnTo>
                  <a:lnTo>
                    <a:pt x="275882" y="1452816"/>
                  </a:lnTo>
                  <a:lnTo>
                    <a:pt x="254977" y="1472120"/>
                  </a:lnTo>
                  <a:lnTo>
                    <a:pt x="241973" y="1482204"/>
                  </a:lnTo>
                  <a:lnTo>
                    <a:pt x="238226" y="1479473"/>
                  </a:lnTo>
                  <a:lnTo>
                    <a:pt x="307746" y="1401191"/>
                  </a:lnTo>
                  <a:lnTo>
                    <a:pt x="350672" y="1355674"/>
                  </a:lnTo>
                  <a:lnTo>
                    <a:pt x="381190" y="1326121"/>
                  </a:lnTo>
                  <a:lnTo>
                    <a:pt x="396240" y="1314792"/>
                  </a:lnTo>
                  <a:lnTo>
                    <a:pt x="402729" y="1309624"/>
                  </a:lnTo>
                  <a:lnTo>
                    <a:pt x="432168" y="1282534"/>
                  </a:lnTo>
                  <a:lnTo>
                    <a:pt x="494118" y="1221143"/>
                  </a:lnTo>
                  <a:lnTo>
                    <a:pt x="592810" y="1114920"/>
                  </a:lnTo>
                  <a:lnTo>
                    <a:pt x="625881" y="1079690"/>
                  </a:lnTo>
                  <a:lnTo>
                    <a:pt x="673163" y="1030732"/>
                  </a:lnTo>
                  <a:lnTo>
                    <a:pt x="760158" y="940663"/>
                  </a:lnTo>
                  <a:lnTo>
                    <a:pt x="739978" y="964704"/>
                  </a:lnTo>
                  <a:lnTo>
                    <a:pt x="754583" y="949274"/>
                  </a:lnTo>
                  <a:lnTo>
                    <a:pt x="762482" y="940663"/>
                  </a:lnTo>
                  <a:lnTo>
                    <a:pt x="765289" y="937602"/>
                  </a:lnTo>
                  <a:lnTo>
                    <a:pt x="773099" y="928712"/>
                  </a:lnTo>
                  <a:lnTo>
                    <a:pt x="779056" y="921626"/>
                  </a:lnTo>
                  <a:lnTo>
                    <a:pt x="829818" y="870724"/>
                  </a:lnTo>
                  <a:lnTo>
                    <a:pt x="885532" y="815568"/>
                  </a:lnTo>
                  <a:lnTo>
                    <a:pt x="921423" y="780503"/>
                  </a:lnTo>
                  <a:lnTo>
                    <a:pt x="993508" y="711047"/>
                  </a:lnTo>
                  <a:lnTo>
                    <a:pt x="1025474" y="680643"/>
                  </a:lnTo>
                  <a:lnTo>
                    <a:pt x="1102842" y="607987"/>
                  </a:lnTo>
                  <a:lnTo>
                    <a:pt x="1176451" y="540042"/>
                  </a:lnTo>
                  <a:lnTo>
                    <a:pt x="1225842" y="495096"/>
                  </a:lnTo>
                  <a:lnTo>
                    <a:pt x="1259332" y="464921"/>
                  </a:lnTo>
                  <a:lnTo>
                    <a:pt x="1325575" y="406298"/>
                  </a:lnTo>
                  <a:lnTo>
                    <a:pt x="1401241" y="340677"/>
                  </a:lnTo>
                  <a:lnTo>
                    <a:pt x="1477530" y="275831"/>
                  </a:lnTo>
                  <a:lnTo>
                    <a:pt x="1554441" y="211696"/>
                  </a:lnTo>
                  <a:lnTo>
                    <a:pt x="1631911" y="148247"/>
                  </a:lnTo>
                  <a:lnTo>
                    <a:pt x="1749120" y="54279"/>
                  </a:lnTo>
                  <a:lnTo>
                    <a:pt x="1763318" y="42684"/>
                  </a:lnTo>
                  <a:lnTo>
                    <a:pt x="1779905" y="29133"/>
                  </a:lnTo>
                  <a:lnTo>
                    <a:pt x="1799450" y="12534"/>
                  </a:lnTo>
                  <a:lnTo>
                    <a:pt x="1809381" y="3238"/>
                  </a:lnTo>
                  <a:lnTo>
                    <a:pt x="1811324" y="0"/>
                  </a:lnTo>
                  <a:close/>
                </a:path>
              </a:pathLst>
            </a:custGeom>
            <a:solidFill>
              <a:srgbClr val="00A2E9"/>
            </a:solidFill>
          </p:spPr>
          <p:txBody>
            <a:bodyPr wrap="square" lIns="0" tIns="0" rIns="0" bIns="0" rtlCol="0"/>
            <a:lstStyle/>
            <a:p>
              <a:endParaRPr/>
            </a:p>
          </p:txBody>
        </p:sp>
        <p:pic>
          <p:nvPicPr>
            <p:cNvPr id="23" name="object 18">
              <a:extLst>
                <a:ext uri="{FF2B5EF4-FFF2-40B4-BE49-F238E27FC236}">
                  <a16:creationId xmlns:a16="http://schemas.microsoft.com/office/drawing/2014/main" id="{69EAC35E-FC28-BD39-6131-B99814297D82}"/>
                </a:ext>
              </a:extLst>
            </p:cNvPr>
            <p:cNvPicPr/>
            <p:nvPr/>
          </p:nvPicPr>
          <p:blipFill>
            <a:blip r:embed="rId11" cstate="print"/>
            <a:stretch>
              <a:fillRect/>
            </a:stretch>
          </p:blipFill>
          <p:spPr>
            <a:xfrm>
              <a:off x="19598192" y="5941344"/>
              <a:ext cx="505906" cy="344104"/>
            </a:xfrm>
            <a:prstGeom prst="rect">
              <a:avLst/>
            </a:prstGeom>
          </p:spPr>
        </p:pic>
        <p:pic>
          <p:nvPicPr>
            <p:cNvPr id="24" name="object 19">
              <a:extLst>
                <a:ext uri="{FF2B5EF4-FFF2-40B4-BE49-F238E27FC236}">
                  <a16:creationId xmlns:a16="http://schemas.microsoft.com/office/drawing/2014/main" id="{EC240768-87D6-D377-2C33-E1EA23332D6F}"/>
                </a:ext>
              </a:extLst>
            </p:cNvPr>
            <p:cNvPicPr/>
            <p:nvPr/>
          </p:nvPicPr>
          <p:blipFill>
            <a:blip r:embed="rId12" cstate="print"/>
            <a:stretch>
              <a:fillRect/>
            </a:stretch>
          </p:blipFill>
          <p:spPr>
            <a:xfrm>
              <a:off x="15994381" y="9936832"/>
              <a:ext cx="85337" cy="143932"/>
            </a:xfrm>
            <a:prstGeom prst="rect">
              <a:avLst/>
            </a:prstGeom>
          </p:spPr>
        </p:pic>
        <p:sp>
          <p:nvSpPr>
            <p:cNvPr id="123" name="object 20">
              <a:extLst>
                <a:ext uri="{FF2B5EF4-FFF2-40B4-BE49-F238E27FC236}">
                  <a16:creationId xmlns:a16="http://schemas.microsoft.com/office/drawing/2014/main" id="{732BAD78-036F-A1F5-5222-E74AB22D1B40}"/>
                </a:ext>
              </a:extLst>
            </p:cNvPr>
            <p:cNvSpPr/>
            <p:nvPr/>
          </p:nvSpPr>
          <p:spPr>
            <a:xfrm>
              <a:off x="16483407" y="8437975"/>
              <a:ext cx="603250" cy="906144"/>
            </a:xfrm>
            <a:custGeom>
              <a:avLst/>
              <a:gdLst/>
              <a:ahLst/>
              <a:cxnLst/>
              <a:rect l="l" t="t" r="r" b="b"/>
              <a:pathLst>
                <a:path w="603250" h="906145">
                  <a:moveTo>
                    <a:pt x="47053" y="827468"/>
                  </a:moveTo>
                  <a:lnTo>
                    <a:pt x="32042" y="850925"/>
                  </a:lnTo>
                  <a:lnTo>
                    <a:pt x="19138" y="871905"/>
                  </a:lnTo>
                  <a:lnTo>
                    <a:pt x="8420" y="890168"/>
                  </a:lnTo>
                  <a:lnTo>
                    <a:pt x="0" y="905522"/>
                  </a:lnTo>
                  <a:lnTo>
                    <a:pt x="13754" y="883056"/>
                  </a:lnTo>
                  <a:lnTo>
                    <a:pt x="47053" y="827468"/>
                  </a:lnTo>
                  <a:close/>
                </a:path>
                <a:path w="603250" h="906145">
                  <a:moveTo>
                    <a:pt x="603110" y="3263"/>
                  </a:moveTo>
                  <a:lnTo>
                    <a:pt x="592175" y="0"/>
                  </a:lnTo>
                  <a:lnTo>
                    <a:pt x="574916" y="4140"/>
                  </a:lnTo>
                  <a:lnTo>
                    <a:pt x="560781" y="3327"/>
                  </a:lnTo>
                  <a:lnTo>
                    <a:pt x="515086" y="59791"/>
                  </a:lnTo>
                  <a:lnTo>
                    <a:pt x="475691" y="112166"/>
                  </a:lnTo>
                  <a:lnTo>
                    <a:pt x="432638" y="171996"/>
                  </a:lnTo>
                  <a:lnTo>
                    <a:pt x="390486" y="232029"/>
                  </a:lnTo>
                  <a:lnTo>
                    <a:pt x="354469" y="285216"/>
                  </a:lnTo>
                  <a:lnTo>
                    <a:pt x="329755" y="324599"/>
                  </a:lnTo>
                  <a:lnTo>
                    <a:pt x="321043" y="343992"/>
                  </a:lnTo>
                  <a:lnTo>
                    <a:pt x="336245" y="325272"/>
                  </a:lnTo>
                  <a:lnTo>
                    <a:pt x="345732" y="314312"/>
                  </a:lnTo>
                  <a:lnTo>
                    <a:pt x="350316" y="309994"/>
                  </a:lnTo>
                  <a:lnTo>
                    <a:pt x="350812" y="311226"/>
                  </a:lnTo>
                  <a:lnTo>
                    <a:pt x="348005" y="316877"/>
                  </a:lnTo>
                  <a:lnTo>
                    <a:pt x="342747" y="325831"/>
                  </a:lnTo>
                  <a:lnTo>
                    <a:pt x="307746" y="381190"/>
                  </a:lnTo>
                  <a:lnTo>
                    <a:pt x="304698" y="386575"/>
                  </a:lnTo>
                  <a:lnTo>
                    <a:pt x="332714" y="351942"/>
                  </a:lnTo>
                  <a:lnTo>
                    <a:pt x="382219" y="285330"/>
                  </a:lnTo>
                  <a:lnTo>
                    <a:pt x="386143" y="285978"/>
                  </a:lnTo>
                  <a:lnTo>
                    <a:pt x="362140" y="330987"/>
                  </a:lnTo>
                  <a:lnTo>
                    <a:pt x="337439" y="369862"/>
                  </a:lnTo>
                  <a:lnTo>
                    <a:pt x="306412" y="416001"/>
                  </a:lnTo>
                  <a:lnTo>
                    <a:pt x="270675" y="466661"/>
                  </a:lnTo>
                  <a:lnTo>
                    <a:pt x="231825" y="519099"/>
                  </a:lnTo>
                  <a:lnTo>
                    <a:pt x="240347" y="501269"/>
                  </a:lnTo>
                  <a:lnTo>
                    <a:pt x="257632" y="473811"/>
                  </a:lnTo>
                  <a:lnTo>
                    <a:pt x="272834" y="450062"/>
                  </a:lnTo>
                  <a:lnTo>
                    <a:pt x="275145" y="443344"/>
                  </a:lnTo>
                  <a:lnTo>
                    <a:pt x="253733" y="467004"/>
                  </a:lnTo>
                  <a:lnTo>
                    <a:pt x="235305" y="497154"/>
                  </a:lnTo>
                  <a:lnTo>
                    <a:pt x="198297" y="555625"/>
                  </a:lnTo>
                  <a:lnTo>
                    <a:pt x="193154" y="564616"/>
                  </a:lnTo>
                  <a:lnTo>
                    <a:pt x="192189" y="568464"/>
                  </a:lnTo>
                  <a:lnTo>
                    <a:pt x="195795" y="567283"/>
                  </a:lnTo>
                  <a:lnTo>
                    <a:pt x="204355" y="561200"/>
                  </a:lnTo>
                  <a:lnTo>
                    <a:pt x="164795" y="624535"/>
                  </a:lnTo>
                  <a:lnTo>
                    <a:pt x="135915" y="672693"/>
                  </a:lnTo>
                  <a:lnTo>
                    <a:pt x="113728" y="711365"/>
                  </a:lnTo>
                  <a:lnTo>
                    <a:pt x="94208" y="746264"/>
                  </a:lnTo>
                  <a:lnTo>
                    <a:pt x="73317" y="783069"/>
                  </a:lnTo>
                  <a:lnTo>
                    <a:pt x="47066" y="827481"/>
                  </a:lnTo>
                  <a:lnTo>
                    <a:pt x="70192" y="792861"/>
                  </a:lnTo>
                  <a:lnTo>
                    <a:pt x="96316" y="754519"/>
                  </a:lnTo>
                  <a:lnTo>
                    <a:pt x="125056" y="712876"/>
                  </a:lnTo>
                  <a:lnTo>
                    <a:pt x="209207" y="592442"/>
                  </a:lnTo>
                  <a:lnTo>
                    <a:pt x="237147" y="552818"/>
                  </a:lnTo>
                  <a:lnTo>
                    <a:pt x="265887" y="512597"/>
                  </a:lnTo>
                  <a:lnTo>
                    <a:pt x="324916" y="431177"/>
                  </a:lnTo>
                  <a:lnTo>
                    <a:pt x="383768" y="349173"/>
                  </a:lnTo>
                  <a:lnTo>
                    <a:pt x="412750" y="308381"/>
                  </a:lnTo>
                  <a:lnTo>
                    <a:pt x="458647" y="242925"/>
                  </a:lnTo>
                  <a:lnTo>
                    <a:pt x="492315" y="194081"/>
                  </a:lnTo>
                  <a:lnTo>
                    <a:pt x="568159" y="81470"/>
                  </a:lnTo>
                  <a:lnTo>
                    <a:pt x="598258" y="26301"/>
                  </a:lnTo>
                  <a:lnTo>
                    <a:pt x="603110" y="3263"/>
                  </a:lnTo>
                  <a:close/>
                </a:path>
              </a:pathLst>
            </a:custGeom>
            <a:solidFill>
              <a:srgbClr val="00A2E9"/>
            </a:solidFill>
          </p:spPr>
          <p:txBody>
            <a:bodyPr wrap="square" lIns="0" tIns="0" rIns="0" bIns="0" rtlCol="0"/>
            <a:lstStyle/>
            <a:p>
              <a:endParaRPr/>
            </a:p>
          </p:txBody>
        </p:sp>
        <p:pic>
          <p:nvPicPr>
            <p:cNvPr id="124" name="object 21">
              <a:extLst>
                <a:ext uri="{FF2B5EF4-FFF2-40B4-BE49-F238E27FC236}">
                  <a16:creationId xmlns:a16="http://schemas.microsoft.com/office/drawing/2014/main" id="{F256727A-8841-435C-D505-F3CC127D1AEE}"/>
                </a:ext>
              </a:extLst>
            </p:cNvPr>
            <p:cNvPicPr/>
            <p:nvPr/>
          </p:nvPicPr>
          <p:blipFill>
            <a:blip r:embed="rId13" cstate="print"/>
            <a:stretch>
              <a:fillRect/>
            </a:stretch>
          </p:blipFill>
          <p:spPr>
            <a:xfrm>
              <a:off x="16538319" y="8996496"/>
              <a:ext cx="88646" cy="130111"/>
            </a:xfrm>
            <a:prstGeom prst="rect">
              <a:avLst/>
            </a:prstGeom>
          </p:spPr>
        </p:pic>
        <p:pic>
          <p:nvPicPr>
            <p:cNvPr id="125" name="object 22">
              <a:extLst>
                <a:ext uri="{FF2B5EF4-FFF2-40B4-BE49-F238E27FC236}">
                  <a16:creationId xmlns:a16="http://schemas.microsoft.com/office/drawing/2014/main" id="{1BB4DAFB-2944-371D-0C48-13ED03ED66B6}"/>
                </a:ext>
              </a:extLst>
            </p:cNvPr>
            <p:cNvPicPr/>
            <p:nvPr/>
          </p:nvPicPr>
          <p:blipFill>
            <a:blip r:embed="rId14" cstate="print"/>
            <a:stretch>
              <a:fillRect/>
            </a:stretch>
          </p:blipFill>
          <p:spPr>
            <a:xfrm>
              <a:off x="17776487" y="7504595"/>
              <a:ext cx="213647" cy="241682"/>
            </a:xfrm>
            <a:prstGeom prst="rect">
              <a:avLst/>
            </a:prstGeom>
          </p:spPr>
        </p:pic>
        <p:sp>
          <p:nvSpPr>
            <p:cNvPr id="126" name="object 23">
              <a:extLst>
                <a:ext uri="{FF2B5EF4-FFF2-40B4-BE49-F238E27FC236}">
                  <a16:creationId xmlns:a16="http://schemas.microsoft.com/office/drawing/2014/main" id="{D8AC938C-681F-D5F1-DA40-60E501731A92}"/>
                </a:ext>
              </a:extLst>
            </p:cNvPr>
            <p:cNvSpPr/>
            <p:nvPr userDrawn="1"/>
          </p:nvSpPr>
          <p:spPr>
            <a:xfrm>
              <a:off x="4407395" y="10470"/>
              <a:ext cx="14185900" cy="7899400"/>
            </a:xfrm>
            <a:custGeom>
              <a:avLst/>
              <a:gdLst/>
              <a:ahLst/>
              <a:cxnLst/>
              <a:rect l="l" t="t" r="r" b="b"/>
              <a:pathLst>
                <a:path w="14185900" h="7899400">
                  <a:moveTo>
                    <a:pt x="9917443" y="512254"/>
                  </a:moveTo>
                  <a:lnTo>
                    <a:pt x="9913899" y="514832"/>
                  </a:lnTo>
                  <a:lnTo>
                    <a:pt x="9910839" y="517359"/>
                  </a:lnTo>
                  <a:lnTo>
                    <a:pt x="9908045" y="519785"/>
                  </a:lnTo>
                  <a:lnTo>
                    <a:pt x="9917443" y="512254"/>
                  </a:lnTo>
                  <a:close/>
                </a:path>
                <a:path w="14185900" h="7899400">
                  <a:moveTo>
                    <a:pt x="14185532" y="0"/>
                  </a:moveTo>
                  <a:lnTo>
                    <a:pt x="10785602" y="0"/>
                  </a:lnTo>
                  <a:lnTo>
                    <a:pt x="10745711" y="38100"/>
                  </a:lnTo>
                  <a:lnTo>
                    <a:pt x="10705694" y="63500"/>
                  </a:lnTo>
                  <a:lnTo>
                    <a:pt x="10665562" y="101600"/>
                  </a:lnTo>
                  <a:lnTo>
                    <a:pt x="10625315" y="127000"/>
                  </a:lnTo>
                  <a:lnTo>
                    <a:pt x="10584955" y="165100"/>
                  </a:lnTo>
                  <a:lnTo>
                    <a:pt x="10544480" y="190500"/>
                  </a:lnTo>
                  <a:lnTo>
                    <a:pt x="10503891" y="228600"/>
                  </a:lnTo>
                  <a:lnTo>
                    <a:pt x="10463187" y="254000"/>
                  </a:lnTo>
                  <a:lnTo>
                    <a:pt x="10422369" y="292100"/>
                  </a:lnTo>
                  <a:lnTo>
                    <a:pt x="10381450" y="317500"/>
                  </a:lnTo>
                  <a:lnTo>
                    <a:pt x="10340416" y="355600"/>
                  </a:lnTo>
                  <a:lnTo>
                    <a:pt x="10258031" y="406400"/>
                  </a:lnTo>
                  <a:lnTo>
                    <a:pt x="10216680" y="444500"/>
                  </a:lnTo>
                  <a:lnTo>
                    <a:pt x="10175227" y="469900"/>
                  </a:lnTo>
                  <a:lnTo>
                    <a:pt x="10133673" y="508000"/>
                  </a:lnTo>
                  <a:lnTo>
                    <a:pt x="10050259" y="558800"/>
                  </a:lnTo>
                  <a:lnTo>
                    <a:pt x="10008400" y="596900"/>
                  </a:lnTo>
                  <a:lnTo>
                    <a:pt x="9924377" y="647700"/>
                  </a:lnTo>
                  <a:lnTo>
                    <a:pt x="9882226" y="685800"/>
                  </a:lnTo>
                  <a:lnTo>
                    <a:pt x="9797644" y="736600"/>
                  </a:lnTo>
                  <a:lnTo>
                    <a:pt x="9755213" y="774700"/>
                  </a:lnTo>
                  <a:lnTo>
                    <a:pt x="9627362" y="850900"/>
                  </a:lnTo>
                  <a:lnTo>
                    <a:pt x="9584563" y="889000"/>
                  </a:lnTo>
                  <a:lnTo>
                    <a:pt x="9412529" y="990600"/>
                  </a:lnTo>
                  <a:lnTo>
                    <a:pt x="9369311" y="1028700"/>
                  </a:lnTo>
                  <a:lnTo>
                    <a:pt x="9266225" y="1088948"/>
                  </a:lnTo>
                  <a:lnTo>
                    <a:pt x="9272600" y="1080096"/>
                  </a:lnTo>
                  <a:lnTo>
                    <a:pt x="9263139" y="1086840"/>
                  </a:lnTo>
                  <a:lnTo>
                    <a:pt x="9250807" y="1097661"/>
                  </a:lnTo>
                  <a:lnTo>
                    <a:pt x="9244940" y="1101394"/>
                  </a:lnTo>
                  <a:lnTo>
                    <a:pt x="9243301" y="1102347"/>
                  </a:lnTo>
                  <a:lnTo>
                    <a:pt x="9248191" y="1091133"/>
                  </a:lnTo>
                  <a:lnTo>
                    <a:pt x="9236634" y="1103401"/>
                  </a:lnTo>
                  <a:lnTo>
                    <a:pt x="9233510" y="1108075"/>
                  </a:lnTo>
                  <a:lnTo>
                    <a:pt x="9165196" y="1147991"/>
                  </a:lnTo>
                  <a:lnTo>
                    <a:pt x="9162161" y="1144739"/>
                  </a:lnTo>
                  <a:lnTo>
                    <a:pt x="9162161" y="1149769"/>
                  </a:lnTo>
                  <a:lnTo>
                    <a:pt x="9159977" y="1151039"/>
                  </a:lnTo>
                  <a:lnTo>
                    <a:pt x="9159811" y="1150874"/>
                  </a:lnTo>
                  <a:lnTo>
                    <a:pt x="9159811" y="1151140"/>
                  </a:lnTo>
                  <a:lnTo>
                    <a:pt x="9152001" y="1155700"/>
                  </a:lnTo>
                  <a:lnTo>
                    <a:pt x="9157386" y="1148537"/>
                  </a:lnTo>
                  <a:lnTo>
                    <a:pt x="9159811" y="1151140"/>
                  </a:lnTo>
                  <a:lnTo>
                    <a:pt x="9159811" y="1150874"/>
                  </a:lnTo>
                  <a:lnTo>
                    <a:pt x="9157487" y="1148397"/>
                  </a:lnTo>
                  <a:lnTo>
                    <a:pt x="9158999" y="1146390"/>
                  </a:lnTo>
                  <a:lnTo>
                    <a:pt x="9162161" y="1149769"/>
                  </a:lnTo>
                  <a:lnTo>
                    <a:pt x="9162161" y="1144739"/>
                  </a:lnTo>
                  <a:lnTo>
                    <a:pt x="9161094" y="1143596"/>
                  </a:lnTo>
                  <a:lnTo>
                    <a:pt x="9180652" y="1117600"/>
                  </a:lnTo>
                  <a:lnTo>
                    <a:pt x="9209634" y="1079500"/>
                  </a:lnTo>
                  <a:lnTo>
                    <a:pt x="9238945" y="1041400"/>
                  </a:lnTo>
                  <a:lnTo>
                    <a:pt x="9268562" y="990600"/>
                  </a:lnTo>
                  <a:lnTo>
                    <a:pt x="9298483" y="952500"/>
                  </a:lnTo>
                  <a:lnTo>
                    <a:pt x="9328696" y="914400"/>
                  </a:lnTo>
                  <a:lnTo>
                    <a:pt x="9359176" y="876300"/>
                  </a:lnTo>
                  <a:lnTo>
                    <a:pt x="9420911" y="800100"/>
                  </a:lnTo>
                  <a:lnTo>
                    <a:pt x="9483573" y="723900"/>
                  </a:lnTo>
                  <a:lnTo>
                    <a:pt x="9547060" y="647700"/>
                  </a:lnTo>
                  <a:lnTo>
                    <a:pt x="9579077" y="609600"/>
                  </a:lnTo>
                  <a:lnTo>
                    <a:pt x="9611246" y="558800"/>
                  </a:lnTo>
                  <a:lnTo>
                    <a:pt x="9643580" y="520700"/>
                  </a:lnTo>
                  <a:lnTo>
                    <a:pt x="9676054" y="495300"/>
                  </a:lnTo>
                  <a:lnTo>
                    <a:pt x="9741357" y="419100"/>
                  </a:lnTo>
                  <a:lnTo>
                    <a:pt x="9806026" y="342900"/>
                  </a:lnTo>
                  <a:lnTo>
                    <a:pt x="9871723" y="266700"/>
                  </a:lnTo>
                  <a:lnTo>
                    <a:pt x="9904946" y="228600"/>
                  </a:lnTo>
                  <a:lnTo>
                    <a:pt x="9938436" y="203200"/>
                  </a:lnTo>
                  <a:lnTo>
                    <a:pt x="10006139" y="127000"/>
                  </a:lnTo>
                  <a:lnTo>
                    <a:pt x="10074834" y="50800"/>
                  </a:lnTo>
                  <a:lnTo>
                    <a:pt x="10109530" y="25400"/>
                  </a:lnTo>
                  <a:lnTo>
                    <a:pt x="10135210" y="0"/>
                  </a:lnTo>
                  <a:lnTo>
                    <a:pt x="8154746" y="0"/>
                  </a:lnTo>
                  <a:lnTo>
                    <a:pt x="8135798" y="25400"/>
                  </a:lnTo>
                  <a:lnTo>
                    <a:pt x="8047850" y="139700"/>
                  </a:lnTo>
                  <a:lnTo>
                    <a:pt x="8018716" y="190500"/>
                  </a:lnTo>
                  <a:lnTo>
                    <a:pt x="7931937" y="304800"/>
                  </a:lnTo>
                  <a:lnTo>
                    <a:pt x="7903248" y="355600"/>
                  </a:lnTo>
                  <a:lnTo>
                    <a:pt x="7817917" y="469900"/>
                  </a:lnTo>
                  <a:lnTo>
                    <a:pt x="7789735" y="520700"/>
                  </a:lnTo>
                  <a:lnTo>
                    <a:pt x="7733843" y="596900"/>
                  </a:lnTo>
                  <a:lnTo>
                    <a:pt x="7706119" y="647700"/>
                  </a:lnTo>
                  <a:lnTo>
                    <a:pt x="7678572" y="685800"/>
                  </a:lnTo>
                  <a:lnTo>
                    <a:pt x="7623975" y="762000"/>
                  </a:lnTo>
                  <a:lnTo>
                    <a:pt x="7596949" y="812800"/>
                  </a:lnTo>
                  <a:lnTo>
                    <a:pt x="7570102" y="850900"/>
                  </a:lnTo>
                  <a:lnTo>
                    <a:pt x="7543457" y="889000"/>
                  </a:lnTo>
                  <a:lnTo>
                    <a:pt x="7517003" y="939800"/>
                  </a:lnTo>
                  <a:lnTo>
                    <a:pt x="7490752" y="977900"/>
                  </a:lnTo>
                  <a:lnTo>
                    <a:pt x="7464704" y="1028700"/>
                  </a:lnTo>
                  <a:lnTo>
                    <a:pt x="7438885" y="1066800"/>
                  </a:lnTo>
                  <a:lnTo>
                    <a:pt x="7413269" y="1104900"/>
                  </a:lnTo>
                  <a:lnTo>
                    <a:pt x="7387895" y="1155700"/>
                  </a:lnTo>
                  <a:lnTo>
                    <a:pt x="7362749" y="1193800"/>
                  </a:lnTo>
                  <a:lnTo>
                    <a:pt x="7337831" y="1244600"/>
                  </a:lnTo>
                  <a:lnTo>
                    <a:pt x="7313168" y="1282700"/>
                  </a:lnTo>
                  <a:lnTo>
                    <a:pt x="7288746" y="1333500"/>
                  </a:lnTo>
                  <a:lnTo>
                    <a:pt x="7264578" y="1371600"/>
                  </a:lnTo>
                  <a:lnTo>
                    <a:pt x="7240676" y="1409700"/>
                  </a:lnTo>
                  <a:lnTo>
                    <a:pt x="7217029" y="1460500"/>
                  </a:lnTo>
                  <a:lnTo>
                    <a:pt x="7193661" y="1498600"/>
                  </a:lnTo>
                  <a:lnTo>
                    <a:pt x="7170572" y="1549400"/>
                  </a:lnTo>
                  <a:lnTo>
                    <a:pt x="7147776" y="1587500"/>
                  </a:lnTo>
                  <a:lnTo>
                    <a:pt x="7125259" y="1638300"/>
                  </a:lnTo>
                  <a:lnTo>
                    <a:pt x="7103034" y="1676400"/>
                  </a:lnTo>
                  <a:lnTo>
                    <a:pt x="7081113" y="1727200"/>
                  </a:lnTo>
                  <a:lnTo>
                    <a:pt x="7059498" y="1778000"/>
                  </a:lnTo>
                  <a:lnTo>
                    <a:pt x="7038187" y="1816100"/>
                  </a:lnTo>
                  <a:lnTo>
                    <a:pt x="7017194" y="1866900"/>
                  </a:lnTo>
                  <a:lnTo>
                    <a:pt x="6996531" y="1905000"/>
                  </a:lnTo>
                  <a:lnTo>
                    <a:pt x="6976199" y="1955800"/>
                  </a:lnTo>
                  <a:lnTo>
                    <a:pt x="6956196" y="2006600"/>
                  </a:lnTo>
                  <a:lnTo>
                    <a:pt x="6936537" y="2044700"/>
                  </a:lnTo>
                  <a:lnTo>
                    <a:pt x="6917220" y="2095500"/>
                  </a:lnTo>
                  <a:lnTo>
                    <a:pt x="6898259" y="2146300"/>
                  </a:lnTo>
                  <a:lnTo>
                    <a:pt x="6849008" y="2146300"/>
                  </a:lnTo>
                  <a:lnTo>
                    <a:pt x="6651485" y="2197100"/>
                  </a:lnTo>
                  <a:lnTo>
                    <a:pt x="6602057" y="2197100"/>
                  </a:lnTo>
                  <a:lnTo>
                    <a:pt x="6552654" y="2209800"/>
                  </a:lnTo>
                  <a:lnTo>
                    <a:pt x="6503276" y="2209800"/>
                  </a:lnTo>
                  <a:lnTo>
                    <a:pt x="6453949" y="2222500"/>
                  </a:lnTo>
                  <a:lnTo>
                    <a:pt x="6404686" y="2222500"/>
                  </a:lnTo>
                  <a:lnTo>
                    <a:pt x="6355512" y="2235200"/>
                  </a:lnTo>
                  <a:lnTo>
                    <a:pt x="6208661" y="2235200"/>
                  </a:lnTo>
                  <a:lnTo>
                    <a:pt x="6159995" y="2247900"/>
                  </a:lnTo>
                  <a:lnTo>
                    <a:pt x="6063183" y="2247900"/>
                  </a:lnTo>
                  <a:lnTo>
                    <a:pt x="6015075" y="2235200"/>
                  </a:lnTo>
                  <a:lnTo>
                    <a:pt x="5872137" y="2235200"/>
                  </a:lnTo>
                  <a:lnTo>
                    <a:pt x="5825007" y="2222500"/>
                  </a:lnTo>
                  <a:lnTo>
                    <a:pt x="5778157" y="2222500"/>
                  </a:lnTo>
                  <a:lnTo>
                    <a:pt x="5685409" y="2197100"/>
                  </a:lnTo>
                  <a:lnTo>
                    <a:pt x="5639536" y="2197100"/>
                  </a:lnTo>
                  <a:lnTo>
                    <a:pt x="5459755" y="2146300"/>
                  </a:lnTo>
                  <a:lnTo>
                    <a:pt x="5415826" y="2120900"/>
                  </a:lnTo>
                  <a:lnTo>
                    <a:pt x="5372341" y="2108200"/>
                  </a:lnTo>
                  <a:lnTo>
                    <a:pt x="5329313" y="2082800"/>
                  </a:lnTo>
                  <a:lnTo>
                    <a:pt x="5286756" y="2070100"/>
                  </a:lnTo>
                  <a:lnTo>
                    <a:pt x="5203139" y="2019300"/>
                  </a:lnTo>
                  <a:lnTo>
                    <a:pt x="5121618" y="1968500"/>
                  </a:lnTo>
                  <a:lnTo>
                    <a:pt x="5042344" y="1917700"/>
                  </a:lnTo>
                  <a:lnTo>
                    <a:pt x="5003584" y="1879600"/>
                  </a:lnTo>
                  <a:lnTo>
                    <a:pt x="4965433" y="1854200"/>
                  </a:lnTo>
                  <a:lnTo>
                    <a:pt x="4927917" y="1816100"/>
                  </a:lnTo>
                  <a:lnTo>
                    <a:pt x="4890833" y="1778000"/>
                  </a:lnTo>
                  <a:lnTo>
                    <a:pt x="4854346" y="1752600"/>
                  </a:lnTo>
                  <a:lnTo>
                    <a:pt x="4818469" y="1714500"/>
                  </a:lnTo>
                  <a:lnTo>
                    <a:pt x="4783188" y="1676400"/>
                  </a:lnTo>
                  <a:lnTo>
                    <a:pt x="4748492" y="1638300"/>
                  </a:lnTo>
                  <a:lnTo>
                    <a:pt x="4714367" y="1600200"/>
                  </a:lnTo>
                  <a:lnTo>
                    <a:pt x="4680826" y="1562100"/>
                  </a:lnTo>
                  <a:lnTo>
                    <a:pt x="4647844" y="1524000"/>
                  </a:lnTo>
                  <a:lnTo>
                    <a:pt x="4615421" y="1485900"/>
                  </a:lnTo>
                  <a:lnTo>
                    <a:pt x="4583544" y="1447800"/>
                  </a:lnTo>
                  <a:lnTo>
                    <a:pt x="4552226" y="1409700"/>
                  </a:lnTo>
                  <a:lnTo>
                    <a:pt x="4521428" y="1371600"/>
                  </a:lnTo>
                  <a:lnTo>
                    <a:pt x="4491177" y="1333500"/>
                  </a:lnTo>
                  <a:lnTo>
                    <a:pt x="4461446" y="1282700"/>
                  </a:lnTo>
                  <a:lnTo>
                    <a:pt x="4432224" y="1244600"/>
                  </a:lnTo>
                  <a:lnTo>
                    <a:pt x="4403522" y="1206500"/>
                  </a:lnTo>
                  <a:lnTo>
                    <a:pt x="4375328" y="1155700"/>
                  </a:lnTo>
                  <a:lnTo>
                    <a:pt x="4347616" y="1117600"/>
                  </a:lnTo>
                  <a:lnTo>
                    <a:pt x="4320400" y="1066800"/>
                  </a:lnTo>
                  <a:lnTo>
                    <a:pt x="4293667" y="1028700"/>
                  </a:lnTo>
                  <a:lnTo>
                    <a:pt x="4267416" y="990600"/>
                  </a:lnTo>
                  <a:lnTo>
                    <a:pt x="4241622" y="939800"/>
                  </a:lnTo>
                  <a:lnTo>
                    <a:pt x="4216298" y="901700"/>
                  </a:lnTo>
                  <a:lnTo>
                    <a:pt x="4191431" y="850900"/>
                  </a:lnTo>
                  <a:lnTo>
                    <a:pt x="4167009" y="812800"/>
                  </a:lnTo>
                  <a:lnTo>
                    <a:pt x="4143032" y="762000"/>
                  </a:lnTo>
                  <a:lnTo>
                    <a:pt x="4119486" y="711200"/>
                  </a:lnTo>
                  <a:lnTo>
                    <a:pt x="4096359" y="673100"/>
                  </a:lnTo>
                  <a:lnTo>
                    <a:pt x="4073664" y="622300"/>
                  </a:lnTo>
                  <a:lnTo>
                    <a:pt x="4051389" y="584200"/>
                  </a:lnTo>
                  <a:lnTo>
                    <a:pt x="4029506" y="533400"/>
                  </a:lnTo>
                  <a:lnTo>
                    <a:pt x="4008031" y="495300"/>
                  </a:lnTo>
                  <a:lnTo>
                    <a:pt x="3986949" y="444500"/>
                  </a:lnTo>
                  <a:lnTo>
                    <a:pt x="3966286" y="393700"/>
                  </a:lnTo>
                  <a:lnTo>
                    <a:pt x="3945928" y="355600"/>
                  </a:lnTo>
                  <a:lnTo>
                    <a:pt x="3925862" y="304800"/>
                  </a:lnTo>
                  <a:lnTo>
                    <a:pt x="3906075" y="254000"/>
                  </a:lnTo>
                  <a:lnTo>
                    <a:pt x="3886581" y="215900"/>
                  </a:lnTo>
                  <a:lnTo>
                    <a:pt x="3867366" y="165100"/>
                  </a:lnTo>
                  <a:lnTo>
                    <a:pt x="3848430" y="114300"/>
                  </a:lnTo>
                  <a:lnTo>
                    <a:pt x="3829774" y="76200"/>
                  </a:lnTo>
                  <a:lnTo>
                    <a:pt x="3811384" y="25400"/>
                  </a:lnTo>
                  <a:lnTo>
                    <a:pt x="3799687" y="0"/>
                  </a:lnTo>
                  <a:lnTo>
                    <a:pt x="0" y="0"/>
                  </a:lnTo>
                  <a:lnTo>
                    <a:pt x="14097" y="38100"/>
                  </a:lnTo>
                  <a:lnTo>
                    <a:pt x="31623" y="76200"/>
                  </a:lnTo>
                  <a:lnTo>
                    <a:pt x="49288" y="127000"/>
                  </a:lnTo>
                  <a:lnTo>
                    <a:pt x="67106" y="177800"/>
                  </a:lnTo>
                  <a:lnTo>
                    <a:pt x="85064" y="228600"/>
                  </a:lnTo>
                  <a:lnTo>
                    <a:pt x="103174" y="266700"/>
                  </a:lnTo>
                  <a:lnTo>
                    <a:pt x="121424" y="317500"/>
                  </a:lnTo>
                  <a:lnTo>
                    <a:pt x="139827" y="368300"/>
                  </a:lnTo>
                  <a:lnTo>
                    <a:pt x="158381" y="406400"/>
                  </a:lnTo>
                  <a:lnTo>
                    <a:pt x="177088" y="457200"/>
                  </a:lnTo>
                  <a:lnTo>
                    <a:pt x="195935" y="508000"/>
                  </a:lnTo>
                  <a:lnTo>
                    <a:pt x="214947" y="546100"/>
                  </a:lnTo>
                  <a:lnTo>
                    <a:pt x="234111" y="596900"/>
                  </a:lnTo>
                  <a:lnTo>
                    <a:pt x="253428" y="635000"/>
                  </a:lnTo>
                  <a:lnTo>
                    <a:pt x="272643" y="685800"/>
                  </a:lnTo>
                  <a:lnTo>
                    <a:pt x="292049" y="736600"/>
                  </a:lnTo>
                  <a:lnTo>
                    <a:pt x="311658" y="774700"/>
                  </a:lnTo>
                  <a:lnTo>
                    <a:pt x="331457" y="825500"/>
                  </a:lnTo>
                  <a:lnTo>
                    <a:pt x="351447" y="863600"/>
                  </a:lnTo>
                  <a:lnTo>
                    <a:pt x="371640" y="914400"/>
                  </a:lnTo>
                  <a:lnTo>
                    <a:pt x="392023" y="965200"/>
                  </a:lnTo>
                  <a:lnTo>
                    <a:pt x="412610" y="1003300"/>
                  </a:lnTo>
                  <a:lnTo>
                    <a:pt x="433387" y="1054100"/>
                  </a:lnTo>
                  <a:lnTo>
                    <a:pt x="454380" y="1092200"/>
                  </a:lnTo>
                  <a:lnTo>
                    <a:pt x="475564" y="1143000"/>
                  </a:lnTo>
                  <a:lnTo>
                    <a:pt x="496938" y="1193800"/>
                  </a:lnTo>
                  <a:lnTo>
                    <a:pt x="518528" y="1231900"/>
                  </a:lnTo>
                  <a:lnTo>
                    <a:pt x="540321" y="1282700"/>
                  </a:lnTo>
                  <a:lnTo>
                    <a:pt x="562317" y="1320800"/>
                  </a:lnTo>
                  <a:lnTo>
                    <a:pt x="584504" y="1371600"/>
                  </a:lnTo>
                  <a:lnTo>
                    <a:pt x="606907" y="1409700"/>
                  </a:lnTo>
                  <a:lnTo>
                    <a:pt x="629513" y="1460500"/>
                  </a:lnTo>
                  <a:lnTo>
                    <a:pt x="652335" y="1498600"/>
                  </a:lnTo>
                  <a:lnTo>
                    <a:pt x="675347" y="1549400"/>
                  </a:lnTo>
                  <a:lnTo>
                    <a:pt x="698576" y="1600200"/>
                  </a:lnTo>
                  <a:lnTo>
                    <a:pt x="722020" y="1638300"/>
                  </a:lnTo>
                  <a:lnTo>
                    <a:pt x="745667" y="1689100"/>
                  </a:lnTo>
                  <a:lnTo>
                    <a:pt x="769518" y="1727200"/>
                  </a:lnTo>
                  <a:lnTo>
                    <a:pt x="793597" y="1778000"/>
                  </a:lnTo>
                  <a:lnTo>
                    <a:pt x="817867" y="1816100"/>
                  </a:lnTo>
                  <a:lnTo>
                    <a:pt x="842365" y="1866900"/>
                  </a:lnTo>
                  <a:lnTo>
                    <a:pt x="867067" y="1905000"/>
                  </a:lnTo>
                  <a:lnTo>
                    <a:pt x="891997" y="1943100"/>
                  </a:lnTo>
                  <a:lnTo>
                    <a:pt x="917130" y="1993900"/>
                  </a:lnTo>
                  <a:lnTo>
                    <a:pt x="942479" y="2032000"/>
                  </a:lnTo>
                  <a:lnTo>
                    <a:pt x="968044" y="2082800"/>
                  </a:lnTo>
                  <a:lnTo>
                    <a:pt x="993825" y="2120900"/>
                  </a:lnTo>
                  <a:lnTo>
                    <a:pt x="1019835" y="2171700"/>
                  </a:lnTo>
                  <a:lnTo>
                    <a:pt x="1046060" y="2209800"/>
                  </a:lnTo>
                  <a:lnTo>
                    <a:pt x="1072502" y="2260600"/>
                  </a:lnTo>
                  <a:lnTo>
                    <a:pt x="1099159" y="2298700"/>
                  </a:lnTo>
                  <a:lnTo>
                    <a:pt x="1126045" y="2336800"/>
                  </a:lnTo>
                  <a:lnTo>
                    <a:pt x="1153147" y="2387600"/>
                  </a:lnTo>
                  <a:lnTo>
                    <a:pt x="1180477" y="2425700"/>
                  </a:lnTo>
                  <a:lnTo>
                    <a:pt x="1208024" y="2463800"/>
                  </a:lnTo>
                  <a:lnTo>
                    <a:pt x="1235798" y="2514600"/>
                  </a:lnTo>
                  <a:lnTo>
                    <a:pt x="1263802" y="2552700"/>
                  </a:lnTo>
                  <a:lnTo>
                    <a:pt x="1292021" y="2590800"/>
                  </a:lnTo>
                  <a:lnTo>
                    <a:pt x="1320482" y="2641600"/>
                  </a:lnTo>
                  <a:lnTo>
                    <a:pt x="1349159" y="2679700"/>
                  </a:lnTo>
                  <a:lnTo>
                    <a:pt x="1378064" y="2717800"/>
                  </a:lnTo>
                  <a:lnTo>
                    <a:pt x="1407198" y="2755900"/>
                  </a:lnTo>
                  <a:lnTo>
                    <a:pt x="1436573" y="2806700"/>
                  </a:lnTo>
                  <a:lnTo>
                    <a:pt x="1495996" y="2882900"/>
                  </a:lnTo>
                  <a:lnTo>
                    <a:pt x="1556346" y="2959100"/>
                  </a:lnTo>
                  <a:lnTo>
                    <a:pt x="1586877" y="3009900"/>
                  </a:lnTo>
                  <a:lnTo>
                    <a:pt x="1617637" y="3048000"/>
                  </a:lnTo>
                  <a:lnTo>
                    <a:pt x="1679854" y="3124200"/>
                  </a:lnTo>
                  <a:lnTo>
                    <a:pt x="1743036" y="3200400"/>
                  </a:lnTo>
                  <a:lnTo>
                    <a:pt x="1807159" y="3276600"/>
                  </a:lnTo>
                  <a:lnTo>
                    <a:pt x="1872234" y="3352800"/>
                  </a:lnTo>
                  <a:lnTo>
                    <a:pt x="1938286" y="3429000"/>
                  </a:lnTo>
                  <a:lnTo>
                    <a:pt x="1977682" y="3479800"/>
                  </a:lnTo>
                  <a:lnTo>
                    <a:pt x="2056815" y="3556000"/>
                  </a:lnTo>
                  <a:lnTo>
                    <a:pt x="2096541" y="3606800"/>
                  </a:lnTo>
                  <a:lnTo>
                    <a:pt x="2216340" y="3721100"/>
                  </a:lnTo>
                  <a:lnTo>
                    <a:pt x="2256485" y="3771900"/>
                  </a:lnTo>
                  <a:lnTo>
                    <a:pt x="2458694" y="3962400"/>
                  </a:lnTo>
                  <a:lnTo>
                    <a:pt x="2499436" y="3987800"/>
                  </a:lnTo>
                  <a:lnTo>
                    <a:pt x="2622207" y="4102100"/>
                  </a:lnTo>
                  <a:lnTo>
                    <a:pt x="2663329" y="4127500"/>
                  </a:lnTo>
                  <a:lnTo>
                    <a:pt x="2745829" y="4203700"/>
                  </a:lnTo>
                  <a:lnTo>
                    <a:pt x="2787205" y="4229100"/>
                  </a:lnTo>
                  <a:lnTo>
                    <a:pt x="2828683" y="4267200"/>
                  </a:lnTo>
                  <a:lnTo>
                    <a:pt x="2870238" y="4292600"/>
                  </a:lnTo>
                  <a:lnTo>
                    <a:pt x="2911894" y="4330700"/>
                  </a:lnTo>
                  <a:lnTo>
                    <a:pt x="2995434" y="4381500"/>
                  </a:lnTo>
                  <a:lnTo>
                    <a:pt x="3037332" y="4419600"/>
                  </a:lnTo>
                  <a:lnTo>
                    <a:pt x="3589121" y="4749800"/>
                  </a:lnTo>
                  <a:lnTo>
                    <a:pt x="3632073" y="4762500"/>
                  </a:lnTo>
                  <a:lnTo>
                    <a:pt x="3718179" y="4813300"/>
                  </a:lnTo>
                  <a:lnTo>
                    <a:pt x="3761333" y="4826000"/>
                  </a:lnTo>
                  <a:lnTo>
                    <a:pt x="3804551" y="4851400"/>
                  </a:lnTo>
                  <a:lnTo>
                    <a:pt x="3847833" y="4864100"/>
                  </a:lnTo>
                  <a:lnTo>
                    <a:pt x="3891178" y="4889500"/>
                  </a:lnTo>
                  <a:lnTo>
                    <a:pt x="3934587" y="4902200"/>
                  </a:lnTo>
                  <a:lnTo>
                    <a:pt x="3978046" y="4927600"/>
                  </a:lnTo>
                  <a:lnTo>
                    <a:pt x="4065155" y="4953000"/>
                  </a:lnTo>
                  <a:lnTo>
                    <a:pt x="4108793" y="4978400"/>
                  </a:lnTo>
                  <a:lnTo>
                    <a:pt x="4283900" y="5029200"/>
                  </a:lnTo>
                  <a:lnTo>
                    <a:pt x="4327817" y="5054600"/>
                  </a:lnTo>
                  <a:lnTo>
                    <a:pt x="4548111" y="5118100"/>
                  </a:lnTo>
                  <a:lnTo>
                    <a:pt x="4592307" y="5118100"/>
                  </a:lnTo>
                  <a:lnTo>
                    <a:pt x="4769548" y="5168900"/>
                  </a:lnTo>
                  <a:lnTo>
                    <a:pt x="4813960" y="5168900"/>
                  </a:lnTo>
                  <a:lnTo>
                    <a:pt x="4902898" y="5194300"/>
                  </a:lnTo>
                  <a:lnTo>
                    <a:pt x="4947424" y="5194300"/>
                  </a:lnTo>
                  <a:lnTo>
                    <a:pt x="4991989" y="5207000"/>
                  </a:lnTo>
                  <a:lnTo>
                    <a:pt x="5036591" y="5207000"/>
                  </a:lnTo>
                  <a:lnTo>
                    <a:pt x="5081232" y="5219700"/>
                  </a:lnTo>
                  <a:lnTo>
                    <a:pt x="5125898" y="5219700"/>
                  </a:lnTo>
                  <a:lnTo>
                    <a:pt x="5170589" y="5232400"/>
                  </a:lnTo>
                  <a:lnTo>
                    <a:pt x="5215318" y="5232400"/>
                  </a:lnTo>
                  <a:lnTo>
                    <a:pt x="5260086" y="5245100"/>
                  </a:lnTo>
                  <a:lnTo>
                    <a:pt x="5394541" y="5245100"/>
                  </a:lnTo>
                  <a:lnTo>
                    <a:pt x="5439410" y="5257800"/>
                  </a:lnTo>
                  <a:lnTo>
                    <a:pt x="6069749" y="5257800"/>
                  </a:lnTo>
                  <a:lnTo>
                    <a:pt x="6114885" y="5245100"/>
                  </a:lnTo>
                  <a:lnTo>
                    <a:pt x="6250343" y="5245100"/>
                  </a:lnTo>
                  <a:lnTo>
                    <a:pt x="6295504" y="5232400"/>
                  </a:lnTo>
                  <a:lnTo>
                    <a:pt x="6340678" y="5232400"/>
                  </a:lnTo>
                  <a:lnTo>
                    <a:pt x="6385852" y="5219700"/>
                  </a:lnTo>
                  <a:lnTo>
                    <a:pt x="6476212" y="5219700"/>
                  </a:lnTo>
                  <a:lnTo>
                    <a:pt x="6521399" y="5207000"/>
                  </a:lnTo>
                  <a:lnTo>
                    <a:pt x="6566573" y="5207000"/>
                  </a:lnTo>
                  <a:lnTo>
                    <a:pt x="6656933" y="5181600"/>
                  </a:lnTo>
                  <a:lnTo>
                    <a:pt x="6702107" y="5181600"/>
                  </a:lnTo>
                  <a:lnTo>
                    <a:pt x="6716522" y="5232400"/>
                  </a:lnTo>
                  <a:lnTo>
                    <a:pt x="6731470" y="5270500"/>
                  </a:lnTo>
                  <a:lnTo>
                    <a:pt x="6746926" y="5321300"/>
                  </a:lnTo>
                  <a:lnTo>
                    <a:pt x="6762915" y="5359400"/>
                  </a:lnTo>
                  <a:lnTo>
                    <a:pt x="6779425" y="5410200"/>
                  </a:lnTo>
                  <a:lnTo>
                    <a:pt x="6796443" y="5448300"/>
                  </a:lnTo>
                  <a:lnTo>
                    <a:pt x="6813982" y="5499100"/>
                  </a:lnTo>
                  <a:lnTo>
                    <a:pt x="6832041" y="5549900"/>
                  </a:lnTo>
                  <a:lnTo>
                    <a:pt x="6850608" y="5588000"/>
                  </a:lnTo>
                  <a:lnTo>
                    <a:pt x="6869697" y="5638800"/>
                  </a:lnTo>
                  <a:lnTo>
                    <a:pt x="6889293" y="5676900"/>
                  </a:lnTo>
                  <a:lnTo>
                    <a:pt x="6909397" y="5727700"/>
                  </a:lnTo>
                  <a:lnTo>
                    <a:pt x="6930009" y="5765800"/>
                  </a:lnTo>
                  <a:lnTo>
                    <a:pt x="6951129" y="5816600"/>
                  </a:lnTo>
                  <a:lnTo>
                    <a:pt x="6972757" y="5854700"/>
                  </a:lnTo>
                  <a:lnTo>
                    <a:pt x="6994880" y="5905500"/>
                  </a:lnTo>
                  <a:lnTo>
                    <a:pt x="7017512" y="5943600"/>
                  </a:lnTo>
                  <a:lnTo>
                    <a:pt x="7040651" y="5994400"/>
                  </a:lnTo>
                  <a:lnTo>
                    <a:pt x="7064273" y="6032500"/>
                  </a:lnTo>
                  <a:lnTo>
                    <a:pt x="7088403" y="6083300"/>
                  </a:lnTo>
                  <a:lnTo>
                    <a:pt x="7113029" y="6121400"/>
                  </a:lnTo>
                  <a:lnTo>
                    <a:pt x="7138149" y="6172200"/>
                  </a:lnTo>
                  <a:lnTo>
                    <a:pt x="7163752" y="6210300"/>
                  </a:lnTo>
                  <a:lnTo>
                    <a:pt x="7189864" y="6261100"/>
                  </a:lnTo>
                  <a:lnTo>
                    <a:pt x="7216457" y="6299200"/>
                  </a:lnTo>
                  <a:lnTo>
                    <a:pt x="7243534" y="6350000"/>
                  </a:lnTo>
                  <a:lnTo>
                    <a:pt x="7271105" y="6388100"/>
                  </a:lnTo>
                  <a:lnTo>
                    <a:pt x="7299160" y="6438900"/>
                  </a:lnTo>
                  <a:lnTo>
                    <a:pt x="7326046" y="6477000"/>
                  </a:lnTo>
                  <a:lnTo>
                    <a:pt x="7353452" y="6515100"/>
                  </a:lnTo>
                  <a:lnTo>
                    <a:pt x="7381392" y="6553200"/>
                  </a:lnTo>
                  <a:lnTo>
                    <a:pt x="7409840" y="6591300"/>
                  </a:lnTo>
                  <a:lnTo>
                    <a:pt x="7438796" y="6629400"/>
                  </a:lnTo>
                  <a:lnTo>
                    <a:pt x="7468273" y="6680200"/>
                  </a:lnTo>
                  <a:lnTo>
                    <a:pt x="7498258" y="6718300"/>
                  </a:lnTo>
                  <a:lnTo>
                    <a:pt x="7528750" y="6756400"/>
                  </a:lnTo>
                  <a:lnTo>
                    <a:pt x="7559738" y="6794500"/>
                  </a:lnTo>
                  <a:lnTo>
                    <a:pt x="7591222" y="6832600"/>
                  </a:lnTo>
                  <a:lnTo>
                    <a:pt x="7623200" y="6870700"/>
                  </a:lnTo>
                  <a:lnTo>
                    <a:pt x="7655661" y="6908800"/>
                  </a:lnTo>
                  <a:lnTo>
                    <a:pt x="7688618" y="6934200"/>
                  </a:lnTo>
                  <a:lnTo>
                    <a:pt x="7722057" y="6972300"/>
                  </a:lnTo>
                  <a:lnTo>
                    <a:pt x="7755966" y="7010400"/>
                  </a:lnTo>
                  <a:lnTo>
                    <a:pt x="7790358" y="7048500"/>
                  </a:lnTo>
                  <a:lnTo>
                    <a:pt x="7825206" y="7086600"/>
                  </a:lnTo>
                  <a:lnTo>
                    <a:pt x="7860538" y="7112000"/>
                  </a:lnTo>
                  <a:lnTo>
                    <a:pt x="7896326" y="7150100"/>
                  </a:lnTo>
                  <a:lnTo>
                    <a:pt x="7932585" y="7188200"/>
                  </a:lnTo>
                  <a:lnTo>
                    <a:pt x="7969288" y="7213600"/>
                  </a:lnTo>
                  <a:lnTo>
                    <a:pt x="8006448" y="7251700"/>
                  </a:lnTo>
                  <a:lnTo>
                    <a:pt x="8044053" y="7277100"/>
                  </a:lnTo>
                  <a:lnTo>
                    <a:pt x="8082102" y="7315200"/>
                  </a:lnTo>
                  <a:lnTo>
                    <a:pt x="8120608" y="7340600"/>
                  </a:lnTo>
                  <a:lnTo>
                    <a:pt x="8159534" y="7378700"/>
                  </a:lnTo>
                  <a:lnTo>
                    <a:pt x="8238706" y="7429500"/>
                  </a:lnTo>
                  <a:lnTo>
                    <a:pt x="8319592" y="7480300"/>
                  </a:lnTo>
                  <a:lnTo>
                    <a:pt x="8360664" y="7518400"/>
                  </a:lnTo>
                  <a:lnTo>
                    <a:pt x="8444052" y="7569200"/>
                  </a:lnTo>
                  <a:lnTo>
                    <a:pt x="8486356" y="7581900"/>
                  </a:lnTo>
                  <a:lnTo>
                    <a:pt x="8529079" y="7607300"/>
                  </a:lnTo>
                  <a:lnTo>
                    <a:pt x="8659622" y="7683500"/>
                  </a:lnTo>
                  <a:lnTo>
                    <a:pt x="8703920" y="7696200"/>
                  </a:lnTo>
                  <a:lnTo>
                    <a:pt x="8748611" y="7721600"/>
                  </a:lnTo>
                  <a:lnTo>
                    <a:pt x="8793683" y="7734300"/>
                  </a:lnTo>
                  <a:lnTo>
                    <a:pt x="8839136" y="7759700"/>
                  </a:lnTo>
                  <a:lnTo>
                    <a:pt x="9264713" y="7874000"/>
                  </a:lnTo>
                  <a:lnTo>
                    <a:pt x="9313761" y="7874000"/>
                  </a:lnTo>
                  <a:lnTo>
                    <a:pt x="9363151" y="7886700"/>
                  </a:lnTo>
                  <a:lnTo>
                    <a:pt x="9412884" y="7886700"/>
                  </a:lnTo>
                  <a:lnTo>
                    <a:pt x="9462948" y="7899400"/>
                  </a:lnTo>
                  <a:lnTo>
                    <a:pt x="9904755" y="7899400"/>
                  </a:lnTo>
                  <a:lnTo>
                    <a:pt x="9953269" y="7886700"/>
                  </a:lnTo>
                  <a:lnTo>
                    <a:pt x="10001631" y="7886700"/>
                  </a:lnTo>
                  <a:lnTo>
                    <a:pt x="10097872" y="7861300"/>
                  </a:lnTo>
                  <a:lnTo>
                    <a:pt x="10145712" y="7861300"/>
                  </a:lnTo>
                  <a:lnTo>
                    <a:pt x="10381602" y="7797800"/>
                  </a:lnTo>
                  <a:lnTo>
                    <a:pt x="10428008" y="7772400"/>
                  </a:lnTo>
                  <a:lnTo>
                    <a:pt x="10519931" y="7747000"/>
                  </a:lnTo>
                  <a:lnTo>
                    <a:pt x="10565409" y="7721600"/>
                  </a:lnTo>
                  <a:lnTo>
                    <a:pt x="10610558" y="7708900"/>
                  </a:lnTo>
                  <a:lnTo>
                    <a:pt x="10655351" y="7683500"/>
                  </a:lnTo>
                  <a:lnTo>
                    <a:pt x="10699788" y="7670800"/>
                  </a:lnTo>
                  <a:lnTo>
                    <a:pt x="10787482" y="7620000"/>
                  </a:lnTo>
                  <a:lnTo>
                    <a:pt x="10830725" y="7607300"/>
                  </a:lnTo>
                  <a:lnTo>
                    <a:pt x="10957814" y="7531100"/>
                  </a:lnTo>
                  <a:lnTo>
                    <a:pt x="11040224" y="7480300"/>
                  </a:lnTo>
                  <a:lnTo>
                    <a:pt x="11080674" y="7454900"/>
                  </a:lnTo>
                  <a:lnTo>
                    <a:pt x="11120615" y="7416800"/>
                  </a:lnTo>
                  <a:lnTo>
                    <a:pt x="11198885" y="7366000"/>
                  </a:lnTo>
                  <a:lnTo>
                    <a:pt x="11237189" y="7327900"/>
                  </a:lnTo>
                  <a:lnTo>
                    <a:pt x="11274920" y="7302500"/>
                  </a:lnTo>
                  <a:lnTo>
                    <a:pt x="11312055" y="7264400"/>
                  </a:lnTo>
                  <a:lnTo>
                    <a:pt x="11348580" y="7239000"/>
                  </a:lnTo>
                  <a:lnTo>
                    <a:pt x="11384496" y="7200900"/>
                  </a:lnTo>
                  <a:lnTo>
                    <a:pt x="11337836" y="7124700"/>
                  </a:lnTo>
                  <a:lnTo>
                    <a:pt x="11236744" y="6959600"/>
                  </a:lnTo>
                  <a:lnTo>
                    <a:pt x="10753573" y="7086600"/>
                  </a:lnTo>
                  <a:lnTo>
                    <a:pt x="10705186" y="7086600"/>
                  </a:lnTo>
                  <a:lnTo>
                    <a:pt x="10656672" y="7099300"/>
                  </a:lnTo>
                  <a:lnTo>
                    <a:pt x="10608018" y="7099300"/>
                  </a:lnTo>
                  <a:lnTo>
                    <a:pt x="10559199" y="7112000"/>
                  </a:lnTo>
                  <a:lnTo>
                    <a:pt x="10460952" y="7112000"/>
                  </a:lnTo>
                  <a:lnTo>
                    <a:pt x="10411460" y="7124700"/>
                  </a:lnTo>
                  <a:lnTo>
                    <a:pt x="10211232" y="7124700"/>
                  </a:lnTo>
                  <a:lnTo>
                    <a:pt x="10161079" y="7112000"/>
                  </a:lnTo>
                  <a:lnTo>
                    <a:pt x="10061054" y="7112000"/>
                  </a:lnTo>
                  <a:lnTo>
                    <a:pt x="9961753" y="7086600"/>
                  </a:lnTo>
                  <a:lnTo>
                    <a:pt x="9912502" y="7086600"/>
                  </a:lnTo>
                  <a:lnTo>
                    <a:pt x="9719437" y="7035800"/>
                  </a:lnTo>
                  <a:lnTo>
                    <a:pt x="9672422" y="7010400"/>
                  </a:lnTo>
                  <a:lnTo>
                    <a:pt x="9625292" y="6997700"/>
                  </a:lnTo>
                  <a:lnTo>
                    <a:pt x="9579038" y="6972300"/>
                  </a:lnTo>
                  <a:lnTo>
                    <a:pt x="9533674" y="6959600"/>
                  </a:lnTo>
                  <a:lnTo>
                    <a:pt x="9489173" y="6934200"/>
                  </a:lnTo>
                  <a:lnTo>
                    <a:pt x="9445536" y="6908800"/>
                  </a:lnTo>
                  <a:lnTo>
                    <a:pt x="9402775" y="6883400"/>
                  </a:lnTo>
                  <a:lnTo>
                    <a:pt x="9360865" y="6858000"/>
                  </a:lnTo>
                  <a:lnTo>
                    <a:pt x="9319819" y="6832600"/>
                  </a:lnTo>
                  <a:lnTo>
                    <a:pt x="9279611" y="6807200"/>
                  </a:lnTo>
                  <a:lnTo>
                    <a:pt x="9240253" y="6769100"/>
                  </a:lnTo>
                  <a:lnTo>
                    <a:pt x="9201734" y="6743700"/>
                  </a:lnTo>
                  <a:lnTo>
                    <a:pt x="9164053" y="6718300"/>
                  </a:lnTo>
                  <a:lnTo>
                    <a:pt x="9127198" y="6680200"/>
                  </a:lnTo>
                  <a:lnTo>
                    <a:pt x="9091168" y="6642100"/>
                  </a:lnTo>
                  <a:lnTo>
                    <a:pt x="9055964" y="6616700"/>
                  </a:lnTo>
                  <a:lnTo>
                    <a:pt x="9021559" y="6578600"/>
                  </a:lnTo>
                  <a:lnTo>
                    <a:pt x="8987980" y="6540500"/>
                  </a:lnTo>
                  <a:lnTo>
                    <a:pt x="8955214" y="6502400"/>
                  </a:lnTo>
                  <a:lnTo>
                    <a:pt x="8923236" y="6464300"/>
                  </a:lnTo>
                  <a:lnTo>
                    <a:pt x="8892057" y="6426200"/>
                  </a:lnTo>
                  <a:lnTo>
                    <a:pt x="8861679" y="6388100"/>
                  </a:lnTo>
                  <a:lnTo>
                    <a:pt x="8832075" y="6337300"/>
                  </a:lnTo>
                  <a:lnTo>
                    <a:pt x="8803259" y="6299200"/>
                  </a:lnTo>
                  <a:lnTo>
                    <a:pt x="8775217" y="6261100"/>
                  </a:lnTo>
                  <a:lnTo>
                    <a:pt x="8747963" y="6223000"/>
                  </a:lnTo>
                  <a:lnTo>
                    <a:pt x="8721458" y="6172200"/>
                  </a:lnTo>
                  <a:lnTo>
                    <a:pt x="8695728" y="6134100"/>
                  </a:lnTo>
                  <a:lnTo>
                    <a:pt x="8670747" y="6096000"/>
                  </a:lnTo>
                  <a:lnTo>
                    <a:pt x="8646973" y="6045200"/>
                  </a:lnTo>
                  <a:lnTo>
                    <a:pt x="8623592" y="6007100"/>
                  </a:lnTo>
                  <a:lnTo>
                    <a:pt x="8600643" y="5956300"/>
                  </a:lnTo>
                  <a:lnTo>
                    <a:pt x="8578126" y="5918200"/>
                  </a:lnTo>
                  <a:lnTo>
                    <a:pt x="8556041" y="5867400"/>
                  </a:lnTo>
                  <a:lnTo>
                    <a:pt x="8534425" y="5816600"/>
                  </a:lnTo>
                  <a:lnTo>
                    <a:pt x="8513254" y="5778500"/>
                  </a:lnTo>
                  <a:lnTo>
                    <a:pt x="8492579" y="5727700"/>
                  </a:lnTo>
                  <a:lnTo>
                    <a:pt x="8472373" y="5676900"/>
                  </a:lnTo>
                  <a:lnTo>
                    <a:pt x="8452663" y="5638800"/>
                  </a:lnTo>
                  <a:lnTo>
                    <a:pt x="8433460" y="5588000"/>
                  </a:lnTo>
                  <a:lnTo>
                    <a:pt x="8414766" y="5537200"/>
                  </a:lnTo>
                  <a:lnTo>
                    <a:pt x="8396605" y="5486400"/>
                  </a:lnTo>
                  <a:lnTo>
                    <a:pt x="8378977" y="5448300"/>
                  </a:lnTo>
                  <a:lnTo>
                    <a:pt x="8361896" y="5397500"/>
                  </a:lnTo>
                  <a:lnTo>
                    <a:pt x="8345373" y="5346700"/>
                  </a:lnTo>
                  <a:lnTo>
                    <a:pt x="8329422" y="5295900"/>
                  </a:lnTo>
                  <a:lnTo>
                    <a:pt x="8314042" y="5245100"/>
                  </a:lnTo>
                  <a:lnTo>
                    <a:pt x="8299247" y="5194300"/>
                  </a:lnTo>
                  <a:lnTo>
                    <a:pt x="8295703" y="5181600"/>
                  </a:lnTo>
                  <a:lnTo>
                    <a:pt x="8285061" y="5143500"/>
                  </a:lnTo>
                  <a:lnTo>
                    <a:pt x="8271472" y="5092700"/>
                  </a:lnTo>
                  <a:lnTo>
                    <a:pt x="8258505" y="5054600"/>
                  </a:lnTo>
                  <a:lnTo>
                    <a:pt x="8246173" y="5003800"/>
                  </a:lnTo>
                  <a:lnTo>
                    <a:pt x="8234477" y="4953000"/>
                  </a:lnTo>
                  <a:lnTo>
                    <a:pt x="8223428" y="4902200"/>
                  </a:lnTo>
                  <a:lnTo>
                    <a:pt x="8213052" y="4851400"/>
                  </a:lnTo>
                  <a:lnTo>
                    <a:pt x="8203336" y="4800600"/>
                  </a:lnTo>
                  <a:lnTo>
                    <a:pt x="8194294" y="4749800"/>
                  </a:lnTo>
                  <a:lnTo>
                    <a:pt x="8239785" y="4724400"/>
                  </a:lnTo>
                  <a:lnTo>
                    <a:pt x="8285239" y="4711700"/>
                  </a:lnTo>
                  <a:lnTo>
                    <a:pt x="8330641" y="4686300"/>
                  </a:lnTo>
                  <a:lnTo>
                    <a:pt x="8376005" y="4673600"/>
                  </a:lnTo>
                  <a:lnTo>
                    <a:pt x="8421319" y="4648200"/>
                  </a:lnTo>
                  <a:lnTo>
                    <a:pt x="8466595" y="4635500"/>
                  </a:lnTo>
                  <a:lnTo>
                    <a:pt x="8511807" y="4610100"/>
                  </a:lnTo>
                  <a:lnTo>
                    <a:pt x="8556993" y="4597400"/>
                  </a:lnTo>
                  <a:lnTo>
                    <a:pt x="8647189" y="4546600"/>
                  </a:lnTo>
                  <a:lnTo>
                    <a:pt x="8692210" y="4533900"/>
                  </a:lnTo>
                  <a:lnTo>
                    <a:pt x="8782101" y="4483100"/>
                  </a:lnTo>
                  <a:lnTo>
                    <a:pt x="8826957" y="4470400"/>
                  </a:lnTo>
                  <a:lnTo>
                    <a:pt x="9005824" y="4368800"/>
                  </a:lnTo>
                  <a:lnTo>
                    <a:pt x="9050401" y="4356100"/>
                  </a:lnTo>
                  <a:lnTo>
                    <a:pt x="9404629" y="4152900"/>
                  </a:lnTo>
                  <a:lnTo>
                    <a:pt x="9448609" y="4140200"/>
                  </a:lnTo>
                  <a:lnTo>
                    <a:pt x="9580093" y="4064000"/>
                  </a:lnTo>
                  <a:lnTo>
                    <a:pt x="9623768" y="4025900"/>
                  </a:lnTo>
                  <a:lnTo>
                    <a:pt x="9970364" y="3822700"/>
                  </a:lnTo>
                  <a:lnTo>
                    <a:pt x="10013315" y="3784600"/>
                  </a:lnTo>
                  <a:lnTo>
                    <a:pt x="10184244" y="3683000"/>
                  </a:lnTo>
                  <a:lnTo>
                    <a:pt x="10226751" y="3644900"/>
                  </a:lnTo>
                  <a:lnTo>
                    <a:pt x="10353726" y="3568700"/>
                  </a:lnTo>
                  <a:lnTo>
                    <a:pt x="10395864" y="3530600"/>
                  </a:lnTo>
                  <a:lnTo>
                    <a:pt x="10479849" y="3479800"/>
                  </a:lnTo>
                  <a:lnTo>
                    <a:pt x="10521696" y="3441700"/>
                  </a:lnTo>
                  <a:lnTo>
                    <a:pt x="10605072" y="3390900"/>
                  </a:lnTo>
                  <a:lnTo>
                    <a:pt x="10646613" y="3352800"/>
                  </a:lnTo>
                  <a:lnTo>
                    <a:pt x="10688053" y="3327400"/>
                  </a:lnTo>
                  <a:lnTo>
                    <a:pt x="10729392" y="3289300"/>
                  </a:lnTo>
                  <a:lnTo>
                    <a:pt x="10811739" y="3238500"/>
                  </a:lnTo>
                  <a:lnTo>
                    <a:pt x="10852760" y="3200400"/>
                  </a:lnTo>
                  <a:lnTo>
                    <a:pt x="10893654" y="3175000"/>
                  </a:lnTo>
                  <a:lnTo>
                    <a:pt x="10934459" y="3136900"/>
                  </a:lnTo>
                  <a:lnTo>
                    <a:pt x="11015713" y="3086100"/>
                  </a:lnTo>
                  <a:lnTo>
                    <a:pt x="11056176" y="3048000"/>
                  </a:lnTo>
                  <a:lnTo>
                    <a:pt x="11096523" y="3022600"/>
                  </a:lnTo>
                  <a:lnTo>
                    <a:pt x="11136757" y="2984500"/>
                  </a:lnTo>
                  <a:lnTo>
                    <a:pt x="11176864" y="2959100"/>
                  </a:lnTo>
                  <a:lnTo>
                    <a:pt x="11216869" y="2921000"/>
                  </a:lnTo>
                  <a:lnTo>
                    <a:pt x="11256747" y="2895600"/>
                  </a:lnTo>
                  <a:lnTo>
                    <a:pt x="11296498" y="2857500"/>
                  </a:lnTo>
                  <a:lnTo>
                    <a:pt x="11336134" y="2832100"/>
                  </a:lnTo>
                  <a:lnTo>
                    <a:pt x="11415039" y="2755900"/>
                  </a:lnTo>
                  <a:lnTo>
                    <a:pt x="11454308" y="2730500"/>
                  </a:lnTo>
                  <a:lnTo>
                    <a:pt x="11493462" y="2692400"/>
                  </a:lnTo>
                  <a:lnTo>
                    <a:pt x="11532476" y="2667000"/>
                  </a:lnTo>
                  <a:lnTo>
                    <a:pt x="11571364" y="2628900"/>
                  </a:lnTo>
                  <a:lnTo>
                    <a:pt x="11610124" y="2603500"/>
                  </a:lnTo>
                  <a:lnTo>
                    <a:pt x="11648758" y="2565400"/>
                  </a:lnTo>
                  <a:lnTo>
                    <a:pt x="11687251" y="2540000"/>
                  </a:lnTo>
                  <a:lnTo>
                    <a:pt x="11763858" y="2463800"/>
                  </a:lnTo>
                  <a:lnTo>
                    <a:pt x="11801958" y="2438400"/>
                  </a:lnTo>
                  <a:lnTo>
                    <a:pt x="11839918" y="2400300"/>
                  </a:lnTo>
                  <a:lnTo>
                    <a:pt x="11877751" y="2374900"/>
                  </a:lnTo>
                  <a:lnTo>
                    <a:pt x="11952986" y="2298700"/>
                  </a:lnTo>
                  <a:lnTo>
                    <a:pt x="11990400" y="2273300"/>
                  </a:lnTo>
                  <a:lnTo>
                    <a:pt x="12015241" y="2247900"/>
                  </a:lnTo>
                  <a:lnTo>
                    <a:pt x="12064797" y="2197100"/>
                  </a:lnTo>
                  <a:lnTo>
                    <a:pt x="12101792" y="2171700"/>
                  </a:lnTo>
                  <a:lnTo>
                    <a:pt x="12175325" y="2095500"/>
                  </a:lnTo>
                  <a:lnTo>
                    <a:pt x="12211876" y="2070100"/>
                  </a:lnTo>
                  <a:lnTo>
                    <a:pt x="12284532" y="1993900"/>
                  </a:lnTo>
                  <a:lnTo>
                    <a:pt x="12321819" y="1968500"/>
                  </a:lnTo>
                  <a:lnTo>
                    <a:pt x="12433211" y="1854200"/>
                  </a:lnTo>
                  <a:lnTo>
                    <a:pt x="12470168" y="1828800"/>
                  </a:lnTo>
                  <a:lnTo>
                    <a:pt x="12580557" y="1714500"/>
                  </a:lnTo>
                  <a:lnTo>
                    <a:pt x="12617196" y="1689100"/>
                  </a:lnTo>
                  <a:lnTo>
                    <a:pt x="12762865" y="1536700"/>
                  </a:lnTo>
                  <a:lnTo>
                    <a:pt x="12799073" y="1511300"/>
                  </a:lnTo>
                  <a:lnTo>
                    <a:pt x="13014528" y="1282700"/>
                  </a:lnTo>
                  <a:lnTo>
                    <a:pt x="13050139" y="1257300"/>
                  </a:lnTo>
                  <a:lnTo>
                    <a:pt x="13144653" y="1155700"/>
                  </a:lnTo>
                  <a:lnTo>
                    <a:pt x="13296951" y="990600"/>
                  </a:lnTo>
                  <a:lnTo>
                    <a:pt x="13331863" y="965200"/>
                  </a:lnTo>
                  <a:lnTo>
                    <a:pt x="13539432" y="736600"/>
                  </a:lnTo>
                  <a:lnTo>
                    <a:pt x="13743788" y="508000"/>
                  </a:lnTo>
                  <a:lnTo>
                    <a:pt x="13944841" y="279400"/>
                  </a:lnTo>
                  <a:lnTo>
                    <a:pt x="14142568" y="50800"/>
                  </a:lnTo>
                  <a:lnTo>
                    <a:pt x="14175194" y="12700"/>
                  </a:lnTo>
                  <a:lnTo>
                    <a:pt x="14185532" y="0"/>
                  </a:lnTo>
                  <a:close/>
                </a:path>
              </a:pathLst>
            </a:custGeom>
            <a:solidFill>
              <a:srgbClr val="FFD100"/>
            </a:solidFill>
          </p:spPr>
          <p:txBody>
            <a:bodyPr wrap="square" lIns="0" tIns="0" rIns="0" bIns="0" rtlCol="0"/>
            <a:lstStyle/>
            <a:p>
              <a:endParaRPr/>
            </a:p>
          </p:txBody>
        </p:sp>
        <p:pic>
          <p:nvPicPr>
            <p:cNvPr id="127" name="object 24">
              <a:extLst>
                <a:ext uri="{FF2B5EF4-FFF2-40B4-BE49-F238E27FC236}">
                  <a16:creationId xmlns:a16="http://schemas.microsoft.com/office/drawing/2014/main" id="{9ECAE6D4-7ED5-8E27-D998-CB6E477D4312}"/>
                </a:ext>
              </a:extLst>
            </p:cNvPr>
            <p:cNvPicPr/>
            <p:nvPr/>
          </p:nvPicPr>
          <p:blipFill>
            <a:blip r:embed="rId15" cstate="print"/>
            <a:stretch>
              <a:fillRect/>
            </a:stretch>
          </p:blipFill>
          <p:spPr>
            <a:xfrm>
              <a:off x="13712301" y="575199"/>
              <a:ext cx="93505" cy="176434"/>
            </a:xfrm>
            <a:prstGeom prst="rect">
              <a:avLst/>
            </a:prstGeom>
          </p:spPr>
        </p:pic>
        <p:sp>
          <p:nvSpPr>
            <p:cNvPr id="128" name="object 25">
              <a:extLst>
                <a:ext uri="{FF2B5EF4-FFF2-40B4-BE49-F238E27FC236}">
                  <a16:creationId xmlns:a16="http://schemas.microsoft.com/office/drawing/2014/main" id="{B064AE9C-A937-E783-A9D6-2B9FB0C1D3D1}"/>
                </a:ext>
              </a:extLst>
            </p:cNvPr>
            <p:cNvSpPr/>
            <p:nvPr userDrawn="1"/>
          </p:nvSpPr>
          <p:spPr>
            <a:xfrm>
              <a:off x="12904470" y="12223"/>
              <a:ext cx="2412365" cy="1689100"/>
            </a:xfrm>
            <a:custGeom>
              <a:avLst/>
              <a:gdLst/>
              <a:ahLst/>
              <a:cxnLst/>
              <a:rect l="l" t="t" r="r" b="b"/>
              <a:pathLst>
                <a:path w="2412365" h="1689100">
                  <a:moveTo>
                    <a:pt x="129705" y="1528876"/>
                  </a:moveTo>
                  <a:lnTo>
                    <a:pt x="114884" y="1535252"/>
                  </a:lnTo>
                  <a:lnTo>
                    <a:pt x="113499" y="1536700"/>
                  </a:lnTo>
                  <a:lnTo>
                    <a:pt x="128803" y="1529994"/>
                  </a:lnTo>
                  <a:lnTo>
                    <a:pt x="129705" y="1528876"/>
                  </a:lnTo>
                  <a:close/>
                </a:path>
                <a:path w="2412365" h="1689100">
                  <a:moveTo>
                    <a:pt x="272973" y="1467294"/>
                  </a:moveTo>
                  <a:lnTo>
                    <a:pt x="128803" y="1529994"/>
                  </a:lnTo>
                  <a:lnTo>
                    <a:pt x="0" y="1689100"/>
                  </a:lnTo>
                  <a:lnTo>
                    <a:pt x="185331" y="1594142"/>
                  </a:lnTo>
                  <a:lnTo>
                    <a:pt x="272973" y="1467294"/>
                  </a:lnTo>
                  <a:close/>
                </a:path>
                <a:path w="2412365" h="1689100">
                  <a:moveTo>
                    <a:pt x="384759" y="1491945"/>
                  </a:moveTo>
                  <a:lnTo>
                    <a:pt x="185331" y="1594142"/>
                  </a:lnTo>
                  <a:lnTo>
                    <a:pt x="154813" y="1638300"/>
                  </a:lnTo>
                  <a:lnTo>
                    <a:pt x="384759" y="1491945"/>
                  </a:lnTo>
                  <a:close/>
                </a:path>
                <a:path w="2412365" h="1689100">
                  <a:moveTo>
                    <a:pt x="682294" y="862203"/>
                  </a:moveTo>
                  <a:lnTo>
                    <a:pt x="679488" y="863600"/>
                  </a:lnTo>
                  <a:lnTo>
                    <a:pt x="677951" y="865632"/>
                  </a:lnTo>
                  <a:lnTo>
                    <a:pt x="680389" y="863600"/>
                  </a:lnTo>
                  <a:lnTo>
                    <a:pt x="682294" y="862203"/>
                  </a:lnTo>
                  <a:close/>
                </a:path>
                <a:path w="2412365" h="1689100">
                  <a:moveTo>
                    <a:pt x="829284" y="1003300"/>
                  </a:moveTo>
                  <a:lnTo>
                    <a:pt x="819734" y="1003300"/>
                  </a:lnTo>
                  <a:lnTo>
                    <a:pt x="814108" y="1013675"/>
                  </a:lnTo>
                  <a:lnTo>
                    <a:pt x="829284" y="1003300"/>
                  </a:lnTo>
                  <a:close/>
                </a:path>
                <a:path w="2412365" h="1689100">
                  <a:moveTo>
                    <a:pt x="845680" y="990600"/>
                  </a:moveTo>
                  <a:lnTo>
                    <a:pt x="829284" y="1003300"/>
                  </a:lnTo>
                  <a:lnTo>
                    <a:pt x="831850" y="1003300"/>
                  </a:lnTo>
                  <a:lnTo>
                    <a:pt x="845680" y="990600"/>
                  </a:lnTo>
                  <a:close/>
                </a:path>
                <a:path w="2412365" h="1689100">
                  <a:moveTo>
                    <a:pt x="849109" y="982599"/>
                  </a:moveTo>
                  <a:lnTo>
                    <a:pt x="845667" y="984580"/>
                  </a:lnTo>
                  <a:lnTo>
                    <a:pt x="848334" y="983081"/>
                  </a:lnTo>
                  <a:lnTo>
                    <a:pt x="849109" y="982599"/>
                  </a:lnTo>
                  <a:close/>
                </a:path>
                <a:path w="2412365" h="1689100">
                  <a:moveTo>
                    <a:pt x="854036" y="979741"/>
                  </a:moveTo>
                  <a:lnTo>
                    <a:pt x="851750" y="980871"/>
                  </a:lnTo>
                  <a:lnTo>
                    <a:pt x="849109" y="982599"/>
                  </a:lnTo>
                  <a:lnTo>
                    <a:pt x="854036" y="979741"/>
                  </a:lnTo>
                  <a:close/>
                </a:path>
                <a:path w="2412365" h="1689100">
                  <a:moveTo>
                    <a:pt x="893140" y="829564"/>
                  </a:moveTo>
                  <a:lnTo>
                    <a:pt x="886625" y="838200"/>
                  </a:lnTo>
                  <a:lnTo>
                    <a:pt x="889787" y="838200"/>
                  </a:lnTo>
                  <a:lnTo>
                    <a:pt x="893140" y="829564"/>
                  </a:lnTo>
                  <a:close/>
                </a:path>
                <a:path w="2412365" h="1689100">
                  <a:moveTo>
                    <a:pt x="896200" y="825500"/>
                  </a:moveTo>
                  <a:lnTo>
                    <a:pt x="894715" y="825500"/>
                  </a:lnTo>
                  <a:lnTo>
                    <a:pt x="893140" y="829564"/>
                  </a:lnTo>
                  <a:lnTo>
                    <a:pt x="896200" y="825500"/>
                  </a:lnTo>
                  <a:close/>
                </a:path>
                <a:path w="2412365" h="1689100">
                  <a:moveTo>
                    <a:pt x="901407" y="822934"/>
                  </a:moveTo>
                  <a:lnTo>
                    <a:pt x="896200" y="825500"/>
                  </a:lnTo>
                  <a:lnTo>
                    <a:pt x="900899" y="825500"/>
                  </a:lnTo>
                  <a:lnTo>
                    <a:pt x="901407" y="822934"/>
                  </a:lnTo>
                  <a:close/>
                </a:path>
                <a:path w="2412365" h="1689100">
                  <a:moveTo>
                    <a:pt x="984923" y="1117600"/>
                  </a:moveTo>
                  <a:lnTo>
                    <a:pt x="981405" y="1117600"/>
                  </a:lnTo>
                  <a:lnTo>
                    <a:pt x="975372" y="1123581"/>
                  </a:lnTo>
                  <a:lnTo>
                    <a:pt x="984923" y="1117600"/>
                  </a:lnTo>
                  <a:close/>
                </a:path>
                <a:path w="2412365" h="1689100">
                  <a:moveTo>
                    <a:pt x="1014666" y="1104900"/>
                  </a:moveTo>
                  <a:lnTo>
                    <a:pt x="984923" y="1117600"/>
                  </a:lnTo>
                  <a:lnTo>
                    <a:pt x="996645" y="1117600"/>
                  </a:lnTo>
                  <a:lnTo>
                    <a:pt x="1014666" y="1104900"/>
                  </a:lnTo>
                  <a:close/>
                </a:path>
                <a:path w="2412365" h="1689100">
                  <a:moveTo>
                    <a:pt x="1035596" y="407187"/>
                  </a:moveTo>
                  <a:lnTo>
                    <a:pt x="1028458" y="411581"/>
                  </a:lnTo>
                  <a:lnTo>
                    <a:pt x="1007262" y="443979"/>
                  </a:lnTo>
                  <a:lnTo>
                    <a:pt x="1014476" y="439458"/>
                  </a:lnTo>
                  <a:lnTo>
                    <a:pt x="1035596" y="407187"/>
                  </a:lnTo>
                  <a:close/>
                </a:path>
                <a:path w="2412365" h="1689100">
                  <a:moveTo>
                    <a:pt x="1065149" y="423456"/>
                  </a:moveTo>
                  <a:lnTo>
                    <a:pt x="1047673" y="447827"/>
                  </a:lnTo>
                  <a:lnTo>
                    <a:pt x="1053884" y="440029"/>
                  </a:lnTo>
                  <a:lnTo>
                    <a:pt x="1058710" y="433527"/>
                  </a:lnTo>
                  <a:lnTo>
                    <a:pt x="1062380" y="428066"/>
                  </a:lnTo>
                  <a:lnTo>
                    <a:pt x="1065149" y="423456"/>
                  </a:lnTo>
                  <a:close/>
                </a:path>
                <a:path w="2412365" h="1689100">
                  <a:moveTo>
                    <a:pt x="1071880" y="784567"/>
                  </a:moveTo>
                  <a:lnTo>
                    <a:pt x="1069721" y="784999"/>
                  </a:lnTo>
                  <a:lnTo>
                    <a:pt x="1066609" y="786295"/>
                  </a:lnTo>
                  <a:lnTo>
                    <a:pt x="1061605" y="789190"/>
                  </a:lnTo>
                  <a:lnTo>
                    <a:pt x="1065085" y="787946"/>
                  </a:lnTo>
                  <a:lnTo>
                    <a:pt x="1068438" y="786295"/>
                  </a:lnTo>
                  <a:lnTo>
                    <a:pt x="1071880" y="784567"/>
                  </a:lnTo>
                  <a:close/>
                </a:path>
                <a:path w="2412365" h="1689100">
                  <a:moveTo>
                    <a:pt x="1093724" y="1027150"/>
                  </a:moveTo>
                  <a:lnTo>
                    <a:pt x="1090206" y="1028700"/>
                  </a:lnTo>
                  <a:lnTo>
                    <a:pt x="1057249" y="1054100"/>
                  </a:lnTo>
                  <a:lnTo>
                    <a:pt x="1065225" y="1050759"/>
                  </a:lnTo>
                  <a:lnTo>
                    <a:pt x="1080401" y="1041400"/>
                  </a:lnTo>
                  <a:lnTo>
                    <a:pt x="1093724" y="1027150"/>
                  </a:lnTo>
                  <a:close/>
                </a:path>
                <a:path w="2412365" h="1689100">
                  <a:moveTo>
                    <a:pt x="1096416" y="443776"/>
                  </a:moveTo>
                  <a:lnTo>
                    <a:pt x="1095400" y="444500"/>
                  </a:lnTo>
                  <a:lnTo>
                    <a:pt x="1095857" y="444500"/>
                  </a:lnTo>
                  <a:lnTo>
                    <a:pt x="1096416" y="443776"/>
                  </a:lnTo>
                  <a:close/>
                </a:path>
                <a:path w="2412365" h="1689100">
                  <a:moveTo>
                    <a:pt x="1156208" y="965200"/>
                  </a:moveTo>
                  <a:lnTo>
                    <a:pt x="1124673" y="990600"/>
                  </a:lnTo>
                  <a:lnTo>
                    <a:pt x="1104150" y="1016000"/>
                  </a:lnTo>
                  <a:lnTo>
                    <a:pt x="1093724" y="1027150"/>
                  </a:lnTo>
                  <a:lnTo>
                    <a:pt x="1119035" y="1016000"/>
                  </a:lnTo>
                  <a:lnTo>
                    <a:pt x="1141704" y="990600"/>
                  </a:lnTo>
                  <a:lnTo>
                    <a:pt x="1156208" y="965200"/>
                  </a:lnTo>
                  <a:close/>
                </a:path>
                <a:path w="2412365" h="1689100">
                  <a:moveTo>
                    <a:pt x="1207998" y="940765"/>
                  </a:moveTo>
                  <a:lnTo>
                    <a:pt x="1202575" y="943965"/>
                  </a:lnTo>
                  <a:lnTo>
                    <a:pt x="1196860" y="947559"/>
                  </a:lnTo>
                  <a:lnTo>
                    <a:pt x="1190815" y="951598"/>
                  </a:lnTo>
                  <a:lnTo>
                    <a:pt x="1184427" y="956144"/>
                  </a:lnTo>
                  <a:lnTo>
                    <a:pt x="1190840" y="952068"/>
                  </a:lnTo>
                  <a:lnTo>
                    <a:pt x="1196848" y="948169"/>
                  </a:lnTo>
                  <a:lnTo>
                    <a:pt x="1207998" y="940765"/>
                  </a:lnTo>
                  <a:close/>
                </a:path>
                <a:path w="2412365" h="1689100">
                  <a:moveTo>
                    <a:pt x="1237259" y="653529"/>
                  </a:moveTo>
                  <a:lnTo>
                    <a:pt x="1227137" y="659968"/>
                  </a:lnTo>
                  <a:lnTo>
                    <a:pt x="1226947" y="660565"/>
                  </a:lnTo>
                  <a:lnTo>
                    <a:pt x="1227264" y="660717"/>
                  </a:lnTo>
                  <a:lnTo>
                    <a:pt x="1227353" y="661162"/>
                  </a:lnTo>
                  <a:lnTo>
                    <a:pt x="1237259" y="653529"/>
                  </a:lnTo>
                  <a:close/>
                </a:path>
                <a:path w="2412365" h="1689100">
                  <a:moveTo>
                    <a:pt x="1305433" y="101130"/>
                  </a:moveTo>
                  <a:lnTo>
                    <a:pt x="1304150" y="101981"/>
                  </a:lnTo>
                  <a:lnTo>
                    <a:pt x="1302562" y="103454"/>
                  </a:lnTo>
                  <a:lnTo>
                    <a:pt x="1300530" y="105841"/>
                  </a:lnTo>
                  <a:lnTo>
                    <a:pt x="1305433" y="101130"/>
                  </a:lnTo>
                  <a:close/>
                </a:path>
                <a:path w="2412365" h="1689100">
                  <a:moveTo>
                    <a:pt x="1323200" y="825500"/>
                  </a:moveTo>
                  <a:lnTo>
                    <a:pt x="1306677" y="838200"/>
                  </a:lnTo>
                  <a:lnTo>
                    <a:pt x="1308506" y="838200"/>
                  </a:lnTo>
                  <a:lnTo>
                    <a:pt x="1323200" y="825500"/>
                  </a:lnTo>
                  <a:close/>
                </a:path>
                <a:path w="2412365" h="1689100">
                  <a:moveTo>
                    <a:pt x="1330845" y="76898"/>
                  </a:moveTo>
                  <a:lnTo>
                    <a:pt x="1305433" y="101130"/>
                  </a:lnTo>
                  <a:lnTo>
                    <a:pt x="1309585" y="100647"/>
                  </a:lnTo>
                  <a:lnTo>
                    <a:pt x="1311021" y="104203"/>
                  </a:lnTo>
                  <a:lnTo>
                    <a:pt x="1312151" y="106159"/>
                  </a:lnTo>
                  <a:lnTo>
                    <a:pt x="1315364" y="100888"/>
                  </a:lnTo>
                  <a:lnTo>
                    <a:pt x="1330845" y="76898"/>
                  </a:lnTo>
                  <a:close/>
                </a:path>
                <a:path w="2412365" h="1689100">
                  <a:moveTo>
                    <a:pt x="1386738" y="407149"/>
                  </a:moveTo>
                  <a:lnTo>
                    <a:pt x="1376908" y="419100"/>
                  </a:lnTo>
                  <a:lnTo>
                    <a:pt x="1380553" y="419100"/>
                  </a:lnTo>
                  <a:lnTo>
                    <a:pt x="1386738" y="407149"/>
                  </a:lnTo>
                  <a:close/>
                </a:path>
                <a:path w="2412365" h="1689100">
                  <a:moveTo>
                    <a:pt x="1387360" y="406400"/>
                  </a:moveTo>
                  <a:lnTo>
                    <a:pt x="1387132" y="406400"/>
                  </a:lnTo>
                  <a:lnTo>
                    <a:pt x="1386738" y="407149"/>
                  </a:lnTo>
                  <a:lnTo>
                    <a:pt x="1387360" y="406400"/>
                  </a:lnTo>
                  <a:close/>
                </a:path>
                <a:path w="2412365" h="1689100">
                  <a:moveTo>
                    <a:pt x="1394079" y="400062"/>
                  </a:moveTo>
                  <a:lnTo>
                    <a:pt x="1393583" y="400126"/>
                  </a:lnTo>
                  <a:lnTo>
                    <a:pt x="1393837" y="400367"/>
                  </a:lnTo>
                  <a:lnTo>
                    <a:pt x="1394079" y="400456"/>
                  </a:lnTo>
                  <a:lnTo>
                    <a:pt x="1394079" y="400062"/>
                  </a:lnTo>
                  <a:close/>
                </a:path>
                <a:path w="2412365" h="1689100">
                  <a:moveTo>
                    <a:pt x="1394167" y="402526"/>
                  </a:moveTo>
                  <a:lnTo>
                    <a:pt x="1393520" y="405003"/>
                  </a:lnTo>
                  <a:lnTo>
                    <a:pt x="1392288" y="408203"/>
                  </a:lnTo>
                  <a:lnTo>
                    <a:pt x="1389849" y="413169"/>
                  </a:lnTo>
                  <a:lnTo>
                    <a:pt x="1392567" y="407746"/>
                  </a:lnTo>
                  <a:lnTo>
                    <a:pt x="1393723" y="404622"/>
                  </a:lnTo>
                  <a:lnTo>
                    <a:pt x="1394167" y="402526"/>
                  </a:lnTo>
                  <a:close/>
                </a:path>
                <a:path w="2412365" h="1689100">
                  <a:moveTo>
                    <a:pt x="1394256" y="400977"/>
                  </a:moveTo>
                  <a:lnTo>
                    <a:pt x="1394193" y="400481"/>
                  </a:lnTo>
                  <a:lnTo>
                    <a:pt x="1394256" y="400977"/>
                  </a:lnTo>
                  <a:close/>
                </a:path>
                <a:path w="2412365" h="1689100">
                  <a:moveTo>
                    <a:pt x="1394447" y="401688"/>
                  </a:moveTo>
                  <a:lnTo>
                    <a:pt x="1394256" y="401510"/>
                  </a:lnTo>
                  <a:lnTo>
                    <a:pt x="1394155" y="402526"/>
                  </a:lnTo>
                  <a:lnTo>
                    <a:pt x="1394447" y="401688"/>
                  </a:lnTo>
                  <a:close/>
                </a:path>
                <a:path w="2412365" h="1689100">
                  <a:moveTo>
                    <a:pt x="1620545" y="50800"/>
                  </a:moveTo>
                  <a:lnTo>
                    <a:pt x="1615846" y="50800"/>
                  </a:lnTo>
                  <a:lnTo>
                    <a:pt x="1614068" y="54952"/>
                  </a:lnTo>
                  <a:lnTo>
                    <a:pt x="1620545" y="50800"/>
                  </a:lnTo>
                  <a:close/>
                </a:path>
                <a:path w="2412365" h="1689100">
                  <a:moveTo>
                    <a:pt x="1702511" y="68516"/>
                  </a:moveTo>
                  <a:lnTo>
                    <a:pt x="1700225" y="69837"/>
                  </a:lnTo>
                  <a:lnTo>
                    <a:pt x="1696072" y="76200"/>
                  </a:lnTo>
                  <a:lnTo>
                    <a:pt x="1702511" y="68516"/>
                  </a:lnTo>
                  <a:close/>
                </a:path>
                <a:path w="2412365" h="1689100">
                  <a:moveTo>
                    <a:pt x="1730336" y="38100"/>
                  </a:moveTo>
                  <a:lnTo>
                    <a:pt x="1723847" y="38100"/>
                  </a:lnTo>
                  <a:lnTo>
                    <a:pt x="1715973" y="50800"/>
                  </a:lnTo>
                  <a:lnTo>
                    <a:pt x="1706714" y="63500"/>
                  </a:lnTo>
                  <a:lnTo>
                    <a:pt x="1702511" y="68516"/>
                  </a:lnTo>
                  <a:lnTo>
                    <a:pt x="1711172" y="63500"/>
                  </a:lnTo>
                  <a:lnTo>
                    <a:pt x="1730336" y="38100"/>
                  </a:lnTo>
                  <a:close/>
                </a:path>
                <a:path w="2412365" h="1689100">
                  <a:moveTo>
                    <a:pt x="1787029" y="500253"/>
                  </a:moveTo>
                  <a:lnTo>
                    <a:pt x="1780527" y="508000"/>
                  </a:lnTo>
                  <a:lnTo>
                    <a:pt x="1772754" y="508000"/>
                  </a:lnTo>
                  <a:lnTo>
                    <a:pt x="1771942" y="520700"/>
                  </a:lnTo>
                  <a:lnTo>
                    <a:pt x="1782152" y="508000"/>
                  </a:lnTo>
                  <a:lnTo>
                    <a:pt x="1787029" y="500253"/>
                  </a:lnTo>
                  <a:close/>
                </a:path>
                <a:path w="2412365" h="1689100">
                  <a:moveTo>
                    <a:pt x="1801888" y="479742"/>
                  </a:moveTo>
                  <a:lnTo>
                    <a:pt x="1798142" y="482600"/>
                  </a:lnTo>
                  <a:lnTo>
                    <a:pt x="1787029" y="500253"/>
                  </a:lnTo>
                  <a:lnTo>
                    <a:pt x="1791195" y="495300"/>
                  </a:lnTo>
                  <a:lnTo>
                    <a:pt x="1800821" y="482600"/>
                  </a:lnTo>
                  <a:lnTo>
                    <a:pt x="1801888" y="479742"/>
                  </a:lnTo>
                  <a:close/>
                </a:path>
                <a:path w="2412365" h="1689100">
                  <a:moveTo>
                    <a:pt x="1821942" y="318401"/>
                  </a:moveTo>
                  <a:lnTo>
                    <a:pt x="1815452" y="323507"/>
                  </a:lnTo>
                  <a:lnTo>
                    <a:pt x="1813153" y="326364"/>
                  </a:lnTo>
                  <a:lnTo>
                    <a:pt x="1812340" y="328434"/>
                  </a:lnTo>
                  <a:lnTo>
                    <a:pt x="1821942" y="318401"/>
                  </a:lnTo>
                  <a:close/>
                </a:path>
                <a:path w="2412365" h="1689100">
                  <a:moveTo>
                    <a:pt x="1966772" y="357505"/>
                  </a:moveTo>
                  <a:lnTo>
                    <a:pt x="1957425" y="368300"/>
                  </a:lnTo>
                  <a:lnTo>
                    <a:pt x="1962391" y="368300"/>
                  </a:lnTo>
                  <a:lnTo>
                    <a:pt x="1966772" y="357505"/>
                  </a:lnTo>
                  <a:close/>
                </a:path>
                <a:path w="2412365" h="1689100">
                  <a:moveTo>
                    <a:pt x="2065477" y="365988"/>
                  </a:moveTo>
                  <a:lnTo>
                    <a:pt x="2046808" y="378447"/>
                  </a:lnTo>
                  <a:lnTo>
                    <a:pt x="2028190" y="389864"/>
                  </a:lnTo>
                  <a:lnTo>
                    <a:pt x="2009279" y="401180"/>
                  </a:lnTo>
                  <a:lnTo>
                    <a:pt x="1989709" y="413359"/>
                  </a:lnTo>
                  <a:lnTo>
                    <a:pt x="1995652" y="401104"/>
                  </a:lnTo>
                  <a:lnTo>
                    <a:pt x="1979891" y="411010"/>
                  </a:lnTo>
                  <a:lnTo>
                    <a:pt x="1959178" y="424815"/>
                  </a:lnTo>
                  <a:lnTo>
                    <a:pt x="1950300" y="424243"/>
                  </a:lnTo>
                  <a:lnTo>
                    <a:pt x="1962835" y="411797"/>
                  </a:lnTo>
                  <a:lnTo>
                    <a:pt x="1977771" y="399872"/>
                  </a:lnTo>
                  <a:lnTo>
                    <a:pt x="1993163" y="389407"/>
                  </a:lnTo>
                  <a:lnTo>
                    <a:pt x="2007095" y="381317"/>
                  </a:lnTo>
                  <a:lnTo>
                    <a:pt x="2004174" y="377647"/>
                  </a:lnTo>
                  <a:lnTo>
                    <a:pt x="1995970" y="377977"/>
                  </a:lnTo>
                  <a:lnTo>
                    <a:pt x="1987042" y="378561"/>
                  </a:lnTo>
                  <a:lnTo>
                    <a:pt x="1981974" y="375640"/>
                  </a:lnTo>
                  <a:lnTo>
                    <a:pt x="1943379" y="404812"/>
                  </a:lnTo>
                  <a:lnTo>
                    <a:pt x="1919401" y="432422"/>
                  </a:lnTo>
                  <a:lnTo>
                    <a:pt x="1896059" y="460349"/>
                  </a:lnTo>
                  <a:lnTo>
                    <a:pt x="1859356" y="490474"/>
                  </a:lnTo>
                  <a:lnTo>
                    <a:pt x="1859826" y="483285"/>
                  </a:lnTo>
                  <a:lnTo>
                    <a:pt x="1859991" y="477583"/>
                  </a:lnTo>
                  <a:lnTo>
                    <a:pt x="1853184" y="479171"/>
                  </a:lnTo>
                  <a:lnTo>
                    <a:pt x="1832686" y="493915"/>
                  </a:lnTo>
                  <a:lnTo>
                    <a:pt x="1841881" y="484936"/>
                  </a:lnTo>
                  <a:lnTo>
                    <a:pt x="1807108" y="512660"/>
                  </a:lnTo>
                  <a:lnTo>
                    <a:pt x="1785988" y="523240"/>
                  </a:lnTo>
                  <a:lnTo>
                    <a:pt x="1770621" y="532231"/>
                  </a:lnTo>
                  <a:lnTo>
                    <a:pt x="1753108" y="555193"/>
                  </a:lnTo>
                  <a:lnTo>
                    <a:pt x="1747647" y="545515"/>
                  </a:lnTo>
                  <a:lnTo>
                    <a:pt x="1724025" y="568706"/>
                  </a:lnTo>
                  <a:lnTo>
                    <a:pt x="1693608" y="594131"/>
                  </a:lnTo>
                  <a:lnTo>
                    <a:pt x="1634401" y="640207"/>
                  </a:lnTo>
                  <a:lnTo>
                    <a:pt x="1635086" y="637070"/>
                  </a:lnTo>
                  <a:lnTo>
                    <a:pt x="1608886" y="660831"/>
                  </a:lnTo>
                  <a:lnTo>
                    <a:pt x="1590662" y="676529"/>
                  </a:lnTo>
                  <a:lnTo>
                    <a:pt x="1577505" y="686904"/>
                  </a:lnTo>
                  <a:lnTo>
                    <a:pt x="1566532" y="694626"/>
                  </a:lnTo>
                  <a:lnTo>
                    <a:pt x="1539443" y="713066"/>
                  </a:lnTo>
                  <a:lnTo>
                    <a:pt x="1517370" y="728980"/>
                  </a:lnTo>
                  <a:lnTo>
                    <a:pt x="1485646" y="752868"/>
                  </a:lnTo>
                  <a:lnTo>
                    <a:pt x="1525676" y="709066"/>
                  </a:lnTo>
                  <a:lnTo>
                    <a:pt x="1502956" y="723887"/>
                  </a:lnTo>
                  <a:lnTo>
                    <a:pt x="1488617" y="737692"/>
                  </a:lnTo>
                  <a:lnTo>
                    <a:pt x="1476578" y="750785"/>
                  </a:lnTo>
                  <a:lnTo>
                    <a:pt x="1460741" y="763460"/>
                  </a:lnTo>
                  <a:lnTo>
                    <a:pt x="1459801" y="761034"/>
                  </a:lnTo>
                  <a:lnTo>
                    <a:pt x="1458874" y="757250"/>
                  </a:lnTo>
                  <a:lnTo>
                    <a:pt x="1462125" y="750557"/>
                  </a:lnTo>
                  <a:lnTo>
                    <a:pt x="1473758" y="739406"/>
                  </a:lnTo>
                  <a:lnTo>
                    <a:pt x="1388351" y="817270"/>
                  </a:lnTo>
                  <a:lnTo>
                    <a:pt x="1359598" y="842937"/>
                  </a:lnTo>
                  <a:lnTo>
                    <a:pt x="1350606" y="854849"/>
                  </a:lnTo>
                  <a:lnTo>
                    <a:pt x="1356309" y="854519"/>
                  </a:lnTo>
                  <a:lnTo>
                    <a:pt x="1368171" y="849210"/>
                  </a:lnTo>
                  <a:lnTo>
                    <a:pt x="1377721" y="846162"/>
                  </a:lnTo>
                  <a:lnTo>
                    <a:pt x="1364513" y="859155"/>
                  </a:lnTo>
                  <a:lnTo>
                    <a:pt x="1341945" y="874318"/>
                  </a:lnTo>
                  <a:lnTo>
                    <a:pt x="1319466" y="886256"/>
                  </a:lnTo>
                  <a:lnTo>
                    <a:pt x="1306537" y="889584"/>
                  </a:lnTo>
                  <a:lnTo>
                    <a:pt x="1313916" y="881938"/>
                  </a:lnTo>
                  <a:lnTo>
                    <a:pt x="1322997" y="873010"/>
                  </a:lnTo>
                  <a:lnTo>
                    <a:pt x="1327035" y="867181"/>
                  </a:lnTo>
                  <a:lnTo>
                    <a:pt x="1319301" y="868781"/>
                  </a:lnTo>
                  <a:lnTo>
                    <a:pt x="1285697" y="912634"/>
                  </a:lnTo>
                  <a:lnTo>
                    <a:pt x="1264577" y="918845"/>
                  </a:lnTo>
                  <a:lnTo>
                    <a:pt x="1270596" y="906818"/>
                  </a:lnTo>
                  <a:lnTo>
                    <a:pt x="1292783" y="884377"/>
                  </a:lnTo>
                  <a:lnTo>
                    <a:pt x="1341691" y="839533"/>
                  </a:lnTo>
                  <a:lnTo>
                    <a:pt x="1304264" y="865352"/>
                  </a:lnTo>
                  <a:lnTo>
                    <a:pt x="1275803" y="888504"/>
                  </a:lnTo>
                  <a:lnTo>
                    <a:pt x="1246873" y="912469"/>
                  </a:lnTo>
                  <a:lnTo>
                    <a:pt x="1207998" y="940765"/>
                  </a:lnTo>
                  <a:lnTo>
                    <a:pt x="1221562" y="933615"/>
                  </a:lnTo>
                  <a:lnTo>
                    <a:pt x="1233462" y="928484"/>
                  </a:lnTo>
                  <a:lnTo>
                    <a:pt x="1243952" y="924788"/>
                  </a:lnTo>
                  <a:lnTo>
                    <a:pt x="1253312" y="921956"/>
                  </a:lnTo>
                  <a:lnTo>
                    <a:pt x="1248270" y="932954"/>
                  </a:lnTo>
                  <a:lnTo>
                    <a:pt x="1225334" y="950734"/>
                  </a:lnTo>
                  <a:lnTo>
                    <a:pt x="1159535" y="994397"/>
                  </a:lnTo>
                  <a:lnTo>
                    <a:pt x="1174457" y="989266"/>
                  </a:lnTo>
                  <a:lnTo>
                    <a:pt x="1176997" y="992047"/>
                  </a:lnTo>
                  <a:lnTo>
                    <a:pt x="1170762" y="1000417"/>
                  </a:lnTo>
                  <a:lnTo>
                    <a:pt x="1159383" y="1012075"/>
                  </a:lnTo>
                  <a:lnTo>
                    <a:pt x="1156055" y="1014679"/>
                  </a:lnTo>
                  <a:lnTo>
                    <a:pt x="1154099" y="1016774"/>
                  </a:lnTo>
                  <a:lnTo>
                    <a:pt x="1152880" y="1018552"/>
                  </a:lnTo>
                  <a:lnTo>
                    <a:pt x="1147152" y="1024318"/>
                  </a:lnTo>
                  <a:lnTo>
                    <a:pt x="1152232" y="1021016"/>
                  </a:lnTo>
                  <a:lnTo>
                    <a:pt x="1152639" y="1022426"/>
                  </a:lnTo>
                  <a:lnTo>
                    <a:pt x="1154671" y="1023086"/>
                  </a:lnTo>
                  <a:lnTo>
                    <a:pt x="1159611" y="1022642"/>
                  </a:lnTo>
                  <a:lnTo>
                    <a:pt x="1184465" y="1005916"/>
                  </a:lnTo>
                  <a:lnTo>
                    <a:pt x="1208011" y="993152"/>
                  </a:lnTo>
                  <a:lnTo>
                    <a:pt x="1229525" y="982433"/>
                  </a:lnTo>
                  <a:lnTo>
                    <a:pt x="1248270" y="971829"/>
                  </a:lnTo>
                  <a:lnTo>
                    <a:pt x="1246149" y="962025"/>
                  </a:lnTo>
                  <a:lnTo>
                    <a:pt x="1276007" y="940295"/>
                  </a:lnTo>
                  <a:lnTo>
                    <a:pt x="1316824" y="914323"/>
                  </a:lnTo>
                  <a:lnTo>
                    <a:pt x="1347571" y="891819"/>
                  </a:lnTo>
                  <a:lnTo>
                    <a:pt x="1379220" y="868095"/>
                  </a:lnTo>
                  <a:lnTo>
                    <a:pt x="1391462" y="859790"/>
                  </a:lnTo>
                  <a:lnTo>
                    <a:pt x="1393063" y="860856"/>
                  </a:lnTo>
                  <a:lnTo>
                    <a:pt x="1391716" y="864235"/>
                  </a:lnTo>
                  <a:lnTo>
                    <a:pt x="1386573" y="870559"/>
                  </a:lnTo>
                  <a:lnTo>
                    <a:pt x="1376819" y="880478"/>
                  </a:lnTo>
                  <a:lnTo>
                    <a:pt x="1392669" y="867168"/>
                  </a:lnTo>
                  <a:lnTo>
                    <a:pt x="1413687" y="850912"/>
                  </a:lnTo>
                  <a:lnTo>
                    <a:pt x="1430566" y="836815"/>
                  </a:lnTo>
                  <a:lnTo>
                    <a:pt x="1434045" y="829983"/>
                  </a:lnTo>
                  <a:lnTo>
                    <a:pt x="1551089" y="747547"/>
                  </a:lnTo>
                  <a:lnTo>
                    <a:pt x="1555203" y="745642"/>
                  </a:lnTo>
                  <a:lnTo>
                    <a:pt x="1559433" y="743927"/>
                  </a:lnTo>
                  <a:lnTo>
                    <a:pt x="1562976" y="743204"/>
                  </a:lnTo>
                  <a:lnTo>
                    <a:pt x="1566303" y="739330"/>
                  </a:lnTo>
                  <a:lnTo>
                    <a:pt x="1566392" y="738009"/>
                  </a:lnTo>
                  <a:lnTo>
                    <a:pt x="1565262" y="737552"/>
                  </a:lnTo>
                  <a:lnTo>
                    <a:pt x="1597139" y="715111"/>
                  </a:lnTo>
                  <a:lnTo>
                    <a:pt x="1628762" y="692340"/>
                  </a:lnTo>
                  <a:lnTo>
                    <a:pt x="1817446" y="554380"/>
                  </a:lnTo>
                  <a:lnTo>
                    <a:pt x="2003831" y="413512"/>
                  </a:lnTo>
                  <a:lnTo>
                    <a:pt x="2034806" y="389940"/>
                  </a:lnTo>
                  <a:lnTo>
                    <a:pt x="2065477" y="365988"/>
                  </a:lnTo>
                  <a:close/>
                </a:path>
                <a:path w="2412365" h="1689100">
                  <a:moveTo>
                    <a:pt x="2099932" y="339013"/>
                  </a:moveTo>
                  <a:lnTo>
                    <a:pt x="2065477" y="365975"/>
                  </a:lnTo>
                  <a:lnTo>
                    <a:pt x="2073846" y="359981"/>
                  </a:lnTo>
                  <a:lnTo>
                    <a:pt x="2082342" y="353568"/>
                  </a:lnTo>
                  <a:lnTo>
                    <a:pt x="2091016" y="346633"/>
                  </a:lnTo>
                  <a:lnTo>
                    <a:pt x="2099932" y="339013"/>
                  </a:lnTo>
                  <a:close/>
                </a:path>
                <a:path w="2412365" h="1689100">
                  <a:moveTo>
                    <a:pt x="2412225" y="0"/>
                  </a:moveTo>
                  <a:lnTo>
                    <a:pt x="2286584" y="0"/>
                  </a:lnTo>
                  <a:lnTo>
                    <a:pt x="2278443" y="12700"/>
                  </a:lnTo>
                  <a:lnTo>
                    <a:pt x="2265337" y="25400"/>
                  </a:lnTo>
                  <a:lnTo>
                    <a:pt x="2241524" y="38100"/>
                  </a:lnTo>
                  <a:lnTo>
                    <a:pt x="2240953" y="38100"/>
                  </a:lnTo>
                  <a:lnTo>
                    <a:pt x="2237663" y="50800"/>
                  </a:lnTo>
                  <a:lnTo>
                    <a:pt x="2205710" y="76200"/>
                  </a:lnTo>
                  <a:lnTo>
                    <a:pt x="2213152" y="63500"/>
                  </a:lnTo>
                  <a:lnTo>
                    <a:pt x="2219706" y="50800"/>
                  </a:lnTo>
                  <a:lnTo>
                    <a:pt x="2224646" y="38100"/>
                  </a:lnTo>
                  <a:lnTo>
                    <a:pt x="2227224" y="25400"/>
                  </a:lnTo>
                  <a:lnTo>
                    <a:pt x="2208733" y="50800"/>
                  </a:lnTo>
                  <a:lnTo>
                    <a:pt x="2198992" y="50800"/>
                  </a:lnTo>
                  <a:lnTo>
                    <a:pt x="2191474" y="63500"/>
                  </a:lnTo>
                  <a:lnTo>
                    <a:pt x="2179650" y="76200"/>
                  </a:lnTo>
                  <a:lnTo>
                    <a:pt x="2177186" y="76200"/>
                  </a:lnTo>
                  <a:lnTo>
                    <a:pt x="2184323" y="50800"/>
                  </a:lnTo>
                  <a:lnTo>
                    <a:pt x="2197697" y="38100"/>
                  </a:lnTo>
                  <a:lnTo>
                    <a:pt x="2213889" y="25400"/>
                  </a:lnTo>
                  <a:lnTo>
                    <a:pt x="2168906" y="50800"/>
                  </a:lnTo>
                  <a:lnTo>
                    <a:pt x="2140026" y="88900"/>
                  </a:lnTo>
                  <a:lnTo>
                    <a:pt x="2102573" y="127000"/>
                  </a:lnTo>
                  <a:lnTo>
                    <a:pt x="2058492" y="165100"/>
                  </a:lnTo>
                  <a:lnTo>
                    <a:pt x="2009724" y="203200"/>
                  </a:lnTo>
                  <a:lnTo>
                    <a:pt x="2016226" y="190500"/>
                  </a:lnTo>
                  <a:lnTo>
                    <a:pt x="2022805" y="190500"/>
                  </a:lnTo>
                  <a:lnTo>
                    <a:pt x="2023884" y="177800"/>
                  </a:lnTo>
                  <a:lnTo>
                    <a:pt x="2013927" y="177800"/>
                  </a:lnTo>
                  <a:lnTo>
                    <a:pt x="1993607" y="203200"/>
                  </a:lnTo>
                  <a:lnTo>
                    <a:pt x="1971395" y="228600"/>
                  </a:lnTo>
                  <a:lnTo>
                    <a:pt x="1946351" y="254000"/>
                  </a:lnTo>
                  <a:lnTo>
                    <a:pt x="1917573" y="266700"/>
                  </a:lnTo>
                  <a:lnTo>
                    <a:pt x="1922830" y="266700"/>
                  </a:lnTo>
                  <a:lnTo>
                    <a:pt x="1888972" y="292100"/>
                  </a:lnTo>
                  <a:lnTo>
                    <a:pt x="1846059" y="317500"/>
                  </a:lnTo>
                  <a:lnTo>
                    <a:pt x="1811642" y="342900"/>
                  </a:lnTo>
                  <a:lnTo>
                    <a:pt x="1811312" y="342900"/>
                  </a:lnTo>
                  <a:lnTo>
                    <a:pt x="1812340" y="330200"/>
                  </a:lnTo>
                  <a:lnTo>
                    <a:pt x="1780438" y="368300"/>
                  </a:lnTo>
                  <a:lnTo>
                    <a:pt x="1737741" y="406400"/>
                  </a:lnTo>
                  <a:lnTo>
                    <a:pt x="1703666" y="419100"/>
                  </a:lnTo>
                  <a:lnTo>
                    <a:pt x="1672412" y="431800"/>
                  </a:lnTo>
                  <a:lnTo>
                    <a:pt x="1638173" y="444500"/>
                  </a:lnTo>
                  <a:lnTo>
                    <a:pt x="1647405" y="444500"/>
                  </a:lnTo>
                  <a:lnTo>
                    <a:pt x="1612798" y="457200"/>
                  </a:lnTo>
                  <a:lnTo>
                    <a:pt x="1569377" y="495300"/>
                  </a:lnTo>
                  <a:lnTo>
                    <a:pt x="1527175" y="520700"/>
                  </a:lnTo>
                  <a:lnTo>
                    <a:pt x="1496263" y="546100"/>
                  </a:lnTo>
                  <a:lnTo>
                    <a:pt x="1514729" y="533400"/>
                  </a:lnTo>
                  <a:lnTo>
                    <a:pt x="1542643" y="533400"/>
                  </a:lnTo>
                  <a:lnTo>
                    <a:pt x="1556410" y="520700"/>
                  </a:lnTo>
                  <a:lnTo>
                    <a:pt x="1564043" y="508000"/>
                  </a:lnTo>
                  <a:lnTo>
                    <a:pt x="1576120" y="495300"/>
                  </a:lnTo>
                  <a:lnTo>
                    <a:pt x="1603273" y="469900"/>
                  </a:lnTo>
                  <a:lnTo>
                    <a:pt x="1594548" y="495300"/>
                  </a:lnTo>
                  <a:lnTo>
                    <a:pt x="1574025" y="508000"/>
                  </a:lnTo>
                  <a:lnTo>
                    <a:pt x="1552003" y="533400"/>
                  </a:lnTo>
                  <a:lnTo>
                    <a:pt x="1538820" y="558800"/>
                  </a:lnTo>
                  <a:lnTo>
                    <a:pt x="1518818" y="571500"/>
                  </a:lnTo>
                  <a:lnTo>
                    <a:pt x="1476222" y="571500"/>
                  </a:lnTo>
                  <a:lnTo>
                    <a:pt x="1438592" y="596900"/>
                  </a:lnTo>
                  <a:lnTo>
                    <a:pt x="1403870" y="622300"/>
                  </a:lnTo>
                  <a:lnTo>
                    <a:pt x="1369009" y="635000"/>
                  </a:lnTo>
                  <a:lnTo>
                    <a:pt x="1330947" y="673100"/>
                  </a:lnTo>
                  <a:lnTo>
                    <a:pt x="1286624" y="698500"/>
                  </a:lnTo>
                  <a:lnTo>
                    <a:pt x="1269377" y="723900"/>
                  </a:lnTo>
                  <a:lnTo>
                    <a:pt x="1250124" y="749300"/>
                  </a:lnTo>
                  <a:lnTo>
                    <a:pt x="1220711" y="774700"/>
                  </a:lnTo>
                  <a:lnTo>
                    <a:pt x="1172959" y="800100"/>
                  </a:lnTo>
                  <a:lnTo>
                    <a:pt x="1174445" y="787400"/>
                  </a:lnTo>
                  <a:lnTo>
                    <a:pt x="1169581" y="800100"/>
                  </a:lnTo>
                  <a:lnTo>
                    <a:pt x="1156195" y="812800"/>
                  </a:lnTo>
                  <a:lnTo>
                    <a:pt x="1140396" y="812800"/>
                  </a:lnTo>
                  <a:lnTo>
                    <a:pt x="1128280" y="825500"/>
                  </a:lnTo>
                  <a:lnTo>
                    <a:pt x="1138085" y="825500"/>
                  </a:lnTo>
                  <a:lnTo>
                    <a:pt x="1131824" y="838200"/>
                  </a:lnTo>
                  <a:lnTo>
                    <a:pt x="1126477" y="850900"/>
                  </a:lnTo>
                  <a:lnTo>
                    <a:pt x="1139024" y="850900"/>
                  </a:lnTo>
                  <a:lnTo>
                    <a:pt x="1112761" y="863600"/>
                  </a:lnTo>
                  <a:lnTo>
                    <a:pt x="1072184" y="863600"/>
                  </a:lnTo>
                  <a:lnTo>
                    <a:pt x="1049172" y="876300"/>
                  </a:lnTo>
                  <a:lnTo>
                    <a:pt x="1013714" y="901700"/>
                  </a:lnTo>
                  <a:lnTo>
                    <a:pt x="992390" y="914400"/>
                  </a:lnTo>
                  <a:lnTo>
                    <a:pt x="999109" y="901700"/>
                  </a:lnTo>
                  <a:lnTo>
                    <a:pt x="1005827" y="889000"/>
                  </a:lnTo>
                  <a:lnTo>
                    <a:pt x="1005179" y="876300"/>
                  </a:lnTo>
                  <a:lnTo>
                    <a:pt x="995235" y="863600"/>
                  </a:lnTo>
                  <a:lnTo>
                    <a:pt x="994232" y="850900"/>
                  </a:lnTo>
                  <a:lnTo>
                    <a:pt x="1003046" y="838200"/>
                  </a:lnTo>
                  <a:lnTo>
                    <a:pt x="1004963" y="835075"/>
                  </a:lnTo>
                  <a:lnTo>
                    <a:pt x="1006843" y="833259"/>
                  </a:lnTo>
                  <a:lnTo>
                    <a:pt x="1028141" y="811580"/>
                  </a:lnTo>
                  <a:lnTo>
                    <a:pt x="1027874" y="812800"/>
                  </a:lnTo>
                  <a:lnTo>
                    <a:pt x="1029627" y="810056"/>
                  </a:lnTo>
                  <a:lnTo>
                    <a:pt x="1038567" y="800963"/>
                  </a:lnTo>
                  <a:lnTo>
                    <a:pt x="1069314" y="768070"/>
                  </a:lnTo>
                  <a:lnTo>
                    <a:pt x="1094689" y="741210"/>
                  </a:lnTo>
                  <a:lnTo>
                    <a:pt x="1094701" y="762000"/>
                  </a:lnTo>
                  <a:lnTo>
                    <a:pt x="1093330" y="771372"/>
                  </a:lnTo>
                  <a:lnTo>
                    <a:pt x="1093165" y="771486"/>
                  </a:lnTo>
                  <a:lnTo>
                    <a:pt x="1071880" y="784580"/>
                  </a:lnTo>
                  <a:lnTo>
                    <a:pt x="1074661" y="789127"/>
                  </a:lnTo>
                  <a:lnTo>
                    <a:pt x="1071283" y="798182"/>
                  </a:lnTo>
                  <a:lnTo>
                    <a:pt x="1076642" y="798461"/>
                  </a:lnTo>
                  <a:lnTo>
                    <a:pt x="1105649" y="776706"/>
                  </a:lnTo>
                  <a:lnTo>
                    <a:pt x="1100836" y="780884"/>
                  </a:lnTo>
                  <a:lnTo>
                    <a:pt x="1104849" y="779754"/>
                  </a:lnTo>
                  <a:lnTo>
                    <a:pt x="1100112" y="783932"/>
                  </a:lnTo>
                  <a:lnTo>
                    <a:pt x="1128864" y="767549"/>
                  </a:lnTo>
                  <a:lnTo>
                    <a:pt x="1149692" y="750735"/>
                  </a:lnTo>
                  <a:lnTo>
                    <a:pt x="1168590" y="733374"/>
                  </a:lnTo>
                  <a:lnTo>
                    <a:pt x="1191501" y="715403"/>
                  </a:lnTo>
                  <a:lnTo>
                    <a:pt x="1197559" y="715949"/>
                  </a:lnTo>
                  <a:lnTo>
                    <a:pt x="1188415" y="725868"/>
                  </a:lnTo>
                  <a:lnTo>
                    <a:pt x="1178674" y="735418"/>
                  </a:lnTo>
                  <a:lnTo>
                    <a:pt x="1182979" y="734860"/>
                  </a:lnTo>
                  <a:lnTo>
                    <a:pt x="1201267" y="721029"/>
                  </a:lnTo>
                  <a:lnTo>
                    <a:pt x="1223162" y="705993"/>
                  </a:lnTo>
                  <a:lnTo>
                    <a:pt x="1269403" y="675132"/>
                  </a:lnTo>
                  <a:lnTo>
                    <a:pt x="1289342" y="660349"/>
                  </a:lnTo>
                  <a:lnTo>
                    <a:pt x="1304518" y="647217"/>
                  </a:lnTo>
                  <a:lnTo>
                    <a:pt x="1312887" y="636485"/>
                  </a:lnTo>
                  <a:lnTo>
                    <a:pt x="1312379" y="628904"/>
                  </a:lnTo>
                  <a:lnTo>
                    <a:pt x="1331861" y="615149"/>
                  </a:lnTo>
                  <a:lnTo>
                    <a:pt x="1344955" y="607910"/>
                  </a:lnTo>
                  <a:lnTo>
                    <a:pt x="1354378" y="604469"/>
                  </a:lnTo>
                  <a:lnTo>
                    <a:pt x="1362837" y="602145"/>
                  </a:lnTo>
                  <a:lnTo>
                    <a:pt x="1382153" y="581101"/>
                  </a:lnTo>
                  <a:lnTo>
                    <a:pt x="1409166" y="559295"/>
                  </a:lnTo>
                  <a:lnTo>
                    <a:pt x="1440472" y="537438"/>
                  </a:lnTo>
                  <a:lnTo>
                    <a:pt x="1472641" y="516293"/>
                  </a:lnTo>
                  <a:lnTo>
                    <a:pt x="1501902" y="496125"/>
                  </a:lnTo>
                  <a:lnTo>
                    <a:pt x="1525143" y="478218"/>
                  </a:lnTo>
                  <a:lnTo>
                    <a:pt x="1538986" y="463397"/>
                  </a:lnTo>
                  <a:lnTo>
                    <a:pt x="1540002" y="452513"/>
                  </a:lnTo>
                  <a:lnTo>
                    <a:pt x="1506372" y="478828"/>
                  </a:lnTo>
                  <a:lnTo>
                    <a:pt x="1487030" y="495058"/>
                  </a:lnTo>
                  <a:lnTo>
                    <a:pt x="1468412" y="512851"/>
                  </a:lnTo>
                  <a:lnTo>
                    <a:pt x="1456956" y="496506"/>
                  </a:lnTo>
                  <a:lnTo>
                    <a:pt x="1439849" y="511924"/>
                  </a:lnTo>
                  <a:lnTo>
                    <a:pt x="1436852" y="520407"/>
                  </a:lnTo>
                  <a:lnTo>
                    <a:pt x="1430591" y="530961"/>
                  </a:lnTo>
                  <a:lnTo>
                    <a:pt x="1403718" y="552602"/>
                  </a:lnTo>
                  <a:lnTo>
                    <a:pt x="1421079" y="541566"/>
                  </a:lnTo>
                  <a:lnTo>
                    <a:pt x="1387157" y="569417"/>
                  </a:lnTo>
                  <a:lnTo>
                    <a:pt x="1345298" y="599960"/>
                  </a:lnTo>
                  <a:lnTo>
                    <a:pt x="1261110" y="658749"/>
                  </a:lnTo>
                  <a:lnTo>
                    <a:pt x="1256665" y="657072"/>
                  </a:lnTo>
                  <a:lnTo>
                    <a:pt x="1244854" y="661047"/>
                  </a:lnTo>
                  <a:lnTo>
                    <a:pt x="1232738" y="664489"/>
                  </a:lnTo>
                  <a:lnTo>
                    <a:pt x="1227353" y="661162"/>
                  </a:lnTo>
                  <a:lnTo>
                    <a:pt x="1203312" y="679488"/>
                  </a:lnTo>
                  <a:lnTo>
                    <a:pt x="1181239" y="697318"/>
                  </a:lnTo>
                  <a:lnTo>
                    <a:pt x="1163027" y="714248"/>
                  </a:lnTo>
                  <a:lnTo>
                    <a:pt x="1150556" y="729907"/>
                  </a:lnTo>
                  <a:lnTo>
                    <a:pt x="1132738" y="741222"/>
                  </a:lnTo>
                  <a:lnTo>
                    <a:pt x="1113523" y="756056"/>
                  </a:lnTo>
                  <a:lnTo>
                    <a:pt x="1098765" y="767245"/>
                  </a:lnTo>
                  <a:lnTo>
                    <a:pt x="1099883" y="762000"/>
                  </a:lnTo>
                  <a:lnTo>
                    <a:pt x="1104620" y="749300"/>
                  </a:lnTo>
                  <a:lnTo>
                    <a:pt x="1116926" y="723900"/>
                  </a:lnTo>
                  <a:lnTo>
                    <a:pt x="1130033" y="711200"/>
                  </a:lnTo>
                  <a:lnTo>
                    <a:pt x="1128801" y="723900"/>
                  </a:lnTo>
                  <a:lnTo>
                    <a:pt x="1121854" y="736600"/>
                  </a:lnTo>
                  <a:lnTo>
                    <a:pt x="1117841" y="749300"/>
                  </a:lnTo>
                  <a:lnTo>
                    <a:pt x="1137310" y="711200"/>
                  </a:lnTo>
                  <a:lnTo>
                    <a:pt x="1156500" y="698500"/>
                  </a:lnTo>
                  <a:lnTo>
                    <a:pt x="1175118" y="685800"/>
                  </a:lnTo>
                  <a:lnTo>
                    <a:pt x="1181049" y="673100"/>
                  </a:lnTo>
                  <a:lnTo>
                    <a:pt x="1185926" y="662635"/>
                  </a:lnTo>
                  <a:lnTo>
                    <a:pt x="1188897" y="661263"/>
                  </a:lnTo>
                  <a:lnTo>
                    <a:pt x="1205953" y="651510"/>
                  </a:lnTo>
                  <a:lnTo>
                    <a:pt x="1225981" y="639064"/>
                  </a:lnTo>
                  <a:lnTo>
                    <a:pt x="1247495" y="624954"/>
                  </a:lnTo>
                  <a:lnTo>
                    <a:pt x="1289456" y="596455"/>
                  </a:lnTo>
                  <a:lnTo>
                    <a:pt x="1307363" y="584758"/>
                  </a:lnTo>
                  <a:lnTo>
                    <a:pt x="1296708" y="600621"/>
                  </a:lnTo>
                  <a:lnTo>
                    <a:pt x="1280401" y="617715"/>
                  </a:lnTo>
                  <a:lnTo>
                    <a:pt x="1260055" y="635520"/>
                  </a:lnTo>
                  <a:lnTo>
                    <a:pt x="1237272" y="653529"/>
                  </a:lnTo>
                  <a:lnTo>
                    <a:pt x="1255229" y="641845"/>
                  </a:lnTo>
                  <a:lnTo>
                    <a:pt x="1319174" y="598258"/>
                  </a:lnTo>
                  <a:lnTo>
                    <a:pt x="1317358" y="573163"/>
                  </a:lnTo>
                  <a:lnTo>
                    <a:pt x="1349679" y="550633"/>
                  </a:lnTo>
                  <a:lnTo>
                    <a:pt x="1363814" y="542798"/>
                  </a:lnTo>
                  <a:lnTo>
                    <a:pt x="1364907" y="545541"/>
                  </a:lnTo>
                  <a:lnTo>
                    <a:pt x="1358099" y="554723"/>
                  </a:lnTo>
                  <a:lnTo>
                    <a:pt x="1348524" y="566216"/>
                  </a:lnTo>
                  <a:lnTo>
                    <a:pt x="1341310" y="575894"/>
                  </a:lnTo>
                  <a:lnTo>
                    <a:pt x="1387424" y="542607"/>
                  </a:lnTo>
                  <a:lnTo>
                    <a:pt x="1398663" y="530085"/>
                  </a:lnTo>
                  <a:lnTo>
                    <a:pt x="1410970" y="518033"/>
                  </a:lnTo>
                  <a:lnTo>
                    <a:pt x="1382763" y="538695"/>
                  </a:lnTo>
                  <a:lnTo>
                    <a:pt x="1369682" y="544322"/>
                  </a:lnTo>
                  <a:lnTo>
                    <a:pt x="1365618" y="540880"/>
                  </a:lnTo>
                  <a:lnTo>
                    <a:pt x="1364462" y="534352"/>
                  </a:lnTo>
                  <a:lnTo>
                    <a:pt x="1360131" y="530720"/>
                  </a:lnTo>
                  <a:lnTo>
                    <a:pt x="1346504" y="535927"/>
                  </a:lnTo>
                  <a:lnTo>
                    <a:pt x="1317485" y="555967"/>
                  </a:lnTo>
                  <a:lnTo>
                    <a:pt x="1329016" y="537248"/>
                  </a:lnTo>
                  <a:lnTo>
                    <a:pt x="1352321" y="515518"/>
                  </a:lnTo>
                  <a:lnTo>
                    <a:pt x="1381074" y="494271"/>
                  </a:lnTo>
                  <a:lnTo>
                    <a:pt x="1408963" y="476999"/>
                  </a:lnTo>
                  <a:lnTo>
                    <a:pt x="1423581" y="476364"/>
                  </a:lnTo>
                  <a:lnTo>
                    <a:pt x="1412887" y="489305"/>
                  </a:lnTo>
                  <a:lnTo>
                    <a:pt x="1393952" y="507949"/>
                  </a:lnTo>
                  <a:lnTo>
                    <a:pt x="1383842" y="524471"/>
                  </a:lnTo>
                  <a:lnTo>
                    <a:pt x="1403540" y="508355"/>
                  </a:lnTo>
                  <a:lnTo>
                    <a:pt x="1412671" y="498957"/>
                  </a:lnTo>
                  <a:lnTo>
                    <a:pt x="1417154" y="491528"/>
                  </a:lnTo>
                  <a:lnTo>
                    <a:pt x="1422933" y="481330"/>
                  </a:lnTo>
                  <a:lnTo>
                    <a:pt x="1466189" y="449046"/>
                  </a:lnTo>
                  <a:lnTo>
                    <a:pt x="1506042" y="415124"/>
                  </a:lnTo>
                  <a:lnTo>
                    <a:pt x="1543278" y="386791"/>
                  </a:lnTo>
                  <a:lnTo>
                    <a:pt x="1578660" y="371246"/>
                  </a:lnTo>
                  <a:lnTo>
                    <a:pt x="1601025" y="351243"/>
                  </a:lnTo>
                  <a:lnTo>
                    <a:pt x="1612709" y="337667"/>
                  </a:lnTo>
                  <a:lnTo>
                    <a:pt x="1620545" y="325869"/>
                  </a:lnTo>
                  <a:lnTo>
                    <a:pt x="1631429" y="311200"/>
                  </a:lnTo>
                  <a:lnTo>
                    <a:pt x="1618818" y="310629"/>
                  </a:lnTo>
                  <a:lnTo>
                    <a:pt x="1593545" y="324878"/>
                  </a:lnTo>
                  <a:lnTo>
                    <a:pt x="1564843" y="342379"/>
                  </a:lnTo>
                  <a:lnTo>
                    <a:pt x="1541932" y="351548"/>
                  </a:lnTo>
                  <a:lnTo>
                    <a:pt x="1553679" y="347802"/>
                  </a:lnTo>
                  <a:lnTo>
                    <a:pt x="1553133" y="350850"/>
                  </a:lnTo>
                  <a:lnTo>
                    <a:pt x="1515135" y="374535"/>
                  </a:lnTo>
                  <a:lnTo>
                    <a:pt x="1531289" y="368515"/>
                  </a:lnTo>
                  <a:lnTo>
                    <a:pt x="1501686" y="404685"/>
                  </a:lnTo>
                  <a:lnTo>
                    <a:pt x="1467218" y="428675"/>
                  </a:lnTo>
                  <a:lnTo>
                    <a:pt x="1463611" y="428421"/>
                  </a:lnTo>
                  <a:lnTo>
                    <a:pt x="1481874" y="411060"/>
                  </a:lnTo>
                  <a:lnTo>
                    <a:pt x="1461287" y="425551"/>
                  </a:lnTo>
                  <a:lnTo>
                    <a:pt x="1441615" y="443725"/>
                  </a:lnTo>
                  <a:lnTo>
                    <a:pt x="1421180" y="461441"/>
                  </a:lnTo>
                  <a:lnTo>
                    <a:pt x="1398371" y="474535"/>
                  </a:lnTo>
                  <a:lnTo>
                    <a:pt x="1394929" y="472744"/>
                  </a:lnTo>
                  <a:lnTo>
                    <a:pt x="1404505" y="464058"/>
                  </a:lnTo>
                  <a:lnTo>
                    <a:pt x="1404861" y="461225"/>
                  </a:lnTo>
                  <a:lnTo>
                    <a:pt x="1384973" y="482561"/>
                  </a:lnTo>
                  <a:lnTo>
                    <a:pt x="1362506" y="502831"/>
                  </a:lnTo>
                  <a:lnTo>
                    <a:pt x="1336878" y="524598"/>
                  </a:lnTo>
                  <a:lnTo>
                    <a:pt x="1307541" y="550481"/>
                  </a:lnTo>
                  <a:lnTo>
                    <a:pt x="1325562" y="519341"/>
                  </a:lnTo>
                  <a:lnTo>
                    <a:pt x="1295387" y="551307"/>
                  </a:lnTo>
                  <a:lnTo>
                    <a:pt x="1250721" y="585431"/>
                  </a:lnTo>
                  <a:lnTo>
                    <a:pt x="1214513" y="608368"/>
                  </a:lnTo>
                  <a:lnTo>
                    <a:pt x="1212697" y="596900"/>
                  </a:lnTo>
                  <a:lnTo>
                    <a:pt x="1220406" y="596900"/>
                  </a:lnTo>
                  <a:lnTo>
                    <a:pt x="1229868" y="584200"/>
                  </a:lnTo>
                  <a:lnTo>
                    <a:pt x="1238516" y="584200"/>
                  </a:lnTo>
                  <a:lnTo>
                    <a:pt x="1241996" y="575729"/>
                  </a:lnTo>
                  <a:lnTo>
                    <a:pt x="1241094" y="579056"/>
                  </a:lnTo>
                  <a:lnTo>
                    <a:pt x="1244549" y="572008"/>
                  </a:lnTo>
                  <a:lnTo>
                    <a:pt x="1245057" y="569353"/>
                  </a:lnTo>
                  <a:lnTo>
                    <a:pt x="1244384" y="569341"/>
                  </a:lnTo>
                  <a:lnTo>
                    <a:pt x="1247584" y="558800"/>
                  </a:lnTo>
                  <a:lnTo>
                    <a:pt x="1230007" y="571500"/>
                  </a:lnTo>
                  <a:lnTo>
                    <a:pt x="1213510" y="584200"/>
                  </a:lnTo>
                  <a:lnTo>
                    <a:pt x="1208252" y="592074"/>
                  </a:lnTo>
                  <a:lnTo>
                    <a:pt x="1208252" y="612330"/>
                  </a:lnTo>
                  <a:lnTo>
                    <a:pt x="1199197" y="618070"/>
                  </a:lnTo>
                  <a:lnTo>
                    <a:pt x="1185722" y="625348"/>
                  </a:lnTo>
                  <a:lnTo>
                    <a:pt x="1188148" y="622300"/>
                  </a:lnTo>
                  <a:lnTo>
                    <a:pt x="1205941" y="609600"/>
                  </a:lnTo>
                  <a:lnTo>
                    <a:pt x="1208252" y="612330"/>
                  </a:lnTo>
                  <a:lnTo>
                    <a:pt x="1208252" y="592074"/>
                  </a:lnTo>
                  <a:lnTo>
                    <a:pt x="1196530" y="609600"/>
                  </a:lnTo>
                  <a:lnTo>
                    <a:pt x="1184135" y="626211"/>
                  </a:lnTo>
                  <a:lnTo>
                    <a:pt x="1176896" y="630123"/>
                  </a:lnTo>
                  <a:lnTo>
                    <a:pt x="1175804" y="622300"/>
                  </a:lnTo>
                  <a:lnTo>
                    <a:pt x="1168501" y="622300"/>
                  </a:lnTo>
                  <a:lnTo>
                    <a:pt x="1167130" y="609600"/>
                  </a:lnTo>
                  <a:lnTo>
                    <a:pt x="1183144" y="584200"/>
                  </a:lnTo>
                  <a:lnTo>
                    <a:pt x="1193304" y="584200"/>
                  </a:lnTo>
                  <a:lnTo>
                    <a:pt x="1194130" y="596900"/>
                  </a:lnTo>
                  <a:lnTo>
                    <a:pt x="1203667" y="584200"/>
                  </a:lnTo>
                  <a:lnTo>
                    <a:pt x="1222730" y="558800"/>
                  </a:lnTo>
                  <a:lnTo>
                    <a:pt x="1246936" y="533400"/>
                  </a:lnTo>
                  <a:lnTo>
                    <a:pt x="1267904" y="508000"/>
                  </a:lnTo>
                  <a:lnTo>
                    <a:pt x="1286789" y="495300"/>
                  </a:lnTo>
                  <a:lnTo>
                    <a:pt x="1304836" y="482600"/>
                  </a:lnTo>
                  <a:lnTo>
                    <a:pt x="1323581" y="457200"/>
                  </a:lnTo>
                  <a:lnTo>
                    <a:pt x="1331480" y="452335"/>
                  </a:lnTo>
                  <a:lnTo>
                    <a:pt x="1326476" y="457200"/>
                  </a:lnTo>
                  <a:lnTo>
                    <a:pt x="1312824" y="482600"/>
                  </a:lnTo>
                  <a:lnTo>
                    <a:pt x="1299438" y="495300"/>
                  </a:lnTo>
                  <a:lnTo>
                    <a:pt x="1286827" y="508000"/>
                  </a:lnTo>
                  <a:lnTo>
                    <a:pt x="1275511" y="520700"/>
                  </a:lnTo>
                  <a:lnTo>
                    <a:pt x="1294396" y="508000"/>
                  </a:lnTo>
                  <a:lnTo>
                    <a:pt x="1309801" y="495300"/>
                  </a:lnTo>
                  <a:lnTo>
                    <a:pt x="1323975" y="469900"/>
                  </a:lnTo>
                  <a:lnTo>
                    <a:pt x="1339176" y="457200"/>
                  </a:lnTo>
                  <a:lnTo>
                    <a:pt x="1331328" y="469900"/>
                  </a:lnTo>
                  <a:lnTo>
                    <a:pt x="1335849" y="469900"/>
                  </a:lnTo>
                  <a:lnTo>
                    <a:pt x="1350187" y="457200"/>
                  </a:lnTo>
                  <a:lnTo>
                    <a:pt x="1353718" y="444500"/>
                  </a:lnTo>
                  <a:lnTo>
                    <a:pt x="1364830" y="431800"/>
                  </a:lnTo>
                  <a:lnTo>
                    <a:pt x="1376908" y="419100"/>
                  </a:lnTo>
                  <a:lnTo>
                    <a:pt x="1371663" y="419100"/>
                  </a:lnTo>
                  <a:lnTo>
                    <a:pt x="1382560" y="406400"/>
                  </a:lnTo>
                  <a:lnTo>
                    <a:pt x="1396161" y="381000"/>
                  </a:lnTo>
                  <a:lnTo>
                    <a:pt x="1411097" y="369138"/>
                  </a:lnTo>
                  <a:lnTo>
                    <a:pt x="1404073" y="376986"/>
                  </a:lnTo>
                  <a:lnTo>
                    <a:pt x="1413776" y="373024"/>
                  </a:lnTo>
                  <a:lnTo>
                    <a:pt x="1419415" y="366382"/>
                  </a:lnTo>
                  <a:lnTo>
                    <a:pt x="1426375" y="356044"/>
                  </a:lnTo>
                  <a:lnTo>
                    <a:pt x="1440078" y="341033"/>
                  </a:lnTo>
                  <a:lnTo>
                    <a:pt x="1422209" y="376161"/>
                  </a:lnTo>
                  <a:lnTo>
                    <a:pt x="1435696" y="359702"/>
                  </a:lnTo>
                  <a:lnTo>
                    <a:pt x="1443761" y="344830"/>
                  </a:lnTo>
                  <a:lnTo>
                    <a:pt x="1446390" y="334784"/>
                  </a:lnTo>
                  <a:lnTo>
                    <a:pt x="1443621" y="332790"/>
                  </a:lnTo>
                  <a:lnTo>
                    <a:pt x="1413306" y="366661"/>
                  </a:lnTo>
                  <a:lnTo>
                    <a:pt x="1430185" y="342900"/>
                  </a:lnTo>
                  <a:lnTo>
                    <a:pt x="1460322" y="304800"/>
                  </a:lnTo>
                  <a:lnTo>
                    <a:pt x="1493659" y="266700"/>
                  </a:lnTo>
                  <a:lnTo>
                    <a:pt x="1505318" y="254000"/>
                  </a:lnTo>
                  <a:lnTo>
                    <a:pt x="1515795" y="254000"/>
                  </a:lnTo>
                  <a:lnTo>
                    <a:pt x="1508582" y="266700"/>
                  </a:lnTo>
                  <a:lnTo>
                    <a:pt x="1498104" y="279400"/>
                  </a:lnTo>
                  <a:lnTo>
                    <a:pt x="1487043" y="292100"/>
                  </a:lnTo>
                  <a:lnTo>
                    <a:pt x="1478292" y="304800"/>
                  </a:lnTo>
                  <a:lnTo>
                    <a:pt x="1474254" y="317500"/>
                  </a:lnTo>
                  <a:lnTo>
                    <a:pt x="1477479" y="317500"/>
                  </a:lnTo>
                  <a:lnTo>
                    <a:pt x="1490548" y="304800"/>
                  </a:lnTo>
                  <a:lnTo>
                    <a:pt x="1505369" y="279400"/>
                  </a:lnTo>
                  <a:lnTo>
                    <a:pt x="1519923" y="266700"/>
                  </a:lnTo>
                  <a:lnTo>
                    <a:pt x="1529626" y="254000"/>
                  </a:lnTo>
                  <a:lnTo>
                    <a:pt x="1539328" y="241300"/>
                  </a:lnTo>
                  <a:lnTo>
                    <a:pt x="1558912" y="215900"/>
                  </a:lnTo>
                  <a:lnTo>
                    <a:pt x="1568704" y="203200"/>
                  </a:lnTo>
                  <a:lnTo>
                    <a:pt x="1567916" y="215900"/>
                  </a:lnTo>
                  <a:lnTo>
                    <a:pt x="1577657" y="215900"/>
                  </a:lnTo>
                  <a:lnTo>
                    <a:pt x="1590205" y="203200"/>
                  </a:lnTo>
                  <a:lnTo>
                    <a:pt x="1597812" y="203200"/>
                  </a:lnTo>
                  <a:lnTo>
                    <a:pt x="1643011" y="127000"/>
                  </a:lnTo>
                  <a:lnTo>
                    <a:pt x="1666011" y="101600"/>
                  </a:lnTo>
                  <a:lnTo>
                    <a:pt x="1677619" y="88900"/>
                  </a:lnTo>
                  <a:lnTo>
                    <a:pt x="1689227" y="76200"/>
                  </a:lnTo>
                  <a:lnTo>
                    <a:pt x="1700225" y="69837"/>
                  </a:lnTo>
                  <a:lnTo>
                    <a:pt x="1720926" y="38100"/>
                  </a:lnTo>
                  <a:lnTo>
                    <a:pt x="1751939" y="12700"/>
                  </a:lnTo>
                  <a:lnTo>
                    <a:pt x="1770481" y="0"/>
                  </a:lnTo>
                  <a:lnTo>
                    <a:pt x="1702206" y="0"/>
                  </a:lnTo>
                  <a:lnTo>
                    <a:pt x="1687753" y="12700"/>
                  </a:lnTo>
                  <a:lnTo>
                    <a:pt x="1667713" y="25400"/>
                  </a:lnTo>
                  <a:lnTo>
                    <a:pt x="1652485" y="38100"/>
                  </a:lnTo>
                  <a:lnTo>
                    <a:pt x="1640611" y="50800"/>
                  </a:lnTo>
                  <a:lnTo>
                    <a:pt x="1630692" y="50800"/>
                  </a:lnTo>
                  <a:lnTo>
                    <a:pt x="1621269" y="63500"/>
                  </a:lnTo>
                  <a:lnTo>
                    <a:pt x="1610931" y="63500"/>
                  </a:lnTo>
                  <a:lnTo>
                    <a:pt x="1598371" y="76200"/>
                  </a:lnTo>
                  <a:lnTo>
                    <a:pt x="1582318" y="101600"/>
                  </a:lnTo>
                  <a:lnTo>
                    <a:pt x="1608023" y="88900"/>
                  </a:lnTo>
                  <a:lnTo>
                    <a:pt x="1578292" y="114300"/>
                  </a:lnTo>
                  <a:lnTo>
                    <a:pt x="1552473" y="139700"/>
                  </a:lnTo>
                  <a:lnTo>
                    <a:pt x="1524609" y="177800"/>
                  </a:lnTo>
                  <a:lnTo>
                    <a:pt x="1488782" y="203200"/>
                  </a:lnTo>
                  <a:lnTo>
                    <a:pt x="1486801" y="203200"/>
                  </a:lnTo>
                  <a:lnTo>
                    <a:pt x="1497241" y="190500"/>
                  </a:lnTo>
                  <a:lnTo>
                    <a:pt x="1511858" y="177800"/>
                  </a:lnTo>
                  <a:lnTo>
                    <a:pt x="1522412" y="165100"/>
                  </a:lnTo>
                  <a:lnTo>
                    <a:pt x="1489278" y="190500"/>
                  </a:lnTo>
                  <a:lnTo>
                    <a:pt x="1498206" y="177800"/>
                  </a:lnTo>
                  <a:lnTo>
                    <a:pt x="1507566" y="165100"/>
                  </a:lnTo>
                  <a:lnTo>
                    <a:pt x="1516164" y="152400"/>
                  </a:lnTo>
                  <a:lnTo>
                    <a:pt x="1522107" y="152400"/>
                  </a:lnTo>
                  <a:lnTo>
                    <a:pt x="1521726" y="139700"/>
                  </a:lnTo>
                  <a:lnTo>
                    <a:pt x="1516380" y="139700"/>
                  </a:lnTo>
                  <a:lnTo>
                    <a:pt x="1500746" y="165100"/>
                  </a:lnTo>
                  <a:lnTo>
                    <a:pt x="1513395" y="139700"/>
                  </a:lnTo>
                  <a:lnTo>
                    <a:pt x="1515541" y="135407"/>
                  </a:lnTo>
                  <a:lnTo>
                    <a:pt x="1522628" y="127000"/>
                  </a:lnTo>
                  <a:lnTo>
                    <a:pt x="1533334" y="114300"/>
                  </a:lnTo>
                  <a:lnTo>
                    <a:pt x="1543291" y="101600"/>
                  </a:lnTo>
                  <a:lnTo>
                    <a:pt x="1554937" y="88900"/>
                  </a:lnTo>
                  <a:lnTo>
                    <a:pt x="1568221" y="88900"/>
                  </a:lnTo>
                  <a:lnTo>
                    <a:pt x="1582445" y="76720"/>
                  </a:lnTo>
                  <a:lnTo>
                    <a:pt x="1577746" y="88900"/>
                  </a:lnTo>
                  <a:lnTo>
                    <a:pt x="1570723" y="88900"/>
                  </a:lnTo>
                  <a:lnTo>
                    <a:pt x="1563941" y="101600"/>
                  </a:lnTo>
                  <a:lnTo>
                    <a:pt x="1573377" y="101600"/>
                  </a:lnTo>
                  <a:lnTo>
                    <a:pt x="1582127" y="88900"/>
                  </a:lnTo>
                  <a:lnTo>
                    <a:pt x="1590179" y="76200"/>
                  </a:lnTo>
                  <a:lnTo>
                    <a:pt x="1597533" y="76200"/>
                  </a:lnTo>
                  <a:lnTo>
                    <a:pt x="1604302" y="63500"/>
                  </a:lnTo>
                  <a:lnTo>
                    <a:pt x="1610423" y="63500"/>
                  </a:lnTo>
                  <a:lnTo>
                    <a:pt x="1614068" y="54952"/>
                  </a:lnTo>
                  <a:lnTo>
                    <a:pt x="1600746" y="63500"/>
                  </a:lnTo>
                  <a:lnTo>
                    <a:pt x="1583436" y="63500"/>
                  </a:lnTo>
                  <a:lnTo>
                    <a:pt x="1600758" y="38100"/>
                  </a:lnTo>
                  <a:lnTo>
                    <a:pt x="1620926" y="12700"/>
                  </a:lnTo>
                  <a:lnTo>
                    <a:pt x="1639671" y="0"/>
                  </a:lnTo>
                  <a:lnTo>
                    <a:pt x="1467446" y="0"/>
                  </a:lnTo>
                  <a:lnTo>
                    <a:pt x="1467446" y="190500"/>
                  </a:lnTo>
                  <a:lnTo>
                    <a:pt x="1461579" y="203200"/>
                  </a:lnTo>
                  <a:lnTo>
                    <a:pt x="1444637" y="215900"/>
                  </a:lnTo>
                  <a:lnTo>
                    <a:pt x="1436484" y="215900"/>
                  </a:lnTo>
                  <a:lnTo>
                    <a:pt x="1466761" y="190500"/>
                  </a:lnTo>
                  <a:lnTo>
                    <a:pt x="1467446" y="190500"/>
                  </a:lnTo>
                  <a:lnTo>
                    <a:pt x="1467446" y="0"/>
                  </a:lnTo>
                  <a:lnTo>
                    <a:pt x="1443202" y="0"/>
                  </a:lnTo>
                  <a:lnTo>
                    <a:pt x="1405089" y="42659"/>
                  </a:lnTo>
                  <a:lnTo>
                    <a:pt x="1405089" y="190500"/>
                  </a:lnTo>
                  <a:lnTo>
                    <a:pt x="1403451" y="203200"/>
                  </a:lnTo>
                  <a:lnTo>
                    <a:pt x="1397114" y="215900"/>
                  </a:lnTo>
                  <a:lnTo>
                    <a:pt x="1387424" y="228600"/>
                  </a:lnTo>
                  <a:lnTo>
                    <a:pt x="1375714" y="254000"/>
                  </a:lnTo>
                  <a:lnTo>
                    <a:pt x="1362964" y="279400"/>
                  </a:lnTo>
                  <a:lnTo>
                    <a:pt x="1350391" y="304800"/>
                  </a:lnTo>
                  <a:lnTo>
                    <a:pt x="1339176" y="330200"/>
                  </a:lnTo>
                  <a:lnTo>
                    <a:pt x="1330452" y="342900"/>
                  </a:lnTo>
                  <a:lnTo>
                    <a:pt x="1284046" y="393700"/>
                  </a:lnTo>
                  <a:lnTo>
                    <a:pt x="1262519" y="419100"/>
                  </a:lnTo>
                  <a:lnTo>
                    <a:pt x="1244257" y="431800"/>
                  </a:lnTo>
                  <a:lnTo>
                    <a:pt x="1252410" y="419100"/>
                  </a:lnTo>
                  <a:lnTo>
                    <a:pt x="1280363" y="393700"/>
                  </a:lnTo>
                  <a:lnTo>
                    <a:pt x="1294345" y="381000"/>
                  </a:lnTo>
                  <a:lnTo>
                    <a:pt x="1321003" y="342900"/>
                  </a:lnTo>
                  <a:lnTo>
                    <a:pt x="1334008" y="317500"/>
                  </a:lnTo>
                  <a:lnTo>
                    <a:pt x="1325499" y="317500"/>
                  </a:lnTo>
                  <a:lnTo>
                    <a:pt x="1307211" y="330200"/>
                  </a:lnTo>
                  <a:lnTo>
                    <a:pt x="1281696" y="342900"/>
                  </a:lnTo>
                  <a:lnTo>
                    <a:pt x="1250581" y="368300"/>
                  </a:lnTo>
                  <a:lnTo>
                    <a:pt x="1215478" y="393700"/>
                  </a:lnTo>
                  <a:lnTo>
                    <a:pt x="1246581" y="368300"/>
                  </a:lnTo>
                  <a:lnTo>
                    <a:pt x="1267790" y="342900"/>
                  </a:lnTo>
                  <a:lnTo>
                    <a:pt x="1278407" y="330200"/>
                  </a:lnTo>
                  <a:lnTo>
                    <a:pt x="1310665" y="292100"/>
                  </a:lnTo>
                  <a:lnTo>
                    <a:pt x="1343063" y="266700"/>
                  </a:lnTo>
                  <a:lnTo>
                    <a:pt x="1375295" y="228600"/>
                  </a:lnTo>
                  <a:lnTo>
                    <a:pt x="1370736" y="228600"/>
                  </a:lnTo>
                  <a:lnTo>
                    <a:pt x="1376324" y="215900"/>
                  </a:lnTo>
                  <a:lnTo>
                    <a:pt x="1381315" y="215900"/>
                  </a:lnTo>
                  <a:lnTo>
                    <a:pt x="1385925" y="203200"/>
                  </a:lnTo>
                  <a:lnTo>
                    <a:pt x="1392085" y="203200"/>
                  </a:lnTo>
                  <a:lnTo>
                    <a:pt x="1397736" y="190500"/>
                  </a:lnTo>
                  <a:lnTo>
                    <a:pt x="1405089" y="190500"/>
                  </a:lnTo>
                  <a:lnTo>
                    <a:pt x="1405089" y="42659"/>
                  </a:lnTo>
                  <a:lnTo>
                    <a:pt x="1386459" y="63500"/>
                  </a:lnTo>
                  <a:lnTo>
                    <a:pt x="1372539" y="76200"/>
                  </a:lnTo>
                  <a:lnTo>
                    <a:pt x="1355471" y="88900"/>
                  </a:lnTo>
                  <a:lnTo>
                    <a:pt x="1339799" y="101600"/>
                  </a:lnTo>
                  <a:lnTo>
                    <a:pt x="1330096" y="114300"/>
                  </a:lnTo>
                  <a:lnTo>
                    <a:pt x="1347851" y="88900"/>
                  </a:lnTo>
                  <a:lnTo>
                    <a:pt x="1352537" y="76200"/>
                  </a:lnTo>
                  <a:lnTo>
                    <a:pt x="1338300" y="76200"/>
                  </a:lnTo>
                  <a:lnTo>
                    <a:pt x="1328051" y="101600"/>
                  </a:lnTo>
                  <a:lnTo>
                    <a:pt x="1317409" y="114300"/>
                  </a:lnTo>
                  <a:lnTo>
                    <a:pt x="1302054" y="139700"/>
                  </a:lnTo>
                  <a:lnTo>
                    <a:pt x="1277670" y="165100"/>
                  </a:lnTo>
                  <a:lnTo>
                    <a:pt x="1276807" y="152400"/>
                  </a:lnTo>
                  <a:lnTo>
                    <a:pt x="1268095" y="152400"/>
                  </a:lnTo>
                  <a:lnTo>
                    <a:pt x="1281823" y="127000"/>
                  </a:lnTo>
                  <a:lnTo>
                    <a:pt x="1266482" y="144018"/>
                  </a:lnTo>
                  <a:lnTo>
                    <a:pt x="1266482" y="177800"/>
                  </a:lnTo>
                  <a:lnTo>
                    <a:pt x="1258633" y="190500"/>
                  </a:lnTo>
                  <a:lnTo>
                    <a:pt x="1256157" y="190500"/>
                  </a:lnTo>
                  <a:lnTo>
                    <a:pt x="1261922" y="177800"/>
                  </a:lnTo>
                  <a:lnTo>
                    <a:pt x="1266482" y="177800"/>
                  </a:lnTo>
                  <a:lnTo>
                    <a:pt x="1266482" y="144018"/>
                  </a:lnTo>
                  <a:lnTo>
                    <a:pt x="1247470" y="165100"/>
                  </a:lnTo>
                  <a:lnTo>
                    <a:pt x="1221435" y="203200"/>
                  </a:lnTo>
                  <a:lnTo>
                    <a:pt x="1202334" y="228600"/>
                  </a:lnTo>
                  <a:lnTo>
                    <a:pt x="1188796" y="254000"/>
                  </a:lnTo>
                  <a:lnTo>
                    <a:pt x="1161262" y="292100"/>
                  </a:lnTo>
                  <a:lnTo>
                    <a:pt x="1145120" y="304800"/>
                  </a:lnTo>
                  <a:lnTo>
                    <a:pt x="1134579" y="304800"/>
                  </a:lnTo>
                  <a:lnTo>
                    <a:pt x="1123848" y="317500"/>
                  </a:lnTo>
                  <a:lnTo>
                    <a:pt x="1107147" y="330200"/>
                  </a:lnTo>
                  <a:lnTo>
                    <a:pt x="1078687" y="355600"/>
                  </a:lnTo>
                  <a:lnTo>
                    <a:pt x="1085672" y="342900"/>
                  </a:lnTo>
                  <a:lnTo>
                    <a:pt x="1039075" y="406400"/>
                  </a:lnTo>
                  <a:lnTo>
                    <a:pt x="1060805" y="393700"/>
                  </a:lnTo>
                  <a:lnTo>
                    <a:pt x="1011224" y="457200"/>
                  </a:lnTo>
                  <a:lnTo>
                    <a:pt x="1002830" y="482600"/>
                  </a:lnTo>
                  <a:lnTo>
                    <a:pt x="1011618" y="469900"/>
                  </a:lnTo>
                  <a:lnTo>
                    <a:pt x="1025715" y="457200"/>
                  </a:lnTo>
                  <a:lnTo>
                    <a:pt x="1033246" y="457200"/>
                  </a:lnTo>
                  <a:lnTo>
                    <a:pt x="1036256" y="444500"/>
                  </a:lnTo>
                  <a:lnTo>
                    <a:pt x="1054709" y="419100"/>
                  </a:lnTo>
                  <a:lnTo>
                    <a:pt x="1071880" y="393700"/>
                  </a:lnTo>
                  <a:lnTo>
                    <a:pt x="1086446" y="381000"/>
                  </a:lnTo>
                  <a:lnTo>
                    <a:pt x="1097051" y="368300"/>
                  </a:lnTo>
                  <a:lnTo>
                    <a:pt x="1078369" y="393700"/>
                  </a:lnTo>
                  <a:lnTo>
                    <a:pt x="1071778" y="406400"/>
                  </a:lnTo>
                  <a:lnTo>
                    <a:pt x="1069848" y="419100"/>
                  </a:lnTo>
                  <a:lnTo>
                    <a:pt x="1065149" y="431800"/>
                  </a:lnTo>
                  <a:lnTo>
                    <a:pt x="1097343" y="381000"/>
                  </a:lnTo>
                  <a:lnTo>
                    <a:pt x="1115504" y="381000"/>
                  </a:lnTo>
                  <a:lnTo>
                    <a:pt x="1124051" y="368300"/>
                  </a:lnTo>
                  <a:lnTo>
                    <a:pt x="1132598" y="355600"/>
                  </a:lnTo>
                  <a:lnTo>
                    <a:pt x="1141145" y="342900"/>
                  </a:lnTo>
                  <a:lnTo>
                    <a:pt x="1163675" y="317500"/>
                  </a:lnTo>
                  <a:lnTo>
                    <a:pt x="1182243" y="304800"/>
                  </a:lnTo>
                  <a:lnTo>
                    <a:pt x="1195997" y="279400"/>
                  </a:lnTo>
                  <a:lnTo>
                    <a:pt x="1185037" y="292100"/>
                  </a:lnTo>
                  <a:lnTo>
                    <a:pt x="1177505" y="304800"/>
                  </a:lnTo>
                  <a:lnTo>
                    <a:pt x="1169987" y="304800"/>
                  </a:lnTo>
                  <a:lnTo>
                    <a:pt x="1159027" y="317500"/>
                  </a:lnTo>
                  <a:lnTo>
                    <a:pt x="1170863" y="292100"/>
                  </a:lnTo>
                  <a:lnTo>
                    <a:pt x="1192834" y="266700"/>
                  </a:lnTo>
                  <a:lnTo>
                    <a:pt x="1211541" y="241477"/>
                  </a:lnTo>
                  <a:lnTo>
                    <a:pt x="1225689" y="224282"/>
                  </a:lnTo>
                  <a:lnTo>
                    <a:pt x="1216520" y="234759"/>
                  </a:lnTo>
                  <a:lnTo>
                    <a:pt x="1221092" y="228600"/>
                  </a:lnTo>
                  <a:lnTo>
                    <a:pt x="1250784" y="191731"/>
                  </a:lnTo>
                  <a:lnTo>
                    <a:pt x="1248829" y="194525"/>
                  </a:lnTo>
                  <a:lnTo>
                    <a:pt x="1250835" y="193116"/>
                  </a:lnTo>
                  <a:lnTo>
                    <a:pt x="1253680" y="190500"/>
                  </a:lnTo>
                  <a:lnTo>
                    <a:pt x="1253896" y="190500"/>
                  </a:lnTo>
                  <a:lnTo>
                    <a:pt x="1255839" y="203200"/>
                  </a:lnTo>
                  <a:lnTo>
                    <a:pt x="1262265" y="203200"/>
                  </a:lnTo>
                  <a:lnTo>
                    <a:pt x="1284693" y="177800"/>
                  </a:lnTo>
                  <a:lnTo>
                    <a:pt x="1277480" y="203200"/>
                  </a:lnTo>
                  <a:lnTo>
                    <a:pt x="1269238" y="228600"/>
                  </a:lnTo>
                  <a:lnTo>
                    <a:pt x="1263078" y="241300"/>
                  </a:lnTo>
                  <a:lnTo>
                    <a:pt x="1262164" y="254000"/>
                  </a:lnTo>
                  <a:lnTo>
                    <a:pt x="1243850" y="279400"/>
                  </a:lnTo>
                  <a:lnTo>
                    <a:pt x="1223467" y="304800"/>
                  </a:lnTo>
                  <a:lnTo>
                    <a:pt x="1205306" y="316115"/>
                  </a:lnTo>
                  <a:lnTo>
                    <a:pt x="1205306" y="482600"/>
                  </a:lnTo>
                  <a:lnTo>
                    <a:pt x="1192161" y="520700"/>
                  </a:lnTo>
                  <a:lnTo>
                    <a:pt x="1171232" y="558800"/>
                  </a:lnTo>
                  <a:lnTo>
                    <a:pt x="1160246" y="571500"/>
                  </a:lnTo>
                  <a:lnTo>
                    <a:pt x="1152944" y="582269"/>
                  </a:lnTo>
                  <a:lnTo>
                    <a:pt x="1152944" y="647700"/>
                  </a:lnTo>
                  <a:lnTo>
                    <a:pt x="1148118" y="654773"/>
                  </a:lnTo>
                  <a:lnTo>
                    <a:pt x="1140155" y="660273"/>
                  </a:lnTo>
                  <a:lnTo>
                    <a:pt x="1137945" y="661301"/>
                  </a:lnTo>
                  <a:lnTo>
                    <a:pt x="1152944" y="647700"/>
                  </a:lnTo>
                  <a:lnTo>
                    <a:pt x="1152944" y="582269"/>
                  </a:lnTo>
                  <a:lnTo>
                    <a:pt x="1143012" y="596900"/>
                  </a:lnTo>
                  <a:lnTo>
                    <a:pt x="1132001" y="605993"/>
                  </a:lnTo>
                  <a:lnTo>
                    <a:pt x="1132001" y="647700"/>
                  </a:lnTo>
                  <a:lnTo>
                    <a:pt x="1128001" y="660400"/>
                  </a:lnTo>
                  <a:lnTo>
                    <a:pt x="1122616" y="668413"/>
                  </a:lnTo>
                  <a:lnTo>
                    <a:pt x="1120876" y="669213"/>
                  </a:lnTo>
                  <a:lnTo>
                    <a:pt x="1109814" y="669975"/>
                  </a:lnTo>
                  <a:lnTo>
                    <a:pt x="1110970" y="661746"/>
                  </a:lnTo>
                  <a:lnTo>
                    <a:pt x="1097521" y="674649"/>
                  </a:lnTo>
                  <a:lnTo>
                    <a:pt x="1087475" y="681875"/>
                  </a:lnTo>
                  <a:lnTo>
                    <a:pt x="1091844" y="673100"/>
                  </a:lnTo>
                  <a:lnTo>
                    <a:pt x="1127074" y="635000"/>
                  </a:lnTo>
                  <a:lnTo>
                    <a:pt x="1129499" y="647700"/>
                  </a:lnTo>
                  <a:lnTo>
                    <a:pt x="1132001" y="647700"/>
                  </a:lnTo>
                  <a:lnTo>
                    <a:pt x="1132001" y="605993"/>
                  </a:lnTo>
                  <a:lnTo>
                    <a:pt x="1127633" y="609600"/>
                  </a:lnTo>
                  <a:lnTo>
                    <a:pt x="1122172" y="609600"/>
                  </a:lnTo>
                  <a:lnTo>
                    <a:pt x="1139037" y="584200"/>
                  </a:lnTo>
                  <a:lnTo>
                    <a:pt x="1145171" y="571500"/>
                  </a:lnTo>
                  <a:lnTo>
                    <a:pt x="1152791" y="558800"/>
                  </a:lnTo>
                  <a:lnTo>
                    <a:pt x="1163447" y="546100"/>
                  </a:lnTo>
                  <a:lnTo>
                    <a:pt x="1174089" y="533400"/>
                  </a:lnTo>
                  <a:lnTo>
                    <a:pt x="1158671" y="533400"/>
                  </a:lnTo>
                  <a:lnTo>
                    <a:pt x="1149680" y="546100"/>
                  </a:lnTo>
                  <a:lnTo>
                    <a:pt x="1152245" y="533400"/>
                  </a:lnTo>
                  <a:lnTo>
                    <a:pt x="1174661" y="508000"/>
                  </a:lnTo>
                  <a:lnTo>
                    <a:pt x="1185926" y="495300"/>
                  </a:lnTo>
                  <a:lnTo>
                    <a:pt x="1193203" y="495300"/>
                  </a:lnTo>
                  <a:lnTo>
                    <a:pt x="1199388" y="482600"/>
                  </a:lnTo>
                  <a:lnTo>
                    <a:pt x="1205306" y="482600"/>
                  </a:lnTo>
                  <a:lnTo>
                    <a:pt x="1205306" y="316115"/>
                  </a:lnTo>
                  <a:lnTo>
                    <a:pt x="1203083" y="317500"/>
                  </a:lnTo>
                  <a:lnTo>
                    <a:pt x="1184808" y="342900"/>
                  </a:lnTo>
                  <a:lnTo>
                    <a:pt x="1184770" y="330200"/>
                  </a:lnTo>
                  <a:lnTo>
                    <a:pt x="1166279" y="355600"/>
                  </a:lnTo>
                  <a:lnTo>
                    <a:pt x="1146340" y="381000"/>
                  </a:lnTo>
                  <a:lnTo>
                    <a:pt x="1128471" y="406400"/>
                  </a:lnTo>
                  <a:lnTo>
                    <a:pt x="1116152" y="406400"/>
                  </a:lnTo>
                  <a:lnTo>
                    <a:pt x="1105662" y="431800"/>
                  </a:lnTo>
                  <a:lnTo>
                    <a:pt x="1096416" y="443776"/>
                  </a:lnTo>
                  <a:lnTo>
                    <a:pt x="1112989" y="431800"/>
                  </a:lnTo>
                  <a:lnTo>
                    <a:pt x="1060145" y="508000"/>
                  </a:lnTo>
                  <a:lnTo>
                    <a:pt x="1049439" y="495300"/>
                  </a:lnTo>
                  <a:lnTo>
                    <a:pt x="1033589" y="508000"/>
                  </a:lnTo>
                  <a:lnTo>
                    <a:pt x="1027061" y="495300"/>
                  </a:lnTo>
                  <a:lnTo>
                    <a:pt x="1044295" y="469900"/>
                  </a:lnTo>
                  <a:lnTo>
                    <a:pt x="995019" y="530644"/>
                  </a:lnTo>
                  <a:lnTo>
                    <a:pt x="994879" y="520700"/>
                  </a:lnTo>
                  <a:lnTo>
                    <a:pt x="1001966" y="520700"/>
                  </a:lnTo>
                  <a:lnTo>
                    <a:pt x="1005459" y="508000"/>
                  </a:lnTo>
                  <a:lnTo>
                    <a:pt x="1009205" y="508000"/>
                  </a:lnTo>
                  <a:lnTo>
                    <a:pt x="1009497" y="495300"/>
                  </a:lnTo>
                  <a:lnTo>
                    <a:pt x="998016" y="508000"/>
                  </a:lnTo>
                  <a:lnTo>
                    <a:pt x="978725" y="520700"/>
                  </a:lnTo>
                  <a:lnTo>
                    <a:pt x="977785" y="521741"/>
                  </a:lnTo>
                  <a:lnTo>
                    <a:pt x="977785" y="921232"/>
                  </a:lnTo>
                  <a:lnTo>
                    <a:pt x="974598" y="922896"/>
                  </a:lnTo>
                  <a:lnTo>
                    <a:pt x="971854" y="926655"/>
                  </a:lnTo>
                  <a:lnTo>
                    <a:pt x="971092" y="927100"/>
                  </a:lnTo>
                  <a:lnTo>
                    <a:pt x="926579" y="952500"/>
                  </a:lnTo>
                  <a:lnTo>
                    <a:pt x="941108" y="939800"/>
                  </a:lnTo>
                  <a:lnTo>
                    <a:pt x="963269" y="914400"/>
                  </a:lnTo>
                  <a:lnTo>
                    <a:pt x="976452" y="902893"/>
                  </a:lnTo>
                  <a:lnTo>
                    <a:pt x="977785" y="921232"/>
                  </a:lnTo>
                  <a:lnTo>
                    <a:pt x="977785" y="521741"/>
                  </a:lnTo>
                  <a:lnTo>
                    <a:pt x="976363" y="523290"/>
                  </a:lnTo>
                  <a:lnTo>
                    <a:pt x="976363" y="901700"/>
                  </a:lnTo>
                  <a:lnTo>
                    <a:pt x="969492" y="901700"/>
                  </a:lnTo>
                  <a:lnTo>
                    <a:pt x="900861" y="975334"/>
                  </a:lnTo>
                  <a:lnTo>
                    <a:pt x="900861" y="1013675"/>
                  </a:lnTo>
                  <a:lnTo>
                    <a:pt x="899541" y="1016000"/>
                  </a:lnTo>
                  <a:lnTo>
                    <a:pt x="884453" y="1016000"/>
                  </a:lnTo>
                  <a:lnTo>
                    <a:pt x="885964" y="1013675"/>
                  </a:lnTo>
                  <a:lnTo>
                    <a:pt x="900861" y="1013675"/>
                  </a:lnTo>
                  <a:lnTo>
                    <a:pt x="900861" y="975334"/>
                  </a:lnTo>
                  <a:lnTo>
                    <a:pt x="898728" y="977620"/>
                  </a:lnTo>
                  <a:lnTo>
                    <a:pt x="898334" y="977900"/>
                  </a:lnTo>
                  <a:lnTo>
                    <a:pt x="883005" y="990600"/>
                  </a:lnTo>
                  <a:lnTo>
                    <a:pt x="868921" y="1003300"/>
                  </a:lnTo>
                  <a:lnTo>
                    <a:pt x="842327" y="1003300"/>
                  </a:lnTo>
                  <a:lnTo>
                    <a:pt x="831329" y="1013675"/>
                  </a:lnTo>
                  <a:lnTo>
                    <a:pt x="880198" y="1013675"/>
                  </a:lnTo>
                  <a:lnTo>
                    <a:pt x="877963" y="1016000"/>
                  </a:lnTo>
                  <a:lnTo>
                    <a:pt x="828878" y="1016000"/>
                  </a:lnTo>
                  <a:lnTo>
                    <a:pt x="812850" y="1016000"/>
                  </a:lnTo>
                  <a:lnTo>
                    <a:pt x="810704" y="1016000"/>
                  </a:lnTo>
                  <a:lnTo>
                    <a:pt x="791502" y="1028700"/>
                  </a:lnTo>
                  <a:lnTo>
                    <a:pt x="773214" y="1041400"/>
                  </a:lnTo>
                  <a:lnTo>
                    <a:pt x="765835" y="1046226"/>
                  </a:lnTo>
                  <a:lnTo>
                    <a:pt x="765835" y="1231900"/>
                  </a:lnTo>
                  <a:lnTo>
                    <a:pt x="754354" y="1244600"/>
                  </a:lnTo>
                  <a:lnTo>
                    <a:pt x="747420" y="1251648"/>
                  </a:lnTo>
                  <a:lnTo>
                    <a:pt x="747420" y="1257300"/>
                  </a:lnTo>
                  <a:lnTo>
                    <a:pt x="740371" y="1270000"/>
                  </a:lnTo>
                  <a:lnTo>
                    <a:pt x="739305" y="1270000"/>
                  </a:lnTo>
                  <a:lnTo>
                    <a:pt x="747420" y="1257300"/>
                  </a:lnTo>
                  <a:lnTo>
                    <a:pt x="747420" y="1251648"/>
                  </a:lnTo>
                  <a:lnTo>
                    <a:pt x="741845" y="1257300"/>
                  </a:lnTo>
                  <a:lnTo>
                    <a:pt x="721715" y="1270000"/>
                  </a:lnTo>
                  <a:lnTo>
                    <a:pt x="273494" y="1466545"/>
                  </a:lnTo>
                  <a:lnTo>
                    <a:pt x="276479" y="1462214"/>
                  </a:lnTo>
                  <a:lnTo>
                    <a:pt x="707745" y="1244600"/>
                  </a:lnTo>
                  <a:lnTo>
                    <a:pt x="753833" y="1219200"/>
                  </a:lnTo>
                  <a:lnTo>
                    <a:pt x="756881" y="1216291"/>
                  </a:lnTo>
                  <a:lnTo>
                    <a:pt x="764997" y="1224978"/>
                  </a:lnTo>
                  <a:lnTo>
                    <a:pt x="753262" y="1231900"/>
                  </a:lnTo>
                  <a:lnTo>
                    <a:pt x="765835" y="1231900"/>
                  </a:lnTo>
                  <a:lnTo>
                    <a:pt x="765835" y="1046226"/>
                  </a:lnTo>
                  <a:lnTo>
                    <a:pt x="762914" y="1048131"/>
                  </a:lnTo>
                  <a:lnTo>
                    <a:pt x="768248" y="1039825"/>
                  </a:lnTo>
                  <a:lnTo>
                    <a:pt x="773214" y="1035735"/>
                  </a:lnTo>
                  <a:lnTo>
                    <a:pt x="777633" y="1031379"/>
                  </a:lnTo>
                  <a:lnTo>
                    <a:pt x="779360" y="1028674"/>
                  </a:lnTo>
                  <a:lnTo>
                    <a:pt x="775512" y="1029589"/>
                  </a:lnTo>
                  <a:lnTo>
                    <a:pt x="772325" y="1033475"/>
                  </a:lnTo>
                  <a:lnTo>
                    <a:pt x="783551" y="1016000"/>
                  </a:lnTo>
                  <a:lnTo>
                    <a:pt x="794346" y="1003300"/>
                  </a:lnTo>
                  <a:lnTo>
                    <a:pt x="815949" y="977900"/>
                  </a:lnTo>
                  <a:lnTo>
                    <a:pt x="847915" y="939800"/>
                  </a:lnTo>
                  <a:lnTo>
                    <a:pt x="854913" y="931303"/>
                  </a:lnTo>
                  <a:lnTo>
                    <a:pt x="860666" y="927049"/>
                  </a:lnTo>
                  <a:lnTo>
                    <a:pt x="852589" y="939749"/>
                  </a:lnTo>
                  <a:lnTo>
                    <a:pt x="854240" y="947496"/>
                  </a:lnTo>
                  <a:lnTo>
                    <a:pt x="868146" y="946175"/>
                  </a:lnTo>
                  <a:lnTo>
                    <a:pt x="896823" y="931710"/>
                  </a:lnTo>
                  <a:lnTo>
                    <a:pt x="937094" y="898512"/>
                  </a:lnTo>
                  <a:lnTo>
                    <a:pt x="973086" y="866013"/>
                  </a:lnTo>
                  <a:lnTo>
                    <a:pt x="975448" y="889000"/>
                  </a:lnTo>
                  <a:lnTo>
                    <a:pt x="976363" y="901700"/>
                  </a:lnTo>
                  <a:lnTo>
                    <a:pt x="976363" y="523290"/>
                  </a:lnTo>
                  <a:lnTo>
                    <a:pt x="965796" y="534885"/>
                  </a:lnTo>
                  <a:lnTo>
                    <a:pt x="965796" y="759371"/>
                  </a:lnTo>
                  <a:lnTo>
                    <a:pt x="962190" y="762000"/>
                  </a:lnTo>
                  <a:lnTo>
                    <a:pt x="945769" y="762000"/>
                  </a:lnTo>
                  <a:lnTo>
                    <a:pt x="965060" y="749300"/>
                  </a:lnTo>
                  <a:lnTo>
                    <a:pt x="965796" y="759371"/>
                  </a:lnTo>
                  <a:lnTo>
                    <a:pt x="965796" y="534885"/>
                  </a:lnTo>
                  <a:lnTo>
                    <a:pt x="955560" y="546100"/>
                  </a:lnTo>
                  <a:lnTo>
                    <a:pt x="956157" y="571500"/>
                  </a:lnTo>
                  <a:lnTo>
                    <a:pt x="934135" y="584200"/>
                  </a:lnTo>
                  <a:lnTo>
                    <a:pt x="913561" y="609600"/>
                  </a:lnTo>
                  <a:lnTo>
                    <a:pt x="907910" y="613079"/>
                  </a:lnTo>
                  <a:lnTo>
                    <a:pt x="907910" y="819734"/>
                  </a:lnTo>
                  <a:lnTo>
                    <a:pt x="858532" y="877951"/>
                  </a:lnTo>
                  <a:lnTo>
                    <a:pt x="867448" y="863600"/>
                  </a:lnTo>
                  <a:lnTo>
                    <a:pt x="886625" y="838200"/>
                  </a:lnTo>
                  <a:lnTo>
                    <a:pt x="883107" y="838200"/>
                  </a:lnTo>
                  <a:lnTo>
                    <a:pt x="903427" y="812800"/>
                  </a:lnTo>
                  <a:lnTo>
                    <a:pt x="901407" y="822934"/>
                  </a:lnTo>
                  <a:lnTo>
                    <a:pt x="907910" y="819734"/>
                  </a:lnTo>
                  <a:lnTo>
                    <a:pt x="907910" y="613079"/>
                  </a:lnTo>
                  <a:lnTo>
                    <a:pt x="892886" y="622300"/>
                  </a:lnTo>
                  <a:lnTo>
                    <a:pt x="870585" y="660400"/>
                  </a:lnTo>
                  <a:lnTo>
                    <a:pt x="857707" y="685800"/>
                  </a:lnTo>
                  <a:lnTo>
                    <a:pt x="844943" y="711200"/>
                  </a:lnTo>
                  <a:lnTo>
                    <a:pt x="839965" y="726236"/>
                  </a:lnTo>
                  <a:lnTo>
                    <a:pt x="839965" y="889000"/>
                  </a:lnTo>
                  <a:lnTo>
                    <a:pt x="831748" y="901700"/>
                  </a:lnTo>
                  <a:lnTo>
                    <a:pt x="825957" y="910018"/>
                  </a:lnTo>
                  <a:lnTo>
                    <a:pt x="825957" y="955497"/>
                  </a:lnTo>
                  <a:lnTo>
                    <a:pt x="819099" y="965200"/>
                  </a:lnTo>
                  <a:lnTo>
                    <a:pt x="788784" y="1003300"/>
                  </a:lnTo>
                  <a:lnTo>
                    <a:pt x="776389" y="1003300"/>
                  </a:lnTo>
                  <a:lnTo>
                    <a:pt x="788492" y="990600"/>
                  </a:lnTo>
                  <a:lnTo>
                    <a:pt x="807491" y="965200"/>
                  </a:lnTo>
                  <a:lnTo>
                    <a:pt x="808126" y="963244"/>
                  </a:lnTo>
                  <a:lnTo>
                    <a:pt x="814959" y="963650"/>
                  </a:lnTo>
                  <a:lnTo>
                    <a:pt x="812952" y="970318"/>
                  </a:lnTo>
                  <a:lnTo>
                    <a:pt x="798741" y="987539"/>
                  </a:lnTo>
                  <a:lnTo>
                    <a:pt x="814095" y="971283"/>
                  </a:lnTo>
                  <a:lnTo>
                    <a:pt x="822248" y="959523"/>
                  </a:lnTo>
                  <a:lnTo>
                    <a:pt x="825957" y="955497"/>
                  </a:lnTo>
                  <a:lnTo>
                    <a:pt x="825957" y="910018"/>
                  </a:lnTo>
                  <a:lnTo>
                    <a:pt x="822896" y="914412"/>
                  </a:lnTo>
                  <a:lnTo>
                    <a:pt x="819162" y="923988"/>
                  </a:lnTo>
                  <a:lnTo>
                    <a:pt x="801776" y="944105"/>
                  </a:lnTo>
                  <a:lnTo>
                    <a:pt x="798626" y="947661"/>
                  </a:lnTo>
                  <a:lnTo>
                    <a:pt x="798626" y="963777"/>
                  </a:lnTo>
                  <a:lnTo>
                    <a:pt x="779487" y="990600"/>
                  </a:lnTo>
                  <a:lnTo>
                    <a:pt x="775119" y="1003300"/>
                  </a:lnTo>
                  <a:lnTo>
                    <a:pt x="757402" y="1028700"/>
                  </a:lnTo>
                  <a:lnTo>
                    <a:pt x="743585" y="1054100"/>
                  </a:lnTo>
                  <a:lnTo>
                    <a:pt x="747026" y="1060069"/>
                  </a:lnTo>
                  <a:lnTo>
                    <a:pt x="725081" y="1079500"/>
                  </a:lnTo>
                  <a:lnTo>
                    <a:pt x="720458" y="1083462"/>
                  </a:lnTo>
                  <a:lnTo>
                    <a:pt x="720090" y="1079500"/>
                  </a:lnTo>
                  <a:lnTo>
                    <a:pt x="728459" y="1054100"/>
                  </a:lnTo>
                  <a:lnTo>
                    <a:pt x="745147" y="1028700"/>
                  </a:lnTo>
                  <a:lnTo>
                    <a:pt x="768896" y="990600"/>
                  </a:lnTo>
                  <a:lnTo>
                    <a:pt x="764222" y="990600"/>
                  </a:lnTo>
                  <a:lnTo>
                    <a:pt x="775614" y="975766"/>
                  </a:lnTo>
                  <a:lnTo>
                    <a:pt x="777748" y="973924"/>
                  </a:lnTo>
                  <a:lnTo>
                    <a:pt x="783780" y="969086"/>
                  </a:lnTo>
                  <a:lnTo>
                    <a:pt x="790105" y="964425"/>
                  </a:lnTo>
                  <a:lnTo>
                    <a:pt x="798626" y="963777"/>
                  </a:lnTo>
                  <a:lnTo>
                    <a:pt x="798626" y="947661"/>
                  </a:lnTo>
                  <a:lnTo>
                    <a:pt x="787222" y="960513"/>
                  </a:lnTo>
                  <a:lnTo>
                    <a:pt x="812228" y="927100"/>
                  </a:lnTo>
                  <a:lnTo>
                    <a:pt x="839965" y="889000"/>
                  </a:lnTo>
                  <a:lnTo>
                    <a:pt x="839965" y="726236"/>
                  </a:lnTo>
                  <a:lnTo>
                    <a:pt x="832319" y="749300"/>
                  </a:lnTo>
                  <a:lnTo>
                    <a:pt x="819835" y="774700"/>
                  </a:lnTo>
                  <a:lnTo>
                    <a:pt x="798271" y="812800"/>
                  </a:lnTo>
                  <a:lnTo>
                    <a:pt x="784745" y="825500"/>
                  </a:lnTo>
                  <a:lnTo>
                    <a:pt x="769988" y="838200"/>
                  </a:lnTo>
                  <a:lnTo>
                    <a:pt x="758837" y="850900"/>
                  </a:lnTo>
                  <a:lnTo>
                    <a:pt x="756132" y="838200"/>
                  </a:lnTo>
                  <a:lnTo>
                    <a:pt x="756754" y="838200"/>
                  </a:lnTo>
                  <a:lnTo>
                    <a:pt x="764387" y="825500"/>
                  </a:lnTo>
                  <a:lnTo>
                    <a:pt x="775652" y="812800"/>
                  </a:lnTo>
                  <a:lnTo>
                    <a:pt x="779310" y="812800"/>
                  </a:lnTo>
                  <a:lnTo>
                    <a:pt x="777875" y="800100"/>
                  </a:lnTo>
                  <a:lnTo>
                    <a:pt x="764933" y="800100"/>
                  </a:lnTo>
                  <a:lnTo>
                    <a:pt x="752208" y="811187"/>
                  </a:lnTo>
                  <a:lnTo>
                    <a:pt x="752208" y="1005230"/>
                  </a:lnTo>
                  <a:lnTo>
                    <a:pt x="740816" y="1024483"/>
                  </a:lnTo>
                  <a:lnTo>
                    <a:pt x="739838" y="1024928"/>
                  </a:lnTo>
                  <a:lnTo>
                    <a:pt x="737590" y="1026198"/>
                  </a:lnTo>
                  <a:lnTo>
                    <a:pt x="734644" y="1027633"/>
                  </a:lnTo>
                  <a:lnTo>
                    <a:pt x="734987" y="1030084"/>
                  </a:lnTo>
                  <a:lnTo>
                    <a:pt x="736625" y="1030998"/>
                  </a:lnTo>
                  <a:lnTo>
                    <a:pt x="719493" y="1054100"/>
                  </a:lnTo>
                  <a:lnTo>
                    <a:pt x="723671" y="1033056"/>
                  </a:lnTo>
                  <a:lnTo>
                    <a:pt x="725576" y="1031989"/>
                  </a:lnTo>
                  <a:lnTo>
                    <a:pt x="730237" y="1029779"/>
                  </a:lnTo>
                  <a:lnTo>
                    <a:pt x="734644" y="1027620"/>
                  </a:lnTo>
                  <a:lnTo>
                    <a:pt x="734161" y="1024724"/>
                  </a:lnTo>
                  <a:lnTo>
                    <a:pt x="736422" y="1019416"/>
                  </a:lnTo>
                  <a:lnTo>
                    <a:pt x="737692" y="1017549"/>
                  </a:lnTo>
                  <a:lnTo>
                    <a:pt x="752208" y="1005230"/>
                  </a:lnTo>
                  <a:lnTo>
                    <a:pt x="752208" y="811187"/>
                  </a:lnTo>
                  <a:lnTo>
                    <a:pt x="750341" y="812800"/>
                  </a:lnTo>
                  <a:lnTo>
                    <a:pt x="762660" y="800100"/>
                  </a:lnTo>
                  <a:lnTo>
                    <a:pt x="770890" y="787400"/>
                  </a:lnTo>
                  <a:lnTo>
                    <a:pt x="777189" y="787400"/>
                  </a:lnTo>
                  <a:lnTo>
                    <a:pt x="783666" y="774700"/>
                  </a:lnTo>
                  <a:lnTo>
                    <a:pt x="763231" y="787400"/>
                  </a:lnTo>
                  <a:lnTo>
                    <a:pt x="783653" y="762000"/>
                  </a:lnTo>
                  <a:lnTo>
                    <a:pt x="789774" y="749300"/>
                  </a:lnTo>
                  <a:lnTo>
                    <a:pt x="795896" y="736600"/>
                  </a:lnTo>
                  <a:lnTo>
                    <a:pt x="802030" y="723900"/>
                  </a:lnTo>
                  <a:lnTo>
                    <a:pt x="813993" y="698500"/>
                  </a:lnTo>
                  <a:lnTo>
                    <a:pt x="815174" y="685800"/>
                  </a:lnTo>
                  <a:lnTo>
                    <a:pt x="811085" y="698500"/>
                  </a:lnTo>
                  <a:lnTo>
                    <a:pt x="799757" y="711200"/>
                  </a:lnTo>
                  <a:lnTo>
                    <a:pt x="784974" y="723900"/>
                  </a:lnTo>
                  <a:lnTo>
                    <a:pt x="770559" y="736600"/>
                  </a:lnTo>
                  <a:lnTo>
                    <a:pt x="779081" y="723900"/>
                  </a:lnTo>
                  <a:lnTo>
                    <a:pt x="786638" y="711200"/>
                  </a:lnTo>
                  <a:lnTo>
                    <a:pt x="788479" y="698500"/>
                  </a:lnTo>
                  <a:lnTo>
                    <a:pt x="779818" y="711200"/>
                  </a:lnTo>
                  <a:lnTo>
                    <a:pt x="771398" y="723900"/>
                  </a:lnTo>
                  <a:lnTo>
                    <a:pt x="758939" y="749300"/>
                  </a:lnTo>
                  <a:lnTo>
                    <a:pt x="754748" y="762000"/>
                  </a:lnTo>
                  <a:lnTo>
                    <a:pt x="771194" y="749300"/>
                  </a:lnTo>
                  <a:lnTo>
                    <a:pt x="760691" y="762000"/>
                  </a:lnTo>
                  <a:lnTo>
                    <a:pt x="748969" y="787400"/>
                  </a:lnTo>
                  <a:lnTo>
                    <a:pt x="735901" y="800100"/>
                  </a:lnTo>
                  <a:lnTo>
                    <a:pt x="733488" y="804303"/>
                  </a:lnTo>
                  <a:lnTo>
                    <a:pt x="733488" y="1021118"/>
                  </a:lnTo>
                  <a:lnTo>
                    <a:pt x="723900" y="1031951"/>
                  </a:lnTo>
                  <a:lnTo>
                    <a:pt x="724547" y="1028700"/>
                  </a:lnTo>
                  <a:lnTo>
                    <a:pt x="733488" y="1021118"/>
                  </a:lnTo>
                  <a:lnTo>
                    <a:pt x="733488" y="804303"/>
                  </a:lnTo>
                  <a:lnTo>
                    <a:pt x="721309" y="825500"/>
                  </a:lnTo>
                  <a:lnTo>
                    <a:pt x="727837" y="800100"/>
                  </a:lnTo>
                  <a:lnTo>
                    <a:pt x="722147" y="800100"/>
                  </a:lnTo>
                  <a:lnTo>
                    <a:pt x="719201" y="787400"/>
                  </a:lnTo>
                  <a:lnTo>
                    <a:pt x="713105" y="812800"/>
                  </a:lnTo>
                  <a:lnTo>
                    <a:pt x="712038" y="825500"/>
                  </a:lnTo>
                  <a:lnTo>
                    <a:pt x="713435" y="825500"/>
                  </a:lnTo>
                  <a:lnTo>
                    <a:pt x="714667" y="838200"/>
                  </a:lnTo>
                  <a:lnTo>
                    <a:pt x="682294" y="862203"/>
                  </a:lnTo>
                  <a:lnTo>
                    <a:pt x="704824" y="850900"/>
                  </a:lnTo>
                  <a:lnTo>
                    <a:pt x="694067" y="867168"/>
                  </a:lnTo>
                  <a:lnTo>
                    <a:pt x="694067" y="889000"/>
                  </a:lnTo>
                  <a:lnTo>
                    <a:pt x="672414" y="927100"/>
                  </a:lnTo>
                  <a:lnTo>
                    <a:pt x="658977" y="965200"/>
                  </a:lnTo>
                  <a:lnTo>
                    <a:pt x="651065" y="986828"/>
                  </a:lnTo>
                  <a:lnTo>
                    <a:pt x="643978" y="991781"/>
                  </a:lnTo>
                  <a:lnTo>
                    <a:pt x="614654" y="1010894"/>
                  </a:lnTo>
                  <a:lnTo>
                    <a:pt x="603821" y="1017701"/>
                  </a:lnTo>
                  <a:lnTo>
                    <a:pt x="604507" y="1016000"/>
                  </a:lnTo>
                  <a:lnTo>
                    <a:pt x="616839" y="1003300"/>
                  </a:lnTo>
                  <a:lnTo>
                    <a:pt x="633018" y="990600"/>
                  </a:lnTo>
                  <a:lnTo>
                    <a:pt x="637997" y="965200"/>
                  </a:lnTo>
                  <a:lnTo>
                    <a:pt x="650405" y="939800"/>
                  </a:lnTo>
                  <a:lnTo>
                    <a:pt x="666457" y="914400"/>
                  </a:lnTo>
                  <a:lnTo>
                    <a:pt x="682307" y="901700"/>
                  </a:lnTo>
                  <a:lnTo>
                    <a:pt x="694067" y="889000"/>
                  </a:lnTo>
                  <a:lnTo>
                    <a:pt x="694067" y="867168"/>
                  </a:lnTo>
                  <a:lnTo>
                    <a:pt x="679615" y="889000"/>
                  </a:lnTo>
                  <a:lnTo>
                    <a:pt x="649909" y="939800"/>
                  </a:lnTo>
                  <a:lnTo>
                    <a:pt x="620801" y="977900"/>
                  </a:lnTo>
                  <a:lnTo>
                    <a:pt x="597331" y="1016000"/>
                  </a:lnTo>
                  <a:lnTo>
                    <a:pt x="594880" y="1023327"/>
                  </a:lnTo>
                  <a:lnTo>
                    <a:pt x="583336" y="1030579"/>
                  </a:lnTo>
                  <a:lnTo>
                    <a:pt x="590042" y="1037767"/>
                  </a:lnTo>
                  <a:lnTo>
                    <a:pt x="584593" y="1054100"/>
                  </a:lnTo>
                  <a:lnTo>
                    <a:pt x="593928" y="1041920"/>
                  </a:lnTo>
                  <a:lnTo>
                    <a:pt x="595706" y="1043813"/>
                  </a:lnTo>
                  <a:lnTo>
                    <a:pt x="603173" y="1026083"/>
                  </a:lnTo>
                  <a:lnTo>
                    <a:pt x="617042" y="1020038"/>
                  </a:lnTo>
                  <a:lnTo>
                    <a:pt x="616216" y="1026185"/>
                  </a:lnTo>
                  <a:lnTo>
                    <a:pt x="618909" y="1029881"/>
                  </a:lnTo>
                  <a:lnTo>
                    <a:pt x="636943" y="1020038"/>
                  </a:lnTo>
                  <a:lnTo>
                    <a:pt x="637705" y="1019632"/>
                  </a:lnTo>
                  <a:lnTo>
                    <a:pt x="633742" y="1028700"/>
                  </a:lnTo>
                  <a:lnTo>
                    <a:pt x="633488" y="1028700"/>
                  </a:lnTo>
                  <a:lnTo>
                    <a:pt x="623519" y="1041400"/>
                  </a:lnTo>
                  <a:lnTo>
                    <a:pt x="612063" y="1054100"/>
                  </a:lnTo>
                  <a:lnTo>
                    <a:pt x="609917" y="1059027"/>
                  </a:lnTo>
                  <a:lnTo>
                    <a:pt x="595706" y="1043813"/>
                  </a:lnTo>
                  <a:lnTo>
                    <a:pt x="593890" y="1048118"/>
                  </a:lnTo>
                  <a:lnTo>
                    <a:pt x="608063" y="1063294"/>
                  </a:lnTo>
                  <a:lnTo>
                    <a:pt x="601027" y="1079500"/>
                  </a:lnTo>
                  <a:lnTo>
                    <a:pt x="592353" y="1092200"/>
                  </a:lnTo>
                  <a:lnTo>
                    <a:pt x="574179" y="1092200"/>
                  </a:lnTo>
                  <a:lnTo>
                    <a:pt x="335305" y="1377086"/>
                  </a:lnTo>
                  <a:lnTo>
                    <a:pt x="514464" y="1117815"/>
                  </a:lnTo>
                  <a:lnTo>
                    <a:pt x="551129" y="1079500"/>
                  </a:lnTo>
                  <a:lnTo>
                    <a:pt x="557377" y="1079500"/>
                  </a:lnTo>
                  <a:lnTo>
                    <a:pt x="562864" y="1066800"/>
                  </a:lnTo>
                  <a:lnTo>
                    <a:pt x="553770" y="1066800"/>
                  </a:lnTo>
                  <a:lnTo>
                    <a:pt x="542213" y="1079500"/>
                  </a:lnTo>
                  <a:lnTo>
                    <a:pt x="537387" y="1084630"/>
                  </a:lnTo>
                  <a:lnTo>
                    <a:pt x="540931" y="1079500"/>
                  </a:lnTo>
                  <a:lnTo>
                    <a:pt x="565912" y="1041400"/>
                  </a:lnTo>
                  <a:lnTo>
                    <a:pt x="572554" y="1028700"/>
                  </a:lnTo>
                  <a:lnTo>
                    <a:pt x="579196" y="1016000"/>
                  </a:lnTo>
                  <a:lnTo>
                    <a:pt x="593737" y="1003300"/>
                  </a:lnTo>
                  <a:lnTo>
                    <a:pt x="559917" y="1028700"/>
                  </a:lnTo>
                  <a:lnTo>
                    <a:pt x="568477" y="1016000"/>
                  </a:lnTo>
                  <a:lnTo>
                    <a:pt x="585584" y="990600"/>
                  </a:lnTo>
                  <a:lnTo>
                    <a:pt x="558825" y="1016000"/>
                  </a:lnTo>
                  <a:lnTo>
                    <a:pt x="588632" y="977900"/>
                  </a:lnTo>
                  <a:lnTo>
                    <a:pt x="609384" y="952500"/>
                  </a:lnTo>
                  <a:lnTo>
                    <a:pt x="619760" y="939800"/>
                  </a:lnTo>
                  <a:lnTo>
                    <a:pt x="650595" y="901700"/>
                  </a:lnTo>
                  <a:lnTo>
                    <a:pt x="677951" y="865632"/>
                  </a:lnTo>
                  <a:lnTo>
                    <a:pt x="649719" y="889000"/>
                  </a:lnTo>
                  <a:lnTo>
                    <a:pt x="621068" y="914412"/>
                  </a:lnTo>
                  <a:lnTo>
                    <a:pt x="592924" y="952500"/>
                  </a:lnTo>
                  <a:lnTo>
                    <a:pt x="563702" y="990600"/>
                  </a:lnTo>
                  <a:lnTo>
                    <a:pt x="566039" y="990600"/>
                  </a:lnTo>
                  <a:lnTo>
                    <a:pt x="577380" y="977900"/>
                  </a:lnTo>
                  <a:lnTo>
                    <a:pt x="590143" y="965200"/>
                  </a:lnTo>
                  <a:lnTo>
                    <a:pt x="556133" y="1016000"/>
                  </a:lnTo>
                  <a:lnTo>
                    <a:pt x="514045" y="1054100"/>
                  </a:lnTo>
                  <a:lnTo>
                    <a:pt x="195834" y="1447190"/>
                  </a:lnTo>
                  <a:lnTo>
                    <a:pt x="111506" y="1536700"/>
                  </a:lnTo>
                  <a:lnTo>
                    <a:pt x="114884" y="1535252"/>
                  </a:lnTo>
                  <a:lnTo>
                    <a:pt x="177495" y="1469847"/>
                  </a:lnTo>
                  <a:lnTo>
                    <a:pt x="129705" y="1528876"/>
                  </a:lnTo>
                  <a:lnTo>
                    <a:pt x="258305" y="1473200"/>
                  </a:lnTo>
                  <a:lnTo>
                    <a:pt x="212432" y="1493316"/>
                  </a:lnTo>
                  <a:lnTo>
                    <a:pt x="272973" y="1467294"/>
                  </a:lnTo>
                  <a:lnTo>
                    <a:pt x="731951" y="1270000"/>
                  </a:lnTo>
                  <a:lnTo>
                    <a:pt x="733475" y="1270000"/>
                  </a:lnTo>
                  <a:lnTo>
                    <a:pt x="384759" y="1491945"/>
                  </a:lnTo>
                  <a:lnTo>
                    <a:pt x="743546" y="1308100"/>
                  </a:lnTo>
                  <a:lnTo>
                    <a:pt x="749033" y="1295400"/>
                  </a:lnTo>
                  <a:lnTo>
                    <a:pt x="760387" y="1295400"/>
                  </a:lnTo>
                  <a:lnTo>
                    <a:pt x="766279" y="1282700"/>
                  </a:lnTo>
                  <a:lnTo>
                    <a:pt x="744194" y="1282700"/>
                  </a:lnTo>
                  <a:lnTo>
                    <a:pt x="759218" y="1270000"/>
                  </a:lnTo>
                  <a:lnTo>
                    <a:pt x="778992" y="1257300"/>
                  </a:lnTo>
                  <a:lnTo>
                    <a:pt x="799477" y="1244600"/>
                  </a:lnTo>
                  <a:lnTo>
                    <a:pt x="816686" y="1231900"/>
                  </a:lnTo>
                  <a:lnTo>
                    <a:pt x="829945" y="1231900"/>
                  </a:lnTo>
                  <a:lnTo>
                    <a:pt x="848893" y="1219200"/>
                  </a:lnTo>
                  <a:lnTo>
                    <a:pt x="859078" y="1219200"/>
                  </a:lnTo>
                  <a:lnTo>
                    <a:pt x="846035" y="1231900"/>
                  </a:lnTo>
                  <a:lnTo>
                    <a:pt x="876160" y="1219200"/>
                  </a:lnTo>
                  <a:lnTo>
                    <a:pt x="897610" y="1206500"/>
                  </a:lnTo>
                  <a:lnTo>
                    <a:pt x="913434" y="1193800"/>
                  </a:lnTo>
                  <a:lnTo>
                    <a:pt x="926693" y="1168400"/>
                  </a:lnTo>
                  <a:lnTo>
                    <a:pt x="933323" y="1168400"/>
                  </a:lnTo>
                  <a:lnTo>
                    <a:pt x="940473" y="1155700"/>
                  </a:lnTo>
                  <a:lnTo>
                    <a:pt x="948499" y="1155700"/>
                  </a:lnTo>
                  <a:lnTo>
                    <a:pt x="957770" y="1143000"/>
                  </a:lnTo>
                  <a:lnTo>
                    <a:pt x="968578" y="1130300"/>
                  </a:lnTo>
                  <a:lnTo>
                    <a:pt x="975372" y="1123581"/>
                  </a:lnTo>
                  <a:lnTo>
                    <a:pt x="964615" y="1130300"/>
                  </a:lnTo>
                  <a:lnTo>
                    <a:pt x="946505" y="1143000"/>
                  </a:lnTo>
                  <a:lnTo>
                    <a:pt x="923302" y="1155700"/>
                  </a:lnTo>
                  <a:lnTo>
                    <a:pt x="938872" y="1143000"/>
                  </a:lnTo>
                  <a:lnTo>
                    <a:pt x="925296" y="1143000"/>
                  </a:lnTo>
                  <a:lnTo>
                    <a:pt x="952563" y="1130300"/>
                  </a:lnTo>
                  <a:lnTo>
                    <a:pt x="980859" y="1104900"/>
                  </a:lnTo>
                  <a:lnTo>
                    <a:pt x="995146" y="1104900"/>
                  </a:lnTo>
                  <a:lnTo>
                    <a:pt x="980351" y="1117600"/>
                  </a:lnTo>
                  <a:lnTo>
                    <a:pt x="1008926" y="1104900"/>
                  </a:lnTo>
                  <a:lnTo>
                    <a:pt x="1025271" y="1092200"/>
                  </a:lnTo>
                  <a:lnTo>
                    <a:pt x="1041603" y="1079500"/>
                  </a:lnTo>
                  <a:lnTo>
                    <a:pt x="1070444" y="1054100"/>
                  </a:lnTo>
                  <a:lnTo>
                    <a:pt x="1087539" y="1041400"/>
                  </a:lnTo>
                  <a:lnTo>
                    <a:pt x="1065225" y="1050759"/>
                  </a:lnTo>
                  <a:lnTo>
                    <a:pt x="1039202" y="1066800"/>
                  </a:lnTo>
                  <a:lnTo>
                    <a:pt x="1008126" y="1079500"/>
                  </a:lnTo>
                  <a:lnTo>
                    <a:pt x="1004112" y="1079500"/>
                  </a:lnTo>
                  <a:lnTo>
                    <a:pt x="1011072" y="1066800"/>
                  </a:lnTo>
                  <a:lnTo>
                    <a:pt x="993686" y="1066800"/>
                  </a:lnTo>
                  <a:lnTo>
                    <a:pt x="943737" y="1117600"/>
                  </a:lnTo>
                  <a:lnTo>
                    <a:pt x="970661" y="1092200"/>
                  </a:lnTo>
                  <a:lnTo>
                    <a:pt x="966685" y="1104900"/>
                  </a:lnTo>
                  <a:lnTo>
                    <a:pt x="956983" y="1117600"/>
                  </a:lnTo>
                  <a:lnTo>
                    <a:pt x="943737" y="1117600"/>
                  </a:lnTo>
                  <a:lnTo>
                    <a:pt x="928827" y="1130300"/>
                  </a:lnTo>
                  <a:lnTo>
                    <a:pt x="914742" y="1143000"/>
                  </a:lnTo>
                  <a:lnTo>
                    <a:pt x="903693" y="1143000"/>
                  </a:lnTo>
                  <a:lnTo>
                    <a:pt x="897851" y="1155700"/>
                  </a:lnTo>
                  <a:lnTo>
                    <a:pt x="899452" y="1155700"/>
                  </a:lnTo>
                  <a:lnTo>
                    <a:pt x="859294" y="1181100"/>
                  </a:lnTo>
                  <a:lnTo>
                    <a:pt x="828281" y="1193800"/>
                  </a:lnTo>
                  <a:lnTo>
                    <a:pt x="796302" y="1206500"/>
                  </a:lnTo>
                  <a:lnTo>
                    <a:pt x="776185" y="1218374"/>
                  </a:lnTo>
                  <a:lnTo>
                    <a:pt x="813765" y="1164742"/>
                  </a:lnTo>
                  <a:lnTo>
                    <a:pt x="816686" y="1160500"/>
                  </a:lnTo>
                  <a:lnTo>
                    <a:pt x="817626" y="1159129"/>
                  </a:lnTo>
                  <a:lnTo>
                    <a:pt x="822693" y="1154442"/>
                  </a:lnTo>
                  <a:lnTo>
                    <a:pt x="822426" y="1155065"/>
                  </a:lnTo>
                  <a:lnTo>
                    <a:pt x="822045" y="1158024"/>
                  </a:lnTo>
                  <a:lnTo>
                    <a:pt x="824915" y="1157058"/>
                  </a:lnTo>
                  <a:lnTo>
                    <a:pt x="833501" y="1145311"/>
                  </a:lnTo>
                  <a:lnTo>
                    <a:pt x="835253" y="1142911"/>
                  </a:lnTo>
                  <a:lnTo>
                    <a:pt x="884770" y="1117600"/>
                  </a:lnTo>
                  <a:lnTo>
                    <a:pt x="897026" y="1117600"/>
                  </a:lnTo>
                  <a:lnTo>
                    <a:pt x="917397" y="1104900"/>
                  </a:lnTo>
                  <a:lnTo>
                    <a:pt x="934046" y="1104900"/>
                  </a:lnTo>
                  <a:lnTo>
                    <a:pt x="963193" y="1092200"/>
                  </a:lnTo>
                  <a:lnTo>
                    <a:pt x="974344" y="1079500"/>
                  </a:lnTo>
                  <a:lnTo>
                    <a:pt x="985494" y="1066800"/>
                  </a:lnTo>
                  <a:lnTo>
                    <a:pt x="1004125" y="1054100"/>
                  </a:lnTo>
                  <a:lnTo>
                    <a:pt x="1022235" y="1028700"/>
                  </a:lnTo>
                  <a:lnTo>
                    <a:pt x="1037043" y="1028700"/>
                  </a:lnTo>
                  <a:lnTo>
                    <a:pt x="1057960" y="1016000"/>
                  </a:lnTo>
                  <a:lnTo>
                    <a:pt x="931278" y="1016000"/>
                  </a:lnTo>
                  <a:lnTo>
                    <a:pt x="933043" y="1013675"/>
                  </a:lnTo>
                  <a:lnTo>
                    <a:pt x="1060843" y="1013675"/>
                  </a:lnTo>
                  <a:lnTo>
                    <a:pt x="1073670" y="1003300"/>
                  </a:lnTo>
                  <a:lnTo>
                    <a:pt x="1072857" y="1016000"/>
                  </a:lnTo>
                  <a:lnTo>
                    <a:pt x="1105420" y="977900"/>
                  </a:lnTo>
                  <a:lnTo>
                    <a:pt x="1131366" y="965200"/>
                  </a:lnTo>
                  <a:lnTo>
                    <a:pt x="1159929" y="939800"/>
                  </a:lnTo>
                  <a:lnTo>
                    <a:pt x="1185545" y="927100"/>
                  </a:lnTo>
                  <a:lnTo>
                    <a:pt x="1202639" y="914400"/>
                  </a:lnTo>
                  <a:lnTo>
                    <a:pt x="1215275" y="901700"/>
                  </a:lnTo>
                  <a:lnTo>
                    <a:pt x="1218907" y="901700"/>
                  </a:lnTo>
                  <a:lnTo>
                    <a:pt x="1225423" y="889000"/>
                  </a:lnTo>
                  <a:lnTo>
                    <a:pt x="1246746" y="876300"/>
                  </a:lnTo>
                  <a:lnTo>
                    <a:pt x="1250010" y="876300"/>
                  </a:lnTo>
                  <a:lnTo>
                    <a:pt x="1241145" y="889000"/>
                  </a:lnTo>
                  <a:lnTo>
                    <a:pt x="1260602" y="876300"/>
                  </a:lnTo>
                  <a:lnTo>
                    <a:pt x="1284122" y="863600"/>
                  </a:lnTo>
                  <a:lnTo>
                    <a:pt x="1306677" y="838200"/>
                  </a:lnTo>
                  <a:lnTo>
                    <a:pt x="1297089" y="838200"/>
                  </a:lnTo>
                  <a:lnTo>
                    <a:pt x="1279601" y="850900"/>
                  </a:lnTo>
                  <a:lnTo>
                    <a:pt x="1284262" y="838200"/>
                  </a:lnTo>
                  <a:lnTo>
                    <a:pt x="1299997" y="825500"/>
                  </a:lnTo>
                  <a:lnTo>
                    <a:pt x="1324178" y="812800"/>
                  </a:lnTo>
                  <a:lnTo>
                    <a:pt x="1354188" y="800100"/>
                  </a:lnTo>
                  <a:lnTo>
                    <a:pt x="1343279" y="812800"/>
                  </a:lnTo>
                  <a:lnTo>
                    <a:pt x="1348841" y="812800"/>
                  </a:lnTo>
                  <a:lnTo>
                    <a:pt x="1359369" y="800100"/>
                  </a:lnTo>
                  <a:lnTo>
                    <a:pt x="1382814" y="800100"/>
                  </a:lnTo>
                  <a:lnTo>
                    <a:pt x="1428318" y="762000"/>
                  </a:lnTo>
                  <a:lnTo>
                    <a:pt x="1465999" y="736600"/>
                  </a:lnTo>
                  <a:lnTo>
                    <a:pt x="1499285" y="698500"/>
                  </a:lnTo>
                  <a:lnTo>
                    <a:pt x="1531594" y="673100"/>
                  </a:lnTo>
                  <a:lnTo>
                    <a:pt x="1566341" y="635000"/>
                  </a:lnTo>
                  <a:lnTo>
                    <a:pt x="1597228" y="609600"/>
                  </a:lnTo>
                  <a:lnTo>
                    <a:pt x="1629537" y="584200"/>
                  </a:lnTo>
                  <a:lnTo>
                    <a:pt x="1662417" y="558800"/>
                  </a:lnTo>
                  <a:lnTo>
                    <a:pt x="1695043" y="546100"/>
                  </a:lnTo>
                  <a:lnTo>
                    <a:pt x="1726577" y="520700"/>
                  </a:lnTo>
                  <a:lnTo>
                    <a:pt x="1756130" y="495300"/>
                  </a:lnTo>
                  <a:lnTo>
                    <a:pt x="1782787" y="469900"/>
                  </a:lnTo>
                  <a:lnTo>
                    <a:pt x="1805622" y="444500"/>
                  </a:lnTo>
                  <a:lnTo>
                    <a:pt x="1797088" y="457200"/>
                  </a:lnTo>
                  <a:lnTo>
                    <a:pt x="1829689" y="419100"/>
                  </a:lnTo>
                  <a:lnTo>
                    <a:pt x="1853501" y="419100"/>
                  </a:lnTo>
                  <a:lnTo>
                    <a:pt x="1869935" y="406400"/>
                  </a:lnTo>
                  <a:lnTo>
                    <a:pt x="1859051" y="419100"/>
                  </a:lnTo>
                  <a:lnTo>
                    <a:pt x="1836508" y="431800"/>
                  </a:lnTo>
                  <a:lnTo>
                    <a:pt x="1809267" y="457200"/>
                  </a:lnTo>
                  <a:lnTo>
                    <a:pt x="1784299" y="482600"/>
                  </a:lnTo>
                  <a:lnTo>
                    <a:pt x="1801329" y="469900"/>
                  </a:lnTo>
                  <a:lnTo>
                    <a:pt x="1805520" y="469900"/>
                  </a:lnTo>
                  <a:lnTo>
                    <a:pt x="1801888" y="479742"/>
                  </a:lnTo>
                  <a:lnTo>
                    <a:pt x="1814766" y="469900"/>
                  </a:lnTo>
                  <a:lnTo>
                    <a:pt x="1831390" y="457200"/>
                  </a:lnTo>
                  <a:lnTo>
                    <a:pt x="1873224" y="431800"/>
                  </a:lnTo>
                  <a:lnTo>
                    <a:pt x="1901063" y="406400"/>
                  </a:lnTo>
                  <a:lnTo>
                    <a:pt x="1914982" y="393700"/>
                  </a:lnTo>
                  <a:lnTo>
                    <a:pt x="1947976" y="368300"/>
                  </a:lnTo>
                  <a:lnTo>
                    <a:pt x="1967534" y="355600"/>
                  </a:lnTo>
                  <a:lnTo>
                    <a:pt x="1966772" y="357505"/>
                  </a:lnTo>
                  <a:lnTo>
                    <a:pt x="1968411" y="355600"/>
                  </a:lnTo>
                  <a:lnTo>
                    <a:pt x="1981885" y="342900"/>
                  </a:lnTo>
                  <a:lnTo>
                    <a:pt x="2000313" y="342900"/>
                  </a:lnTo>
                  <a:lnTo>
                    <a:pt x="2041398" y="317500"/>
                  </a:lnTo>
                  <a:lnTo>
                    <a:pt x="2081288" y="279400"/>
                  </a:lnTo>
                  <a:lnTo>
                    <a:pt x="2117890" y="241300"/>
                  </a:lnTo>
                  <a:lnTo>
                    <a:pt x="2133473" y="228600"/>
                  </a:lnTo>
                  <a:lnTo>
                    <a:pt x="2149068" y="215900"/>
                  </a:lnTo>
                  <a:lnTo>
                    <a:pt x="2129498" y="228600"/>
                  </a:lnTo>
                  <a:lnTo>
                    <a:pt x="2126704" y="228600"/>
                  </a:lnTo>
                  <a:lnTo>
                    <a:pt x="2129282" y="215900"/>
                  </a:lnTo>
                  <a:lnTo>
                    <a:pt x="2125853" y="215900"/>
                  </a:lnTo>
                  <a:lnTo>
                    <a:pt x="2104999" y="228600"/>
                  </a:lnTo>
                  <a:lnTo>
                    <a:pt x="2119096" y="215900"/>
                  </a:lnTo>
                  <a:lnTo>
                    <a:pt x="2138984" y="203200"/>
                  </a:lnTo>
                  <a:lnTo>
                    <a:pt x="2162645" y="177800"/>
                  </a:lnTo>
                  <a:lnTo>
                    <a:pt x="2188057" y="165100"/>
                  </a:lnTo>
                  <a:lnTo>
                    <a:pt x="2195893" y="165100"/>
                  </a:lnTo>
                  <a:lnTo>
                    <a:pt x="2167547" y="190500"/>
                  </a:lnTo>
                  <a:lnTo>
                    <a:pt x="2181225" y="190500"/>
                  </a:lnTo>
                  <a:lnTo>
                    <a:pt x="2195995" y="177800"/>
                  </a:lnTo>
                  <a:lnTo>
                    <a:pt x="2204796" y="165100"/>
                  </a:lnTo>
                  <a:lnTo>
                    <a:pt x="2213597" y="152400"/>
                  </a:lnTo>
                  <a:lnTo>
                    <a:pt x="2235784" y="139700"/>
                  </a:lnTo>
                  <a:lnTo>
                    <a:pt x="2222944" y="152400"/>
                  </a:lnTo>
                  <a:lnTo>
                    <a:pt x="2208377" y="165100"/>
                  </a:lnTo>
                  <a:lnTo>
                    <a:pt x="2197125" y="177800"/>
                  </a:lnTo>
                  <a:lnTo>
                    <a:pt x="2194242" y="190500"/>
                  </a:lnTo>
                  <a:lnTo>
                    <a:pt x="2225929" y="152400"/>
                  </a:lnTo>
                  <a:lnTo>
                    <a:pt x="2247366" y="139700"/>
                  </a:lnTo>
                  <a:lnTo>
                    <a:pt x="2268804" y="127000"/>
                  </a:lnTo>
                  <a:lnTo>
                    <a:pt x="2313267" y="88900"/>
                  </a:lnTo>
                  <a:lnTo>
                    <a:pt x="2331491" y="76200"/>
                  </a:lnTo>
                  <a:lnTo>
                    <a:pt x="2349703" y="63500"/>
                  </a:lnTo>
                  <a:lnTo>
                    <a:pt x="2368499" y="50800"/>
                  </a:lnTo>
                  <a:lnTo>
                    <a:pt x="2392934" y="12700"/>
                  </a:lnTo>
                  <a:lnTo>
                    <a:pt x="2412225" y="0"/>
                  </a:lnTo>
                  <a:close/>
                </a:path>
              </a:pathLst>
            </a:custGeom>
            <a:solidFill>
              <a:srgbClr val="FFD100"/>
            </a:solidFill>
          </p:spPr>
          <p:txBody>
            <a:bodyPr wrap="square" lIns="0" tIns="0" rIns="0" bIns="0" rtlCol="0"/>
            <a:lstStyle/>
            <a:p>
              <a:endParaRPr/>
            </a:p>
          </p:txBody>
        </p:sp>
        <p:pic>
          <p:nvPicPr>
            <p:cNvPr id="129" name="object 26">
              <a:extLst>
                <a:ext uri="{FF2B5EF4-FFF2-40B4-BE49-F238E27FC236}">
                  <a16:creationId xmlns:a16="http://schemas.microsoft.com/office/drawing/2014/main" id="{1564E5B3-C6B9-82B9-85B0-2DC1D86C888F}"/>
                </a:ext>
              </a:extLst>
            </p:cNvPr>
            <p:cNvPicPr/>
            <p:nvPr/>
          </p:nvPicPr>
          <p:blipFill>
            <a:blip r:embed="rId16" cstate="print"/>
            <a:stretch>
              <a:fillRect/>
            </a:stretch>
          </p:blipFill>
          <p:spPr>
            <a:xfrm>
              <a:off x="13927910" y="1036530"/>
              <a:ext cx="123723" cy="80267"/>
            </a:xfrm>
            <a:prstGeom prst="rect">
              <a:avLst/>
            </a:prstGeom>
          </p:spPr>
        </p:pic>
        <p:sp>
          <p:nvSpPr>
            <p:cNvPr id="130" name="object 27">
              <a:extLst>
                <a:ext uri="{FF2B5EF4-FFF2-40B4-BE49-F238E27FC236}">
                  <a16:creationId xmlns:a16="http://schemas.microsoft.com/office/drawing/2014/main" id="{11D8812B-4A2D-D779-CF36-F4321E4777B7}"/>
                </a:ext>
              </a:extLst>
            </p:cNvPr>
            <p:cNvSpPr/>
            <p:nvPr userDrawn="1"/>
          </p:nvSpPr>
          <p:spPr>
            <a:xfrm>
              <a:off x="13902919" y="5"/>
              <a:ext cx="1522095" cy="872490"/>
            </a:xfrm>
            <a:custGeom>
              <a:avLst/>
              <a:gdLst/>
              <a:ahLst/>
              <a:cxnLst/>
              <a:rect l="l" t="t" r="r" b="b"/>
              <a:pathLst>
                <a:path w="1522094" h="872490">
                  <a:moveTo>
                    <a:pt x="32994" y="846328"/>
                  </a:moveTo>
                  <a:lnTo>
                    <a:pt x="0" y="871994"/>
                  </a:lnTo>
                  <a:lnTo>
                    <a:pt x="13728" y="862672"/>
                  </a:lnTo>
                  <a:lnTo>
                    <a:pt x="32994" y="846328"/>
                  </a:lnTo>
                  <a:close/>
                </a:path>
                <a:path w="1522094" h="872490">
                  <a:moveTo>
                    <a:pt x="175780" y="690041"/>
                  </a:moveTo>
                  <a:lnTo>
                    <a:pt x="171856" y="691146"/>
                  </a:lnTo>
                  <a:lnTo>
                    <a:pt x="143332" y="716305"/>
                  </a:lnTo>
                  <a:lnTo>
                    <a:pt x="175780" y="690041"/>
                  </a:lnTo>
                  <a:close/>
                </a:path>
                <a:path w="1522094" h="872490">
                  <a:moveTo>
                    <a:pt x="226428" y="743635"/>
                  </a:moveTo>
                  <a:lnTo>
                    <a:pt x="210223" y="751014"/>
                  </a:lnTo>
                  <a:lnTo>
                    <a:pt x="193446" y="762266"/>
                  </a:lnTo>
                  <a:lnTo>
                    <a:pt x="178638" y="774014"/>
                  </a:lnTo>
                  <a:lnTo>
                    <a:pt x="168363" y="782878"/>
                  </a:lnTo>
                  <a:lnTo>
                    <a:pt x="187439" y="770293"/>
                  </a:lnTo>
                  <a:lnTo>
                    <a:pt x="197180" y="764349"/>
                  </a:lnTo>
                  <a:lnTo>
                    <a:pt x="207035" y="757872"/>
                  </a:lnTo>
                  <a:lnTo>
                    <a:pt x="226428" y="743635"/>
                  </a:lnTo>
                  <a:close/>
                </a:path>
                <a:path w="1522094" h="872490">
                  <a:moveTo>
                    <a:pt x="427913" y="529450"/>
                  </a:moveTo>
                  <a:lnTo>
                    <a:pt x="423887" y="530644"/>
                  </a:lnTo>
                  <a:lnTo>
                    <a:pt x="395935" y="556234"/>
                  </a:lnTo>
                  <a:lnTo>
                    <a:pt x="399935" y="555053"/>
                  </a:lnTo>
                  <a:lnTo>
                    <a:pt x="427913" y="529450"/>
                  </a:lnTo>
                  <a:close/>
                </a:path>
                <a:path w="1522094" h="872490">
                  <a:moveTo>
                    <a:pt x="1343494" y="103517"/>
                  </a:moveTo>
                  <a:lnTo>
                    <a:pt x="1336116" y="109397"/>
                  </a:lnTo>
                  <a:lnTo>
                    <a:pt x="1331493" y="113499"/>
                  </a:lnTo>
                  <a:lnTo>
                    <a:pt x="1327873" y="117005"/>
                  </a:lnTo>
                  <a:lnTo>
                    <a:pt x="1343494" y="103517"/>
                  </a:lnTo>
                  <a:close/>
                </a:path>
                <a:path w="1522094" h="872490">
                  <a:moveTo>
                    <a:pt x="1521472" y="0"/>
                  </a:moveTo>
                  <a:lnTo>
                    <a:pt x="1480413" y="0"/>
                  </a:lnTo>
                  <a:lnTo>
                    <a:pt x="1454912" y="20078"/>
                  </a:lnTo>
                  <a:lnTo>
                    <a:pt x="1413624" y="53924"/>
                  </a:lnTo>
                  <a:lnTo>
                    <a:pt x="1386852" y="86969"/>
                  </a:lnTo>
                  <a:lnTo>
                    <a:pt x="1387373" y="83832"/>
                  </a:lnTo>
                  <a:lnTo>
                    <a:pt x="1388376" y="77635"/>
                  </a:lnTo>
                  <a:lnTo>
                    <a:pt x="1376032" y="85229"/>
                  </a:lnTo>
                  <a:lnTo>
                    <a:pt x="1351978" y="120688"/>
                  </a:lnTo>
                  <a:lnTo>
                    <a:pt x="1384985" y="99288"/>
                  </a:lnTo>
                  <a:lnTo>
                    <a:pt x="1354061" y="132715"/>
                  </a:lnTo>
                  <a:lnTo>
                    <a:pt x="1307934" y="172237"/>
                  </a:lnTo>
                  <a:lnTo>
                    <a:pt x="1261935" y="206768"/>
                  </a:lnTo>
                  <a:lnTo>
                    <a:pt x="1231404" y="225247"/>
                  </a:lnTo>
                  <a:lnTo>
                    <a:pt x="1259281" y="196811"/>
                  </a:lnTo>
                  <a:lnTo>
                    <a:pt x="1272159" y="179336"/>
                  </a:lnTo>
                  <a:lnTo>
                    <a:pt x="1290840" y="160197"/>
                  </a:lnTo>
                  <a:lnTo>
                    <a:pt x="1334376" y="128066"/>
                  </a:lnTo>
                  <a:lnTo>
                    <a:pt x="1336116" y="126771"/>
                  </a:lnTo>
                  <a:lnTo>
                    <a:pt x="1329829" y="127558"/>
                  </a:lnTo>
                  <a:lnTo>
                    <a:pt x="1323263" y="128066"/>
                  </a:lnTo>
                  <a:lnTo>
                    <a:pt x="1321054" y="125488"/>
                  </a:lnTo>
                  <a:lnTo>
                    <a:pt x="1327873" y="116992"/>
                  </a:lnTo>
                  <a:lnTo>
                    <a:pt x="1292910" y="146583"/>
                  </a:lnTo>
                  <a:lnTo>
                    <a:pt x="1258239" y="175183"/>
                  </a:lnTo>
                  <a:lnTo>
                    <a:pt x="1223645" y="203085"/>
                  </a:lnTo>
                  <a:lnTo>
                    <a:pt x="1154163" y="258432"/>
                  </a:lnTo>
                  <a:lnTo>
                    <a:pt x="1119454" y="287210"/>
                  </a:lnTo>
                  <a:lnTo>
                    <a:pt x="1084707" y="317474"/>
                  </a:lnTo>
                  <a:lnTo>
                    <a:pt x="1049870" y="349707"/>
                  </a:lnTo>
                  <a:lnTo>
                    <a:pt x="1076883" y="335178"/>
                  </a:lnTo>
                  <a:lnTo>
                    <a:pt x="1077988" y="338912"/>
                  </a:lnTo>
                  <a:lnTo>
                    <a:pt x="1063955" y="353669"/>
                  </a:lnTo>
                  <a:lnTo>
                    <a:pt x="1045552" y="372198"/>
                  </a:lnTo>
                  <a:lnTo>
                    <a:pt x="1033538" y="387261"/>
                  </a:lnTo>
                  <a:lnTo>
                    <a:pt x="1038682" y="391591"/>
                  </a:lnTo>
                  <a:lnTo>
                    <a:pt x="1078814" y="353669"/>
                  </a:lnTo>
                  <a:lnTo>
                    <a:pt x="1077722" y="359918"/>
                  </a:lnTo>
                  <a:lnTo>
                    <a:pt x="1085405" y="353669"/>
                  </a:lnTo>
                  <a:lnTo>
                    <a:pt x="1108151" y="335178"/>
                  </a:lnTo>
                  <a:lnTo>
                    <a:pt x="1124331" y="322021"/>
                  </a:lnTo>
                  <a:lnTo>
                    <a:pt x="1129715" y="317639"/>
                  </a:lnTo>
                  <a:lnTo>
                    <a:pt x="1119505" y="320014"/>
                  </a:lnTo>
                  <a:lnTo>
                    <a:pt x="1111808" y="322008"/>
                  </a:lnTo>
                  <a:lnTo>
                    <a:pt x="1106551" y="322021"/>
                  </a:lnTo>
                  <a:lnTo>
                    <a:pt x="1103630" y="318452"/>
                  </a:lnTo>
                  <a:lnTo>
                    <a:pt x="1139393" y="294170"/>
                  </a:lnTo>
                  <a:lnTo>
                    <a:pt x="1151864" y="289572"/>
                  </a:lnTo>
                  <a:lnTo>
                    <a:pt x="1161605" y="288683"/>
                  </a:lnTo>
                  <a:lnTo>
                    <a:pt x="1189126" y="275564"/>
                  </a:lnTo>
                  <a:lnTo>
                    <a:pt x="1247521" y="228549"/>
                  </a:lnTo>
                  <a:lnTo>
                    <a:pt x="1251508" y="225247"/>
                  </a:lnTo>
                  <a:lnTo>
                    <a:pt x="1266761" y="212623"/>
                  </a:lnTo>
                  <a:lnTo>
                    <a:pt x="1261897" y="219481"/>
                  </a:lnTo>
                  <a:lnTo>
                    <a:pt x="1268349" y="214071"/>
                  </a:lnTo>
                  <a:lnTo>
                    <a:pt x="1269428" y="212623"/>
                  </a:lnTo>
                  <a:lnTo>
                    <a:pt x="1270647" y="210997"/>
                  </a:lnTo>
                  <a:lnTo>
                    <a:pt x="1272120" y="208203"/>
                  </a:lnTo>
                  <a:lnTo>
                    <a:pt x="1403718" y="99288"/>
                  </a:lnTo>
                  <a:lnTo>
                    <a:pt x="1418539" y="86969"/>
                  </a:lnTo>
                  <a:lnTo>
                    <a:pt x="1493926" y="23583"/>
                  </a:lnTo>
                  <a:lnTo>
                    <a:pt x="1521472" y="0"/>
                  </a:lnTo>
                  <a:close/>
                </a:path>
              </a:pathLst>
            </a:custGeom>
            <a:solidFill>
              <a:srgbClr val="FFD100"/>
            </a:solidFill>
          </p:spPr>
          <p:txBody>
            <a:bodyPr wrap="square" lIns="0" tIns="0" rIns="0" bIns="0" rtlCol="0"/>
            <a:lstStyle/>
            <a:p>
              <a:endParaRPr/>
            </a:p>
          </p:txBody>
        </p:sp>
        <p:pic>
          <p:nvPicPr>
            <p:cNvPr id="131" name="object 28">
              <a:extLst>
                <a:ext uri="{FF2B5EF4-FFF2-40B4-BE49-F238E27FC236}">
                  <a16:creationId xmlns:a16="http://schemas.microsoft.com/office/drawing/2014/main" id="{463FC3C8-11F3-5803-51DA-97AEC773676A}"/>
                </a:ext>
              </a:extLst>
            </p:cNvPr>
            <p:cNvPicPr/>
            <p:nvPr/>
          </p:nvPicPr>
          <p:blipFill>
            <a:blip r:embed="rId17" cstate="print"/>
            <a:stretch>
              <a:fillRect/>
            </a:stretch>
          </p:blipFill>
          <p:spPr>
            <a:xfrm>
              <a:off x="14480441" y="224541"/>
              <a:ext cx="204483" cy="210236"/>
            </a:xfrm>
            <a:prstGeom prst="rect">
              <a:avLst/>
            </a:prstGeom>
          </p:spPr>
        </p:pic>
        <p:sp>
          <p:nvSpPr>
            <p:cNvPr id="132" name="object 29">
              <a:extLst>
                <a:ext uri="{FF2B5EF4-FFF2-40B4-BE49-F238E27FC236}">
                  <a16:creationId xmlns:a16="http://schemas.microsoft.com/office/drawing/2014/main" id="{9D7CF82D-8B56-D710-24AF-ED0A67D75DE5}"/>
                </a:ext>
              </a:extLst>
            </p:cNvPr>
            <p:cNvSpPr/>
            <p:nvPr userDrawn="1"/>
          </p:nvSpPr>
          <p:spPr>
            <a:xfrm>
              <a:off x="4667339" y="5"/>
              <a:ext cx="10330180" cy="1598930"/>
            </a:xfrm>
            <a:custGeom>
              <a:avLst/>
              <a:gdLst/>
              <a:ahLst/>
              <a:cxnLst/>
              <a:rect l="l" t="t" r="r" b="b"/>
              <a:pathLst>
                <a:path w="10330180" h="1598930">
                  <a:moveTo>
                    <a:pt x="473633" y="1314742"/>
                  </a:moveTo>
                  <a:lnTo>
                    <a:pt x="389636" y="1151064"/>
                  </a:lnTo>
                  <a:lnTo>
                    <a:pt x="368947" y="1109954"/>
                  </a:lnTo>
                  <a:lnTo>
                    <a:pt x="292633" y="955103"/>
                  </a:lnTo>
                  <a:lnTo>
                    <a:pt x="267982" y="903071"/>
                  </a:lnTo>
                  <a:lnTo>
                    <a:pt x="273977" y="912114"/>
                  </a:lnTo>
                  <a:lnTo>
                    <a:pt x="269633" y="899299"/>
                  </a:lnTo>
                  <a:lnTo>
                    <a:pt x="247954" y="846239"/>
                  </a:lnTo>
                  <a:lnTo>
                    <a:pt x="239649" y="825055"/>
                  </a:lnTo>
                  <a:lnTo>
                    <a:pt x="239039" y="820153"/>
                  </a:lnTo>
                  <a:lnTo>
                    <a:pt x="250647" y="841044"/>
                  </a:lnTo>
                  <a:lnTo>
                    <a:pt x="218414" y="771982"/>
                  </a:lnTo>
                  <a:lnTo>
                    <a:pt x="194056" y="718693"/>
                  </a:lnTo>
                  <a:lnTo>
                    <a:pt x="185585" y="700900"/>
                  </a:lnTo>
                  <a:lnTo>
                    <a:pt x="181648" y="693889"/>
                  </a:lnTo>
                  <a:lnTo>
                    <a:pt x="183794" y="701332"/>
                  </a:lnTo>
                  <a:lnTo>
                    <a:pt x="211734" y="766102"/>
                  </a:lnTo>
                  <a:lnTo>
                    <a:pt x="221284" y="787565"/>
                  </a:lnTo>
                  <a:lnTo>
                    <a:pt x="187020" y="721017"/>
                  </a:lnTo>
                  <a:lnTo>
                    <a:pt x="163614" y="677583"/>
                  </a:lnTo>
                  <a:lnTo>
                    <a:pt x="130937" y="620077"/>
                  </a:lnTo>
                  <a:lnTo>
                    <a:pt x="122402" y="604494"/>
                  </a:lnTo>
                  <a:lnTo>
                    <a:pt x="101346" y="562876"/>
                  </a:lnTo>
                  <a:lnTo>
                    <a:pt x="51142" y="455460"/>
                  </a:lnTo>
                  <a:lnTo>
                    <a:pt x="0" y="338670"/>
                  </a:lnTo>
                  <a:lnTo>
                    <a:pt x="24523" y="405549"/>
                  </a:lnTo>
                  <a:lnTo>
                    <a:pt x="47307" y="465074"/>
                  </a:lnTo>
                  <a:lnTo>
                    <a:pt x="68592" y="518198"/>
                  </a:lnTo>
                  <a:lnTo>
                    <a:pt x="88607" y="565899"/>
                  </a:lnTo>
                  <a:lnTo>
                    <a:pt x="107607" y="609130"/>
                  </a:lnTo>
                  <a:lnTo>
                    <a:pt x="125793" y="648855"/>
                  </a:lnTo>
                  <a:lnTo>
                    <a:pt x="143433" y="686028"/>
                  </a:lnTo>
                  <a:lnTo>
                    <a:pt x="195287" y="791857"/>
                  </a:lnTo>
                  <a:lnTo>
                    <a:pt x="246253" y="901331"/>
                  </a:lnTo>
                  <a:lnTo>
                    <a:pt x="268084" y="944079"/>
                  </a:lnTo>
                  <a:lnTo>
                    <a:pt x="290334" y="986586"/>
                  </a:lnTo>
                  <a:lnTo>
                    <a:pt x="369062" y="1134808"/>
                  </a:lnTo>
                  <a:lnTo>
                    <a:pt x="426910" y="1239697"/>
                  </a:lnTo>
                  <a:lnTo>
                    <a:pt x="473633" y="1314742"/>
                  </a:lnTo>
                  <a:close/>
                </a:path>
                <a:path w="10330180" h="1598930">
                  <a:moveTo>
                    <a:pt x="3671405" y="86334"/>
                  </a:moveTo>
                  <a:lnTo>
                    <a:pt x="3661727" y="63220"/>
                  </a:lnTo>
                  <a:lnTo>
                    <a:pt x="3651872" y="38290"/>
                  </a:lnTo>
                  <a:lnTo>
                    <a:pt x="3637026" y="0"/>
                  </a:lnTo>
                  <a:lnTo>
                    <a:pt x="3626053" y="0"/>
                  </a:lnTo>
                  <a:lnTo>
                    <a:pt x="3648621" y="51574"/>
                  </a:lnTo>
                  <a:lnTo>
                    <a:pt x="3668128" y="85001"/>
                  </a:lnTo>
                  <a:lnTo>
                    <a:pt x="3671405" y="86334"/>
                  </a:lnTo>
                  <a:close/>
                </a:path>
                <a:path w="10330180" h="1598930">
                  <a:moveTo>
                    <a:pt x="3894442" y="409397"/>
                  </a:moveTo>
                  <a:lnTo>
                    <a:pt x="3893693" y="407149"/>
                  </a:lnTo>
                  <a:lnTo>
                    <a:pt x="3886593" y="388340"/>
                  </a:lnTo>
                  <a:lnTo>
                    <a:pt x="3879634" y="370217"/>
                  </a:lnTo>
                  <a:lnTo>
                    <a:pt x="3891305" y="401866"/>
                  </a:lnTo>
                  <a:lnTo>
                    <a:pt x="3894442" y="409397"/>
                  </a:lnTo>
                  <a:close/>
                </a:path>
                <a:path w="10330180" h="1598930">
                  <a:moveTo>
                    <a:pt x="4107853" y="855738"/>
                  </a:moveTo>
                  <a:lnTo>
                    <a:pt x="4085310" y="805065"/>
                  </a:lnTo>
                  <a:lnTo>
                    <a:pt x="4052265" y="741197"/>
                  </a:lnTo>
                  <a:lnTo>
                    <a:pt x="4012019" y="662343"/>
                  </a:lnTo>
                  <a:lnTo>
                    <a:pt x="3983774" y="605637"/>
                  </a:lnTo>
                  <a:lnTo>
                    <a:pt x="3956316" y="548538"/>
                  </a:lnTo>
                  <a:lnTo>
                    <a:pt x="3930916" y="493737"/>
                  </a:lnTo>
                  <a:lnTo>
                    <a:pt x="3908818" y="443941"/>
                  </a:lnTo>
                  <a:lnTo>
                    <a:pt x="3899141" y="420687"/>
                  </a:lnTo>
                  <a:lnTo>
                    <a:pt x="3894442" y="409397"/>
                  </a:lnTo>
                  <a:lnTo>
                    <a:pt x="3897947" y="420116"/>
                  </a:lnTo>
                  <a:lnTo>
                    <a:pt x="3896372" y="420687"/>
                  </a:lnTo>
                  <a:lnTo>
                    <a:pt x="3883520" y="392264"/>
                  </a:lnTo>
                  <a:lnTo>
                    <a:pt x="3871049" y="363575"/>
                  </a:lnTo>
                  <a:lnTo>
                    <a:pt x="3858806" y="334759"/>
                  </a:lnTo>
                  <a:lnTo>
                    <a:pt x="3834688" y="277774"/>
                  </a:lnTo>
                  <a:lnTo>
                    <a:pt x="3822115" y="248285"/>
                  </a:lnTo>
                  <a:lnTo>
                    <a:pt x="3809936" y="219443"/>
                  </a:lnTo>
                  <a:lnTo>
                    <a:pt x="3798087" y="190423"/>
                  </a:lnTo>
                  <a:lnTo>
                    <a:pt x="3822496" y="252450"/>
                  </a:lnTo>
                  <a:lnTo>
                    <a:pt x="3830866" y="277774"/>
                  </a:lnTo>
                  <a:lnTo>
                    <a:pt x="3826205" y="273443"/>
                  </a:lnTo>
                  <a:lnTo>
                    <a:pt x="3811536" y="246443"/>
                  </a:lnTo>
                  <a:lnTo>
                    <a:pt x="3790365" y="203542"/>
                  </a:lnTo>
                  <a:lnTo>
                    <a:pt x="3766743" y="151257"/>
                  </a:lnTo>
                  <a:lnTo>
                    <a:pt x="3742880" y="97053"/>
                  </a:lnTo>
                  <a:lnTo>
                    <a:pt x="3721836" y="48006"/>
                  </a:lnTo>
                  <a:lnTo>
                    <a:pt x="3707714" y="12128"/>
                  </a:lnTo>
                  <a:lnTo>
                    <a:pt x="3703015" y="0"/>
                  </a:lnTo>
                  <a:lnTo>
                    <a:pt x="3690594" y="0"/>
                  </a:lnTo>
                  <a:lnTo>
                    <a:pt x="3706203" y="38493"/>
                  </a:lnTo>
                  <a:lnTo>
                    <a:pt x="3759162" y="164566"/>
                  </a:lnTo>
                  <a:lnTo>
                    <a:pt x="3783965" y="224320"/>
                  </a:lnTo>
                  <a:lnTo>
                    <a:pt x="3808450" y="280987"/>
                  </a:lnTo>
                  <a:lnTo>
                    <a:pt x="3831120" y="334987"/>
                  </a:lnTo>
                  <a:lnTo>
                    <a:pt x="3851783" y="386092"/>
                  </a:lnTo>
                  <a:lnTo>
                    <a:pt x="3861714" y="410222"/>
                  </a:lnTo>
                  <a:lnTo>
                    <a:pt x="3871137" y="433489"/>
                  </a:lnTo>
                  <a:lnTo>
                    <a:pt x="3879977" y="455917"/>
                  </a:lnTo>
                  <a:lnTo>
                    <a:pt x="3888117" y="477494"/>
                  </a:lnTo>
                  <a:lnTo>
                    <a:pt x="3910825" y="523113"/>
                  </a:lnTo>
                  <a:lnTo>
                    <a:pt x="3930954" y="562711"/>
                  </a:lnTo>
                  <a:lnTo>
                    <a:pt x="3948823" y="596912"/>
                  </a:lnTo>
                  <a:lnTo>
                    <a:pt x="3978757" y="651929"/>
                  </a:lnTo>
                  <a:lnTo>
                    <a:pt x="4002836" y="693597"/>
                  </a:lnTo>
                  <a:lnTo>
                    <a:pt x="4032935" y="742848"/>
                  </a:lnTo>
                  <a:lnTo>
                    <a:pt x="4076154" y="810488"/>
                  </a:lnTo>
                  <a:lnTo>
                    <a:pt x="4105287" y="856526"/>
                  </a:lnTo>
                  <a:lnTo>
                    <a:pt x="4107853" y="855738"/>
                  </a:lnTo>
                  <a:close/>
                </a:path>
                <a:path w="10330180" h="1598930">
                  <a:moveTo>
                    <a:pt x="4488637" y="1598345"/>
                  </a:moveTo>
                  <a:lnTo>
                    <a:pt x="4477524" y="1586547"/>
                  </a:lnTo>
                  <a:lnTo>
                    <a:pt x="4445139" y="1551203"/>
                  </a:lnTo>
                  <a:lnTo>
                    <a:pt x="4439717" y="1545742"/>
                  </a:lnTo>
                  <a:lnTo>
                    <a:pt x="4435780" y="1542084"/>
                  </a:lnTo>
                  <a:lnTo>
                    <a:pt x="4461903" y="1570520"/>
                  </a:lnTo>
                  <a:lnTo>
                    <a:pt x="4475111" y="1584591"/>
                  </a:lnTo>
                  <a:lnTo>
                    <a:pt x="4488637" y="1598345"/>
                  </a:lnTo>
                  <a:close/>
                </a:path>
                <a:path w="10330180" h="1598930">
                  <a:moveTo>
                    <a:pt x="10286517" y="159423"/>
                  </a:moveTo>
                  <a:lnTo>
                    <a:pt x="10281475" y="163042"/>
                  </a:lnTo>
                  <a:lnTo>
                    <a:pt x="10275684" y="168059"/>
                  </a:lnTo>
                  <a:lnTo>
                    <a:pt x="10267925" y="175869"/>
                  </a:lnTo>
                  <a:lnTo>
                    <a:pt x="10286517" y="159423"/>
                  </a:lnTo>
                  <a:close/>
                </a:path>
                <a:path w="10330180" h="1598930">
                  <a:moveTo>
                    <a:pt x="10312857" y="150888"/>
                  </a:moveTo>
                  <a:lnTo>
                    <a:pt x="10311778" y="150977"/>
                  </a:lnTo>
                  <a:lnTo>
                    <a:pt x="10310774" y="151003"/>
                  </a:lnTo>
                  <a:lnTo>
                    <a:pt x="10309631" y="151155"/>
                  </a:lnTo>
                  <a:lnTo>
                    <a:pt x="10309390" y="152120"/>
                  </a:lnTo>
                  <a:lnTo>
                    <a:pt x="10309873" y="152501"/>
                  </a:lnTo>
                  <a:lnTo>
                    <a:pt x="10312857" y="150888"/>
                  </a:lnTo>
                  <a:close/>
                </a:path>
                <a:path w="10330180" h="1598930">
                  <a:moveTo>
                    <a:pt x="10329989" y="125374"/>
                  </a:moveTo>
                  <a:lnTo>
                    <a:pt x="10328859" y="121907"/>
                  </a:lnTo>
                  <a:lnTo>
                    <a:pt x="10286517" y="159423"/>
                  </a:lnTo>
                  <a:lnTo>
                    <a:pt x="10297262" y="151663"/>
                  </a:lnTo>
                  <a:lnTo>
                    <a:pt x="10303091" y="151511"/>
                  </a:lnTo>
                  <a:lnTo>
                    <a:pt x="10309631" y="151155"/>
                  </a:lnTo>
                  <a:lnTo>
                    <a:pt x="10314521" y="144475"/>
                  </a:lnTo>
                  <a:lnTo>
                    <a:pt x="10323258" y="134391"/>
                  </a:lnTo>
                  <a:lnTo>
                    <a:pt x="10329989" y="125374"/>
                  </a:lnTo>
                  <a:close/>
                </a:path>
              </a:pathLst>
            </a:custGeom>
            <a:solidFill>
              <a:srgbClr val="FFD100"/>
            </a:solidFill>
          </p:spPr>
          <p:txBody>
            <a:bodyPr wrap="square" lIns="0" tIns="0" rIns="0" bIns="0" rtlCol="0"/>
            <a:lstStyle/>
            <a:p>
              <a:endParaRPr/>
            </a:p>
          </p:txBody>
        </p:sp>
      </p:grpSp>
      <p:pic>
        <p:nvPicPr>
          <p:cNvPr id="49" name="object 45"/>
          <p:cNvPicPr/>
          <p:nvPr userDrawn="1"/>
        </p:nvPicPr>
        <p:blipFill>
          <a:blip r:embed="rId18" cstate="print"/>
          <a:stretch>
            <a:fillRect/>
          </a:stretch>
        </p:blipFill>
        <p:spPr>
          <a:xfrm>
            <a:off x="647700" y="6254289"/>
            <a:ext cx="1268412" cy="222340"/>
          </a:xfrm>
          <a:prstGeom prst="rect">
            <a:avLst/>
          </a:prstGeom>
        </p:spPr>
      </p:pic>
      <p:sp>
        <p:nvSpPr>
          <p:cNvPr id="2" name="Holder 2"/>
          <p:cNvSpPr>
            <a:spLocks noGrp="1"/>
          </p:cNvSpPr>
          <p:nvPr>
            <p:ph type="title" hasCustomPrompt="1"/>
          </p:nvPr>
        </p:nvSpPr>
        <p:spPr>
          <a:xfrm>
            <a:off x="630573" y="261711"/>
            <a:ext cx="5732127" cy="553998"/>
          </a:xfrm>
        </p:spPr>
        <p:txBody>
          <a:bodyPr lIns="0" tIns="0" rIns="0" bIns="0"/>
          <a:lstStyle>
            <a:lvl1pPr>
              <a:defRPr sz="3600" b="1" i="0">
                <a:solidFill>
                  <a:schemeClr val="tx1"/>
                </a:solidFill>
                <a:latin typeface="F37 Lineca"/>
                <a:cs typeface="F37 Lineca"/>
              </a:defRPr>
            </a:lvl1pPr>
          </a:lstStyle>
          <a:p>
            <a:r>
              <a:rPr lang="en-US"/>
              <a:t>Headline to go here</a:t>
            </a:r>
            <a:endParaRPr/>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
        <p:nvSpPr>
          <p:cNvPr id="51" name="Text Placeholder 50">
            <a:extLst>
              <a:ext uri="{FF2B5EF4-FFF2-40B4-BE49-F238E27FC236}">
                <a16:creationId xmlns:a16="http://schemas.microsoft.com/office/drawing/2014/main" id="{59C7AFCA-6DBA-FF5A-A78F-91B7AB931A1D}"/>
              </a:ext>
            </a:extLst>
          </p:cNvPr>
          <p:cNvSpPr>
            <a:spLocks noGrp="1"/>
          </p:cNvSpPr>
          <p:nvPr>
            <p:ph type="body" sz="quarter" idx="10" hasCustomPrompt="1"/>
          </p:nvPr>
        </p:nvSpPr>
        <p:spPr>
          <a:xfrm>
            <a:off x="647552" y="840267"/>
            <a:ext cx="4394791" cy="354659"/>
          </a:xfrm>
          <a:prstGeom prst="rect">
            <a:avLst/>
          </a:prstGeom>
        </p:spPr>
        <p:txBody>
          <a:bodyPr>
            <a:noAutofit/>
          </a:bodyPr>
          <a:lstStyle>
            <a:lvl1pPr marL="0" indent="0">
              <a:spcBef>
                <a:spcPts val="694"/>
              </a:spcBef>
              <a:buNone/>
              <a:defRPr lang="en-US" sz="2000" b="1" i="0" dirty="0" smtClean="0">
                <a:solidFill>
                  <a:schemeClr val="tx1"/>
                </a:solidFill>
                <a:latin typeface="F37 Lineca"/>
                <a:ea typeface="+mj-ea"/>
                <a:cs typeface="F37 Lineca"/>
              </a:defRPr>
            </a:lvl1pPr>
          </a:lstStyle>
          <a:p>
            <a:pPr lvl="0"/>
            <a:r>
              <a:rPr lang="en-US"/>
              <a:t>Subtitle to go here</a:t>
            </a:r>
          </a:p>
        </p:txBody>
      </p:sp>
      <p:grpSp>
        <p:nvGrpSpPr>
          <p:cNvPr id="133" name="Group 132">
            <a:extLst>
              <a:ext uri="{FF2B5EF4-FFF2-40B4-BE49-F238E27FC236}">
                <a16:creationId xmlns:a16="http://schemas.microsoft.com/office/drawing/2014/main" id="{88ABA733-D833-07F3-454C-B3A8AAE3D08F}"/>
              </a:ext>
            </a:extLst>
          </p:cNvPr>
          <p:cNvGrpSpPr/>
          <p:nvPr userDrawn="1"/>
        </p:nvGrpSpPr>
        <p:grpSpPr>
          <a:xfrm>
            <a:off x="10502817" y="5874488"/>
            <a:ext cx="1130380" cy="605365"/>
            <a:chOff x="22581058" y="12630150"/>
            <a:chExt cx="2430316" cy="1301534"/>
          </a:xfrm>
          <a:solidFill>
            <a:schemeClr val="tx1"/>
          </a:solidFill>
        </p:grpSpPr>
        <p:pic>
          <p:nvPicPr>
            <p:cNvPr id="134" name="Graphic 133">
              <a:extLst>
                <a:ext uri="{FF2B5EF4-FFF2-40B4-BE49-F238E27FC236}">
                  <a16:creationId xmlns:a16="http://schemas.microsoft.com/office/drawing/2014/main" id="{991E53AF-40FA-F3EF-9C04-5657908C0131}"/>
                </a:ext>
              </a:extLst>
            </p:cNvPr>
            <p:cNvPicPr>
              <a:picLocks noChangeAspect="1"/>
            </p:cNvPicPr>
            <p:nvPr userDrawn="1"/>
          </p:nvPicPr>
          <p:blipFill>
            <a:blip>
              <a:extLst>
                <a:ext uri="{96DAC541-7B7A-43D3-8B79-37D633B846F1}">
                  <asvg:svgBlip xmlns:asvg="http://schemas.microsoft.com/office/drawing/2016/SVG/main" r:embed="rId19"/>
                </a:ext>
              </a:extLst>
            </a:blip>
            <a:stretch>
              <a:fillRect/>
            </a:stretch>
          </p:blipFill>
          <p:spPr>
            <a:xfrm>
              <a:off x="23683783" y="13016620"/>
              <a:ext cx="1327591" cy="694094"/>
            </a:xfrm>
            <a:prstGeom prst="rect">
              <a:avLst/>
            </a:prstGeom>
          </p:spPr>
        </p:pic>
        <p:pic>
          <p:nvPicPr>
            <p:cNvPr id="135" name="Graphic 134">
              <a:extLst>
                <a:ext uri="{FF2B5EF4-FFF2-40B4-BE49-F238E27FC236}">
                  <a16:creationId xmlns:a16="http://schemas.microsoft.com/office/drawing/2014/main" id="{294AB1FC-4617-A675-7A7E-BE4A3A5F0A1E}"/>
                </a:ext>
              </a:extLst>
            </p:cNvPr>
            <p:cNvPicPr>
              <a:picLocks noChangeAspect="1"/>
            </p:cNvPicPr>
            <p:nvPr userDrawn="1"/>
          </p:nvPicPr>
          <p:blipFill>
            <a:blip>
              <a:extLst>
                <a:ext uri="{96DAC541-7B7A-43D3-8B79-37D633B846F1}">
                  <asvg:svgBlip xmlns:asvg="http://schemas.microsoft.com/office/drawing/2016/SVG/main" r:embed="rId20"/>
                </a:ext>
              </a:extLst>
            </a:blip>
            <a:stretch>
              <a:fillRect/>
            </a:stretch>
          </p:blipFill>
          <p:spPr>
            <a:xfrm>
              <a:off x="22581058" y="12630150"/>
              <a:ext cx="1110792" cy="1301534"/>
            </a:xfrm>
            <a:prstGeom prst="rect">
              <a:avLst/>
            </a:prstGeom>
          </p:spPr>
        </p:pic>
      </p:grpSp>
    </p:spTree>
    <p:extLst>
      <p:ext uri="{BB962C8B-B14F-4D97-AF65-F5344CB8AC3E}">
        <p14:creationId xmlns:p14="http://schemas.microsoft.com/office/powerpoint/2010/main" val="142758880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Text">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E613FFC-FADE-DAD9-2536-BD505B4F654B}"/>
              </a:ext>
            </a:extLst>
          </p:cNvPr>
          <p:cNvGrpSpPr/>
          <p:nvPr userDrawn="1"/>
        </p:nvGrpSpPr>
        <p:grpSpPr>
          <a:xfrm>
            <a:off x="11171571" y="60102"/>
            <a:ext cx="1025699" cy="6811516"/>
            <a:chOff x="18407867" y="42491"/>
            <a:chExt cx="1696538" cy="11266459"/>
          </a:xfrm>
        </p:grpSpPr>
        <p:pic>
          <p:nvPicPr>
            <p:cNvPr id="5" name="object 2">
              <a:extLst>
                <a:ext uri="{FF2B5EF4-FFF2-40B4-BE49-F238E27FC236}">
                  <a16:creationId xmlns:a16="http://schemas.microsoft.com/office/drawing/2014/main" id="{6B23CB8B-0818-4BD1-1525-9BD22F63229E}"/>
                </a:ext>
              </a:extLst>
            </p:cNvPr>
            <p:cNvPicPr/>
            <p:nvPr/>
          </p:nvPicPr>
          <p:blipFill>
            <a:blip r:embed="rId2" cstate="print"/>
            <a:stretch>
              <a:fillRect/>
            </a:stretch>
          </p:blipFill>
          <p:spPr>
            <a:xfrm>
              <a:off x="18407867" y="42491"/>
              <a:ext cx="1696233" cy="8826100"/>
            </a:xfrm>
            <a:prstGeom prst="rect">
              <a:avLst/>
            </a:prstGeom>
          </p:spPr>
        </p:pic>
        <p:sp>
          <p:nvSpPr>
            <p:cNvPr id="6" name="object 3">
              <a:extLst>
                <a:ext uri="{FF2B5EF4-FFF2-40B4-BE49-F238E27FC236}">
                  <a16:creationId xmlns:a16="http://schemas.microsoft.com/office/drawing/2014/main" id="{5BCE66E9-F85D-4AF8-410E-E61BFA04ADEA}"/>
                </a:ext>
              </a:extLst>
            </p:cNvPr>
            <p:cNvSpPr/>
            <p:nvPr/>
          </p:nvSpPr>
          <p:spPr>
            <a:xfrm>
              <a:off x="19455435" y="10181825"/>
              <a:ext cx="648970" cy="1127125"/>
            </a:xfrm>
            <a:custGeom>
              <a:avLst/>
              <a:gdLst/>
              <a:ahLst/>
              <a:cxnLst/>
              <a:rect l="l" t="t" r="r" b="b"/>
              <a:pathLst>
                <a:path w="648969" h="1127125">
                  <a:moveTo>
                    <a:pt x="648665" y="23279"/>
                  </a:moveTo>
                  <a:lnTo>
                    <a:pt x="648652" y="0"/>
                  </a:lnTo>
                  <a:lnTo>
                    <a:pt x="618070" y="36118"/>
                  </a:lnTo>
                  <a:lnTo>
                    <a:pt x="583907" y="77482"/>
                  </a:lnTo>
                  <a:lnTo>
                    <a:pt x="549744" y="119824"/>
                  </a:lnTo>
                  <a:lnTo>
                    <a:pt x="515531" y="163182"/>
                  </a:lnTo>
                  <a:lnTo>
                    <a:pt x="512711" y="165620"/>
                  </a:lnTo>
                  <a:lnTo>
                    <a:pt x="514769" y="161340"/>
                  </a:lnTo>
                  <a:lnTo>
                    <a:pt x="520090" y="152933"/>
                  </a:lnTo>
                  <a:lnTo>
                    <a:pt x="533603" y="133845"/>
                  </a:lnTo>
                  <a:lnTo>
                    <a:pt x="537705" y="127749"/>
                  </a:lnTo>
                  <a:lnTo>
                    <a:pt x="496023" y="186067"/>
                  </a:lnTo>
                  <a:lnTo>
                    <a:pt x="460946" y="239560"/>
                  </a:lnTo>
                  <a:lnTo>
                    <a:pt x="435051" y="281178"/>
                  </a:lnTo>
                  <a:lnTo>
                    <a:pt x="427609" y="297230"/>
                  </a:lnTo>
                  <a:lnTo>
                    <a:pt x="429818" y="290449"/>
                  </a:lnTo>
                  <a:lnTo>
                    <a:pt x="434695" y="279069"/>
                  </a:lnTo>
                  <a:lnTo>
                    <a:pt x="444474" y="261556"/>
                  </a:lnTo>
                  <a:lnTo>
                    <a:pt x="461378" y="236347"/>
                  </a:lnTo>
                  <a:lnTo>
                    <a:pt x="446239" y="258254"/>
                  </a:lnTo>
                  <a:lnTo>
                    <a:pt x="431965" y="279831"/>
                  </a:lnTo>
                  <a:lnTo>
                    <a:pt x="418325" y="300926"/>
                  </a:lnTo>
                  <a:lnTo>
                    <a:pt x="405053" y="321424"/>
                  </a:lnTo>
                  <a:lnTo>
                    <a:pt x="392061" y="341299"/>
                  </a:lnTo>
                  <a:lnTo>
                    <a:pt x="379260" y="360540"/>
                  </a:lnTo>
                  <a:lnTo>
                    <a:pt x="366877" y="379323"/>
                  </a:lnTo>
                  <a:lnTo>
                    <a:pt x="355130" y="397802"/>
                  </a:lnTo>
                  <a:lnTo>
                    <a:pt x="311404" y="467779"/>
                  </a:lnTo>
                  <a:lnTo>
                    <a:pt x="290741" y="500405"/>
                  </a:lnTo>
                  <a:lnTo>
                    <a:pt x="285838" y="508444"/>
                  </a:lnTo>
                  <a:lnTo>
                    <a:pt x="281114" y="516470"/>
                  </a:lnTo>
                  <a:lnTo>
                    <a:pt x="276466" y="524459"/>
                  </a:lnTo>
                  <a:lnTo>
                    <a:pt x="242925" y="581558"/>
                  </a:lnTo>
                  <a:lnTo>
                    <a:pt x="216014" y="629539"/>
                  </a:lnTo>
                  <a:lnTo>
                    <a:pt x="190830" y="677265"/>
                  </a:lnTo>
                  <a:lnTo>
                    <a:pt x="167119" y="725703"/>
                  </a:lnTo>
                  <a:lnTo>
                    <a:pt x="144627" y="775817"/>
                  </a:lnTo>
                  <a:lnTo>
                    <a:pt x="148742" y="758342"/>
                  </a:lnTo>
                  <a:lnTo>
                    <a:pt x="168300" y="715886"/>
                  </a:lnTo>
                  <a:lnTo>
                    <a:pt x="187617" y="676097"/>
                  </a:lnTo>
                  <a:lnTo>
                    <a:pt x="191071" y="666610"/>
                  </a:lnTo>
                  <a:lnTo>
                    <a:pt x="166966" y="712533"/>
                  </a:lnTo>
                  <a:lnTo>
                    <a:pt x="144894" y="756361"/>
                  </a:lnTo>
                  <a:lnTo>
                    <a:pt x="125514" y="798791"/>
                  </a:lnTo>
                  <a:lnTo>
                    <a:pt x="107353" y="839571"/>
                  </a:lnTo>
                  <a:lnTo>
                    <a:pt x="90220" y="879068"/>
                  </a:lnTo>
                  <a:lnTo>
                    <a:pt x="75044" y="918095"/>
                  </a:lnTo>
                  <a:lnTo>
                    <a:pt x="45961" y="994511"/>
                  </a:lnTo>
                  <a:lnTo>
                    <a:pt x="32308" y="1032840"/>
                  </a:lnTo>
                  <a:lnTo>
                    <a:pt x="25755" y="1052245"/>
                  </a:lnTo>
                  <a:lnTo>
                    <a:pt x="12268" y="1091450"/>
                  </a:lnTo>
                  <a:lnTo>
                    <a:pt x="5321" y="1111364"/>
                  </a:lnTo>
                  <a:lnTo>
                    <a:pt x="0" y="1126731"/>
                  </a:lnTo>
                  <a:lnTo>
                    <a:pt x="19278" y="1126731"/>
                  </a:lnTo>
                  <a:lnTo>
                    <a:pt x="54267" y="1126731"/>
                  </a:lnTo>
                  <a:lnTo>
                    <a:pt x="648665" y="1126731"/>
                  </a:lnTo>
                  <a:lnTo>
                    <a:pt x="648665" y="23279"/>
                  </a:lnTo>
                  <a:close/>
                </a:path>
              </a:pathLst>
            </a:custGeom>
            <a:solidFill>
              <a:srgbClr val="00A2E9"/>
            </a:solidFill>
          </p:spPr>
          <p:txBody>
            <a:bodyPr wrap="square" lIns="0" tIns="0" rIns="0" bIns="0" rtlCol="0"/>
            <a:lstStyle/>
            <a:p>
              <a:endParaRPr/>
            </a:p>
          </p:txBody>
        </p:sp>
      </p:grpSp>
      <p:pic>
        <p:nvPicPr>
          <p:cNvPr id="3" name="object 4">
            <a:extLst>
              <a:ext uri="{FF2B5EF4-FFF2-40B4-BE49-F238E27FC236}">
                <a16:creationId xmlns:a16="http://schemas.microsoft.com/office/drawing/2014/main" id="{E56ADB24-53D2-44F7-DF59-378780AFCAD5}"/>
              </a:ext>
            </a:extLst>
          </p:cNvPr>
          <p:cNvPicPr/>
          <p:nvPr userDrawn="1"/>
        </p:nvPicPr>
        <p:blipFill>
          <a:blip r:embed="rId3" cstate="print"/>
          <a:stretch>
            <a:fillRect/>
          </a:stretch>
        </p:blipFill>
        <p:spPr>
          <a:xfrm>
            <a:off x="0" y="0"/>
            <a:ext cx="4540938" cy="6858000"/>
          </a:xfrm>
          <a:prstGeom prst="rect">
            <a:avLst/>
          </a:prstGeom>
        </p:spPr>
      </p:pic>
      <p:pic>
        <p:nvPicPr>
          <p:cNvPr id="34" name="object 34"/>
          <p:cNvPicPr/>
          <p:nvPr/>
        </p:nvPicPr>
        <p:blipFill>
          <a:blip r:embed="rId4" cstate="print"/>
          <a:stretch>
            <a:fillRect/>
          </a:stretch>
        </p:blipFill>
        <p:spPr>
          <a:xfrm>
            <a:off x="647700" y="6253346"/>
            <a:ext cx="1268412" cy="222340"/>
          </a:xfrm>
          <a:prstGeom prst="rect">
            <a:avLst/>
          </a:prstGeom>
        </p:spPr>
      </p:pic>
      <p:sp>
        <p:nvSpPr>
          <p:cNvPr id="2" name="Holder 2"/>
          <p:cNvSpPr>
            <a:spLocks noGrp="1"/>
          </p:cNvSpPr>
          <p:nvPr userDrawn="1">
            <p:ph type="title"/>
          </p:nvPr>
        </p:nvSpPr>
        <p:spPr>
          <a:xfrm>
            <a:off x="630573" y="261711"/>
            <a:ext cx="4411793" cy="553998"/>
          </a:xfrm>
        </p:spPr>
        <p:txBody>
          <a:bodyPr lIns="0" tIns="0" rIns="0" bIns="0"/>
          <a:lstStyle>
            <a:lvl1pPr>
              <a:defRPr sz="3600" b="1" i="0">
                <a:solidFill>
                  <a:schemeClr val="tx1"/>
                </a:solidFill>
                <a:latin typeface="F37 Lineca"/>
                <a:cs typeface="F37 Lineca"/>
              </a:defRPr>
            </a:lvl1pPr>
          </a:lstStyle>
          <a:p>
            <a:endParaRPr/>
          </a:p>
        </p:txBody>
      </p:sp>
      <p:sp>
        <p:nvSpPr>
          <p:cNvPr id="46" name="Text Placeholder 45">
            <a:extLst>
              <a:ext uri="{FF2B5EF4-FFF2-40B4-BE49-F238E27FC236}">
                <a16:creationId xmlns:a16="http://schemas.microsoft.com/office/drawing/2014/main" id="{D028FBB4-062F-863B-BC41-7419D523C967}"/>
              </a:ext>
            </a:extLst>
          </p:cNvPr>
          <p:cNvSpPr>
            <a:spLocks noGrp="1"/>
          </p:cNvSpPr>
          <p:nvPr>
            <p:ph type="body" sz="quarter" idx="10"/>
          </p:nvPr>
        </p:nvSpPr>
        <p:spPr>
          <a:xfrm>
            <a:off x="647553" y="1373372"/>
            <a:ext cx="10636250" cy="400493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7" name="Group 6">
            <a:extLst>
              <a:ext uri="{FF2B5EF4-FFF2-40B4-BE49-F238E27FC236}">
                <a16:creationId xmlns:a16="http://schemas.microsoft.com/office/drawing/2014/main" id="{F8C2BB25-7E5C-BFFA-C518-9036809FE021}"/>
              </a:ext>
            </a:extLst>
          </p:cNvPr>
          <p:cNvGrpSpPr/>
          <p:nvPr userDrawn="1"/>
        </p:nvGrpSpPr>
        <p:grpSpPr>
          <a:xfrm>
            <a:off x="10502817" y="5874488"/>
            <a:ext cx="1130380" cy="605365"/>
            <a:chOff x="22581058" y="12630150"/>
            <a:chExt cx="2430316" cy="1301534"/>
          </a:xfrm>
          <a:solidFill>
            <a:schemeClr val="tx1"/>
          </a:solidFill>
        </p:grpSpPr>
        <p:pic>
          <p:nvPicPr>
            <p:cNvPr id="37" name="Graphic 36">
              <a:extLst>
                <a:ext uri="{FF2B5EF4-FFF2-40B4-BE49-F238E27FC236}">
                  <a16:creationId xmlns:a16="http://schemas.microsoft.com/office/drawing/2014/main" id="{36C431BC-738C-74BA-5DE3-5565C9608B49}"/>
                </a:ext>
              </a:extLst>
            </p:cNvPr>
            <p:cNvPicPr>
              <a:picLocks noChangeAspect="1"/>
            </p:cNvPicPr>
            <p:nvPr userDrawn="1"/>
          </p:nvPicPr>
          <p:blipFill>
            <a:blip>
              <a:extLst>
                <a:ext uri="{96DAC541-7B7A-43D3-8B79-37D633B846F1}">
                  <asvg:svgBlip xmlns:asvg="http://schemas.microsoft.com/office/drawing/2016/SVG/main" r:embed="rId5"/>
                </a:ext>
              </a:extLst>
            </a:blip>
            <a:stretch>
              <a:fillRect/>
            </a:stretch>
          </p:blipFill>
          <p:spPr>
            <a:xfrm>
              <a:off x="23683783" y="13016620"/>
              <a:ext cx="1327591" cy="694094"/>
            </a:xfrm>
            <a:prstGeom prst="rect">
              <a:avLst/>
            </a:prstGeom>
          </p:spPr>
        </p:pic>
        <p:pic>
          <p:nvPicPr>
            <p:cNvPr id="43" name="Graphic 42">
              <a:extLst>
                <a:ext uri="{FF2B5EF4-FFF2-40B4-BE49-F238E27FC236}">
                  <a16:creationId xmlns:a16="http://schemas.microsoft.com/office/drawing/2014/main" id="{6AD6CA03-1DCA-9E78-5755-DC9EDF192F49}"/>
                </a:ext>
              </a:extLst>
            </p:cNvPr>
            <p:cNvPicPr>
              <a:picLocks noChangeAspect="1"/>
            </p:cNvPicPr>
            <p:nvPr userDrawn="1"/>
          </p:nvPicPr>
          <p:blipFill>
            <a:blip>
              <a:extLst>
                <a:ext uri="{96DAC541-7B7A-43D3-8B79-37D633B846F1}">
                  <asvg:svgBlip xmlns:asvg="http://schemas.microsoft.com/office/drawing/2016/SVG/main" r:embed="rId6"/>
                </a:ext>
              </a:extLst>
            </a:blip>
            <a:stretch>
              <a:fillRect/>
            </a:stretch>
          </p:blipFill>
          <p:spPr>
            <a:xfrm>
              <a:off x="22581058" y="12630150"/>
              <a:ext cx="1110792" cy="1301534"/>
            </a:xfrm>
            <a:prstGeom prst="rect">
              <a:avLst/>
            </a:prstGeom>
          </p:spPr>
        </p:pic>
      </p:grpSp>
    </p:spTree>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Text 2">
    <p:spTree>
      <p:nvGrpSpPr>
        <p:cNvPr id="1" name=""/>
        <p:cNvGrpSpPr/>
        <p:nvPr/>
      </p:nvGrpSpPr>
      <p:grpSpPr>
        <a:xfrm>
          <a:off x="0" y="0"/>
          <a:ext cx="0" cy="0"/>
          <a:chOff x="0" y="0"/>
          <a:chExt cx="0" cy="0"/>
        </a:xfrm>
      </p:grpSpPr>
      <p:grpSp>
        <p:nvGrpSpPr>
          <p:cNvPr id="91" name="Group 90">
            <a:extLst>
              <a:ext uri="{FF2B5EF4-FFF2-40B4-BE49-F238E27FC236}">
                <a16:creationId xmlns:a16="http://schemas.microsoft.com/office/drawing/2014/main" id="{B73D67CD-E55E-B30A-9F56-E574691D5621}"/>
              </a:ext>
            </a:extLst>
          </p:cNvPr>
          <p:cNvGrpSpPr/>
          <p:nvPr userDrawn="1"/>
        </p:nvGrpSpPr>
        <p:grpSpPr>
          <a:xfrm>
            <a:off x="5812466" y="-23548"/>
            <a:ext cx="6391349" cy="6884208"/>
            <a:chOff x="9604908" y="0"/>
            <a:chExt cx="10499523" cy="11309178"/>
          </a:xfrm>
        </p:grpSpPr>
        <p:grpSp>
          <p:nvGrpSpPr>
            <p:cNvPr id="92" name="object 2">
              <a:extLst>
                <a:ext uri="{FF2B5EF4-FFF2-40B4-BE49-F238E27FC236}">
                  <a16:creationId xmlns:a16="http://schemas.microsoft.com/office/drawing/2014/main" id="{8A4BAF14-8C43-071B-74CE-723DD5E1FF8B}"/>
                </a:ext>
              </a:extLst>
            </p:cNvPr>
            <p:cNvGrpSpPr/>
            <p:nvPr/>
          </p:nvGrpSpPr>
          <p:grpSpPr>
            <a:xfrm>
              <a:off x="17532230" y="7677839"/>
              <a:ext cx="1147445" cy="1461770"/>
              <a:chOff x="17532230" y="7677839"/>
              <a:chExt cx="1147445" cy="1461770"/>
            </a:xfrm>
          </p:grpSpPr>
          <p:sp>
            <p:nvSpPr>
              <p:cNvPr id="231" name="object 3">
                <a:extLst>
                  <a:ext uri="{FF2B5EF4-FFF2-40B4-BE49-F238E27FC236}">
                    <a16:creationId xmlns:a16="http://schemas.microsoft.com/office/drawing/2014/main" id="{A2E4B09E-50D9-8772-9C63-6BD85CC78694}"/>
                  </a:ext>
                </a:extLst>
              </p:cNvPr>
              <p:cNvSpPr/>
              <p:nvPr/>
            </p:nvSpPr>
            <p:spPr>
              <a:xfrm>
                <a:off x="17532230" y="7677839"/>
                <a:ext cx="1147445" cy="1318895"/>
              </a:xfrm>
              <a:custGeom>
                <a:avLst/>
                <a:gdLst/>
                <a:ahLst/>
                <a:cxnLst/>
                <a:rect l="l" t="t" r="r" b="b"/>
                <a:pathLst>
                  <a:path w="1147444" h="1318895">
                    <a:moveTo>
                      <a:pt x="456929" y="0"/>
                    </a:moveTo>
                    <a:lnTo>
                      <a:pt x="415382" y="2073"/>
                    </a:lnTo>
                    <a:lnTo>
                      <a:pt x="374381" y="7897"/>
                    </a:lnTo>
                    <a:lnTo>
                      <a:pt x="334101" y="17553"/>
                    </a:lnTo>
                    <a:lnTo>
                      <a:pt x="294719" y="31120"/>
                    </a:lnTo>
                    <a:lnTo>
                      <a:pt x="256413" y="48681"/>
                    </a:lnTo>
                    <a:lnTo>
                      <a:pt x="220016" y="69916"/>
                    </a:lnTo>
                    <a:lnTo>
                      <a:pt x="186267" y="94327"/>
                    </a:lnTo>
                    <a:lnTo>
                      <a:pt x="155202" y="121724"/>
                    </a:lnTo>
                    <a:lnTo>
                      <a:pt x="126855" y="151914"/>
                    </a:lnTo>
                    <a:lnTo>
                      <a:pt x="101264" y="184708"/>
                    </a:lnTo>
                    <a:lnTo>
                      <a:pt x="78463" y="219914"/>
                    </a:lnTo>
                    <a:lnTo>
                      <a:pt x="58489" y="257342"/>
                    </a:lnTo>
                    <a:lnTo>
                      <a:pt x="41377" y="296799"/>
                    </a:lnTo>
                    <a:lnTo>
                      <a:pt x="27163" y="338096"/>
                    </a:lnTo>
                    <a:lnTo>
                      <a:pt x="15882" y="381042"/>
                    </a:lnTo>
                    <a:lnTo>
                      <a:pt x="7571" y="425445"/>
                    </a:lnTo>
                    <a:lnTo>
                      <a:pt x="2265" y="471114"/>
                    </a:lnTo>
                    <a:lnTo>
                      <a:pt x="0" y="517859"/>
                    </a:lnTo>
                    <a:lnTo>
                      <a:pt x="811" y="565488"/>
                    </a:lnTo>
                    <a:lnTo>
                      <a:pt x="4734" y="613811"/>
                    </a:lnTo>
                    <a:lnTo>
                      <a:pt x="11805" y="662636"/>
                    </a:lnTo>
                    <a:lnTo>
                      <a:pt x="22060" y="711773"/>
                    </a:lnTo>
                    <a:lnTo>
                      <a:pt x="35535" y="761031"/>
                    </a:lnTo>
                    <a:lnTo>
                      <a:pt x="52264" y="810218"/>
                    </a:lnTo>
                    <a:lnTo>
                      <a:pt x="72285" y="859144"/>
                    </a:lnTo>
                    <a:lnTo>
                      <a:pt x="95632" y="907618"/>
                    </a:lnTo>
                    <a:lnTo>
                      <a:pt x="121855" y="954598"/>
                    </a:lnTo>
                    <a:lnTo>
                      <a:pt x="150362" y="999117"/>
                    </a:lnTo>
                    <a:lnTo>
                      <a:pt x="180976" y="1041094"/>
                    </a:lnTo>
                    <a:lnTo>
                      <a:pt x="213520" y="1080448"/>
                    </a:lnTo>
                    <a:lnTo>
                      <a:pt x="247817" y="1117099"/>
                    </a:lnTo>
                    <a:lnTo>
                      <a:pt x="283690" y="1150966"/>
                    </a:lnTo>
                    <a:lnTo>
                      <a:pt x="320963" y="1181969"/>
                    </a:lnTo>
                    <a:lnTo>
                      <a:pt x="359459" y="1210027"/>
                    </a:lnTo>
                    <a:lnTo>
                      <a:pt x="399002" y="1235059"/>
                    </a:lnTo>
                    <a:lnTo>
                      <a:pt x="439413" y="1256986"/>
                    </a:lnTo>
                    <a:lnTo>
                      <a:pt x="480517" y="1275725"/>
                    </a:lnTo>
                    <a:lnTo>
                      <a:pt x="522137" y="1291197"/>
                    </a:lnTo>
                    <a:lnTo>
                      <a:pt x="564095" y="1303322"/>
                    </a:lnTo>
                    <a:lnTo>
                      <a:pt x="606216" y="1312017"/>
                    </a:lnTo>
                    <a:lnTo>
                      <a:pt x="648322" y="1317204"/>
                    </a:lnTo>
                    <a:lnTo>
                      <a:pt x="690236" y="1318801"/>
                    </a:lnTo>
                    <a:lnTo>
                      <a:pt x="731783" y="1316728"/>
                    </a:lnTo>
                    <a:lnTo>
                      <a:pt x="772784" y="1310904"/>
                    </a:lnTo>
                    <a:lnTo>
                      <a:pt x="813063" y="1301248"/>
                    </a:lnTo>
                    <a:lnTo>
                      <a:pt x="852444" y="1287680"/>
                    </a:lnTo>
                    <a:lnTo>
                      <a:pt x="890749" y="1270120"/>
                    </a:lnTo>
                    <a:lnTo>
                      <a:pt x="927147" y="1248883"/>
                    </a:lnTo>
                    <a:lnTo>
                      <a:pt x="960898" y="1224471"/>
                    </a:lnTo>
                    <a:lnTo>
                      <a:pt x="991964" y="1197074"/>
                    </a:lnTo>
                    <a:lnTo>
                      <a:pt x="1020312" y="1166882"/>
                    </a:lnTo>
                    <a:lnTo>
                      <a:pt x="1045904" y="1134088"/>
                    </a:lnTo>
                    <a:lnTo>
                      <a:pt x="1068705" y="1098882"/>
                    </a:lnTo>
                    <a:lnTo>
                      <a:pt x="1088680" y="1061454"/>
                    </a:lnTo>
                    <a:lnTo>
                      <a:pt x="1105793" y="1021997"/>
                    </a:lnTo>
                    <a:lnTo>
                      <a:pt x="1120008" y="980700"/>
                    </a:lnTo>
                    <a:lnTo>
                      <a:pt x="1131289" y="937755"/>
                    </a:lnTo>
                    <a:lnTo>
                      <a:pt x="1139600" y="893352"/>
                    </a:lnTo>
                    <a:lnTo>
                      <a:pt x="1144907" y="847683"/>
                    </a:lnTo>
                    <a:lnTo>
                      <a:pt x="1147172" y="800939"/>
                    </a:lnTo>
                    <a:lnTo>
                      <a:pt x="1146362" y="753310"/>
                    </a:lnTo>
                    <a:lnTo>
                      <a:pt x="1142438" y="704988"/>
                    </a:lnTo>
                    <a:lnTo>
                      <a:pt x="1135367" y="656163"/>
                    </a:lnTo>
                    <a:lnTo>
                      <a:pt x="1125112" y="607027"/>
                    </a:lnTo>
                    <a:lnTo>
                      <a:pt x="1111638" y="557769"/>
                    </a:lnTo>
                    <a:lnTo>
                      <a:pt x="1094908" y="508582"/>
                    </a:lnTo>
                    <a:lnTo>
                      <a:pt x="1074887" y="459656"/>
                    </a:lnTo>
                    <a:lnTo>
                      <a:pt x="1051540" y="411183"/>
                    </a:lnTo>
                    <a:lnTo>
                      <a:pt x="1025314" y="364203"/>
                    </a:lnTo>
                    <a:lnTo>
                      <a:pt x="996805" y="319684"/>
                    </a:lnTo>
                    <a:lnTo>
                      <a:pt x="966190" y="277707"/>
                    </a:lnTo>
                    <a:lnTo>
                      <a:pt x="933645" y="238353"/>
                    </a:lnTo>
                    <a:lnTo>
                      <a:pt x="899347" y="201702"/>
                    </a:lnTo>
                    <a:lnTo>
                      <a:pt x="863473" y="167834"/>
                    </a:lnTo>
                    <a:lnTo>
                      <a:pt x="826199" y="136832"/>
                    </a:lnTo>
                    <a:lnTo>
                      <a:pt x="787703" y="108774"/>
                    </a:lnTo>
                    <a:lnTo>
                      <a:pt x="748161" y="83741"/>
                    </a:lnTo>
                    <a:lnTo>
                      <a:pt x="707750" y="61815"/>
                    </a:lnTo>
                    <a:lnTo>
                      <a:pt x="666647" y="43075"/>
                    </a:lnTo>
                    <a:lnTo>
                      <a:pt x="625027" y="27603"/>
                    </a:lnTo>
                    <a:lnTo>
                      <a:pt x="583069" y="15479"/>
                    </a:lnTo>
                    <a:lnTo>
                      <a:pt x="540949" y="6783"/>
                    </a:lnTo>
                    <a:lnTo>
                      <a:pt x="498843" y="1596"/>
                    </a:lnTo>
                    <a:lnTo>
                      <a:pt x="456929" y="0"/>
                    </a:lnTo>
                    <a:close/>
                  </a:path>
                </a:pathLst>
              </a:custGeom>
              <a:solidFill>
                <a:srgbClr val="00A2E9"/>
              </a:solidFill>
            </p:spPr>
            <p:txBody>
              <a:bodyPr wrap="square" lIns="0" tIns="0" rIns="0" bIns="0" rtlCol="0"/>
              <a:lstStyle/>
              <a:p>
                <a:endParaRPr/>
              </a:p>
            </p:txBody>
          </p:sp>
          <p:pic>
            <p:nvPicPr>
              <p:cNvPr id="232" name="object 4">
                <a:extLst>
                  <a:ext uri="{FF2B5EF4-FFF2-40B4-BE49-F238E27FC236}">
                    <a16:creationId xmlns:a16="http://schemas.microsoft.com/office/drawing/2014/main" id="{918728EA-BF45-10DD-B00B-CE9B6AFC7DF2}"/>
                  </a:ext>
                </a:extLst>
              </p:cNvPr>
              <p:cNvPicPr/>
              <p:nvPr/>
            </p:nvPicPr>
            <p:blipFill>
              <a:blip r:embed="rId2" cstate="print"/>
              <a:stretch>
                <a:fillRect/>
              </a:stretch>
            </p:blipFill>
            <p:spPr>
              <a:xfrm>
                <a:off x="17821791" y="7719046"/>
                <a:ext cx="154084" cy="71307"/>
              </a:xfrm>
              <a:prstGeom prst="rect">
                <a:avLst/>
              </a:prstGeom>
            </p:spPr>
          </p:pic>
          <p:sp>
            <p:nvSpPr>
              <p:cNvPr id="233" name="object 5">
                <a:extLst>
                  <a:ext uri="{FF2B5EF4-FFF2-40B4-BE49-F238E27FC236}">
                    <a16:creationId xmlns:a16="http://schemas.microsoft.com/office/drawing/2014/main" id="{62D57147-BF62-1982-AD60-236E13616F7F}"/>
                  </a:ext>
                </a:extLst>
              </p:cNvPr>
              <p:cNvSpPr/>
              <p:nvPr/>
            </p:nvSpPr>
            <p:spPr>
              <a:xfrm>
                <a:off x="17555248" y="7706861"/>
                <a:ext cx="996315" cy="1432560"/>
              </a:xfrm>
              <a:custGeom>
                <a:avLst/>
                <a:gdLst/>
                <a:ahLst/>
                <a:cxnLst/>
                <a:rect l="l" t="t" r="r" b="b"/>
                <a:pathLst>
                  <a:path w="996315" h="1432559">
                    <a:moveTo>
                      <a:pt x="29324" y="471271"/>
                    </a:moveTo>
                    <a:lnTo>
                      <a:pt x="28930" y="470966"/>
                    </a:lnTo>
                    <a:lnTo>
                      <a:pt x="28562" y="470890"/>
                    </a:lnTo>
                    <a:lnTo>
                      <a:pt x="28194" y="470903"/>
                    </a:lnTo>
                    <a:lnTo>
                      <a:pt x="29324" y="471271"/>
                    </a:lnTo>
                    <a:close/>
                  </a:path>
                  <a:path w="996315" h="1432559">
                    <a:moveTo>
                      <a:pt x="33972" y="472744"/>
                    </a:moveTo>
                    <a:lnTo>
                      <a:pt x="29324" y="471271"/>
                    </a:lnTo>
                    <a:lnTo>
                      <a:pt x="31610" y="472948"/>
                    </a:lnTo>
                    <a:lnTo>
                      <a:pt x="33693" y="478980"/>
                    </a:lnTo>
                    <a:lnTo>
                      <a:pt x="33972" y="472744"/>
                    </a:lnTo>
                    <a:close/>
                  </a:path>
                  <a:path w="996315" h="1432559">
                    <a:moveTo>
                      <a:pt x="75831" y="943013"/>
                    </a:moveTo>
                    <a:lnTo>
                      <a:pt x="71132" y="939495"/>
                    </a:lnTo>
                    <a:lnTo>
                      <a:pt x="72961" y="942213"/>
                    </a:lnTo>
                    <a:lnTo>
                      <a:pt x="74460" y="942962"/>
                    </a:lnTo>
                    <a:lnTo>
                      <a:pt x="75831" y="943013"/>
                    </a:lnTo>
                    <a:close/>
                  </a:path>
                  <a:path w="996315" h="1432559">
                    <a:moveTo>
                      <a:pt x="117246" y="1138580"/>
                    </a:moveTo>
                    <a:lnTo>
                      <a:pt x="113131" y="1135189"/>
                    </a:lnTo>
                    <a:lnTo>
                      <a:pt x="114477" y="1136561"/>
                    </a:lnTo>
                    <a:lnTo>
                      <a:pt x="115887" y="1137653"/>
                    </a:lnTo>
                    <a:lnTo>
                      <a:pt x="117246" y="1138580"/>
                    </a:lnTo>
                    <a:close/>
                  </a:path>
                  <a:path w="996315" h="1432559">
                    <a:moveTo>
                      <a:pt x="126873" y="53492"/>
                    </a:moveTo>
                    <a:lnTo>
                      <a:pt x="120383" y="61023"/>
                    </a:lnTo>
                    <a:lnTo>
                      <a:pt x="120942" y="63360"/>
                    </a:lnTo>
                    <a:lnTo>
                      <a:pt x="122847" y="63804"/>
                    </a:lnTo>
                    <a:lnTo>
                      <a:pt x="124409" y="60363"/>
                    </a:lnTo>
                    <a:lnTo>
                      <a:pt x="126047" y="57188"/>
                    </a:lnTo>
                    <a:lnTo>
                      <a:pt x="126873" y="53492"/>
                    </a:lnTo>
                    <a:close/>
                  </a:path>
                  <a:path w="996315" h="1432559">
                    <a:moveTo>
                      <a:pt x="198437" y="1201013"/>
                    </a:moveTo>
                    <a:lnTo>
                      <a:pt x="193802" y="1198041"/>
                    </a:lnTo>
                    <a:lnTo>
                      <a:pt x="195122" y="1199337"/>
                    </a:lnTo>
                    <a:lnTo>
                      <a:pt x="197548" y="1201712"/>
                    </a:lnTo>
                    <a:lnTo>
                      <a:pt x="197967" y="1201559"/>
                    </a:lnTo>
                    <a:lnTo>
                      <a:pt x="198120" y="1201280"/>
                    </a:lnTo>
                    <a:lnTo>
                      <a:pt x="198437" y="1201013"/>
                    </a:lnTo>
                    <a:close/>
                  </a:path>
                  <a:path w="996315" h="1432559">
                    <a:moveTo>
                      <a:pt x="278053" y="1246403"/>
                    </a:moveTo>
                    <a:lnTo>
                      <a:pt x="277329" y="1244752"/>
                    </a:lnTo>
                    <a:lnTo>
                      <a:pt x="276326" y="1243393"/>
                    </a:lnTo>
                    <a:lnTo>
                      <a:pt x="275285" y="1242034"/>
                    </a:lnTo>
                    <a:lnTo>
                      <a:pt x="275488" y="1243241"/>
                    </a:lnTo>
                    <a:lnTo>
                      <a:pt x="276275" y="1244612"/>
                    </a:lnTo>
                    <a:lnTo>
                      <a:pt x="278053" y="1246403"/>
                    </a:lnTo>
                    <a:close/>
                  </a:path>
                  <a:path w="996315" h="1432559">
                    <a:moveTo>
                      <a:pt x="284746" y="1231392"/>
                    </a:moveTo>
                    <a:lnTo>
                      <a:pt x="271284" y="1223899"/>
                    </a:lnTo>
                    <a:lnTo>
                      <a:pt x="273913" y="1224838"/>
                    </a:lnTo>
                    <a:lnTo>
                      <a:pt x="273329" y="1222794"/>
                    </a:lnTo>
                    <a:lnTo>
                      <a:pt x="275932" y="1223695"/>
                    </a:lnTo>
                    <a:lnTo>
                      <a:pt x="266204" y="1213510"/>
                    </a:lnTo>
                    <a:lnTo>
                      <a:pt x="255917" y="1208468"/>
                    </a:lnTo>
                    <a:lnTo>
                      <a:pt x="245224" y="1204798"/>
                    </a:lnTo>
                    <a:lnTo>
                      <a:pt x="234226" y="1198803"/>
                    </a:lnTo>
                    <a:lnTo>
                      <a:pt x="235140" y="1194600"/>
                    </a:lnTo>
                    <a:lnTo>
                      <a:pt x="241427" y="1195628"/>
                    </a:lnTo>
                    <a:lnTo>
                      <a:pt x="247396" y="1197216"/>
                    </a:lnTo>
                    <a:lnTo>
                      <a:pt x="247345" y="1194689"/>
                    </a:lnTo>
                    <a:lnTo>
                      <a:pt x="239077" y="1189672"/>
                    </a:lnTo>
                    <a:lnTo>
                      <a:pt x="230479" y="1182662"/>
                    </a:lnTo>
                    <a:lnTo>
                      <a:pt x="213093" y="1167269"/>
                    </a:lnTo>
                    <a:lnTo>
                      <a:pt x="205054" y="1160729"/>
                    </a:lnTo>
                    <a:lnTo>
                      <a:pt x="197573" y="1156525"/>
                    </a:lnTo>
                    <a:lnTo>
                      <a:pt x="190868" y="1155700"/>
                    </a:lnTo>
                    <a:lnTo>
                      <a:pt x="185178" y="1159281"/>
                    </a:lnTo>
                    <a:lnTo>
                      <a:pt x="177800" y="1152372"/>
                    </a:lnTo>
                    <a:lnTo>
                      <a:pt x="174459" y="1146797"/>
                    </a:lnTo>
                    <a:lnTo>
                      <a:pt x="173456" y="1142022"/>
                    </a:lnTo>
                    <a:lnTo>
                      <a:pt x="173088" y="1137475"/>
                    </a:lnTo>
                    <a:lnTo>
                      <a:pt x="160439" y="1133424"/>
                    </a:lnTo>
                    <a:lnTo>
                      <a:pt x="148678" y="1124407"/>
                    </a:lnTo>
                    <a:lnTo>
                      <a:pt x="137820" y="1112443"/>
                    </a:lnTo>
                    <a:lnTo>
                      <a:pt x="127838" y="1099578"/>
                    </a:lnTo>
                    <a:lnTo>
                      <a:pt x="118859" y="1087564"/>
                    </a:lnTo>
                    <a:lnTo>
                      <a:pt x="110299" y="1078585"/>
                    </a:lnTo>
                    <a:lnTo>
                      <a:pt x="101968" y="1074534"/>
                    </a:lnTo>
                    <a:lnTo>
                      <a:pt x="93687" y="1077239"/>
                    </a:lnTo>
                    <a:lnTo>
                      <a:pt x="106387" y="1090396"/>
                    </a:lnTo>
                    <a:lnTo>
                      <a:pt x="114642" y="1097483"/>
                    </a:lnTo>
                    <a:lnTo>
                      <a:pt x="124269" y="1103503"/>
                    </a:lnTo>
                    <a:lnTo>
                      <a:pt x="109181" y="1116533"/>
                    </a:lnTo>
                    <a:lnTo>
                      <a:pt x="117919" y="1122057"/>
                    </a:lnTo>
                    <a:lnTo>
                      <a:pt x="123952" y="1120965"/>
                    </a:lnTo>
                    <a:lnTo>
                      <a:pt x="130937" y="1121143"/>
                    </a:lnTo>
                    <a:lnTo>
                      <a:pt x="142544" y="1130490"/>
                    </a:lnTo>
                    <a:lnTo>
                      <a:pt x="137325" y="1123365"/>
                    </a:lnTo>
                    <a:lnTo>
                      <a:pt x="152412" y="1134783"/>
                    </a:lnTo>
                    <a:lnTo>
                      <a:pt x="168605" y="1149794"/>
                    </a:lnTo>
                    <a:lnTo>
                      <a:pt x="184873" y="1165796"/>
                    </a:lnTo>
                    <a:lnTo>
                      <a:pt x="200152" y="1180109"/>
                    </a:lnTo>
                    <a:lnTo>
                      <a:pt x="198399" y="1183779"/>
                    </a:lnTo>
                    <a:lnTo>
                      <a:pt x="200101" y="1189634"/>
                    </a:lnTo>
                    <a:lnTo>
                      <a:pt x="201396" y="1195946"/>
                    </a:lnTo>
                    <a:lnTo>
                      <a:pt x="234924" y="1219454"/>
                    </a:lnTo>
                    <a:lnTo>
                      <a:pt x="241490" y="1218412"/>
                    </a:lnTo>
                    <a:lnTo>
                      <a:pt x="248246" y="1224521"/>
                    </a:lnTo>
                    <a:lnTo>
                      <a:pt x="267169" y="1234922"/>
                    </a:lnTo>
                    <a:lnTo>
                      <a:pt x="275272" y="1242034"/>
                    </a:lnTo>
                    <a:lnTo>
                      <a:pt x="278434" y="1237742"/>
                    </a:lnTo>
                    <a:lnTo>
                      <a:pt x="284365" y="1235100"/>
                    </a:lnTo>
                    <a:lnTo>
                      <a:pt x="284746" y="1231392"/>
                    </a:lnTo>
                    <a:close/>
                  </a:path>
                  <a:path w="996315" h="1432559">
                    <a:moveTo>
                      <a:pt x="403974" y="1266469"/>
                    </a:moveTo>
                    <a:lnTo>
                      <a:pt x="403326" y="1266088"/>
                    </a:lnTo>
                    <a:lnTo>
                      <a:pt x="402348" y="1265453"/>
                    </a:lnTo>
                    <a:lnTo>
                      <a:pt x="403161" y="1266139"/>
                    </a:lnTo>
                    <a:lnTo>
                      <a:pt x="403974" y="1266469"/>
                    </a:lnTo>
                    <a:close/>
                  </a:path>
                  <a:path w="996315" h="1432559">
                    <a:moveTo>
                      <a:pt x="405765" y="1267434"/>
                    </a:moveTo>
                    <a:lnTo>
                      <a:pt x="404710" y="1266761"/>
                    </a:lnTo>
                    <a:lnTo>
                      <a:pt x="403974" y="1266469"/>
                    </a:lnTo>
                    <a:lnTo>
                      <a:pt x="404596" y="1266812"/>
                    </a:lnTo>
                    <a:lnTo>
                      <a:pt x="405765" y="1267434"/>
                    </a:lnTo>
                    <a:close/>
                  </a:path>
                  <a:path w="996315" h="1432559">
                    <a:moveTo>
                      <a:pt x="413727" y="1317498"/>
                    </a:moveTo>
                    <a:lnTo>
                      <a:pt x="396722" y="1300746"/>
                    </a:lnTo>
                    <a:lnTo>
                      <a:pt x="400697" y="1297533"/>
                    </a:lnTo>
                    <a:lnTo>
                      <a:pt x="411848" y="1294866"/>
                    </a:lnTo>
                    <a:lnTo>
                      <a:pt x="401154" y="1296123"/>
                    </a:lnTo>
                    <a:lnTo>
                      <a:pt x="393585" y="1298956"/>
                    </a:lnTo>
                    <a:lnTo>
                      <a:pt x="385013" y="1299895"/>
                    </a:lnTo>
                    <a:lnTo>
                      <a:pt x="371309" y="1295476"/>
                    </a:lnTo>
                    <a:lnTo>
                      <a:pt x="379437" y="1292504"/>
                    </a:lnTo>
                    <a:lnTo>
                      <a:pt x="383781" y="1286484"/>
                    </a:lnTo>
                    <a:lnTo>
                      <a:pt x="349846" y="1263827"/>
                    </a:lnTo>
                    <a:lnTo>
                      <a:pt x="306959" y="1257427"/>
                    </a:lnTo>
                    <a:lnTo>
                      <a:pt x="274764" y="1253985"/>
                    </a:lnTo>
                    <a:lnTo>
                      <a:pt x="253238" y="1250950"/>
                    </a:lnTo>
                    <a:lnTo>
                      <a:pt x="209511" y="1240510"/>
                    </a:lnTo>
                    <a:lnTo>
                      <a:pt x="198399" y="1232166"/>
                    </a:lnTo>
                    <a:lnTo>
                      <a:pt x="195148" y="1226413"/>
                    </a:lnTo>
                    <a:lnTo>
                      <a:pt x="189445" y="1219606"/>
                    </a:lnTo>
                    <a:lnTo>
                      <a:pt x="182041" y="1212075"/>
                    </a:lnTo>
                    <a:lnTo>
                      <a:pt x="165569" y="1195908"/>
                    </a:lnTo>
                    <a:lnTo>
                      <a:pt x="157886" y="1188097"/>
                    </a:lnTo>
                    <a:lnTo>
                      <a:pt x="151422" y="1181112"/>
                    </a:lnTo>
                    <a:lnTo>
                      <a:pt x="161950" y="1181544"/>
                    </a:lnTo>
                    <a:lnTo>
                      <a:pt x="172504" y="1185176"/>
                    </a:lnTo>
                    <a:lnTo>
                      <a:pt x="183108" y="1191006"/>
                    </a:lnTo>
                    <a:lnTo>
                      <a:pt x="193802" y="1198041"/>
                    </a:lnTo>
                    <a:lnTo>
                      <a:pt x="163258" y="1167739"/>
                    </a:lnTo>
                    <a:lnTo>
                      <a:pt x="144170" y="1179118"/>
                    </a:lnTo>
                    <a:lnTo>
                      <a:pt x="128193" y="1160322"/>
                    </a:lnTo>
                    <a:lnTo>
                      <a:pt x="136359" y="1159383"/>
                    </a:lnTo>
                    <a:lnTo>
                      <a:pt x="149885" y="1162164"/>
                    </a:lnTo>
                    <a:lnTo>
                      <a:pt x="149936" y="1154506"/>
                    </a:lnTo>
                    <a:lnTo>
                      <a:pt x="140411" y="1148397"/>
                    </a:lnTo>
                    <a:lnTo>
                      <a:pt x="131953" y="1144892"/>
                    </a:lnTo>
                    <a:lnTo>
                      <a:pt x="124320" y="1142212"/>
                    </a:lnTo>
                    <a:lnTo>
                      <a:pt x="117246" y="1138580"/>
                    </a:lnTo>
                    <a:lnTo>
                      <a:pt x="127330" y="1148346"/>
                    </a:lnTo>
                    <a:lnTo>
                      <a:pt x="130378" y="1154569"/>
                    </a:lnTo>
                    <a:lnTo>
                      <a:pt x="128638" y="1158519"/>
                    </a:lnTo>
                    <a:lnTo>
                      <a:pt x="120040" y="1164475"/>
                    </a:lnTo>
                    <a:lnTo>
                      <a:pt x="118084" y="1168768"/>
                    </a:lnTo>
                    <a:lnTo>
                      <a:pt x="120967" y="1175512"/>
                    </a:lnTo>
                    <a:lnTo>
                      <a:pt x="131165" y="1185875"/>
                    </a:lnTo>
                    <a:lnTo>
                      <a:pt x="125056" y="1186726"/>
                    </a:lnTo>
                    <a:lnTo>
                      <a:pt x="88671" y="1160614"/>
                    </a:lnTo>
                    <a:lnTo>
                      <a:pt x="84797" y="1154531"/>
                    </a:lnTo>
                    <a:lnTo>
                      <a:pt x="86944" y="1145171"/>
                    </a:lnTo>
                    <a:lnTo>
                      <a:pt x="95173" y="1147622"/>
                    </a:lnTo>
                    <a:lnTo>
                      <a:pt x="106375" y="1153401"/>
                    </a:lnTo>
                    <a:lnTo>
                      <a:pt x="117373" y="1154023"/>
                    </a:lnTo>
                    <a:lnTo>
                      <a:pt x="108394" y="1146949"/>
                    </a:lnTo>
                    <a:lnTo>
                      <a:pt x="102717" y="1144346"/>
                    </a:lnTo>
                    <a:lnTo>
                      <a:pt x="90728" y="1143863"/>
                    </a:lnTo>
                    <a:lnTo>
                      <a:pt x="82905" y="1134579"/>
                    </a:lnTo>
                    <a:lnTo>
                      <a:pt x="74091" y="1126134"/>
                    </a:lnTo>
                    <a:lnTo>
                      <a:pt x="55956" y="1110576"/>
                    </a:lnTo>
                    <a:lnTo>
                      <a:pt x="48272" y="1102677"/>
                    </a:lnTo>
                    <a:lnTo>
                      <a:pt x="42303" y="1094447"/>
                    </a:lnTo>
                    <a:lnTo>
                      <a:pt x="38798" y="1085659"/>
                    </a:lnTo>
                    <a:lnTo>
                      <a:pt x="38531" y="1076045"/>
                    </a:lnTo>
                    <a:lnTo>
                      <a:pt x="28346" y="1066927"/>
                    </a:lnTo>
                    <a:lnTo>
                      <a:pt x="20459" y="1062926"/>
                    </a:lnTo>
                    <a:lnTo>
                      <a:pt x="12954" y="1060856"/>
                    </a:lnTo>
                    <a:lnTo>
                      <a:pt x="3886" y="1057490"/>
                    </a:lnTo>
                    <a:lnTo>
                      <a:pt x="0" y="1065631"/>
                    </a:lnTo>
                    <a:lnTo>
                      <a:pt x="4889" y="1078369"/>
                    </a:lnTo>
                    <a:lnTo>
                      <a:pt x="11671" y="1092555"/>
                    </a:lnTo>
                    <a:lnTo>
                      <a:pt x="13474" y="1105039"/>
                    </a:lnTo>
                    <a:lnTo>
                      <a:pt x="13258" y="1098397"/>
                    </a:lnTo>
                    <a:lnTo>
                      <a:pt x="15595" y="1097940"/>
                    </a:lnTo>
                    <a:lnTo>
                      <a:pt x="25692" y="1116304"/>
                    </a:lnTo>
                    <a:lnTo>
                      <a:pt x="24676" y="1107376"/>
                    </a:lnTo>
                    <a:lnTo>
                      <a:pt x="58229" y="1131887"/>
                    </a:lnTo>
                    <a:lnTo>
                      <a:pt x="57251" y="1134351"/>
                    </a:lnTo>
                    <a:lnTo>
                      <a:pt x="47345" y="1127633"/>
                    </a:lnTo>
                    <a:lnTo>
                      <a:pt x="54483" y="1136802"/>
                    </a:lnTo>
                    <a:lnTo>
                      <a:pt x="64719" y="1144130"/>
                    </a:lnTo>
                    <a:lnTo>
                      <a:pt x="74676" y="1151902"/>
                    </a:lnTo>
                    <a:lnTo>
                      <a:pt x="80987" y="1162392"/>
                    </a:lnTo>
                    <a:lnTo>
                      <a:pt x="78994" y="1165301"/>
                    </a:lnTo>
                    <a:lnTo>
                      <a:pt x="73799" y="1161986"/>
                    </a:lnTo>
                    <a:lnTo>
                      <a:pt x="71602" y="1162710"/>
                    </a:lnTo>
                    <a:lnTo>
                      <a:pt x="84963" y="1168476"/>
                    </a:lnTo>
                    <a:lnTo>
                      <a:pt x="97066" y="1176159"/>
                    </a:lnTo>
                    <a:lnTo>
                      <a:pt x="109943" y="1185125"/>
                    </a:lnTo>
                    <a:lnTo>
                      <a:pt x="125564" y="1194739"/>
                    </a:lnTo>
                    <a:lnTo>
                      <a:pt x="104254" y="1194701"/>
                    </a:lnTo>
                    <a:lnTo>
                      <a:pt x="124485" y="1202651"/>
                    </a:lnTo>
                    <a:lnTo>
                      <a:pt x="144907" y="1218755"/>
                    </a:lnTo>
                    <a:lnTo>
                      <a:pt x="164147" y="1239443"/>
                    </a:lnTo>
                    <a:lnTo>
                      <a:pt x="180809" y="1261122"/>
                    </a:lnTo>
                    <a:lnTo>
                      <a:pt x="179654" y="1256766"/>
                    </a:lnTo>
                    <a:lnTo>
                      <a:pt x="175856" y="1251127"/>
                    </a:lnTo>
                    <a:lnTo>
                      <a:pt x="180708" y="1251445"/>
                    </a:lnTo>
                    <a:lnTo>
                      <a:pt x="191160" y="1259598"/>
                    </a:lnTo>
                    <a:lnTo>
                      <a:pt x="196684" y="1268336"/>
                    </a:lnTo>
                    <a:lnTo>
                      <a:pt x="196786" y="1275422"/>
                    </a:lnTo>
                    <a:lnTo>
                      <a:pt x="190906" y="1278661"/>
                    </a:lnTo>
                    <a:lnTo>
                      <a:pt x="196596" y="1279182"/>
                    </a:lnTo>
                    <a:lnTo>
                      <a:pt x="202577" y="1282725"/>
                    </a:lnTo>
                    <a:lnTo>
                      <a:pt x="213804" y="1291805"/>
                    </a:lnTo>
                    <a:lnTo>
                      <a:pt x="229336" y="1305725"/>
                    </a:lnTo>
                    <a:lnTo>
                      <a:pt x="240347" y="1315173"/>
                    </a:lnTo>
                    <a:lnTo>
                      <a:pt x="251853" y="1323314"/>
                    </a:lnTo>
                    <a:lnTo>
                      <a:pt x="263588" y="1329042"/>
                    </a:lnTo>
                    <a:lnTo>
                      <a:pt x="275221" y="1331290"/>
                    </a:lnTo>
                    <a:lnTo>
                      <a:pt x="310769" y="1330172"/>
                    </a:lnTo>
                    <a:lnTo>
                      <a:pt x="345795" y="1327480"/>
                    </a:lnTo>
                    <a:lnTo>
                      <a:pt x="380149" y="1323238"/>
                    </a:lnTo>
                    <a:lnTo>
                      <a:pt x="413727" y="1317498"/>
                    </a:lnTo>
                    <a:close/>
                  </a:path>
                  <a:path w="996315" h="1432559">
                    <a:moveTo>
                      <a:pt x="432600" y="1313573"/>
                    </a:moveTo>
                    <a:lnTo>
                      <a:pt x="413727" y="1317498"/>
                    </a:lnTo>
                    <a:lnTo>
                      <a:pt x="420789" y="1317294"/>
                    </a:lnTo>
                    <a:lnTo>
                      <a:pt x="427469" y="1315834"/>
                    </a:lnTo>
                    <a:lnTo>
                      <a:pt x="432600" y="1313573"/>
                    </a:lnTo>
                    <a:close/>
                  </a:path>
                  <a:path w="996315" h="1432559">
                    <a:moveTo>
                      <a:pt x="442950" y="1303159"/>
                    </a:moveTo>
                    <a:lnTo>
                      <a:pt x="441439" y="1301457"/>
                    </a:lnTo>
                    <a:lnTo>
                      <a:pt x="438086" y="1304607"/>
                    </a:lnTo>
                    <a:lnTo>
                      <a:pt x="439343" y="1305648"/>
                    </a:lnTo>
                    <a:lnTo>
                      <a:pt x="440296" y="1306207"/>
                    </a:lnTo>
                    <a:lnTo>
                      <a:pt x="441452" y="1306995"/>
                    </a:lnTo>
                    <a:lnTo>
                      <a:pt x="442696" y="1305026"/>
                    </a:lnTo>
                    <a:lnTo>
                      <a:pt x="442950" y="1303159"/>
                    </a:lnTo>
                    <a:close/>
                  </a:path>
                  <a:path w="996315" h="1432559">
                    <a:moveTo>
                      <a:pt x="446544" y="1310208"/>
                    </a:moveTo>
                    <a:lnTo>
                      <a:pt x="445046" y="1309458"/>
                    </a:lnTo>
                    <a:lnTo>
                      <a:pt x="443217" y="1308176"/>
                    </a:lnTo>
                    <a:lnTo>
                      <a:pt x="441452" y="1307007"/>
                    </a:lnTo>
                    <a:lnTo>
                      <a:pt x="439991" y="1309395"/>
                    </a:lnTo>
                    <a:lnTo>
                      <a:pt x="436930" y="1311656"/>
                    </a:lnTo>
                    <a:lnTo>
                      <a:pt x="432600" y="1313573"/>
                    </a:lnTo>
                    <a:lnTo>
                      <a:pt x="437222" y="1312608"/>
                    </a:lnTo>
                    <a:lnTo>
                      <a:pt x="441896" y="1311440"/>
                    </a:lnTo>
                    <a:lnTo>
                      <a:pt x="446544" y="1310208"/>
                    </a:lnTo>
                    <a:close/>
                  </a:path>
                  <a:path w="996315" h="1432559">
                    <a:moveTo>
                      <a:pt x="448665" y="1277708"/>
                    </a:moveTo>
                    <a:lnTo>
                      <a:pt x="446341" y="1277785"/>
                    </a:lnTo>
                    <a:lnTo>
                      <a:pt x="443572" y="1277467"/>
                    </a:lnTo>
                    <a:lnTo>
                      <a:pt x="440867" y="1277264"/>
                    </a:lnTo>
                    <a:lnTo>
                      <a:pt x="438073" y="1277581"/>
                    </a:lnTo>
                    <a:lnTo>
                      <a:pt x="436435" y="1278394"/>
                    </a:lnTo>
                    <a:lnTo>
                      <a:pt x="437349" y="1280147"/>
                    </a:lnTo>
                    <a:lnTo>
                      <a:pt x="441706" y="1278813"/>
                    </a:lnTo>
                    <a:lnTo>
                      <a:pt x="444373" y="1279067"/>
                    </a:lnTo>
                    <a:lnTo>
                      <a:pt x="448665" y="1277708"/>
                    </a:lnTo>
                    <a:close/>
                  </a:path>
                  <a:path w="996315" h="1432559">
                    <a:moveTo>
                      <a:pt x="458419" y="25793"/>
                    </a:moveTo>
                    <a:lnTo>
                      <a:pt x="449529" y="26860"/>
                    </a:lnTo>
                    <a:lnTo>
                      <a:pt x="452805" y="27127"/>
                    </a:lnTo>
                    <a:lnTo>
                      <a:pt x="456006" y="26720"/>
                    </a:lnTo>
                    <a:lnTo>
                      <a:pt x="458419" y="25793"/>
                    </a:lnTo>
                    <a:close/>
                  </a:path>
                  <a:path w="996315" h="1432559">
                    <a:moveTo>
                      <a:pt x="486752" y="0"/>
                    </a:moveTo>
                    <a:lnTo>
                      <a:pt x="485609" y="2019"/>
                    </a:lnTo>
                    <a:lnTo>
                      <a:pt x="486257" y="2019"/>
                    </a:lnTo>
                    <a:lnTo>
                      <a:pt x="486752" y="0"/>
                    </a:lnTo>
                    <a:close/>
                  </a:path>
                  <a:path w="996315" h="1432559">
                    <a:moveTo>
                      <a:pt x="539991" y="65176"/>
                    </a:moveTo>
                    <a:lnTo>
                      <a:pt x="538911" y="64401"/>
                    </a:lnTo>
                    <a:lnTo>
                      <a:pt x="537641" y="63576"/>
                    </a:lnTo>
                    <a:lnTo>
                      <a:pt x="536676" y="62788"/>
                    </a:lnTo>
                    <a:lnTo>
                      <a:pt x="537286" y="63817"/>
                    </a:lnTo>
                    <a:lnTo>
                      <a:pt x="538581" y="64541"/>
                    </a:lnTo>
                    <a:lnTo>
                      <a:pt x="539991" y="65176"/>
                    </a:lnTo>
                    <a:close/>
                  </a:path>
                  <a:path w="996315" h="1432559">
                    <a:moveTo>
                      <a:pt x="548030" y="1334046"/>
                    </a:moveTo>
                    <a:lnTo>
                      <a:pt x="544207" y="1329499"/>
                    </a:lnTo>
                    <a:lnTo>
                      <a:pt x="538441" y="1324508"/>
                    </a:lnTo>
                    <a:lnTo>
                      <a:pt x="535774" y="1320520"/>
                    </a:lnTo>
                    <a:lnTo>
                      <a:pt x="541299" y="1319034"/>
                    </a:lnTo>
                    <a:lnTo>
                      <a:pt x="535038" y="1315351"/>
                    </a:lnTo>
                    <a:lnTo>
                      <a:pt x="526084" y="1313726"/>
                    </a:lnTo>
                    <a:lnTo>
                      <a:pt x="517232" y="1314284"/>
                    </a:lnTo>
                    <a:lnTo>
                      <a:pt x="511340" y="1317167"/>
                    </a:lnTo>
                    <a:lnTo>
                      <a:pt x="518591" y="1311681"/>
                    </a:lnTo>
                    <a:lnTo>
                      <a:pt x="506501" y="1310919"/>
                    </a:lnTo>
                    <a:lnTo>
                      <a:pt x="500011" y="1304683"/>
                    </a:lnTo>
                    <a:lnTo>
                      <a:pt x="499503" y="1297317"/>
                    </a:lnTo>
                    <a:lnTo>
                      <a:pt x="505358" y="1293126"/>
                    </a:lnTo>
                    <a:lnTo>
                      <a:pt x="503986" y="1292796"/>
                    </a:lnTo>
                    <a:lnTo>
                      <a:pt x="507961" y="1291361"/>
                    </a:lnTo>
                    <a:lnTo>
                      <a:pt x="511873" y="1290091"/>
                    </a:lnTo>
                    <a:lnTo>
                      <a:pt x="515848" y="1288440"/>
                    </a:lnTo>
                    <a:lnTo>
                      <a:pt x="507403" y="1288021"/>
                    </a:lnTo>
                    <a:lnTo>
                      <a:pt x="488111" y="1286586"/>
                    </a:lnTo>
                    <a:lnTo>
                      <a:pt x="476923" y="1286103"/>
                    </a:lnTo>
                    <a:lnTo>
                      <a:pt x="483641" y="1287932"/>
                    </a:lnTo>
                    <a:lnTo>
                      <a:pt x="503936" y="1292796"/>
                    </a:lnTo>
                    <a:lnTo>
                      <a:pt x="482854" y="1299946"/>
                    </a:lnTo>
                    <a:lnTo>
                      <a:pt x="475665" y="1302232"/>
                    </a:lnTo>
                    <a:lnTo>
                      <a:pt x="446532" y="1310195"/>
                    </a:lnTo>
                    <a:lnTo>
                      <a:pt x="456526" y="1312799"/>
                    </a:lnTo>
                    <a:lnTo>
                      <a:pt x="472147" y="1308900"/>
                    </a:lnTo>
                    <a:lnTo>
                      <a:pt x="477062" y="1309509"/>
                    </a:lnTo>
                    <a:lnTo>
                      <a:pt x="472960" y="1313713"/>
                    </a:lnTo>
                    <a:lnTo>
                      <a:pt x="491477" y="1319542"/>
                    </a:lnTo>
                    <a:lnTo>
                      <a:pt x="510133" y="1325003"/>
                    </a:lnTo>
                    <a:lnTo>
                      <a:pt x="528967" y="1329893"/>
                    </a:lnTo>
                    <a:lnTo>
                      <a:pt x="548030" y="1334046"/>
                    </a:lnTo>
                    <a:close/>
                  </a:path>
                  <a:path w="996315" h="1432559">
                    <a:moveTo>
                      <a:pt x="574319" y="1180896"/>
                    </a:moveTo>
                    <a:lnTo>
                      <a:pt x="567918" y="1185329"/>
                    </a:lnTo>
                    <a:lnTo>
                      <a:pt x="568058" y="1185367"/>
                    </a:lnTo>
                    <a:lnTo>
                      <a:pt x="570242" y="1184541"/>
                    </a:lnTo>
                    <a:lnTo>
                      <a:pt x="572211" y="1183665"/>
                    </a:lnTo>
                    <a:lnTo>
                      <a:pt x="574052" y="1182763"/>
                    </a:lnTo>
                    <a:lnTo>
                      <a:pt x="574205" y="1182204"/>
                    </a:lnTo>
                    <a:lnTo>
                      <a:pt x="574319" y="1180896"/>
                    </a:lnTo>
                    <a:close/>
                  </a:path>
                  <a:path w="996315" h="1432559">
                    <a:moveTo>
                      <a:pt x="622833" y="94272"/>
                    </a:moveTo>
                    <a:lnTo>
                      <a:pt x="621347" y="94234"/>
                    </a:lnTo>
                    <a:lnTo>
                      <a:pt x="621614" y="94500"/>
                    </a:lnTo>
                    <a:lnTo>
                      <a:pt x="622287" y="94449"/>
                    </a:lnTo>
                    <a:lnTo>
                      <a:pt x="622833" y="94272"/>
                    </a:lnTo>
                    <a:close/>
                  </a:path>
                  <a:path w="996315" h="1432559">
                    <a:moveTo>
                      <a:pt x="652538" y="1409814"/>
                    </a:moveTo>
                    <a:lnTo>
                      <a:pt x="642251" y="1412887"/>
                    </a:lnTo>
                    <a:lnTo>
                      <a:pt x="630555" y="1414995"/>
                    </a:lnTo>
                    <a:lnTo>
                      <a:pt x="632040" y="1412735"/>
                    </a:lnTo>
                    <a:lnTo>
                      <a:pt x="633209" y="1410944"/>
                    </a:lnTo>
                    <a:lnTo>
                      <a:pt x="634263" y="1409065"/>
                    </a:lnTo>
                    <a:lnTo>
                      <a:pt x="635927" y="1406093"/>
                    </a:lnTo>
                    <a:lnTo>
                      <a:pt x="622630" y="1406017"/>
                    </a:lnTo>
                    <a:lnTo>
                      <a:pt x="622630" y="1416126"/>
                    </a:lnTo>
                    <a:lnTo>
                      <a:pt x="615442" y="1416761"/>
                    </a:lnTo>
                    <a:lnTo>
                      <a:pt x="608672" y="1416011"/>
                    </a:lnTo>
                    <a:lnTo>
                      <a:pt x="604659" y="1412735"/>
                    </a:lnTo>
                    <a:lnTo>
                      <a:pt x="610641" y="1413865"/>
                    </a:lnTo>
                    <a:lnTo>
                      <a:pt x="616572" y="1415199"/>
                    </a:lnTo>
                    <a:lnTo>
                      <a:pt x="622630" y="1416126"/>
                    </a:lnTo>
                    <a:lnTo>
                      <a:pt x="622630" y="1406017"/>
                    </a:lnTo>
                    <a:lnTo>
                      <a:pt x="622452" y="1406004"/>
                    </a:lnTo>
                    <a:lnTo>
                      <a:pt x="613067" y="1403629"/>
                    </a:lnTo>
                    <a:lnTo>
                      <a:pt x="604469" y="1403108"/>
                    </a:lnTo>
                    <a:lnTo>
                      <a:pt x="596480" y="1403921"/>
                    </a:lnTo>
                    <a:lnTo>
                      <a:pt x="588873" y="1405572"/>
                    </a:lnTo>
                    <a:lnTo>
                      <a:pt x="581596" y="1407287"/>
                    </a:lnTo>
                    <a:lnTo>
                      <a:pt x="574484" y="1408620"/>
                    </a:lnTo>
                    <a:lnTo>
                      <a:pt x="567410" y="1409065"/>
                    </a:lnTo>
                    <a:lnTo>
                      <a:pt x="560285" y="1408125"/>
                    </a:lnTo>
                    <a:lnTo>
                      <a:pt x="566534" y="1407439"/>
                    </a:lnTo>
                    <a:lnTo>
                      <a:pt x="559689" y="1405102"/>
                    </a:lnTo>
                    <a:lnTo>
                      <a:pt x="523392" y="1399235"/>
                    </a:lnTo>
                    <a:lnTo>
                      <a:pt x="516699" y="1399730"/>
                    </a:lnTo>
                    <a:lnTo>
                      <a:pt x="510590" y="1400759"/>
                    </a:lnTo>
                    <a:lnTo>
                      <a:pt x="509790" y="1395641"/>
                    </a:lnTo>
                    <a:lnTo>
                      <a:pt x="513918" y="1393863"/>
                    </a:lnTo>
                    <a:lnTo>
                      <a:pt x="521131" y="1394193"/>
                    </a:lnTo>
                    <a:lnTo>
                      <a:pt x="537502" y="1396415"/>
                    </a:lnTo>
                    <a:lnTo>
                      <a:pt x="542798" y="1396403"/>
                    </a:lnTo>
                    <a:lnTo>
                      <a:pt x="543636" y="1394244"/>
                    </a:lnTo>
                    <a:lnTo>
                      <a:pt x="543242" y="1393863"/>
                    </a:lnTo>
                    <a:lnTo>
                      <a:pt x="539153" y="1389888"/>
                    </a:lnTo>
                    <a:lnTo>
                      <a:pt x="538149" y="1388922"/>
                    </a:lnTo>
                    <a:lnTo>
                      <a:pt x="542747" y="1391221"/>
                    </a:lnTo>
                    <a:lnTo>
                      <a:pt x="548093" y="1392631"/>
                    </a:lnTo>
                    <a:lnTo>
                      <a:pt x="553745" y="1393405"/>
                    </a:lnTo>
                    <a:lnTo>
                      <a:pt x="559473" y="1393964"/>
                    </a:lnTo>
                    <a:lnTo>
                      <a:pt x="565492" y="1393939"/>
                    </a:lnTo>
                    <a:lnTo>
                      <a:pt x="571385" y="1393672"/>
                    </a:lnTo>
                    <a:lnTo>
                      <a:pt x="588213" y="1392605"/>
                    </a:lnTo>
                    <a:lnTo>
                      <a:pt x="593483" y="1392059"/>
                    </a:lnTo>
                    <a:lnTo>
                      <a:pt x="598208" y="1391704"/>
                    </a:lnTo>
                    <a:lnTo>
                      <a:pt x="602056" y="1391920"/>
                    </a:lnTo>
                    <a:lnTo>
                      <a:pt x="601357" y="1391704"/>
                    </a:lnTo>
                    <a:lnTo>
                      <a:pt x="592899" y="1389075"/>
                    </a:lnTo>
                    <a:lnTo>
                      <a:pt x="592569" y="1388922"/>
                    </a:lnTo>
                    <a:lnTo>
                      <a:pt x="591794" y="1388554"/>
                    </a:lnTo>
                    <a:lnTo>
                      <a:pt x="584631" y="1385163"/>
                    </a:lnTo>
                    <a:lnTo>
                      <a:pt x="577469" y="1380553"/>
                    </a:lnTo>
                    <a:lnTo>
                      <a:pt x="571690" y="1375625"/>
                    </a:lnTo>
                    <a:lnTo>
                      <a:pt x="564997" y="1369009"/>
                    </a:lnTo>
                    <a:lnTo>
                      <a:pt x="562622" y="1362329"/>
                    </a:lnTo>
                    <a:lnTo>
                      <a:pt x="566813" y="1358315"/>
                    </a:lnTo>
                    <a:lnTo>
                      <a:pt x="551129" y="1359827"/>
                    </a:lnTo>
                    <a:lnTo>
                      <a:pt x="542480" y="1363522"/>
                    </a:lnTo>
                    <a:lnTo>
                      <a:pt x="538645" y="1368717"/>
                    </a:lnTo>
                    <a:lnTo>
                      <a:pt x="537425" y="1374749"/>
                    </a:lnTo>
                    <a:lnTo>
                      <a:pt x="536562" y="1380642"/>
                    </a:lnTo>
                    <a:lnTo>
                      <a:pt x="533679" y="1385595"/>
                    </a:lnTo>
                    <a:lnTo>
                      <a:pt x="526402" y="1388554"/>
                    </a:lnTo>
                    <a:lnTo>
                      <a:pt x="512343" y="1388452"/>
                    </a:lnTo>
                    <a:lnTo>
                      <a:pt x="496633" y="1382585"/>
                    </a:lnTo>
                    <a:lnTo>
                      <a:pt x="488835" y="1379601"/>
                    </a:lnTo>
                    <a:lnTo>
                      <a:pt x="481152" y="1376426"/>
                    </a:lnTo>
                    <a:lnTo>
                      <a:pt x="464845" y="1389888"/>
                    </a:lnTo>
                    <a:lnTo>
                      <a:pt x="458749" y="1385697"/>
                    </a:lnTo>
                    <a:lnTo>
                      <a:pt x="461949" y="1381709"/>
                    </a:lnTo>
                    <a:lnTo>
                      <a:pt x="463232" y="1377315"/>
                    </a:lnTo>
                    <a:lnTo>
                      <a:pt x="452882" y="1372590"/>
                    </a:lnTo>
                    <a:lnTo>
                      <a:pt x="451358" y="1371892"/>
                    </a:lnTo>
                    <a:lnTo>
                      <a:pt x="442645" y="1372590"/>
                    </a:lnTo>
                    <a:lnTo>
                      <a:pt x="433197" y="1369555"/>
                    </a:lnTo>
                    <a:lnTo>
                      <a:pt x="424319" y="1366139"/>
                    </a:lnTo>
                    <a:lnTo>
                      <a:pt x="417271" y="1365719"/>
                    </a:lnTo>
                    <a:lnTo>
                      <a:pt x="419582" y="1362202"/>
                    </a:lnTo>
                    <a:lnTo>
                      <a:pt x="420522" y="1360335"/>
                    </a:lnTo>
                    <a:lnTo>
                      <a:pt x="421500" y="1358392"/>
                    </a:lnTo>
                    <a:lnTo>
                      <a:pt x="407403" y="1351953"/>
                    </a:lnTo>
                    <a:lnTo>
                      <a:pt x="405612" y="1353502"/>
                    </a:lnTo>
                    <a:lnTo>
                      <a:pt x="404291" y="1360335"/>
                    </a:lnTo>
                    <a:lnTo>
                      <a:pt x="398551" y="1357807"/>
                    </a:lnTo>
                    <a:lnTo>
                      <a:pt x="393014" y="1355356"/>
                    </a:lnTo>
                    <a:lnTo>
                      <a:pt x="394982" y="1352181"/>
                    </a:lnTo>
                    <a:lnTo>
                      <a:pt x="397357" y="1348320"/>
                    </a:lnTo>
                    <a:lnTo>
                      <a:pt x="415480" y="1351813"/>
                    </a:lnTo>
                    <a:lnTo>
                      <a:pt x="415848" y="1348320"/>
                    </a:lnTo>
                    <a:lnTo>
                      <a:pt x="416293" y="1344256"/>
                    </a:lnTo>
                    <a:lnTo>
                      <a:pt x="398208" y="1339253"/>
                    </a:lnTo>
                    <a:lnTo>
                      <a:pt x="389890" y="1342694"/>
                    </a:lnTo>
                    <a:lnTo>
                      <a:pt x="385953" y="1349248"/>
                    </a:lnTo>
                    <a:lnTo>
                      <a:pt x="381063" y="1353642"/>
                    </a:lnTo>
                    <a:lnTo>
                      <a:pt x="382930" y="1352181"/>
                    </a:lnTo>
                    <a:lnTo>
                      <a:pt x="384022" y="1354175"/>
                    </a:lnTo>
                    <a:lnTo>
                      <a:pt x="388213" y="1356448"/>
                    </a:lnTo>
                    <a:lnTo>
                      <a:pt x="384835" y="1357807"/>
                    </a:lnTo>
                    <a:lnTo>
                      <a:pt x="379933" y="1356334"/>
                    </a:lnTo>
                    <a:lnTo>
                      <a:pt x="375259" y="1355178"/>
                    </a:lnTo>
                    <a:lnTo>
                      <a:pt x="372605" y="1357503"/>
                    </a:lnTo>
                    <a:lnTo>
                      <a:pt x="377710" y="1360728"/>
                    </a:lnTo>
                    <a:lnTo>
                      <a:pt x="383857" y="1361732"/>
                    </a:lnTo>
                    <a:lnTo>
                      <a:pt x="389382" y="1362202"/>
                    </a:lnTo>
                    <a:lnTo>
                      <a:pt x="386219" y="1365364"/>
                    </a:lnTo>
                    <a:lnTo>
                      <a:pt x="391909" y="1371892"/>
                    </a:lnTo>
                    <a:lnTo>
                      <a:pt x="401726" y="1379029"/>
                    </a:lnTo>
                    <a:lnTo>
                      <a:pt x="411124" y="1384185"/>
                    </a:lnTo>
                    <a:lnTo>
                      <a:pt x="422021" y="1385379"/>
                    </a:lnTo>
                    <a:lnTo>
                      <a:pt x="434340" y="1388173"/>
                    </a:lnTo>
                    <a:lnTo>
                      <a:pt x="447827" y="1391958"/>
                    </a:lnTo>
                    <a:lnTo>
                      <a:pt x="463257" y="1396415"/>
                    </a:lnTo>
                    <a:lnTo>
                      <a:pt x="477012" y="1400581"/>
                    </a:lnTo>
                    <a:lnTo>
                      <a:pt x="491883" y="1404696"/>
                    </a:lnTo>
                    <a:lnTo>
                      <a:pt x="506349" y="1408214"/>
                    </a:lnTo>
                    <a:lnTo>
                      <a:pt x="519887" y="1410944"/>
                    </a:lnTo>
                    <a:lnTo>
                      <a:pt x="516674" y="1411173"/>
                    </a:lnTo>
                    <a:lnTo>
                      <a:pt x="510425" y="1411351"/>
                    </a:lnTo>
                    <a:lnTo>
                      <a:pt x="513524" y="1414754"/>
                    </a:lnTo>
                    <a:lnTo>
                      <a:pt x="522427" y="1416583"/>
                    </a:lnTo>
                    <a:lnTo>
                      <a:pt x="530707" y="1418386"/>
                    </a:lnTo>
                    <a:lnTo>
                      <a:pt x="573900" y="1427543"/>
                    </a:lnTo>
                    <a:lnTo>
                      <a:pt x="612241" y="1432166"/>
                    </a:lnTo>
                    <a:lnTo>
                      <a:pt x="631190" y="1432521"/>
                    </a:lnTo>
                    <a:lnTo>
                      <a:pt x="641819" y="1432242"/>
                    </a:lnTo>
                    <a:lnTo>
                      <a:pt x="650748" y="1416761"/>
                    </a:lnTo>
                    <a:lnTo>
                      <a:pt x="651764" y="1414995"/>
                    </a:lnTo>
                    <a:lnTo>
                      <a:pt x="652424" y="1413865"/>
                    </a:lnTo>
                    <a:lnTo>
                      <a:pt x="652538" y="1409814"/>
                    </a:lnTo>
                    <a:close/>
                  </a:path>
                  <a:path w="996315" h="1432559">
                    <a:moveTo>
                      <a:pt x="690727" y="1135189"/>
                    </a:moveTo>
                    <a:lnTo>
                      <a:pt x="689673" y="1135341"/>
                    </a:lnTo>
                    <a:lnTo>
                      <a:pt x="689178" y="1136129"/>
                    </a:lnTo>
                    <a:lnTo>
                      <a:pt x="690283" y="1135888"/>
                    </a:lnTo>
                    <a:lnTo>
                      <a:pt x="690727" y="1135189"/>
                    </a:lnTo>
                    <a:close/>
                  </a:path>
                  <a:path w="996315" h="1432559">
                    <a:moveTo>
                      <a:pt x="693026" y="1129982"/>
                    </a:moveTo>
                    <a:lnTo>
                      <a:pt x="691540" y="1130858"/>
                    </a:lnTo>
                    <a:lnTo>
                      <a:pt x="684288" y="1133360"/>
                    </a:lnTo>
                    <a:lnTo>
                      <a:pt x="686485" y="1135799"/>
                    </a:lnTo>
                    <a:lnTo>
                      <a:pt x="689673" y="1135341"/>
                    </a:lnTo>
                    <a:lnTo>
                      <a:pt x="693026" y="1129982"/>
                    </a:lnTo>
                    <a:close/>
                  </a:path>
                  <a:path w="996315" h="1432559">
                    <a:moveTo>
                      <a:pt x="715733" y="1125689"/>
                    </a:moveTo>
                    <a:lnTo>
                      <a:pt x="709803" y="1130490"/>
                    </a:lnTo>
                    <a:lnTo>
                      <a:pt x="703351" y="1134452"/>
                    </a:lnTo>
                    <a:lnTo>
                      <a:pt x="696823" y="1139113"/>
                    </a:lnTo>
                    <a:lnTo>
                      <a:pt x="699084" y="1133919"/>
                    </a:lnTo>
                    <a:lnTo>
                      <a:pt x="690283" y="1135888"/>
                    </a:lnTo>
                    <a:lnTo>
                      <a:pt x="685800" y="1142860"/>
                    </a:lnTo>
                    <a:lnTo>
                      <a:pt x="684911" y="1148029"/>
                    </a:lnTo>
                    <a:lnTo>
                      <a:pt x="681228" y="1157681"/>
                    </a:lnTo>
                    <a:lnTo>
                      <a:pt x="678421" y="1162088"/>
                    </a:lnTo>
                    <a:lnTo>
                      <a:pt x="668274" y="1167650"/>
                    </a:lnTo>
                    <a:lnTo>
                      <a:pt x="676719" y="1171257"/>
                    </a:lnTo>
                    <a:lnTo>
                      <a:pt x="683069" y="1170063"/>
                    </a:lnTo>
                    <a:lnTo>
                      <a:pt x="688098" y="1165910"/>
                    </a:lnTo>
                    <a:lnTo>
                      <a:pt x="692543" y="1160627"/>
                    </a:lnTo>
                    <a:lnTo>
                      <a:pt x="694664" y="1159459"/>
                    </a:lnTo>
                    <a:lnTo>
                      <a:pt x="711174" y="1139113"/>
                    </a:lnTo>
                    <a:lnTo>
                      <a:pt x="713435" y="1135583"/>
                    </a:lnTo>
                    <a:lnTo>
                      <a:pt x="714273" y="1132370"/>
                    </a:lnTo>
                    <a:lnTo>
                      <a:pt x="715733" y="1125689"/>
                    </a:lnTo>
                    <a:close/>
                  </a:path>
                  <a:path w="996315" h="1432559">
                    <a:moveTo>
                      <a:pt x="777036" y="1146009"/>
                    </a:moveTo>
                    <a:lnTo>
                      <a:pt x="774903" y="1147927"/>
                    </a:lnTo>
                    <a:lnTo>
                      <a:pt x="772553" y="1149375"/>
                    </a:lnTo>
                    <a:lnTo>
                      <a:pt x="770267" y="1151051"/>
                    </a:lnTo>
                    <a:lnTo>
                      <a:pt x="773988" y="1149591"/>
                    </a:lnTo>
                    <a:lnTo>
                      <a:pt x="775919" y="1147927"/>
                    </a:lnTo>
                    <a:lnTo>
                      <a:pt x="777036" y="1146009"/>
                    </a:lnTo>
                    <a:close/>
                  </a:path>
                  <a:path w="996315" h="1432559">
                    <a:moveTo>
                      <a:pt x="916635" y="1014069"/>
                    </a:moveTo>
                    <a:lnTo>
                      <a:pt x="916495" y="1012875"/>
                    </a:lnTo>
                    <a:lnTo>
                      <a:pt x="916279" y="1014272"/>
                    </a:lnTo>
                    <a:lnTo>
                      <a:pt x="916012" y="1015504"/>
                    </a:lnTo>
                    <a:lnTo>
                      <a:pt x="915911" y="1017104"/>
                    </a:lnTo>
                    <a:lnTo>
                      <a:pt x="916584" y="1015377"/>
                    </a:lnTo>
                    <a:lnTo>
                      <a:pt x="916635" y="1014069"/>
                    </a:lnTo>
                    <a:close/>
                  </a:path>
                  <a:path w="996315" h="1432559">
                    <a:moveTo>
                      <a:pt x="927087" y="354279"/>
                    </a:moveTo>
                    <a:lnTo>
                      <a:pt x="926198" y="347713"/>
                    </a:lnTo>
                    <a:lnTo>
                      <a:pt x="925779" y="347675"/>
                    </a:lnTo>
                    <a:lnTo>
                      <a:pt x="922502" y="349504"/>
                    </a:lnTo>
                    <a:lnTo>
                      <a:pt x="922147" y="353110"/>
                    </a:lnTo>
                    <a:lnTo>
                      <a:pt x="926401" y="357936"/>
                    </a:lnTo>
                    <a:lnTo>
                      <a:pt x="927087" y="354279"/>
                    </a:lnTo>
                    <a:close/>
                  </a:path>
                  <a:path w="996315" h="1432559">
                    <a:moveTo>
                      <a:pt x="930249" y="348145"/>
                    </a:moveTo>
                    <a:lnTo>
                      <a:pt x="926134" y="347205"/>
                    </a:lnTo>
                    <a:lnTo>
                      <a:pt x="926198" y="347713"/>
                    </a:lnTo>
                    <a:lnTo>
                      <a:pt x="930249" y="348145"/>
                    </a:lnTo>
                    <a:close/>
                  </a:path>
                  <a:path w="996315" h="1432559">
                    <a:moveTo>
                      <a:pt x="942263" y="1047051"/>
                    </a:moveTo>
                    <a:lnTo>
                      <a:pt x="941755" y="1045972"/>
                    </a:lnTo>
                    <a:lnTo>
                      <a:pt x="940841" y="1045857"/>
                    </a:lnTo>
                    <a:lnTo>
                      <a:pt x="941197" y="1046746"/>
                    </a:lnTo>
                    <a:lnTo>
                      <a:pt x="941539" y="1047623"/>
                    </a:lnTo>
                    <a:lnTo>
                      <a:pt x="941997" y="1048385"/>
                    </a:lnTo>
                    <a:lnTo>
                      <a:pt x="942263" y="1047051"/>
                    </a:lnTo>
                    <a:close/>
                  </a:path>
                  <a:path w="996315" h="1432559">
                    <a:moveTo>
                      <a:pt x="963828" y="1032230"/>
                    </a:moveTo>
                    <a:lnTo>
                      <a:pt x="963345" y="1033805"/>
                    </a:lnTo>
                    <a:lnTo>
                      <a:pt x="963002" y="1035367"/>
                    </a:lnTo>
                    <a:lnTo>
                      <a:pt x="963002" y="1036777"/>
                    </a:lnTo>
                    <a:lnTo>
                      <a:pt x="963828" y="1032230"/>
                    </a:lnTo>
                    <a:close/>
                  </a:path>
                  <a:path w="996315" h="1432559">
                    <a:moveTo>
                      <a:pt x="969264" y="495147"/>
                    </a:moveTo>
                    <a:lnTo>
                      <a:pt x="967740" y="496100"/>
                    </a:lnTo>
                    <a:lnTo>
                      <a:pt x="967422" y="498665"/>
                    </a:lnTo>
                    <a:lnTo>
                      <a:pt x="967867" y="502221"/>
                    </a:lnTo>
                    <a:lnTo>
                      <a:pt x="968654" y="500138"/>
                    </a:lnTo>
                    <a:lnTo>
                      <a:pt x="969225" y="497916"/>
                    </a:lnTo>
                    <a:lnTo>
                      <a:pt x="969264" y="495147"/>
                    </a:lnTo>
                    <a:close/>
                  </a:path>
                  <a:path w="996315" h="1432559">
                    <a:moveTo>
                      <a:pt x="974534" y="818984"/>
                    </a:moveTo>
                    <a:lnTo>
                      <a:pt x="973582" y="815670"/>
                    </a:lnTo>
                    <a:lnTo>
                      <a:pt x="972578" y="812368"/>
                    </a:lnTo>
                    <a:lnTo>
                      <a:pt x="971359" y="809028"/>
                    </a:lnTo>
                    <a:lnTo>
                      <a:pt x="971435" y="812863"/>
                    </a:lnTo>
                    <a:lnTo>
                      <a:pt x="972667" y="815924"/>
                    </a:lnTo>
                    <a:lnTo>
                      <a:pt x="974534" y="818984"/>
                    </a:lnTo>
                    <a:close/>
                  </a:path>
                  <a:path w="996315" h="1432559">
                    <a:moveTo>
                      <a:pt x="975487" y="820280"/>
                    </a:moveTo>
                    <a:lnTo>
                      <a:pt x="975182" y="819873"/>
                    </a:lnTo>
                    <a:lnTo>
                      <a:pt x="974864" y="819416"/>
                    </a:lnTo>
                    <a:lnTo>
                      <a:pt x="974534" y="818984"/>
                    </a:lnTo>
                    <a:lnTo>
                      <a:pt x="975093" y="820826"/>
                    </a:lnTo>
                    <a:lnTo>
                      <a:pt x="975487" y="820280"/>
                    </a:lnTo>
                    <a:close/>
                  </a:path>
                  <a:path w="996315" h="1432559">
                    <a:moveTo>
                      <a:pt x="995845" y="974471"/>
                    </a:moveTo>
                    <a:lnTo>
                      <a:pt x="994194" y="976757"/>
                    </a:lnTo>
                    <a:lnTo>
                      <a:pt x="993241" y="978801"/>
                    </a:lnTo>
                    <a:lnTo>
                      <a:pt x="992530" y="980719"/>
                    </a:lnTo>
                    <a:lnTo>
                      <a:pt x="995845" y="974471"/>
                    </a:lnTo>
                    <a:close/>
                  </a:path>
                </a:pathLst>
              </a:custGeom>
              <a:solidFill>
                <a:srgbClr val="00A2E9"/>
              </a:solidFill>
            </p:spPr>
            <p:txBody>
              <a:bodyPr wrap="square" lIns="0" tIns="0" rIns="0" bIns="0" rtlCol="0"/>
              <a:lstStyle/>
              <a:p>
                <a:endParaRPr/>
              </a:p>
            </p:txBody>
          </p:sp>
        </p:grpSp>
        <p:sp>
          <p:nvSpPr>
            <p:cNvPr id="93" name="object 6">
              <a:extLst>
                <a:ext uri="{FF2B5EF4-FFF2-40B4-BE49-F238E27FC236}">
                  <a16:creationId xmlns:a16="http://schemas.microsoft.com/office/drawing/2014/main" id="{FC93D221-FF40-41D8-3361-5A65AC36BA64}"/>
                </a:ext>
              </a:extLst>
            </p:cNvPr>
            <p:cNvSpPr/>
            <p:nvPr/>
          </p:nvSpPr>
          <p:spPr>
            <a:xfrm>
              <a:off x="18099761" y="7608537"/>
              <a:ext cx="17780" cy="6985"/>
            </a:xfrm>
            <a:custGeom>
              <a:avLst/>
              <a:gdLst/>
              <a:ahLst/>
              <a:cxnLst/>
              <a:rect l="l" t="t" r="r" b="b"/>
              <a:pathLst>
                <a:path w="17780" h="6984">
                  <a:moveTo>
                    <a:pt x="7620" y="4432"/>
                  </a:moveTo>
                  <a:lnTo>
                    <a:pt x="5054" y="5207"/>
                  </a:lnTo>
                  <a:lnTo>
                    <a:pt x="2324" y="5994"/>
                  </a:lnTo>
                  <a:lnTo>
                    <a:pt x="0" y="6934"/>
                  </a:lnTo>
                  <a:lnTo>
                    <a:pt x="2616" y="6311"/>
                  </a:lnTo>
                  <a:lnTo>
                    <a:pt x="5181" y="5473"/>
                  </a:lnTo>
                  <a:lnTo>
                    <a:pt x="7620" y="4432"/>
                  </a:lnTo>
                  <a:close/>
                </a:path>
                <a:path w="17780" h="6984">
                  <a:moveTo>
                    <a:pt x="17399" y="1663"/>
                  </a:moveTo>
                  <a:lnTo>
                    <a:pt x="15913" y="0"/>
                  </a:lnTo>
                  <a:lnTo>
                    <a:pt x="13385" y="1930"/>
                  </a:lnTo>
                  <a:lnTo>
                    <a:pt x="10490" y="3200"/>
                  </a:lnTo>
                  <a:lnTo>
                    <a:pt x="7620" y="4432"/>
                  </a:lnTo>
                  <a:lnTo>
                    <a:pt x="12801" y="2870"/>
                  </a:lnTo>
                  <a:lnTo>
                    <a:pt x="17399" y="1663"/>
                  </a:lnTo>
                  <a:close/>
                </a:path>
              </a:pathLst>
            </a:custGeom>
            <a:solidFill>
              <a:srgbClr val="00A2E9"/>
            </a:solidFill>
          </p:spPr>
          <p:txBody>
            <a:bodyPr wrap="square" lIns="0" tIns="0" rIns="0" bIns="0" rtlCol="0"/>
            <a:lstStyle/>
            <a:p>
              <a:endParaRPr/>
            </a:p>
          </p:txBody>
        </p:sp>
        <p:sp>
          <p:nvSpPr>
            <p:cNvPr id="94" name="object 7">
              <a:extLst>
                <a:ext uri="{FF2B5EF4-FFF2-40B4-BE49-F238E27FC236}">
                  <a16:creationId xmlns:a16="http://schemas.microsoft.com/office/drawing/2014/main" id="{F63122C1-7F52-1130-A737-F609C2C7846B}"/>
                </a:ext>
              </a:extLst>
            </p:cNvPr>
            <p:cNvSpPr/>
            <p:nvPr/>
          </p:nvSpPr>
          <p:spPr>
            <a:xfrm>
              <a:off x="18646119" y="8057468"/>
              <a:ext cx="2540" cy="5080"/>
            </a:xfrm>
            <a:custGeom>
              <a:avLst/>
              <a:gdLst/>
              <a:ahLst/>
              <a:cxnLst/>
              <a:rect l="l" t="t" r="r" b="b"/>
              <a:pathLst>
                <a:path w="2540" h="5079">
                  <a:moveTo>
                    <a:pt x="1057" y="0"/>
                  </a:moveTo>
                  <a:lnTo>
                    <a:pt x="335" y="1277"/>
                  </a:lnTo>
                  <a:lnTo>
                    <a:pt x="0" y="2858"/>
                  </a:lnTo>
                  <a:lnTo>
                    <a:pt x="460" y="4502"/>
                  </a:lnTo>
                  <a:lnTo>
                    <a:pt x="2387" y="2963"/>
                  </a:lnTo>
                  <a:lnTo>
                    <a:pt x="2251" y="1518"/>
                  </a:lnTo>
                  <a:lnTo>
                    <a:pt x="1057" y="0"/>
                  </a:lnTo>
                  <a:close/>
                </a:path>
              </a:pathLst>
            </a:custGeom>
            <a:solidFill>
              <a:srgbClr val="00A2E9"/>
            </a:solidFill>
          </p:spPr>
          <p:txBody>
            <a:bodyPr wrap="square" lIns="0" tIns="0" rIns="0" bIns="0" rtlCol="0"/>
            <a:lstStyle/>
            <a:p>
              <a:endParaRPr/>
            </a:p>
          </p:txBody>
        </p:sp>
        <p:sp>
          <p:nvSpPr>
            <p:cNvPr id="95" name="object 8">
              <a:extLst>
                <a:ext uri="{FF2B5EF4-FFF2-40B4-BE49-F238E27FC236}">
                  <a16:creationId xmlns:a16="http://schemas.microsoft.com/office/drawing/2014/main" id="{68947A09-F6F0-89A6-4385-9A08C11C8102}"/>
                </a:ext>
              </a:extLst>
            </p:cNvPr>
            <p:cNvSpPr/>
            <p:nvPr/>
          </p:nvSpPr>
          <p:spPr>
            <a:xfrm>
              <a:off x="17960361" y="7730601"/>
              <a:ext cx="73660" cy="58419"/>
            </a:xfrm>
            <a:custGeom>
              <a:avLst/>
              <a:gdLst/>
              <a:ahLst/>
              <a:cxnLst/>
              <a:rect l="l" t="t" r="r" b="b"/>
              <a:pathLst>
                <a:path w="73659" h="58420">
                  <a:moveTo>
                    <a:pt x="37349" y="0"/>
                  </a:moveTo>
                  <a:lnTo>
                    <a:pt x="30910" y="4008"/>
                  </a:lnTo>
                  <a:lnTo>
                    <a:pt x="21036" y="8778"/>
                  </a:lnTo>
                  <a:lnTo>
                    <a:pt x="17412" y="13082"/>
                  </a:lnTo>
                  <a:lnTo>
                    <a:pt x="29726" y="15695"/>
                  </a:lnTo>
                  <a:lnTo>
                    <a:pt x="26061" y="22264"/>
                  </a:lnTo>
                  <a:lnTo>
                    <a:pt x="18517" y="24258"/>
                  </a:lnTo>
                  <a:lnTo>
                    <a:pt x="9710" y="24583"/>
                  </a:lnTo>
                  <a:lnTo>
                    <a:pt x="2251" y="26145"/>
                  </a:lnTo>
                  <a:lnTo>
                    <a:pt x="8271" y="28815"/>
                  </a:lnTo>
                  <a:lnTo>
                    <a:pt x="0" y="34773"/>
                  </a:lnTo>
                  <a:lnTo>
                    <a:pt x="2146" y="39349"/>
                  </a:lnTo>
                  <a:lnTo>
                    <a:pt x="5863" y="37527"/>
                  </a:lnTo>
                  <a:lnTo>
                    <a:pt x="10261" y="33286"/>
                  </a:lnTo>
                  <a:lnTo>
                    <a:pt x="16784" y="33904"/>
                  </a:lnTo>
                  <a:lnTo>
                    <a:pt x="19894" y="39716"/>
                  </a:lnTo>
                  <a:lnTo>
                    <a:pt x="10491" y="44354"/>
                  </a:lnTo>
                  <a:lnTo>
                    <a:pt x="2931" y="42710"/>
                  </a:lnTo>
                  <a:lnTo>
                    <a:pt x="5501" y="47192"/>
                  </a:lnTo>
                  <a:lnTo>
                    <a:pt x="2854" y="51230"/>
                  </a:lnTo>
                  <a:lnTo>
                    <a:pt x="868" y="54916"/>
                  </a:lnTo>
                  <a:lnTo>
                    <a:pt x="5423" y="58343"/>
                  </a:lnTo>
                  <a:lnTo>
                    <a:pt x="24091" y="53736"/>
                  </a:lnTo>
                  <a:lnTo>
                    <a:pt x="41013" y="48565"/>
                  </a:lnTo>
                  <a:lnTo>
                    <a:pt x="57170" y="41432"/>
                  </a:lnTo>
                  <a:lnTo>
                    <a:pt x="73547" y="30941"/>
                  </a:lnTo>
                  <a:lnTo>
                    <a:pt x="60584" y="31978"/>
                  </a:lnTo>
                  <a:lnTo>
                    <a:pt x="51925" y="32983"/>
                  </a:lnTo>
                  <a:lnTo>
                    <a:pt x="47726" y="33150"/>
                  </a:lnTo>
                  <a:lnTo>
                    <a:pt x="39307" y="33255"/>
                  </a:lnTo>
                  <a:lnTo>
                    <a:pt x="31444" y="33129"/>
                  </a:lnTo>
                  <a:lnTo>
                    <a:pt x="24637" y="30595"/>
                  </a:lnTo>
                  <a:lnTo>
                    <a:pt x="30292" y="19119"/>
                  </a:lnTo>
                  <a:lnTo>
                    <a:pt x="38145" y="23821"/>
                  </a:lnTo>
                  <a:lnTo>
                    <a:pt x="44354" y="25004"/>
                  </a:lnTo>
                  <a:lnTo>
                    <a:pt x="56972" y="24470"/>
                  </a:lnTo>
                  <a:lnTo>
                    <a:pt x="63369" y="23182"/>
                  </a:lnTo>
                  <a:lnTo>
                    <a:pt x="71065" y="24658"/>
                  </a:lnTo>
                  <a:lnTo>
                    <a:pt x="62503" y="22284"/>
                  </a:lnTo>
                  <a:lnTo>
                    <a:pt x="53887" y="20275"/>
                  </a:lnTo>
                  <a:lnTo>
                    <a:pt x="36480" y="16575"/>
                  </a:lnTo>
                  <a:lnTo>
                    <a:pt x="28874" y="10859"/>
                  </a:lnTo>
                  <a:lnTo>
                    <a:pt x="29196" y="7012"/>
                  </a:lnTo>
                  <a:lnTo>
                    <a:pt x="35147" y="4583"/>
                  </a:lnTo>
                  <a:lnTo>
                    <a:pt x="44427" y="3120"/>
                  </a:lnTo>
                  <a:lnTo>
                    <a:pt x="41129" y="2848"/>
                  </a:lnTo>
                  <a:lnTo>
                    <a:pt x="38155" y="1926"/>
                  </a:lnTo>
                  <a:lnTo>
                    <a:pt x="37349" y="0"/>
                  </a:lnTo>
                  <a:close/>
                </a:path>
              </a:pathLst>
            </a:custGeom>
            <a:solidFill>
              <a:srgbClr val="00A2E9"/>
            </a:solidFill>
          </p:spPr>
          <p:txBody>
            <a:bodyPr wrap="square" lIns="0" tIns="0" rIns="0" bIns="0" rtlCol="0"/>
            <a:lstStyle/>
            <a:p>
              <a:endParaRPr/>
            </a:p>
          </p:txBody>
        </p:sp>
        <p:sp>
          <p:nvSpPr>
            <p:cNvPr id="96" name="object 9">
              <a:extLst>
                <a:ext uri="{FF2B5EF4-FFF2-40B4-BE49-F238E27FC236}">
                  <a16:creationId xmlns:a16="http://schemas.microsoft.com/office/drawing/2014/main" id="{5658D7E3-85F4-B07B-4AAF-CEE01520B636}"/>
                </a:ext>
              </a:extLst>
            </p:cNvPr>
            <p:cNvSpPr/>
            <p:nvPr/>
          </p:nvSpPr>
          <p:spPr>
            <a:xfrm>
              <a:off x="18026690" y="7631576"/>
              <a:ext cx="3175" cy="1270"/>
            </a:xfrm>
            <a:custGeom>
              <a:avLst/>
              <a:gdLst/>
              <a:ahLst/>
              <a:cxnLst/>
              <a:rect l="l" t="t" r="r" b="b"/>
              <a:pathLst>
                <a:path w="3175" h="1270">
                  <a:moveTo>
                    <a:pt x="1968" y="0"/>
                  </a:moveTo>
                  <a:lnTo>
                    <a:pt x="1287" y="366"/>
                  </a:lnTo>
                  <a:lnTo>
                    <a:pt x="450" y="596"/>
                  </a:lnTo>
                  <a:lnTo>
                    <a:pt x="0" y="1057"/>
                  </a:lnTo>
                  <a:lnTo>
                    <a:pt x="2701" y="356"/>
                  </a:lnTo>
                  <a:lnTo>
                    <a:pt x="1968" y="0"/>
                  </a:lnTo>
                  <a:close/>
                </a:path>
              </a:pathLst>
            </a:custGeom>
            <a:solidFill>
              <a:srgbClr val="00A2E9"/>
            </a:solidFill>
          </p:spPr>
          <p:txBody>
            <a:bodyPr wrap="square" lIns="0" tIns="0" rIns="0" bIns="0" rtlCol="0"/>
            <a:lstStyle/>
            <a:p>
              <a:endParaRPr/>
            </a:p>
          </p:txBody>
        </p:sp>
        <p:sp>
          <p:nvSpPr>
            <p:cNvPr id="98" name="object 10">
              <a:extLst>
                <a:ext uri="{FF2B5EF4-FFF2-40B4-BE49-F238E27FC236}">
                  <a16:creationId xmlns:a16="http://schemas.microsoft.com/office/drawing/2014/main" id="{64EA28AC-A06F-04D0-C8C2-E0111A96D3C4}"/>
                </a:ext>
              </a:extLst>
            </p:cNvPr>
            <p:cNvSpPr/>
            <p:nvPr/>
          </p:nvSpPr>
          <p:spPr>
            <a:xfrm>
              <a:off x="18412927" y="9067816"/>
              <a:ext cx="3810" cy="5715"/>
            </a:xfrm>
            <a:custGeom>
              <a:avLst/>
              <a:gdLst/>
              <a:ahLst/>
              <a:cxnLst/>
              <a:rect l="l" t="t" r="r" b="b"/>
              <a:pathLst>
                <a:path w="3809" h="5715">
                  <a:moveTo>
                    <a:pt x="2596" y="0"/>
                  </a:moveTo>
                  <a:lnTo>
                    <a:pt x="0" y="5664"/>
                  </a:lnTo>
                  <a:lnTo>
                    <a:pt x="2764" y="2471"/>
                  </a:lnTo>
                  <a:lnTo>
                    <a:pt x="3329" y="806"/>
                  </a:lnTo>
                  <a:lnTo>
                    <a:pt x="2596" y="0"/>
                  </a:lnTo>
                  <a:close/>
                </a:path>
              </a:pathLst>
            </a:custGeom>
            <a:solidFill>
              <a:srgbClr val="00A2E9"/>
            </a:solidFill>
          </p:spPr>
          <p:txBody>
            <a:bodyPr wrap="square" lIns="0" tIns="0" rIns="0" bIns="0" rtlCol="0"/>
            <a:lstStyle/>
            <a:p>
              <a:endParaRPr/>
            </a:p>
          </p:txBody>
        </p:sp>
        <p:sp>
          <p:nvSpPr>
            <p:cNvPr id="99" name="object 11">
              <a:extLst>
                <a:ext uri="{FF2B5EF4-FFF2-40B4-BE49-F238E27FC236}">
                  <a16:creationId xmlns:a16="http://schemas.microsoft.com/office/drawing/2014/main" id="{68784D52-782E-ADCA-6A1C-D2350976194C}"/>
                </a:ext>
              </a:extLst>
            </p:cNvPr>
            <p:cNvSpPr/>
            <p:nvPr/>
          </p:nvSpPr>
          <p:spPr>
            <a:xfrm>
              <a:off x="18049420" y="7689239"/>
              <a:ext cx="635" cy="635"/>
            </a:xfrm>
            <a:custGeom>
              <a:avLst/>
              <a:gdLst/>
              <a:ahLst/>
              <a:cxnLst/>
              <a:rect l="l" t="t" r="r" b="b"/>
              <a:pathLst>
                <a:path w="634" h="634">
                  <a:moveTo>
                    <a:pt x="356" y="0"/>
                  </a:moveTo>
                  <a:lnTo>
                    <a:pt x="0" y="94"/>
                  </a:lnTo>
                  <a:lnTo>
                    <a:pt x="356" y="0"/>
                  </a:lnTo>
                  <a:close/>
                </a:path>
              </a:pathLst>
            </a:custGeom>
            <a:solidFill>
              <a:srgbClr val="00A2E9"/>
            </a:solidFill>
          </p:spPr>
          <p:txBody>
            <a:bodyPr wrap="square" lIns="0" tIns="0" rIns="0" bIns="0" rtlCol="0"/>
            <a:lstStyle/>
            <a:p>
              <a:endParaRPr/>
            </a:p>
          </p:txBody>
        </p:sp>
        <p:sp>
          <p:nvSpPr>
            <p:cNvPr id="129" name="object 12">
              <a:extLst>
                <a:ext uri="{FF2B5EF4-FFF2-40B4-BE49-F238E27FC236}">
                  <a16:creationId xmlns:a16="http://schemas.microsoft.com/office/drawing/2014/main" id="{5B91216B-B68A-70CA-0B05-6E92F65B926C}"/>
                </a:ext>
              </a:extLst>
            </p:cNvPr>
            <p:cNvSpPr/>
            <p:nvPr/>
          </p:nvSpPr>
          <p:spPr>
            <a:xfrm>
              <a:off x="18513631" y="9019864"/>
              <a:ext cx="635" cy="1270"/>
            </a:xfrm>
            <a:custGeom>
              <a:avLst/>
              <a:gdLst/>
              <a:ahLst/>
              <a:cxnLst/>
              <a:rect l="l" t="t" r="r" b="b"/>
              <a:pathLst>
                <a:path w="634" h="1270">
                  <a:moveTo>
                    <a:pt x="0" y="0"/>
                  </a:moveTo>
                  <a:lnTo>
                    <a:pt x="2" y="747"/>
                  </a:lnTo>
                  <a:lnTo>
                    <a:pt x="148" y="244"/>
                  </a:lnTo>
                  <a:lnTo>
                    <a:pt x="0" y="0"/>
                  </a:lnTo>
                  <a:close/>
                </a:path>
              </a:pathLst>
            </a:custGeom>
            <a:solidFill>
              <a:srgbClr val="00A2E9"/>
            </a:solidFill>
          </p:spPr>
          <p:txBody>
            <a:bodyPr wrap="square" lIns="0" tIns="0" rIns="0" bIns="0" rtlCol="0"/>
            <a:lstStyle/>
            <a:p>
              <a:endParaRPr/>
            </a:p>
          </p:txBody>
        </p:sp>
        <p:sp>
          <p:nvSpPr>
            <p:cNvPr id="131" name="object 13">
              <a:extLst>
                <a:ext uri="{FF2B5EF4-FFF2-40B4-BE49-F238E27FC236}">
                  <a16:creationId xmlns:a16="http://schemas.microsoft.com/office/drawing/2014/main" id="{0F96CD43-408B-8F14-F819-AB9EF12BCDC0}"/>
                </a:ext>
              </a:extLst>
            </p:cNvPr>
            <p:cNvSpPr/>
            <p:nvPr/>
          </p:nvSpPr>
          <p:spPr>
            <a:xfrm>
              <a:off x="18392812" y="8802503"/>
              <a:ext cx="1905" cy="1905"/>
            </a:xfrm>
            <a:custGeom>
              <a:avLst/>
              <a:gdLst/>
              <a:ahLst/>
              <a:cxnLst/>
              <a:rect l="l" t="t" r="r" b="b"/>
              <a:pathLst>
                <a:path w="1905" h="1904">
                  <a:moveTo>
                    <a:pt x="638" y="0"/>
                  </a:moveTo>
                  <a:lnTo>
                    <a:pt x="0" y="1287"/>
                  </a:lnTo>
                  <a:lnTo>
                    <a:pt x="795" y="1350"/>
                  </a:lnTo>
                  <a:lnTo>
                    <a:pt x="1853" y="1015"/>
                  </a:lnTo>
                  <a:lnTo>
                    <a:pt x="1465" y="659"/>
                  </a:lnTo>
                  <a:lnTo>
                    <a:pt x="1141" y="272"/>
                  </a:lnTo>
                  <a:lnTo>
                    <a:pt x="638" y="0"/>
                  </a:lnTo>
                  <a:close/>
                </a:path>
              </a:pathLst>
            </a:custGeom>
            <a:solidFill>
              <a:srgbClr val="00A2E9"/>
            </a:solidFill>
          </p:spPr>
          <p:txBody>
            <a:bodyPr wrap="square" lIns="0" tIns="0" rIns="0" bIns="0" rtlCol="0"/>
            <a:lstStyle/>
            <a:p>
              <a:endParaRPr/>
            </a:p>
          </p:txBody>
        </p:sp>
        <p:sp>
          <p:nvSpPr>
            <p:cNvPr id="132" name="object 14">
              <a:extLst>
                <a:ext uri="{FF2B5EF4-FFF2-40B4-BE49-F238E27FC236}">
                  <a16:creationId xmlns:a16="http://schemas.microsoft.com/office/drawing/2014/main" id="{C5F59F7D-EAA9-2DBA-13CA-CF7ACEF0C017}"/>
                </a:ext>
              </a:extLst>
            </p:cNvPr>
            <p:cNvSpPr/>
            <p:nvPr/>
          </p:nvSpPr>
          <p:spPr>
            <a:xfrm>
              <a:off x="18513100" y="9018528"/>
              <a:ext cx="635" cy="1270"/>
            </a:xfrm>
            <a:custGeom>
              <a:avLst/>
              <a:gdLst/>
              <a:ahLst/>
              <a:cxnLst/>
              <a:rect l="l" t="t" r="r" b="b"/>
              <a:pathLst>
                <a:path w="634" h="1270">
                  <a:moveTo>
                    <a:pt x="358" y="470"/>
                  </a:moveTo>
                  <a:lnTo>
                    <a:pt x="502" y="942"/>
                  </a:lnTo>
                  <a:lnTo>
                    <a:pt x="429" y="544"/>
                  </a:lnTo>
                  <a:close/>
                </a:path>
                <a:path w="634" h="1270">
                  <a:moveTo>
                    <a:pt x="0" y="0"/>
                  </a:moveTo>
                  <a:lnTo>
                    <a:pt x="188" y="293"/>
                  </a:lnTo>
                  <a:lnTo>
                    <a:pt x="358" y="470"/>
                  </a:lnTo>
                  <a:lnTo>
                    <a:pt x="335" y="167"/>
                  </a:lnTo>
                  <a:lnTo>
                    <a:pt x="0" y="0"/>
                  </a:lnTo>
                  <a:close/>
                </a:path>
              </a:pathLst>
            </a:custGeom>
            <a:solidFill>
              <a:srgbClr val="00A2E9"/>
            </a:solidFill>
          </p:spPr>
          <p:txBody>
            <a:bodyPr wrap="square" lIns="0" tIns="0" rIns="0" bIns="0" rtlCol="0"/>
            <a:lstStyle/>
            <a:p>
              <a:endParaRPr/>
            </a:p>
          </p:txBody>
        </p:sp>
        <p:sp>
          <p:nvSpPr>
            <p:cNvPr id="133" name="object 15">
              <a:extLst>
                <a:ext uri="{FF2B5EF4-FFF2-40B4-BE49-F238E27FC236}">
                  <a16:creationId xmlns:a16="http://schemas.microsoft.com/office/drawing/2014/main" id="{A1C71477-77C4-FB00-3FD9-40C0388D1415}"/>
                </a:ext>
              </a:extLst>
            </p:cNvPr>
            <p:cNvSpPr/>
            <p:nvPr/>
          </p:nvSpPr>
          <p:spPr>
            <a:xfrm>
              <a:off x="18730385" y="8586016"/>
              <a:ext cx="4445" cy="4445"/>
            </a:xfrm>
            <a:custGeom>
              <a:avLst/>
              <a:gdLst/>
              <a:ahLst/>
              <a:cxnLst/>
              <a:rect l="l" t="t" r="r" b="b"/>
              <a:pathLst>
                <a:path w="4444" h="4445">
                  <a:moveTo>
                    <a:pt x="4408" y="0"/>
                  </a:moveTo>
                  <a:lnTo>
                    <a:pt x="2230" y="1151"/>
                  </a:lnTo>
                  <a:lnTo>
                    <a:pt x="0" y="3130"/>
                  </a:lnTo>
                  <a:lnTo>
                    <a:pt x="900" y="4188"/>
                  </a:lnTo>
                  <a:lnTo>
                    <a:pt x="2261" y="3518"/>
                  </a:lnTo>
                  <a:lnTo>
                    <a:pt x="4408" y="0"/>
                  </a:lnTo>
                  <a:close/>
                </a:path>
              </a:pathLst>
            </a:custGeom>
            <a:solidFill>
              <a:srgbClr val="00A2E9"/>
            </a:solidFill>
          </p:spPr>
          <p:txBody>
            <a:bodyPr wrap="square" lIns="0" tIns="0" rIns="0" bIns="0" rtlCol="0"/>
            <a:lstStyle/>
            <a:p>
              <a:endParaRPr/>
            </a:p>
          </p:txBody>
        </p:sp>
        <p:sp>
          <p:nvSpPr>
            <p:cNvPr id="134" name="object 16">
              <a:extLst>
                <a:ext uri="{FF2B5EF4-FFF2-40B4-BE49-F238E27FC236}">
                  <a16:creationId xmlns:a16="http://schemas.microsoft.com/office/drawing/2014/main" id="{B03692B4-E32D-D6B8-E5E5-8964553BD9A7}"/>
                </a:ext>
              </a:extLst>
            </p:cNvPr>
            <p:cNvSpPr/>
            <p:nvPr/>
          </p:nvSpPr>
          <p:spPr>
            <a:xfrm>
              <a:off x="18696373" y="8671610"/>
              <a:ext cx="1905" cy="1270"/>
            </a:xfrm>
            <a:custGeom>
              <a:avLst/>
              <a:gdLst/>
              <a:ahLst/>
              <a:cxnLst/>
              <a:rect l="l" t="t" r="r" b="b"/>
              <a:pathLst>
                <a:path w="1905" h="1270">
                  <a:moveTo>
                    <a:pt x="1696" y="0"/>
                  </a:moveTo>
                  <a:lnTo>
                    <a:pt x="1120" y="429"/>
                  </a:lnTo>
                  <a:lnTo>
                    <a:pt x="659" y="649"/>
                  </a:lnTo>
                  <a:lnTo>
                    <a:pt x="0" y="1225"/>
                  </a:lnTo>
                  <a:lnTo>
                    <a:pt x="1696" y="0"/>
                  </a:lnTo>
                  <a:close/>
                </a:path>
              </a:pathLst>
            </a:custGeom>
            <a:solidFill>
              <a:srgbClr val="00A2E9"/>
            </a:solidFill>
          </p:spPr>
          <p:txBody>
            <a:bodyPr wrap="square" lIns="0" tIns="0" rIns="0" bIns="0" rtlCol="0"/>
            <a:lstStyle/>
            <a:p>
              <a:endParaRPr/>
            </a:p>
          </p:txBody>
        </p:sp>
        <p:sp>
          <p:nvSpPr>
            <p:cNvPr id="135" name="object 17">
              <a:extLst>
                <a:ext uri="{FF2B5EF4-FFF2-40B4-BE49-F238E27FC236}">
                  <a16:creationId xmlns:a16="http://schemas.microsoft.com/office/drawing/2014/main" id="{832FF396-24D4-2583-87F4-CA19009C306C}"/>
                </a:ext>
              </a:extLst>
            </p:cNvPr>
            <p:cNvSpPr/>
            <p:nvPr/>
          </p:nvSpPr>
          <p:spPr>
            <a:xfrm>
              <a:off x="18447132" y="8106721"/>
              <a:ext cx="5080" cy="6985"/>
            </a:xfrm>
            <a:custGeom>
              <a:avLst/>
              <a:gdLst/>
              <a:ahLst/>
              <a:cxnLst/>
              <a:rect l="l" t="t" r="r" b="b"/>
              <a:pathLst>
                <a:path w="5080" h="6984">
                  <a:moveTo>
                    <a:pt x="0" y="0"/>
                  </a:moveTo>
                  <a:lnTo>
                    <a:pt x="1675" y="3141"/>
                  </a:lnTo>
                  <a:lnTo>
                    <a:pt x="3298" y="5287"/>
                  </a:lnTo>
                  <a:lnTo>
                    <a:pt x="4879" y="6973"/>
                  </a:lnTo>
                  <a:lnTo>
                    <a:pt x="3790" y="4607"/>
                  </a:lnTo>
                  <a:lnTo>
                    <a:pt x="2314" y="2209"/>
                  </a:lnTo>
                  <a:lnTo>
                    <a:pt x="0" y="0"/>
                  </a:lnTo>
                  <a:close/>
                </a:path>
              </a:pathLst>
            </a:custGeom>
            <a:solidFill>
              <a:srgbClr val="00A2E9"/>
            </a:solidFill>
          </p:spPr>
          <p:txBody>
            <a:bodyPr wrap="square" lIns="0" tIns="0" rIns="0" bIns="0" rtlCol="0"/>
            <a:lstStyle/>
            <a:p>
              <a:endParaRPr/>
            </a:p>
          </p:txBody>
        </p:sp>
        <p:sp>
          <p:nvSpPr>
            <p:cNvPr id="136" name="object 18">
              <a:extLst>
                <a:ext uri="{FF2B5EF4-FFF2-40B4-BE49-F238E27FC236}">
                  <a16:creationId xmlns:a16="http://schemas.microsoft.com/office/drawing/2014/main" id="{8D84C28E-347D-3595-F45F-7F45CA172082}"/>
                </a:ext>
              </a:extLst>
            </p:cNvPr>
            <p:cNvSpPr/>
            <p:nvPr/>
          </p:nvSpPr>
          <p:spPr>
            <a:xfrm>
              <a:off x="18511318" y="9020612"/>
              <a:ext cx="2540" cy="6350"/>
            </a:xfrm>
            <a:custGeom>
              <a:avLst/>
              <a:gdLst/>
              <a:ahLst/>
              <a:cxnLst/>
              <a:rect l="l" t="t" r="r" b="b"/>
              <a:pathLst>
                <a:path w="2540" h="6350">
                  <a:moveTo>
                    <a:pt x="2314" y="0"/>
                  </a:moveTo>
                  <a:lnTo>
                    <a:pt x="2031" y="1612"/>
                  </a:lnTo>
                  <a:lnTo>
                    <a:pt x="1382" y="3518"/>
                  </a:lnTo>
                  <a:lnTo>
                    <a:pt x="0" y="6230"/>
                  </a:lnTo>
                  <a:lnTo>
                    <a:pt x="1549" y="3287"/>
                  </a:lnTo>
                  <a:lnTo>
                    <a:pt x="2146" y="1403"/>
                  </a:lnTo>
                  <a:lnTo>
                    <a:pt x="2314" y="0"/>
                  </a:lnTo>
                  <a:close/>
                </a:path>
              </a:pathLst>
            </a:custGeom>
            <a:solidFill>
              <a:srgbClr val="00A2E9"/>
            </a:solidFill>
          </p:spPr>
          <p:txBody>
            <a:bodyPr wrap="square" lIns="0" tIns="0" rIns="0" bIns="0" rtlCol="0"/>
            <a:lstStyle/>
            <a:p>
              <a:endParaRPr/>
            </a:p>
          </p:txBody>
        </p:sp>
        <p:sp>
          <p:nvSpPr>
            <p:cNvPr id="137" name="object 19">
              <a:extLst>
                <a:ext uri="{FF2B5EF4-FFF2-40B4-BE49-F238E27FC236}">
                  <a16:creationId xmlns:a16="http://schemas.microsoft.com/office/drawing/2014/main" id="{0A14A208-6CA5-071E-0843-690F758F49D5}"/>
                </a:ext>
              </a:extLst>
            </p:cNvPr>
            <p:cNvSpPr/>
            <p:nvPr/>
          </p:nvSpPr>
          <p:spPr>
            <a:xfrm>
              <a:off x="18667857" y="8358676"/>
              <a:ext cx="31750" cy="105410"/>
            </a:xfrm>
            <a:custGeom>
              <a:avLst/>
              <a:gdLst/>
              <a:ahLst/>
              <a:cxnLst/>
              <a:rect l="l" t="t" r="r" b="b"/>
              <a:pathLst>
                <a:path w="31750" h="105409">
                  <a:moveTo>
                    <a:pt x="20193" y="90246"/>
                  </a:moveTo>
                  <a:lnTo>
                    <a:pt x="18364" y="89230"/>
                  </a:lnTo>
                  <a:lnTo>
                    <a:pt x="19646" y="91795"/>
                  </a:lnTo>
                  <a:lnTo>
                    <a:pt x="19862" y="91287"/>
                  </a:lnTo>
                  <a:lnTo>
                    <a:pt x="19951" y="90754"/>
                  </a:lnTo>
                  <a:lnTo>
                    <a:pt x="20193" y="90246"/>
                  </a:lnTo>
                  <a:close/>
                </a:path>
                <a:path w="31750" h="105409">
                  <a:moveTo>
                    <a:pt x="28346" y="47053"/>
                  </a:moveTo>
                  <a:lnTo>
                    <a:pt x="26352" y="40627"/>
                  </a:lnTo>
                  <a:lnTo>
                    <a:pt x="24879" y="33375"/>
                  </a:lnTo>
                  <a:lnTo>
                    <a:pt x="22428" y="18313"/>
                  </a:lnTo>
                  <a:lnTo>
                    <a:pt x="20320" y="8712"/>
                  </a:lnTo>
                  <a:lnTo>
                    <a:pt x="17424" y="838"/>
                  </a:lnTo>
                  <a:lnTo>
                    <a:pt x="11201" y="0"/>
                  </a:lnTo>
                  <a:lnTo>
                    <a:pt x="11709" y="2628"/>
                  </a:lnTo>
                  <a:lnTo>
                    <a:pt x="11176" y="11099"/>
                  </a:lnTo>
                  <a:lnTo>
                    <a:pt x="7683" y="25615"/>
                  </a:lnTo>
                  <a:lnTo>
                    <a:pt x="4648" y="31648"/>
                  </a:lnTo>
                  <a:lnTo>
                    <a:pt x="901" y="29705"/>
                  </a:lnTo>
                  <a:lnTo>
                    <a:pt x="2247" y="38481"/>
                  </a:lnTo>
                  <a:lnTo>
                    <a:pt x="1320" y="47929"/>
                  </a:lnTo>
                  <a:lnTo>
                    <a:pt x="0" y="56464"/>
                  </a:lnTo>
                  <a:lnTo>
                    <a:pt x="190" y="62458"/>
                  </a:lnTo>
                  <a:lnTo>
                    <a:pt x="4216" y="54571"/>
                  </a:lnTo>
                  <a:lnTo>
                    <a:pt x="7937" y="55803"/>
                  </a:lnTo>
                  <a:lnTo>
                    <a:pt x="11506" y="62699"/>
                  </a:lnTo>
                  <a:lnTo>
                    <a:pt x="15049" y="71767"/>
                  </a:lnTo>
                  <a:lnTo>
                    <a:pt x="12255" y="76390"/>
                  </a:lnTo>
                  <a:lnTo>
                    <a:pt x="8813" y="76365"/>
                  </a:lnTo>
                  <a:lnTo>
                    <a:pt x="5600" y="76022"/>
                  </a:lnTo>
                  <a:lnTo>
                    <a:pt x="3479" y="79692"/>
                  </a:lnTo>
                  <a:lnTo>
                    <a:pt x="4356" y="88061"/>
                  </a:lnTo>
                  <a:lnTo>
                    <a:pt x="4699" y="96469"/>
                  </a:lnTo>
                  <a:lnTo>
                    <a:pt x="5321" y="104889"/>
                  </a:lnTo>
                  <a:lnTo>
                    <a:pt x="6604" y="82829"/>
                  </a:lnTo>
                  <a:lnTo>
                    <a:pt x="18364" y="89230"/>
                  </a:lnTo>
                  <a:lnTo>
                    <a:pt x="17221" y="86982"/>
                  </a:lnTo>
                  <a:lnTo>
                    <a:pt x="16675" y="69913"/>
                  </a:lnTo>
                  <a:lnTo>
                    <a:pt x="21818" y="66052"/>
                  </a:lnTo>
                  <a:lnTo>
                    <a:pt x="26428" y="61976"/>
                  </a:lnTo>
                  <a:lnTo>
                    <a:pt x="24257" y="44284"/>
                  </a:lnTo>
                  <a:lnTo>
                    <a:pt x="25704" y="45694"/>
                  </a:lnTo>
                  <a:lnTo>
                    <a:pt x="27101" y="46291"/>
                  </a:lnTo>
                  <a:lnTo>
                    <a:pt x="28346" y="47053"/>
                  </a:lnTo>
                  <a:close/>
                </a:path>
                <a:path w="31750" h="105409">
                  <a:moveTo>
                    <a:pt x="31686" y="52984"/>
                  </a:moveTo>
                  <a:lnTo>
                    <a:pt x="31318" y="49352"/>
                  </a:lnTo>
                  <a:lnTo>
                    <a:pt x="29946" y="48056"/>
                  </a:lnTo>
                  <a:lnTo>
                    <a:pt x="28359" y="47053"/>
                  </a:lnTo>
                  <a:lnTo>
                    <a:pt x="29349" y="49390"/>
                  </a:lnTo>
                  <a:lnTo>
                    <a:pt x="30353" y="51435"/>
                  </a:lnTo>
                  <a:lnTo>
                    <a:pt x="31686" y="52984"/>
                  </a:lnTo>
                  <a:close/>
                </a:path>
              </a:pathLst>
            </a:custGeom>
            <a:solidFill>
              <a:srgbClr val="00A2E9"/>
            </a:solidFill>
          </p:spPr>
          <p:txBody>
            <a:bodyPr wrap="square" lIns="0" tIns="0" rIns="0" bIns="0" rtlCol="0"/>
            <a:lstStyle/>
            <a:p>
              <a:endParaRPr/>
            </a:p>
          </p:txBody>
        </p:sp>
        <p:sp>
          <p:nvSpPr>
            <p:cNvPr id="138" name="object 20">
              <a:extLst>
                <a:ext uri="{FF2B5EF4-FFF2-40B4-BE49-F238E27FC236}">
                  <a16:creationId xmlns:a16="http://schemas.microsoft.com/office/drawing/2014/main" id="{41E17F54-0439-C328-9CC5-DA91A5138186}"/>
                </a:ext>
              </a:extLst>
            </p:cNvPr>
            <p:cNvSpPr/>
            <p:nvPr/>
          </p:nvSpPr>
          <p:spPr>
            <a:xfrm>
              <a:off x="18683416" y="8240040"/>
              <a:ext cx="3810" cy="6350"/>
            </a:xfrm>
            <a:custGeom>
              <a:avLst/>
              <a:gdLst/>
              <a:ahLst/>
              <a:cxnLst/>
              <a:rect l="l" t="t" r="r" b="b"/>
              <a:pathLst>
                <a:path w="3809" h="6350">
                  <a:moveTo>
                    <a:pt x="840" y="1279"/>
                  </a:moveTo>
                  <a:lnTo>
                    <a:pt x="2083" y="3916"/>
                  </a:lnTo>
                  <a:lnTo>
                    <a:pt x="3570" y="6209"/>
                  </a:lnTo>
                  <a:lnTo>
                    <a:pt x="2670" y="4366"/>
                  </a:lnTo>
                  <a:lnTo>
                    <a:pt x="1581" y="2408"/>
                  </a:lnTo>
                  <a:lnTo>
                    <a:pt x="840" y="1279"/>
                  </a:lnTo>
                  <a:close/>
                </a:path>
                <a:path w="3809" h="6350">
                  <a:moveTo>
                    <a:pt x="0" y="0"/>
                  </a:moveTo>
                  <a:lnTo>
                    <a:pt x="840" y="1279"/>
                  </a:lnTo>
                  <a:lnTo>
                    <a:pt x="774" y="1141"/>
                  </a:lnTo>
                  <a:lnTo>
                    <a:pt x="0" y="0"/>
                  </a:lnTo>
                  <a:close/>
                </a:path>
              </a:pathLst>
            </a:custGeom>
            <a:solidFill>
              <a:srgbClr val="00A2E9"/>
            </a:solidFill>
          </p:spPr>
          <p:txBody>
            <a:bodyPr wrap="square" lIns="0" tIns="0" rIns="0" bIns="0" rtlCol="0"/>
            <a:lstStyle/>
            <a:p>
              <a:endParaRPr/>
            </a:p>
          </p:txBody>
        </p:sp>
        <p:sp>
          <p:nvSpPr>
            <p:cNvPr id="139" name="object 21">
              <a:extLst>
                <a:ext uri="{FF2B5EF4-FFF2-40B4-BE49-F238E27FC236}">
                  <a16:creationId xmlns:a16="http://schemas.microsoft.com/office/drawing/2014/main" id="{BB9CF089-F714-44FC-6E4F-808FF0642F6E}"/>
                </a:ext>
              </a:extLst>
            </p:cNvPr>
            <p:cNvSpPr/>
            <p:nvPr/>
          </p:nvSpPr>
          <p:spPr>
            <a:xfrm>
              <a:off x="18089489" y="9001591"/>
              <a:ext cx="22225" cy="10795"/>
            </a:xfrm>
            <a:custGeom>
              <a:avLst/>
              <a:gdLst/>
              <a:ahLst/>
              <a:cxnLst/>
              <a:rect l="l" t="t" r="r" b="b"/>
              <a:pathLst>
                <a:path w="22225" h="10795">
                  <a:moveTo>
                    <a:pt x="2858" y="0"/>
                  </a:moveTo>
                  <a:lnTo>
                    <a:pt x="0" y="565"/>
                  </a:lnTo>
                  <a:lnTo>
                    <a:pt x="3099" y="4451"/>
                  </a:lnTo>
                  <a:lnTo>
                    <a:pt x="10384" y="8635"/>
                  </a:lnTo>
                  <a:lnTo>
                    <a:pt x="18011" y="10436"/>
                  </a:lnTo>
                  <a:lnTo>
                    <a:pt x="22135" y="7172"/>
                  </a:lnTo>
                  <a:lnTo>
                    <a:pt x="15716" y="4816"/>
                  </a:lnTo>
                  <a:lnTo>
                    <a:pt x="9172" y="2806"/>
                  </a:lnTo>
                  <a:lnTo>
                    <a:pt x="2858" y="0"/>
                  </a:lnTo>
                  <a:close/>
                </a:path>
              </a:pathLst>
            </a:custGeom>
            <a:solidFill>
              <a:srgbClr val="00A2E9"/>
            </a:solidFill>
          </p:spPr>
          <p:txBody>
            <a:bodyPr wrap="square" lIns="0" tIns="0" rIns="0" bIns="0" rtlCol="0"/>
            <a:lstStyle/>
            <a:p>
              <a:endParaRPr/>
            </a:p>
          </p:txBody>
        </p:sp>
        <p:sp>
          <p:nvSpPr>
            <p:cNvPr id="140" name="object 22">
              <a:extLst>
                <a:ext uri="{FF2B5EF4-FFF2-40B4-BE49-F238E27FC236}">
                  <a16:creationId xmlns:a16="http://schemas.microsoft.com/office/drawing/2014/main" id="{54C66948-C911-7A01-B7BF-98D8007AAB93}"/>
                </a:ext>
              </a:extLst>
            </p:cNvPr>
            <p:cNvSpPr/>
            <p:nvPr/>
          </p:nvSpPr>
          <p:spPr>
            <a:xfrm>
              <a:off x="18437397" y="7905115"/>
              <a:ext cx="6985" cy="5715"/>
            </a:xfrm>
            <a:custGeom>
              <a:avLst/>
              <a:gdLst/>
              <a:ahLst/>
              <a:cxnLst/>
              <a:rect l="l" t="t" r="r" b="b"/>
              <a:pathLst>
                <a:path w="6984" h="5715">
                  <a:moveTo>
                    <a:pt x="0" y="0"/>
                  </a:moveTo>
                  <a:lnTo>
                    <a:pt x="6052" y="5601"/>
                  </a:lnTo>
                  <a:lnTo>
                    <a:pt x="6638" y="5580"/>
                  </a:lnTo>
                  <a:lnTo>
                    <a:pt x="6617" y="3601"/>
                  </a:lnTo>
                  <a:lnTo>
                    <a:pt x="2219" y="1193"/>
                  </a:lnTo>
                  <a:lnTo>
                    <a:pt x="0" y="0"/>
                  </a:lnTo>
                  <a:close/>
                </a:path>
              </a:pathLst>
            </a:custGeom>
            <a:solidFill>
              <a:srgbClr val="00A2E9"/>
            </a:solidFill>
          </p:spPr>
          <p:txBody>
            <a:bodyPr wrap="square" lIns="0" tIns="0" rIns="0" bIns="0" rtlCol="0"/>
            <a:lstStyle/>
            <a:p>
              <a:endParaRPr/>
            </a:p>
          </p:txBody>
        </p:sp>
        <p:sp>
          <p:nvSpPr>
            <p:cNvPr id="141" name="object 23">
              <a:extLst>
                <a:ext uri="{FF2B5EF4-FFF2-40B4-BE49-F238E27FC236}">
                  <a16:creationId xmlns:a16="http://schemas.microsoft.com/office/drawing/2014/main" id="{FB500259-76BB-2F15-9194-7F562547F9FC}"/>
                </a:ext>
              </a:extLst>
            </p:cNvPr>
            <p:cNvSpPr/>
            <p:nvPr/>
          </p:nvSpPr>
          <p:spPr>
            <a:xfrm>
              <a:off x="18663924" y="8382179"/>
              <a:ext cx="5080" cy="6350"/>
            </a:xfrm>
            <a:custGeom>
              <a:avLst/>
              <a:gdLst/>
              <a:ahLst/>
              <a:cxnLst/>
              <a:rect l="l" t="t" r="r" b="b"/>
              <a:pathLst>
                <a:path w="5080" h="6350">
                  <a:moveTo>
                    <a:pt x="0" y="0"/>
                  </a:moveTo>
                  <a:lnTo>
                    <a:pt x="1748" y="3779"/>
                  </a:lnTo>
                  <a:lnTo>
                    <a:pt x="3329" y="5392"/>
                  </a:lnTo>
                  <a:lnTo>
                    <a:pt x="4837" y="6188"/>
                  </a:lnTo>
                  <a:lnTo>
                    <a:pt x="3884" y="3696"/>
                  </a:lnTo>
                  <a:lnTo>
                    <a:pt x="2492" y="1465"/>
                  </a:lnTo>
                  <a:lnTo>
                    <a:pt x="0" y="0"/>
                  </a:lnTo>
                  <a:close/>
                </a:path>
              </a:pathLst>
            </a:custGeom>
            <a:solidFill>
              <a:srgbClr val="00A2E9"/>
            </a:solidFill>
          </p:spPr>
          <p:txBody>
            <a:bodyPr wrap="square" lIns="0" tIns="0" rIns="0" bIns="0" rtlCol="0"/>
            <a:lstStyle/>
            <a:p>
              <a:endParaRPr/>
            </a:p>
          </p:txBody>
        </p:sp>
        <p:grpSp>
          <p:nvGrpSpPr>
            <p:cNvPr id="142" name="object 24">
              <a:extLst>
                <a:ext uri="{FF2B5EF4-FFF2-40B4-BE49-F238E27FC236}">
                  <a16:creationId xmlns:a16="http://schemas.microsoft.com/office/drawing/2014/main" id="{DA31C9BA-2429-5878-754E-0AE4ABC7B0E1}"/>
                </a:ext>
              </a:extLst>
            </p:cNvPr>
            <p:cNvGrpSpPr/>
            <p:nvPr/>
          </p:nvGrpSpPr>
          <p:grpSpPr>
            <a:xfrm>
              <a:off x="17503917" y="7607904"/>
              <a:ext cx="1281430" cy="1518920"/>
              <a:chOff x="17503917" y="7607904"/>
              <a:chExt cx="1281430" cy="1518920"/>
            </a:xfrm>
          </p:grpSpPr>
          <p:sp>
            <p:nvSpPr>
              <p:cNvPr id="228" name="object 25">
                <a:extLst>
                  <a:ext uri="{FF2B5EF4-FFF2-40B4-BE49-F238E27FC236}">
                    <a16:creationId xmlns:a16="http://schemas.microsoft.com/office/drawing/2014/main" id="{B5AC6798-E931-1C81-C9C4-E630A8DDF147}"/>
                  </a:ext>
                </a:extLst>
              </p:cNvPr>
              <p:cNvSpPr/>
              <p:nvPr/>
            </p:nvSpPr>
            <p:spPr>
              <a:xfrm>
                <a:off x="17503915" y="7607915"/>
                <a:ext cx="1281430" cy="1518920"/>
              </a:xfrm>
              <a:custGeom>
                <a:avLst/>
                <a:gdLst/>
                <a:ahLst/>
                <a:cxnLst/>
                <a:rect l="l" t="t" r="r" b="b"/>
                <a:pathLst>
                  <a:path w="1281430" h="1518920">
                    <a:moveTo>
                      <a:pt x="46062" y="375818"/>
                    </a:moveTo>
                    <a:lnTo>
                      <a:pt x="44107" y="388518"/>
                    </a:lnTo>
                    <a:lnTo>
                      <a:pt x="44361" y="388518"/>
                    </a:lnTo>
                    <a:lnTo>
                      <a:pt x="46062" y="375818"/>
                    </a:lnTo>
                    <a:close/>
                  </a:path>
                  <a:path w="1281430" h="1518920">
                    <a:moveTo>
                      <a:pt x="111442" y="426618"/>
                    </a:moveTo>
                    <a:lnTo>
                      <a:pt x="110744" y="424116"/>
                    </a:lnTo>
                    <a:lnTo>
                      <a:pt x="110083" y="426618"/>
                    </a:lnTo>
                    <a:lnTo>
                      <a:pt x="111442" y="426618"/>
                    </a:lnTo>
                    <a:close/>
                  </a:path>
                  <a:path w="1281430" h="1518920">
                    <a:moveTo>
                      <a:pt x="148259" y="523938"/>
                    </a:moveTo>
                    <a:lnTo>
                      <a:pt x="147612" y="523138"/>
                    </a:lnTo>
                    <a:lnTo>
                      <a:pt x="147091" y="522846"/>
                    </a:lnTo>
                    <a:lnTo>
                      <a:pt x="146926" y="523455"/>
                    </a:lnTo>
                    <a:lnTo>
                      <a:pt x="148259" y="523938"/>
                    </a:lnTo>
                    <a:close/>
                  </a:path>
                  <a:path w="1281430" h="1518920">
                    <a:moveTo>
                      <a:pt x="158419" y="527392"/>
                    </a:moveTo>
                    <a:lnTo>
                      <a:pt x="148259" y="523938"/>
                    </a:lnTo>
                    <a:lnTo>
                      <a:pt x="150609" y="526923"/>
                    </a:lnTo>
                    <a:lnTo>
                      <a:pt x="154686" y="537718"/>
                    </a:lnTo>
                    <a:lnTo>
                      <a:pt x="150126" y="541248"/>
                    </a:lnTo>
                    <a:lnTo>
                      <a:pt x="143522" y="536282"/>
                    </a:lnTo>
                    <a:lnTo>
                      <a:pt x="147574" y="543115"/>
                    </a:lnTo>
                    <a:lnTo>
                      <a:pt x="156756" y="556501"/>
                    </a:lnTo>
                    <a:lnTo>
                      <a:pt x="156959" y="549173"/>
                    </a:lnTo>
                    <a:lnTo>
                      <a:pt x="157340" y="541896"/>
                    </a:lnTo>
                    <a:lnTo>
                      <a:pt x="158419" y="527392"/>
                    </a:lnTo>
                    <a:close/>
                  </a:path>
                  <a:path w="1281430" h="1518920">
                    <a:moveTo>
                      <a:pt x="158902" y="687260"/>
                    </a:moveTo>
                    <a:lnTo>
                      <a:pt x="158762" y="676490"/>
                    </a:lnTo>
                    <a:lnTo>
                      <a:pt x="151523" y="678878"/>
                    </a:lnTo>
                    <a:lnTo>
                      <a:pt x="149199" y="680961"/>
                    </a:lnTo>
                    <a:lnTo>
                      <a:pt x="158902" y="687260"/>
                    </a:lnTo>
                    <a:close/>
                  </a:path>
                  <a:path w="1281430" h="1518920">
                    <a:moveTo>
                      <a:pt x="159461" y="648449"/>
                    </a:moveTo>
                    <a:lnTo>
                      <a:pt x="158940" y="652830"/>
                    </a:lnTo>
                    <a:lnTo>
                      <a:pt x="158267" y="656793"/>
                    </a:lnTo>
                    <a:lnTo>
                      <a:pt x="157530" y="660793"/>
                    </a:lnTo>
                    <a:lnTo>
                      <a:pt x="159105" y="660273"/>
                    </a:lnTo>
                    <a:lnTo>
                      <a:pt x="159461" y="648449"/>
                    </a:lnTo>
                    <a:close/>
                  </a:path>
                  <a:path w="1281430" h="1518920">
                    <a:moveTo>
                      <a:pt x="160528" y="638962"/>
                    </a:moveTo>
                    <a:lnTo>
                      <a:pt x="160489" y="632980"/>
                    </a:lnTo>
                    <a:lnTo>
                      <a:pt x="160172" y="638124"/>
                    </a:lnTo>
                    <a:lnTo>
                      <a:pt x="159664" y="643280"/>
                    </a:lnTo>
                    <a:lnTo>
                      <a:pt x="159461" y="648449"/>
                    </a:lnTo>
                    <a:lnTo>
                      <a:pt x="160528" y="638962"/>
                    </a:lnTo>
                    <a:close/>
                  </a:path>
                  <a:path w="1281430" h="1518920">
                    <a:moveTo>
                      <a:pt x="164579" y="690841"/>
                    </a:moveTo>
                    <a:lnTo>
                      <a:pt x="158902" y="687260"/>
                    </a:lnTo>
                    <a:lnTo>
                      <a:pt x="159029" y="698144"/>
                    </a:lnTo>
                    <a:lnTo>
                      <a:pt x="164579" y="690841"/>
                    </a:lnTo>
                    <a:close/>
                  </a:path>
                  <a:path w="1281430" h="1518920">
                    <a:moveTo>
                      <a:pt x="164617" y="578599"/>
                    </a:moveTo>
                    <a:lnTo>
                      <a:pt x="160274" y="569988"/>
                    </a:lnTo>
                    <a:lnTo>
                      <a:pt x="154241" y="566369"/>
                    </a:lnTo>
                    <a:lnTo>
                      <a:pt x="147840" y="567105"/>
                    </a:lnTo>
                    <a:lnTo>
                      <a:pt x="142354" y="571601"/>
                    </a:lnTo>
                    <a:lnTo>
                      <a:pt x="142214" y="564248"/>
                    </a:lnTo>
                    <a:lnTo>
                      <a:pt x="145821" y="561505"/>
                    </a:lnTo>
                    <a:lnTo>
                      <a:pt x="148031" y="559498"/>
                    </a:lnTo>
                    <a:lnTo>
                      <a:pt x="143725" y="554380"/>
                    </a:lnTo>
                    <a:lnTo>
                      <a:pt x="139204" y="557060"/>
                    </a:lnTo>
                    <a:lnTo>
                      <a:pt x="138061" y="563587"/>
                    </a:lnTo>
                    <a:lnTo>
                      <a:pt x="138925" y="570941"/>
                    </a:lnTo>
                    <a:lnTo>
                      <a:pt x="140423" y="576122"/>
                    </a:lnTo>
                    <a:lnTo>
                      <a:pt x="164617" y="578599"/>
                    </a:lnTo>
                    <a:close/>
                  </a:path>
                  <a:path w="1281430" h="1518920">
                    <a:moveTo>
                      <a:pt x="171767" y="805078"/>
                    </a:moveTo>
                    <a:lnTo>
                      <a:pt x="169062" y="798766"/>
                    </a:lnTo>
                    <a:lnTo>
                      <a:pt x="169951" y="801763"/>
                    </a:lnTo>
                    <a:lnTo>
                      <a:pt x="170853" y="803630"/>
                    </a:lnTo>
                    <a:lnTo>
                      <a:pt x="171767" y="805078"/>
                    </a:lnTo>
                    <a:close/>
                  </a:path>
                  <a:path w="1281430" h="1518920">
                    <a:moveTo>
                      <a:pt x="172758" y="665022"/>
                    </a:moveTo>
                    <a:lnTo>
                      <a:pt x="172059" y="656031"/>
                    </a:lnTo>
                    <a:lnTo>
                      <a:pt x="159105" y="660273"/>
                    </a:lnTo>
                    <a:lnTo>
                      <a:pt x="159016" y="665657"/>
                    </a:lnTo>
                    <a:lnTo>
                      <a:pt x="158635" y="671080"/>
                    </a:lnTo>
                    <a:lnTo>
                      <a:pt x="158762" y="676490"/>
                    </a:lnTo>
                    <a:lnTo>
                      <a:pt x="164871" y="674179"/>
                    </a:lnTo>
                    <a:lnTo>
                      <a:pt x="169951" y="670712"/>
                    </a:lnTo>
                    <a:lnTo>
                      <a:pt x="172758" y="665022"/>
                    </a:lnTo>
                    <a:close/>
                  </a:path>
                  <a:path w="1281430" h="1518920">
                    <a:moveTo>
                      <a:pt x="173215" y="431228"/>
                    </a:moveTo>
                    <a:lnTo>
                      <a:pt x="168719" y="449643"/>
                    </a:lnTo>
                    <a:lnTo>
                      <a:pt x="164807" y="469290"/>
                    </a:lnTo>
                    <a:lnTo>
                      <a:pt x="161671" y="491883"/>
                    </a:lnTo>
                    <a:lnTo>
                      <a:pt x="159499" y="519099"/>
                    </a:lnTo>
                    <a:lnTo>
                      <a:pt x="161480" y="496760"/>
                    </a:lnTo>
                    <a:lnTo>
                      <a:pt x="164439" y="474649"/>
                    </a:lnTo>
                    <a:lnTo>
                      <a:pt x="168351" y="452780"/>
                    </a:lnTo>
                    <a:lnTo>
                      <a:pt x="173215" y="431228"/>
                    </a:lnTo>
                    <a:close/>
                  </a:path>
                  <a:path w="1281430" h="1518920">
                    <a:moveTo>
                      <a:pt x="185610" y="1238745"/>
                    </a:moveTo>
                    <a:lnTo>
                      <a:pt x="185420" y="1236586"/>
                    </a:lnTo>
                    <a:lnTo>
                      <a:pt x="170827" y="1227810"/>
                    </a:lnTo>
                    <a:lnTo>
                      <a:pt x="170992" y="1229995"/>
                    </a:lnTo>
                    <a:lnTo>
                      <a:pt x="185610" y="1238745"/>
                    </a:lnTo>
                    <a:close/>
                  </a:path>
                  <a:path w="1281430" h="1518920">
                    <a:moveTo>
                      <a:pt x="194652" y="248818"/>
                    </a:moveTo>
                    <a:lnTo>
                      <a:pt x="184975" y="248818"/>
                    </a:lnTo>
                    <a:lnTo>
                      <a:pt x="180390" y="261518"/>
                    </a:lnTo>
                    <a:lnTo>
                      <a:pt x="191744" y="261518"/>
                    </a:lnTo>
                    <a:lnTo>
                      <a:pt x="194652" y="248818"/>
                    </a:lnTo>
                    <a:close/>
                  </a:path>
                  <a:path w="1281430" h="1518920">
                    <a:moveTo>
                      <a:pt x="252907" y="159918"/>
                    </a:moveTo>
                    <a:lnTo>
                      <a:pt x="249542" y="159918"/>
                    </a:lnTo>
                    <a:lnTo>
                      <a:pt x="250266" y="163080"/>
                    </a:lnTo>
                    <a:lnTo>
                      <a:pt x="252907" y="159918"/>
                    </a:lnTo>
                    <a:close/>
                  </a:path>
                  <a:path w="1281430" h="1518920">
                    <a:moveTo>
                      <a:pt x="254787" y="909878"/>
                    </a:moveTo>
                    <a:lnTo>
                      <a:pt x="242354" y="896556"/>
                    </a:lnTo>
                    <a:lnTo>
                      <a:pt x="246837" y="896010"/>
                    </a:lnTo>
                    <a:lnTo>
                      <a:pt x="239572" y="883754"/>
                    </a:lnTo>
                    <a:lnTo>
                      <a:pt x="236410" y="877404"/>
                    </a:lnTo>
                    <a:lnTo>
                      <a:pt x="231546" y="884440"/>
                    </a:lnTo>
                    <a:lnTo>
                      <a:pt x="232486" y="887704"/>
                    </a:lnTo>
                    <a:lnTo>
                      <a:pt x="225171" y="890066"/>
                    </a:lnTo>
                    <a:lnTo>
                      <a:pt x="222084" y="876134"/>
                    </a:lnTo>
                    <a:lnTo>
                      <a:pt x="224091" y="870750"/>
                    </a:lnTo>
                    <a:lnTo>
                      <a:pt x="227876" y="866254"/>
                    </a:lnTo>
                    <a:lnTo>
                      <a:pt x="230098" y="855027"/>
                    </a:lnTo>
                    <a:lnTo>
                      <a:pt x="217271" y="826185"/>
                    </a:lnTo>
                    <a:lnTo>
                      <a:pt x="220256" y="827786"/>
                    </a:lnTo>
                    <a:lnTo>
                      <a:pt x="219240" y="825347"/>
                    </a:lnTo>
                    <a:lnTo>
                      <a:pt x="217932" y="824585"/>
                    </a:lnTo>
                    <a:lnTo>
                      <a:pt x="216471" y="824153"/>
                    </a:lnTo>
                    <a:lnTo>
                      <a:pt x="206641" y="799465"/>
                    </a:lnTo>
                    <a:lnTo>
                      <a:pt x="197764" y="774446"/>
                    </a:lnTo>
                    <a:lnTo>
                      <a:pt x="189865" y="749147"/>
                    </a:lnTo>
                    <a:lnTo>
                      <a:pt x="182956" y="723607"/>
                    </a:lnTo>
                    <a:lnTo>
                      <a:pt x="176974" y="717956"/>
                    </a:lnTo>
                    <a:lnTo>
                      <a:pt x="171932" y="722071"/>
                    </a:lnTo>
                    <a:lnTo>
                      <a:pt x="166116" y="727290"/>
                    </a:lnTo>
                    <a:lnTo>
                      <a:pt x="157772" y="724941"/>
                    </a:lnTo>
                    <a:lnTo>
                      <a:pt x="159308" y="733920"/>
                    </a:lnTo>
                    <a:lnTo>
                      <a:pt x="162140" y="753148"/>
                    </a:lnTo>
                    <a:lnTo>
                      <a:pt x="163944" y="762228"/>
                    </a:lnTo>
                    <a:lnTo>
                      <a:pt x="166395" y="770128"/>
                    </a:lnTo>
                    <a:lnTo>
                      <a:pt x="169494" y="776287"/>
                    </a:lnTo>
                    <a:lnTo>
                      <a:pt x="173456" y="780072"/>
                    </a:lnTo>
                    <a:lnTo>
                      <a:pt x="178511" y="780872"/>
                    </a:lnTo>
                    <a:lnTo>
                      <a:pt x="171831" y="780376"/>
                    </a:lnTo>
                    <a:lnTo>
                      <a:pt x="171335" y="785406"/>
                    </a:lnTo>
                    <a:lnTo>
                      <a:pt x="187337" y="794575"/>
                    </a:lnTo>
                    <a:lnTo>
                      <a:pt x="187439" y="781405"/>
                    </a:lnTo>
                    <a:lnTo>
                      <a:pt x="193141" y="786193"/>
                    </a:lnTo>
                    <a:lnTo>
                      <a:pt x="210185" y="828852"/>
                    </a:lnTo>
                    <a:lnTo>
                      <a:pt x="210629" y="836066"/>
                    </a:lnTo>
                    <a:lnTo>
                      <a:pt x="209816" y="841121"/>
                    </a:lnTo>
                    <a:lnTo>
                      <a:pt x="203161" y="830630"/>
                    </a:lnTo>
                    <a:lnTo>
                      <a:pt x="198069" y="829246"/>
                    </a:lnTo>
                    <a:lnTo>
                      <a:pt x="183934" y="801116"/>
                    </a:lnTo>
                    <a:lnTo>
                      <a:pt x="180695" y="803732"/>
                    </a:lnTo>
                    <a:lnTo>
                      <a:pt x="176098" y="811936"/>
                    </a:lnTo>
                    <a:lnTo>
                      <a:pt x="171767" y="805078"/>
                    </a:lnTo>
                    <a:lnTo>
                      <a:pt x="193903" y="860348"/>
                    </a:lnTo>
                    <a:lnTo>
                      <a:pt x="207416" y="886790"/>
                    </a:lnTo>
                    <a:lnTo>
                      <a:pt x="226555" y="911809"/>
                    </a:lnTo>
                    <a:lnTo>
                      <a:pt x="228180" y="899096"/>
                    </a:lnTo>
                    <a:lnTo>
                      <a:pt x="235826" y="903973"/>
                    </a:lnTo>
                    <a:lnTo>
                      <a:pt x="245884" y="912279"/>
                    </a:lnTo>
                    <a:lnTo>
                      <a:pt x="254787" y="909878"/>
                    </a:lnTo>
                    <a:close/>
                  </a:path>
                  <a:path w="1281430" h="1518920">
                    <a:moveTo>
                      <a:pt x="256603" y="898080"/>
                    </a:moveTo>
                    <a:lnTo>
                      <a:pt x="255333" y="893953"/>
                    </a:lnTo>
                    <a:lnTo>
                      <a:pt x="253542" y="889889"/>
                    </a:lnTo>
                    <a:lnTo>
                      <a:pt x="250418" y="885799"/>
                    </a:lnTo>
                    <a:lnTo>
                      <a:pt x="256603" y="898080"/>
                    </a:lnTo>
                    <a:close/>
                  </a:path>
                  <a:path w="1281430" h="1518920">
                    <a:moveTo>
                      <a:pt x="257390" y="1036218"/>
                    </a:moveTo>
                    <a:lnTo>
                      <a:pt x="256628" y="1023518"/>
                    </a:lnTo>
                    <a:lnTo>
                      <a:pt x="250482" y="1023518"/>
                    </a:lnTo>
                    <a:lnTo>
                      <a:pt x="257390" y="1036218"/>
                    </a:lnTo>
                    <a:close/>
                  </a:path>
                  <a:path w="1281430" h="1518920">
                    <a:moveTo>
                      <a:pt x="265112" y="159918"/>
                    </a:moveTo>
                    <a:lnTo>
                      <a:pt x="260235" y="159918"/>
                    </a:lnTo>
                    <a:lnTo>
                      <a:pt x="252463" y="172618"/>
                    </a:lnTo>
                    <a:lnTo>
                      <a:pt x="261124" y="172618"/>
                    </a:lnTo>
                    <a:lnTo>
                      <a:pt x="265112" y="159918"/>
                    </a:lnTo>
                    <a:close/>
                  </a:path>
                  <a:path w="1281430" h="1518920">
                    <a:moveTo>
                      <a:pt x="271538" y="147218"/>
                    </a:moveTo>
                    <a:lnTo>
                      <a:pt x="267017" y="159918"/>
                    </a:lnTo>
                    <a:lnTo>
                      <a:pt x="268579" y="159918"/>
                    </a:lnTo>
                    <a:lnTo>
                      <a:pt x="271538" y="147218"/>
                    </a:lnTo>
                    <a:close/>
                  </a:path>
                  <a:path w="1281430" h="1518920">
                    <a:moveTo>
                      <a:pt x="272288" y="926426"/>
                    </a:moveTo>
                    <a:lnTo>
                      <a:pt x="256603" y="898080"/>
                    </a:lnTo>
                    <a:lnTo>
                      <a:pt x="258229" y="905154"/>
                    </a:lnTo>
                    <a:lnTo>
                      <a:pt x="260591" y="919480"/>
                    </a:lnTo>
                    <a:lnTo>
                      <a:pt x="262191" y="926426"/>
                    </a:lnTo>
                    <a:lnTo>
                      <a:pt x="272288" y="926426"/>
                    </a:lnTo>
                    <a:close/>
                  </a:path>
                  <a:path w="1281430" h="1518920">
                    <a:moveTo>
                      <a:pt x="274053" y="1336065"/>
                    </a:moveTo>
                    <a:lnTo>
                      <a:pt x="257302" y="1327353"/>
                    </a:lnTo>
                    <a:lnTo>
                      <a:pt x="257810" y="1329436"/>
                    </a:lnTo>
                    <a:lnTo>
                      <a:pt x="274053" y="1336065"/>
                    </a:lnTo>
                    <a:close/>
                  </a:path>
                  <a:path w="1281430" h="1518920">
                    <a:moveTo>
                      <a:pt x="322313" y="1286014"/>
                    </a:moveTo>
                    <a:lnTo>
                      <a:pt x="315175" y="1280058"/>
                    </a:lnTo>
                    <a:lnTo>
                      <a:pt x="311848" y="1276807"/>
                    </a:lnTo>
                    <a:lnTo>
                      <a:pt x="308203" y="1273695"/>
                    </a:lnTo>
                    <a:lnTo>
                      <a:pt x="300075" y="1268196"/>
                    </a:lnTo>
                    <a:lnTo>
                      <a:pt x="303644" y="1275080"/>
                    </a:lnTo>
                    <a:lnTo>
                      <a:pt x="310057" y="1280261"/>
                    </a:lnTo>
                    <a:lnTo>
                      <a:pt x="317030" y="1283868"/>
                    </a:lnTo>
                    <a:lnTo>
                      <a:pt x="322313" y="1286014"/>
                    </a:lnTo>
                    <a:close/>
                  </a:path>
                  <a:path w="1281430" h="1518920">
                    <a:moveTo>
                      <a:pt x="355650" y="1113574"/>
                    </a:moveTo>
                    <a:lnTo>
                      <a:pt x="346570" y="1109535"/>
                    </a:lnTo>
                    <a:lnTo>
                      <a:pt x="354838" y="1115072"/>
                    </a:lnTo>
                    <a:lnTo>
                      <a:pt x="355650" y="1113574"/>
                    </a:lnTo>
                    <a:close/>
                  </a:path>
                  <a:path w="1281430" h="1518920">
                    <a:moveTo>
                      <a:pt x="375424" y="1346466"/>
                    </a:moveTo>
                    <a:lnTo>
                      <a:pt x="369417" y="1342974"/>
                    </a:lnTo>
                    <a:lnTo>
                      <a:pt x="358838" y="1339913"/>
                    </a:lnTo>
                    <a:lnTo>
                      <a:pt x="375424" y="1346466"/>
                    </a:lnTo>
                    <a:close/>
                  </a:path>
                  <a:path w="1281430" h="1518920">
                    <a:moveTo>
                      <a:pt x="445630" y="1173848"/>
                    </a:moveTo>
                    <a:lnTo>
                      <a:pt x="443141" y="1171600"/>
                    </a:lnTo>
                    <a:lnTo>
                      <a:pt x="440867" y="1169873"/>
                    </a:lnTo>
                    <a:lnTo>
                      <a:pt x="438645" y="1168273"/>
                    </a:lnTo>
                    <a:lnTo>
                      <a:pt x="440372" y="1170241"/>
                    </a:lnTo>
                    <a:lnTo>
                      <a:pt x="442595" y="1172171"/>
                    </a:lnTo>
                    <a:lnTo>
                      <a:pt x="445630" y="1173848"/>
                    </a:lnTo>
                    <a:close/>
                  </a:path>
                  <a:path w="1281430" h="1518920">
                    <a:moveTo>
                      <a:pt x="464756" y="1379118"/>
                    </a:moveTo>
                    <a:lnTo>
                      <a:pt x="457098" y="1366418"/>
                    </a:lnTo>
                    <a:lnTo>
                      <a:pt x="461124" y="1379118"/>
                    </a:lnTo>
                    <a:lnTo>
                      <a:pt x="464756" y="1379118"/>
                    </a:lnTo>
                    <a:close/>
                  </a:path>
                  <a:path w="1281430" h="1518920">
                    <a:moveTo>
                      <a:pt x="483730" y="1149286"/>
                    </a:moveTo>
                    <a:lnTo>
                      <a:pt x="482206" y="1148384"/>
                    </a:lnTo>
                    <a:lnTo>
                      <a:pt x="476123" y="1144828"/>
                    </a:lnTo>
                    <a:lnTo>
                      <a:pt x="471170" y="1138250"/>
                    </a:lnTo>
                    <a:lnTo>
                      <a:pt x="470496" y="1137043"/>
                    </a:lnTo>
                    <a:lnTo>
                      <a:pt x="468414" y="1133335"/>
                    </a:lnTo>
                    <a:lnTo>
                      <a:pt x="467385" y="1131493"/>
                    </a:lnTo>
                    <a:lnTo>
                      <a:pt x="463270" y="1126515"/>
                    </a:lnTo>
                    <a:lnTo>
                      <a:pt x="456806" y="1133335"/>
                    </a:lnTo>
                    <a:lnTo>
                      <a:pt x="447294" y="1127709"/>
                    </a:lnTo>
                    <a:lnTo>
                      <a:pt x="436714" y="1117727"/>
                    </a:lnTo>
                    <a:lnTo>
                      <a:pt x="435940" y="1117231"/>
                    </a:lnTo>
                    <a:lnTo>
                      <a:pt x="427037" y="1111504"/>
                    </a:lnTo>
                    <a:lnTo>
                      <a:pt x="416687" y="1105217"/>
                    </a:lnTo>
                    <a:lnTo>
                      <a:pt x="413258" y="1102347"/>
                    </a:lnTo>
                    <a:lnTo>
                      <a:pt x="414045" y="1100112"/>
                    </a:lnTo>
                    <a:lnTo>
                      <a:pt x="416890" y="1098892"/>
                    </a:lnTo>
                    <a:lnTo>
                      <a:pt x="424624" y="1100277"/>
                    </a:lnTo>
                    <a:lnTo>
                      <a:pt x="421055" y="1098892"/>
                    </a:lnTo>
                    <a:lnTo>
                      <a:pt x="418503" y="1097915"/>
                    </a:lnTo>
                    <a:lnTo>
                      <a:pt x="416394" y="1096568"/>
                    </a:lnTo>
                    <a:lnTo>
                      <a:pt x="411695" y="1093558"/>
                    </a:lnTo>
                    <a:lnTo>
                      <a:pt x="407936" y="1091615"/>
                    </a:lnTo>
                    <a:lnTo>
                      <a:pt x="405599" y="1090396"/>
                    </a:lnTo>
                    <a:lnTo>
                      <a:pt x="401650" y="1091615"/>
                    </a:lnTo>
                    <a:lnTo>
                      <a:pt x="396227" y="1086789"/>
                    </a:lnTo>
                    <a:lnTo>
                      <a:pt x="390982" y="1081760"/>
                    </a:lnTo>
                    <a:lnTo>
                      <a:pt x="385902" y="1076490"/>
                    </a:lnTo>
                    <a:lnTo>
                      <a:pt x="380796" y="1071270"/>
                    </a:lnTo>
                    <a:lnTo>
                      <a:pt x="375424" y="1066330"/>
                    </a:lnTo>
                    <a:lnTo>
                      <a:pt x="370586" y="1060805"/>
                    </a:lnTo>
                    <a:lnTo>
                      <a:pt x="370281" y="1059230"/>
                    </a:lnTo>
                    <a:lnTo>
                      <a:pt x="370103" y="1057529"/>
                    </a:lnTo>
                    <a:lnTo>
                      <a:pt x="370255" y="1056881"/>
                    </a:lnTo>
                    <a:lnTo>
                      <a:pt x="370497" y="1055801"/>
                    </a:lnTo>
                    <a:lnTo>
                      <a:pt x="368541" y="1055522"/>
                    </a:lnTo>
                    <a:lnTo>
                      <a:pt x="367601" y="1056043"/>
                    </a:lnTo>
                    <a:lnTo>
                      <a:pt x="366991" y="1056881"/>
                    </a:lnTo>
                    <a:lnTo>
                      <a:pt x="335534" y="1020521"/>
                    </a:lnTo>
                    <a:lnTo>
                      <a:pt x="306603" y="981748"/>
                    </a:lnTo>
                    <a:lnTo>
                      <a:pt x="282892" y="944918"/>
                    </a:lnTo>
                    <a:lnTo>
                      <a:pt x="272529" y="926846"/>
                    </a:lnTo>
                    <a:lnTo>
                      <a:pt x="262293" y="926846"/>
                    </a:lnTo>
                    <a:lnTo>
                      <a:pt x="255092" y="926846"/>
                    </a:lnTo>
                    <a:lnTo>
                      <a:pt x="256438" y="932421"/>
                    </a:lnTo>
                    <a:lnTo>
                      <a:pt x="258991" y="940155"/>
                    </a:lnTo>
                    <a:lnTo>
                      <a:pt x="255028" y="944918"/>
                    </a:lnTo>
                    <a:lnTo>
                      <a:pt x="247662" y="941158"/>
                    </a:lnTo>
                    <a:lnTo>
                      <a:pt x="244094" y="931405"/>
                    </a:lnTo>
                    <a:lnTo>
                      <a:pt x="243878" y="924687"/>
                    </a:lnTo>
                    <a:lnTo>
                      <a:pt x="237159" y="925677"/>
                    </a:lnTo>
                    <a:lnTo>
                      <a:pt x="236347" y="935990"/>
                    </a:lnTo>
                    <a:lnTo>
                      <a:pt x="229184" y="938771"/>
                    </a:lnTo>
                    <a:lnTo>
                      <a:pt x="232194" y="947204"/>
                    </a:lnTo>
                    <a:lnTo>
                      <a:pt x="236956" y="952881"/>
                    </a:lnTo>
                    <a:lnTo>
                      <a:pt x="242912" y="956614"/>
                    </a:lnTo>
                    <a:lnTo>
                      <a:pt x="249567" y="959256"/>
                    </a:lnTo>
                    <a:lnTo>
                      <a:pt x="256298" y="961758"/>
                    </a:lnTo>
                    <a:lnTo>
                      <a:pt x="262559" y="964996"/>
                    </a:lnTo>
                    <a:lnTo>
                      <a:pt x="268033" y="969822"/>
                    </a:lnTo>
                    <a:lnTo>
                      <a:pt x="272402" y="977011"/>
                    </a:lnTo>
                    <a:lnTo>
                      <a:pt x="266979" y="978674"/>
                    </a:lnTo>
                    <a:lnTo>
                      <a:pt x="262572" y="980084"/>
                    </a:lnTo>
                    <a:lnTo>
                      <a:pt x="261353" y="983373"/>
                    </a:lnTo>
                    <a:lnTo>
                      <a:pt x="265430" y="990650"/>
                    </a:lnTo>
                    <a:lnTo>
                      <a:pt x="261747" y="988021"/>
                    </a:lnTo>
                    <a:lnTo>
                      <a:pt x="270789" y="999629"/>
                    </a:lnTo>
                    <a:lnTo>
                      <a:pt x="271780" y="1008316"/>
                    </a:lnTo>
                    <a:lnTo>
                      <a:pt x="273761" y="1014031"/>
                    </a:lnTo>
                    <a:lnTo>
                      <a:pt x="285775" y="1016749"/>
                    </a:lnTo>
                    <a:lnTo>
                      <a:pt x="276555" y="1022832"/>
                    </a:lnTo>
                    <a:lnTo>
                      <a:pt x="283362" y="1025436"/>
                    </a:lnTo>
                    <a:lnTo>
                      <a:pt x="290271" y="1031354"/>
                    </a:lnTo>
                    <a:lnTo>
                      <a:pt x="296849" y="1037602"/>
                    </a:lnTo>
                    <a:lnTo>
                      <a:pt x="303339" y="1043952"/>
                    </a:lnTo>
                    <a:lnTo>
                      <a:pt x="309118" y="1050988"/>
                    </a:lnTo>
                    <a:lnTo>
                      <a:pt x="314032" y="1055395"/>
                    </a:lnTo>
                    <a:lnTo>
                      <a:pt x="311886" y="1056144"/>
                    </a:lnTo>
                    <a:lnTo>
                      <a:pt x="322148" y="1062570"/>
                    </a:lnTo>
                    <a:lnTo>
                      <a:pt x="328764" y="1067193"/>
                    </a:lnTo>
                    <a:lnTo>
                      <a:pt x="332955" y="1070724"/>
                    </a:lnTo>
                    <a:lnTo>
                      <a:pt x="335953" y="1073899"/>
                    </a:lnTo>
                    <a:lnTo>
                      <a:pt x="338836" y="1077429"/>
                    </a:lnTo>
                    <a:lnTo>
                      <a:pt x="342722" y="1082090"/>
                    </a:lnTo>
                    <a:lnTo>
                      <a:pt x="348945" y="1088326"/>
                    </a:lnTo>
                    <a:lnTo>
                      <a:pt x="358863" y="1096568"/>
                    </a:lnTo>
                    <a:lnTo>
                      <a:pt x="343827" y="1093698"/>
                    </a:lnTo>
                    <a:lnTo>
                      <a:pt x="336486" y="1091793"/>
                    </a:lnTo>
                    <a:lnTo>
                      <a:pt x="341896" y="1098994"/>
                    </a:lnTo>
                    <a:lnTo>
                      <a:pt x="348615" y="1101483"/>
                    </a:lnTo>
                    <a:lnTo>
                      <a:pt x="355371" y="1102842"/>
                    </a:lnTo>
                    <a:lnTo>
                      <a:pt x="360870" y="1106639"/>
                    </a:lnTo>
                    <a:lnTo>
                      <a:pt x="358838" y="1107630"/>
                    </a:lnTo>
                    <a:lnTo>
                      <a:pt x="355650" y="1113574"/>
                    </a:lnTo>
                    <a:lnTo>
                      <a:pt x="358902" y="1115021"/>
                    </a:lnTo>
                    <a:lnTo>
                      <a:pt x="371297" y="1120140"/>
                    </a:lnTo>
                    <a:lnTo>
                      <a:pt x="383717" y="1124953"/>
                    </a:lnTo>
                    <a:lnTo>
                      <a:pt x="396113" y="1129499"/>
                    </a:lnTo>
                    <a:lnTo>
                      <a:pt x="402704" y="1128776"/>
                    </a:lnTo>
                    <a:lnTo>
                      <a:pt x="403453" y="1125588"/>
                    </a:lnTo>
                    <a:lnTo>
                      <a:pt x="401866" y="1121283"/>
                    </a:lnTo>
                    <a:lnTo>
                      <a:pt x="401459" y="1117231"/>
                    </a:lnTo>
                    <a:lnTo>
                      <a:pt x="408012" y="1118374"/>
                    </a:lnTo>
                    <a:lnTo>
                      <a:pt x="414388" y="1123924"/>
                    </a:lnTo>
                    <a:lnTo>
                      <a:pt x="418630" y="1131100"/>
                    </a:lnTo>
                    <a:lnTo>
                      <a:pt x="418795" y="1137069"/>
                    </a:lnTo>
                    <a:lnTo>
                      <a:pt x="414756" y="1137666"/>
                    </a:lnTo>
                    <a:lnTo>
                      <a:pt x="404355" y="1132268"/>
                    </a:lnTo>
                    <a:lnTo>
                      <a:pt x="406958" y="1140294"/>
                    </a:lnTo>
                    <a:lnTo>
                      <a:pt x="414883" y="1139558"/>
                    </a:lnTo>
                    <a:lnTo>
                      <a:pt x="423049" y="1138250"/>
                    </a:lnTo>
                    <a:lnTo>
                      <a:pt x="426859" y="1137666"/>
                    </a:lnTo>
                    <a:lnTo>
                      <a:pt x="430860" y="1137043"/>
                    </a:lnTo>
                    <a:lnTo>
                      <a:pt x="430758" y="1147584"/>
                    </a:lnTo>
                    <a:lnTo>
                      <a:pt x="419430" y="1148969"/>
                    </a:lnTo>
                    <a:lnTo>
                      <a:pt x="403809" y="1145603"/>
                    </a:lnTo>
                    <a:lnTo>
                      <a:pt x="390804" y="1141857"/>
                    </a:lnTo>
                    <a:lnTo>
                      <a:pt x="396659" y="1147267"/>
                    </a:lnTo>
                    <a:lnTo>
                      <a:pt x="402336" y="1151128"/>
                    </a:lnTo>
                    <a:lnTo>
                      <a:pt x="407949" y="1153883"/>
                    </a:lnTo>
                    <a:lnTo>
                      <a:pt x="413943" y="1156093"/>
                    </a:lnTo>
                    <a:lnTo>
                      <a:pt x="419379" y="1158024"/>
                    </a:lnTo>
                    <a:lnTo>
                      <a:pt x="425323" y="1160513"/>
                    </a:lnTo>
                    <a:lnTo>
                      <a:pt x="431673" y="1163815"/>
                    </a:lnTo>
                    <a:lnTo>
                      <a:pt x="438632" y="1168273"/>
                    </a:lnTo>
                    <a:lnTo>
                      <a:pt x="433806" y="1162862"/>
                    </a:lnTo>
                    <a:lnTo>
                      <a:pt x="432841" y="1156779"/>
                    </a:lnTo>
                    <a:lnTo>
                      <a:pt x="432295" y="1151420"/>
                    </a:lnTo>
                    <a:lnTo>
                      <a:pt x="437438" y="1148969"/>
                    </a:lnTo>
                    <a:lnTo>
                      <a:pt x="438658" y="1148384"/>
                    </a:lnTo>
                    <a:lnTo>
                      <a:pt x="446989" y="1152194"/>
                    </a:lnTo>
                    <a:lnTo>
                      <a:pt x="456565" y="1159383"/>
                    </a:lnTo>
                    <a:lnTo>
                      <a:pt x="466623" y="1166482"/>
                    </a:lnTo>
                    <a:lnTo>
                      <a:pt x="461441" y="1156665"/>
                    </a:lnTo>
                    <a:lnTo>
                      <a:pt x="468845" y="1156081"/>
                    </a:lnTo>
                    <a:lnTo>
                      <a:pt x="477354" y="1155852"/>
                    </a:lnTo>
                    <a:lnTo>
                      <a:pt x="478612" y="1156220"/>
                    </a:lnTo>
                    <a:lnTo>
                      <a:pt x="479729" y="1156081"/>
                    </a:lnTo>
                    <a:lnTo>
                      <a:pt x="480339" y="1155852"/>
                    </a:lnTo>
                    <a:lnTo>
                      <a:pt x="480644" y="1155738"/>
                    </a:lnTo>
                    <a:lnTo>
                      <a:pt x="483565" y="1155573"/>
                    </a:lnTo>
                    <a:lnTo>
                      <a:pt x="482066" y="1154607"/>
                    </a:lnTo>
                    <a:lnTo>
                      <a:pt x="482942" y="1153515"/>
                    </a:lnTo>
                    <a:lnTo>
                      <a:pt x="483527" y="1151902"/>
                    </a:lnTo>
                    <a:lnTo>
                      <a:pt x="483730" y="1149286"/>
                    </a:lnTo>
                    <a:close/>
                  </a:path>
                  <a:path w="1281430" h="1518920">
                    <a:moveTo>
                      <a:pt x="492188" y="1201318"/>
                    </a:moveTo>
                    <a:lnTo>
                      <a:pt x="480860" y="1188618"/>
                    </a:lnTo>
                    <a:lnTo>
                      <a:pt x="447725" y="1188618"/>
                    </a:lnTo>
                    <a:lnTo>
                      <a:pt x="460349" y="1201318"/>
                    </a:lnTo>
                    <a:lnTo>
                      <a:pt x="492188" y="1201318"/>
                    </a:lnTo>
                    <a:close/>
                  </a:path>
                  <a:path w="1281430" h="1518920">
                    <a:moveTo>
                      <a:pt x="494919" y="10477"/>
                    </a:moveTo>
                    <a:lnTo>
                      <a:pt x="476173" y="12471"/>
                    </a:lnTo>
                    <a:lnTo>
                      <a:pt x="462102" y="19100"/>
                    </a:lnTo>
                    <a:lnTo>
                      <a:pt x="449287" y="26809"/>
                    </a:lnTo>
                    <a:lnTo>
                      <a:pt x="434352" y="32080"/>
                    </a:lnTo>
                    <a:lnTo>
                      <a:pt x="440486" y="34696"/>
                    </a:lnTo>
                    <a:lnTo>
                      <a:pt x="448843" y="36690"/>
                    </a:lnTo>
                    <a:lnTo>
                      <a:pt x="458482" y="37871"/>
                    </a:lnTo>
                    <a:lnTo>
                      <a:pt x="468464" y="38100"/>
                    </a:lnTo>
                    <a:lnTo>
                      <a:pt x="477888" y="37617"/>
                    </a:lnTo>
                    <a:lnTo>
                      <a:pt x="485889" y="35750"/>
                    </a:lnTo>
                    <a:lnTo>
                      <a:pt x="491540" y="32296"/>
                    </a:lnTo>
                    <a:lnTo>
                      <a:pt x="493928" y="27063"/>
                    </a:lnTo>
                    <a:lnTo>
                      <a:pt x="486994" y="31572"/>
                    </a:lnTo>
                    <a:lnTo>
                      <a:pt x="480314" y="34823"/>
                    </a:lnTo>
                    <a:lnTo>
                      <a:pt x="472643" y="36791"/>
                    </a:lnTo>
                    <a:lnTo>
                      <a:pt x="462737" y="37503"/>
                    </a:lnTo>
                    <a:lnTo>
                      <a:pt x="463854" y="26924"/>
                    </a:lnTo>
                    <a:lnTo>
                      <a:pt x="473519" y="23406"/>
                    </a:lnTo>
                    <a:lnTo>
                      <a:pt x="485825" y="20167"/>
                    </a:lnTo>
                    <a:lnTo>
                      <a:pt x="494919" y="10477"/>
                    </a:lnTo>
                    <a:close/>
                  </a:path>
                  <a:path w="1281430" h="1518920">
                    <a:moveTo>
                      <a:pt x="498208" y="1160957"/>
                    </a:moveTo>
                    <a:lnTo>
                      <a:pt x="498157" y="1157820"/>
                    </a:lnTo>
                    <a:lnTo>
                      <a:pt x="493991" y="1152753"/>
                    </a:lnTo>
                    <a:lnTo>
                      <a:pt x="491617" y="1154734"/>
                    </a:lnTo>
                    <a:lnTo>
                      <a:pt x="487730" y="1155319"/>
                    </a:lnTo>
                    <a:lnTo>
                      <a:pt x="483565" y="1155573"/>
                    </a:lnTo>
                    <a:lnTo>
                      <a:pt x="487895" y="1158367"/>
                    </a:lnTo>
                    <a:lnTo>
                      <a:pt x="492125" y="1161326"/>
                    </a:lnTo>
                    <a:lnTo>
                      <a:pt x="496582" y="1163789"/>
                    </a:lnTo>
                    <a:lnTo>
                      <a:pt x="498208" y="1160957"/>
                    </a:lnTo>
                    <a:close/>
                  </a:path>
                  <a:path w="1281430" h="1518920">
                    <a:moveTo>
                      <a:pt x="509104" y="1333"/>
                    </a:moveTo>
                    <a:lnTo>
                      <a:pt x="507504" y="0"/>
                    </a:lnTo>
                    <a:lnTo>
                      <a:pt x="501916" y="1397"/>
                    </a:lnTo>
                    <a:lnTo>
                      <a:pt x="496392" y="2692"/>
                    </a:lnTo>
                    <a:lnTo>
                      <a:pt x="490867" y="4508"/>
                    </a:lnTo>
                    <a:lnTo>
                      <a:pt x="492480" y="5765"/>
                    </a:lnTo>
                    <a:lnTo>
                      <a:pt x="498017" y="3937"/>
                    </a:lnTo>
                    <a:lnTo>
                      <a:pt x="503516" y="2819"/>
                    </a:lnTo>
                    <a:lnTo>
                      <a:pt x="509104" y="1333"/>
                    </a:lnTo>
                    <a:close/>
                  </a:path>
                  <a:path w="1281430" h="1518920">
                    <a:moveTo>
                      <a:pt x="509816" y="94221"/>
                    </a:moveTo>
                    <a:lnTo>
                      <a:pt x="509739" y="93726"/>
                    </a:lnTo>
                    <a:lnTo>
                      <a:pt x="503732" y="94259"/>
                    </a:lnTo>
                    <a:lnTo>
                      <a:pt x="509816" y="94221"/>
                    </a:lnTo>
                    <a:close/>
                  </a:path>
                  <a:path w="1281430" h="1518920">
                    <a:moveTo>
                      <a:pt x="520611" y="92748"/>
                    </a:moveTo>
                    <a:lnTo>
                      <a:pt x="510374" y="88696"/>
                    </a:lnTo>
                    <a:lnTo>
                      <a:pt x="509320" y="90779"/>
                    </a:lnTo>
                    <a:lnTo>
                      <a:pt x="509739" y="93726"/>
                    </a:lnTo>
                    <a:lnTo>
                      <a:pt x="520611" y="92748"/>
                    </a:lnTo>
                    <a:close/>
                  </a:path>
                  <a:path w="1281430" h="1518920">
                    <a:moveTo>
                      <a:pt x="520763" y="1177582"/>
                    </a:moveTo>
                    <a:lnTo>
                      <a:pt x="514654" y="1174356"/>
                    </a:lnTo>
                    <a:lnTo>
                      <a:pt x="508609" y="1170889"/>
                    </a:lnTo>
                    <a:lnTo>
                      <a:pt x="496582" y="1163789"/>
                    </a:lnTo>
                    <a:lnTo>
                      <a:pt x="494461" y="1167485"/>
                    </a:lnTo>
                    <a:lnTo>
                      <a:pt x="489546" y="1170101"/>
                    </a:lnTo>
                    <a:lnTo>
                      <a:pt x="487972" y="1173695"/>
                    </a:lnTo>
                    <a:lnTo>
                      <a:pt x="494842" y="1177366"/>
                    </a:lnTo>
                    <a:lnTo>
                      <a:pt x="501599" y="1181303"/>
                    </a:lnTo>
                    <a:lnTo>
                      <a:pt x="508469" y="1184859"/>
                    </a:lnTo>
                    <a:lnTo>
                      <a:pt x="508215" y="1180490"/>
                    </a:lnTo>
                    <a:lnTo>
                      <a:pt x="511898" y="1179118"/>
                    </a:lnTo>
                    <a:lnTo>
                      <a:pt x="516940" y="1178801"/>
                    </a:lnTo>
                    <a:lnTo>
                      <a:pt x="520763" y="1177582"/>
                    </a:lnTo>
                    <a:close/>
                  </a:path>
                  <a:path w="1281430" h="1518920">
                    <a:moveTo>
                      <a:pt x="523227" y="121818"/>
                    </a:moveTo>
                    <a:lnTo>
                      <a:pt x="498551" y="121818"/>
                    </a:lnTo>
                    <a:lnTo>
                      <a:pt x="512152" y="134518"/>
                    </a:lnTo>
                    <a:lnTo>
                      <a:pt x="521525" y="134518"/>
                    </a:lnTo>
                    <a:lnTo>
                      <a:pt x="523227" y="121818"/>
                    </a:lnTo>
                    <a:close/>
                  </a:path>
                  <a:path w="1281430" h="1518920">
                    <a:moveTo>
                      <a:pt x="529463" y="103733"/>
                    </a:moveTo>
                    <a:lnTo>
                      <a:pt x="526021" y="98399"/>
                    </a:lnTo>
                    <a:lnTo>
                      <a:pt x="520293" y="101358"/>
                    </a:lnTo>
                    <a:lnTo>
                      <a:pt x="507009" y="100571"/>
                    </a:lnTo>
                    <a:lnTo>
                      <a:pt x="509244" y="108661"/>
                    </a:lnTo>
                    <a:lnTo>
                      <a:pt x="509282" y="104190"/>
                    </a:lnTo>
                    <a:lnTo>
                      <a:pt x="515226" y="104114"/>
                    </a:lnTo>
                    <a:lnTo>
                      <a:pt x="520268" y="103860"/>
                    </a:lnTo>
                    <a:lnTo>
                      <a:pt x="525297" y="103860"/>
                    </a:lnTo>
                    <a:lnTo>
                      <a:pt x="529463" y="103733"/>
                    </a:lnTo>
                    <a:close/>
                  </a:path>
                  <a:path w="1281430" h="1518920">
                    <a:moveTo>
                      <a:pt x="532282" y="1226718"/>
                    </a:moveTo>
                    <a:lnTo>
                      <a:pt x="525983" y="1214018"/>
                    </a:lnTo>
                    <a:lnTo>
                      <a:pt x="514108" y="1214018"/>
                    </a:lnTo>
                    <a:lnTo>
                      <a:pt x="522351" y="1201318"/>
                    </a:lnTo>
                    <a:lnTo>
                      <a:pt x="503301" y="1201318"/>
                    </a:lnTo>
                    <a:lnTo>
                      <a:pt x="496468" y="1188618"/>
                    </a:lnTo>
                    <a:lnTo>
                      <a:pt x="486029" y="1188618"/>
                    </a:lnTo>
                    <a:lnTo>
                      <a:pt x="492188" y="1201318"/>
                    </a:lnTo>
                    <a:lnTo>
                      <a:pt x="497230" y="1201318"/>
                    </a:lnTo>
                    <a:lnTo>
                      <a:pt x="504291" y="1214018"/>
                    </a:lnTo>
                    <a:lnTo>
                      <a:pt x="494982" y="1214018"/>
                    </a:lnTo>
                    <a:lnTo>
                      <a:pt x="496227" y="1226718"/>
                    </a:lnTo>
                    <a:lnTo>
                      <a:pt x="532282" y="1226718"/>
                    </a:lnTo>
                    <a:close/>
                  </a:path>
                  <a:path w="1281430" h="1518920">
                    <a:moveTo>
                      <a:pt x="545503" y="83718"/>
                    </a:moveTo>
                    <a:lnTo>
                      <a:pt x="543610" y="83718"/>
                    </a:lnTo>
                    <a:lnTo>
                      <a:pt x="531037" y="96418"/>
                    </a:lnTo>
                    <a:lnTo>
                      <a:pt x="542213" y="96418"/>
                    </a:lnTo>
                    <a:lnTo>
                      <a:pt x="545503" y="83718"/>
                    </a:lnTo>
                    <a:close/>
                  </a:path>
                  <a:path w="1281430" h="1518920">
                    <a:moveTo>
                      <a:pt x="567423" y="58318"/>
                    </a:moveTo>
                    <a:lnTo>
                      <a:pt x="560158" y="45618"/>
                    </a:lnTo>
                    <a:lnTo>
                      <a:pt x="560933" y="58318"/>
                    </a:lnTo>
                    <a:lnTo>
                      <a:pt x="567423" y="58318"/>
                    </a:lnTo>
                    <a:close/>
                  </a:path>
                  <a:path w="1281430" h="1518920">
                    <a:moveTo>
                      <a:pt x="632002" y="1239418"/>
                    </a:moveTo>
                    <a:lnTo>
                      <a:pt x="623658" y="1226718"/>
                    </a:lnTo>
                    <a:lnTo>
                      <a:pt x="626770" y="1226718"/>
                    </a:lnTo>
                    <a:lnTo>
                      <a:pt x="623227" y="1214018"/>
                    </a:lnTo>
                    <a:lnTo>
                      <a:pt x="618744" y="1214018"/>
                    </a:lnTo>
                    <a:lnTo>
                      <a:pt x="615251" y="1201318"/>
                    </a:lnTo>
                    <a:lnTo>
                      <a:pt x="606475" y="1201318"/>
                    </a:lnTo>
                    <a:lnTo>
                      <a:pt x="606717" y="1214018"/>
                    </a:lnTo>
                    <a:lnTo>
                      <a:pt x="603834" y="1226718"/>
                    </a:lnTo>
                    <a:lnTo>
                      <a:pt x="599109" y="1214018"/>
                    </a:lnTo>
                    <a:lnTo>
                      <a:pt x="579348" y="1214018"/>
                    </a:lnTo>
                    <a:lnTo>
                      <a:pt x="576275" y="1201318"/>
                    </a:lnTo>
                    <a:lnTo>
                      <a:pt x="582015" y="1201318"/>
                    </a:lnTo>
                    <a:lnTo>
                      <a:pt x="566013" y="1188618"/>
                    </a:lnTo>
                    <a:lnTo>
                      <a:pt x="551332" y="1201318"/>
                    </a:lnTo>
                    <a:lnTo>
                      <a:pt x="529424" y="1201318"/>
                    </a:lnTo>
                    <a:lnTo>
                      <a:pt x="535127" y="1214018"/>
                    </a:lnTo>
                    <a:lnTo>
                      <a:pt x="533984" y="1214018"/>
                    </a:lnTo>
                    <a:lnTo>
                      <a:pt x="532282" y="1226718"/>
                    </a:lnTo>
                    <a:lnTo>
                      <a:pt x="544283" y="1226718"/>
                    </a:lnTo>
                    <a:lnTo>
                      <a:pt x="550900" y="1239418"/>
                    </a:lnTo>
                    <a:lnTo>
                      <a:pt x="567055" y="1239418"/>
                    </a:lnTo>
                    <a:lnTo>
                      <a:pt x="571919" y="1252118"/>
                    </a:lnTo>
                    <a:lnTo>
                      <a:pt x="590308" y="1252118"/>
                    </a:lnTo>
                    <a:lnTo>
                      <a:pt x="596620" y="1239418"/>
                    </a:lnTo>
                    <a:lnTo>
                      <a:pt x="603897" y="1252118"/>
                    </a:lnTo>
                    <a:lnTo>
                      <a:pt x="607504" y="1252118"/>
                    </a:lnTo>
                    <a:lnTo>
                      <a:pt x="604266" y="1239418"/>
                    </a:lnTo>
                    <a:lnTo>
                      <a:pt x="629056" y="1239418"/>
                    </a:lnTo>
                    <a:lnTo>
                      <a:pt x="620166" y="1226718"/>
                    </a:lnTo>
                    <a:lnTo>
                      <a:pt x="632002" y="1239418"/>
                    </a:lnTo>
                    <a:close/>
                  </a:path>
                  <a:path w="1281430" h="1518920">
                    <a:moveTo>
                      <a:pt x="667512" y="1239418"/>
                    </a:moveTo>
                    <a:lnTo>
                      <a:pt x="663981" y="1226718"/>
                    </a:lnTo>
                    <a:lnTo>
                      <a:pt x="653008" y="1226718"/>
                    </a:lnTo>
                    <a:lnTo>
                      <a:pt x="648512" y="1214018"/>
                    </a:lnTo>
                    <a:lnTo>
                      <a:pt x="638124" y="1214018"/>
                    </a:lnTo>
                    <a:lnTo>
                      <a:pt x="643255" y="1226718"/>
                    </a:lnTo>
                    <a:lnTo>
                      <a:pt x="640740" y="1226718"/>
                    </a:lnTo>
                    <a:lnTo>
                      <a:pt x="656983" y="1239418"/>
                    </a:lnTo>
                    <a:lnTo>
                      <a:pt x="667512" y="1239418"/>
                    </a:lnTo>
                    <a:close/>
                  </a:path>
                  <a:path w="1281430" h="1518920">
                    <a:moveTo>
                      <a:pt x="668451" y="210718"/>
                    </a:moveTo>
                    <a:lnTo>
                      <a:pt x="666292" y="210718"/>
                    </a:lnTo>
                    <a:lnTo>
                      <a:pt x="660209" y="223418"/>
                    </a:lnTo>
                    <a:lnTo>
                      <a:pt x="664502" y="223418"/>
                    </a:lnTo>
                    <a:lnTo>
                      <a:pt x="668451" y="210718"/>
                    </a:lnTo>
                    <a:close/>
                  </a:path>
                  <a:path w="1281430" h="1518920">
                    <a:moveTo>
                      <a:pt x="679297" y="1249730"/>
                    </a:moveTo>
                    <a:lnTo>
                      <a:pt x="675614" y="1239418"/>
                    </a:lnTo>
                    <a:lnTo>
                      <a:pt x="670953" y="1239418"/>
                    </a:lnTo>
                    <a:lnTo>
                      <a:pt x="679297" y="1249730"/>
                    </a:lnTo>
                    <a:close/>
                  </a:path>
                  <a:path w="1281430" h="1518920">
                    <a:moveTo>
                      <a:pt x="681545" y="210718"/>
                    </a:moveTo>
                    <a:lnTo>
                      <a:pt x="677278" y="198018"/>
                    </a:lnTo>
                    <a:lnTo>
                      <a:pt x="662114" y="198018"/>
                    </a:lnTo>
                    <a:lnTo>
                      <a:pt x="677659" y="210718"/>
                    </a:lnTo>
                    <a:lnTo>
                      <a:pt x="681545" y="210718"/>
                    </a:lnTo>
                    <a:close/>
                  </a:path>
                  <a:path w="1281430" h="1518920">
                    <a:moveTo>
                      <a:pt x="731329" y="1244295"/>
                    </a:moveTo>
                    <a:lnTo>
                      <a:pt x="729094" y="1251191"/>
                    </a:lnTo>
                    <a:lnTo>
                      <a:pt x="729411" y="1252118"/>
                    </a:lnTo>
                    <a:lnTo>
                      <a:pt x="731329" y="1244295"/>
                    </a:lnTo>
                    <a:close/>
                  </a:path>
                  <a:path w="1281430" h="1518920">
                    <a:moveTo>
                      <a:pt x="732917" y="1239418"/>
                    </a:moveTo>
                    <a:lnTo>
                      <a:pt x="732523" y="1239418"/>
                    </a:lnTo>
                    <a:lnTo>
                      <a:pt x="731329" y="1244295"/>
                    </a:lnTo>
                    <a:lnTo>
                      <a:pt x="732917" y="1239418"/>
                    </a:lnTo>
                    <a:close/>
                  </a:path>
                  <a:path w="1281430" h="1518920">
                    <a:moveTo>
                      <a:pt x="747153" y="273697"/>
                    </a:moveTo>
                    <a:lnTo>
                      <a:pt x="744651" y="271513"/>
                    </a:lnTo>
                    <a:lnTo>
                      <a:pt x="741743" y="267462"/>
                    </a:lnTo>
                    <a:lnTo>
                      <a:pt x="735723" y="267970"/>
                    </a:lnTo>
                    <a:lnTo>
                      <a:pt x="732942" y="274294"/>
                    </a:lnTo>
                    <a:lnTo>
                      <a:pt x="742823" y="272808"/>
                    </a:lnTo>
                    <a:lnTo>
                      <a:pt x="747153" y="273697"/>
                    </a:lnTo>
                    <a:close/>
                  </a:path>
                  <a:path w="1281430" h="1518920">
                    <a:moveTo>
                      <a:pt x="751624" y="248818"/>
                    </a:moveTo>
                    <a:lnTo>
                      <a:pt x="728078" y="248818"/>
                    </a:lnTo>
                    <a:lnTo>
                      <a:pt x="721995" y="236118"/>
                    </a:lnTo>
                    <a:lnTo>
                      <a:pt x="708482" y="236118"/>
                    </a:lnTo>
                    <a:lnTo>
                      <a:pt x="712558" y="248818"/>
                    </a:lnTo>
                    <a:lnTo>
                      <a:pt x="719404" y="248818"/>
                    </a:lnTo>
                    <a:lnTo>
                      <a:pt x="725639" y="261518"/>
                    </a:lnTo>
                    <a:lnTo>
                      <a:pt x="745274" y="261518"/>
                    </a:lnTo>
                    <a:lnTo>
                      <a:pt x="747242" y="263994"/>
                    </a:lnTo>
                    <a:lnTo>
                      <a:pt x="746213" y="261518"/>
                    </a:lnTo>
                    <a:lnTo>
                      <a:pt x="750201" y="261518"/>
                    </a:lnTo>
                    <a:lnTo>
                      <a:pt x="751624" y="248818"/>
                    </a:lnTo>
                    <a:close/>
                  </a:path>
                  <a:path w="1281430" h="1518920">
                    <a:moveTo>
                      <a:pt x="755357" y="274218"/>
                    </a:moveTo>
                    <a:lnTo>
                      <a:pt x="747242" y="263994"/>
                    </a:lnTo>
                    <a:lnTo>
                      <a:pt x="751497" y="274218"/>
                    </a:lnTo>
                    <a:lnTo>
                      <a:pt x="755357" y="274218"/>
                    </a:lnTo>
                    <a:close/>
                  </a:path>
                  <a:path w="1281430" h="1518920">
                    <a:moveTo>
                      <a:pt x="767816" y="248818"/>
                    </a:moveTo>
                    <a:lnTo>
                      <a:pt x="759688" y="236118"/>
                    </a:lnTo>
                    <a:lnTo>
                      <a:pt x="751268" y="236118"/>
                    </a:lnTo>
                    <a:lnTo>
                      <a:pt x="755586" y="248818"/>
                    </a:lnTo>
                    <a:lnTo>
                      <a:pt x="767816" y="248818"/>
                    </a:lnTo>
                    <a:close/>
                  </a:path>
                  <a:path w="1281430" h="1518920">
                    <a:moveTo>
                      <a:pt x="778471" y="286918"/>
                    </a:moveTo>
                    <a:lnTo>
                      <a:pt x="769086" y="274218"/>
                    </a:lnTo>
                    <a:lnTo>
                      <a:pt x="756627" y="274218"/>
                    </a:lnTo>
                    <a:lnTo>
                      <a:pt x="761898" y="286918"/>
                    </a:lnTo>
                    <a:lnTo>
                      <a:pt x="778471" y="286918"/>
                    </a:lnTo>
                    <a:close/>
                  </a:path>
                  <a:path w="1281430" h="1518920">
                    <a:moveTo>
                      <a:pt x="815276" y="1214640"/>
                    </a:moveTo>
                    <a:lnTo>
                      <a:pt x="812596" y="1212850"/>
                    </a:lnTo>
                    <a:lnTo>
                      <a:pt x="805446" y="1220304"/>
                    </a:lnTo>
                    <a:lnTo>
                      <a:pt x="808101" y="1222133"/>
                    </a:lnTo>
                    <a:lnTo>
                      <a:pt x="815276" y="1214640"/>
                    </a:lnTo>
                    <a:close/>
                  </a:path>
                  <a:path w="1281430" h="1518920">
                    <a:moveTo>
                      <a:pt x="829932" y="1250442"/>
                    </a:moveTo>
                    <a:lnTo>
                      <a:pt x="828370" y="1252118"/>
                    </a:lnTo>
                    <a:lnTo>
                      <a:pt x="829881" y="1252118"/>
                    </a:lnTo>
                    <a:lnTo>
                      <a:pt x="829932" y="1250442"/>
                    </a:lnTo>
                    <a:close/>
                  </a:path>
                  <a:path w="1281430" h="1518920">
                    <a:moveTo>
                      <a:pt x="870864" y="1239418"/>
                    </a:moveTo>
                    <a:lnTo>
                      <a:pt x="870724" y="1238745"/>
                    </a:lnTo>
                    <a:lnTo>
                      <a:pt x="870534" y="1239418"/>
                    </a:lnTo>
                    <a:lnTo>
                      <a:pt x="870864" y="1239418"/>
                    </a:lnTo>
                    <a:close/>
                  </a:path>
                  <a:path w="1281430" h="1518920">
                    <a:moveTo>
                      <a:pt x="872566" y="1493418"/>
                    </a:moveTo>
                    <a:lnTo>
                      <a:pt x="867841" y="1480718"/>
                    </a:lnTo>
                    <a:lnTo>
                      <a:pt x="859434" y="1480718"/>
                    </a:lnTo>
                    <a:lnTo>
                      <a:pt x="848588" y="1468018"/>
                    </a:lnTo>
                    <a:lnTo>
                      <a:pt x="828090" y="1468018"/>
                    </a:lnTo>
                    <a:lnTo>
                      <a:pt x="813193" y="1480718"/>
                    </a:lnTo>
                    <a:lnTo>
                      <a:pt x="806945" y="1480718"/>
                    </a:lnTo>
                    <a:lnTo>
                      <a:pt x="803719" y="1493418"/>
                    </a:lnTo>
                    <a:lnTo>
                      <a:pt x="800455" y="1506118"/>
                    </a:lnTo>
                    <a:lnTo>
                      <a:pt x="804468" y="1506118"/>
                    </a:lnTo>
                    <a:lnTo>
                      <a:pt x="809612" y="1493418"/>
                    </a:lnTo>
                    <a:lnTo>
                      <a:pt x="826325" y="1493418"/>
                    </a:lnTo>
                    <a:lnTo>
                      <a:pt x="820039" y="1506118"/>
                    </a:lnTo>
                    <a:lnTo>
                      <a:pt x="824674" y="1506118"/>
                    </a:lnTo>
                    <a:lnTo>
                      <a:pt x="832307" y="1493418"/>
                    </a:lnTo>
                    <a:lnTo>
                      <a:pt x="872566" y="1493418"/>
                    </a:lnTo>
                    <a:close/>
                  </a:path>
                  <a:path w="1281430" h="1518920">
                    <a:moveTo>
                      <a:pt x="874039" y="1226718"/>
                    </a:moveTo>
                    <a:lnTo>
                      <a:pt x="868019" y="1226718"/>
                    </a:lnTo>
                    <a:lnTo>
                      <a:pt x="870724" y="1238745"/>
                    </a:lnTo>
                    <a:lnTo>
                      <a:pt x="874039" y="1226718"/>
                    </a:lnTo>
                    <a:close/>
                  </a:path>
                  <a:path w="1281430" h="1518920">
                    <a:moveTo>
                      <a:pt x="877773" y="1391818"/>
                    </a:moveTo>
                    <a:lnTo>
                      <a:pt x="872121" y="1379118"/>
                    </a:lnTo>
                    <a:lnTo>
                      <a:pt x="864920" y="1391818"/>
                    </a:lnTo>
                    <a:lnTo>
                      <a:pt x="877773" y="1391818"/>
                    </a:lnTo>
                    <a:close/>
                  </a:path>
                  <a:path w="1281430" h="1518920">
                    <a:moveTo>
                      <a:pt x="882573" y="1203655"/>
                    </a:moveTo>
                    <a:lnTo>
                      <a:pt x="879081" y="1206233"/>
                    </a:lnTo>
                    <a:lnTo>
                      <a:pt x="875741" y="1209065"/>
                    </a:lnTo>
                    <a:lnTo>
                      <a:pt x="872159" y="1211567"/>
                    </a:lnTo>
                    <a:lnTo>
                      <a:pt x="873810" y="1212189"/>
                    </a:lnTo>
                    <a:lnTo>
                      <a:pt x="882573" y="1203655"/>
                    </a:lnTo>
                    <a:close/>
                  </a:path>
                  <a:path w="1281430" h="1518920">
                    <a:moveTo>
                      <a:pt x="894372" y="1188618"/>
                    </a:moveTo>
                    <a:lnTo>
                      <a:pt x="889520" y="1188618"/>
                    </a:lnTo>
                    <a:lnTo>
                      <a:pt x="887285" y="1175918"/>
                    </a:lnTo>
                    <a:lnTo>
                      <a:pt x="876427" y="1175918"/>
                    </a:lnTo>
                    <a:lnTo>
                      <a:pt x="872845" y="1188618"/>
                    </a:lnTo>
                    <a:lnTo>
                      <a:pt x="869048" y="1188618"/>
                    </a:lnTo>
                    <a:lnTo>
                      <a:pt x="867333" y="1201318"/>
                    </a:lnTo>
                    <a:lnTo>
                      <a:pt x="867117" y="1201318"/>
                    </a:lnTo>
                    <a:lnTo>
                      <a:pt x="856208" y="1214018"/>
                    </a:lnTo>
                    <a:lnTo>
                      <a:pt x="830618" y="1214018"/>
                    </a:lnTo>
                    <a:lnTo>
                      <a:pt x="831024" y="1201318"/>
                    </a:lnTo>
                    <a:lnTo>
                      <a:pt x="826236" y="1214018"/>
                    </a:lnTo>
                    <a:lnTo>
                      <a:pt x="824153" y="1214018"/>
                    </a:lnTo>
                    <a:lnTo>
                      <a:pt x="821448" y="1226718"/>
                    </a:lnTo>
                    <a:lnTo>
                      <a:pt x="815936" y="1226718"/>
                    </a:lnTo>
                    <a:lnTo>
                      <a:pt x="807148" y="1239418"/>
                    </a:lnTo>
                    <a:lnTo>
                      <a:pt x="807415" y="1239418"/>
                    </a:lnTo>
                    <a:lnTo>
                      <a:pt x="812787" y="1252118"/>
                    </a:lnTo>
                    <a:lnTo>
                      <a:pt x="815784" y="1252118"/>
                    </a:lnTo>
                    <a:lnTo>
                      <a:pt x="816571" y="1239418"/>
                    </a:lnTo>
                    <a:lnTo>
                      <a:pt x="823379" y="1239418"/>
                    </a:lnTo>
                    <a:lnTo>
                      <a:pt x="829411" y="1226718"/>
                    </a:lnTo>
                    <a:lnTo>
                      <a:pt x="838771" y="1226718"/>
                    </a:lnTo>
                    <a:lnTo>
                      <a:pt x="832269" y="1239418"/>
                    </a:lnTo>
                    <a:lnTo>
                      <a:pt x="830237" y="1239418"/>
                    </a:lnTo>
                    <a:lnTo>
                      <a:pt x="829932" y="1250442"/>
                    </a:lnTo>
                    <a:lnTo>
                      <a:pt x="840193" y="1239418"/>
                    </a:lnTo>
                    <a:lnTo>
                      <a:pt x="845413" y="1239418"/>
                    </a:lnTo>
                    <a:lnTo>
                      <a:pt x="848029" y="1252118"/>
                    </a:lnTo>
                    <a:lnTo>
                      <a:pt x="854697" y="1239418"/>
                    </a:lnTo>
                    <a:lnTo>
                      <a:pt x="863053" y="1239418"/>
                    </a:lnTo>
                    <a:lnTo>
                      <a:pt x="862825" y="1226718"/>
                    </a:lnTo>
                    <a:lnTo>
                      <a:pt x="866203" y="1214018"/>
                    </a:lnTo>
                    <a:lnTo>
                      <a:pt x="871169" y="1214018"/>
                    </a:lnTo>
                    <a:lnTo>
                      <a:pt x="875639" y="1201318"/>
                    </a:lnTo>
                    <a:lnTo>
                      <a:pt x="882243" y="1201318"/>
                    </a:lnTo>
                    <a:lnTo>
                      <a:pt x="887222" y="1188618"/>
                    </a:lnTo>
                    <a:lnTo>
                      <a:pt x="889558" y="1201318"/>
                    </a:lnTo>
                    <a:lnTo>
                      <a:pt x="894372" y="1188618"/>
                    </a:lnTo>
                    <a:close/>
                  </a:path>
                  <a:path w="1281430" h="1518920">
                    <a:moveTo>
                      <a:pt x="896251" y="1162672"/>
                    </a:moveTo>
                    <a:lnTo>
                      <a:pt x="895756" y="1162646"/>
                    </a:lnTo>
                    <a:lnTo>
                      <a:pt x="895286" y="1162875"/>
                    </a:lnTo>
                    <a:lnTo>
                      <a:pt x="894829" y="1163485"/>
                    </a:lnTo>
                    <a:lnTo>
                      <a:pt x="896251" y="1162672"/>
                    </a:lnTo>
                    <a:close/>
                  </a:path>
                  <a:path w="1281430" h="1518920">
                    <a:moveTo>
                      <a:pt x="903630" y="1158405"/>
                    </a:moveTo>
                    <a:lnTo>
                      <a:pt x="901319" y="1160056"/>
                    </a:lnTo>
                    <a:lnTo>
                      <a:pt x="898677" y="1161237"/>
                    </a:lnTo>
                    <a:lnTo>
                      <a:pt x="896251" y="1162672"/>
                    </a:lnTo>
                    <a:lnTo>
                      <a:pt x="899426" y="1162672"/>
                    </a:lnTo>
                    <a:lnTo>
                      <a:pt x="902614" y="1173073"/>
                    </a:lnTo>
                    <a:lnTo>
                      <a:pt x="902119" y="1166888"/>
                    </a:lnTo>
                    <a:lnTo>
                      <a:pt x="902639" y="1164018"/>
                    </a:lnTo>
                    <a:lnTo>
                      <a:pt x="903312" y="1161415"/>
                    </a:lnTo>
                    <a:lnTo>
                      <a:pt x="903630" y="1158405"/>
                    </a:lnTo>
                    <a:close/>
                  </a:path>
                  <a:path w="1281430" h="1518920">
                    <a:moveTo>
                      <a:pt x="915174" y="1455318"/>
                    </a:moveTo>
                    <a:lnTo>
                      <a:pt x="882167" y="1455318"/>
                    </a:lnTo>
                    <a:lnTo>
                      <a:pt x="868667" y="1468018"/>
                    </a:lnTo>
                    <a:lnTo>
                      <a:pt x="885774" y="1468018"/>
                    </a:lnTo>
                    <a:lnTo>
                      <a:pt x="891374" y="1480718"/>
                    </a:lnTo>
                    <a:lnTo>
                      <a:pt x="891146" y="1468018"/>
                    </a:lnTo>
                    <a:lnTo>
                      <a:pt x="911606" y="1468018"/>
                    </a:lnTo>
                    <a:lnTo>
                      <a:pt x="915174" y="1455318"/>
                    </a:lnTo>
                    <a:close/>
                  </a:path>
                  <a:path w="1281430" h="1518920">
                    <a:moveTo>
                      <a:pt x="966203" y="491020"/>
                    </a:moveTo>
                    <a:lnTo>
                      <a:pt x="958837" y="484974"/>
                    </a:lnTo>
                    <a:lnTo>
                      <a:pt x="953604" y="483793"/>
                    </a:lnTo>
                    <a:lnTo>
                      <a:pt x="949172" y="482536"/>
                    </a:lnTo>
                    <a:lnTo>
                      <a:pt x="944219" y="476262"/>
                    </a:lnTo>
                    <a:lnTo>
                      <a:pt x="937056" y="489788"/>
                    </a:lnTo>
                    <a:lnTo>
                      <a:pt x="944397" y="486689"/>
                    </a:lnTo>
                    <a:lnTo>
                      <a:pt x="952563" y="489470"/>
                    </a:lnTo>
                    <a:lnTo>
                      <a:pt x="960259" y="492721"/>
                    </a:lnTo>
                    <a:lnTo>
                      <a:pt x="966203" y="491020"/>
                    </a:lnTo>
                    <a:close/>
                  </a:path>
                  <a:path w="1281430" h="1518920">
                    <a:moveTo>
                      <a:pt x="977620" y="312318"/>
                    </a:moveTo>
                    <a:lnTo>
                      <a:pt x="968349" y="299618"/>
                    </a:lnTo>
                    <a:lnTo>
                      <a:pt x="974636" y="312318"/>
                    </a:lnTo>
                    <a:lnTo>
                      <a:pt x="977620" y="312318"/>
                    </a:lnTo>
                    <a:close/>
                  </a:path>
                  <a:path w="1281430" h="1518920">
                    <a:moveTo>
                      <a:pt x="988428" y="540918"/>
                    </a:moveTo>
                    <a:lnTo>
                      <a:pt x="982662" y="528218"/>
                    </a:lnTo>
                    <a:lnTo>
                      <a:pt x="987564" y="528218"/>
                    </a:lnTo>
                    <a:lnTo>
                      <a:pt x="977544" y="515518"/>
                    </a:lnTo>
                    <a:lnTo>
                      <a:pt x="950379" y="515518"/>
                    </a:lnTo>
                    <a:lnTo>
                      <a:pt x="951509" y="528218"/>
                    </a:lnTo>
                    <a:lnTo>
                      <a:pt x="953579" y="540918"/>
                    </a:lnTo>
                    <a:lnTo>
                      <a:pt x="963104" y="540918"/>
                    </a:lnTo>
                    <a:lnTo>
                      <a:pt x="970572" y="553618"/>
                    </a:lnTo>
                    <a:lnTo>
                      <a:pt x="979449" y="566318"/>
                    </a:lnTo>
                    <a:lnTo>
                      <a:pt x="980617" y="566318"/>
                    </a:lnTo>
                    <a:lnTo>
                      <a:pt x="977722" y="553618"/>
                    </a:lnTo>
                    <a:lnTo>
                      <a:pt x="977392" y="540918"/>
                    </a:lnTo>
                    <a:lnTo>
                      <a:pt x="988428" y="540918"/>
                    </a:lnTo>
                    <a:close/>
                  </a:path>
                  <a:path w="1281430" h="1518920">
                    <a:moveTo>
                      <a:pt x="988517" y="541032"/>
                    </a:moveTo>
                    <a:close/>
                  </a:path>
                  <a:path w="1281430" h="1518920">
                    <a:moveTo>
                      <a:pt x="1006538" y="984529"/>
                    </a:moveTo>
                    <a:lnTo>
                      <a:pt x="999286" y="981862"/>
                    </a:lnTo>
                    <a:lnTo>
                      <a:pt x="1000163" y="996111"/>
                    </a:lnTo>
                    <a:lnTo>
                      <a:pt x="1001344" y="993457"/>
                    </a:lnTo>
                    <a:lnTo>
                      <a:pt x="1002538" y="990739"/>
                    </a:lnTo>
                    <a:lnTo>
                      <a:pt x="1003401" y="986129"/>
                    </a:lnTo>
                    <a:lnTo>
                      <a:pt x="1006538" y="984529"/>
                    </a:lnTo>
                    <a:close/>
                  </a:path>
                  <a:path w="1281430" h="1518920">
                    <a:moveTo>
                      <a:pt x="1009091" y="553618"/>
                    </a:moveTo>
                    <a:lnTo>
                      <a:pt x="997673" y="553618"/>
                    </a:lnTo>
                    <a:lnTo>
                      <a:pt x="988517" y="541032"/>
                    </a:lnTo>
                    <a:lnTo>
                      <a:pt x="989406" y="553618"/>
                    </a:lnTo>
                    <a:lnTo>
                      <a:pt x="996099" y="553618"/>
                    </a:lnTo>
                    <a:lnTo>
                      <a:pt x="993787" y="566318"/>
                    </a:lnTo>
                    <a:lnTo>
                      <a:pt x="995273" y="579018"/>
                    </a:lnTo>
                    <a:lnTo>
                      <a:pt x="996657" y="579018"/>
                    </a:lnTo>
                    <a:lnTo>
                      <a:pt x="999578" y="587540"/>
                    </a:lnTo>
                    <a:lnTo>
                      <a:pt x="997064" y="586574"/>
                    </a:lnTo>
                    <a:lnTo>
                      <a:pt x="997648" y="591007"/>
                    </a:lnTo>
                    <a:lnTo>
                      <a:pt x="998283" y="599973"/>
                    </a:lnTo>
                    <a:lnTo>
                      <a:pt x="999147" y="596023"/>
                    </a:lnTo>
                    <a:lnTo>
                      <a:pt x="1000213" y="591972"/>
                    </a:lnTo>
                    <a:lnTo>
                      <a:pt x="1000506" y="590245"/>
                    </a:lnTo>
                    <a:lnTo>
                      <a:pt x="1001026" y="591718"/>
                    </a:lnTo>
                    <a:lnTo>
                      <a:pt x="1006729" y="591718"/>
                    </a:lnTo>
                    <a:lnTo>
                      <a:pt x="998893" y="566318"/>
                    </a:lnTo>
                    <a:lnTo>
                      <a:pt x="1009091" y="553618"/>
                    </a:lnTo>
                    <a:close/>
                  </a:path>
                  <a:path w="1281430" h="1518920">
                    <a:moveTo>
                      <a:pt x="1010437" y="1061618"/>
                    </a:moveTo>
                    <a:lnTo>
                      <a:pt x="1002271" y="1074318"/>
                    </a:lnTo>
                    <a:lnTo>
                      <a:pt x="1008900" y="1074318"/>
                    </a:lnTo>
                    <a:lnTo>
                      <a:pt x="1010437" y="1061618"/>
                    </a:lnTo>
                    <a:close/>
                  </a:path>
                  <a:path w="1281430" h="1518920">
                    <a:moveTo>
                      <a:pt x="1011923" y="1048918"/>
                    </a:moveTo>
                    <a:lnTo>
                      <a:pt x="1008761" y="1048918"/>
                    </a:lnTo>
                    <a:lnTo>
                      <a:pt x="1003681" y="1061618"/>
                    </a:lnTo>
                    <a:lnTo>
                      <a:pt x="1008824" y="1061618"/>
                    </a:lnTo>
                    <a:lnTo>
                      <a:pt x="1011923" y="1048918"/>
                    </a:lnTo>
                    <a:close/>
                  </a:path>
                  <a:path w="1281430" h="1518920">
                    <a:moveTo>
                      <a:pt x="1016635" y="1132192"/>
                    </a:moveTo>
                    <a:lnTo>
                      <a:pt x="1015161" y="1137818"/>
                    </a:lnTo>
                    <a:lnTo>
                      <a:pt x="1016381" y="1137818"/>
                    </a:lnTo>
                    <a:lnTo>
                      <a:pt x="1016635" y="1132192"/>
                    </a:lnTo>
                    <a:close/>
                  </a:path>
                  <a:path w="1281430" h="1518920">
                    <a:moveTo>
                      <a:pt x="1017282" y="924001"/>
                    </a:moveTo>
                    <a:lnTo>
                      <a:pt x="1016762" y="926515"/>
                    </a:lnTo>
                    <a:lnTo>
                      <a:pt x="1016863" y="928433"/>
                    </a:lnTo>
                    <a:lnTo>
                      <a:pt x="1017181" y="930173"/>
                    </a:lnTo>
                    <a:lnTo>
                      <a:pt x="1017282" y="924001"/>
                    </a:lnTo>
                    <a:close/>
                  </a:path>
                  <a:path w="1281430" h="1518920">
                    <a:moveTo>
                      <a:pt x="1018501" y="1125118"/>
                    </a:moveTo>
                    <a:lnTo>
                      <a:pt x="1016965" y="1125118"/>
                    </a:lnTo>
                    <a:lnTo>
                      <a:pt x="1016635" y="1132192"/>
                    </a:lnTo>
                    <a:lnTo>
                      <a:pt x="1018501" y="1125118"/>
                    </a:lnTo>
                    <a:close/>
                  </a:path>
                  <a:path w="1281430" h="1518920">
                    <a:moveTo>
                      <a:pt x="1028090" y="945756"/>
                    </a:moveTo>
                    <a:lnTo>
                      <a:pt x="1024839" y="940333"/>
                    </a:lnTo>
                    <a:lnTo>
                      <a:pt x="1020305" y="935951"/>
                    </a:lnTo>
                    <a:lnTo>
                      <a:pt x="1017193" y="930173"/>
                    </a:lnTo>
                    <a:lnTo>
                      <a:pt x="1016965" y="939038"/>
                    </a:lnTo>
                    <a:lnTo>
                      <a:pt x="1015225" y="944041"/>
                    </a:lnTo>
                    <a:lnTo>
                      <a:pt x="1012964" y="955243"/>
                    </a:lnTo>
                    <a:lnTo>
                      <a:pt x="1011529" y="961085"/>
                    </a:lnTo>
                    <a:lnTo>
                      <a:pt x="1010691" y="971461"/>
                    </a:lnTo>
                    <a:lnTo>
                      <a:pt x="1015238" y="962228"/>
                    </a:lnTo>
                    <a:lnTo>
                      <a:pt x="1018895" y="956640"/>
                    </a:lnTo>
                    <a:lnTo>
                      <a:pt x="1022629" y="954265"/>
                    </a:lnTo>
                    <a:lnTo>
                      <a:pt x="1027366" y="954684"/>
                    </a:lnTo>
                    <a:lnTo>
                      <a:pt x="1028090" y="945756"/>
                    </a:lnTo>
                    <a:close/>
                  </a:path>
                  <a:path w="1281430" h="1518920">
                    <a:moveTo>
                      <a:pt x="1029017" y="642518"/>
                    </a:moveTo>
                    <a:lnTo>
                      <a:pt x="1024712" y="629818"/>
                    </a:lnTo>
                    <a:lnTo>
                      <a:pt x="1021257" y="617118"/>
                    </a:lnTo>
                    <a:lnTo>
                      <a:pt x="1019200" y="604418"/>
                    </a:lnTo>
                    <a:lnTo>
                      <a:pt x="1014399" y="617118"/>
                    </a:lnTo>
                    <a:lnTo>
                      <a:pt x="1009142" y="617118"/>
                    </a:lnTo>
                    <a:lnTo>
                      <a:pt x="1013612" y="629818"/>
                    </a:lnTo>
                    <a:lnTo>
                      <a:pt x="1021524" y="642518"/>
                    </a:lnTo>
                    <a:lnTo>
                      <a:pt x="1029017" y="642518"/>
                    </a:lnTo>
                    <a:close/>
                  </a:path>
                  <a:path w="1281430" h="1518920">
                    <a:moveTo>
                      <a:pt x="1030071" y="1045959"/>
                    </a:moveTo>
                    <a:lnTo>
                      <a:pt x="1027303" y="1041374"/>
                    </a:lnTo>
                    <a:lnTo>
                      <a:pt x="1022997" y="1038059"/>
                    </a:lnTo>
                    <a:lnTo>
                      <a:pt x="1018946" y="1038999"/>
                    </a:lnTo>
                    <a:lnTo>
                      <a:pt x="1016889" y="1047153"/>
                    </a:lnTo>
                    <a:lnTo>
                      <a:pt x="1018374" y="1044473"/>
                    </a:lnTo>
                    <a:lnTo>
                      <a:pt x="1024851" y="1041806"/>
                    </a:lnTo>
                    <a:lnTo>
                      <a:pt x="1030071" y="1045959"/>
                    </a:lnTo>
                    <a:close/>
                  </a:path>
                  <a:path w="1281430" h="1518920">
                    <a:moveTo>
                      <a:pt x="1031862" y="672465"/>
                    </a:moveTo>
                    <a:lnTo>
                      <a:pt x="1023442" y="661936"/>
                    </a:lnTo>
                    <a:lnTo>
                      <a:pt x="1022591" y="663486"/>
                    </a:lnTo>
                    <a:lnTo>
                      <a:pt x="1031036" y="674039"/>
                    </a:lnTo>
                    <a:lnTo>
                      <a:pt x="1031862" y="672465"/>
                    </a:lnTo>
                    <a:close/>
                  </a:path>
                  <a:path w="1281430" h="1518920">
                    <a:moveTo>
                      <a:pt x="1033881" y="883818"/>
                    </a:moveTo>
                    <a:lnTo>
                      <a:pt x="1029792" y="883818"/>
                    </a:lnTo>
                    <a:lnTo>
                      <a:pt x="1031722" y="896518"/>
                    </a:lnTo>
                    <a:lnTo>
                      <a:pt x="1033246" y="896518"/>
                    </a:lnTo>
                    <a:lnTo>
                      <a:pt x="1033881" y="883818"/>
                    </a:lnTo>
                    <a:close/>
                  </a:path>
                  <a:path w="1281430" h="1518920">
                    <a:moveTo>
                      <a:pt x="1036218" y="236118"/>
                    </a:moveTo>
                    <a:lnTo>
                      <a:pt x="1033551" y="223418"/>
                    </a:lnTo>
                    <a:lnTo>
                      <a:pt x="1030579" y="223418"/>
                    </a:lnTo>
                    <a:lnTo>
                      <a:pt x="1036218" y="236118"/>
                    </a:lnTo>
                    <a:close/>
                  </a:path>
                  <a:path w="1281430" h="1518920">
                    <a:moveTo>
                      <a:pt x="1038415" y="706018"/>
                    </a:moveTo>
                    <a:lnTo>
                      <a:pt x="1036599" y="706018"/>
                    </a:lnTo>
                    <a:lnTo>
                      <a:pt x="1032878" y="693318"/>
                    </a:lnTo>
                    <a:lnTo>
                      <a:pt x="1023200" y="693318"/>
                    </a:lnTo>
                    <a:lnTo>
                      <a:pt x="1018476" y="680618"/>
                    </a:lnTo>
                    <a:lnTo>
                      <a:pt x="1014691" y="680618"/>
                    </a:lnTo>
                    <a:lnTo>
                      <a:pt x="1012545" y="667918"/>
                    </a:lnTo>
                    <a:lnTo>
                      <a:pt x="1018235" y="655218"/>
                    </a:lnTo>
                    <a:lnTo>
                      <a:pt x="1016317" y="655218"/>
                    </a:lnTo>
                    <a:lnTo>
                      <a:pt x="1011859" y="642518"/>
                    </a:lnTo>
                    <a:lnTo>
                      <a:pt x="1007338" y="642518"/>
                    </a:lnTo>
                    <a:lnTo>
                      <a:pt x="1004379" y="629818"/>
                    </a:lnTo>
                    <a:lnTo>
                      <a:pt x="1009142" y="617118"/>
                    </a:lnTo>
                    <a:lnTo>
                      <a:pt x="991031" y="617118"/>
                    </a:lnTo>
                    <a:lnTo>
                      <a:pt x="995807" y="629818"/>
                    </a:lnTo>
                    <a:lnTo>
                      <a:pt x="999172" y="629818"/>
                    </a:lnTo>
                    <a:lnTo>
                      <a:pt x="1001522" y="642518"/>
                    </a:lnTo>
                    <a:lnTo>
                      <a:pt x="1003249" y="655218"/>
                    </a:lnTo>
                    <a:lnTo>
                      <a:pt x="1005166" y="680618"/>
                    </a:lnTo>
                    <a:lnTo>
                      <a:pt x="1005865" y="693318"/>
                    </a:lnTo>
                    <a:lnTo>
                      <a:pt x="1006284" y="706018"/>
                    </a:lnTo>
                    <a:lnTo>
                      <a:pt x="1026375" y="706018"/>
                    </a:lnTo>
                    <a:lnTo>
                      <a:pt x="1021181" y="718718"/>
                    </a:lnTo>
                    <a:lnTo>
                      <a:pt x="1011212" y="718718"/>
                    </a:lnTo>
                    <a:lnTo>
                      <a:pt x="1023823" y="731418"/>
                    </a:lnTo>
                    <a:lnTo>
                      <a:pt x="1030236" y="731418"/>
                    </a:lnTo>
                    <a:lnTo>
                      <a:pt x="1033094" y="718718"/>
                    </a:lnTo>
                    <a:lnTo>
                      <a:pt x="1037374" y="718718"/>
                    </a:lnTo>
                    <a:lnTo>
                      <a:pt x="1038415" y="706018"/>
                    </a:lnTo>
                    <a:close/>
                  </a:path>
                  <a:path w="1281430" h="1518920">
                    <a:moveTo>
                      <a:pt x="1039037" y="744118"/>
                    </a:moveTo>
                    <a:lnTo>
                      <a:pt x="1036066" y="731418"/>
                    </a:lnTo>
                    <a:lnTo>
                      <a:pt x="1033894" y="731418"/>
                    </a:lnTo>
                    <a:lnTo>
                      <a:pt x="1039037" y="744118"/>
                    </a:lnTo>
                    <a:close/>
                  </a:path>
                  <a:path w="1281430" h="1518920">
                    <a:moveTo>
                      <a:pt x="1039571" y="1383474"/>
                    </a:moveTo>
                    <a:lnTo>
                      <a:pt x="1037374" y="1380896"/>
                    </a:lnTo>
                    <a:lnTo>
                      <a:pt x="1026172" y="1389532"/>
                    </a:lnTo>
                    <a:lnTo>
                      <a:pt x="1020483" y="1393723"/>
                    </a:lnTo>
                    <a:lnTo>
                      <a:pt x="1014641" y="1397711"/>
                    </a:lnTo>
                    <a:lnTo>
                      <a:pt x="1020978" y="1398981"/>
                    </a:lnTo>
                    <a:lnTo>
                      <a:pt x="1024267" y="1396403"/>
                    </a:lnTo>
                    <a:lnTo>
                      <a:pt x="1028052" y="1391462"/>
                    </a:lnTo>
                    <a:lnTo>
                      <a:pt x="1035875" y="1385671"/>
                    </a:lnTo>
                    <a:lnTo>
                      <a:pt x="1033030" y="1392034"/>
                    </a:lnTo>
                    <a:lnTo>
                      <a:pt x="1030262" y="1398714"/>
                    </a:lnTo>
                    <a:lnTo>
                      <a:pt x="1027036" y="1404950"/>
                    </a:lnTo>
                    <a:lnTo>
                      <a:pt x="1034872" y="1398016"/>
                    </a:lnTo>
                    <a:lnTo>
                      <a:pt x="1038898" y="1390015"/>
                    </a:lnTo>
                    <a:lnTo>
                      <a:pt x="1039571" y="1383474"/>
                    </a:lnTo>
                    <a:close/>
                  </a:path>
                  <a:path w="1281430" h="1518920">
                    <a:moveTo>
                      <a:pt x="1041019" y="262394"/>
                    </a:moveTo>
                    <a:lnTo>
                      <a:pt x="1034021" y="257822"/>
                    </a:lnTo>
                    <a:lnTo>
                      <a:pt x="1029563" y="259105"/>
                    </a:lnTo>
                    <a:lnTo>
                      <a:pt x="1041019" y="262394"/>
                    </a:lnTo>
                    <a:close/>
                  </a:path>
                  <a:path w="1281430" h="1518920">
                    <a:moveTo>
                      <a:pt x="1042022" y="782218"/>
                    </a:moveTo>
                    <a:lnTo>
                      <a:pt x="1040777" y="769518"/>
                    </a:lnTo>
                    <a:lnTo>
                      <a:pt x="1038377" y="769518"/>
                    </a:lnTo>
                    <a:lnTo>
                      <a:pt x="1035761" y="756818"/>
                    </a:lnTo>
                    <a:lnTo>
                      <a:pt x="1030325" y="756818"/>
                    </a:lnTo>
                    <a:lnTo>
                      <a:pt x="1033259" y="769518"/>
                    </a:lnTo>
                    <a:lnTo>
                      <a:pt x="1036104" y="769518"/>
                    </a:lnTo>
                    <a:lnTo>
                      <a:pt x="1038783" y="782218"/>
                    </a:lnTo>
                    <a:lnTo>
                      <a:pt x="1042022" y="782218"/>
                    </a:lnTo>
                    <a:close/>
                  </a:path>
                  <a:path w="1281430" h="1518920">
                    <a:moveTo>
                      <a:pt x="1043393" y="375818"/>
                    </a:moveTo>
                    <a:lnTo>
                      <a:pt x="1031341" y="375818"/>
                    </a:lnTo>
                    <a:lnTo>
                      <a:pt x="1038009" y="388518"/>
                    </a:lnTo>
                    <a:lnTo>
                      <a:pt x="1043393" y="375818"/>
                    </a:lnTo>
                    <a:close/>
                  </a:path>
                  <a:path w="1281430" h="1518920">
                    <a:moveTo>
                      <a:pt x="1050061" y="718718"/>
                    </a:moveTo>
                    <a:lnTo>
                      <a:pt x="1049185" y="718718"/>
                    </a:lnTo>
                    <a:lnTo>
                      <a:pt x="1049997" y="720648"/>
                    </a:lnTo>
                    <a:lnTo>
                      <a:pt x="1050061" y="718718"/>
                    </a:lnTo>
                    <a:close/>
                  </a:path>
                  <a:path w="1281430" h="1518920">
                    <a:moveTo>
                      <a:pt x="1058799" y="251167"/>
                    </a:moveTo>
                    <a:lnTo>
                      <a:pt x="1051102" y="237744"/>
                    </a:lnTo>
                    <a:lnTo>
                      <a:pt x="1041692" y="236004"/>
                    </a:lnTo>
                    <a:lnTo>
                      <a:pt x="1047623" y="240842"/>
                    </a:lnTo>
                    <a:lnTo>
                      <a:pt x="1053071" y="246100"/>
                    </a:lnTo>
                    <a:lnTo>
                      <a:pt x="1058799" y="251167"/>
                    </a:lnTo>
                    <a:close/>
                  </a:path>
                  <a:path w="1281430" h="1518920">
                    <a:moveTo>
                      <a:pt x="1071613" y="972718"/>
                    </a:moveTo>
                    <a:lnTo>
                      <a:pt x="1067193" y="960018"/>
                    </a:lnTo>
                    <a:lnTo>
                      <a:pt x="1064793" y="960018"/>
                    </a:lnTo>
                    <a:lnTo>
                      <a:pt x="1064056" y="947318"/>
                    </a:lnTo>
                    <a:lnTo>
                      <a:pt x="1063320" y="934618"/>
                    </a:lnTo>
                    <a:lnTo>
                      <a:pt x="1063713" y="921918"/>
                    </a:lnTo>
                    <a:lnTo>
                      <a:pt x="1066177" y="921918"/>
                    </a:lnTo>
                    <a:lnTo>
                      <a:pt x="1069047" y="934618"/>
                    </a:lnTo>
                    <a:lnTo>
                      <a:pt x="1070102" y="921918"/>
                    </a:lnTo>
                    <a:lnTo>
                      <a:pt x="1068171" y="909218"/>
                    </a:lnTo>
                    <a:lnTo>
                      <a:pt x="1064742" y="909218"/>
                    </a:lnTo>
                    <a:lnTo>
                      <a:pt x="1061288" y="896518"/>
                    </a:lnTo>
                    <a:lnTo>
                      <a:pt x="1067447" y="896518"/>
                    </a:lnTo>
                    <a:lnTo>
                      <a:pt x="1064348" y="883818"/>
                    </a:lnTo>
                    <a:lnTo>
                      <a:pt x="1058786" y="883818"/>
                    </a:lnTo>
                    <a:lnTo>
                      <a:pt x="1052093" y="871118"/>
                    </a:lnTo>
                    <a:lnTo>
                      <a:pt x="1045552" y="883818"/>
                    </a:lnTo>
                    <a:lnTo>
                      <a:pt x="1049159" y="883818"/>
                    </a:lnTo>
                    <a:lnTo>
                      <a:pt x="1038529" y="896518"/>
                    </a:lnTo>
                    <a:lnTo>
                      <a:pt x="1048575" y="896518"/>
                    </a:lnTo>
                    <a:lnTo>
                      <a:pt x="1049972" y="909218"/>
                    </a:lnTo>
                    <a:lnTo>
                      <a:pt x="1049896" y="921918"/>
                    </a:lnTo>
                    <a:lnTo>
                      <a:pt x="1049528" y="934618"/>
                    </a:lnTo>
                    <a:lnTo>
                      <a:pt x="1049794" y="934618"/>
                    </a:lnTo>
                    <a:lnTo>
                      <a:pt x="1051521" y="947318"/>
                    </a:lnTo>
                    <a:lnTo>
                      <a:pt x="1038021" y="921918"/>
                    </a:lnTo>
                    <a:lnTo>
                      <a:pt x="1035215" y="921918"/>
                    </a:lnTo>
                    <a:lnTo>
                      <a:pt x="1039914" y="909218"/>
                    </a:lnTo>
                    <a:lnTo>
                      <a:pt x="1029550" y="909218"/>
                    </a:lnTo>
                    <a:lnTo>
                      <a:pt x="1030820" y="896518"/>
                    </a:lnTo>
                    <a:lnTo>
                      <a:pt x="1027264" y="896518"/>
                    </a:lnTo>
                    <a:lnTo>
                      <a:pt x="1029233" y="909218"/>
                    </a:lnTo>
                    <a:lnTo>
                      <a:pt x="1029843" y="921918"/>
                    </a:lnTo>
                    <a:lnTo>
                      <a:pt x="1026820" y="921918"/>
                    </a:lnTo>
                    <a:lnTo>
                      <a:pt x="1031697" y="934618"/>
                    </a:lnTo>
                    <a:lnTo>
                      <a:pt x="1036256" y="934618"/>
                    </a:lnTo>
                    <a:lnTo>
                      <a:pt x="1038580" y="947318"/>
                    </a:lnTo>
                    <a:lnTo>
                      <a:pt x="1036713" y="960018"/>
                    </a:lnTo>
                    <a:lnTo>
                      <a:pt x="1034707" y="960018"/>
                    </a:lnTo>
                    <a:lnTo>
                      <a:pt x="1038529" y="972718"/>
                    </a:lnTo>
                    <a:lnTo>
                      <a:pt x="1035723" y="985418"/>
                    </a:lnTo>
                    <a:lnTo>
                      <a:pt x="1031557" y="985418"/>
                    </a:lnTo>
                    <a:lnTo>
                      <a:pt x="1026604" y="998118"/>
                    </a:lnTo>
                    <a:lnTo>
                      <a:pt x="1022324" y="998118"/>
                    </a:lnTo>
                    <a:lnTo>
                      <a:pt x="1019784" y="1010818"/>
                    </a:lnTo>
                    <a:lnTo>
                      <a:pt x="1034313" y="1010818"/>
                    </a:lnTo>
                    <a:lnTo>
                      <a:pt x="1037844" y="998118"/>
                    </a:lnTo>
                    <a:lnTo>
                      <a:pt x="1042784" y="985418"/>
                    </a:lnTo>
                    <a:lnTo>
                      <a:pt x="1044206" y="998118"/>
                    </a:lnTo>
                    <a:lnTo>
                      <a:pt x="1048372" y="998118"/>
                    </a:lnTo>
                    <a:lnTo>
                      <a:pt x="1046848" y="1010818"/>
                    </a:lnTo>
                    <a:lnTo>
                      <a:pt x="1041057" y="1010818"/>
                    </a:lnTo>
                    <a:lnTo>
                      <a:pt x="1036027" y="1023518"/>
                    </a:lnTo>
                    <a:lnTo>
                      <a:pt x="1046518" y="1023518"/>
                    </a:lnTo>
                    <a:lnTo>
                      <a:pt x="1045857" y="1036218"/>
                    </a:lnTo>
                    <a:lnTo>
                      <a:pt x="1045070" y="1048918"/>
                    </a:lnTo>
                    <a:lnTo>
                      <a:pt x="1054785" y="1048918"/>
                    </a:lnTo>
                    <a:lnTo>
                      <a:pt x="1055382" y="1036218"/>
                    </a:lnTo>
                    <a:lnTo>
                      <a:pt x="1055560" y="1036218"/>
                    </a:lnTo>
                    <a:lnTo>
                      <a:pt x="1060094" y="1023518"/>
                    </a:lnTo>
                    <a:lnTo>
                      <a:pt x="1067625" y="1036218"/>
                    </a:lnTo>
                    <a:lnTo>
                      <a:pt x="1067422" y="1023518"/>
                    </a:lnTo>
                    <a:lnTo>
                      <a:pt x="1066888" y="1023518"/>
                    </a:lnTo>
                    <a:lnTo>
                      <a:pt x="1066215" y="1010818"/>
                    </a:lnTo>
                    <a:lnTo>
                      <a:pt x="1065618" y="998118"/>
                    </a:lnTo>
                    <a:lnTo>
                      <a:pt x="1057122" y="998118"/>
                    </a:lnTo>
                    <a:lnTo>
                      <a:pt x="1051496" y="985418"/>
                    </a:lnTo>
                    <a:lnTo>
                      <a:pt x="1047115" y="985418"/>
                    </a:lnTo>
                    <a:lnTo>
                      <a:pt x="1042339" y="972718"/>
                    </a:lnTo>
                    <a:lnTo>
                      <a:pt x="1071613" y="972718"/>
                    </a:lnTo>
                    <a:close/>
                  </a:path>
                  <a:path w="1281430" h="1518920">
                    <a:moveTo>
                      <a:pt x="1087894" y="1226718"/>
                    </a:moveTo>
                    <a:lnTo>
                      <a:pt x="1079881" y="1239418"/>
                    </a:lnTo>
                    <a:lnTo>
                      <a:pt x="1074305" y="1239418"/>
                    </a:lnTo>
                    <a:lnTo>
                      <a:pt x="1069479" y="1252118"/>
                    </a:lnTo>
                    <a:lnTo>
                      <a:pt x="1075359" y="1252118"/>
                    </a:lnTo>
                    <a:lnTo>
                      <a:pt x="1081328" y="1239418"/>
                    </a:lnTo>
                    <a:lnTo>
                      <a:pt x="1085456" y="1239418"/>
                    </a:lnTo>
                    <a:lnTo>
                      <a:pt x="1087894" y="1226718"/>
                    </a:lnTo>
                    <a:close/>
                  </a:path>
                  <a:path w="1281430" h="1518920">
                    <a:moveTo>
                      <a:pt x="1104214" y="426618"/>
                    </a:moveTo>
                    <a:lnTo>
                      <a:pt x="1103452" y="426618"/>
                    </a:lnTo>
                    <a:lnTo>
                      <a:pt x="1104163" y="427609"/>
                    </a:lnTo>
                    <a:lnTo>
                      <a:pt x="1104214" y="426618"/>
                    </a:lnTo>
                    <a:close/>
                  </a:path>
                  <a:path w="1281430" h="1518920">
                    <a:moveTo>
                      <a:pt x="1141095" y="1126896"/>
                    </a:moveTo>
                    <a:lnTo>
                      <a:pt x="1137500" y="1130719"/>
                    </a:lnTo>
                    <a:lnTo>
                      <a:pt x="1133322" y="1137373"/>
                    </a:lnTo>
                    <a:lnTo>
                      <a:pt x="1131036" y="1144016"/>
                    </a:lnTo>
                    <a:lnTo>
                      <a:pt x="1133106" y="1147826"/>
                    </a:lnTo>
                    <a:lnTo>
                      <a:pt x="1137513" y="1140815"/>
                    </a:lnTo>
                    <a:lnTo>
                      <a:pt x="1140447" y="1134821"/>
                    </a:lnTo>
                    <a:lnTo>
                      <a:pt x="1141095" y="1126896"/>
                    </a:lnTo>
                    <a:close/>
                  </a:path>
                  <a:path w="1281430" h="1518920">
                    <a:moveTo>
                      <a:pt x="1141717" y="896518"/>
                    </a:moveTo>
                    <a:lnTo>
                      <a:pt x="1139672" y="896518"/>
                    </a:lnTo>
                    <a:lnTo>
                      <a:pt x="1136459" y="883818"/>
                    </a:lnTo>
                    <a:lnTo>
                      <a:pt x="1133817" y="883818"/>
                    </a:lnTo>
                    <a:lnTo>
                      <a:pt x="1138275" y="896518"/>
                    </a:lnTo>
                    <a:lnTo>
                      <a:pt x="1139469" y="896518"/>
                    </a:lnTo>
                    <a:lnTo>
                      <a:pt x="1139812" y="909218"/>
                    </a:lnTo>
                    <a:lnTo>
                      <a:pt x="1141717" y="909218"/>
                    </a:lnTo>
                    <a:lnTo>
                      <a:pt x="1141717" y="896518"/>
                    </a:lnTo>
                    <a:close/>
                  </a:path>
                  <a:path w="1281430" h="1518920">
                    <a:moveTo>
                      <a:pt x="1157566" y="988707"/>
                    </a:moveTo>
                    <a:lnTo>
                      <a:pt x="1157071" y="983716"/>
                    </a:lnTo>
                    <a:lnTo>
                      <a:pt x="1156042" y="978662"/>
                    </a:lnTo>
                    <a:lnTo>
                      <a:pt x="1155242" y="973683"/>
                    </a:lnTo>
                    <a:lnTo>
                      <a:pt x="1154950" y="985354"/>
                    </a:lnTo>
                    <a:lnTo>
                      <a:pt x="1154404" y="991146"/>
                    </a:lnTo>
                    <a:lnTo>
                      <a:pt x="1157566" y="988707"/>
                    </a:lnTo>
                    <a:close/>
                  </a:path>
                  <a:path w="1281430" h="1518920">
                    <a:moveTo>
                      <a:pt x="1160767" y="648385"/>
                    </a:moveTo>
                    <a:lnTo>
                      <a:pt x="1156893" y="644880"/>
                    </a:lnTo>
                    <a:lnTo>
                      <a:pt x="1154658" y="653821"/>
                    </a:lnTo>
                    <a:lnTo>
                      <a:pt x="1157020" y="656145"/>
                    </a:lnTo>
                    <a:lnTo>
                      <a:pt x="1160449" y="661809"/>
                    </a:lnTo>
                    <a:lnTo>
                      <a:pt x="1158798" y="655612"/>
                    </a:lnTo>
                    <a:lnTo>
                      <a:pt x="1160767" y="648385"/>
                    </a:lnTo>
                    <a:close/>
                  </a:path>
                  <a:path w="1281430" h="1518920">
                    <a:moveTo>
                      <a:pt x="1161389" y="1252118"/>
                    </a:moveTo>
                    <a:lnTo>
                      <a:pt x="1154849" y="1264818"/>
                    </a:lnTo>
                    <a:lnTo>
                      <a:pt x="1157782" y="1264818"/>
                    </a:lnTo>
                    <a:lnTo>
                      <a:pt x="1161389" y="1252118"/>
                    </a:lnTo>
                    <a:close/>
                  </a:path>
                  <a:path w="1281430" h="1518920">
                    <a:moveTo>
                      <a:pt x="1163421" y="667359"/>
                    </a:moveTo>
                    <a:lnTo>
                      <a:pt x="1162392" y="665149"/>
                    </a:lnTo>
                    <a:lnTo>
                      <a:pt x="1161376" y="663308"/>
                    </a:lnTo>
                    <a:lnTo>
                      <a:pt x="1160449" y="661809"/>
                    </a:lnTo>
                    <a:lnTo>
                      <a:pt x="1160957" y="663740"/>
                    </a:lnTo>
                    <a:lnTo>
                      <a:pt x="1161846" y="665683"/>
                    </a:lnTo>
                    <a:lnTo>
                      <a:pt x="1163421" y="667359"/>
                    </a:lnTo>
                    <a:close/>
                  </a:path>
                  <a:path w="1281430" h="1518920">
                    <a:moveTo>
                      <a:pt x="1166622" y="1239418"/>
                    </a:moveTo>
                    <a:lnTo>
                      <a:pt x="1164361" y="1252118"/>
                    </a:lnTo>
                    <a:lnTo>
                      <a:pt x="1164805" y="1252118"/>
                    </a:lnTo>
                    <a:lnTo>
                      <a:pt x="1166622" y="1239418"/>
                    </a:lnTo>
                    <a:close/>
                  </a:path>
                  <a:path w="1281430" h="1518920">
                    <a:moveTo>
                      <a:pt x="1168311" y="932992"/>
                    </a:moveTo>
                    <a:lnTo>
                      <a:pt x="1165072" y="938352"/>
                    </a:lnTo>
                    <a:lnTo>
                      <a:pt x="1160602" y="943114"/>
                    </a:lnTo>
                    <a:lnTo>
                      <a:pt x="1158455" y="947953"/>
                    </a:lnTo>
                    <a:lnTo>
                      <a:pt x="1162202" y="953528"/>
                    </a:lnTo>
                    <a:lnTo>
                      <a:pt x="1167104" y="952030"/>
                    </a:lnTo>
                    <a:lnTo>
                      <a:pt x="1165885" y="938250"/>
                    </a:lnTo>
                    <a:lnTo>
                      <a:pt x="1168311" y="932992"/>
                    </a:lnTo>
                    <a:close/>
                  </a:path>
                  <a:path w="1281430" h="1518920">
                    <a:moveTo>
                      <a:pt x="1172184" y="467563"/>
                    </a:moveTo>
                    <a:lnTo>
                      <a:pt x="1166837" y="460679"/>
                    </a:lnTo>
                    <a:lnTo>
                      <a:pt x="1163332" y="459778"/>
                    </a:lnTo>
                    <a:lnTo>
                      <a:pt x="1160868" y="462318"/>
                    </a:lnTo>
                    <a:lnTo>
                      <a:pt x="1158621" y="465785"/>
                    </a:lnTo>
                    <a:lnTo>
                      <a:pt x="1162850" y="463689"/>
                    </a:lnTo>
                    <a:lnTo>
                      <a:pt x="1167371" y="469684"/>
                    </a:lnTo>
                    <a:lnTo>
                      <a:pt x="1170914" y="474179"/>
                    </a:lnTo>
                    <a:lnTo>
                      <a:pt x="1172184" y="467563"/>
                    </a:lnTo>
                    <a:close/>
                  </a:path>
                  <a:path w="1281430" h="1518920">
                    <a:moveTo>
                      <a:pt x="1173480" y="665848"/>
                    </a:moveTo>
                    <a:lnTo>
                      <a:pt x="1169708" y="655218"/>
                    </a:lnTo>
                    <a:lnTo>
                      <a:pt x="1167980" y="655218"/>
                    </a:lnTo>
                    <a:lnTo>
                      <a:pt x="1173480" y="665848"/>
                    </a:lnTo>
                    <a:close/>
                  </a:path>
                  <a:path w="1281430" h="1518920">
                    <a:moveTo>
                      <a:pt x="1183487" y="732713"/>
                    </a:moveTo>
                    <a:lnTo>
                      <a:pt x="1182281" y="730021"/>
                    </a:lnTo>
                    <a:lnTo>
                      <a:pt x="1177467" y="725424"/>
                    </a:lnTo>
                    <a:lnTo>
                      <a:pt x="1176032" y="719366"/>
                    </a:lnTo>
                    <a:lnTo>
                      <a:pt x="1173035" y="720280"/>
                    </a:lnTo>
                    <a:lnTo>
                      <a:pt x="1170800" y="719937"/>
                    </a:lnTo>
                    <a:lnTo>
                      <a:pt x="1166368" y="716915"/>
                    </a:lnTo>
                    <a:lnTo>
                      <a:pt x="1170774" y="721220"/>
                    </a:lnTo>
                    <a:lnTo>
                      <a:pt x="1172387" y="730631"/>
                    </a:lnTo>
                    <a:lnTo>
                      <a:pt x="1173911" y="736295"/>
                    </a:lnTo>
                    <a:lnTo>
                      <a:pt x="1177988" y="733501"/>
                    </a:lnTo>
                    <a:lnTo>
                      <a:pt x="1177632" y="727621"/>
                    </a:lnTo>
                    <a:lnTo>
                      <a:pt x="1183487" y="732713"/>
                    </a:lnTo>
                    <a:close/>
                  </a:path>
                  <a:path w="1281430" h="1518920">
                    <a:moveTo>
                      <a:pt x="1194841" y="1200137"/>
                    </a:moveTo>
                    <a:lnTo>
                      <a:pt x="1193965" y="1201318"/>
                    </a:lnTo>
                    <a:lnTo>
                      <a:pt x="1194765" y="1201318"/>
                    </a:lnTo>
                    <a:lnTo>
                      <a:pt x="1194841" y="1200137"/>
                    </a:lnTo>
                    <a:close/>
                  </a:path>
                  <a:path w="1281430" h="1518920">
                    <a:moveTo>
                      <a:pt x="1244396" y="1076020"/>
                    </a:moveTo>
                    <a:lnTo>
                      <a:pt x="1242847" y="1067638"/>
                    </a:lnTo>
                    <a:lnTo>
                      <a:pt x="1241793" y="1069530"/>
                    </a:lnTo>
                    <a:lnTo>
                      <a:pt x="1239342" y="1073264"/>
                    </a:lnTo>
                    <a:lnTo>
                      <a:pt x="1238046" y="1065517"/>
                    </a:lnTo>
                    <a:lnTo>
                      <a:pt x="1233449" y="1042568"/>
                    </a:lnTo>
                    <a:lnTo>
                      <a:pt x="1234084" y="1061402"/>
                    </a:lnTo>
                    <a:lnTo>
                      <a:pt x="1231760" y="1083157"/>
                    </a:lnTo>
                    <a:lnTo>
                      <a:pt x="1231011" y="1101420"/>
                    </a:lnTo>
                    <a:lnTo>
                      <a:pt x="1236421" y="1109776"/>
                    </a:lnTo>
                    <a:lnTo>
                      <a:pt x="1241259" y="1098562"/>
                    </a:lnTo>
                    <a:lnTo>
                      <a:pt x="1243901" y="1086815"/>
                    </a:lnTo>
                    <a:lnTo>
                      <a:pt x="1244396" y="1076020"/>
                    </a:lnTo>
                    <a:close/>
                  </a:path>
                  <a:path w="1281430" h="1518920">
                    <a:moveTo>
                      <a:pt x="1253070" y="976045"/>
                    </a:moveTo>
                    <a:lnTo>
                      <a:pt x="1252181" y="978522"/>
                    </a:lnTo>
                    <a:lnTo>
                      <a:pt x="1251470" y="981227"/>
                    </a:lnTo>
                    <a:lnTo>
                      <a:pt x="1250950" y="984224"/>
                    </a:lnTo>
                    <a:lnTo>
                      <a:pt x="1251915" y="980986"/>
                    </a:lnTo>
                    <a:lnTo>
                      <a:pt x="1252588" y="978331"/>
                    </a:lnTo>
                    <a:lnTo>
                      <a:pt x="1253070" y="976045"/>
                    </a:lnTo>
                    <a:close/>
                  </a:path>
                  <a:path w="1281430" h="1518920">
                    <a:moveTo>
                      <a:pt x="1255229" y="638517"/>
                    </a:moveTo>
                    <a:lnTo>
                      <a:pt x="1252245" y="633641"/>
                    </a:lnTo>
                    <a:lnTo>
                      <a:pt x="1240091" y="627176"/>
                    </a:lnTo>
                    <a:lnTo>
                      <a:pt x="1255229" y="638517"/>
                    </a:lnTo>
                    <a:close/>
                  </a:path>
                  <a:path w="1281430" h="1518920">
                    <a:moveTo>
                      <a:pt x="1274470" y="953770"/>
                    </a:moveTo>
                    <a:lnTo>
                      <a:pt x="1267548" y="949198"/>
                    </a:lnTo>
                    <a:lnTo>
                      <a:pt x="1258747" y="955649"/>
                    </a:lnTo>
                    <a:lnTo>
                      <a:pt x="1250505" y="959688"/>
                    </a:lnTo>
                    <a:lnTo>
                      <a:pt x="1245235" y="947839"/>
                    </a:lnTo>
                    <a:lnTo>
                      <a:pt x="1241196" y="964476"/>
                    </a:lnTo>
                    <a:lnTo>
                      <a:pt x="1245895" y="965390"/>
                    </a:lnTo>
                    <a:lnTo>
                      <a:pt x="1252232" y="964577"/>
                    </a:lnTo>
                    <a:lnTo>
                      <a:pt x="1253070" y="976045"/>
                    </a:lnTo>
                    <a:lnTo>
                      <a:pt x="1258366" y="965060"/>
                    </a:lnTo>
                    <a:lnTo>
                      <a:pt x="1264615" y="957681"/>
                    </a:lnTo>
                    <a:lnTo>
                      <a:pt x="1270431" y="953909"/>
                    </a:lnTo>
                    <a:lnTo>
                      <a:pt x="1274470" y="953770"/>
                    </a:lnTo>
                    <a:close/>
                  </a:path>
                  <a:path w="1281430" h="1518920">
                    <a:moveTo>
                      <a:pt x="1280909" y="883818"/>
                    </a:moveTo>
                    <a:lnTo>
                      <a:pt x="1280083" y="871118"/>
                    </a:lnTo>
                    <a:lnTo>
                      <a:pt x="1277912" y="845718"/>
                    </a:lnTo>
                    <a:lnTo>
                      <a:pt x="1274914" y="833018"/>
                    </a:lnTo>
                    <a:lnTo>
                      <a:pt x="1270622" y="802474"/>
                    </a:lnTo>
                    <a:lnTo>
                      <a:pt x="1270622" y="883818"/>
                    </a:lnTo>
                    <a:lnTo>
                      <a:pt x="1257046" y="883818"/>
                    </a:lnTo>
                    <a:lnTo>
                      <a:pt x="1253401" y="871118"/>
                    </a:lnTo>
                    <a:lnTo>
                      <a:pt x="1250467" y="858418"/>
                    </a:lnTo>
                    <a:lnTo>
                      <a:pt x="1251445" y="871118"/>
                    </a:lnTo>
                    <a:lnTo>
                      <a:pt x="1252258" y="871118"/>
                    </a:lnTo>
                    <a:lnTo>
                      <a:pt x="1252956" y="883818"/>
                    </a:lnTo>
                    <a:lnTo>
                      <a:pt x="1237665" y="883818"/>
                    </a:lnTo>
                    <a:lnTo>
                      <a:pt x="1232623" y="871118"/>
                    </a:lnTo>
                    <a:lnTo>
                      <a:pt x="1232903" y="883818"/>
                    </a:lnTo>
                    <a:lnTo>
                      <a:pt x="1231023" y="896518"/>
                    </a:lnTo>
                    <a:lnTo>
                      <a:pt x="1229753" y="896518"/>
                    </a:lnTo>
                    <a:lnTo>
                      <a:pt x="1231836" y="909218"/>
                    </a:lnTo>
                    <a:lnTo>
                      <a:pt x="1217625" y="909218"/>
                    </a:lnTo>
                    <a:lnTo>
                      <a:pt x="1213281" y="921918"/>
                    </a:lnTo>
                    <a:lnTo>
                      <a:pt x="1207211" y="934618"/>
                    </a:lnTo>
                    <a:lnTo>
                      <a:pt x="1207071" y="921918"/>
                    </a:lnTo>
                    <a:lnTo>
                      <a:pt x="1208659" y="909218"/>
                    </a:lnTo>
                    <a:lnTo>
                      <a:pt x="1211338" y="909218"/>
                    </a:lnTo>
                    <a:lnTo>
                      <a:pt x="1214488" y="896518"/>
                    </a:lnTo>
                    <a:lnTo>
                      <a:pt x="1218831" y="883818"/>
                    </a:lnTo>
                    <a:lnTo>
                      <a:pt x="1222819" y="883818"/>
                    </a:lnTo>
                    <a:lnTo>
                      <a:pt x="1222616" y="871118"/>
                    </a:lnTo>
                    <a:lnTo>
                      <a:pt x="1223175" y="871118"/>
                    </a:lnTo>
                    <a:lnTo>
                      <a:pt x="1223594" y="858418"/>
                    </a:lnTo>
                    <a:lnTo>
                      <a:pt x="1224953" y="858418"/>
                    </a:lnTo>
                    <a:lnTo>
                      <a:pt x="1227074" y="845718"/>
                    </a:lnTo>
                    <a:lnTo>
                      <a:pt x="1216914" y="845718"/>
                    </a:lnTo>
                    <a:lnTo>
                      <a:pt x="1211668" y="833018"/>
                    </a:lnTo>
                    <a:lnTo>
                      <a:pt x="1212380" y="845718"/>
                    </a:lnTo>
                    <a:lnTo>
                      <a:pt x="1213231" y="858418"/>
                    </a:lnTo>
                    <a:lnTo>
                      <a:pt x="1211732" y="871118"/>
                    </a:lnTo>
                    <a:lnTo>
                      <a:pt x="1207808" y="871118"/>
                    </a:lnTo>
                    <a:lnTo>
                      <a:pt x="1209167" y="881049"/>
                    </a:lnTo>
                    <a:lnTo>
                      <a:pt x="1200302" y="871118"/>
                    </a:lnTo>
                    <a:lnTo>
                      <a:pt x="1193673" y="871118"/>
                    </a:lnTo>
                    <a:lnTo>
                      <a:pt x="1189024" y="858418"/>
                    </a:lnTo>
                    <a:lnTo>
                      <a:pt x="1183589" y="845718"/>
                    </a:lnTo>
                    <a:lnTo>
                      <a:pt x="1179868" y="858418"/>
                    </a:lnTo>
                    <a:lnTo>
                      <a:pt x="1179410" y="871118"/>
                    </a:lnTo>
                    <a:lnTo>
                      <a:pt x="1181138" y="883818"/>
                    </a:lnTo>
                    <a:lnTo>
                      <a:pt x="1184008" y="896518"/>
                    </a:lnTo>
                    <a:lnTo>
                      <a:pt x="1186548" y="909218"/>
                    </a:lnTo>
                    <a:lnTo>
                      <a:pt x="1187996" y="921918"/>
                    </a:lnTo>
                    <a:lnTo>
                      <a:pt x="1187005" y="934618"/>
                    </a:lnTo>
                    <a:lnTo>
                      <a:pt x="1182281" y="947318"/>
                    </a:lnTo>
                    <a:lnTo>
                      <a:pt x="1180846" y="947318"/>
                    </a:lnTo>
                    <a:lnTo>
                      <a:pt x="1180160" y="960018"/>
                    </a:lnTo>
                    <a:lnTo>
                      <a:pt x="1179207" y="960018"/>
                    </a:lnTo>
                    <a:lnTo>
                      <a:pt x="1178039" y="972718"/>
                    </a:lnTo>
                    <a:lnTo>
                      <a:pt x="1176515" y="972718"/>
                    </a:lnTo>
                    <a:lnTo>
                      <a:pt x="1174864" y="985418"/>
                    </a:lnTo>
                    <a:lnTo>
                      <a:pt x="1172222" y="985418"/>
                    </a:lnTo>
                    <a:lnTo>
                      <a:pt x="1169200" y="998118"/>
                    </a:lnTo>
                    <a:lnTo>
                      <a:pt x="1162113" y="998118"/>
                    </a:lnTo>
                    <a:lnTo>
                      <a:pt x="1157986" y="1004735"/>
                    </a:lnTo>
                    <a:lnTo>
                      <a:pt x="1157986" y="1137818"/>
                    </a:lnTo>
                    <a:lnTo>
                      <a:pt x="1155903" y="1150518"/>
                    </a:lnTo>
                    <a:lnTo>
                      <a:pt x="1149019" y="1163218"/>
                    </a:lnTo>
                    <a:lnTo>
                      <a:pt x="1136726" y="1163218"/>
                    </a:lnTo>
                    <a:lnTo>
                      <a:pt x="1141145" y="1175918"/>
                    </a:lnTo>
                    <a:lnTo>
                      <a:pt x="1136446" y="1188618"/>
                    </a:lnTo>
                    <a:lnTo>
                      <a:pt x="1128661" y="1201318"/>
                    </a:lnTo>
                    <a:lnTo>
                      <a:pt x="1123873" y="1226718"/>
                    </a:lnTo>
                    <a:lnTo>
                      <a:pt x="1116812" y="1226718"/>
                    </a:lnTo>
                    <a:lnTo>
                      <a:pt x="1110272" y="1239418"/>
                    </a:lnTo>
                    <a:lnTo>
                      <a:pt x="1089037" y="1239418"/>
                    </a:lnTo>
                    <a:lnTo>
                      <a:pt x="1083995" y="1252118"/>
                    </a:lnTo>
                    <a:lnTo>
                      <a:pt x="1092885" y="1252118"/>
                    </a:lnTo>
                    <a:lnTo>
                      <a:pt x="1087488" y="1264818"/>
                    </a:lnTo>
                    <a:lnTo>
                      <a:pt x="1082586" y="1264818"/>
                    </a:lnTo>
                    <a:lnTo>
                      <a:pt x="1077798" y="1277518"/>
                    </a:lnTo>
                    <a:lnTo>
                      <a:pt x="1072692" y="1277518"/>
                    </a:lnTo>
                    <a:lnTo>
                      <a:pt x="1069213" y="1290218"/>
                    </a:lnTo>
                    <a:lnTo>
                      <a:pt x="1061021" y="1290218"/>
                    </a:lnTo>
                    <a:lnTo>
                      <a:pt x="1056449" y="1302918"/>
                    </a:lnTo>
                    <a:lnTo>
                      <a:pt x="1046772" y="1302918"/>
                    </a:lnTo>
                    <a:lnTo>
                      <a:pt x="1053846" y="1290218"/>
                    </a:lnTo>
                    <a:lnTo>
                      <a:pt x="1043178" y="1290218"/>
                    </a:lnTo>
                    <a:lnTo>
                      <a:pt x="1045298" y="1277518"/>
                    </a:lnTo>
                    <a:lnTo>
                      <a:pt x="1041781" y="1277518"/>
                    </a:lnTo>
                    <a:lnTo>
                      <a:pt x="1042898" y="1264818"/>
                    </a:lnTo>
                    <a:lnTo>
                      <a:pt x="1039634" y="1264818"/>
                    </a:lnTo>
                    <a:lnTo>
                      <a:pt x="1047076" y="1252118"/>
                    </a:lnTo>
                    <a:lnTo>
                      <a:pt x="1057084" y="1252118"/>
                    </a:lnTo>
                    <a:lnTo>
                      <a:pt x="1063294" y="1239418"/>
                    </a:lnTo>
                    <a:lnTo>
                      <a:pt x="1071511" y="1239418"/>
                    </a:lnTo>
                    <a:lnTo>
                      <a:pt x="1065809" y="1226718"/>
                    </a:lnTo>
                    <a:lnTo>
                      <a:pt x="1068247" y="1226718"/>
                    </a:lnTo>
                    <a:lnTo>
                      <a:pt x="1072324" y="1214018"/>
                    </a:lnTo>
                    <a:lnTo>
                      <a:pt x="1076553" y="1214018"/>
                    </a:lnTo>
                    <a:lnTo>
                      <a:pt x="1080757" y="1201318"/>
                    </a:lnTo>
                    <a:lnTo>
                      <a:pt x="1085481" y="1201318"/>
                    </a:lnTo>
                    <a:lnTo>
                      <a:pt x="1095273" y="1188618"/>
                    </a:lnTo>
                    <a:lnTo>
                      <a:pt x="1115326" y="1188618"/>
                    </a:lnTo>
                    <a:lnTo>
                      <a:pt x="1115237" y="1189101"/>
                    </a:lnTo>
                    <a:lnTo>
                      <a:pt x="1115034" y="1191183"/>
                    </a:lnTo>
                    <a:lnTo>
                      <a:pt x="1115174" y="1193558"/>
                    </a:lnTo>
                    <a:lnTo>
                      <a:pt x="1115707" y="1190929"/>
                    </a:lnTo>
                    <a:lnTo>
                      <a:pt x="1115745" y="1188948"/>
                    </a:lnTo>
                    <a:lnTo>
                      <a:pt x="1115720" y="1188618"/>
                    </a:lnTo>
                    <a:lnTo>
                      <a:pt x="1118146" y="1188618"/>
                    </a:lnTo>
                    <a:lnTo>
                      <a:pt x="1121676" y="1175918"/>
                    </a:lnTo>
                    <a:lnTo>
                      <a:pt x="1124242" y="1163218"/>
                    </a:lnTo>
                    <a:lnTo>
                      <a:pt x="1105992" y="1163218"/>
                    </a:lnTo>
                    <a:lnTo>
                      <a:pt x="1102563" y="1175918"/>
                    </a:lnTo>
                    <a:lnTo>
                      <a:pt x="1094701" y="1175918"/>
                    </a:lnTo>
                    <a:lnTo>
                      <a:pt x="1101255" y="1163218"/>
                    </a:lnTo>
                    <a:lnTo>
                      <a:pt x="1104366" y="1163218"/>
                    </a:lnTo>
                    <a:lnTo>
                      <a:pt x="1107706" y="1150518"/>
                    </a:lnTo>
                    <a:lnTo>
                      <a:pt x="1126439" y="1150518"/>
                    </a:lnTo>
                    <a:lnTo>
                      <a:pt x="1126756" y="1137818"/>
                    </a:lnTo>
                    <a:lnTo>
                      <a:pt x="1114501" y="1137818"/>
                    </a:lnTo>
                    <a:lnTo>
                      <a:pt x="1106487" y="1150518"/>
                    </a:lnTo>
                    <a:lnTo>
                      <a:pt x="1107541" y="1137818"/>
                    </a:lnTo>
                    <a:lnTo>
                      <a:pt x="1108748" y="1125118"/>
                    </a:lnTo>
                    <a:lnTo>
                      <a:pt x="1108316" y="1125118"/>
                    </a:lnTo>
                    <a:lnTo>
                      <a:pt x="1114513" y="1099718"/>
                    </a:lnTo>
                    <a:lnTo>
                      <a:pt x="1128623" y="1099718"/>
                    </a:lnTo>
                    <a:lnTo>
                      <a:pt x="1131049" y="1112418"/>
                    </a:lnTo>
                    <a:lnTo>
                      <a:pt x="1133652" y="1112418"/>
                    </a:lnTo>
                    <a:lnTo>
                      <a:pt x="1137856" y="1099718"/>
                    </a:lnTo>
                    <a:lnTo>
                      <a:pt x="1141895" y="1099718"/>
                    </a:lnTo>
                    <a:lnTo>
                      <a:pt x="1140675" y="1112418"/>
                    </a:lnTo>
                    <a:lnTo>
                      <a:pt x="1138758" y="1112418"/>
                    </a:lnTo>
                    <a:lnTo>
                      <a:pt x="1137094" y="1125118"/>
                    </a:lnTo>
                    <a:lnTo>
                      <a:pt x="1143254" y="1112418"/>
                    </a:lnTo>
                    <a:lnTo>
                      <a:pt x="1147419" y="1112418"/>
                    </a:lnTo>
                    <a:lnTo>
                      <a:pt x="1148715" y="1099718"/>
                    </a:lnTo>
                    <a:lnTo>
                      <a:pt x="1148969" y="1099718"/>
                    </a:lnTo>
                    <a:lnTo>
                      <a:pt x="1150886" y="1087018"/>
                    </a:lnTo>
                    <a:lnTo>
                      <a:pt x="1155382" y="1087018"/>
                    </a:lnTo>
                    <a:lnTo>
                      <a:pt x="1155471" y="1099718"/>
                    </a:lnTo>
                    <a:lnTo>
                      <a:pt x="1155039" y="1125118"/>
                    </a:lnTo>
                    <a:lnTo>
                      <a:pt x="1157986" y="1137818"/>
                    </a:lnTo>
                    <a:lnTo>
                      <a:pt x="1157986" y="1004735"/>
                    </a:lnTo>
                    <a:lnTo>
                      <a:pt x="1154188" y="1010818"/>
                    </a:lnTo>
                    <a:lnTo>
                      <a:pt x="1145641" y="1010818"/>
                    </a:lnTo>
                    <a:lnTo>
                      <a:pt x="1136548" y="1023518"/>
                    </a:lnTo>
                    <a:lnTo>
                      <a:pt x="1126959" y="1023518"/>
                    </a:lnTo>
                    <a:lnTo>
                      <a:pt x="1127937" y="1010818"/>
                    </a:lnTo>
                    <a:lnTo>
                      <a:pt x="1127861" y="998118"/>
                    </a:lnTo>
                    <a:lnTo>
                      <a:pt x="1138593" y="998118"/>
                    </a:lnTo>
                    <a:lnTo>
                      <a:pt x="1141501" y="985418"/>
                    </a:lnTo>
                    <a:lnTo>
                      <a:pt x="1141882" y="972718"/>
                    </a:lnTo>
                    <a:lnTo>
                      <a:pt x="1140485" y="960018"/>
                    </a:lnTo>
                    <a:lnTo>
                      <a:pt x="1138059" y="934618"/>
                    </a:lnTo>
                    <a:lnTo>
                      <a:pt x="1136827" y="934618"/>
                    </a:lnTo>
                    <a:lnTo>
                      <a:pt x="1135557" y="921918"/>
                    </a:lnTo>
                    <a:lnTo>
                      <a:pt x="1134376" y="921918"/>
                    </a:lnTo>
                    <a:lnTo>
                      <a:pt x="1133411" y="909218"/>
                    </a:lnTo>
                    <a:lnTo>
                      <a:pt x="1132649" y="909218"/>
                    </a:lnTo>
                    <a:lnTo>
                      <a:pt x="1132789" y="896518"/>
                    </a:lnTo>
                    <a:lnTo>
                      <a:pt x="1133005" y="896518"/>
                    </a:lnTo>
                    <a:lnTo>
                      <a:pt x="1133817" y="883818"/>
                    </a:lnTo>
                    <a:lnTo>
                      <a:pt x="1133017" y="883818"/>
                    </a:lnTo>
                    <a:lnTo>
                      <a:pt x="1130096" y="871118"/>
                    </a:lnTo>
                    <a:lnTo>
                      <a:pt x="1128801" y="871118"/>
                    </a:lnTo>
                    <a:lnTo>
                      <a:pt x="1131887" y="858418"/>
                    </a:lnTo>
                    <a:lnTo>
                      <a:pt x="1134389" y="871118"/>
                    </a:lnTo>
                    <a:lnTo>
                      <a:pt x="1136878" y="871118"/>
                    </a:lnTo>
                    <a:lnTo>
                      <a:pt x="1140485" y="858418"/>
                    </a:lnTo>
                    <a:lnTo>
                      <a:pt x="1146340" y="871118"/>
                    </a:lnTo>
                    <a:lnTo>
                      <a:pt x="1141907" y="858418"/>
                    </a:lnTo>
                    <a:lnTo>
                      <a:pt x="1140917" y="845718"/>
                    </a:lnTo>
                    <a:lnTo>
                      <a:pt x="1139926" y="833018"/>
                    </a:lnTo>
                    <a:lnTo>
                      <a:pt x="1139621" y="820318"/>
                    </a:lnTo>
                    <a:lnTo>
                      <a:pt x="1140256" y="807618"/>
                    </a:lnTo>
                    <a:lnTo>
                      <a:pt x="1141234" y="782218"/>
                    </a:lnTo>
                    <a:lnTo>
                      <a:pt x="1141818" y="769518"/>
                    </a:lnTo>
                    <a:lnTo>
                      <a:pt x="1141501" y="756818"/>
                    </a:lnTo>
                    <a:lnTo>
                      <a:pt x="1139736" y="744118"/>
                    </a:lnTo>
                    <a:lnTo>
                      <a:pt x="1128280" y="744118"/>
                    </a:lnTo>
                    <a:lnTo>
                      <a:pt x="1125893" y="731418"/>
                    </a:lnTo>
                    <a:lnTo>
                      <a:pt x="1136662" y="731418"/>
                    </a:lnTo>
                    <a:lnTo>
                      <a:pt x="1141158" y="718718"/>
                    </a:lnTo>
                    <a:lnTo>
                      <a:pt x="1152867" y="718718"/>
                    </a:lnTo>
                    <a:lnTo>
                      <a:pt x="1154557" y="731418"/>
                    </a:lnTo>
                    <a:lnTo>
                      <a:pt x="1156284" y="731418"/>
                    </a:lnTo>
                    <a:lnTo>
                      <a:pt x="1157960" y="744118"/>
                    </a:lnTo>
                    <a:lnTo>
                      <a:pt x="1161122" y="744118"/>
                    </a:lnTo>
                    <a:lnTo>
                      <a:pt x="1163408" y="731418"/>
                    </a:lnTo>
                    <a:lnTo>
                      <a:pt x="1165453" y="731418"/>
                    </a:lnTo>
                    <a:lnTo>
                      <a:pt x="1166304" y="718718"/>
                    </a:lnTo>
                    <a:lnTo>
                      <a:pt x="1165212" y="718718"/>
                    </a:lnTo>
                    <a:lnTo>
                      <a:pt x="1161783" y="706018"/>
                    </a:lnTo>
                    <a:lnTo>
                      <a:pt x="1144231" y="706018"/>
                    </a:lnTo>
                    <a:lnTo>
                      <a:pt x="1136586" y="693318"/>
                    </a:lnTo>
                    <a:lnTo>
                      <a:pt x="1127988" y="680618"/>
                    </a:lnTo>
                    <a:lnTo>
                      <a:pt x="1120419" y="680618"/>
                    </a:lnTo>
                    <a:lnTo>
                      <a:pt x="1117688" y="667918"/>
                    </a:lnTo>
                    <a:lnTo>
                      <a:pt x="1114971" y="655218"/>
                    </a:lnTo>
                    <a:lnTo>
                      <a:pt x="1112126" y="655218"/>
                    </a:lnTo>
                    <a:lnTo>
                      <a:pt x="1109078" y="642518"/>
                    </a:lnTo>
                    <a:lnTo>
                      <a:pt x="1115072" y="642518"/>
                    </a:lnTo>
                    <a:lnTo>
                      <a:pt x="1101090" y="629818"/>
                    </a:lnTo>
                    <a:lnTo>
                      <a:pt x="1111834" y="629818"/>
                    </a:lnTo>
                    <a:lnTo>
                      <a:pt x="1114996" y="617118"/>
                    </a:lnTo>
                    <a:lnTo>
                      <a:pt x="1114386" y="604418"/>
                    </a:lnTo>
                    <a:lnTo>
                      <a:pt x="1111072" y="604418"/>
                    </a:lnTo>
                    <a:lnTo>
                      <a:pt x="1106081" y="591718"/>
                    </a:lnTo>
                    <a:lnTo>
                      <a:pt x="1100188" y="591718"/>
                    </a:lnTo>
                    <a:lnTo>
                      <a:pt x="1094511" y="579018"/>
                    </a:lnTo>
                    <a:lnTo>
                      <a:pt x="1090066" y="566318"/>
                    </a:lnTo>
                    <a:lnTo>
                      <a:pt x="1087882" y="553618"/>
                    </a:lnTo>
                    <a:lnTo>
                      <a:pt x="1084440" y="553618"/>
                    </a:lnTo>
                    <a:lnTo>
                      <a:pt x="1080731" y="540918"/>
                    </a:lnTo>
                    <a:lnTo>
                      <a:pt x="1077595" y="528218"/>
                    </a:lnTo>
                    <a:lnTo>
                      <a:pt x="1074521" y="515518"/>
                    </a:lnTo>
                    <a:lnTo>
                      <a:pt x="1071638" y="515518"/>
                    </a:lnTo>
                    <a:lnTo>
                      <a:pt x="1068781" y="502818"/>
                    </a:lnTo>
                    <a:lnTo>
                      <a:pt x="1065809" y="490118"/>
                    </a:lnTo>
                    <a:lnTo>
                      <a:pt x="1068108" y="490118"/>
                    </a:lnTo>
                    <a:lnTo>
                      <a:pt x="1075194" y="502818"/>
                    </a:lnTo>
                    <a:lnTo>
                      <a:pt x="1084795" y="502818"/>
                    </a:lnTo>
                    <a:lnTo>
                      <a:pt x="1086967" y="490118"/>
                    </a:lnTo>
                    <a:lnTo>
                      <a:pt x="1091209" y="502818"/>
                    </a:lnTo>
                    <a:lnTo>
                      <a:pt x="1100391" y="502818"/>
                    </a:lnTo>
                    <a:lnTo>
                      <a:pt x="1103947" y="515518"/>
                    </a:lnTo>
                    <a:lnTo>
                      <a:pt x="1108202" y="528218"/>
                    </a:lnTo>
                    <a:lnTo>
                      <a:pt x="1110310" y="528218"/>
                    </a:lnTo>
                    <a:lnTo>
                      <a:pt x="1107389" y="540918"/>
                    </a:lnTo>
                    <a:lnTo>
                      <a:pt x="1103236" y="528218"/>
                    </a:lnTo>
                    <a:lnTo>
                      <a:pt x="1098905" y="528218"/>
                    </a:lnTo>
                    <a:lnTo>
                      <a:pt x="1097102" y="540918"/>
                    </a:lnTo>
                    <a:lnTo>
                      <a:pt x="1107071" y="540918"/>
                    </a:lnTo>
                    <a:lnTo>
                      <a:pt x="1115098" y="553618"/>
                    </a:lnTo>
                    <a:lnTo>
                      <a:pt x="1122895" y="566318"/>
                    </a:lnTo>
                    <a:lnTo>
                      <a:pt x="1132166" y="566318"/>
                    </a:lnTo>
                    <a:lnTo>
                      <a:pt x="1135938" y="579018"/>
                    </a:lnTo>
                    <a:lnTo>
                      <a:pt x="1135494" y="579018"/>
                    </a:lnTo>
                    <a:lnTo>
                      <a:pt x="1133487" y="591718"/>
                    </a:lnTo>
                    <a:lnTo>
                      <a:pt x="1132573" y="591718"/>
                    </a:lnTo>
                    <a:lnTo>
                      <a:pt x="1128826" y="604418"/>
                    </a:lnTo>
                    <a:lnTo>
                      <a:pt x="1123403" y="591718"/>
                    </a:lnTo>
                    <a:lnTo>
                      <a:pt x="1121511" y="591718"/>
                    </a:lnTo>
                    <a:lnTo>
                      <a:pt x="1125054" y="604418"/>
                    </a:lnTo>
                    <a:lnTo>
                      <a:pt x="1128560" y="617118"/>
                    </a:lnTo>
                    <a:lnTo>
                      <a:pt x="1131938" y="617118"/>
                    </a:lnTo>
                    <a:lnTo>
                      <a:pt x="1135151" y="629818"/>
                    </a:lnTo>
                    <a:lnTo>
                      <a:pt x="1138402" y="629818"/>
                    </a:lnTo>
                    <a:lnTo>
                      <a:pt x="1141615" y="642518"/>
                    </a:lnTo>
                    <a:lnTo>
                      <a:pt x="1144714" y="655218"/>
                    </a:lnTo>
                    <a:lnTo>
                      <a:pt x="1149985" y="642518"/>
                    </a:lnTo>
                    <a:lnTo>
                      <a:pt x="1150861" y="629818"/>
                    </a:lnTo>
                    <a:lnTo>
                      <a:pt x="1153363" y="617118"/>
                    </a:lnTo>
                    <a:lnTo>
                      <a:pt x="1163510" y="629818"/>
                    </a:lnTo>
                    <a:lnTo>
                      <a:pt x="1183919" y="629818"/>
                    </a:lnTo>
                    <a:lnTo>
                      <a:pt x="1187564" y="642518"/>
                    </a:lnTo>
                    <a:lnTo>
                      <a:pt x="1183055" y="642518"/>
                    </a:lnTo>
                    <a:lnTo>
                      <a:pt x="1185354" y="655218"/>
                    </a:lnTo>
                    <a:lnTo>
                      <a:pt x="1185646" y="655218"/>
                    </a:lnTo>
                    <a:lnTo>
                      <a:pt x="1185176" y="667918"/>
                    </a:lnTo>
                    <a:lnTo>
                      <a:pt x="1174546" y="667918"/>
                    </a:lnTo>
                    <a:lnTo>
                      <a:pt x="1173480" y="665848"/>
                    </a:lnTo>
                    <a:lnTo>
                      <a:pt x="1174216" y="667918"/>
                    </a:lnTo>
                    <a:lnTo>
                      <a:pt x="1171117" y="667918"/>
                    </a:lnTo>
                    <a:lnTo>
                      <a:pt x="1173975" y="680618"/>
                    </a:lnTo>
                    <a:lnTo>
                      <a:pt x="1176489" y="693318"/>
                    </a:lnTo>
                    <a:lnTo>
                      <a:pt x="1182547" y="693318"/>
                    </a:lnTo>
                    <a:lnTo>
                      <a:pt x="1180833" y="680618"/>
                    </a:lnTo>
                    <a:lnTo>
                      <a:pt x="1182484" y="680618"/>
                    </a:lnTo>
                    <a:lnTo>
                      <a:pt x="1192860" y="693318"/>
                    </a:lnTo>
                    <a:lnTo>
                      <a:pt x="1198422" y="706018"/>
                    </a:lnTo>
                    <a:lnTo>
                      <a:pt x="1202677" y="731418"/>
                    </a:lnTo>
                    <a:lnTo>
                      <a:pt x="1202918" y="756818"/>
                    </a:lnTo>
                    <a:lnTo>
                      <a:pt x="1196454" y="769518"/>
                    </a:lnTo>
                    <a:lnTo>
                      <a:pt x="1196378" y="782218"/>
                    </a:lnTo>
                    <a:lnTo>
                      <a:pt x="1206449" y="782218"/>
                    </a:lnTo>
                    <a:lnTo>
                      <a:pt x="1212735" y="794918"/>
                    </a:lnTo>
                    <a:lnTo>
                      <a:pt x="1217358" y="794918"/>
                    </a:lnTo>
                    <a:lnTo>
                      <a:pt x="1217129" y="807618"/>
                    </a:lnTo>
                    <a:lnTo>
                      <a:pt x="1215707" y="820318"/>
                    </a:lnTo>
                    <a:lnTo>
                      <a:pt x="1216761" y="820318"/>
                    </a:lnTo>
                    <a:lnTo>
                      <a:pt x="1222108" y="833018"/>
                    </a:lnTo>
                    <a:lnTo>
                      <a:pt x="1230350" y="833018"/>
                    </a:lnTo>
                    <a:lnTo>
                      <a:pt x="1236840" y="845718"/>
                    </a:lnTo>
                    <a:lnTo>
                      <a:pt x="1234770" y="858418"/>
                    </a:lnTo>
                    <a:lnTo>
                      <a:pt x="1243152" y="858418"/>
                    </a:lnTo>
                    <a:lnTo>
                      <a:pt x="1242212" y="845718"/>
                    </a:lnTo>
                    <a:lnTo>
                      <a:pt x="1244155" y="833018"/>
                    </a:lnTo>
                    <a:lnTo>
                      <a:pt x="1255483" y="833018"/>
                    </a:lnTo>
                    <a:lnTo>
                      <a:pt x="1251813" y="820318"/>
                    </a:lnTo>
                    <a:lnTo>
                      <a:pt x="1248029" y="820318"/>
                    </a:lnTo>
                    <a:lnTo>
                      <a:pt x="1245108" y="807618"/>
                    </a:lnTo>
                    <a:lnTo>
                      <a:pt x="1243520" y="807618"/>
                    </a:lnTo>
                    <a:lnTo>
                      <a:pt x="1246822" y="794918"/>
                    </a:lnTo>
                    <a:lnTo>
                      <a:pt x="1252372" y="794918"/>
                    </a:lnTo>
                    <a:lnTo>
                      <a:pt x="1252461" y="807618"/>
                    </a:lnTo>
                    <a:lnTo>
                      <a:pt x="1256893" y="820318"/>
                    </a:lnTo>
                    <a:lnTo>
                      <a:pt x="1261948" y="820318"/>
                    </a:lnTo>
                    <a:lnTo>
                      <a:pt x="1263904" y="833018"/>
                    </a:lnTo>
                    <a:lnTo>
                      <a:pt x="1260551" y="833018"/>
                    </a:lnTo>
                    <a:lnTo>
                      <a:pt x="1266113" y="845718"/>
                    </a:lnTo>
                    <a:lnTo>
                      <a:pt x="1267891" y="858418"/>
                    </a:lnTo>
                    <a:lnTo>
                      <a:pt x="1268514" y="871118"/>
                    </a:lnTo>
                    <a:lnTo>
                      <a:pt x="1270622" y="883818"/>
                    </a:lnTo>
                    <a:lnTo>
                      <a:pt x="1270622" y="802474"/>
                    </a:lnTo>
                    <a:lnTo>
                      <a:pt x="1267777" y="782218"/>
                    </a:lnTo>
                    <a:lnTo>
                      <a:pt x="1264793" y="769518"/>
                    </a:lnTo>
                    <a:lnTo>
                      <a:pt x="1273543" y="782218"/>
                    </a:lnTo>
                    <a:lnTo>
                      <a:pt x="1277683" y="769518"/>
                    </a:lnTo>
                    <a:lnTo>
                      <a:pt x="1277023" y="756818"/>
                    </a:lnTo>
                    <a:lnTo>
                      <a:pt x="1272895" y="744118"/>
                    </a:lnTo>
                    <a:lnTo>
                      <a:pt x="1266609" y="731418"/>
                    </a:lnTo>
                    <a:lnTo>
                      <a:pt x="1251127" y="731418"/>
                    </a:lnTo>
                    <a:lnTo>
                      <a:pt x="1243863" y="718718"/>
                    </a:lnTo>
                    <a:lnTo>
                      <a:pt x="1245273" y="718718"/>
                    </a:lnTo>
                    <a:lnTo>
                      <a:pt x="1247749" y="706018"/>
                    </a:lnTo>
                    <a:lnTo>
                      <a:pt x="1248562" y="693318"/>
                    </a:lnTo>
                    <a:lnTo>
                      <a:pt x="1250581" y="680618"/>
                    </a:lnTo>
                    <a:lnTo>
                      <a:pt x="1239850" y="667918"/>
                    </a:lnTo>
                    <a:lnTo>
                      <a:pt x="1228674" y="655218"/>
                    </a:lnTo>
                    <a:lnTo>
                      <a:pt x="1218565" y="629818"/>
                    </a:lnTo>
                    <a:lnTo>
                      <a:pt x="1211021" y="617118"/>
                    </a:lnTo>
                    <a:lnTo>
                      <a:pt x="1218361" y="604418"/>
                    </a:lnTo>
                    <a:lnTo>
                      <a:pt x="1226083" y="604418"/>
                    </a:lnTo>
                    <a:lnTo>
                      <a:pt x="1231239" y="591718"/>
                    </a:lnTo>
                    <a:lnTo>
                      <a:pt x="1230947" y="579018"/>
                    </a:lnTo>
                    <a:lnTo>
                      <a:pt x="1217307" y="566318"/>
                    </a:lnTo>
                    <a:lnTo>
                      <a:pt x="1211414" y="553618"/>
                    </a:lnTo>
                    <a:lnTo>
                      <a:pt x="1203833" y="540918"/>
                    </a:lnTo>
                    <a:lnTo>
                      <a:pt x="1197571" y="528218"/>
                    </a:lnTo>
                    <a:lnTo>
                      <a:pt x="1195654" y="515518"/>
                    </a:lnTo>
                    <a:lnTo>
                      <a:pt x="1197483" y="515518"/>
                    </a:lnTo>
                    <a:lnTo>
                      <a:pt x="1192949" y="502818"/>
                    </a:lnTo>
                    <a:lnTo>
                      <a:pt x="1182865" y="502818"/>
                    </a:lnTo>
                    <a:lnTo>
                      <a:pt x="1183411" y="515518"/>
                    </a:lnTo>
                    <a:lnTo>
                      <a:pt x="1168844" y="502818"/>
                    </a:lnTo>
                    <a:lnTo>
                      <a:pt x="1171714" y="502818"/>
                    </a:lnTo>
                    <a:lnTo>
                      <a:pt x="1156830" y="477418"/>
                    </a:lnTo>
                    <a:lnTo>
                      <a:pt x="1139786" y="464718"/>
                    </a:lnTo>
                    <a:lnTo>
                      <a:pt x="1121638" y="452018"/>
                    </a:lnTo>
                    <a:lnTo>
                      <a:pt x="1112545" y="439318"/>
                    </a:lnTo>
                    <a:lnTo>
                      <a:pt x="1104163" y="427609"/>
                    </a:lnTo>
                    <a:lnTo>
                      <a:pt x="1103541" y="439318"/>
                    </a:lnTo>
                    <a:lnTo>
                      <a:pt x="1097521" y="426618"/>
                    </a:lnTo>
                    <a:lnTo>
                      <a:pt x="1085037" y="426618"/>
                    </a:lnTo>
                    <a:lnTo>
                      <a:pt x="1088796" y="413918"/>
                    </a:lnTo>
                    <a:lnTo>
                      <a:pt x="1073708" y="413918"/>
                    </a:lnTo>
                    <a:lnTo>
                      <a:pt x="1076553" y="426618"/>
                    </a:lnTo>
                    <a:lnTo>
                      <a:pt x="1079309" y="439318"/>
                    </a:lnTo>
                    <a:lnTo>
                      <a:pt x="1080363" y="452018"/>
                    </a:lnTo>
                    <a:lnTo>
                      <a:pt x="1078052" y="464718"/>
                    </a:lnTo>
                    <a:lnTo>
                      <a:pt x="1065085" y="439318"/>
                    </a:lnTo>
                    <a:lnTo>
                      <a:pt x="1055319" y="426618"/>
                    </a:lnTo>
                    <a:lnTo>
                      <a:pt x="1045552" y="413918"/>
                    </a:lnTo>
                    <a:lnTo>
                      <a:pt x="1018933" y="388518"/>
                    </a:lnTo>
                    <a:lnTo>
                      <a:pt x="984732" y="375818"/>
                    </a:lnTo>
                    <a:lnTo>
                      <a:pt x="989088" y="375818"/>
                    </a:lnTo>
                    <a:lnTo>
                      <a:pt x="979144" y="363118"/>
                    </a:lnTo>
                    <a:lnTo>
                      <a:pt x="971943" y="350418"/>
                    </a:lnTo>
                    <a:lnTo>
                      <a:pt x="964958" y="350418"/>
                    </a:lnTo>
                    <a:lnTo>
                      <a:pt x="955700" y="337718"/>
                    </a:lnTo>
                    <a:lnTo>
                      <a:pt x="966304" y="337718"/>
                    </a:lnTo>
                    <a:lnTo>
                      <a:pt x="962787" y="325018"/>
                    </a:lnTo>
                    <a:lnTo>
                      <a:pt x="951776" y="325018"/>
                    </a:lnTo>
                    <a:lnTo>
                      <a:pt x="944168" y="312318"/>
                    </a:lnTo>
                    <a:lnTo>
                      <a:pt x="931354" y="312318"/>
                    </a:lnTo>
                    <a:lnTo>
                      <a:pt x="920470" y="299618"/>
                    </a:lnTo>
                    <a:lnTo>
                      <a:pt x="919861" y="299618"/>
                    </a:lnTo>
                    <a:lnTo>
                      <a:pt x="926287" y="286918"/>
                    </a:lnTo>
                    <a:lnTo>
                      <a:pt x="925322" y="286918"/>
                    </a:lnTo>
                    <a:lnTo>
                      <a:pt x="920318" y="274218"/>
                    </a:lnTo>
                    <a:lnTo>
                      <a:pt x="912291" y="274218"/>
                    </a:lnTo>
                    <a:lnTo>
                      <a:pt x="902246" y="261518"/>
                    </a:lnTo>
                    <a:lnTo>
                      <a:pt x="925461" y="261518"/>
                    </a:lnTo>
                    <a:lnTo>
                      <a:pt x="922896" y="248818"/>
                    </a:lnTo>
                    <a:lnTo>
                      <a:pt x="932332" y="260477"/>
                    </a:lnTo>
                    <a:lnTo>
                      <a:pt x="932154" y="260451"/>
                    </a:lnTo>
                    <a:lnTo>
                      <a:pt x="932421" y="260591"/>
                    </a:lnTo>
                    <a:lnTo>
                      <a:pt x="933183" y="261518"/>
                    </a:lnTo>
                    <a:lnTo>
                      <a:pt x="933551" y="261518"/>
                    </a:lnTo>
                    <a:lnTo>
                      <a:pt x="936904" y="264325"/>
                    </a:lnTo>
                    <a:lnTo>
                      <a:pt x="941031" y="269011"/>
                    </a:lnTo>
                    <a:lnTo>
                      <a:pt x="944765" y="274739"/>
                    </a:lnTo>
                    <a:lnTo>
                      <a:pt x="948055" y="281584"/>
                    </a:lnTo>
                    <a:lnTo>
                      <a:pt x="947775" y="277533"/>
                    </a:lnTo>
                    <a:lnTo>
                      <a:pt x="947293" y="271576"/>
                    </a:lnTo>
                    <a:lnTo>
                      <a:pt x="949299" y="268706"/>
                    </a:lnTo>
                    <a:lnTo>
                      <a:pt x="944778" y="264020"/>
                    </a:lnTo>
                    <a:lnTo>
                      <a:pt x="938237" y="264083"/>
                    </a:lnTo>
                    <a:lnTo>
                      <a:pt x="933970" y="261518"/>
                    </a:lnTo>
                    <a:lnTo>
                      <a:pt x="955090" y="261518"/>
                    </a:lnTo>
                    <a:lnTo>
                      <a:pt x="944943" y="248818"/>
                    </a:lnTo>
                    <a:lnTo>
                      <a:pt x="923848" y="248818"/>
                    </a:lnTo>
                    <a:lnTo>
                      <a:pt x="930605" y="236118"/>
                    </a:lnTo>
                    <a:lnTo>
                      <a:pt x="961453" y="236118"/>
                    </a:lnTo>
                    <a:lnTo>
                      <a:pt x="966025" y="248818"/>
                    </a:lnTo>
                    <a:lnTo>
                      <a:pt x="958659" y="248818"/>
                    </a:lnTo>
                    <a:lnTo>
                      <a:pt x="969289" y="261518"/>
                    </a:lnTo>
                    <a:lnTo>
                      <a:pt x="972337" y="261518"/>
                    </a:lnTo>
                    <a:lnTo>
                      <a:pt x="975715" y="274218"/>
                    </a:lnTo>
                    <a:lnTo>
                      <a:pt x="987310" y="274218"/>
                    </a:lnTo>
                    <a:lnTo>
                      <a:pt x="993813" y="286918"/>
                    </a:lnTo>
                    <a:lnTo>
                      <a:pt x="994206" y="286918"/>
                    </a:lnTo>
                    <a:lnTo>
                      <a:pt x="991958" y="299618"/>
                    </a:lnTo>
                    <a:lnTo>
                      <a:pt x="981214" y="299618"/>
                    </a:lnTo>
                    <a:lnTo>
                      <a:pt x="977620" y="312318"/>
                    </a:lnTo>
                    <a:lnTo>
                      <a:pt x="989076" y="312318"/>
                    </a:lnTo>
                    <a:lnTo>
                      <a:pt x="995159" y="325018"/>
                    </a:lnTo>
                    <a:lnTo>
                      <a:pt x="986294" y="325018"/>
                    </a:lnTo>
                    <a:lnTo>
                      <a:pt x="992619" y="337718"/>
                    </a:lnTo>
                    <a:lnTo>
                      <a:pt x="1001344" y="363118"/>
                    </a:lnTo>
                    <a:lnTo>
                      <a:pt x="1012291" y="375818"/>
                    </a:lnTo>
                    <a:lnTo>
                      <a:pt x="1025271" y="388518"/>
                    </a:lnTo>
                    <a:lnTo>
                      <a:pt x="1026172" y="375818"/>
                    </a:lnTo>
                    <a:lnTo>
                      <a:pt x="1030427" y="375818"/>
                    </a:lnTo>
                    <a:lnTo>
                      <a:pt x="1028141" y="363118"/>
                    </a:lnTo>
                    <a:lnTo>
                      <a:pt x="1039050" y="363118"/>
                    </a:lnTo>
                    <a:lnTo>
                      <a:pt x="1044575" y="375818"/>
                    </a:lnTo>
                    <a:lnTo>
                      <a:pt x="1050048" y="388518"/>
                    </a:lnTo>
                    <a:lnTo>
                      <a:pt x="1054874" y="388518"/>
                    </a:lnTo>
                    <a:lnTo>
                      <a:pt x="1058926" y="401218"/>
                    </a:lnTo>
                    <a:lnTo>
                      <a:pt x="1063218" y="401218"/>
                    </a:lnTo>
                    <a:lnTo>
                      <a:pt x="1054900" y="375818"/>
                    </a:lnTo>
                    <a:lnTo>
                      <a:pt x="1065669" y="388518"/>
                    </a:lnTo>
                    <a:lnTo>
                      <a:pt x="1069695" y="388518"/>
                    </a:lnTo>
                    <a:lnTo>
                      <a:pt x="1070940" y="390677"/>
                    </a:lnTo>
                    <a:lnTo>
                      <a:pt x="1073594" y="395909"/>
                    </a:lnTo>
                    <a:lnTo>
                      <a:pt x="1076490" y="398868"/>
                    </a:lnTo>
                    <a:lnTo>
                      <a:pt x="1079246" y="395503"/>
                    </a:lnTo>
                    <a:lnTo>
                      <a:pt x="1070571" y="388518"/>
                    </a:lnTo>
                    <a:lnTo>
                      <a:pt x="1079195" y="388518"/>
                    </a:lnTo>
                    <a:lnTo>
                      <a:pt x="1091107" y="401218"/>
                    </a:lnTo>
                    <a:lnTo>
                      <a:pt x="1097026" y="401218"/>
                    </a:lnTo>
                    <a:lnTo>
                      <a:pt x="1098842" y="413918"/>
                    </a:lnTo>
                    <a:lnTo>
                      <a:pt x="1101940" y="426618"/>
                    </a:lnTo>
                    <a:lnTo>
                      <a:pt x="1103452" y="426618"/>
                    </a:lnTo>
                    <a:lnTo>
                      <a:pt x="1110399" y="413918"/>
                    </a:lnTo>
                    <a:lnTo>
                      <a:pt x="1112405" y="413918"/>
                    </a:lnTo>
                    <a:lnTo>
                      <a:pt x="1115860" y="401218"/>
                    </a:lnTo>
                    <a:lnTo>
                      <a:pt x="1127201" y="413918"/>
                    </a:lnTo>
                    <a:lnTo>
                      <a:pt x="1119873" y="413918"/>
                    </a:lnTo>
                    <a:lnTo>
                      <a:pt x="1119327" y="426618"/>
                    </a:lnTo>
                    <a:lnTo>
                      <a:pt x="1118019" y="426618"/>
                    </a:lnTo>
                    <a:lnTo>
                      <a:pt x="1123315" y="439318"/>
                    </a:lnTo>
                    <a:lnTo>
                      <a:pt x="1130833" y="452018"/>
                    </a:lnTo>
                    <a:lnTo>
                      <a:pt x="1172502" y="452018"/>
                    </a:lnTo>
                    <a:lnTo>
                      <a:pt x="1167155" y="439318"/>
                    </a:lnTo>
                    <a:lnTo>
                      <a:pt x="1156538" y="439318"/>
                    </a:lnTo>
                    <a:lnTo>
                      <a:pt x="1151318" y="426618"/>
                    </a:lnTo>
                    <a:lnTo>
                      <a:pt x="1146213" y="413918"/>
                    </a:lnTo>
                    <a:lnTo>
                      <a:pt x="1141031" y="413918"/>
                    </a:lnTo>
                    <a:lnTo>
                      <a:pt x="1135761" y="401218"/>
                    </a:lnTo>
                    <a:lnTo>
                      <a:pt x="1130388" y="401218"/>
                    </a:lnTo>
                    <a:lnTo>
                      <a:pt x="1119759" y="375818"/>
                    </a:lnTo>
                    <a:lnTo>
                      <a:pt x="1108849" y="375818"/>
                    </a:lnTo>
                    <a:lnTo>
                      <a:pt x="1097978" y="363118"/>
                    </a:lnTo>
                    <a:lnTo>
                      <a:pt x="1087424" y="363118"/>
                    </a:lnTo>
                    <a:lnTo>
                      <a:pt x="1071372" y="337718"/>
                    </a:lnTo>
                    <a:lnTo>
                      <a:pt x="1052144" y="312318"/>
                    </a:lnTo>
                    <a:lnTo>
                      <a:pt x="1032154" y="286918"/>
                    </a:lnTo>
                    <a:lnTo>
                      <a:pt x="1013790" y="274218"/>
                    </a:lnTo>
                    <a:lnTo>
                      <a:pt x="1011961" y="274218"/>
                    </a:lnTo>
                    <a:lnTo>
                      <a:pt x="998016" y="236118"/>
                    </a:lnTo>
                    <a:lnTo>
                      <a:pt x="1005268" y="248818"/>
                    </a:lnTo>
                    <a:lnTo>
                      <a:pt x="1002411" y="236118"/>
                    </a:lnTo>
                    <a:lnTo>
                      <a:pt x="995870" y="223418"/>
                    </a:lnTo>
                    <a:lnTo>
                      <a:pt x="997508" y="210718"/>
                    </a:lnTo>
                    <a:lnTo>
                      <a:pt x="1007262" y="223418"/>
                    </a:lnTo>
                    <a:lnTo>
                      <a:pt x="1019810" y="223418"/>
                    </a:lnTo>
                    <a:lnTo>
                      <a:pt x="1020343" y="236118"/>
                    </a:lnTo>
                    <a:lnTo>
                      <a:pt x="1024255" y="236118"/>
                    </a:lnTo>
                    <a:lnTo>
                      <a:pt x="1021410" y="223418"/>
                    </a:lnTo>
                    <a:lnTo>
                      <a:pt x="1024432" y="223418"/>
                    </a:lnTo>
                    <a:lnTo>
                      <a:pt x="1018133" y="210718"/>
                    </a:lnTo>
                    <a:lnTo>
                      <a:pt x="1012037" y="210718"/>
                    </a:lnTo>
                    <a:lnTo>
                      <a:pt x="1006640" y="198018"/>
                    </a:lnTo>
                    <a:lnTo>
                      <a:pt x="999172" y="198018"/>
                    </a:lnTo>
                    <a:lnTo>
                      <a:pt x="997661" y="185318"/>
                    </a:lnTo>
                    <a:lnTo>
                      <a:pt x="983297" y="185318"/>
                    </a:lnTo>
                    <a:lnTo>
                      <a:pt x="975347" y="172618"/>
                    </a:lnTo>
                    <a:lnTo>
                      <a:pt x="959231" y="172618"/>
                    </a:lnTo>
                    <a:lnTo>
                      <a:pt x="951509" y="159918"/>
                    </a:lnTo>
                    <a:lnTo>
                      <a:pt x="944422" y="159918"/>
                    </a:lnTo>
                    <a:lnTo>
                      <a:pt x="938301" y="147218"/>
                    </a:lnTo>
                    <a:lnTo>
                      <a:pt x="940155" y="147218"/>
                    </a:lnTo>
                    <a:lnTo>
                      <a:pt x="933538" y="134518"/>
                    </a:lnTo>
                    <a:lnTo>
                      <a:pt x="927252" y="121818"/>
                    </a:lnTo>
                    <a:lnTo>
                      <a:pt x="914958" y="121818"/>
                    </a:lnTo>
                    <a:lnTo>
                      <a:pt x="908875" y="109118"/>
                    </a:lnTo>
                    <a:lnTo>
                      <a:pt x="903795" y="109118"/>
                    </a:lnTo>
                    <a:lnTo>
                      <a:pt x="913523" y="121818"/>
                    </a:lnTo>
                    <a:lnTo>
                      <a:pt x="891451" y="121818"/>
                    </a:lnTo>
                    <a:lnTo>
                      <a:pt x="890816" y="109118"/>
                    </a:lnTo>
                    <a:lnTo>
                      <a:pt x="881545" y="109118"/>
                    </a:lnTo>
                    <a:lnTo>
                      <a:pt x="872705" y="121818"/>
                    </a:lnTo>
                    <a:lnTo>
                      <a:pt x="862634" y="121818"/>
                    </a:lnTo>
                    <a:lnTo>
                      <a:pt x="847636" y="109118"/>
                    </a:lnTo>
                    <a:lnTo>
                      <a:pt x="828776" y="109118"/>
                    </a:lnTo>
                    <a:lnTo>
                      <a:pt x="821982" y="96418"/>
                    </a:lnTo>
                    <a:lnTo>
                      <a:pt x="832993" y="96418"/>
                    </a:lnTo>
                    <a:lnTo>
                      <a:pt x="844753" y="83718"/>
                    </a:lnTo>
                    <a:lnTo>
                      <a:pt x="843495" y="83718"/>
                    </a:lnTo>
                    <a:lnTo>
                      <a:pt x="828217" y="71018"/>
                    </a:lnTo>
                    <a:lnTo>
                      <a:pt x="816533" y="58318"/>
                    </a:lnTo>
                    <a:lnTo>
                      <a:pt x="799719" y="58318"/>
                    </a:lnTo>
                    <a:lnTo>
                      <a:pt x="794753" y="45618"/>
                    </a:lnTo>
                    <a:lnTo>
                      <a:pt x="787158" y="58318"/>
                    </a:lnTo>
                    <a:lnTo>
                      <a:pt x="747572" y="58318"/>
                    </a:lnTo>
                    <a:lnTo>
                      <a:pt x="730796" y="45618"/>
                    </a:lnTo>
                    <a:lnTo>
                      <a:pt x="738441" y="45618"/>
                    </a:lnTo>
                    <a:lnTo>
                      <a:pt x="735698" y="32918"/>
                    </a:lnTo>
                    <a:lnTo>
                      <a:pt x="723938" y="32918"/>
                    </a:lnTo>
                    <a:lnTo>
                      <a:pt x="730427" y="45618"/>
                    </a:lnTo>
                    <a:lnTo>
                      <a:pt x="717905" y="45618"/>
                    </a:lnTo>
                    <a:lnTo>
                      <a:pt x="719569" y="32918"/>
                    </a:lnTo>
                    <a:lnTo>
                      <a:pt x="698004" y="32918"/>
                    </a:lnTo>
                    <a:lnTo>
                      <a:pt x="691730" y="45618"/>
                    </a:lnTo>
                    <a:lnTo>
                      <a:pt x="679208" y="45618"/>
                    </a:lnTo>
                    <a:lnTo>
                      <a:pt x="672376" y="32918"/>
                    </a:lnTo>
                    <a:lnTo>
                      <a:pt x="663613" y="32918"/>
                    </a:lnTo>
                    <a:lnTo>
                      <a:pt x="664222" y="20218"/>
                    </a:lnTo>
                    <a:lnTo>
                      <a:pt x="663194" y="20218"/>
                    </a:lnTo>
                    <a:lnTo>
                      <a:pt x="655269" y="7518"/>
                    </a:lnTo>
                    <a:lnTo>
                      <a:pt x="642899" y="7518"/>
                    </a:lnTo>
                    <a:lnTo>
                      <a:pt x="642543" y="20218"/>
                    </a:lnTo>
                    <a:lnTo>
                      <a:pt x="635774" y="20218"/>
                    </a:lnTo>
                    <a:lnTo>
                      <a:pt x="643801" y="32918"/>
                    </a:lnTo>
                    <a:lnTo>
                      <a:pt x="631342" y="32918"/>
                    </a:lnTo>
                    <a:lnTo>
                      <a:pt x="635774" y="20218"/>
                    </a:lnTo>
                    <a:lnTo>
                      <a:pt x="628561" y="20218"/>
                    </a:lnTo>
                    <a:lnTo>
                      <a:pt x="625741" y="32918"/>
                    </a:lnTo>
                    <a:lnTo>
                      <a:pt x="616762" y="32918"/>
                    </a:lnTo>
                    <a:lnTo>
                      <a:pt x="610082" y="20218"/>
                    </a:lnTo>
                    <a:lnTo>
                      <a:pt x="525030" y="20218"/>
                    </a:lnTo>
                    <a:lnTo>
                      <a:pt x="517969" y="32918"/>
                    </a:lnTo>
                    <a:lnTo>
                      <a:pt x="540296" y="32918"/>
                    </a:lnTo>
                    <a:lnTo>
                      <a:pt x="542798" y="45618"/>
                    </a:lnTo>
                    <a:lnTo>
                      <a:pt x="490054" y="45618"/>
                    </a:lnTo>
                    <a:lnTo>
                      <a:pt x="478510" y="58318"/>
                    </a:lnTo>
                    <a:lnTo>
                      <a:pt x="527304" y="58318"/>
                    </a:lnTo>
                    <a:lnTo>
                      <a:pt x="545223" y="45618"/>
                    </a:lnTo>
                    <a:lnTo>
                      <a:pt x="560158" y="45618"/>
                    </a:lnTo>
                    <a:lnTo>
                      <a:pt x="588987" y="45618"/>
                    </a:lnTo>
                    <a:lnTo>
                      <a:pt x="592277" y="58318"/>
                    </a:lnTo>
                    <a:lnTo>
                      <a:pt x="658126" y="58318"/>
                    </a:lnTo>
                    <a:lnTo>
                      <a:pt x="680186" y="71018"/>
                    </a:lnTo>
                    <a:lnTo>
                      <a:pt x="680656" y="71018"/>
                    </a:lnTo>
                    <a:lnTo>
                      <a:pt x="688238" y="83718"/>
                    </a:lnTo>
                    <a:lnTo>
                      <a:pt x="675932" y="83718"/>
                    </a:lnTo>
                    <a:lnTo>
                      <a:pt x="682942" y="96418"/>
                    </a:lnTo>
                    <a:lnTo>
                      <a:pt x="709663" y="96418"/>
                    </a:lnTo>
                    <a:lnTo>
                      <a:pt x="706894" y="83718"/>
                    </a:lnTo>
                    <a:lnTo>
                      <a:pt x="714260" y="96418"/>
                    </a:lnTo>
                    <a:lnTo>
                      <a:pt x="727875" y="96418"/>
                    </a:lnTo>
                    <a:lnTo>
                      <a:pt x="735482" y="96418"/>
                    </a:lnTo>
                    <a:lnTo>
                      <a:pt x="743661" y="109118"/>
                    </a:lnTo>
                    <a:lnTo>
                      <a:pt x="748233" y="96418"/>
                    </a:lnTo>
                    <a:lnTo>
                      <a:pt x="757059" y="96418"/>
                    </a:lnTo>
                    <a:lnTo>
                      <a:pt x="766724" y="109118"/>
                    </a:lnTo>
                    <a:lnTo>
                      <a:pt x="781342" y="109118"/>
                    </a:lnTo>
                    <a:lnTo>
                      <a:pt x="783247" y="121818"/>
                    </a:lnTo>
                    <a:lnTo>
                      <a:pt x="773925" y="121818"/>
                    </a:lnTo>
                    <a:lnTo>
                      <a:pt x="763816" y="109118"/>
                    </a:lnTo>
                    <a:lnTo>
                      <a:pt x="743661" y="109118"/>
                    </a:lnTo>
                    <a:lnTo>
                      <a:pt x="737476" y="109118"/>
                    </a:lnTo>
                    <a:lnTo>
                      <a:pt x="727875" y="96418"/>
                    </a:lnTo>
                    <a:lnTo>
                      <a:pt x="729640" y="109118"/>
                    </a:lnTo>
                    <a:lnTo>
                      <a:pt x="637438" y="109118"/>
                    </a:lnTo>
                    <a:lnTo>
                      <a:pt x="630123" y="96418"/>
                    </a:lnTo>
                    <a:lnTo>
                      <a:pt x="568172" y="96418"/>
                    </a:lnTo>
                    <a:lnTo>
                      <a:pt x="561746" y="109118"/>
                    </a:lnTo>
                    <a:lnTo>
                      <a:pt x="537603" y="109118"/>
                    </a:lnTo>
                    <a:lnTo>
                      <a:pt x="535368" y="121818"/>
                    </a:lnTo>
                    <a:lnTo>
                      <a:pt x="537197" y="121818"/>
                    </a:lnTo>
                    <a:lnTo>
                      <a:pt x="546887" y="134518"/>
                    </a:lnTo>
                    <a:lnTo>
                      <a:pt x="552881" y="134518"/>
                    </a:lnTo>
                    <a:lnTo>
                      <a:pt x="555815" y="147218"/>
                    </a:lnTo>
                    <a:lnTo>
                      <a:pt x="558660" y="147218"/>
                    </a:lnTo>
                    <a:lnTo>
                      <a:pt x="556336" y="159918"/>
                    </a:lnTo>
                    <a:lnTo>
                      <a:pt x="552411" y="159918"/>
                    </a:lnTo>
                    <a:lnTo>
                      <a:pt x="550392" y="172618"/>
                    </a:lnTo>
                    <a:lnTo>
                      <a:pt x="559460" y="159918"/>
                    </a:lnTo>
                    <a:lnTo>
                      <a:pt x="603211" y="159918"/>
                    </a:lnTo>
                    <a:lnTo>
                      <a:pt x="606590" y="172618"/>
                    </a:lnTo>
                    <a:lnTo>
                      <a:pt x="591324" y="172618"/>
                    </a:lnTo>
                    <a:lnTo>
                      <a:pt x="622325" y="198018"/>
                    </a:lnTo>
                    <a:lnTo>
                      <a:pt x="633234" y="210718"/>
                    </a:lnTo>
                    <a:lnTo>
                      <a:pt x="635063" y="210718"/>
                    </a:lnTo>
                    <a:lnTo>
                      <a:pt x="640549" y="223418"/>
                    </a:lnTo>
                    <a:lnTo>
                      <a:pt x="660209" y="223418"/>
                    </a:lnTo>
                    <a:lnTo>
                      <a:pt x="652627" y="210718"/>
                    </a:lnTo>
                    <a:lnTo>
                      <a:pt x="642048" y="210718"/>
                    </a:lnTo>
                    <a:lnTo>
                      <a:pt x="638327" y="198018"/>
                    </a:lnTo>
                    <a:lnTo>
                      <a:pt x="633857" y="198018"/>
                    </a:lnTo>
                    <a:lnTo>
                      <a:pt x="630834" y="185318"/>
                    </a:lnTo>
                    <a:lnTo>
                      <a:pt x="644639" y="185318"/>
                    </a:lnTo>
                    <a:lnTo>
                      <a:pt x="646023" y="172618"/>
                    </a:lnTo>
                    <a:lnTo>
                      <a:pt x="652513" y="185318"/>
                    </a:lnTo>
                    <a:lnTo>
                      <a:pt x="682942" y="185318"/>
                    </a:lnTo>
                    <a:lnTo>
                      <a:pt x="687349" y="198018"/>
                    </a:lnTo>
                    <a:lnTo>
                      <a:pt x="703719" y="198018"/>
                    </a:lnTo>
                    <a:lnTo>
                      <a:pt x="704773" y="185318"/>
                    </a:lnTo>
                    <a:lnTo>
                      <a:pt x="715568" y="185318"/>
                    </a:lnTo>
                    <a:lnTo>
                      <a:pt x="722490" y="198018"/>
                    </a:lnTo>
                    <a:lnTo>
                      <a:pt x="721131" y="198018"/>
                    </a:lnTo>
                    <a:lnTo>
                      <a:pt x="717016" y="210718"/>
                    </a:lnTo>
                    <a:lnTo>
                      <a:pt x="697915" y="210718"/>
                    </a:lnTo>
                    <a:lnTo>
                      <a:pt x="695985" y="223418"/>
                    </a:lnTo>
                    <a:lnTo>
                      <a:pt x="672160" y="223418"/>
                    </a:lnTo>
                    <a:lnTo>
                      <a:pt x="670699" y="236118"/>
                    </a:lnTo>
                    <a:lnTo>
                      <a:pt x="674446" y="236118"/>
                    </a:lnTo>
                    <a:lnTo>
                      <a:pt x="682345" y="248818"/>
                    </a:lnTo>
                    <a:lnTo>
                      <a:pt x="692708" y="248818"/>
                    </a:lnTo>
                    <a:lnTo>
                      <a:pt x="697725" y="236118"/>
                    </a:lnTo>
                    <a:lnTo>
                      <a:pt x="702373" y="236118"/>
                    </a:lnTo>
                    <a:lnTo>
                      <a:pt x="700595" y="223418"/>
                    </a:lnTo>
                    <a:lnTo>
                      <a:pt x="754214" y="223418"/>
                    </a:lnTo>
                    <a:lnTo>
                      <a:pt x="761631" y="236118"/>
                    </a:lnTo>
                    <a:lnTo>
                      <a:pt x="784923" y="236118"/>
                    </a:lnTo>
                    <a:lnTo>
                      <a:pt x="788733" y="248818"/>
                    </a:lnTo>
                    <a:lnTo>
                      <a:pt x="788962" y="248818"/>
                    </a:lnTo>
                    <a:lnTo>
                      <a:pt x="796785" y="261518"/>
                    </a:lnTo>
                    <a:lnTo>
                      <a:pt x="804532" y="261518"/>
                    </a:lnTo>
                    <a:lnTo>
                      <a:pt x="805180" y="274218"/>
                    </a:lnTo>
                    <a:lnTo>
                      <a:pt x="792505" y="274218"/>
                    </a:lnTo>
                    <a:lnTo>
                      <a:pt x="785825" y="261518"/>
                    </a:lnTo>
                    <a:lnTo>
                      <a:pt x="775652" y="261518"/>
                    </a:lnTo>
                    <a:lnTo>
                      <a:pt x="782332" y="274218"/>
                    </a:lnTo>
                    <a:lnTo>
                      <a:pt x="778471" y="286918"/>
                    </a:lnTo>
                    <a:lnTo>
                      <a:pt x="781799" y="286918"/>
                    </a:lnTo>
                    <a:lnTo>
                      <a:pt x="779310" y="299618"/>
                    </a:lnTo>
                    <a:lnTo>
                      <a:pt x="803732" y="299618"/>
                    </a:lnTo>
                    <a:lnTo>
                      <a:pt x="807618" y="312318"/>
                    </a:lnTo>
                    <a:lnTo>
                      <a:pt x="810056" y="312318"/>
                    </a:lnTo>
                    <a:lnTo>
                      <a:pt x="811898" y="325018"/>
                    </a:lnTo>
                    <a:lnTo>
                      <a:pt x="813930" y="325018"/>
                    </a:lnTo>
                    <a:lnTo>
                      <a:pt x="816838" y="337718"/>
                    </a:lnTo>
                    <a:lnTo>
                      <a:pt x="821283" y="337718"/>
                    </a:lnTo>
                    <a:lnTo>
                      <a:pt x="838974" y="350418"/>
                    </a:lnTo>
                    <a:lnTo>
                      <a:pt x="857097" y="363118"/>
                    </a:lnTo>
                    <a:lnTo>
                      <a:pt x="874395" y="375818"/>
                    </a:lnTo>
                    <a:lnTo>
                      <a:pt x="889660" y="401218"/>
                    </a:lnTo>
                    <a:lnTo>
                      <a:pt x="883081" y="401218"/>
                    </a:lnTo>
                    <a:lnTo>
                      <a:pt x="880579" y="413918"/>
                    </a:lnTo>
                    <a:lnTo>
                      <a:pt x="908177" y="413918"/>
                    </a:lnTo>
                    <a:lnTo>
                      <a:pt x="920699" y="426618"/>
                    </a:lnTo>
                    <a:lnTo>
                      <a:pt x="914400" y="401218"/>
                    </a:lnTo>
                    <a:lnTo>
                      <a:pt x="923899" y="413918"/>
                    </a:lnTo>
                    <a:lnTo>
                      <a:pt x="933805" y="413918"/>
                    </a:lnTo>
                    <a:lnTo>
                      <a:pt x="941501" y="426618"/>
                    </a:lnTo>
                    <a:lnTo>
                      <a:pt x="943317" y="434746"/>
                    </a:lnTo>
                    <a:lnTo>
                      <a:pt x="934021" y="426021"/>
                    </a:lnTo>
                    <a:lnTo>
                      <a:pt x="936371" y="435254"/>
                    </a:lnTo>
                    <a:lnTo>
                      <a:pt x="940282" y="441375"/>
                    </a:lnTo>
                    <a:lnTo>
                      <a:pt x="944994" y="446011"/>
                    </a:lnTo>
                    <a:lnTo>
                      <a:pt x="949477" y="450811"/>
                    </a:lnTo>
                    <a:lnTo>
                      <a:pt x="979551" y="475792"/>
                    </a:lnTo>
                    <a:lnTo>
                      <a:pt x="982218" y="486448"/>
                    </a:lnTo>
                    <a:lnTo>
                      <a:pt x="988085" y="469404"/>
                    </a:lnTo>
                    <a:lnTo>
                      <a:pt x="973874" y="457060"/>
                    </a:lnTo>
                    <a:lnTo>
                      <a:pt x="960450" y="447789"/>
                    </a:lnTo>
                    <a:lnTo>
                      <a:pt x="947318" y="438480"/>
                    </a:lnTo>
                    <a:lnTo>
                      <a:pt x="945489" y="436778"/>
                    </a:lnTo>
                    <a:lnTo>
                      <a:pt x="950061" y="426618"/>
                    </a:lnTo>
                    <a:lnTo>
                      <a:pt x="960031" y="426618"/>
                    </a:lnTo>
                    <a:lnTo>
                      <a:pt x="971473" y="439318"/>
                    </a:lnTo>
                    <a:lnTo>
                      <a:pt x="981583" y="452018"/>
                    </a:lnTo>
                    <a:lnTo>
                      <a:pt x="986624" y="464718"/>
                    </a:lnTo>
                    <a:lnTo>
                      <a:pt x="993851" y="477418"/>
                    </a:lnTo>
                    <a:lnTo>
                      <a:pt x="999490" y="477418"/>
                    </a:lnTo>
                    <a:lnTo>
                      <a:pt x="999794" y="490118"/>
                    </a:lnTo>
                    <a:lnTo>
                      <a:pt x="997940" y="490118"/>
                    </a:lnTo>
                    <a:lnTo>
                      <a:pt x="1001356" y="502818"/>
                    </a:lnTo>
                    <a:lnTo>
                      <a:pt x="1004430" y="502818"/>
                    </a:lnTo>
                    <a:lnTo>
                      <a:pt x="1007694" y="515518"/>
                    </a:lnTo>
                    <a:lnTo>
                      <a:pt x="991031" y="515518"/>
                    </a:lnTo>
                    <a:lnTo>
                      <a:pt x="995362" y="528218"/>
                    </a:lnTo>
                    <a:lnTo>
                      <a:pt x="1003007" y="540918"/>
                    </a:lnTo>
                    <a:lnTo>
                      <a:pt x="1015212" y="540918"/>
                    </a:lnTo>
                    <a:lnTo>
                      <a:pt x="1016190" y="553618"/>
                    </a:lnTo>
                    <a:lnTo>
                      <a:pt x="1009091" y="553618"/>
                    </a:lnTo>
                    <a:lnTo>
                      <a:pt x="1014526" y="566318"/>
                    </a:lnTo>
                    <a:lnTo>
                      <a:pt x="1016177" y="566318"/>
                    </a:lnTo>
                    <a:lnTo>
                      <a:pt x="1016762" y="579018"/>
                    </a:lnTo>
                    <a:lnTo>
                      <a:pt x="1029589" y="579018"/>
                    </a:lnTo>
                    <a:lnTo>
                      <a:pt x="1028839" y="591718"/>
                    </a:lnTo>
                    <a:lnTo>
                      <a:pt x="1028065" y="604418"/>
                    </a:lnTo>
                    <a:lnTo>
                      <a:pt x="1032357" y="591718"/>
                    </a:lnTo>
                    <a:lnTo>
                      <a:pt x="1035621" y="604418"/>
                    </a:lnTo>
                    <a:lnTo>
                      <a:pt x="1038250" y="604418"/>
                    </a:lnTo>
                    <a:lnTo>
                      <a:pt x="1040612" y="617118"/>
                    </a:lnTo>
                    <a:lnTo>
                      <a:pt x="1037297" y="617118"/>
                    </a:lnTo>
                    <a:lnTo>
                      <a:pt x="1031887" y="629818"/>
                    </a:lnTo>
                    <a:lnTo>
                      <a:pt x="1029677" y="629818"/>
                    </a:lnTo>
                    <a:lnTo>
                      <a:pt x="1035964" y="642518"/>
                    </a:lnTo>
                    <a:lnTo>
                      <a:pt x="1045629" y="642518"/>
                    </a:lnTo>
                    <a:lnTo>
                      <a:pt x="1048308" y="655218"/>
                    </a:lnTo>
                    <a:lnTo>
                      <a:pt x="1049909" y="667918"/>
                    </a:lnTo>
                    <a:lnTo>
                      <a:pt x="1047673" y="667918"/>
                    </a:lnTo>
                    <a:lnTo>
                      <a:pt x="1043457" y="655218"/>
                    </a:lnTo>
                    <a:lnTo>
                      <a:pt x="1047673" y="680618"/>
                    </a:lnTo>
                    <a:lnTo>
                      <a:pt x="1055103" y="693318"/>
                    </a:lnTo>
                    <a:lnTo>
                      <a:pt x="1059459" y="718718"/>
                    </a:lnTo>
                    <a:lnTo>
                      <a:pt x="1054506" y="731418"/>
                    </a:lnTo>
                    <a:lnTo>
                      <a:pt x="1049997" y="720648"/>
                    </a:lnTo>
                    <a:lnTo>
                      <a:pt x="1049667" y="731418"/>
                    </a:lnTo>
                    <a:lnTo>
                      <a:pt x="1050099" y="744118"/>
                    </a:lnTo>
                    <a:lnTo>
                      <a:pt x="1042454" y="744118"/>
                    </a:lnTo>
                    <a:lnTo>
                      <a:pt x="1052309" y="756818"/>
                    </a:lnTo>
                    <a:lnTo>
                      <a:pt x="1057198" y="756818"/>
                    </a:lnTo>
                    <a:lnTo>
                      <a:pt x="1061847" y="769518"/>
                    </a:lnTo>
                    <a:lnTo>
                      <a:pt x="1053147" y="769518"/>
                    </a:lnTo>
                    <a:lnTo>
                      <a:pt x="1049769" y="756818"/>
                    </a:lnTo>
                    <a:lnTo>
                      <a:pt x="1055230" y="782218"/>
                    </a:lnTo>
                    <a:lnTo>
                      <a:pt x="1053058" y="782218"/>
                    </a:lnTo>
                    <a:lnTo>
                      <a:pt x="1058646" y="794918"/>
                    </a:lnTo>
                    <a:lnTo>
                      <a:pt x="1063180" y="807618"/>
                    </a:lnTo>
                    <a:lnTo>
                      <a:pt x="1068108" y="820318"/>
                    </a:lnTo>
                    <a:lnTo>
                      <a:pt x="1074902" y="833018"/>
                    </a:lnTo>
                    <a:lnTo>
                      <a:pt x="1080897" y="820318"/>
                    </a:lnTo>
                    <a:lnTo>
                      <a:pt x="1085900" y="833018"/>
                    </a:lnTo>
                    <a:lnTo>
                      <a:pt x="1090739" y="833018"/>
                    </a:lnTo>
                    <a:lnTo>
                      <a:pt x="1096187" y="845718"/>
                    </a:lnTo>
                    <a:lnTo>
                      <a:pt x="1068552" y="845718"/>
                    </a:lnTo>
                    <a:lnTo>
                      <a:pt x="1058011" y="833018"/>
                    </a:lnTo>
                    <a:lnTo>
                      <a:pt x="1060894" y="833018"/>
                    </a:lnTo>
                    <a:lnTo>
                      <a:pt x="1059053" y="820318"/>
                    </a:lnTo>
                    <a:lnTo>
                      <a:pt x="1055293" y="807618"/>
                    </a:lnTo>
                    <a:lnTo>
                      <a:pt x="1051369" y="807618"/>
                    </a:lnTo>
                    <a:lnTo>
                      <a:pt x="1052830" y="820318"/>
                    </a:lnTo>
                    <a:lnTo>
                      <a:pt x="1055255" y="820318"/>
                    </a:lnTo>
                    <a:lnTo>
                      <a:pt x="1057084" y="833018"/>
                    </a:lnTo>
                    <a:lnTo>
                      <a:pt x="1049807" y="833018"/>
                    </a:lnTo>
                    <a:lnTo>
                      <a:pt x="1047076" y="845718"/>
                    </a:lnTo>
                    <a:lnTo>
                      <a:pt x="1033957" y="845718"/>
                    </a:lnTo>
                    <a:lnTo>
                      <a:pt x="1030414" y="833018"/>
                    </a:lnTo>
                    <a:lnTo>
                      <a:pt x="1030960" y="833018"/>
                    </a:lnTo>
                    <a:lnTo>
                      <a:pt x="1032878" y="820318"/>
                    </a:lnTo>
                    <a:lnTo>
                      <a:pt x="1041666" y="820318"/>
                    </a:lnTo>
                    <a:lnTo>
                      <a:pt x="1046645" y="807618"/>
                    </a:lnTo>
                    <a:lnTo>
                      <a:pt x="1044575" y="807618"/>
                    </a:lnTo>
                    <a:lnTo>
                      <a:pt x="1040307" y="794918"/>
                    </a:lnTo>
                    <a:lnTo>
                      <a:pt x="1038758" y="782218"/>
                    </a:lnTo>
                    <a:lnTo>
                      <a:pt x="1032459" y="782218"/>
                    </a:lnTo>
                    <a:lnTo>
                      <a:pt x="1028268" y="769518"/>
                    </a:lnTo>
                    <a:lnTo>
                      <a:pt x="1024470" y="782218"/>
                    </a:lnTo>
                    <a:lnTo>
                      <a:pt x="1027582" y="782218"/>
                    </a:lnTo>
                    <a:lnTo>
                      <a:pt x="1030160" y="794918"/>
                    </a:lnTo>
                    <a:lnTo>
                      <a:pt x="1024166" y="794918"/>
                    </a:lnTo>
                    <a:lnTo>
                      <a:pt x="1021410" y="807618"/>
                    </a:lnTo>
                    <a:lnTo>
                      <a:pt x="1021715" y="833018"/>
                    </a:lnTo>
                    <a:lnTo>
                      <a:pt x="1023924" y="845718"/>
                    </a:lnTo>
                    <a:lnTo>
                      <a:pt x="1026896" y="858418"/>
                    </a:lnTo>
                    <a:lnTo>
                      <a:pt x="1041819" y="858418"/>
                    </a:lnTo>
                    <a:lnTo>
                      <a:pt x="1055357" y="871118"/>
                    </a:lnTo>
                    <a:lnTo>
                      <a:pt x="1069111" y="871118"/>
                    </a:lnTo>
                    <a:lnTo>
                      <a:pt x="1084719" y="883818"/>
                    </a:lnTo>
                    <a:lnTo>
                      <a:pt x="1084033" y="896518"/>
                    </a:lnTo>
                    <a:lnTo>
                      <a:pt x="1081747" y="921918"/>
                    </a:lnTo>
                    <a:lnTo>
                      <a:pt x="1077671" y="947318"/>
                    </a:lnTo>
                    <a:lnTo>
                      <a:pt x="1071613" y="972718"/>
                    </a:lnTo>
                    <a:lnTo>
                      <a:pt x="1080363" y="972718"/>
                    </a:lnTo>
                    <a:lnTo>
                      <a:pt x="1077391" y="985418"/>
                    </a:lnTo>
                    <a:lnTo>
                      <a:pt x="1073721" y="985418"/>
                    </a:lnTo>
                    <a:lnTo>
                      <a:pt x="1067612" y="998118"/>
                    </a:lnTo>
                    <a:lnTo>
                      <a:pt x="1073188" y="998118"/>
                    </a:lnTo>
                    <a:lnTo>
                      <a:pt x="1077493" y="1010818"/>
                    </a:lnTo>
                    <a:lnTo>
                      <a:pt x="1082294" y="1023518"/>
                    </a:lnTo>
                    <a:lnTo>
                      <a:pt x="1089355" y="1023518"/>
                    </a:lnTo>
                    <a:lnTo>
                      <a:pt x="1089329" y="1036218"/>
                    </a:lnTo>
                    <a:lnTo>
                      <a:pt x="1078115" y="1036218"/>
                    </a:lnTo>
                    <a:lnTo>
                      <a:pt x="1072832" y="1048918"/>
                    </a:lnTo>
                    <a:lnTo>
                      <a:pt x="1064285" y="1048918"/>
                    </a:lnTo>
                    <a:lnTo>
                      <a:pt x="1060678" y="1061618"/>
                    </a:lnTo>
                    <a:lnTo>
                      <a:pt x="1054074" y="1061618"/>
                    </a:lnTo>
                    <a:lnTo>
                      <a:pt x="1050772" y="1074318"/>
                    </a:lnTo>
                    <a:lnTo>
                      <a:pt x="1047178" y="1074318"/>
                    </a:lnTo>
                    <a:lnTo>
                      <a:pt x="1044752" y="1087018"/>
                    </a:lnTo>
                    <a:lnTo>
                      <a:pt x="1061224" y="1087018"/>
                    </a:lnTo>
                    <a:lnTo>
                      <a:pt x="1055916" y="1099718"/>
                    </a:lnTo>
                    <a:lnTo>
                      <a:pt x="1041146" y="1099718"/>
                    </a:lnTo>
                    <a:lnTo>
                      <a:pt x="1043876" y="1087018"/>
                    </a:lnTo>
                    <a:lnTo>
                      <a:pt x="1038352" y="1099718"/>
                    </a:lnTo>
                    <a:lnTo>
                      <a:pt x="1032611" y="1099718"/>
                    </a:lnTo>
                    <a:lnTo>
                      <a:pt x="1026629" y="1112418"/>
                    </a:lnTo>
                    <a:lnTo>
                      <a:pt x="1020406" y="1125118"/>
                    </a:lnTo>
                    <a:lnTo>
                      <a:pt x="1035685" y="1125118"/>
                    </a:lnTo>
                    <a:lnTo>
                      <a:pt x="1034059" y="1137818"/>
                    </a:lnTo>
                    <a:lnTo>
                      <a:pt x="1028446" y="1137818"/>
                    </a:lnTo>
                    <a:lnTo>
                      <a:pt x="1025156" y="1150518"/>
                    </a:lnTo>
                    <a:lnTo>
                      <a:pt x="1024128" y="1150518"/>
                    </a:lnTo>
                    <a:lnTo>
                      <a:pt x="1024128" y="1290218"/>
                    </a:lnTo>
                    <a:lnTo>
                      <a:pt x="1016596" y="1302918"/>
                    </a:lnTo>
                    <a:lnTo>
                      <a:pt x="1010945" y="1302918"/>
                    </a:lnTo>
                    <a:lnTo>
                      <a:pt x="1015187" y="1290218"/>
                    </a:lnTo>
                    <a:lnTo>
                      <a:pt x="1024128" y="1290218"/>
                    </a:lnTo>
                    <a:lnTo>
                      <a:pt x="1024128" y="1150518"/>
                    </a:lnTo>
                    <a:lnTo>
                      <a:pt x="1020965" y="1150518"/>
                    </a:lnTo>
                    <a:lnTo>
                      <a:pt x="1017739" y="1163218"/>
                    </a:lnTo>
                    <a:lnTo>
                      <a:pt x="1018209" y="1175918"/>
                    </a:lnTo>
                    <a:lnTo>
                      <a:pt x="1007846" y="1163218"/>
                    </a:lnTo>
                    <a:lnTo>
                      <a:pt x="994867" y="1163218"/>
                    </a:lnTo>
                    <a:lnTo>
                      <a:pt x="992581" y="1156982"/>
                    </a:lnTo>
                    <a:lnTo>
                      <a:pt x="992581" y="1404518"/>
                    </a:lnTo>
                    <a:lnTo>
                      <a:pt x="988504" y="1417218"/>
                    </a:lnTo>
                    <a:lnTo>
                      <a:pt x="978306" y="1417218"/>
                    </a:lnTo>
                    <a:lnTo>
                      <a:pt x="992581" y="1404518"/>
                    </a:lnTo>
                    <a:lnTo>
                      <a:pt x="992581" y="1156982"/>
                    </a:lnTo>
                    <a:lnTo>
                      <a:pt x="990219" y="1150518"/>
                    </a:lnTo>
                    <a:lnTo>
                      <a:pt x="992174" y="1150518"/>
                    </a:lnTo>
                    <a:lnTo>
                      <a:pt x="988822" y="1137818"/>
                    </a:lnTo>
                    <a:lnTo>
                      <a:pt x="986472" y="1137818"/>
                    </a:lnTo>
                    <a:lnTo>
                      <a:pt x="985608" y="1125118"/>
                    </a:lnTo>
                    <a:lnTo>
                      <a:pt x="986675" y="1112418"/>
                    </a:lnTo>
                    <a:lnTo>
                      <a:pt x="983297" y="1118273"/>
                    </a:lnTo>
                    <a:lnTo>
                      <a:pt x="983297" y="1264818"/>
                    </a:lnTo>
                    <a:lnTo>
                      <a:pt x="982497" y="1277518"/>
                    </a:lnTo>
                    <a:lnTo>
                      <a:pt x="980643" y="1290218"/>
                    </a:lnTo>
                    <a:lnTo>
                      <a:pt x="977773" y="1302918"/>
                    </a:lnTo>
                    <a:lnTo>
                      <a:pt x="975499" y="1302918"/>
                    </a:lnTo>
                    <a:lnTo>
                      <a:pt x="972769" y="1315618"/>
                    </a:lnTo>
                    <a:lnTo>
                      <a:pt x="970089" y="1315618"/>
                    </a:lnTo>
                    <a:lnTo>
                      <a:pt x="967270" y="1328318"/>
                    </a:lnTo>
                    <a:lnTo>
                      <a:pt x="964387" y="1341018"/>
                    </a:lnTo>
                    <a:lnTo>
                      <a:pt x="954976" y="1341018"/>
                    </a:lnTo>
                    <a:lnTo>
                      <a:pt x="951052" y="1353718"/>
                    </a:lnTo>
                    <a:lnTo>
                      <a:pt x="935494" y="1353718"/>
                    </a:lnTo>
                    <a:lnTo>
                      <a:pt x="945857" y="1341018"/>
                    </a:lnTo>
                    <a:lnTo>
                      <a:pt x="953579" y="1341018"/>
                    </a:lnTo>
                    <a:lnTo>
                      <a:pt x="958811" y="1328318"/>
                    </a:lnTo>
                    <a:lnTo>
                      <a:pt x="964107" y="1328318"/>
                    </a:lnTo>
                    <a:lnTo>
                      <a:pt x="955636" y="1315618"/>
                    </a:lnTo>
                    <a:lnTo>
                      <a:pt x="931316" y="1315618"/>
                    </a:lnTo>
                    <a:lnTo>
                      <a:pt x="931316" y="1353718"/>
                    </a:lnTo>
                    <a:lnTo>
                      <a:pt x="923963" y="1366418"/>
                    </a:lnTo>
                    <a:lnTo>
                      <a:pt x="917994" y="1366418"/>
                    </a:lnTo>
                    <a:lnTo>
                      <a:pt x="922337" y="1353718"/>
                    </a:lnTo>
                    <a:lnTo>
                      <a:pt x="931316" y="1353718"/>
                    </a:lnTo>
                    <a:lnTo>
                      <a:pt x="931316" y="1315618"/>
                    </a:lnTo>
                    <a:lnTo>
                      <a:pt x="918451" y="1315618"/>
                    </a:lnTo>
                    <a:lnTo>
                      <a:pt x="936828" y="1302918"/>
                    </a:lnTo>
                    <a:lnTo>
                      <a:pt x="955040" y="1290218"/>
                    </a:lnTo>
                    <a:lnTo>
                      <a:pt x="972705" y="1277518"/>
                    </a:lnTo>
                    <a:lnTo>
                      <a:pt x="974559" y="1277518"/>
                    </a:lnTo>
                    <a:lnTo>
                      <a:pt x="974585" y="1264818"/>
                    </a:lnTo>
                    <a:lnTo>
                      <a:pt x="983297" y="1264818"/>
                    </a:lnTo>
                    <a:lnTo>
                      <a:pt x="983297" y="1118273"/>
                    </a:lnTo>
                    <a:lnTo>
                      <a:pt x="979335" y="1125118"/>
                    </a:lnTo>
                    <a:lnTo>
                      <a:pt x="974432" y="1125118"/>
                    </a:lnTo>
                    <a:lnTo>
                      <a:pt x="971130" y="1137818"/>
                    </a:lnTo>
                    <a:lnTo>
                      <a:pt x="965631" y="1137818"/>
                    </a:lnTo>
                    <a:lnTo>
                      <a:pt x="963269" y="1150518"/>
                    </a:lnTo>
                    <a:lnTo>
                      <a:pt x="948778" y="1150518"/>
                    </a:lnTo>
                    <a:lnTo>
                      <a:pt x="950404" y="1137818"/>
                    </a:lnTo>
                    <a:lnTo>
                      <a:pt x="951915" y="1137818"/>
                    </a:lnTo>
                    <a:lnTo>
                      <a:pt x="953109" y="1125118"/>
                    </a:lnTo>
                    <a:lnTo>
                      <a:pt x="948194" y="1125118"/>
                    </a:lnTo>
                    <a:lnTo>
                      <a:pt x="957935" y="1112418"/>
                    </a:lnTo>
                    <a:lnTo>
                      <a:pt x="969238" y="1112418"/>
                    </a:lnTo>
                    <a:lnTo>
                      <a:pt x="973035" y="1099718"/>
                    </a:lnTo>
                    <a:lnTo>
                      <a:pt x="975601" y="1099718"/>
                    </a:lnTo>
                    <a:lnTo>
                      <a:pt x="980528" y="1087018"/>
                    </a:lnTo>
                    <a:lnTo>
                      <a:pt x="977455" y="1074318"/>
                    </a:lnTo>
                    <a:lnTo>
                      <a:pt x="981494" y="1074318"/>
                    </a:lnTo>
                    <a:lnTo>
                      <a:pt x="982345" y="1087018"/>
                    </a:lnTo>
                    <a:lnTo>
                      <a:pt x="985253" y="1087018"/>
                    </a:lnTo>
                    <a:lnTo>
                      <a:pt x="985316" y="1099718"/>
                    </a:lnTo>
                    <a:lnTo>
                      <a:pt x="987831" y="1099718"/>
                    </a:lnTo>
                    <a:lnTo>
                      <a:pt x="991781" y="1112418"/>
                    </a:lnTo>
                    <a:lnTo>
                      <a:pt x="1001522" y="1112418"/>
                    </a:lnTo>
                    <a:lnTo>
                      <a:pt x="999134" y="1099718"/>
                    </a:lnTo>
                    <a:lnTo>
                      <a:pt x="994676" y="1087018"/>
                    </a:lnTo>
                    <a:lnTo>
                      <a:pt x="993813" y="1087018"/>
                    </a:lnTo>
                    <a:lnTo>
                      <a:pt x="998791" y="1074318"/>
                    </a:lnTo>
                    <a:lnTo>
                      <a:pt x="999045" y="1074318"/>
                    </a:lnTo>
                    <a:lnTo>
                      <a:pt x="1000379" y="1061618"/>
                    </a:lnTo>
                    <a:lnTo>
                      <a:pt x="1007960" y="1048918"/>
                    </a:lnTo>
                    <a:lnTo>
                      <a:pt x="1013599" y="1036218"/>
                    </a:lnTo>
                    <a:lnTo>
                      <a:pt x="1020394" y="1036218"/>
                    </a:lnTo>
                    <a:lnTo>
                      <a:pt x="1031494" y="1023518"/>
                    </a:lnTo>
                    <a:lnTo>
                      <a:pt x="1019594" y="1023518"/>
                    </a:lnTo>
                    <a:lnTo>
                      <a:pt x="1015923" y="1010818"/>
                    </a:lnTo>
                    <a:lnTo>
                      <a:pt x="1002842" y="1010818"/>
                    </a:lnTo>
                    <a:lnTo>
                      <a:pt x="991603" y="1023518"/>
                    </a:lnTo>
                    <a:lnTo>
                      <a:pt x="990180" y="1036218"/>
                    </a:lnTo>
                    <a:lnTo>
                      <a:pt x="988225" y="1036218"/>
                    </a:lnTo>
                    <a:lnTo>
                      <a:pt x="986155" y="1048918"/>
                    </a:lnTo>
                    <a:lnTo>
                      <a:pt x="983729" y="1048918"/>
                    </a:lnTo>
                    <a:lnTo>
                      <a:pt x="981100" y="1061618"/>
                    </a:lnTo>
                    <a:lnTo>
                      <a:pt x="975956" y="1061618"/>
                    </a:lnTo>
                    <a:lnTo>
                      <a:pt x="973035" y="1074318"/>
                    </a:lnTo>
                    <a:lnTo>
                      <a:pt x="970661" y="1074318"/>
                    </a:lnTo>
                    <a:lnTo>
                      <a:pt x="968159" y="1087018"/>
                    </a:lnTo>
                    <a:lnTo>
                      <a:pt x="965403" y="1087018"/>
                    </a:lnTo>
                    <a:lnTo>
                      <a:pt x="963422" y="1099718"/>
                    </a:lnTo>
                    <a:lnTo>
                      <a:pt x="947039" y="1099718"/>
                    </a:lnTo>
                    <a:lnTo>
                      <a:pt x="941451" y="1112418"/>
                    </a:lnTo>
                    <a:lnTo>
                      <a:pt x="940206" y="1125118"/>
                    </a:lnTo>
                    <a:lnTo>
                      <a:pt x="941451" y="1137818"/>
                    </a:lnTo>
                    <a:lnTo>
                      <a:pt x="942606" y="1137818"/>
                    </a:lnTo>
                    <a:lnTo>
                      <a:pt x="944283" y="1150518"/>
                    </a:lnTo>
                    <a:lnTo>
                      <a:pt x="943965" y="1150518"/>
                    </a:lnTo>
                    <a:lnTo>
                      <a:pt x="943305" y="1163218"/>
                    </a:lnTo>
                    <a:lnTo>
                      <a:pt x="940816" y="1175918"/>
                    </a:lnTo>
                    <a:lnTo>
                      <a:pt x="921410" y="1175918"/>
                    </a:lnTo>
                    <a:lnTo>
                      <a:pt x="917130" y="1188618"/>
                    </a:lnTo>
                    <a:lnTo>
                      <a:pt x="911466" y="1175918"/>
                    </a:lnTo>
                    <a:lnTo>
                      <a:pt x="916089" y="1175918"/>
                    </a:lnTo>
                    <a:lnTo>
                      <a:pt x="912863" y="1163218"/>
                    </a:lnTo>
                    <a:lnTo>
                      <a:pt x="907834" y="1163218"/>
                    </a:lnTo>
                    <a:lnTo>
                      <a:pt x="907300" y="1175918"/>
                    </a:lnTo>
                    <a:lnTo>
                      <a:pt x="906780" y="1175918"/>
                    </a:lnTo>
                    <a:lnTo>
                      <a:pt x="905675" y="1188618"/>
                    </a:lnTo>
                    <a:lnTo>
                      <a:pt x="894372" y="1188618"/>
                    </a:lnTo>
                    <a:lnTo>
                      <a:pt x="894308" y="1201318"/>
                    </a:lnTo>
                    <a:lnTo>
                      <a:pt x="892911" y="1201318"/>
                    </a:lnTo>
                    <a:lnTo>
                      <a:pt x="894143" y="1214018"/>
                    </a:lnTo>
                    <a:lnTo>
                      <a:pt x="906233" y="1214018"/>
                    </a:lnTo>
                    <a:lnTo>
                      <a:pt x="906614" y="1226718"/>
                    </a:lnTo>
                    <a:lnTo>
                      <a:pt x="906716" y="1239418"/>
                    </a:lnTo>
                    <a:lnTo>
                      <a:pt x="907859" y="1239418"/>
                    </a:lnTo>
                    <a:lnTo>
                      <a:pt x="904125" y="1252118"/>
                    </a:lnTo>
                    <a:lnTo>
                      <a:pt x="896658" y="1252118"/>
                    </a:lnTo>
                    <a:lnTo>
                      <a:pt x="896658" y="1366418"/>
                    </a:lnTo>
                    <a:lnTo>
                      <a:pt x="896581" y="1379118"/>
                    </a:lnTo>
                    <a:lnTo>
                      <a:pt x="895235" y="1379118"/>
                    </a:lnTo>
                    <a:lnTo>
                      <a:pt x="888263" y="1391818"/>
                    </a:lnTo>
                    <a:lnTo>
                      <a:pt x="879881" y="1404518"/>
                    </a:lnTo>
                    <a:lnTo>
                      <a:pt x="874318" y="1417218"/>
                    </a:lnTo>
                    <a:lnTo>
                      <a:pt x="855433" y="1417218"/>
                    </a:lnTo>
                    <a:lnTo>
                      <a:pt x="857923" y="1404518"/>
                    </a:lnTo>
                    <a:lnTo>
                      <a:pt x="863307" y="1391818"/>
                    </a:lnTo>
                    <a:lnTo>
                      <a:pt x="864920" y="1391818"/>
                    </a:lnTo>
                    <a:lnTo>
                      <a:pt x="866609" y="1379118"/>
                    </a:lnTo>
                    <a:lnTo>
                      <a:pt x="872121" y="1379118"/>
                    </a:lnTo>
                    <a:lnTo>
                      <a:pt x="885913" y="1379118"/>
                    </a:lnTo>
                    <a:lnTo>
                      <a:pt x="891501" y="1366418"/>
                    </a:lnTo>
                    <a:lnTo>
                      <a:pt x="896658" y="1366418"/>
                    </a:lnTo>
                    <a:lnTo>
                      <a:pt x="896658" y="1252118"/>
                    </a:lnTo>
                    <a:lnTo>
                      <a:pt x="894118" y="1252118"/>
                    </a:lnTo>
                    <a:lnTo>
                      <a:pt x="888784" y="1264818"/>
                    </a:lnTo>
                    <a:lnTo>
                      <a:pt x="863371" y="1264818"/>
                    </a:lnTo>
                    <a:lnTo>
                      <a:pt x="856094" y="1277518"/>
                    </a:lnTo>
                    <a:lnTo>
                      <a:pt x="842213" y="1277518"/>
                    </a:lnTo>
                    <a:lnTo>
                      <a:pt x="849922" y="1290218"/>
                    </a:lnTo>
                    <a:lnTo>
                      <a:pt x="832446" y="1290218"/>
                    </a:lnTo>
                    <a:lnTo>
                      <a:pt x="826414" y="1302918"/>
                    </a:lnTo>
                    <a:lnTo>
                      <a:pt x="825766" y="1290218"/>
                    </a:lnTo>
                    <a:lnTo>
                      <a:pt x="819200" y="1290218"/>
                    </a:lnTo>
                    <a:lnTo>
                      <a:pt x="815568" y="1277518"/>
                    </a:lnTo>
                    <a:lnTo>
                      <a:pt x="811123" y="1277518"/>
                    </a:lnTo>
                    <a:lnTo>
                      <a:pt x="820331" y="1264818"/>
                    </a:lnTo>
                    <a:lnTo>
                      <a:pt x="812101" y="1264818"/>
                    </a:lnTo>
                    <a:lnTo>
                      <a:pt x="799553" y="1276692"/>
                    </a:lnTo>
                    <a:lnTo>
                      <a:pt x="799934" y="1264818"/>
                    </a:lnTo>
                    <a:lnTo>
                      <a:pt x="806272" y="1264818"/>
                    </a:lnTo>
                    <a:lnTo>
                      <a:pt x="801852" y="1252118"/>
                    </a:lnTo>
                    <a:lnTo>
                      <a:pt x="784974" y="1252118"/>
                    </a:lnTo>
                    <a:lnTo>
                      <a:pt x="784072" y="1264818"/>
                    </a:lnTo>
                    <a:lnTo>
                      <a:pt x="758177" y="1264818"/>
                    </a:lnTo>
                    <a:lnTo>
                      <a:pt x="758177" y="1391818"/>
                    </a:lnTo>
                    <a:lnTo>
                      <a:pt x="754976" y="1404518"/>
                    </a:lnTo>
                    <a:lnTo>
                      <a:pt x="749947" y="1404518"/>
                    </a:lnTo>
                    <a:lnTo>
                      <a:pt x="748360" y="1391818"/>
                    </a:lnTo>
                    <a:lnTo>
                      <a:pt x="758177" y="1391818"/>
                    </a:lnTo>
                    <a:lnTo>
                      <a:pt x="758177" y="1264818"/>
                    </a:lnTo>
                    <a:lnTo>
                      <a:pt x="745617" y="1264818"/>
                    </a:lnTo>
                    <a:lnTo>
                      <a:pt x="741502" y="1277518"/>
                    </a:lnTo>
                    <a:lnTo>
                      <a:pt x="737273" y="1277518"/>
                    </a:lnTo>
                    <a:lnTo>
                      <a:pt x="732904" y="1290218"/>
                    </a:lnTo>
                    <a:lnTo>
                      <a:pt x="723709" y="1290218"/>
                    </a:lnTo>
                    <a:lnTo>
                      <a:pt x="718908" y="1302918"/>
                    </a:lnTo>
                    <a:lnTo>
                      <a:pt x="685596" y="1302918"/>
                    </a:lnTo>
                    <a:lnTo>
                      <a:pt x="687222" y="1290218"/>
                    </a:lnTo>
                    <a:lnTo>
                      <a:pt x="701675" y="1290218"/>
                    </a:lnTo>
                    <a:lnTo>
                      <a:pt x="702627" y="1277518"/>
                    </a:lnTo>
                    <a:lnTo>
                      <a:pt x="694448" y="1264818"/>
                    </a:lnTo>
                    <a:lnTo>
                      <a:pt x="703097" y="1264818"/>
                    </a:lnTo>
                    <a:lnTo>
                      <a:pt x="704291" y="1277518"/>
                    </a:lnTo>
                    <a:lnTo>
                      <a:pt x="710425" y="1264818"/>
                    </a:lnTo>
                    <a:lnTo>
                      <a:pt x="716432" y="1264818"/>
                    </a:lnTo>
                    <a:lnTo>
                      <a:pt x="722566" y="1252118"/>
                    </a:lnTo>
                    <a:lnTo>
                      <a:pt x="728789" y="1252118"/>
                    </a:lnTo>
                    <a:lnTo>
                      <a:pt x="729094" y="1251191"/>
                    </a:lnTo>
                    <a:lnTo>
                      <a:pt x="724966" y="1239418"/>
                    </a:lnTo>
                    <a:lnTo>
                      <a:pt x="719937" y="1239418"/>
                    </a:lnTo>
                    <a:lnTo>
                      <a:pt x="729754" y="1226718"/>
                    </a:lnTo>
                    <a:lnTo>
                      <a:pt x="720737" y="1226718"/>
                    </a:lnTo>
                    <a:lnTo>
                      <a:pt x="714832" y="1239418"/>
                    </a:lnTo>
                    <a:lnTo>
                      <a:pt x="713143" y="1239418"/>
                    </a:lnTo>
                    <a:lnTo>
                      <a:pt x="707707" y="1252118"/>
                    </a:lnTo>
                    <a:lnTo>
                      <a:pt x="694067" y="1252118"/>
                    </a:lnTo>
                    <a:lnTo>
                      <a:pt x="695274" y="1239418"/>
                    </a:lnTo>
                    <a:lnTo>
                      <a:pt x="696252" y="1226718"/>
                    </a:lnTo>
                    <a:lnTo>
                      <a:pt x="688111" y="1239418"/>
                    </a:lnTo>
                    <a:lnTo>
                      <a:pt x="687412" y="1252118"/>
                    </a:lnTo>
                    <a:lnTo>
                      <a:pt x="681228" y="1252118"/>
                    </a:lnTo>
                    <a:lnTo>
                      <a:pt x="679297" y="1249730"/>
                    </a:lnTo>
                    <a:lnTo>
                      <a:pt x="680148" y="1252118"/>
                    </a:lnTo>
                    <a:lnTo>
                      <a:pt x="625500" y="1252118"/>
                    </a:lnTo>
                    <a:lnTo>
                      <a:pt x="610336" y="1264818"/>
                    </a:lnTo>
                    <a:lnTo>
                      <a:pt x="628650" y="1264818"/>
                    </a:lnTo>
                    <a:lnTo>
                      <a:pt x="632828" y="1277518"/>
                    </a:lnTo>
                    <a:lnTo>
                      <a:pt x="641273" y="1264818"/>
                    </a:lnTo>
                    <a:lnTo>
                      <a:pt x="666534" y="1264818"/>
                    </a:lnTo>
                    <a:lnTo>
                      <a:pt x="652945" y="1277518"/>
                    </a:lnTo>
                    <a:lnTo>
                      <a:pt x="634187" y="1277518"/>
                    </a:lnTo>
                    <a:lnTo>
                      <a:pt x="625386" y="1290218"/>
                    </a:lnTo>
                    <a:lnTo>
                      <a:pt x="595858" y="1290218"/>
                    </a:lnTo>
                    <a:lnTo>
                      <a:pt x="588975" y="1277518"/>
                    </a:lnTo>
                    <a:lnTo>
                      <a:pt x="597204" y="1277518"/>
                    </a:lnTo>
                    <a:lnTo>
                      <a:pt x="588937" y="1264818"/>
                    </a:lnTo>
                    <a:lnTo>
                      <a:pt x="523786" y="1264818"/>
                    </a:lnTo>
                    <a:lnTo>
                      <a:pt x="522909" y="1252118"/>
                    </a:lnTo>
                    <a:lnTo>
                      <a:pt x="518287" y="1252118"/>
                    </a:lnTo>
                    <a:lnTo>
                      <a:pt x="514578" y="1239418"/>
                    </a:lnTo>
                    <a:lnTo>
                      <a:pt x="476669" y="1239418"/>
                    </a:lnTo>
                    <a:lnTo>
                      <a:pt x="474395" y="1226718"/>
                    </a:lnTo>
                    <a:lnTo>
                      <a:pt x="464235" y="1226718"/>
                    </a:lnTo>
                    <a:lnTo>
                      <a:pt x="467575" y="1214018"/>
                    </a:lnTo>
                    <a:lnTo>
                      <a:pt x="439991" y="1214018"/>
                    </a:lnTo>
                    <a:lnTo>
                      <a:pt x="430657" y="1201318"/>
                    </a:lnTo>
                    <a:lnTo>
                      <a:pt x="423011" y="1201318"/>
                    </a:lnTo>
                    <a:lnTo>
                      <a:pt x="420878" y="1188618"/>
                    </a:lnTo>
                    <a:lnTo>
                      <a:pt x="401815" y="1188618"/>
                    </a:lnTo>
                    <a:lnTo>
                      <a:pt x="397522" y="1175918"/>
                    </a:lnTo>
                    <a:lnTo>
                      <a:pt x="387172" y="1175918"/>
                    </a:lnTo>
                    <a:lnTo>
                      <a:pt x="381266" y="1163218"/>
                    </a:lnTo>
                    <a:lnTo>
                      <a:pt x="376021" y="1163218"/>
                    </a:lnTo>
                    <a:lnTo>
                      <a:pt x="379272" y="1175918"/>
                    </a:lnTo>
                    <a:lnTo>
                      <a:pt x="381342" y="1175918"/>
                    </a:lnTo>
                    <a:lnTo>
                      <a:pt x="385876" y="1188618"/>
                    </a:lnTo>
                    <a:lnTo>
                      <a:pt x="380911" y="1188618"/>
                    </a:lnTo>
                    <a:lnTo>
                      <a:pt x="372986" y="1175918"/>
                    </a:lnTo>
                    <a:lnTo>
                      <a:pt x="364286" y="1175918"/>
                    </a:lnTo>
                    <a:lnTo>
                      <a:pt x="356984" y="1163218"/>
                    </a:lnTo>
                    <a:lnTo>
                      <a:pt x="366179" y="1163218"/>
                    </a:lnTo>
                    <a:lnTo>
                      <a:pt x="363740" y="1150518"/>
                    </a:lnTo>
                    <a:lnTo>
                      <a:pt x="366014" y="1150518"/>
                    </a:lnTo>
                    <a:lnTo>
                      <a:pt x="347586" y="1137818"/>
                    </a:lnTo>
                    <a:lnTo>
                      <a:pt x="328193" y="1125118"/>
                    </a:lnTo>
                    <a:lnTo>
                      <a:pt x="307771" y="1112418"/>
                    </a:lnTo>
                    <a:lnTo>
                      <a:pt x="286270" y="1112418"/>
                    </a:lnTo>
                    <a:lnTo>
                      <a:pt x="268211" y="1087018"/>
                    </a:lnTo>
                    <a:lnTo>
                      <a:pt x="233654" y="1036218"/>
                    </a:lnTo>
                    <a:lnTo>
                      <a:pt x="215671" y="1023518"/>
                    </a:lnTo>
                    <a:lnTo>
                      <a:pt x="204851" y="1023518"/>
                    </a:lnTo>
                    <a:lnTo>
                      <a:pt x="204851" y="1150518"/>
                    </a:lnTo>
                    <a:lnTo>
                      <a:pt x="182295" y="1150518"/>
                    </a:lnTo>
                    <a:lnTo>
                      <a:pt x="174523" y="1137818"/>
                    </a:lnTo>
                    <a:lnTo>
                      <a:pt x="196557" y="1137818"/>
                    </a:lnTo>
                    <a:lnTo>
                      <a:pt x="204851" y="1150518"/>
                    </a:lnTo>
                    <a:lnTo>
                      <a:pt x="204851" y="1023518"/>
                    </a:lnTo>
                    <a:lnTo>
                      <a:pt x="201549" y="1023518"/>
                    </a:lnTo>
                    <a:lnTo>
                      <a:pt x="201206" y="1010818"/>
                    </a:lnTo>
                    <a:lnTo>
                      <a:pt x="206603" y="1010818"/>
                    </a:lnTo>
                    <a:lnTo>
                      <a:pt x="203009" y="998118"/>
                    </a:lnTo>
                    <a:lnTo>
                      <a:pt x="209765" y="998118"/>
                    </a:lnTo>
                    <a:lnTo>
                      <a:pt x="213385" y="1010818"/>
                    </a:lnTo>
                    <a:lnTo>
                      <a:pt x="217576" y="1010818"/>
                    </a:lnTo>
                    <a:lnTo>
                      <a:pt x="221869" y="1023518"/>
                    </a:lnTo>
                    <a:lnTo>
                      <a:pt x="240042" y="1023518"/>
                    </a:lnTo>
                    <a:lnTo>
                      <a:pt x="233451" y="1010818"/>
                    </a:lnTo>
                    <a:lnTo>
                      <a:pt x="227431" y="998118"/>
                    </a:lnTo>
                    <a:lnTo>
                      <a:pt x="221957" y="985418"/>
                    </a:lnTo>
                    <a:lnTo>
                      <a:pt x="216141" y="985418"/>
                    </a:lnTo>
                    <a:lnTo>
                      <a:pt x="209613" y="972718"/>
                    </a:lnTo>
                    <a:lnTo>
                      <a:pt x="201993" y="972718"/>
                    </a:lnTo>
                    <a:lnTo>
                      <a:pt x="200863" y="960018"/>
                    </a:lnTo>
                    <a:lnTo>
                      <a:pt x="202082" y="960018"/>
                    </a:lnTo>
                    <a:lnTo>
                      <a:pt x="200012" y="947318"/>
                    </a:lnTo>
                    <a:lnTo>
                      <a:pt x="205955" y="947318"/>
                    </a:lnTo>
                    <a:lnTo>
                      <a:pt x="203149" y="934618"/>
                    </a:lnTo>
                    <a:lnTo>
                      <a:pt x="199605" y="921918"/>
                    </a:lnTo>
                    <a:lnTo>
                      <a:pt x="195389" y="921918"/>
                    </a:lnTo>
                    <a:lnTo>
                      <a:pt x="190563" y="909218"/>
                    </a:lnTo>
                    <a:lnTo>
                      <a:pt x="185458" y="909218"/>
                    </a:lnTo>
                    <a:lnTo>
                      <a:pt x="179793" y="896518"/>
                    </a:lnTo>
                    <a:lnTo>
                      <a:pt x="173710" y="896518"/>
                    </a:lnTo>
                    <a:lnTo>
                      <a:pt x="167309" y="883818"/>
                    </a:lnTo>
                    <a:lnTo>
                      <a:pt x="171513" y="896518"/>
                    </a:lnTo>
                    <a:lnTo>
                      <a:pt x="161239" y="896518"/>
                    </a:lnTo>
                    <a:lnTo>
                      <a:pt x="162674" y="909218"/>
                    </a:lnTo>
                    <a:lnTo>
                      <a:pt x="156972" y="896518"/>
                    </a:lnTo>
                    <a:lnTo>
                      <a:pt x="151269" y="896518"/>
                    </a:lnTo>
                    <a:lnTo>
                      <a:pt x="145872" y="883818"/>
                    </a:lnTo>
                    <a:lnTo>
                      <a:pt x="141058" y="871118"/>
                    </a:lnTo>
                    <a:lnTo>
                      <a:pt x="153847" y="871118"/>
                    </a:lnTo>
                    <a:lnTo>
                      <a:pt x="158762" y="883818"/>
                    </a:lnTo>
                    <a:lnTo>
                      <a:pt x="161785" y="871118"/>
                    </a:lnTo>
                    <a:lnTo>
                      <a:pt x="158076" y="871118"/>
                    </a:lnTo>
                    <a:lnTo>
                      <a:pt x="151892" y="858418"/>
                    </a:lnTo>
                    <a:lnTo>
                      <a:pt x="147472" y="845718"/>
                    </a:lnTo>
                    <a:lnTo>
                      <a:pt x="153390" y="858418"/>
                    </a:lnTo>
                    <a:lnTo>
                      <a:pt x="160032" y="858418"/>
                    </a:lnTo>
                    <a:lnTo>
                      <a:pt x="165557" y="871118"/>
                    </a:lnTo>
                    <a:lnTo>
                      <a:pt x="168148" y="871118"/>
                    </a:lnTo>
                    <a:lnTo>
                      <a:pt x="160566" y="858418"/>
                    </a:lnTo>
                    <a:lnTo>
                      <a:pt x="155638" y="845718"/>
                    </a:lnTo>
                    <a:lnTo>
                      <a:pt x="152590" y="833018"/>
                    </a:lnTo>
                    <a:lnTo>
                      <a:pt x="150685" y="833018"/>
                    </a:lnTo>
                    <a:lnTo>
                      <a:pt x="149631" y="820318"/>
                    </a:lnTo>
                    <a:lnTo>
                      <a:pt x="148221" y="807618"/>
                    </a:lnTo>
                    <a:lnTo>
                      <a:pt x="145834" y="794918"/>
                    </a:lnTo>
                    <a:lnTo>
                      <a:pt x="136283" y="794918"/>
                    </a:lnTo>
                    <a:lnTo>
                      <a:pt x="130670" y="782218"/>
                    </a:lnTo>
                    <a:lnTo>
                      <a:pt x="125069" y="782218"/>
                    </a:lnTo>
                    <a:lnTo>
                      <a:pt x="119519" y="769518"/>
                    </a:lnTo>
                    <a:lnTo>
                      <a:pt x="108724" y="756818"/>
                    </a:lnTo>
                    <a:lnTo>
                      <a:pt x="103263" y="756818"/>
                    </a:lnTo>
                    <a:lnTo>
                      <a:pt x="97866" y="744118"/>
                    </a:lnTo>
                    <a:lnTo>
                      <a:pt x="99491" y="731418"/>
                    </a:lnTo>
                    <a:lnTo>
                      <a:pt x="97891" y="718718"/>
                    </a:lnTo>
                    <a:lnTo>
                      <a:pt x="95377" y="693318"/>
                    </a:lnTo>
                    <a:lnTo>
                      <a:pt x="94259" y="680618"/>
                    </a:lnTo>
                    <a:lnTo>
                      <a:pt x="99631" y="680618"/>
                    </a:lnTo>
                    <a:lnTo>
                      <a:pt x="99390" y="667918"/>
                    </a:lnTo>
                    <a:lnTo>
                      <a:pt x="97561" y="667918"/>
                    </a:lnTo>
                    <a:lnTo>
                      <a:pt x="95758" y="642518"/>
                    </a:lnTo>
                    <a:lnTo>
                      <a:pt x="95631" y="629818"/>
                    </a:lnTo>
                    <a:lnTo>
                      <a:pt x="104825" y="629818"/>
                    </a:lnTo>
                    <a:lnTo>
                      <a:pt x="102730" y="617118"/>
                    </a:lnTo>
                    <a:lnTo>
                      <a:pt x="101333" y="604418"/>
                    </a:lnTo>
                    <a:lnTo>
                      <a:pt x="100736" y="591718"/>
                    </a:lnTo>
                    <a:lnTo>
                      <a:pt x="101079" y="579018"/>
                    </a:lnTo>
                    <a:lnTo>
                      <a:pt x="95732" y="579018"/>
                    </a:lnTo>
                    <a:lnTo>
                      <a:pt x="93408" y="591718"/>
                    </a:lnTo>
                    <a:lnTo>
                      <a:pt x="89255" y="591718"/>
                    </a:lnTo>
                    <a:lnTo>
                      <a:pt x="90182" y="604418"/>
                    </a:lnTo>
                    <a:lnTo>
                      <a:pt x="87350" y="604418"/>
                    </a:lnTo>
                    <a:lnTo>
                      <a:pt x="83058" y="617118"/>
                    </a:lnTo>
                    <a:lnTo>
                      <a:pt x="80276" y="606513"/>
                    </a:lnTo>
                    <a:lnTo>
                      <a:pt x="80276" y="871118"/>
                    </a:lnTo>
                    <a:lnTo>
                      <a:pt x="66751" y="858418"/>
                    </a:lnTo>
                    <a:lnTo>
                      <a:pt x="76428" y="858418"/>
                    </a:lnTo>
                    <a:lnTo>
                      <a:pt x="80276" y="871118"/>
                    </a:lnTo>
                    <a:lnTo>
                      <a:pt x="80276" y="606513"/>
                    </a:lnTo>
                    <a:lnTo>
                      <a:pt x="79730" y="604418"/>
                    </a:lnTo>
                    <a:lnTo>
                      <a:pt x="77139" y="579018"/>
                    </a:lnTo>
                    <a:lnTo>
                      <a:pt x="69380" y="579018"/>
                    </a:lnTo>
                    <a:lnTo>
                      <a:pt x="70053" y="566318"/>
                    </a:lnTo>
                    <a:lnTo>
                      <a:pt x="76974" y="566318"/>
                    </a:lnTo>
                    <a:lnTo>
                      <a:pt x="73647" y="553618"/>
                    </a:lnTo>
                    <a:lnTo>
                      <a:pt x="69240" y="540918"/>
                    </a:lnTo>
                    <a:lnTo>
                      <a:pt x="66382" y="528218"/>
                    </a:lnTo>
                    <a:lnTo>
                      <a:pt x="67691" y="515518"/>
                    </a:lnTo>
                    <a:lnTo>
                      <a:pt x="72732" y="515518"/>
                    </a:lnTo>
                    <a:lnTo>
                      <a:pt x="76542" y="528218"/>
                    </a:lnTo>
                    <a:lnTo>
                      <a:pt x="78676" y="528218"/>
                    </a:lnTo>
                    <a:lnTo>
                      <a:pt x="78651" y="540918"/>
                    </a:lnTo>
                    <a:lnTo>
                      <a:pt x="81521" y="515518"/>
                    </a:lnTo>
                    <a:lnTo>
                      <a:pt x="83972" y="528218"/>
                    </a:lnTo>
                    <a:lnTo>
                      <a:pt x="85369" y="528218"/>
                    </a:lnTo>
                    <a:lnTo>
                      <a:pt x="86309" y="541032"/>
                    </a:lnTo>
                    <a:lnTo>
                      <a:pt x="87350" y="553618"/>
                    </a:lnTo>
                    <a:lnTo>
                      <a:pt x="88887" y="553618"/>
                    </a:lnTo>
                    <a:lnTo>
                      <a:pt x="91173" y="566318"/>
                    </a:lnTo>
                    <a:lnTo>
                      <a:pt x="99669" y="566318"/>
                    </a:lnTo>
                    <a:lnTo>
                      <a:pt x="95910" y="540918"/>
                    </a:lnTo>
                    <a:lnTo>
                      <a:pt x="92367" y="515518"/>
                    </a:lnTo>
                    <a:lnTo>
                      <a:pt x="88544" y="490118"/>
                    </a:lnTo>
                    <a:lnTo>
                      <a:pt x="83947" y="477418"/>
                    </a:lnTo>
                    <a:lnTo>
                      <a:pt x="90995" y="464718"/>
                    </a:lnTo>
                    <a:lnTo>
                      <a:pt x="92887" y="452018"/>
                    </a:lnTo>
                    <a:lnTo>
                      <a:pt x="93484" y="439318"/>
                    </a:lnTo>
                    <a:lnTo>
                      <a:pt x="94437" y="439318"/>
                    </a:lnTo>
                    <a:lnTo>
                      <a:pt x="96316" y="426618"/>
                    </a:lnTo>
                    <a:lnTo>
                      <a:pt x="103009" y="426618"/>
                    </a:lnTo>
                    <a:lnTo>
                      <a:pt x="107848" y="413918"/>
                    </a:lnTo>
                    <a:lnTo>
                      <a:pt x="110744" y="424116"/>
                    </a:lnTo>
                    <a:lnTo>
                      <a:pt x="116687" y="401218"/>
                    </a:lnTo>
                    <a:lnTo>
                      <a:pt x="121450" y="388518"/>
                    </a:lnTo>
                    <a:lnTo>
                      <a:pt x="123177" y="375818"/>
                    </a:lnTo>
                    <a:lnTo>
                      <a:pt x="124904" y="363118"/>
                    </a:lnTo>
                    <a:lnTo>
                      <a:pt x="127596" y="350418"/>
                    </a:lnTo>
                    <a:lnTo>
                      <a:pt x="132981" y="337718"/>
                    </a:lnTo>
                    <a:lnTo>
                      <a:pt x="143649" y="337718"/>
                    </a:lnTo>
                    <a:lnTo>
                      <a:pt x="149707" y="325018"/>
                    </a:lnTo>
                    <a:lnTo>
                      <a:pt x="144856" y="325018"/>
                    </a:lnTo>
                    <a:lnTo>
                      <a:pt x="140639" y="312318"/>
                    </a:lnTo>
                    <a:lnTo>
                      <a:pt x="137617" y="312318"/>
                    </a:lnTo>
                    <a:lnTo>
                      <a:pt x="142532" y="299618"/>
                    </a:lnTo>
                    <a:lnTo>
                      <a:pt x="154724" y="286918"/>
                    </a:lnTo>
                    <a:lnTo>
                      <a:pt x="167386" y="274218"/>
                    </a:lnTo>
                    <a:lnTo>
                      <a:pt x="178917" y="261518"/>
                    </a:lnTo>
                    <a:lnTo>
                      <a:pt x="176669" y="261518"/>
                    </a:lnTo>
                    <a:lnTo>
                      <a:pt x="174675" y="248818"/>
                    </a:lnTo>
                    <a:lnTo>
                      <a:pt x="180200" y="248818"/>
                    </a:lnTo>
                    <a:lnTo>
                      <a:pt x="186474" y="236118"/>
                    </a:lnTo>
                    <a:lnTo>
                      <a:pt x="199707" y="236118"/>
                    </a:lnTo>
                    <a:lnTo>
                      <a:pt x="198932" y="248818"/>
                    </a:lnTo>
                    <a:lnTo>
                      <a:pt x="200761" y="236118"/>
                    </a:lnTo>
                    <a:lnTo>
                      <a:pt x="207733" y="223418"/>
                    </a:lnTo>
                    <a:lnTo>
                      <a:pt x="216420" y="223418"/>
                    </a:lnTo>
                    <a:lnTo>
                      <a:pt x="226212" y="210718"/>
                    </a:lnTo>
                    <a:lnTo>
                      <a:pt x="236486" y="198018"/>
                    </a:lnTo>
                    <a:lnTo>
                      <a:pt x="241820" y="185318"/>
                    </a:lnTo>
                    <a:lnTo>
                      <a:pt x="246951" y="185318"/>
                    </a:lnTo>
                    <a:lnTo>
                      <a:pt x="251891" y="172618"/>
                    </a:lnTo>
                    <a:lnTo>
                      <a:pt x="252463" y="172618"/>
                    </a:lnTo>
                    <a:lnTo>
                      <a:pt x="250266" y="163080"/>
                    </a:lnTo>
                    <a:lnTo>
                      <a:pt x="242341" y="172618"/>
                    </a:lnTo>
                    <a:lnTo>
                      <a:pt x="235902" y="172618"/>
                    </a:lnTo>
                    <a:lnTo>
                      <a:pt x="239242" y="159918"/>
                    </a:lnTo>
                    <a:lnTo>
                      <a:pt x="242760" y="159918"/>
                    </a:lnTo>
                    <a:lnTo>
                      <a:pt x="246481" y="147218"/>
                    </a:lnTo>
                    <a:lnTo>
                      <a:pt x="233121" y="147218"/>
                    </a:lnTo>
                    <a:lnTo>
                      <a:pt x="237604" y="134518"/>
                    </a:lnTo>
                    <a:lnTo>
                      <a:pt x="246951" y="121818"/>
                    </a:lnTo>
                    <a:lnTo>
                      <a:pt x="251968" y="109118"/>
                    </a:lnTo>
                    <a:lnTo>
                      <a:pt x="257124" y="109118"/>
                    </a:lnTo>
                    <a:lnTo>
                      <a:pt x="262420" y="96418"/>
                    </a:lnTo>
                    <a:lnTo>
                      <a:pt x="251167" y="96418"/>
                    </a:lnTo>
                    <a:lnTo>
                      <a:pt x="244246" y="109118"/>
                    </a:lnTo>
                    <a:lnTo>
                      <a:pt x="238213" y="109118"/>
                    </a:lnTo>
                    <a:lnTo>
                      <a:pt x="232930" y="121818"/>
                    </a:lnTo>
                    <a:lnTo>
                      <a:pt x="228142" y="121818"/>
                    </a:lnTo>
                    <a:lnTo>
                      <a:pt x="223786" y="134518"/>
                    </a:lnTo>
                    <a:lnTo>
                      <a:pt x="219798" y="134518"/>
                    </a:lnTo>
                    <a:lnTo>
                      <a:pt x="216027" y="147218"/>
                    </a:lnTo>
                    <a:lnTo>
                      <a:pt x="208229" y="147218"/>
                    </a:lnTo>
                    <a:lnTo>
                      <a:pt x="203936" y="159918"/>
                    </a:lnTo>
                    <a:lnTo>
                      <a:pt x="199351" y="159918"/>
                    </a:lnTo>
                    <a:lnTo>
                      <a:pt x="194094" y="172618"/>
                    </a:lnTo>
                    <a:lnTo>
                      <a:pt x="168732" y="172618"/>
                    </a:lnTo>
                    <a:lnTo>
                      <a:pt x="162864" y="185318"/>
                    </a:lnTo>
                    <a:lnTo>
                      <a:pt x="158127" y="198018"/>
                    </a:lnTo>
                    <a:lnTo>
                      <a:pt x="156070" y="198018"/>
                    </a:lnTo>
                    <a:lnTo>
                      <a:pt x="151371" y="210718"/>
                    </a:lnTo>
                    <a:lnTo>
                      <a:pt x="146316" y="210718"/>
                    </a:lnTo>
                    <a:lnTo>
                      <a:pt x="141935" y="223418"/>
                    </a:lnTo>
                    <a:lnTo>
                      <a:pt x="138963" y="210718"/>
                    </a:lnTo>
                    <a:lnTo>
                      <a:pt x="137718" y="210718"/>
                    </a:lnTo>
                    <a:lnTo>
                      <a:pt x="140169" y="198018"/>
                    </a:lnTo>
                    <a:lnTo>
                      <a:pt x="148272" y="185318"/>
                    </a:lnTo>
                    <a:lnTo>
                      <a:pt x="129806" y="210718"/>
                    </a:lnTo>
                    <a:lnTo>
                      <a:pt x="114998" y="223418"/>
                    </a:lnTo>
                    <a:lnTo>
                      <a:pt x="102971" y="248818"/>
                    </a:lnTo>
                    <a:lnTo>
                      <a:pt x="92837" y="274218"/>
                    </a:lnTo>
                    <a:lnTo>
                      <a:pt x="83566" y="299618"/>
                    </a:lnTo>
                    <a:lnTo>
                      <a:pt x="74218" y="325018"/>
                    </a:lnTo>
                    <a:lnTo>
                      <a:pt x="63893" y="350418"/>
                    </a:lnTo>
                    <a:lnTo>
                      <a:pt x="51676" y="375818"/>
                    </a:lnTo>
                    <a:lnTo>
                      <a:pt x="48133" y="375818"/>
                    </a:lnTo>
                    <a:lnTo>
                      <a:pt x="52070" y="363118"/>
                    </a:lnTo>
                    <a:lnTo>
                      <a:pt x="48463" y="363118"/>
                    </a:lnTo>
                    <a:lnTo>
                      <a:pt x="47345" y="388518"/>
                    </a:lnTo>
                    <a:lnTo>
                      <a:pt x="44361" y="388518"/>
                    </a:lnTo>
                    <a:lnTo>
                      <a:pt x="42608" y="401218"/>
                    </a:lnTo>
                    <a:lnTo>
                      <a:pt x="38544" y="401218"/>
                    </a:lnTo>
                    <a:lnTo>
                      <a:pt x="35445" y="413918"/>
                    </a:lnTo>
                    <a:lnTo>
                      <a:pt x="32258" y="413918"/>
                    </a:lnTo>
                    <a:lnTo>
                      <a:pt x="29476" y="426618"/>
                    </a:lnTo>
                    <a:lnTo>
                      <a:pt x="23926" y="439318"/>
                    </a:lnTo>
                    <a:lnTo>
                      <a:pt x="22059" y="439318"/>
                    </a:lnTo>
                    <a:lnTo>
                      <a:pt x="20345" y="452018"/>
                    </a:lnTo>
                    <a:lnTo>
                      <a:pt x="19646" y="452018"/>
                    </a:lnTo>
                    <a:lnTo>
                      <a:pt x="20345" y="464718"/>
                    </a:lnTo>
                    <a:lnTo>
                      <a:pt x="17297" y="464718"/>
                    </a:lnTo>
                    <a:lnTo>
                      <a:pt x="17157" y="452018"/>
                    </a:lnTo>
                    <a:lnTo>
                      <a:pt x="17729" y="452018"/>
                    </a:lnTo>
                    <a:lnTo>
                      <a:pt x="16827" y="439318"/>
                    </a:lnTo>
                    <a:lnTo>
                      <a:pt x="13030" y="452018"/>
                    </a:lnTo>
                    <a:lnTo>
                      <a:pt x="11506" y="464718"/>
                    </a:lnTo>
                    <a:lnTo>
                      <a:pt x="11722" y="477418"/>
                    </a:lnTo>
                    <a:lnTo>
                      <a:pt x="13106" y="490118"/>
                    </a:lnTo>
                    <a:lnTo>
                      <a:pt x="16421" y="515518"/>
                    </a:lnTo>
                    <a:lnTo>
                      <a:pt x="17335" y="528218"/>
                    </a:lnTo>
                    <a:lnTo>
                      <a:pt x="16827" y="540918"/>
                    </a:lnTo>
                    <a:lnTo>
                      <a:pt x="7569" y="540918"/>
                    </a:lnTo>
                    <a:lnTo>
                      <a:pt x="4102" y="553618"/>
                    </a:lnTo>
                    <a:lnTo>
                      <a:pt x="0" y="566318"/>
                    </a:lnTo>
                    <a:lnTo>
                      <a:pt x="2197" y="579018"/>
                    </a:lnTo>
                    <a:lnTo>
                      <a:pt x="6108" y="604418"/>
                    </a:lnTo>
                    <a:lnTo>
                      <a:pt x="8255" y="629818"/>
                    </a:lnTo>
                    <a:lnTo>
                      <a:pt x="10960" y="642518"/>
                    </a:lnTo>
                    <a:lnTo>
                      <a:pt x="14185" y="667918"/>
                    </a:lnTo>
                    <a:lnTo>
                      <a:pt x="18008" y="693318"/>
                    </a:lnTo>
                    <a:lnTo>
                      <a:pt x="22529" y="706018"/>
                    </a:lnTo>
                    <a:lnTo>
                      <a:pt x="12458" y="706018"/>
                    </a:lnTo>
                    <a:lnTo>
                      <a:pt x="12344" y="718718"/>
                    </a:lnTo>
                    <a:lnTo>
                      <a:pt x="13792" y="731418"/>
                    </a:lnTo>
                    <a:lnTo>
                      <a:pt x="15938" y="744118"/>
                    </a:lnTo>
                    <a:lnTo>
                      <a:pt x="17094" y="756818"/>
                    </a:lnTo>
                    <a:lnTo>
                      <a:pt x="15875" y="756818"/>
                    </a:lnTo>
                    <a:lnTo>
                      <a:pt x="10934" y="769518"/>
                    </a:lnTo>
                    <a:lnTo>
                      <a:pt x="13436" y="769518"/>
                    </a:lnTo>
                    <a:lnTo>
                      <a:pt x="17386" y="782218"/>
                    </a:lnTo>
                    <a:lnTo>
                      <a:pt x="22377" y="782218"/>
                    </a:lnTo>
                    <a:lnTo>
                      <a:pt x="27978" y="794918"/>
                    </a:lnTo>
                    <a:lnTo>
                      <a:pt x="23012" y="782218"/>
                    </a:lnTo>
                    <a:lnTo>
                      <a:pt x="25908" y="769518"/>
                    </a:lnTo>
                    <a:lnTo>
                      <a:pt x="30441" y="769518"/>
                    </a:lnTo>
                    <a:lnTo>
                      <a:pt x="34251" y="782218"/>
                    </a:lnTo>
                    <a:lnTo>
                      <a:pt x="36385" y="794918"/>
                    </a:lnTo>
                    <a:lnTo>
                      <a:pt x="38760" y="794918"/>
                    </a:lnTo>
                    <a:lnTo>
                      <a:pt x="42316" y="807618"/>
                    </a:lnTo>
                    <a:lnTo>
                      <a:pt x="51422" y="807618"/>
                    </a:lnTo>
                    <a:lnTo>
                      <a:pt x="46685" y="833018"/>
                    </a:lnTo>
                    <a:lnTo>
                      <a:pt x="65024" y="833018"/>
                    </a:lnTo>
                    <a:lnTo>
                      <a:pt x="67919" y="845718"/>
                    </a:lnTo>
                    <a:lnTo>
                      <a:pt x="64909" y="858418"/>
                    </a:lnTo>
                    <a:lnTo>
                      <a:pt x="55575" y="858418"/>
                    </a:lnTo>
                    <a:lnTo>
                      <a:pt x="58254" y="871118"/>
                    </a:lnTo>
                    <a:lnTo>
                      <a:pt x="64541" y="871118"/>
                    </a:lnTo>
                    <a:lnTo>
                      <a:pt x="68440" y="883818"/>
                    </a:lnTo>
                    <a:lnTo>
                      <a:pt x="56184" y="883818"/>
                    </a:lnTo>
                    <a:lnTo>
                      <a:pt x="48209" y="871118"/>
                    </a:lnTo>
                    <a:lnTo>
                      <a:pt x="41160" y="871118"/>
                    </a:lnTo>
                    <a:lnTo>
                      <a:pt x="42722" y="883818"/>
                    </a:lnTo>
                    <a:lnTo>
                      <a:pt x="57785" y="896518"/>
                    </a:lnTo>
                    <a:lnTo>
                      <a:pt x="74117" y="921918"/>
                    </a:lnTo>
                    <a:lnTo>
                      <a:pt x="88938" y="934618"/>
                    </a:lnTo>
                    <a:lnTo>
                      <a:pt x="99441" y="960018"/>
                    </a:lnTo>
                    <a:lnTo>
                      <a:pt x="81089" y="960018"/>
                    </a:lnTo>
                    <a:lnTo>
                      <a:pt x="89204" y="972718"/>
                    </a:lnTo>
                    <a:lnTo>
                      <a:pt x="98907" y="972718"/>
                    </a:lnTo>
                    <a:lnTo>
                      <a:pt x="107505" y="985418"/>
                    </a:lnTo>
                    <a:lnTo>
                      <a:pt x="112344" y="998118"/>
                    </a:lnTo>
                    <a:lnTo>
                      <a:pt x="108102" y="998118"/>
                    </a:lnTo>
                    <a:lnTo>
                      <a:pt x="120167" y="1010818"/>
                    </a:lnTo>
                    <a:lnTo>
                      <a:pt x="123571" y="1023518"/>
                    </a:lnTo>
                    <a:lnTo>
                      <a:pt x="124968" y="1036218"/>
                    </a:lnTo>
                    <a:lnTo>
                      <a:pt x="131013" y="1048918"/>
                    </a:lnTo>
                    <a:lnTo>
                      <a:pt x="132372" y="1048918"/>
                    </a:lnTo>
                    <a:lnTo>
                      <a:pt x="137312" y="1061618"/>
                    </a:lnTo>
                    <a:lnTo>
                      <a:pt x="142684" y="1061618"/>
                    </a:lnTo>
                    <a:lnTo>
                      <a:pt x="159689" y="1074318"/>
                    </a:lnTo>
                    <a:lnTo>
                      <a:pt x="163512" y="1087018"/>
                    </a:lnTo>
                    <a:lnTo>
                      <a:pt x="162191" y="1112418"/>
                    </a:lnTo>
                    <a:lnTo>
                      <a:pt x="163804" y="1125118"/>
                    </a:lnTo>
                    <a:lnTo>
                      <a:pt x="160756" y="1125118"/>
                    </a:lnTo>
                    <a:lnTo>
                      <a:pt x="164884" y="1137818"/>
                    </a:lnTo>
                    <a:lnTo>
                      <a:pt x="170992" y="1150518"/>
                    </a:lnTo>
                    <a:lnTo>
                      <a:pt x="178130" y="1150518"/>
                    </a:lnTo>
                    <a:lnTo>
                      <a:pt x="185661" y="1163218"/>
                    </a:lnTo>
                    <a:lnTo>
                      <a:pt x="192671" y="1175918"/>
                    </a:lnTo>
                    <a:lnTo>
                      <a:pt x="199796" y="1175918"/>
                    </a:lnTo>
                    <a:lnTo>
                      <a:pt x="200926" y="1163218"/>
                    </a:lnTo>
                    <a:lnTo>
                      <a:pt x="203339" y="1163218"/>
                    </a:lnTo>
                    <a:lnTo>
                      <a:pt x="205460" y="1150518"/>
                    </a:lnTo>
                    <a:lnTo>
                      <a:pt x="218706" y="1150518"/>
                    </a:lnTo>
                    <a:lnTo>
                      <a:pt x="222415" y="1163218"/>
                    </a:lnTo>
                    <a:lnTo>
                      <a:pt x="221729" y="1175918"/>
                    </a:lnTo>
                    <a:lnTo>
                      <a:pt x="218643" y="1175918"/>
                    </a:lnTo>
                    <a:lnTo>
                      <a:pt x="215112" y="1188618"/>
                    </a:lnTo>
                    <a:lnTo>
                      <a:pt x="223316" y="1188618"/>
                    </a:lnTo>
                    <a:lnTo>
                      <a:pt x="230543" y="1201318"/>
                    </a:lnTo>
                    <a:lnTo>
                      <a:pt x="237299" y="1214018"/>
                    </a:lnTo>
                    <a:lnTo>
                      <a:pt x="244106" y="1214018"/>
                    </a:lnTo>
                    <a:lnTo>
                      <a:pt x="251231" y="1226718"/>
                    </a:lnTo>
                    <a:lnTo>
                      <a:pt x="259346" y="1239418"/>
                    </a:lnTo>
                    <a:lnTo>
                      <a:pt x="268859" y="1239418"/>
                    </a:lnTo>
                    <a:lnTo>
                      <a:pt x="280162" y="1252118"/>
                    </a:lnTo>
                    <a:lnTo>
                      <a:pt x="316458" y="1252118"/>
                    </a:lnTo>
                    <a:lnTo>
                      <a:pt x="323735" y="1264818"/>
                    </a:lnTo>
                    <a:lnTo>
                      <a:pt x="330682" y="1264818"/>
                    </a:lnTo>
                    <a:lnTo>
                      <a:pt x="337146" y="1277518"/>
                    </a:lnTo>
                    <a:lnTo>
                      <a:pt x="342163" y="1277518"/>
                    </a:lnTo>
                    <a:lnTo>
                      <a:pt x="347637" y="1290218"/>
                    </a:lnTo>
                    <a:lnTo>
                      <a:pt x="353974" y="1290218"/>
                    </a:lnTo>
                    <a:lnTo>
                      <a:pt x="355638" y="1277518"/>
                    </a:lnTo>
                    <a:lnTo>
                      <a:pt x="373976" y="1277518"/>
                    </a:lnTo>
                    <a:lnTo>
                      <a:pt x="375907" y="1290218"/>
                    </a:lnTo>
                    <a:lnTo>
                      <a:pt x="374065" y="1302918"/>
                    </a:lnTo>
                    <a:lnTo>
                      <a:pt x="370890" y="1315618"/>
                    </a:lnTo>
                    <a:lnTo>
                      <a:pt x="390575" y="1315618"/>
                    </a:lnTo>
                    <a:lnTo>
                      <a:pt x="396582" y="1328318"/>
                    </a:lnTo>
                    <a:lnTo>
                      <a:pt x="403250" y="1328318"/>
                    </a:lnTo>
                    <a:lnTo>
                      <a:pt x="410819" y="1341018"/>
                    </a:lnTo>
                    <a:lnTo>
                      <a:pt x="400634" y="1341018"/>
                    </a:lnTo>
                    <a:lnTo>
                      <a:pt x="400304" y="1353718"/>
                    </a:lnTo>
                    <a:lnTo>
                      <a:pt x="444322" y="1353718"/>
                    </a:lnTo>
                    <a:lnTo>
                      <a:pt x="429044" y="1341018"/>
                    </a:lnTo>
                    <a:lnTo>
                      <a:pt x="447776" y="1341018"/>
                    </a:lnTo>
                    <a:lnTo>
                      <a:pt x="458876" y="1353718"/>
                    </a:lnTo>
                    <a:lnTo>
                      <a:pt x="466509" y="1366418"/>
                    </a:lnTo>
                    <a:lnTo>
                      <a:pt x="474865" y="1379118"/>
                    </a:lnTo>
                    <a:lnTo>
                      <a:pt x="556793" y="1379118"/>
                    </a:lnTo>
                    <a:lnTo>
                      <a:pt x="566039" y="1391818"/>
                    </a:lnTo>
                    <a:lnTo>
                      <a:pt x="573506" y="1391818"/>
                    </a:lnTo>
                    <a:lnTo>
                      <a:pt x="588429" y="1404518"/>
                    </a:lnTo>
                    <a:lnTo>
                      <a:pt x="594410" y="1404518"/>
                    </a:lnTo>
                    <a:lnTo>
                      <a:pt x="597408" y="1391818"/>
                    </a:lnTo>
                    <a:lnTo>
                      <a:pt x="602183" y="1391818"/>
                    </a:lnTo>
                    <a:lnTo>
                      <a:pt x="610438" y="1379118"/>
                    </a:lnTo>
                    <a:lnTo>
                      <a:pt x="611593" y="1379118"/>
                    </a:lnTo>
                    <a:lnTo>
                      <a:pt x="617804" y="1366418"/>
                    </a:lnTo>
                    <a:lnTo>
                      <a:pt x="626414" y="1379118"/>
                    </a:lnTo>
                    <a:lnTo>
                      <a:pt x="668439" y="1379118"/>
                    </a:lnTo>
                    <a:lnTo>
                      <a:pt x="676579" y="1391818"/>
                    </a:lnTo>
                    <a:lnTo>
                      <a:pt x="723176" y="1391818"/>
                    </a:lnTo>
                    <a:lnTo>
                      <a:pt x="728586" y="1404518"/>
                    </a:lnTo>
                    <a:lnTo>
                      <a:pt x="704164" y="1404518"/>
                    </a:lnTo>
                    <a:lnTo>
                      <a:pt x="693293" y="1417218"/>
                    </a:lnTo>
                    <a:lnTo>
                      <a:pt x="675855" y="1417218"/>
                    </a:lnTo>
                    <a:lnTo>
                      <a:pt x="668909" y="1404518"/>
                    </a:lnTo>
                    <a:lnTo>
                      <a:pt x="655472" y="1404518"/>
                    </a:lnTo>
                    <a:lnTo>
                      <a:pt x="663117" y="1391818"/>
                    </a:lnTo>
                    <a:lnTo>
                      <a:pt x="610273" y="1391818"/>
                    </a:lnTo>
                    <a:lnTo>
                      <a:pt x="607148" y="1404518"/>
                    </a:lnTo>
                    <a:lnTo>
                      <a:pt x="607707" y="1404518"/>
                    </a:lnTo>
                    <a:lnTo>
                      <a:pt x="625233" y="1417218"/>
                    </a:lnTo>
                    <a:lnTo>
                      <a:pt x="660857" y="1417218"/>
                    </a:lnTo>
                    <a:lnTo>
                      <a:pt x="678662" y="1429918"/>
                    </a:lnTo>
                    <a:lnTo>
                      <a:pt x="747090" y="1429918"/>
                    </a:lnTo>
                    <a:lnTo>
                      <a:pt x="742518" y="1442618"/>
                    </a:lnTo>
                    <a:lnTo>
                      <a:pt x="737692" y="1455318"/>
                    </a:lnTo>
                    <a:lnTo>
                      <a:pt x="732637" y="1455318"/>
                    </a:lnTo>
                    <a:lnTo>
                      <a:pt x="727341" y="1468018"/>
                    </a:lnTo>
                    <a:lnTo>
                      <a:pt x="721817" y="1480718"/>
                    </a:lnTo>
                    <a:lnTo>
                      <a:pt x="716051" y="1493418"/>
                    </a:lnTo>
                    <a:lnTo>
                      <a:pt x="710057" y="1506118"/>
                    </a:lnTo>
                    <a:lnTo>
                      <a:pt x="703834" y="1518818"/>
                    </a:lnTo>
                    <a:lnTo>
                      <a:pt x="725576" y="1518818"/>
                    </a:lnTo>
                    <a:lnTo>
                      <a:pt x="732574" y="1506118"/>
                    </a:lnTo>
                    <a:lnTo>
                      <a:pt x="732294" y="1493418"/>
                    </a:lnTo>
                    <a:lnTo>
                      <a:pt x="735685" y="1480718"/>
                    </a:lnTo>
                    <a:lnTo>
                      <a:pt x="764044" y="1480718"/>
                    </a:lnTo>
                    <a:lnTo>
                      <a:pt x="759485" y="1493418"/>
                    </a:lnTo>
                    <a:lnTo>
                      <a:pt x="774230" y="1480718"/>
                    </a:lnTo>
                    <a:lnTo>
                      <a:pt x="779322" y="1480718"/>
                    </a:lnTo>
                    <a:lnTo>
                      <a:pt x="780580" y="1468018"/>
                    </a:lnTo>
                    <a:lnTo>
                      <a:pt x="787336" y="1468018"/>
                    </a:lnTo>
                    <a:lnTo>
                      <a:pt x="795947" y="1455318"/>
                    </a:lnTo>
                    <a:lnTo>
                      <a:pt x="809421" y="1455318"/>
                    </a:lnTo>
                    <a:lnTo>
                      <a:pt x="811923" y="1442618"/>
                    </a:lnTo>
                    <a:lnTo>
                      <a:pt x="843534" y="1442618"/>
                    </a:lnTo>
                    <a:lnTo>
                      <a:pt x="839495" y="1455318"/>
                    </a:lnTo>
                    <a:lnTo>
                      <a:pt x="846645" y="1455318"/>
                    </a:lnTo>
                    <a:lnTo>
                      <a:pt x="853313" y="1468018"/>
                    </a:lnTo>
                    <a:lnTo>
                      <a:pt x="868667" y="1468018"/>
                    </a:lnTo>
                    <a:lnTo>
                      <a:pt x="869010" y="1455318"/>
                    </a:lnTo>
                    <a:lnTo>
                      <a:pt x="865695" y="1455318"/>
                    </a:lnTo>
                    <a:lnTo>
                      <a:pt x="866051" y="1442618"/>
                    </a:lnTo>
                    <a:lnTo>
                      <a:pt x="901979" y="1442618"/>
                    </a:lnTo>
                    <a:lnTo>
                      <a:pt x="910120" y="1429918"/>
                    </a:lnTo>
                    <a:lnTo>
                      <a:pt x="958977" y="1429918"/>
                    </a:lnTo>
                    <a:lnTo>
                      <a:pt x="950302" y="1442618"/>
                    </a:lnTo>
                    <a:lnTo>
                      <a:pt x="956716" y="1442618"/>
                    </a:lnTo>
                    <a:lnTo>
                      <a:pt x="966000" y="1429918"/>
                    </a:lnTo>
                    <a:lnTo>
                      <a:pt x="965682" y="1429918"/>
                    </a:lnTo>
                    <a:lnTo>
                      <a:pt x="970622" y="1424952"/>
                    </a:lnTo>
                    <a:lnTo>
                      <a:pt x="967498" y="1429918"/>
                    </a:lnTo>
                    <a:lnTo>
                      <a:pt x="970546" y="1429918"/>
                    </a:lnTo>
                    <a:lnTo>
                      <a:pt x="969657" y="1442618"/>
                    </a:lnTo>
                    <a:lnTo>
                      <a:pt x="982459" y="1442618"/>
                    </a:lnTo>
                    <a:lnTo>
                      <a:pt x="984529" y="1429918"/>
                    </a:lnTo>
                    <a:lnTo>
                      <a:pt x="991463" y="1429918"/>
                    </a:lnTo>
                    <a:lnTo>
                      <a:pt x="998880" y="1417218"/>
                    </a:lnTo>
                    <a:lnTo>
                      <a:pt x="995451" y="1417218"/>
                    </a:lnTo>
                    <a:lnTo>
                      <a:pt x="1009370" y="1404518"/>
                    </a:lnTo>
                    <a:lnTo>
                      <a:pt x="1028179" y="1379118"/>
                    </a:lnTo>
                    <a:lnTo>
                      <a:pt x="1050340" y="1366418"/>
                    </a:lnTo>
                    <a:lnTo>
                      <a:pt x="1074331" y="1341018"/>
                    </a:lnTo>
                    <a:lnTo>
                      <a:pt x="1072553" y="1353718"/>
                    </a:lnTo>
                    <a:lnTo>
                      <a:pt x="1062253" y="1366418"/>
                    </a:lnTo>
                    <a:lnTo>
                      <a:pt x="1055992" y="1379118"/>
                    </a:lnTo>
                    <a:lnTo>
                      <a:pt x="1070102" y="1379118"/>
                    </a:lnTo>
                    <a:lnTo>
                      <a:pt x="1073238" y="1366418"/>
                    </a:lnTo>
                    <a:lnTo>
                      <a:pt x="1076147" y="1366418"/>
                    </a:lnTo>
                    <a:lnTo>
                      <a:pt x="1079207" y="1353718"/>
                    </a:lnTo>
                    <a:lnTo>
                      <a:pt x="1082852" y="1353718"/>
                    </a:lnTo>
                    <a:lnTo>
                      <a:pt x="1087716" y="1341018"/>
                    </a:lnTo>
                    <a:lnTo>
                      <a:pt x="1094219" y="1341018"/>
                    </a:lnTo>
                    <a:lnTo>
                      <a:pt x="1102791" y="1328318"/>
                    </a:lnTo>
                    <a:lnTo>
                      <a:pt x="1104392" y="1341018"/>
                    </a:lnTo>
                    <a:lnTo>
                      <a:pt x="1110246" y="1341018"/>
                    </a:lnTo>
                    <a:lnTo>
                      <a:pt x="1117219" y="1328318"/>
                    </a:lnTo>
                    <a:lnTo>
                      <a:pt x="1122146" y="1328318"/>
                    </a:lnTo>
                    <a:lnTo>
                      <a:pt x="1125677" y="1315618"/>
                    </a:lnTo>
                    <a:lnTo>
                      <a:pt x="1128852" y="1315618"/>
                    </a:lnTo>
                    <a:lnTo>
                      <a:pt x="1131735" y="1302918"/>
                    </a:lnTo>
                    <a:lnTo>
                      <a:pt x="1134427" y="1290218"/>
                    </a:lnTo>
                    <a:lnTo>
                      <a:pt x="1139520" y="1290218"/>
                    </a:lnTo>
                    <a:lnTo>
                      <a:pt x="1144409" y="1277518"/>
                    </a:lnTo>
                    <a:lnTo>
                      <a:pt x="1149108" y="1277518"/>
                    </a:lnTo>
                    <a:lnTo>
                      <a:pt x="1153591" y="1264818"/>
                    </a:lnTo>
                    <a:lnTo>
                      <a:pt x="1154849" y="1264818"/>
                    </a:lnTo>
                    <a:lnTo>
                      <a:pt x="1156271" y="1252118"/>
                    </a:lnTo>
                    <a:lnTo>
                      <a:pt x="1159852" y="1239418"/>
                    </a:lnTo>
                    <a:lnTo>
                      <a:pt x="1165186" y="1239418"/>
                    </a:lnTo>
                    <a:lnTo>
                      <a:pt x="1171841" y="1226718"/>
                    </a:lnTo>
                    <a:lnTo>
                      <a:pt x="1178699" y="1214018"/>
                    </a:lnTo>
                    <a:lnTo>
                      <a:pt x="1185532" y="1214018"/>
                    </a:lnTo>
                    <a:lnTo>
                      <a:pt x="1191450" y="1201318"/>
                    </a:lnTo>
                    <a:lnTo>
                      <a:pt x="1195578" y="1188618"/>
                    </a:lnTo>
                    <a:lnTo>
                      <a:pt x="1194841" y="1200137"/>
                    </a:lnTo>
                    <a:lnTo>
                      <a:pt x="1203337" y="1188618"/>
                    </a:lnTo>
                    <a:lnTo>
                      <a:pt x="1209268" y="1175918"/>
                    </a:lnTo>
                    <a:lnTo>
                      <a:pt x="1212761" y="1163218"/>
                    </a:lnTo>
                    <a:lnTo>
                      <a:pt x="1214805" y="1150518"/>
                    </a:lnTo>
                    <a:lnTo>
                      <a:pt x="1224813" y="1150518"/>
                    </a:lnTo>
                    <a:lnTo>
                      <a:pt x="1219339" y="1137818"/>
                    </a:lnTo>
                    <a:lnTo>
                      <a:pt x="1219377" y="1125118"/>
                    </a:lnTo>
                    <a:lnTo>
                      <a:pt x="1221359" y="1099718"/>
                    </a:lnTo>
                    <a:lnTo>
                      <a:pt x="1221765" y="1087018"/>
                    </a:lnTo>
                    <a:lnTo>
                      <a:pt x="1220139" y="1099718"/>
                    </a:lnTo>
                    <a:lnTo>
                      <a:pt x="1218018" y="1112418"/>
                    </a:lnTo>
                    <a:lnTo>
                      <a:pt x="1215618" y="1112418"/>
                    </a:lnTo>
                    <a:lnTo>
                      <a:pt x="1213116" y="1125118"/>
                    </a:lnTo>
                    <a:lnTo>
                      <a:pt x="1209789" y="1125118"/>
                    </a:lnTo>
                    <a:lnTo>
                      <a:pt x="1206119" y="1137818"/>
                    </a:lnTo>
                    <a:lnTo>
                      <a:pt x="1202220" y="1137818"/>
                    </a:lnTo>
                    <a:lnTo>
                      <a:pt x="1194701" y="1150518"/>
                    </a:lnTo>
                    <a:lnTo>
                      <a:pt x="1191158" y="1163218"/>
                    </a:lnTo>
                    <a:lnTo>
                      <a:pt x="1188351" y="1163218"/>
                    </a:lnTo>
                    <a:lnTo>
                      <a:pt x="1185468" y="1175918"/>
                    </a:lnTo>
                    <a:lnTo>
                      <a:pt x="1182560" y="1175918"/>
                    </a:lnTo>
                    <a:lnTo>
                      <a:pt x="1179664" y="1188618"/>
                    </a:lnTo>
                    <a:lnTo>
                      <a:pt x="1178496" y="1175918"/>
                    </a:lnTo>
                    <a:lnTo>
                      <a:pt x="1177899" y="1175918"/>
                    </a:lnTo>
                    <a:lnTo>
                      <a:pt x="1177696" y="1163218"/>
                    </a:lnTo>
                    <a:lnTo>
                      <a:pt x="1177734" y="1150518"/>
                    </a:lnTo>
                    <a:lnTo>
                      <a:pt x="1177531" y="1150518"/>
                    </a:lnTo>
                    <a:lnTo>
                      <a:pt x="1177150" y="1137818"/>
                    </a:lnTo>
                    <a:lnTo>
                      <a:pt x="1176413" y="1137818"/>
                    </a:lnTo>
                    <a:lnTo>
                      <a:pt x="1175131" y="1125118"/>
                    </a:lnTo>
                    <a:lnTo>
                      <a:pt x="1179169" y="1112418"/>
                    </a:lnTo>
                    <a:lnTo>
                      <a:pt x="1183043" y="1112418"/>
                    </a:lnTo>
                    <a:lnTo>
                      <a:pt x="1179360" y="1099718"/>
                    </a:lnTo>
                    <a:lnTo>
                      <a:pt x="1176312" y="1099718"/>
                    </a:lnTo>
                    <a:lnTo>
                      <a:pt x="1175207" y="1087018"/>
                    </a:lnTo>
                    <a:lnTo>
                      <a:pt x="1182077" y="1087018"/>
                    </a:lnTo>
                    <a:lnTo>
                      <a:pt x="1186459" y="1074318"/>
                    </a:lnTo>
                    <a:lnTo>
                      <a:pt x="1187361" y="1061618"/>
                    </a:lnTo>
                    <a:lnTo>
                      <a:pt x="1185824" y="1048918"/>
                    </a:lnTo>
                    <a:lnTo>
                      <a:pt x="1182903" y="1048918"/>
                    </a:lnTo>
                    <a:lnTo>
                      <a:pt x="1179880" y="1036218"/>
                    </a:lnTo>
                    <a:lnTo>
                      <a:pt x="1177886" y="1036218"/>
                    </a:lnTo>
                    <a:lnTo>
                      <a:pt x="1177798" y="1023518"/>
                    </a:lnTo>
                    <a:lnTo>
                      <a:pt x="1180477" y="1010818"/>
                    </a:lnTo>
                    <a:lnTo>
                      <a:pt x="1188021" y="1010818"/>
                    </a:lnTo>
                    <a:lnTo>
                      <a:pt x="1191221" y="1023518"/>
                    </a:lnTo>
                    <a:lnTo>
                      <a:pt x="1192593" y="1036218"/>
                    </a:lnTo>
                    <a:lnTo>
                      <a:pt x="1193139" y="1036218"/>
                    </a:lnTo>
                    <a:lnTo>
                      <a:pt x="1193482" y="1048918"/>
                    </a:lnTo>
                    <a:lnTo>
                      <a:pt x="1193761" y="1061618"/>
                    </a:lnTo>
                    <a:lnTo>
                      <a:pt x="1194142" y="1074318"/>
                    </a:lnTo>
                    <a:lnTo>
                      <a:pt x="1201191" y="1074318"/>
                    </a:lnTo>
                    <a:lnTo>
                      <a:pt x="1201356" y="1087018"/>
                    </a:lnTo>
                    <a:lnTo>
                      <a:pt x="1213053" y="1087018"/>
                    </a:lnTo>
                    <a:lnTo>
                      <a:pt x="1207985" y="1074318"/>
                    </a:lnTo>
                    <a:lnTo>
                      <a:pt x="1217930" y="1074318"/>
                    </a:lnTo>
                    <a:lnTo>
                      <a:pt x="1218438" y="1061618"/>
                    </a:lnTo>
                    <a:lnTo>
                      <a:pt x="1214767" y="1061618"/>
                    </a:lnTo>
                    <a:lnTo>
                      <a:pt x="1219327" y="1048918"/>
                    </a:lnTo>
                    <a:lnTo>
                      <a:pt x="1223200" y="1036218"/>
                    </a:lnTo>
                    <a:lnTo>
                      <a:pt x="1244092" y="1036218"/>
                    </a:lnTo>
                    <a:lnTo>
                      <a:pt x="1250340" y="1010818"/>
                    </a:lnTo>
                    <a:lnTo>
                      <a:pt x="1251204" y="1023518"/>
                    </a:lnTo>
                    <a:lnTo>
                      <a:pt x="1251458" y="1036218"/>
                    </a:lnTo>
                    <a:lnTo>
                      <a:pt x="1257274" y="1036218"/>
                    </a:lnTo>
                    <a:lnTo>
                      <a:pt x="1254696" y="1048918"/>
                    </a:lnTo>
                    <a:lnTo>
                      <a:pt x="1251902" y="1048918"/>
                    </a:lnTo>
                    <a:lnTo>
                      <a:pt x="1249032" y="1061618"/>
                    </a:lnTo>
                    <a:lnTo>
                      <a:pt x="1246200" y="1074318"/>
                    </a:lnTo>
                    <a:lnTo>
                      <a:pt x="1256677" y="1074318"/>
                    </a:lnTo>
                    <a:lnTo>
                      <a:pt x="1258582" y="1061618"/>
                    </a:lnTo>
                    <a:lnTo>
                      <a:pt x="1260068" y="1061618"/>
                    </a:lnTo>
                    <a:lnTo>
                      <a:pt x="1261110" y="1048918"/>
                    </a:lnTo>
                    <a:lnTo>
                      <a:pt x="1261745" y="1048918"/>
                    </a:lnTo>
                    <a:lnTo>
                      <a:pt x="1262037" y="1036218"/>
                    </a:lnTo>
                    <a:lnTo>
                      <a:pt x="1261364" y="1023518"/>
                    </a:lnTo>
                    <a:lnTo>
                      <a:pt x="1259941" y="1023518"/>
                    </a:lnTo>
                    <a:lnTo>
                      <a:pt x="1257261" y="1010818"/>
                    </a:lnTo>
                    <a:lnTo>
                      <a:pt x="1253363" y="998118"/>
                    </a:lnTo>
                    <a:lnTo>
                      <a:pt x="1248575" y="998118"/>
                    </a:lnTo>
                    <a:lnTo>
                      <a:pt x="1243190" y="985418"/>
                    </a:lnTo>
                    <a:lnTo>
                      <a:pt x="1243228" y="998118"/>
                    </a:lnTo>
                    <a:lnTo>
                      <a:pt x="1218857" y="998118"/>
                    </a:lnTo>
                    <a:lnTo>
                      <a:pt x="1222768" y="985418"/>
                    </a:lnTo>
                    <a:lnTo>
                      <a:pt x="1223670" y="985418"/>
                    </a:lnTo>
                    <a:lnTo>
                      <a:pt x="1224483" y="972718"/>
                    </a:lnTo>
                    <a:lnTo>
                      <a:pt x="1218069" y="972718"/>
                    </a:lnTo>
                    <a:lnTo>
                      <a:pt x="1227455" y="960018"/>
                    </a:lnTo>
                    <a:lnTo>
                      <a:pt x="1235646" y="960018"/>
                    </a:lnTo>
                    <a:lnTo>
                      <a:pt x="1242822" y="947318"/>
                    </a:lnTo>
                    <a:lnTo>
                      <a:pt x="1249159" y="934618"/>
                    </a:lnTo>
                    <a:lnTo>
                      <a:pt x="1255293" y="921918"/>
                    </a:lnTo>
                    <a:lnTo>
                      <a:pt x="1261745" y="909218"/>
                    </a:lnTo>
                    <a:lnTo>
                      <a:pt x="1277975" y="909218"/>
                    </a:lnTo>
                    <a:lnTo>
                      <a:pt x="1280261" y="896518"/>
                    </a:lnTo>
                    <a:lnTo>
                      <a:pt x="1280909" y="883818"/>
                    </a:lnTo>
                    <a:close/>
                  </a:path>
                </a:pathLst>
              </a:custGeom>
              <a:solidFill>
                <a:srgbClr val="00A2E9"/>
              </a:solidFill>
            </p:spPr>
            <p:txBody>
              <a:bodyPr wrap="square" lIns="0" tIns="0" rIns="0" bIns="0" rtlCol="0"/>
              <a:lstStyle/>
              <a:p>
                <a:endParaRPr/>
              </a:p>
            </p:txBody>
          </p:sp>
          <p:pic>
            <p:nvPicPr>
              <p:cNvPr id="229" name="object 26">
                <a:extLst>
                  <a:ext uri="{FF2B5EF4-FFF2-40B4-BE49-F238E27FC236}">
                    <a16:creationId xmlns:a16="http://schemas.microsoft.com/office/drawing/2014/main" id="{E7C9F442-2DBA-C2CF-961C-BEC2898DCFF8}"/>
                  </a:ext>
                </a:extLst>
              </p:cNvPr>
              <p:cNvPicPr/>
              <p:nvPr/>
            </p:nvPicPr>
            <p:blipFill>
              <a:blip r:embed="rId3" cstate="print"/>
              <a:stretch>
                <a:fillRect/>
              </a:stretch>
            </p:blipFill>
            <p:spPr>
              <a:xfrm>
                <a:off x="17515844" y="8685212"/>
                <a:ext cx="119370" cy="110320"/>
              </a:xfrm>
              <a:prstGeom prst="rect">
                <a:avLst/>
              </a:prstGeom>
            </p:spPr>
          </p:pic>
          <p:sp>
            <p:nvSpPr>
              <p:cNvPr id="230" name="object 27">
                <a:extLst>
                  <a:ext uri="{FF2B5EF4-FFF2-40B4-BE49-F238E27FC236}">
                    <a16:creationId xmlns:a16="http://schemas.microsoft.com/office/drawing/2014/main" id="{1BEEAB64-8E7A-360C-576B-E8FAF93DE3AB}"/>
                  </a:ext>
                </a:extLst>
              </p:cNvPr>
              <p:cNvSpPr/>
              <p:nvPr/>
            </p:nvSpPr>
            <p:spPr>
              <a:xfrm>
                <a:off x="17565078" y="7708957"/>
                <a:ext cx="164465" cy="844550"/>
              </a:xfrm>
              <a:custGeom>
                <a:avLst/>
                <a:gdLst/>
                <a:ahLst/>
                <a:cxnLst/>
                <a:rect l="l" t="t" r="r" b="b"/>
                <a:pathLst>
                  <a:path w="164465" h="844550">
                    <a:moveTo>
                      <a:pt x="15392" y="824344"/>
                    </a:moveTo>
                    <a:lnTo>
                      <a:pt x="12001" y="824153"/>
                    </a:lnTo>
                    <a:lnTo>
                      <a:pt x="3390" y="811771"/>
                    </a:lnTo>
                    <a:lnTo>
                      <a:pt x="0" y="816571"/>
                    </a:lnTo>
                    <a:lnTo>
                      <a:pt x="3771" y="823125"/>
                    </a:lnTo>
                    <a:lnTo>
                      <a:pt x="12077" y="835799"/>
                    </a:lnTo>
                    <a:lnTo>
                      <a:pt x="10388" y="830808"/>
                    </a:lnTo>
                    <a:lnTo>
                      <a:pt x="12814" y="827735"/>
                    </a:lnTo>
                    <a:lnTo>
                      <a:pt x="15392" y="824344"/>
                    </a:lnTo>
                    <a:close/>
                  </a:path>
                  <a:path w="164465" h="844550">
                    <a:moveTo>
                      <a:pt x="16611" y="824103"/>
                    </a:moveTo>
                    <a:lnTo>
                      <a:pt x="16586" y="822680"/>
                    </a:lnTo>
                    <a:lnTo>
                      <a:pt x="15811" y="823760"/>
                    </a:lnTo>
                    <a:lnTo>
                      <a:pt x="15392" y="824344"/>
                    </a:lnTo>
                    <a:lnTo>
                      <a:pt x="16078" y="824395"/>
                    </a:lnTo>
                    <a:lnTo>
                      <a:pt x="16611" y="824103"/>
                    </a:lnTo>
                    <a:close/>
                  </a:path>
                  <a:path w="164465" h="844550">
                    <a:moveTo>
                      <a:pt x="17487" y="844130"/>
                    </a:moveTo>
                    <a:lnTo>
                      <a:pt x="12077" y="835799"/>
                    </a:lnTo>
                    <a:lnTo>
                      <a:pt x="12852" y="838136"/>
                    </a:lnTo>
                    <a:lnTo>
                      <a:pt x="14452" y="840752"/>
                    </a:lnTo>
                    <a:lnTo>
                      <a:pt x="17487" y="844130"/>
                    </a:lnTo>
                    <a:close/>
                  </a:path>
                  <a:path w="164465" h="844550">
                    <a:moveTo>
                      <a:pt x="106934" y="504075"/>
                    </a:moveTo>
                    <a:lnTo>
                      <a:pt x="103428" y="496265"/>
                    </a:lnTo>
                    <a:lnTo>
                      <a:pt x="101866" y="492277"/>
                    </a:lnTo>
                    <a:lnTo>
                      <a:pt x="101333" y="495477"/>
                    </a:lnTo>
                    <a:lnTo>
                      <a:pt x="99720" y="500037"/>
                    </a:lnTo>
                    <a:lnTo>
                      <a:pt x="101409" y="503885"/>
                    </a:lnTo>
                    <a:lnTo>
                      <a:pt x="106934" y="504075"/>
                    </a:lnTo>
                    <a:close/>
                  </a:path>
                  <a:path w="164465" h="844550">
                    <a:moveTo>
                      <a:pt x="129070" y="31750"/>
                    </a:moveTo>
                    <a:lnTo>
                      <a:pt x="128790" y="32880"/>
                    </a:lnTo>
                    <a:lnTo>
                      <a:pt x="128866" y="33997"/>
                    </a:lnTo>
                    <a:lnTo>
                      <a:pt x="128917" y="34137"/>
                    </a:lnTo>
                    <a:lnTo>
                      <a:pt x="128892" y="33007"/>
                    </a:lnTo>
                    <a:lnTo>
                      <a:pt x="129070" y="31750"/>
                    </a:lnTo>
                    <a:close/>
                  </a:path>
                  <a:path w="164465" h="844550">
                    <a:moveTo>
                      <a:pt x="162496" y="0"/>
                    </a:moveTo>
                    <a:lnTo>
                      <a:pt x="153085" y="6515"/>
                    </a:lnTo>
                    <a:lnTo>
                      <a:pt x="142455" y="14884"/>
                    </a:lnTo>
                    <a:lnTo>
                      <a:pt x="133489" y="23749"/>
                    </a:lnTo>
                    <a:lnTo>
                      <a:pt x="129082" y="31750"/>
                    </a:lnTo>
                    <a:lnTo>
                      <a:pt x="133565" y="26301"/>
                    </a:lnTo>
                    <a:lnTo>
                      <a:pt x="141312" y="20904"/>
                    </a:lnTo>
                    <a:lnTo>
                      <a:pt x="148971" y="15087"/>
                    </a:lnTo>
                    <a:lnTo>
                      <a:pt x="153212" y="8420"/>
                    </a:lnTo>
                    <a:lnTo>
                      <a:pt x="153657" y="10668"/>
                    </a:lnTo>
                    <a:lnTo>
                      <a:pt x="162496" y="0"/>
                    </a:lnTo>
                    <a:close/>
                  </a:path>
                  <a:path w="164465" h="844550">
                    <a:moveTo>
                      <a:pt x="164033" y="221310"/>
                    </a:moveTo>
                    <a:lnTo>
                      <a:pt x="160578" y="221640"/>
                    </a:lnTo>
                    <a:lnTo>
                      <a:pt x="158813" y="221869"/>
                    </a:lnTo>
                    <a:lnTo>
                      <a:pt x="156641" y="224040"/>
                    </a:lnTo>
                    <a:lnTo>
                      <a:pt x="164033" y="221310"/>
                    </a:lnTo>
                    <a:close/>
                  </a:path>
                </a:pathLst>
              </a:custGeom>
              <a:solidFill>
                <a:srgbClr val="00A2E9"/>
              </a:solidFill>
            </p:spPr>
            <p:txBody>
              <a:bodyPr wrap="square" lIns="0" tIns="0" rIns="0" bIns="0" rtlCol="0"/>
              <a:lstStyle/>
              <a:p>
                <a:endParaRPr/>
              </a:p>
            </p:txBody>
          </p:sp>
        </p:grpSp>
        <p:grpSp>
          <p:nvGrpSpPr>
            <p:cNvPr id="143" name="object 28">
              <a:extLst>
                <a:ext uri="{FF2B5EF4-FFF2-40B4-BE49-F238E27FC236}">
                  <a16:creationId xmlns:a16="http://schemas.microsoft.com/office/drawing/2014/main" id="{C7D0A429-E8A4-F67A-B247-1AFA5FE0F817}"/>
                </a:ext>
              </a:extLst>
            </p:cNvPr>
            <p:cNvGrpSpPr/>
            <p:nvPr/>
          </p:nvGrpSpPr>
          <p:grpSpPr>
            <a:xfrm>
              <a:off x="16740747" y="0"/>
              <a:ext cx="3363595" cy="6316980"/>
              <a:chOff x="16740747" y="0"/>
              <a:chExt cx="3363595" cy="6316980"/>
            </a:xfrm>
          </p:grpSpPr>
          <p:sp>
            <p:nvSpPr>
              <p:cNvPr id="207" name="object 29">
                <a:extLst>
                  <a:ext uri="{FF2B5EF4-FFF2-40B4-BE49-F238E27FC236}">
                    <a16:creationId xmlns:a16="http://schemas.microsoft.com/office/drawing/2014/main" id="{077F1016-202C-6699-6E8F-A64D058F32E5}"/>
                  </a:ext>
                </a:extLst>
              </p:cNvPr>
              <p:cNvSpPr/>
              <p:nvPr/>
            </p:nvSpPr>
            <p:spPr>
              <a:xfrm>
                <a:off x="16843299" y="6990"/>
                <a:ext cx="3261360" cy="6223000"/>
              </a:xfrm>
              <a:custGeom>
                <a:avLst/>
                <a:gdLst/>
                <a:ahLst/>
                <a:cxnLst/>
                <a:rect l="l" t="t" r="r" b="b"/>
                <a:pathLst>
                  <a:path w="3261359" h="6223000">
                    <a:moveTo>
                      <a:pt x="1084160" y="4828629"/>
                    </a:moveTo>
                    <a:lnTo>
                      <a:pt x="1083589" y="4827600"/>
                    </a:lnTo>
                    <a:lnTo>
                      <a:pt x="1082649" y="4826825"/>
                    </a:lnTo>
                    <a:lnTo>
                      <a:pt x="1083691" y="4830369"/>
                    </a:lnTo>
                    <a:lnTo>
                      <a:pt x="1084160" y="4828629"/>
                    </a:lnTo>
                    <a:close/>
                  </a:path>
                  <a:path w="3261359" h="6223000">
                    <a:moveTo>
                      <a:pt x="1123784" y="5034686"/>
                    </a:moveTo>
                    <a:lnTo>
                      <a:pt x="1123708" y="5031918"/>
                    </a:lnTo>
                    <a:lnTo>
                      <a:pt x="1120521" y="5036413"/>
                    </a:lnTo>
                    <a:lnTo>
                      <a:pt x="1121041" y="5038166"/>
                    </a:lnTo>
                    <a:lnTo>
                      <a:pt x="1122578" y="5039169"/>
                    </a:lnTo>
                    <a:lnTo>
                      <a:pt x="1123289" y="5036985"/>
                    </a:lnTo>
                    <a:lnTo>
                      <a:pt x="1123784" y="5034686"/>
                    </a:lnTo>
                    <a:close/>
                  </a:path>
                  <a:path w="3261359" h="6223000">
                    <a:moveTo>
                      <a:pt x="1154645" y="4674095"/>
                    </a:moveTo>
                    <a:lnTo>
                      <a:pt x="1151610" y="4670285"/>
                    </a:lnTo>
                    <a:lnTo>
                      <a:pt x="1150772" y="4670869"/>
                    </a:lnTo>
                    <a:lnTo>
                      <a:pt x="1154645" y="4674095"/>
                    </a:lnTo>
                    <a:close/>
                  </a:path>
                  <a:path w="3261359" h="6223000">
                    <a:moveTo>
                      <a:pt x="1195120" y="4777435"/>
                    </a:moveTo>
                    <a:lnTo>
                      <a:pt x="1195082" y="4776622"/>
                    </a:lnTo>
                    <a:lnTo>
                      <a:pt x="1194879" y="4778095"/>
                    </a:lnTo>
                    <a:lnTo>
                      <a:pt x="1194752" y="4779061"/>
                    </a:lnTo>
                    <a:lnTo>
                      <a:pt x="1195057" y="4778260"/>
                    </a:lnTo>
                    <a:lnTo>
                      <a:pt x="1195120" y="4777435"/>
                    </a:lnTo>
                    <a:close/>
                  </a:path>
                  <a:path w="3261359" h="6223000">
                    <a:moveTo>
                      <a:pt x="1212481" y="4615827"/>
                    </a:moveTo>
                    <a:lnTo>
                      <a:pt x="1212202" y="4616069"/>
                    </a:lnTo>
                    <a:lnTo>
                      <a:pt x="1211707" y="4616424"/>
                    </a:lnTo>
                    <a:lnTo>
                      <a:pt x="1212240" y="4616183"/>
                    </a:lnTo>
                    <a:lnTo>
                      <a:pt x="1212481" y="4615827"/>
                    </a:lnTo>
                    <a:close/>
                  </a:path>
                  <a:path w="3261359" h="6223000">
                    <a:moveTo>
                      <a:pt x="1212723" y="4689957"/>
                    </a:moveTo>
                    <a:lnTo>
                      <a:pt x="1208328" y="4686947"/>
                    </a:lnTo>
                    <a:lnTo>
                      <a:pt x="1204506" y="4682490"/>
                    </a:lnTo>
                    <a:lnTo>
                      <a:pt x="1201356" y="4681423"/>
                    </a:lnTo>
                    <a:lnTo>
                      <a:pt x="1198981" y="4688586"/>
                    </a:lnTo>
                    <a:lnTo>
                      <a:pt x="1198994" y="4687087"/>
                    </a:lnTo>
                    <a:lnTo>
                      <a:pt x="1197483" y="4687036"/>
                    </a:lnTo>
                    <a:lnTo>
                      <a:pt x="1197483" y="4685538"/>
                    </a:lnTo>
                    <a:lnTo>
                      <a:pt x="1191806" y="4689818"/>
                    </a:lnTo>
                    <a:lnTo>
                      <a:pt x="1190866" y="4695583"/>
                    </a:lnTo>
                    <a:lnTo>
                      <a:pt x="1191348" y="4701933"/>
                    </a:lnTo>
                    <a:lnTo>
                      <a:pt x="1190002" y="4707915"/>
                    </a:lnTo>
                    <a:lnTo>
                      <a:pt x="1182344" y="4709426"/>
                    </a:lnTo>
                    <a:lnTo>
                      <a:pt x="1186853" y="4695964"/>
                    </a:lnTo>
                    <a:lnTo>
                      <a:pt x="1182255" y="4698962"/>
                    </a:lnTo>
                    <a:lnTo>
                      <a:pt x="1178255" y="4708296"/>
                    </a:lnTo>
                    <a:lnTo>
                      <a:pt x="1172400" y="4718113"/>
                    </a:lnTo>
                    <a:lnTo>
                      <a:pt x="1170381" y="4727473"/>
                    </a:lnTo>
                    <a:lnTo>
                      <a:pt x="1177874" y="4735500"/>
                    </a:lnTo>
                    <a:lnTo>
                      <a:pt x="1175308" y="4743145"/>
                    </a:lnTo>
                    <a:lnTo>
                      <a:pt x="1170597" y="4741850"/>
                    </a:lnTo>
                    <a:lnTo>
                      <a:pt x="1166037" y="4742192"/>
                    </a:lnTo>
                    <a:lnTo>
                      <a:pt x="1168984" y="4750143"/>
                    </a:lnTo>
                    <a:lnTo>
                      <a:pt x="1167980" y="4757547"/>
                    </a:lnTo>
                    <a:lnTo>
                      <a:pt x="1164488" y="4764456"/>
                    </a:lnTo>
                    <a:lnTo>
                      <a:pt x="1159992" y="4770971"/>
                    </a:lnTo>
                    <a:lnTo>
                      <a:pt x="1156030" y="4777105"/>
                    </a:lnTo>
                    <a:lnTo>
                      <a:pt x="1154290" y="4782909"/>
                    </a:lnTo>
                    <a:lnTo>
                      <a:pt x="1156182" y="4788230"/>
                    </a:lnTo>
                    <a:lnTo>
                      <a:pt x="1163091" y="4792916"/>
                    </a:lnTo>
                    <a:lnTo>
                      <a:pt x="1163815" y="4788154"/>
                    </a:lnTo>
                    <a:lnTo>
                      <a:pt x="1167358" y="4781588"/>
                    </a:lnTo>
                    <a:lnTo>
                      <a:pt x="1164869" y="4772965"/>
                    </a:lnTo>
                    <a:lnTo>
                      <a:pt x="1182865" y="4781562"/>
                    </a:lnTo>
                    <a:lnTo>
                      <a:pt x="1182331" y="4776292"/>
                    </a:lnTo>
                    <a:lnTo>
                      <a:pt x="1178280" y="4772723"/>
                    </a:lnTo>
                    <a:lnTo>
                      <a:pt x="1174737" y="4768494"/>
                    </a:lnTo>
                    <a:lnTo>
                      <a:pt x="1175727" y="4761281"/>
                    </a:lnTo>
                    <a:lnTo>
                      <a:pt x="1173060" y="4764583"/>
                    </a:lnTo>
                    <a:lnTo>
                      <a:pt x="1172400" y="4758626"/>
                    </a:lnTo>
                    <a:lnTo>
                      <a:pt x="1174559" y="4751819"/>
                    </a:lnTo>
                    <a:lnTo>
                      <a:pt x="1181214" y="4739068"/>
                    </a:lnTo>
                    <a:lnTo>
                      <a:pt x="1185367" y="4732909"/>
                    </a:lnTo>
                    <a:lnTo>
                      <a:pt x="1188046" y="4727575"/>
                    </a:lnTo>
                    <a:lnTo>
                      <a:pt x="1192695" y="4731740"/>
                    </a:lnTo>
                    <a:lnTo>
                      <a:pt x="1197978" y="4724971"/>
                    </a:lnTo>
                    <a:lnTo>
                      <a:pt x="1205471" y="4730940"/>
                    </a:lnTo>
                    <a:lnTo>
                      <a:pt x="1204976" y="4733455"/>
                    </a:lnTo>
                    <a:lnTo>
                      <a:pt x="1205445" y="4732769"/>
                    </a:lnTo>
                    <a:lnTo>
                      <a:pt x="1206004" y="4732020"/>
                    </a:lnTo>
                    <a:lnTo>
                      <a:pt x="1206398" y="4731575"/>
                    </a:lnTo>
                    <a:lnTo>
                      <a:pt x="1206093" y="4731283"/>
                    </a:lnTo>
                    <a:lnTo>
                      <a:pt x="1205826" y="4731169"/>
                    </a:lnTo>
                    <a:lnTo>
                      <a:pt x="1205484" y="4730940"/>
                    </a:lnTo>
                    <a:lnTo>
                      <a:pt x="1206817" y="4724882"/>
                    </a:lnTo>
                    <a:lnTo>
                      <a:pt x="1207579" y="4718926"/>
                    </a:lnTo>
                    <a:lnTo>
                      <a:pt x="1206842" y="4712906"/>
                    </a:lnTo>
                    <a:lnTo>
                      <a:pt x="1203756" y="4706594"/>
                    </a:lnTo>
                    <a:lnTo>
                      <a:pt x="1209116" y="4704156"/>
                    </a:lnTo>
                    <a:lnTo>
                      <a:pt x="1205966" y="4693107"/>
                    </a:lnTo>
                    <a:lnTo>
                      <a:pt x="1212723" y="4689957"/>
                    </a:lnTo>
                    <a:close/>
                  </a:path>
                  <a:path w="3261359" h="6223000">
                    <a:moveTo>
                      <a:pt x="1213218" y="4615078"/>
                    </a:moveTo>
                    <a:lnTo>
                      <a:pt x="1212710" y="4615472"/>
                    </a:lnTo>
                    <a:lnTo>
                      <a:pt x="1212481" y="4615827"/>
                    </a:lnTo>
                    <a:lnTo>
                      <a:pt x="1212850" y="4615472"/>
                    </a:lnTo>
                    <a:lnTo>
                      <a:pt x="1213218" y="4615078"/>
                    </a:lnTo>
                    <a:close/>
                  </a:path>
                  <a:path w="3261359" h="6223000">
                    <a:moveTo>
                      <a:pt x="1215491" y="4689170"/>
                    </a:moveTo>
                    <a:lnTo>
                      <a:pt x="1214361" y="4689246"/>
                    </a:lnTo>
                    <a:lnTo>
                      <a:pt x="1213535" y="4689589"/>
                    </a:lnTo>
                    <a:lnTo>
                      <a:pt x="1212735" y="4689945"/>
                    </a:lnTo>
                    <a:lnTo>
                      <a:pt x="1213650" y="4690084"/>
                    </a:lnTo>
                    <a:lnTo>
                      <a:pt x="1214539" y="4689907"/>
                    </a:lnTo>
                    <a:lnTo>
                      <a:pt x="1215491" y="4689170"/>
                    </a:lnTo>
                    <a:close/>
                  </a:path>
                  <a:path w="3261359" h="6223000">
                    <a:moveTo>
                      <a:pt x="1245108" y="4611713"/>
                    </a:moveTo>
                    <a:lnTo>
                      <a:pt x="1243596" y="4610024"/>
                    </a:lnTo>
                    <a:lnTo>
                      <a:pt x="1242060" y="4608868"/>
                    </a:lnTo>
                    <a:lnTo>
                      <a:pt x="1240688" y="4608906"/>
                    </a:lnTo>
                    <a:lnTo>
                      <a:pt x="1243139" y="4612424"/>
                    </a:lnTo>
                    <a:lnTo>
                      <a:pt x="1243990" y="4612246"/>
                    </a:lnTo>
                    <a:lnTo>
                      <a:pt x="1244422" y="4611941"/>
                    </a:lnTo>
                    <a:lnTo>
                      <a:pt x="1245108" y="4611713"/>
                    </a:lnTo>
                    <a:close/>
                  </a:path>
                  <a:path w="3261359" h="6223000">
                    <a:moveTo>
                      <a:pt x="1245349" y="4881042"/>
                    </a:moveTo>
                    <a:lnTo>
                      <a:pt x="1243888" y="4880661"/>
                    </a:lnTo>
                    <a:lnTo>
                      <a:pt x="1241082" y="4889843"/>
                    </a:lnTo>
                    <a:lnTo>
                      <a:pt x="1242542" y="4890236"/>
                    </a:lnTo>
                    <a:lnTo>
                      <a:pt x="1245349" y="4881042"/>
                    </a:lnTo>
                    <a:close/>
                  </a:path>
                  <a:path w="3261359" h="6223000">
                    <a:moveTo>
                      <a:pt x="1250200" y="4620057"/>
                    </a:moveTo>
                    <a:lnTo>
                      <a:pt x="1247902" y="4610582"/>
                    </a:lnTo>
                    <a:lnTo>
                      <a:pt x="1247241" y="4611014"/>
                    </a:lnTo>
                    <a:lnTo>
                      <a:pt x="1246124" y="4611344"/>
                    </a:lnTo>
                    <a:lnTo>
                      <a:pt x="1245108" y="4611713"/>
                    </a:lnTo>
                    <a:lnTo>
                      <a:pt x="1246936" y="4613732"/>
                    </a:lnTo>
                    <a:lnTo>
                      <a:pt x="1248727" y="4616666"/>
                    </a:lnTo>
                    <a:lnTo>
                      <a:pt x="1250200" y="4620057"/>
                    </a:lnTo>
                    <a:close/>
                  </a:path>
                  <a:path w="3261359" h="6223000">
                    <a:moveTo>
                      <a:pt x="1253528" y="4632566"/>
                    </a:moveTo>
                    <a:lnTo>
                      <a:pt x="1253109" y="4628426"/>
                    </a:lnTo>
                    <a:lnTo>
                      <a:pt x="1252004" y="4624133"/>
                    </a:lnTo>
                    <a:lnTo>
                      <a:pt x="1250200" y="4620057"/>
                    </a:lnTo>
                    <a:lnTo>
                      <a:pt x="1251280" y="4624286"/>
                    </a:lnTo>
                    <a:lnTo>
                      <a:pt x="1252270" y="4628286"/>
                    </a:lnTo>
                    <a:lnTo>
                      <a:pt x="1253528" y="4632566"/>
                    </a:lnTo>
                    <a:close/>
                  </a:path>
                  <a:path w="3261359" h="6223000">
                    <a:moveTo>
                      <a:pt x="1255953" y="4920577"/>
                    </a:moveTo>
                    <a:lnTo>
                      <a:pt x="1251686" y="4923879"/>
                    </a:lnTo>
                    <a:lnTo>
                      <a:pt x="1245336" y="4915547"/>
                    </a:lnTo>
                    <a:lnTo>
                      <a:pt x="1246962" y="4909655"/>
                    </a:lnTo>
                    <a:lnTo>
                      <a:pt x="1249692" y="4903140"/>
                    </a:lnTo>
                    <a:lnTo>
                      <a:pt x="1246670" y="4892903"/>
                    </a:lnTo>
                    <a:lnTo>
                      <a:pt x="1240815" y="4900612"/>
                    </a:lnTo>
                    <a:lnTo>
                      <a:pt x="1239456" y="4910086"/>
                    </a:lnTo>
                    <a:lnTo>
                      <a:pt x="1238935" y="4919777"/>
                    </a:lnTo>
                    <a:lnTo>
                      <a:pt x="1235583" y="4928171"/>
                    </a:lnTo>
                    <a:lnTo>
                      <a:pt x="1244993" y="4927524"/>
                    </a:lnTo>
                    <a:lnTo>
                      <a:pt x="1251953" y="4923879"/>
                    </a:lnTo>
                    <a:lnTo>
                      <a:pt x="1254582" y="4922507"/>
                    </a:lnTo>
                    <a:lnTo>
                      <a:pt x="1255953" y="4920577"/>
                    </a:lnTo>
                    <a:close/>
                  </a:path>
                  <a:path w="3261359" h="6223000">
                    <a:moveTo>
                      <a:pt x="1258201" y="4918837"/>
                    </a:moveTo>
                    <a:lnTo>
                      <a:pt x="1258189" y="4917414"/>
                    </a:lnTo>
                    <a:lnTo>
                      <a:pt x="1255953" y="4920577"/>
                    </a:lnTo>
                    <a:lnTo>
                      <a:pt x="1258201" y="4918837"/>
                    </a:lnTo>
                    <a:close/>
                  </a:path>
                  <a:path w="3261359" h="6223000">
                    <a:moveTo>
                      <a:pt x="1260157" y="4914633"/>
                    </a:moveTo>
                    <a:lnTo>
                      <a:pt x="1257541" y="4905413"/>
                    </a:lnTo>
                    <a:lnTo>
                      <a:pt x="1258163" y="4913833"/>
                    </a:lnTo>
                    <a:lnTo>
                      <a:pt x="1258189" y="4917414"/>
                    </a:lnTo>
                    <a:lnTo>
                      <a:pt x="1260157" y="4914633"/>
                    </a:lnTo>
                    <a:close/>
                  </a:path>
                  <a:path w="3261359" h="6223000">
                    <a:moveTo>
                      <a:pt x="1266761" y="4891049"/>
                    </a:moveTo>
                    <a:lnTo>
                      <a:pt x="1266240" y="4891087"/>
                    </a:lnTo>
                    <a:lnTo>
                      <a:pt x="1266240" y="4891265"/>
                    </a:lnTo>
                    <a:lnTo>
                      <a:pt x="1266266" y="4891621"/>
                    </a:lnTo>
                    <a:lnTo>
                      <a:pt x="1266139" y="4892103"/>
                    </a:lnTo>
                    <a:lnTo>
                      <a:pt x="1266304" y="4892599"/>
                    </a:lnTo>
                    <a:lnTo>
                      <a:pt x="1266761" y="4891049"/>
                    </a:lnTo>
                    <a:close/>
                  </a:path>
                  <a:path w="3261359" h="6223000">
                    <a:moveTo>
                      <a:pt x="1274343" y="4843424"/>
                    </a:moveTo>
                    <a:lnTo>
                      <a:pt x="1274279" y="4839894"/>
                    </a:lnTo>
                    <a:lnTo>
                      <a:pt x="1274305" y="4836909"/>
                    </a:lnTo>
                    <a:lnTo>
                      <a:pt x="1272755" y="4836579"/>
                    </a:lnTo>
                    <a:lnTo>
                      <a:pt x="1273670" y="4839030"/>
                    </a:lnTo>
                    <a:lnTo>
                      <a:pt x="1274025" y="4841240"/>
                    </a:lnTo>
                    <a:lnTo>
                      <a:pt x="1274343" y="4843424"/>
                    </a:lnTo>
                    <a:close/>
                  </a:path>
                  <a:path w="3261359" h="6223000">
                    <a:moveTo>
                      <a:pt x="1274686" y="4847069"/>
                    </a:moveTo>
                    <a:lnTo>
                      <a:pt x="1274610" y="4845266"/>
                    </a:lnTo>
                    <a:lnTo>
                      <a:pt x="1274343" y="4843424"/>
                    </a:lnTo>
                    <a:lnTo>
                      <a:pt x="1274381" y="4845177"/>
                    </a:lnTo>
                    <a:lnTo>
                      <a:pt x="1274381" y="4847006"/>
                    </a:lnTo>
                    <a:lnTo>
                      <a:pt x="1274584" y="4848745"/>
                    </a:lnTo>
                    <a:lnTo>
                      <a:pt x="1274686" y="4847069"/>
                    </a:lnTo>
                    <a:close/>
                  </a:path>
                  <a:path w="3261359" h="6223000">
                    <a:moveTo>
                      <a:pt x="1277759" y="4574044"/>
                    </a:moveTo>
                    <a:lnTo>
                      <a:pt x="1276807" y="4573257"/>
                    </a:lnTo>
                    <a:lnTo>
                      <a:pt x="1274114" y="4571022"/>
                    </a:lnTo>
                    <a:lnTo>
                      <a:pt x="1262659" y="4573257"/>
                    </a:lnTo>
                    <a:lnTo>
                      <a:pt x="1266063" y="4566602"/>
                    </a:lnTo>
                    <a:lnTo>
                      <a:pt x="1260411" y="4564634"/>
                    </a:lnTo>
                    <a:lnTo>
                      <a:pt x="1256728" y="4572774"/>
                    </a:lnTo>
                    <a:lnTo>
                      <a:pt x="1256715" y="4573257"/>
                    </a:lnTo>
                    <a:lnTo>
                      <a:pt x="1259319" y="4579798"/>
                    </a:lnTo>
                    <a:lnTo>
                      <a:pt x="1256614" y="4573016"/>
                    </a:lnTo>
                    <a:lnTo>
                      <a:pt x="1256499" y="4573257"/>
                    </a:lnTo>
                    <a:lnTo>
                      <a:pt x="1256525" y="4572774"/>
                    </a:lnTo>
                    <a:lnTo>
                      <a:pt x="1253883" y="4578172"/>
                    </a:lnTo>
                    <a:lnTo>
                      <a:pt x="1248181" y="4577740"/>
                    </a:lnTo>
                    <a:lnTo>
                      <a:pt x="1242580" y="4573625"/>
                    </a:lnTo>
                    <a:lnTo>
                      <a:pt x="1240243" y="4567961"/>
                    </a:lnTo>
                    <a:lnTo>
                      <a:pt x="1239748" y="4568507"/>
                    </a:lnTo>
                    <a:lnTo>
                      <a:pt x="1241615" y="4579798"/>
                    </a:lnTo>
                    <a:lnTo>
                      <a:pt x="1243482" y="4589831"/>
                    </a:lnTo>
                    <a:lnTo>
                      <a:pt x="1245616" y="4600308"/>
                    </a:lnTo>
                    <a:lnTo>
                      <a:pt x="1247902" y="4610582"/>
                    </a:lnTo>
                    <a:lnTo>
                      <a:pt x="1250480" y="4606468"/>
                    </a:lnTo>
                    <a:lnTo>
                      <a:pt x="1249464" y="4601311"/>
                    </a:lnTo>
                    <a:lnTo>
                      <a:pt x="1248397" y="4595546"/>
                    </a:lnTo>
                    <a:lnTo>
                      <a:pt x="1249324" y="4593221"/>
                    </a:lnTo>
                    <a:lnTo>
                      <a:pt x="1250988" y="4595901"/>
                    </a:lnTo>
                    <a:lnTo>
                      <a:pt x="1252169" y="4597743"/>
                    </a:lnTo>
                    <a:lnTo>
                      <a:pt x="1258468" y="4591113"/>
                    </a:lnTo>
                    <a:lnTo>
                      <a:pt x="1260005" y="4589602"/>
                    </a:lnTo>
                    <a:lnTo>
                      <a:pt x="1260589" y="4589030"/>
                    </a:lnTo>
                    <a:lnTo>
                      <a:pt x="1262773" y="4587316"/>
                    </a:lnTo>
                    <a:lnTo>
                      <a:pt x="1264920" y="4585398"/>
                    </a:lnTo>
                    <a:lnTo>
                      <a:pt x="1271257" y="4579798"/>
                    </a:lnTo>
                    <a:lnTo>
                      <a:pt x="1277759" y="4574044"/>
                    </a:lnTo>
                    <a:close/>
                  </a:path>
                  <a:path w="3261359" h="6223000">
                    <a:moveTo>
                      <a:pt x="1289050" y="4724997"/>
                    </a:moveTo>
                    <a:lnTo>
                      <a:pt x="1276007" y="4696015"/>
                    </a:lnTo>
                    <a:lnTo>
                      <a:pt x="1267802" y="4675479"/>
                    </a:lnTo>
                    <a:lnTo>
                      <a:pt x="1260348" y="4654410"/>
                    </a:lnTo>
                    <a:lnTo>
                      <a:pt x="1253528" y="4632566"/>
                    </a:lnTo>
                    <a:lnTo>
                      <a:pt x="1253794" y="4635258"/>
                    </a:lnTo>
                    <a:lnTo>
                      <a:pt x="1253718" y="4637798"/>
                    </a:lnTo>
                    <a:lnTo>
                      <a:pt x="1252931" y="4639767"/>
                    </a:lnTo>
                    <a:lnTo>
                      <a:pt x="1245387" y="4636922"/>
                    </a:lnTo>
                    <a:lnTo>
                      <a:pt x="1240942" y="4634827"/>
                    </a:lnTo>
                    <a:lnTo>
                      <a:pt x="1238097" y="4631017"/>
                    </a:lnTo>
                    <a:lnTo>
                      <a:pt x="1235354" y="4623066"/>
                    </a:lnTo>
                    <a:lnTo>
                      <a:pt x="1236929" y="4630128"/>
                    </a:lnTo>
                    <a:lnTo>
                      <a:pt x="1239685" y="4635906"/>
                    </a:lnTo>
                    <a:lnTo>
                      <a:pt x="1241094" y="4641393"/>
                    </a:lnTo>
                    <a:lnTo>
                      <a:pt x="1238631" y="4647590"/>
                    </a:lnTo>
                    <a:lnTo>
                      <a:pt x="1235481" y="4641583"/>
                    </a:lnTo>
                    <a:lnTo>
                      <a:pt x="1230134" y="4636440"/>
                    </a:lnTo>
                    <a:lnTo>
                      <a:pt x="1223568" y="4634230"/>
                    </a:lnTo>
                    <a:lnTo>
                      <a:pt x="1216799" y="4636998"/>
                    </a:lnTo>
                    <a:lnTo>
                      <a:pt x="1215123" y="4648949"/>
                    </a:lnTo>
                    <a:lnTo>
                      <a:pt x="1215656" y="4661446"/>
                    </a:lnTo>
                    <a:lnTo>
                      <a:pt x="1217764" y="4674159"/>
                    </a:lnTo>
                    <a:lnTo>
                      <a:pt x="1220787" y="4686744"/>
                    </a:lnTo>
                    <a:lnTo>
                      <a:pt x="1228369" y="4712093"/>
                    </a:lnTo>
                    <a:lnTo>
                      <a:pt x="1231569" y="4724336"/>
                    </a:lnTo>
                    <a:lnTo>
                      <a:pt x="1233563" y="4736046"/>
                    </a:lnTo>
                    <a:lnTo>
                      <a:pt x="1226921" y="4736427"/>
                    </a:lnTo>
                    <a:lnTo>
                      <a:pt x="1220939" y="4742383"/>
                    </a:lnTo>
                    <a:lnTo>
                      <a:pt x="1215428" y="4750562"/>
                    </a:lnTo>
                    <a:lnTo>
                      <a:pt x="1210170" y="4757648"/>
                    </a:lnTo>
                    <a:lnTo>
                      <a:pt x="1205788" y="4751413"/>
                    </a:lnTo>
                    <a:lnTo>
                      <a:pt x="1203947" y="4745317"/>
                    </a:lnTo>
                    <a:lnTo>
                      <a:pt x="1203921" y="4739348"/>
                    </a:lnTo>
                    <a:lnTo>
                      <a:pt x="1204976" y="4733455"/>
                    </a:lnTo>
                    <a:lnTo>
                      <a:pt x="1202042" y="4737316"/>
                    </a:lnTo>
                    <a:lnTo>
                      <a:pt x="1197724" y="4744415"/>
                    </a:lnTo>
                    <a:lnTo>
                      <a:pt x="1194269" y="4749558"/>
                    </a:lnTo>
                    <a:lnTo>
                      <a:pt x="1212100" y="4761865"/>
                    </a:lnTo>
                    <a:lnTo>
                      <a:pt x="1205661" y="4770513"/>
                    </a:lnTo>
                    <a:lnTo>
                      <a:pt x="1200861" y="4765484"/>
                    </a:lnTo>
                    <a:lnTo>
                      <a:pt x="1196263" y="4757458"/>
                    </a:lnTo>
                    <a:lnTo>
                      <a:pt x="1190409" y="4757102"/>
                    </a:lnTo>
                    <a:lnTo>
                      <a:pt x="1188770" y="4765078"/>
                    </a:lnTo>
                    <a:lnTo>
                      <a:pt x="1194879" y="4771199"/>
                    </a:lnTo>
                    <a:lnTo>
                      <a:pt x="1195082" y="4776622"/>
                    </a:lnTo>
                    <a:lnTo>
                      <a:pt x="1200162" y="4768989"/>
                    </a:lnTo>
                    <a:lnTo>
                      <a:pt x="1217193" y="4776800"/>
                    </a:lnTo>
                    <a:lnTo>
                      <a:pt x="1223568" y="4770031"/>
                    </a:lnTo>
                    <a:lnTo>
                      <a:pt x="1229563" y="4777410"/>
                    </a:lnTo>
                    <a:lnTo>
                      <a:pt x="1230922" y="4784687"/>
                    </a:lnTo>
                    <a:lnTo>
                      <a:pt x="1228813" y="4791037"/>
                    </a:lnTo>
                    <a:lnTo>
                      <a:pt x="1224457" y="4795634"/>
                    </a:lnTo>
                    <a:lnTo>
                      <a:pt x="1216355" y="4794275"/>
                    </a:lnTo>
                    <a:lnTo>
                      <a:pt x="1213700" y="4789602"/>
                    </a:lnTo>
                    <a:lnTo>
                      <a:pt x="1211935" y="4783213"/>
                    </a:lnTo>
                    <a:lnTo>
                      <a:pt x="1206512" y="4776724"/>
                    </a:lnTo>
                    <a:lnTo>
                      <a:pt x="1204760" y="4785588"/>
                    </a:lnTo>
                    <a:lnTo>
                      <a:pt x="1207770" y="4785360"/>
                    </a:lnTo>
                    <a:lnTo>
                      <a:pt x="1213319" y="4792091"/>
                    </a:lnTo>
                    <a:lnTo>
                      <a:pt x="1209751" y="4801667"/>
                    </a:lnTo>
                    <a:lnTo>
                      <a:pt x="1209408" y="4812335"/>
                    </a:lnTo>
                    <a:lnTo>
                      <a:pt x="1206766" y="4820932"/>
                    </a:lnTo>
                    <a:lnTo>
                      <a:pt x="1196340" y="4824285"/>
                    </a:lnTo>
                    <a:lnTo>
                      <a:pt x="1195362" y="4834648"/>
                    </a:lnTo>
                    <a:lnTo>
                      <a:pt x="1201724" y="4836477"/>
                    </a:lnTo>
                    <a:lnTo>
                      <a:pt x="1206766" y="4844605"/>
                    </a:lnTo>
                    <a:lnTo>
                      <a:pt x="1214729" y="4845786"/>
                    </a:lnTo>
                    <a:lnTo>
                      <a:pt x="1219923" y="4842116"/>
                    </a:lnTo>
                    <a:lnTo>
                      <a:pt x="1224902" y="4837506"/>
                    </a:lnTo>
                    <a:lnTo>
                      <a:pt x="1232230" y="4835842"/>
                    </a:lnTo>
                    <a:lnTo>
                      <a:pt x="1227810" y="4836299"/>
                    </a:lnTo>
                    <a:lnTo>
                      <a:pt x="1226007" y="4835080"/>
                    </a:lnTo>
                    <a:lnTo>
                      <a:pt x="1232217" y="4828819"/>
                    </a:lnTo>
                    <a:lnTo>
                      <a:pt x="1226743" y="4829772"/>
                    </a:lnTo>
                    <a:lnTo>
                      <a:pt x="1222514" y="4826622"/>
                    </a:lnTo>
                    <a:lnTo>
                      <a:pt x="1219898" y="4821682"/>
                    </a:lnTo>
                    <a:lnTo>
                      <a:pt x="1219238" y="4817300"/>
                    </a:lnTo>
                    <a:lnTo>
                      <a:pt x="1221968" y="4808385"/>
                    </a:lnTo>
                    <a:lnTo>
                      <a:pt x="1225461" y="4810938"/>
                    </a:lnTo>
                    <a:lnTo>
                      <a:pt x="1226629" y="4816576"/>
                    </a:lnTo>
                    <a:lnTo>
                      <a:pt x="1228852" y="4812462"/>
                    </a:lnTo>
                    <a:lnTo>
                      <a:pt x="1228128" y="4806747"/>
                    </a:lnTo>
                    <a:lnTo>
                      <a:pt x="1228090" y="4801298"/>
                    </a:lnTo>
                    <a:lnTo>
                      <a:pt x="1232331" y="4797996"/>
                    </a:lnTo>
                    <a:lnTo>
                      <a:pt x="1235557" y="4799203"/>
                    </a:lnTo>
                    <a:lnTo>
                      <a:pt x="1235989" y="4802009"/>
                    </a:lnTo>
                    <a:lnTo>
                      <a:pt x="1237729" y="4803254"/>
                    </a:lnTo>
                    <a:lnTo>
                      <a:pt x="1234605" y="4795926"/>
                    </a:lnTo>
                    <a:lnTo>
                      <a:pt x="1233703" y="4789335"/>
                    </a:lnTo>
                    <a:lnTo>
                      <a:pt x="1233639" y="4782375"/>
                    </a:lnTo>
                    <a:lnTo>
                      <a:pt x="1233043" y="4774006"/>
                    </a:lnTo>
                    <a:lnTo>
                      <a:pt x="1243736" y="4786300"/>
                    </a:lnTo>
                    <a:lnTo>
                      <a:pt x="1239596" y="4775339"/>
                    </a:lnTo>
                    <a:lnTo>
                      <a:pt x="1242428" y="4765332"/>
                    </a:lnTo>
                    <a:lnTo>
                      <a:pt x="1249959" y="4756963"/>
                    </a:lnTo>
                    <a:lnTo>
                      <a:pt x="1259852" y="4750930"/>
                    </a:lnTo>
                    <a:lnTo>
                      <a:pt x="1256919" y="4750740"/>
                    </a:lnTo>
                    <a:lnTo>
                      <a:pt x="1254036" y="4751908"/>
                    </a:lnTo>
                    <a:lnTo>
                      <a:pt x="1252334" y="4749152"/>
                    </a:lnTo>
                    <a:lnTo>
                      <a:pt x="1253248" y="4741100"/>
                    </a:lnTo>
                    <a:lnTo>
                      <a:pt x="1264996" y="4741977"/>
                    </a:lnTo>
                    <a:lnTo>
                      <a:pt x="1269961" y="4749025"/>
                    </a:lnTo>
                    <a:lnTo>
                      <a:pt x="1266507" y="4742764"/>
                    </a:lnTo>
                    <a:lnTo>
                      <a:pt x="1272374" y="4738509"/>
                    </a:lnTo>
                    <a:lnTo>
                      <a:pt x="1283309" y="4729073"/>
                    </a:lnTo>
                    <a:lnTo>
                      <a:pt x="1289050" y="4724997"/>
                    </a:lnTo>
                    <a:close/>
                  </a:path>
                  <a:path w="3261359" h="6223000">
                    <a:moveTo>
                      <a:pt x="1291145" y="4836579"/>
                    </a:moveTo>
                    <a:lnTo>
                      <a:pt x="1290777" y="4836655"/>
                    </a:lnTo>
                    <a:lnTo>
                      <a:pt x="1290853" y="4836934"/>
                    </a:lnTo>
                    <a:lnTo>
                      <a:pt x="1291145" y="4836579"/>
                    </a:lnTo>
                    <a:close/>
                  </a:path>
                  <a:path w="3261359" h="6223000">
                    <a:moveTo>
                      <a:pt x="1291463" y="4839195"/>
                    </a:moveTo>
                    <a:lnTo>
                      <a:pt x="1290853" y="4836934"/>
                    </a:lnTo>
                    <a:lnTo>
                      <a:pt x="1287970" y="4840465"/>
                    </a:lnTo>
                    <a:lnTo>
                      <a:pt x="1290574" y="4843005"/>
                    </a:lnTo>
                    <a:lnTo>
                      <a:pt x="1291463" y="4839195"/>
                    </a:lnTo>
                    <a:close/>
                  </a:path>
                  <a:path w="3261359" h="6223000">
                    <a:moveTo>
                      <a:pt x="1309763" y="4795113"/>
                    </a:moveTo>
                    <a:lnTo>
                      <a:pt x="1307858" y="4796015"/>
                    </a:lnTo>
                    <a:lnTo>
                      <a:pt x="1309624" y="4797323"/>
                    </a:lnTo>
                    <a:lnTo>
                      <a:pt x="1309763" y="4795113"/>
                    </a:lnTo>
                    <a:close/>
                  </a:path>
                  <a:path w="3261359" h="6223000">
                    <a:moveTo>
                      <a:pt x="1314792" y="4787125"/>
                    </a:moveTo>
                    <a:lnTo>
                      <a:pt x="1307541" y="4784585"/>
                    </a:lnTo>
                    <a:lnTo>
                      <a:pt x="1305255" y="4787125"/>
                    </a:lnTo>
                    <a:lnTo>
                      <a:pt x="1307858" y="4796015"/>
                    </a:lnTo>
                    <a:lnTo>
                      <a:pt x="1309789" y="4794745"/>
                    </a:lnTo>
                    <a:lnTo>
                      <a:pt x="1309763" y="4795113"/>
                    </a:lnTo>
                    <a:lnTo>
                      <a:pt x="1310538" y="4794745"/>
                    </a:lnTo>
                    <a:lnTo>
                      <a:pt x="1313230" y="4793475"/>
                    </a:lnTo>
                    <a:lnTo>
                      <a:pt x="1314792" y="4787125"/>
                    </a:lnTo>
                    <a:close/>
                  </a:path>
                  <a:path w="3261359" h="6223000">
                    <a:moveTo>
                      <a:pt x="1315046" y="4650156"/>
                    </a:moveTo>
                    <a:lnTo>
                      <a:pt x="1299286" y="4650156"/>
                    </a:lnTo>
                    <a:lnTo>
                      <a:pt x="1288884" y="4650156"/>
                    </a:lnTo>
                    <a:lnTo>
                      <a:pt x="1291221" y="4655337"/>
                    </a:lnTo>
                    <a:lnTo>
                      <a:pt x="1288503" y="4652391"/>
                    </a:lnTo>
                    <a:lnTo>
                      <a:pt x="1285430" y="4649254"/>
                    </a:lnTo>
                    <a:lnTo>
                      <a:pt x="1281010" y="4653153"/>
                    </a:lnTo>
                    <a:lnTo>
                      <a:pt x="1282357" y="4654969"/>
                    </a:lnTo>
                    <a:lnTo>
                      <a:pt x="1287564" y="4658842"/>
                    </a:lnTo>
                    <a:lnTo>
                      <a:pt x="1284566" y="4662386"/>
                    </a:lnTo>
                    <a:lnTo>
                      <a:pt x="1278712" y="4656569"/>
                    </a:lnTo>
                    <a:lnTo>
                      <a:pt x="1279652" y="4652391"/>
                    </a:lnTo>
                    <a:lnTo>
                      <a:pt x="1280528" y="4648886"/>
                    </a:lnTo>
                    <a:lnTo>
                      <a:pt x="1274635" y="4644580"/>
                    </a:lnTo>
                    <a:lnTo>
                      <a:pt x="1271562" y="4651730"/>
                    </a:lnTo>
                    <a:lnTo>
                      <a:pt x="1274787" y="4657839"/>
                    </a:lnTo>
                    <a:lnTo>
                      <a:pt x="1280337" y="4663148"/>
                    </a:lnTo>
                    <a:lnTo>
                      <a:pt x="1284249" y="4667897"/>
                    </a:lnTo>
                    <a:lnTo>
                      <a:pt x="1282890" y="4666170"/>
                    </a:lnTo>
                    <a:lnTo>
                      <a:pt x="1284338" y="4666500"/>
                    </a:lnTo>
                    <a:lnTo>
                      <a:pt x="1284795" y="4666170"/>
                    </a:lnTo>
                    <a:lnTo>
                      <a:pt x="1285786" y="4665446"/>
                    </a:lnTo>
                    <a:lnTo>
                      <a:pt x="1289900" y="4669231"/>
                    </a:lnTo>
                    <a:lnTo>
                      <a:pt x="1282700" y="4670298"/>
                    </a:lnTo>
                    <a:lnTo>
                      <a:pt x="1288237" y="4674298"/>
                    </a:lnTo>
                    <a:lnTo>
                      <a:pt x="1290078" y="4673003"/>
                    </a:lnTo>
                    <a:lnTo>
                      <a:pt x="1290193" y="4670895"/>
                    </a:lnTo>
                    <a:lnTo>
                      <a:pt x="1290205" y="4667669"/>
                    </a:lnTo>
                    <a:lnTo>
                      <a:pt x="1291043" y="4671034"/>
                    </a:lnTo>
                    <a:lnTo>
                      <a:pt x="1294244" y="4671707"/>
                    </a:lnTo>
                    <a:lnTo>
                      <a:pt x="1297482" y="4671238"/>
                    </a:lnTo>
                    <a:lnTo>
                      <a:pt x="1300822" y="4670895"/>
                    </a:lnTo>
                    <a:lnTo>
                      <a:pt x="1304340" y="4669650"/>
                    </a:lnTo>
                    <a:lnTo>
                      <a:pt x="1305674" y="4668367"/>
                    </a:lnTo>
                    <a:lnTo>
                      <a:pt x="1305648" y="4667669"/>
                    </a:lnTo>
                    <a:lnTo>
                      <a:pt x="1305572" y="4665446"/>
                    </a:lnTo>
                    <a:lnTo>
                      <a:pt x="1305483" y="4662386"/>
                    </a:lnTo>
                    <a:lnTo>
                      <a:pt x="1309217" y="4656874"/>
                    </a:lnTo>
                    <a:lnTo>
                      <a:pt x="1310538" y="4655337"/>
                    </a:lnTo>
                    <a:lnTo>
                      <a:pt x="1313738" y="4651591"/>
                    </a:lnTo>
                    <a:lnTo>
                      <a:pt x="1315046" y="4650156"/>
                    </a:lnTo>
                    <a:close/>
                  </a:path>
                  <a:path w="3261359" h="6223000">
                    <a:moveTo>
                      <a:pt x="1342212" y="4850485"/>
                    </a:moveTo>
                    <a:lnTo>
                      <a:pt x="1340485" y="4849355"/>
                    </a:lnTo>
                    <a:lnTo>
                      <a:pt x="1337437" y="4849355"/>
                    </a:lnTo>
                    <a:lnTo>
                      <a:pt x="1342212" y="4850485"/>
                    </a:lnTo>
                    <a:close/>
                  </a:path>
                  <a:path w="3261359" h="6223000">
                    <a:moveTo>
                      <a:pt x="1345793" y="4851324"/>
                    </a:moveTo>
                    <a:lnTo>
                      <a:pt x="1342212" y="4850485"/>
                    </a:lnTo>
                    <a:lnTo>
                      <a:pt x="1344371" y="4851895"/>
                    </a:lnTo>
                    <a:lnTo>
                      <a:pt x="1345793" y="4851324"/>
                    </a:lnTo>
                    <a:close/>
                  </a:path>
                  <a:path w="3261359" h="6223000">
                    <a:moveTo>
                      <a:pt x="1348181" y="4851895"/>
                    </a:moveTo>
                    <a:lnTo>
                      <a:pt x="1347901" y="4850384"/>
                    </a:lnTo>
                    <a:lnTo>
                      <a:pt x="1347571" y="4850625"/>
                    </a:lnTo>
                    <a:lnTo>
                      <a:pt x="1345793" y="4851324"/>
                    </a:lnTo>
                    <a:lnTo>
                      <a:pt x="1348181" y="4851895"/>
                    </a:lnTo>
                    <a:close/>
                  </a:path>
                  <a:path w="3261359" h="6223000">
                    <a:moveTo>
                      <a:pt x="1359357" y="4712195"/>
                    </a:moveTo>
                    <a:lnTo>
                      <a:pt x="1358950" y="4707941"/>
                    </a:lnTo>
                    <a:lnTo>
                      <a:pt x="1358480" y="4708385"/>
                    </a:lnTo>
                    <a:lnTo>
                      <a:pt x="1359357" y="4712195"/>
                    </a:lnTo>
                    <a:close/>
                  </a:path>
                  <a:path w="3261359" h="6223000">
                    <a:moveTo>
                      <a:pt x="1373670" y="4578540"/>
                    </a:moveTo>
                    <a:lnTo>
                      <a:pt x="1373479" y="4577512"/>
                    </a:lnTo>
                    <a:lnTo>
                      <a:pt x="1373149" y="4577575"/>
                    </a:lnTo>
                    <a:lnTo>
                      <a:pt x="1373670" y="4578540"/>
                    </a:lnTo>
                    <a:close/>
                  </a:path>
                  <a:path w="3261359" h="6223000">
                    <a:moveTo>
                      <a:pt x="1377924" y="4586465"/>
                    </a:moveTo>
                    <a:lnTo>
                      <a:pt x="1373670" y="4578540"/>
                    </a:lnTo>
                    <a:lnTo>
                      <a:pt x="1374698" y="4583925"/>
                    </a:lnTo>
                    <a:lnTo>
                      <a:pt x="1375333" y="4591545"/>
                    </a:lnTo>
                    <a:lnTo>
                      <a:pt x="1377924" y="4586465"/>
                    </a:lnTo>
                    <a:close/>
                  </a:path>
                  <a:path w="3261359" h="6223000">
                    <a:moveTo>
                      <a:pt x="1419987" y="4643615"/>
                    </a:moveTo>
                    <a:lnTo>
                      <a:pt x="1418145" y="4644885"/>
                    </a:lnTo>
                    <a:lnTo>
                      <a:pt x="1418094" y="4645177"/>
                    </a:lnTo>
                    <a:lnTo>
                      <a:pt x="1419987" y="4643615"/>
                    </a:lnTo>
                    <a:close/>
                  </a:path>
                  <a:path w="3261359" h="6223000">
                    <a:moveTo>
                      <a:pt x="1427251" y="4656315"/>
                    </a:moveTo>
                    <a:lnTo>
                      <a:pt x="1426032" y="4655972"/>
                    </a:lnTo>
                    <a:lnTo>
                      <a:pt x="1426654" y="4658855"/>
                    </a:lnTo>
                    <a:lnTo>
                      <a:pt x="1427251" y="4656315"/>
                    </a:lnTo>
                    <a:close/>
                  </a:path>
                  <a:path w="3261359" h="6223000">
                    <a:moveTo>
                      <a:pt x="1430058" y="4630217"/>
                    </a:moveTo>
                    <a:lnTo>
                      <a:pt x="1423098" y="4634128"/>
                    </a:lnTo>
                    <a:lnTo>
                      <a:pt x="1425130" y="4640808"/>
                    </a:lnTo>
                    <a:lnTo>
                      <a:pt x="1430058" y="4630217"/>
                    </a:lnTo>
                    <a:close/>
                  </a:path>
                  <a:path w="3261359" h="6223000">
                    <a:moveTo>
                      <a:pt x="1446631" y="4653140"/>
                    </a:moveTo>
                    <a:lnTo>
                      <a:pt x="1444904" y="4644910"/>
                    </a:lnTo>
                    <a:lnTo>
                      <a:pt x="1444078" y="4649609"/>
                    </a:lnTo>
                    <a:lnTo>
                      <a:pt x="1446631" y="4653140"/>
                    </a:lnTo>
                    <a:close/>
                  </a:path>
                  <a:path w="3261359" h="6223000">
                    <a:moveTo>
                      <a:pt x="1453896" y="4550765"/>
                    </a:moveTo>
                    <a:lnTo>
                      <a:pt x="1453743" y="4550461"/>
                    </a:lnTo>
                    <a:lnTo>
                      <a:pt x="1453896" y="4551019"/>
                    </a:lnTo>
                    <a:lnTo>
                      <a:pt x="1453896" y="4550765"/>
                    </a:lnTo>
                    <a:close/>
                  </a:path>
                  <a:path w="3261359" h="6223000">
                    <a:moveTo>
                      <a:pt x="1453934" y="4552505"/>
                    </a:moveTo>
                    <a:lnTo>
                      <a:pt x="1453769" y="4553775"/>
                    </a:lnTo>
                    <a:lnTo>
                      <a:pt x="1453426" y="4555121"/>
                    </a:lnTo>
                    <a:lnTo>
                      <a:pt x="1452765" y="4556836"/>
                    </a:lnTo>
                    <a:lnTo>
                      <a:pt x="1453515" y="4554994"/>
                    </a:lnTo>
                    <a:lnTo>
                      <a:pt x="1453819" y="4553648"/>
                    </a:lnTo>
                    <a:lnTo>
                      <a:pt x="1453934" y="4552505"/>
                    </a:lnTo>
                    <a:close/>
                  </a:path>
                  <a:path w="3261359" h="6223000">
                    <a:moveTo>
                      <a:pt x="1490014" y="4718418"/>
                    </a:moveTo>
                    <a:lnTo>
                      <a:pt x="1486890" y="4718075"/>
                    </a:lnTo>
                    <a:lnTo>
                      <a:pt x="1482191" y="4717491"/>
                    </a:lnTo>
                    <a:lnTo>
                      <a:pt x="1479384" y="4715510"/>
                    </a:lnTo>
                    <a:lnTo>
                      <a:pt x="1476883" y="4718228"/>
                    </a:lnTo>
                    <a:lnTo>
                      <a:pt x="1478686" y="4723269"/>
                    </a:lnTo>
                    <a:lnTo>
                      <a:pt x="1477454" y="4727206"/>
                    </a:lnTo>
                    <a:lnTo>
                      <a:pt x="1479283" y="4723155"/>
                    </a:lnTo>
                    <a:lnTo>
                      <a:pt x="1483207" y="4720094"/>
                    </a:lnTo>
                    <a:lnTo>
                      <a:pt x="1490014" y="4718418"/>
                    </a:lnTo>
                    <a:close/>
                  </a:path>
                  <a:path w="3261359" h="6223000">
                    <a:moveTo>
                      <a:pt x="1495590" y="4454385"/>
                    </a:moveTo>
                    <a:lnTo>
                      <a:pt x="1494091" y="4453115"/>
                    </a:lnTo>
                    <a:lnTo>
                      <a:pt x="1493901" y="4453166"/>
                    </a:lnTo>
                    <a:lnTo>
                      <a:pt x="1495234" y="4463275"/>
                    </a:lnTo>
                    <a:lnTo>
                      <a:pt x="1495590" y="4454385"/>
                    </a:lnTo>
                    <a:close/>
                  </a:path>
                  <a:path w="3261359" h="6223000">
                    <a:moveTo>
                      <a:pt x="1533436" y="4571962"/>
                    </a:moveTo>
                    <a:lnTo>
                      <a:pt x="1531378" y="4570666"/>
                    </a:lnTo>
                    <a:lnTo>
                      <a:pt x="1530540" y="4570895"/>
                    </a:lnTo>
                    <a:lnTo>
                      <a:pt x="1530210" y="4571924"/>
                    </a:lnTo>
                    <a:lnTo>
                      <a:pt x="1531429" y="4572355"/>
                    </a:lnTo>
                    <a:lnTo>
                      <a:pt x="1532623" y="4572457"/>
                    </a:lnTo>
                    <a:lnTo>
                      <a:pt x="1533436" y="4571962"/>
                    </a:lnTo>
                    <a:close/>
                  </a:path>
                  <a:path w="3261359" h="6223000">
                    <a:moveTo>
                      <a:pt x="1618246" y="4509859"/>
                    </a:moveTo>
                    <a:lnTo>
                      <a:pt x="1617903" y="4510989"/>
                    </a:lnTo>
                    <a:lnTo>
                      <a:pt x="1617637" y="4512284"/>
                    </a:lnTo>
                    <a:lnTo>
                      <a:pt x="1617560" y="4513084"/>
                    </a:lnTo>
                    <a:lnTo>
                      <a:pt x="1618081" y="4511510"/>
                    </a:lnTo>
                    <a:lnTo>
                      <a:pt x="1618246" y="4509859"/>
                    </a:lnTo>
                    <a:close/>
                  </a:path>
                  <a:path w="3261359" h="6223000">
                    <a:moveTo>
                      <a:pt x="1634871" y="4493793"/>
                    </a:moveTo>
                    <a:lnTo>
                      <a:pt x="1634083" y="4494060"/>
                    </a:lnTo>
                    <a:lnTo>
                      <a:pt x="1634121" y="4495025"/>
                    </a:lnTo>
                    <a:lnTo>
                      <a:pt x="1634820" y="4495025"/>
                    </a:lnTo>
                    <a:lnTo>
                      <a:pt x="1634871" y="4493793"/>
                    </a:lnTo>
                    <a:close/>
                  </a:path>
                  <a:path w="3261359" h="6223000">
                    <a:moveTo>
                      <a:pt x="1638820" y="4492485"/>
                    </a:moveTo>
                    <a:lnTo>
                      <a:pt x="1637830" y="4492815"/>
                    </a:lnTo>
                    <a:lnTo>
                      <a:pt x="1637093" y="4495025"/>
                    </a:lnTo>
                    <a:lnTo>
                      <a:pt x="1638820" y="4492485"/>
                    </a:lnTo>
                    <a:close/>
                  </a:path>
                  <a:path w="3261359" h="6223000">
                    <a:moveTo>
                      <a:pt x="3260788" y="317500"/>
                    </a:moveTo>
                    <a:lnTo>
                      <a:pt x="3254286" y="304800"/>
                    </a:lnTo>
                    <a:lnTo>
                      <a:pt x="3227222" y="266700"/>
                    </a:lnTo>
                    <a:lnTo>
                      <a:pt x="3199587" y="215900"/>
                    </a:lnTo>
                    <a:lnTo>
                      <a:pt x="3171367" y="177800"/>
                    </a:lnTo>
                    <a:lnTo>
                      <a:pt x="3142589" y="139700"/>
                    </a:lnTo>
                    <a:lnTo>
                      <a:pt x="3113227" y="101600"/>
                    </a:lnTo>
                    <a:lnTo>
                      <a:pt x="3083280" y="63500"/>
                    </a:lnTo>
                    <a:lnTo>
                      <a:pt x="3052775" y="25400"/>
                    </a:lnTo>
                    <a:lnTo>
                      <a:pt x="3037090" y="0"/>
                    </a:lnTo>
                    <a:lnTo>
                      <a:pt x="2334336" y="0"/>
                    </a:lnTo>
                    <a:lnTo>
                      <a:pt x="2359266" y="38100"/>
                    </a:lnTo>
                    <a:lnTo>
                      <a:pt x="2387257" y="76200"/>
                    </a:lnTo>
                    <a:lnTo>
                      <a:pt x="2414663" y="114300"/>
                    </a:lnTo>
                    <a:lnTo>
                      <a:pt x="2441460" y="152400"/>
                    </a:lnTo>
                    <a:lnTo>
                      <a:pt x="2467660" y="190500"/>
                    </a:lnTo>
                    <a:lnTo>
                      <a:pt x="2493264" y="228600"/>
                    </a:lnTo>
                    <a:lnTo>
                      <a:pt x="2518270" y="266700"/>
                    </a:lnTo>
                    <a:lnTo>
                      <a:pt x="2542667" y="317500"/>
                    </a:lnTo>
                    <a:lnTo>
                      <a:pt x="2566454" y="355600"/>
                    </a:lnTo>
                    <a:lnTo>
                      <a:pt x="2589644" y="393700"/>
                    </a:lnTo>
                    <a:lnTo>
                      <a:pt x="2612225" y="444500"/>
                    </a:lnTo>
                    <a:lnTo>
                      <a:pt x="2634183" y="482600"/>
                    </a:lnTo>
                    <a:lnTo>
                      <a:pt x="2655544" y="520700"/>
                    </a:lnTo>
                    <a:lnTo>
                      <a:pt x="2676296" y="571500"/>
                    </a:lnTo>
                    <a:lnTo>
                      <a:pt x="2696426" y="609600"/>
                    </a:lnTo>
                    <a:lnTo>
                      <a:pt x="2715945" y="660400"/>
                    </a:lnTo>
                    <a:lnTo>
                      <a:pt x="2734856" y="698500"/>
                    </a:lnTo>
                    <a:lnTo>
                      <a:pt x="2753144" y="749300"/>
                    </a:lnTo>
                    <a:lnTo>
                      <a:pt x="2770809" y="787400"/>
                    </a:lnTo>
                    <a:lnTo>
                      <a:pt x="2787853" y="838200"/>
                    </a:lnTo>
                    <a:lnTo>
                      <a:pt x="2804287" y="876300"/>
                    </a:lnTo>
                    <a:lnTo>
                      <a:pt x="2820085" y="927100"/>
                    </a:lnTo>
                    <a:lnTo>
                      <a:pt x="2835262" y="965200"/>
                    </a:lnTo>
                    <a:lnTo>
                      <a:pt x="2849816" y="1016000"/>
                    </a:lnTo>
                    <a:lnTo>
                      <a:pt x="2863748" y="1066800"/>
                    </a:lnTo>
                    <a:lnTo>
                      <a:pt x="2877045" y="1104900"/>
                    </a:lnTo>
                    <a:lnTo>
                      <a:pt x="2889720" y="1155700"/>
                    </a:lnTo>
                    <a:lnTo>
                      <a:pt x="2901746" y="1206500"/>
                    </a:lnTo>
                    <a:lnTo>
                      <a:pt x="2913151" y="1244600"/>
                    </a:lnTo>
                    <a:lnTo>
                      <a:pt x="2923921" y="1295400"/>
                    </a:lnTo>
                    <a:lnTo>
                      <a:pt x="2934055" y="1346200"/>
                    </a:lnTo>
                    <a:lnTo>
                      <a:pt x="2943555" y="1384300"/>
                    </a:lnTo>
                    <a:lnTo>
                      <a:pt x="2952419" y="1435100"/>
                    </a:lnTo>
                    <a:lnTo>
                      <a:pt x="2960636" y="1485900"/>
                    </a:lnTo>
                    <a:lnTo>
                      <a:pt x="2968218" y="1536700"/>
                    </a:lnTo>
                    <a:lnTo>
                      <a:pt x="2975152" y="1574800"/>
                    </a:lnTo>
                    <a:lnTo>
                      <a:pt x="2981439" y="1625600"/>
                    </a:lnTo>
                    <a:lnTo>
                      <a:pt x="2987090" y="1676400"/>
                    </a:lnTo>
                    <a:lnTo>
                      <a:pt x="2992094" y="1727200"/>
                    </a:lnTo>
                    <a:lnTo>
                      <a:pt x="2996438" y="1765300"/>
                    </a:lnTo>
                    <a:lnTo>
                      <a:pt x="3000146" y="1816100"/>
                    </a:lnTo>
                    <a:lnTo>
                      <a:pt x="3003194" y="1866900"/>
                    </a:lnTo>
                    <a:lnTo>
                      <a:pt x="3005594" y="1917700"/>
                    </a:lnTo>
                    <a:lnTo>
                      <a:pt x="3007334" y="1968500"/>
                    </a:lnTo>
                    <a:lnTo>
                      <a:pt x="3008426" y="2006600"/>
                    </a:lnTo>
                    <a:lnTo>
                      <a:pt x="3008744" y="2082800"/>
                    </a:lnTo>
                    <a:lnTo>
                      <a:pt x="3008642" y="2108200"/>
                    </a:lnTo>
                    <a:lnTo>
                      <a:pt x="3007753" y="2159000"/>
                    </a:lnTo>
                    <a:lnTo>
                      <a:pt x="3006204" y="2197100"/>
                    </a:lnTo>
                    <a:lnTo>
                      <a:pt x="3003994" y="2247900"/>
                    </a:lnTo>
                    <a:lnTo>
                      <a:pt x="3000324" y="2298700"/>
                    </a:lnTo>
                    <a:lnTo>
                      <a:pt x="2995866" y="2349500"/>
                    </a:lnTo>
                    <a:lnTo>
                      <a:pt x="2990545" y="2400300"/>
                    </a:lnTo>
                    <a:lnTo>
                      <a:pt x="2984309" y="2451100"/>
                    </a:lnTo>
                    <a:lnTo>
                      <a:pt x="2977096" y="2501900"/>
                    </a:lnTo>
                    <a:lnTo>
                      <a:pt x="2968828" y="2552700"/>
                    </a:lnTo>
                    <a:lnTo>
                      <a:pt x="2959455" y="2603500"/>
                    </a:lnTo>
                    <a:lnTo>
                      <a:pt x="2948902" y="2654300"/>
                    </a:lnTo>
                    <a:lnTo>
                      <a:pt x="2937116" y="2705100"/>
                    </a:lnTo>
                    <a:lnTo>
                      <a:pt x="2924022" y="2755900"/>
                    </a:lnTo>
                    <a:lnTo>
                      <a:pt x="2909570" y="2806700"/>
                    </a:lnTo>
                    <a:lnTo>
                      <a:pt x="2893682" y="2844800"/>
                    </a:lnTo>
                    <a:lnTo>
                      <a:pt x="2876296" y="2895600"/>
                    </a:lnTo>
                    <a:lnTo>
                      <a:pt x="2857360" y="2946400"/>
                    </a:lnTo>
                    <a:lnTo>
                      <a:pt x="2836799" y="2997200"/>
                    </a:lnTo>
                    <a:lnTo>
                      <a:pt x="2814561" y="3035300"/>
                    </a:lnTo>
                    <a:lnTo>
                      <a:pt x="2790558" y="3086100"/>
                    </a:lnTo>
                    <a:lnTo>
                      <a:pt x="2785491" y="3035300"/>
                    </a:lnTo>
                    <a:lnTo>
                      <a:pt x="2779839" y="2984500"/>
                    </a:lnTo>
                    <a:lnTo>
                      <a:pt x="2773616" y="2933700"/>
                    </a:lnTo>
                    <a:lnTo>
                      <a:pt x="2766822" y="2882900"/>
                    </a:lnTo>
                    <a:lnTo>
                      <a:pt x="2759456" y="2844800"/>
                    </a:lnTo>
                    <a:lnTo>
                      <a:pt x="2751505" y="2794000"/>
                    </a:lnTo>
                    <a:lnTo>
                      <a:pt x="2742996" y="2743200"/>
                    </a:lnTo>
                    <a:lnTo>
                      <a:pt x="2733929" y="2692400"/>
                    </a:lnTo>
                    <a:lnTo>
                      <a:pt x="2724289" y="2654300"/>
                    </a:lnTo>
                    <a:lnTo>
                      <a:pt x="2714079" y="2603500"/>
                    </a:lnTo>
                    <a:lnTo>
                      <a:pt x="2703322" y="2552700"/>
                    </a:lnTo>
                    <a:lnTo>
                      <a:pt x="2691993" y="2501900"/>
                    </a:lnTo>
                    <a:lnTo>
                      <a:pt x="2680119" y="2463800"/>
                    </a:lnTo>
                    <a:lnTo>
                      <a:pt x="2667673" y="2413000"/>
                    </a:lnTo>
                    <a:lnTo>
                      <a:pt x="2654693" y="2362200"/>
                    </a:lnTo>
                    <a:lnTo>
                      <a:pt x="2641142" y="2311400"/>
                    </a:lnTo>
                    <a:lnTo>
                      <a:pt x="2627058" y="2273300"/>
                    </a:lnTo>
                    <a:lnTo>
                      <a:pt x="2612415" y="2222500"/>
                    </a:lnTo>
                    <a:lnTo>
                      <a:pt x="2597226" y="2184400"/>
                    </a:lnTo>
                    <a:lnTo>
                      <a:pt x="2581491" y="2133600"/>
                    </a:lnTo>
                    <a:lnTo>
                      <a:pt x="2565222" y="2082800"/>
                    </a:lnTo>
                    <a:lnTo>
                      <a:pt x="2548407" y="2044700"/>
                    </a:lnTo>
                    <a:lnTo>
                      <a:pt x="2531046" y="1993900"/>
                    </a:lnTo>
                    <a:lnTo>
                      <a:pt x="2513165" y="1955800"/>
                    </a:lnTo>
                    <a:lnTo>
                      <a:pt x="2494737" y="1905000"/>
                    </a:lnTo>
                    <a:lnTo>
                      <a:pt x="2475776" y="1854200"/>
                    </a:lnTo>
                    <a:lnTo>
                      <a:pt x="2456281" y="1816100"/>
                    </a:lnTo>
                    <a:lnTo>
                      <a:pt x="2436266" y="1765300"/>
                    </a:lnTo>
                    <a:lnTo>
                      <a:pt x="2415717" y="1727200"/>
                    </a:lnTo>
                    <a:lnTo>
                      <a:pt x="2394635" y="1689100"/>
                    </a:lnTo>
                    <a:lnTo>
                      <a:pt x="2373045" y="1638300"/>
                    </a:lnTo>
                    <a:lnTo>
                      <a:pt x="2350922" y="1600200"/>
                    </a:lnTo>
                    <a:lnTo>
                      <a:pt x="2328278" y="1549400"/>
                    </a:lnTo>
                    <a:lnTo>
                      <a:pt x="2305113" y="1511300"/>
                    </a:lnTo>
                    <a:lnTo>
                      <a:pt x="2281440" y="1473200"/>
                    </a:lnTo>
                    <a:lnTo>
                      <a:pt x="2257247" y="1422400"/>
                    </a:lnTo>
                    <a:lnTo>
                      <a:pt x="2232545" y="1384300"/>
                    </a:lnTo>
                    <a:lnTo>
                      <a:pt x="2207323" y="1346200"/>
                    </a:lnTo>
                    <a:lnTo>
                      <a:pt x="2181606" y="1308100"/>
                    </a:lnTo>
                    <a:lnTo>
                      <a:pt x="2155367" y="1257300"/>
                    </a:lnTo>
                    <a:lnTo>
                      <a:pt x="2128621" y="1219200"/>
                    </a:lnTo>
                    <a:lnTo>
                      <a:pt x="2101380" y="1181100"/>
                    </a:lnTo>
                    <a:lnTo>
                      <a:pt x="2073643" y="1143000"/>
                    </a:lnTo>
                    <a:lnTo>
                      <a:pt x="2045398" y="1104900"/>
                    </a:lnTo>
                    <a:lnTo>
                      <a:pt x="2016645" y="1066800"/>
                    </a:lnTo>
                    <a:lnTo>
                      <a:pt x="1987410" y="1028700"/>
                    </a:lnTo>
                    <a:lnTo>
                      <a:pt x="1957666" y="990600"/>
                    </a:lnTo>
                    <a:lnTo>
                      <a:pt x="1927440" y="952500"/>
                    </a:lnTo>
                    <a:lnTo>
                      <a:pt x="1896719" y="914400"/>
                    </a:lnTo>
                    <a:lnTo>
                      <a:pt x="1865515" y="876300"/>
                    </a:lnTo>
                    <a:lnTo>
                      <a:pt x="1833816" y="838200"/>
                    </a:lnTo>
                    <a:lnTo>
                      <a:pt x="1801634" y="812800"/>
                    </a:lnTo>
                    <a:lnTo>
                      <a:pt x="1768970" y="774700"/>
                    </a:lnTo>
                    <a:lnTo>
                      <a:pt x="1735823" y="736600"/>
                    </a:lnTo>
                    <a:lnTo>
                      <a:pt x="1702206" y="711200"/>
                    </a:lnTo>
                    <a:lnTo>
                      <a:pt x="1668094" y="673100"/>
                    </a:lnTo>
                    <a:lnTo>
                      <a:pt x="1633512" y="635000"/>
                    </a:lnTo>
                    <a:lnTo>
                      <a:pt x="1598460" y="609600"/>
                    </a:lnTo>
                    <a:lnTo>
                      <a:pt x="1562938" y="571500"/>
                    </a:lnTo>
                    <a:lnTo>
                      <a:pt x="1526933" y="546100"/>
                    </a:lnTo>
                    <a:lnTo>
                      <a:pt x="1490472" y="508000"/>
                    </a:lnTo>
                    <a:lnTo>
                      <a:pt x="1416138" y="457200"/>
                    </a:lnTo>
                    <a:lnTo>
                      <a:pt x="1378267" y="419100"/>
                    </a:lnTo>
                    <a:lnTo>
                      <a:pt x="1301165" y="368300"/>
                    </a:lnTo>
                    <a:lnTo>
                      <a:pt x="1222222" y="317500"/>
                    </a:lnTo>
                    <a:lnTo>
                      <a:pt x="1182065" y="279400"/>
                    </a:lnTo>
                    <a:lnTo>
                      <a:pt x="1100416" y="228600"/>
                    </a:lnTo>
                    <a:lnTo>
                      <a:pt x="1058913" y="215900"/>
                    </a:lnTo>
                    <a:lnTo>
                      <a:pt x="931722" y="139700"/>
                    </a:lnTo>
                    <a:lnTo>
                      <a:pt x="888453" y="114300"/>
                    </a:lnTo>
                    <a:lnTo>
                      <a:pt x="844727" y="101600"/>
                    </a:lnTo>
                    <a:lnTo>
                      <a:pt x="800569" y="76200"/>
                    </a:lnTo>
                    <a:lnTo>
                      <a:pt x="755980" y="63500"/>
                    </a:lnTo>
                    <a:lnTo>
                      <a:pt x="710958" y="38100"/>
                    </a:lnTo>
                    <a:lnTo>
                      <a:pt x="665505" y="25400"/>
                    </a:lnTo>
                    <a:lnTo>
                      <a:pt x="619607" y="0"/>
                    </a:lnTo>
                    <a:lnTo>
                      <a:pt x="659447" y="38100"/>
                    </a:lnTo>
                    <a:lnTo>
                      <a:pt x="737552" y="88900"/>
                    </a:lnTo>
                    <a:lnTo>
                      <a:pt x="775817" y="127000"/>
                    </a:lnTo>
                    <a:lnTo>
                      <a:pt x="813562" y="152400"/>
                    </a:lnTo>
                    <a:lnTo>
                      <a:pt x="850785" y="190500"/>
                    </a:lnTo>
                    <a:lnTo>
                      <a:pt x="887488" y="215900"/>
                    </a:lnTo>
                    <a:lnTo>
                      <a:pt x="923658" y="254000"/>
                    </a:lnTo>
                    <a:lnTo>
                      <a:pt x="959294" y="292100"/>
                    </a:lnTo>
                    <a:lnTo>
                      <a:pt x="994410" y="317500"/>
                    </a:lnTo>
                    <a:lnTo>
                      <a:pt x="1029004" y="355600"/>
                    </a:lnTo>
                    <a:lnTo>
                      <a:pt x="1063053" y="393700"/>
                    </a:lnTo>
                    <a:lnTo>
                      <a:pt x="1096568" y="431800"/>
                    </a:lnTo>
                    <a:lnTo>
                      <a:pt x="1129563" y="469900"/>
                    </a:lnTo>
                    <a:lnTo>
                      <a:pt x="1162011" y="495300"/>
                    </a:lnTo>
                    <a:lnTo>
                      <a:pt x="1193927" y="533400"/>
                    </a:lnTo>
                    <a:lnTo>
                      <a:pt x="1225308" y="571500"/>
                    </a:lnTo>
                    <a:lnTo>
                      <a:pt x="1256157" y="609600"/>
                    </a:lnTo>
                    <a:lnTo>
                      <a:pt x="1286459" y="647700"/>
                    </a:lnTo>
                    <a:lnTo>
                      <a:pt x="1316215" y="685800"/>
                    </a:lnTo>
                    <a:lnTo>
                      <a:pt x="1345438" y="723900"/>
                    </a:lnTo>
                    <a:lnTo>
                      <a:pt x="1374114" y="762000"/>
                    </a:lnTo>
                    <a:lnTo>
                      <a:pt x="1402257" y="812800"/>
                    </a:lnTo>
                    <a:lnTo>
                      <a:pt x="1429842" y="850900"/>
                    </a:lnTo>
                    <a:lnTo>
                      <a:pt x="1456880" y="889000"/>
                    </a:lnTo>
                    <a:lnTo>
                      <a:pt x="1483372" y="927100"/>
                    </a:lnTo>
                    <a:lnTo>
                      <a:pt x="1509318" y="965200"/>
                    </a:lnTo>
                    <a:lnTo>
                      <a:pt x="1534718" y="1016000"/>
                    </a:lnTo>
                    <a:lnTo>
                      <a:pt x="1559560" y="1054100"/>
                    </a:lnTo>
                    <a:lnTo>
                      <a:pt x="1583855" y="1092200"/>
                    </a:lnTo>
                    <a:lnTo>
                      <a:pt x="1607604" y="1130300"/>
                    </a:lnTo>
                    <a:lnTo>
                      <a:pt x="1630781" y="1181100"/>
                    </a:lnTo>
                    <a:lnTo>
                      <a:pt x="1653413" y="1219200"/>
                    </a:lnTo>
                    <a:lnTo>
                      <a:pt x="1675485" y="1270000"/>
                    </a:lnTo>
                    <a:lnTo>
                      <a:pt x="1696999" y="1308100"/>
                    </a:lnTo>
                    <a:lnTo>
                      <a:pt x="1717954" y="1346200"/>
                    </a:lnTo>
                    <a:lnTo>
                      <a:pt x="1738350" y="1397000"/>
                    </a:lnTo>
                    <a:lnTo>
                      <a:pt x="1758188" y="1435100"/>
                    </a:lnTo>
                    <a:lnTo>
                      <a:pt x="1777453" y="1485900"/>
                    </a:lnTo>
                    <a:lnTo>
                      <a:pt x="1796161" y="1524000"/>
                    </a:lnTo>
                    <a:lnTo>
                      <a:pt x="1814296" y="1574800"/>
                    </a:lnTo>
                    <a:lnTo>
                      <a:pt x="1831873" y="1625600"/>
                    </a:lnTo>
                    <a:lnTo>
                      <a:pt x="1848878" y="1663700"/>
                    </a:lnTo>
                    <a:lnTo>
                      <a:pt x="1865325" y="1714500"/>
                    </a:lnTo>
                    <a:lnTo>
                      <a:pt x="1881187" y="1752600"/>
                    </a:lnTo>
                    <a:lnTo>
                      <a:pt x="1896491" y="1803400"/>
                    </a:lnTo>
                    <a:lnTo>
                      <a:pt x="1911210" y="1854200"/>
                    </a:lnTo>
                    <a:lnTo>
                      <a:pt x="1925370" y="1892300"/>
                    </a:lnTo>
                    <a:lnTo>
                      <a:pt x="1938947" y="1943100"/>
                    </a:lnTo>
                    <a:lnTo>
                      <a:pt x="1951951" y="1993900"/>
                    </a:lnTo>
                    <a:lnTo>
                      <a:pt x="1964372" y="2032000"/>
                    </a:lnTo>
                    <a:lnTo>
                      <a:pt x="1976221" y="2082800"/>
                    </a:lnTo>
                    <a:lnTo>
                      <a:pt x="1987486" y="2133600"/>
                    </a:lnTo>
                    <a:lnTo>
                      <a:pt x="1998179" y="2184400"/>
                    </a:lnTo>
                    <a:lnTo>
                      <a:pt x="2008276" y="2222500"/>
                    </a:lnTo>
                    <a:lnTo>
                      <a:pt x="2017801" y="2273300"/>
                    </a:lnTo>
                    <a:lnTo>
                      <a:pt x="2026742" y="2324100"/>
                    </a:lnTo>
                    <a:lnTo>
                      <a:pt x="2035098" y="2374900"/>
                    </a:lnTo>
                    <a:lnTo>
                      <a:pt x="2042871" y="2413000"/>
                    </a:lnTo>
                    <a:lnTo>
                      <a:pt x="2050046" y="2463800"/>
                    </a:lnTo>
                    <a:lnTo>
                      <a:pt x="2056638" y="2514600"/>
                    </a:lnTo>
                    <a:lnTo>
                      <a:pt x="2062645" y="2565400"/>
                    </a:lnTo>
                    <a:lnTo>
                      <a:pt x="2068055" y="2616200"/>
                    </a:lnTo>
                    <a:lnTo>
                      <a:pt x="2072881" y="2654300"/>
                    </a:lnTo>
                    <a:lnTo>
                      <a:pt x="2077110" y="2705100"/>
                    </a:lnTo>
                    <a:lnTo>
                      <a:pt x="2080742" y="2755900"/>
                    </a:lnTo>
                    <a:lnTo>
                      <a:pt x="2083777" y="2806700"/>
                    </a:lnTo>
                    <a:lnTo>
                      <a:pt x="2086216" y="2857500"/>
                    </a:lnTo>
                    <a:lnTo>
                      <a:pt x="2088057" y="2908300"/>
                    </a:lnTo>
                    <a:lnTo>
                      <a:pt x="2089302" y="2946400"/>
                    </a:lnTo>
                    <a:lnTo>
                      <a:pt x="2089937" y="2997200"/>
                    </a:lnTo>
                    <a:lnTo>
                      <a:pt x="2089988" y="3048000"/>
                    </a:lnTo>
                    <a:lnTo>
                      <a:pt x="2089429" y="3098800"/>
                    </a:lnTo>
                    <a:lnTo>
                      <a:pt x="2088261" y="3149600"/>
                    </a:lnTo>
                    <a:lnTo>
                      <a:pt x="2086483" y="3200400"/>
                    </a:lnTo>
                    <a:lnTo>
                      <a:pt x="2084120" y="3238500"/>
                    </a:lnTo>
                    <a:lnTo>
                      <a:pt x="2081199" y="3289300"/>
                    </a:lnTo>
                    <a:lnTo>
                      <a:pt x="2077745" y="3340100"/>
                    </a:lnTo>
                    <a:lnTo>
                      <a:pt x="2073694" y="3378200"/>
                    </a:lnTo>
                    <a:lnTo>
                      <a:pt x="2069071" y="3429000"/>
                    </a:lnTo>
                    <a:lnTo>
                      <a:pt x="1728076" y="3429000"/>
                    </a:lnTo>
                    <a:lnTo>
                      <a:pt x="1728076" y="4419600"/>
                    </a:lnTo>
                    <a:lnTo>
                      <a:pt x="1726260" y="4422686"/>
                    </a:lnTo>
                    <a:lnTo>
                      <a:pt x="1725041" y="4420374"/>
                    </a:lnTo>
                    <a:lnTo>
                      <a:pt x="1728076" y="4419600"/>
                    </a:lnTo>
                    <a:lnTo>
                      <a:pt x="1728076" y="3429000"/>
                    </a:lnTo>
                    <a:lnTo>
                      <a:pt x="1722526" y="3429000"/>
                    </a:lnTo>
                    <a:lnTo>
                      <a:pt x="1722526" y="4429010"/>
                    </a:lnTo>
                    <a:lnTo>
                      <a:pt x="1716239" y="4439704"/>
                    </a:lnTo>
                    <a:lnTo>
                      <a:pt x="1712798" y="4433468"/>
                    </a:lnTo>
                    <a:lnTo>
                      <a:pt x="1711667" y="4434002"/>
                    </a:lnTo>
                    <a:lnTo>
                      <a:pt x="1711667" y="4447438"/>
                    </a:lnTo>
                    <a:lnTo>
                      <a:pt x="1706918" y="4455376"/>
                    </a:lnTo>
                    <a:lnTo>
                      <a:pt x="1705660" y="4455655"/>
                    </a:lnTo>
                    <a:lnTo>
                      <a:pt x="1706295" y="4456430"/>
                    </a:lnTo>
                    <a:lnTo>
                      <a:pt x="1705432" y="4457878"/>
                    </a:lnTo>
                    <a:lnTo>
                      <a:pt x="1704403" y="4456735"/>
                    </a:lnTo>
                    <a:lnTo>
                      <a:pt x="1704124" y="4451515"/>
                    </a:lnTo>
                    <a:lnTo>
                      <a:pt x="1704644" y="4445381"/>
                    </a:lnTo>
                    <a:lnTo>
                      <a:pt x="1710740" y="4442282"/>
                    </a:lnTo>
                    <a:lnTo>
                      <a:pt x="1711312" y="4443311"/>
                    </a:lnTo>
                    <a:lnTo>
                      <a:pt x="1711667" y="4447438"/>
                    </a:lnTo>
                    <a:lnTo>
                      <a:pt x="1711667" y="4434002"/>
                    </a:lnTo>
                    <a:lnTo>
                      <a:pt x="1711502" y="4434065"/>
                    </a:lnTo>
                    <a:lnTo>
                      <a:pt x="1708137" y="4434586"/>
                    </a:lnTo>
                    <a:lnTo>
                      <a:pt x="1708124" y="4434459"/>
                    </a:lnTo>
                    <a:lnTo>
                      <a:pt x="1708124" y="4437621"/>
                    </a:lnTo>
                    <a:lnTo>
                      <a:pt x="1702612" y="4445241"/>
                    </a:lnTo>
                    <a:lnTo>
                      <a:pt x="1701063" y="4444898"/>
                    </a:lnTo>
                    <a:lnTo>
                      <a:pt x="1701063" y="4465167"/>
                    </a:lnTo>
                    <a:lnTo>
                      <a:pt x="1700288" y="4466463"/>
                    </a:lnTo>
                    <a:lnTo>
                      <a:pt x="1700479" y="4465307"/>
                    </a:lnTo>
                    <a:lnTo>
                      <a:pt x="1701063" y="4465167"/>
                    </a:lnTo>
                    <a:lnTo>
                      <a:pt x="1701063" y="4444898"/>
                    </a:lnTo>
                    <a:lnTo>
                      <a:pt x="1697062" y="4443984"/>
                    </a:lnTo>
                    <a:lnTo>
                      <a:pt x="1692160" y="4443095"/>
                    </a:lnTo>
                    <a:lnTo>
                      <a:pt x="1692160" y="4479887"/>
                    </a:lnTo>
                    <a:lnTo>
                      <a:pt x="1684108" y="4493158"/>
                    </a:lnTo>
                    <a:lnTo>
                      <a:pt x="1681289" y="4495025"/>
                    </a:lnTo>
                    <a:lnTo>
                      <a:pt x="1673796" y="4493755"/>
                    </a:lnTo>
                    <a:lnTo>
                      <a:pt x="1672145" y="4495355"/>
                    </a:lnTo>
                    <a:lnTo>
                      <a:pt x="1672539" y="4488675"/>
                    </a:lnTo>
                    <a:lnTo>
                      <a:pt x="1671853" y="4487405"/>
                    </a:lnTo>
                    <a:lnTo>
                      <a:pt x="1669072" y="4482325"/>
                    </a:lnTo>
                    <a:lnTo>
                      <a:pt x="1672412" y="4475975"/>
                    </a:lnTo>
                    <a:lnTo>
                      <a:pt x="1675853" y="4478515"/>
                    </a:lnTo>
                    <a:lnTo>
                      <a:pt x="1677771" y="4481982"/>
                    </a:lnTo>
                    <a:lnTo>
                      <a:pt x="1677530" y="4482579"/>
                    </a:lnTo>
                    <a:lnTo>
                      <a:pt x="1678038" y="4483798"/>
                    </a:lnTo>
                    <a:lnTo>
                      <a:pt x="1680095" y="4485271"/>
                    </a:lnTo>
                    <a:lnTo>
                      <a:pt x="1679257" y="4483341"/>
                    </a:lnTo>
                    <a:lnTo>
                      <a:pt x="1678152" y="4481766"/>
                    </a:lnTo>
                    <a:lnTo>
                      <a:pt x="1679181" y="4478515"/>
                    </a:lnTo>
                    <a:lnTo>
                      <a:pt x="1688249" y="4475975"/>
                    </a:lnTo>
                    <a:lnTo>
                      <a:pt x="1687195" y="4472165"/>
                    </a:lnTo>
                    <a:lnTo>
                      <a:pt x="1687499" y="4472000"/>
                    </a:lnTo>
                    <a:lnTo>
                      <a:pt x="1692160" y="4479887"/>
                    </a:lnTo>
                    <a:lnTo>
                      <a:pt x="1692160" y="4443095"/>
                    </a:lnTo>
                    <a:lnTo>
                      <a:pt x="1691805" y="4443019"/>
                    </a:lnTo>
                    <a:lnTo>
                      <a:pt x="1688439" y="4449089"/>
                    </a:lnTo>
                    <a:lnTo>
                      <a:pt x="1678978" y="4432122"/>
                    </a:lnTo>
                    <a:lnTo>
                      <a:pt x="1686255" y="4430255"/>
                    </a:lnTo>
                    <a:lnTo>
                      <a:pt x="1697685" y="4430255"/>
                    </a:lnTo>
                    <a:lnTo>
                      <a:pt x="1694954" y="4432795"/>
                    </a:lnTo>
                    <a:lnTo>
                      <a:pt x="1703298" y="4435335"/>
                    </a:lnTo>
                    <a:lnTo>
                      <a:pt x="1706562" y="4434827"/>
                    </a:lnTo>
                    <a:lnTo>
                      <a:pt x="1701774" y="4426305"/>
                    </a:lnTo>
                    <a:lnTo>
                      <a:pt x="1706803" y="4425023"/>
                    </a:lnTo>
                    <a:lnTo>
                      <a:pt x="1707134" y="4426445"/>
                    </a:lnTo>
                    <a:lnTo>
                      <a:pt x="1707984" y="4433621"/>
                    </a:lnTo>
                    <a:lnTo>
                      <a:pt x="1707692" y="4433722"/>
                    </a:lnTo>
                    <a:lnTo>
                      <a:pt x="1707438" y="4433913"/>
                    </a:lnTo>
                    <a:lnTo>
                      <a:pt x="1707057" y="4434014"/>
                    </a:lnTo>
                    <a:lnTo>
                      <a:pt x="1707565" y="4434675"/>
                    </a:lnTo>
                    <a:lnTo>
                      <a:pt x="1706562" y="4434827"/>
                    </a:lnTo>
                    <a:lnTo>
                      <a:pt x="1708124" y="4437621"/>
                    </a:lnTo>
                    <a:lnTo>
                      <a:pt x="1708124" y="4434459"/>
                    </a:lnTo>
                    <a:lnTo>
                      <a:pt x="1708086" y="4434052"/>
                    </a:lnTo>
                    <a:lnTo>
                      <a:pt x="1712239" y="4432439"/>
                    </a:lnTo>
                    <a:lnTo>
                      <a:pt x="1707972" y="4424731"/>
                    </a:lnTo>
                    <a:lnTo>
                      <a:pt x="1721853" y="4421187"/>
                    </a:lnTo>
                    <a:lnTo>
                      <a:pt x="1721281" y="4423905"/>
                    </a:lnTo>
                    <a:lnTo>
                      <a:pt x="1717903" y="4430255"/>
                    </a:lnTo>
                    <a:lnTo>
                      <a:pt x="1712239" y="4432439"/>
                    </a:lnTo>
                    <a:lnTo>
                      <a:pt x="1712798" y="4433468"/>
                    </a:lnTo>
                    <a:lnTo>
                      <a:pt x="1719757" y="4430255"/>
                    </a:lnTo>
                    <a:lnTo>
                      <a:pt x="1722526" y="4429010"/>
                    </a:lnTo>
                    <a:lnTo>
                      <a:pt x="1722526" y="3429000"/>
                    </a:lnTo>
                    <a:lnTo>
                      <a:pt x="1668932" y="3429000"/>
                    </a:lnTo>
                    <a:lnTo>
                      <a:pt x="1668932" y="4517758"/>
                    </a:lnTo>
                    <a:lnTo>
                      <a:pt x="1666811" y="4521200"/>
                    </a:lnTo>
                    <a:lnTo>
                      <a:pt x="1637322" y="4559300"/>
                    </a:lnTo>
                    <a:lnTo>
                      <a:pt x="1632419" y="4565472"/>
                    </a:lnTo>
                    <a:lnTo>
                      <a:pt x="1636331" y="4558525"/>
                    </a:lnTo>
                    <a:lnTo>
                      <a:pt x="1639189" y="4553445"/>
                    </a:lnTo>
                    <a:lnTo>
                      <a:pt x="1641157" y="4549635"/>
                    </a:lnTo>
                    <a:lnTo>
                      <a:pt x="1643786" y="4544555"/>
                    </a:lnTo>
                    <a:lnTo>
                      <a:pt x="1648294" y="4535665"/>
                    </a:lnTo>
                    <a:lnTo>
                      <a:pt x="1640967" y="4533125"/>
                    </a:lnTo>
                    <a:lnTo>
                      <a:pt x="1632813" y="4536935"/>
                    </a:lnTo>
                    <a:lnTo>
                      <a:pt x="1629676" y="4536935"/>
                    </a:lnTo>
                    <a:lnTo>
                      <a:pt x="1629676" y="4568926"/>
                    </a:lnTo>
                    <a:lnTo>
                      <a:pt x="1607083" y="4597400"/>
                    </a:lnTo>
                    <a:lnTo>
                      <a:pt x="1593723" y="4613834"/>
                    </a:lnTo>
                    <a:lnTo>
                      <a:pt x="1591652" y="4610595"/>
                    </a:lnTo>
                    <a:lnTo>
                      <a:pt x="1585277" y="4610595"/>
                    </a:lnTo>
                    <a:lnTo>
                      <a:pt x="1585277" y="4606785"/>
                    </a:lnTo>
                    <a:lnTo>
                      <a:pt x="1586928" y="4602975"/>
                    </a:lnTo>
                    <a:lnTo>
                      <a:pt x="1586814" y="4601705"/>
                    </a:lnTo>
                    <a:lnTo>
                      <a:pt x="1586585" y="4599165"/>
                    </a:lnTo>
                    <a:lnTo>
                      <a:pt x="1589557" y="4595355"/>
                    </a:lnTo>
                    <a:lnTo>
                      <a:pt x="1593253" y="4590275"/>
                    </a:lnTo>
                    <a:lnTo>
                      <a:pt x="1597926" y="4587735"/>
                    </a:lnTo>
                    <a:lnTo>
                      <a:pt x="1603819" y="4589005"/>
                    </a:lnTo>
                    <a:lnTo>
                      <a:pt x="1597990" y="4596625"/>
                    </a:lnTo>
                    <a:lnTo>
                      <a:pt x="1607400" y="4596625"/>
                    </a:lnTo>
                    <a:lnTo>
                      <a:pt x="1608886" y="4587735"/>
                    </a:lnTo>
                    <a:lnTo>
                      <a:pt x="1612430" y="4578845"/>
                    </a:lnTo>
                    <a:lnTo>
                      <a:pt x="1613750" y="4571225"/>
                    </a:lnTo>
                    <a:lnTo>
                      <a:pt x="1608569" y="4564875"/>
                    </a:lnTo>
                    <a:lnTo>
                      <a:pt x="1612709" y="4559795"/>
                    </a:lnTo>
                    <a:lnTo>
                      <a:pt x="1615122" y="4558525"/>
                    </a:lnTo>
                    <a:lnTo>
                      <a:pt x="1617992" y="4559795"/>
                    </a:lnTo>
                    <a:lnTo>
                      <a:pt x="1623466" y="4558525"/>
                    </a:lnTo>
                    <a:lnTo>
                      <a:pt x="1628000" y="4561065"/>
                    </a:lnTo>
                    <a:lnTo>
                      <a:pt x="1629676" y="4568926"/>
                    </a:lnTo>
                    <a:lnTo>
                      <a:pt x="1629676" y="4536935"/>
                    </a:lnTo>
                    <a:lnTo>
                      <a:pt x="1625485" y="4536935"/>
                    </a:lnTo>
                    <a:lnTo>
                      <a:pt x="1620596" y="4529213"/>
                    </a:lnTo>
                    <a:lnTo>
                      <a:pt x="1619961" y="4528045"/>
                    </a:lnTo>
                    <a:lnTo>
                      <a:pt x="1617929" y="4524235"/>
                    </a:lnTo>
                    <a:lnTo>
                      <a:pt x="1613877" y="4519155"/>
                    </a:lnTo>
                    <a:lnTo>
                      <a:pt x="1612214" y="4512805"/>
                    </a:lnTo>
                    <a:lnTo>
                      <a:pt x="1612392" y="4512564"/>
                    </a:lnTo>
                    <a:lnTo>
                      <a:pt x="1613408" y="4511535"/>
                    </a:lnTo>
                    <a:lnTo>
                      <a:pt x="1618335" y="4509262"/>
                    </a:lnTo>
                    <a:lnTo>
                      <a:pt x="1618246" y="4510265"/>
                    </a:lnTo>
                    <a:lnTo>
                      <a:pt x="1618538" y="4509173"/>
                    </a:lnTo>
                    <a:lnTo>
                      <a:pt x="1621701" y="4507725"/>
                    </a:lnTo>
                    <a:lnTo>
                      <a:pt x="1623796" y="4506315"/>
                    </a:lnTo>
                    <a:lnTo>
                      <a:pt x="1623999" y="4506455"/>
                    </a:lnTo>
                    <a:lnTo>
                      <a:pt x="1627784" y="4503915"/>
                    </a:lnTo>
                    <a:lnTo>
                      <a:pt x="1629676" y="4502645"/>
                    </a:lnTo>
                    <a:lnTo>
                      <a:pt x="1634490" y="4506455"/>
                    </a:lnTo>
                    <a:lnTo>
                      <a:pt x="1635099" y="4510265"/>
                    </a:lnTo>
                    <a:lnTo>
                      <a:pt x="1634477" y="4515345"/>
                    </a:lnTo>
                    <a:lnTo>
                      <a:pt x="1635556" y="4521695"/>
                    </a:lnTo>
                    <a:lnTo>
                      <a:pt x="1636077" y="4516615"/>
                    </a:lnTo>
                    <a:lnTo>
                      <a:pt x="1635175" y="4510265"/>
                    </a:lnTo>
                    <a:lnTo>
                      <a:pt x="1638655" y="4507725"/>
                    </a:lnTo>
                    <a:lnTo>
                      <a:pt x="1641462" y="4510265"/>
                    </a:lnTo>
                    <a:lnTo>
                      <a:pt x="1642668" y="4507725"/>
                    </a:lnTo>
                    <a:lnTo>
                      <a:pt x="1647507" y="4497565"/>
                    </a:lnTo>
                    <a:lnTo>
                      <a:pt x="1644713" y="4495025"/>
                    </a:lnTo>
                    <a:lnTo>
                      <a:pt x="1641792" y="4497565"/>
                    </a:lnTo>
                    <a:lnTo>
                      <a:pt x="1638465" y="4501375"/>
                    </a:lnTo>
                    <a:lnTo>
                      <a:pt x="1634439" y="4502645"/>
                    </a:lnTo>
                    <a:lnTo>
                      <a:pt x="1634286" y="4498835"/>
                    </a:lnTo>
                    <a:lnTo>
                      <a:pt x="1634172" y="4496295"/>
                    </a:lnTo>
                    <a:lnTo>
                      <a:pt x="1634121" y="4495025"/>
                    </a:lnTo>
                    <a:lnTo>
                      <a:pt x="1631200" y="4495025"/>
                    </a:lnTo>
                    <a:lnTo>
                      <a:pt x="1634083" y="4494060"/>
                    </a:lnTo>
                    <a:lnTo>
                      <a:pt x="1633956" y="4491215"/>
                    </a:lnTo>
                    <a:lnTo>
                      <a:pt x="1635048" y="4489107"/>
                    </a:lnTo>
                    <a:lnTo>
                      <a:pt x="1634871" y="4493793"/>
                    </a:lnTo>
                    <a:lnTo>
                      <a:pt x="1637830" y="4492815"/>
                    </a:lnTo>
                    <a:lnTo>
                      <a:pt x="1639633" y="4487405"/>
                    </a:lnTo>
                    <a:lnTo>
                      <a:pt x="1652320" y="4489945"/>
                    </a:lnTo>
                    <a:lnTo>
                      <a:pt x="1653336" y="4496295"/>
                    </a:lnTo>
                    <a:lnTo>
                      <a:pt x="1654263" y="4505185"/>
                    </a:lnTo>
                    <a:lnTo>
                      <a:pt x="1666709" y="4511535"/>
                    </a:lnTo>
                    <a:lnTo>
                      <a:pt x="1663484" y="4515345"/>
                    </a:lnTo>
                    <a:lnTo>
                      <a:pt x="1655483" y="4515345"/>
                    </a:lnTo>
                    <a:lnTo>
                      <a:pt x="1657388" y="4522965"/>
                    </a:lnTo>
                    <a:lnTo>
                      <a:pt x="1641703" y="4520425"/>
                    </a:lnTo>
                    <a:lnTo>
                      <a:pt x="1641932" y="4530585"/>
                    </a:lnTo>
                    <a:lnTo>
                      <a:pt x="1655089" y="4528045"/>
                    </a:lnTo>
                    <a:lnTo>
                      <a:pt x="1663534" y="4522965"/>
                    </a:lnTo>
                    <a:lnTo>
                      <a:pt x="1665643" y="4521695"/>
                    </a:lnTo>
                    <a:lnTo>
                      <a:pt x="1668932" y="4517758"/>
                    </a:lnTo>
                    <a:lnTo>
                      <a:pt x="1668932" y="3429000"/>
                    </a:lnTo>
                    <a:lnTo>
                      <a:pt x="1621967" y="3429000"/>
                    </a:lnTo>
                    <a:lnTo>
                      <a:pt x="1621967" y="4505160"/>
                    </a:lnTo>
                    <a:lnTo>
                      <a:pt x="1619478" y="4505731"/>
                    </a:lnTo>
                    <a:lnTo>
                      <a:pt x="1619986" y="4503915"/>
                    </a:lnTo>
                    <a:lnTo>
                      <a:pt x="1621967" y="4505160"/>
                    </a:lnTo>
                    <a:lnTo>
                      <a:pt x="1621967" y="3429000"/>
                    </a:lnTo>
                    <a:lnTo>
                      <a:pt x="1609344" y="3429000"/>
                    </a:lnTo>
                    <a:lnTo>
                      <a:pt x="1609344" y="4443857"/>
                    </a:lnTo>
                    <a:lnTo>
                      <a:pt x="1605838" y="4446765"/>
                    </a:lnTo>
                    <a:lnTo>
                      <a:pt x="1601673" y="4449826"/>
                    </a:lnTo>
                    <a:lnTo>
                      <a:pt x="1594777" y="4453115"/>
                    </a:lnTo>
                    <a:lnTo>
                      <a:pt x="1588274" y="4455249"/>
                    </a:lnTo>
                    <a:lnTo>
                      <a:pt x="1588274" y="4487684"/>
                    </a:lnTo>
                    <a:lnTo>
                      <a:pt x="1588185" y="4488675"/>
                    </a:lnTo>
                    <a:lnTo>
                      <a:pt x="1583055" y="4498835"/>
                    </a:lnTo>
                    <a:lnTo>
                      <a:pt x="1580108" y="4497552"/>
                    </a:lnTo>
                    <a:lnTo>
                      <a:pt x="1580934" y="4496295"/>
                    </a:lnTo>
                    <a:lnTo>
                      <a:pt x="1586318" y="4489945"/>
                    </a:lnTo>
                    <a:lnTo>
                      <a:pt x="1587398" y="4488675"/>
                    </a:lnTo>
                    <a:lnTo>
                      <a:pt x="1588274" y="4487684"/>
                    </a:lnTo>
                    <a:lnTo>
                      <a:pt x="1588274" y="4455249"/>
                    </a:lnTo>
                    <a:lnTo>
                      <a:pt x="1586992" y="4455655"/>
                    </a:lnTo>
                    <a:lnTo>
                      <a:pt x="1587766" y="4464418"/>
                    </a:lnTo>
                    <a:lnTo>
                      <a:pt x="1584617" y="4465815"/>
                    </a:lnTo>
                    <a:lnTo>
                      <a:pt x="1577936" y="4464545"/>
                    </a:lnTo>
                    <a:lnTo>
                      <a:pt x="1572742" y="4460735"/>
                    </a:lnTo>
                    <a:lnTo>
                      <a:pt x="1571434" y="4456925"/>
                    </a:lnTo>
                    <a:lnTo>
                      <a:pt x="1568564" y="4465815"/>
                    </a:lnTo>
                    <a:lnTo>
                      <a:pt x="1566964" y="4466602"/>
                    </a:lnTo>
                    <a:lnTo>
                      <a:pt x="1566964" y="4620755"/>
                    </a:lnTo>
                    <a:lnTo>
                      <a:pt x="1558874" y="4632185"/>
                    </a:lnTo>
                    <a:lnTo>
                      <a:pt x="1551800" y="4648695"/>
                    </a:lnTo>
                    <a:lnTo>
                      <a:pt x="1546504" y="4670285"/>
                    </a:lnTo>
                    <a:lnTo>
                      <a:pt x="1546402" y="4671161"/>
                    </a:lnTo>
                    <a:lnTo>
                      <a:pt x="1544383" y="4673600"/>
                    </a:lnTo>
                    <a:lnTo>
                      <a:pt x="1511947" y="4711700"/>
                    </a:lnTo>
                    <a:lnTo>
                      <a:pt x="1479130" y="4749470"/>
                    </a:lnTo>
                    <a:lnTo>
                      <a:pt x="1478826" y="4747755"/>
                    </a:lnTo>
                    <a:lnTo>
                      <a:pt x="1478191" y="4745215"/>
                    </a:lnTo>
                    <a:lnTo>
                      <a:pt x="1475905" y="4736325"/>
                    </a:lnTo>
                    <a:lnTo>
                      <a:pt x="1475689" y="4732515"/>
                    </a:lnTo>
                    <a:lnTo>
                      <a:pt x="1477365" y="4728705"/>
                    </a:lnTo>
                    <a:lnTo>
                      <a:pt x="1476527" y="4729975"/>
                    </a:lnTo>
                    <a:lnTo>
                      <a:pt x="1474457" y="4732515"/>
                    </a:lnTo>
                    <a:lnTo>
                      <a:pt x="1469644" y="4732515"/>
                    </a:lnTo>
                    <a:lnTo>
                      <a:pt x="1469326" y="4729975"/>
                    </a:lnTo>
                    <a:lnTo>
                      <a:pt x="1466011" y="4703305"/>
                    </a:lnTo>
                    <a:lnTo>
                      <a:pt x="1462900" y="4708385"/>
                    </a:lnTo>
                    <a:lnTo>
                      <a:pt x="1464043" y="4716005"/>
                    </a:lnTo>
                    <a:lnTo>
                      <a:pt x="1464818" y="4723625"/>
                    </a:lnTo>
                    <a:lnTo>
                      <a:pt x="1460652" y="4729975"/>
                    </a:lnTo>
                    <a:lnTo>
                      <a:pt x="1447355" y="4700765"/>
                    </a:lnTo>
                    <a:lnTo>
                      <a:pt x="1452232" y="4698225"/>
                    </a:lnTo>
                    <a:lnTo>
                      <a:pt x="1454505" y="4700765"/>
                    </a:lnTo>
                    <a:lnTo>
                      <a:pt x="1456537" y="4704575"/>
                    </a:lnTo>
                    <a:lnTo>
                      <a:pt x="1460715" y="4705845"/>
                    </a:lnTo>
                    <a:lnTo>
                      <a:pt x="1460690" y="4698225"/>
                    </a:lnTo>
                    <a:lnTo>
                      <a:pt x="1466164" y="4696955"/>
                    </a:lnTo>
                    <a:lnTo>
                      <a:pt x="1471396" y="4695685"/>
                    </a:lnTo>
                    <a:lnTo>
                      <a:pt x="1470647" y="4688065"/>
                    </a:lnTo>
                    <a:lnTo>
                      <a:pt x="1477035" y="4677905"/>
                    </a:lnTo>
                    <a:lnTo>
                      <a:pt x="1481810" y="4686795"/>
                    </a:lnTo>
                    <a:lnTo>
                      <a:pt x="1487995" y="4688065"/>
                    </a:lnTo>
                    <a:lnTo>
                      <a:pt x="1487297" y="4693145"/>
                    </a:lnTo>
                    <a:lnTo>
                      <a:pt x="1491449" y="4695685"/>
                    </a:lnTo>
                    <a:lnTo>
                      <a:pt x="1495488" y="4698225"/>
                    </a:lnTo>
                    <a:lnTo>
                      <a:pt x="1494421" y="4704575"/>
                    </a:lnTo>
                    <a:lnTo>
                      <a:pt x="1499412" y="4700765"/>
                    </a:lnTo>
                    <a:lnTo>
                      <a:pt x="1498142" y="4695685"/>
                    </a:lnTo>
                    <a:lnTo>
                      <a:pt x="1496275" y="4689335"/>
                    </a:lnTo>
                    <a:lnTo>
                      <a:pt x="1499489" y="4685525"/>
                    </a:lnTo>
                    <a:lnTo>
                      <a:pt x="1510817" y="4693145"/>
                    </a:lnTo>
                    <a:lnTo>
                      <a:pt x="1518653" y="4689335"/>
                    </a:lnTo>
                    <a:lnTo>
                      <a:pt x="1523923" y="4685525"/>
                    </a:lnTo>
                    <a:lnTo>
                      <a:pt x="1527454" y="4682985"/>
                    </a:lnTo>
                    <a:lnTo>
                      <a:pt x="1532331" y="4677905"/>
                    </a:lnTo>
                    <a:lnTo>
                      <a:pt x="1534769" y="4675365"/>
                    </a:lnTo>
                    <a:lnTo>
                      <a:pt x="1535188" y="4674095"/>
                    </a:lnTo>
                    <a:lnTo>
                      <a:pt x="1538160" y="4665205"/>
                    </a:lnTo>
                    <a:lnTo>
                      <a:pt x="1532064" y="4663935"/>
                    </a:lnTo>
                    <a:lnTo>
                      <a:pt x="1531658" y="4662665"/>
                    </a:lnTo>
                    <a:lnTo>
                      <a:pt x="1530832" y="4660125"/>
                    </a:lnTo>
                    <a:lnTo>
                      <a:pt x="1530667" y="4655045"/>
                    </a:lnTo>
                    <a:lnTo>
                      <a:pt x="1527810" y="4651235"/>
                    </a:lnTo>
                    <a:lnTo>
                      <a:pt x="1530032" y="4657585"/>
                    </a:lnTo>
                    <a:lnTo>
                      <a:pt x="1526755" y="4661395"/>
                    </a:lnTo>
                    <a:lnTo>
                      <a:pt x="1521193" y="4662665"/>
                    </a:lnTo>
                    <a:lnTo>
                      <a:pt x="1516583" y="4661395"/>
                    </a:lnTo>
                    <a:lnTo>
                      <a:pt x="1535137" y="4635995"/>
                    </a:lnTo>
                    <a:lnTo>
                      <a:pt x="1519770" y="4642345"/>
                    </a:lnTo>
                    <a:lnTo>
                      <a:pt x="1519135" y="4635995"/>
                    </a:lnTo>
                    <a:lnTo>
                      <a:pt x="1519123" y="4614405"/>
                    </a:lnTo>
                    <a:lnTo>
                      <a:pt x="1518627" y="4610595"/>
                    </a:lnTo>
                    <a:lnTo>
                      <a:pt x="1526628" y="4609325"/>
                    </a:lnTo>
                    <a:lnTo>
                      <a:pt x="1529461" y="4604245"/>
                    </a:lnTo>
                    <a:lnTo>
                      <a:pt x="1530870" y="4601705"/>
                    </a:lnTo>
                    <a:lnTo>
                      <a:pt x="1538478" y="4604245"/>
                    </a:lnTo>
                    <a:lnTo>
                      <a:pt x="1539455" y="4618215"/>
                    </a:lnTo>
                    <a:lnTo>
                      <a:pt x="1530350" y="4615675"/>
                    </a:lnTo>
                    <a:lnTo>
                      <a:pt x="1534134" y="4625149"/>
                    </a:lnTo>
                    <a:lnTo>
                      <a:pt x="1525981" y="4622978"/>
                    </a:lnTo>
                    <a:lnTo>
                      <a:pt x="1524736" y="4630890"/>
                    </a:lnTo>
                    <a:lnTo>
                      <a:pt x="1524990" y="4629340"/>
                    </a:lnTo>
                    <a:lnTo>
                      <a:pt x="1534350" y="4625708"/>
                    </a:lnTo>
                    <a:lnTo>
                      <a:pt x="1534922" y="4627105"/>
                    </a:lnTo>
                    <a:lnTo>
                      <a:pt x="1541741" y="4624565"/>
                    </a:lnTo>
                    <a:lnTo>
                      <a:pt x="1550174" y="4622025"/>
                    </a:lnTo>
                    <a:lnTo>
                      <a:pt x="1558988" y="4620755"/>
                    </a:lnTo>
                    <a:lnTo>
                      <a:pt x="1566964" y="4620755"/>
                    </a:lnTo>
                    <a:lnTo>
                      <a:pt x="1566964" y="4466602"/>
                    </a:lnTo>
                    <a:lnTo>
                      <a:pt x="1560791" y="4469625"/>
                    </a:lnTo>
                    <a:lnTo>
                      <a:pt x="1551838" y="4472089"/>
                    </a:lnTo>
                    <a:lnTo>
                      <a:pt x="1551838" y="4522965"/>
                    </a:lnTo>
                    <a:lnTo>
                      <a:pt x="1549400" y="4525505"/>
                    </a:lnTo>
                    <a:lnTo>
                      <a:pt x="1546021" y="4526775"/>
                    </a:lnTo>
                    <a:lnTo>
                      <a:pt x="1544358" y="4527105"/>
                    </a:lnTo>
                    <a:lnTo>
                      <a:pt x="1544358" y="4536935"/>
                    </a:lnTo>
                    <a:lnTo>
                      <a:pt x="1542757" y="4549635"/>
                    </a:lnTo>
                    <a:lnTo>
                      <a:pt x="1539824" y="4547095"/>
                    </a:lnTo>
                    <a:lnTo>
                      <a:pt x="1538401" y="4559795"/>
                    </a:lnTo>
                    <a:lnTo>
                      <a:pt x="1537741" y="4573765"/>
                    </a:lnTo>
                    <a:lnTo>
                      <a:pt x="1535366" y="4589005"/>
                    </a:lnTo>
                    <a:lnTo>
                      <a:pt x="1528876" y="4604245"/>
                    </a:lnTo>
                    <a:lnTo>
                      <a:pt x="1522895" y="4599165"/>
                    </a:lnTo>
                    <a:lnTo>
                      <a:pt x="1515033" y="4597895"/>
                    </a:lnTo>
                    <a:lnTo>
                      <a:pt x="1510004" y="4595355"/>
                    </a:lnTo>
                    <a:lnTo>
                      <a:pt x="1512519" y="4586465"/>
                    </a:lnTo>
                    <a:lnTo>
                      <a:pt x="1512938" y="4595355"/>
                    </a:lnTo>
                    <a:lnTo>
                      <a:pt x="1522933" y="4591545"/>
                    </a:lnTo>
                    <a:lnTo>
                      <a:pt x="1527352" y="4592815"/>
                    </a:lnTo>
                    <a:lnTo>
                      <a:pt x="1529588" y="4591545"/>
                    </a:lnTo>
                    <a:lnTo>
                      <a:pt x="1534033" y="4589005"/>
                    </a:lnTo>
                    <a:lnTo>
                      <a:pt x="1533055" y="4586465"/>
                    </a:lnTo>
                    <a:lnTo>
                      <a:pt x="1529092" y="4576305"/>
                    </a:lnTo>
                    <a:lnTo>
                      <a:pt x="1530210" y="4572495"/>
                    </a:lnTo>
                    <a:lnTo>
                      <a:pt x="1524889" y="4569955"/>
                    </a:lnTo>
                    <a:lnTo>
                      <a:pt x="1519059" y="4564875"/>
                    </a:lnTo>
                    <a:lnTo>
                      <a:pt x="1513636" y="4558525"/>
                    </a:lnTo>
                    <a:lnTo>
                      <a:pt x="1509572" y="4550905"/>
                    </a:lnTo>
                    <a:lnTo>
                      <a:pt x="1506537" y="4568685"/>
                    </a:lnTo>
                    <a:lnTo>
                      <a:pt x="1496682" y="4585195"/>
                    </a:lnTo>
                    <a:lnTo>
                      <a:pt x="1489710" y="4601705"/>
                    </a:lnTo>
                    <a:lnTo>
                      <a:pt x="1495336" y="4616945"/>
                    </a:lnTo>
                    <a:lnTo>
                      <a:pt x="1485925" y="4628375"/>
                    </a:lnTo>
                    <a:lnTo>
                      <a:pt x="1476527" y="4642345"/>
                    </a:lnTo>
                    <a:lnTo>
                      <a:pt x="1466202" y="4655045"/>
                    </a:lnTo>
                    <a:lnTo>
                      <a:pt x="1453959" y="4666475"/>
                    </a:lnTo>
                    <a:lnTo>
                      <a:pt x="1458582" y="4666475"/>
                    </a:lnTo>
                    <a:lnTo>
                      <a:pt x="1459826" y="4667745"/>
                    </a:lnTo>
                    <a:lnTo>
                      <a:pt x="1438287" y="4674095"/>
                    </a:lnTo>
                    <a:lnTo>
                      <a:pt x="1438719" y="4671555"/>
                    </a:lnTo>
                    <a:lnTo>
                      <a:pt x="1439164" y="4669015"/>
                    </a:lnTo>
                    <a:lnTo>
                      <a:pt x="1424355" y="4671555"/>
                    </a:lnTo>
                    <a:lnTo>
                      <a:pt x="1419999" y="4669015"/>
                    </a:lnTo>
                    <a:lnTo>
                      <a:pt x="1419656" y="4662665"/>
                    </a:lnTo>
                    <a:lnTo>
                      <a:pt x="1422019" y="4658855"/>
                    </a:lnTo>
                    <a:lnTo>
                      <a:pt x="1422438" y="4656315"/>
                    </a:lnTo>
                    <a:lnTo>
                      <a:pt x="1422654" y="4655045"/>
                    </a:lnTo>
                    <a:lnTo>
                      <a:pt x="1426032" y="4655972"/>
                    </a:lnTo>
                    <a:lnTo>
                      <a:pt x="1425829" y="4655045"/>
                    </a:lnTo>
                    <a:lnTo>
                      <a:pt x="1425562" y="4653775"/>
                    </a:lnTo>
                    <a:lnTo>
                      <a:pt x="1421650" y="4653775"/>
                    </a:lnTo>
                    <a:lnTo>
                      <a:pt x="1417066" y="4656315"/>
                    </a:lnTo>
                    <a:lnTo>
                      <a:pt x="1413916" y="4651235"/>
                    </a:lnTo>
                    <a:lnTo>
                      <a:pt x="1417307" y="4649965"/>
                    </a:lnTo>
                    <a:lnTo>
                      <a:pt x="1418094" y="4645177"/>
                    </a:lnTo>
                    <a:lnTo>
                      <a:pt x="1412341" y="4649965"/>
                    </a:lnTo>
                    <a:lnTo>
                      <a:pt x="1409039" y="4657585"/>
                    </a:lnTo>
                    <a:lnTo>
                      <a:pt x="1405216" y="4662665"/>
                    </a:lnTo>
                    <a:lnTo>
                      <a:pt x="1395958" y="4662665"/>
                    </a:lnTo>
                    <a:lnTo>
                      <a:pt x="1396961" y="4672825"/>
                    </a:lnTo>
                    <a:lnTo>
                      <a:pt x="1395450" y="4681715"/>
                    </a:lnTo>
                    <a:lnTo>
                      <a:pt x="1390586" y="4690605"/>
                    </a:lnTo>
                    <a:lnTo>
                      <a:pt x="1381594" y="4695685"/>
                    </a:lnTo>
                    <a:lnTo>
                      <a:pt x="1379537" y="4694415"/>
                    </a:lnTo>
                    <a:lnTo>
                      <a:pt x="1376083" y="4696955"/>
                    </a:lnTo>
                    <a:lnTo>
                      <a:pt x="1371930" y="4698225"/>
                    </a:lnTo>
                    <a:lnTo>
                      <a:pt x="1367815" y="4694415"/>
                    </a:lnTo>
                    <a:lnTo>
                      <a:pt x="1366456" y="4699495"/>
                    </a:lnTo>
                    <a:lnTo>
                      <a:pt x="1362367" y="4703305"/>
                    </a:lnTo>
                    <a:lnTo>
                      <a:pt x="1358874" y="4707115"/>
                    </a:lnTo>
                    <a:lnTo>
                      <a:pt x="1358950" y="4707941"/>
                    </a:lnTo>
                    <a:lnTo>
                      <a:pt x="1362557" y="4704575"/>
                    </a:lnTo>
                    <a:lnTo>
                      <a:pt x="1367459" y="4703305"/>
                    </a:lnTo>
                    <a:lnTo>
                      <a:pt x="1366202" y="4709655"/>
                    </a:lnTo>
                    <a:lnTo>
                      <a:pt x="1371307" y="4716005"/>
                    </a:lnTo>
                    <a:lnTo>
                      <a:pt x="1365681" y="4719815"/>
                    </a:lnTo>
                    <a:lnTo>
                      <a:pt x="1364132" y="4718545"/>
                    </a:lnTo>
                    <a:lnTo>
                      <a:pt x="1362951" y="4717275"/>
                    </a:lnTo>
                    <a:lnTo>
                      <a:pt x="1365224" y="4724895"/>
                    </a:lnTo>
                    <a:lnTo>
                      <a:pt x="1370228" y="4732515"/>
                    </a:lnTo>
                    <a:lnTo>
                      <a:pt x="1373441" y="4741405"/>
                    </a:lnTo>
                    <a:lnTo>
                      <a:pt x="1370279" y="4749025"/>
                    </a:lnTo>
                    <a:lnTo>
                      <a:pt x="1357642" y="4759185"/>
                    </a:lnTo>
                    <a:lnTo>
                      <a:pt x="1356944" y="4757915"/>
                    </a:lnTo>
                    <a:lnTo>
                      <a:pt x="1352042" y="4749025"/>
                    </a:lnTo>
                    <a:lnTo>
                      <a:pt x="1349311" y="4733785"/>
                    </a:lnTo>
                    <a:lnTo>
                      <a:pt x="1345285" y="4724895"/>
                    </a:lnTo>
                    <a:lnTo>
                      <a:pt x="1345907" y="4731245"/>
                    </a:lnTo>
                    <a:lnTo>
                      <a:pt x="1342999" y="4738865"/>
                    </a:lnTo>
                    <a:lnTo>
                      <a:pt x="1337564" y="4745215"/>
                    </a:lnTo>
                    <a:lnTo>
                      <a:pt x="1330540" y="4749025"/>
                    </a:lnTo>
                    <a:lnTo>
                      <a:pt x="1329715" y="4745215"/>
                    </a:lnTo>
                    <a:lnTo>
                      <a:pt x="1328674" y="4750295"/>
                    </a:lnTo>
                    <a:lnTo>
                      <a:pt x="1328356" y="4757915"/>
                    </a:lnTo>
                    <a:lnTo>
                      <a:pt x="1320723" y="4756645"/>
                    </a:lnTo>
                    <a:lnTo>
                      <a:pt x="1324749" y="4762995"/>
                    </a:lnTo>
                    <a:lnTo>
                      <a:pt x="1328166" y="4770615"/>
                    </a:lnTo>
                    <a:lnTo>
                      <a:pt x="1331061" y="4776965"/>
                    </a:lnTo>
                    <a:lnTo>
                      <a:pt x="1333550" y="4783315"/>
                    </a:lnTo>
                    <a:lnTo>
                      <a:pt x="1322019" y="4797285"/>
                    </a:lnTo>
                    <a:lnTo>
                      <a:pt x="1320533" y="4789665"/>
                    </a:lnTo>
                    <a:lnTo>
                      <a:pt x="1319352" y="4794745"/>
                    </a:lnTo>
                    <a:lnTo>
                      <a:pt x="1314691" y="4801095"/>
                    </a:lnTo>
                    <a:lnTo>
                      <a:pt x="1309624" y="4797323"/>
                    </a:lnTo>
                    <a:lnTo>
                      <a:pt x="1309458" y="4799825"/>
                    </a:lnTo>
                    <a:lnTo>
                      <a:pt x="1309370" y="4809985"/>
                    </a:lnTo>
                    <a:lnTo>
                      <a:pt x="1311529" y="4815065"/>
                    </a:lnTo>
                    <a:lnTo>
                      <a:pt x="1317650" y="4813795"/>
                    </a:lnTo>
                    <a:lnTo>
                      <a:pt x="1314500" y="4820145"/>
                    </a:lnTo>
                    <a:lnTo>
                      <a:pt x="1309090" y="4821415"/>
                    </a:lnTo>
                    <a:lnTo>
                      <a:pt x="1303604" y="4821415"/>
                    </a:lnTo>
                    <a:lnTo>
                      <a:pt x="1300226" y="4825225"/>
                    </a:lnTo>
                    <a:lnTo>
                      <a:pt x="1298473" y="4823955"/>
                    </a:lnTo>
                    <a:lnTo>
                      <a:pt x="1294980" y="4821415"/>
                    </a:lnTo>
                    <a:lnTo>
                      <a:pt x="1298181" y="4815065"/>
                    </a:lnTo>
                    <a:lnTo>
                      <a:pt x="1292047" y="4813795"/>
                    </a:lnTo>
                    <a:lnTo>
                      <a:pt x="1282357" y="4820145"/>
                    </a:lnTo>
                    <a:lnTo>
                      <a:pt x="1280668" y="4826495"/>
                    </a:lnTo>
                    <a:lnTo>
                      <a:pt x="1286103" y="4823955"/>
                    </a:lnTo>
                    <a:lnTo>
                      <a:pt x="1283995" y="4831575"/>
                    </a:lnTo>
                    <a:lnTo>
                      <a:pt x="1292872" y="4829035"/>
                    </a:lnTo>
                    <a:lnTo>
                      <a:pt x="1293152" y="4834115"/>
                    </a:lnTo>
                    <a:lnTo>
                      <a:pt x="1291145" y="4836579"/>
                    </a:lnTo>
                    <a:lnTo>
                      <a:pt x="1297266" y="4835385"/>
                    </a:lnTo>
                    <a:lnTo>
                      <a:pt x="1293723" y="4841735"/>
                    </a:lnTo>
                    <a:lnTo>
                      <a:pt x="1289062" y="4848085"/>
                    </a:lnTo>
                    <a:lnTo>
                      <a:pt x="1283220" y="4851895"/>
                    </a:lnTo>
                    <a:lnTo>
                      <a:pt x="1276096" y="4854435"/>
                    </a:lnTo>
                    <a:lnTo>
                      <a:pt x="1275245" y="4853165"/>
                    </a:lnTo>
                    <a:lnTo>
                      <a:pt x="1274787" y="4850384"/>
                    </a:lnTo>
                    <a:lnTo>
                      <a:pt x="1274584" y="4849355"/>
                    </a:lnTo>
                    <a:lnTo>
                      <a:pt x="1271841" y="4860785"/>
                    </a:lnTo>
                    <a:lnTo>
                      <a:pt x="1266659" y="4870945"/>
                    </a:lnTo>
                    <a:lnTo>
                      <a:pt x="1262240" y="4881105"/>
                    </a:lnTo>
                    <a:lnTo>
                      <a:pt x="1261732" y="4892535"/>
                    </a:lnTo>
                    <a:lnTo>
                      <a:pt x="1266240" y="4891265"/>
                    </a:lnTo>
                    <a:lnTo>
                      <a:pt x="1265834" y="4887455"/>
                    </a:lnTo>
                    <a:lnTo>
                      <a:pt x="1269936" y="4882375"/>
                    </a:lnTo>
                    <a:lnTo>
                      <a:pt x="1274076" y="4883645"/>
                    </a:lnTo>
                    <a:lnTo>
                      <a:pt x="1274292" y="4888725"/>
                    </a:lnTo>
                    <a:lnTo>
                      <a:pt x="1278712" y="4889995"/>
                    </a:lnTo>
                    <a:lnTo>
                      <a:pt x="1283322" y="4893805"/>
                    </a:lnTo>
                    <a:lnTo>
                      <a:pt x="1284135" y="4898885"/>
                    </a:lnTo>
                    <a:lnTo>
                      <a:pt x="1277962" y="4906505"/>
                    </a:lnTo>
                    <a:lnTo>
                      <a:pt x="1270330" y="4911585"/>
                    </a:lnTo>
                    <a:lnTo>
                      <a:pt x="1264653" y="4916665"/>
                    </a:lnTo>
                    <a:lnTo>
                      <a:pt x="1264335" y="4925555"/>
                    </a:lnTo>
                    <a:lnTo>
                      <a:pt x="1273302" y="4920475"/>
                    </a:lnTo>
                    <a:lnTo>
                      <a:pt x="1282611" y="4915395"/>
                    </a:lnTo>
                    <a:lnTo>
                      <a:pt x="1289773" y="4910315"/>
                    </a:lnTo>
                    <a:lnTo>
                      <a:pt x="1290294" y="4909045"/>
                    </a:lnTo>
                    <a:lnTo>
                      <a:pt x="1292364" y="4903965"/>
                    </a:lnTo>
                    <a:lnTo>
                      <a:pt x="1285875" y="4909045"/>
                    </a:lnTo>
                    <a:lnTo>
                      <a:pt x="1287221" y="4883645"/>
                    </a:lnTo>
                    <a:lnTo>
                      <a:pt x="1290967" y="4882375"/>
                    </a:lnTo>
                    <a:lnTo>
                      <a:pt x="1294663" y="4878565"/>
                    </a:lnTo>
                    <a:lnTo>
                      <a:pt x="1298765" y="4874755"/>
                    </a:lnTo>
                    <a:lnTo>
                      <a:pt x="1303705" y="4877295"/>
                    </a:lnTo>
                    <a:lnTo>
                      <a:pt x="1300416" y="4882375"/>
                    </a:lnTo>
                    <a:lnTo>
                      <a:pt x="1295946" y="4886185"/>
                    </a:lnTo>
                    <a:lnTo>
                      <a:pt x="1293025" y="4891265"/>
                    </a:lnTo>
                    <a:lnTo>
                      <a:pt x="1297114" y="4889995"/>
                    </a:lnTo>
                    <a:lnTo>
                      <a:pt x="1302537" y="4886185"/>
                    </a:lnTo>
                    <a:lnTo>
                      <a:pt x="1308277" y="4881105"/>
                    </a:lnTo>
                    <a:lnTo>
                      <a:pt x="1309954" y="4879835"/>
                    </a:lnTo>
                    <a:lnTo>
                      <a:pt x="1313332" y="4877295"/>
                    </a:lnTo>
                    <a:lnTo>
                      <a:pt x="1304366" y="4879835"/>
                    </a:lnTo>
                    <a:lnTo>
                      <a:pt x="1306779" y="4874755"/>
                    </a:lnTo>
                    <a:lnTo>
                      <a:pt x="1309789" y="4868405"/>
                    </a:lnTo>
                    <a:lnTo>
                      <a:pt x="1317447" y="4858245"/>
                    </a:lnTo>
                    <a:lnTo>
                      <a:pt x="1320050" y="4854435"/>
                    </a:lnTo>
                    <a:lnTo>
                      <a:pt x="1325257" y="4846815"/>
                    </a:lnTo>
                    <a:lnTo>
                      <a:pt x="1331137" y="4836655"/>
                    </a:lnTo>
                    <a:lnTo>
                      <a:pt x="1332687" y="4841735"/>
                    </a:lnTo>
                    <a:lnTo>
                      <a:pt x="1338224" y="4840465"/>
                    </a:lnTo>
                    <a:lnTo>
                      <a:pt x="1344117" y="4839195"/>
                    </a:lnTo>
                    <a:lnTo>
                      <a:pt x="1346771" y="4844275"/>
                    </a:lnTo>
                    <a:lnTo>
                      <a:pt x="1347901" y="4850384"/>
                    </a:lnTo>
                    <a:lnTo>
                      <a:pt x="1351013" y="4848085"/>
                    </a:lnTo>
                    <a:lnTo>
                      <a:pt x="1355598" y="4848085"/>
                    </a:lnTo>
                    <a:lnTo>
                      <a:pt x="1354785" y="4843005"/>
                    </a:lnTo>
                    <a:lnTo>
                      <a:pt x="1355153" y="4839195"/>
                    </a:lnTo>
                    <a:lnTo>
                      <a:pt x="1355394" y="4836655"/>
                    </a:lnTo>
                    <a:lnTo>
                      <a:pt x="1355153" y="4835385"/>
                    </a:lnTo>
                    <a:lnTo>
                      <a:pt x="1354455" y="4831575"/>
                    </a:lnTo>
                    <a:lnTo>
                      <a:pt x="1348994" y="4830305"/>
                    </a:lnTo>
                    <a:lnTo>
                      <a:pt x="1355572" y="4829035"/>
                    </a:lnTo>
                    <a:lnTo>
                      <a:pt x="1355737" y="4825225"/>
                    </a:lnTo>
                    <a:lnTo>
                      <a:pt x="1356194" y="4815065"/>
                    </a:lnTo>
                    <a:lnTo>
                      <a:pt x="1365758" y="4815065"/>
                    </a:lnTo>
                    <a:lnTo>
                      <a:pt x="1364881" y="4813795"/>
                    </a:lnTo>
                    <a:lnTo>
                      <a:pt x="1362227" y="4809985"/>
                    </a:lnTo>
                    <a:lnTo>
                      <a:pt x="1363662" y="4804905"/>
                    </a:lnTo>
                    <a:lnTo>
                      <a:pt x="1365808" y="4801095"/>
                    </a:lnTo>
                    <a:lnTo>
                      <a:pt x="1366532" y="4799825"/>
                    </a:lnTo>
                    <a:lnTo>
                      <a:pt x="1367053" y="4797285"/>
                    </a:lnTo>
                    <a:lnTo>
                      <a:pt x="1367307" y="4796015"/>
                    </a:lnTo>
                    <a:lnTo>
                      <a:pt x="1369783" y="4793475"/>
                    </a:lnTo>
                    <a:lnTo>
                      <a:pt x="1373162" y="4793475"/>
                    </a:lnTo>
                    <a:lnTo>
                      <a:pt x="1376464" y="4794745"/>
                    </a:lnTo>
                    <a:lnTo>
                      <a:pt x="1375156" y="4799825"/>
                    </a:lnTo>
                    <a:lnTo>
                      <a:pt x="1371155" y="4818875"/>
                    </a:lnTo>
                    <a:lnTo>
                      <a:pt x="1367650" y="4820145"/>
                    </a:lnTo>
                    <a:lnTo>
                      <a:pt x="1363395" y="4823955"/>
                    </a:lnTo>
                    <a:lnTo>
                      <a:pt x="1366469" y="4825225"/>
                    </a:lnTo>
                    <a:lnTo>
                      <a:pt x="1369453" y="4827765"/>
                    </a:lnTo>
                    <a:lnTo>
                      <a:pt x="1366697" y="4841735"/>
                    </a:lnTo>
                    <a:lnTo>
                      <a:pt x="1364068" y="4855705"/>
                    </a:lnTo>
                    <a:lnTo>
                      <a:pt x="1361655" y="4867135"/>
                    </a:lnTo>
                    <a:lnTo>
                      <a:pt x="1359585" y="4874755"/>
                    </a:lnTo>
                    <a:lnTo>
                      <a:pt x="1358252" y="4868405"/>
                    </a:lnTo>
                    <a:lnTo>
                      <a:pt x="1356245" y="4877778"/>
                    </a:lnTo>
                    <a:lnTo>
                      <a:pt x="1339761" y="4889500"/>
                    </a:lnTo>
                    <a:lnTo>
                      <a:pt x="1303426" y="4927600"/>
                    </a:lnTo>
                    <a:lnTo>
                      <a:pt x="1266507" y="4965700"/>
                    </a:lnTo>
                    <a:lnTo>
                      <a:pt x="1229004" y="4991100"/>
                    </a:lnTo>
                    <a:lnTo>
                      <a:pt x="1190942" y="5029200"/>
                    </a:lnTo>
                    <a:lnTo>
                      <a:pt x="1169238" y="5043983"/>
                    </a:lnTo>
                    <a:lnTo>
                      <a:pt x="1170724" y="5037315"/>
                    </a:lnTo>
                    <a:lnTo>
                      <a:pt x="1158125" y="5034775"/>
                    </a:lnTo>
                    <a:lnTo>
                      <a:pt x="1160614" y="5024615"/>
                    </a:lnTo>
                    <a:lnTo>
                      <a:pt x="1163040" y="5013185"/>
                    </a:lnTo>
                    <a:lnTo>
                      <a:pt x="1165415" y="5003025"/>
                    </a:lnTo>
                    <a:lnTo>
                      <a:pt x="1167739" y="4992865"/>
                    </a:lnTo>
                    <a:lnTo>
                      <a:pt x="1154328" y="5005565"/>
                    </a:lnTo>
                    <a:lnTo>
                      <a:pt x="1148308" y="5022075"/>
                    </a:lnTo>
                    <a:lnTo>
                      <a:pt x="1142174" y="5037315"/>
                    </a:lnTo>
                    <a:lnTo>
                      <a:pt x="1128407" y="5046205"/>
                    </a:lnTo>
                    <a:lnTo>
                      <a:pt x="1129347" y="5041125"/>
                    </a:lnTo>
                    <a:lnTo>
                      <a:pt x="1124851" y="5041125"/>
                    </a:lnTo>
                    <a:lnTo>
                      <a:pt x="1122578" y="5039855"/>
                    </a:lnTo>
                    <a:lnTo>
                      <a:pt x="1119873" y="5048745"/>
                    </a:lnTo>
                    <a:lnTo>
                      <a:pt x="1112862" y="5053825"/>
                    </a:lnTo>
                    <a:lnTo>
                      <a:pt x="1113332" y="5061445"/>
                    </a:lnTo>
                    <a:lnTo>
                      <a:pt x="1103820" y="5069065"/>
                    </a:lnTo>
                    <a:lnTo>
                      <a:pt x="1101420" y="5063985"/>
                    </a:lnTo>
                    <a:lnTo>
                      <a:pt x="1099985" y="5056365"/>
                    </a:lnTo>
                    <a:lnTo>
                      <a:pt x="1100937" y="5050015"/>
                    </a:lnTo>
                    <a:lnTo>
                      <a:pt x="1105738" y="5043665"/>
                    </a:lnTo>
                    <a:lnTo>
                      <a:pt x="1084199" y="5063985"/>
                    </a:lnTo>
                    <a:lnTo>
                      <a:pt x="1066393" y="5086845"/>
                    </a:lnTo>
                    <a:lnTo>
                      <a:pt x="1047254" y="5108435"/>
                    </a:lnTo>
                    <a:lnTo>
                      <a:pt x="1021664" y="5123675"/>
                    </a:lnTo>
                    <a:lnTo>
                      <a:pt x="1018768" y="5123675"/>
                    </a:lnTo>
                    <a:lnTo>
                      <a:pt x="1024483" y="5118595"/>
                    </a:lnTo>
                    <a:lnTo>
                      <a:pt x="1020889" y="5118595"/>
                    </a:lnTo>
                    <a:lnTo>
                      <a:pt x="1018070" y="5124945"/>
                    </a:lnTo>
                    <a:lnTo>
                      <a:pt x="1013879" y="5130470"/>
                    </a:lnTo>
                    <a:lnTo>
                      <a:pt x="1012837" y="5128272"/>
                    </a:lnTo>
                    <a:lnTo>
                      <a:pt x="1015149" y="5126215"/>
                    </a:lnTo>
                    <a:lnTo>
                      <a:pt x="1012774" y="5128145"/>
                    </a:lnTo>
                    <a:lnTo>
                      <a:pt x="1011262" y="5124945"/>
                    </a:lnTo>
                    <a:lnTo>
                      <a:pt x="1009129" y="5110975"/>
                    </a:lnTo>
                    <a:lnTo>
                      <a:pt x="1014628" y="5113515"/>
                    </a:lnTo>
                    <a:lnTo>
                      <a:pt x="1018374" y="5110975"/>
                    </a:lnTo>
                    <a:lnTo>
                      <a:pt x="1021562" y="5105895"/>
                    </a:lnTo>
                    <a:lnTo>
                      <a:pt x="1025385" y="5102085"/>
                    </a:lnTo>
                    <a:lnTo>
                      <a:pt x="1024191" y="5098275"/>
                    </a:lnTo>
                    <a:lnTo>
                      <a:pt x="1019416" y="5060175"/>
                    </a:lnTo>
                    <a:lnTo>
                      <a:pt x="1018578" y="5041125"/>
                    </a:lnTo>
                    <a:lnTo>
                      <a:pt x="1018362" y="5033505"/>
                    </a:lnTo>
                    <a:lnTo>
                      <a:pt x="1018222" y="5025885"/>
                    </a:lnTo>
                    <a:lnTo>
                      <a:pt x="1017574" y="5018265"/>
                    </a:lnTo>
                    <a:lnTo>
                      <a:pt x="1028293" y="5018265"/>
                    </a:lnTo>
                    <a:lnTo>
                      <a:pt x="1028661" y="5016995"/>
                    </a:lnTo>
                    <a:lnTo>
                      <a:pt x="1031265" y="5008105"/>
                    </a:lnTo>
                    <a:lnTo>
                      <a:pt x="1033894" y="4996675"/>
                    </a:lnTo>
                    <a:lnTo>
                      <a:pt x="1043597" y="4991595"/>
                    </a:lnTo>
                    <a:lnTo>
                      <a:pt x="1044879" y="4985245"/>
                    </a:lnTo>
                    <a:lnTo>
                      <a:pt x="1044651" y="4983975"/>
                    </a:lnTo>
                    <a:lnTo>
                      <a:pt x="1043089" y="4975085"/>
                    </a:lnTo>
                    <a:lnTo>
                      <a:pt x="1035710" y="4973815"/>
                    </a:lnTo>
                    <a:lnTo>
                      <a:pt x="1038771" y="4977625"/>
                    </a:lnTo>
                    <a:lnTo>
                      <a:pt x="1031163" y="4983975"/>
                    </a:lnTo>
                    <a:lnTo>
                      <a:pt x="1027239" y="4982705"/>
                    </a:lnTo>
                    <a:lnTo>
                      <a:pt x="1027430" y="4977625"/>
                    </a:lnTo>
                    <a:lnTo>
                      <a:pt x="1027303" y="4968735"/>
                    </a:lnTo>
                    <a:lnTo>
                      <a:pt x="1027264" y="4967465"/>
                    </a:lnTo>
                    <a:lnTo>
                      <a:pt x="1025207" y="4961115"/>
                    </a:lnTo>
                    <a:lnTo>
                      <a:pt x="1020152" y="4957305"/>
                    </a:lnTo>
                    <a:lnTo>
                      <a:pt x="1024064" y="4954765"/>
                    </a:lnTo>
                    <a:lnTo>
                      <a:pt x="1028115" y="4950955"/>
                    </a:lnTo>
                    <a:lnTo>
                      <a:pt x="1032243" y="4948415"/>
                    </a:lnTo>
                    <a:lnTo>
                      <a:pt x="1024928" y="4945875"/>
                    </a:lnTo>
                    <a:lnTo>
                      <a:pt x="1020800" y="4943335"/>
                    </a:lnTo>
                    <a:lnTo>
                      <a:pt x="1023137" y="4932324"/>
                    </a:lnTo>
                    <a:lnTo>
                      <a:pt x="1025601" y="4930635"/>
                    </a:lnTo>
                    <a:lnTo>
                      <a:pt x="1023632" y="4930025"/>
                    </a:lnTo>
                    <a:lnTo>
                      <a:pt x="1024153" y="4927600"/>
                    </a:lnTo>
                    <a:lnTo>
                      <a:pt x="1025474" y="4922444"/>
                    </a:lnTo>
                    <a:lnTo>
                      <a:pt x="1026083" y="4923015"/>
                    </a:lnTo>
                    <a:lnTo>
                      <a:pt x="1030935" y="4928095"/>
                    </a:lnTo>
                    <a:lnTo>
                      <a:pt x="1036739" y="4931905"/>
                    </a:lnTo>
                    <a:lnTo>
                      <a:pt x="1040701" y="4923015"/>
                    </a:lnTo>
                    <a:lnTo>
                      <a:pt x="1035850" y="4923015"/>
                    </a:lnTo>
                    <a:lnTo>
                      <a:pt x="1035431" y="4916665"/>
                    </a:lnTo>
                    <a:lnTo>
                      <a:pt x="1041717" y="4915395"/>
                    </a:lnTo>
                    <a:lnTo>
                      <a:pt x="1049883" y="4926825"/>
                    </a:lnTo>
                    <a:lnTo>
                      <a:pt x="1052283" y="4934445"/>
                    </a:lnTo>
                    <a:lnTo>
                      <a:pt x="1060589" y="4924285"/>
                    </a:lnTo>
                    <a:lnTo>
                      <a:pt x="1055217" y="4915395"/>
                    </a:lnTo>
                    <a:lnTo>
                      <a:pt x="1053693" y="4912855"/>
                    </a:lnTo>
                    <a:lnTo>
                      <a:pt x="1048207" y="4898885"/>
                    </a:lnTo>
                    <a:lnTo>
                      <a:pt x="1047851" y="4896345"/>
                    </a:lnTo>
                    <a:lnTo>
                      <a:pt x="1046784" y="4888725"/>
                    </a:lnTo>
                    <a:lnTo>
                      <a:pt x="1046073" y="4883645"/>
                    </a:lnTo>
                    <a:lnTo>
                      <a:pt x="1049185" y="4870945"/>
                    </a:lnTo>
                    <a:lnTo>
                      <a:pt x="1055230" y="4876025"/>
                    </a:lnTo>
                    <a:lnTo>
                      <a:pt x="1053515" y="4881105"/>
                    </a:lnTo>
                    <a:lnTo>
                      <a:pt x="1064272" y="4879835"/>
                    </a:lnTo>
                    <a:lnTo>
                      <a:pt x="1062583" y="4872215"/>
                    </a:lnTo>
                    <a:lnTo>
                      <a:pt x="1062189" y="4870945"/>
                    </a:lnTo>
                    <a:lnTo>
                      <a:pt x="1060234" y="4864595"/>
                    </a:lnTo>
                    <a:lnTo>
                      <a:pt x="1060018" y="4860785"/>
                    </a:lnTo>
                    <a:lnTo>
                      <a:pt x="1059789" y="4856975"/>
                    </a:lnTo>
                    <a:lnTo>
                      <a:pt x="1063802" y="4849355"/>
                    </a:lnTo>
                    <a:lnTo>
                      <a:pt x="1064120" y="4850625"/>
                    </a:lnTo>
                    <a:lnTo>
                      <a:pt x="1065644" y="4850625"/>
                    </a:lnTo>
                    <a:lnTo>
                      <a:pt x="1065987" y="4851895"/>
                    </a:lnTo>
                    <a:lnTo>
                      <a:pt x="1065822" y="4849355"/>
                    </a:lnTo>
                    <a:lnTo>
                      <a:pt x="1065301" y="4841735"/>
                    </a:lnTo>
                    <a:lnTo>
                      <a:pt x="1068514" y="4836655"/>
                    </a:lnTo>
                    <a:lnTo>
                      <a:pt x="1073848" y="4832845"/>
                    </a:lnTo>
                    <a:lnTo>
                      <a:pt x="1079512" y="4825225"/>
                    </a:lnTo>
                    <a:lnTo>
                      <a:pt x="1080414" y="4826495"/>
                    </a:lnTo>
                    <a:lnTo>
                      <a:pt x="1081697" y="4826495"/>
                    </a:lnTo>
                    <a:lnTo>
                      <a:pt x="1082649" y="4827765"/>
                    </a:lnTo>
                    <a:lnTo>
                      <a:pt x="1081976" y="4825225"/>
                    </a:lnTo>
                    <a:lnTo>
                      <a:pt x="1080985" y="4821415"/>
                    </a:lnTo>
                    <a:lnTo>
                      <a:pt x="1079652" y="4816335"/>
                    </a:lnTo>
                    <a:lnTo>
                      <a:pt x="1079322" y="4815065"/>
                    </a:lnTo>
                    <a:lnTo>
                      <a:pt x="1078560" y="4802365"/>
                    </a:lnTo>
                    <a:lnTo>
                      <a:pt x="1083475" y="4798555"/>
                    </a:lnTo>
                    <a:lnTo>
                      <a:pt x="1086751" y="4796015"/>
                    </a:lnTo>
                    <a:lnTo>
                      <a:pt x="1092784" y="4794745"/>
                    </a:lnTo>
                    <a:lnTo>
                      <a:pt x="1098816" y="4793475"/>
                    </a:lnTo>
                    <a:lnTo>
                      <a:pt x="1109687" y="4789665"/>
                    </a:lnTo>
                    <a:lnTo>
                      <a:pt x="1110119" y="4792205"/>
                    </a:lnTo>
                    <a:lnTo>
                      <a:pt x="1114120" y="4789665"/>
                    </a:lnTo>
                    <a:lnTo>
                      <a:pt x="1118108" y="4787125"/>
                    </a:lnTo>
                    <a:lnTo>
                      <a:pt x="1120965" y="4780775"/>
                    </a:lnTo>
                    <a:lnTo>
                      <a:pt x="1122680" y="4776965"/>
                    </a:lnTo>
                    <a:lnTo>
                      <a:pt x="1126109" y="4765535"/>
                    </a:lnTo>
                    <a:lnTo>
                      <a:pt x="1129779" y="4760455"/>
                    </a:lnTo>
                    <a:lnTo>
                      <a:pt x="1130693" y="4759185"/>
                    </a:lnTo>
                    <a:lnTo>
                      <a:pt x="1124800" y="4760455"/>
                    </a:lnTo>
                    <a:lnTo>
                      <a:pt x="1121029" y="4760455"/>
                    </a:lnTo>
                    <a:lnTo>
                      <a:pt x="1116609" y="4759185"/>
                    </a:lnTo>
                    <a:lnTo>
                      <a:pt x="1108748" y="4759185"/>
                    </a:lnTo>
                    <a:lnTo>
                      <a:pt x="1110564" y="4764265"/>
                    </a:lnTo>
                    <a:lnTo>
                      <a:pt x="1114361" y="4769345"/>
                    </a:lnTo>
                    <a:lnTo>
                      <a:pt x="1116457" y="4774425"/>
                    </a:lnTo>
                    <a:lnTo>
                      <a:pt x="1113193" y="4780775"/>
                    </a:lnTo>
                    <a:lnTo>
                      <a:pt x="1112062" y="4779505"/>
                    </a:lnTo>
                    <a:lnTo>
                      <a:pt x="1107541" y="4774425"/>
                    </a:lnTo>
                    <a:lnTo>
                      <a:pt x="1104582" y="4766805"/>
                    </a:lnTo>
                    <a:lnTo>
                      <a:pt x="1102258" y="4757915"/>
                    </a:lnTo>
                    <a:lnTo>
                      <a:pt x="1098499" y="4751565"/>
                    </a:lnTo>
                    <a:lnTo>
                      <a:pt x="1103109" y="4747755"/>
                    </a:lnTo>
                    <a:lnTo>
                      <a:pt x="1111186" y="4747755"/>
                    </a:lnTo>
                    <a:lnTo>
                      <a:pt x="1119974" y="4749025"/>
                    </a:lnTo>
                    <a:lnTo>
                      <a:pt x="1126744" y="4750295"/>
                    </a:lnTo>
                    <a:lnTo>
                      <a:pt x="1127633" y="4747755"/>
                    </a:lnTo>
                    <a:lnTo>
                      <a:pt x="1129868" y="4741405"/>
                    </a:lnTo>
                    <a:lnTo>
                      <a:pt x="1134021" y="4736325"/>
                    </a:lnTo>
                    <a:lnTo>
                      <a:pt x="1138097" y="4729975"/>
                    </a:lnTo>
                    <a:lnTo>
                      <a:pt x="1144460" y="4719815"/>
                    </a:lnTo>
                    <a:lnTo>
                      <a:pt x="1147483" y="4714735"/>
                    </a:lnTo>
                    <a:lnTo>
                      <a:pt x="1150213" y="4707115"/>
                    </a:lnTo>
                    <a:lnTo>
                      <a:pt x="1145565" y="4698225"/>
                    </a:lnTo>
                    <a:lnTo>
                      <a:pt x="1140599" y="4686795"/>
                    </a:lnTo>
                    <a:lnTo>
                      <a:pt x="1140790" y="4677905"/>
                    </a:lnTo>
                    <a:lnTo>
                      <a:pt x="1150772" y="4670869"/>
                    </a:lnTo>
                    <a:lnTo>
                      <a:pt x="1148524" y="4669015"/>
                    </a:lnTo>
                    <a:lnTo>
                      <a:pt x="1160995" y="4667745"/>
                    </a:lnTo>
                    <a:lnTo>
                      <a:pt x="1158074" y="4661395"/>
                    </a:lnTo>
                    <a:lnTo>
                      <a:pt x="1151585" y="4658855"/>
                    </a:lnTo>
                    <a:lnTo>
                      <a:pt x="1147991" y="4651235"/>
                    </a:lnTo>
                    <a:lnTo>
                      <a:pt x="1142530" y="4650181"/>
                    </a:lnTo>
                    <a:lnTo>
                      <a:pt x="1144879" y="4646765"/>
                    </a:lnTo>
                    <a:lnTo>
                      <a:pt x="1146898" y="4644885"/>
                    </a:lnTo>
                    <a:lnTo>
                      <a:pt x="1154633" y="4646155"/>
                    </a:lnTo>
                    <a:lnTo>
                      <a:pt x="1163104" y="4648695"/>
                    </a:lnTo>
                    <a:lnTo>
                      <a:pt x="1170800" y="4652505"/>
                    </a:lnTo>
                    <a:lnTo>
                      <a:pt x="1169987" y="4644885"/>
                    </a:lnTo>
                    <a:lnTo>
                      <a:pt x="1169847" y="4643615"/>
                    </a:lnTo>
                    <a:lnTo>
                      <a:pt x="1177213" y="4638535"/>
                    </a:lnTo>
                    <a:lnTo>
                      <a:pt x="1186700" y="4633455"/>
                    </a:lnTo>
                    <a:lnTo>
                      <a:pt x="1189723" y="4627105"/>
                    </a:lnTo>
                    <a:lnTo>
                      <a:pt x="1192136" y="4622025"/>
                    </a:lnTo>
                    <a:lnTo>
                      <a:pt x="1192885" y="4627105"/>
                    </a:lnTo>
                    <a:lnTo>
                      <a:pt x="1192949" y="4629645"/>
                    </a:lnTo>
                    <a:lnTo>
                      <a:pt x="1192339" y="4635995"/>
                    </a:lnTo>
                    <a:lnTo>
                      <a:pt x="1192949" y="4641075"/>
                    </a:lnTo>
                    <a:lnTo>
                      <a:pt x="1197876" y="4643615"/>
                    </a:lnTo>
                    <a:lnTo>
                      <a:pt x="1196009" y="4629645"/>
                    </a:lnTo>
                    <a:lnTo>
                      <a:pt x="1194803" y="4615675"/>
                    </a:lnTo>
                    <a:lnTo>
                      <a:pt x="1188986" y="4622025"/>
                    </a:lnTo>
                    <a:lnTo>
                      <a:pt x="1190510" y="4615675"/>
                    </a:lnTo>
                    <a:lnTo>
                      <a:pt x="1191425" y="4611865"/>
                    </a:lnTo>
                    <a:lnTo>
                      <a:pt x="1197584" y="4606785"/>
                    </a:lnTo>
                    <a:lnTo>
                      <a:pt x="1213535" y="4604245"/>
                    </a:lnTo>
                    <a:lnTo>
                      <a:pt x="1218514" y="4606785"/>
                    </a:lnTo>
                    <a:lnTo>
                      <a:pt x="1216177" y="4611865"/>
                    </a:lnTo>
                    <a:lnTo>
                      <a:pt x="1213218" y="4615675"/>
                    </a:lnTo>
                    <a:lnTo>
                      <a:pt x="1216888" y="4613135"/>
                    </a:lnTo>
                    <a:lnTo>
                      <a:pt x="1219758" y="4605515"/>
                    </a:lnTo>
                    <a:lnTo>
                      <a:pt x="1219987" y="4604245"/>
                    </a:lnTo>
                    <a:lnTo>
                      <a:pt x="1221143" y="4597895"/>
                    </a:lnTo>
                    <a:lnTo>
                      <a:pt x="1221155" y="4597666"/>
                    </a:lnTo>
                    <a:lnTo>
                      <a:pt x="1221282" y="4599229"/>
                    </a:lnTo>
                    <a:lnTo>
                      <a:pt x="1221905" y="4600600"/>
                    </a:lnTo>
                    <a:lnTo>
                      <a:pt x="1223365" y="4600880"/>
                    </a:lnTo>
                    <a:lnTo>
                      <a:pt x="1222438" y="4597628"/>
                    </a:lnTo>
                    <a:lnTo>
                      <a:pt x="1222756" y="4596130"/>
                    </a:lnTo>
                    <a:lnTo>
                      <a:pt x="1221854" y="4592853"/>
                    </a:lnTo>
                    <a:lnTo>
                      <a:pt x="1221816" y="4594326"/>
                    </a:lnTo>
                    <a:lnTo>
                      <a:pt x="1221435" y="4595850"/>
                    </a:lnTo>
                    <a:lnTo>
                      <a:pt x="1221219" y="4596955"/>
                    </a:lnTo>
                    <a:lnTo>
                      <a:pt x="1221701" y="4591545"/>
                    </a:lnTo>
                    <a:lnTo>
                      <a:pt x="1223556" y="4582655"/>
                    </a:lnTo>
                    <a:lnTo>
                      <a:pt x="1225245" y="4572495"/>
                    </a:lnTo>
                    <a:lnTo>
                      <a:pt x="1225283" y="4564875"/>
                    </a:lnTo>
                    <a:lnTo>
                      <a:pt x="1225296" y="4563605"/>
                    </a:lnTo>
                    <a:lnTo>
                      <a:pt x="1227937" y="4562335"/>
                    </a:lnTo>
                    <a:lnTo>
                      <a:pt x="1228432" y="4562335"/>
                    </a:lnTo>
                    <a:lnTo>
                      <a:pt x="1228788" y="4563605"/>
                    </a:lnTo>
                    <a:lnTo>
                      <a:pt x="1228623" y="4564875"/>
                    </a:lnTo>
                    <a:lnTo>
                      <a:pt x="1229360" y="4563605"/>
                    </a:lnTo>
                    <a:lnTo>
                      <a:pt x="1229753" y="4562335"/>
                    </a:lnTo>
                    <a:lnTo>
                      <a:pt x="1230083" y="4561065"/>
                    </a:lnTo>
                    <a:lnTo>
                      <a:pt x="1238262" y="4557255"/>
                    </a:lnTo>
                    <a:lnTo>
                      <a:pt x="1238567" y="4559541"/>
                    </a:lnTo>
                    <a:lnTo>
                      <a:pt x="1236192" y="4565015"/>
                    </a:lnTo>
                    <a:lnTo>
                      <a:pt x="1233043" y="4571327"/>
                    </a:lnTo>
                    <a:lnTo>
                      <a:pt x="1230998" y="4580369"/>
                    </a:lnTo>
                    <a:lnTo>
                      <a:pt x="1233906" y="4576445"/>
                    </a:lnTo>
                    <a:lnTo>
                      <a:pt x="1236738" y="4572330"/>
                    </a:lnTo>
                    <a:lnTo>
                      <a:pt x="1239748" y="4568507"/>
                    </a:lnTo>
                    <a:lnTo>
                      <a:pt x="1238618" y="4559744"/>
                    </a:lnTo>
                    <a:lnTo>
                      <a:pt x="1239037" y="4558525"/>
                    </a:lnTo>
                    <a:lnTo>
                      <a:pt x="1239443" y="4557255"/>
                    </a:lnTo>
                    <a:lnTo>
                      <a:pt x="1239761" y="4557255"/>
                    </a:lnTo>
                    <a:lnTo>
                      <a:pt x="1247749" y="4553521"/>
                    </a:lnTo>
                    <a:lnTo>
                      <a:pt x="1247673" y="4554207"/>
                    </a:lnTo>
                    <a:lnTo>
                      <a:pt x="1250264" y="4556518"/>
                    </a:lnTo>
                    <a:lnTo>
                      <a:pt x="1263484" y="4554410"/>
                    </a:lnTo>
                    <a:lnTo>
                      <a:pt x="1258265" y="4548149"/>
                    </a:lnTo>
                    <a:lnTo>
                      <a:pt x="1275435" y="4540745"/>
                    </a:lnTo>
                    <a:lnTo>
                      <a:pt x="1282649" y="4536935"/>
                    </a:lnTo>
                    <a:lnTo>
                      <a:pt x="1292263" y="4531855"/>
                    </a:lnTo>
                    <a:lnTo>
                      <a:pt x="1323441" y="4517885"/>
                    </a:lnTo>
                    <a:lnTo>
                      <a:pt x="1329156" y="4540745"/>
                    </a:lnTo>
                    <a:lnTo>
                      <a:pt x="1335468" y="4562335"/>
                    </a:lnTo>
                    <a:lnTo>
                      <a:pt x="1342466" y="4585195"/>
                    </a:lnTo>
                    <a:lnTo>
                      <a:pt x="1349921" y="4605998"/>
                    </a:lnTo>
                    <a:lnTo>
                      <a:pt x="1348270" y="4603077"/>
                    </a:lnTo>
                    <a:lnTo>
                      <a:pt x="1347165" y="4607801"/>
                    </a:lnTo>
                    <a:lnTo>
                      <a:pt x="1345438" y="4611878"/>
                    </a:lnTo>
                    <a:lnTo>
                      <a:pt x="1344117" y="4608449"/>
                    </a:lnTo>
                    <a:lnTo>
                      <a:pt x="1344117" y="4614380"/>
                    </a:lnTo>
                    <a:lnTo>
                      <a:pt x="1342758" y="4616386"/>
                    </a:lnTo>
                    <a:lnTo>
                      <a:pt x="1341018" y="4617478"/>
                    </a:lnTo>
                    <a:lnTo>
                      <a:pt x="1338249" y="4615688"/>
                    </a:lnTo>
                    <a:lnTo>
                      <a:pt x="1344117" y="4614380"/>
                    </a:lnTo>
                    <a:lnTo>
                      <a:pt x="1344117" y="4608449"/>
                    </a:lnTo>
                    <a:lnTo>
                      <a:pt x="1343139" y="4605909"/>
                    </a:lnTo>
                    <a:lnTo>
                      <a:pt x="1342110" y="4603229"/>
                    </a:lnTo>
                    <a:lnTo>
                      <a:pt x="1338592" y="4605909"/>
                    </a:lnTo>
                    <a:lnTo>
                      <a:pt x="1332750" y="4604994"/>
                    </a:lnTo>
                    <a:lnTo>
                      <a:pt x="1331468" y="4609350"/>
                    </a:lnTo>
                    <a:lnTo>
                      <a:pt x="1331150" y="4614380"/>
                    </a:lnTo>
                    <a:lnTo>
                      <a:pt x="1330871" y="4617377"/>
                    </a:lnTo>
                    <a:lnTo>
                      <a:pt x="1330782" y="4619358"/>
                    </a:lnTo>
                    <a:lnTo>
                      <a:pt x="1331074" y="4623625"/>
                    </a:lnTo>
                    <a:lnTo>
                      <a:pt x="1328127" y="4624540"/>
                    </a:lnTo>
                    <a:lnTo>
                      <a:pt x="1328648" y="4622165"/>
                    </a:lnTo>
                    <a:lnTo>
                      <a:pt x="1325194" y="4622139"/>
                    </a:lnTo>
                    <a:lnTo>
                      <a:pt x="1322044" y="4623346"/>
                    </a:lnTo>
                    <a:lnTo>
                      <a:pt x="1319961" y="4625619"/>
                    </a:lnTo>
                    <a:lnTo>
                      <a:pt x="1318183" y="4628172"/>
                    </a:lnTo>
                    <a:lnTo>
                      <a:pt x="1317447" y="4631690"/>
                    </a:lnTo>
                    <a:lnTo>
                      <a:pt x="1318348" y="4635893"/>
                    </a:lnTo>
                    <a:lnTo>
                      <a:pt x="1313827" y="4629836"/>
                    </a:lnTo>
                    <a:lnTo>
                      <a:pt x="1316507" y="4624463"/>
                    </a:lnTo>
                    <a:lnTo>
                      <a:pt x="1318171" y="4621212"/>
                    </a:lnTo>
                    <a:lnTo>
                      <a:pt x="1312735" y="4617377"/>
                    </a:lnTo>
                    <a:lnTo>
                      <a:pt x="1321104" y="4617859"/>
                    </a:lnTo>
                    <a:lnTo>
                      <a:pt x="1321130" y="4617377"/>
                    </a:lnTo>
                    <a:lnTo>
                      <a:pt x="1321955" y="4603216"/>
                    </a:lnTo>
                    <a:lnTo>
                      <a:pt x="1325905" y="4599419"/>
                    </a:lnTo>
                    <a:lnTo>
                      <a:pt x="1318272" y="4599152"/>
                    </a:lnTo>
                    <a:lnTo>
                      <a:pt x="1309827" y="4596003"/>
                    </a:lnTo>
                    <a:lnTo>
                      <a:pt x="1302410" y="4590821"/>
                    </a:lnTo>
                    <a:lnTo>
                      <a:pt x="1297838" y="4584446"/>
                    </a:lnTo>
                    <a:lnTo>
                      <a:pt x="1295590" y="4591367"/>
                    </a:lnTo>
                    <a:lnTo>
                      <a:pt x="1313713" y="4619358"/>
                    </a:lnTo>
                    <a:lnTo>
                      <a:pt x="1310068" y="4626724"/>
                    </a:lnTo>
                    <a:lnTo>
                      <a:pt x="1299819" y="4631017"/>
                    </a:lnTo>
                    <a:lnTo>
                      <a:pt x="1309217" y="4646600"/>
                    </a:lnTo>
                    <a:lnTo>
                      <a:pt x="1306004" y="4646879"/>
                    </a:lnTo>
                    <a:lnTo>
                      <a:pt x="1303134" y="4642967"/>
                    </a:lnTo>
                    <a:lnTo>
                      <a:pt x="1299883" y="4639754"/>
                    </a:lnTo>
                    <a:lnTo>
                      <a:pt x="1295539" y="4642142"/>
                    </a:lnTo>
                    <a:lnTo>
                      <a:pt x="1299210" y="4650016"/>
                    </a:lnTo>
                    <a:lnTo>
                      <a:pt x="1315173" y="4650016"/>
                    </a:lnTo>
                    <a:lnTo>
                      <a:pt x="1318031" y="4646879"/>
                    </a:lnTo>
                    <a:lnTo>
                      <a:pt x="1318183" y="4646714"/>
                    </a:lnTo>
                    <a:lnTo>
                      <a:pt x="1322781" y="4644021"/>
                    </a:lnTo>
                    <a:lnTo>
                      <a:pt x="1325702" y="4639742"/>
                    </a:lnTo>
                    <a:lnTo>
                      <a:pt x="1325435" y="4643272"/>
                    </a:lnTo>
                    <a:lnTo>
                      <a:pt x="1327848" y="4644593"/>
                    </a:lnTo>
                    <a:lnTo>
                      <a:pt x="1332153" y="4639742"/>
                    </a:lnTo>
                    <a:lnTo>
                      <a:pt x="1337564" y="4638256"/>
                    </a:lnTo>
                    <a:lnTo>
                      <a:pt x="1341628" y="4635893"/>
                    </a:lnTo>
                    <a:lnTo>
                      <a:pt x="1341894" y="4635741"/>
                    </a:lnTo>
                    <a:lnTo>
                      <a:pt x="1344168" y="4634560"/>
                    </a:lnTo>
                    <a:lnTo>
                      <a:pt x="1346288" y="4633150"/>
                    </a:lnTo>
                    <a:lnTo>
                      <a:pt x="1348651" y="4631321"/>
                    </a:lnTo>
                    <a:lnTo>
                      <a:pt x="1351280" y="4629683"/>
                    </a:lnTo>
                    <a:lnTo>
                      <a:pt x="1354010" y="4627550"/>
                    </a:lnTo>
                    <a:lnTo>
                      <a:pt x="1356944" y="4624540"/>
                    </a:lnTo>
                    <a:lnTo>
                      <a:pt x="1354366" y="4617478"/>
                    </a:lnTo>
                    <a:lnTo>
                      <a:pt x="1353197" y="4614380"/>
                    </a:lnTo>
                    <a:lnTo>
                      <a:pt x="1352664" y="4612983"/>
                    </a:lnTo>
                    <a:lnTo>
                      <a:pt x="1358607" y="4609325"/>
                    </a:lnTo>
                    <a:lnTo>
                      <a:pt x="1356448" y="4600435"/>
                    </a:lnTo>
                    <a:lnTo>
                      <a:pt x="1350924" y="4588510"/>
                    </a:lnTo>
                    <a:lnTo>
                      <a:pt x="1350924" y="4608398"/>
                    </a:lnTo>
                    <a:lnTo>
                      <a:pt x="1350683" y="4607776"/>
                    </a:lnTo>
                    <a:lnTo>
                      <a:pt x="1350835" y="4608055"/>
                    </a:lnTo>
                    <a:lnTo>
                      <a:pt x="1350924" y="4608398"/>
                    </a:lnTo>
                    <a:lnTo>
                      <a:pt x="1350924" y="4588510"/>
                    </a:lnTo>
                    <a:lnTo>
                      <a:pt x="1348803" y="4583925"/>
                    </a:lnTo>
                    <a:lnTo>
                      <a:pt x="1343291" y="4575035"/>
                    </a:lnTo>
                    <a:lnTo>
                      <a:pt x="1344523" y="4573765"/>
                    </a:lnTo>
                    <a:lnTo>
                      <a:pt x="1347609" y="4569955"/>
                    </a:lnTo>
                    <a:lnTo>
                      <a:pt x="1347292" y="4562335"/>
                    </a:lnTo>
                    <a:lnTo>
                      <a:pt x="1353273" y="4566145"/>
                    </a:lnTo>
                    <a:lnTo>
                      <a:pt x="1353718" y="4571225"/>
                    </a:lnTo>
                    <a:lnTo>
                      <a:pt x="1356944" y="4564875"/>
                    </a:lnTo>
                    <a:lnTo>
                      <a:pt x="1356842" y="4562335"/>
                    </a:lnTo>
                    <a:lnTo>
                      <a:pt x="1356918" y="4558525"/>
                    </a:lnTo>
                    <a:lnTo>
                      <a:pt x="1356995" y="4557255"/>
                    </a:lnTo>
                    <a:lnTo>
                      <a:pt x="1361363" y="4554715"/>
                    </a:lnTo>
                    <a:lnTo>
                      <a:pt x="1362265" y="4550905"/>
                    </a:lnTo>
                    <a:lnTo>
                      <a:pt x="1359560" y="4549635"/>
                    </a:lnTo>
                    <a:lnTo>
                      <a:pt x="1356321" y="4550905"/>
                    </a:lnTo>
                    <a:lnTo>
                      <a:pt x="1355623" y="4547095"/>
                    </a:lnTo>
                    <a:lnTo>
                      <a:pt x="1360576" y="4542015"/>
                    </a:lnTo>
                    <a:lnTo>
                      <a:pt x="1361452" y="4533125"/>
                    </a:lnTo>
                    <a:lnTo>
                      <a:pt x="1364170" y="4526775"/>
                    </a:lnTo>
                    <a:lnTo>
                      <a:pt x="1374597" y="4524235"/>
                    </a:lnTo>
                    <a:lnTo>
                      <a:pt x="1375232" y="4528045"/>
                    </a:lnTo>
                    <a:lnTo>
                      <a:pt x="1381569" y="4538205"/>
                    </a:lnTo>
                    <a:lnTo>
                      <a:pt x="1372362" y="4543285"/>
                    </a:lnTo>
                    <a:lnTo>
                      <a:pt x="1385125" y="4548365"/>
                    </a:lnTo>
                    <a:lnTo>
                      <a:pt x="1380502" y="4552175"/>
                    </a:lnTo>
                    <a:lnTo>
                      <a:pt x="1378673" y="4554715"/>
                    </a:lnTo>
                    <a:lnTo>
                      <a:pt x="1376591" y="4555985"/>
                    </a:lnTo>
                    <a:lnTo>
                      <a:pt x="1371206" y="4558525"/>
                    </a:lnTo>
                    <a:lnTo>
                      <a:pt x="1371790" y="4568685"/>
                    </a:lnTo>
                    <a:lnTo>
                      <a:pt x="1373479" y="4577512"/>
                    </a:lnTo>
                    <a:lnTo>
                      <a:pt x="1379397" y="4576305"/>
                    </a:lnTo>
                    <a:lnTo>
                      <a:pt x="1387856" y="4576305"/>
                    </a:lnTo>
                    <a:lnTo>
                      <a:pt x="1380642" y="4582655"/>
                    </a:lnTo>
                    <a:lnTo>
                      <a:pt x="1381594" y="4586465"/>
                    </a:lnTo>
                    <a:lnTo>
                      <a:pt x="1385684" y="4580115"/>
                    </a:lnTo>
                    <a:lnTo>
                      <a:pt x="1390992" y="4581385"/>
                    </a:lnTo>
                    <a:lnTo>
                      <a:pt x="1396263" y="4583925"/>
                    </a:lnTo>
                    <a:lnTo>
                      <a:pt x="1399247" y="4580115"/>
                    </a:lnTo>
                    <a:lnTo>
                      <a:pt x="1400238" y="4578845"/>
                    </a:lnTo>
                    <a:lnTo>
                      <a:pt x="1399171" y="4576305"/>
                    </a:lnTo>
                    <a:lnTo>
                      <a:pt x="1396504" y="4569955"/>
                    </a:lnTo>
                    <a:lnTo>
                      <a:pt x="1394079" y="4564875"/>
                    </a:lnTo>
                    <a:lnTo>
                      <a:pt x="1391094" y="4562335"/>
                    </a:lnTo>
                    <a:lnTo>
                      <a:pt x="1385658" y="4558525"/>
                    </a:lnTo>
                    <a:lnTo>
                      <a:pt x="1390370" y="4554715"/>
                    </a:lnTo>
                    <a:lnTo>
                      <a:pt x="1396301" y="4557255"/>
                    </a:lnTo>
                    <a:lnTo>
                      <a:pt x="1401965" y="4562335"/>
                    </a:lnTo>
                    <a:lnTo>
                      <a:pt x="1405839" y="4569955"/>
                    </a:lnTo>
                    <a:lnTo>
                      <a:pt x="1403464" y="4558525"/>
                    </a:lnTo>
                    <a:lnTo>
                      <a:pt x="1405928" y="4561065"/>
                    </a:lnTo>
                    <a:lnTo>
                      <a:pt x="1411198" y="4559795"/>
                    </a:lnTo>
                    <a:lnTo>
                      <a:pt x="1412354" y="4562246"/>
                    </a:lnTo>
                    <a:lnTo>
                      <a:pt x="1412113" y="4566132"/>
                    </a:lnTo>
                    <a:lnTo>
                      <a:pt x="1412836" y="4563859"/>
                    </a:lnTo>
                    <a:lnTo>
                      <a:pt x="1412862" y="4562437"/>
                    </a:lnTo>
                    <a:lnTo>
                      <a:pt x="1412455" y="4561637"/>
                    </a:lnTo>
                    <a:lnTo>
                      <a:pt x="1412608" y="4559795"/>
                    </a:lnTo>
                    <a:lnTo>
                      <a:pt x="1412709" y="4558525"/>
                    </a:lnTo>
                    <a:lnTo>
                      <a:pt x="1412925" y="4555985"/>
                    </a:lnTo>
                    <a:lnTo>
                      <a:pt x="1411605" y="4554715"/>
                    </a:lnTo>
                    <a:lnTo>
                      <a:pt x="1410284" y="4553445"/>
                    </a:lnTo>
                    <a:lnTo>
                      <a:pt x="1407642" y="4550905"/>
                    </a:lnTo>
                    <a:lnTo>
                      <a:pt x="1402753" y="4549635"/>
                    </a:lnTo>
                    <a:lnTo>
                      <a:pt x="1397952" y="4549635"/>
                    </a:lnTo>
                    <a:lnTo>
                      <a:pt x="1392872" y="4553445"/>
                    </a:lnTo>
                    <a:lnTo>
                      <a:pt x="1391640" y="4547095"/>
                    </a:lnTo>
                    <a:lnTo>
                      <a:pt x="1388795" y="4540745"/>
                    </a:lnTo>
                    <a:lnTo>
                      <a:pt x="1387792" y="4534395"/>
                    </a:lnTo>
                    <a:lnTo>
                      <a:pt x="1392072" y="4529315"/>
                    </a:lnTo>
                    <a:lnTo>
                      <a:pt x="1397114" y="4528045"/>
                    </a:lnTo>
                    <a:lnTo>
                      <a:pt x="1394777" y="4535665"/>
                    </a:lnTo>
                    <a:lnTo>
                      <a:pt x="1396187" y="4538205"/>
                    </a:lnTo>
                    <a:lnTo>
                      <a:pt x="1404112" y="4534395"/>
                    </a:lnTo>
                    <a:lnTo>
                      <a:pt x="1411097" y="4533125"/>
                    </a:lnTo>
                    <a:lnTo>
                      <a:pt x="1417332" y="4534395"/>
                    </a:lnTo>
                    <a:lnTo>
                      <a:pt x="1423009" y="4536935"/>
                    </a:lnTo>
                    <a:lnTo>
                      <a:pt x="1428381" y="4539475"/>
                    </a:lnTo>
                    <a:lnTo>
                      <a:pt x="1433741" y="4540745"/>
                    </a:lnTo>
                    <a:lnTo>
                      <a:pt x="1439545" y="4540745"/>
                    </a:lnTo>
                    <a:lnTo>
                      <a:pt x="1446263" y="4538205"/>
                    </a:lnTo>
                    <a:lnTo>
                      <a:pt x="1441526" y="4540745"/>
                    </a:lnTo>
                    <a:lnTo>
                      <a:pt x="1434630" y="4543285"/>
                    </a:lnTo>
                    <a:lnTo>
                      <a:pt x="1427099" y="4545825"/>
                    </a:lnTo>
                    <a:lnTo>
                      <a:pt x="1420507" y="4550905"/>
                    </a:lnTo>
                    <a:lnTo>
                      <a:pt x="1426032" y="4553445"/>
                    </a:lnTo>
                    <a:lnTo>
                      <a:pt x="1430299" y="4550905"/>
                    </a:lnTo>
                    <a:lnTo>
                      <a:pt x="1434109" y="4547095"/>
                    </a:lnTo>
                    <a:lnTo>
                      <a:pt x="1438249" y="4544555"/>
                    </a:lnTo>
                    <a:lnTo>
                      <a:pt x="1434490" y="4550905"/>
                    </a:lnTo>
                    <a:lnTo>
                      <a:pt x="1434820" y="4554715"/>
                    </a:lnTo>
                    <a:lnTo>
                      <a:pt x="1441780" y="4558525"/>
                    </a:lnTo>
                    <a:lnTo>
                      <a:pt x="1442466" y="4550905"/>
                    </a:lnTo>
                    <a:lnTo>
                      <a:pt x="1446060" y="4549635"/>
                    </a:lnTo>
                    <a:lnTo>
                      <a:pt x="1452524" y="4548365"/>
                    </a:lnTo>
                    <a:lnTo>
                      <a:pt x="1453743" y="4550905"/>
                    </a:lnTo>
                    <a:lnTo>
                      <a:pt x="1453324" y="4548365"/>
                    </a:lnTo>
                    <a:lnTo>
                      <a:pt x="1451305" y="4547095"/>
                    </a:lnTo>
                    <a:lnTo>
                      <a:pt x="1447457" y="4545825"/>
                    </a:lnTo>
                    <a:lnTo>
                      <a:pt x="1448447" y="4544555"/>
                    </a:lnTo>
                    <a:lnTo>
                      <a:pt x="1453413" y="4538205"/>
                    </a:lnTo>
                    <a:lnTo>
                      <a:pt x="1454404" y="4536935"/>
                    </a:lnTo>
                    <a:lnTo>
                      <a:pt x="1461820" y="4533125"/>
                    </a:lnTo>
                    <a:lnTo>
                      <a:pt x="1464297" y="4531855"/>
                    </a:lnTo>
                    <a:lnTo>
                      <a:pt x="1476298" y="4528045"/>
                    </a:lnTo>
                    <a:lnTo>
                      <a:pt x="1489583" y="4528045"/>
                    </a:lnTo>
                    <a:lnTo>
                      <a:pt x="1486801" y="4535665"/>
                    </a:lnTo>
                    <a:lnTo>
                      <a:pt x="1480527" y="4540745"/>
                    </a:lnTo>
                    <a:lnTo>
                      <a:pt x="1476705" y="4544555"/>
                    </a:lnTo>
                    <a:lnTo>
                      <a:pt x="1481251" y="4549635"/>
                    </a:lnTo>
                    <a:lnTo>
                      <a:pt x="1485569" y="4544555"/>
                    </a:lnTo>
                    <a:lnTo>
                      <a:pt x="1489925" y="4538205"/>
                    </a:lnTo>
                    <a:lnTo>
                      <a:pt x="1495628" y="4534395"/>
                    </a:lnTo>
                    <a:lnTo>
                      <a:pt x="1503984" y="4535665"/>
                    </a:lnTo>
                    <a:lnTo>
                      <a:pt x="1500085" y="4544555"/>
                    </a:lnTo>
                    <a:lnTo>
                      <a:pt x="1510906" y="4543285"/>
                    </a:lnTo>
                    <a:lnTo>
                      <a:pt x="1511528" y="4548365"/>
                    </a:lnTo>
                    <a:lnTo>
                      <a:pt x="1515173" y="4543285"/>
                    </a:lnTo>
                    <a:lnTo>
                      <a:pt x="1521548" y="4534395"/>
                    </a:lnTo>
                    <a:lnTo>
                      <a:pt x="1526095" y="4528045"/>
                    </a:lnTo>
                    <a:lnTo>
                      <a:pt x="1532674" y="4529315"/>
                    </a:lnTo>
                    <a:lnTo>
                      <a:pt x="1533182" y="4529213"/>
                    </a:lnTo>
                    <a:lnTo>
                      <a:pt x="1531518" y="4530585"/>
                    </a:lnTo>
                    <a:lnTo>
                      <a:pt x="1533232" y="4535665"/>
                    </a:lnTo>
                    <a:lnTo>
                      <a:pt x="1538465" y="4538205"/>
                    </a:lnTo>
                    <a:lnTo>
                      <a:pt x="1544358" y="4536935"/>
                    </a:lnTo>
                    <a:lnTo>
                      <a:pt x="1544358" y="4527105"/>
                    </a:lnTo>
                    <a:lnTo>
                      <a:pt x="1542364" y="4527474"/>
                    </a:lnTo>
                    <a:lnTo>
                      <a:pt x="1545945" y="4526775"/>
                    </a:lnTo>
                    <a:lnTo>
                      <a:pt x="1551838" y="4522965"/>
                    </a:lnTo>
                    <a:lnTo>
                      <a:pt x="1551838" y="4472089"/>
                    </a:lnTo>
                    <a:lnTo>
                      <a:pt x="1551546" y="4472165"/>
                    </a:lnTo>
                    <a:lnTo>
                      <a:pt x="1544256" y="4477245"/>
                    </a:lnTo>
                    <a:lnTo>
                      <a:pt x="1533855" y="4474705"/>
                    </a:lnTo>
                    <a:lnTo>
                      <a:pt x="1527886" y="4468355"/>
                    </a:lnTo>
                    <a:lnTo>
                      <a:pt x="1522412" y="4463275"/>
                    </a:lnTo>
                    <a:lnTo>
                      <a:pt x="1513509" y="4464545"/>
                    </a:lnTo>
                    <a:lnTo>
                      <a:pt x="1520621" y="4473435"/>
                    </a:lnTo>
                    <a:lnTo>
                      <a:pt x="1511223" y="4477245"/>
                    </a:lnTo>
                    <a:lnTo>
                      <a:pt x="1503133" y="4479785"/>
                    </a:lnTo>
                    <a:lnTo>
                      <a:pt x="1483766" y="4479785"/>
                    </a:lnTo>
                    <a:lnTo>
                      <a:pt x="1483436" y="4474705"/>
                    </a:lnTo>
                    <a:lnTo>
                      <a:pt x="1486573" y="4474705"/>
                    </a:lnTo>
                    <a:lnTo>
                      <a:pt x="1490929" y="4475975"/>
                    </a:lnTo>
                    <a:lnTo>
                      <a:pt x="1494282" y="4474705"/>
                    </a:lnTo>
                    <a:lnTo>
                      <a:pt x="1489570" y="4469625"/>
                    </a:lnTo>
                    <a:lnTo>
                      <a:pt x="1487208" y="4467085"/>
                    </a:lnTo>
                    <a:lnTo>
                      <a:pt x="1484858" y="4464545"/>
                    </a:lnTo>
                    <a:lnTo>
                      <a:pt x="1488274" y="4463275"/>
                    </a:lnTo>
                    <a:lnTo>
                      <a:pt x="1491081" y="4458195"/>
                    </a:lnTo>
                    <a:lnTo>
                      <a:pt x="1493189" y="4454385"/>
                    </a:lnTo>
                    <a:lnTo>
                      <a:pt x="1493862" y="4453166"/>
                    </a:lnTo>
                    <a:lnTo>
                      <a:pt x="1489062" y="4454385"/>
                    </a:lnTo>
                    <a:lnTo>
                      <a:pt x="1493850" y="4448035"/>
                    </a:lnTo>
                    <a:lnTo>
                      <a:pt x="1495767" y="4445495"/>
                    </a:lnTo>
                    <a:lnTo>
                      <a:pt x="1495132" y="4444225"/>
                    </a:lnTo>
                    <a:lnTo>
                      <a:pt x="1494370" y="4442955"/>
                    </a:lnTo>
                    <a:lnTo>
                      <a:pt x="1493558" y="4442955"/>
                    </a:lnTo>
                    <a:lnTo>
                      <a:pt x="1497050" y="4441685"/>
                    </a:lnTo>
                    <a:lnTo>
                      <a:pt x="1500530" y="4440415"/>
                    </a:lnTo>
                    <a:lnTo>
                      <a:pt x="1504048" y="4442955"/>
                    </a:lnTo>
                    <a:lnTo>
                      <a:pt x="1509471" y="4441685"/>
                    </a:lnTo>
                    <a:lnTo>
                      <a:pt x="1515186" y="4450575"/>
                    </a:lnTo>
                    <a:lnTo>
                      <a:pt x="1515948" y="4453115"/>
                    </a:lnTo>
                    <a:lnTo>
                      <a:pt x="1511160" y="4455655"/>
                    </a:lnTo>
                    <a:lnTo>
                      <a:pt x="1508556" y="4456925"/>
                    </a:lnTo>
                    <a:lnTo>
                      <a:pt x="1516303" y="4460735"/>
                    </a:lnTo>
                    <a:lnTo>
                      <a:pt x="1522298" y="4458195"/>
                    </a:lnTo>
                    <a:lnTo>
                      <a:pt x="1526159" y="4455655"/>
                    </a:lnTo>
                    <a:lnTo>
                      <a:pt x="1520291" y="4453115"/>
                    </a:lnTo>
                    <a:lnTo>
                      <a:pt x="1518323" y="4450575"/>
                    </a:lnTo>
                    <a:lnTo>
                      <a:pt x="1517827" y="4445495"/>
                    </a:lnTo>
                    <a:lnTo>
                      <a:pt x="1516964" y="4441685"/>
                    </a:lnTo>
                    <a:lnTo>
                      <a:pt x="1516672" y="4440415"/>
                    </a:lnTo>
                    <a:lnTo>
                      <a:pt x="1516380" y="4439145"/>
                    </a:lnTo>
                    <a:lnTo>
                      <a:pt x="1522869" y="4434065"/>
                    </a:lnTo>
                    <a:lnTo>
                      <a:pt x="1534604" y="4435335"/>
                    </a:lnTo>
                    <a:lnTo>
                      <a:pt x="1536573" y="4434065"/>
                    </a:lnTo>
                    <a:lnTo>
                      <a:pt x="1538541" y="4432795"/>
                    </a:lnTo>
                    <a:lnTo>
                      <a:pt x="1545704" y="4435335"/>
                    </a:lnTo>
                    <a:lnTo>
                      <a:pt x="1551152" y="4441685"/>
                    </a:lnTo>
                    <a:lnTo>
                      <a:pt x="1553641" y="4448035"/>
                    </a:lnTo>
                    <a:lnTo>
                      <a:pt x="1551965" y="4454385"/>
                    </a:lnTo>
                    <a:lnTo>
                      <a:pt x="1556410" y="4451845"/>
                    </a:lnTo>
                    <a:lnTo>
                      <a:pt x="1561071" y="4450575"/>
                    </a:lnTo>
                    <a:lnTo>
                      <a:pt x="1565732" y="4448035"/>
                    </a:lnTo>
                    <a:lnTo>
                      <a:pt x="1569059" y="4444225"/>
                    </a:lnTo>
                    <a:lnTo>
                      <a:pt x="1570177" y="4442955"/>
                    </a:lnTo>
                    <a:lnTo>
                      <a:pt x="1564843" y="4444225"/>
                    </a:lnTo>
                    <a:lnTo>
                      <a:pt x="1563014" y="4437875"/>
                    </a:lnTo>
                    <a:lnTo>
                      <a:pt x="1562049" y="4435335"/>
                    </a:lnTo>
                    <a:lnTo>
                      <a:pt x="1560893" y="4432300"/>
                    </a:lnTo>
                    <a:lnTo>
                      <a:pt x="1571320" y="4432300"/>
                    </a:lnTo>
                    <a:lnTo>
                      <a:pt x="1570545" y="4432795"/>
                    </a:lnTo>
                    <a:lnTo>
                      <a:pt x="1574507" y="4437875"/>
                    </a:lnTo>
                    <a:lnTo>
                      <a:pt x="1573822" y="4441685"/>
                    </a:lnTo>
                    <a:lnTo>
                      <a:pt x="1579397" y="4436605"/>
                    </a:lnTo>
                    <a:lnTo>
                      <a:pt x="1579549" y="4432300"/>
                    </a:lnTo>
                    <a:lnTo>
                      <a:pt x="1603286" y="4432300"/>
                    </a:lnTo>
                    <a:lnTo>
                      <a:pt x="1603654" y="4432859"/>
                    </a:lnTo>
                    <a:lnTo>
                      <a:pt x="1592440" y="4436605"/>
                    </a:lnTo>
                    <a:lnTo>
                      <a:pt x="1596859" y="4440415"/>
                    </a:lnTo>
                    <a:lnTo>
                      <a:pt x="1601711" y="4440415"/>
                    </a:lnTo>
                    <a:lnTo>
                      <a:pt x="1607451" y="4438929"/>
                    </a:lnTo>
                    <a:lnTo>
                      <a:pt x="1608378" y="4440415"/>
                    </a:lnTo>
                    <a:lnTo>
                      <a:pt x="1609344" y="4443857"/>
                    </a:lnTo>
                    <a:lnTo>
                      <a:pt x="1609344" y="3429000"/>
                    </a:lnTo>
                    <a:lnTo>
                      <a:pt x="1559179" y="3429000"/>
                    </a:lnTo>
                    <a:lnTo>
                      <a:pt x="1559179" y="4432300"/>
                    </a:lnTo>
                    <a:lnTo>
                      <a:pt x="1553565" y="4435335"/>
                    </a:lnTo>
                    <a:lnTo>
                      <a:pt x="1553400" y="4432795"/>
                    </a:lnTo>
                    <a:lnTo>
                      <a:pt x="1553362" y="4432300"/>
                    </a:lnTo>
                    <a:lnTo>
                      <a:pt x="1559179" y="4432300"/>
                    </a:lnTo>
                    <a:lnTo>
                      <a:pt x="1559179" y="3429000"/>
                    </a:lnTo>
                    <a:lnTo>
                      <a:pt x="1524571" y="3429000"/>
                    </a:lnTo>
                    <a:lnTo>
                      <a:pt x="1481442" y="3439884"/>
                    </a:lnTo>
                    <a:lnTo>
                      <a:pt x="1481442" y="4458195"/>
                    </a:lnTo>
                    <a:lnTo>
                      <a:pt x="1471523" y="4456925"/>
                    </a:lnTo>
                    <a:lnTo>
                      <a:pt x="1471739" y="4454385"/>
                    </a:lnTo>
                    <a:lnTo>
                      <a:pt x="1470799" y="4453115"/>
                    </a:lnTo>
                    <a:lnTo>
                      <a:pt x="1469301" y="4451845"/>
                    </a:lnTo>
                    <a:lnTo>
                      <a:pt x="1478991" y="4448035"/>
                    </a:lnTo>
                    <a:lnTo>
                      <a:pt x="1478508" y="4451845"/>
                    </a:lnTo>
                    <a:lnTo>
                      <a:pt x="1478381" y="4453166"/>
                    </a:lnTo>
                    <a:lnTo>
                      <a:pt x="1481442" y="4458195"/>
                    </a:lnTo>
                    <a:lnTo>
                      <a:pt x="1481442" y="3439884"/>
                    </a:lnTo>
                    <a:lnTo>
                      <a:pt x="1474228" y="3441700"/>
                    </a:lnTo>
                    <a:lnTo>
                      <a:pt x="1439265" y="3441700"/>
                    </a:lnTo>
                    <a:lnTo>
                      <a:pt x="1439265" y="4455033"/>
                    </a:lnTo>
                    <a:lnTo>
                      <a:pt x="1438135" y="4456925"/>
                    </a:lnTo>
                    <a:lnTo>
                      <a:pt x="1435239" y="4462005"/>
                    </a:lnTo>
                    <a:lnTo>
                      <a:pt x="1420507" y="4467085"/>
                    </a:lnTo>
                    <a:lnTo>
                      <a:pt x="1407883" y="4467085"/>
                    </a:lnTo>
                    <a:lnTo>
                      <a:pt x="1410500" y="4464545"/>
                    </a:lnTo>
                    <a:lnTo>
                      <a:pt x="1425092" y="4460735"/>
                    </a:lnTo>
                    <a:lnTo>
                      <a:pt x="1431163" y="4457192"/>
                    </a:lnTo>
                    <a:lnTo>
                      <a:pt x="1439265" y="4455033"/>
                    </a:lnTo>
                    <a:lnTo>
                      <a:pt x="1439265" y="3441700"/>
                    </a:lnTo>
                    <a:lnTo>
                      <a:pt x="1423797" y="3441700"/>
                    </a:lnTo>
                    <a:lnTo>
                      <a:pt x="1395336" y="3448875"/>
                    </a:lnTo>
                    <a:lnTo>
                      <a:pt x="1395336" y="4475073"/>
                    </a:lnTo>
                    <a:lnTo>
                      <a:pt x="1395120" y="4481055"/>
                    </a:lnTo>
                    <a:lnTo>
                      <a:pt x="1391831" y="4488675"/>
                    </a:lnTo>
                    <a:lnTo>
                      <a:pt x="1388021" y="4495025"/>
                    </a:lnTo>
                    <a:lnTo>
                      <a:pt x="1386205" y="4502645"/>
                    </a:lnTo>
                    <a:lnTo>
                      <a:pt x="1384414" y="4507725"/>
                    </a:lnTo>
                    <a:lnTo>
                      <a:pt x="1370723" y="4511535"/>
                    </a:lnTo>
                    <a:lnTo>
                      <a:pt x="1370647" y="4501375"/>
                    </a:lnTo>
                    <a:lnTo>
                      <a:pt x="1375689" y="4498835"/>
                    </a:lnTo>
                    <a:lnTo>
                      <a:pt x="1376083" y="4496295"/>
                    </a:lnTo>
                    <a:lnTo>
                      <a:pt x="1377035" y="4489945"/>
                    </a:lnTo>
                    <a:lnTo>
                      <a:pt x="1378559" y="4486135"/>
                    </a:lnTo>
                    <a:lnTo>
                      <a:pt x="1379067" y="4484865"/>
                    </a:lnTo>
                    <a:lnTo>
                      <a:pt x="1386128" y="4488675"/>
                    </a:lnTo>
                    <a:lnTo>
                      <a:pt x="1385709" y="4484865"/>
                    </a:lnTo>
                    <a:lnTo>
                      <a:pt x="1385430" y="4482325"/>
                    </a:lnTo>
                    <a:lnTo>
                      <a:pt x="1385150" y="4479785"/>
                    </a:lnTo>
                    <a:lnTo>
                      <a:pt x="1381760" y="4478515"/>
                    </a:lnTo>
                    <a:lnTo>
                      <a:pt x="1377569" y="4477245"/>
                    </a:lnTo>
                    <a:lnTo>
                      <a:pt x="1378267" y="4475975"/>
                    </a:lnTo>
                    <a:lnTo>
                      <a:pt x="1378470" y="4473435"/>
                    </a:lnTo>
                    <a:lnTo>
                      <a:pt x="1378013" y="4472165"/>
                    </a:lnTo>
                    <a:lnTo>
                      <a:pt x="1388922" y="4469625"/>
                    </a:lnTo>
                    <a:lnTo>
                      <a:pt x="1395272" y="4469625"/>
                    </a:lnTo>
                    <a:lnTo>
                      <a:pt x="1395336" y="4475073"/>
                    </a:lnTo>
                    <a:lnTo>
                      <a:pt x="1395336" y="3448875"/>
                    </a:lnTo>
                    <a:lnTo>
                      <a:pt x="1373365" y="3454400"/>
                    </a:lnTo>
                    <a:lnTo>
                      <a:pt x="1322997" y="3454400"/>
                    </a:lnTo>
                    <a:lnTo>
                      <a:pt x="1318564" y="3455530"/>
                    </a:lnTo>
                    <a:lnTo>
                      <a:pt x="1318564" y="4496295"/>
                    </a:lnTo>
                    <a:lnTo>
                      <a:pt x="1315046" y="4495025"/>
                    </a:lnTo>
                    <a:lnTo>
                      <a:pt x="1313484" y="4492485"/>
                    </a:lnTo>
                    <a:lnTo>
                      <a:pt x="1312710" y="4491215"/>
                    </a:lnTo>
                    <a:lnTo>
                      <a:pt x="1312024" y="4490555"/>
                    </a:lnTo>
                    <a:lnTo>
                      <a:pt x="1317117" y="4489018"/>
                    </a:lnTo>
                    <a:lnTo>
                      <a:pt x="1318564" y="4496295"/>
                    </a:lnTo>
                    <a:lnTo>
                      <a:pt x="1318564" y="3455530"/>
                    </a:lnTo>
                    <a:lnTo>
                      <a:pt x="1304048" y="3459200"/>
                    </a:lnTo>
                    <a:lnTo>
                      <a:pt x="1304048" y="4500105"/>
                    </a:lnTo>
                    <a:lnTo>
                      <a:pt x="1300022" y="4507725"/>
                    </a:lnTo>
                    <a:lnTo>
                      <a:pt x="1295971" y="4512805"/>
                    </a:lnTo>
                    <a:lnTo>
                      <a:pt x="1291742" y="4517885"/>
                    </a:lnTo>
                    <a:lnTo>
                      <a:pt x="1287221" y="4520425"/>
                    </a:lnTo>
                    <a:lnTo>
                      <a:pt x="1282407" y="4524235"/>
                    </a:lnTo>
                    <a:lnTo>
                      <a:pt x="1277493" y="4526775"/>
                    </a:lnTo>
                    <a:lnTo>
                      <a:pt x="1272501" y="4531855"/>
                    </a:lnTo>
                    <a:lnTo>
                      <a:pt x="1267421" y="4536935"/>
                    </a:lnTo>
                    <a:lnTo>
                      <a:pt x="1261300" y="4533125"/>
                    </a:lnTo>
                    <a:lnTo>
                      <a:pt x="1263865" y="4526762"/>
                    </a:lnTo>
                    <a:lnTo>
                      <a:pt x="1268857" y="4521695"/>
                    </a:lnTo>
                    <a:lnTo>
                      <a:pt x="1270114" y="4515345"/>
                    </a:lnTo>
                    <a:lnTo>
                      <a:pt x="1259166" y="4518787"/>
                    </a:lnTo>
                    <a:lnTo>
                      <a:pt x="1269149" y="4512310"/>
                    </a:lnTo>
                    <a:lnTo>
                      <a:pt x="1272806" y="4512805"/>
                    </a:lnTo>
                    <a:lnTo>
                      <a:pt x="1279436" y="4507725"/>
                    </a:lnTo>
                    <a:lnTo>
                      <a:pt x="1285367" y="4502645"/>
                    </a:lnTo>
                    <a:lnTo>
                      <a:pt x="1288376" y="4500105"/>
                    </a:lnTo>
                    <a:lnTo>
                      <a:pt x="1289773" y="4498924"/>
                    </a:lnTo>
                    <a:lnTo>
                      <a:pt x="1294587" y="4495800"/>
                    </a:lnTo>
                    <a:lnTo>
                      <a:pt x="1298803" y="4494530"/>
                    </a:lnTo>
                    <a:lnTo>
                      <a:pt x="1304048" y="4500105"/>
                    </a:lnTo>
                    <a:lnTo>
                      <a:pt x="1304048" y="3459200"/>
                    </a:lnTo>
                    <a:lnTo>
                      <a:pt x="1272743" y="3467100"/>
                    </a:lnTo>
                    <a:lnTo>
                      <a:pt x="1258163" y="3467100"/>
                    </a:lnTo>
                    <a:lnTo>
                      <a:pt x="1258163" y="4525505"/>
                    </a:lnTo>
                    <a:lnTo>
                      <a:pt x="1253985" y="4531855"/>
                    </a:lnTo>
                    <a:lnTo>
                      <a:pt x="1251762" y="4539475"/>
                    </a:lnTo>
                    <a:lnTo>
                      <a:pt x="1257325" y="4547730"/>
                    </a:lnTo>
                    <a:lnTo>
                      <a:pt x="1248029" y="4552264"/>
                    </a:lnTo>
                    <a:lnTo>
                      <a:pt x="1248473" y="4548365"/>
                    </a:lnTo>
                    <a:lnTo>
                      <a:pt x="1248625" y="4547095"/>
                    </a:lnTo>
                    <a:lnTo>
                      <a:pt x="1246657" y="4548365"/>
                    </a:lnTo>
                    <a:lnTo>
                      <a:pt x="1242745" y="4543285"/>
                    </a:lnTo>
                    <a:lnTo>
                      <a:pt x="1241209" y="4536935"/>
                    </a:lnTo>
                    <a:lnTo>
                      <a:pt x="1241298" y="4536325"/>
                    </a:lnTo>
                    <a:lnTo>
                      <a:pt x="1255445" y="4521200"/>
                    </a:lnTo>
                    <a:lnTo>
                      <a:pt x="1257985" y="4519549"/>
                    </a:lnTo>
                    <a:lnTo>
                      <a:pt x="1258163" y="4525505"/>
                    </a:lnTo>
                    <a:lnTo>
                      <a:pt x="1258163" y="3467100"/>
                    </a:lnTo>
                    <a:lnTo>
                      <a:pt x="1222692" y="3467100"/>
                    </a:lnTo>
                    <a:lnTo>
                      <a:pt x="1074407" y="3505200"/>
                    </a:lnTo>
                    <a:lnTo>
                      <a:pt x="1025817" y="3530600"/>
                    </a:lnTo>
                    <a:lnTo>
                      <a:pt x="930313" y="3556000"/>
                    </a:lnTo>
                    <a:lnTo>
                      <a:pt x="883539" y="3581400"/>
                    </a:lnTo>
                    <a:lnTo>
                      <a:pt x="792276" y="3632200"/>
                    </a:lnTo>
                    <a:lnTo>
                      <a:pt x="747915" y="3657600"/>
                    </a:lnTo>
                    <a:lnTo>
                      <a:pt x="704507" y="3683000"/>
                    </a:lnTo>
                    <a:lnTo>
                      <a:pt x="664718" y="3708400"/>
                    </a:lnTo>
                    <a:lnTo>
                      <a:pt x="626097" y="3746500"/>
                    </a:lnTo>
                    <a:lnTo>
                      <a:pt x="588657" y="3771900"/>
                    </a:lnTo>
                    <a:lnTo>
                      <a:pt x="552386" y="3797300"/>
                    </a:lnTo>
                    <a:lnTo>
                      <a:pt x="517296" y="3835400"/>
                    </a:lnTo>
                    <a:lnTo>
                      <a:pt x="483362" y="3873500"/>
                    </a:lnTo>
                    <a:lnTo>
                      <a:pt x="450596" y="3898900"/>
                    </a:lnTo>
                    <a:lnTo>
                      <a:pt x="418998" y="3937000"/>
                    </a:lnTo>
                    <a:lnTo>
                      <a:pt x="388569" y="3975100"/>
                    </a:lnTo>
                    <a:lnTo>
                      <a:pt x="359295" y="4013200"/>
                    </a:lnTo>
                    <a:lnTo>
                      <a:pt x="331177" y="4051300"/>
                    </a:lnTo>
                    <a:lnTo>
                      <a:pt x="304228" y="4089400"/>
                    </a:lnTo>
                    <a:lnTo>
                      <a:pt x="278422" y="4127500"/>
                    </a:lnTo>
                    <a:lnTo>
                      <a:pt x="253784" y="4178300"/>
                    </a:lnTo>
                    <a:lnTo>
                      <a:pt x="230289" y="4216400"/>
                    </a:lnTo>
                    <a:lnTo>
                      <a:pt x="207949" y="4254500"/>
                    </a:lnTo>
                    <a:lnTo>
                      <a:pt x="186766" y="4305300"/>
                    </a:lnTo>
                    <a:lnTo>
                      <a:pt x="166725" y="4343400"/>
                    </a:lnTo>
                    <a:lnTo>
                      <a:pt x="147828" y="4394200"/>
                    </a:lnTo>
                    <a:lnTo>
                      <a:pt x="130086" y="4432300"/>
                    </a:lnTo>
                    <a:lnTo>
                      <a:pt x="113474" y="4483100"/>
                    </a:lnTo>
                    <a:lnTo>
                      <a:pt x="98005" y="4521200"/>
                    </a:lnTo>
                    <a:lnTo>
                      <a:pt x="83680" y="4572000"/>
                    </a:lnTo>
                    <a:lnTo>
                      <a:pt x="70497" y="4622800"/>
                    </a:lnTo>
                    <a:lnTo>
                      <a:pt x="58445" y="4660900"/>
                    </a:lnTo>
                    <a:lnTo>
                      <a:pt x="47523" y="4711700"/>
                    </a:lnTo>
                    <a:lnTo>
                      <a:pt x="37731" y="4762500"/>
                    </a:lnTo>
                    <a:lnTo>
                      <a:pt x="29083" y="4800600"/>
                    </a:lnTo>
                    <a:lnTo>
                      <a:pt x="21551" y="4851400"/>
                    </a:lnTo>
                    <a:lnTo>
                      <a:pt x="15151" y="4902200"/>
                    </a:lnTo>
                    <a:lnTo>
                      <a:pt x="9880" y="4953000"/>
                    </a:lnTo>
                    <a:lnTo>
                      <a:pt x="5727" y="4991100"/>
                    </a:lnTo>
                    <a:lnTo>
                      <a:pt x="2705" y="5041900"/>
                    </a:lnTo>
                    <a:lnTo>
                      <a:pt x="787" y="5092700"/>
                    </a:lnTo>
                    <a:lnTo>
                      <a:pt x="0" y="5143500"/>
                    </a:lnTo>
                    <a:lnTo>
                      <a:pt x="330" y="5194300"/>
                    </a:lnTo>
                    <a:lnTo>
                      <a:pt x="1778" y="5232400"/>
                    </a:lnTo>
                    <a:lnTo>
                      <a:pt x="4330" y="5283200"/>
                    </a:lnTo>
                    <a:lnTo>
                      <a:pt x="7988" y="5334000"/>
                    </a:lnTo>
                    <a:lnTo>
                      <a:pt x="12776" y="5372100"/>
                    </a:lnTo>
                    <a:lnTo>
                      <a:pt x="18961" y="5422900"/>
                    </a:lnTo>
                    <a:lnTo>
                      <a:pt x="26784" y="5473700"/>
                    </a:lnTo>
                    <a:lnTo>
                      <a:pt x="36258" y="5524500"/>
                    </a:lnTo>
                    <a:lnTo>
                      <a:pt x="47383" y="5562600"/>
                    </a:lnTo>
                    <a:lnTo>
                      <a:pt x="60198" y="5613400"/>
                    </a:lnTo>
                    <a:lnTo>
                      <a:pt x="74714" y="5651500"/>
                    </a:lnTo>
                    <a:lnTo>
                      <a:pt x="90932" y="5702300"/>
                    </a:lnTo>
                    <a:lnTo>
                      <a:pt x="108889" y="5740400"/>
                    </a:lnTo>
                    <a:lnTo>
                      <a:pt x="128587" y="5791200"/>
                    </a:lnTo>
                    <a:lnTo>
                      <a:pt x="150050" y="5829300"/>
                    </a:lnTo>
                    <a:lnTo>
                      <a:pt x="173291" y="5867400"/>
                    </a:lnTo>
                    <a:lnTo>
                      <a:pt x="198335" y="5905500"/>
                    </a:lnTo>
                    <a:lnTo>
                      <a:pt x="225196" y="5943600"/>
                    </a:lnTo>
                    <a:lnTo>
                      <a:pt x="253873" y="5981700"/>
                    </a:lnTo>
                    <a:lnTo>
                      <a:pt x="284403" y="6019800"/>
                    </a:lnTo>
                    <a:lnTo>
                      <a:pt x="316801" y="6045200"/>
                    </a:lnTo>
                    <a:lnTo>
                      <a:pt x="351078" y="6070600"/>
                    </a:lnTo>
                    <a:lnTo>
                      <a:pt x="387261" y="6108700"/>
                    </a:lnTo>
                    <a:lnTo>
                      <a:pt x="425348" y="6134100"/>
                    </a:lnTo>
                    <a:lnTo>
                      <a:pt x="465366" y="6146800"/>
                    </a:lnTo>
                    <a:lnTo>
                      <a:pt x="507326" y="6172200"/>
                    </a:lnTo>
                    <a:lnTo>
                      <a:pt x="551268" y="6184900"/>
                    </a:lnTo>
                    <a:lnTo>
                      <a:pt x="597179" y="6197600"/>
                    </a:lnTo>
                    <a:lnTo>
                      <a:pt x="645083" y="6210300"/>
                    </a:lnTo>
                    <a:lnTo>
                      <a:pt x="695007" y="6223000"/>
                    </a:lnTo>
                    <a:lnTo>
                      <a:pt x="937361" y="6223000"/>
                    </a:lnTo>
                    <a:lnTo>
                      <a:pt x="1124369" y="6172200"/>
                    </a:lnTo>
                    <a:lnTo>
                      <a:pt x="1170355" y="6146800"/>
                    </a:lnTo>
                    <a:lnTo>
                      <a:pt x="1215961" y="6134100"/>
                    </a:lnTo>
                    <a:lnTo>
                      <a:pt x="1261160" y="6108700"/>
                    </a:lnTo>
                    <a:lnTo>
                      <a:pt x="1305915" y="6096000"/>
                    </a:lnTo>
                    <a:lnTo>
                      <a:pt x="1393990" y="6045200"/>
                    </a:lnTo>
                    <a:lnTo>
                      <a:pt x="1437233" y="6019800"/>
                    </a:lnTo>
                    <a:lnTo>
                      <a:pt x="1479905" y="5981700"/>
                    </a:lnTo>
                    <a:lnTo>
                      <a:pt x="1563420" y="5930900"/>
                    </a:lnTo>
                    <a:lnTo>
                      <a:pt x="1604187" y="5892800"/>
                    </a:lnTo>
                    <a:lnTo>
                      <a:pt x="1644243" y="5867400"/>
                    </a:lnTo>
                    <a:lnTo>
                      <a:pt x="1683575" y="5829300"/>
                    </a:lnTo>
                    <a:lnTo>
                      <a:pt x="1722145" y="5803900"/>
                    </a:lnTo>
                    <a:lnTo>
                      <a:pt x="1759915" y="5765800"/>
                    </a:lnTo>
                    <a:lnTo>
                      <a:pt x="1796846" y="5727700"/>
                    </a:lnTo>
                    <a:lnTo>
                      <a:pt x="1832914" y="5702300"/>
                    </a:lnTo>
                    <a:lnTo>
                      <a:pt x="1868093" y="5664200"/>
                    </a:lnTo>
                    <a:lnTo>
                      <a:pt x="1902333" y="5626100"/>
                    </a:lnTo>
                    <a:lnTo>
                      <a:pt x="1935607" y="5600700"/>
                    </a:lnTo>
                    <a:lnTo>
                      <a:pt x="1967903" y="5562600"/>
                    </a:lnTo>
                    <a:lnTo>
                      <a:pt x="1999157" y="5524500"/>
                    </a:lnTo>
                    <a:lnTo>
                      <a:pt x="2029345" y="5499100"/>
                    </a:lnTo>
                    <a:lnTo>
                      <a:pt x="2062200" y="5461000"/>
                    </a:lnTo>
                    <a:lnTo>
                      <a:pt x="2094572" y="5422900"/>
                    </a:lnTo>
                    <a:lnTo>
                      <a:pt x="2126462" y="5384800"/>
                    </a:lnTo>
                    <a:lnTo>
                      <a:pt x="2157857" y="5346700"/>
                    </a:lnTo>
                    <a:lnTo>
                      <a:pt x="2188705" y="5308600"/>
                    </a:lnTo>
                    <a:lnTo>
                      <a:pt x="2219020" y="5257800"/>
                    </a:lnTo>
                    <a:lnTo>
                      <a:pt x="2248776" y="5219700"/>
                    </a:lnTo>
                    <a:lnTo>
                      <a:pt x="2277961" y="5181600"/>
                    </a:lnTo>
                    <a:lnTo>
                      <a:pt x="2287486" y="5168900"/>
                    </a:lnTo>
                    <a:lnTo>
                      <a:pt x="2306548" y="5143500"/>
                    </a:lnTo>
                    <a:lnTo>
                      <a:pt x="2334514" y="5092700"/>
                    </a:lnTo>
                    <a:lnTo>
                      <a:pt x="2361857" y="5054600"/>
                    </a:lnTo>
                    <a:lnTo>
                      <a:pt x="2388552" y="5016500"/>
                    </a:lnTo>
                    <a:lnTo>
                      <a:pt x="2414587" y="4965700"/>
                    </a:lnTo>
                    <a:lnTo>
                      <a:pt x="2439936" y="4927600"/>
                    </a:lnTo>
                    <a:lnTo>
                      <a:pt x="2464587" y="4876800"/>
                    </a:lnTo>
                    <a:lnTo>
                      <a:pt x="2488514" y="4838700"/>
                    </a:lnTo>
                    <a:lnTo>
                      <a:pt x="2511717" y="4787900"/>
                    </a:lnTo>
                    <a:lnTo>
                      <a:pt x="2534158" y="4749800"/>
                    </a:lnTo>
                    <a:lnTo>
                      <a:pt x="2555824" y="4699000"/>
                    </a:lnTo>
                    <a:lnTo>
                      <a:pt x="2576715" y="4660900"/>
                    </a:lnTo>
                    <a:lnTo>
                      <a:pt x="2596794" y="4610100"/>
                    </a:lnTo>
                    <a:lnTo>
                      <a:pt x="2616060" y="4559300"/>
                    </a:lnTo>
                    <a:lnTo>
                      <a:pt x="2634475" y="4521200"/>
                    </a:lnTo>
                    <a:lnTo>
                      <a:pt x="2652026" y="4470400"/>
                    </a:lnTo>
                    <a:lnTo>
                      <a:pt x="2668714" y="4419600"/>
                    </a:lnTo>
                    <a:lnTo>
                      <a:pt x="2684513" y="4368800"/>
                    </a:lnTo>
                    <a:lnTo>
                      <a:pt x="2699397" y="4330700"/>
                    </a:lnTo>
                    <a:lnTo>
                      <a:pt x="2747086" y="4305300"/>
                    </a:lnTo>
                    <a:lnTo>
                      <a:pt x="2794228" y="4292600"/>
                    </a:lnTo>
                    <a:lnTo>
                      <a:pt x="2840786" y="4267200"/>
                    </a:lnTo>
                    <a:lnTo>
                      <a:pt x="2886684" y="4254500"/>
                    </a:lnTo>
                    <a:lnTo>
                      <a:pt x="2976334" y="4203700"/>
                    </a:lnTo>
                    <a:lnTo>
                      <a:pt x="3019958" y="4178300"/>
                    </a:lnTo>
                    <a:lnTo>
                      <a:pt x="3062719" y="4152900"/>
                    </a:lnTo>
                    <a:lnTo>
                      <a:pt x="3104553" y="4127500"/>
                    </a:lnTo>
                    <a:lnTo>
                      <a:pt x="3145409" y="4102100"/>
                    </a:lnTo>
                    <a:lnTo>
                      <a:pt x="3185249" y="4064000"/>
                    </a:lnTo>
                    <a:lnTo>
                      <a:pt x="3223984" y="4038600"/>
                    </a:lnTo>
                    <a:lnTo>
                      <a:pt x="3260788" y="4000500"/>
                    </a:lnTo>
                    <a:lnTo>
                      <a:pt x="3260788" y="3086100"/>
                    </a:lnTo>
                    <a:lnTo>
                      <a:pt x="3260788" y="317500"/>
                    </a:lnTo>
                    <a:close/>
                  </a:path>
                </a:pathLst>
              </a:custGeom>
              <a:solidFill>
                <a:srgbClr val="00A2E9"/>
              </a:solidFill>
            </p:spPr>
            <p:txBody>
              <a:bodyPr wrap="square" lIns="0" tIns="0" rIns="0" bIns="0" rtlCol="0"/>
              <a:lstStyle/>
              <a:p>
                <a:endParaRPr/>
              </a:p>
            </p:txBody>
          </p:sp>
          <p:sp>
            <p:nvSpPr>
              <p:cNvPr id="208" name="object 30">
                <a:extLst>
                  <a:ext uri="{FF2B5EF4-FFF2-40B4-BE49-F238E27FC236}">
                    <a16:creationId xmlns:a16="http://schemas.microsoft.com/office/drawing/2014/main" id="{525F5ECE-C956-3F83-9202-1E0DF366DB59}"/>
                  </a:ext>
                </a:extLst>
              </p:cNvPr>
              <p:cNvSpPr/>
              <p:nvPr/>
            </p:nvSpPr>
            <p:spPr>
              <a:xfrm>
                <a:off x="17704460" y="4267218"/>
                <a:ext cx="880744" cy="861060"/>
              </a:xfrm>
              <a:custGeom>
                <a:avLst/>
                <a:gdLst/>
                <a:ahLst/>
                <a:cxnLst/>
                <a:rect l="l" t="t" r="r" b="b"/>
                <a:pathLst>
                  <a:path w="880744" h="861060">
                    <a:moveTo>
                      <a:pt x="12623" y="761644"/>
                    </a:moveTo>
                    <a:lnTo>
                      <a:pt x="11290" y="765009"/>
                    </a:lnTo>
                    <a:lnTo>
                      <a:pt x="10160" y="768794"/>
                    </a:lnTo>
                    <a:lnTo>
                      <a:pt x="9283" y="773455"/>
                    </a:lnTo>
                    <a:lnTo>
                      <a:pt x="12623" y="761644"/>
                    </a:lnTo>
                    <a:close/>
                  </a:path>
                  <a:path w="880744" h="861060">
                    <a:moveTo>
                      <a:pt x="17068" y="752690"/>
                    </a:moveTo>
                    <a:lnTo>
                      <a:pt x="15430" y="752741"/>
                    </a:lnTo>
                    <a:lnTo>
                      <a:pt x="14478" y="755700"/>
                    </a:lnTo>
                    <a:lnTo>
                      <a:pt x="13436" y="758647"/>
                    </a:lnTo>
                    <a:lnTo>
                      <a:pt x="12623" y="761644"/>
                    </a:lnTo>
                    <a:lnTo>
                      <a:pt x="13919" y="758380"/>
                    </a:lnTo>
                    <a:lnTo>
                      <a:pt x="15532" y="755548"/>
                    </a:lnTo>
                    <a:lnTo>
                      <a:pt x="17068" y="752690"/>
                    </a:lnTo>
                    <a:close/>
                  </a:path>
                  <a:path w="880744" h="861060">
                    <a:moveTo>
                      <a:pt x="19113" y="860463"/>
                    </a:moveTo>
                    <a:lnTo>
                      <a:pt x="17741" y="860145"/>
                    </a:lnTo>
                    <a:lnTo>
                      <a:pt x="18453" y="860742"/>
                    </a:lnTo>
                    <a:lnTo>
                      <a:pt x="19011" y="860945"/>
                    </a:lnTo>
                    <a:lnTo>
                      <a:pt x="19113" y="860463"/>
                    </a:lnTo>
                    <a:close/>
                  </a:path>
                  <a:path w="880744" h="861060">
                    <a:moveTo>
                      <a:pt x="19342" y="740651"/>
                    </a:moveTo>
                    <a:lnTo>
                      <a:pt x="10579" y="740689"/>
                    </a:lnTo>
                    <a:lnTo>
                      <a:pt x="1346" y="740930"/>
                    </a:lnTo>
                    <a:lnTo>
                      <a:pt x="1892" y="753249"/>
                    </a:lnTo>
                    <a:lnTo>
                      <a:pt x="15430" y="752741"/>
                    </a:lnTo>
                    <a:lnTo>
                      <a:pt x="19342" y="740651"/>
                    </a:lnTo>
                    <a:close/>
                  </a:path>
                  <a:path w="880744" h="861060">
                    <a:moveTo>
                      <a:pt x="21551" y="850353"/>
                    </a:moveTo>
                    <a:lnTo>
                      <a:pt x="7721" y="834504"/>
                    </a:lnTo>
                    <a:lnTo>
                      <a:pt x="7594" y="842327"/>
                    </a:lnTo>
                    <a:lnTo>
                      <a:pt x="7239" y="850087"/>
                    </a:lnTo>
                    <a:lnTo>
                      <a:pt x="7327" y="857935"/>
                    </a:lnTo>
                    <a:lnTo>
                      <a:pt x="17741" y="860145"/>
                    </a:lnTo>
                    <a:lnTo>
                      <a:pt x="15062" y="857973"/>
                    </a:lnTo>
                    <a:lnTo>
                      <a:pt x="10287" y="849503"/>
                    </a:lnTo>
                    <a:lnTo>
                      <a:pt x="14655" y="846607"/>
                    </a:lnTo>
                    <a:lnTo>
                      <a:pt x="21551" y="850353"/>
                    </a:lnTo>
                    <a:close/>
                  </a:path>
                  <a:path w="880744" h="861060">
                    <a:moveTo>
                      <a:pt x="24587" y="724700"/>
                    </a:moveTo>
                    <a:lnTo>
                      <a:pt x="17424" y="728548"/>
                    </a:lnTo>
                    <a:lnTo>
                      <a:pt x="21958" y="732701"/>
                    </a:lnTo>
                    <a:lnTo>
                      <a:pt x="24587" y="724700"/>
                    </a:lnTo>
                    <a:close/>
                  </a:path>
                  <a:path w="880744" h="861060">
                    <a:moveTo>
                      <a:pt x="29692" y="836714"/>
                    </a:moveTo>
                    <a:lnTo>
                      <a:pt x="25476" y="822934"/>
                    </a:lnTo>
                    <a:lnTo>
                      <a:pt x="24079" y="819683"/>
                    </a:lnTo>
                    <a:lnTo>
                      <a:pt x="0" y="816356"/>
                    </a:lnTo>
                    <a:lnTo>
                      <a:pt x="4076" y="823531"/>
                    </a:lnTo>
                    <a:lnTo>
                      <a:pt x="10045" y="826655"/>
                    </a:lnTo>
                    <a:lnTo>
                      <a:pt x="16497" y="826300"/>
                    </a:lnTo>
                    <a:lnTo>
                      <a:pt x="22009" y="823048"/>
                    </a:lnTo>
                    <a:lnTo>
                      <a:pt x="22136" y="828725"/>
                    </a:lnTo>
                    <a:lnTo>
                      <a:pt x="18567" y="830770"/>
                    </a:lnTo>
                    <a:lnTo>
                      <a:pt x="16408" y="832281"/>
                    </a:lnTo>
                    <a:lnTo>
                      <a:pt x="20777" y="836345"/>
                    </a:lnTo>
                    <a:lnTo>
                      <a:pt x="29692" y="836714"/>
                    </a:lnTo>
                    <a:close/>
                  </a:path>
                  <a:path w="880744" h="861060">
                    <a:moveTo>
                      <a:pt x="29718" y="739724"/>
                    </a:moveTo>
                    <a:lnTo>
                      <a:pt x="21958" y="732701"/>
                    </a:lnTo>
                    <a:lnTo>
                      <a:pt x="19342" y="740651"/>
                    </a:lnTo>
                    <a:lnTo>
                      <a:pt x="26949" y="740638"/>
                    </a:lnTo>
                    <a:lnTo>
                      <a:pt x="29718" y="739724"/>
                    </a:lnTo>
                    <a:close/>
                  </a:path>
                  <a:path w="880744" h="861060">
                    <a:moveTo>
                      <a:pt x="34645" y="548005"/>
                    </a:moveTo>
                    <a:lnTo>
                      <a:pt x="32931" y="551091"/>
                    </a:lnTo>
                    <a:lnTo>
                      <a:pt x="31610" y="554482"/>
                    </a:lnTo>
                    <a:lnTo>
                      <a:pt x="31267" y="558685"/>
                    </a:lnTo>
                    <a:lnTo>
                      <a:pt x="34645" y="548005"/>
                    </a:lnTo>
                    <a:close/>
                  </a:path>
                  <a:path w="880744" h="861060">
                    <a:moveTo>
                      <a:pt x="52552" y="649262"/>
                    </a:moveTo>
                    <a:lnTo>
                      <a:pt x="52400" y="647966"/>
                    </a:lnTo>
                    <a:lnTo>
                      <a:pt x="51943" y="653059"/>
                    </a:lnTo>
                    <a:lnTo>
                      <a:pt x="52514" y="650798"/>
                    </a:lnTo>
                    <a:lnTo>
                      <a:pt x="52552" y="649262"/>
                    </a:lnTo>
                    <a:close/>
                  </a:path>
                  <a:path w="880744" h="861060">
                    <a:moveTo>
                      <a:pt x="66052" y="571246"/>
                    </a:moveTo>
                    <a:lnTo>
                      <a:pt x="65836" y="558876"/>
                    </a:lnTo>
                    <a:lnTo>
                      <a:pt x="56540" y="564553"/>
                    </a:lnTo>
                    <a:lnTo>
                      <a:pt x="53924" y="557403"/>
                    </a:lnTo>
                    <a:lnTo>
                      <a:pt x="51701" y="546938"/>
                    </a:lnTo>
                    <a:lnTo>
                      <a:pt x="43586" y="542658"/>
                    </a:lnTo>
                    <a:lnTo>
                      <a:pt x="44284" y="557517"/>
                    </a:lnTo>
                    <a:lnTo>
                      <a:pt x="40576" y="555129"/>
                    </a:lnTo>
                    <a:lnTo>
                      <a:pt x="37973" y="566204"/>
                    </a:lnTo>
                    <a:lnTo>
                      <a:pt x="36957" y="571766"/>
                    </a:lnTo>
                    <a:lnTo>
                      <a:pt x="44894" y="570509"/>
                    </a:lnTo>
                    <a:lnTo>
                      <a:pt x="46024" y="568159"/>
                    </a:lnTo>
                    <a:lnTo>
                      <a:pt x="53149" y="571080"/>
                    </a:lnTo>
                    <a:lnTo>
                      <a:pt x="47510" y="580656"/>
                    </a:lnTo>
                    <a:lnTo>
                      <a:pt x="42773" y="582587"/>
                    </a:lnTo>
                    <a:lnTo>
                      <a:pt x="37122" y="583120"/>
                    </a:lnTo>
                    <a:lnTo>
                      <a:pt x="28765" y="588568"/>
                    </a:lnTo>
                    <a:lnTo>
                      <a:pt x="23368" y="613333"/>
                    </a:lnTo>
                    <a:lnTo>
                      <a:pt x="21628" y="610768"/>
                    </a:lnTo>
                    <a:lnTo>
                      <a:pt x="21297" y="612876"/>
                    </a:lnTo>
                    <a:lnTo>
                      <a:pt x="22009" y="614032"/>
                    </a:lnTo>
                    <a:lnTo>
                      <a:pt x="23050" y="615048"/>
                    </a:lnTo>
                    <a:lnTo>
                      <a:pt x="15570" y="656894"/>
                    </a:lnTo>
                    <a:lnTo>
                      <a:pt x="9664" y="698817"/>
                    </a:lnTo>
                    <a:lnTo>
                      <a:pt x="13474" y="704900"/>
                    </a:lnTo>
                    <a:lnTo>
                      <a:pt x="19519" y="703580"/>
                    </a:lnTo>
                    <a:lnTo>
                      <a:pt x="26657" y="701700"/>
                    </a:lnTo>
                    <a:lnTo>
                      <a:pt x="33756" y="706056"/>
                    </a:lnTo>
                    <a:lnTo>
                      <a:pt x="41275" y="678599"/>
                    </a:lnTo>
                    <a:lnTo>
                      <a:pt x="41770" y="667194"/>
                    </a:lnTo>
                    <a:lnTo>
                      <a:pt x="35534" y="660527"/>
                    </a:lnTo>
                    <a:lnTo>
                      <a:pt x="41300" y="663575"/>
                    </a:lnTo>
                    <a:lnTo>
                      <a:pt x="43878" y="660514"/>
                    </a:lnTo>
                    <a:lnTo>
                      <a:pt x="33947" y="647865"/>
                    </a:lnTo>
                    <a:lnTo>
                      <a:pt x="27800" y="656475"/>
                    </a:lnTo>
                    <a:lnTo>
                      <a:pt x="23888" y="644029"/>
                    </a:lnTo>
                    <a:lnTo>
                      <a:pt x="25514" y="628764"/>
                    </a:lnTo>
                    <a:lnTo>
                      <a:pt x="30746" y="615175"/>
                    </a:lnTo>
                    <a:lnTo>
                      <a:pt x="37617" y="607796"/>
                    </a:lnTo>
                    <a:lnTo>
                      <a:pt x="39636" y="618528"/>
                    </a:lnTo>
                    <a:lnTo>
                      <a:pt x="43776" y="624954"/>
                    </a:lnTo>
                    <a:lnTo>
                      <a:pt x="45402" y="632129"/>
                    </a:lnTo>
                    <a:lnTo>
                      <a:pt x="39928" y="645134"/>
                    </a:lnTo>
                    <a:lnTo>
                      <a:pt x="43967" y="644855"/>
                    </a:lnTo>
                    <a:lnTo>
                      <a:pt x="51689" y="641807"/>
                    </a:lnTo>
                    <a:lnTo>
                      <a:pt x="52400" y="647966"/>
                    </a:lnTo>
                    <a:lnTo>
                      <a:pt x="53822" y="636752"/>
                    </a:lnTo>
                    <a:lnTo>
                      <a:pt x="55918" y="625906"/>
                    </a:lnTo>
                    <a:lnTo>
                      <a:pt x="58470" y="615264"/>
                    </a:lnTo>
                    <a:lnTo>
                      <a:pt x="61226" y="604697"/>
                    </a:lnTo>
                    <a:lnTo>
                      <a:pt x="63627" y="593979"/>
                    </a:lnTo>
                    <a:lnTo>
                      <a:pt x="65278" y="582891"/>
                    </a:lnTo>
                    <a:lnTo>
                      <a:pt x="66052" y="571246"/>
                    </a:lnTo>
                    <a:close/>
                  </a:path>
                  <a:path w="880744" h="861060">
                    <a:moveTo>
                      <a:pt x="148996" y="395566"/>
                    </a:moveTo>
                    <a:lnTo>
                      <a:pt x="147637" y="395211"/>
                    </a:lnTo>
                    <a:lnTo>
                      <a:pt x="147497" y="403123"/>
                    </a:lnTo>
                    <a:lnTo>
                      <a:pt x="148996" y="395566"/>
                    </a:lnTo>
                    <a:close/>
                  </a:path>
                  <a:path w="880744" h="861060">
                    <a:moveTo>
                      <a:pt x="170319" y="267576"/>
                    </a:moveTo>
                    <a:lnTo>
                      <a:pt x="167690" y="265747"/>
                    </a:lnTo>
                    <a:lnTo>
                      <a:pt x="164388" y="265341"/>
                    </a:lnTo>
                    <a:lnTo>
                      <a:pt x="159283" y="269087"/>
                    </a:lnTo>
                    <a:lnTo>
                      <a:pt x="161150" y="271551"/>
                    </a:lnTo>
                    <a:lnTo>
                      <a:pt x="161645" y="275386"/>
                    </a:lnTo>
                    <a:lnTo>
                      <a:pt x="161848" y="279374"/>
                    </a:lnTo>
                    <a:lnTo>
                      <a:pt x="170319" y="267576"/>
                    </a:lnTo>
                    <a:close/>
                  </a:path>
                  <a:path w="880744" h="861060">
                    <a:moveTo>
                      <a:pt x="176949" y="321233"/>
                    </a:moveTo>
                    <a:lnTo>
                      <a:pt x="172504" y="325272"/>
                    </a:lnTo>
                    <a:lnTo>
                      <a:pt x="161963" y="326618"/>
                    </a:lnTo>
                    <a:lnTo>
                      <a:pt x="158127" y="320916"/>
                    </a:lnTo>
                    <a:lnTo>
                      <a:pt x="160642" y="313372"/>
                    </a:lnTo>
                    <a:lnTo>
                      <a:pt x="166497" y="304761"/>
                    </a:lnTo>
                    <a:lnTo>
                      <a:pt x="169849" y="299935"/>
                    </a:lnTo>
                    <a:lnTo>
                      <a:pt x="172643" y="295897"/>
                    </a:lnTo>
                    <a:lnTo>
                      <a:pt x="163118" y="299935"/>
                    </a:lnTo>
                    <a:lnTo>
                      <a:pt x="162280" y="293331"/>
                    </a:lnTo>
                    <a:lnTo>
                      <a:pt x="162090" y="285280"/>
                    </a:lnTo>
                    <a:lnTo>
                      <a:pt x="162471" y="284124"/>
                    </a:lnTo>
                    <a:lnTo>
                      <a:pt x="162331" y="283083"/>
                    </a:lnTo>
                    <a:lnTo>
                      <a:pt x="161988" y="282168"/>
                    </a:lnTo>
                    <a:lnTo>
                      <a:pt x="161925" y="280746"/>
                    </a:lnTo>
                    <a:lnTo>
                      <a:pt x="161861" y="279374"/>
                    </a:lnTo>
                    <a:lnTo>
                      <a:pt x="160883" y="280746"/>
                    </a:lnTo>
                    <a:lnTo>
                      <a:pt x="159816" y="279844"/>
                    </a:lnTo>
                    <a:lnTo>
                      <a:pt x="158242" y="279184"/>
                    </a:lnTo>
                    <a:lnTo>
                      <a:pt x="155638" y="278866"/>
                    </a:lnTo>
                    <a:lnTo>
                      <a:pt x="151130" y="285927"/>
                    </a:lnTo>
                    <a:lnTo>
                      <a:pt x="144970" y="290664"/>
                    </a:lnTo>
                    <a:lnTo>
                      <a:pt x="138772" y="294411"/>
                    </a:lnTo>
                    <a:lnTo>
                      <a:pt x="134175" y="298513"/>
                    </a:lnTo>
                    <a:lnTo>
                      <a:pt x="141452" y="304419"/>
                    </a:lnTo>
                    <a:lnTo>
                      <a:pt x="137134" y="313677"/>
                    </a:lnTo>
                    <a:lnTo>
                      <a:pt x="128993" y="324142"/>
                    </a:lnTo>
                    <a:lnTo>
                      <a:pt x="124828" y="333743"/>
                    </a:lnTo>
                    <a:lnTo>
                      <a:pt x="121348" y="343979"/>
                    </a:lnTo>
                    <a:lnTo>
                      <a:pt x="119443" y="347459"/>
                    </a:lnTo>
                    <a:lnTo>
                      <a:pt x="117132" y="347040"/>
                    </a:lnTo>
                    <a:lnTo>
                      <a:pt x="115265" y="344716"/>
                    </a:lnTo>
                    <a:lnTo>
                      <a:pt x="114808" y="337413"/>
                    </a:lnTo>
                    <a:lnTo>
                      <a:pt x="113969" y="343344"/>
                    </a:lnTo>
                    <a:lnTo>
                      <a:pt x="111696" y="350278"/>
                    </a:lnTo>
                    <a:lnTo>
                      <a:pt x="110451" y="356336"/>
                    </a:lnTo>
                    <a:lnTo>
                      <a:pt x="112712" y="359651"/>
                    </a:lnTo>
                    <a:lnTo>
                      <a:pt x="103555" y="376478"/>
                    </a:lnTo>
                    <a:lnTo>
                      <a:pt x="95313" y="393484"/>
                    </a:lnTo>
                    <a:lnTo>
                      <a:pt x="94056" y="394169"/>
                    </a:lnTo>
                    <a:lnTo>
                      <a:pt x="92621" y="394779"/>
                    </a:lnTo>
                    <a:lnTo>
                      <a:pt x="90944" y="394919"/>
                    </a:lnTo>
                    <a:lnTo>
                      <a:pt x="91490" y="396646"/>
                    </a:lnTo>
                    <a:lnTo>
                      <a:pt x="92329" y="397306"/>
                    </a:lnTo>
                    <a:lnTo>
                      <a:pt x="93332" y="397598"/>
                    </a:lnTo>
                    <a:lnTo>
                      <a:pt x="76263" y="434822"/>
                    </a:lnTo>
                    <a:lnTo>
                      <a:pt x="60782" y="472300"/>
                    </a:lnTo>
                    <a:lnTo>
                      <a:pt x="46913" y="510032"/>
                    </a:lnTo>
                    <a:lnTo>
                      <a:pt x="34632" y="547992"/>
                    </a:lnTo>
                    <a:lnTo>
                      <a:pt x="38595" y="540994"/>
                    </a:lnTo>
                    <a:lnTo>
                      <a:pt x="45072" y="535978"/>
                    </a:lnTo>
                    <a:lnTo>
                      <a:pt x="49682" y="529043"/>
                    </a:lnTo>
                    <a:lnTo>
                      <a:pt x="54610" y="533958"/>
                    </a:lnTo>
                    <a:lnTo>
                      <a:pt x="57569" y="530009"/>
                    </a:lnTo>
                    <a:lnTo>
                      <a:pt x="58153" y="529043"/>
                    </a:lnTo>
                    <a:lnTo>
                      <a:pt x="60896" y="524522"/>
                    </a:lnTo>
                    <a:lnTo>
                      <a:pt x="66903" y="524814"/>
                    </a:lnTo>
                    <a:lnTo>
                      <a:pt x="69570" y="531406"/>
                    </a:lnTo>
                    <a:lnTo>
                      <a:pt x="65773" y="538340"/>
                    </a:lnTo>
                    <a:lnTo>
                      <a:pt x="61404" y="541820"/>
                    </a:lnTo>
                    <a:lnTo>
                      <a:pt x="66929" y="545465"/>
                    </a:lnTo>
                    <a:lnTo>
                      <a:pt x="74358" y="540956"/>
                    </a:lnTo>
                    <a:lnTo>
                      <a:pt x="81343" y="544118"/>
                    </a:lnTo>
                    <a:lnTo>
                      <a:pt x="82359" y="540956"/>
                    </a:lnTo>
                    <a:lnTo>
                      <a:pt x="85001" y="532752"/>
                    </a:lnTo>
                    <a:lnTo>
                      <a:pt x="81826" y="524522"/>
                    </a:lnTo>
                    <a:lnTo>
                      <a:pt x="80772" y="521817"/>
                    </a:lnTo>
                    <a:lnTo>
                      <a:pt x="76123" y="510705"/>
                    </a:lnTo>
                    <a:lnTo>
                      <a:pt x="78511" y="498817"/>
                    </a:lnTo>
                    <a:lnTo>
                      <a:pt x="83197" y="501840"/>
                    </a:lnTo>
                    <a:lnTo>
                      <a:pt x="87045" y="504240"/>
                    </a:lnTo>
                    <a:lnTo>
                      <a:pt x="90271" y="503732"/>
                    </a:lnTo>
                    <a:lnTo>
                      <a:pt x="92646" y="498817"/>
                    </a:lnTo>
                    <a:lnTo>
                      <a:pt x="93027" y="498043"/>
                    </a:lnTo>
                    <a:lnTo>
                      <a:pt x="93433" y="501599"/>
                    </a:lnTo>
                    <a:lnTo>
                      <a:pt x="94348" y="498043"/>
                    </a:lnTo>
                    <a:lnTo>
                      <a:pt x="96215" y="490778"/>
                    </a:lnTo>
                    <a:lnTo>
                      <a:pt x="101993" y="486867"/>
                    </a:lnTo>
                    <a:lnTo>
                      <a:pt x="105219" y="483400"/>
                    </a:lnTo>
                    <a:lnTo>
                      <a:pt x="100317" y="473900"/>
                    </a:lnTo>
                    <a:lnTo>
                      <a:pt x="110401" y="478409"/>
                    </a:lnTo>
                    <a:lnTo>
                      <a:pt x="109804" y="473900"/>
                    </a:lnTo>
                    <a:lnTo>
                      <a:pt x="109156" y="469023"/>
                    </a:lnTo>
                    <a:lnTo>
                      <a:pt x="110642" y="458876"/>
                    </a:lnTo>
                    <a:lnTo>
                      <a:pt x="113372" y="449046"/>
                    </a:lnTo>
                    <a:lnTo>
                      <a:pt x="115925" y="440613"/>
                    </a:lnTo>
                    <a:lnTo>
                      <a:pt x="117614" y="442048"/>
                    </a:lnTo>
                    <a:lnTo>
                      <a:pt x="117716" y="440613"/>
                    </a:lnTo>
                    <a:lnTo>
                      <a:pt x="118745" y="426034"/>
                    </a:lnTo>
                    <a:lnTo>
                      <a:pt x="121259" y="418744"/>
                    </a:lnTo>
                    <a:lnTo>
                      <a:pt x="125412" y="411429"/>
                    </a:lnTo>
                    <a:lnTo>
                      <a:pt x="131419" y="395351"/>
                    </a:lnTo>
                    <a:lnTo>
                      <a:pt x="136398" y="414388"/>
                    </a:lnTo>
                    <a:lnTo>
                      <a:pt x="140246" y="408673"/>
                    </a:lnTo>
                    <a:lnTo>
                      <a:pt x="139687" y="402805"/>
                    </a:lnTo>
                    <a:lnTo>
                      <a:pt x="138391" y="397598"/>
                    </a:lnTo>
                    <a:lnTo>
                      <a:pt x="138391" y="396646"/>
                    </a:lnTo>
                    <a:lnTo>
                      <a:pt x="138696" y="395351"/>
                    </a:lnTo>
                    <a:lnTo>
                      <a:pt x="139522" y="391960"/>
                    </a:lnTo>
                    <a:lnTo>
                      <a:pt x="141224" y="393471"/>
                    </a:lnTo>
                    <a:lnTo>
                      <a:pt x="147637" y="395211"/>
                    </a:lnTo>
                    <a:lnTo>
                      <a:pt x="147713" y="391960"/>
                    </a:lnTo>
                    <a:lnTo>
                      <a:pt x="148094" y="381431"/>
                    </a:lnTo>
                    <a:lnTo>
                      <a:pt x="149174" y="359435"/>
                    </a:lnTo>
                    <a:lnTo>
                      <a:pt x="147726" y="356031"/>
                    </a:lnTo>
                    <a:lnTo>
                      <a:pt x="146773" y="353796"/>
                    </a:lnTo>
                    <a:lnTo>
                      <a:pt x="143637" y="353441"/>
                    </a:lnTo>
                    <a:lnTo>
                      <a:pt x="140068" y="355244"/>
                    </a:lnTo>
                    <a:lnTo>
                      <a:pt x="136398" y="356031"/>
                    </a:lnTo>
                    <a:lnTo>
                      <a:pt x="135788" y="350151"/>
                    </a:lnTo>
                    <a:lnTo>
                      <a:pt x="137350" y="347459"/>
                    </a:lnTo>
                    <a:lnTo>
                      <a:pt x="139369" y="343954"/>
                    </a:lnTo>
                    <a:lnTo>
                      <a:pt x="145034" y="339534"/>
                    </a:lnTo>
                    <a:lnTo>
                      <a:pt x="150660" y="339013"/>
                    </a:lnTo>
                    <a:lnTo>
                      <a:pt x="151777" y="342531"/>
                    </a:lnTo>
                    <a:lnTo>
                      <a:pt x="149517" y="352056"/>
                    </a:lnTo>
                    <a:lnTo>
                      <a:pt x="156184" y="349199"/>
                    </a:lnTo>
                    <a:lnTo>
                      <a:pt x="152488" y="339013"/>
                    </a:lnTo>
                    <a:lnTo>
                      <a:pt x="148590" y="328320"/>
                    </a:lnTo>
                    <a:lnTo>
                      <a:pt x="158623" y="328117"/>
                    </a:lnTo>
                    <a:lnTo>
                      <a:pt x="161886" y="337985"/>
                    </a:lnTo>
                    <a:lnTo>
                      <a:pt x="161886" y="362991"/>
                    </a:lnTo>
                    <a:lnTo>
                      <a:pt x="167322" y="352666"/>
                    </a:lnTo>
                    <a:lnTo>
                      <a:pt x="169608" y="342531"/>
                    </a:lnTo>
                    <a:lnTo>
                      <a:pt x="171678" y="332765"/>
                    </a:lnTo>
                    <a:lnTo>
                      <a:pt x="173799" y="328117"/>
                    </a:lnTo>
                    <a:lnTo>
                      <a:pt x="174485" y="326618"/>
                    </a:lnTo>
                    <a:lnTo>
                      <a:pt x="176949" y="321233"/>
                    </a:lnTo>
                    <a:close/>
                  </a:path>
                  <a:path w="880744" h="861060">
                    <a:moveTo>
                      <a:pt x="181279" y="315264"/>
                    </a:moveTo>
                    <a:lnTo>
                      <a:pt x="179501" y="317373"/>
                    </a:lnTo>
                    <a:lnTo>
                      <a:pt x="178168" y="319328"/>
                    </a:lnTo>
                    <a:lnTo>
                      <a:pt x="176949" y="321233"/>
                    </a:lnTo>
                    <a:lnTo>
                      <a:pt x="178587" y="319773"/>
                    </a:lnTo>
                    <a:lnTo>
                      <a:pt x="180086" y="317893"/>
                    </a:lnTo>
                    <a:lnTo>
                      <a:pt x="181279" y="315264"/>
                    </a:lnTo>
                    <a:close/>
                  </a:path>
                  <a:path w="880744" h="861060">
                    <a:moveTo>
                      <a:pt x="191465" y="259080"/>
                    </a:moveTo>
                    <a:lnTo>
                      <a:pt x="182600" y="261480"/>
                    </a:lnTo>
                    <a:lnTo>
                      <a:pt x="188353" y="249770"/>
                    </a:lnTo>
                    <a:lnTo>
                      <a:pt x="186093" y="246164"/>
                    </a:lnTo>
                    <a:lnTo>
                      <a:pt x="181978" y="251460"/>
                    </a:lnTo>
                    <a:lnTo>
                      <a:pt x="178054" y="256819"/>
                    </a:lnTo>
                    <a:lnTo>
                      <a:pt x="170307" y="267563"/>
                    </a:lnTo>
                    <a:lnTo>
                      <a:pt x="173812" y="270002"/>
                    </a:lnTo>
                    <a:lnTo>
                      <a:pt x="176123" y="274916"/>
                    </a:lnTo>
                    <a:lnTo>
                      <a:pt x="179578" y="276783"/>
                    </a:lnTo>
                    <a:lnTo>
                      <a:pt x="191465" y="259080"/>
                    </a:lnTo>
                    <a:close/>
                  </a:path>
                  <a:path w="880744" h="861060">
                    <a:moveTo>
                      <a:pt x="307276" y="422008"/>
                    </a:moveTo>
                    <a:lnTo>
                      <a:pt x="302552" y="429780"/>
                    </a:lnTo>
                    <a:lnTo>
                      <a:pt x="302577" y="425183"/>
                    </a:lnTo>
                    <a:lnTo>
                      <a:pt x="299415" y="434454"/>
                    </a:lnTo>
                    <a:lnTo>
                      <a:pt x="307200" y="434263"/>
                    </a:lnTo>
                    <a:lnTo>
                      <a:pt x="307213" y="425119"/>
                    </a:lnTo>
                    <a:lnTo>
                      <a:pt x="307276" y="422008"/>
                    </a:lnTo>
                    <a:close/>
                  </a:path>
                  <a:path w="880744" h="861060">
                    <a:moveTo>
                      <a:pt x="326999" y="514959"/>
                    </a:moveTo>
                    <a:lnTo>
                      <a:pt x="325856" y="506133"/>
                    </a:lnTo>
                    <a:lnTo>
                      <a:pt x="324332" y="506234"/>
                    </a:lnTo>
                    <a:lnTo>
                      <a:pt x="325450" y="515073"/>
                    </a:lnTo>
                    <a:lnTo>
                      <a:pt x="326999" y="514959"/>
                    </a:lnTo>
                    <a:close/>
                  </a:path>
                  <a:path w="880744" h="861060">
                    <a:moveTo>
                      <a:pt x="344728" y="400100"/>
                    </a:moveTo>
                    <a:lnTo>
                      <a:pt x="343065" y="403034"/>
                    </a:lnTo>
                    <a:lnTo>
                      <a:pt x="342760" y="409003"/>
                    </a:lnTo>
                    <a:lnTo>
                      <a:pt x="344728" y="400100"/>
                    </a:lnTo>
                    <a:close/>
                  </a:path>
                  <a:path w="880744" h="861060">
                    <a:moveTo>
                      <a:pt x="364553" y="469950"/>
                    </a:moveTo>
                    <a:lnTo>
                      <a:pt x="364185" y="461441"/>
                    </a:lnTo>
                    <a:lnTo>
                      <a:pt x="363080" y="469912"/>
                    </a:lnTo>
                    <a:lnTo>
                      <a:pt x="364553" y="469950"/>
                    </a:lnTo>
                    <a:close/>
                  </a:path>
                  <a:path w="880744" h="861060">
                    <a:moveTo>
                      <a:pt x="470103" y="50520"/>
                    </a:moveTo>
                    <a:lnTo>
                      <a:pt x="467182" y="48780"/>
                    </a:lnTo>
                    <a:lnTo>
                      <a:pt x="458343" y="56819"/>
                    </a:lnTo>
                    <a:lnTo>
                      <a:pt x="461327" y="58547"/>
                    </a:lnTo>
                    <a:lnTo>
                      <a:pt x="470103" y="50520"/>
                    </a:lnTo>
                    <a:close/>
                  </a:path>
                  <a:path w="880744" h="861060">
                    <a:moveTo>
                      <a:pt x="544131" y="52565"/>
                    </a:moveTo>
                    <a:lnTo>
                      <a:pt x="531482" y="56362"/>
                    </a:lnTo>
                    <a:lnTo>
                      <a:pt x="532853" y="57416"/>
                    </a:lnTo>
                    <a:lnTo>
                      <a:pt x="544131" y="52565"/>
                    </a:lnTo>
                    <a:close/>
                  </a:path>
                  <a:path w="880744" h="861060">
                    <a:moveTo>
                      <a:pt x="576427" y="21234"/>
                    </a:moveTo>
                    <a:lnTo>
                      <a:pt x="575983" y="20980"/>
                    </a:lnTo>
                    <a:lnTo>
                      <a:pt x="575411" y="20942"/>
                    </a:lnTo>
                    <a:lnTo>
                      <a:pt x="574636" y="21259"/>
                    </a:lnTo>
                    <a:lnTo>
                      <a:pt x="576414" y="21247"/>
                    </a:lnTo>
                    <a:close/>
                  </a:path>
                  <a:path w="880744" h="861060">
                    <a:moveTo>
                      <a:pt x="585698" y="21259"/>
                    </a:moveTo>
                    <a:lnTo>
                      <a:pt x="576414" y="21247"/>
                    </a:lnTo>
                    <a:lnTo>
                      <a:pt x="579348" y="22809"/>
                    </a:lnTo>
                    <a:lnTo>
                      <a:pt x="576453" y="33477"/>
                    </a:lnTo>
                    <a:lnTo>
                      <a:pt x="579424" y="27825"/>
                    </a:lnTo>
                    <a:lnTo>
                      <a:pt x="585698" y="21259"/>
                    </a:lnTo>
                    <a:close/>
                  </a:path>
                  <a:path w="880744" h="861060">
                    <a:moveTo>
                      <a:pt x="608838" y="280797"/>
                    </a:moveTo>
                    <a:lnTo>
                      <a:pt x="606831" y="278587"/>
                    </a:lnTo>
                    <a:lnTo>
                      <a:pt x="595528" y="281584"/>
                    </a:lnTo>
                    <a:lnTo>
                      <a:pt x="598284" y="285610"/>
                    </a:lnTo>
                    <a:lnTo>
                      <a:pt x="599884" y="284937"/>
                    </a:lnTo>
                    <a:lnTo>
                      <a:pt x="601865" y="282651"/>
                    </a:lnTo>
                    <a:lnTo>
                      <a:pt x="605764" y="281813"/>
                    </a:lnTo>
                    <a:lnTo>
                      <a:pt x="600659" y="293624"/>
                    </a:lnTo>
                    <a:lnTo>
                      <a:pt x="606679" y="293801"/>
                    </a:lnTo>
                    <a:lnTo>
                      <a:pt x="608838" y="280797"/>
                    </a:lnTo>
                    <a:close/>
                  </a:path>
                  <a:path w="880744" h="861060">
                    <a:moveTo>
                      <a:pt x="670852" y="298780"/>
                    </a:moveTo>
                    <a:lnTo>
                      <a:pt x="667143" y="295871"/>
                    </a:lnTo>
                    <a:lnTo>
                      <a:pt x="668388" y="291985"/>
                    </a:lnTo>
                    <a:lnTo>
                      <a:pt x="669226" y="288963"/>
                    </a:lnTo>
                    <a:lnTo>
                      <a:pt x="664298" y="288671"/>
                    </a:lnTo>
                    <a:lnTo>
                      <a:pt x="660222" y="296379"/>
                    </a:lnTo>
                    <a:lnTo>
                      <a:pt x="666394" y="296811"/>
                    </a:lnTo>
                    <a:lnTo>
                      <a:pt x="670852" y="298780"/>
                    </a:lnTo>
                    <a:close/>
                  </a:path>
                  <a:path w="880744" h="861060">
                    <a:moveTo>
                      <a:pt x="673950" y="365175"/>
                    </a:moveTo>
                    <a:lnTo>
                      <a:pt x="664819" y="362750"/>
                    </a:lnTo>
                    <a:lnTo>
                      <a:pt x="663575" y="370662"/>
                    </a:lnTo>
                    <a:lnTo>
                      <a:pt x="663829" y="369112"/>
                    </a:lnTo>
                    <a:lnTo>
                      <a:pt x="673950" y="365175"/>
                    </a:lnTo>
                    <a:close/>
                  </a:path>
                  <a:path w="880744" h="861060">
                    <a:moveTo>
                      <a:pt x="690803" y="193408"/>
                    </a:moveTo>
                    <a:lnTo>
                      <a:pt x="689800" y="194259"/>
                    </a:lnTo>
                    <a:lnTo>
                      <a:pt x="688886" y="195300"/>
                    </a:lnTo>
                    <a:lnTo>
                      <a:pt x="687971" y="196799"/>
                    </a:lnTo>
                    <a:lnTo>
                      <a:pt x="689229" y="195694"/>
                    </a:lnTo>
                    <a:lnTo>
                      <a:pt x="690054" y="194576"/>
                    </a:lnTo>
                    <a:lnTo>
                      <a:pt x="690803" y="193408"/>
                    </a:lnTo>
                    <a:close/>
                  </a:path>
                  <a:path w="880744" h="861060">
                    <a:moveTo>
                      <a:pt x="711695" y="213461"/>
                    </a:moveTo>
                    <a:lnTo>
                      <a:pt x="706615" y="200571"/>
                    </a:lnTo>
                    <a:lnTo>
                      <a:pt x="706335" y="203720"/>
                    </a:lnTo>
                    <a:lnTo>
                      <a:pt x="711695" y="213461"/>
                    </a:lnTo>
                    <a:close/>
                  </a:path>
                  <a:path w="880744" h="861060">
                    <a:moveTo>
                      <a:pt x="726135" y="185064"/>
                    </a:moveTo>
                    <a:lnTo>
                      <a:pt x="724242" y="182613"/>
                    </a:lnTo>
                    <a:lnTo>
                      <a:pt x="712660" y="181140"/>
                    </a:lnTo>
                    <a:lnTo>
                      <a:pt x="713930" y="187883"/>
                    </a:lnTo>
                    <a:lnTo>
                      <a:pt x="718553" y="188468"/>
                    </a:lnTo>
                    <a:lnTo>
                      <a:pt x="722160" y="187807"/>
                    </a:lnTo>
                    <a:lnTo>
                      <a:pt x="726135" y="185064"/>
                    </a:lnTo>
                    <a:close/>
                  </a:path>
                  <a:path w="880744" h="861060">
                    <a:moveTo>
                      <a:pt x="741883" y="40957"/>
                    </a:moveTo>
                    <a:lnTo>
                      <a:pt x="739876" y="37592"/>
                    </a:lnTo>
                    <a:lnTo>
                      <a:pt x="733259" y="38874"/>
                    </a:lnTo>
                    <a:lnTo>
                      <a:pt x="735749" y="39204"/>
                    </a:lnTo>
                    <a:lnTo>
                      <a:pt x="739800" y="44119"/>
                    </a:lnTo>
                    <a:lnTo>
                      <a:pt x="738555" y="50533"/>
                    </a:lnTo>
                    <a:lnTo>
                      <a:pt x="740892" y="46189"/>
                    </a:lnTo>
                    <a:lnTo>
                      <a:pt x="741883" y="40957"/>
                    </a:lnTo>
                    <a:close/>
                  </a:path>
                  <a:path w="880744" h="861060">
                    <a:moveTo>
                      <a:pt x="778090" y="0"/>
                    </a:moveTo>
                    <a:lnTo>
                      <a:pt x="766914" y="4953"/>
                    </a:lnTo>
                    <a:lnTo>
                      <a:pt x="769366" y="5308"/>
                    </a:lnTo>
                    <a:lnTo>
                      <a:pt x="771817" y="5689"/>
                    </a:lnTo>
                    <a:lnTo>
                      <a:pt x="775690" y="5168"/>
                    </a:lnTo>
                    <a:lnTo>
                      <a:pt x="777722" y="7708"/>
                    </a:lnTo>
                    <a:lnTo>
                      <a:pt x="778090" y="0"/>
                    </a:lnTo>
                    <a:close/>
                  </a:path>
                  <a:path w="880744" h="861060">
                    <a:moveTo>
                      <a:pt x="785177" y="258457"/>
                    </a:moveTo>
                    <a:lnTo>
                      <a:pt x="783005" y="261442"/>
                    </a:lnTo>
                    <a:lnTo>
                      <a:pt x="777773" y="262204"/>
                    </a:lnTo>
                    <a:lnTo>
                      <a:pt x="778586" y="265925"/>
                    </a:lnTo>
                    <a:lnTo>
                      <a:pt x="784898" y="264845"/>
                    </a:lnTo>
                    <a:lnTo>
                      <a:pt x="784542" y="262496"/>
                    </a:lnTo>
                    <a:lnTo>
                      <a:pt x="785177" y="258457"/>
                    </a:lnTo>
                    <a:close/>
                  </a:path>
                  <a:path w="880744" h="861060">
                    <a:moveTo>
                      <a:pt x="786282" y="256349"/>
                    </a:moveTo>
                    <a:lnTo>
                      <a:pt x="786079" y="254774"/>
                    </a:lnTo>
                    <a:lnTo>
                      <a:pt x="785609" y="256133"/>
                    </a:lnTo>
                    <a:lnTo>
                      <a:pt x="785342" y="257378"/>
                    </a:lnTo>
                    <a:lnTo>
                      <a:pt x="785177" y="258457"/>
                    </a:lnTo>
                    <a:lnTo>
                      <a:pt x="785863" y="257543"/>
                    </a:lnTo>
                    <a:lnTo>
                      <a:pt x="786282" y="256349"/>
                    </a:lnTo>
                    <a:close/>
                  </a:path>
                  <a:path w="880744" h="861060">
                    <a:moveTo>
                      <a:pt x="787387" y="241719"/>
                    </a:moveTo>
                    <a:lnTo>
                      <a:pt x="778624" y="247497"/>
                    </a:lnTo>
                    <a:lnTo>
                      <a:pt x="768273" y="252031"/>
                    </a:lnTo>
                    <a:lnTo>
                      <a:pt x="760018" y="257340"/>
                    </a:lnTo>
                    <a:lnTo>
                      <a:pt x="757593" y="265468"/>
                    </a:lnTo>
                    <a:lnTo>
                      <a:pt x="765111" y="267741"/>
                    </a:lnTo>
                    <a:lnTo>
                      <a:pt x="773874" y="263664"/>
                    </a:lnTo>
                    <a:lnTo>
                      <a:pt x="777341" y="257644"/>
                    </a:lnTo>
                    <a:lnTo>
                      <a:pt x="774166" y="256044"/>
                    </a:lnTo>
                    <a:lnTo>
                      <a:pt x="787387" y="241719"/>
                    </a:lnTo>
                    <a:close/>
                  </a:path>
                  <a:path w="880744" h="861060">
                    <a:moveTo>
                      <a:pt x="811834" y="149898"/>
                    </a:moveTo>
                    <a:lnTo>
                      <a:pt x="801624" y="152577"/>
                    </a:lnTo>
                    <a:lnTo>
                      <a:pt x="803490" y="155117"/>
                    </a:lnTo>
                    <a:lnTo>
                      <a:pt x="811834" y="149898"/>
                    </a:lnTo>
                    <a:close/>
                  </a:path>
                  <a:path w="880744" h="861060">
                    <a:moveTo>
                      <a:pt x="812088" y="224155"/>
                    </a:moveTo>
                    <a:lnTo>
                      <a:pt x="807720" y="222554"/>
                    </a:lnTo>
                    <a:lnTo>
                      <a:pt x="805256" y="224904"/>
                    </a:lnTo>
                    <a:lnTo>
                      <a:pt x="803224" y="219290"/>
                    </a:lnTo>
                    <a:lnTo>
                      <a:pt x="802881" y="221030"/>
                    </a:lnTo>
                    <a:lnTo>
                      <a:pt x="804354" y="225806"/>
                    </a:lnTo>
                    <a:lnTo>
                      <a:pt x="802627" y="228930"/>
                    </a:lnTo>
                    <a:lnTo>
                      <a:pt x="805281" y="230568"/>
                    </a:lnTo>
                    <a:lnTo>
                      <a:pt x="806780" y="232156"/>
                    </a:lnTo>
                    <a:lnTo>
                      <a:pt x="808672" y="236169"/>
                    </a:lnTo>
                    <a:lnTo>
                      <a:pt x="807402" y="231698"/>
                    </a:lnTo>
                    <a:lnTo>
                      <a:pt x="810590" y="227203"/>
                    </a:lnTo>
                    <a:lnTo>
                      <a:pt x="812088" y="224155"/>
                    </a:lnTo>
                    <a:close/>
                  </a:path>
                  <a:path w="880744" h="861060">
                    <a:moveTo>
                      <a:pt x="822185" y="6388"/>
                    </a:moveTo>
                    <a:lnTo>
                      <a:pt x="813511" y="7035"/>
                    </a:lnTo>
                    <a:lnTo>
                      <a:pt x="806615" y="6794"/>
                    </a:lnTo>
                    <a:lnTo>
                      <a:pt x="799211" y="6832"/>
                    </a:lnTo>
                    <a:lnTo>
                      <a:pt x="788987" y="8280"/>
                    </a:lnTo>
                    <a:lnTo>
                      <a:pt x="802106" y="11417"/>
                    </a:lnTo>
                    <a:lnTo>
                      <a:pt x="805408" y="13131"/>
                    </a:lnTo>
                    <a:lnTo>
                      <a:pt x="805002" y="20777"/>
                    </a:lnTo>
                    <a:lnTo>
                      <a:pt x="811847" y="19837"/>
                    </a:lnTo>
                    <a:lnTo>
                      <a:pt x="815467" y="15570"/>
                    </a:lnTo>
                    <a:lnTo>
                      <a:pt x="818159" y="10312"/>
                    </a:lnTo>
                    <a:lnTo>
                      <a:pt x="822185" y="6388"/>
                    </a:lnTo>
                    <a:close/>
                  </a:path>
                  <a:path w="880744" h="861060">
                    <a:moveTo>
                      <a:pt x="822490" y="246519"/>
                    </a:moveTo>
                    <a:lnTo>
                      <a:pt x="821169" y="246087"/>
                    </a:lnTo>
                    <a:lnTo>
                      <a:pt x="819746" y="245859"/>
                    </a:lnTo>
                    <a:lnTo>
                      <a:pt x="818197" y="245884"/>
                    </a:lnTo>
                    <a:lnTo>
                      <a:pt x="819912" y="246253"/>
                    </a:lnTo>
                    <a:lnTo>
                      <a:pt x="821296" y="246443"/>
                    </a:lnTo>
                    <a:lnTo>
                      <a:pt x="822490" y="246519"/>
                    </a:lnTo>
                    <a:close/>
                  </a:path>
                  <a:path w="880744" h="861060">
                    <a:moveTo>
                      <a:pt x="826985" y="5600"/>
                    </a:moveTo>
                    <a:lnTo>
                      <a:pt x="824966" y="5435"/>
                    </a:lnTo>
                    <a:lnTo>
                      <a:pt x="823493" y="5816"/>
                    </a:lnTo>
                    <a:lnTo>
                      <a:pt x="822185" y="6375"/>
                    </a:lnTo>
                    <a:lnTo>
                      <a:pt x="825195" y="5956"/>
                    </a:lnTo>
                    <a:lnTo>
                      <a:pt x="826985" y="5600"/>
                    </a:lnTo>
                    <a:close/>
                  </a:path>
                  <a:path w="880744" h="861060">
                    <a:moveTo>
                      <a:pt x="836980" y="156413"/>
                    </a:moveTo>
                    <a:lnTo>
                      <a:pt x="833564" y="153924"/>
                    </a:lnTo>
                    <a:lnTo>
                      <a:pt x="830313" y="150139"/>
                    </a:lnTo>
                    <a:lnTo>
                      <a:pt x="827252" y="148678"/>
                    </a:lnTo>
                    <a:lnTo>
                      <a:pt x="824407" y="153149"/>
                    </a:lnTo>
                    <a:lnTo>
                      <a:pt x="825817" y="157797"/>
                    </a:lnTo>
                    <a:lnTo>
                      <a:pt x="833678" y="154698"/>
                    </a:lnTo>
                    <a:lnTo>
                      <a:pt x="836980" y="156413"/>
                    </a:lnTo>
                    <a:close/>
                  </a:path>
                  <a:path w="880744" h="861060">
                    <a:moveTo>
                      <a:pt x="837209" y="256908"/>
                    </a:moveTo>
                    <a:lnTo>
                      <a:pt x="833158" y="249059"/>
                    </a:lnTo>
                    <a:lnTo>
                      <a:pt x="830389" y="241427"/>
                    </a:lnTo>
                    <a:lnTo>
                      <a:pt x="835888" y="234607"/>
                    </a:lnTo>
                    <a:lnTo>
                      <a:pt x="827024" y="232879"/>
                    </a:lnTo>
                    <a:lnTo>
                      <a:pt x="827024" y="237604"/>
                    </a:lnTo>
                    <a:lnTo>
                      <a:pt x="828103" y="243814"/>
                    </a:lnTo>
                    <a:lnTo>
                      <a:pt x="822490" y="246532"/>
                    </a:lnTo>
                    <a:lnTo>
                      <a:pt x="831583" y="249288"/>
                    </a:lnTo>
                    <a:lnTo>
                      <a:pt x="836345" y="260667"/>
                    </a:lnTo>
                    <a:lnTo>
                      <a:pt x="835545" y="264375"/>
                    </a:lnTo>
                    <a:lnTo>
                      <a:pt x="837209" y="256908"/>
                    </a:lnTo>
                    <a:close/>
                  </a:path>
                  <a:path w="880744" h="861060">
                    <a:moveTo>
                      <a:pt x="880237" y="345706"/>
                    </a:moveTo>
                    <a:lnTo>
                      <a:pt x="878687" y="345694"/>
                    </a:lnTo>
                    <a:lnTo>
                      <a:pt x="877379" y="355790"/>
                    </a:lnTo>
                    <a:lnTo>
                      <a:pt x="878916" y="355828"/>
                    </a:lnTo>
                    <a:lnTo>
                      <a:pt x="880237" y="345706"/>
                    </a:lnTo>
                    <a:close/>
                  </a:path>
                </a:pathLst>
              </a:custGeom>
              <a:solidFill>
                <a:srgbClr val="00A2E9"/>
              </a:solidFill>
            </p:spPr>
            <p:txBody>
              <a:bodyPr wrap="square" lIns="0" tIns="0" rIns="0" bIns="0" rtlCol="0"/>
              <a:lstStyle/>
              <a:p>
                <a:endParaRPr/>
              </a:p>
            </p:txBody>
          </p:sp>
          <p:pic>
            <p:nvPicPr>
              <p:cNvPr id="209" name="object 31">
                <a:extLst>
                  <a:ext uri="{FF2B5EF4-FFF2-40B4-BE49-F238E27FC236}">
                    <a16:creationId xmlns:a16="http://schemas.microsoft.com/office/drawing/2014/main" id="{95D85108-763D-B426-90AF-A58F78F71249}"/>
                  </a:ext>
                </a:extLst>
              </p:cNvPr>
              <p:cNvPicPr/>
              <p:nvPr/>
            </p:nvPicPr>
            <p:blipFill>
              <a:blip r:embed="rId4" cstate="print"/>
              <a:stretch>
                <a:fillRect/>
              </a:stretch>
            </p:blipFill>
            <p:spPr>
              <a:xfrm>
                <a:off x="17994303" y="4809489"/>
                <a:ext cx="77413" cy="71956"/>
              </a:xfrm>
              <a:prstGeom prst="rect">
                <a:avLst/>
              </a:prstGeom>
            </p:spPr>
          </p:pic>
          <p:sp>
            <p:nvSpPr>
              <p:cNvPr id="210" name="object 32">
                <a:extLst>
                  <a:ext uri="{FF2B5EF4-FFF2-40B4-BE49-F238E27FC236}">
                    <a16:creationId xmlns:a16="http://schemas.microsoft.com/office/drawing/2014/main" id="{93C832D6-979C-1C82-A7BB-7B10419C3352}"/>
                  </a:ext>
                </a:extLst>
              </p:cNvPr>
              <p:cNvSpPr/>
              <p:nvPr/>
            </p:nvSpPr>
            <p:spPr>
              <a:xfrm>
                <a:off x="17702784" y="4889899"/>
                <a:ext cx="304800" cy="306070"/>
              </a:xfrm>
              <a:custGeom>
                <a:avLst/>
                <a:gdLst/>
                <a:ahLst/>
                <a:cxnLst/>
                <a:rect l="l" t="t" r="r" b="b"/>
                <a:pathLst>
                  <a:path w="304800" h="306070">
                    <a:moveTo>
                      <a:pt x="6731" y="175856"/>
                    </a:moveTo>
                    <a:lnTo>
                      <a:pt x="5422" y="172618"/>
                    </a:lnTo>
                    <a:lnTo>
                      <a:pt x="0" y="171856"/>
                    </a:lnTo>
                    <a:lnTo>
                      <a:pt x="3784" y="181825"/>
                    </a:lnTo>
                    <a:lnTo>
                      <a:pt x="4546" y="179298"/>
                    </a:lnTo>
                    <a:lnTo>
                      <a:pt x="6731" y="175856"/>
                    </a:lnTo>
                    <a:close/>
                  </a:path>
                  <a:path w="304800" h="306070">
                    <a:moveTo>
                      <a:pt x="193890" y="8445"/>
                    </a:moveTo>
                    <a:lnTo>
                      <a:pt x="193357" y="8115"/>
                    </a:lnTo>
                    <a:lnTo>
                      <a:pt x="192760" y="7975"/>
                    </a:lnTo>
                    <a:lnTo>
                      <a:pt x="192024" y="8534"/>
                    </a:lnTo>
                    <a:lnTo>
                      <a:pt x="193890" y="8445"/>
                    </a:lnTo>
                    <a:close/>
                  </a:path>
                  <a:path w="304800" h="306070">
                    <a:moveTo>
                      <a:pt x="202780" y="18453"/>
                    </a:moveTo>
                    <a:lnTo>
                      <a:pt x="202666" y="5638"/>
                    </a:lnTo>
                    <a:lnTo>
                      <a:pt x="201422" y="8293"/>
                    </a:lnTo>
                    <a:lnTo>
                      <a:pt x="197815" y="8318"/>
                    </a:lnTo>
                    <a:lnTo>
                      <a:pt x="193903" y="8445"/>
                    </a:lnTo>
                    <a:lnTo>
                      <a:pt x="196392" y="10058"/>
                    </a:lnTo>
                    <a:lnTo>
                      <a:pt x="197573" y="18846"/>
                    </a:lnTo>
                    <a:lnTo>
                      <a:pt x="202780" y="18453"/>
                    </a:lnTo>
                    <a:close/>
                  </a:path>
                  <a:path w="304800" h="306070">
                    <a:moveTo>
                      <a:pt x="203339" y="2679"/>
                    </a:moveTo>
                    <a:lnTo>
                      <a:pt x="202641" y="0"/>
                    </a:lnTo>
                    <a:lnTo>
                      <a:pt x="202666" y="5638"/>
                    </a:lnTo>
                    <a:lnTo>
                      <a:pt x="203263" y="4406"/>
                    </a:lnTo>
                    <a:lnTo>
                      <a:pt x="203339" y="2679"/>
                    </a:lnTo>
                    <a:close/>
                  </a:path>
                  <a:path w="304800" h="306070">
                    <a:moveTo>
                      <a:pt x="269328" y="138061"/>
                    </a:moveTo>
                    <a:lnTo>
                      <a:pt x="269074" y="137147"/>
                    </a:lnTo>
                    <a:lnTo>
                      <a:pt x="268935" y="136182"/>
                    </a:lnTo>
                    <a:lnTo>
                      <a:pt x="268973" y="137020"/>
                    </a:lnTo>
                    <a:lnTo>
                      <a:pt x="269278" y="137947"/>
                    </a:lnTo>
                    <a:close/>
                  </a:path>
                  <a:path w="304800" h="306070">
                    <a:moveTo>
                      <a:pt x="270179" y="130467"/>
                    </a:moveTo>
                    <a:lnTo>
                      <a:pt x="268770" y="130556"/>
                    </a:lnTo>
                    <a:lnTo>
                      <a:pt x="268935" y="136182"/>
                    </a:lnTo>
                    <a:lnTo>
                      <a:pt x="270116" y="130556"/>
                    </a:lnTo>
                    <a:close/>
                  </a:path>
                  <a:path w="304800" h="306070">
                    <a:moveTo>
                      <a:pt x="283667" y="116382"/>
                    </a:moveTo>
                    <a:lnTo>
                      <a:pt x="279234" y="120332"/>
                    </a:lnTo>
                    <a:lnTo>
                      <a:pt x="274129" y="125158"/>
                    </a:lnTo>
                    <a:lnTo>
                      <a:pt x="270179" y="130467"/>
                    </a:lnTo>
                    <a:lnTo>
                      <a:pt x="281266" y="129692"/>
                    </a:lnTo>
                    <a:lnTo>
                      <a:pt x="279869" y="121958"/>
                    </a:lnTo>
                    <a:lnTo>
                      <a:pt x="280822" y="123913"/>
                    </a:lnTo>
                    <a:lnTo>
                      <a:pt x="281559" y="121958"/>
                    </a:lnTo>
                    <a:lnTo>
                      <a:pt x="283667" y="116382"/>
                    </a:lnTo>
                    <a:close/>
                  </a:path>
                  <a:path w="304800" h="306070">
                    <a:moveTo>
                      <a:pt x="304177" y="306044"/>
                    </a:moveTo>
                    <a:lnTo>
                      <a:pt x="301129" y="305041"/>
                    </a:lnTo>
                    <a:lnTo>
                      <a:pt x="299580" y="304546"/>
                    </a:lnTo>
                    <a:lnTo>
                      <a:pt x="297319" y="305612"/>
                    </a:lnTo>
                    <a:lnTo>
                      <a:pt x="304177" y="306044"/>
                    </a:lnTo>
                    <a:close/>
                  </a:path>
                </a:pathLst>
              </a:custGeom>
              <a:solidFill>
                <a:srgbClr val="00A2E9"/>
              </a:solidFill>
            </p:spPr>
            <p:txBody>
              <a:bodyPr wrap="square" lIns="0" tIns="0" rIns="0" bIns="0" rtlCol="0"/>
              <a:lstStyle/>
              <a:p>
                <a:endParaRPr/>
              </a:p>
            </p:txBody>
          </p:sp>
          <p:pic>
            <p:nvPicPr>
              <p:cNvPr id="211" name="object 33">
                <a:extLst>
                  <a:ext uri="{FF2B5EF4-FFF2-40B4-BE49-F238E27FC236}">
                    <a16:creationId xmlns:a16="http://schemas.microsoft.com/office/drawing/2014/main" id="{A28A1BCD-12BA-5075-115C-585FAA6B6E26}"/>
                  </a:ext>
                </a:extLst>
              </p:cNvPr>
              <p:cNvPicPr/>
              <p:nvPr/>
            </p:nvPicPr>
            <p:blipFill>
              <a:blip r:embed="rId5" cstate="print"/>
              <a:stretch>
                <a:fillRect/>
              </a:stretch>
            </p:blipFill>
            <p:spPr>
              <a:xfrm>
                <a:off x="17532173" y="5161742"/>
                <a:ext cx="116487" cy="166087"/>
              </a:xfrm>
              <a:prstGeom prst="rect">
                <a:avLst/>
              </a:prstGeom>
            </p:spPr>
          </p:pic>
          <p:sp>
            <p:nvSpPr>
              <p:cNvPr id="212" name="object 34">
                <a:extLst>
                  <a:ext uri="{FF2B5EF4-FFF2-40B4-BE49-F238E27FC236}">
                    <a16:creationId xmlns:a16="http://schemas.microsoft.com/office/drawing/2014/main" id="{22EBB596-B38A-379D-3009-0B21538E4AA9}"/>
                  </a:ext>
                </a:extLst>
              </p:cNvPr>
              <p:cNvSpPr/>
              <p:nvPr/>
            </p:nvSpPr>
            <p:spPr>
              <a:xfrm>
                <a:off x="17589004" y="5089061"/>
                <a:ext cx="95885" cy="331470"/>
              </a:xfrm>
              <a:custGeom>
                <a:avLst/>
                <a:gdLst/>
                <a:ahLst/>
                <a:cxnLst/>
                <a:rect l="l" t="t" r="r" b="b"/>
                <a:pathLst>
                  <a:path w="95884" h="331470">
                    <a:moveTo>
                      <a:pt x="30949" y="59690"/>
                    </a:moveTo>
                    <a:lnTo>
                      <a:pt x="30124" y="56654"/>
                    </a:lnTo>
                    <a:lnTo>
                      <a:pt x="30213" y="57048"/>
                    </a:lnTo>
                    <a:lnTo>
                      <a:pt x="30276" y="57277"/>
                    </a:lnTo>
                    <a:lnTo>
                      <a:pt x="30949" y="59690"/>
                    </a:lnTo>
                    <a:close/>
                  </a:path>
                  <a:path w="95884" h="331470">
                    <a:moveTo>
                      <a:pt x="31457" y="62306"/>
                    </a:moveTo>
                    <a:lnTo>
                      <a:pt x="29883" y="55880"/>
                    </a:lnTo>
                    <a:lnTo>
                      <a:pt x="30213" y="57048"/>
                    </a:lnTo>
                    <a:lnTo>
                      <a:pt x="29921" y="55880"/>
                    </a:lnTo>
                    <a:lnTo>
                      <a:pt x="29222" y="53340"/>
                    </a:lnTo>
                    <a:lnTo>
                      <a:pt x="29857" y="55880"/>
                    </a:lnTo>
                    <a:lnTo>
                      <a:pt x="31457" y="62306"/>
                    </a:lnTo>
                    <a:close/>
                  </a:path>
                  <a:path w="95884" h="331470">
                    <a:moveTo>
                      <a:pt x="32651" y="66967"/>
                    </a:moveTo>
                    <a:lnTo>
                      <a:pt x="32473" y="66040"/>
                    </a:lnTo>
                    <a:lnTo>
                      <a:pt x="31877" y="63500"/>
                    </a:lnTo>
                    <a:lnTo>
                      <a:pt x="32283" y="65405"/>
                    </a:lnTo>
                    <a:lnTo>
                      <a:pt x="32651" y="66967"/>
                    </a:lnTo>
                    <a:close/>
                  </a:path>
                  <a:path w="95884" h="331470">
                    <a:moveTo>
                      <a:pt x="32943" y="68567"/>
                    </a:moveTo>
                    <a:lnTo>
                      <a:pt x="32385" y="66040"/>
                    </a:lnTo>
                    <a:lnTo>
                      <a:pt x="31457" y="62306"/>
                    </a:lnTo>
                    <a:lnTo>
                      <a:pt x="32346" y="66040"/>
                    </a:lnTo>
                    <a:lnTo>
                      <a:pt x="32943" y="68567"/>
                    </a:lnTo>
                    <a:close/>
                  </a:path>
                  <a:path w="95884" h="331470">
                    <a:moveTo>
                      <a:pt x="33324" y="70396"/>
                    </a:moveTo>
                    <a:lnTo>
                      <a:pt x="33096" y="69291"/>
                    </a:lnTo>
                    <a:lnTo>
                      <a:pt x="32880" y="68580"/>
                    </a:lnTo>
                    <a:lnTo>
                      <a:pt x="33324" y="70396"/>
                    </a:lnTo>
                    <a:close/>
                  </a:path>
                  <a:path w="95884" h="331470">
                    <a:moveTo>
                      <a:pt x="33413" y="70751"/>
                    </a:moveTo>
                    <a:lnTo>
                      <a:pt x="33185" y="69570"/>
                    </a:lnTo>
                    <a:lnTo>
                      <a:pt x="33274" y="69837"/>
                    </a:lnTo>
                    <a:lnTo>
                      <a:pt x="32931" y="68249"/>
                    </a:lnTo>
                    <a:lnTo>
                      <a:pt x="33147" y="69367"/>
                    </a:lnTo>
                    <a:lnTo>
                      <a:pt x="33172" y="69532"/>
                    </a:lnTo>
                    <a:lnTo>
                      <a:pt x="33058" y="69049"/>
                    </a:lnTo>
                    <a:lnTo>
                      <a:pt x="33096" y="69291"/>
                    </a:lnTo>
                    <a:lnTo>
                      <a:pt x="33324" y="70396"/>
                    </a:lnTo>
                    <a:lnTo>
                      <a:pt x="33413" y="70751"/>
                    </a:lnTo>
                    <a:close/>
                  </a:path>
                  <a:path w="95884" h="331470">
                    <a:moveTo>
                      <a:pt x="33528" y="71120"/>
                    </a:moveTo>
                    <a:lnTo>
                      <a:pt x="33235" y="69786"/>
                    </a:lnTo>
                    <a:lnTo>
                      <a:pt x="33413" y="70751"/>
                    </a:lnTo>
                    <a:lnTo>
                      <a:pt x="33464" y="70993"/>
                    </a:lnTo>
                    <a:lnTo>
                      <a:pt x="33502" y="71120"/>
                    </a:lnTo>
                    <a:close/>
                  </a:path>
                  <a:path w="95884" h="331470">
                    <a:moveTo>
                      <a:pt x="33540" y="70713"/>
                    </a:moveTo>
                    <a:lnTo>
                      <a:pt x="32981" y="68427"/>
                    </a:lnTo>
                    <a:lnTo>
                      <a:pt x="33439" y="70396"/>
                    </a:lnTo>
                    <a:lnTo>
                      <a:pt x="33540" y="70713"/>
                    </a:lnTo>
                    <a:close/>
                  </a:path>
                  <a:path w="95884" h="331470">
                    <a:moveTo>
                      <a:pt x="33794" y="72707"/>
                    </a:moveTo>
                    <a:lnTo>
                      <a:pt x="33743" y="72390"/>
                    </a:lnTo>
                    <a:lnTo>
                      <a:pt x="33794" y="72707"/>
                    </a:lnTo>
                    <a:close/>
                  </a:path>
                  <a:path w="95884" h="331470">
                    <a:moveTo>
                      <a:pt x="33820" y="72555"/>
                    </a:moveTo>
                    <a:lnTo>
                      <a:pt x="33629" y="71615"/>
                    </a:lnTo>
                    <a:lnTo>
                      <a:pt x="33502" y="71132"/>
                    </a:lnTo>
                    <a:lnTo>
                      <a:pt x="33820" y="72555"/>
                    </a:lnTo>
                    <a:close/>
                  </a:path>
                  <a:path w="95884" h="331470">
                    <a:moveTo>
                      <a:pt x="34213" y="73914"/>
                    </a:moveTo>
                    <a:lnTo>
                      <a:pt x="33680" y="71691"/>
                    </a:lnTo>
                    <a:lnTo>
                      <a:pt x="33794" y="72288"/>
                    </a:lnTo>
                    <a:lnTo>
                      <a:pt x="33845" y="72491"/>
                    </a:lnTo>
                    <a:lnTo>
                      <a:pt x="34213" y="73914"/>
                    </a:lnTo>
                    <a:close/>
                  </a:path>
                  <a:path w="95884" h="331470">
                    <a:moveTo>
                      <a:pt x="34251" y="73660"/>
                    </a:moveTo>
                    <a:lnTo>
                      <a:pt x="34213" y="73482"/>
                    </a:lnTo>
                    <a:lnTo>
                      <a:pt x="32842" y="67310"/>
                    </a:lnTo>
                    <a:lnTo>
                      <a:pt x="34251" y="73660"/>
                    </a:lnTo>
                    <a:close/>
                  </a:path>
                  <a:path w="95884" h="331470">
                    <a:moveTo>
                      <a:pt x="34417" y="74714"/>
                    </a:moveTo>
                    <a:lnTo>
                      <a:pt x="33604" y="71120"/>
                    </a:lnTo>
                    <a:lnTo>
                      <a:pt x="33375" y="70205"/>
                    </a:lnTo>
                    <a:lnTo>
                      <a:pt x="33274" y="69837"/>
                    </a:lnTo>
                    <a:lnTo>
                      <a:pt x="33375" y="70396"/>
                    </a:lnTo>
                    <a:lnTo>
                      <a:pt x="33528" y="71120"/>
                    </a:lnTo>
                    <a:lnTo>
                      <a:pt x="33629" y="71615"/>
                    </a:lnTo>
                    <a:lnTo>
                      <a:pt x="33794" y="72288"/>
                    </a:lnTo>
                    <a:lnTo>
                      <a:pt x="33540" y="71120"/>
                    </a:lnTo>
                    <a:lnTo>
                      <a:pt x="33655" y="71615"/>
                    </a:lnTo>
                    <a:lnTo>
                      <a:pt x="33553" y="71120"/>
                    </a:lnTo>
                    <a:lnTo>
                      <a:pt x="33591" y="71297"/>
                    </a:lnTo>
                    <a:lnTo>
                      <a:pt x="33566" y="71120"/>
                    </a:lnTo>
                    <a:lnTo>
                      <a:pt x="34213" y="73914"/>
                    </a:lnTo>
                    <a:lnTo>
                      <a:pt x="34417" y="74714"/>
                    </a:lnTo>
                    <a:close/>
                  </a:path>
                  <a:path w="95884" h="331470">
                    <a:moveTo>
                      <a:pt x="34480" y="74637"/>
                    </a:moveTo>
                    <a:lnTo>
                      <a:pt x="34264" y="73660"/>
                    </a:lnTo>
                    <a:lnTo>
                      <a:pt x="34480" y="74637"/>
                    </a:lnTo>
                    <a:close/>
                  </a:path>
                  <a:path w="95884" h="331470">
                    <a:moveTo>
                      <a:pt x="34785" y="76352"/>
                    </a:moveTo>
                    <a:lnTo>
                      <a:pt x="34442" y="74930"/>
                    </a:lnTo>
                    <a:lnTo>
                      <a:pt x="33845" y="72491"/>
                    </a:lnTo>
                    <a:lnTo>
                      <a:pt x="34404" y="74930"/>
                    </a:lnTo>
                    <a:lnTo>
                      <a:pt x="34518" y="75425"/>
                    </a:lnTo>
                    <a:lnTo>
                      <a:pt x="34417" y="74930"/>
                    </a:lnTo>
                    <a:lnTo>
                      <a:pt x="34785" y="76352"/>
                    </a:lnTo>
                    <a:close/>
                  </a:path>
                  <a:path w="95884" h="331470">
                    <a:moveTo>
                      <a:pt x="34836" y="78105"/>
                    </a:moveTo>
                    <a:lnTo>
                      <a:pt x="34759" y="77470"/>
                    </a:lnTo>
                    <a:lnTo>
                      <a:pt x="34798" y="77673"/>
                    </a:lnTo>
                    <a:lnTo>
                      <a:pt x="34785" y="77470"/>
                    </a:lnTo>
                    <a:lnTo>
                      <a:pt x="34213" y="74663"/>
                    </a:lnTo>
                    <a:lnTo>
                      <a:pt x="34645" y="77114"/>
                    </a:lnTo>
                    <a:lnTo>
                      <a:pt x="34721" y="77470"/>
                    </a:lnTo>
                    <a:lnTo>
                      <a:pt x="34836" y="78105"/>
                    </a:lnTo>
                    <a:close/>
                  </a:path>
                  <a:path w="95884" h="331470">
                    <a:moveTo>
                      <a:pt x="35013" y="80010"/>
                    </a:moveTo>
                    <a:lnTo>
                      <a:pt x="34950" y="79324"/>
                    </a:lnTo>
                    <a:lnTo>
                      <a:pt x="33845" y="73063"/>
                    </a:lnTo>
                    <a:lnTo>
                      <a:pt x="35013" y="80010"/>
                    </a:lnTo>
                    <a:close/>
                  </a:path>
                  <a:path w="95884" h="331470">
                    <a:moveTo>
                      <a:pt x="35064" y="77470"/>
                    </a:moveTo>
                    <a:lnTo>
                      <a:pt x="34607" y="75425"/>
                    </a:lnTo>
                    <a:lnTo>
                      <a:pt x="34417" y="74714"/>
                    </a:lnTo>
                    <a:lnTo>
                      <a:pt x="35064" y="77470"/>
                    </a:lnTo>
                    <a:close/>
                  </a:path>
                  <a:path w="95884" h="331470">
                    <a:moveTo>
                      <a:pt x="35242" y="78740"/>
                    </a:moveTo>
                    <a:lnTo>
                      <a:pt x="35128" y="78054"/>
                    </a:lnTo>
                    <a:lnTo>
                      <a:pt x="34518" y="75425"/>
                    </a:lnTo>
                    <a:lnTo>
                      <a:pt x="35242" y="78740"/>
                    </a:lnTo>
                    <a:close/>
                  </a:path>
                  <a:path w="95884" h="331470">
                    <a:moveTo>
                      <a:pt x="35445" y="80010"/>
                    </a:moveTo>
                    <a:lnTo>
                      <a:pt x="35242" y="78740"/>
                    </a:lnTo>
                    <a:lnTo>
                      <a:pt x="34836" y="76987"/>
                    </a:lnTo>
                    <a:lnTo>
                      <a:pt x="35445" y="80010"/>
                    </a:lnTo>
                    <a:close/>
                  </a:path>
                  <a:path w="95884" h="331470">
                    <a:moveTo>
                      <a:pt x="35445" y="80010"/>
                    </a:moveTo>
                    <a:lnTo>
                      <a:pt x="34137" y="73952"/>
                    </a:lnTo>
                    <a:lnTo>
                      <a:pt x="35356" y="80010"/>
                    </a:lnTo>
                    <a:close/>
                  </a:path>
                  <a:path w="95884" h="331470">
                    <a:moveTo>
                      <a:pt x="35509" y="80010"/>
                    </a:moveTo>
                    <a:lnTo>
                      <a:pt x="35255" y="78790"/>
                    </a:lnTo>
                    <a:lnTo>
                      <a:pt x="35445" y="80010"/>
                    </a:lnTo>
                    <a:close/>
                  </a:path>
                  <a:path w="95884" h="331470">
                    <a:moveTo>
                      <a:pt x="35585" y="79590"/>
                    </a:moveTo>
                    <a:lnTo>
                      <a:pt x="34810" y="76200"/>
                    </a:lnTo>
                    <a:lnTo>
                      <a:pt x="35585" y="79590"/>
                    </a:lnTo>
                    <a:close/>
                  </a:path>
                  <a:path w="95884" h="331470">
                    <a:moveTo>
                      <a:pt x="35623" y="81280"/>
                    </a:moveTo>
                    <a:lnTo>
                      <a:pt x="35356" y="80010"/>
                    </a:lnTo>
                    <a:lnTo>
                      <a:pt x="34569" y="76200"/>
                    </a:lnTo>
                    <a:lnTo>
                      <a:pt x="35318" y="80010"/>
                    </a:lnTo>
                    <a:lnTo>
                      <a:pt x="35560" y="81280"/>
                    </a:lnTo>
                    <a:close/>
                  </a:path>
                  <a:path w="95884" h="331470">
                    <a:moveTo>
                      <a:pt x="35636" y="82130"/>
                    </a:moveTo>
                    <a:lnTo>
                      <a:pt x="35001" y="78740"/>
                    </a:lnTo>
                    <a:lnTo>
                      <a:pt x="35636" y="82130"/>
                    </a:lnTo>
                    <a:close/>
                  </a:path>
                  <a:path w="95884" h="331470">
                    <a:moveTo>
                      <a:pt x="35826" y="82207"/>
                    </a:moveTo>
                    <a:lnTo>
                      <a:pt x="35636" y="81280"/>
                    </a:lnTo>
                    <a:lnTo>
                      <a:pt x="35826" y="82207"/>
                    </a:lnTo>
                    <a:close/>
                  </a:path>
                  <a:path w="95884" h="331470">
                    <a:moveTo>
                      <a:pt x="35839" y="246113"/>
                    </a:moveTo>
                    <a:lnTo>
                      <a:pt x="35369" y="247548"/>
                    </a:lnTo>
                    <a:lnTo>
                      <a:pt x="35585" y="247421"/>
                    </a:lnTo>
                    <a:lnTo>
                      <a:pt x="35699" y="247078"/>
                    </a:lnTo>
                    <a:lnTo>
                      <a:pt x="35839" y="246113"/>
                    </a:lnTo>
                    <a:close/>
                  </a:path>
                  <a:path w="95884" h="331470">
                    <a:moveTo>
                      <a:pt x="36677" y="84099"/>
                    </a:moveTo>
                    <a:lnTo>
                      <a:pt x="36322" y="82550"/>
                    </a:lnTo>
                    <a:lnTo>
                      <a:pt x="36004" y="81280"/>
                    </a:lnTo>
                    <a:lnTo>
                      <a:pt x="35598" y="79629"/>
                    </a:lnTo>
                    <a:lnTo>
                      <a:pt x="35725" y="80225"/>
                    </a:lnTo>
                    <a:lnTo>
                      <a:pt x="35966" y="81280"/>
                    </a:lnTo>
                    <a:lnTo>
                      <a:pt x="36271" y="82550"/>
                    </a:lnTo>
                    <a:lnTo>
                      <a:pt x="36677" y="84099"/>
                    </a:lnTo>
                    <a:close/>
                  </a:path>
                  <a:path w="95884" h="331470">
                    <a:moveTo>
                      <a:pt x="36690" y="86360"/>
                    </a:moveTo>
                    <a:lnTo>
                      <a:pt x="35826" y="82207"/>
                    </a:lnTo>
                    <a:lnTo>
                      <a:pt x="36664" y="86360"/>
                    </a:lnTo>
                    <a:close/>
                  </a:path>
                  <a:path w="95884" h="331470">
                    <a:moveTo>
                      <a:pt x="36804" y="84734"/>
                    </a:moveTo>
                    <a:lnTo>
                      <a:pt x="36715" y="84264"/>
                    </a:lnTo>
                    <a:lnTo>
                      <a:pt x="36461" y="83337"/>
                    </a:lnTo>
                    <a:lnTo>
                      <a:pt x="36804" y="84734"/>
                    </a:lnTo>
                    <a:close/>
                  </a:path>
                  <a:path w="95884" h="331470">
                    <a:moveTo>
                      <a:pt x="37045" y="86055"/>
                    </a:moveTo>
                    <a:lnTo>
                      <a:pt x="36931" y="85445"/>
                    </a:lnTo>
                    <a:lnTo>
                      <a:pt x="36868" y="85090"/>
                    </a:lnTo>
                    <a:lnTo>
                      <a:pt x="36245" y="82550"/>
                    </a:lnTo>
                    <a:lnTo>
                      <a:pt x="35064" y="77470"/>
                    </a:lnTo>
                    <a:lnTo>
                      <a:pt x="34785" y="76352"/>
                    </a:lnTo>
                    <a:lnTo>
                      <a:pt x="35026" y="77470"/>
                    </a:lnTo>
                    <a:lnTo>
                      <a:pt x="35052" y="77597"/>
                    </a:lnTo>
                    <a:lnTo>
                      <a:pt x="35039" y="77470"/>
                    </a:lnTo>
                    <a:lnTo>
                      <a:pt x="35661" y="80327"/>
                    </a:lnTo>
                    <a:lnTo>
                      <a:pt x="36144" y="82550"/>
                    </a:lnTo>
                    <a:lnTo>
                      <a:pt x="36817" y="85090"/>
                    </a:lnTo>
                    <a:lnTo>
                      <a:pt x="37045" y="86055"/>
                    </a:lnTo>
                    <a:close/>
                  </a:path>
                  <a:path w="95884" h="331470">
                    <a:moveTo>
                      <a:pt x="37236" y="86525"/>
                    </a:moveTo>
                    <a:lnTo>
                      <a:pt x="36804" y="84734"/>
                    </a:lnTo>
                    <a:lnTo>
                      <a:pt x="37071" y="85928"/>
                    </a:lnTo>
                    <a:lnTo>
                      <a:pt x="37236" y="86525"/>
                    </a:lnTo>
                    <a:close/>
                  </a:path>
                  <a:path w="95884" h="331470">
                    <a:moveTo>
                      <a:pt x="37757" y="95859"/>
                    </a:moveTo>
                    <a:lnTo>
                      <a:pt x="37731" y="95250"/>
                    </a:lnTo>
                    <a:lnTo>
                      <a:pt x="35687" y="83820"/>
                    </a:lnTo>
                    <a:lnTo>
                      <a:pt x="37655" y="95250"/>
                    </a:lnTo>
                    <a:lnTo>
                      <a:pt x="37757" y="95859"/>
                    </a:lnTo>
                    <a:close/>
                  </a:path>
                  <a:path w="95884" h="331470">
                    <a:moveTo>
                      <a:pt x="38773" y="92138"/>
                    </a:moveTo>
                    <a:lnTo>
                      <a:pt x="38684" y="91440"/>
                    </a:lnTo>
                    <a:lnTo>
                      <a:pt x="38773" y="92138"/>
                    </a:lnTo>
                    <a:close/>
                  </a:path>
                  <a:path w="95884" h="331470">
                    <a:moveTo>
                      <a:pt x="39014" y="93878"/>
                    </a:moveTo>
                    <a:lnTo>
                      <a:pt x="37896" y="88900"/>
                    </a:lnTo>
                    <a:lnTo>
                      <a:pt x="37236" y="86525"/>
                    </a:lnTo>
                    <a:lnTo>
                      <a:pt x="39014" y="93878"/>
                    </a:lnTo>
                    <a:close/>
                  </a:path>
                  <a:path w="95884" h="331470">
                    <a:moveTo>
                      <a:pt x="39027" y="103797"/>
                    </a:moveTo>
                    <a:lnTo>
                      <a:pt x="38900" y="102870"/>
                    </a:lnTo>
                    <a:lnTo>
                      <a:pt x="38760" y="102870"/>
                    </a:lnTo>
                    <a:lnTo>
                      <a:pt x="39027" y="103797"/>
                    </a:lnTo>
                    <a:close/>
                  </a:path>
                  <a:path w="95884" h="331470">
                    <a:moveTo>
                      <a:pt x="39077" y="101231"/>
                    </a:moveTo>
                    <a:lnTo>
                      <a:pt x="39014" y="100330"/>
                    </a:lnTo>
                    <a:lnTo>
                      <a:pt x="38201" y="96164"/>
                    </a:lnTo>
                    <a:lnTo>
                      <a:pt x="38722" y="99212"/>
                    </a:lnTo>
                    <a:lnTo>
                      <a:pt x="38912" y="100330"/>
                    </a:lnTo>
                    <a:lnTo>
                      <a:pt x="39077" y="101231"/>
                    </a:lnTo>
                    <a:close/>
                  </a:path>
                  <a:path w="95884" h="331470">
                    <a:moveTo>
                      <a:pt x="39217" y="100330"/>
                    </a:moveTo>
                    <a:lnTo>
                      <a:pt x="38214" y="95250"/>
                    </a:lnTo>
                    <a:lnTo>
                      <a:pt x="35636" y="82130"/>
                    </a:lnTo>
                    <a:lnTo>
                      <a:pt x="38785" y="99060"/>
                    </a:lnTo>
                    <a:lnTo>
                      <a:pt x="38277" y="95859"/>
                    </a:lnTo>
                    <a:lnTo>
                      <a:pt x="39179" y="100660"/>
                    </a:lnTo>
                    <a:lnTo>
                      <a:pt x="39217" y="100330"/>
                    </a:lnTo>
                    <a:close/>
                  </a:path>
                  <a:path w="95884" h="331470">
                    <a:moveTo>
                      <a:pt x="39217" y="99517"/>
                    </a:moveTo>
                    <a:lnTo>
                      <a:pt x="39103" y="98666"/>
                    </a:lnTo>
                    <a:lnTo>
                      <a:pt x="38671" y="96520"/>
                    </a:lnTo>
                    <a:lnTo>
                      <a:pt x="38163" y="93980"/>
                    </a:lnTo>
                    <a:lnTo>
                      <a:pt x="38646" y="96520"/>
                    </a:lnTo>
                    <a:lnTo>
                      <a:pt x="35826" y="82550"/>
                    </a:lnTo>
                    <a:lnTo>
                      <a:pt x="35560" y="81280"/>
                    </a:lnTo>
                    <a:lnTo>
                      <a:pt x="35763" y="82550"/>
                    </a:lnTo>
                    <a:lnTo>
                      <a:pt x="38608" y="96520"/>
                    </a:lnTo>
                    <a:lnTo>
                      <a:pt x="39217" y="99517"/>
                    </a:lnTo>
                    <a:close/>
                  </a:path>
                  <a:path w="95884" h="331470">
                    <a:moveTo>
                      <a:pt x="39230" y="94754"/>
                    </a:moveTo>
                    <a:lnTo>
                      <a:pt x="39154" y="93980"/>
                    </a:lnTo>
                    <a:lnTo>
                      <a:pt x="38773" y="92138"/>
                    </a:lnTo>
                    <a:lnTo>
                      <a:pt x="38963" y="93472"/>
                    </a:lnTo>
                    <a:lnTo>
                      <a:pt x="39052" y="93980"/>
                    </a:lnTo>
                    <a:lnTo>
                      <a:pt x="39154" y="94437"/>
                    </a:lnTo>
                    <a:lnTo>
                      <a:pt x="39230" y="94754"/>
                    </a:lnTo>
                    <a:close/>
                  </a:path>
                  <a:path w="95884" h="331470">
                    <a:moveTo>
                      <a:pt x="39281" y="95250"/>
                    </a:moveTo>
                    <a:lnTo>
                      <a:pt x="39154" y="94437"/>
                    </a:lnTo>
                    <a:lnTo>
                      <a:pt x="39014" y="93878"/>
                    </a:lnTo>
                    <a:lnTo>
                      <a:pt x="39090" y="94437"/>
                    </a:lnTo>
                    <a:lnTo>
                      <a:pt x="39281" y="95250"/>
                    </a:lnTo>
                    <a:close/>
                  </a:path>
                  <a:path w="95884" h="331470">
                    <a:moveTo>
                      <a:pt x="39433" y="95173"/>
                    </a:moveTo>
                    <a:lnTo>
                      <a:pt x="39166" y="93980"/>
                    </a:lnTo>
                    <a:lnTo>
                      <a:pt x="39433" y="95173"/>
                    </a:lnTo>
                    <a:close/>
                  </a:path>
                  <a:path w="95884" h="331470">
                    <a:moveTo>
                      <a:pt x="39890" y="107911"/>
                    </a:moveTo>
                    <a:lnTo>
                      <a:pt x="39585" y="105410"/>
                    </a:lnTo>
                    <a:lnTo>
                      <a:pt x="39585" y="105816"/>
                    </a:lnTo>
                    <a:lnTo>
                      <a:pt x="39890" y="107911"/>
                    </a:lnTo>
                    <a:close/>
                  </a:path>
                  <a:path w="95884" h="331470">
                    <a:moveTo>
                      <a:pt x="39992" y="97790"/>
                    </a:moveTo>
                    <a:lnTo>
                      <a:pt x="39878" y="97091"/>
                    </a:lnTo>
                    <a:lnTo>
                      <a:pt x="39433" y="95173"/>
                    </a:lnTo>
                    <a:lnTo>
                      <a:pt x="39992" y="97790"/>
                    </a:lnTo>
                    <a:close/>
                  </a:path>
                  <a:path w="95884" h="331470">
                    <a:moveTo>
                      <a:pt x="40005" y="110045"/>
                    </a:moveTo>
                    <a:lnTo>
                      <a:pt x="39687" y="107950"/>
                    </a:lnTo>
                    <a:lnTo>
                      <a:pt x="40005" y="110045"/>
                    </a:lnTo>
                    <a:close/>
                  </a:path>
                  <a:path w="95884" h="331470">
                    <a:moveTo>
                      <a:pt x="40119" y="98666"/>
                    </a:moveTo>
                    <a:lnTo>
                      <a:pt x="40043" y="98107"/>
                    </a:lnTo>
                    <a:lnTo>
                      <a:pt x="39230" y="94754"/>
                    </a:lnTo>
                    <a:lnTo>
                      <a:pt x="40119" y="98666"/>
                    </a:lnTo>
                    <a:close/>
                  </a:path>
                  <a:path w="95884" h="331470">
                    <a:moveTo>
                      <a:pt x="40182" y="102311"/>
                    </a:moveTo>
                    <a:lnTo>
                      <a:pt x="39382" y="96520"/>
                    </a:lnTo>
                    <a:lnTo>
                      <a:pt x="39090" y="94437"/>
                    </a:lnTo>
                    <a:lnTo>
                      <a:pt x="38976" y="93980"/>
                    </a:lnTo>
                    <a:lnTo>
                      <a:pt x="38354" y="91440"/>
                    </a:lnTo>
                    <a:lnTo>
                      <a:pt x="37744" y="88900"/>
                    </a:lnTo>
                    <a:lnTo>
                      <a:pt x="37045" y="86055"/>
                    </a:lnTo>
                    <a:lnTo>
                      <a:pt x="37592" y="88900"/>
                    </a:lnTo>
                    <a:lnTo>
                      <a:pt x="36144" y="82550"/>
                    </a:lnTo>
                    <a:lnTo>
                      <a:pt x="35560" y="80010"/>
                    </a:lnTo>
                    <a:lnTo>
                      <a:pt x="35217" y="78460"/>
                    </a:lnTo>
                    <a:lnTo>
                      <a:pt x="35433" y="79590"/>
                    </a:lnTo>
                    <a:lnTo>
                      <a:pt x="35509" y="80010"/>
                    </a:lnTo>
                    <a:lnTo>
                      <a:pt x="36690" y="86360"/>
                    </a:lnTo>
                    <a:lnTo>
                      <a:pt x="36703" y="86525"/>
                    </a:lnTo>
                    <a:lnTo>
                      <a:pt x="38214" y="93980"/>
                    </a:lnTo>
                    <a:lnTo>
                      <a:pt x="37731" y="91440"/>
                    </a:lnTo>
                    <a:lnTo>
                      <a:pt x="39116" y="97790"/>
                    </a:lnTo>
                    <a:lnTo>
                      <a:pt x="38468" y="93980"/>
                    </a:lnTo>
                    <a:lnTo>
                      <a:pt x="39116" y="97091"/>
                    </a:lnTo>
                    <a:lnTo>
                      <a:pt x="39154" y="98107"/>
                    </a:lnTo>
                    <a:lnTo>
                      <a:pt x="39268" y="99517"/>
                    </a:lnTo>
                    <a:lnTo>
                      <a:pt x="39687" y="101600"/>
                    </a:lnTo>
                    <a:lnTo>
                      <a:pt x="39941" y="102857"/>
                    </a:lnTo>
                    <a:lnTo>
                      <a:pt x="39700" y="101600"/>
                    </a:lnTo>
                    <a:lnTo>
                      <a:pt x="39890" y="102425"/>
                    </a:lnTo>
                    <a:lnTo>
                      <a:pt x="39776" y="101600"/>
                    </a:lnTo>
                    <a:lnTo>
                      <a:pt x="39255" y="97790"/>
                    </a:lnTo>
                    <a:lnTo>
                      <a:pt x="39319" y="98107"/>
                    </a:lnTo>
                    <a:lnTo>
                      <a:pt x="40182" y="102311"/>
                    </a:lnTo>
                    <a:close/>
                  </a:path>
                  <a:path w="95884" h="331470">
                    <a:moveTo>
                      <a:pt x="40309" y="153441"/>
                    </a:moveTo>
                    <a:lnTo>
                      <a:pt x="39941" y="151815"/>
                    </a:lnTo>
                    <a:lnTo>
                      <a:pt x="39268" y="149860"/>
                    </a:lnTo>
                    <a:lnTo>
                      <a:pt x="40309" y="153441"/>
                    </a:lnTo>
                    <a:close/>
                  </a:path>
                  <a:path w="95884" h="331470">
                    <a:moveTo>
                      <a:pt x="40449" y="106553"/>
                    </a:moveTo>
                    <a:lnTo>
                      <a:pt x="40017" y="103505"/>
                    </a:lnTo>
                    <a:lnTo>
                      <a:pt x="39217" y="99517"/>
                    </a:lnTo>
                    <a:lnTo>
                      <a:pt x="39281" y="100660"/>
                    </a:lnTo>
                    <a:lnTo>
                      <a:pt x="40449" y="106553"/>
                    </a:lnTo>
                    <a:close/>
                  </a:path>
                  <a:path w="95884" h="331470">
                    <a:moveTo>
                      <a:pt x="40525" y="105638"/>
                    </a:moveTo>
                    <a:lnTo>
                      <a:pt x="40081" y="103251"/>
                    </a:lnTo>
                    <a:lnTo>
                      <a:pt x="39890" y="102425"/>
                    </a:lnTo>
                    <a:lnTo>
                      <a:pt x="39928" y="102704"/>
                    </a:lnTo>
                    <a:lnTo>
                      <a:pt x="40525" y="105638"/>
                    </a:lnTo>
                    <a:close/>
                  </a:path>
                  <a:path w="95884" h="331470">
                    <a:moveTo>
                      <a:pt x="40589" y="112712"/>
                    </a:moveTo>
                    <a:lnTo>
                      <a:pt x="40500" y="111760"/>
                    </a:lnTo>
                    <a:lnTo>
                      <a:pt x="40589" y="112712"/>
                    </a:lnTo>
                    <a:close/>
                  </a:path>
                  <a:path w="95884" h="331470">
                    <a:moveTo>
                      <a:pt x="40665" y="114300"/>
                    </a:moveTo>
                    <a:lnTo>
                      <a:pt x="40462" y="113030"/>
                    </a:lnTo>
                    <a:lnTo>
                      <a:pt x="40068" y="110490"/>
                    </a:lnTo>
                    <a:lnTo>
                      <a:pt x="39890" y="109778"/>
                    </a:lnTo>
                    <a:lnTo>
                      <a:pt x="39751" y="109220"/>
                    </a:lnTo>
                    <a:lnTo>
                      <a:pt x="40360" y="112674"/>
                    </a:lnTo>
                    <a:lnTo>
                      <a:pt x="40424" y="113030"/>
                    </a:lnTo>
                    <a:lnTo>
                      <a:pt x="40640" y="114300"/>
                    </a:lnTo>
                    <a:close/>
                  </a:path>
                  <a:path w="95884" h="331470">
                    <a:moveTo>
                      <a:pt x="40678" y="105867"/>
                    </a:moveTo>
                    <a:lnTo>
                      <a:pt x="40551" y="105029"/>
                    </a:lnTo>
                    <a:lnTo>
                      <a:pt x="39789" y="101600"/>
                    </a:lnTo>
                    <a:lnTo>
                      <a:pt x="40144" y="103505"/>
                    </a:lnTo>
                    <a:lnTo>
                      <a:pt x="40678" y="105867"/>
                    </a:lnTo>
                    <a:close/>
                  </a:path>
                  <a:path w="95884" h="331470">
                    <a:moveTo>
                      <a:pt x="40690" y="100761"/>
                    </a:moveTo>
                    <a:lnTo>
                      <a:pt x="40627" y="100330"/>
                    </a:lnTo>
                    <a:lnTo>
                      <a:pt x="39928" y="97320"/>
                    </a:lnTo>
                    <a:lnTo>
                      <a:pt x="39992" y="97790"/>
                    </a:lnTo>
                    <a:lnTo>
                      <a:pt x="40043" y="98107"/>
                    </a:lnTo>
                    <a:lnTo>
                      <a:pt x="40690" y="100761"/>
                    </a:lnTo>
                    <a:close/>
                  </a:path>
                  <a:path w="95884" h="331470">
                    <a:moveTo>
                      <a:pt x="40868" y="107530"/>
                    </a:moveTo>
                    <a:lnTo>
                      <a:pt x="39941" y="102857"/>
                    </a:lnTo>
                    <a:lnTo>
                      <a:pt x="40081" y="103797"/>
                    </a:lnTo>
                    <a:lnTo>
                      <a:pt x="40767" y="107200"/>
                    </a:lnTo>
                    <a:lnTo>
                      <a:pt x="40868" y="107530"/>
                    </a:lnTo>
                    <a:close/>
                  </a:path>
                  <a:path w="95884" h="331470">
                    <a:moveTo>
                      <a:pt x="40932" y="107645"/>
                    </a:moveTo>
                    <a:lnTo>
                      <a:pt x="40525" y="105638"/>
                    </a:lnTo>
                    <a:lnTo>
                      <a:pt x="40817" y="107200"/>
                    </a:lnTo>
                    <a:lnTo>
                      <a:pt x="40932" y="107645"/>
                    </a:lnTo>
                    <a:close/>
                  </a:path>
                  <a:path w="95884" h="331470">
                    <a:moveTo>
                      <a:pt x="41021" y="107200"/>
                    </a:moveTo>
                    <a:lnTo>
                      <a:pt x="40906" y="105778"/>
                    </a:lnTo>
                    <a:lnTo>
                      <a:pt x="40182" y="102311"/>
                    </a:lnTo>
                    <a:lnTo>
                      <a:pt x="40551" y="105029"/>
                    </a:lnTo>
                    <a:lnTo>
                      <a:pt x="41021" y="107200"/>
                    </a:lnTo>
                    <a:close/>
                  </a:path>
                  <a:path w="95884" h="331470">
                    <a:moveTo>
                      <a:pt x="41084" y="107950"/>
                    </a:moveTo>
                    <a:lnTo>
                      <a:pt x="40982" y="107200"/>
                    </a:lnTo>
                    <a:lnTo>
                      <a:pt x="40678" y="105867"/>
                    </a:lnTo>
                    <a:lnTo>
                      <a:pt x="40957" y="107683"/>
                    </a:lnTo>
                    <a:lnTo>
                      <a:pt x="41084" y="107950"/>
                    </a:lnTo>
                    <a:close/>
                  </a:path>
                  <a:path w="95884" h="331470">
                    <a:moveTo>
                      <a:pt x="41452" y="109220"/>
                    </a:moveTo>
                    <a:lnTo>
                      <a:pt x="41021" y="107200"/>
                    </a:lnTo>
                    <a:lnTo>
                      <a:pt x="41033" y="107403"/>
                    </a:lnTo>
                    <a:lnTo>
                      <a:pt x="41452" y="109220"/>
                    </a:lnTo>
                    <a:close/>
                  </a:path>
                  <a:path w="95884" h="331470">
                    <a:moveTo>
                      <a:pt x="41465" y="227063"/>
                    </a:moveTo>
                    <a:lnTo>
                      <a:pt x="41097" y="227584"/>
                    </a:lnTo>
                    <a:lnTo>
                      <a:pt x="40728" y="228015"/>
                    </a:lnTo>
                    <a:lnTo>
                      <a:pt x="40347" y="228447"/>
                    </a:lnTo>
                    <a:lnTo>
                      <a:pt x="40716" y="228587"/>
                    </a:lnTo>
                    <a:lnTo>
                      <a:pt x="41135" y="228066"/>
                    </a:lnTo>
                    <a:lnTo>
                      <a:pt x="41465" y="227063"/>
                    </a:lnTo>
                    <a:close/>
                  </a:path>
                  <a:path w="95884" h="331470">
                    <a:moveTo>
                      <a:pt x="41465" y="158750"/>
                    </a:moveTo>
                    <a:lnTo>
                      <a:pt x="41109" y="156210"/>
                    </a:lnTo>
                    <a:lnTo>
                      <a:pt x="40309" y="153441"/>
                    </a:lnTo>
                    <a:lnTo>
                      <a:pt x="41465" y="158750"/>
                    </a:lnTo>
                    <a:close/>
                  </a:path>
                  <a:path w="95884" h="331470">
                    <a:moveTo>
                      <a:pt x="41567" y="112280"/>
                    </a:moveTo>
                    <a:lnTo>
                      <a:pt x="41109" y="108953"/>
                    </a:lnTo>
                    <a:lnTo>
                      <a:pt x="40805" y="107403"/>
                    </a:lnTo>
                    <a:lnTo>
                      <a:pt x="40474" y="106705"/>
                    </a:lnTo>
                    <a:lnTo>
                      <a:pt x="41567" y="112280"/>
                    </a:lnTo>
                    <a:close/>
                  </a:path>
                  <a:path w="95884" h="331470">
                    <a:moveTo>
                      <a:pt x="41579" y="109067"/>
                    </a:moveTo>
                    <a:lnTo>
                      <a:pt x="40767" y="103251"/>
                    </a:lnTo>
                    <a:lnTo>
                      <a:pt x="40678" y="102870"/>
                    </a:lnTo>
                    <a:lnTo>
                      <a:pt x="40855" y="105029"/>
                    </a:lnTo>
                    <a:lnTo>
                      <a:pt x="40957" y="106019"/>
                    </a:lnTo>
                    <a:lnTo>
                      <a:pt x="41579" y="109067"/>
                    </a:lnTo>
                    <a:close/>
                  </a:path>
                  <a:path w="95884" h="331470">
                    <a:moveTo>
                      <a:pt x="41630" y="120357"/>
                    </a:moveTo>
                    <a:lnTo>
                      <a:pt x="41503" y="119380"/>
                    </a:lnTo>
                    <a:lnTo>
                      <a:pt x="41630" y="120357"/>
                    </a:lnTo>
                    <a:close/>
                  </a:path>
                  <a:path w="95884" h="331470">
                    <a:moveTo>
                      <a:pt x="41744" y="226860"/>
                    </a:moveTo>
                    <a:lnTo>
                      <a:pt x="41465" y="227330"/>
                    </a:lnTo>
                    <a:lnTo>
                      <a:pt x="41732" y="227330"/>
                    </a:lnTo>
                    <a:lnTo>
                      <a:pt x="41744" y="226860"/>
                    </a:lnTo>
                    <a:close/>
                  </a:path>
                  <a:path w="95884" h="331470">
                    <a:moveTo>
                      <a:pt x="42087" y="123139"/>
                    </a:moveTo>
                    <a:lnTo>
                      <a:pt x="41922" y="121920"/>
                    </a:lnTo>
                    <a:lnTo>
                      <a:pt x="42037" y="122555"/>
                    </a:lnTo>
                    <a:lnTo>
                      <a:pt x="41948" y="121920"/>
                    </a:lnTo>
                    <a:lnTo>
                      <a:pt x="41795" y="121018"/>
                    </a:lnTo>
                    <a:lnTo>
                      <a:pt x="41897" y="121920"/>
                    </a:lnTo>
                    <a:lnTo>
                      <a:pt x="42087" y="123139"/>
                    </a:lnTo>
                    <a:close/>
                  </a:path>
                  <a:path w="95884" h="331470">
                    <a:moveTo>
                      <a:pt x="42354" y="126034"/>
                    </a:moveTo>
                    <a:lnTo>
                      <a:pt x="42164" y="124460"/>
                    </a:lnTo>
                    <a:lnTo>
                      <a:pt x="42354" y="126034"/>
                    </a:lnTo>
                    <a:close/>
                  </a:path>
                  <a:path w="95884" h="331470">
                    <a:moveTo>
                      <a:pt x="42354" y="125755"/>
                    </a:moveTo>
                    <a:lnTo>
                      <a:pt x="42164" y="123634"/>
                    </a:lnTo>
                    <a:lnTo>
                      <a:pt x="42087" y="123139"/>
                    </a:lnTo>
                    <a:lnTo>
                      <a:pt x="42138" y="124155"/>
                    </a:lnTo>
                    <a:lnTo>
                      <a:pt x="42151" y="124333"/>
                    </a:lnTo>
                    <a:lnTo>
                      <a:pt x="42164" y="124460"/>
                    </a:lnTo>
                    <a:lnTo>
                      <a:pt x="42354" y="125755"/>
                    </a:lnTo>
                    <a:close/>
                  </a:path>
                  <a:path w="95884" h="331470">
                    <a:moveTo>
                      <a:pt x="42773" y="129540"/>
                    </a:moveTo>
                    <a:lnTo>
                      <a:pt x="42481" y="127000"/>
                    </a:lnTo>
                    <a:lnTo>
                      <a:pt x="42773" y="129540"/>
                    </a:lnTo>
                    <a:close/>
                  </a:path>
                  <a:path w="95884" h="331470">
                    <a:moveTo>
                      <a:pt x="42849" y="130048"/>
                    </a:moveTo>
                    <a:lnTo>
                      <a:pt x="42672" y="128270"/>
                    </a:lnTo>
                    <a:lnTo>
                      <a:pt x="42748" y="129197"/>
                    </a:lnTo>
                    <a:lnTo>
                      <a:pt x="42849" y="130048"/>
                    </a:lnTo>
                    <a:close/>
                  </a:path>
                  <a:path w="95884" h="331470">
                    <a:moveTo>
                      <a:pt x="42913" y="118592"/>
                    </a:moveTo>
                    <a:lnTo>
                      <a:pt x="42316" y="114300"/>
                    </a:lnTo>
                    <a:lnTo>
                      <a:pt x="41008" y="107950"/>
                    </a:lnTo>
                    <a:lnTo>
                      <a:pt x="40932" y="107645"/>
                    </a:lnTo>
                    <a:lnTo>
                      <a:pt x="41986" y="113004"/>
                    </a:lnTo>
                    <a:lnTo>
                      <a:pt x="42913" y="118592"/>
                    </a:lnTo>
                    <a:close/>
                  </a:path>
                  <a:path w="95884" h="331470">
                    <a:moveTo>
                      <a:pt x="42938" y="92887"/>
                    </a:moveTo>
                    <a:lnTo>
                      <a:pt x="42926" y="92710"/>
                    </a:lnTo>
                    <a:lnTo>
                      <a:pt x="42938" y="92887"/>
                    </a:lnTo>
                    <a:close/>
                  </a:path>
                  <a:path w="95884" h="331470">
                    <a:moveTo>
                      <a:pt x="42964" y="110337"/>
                    </a:moveTo>
                    <a:lnTo>
                      <a:pt x="41516" y="104140"/>
                    </a:lnTo>
                    <a:lnTo>
                      <a:pt x="40690" y="100761"/>
                    </a:lnTo>
                    <a:lnTo>
                      <a:pt x="40792" y="101523"/>
                    </a:lnTo>
                    <a:lnTo>
                      <a:pt x="41440" y="104140"/>
                    </a:lnTo>
                    <a:lnTo>
                      <a:pt x="42964" y="110337"/>
                    </a:lnTo>
                    <a:close/>
                  </a:path>
                  <a:path w="95884" h="331470">
                    <a:moveTo>
                      <a:pt x="43053" y="119380"/>
                    </a:moveTo>
                    <a:lnTo>
                      <a:pt x="42976" y="118999"/>
                    </a:lnTo>
                    <a:lnTo>
                      <a:pt x="41808" y="113030"/>
                    </a:lnTo>
                    <a:lnTo>
                      <a:pt x="43053" y="119608"/>
                    </a:lnTo>
                    <a:lnTo>
                      <a:pt x="43027" y="119380"/>
                    </a:lnTo>
                    <a:close/>
                  </a:path>
                  <a:path w="95884" h="331470">
                    <a:moveTo>
                      <a:pt x="43065" y="248399"/>
                    </a:moveTo>
                    <a:lnTo>
                      <a:pt x="42164" y="247256"/>
                    </a:lnTo>
                    <a:lnTo>
                      <a:pt x="41427" y="246329"/>
                    </a:lnTo>
                    <a:lnTo>
                      <a:pt x="39712" y="244309"/>
                    </a:lnTo>
                    <a:lnTo>
                      <a:pt x="38125" y="242036"/>
                    </a:lnTo>
                    <a:lnTo>
                      <a:pt x="38011" y="239649"/>
                    </a:lnTo>
                    <a:lnTo>
                      <a:pt x="37096" y="237629"/>
                    </a:lnTo>
                    <a:lnTo>
                      <a:pt x="36741" y="234403"/>
                    </a:lnTo>
                    <a:lnTo>
                      <a:pt x="36995" y="233210"/>
                    </a:lnTo>
                    <a:lnTo>
                      <a:pt x="37490" y="232257"/>
                    </a:lnTo>
                    <a:lnTo>
                      <a:pt x="38950" y="230441"/>
                    </a:lnTo>
                    <a:lnTo>
                      <a:pt x="39408" y="229400"/>
                    </a:lnTo>
                    <a:lnTo>
                      <a:pt x="40347" y="228447"/>
                    </a:lnTo>
                    <a:lnTo>
                      <a:pt x="39979" y="228282"/>
                    </a:lnTo>
                    <a:lnTo>
                      <a:pt x="39687" y="227558"/>
                    </a:lnTo>
                    <a:lnTo>
                      <a:pt x="39801" y="225552"/>
                    </a:lnTo>
                    <a:lnTo>
                      <a:pt x="38404" y="229349"/>
                    </a:lnTo>
                    <a:lnTo>
                      <a:pt x="34556" y="233489"/>
                    </a:lnTo>
                    <a:lnTo>
                      <a:pt x="32537" y="237490"/>
                    </a:lnTo>
                    <a:lnTo>
                      <a:pt x="36626" y="240893"/>
                    </a:lnTo>
                    <a:lnTo>
                      <a:pt x="35839" y="246113"/>
                    </a:lnTo>
                    <a:lnTo>
                      <a:pt x="36436" y="244309"/>
                    </a:lnTo>
                    <a:lnTo>
                      <a:pt x="38912" y="254660"/>
                    </a:lnTo>
                    <a:lnTo>
                      <a:pt x="40703" y="247256"/>
                    </a:lnTo>
                    <a:lnTo>
                      <a:pt x="43065" y="248399"/>
                    </a:lnTo>
                    <a:close/>
                  </a:path>
                  <a:path w="95884" h="331470">
                    <a:moveTo>
                      <a:pt x="43141" y="96596"/>
                    </a:moveTo>
                    <a:lnTo>
                      <a:pt x="43027" y="94538"/>
                    </a:lnTo>
                    <a:lnTo>
                      <a:pt x="42748" y="93472"/>
                    </a:lnTo>
                    <a:lnTo>
                      <a:pt x="42900" y="95034"/>
                    </a:lnTo>
                    <a:lnTo>
                      <a:pt x="43141" y="96596"/>
                    </a:lnTo>
                    <a:close/>
                  </a:path>
                  <a:path w="95884" h="331470">
                    <a:moveTo>
                      <a:pt x="43180" y="254393"/>
                    </a:moveTo>
                    <a:lnTo>
                      <a:pt x="42405" y="255968"/>
                    </a:lnTo>
                    <a:lnTo>
                      <a:pt x="40170" y="257657"/>
                    </a:lnTo>
                    <a:lnTo>
                      <a:pt x="38722" y="258267"/>
                    </a:lnTo>
                    <a:lnTo>
                      <a:pt x="37058" y="258838"/>
                    </a:lnTo>
                    <a:lnTo>
                      <a:pt x="36245" y="258495"/>
                    </a:lnTo>
                    <a:lnTo>
                      <a:pt x="34505" y="257035"/>
                    </a:lnTo>
                    <a:lnTo>
                      <a:pt x="32410" y="255282"/>
                    </a:lnTo>
                    <a:lnTo>
                      <a:pt x="33883" y="251650"/>
                    </a:lnTo>
                    <a:lnTo>
                      <a:pt x="34975" y="248666"/>
                    </a:lnTo>
                    <a:lnTo>
                      <a:pt x="35369" y="247548"/>
                    </a:lnTo>
                    <a:lnTo>
                      <a:pt x="33324" y="248666"/>
                    </a:lnTo>
                    <a:lnTo>
                      <a:pt x="29527" y="248399"/>
                    </a:lnTo>
                    <a:lnTo>
                      <a:pt x="28232" y="247954"/>
                    </a:lnTo>
                    <a:lnTo>
                      <a:pt x="26403" y="247523"/>
                    </a:lnTo>
                    <a:lnTo>
                      <a:pt x="25806" y="247421"/>
                    </a:lnTo>
                    <a:lnTo>
                      <a:pt x="25234" y="247421"/>
                    </a:lnTo>
                    <a:lnTo>
                      <a:pt x="23279" y="247078"/>
                    </a:lnTo>
                    <a:lnTo>
                      <a:pt x="20891" y="246595"/>
                    </a:lnTo>
                    <a:lnTo>
                      <a:pt x="19037" y="246380"/>
                    </a:lnTo>
                    <a:lnTo>
                      <a:pt x="23774" y="249555"/>
                    </a:lnTo>
                    <a:lnTo>
                      <a:pt x="22047" y="251167"/>
                    </a:lnTo>
                    <a:lnTo>
                      <a:pt x="15862" y="254114"/>
                    </a:lnTo>
                    <a:lnTo>
                      <a:pt x="11366" y="255054"/>
                    </a:lnTo>
                    <a:lnTo>
                      <a:pt x="12344" y="257962"/>
                    </a:lnTo>
                    <a:lnTo>
                      <a:pt x="14566" y="258368"/>
                    </a:lnTo>
                    <a:lnTo>
                      <a:pt x="16929" y="258597"/>
                    </a:lnTo>
                    <a:lnTo>
                      <a:pt x="19367" y="258737"/>
                    </a:lnTo>
                    <a:lnTo>
                      <a:pt x="21221" y="258800"/>
                    </a:lnTo>
                    <a:lnTo>
                      <a:pt x="21958" y="258864"/>
                    </a:lnTo>
                    <a:lnTo>
                      <a:pt x="22440" y="258838"/>
                    </a:lnTo>
                    <a:lnTo>
                      <a:pt x="22453" y="258686"/>
                    </a:lnTo>
                    <a:lnTo>
                      <a:pt x="23545" y="258127"/>
                    </a:lnTo>
                    <a:lnTo>
                      <a:pt x="25019" y="257429"/>
                    </a:lnTo>
                    <a:lnTo>
                      <a:pt x="26517" y="257035"/>
                    </a:lnTo>
                    <a:lnTo>
                      <a:pt x="28028" y="257810"/>
                    </a:lnTo>
                    <a:lnTo>
                      <a:pt x="28194" y="260908"/>
                    </a:lnTo>
                    <a:lnTo>
                      <a:pt x="26873" y="263232"/>
                    </a:lnTo>
                    <a:lnTo>
                      <a:pt x="24930" y="264350"/>
                    </a:lnTo>
                    <a:lnTo>
                      <a:pt x="22136" y="265087"/>
                    </a:lnTo>
                    <a:lnTo>
                      <a:pt x="23622" y="266509"/>
                    </a:lnTo>
                    <a:lnTo>
                      <a:pt x="12293" y="261581"/>
                    </a:lnTo>
                    <a:lnTo>
                      <a:pt x="21755" y="268287"/>
                    </a:lnTo>
                    <a:lnTo>
                      <a:pt x="14566" y="268909"/>
                    </a:lnTo>
                    <a:lnTo>
                      <a:pt x="4076" y="268820"/>
                    </a:lnTo>
                    <a:lnTo>
                      <a:pt x="876" y="268617"/>
                    </a:lnTo>
                    <a:lnTo>
                      <a:pt x="0" y="270738"/>
                    </a:lnTo>
                    <a:lnTo>
                      <a:pt x="17068" y="279095"/>
                    </a:lnTo>
                    <a:lnTo>
                      <a:pt x="18770" y="279069"/>
                    </a:lnTo>
                    <a:lnTo>
                      <a:pt x="40589" y="266509"/>
                    </a:lnTo>
                    <a:lnTo>
                      <a:pt x="41884" y="263994"/>
                    </a:lnTo>
                    <a:lnTo>
                      <a:pt x="42583" y="258838"/>
                    </a:lnTo>
                    <a:lnTo>
                      <a:pt x="43180" y="254393"/>
                    </a:lnTo>
                    <a:close/>
                  </a:path>
                  <a:path w="95884" h="331470">
                    <a:moveTo>
                      <a:pt x="43180" y="132676"/>
                    </a:moveTo>
                    <a:lnTo>
                      <a:pt x="43129" y="132080"/>
                    </a:lnTo>
                    <a:lnTo>
                      <a:pt x="43180" y="132676"/>
                    </a:lnTo>
                    <a:close/>
                  </a:path>
                  <a:path w="95884" h="331470">
                    <a:moveTo>
                      <a:pt x="43205" y="132080"/>
                    </a:moveTo>
                    <a:lnTo>
                      <a:pt x="43027" y="130810"/>
                    </a:lnTo>
                    <a:lnTo>
                      <a:pt x="43180" y="132080"/>
                    </a:lnTo>
                    <a:close/>
                  </a:path>
                  <a:path w="95884" h="331470">
                    <a:moveTo>
                      <a:pt x="43522" y="96520"/>
                    </a:moveTo>
                    <a:lnTo>
                      <a:pt x="42938" y="92887"/>
                    </a:lnTo>
                    <a:lnTo>
                      <a:pt x="43027" y="94437"/>
                    </a:lnTo>
                    <a:lnTo>
                      <a:pt x="43522" y="96520"/>
                    </a:lnTo>
                    <a:close/>
                  </a:path>
                  <a:path w="95884" h="331470">
                    <a:moveTo>
                      <a:pt x="44107" y="127063"/>
                    </a:moveTo>
                    <a:lnTo>
                      <a:pt x="43802" y="124968"/>
                    </a:lnTo>
                    <a:lnTo>
                      <a:pt x="43307" y="122758"/>
                    </a:lnTo>
                    <a:lnTo>
                      <a:pt x="44107" y="127063"/>
                    </a:lnTo>
                    <a:close/>
                  </a:path>
                  <a:path w="95884" h="331470">
                    <a:moveTo>
                      <a:pt x="44107" y="88201"/>
                    </a:moveTo>
                    <a:lnTo>
                      <a:pt x="43980" y="85051"/>
                    </a:lnTo>
                    <a:lnTo>
                      <a:pt x="43688" y="82550"/>
                    </a:lnTo>
                    <a:lnTo>
                      <a:pt x="44107" y="88201"/>
                    </a:lnTo>
                    <a:close/>
                  </a:path>
                  <a:path w="95884" h="331470">
                    <a:moveTo>
                      <a:pt x="44119" y="142570"/>
                    </a:moveTo>
                    <a:lnTo>
                      <a:pt x="44107" y="142240"/>
                    </a:lnTo>
                    <a:lnTo>
                      <a:pt x="44119" y="142570"/>
                    </a:lnTo>
                    <a:close/>
                  </a:path>
                  <a:path w="95884" h="331470">
                    <a:moveTo>
                      <a:pt x="44297" y="143510"/>
                    </a:moveTo>
                    <a:lnTo>
                      <a:pt x="44196" y="142976"/>
                    </a:lnTo>
                    <a:lnTo>
                      <a:pt x="44234" y="143510"/>
                    </a:lnTo>
                    <a:lnTo>
                      <a:pt x="44246" y="143649"/>
                    </a:lnTo>
                    <a:lnTo>
                      <a:pt x="44246" y="143510"/>
                    </a:lnTo>
                    <a:close/>
                  </a:path>
                  <a:path w="95884" h="331470">
                    <a:moveTo>
                      <a:pt x="44348" y="91440"/>
                    </a:moveTo>
                    <a:lnTo>
                      <a:pt x="44107" y="88201"/>
                    </a:lnTo>
                    <a:lnTo>
                      <a:pt x="44196" y="90373"/>
                    </a:lnTo>
                    <a:lnTo>
                      <a:pt x="44348" y="91440"/>
                    </a:lnTo>
                    <a:close/>
                  </a:path>
                  <a:path w="95884" h="331470">
                    <a:moveTo>
                      <a:pt x="44361" y="144780"/>
                    </a:moveTo>
                    <a:lnTo>
                      <a:pt x="44259" y="143738"/>
                    </a:lnTo>
                    <a:lnTo>
                      <a:pt x="44335" y="144780"/>
                    </a:lnTo>
                    <a:close/>
                  </a:path>
                  <a:path w="95884" h="331470">
                    <a:moveTo>
                      <a:pt x="44564" y="199199"/>
                    </a:moveTo>
                    <a:lnTo>
                      <a:pt x="44488" y="201320"/>
                    </a:lnTo>
                    <a:lnTo>
                      <a:pt x="44564" y="199199"/>
                    </a:lnTo>
                    <a:close/>
                  </a:path>
                  <a:path w="95884" h="331470">
                    <a:moveTo>
                      <a:pt x="44716" y="129514"/>
                    </a:moveTo>
                    <a:lnTo>
                      <a:pt x="44361" y="127000"/>
                    </a:lnTo>
                    <a:lnTo>
                      <a:pt x="43992" y="125831"/>
                    </a:lnTo>
                    <a:lnTo>
                      <a:pt x="44716" y="129514"/>
                    </a:lnTo>
                    <a:close/>
                  </a:path>
                  <a:path w="95884" h="331470">
                    <a:moveTo>
                      <a:pt x="45034" y="181610"/>
                    </a:moveTo>
                    <a:lnTo>
                      <a:pt x="44526" y="194310"/>
                    </a:lnTo>
                    <a:lnTo>
                      <a:pt x="44907" y="192379"/>
                    </a:lnTo>
                    <a:lnTo>
                      <a:pt x="45034" y="191401"/>
                    </a:lnTo>
                    <a:lnTo>
                      <a:pt x="44970" y="188772"/>
                    </a:lnTo>
                    <a:lnTo>
                      <a:pt x="45034" y="181610"/>
                    </a:lnTo>
                    <a:close/>
                  </a:path>
                  <a:path w="95884" h="331470">
                    <a:moveTo>
                      <a:pt x="45097" y="155968"/>
                    </a:moveTo>
                    <a:lnTo>
                      <a:pt x="45021" y="155028"/>
                    </a:lnTo>
                    <a:lnTo>
                      <a:pt x="45008" y="154813"/>
                    </a:lnTo>
                    <a:lnTo>
                      <a:pt x="44945" y="153771"/>
                    </a:lnTo>
                    <a:lnTo>
                      <a:pt x="44958" y="154305"/>
                    </a:lnTo>
                    <a:lnTo>
                      <a:pt x="44970" y="154940"/>
                    </a:lnTo>
                    <a:lnTo>
                      <a:pt x="45046" y="156210"/>
                    </a:lnTo>
                    <a:lnTo>
                      <a:pt x="45008" y="154940"/>
                    </a:lnTo>
                    <a:lnTo>
                      <a:pt x="45034" y="155359"/>
                    </a:lnTo>
                    <a:lnTo>
                      <a:pt x="45021" y="155079"/>
                    </a:lnTo>
                    <a:lnTo>
                      <a:pt x="45097" y="155968"/>
                    </a:lnTo>
                    <a:close/>
                  </a:path>
                  <a:path w="95884" h="331470">
                    <a:moveTo>
                      <a:pt x="45186" y="158750"/>
                    </a:moveTo>
                    <a:lnTo>
                      <a:pt x="45173" y="158115"/>
                    </a:lnTo>
                    <a:lnTo>
                      <a:pt x="45173" y="158750"/>
                    </a:lnTo>
                    <a:close/>
                  </a:path>
                  <a:path w="95884" h="331470">
                    <a:moveTo>
                      <a:pt x="45212" y="87630"/>
                    </a:moveTo>
                    <a:lnTo>
                      <a:pt x="44881" y="87630"/>
                    </a:lnTo>
                    <a:lnTo>
                      <a:pt x="45199" y="90373"/>
                    </a:lnTo>
                    <a:lnTo>
                      <a:pt x="45212" y="87630"/>
                    </a:lnTo>
                    <a:close/>
                  </a:path>
                  <a:path w="95884" h="331470">
                    <a:moveTo>
                      <a:pt x="45237" y="168529"/>
                    </a:moveTo>
                    <a:lnTo>
                      <a:pt x="45224" y="168910"/>
                    </a:lnTo>
                    <a:lnTo>
                      <a:pt x="45237" y="168529"/>
                    </a:lnTo>
                    <a:close/>
                  </a:path>
                  <a:path w="95884" h="331470">
                    <a:moveTo>
                      <a:pt x="45288" y="167005"/>
                    </a:moveTo>
                    <a:lnTo>
                      <a:pt x="45262" y="167640"/>
                    </a:lnTo>
                    <a:lnTo>
                      <a:pt x="45275" y="167894"/>
                    </a:lnTo>
                    <a:lnTo>
                      <a:pt x="45288" y="167640"/>
                    </a:lnTo>
                    <a:lnTo>
                      <a:pt x="45288" y="167005"/>
                    </a:lnTo>
                    <a:close/>
                  </a:path>
                  <a:path w="95884" h="331470">
                    <a:moveTo>
                      <a:pt x="45643" y="87630"/>
                    </a:moveTo>
                    <a:lnTo>
                      <a:pt x="44475" y="77470"/>
                    </a:lnTo>
                    <a:lnTo>
                      <a:pt x="45212" y="87630"/>
                    </a:lnTo>
                    <a:lnTo>
                      <a:pt x="45643" y="87630"/>
                    </a:lnTo>
                    <a:close/>
                  </a:path>
                  <a:path w="95884" h="331470">
                    <a:moveTo>
                      <a:pt x="46215" y="177800"/>
                    </a:moveTo>
                    <a:lnTo>
                      <a:pt x="46088" y="175336"/>
                    </a:lnTo>
                    <a:lnTo>
                      <a:pt x="45999" y="174218"/>
                    </a:lnTo>
                    <a:lnTo>
                      <a:pt x="46101" y="177800"/>
                    </a:lnTo>
                    <a:close/>
                  </a:path>
                  <a:path w="95884" h="331470">
                    <a:moveTo>
                      <a:pt x="46837" y="135864"/>
                    </a:moveTo>
                    <a:lnTo>
                      <a:pt x="46380" y="133350"/>
                    </a:lnTo>
                    <a:lnTo>
                      <a:pt x="46228" y="133350"/>
                    </a:lnTo>
                    <a:lnTo>
                      <a:pt x="46837" y="135864"/>
                    </a:lnTo>
                    <a:close/>
                  </a:path>
                  <a:path w="95884" h="331470">
                    <a:moveTo>
                      <a:pt x="46951" y="44234"/>
                    </a:moveTo>
                    <a:lnTo>
                      <a:pt x="46901" y="42113"/>
                    </a:lnTo>
                    <a:lnTo>
                      <a:pt x="46812" y="41910"/>
                    </a:lnTo>
                    <a:lnTo>
                      <a:pt x="46951" y="44234"/>
                    </a:lnTo>
                    <a:close/>
                  </a:path>
                  <a:path w="95884" h="331470">
                    <a:moveTo>
                      <a:pt x="47967" y="59690"/>
                    </a:moveTo>
                    <a:lnTo>
                      <a:pt x="46951" y="44234"/>
                    </a:lnTo>
                    <a:lnTo>
                      <a:pt x="47091" y="49530"/>
                    </a:lnTo>
                    <a:lnTo>
                      <a:pt x="47205" y="52374"/>
                    </a:lnTo>
                    <a:lnTo>
                      <a:pt x="47663" y="60960"/>
                    </a:lnTo>
                    <a:lnTo>
                      <a:pt x="47967" y="59690"/>
                    </a:lnTo>
                    <a:close/>
                  </a:path>
                  <a:path w="95884" h="331470">
                    <a:moveTo>
                      <a:pt x="48082" y="254203"/>
                    </a:moveTo>
                    <a:lnTo>
                      <a:pt x="48006" y="253720"/>
                    </a:lnTo>
                    <a:lnTo>
                      <a:pt x="47929" y="253263"/>
                    </a:lnTo>
                    <a:lnTo>
                      <a:pt x="47840" y="252768"/>
                    </a:lnTo>
                    <a:lnTo>
                      <a:pt x="47904" y="253593"/>
                    </a:lnTo>
                    <a:lnTo>
                      <a:pt x="47993" y="253949"/>
                    </a:lnTo>
                    <a:lnTo>
                      <a:pt x="48082" y="254203"/>
                    </a:lnTo>
                    <a:close/>
                  </a:path>
                  <a:path w="95884" h="331470">
                    <a:moveTo>
                      <a:pt x="48514" y="3975"/>
                    </a:moveTo>
                    <a:lnTo>
                      <a:pt x="48412" y="1270"/>
                    </a:lnTo>
                    <a:lnTo>
                      <a:pt x="48272" y="4876"/>
                    </a:lnTo>
                    <a:lnTo>
                      <a:pt x="48514" y="3975"/>
                    </a:lnTo>
                    <a:close/>
                  </a:path>
                  <a:path w="95884" h="331470">
                    <a:moveTo>
                      <a:pt x="48602" y="53340"/>
                    </a:moveTo>
                    <a:lnTo>
                      <a:pt x="48501" y="52374"/>
                    </a:lnTo>
                    <a:lnTo>
                      <a:pt x="48526" y="53340"/>
                    </a:lnTo>
                    <a:close/>
                  </a:path>
                  <a:path w="95884" h="331470">
                    <a:moveTo>
                      <a:pt x="48679" y="151688"/>
                    </a:moveTo>
                    <a:lnTo>
                      <a:pt x="48666" y="151561"/>
                    </a:lnTo>
                    <a:lnTo>
                      <a:pt x="48450" y="150329"/>
                    </a:lnTo>
                    <a:lnTo>
                      <a:pt x="48679" y="151688"/>
                    </a:lnTo>
                    <a:close/>
                  </a:path>
                  <a:path w="95884" h="331470">
                    <a:moveTo>
                      <a:pt x="49149" y="163106"/>
                    </a:moveTo>
                    <a:lnTo>
                      <a:pt x="48539" y="158750"/>
                    </a:lnTo>
                    <a:lnTo>
                      <a:pt x="49047" y="162560"/>
                    </a:lnTo>
                    <a:lnTo>
                      <a:pt x="49149" y="163106"/>
                    </a:lnTo>
                    <a:close/>
                  </a:path>
                  <a:path w="95884" h="331470">
                    <a:moveTo>
                      <a:pt x="49149" y="67310"/>
                    </a:moveTo>
                    <a:lnTo>
                      <a:pt x="48958" y="59690"/>
                    </a:lnTo>
                    <a:lnTo>
                      <a:pt x="48869" y="57048"/>
                    </a:lnTo>
                    <a:lnTo>
                      <a:pt x="48628" y="55880"/>
                    </a:lnTo>
                    <a:lnTo>
                      <a:pt x="48526" y="53340"/>
                    </a:lnTo>
                    <a:lnTo>
                      <a:pt x="47955" y="53340"/>
                    </a:lnTo>
                    <a:lnTo>
                      <a:pt x="49149" y="67310"/>
                    </a:lnTo>
                    <a:close/>
                  </a:path>
                  <a:path w="95884" h="331470">
                    <a:moveTo>
                      <a:pt x="50165" y="57150"/>
                    </a:moveTo>
                    <a:lnTo>
                      <a:pt x="49949" y="52070"/>
                    </a:lnTo>
                    <a:lnTo>
                      <a:pt x="49784" y="50800"/>
                    </a:lnTo>
                    <a:lnTo>
                      <a:pt x="49606" y="50800"/>
                    </a:lnTo>
                    <a:lnTo>
                      <a:pt x="49491" y="43180"/>
                    </a:lnTo>
                    <a:lnTo>
                      <a:pt x="49466" y="40640"/>
                    </a:lnTo>
                    <a:lnTo>
                      <a:pt x="49809" y="44450"/>
                    </a:lnTo>
                    <a:lnTo>
                      <a:pt x="50088" y="46990"/>
                    </a:lnTo>
                    <a:lnTo>
                      <a:pt x="49707" y="40640"/>
                    </a:lnTo>
                    <a:lnTo>
                      <a:pt x="49479" y="36830"/>
                    </a:lnTo>
                    <a:lnTo>
                      <a:pt x="49403" y="35560"/>
                    </a:lnTo>
                    <a:lnTo>
                      <a:pt x="49326" y="30480"/>
                    </a:lnTo>
                    <a:lnTo>
                      <a:pt x="49682" y="33020"/>
                    </a:lnTo>
                    <a:lnTo>
                      <a:pt x="49504" y="30480"/>
                    </a:lnTo>
                    <a:lnTo>
                      <a:pt x="48856" y="21590"/>
                    </a:lnTo>
                    <a:lnTo>
                      <a:pt x="49136" y="21590"/>
                    </a:lnTo>
                    <a:lnTo>
                      <a:pt x="49022" y="20320"/>
                    </a:lnTo>
                    <a:lnTo>
                      <a:pt x="48577" y="15240"/>
                    </a:lnTo>
                    <a:lnTo>
                      <a:pt x="49047" y="13970"/>
                    </a:lnTo>
                    <a:lnTo>
                      <a:pt x="49568" y="14884"/>
                    </a:lnTo>
                    <a:lnTo>
                      <a:pt x="49199" y="10160"/>
                    </a:lnTo>
                    <a:lnTo>
                      <a:pt x="48564" y="3810"/>
                    </a:lnTo>
                    <a:lnTo>
                      <a:pt x="48552" y="4876"/>
                    </a:lnTo>
                    <a:lnTo>
                      <a:pt x="48666" y="13970"/>
                    </a:lnTo>
                    <a:lnTo>
                      <a:pt x="48158" y="8890"/>
                    </a:lnTo>
                    <a:lnTo>
                      <a:pt x="47561" y="1270"/>
                    </a:lnTo>
                    <a:lnTo>
                      <a:pt x="47231" y="0"/>
                    </a:lnTo>
                    <a:lnTo>
                      <a:pt x="47955" y="12700"/>
                    </a:lnTo>
                    <a:lnTo>
                      <a:pt x="48018" y="17780"/>
                    </a:lnTo>
                    <a:lnTo>
                      <a:pt x="47840" y="20320"/>
                    </a:lnTo>
                    <a:lnTo>
                      <a:pt x="47625" y="16510"/>
                    </a:lnTo>
                    <a:lnTo>
                      <a:pt x="47510" y="14884"/>
                    </a:lnTo>
                    <a:lnTo>
                      <a:pt x="46558" y="6350"/>
                    </a:lnTo>
                    <a:lnTo>
                      <a:pt x="46647" y="1270"/>
                    </a:lnTo>
                    <a:lnTo>
                      <a:pt x="46278" y="2540"/>
                    </a:lnTo>
                    <a:lnTo>
                      <a:pt x="46761" y="17780"/>
                    </a:lnTo>
                    <a:lnTo>
                      <a:pt x="46875" y="25400"/>
                    </a:lnTo>
                    <a:lnTo>
                      <a:pt x="46710" y="27940"/>
                    </a:lnTo>
                    <a:lnTo>
                      <a:pt x="47282" y="31750"/>
                    </a:lnTo>
                    <a:lnTo>
                      <a:pt x="47282" y="30480"/>
                    </a:lnTo>
                    <a:lnTo>
                      <a:pt x="47548" y="30480"/>
                    </a:lnTo>
                    <a:lnTo>
                      <a:pt x="47713" y="38100"/>
                    </a:lnTo>
                    <a:lnTo>
                      <a:pt x="47879" y="36830"/>
                    </a:lnTo>
                    <a:lnTo>
                      <a:pt x="48412" y="45720"/>
                    </a:lnTo>
                    <a:lnTo>
                      <a:pt x="47980" y="41910"/>
                    </a:lnTo>
                    <a:lnTo>
                      <a:pt x="47713" y="40640"/>
                    </a:lnTo>
                    <a:lnTo>
                      <a:pt x="47523" y="39370"/>
                    </a:lnTo>
                    <a:lnTo>
                      <a:pt x="47320" y="33020"/>
                    </a:lnTo>
                    <a:lnTo>
                      <a:pt x="47053" y="33020"/>
                    </a:lnTo>
                    <a:lnTo>
                      <a:pt x="46482" y="31750"/>
                    </a:lnTo>
                    <a:lnTo>
                      <a:pt x="46748" y="38100"/>
                    </a:lnTo>
                    <a:lnTo>
                      <a:pt x="47256" y="41910"/>
                    </a:lnTo>
                    <a:lnTo>
                      <a:pt x="46901" y="41910"/>
                    </a:lnTo>
                    <a:lnTo>
                      <a:pt x="46901" y="42113"/>
                    </a:lnTo>
                    <a:lnTo>
                      <a:pt x="47447" y="43180"/>
                    </a:lnTo>
                    <a:lnTo>
                      <a:pt x="48501" y="52374"/>
                    </a:lnTo>
                    <a:lnTo>
                      <a:pt x="48387" y="49530"/>
                    </a:lnTo>
                    <a:lnTo>
                      <a:pt x="48539" y="49530"/>
                    </a:lnTo>
                    <a:lnTo>
                      <a:pt x="48514" y="45720"/>
                    </a:lnTo>
                    <a:lnTo>
                      <a:pt x="48247" y="40640"/>
                    </a:lnTo>
                    <a:lnTo>
                      <a:pt x="48882" y="46990"/>
                    </a:lnTo>
                    <a:lnTo>
                      <a:pt x="49568" y="50800"/>
                    </a:lnTo>
                    <a:lnTo>
                      <a:pt x="50165" y="57150"/>
                    </a:lnTo>
                    <a:close/>
                  </a:path>
                  <a:path w="95884" h="331470">
                    <a:moveTo>
                      <a:pt x="50266" y="23545"/>
                    </a:moveTo>
                    <a:lnTo>
                      <a:pt x="49771" y="15240"/>
                    </a:lnTo>
                    <a:lnTo>
                      <a:pt x="49568" y="14884"/>
                    </a:lnTo>
                    <a:lnTo>
                      <a:pt x="50266" y="23545"/>
                    </a:lnTo>
                    <a:close/>
                  </a:path>
                  <a:path w="95884" h="331470">
                    <a:moveTo>
                      <a:pt x="51130" y="171056"/>
                    </a:moveTo>
                    <a:lnTo>
                      <a:pt x="50673" y="166687"/>
                    </a:lnTo>
                    <a:lnTo>
                      <a:pt x="50380" y="165100"/>
                    </a:lnTo>
                    <a:lnTo>
                      <a:pt x="50914" y="169926"/>
                    </a:lnTo>
                    <a:lnTo>
                      <a:pt x="51130" y="171056"/>
                    </a:lnTo>
                    <a:close/>
                  </a:path>
                  <a:path w="95884" h="331470">
                    <a:moveTo>
                      <a:pt x="51358" y="169951"/>
                    </a:moveTo>
                    <a:lnTo>
                      <a:pt x="51130" y="168910"/>
                    </a:lnTo>
                    <a:lnTo>
                      <a:pt x="50990" y="167640"/>
                    </a:lnTo>
                    <a:lnTo>
                      <a:pt x="51041" y="168910"/>
                    </a:lnTo>
                    <a:lnTo>
                      <a:pt x="51358" y="169951"/>
                    </a:lnTo>
                    <a:close/>
                  </a:path>
                  <a:path w="95884" h="331470">
                    <a:moveTo>
                      <a:pt x="51511" y="175260"/>
                    </a:moveTo>
                    <a:lnTo>
                      <a:pt x="50914" y="169926"/>
                    </a:lnTo>
                    <a:lnTo>
                      <a:pt x="50800" y="169329"/>
                    </a:lnTo>
                    <a:lnTo>
                      <a:pt x="51511" y="175260"/>
                    </a:lnTo>
                    <a:close/>
                  </a:path>
                  <a:path w="95884" h="331470">
                    <a:moveTo>
                      <a:pt x="51523" y="18034"/>
                    </a:moveTo>
                    <a:lnTo>
                      <a:pt x="51485" y="12661"/>
                    </a:lnTo>
                    <a:lnTo>
                      <a:pt x="51460" y="17018"/>
                    </a:lnTo>
                    <a:lnTo>
                      <a:pt x="51523" y="18034"/>
                    </a:lnTo>
                    <a:close/>
                  </a:path>
                  <a:path w="95884" h="331470">
                    <a:moveTo>
                      <a:pt x="51917" y="153568"/>
                    </a:moveTo>
                    <a:lnTo>
                      <a:pt x="51130" y="150241"/>
                    </a:lnTo>
                    <a:lnTo>
                      <a:pt x="51574" y="152361"/>
                    </a:lnTo>
                    <a:lnTo>
                      <a:pt x="51917" y="153568"/>
                    </a:lnTo>
                    <a:close/>
                  </a:path>
                  <a:path w="95884" h="331470">
                    <a:moveTo>
                      <a:pt x="52057" y="179070"/>
                    </a:moveTo>
                    <a:lnTo>
                      <a:pt x="51460" y="172720"/>
                    </a:lnTo>
                    <a:lnTo>
                      <a:pt x="51130" y="171056"/>
                    </a:lnTo>
                    <a:lnTo>
                      <a:pt x="51816" y="177698"/>
                    </a:lnTo>
                    <a:lnTo>
                      <a:pt x="51854" y="177952"/>
                    </a:lnTo>
                    <a:lnTo>
                      <a:pt x="52057" y="179070"/>
                    </a:lnTo>
                    <a:close/>
                  </a:path>
                  <a:path w="95884" h="331470">
                    <a:moveTo>
                      <a:pt x="52120" y="254393"/>
                    </a:moveTo>
                    <a:lnTo>
                      <a:pt x="52108" y="255219"/>
                    </a:lnTo>
                    <a:lnTo>
                      <a:pt x="52120" y="255346"/>
                    </a:lnTo>
                    <a:lnTo>
                      <a:pt x="52120" y="254393"/>
                    </a:lnTo>
                    <a:close/>
                  </a:path>
                  <a:path w="95884" h="331470">
                    <a:moveTo>
                      <a:pt x="52489" y="155968"/>
                    </a:moveTo>
                    <a:lnTo>
                      <a:pt x="52235" y="154660"/>
                    </a:lnTo>
                    <a:lnTo>
                      <a:pt x="52171" y="154457"/>
                    </a:lnTo>
                    <a:lnTo>
                      <a:pt x="52324" y="155308"/>
                    </a:lnTo>
                    <a:lnTo>
                      <a:pt x="52489" y="155968"/>
                    </a:lnTo>
                    <a:close/>
                  </a:path>
                  <a:path w="95884" h="331470">
                    <a:moveTo>
                      <a:pt x="52832" y="189331"/>
                    </a:moveTo>
                    <a:lnTo>
                      <a:pt x="52362" y="186029"/>
                    </a:lnTo>
                    <a:lnTo>
                      <a:pt x="52362" y="186690"/>
                    </a:lnTo>
                    <a:lnTo>
                      <a:pt x="52832" y="189331"/>
                    </a:lnTo>
                    <a:close/>
                  </a:path>
                  <a:path w="95884" h="331470">
                    <a:moveTo>
                      <a:pt x="52895" y="158750"/>
                    </a:moveTo>
                    <a:lnTo>
                      <a:pt x="52324" y="155308"/>
                    </a:lnTo>
                    <a:lnTo>
                      <a:pt x="51600" y="152463"/>
                    </a:lnTo>
                    <a:lnTo>
                      <a:pt x="52895" y="158750"/>
                    </a:lnTo>
                    <a:close/>
                  </a:path>
                  <a:path w="95884" h="331470">
                    <a:moveTo>
                      <a:pt x="52933" y="268744"/>
                    </a:moveTo>
                    <a:lnTo>
                      <a:pt x="52730" y="266166"/>
                    </a:lnTo>
                    <a:lnTo>
                      <a:pt x="52717" y="266865"/>
                    </a:lnTo>
                    <a:lnTo>
                      <a:pt x="52933" y="268744"/>
                    </a:lnTo>
                    <a:close/>
                  </a:path>
                  <a:path w="95884" h="331470">
                    <a:moveTo>
                      <a:pt x="53009" y="187502"/>
                    </a:moveTo>
                    <a:lnTo>
                      <a:pt x="52387" y="181610"/>
                    </a:lnTo>
                    <a:lnTo>
                      <a:pt x="52527" y="184010"/>
                    </a:lnTo>
                    <a:lnTo>
                      <a:pt x="53009" y="187502"/>
                    </a:lnTo>
                    <a:close/>
                  </a:path>
                  <a:path w="95884" h="331470">
                    <a:moveTo>
                      <a:pt x="53073" y="260350"/>
                    </a:moveTo>
                    <a:lnTo>
                      <a:pt x="52120" y="256540"/>
                    </a:lnTo>
                    <a:lnTo>
                      <a:pt x="52108" y="261620"/>
                    </a:lnTo>
                    <a:lnTo>
                      <a:pt x="52705" y="260350"/>
                    </a:lnTo>
                    <a:lnTo>
                      <a:pt x="52628" y="264795"/>
                    </a:lnTo>
                    <a:lnTo>
                      <a:pt x="52730" y="266166"/>
                    </a:lnTo>
                    <a:lnTo>
                      <a:pt x="53073" y="260350"/>
                    </a:lnTo>
                    <a:close/>
                  </a:path>
                  <a:path w="95884" h="331470">
                    <a:moveTo>
                      <a:pt x="53555" y="192582"/>
                    </a:moveTo>
                    <a:lnTo>
                      <a:pt x="53060" y="187960"/>
                    </a:lnTo>
                    <a:lnTo>
                      <a:pt x="52768" y="186690"/>
                    </a:lnTo>
                    <a:lnTo>
                      <a:pt x="51930" y="178663"/>
                    </a:lnTo>
                    <a:lnTo>
                      <a:pt x="51816" y="177698"/>
                    </a:lnTo>
                    <a:lnTo>
                      <a:pt x="51257" y="174561"/>
                    </a:lnTo>
                    <a:lnTo>
                      <a:pt x="52006" y="181571"/>
                    </a:lnTo>
                    <a:lnTo>
                      <a:pt x="53555" y="192582"/>
                    </a:lnTo>
                    <a:close/>
                  </a:path>
                  <a:path w="95884" h="331470">
                    <a:moveTo>
                      <a:pt x="54127" y="191249"/>
                    </a:moveTo>
                    <a:lnTo>
                      <a:pt x="54013" y="189966"/>
                    </a:lnTo>
                    <a:lnTo>
                      <a:pt x="53886" y="189230"/>
                    </a:lnTo>
                    <a:lnTo>
                      <a:pt x="54127" y="191249"/>
                    </a:lnTo>
                    <a:close/>
                  </a:path>
                  <a:path w="95884" h="331470">
                    <a:moveTo>
                      <a:pt x="54305" y="191668"/>
                    </a:moveTo>
                    <a:lnTo>
                      <a:pt x="54190" y="190665"/>
                    </a:lnTo>
                    <a:lnTo>
                      <a:pt x="53962" y="189230"/>
                    </a:lnTo>
                    <a:lnTo>
                      <a:pt x="54013" y="189750"/>
                    </a:lnTo>
                    <a:lnTo>
                      <a:pt x="54127" y="190665"/>
                    </a:lnTo>
                    <a:lnTo>
                      <a:pt x="54305" y="191668"/>
                    </a:lnTo>
                    <a:close/>
                  </a:path>
                  <a:path w="95884" h="331470">
                    <a:moveTo>
                      <a:pt x="54381" y="200393"/>
                    </a:moveTo>
                    <a:lnTo>
                      <a:pt x="53619" y="193281"/>
                    </a:lnTo>
                    <a:lnTo>
                      <a:pt x="52971" y="190106"/>
                    </a:lnTo>
                    <a:lnTo>
                      <a:pt x="52832" y="189331"/>
                    </a:lnTo>
                    <a:lnTo>
                      <a:pt x="54381" y="200393"/>
                    </a:lnTo>
                    <a:close/>
                  </a:path>
                  <a:path w="95884" h="331470">
                    <a:moveTo>
                      <a:pt x="54406" y="168910"/>
                    </a:moveTo>
                    <a:lnTo>
                      <a:pt x="53809" y="166370"/>
                    </a:lnTo>
                    <a:lnTo>
                      <a:pt x="54368" y="168910"/>
                    </a:lnTo>
                    <a:close/>
                  </a:path>
                  <a:path w="95884" h="331470">
                    <a:moveTo>
                      <a:pt x="54432" y="166319"/>
                    </a:moveTo>
                    <a:lnTo>
                      <a:pt x="54241" y="165100"/>
                    </a:lnTo>
                    <a:lnTo>
                      <a:pt x="53949" y="163830"/>
                    </a:lnTo>
                    <a:lnTo>
                      <a:pt x="54432" y="166319"/>
                    </a:lnTo>
                    <a:close/>
                  </a:path>
                  <a:path w="95884" h="331470">
                    <a:moveTo>
                      <a:pt x="54495" y="197218"/>
                    </a:moveTo>
                    <a:lnTo>
                      <a:pt x="54203" y="194310"/>
                    </a:lnTo>
                    <a:lnTo>
                      <a:pt x="53721" y="191249"/>
                    </a:lnTo>
                    <a:lnTo>
                      <a:pt x="54203" y="194233"/>
                    </a:lnTo>
                    <a:lnTo>
                      <a:pt x="53835" y="190500"/>
                    </a:lnTo>
                    <a:lnTo>
                      <a:pt x="53721" y="189230"/>
                    </a:lnTo>
                    <a:lnTo>
                      <a:pt x="53721" y="190500"/>
                    </a:lnTo>
                    <a:lnTo>
                      <a:pt x="53009" y="182880"/>
                    </a:lnTo>
                    <a:lnTo>
                      <a:pt x="53517" y="190106"/>
                    </a:lnTo>
                    <a:lnTo>
                      <a:pt x="54000" y="194932"/>
                    </a:lnTo>
                    <a:lnTo>
                      <a:pt x="54495" y="197218"/>
                    </a:lnTo>
                    <a:close/>
                  </a:path>
                  <a:path w="95884" h="331470">
                    <a:moveTo>
                      <a:pt x="54787" y="196850"/>
                    </a:moveTo>
                    <a:lnTo>
                      <a:pt x="54330" y="193040"/>
                    </a:lnTo>
                    <a:lnTo>
                      <a:pt x="54127" y="191249"/>
                    </a:lnTo>
                    <a:lnTo>
                      <a:pt x="54267" y="193040"/>
                    </a:lnTo>
                    <a:lnTo>
                      <a:pt x="53238" y="182880"/>
                    </a:lnTo>
                    <a:lnTo>
                      <a:pt x="54140" y="193040"/>
                    </a:lnTo>
                    <a:lnTo>
                      <a:pt x="54305" y="194894"/>
                    </a:lnTo>
                    <a:lnTo>
                      <a:pt x="54432" y="195656"/>
                    </a:lnTo>
                    <a:lnTo>
                      <a:pt x="54787" y="196850"/>
                    </a:lnTo>
                    <a:close/>
                  </a:path>
                  <a:path w="95884" h="331470">
                    <a:moveTo>
                      <a:pt x="55003" y="189839"/>
                    </a:moveTo>
                    <a:lnTo>
                      <a:pt x="54724" y="186690"/>
                    </a:lnTo>
                    <a:lnTo>
                      <a:pt x="54876" y="188772"/>
                    </a:lnTo>
                    <a:lnTo>
                      <a:pt x="55003" y="189839"/>
                    </a:lnTo>
                    <a:close/>
                  </a:path>
                  <a:path w="95884" h="331470">
                    <a:moveTo>
                      <a:pt x="55156" y="192379"/>
                    </a:moveTo>
                    <a:lnTo>
                      <a:pt x="54914" y="189331"/>
                    </a:lnTo>
                    <a:lnTo>
                      <a:pt x="53327" y="180543"/>
                    </a:lnTo>
                    <a:lnTo>
                      <a:pt x="53225" y="178663"/>
                    </a:lnTo>
                    <a:lnTo>
                      <a:pt x="51498" y="170637"/>
                    </a:lnTo>
                    <a:lnTo>
                      <a:pt x="55156" y="192379"/>
                    </a:lnTo>
                    <a:close/>
                  </a:path>
                  <a:path w="95884" h="331470">
                    <a:moveTo>
                      <a:pt x="55232" y="200660"/>
                    </a:moveTo>
                    <a:lnTo>
                      <a:pt x="54305" y="194932"/>
                    </a:lnTo>
                    <a:lnTo>
                      <a:pt x="54495" y="197218"/>
                    </a:lnTo>
                    <a:lnTo>
                      <a:pt x="54521" y="197358"/>
                    </a:lnTo>
                    <a:lnTo>
                      <a:pt x="55232" y="200660"/>
                    </a:lnTo>
                    <a:close/>
                  </a:path>
                  <a:path w="95884" h="331470">
                    <a:moveTo>
                      <a:pt x="55245" y="197129"/>
                    </a:moveTo>
                    <a:lnTo>
                      <a:pt x="54787" y="192379"/>
                    </a:lnTo>
                    <a:lnTo>
                      <a:pt x="54292" y="187960"/>
                    </a:lnTo>
                    <a:lnTo>
                      <a:pt x="54737" y="193878"/>
                    </a:lnTo>
                    <a:lnTo>
                      <a:pt x="54864" y="194932"/>
                    </a:lnTo>
                    <a:lnTo>
                      <a:pt x="55245" y="197129"/>
                    </a:lnTo>
                    <a:close/>
                  </a:path>
                  <a:path w="95884" h="331470">
                    <a:moveTo>
                      <a:pt x="55257" y="200660"/>
                    </a:moveTo>
                    <a:lnTo>
                      <a:pt x="54864" y="195580"/>
                    </a:lnTo>
                    <a:lnTo>
                      <a:pt x="54737" y="194233"/>
                    </a:lnTo>
                    <a:lnTo>
                      <a:pt x="54305" y="191668"/>
                    </a:lnTo>
                    <a:lnTo>
                      <a:pt x="54902" y="196748"/>
                    </a:lnTo>
                    <a:lnTo>
                      <a:pt x="55257" y="200660"/>
                    </a:lnTo>
                    <a:close/>
                  </a:path>
                  <a:path w="95884" h="331470">
                    <a:moveTo>
                      <a:pt x="56007" y="201129"/>
                    </a:moveTo>
                    <a:lnTo>
                      <a:pt x="55854" y="199390"/>
                    </a:lnTo>
                    <a:lnTo>
                      <a:pt x="55397" y="194233"/>
                    </a:lnTo>
                    <a:lnTo>
                      <a:pt x="55270" y="193040"/>
                    </a:lnTo>
                    <a:lnTo>
                      <a:pt x="55156" y="192379"/>
                    </a:lnTo>
                    <a:lnTo>
                      <a:pt x="55638" y="198589"/>
                    </a:lnTo>
                    <a:lnTo>
                      <a:pt x="55753" y="199644"/>
                    </a:lnTo>
                    <a:lnTo>
                      <a:pt x="55778" y="199809"/>
                    </a:lnTo>
                    <a:lnTo>
                      <a:pt x="56007" y="201129"/>
                    </a:lnTo>
                    <a:close/>
                  </a:path>
                  <a:path w="95884" h="331470">
                    <a:moveTo>
                      <a:pt x="56070" y="201828"/>
                    </a:moveTo>
                    <a:lnTo>
                      <a:pt x="55981" y="201129"/>
                    </a:lnTo>
                    <a:lnTo>
                      <a:pt x="55778" y="199809"/>
                    </a:lnTo>
                    <a:lnTo>
                      <a:pt x="55816" y="200393"/>
                    </a:lnTo>
                    <a:lnTo>
                      <a:pt x="56070" y="201828"/>
                    </a:lnTo>
                    <a:close/>
                  </a:path>
                  <a:path w="95884" h="331470">
                    <a:moveTo>
                      <a:pt x="56476" y="200253"/>
                    </a:moveTo>
                    <a:lnTo>
                      <a:pt x="56235" y="196697"/>
                    </a:lnTo>
                    <a:lnTo>
                      <a:pt x="55003" y="189839"/>
                    </a:lnTo>
                    <a:lnTo>
                      <a:pt x="55232" y="192379"/>
                    </a:lnTo>
                    <a:lnTo>
                      <a:pt x="55346" y="193535"/>
                    </a:lnTo>
                    <a:lnTo>
                      <a:pt x="56476" y="200253"/>
                    </a:lnTo>
                    <a:close/>
                  </a:path>
                  <a:path w="95884" h="331470">
                    <a:moveTo>
                      <a:pt x="56578" y="204470"/>
                    </a:moveTo>
                    <a:lnTo>
                      <a:pt x="56007" y="201129"/>
                    </a:lnTo>
                    <a:lnTo>
                      <a:pt x="56527" y="204470"/>
                    </a:lnTo>
                    <a:close/>
                  </a:path>
                  <a:path w="95884" h="331470">
                    <a:moveTo>
                      <a:pt x="56705" y="199288"/>
                    </a:moveTo>
                    <a:lnTo>
                      <a:pt x="56070" y="190500"/>
                    </a:lnTo>
                    <a:lnTo>
                      <a:pt x="56324" y="194805"/>
                    </a:lnTo>
                    <a:lnTo>
                      <a:pt x="56197" y="193167"/>
                    </a:lnTo>
                    <a:lnTo>
                      <a:pt x="55829" y="189230"/>
                    </a:lnTo>
                    <a:lnTo>
                      <a:pt x="56121" y="194805"/>
                    </a:lnTo>
                    <a:lnTo>
                      <a:pt x="56235" y="196697"/>
                    </a:lnTo>
                    <a:lnTo>
                      <a:pt x="56527" y="198323"/>
                    </a:lnTo>
                    <a:lnTo>
                      <a:pt x="56324" y="194881"/>
                    </a:lnTo>
                    <a:lnTo>
                      <a:pt x="56464" y="197142"/>
                    </a:lnTo>
                    <a:lnTo>
                      <a:pt x="56578" y="198589"/>
                    </a:lnTo>
                    <a:lnTo>
                      <a:pt x="56705" y="199288"/>
                    </a:lnTo>
                    <a:close/>
                  </a:path>
                  <a:path w="95884" h="331470">
                    <a:moveTo>
                      <a:pt x="56832" y="205409"/>
                    </a:moveTo>
                    <a:lnTo>
                      <a:pt x="56756" y="204470"/>
                    </a:lnTo>
                    <a:lnTo>
                      <a:pt x="56134" y="200660"/>
                    </a:lnTo>
                    <a:lnTo>
                      <a:pt x="56832" y="205409"/>
                    </a:lnTo>
                    <a:close/>
                  </a:path>
                  <a:path w="95884" h="331470">
                    <a:moveTo>
                      <a:pt x="56997" y="200660"/>
                    </a:moveTo>
                    <a:lnTo>
                      <a:pt x="56819" y="198208"/>
                    </a:lnTo>
                    <a:lnTo>
                      <a:pt x="56959" y="198589"/>
                    </a:lnTo>
                    <a:lnTo>
                      <a:pt x="56667" y="195580"/>
                    </a:lnTo>
                    <a:lnTo>
                      <a:pt x="56807" y="198120"/>
                    </a:lnTo>
                    <a:lnTo>
                      <a:pt x="55651" y="181571"/>
                    </a:lnTo>
                    <a:lnTo>
                      <a:pt x="55537" y="180340"/>
                    </a:lnTo>
                    <a:lnTo>
                      <a:pt x="55410" y="179755"/>
                    </a:lnTo>
                    <a:lnTo>
                      <a:pt x="56451" y="194513"/>
                    </a:lnTo>
                    <a:lnTo>
                      <a:pt x="56654" y="198120"/>
                    </a:lnTo>
                    <a:lnTo>
                      <a:pt x="56769" y="199644"/>
                    </a:lnTo>
                    <a:lnTo>
                      <a:pt x="56959" y="200660"/>
                    </a:lnTo>
                    <a:close/>
                  </a:path>
                  <a:path w="95884" h="331470">
                    <a:moveTo>
                      <a:pt x="57150" y="170180"/>
                    </a:moveTo>
                    <a:lnTo>
                      <a:pt x="57010" y="168910"/>
                    </a:lnTo>
                    <a:lnTo>
                      <a:pt x="57111" y="170180"/>
                    </a:lnTo>
                    <a:close/>
                  </a:path>
                  <a:path w="95884" h="331470">
                    <a:moveTo>
                      <a:pt x="57188" y="204470"/>
                    </a:moveTo>
                    <a:lnTo>
                      <a:pt x="56984" y="203200"/>
                    </a:lnTo>
                    <a:lnTo>
                      <a:pt x="56476" y="200253"/>
                    </a:lnTo>
                    <a:lnTo>
                      <a:pt x="56756" y="204470"/>
                    </a:lnTo>
                    <a:lnTo>
                      <a:pt x="56959" y="205740"/>
                    </a:lnTo>
                    <a:lnTo>
                      <a:pt x="56832" y="203200"/>
                    </a:lnTo>
                    <a:lnTo>
                      <a:pt x="57188" y="204470"/>
                    </a:lnTo>
                    <a:close/>
                  </a:path>
                  <a:path w="95884" h="331470">
                    <a:moveTo>
                      <a:pt x="57200" y="175336"/>
                    </a:moveTo>
                    <a:lnTo>
                      <a:pt x="57099" y="174371"/>
                    </a:lnTo>
                    <a:lnTo>
                      <a:pt x="56794" y="173151"/>
                    </a:lnTo>
                    <a:lnTo>
                      <a:pt x="56908" y="173990"/>
                    </a:lnTo>
                    <a:lnTo>
                      <a:pt x="57200" y="175336"/>
                    </a:lnTo>
                    <a:close/>
                  </a:path>
                  <a:path w="95884" h="331470">
                    <a:moveTo>
                      <a:pt x="57289" y="175171"/>
                    </a:moveTo>
                    <a:lnTo>
                      <a:pt x="57073" y="172720"/>
                    </a:lnTo>
                    <a:lnTo>
                      <a:pt x="57162" y="174510"/>
                    </a:lnTo>
                    <a:lnTo>
                      <a:pt x="57289" y="175171"/>
                    </a:lnTo>
                    <a:close/>
                  </a:path>
                  <a:path w="95884" h="331470">
                    <a:moveTo>
                      <a:pt x="57416" y="201320"/>
                    </a:moveTo>
                    <a:lnTo>
                      <a:pt x="57315" y="199644"/>
                    </a:lnTo>
                    <a:lnTo>
                      <a:pt x="57162" y="199136"/>
                    </a:lnTo>
                    <a:lnTo>
                      <a:pt x="56959" y="198589"/>
                    </a:lnTo>
                    <a:lnTo>
                      <a:pt x="57023" y="199212"/>
                    </a:lnTo>
                    <a:lnTo>
                      <a:pt x="57416" y="201320"/>
                    </a:lnTo>
                    <a:close/>
                  </a:path>
                  <a:path w="95884" h="331470">
                    <a:moveTo>
                      <a:pt x="57429" y="218440"/>
                    </a:moveTo>
                    <a:lnTo>
                      <a:pt x="56896" y="212090"/>
                    </a:lnTo>
                    <a:lnTo>
                      <a:pt x="56794" y="210820"/>
                    </a:lnTo>
                    <a:lnTo>
                      <a:pt x="56807" y="212090"/>
                    </a:lnTo>
                    <a:lnTo>
                      <a:pt x="55791" y="200279"/>
                    </a:lnTo>
                    <a:lnTo>
                      <a:pt x="56743" y="212090"/>
                    </a:lnTo>
                    <a:lnTo>
                      <a:pt x="57175" y="217170"/>
                    </a:lnTo>
                    <a:lnTo>
                      <a:pt x="56667" y="212090"/>
                    </a:lnTo>
                    <a:lnTo>
                      <a:pt x="55714" y="199809"/>
                    </a:lnTo>
                    <a:lnTo>
                      <a:pt x="55245" y="197129"/>
                    </a:lnTo>
                    <a:lnTo>
                      <a:pt x="57111" y="217170"/>
                    </a:lnTo>
                    <a:lnTo>
                      <a:pt x="57226" y="218440"/>
                    </a:lnTo>
                    <a:lnTo>
                      <a:pt x="57277" y="217170"/>
                    </a:lnTo>
                    <a:lnTo>
                      <a:pt x="57429" y="218440"/>
                    </a:lnTo>
                    <a:close/>
                  </a:path>
                  <a:path w="95884" h="331470">
                    <a:moveTo>
                      <a:pt x="57429" y="209550"/>
                    </a:moveTo>
                    <a:lnTo>
                      <a:pt x="56832" y="205409"/>
                    </a:lnTo>
                    <a:lnTo>
                      <a:pt x="56896" y="206349"/>
                    </a:lnTo>
                    <a:lnTo>
                      <a:pt x="57429" y="209550"/>
                    </a:lnTo>
                    <a:close/>
                  </a:path>
                  <a:path w="95884" h="331470">
                    <a:moveTo>
                      <a:pt x="57429" y="203288"/>
                    </a:moveTo>
                    <a:lnTo>
                      <a:pt x="57353" y="201930"/>
                    </a:lnTo>
                    <a:lnTo>
                      <a:pt x="57277" y="200660"/>
                    </a:lnTo>
                    <a:lnTo>
                      <a:pt x="57289" y="201930"/>
                    </a:lnTo>
                    <a:lnTo>
                      <a:pt x="57048" y="199440"/>
                    </a:lnTo>
                    <a:lnTo>
                      <a:pt x="56845" y="198462"/>
                    </a:lnTo>
                    <a:lnTo>
                      <a:pt x="56997" y="200660"/>
                    </a:lnTo>
                    <a:lnTo>
                      <a:pt x="57073" y="201320"/>
                    </a:lnTo>
                    <a:lnTo>
                      <a:pt x="57188" y="201930"/>
                    </a:lnTo>
                    <a:lnTo>
                      <a:pt x="57429" y="203288"/>
                    </a:lnTo>
                    <a:close/>
                  </a:path>
                  <a:path w="95884" h="331470">
                    <a:moveTo>
                      <a:pt x="57442" y="215900"/>
                    </a:moveTo>
                    <a:lnTo>
                      <a:pt x="56527" y="204470"/>
                    </a:lnTo>
                    <a:lnTo>
                      <a:pt x="56070" y="201828"/>
                    </a:lnTo>
                    <a:lnTo>
                      <a:pt x="56870" y="210820"/>
                    </a:lnTo>
                    <a:lnTo>
                      <a:pt x="56870" y="209550"/>
                    </a:lnTo>
                    <a:lnTo>
                      <a:pt x="57442" y="215900"/>
                    </a:lnTo>
                    <a:close/>
                  </a:path>
                  <a:path w="95884" h="331470">
                    <a:moveTo>
                      <a:pt x="57518" y="185851"/>
                    </a:moveTo>
                    <a:lnTo>
                      <a:pt x="57480" y="184772"/>
                    </a:lnTo>
                    <a:lnTo>
                      <a:pt x="57327" y="184010"/>
                    </a:lnTo>
                    <a:lnTo>
                      <a:pt x="57429" y="185420"/>
                    </a:lnTo>
                    <a:lnTo>
                      <a:pt x="57518" y="185851"/>
                    </a:lnTo>
                    <a:close/>
                  </a:path>
                  <a:path w="95884" h="331470">
                    <a:moveTo>
                      <a:pt x="57543" y="200596"/>
                    </a:moveTo>
                    <a:lnTo>
                      <a:pt x="57264" y="196850"/>
                    </a:lnTo>
                    <a:lnTo>
                      <a:pt x="57061" y="194233"/>
                    </a:lnTo>
                    <a:lnTo>
                      <a:pt x="56883" y="193040"/>
                    </a:lnTo>
                    <a:lnTo>
                      <a:pt x="57099" y="198120"/>
                    </a:lnTo>
                    <a:lnTo>
                      <a:pt x="57188" y="196850"/>
                    </a:lnTo>
                    <a:lnTo>
                      <a:pt x="57340" y="199732"/>
                    </a:lnTo>
                    <a:lnTo>
                      <a:pt x="57543" y="200596"/>
                    </a:lnTo>
                    <a:close/>
                  </a:path>
                  <a:path w="95884" h="331470">
                    <a:moveTo>
                      <a:pt x="57607" y="185420"/>
                    </a:moveTo>
                    <a:lnTo>
                      <a:pt x="57505" y="179755"/>
                    </a:lnTo>
                    <a:lnTo>
                      <a:pt x="57404" y="176530"/>
                    </a:lnTo>
                    <a:lnTo>
                      <a:pt x="57365" y="176136"/>
                    </a:lnTo>
                    <a:lnTo>
                      <a:pt x="57200" y="175336"/>
                    </a:lnTo>
                    <a:lnTo>
                      <a:pt x="57315" y="180340"/>
                    </a:lnTo>
                    <a:lnTo>
                      <a:pt x="57442" y="184010"/>
                    </a:lnTo>
                    <a:lnTo>
                      <a:pt x="57556" y="185204"/>
                    </a:lnTo>
                    <a:lnTo>
                      <a:pt x="57607" y="185420"/>
                    </a:lnTo>
                    <a:close/>
                  </a:path>
                  <a:path w="95884" h="331470">
                    <a:moveTo>
                      <a:pt x="57848" y="203555"/>
                    </a:moveTo>
                    <a:lnTo>
                      <a:pt x="57772" y="201599"/>
                    </a:lnTo>
                    <a:lnTo>
                      <a:pt x="57543" y="200596"/>
                    </a:lnTo>
                    <a:lnTo>
                      <a:pt x="57696" y="202768"/>
                    </a:lnTo>
                    <a:lnTo>
                      <a:pt x="57848" y="203555"/>
                    </a:lnTo>
                    <a:close/>
                  </a:path>
                  <a:path w="95884" h="331470">
                    <a:moveTo>
                      <a:pt x="57899" y="205917"/>
                    </a:moveTo>
                    <a:lnTo>
                      <a:pt x="57785" y="203974"/>
                    </a:lnTo>
                    <a:lnTo>
                      <a:pt x="57696" y="202768"/>
                    </a:lnTo>
                    <a:lnTo>
                      <a:pt x="57416" y="201320"/>
                    </a:lnTo>
                    <a:lnTo>
                      <a:pt x="57543" y="203974"/>
                    </a:lnTo>
                    <a:lnTo>
                      <a:pt x="57899" y="205917"/>
                    </a:lnTo>
                    <a:close/>
                  </a:path>
                  <a:path w="95884" h="331470">
                    <a:moveTo>
                      <a:pt x="57962" y="191770"/>
                    </a:moveTo>
                    <a:lnTo>
                      <a:pt x="57721" y="187413"/>
                    </a:lnTo>
                    <a:lnTo>
                      <a:pt x="57632" y="186410"/>
                    </a:lnTo>
                    <a:lnTo>
                      <a:pt x="57518" y="185851"/>
                    </a:lnTo>
                    <a:lnTo>
                      <a:pt x="57734" y="190398"/>
                    </a:lnTo>
                    <a:lnTo>
                      <a:pt x="57861" y="191249"/>
                    </a:lnTo>
                    <a:lnTo>
                      <a:pt x="57962" y="191770"/>
                    </a:lnTo>
                    <a:close/>
                  </a:path>
                  <a:path w="95884" h="331470">
                    <a:moveTo>
                      <a:pt x="57988" y="179031"/>
                    </a:moveTo>
                    <a:lnTo>
                      <a:pt x="57899" y="177698"/>
                    </a:lnTo>
                    <a:lnTo>
                      <a:pt x="57289" y="175171"/>
                    </a:lnTo>
                    <a:lnTo>
                      <a:pt x="57365" y="176136"/>
                    </a:lnTo>
                    <a:lnTo>
                      <a:pt x="57988" y="179031"/>
                    </a:lnTo>
                    <a:close/>
                  </a:path>
                  <a:path w="95884" h="331470">
                    <a:moveTo>
                      <a:pt x="58140" y="188912"/>
                    </a:moveTo>
                    <a:lnTo>
                      <a:pt x="57683" y="185420"/>
                    </a:lnTo>
                    <a:lnTo>
                      <a:pt x="57670" y="186410"/>
                    </a:lnTo>
                    <a:lnTo>
                      <a:pt x="58140" y="188912"/>
                    </a:lnTo>
                    <a:close/>
                  </a:path>
                  <a:path w="95884" h="331470">
                    <a:moveTo>
                      <a:pt x="58229" y="217170"/>
                    </a:moveTo>
                    <a:lnTo>
                      <a:pt x="57581" y="204571"/>
                    </a:lnTo>
                    <a:lnTo>
                      <a:pt x="57480" y="203555"/>
                    </a:lnTo>
                    <a:lnTo>
                      <a:pt x="57429" y="203288"/>
                    </a:lnTo>
                    <a:lnTo>
                      <a:pt x="58229" y="217170"/>
                    </a:lnTo>
                    <a:close/>
                  </a:path>
                  <a:path w="95884" h="331470">
                    <a:moveTo>
                      <a:pt x="58229" y="212090"/>
                    </a:moveTo>
                    <a:lnTo>
                      <a:pt x="58000" y="207010"/>
                    </a:lnTo>
                    <a:lnTo>
                      <a:pt x="57899" y="205917"/>
                    </a:lnTo>
                    <a:lnTo>
                      <a:pt x="58204" y="212090"/>
                    </a:lnTo>
                    <a:close/>
                  </a:path>
                  <a:path w="95884" h="331470">
                    <a:moveTo>
                      <a:pt x="58775" y="210820"/>
                    </a:moveTo>
                    <a:lnTo>
                      <a:pt x="58407" y="208280"/>
                    </a:lnTo>
                    <a:lnTo>
                      <a:pt x="58026" y="204470"/>
                    </a:lnTo>
                    <a:lnTo>
                      <a:pt x="57912" y="203911"/>
                    </a:lnTo>
                    <a:lnTo>
                      <a:pt x="57848" y="203555"/>
                    </a:lnTo>
                    <a:lnTo>
                      <a:pt x="57962" y="206349"/>
                    </a:lnTo>
                    <a:lnTo>
                      <a:pt x="58039" y="206832"/>
                    </a:lnTo>
                    <a:lnTo>
                      <a:pt x="58216" y="209765"/>
                    </a:lnTo>
                    <a:lnTo>
                      <a:pt x="58064" y="206959"/>
                    </a:lnTo>
                    <a:lnTo>
                      <a:pt x="58775" y="210820"/>
                    </a:lnTo>
                    <a:close/>
                  </a:path>
                  <a:path w="95884" h="331470">
                    <a:moveTo>
                      <a:pt x="59182" y="207010"/>
                    </a:moveTo>
                    <a:lnTo>
                      <a:pt x="58559" y="202768"/>
                    </a:lnTo>
                    <a:lnTo>
                      <a:pt x="58851" y="204470"/>
                    </a:lnTo>
                    <a:lnTo>
                      <a:pt x="58559" y="201930"/>
                    </a:lnTo>
                    <a:lnTo>
                      <a:pt x="58102" y="196951"/>
                    </a:lnTo>
                    <a:lnTo>
                      <a:pt x="58000" y="194665"/>
                    </a:lnTo>
                    <a:lnTo>
                      <a:pt x="57873" y="193370"/>
                    </a:lnTo>
                    <a:lnTo>
                      <a:pt x="57861" y="193040"/>
                    </a:lnTo>
                    <a:lnTo>
                      <a:pt x="57734" y="190665"/>
                    </a:lnTo>
                    <a:lnTo>
                      <a:pt x="57645" y="190233"/>
                    </a:lnTo>
                    <a:lnTo>
                      <a:pt x="57734" y="193040"/>
                    </a:lnTo>
                    <a:lnTo>
                      <a:pt x="57632" y="191770"/>
                    </a:lnTo>
                    <a:lnTo>
                      <a:pt x="57581" y="191211"/>
                    </a:lnTo>
                    <a:lnTo>
                      <a:pt x="57543" y="190728"/>
                    </a:lnTo>
                    <a:lnTo>
                      <a:pt x="57581" y="191770"/>
                    </a:lnTo>
                    <a:lnTo>
                      <a:pt x="57531" y="190690"/>
                    </a:lnTo>
                    <a:lnTo>
                      <a:pt x="57531" y="190500"/>
                    </a:lnTo>
                    <a:lnTo>
                      <a:pt x="57404" y="189039"/>
                    </a:lnTo>
                    <a:lnTo>
                      <a:pt x="57200" y="188048"/>
                    </a:lnTo>
                    <a:lnTo>
                      <a:pt x="57721" y="200393"/>
                    </a:lnTo>
                    <a:lnTo>
                      <a:pt x="57848" y="201930"/>
                    </a:lnTo>
                    <a:lnTo>
                      <a:pt x="58458" y="204571"/>
                    </a:lnTo>
                    <a:lnTo>
                      <a:pt x="59182" y="207010"/>
                    </a:lnTo>
                    <a:close/>
                  </a:path>
                  <a:path w="95884" h="331470">
                    <a:moveTo>
                      <a:pt x="59207" y="281774"/>
                    </a:moveTo>
                    <a:lnTo>
                      <a:pt x="59004" y="278079"/>
                    </a:lnTo>
                    <a:lnTo>
                      <a:pt x="59029" y="279400"/>
                    </a:lnTo>
                    <a:lnTo>
                      <a:pt x="59131" y="281203"/>
                    </a:lnTo>
                    <a:lnTo>
                      <a:pt x="59207" y="281774"/>
                    </a:lnTo>
                    <a:close/>
                  </a:path>
                  <a:path w="95884" h="331470">
                    <a:moveTo>
                      <a:pt x="59270" y="207022"/>
                    </a:moveTo>
                    <a:lnTo>
                      <a:pt x="59105" y="203200"/>
                    </a:lnTo>
                    <a:lnTo>
                      <a:pt x="58915" y="204470"/>
                    </a:lnTo>
                    <a:lnTo>
                      <a:pt x="59270" y="207022"/>
                    </a:lnTo>
                    <a:close/>
                  </a:path>
                  <a:path w="95884" h="331470">
                    <a:moveTo>
                      <a:pt x="60223" y="209473"/>
                    </a:moveTo>
                    <a:lnTo>
                      <a:pt x="59448" y="204470"/>
                    </a:lnTo>
                    <a:lnTo>
                      <a:pt x="60109" y="208851"/>
                    </a:lnTo>
                    <a:lnTo>
                      <a:pt x="60223" y="209473"/>
                    </a:lnTo>
                    <a:close/>
                  </a:path>
                  <a:path w="95884" h="331470">
                    <a:moveTo>
                      <a:pt x="60655" y="211937"/>
                    </a:moveTo>
                    <a:lnTo>
                      <a:pt x="60236" y="209550"/>
                    </a:lnTo>
                    <a:lnTo>
                      <a:pt x="60591" y="211848"/>
                    </a:lnTo>
                    <a:close/>
                  </a:path>
                  <a:path w="95884" h="331470">
                    <a:moveTo>
                      <a:pt x="60807" y="244373"/>
                    </a:moveTo>
                    <a:lnTo>
                      <a:pt x="60756" y="243840"/>
                    </a:lnTo>
                    <a:lnTo>
                      <a:pt x="60579" y="242747"/>
                    </a:lnTo>
                    <a:lnTo>
                      <a:pt x="60807" y="244373"/>
                    </a:lnTo>
                    <a:close/>
                  </a:path>
                  <a:path w="95884" h="331470">
                    <a:moveTo>
                      <a:pt x="60896" y="294640"/>
                    </a:moveTo>
                    <a:lnTo>
                      <a:pt x="59207" y="281774"/>
                    </a:lnTo>
                    <a:lnTo>
                      <a:pt x="59575" y="288290"/>
                    </a:lnTo>
                    <a:lnTo>
                      <a:pt x="59740" y="289560"/>
                    </a:lnTo>
                    <a:lnTo>
                      <a:pt x="60896" y="294640"/>
                    </a:lnTo>
                    <a:close/>
                  </a:path>
                  <a:path w="95884" h="331470">
                    <a:moveTo>
                      <a:pt x="61010" y="247650"/>
                    </a:moveTo>
                    <a:lnTo>
                      <a:pt x="60909" y="245110"/>
                    </a:lnTo>
                    <a:lnTo>
                      <a:pt x="60807" y="244373"/>
                    </a:lnTo>
                    <a:lnTo>
                      <a:pt x="60883" y="246138"/>
                    </a:lnTo>
                    <a:lnTo>
                      <a:pt x="61010" y="247650"/>
                    </a:lnTo>
                    <a:close/>
                  </a:path>
                  <a:path w="95884" h="331470">
                    <a:moveTo>
                      <a:pt x="61442" y="259575"/>
                    </a:moveTo>
                    <a:lnTo>
                      <a:pt x="61226" y="254000"/>
                    </a:lnTo>
                    <a:lnTo>
                      <a:pt x="61188" y="253784"/>
                    </a:lnTo>
                    <a:lnTo>
                      <a:pt x="61442" y="259575"/>
                    </a:lnTo>
                    <a:close/>
                  </a:path>
                  <a:path w="95884" h="331470">
                    <a:moveTo>
                      <a:pt x="62369" y="283197"/>
                    </a:moveTo>
                    <a:lnTo>
                      <a:pt x="62357" y="282968"/>
                    </a:lnTo>
                    <a:lnTo>
                      <a:pt x="62357" y="282803"/>
                    </a:lnTo>
                    <a:lnTo>
                      <a:pt x="62369" y="283197"/>
                    </a:lnTo>
                    <a:close/>
                  </a:path>
                  <a:path w="95884" h="331470">
                    <a:moveTo>
                      <a:pt x="62420" y="284391"/>
                    </a:moveTo>
                    <a:lnTo>
                      <a:pt x="62407" y="283895"/>
                    </a:lnTo>
                    <a:lnTo>
                      <a:pt x="62407" y="283730"/>
                    </a:lnTo>
                    <a:lnTo>
                      <a:pt x="62420" y="284391"/>
                    </a:lnTo>
                    <a:close/>
                  </a:path>
                  <a:path w="95884" h="331470">
                    <a:moveTo>
                      <a:pt x="62661" y="289560"/>
                    </a:moveTo>
                    <a:lnTo>
                      <a:pt x="62649" y="289001"/>
                    </a:lnTo>
                    <a:lnTo>
                      <a:pt x="62649" y="288734"/>
                    </a:lnTo>
                    <a:lnTo>
                      <a:pt x="62318" y="281203"/>
                    </a:lnTo>
                    <a:lnTo>
                      <a:pt x="62661" y="289560"/>
                    </a:lnTo>
                    <a:close/>
                  </a:path>
                  <a:path w="95884" h="331470">
                    <a:moveTo>
                      <a:pt x="67183" y="278358"/>
                    </a:moveTo>
                    <a:lnTo>
                      <a:pt x="67157" y="277850"/>
                    </a:lnTo>
                    <a:lnTo>
                      <a:pt x="66929" y="276860"/>
                    </a:lnTo>
                    <a:lnTo>
                      <a:pt x="67183" y="278358"/>
                    </a:lnTo>
                    <a:close/>
                  </a:path>
                  <a:path w="95884" h="331470">
                    <a:moveTo>
                      <a:pt x="70751" y="298335"/>
                    </a:moveTo>
                    <a:lnTo>
                      <a:pt x="70650" y="295910"/>
                    </a:lnTo>
                    <a:lnTo>
                      <a:pt x="69938" y="290830"/>
                    </a:lnTo>
                    <a:lnTo>
                      <a:pt x="70751" y="298335"/>
                    </a:lnTo>
                    <a:close/>
                  </a:path>
                  <a:path w="95884" h="331470">
                    <a:moveTo>
                      <a:pt x="71221" y="308610"/>
                    </a:moveTo>
                    <a:lnTo>
                      <a:pt x="70967" y="304800"/>
                    </a:lnTo>
                    <a:lnTo>
                      <a:pt x="71005" y="303530"/>
                    </a:lnTo>
                    <a:lnTo>
                      <a:pt x="70751" y="298335"/>
                    </a:lnTo>
                    <a:lnTo>
                      <a:pt x="67919" y="284480"/>
                    </a:lnTo>
                    <a:lnTo>
                      <a:pt x="68453" y="285750"/>
                    </a:lnTo>
                    <a:lnTo>
                      <a:pt x="68237" y="284480"/>
                    </a:lnTo>
                    <a:lnTo>
                      <a:pt x="67360" y="279400"/>
                    </a:lnTo>
                    <a:lnTo>
                      <a:pt x="67183" y="278358"/>
                    </a:lnTo>
                    <a:lnTo>
                      <a:pt x="67170" y="279400"/>
                    </a:lnTo>
                    <a:lnTo>
                      <a:pt x="66382" y="275666"/>
                    </a:lnTo>
                    <a:lnTo>
                      <a:pt x="66344" y="274320"/>
                    </a:lnTo>
                    <a:lnTo>
                      <a:pt x="66192" y="273050"/>
                    </a:lnTo>
                    <a:lnTo>
                      <a:pt x="65633" y="274320"/>
                    </a:lnTo>
                    <a:lnTo>
                      <a:pt x="67144" y="284480"/>
                    </a:lnTo>
                    <a:lnTo>
                      <a:pt x="68313" y="292125"/>
                    </a:lnTo>
                    <a:lnTo>
                      <a:pt x="69100" y="298335"/>
                    </a:lnTo>
                    <a:lnTo>
                      <a:pt x="68986" y="298094"/>
                    </a:lnTo>
                    <a:lnTo>
                      <a:pt x="68935" y="299008"/>
                    </a:lnTo>
                    <a:lnTo>
                      <a:pt x="69062" y="299161"/>
                    </a:lnTo>
                    <a:lnTo>
                      <a:pt x="69113" y="298869"/>
                    </a:lnTo>
                    <a:lnTo>
                      <a:pt x="69113" y="298386"/>
                    </a:lnTo>
                    <a:lnTo>
                      <a:pt x="69202" y="298678"/>
                    </a:lnTo>
                    <a:lnTo>
                      <a:pt x="69646" y="299720"/>
                    </a:lnTo>
                    <a:lnTo>
                      <a:pt x="71221" y="308610"/>
                    </a:lnTo>
                    <a:close/>
                  </a:path>
                  <a:path w="95884" h="331470">
                    <a:moveTo>
                      <a:pt x="74307" y="275666"/>
                    </a:moveTo>
                    <a:lnTo>
                      <a:pt x="72440" y="265430"/>
                    </a:lnTo>
                    <a:lnTo>
                      <a:pt x="72212" y="264795"/>
                    </a:lnTo>
                    <a:lnTo>
                      <a:pt x="74028" y="274320"/>
                    </a:lnTo>
                    <a:lnTo>
                      <a:pt x="74307" y="275666"/>
                    </a:lnTo>
                    <a:close/>
                  </a:path>
                  <a:path w="95884" h="331470">
                    <a:moveTo>
                      <a:pt x="74485" y="262890"/>
                    </a:moveTo>
                    <a:lnTo>
                      <a:pt x="74409" y="262166"/>
                    </a:lnTo>
                    <a:lnTo>
                      <a:pt x="74307" y="261620"/>
                    </a:lnTo>
                    <a:lnTo>
                      <a:pt x="74053" y="260972"/>
                    </a:lnTo>
                    <a:lnTo>
                      <a:pt x="74485" y="262890"/>
                    </a:lnTo>
                    <a:close/>
                  </a:path>
                  <a:path w="95884" h="331470">
                    <a:moveTo>
                      <a:pt x="75069" y="301764"/>
                    </a:moveTo>
                    <a:lnTo>
                      <a:pt x="74015" y="294640"/>
                    </a:lnTo>
                    <a:lnTo>
                      <a:pt x="74028" y="296405"/>
                    </a:lnTo>
                    <a:lnTo>
                      <a:pt x="75069" y="301764"/>
                    </a:lnTo>
                    <a:close/>
                  </a:path>
                  <a:path w="95884" h="331470">
                    <a:moveTo>
                      <a:pt x="75298" y="266700"/>
                    </a:moveTo>
                    <a:lnTo>
                      <a:pt x="74066" y="259080"/>
                    </a:lnTo>
                    <a:lnTo>
                      <a:pt x="74409" y="262166"/>
                    </a:lnTo>
                    <a:lnTo>
                      <a:pt x="75298" y="266700"/>
                    </a:lnTo>
                    <a:close/>
                  </a:path>
                  <a:path w="95884" h="331470">
                    <a:moveTo>
                      <a:pt x="75920" y="306070"/>
                    </a:moveTo>
                    <a:lnTo>
                      <a:pt x="75069" y="301764"/>
                    </a:lnTo>
                    <a:lnTo>
                      <a:pt x="75133" y="302260"/>
                    </a:lnTo>
                    <a:lnTo>
                      <a:pt x="75171" y="302437"/>
                    </a:lnTo>
                    <a:lnTo>
                      <a:pt x="75920" y="306070"/>
                    </a:lnTo>
                    <a:close/>
                  </a:path>
                  <a:path w="95884" h="331470">
                    <a:moveTo>
                      <a:pt x="77000" y="302260"/>
                    </a:moveTo>
                    <a:lnTo>
                      <a:pt x="76593" y="299720"/>
                    </a:lnTo>
                    <a:lnTo>
                      <a:pt x="76936" y="302260"/>
                    </a:lnTo>
                    <a:close/>
                  </a:path>
                  <a:path w="95884" h="331470">
                    <a:moveTo>
                      <a:pt x="77584" y="317500"/>
                    </a:moveTo>
                    <a:lnTo>
                      <a:pt x="75844" y="307340"/>
                    </a:lnTo>
                    <a:lnTo>
                      <a:pt x="76098" y="308610"/>
                    </a:lnTo>
                    <a:lnTo>
                      <a:pt x="75907" y="307340"/>
                    </a:lnTo>
                    <a:lnTo>
                      <a:pt x="75133" y="302260"/>
                    </a:lnTo>
                    <a:lnTo>
                      <a:pt x="74612" y="299720"/>
                    </a:lnTo>
                    <a:lnTo>
                      <a:pt x="73558" y="295910"/>
                    </a:lnTo>
                    <a:lnTo>
                      <a:pt x="73025" y="292125"/>
                    </a:lnTo>
                    <a:lnTo>
                      <a:pt x="72072" y="288290"/>
                    </a:lnTo>
                    <a:lnTo>
                      <a:pt x="73939" y="300990"/>
                    </a:lnTo>
                    <a:lnTo>
                      <a:pt x="73533" y="300990"/>
                    </a:lnTo>
                    <a:lnTo>
                      <a:pt x="73266" y="299720"/>
                    </a:lnTo>
                    <a:lnTo>
                      <a:pt x="71958" y="293370"/>
                    </a:lnTo>
                    <a:lnTo>
                      <a:pt x="72707" y="299720"/>
                    </a:lnTo>
                    <a:lnTo>
                      <a:pt x="71132" y="290830"/>
                    </a:lnTo>
                    <a:lnTo>
                      <a:pt x="71945" y="294640"/>
                    </a:lnTo>
                    <a:lnTo>
                      <a:pt x="71386" y="290830"/>
                    </a:lnTo>
                    <a:lnTo>
                      <a:pt x="69723" y="279400"/>
                    </a:lnTo>
                    <a:lnTo>
                      <a:pt x="69227" y="276860"/>
                    </a:lnTo>
                    <a:lnTo>
                      <a:pt x="69189" y="278358"/>
                    </a:lnTo>
                    <a:lnTo>
                      <a:pt x="68999" y="279400"/>
                    </a:lnTo>
                    <a:lnTo>
                      <a:pt x="68427" y="276860"/>
                    </a:lnTo>
                    <a:lnTo>
                      <a:pt x="68922" y="279400"/>
                    </a:lnTo>
                    <a:lnTo>
                      <a:pt x="69888" y="284480"/>
                    </a:lnTo>
                    <a:lnTo>
                      <a:pt x="71018" y="290830"/>
                    </a:lnTo>
                    <a:lnTo>
                      <a:pt x="72351" y="299720"/>
                    </a:lnTo>
                    <a:lnTo>
                      <a:pt x="73482" y="306070"/>
                    </a:lnTo>
                    <a:lnTo>
                      <a:pt x="73621" y="304800"/>
                    </a:lnTo>
                    <a:lnTo>
                      <a:pt x="74739" y="308610"/>
                    </a:lnTo>
                    <a:lnTo>
                      <a:pt x="76200" y="314960"/>
                    </a:lnTo>
                    <a:lnTo>
                      <a:pt x="77343" y="317500"/>
                    </a:lnTo>
                    <a:lnTo>
                      <a:pt x="74917" y="304800"/>
                    </a:lnTo>
                    <a:lnTo>
                      <a:pt x="74663" y="303530"/>
                    </a:lnTo>
                    <a:lnTo>
                      <a:pt x="74472" y="300990"/>
                    </a:lnTo>
                    <a:lnTo>
                      <a:pt x="76708" y="313690"/>
                    </a:lnTo>
                    <a:lnTo>
                      <a:pt x="77584" y="317500"/>
                    </a:lnTo>
                    <a:close/>
                  </a:path>
                  <a:path w="95884" h="331470">
                    <a:moveTo>
                      <a:pt x="78917" y="266700"/>
                    </a:moveTo>
                    <a:lnTo>
                      <a:pt x="78422" y="264160"/>
                    </a:lnTo>
                    <a:lnTo>
                      <a:pt x="78917" y="266700"/>
                    </a:lnTo>
                    <a:close/>
                  </a:path>
                  <a:path w="95884" h="331470">
                    <a:moveTo>
                      <a:pt x="80594" y="314960"/>
                    </a:moveTo>
                    <a:lnTo>
                      <a:pt x="80441" y="313690"/>
                    </a:lnTo>
                    <a:lnTo>
                      <a:pt x="78828" y="306070"/>
                    </a:lnTo>
                    <a:lnTo>
                      <a:pt x="80594" y="314960"/>
                    </a:lnTo>
                    <a:close/>
                  </a:path>
                  <a:path w="95884" h="331470">
                    <a:moveTo>
                      <a:pt x="80962" y="313690"/>
                    </a:moveTo>
                    <a:lnTo>
                      <a:pt x="80302" y="310362"/>
                    </a:lnTo>
                    <a:lnTo>
                      <a:pt x="80175" y="309880"/>
                    </a:lnTo>
                    <a:lnTo>
                      <a:pt x="80962" y="314172"/>
                    </a:lnTo>
                    <a:lnTo>
                      <a:pt x="80962" y="313690"/>
                    </a:lnTo>
                    <a:close/>
                  </a:path>
                  <a:path w="95884" h="331470">
                    <a:moveTo>
                      <a:pt x="81546" y="314960"/>
                    </a:moveTo>
                    <a:lnTo>
                      <a:pt x="80403" y="308610"/>
                    </a:lnTo>
                    <a:lnTo>
                      <a:pt x="80162" y="307340"/>
                    </a:lnTo>
                    <a:lnTo>
                      <a:pt x="78435" y="298450"/>
                    </a:lnTo>
                    <a:lnTo>
                      <a:pt x="79336" y="299720"/>
                    </a:lnTo>
                    <a:lnTo>
                      <a:pt x="79743" y="302260"/>
                    </a:lnTo>
                    <a:lnTo>
                      <a:pt x="79159" y="298450"/>
                    </a:lnTo>
                    <a:lnTo>
                      <a:pt x="78765" y="295910"/>
                    </a:lnTo>
                    <a:lnTo>
                      <a:pt x="79844" y="299720"/>
                    </a:lnTo>
                    <a:lnTo>
                      <a:pt x="81305" y="306070"/>
                    </a:lnTo>
                    <a:lnTo>
                      <a:pt x="81457" y="304800"/>
                    </a:lnTo>
                    <a:lnTo>
                      <a:pt x="79540" y="295910"/>
                    </a:lnTo>
                    <a:lnTo>
                      <a:pt x="78816" y="293370"/>
                    </a:lnTo>
                    <a:lnTo>
                      <a:pt x="78473" y="293370"/>
                    </a:lnTo>
                    <a:lnTo>
                      <a:pt x="77698" y="289560"/>
                    </a:lnTo>
                    <a:lnTo>
                      <a:pt x="77241" y="287020"/>
                    </a:lnTo>
                    <a:lnTo>
                      <a:pt x="76250" y="281940"/>
                    </a:lnTo>
                    <a:lnTo>
                      <a:pt x="76161" y="280670"/>
                    </a:lnTo>
                    <a:lnTo>
                      <a:pt x="78054" y="288290"/>
                    </a:lnTo>
                    <a:lnTo>
                      <a:pt x="77482" y="284480"/>
                    </a:lnTo>
                    <a:lnTo>
                      <a:pt x="76339" y="280670"/>
                    </a:lnTo>
                    <a:lnTo>
                      <a:pt x="74714" y="271780"/>
                    </a:lnTo>
                    <a:lnTo>
                      <a:pt x="76022" y="276860"/>
                    </a:lnTo>
                    <a:lnTo>
                      <a:pt x="75082" y="271780"/>
                    </a:lnTo>
                    <a:lnTo>
                      <a:pt x="74371" y="267970"/>
                    </a:lnTo>
                    <a:lnTo>
                      <a:pt x="73787" y="265430"/>
                    </a:lnTo>
                    <a:lnTo>
                      <a:pt x="73215" y="262890"/>
                    </a:lnTo>
                    <a:lnTo>
                      <a:pt x="73355" y="265430"/>
                    </a:lnTo>
                    <a:lnTo>
                      <a:pt x="73012" y="264058"/>
                    </a:lnTo>
                    <a:lnTo>
                      <a:pt x="71120" y="254000"/>
                    </a:lnTo>
                    <a:lnTo>
                      <a:pt x="72821" y="265430"/>
                    </a:lnTo>
                    <a:lnTo>
                      <a:pt x="76111" y="281940"/>
                    </a:lnTo>
                    <a:lnTo>
                      <a:pt x="76847" y="285750"/>
                    </a:lnTo>
                    <a:lnTo>
                      <a:pt x="78041" y="293370"/>
                    </a:lnTo>
                    <a:lnTo>
                      <a:pt x="77241" y="289560"/>
                    </a:lnTo>
                    <a:lnTo>
                      <a:pt x="76161" y="284480"/>
                    </a:lnTo>
                    <a:lnTo>
                      <a:pt x="75095" y="279400"/>
                    </a:lnTo>
                    <a:lnTo>
                      <a:pt x="74307" y="275666"/>
                    </a:lnTo>
                    <a:lnTo>
                      <a:pt x="74752" y="279400"/>
                    </a:lnTo>
                    <a:lnTo>
                      <a:pt x="74256" y="279400"/>
                    </a:lnTo>
                    <a:lnTo>
                      <a:pt x="73355" y="274320"/>
                    </a:lnTo>
                    <a:lnTo>
                      <a:pt x="72644" y="271780"/>
                    </a:lnTo>
                    <a:lnTo>
                      <a:pt x="74066" y="279400"/>
                    </a:lnTo>
                    <a:lnTo>
                      <a:pt x="74815" y="284480"/>
                    </a:lnTo>
                    <a:lnTo>
                      <a:pt x="73609" y="278130"/>
                    </a:lnTo>
                    <a:lnTo>
                      <a:pt x="73812" y="280670"/>
                    </a:lnTo>
                    <a:lnTo>
                      <a:pt x="75984" y="292125"/>
                    </a:lnTo>
                    <a:lnTo>
                      <a:pt x="77584" y="299720"/>
                    </a:lnTo>
                    <a:lnTo>
                      <a:pt x="76974" y="295910"/>
                    </a:lnTo>
                    <a:lnTo>
                      <a:pt x="79133" y="306070"/>
                    </a:lnTo>
                    <a:lnTo>
                      <a:pt x="77355" y="297180"/>
                    </a:lnTo>
                    <a:lnTo>
                      <a:pt x="77254" y="295910"/>
                    </a:lnTo>
                    <a:lnTo>
                      <a:pt x="77139" y="294640"/>
                    </a:lnTo>
                    <a:lnTo>
                      <a:pt x="77127" y="292100"/>
                    </a:lnTo>
                    <a:lnTo>
                      <a:pt x="79375" y="304800"/>
                    </a:lnTo>
                    <a:lnTo>
                      <a:pt x="79933" y="307340"/>
                    </a:lnTo>
                    <a:lnTo>
                      <a:pt x="78955" y="303530"/>
                    </a:lnTo>
                    <a:lnTo>
                      <a:pt x="80302" y="310362"/>
                    </a:lnTo>
                    <a:lnTo>
                      <a:pt x="81546" y="314960"/>
                    </a:lnTo>
                    <a:close/>
                  </a:path>
                  <a:path w="95884" h="331470">
                    <a:moveTo>
                      <a:pt x="81584" y="317500"/>
                    </a:moveTo>
                    <a:lnTo>
                      <a:pt x="80962" y="314172"/>
                    </a:lnTo>
                    <a:lnTo>
                      <a:pt x="80975" y="316230"/>
                    </a:lnTo>
                    <a:lnTo>
                      <a:pt x="81495" y="318770"/>
                    </a:lnTo>
                    <a:lnTo>
                      <a:pt x="81584" y="317500"/>
                    </a:lnTo>
                    <a:close/>
                  </a:path>
                  <a:path w="95884" h="331470">
                    <a:moveTo>
                      <a:pt x="81622" y="314960"/>
                    </a:moveTo>
                    <a:close/>
                  </a:path>
                  <a:path w="95884" h="331470">
                    <a:moveTo>
                      <a:pt x="82372" y="319557"/>
                    </a:moveTo>
                    <a:lnTo>
                      <a:pt x="82105" y="317919"/>
                    </a:lnTo>
                    <a:lnTo>
                      <a:pt x="81737" y="315722"/>
                    </a:lnTo>
                    <a:lnTo>
                      <a:pt x="82321" y="319824"/>
                    </a:lnTo>
                    <a:lnTo>
                      <a:pt x="82372" y="319557"/>
                    </a:lnTo>
                    <a:close/>
                  </a:path>
                  <a:path w="95884" h="331470">
                    <a:moveTo>
                      <a:pt x="84416" y="284480"/>
                    </a:moveTo>
                    <a:lnTo>
                      <a:pt x="84328" y="283997"/>
                    </a:lnTo>
                    <a:lnTo>
                      <a:pt x="83769" y="281432"/>
                    </a:lnTo>
                    <a:lnTo>
                      <a:pt x="84416" y="284480"/>
                    </a:lnTo>
                    <a:close/>
                  </a:path>
                  <a:path w="95884" h="331470">
                    <a:moveTo>
                      <a:pt x="84734" y="307492"/>
                    </a:moveTo>
                    <a:lnTo>
                      <a:pt x="84709" y="307314"/>
                    </a:lnTo>
                    <a:lnTo>
                      <a:pt x="84670" y="307073"/>
                    </a:lnTo>
                    <a:lnTo>
                      <a:pt x="84734" y="307492"/>
                    </a:lnTo>
                    <a:close/>
                  </a:path>
                  <a:path w="95884" h="331470">
                    <a:moveTo>
                      <a:pt x="85725" y="291655"/>
                    </a:moveTo>
                    <a:lnTo>
                      <a:pt x="85305" y="289153"/>
                    </a:lnTo>
                    <a:lnTo>
                      <a:pt x="85293" y="289445"/>
                    </a:lnTo>
                    <a:lnTo>
                      <a:pt x="85471" y="290410"/>
                    </a:lnTo>
                    <a:lnTo>
                      <a:pt x="85725" y="291655"/>
                    </a:lnTo>
                    <a:close/>
                  </a:path>
                  <a:path w="95884" h="331470">
                    <a:moveTo>
                      <a:pt x="87528" y="307416"/>
                    </a:moveTo>
                    <a:lnTo>
                      <a:pt x="87414" y="306781"/>
                    </a:lnTo>
                    <a:lnTo>
                      <a:pt x="87274" y="306273"/>
                    </a:lnTo>
                    <a:lnTo>
                      <a:pt x="87172" y="305917"/>
                    </a:lnTo>
                    <a:lnTo>
                      <a:pt x="87528" y="307416"/>
                    </a:lnTo>
                    <a:close/>
                  </a:path>
                  <a:path w="95884" h="331470">
                    <a:moveTo>
                      <a:pt x="88633" y="303530"/>
                    </a:moveTo>
                    <a:lnTo>
                      <a:pt x="87071" y="297180"/>
                    </a:lnTo>
                    <a:lnTo>
                      <a:pt x="88480" y="303530"/>
                    </a:lnTo>
                    <a:lnTo>
                      <a:pt x="88633" y="303530"/>
                    </a:lnTo>
                    <a:close/>
                  </a:path>
                  <a:path w="95884" h="331470">
                    <a:moveTo>
                      <a:pt x="90182" y="331470"/>
                    </a:moveTo>
                    <a:lnTo>
                      <a:pt x="88595" y="322580"/>
                    </a:lnTo>
                    <a:lnTo>
                      <a:pt x="88138" y="320040"/>
                    </a:lnTo>
                    <a:lnTo>
                      <a:pt x="87871" y="318770"/>
                    </a:lnTo>
                    <a:lnTo>
                      <a:pt x="86283" y="311150"/>
                    </a:lnTo>
                    <a:lnTo>
                      <a:pt x="85775" y="311150"/>
                    </a:lnTo>
                    <a:lnTo>
                      <a:pt x="87579" y="318770"/>
                    </a:lnTo>
                    <a:lnTo>
                      <a:pt x="85801" y="313740"/>
                    </a:lnTo>
                    <a:lnTo>
                      <a:pt x="85166" y="309880"/>
                    </a:lnTo>
                    <a:lnTo>
                      <a:pt x="84836" y="308610"/>
                    </a:lnTo>
                    <a:lnTo>
                      <a:pt x="85280" y="312420"/>
                    </a:lnTo>
                    <a:lnTo>
                      <a:pt x="85191" y="313690"/>
                    </a:lnTo>
                    <a:lnTo>
                      <a:pt x="86245" y="320040"/>
                    </a:lnTo>
                    <a:lnTo>
                      <a:pt x="84937" y="314960"/>
                    </a:lnTo>
                    <a:lnTo>
                      <a:pt x="84734" y="311150"/>
                    </a:lnTo>
                    <a:lnTo>
                      <a:pt x="84416" y="309880"/>
                    </a:lnTo>
                    <a:lnTo>
                      <a:pt x="84112" y="308610"/>
                    </a:lnTo>
                    <a:lnTo>
                      <a:pt x="83858" y="307340"/>
                    </a:lnTo>
                    <a:lnTo>
                      <a:pt x="83350" y="304800"/>
                    </a:lnTo>
                    <a:lnTo>
                      <a:pt x="79514" y="285750"/>
                    </a:lnTo>
                    <a:lnTo>
                      <a:pt x="79375" y="285750"/>
                    </a:lnTo>
                    <a:lnTo>
                      <a:pt x="80479" y="292125"/>
                    </a:lnTo>
                    <a:lnTo>
                      <a:pt x="81927" y="298335"/>
                    </a:lnTo>
                    <a:lnTo>
                      <a:pt x="82931" y="304800"/>
                    </a:lnTo>
                    <a:lnTo>
                      <a:pt x="80568" y="294640"/>
                    </a:lnTo>
                    <a:lnTo>
                      <a:pt x="80810" y="297180"/>
                    </a:lnTo>
                    <a:lnTo>
                      <a:pt x="82562" y="303530"/>
                    </a:lnTo>
                    <a:lnTo>
                      <a:pt x="82931" y="307340"/>
                    </a:lnTo>
                    <a:lnTo>
                      <a:pt x="81343" y="299720"/>
                    </a:lnTo>
                    <a:lnTo>
                      <a:pt x="81165" y="299720"/>
                    </a:lnTo>
                    <a:lnTo>
                      <a:pt x="83312" y="309880"/>
                    </a:lnTo>
                    <a:lnTo>
                      <a:pt x="82207" y="304800"/>
                    </a:lnTo>
                    <a:lnTo>
                      <a:pt x="81381" y="301764"/>
                    </a:lnTo>
                    <a:lnTo>
                      <a:pt x="78600" y="290830"/>
                    </a:lnTo>
                    <a:lnTo>
                      <a:pt x="80352" y="298678"/>
                    </a:lnTo>
                    <a:lnTo>
                      <a:pt x="82435" y="309880"/>
                    </a:lnTo>
                    <a:lnTo>
                      <a:pt x="82804" y="312420"/>
                    </a:lnTo>
                    <a:lnTo>
                      <a:pt x="86601" y="327660"/>
                    </a:lnTo>
                    <a:lnTo>
                      <a:pt x="86309" y="322580"/>
                    </a:lnTo>
                    <a:lnTo>
                      <a:pt x="88328" y="330200"/>
                    </a:lnTo>
                    <a:lnTo>
                      <a:pt x="87452" y="322580"/>
                    </a:lnTo>
                    <a:lnTo>
                      <a:pt x="88747" y="328930"/>
                    </a:lnTo>
                    <a:lnTo>
                      <a:pt x="90182" y="331470"/>
                    </a:lnTo>
                    <a:close/>
                  </a:path>
                  <a:path w="95884" h="331470">
                    <a:moveTo>
                      <a:pt x="94437" y="331470"/>
                    </a:moveTo>
                    <a:lnTo>
                      <a:pt x="94424" y="328930"/>
                    </a:lnTo>
                    <a:lnTo>
                      <a:pt x="92494" y="321310"/>
                    </a:lnTo>
                    <a:lnTo>
                      <a:pt x="91351" y="314960"/>
                    </a:lnTo>
                    <a:lnTo>
                      <a:pt x="89941" y="307340"/>
                    </a:lnTo>
                    <a:lnTo>
                      <a:pt x="89230" y="303530"/>
                    </a:lnTo>
                    <a:lnTo>
                      <a:pt x="88633" y="303530"/>
                    </a:lnTo>
                    <a:lnTo>
                      <a:pt x="89585" y="307340"/>
                    </a:lnTo>
                    <a:lnTo>
                      <a:pt x="88747" y="304800"/>
                    </a:lnTo>
                    <a:lnTo>
                      <a:pt x="90716" y="314960"/>
                    </a:lnTo>
                    <a:lnTo>
                      <a:pt x="88811" y="307340"/>
                    </a:lnTo>
                    <a:lnTo>
                      <a:pt x="88773" y="306070"/>
                    </a:lnTo>
                    <a:lnTo>
                      <a:pt x="86639" y="297180"/>
                    </a:lnTo>
                    <a:lnTo>
                      <a:pt x="85725" y="292100"/>
                    </a:lnTo>
                    <a:lnTo>
                      <a:pt x="86474" y="297180"/>
                    </a:lnTo>
                    <a:lnTo>
                      <a:pt x="84416" y="288290"/>
                    </a:lnTo>
                    <a:lnTo>
                      <a:pt x="84035" y="288290"/>
                    </a:lnTo>
                    <a:lnTo>
                      <a:pt x="83388" y="287020"/>
                    </a:lnTo>
                    <a:lnTo>
                      <a:pt x="85356" y="295910"/>
                    </a:lnTo>
                    <a:lnTo>
                      <a:pt x="86169" y="298678"/>
                    </a:lnTo>
                    <a:lnTo>
                      <a:pt x="85547" y="295910"/>
                    </a:lnTo>
                    <a:lnTo>
                      <a:pt x="83693" y="288290"/>
                    </a:lnTo>
                    <a:lnTo>
                      <a:pt x="85280" y="294640"/>
                    </a:lnTo>
                    <a:lnTo>
                      <a:pt x="85547" y="295910"/>
                    </a:lnTo>
                    <a:lnTo>
                      <a:pt x="85661" y="296405"/>
                    </a:lnTo>
                    <a:lnTo>
                      <a:pt x="86169" y="298678"/>
                    </a:lnTo>
                    <a:lnTo>
                      <a:pt x="86398" y="299720"/>
                    </a:lnTo>
                    <a:lnTo>
                      <a:pt x="88353" y="308610"/>
                    </a:lnTo>
                    <a:lnTo>
                      <a:pt x="88315" y="310362"/>
                    </a:lnTo>
                    <a:lnTo>
                      <a:pt x="88887" y="313690"/>
                    </a:lnTo>
                    <a:lnTo>
                      <a:pt x="87185" y="307340"/>
                    </a:lnTo>
                    <a:lnTo>
                      <a:pt x="86893" y="306070"/>
                    </a:lnTo>
                    <a:lnTo>
                      <a:pt x="87172" y="306070"/>
                    </a:lnTo>
                    <a:lnTo>
                      <a:pt x="85725" y="299720"/>
                    </a:lnTo>
                    <a:lnTo>
                      <a:pt x="85496" y="298450"/>
                    </a:lnTo>
                    <a:lnTo>
                      <a:pt x="85026" y="295910"/>
                    </a:lnTo>
                    <a:lnTo>
                      <a:pt x="84620" y="294640"/>
                    </a:lnTo>
                    <a:lnTo>
                      <a:pt x="83820" y="292100"/>
                    </a:lnTo>
                    <a:lnTo>
                      <a:pt x="79108" y="270510"/>
                    </a:lnTo>
                    <a:lnTo>
                      <a:pt x="77444" y="262890"/>
                    </a:lnTo>
                    <a:lnTo>
                      <a:pt x="77114" y="260972"/>
                    </a:lnTo>
                    <a:lnTo>
                      <a:pt x="77025" y="259080"/>
                    </a:lnTo>
                    <a:lnTo>
                      <a:pt x="77965" y="262890"/>
                    </a:lnTo>
                    <a:lnTo>
                      <a:pt x="78397" y="264058"/>
                    </a:lnTo>
                    <a:lnTo>
                      <a:pt x="77393" y="259080"/>
                    </a:lnTo>
                    <a:lnTo>
                      <a:pt x="76885" y="256540"/>
                    </a:lnTo>
                    <a:lnTo>
                      <a:pt x="79260" y="265430"/>
                    </a:lnTo>
                    <a:lnTo>
                      <a:pt x="78320" y="260350"/>
                    </a:lnTo>
                    <a:lnTo>
                      <a:pt x="77139" y="256540"/>
                    </a:lnTo>
                    <a:lnTo>
                      <a:pt x="76746" y="255270"/>
                    </a:lnTo>
                    <a:lnTo>
                      <a:pt x="75793" y="248920"/>
                    </a:lnTo>
                    <a:lnTo>
                      <a:pt x="78422" y="260350"/>
                    </a:lnTo>
                    <a:lnTo>
                      <a:pt x="80429" y="267970"/>
                    </a:lnTo>
                    <a:lnTo>
                      <a:pt x="82245" y="275666"/>
                    </a:lnTo>
                    <a:lnTo>
                      <a:pt x="84213" y="284480"/>
                    </a:lnTo>
                    <a:lnTo>
                      <a:pt x="83324" y="279400"/>
                    </a:lnTo>
                    <a:lnTo>
                      <a:pt x="83769" y="281432"/>
                    </a:lnTo>
                    <a:lnTo>
                      <a:pt x="83616" y="280670"/>
                    </a:lnTo>
                    <a:lnTo>
                      <a:pt x="84353" y="283997"/>
                    </a:lnTo>
                    <a:lnTo>
                      <a:pt x="84391" y="284162"/>
                    </a:lnTo>
                    <a:lnTo>
                      <a:pt x="86461" y="293370"/>
                    </a:lnTo>
                    <a:lnTo>
                      <a:pt x="87477" y="297180"/>
                    </a:lnTo>
                    <a:lnTo>
                      <a:pt x="87998" y="297180"/>
                    </a:lnTo>
                    <a:lnTo>
                      <a:pt x="85661" y="288290"/>
                    </a:lnTo>
                    <a:lnTo>
                      <a:pt x="86868" y="292125"/>
                    </a:lnTo>
                    <a:lnTo>
                      <a:pt x="88455" y="298450"/>
                    </a:lnTo>
                    <a:lnTo>
                      <a:pt x="88887" y="298450"/>
                    </a:lnTo>
                    <a:lnTo>
                      <a:pt x="87464" y="288290"/>
                    </a:lnTo>
                    <a:lnTo>
                      <a:pt x="86753" y="283210"/>
                    </a:lnTo>
                    <a:lnTo>
                      <a:pt x="86398" y="280670"/>
                    </a:lnTo>
                    <a:lnTo>
                      <a:pt x="86220" y="279400"/>
                    </a:lnTo>
                    <a:lnTo>
                      <a:pt x="81965" y="248920"/>
                    </a:lnTo>
                    <a:lnTo>
                      <a:pt x="80543" y="238760"/>
                    </a:lnTo>
                    <a:lnTo>
                      <a:pt x="80010" y="234950"/>
                    </a:lnTo>
                    <a:lnTo>
                      <a:pt x="77698" y="218440"/>
                    </a:lnTo>
                    <a:lnTo>
                      <a:pt x="76288" y="208280"/>
                    </a:lnTo>
                    <a:lnTo>
                      <a:pt x="69176" y="157480"/>
                    </a:lnTo>
                    <a:lnTo>
                      <a:pt x="67233" y="143510"/>
                    </a:lnTo>
                    <a:lnTo>
                      <a:pt x="59232" y="86360"/>
                    </a:lnTo>
                    <a:lnTo>
                      <a:pt x="58889" y="83820"/>
                    </a:lnTo>
                    <a:lnTo>
                      <a:pt x="58712" y="82550"/>
                    </a:lnTo>
                    <a:lnTo>
                      <a:pt x="57505" y="73939"/>
                    </a:lnTo>
                    <a:lnTo>
                      <a:pt x="57505" y="168910"/>
                    </a:lnTo>
                    <a:lnTo>
                      <a:pt x="57365" y="167640"/>
                    </a:lnTo>
                    <a:lnTo>
                      <a:pt x="57505" y="168910"/>
                    </a:lnTo>
                    <a:lnTo>
                      <a:pt x="57505" y="73939"/>
                    </a:lnTo>
                    <a:lnTo>
                      <a:pt x="55079" y="56616"/>
                    </a:lnTo>
                    <a:lnTo>
                      <a:pt x="55079" y="162560"/>
                    </a:lnTo>
                    <a:lnTo>
                      <a:pt x="54698" y="161290"/>
                    </a:lnTo>
                    <a:lnTo>
                      <a:pt x="54178" y="158889"/>
                    </a:lnTo>
                    <a:lnTo>
                      <a:pt x="54178" y="160020"/>
                    </a:lnTo>
                    <a:lnTo>
                      <a:pt x="53936" y="160020"/>
                    </a:lnTo>
                    <a:lnTo>
                      <a:pt x="53060" y="155968"/>
                    </a:lnTo>
                    <a:lnTo>
                      <a:pt x="52806" y="154940"/>
                    </a:lnTo>
                    <a:lnTo>
                      <a:pt x="53009" y="154940"/>
                    </a:lnTo>
                    <a:lnTo>
                      <a:pt x="53784" y="157480"/>
                    </a:lnTo>
                    <a:lnTo>
                      <a:pt x="54178" y="160020"/>
                    </a:lnTo>
                    <a:lnTo>
                      <a:pt x="54178" y="158889"/>
                    </a:lnTo>
                    <a:lnTo>
                      <a:pt x="53327" y="154940"/>
                    </a:lnTo>
                    <a:lnTo>
                      <a:pt x="53035" y="153670"/>
                    </a:lnTo>
                    <a:lnTo>
                      <a:pt x="52146" y="149860"/>
                    </a:lnTo>
                    <a:lnTo>
                      <a:pt x="52108" y="149644"/>
                    </a:lnTo>
                    <a:lnTo>
                      <a:pt x="50812" y="143510"/>
                    </a:lnTo>
                    <a:lnTo>
                      <a:pt x="53733" y="156210"/>
                    </a:lnTo>
                    <a:lnTo>
                      <a:pt x="55079" y="162560"/>
                    </a:lnTo>
                    <a:lnTo>
                      <a:pt x="55079" y="56616"/>
                    </a:lnTo>
                    <a:lnTo>
                      <a:pt x="52844" y="40640"/>
                    </a:lnTo>
                    <a:lnTo>
                      <a:pt x="52717" y="40640"/>
                    </a:lnTo>
                    <a:lnTo>
                      <a:pt x="52806" y="46990"/>
                    </a:lnTo>
                    <a:lnTo>
                      <a:pt x="53403" y="71691"/>
                    </a:lnTo>
                    <a:lnTo>
                      <a:pt x="53530" y="82550"/>
                    </a:lnTo>
                    <a:lnTo>
                      <a:pt x="53454" y="81280"/>
                    </a:lnTo>
                    <a:lnTo>
                      <a:pt x="53187" y="76200"/>
                    </a:lnTo>
                    <a:lnTo>
                      <a:pt x="53098" y="81280"/>
                    </a:lnTo>
                    <a:lnTo>
                      <a:pt x="53047" y="80010"/>
                    </a:lnTo>
                    <a:lnTo>
                      <a:pt x="52679" y="70065"/>
                    </a:lnTo>
                    <a:lnTo>
                      <a:pt x="52425" y="64389"/>
                    </a:lnTo>
                    <a:lnTo>
                      <a:pt x="52412" y="62230"/>
                    </a:lnTo>
                    <a:lnTo>
                      <a:pt x="52692" y="65405"/>
                    </a:lnTo>
                    <a:lnTo>
                      <a:pt x="52806" y="67310"/>
                    </a:lnTo>
                    <a:lnTo>
                      <a:pt x="52603" y="62230"/>
                    </a:lnTo>
                    <a:lnTo>
                      <a:pt x="52285" y="54610"/>
                    </a:lnTo>
                    <a:lnTo>
                      <a:pt x="52171" y="52374"/>
                    </a:lnTo>
                    <a:lnTo>
                      <a:pt x="51765" y="46990"/>
                    </a:lnTo>
                    <a:lnTo>
                      <a:pt x="51993" y="48260"/>
                    </a:lnTo>
                    <a:lnTo>
                      <a:pt x="52070" y="49530"/>
                    </a:lnTo>
                    <a:lnTo>
                      <a:pt x="52031" y="46990"/>
                    </a:lnTo>
                    <a:lnTo>
                      <a:pt x="51955" y="44234"/>
                    </a:lnTo>
                    <a:lnTo>
                      <a:pt x="51752" y="43180"/>
                    </a:lnTo>
                    <a:lnTo>
                      <a:pt x="51816" y="39370"/>
                    </a:lnTo>
                    <a:lnTo>
                      <a:pt x="51727" y="31750"/>
                    </a:lnTo>
                    <a:lnTo>
                      <a:pt x="51511" y="22860"/>
                    </a:lnTo>
                    <a:lnTo>
                      <a:pt x="51346" y="17780"/>
                    </a:lnTo>
                    <a:lnTo>
                      <a:pt x="51485" y="22860"/>
                    </a:lnTo>
                    <a:lnTo>
                      <a:pt x="51346" y="22860"/>
                    </a:lnTo>
                    <a:lnTo>
                      <a:pt x="50914" y="16510"/>
                    </a:lnTo>
                    <a:lnTo>
                      <a:pt x="50812" y="6350"/>
                    </a:lnTo>
                    <a:lnTo>
                      <a:pt x="50546" y="5080"/>
                    </a:lnTo>
                    <a:lnTo>
                      <a:pt x="50596" y="12700"/>
                    </a:lnTo>
                    <a:lnTo>
                      <a:pt x="50457" y="16510"/>
                    </a:lnTo>
                    <a:lnTo>
                      <a:pt x="51054" y="21590"/>
                    </a:lnTo>
                    <a:lnTo>
                      <a:pt x="51117" y="31750"/>
                    </a:lnTo>
                    <a:lnTo>
                      <a:pt x="50888" y="29210"/>
                    </a:lnTo>
                    <a:lnTo>
                      <a:pt x="50774" y="27940"/>
                    </a:lnTo>
                    <a:lnTo>
                      <a:pt x="50698" y="21590"/>
                    </a:lnTo>
                    <a:lnTo>
                      <a:pt x="50380" y="17780"/>
                    </a:lnTo>
                    <a:lnTo>
                      <a:pt x="50050" y="8890"/>
                    </a:lnTo>
                    <a:lnTo>
                      <a:pt x="50774" y="29210"/>
                    </a:lnTo>
                    <a:lnTo>
                      <a:pt x="50266" y="23545"/>
                    </a:lnTo>
                    <a:lnTo>
                      <a:pt x="50533" y="27940"/>
                    </a:lnTo>
                    <a:lnTo>
                      <a:pt x="50647" y="33020"/>
                    </a:lnTo>
                    <a:lnTo>
                      <a:pt x="50533" y="36830"/>
                    </a:lnTo>
                    <a:lnTo>
                      <a:pt x="50419" y="49530"/>
                    </a:lnTo>
                    <a:lnTo>
                      <a:pt x="50546" y="54610"/>
                    </a:lnTo>
                    <a:lnTo>
                      <a:pt x="50698" y="50800"/>
                    </a:lnTo>
                    <a:lnTo>
                      <a:pt x="51104" y="57150"/>
                    </a:lnTo>
                    <a:lnTo>
                      <a:pt x="50876" y="50800"/>
                    </a:lnTo>
                    <a:lnTo>
                      <a:pt x="50774" y="48260"/>
                    </a:lnTo>
                    <a:lnTo>
                      <a:pt x="50863" y="39370"/>
                    </a:lnTo>
                    <a:lnTo>
                      <a:pt x="51371" y="49530"/>
                    </a:lnTo>
                    <a:lnTo>
                      <a:pt x="51435" y="59690"/>
                    </a:lnTo>
                    <a:lnTo>
                      <a:pt x="51714" y="66890"/>
                    </a:lnTo>
                    <a:lnTo>
                      <a:pt x="51955" y="75425"/>
                    </a:lnTo>
                    <a:lnTo>
                      <a:pt x="52070" y="78740"/>
                    </a:lnTo>
                    <a:lnTo>
                      <a:pt x="51993" y="80010"/>
                    </a:lnTo>
                    <a:lnTo>
                      <a:pt x="51752" y="78740"/>
                    </a:lnTo>
                    <a:lnTo>
                      <a:pt x="51790" y="81280"/>
                    </a:lnTo>
                    <a:lnTo>
                      <a:pt x="51549" y="78740"/>
                    </a:lnTo>
                    <a:lnTo>
                      <a:pt x="51295" y="72618"/>
                    </a:lnTo>
                    <a:lnTo>
                      <a:pt x="51181" y="70827"/>
                    </a:lnTo>
                    <a:lnTo>
                      <a:pt x="50787" y="68580"/>
                    </a:lnTo>
                    <a:lnTo>
                      <a:pt x="50863" y="74930"/>
                    </a:lnTo>
                    <a:lnTo>
                      <a:pt x="50990" y="82550"/>
                    </a:lnTo>
                    <a:lnTo>
                      <a:pt x="50685" y="82550"/>
                    </a:lnTo>
                    <a:lnTo>
                      <a:pt x="50215" y="74574"/>
                    </a:lnTo>
                    <a:lnTo>
                      <a:pt x="50101" y="73482"/>
                    </a:lnTo>
                    <a:lnTo>
                      <a:pt x="49809" y="72707"/>
                    </a:lnTo>
                    <a:lnTo>
                      <a:pt x="49682" y="72288"/>
                    </a:lnTo>
                    <a:lnTo>
                      <a:pt x="49555" y="68249"/>
                    </a:lnTo>
                    <a:lnTo>
                      <a:pt x="49453" y="66890"/>
                    </a:lnTo>
                    <a:lnTo>
                      <a:pt x="49098" y="64770"/>
                    </a:lnTo>
                    <a:lnTo>
                      <a:pt x="49580" y="75425"/>
                    </a:lnTo>
                    <a:lnTo>
                      <a:pt x="49822" y="82550"/>
                    </a:lnTo>
                    <a:lnTo>
                      <a:pt x="49479" y="76835"/>
                    </a:lnTo>
                    <a:lnTo>
                      <a:pt x="49479" y="102870"/>
                    </a:lnTo>
                    <a:lnTo>
                      <a:pt x="49428" y="102425"/>
                    </a:lnTo>
                    <a:lnTo>
                      <a:pt x="49428" y="138010"/>
                    </a:lnTo>
                    <a:lnTo>
                      <a:pt x="47167" y="128168"/>
                    </a:lnTo>
                    <a:lnTo>
                      <a:pt x="46913" y="127000"/>
                    </a:lnTo>
                    <a:lnTo>
                      <a:pt x="49123" y="135890"/>
                    </a:lnTo>
                    <a:lnTo>
                      <a:pt x="49428" y="138010"/>
                    </a:lnTo>
                    <a:lnTo>
                      <a:pt x="49428" y="102425"/>
                    </a:lnTo>
                    <a:lnTo>
                      <a:pt x="48831" y="97091"/>
                    </a:lnTo>
                    <a:lnTo>
                      <a:pt x="48717" y="95250"/>
                    </a:lnTo>
                    <a:lnTo>
                      <a:pt x="48234" y="85496"/>
                    </a:lnTo>
                    <a:lnTo>
                      <a:pt x="48221" y="85369"/>
                    </a:lnTo>
                    <a:lnTo>
                      <a:pt x="48183" y="84442"/>
                    </a:lnTo>
                    <a:lnTo>
                      <a:pt x="48298" y="85928"/>
                    </a:lnTo>
                    <a:lnTo>
                      <a:pt x="48552" y="87630"/>
                    </a:lnTo>
                    <a:lnTo>
                      <a:pt x="48488" y="88201"/>
                    </a:lnTo>
                    <a:lnTo>
                      <a:pt x="48742" y="90170"/>
                    </a:lnTo>
                    <a:lnTo>
                      <a:pt x="49123" y="95173"/>
                    </a:lnTo>
                    <a:lnTo>
                      <a:pt x="49479" y="102870"/>
                    </a:lnTo>
                    <a:lnTo>
                      <a:pt x="49479" y="76835"/>
                    </a:lnTo>
                    <a:lnTo>
                      <a:pt x="49288" y="73660"/>
                    </a:lnTo>
                    <a:lnTo>
                      <a:pt x="49326" y="81280"/>
                    </a:lnTo>
                    <a:lnTo>
                      <a:pt x="49441" y="83820"/>
                    </a:lnTo>
                    <a:lnTo>
                      <a:pt x="48958" y="78740"/>
                    </a:lnTo>
                    <a:lnTo>
                      <a:pt x="49060" y="86360"/>
                    </a:lnTo>
                    <a:lnTo>
                      <a:pt x="48361" y="77470"/>
                    </a:lnTo>
                    <a:lnTo>
                      <a:pt x="48475" y="81280"/>
                    </a:lnTo>
                    <a:lnTo>
                      <a:pt x="49263" y="90170"/>
                    </a:lnTo>
                    <a:lnTo>
                      <a:pt x="48729" y="86525"/>
                    </a:lnTo>
                    <a:lnTo>
                      <a:pt x="48615" y="84734"/>
                    </a:lnTo>
                    <a:lnTo>
                      <a:pt x="48539" y="83820"/>
                    </a:lnTo>
                    <a:lnTo>
                      <a:pt x="48463" y="82550"/>
                    </a:lnTo>
                    <a:lnTo>
                      <a:pt x="48526" y="83743"/>
                    </a:lnTo>
                    <a:lnTo>
                      <a:pt x="48437" y="82550"/>
                    </a:lnTo>
                    <a:lnTo>
                      <a:pt x="48120" y="78740"/>
                    </a:lnTo>
                    <a:lnTo>
                      <a:pt x="47815" y="78740"/>
                    </a:lnTo>
                    <a:lnTo>
                      <a:pt x="48044" y="82677"/>
                    </a:lnTo>
                    <a:lnTo>
                      <a:pt x="48094" y="82550"/>
                    </a:lnTo>
                    <a:lnTo>
                      <a:pt x="48107" y="83820"/>
                    </a:lnTo>
                    <a:lnTo>
                      <a:pt x="48044" y="82677"/>
                    </a:lnTo>
                    <a:lnTo>
                      <a:pt x="47523" y="83820"/>
                    </a:lnTo>
                    <a:lnTo>
                      <a:pt x="47117" y="76200"/>
                    </a:lnTo>
                    <a:lnTo>
                      <a:pt x="46977" y="80924"/>
                    </a:lnTo>
                    <a:lnTo>
                      <a:pt x="47205" y="86360"/>
                    </a:lnTo>
                    <a:lnTo>
                      <a:pt x="48006" y="102311"/>
                    </a:lnTo>
                    <a:lnTo>
                      <a:pt x="48120" y="105867"/>
                    </a:lnTo>
                    <a:lnTo>
                      <a:pt x="47879" y="107950"/>
                    </a:lnTo>
                    <a:lnTo>
                      <a:pt x="46748" y="101600"/>
                    </a:lnTo>
                    <a:lnTo>
                      <a:pt x="47459" y="114300"/>
                    </a:lnTo>
                    <a:lnTo>
                      <a:pt x="48056" y="121920"/>
                    </a:lnTo>
                    <a:lnTo>
                      <a:pt x="47536" y="116840"/>
                    </a:lnTo>
                    <a:lnTo>
                      <a:pt x="47028" y="111760"/>
                    </a:lnTo>
                    <a:lnTo>
                      <a:pt x="46786" y="109220"/>
                    </a:lnTo>
                    <a:lnTo>
                      <a:pt x="46863" y="111760"/>
                    </a:lnTo>
                    <a:lnTo>
                      <a:pt x="46761" y="110490"/>
                    </a:lnTo>
                    <a:lnTo>
                      <a:pt x="46418" y="105638"/>
                    </a:lnTo>
                    <a:lnTo>
                      <a:pt x="46431" y="104140"/>
                    </a:lnTo>
                    <a:lnTo>
                      <a:pt x="46558" y="104140"/>
                    </a:lnTo>
                    <a:lnTo>
                      <a:pt x="46380" y="100330"/>
                    </a:lnTo>
                    <a:lnTo>
                      <a:pt x="45783" y="95250"/>
                    </a:lnTo>
                    <a:lnTo>
                      <a:pt x="45326" y="91440"/>
                    </a:lnTo>
                    <a:lnTo>
                      <a:pt x="45199" y="90373"/>
                    </a:lnTo>
                    <a:lnTo>
                      <a:pt x="45123" y="91440"/>
                    </a:lnTo>
                    <a:lnTo>
                      <a:pt x="45008" y="91084"/>
                    </a:lnTo>
                    <a:lnTo>
                      <a:pt x="45008" y="110490"/>
                    </a:lnTo>
                    <a:lnTo>
                      <a:pt x="44818" y="110490"/>
                    </a:lnTo>
                    <a:lnTo>
                      <a:pt x="44691" y="107645"/>
                    </a:lnTo>
                    <a:lnTo>
                      <a:pt x="44564" y="106121"/>
                    </a:lnTo>
                    <a:lnTo>
                      <a:pt x="44259" y="104140"/>
                    </a:lnTo>
                    <a:lnTo>
                      <a:pt x="44627" y="104140"/>
                    </a:lnTo>
                    <a:lnTo>
                      <a:pt x="44907" y="106997"/>
                    </a:lnTo>
                    <a:lnTo>
                      <a:pt x="45008" y="110490"/>
                    </a:lnTo>
                    <a:lnTo>
                      <a:pt x="45008" y="91084"/>
                    </a:lnTo>
                    <a:lnTo>
                      <a:pt x="44716" y="90170"/>
                    </a:lnTo>
                    <a:lnTo>
                      <a:pt x="44894" y="95250"/>
                    </a:lnTo>
                    <a:lnTo>
                      <a:pt x="44310" y="92887"/>
                    </a:lnTo>
                    <a:lnTo>
                      <a:pt x="44170" y="90170"/>
                    </a:lnTo>
                    <a:lnTo>
                      <a:pt x="43688" y="86360"/>
                    </a:lnTo>
                    <a:lnTo>
                      <a:pt x="43154" y="81280"/>
                    </a:lnTo>
                    <a:lnTo>
                      <a:pt x="42329" y="76200"/>
                    </a:lnTo>
                    <a:lnTo>
                      <a:pt x="42379" y="82550"/>
                    </a:lnTo>
                    <a:lnTo>
                      <a:pt x="43103" y="91440"/>
                    </a:lnTo>
                    <a:lnTo>
                      <a:pt x="42926" y="86360"/>
                    </a:lnTo>
                    <a:lnTo>
                      <a:pt x="44259" y="104051"/>
                    </a:lnTo>
                    <a:lnTo>
                      <a:pt x="43319" y="97790"/>
                    </a:lnTo>
                    <a:lnTo>
                      <a:pt x="43141" y="96596"/>
                    </a:lnTo>
                    <a:lnTo>
                      <a:pt x="43103" y="97790"/>
                    </a:lnTo>
                    <a:lnTo>
                      <a:pt x="42811" y="94437"/>
                    </a:lnTo>
                    <a:lnTo>
                      <a:pt x="42557" y="92710"/>
                    </a:lnTo>
                    <a:lnTo>
                      <a:pt x="42748" y="93472"/>
                    </a:lnTo>
                    <a:lnTo>
                      <a:pt x="42684" y="92710"/>
                    </a:lnTo>
                    <a:lnTo>
                      <a:pt x="42481" y="90170"/>
                    </a:lnTo>
                    <a:lnTo>
                      <a:pt x="41973" y="83820"/>
                    </a:lnTo>
                    <a:lnTo>
                      <a:pt x="42265" y="90170"/>
                    </a:lnTo>
                    <a:lnTo>
                      <a:pt x="40678" y="82550"/>
                    </a:lnTo>
                    <a:lnTo>
                      <a:pt x="40792" y="86055"/>
                    </a:lnTo>
                    <a:lnTo>
                      <a:pt x="42887" y="109562"/>
                    </a:lnTo>
                    <a:lnTo>
                      <a:pt x="43014" y="110490"/>
                    </a:lnTo>
                    <a:lnTo>
                      <a:pt x="43942" y="114300"/>
                    </a:lnTo>
                    <a:lnTo>
                      <a:pt x="44500" y="116840"/>
                    </a:lnTo>
                    <a:lnTo>
                      <a:pt x="42964" y="110337"/>
                    </a:lnTo>
                    <a:lnTo>
                      <a:pt x="43548" y="116840"/>
                    </a:lnTo>
                    <a:lnTo>
                      <a:pt x="42125" y="107950"/>
                    </a:lnTo>
                    <a:lnTo>
                      <a:pt x="42430" y="112674"/>
                    </a:lnTo>
                    <a:lnTo>
                      <a:pt x="42545" y="113753"/>
                    </a:lnTo>
                    <a:lnTo>
                      <a:pt x="45021" y="125730"/>
                    </a:lnTo>
                    <a:lnTo>
                      <a:pt x="43548" y="119380"/>
                    </a:lnTo>
                    <a:lnTo>
                      <a:pt x="47459" y="138430"/>
                    </a:lnTo>
                    <a:lnTo>
                      <a:pt x="46837" y="135864"/>
                    </a:lnTo>
                    <a:lnTo>
                      <a:pt x="49911" y="152400"/>
                    </a:lnTo>
                    <a:lnTo>
                      <a:pt x="48158" y="143510"/>
                    </a:lnTo>
                    <a:lnTo>
                      <a:pt x="43154" y="118478"/>
                    </a:lnTo>
                    <a:lnTo>
                      <a:pt x="43141" y="118338"/>
                    </a:lnTo>
                    <a:lnTo>
                      <a:pt x="42583" y="114300"/>
                    </a:lnTo>
                    <a:lnTo>
                      <a:pt x="42506" y="113753"/>
                    </a:lnTo>
                    <a:lnTo>
                      <a:pt x="42545" y="114300"/>
                    </a:lnTo>
                    <a:lnTo>
                      <a:pt x="41846" y="110490"/>
                    </a:lnTo>
                    <a:lnTo>
                      <a:pt x="41757" y="109943"/>
                    </a:lnTo>
                    <a:lnTo>
                      <a:pt x="41656" y="109054"/>
                    </a:lnTo>
                    <a:lnTo>
                      <a:pt x="41757" y="109778"/>
                    </a:lnTo>
                    <a:lnTo>
                      <a:pt x="41871" y="110490"/>
                    </a:lnTo>
                    <a:lnTo>
                      <a:pt x="42430" y="113169"/>
                    </a:lnTo>
                    <a:lnTo>
                      <a:pt x="41236" y="104686"/>
                    </a:lnTo>
                    <a:lnTo>
                      <a:pt x="41236" y="105549"/>
                    </a:lnTo>
                    <a:lnTo>
                      <a:pt x="41160" y="105054"/>
                    </a:lnTo>
                    <a:lnTo>
                      <a:pt x="41198" y="105206"/>
                    </a:lnTo>
                    <a:lnTo>
                      <a:pt x="41236" y="105549"/>
                    </a:lnTo>
                    <a:lnTo>
                      <a:pt x="41236" y="104686"/>
                    </a:lnTo>
                    <a:lnTo>
                      <a:pt x="40792" y="101523"/>
                    </a:lnTo>
                    <a:lnTo>
                      <a:pt x="40119" y="98666"/>
                    </a:lnTo>
                    <a:lnTo>
                      <a:pt x="40703" y="102857"/>
                    </a:lnTo>
                    <a:lnTo>
                      <a:pt x="40767" y="103251"/>
                    </a:lnTo>
                    <a:lnTo>
                      <a:pt x="41567" y="108953"/>
                    </a:lnTo>
                    <a:lnTo>
                      <a:pt x="42316" y="114300"/>
                    </a:lnTo>
                    <a:lnTo>
                      <a:pt x="43053" y="119380"/>
                    </a:lnTo>
                    <a:lnTo>
                      <a:pt x="43053" y="119608"/>
                    </a:lnTo>
                    <a:lnTo>
                      <a:pt x="43078" y="119735"/>
                    </a:lnTo>
                    <a:lnTo>
                      <a:pt x="43167" y="120357"/>
                    </a:lnTo>
                    <a:lnTo>
                      <a:pt x="43954" y="124371"/>
                    </a:lnTo>
                    <a:lnTo>
                      <a:pt x="43167" y="120396"/>
                    </a:lnTo>
                    <a:lnTo>
                      <a:pt x="43789" y="124815"/>
                    </a:lnTo>
                    <a:lnTo>
                      <a:pt x="44361" y="127000"/>
                    </a:lnTo>
                    <a:lnTo>
                      <a:pt x="44069" y="124980"/>
                    </a:lnTo>
                    <a:lnTo>
                      <a:pt x="44094" y="125133"/>
                    </a:lnTo>
                    <a:lnTo>
                      <a:pt x="46685" y="138341"/>
                    </a:lnTo>
                    <a:lnTo>
                      <a:pt x="47447" y="143510"/>
                    </a:lnTo>
                    <a:lnTo>
                      <a:pt x="46202" y="137160"/>
                    </a:lnTo>
                    <a:lnTo>
                      <a:pt x="44970" y="130810"/>
                    </a:lnTo>
                    <a:lnTo>
                      <a:pt x="44716" y="129514"/>
                    </a:lnTo>
                    <a:lnTo>
                      <a:pt x="43827" y="125095"/>
                    </a:lnTo>
                    <a:lnTo>
                      <a:pt x="44107" y="127063"/>
                    </a:lnTo>
                    <a:lnTo>
                      <a:pt x="43256" y="122555"/>
                    </a:lnTo>
                    <a:lnTo>
                      <a:pt x="43180" y="122262"/>
                    </a:lnTo>
                    <a:lnTo>
                      <a:pt x="43268" y="123190"/>
                    </a:lnTo>
                    <a:lnTo>
                      <a:pt x="42418" y="118389"/>
                    </a:lnTo>
                    <a:lnTo>
                      <a:pt x="44310" y="132080"/>
                    </a:lnTo>
                    <a:lnTo>
                      <a:pt x="42367" y="118110"/>
                    </a:lnTo>
                    <a:lnTo>
                      <a:pt x="42202" y="116840"/>
                    </a:lnTo>
                    <a:lnTo>
                      <a:pt x="41948" y="114998"/>
                    </a:lnTo>
                    <a:lnTo>
                      <a:pt x="43522" y="123190"/>
                    </a:lnTo>
                    <a:lnTo>
                      <a:pt x="42214" y="115570"/>
                    </a:lnTo>
                    <a:lnTo>
                      <a:pt x="41567" y="112280"/>
                    </a:lnTo>
                    <a:lnTo>
                      <a:pt x="40462" y="106680"/>
                    </a:lnTo>
                    <a:lnTo>
                      <a:pt x="39230" y="100406"/>
                    </a:lnTo>
                    <a:lnTo>
                      <a:pt x="39230" y="100926"/>
                    </a:lnTo>
                    <a:lnTo>
                      <a:pt x="40309" y="106680"/>
                    </a:lnTo>
                    <a:lnTo>
                      <a:pt x="41249" y="111760"/>
                    </a:lnTo>
                    <a:lnTo>
                      <a:pt x="41363" y="112344"/>
                    </a:lnTo>
                    <a:lnTo>
                      <a:pt x="41516" y="113182"/>
                    </a:lnTo>
                    <a:lnTo>
                      <a:pt x="41249" y="111760"/>
                    </a:lnTo>
                    <a:lnTo>
                      <a:pt x="42138" y="116840"/>
                    </a:lnTo>
                    <a:lnTo>
                      <a:pt x="40309" y="106680"/>
                    </a:lnTo>
                    <a:lnTo>
                      <a:pt x="39179" y="100660"/>
                    </a:lnTo>
                    <a:lnTo>
                      <a:pt x="39179" y="101193"/>
                    </a:lnTo>
                    <a:lnTo>
                      <a:pt x="39141" y="100926"/>
                    </a:lnTo>
                    <a:lnTo>
                      <a:pt x="39141" y="101600"/>
                    </a:lnTo>
                    <a:lnTo>
                      <a:pt x="39573" y="104140"/>
                    </a:lnTo>
                    <a:lnTo>
                      <a:pt x="39128" y="101600"/>
                    </a:lnTo>
                    <a:lnTo>
                      <a:pt x="39077" y="101269"/>
                    </a:lnTo>
                    <a:lnTo>
                      <a:pt x="39014" y="101600"/>
                    </a:lnTo>
                    <a:lnTo>
                      <a:pt x="38912" y="100330"/>
                    </a:lnTo>
                    <a:lnTo>
                      <a:pt x="37985" y="95250"/>
                    </a:lnTo>
                    <a:lnTo>
                      <a:pt x="38722" y="99212"/>
                    </a:lnTo>
                    <a:lnTo>
                      <a:pt x="38023" y="95250"/>
                    </a:lnTo>
                    <a:lnTo>
                      <a:pt x="38201" y="96164"/>
                    </a:lnTo>
                    <a:lnTo>
                      <a:pt x="37820" y="93980"/>
                    </a:lnTo>
                    <a:lnTo>
                      <a:pt x="38011" y="95250"/>
                    </a:lnTo>
                    <a:lnTo>
                      <a:pt x="37439" y="92405"/>
                    </a:lnTo>
                    <a:lnTo>
                      <a:pt x="37858" y="94437"/>
                    </a:lnTo>
                    <a:lnTo>
                      <a:pt x="37312" y="91440"/>
                    </a:lnTo>
                    <a:lnTo>
                      <a:pt x="36842" y="88900"/>
                    </a:lnTo>
                    <a:lnTo>
                      <a:pt x="36144" y="85090"/>
                    </a:lnTo>
                    <a:lnTo>
                      <a:pt x="36779" y="88900"/>
                    </a:lnTo>
                    <a:lnTo>
                      <a:pt x="34836" y="78105"/>
                    </a:lnTo>
                    <a:lnTo>
                      <a:pt x="35001" y="79590"/>
                    </a:lnTo>
                    <a:lnTo>
                      <a:pt x="37731" y="95250"/>
                    </a:lnTo>
                    <a:lnTo>
                      <a:pt x="37846" y="95885"/>
                    </a:lnTo>
                    <a:lnTo>
                      <a:pt x="38138" y="97790"/>
                    </a:lnTo>
                    <a:lnTo>
                      <a:pt x="38735" y="101600"/>
                    </a:lnTo>
                    <a:lnTo>
                      <a:pt x="38290" y="99060"/>
                    </a:lnTo>
                    <a:lnTo>
                      <a:pt x="38696" y="101600"/>
                    </a:lnTo>
                    <a:lnTo>
                      <a:pt x="38900" y="102870"/>
                    </a:lnTo>
                    <a:lnTo>
                      <a:pt x="39001" y="103505"/>
                    </a:lnTo>
                    <a:lnTo>
                      <a:pt x="39052" y="103784"/>
                    </a:lnTo>
                    <a:lnTo>
                      <a:pt x="39154" y="104444"/>
                    </a:lnTo>
                    <a:lnTo>
                      <a:pt x="39243" y="105130"/>
                    </a:lnTo>
                    <a:lnTo>
                      <a:pt x="39293" y="105410"/>
                    </a:lnTo>
                    <a:lnTo>
                      <a:pt x="39319" y="105600"/>
                    </a:lnTo>
                    <a:lnTo>
                      <a:pt x="39243" y="105130"/>
                    </a:lnTo>
                    <a:lnTo>
                      <a:pt x="39446" y="106680"/>
                    </a:lnTo>
                    <a:lnTo>
                      <a:pt x="39331" y="105651"/>
                    </a:lnTo>
                    <a:lnTo>
                      <a:pt x="39471" y="106489"/>
                    </a:lnTo>
                    <a:lnTo>
                      <a:pt x="39395" y="105410"/>
                    </a:lnTo>
                    <a:lnTo>
                      <a:pt x="39522" y="106019"/>
                    </a:lnTo>
                    <a:lnTo>
                      <a:pt x="39522" y="105410"/>
                    </a:lnTo>
                    <a:lnTo>
                      <a:pt x="39560" y="105651"/>
                    </a:lnTo>
                    <a:lnTo>
                      <a:pt x="39585" y="105410"/>
                    </a:lnTo>
                    <a:lnTo>
                      <a:pt x="39903" y="107950"/>
                    </a:lnTo>
                    <a:lnTo>
                      <a:pt x="39560" y="105651"/>
                    </a:lnTo>
                    <a:lnTo>
                      <a:pt x="39585" y="106337"/>
                    </a:lnTo>
                    <a:lnTo>
                      <a:pt x="39598" y="106680"/>
                    </a:lnTo>
                    <a:lnTo>
                      <a:pt x="39509" y="106121"/>
                    </a:lnTo>
                    <a:lnTo>
                      <a:pt x="39573" y="106680"/>
                    </a:lnTo>
                    <a:lnTo>
                      <a:pt x="40297" y="111760"/>
                    </a:lnTo>
                    <a:lnTo>
                      <a:pt x="40665" y="114300"/>
                    </a:lnTo>
                    <a:lnTo>
                      <a:pt x="40767" y="114998"/>
                    </a:lnTo>
                    <a:lnTo>
                      <a:pt x="41071" y="116814"/>
                    </a:lnTo>
                    <a:lnTo>
                      <a:pt x="41605" y="120523"/>
                    </a:lnTo>
                    <a:lnTo>
                      <a:pt x="41300" y="118211"/>
                    </a:lnTo>
                    <a:lnTo>
                      <a:pt x="41262" y="117944"/>
                    </a:lnTo>
                    <a:lnTo>
                      <a:pt x="41300" y="118110"/>
                    </a:lnTo>
                    <a:lnTo>
                      <a:pt x="41465" y="119037"/>
                    </a:lnTo>
                    <a:lnTo>
                      <a:pt x="41338" y="118110"/>
                    </a:lnTo>
                    <a:lnTo>
                      <a:pt x="41516" y="119265"/>
                    </a:lnTo>
                    <a:lnTo>
                      <a:pt x="41630" y="120015"/>
                    </a:lnTo>
                    <a:lnTo>
                      <a:pt x="41478" y="118859"/>
                    </a:lnTo>
                    <a:lnTo>
                      <a:pt x="41630" y="119951"/>
                    </a:lnTo>
                    <a:lnTo>
                      <a:pt x="41529" y="119100"/>
                    </a:lnTo>
                    <a:lnTo>
                      <a:pt x="41313" y="117068"/>
                    </a:lnTo>
                    <a:lnTo>
                      <a:pt x="41313" y="117665"/>
                    </a:lnTo>
                    <a:lnTo>
                      <a:pt x="40640" y="113017"/>
                    </a:lnTo>
                    <a:lnTo>
                      <a:pt x="40614" y="112890"/>
                    </a:lnTo>
                    <a:lnTo>
                      <a:pt x="40589" y="112712"/>
                    </a:lnTo>
                    <a:lnTo>
                      <a:pt x="40462" y="111760"/>
                    </a:lnTo>
                    <a:lnTo>
                      <a:pt x="40411" y="111391"/>
                    </a:lnTo>
                    <a:lnTo>
                      <a:pt x="40411" y="111760"/>
                    </a:lnTo>
                    <a:lnTo>
                      <a:pt x="40005" y="108648"/>
                    </a:lnTo>
                    <a:lnTo>
                      <a:pt x="39916" y="108051"/>
                    </a:lnTo>
                    <a:lnTo>
                      <a:pt x="39954" y="108254"/>
                    </a:lnTo>
                    <a:lnTo>
                      <a:pt x="40005" y="108648"/>
                    </a:lnTo>
                    <a:lnTo>
                      <a:pt x="40030" y="108800"/>
                    </a:lnTo>
                    <a:lnTo>
                      <a:pt x="40411" y="111760"/>
                    </a:lnTo>
                    <a:lnTo>
                      <a:pt x="40411" y="111391"/>
                    </a:lnTo>
                    <a:lnTo>
                      <a:pt x="40068" y="108889"/>
                    </a:lnTo>
                    <a:lnTo>
                      <a:pt x="40119" y="109054"/>
                    </a:lnTo>
                    <a:lnTo>
                      <a:pt x="40132" y="109220"/>
                    </a:lnTo>
                    <a:lnTo>
                      <a:pt x="40500" y="111760"/>
                    </a:lnTo>
                    <a:lnTo>
                      <a:pt x="40627" y="112674"/>
                    </a:lnTo>
                    <a:lnTo>
                      <a:pt x="41275" y="117297"/>
                    </a:lnTo>
                    <a:lnTo>
                      <a:pt x="41313" y="117665"/>
                    </a:lnTo>
                    <a:lnTo>
                      <a:pt x="41313" y="117068"/>
                    </a:lnTo>
                    <a:lnTo>
                      <a:pt x="41287" y="116840"/>
                    </a:lnTo>
                    <a:lnTo>
                      <a:pt x="41668" y="119697"/>
                    </a:lnTo>
                    <a:lnTo>
                      <a:pt x="41948" y="121920"/>
                    </a:lnTo>
                    <a:lnTo>
                      <a:pt x="42062" y="122618"/>
                    </a:lnTo>
                    <a:lnTo>
                      <a:pt x="42037" y="122212"/>
                    </a:lnTo>
                    <a:lnTo>
                      <a:pt x="42125" y="123088"/>
                    </a:lnTo>
                    <a:lnTo>
                      <a:pt x="42062" y="122694"/>
                    </a:lnTo>
                    <a:lnTo>
                      <a:pt x="42125" y="123190"/>
                    </a:lnTo>
                    <a:lnTo>
                      <a:pt x="42176" y="123520"/>
                    </a:lnTo>
                    <a:lnTo>
                      <a:pt x="42430" y="125247"/>
                    </a:lnTo>
                    <a:lnTo>
                      <a:pt x="44069" y="135839"/>
                    </a:lnTo>
                    <a:lnTo>
                      <a:pt x="43662" y="133413"/>
                    </a:lnTo>
                    <a:lnTo>
                      <a:pt x="44437" y="138430"/>
                    </a:lnTo>
                    <a:lnTo>
                      <a:pt x="44500" y="138823"/>
                    </a:lnTo>
                    <a:lnTo>
                      <a:pt x="44437" y="138430"/>
                    </a:lnTo>
                    <a:lnTo>
                      <a:pt x="44500" y="138849"/>
                    </a:lnTo>
                    <a:lnTo>
                      <a:pt x="44526" y="139014"/>
                    </a:lnTo>
                    <a:lnTo>
                      <a:pt x="45212" y="143510"/>
                    </a:lnTo>
                    <a:lnTo>
                      <a:pt x="43294" y="131241"/>
                    </a:lnTo>
                    <a:lnTo>
                      <a:pt x="43662" y="133413"/>
                    </a:lnTo>
                    <a:lnTo>
                      <a:pt x="43268" y="130810"/>
                    </a:lnTo>
                    <a:lnTo>
                      <a:pt x="42164" y="123634"/>
                    </a:lnTo>
                    <a:lnTo>
                      <a:pt x="42354" y="125730"/>
                    </a:lnTo>
                    <a:lnTo>
                      <a:pt x="42506" y="127063"/>
                    </a:lnTo>
                    <a:lnTo>
                      <a:pt x="42672" y="128270"/>
                    </a:lnTo>
                    <a:lnTo>
                      <a:pt x="43053" y="130873"/>
                    </a:lnTo>
                    <a:lnTo>
                      <a:pt x="43205" y="132080"/>
                    </a:lnTo>
                    <a:lnTo>
                      <a:pt x="43484" y="134035"/>
                    </a:lnTo>
                    <a:lnTo>
                      <a:pt x="43561" y="134620"/>
                    </a:lnTo>
                    <a:lnTo>
                      <a:pt x="43243" y="132651"/>
                    </a:lnTo>
                    <a:lnTo>
                      <a:pt x="43230" y="132499"/>
                    </a:lnTo>
                    <a:lnTo>
                      <a:pt x="43180" y="132080"/>
                    </a:lnTo>
                    <a:lnTo>
                      <a:pt x="43154" y="132207"/>
                    </a:lnTo>
                    <a:lnTo>
                      <a:pt x="43218" y="132842"/>
                    </a:lnTo>
                    <a:lnTo>
                      <a:pt x="43154" y="132334"/>
                    </a:lnTo>
                    <a:lnTo>
                      <a:pt x="43180" y="132676"/>
                    </a:lnTo>
                    <a:lnTo>
                      <a:pt x="43218" y="133350"/>
                    </a:lnTo>
                    <a:lnTo>
                      <a:pt x="43091" y="132080"/>
                    </a:lnTo>
                    <a:lnTo>
                      <a:pt x="43014" y="131724"/>
                    </a:lnTo>
                    <a:lnTo>
                      <a:pt x="42062" y="125730"/>
                    </a:lnTo>
                    <a:lnTo>
                      <a:pt x="42316" y="129197"/>
                    </a:lnTo>
                    <a:lnTo>
                      <a:pt x="43764" y="139700"/>
                    </a:lnTo>
                    <a:lnTo>
                      <a:pt x="44056" y="141808"/>
                    </a:lnTo>
                    <a:lnTo>
                      <a:pt x="43510" y="135890"/>
                    </a:lnTo>
                    <a:lnTo>
                      <a:pt x="43878" y="139700"/>
                    </a:lnTo>
                    <a:lnTo>
                      <a:pt x="44069" y="141668"/>
                    </a:lnTo>
                    <a:lnTo>
                      <a:pt x="44107" y="142240"/>
                    </a:lnTo>
                    <a:lnTo>
                      <a:pt x="44132" y="142379"/>
                    </a:lnTo>
                    <a:lnTo>
                      <a:pt x="44157" y="142633"/>
                    </a:lnTo>
                    <a:lnTo>
                      <a:pt x="44297" y="143510"/>
                    </a:lnTo>
                    <a:lnTo>
                      <a:pt x="44361" y="144780"/>
                    </a:lnTo>
                    <a:lnTo>
                      <a:pt x="44411" y="145694"/>
                    </a:lnTo>
                    <a:lnTo>
                      <a:pt x="44424" y="146050"/>
                    </a:lnTo>
                    <a:lnTo>
                      <a:pt x="44335" y="144780"/>
                    </a:lnTo>
                    <a:lnTo>
                      <a:pt x="44246" y="143649"/>
                    </a:lnTo>
                    <a:lnTo>
                      <a:pt x="44297" y="144780"/>
                    </a:lnTo>
                    <a:lnTo>
                      <a:pt x="44234" y="143510"/>
                    </a:lnTo>
                    <a:lnTo>
                      <a:pt x="44183" y="143154"/>
                    </a:lnTo>
                    <a:lnTo>
                      <a:pt x="44208" y="143510"/>
                    </a:lnTo>
                    <a:lnTo>
                      <a:pt x="44119" y="142570"/>
                    </a:lnTo>
                    <a:lnTo>
                      <a:pt x="44145" y="143510"/>
                    </a:lnTo>
                    <a:lnTo>
                      <a:pt x="44056" y="142240"/>
                    </a:lnTo>
                    <a:lnTo>
                      <a:pt x="43573" y="139700"/>
                    </a:lnTo>
                    <a:lnTo>
                      <a:pt x="42506" y="132080"/>
                    </a:lnTo>
                    <a:lnTo>
                      <a:pt x="42329" y="130810"/>
                    </a:lnTo>
                    <a:lnTo>
                      <a:pt x="41541" y="125730"/>
                    </a:lnTo>
                    <a:lnTo>
                      <a:pt x="41376" y="125730"/>
                    </a:lnTo>
                    <a:lnTo>
                      <a:pt x="40817" y="121145"/>
                    </a:lnTo>
                    <a:lnTo>
                      <a:pt x="40462" y="116840"/>
                    </a:lnTo>
                    <a:lnTo>
                      <a:pt x="39954" y="111594"/>
                    </a:lnTo>
                    <a:lnTo>
                      <a:pt x="38747" y="102870"/>
                    </a:lnTo>
                    <a:lnTo>
                      <a:pt x="39649" y="113753"/>
                    </a:lnTo>
                    <a:lnTo>
                      <a:pt x="40513" y="122161"/>
                    </a:lnTo>
                    <a:lnTo>
                      <a:pt x="41554" y="130810"/>
                    </a:lnTo>
                    <a:lnTo>
                      <a:pt x="41338" y="129540"/>
                    </a:lnTo>
                    <a:lnTo>
                      <a:pt x="40652" y="125730"/>
                    </a:lnTo>
                    <a:lnTo>
                      <a:pt x="40716" y="129540"/>
                    </a:lnTo>
                    <a:lnTo>
                      <a:pt x="40309" y="128168"/>
                    </a:lnTo>
                    <a:lnTo>
                      <a:pt x="38481" y="118389"/>
                    </a:lnTo>
                    <a:lnTo>
                      <a:pt x="38468" y="118110"/>
                    </a:lnTo>
                    <a:lnTo>
                      <a:pt x="37541" y="115570"/>
                    </a:lnTo>
                    <a:lnTo>
                      <a:pt x="38290" y="122618"/>
                    </a:lnTo>
                    <a:lnTo>
                      <a:pt x="39624" y="132080"/>
                    </a:lnTo>
                    <a:lnTo>
                      <a:pt x="37211" y="120650"/>
                    </a:lnTo>
                    <a:lnTo>
                      <a:pt x="37236" y="122555"/>
                    </a:lnTo>
                    <a:lnTo>
                      <a:pt x="40081" y="137160"/>
                    </a:lnTo>
                    <a:lnTo>
                      <a:pt x="40868" y="142240"/>
                    </a:lnTo>
                    <a:lnTo>
                      <a:pt x="39395" y="135890"/>
                    </a:lnTo>
                    <a:lnTo>
                      <a:pt x="38569" y="133350"/>
                    </a:lnTo>
                    <a:lnTo>
                      <a:pt x="37909" y="132207"/>
                    </a:lnTo>
                    <a:lnTo>
                      <a:pt x="37820" y="132016"/>
                    </a:lnTo>
                    <a:lnTo>
                      <a:pt x="36626" y="127000"/>
                    </a:lnTo>
                    <a:lnTo>
                      <a:pt x="36728" y="128270"/>
                    </a:lnTo>
                    <a:lnTo>
                      <a:pt x="36525" y="128270"/>
                    </a:lnTo>
                    <a:lnTo>
                      <a:pt x="38150" y="134620"/>
                    </a:lnTo>
                    <a:lnTo>
                      <a:pt x="38506" y="135890"/>
                    </a:lnTo>
                    <a:lnTo>
                      <a:pt x="38277" y="133350"/>
                    </a:lnTo>
                    <a:lnTo>
                      <a:pt x="39966" y="142240"/>
                    </a:lnTo>
                    <a:lnTo>
                      <a:pt x="40513" y="146050"/>
                    </a:lnTo>
                    <a:lnTo>
                      <a:pt x="39293" y="140970"/>
                    </a:lnTo>
                    <a:lnTo>
                      <a:pt x="38989" y="139700"/>
                    </a:lnTo>
                    <a:lnTo>
                      <a:pt x="38938" y="140970"/>
                    </a:lnTo>
                    <a:lnTo>
                      <a:pt x="38392" y="138036"/>
                    </a:lnTo>
                    <a:lnTo>
                      <a:pt x="37452" y="133438"/>
                    </a:lnTo>
                    <a:lnTo>
                      <a:pt x="37934" y="140970"/>
                    </a:lnTo>
                    <a:lnTo>
                      <a:pt x="38963" y="147320"/>
                    </a:lnTo>
                    <a:lnTo>
                      <a:pt x="39941" y="151815"/>
                    </a:lnTo>
                    <a:lnTo>
                      <a:pt x="40589" y="153670"/>
                    </a:lnTo>
                    <a:lnTo>
                      <a:pt x="41973" y="158750"/>
                    </a:lnTo>
                    <a:lnTo>
                      <a:pt x="41592" y="157480"/>
                    </a:lnTo>
                    <a:lnTo>
                      <a:pt x="41922" y="158750"/>
                    </a:lnTo>
                    <a:lnTo>
                      <a:pt x="42265" y="160020"/>
                    </a:lnTo>
                    <a:lnTo>
                      <a:pt x="43167" y="163830"/>
                    </a:lnTo>
                    <a:lnTo>
                      <a:pt x="42214" y="158750"/>
                    </a:lnTo>
                    <a:lnTo>
                      <a:pt x="42849" y="161544"/>
                    </a:lnTo>
                    <a:lnTo>
                      <a:pt x="45097" y="170713"/>
                    </a:lnTo>
                    <a:lnTo>
                      <a:pt x="45212" y="169329"/>
                    </a:lnTo>
                    <a:lnTo>
                      <a:pt x="45288" y="166370"/>
                    </a:lnTo>
                    <a:lnTo>
                      <a:pt x="45237" y="161290"/>
                    </a:lnTo>
                    <a:lnTo>
                      <a:pt x="45173" y="158750"/>
                    </a:lnTo>
                    <a:lnTo>
                      <a:pt x="45123" y="157480"/>
                    </a:lnTo>
                    <a:lnTo>
                      <a:pt x="44958" y="154940"/>
                    </a:lnTo>
                    <a:lnTo>
                      <a:pt x="44843" y="152044"/>
                    </a:lnTo>
                    <a:lnTo>
                      <a:pt x="44754" y="151130"/>
                    </a:lnTo>
                    <a:lnTo>
                      <a:pt x="44704" y="150368"/>
                    </a:lnTo>
                    <a:lnTo>
                      <a:pt x="44691" y="149898"/>
                    </a:lnTo>
                    <a:lnTo>
                      <a:pt x="44564" y="148132"/>
                    </a:lnTo>
                    <a:lnTo>
                      <a:pt x="44475" y="147320"/>
                    </a:lnTo>
                    <a:lnTo>
                      <a:pt x="44386" y="146050"/>
                    </a:lnTo>
                    <a:lnTo>
                      <a:pt x="44462" y="146761"/>
                    </a:lnTo>
                    <a:lnTo>
                      <a:pt x="44475" y="147320"/>
                    </a:lnTo>
                    <a:lnTo>
                      <a:pt x="44437" y="146050"/>
                    </a:lnTo>
                    <a:lnTo>
                      <a:pt x="44513" y="147320"/>
                    </a:lnTo>
                    <a:lnTo>
                      <a:pt x="44564" y="148132"/>
                    </a:lnTo>
                    <a:lnTo>
                      <a:pt x="44526" y="147320"/>
                    </a:lnTo>
                    <a:lnTo>
                      <a:pt x="44716" y="149860"/>
                    </a:lnTo>
                    <a:lnTo>
                      <a:pt x="44742" y="150190"/>
                    </a:lnTo>
                    <a:lnTo>
                      <a:pt x="44754" y="150749"/>
                    </a:lnTo>
                    <a:lnTo>
                      <a:pt x="44767" y="151130"/>
                    </a:lnTo>
                    <a:lnTo>
                      <a:pt x="44843" y="152044"/>
                    </a:lnTo>
                    <a:lnTo>
                      <a:pt x="44894" y="152768"/>
                    </a:lnTo>
                    <a:lnTo>
                      <a:pt x="44945" y="153593"/>
                    </a:lnTo>
                    <a:lnTo>
                      <a:pt x="44945" y="153771"/>
                    </a:lnTo>
                    <a:lnTo>
                      <a:pt x="44996" y="154482"/>
                    </a:lnTo>
                    <a:lnTo>
                      <a:pt x="45021" y="154940"/>
                    </a:lnTo>
                    <a:lnTo>
                      <a:pt x="45097" y="155968"/>
                    </a:lnTo>
                    <a:lnTo>
                      <a:pt x="45161" y="156870"/>
                    </a:lnTo>
                    <a:lnTo>
                      <a:pt x="45097" y="156133"/>
                    </a:lnTo>
                    <a:lnTo>
                      <a:pt x="45034" y="155359"/>
                    </a:lnTo>
                    <a:lnTo>
                      <a:pt x="45072" y="156210"/>
                    </a:lnTo>
                    <a:lnTo>
                      <a:pt x="45123" y="157480"/>
                    </a:lnTo>
                    <a:lnTo>
                      <a:pt x="45123" y="156806"/>
                    </a:lnTo>
                    <a:lnTo>
                      <a:pt x="45148" y="157480"/>
                    </a:lnTo>
                    <a:lnTo>
                      <a:pt x="45173" y="158115"/>
                    </a:lnTo>
                    <a:lnTo>
                      <a:pt x="45161" y="157480"/>
                    </a:lnTo>
                    <a:lnTo>
                      <a:pt x="45212" y="158584"/>
                    </a:lnTo>
                    <a:lnTo>
                      <a:pt x="45212" y="158750"/>
                    </a:lnTo>
                    <a:lnTo>
                      <a:pt x="45199" y="159169"/>
                    </a:lnTo>
                    <a:lnTo>
                      <a:pt x="45212" y="159600"/>
                    </a:lnTo>
                    <a:lnTo>
                      <a:pt x="45212" y="159766"/>
                    </a:lnTo>
                    <a:lnTo>
                      <a:pt x="45212" y="159905"/>
                    </a:lnTo>
                    <a:lnTo>
                      <a:pt x="45237" y="161290"/>
                    </a:lnTo>
                    <a:lnTo>
                      <a:pt x="45250" y="161594"/>
                    </a:lnTo>
                    <a:lnTo>
                      <a:pt x="45313" y="166154"/>
                    </a:lnTo>
                    <a:lnTo>
                      <a:pt x="45313" y="166370"/>
                    </a:lnTo>
                    <a:lnTo>
                      <a:pt x="45288" y="169164"/>
                    </a:lnTo>
                    <a:lnTo>
                      <a:pt x="45186" y="171056"/>
                    </a:lnTo>
                    <a:lnTo>
                      <a:pt x="45999" y="174218"/>
                    </a:lnTo>
                    <a:lnTo>
                      <a:pt x="45999" y="173367"/>
                    </a:lnTo>
                    <a:lnTo>
                      <a:pt x="46088" y="174510"/>
                    </a:lnTo>
                    <a:lnTo>
                      <a:pt x="46012" y="172720"/>
                    </a:lnTo>
                    <a:lnTo>
                      <a:pt x="46113" y="174650"/>
                    </a:lnTo>
                    <a:lnTo>
                      <a:pt x="46088" y="174510"/>
                    </a:lnTo>
                    <a:lnTo>
                      <a:pt x="46215" y="177800"/>
                    </a:lnTo>
                    <a:lnTo>
                      <a:pt x="46139" y="179070"/>
                    </a:lnTo>
                    <a:lnTo>
                      <a:pt x="45834" y="179070"/>
                    </a:lnTo>
                    <a:lnTo>
                      <a:pt x="45796" y="182880"/>
                    </a:lnTo>
                    <a:lnTo>
                      <a:pt x="45707" y="179070"/>
                    </a:lnTo>
                    <a:lnTo>
                      <a:pt x="45516" y="182880"/>
                    </a:lnTo>
                    <a:lnTo>
                      <a:pt x="45199" y="190106"/>
                    </a:lnTo>
                    <a:lnTo>
                      <a:pt x="45326" y="196697"/>
                    </a:lnTo>
                    <a:lnTo>
                      <a:pt x="44843" y="201930"/>
                    </a:lnTo>
                    <a:lnTo>
                      <a:pt x="44513" y="201930"/>
                    </a:lnTo>
                    <a:lnTo>
                      <a:pt x="44284" y="210820"/>
                    </a:lnTo>
                    <a:lnTo>
                      <a:pt x="44170" y="213601"/>
                    </a:lnTo>
                    <a:lnTo>
                      <a:pt x="43510" y="217170"/>
                    </a:lnTo>
                    <a:lnTo>
                      <a:pt x="42824" y="215900"/>
                    </a:lnTo>
                    <a:lnTo>
                      <a:pt x="42024" y="214630"/>
                    </a:lnTo>
                    <a:lnTo>
                      <a:pt x="40919" y="218440"/>
                    </a:lnTo>
                    <a:lnTo>
                      <a:pt x="41135" y="220980"/>
                    </a:lnTo>
                    <a:lnTo>
                      <a:pt x="41440" y="223520"/>
                    </a:lnTo>
                    <a:lnTo>
                      <a:pt x="41795" y="226060"/>
                    </a:lnTo>
                    <a:lnTo>
                      <a:pt x="41744" y="226860"/>
                    </a:lnTo>
                    <a:lnTo>
                      <a:pt x="42240" y="226060"/>
                    </a:lnTo>
                    <a:lnTo>
                      <a:pt x="42887" y="224790"/>
                    </a:lnTo>
                    <a:lnTo>
                      <a:pt x="43141" y="222250"/>
                    </a:lnTo>
                    <a:lnTo>
                      <a:pt x="44145" y="222250"/>
                    </a:lnTo>
                    <a:lnTo>
                      <a:pt x="44704" y="226060"/>
                    </a:lnTo>
                    <a:lnTo>
                      <a:pt x="45288" y="238760"/>
                    </a:lnTo>
                    <a:lnTo>
                      <a:pt x="45758" y="241300"/>
                    </a:lnTo>
                    <a:lnTo>
                      <a:pt x="45872" y="243840"/>
                    </a:lnTo>
                    <a:lnTo>
                      <a:pt x="45161" y="251460"/>
                    </a:lnTo>
                    <a:lnTo>
                      <a:pt x="45072" y="259080"/>
                    </a:lnTo>
                    <a:lnTo>
                      <a:pt x="46380" y="256540"/>
                    </a:lnTo>
                    <a:lnTo>
                      <a:pt x="46443" y="245110"/>
                    </a:lnTo>
                    <a:lnTo>
                      <a:pt x="47129" y="242570"/>
                    </a:lnTo>
                    <a:lnTo>
                      <a:pt x="47396" y="243840"/>
                    </a:lnTo>
                    <a:lnTo>
                      <a:pt x="47332" y="246138"/>
                    </a:lnTo>
                    <a:lnTo>
                      <a:pt x="47548" y="242570"/>
                    </a:lnTo>
                    <a:lnTo>
                      <a:pt x="47625" y="241300"/>
                    </a:lnTo>
                    <a:lnTo>
                      <a:pt x="47713" y="245110"/>
                    </a:lnTo>
                    <a:lnTo>
                      <a:pt x="49136" y="247650"/>
                    </a:lnTo>
                    <a:lnTo>
                      <a:pt x="48628" y="255270"/>
                    </a:lnTo>
                    <a:lnTo>
                      <a:pt x="48082" y="255270"/>
                    </a:lnTo>
                    <a:lnTo>
                      <a:pt x="50685" y="267970"/>
                    </a:lnTo>
                    <a:lnTo>
                      <a:pt x="51854" y="275590"/>
                    </a:lnTo>
                    <a:lnTo>
                      <a:pt x="52590" y="284480"/>
                    </a:lnTo>
                    <a:lnTo>
                      <a:pt x="53327" y="287020"/>
                    </a:lnTo>
                    <a:lnTo>
                      <a:pt x="52793" y="280670"/>
                    </a:lnTo>
                    <a:lnTo>
                      <a:pt x="53924" y="284480"/>
                    </a:lnTo>
                    <a:lnTo>
                      <a:pt x="53835" y="280670"/>
                    </a:lnTo>
                    <a:lnTo>
                      <a:pt x="53771" y="278130"/>
                    </a:lnTo>
                    <a:lnTo>
                      <a:pt x="53721" y="275590"/>
                    </a:lnTo>
                    <a:lnTo>
                      <a:pt x="52933" y="268744"/>
                    </a:lnTo>
                    <a:lnTo>
                      <a:pt x="53416" y="276860"/>
                    </a:lnTo>
                    <a:lnTo>
                      <a:pt x="52235" y="278130"/>
                    </a:lnTo>
                    <a:lnTo>
                      <a:pt x="51092" y="262890"/>
                    </a:lnTo>
                    <a:lnTo>
                      <a:pt x="50419" y="259638"/>
                    </a:lnTo>
                    <a:lnTo>
                      <a:pt x="50355" y="252730"/>
                    </a:lnTo>
                    <a:lnTo>
                      <a:pt x="50888" y="254000"/>
                    </a:lnTo>
                    <a:lnTo>
                      <a:pt x="50787" y="252730"/>
                    </a:lnTo>
                    <a:lnTo>
                      <a:pt x="50101" y="243840"/>
                    </a:lnTo>
                    <a:lnTo>
                      <a:pt x="50533" y="246380"/>
                    </a:lnTo>
                    <a:lnTo>
                      <a:pt x="50571" y="243840"/>
                    </a:lnTo>
                    <a:lnTo>
                      <a:pt x="50609" y="241300"/>
                    </a:lnTo>
                    <a:lnTo>
                      <a:pt x="51066" y="242570"/>
                    </a:lnTo>
                    <a:lnTo>
                      <a:pt x="51155" y="246380"/>
                    </a:lnTo>
                    <a:lnTo>
                      <a:pt x="51181" y="242570"/>
                    </a:lnTo>
                    <a:lnTo>
                      <a:pt x="51384" y="242570"/>
                    </a:lnTo>
                    <a:lnTo>
                      <a:pt x="51562" y="243840"/>
                    </a:lnTo>
                    <a:lnTo>
                      <a:pt x="51562" y="242570"/>
                    </a:lnTo>
                    <a:lnTo>
                      <a:pt x="51562" y="241300"/>
                    </a:lnTo>
                    <a:lnTo>
                      <a:pt x="51562" y="240030"/>
                    </a:lnTo>
                    <a:lnTo>
                      <a:pt x="51993" y="245110"/>
                    </a:lnTo>
                    <a:lnTo>
                      <a:pt x="52209" y="240030"/>
                    </a:lnTo>
                    <a:lnTo>
                      <a:pt x="51346" y="238760"/>
                    </a:lnTo>
                    <a:lnTo>
                      <a:pt x="51054" y="228600"/>
                    </a:lnTo>
                    <a:lnTo>
                      <a:pt x="51625" y="229870"/>
                    </a:lnTo>
                    <a:lnTo>
                      <a:pt x="52641" y="246138"/>
                    </a:lnTo>
                    <a:lnTo>
                      <a:pt x="53225" y="251460"/>
                    </a:lnTo>
                    <a:lnTo>
                      <a:pt x="53505" y="259600"/>
                    </a:lnTo>
                    <a:lnTo>
                      <a:pt x="53632" y="261620"/>
                    </a:lnTo>
                    <a:lnTo>
                      <a:pt x="54038" y="266700"/>
                    </a:lnTo>
                    <a:lnTo>
                      <a:pt x="54330" y="271538"/>
                    </a:lnTo>
                    <a:lnTo>
                      <a:pt x="54432" y="281774"/>
                    </a:lnTo>
                    <a:lnTo>
                      <a:pt x="55422" y="294640"/>
                    </a:lnTo>
                    <a:lnTo>
                      <a:pt x="56311" y="297180"/>
                    </a:lnTo>
                    <a:lnTo>
                      <a:pt x="56845" y="294640"/>
                    </a:lnTo>
                    <a:lnTo>
                      <a:pt x="56184" y="289560"/>
                    </a:lnTo>
                    <a:lnTo>
                      <a:pt x="54851" y="271538"/>
                    </a:lnTo>
                    <a:lnTo>
                      <a:pt x="54063" y="264795"/>
                    </a:lnTo>
                    <a:lnTo>
                      <a:pt x="53949" y="262166"/>
                    </a:lnTo>
                    <a:lnTo>
                      <a:pt x="53822" y="256540"/>
                    </a:lnTo>
                    <a:lnTo>
                      <a:pt x="53708" y="253784"/>
                    </a:lnTo>
                    <a:lnTo>
                      <a:pt x="53200" y="245110"/>
                    </a:lnTo>
                    <a:lnTo>
                      <a:pt x="52920" y="238760"/>
                    </a:lnTo>
                    <a:lnTo>
                      <a:pt x="53670" y="241300"/>
                    </a:lnTo>
                    <a:lnTo>
                      <a:pt x="53505" y="238760"/>
                    </a:lnTo>
                    <a:lnTo>
                      <a:pt x="53149" y="233680"/>
                    </a:lnTo>
                    <a:lnTo>
                      <a:pt x="54102" y="238760"/>
                    </a:lnTo>
                    <a:lnTo>
                      <a:pt x="54673" y="246138"/>
                    </a:lnTo>
                    <a:lnTo>
                      <a:pt x="54800" y="252730"/>
                    </a:lnTo>
                    <a:lnTo>
                      <a:pt x="54914" y="255270"/>
                    </a:lnTo>
                    <a:lnTo>
                      <a:pt x="55727" y="260350"/>
                    </a:lnTo>
                    <a:lnTo>
                      <a:pt x="55435" y="253784"/>
                    </a:lnTo>
                    <a:lnTo>
                      <a:pt x="54978" y="247650"/>
                    </a:lnTo>
                    <a:lnTo>
                      <a:pt x="54864" y="243840"/>
                    </a:lnTo>
                    <a:lnTo>
                      <a:pt x="54851" y="242570"/>
                    </a:lnTo>
                    <a:lnTo>
                      <a:pt x="55930" y="251460"/>
                    </a:lnTo>
                    <a:lnTo>
                      <a:pt x="56057" y="253784"/>
                    </a:lnTo>
                    <a:lnTo>
                      <a:pt x="56273" y="260350"/>
                    </a:lnTo>
                    <a:lnTo>
                      <a:pt x="56769" y="266700"/>
                    </a:lnTo>
                    <a:lnTo>
                      <a:pt x="56502" y="262890"/>
                    </a:lnTo>
                    <a:lnTo>
                      <a:pt x="57632" y="269240"/>
                    </a:lnTo>
                    <a:lnTo>
                      <a:pt x="58039" y="274320"/>
                    </a:lnTo>
                    <a:lnTo>
                      <a:pt x="57581" y="273050"/>
                    </a:lnTo>
                    <a:lnTo>
                      <a:pt x="57658" y="278130"/>
                    </a:lnTo>
                    <a:lnTo>
                      <a:pt x="57010" y="275666"/>
                    </a:lnTo>
                    <a:lnTo>
                      <a:pt x="56946" y="271780"/>
                    </a:lnTo>
                    <a:lnTo>
                      <a:pt x="56946" y="270510"/>
                    </a:lnTo>
                    <a:lnTo>
                      <a:pt x="56464" y="270510"/>
                    </a:lnTo>
                    <a:lnTo>
                      <a:pt x="55930" y="264160"/>
                    </a:lnTo>
                    <a:lnTo>
                      <a:pt x="56299" y="269240"/>
                    </a:lnTo>
                    <a:lnTo>
                      <a:pt x="55676" y="271780"/>
                    </a:lnTo>
                    <a:lnTo>
                      <a:pt x="54889" y="269240"/>
                    </a:lnTo>
                    <a:lnTo>
                      <a:pt x="55651" y="279400"/>
                    </a:lnTo>
                    <a:lnTo>
                      <a:pt x="56159" y="278130"/>
                    </a:lnTo>
                    <a:lnTo>
                      <a:pt x="56997" y="283210"/>
                    </a:lnTo>
                    <a:lnTo>
                      <a:pt x="57213" y="279400"/>
                    </a:lnTo>
                    <a:lnTo>
                      <a:pt x="58547" y="283210"/>
                    </a:lnTo>
                    <a:lnTo>
                      <a:pt x="58470" y="279400"/>
                    </a:lnTo>
                    <a:lnTo>
                      <a:pt x="58547" y="277850"/>
                    </a:lnTo>
                    <a:lnTo>
                      <a:pt x="58940" y="276860"/>
                    </a:lnTo>
                    <a:lnTo>
                      <a:pt x="59004" y="278079"/>
                    </a:lnTo>
                    <a:lnTo>
                      <a:pt x="59359" y="276860"/>
                    </a:lnTo>
                    <a:lnTo>
                      <a:pt x="60261" y="281940"/>
                    </a:lnTo>
                    <a:lnTo>
                      <a:pt x="61302" y="288290"/>
                    </a:lnTo>
                    <a:lnTo>
                      <a:pt x="62077" y="290830"/>
                    </a:lnTo>
                    <a:lnTo>
                      <a:pt x="60845" y="276860"/>
                    </a:lnTo>
                    <a:lnTo>
                      <a:pt x="62242" y="281012"/>
                    </a:lnTo>
                    <a:lnTo>
                      <a:pt x="62344" y="282803"/>
                    </a:lnTo>
                    <a:lnTo>
                      <a:pt x="62331" y="282486"/>
                    </a:lnTo>
                    <a:lnTo>
                      <a:pt x="62255" y="281025"/>
                    </a:lnTo>
                    <a:lnTo>
                      <a:pt x="62318" y="281203"/>
                    </a:lnTo>
                    <a:lnTo>
                      <a:pt x="62141" y="276860"/>
                    </a:lnTo>
                    <a:lnTo>
                      <a:pt x="62306" y="280670"/>
                    </a:lnTo>
                    <a:lnTo>
                      <a:pt x="62395" y="281432"/>
                    </a:lnTo>
                    <a:lnTo>
                      <a:pt x="62560" y="281940"/>
                    </a:lnTo>
                    <a:lnTo>
                      <a:pt x="63398" y="283210"/>
                    </a:lnTo>
                    <a:lnTo>
                      <a:pt x="65265" y="295910"/>
                    </a:lnTo>
                    <a:lnTo>
                      <a:pt x="63652" y="281940"/>
                    </a:lnTo>
                    <a:lnTo>
                      <a:pt x="62788" y="271780"/>
                    </a:lnTo>
                    <a:lnTo>
                      <a:pt x="61734" y="266865"/>
                    </a:lnTo>
                    <a:lnTo>
                      <a:pt x="61798" y="268744"/>
                    </a:lnTo>
                    <a:lnTo>
                      <a:pt x="61696" y="266700"/>
                    </a:lnTo>
                    <a:lnTo>
                      <a:pt x="61417" y="265430"/>
                    </a:lnTo>
                    <a:lnTo>
                      <a:pt x="61277" y="262890"/>
                    </a:lnTo>
                    <a:lnTo>
                      <a:pt x="61201" y="261620"/>
                    </a:lnTo>
                    <a:lnTo>
                      <a:pt x="61099" y="260616"/>
                    </a:lnTo>
                    <a:lnTo>
                      <a:pt x="60921" y="257492"/>
                    </a:lnTo>
                    <a:lnTo>
                      <a:pt x="60820" y="256006"/>
                    </a:lnTo>
                    <a:lnTo>
                      <a:pt x="60820" y="255524"/>
                    </a:lnTo>
                    <a:lnTo>
                      <a:pt x="61417" y="259499"/>
                    </a:lnTo>
                    <a:lnTo>
                      <a:pt x="60820" y="255270"/>
                    </a:lnTo>
                    <a:lnTo>
                      <a:pt x="60744" y="254749"/>
                    </a:lnTo>
                    <a:lnTo>
                      <a:pt x="60553" y="251548"/>
                    </a:lnTo>
                    <a:lnTo>
                      <a:pt x="60540" y="251345"/>
                    </a:lnTo>
                    <a:lnTo>
                      <a:pt x="60540" y="253365"/>
                    </a:lnTo>
                    <a:lnTo>
                      <a:pt x="60401" y="252412"/>
                    </a:lnTo>
                    <a:lnTo>
                      <a:pt x="60388" y="252044"/>
                    </a:lnTo>
                    <a:lnTo>
                      <a:pt x="60058" y="246989"/>
                    </a:lnTo>
                    <a:lnTo>
                      <a:pt x="60058" y="249948"/>
                    </a:lnTo>
                    <a:lnTo>
                      <a:pt x="59740" y="247015"/>
                    </a:lnTo>
                    <a:lnTo>
                      <a:pt x="59690" y="244983"/>
                    </a:lnTo>
                    <a:lnTo>
                      <a:pt x="59664" y="244195"/>
                    </a:lnTo>
                    <a:lnTo>
                      <a:pt x="59842" y="246583"/>
                    </a:lnTo>
                    <a:lnTo>
                      <a:pt x="59994" y="248831"/>
                    </a:lnTo>
                    <a:lnTo>
                      <a:pt x="59690" y="244983"/>
                    </a:lnTo>
                    <a:lnTo>
                      <a:pt x="60058" y="249948"/>
                    </a:lnTo>
                    <a:lnTo>
                      <a:pt x="60058" y="246989"/>
                    </a:lnTo>
                    <a:lnTo>
                      <a:pt x="60032" y="246583"/>
                    </a:lnTo>
                    <a:lnTo>
                      <a:pt x="59944" y="245427"/>
                    </a:lnTo>
                    <a:lnTo>
                      <a:pt x="59944" y="246392"/>
                    </a:lnTo>
                    <a:lnTo>
                      <a:pt x="59931" y="246583"/>
                    </a:lnTo>
                    <a:lnTo>
                      <a:pt x="59651" y="242747"/>
                    </a:lnTo>
                    <a:lnTo>
                      <a:pt x="59728" y="243306"/>
                    </a:lnTo>
                    <a:lnTo>
                      <a:pt x="59766" y="243738"/>
                    </a:lnTo>
                    <a:lnTo>
                      <a:pt x="59944" y="246392"/>
                    </a:lnTo>
                    <a:lnTo>
                      <a:pt x="59944" y="245427"/>
                    </a:lnTo>
                    <a:lnTo>
                      <a:pt x="59855" y="244259"/>
                    </a:lnTo>
                    <a:lnTo>
                      <a:pt x="60096" y="245999"/>
                    </a:lnTo>
                    <a:lnTo>
                      <a:pt x="60439" y="251548"/>
                    </a:lnTo>
                    <a:lnTo>
                      <a:pt x="60540" y="253365"/>
                    </a:lnTo>
                    <a:lnTo>
                      <a:pt x="60540" y="251345"/>
                    </a:lnTo>
                    <a:lnTo>
                      <a:pt x="60502" y="250710"/>
                    </a:lnTo>
                    <a:lnTo>
                      <a:pt x="60502" y="251548"/>
                    </a:lnTo>
                    <a:lnTo>
                      <a:pt x="60185" y="246646"/>
                    </a:lnTo>
                    <a:lnTo>
                      <a:pt x="60236" y="246964"/>
                    </a:lnTo>
                    <a:lnTo>
                      <a:pt x="60502" y="251548"/>
                    </a:lnTo>
                    <a:lnTo>
                      <a:pt x="60502" y="250710"/>
                    </a:lnTo>
                    <a:lnTo>
                      <a:pt x="60312" y="247510"/>
                    </a:lnTo>
                    <a:lnTo>
                      <a:pt x="61188" y="253784"/>
                    </a:lnTo>
                    <a:lnTo>
                      <a:pt x="61099" y="251714"/>
                    </a:lnTo>
                    <a:lnTo>
                      <a:pt x="61214" y="252463"/>
                    </a:lnTo>
                    <a:lnTo>
                      <a:pt x="61061" y="250812"/>
                    </a:lnTo>
                    <a:lnTo>
                      <a:pt x="60909" y="247015"/>
                    </a:lnTo>
                    <a:lnTo>
                      <a:pt x="60286" y="242570"/>
                    </a:lnTo>
                    <a:lnTo>
                      <a:pt x="60045" y="240830"/>
                    </a:lnTo>
                    <a:lnTo>
                      <a:pt x="60032" y="241160"/>
                    </a:lnTo>
                    <a:lnTo>
                      <a:pt x="60020" y="240944"/>
                    </a:lnTo>
                    <a:lnTo>
                      <a:pt x="60020" y="241185"/>
                    </a:lnTo>
                    <a:lnTo>
                      <a:pt x="59994" y="242074"/>
                    </a:lnTo>
                    <a:lnTo>
                      <a:pt x="59982" y="241858"/>
                    </a:lnTo>
                    <a:lnTo>
                      <a:pt x="59982" y="242290"/>
                    </a:lnTo>
                    <a:lnTo>
                      <a:pt x="59982" y="242570"/>
                    </a:lnTo>
                    <a:lnTo>
                      <a:pt x="59918" y="242316"/>
                    </a:lnTo>
                    <a:lnTo>
                      <a:pt x="59664" y="238188"/>
                    </a:lnTo>
                    <a:lnTo>
                      <a:pt x="59817" y="239268"/>
                    </a:lnTo>
                    <a:lnTo>
                      <a:pt x="59982" y="242290"/>
                    </a:lnTo>
                    <a:lnTo>
                      <a:pt x="59982" y="241858"/>
                    </a:lnTo>
                    <a:lnTo>
                      <a:pt x="59842" y="239433"/>
                    </a:lnTo>
                    <a:lnTo>
                      <a:pt x="59982" y="240449"/>
                    </a:lnTo>
                    <a:lnTo>
                      <a:pt x="60020" y="241185"/>
                    </a:lnTo>
                    <a:lnTo>
                      <a:pt x="60020" y="240944"/>
                    </a:lnTo>
                    <a:lnTo>
                      <a:pt x="59994" y="240487"/>
                    </a:lnTo>
                    <a:lnTo>
                      <a:pt x="60045" y="240830"/>
                    </a:lnTo>
                    <a:lnTo>
                      <a:pt x="60121" y="240030"/>
                    </a:lnTo>
                    <a:lnTo>
                      <a:pt x="60579" y="242747"/>
                    </a:lnTo>
                    <a:lnTo>
                      <a:pt x="60198" y="240030"/>
                    </a:lnTo>
                    <a:lnTo>
                      <a:pt x="59829" y="237413"/>
                    </a:lnTo>
                    <a:lnTo>
                      <a:pt x="59639" y="233883"/>
                    </a:lnTo>
                    <a:lnTo>
                      <a:pt x="59563" y="232841"/>
                    </a:lnTo>
                    <a:lnTo>
                      <a:pt x="59804" y="237286"/>
                    </a:lnTo>
                    <a:lnTo>
                      <a:pt x="59664" y="236245"/>
                    </a:lnTo>
                    <a:lnTo>
                      <a:pt x="59461" y="234835"/>
                    </a:lnTo>
                    <a:lnTo>
                      <a:pt x="59055" y="228079"/>
                    </a:lnTo>
                    <a:lnTo>
                      <a:pt x="59423" y="234594"/>
                    </a:lnTo>
                    <a:lnTo>
                      <a:pt x="54203" y="197243"/>
                    </a:lnTo>
                    <a:lnTo>
                      <a:pt x="54330" y="198628"/>
                    </a:lnTo>
                    <a:lnTo>
                      <a:pt x="54190" y="197218"/>
                    </a:lnTo>
                    <a:lnTo>
                      <a:pt x="53962" y="194805"/>
                    </a:lnTo>
                    <a:lnTo>
                      <a:pt x="53670" y="193433"/>
                    </a:lnTo>
                    <a:lnTo>
                      <a:pt x="53619" y="193167"/>
                    </a:lnTo>
                    <a:lnTo>
                      <a:pt x="54368" y="200253"/>
                    </a:lnTo>
                    <a:lnTo>
                      <a:pt x="54381" y="200393"/>
                    </a:lnTo>
                    <a:lnTo>
                      <a:pt x="55270" y="208280"/>
                    </a:lnTo>
                    <a:lnTo>
                      <a:pt x="54775" y="203200"/>
                    </a:lnTo>
                    <a:lnTo>
                      <a:pt x="59105" y="234200"/>
                    </a:lnTo>
                    <a:lnTo>
                      <a:pt x="59613" y="237832"/>
                    </a:lnTo>
                    <a:lnTo>
                      <a:pt x="59867" y="242036"/>
                    </a:lnTo>
                    <a:lnTo>
                      <a:pt x="59575" y="240588"/>
                    </a:lnTo>
                    <a:lnTo>
                      <a:pt x="59118" y="234276"/>
                    </a:lnTo>
                    <a:lnTo>
                      <a:pt x="59524" y="240385"/>
                    </a:lnTo>
                    <a:lnTo>
                      <a:pt x="59461" y="240055"/>
                    </a:lnTo>
                    <a:lnTo>
                      <a:pt x="59461" y="239890"/>
                    </a:lnTo>
                    <a:lnTo>
                      <a:pt x="59245" y="236715"/>
                    </a:lnTo>
                    <a:lnTo>
                      <a:pt x="59143" y="235229"/>
                    </a:lnTo>
                    <a:lnTo>
                      <a:pt x="59207" y="236715"/>
                    </a:lnTo>
                    <a:lnTo>
                      <a:pt x="59131" y="236461"/>
                    </a:lnTo>
                    <a:lnTo>
                      <a:pt x="59143" y="236715"/>
                    </a:lnTo>
                    <a:lnTo>
                      <a:pt x="59474" y="241465"/>
                    </a:lnTo>
                    <a:lnTo>
                      <a:pt x="58407" y="233680"/>
                    </a:lnTo>
                    <a:lnTo>
                      <a:pt x="57696" y="228600"/>
                    </a:lnTo>
                    <a:lnTo>
                      <a:pt x="56819" y="222250"/>
                    </a:lnTo>
                    <a:lnTo>
                      <a:pt x="56121" y="217170"/>
                    </a:lnTo>
                    <a:lnTo>
                      <a:pt x="54356" y="204470"/>
                    </a:lnTo>
                    <a:lnTo>
                      <a:pt x="54000" y="201930"/>
                    </a:lnTo>
                    <a:lnTo>
                      <a:pt x="53352" y="197218"/>
                    </a:lnTo>
                    <a:lnTo>
                      <a:pt x="53035" y="195656"/>
                    </a:lnTo>
                    <a:lnTo>
                      <a:pt x="53009" y="195465"/>
                    </a:lnTo>
                    <a:lnTo>
                      <a:pt x="53009" y="201930"/>
                    </a:lnTo>
                    <a:lnTo>
                      <a:pt x="52654" y="199390"/>
                    </a:lnTo>
                    <a:lnTo>
                      <a:pt x="52806" y="200406"/>
                    </a:lnTo>
                    <a:lnTo>
                      <a:pt x="53009" y="201930"/>
                    </a:lnTo>
                    <a:lnTo>
                      <a:pt x="53009" y="195465"/>
                    </a:lnTo>
                    <a:lnTo>
                      <a:pt x="52235" y="189420"/>
                    </a:lnTo>
                    <a:lnTo>
                      <a:pt x="52235" y="199390"/>
                    </a:lnTo>
                    <a:lnTo>
                      <a:pt x="52158" y="199136"/>
                    </a:lnTo>
                    <a:lnTo>
                      <a:pt x="51955" y="198120"/>
                    </a:lnTo>
                    <a:lnTo>
                      <a:pt x="51714" y="196850"/>
                    </a:lnTo>
                    <a:lnTo>
                      <a:pt x="52235" y="199390"/>
                    </a:lnTo>
                    <a:lnTo>
                      <a:pt x="52235" y="189420"/>
                    </a:lnTo>
                    <a:lnTo>
                      <a:pt x="51803" y="186042"/>
                    </a:lnTo>
                    <a:lnTo>
                      <a:pt x="52222" y="191528"/>
                    </a:lnTo>
                    <a:lnTo>
                      <a:pt x="52006" y="188785"/>
                    </a:lnTo>
                    <a:lnTo>
                      <a:pt x="52006" y="194310"/>
                    </a:lnTo>
                    <a:lnTo>
                      <a:pt x="51549" y="191211"/>
                    </a:lnTo>
                    <a:lnTo>
                      <a:pt x="51549" y="196850"/>
                    </a:lnTo>
                    <a:lnTo>
                      <a:pt x="51104" y="194894"/>
                    </a:lnTo>
                    <a:lnTo>
                      <a:pt x="51282" y="196850"/>
                    </a:lnTo>
                    <a:lnTo>
                      <a:pt x="50965" y="194259"/>
                    </a:lnTo>
                    <a:lnTo>
                      <a:pt x="51104" y="194894"/>
                    </a:lnTo>
                    <a:lnTo>
                      <a:pt x="51015" y="194233"/>
                    </a:lnTo>
                    <a:lnTo>
                      <a:pt x="50876" y="193535"/>
                    </a:lnTo>
                    <a:lnTo>
                      <a:pt x="50952" y="194195"/>
                    </a:lnTo>
                    <a:lnTo>
                      <a:pt x="50850" y="193433"/>
                    </a:lnTo>
                    <a:lnTo>
                      <a:pt x="50393" y="191249"/>
                    </a:lnTo>
                    <a:lnTo>
                      <a:pt x="49949" y="189585"/>
                    </a:lnTo>
                    <a:lnTo>
                      <a:pt x="49911" y="189458"/>
                    </a:lnTo>
                    <a:lnTo>
                      <a:pt x="49847" y="189230"/>
                    </a:lnTo>
                    <a:lnTo>
                      <a:pt x="49758" y="188772"/>
                    </a:lnTo>
                    <a:lnTo>
                      <a:pt x="49834" y="189064"/>
                    </a:lnTo>
                    <a:lnTo>
                      <a:pt x="49720" y="188036"/>
                    </a:lnTo>
                    <a:lnTo>
                      <a:pt x="49809" y="188772"/>
                    </a:lnTo>
                    <a:lnTo>
                      <a:pt x="49872" y="189230"/>
                    </a:lnTo>
                    <a:lnTo>
                      <a:pt x="50253" y="190436"/>
                    </a:lnTo>
                    <a:lnTo>
                      <a:pt x="50292" y="190665"/>
                    </a:lnTo>
                    <a:lnTo>
                      <a:pt x="49961" y="189572"/>
                    </a:lnTo>
                    <a:lnTo>
                      <a:pt x="50393" y="191249"/>
                    </a:lnTo>
                    <a:lnTo>
                      <a:pt x="50469" y="191528"/>
                    </a:lnTo>
                    <a:lnTo>
                      <a:pt x="50520" y="191770"/>
                    </a:lnTo>
                    <a:lnTo>
                      <a:pt x="50850" y="193433"/>
                    </a:lnTo>
                    <a:lnTo>
                      <a:pt x="50647" y="191795"/>
                    </a:lnTo>
                    <a:lnTo>
                      <a:pt x="50965" y="193281"/>
                    </a:lnTo>
                    <a:lnTo>
                      <a:pt x="50761" y="191249"/>
                    </a:lnTo>
                    <a:lnTo>
                      <a:pt x="50101" y="187210"/>
                    </a:lnTo>
                    <a:lnTo>
                      <a:pt x="49987" y="186410"/>
                    </a:lnTo>
                    <a:lnTo>
                      <a:pt x="49872" y="185420"/>
                    </a:lnTo>
                    <a:lnTo>
                      <a:pt x="50050" y="186664"/>
                    </a:lnTo>
                    <a:lnTo>
                      <a:pt x="50533" y="189039"/>
                    </a:lnTo>
                    <a:lnTo>
                      <a:pt x="50406" y="187960"/>
                    </a:lnTo>
                    <a:lnTo>
                      <a:pt x="49999" y="185420"/>
                    </a:lnTo>
                    <a:lnTo>
                      <a:pt x="50355" y="187413"/>
                    </a:lnTo>
                    <a:lnTo>
                      <a:pt x="50914" y="190957"/>
                    </a:lnTo>
                    <a:lnTo>
                      <a:pt x="50406" y="187960"/>
                    </a:lnTo>
                    <a:lnTo>
                      <a:pt x="50520" y="188912"/>
                    </a:lnTo>
                    <a:lnTo>
                      <a:pt x="50533" y="189039"/>
                    </a:lnTo>
                    <a:lnTo>
                      <a:pt x="50761" y="191249"/>
                    </a:lnTo>
                    <a:lnTo>
                      <a:pt x="50787" y="191401"/>
                    </a:lnTo>
                    <a:lnTo>
                      <a:pt x="50965" y="193255"/>
                    </a:lnTo>
                    <a:lnTo>
                      <a:pt x="51054" y="194233"/>
                    </a:lnTo>
                    <a:lnTo>
                      <a:pt x="51079" y="194513"/>
                    </a:lnTo>
                    <a:lnTo>
                      <a:pt x="51104" y="194894"/>
                    </a:lnTo>
                    <a:lnTo>
                      <a:pt x="51549" y="196850"/>
                    </a:lnTo>
                    <a:lnTo>
                      <a:pt x="51549" y="191211"/>
                    </a:lnTo>
                    <a:lnTo>
                      <a:pt x="51257" y="189230"/>
                    </a:lnTo>
                    <a:lnTo>
                      <a:pt x="51638" y="191770"/>
                    </a:lnTo>
                    <a:lnTo>
                      <a:pt x="52006" y="194310"/>
                    </a:lnTo>
                    <a:lnTo>
                      <a:pt x="52006" y="188785"/>
                    </a:lnTo>
                    <a:lnTo>
                      <a:pt x="51777" y="185877"/>
                    </a:lnTo>
                    <a:lnTo>
                      <a:pt x="51650" y="184150"/>
                    </a:lnTo>
                    <a:lnTo>
                      <a:pt x="52400" y="190398"/>
                    </a:lnTo>
                    <a:lnTo>
                      <a:pt x="53035" y="195656"/>
                    </a:lnTo>
                    <a:lnTo>
                      <a:pt x="53289" y="196850"/>
                    </a:lnTo>
                    <a:lnTo>
                      <a:pt x="53454" y="196850"/>
                    </a:lnTo>
                    <a:lnTo>
                      <a:pt x="54559" y="205740"/>
                    </a:lnTo>
                    <a:lnTo>
                      <a:pt x="54508" y="204470"/>
                    </a:lnTo>
                    <a:lnTo>
                      <a:pt x="53771" y="198208"/>
                    </a:lnTo>
                    <a:lnTo>
                      <a:pt x="53746" y="198031"/>
                    </a:lnTo>
                    <a:lnTo>
                      <a:pt x="53314" y="194310"/>
                    </a:lnTo>
                    <a:lnTo>
                      <a:pt x="53644" y="197281"/>
                    </a:lnTo>
                    <a:lnTo>
                      <a:pt x="52412" y="187731"/>
                    </a:lnTo>
                    <a:lnTo>
                      <a:pt x="52298" y="186410"/>
                    </a:lnTo>
                    <a:lnTo>
                      <a:pt x="52044" y="185420"/>
                    </a:lnTo>
                    <a:lnTo>
                      <a:pt x="51904" y="184150"/>
                    </a:lnTo>
                    <a:lnTo>
                      <a:pt x="51498" y="180543"/>
                    </a:lnTo>
                    <a:lnTo>
                      <a:pt x="51320" y="179451"/>
                    </a:lnTo>
                    <a:lnTo>
                      <a:pt x="51320" y="189230"/>
                    </a:lnTo>
                    <a:lnTo>
                      <a:pt x="51231" y="188493"/>
                    </a:lnTo>
                    <a:lnTo>
                      <a:pt x="51231" y="191223"/>
                    </a:lnTo>
                    <a:lnTo>
                      <a:pt x="51142" y="190665"/>
                    </a:lnTo>
                    <a:lnTo>
                      <a:pt x="51142" y="191719"/>
                    </a:lnTo>
                    <a:lnTo>
                      <a:pt x="51117" y="191363"/>
                    </a:lnTo>
                    <a:lnTo>
                      <a:pt x="51117" y="191770"/>
                    </a:lnTo>
                    <a:lnTo>
                      <a:pt x="51142" y="192341"/>
                    </a:lnTo>
                    <a:lnTo>
                      <a:pt x="51054" y="191770"/>
                    </a:lnTo>
                    <a:lnTo>
                      <a:pt x="51003" y="190398"/>
                    </a:lnTo>
                    <a:lnTo>
                      <a:pt x="51117" y="191363"/>
                    </a:lnTo>
                    <a:lnTo>
                      <a:pt x="51104" y="190500"/>
                    </a:lnTo>
                    <a:lnTo>
                      <a:pt x="51142" y="190665"/>
                    </a:lnTo>
                    <a:lnTo>
                      <a:pt x="51130" y="190500"/>
                    </a:lnTo>
                    <a:lnTo>
                      <a:pt x="51104" y="189230"/>
                    </a:lnTo>
                    <a:lnTo>
                      <a:pt x="51117" y="189750"/>
                    </a:lnTo>
                    <a:lnTo>
                      <a:pt x="51231" y="191223"/>
                    </a:lnTo>
                    <a:lnTo>
                      <a:pt x="51231" y="188493"/>
                    </a:lnTo>
                    <a:lnTo>
                      <a:pt x="51015" y="186690"/>
                    </a:lnTo>
                    <a:lnTo>
                      <a:pt x="49796" y="176530"/>
                    </a:lnTo>
                    <a:lnTo>
                      <a:pt x="49555" y="174447"/>
                    </a:lnTo>
                    <a:lnTo>
                      <a:pt x="49555" y="176530"/>
                    </a:lnTo>
                    <a:lnTo>
                      <a:pt x="48387" y="167043"/>
                    </a:lnTo>
                    <a:lnTo>
                      <a:pt x="48514" y="167894"/>
                    </a:lnTo>
                    <a:lnTo>
                      <a:pt x="49555" y="176530"/>
                    </a:lnTo>
                    <a:lnTo>
                      <a:pt x="49555" y="174447"/>
                    </a:lnTo>
                    <a:lnTo>
                      <a:pt x="48323" y="163817"/>
                    </a:lnTo>
                    <a:lnTo>
                      <a:pt x="48323" y="174942"/>
                    </a:lnTo>
                    <a:lnTo>
                      <a:pt x="48298" y="174726"/>
                    </a:lnTo>
                    <a:lnTo>
                      <a:pt x="48298" y="182880"/>
                    </a:lnTo>
                    <a:lnTo>
                      <a:pt x="48006" y="181571"/>
                    </a:lnTo>
                    <a:lnTo>
                      <a:pt x="48298" y="182880"/>
                    </a:lnTo>
                    <a:lnTo>
                      <a:pt x="48298" y="174726"/>
                    </a:lnTo>
                    <a:lnTo>
                      <a:pt x="47040" y="163830"/>
                    </a:lnTo>
                    <a:lnTo>
                      <a:pt x="46939" y="163029"/>
                    </a:lnTo>
                    <a:lnTo>
                      <a:pt x="46926" y="162560"/>
                    </a:lnTo>
                    <a:lnTo>
                      <a:pt x="48323" y="174942"/>
                    </a:lnTo>
                    <a:lnTo>
                      <a:pt x="48323" y="163817"/>
                    </a:lnTo>
                    <a:lnTo>
                      <a:pt x="48221" y="162928"/>
                    </a:lnTo>
                    <a:lnTo>
                      <a:pt x="50990" y="186410"/>
                    </a:lnTo>
                    <a:lnTo>
                      <a:pt x="51015" y="186690"/>
                    </a:lnTo>
                    <a:lnTo>
                      <a:pt x="51041" y="186829"/>
                    </a:lnTo>
                    <a:lnTo>
                      <a:pt x="51320" y="189230"/>
                    </a:lnTo>
                    <a:lnTo>
                      <a:pt x="51320" y="179451"/>
                    </a:lnTo>
                    <a:lnTo>
                      <a:pt x="49542" y="168529"/>
                    </a:lnTo>
                    <a:lnTo>
                      <a:pt x="48755" y="163106"/>
                    </a:lnTo>
                    <a:lnTo>
                      <a:pt x="48869" y="163830"/>
                    </a:lnTo>
                    <a:lnTo>
                      <a:pt x="48704" y="162560"/>
                    </a:lnTo>
                    <a:lnTo>
                      <a:pt x="48539" y="161290"/>
                    </a:lnTo>
                    <a:lnTo>
                      <a:pt x="48514" y="160985"/>
                    </a:lnTo>
                    <a:lnTo>
                      <a:pt x="50076" y="170180"/>
                    </a:lnTo>
                    <a:lnTo>
                      <a:pt x="50736" y="174409"/>
                    </a:lnTo>
                    <a:lnTo>
                      <a:pt x="50152" y="170180"/>
                    </a:lnTo>
                    <a:lnTo>
                      <a:pt x="50660" y="173812"/>
                    </a:lnTo>
                    <a:lnTo>
                      <a:pt x="50685" y="173990"/>
                    </a:lnTo>
                    <a:lnTo>
                      <a:pt x="50711" y="174142"/>
                    </a:lnTo>
                    <a:lnTo>
                      <a:pt x="50736" y="174409"/>
                    </a:lnTo>
                    <a:lnTo>
                      <a:pt x="50787" y="174675"/>
                    </a:lnTo>
                    <a:lnTo>
                      <a:pt x="51346" y="177800"/>
                    </a:lnTo>
                    <a:lnTo>
                      <a:pt x="50736" y="174409"/>
                    </a:lnTo>
                    <a:lnTo>
                      <a:pt x="51219" y="177800"/>
                    </a:lnTo>
                    <a:lnTo>
                      <a:pt x="52362" y="186029"/>
                    </a:lnTo>
                    <a:lnTo>
                      <a:pt x="52311" y="184772"/>
                    </a:lnTo>
                    <a:lnTo>
                      <a:pt x="52552" y="186690"/>
                    </a:lnTo>
                    <a:lnTo>
                      <a:pt x="52006" y="181571"/>
                    </a:lnTo>
                    <a:lnTo>
                      <a:pt x="51308" y="176530"/>
                    </a:lnTo>
                    <a:lnTo>
                      <a:pt x="51244" y="176136"/>
                    </a:lnTo>
                    <a:lnTo>
                      <a:pt x="50063" y="167767"/>
                    </a:lnTo>
                    <a:lnTo>
                      <a:pt x="51257" y="174561"/>
                    </a:lnTo>
                    <a:lnTo>
                      <a:pt x="50927" y="171450"/>
                    </a:lnTo>
                    <a:lnTo>
                      <a:pt x="50812" y="169926"/>
                    </a:lnTo>
                    <a:lnTo>
                      <a:pt x="50711" y="168910"/>
                    </a:lnTo>
                    <a:lnTo>
                      <a:pt x="49644" y="163169"/>
                    </a:lnTo>
                    <a:lnTo>
                      <a:pt x="49644" y="165633"/>
                    </a:lnTo>
                    <a:lnTo>
                      <a:pt x="49149" y="163106"/>
                    </a:lnTo>
                    <a:lnTo>
                      <a:pt x="49555" y="165950"/>
                    </a:lnTo>
                    <a:lnTo>
                      <a:pt x="48475" y="160020"/>
                    </a:lnTo>
                    <a:lnTo>
                      <a:pt x="48539" y="158750"/>
                    </a:lnTo>
                    <a:lnTo>
                      <a:pt x="47586" y="152006"/>
                    </a:lnTo>
                    <a:lnTo>
                      <a:pt x="46863" y="147942"/>
                    </a:lnTo>
                    <a:lnTo>
                      <a:pt x="46863" y="156210"/>
                    </a:lnTo>
                    <a:lnTo>
                      <a:pt x="46837" y="160020"/>
                    </a:lnTo>
                    <a:lnTo>
                      <a:pt x="45770" y="151511"/>
                    </a:lnTo>
                    <a:lnTo>
                      <a:pt x="45770" y="167132"/>
                    </a:lnTo>
                    <a:lnTo>
                      <a:pt x="45377" y="160274"/>
                    </a:lnTo>
                    <a:lnTo>
                      <a:pt x="45453" y="161290"/>
                    </a:lnTo>
                    <a:lnTo>
                      <a:pt x="45770" y="167132"/>
                    </a:lnTo>
                    <a:lnTo>
                      <a:pt x="45770" y="151511"/>
                    </a:lnTo>
                    <a:lnTo>
                      <a:pt x="45466" y="149072"/>
                    </a:lnTo>
                    <a:lnTo>
                      <a:pt x="45466" y="151028"/>
                    </a:lnTo>
                    <a:lnTo>
                      <a:pt x="45389" y="150380"/>
                    </a:lnTo>
                    <a:lnTo>
                      <a:pt x="45440" y="151130"/>
                    </a:lnTo>
                    <a:lnTo>
                      <a:pt x="45313" y="149707"/>
                    </a:lnTo>
                    <a:lnTo>
                      <a:pt x="45275" y="149377"/>
                    </a:lnTo>
                    <a:lnTo>
                      <a:pt x="45275" y="149860"/>
                    </a:lnTo>
                    <a:lnTo>
                      <a:pt x="43561" y="135890"/>
                    </a:lnTo>
                    <a:lnTo>
                      <a:pt x="43726" y="137160"/>
                    </a:lnTo>
                    <a:lnTo>
                      <a:pt x="45275" y="149860"/>
                    </a:lnTo>
                    <a:lnTo>
                      <a:pt x="45275" y="149377"/>
                    </a:lnTo>
                    <a:lnTo>
                      <a:pt x="43865" y="137160"/>
                    </a:lnTo>
                    <a:lnTo>
                      <a:pt x="45364" y="149860"/>
                    </a:lnTo>
                    <a:lnTo>
                      <a:pt x="45466" y="151028"/>
                    </a:lnTo>
                    <a:lnTo>
                      <a:pt x="45466" y="149072"/>
                    </a:lnTo>
                    <a:lnTo>
                      <a:pt x="44602" y="142176"/>
                    </a:lnTo>
                    <a:lnTo>
                      <a:pt x="44970" y="144780"/>
                    </a:lnTo>
                    <a:lnTo>
                      <a:pt x="46837" y="160020"/>
                    </a:lnTo>
                    <a:lnTo>
                      <a:pt x="46837" y="156210"/>
                    </a:lnTo>
                    <a:lnTo>
                      <a:pt x="46113" y="151130"/>
                    </a:lnTo>
                    <a:lnTo>
                      <a:pt x="46545" y="154076"/>
                    </a:lnTo>
                    <a:lnTo>
                      <a:pt x="46304" y="152311"/>
                    </a:lnTo>
                    <a:lnTo>
                      <a:pt x="46393" y="152819"/>
                    </a:lnTo>
                    <a:lnTo>
                      <a:pt x="46863" y="156210"/>
                    </a:lnTo>
                    <a:lnTo>
                      <a:pt x="46863" y="147942"/>
                    </a:lnTo>
                    <a:lnTo>
                      <a:pt x="45250" y="138849"/>
                    </a:lnTo>
                    <a:lnTo>
                      <a:pt x="44767" y="135305"/>
                    </a:lnTo>
                    <a:lnTo>
                      <a:pt x="44665" y="134620"/>
                    </a:lnTo>
                    <a:lnTo>
                      <a:pt x="44615" y="134213"/>
                    </a:lnTo>
                    <a:lnTo>
                      <a:pt x="44653" y="134581"/>
                    </a:lnTo>
                    <a:lnTo>
                      <a:pt x="44564" y="134035"/>
                    </a:lnTo>
                    <a:lnTo>
                      <a:pt x="44615" y="134213"/>
                    </a:lnTo>
                    <a:lnTo>
                      <a:pt x="44716" y="134620"/>
                    </a:lnTo>
                    <a:lnTo>
                      <a:pt x="44767" y="135305"/>
                    </a:lnTo>
                    <a:lnTo>
                      <a:pt x="45580" y="139700"/>
                    </a:lnTo>
                    <a:lnTo>
                      <a:pt x="47256" y="149580"/>
                    </a:lnTo>
                    <a:lnTo>
                      <a:pt x="47282" y="149758"/>
                    </a:lnTo>
                    <a:lnTo>
                      <a:pt x="47472" y="151130"/>
                    </a:lnTo>
                    <a:lnTo>
                      <a:pt x="48069" y="154686"/>
                    </a:lnTo>
                    <a:lnTo>
                      <a:pt x="47650" y="152361"/>
                    </a:lnTo>
                    <a:lnTo>
                      <a:pt x="48539" y="158750"/>
                    </a:lnTo>
                    <a:lnTo>
                      <a:pt x="49199" y="163322"/>
                    </a:lnTo>
                    <a:lnTo>
                      <a:pt x="49644" y="165633"/>
                    </a:lnTo>
                    <a:lnTo>
                      <a:pt x="49644" y="163169"/>
                    </a:lnTo>
                    <a:lnTo>
                      <a:pt x="48793" y="158584"/>
                    </a:lnTo>
                    <a:lnTo>
                      <a:pt x="48107" y="153809"/>
                    </a:lnTo>
                    <a:lnTo>
                      <a:pt x="48094" y="153670"/>
                    </a:lnTo>
                    <a:lnTo>
                      <a:pt x="48031" y="153225"/>
                    </a:lnTo>
                    <a:lnTo>
                      <a:pt x="48120" y="153670"/>
                    </a:lnTo>
                    <a:lnTo>
                      <a:pt x="47790" y="151130"/>
                    </a:lnTo>
                    <a:lnTo>
                      <a:pt x="47561" y="149860"/>
                    </a:lnTo>
                    <a:lnTo>
                      <a:pt x="47879" y="152044"/>
                    </a:lnTo>
                    <a:lnTo>
                      <a:pt x="47993" y="152996"/>
                    </a:lnTo>
                    <a:lnTo>
                      <a:pt x="47942" y="152742"/>
                    </a:lnTo>
                    <a:lnTo>
                      <a:pt x="47904" y="152501"/>
                    </a:lnTo>
                    <a:lnTo>
                      <a:pt x="47904" y="152654"/>
                    </a:lnTo>
                    <a:lnTo>
                      <a:pt x="47637" y="151130"/>
                    </a:lnTo>
                    <a:lnTo>
                      <a:pt x="47764" y="151815"/>
                    </a:lnTo>
                    <a:lnTo>
                      <a:pt x="47904" y="152654"/>
                    </a:lnTo>
                    <a:lnTo>
                      <a:pt x="47904" y="152501"/>
                    </a:lnTo>
                    <a:lnTo>
                      <a:pt x="47752" y="151485"/>
                    </a:lnTo>
                    <a:lnTo>
                      <a:pt x="47371" y="149567"/>
                    </a:lnTo>
                    <a:lnTo>
                      <a:pt x="47434" y="149860"/>
                    </a:lnTo>
                    <a:lnTo>
                      <a:pt x="47752" y="151485"/>
                    </a:lnTo>
                    <a:lnTo>
                      <a:pt x="47891" y="152158"/>
                    </a:lnTo>
                    <a:lnTo>
                      <a:pt x="47561" y="149860"/>
                    </a:lnTo>
                    <a:lnTo>
                      <a:pt x="46278" y="142240"/>
                    </a:lnTo>
                    <a:lnTo>
                      <a:pt x="47523" y="149593"/>
                    </a:lnTo>
                    <a:lnTo>
                      <a:pt x="46494" y="142240"/>
                    </a:lnTo>
                    <a:lnTo>
                      <a:pt x="46418" y="141668"/>
                    </a:lnTo>
                    <a:lnTo>
                      <a:pt x="45313" y="135699"/>
                    </a:lnTo>
                    <a:lnTo>
                      <a:pt x="46710" y="145694"/>
                    </a:lnTo>
                    <a:lnTo>
                      <a:pt x="46304" y="143510"/>
                    </a:lnTo>
                    <a:lnTo>
                      <a:pt x="45059" y="135305"/>
                    </a:lnTo>
                    <a:lnTo>
                      <a:pt x="44411" y="130810"/>
                    </a:lnTo>
                    <a:lnTo>
                      <a:pt x="45313" y="135699"/>
                    </a:lnTo>
                    <a:lnTo>
                      <a:pt x="45351" y="135890"/>
                    </a:lnTo>
                    <a:lnTo>
                      <a:pt x="46418" y="141668"/>
                    </a:lnTo>
                    <a:lnTo>
                      <a:pt x="47459" y="147320"/>
                    </a:lnTo>
                    <a:lnTo>
                      <a:pt x="47739" y="147320"/>
                    </a:lnTo>
                    <a:lnTo>
                      <a:pt x="47091" y="144780"/>
                    </a:lnTo>
                    <a:lnTo>
                      <a:pt x="45910" y="138036"/>
                    </a:lnTo>
                    <a:lnTo>
                      <a:pt x="45427" y="134670"/>
                    </a:lnTo>
                    <a:lnTo>
                      <a:pt x="45897" y="137160"/>
                    </a:lnTo>
                    <a:lnTo>
                      <a:pt x="46075" y="137160"/>
                    </a:lnTo>
                    <a:lnTo>
                      <a:pt x="45415" y="133540"/>
                    </a:lnTo>
                    <a:lnTo>
                      <a:pt x="45415" y="134569"/>
                    </a:lnTo>
                    <a:lnTo>
                      <a:pt x="44818" y="131241"/>
                    </a:lnTo>
                    <a:lnTo>
                      <a:pt x="44856" y="132016"/>
                    </a:lnTo>
                    <a:lnTo>
                      <a:pt x="44500" y="129882"/>
                    </a:lnTo>
                    <a:lnTo>
                      <a:pt x="44627" y="130810"/>
                    </a:lnTo>
                    <a:lnTo>
                      <a:pt x="44297" y="128689"/>
                    </a:lnTo>
                    <a:lnTo>
                      <a:pt x="44475" y="129768"/>
                    </a:lnTo>
                    <a:lnTo>
                      <a:pt x="44272" y="128270"/>
                    </a:lnTo>
                    <a:lnTo>
                      <a:pt x="44323" y="128498"/>
                    </a:lnTo>
                    <a:lnTo>
                      <a:pt x="44589" y="129984"/>
                    </a:lnTo>
                    <a:lnTo>
                      <a:pt x="44272" y="128270"/>
                    </a:lnTo>
                    <a:lnTo>
                      <a:pt x="44856" y="132016"/>
                    </a:lnTo>
                    <a:lnTo>
                      <a:pt x="44742" y="130835"/>
                    </a:lnTo>
                    <a:lnTo>
                      <a:pt x="44818" y="131241"/>
                    </a:lnTo>
                    <a:lnTo>
                      <a:pt x="44792" y="130810"/>
                    </a:lnTo>
                    <a:lnTo>
                      <a:pt x="44856" y="131445"/>
                    </a:lnTo>
                    <a:lnTo>
                      <a:pt x="45415" y="134569"/>
                    </a:lnTo>
                    <a:lnTo>
                      <a:pt x="45415" y="133540"/>
                    </a:lnTo>
                    <a:lnTo>
                      <a:pt x="44919" y="130810"/>
                    </a:lnTo>
                    <a:lnTo>
                      <a:pt x="46113" y="137160"/>
                    </a:lnTo>
                    <a:lnTo>
                      <a:pt x="47294" y="143510"/>
                    </a:lnTo>
                    <a:lnTo>
                      <a:pt x="49555" y="155943"/>
                    </a:lnTo>
                    <a:lnTo>
                      <a:pt x="49631" y="156908"/>
                    </a:lnTo>
                    <a:lnTo>
                      <a:pt x="48945" y="153162"/>
                    </a:lnTo>
                    <a:lnTo>
                      <a:pt x="49720" y="157835"/>
                    </a:lnTo>
                    <a:lnTo>
                      <a:pt x="48628" y="152806"/>
                    </a:lnTo>
                    <a:lnTo>
                      <a:pt x="50787" y="164744"/>
                    </a:lnTo>
                    <a:lnTo>
                      <a:pt x="50774" y="164439"/>
                    </a:lnTo>
                    <a:lnTo>
                      <a:pt x="52247" y="171399"/>
                    </a:lnTo>
                    <a:lnTo>
                      <a:pt x="53517" y="178384"/>
                    </a:lnTo>
                    <a:lnTo>
                      <a:pt x="53047" y="175387"/>
                    </a:lnTo>
                    <a:lnTo>
                      <a:pt x="54724" y="183718"/>
                    </a:lnTo>
                    <a:lnTo>
                      <a:pt x="54419" y="181749"/>
                    </a:lnTo>
                    <a:lnTo>
                      <a:pt x="53047" y="175260"/>
                    </a:lnTo>
                    <a:lnTo>
                      <a:pt x="51828" y="167665"/>
                    </a:lnTo>
                    <a:lnTo>
                      <a:pt x="54114" y="179438"/>
                    </a:lnTo>
                    <a:lnTo>
                      <a:pt x="54051" y="178079"/>
                    </a:lnTo>
                    <a:lnTo>
                      <a:pt x="53581" y="176542"/>
                    </a:lnTo>
                    <a:lnTo>
                      <a:pt x="51968" y="167894"/>
                    </a:lnTo>
                    <a:lnTo>
                      <a:pt x="52235" y="168910"/>
                    </a:lnTo>
                    <a:lnTo>
                      <a:pt x="50469" y="157480"/>
                    </a:lnTo>
                    <a:lnTo>
                      <a:pt x="51549" y="162560"/>
                    </a:lnTo>
                    <a:lnTo>
                      <a:pt x="52031" y="163830"/>
                    </a:lnTo>
                    <a:lnTo>
                      <a:pt x="55410" y="179755"/>
                    </a:lnTo>
                    <a:lnTo>
                      <a:pt x="55092" y="175260"/>
                    </a:lnTo>
                    <a:lnTo>
                      <a:pt x="55321" y="176530"/>
                    </a:lnTo>
                    <a:lnTo>
                      <a:pt x="55575" y="180543"/>
                    </a:lnTo>
                    <a:lnTo>
                      <a:pt x="57200" y="188048"/>
                    </a:lnTo>
                    <a:lnTo>
                      <a:pt x="57086" y="185420"/>
                    </a:lnTo>
                    <a:lnTo>
                      <a:pt x="57277" y="187960"/>
                    </a:lnTo>
                    <a:lnTo>
                      <a:pt x="57238" y="186690"/>
                    </a:lnTo>
                    <a:lnTo>
                      <a:pt x="57429" y="188772"/>
                    </a:lnTo>
                    <a:lnTo>
                      <a:pt x="57556" y="189750"/>
                    </a:lnTo>
                    <a:lnTo>
                      <a:pt x="57645" y="190233"/>
                    </a:lnTo>
                    <a:lnTo>
                      <a:pt x="57467" y="186690"/>
                    </a:lnTo>
                    <a:lnTo>
                      <a:pt x="57391" y="185420"/>
                    </a:lnTo>
                    <a:lnTo>
                      <a:pt x="57302" y="184772"/>
                    </a:lnTo>
                    <a:lnTo>
                      <a:pt x="55346" y="175260"/>
                    </a:lnTo>
                    <a:lnTo>
                      <a:pt x="54825" y="172720"/>
                    </a:lnTo>
                    <a:lnTo>
                      <a:pt x="54051" y="168910"/>
                    </a:lnTo>
                    <a:lnTo>
                      <a:pt x="54698" y="172720"/>
                    </a:lnTo>
                    <a:lnTo>
                      <a:pt x="52146" y="160020"/>
                    </a:lnTo>
                    <a:lnTo>
                      <a:pt x="50330" y="151130"/>
                    </a:lnTo>
                    <a:lnTo>
                      <a:pt x="51955" y="160020"/>
                    </a:lnTo>
                    <a:lnTo>
                      <a:pt x="51358" y="157480"/>
                    </a:lnTo>
                    <a:lnTo>
                      <a:pt x="50368" y="152400"/>
                    </a:lnTo>
                    <a:lnTo>
                      <a:pt x="47625" y="138430"/>
                    </a:lnTo>
                    <a:lnTo>
                      <a:pt x="45643" y="128270"/>
                    </a:lnTo>
                    <a:lnTo>
                      <a:pt x="48793" y="143510"/>
                    </a:lnTo>
                    <a:lnTo>
                      <a:pt x="47053" y="134620"/>
                    </a:lnTo>
                    <a:lnTo>
                      <a:pt x="46507" y="132334"/>
                    </a:lnTo>
                    <a:lnTo>
                      <a:pt x="46380" y="131445"/>
                    </a:lnTo>
                    <a:lnTo>
                      <a:pt x="46202" y="129730"/>
                    </a:lnTo>
                    <a:lnTo>
                      <a:pt x="46278" y="130048"/>
                    </a:lnTo>
                    <a:lnTo>
                      <a:pt x="48856" y="140970"/>
                    </a:lnTo>
                    <a:lnTo>
                      <a:pt x="46926" y="132283"/>
                    </a:lnTo>
                    <a:lnTo>
                      <a:pt x="46304" y="128498"/>
                    </a:lnTo>
                    <a:lnTo>
                      <a:pt x="46990" y="130810"/>
                    </a:lnTo>
                    <a:lnTo>
                      <a:pt x="47980" y="135890"/>
                    </a:lnTo>
                    <a:lnTo>
                      <a:pt x="47320" y="133350"/>
                    </a:lnTo>
                    <a:lnTo>
                      <a:pt x="47866" y="135890"/>
                    </a:lnTo>
                    <a:lnTo>
                      <a:pt x="50190" y="146050"/>
                    </a:lnTo>
                    <a:lnTo>
                      <a:pt x="51917" y="153568"/>
                    </a:lnTo>
                    <a:lnTo>
                      <a:pt x="52171" y="154457"/>
                    </a:lnTo>
                    <a:lnTo>
                      <a:pt x="52044" y="153670"/>
                    </a:lnTo>
                    <a:lnTo>
                      <a:pt x="52197" y="154457"/>
                    </a:lnTo>
                    <a:lnTo>
                      <a:pt x="52235" y="154660"/>
                    </a:lnTo>
                    <a:lnTo>
                      <a:pt x="53670" y="160020"/>
                    </a:lnTo>
                    <a:lnTo>
                      <a:pt x="53975" y="162560"/>
                    </a:lnTo>
                    <a:lnTo>
                      <a:pt x="52870" y="157480"/>
                    </a:lnTo>
                    <a:lnTo>
                      <a:pt x="52489" y="155968"/>
                    </a:lnTo>
                    <a:lnTo>
                      <a:pt x="53759" y="162560"/>
                    </a:lnTo>
                    <a:lnTo>
                      <a:pt x="54483" y="165100"/>
                    </a:lnTo>
                    <a:lnTo>
                      <a:pt x="54724" y="167640"/>
                    </a:lnTo>
                    <a:lnTo>
                      <a:pt x="54432" y="166319"/>
                    </a:lnTo>
                    <a:lnTo>
                      <a:pt x="54635" y="167640"/>
                    </a:lnTo>
                    <a:lnTo>
                      <a:pt x="55041" y="170180"/>
                    </a:lnTo>
                    <a:lnTo>
                      <a:pt x="54394" y="167640"/>
                    </a:lnTo>
                    <a:lnTo>
                      <a:pt x="54864" y="170180"/>
                    </a:lnTo>
                    <a:lnTo>
                      <a:pt x="53898" y="166319"/>
                    </a:lnTo>
                    <a:lnTo>
                      <a:pt x="51854" y="156210"/>
                    </a:lnTo>
                    <a:lnTo>
                      <a:pt x="49898" y="147320"/>
                    </a:lnTo>
                    <a:lnTo>
                      <a:pt x="51803" y="157480"/>
                    </a:lnTo>
                    <a:lnTo>
                      <a:pt x="51625" y="156210"/>
                    </a:lnTo>
                    <a:lnTo>
                      <a:pt x="54406" y="168910"/>
                    </a:lnTo>
                    <a:lnTo>
                      <a:pt x="54457" y="169329"/>
                    </a:lnTo>
                    <a:lnTo>
                      <a:pt x="54902" y="171411"/>
                    </a:lnTo>
                    <a:lnTo>
                      <a:pt x="53454" y="165100"/>
                    </a:lnTo>
                    <a:lnTo>
                      <a:pt x="51828" y="157480"/>
                    </a:lnTo>
                    <a:lnTo>
                      <a:pt x="53047" y="163830"/>
                    </a:lnTo>
                    <a:lnTo>
                      <a:pt x="55206" y="174218"/>
                    </a:lnTo>
                    <a:lnTo>
                      <a:pt x="56121" y="177952"/>
                    </a:lnTo>
                    <a:lnTo>
                      <a:pt x="57327" y="184010"/>
                    </a:lnTo>
                    <a:lnTo>
                      <a:pt x="56870" y="175260"/>
                    </a:lnTo>
                    <a:lnTo>
                      <a:pt x="56807" y="173507"/>
                    </a:lnTo>
                    <a:lnTo>
                      <a:pt x="56095" y="170180"/>
                    </a:lnTo>
                    <a:lnTo>
                      <a:pt x="55829" y="168910"/>
                    </a:lnTo>
                    <a:lnTo>
                      <a:pt x="54470" y="162560"/>
                    </a:lnTo>
                    <a:lnTo>
                      <a:pt x="54190" y="161353"/>
                    </a:lnTo>
                    <a:lnTo>
                      <a:pt x="54254" y="161544"/>
                    </a:lnTo>
                    <a:lnTo>
                      <a:pt x="54851" y="163830"/>
                    </a:lnTo>
                    <a:lnTo>
                      <a:pt x="56692" y="172720"/>
                    </a:lnTo>
                    <a:lnTo>
                      <a:pt x="56794" y="173151"/>
                    </a:lnTo>
                    <a:lnTo>
                      <a:pt x="56553" y="166319"/>
                    </a:lnTo>
                    <a:lnTo>
                      <a:pt x="56591" y="165506"/>
                    </a:lnTo>
                    <a:lnTo>
                      <a:pt x="56769" y="166370"/>
                    </a:lnTo>
                    <a:lnTo>
                      <a:pt x="56616" y="165100"/>
                    </a:lnTo>
                    <a:lnTo>
                      <a:pt x="56337" y="162560"/>
                    </a:lnTo>
                    <a:lnTo>
                      <a:pt x="56159" y="157480"/>
                    </a:lnTo>
                    <a:lnTo>
                      <a:pt x="57061" y="165100"/>
                    </a:lnTo>
                    <a:lnTo>
                      <a:pt x="57150" y="170180"/>
                    </a:lnTo>
                    <a:lnTo>
                      <a:pt x="57175" y="171056"/>
                    </a:lnTo>
                    <a:lnTo>
                      <a:pt x="57391" y="173990"/>
                    </a:lnTo>
                    <a:lnTo>
                      <a:pt x="57480" y="172720"/>
                    </a:lnTo>
                    <a:lnTo>
                      <a:pt x="57899" y="177698"/>
                    </a:lnTo>
                    <a:lnTo>
                      <a:pt x="58140" y="178663"/>
                    </a:lnTo>
                    <a:lnTo>
                      <a:pt x="57848" y="172720"/>
                    </a:lnTo>
                    <a:lnTo>
                      <a:pt x="57785" y="171450"/>
                    </a:lnTo>
                    <a:lnTo>
                      <a:pt x="57912" y="172720"/>
                    </a:lnTo>
                    <a:lnTo>
                      <a:pt x="58115" y="177698"/>
                    </a:lnTo>
                    <a:lnTo>
                      <a:pt x="58242" y="179070"/>
                    </a:lnTo>
                    <a:lnTo>
                      <a:pt x="64427" y="204470"/>
                    </a:lnTo>
                    <a:lnTo>
                      <a:pt x="62064" y="196850"/>
                    </a:lnTo>
                    <a:lnTo>
                      <a:pt x="64528" y="208280"/>
                    </a:lnTo>
                    <a:lnTo>
                      <a:pt x="63855" y="205740"/>
                    </a:lnTo>
                    <a:lnTo>
                      <a:pt x="62865" y="201930"/>
                    </a:lnTo>
                    <a:lnTo>
                      <a:pt x="58534" y="181610"/>
                    </a:lnTo>
                    <a:lnTo>
                      <a:pt x="58216" y="180136"/>
                    </a:lnTo>
                    <a:lnTo>
                      <a:pt x="58280" y="181610"/>
                    </a:lnTo>
                    <a:lnTo>
                      <a:pt x="58204" y="180073"/>
                    </a:lnTo>
                    <a:lnTo>
                      <a:pt x="57988" y="179031"/>
                    </a:lnTo>
                    <a:lnTo>
                      <a:pt x="58204" y="189230"/>
                    </a:lnTo>
                    <a:lnTo>
                      <a:pt x="58140" y="188912"/>
                    </a:lnTo>
                    <a:lnTo>
                      <a:pt x="58140" y="189230"/>
                    </a:lnTo>
                    <a:lnTo>
                      <a:pt x="57975" y="191770"/>
                    </a:lnTo>
                    <a:lnTo>
                      <a:pt x="60058" y="201930"/>
                    </a:lnTo>
                    <a:lnTo>
                      <a:pt x="60667" y="205740"/>
                    </a:lnTo>
                    <a:lnTo>
                      <a:pt x="58635" y="195580"/>
                    </a:lnTo>
                    <a:lnTo>
                      <a:pt x="58762" y="198323"/>
                    </a:lnTo>
                    <a:lnTo>
                      <a:pt x="60121" y="207022"/>
                    </a:lnTo>
                    <a:lnTo>
                      <a:pt x="60782" y="210820"/>
                    </a:lnTo>
                    <a:lnTo>
                      <a:pt x="60896" y="213360"/>
                    </a:lnTo>
                    <a:lnTo>
                      <a:pt x="60871" y="213601"/>
                    </a:lnTo>
                    <a:lnTo>
                      <a:pt x="61023" y="214630"/>
                    </a:lnTo>
                    <a:lnTo>
                      <a:pt x="61849" y="218440"/>
                    </a:lnTo>
                    <a:lnTo>
                      <a:pt x="61036" y="215900"/>
                    </a:lnTo>
                    <a:lnTo>
                      <a:pt x="60833" y="213372"/>
                    </a:lnTo>
                    <a:lnTo>
                      <a:pt x="60871" y="213601"/>
                    </a:lnTo>
                    <a:lnTo>
                      <a:pt x="60845" y="213360"/>
                    </a:lnTo>
                    <a:lnTo>
                      <a:pt x="60807" y="212839"/>
                    </a:lnTo>
                    <a:lnTo>
                      <a:pt x="60756" y="212090"/>
                    </a:lnTo>
                    <a:lnTo>
                      <a:pt x="60655" y="211937"/>
                    </a:lnTo>
                    <a:lnTo>
                      <a:pt x="60680" y="212090"/>
                    </a:lnTo>
                    <a:lnTo>
                      <a:pt x="60591" y="211848"/>
                    </a:lnTo>
                    <a:lnTo>
                      <a:pt x="59880" y="210820"/>
                    </a:lnTo>
                    <a:lnTo>
                      <a:pt x="59270" y="207022"/>
                    </a:lnTo>
                    <a:lnTo>
                      <a:pt x="60731" y="242570"/>
                    </a:lnTo>
                    <a:lnTo>
                      <a:pt x="60845" y="244373"/>
                    </a:lnTo>
                    <a:lnTo>
                      <a:pt x="60972" y="245110"/>
                    </a:lnTo>
                    <a:lnTo>
                      <a:pt x="61861" y="247650"/>
                    </a:lnTo>
                    <a:lnTo>
                      <a:pt x="64516" y="264160"/>
                    </a:lnTo>
                    <a:lnTo>
                      <a:pt x="65963" y="271780"/>
                    </a:lnTo>
                    <a:lnTo>
                      <a:pt x="64389" y="257810"/>
                    </a:lnTo>
                    <a:lnTo>
                      <a:pt x="63398" y="252730"/>
                    </a:lnTo>
                    <a:lnTo>
                      <a:pt x="64516" y="257810"/>
                    </a:lnTo>
                    <a:lnTo>
                      <a:pt x="64617" y="259029"/>
                    </a:lnTo>
                    <a:lnTo>
                      <a:pt x="66001" y="267970"/>
                    </a:lnTo>
                    <a:lnTo>
                      <a:pt x="66636" y="273050"/>
                    </a:lnTo>
                    <a:lnTo>
                      <a:pt x="67157" y="277850"/>
                    </a:lnTo>
                    <a:lnTo>
                      <a:pt x="68097" y="281940"/>
                    </a:lnTo>
                    <a:lnTo>
                      <a:pt x="68478" y="284480"/>
                    </a:lnTo>
                    <a:lnTo>
                      <a:pt x="67818" y="278358"/>
                    </a:lnTo>
                    <a:lnTo>
                      <a:pt x="69049" y="284480"/>
                    </a:lnTo>
                    <a:lnTo>
                      <a:pt x="69837" y="288290"/>
                    </a:lnTo>
                    <a:lnTo>
                      <a:pt x="70777" y="294640"/>
                    </a:lnTo>
                    <a:lnTo>
                      <a:pt x="70662" y="292100"/>
                    </a:lnTo>
                    <a:lnTo>
                      <a:pt x="69342" y="285750"/>
                    </a:lnTo>
                    <a:lnTo>
                      <a:pt x="68973" y="281940"/>
                    </a:lnTo>
                    <a:lnTo>
                      <a:pt x="67881" y="278130"/>
                    </a:lnTo>
                    <a:lnTo>
                      <a:pt x="64998" y="260350"/>
                    </a:lnTo>
                    <a:lnTo>
                      <a:pt x="66370" y="267970"/>
                    </a:lnTo>
                    <a:lnTo>
                      <a:pt x="66332" y="266166"/>
                    </a:lnTo>
                    <a:lnTo>
                      <a:pt x="65278" y="260350"/>
                    </a:lnTo>
                    <a:lnTo>
                      <a:pt x="64363" y="255270"/>
                    </a:lnTo>
                    <a:lnTo>
                      <a:pt x="66408" y="265430"/>
                    </a:lnTo>
                    <a:lnTo>
                      <a:pt x="65011" y="257810"/>
                    </a:lnTo>
                    <a:lnTo>
                      <a:pt x="65773" y="260350"/>
                    </a:lnTo>
                    <a:lnTo>
                      <a:pt x="65557" y="259080"/>
                    </a:lnTo>
                    <a:lnTo>
                      <a:pt x="67094" y="266865"/>
                    </a:lnTo>
                    <a:lnTo>
                      <a:pt x="68503" y="274320"/>
                    </a:lnTo>
                    <a:lnTo>
                      <a:pt x="68072" y="271538"/>
                    </a:lnTo>
                    <a:lnTo>
                      <a:pt x="67868" y="270510"/>
                    </a:lnTo>
                    <a:lnTo>
                      <a:pt x="67005" y="264160"/>
                    </a:lnTo>
                    <a:lnTo>
                      <a:pt x="67805" y="266700"/>
                    </a:lnTo>
                    <a:lnTo>
                      <a:pt x="68465" y="271780"/>
                    </a:lnTo>
                    <a:lnTo>
                      <a:pt x="68922" y="271780"/>
                    </a:lnTo>
                    <a:lnTo>
                      <a:pt x="68770" y="269240"/>
                    </a:lnTo>
                    <a:lnTo>
                      <a:pt x="68973" y="269240"/>
                    </a:lnTo>
                    <a:lnTo>
                      <a:pt x="70497" y="276860"/>
                    </a:lnTo>
                    <a:lnTo>
                      <a:pt x="72986" y="292100"/>
                    </a:lnTo>
                    <a:lnTo>
                      <a:pt x="72669" y="289560"/>
                    </a:lnTo>
                    <a:lnTo>
                      <a:pt x="71208" y="280670"/>
                    </a:lnTo>
                    <a:lnTo>
                      <a:pt x="72110" y="285750"/>
                    </a:lnTo>
                    <a:lnTo>
                      <a:pt x="72072" y="282308"/>
                    </a:lnTo>
                    <a:lnTo>
                      <a:pt x="73533" y="292100"/>
                    </a:lnTo>
                    <a:lnTo>
                      <a:pt x="72072" y="281940"/>
                    </a:lnTo>
                    <a:lnTo>
                      <a:pt x="71894" y="280670"/>
                    </a:lnTo>
                    <a:lnTo>
                      <a:pt x="71348" y="276860"/>
                    </a:lnTo>
                    <a:lnTo>
                      <a:pt x="73152" y="288290"/>
                    </a:lnTo>
                    <a:lnTo>
                      <a:pt x="73037" y="285750"/>
                    </a:lnTo>
                    <a:lnTo>
                      <a:pt x="73406" y="287020"/>
                    </a:lnTo>
                    <a:lnTo>
                      <a:pt x="73215" y="285750"/>
                    </a:lnTo>
                    <a:lnTo>
                      <a:pt x="72491" y="280670"/>
                    </a:lnTo>
                    <a:lnTo>
                      <a:pt x="72872" y="280670"/>
                    </a:lnTo>
                    <a:lnTo>
                      <a:pt x="72212" y="276860"/>
                    </a:lnTo>
                    <a:lnTo>
                      <a:pt x="71132" y="270510"/>
                    </a:lnTo>
                    <a:lnTo>
                      <a:pt x="70827" y="269240"/>
                    </a:lnTo>
                    <a:lnTo>
                      <a:pt x="69634" y="264160"/>
                    </a:lnTo>
                    <a:lnTo>
                      <a:pt x="68732" y="260350"/>
                    </a:lnTo>
                    <a:lnTo>
                      <a:pt x="68872" y="259080"/>
                    </a:lnTo>
                    <a:lnTo>
                      <a:pt x="68973" y="257848"/>
                    </a:lnTo>
                    <a:lnTo>
                      <a:pt x="72669" y="276860"/>
                    </a:lnTo>
                    <a:lnTo>
                      <a:pt x="74345" y="287020"/>
                    </a:lnTo>
                    <a:lnTo>
                      <a:pt x="72656" y="279400"/>
                    </a:lnTo>
                    <a:lnTo>
                      <a:pt x="72872" y="280670"/>
                    </a:lnTo>
                    <a:lnTo>
                      <a:pt x="74485" y="289560"/>
                    </a:lnTo>
                    <a:lnTo>
                      <a:pt x="74409" y="290830"/>
                    </a:lnTo>
                    <a:lnTo>
                      <a:pt x="75641" y="295910"/>
                    </a:lnTo>
                    <a:lnTo>
                      <a:pt x="74409" y="288290"/>
                    </a:lnTo>
                    <a:lnTo>
                      <a:pt x="75565" y="294640"/>
                    </a:lnTo>
                    <a:lnTo>
                      <a:pt x="76339" y="297180"/>
                    </a:lnTo>
                    <a:lnTo>
                      <a:pt x="77406" y="302437"/>
                    </a:lnTo>
                    <a:lnTo>
                      <a:pt x="80403" y="318770"/>
                    </a:lnTo>
                    <a:lnTo>
                      <a:pt x="79146" y="313690"/>
                    </a:lnTo>
                    <a:lnTo>
                      <a:pt x="78600" y="312420"/>
                    </a:lnTo>
                    <a:lnTo>
                      <a:pt x="78409" y="311150"/>
                    </a:lnTo>
                    <a:lnTo>
                      <a:pt x="77025" y="302437"/>
                    </a:lnTo>
                    <a:lnTo>
                      <a:pt x="76936" y="302260"/>
                    </a:lnTo>
                    <a:lnTo>
                      <a:pt x="75768" y="297180"/>
                    </a:lnTo>
                    <a:lnTo>
                      <a:pt x="75780" y="298678"/>
                    </a:lnTo>
                    <a:lnTo>
                      <a:pt x="76073" y="300990"/>
                    </a:lnTo>
                    <a:lnTo>
                      <a:pt x="75869" y="300990"/>
                    </a:lnTo>
                    <a:lnTo>
                      <a:pt x="75285" y="297180"/>
                    </a:lnTo>
                    <a:lnTo>
                      <a:pt x="75209" y="298450"/>
                    </a:lnTo>
                    <a:lnTo>
                      <a:pt x="74803" y="298450"/>
                    </a:lnTo>
                    <a:lnTo>
                      <a:pt x="76517" y="308610"/>
                    </a:lnTo>
                    <a:lnTo>
                      <a:pt x="75730" y="300990"/>
                    </a:lnTo>
                    <a:lnTo>
                      <a:pt x="78346" y="314960"/>
                    </a:lnTo>
                    <a:lnTo>
                      <a:pt x="78028" y="312420"/>
                    </a:lnTo>
                    <a:lnTo>
                      <a:pt x="77952" y="311150"/>
                    </a:lnTo>
                    <a:lnTo>
                      <a:pt x="78765" y="314960"/>
                    </a:lnTo>
                    <a:lnTo>
                      <a:pt x="79260" y="317500"/>
                    </a:lnTo>
                    <a:lnTo>
                      <a:pt x="81038" y="325120"/>
                    </a:lnTo>
                    <a:lnTo>
                      <a:pt x="81026" y="322580"/>
                    </a:lnTo>
                    <a:lnTo>
                      <a:pt x="80645" y="318770"/>
                    </a:lnTo>
                    <a:lnTo>
                      <a:pt x="75057" y="288290"/>
                    </a:lnTo>
                    <a:lnTo>
                      <a:pt x="74815" y="287020"/>
                    </a:lnTo>
                    <a:lnTo>
                      <a:pt x="70154" y="261620"/>
                    </a:lnTo>
                    <a:lnTo>
                      <a:pt x="71120" y="261620"/>
                    </a:lnTo>
                    <a:lnTo>
                      <a:pt x="72212" y="264795"/>
                    </a:lnTo>
                    <a:lnTo>
                      <a:pt x="71602" y="261620"/>
                    </a:lnTo>
                    <a:lnTo>
                      <a:pt x="71107" y="259080"/>
                    </a:lnTo>
                    <a:lnTo>
                      <a:pt x="69875" y="252730"/>
                    </a:lnTo>
                    <a:lnTo>
                      <a:pt x="71107" y="259029"/>
                    </a:lnTo>
                    <a:lnTo>
                      <a:pt x="70485" y="254000"/>
                    </a:lnTo>
                    <a:lnTo>
                      <a:pt x="72656" y="265430"/>
                    </a:lnTo>
                    <a:lnTo>
                      <a:pt x="70637" y="254000"/>
                    </a:lnTo>
                    <a:lnTo>
                      <a:pt x="70408" y="252730"/>
                    </a:lnTo>
                    <a:lnTo>
                      <a:pt x="69964" y="250190"/>
                    </a:lnTo>
                    <a:lnTo>
                      <a:pt x="68516" y="242062"/>
                    </a:lnTo>
                    <a:lnTo>
                      <a:pt x="67995" y="239496"/>
                    </a:lnTo>
                    <a:lnTo>
                      <a:pt x="67094" y="234950"/>
                    </a:lnTo>
                    <a:lnTo>
                      <a:pt x="69075" y="244373"/>
                    </a:lnTo>
                    <a:lnTo>
                      <a:pt x="69519" y="246380"/>
                    </a:lnTo>
                    <a:lnTo>
                      <a:pt x="71653" y="255270"/>
                    </a:lnTo>
                    <a:lnTo>
                      <a:pt x="72618" y="257810"/>
                    </a:lnTo>
                    <a:lnTo>
                      <a:pt x="72339" y="256540"/>
                    </a:lnTo>
                    <a:lnTo>
                      <a:pt x="69075" y="240030"/>
                    </a:lnTo>
                    <a:lnTo>
                      <a:pt x="70485" y="246380"/>
                    </a:lnTo>
                    <a:lnTo>
                      <a:pt x="70662" y="246380"/>
                    </a:lnTo>
                    <a:lnTo>
                      <a:pt x="71589" y="251460"/>
                    </a:lnTo>
                    <a:lnTo>
                      <a:pt x="72809" y="257657"/>
                    </a:lnTo>
                    <a:lnTo>
                      <a:pt x="72605" y="257136"/>
                    </a:lnTo>
                    <a:lnTo>
                      <a:pt x="72783" y="257721"/>
                    </a:lnTo>
                    <a:lnTo>
                      <a:pt x="72872" y="257911"/>
                    </a:lnTo>
                    <a:lnTo>
                      <a:pt x="74053" y="260972"/>
                    </a:lnTo>
                    <a:lnTo>
                      <a:pt x="71399" y="248920"/>
                    </a:lnTo>
                    <a:lnTo>
                      <a:pt x="71069" y="246138"/>
                    </a:lnTo>
                    <a:lnTo>
                      <a:pt x="71056" y="245110"/>
                    </a:lnTo>
                    <a:lnTo>
                      <a:pt x="70091" y="240030"/>
                    </a:lnTo>
                    <a:lnTo>
                      <a:pt x="81343" y="293370"/>
                    </a:lnTo>
                    <a:lnTo>
                      <a:pt x="81686" y="295910"/>
                    </a:lnTo>
                    <a:lnTo>
                      <a:pt x="83756" y="302260"/>
                    </a:lnTo>
                    <a:lnTo>
                      <a:pt x="82105" y="294640"/>
                    </a:lnTo>
                    <a:lnTo>
                      <a:pt x="83731" y="299720"/>
                    </a:lnTo>
                    <a:lnTo>
                      <a:pt x="86271" y="311150"/>
                    </a:lnTo>
                    <a:lnTo>
                      <a:pt x="85217" y="306070"/>
                    </a:lnTo>
                    <a:lnTo>
                      <a:pt x="84061" y="298450"/>
                    </a:lnTo>
                    <a:lnTo>
                      <a:pt x="85559" y="304800"/>
                    </a:lnTo>
                    <a:lnTo>
                      <a:pt x="85902" y="304800"/>
                    </a:lnTo>
                    <a:lnTo>
                      <a:pt x="87325" y="311150"/>
                    </a:lnTo>
                    <a:lnTo>
                      <a:pt x="86791" y="309880"/>
                    </a:lnTo>
                    <a:lnTo>
                      <a:pt x="89827" y="322580"/>
                    </a:lnTo>
                    <a:lnTo>
                      <a:pt x="88849" y="317500"/>
                    </a:lnTo>
                    <a:lnTo>
                      <a:pt x="87515" y="311150"/>
                    </a:lnTo>
                    <a:lnTo>
                      <a:pt x="86448" y="306070"/>
                    </a:lnTo>
                    <a:lnTo>
                      <a:pt x="88049" y="311150"/>
                    </a:lnTo>
                    <a:lnTo>
                      <a:pt x="89700" y="320040"/>
                    </a:lnTo>
                    <a:lnTo>
                      <a:pt x="91478" y="326390"/>
                    </a:lnTo>
                    <a:lnTo>
                      <a:pt x="91795" y="328930"/>
                    </a:lnTo>
                    <a:lnTo>
                      <a:pt x="93027" y="331470"/>
                    </a:lnTo>
                    <a:lnTo>
                      <a:pt x="92989" y="330200"/>
                    </a:lnTo>
                    <a:lnTo>
                      <a:pt x="90131" y="317500"/>
                    </a:lnTo>
                    <a:lnTo>
                      <a:pt x="89789" y="313690"/>
                    </a:lnTo>
                    <a:lnTo>
                      <a:pt x="92837" y="326390"/>
                    </a:lnTo>
                    <a:lnTo>
                      <a:pt x="93218" y="326390"/>
                    </a:lnTo>
                    <a:lnTo>
                      <a:pt x="94437" y="331470"/>
                    </a:lnTo>
                    <a:close/>
                  </a:path>
                  <a:path w="95884" h="331470">
                    <a:moveTo>
                      <a:pt x="95338" y="326161"/>
                    </a:moveTo>
                    <a:lnTo>
                      <a:pt x="94195" y="320065"/>
                    </a:lnTo>
                    <a:lnTo>
                      <a:pt x="53746" y="30467"/>
                    </a:lnTo>
                    <a:lnTo>
                      <a:pt x="52578" y="22034"/>
                    </a:lnTo>
                    <a:lnTo>
                      <a:pt x="51968" y="17665"/>
                    </a:lnTo>
                    <a:lnTo>
                      <a:pt x="51930" y="22034"/>
                    </a:lnTo>
                    <a:lnTo>
                      <a:pt x="51790" y="17018"/>
                    </a:lnTo>
                    <a:lnTo>
                      <a:pt x="51727" y="22034"/>
                    </a:lnTo>
                    <a:lnTo>
                      <a:pt x="52285" y="41173"/>
                    </a:lnTo>
                    <a:lnTo>
                      <a:pt x="52387" y="49149"/>
                    </a:lnTo>
                    <a:lnTo>
                      <a:pt x="53009" y="57823"/>
                    </a:lnTo>
                    <a:lnTo>
                      <a:pt x="52768" y="49149"/>
                    </a:lnTo>
                    <a:lnTo>
                      <a:pt x="52692" y="41173"/>
                    </a:lnTo>
                    <a:lnTo>
                      <a:pt x="52463" y="30467"/>
                    </a:lnTo>
                    <a:lnTo>
                      <a:pt x="91186" y="307670"/>
                    </a:lnTo>
                    <a:lnTo>
                      <a:pt x="93256" y="317093"/>
                    </a:lnTo>
                    <a:lnTo>
                      <a:pt x="95338" y="326161"/>
                    </a:lnTo>
                    <a:close/>
                  </a:path>
                </a:pathLst>
              </a:custGeom>
              <a:solidFill>
                <a:srgbClr val="00A2E9"/>
              </a:solidFill>
            </p:spPr>
            <p:txBody>
              <a:bodyPr wrap="square" lIns="0" tIns="0" rIns="0" bIns="0" rtlCol="0"/>
              <a:lstStyle/>
              <a:p>
                <a:endParaRPr/>
              </a:p>
            </p:txBody>
          </p:sp>
          <p:pic>
            <p:nvPicPr>
              <p:cNvPr id="213" name="object 35">
                <a:extLst>
                  <a:ext uri="{FF2B5EF4-FFF2-40B4-BE49-F238E27FC236}">
                    <a16:creationId xmlns:a16="http://schemas.microsoft.com/office/drawing/2014/main" id="{DA4738E2-4819-5177-4855-CB8E05B2EEB0}"/>
                  </a:ext>
                </a:extLst>
              </p:cNvPr>
              <p:cNvPicPr/>
              <p:nvPr/>
            </p:nvPicPr>
            <p:blipFill>
              <a:blip r:embed="rId6" cstate="print"/>
              <a:stretch>
                <a:fillRect/>
              </a:stretch>
            </p:blipFill>
            <p:spPr>
              <a:xfrm>
                <a:off x="17612100" y="5091835"/>
                <a:ext cx="70898" cy="327591"/>
              </a:xfrm>
              <a:prstGeom prst="rect">
                <a:avLst/>
              </a:prstGeom>
            </p:spPr>
          </p:pic>
          <p:sp>
            <p:nvSpPr>
              <p:cNvPr id="214" name="object 36">
                <a:extLst>
                  <a:ext uri="{FF2B5EF4-FFF2-40B4-BE49-F238E27FC236}">
                    <a16:creationId xmlns:a16="http://schemas.microsoft.com/office/drawing/2014/main" id="{5B39AA06-D558-5BD4-D220-745313F8136A}"/>
                  </a:ext>
                </a:extLst>
              </p:cNvPr>
              <p:cNvSpPr/>
              <p:nvPr/>
            </p:nvSpPr>
            <p:spPr>
              <a:xfrm>
                <a:off x="17574018" y="222941"/>
                <a:ext cx="2153285" cy="2125345"/>
              </a:xfrm>
              <a:custGeom>
                <a:avLst/>
                <a:gdLst/>
                <a:ahLst/>
                <a:cxnLst/>
                <a:rect l="l" t="t" r="r" b="b"/>
                <a:pathLst>
                  <a:path w="2153284" h="2125345">
                    <a:moveTo>
                      <a:pt x="471817" y="223367"/>
                    </a:moveTo>
                    <a:lnTo>
                      <a:pt x="419506" y="184264"/>
                    </a:lnTo>
                    <a:lnTo>
                      <a:pt x="375424" y="155448"/>
                    </a:lnTo>
                    <a:lnTo>
                      <a:pt x="337070" y="133934"/>
                    </a:lnTo>
                    <a:lnTo>
                      <a:pt x="301942" y="116713"/>
                    </a:lnTo>
                    <a:lnTo>
                      <a:pt x="267550" y="100774"/>
                    </a:lnTo>
                    <a:lnTo>
                      <a:pt x="215595" y="74333"/>
                    </a:lnTo>
                    <a:lnTo>
                      <a:pt x="172758" y="56426"/>
                    </a:lnTo>
                    <a:lnTo>
                      <a:pt x="64173" y="16205"/>
                    </a:lnTo>
                    <a:lnTo>
                      <a:pt x="0" y="0"/>
                    </a:lnTo>
                    <a:lnTo>
                      <a:pt x="51320" y="20040"/>
                    </a:lnTo>
                    <a:lnTo>
                      <a:pt x="152260" y="64554"/>
                    </a:lnTo>
                    <a:lnTo>
                      <a:pt x="164795" y="70358"/>
                    </a:lnTo>
                    <a:lnTo>
                      <a:pt x="201955" y="88671"/>
                    </a:lnTo>
                    <a:lnTo>
                      <a:pt x="199669" y="90563"/>
                    </a:lnTo>
                    <a:lnTo>
                      <a:pt x="218808" y="103009"/>
                    </a:lnTo>
                    <a:lnTo>
                      <a:pt x="235064" y="114033"/>
                    </a:lnTo>
                    <a:lnTo>
                      <a:pt x="224116" y="111658"/>
                    </a:lnTo>
                    <a:lnTo>
                      <a:pt x="256679" y="128143"/>
                    </a:lnTo>
                    <a:lnTo>
                      <a:pt x="281393" y="141414"/>
                    </a:lnTo>
                    <a:lnTo>
                      <a:pt x="289852" y="145630"/>
                    </a:lnTo>
                    <a:lnTo>
                      <a:pt x="293573" y="146862"/>
                    </a:lnTo>
                    <a:lnTo>
                      <a:pt x="290918" y="144145"/>
                    </a:lnTo>
                    <a:lnTo>
                      <a:pt x="261950" y="126771"/>
                    </a:lnTo>
                    <a:lnTo>
                      <a:pt x="252082" y="121348"/>
                    </a:lnTo>
                    <a:lnTo>
                      <a:pt x="285432" y="135229"/>
                    </a:lnTo>
                    <a:lnTo>
                      <a:pt x="307860" y="143662"/>
                    </a:lnTo>
                    <a:lnTo>
                      <a:pt x="338734" y="153733"/>
                    </a:lnTo>
                    <a:lnTo>
                      <a:pt x="346900" y="156718"/>
                    </a:lnTo>
                    <a:lnTo>
                      <a:pt x="398195" y="181216"/>
                    </a:lnTo>
                    <a:lnTo>
                      <a:pt x="442734" y="206425"/>
                    </a:lnTo>
                    <a:lnTo>
                      <a:pt x="471817" y="223367"/>
                    </a:lnTo>
                    <a:close/>
                  </a:path>
                  <a:path w="2153284" h="2125345">
                    <a:moveTo>
                      <a:pt x="1138199" y="806970"/>
                    </a:moveTo>
                    <a:lnTo>
                      <a:pt x="1137450" y="806069"/>
                    </a:lnTo>
                    <a:lnTo>
                      <a:pt x="1105687" y="772731"/>
                    </a:lnTo>
                    <a:lnTo>
                      <a:pt x="1105128" y="772960"/>
                    </a:lnTo>
                    <a:lnTo>
                      <a:pt x="1104023" y="772426"/>
                    </a:lnTo>
                    <a:lnTo>
                      <a:pt x="1105103" y="775017"/>
                    </a:lnTo>
                    <a:lnTo>
                      <a:pt x="1138199" y="806970"/>
                    </a:lnTo>
                    <a:close/>
                  </a:path>
                  <a:path w="2153284" h="2125345">
                    <a:moveTo>
                      <a:pt x="1602168" y="1210564"/>
                    </a:moveTo>
                    <a:lnTo>
                      <a:pt x="1582432" y="1175550"/>
                    </a:lnTo>
                    <a:lnTo>
                      <a:pt x="1559026" y="1140752"/>
                    </a:lnTo>
                    <a:lnTo>
                      <a:pt x="1526489" y="1098524"/>
                    </a:lnTo>
                    <a:lnTo>
                      <a:pt x="1519021" y="1088504"/>
                    </a:lnTo>
                    <a:lnTo>
                      <a:pt x="1500987" y="1063663"/>
                    </a:lnTo>
                    <a:lnTo>
                      <a:pt x="1489900" y="1048016"/>
                    </a:lnTo>
                    <a:lnTo>
                      <a:pt x="1477251" y="1029563"/>
                    </a:lnTo>
                    <a:lnTo>
                      <a:pt x="1462836" y="1007872"/>
                    </a:lnTo>
                    <a:lnTo>
                      <a:pt x="1479689" y="1032116"/>
                    </a:lnTo>
                    <a:lnTo>
                      <a:pt x="1491843" y="1047496"/>
                    </a:lnTo>
                    <a:lnTo>
                      <a:pt x="1500149" y="1056373"/>
                    </a:lnTo>
                    <a:lnTo>
                      <a:pt x="1505496" y="1061097"/>
                    </a:lnTo>
                    <a:lnTo>
                      <a:pt x="1476654" y="1016469"/>
                    </a:lnTo>
                    <a:lnTo>
                      <a:pt x="1447203" y="972235"/>
                    </a:lnTo>
                    <a:lnTo>
                      <a:pt x="1417116" y="928420"/>
                    </a:lnTo>
                    <a:lnTo>
                      <a:pt x="1386395" y="885037"/>
                    </a:lnTo>
                    <a:lnTo>
                      <a:pt x="1355064" y="842098"/>
                    </a:lnTo>
                    <a:lnTo>
                      <a:pt x="1323098" y="799617"/>
                    </a:lnTo>
                    <a:lnTo>
                      <a:pt x="1290523" y="757593"/>
                    </a:lnTo>
                    <a:lnTo>
                      <a:pt x="1257325" y="716051"/>
                    </a:lnTo>
                    <a:lnTo>
                      <a:pt x="1223492" y="675005"/>
                    </a:lnTo>
                    <a:lnTo>
                      <a:pt x="1189062" y="634466"/>
                    </a:lnTo>
                    <a:lnTo>
                      <a:pt x="1202232" y="653821"/>
                    </a:lnTo>
                    <a:lnTo>
                      <a:pt x="1223670" y="684288"/>
                    </a:lnTo>
                    <a:lnTo>
                      <a:pt x="1241869" y="711085"/>
                    </a:lnTo>
                    <a:lnTo>
                      <a:pt x="1245311" y="719378"/>
                    </a:lnTo>
                    <a:lnTo>
                      <a:pt x="1222489" y="694385"/>
                    </a:lnTo>
                    <a:lnTo>
                      <a:pt x="1234528" y="711695"/>
                    </a:lnTo>
                    <a:lnTo>
                      <a:pt x="1251153" y="733285"/>
                    </a:lnTo>
                    <a:lnTo>
                      <a:pt x="1270622" y="757389"/>
                    </a:lnTo>
                    <a:lnTo>
                      <a:pt x="1291221" y="782256"/>
                    </a:lnTo>
                    <a:lnTo>
                      <a:pt x="1310881" y="806373"/>
                    </a:lnTo>
                    <a:lnTo>
                      <a:pt x="1328699" y="827303"/>
                    </a:lnTo>
                    <a:lnTo>
                      <a:pt x="1343113" y="843127"/>
                    </a:lnTo>
                    <a:lnTo>
                      <a:pt x="1352562" y="851916"/>
                    </a:lnTo>
                    <a:lnTo>
                      <a:pt x="1323733" y="825500"/>
                    </a:lnTo>
                    <a:lnTo>
                      <a:pt x="1351838" y="859066"/>
                    </a:lnTo>
                    <a:lnTo>
                      <a:pt x="1374597" y="890270"/>
                    </a:lnTo>
                    <a:lnTo>
                      <a:pt x="1403540" y="938580"/>
                    </a:lnTo>
                    <a:lnTo>
                      <a:pt x="1409217" y="952423"/>
                    </a:lnTo>
                    <a:lnTo>
                      <a:pt x="1408468" y="957465"/>
                    </a:lnTo>
                    <a:lnTo>
                      <a:pt x="1400860" y="952271"/>
                    </a:lnTo>
                    <a:lnTo>
                      <a:pt x="1385951" y="935431"/>
                    </a:lnTo>
                    <a:lnTo>
                      <a:pt x="1391894" y="943749"/>
                    </a:lnTo>
                    <a:lnTo>
                      <a:pt x="1419656" y="975741"/>
                    </a:lnTo>
                    <a:lnTo>
                      <a:pt x="1446631" y="1008367"/>
                    </a:lnTo>
                    <a:lnTo>
                      <a:pt x="1500111" y="1074318"/>
                    </a:lnTo>
                    <a:lnTo>
                      <a:pt x="1525968" y="1107998"/>
                    </a:lnTo>
                    <a:lnTo>
                      <a:pt x="1577403" y="1175905"/>
                    </a:lnTo>
                    <a:lnTo>
                      <a:pt x="1602168" y="1210564"/>
                    </a:lnTo>
                    <a:close/>
                  </a:path>
                  <a:path w="2153284" h="2125345">
                    <a:moveTo>
                      <a:pt x="1648333" y="1275753"/>
                    </a:moveTo>
                    <a:lnTo>
                      <a:pt x="1602168" y="1210564"/>
                    </a:lnTo>
                    <a:lnTo>
                      <a:pt x="1620862" y="1246263"/>
                    </a:lnTo>
                    <a:lnTo>
                      <a:pt x="1624876" y="1249006"/>
                    </a:lnTo>
                    <a:lnTo>
                      <a:pt x="1630870" y="1254925"/>
                    </a:lnTo>
                    <a:lnTo>
                      <a:pt x="1638731" y="1263878"/>
                    </a:lnTo>
                    <a:lnTo>
                      <a:pt x="1648333" y="1275753"/>
                    </a:lnTo>
                    <a:close/>
                  </a:path>
                  <a:path w="2153284" h="2125345">
                    <a:moveTo>
                      <a:pt x="1707680" y="1365059"/>
                    </a:moveTo>
                    <a:lnTo>
                      <a:pt x="1691195" y="1338681"/>
                    </a:lnTo>
                    <a:lnTo>
                      <a:pt x="1675688" y="1314653"/>
                    </a:lnTo>
                    <a:lnTo>
                      <a:pt x="1661337" y="1293507"/>
                    </a:lnTo>
                    <a:lnTo>
                      <a:pt x="1648333" y="1275753"/>
                    </a:lnTo>
                    <a:lnTo>
                      <a:pt x="1663344" y="1297927"/>
                    </a:lnTo>
                    <a:lnTo>
                      <a:pt x="1707680" y="1365059"/>
                    </a:lnTo>
                    <a:close/>
                  </a:path>
                  <a:path w="2153284" h="2125345">
                    <a:moveTo>
                      <a:pt x="2153259" y="2102497"/>
                    </a:moveTo>
                    <a:lnTo>
                      <a:pt x="2152015" y="2119134"/>
                    </a:lnTo>
                    <a:lnTo>
                      <a:pt x="2151888" y="2125141"/>
                    </a:lnTo>
                    <a:lnTo>
                      <a:pt x="2152142" y="2119198"/>
                    </a:lnTo>
                    <a:lnTo>
                      <a:pt x="2153259" y="2102497"/>
                    </a:lnTo>
                    <a:close/>
                  </a:path>
                </a:pathLst>
              </a:custGeom>
              <a:solidFill>
                <a:srgbClr val="00A2E9"/>
              </a:solidFill>
            </p:spPr>
            <p:txBody>
              <a:bodyPr wrap="square" lIns="0" tIns="0" rIns="0" bIns="0" rtlCol="0"/>
              <a:lstStyle/>
              <a:p>
                <a:endParaRPr/>
              </a:p>
            </p:txBody>
          </p:sp>
          <p:pic>
            <p:nvPicPr>
              <p:cNvPr id="215" name="object 37">
                <a:extLst>
                  <a:ext uri="{FF2B5EF4-FFF2-40B4-BE49-F238E27FC236}">
                    <a16:creationId xmlns:a16="http://schemas.microsoft.com/office/drawing/2014/main" id="{4CBE6B6B-69EA-073E-15FA-7492A89EBF82}"/>
                  </a:ext>
                </a:extLst>
              </p:cNvPr>
              <p:cNvPicPr/>
              <p:nvPr/>
            </p:nvPicPr>
            <p:blipFill>
              <a:blip r:embed="rId7" cstate="print"/>
              <a:stretch>
                <a:fillRect/>
              </a:stretch>
            </p:blipFill>
            <p:spPr>
              <a:xfrm>
                <a:off x="18917983" y="1111536"/>
                <a:ext cx="158351" cy="218925"/>
              </a:xfrm>
              <a:prstGeom prst="rect">
                <a:avLst/>
              </a:prstGeom>
            </p:spPr>
          </p:pic>
          <p:sp>
            <p:nvSpPr>
              <p:cNvPr id="216" name="object 38">
                <a:extLst>
                  <a:ext uri="{FF2B5EF4-FFF2-40B4-BE49-F238E27FC236}">
                    <a16:creationId xmlns:a16="http://schemas.microsoft.com/office/drawing/2014/main" id="{5A3BA826-0075-8A0B-D823-157FA65A638D}"/>
                  </a:ext>
                </a:extLst>
              </p:cNvPr>
              <p:cNvSpPr/>
              <p:nvPr/>
            </p:nvSpPr>
            <p:spPr>
              <a:xfrm>
                <a:off x="16835361" y="114089"/>
                <a:ext cx="3133725" cy="6046470"/>
              </a:xfrm>
              <a:custGeom>
                <a:avLst/>
                <a:gdLst/>
                <a:ahLst/>
                <a:cxnLst/>
                <a:rect l="l" t="t" r="r" b="b"/>
                <a:pathLst>
                  <a:path w="3133725" h="6046470">
                    <a:moveTo>
                      <a:pt x="6972" y="4642612"/>
                    </a:moveTo>
                    <a:lnTo>
                      <a:pt x="5118" y="4653635"/>
                    </a:lnTo>
                    <a:lnTo>
                      <a:pt x="3378" y="4665408"/>
                    </a:lnTo>
                    <a:lnTo>
                      <a:pt x="1701" y="4678184"/>
                    </a:lnTo>
                    <a:lnTo>
                      <a:pt x="0" y="4692231"/>
                    </a:lnTo>
                    <a:lnTo>
                      <a:pt x="2768" y="4670869"/>
                    </a:lnTo>
                    <a:lnTo>
                      <a:pt x="4749" y="4656874"/>
                    </a:lnTo>
                    <a:lnTo>
                      <a:pt x="6972" y="4642612"/>
                    </a:lnTo>
                    <a:close/>
                  </a:path>
                  <a:path w="3133725" h="6046470">
                    <a:moveTo>
                      <a:pt x="136677" y="5346814"/>
                    </a:moveTo>
                    <a:lnTo>
                      <a:pt x="135890" y="5337124"/>
                    </a:lnTo>
                    <a:lnTo>
                      <a:pt x="132143" y="5304637"/>
                    </a:lnTo>
                    <a:lnTo>
                      <a:pt x="132562" y="5314658"/>
                    </a:lnTo>
                    <a:lnTo>
                      <a:pt x="133337" y="5325580"/>
                    </a:lnTo>
                    <a:lnTo>
                      <a:pt x="134556" y="5337746"/>
                    </a:lnTo>
                    <a:lnTo>
                      <a:pt x="136271" y="5351500"/>
                    </a:lnTo>
                    <a:lnTo>
                      <a:pt x="136677" y="5346814"/>
                    </a:lnTo>
                    <a:close/>
                  </a:path>
                  <a:path w="3133725" h="6046470">
                    <a:moveTo>
                      <a:pt x="245135" y="5954268"/>
                    </a:moveTo>
                    <a:lnTo>
                      <a:pt x="242189" y="5949975"/>
                    </a:lnTo>
                    <a:lnTo>
                      <a:pt x="238277" y="5944895"/>
                    </a:lnTo>
                    <a:lnTo>
                      <a:pt x="233438" y="5939002"/>
                    </a:lnTo>
                    <a:lnTo>
                      <a:pt x="227711" y="5932284"/>
                    </a:lnTo>
                    <a:lnTo>
                      <a:pt x="229222" y="5936208"/>
                    </a:lnTo>
                    <a:lnTo>
                      <a:pt x="232816" y="5941212"/>
                    </a:lnTo>
                    <a:lnTo>
                      <a:pt x="238213" y="5947257"/>
                    </a:lnTo>
                    <a:lnTo>
                      <a:pt x="245135" y="5954268"/>
                    </a:lnTo>
                    <a:close/>
                  </a:path>
                  <a:path w="3133725" h="6046470">
                    <a:moveTo>
                      <a:pt x="599935" y="3627056"/>
                    </a:moveTo>
                    <a:lnTo>
                      <a:pt x="587082" y="3638372"/>
                    </a:lnTo>
                    <a:lnTo>
                      <a:pt x="578065" y="3646830"/>
                    </a:lnTo>
                    <a:lnTo>
                      <a:pt x="571842" y="3653256"/>
                    </a:lnTo>
                    <a:lnTo>
                      <a:pt x="567359" y="3658438"/>
                    </a:lnTo>
                    <a:lnTo>
                      <a:pt x="576732" y="3649726"/>
                    </a:lnTo>
                    <a:lnTo>
                      <a:pt x="585355" y="3641547"/>
                    </a:lnTo>
                    <a:lnTo>
                      <a:pt x="593128" y="3633965"/>
                    </a:lnTo>
                    <a:lnTo>
                      <a:pt x="599935" y="3627056"/>
                    </a:lnTo>
                    <a:close/>
                  </a:path>
                  <a:path w="3133725" h="6046470">
                    <a:moveTo>
                      <a:pt x="681151" y="5976264"/>
                    </a:moveTo>
                    <a:lnTo>
                      <a:pt x="663651" y="5972607"/>
                    </a:lnTo>
                    <a:lnTo>
                      <a:pt x="655751" y="5970778"/>
                    </a:lnTo>
                    <a:lnTo>
                      <a:pt x="641426" y="5967069"/>
                    </a:lnTo>
                    <a:lnTo>
                      <a:pt x="628573" y="5963932"/>
                    </a:lnTo>
                    <a:lnTo>
                      <a:pt x="665276" y="5973521"/>
                    </a:lnTo>
                    <a:lnTo>
                      <a:pt x="681151" y="5976264"/>
                    </a:lnTo>
                    <a:close/>
                  </a:path>
                  <a:path w="3133725" h="6046470">
                    <a:moveTo>
                      <a:pt x="841082" y="3484753"/>
                    </a:moveTo>
                    <a:lnTo>
                      <a:pt x="830554" y="3489299"/>
                    </a:lnTo>
                    <a:lnTo>
                      <a:pt x="824585" y="3494697"/>
                    </a:lnTo>
                    <a:lnTo>
                      <a:pt x="830110" y="3490899"/>
                    </a:lnTo>
                    <a:lnTo>
                      <a:pt x="835596" y="3487890"/>
                    </a:lnTo>
                    <a:lnTo>
                      <a:pt x="841082" y="3484753"/>
                    </a:lnTo>
                    <a:close/>
                  </a:path>
                  <a:path w="3133725" h="6046470">
                    <a:moveTo>
                      <a:pt x="872159" y="6038989"/>
                    </a:moveTo>
                    <a:lnTo>
                      <a:pt x="870229" y="6037351"/>
                    </a:lnTo>
                    <a:lnTo>
                      <a:pt x="867117" y="6036500"/>
                    </a:lnTo>
                    <a:lnTo>
                      <a:pt x="860272" y="6036195"/>
                    </a:lnTo>
                    <a:lnTo>
                      <a:pt x="839965" y="6037211"/>
                    </a:lnTo>
                    <a:lnTo>
                      <a:pt x="816546" y="6038304"/>
                    </a:lnTo>
                    <a:lnTo>
                      <a:pt x="802170" y="6039383"/>
                    </a:lnTo>
                    <a:lnTo>
                      <a:pt x="848702" y="6043003"/>
                    </a:lnTo>
                    <a:lnTo>
                      <a:pt x="853211" y="6043765"/>
                    </a:lnTo>
                    <a:lnTo>
                      <a:pt x="853452" y="6044844"/>
                    </a:lnTo>
                    <a:lnTo>
                      <a:pt x="848233" y="6046394"/>
                    </a:lnTo>
                    <a:lnTo>
                      <a:pt x="860755" y="6043752"/>
                    </a:lnTo>
                    <a:lnTo>
                      <a:pt x="868870" y="6041212"/>
                    </a:lnTo>
                    <a:lnTo>
                      <a:pt x="872159" y="6038989"/>
                    </a:lnTo>
                    <a:close/>
                  </a:path>
                  <a:path w="3133725" h="6046470">
                    <a:moveTo>
                      <a:pt x="874788" y="235318"/>
                    </a:moveTo>
                    <a:lnTo>
                      <a:pt x="853427" y="221208"/>
                    </a:lnTo>
                    <a:lnTo>
                      <a:pt x="863942" y="229209"/>
                    </a:lnTo>
                    <a:lnTo>
                      <a:pt x="870737" y="233997"/>
                    </a:lnTo>
                    <a:lnTo>
                      <a:pt x="874217" y="235927"/>
                    </a:lnTo>
                    <a:lnTo>
                      <a:pt x="874788" y="235318"/>
                    </a:lnTo>
                    <a:close/>
                  </a:path>
                  <a:path w="3133725" h="6046470">
                    <a:moveTo>
                      <a:pt x="933526" y="3457600"/>
                    </a:moveTo>
                    <a:lnTo>
                      <a:pt x="895883" y="3473500"/>
                    </a:lnTo>
                    <a:lnTo>
                      <a:pt x="840625" y="3500056"/>
                    </a:lnTo>
                    <a:lnTo>
                      <a:pt x="786790" y="3529393"/>
                    </a:lnTo>
                    <a:lnTo>
                      <a:pt x="824585" y="3494697"/>
                    </a:lnTo>
                    <a:lnTo>
                      <a:pt x="810450" y="3503955"/>
                    </a:lnTo>
                    <a:lnTo>
                      <a:pt x="770458" y="3527310"/>
                    </a:lnTo>
                    <a:lnTo>
                      <a:pt x="728903" y="3554057"/>
                    </a:lnTo>
                    <a:lnTo>
                      <a:pt x="692835" y="3575850"/>
                    </a:lnTo>
                    <a:lnTo>
                      <a:pt x="675487" y="3581171"/>
                    </a:lnTo>
                    <a:lnTo>
                      <a:pt x="671017" y="3582682"/>
                    </a:lnTo>
                    <a:lnTo>
                      <a:pt x="637819" y="3604069"/>
                    </a:lnTo>
                    <a:lnTo>
                      <a:pt x="588327" y="3644188"/>
                    </a:lnTo>
                    <a:lnTo>
                      <a:pt x="552818" y="3676231"/>
                    </a:lnTo>
                    <a:lnTo>
                      <a:pt x="563372" y="3663480"/>
                    </a:lnTo>
                    <a:lnTo>
                      <a:pt x="532523" y="3691598"/>
                    </a:lnTo>
                    <a:lnTo>
                      <a:pt x="494296" y="3729545"/>
                    </a:lnTo>
                    <a:lnTo>
                      <a:pt x="455510" y="3770312"/>
                    </a:lnTo>
                    <a:lnTo>
                      <a:pt x="418973" y="3811867"/>
                    </a:lnTo>
                    <a:lnTo>
                      <a:pt x="386854" y="3851503"/>
                    </a:lnTo>
                    <a:lnTo>
                      <a:pt x="361391" y="3886530"/>
                    </a:lnTo>
                    <a:lnTo>
                      <a:pt x="336829" y="3930573"/>
                    </a:lnTo>
                    <a:lnTo>
                      <a:pt x="349770" y="3913035"/>
                    </a:lnTo>
                    <a:lnTo>
                      <a:pt x="369925" y="3887495"/>
                    </a:lnTo>
                    <a:lnTo>
                      <a:pt x="394703" y="3857993"/>
                    </a:lnTo>
                    <a:lnTo>
                      <a:pt x="421538" y="3828631"/>
                    </a:lnTo>
                    <a:lnTo>
                      <a:pt x="458000" y="3792131"/>
                    </a:lnTo>
                    <a:lnTo>
                      <a:pt x="479501" y="3774389"/>
                    </a:lnTo>
                    <a:lnTo>
                      <a:pt x="481253" y="3774427"/>
                    </a:lnTo>
                    <a:lnTo>
                      <a:pt x="479640" y="3778148"/>
                    </a:lnTo>
                    <a:lnTo>
                      <a:pt x="489953" y="3766540"/>
                    </a:lnTo>
                    <a:lnTo>
                      <a:pt x="525437" y="3730904"/>
                    </a:lnTo>
                    <a:lnTo>
                      <a:pt x="564616" y="3696157"/>
                    </a:lnTo>
                    <a:lnTo>
                      <a:pt x="615365" y="3655199"/>
                    </a:lnTo>
                    <a:lnTo>
                      <a:pt x="646963" y="3631273"/>
                    </a:lnTo>
                    <a:lnTo>
                      <a:pt x="655269" y="3624757"/>
                    </a:lnTo>
                    <a:lnTo>
                      <a:pt x="662190" y="3619055"/>
                    </a:lnTo>
                    <a:lnTo>
                      <a:pt x="630516" y="3640709"/>
                    </a:lnTo>
                    <a:lnTo>
                      <a:pt x="614946" y="3650373"/>
                    </a:lnTo>
                    <a:lnTo>
                      <a:pt x="660958" y="3605733"/>
                    </a:lnTo>
                    <a:lnTo>
                      <a:pt x="701382" y="3574199"/>
                    </a:lnTo>
                    <a:lnTo>
                      <a:pt x="741819" y="3549472"/>
                    </a:lnTo>
                    <a:lnTo>
                      <a:pt x="746709" y="3549548"/>
                    </a:lnTo>
                    <a:lnTo>
                      <a:pt x="743470" y="3554869"/>
                    </a:lnTo>
                    <a:lnTo>
                      <a:pt x="745832" y="3556203"/>
                    </a:lnTo>
                    <a:lnTo>
                      <a:pt x="767549" y="3544316"/>
                    </a:lnTo>
                    <a:lnTo>
                      <a:pt x="807847" y="3520465"/>
                    </a:lnTo>
                    <a:lnTo>
                      <a:pt x="848880" y="3497872"/>
                    </a:lnTo>
                    <a:lnTo>
                      <a:pt x="890752" y="3476815"/>
                    </a:lnTo>
                    <a:lnTo>
                      <a:pt x="933526" y="3457600"/>
                    </a:lnTo>
                    <a:close/>
                  </a:path>
                  <a:path w="3133725" h="6046470">
                    <a:moveTo>
                      <a:pt x="1021346" y="56705"/>
                    </a:moveTo>
                    <a:lnTo>
                      <a:pt x="988796" y="27978"/>
                    </a:lnTo>
                    <a:lnTo>
                      <a:pt x="972362" y="13817"/>
                    </a:lnTo>
                    <a:lnTo>
                      <a:pt x="955611" y="0"/>
                    </a:lnTo>
                    <a:lnTo>
                      <a:pt x="977595" y="18821"/>
                    </a:lnTo>
                    <a:lnTo>
                      <a:pt x="995121" y="34404"/>
                    </a:lnTo>
                    <a:lnTo>
                      <a:pt x="1009472" y="46812"/>
                    </a:lnTo>
                    <a:lnTo>
                      <a:pt x="1021346" y="56705"/>
                    </a:lnTo>
                    <a:close/>
                  </a:path>
                  <a:path w="3133725" h="6046470">
                    <a:moveTo>
                      <a:pt x="1285227" y="705358"/>
                    </a:moveTo>
                    <a:lnTo>
                      <a:pt x="1281430" y="701611"/>
                    </a:lnTo>
                    <a:lnTo>
                      <a:pt x="1276845" y="696823"/>
                    </a:lnTo>
                    <a:lnTo>
                      <a:pt x="1271270" y="690791"/>
                    </a:lnTo>
                    <a:lnTo>
                      <a:pt x="1264500" y="683298"/>
                    </a:lnTo>
                    <a:lnTo>
                      <a:pt x="1271778" y="691400"/>
                    </a:lnTo>
                    <a:lnTo>
                      <a:pt x="1277493" y="697585"/>
                    </a:lnTo>
                    <a:lnTo>
                      <a:pt x="1281887" y="702144"/>
                    </a:lnTo>
                    <a:lnTo>
                      <a:pt x="1285227" y="705358"/>
                    </a:lnTo>
                    <a:close/>
                  </a:path>
                  <a:path w="3133725" h="6046470">
                    <a:moveTo>
                      <a:pt x="1286979" y="706805"/>
                    </a:moveTo>
                    <a:lnTo>
                      <a:pt x="1286433" y="706437"/>
                    </a:lnTo>
                    <a:lnTo>
                      <a:pt x="1285227" y="705358"/>
                    </a:lnTo>
                    <a:lnTo>
                      <a:pt x="1286840" y="706996"/>
                    </a:lnTo>
                    <a:lnTo>
                      <a:pt x="1286979" y="706805"/>
                    </a:lnTo>
                    <a:close/>
                  </a:path>
                  <a:path w="3133725" h="6046470">
                    <a:moveTo>
                      <a:pt x="1287983" y="707517"/>
                    </a:moveTo>
                    <a:lnTo>
                      <a:pt x="1287119" y="706805"/>
                    </a:lnTo>
                    <a:lnTo>
                      <a:pt x="1287983" y="707517"/>
                    </a:lnTo>
                    <a:close/>
                  </a:path>
                  <a:path w="3133725" h="6046470">
                    <a:moveTo>
                      <a:pt x="1288821" y="707859"/>
                    </a:moveTo>
                    <a:lnTo>
                      <a:pt x="1288567" y="707682"/>
                    </a:lnTo>
                    <a:lnTo>
                      <a:pt x="1287983" y="707529"/>
                    </a:lnTo>
                    <a:lnTo>
                      <a:pt x="1288796" y="708012"/>
                    </a:lnTo>
                    <a:lnTo>
                      <a:pt x="1288821" y="707859"/>
                    </a:lnTo>
                    <a:close/>
                  </a:path>
                  <a:path w="3133725" h="6046470">
                    <a:moveTo>
                      <a:pt x="1289507" y="708367"/>
                    </a:moveTo>
                    <a:lnTo>
                      <a:pt x="1289126" y="707288"/>
                    </a:lnTo>
                    <a:lnTo>
                      <a:pt x="1288859" y="707491"/>
                    </a:lnTo>
                    <a:lnTo>
                      <a:pt x="1288821" y="707859"/>
                    </a:lnTo>
                    <a:lnTo>
                      <a:pt x="1289507" y="708367"/>
                    </a:lnTo>
                    <a:close/>
                  </a:path>
                  <a:path w="3133725" h="6046470">
                    <a:moveTo>
                      <a:pt x="1501648" y="3469690"/>
                    </a:moveTo>
                    <a:lnTo>
                      <a:pt x="1459280" y="3475494"/>
                    </a:lnTo>
                    <a:lnTo>
                      <a:pt x="1417281" y="3482352"/>
                    </a:lnTo>
                    <a:lnTo>
                      <a:pt x="1462506" y="3475990"/>
                    </a:lnTo>
                    <a:lnTo>
                      <a:pt x="1482559" y="3472904"/>
                    </a:lnTo>
                    <a:lnTo>
                      <a:pt x="1501648" y="3469690"/>
                    </a:lnTo>
                    <a:close/>
                  </a:path>
                  <a:path w="3133725" h="6046470">
                    <a:moveTo>
                      <a:pt x="1517269" y="3467531"/>
                    </a:moveTo>
                    <a:lnTo>
                      <a:pt x="1512074" y="3467658"/>
                    </a:lnTo>
                    <a:lnTo>
                      <a:pt x="1501648" y="3469690"/>
                    </a:lnTo>
                    <a:lnTo>
                      <a:pt x="1517269" y="3467531"/>
                    </a:lnTo>
                    <a:close/>
                  </a:path>
                  <a:path w="3133725" h="6046470">
                    <a:moveTo>
                      <a:pt x="1589024" y="711365"/>
                    </a:moveTo>
                    <a:lnTo>
                      <a:pt x="1588770" y="710018"/>
                    </a:lnTo>
                    <a:lnTo>
                      <a:pt x="1588985" y="709460"/>
                    </a:lnTo>
                    <a:lnTo>
                      <a:pt x="1587804" y="706742"/>
                    </a:lnTo>
                    <a:lnTo>
                      <a:pt x="1583499" y="701128"/>
                    </a:lnTo>
                    <a:lnTo>
                      <a:pt x="1582839" y="700887"/>
                    </a:lnTo>
                    <a:lnTo>
                      <a:pt x="1584972" y="704723"/>
                    </a:lnTo>
                    <a:lnTo>
                      <a:pt x="1589024" y="711365"/>
                    </a:lnTo>
                    <a:close/>
                  </a:path>
                  <a:path w="3133725" h="6046470">
                    <a:moveTo>
                      <a:pt x="1776628" y="3253130"/>
                    </a:moveTo>
                    <a:lnTo>
                      <a:pt x="1773516" y="3252203"/>
                    </a:lnTo>
                    <a:lnTo>
                      <a:pt x="1764398" y="3251149"/>
                    </a:lnTo>
                    <a:lnTo>
                      <a:pt x="1748561" y="3249942"/>
                    </a:lnTo>
                    <a:lnTo>
                      <a:pt x="1754619" y="3251149"/>
                    </a:lnTo>
                    <a:lnTo>
                      <a:pt x="1759343" y="3251974"/>
                    </a:lnTo>
                    <a:lnTo>
                      <a:pt x="1765134" y="3252774"/>
                    </a:lnTo>
                    <a:lnTo>
                      <a:pt x="1774444" y="3253943"/>
                    </a:lnTo>
                    <a:lnTo>
                      <a:pt x="1776628" y="3253130"/>
                    </a:lnTo>
                    <a:close/>
                  </a:path>
                  <a:path w="3133725" h="6046470">
                    <a:moveTo>
                      <a:pt x="2027923" y="1750834"/>
                    </a:moveTo>
                    <a:lnTo>
                      <a:pt x="2027504" y="1746567"/>
                    </a:lnTo>
                    <a:lnTo>
                      <a:pt x="2023135" y="1737448"/>
                    </a:lnTo>
                    <a:lnTo>
                      <a:pt x="2021408" y="1734489"/>
                    </a:lnTo>
                    <a:lnTo>
                      <a:pt x="2025307" y="1745703"/>
                    </a:lnTo>
                    <a:lnTo>
                      <a:pt x="2027923" y="1750834"/>
                    </a:lnTo>
                    <a:close/>
                  </a:path>
                  <a:path w="3133725" h="6046470">
                    <a:moveTo>
                      <a:pt x="2075332" y="1968817"/>
                    </a:moveTo>
                    <a:lnTo>
                      <a:pt x="2069744" y="1948370"/>
                    </a:lnTo>
                    <a:lnTo>
                      <a:pt x="2067077" y="1939086"/>
                    </a:lnTo>
                    <a:lnTo>
                      <a:pt x="2064562" y="1930717"/>
                    </a:lnTo>
                    <a:lnTo>
                      <a:pt x="2075332" y="1968817"/>
                    </a:lnTo>
                    <a:close/>
                  </a:path>
                  <a:path w="3133725" h="6046470">
                    <a:moveTo>
                      <a:pt x="2102142" y="1869033"/>
                    </a:moveTo>
                    <a:lnTo>
                      <a:pt x="2089848" y="1829638"/>
                    </a:lnTo>
                    <a:lnTo>
                      <a:pt x="2093556" y="1842363"/>
                    </a:lnTo>
                    <a:lnTo>
                      <a:pt x="2096770" y="1852828"/>
                    </a:lnTo>
                    <a:lnTo>
                      <a:pt x="2099589" y="1861553"/>
                    </a:lnTo>
                    <a:lnTo>
                      <a:pt x="2102142" y="1869033"/>
                    </a:lnTo>
                    <a:close/>
                  </a:path>
                  <a:path w="3133725" h="6046470">
                    <a:moveTo>
                      <a:pt x="2169668" y="2563647"/>
                    </a:moveTo>
                    <a:lnTo>
                      <a:pt x="2168461" y="2545854"/>
                    </a:lnTo>
                    <a:lnTo>
                      <a:pt x="2167242" y="2529509"/>
                    </a:lnTo>
                    <a:lnTo>
                      <a:pt x="2165959" y="2514384"/>
                    </a:lnTo>
                    <a:lnTo>
                      <a:pt x="2164613" y="2500236"/>
                    </a:lnTo>
                    <a:lnTo>
                      <a:pt x="2169668" y="2563647"/>
                    </a:lnTo>
                    <a:close/>
                  </a:path>
                  <a:path w="3133725" h="6046470">
                    <a:moveTo>
                      <a:pt x="2372207" y="1379512"/>
                    </a:moveTo>
                    <a:lnTo>
                      <a:pt x="2359533" y="1355115"/>
                    </a:lnTo>
                    <a:lnTo>
                      <a:pt x="2356142" y="1353705"/>
                    </a:lnTo>
                    <a:lnTo>
                      <a:pt x="2355989" y="1357337"/>
                    </a:lnTo>
                    <a:lnTo>
                      <a:pt x="2362047" y="1370050"/>
                    </a:lnTo>
                    <a:lnTo>
                      <a:pt x="2372207" y="1379512"/>
                    </a:lnTo>
                    <a:close/>
                  </a:path>
                  <a:path w="3133725" h="6046470">
                    <a:moveTo>
                      <a:pt x="2386812" y="1456207"/>
                    </a:moveTo>
                    <a:lnTo>
                      <a:pt x="2385504" y="1451622"/>
                    </a:lnTo>
                    <a:lnTo>
                      <a:pt x="2375776" y="1437081"/>
                    </a:lnTo>
                    <a:lnTo>
                      <a:pt x="2367038" y="1423365"/>
                    </a:lnTo>
                    <a:lnTo>
                      <a:pt x="2358161" y="1409750"/>
                    </a:lnTo>
                    <a:lnTo>
                      <a:pt x="2348026" y="1395476"/>
                    </a:lnTo>
                    <a:lnTo>
                      <a:pt x="2354529" y="1405559"/>
                    </a:lnTo>
                    <a:lnTo>
                      <a:pt x="2361273" y="1416672"/>
                    </a:lnTo>
                    <a:lnTo>
                      <a:pt x="2375065" y="1440294"/>
                    </a:lnTo>
                    <a:lnTo>
                      <a:pt x="2381148" y="1449717"/>
                    </a:lnTo>
                    <a:lnTo>
                      <a:pt x="2385212" y="1455293"/>
                    </a:lnTo>
                    <a:lnTo>
                      <a:pt x="2386812" y="1456207"/>
                    </a:lnTo>
                    <a:close/>
                  </a:path>
                  <a:path w="3133725" h="6046470">
                    <a:moveTo>
                      <a:pt x="2554224" y="1572768"/>
                    </a:moveTo>
                    <a:lnTo>
                      <a:pt x="2541955" y="1547126"/>
                    </a:lnTo>
                    <a:lnTo>
                      <a:pt x="2529344" y="1522209"/>
                    </a:lnTo>
                    <a:lnTo>
                      <a:pt x="2516733" y="1498333"/>
                    </a:lnTo>
                    <a:lnTo>
                      <a:pt x="2516225" y="1497406"/>
                    </a:lnTo>
                    <a:lnTo>
                      <a:pt x="2509329" y="1484744"/>
                    </a:lnTo>
                    <a:lnTo>
                      <a:pt x="2504465" y="1475816"/>
                    </a:lnTo>
                    <a:lnTo>
                      <a:pt x="2512695" y="1487906"/>
                    </a:lnTo>
                    <a:lnTo>
                      <a:pt x="2512618" y="1483029"/>
                    </a:lnTo>
                    <a:lnTo>
                      <a:pt x="2493632" y="1437919"/>
                    </a:lnTo>
                    <a:lnTo>
                      <a:pt x="2470010" y="1387894"/>
                    </a:lnTo>
                    <a:lnTo>
                      <a:pt x="2445004" y="1338516"/>
                    </a:lnTo>
                    <a:lnTo>
                      <a:pt x="2439187" y="1327937"/>
                    </a:lnTo>
                    <a:lnTo>
                      <a:pt x="2430513" y="1312151"/>
                    </a:lnTo>
                    <a:lnTo>
                      <a:pt x="2422423" y="1299362"/>
                    </a:lnTo>
                    <a:lnTo>
                      <a:pt x="2413952" y="1285748"/>
                    </a:lnTo>
                    <a:lnTo>
                      <a:pt x="2405126" y="1271358"/>
                    </a:lnTo>
                    <a:lnTo>
                      <a:pt x="2395944" y="1256220"/>
                    </a:lnTo>
                    <a:lnTo>
                      <a:pt x="2386190" y="1240536"/>
                    </a:lnTo>
                    <a:lnTo>
                      <a:pt x="2365222" y="1207579"/>
                    </a:lnTo>
                    <a:lnTo>
                      <a:pt x="2354326" y="1190244"/>
                    </a:lnTo>
                    <a:lnTo>
                      <a:pt x="2331783" y="1154125"/>
                    </a:lnTo>
                    <a:lnTo>
                      <a:pt x="2307602" y="1116812"/>
                    </a:lnTo>
                    <a:lnTo>
                      <a:pt x="2282507" y="1078712"/>
                    </a:lnTo>
                    <a:lnTo>
                      <a:pt x="2256434" y="1039152"/>
                    </a:lnTo>
                    <a:lnTo>
                      <a:pt x="2225357" y="994283"/>
                    </a:lnTo>
                    <a:lnTo>
                      <a:pt x="2193582" y="949502"/>
                    </a:lnTo>
                    <a:lnTo>
                      <a:pt x="2161438" y="905344"/>
                    </a:lnTo>
                    <a:lnTo>
                      <a:pt x="2129231" y="862304"/>
                    </a:lnTo>
                    <a:lnTo>
                      <a:pt x="2097303" y="820915"/>
                    </a:lnTo>
                    <a:lnTo>
                      <a:pt x="2094598" y="817537"/>
                    </a:lnTo>
                    <a:lnTo>
                      <a:pt x="2065947" y="781685"/>
                    </a:lnTo>
                    <a:lnTo>
                      <a:pt x="2035505" y="745121"/>
                    </a:lnTo>
                    <a:lnTo>
                      <a:pt x="2046351" y="757288"/>
                    </a:lnTo>
                    <a:lnTo>
                      <a:pt x="2057133" y="768858"/>
                    </a:lnTo>
                    <a:lnTo>
                      <a:pt x="2063191" y="774090"/>
                    </a:lnTo>
                    <a:lnTo>
                      <a:pt x="2059901" y="767207"/>
                    </a:lnTo>
                    <a:lnTo>
                      <a:pt x="2041575" y="745121"/>
                    </a:lnTo>
                    <a:lnTo>
                      <a:pt x="1981911" y="674255"/>
                    </a:lnTo>
                    <a:lnTo>
                      <a:pt x="1945995" y="633044"/>
                    </a:lnTo>
                    <a:lnTo>
                      <a:pt x="1911375" y="594461"/>
                    </a:lnTo>
                    <a:lnTo>
                      <a:pt x="1877479" y="557847"/>
                    </a:lnTo>
                    <a:lnTo>
                      <a:pt x="1843760" y="522528"/>
                    </a:lnTo>
                    <a:lnTo>
                      <a:pt x="1809661" y="487870"/>
                    </a:lnTo>
                    <a:lnTo>
                      <a:pt x="1779181" y="457428"/>
                    </a:lnTo>
                    <a:lnTo>
                      <a:pt x="1747469" y="426618"/>
                    </a:lnTo>
                    <a:lnTo>
                      <a:pt x="1714004" y="395147"/>
                    </a:lnTo>
                    <a:lnTo>
                      <a:pt x="1678254" y="362750"/>
                    </a:lnTo>
                    <a:lnTo>
                      <a:pt x="1669884" y="355460"/>
                    </a:lnTo>
                    <a:lnTo>
                      <a:pt x="1669884" y="380517"/>
                    </a:lnTo>
                    <a:lnTo>
                      <a:pt x="1659763" y="370903"/>
                    </a:lnTo>
                    <a:lnTo>
                      <a:pt x="1649399" y="361543"/>
                    </a:lnTo>
                    <a:lnTo>
                      <a:pt x="1586547" y="306095"/>
                    </a:lnTo>
                    <a:lnTo>
                      <a:pt x="1599107" y="316369"/>
                    </a:lnTo>
                    <a:lnTo>
                      <a:pt x="1634286" y="346087"/>
                    </a:lnTo>
                    <a:lnTo>
                      <a:pt x="1662722" y="372592"/>
                    </a:lnTo>
                    <a:lnTo>
                      <a:pt x="1669884" y="380517"/>
                    </a:lnTo>
                    <a:lnTo>
                      <a:pt x="1669884" y="355460"/>
                    </a:lnTo>
                    <a:lnTo>
                      <a:pt x="1639709" y="329145"/>
                    </a:lnTo>
                    <a:lnTo>
                      <a:pt x="1612188" y="306095"/>
                    </a:lnTo>
                    <a:lnTo>
                      <a:pt x="1597837" y="294068"/>
                    </a:lnTo>
                    <a:lnTo>
                      <a:pt x="1552117" y="257225"/>
                    </a:lnTo>
                    <a:lnTo>
                      <a:pt x="1502029" y="218351"/>
                    </a:lnTo>
                    <a:lnTo>
                      <a:pt x="1456969" y="201168"/>
                    </a:lnTo>
                    <a:lnTo>
                      <a:pt x="1441691" y="195910"/>
                    </a:lnTo>
                    <a:lnTo>
                      <a:pt x="1443355" y="198551"/>
                    </a:lnTo>
                    <a:lnTo>
                      <a:pt x="1449666" y="203758"/>
                    </a:lnTo>
                    <a:lnTo>
                      <a:pt x="1473250" y="221488"/>
                    </a:lnTo>
                    <a:lnTo>
                      <a:pt x="1548790" y="276567"/>
                    </a:lnTo>
                    <a:lnTo>
                      <a:pt x="1541729" y="273621"/>
                    </a:lnTo>
                    <a:lnTo>
                      <a:pt x="1534350" y="270713"/>
                    </a:lnTo>
                    <a:lnTo>
                      <a:pt x="1536954" y="274942"/>
                    </a:lnTo>
                    <a:lnTo>
                      <a:pt x="1540954" y="279552"/>
                    </a:lnTo>
                    <a:lnTo>
                      <a:pt x="1549615" y="287540"/>
                    </a:lnTo>
                    <a:lnTo>
                      <a:pt x="1563738" y="299821"/>
                    </a:lnTo>
                    <a:lnTo>
                      <a:pt x="1584071" y="317258"/>
                    </a:lnTo>
                    <a:lnTo>
                      <a:pt x="1595475" y="327774"/>
                    </a:lnTo>
                    <a:lnTo>
                      <a:pt x="1606638" y="337908"/>
                    </a:lnTo>
                    <a:lnTo>
                      <a:pt x="1617573" y="347675"/>
                    </a:lnTo>
                    <a:lnTo>
                      <a:pt x="1628292" y="357085"/>
                    </a:lnTo>
                    <a:lnTo>
                      <a:pt x="1649133" y="374967"/>
                    </a:lnTo>
                    <a:lnTo>
                      <a:pt x="1668640" y="392391"/>
                    </a:lnTo>
                    <a:lnTo>
                      <a:pt x="1687461" y="408813"/>
                    </a:lnTo>
                    <a:lnTo>
                      <a:pt x="1705749" y="424383"/>
                    </a:lnTo>
                    <a:lnTo>
                      <a:pt x="1723542" y="439242"/>
                    </a:lnTo>
                    <a:lnTo>
                      <a:pt x="1740928" y="453555"/>
                    </a:lnTo>
                    <a:lnTo>
                      <a:pt x="1757578" y="467855"/>
                    </a:lnTo>
                    <a:lnTo>
                      <a:pt x="1805647" y="510387"/>
                    </a:lnTo>
                    <a:lnTo>
                      <a:pt x="1837131" y="539559"/>
                    </a:lnTo>
                    <a:lnTo>
                      <a:pt x="1867725" y="571728"/>
                    </a:lnTo>
                    <a:lnTo>
                      <a:pt x="1840966" y="545503"/>
                    </a:lnTo>
                    <a:lnTo>
                      <a:pt x="2046046" y="774471"/>
                    </a:lnTo>
                    <a:lnTo>
                      <a:pt x="2073770" y="804735"/>
                    </a:lnTo>
                    <a:lnTo>
                      <a:pt x="2077948" y="817537"/>
                    </a:lnTo>
                    <a:lnTo>
                      <a:pt x="2061718" y="801712"/>
                    </a:lnTo>
                    <a:lnTo>
                      <a:pt x="2032571" y="767981"/>
                    </a:lnTo>
                    <a:lnTo>
                      <a:pt x="1998027" y="727036"/>
                    </a:lnTo>
                    <a:lnTo>
                      <a:pt x="1987486" y="715175"/>
                    </a:lnTo>
                    <a:lnTo>
                      <a:pt x="1973160" y="699046"/>
                    </a:lnTo>
                    <a:lnTo>
                      <a:pt x="1965083" y="689952"/>
                    </a:lnTo>
                    <a:lnTo>
                      <a:pt x="1942909" y="666115"/>
                    </a:lnTo>
                    <a:lnTo>
                      <a:pt x="1939556" y="665746"/>
                    </a:lnTo>
                    <a:lnTo>
                      <a:pt x="1963077" y="699046"/>
                    </a:lnTo>
                    <a:lnTo>
                      <a:pt x="1931619" y="660984"/>
                    </a:lnTo>
                    <a:lnTo>
                      <a:pt x="1896071" y="621842"/>
                    </a:lnTo>
                    <a:lnTo>
                      <a:pt x="1857997" y="582498"/>
                    </a:lnTo>
                    <a:lnTo>
                      <a:pt x="1818919" y="543750"/>
                    </a:lnTo>
                    <a:lnTo>
                      <a:pt x="1742325" y="472668"/>
                    </a:lnTo>
                    <a:lnTo>
                      <a:pt x="1691906" y="428320"/>
                    </a:lnTo>
                    <a:lnTo>
                      <a:pt x="1677657" y="415493"/>
                    </a:lnTo>
                    <a:lnTo>
                      <a:pt x="1720126" y="457288"/>
                    </a:lnTo>
                    <a:lnTo>
                      <a:pt x="1758035" y="497878"/>
                    </a:lnTo>
                    <a:lnTo>
                      <a:pt x="1790661" y="535254"/>
                    </a:lnTo>
                    <a:lnTo>
                      <a:pt x="1817306" y="567397"/>
                    </a:lnTo>
                    <a:lnTo>
                      <a:pt x="1846643" y="611238"/>
                    </a:lnTo>
                    <a:lnTo>
                      <a:pt x="1848180" y="618909"/>
                    </a:lnTo>
                    <a:lnTo>
                      <a:pt x="1839493" y="615086"/>
                    </a:lnTo>
                    <a:lnTo>
                      <a:pt x="1910308" y="685749"/>
                    </a:lnTo>
                    <a:lnTo>
                      <a:pt x="1932292" y="707123"/>
                    </a:lnTo>
                    <a:lnTo>
                      <a:pt x="1947659" y="720598"/>
                    </a:lnTo>
                    <a:lnTo>
                      <a:pt x="1957666" y="727671"/>
                    </a:lnTo>
                    <a:lnTo>
                      <a:pt x="1963547" y="729843"/>
                    </a:lnTo>
                    <a:lnTo>
                      <a:pt x="1966556" y="728624"/>
                    </a:lnTo>
                    <a:lnTo>
                      <a:pt x="1967941" y="725538"/>
                    </a:lnTo>
                    <a:lnTo>
                      <a:pt x="1969249" y="720852"/>
                    </a:lnTo>
                    <a:lnTo>
                      <a:pt x="1969554" y="715175"/>
                    </a:lnTo>
                    <a:lnTo>
                      <a:pt x="1982368" y="724852"/>
                    </a:lnTo>
                    <a:lnTo>
                      <a:pt x="2012200" y="753313"/>
                    </a:lnTo>
                    <a:lnTo>
                      <a:pt x="2069084" y="818616"/>
                    </a:lnTo>
                    <a:lnTo>
                      <a:pt x="2147443" y="924712"/>
                    </a:lnTo>
                    <a:lnTo>
                      <a:pt x="2192337" y="989799"/>
                    </a:lnTo>
                    <a:lnTo>
                      <a:pt x="2234781" y="1027201"/>
                    </a:lnTo>
                    <a:lnTo>
                      <a:pt x="2248852" y="1039825"/>
                    </a:lnTo>
                    <a:lnTo>
                      <a:pt x="2264346" y="1064221"/>
                    </a:lnTo>
                    <a:lnTo>
                      <a:pt x="2270747" y="1075956"/>
                    </a:lnTo>
                    <a:lnTo>
                      <a:pt x="2270683" y="1078712"/>
                    </a:lnTo>
                    <a:lnTo>
                      <a:pt x="2266607" y="1075956"/>
                    </a:lnTo>
                    <a:lnTo>
                      <a:pt x="2261120" y="1071283"/>
                    </a:lnTo>
                    <a:lnTo>
                      <a:pt x="2256764" y="1068273"/>
                    </a:lnTo>
                    <a:lnTo>
                      <a:pt x="2275954" y="1105039"/>
                    </a:lnTo>
                    <a:lnTo>
                      <a:pt x="2301608" y="1144473"/>
                    </a:lnTo>
                    <a:lnTo>
                      <a:pt x="2315692" y="1162672"/>
                    </a:lnTo>
                    <a:lnTo>
                      <a:pt x="2331250" y="1185824"/>
                    </a:lnTo>
                    <a:lnTo>
                      <a:pt x="2347645" y="1212062"/>
                    </a:lnTo>
                    <a:lnTo>
                      <a:pt x="2364295" y="1239558"/>
                    </a:lnTo>
                    <a:lnTo>
                      <a:pt x="2380119" y="1266723"/>
                    </a:lnTo>
                    <a:lnTo>
                      <a:pt x="2394420" y="1291818"/>
                    </a:lnTo>
                    <a:lnTo>
                      <a:pt x="2406853" y="1312875"/>
                    </a:lnTo>
                    <a:lnTo>
                      <a:pt x="2417076" y="1327937"/>
                    </a:lnTo>
                    <a:lnTo>
                      <a:pt x="2414028" y="1326603"/>
                    </a:lnTo>
                    <a:lnTo>
                      <a:pt x="2411222" y="1325892"/>
                    </a:lnTo>
                    <a:lnTo>
                      <a:pt x="2427198" y="1361948"/>
                    </a:lnTo>
                    <a:lnTo>
                      <a:pt x="2453055" y="1412913"/>
                    </a:lnTo>
                    <a:lnTo>
                      <a:pt x="2456789" y="1415084"/>
                    </a:lnTo>
                    <a:lnTo>
                      <a:pt x="2462834" y="1420291"/>
                    </a:lnTo>
                    <a:lnTo>
                      <a:pt x="2474722" y="1437627"/>
                    </a:lnTo>
                    <a:lnTo>
                      <a:pt x="2495956" y="1476184"/>
                    </a:lnTo>
                    <a:lnTo>
                      <a:pt x="2494546" y="1484744"/>
                    </a:lnTo>
                    <a:lnTo>
                      <a:pt x="2485313" y="1473441"/>
                    </a:lnTo>
                    <a:lnTo>
                      <a:pt x="2471140" y="1449412"/>
                    </a:lnTo>
                    <a:lnTo>
                      <a:pt x="2439632" y="1391691"/>
                    </a:lnTo>
                    <a:lnTo>
                      <a:pt x="2428113" y="1372260"/>
                    </a:lnTo>
                    <a:lnTo>
                      <a:pt x="2423312" y="1368615"/>
                    </a:lnTo>
                    <a:lnTo>
                      <a:pt x="2428113" y="1387894"/>
                    </a:lnTo>
                    <a:lnTo>
                      <a:pt x="2446807" y="1423543"/>
                    </a:lnTo>
                    <a:lnTo>
                      <a:pt x="2475522" y="1475828"/>
                    </a:lnTo>
                    <a:lnTo>
                      <a:pt x="2500401" y="1517116"/>
                    </a:lnTo>
                    <a:lnTo>
                      <a:pt x="2514371" y="1529181"/>
                    </a:lnTo>
                    <a:lnTo>
                      <a:pt x="2518308" y="1528648"/>
                    </a:lnTo>
                    <a:lnTo>
                      <a:pt x="2523147" y="1530858"/>
                    </a:lnTo>
                    <a:lnTo>
                      <a:pt x="2531097" y="1541183"/>
                    </a:lnTo>
                    <a:lnTo>
                      <a:pt x="2527427" y="1535950"/>
                    </a:lnTo>
                    <a:lnTo>
                      <a:pt x="2523782" y="1528648"/>
                    </a:lnTo>
                    <a:lnTo>
                      <a:pt x="2523236" y="1527556"/>
                    </a:lnTo>
                    <a:lnTo>
                      <a:pt x="2517597" y="1515033"/>
                    </a:lnTo>
                    <a:lnTo>
                      <a:pt x="2509583" y="1497406"/>
                    </a:lnTo>
                    <a:lnTo>
                      <a:pt x="2518816" y="1510652"/>
                    </a:lnTo>
                    <a:lnTo>
                      <a:pt x="2533472" y="1539392"/>
                    </a:lnTo>
                    <a:lnTo>
                      <a:pt x="2547328" y="1565973"/>
                    </a:lnTo>
                    <a:lnTo>
                      <a:pt x="2554224" y="1572768"/>
                    </a:lnTo>
                    <a:close/>
                  </a:path>
                  <a:path w="3133725" h="6046470">
                    <a:moveTo>
                      <a:pt x="2776931" y="2356764"/>
                    </a:moveTo>
                    <a:lnTo>
                      <a:pt x="2776905" y="2352586"/>
                    </a:lnTo>
                    <a:lnTo>
                      <a:pt x="2776410" y="2346985"/>
                    </a:lnTo>
                    <a:lnTo>
                      <a:pt x="2774734" y="2338552"/>
                    </a:lnTo>
                    <a:lnTo>
                      <a:pt x="2775305" y="2344724"/>
                    </a:lnTo>
                    <a:lnTo>
                      <a:pt x="2776194" y="2350630"/>
                    </a:lnTo>
                    <a:lnTo>
                      <a:pt x="2776931" y="2356764"/>
                    </a:lnTo>
                    <a:close/>
                  </a:path>
                  <a:path w="3133725" h="6046470">
                    <a:moveTo>
                      <a:pt x="2835833" y="1667319"/>
                    </a:moveTo>
                    <a:lnTo>
                      <a:pt x="2835630" y="1668475"/>
                    </a:lnTo>
                    <a:lnTo>
                      <a:pt x="2834995" y="1678635"/>
                    </a:lnTo>
                    <a:lnTo>
                      <a:pt x="2834640" y="1688795"/>
                    </a:lnTo>
                    <a:lnTo>
                      <a:pt x="2835643" y="1676095"/>
                    </a:lnTo>
                    <a:lnTo>
                      <a:pt x="2835833" y="1667319"/>
                    </a:lnTo>
                    <a:close/>
                  </a:path>
                  <a:path w="3133725" h="6046470">
                    <a:moveTo>
                      <a:pt x="2840304" y="2485085"/>
                    </a:moveTo>
                    <a:lnTo>
                      <a:pt x="2838399" y="2489365"/>
                    </a:lnTo>
                    <a:lnTo>
                      <a:pt x="2835745" y="2493797"/>
                    </a:lnTo>
                    <a:lnTo>
                      <a:pt x="2834271" y="2496489"/>
                    </a:lnTo>
                    <a:lnTo>
                      <a:pt x="2834030" y="2498534"/>
                    </a:lnTo>
                    <a:lnTo>
                      <a:pt x="2834119" y="2499537"/>
                    </a:lnTo>
                    <a:lnTo>
                      <a:pt x="2834043" y="2501354"/>
                    </a:lnTo>
                    <a:lnTo>
                      <a:pt x="2836151" y="2496032"/>
                    </a:lnTo>
                    <a:lnTo>
                      <a:pt x="2838424" y="2490597"/>
                    </a:lnTo>
                    <a:lnTo>
                      <a:pt x="2840304" y="2485085"/>
                    </a:lnTo>
                    <a:close/>
                  </a:path>
                  <a:path w="3133725" h="6046470">
                    <a:moveTo>
                      <a:pt x="2865297" y="1033106"/>
                    </a:moveTo>
                    <a:lnTo>
                      <a:pt x="2852763" y="996543"/>
                    </a:lnTo>
                    <a:lnTo>
                      <a:pt x="2857068" y="1010996"/>
                    </a:lnTo>
                    <a:lnTo>
                      <a:pt x="2860484" y="1021384"/>
                    </a:lnTo>
                    <a:lnTo>
                      <a:pt x="2863164" y="1028484"/>
                    </a:lnTo>
                    <a:lnTo>
                      <a:pt x="2865297" y="1033106"/>
                    </a:lnTo>
                    <a:close/>
                  </a:path>
                  <a:path w="3133725" h="6046470">
                    <a:moveTo>
                      <a:pt x="2879026" y="2039315"/>
                    </a:moveTo>
                    <a:lnTo>
                      <a:pt x="2878480" y="1984705"/>
                    </a:lnTo>
                    <a:lnTo>
                      <a:pt x="2877362" y="1938985"/>
                    </a:lnTo>
                    <a:lnTo>
                      <a:pt x="2873311" y="1851355"/>
                    </a:lnTo>
                    <a:lnTo>
                      <a:pt x="2872600" y="1834845"/>
                    </a:lnTo>
                    <a:lnTo>
                      <a:pt x="2871851" y="1818335"/>
                    </a:lnTo>
                    <a:lnTo>
                      <a:pt x="2869755" y="1784045"/>
                    </a:lnTo>
                    <a:lnTo>
                      <a:pt x="2868955" y="1770075"/>
                    </a:lnTo>
                    <a:lnTo>
                      <a:pt x="2868218" y="1754835"/>
                    </a:lnTo>
                    <a:lnTo>
                      <a:pt x="2867698" y="1740865"/>
                    </a:lnTo>
                    <a:lnTo>
                      <a:pt x="2867609" y="1738325"/>
                    </a:lnTo>
                    <a:lnTo>
                      <a:pt x="2866402" y="1688795"/>
                    </a:lnTo>
                    <a:lnTo>
                      <a:pt x="2866440" y="1662125"/>
                    </a:lnTo>
                    <a:lnTo>
                      <a:pt x="2866491" y="1659585"/>
                    </a:lnTo>
                    <a:lnTo>
                      <a:pt x="2866974" y="1646885"/>
                    </a:lnTo>
                    <a:lnTo>
                      <a:pt x="2867723" y="1635455"/>
                    </a:lnTo>
                    <a:lnTo>
                      <a:pt x="2858147" y="1566875"/>
                    </a:lnTo>
                    <a:lnTo>
                      <a:pt x="2850083" y="1523695"/>
                    </a:lnTo>
                    <a:lnTo>
                      <a:pt x="2842412" y="1493215"/>
                    </a:lnTo>
                    <a:lnTo>
                      <a:pt x="2833979" y="1464005"/>
                    </a:lnTo>
                    <a:lnTo>
                      <a:pt x="2823680" y="1424635"/>
                    </a:lnTo>
                    <a:lnTo>
                      <a:pt x="2821063" y="1425905"/>
                    </a:lnTo>
                    <a:lnTo>
                      <a:pt x="2819654" y="1430985"/>
                    </a:lnTo>
                    <a:lnTo>
                      <a:pt x="2819311" y="1439875"/>
                    </a:lnTo>
                    <a:lnTo>
                      <a:pt x="2819882" y="1452575"/>
                    </a:lnTo>
                    <a:lnTo>
                      <a:pt x="2821203" y="1469085"/>
                    </a:lnTo>
                    <a:lnTo>
                      <a:pt x="2825369" y="1509725"/>
                    </a:lnTo>
                    <a:lnTo>
                      <a:pt x="2831719" y="1578305"/>
                    </a:lnTo>
                    <a:lnTo>
                      <a:pt x="2834983" y="1622755"/>
                    </a:lnTo>
                    <a:lnTo>
                      <a:pt x="2835935" y="1662125"/>
                    </a:lnTo>
                    <a:lnTo>
                      <a:pt x="2835833" y="1667319"/>
                    </a:lnTo>
                    <a:lnTo>
                      <a:pt x="2836722" y="1662125"/>
                    </a:lnTo>
                    <a:lnTo>
                      <a:pt x="2838373" y="1662125"/>
                    </a:lnTo>
                    <a:lnTo>
                      <a:pt x="2839364" y="1678635"/>
                    </a:lnTo>
                    <a:lnTo>
                      <a:pt x="2840278" y="1692605"/>
                    </a:lnTo>
                    <a:lnTo>
                      <a:pt x="2841155" y="1707845"/>
                    </a:lnTo>
                    <a:lnTo>
                      <a:pt x="2841764" y="1723085"/>
                    </a:lnTo>
                    <a:lnTo>
                      <a:pt x="2843593" y="1784045"/>
                    </a:lnTo>
                    <a:lnTo>
                      <a:pt x="2843949" y="1751025"/>
                    </a:lnTo>
                    <a:lnTo>
                      <a:pt x="2845676" y="1738325"/>
                    </a:lnTo>
                    <a:lnTo>
                      <a:pt x="2848419" y="1740865"/>
                    </a:lnTo>
                    <a:lnTo>
                      <a:pt x="2851797" y="1756105"/>
                    </a:lnTo>
                    <a:lnTo>
                      <a:pt x="2859036" y="1806905"/>
                    </a:lnTo>
                    <a:lnTo>
                      <a:pt x="2862376" y="1848815"/>
                    </a:lnTo>
                    <a:lnTo>
                      <a:pt x="2864320" y="1900885"/>
                    </a:lnTo>
                    <a:lnTo>
                      <a:pt x="2864447" y="1944065"/>
                    </a:lnTo>
                    <a:lnTo>
                      <a:pt x="2863354" y="1977085"/>
                    </a:lnTo>
                    <a:lnTo>
                      <a:pt x="2860941" y="1984705"/>
                    </a:lnTo>
                    <a:lnTo>
                      <a:pt x="2857919" y="1916125"/>
                    </a:lnTo>
                    <a:lnTo>
                      <a:pt x="2857284" y="1932635"/>
                    </a:lnTo>
                    <a:lnTo>
                      <a:pt x="2857081" y="1942795"/>
                    </a:lnTo>
                    <a:lnTo>
                      <a:pt x="2857017" y="1972005"/>
                    </a:lnTo>
                    <a:lnTo>
                      <a:pt x="2857233" y="1984705"/>
                    </a:lnTo>
                    <a:lnTo>
                      <a:pt x="2858427" y="2020265"/>
                    </a:lnTo>
                    <a:lnTo>
                      <a:pt x="2858655" y="2030425"/>
                    </a:lnTo>
                    <a:lnTo>
                      <a:pt x="2858770" y="2039315"/>
                    </a:lnTo>
                    <a:lnTo>
                      <a:pt x="2858859" y="2048205"/>
                    </a:lnTo>
                    <a:lnTo>
                      <a:pt x="2858960" y="2057095"/>
                    </a:lnTo>
                    <a:lnTo>
                      <a:pt x="2859138" y="2074875"/>
                    </a:lnTo>
                    <a:lnTo>
                      <a:pt x="2859113" y="2111705"/>
                    </a:lnTo>
                    <a:lnTo>
                      <a:pt x="2858744" y="2130755"/>
                    </a:lnTo>
                    <a:lnTo>
                      <a:pt x="2857436" y="2147265"/>
                    </a:lnTo>
                    <a:lnTo>
                      <a:pt x="2855772" y="2165045"/>
                    </a:lnTo>
                    <a:lnTo>
                      <a:pt x="2853601" y="2182825"/>
                    </a:lnTo>
                    <a:lnTo>
                      <a:pt x="2850731" y="2200605"/>
                    </a:lnTo>
                    <a:lnTo>
                      <a:pt x="2848724" y="2196795"/>
                    </a:lnTo>
                    <a:lnTo>
                      <a:pt x="2847937" y="2185365"/>
                    </a:lnTo>
                    <a:lnTo>
                      <a:pt x="2847505" y="2172665"/>
                    </a:lnTo>
                    <a:lnTo>
                      <a:pt x="2846590" y="2165045"/>
                    </a:lnTo>
                    <a:lnTo>
                      <a:pt x="2846755" y="2171395"/>
                    </a:lnTo>
                    <a:lnTo>
                      <a:pt x="2846819" y="2192985"/>
                    </a:lnTo>
                    <a:lnTo>
                      <a:pt x="2846705" y="2203145"/>
                    </a:lnTo>
                    <a:lnTo>
                      <a:pt x="2846413" y="2218385"/>
                    </a:lnTo>
                    <a:lnTo>
                      <a:pt x="2846311" y="2226005"/>
                    </a:lnTo>
                    <a:lnTo>
                      <a:pt x="2846590" y="2224735"/>
                    </a:lnTo>
                    <a:lnTo>
                      <a:pt x="2846730" y="2224735"/>
                    </a:lnTo>
                    <a:lnTo>
                      <a:pt x="2847213" y="2226005"/>
                    </a:lnTo>
                    <a:lnTo>
                      <a:pt x="2848470" y="2228545"/>
                    </a:lnTo>
                    <a:lnTo>
                      <a:pt x="2851112" y="2272995"/>
                    </a:lnTo>
                    <a:lnTo>
                      <a:pt x="2849067" y="2262835"/>
                    </a:lnTo>
                    <a:lnTo>
                      <a:pt x="2846781" y="2252675"/>
                    </a:lnTo>
                    <a:lnTo>
                      <a:pt x="2844254" y="2245055"/>
                    </a:lnTo>
                    <a:lnTo>
                      <a:pt x="2841523" y="2237435"/>
                    </a:lnTo>
                    <a:lnTo>
                      <a:pt x="2844889" y="2250135"/>
                    </a:lnTo>
                    <a:lnTo>
                      <a:pt x="2845638" y="2261565"/>
                    </a:lnTo>
                    <a:lnTo>
                      <a:pt x="2836062" y="2299665"/>
                    </a:lnTo>
                    <a:lnTo>
                      <a:pt x="2830195" y="2299665"/>
                    </a:lnTo>
                    <a:lnTo>
                      <a:pt x="2829179" y="2297125"/>
                    </a:lnTo>
                    <a:lnTo>
                      <a:pt x="2829052" y="2276805"/>
                    </a:lnTo>
                    <a:lnTo>
                      <a:pt x="2828823" y="2284425"/>
                    </a:lnTo>
                    <a:lnTo>
                      <a:pt x="2828594" y="2294585"/>
                    </a:lnTo>
                    <a:lnTo>
                      <a:pt x="2828302" y="2303475"/>
                    </a:lnTo>
                    <a:lnTo>
                      <a:pt x="2827756" y="2309825"/>
                    </a:lnTo>
                    <a:lnTo>
                      <a:pt x="2826931" y="2309825"/>
                    </a:lnTo>
                    <a:lnTo>
                      <a:pt x="2826524" y="2304745"/>
                    </a:lnTo>
                    <a:lnTo>
                      <a:pt x="2826283" y="2294585"/>
                    </a:lnTo>
                    <a:lnTo>
                      <a:pt x="2826385" y="2284425"/>
                    </a:lnTo>
                    <a:lnTo>
                      <a:pt x="2826524" y="2280615"/>
                    </a:lnTo>
                    <a:lnTo>
                      <a:pt x="2827858" y="2264105"/>
                    </a:lnTo>
                    <a:lnTo>
                      <a:pt x="2829102" y="2253945"/>
                    </a:lnTo>
                    <a:lnTo>
                      <a:pt x="2830334" y="2243785"/>
                    </a:lnTo>
                    <a:lnTo>
                      <a:pt x="2828950" y="2253945"/>
                    </a:lnTo>
                    <a:lnTo>
                      <a:pt x="2828163" y="2252675"/>
                    </a:lnTo>
                    <a:lnTo>
                      <a:pt x="2827629" y="2247595"/>
                    </a:lnTo>
                    <a:lnTo>
                      <a:pt x="2827388" y="2245055"/>
                    </a:lnTo>
                    <a:lnTo>
                      <a:pt x="2827528" y="2231085"/>
                    </a:lnTo>
                    <a:lnTo>
                      <a:pt x="2827858" y="2228545"/>
                    </a:lnTo>
                    <a:lnTo>
                      <a:pt x="2827032" y="2227275"/>
                    </a:lnTo>
                    <a:lnTo>
                      <a:pt x="2826855" y="2226005"/>
                    </a:lnTo>
                    <a:lnTo>
                      <a:pt x="2826448" y="2226005"/>
                    </a:lnTo>
                    <a:lnTo>
                      <a:pt x="2825877" y="2224735"/>
                    </a:lnTo>
                    <a:lnTo>
                      <a:pt x="2825318" y="2223465"/>
                    </a:lnTo>
                    <a:lnTo>
                      <a:pt x="2825318" y="2224735"/>
                    </a:lnTo>
                    <a:lnTo>
                      <a:pt x="2819349" y="2204415"/>
                    </a:lnTo>
                    <a:lnTo>
                      <a:pt x="2813735" y="2187905"/>
                    </a:lnTo>
                    <a:lnTo>
                      <a:pt x="2807817" y="2171395"/>
                    </a:lnTo>
                    <a:lnTo>
                      <a:pt x="2801810" y="2156155"/>
                    </a:lnTo>
                    <a:lnTo>
                      <a:pt x="2795981" y="2140915"/>
                    </a:lnTo>
                    <a:lnTo>
                      <a:pt x="2775064" y="2091385"/>
                    </a:lnTo>
                    <a:lnTo>
                      <a:pt x="2753398" y="2041855"/>
                    </a:lnTo>
                    <a:lnTo>
                      <a:pt x="2731020" y="1992325"/>
                    </a:lnTo>
                    <a:lnTo>
                      <a:pt x="2707995" y="1942795"/>
                    </a:lnTo>
                    <a:lnTo>
                      <a:pt x="2684361" y="1894535"/>
                    </a:lnTo>
                    <a:lnTo>
                      <a:pt x="2660192" y="1846275"/>
                    </a:lnTo>
                    <a:lnTo>
                      <a:pt x="2635542" y="1798015"/>
                    </a:lnTo>
                    <a:lnTo>
                      <a:pt x="2618600" y="1766265"/>
                    </a:lnTo>
                    <a:lnTo>
                      <a:pt x="2610472" y="1751025"/>
                    </a:lnTo>
                    <a:lnTo>
                      <a:pt x="2584627" y="1704035"/>
                    </a:lnTo>
                    <a:lnTo>
                      <a:pt x="2558059" y="1657045"/>
                    </a:lnTo>
                    <a:lnTo>
                      <a:pt x="2532392" y="1613865"/>
                    </a:lnTo>
                    <a:lnTo>
                      <a:pt x="2503144" y="1565605"/>
                    </a:lnTo>
                    <a:lnTo>
                      <a:pt x="2474938" y="1519885"/>
                    </a:lnTo>
                    <a:lnTo>
                      <a:pt x="2446337" y="1474165"/>
                    </a:lnTo>
                    <a:lnTo>
                      <a:pt x="2457373" y="1493215"/>
                    </a:lnTo>
                    <a:lnTo>
                      <a:pt x="2468143" y="1512265"/>
                    </a:lnTo>
                    <a:lnTo>
                      <a:pt x="2478748" y="1531315"/>
                    </a:lnTo>
                    <a:lnTo>
                      <a:pt x="2489263" y="1551635"/>
                    </a:lnTo>
                    <a:lnTo>
                      <a:pt x="2500985" y="1593545"/>
                    </a:lnTo>
                    <a:lnTo>
                      <a:pt x="2505164" y="1613865"/>
                    </a:lnTo>
                    <a:lnTo>
                      <a:pt x="2494381" y="1601165"/>
                    </a:lnTo>
                    <a:lnTo>
                      <a:pt x="2461222" y="1549095"/>
                    </a:lnTo>
                    <a:lnTo>
                      <a:pt x="2479586" y="1580845"/>
                    </a:lnTo>
                    <a:lnTo>
                      <a:pt x="2493657" y="1603705"/>
                    </a:lnTo>
                    <a:lnTo>
                      <a:pt x="2504948" y="1620215"/>
                    </a:lnTo>
                    <a:lnTo>
                      <a:pt x="2514968" y="1635455"/>
                    </a:lnTo>
                    <a:lnTo>
                      <a:pt x="2520175" y="1644345"/>
                    </a:lnTo>
                    <a:lnTo>
                      <a:pt x="2525801" y="1654505"/>
                    </a:lnTo>
                    <a:lnTo>
                      <a:pt x="2532037" y="1665935"/>
                    </a:lnTo>
                    <a:lnTo>
                      <a:pt x="2539123" y="1678635"/>
                    </a:lnTo>
                    <a:lnTo>
                      <a:pt x="2547213" y="1695145"/>
                    </a:lnTo>
                    <a:lnTo>
                      <a:pt x="2556624" y="1714195"/>
                    </a:lnTo>
                    <a:lnTo>
                      <a:pt x="2567203" y="1738325"/>
                    </a:lnTo>
                    <a:lnTo>
                      <a:pt x="2578836" y="1766265"/>
                    </a:lnTo>
                    <a:lnTo>
                      <a:pt x="2567546" y="1745945"/>
                    </a:lnTo>
                    <a:lnTo>
                      <a:pt x="2557970" y="1731975"/>
                    </a:lnTo>
                    <a:lnTo>
                      <a:pt x="2551112" y="1725625"/>
                    </a:lnTo>
                    <a:lnTo>
                      <a:pt x="2547975" y="1726895"/>
                    </a:lnTo>
                    <a:lnTo>
                      <a:pt x="2549512" y="1739595"/>
                    </a:lnTo>
                    <a:lnTo>
                      <a:pt x="2555976" y="1763725"/>
                    </a:lnTo>
                    <a:lnTo>
                      <a:pt x="2568359" y="1799285"/>
                    </a:lnTo>
                    <a:lnTo>
                      <a:pt x="2587637" y="1850085"/>
                    </a:lnTo>
                    <a:lnTo>
                      <a:pt x="2638780" y="1972005"/>
                    </a:lnTo>
                    <a:lnTo>
                      <a:pt x="2684843" y="2087575"/>
                    </a:lnTo>
                    <a:lnTo>
                      <a:pt x="2726804" y="2198065"/>
                    </a:lnTo>
                    <a:lnTo>
                      <a:pt x="2729407" y="2204415"/>
                    </a:lnTo>
                    <a:lnTo>
                      <a:pt x="2731960" y="2212035"/>
                    </a:lnTo>
                    <a:lnTo>
                      <a:pt x="2734411" y="2218385"/>
                    </a:lnTo>
                    <a:lnTo>
                      <a:pt x="2736786" y="2224735"/>
                    </a:lnTo>
                    <a:lnTo>
                      <a:pt x="2744724" y="2247595"/>
                    </a:lnTo>
                    <a:lnTo>
                      <a:pt x="2745016" y="2247595"/>
                    </a:lnTo>
                    <a:lnTo>
                      <a:pt x="2745575" y="2248865"/>
                    </a:lnTo>
                    <a:lnTo>
                      <a:pt x="2748546" y="2256485"/>
                    </a:lnTo>
                    <a:lnTo>
                      <a:pt x="2751480" y="2262835"/>
                    </a:lnTo>
                    <a:lnTo>
                      <a:pt x="2754350" y="2269185"/>
                    </a:lnTo>
                    <a:lnTo>
                      <a:pt x="2757157" y="2275535"/>
                    </a:lnTo>
                    <a:lnTo>
                      <a:pt x="2776842" y="2318715"/>
                    </a:lnTo>
                    <a:lnTo>
                      <a:pt x="2792704" y="2350465"/>
                    </a:lnTo>
                    <a:lnTo>
                      <a:pt x="2805138" y="2373325"/>
                    </a:lnTo>
                    <a:lnTo>
                      <a:pt x="2814497" y="2387295"/>
                    </a:lnTo>
                    <a:lnTo>
                      <a:pt x="2821825" y="2397455"/>
                    </a:lnTo>
                    <a:lnTo>
                      <a:pt x="2821749" y="2399995"/>
                    </a:lnTo>
                    <a:lnTo>
                      <a:pt x="2821660" y="2417775"/>
                    </a:lnTo>
                    <a:lnTo>
                      <a:pt x="2821876" y="2425395"/>
                    </a:lnTo>
                    <a:lnTo>
                      <a:pt x="2822422" y="2436825"/>
                    </a:lnTo>
                    <a:lnTo>
                      <a:pt x="2822537" y="2438095"/>
                    </a:lnTo>
                    <a:lnTo>
                      <a:pt x="2822562" y="2440635"/>
                    </a:lnTo>
                    <a:lnTo>
                      <a:pt x="2822943" y="2439365"/>
                    </a:lnTo>
                    <a:lnTo>
                      <a:pt x="2824162" y="2439365"/>
                    </a:lnTo>
                    <a:lnTo>
                      <a:pt x="2826093" y="2436825"/>
                    </a:lnTo>
                    <a:lnTo>
                      <a:pt x="2827477" y="2435555"/>
                    </a:lnTo>
                    <a:lnTo>
                      <a:pt x="2828963" y="2433015"/>
                    </a:lnTo>
                    <a:lnTo>
                      <a:pt x="2831820" y="2429205"/>
                    </a:lnTo>
                    <a:lnTo>
                      <a:pt x="2834830" y="2424125"/>
                    </a:lnTo>
                    <a:lnTo>
                      <a:pt x="2837904" y="2417775"/>
                    </a:lnTo>
                    <a:lnTo>
                      <a:pt x="2846755" y="2399995"/>
                    </a:lnTo>
                    <a:lnTo>
                      <a:pt x="2854693" y="2378405"/>
                    </a:lnTo>
                    <a:lnTo>
                      <a:pt x="2861475" y="2359355"/>
                    </a:lnTo>
                    <a:lnTo>
                      <a:pt x="2866872" y="2342845"/>
                    </a:lnTo>
                    <a:lnTo>
                      <a:pt x="2866542" y="2375865"/>
                    </a:lnTo>
                    <a:lnTo>
                      <a:pt x="2861716" y="2411425"/>
                    </a:lnTo>
                    <a:lnTo>
                      <a:pt x="2852813" y="2448255"/>
                    </a:lnTo>
                    <a:lnTo>
                      <a:pt x="2840304" y="2485085"/>
                    </a:lnTo>
                    <a:lnTo>
                      <a:pt x="2850261" y="2464765"/>
                    </a:lnTo>
                    <a:lnTo>
                      <a:pt x="2860802" y="2436825"/>
                    </a:lnTo>
                    <a:lnTo>
                      <a:pt x="2870695" y="2407615"/>
                    </a:lnTo>
                    <a:lnTo>
                      <a:pt x="2878759" y="2379675"/>
                    </a:lnTo>
                    <a:lnTo>
                      <a:pt x="2876143" y="2364435"/>
                    </a:lnTo>
                    <a:lnTo>
                      <a:pt x="2873400" y="2350465"/>
                    </a:lnTo>
                    <a:lnTo>
                      <a:pt x="2871952" y="2342845"/>
                    </a:lnTo>
                    <a:lnTo>
                      <a:pt x="2870504" y="2335225"/>
                    </a:lnTo>
                    <a:lnTo>
                      <a:pt x="2867456" y="2322525"/>
                    </a:lnTo>
                    <a:lnTo>
                      <a:pt x="2870060" y="2309825"/>
                    </a:lnTo>
                    <a:lnTo>
                      <a:pt x="2872130" y="2299665"/>
                    </a:lnTo>
                    <a:lnTo>
                      <a:pt x="2874162" y="2289505"/>
                    </a:lnTo>
                    <a:lnTo>
                      <a:pt x="2874518" y="2288235"/>
                    </a:lnTo>
                    <a:lnTo>
                      <a:pt x="2876232" y="2281885"/>
                    </a:lnTo>
                    <a:lnTo>
                      <a:pt x="2877921" y="2278075"/>
                    </a:lnTo>
                    <a:lnTo>
                      <a:pt x="2878671" y="2277592"/>
                    </a:lnTo>
                    <a:lnTo>
                      <a:pt x="2878251" y="2276805"/>
                    </a:lnTo>
                    <a:lnTo>
                      <a:pt x="2875343" y="2271725"/>
                    </a:lnTo>
                    <a:lnTo>
                      <a:pt x="2872460" y="2266645"/>
                    </a:lnTo>
                    <a:lnTo>
                      <a:pt x="2869387" y="2262835"/>
                    </a:lnTo>
                    <a:lnTo>
                      <a:pt x="2866669" y="2262835"/>
                    </a:lnTo>
                    <a:lnTo>
                      <a:pt x="2864662" y="2265375"/>
                    </a:lnTo>
                    <a:lnTo>
                      <a:pt x="2862808" y="2269185"/>
                    </a:lnTo>
                    <a:lnTo>
                      <a:pt x="2860979" y="2276805"/>
                    </a:lnTo>
                    <a:lnTo>
                      <a:pt x="2859024" y="2288235"/>
                    </a:lnTo>
                    <a:lnTo>
                      <a:pt x="2856344" y="2275535"/>
                    </a:lnTo>
                    <a:lnTo>
                      <a:pt x="2855950" y="2272995"/>
                    </a:lnTo>
                    <a:lnTo>
                      <a:pt x="2854528" y="2264105"/>
                    </a:lnTo>
                    <a:lnTo>
                      <a:pt x="2853474" y="2253945"/>
                    </a:lnTo>
                    <a:lnTo>
                      <a:pt x="2853067" y="2245055"/>
                    </a:lnTo>
                    <a:lnTo>
                      <a:pt x="2853118" y="2238705"/>
                    </a:lnTo>
                    <a:lnTo>
                      <a:pt x="2853334" y="2236165"/>
                    </a:lnTo>
                    <a:lnTo>
                      <a:pt x="2854045" y="2231085"/>
                    </a:lnTo>
                    <a:lnTo>
                      <a:pt x="2854629" y="2228545"/>
                    </a:lnTo>
                    <a:lnTo>
                      <a:pt x="2855176" y="2226005"/>
                    </a:lnTo>
                    <a:lnTo>
                      <a:pt x="2855379" y="2224735"/>
                    </a:lnTo>
                    <a:lnTo>
                      <a:pt x="2858300" y="2200605"/>
                    </a:lnTo>
                    <a:lnTo>
                      <a:pt x="2860598" y="2181555"/>
                    </a:lnTo>
                    <a:lnTo>
                      <a:pt x="2867368" y="2152345"/>
                    </a:lnTo>
                    <a:lnTo>
                      <a:pt x="2870987" y="2148535"/>
                    </a:lnTo>
                    <a:lnTo>
                      <a:pt x="2872232" y="2165045"/>
                    </a:lnTo>
                    <a:lnTo>
                      <a:pt x="2871901" y="2192985"/>
                    </a:lnTo>
                    <a:lnTo>
                      <a:pt x="2870771" y="2227275"/>
                    </a:lnTo>
                    <a:lnTo>
                      <a:pt x="2871609" y="2233625"/>
                    </a:lnTo>
                    <a:lnTo>
                      <a:pt x="2872206" y="2236165"/>
                    </a:lnTo>
                    <a:lnTo>
                      <a:pt x="2873413" y="2242515"/>
                    </a:lnTo>
                    <a:lnTo>
                      <a:pt x="2874899" y="2248865"/>
                    </a:lnTo>
                    <a:lnTo>
                      <a:pt x="2877947" y="2253945"/>
                    </a:lnTo>
                    <a:lnTo>
                      <a:pt x="2878531" y="2245055"/>
                    </a:lnTo>
                    <a:lnTo>
                      <a:pt x="2878658" y="2239975"/>
                    </a:lnTo>
                    <a:lnTo>
                      <a:pt x="2878544" y="2233625"/>
                    </a:lnTo>
                    <a:lnTo>
                      <a:pt x="2878505" y="2232355"/>
                    </a:lnTo>
                    <a:lnTo>
                      <a:pt x="2878239" y="2228545"/>
                    </a:lnTo>
                    <a:lnTo>
                      <a:pt x="2878074" y="2228545"/>
                    </a:lnTo>
                    <a:lnTo>
                      <a:pt x="2878201" y="2224735"/>
                    </a:lnTo>
                    <a:lnTo>
                      <a:pt x="2878213" y="2209495"/>
                    </a:lnTo>
                    <a:lnTo>
                      <a:pt x="2877642" y="2198065"/>
                    </a:lnTo>
                    <a:lnTo>
                      <a:pt x="2875115" y="2171395"/>
                    </a:lnTo>
                    <a:lnTo>
                      <a:pt x="2873959" y="2158695"/>
                    </a:lnTo>
                    <a:lnTo>
                      <a:pt x="2877451" y="2104085"/>
                    </a:lnTo>
                    <a:lnTo>
                      <a:pt x="2878886" y="2048205"/>
                    </a:lnTo>
                    <a:lnTo>
                      <a:pt x="2879026" y="2039315"/>
                    </a:lnTo>
                    <a:close/>
                  </a:path>
                  <a:path w="3133725" h="6046470">
                    <a:moveTo>
                      <a:pt x="2880563" y="2281097"/>
                    </a:moveTo>
                    <a:lnTo>
                      <a:pt x="2879902" y="2276805"/>
                    </a:lnTo>
                    <a:lnTo>
                      <a:pt x="2878671" y="2277592"/>
                    </a:lnTo>
                    <a:lnTo>
                      <a:pt x="2880563" y="2281097"/>
                    </a:lnTo>
                    <a:close/>
                  </a:path>
                  <a:path w="3133725" h="6046470">
                    <a:moveTo>
                      <a:pt x="2892958" y="2281097"/>
                    </a:moveTo>
                    <a:lnTo>
                      <a:pt x="2892704" y="2271725"/>
                    </a:lnTo>
                    <a:lnTo>
                      <a:pt x="2892044" y="2261565"/>
                    </a:lnTo>
                    <a:lnTo>
                      <a:pt x="2891345" y="2252675"/>
                    </a:lnTo>
                    <a:lnTo>
                      <a:pt x="2890875" y="2245055"/>
                    </a:lnTo>
                    <a:lnTo>
                      <a:pt x="2890761" y="2242515"/>
                    </a:lnTo>
                    <a:lnTo>
                      <a:pt x="2890545" y="2234895"/>
                    </a:lnTo>
                    <a:lnTo>
                      <a:pt x="2889326" y="2252675"/>
                    </a:lnTo>
                    <a:lnTo>
                      <a:pt x="2887624" y="2266645"/>
                    </a:lnTo>
                    <a:lnTo>
                      <a:pt x="2885656" y="2274265"/>
                    </a:lnTo>
                    <a:lnTo>
                      <a:pt x="2883649" y="2279345"/>
                    </a:lnTo>
                    <a:lnTo>
                      <a:pt x="2881795" y="2281097"/>
                    </a:lnTo>
                    <a:lnTo>
                      <a:pt x="2892958" y="2281097"/>
                    </a:lnTo>
                    <a:close/>
                  </a:path>
                  <a:path w="3133725" h="6046470">
                    <a:moveTo>
                      <a:pt x="2892971" y="2281885"/>
                    </a:moveTo>
                    <a:lnTo>
                      <a:pt x="2880969" y="2281885"/>
                    </a:lnTo>
                    <a:lnTo>
                      <a:pt x="2880677" y="2281885"/>
                    </a:lnTo>
                    <a:lnTo>
                      <a:pt x="2881058" y="2284425"/>
                    </a:lnTo>
                    <a:lnTo>
                      <a:pt x="2882074" y="2306015"/>
                    </a:lnTo>
                    <a:lnTo>
                      <a:pt x="2882455" y="2326335"/>
                    </a:lnTo>
                    <a:lnTo>
                      <a:pt x="2882849" y="2333955"/>
                    </a:lnTo>
                    <a:lnTo>
                      <a:pt x="2883509" y="2340305"/>
                    </a:lnTo>
                    <a:lnTo>
                      <a:pt x="2884805" y="2341575"/>
                    </a:lnTo>
                    <a:lnTo>
                      <a:pt x="2886849" y="2339035"/>
                    </a:lnTo>
                    <a:lnTo>
                      <a:pt x="2889745" y="2328875"/>
                    </a:lnTo>
                    <a:lnTo>
                      <a:pt x="2891828" y="2312365"/>
                    </a:lnTo>
                    <a:lnTo>
                      <a:pt x="2892818" y="2297125"/>
                    </a:lnTo>
                    <a:lnTo>
                      <a:pt x="2892945" y="2288235"/>
                    </a:lnTo>
                    <a:lnTo>
                      <a:pt x="2892971" y="2281885"/>
                    </a:lnTo>
                    <a:close/>
                  </a:path>
                  <a:path w="3133725" h="6046470">
                    <a:moveTo>
                      <a:pt x="2938221" y="1964169"/>
                    </a:moveTo>
                    <a:lnTo>
                      <a:pt x="2937751" y="1926031"/>
                    </a:lnTo>
                    <a:lnTo>
                      <a:pt x="2932734" y="1870697"/>
                    </a:lnTo>
                    <a:lnTo>
                      <a:pt x="2924010" y="1850885"/>
                    </a:lnTo>
                    <a:lnTo>
                      <a:pt x="2925064" y="1876374"/>
                    </a:lnTo>
                    <a:lnTo>
                      <a:pt x="2926003" y="1905025"/>
                    </a:lnTo>
                    <a:lnTo>
                      <a:pt x="2926689" y="1936242"/>
                    </a:lnTo>
                    <a:lnTo>
                      <a:pt x="2927121" y="1986610"/>
                    </a:lnTo>
                    <a:lnTo>
                      <a:pt x="2927794" y="2021687"/>
                    </a:lnTo>
                    <a:lnTo>
                      <a:pt x="2928035" y="2074824"/>
                    </a:lnTo>
                    <a:lnTo>
                      <a:pt x="2928759" y="2109952"/>
                    </a:lnTo>
                    <a:lnTo>
                      <a:pt x="2908858" y="2108454"/>
                    </a:lnTo>
                    <a:lnTo>
                      <a:pt x="2907398" y="2158454"/>
                    </a:lnTo>
                    <a:lnTo>
                      <a:pt x="2907500" y="2165667"/>
                    </a:lnTo>
                    <a:lnTo>
                      <a:pt x="2908541" y="2182012"/>
                    </a:lnTo>
                    <a:lnTo>
                      <a:pt x="2910014" y="2186013"/>
                    </a:lnTo>
                    <a:lnTo>
                      <a:pt x="2912300" y="2196503"/>
                    </a:lnTo>
                    <a:lnTo>
                      <a:pt x="2913062" y="2202777"/>
                    </a:lnTo>
                    <a:lnTo>
                      <a:pt x="2913519" y="2211374"/>
                    </a:lnTo>
                    <a:lnTo>
                      <a:pt x="2913227" y="2240953"/>
                    </a:lnTo>
                    <a:lnTo>
                      <a:pt x="2912033" y="2257933"/>
                    </a:lnTo>
                    <a:lnTo>
                      <a:pt x="2910154" y="2274214"/>
                    </a:lnTo>
                    <a:lnTo>
                      <a:pt x="2914434" y="2246325"/>
                    </a:lnTo>
                    <a:lnTo>
                      <a:pt x="2909392" y="2310168"/>
                    </a:lnTo>
                    <a:lnTo>
                      <a:pt x="2896222" y="2385733"/>
                    </a:lnTo>
                    <a:lnTo>
                      <a:pt x="2886989" y="2424112"/>
                    </a:lnTo>
                    <a:lnTo>
                      <a:pt x="2876156" y="2461158"/>
                    </a:lnTo>
                    <a:lnTo>
                      <a:pt x="2851988" y="2528582"/>
                    </a:lnTo>
                    <a:lnTo>
                      <a:pt x="2851759" y="2520823"/>
                    </a:lnTo>
                    <a:lnTo>
                      <a:pt x="2849676" y="2518575"/>
                    </a:lnTo>
                    <a:lnTo>
                      <a:pt x="2846387" y="2519616"/>
                    </a:lnTo>
                    <a:lnTo>
                      <a:pt x="2842539" y="2521737"/>
                    </a:lnTo>
                    <a:lnTo>
                      <a:pt x="2838767" y="2522905"/>
                    </a:lnTo>
                    <a:lnTo>
                      <a:pt x="2835630" y="2521013"/>
                    </a:lnTo>
                    <a:lnTo>
                      <a:pt x="2833814" y="2514396"/>
                    </a:lnTo>
                    <a:lnTo>
                      <a:pt x="2834030" y="2501354"/>
                    </a:lnTo>
                    <a:lnTo>
                      <a:pt x="2828988" y="2514028"/>
                    </a:lnTo>
                    <a:lnTo>
                      <a:pt x="2818206" y="2537968"/>
                    </a:lnTo>
                    <a:lnTo>
                      <a:pt x="2815094" y="2520048"/>
                    </a:lnTo>
                    <a:lnTo>
                      <a:pt x="2811399" y="2503233"/>
                    </a:lnTo>
                    <a:lnTo>
                      <a:pt x="2808808" y="2495651"/>
                    </a:lnTo>
                    <a:lnTo>
                      <a:pt x="2806052" y="2490622"/>
                    </a:lnTo>
                    <a:lnTo>
                      <a:pt x="2803296" y="2488577"/>
                    </a:lnTo>
                    <a:lnTo>
                      <a:pt x="2802966" y="2487993"/>
                    </a:lnTo>
                    <a:lnTo>
                      <a:pt x="2802458" y="2488019"/>
                    </a:lnTo>
                    <a:lnTo>
                      <a:pt x="2800667" y="2471890"/>
                    </a:lnTo>
                    <a:lnTo>
                      <a:pt x="2798051" y="2456891"/>
                    </a:lnTo>
                    <a:lnTo>
                      <a:pt x="2783700" y="2393950"/>
                    </a:lnTo>
                    <a:lnTo>
                      <a:pt x="2779928" y="2375814"/>
                    </a:lnTo>
                    <a:lnTo>
                      <a:pt x="2776931" y="2356764"/>
                    </a:lnTo>
                    <a:lnTo>
                      <a:pt x="2775978" y="2363635"/>
                    </a:lnTo>
                    <a:lnTo>
                      <a:pt x="2773464" y="2364676"/>
                    </a:lnTo>
                    <a:lnTo>
                      <a:pt x="2767114" y="2361069"/>
                    </a:lnTo>
                    <a:lnTo>
                      <a:pt x="2765361" y="2360726"/>
                    </a:lnTo>
                    <a:lnTo>
                      <a:pt x="2774848" y="2409075"/>
                    </a:lnTo>
                    <a:lnTo>
                      <a:pt x="2779852" y="2428163"/>
                    </a:lnTo>
                    <a:lnTo>
                      <a:pt x="2778442" y="2424480"/>
                    </a:lnTo>
                    <a:lnTo>
                      <a:pt x="2776791" y="2423706"/>
                    </a:lnTo>
                    <a:lnTo>
                      <a:pt x="2775356" y="2419959"/>
                    </a:lnTo>
                    <a:lnTo>
                      <a:pt x="2781528" y="2462352"/>
                    </a:lnTo>
                    <a:lnTo>
                      <a:pt x="2784398" y="2479522"/>
                    </a:lnTo>
                    <a:lnTo>
                      <a:pt x="2789224" y="2503284"/>
                    </a:lnTo>
                    <a:lnTo>
                      <a:pt x="2800489" y="2547696"/>
                    </a:lnTo>
                    <a:lnTo>
                      <a:pt x="2803118" y="2558986"/>
                    </a:lnTo>
                    <a:lnTo>
                      <a:pt x="2805595" y="2572207"/>
                    </a:lnTo>
                    <a:lnTo>
                      <a:pt x="2807716" y="2588361"/>
                    </a:lnTo>
                    <a:lnTo>
                      <a:pt x="2808249" y="2605240"/>
                    </a:lnTo>
                    <a:lnTo>
                      <a:pt x="2807601" y="2610688"/>
                    </a:lnTo>
                    <a:lnTo>
                      <a:pt x="2806166" y="2608008"/>
                    </a:lnTo>
                    <a:lnTo>
                      <a:pt x="2802128" y="2591981"/>
                    </a:lnTo>
                    <a:lnTo>
                      <a:pt x="2800388" y="2586329"/>
                    </a:lnTo>
                    <a:lnTo>
                      <a:pt x="2799727" y="2587599"/>
                    </a:lnTo>
                    <a:lnTo>
                      <a:pt x="2800794" y="2599880"/>
                    </a:lnTo>
                    <a:lnTo>
                      <a:pt x="2803525" y="2616123"/>
                    </a:lnTo>
                    <a:lnTo>
                      <a:pt x="2806115" y="2635478"/>
                    </a:lnTo>
                    <a:lnTo>
                      <a:pt x="2811449" y="2680982"/>
                    </a:lnTo>
                    <a:lnTo>
                      <a:pt x="2811386" y="2682875"/>
                    </a:lnTo>
                    <a:lnTo>
                      <a:pt x="2812161" y="2680563"/>
                    </a:lnTo>
                    <a:lnTo>
                      <a:pt x="2839656" y="2628963"/>
                    </a:lnTo>
                    <a:lnTo>
                      <a:pt x="2862694" y="2574188"/>
                    </a:lnTo>
                    <a:lnTo>
                      <a:pt x="2875813" y="2532951"/>
                    </a:lnTo>
                    <a:lnTo>
                      <a:pt x="2884817" y="2482570"/>
                    </a:lnTo>
                    <a:lnTo>
                      <a:pt x="2884779" y="2470023"/>
                    </a:lnTo>
                    <a:lnTo>
                      <a:pt x="2883077" y="2459774"/>
                    </a:lnTo>
                    <a:lnTo>
                      <a:pt x="2888424" y="2439352"/>
                    </a:lnTo>
                    <a:lnTo>
                      <a:pt x="2892666" y="2424049"/>
                    </a:lnTo>
                    <a:lnTo>
                      <a:pt x="2896133" y="2412873"/>
                    </a:lnTo>
                    <a:lnTo>
                      <a:pt x="2902750" y="2395728"/>
                    </a:lnTo>
                    <a:lnTo>
                      <a:pt x="2905988" y="2392769"/>
                    </a:lnTo>
                    <a:lnTo>
                      <a:pt x="2909366" y="2386368"/>
                    </a:lnTo>
                    <a:lnTo>
                      <a:pt x="2910522" y="2360155"/>
                    </a:lnTo>
                    <a:lnTo>
                      <a:pt x="2912567" y="2333561"/>
                    </a:lnTo>
                    <a:lnTo>
                      <a:pt x="2915234" y="2306434"/>
                    </a:lnTo>
                    <a:lnTo>
                      <a:pt x="2926931" y="2198801"/>
                    </a:lnTo>
                    <a:lnTo>
                      <a:pt x="2932874" y="2132444"/>
                    </a:lnTo>
                    <a:lnTo>
                      <a:pt x="2936633" y="2055495"/>
                    </a:lnTo>
                    <a:lnTo>
                      <a:pt x="2937649" y="2031212"/>
                    </a:lnTo>
                    <a:lnTo>
                      <a:pt x="2938081" y="2007755"/>
                    </a:lnTo>
                    <a:lnTo>
                      <a:pt x="2938221" y="1964169"/>
                    </a:lnTo>
                    <a:close/>
                  </a:path>
                  <a:path w="3133725" h="6046470">
                    <a:moveTo>
                      <a:pt x="3133585" y="3893426"/>
                    </a:moveTo>
                    <a:lnTo>
                      <a:pt x="3131286" y="3895140"/>
                    </a:lnTo>
                    <a:lnTo>
                      <a:pt x="3127806" y="3898455"/>
                    </a:lnTo>
                    <a:lnTo>
                      <a:pt x="3125089" y="3900932"/>
                    </a:lnTo>
                    <a:lnTo>
                      <a:pt x="3121202" y="3904183"/>
                    </a:lnTo>
                    <a:lnTo>
                      <a:pt x="3125444" y="3900716"/>
                    </a:lnTo>
                    <a:lnTo>
                      <a:pt x="3129572" y="3897160"/>
                    </a:lnTo>
                    <a:lnTo>
                      <a:pt x="3133585" y="3893426"/>
                    </a:lnTo>
                    <a:close/>
                  </a:path>
                </a:pathLst>
              </a:custGeom>
              <a:solidFill>
                <a:srgbClr val="00A2E9"/>
              </a:solidFill>
            </p:spPr>
            <p:txBody>
              <a:bodyPr wrap="square" lIns="0" tIns="0" rIns="0" bIns="0" rtlCol="0"/>
              <a:lstStyle/>
              <a:p>
                <a:endParaRPr/>
              </a:p>
            </p:txBody>
          </p:sp>
          <p:pic>
            <p:nvPicPr>
              <p:cNvPr id="217" name="object 39">
                <a:extLst>
                  <a:ext uri="{FF2B5EF4-FFF2-40B4-BE49-F238E27FC236}">
                    <a16:creationId xmlns:a16="http://schemas.microsoft.com/office/drawing/2014/main" id="{2FA767F4-0F1A-44D5-4656-A664FF1C4577}"/>
                  </a:ext>
                </a:extLst>
              </p:cNvPr>
              <p:cNvPicPr/>
              <p:nvPr/>
            </p:nvPicPr>
            <p:blipFill>
              <a:blip r:embed="rId8" cstate="print"/>
              <a:stretch>
                <a:fillRect/>
              </a:stretch>
            </p:blipFill>
            <p:spPr>
              <a:xfrm>
                <a:off x="18730820" y="870840"/>
                <a:ext cx="104017" cy="127891"/>
              </a:xfrm>
              <a:prstGeom prst="rect">
                <a:avLst/>
              </a:prstGeom>
            </p:spPr>
          </p:pic>
          <p:sp>
            <p:nvSpPr>
              <p:cNvPr id="218" name="object 40">
                <a:extLst>
                  <a:ext uri="{FF2B5EF4-FFF2-40B4-BE49-F238E27FC236}">
                    <a16:creationId xmlns:a16="http://schemas.microsoft.com/office/drawing/2014/main" id="{C87ABEA4-90D6-C03A-AA8D-5099244EC898}"/>
                  </a:ext>
                </a:extLst>
              </p:cNvPr>
              <p:cNvSpPr/>
              <p:nvPr/>
            </p:nvSpPr>
            <p:spPr>
              <a:xfrm>
                <a:off x="17284535" y="3892238"/>
                <a:ext cx="1388110" cy="1838960"/>
              </a:xfrm>
              <a:custGeom>
                <a:avLst/>
                <a:gdLst/>
                <a:ahLst/>
                <a:cxnLst/>
                <a:rect l="l" t="t" r="r" b="b"/>
                <a:pathLst>
                  <a:path w="1388109" h="1838960">
                    <a:moveTo>
                      <a:pt x="30467" y="0"/>
                    </a:moveTo>
                    <a:lnTo>
                      <a:pt x="21450" y="10744"/>
                    </a:lnTo>
                    <a:lnTo>
                      <a:pt x="13169" y="21005"/>
                    </a:lnTo>
                    <a:lnTo>
                      <a:pt x="5930" y="30632"/>
                    </a:lnTo>
                    <a:lnTo>
                      <a:pt x="0" y="39484"/>
                    </a:lnTo>
                    <a:lnTo>
                      <a:pt x="12166" y="24612"/>
                    </a:lnTo>
                    <a:lnTo>
                      <a:pt x="20878" y="13563"/>
                    </a:lnTo>
                    <a:lnTo>
                      <a:pt x="26784" y="5600"/>
                    </a:lnTo>
                    <a:lnTo>
                      <a:pt x="30467" y="0"/>
                    </a:lnTo>
                    <a:close/>
                  </a:path>
                  <a:path w="1388109" h="1838960">
                    <a:moveTo>
                      <a:pt x="1387500" y="1793544"/>
                    </a:moveTo>
                    <a:lnTo>
                      <a:pt x="1348016" y="1830324"/>
                    </a:lnTo>
                    <a:lnTo>
                      <a:pt x="1341221" y="1838426"/>
                    </a:lnTo>
                    <a:lnTo>
                      <a:pt x="1350530" y="1830565"/>
                    </a:lnTo>
                    <a:lnTo>
                      <a:pt x="1363091" y="1818462"/>
                    </a:lnTo>
                    <a:lnTo>
                      <a:pt x="1376286" y="1805114"/>
                    </a:lnTo>
                    <a:lnTo>
                      <a:pt x="1387500" y="1793544"/>
                    </a:lnTo>
                    <a:close/>
                  </a:path>
                </a:pathLst>
              </a:custGeom>
              <a:solidFill>
                <a:srgbClr val="00A2E9"/>
              </a:solidFill>
            </p:spPr>
            <p:txBody>
              <a:bodyPr wrap="square" lIns="0" tIns="0" rIns="0" bIns="0" rtlCol="0"/>
              <a:lstStyle/>
              <a:p>
                <a:endParaRPr/>
              </a:p>
            </p:txBody>
          </p:sp>
          <p:pic>
            <p:nvPicPr>
              <p:cNvPr id="219" name="object 41">
                <a:extLst>
                  <a:ext uri="{FF2B5EF4-FFF2-40B4-BE49-F238E27FC236}">
                    <a16:creationId xmlns:a16="http://schemas.microsoft.com/office/drawing/2014/main" id="{B912DCD4-1360-80EA-6DA4-5B8E51FC50F0}"/>
                  </a:ext>
                </a:extLst>
              </p:cNvPr>
              <p:cNvPicPr/>
              <p:nvPr/>
            </p:nvPicPr>
            <p:blipFill>
              <a:blip r:embed="rId9" cstate="print"/>
              <a:stretch>
                <a:fillRect/>
              </a:stretch>
            </p:blipFill>
            <p:spPr>
              <a:xfrm>
                <a:off x="18694080" y="5561330"/>
                <a:ext cx="135775" cy="132770"/>
              </a:xfrm>
              <a:prstGeom prst="rect">
                <a:avLst/>
              </a:prstGeom>
            </p:spPr>
          </p:pic>
          <p:sp>
            <p:nvSpPr>
              <p:cNvPr id="220" name="object 42">
                <a:extLst>
                  <a:ext uri="{FF2B5EF4-FFF2-40B4-BE49-F238E27FC236}">
                    <a16:creationId xmlns:a16="http://schemas.microsoft.com/office/drawing/2014/main" id="{13ABFE47-BAAF-70F6-28EB-F3C66F250469}"/>
                  </a:ext>
                </a:extLst>
              </p:cNvPr>
              <p:cNvSpPr/>
              <p:nvPr/>
            </p:nvSpPr>
            <p:spPr>
              <a:xfrm>
                <a:off x="16740746" y="4488"/>
                <a:ext cx="3363595" cy="6311900"/>
              </a:xfrm>
              <a:custGeom>
                <a:avLst/>
                <a:gdLst/>
                <a:ahLst/>
                <a:cxnLst/>
                <a:rect l="l" t="t" r="r" b="b"/>
                <a:pathLst>
                  <a:path w="3363594" h="6311900">
                    <a:moveTo>
                      <a:pt x="245884" y="4832578"/>
                    </a:moveTo>
                    <a:lnTo>
                      <a:pt x="238086" y="4893132"/>
                    </a:lnTo>
                    <a:lnTo>
                      <a:pt x="234645" y="4943691"/>
                    </a:lnTo>
                    <a:lnTo>
                      <a:pt x="236982" y="4933848"/>
                    </a:lnTo>
                    <a:lnTo>
                      <a:pt x="238582" y="4908486"/>
                    </a:lnTo>
                    <a:lnTo>
                      <a:pt x="243027" y="4857839"/>
                    </a:lnTo>
                    <a:lnTo>
                      <a:pt x="245884" y="4832578"/>
                    </a:lnTo>
                    <a:close/>
                  </a:path>
                  <a:path w="3363594" h="6311900">
                    <a:moveTo>
                      <a:pt x="267970" y="4165600"/>
                    </a:moveTo>
                    <a:lnTo>
                      <a:pt x="267766" y="4165600"/>
                    </a:lnTo>
                    <a:lnTo>
                      <a:pt x="267500" y="4166666"/>
                    </a:lnTo>
                    <a:lnTo>
                      <a:pt x="267970" y="4165600"/>
                    </a:lnTo>
                    <a:close/>
                  </a:path>
                  <a:path w="3363594" h="6311900">
                    <a:moveTo>
                      <a:pt x="278777" y="5577192"/>
                    </a:moveTo>
                    <a:lnTo>
                      <a:pt x="272834" y="5552960"/>
                    </a:lnTo>
                    <a:lnTo>
                      <a:pt x="267335" y="5528589"/>
                    </a:lnTo>
                    <a:lnTo>
                      <a:pt x="262343" y="5504078"/>
                    </a:lnTo>
                    <a:lnTo>
                      <a:pt x="257987" y="5479415"/>
                    </a:lnTo>
                    <a:lnTo>
                      <a:pt x="260400" y="5498871"/>
                    </a:lnTo>
                    <a:lnTo>
                      <a:pt x="264744" y="5527929"/>
                    </a:lnTo>
                    <a:lnTo>
                      <a:pt x="269862" y="5556859"/>
                    </a:lnTo>
                    <a:lnTo>
                      <a:pt x="275590" y="5570525"/>
                    </a:lnTo>
                    <a:lnTo>
                      <a:pt x="278777" y="5577192"/>
                    </a:lnTo>
                    <a:close/>
                  </a:path>
                  <a:path w="3363594" h="6311900">
                    <a:moveTo>
                      <a:pt x="339204" y="4469092"/>
                    </a:moveTo>
                    <a:lnTo>
                      <a:pt x="338594" y="4470400"/>
                    </a:lnTo>
                    <a:lnTo>
                      <a:pt x="339077" y="4470400"/>
                    </a:lnTo>
                    <a:lnTo>
                      <a:pt x="339204" y="4469092"/>
                    </a:lnTo>
                    <a:close/>
                  </a:path>
                  <a:path w="3363594" h="6311900">
                    <a:moveTo>
                      <a:pt x="373989" y="5799252"/>
                    </a:moveTo>
                    <a:lnTo>
                      <a:pt x="369798" y="5791200"/>
                    </a:lnTo>
                    <a:lnTo>
                      <a:pt x="348132" y="5753100"/>
                    </a:lnTo>
                    <a:lnTo>
                      <a:pt x="357035" y="5778500"/>
                    </a:lnTo>
                    <a:lnTo>
                      <a:pt x="367055" y="5791200"/>
                    </a:lnTo>
                    <a:lnTo>
                      <a:pt x="373989" y="5799252"/>
                    </a:lnTo>
                    <a:close/>
                  </a:path>
                  <a:path w="3363594" h="6311900">
                    <a:moveTo>
                      <a:pt x="397484" y="4368800"/>
                    </a:moveTo>
                    <a:lnTo>
                      <a:pt x="380428" y="4406900"/>
                    </a:lnTo>
                    <a:lnTo>
                      <a:pt x="374205" y="4432300"/>
                    </a:lnTo>
                    <a:lnTo>
                      <a:pt x="366966" y="4457700"/>
                    </a:lnTo>
                    <a:lnTo>
                      <a:pt x="346900" y="4495800"/>
                    </a:lnTo>
                    <a:lnTo>
                      <a:pt x="331152" y="4533900"/>
                    </a:lnTo>
                    <a:lnTo>
                      <a:pt x="329603" y="4521200"/>
                    </a:lnTo>
                    <a:lnTo>
                      <a:pt x="334632" y="4495800"/>
                    </a:lnTo>
                    <a:lnTo>
                      <a:pt x="338594" y="4470400"/>
                    </a:lnTo>
                    <a:lnTo>
                      <a:pt x="336816" y="4470400"/>
                    </a:lnTo>
                    <a:lnTo>
                      <a:pt x="335089" y="4483100"/>
                    </a:lnTo>
                    <a:lnTo>
                      <a:pt x="333159" y="4483100"/>
                    </a:lnTo>
                    <a:lnTo>
                      <a:pt x="331101" y="4495800"/>
                    </a:lnTo>
                    <a:lnTo>
                      <a:pt x="328968" y="4495800"/>
                    </a:lnTo>
                    <a:lnTo>
                      <a:pt x="324967" y="4508500"/>
                    </a:lnTo>
                    <a:lnTo>
                      <a:pt x="322110" y="4521200"/>
                    </a:lnTo>
                    <a:lnTo>
                      <a:pt x="321233" y="4533900"/>
                    </a:lnTo>
                    <a:lnTo>
                      <a:pt x="323176" y="4546600"/>
                    </a:lnTo>
                    <a:lnTo>
                      <a:pt x="307073" y="4584700"/>
                    </a:lnTo>
                    <a:lnTo>
                      <a:pt x="303796" y="4597400"/>
                    </a:lnTo>
                    <a:lnTo>
                      <a:pt x="300723" y="4597400"/>
                    </a:lnTo>
                    <a:lnTo>
                      <a:pt x="297840" y="4610100"/>
                    </a:lnTo>
                    <a:lnTo>
                      <a:pt x="295109" y="4622800"/>
                    </a:lnTo>
                    <a:lnTo>
                      <a:pt x="290080" y="4635500"/>
                    </a:lnTo>
                    <a:lnTo>
                      <a:pt x="285940" y="4648200"/>
                    </a:lnTo>
                    <a:lnTo>
                      <a:pt x="276567" y="4686300"/>
                    </a:lnTo>
                    <a:lnTo>
                      <a:pt x="270954" y="4724400"/>
                    </a:lnTo>
                    <a:lnTo>
                      <a:pt x="269532" y="4737100"/>
                    </a:lnTo>
                    <a:lnTo>
                      <a:pt x="268185" y="4737100"/>
                    </a:lnTo>
                    <a:lnTo>
                      <a:pt x="267004" y="4749800"/>
                    </a:lnTo>
                    <a:lnTo>
                      <a:pt x="265176" y="4775200"/>
                    </a:lnTo>
                    <a:lnTo>
                      <a:pt x="264210" y="4775200"/>
                    </a:lnTo>
                    <a:lnTo>
                      <a:pt x="260769" y="4813300"/>
                    </a:lnTo>
                    <a:lnTo>
                      <a:pt x="256387" y="4851400"/>
                    </a:lnTo>
                    <a:lnTo>
                      <a:pt x="252603" y="4889500"/>
                    </a:lnTo>
                    <a:lnTo>
                      <a:pt x="247967" y="4927600"/>
                    </a:lnTo>
                    <a:lnTo>
                      <a:pt x="242773" y="4965700"/>
                    </a:lnTo>
                    <a:lnTo>
                      <a:pt x="237312" y="5016500"/>
                    </a:lnTo>
                    <a:lnTo>
                      <a:pt x="229743" y="5029200"/>
                    </a:lnTo>
                    <a:lnTo>
                      <a:pt x="226123" y="5067300"/>
                    </a:lnTo>
                    <a:lnTo>
                      <a:pt x="225691" y="5105400"/>
                    </a:lnTo>
                    <a:lnTo>
                      <a:pt x="227660" y="5156200"/>
                    </a:lnTo>
                    <a:lnTo>
                      <a:pt x="231051" y="5219700"/>
                    </a:lnTo>
                    <a:lnTo>
                      <a:pt x="234276" y="5257800"/>
                    </a:lnTo>
                    <a:lnTo>
                      <a:pt x="235165" y="5308600"/>
                    </a:lnTo>
                    <a:lnTo>
                      <a:pt x="231559" y="5334000"/>
                    </a:lnTo>
                    <a:lnTo>
                      <a:pt x="228066" y="5283200"/>
                    </a:lnTo>
                    <a:lnTo>
                      <a:pt x="224282" y="5245100"/>
                    </a:lnTo>
                    <a:lnTo>
                      <a:pt x="220675" y="5194300"/>
                    </a:lnTo>
                    <a:lnTo>
                      <a:pt x="217703" y="5156200"/>
                    </a:lnTo>
                    <a:lnTo>
                      <a:pt x="215239" y="5118100"/>
                    </a:lnTo>
                    <a:lnTo>
                      <a:pt x="213093" y="5092700"/>
                    </a:lnTo>
                    <a:lnTo>
                      <a:pt x="211277" y="5080000"/>
                    </a:lnTo>
                    <a:lnTo>
                      <a:pt x="209816" y="5080000"/>
                    </a:lnTo>
                    <a:lnTo>
                      <a:pt x="209143" y="5118100"/>
                    </a:lnTo>
                    <a:lnTo>
                      <a:pt x="209321" y="5168900"/>
                    </a:lnTo>
                    <a:lnTo>
                      <a:pt x="210426" y="5219700"/>
                    </a:lnTo>
                    <a:lnTo>
                      <a:pt x="212534" y="5257800"/>
                    </a:lnTo>
                    <a:lnTo>
                      <a:pt x="215569" y="5308600"/>
                    </a:lnTo>
                    <a:lnTo>
                      <a:pt x="219341" y="5346700"/>
                    </a:lnTo>
                    <a:lnTo>
                      <a:pt x="220179" y="5359400"/>
                    </a:lnTo>
                    <a:lnTo>
                      <a:pt x="221119" y="5372100"/>
                    </a:lnTo>
                    <a:lnTo>
                      <a:pt x="222097" y="5384800"/>
                    </a:lnTo>
                    <a:lnTo>
                      <a:pt x="223088" y="5384800"/>
                    </a:lnTo>
                    <a:lnTo>
                      <a:pt x="223964" y="5397500"/>
                    </a:lnTo>
                    <a:lnTo>
                      <a:pt x="224891" y="5410200"/>
                    </a:lnTo>
                    <a:lnTo>
                      <a:pt x="225831" y="5410200"/>
                    </a:lnTo>
                    <a:lnTo>
                      <a:pt x="226758" y="5422900"/>
                    </a:lnTo>
                    <a:lnTo>
                      <a:pt x="226910" y="5397500"/>
                    </a:lnTo>
                    <a:lnTo>
                      <a:pt x="228765" y="5384800"/>
                    </a:lnTo>
                    <a:lnTo>
                      <a:pt x="231902" y="5384800"/>
                    </a:lnTo>
                    <a:lnTo>
                      <a:pt x="235851" y="5372100"/>
                    </a:lnTo>
                    <a:lnTo>
                      <a:pt x="240538" y="5384800"/>
                    </a:lnTo>
                    <a:lnTo>
                      <a:pt x="245656" y="5384800"/>
                    </a:lnTo>
                    <a:lnTo>
                      <a:pt x="251155" y="5397500"/>
                    </a:lnTo>
                    <a:lnTo>
                      <a:pt x="257048" y="5422900"/>
                    </a:lnTo>
                    <a:lnTo>
                      <a:pt x="255460" y="5410200"/>
                    </a:lnTo>
                    <a:lnTo>
                      <a:pt x="253936" y="5397500"/>
                    </a:lnTo>
                    <a:lnTo>
                      <a:pt x="252514" y="5397500"/>
                    </a:lnTo>
                    <a:lnTo>
                      <a:pt x="249897" y="5372100"/>
                    </a:lnTo>
                    <a:lnTo>
                      <a:pt x="248627" y="5372100"/>
                    </a:lnTo>
                    <a:lnTo>
                      <a:pt x="247472" y="5359400"/>
                    </a:lnTo>
                    <a:lnTo>
                      <a:pt x="244386" y="5334000"/>
                    </a:lnTo>
                    <a:lnTo>
                      <a:pt x="243382" y="5321300"/>
                    </a:lnTo>
                    <a:lnTo>
                      <a:pt x="242443" y="5308600"/>
                    </a:lnTo>
                    <a:lnTo>
                      <a:pt x="239788" y="5270500"/>
                    </a:lnTo>
                    <a:lnTo>
                      <a:pt x="238379" y="5219700"/>
                    </a:lnTo>
                    <a:lnTo>
                      <a:pt x="238264" y="5168900"/>
                    </a:lnTo>
                    <a:lnTo>
                      <a:pt x="239509" y="5118100"/>
                    </a:lnTo>
                    <a:lnTo>
                      <a:pt x="242189" y="5067300"/>
                    </a:lnTo>
                    <a:lnTo>
                      <a:pt x="246316" y="5016500"/>
                    </a:lnTo>
                    <a:lnTo>
                      <a:pt x="251841" y="4965700"/>
                    </a:lnTo>
                    <a:lnTo>
                      <a:pt x="258762" y="4914900"/>
                    </a:lnTo>
                    <a:lnTo>
                      <a:pt x="267081" y="4864100"/>
                    </a:lnTo>
                    <a:lnTo>
                      <a:pt x="276567" y="4826000"/>
                    </a:lnTo>
                    <a:lnTo>
                      <a:pt x="287058" y="4775200"/>
                    </a:lnTo>
                    <a:lnTo>
                      <a:pt x="298361" y="4724400"/>
                    </a:lnTo>
                    <a:lnTo>
                      <a:pt x="304317" y="4699000"/>
                    </a:lnTo>
                    <a:lnTo>
                      <a:pt x="310273" y="4673600"/>
                    </a:lnTo>
                    <a:lnTo>
                      <a:pt x="299491" y="4686300"/>
                    </a:lnTo>
                    <a:lnTo>
                      <a:pt x="294106" y="4699000"/>
                    </a:lnTo>
                    <a:lnTo>
                      <a:pt x="288798" y="4699000"/>
                    </a:lnTo>
                    <a:lnTo>
                      <a:pt x="292658" y="4686300"/>
                    </a:lnTo>
                    <a:lnTo>
                      <a:pt x="296138" y="4660900"/>
                    </a:lnTo>
                    <a:lnTo>
                      <a:pt x="299224" y="4648200"/>
                    </a:lnTo>
                    <a:lnTo>
                      <a:pt x="301942" y="4635500"/>
                    </a:lnTo>
                    <a:lnTo>
                      <a:pt x="304558" y="4635500"/>
                    </a:lnTo>
                    <a:lnTo>
                      <a:pt x="306768" y="4622800"/>
                    </a:lnTo>
                    <a:lnTo>
                      <a:pt x="308635" y="4622800"/>
                    </a:lnTo>
                    <a:lnTo>
                      <a:pt x="310172" y="4610100"/>
                    </a:lnTo>
                    <a:lnTo>
                      <a:pt x="313880" y="4597400"/>
                    </a:lnTo>
                    <a:lnTo>
                      <a:pt x="314540" y="4610100"/>
                    </a:lnTo>
                    <a:lnTo>
                      <a:pt x="315722" y="4622800"/>
                    </a:lnTo>
                    <a:lnTo>
                      <a:pt x="316242" y="4635500"/>
                    </a:lnTo>
                    <a:lnTo>
                      <a:pt x="321335" y="4622800"/>
                    </a:lnTo>
                    <a:lnTo>
                      <a:pt x="323761" y="4622800"/>
                    </a:lnTo>
                    <a:lnTo>
                      <a:pt x="328993" y="4610100"/>
                    </a:lnTo>
                    <a:lnTo>
                      <a:pt x="331000" y="4597400"/>
                    </a:lnTo>
                    <a:lnTo>
                      <a:pt x="333324" y="4597400"/>
                    </a:lnTo>
                    <a:lnTo>
                      <a:pt x="335305" y="4584700"/>
                    </a:lnTo>
                    <a:lnTo>
                      <a:pt x="337439" y="4584700"/>
                    </a:lnTo>
                    <a:lnTo>
                      <a:pt x="339699" y="4572000"/>
                    </a:lnTo>
                    <a:lnTo>
                      <a:pt x="342125" y="4572000"/>
                    </a:lnTo>
                    <a:lnTo>
                      <a:pt x="345287" y="4546600"/>
                    </a:lnTo>
                    <a:lnTo>
                      <a:pt x="348805" y="4533900"/>
                    </a:lnTo>
                    <a:lnTo>
                      <a:pt x="352526" y="4508500"/>
                    </a:lnTo>
                    <a:lnTo>
                      <a:pt x="356349" y="4495800"/>
                    </a:lnTo>
                    <a:lnTo>
                      <a:pt x="361213" y="4483100"/>
                    </a:lnTo>
                    <a:lnTo>
                      <a:pt x="365429" y="4470400"/>
                    </a:lnTo>
                    <a:lnTo>
                      <a:pt x="369595" y="4457700"/>
                    </a:lnTo>
                    <a:lnTo>
                      <a:pt x="373837" y="4445000"/>
                    </a:lnTo>
                    <a:lnTo>
                      <a:pt x="378244" y="4419600"/>
                    </a:lnTo>
                    <a:lnTo>
                      <a:pt x="382968" y="4406900"/>
                    </a:lnTo>
                    <a:lnTo>
                      <a:pt x="387616" y="4394200"/>
                    </a:lnTo>
                    <a:lnTo>
                      <a:pt x="392391" y="4381500"/>
                    </a:lnTo>
                    <a:lnTo>
                      <a:pt x="397484" y="4368800"/>
                    </a:lnTo>
                    <a:close/>
                  </a:path>
                  <a:path w="3363594" h="6311900">
                    <a:moveTo>
                      <a:pt x="400596" y="5856922"/>
                    </a:moveTo>
                    <a:lnTo>
                      <a:pt x="399402" y="5854700"/>
                    </a:lnTo>
                    <a:lnTo>
                      <a:pt x="397967" y="5854700"/>
                    </a:lnTo>
                    <a:lnTo>
                      <a:pt x="400596" y="5856922"/>
                    </a:lnTo>
                    <a:close/>
                  </a:path>
                  <a:path w="3363594" h="6311900">
                    <a:moveTo>
                      <a:pt x="412940" y="5867400"/>
                    </a:moveTo>
                    <a:lnTo>
                      <a:pt x="400596" y="5856922"/>
                    </a:lnTo>
                    <a:lnTo>
                      <a:pt x="406146" y="5867400"/>
                    </a:lnTo>
                    <a:lnTo>
                      <a:pt x="412940" y="5867400"/>
                    </a:lnTo>
                    <a:close/>
                  </a:path>
                  <a:path w="3363594" h="6311900">
                    <a:moveTo>
                      <a:pt x="416814" y="4317670"/>
                    </a:moveTo>
                    <a:lnTo>
                      <a:pt x="404698" y="4343400"/>
                    </a:lnTo>
                    <a:lnTo>
                      <a:pt x="416763" y="4318000"/>
                    </a:lnTo>
                    <a:lnTo>
                      <a:pt x="416814" y="4317670"/>
                    </a:lnTo>
                    <a:close/>
                  </a:path>
                  <a:path w="3363594" h="6311900">
                    <a:moveTo>
                      <a:pt x="492696" y="4172178"/>
                    </a:moveTo>
                    <a:lnTo>
                      <a:pt x="475056" y="4203700"/>
                    </a:lnTo>
                    <a:lnTo>
                      <a:pt x="484378" y="4191000"/>
                    </a:lnTo>
                    <a:lnTo>
                      <a:pt x="492696" y="4172178"/>
                    </a:lnTo>
                    <a:close/>
                  </a:path>
                  <a:path w="3363594" h="6311900">
                    <a:moveTo>
                      <a:pt x="517258" y="5998743"/>
                    </a:moveTo>
                    <a:lnTo>
                      <a:pt x="514896" y="5994400"/>
                    </a:lnTo>
                    <a:lnTo>
                      <a:pt x="505764" y="5981700"/>
                    </a:lnTo>
                    <a:lnTo>
                      <a:pt x="490651" y="5981700"/>
                    </a:lnTo>
                    <a:lnTo>
                      <a:pt x="517258" y="5998743"/>
                    </a:lnTo>
                    <a:close/>
                  </a:path>
                  <a:path w="3363594" h="6311900">
                    <a:moveTo>
                      <a:pt x="521817" y="6007100"/>
                    </a:moveTo>
                    <a:lnTo>
                      <a:pt x="517766" y="5999061"/>
                    </a:lnTo>
                    <a:lnTo>
                      <a:pt x="517258" y="5998743"/>
                    </a:lnTo>
                    <a:lnTo>
                      <a:pt x="521817" y="6007100"/>
                    </a:lnTo>
                    <a:close/>
                  </a:path>
                  <a:path w="3363594" h="6311900">
                    <a:moveTo>
                      <a:pt x="569836" y="4089400"/>
                    </a:moveTo>
                    <a:lnTo>
                      <a:pt x="567664" y="4089400"/>
                    </a:lnTo>
                    <a:lnTo>
                      <a:pt x="566470" y="4093121"/>
                    </a:lnTo>
                    <a:lnTo>
                      <a:pt x="569836" y="4089400"/>
                    </a:lnTo>
                    <a:close/>
                  </a:path>
                  <a:path w="3363594" h="6311900">
                    <a:moveTo>
                      <a:pt x="574636" y="6211951"/>
                    </a:moveTo>
                    <a:lnTo>
                      <a:pt x="571284" y="6210300"/>
                    </a:lnTo>
                    <a:lnTo>
                      <a:pt x="570128" y="6210300"/>
                    </a:lnTo>
                    <a:lnTo>
                      <a:pt x="574636" y="6211951"/>
                    </a:lnTo>
                    <a:close/>
                  </a:path>
                  <a:path w="3363594" h="6311900">
                    <a:moveTo>
                      <a:pt x="577253" y="4102100"/>
                    </a:moveTo>
                    <a:lnTo>
                      <a:pt x="563613" y="4102100"/>
                    </a:lnTo>
                    <a:lnTo>
                      <a:pt x="559816" y="4102100"/>
                    </a:lnTo>
                    <a:lnTo>
                      <a:pt x="556171" y="4114800"/>
                    </a:lnTo>
                    <a:lnTo>
                      <a:pt x="558876" y="4102100"/>
                    </a:lnTo>
                    <a:lnTo>
                      <a:pt x="559816" y="4102100"/>
                    </a:lnTo>
                    <a:lnTo>
                      <a:pt x="565835" y="4095115"/>
                    </a:lnTo>
                    <a:lnTo>
                      <a:pt x="566470" y="4093121"/>
                    </a:lnTo>
                    <a:lnTo>
                      <a:pt x="558393" y="4102100"/>
                    </a:lnTo>
                    <a:lnTo>
                      <a:pt x="546277" y="4114800"/>
                    </a:lnTo>
                    <a:lnTo>
                      <a:pt x="533641" y="4140200"/>
                    </a:lnTo>
                    <a:lnTo>
                      <a:pt x="521182" y="4152900"/>
                    </a:lnTo>
                    <a:lnTo>
                      <a:pt x="508711" y="4178300"/>
                    </a:lnTo>
                    <a:lnTo>
                      <a:pt x="496633" y="4191000"/>
                    </a:lnTo>
                    <a:lnTo>
                      <a:pt x="479767" y="4216400"/>
                    </a:lnTo>
                    <a:lnTo>
                      <a:pt x="474510" y="4229100"/>
                    </a:lnTo>
                    <a:lnTo>
                      <a:pt x="469582" y="4241800"/>
                    </a:lnTo>
                    <a:lnTo>
                      <a:pt x="460641" y="4254500"/>
                    </a:lnTo>
                    <a:lnTo>
                      <a:pt x="456526" y="4267200"/>
                    </a:lnTo>
                    <a:lnTo>
                      <a:pt x="452704" y="4267200"/>
                    </a:lnTo>
                    <a:lnTo>
                      <a:pt x="449186" y="4279900"/>
                    </a:lnTo>
                    <a:lnTo>
                      <a:pt x="443611" y="4292600"/>
                    </a:lnTo>
                    <a:lnTo>
                      <a:pt x="439534" y="4305300"/>
                    </a:lnTo>
                    <a:lnTo>
                      <a:pt x="437134" y="4305300"/>
                    </a:lnTo>
                    <a:lnTo>
                      <a:pt x="436587" y="4318000"/>
                    </a:lnTo>
                    <a:lnTo>
                      <a:pt x="460844" y="4267200"/>
                    </a:lnTo>
                    <a:lnTo>
                      <a:pt x="486752" y="4216400"/>
                    </a:lnTo>
                    <a:lnTo>
                      <a:pt x="514350" y="4178300"/>
                    </a:lnTo>
                    <a:lnTo>
                      <a:pt x="543610" y="4127500"/>
                    </a:lnTo>
                    <a:lnTo>
                      <a:pt x="551002" y="4114800"/>
                    </a:lnTo>
                    <a:lnTo>
                      <a:pt x="552043" y="4114800"/>
                    </a:lnTo>
                    <a:lnTo>
                      <a:pt x="549071" y="4127500"/>
                    </a:lnTo>
                    <a:lnTo>
                      <a:pt x="544436" y="4140200"/>
                    </a:lnTo>
                    <a:lnTo>
                      <a:pt x="541248" y="4140200"/>
                    </a:lnTo>
                    <a:lnTo>
                      <a:pt x="538734" y="4152900"/>
                    </a:lnTo>
                    <a:lnTo>
                      <a:pt x="544766" y="4152900"/>
                    </a:lnTo>
                    <a:lnTo>
                      <a:pt x="555891" y="4140200"/>
                    </a:lnTo>
                    <a:lnTo>
                      <a:pt x="577253" y="4102100"/>
                    </a:lnTo>
                    <a:close/>
                  </a:path>
                  <a:path w="3363594" h="6311900">
                    <a:moveTo>
                      <a:pt x="685139" y="48018"/>
                    </a:moveTo>
                    <a:lnTo>
                      <a:pt x="625894" y="0"/>
                    </a:lnTo>
                    <a:lnTo>
                      <a:pt x="595693" y="0"/>
                    </a:lnTo>
                    <a:lnTo>
                      <a:pt x="632269" y="31851"/>
                    </a:lnTo>
                    <a:lnTo>
                      <a:pt x="677329" y="62699"/>
                    </a:lnTo>
                    <a:lnTo>
                      <a:pt x="685139" y="48018"/>
                    </a:lnTo>
                    <a:close/>
                  </a:path>
                  <a:path w="3363594" h="6311900">
                    <a:moveTo>
                      <a:pt x="699833" y="138912"/>
                    </a:moveTo>
                    <a:lnTo>
                      <a:pt x="687273" y="127000"/>
                    </a:lnTo>
                    <a:lnTo>
                      <a:pt x="677164" y="127000"/>
                    </a:lnTo>
                    <a:lnTo>
                      <a:pt x="699833" y="138912"/>
                    </a:lnTo>
                    <a:close/>
                  </a:path>
                  <a:path w="3363594" h="6311900">
                    <a:moveTo>
                      <a:pt x="702881" y="3924300"/>
                    </a:moveTo>
                    <a:lnTo>
                      <a:pt x="698919" y="3924300"/>
                    </a:lnTo>
                    <a:lnTo>
                      <a:pt x="691413" y="3937000"/>
                    </a:lnTo>
                    <a:lnTo>
                      <a:pt x="702881" y="3924300"/>
                    </a:lnTo>
                    <a:close/>
                  </a:path>
                  <a:path w="3363594" h="6311900">
                    <a:moveTo>
                      <a:pt x="710806" y="3916070"/>
                    </a:moveTo>
                    <a:lnTo>
                      <a:pt x="702881" y="3924300"/>
                    </a:lnTo>
                    <a:lnTo>
                      <a:pt x="706221" y="3924300"/>
                    </a:lnTo>
                    <a:lnTo>
                      <a:pt x="710806" y="3916070"/>
                    </a:lnTo>
                    <a:close/>
                  </a:path>
                  <a:path w="3363594" h="6311900">
                    <a:moveTo>
                      <a:pt x="715111" y="3911600"/>
                    </a:moveTo>
                    <a:lnTo>
                      <a:pt x="713295" y="3911600"/>
                    </a:lnTo>
                    <a:lnTo>
                      <a:pt x="710806" y="3916070"/>
                    </a:lnTo>
                    <a:lnTo>
                      <a:pt x="715111" y="3911600"/>
                    </a:lnTo>
                    <a:close/>
                  </a:path>
                  <a:path w="3363594" h="6311900">
                    <a:moveTo>
                      <a:pt x="717346" y="6083300"/>
                    </a:moveTo>
                    <a:lnTo>
                      <a:pt x="708520" y="6070600"/>
                    </a:lnTo>
                    <a:lnTo>
                      <a:pt x="691070" y="6070600"/>
                    </a:lnTo>
                    <a:lnTo>
                      <a:pt x="717346" y="6083300"/>
                    </a:lnTo>
                    <a:close/>
                  </a:path>
                  <a:path w="3363594" h="6311900">
                    <a:moveTo>
                      <a:pt x="733361" y="137642"/>
                    </a:moveTo>
                    <a:lnTo>
                      <a:pt x="726211" y="127000"/>
                    </a:lnTo>
                    <a:lnTo>
                      <a:pt x="701281" y="114300"/>
                    </a:lnTo>
                    <a:lnTo>
                      <a:pt x="733361" y="137642"/>
                    </a:lnTo>
                    <a:close/>
                  </a:path>
                  <a:path w="3363594" h="6311900">
                    <a:moveTo>
                      <a:pt x="736600" y="88900"/>
                    </a:moveTo>
                    <a:lnTo>
                      <a:pt x="723480" y="76200"/>
                    </a:lnTo>
                    <a:lnTo>
                      <a:pt x="711073" y="76200"/>
                    </a:lnTo>
                    <a:lnTo>
                      <a:pt x="706678" y="71399"/>
                    </a:lnTo>
                    <a:lnTo>
                      <a:pt x="701802" y="80581"/>
                    </a:lnTo>
                    <a:lnTo>
                      <a:pt x="713143" y="88900"/>
                    </a:lnTo>
                    <a:lnTo>
                      <a:pt x="736600" y="88900"/>
                    </a:lnTo>
                    <a:close/>
                  </a:path>
                  <a:path w="3363594" h="6311900">
                    <a:moveTo>
                      <a:pt x="741514" y="127000"/>
                    </a:moveTo>
                    <a:lnTo>
                      <a:pt x="697509" y="88671"/>
                    </a:lnTo>
                    <a:lnTo>
                      <a:pt x="701802" y="80581"/>
                    </a:lnTo>
                    <a:lnTo>
                      <a:pt x="678484" y="63500"/>
                    </a:lnTo>
                    <a:lnTo>
                      <a:pt x="677329" y="62699"/>
                    </a:lnTo>
                    <a:lnTo>
                      <a:pt x="674281" y="68440"/>
                    </a:lnTo>
                    <a:lnTo>
                      <a:pt x="632269" y="31851"/>
                    </a:lnTo>
                    <a:lnTo>
                      <a:pt x="585749" y="0"/>
                    </a:lnTo>
                    <a:lnTo>
                      <a:pt x="539140" y="0"/>
                    </a:lnTo>
                    <a:lnTo>
                      <a:pt x="651751" y="101600"/>
                    </a:lnTo>
                    <a:lnTo>
                      <a:pt x="663143" y="114300"/>
                    </a:lnTo>
                    <a:lnTo>
                      <a:pt x="674878" y="127000"/>
                    </a:lnTo>
                    <a:lnTo>
                      <a:pt x="677164" y="127000"/>
                    </a:lnTo>
                    <a:lnTo>
                      <a:pt x="694791" y="93789"/>
                    </a:lnTo>
                    <a:lnTo>
                      <a:pt x="708647" y="101600"/>
                    </a:lnTo>
                    <a:lnTo>
                      <a:pt x="741514" y="127000"/>
                    </a:lnTo>
                    <a:close/>
                  </a:path>
                  <a:path w="3363594" h="6311900">
                    <a:moveTo>
                      <a:pt x="744601" y="0"/>
                    </a:moveTo>
                    <a:lnTo>
                      <a:pt x="710666" y="0"/>
                    </a:lnTo>
                    <a:lnTo>
                      <a:pt x="685139" y="48018"/>
                    </a:lnTo>
                    <a:lnTo>
                      <a:pt x="688555" y="50800"/>
                    </a:lnTo>
                    <a:lnTo>
                      <a:pt x="699427" y="63500"/>
                    </a:lnTo>
                    <a:lnTo>
                      <a:pt x="706678" y="71399"/>
                    </a:lnTo>
                    <a:lnTo>
                      <a:pt x="744601" y="0"/>
                    </a:lnTo>
                    <a:close/>
                  </a:path>
                  <a:path w="3363594" h="6311900">
                    <a:moveTo>
                      <a:pt x="807935" y="3832809"/>
                    </a:moveTo>
                    <a:lnTo>
                      <a:pt x="785101" y="3848100"/>
                    </a:lnTo>
                    <a:lnTo>
                      <a:pt x="785787" y="3848100"/>
                    </a:lnTo>
                    <a:lnTo>
                      <a:pt x="805370" y="3835400"/>
                    </a:lnTo>
                    <a:lnTo>
                      <a:pt x="807935" y="3832809"/>
                    </a:lnTo>
                    <a:close/>
                  </a:path>
                  <a:path w="3363594" h="6311900">
                    <a:moveTo>
                      <a:pt x="835761" y="186537"/>
                    </a:moveTo>
                    <a:lnTo>
                      <a:pt x="828763" y="177800"/>
                    </a:lnTo>
                    <a:lnTo>
                      <a:pt x="818819" y="177800"/>
                    </a:lnTo>
                    <a:lnTo>
                      <a:pt x="835761" y="186537"/>
                    </a:lnTo>
                    <a:close/>
                  </a:path>
                  <a:path w="3363594" h="6311900">
                    <a:moveTo>
                      <a:pt x="854354" y="3771900"/>
                    </a:moveTo>
                    <a:lnTo>
                      <a:pt x="822185" y="3797300"/>
                    </a:lnTo>
                    <a:lnTo>
                      <a:pt x="820039" y="3799548"/>
                    </a:lnTo>
                    <a:lnTo>
                      <a:pt x="823683" y="3797300"/>
                    </a:lnTo>
                    <a:lnTo>
                      <a:pt x="854354" y="3771900"/>
                    </a:lnTo>
                    <a:close/>
                  </a:path>
                  <a:path w="3363594" h="6311900">
                    <a:moveTo>
                      <a:pt x="869010" y="3784600"/>
                    </a:moveTo>
                    <a:lnTo>
                      <a:pt x="863917" y="3784600"/>
                    </a:lnTo>
                    <a:lnTo>
                      <a:pt x="853490" y="3797300"/>
                    </a:lnTo>
                    <a:lnTo>
                      <a:pt x="842225" y="3797300"/>
                    </a:lnTo>
                    <a:lnTo>
                      <a:pt x="830237" y="3810000"/>
                    </a:lnTo>
                    <a:lnTo>
                      <a:pt x="817968" y="3822700"/>
                    </a:lnTo>
                    <a:lnTo>
                      <a:pt x="807935" y="3832809"/>
                    </a:lnTo>
                    <a:lnTo>
                      <a:pt x="823036" y="3822700"/>
                    </a:lnTo>
                    <a:lnTo>
                      <a:pt x="833335" y="3810000"/>
                    </a:lnTo>
                    <a:lnTo>
                      <a:pt x="844384" y="3810000"/>
                    </a:lnTo>
                    <a:lnTo>
                      <a:pt x="856272" y="3797300"/>
                    </a:lnTo>
                    <a:lnTo>
                      <a:pt x="869010" y="3784600"/>
                    </a:lnTo>
                    <a:close/>
                  </a:path>
                  <a:path w="3363594" h="6311900">
                    <a:moveTo>
                      <a:pt x="907935" y="6109957"/>
                    </a:moveTo>
                    <a:lnTo>
                      <a:pt x="900785" y="6108547"/>
                    </a:lnTo>
                    <a:lnTo>
                      <a:pt x="886802" y="6105144"/>
                    </a:lnTo>
                    <a:lnTo>
                      <a:pt x="859523" y="6097790"/>
                    </a:lnTo>
                    <a:lnTo>
                      <a:pt x="852868" y="6095682"/>
                    </a:lnTo>
                    <a:lnTo>
                      <a:pt x="860082" y="6099619"/>
                    </a:lnTo>
                    <a:lnTo>
                      <a:pt x="855052" y="6101651"/>
                    </a:lnTo>
                    <a:lnTo>
                      <a:pt x="837831" y="6103251"/>
                    </a:lnTo>
                    <a:lnTo>
                      <a:pt x="822286" y="6103772"/>
                    </a:lnTo>
                    <a:lnTo>
                      <a:pt x="789000" y="6102172"/>
                    </a:lnTo>
                    <a:lnTo>
                      <a:pt x="769340" y="6100127"/>
                    </a:lnTo>
                    <a:lnTo>
                      <a:pt x="761047" y="6099111"/>
                    </a:lnTo>
                    <a:lnTo>
                      <a:pt x="753300" y="6098832"/>
                    </a:lnTo>
                    <a:lnTo>
                      <a:pt x="747344" y="6097917"/>
                    </a:lnTo>
                    <a:lnTo>
                      <a:pt x="735342" y="6096482"/>
                    </a:lnTo>
                    <a:lnTo>
                      <a:pt x="729132" y="6096838"/>
                    </a:lnTo>
                    <a:lnTo>
                      <a:pt x="780834" y="6109297"/>
                    </a:lnTo>
                    <a:lnTo>
                      <a:pt x="814806" y="6111164"/>
                    </a:lnTo>
                    <a:lnTo>
                      <a:pt x="820686" y="6110998"/>
                    </a:lnTo>
                    <a:lnTo>
                      <a:pt x="836244" y="6109703"/>
                    </a:lnTo>
                    <a:lnTo>
                      <a:pt x="850315" y="6109589"/>
                    </a:lnTo>
                    <a:lnTo>
                      <a:pt x="907935" y="6109957"/>
                    </a:lnTo>
                    <a:close/>
                  </a:path>
                  <a:path w="3363594" h="6311900">
                    <a:moveTo>
                      <a:pt x="927201" y="23126"/>
                    </a:moveTo>
                    <a:lnTo>
                      <a:pt x="901204" y="0"/>
                    </a:lnTo>
                    <a:lnTo>
                      <a:pt x="881468" y="0"/>
                    </a:lnTo>
                    <a:lnTo>
                      <a:pt x="895502" y="12700"/>
                    </a:lnTo>
                    <a:lnTo>
                      <a:pt x="927201" y="23126"/>
                    </a:lnTo>
                    <a:close/>
                  </a:path>
                  <a:path w="3363594" h="6311900">
                    <a:moveTo>
                      <a:pt x="999172" y="368300"/>
                    </a:moveTo>
                    <a:lnTo>
                      <a:pt x="980719" y="355600"/>
                    </a:lnTo>
                    <a:lnTo>
                      <a:pt x="962266" y="330200"/>
                    </a:lnTo>
                    <a:lnTo>
                      <a:pt x="942911" y="304800"/>
                    </a:lnTo>
                    <a:lnTo>
                      <a:pt x="921778" y="292100"/>
                    </a:lnTo>
                    <a:lnTo>
                      <a:pt x="910132" y="279400"/>
                    </a:lnTo>
                    <a:lnTo>
                      <a:pt x="897788" y="266700"/>
                    </a:lnTo>
                    <a:lnTo>
                      <a:pt x="855611" y="228600"/>
                    </a:lnTo>
                    <a:lnTo>
                      <a:pt x="821512" y="203200"/>
                    </a:lnTo>
                    <a:lnTo>
                      <a:pt x="802386" y="190500"/>
                    </a:lnTo>
                    <a:lnTo>
                      <a:pt x="817321" y="190500"/>
                    </a:lnTo>
                    <a:lnTo>
                      <a:pt x="816076" y="177800"/>
                    </a:lnTo>
                    <a:lnTo>
                      <a:pt x="818819" y="177800"/>
                    </a:lnTo>
                    <a:lnTo>
                      <a:pt x="794219" y="165100"/>
                    </a:lnTo>
                    <a:lnTo>
                      <a:pt x="785469" y="165100"/>
                    </a:lnTo>
                    <a:lnTo>
                      <a:pt x="776490" y="152400"/>
                    </a:lnTo>
                    <a:lnTo>
                      <a:pt x="754011" y="152400"/>
                    </a:lnTo>
                    <a:lnTo>
                      <a:pt x="753643" y="152400"/>
                    </a:lnTo>
                    <a:lnTo>
                      <a:pt x="733361" y="137642"/>
                    </a:lnTo>
                    <a:lnTo>
                      <a:pt x="743280" y="152400"/>
                    </a:lnTo>
                    <a:lnTo>
                      <a:pt x="725512" y="152400"/>
                    </a:lnTo>
                    <a:lnTo>
                      <a:pt x="699833" y="138912"/>
                    </a:lnTo>
                    <a:lnTo>
                      <a:pt x="700659" y="139700"/>
                    </a:lnTo>
                    <a:lnTo>
                      <a:pt x="715378" y="152400"/>
                    </a:lnTo>
                    <a:lnTo>
                      <a:pt x="731672" y="165100"/>
                    </a:lnTo>
                    <a:lnTo>
                      <a:pt x="749744" y="177800"/>
                    </a:lnTo>
                    <a:lnTo>
                      <a:pt x="769772" y="190500"/>
                    </a:lnTo>
                    <a:lnTo>
                      <a:pt x="766343" y="177800"/>
                    </a:lnTo>
                    <a:lnTo>
                      <a:pt x="762990" y="177800"/>
                    </a:lnTo>
                    <a:lnTo>
                      <a:pt x="759968" y="165100"/>
                    </a:lnTo>
                    <a:lnTo>
                      <a:pt x="801916" y="190500"/>
                    </a:lnTo>
                    <a:lnTo>
                      <a:pt x="840511" y="228600"/>
                    </a:lnTo>
                    <a:lnTo>
                      <a:pt x="866317" y="266700"/>
                    </a:lnTo>
                    <a:lnTo>
                      <a:pt x="890193" y="266700"/>
                    </a:lnTo>
                    <a:lnTo>
                      <a:pt x="898309" y="279400"/>
                    </a:lnTo>
                    <a:lnTo>
                      <a:pt x="909548" y="292100"/>
                    </a:lnTo>
                    <a:lnTo>
                      <a:pt x="922464" y="304800"/>
                    </a:lnTo>
                    <a:lnTo>
                      <a:pt x="935609" y="317500"/>
                    </a:lnTo>
                    <a:lnTo>
                      <a:pt x="948067" y="330200"/>
                    </a:lnTo>
                    <a:lnTo>
                      <a:pt x="958659" y="342900"/>
                    </a:lnTo>
                    <a:lnTo>
                      <a:pt x="966177" y="342900"/>
                    </a:lnTo>
                    <a:lnTo>
                      <a:pt x="969403" y="355600"/>
                    </a:lnTo>
                    <a:lnTo>
                      <a:pt x="999172" y="368300"/>
                    </a:lnTo>
                    <a:close/>
                  </a:path>
                  <a:path w="3363594" h="6311900">
                    <a:moveTo>
                      <a:pt x="1021346" y="56997"/>
                    </a:moveTo>
                    <a:lnTo>
                      <a:pt x="1006652" y="41884"/>
                    </a:lnTo>
                    <a:lnTo>
                      <a:pt x="1010691" y="44526"/>
                    </a:lnTo>
                    <a:lnTo>
                      <a:pt x="1004824" y="38100"/>
                    </a:lnTo>
                    <a:lnTo>
                      <a:pt x="1002969" y="38100"/>
                    </a:lnTo>
                    <a:lnTo>
                      <a:pt x="988796" y="27647"/>
                    </a:lnTo>
                    <a:lnTo>
                      <a:pt x="988796" y="38100"/>
                    </a:lnTo>
                    <a:lnTo>
                      <a:pt x="987107" y="38100"/>
                    </a:lnTo>
                    <a:lnTo>
                      <a:pt x="982853" y="25400"/>
                    </a:lnTo>
                    <a:lnTo>
                      <a:pt x="983107" y="25400"/>
                    </a:lnTo>
                    <a:lnTo>
                      <a:pt x="988796" y="38100"/>
                    </a:lnTo>
                    <a:lnTo>
                      <a:pt x="988796" y="27647"/>
                    </a:lnTo>
                    <a:lnTo>
                      <a:pt x="985761" y="25400"/>
                    </a:lnTo>
                    <a:lnTo>
                      <a:pt x="968552" y="12700"/>
                    </a:lnTo>
                    <a:lnTo>
                      <a:pt x="960031" y="12700"/>
                    </a:lnTo>
                    <a:lnTo>
                      <a:pt x="974648" y="25400"/>
                    </a:lnTo>
                    <a:lnTo>
                      <a:pt x="984186" y="38100"/>
                    </a:lnTo>
                    <a:lnTo>
                      <a:pt x="988885" y="44107"/>
                    </a:lnTo>
                    <a:lnTo>
                      <a:pt x="998296" y="50800"/>
                    </a:lnTo>
                    <a:lnTo>
                      <a:pt x="1021346" y="56997"/>
                    </a:lnTo>
                    <a:close/>
                  </a:path>
                  <a:path w="3363594" h="6311900">
                    <a:moveTo>
                      <a:pt x="1027214" y="12700"/>
                    </a:moveTo>
                    <a:lnTo>
                      <a:pt x="1012952" y="0"/>
                    </a:lnTo>
                    <a:lnTo>
                      <a:pt x="994117" y="0"/>
                    </a:lnTo>
                    <a:lnTo>
                      <a:pt x="1006970" y="12700"/>
                    </a:lnTo>
                    <a:lnTo>
                      <a:pt x="1027214" y="12700"/>
                    </a:lnTo>
                    <a:close/>
                  </a:path>
                  <a:path w="3363594" h="6311900">
                    <a:moveTo>
                      <a:pt x="1066495" y="25400"/>
                    </a:moveTo>
                    <a:lnTo>
                      <a:pt x="1044346" y="12700"/>
                    </a:lnTo>
                    <a:lnTo>
                      <a:pt x="1040790" y="12700"/>
                    </a:lnTo>
                    <a:lnTo>
                      <a:pt x="1066495" y="25400"/>
                    </a:lnTo>
                    <a:close/>
                  </a:path>
                  <a:path w="3363594" h="6311900">
                    <a:moveTo>
                      <a:pt x="1111745" y="483806"/>
                    </a:moveTo>
                    <a:lnTo>
                      <a:pt x="1110678" y="482600"/>
                    </a:lnTo>
                    <a:lnTo>
                      <a:pt x="1100010" y="469900"/>
                    </a:lnTo>
                    <a:lnTo>
                      <a:pt x="1089888" y="457200"/>
                    </a:lnTo>
                    <a:lnTo>
                      <a:pt x="1109814" y="482600"/>
                    </a:lnTo>
                    <a:lnTo>
                      <a:pt x="1111745" y="483806"/>
                    </a:lnTo>
                    <a:close/>
                  </a:path>
                  <a:path w="3363594" h="6311900">
                    <a:moveTo>
                      <a:pt x="1175778" y="215900"/>
                    </a:moveTo>
                    <a:lnTo>
                      <a:pt x="1156258" y="203200"/>
                    </a:lnTo>
                    <a:lnTo>
                      <a:pt x="1150772" y="203200"/>
                    </a:lnTo>
                    <a:lnTo>
                      <a:pt x="1158303" y="213868"/>
                    </a:lnTo>
                    <a:lnTo>
                      <a:pt x="1160678" y="215900"/>
                    </a:lnTo>
                    <a:lnTo>
                      <a:pt x="1175778" y="215900"/>
                    </a:lnTo>
                    <a:close/>
                  </a:path>
                  <a:path w="3363594" h="6311900">
                    <a:moveTo>
                      <a:pt x="1222273" y="601510"/>
                    </a:moveTo>
                    <a:lnTo>
                      <a:pt x="1209370" y="584200"/>
                    </a:lnTo>
                    <a:lnTo>
                      <a:pt x="1190015" y="558800"/>
                    </a:lnTo>
                    <a:lnTo>
                      <a:pt x="1170508" y="546100"/>
                    </a:lnTo>
                    <a:lnTo>
                      <a:pt x="1150366" y="520700"/>
                    </a:lnTo>
                    <a:lnTo>
                      <a:pt x="1130058" y="495300"/>
                    </a:lnTo>
                    <a:lnTo>
                      <a:pt x="1111745" y="483806"/>
                    </a:lnTo>
                    <a:lnTo>
                      <a:pt x="1121829" y="495300"/>
                    </a:lnTo>
                    <a:lnTo>
                      <a:pt x="1133411" y="508000"/>
                    </a:lnTo>
                    <a:lnTo>
                      <a:pt x="1222273" y="601510"/>
                    </a:lnTo>
                    <a:close/>
                  </a:path>
                  <a:path w="3363594" h="6311900">
                    <a:moveTo>
                      <a:pt x="1232801" y="612749"/>
                    </a:moveTo>
                    <a:lnTo>
                      <a:pt x="1229969" y="609600"/>
                    </a:lnTo>
                    <a:lnTo>
                      <a:pt x="1222273" y="601510"/>
                    </a:lnTo>
                    <a:lnTo>
                      <a:pt x="1228293" y="609600"/>
                    </a:lnTo>
                    <a:lnTo>
                      <a:pt x="1232801" y="612749"/>
                    </a:lnTo>
                    <a:close/>
                  </a:path>
                  <a:path w="3363594" h="6311900">
                    <a:moveTo>
                      <a:pt x="1248829" y="6072314"/>
                    </a:moveTo>
                    <a:lnTo>
                      <a:pt x="1248410" y="6070600"/>
                    </a:lnTo>
                    <a:lnTo>
                      <a:pt x="1245920" y="6073254"/>
                    </a:lnTo>
                    <a:lnTo>
                      <a:pt x="1248829" y="6072314"/>
                    </a:lnTo>
                    <a:close/>
                  </a:path>
                  <a:path w="3363594" h="6311900">
                    <a:moveTo>
                      <a:pt x="1259649" y="6050267"/>
                    </a:moveTo>
                    <a:lnTo>
                      <a:pt x="1213205" y="6066345"/>
                    </a:lnTo>
                    <a:lnTo>
                      <a:pt x="1170444" y="6080163"/>
                    </a:lnTo>
                    <a:lnTo>
                      <a:pt x="1130871" y="6092075"/>
                    </a:lnTo>
                    <a:lnTo>
                      <a:pt x="1094041" y="6102413"/>
                    </a:lnTo>
                    <a:lnTo>
                      <a:pt x="1026553" y="6118923"/>
                    </a:lnTo>
                    <a:lnTo>
                      <a:pt x="964184" y="6130569"/>
                    </a:lnTo>
                    <a:lnTo>
                      <a:pt x="903287" y="6137567"/>
                    </a:lnTo>
                    <a:lnTo>
                      <a:pt x="872540" y="6138672"/>
                    </a:lnTo>
                    <a:lnTo>
                      <a:pt x="841197" y="6138100"/>
                    </a:lnTo>
                    <a:lnTo>
                      <a:pt x="808672" y="6135128"/>
                    </a:lnTo>
                    <a:lnTo>
                      <a:pt x="774560" y="6129515"/>
                    </a:lnTo>
                    <a:lnTo>
                      <a:pt x="738936" y="6120676"/>
                    </a:lnTo>
                    <a:lnTo>
                      <a:pt x="701916" y="6108014"/>
                    </a:lnTo>
                    <a:lnTo>
                      <a:pt x="711250" y="6112878"/>
                    </a:lnTo>
                    <a:lnTo>
                      <a:pt x="750011" y="6130010"/>
                    </a:lnTo>
                    <a:lnTo>
                      <a:pt x="815822" y="6145454"/>
                    </a:lnTo>
                    <a:lnTo>
                      <a:pt x="857173" y="6147346"/>
                    </a:lnTo>
                    <a:lnTo>
                      <a:pt x="895908" y="6146482"/>
                    </a:lnTo>
                    <a:lnTo>
                      <a:pt x="939927" y="6142736"/>
                    </a:lnTo>
                    <a:lnTo>
                      <a:pt x="995146" y="6134278"/>
                    </a:lnTo>
                    <a:lnTo>
                      <a:pt x="1064856" y="6118644"/>
                    </a:lnTo>
                    <a:lnTo>
                      <a:pt x="1108837" y="6106198"/>
                    </a:lnTo>
                    <a:lnTo>
                      <a:pt x="1155141" y="6091136"/>
                    </a:lnTo>
                    <a:lnTo>
                      <a:pt x="1205014" y="6072721"/>
                    </a:lnTo>
                    <a:lnTo>
                      <a:pt x="1259649" y="6050267"/>
                    </a:lnTo>
                    <a:close/>
                  </a:path>
                  <a:path w="3363594" h="6311900">
                    <a:moveTo>
                      <a:pt x="1264666" y="292100"/>
                    </a:moveTo>
                    <a:lnTo>
                      <a:pt x="1247482" y="276542"/>
                    </a:lnTo>
                    <a:lnTo>
                      <a:pt x="1257046" y="292100"/>
                    </a:lnTo>
                    <a:lnTo>
                      <a:pt x="1264666" y="292100"/>
                    </a:lnTo>
                    <a:close/>
                  </a:path>
                  <a:path w="3363594" h="6311900">
                    <a:moveTo>
                      <a:pt x="1278369" y="3632200"/>
                    </a:moveTo>
                    <a:lnTo>
                      <a:pt x="1256042" y="3632200"/>
                    </a:lnTo>
                    <a:lnTo>
                      <a:pt x="1221447" y="3657600"/>
                    </a:lnTo>
                    <a:lnTo>
                      <a:pt x="1278369" y="3632200"/>
                    </a:lnTo>
                    <a:close/>
                  </a:path>
                  <a:path w="3363594" h="6311900">
                    <a:moveTo>
                      <a:pt x="1286827" y="292100"/>
                    </a:moveTo>
                    <a:lnTo>
                      <a:pt x="1266456" y="266700"/>
                    </a:lnTo>
                    <a:lnTo>
                      <a:pt x="1276324" y="279400"/>
                    </a:lnTo>
                    <a:lnTo>
                      <a:pt x="1286103" y="292100"/>
                    </a:lnTo>
                    <a:lnTo>
                      <a:pt x="1286827" y="292100"/>
                    </a:lnTo>
                    <a:close/>
                  </a:path>
                  <a:path w="3363594" h="6311900">
                    <a:moveTo>
                      <a:pt x="1296263" y="485203"/>
                    </a:moveTo>
                    <a:lnTo>
                      <a:pt x="1294218" y="482600"/>
                    </a:lnTo>
                    <a:lnTo>
                      <a:pt x="1292161" y="482600"/>
                    </a:lnTo>
                    <a:lnTo>
                      <a:pt x="1296263" y="485203"/>
                    </a:lnTo>
                    <a:close/>
                  </a:path>
                  <a:path w="3363594" h="6311900">
                    <a:moveTo>
                      <a:pt x="1321752" y="3625837"/>
                    </a:moveTo>
                    <a:lnTo>
                      <a:pt x="1297673" y="3632200"/>
                    </a:lnTo>
                    <a:lnTo>
                      <a:pt x="1307185" y="3632200"/>
                    </a:lnTo>
                    <a:lnTo>
                      <a:pt x="1321752" y="3625837"/>
                    </a:lnTo>
                    <a:close/>
                  </a:path>
                  <a:path w="3363594" h="6311900">
                    <a:moveTo>
                      <a:pt x="1322019" y="508000"/>
                    </a:moveTo>
                    <a:lnTo>
                      <a:pt x="1312113" y="495300"/>
                    </a:lnTo>
                    <a:lnTo>
                      <a:pt x="1296263" y="485203"/>
                    </a:lnTo>
                    <a:lnTo>
                      <a:pt x="1304137" y="495300"/>
                    </a:lnTo>
                    <a:lnTo>
                      <a:pt x="1322019" y="508000"/>
                    </a:lnTo>
                    <a:close/>
                  </a:path>
                  <a:path w="3363594" h="6311900">
                    <a:moveTo>
                      <a:pt x="1345768" y="3619500"/>
                    </a:moveTo>
                    <a:lnTo>
                      <a:pt x="1336281" y="3619500"/>
                    </a:lnTo>
                    <a:lnTo>
                      <a:pt x="1321752" y="3625837"/>
                    </a:lnTo>
                    <a:lnTo>
                      <a:pt x="1345768" y="3619500"/>
                    </a:lnTo>
                    <a:close/>
                  </a:path>
                  <a:path w="3363594" h="6311900">
                    <a:moveTo>
                      <a:pt x="1383741" y="825500"/>
                    </a:moveTo>
                    <a:lnTo>
                      <a:pt x="1373632" y="800100"/>
                    </a:lnTo>
                    <a:lnTo>
                      <a:pt x="1369618" y="795845"/>
                    </a:lnTo>
                    <a:lnTo>
                      <a:pt x="1383487" y="825500"/>
                    </a:lnTo>
                    <a:lnTo>
                      <a:pt x="1383741" y="825500"/>
                    </a:lnTo>
                    <a:close/>
                  </a:path>
                  <a:path w="3363594" h="6311900">
                    <a:moveTo>
                      <a:pt x="1390929" y="520700"/>
                    </a:moveTo>
                    <a:lnTo>
                      <a:pt x="1385430" y="511987"/>
                    </a:lnTo>
                    <a:lnTo>
                      <a:pt x="1384909" y="511695"/>
                    </a:lnTo>
                    <a:lnTo>
                      <a:pt x="1390878" y="520700"/>
                    </a:lnTo>
                    <a:close/>
                  </a:path>
                  <a:path w="3363594" h="6311900">
                    <a:moveTo>
                      <a:pt x="1391856" y="508000"/>
                    </a:moveTo>
                    <a:lnTo>
                      <a:pt x="1386065" y="495300"/>
                    </a:lnTo>
                    <a:lnTo>
                      <a:pt x="1390294" y="506247"/>
                    </a:lnTo>
                    <a:lnTo>
                      <a:pt x="1391856" y="508000"/>
                    </a:lnTo>
                    <a:close/>
                  </a:path>
                  <a:path w="3363594" h="6311900">
                    <a:moveTo>
                      <a:pt x="1398587" y="477024"/>
                    </a:moveTo>
                    <a:lnTo>
                      <a:pt x="1338186" y="406400"/>
                    </a:lnTo>
                    <a:lnTo>
                      <a:pt x="1329524" y="393700"/>
                    </a:lnTo>
                    <a:lnTo>
                      <a:pt x="1320558" y="381000"/>
                    </a:lnTo>
                    <a:lnTo>
                      <a:pt x="1311338" y="381000"/>
                    </a:lnTo>
                    <a:lnTo>
                      <a:pt x="1301902" y="368300"/>
                    </a:lnTo>
                    <a:lnTo>
                      <a:pt x="1262799" y="330200"/>
                    </a:lnTo>
                    <a:lnTo>
                      <a:pt x="1240739" y="292100"/>
                    </a:lnTo>
                    <a:lnTo>
                      <a:pt x="1160678" y="215900"/>
                    </a:lnTo>
                    <a:lnTo>
                      <a:pt x="1159738" y="215900"/>
                    </a:lnTo>
                    <a:lnTo>
                      <a:pt x="1158303" y="213868"/>
                    </a:lnTo>
                    <a:lnTo>
                      <a:pt x="1145819" y="203200"/>
                    </a:lnTo>
                    <a:lnTo>
                      <a:pt x="1115961" y="177800"/>
                    </a:lnTo>
                    <a:lnTo>
                      <a:pt x="1139736" y="190500"/>
                    </a:lnTo>
                    <a:lnTo>
                      <a:pt x="1156258" y="203200"/>
                    </a:lnTo>
                    <a:lnTo>
                      <a:pt x="1172349" y="203200"/>
                    </a:lnTo>
                    <a:lnTo>
                      <a:pt x="1190142" y="215900"/>
                    </a:lnTo>
                    <a:lnTo>
                      <a:pt x="1201534" y="228600"/>
                    </a:lnTo>
                    <a:lnTo>
                      <a:pt x="1205458" y="235635"/>
                    </a:lnTo>
                    <a:lnTo>
                      <a:pt x="1177632" y="215900"/>
                    </a:lnTo>
                    <a:lnTo>
                      <a:pt x="1175778" y="215900"/>
                    </a:lnTo>
                    <a:lnTo>
                      <a:pt x="1208506" y="241300"/>
                    </a:lnTo>
                    <a:lnTo>
                      <a:pt x="1247482" y="276542"/>
                    </a:lnTo>
                    <a:lnTo>
                      <a:pt x="1241412" y="266700"/>
                    </a:lnTo>
                    <a:lnTo>
                      <a:pt x="1193279" y="215900"/>
                    </a:lnTo>
                    <a:lnTo>
                      <a:pt x="1163802" y="190500"/>
                    </a:lnTo>
                    <a:lnTo>
                      <a:pt x="1116749" y="152400"/>
                    </a:lnTo>
                    <a:lnTo>
                      <a:pt x="1101458" y="139700"/>
                    </a:lnTo>
                    <a:lnTo>
                      <a:pt x="1086548" y="127000"/>
                    </a:lnTo>
                    <a:lnTo>
                      <a:pt x="1072045" y="114300"/>
                    </a:lnTo>
                    <a:lnTo>
                      <a:pt x="1048550" y="101600"/>
                    </a:lnTo>
                    <a:lnTo>
                      <a:pt x="1025042" y="88900"/>
                    </a:lnTo>
                    <a:lnTo>
                      <a:pt x="1026629" y="88900"/>
                    </a:lnTo>
                    <a:lnTo>
                      <a:pt x="1024610" y="76200"/>
                    </a:lnTo>
                    <a:lnTo>
                      <a:pt x="1022565" y="76200"/>
                    </a:lnTo>
                    <a:lnTo>
                      <a:pt x="1022565" y="101600"/>
                    </a:lnTo>
                    <a:lnTo>
                      <a:pt x="989139" y="76200"/>
                    </a:lnTo>
                    <a:lnTo>
                      <a:pt x="963409" y="50800"/>
                    </a:lnTo>
                    <a:lnTo>
                      <a:pt x="953312" y="43916"/>
                    </a:lnTo>
                    <a:lnTo>
                      <a:pt x="984504" y="63500"/>
                    </a:lnTo>
                    <a:lnTo>
                      <a:pt x="1010894" y="88900"/>
                    </a:lnTo>
                    <a:lnTo>
                      <a:pt x="1022565" y="101600"/>
                    </a:lnTo>
                    <a:lnTo>
                      <a:pt x="1022565" y="76200"/>
                    </a:lnTo>
                    <a:lnTo>
                      <a:pt x="1019657" y="76200"/>
                    </a:lnTo>
                    <a:lnTo>
                      <a:pt x="1012482" y="63500"/>
                    </a:lnTo>
                    <a:lnTo>
                      <a:pt x="1003757" y="63500"/>
                    </a:lnTo>
                    <a:lnTo>
                      <a:pt x="994117" y="50800"/>
                    </a:lnTo>
                    <a:lnTo>
                      <a:pt x="988885" y="44107"/>
                    </a:lnTo>
                    <a:lnTo>
                      <a:pt x="980440" y="38100"/>
                    </a:lnTo>
                    <a:lnTo>
                      <a:pt x="962583" y="25400"/>
                    </a:lnTo>
                    <a:lnTo>
                      <a:pt x="934110" y="25400"/>
                    </a:lnTo>
                    <a:lnTo>
                      <a:pt x="927201" y="23126"/>
                    </a:lnTo>
                    <a:lnTo>
                      <a:pt x="944029" y="38100"/>
                    </a:lnTo>
                    <a:lnTo>
                      <a:pt x="929881" y="38100"/>
                    </a:lnTo>
                    <a:lnTo>
                      <a:pt x="936205" y="50800"/>
                    </a:lnTo>
                    <a:lnTo>
                      <a:pt x="943508" y="63500"/>
                    </a:lnTo>
                    <a:lnTo>
                      <a:pt x="950874" y="63500"/>
                    </a:lnTo>
                    <a:lnTo>
                      <a:pt x="957402" y="76200"/>
                    </a:lnTo>
                    <a:lnTo>
                      <a:pt x="962152" y="88900"/>
                    </a:lnTo>
                    <a:lnTo>
                      <a:pt x="957072" y="88900"/>
                    </a:lnTo>
                    <a:lnTo>
                      <a:pt x="981494" y="114300"/>
                    </a:lnTo>
                    <a:lnTo>
                      <a:pt x="1005954" y="127000"/>
                    </a:lnTo>
                    <a:lnTo>
                      <a:pt x="1054557" y="177800"/>
                    </a:lnTo>
                    <a:lnTo>
                      <a:pt x="1125778" y="241300"/>
                    </a:lnTo>
                    <a:lnTo>
                      <a:pt x="1137539" y="241300"/>
                    </a:lnTo>
                    <a:lnTo>
                      <a:pt x="1149045" y="254000"/>
                    </a:lnTo>
                    <a:lnTo>
                      <a:pt x="1127696" y="229781"/>
                    </a:lnTo>
                    <a:lnTo>
                      <a:pt x="1148702" y="241300"/>
                    </a:lnTo>
                    <a:lnTo>
                      <a:pt x="1173187" y="266700"/>
                    </a:lnTo>
                    <a:lnTo>
                      <a:pt x="1193863" y="292100"/>
                    </a:lnTo>
                    <a:lnTo>
                      <a:pt x="1201216" y="292100"/>
                    </a:lnTo>
                    <a:lnTo>
                      <a:pt x="1230668" y="330200"/>
                    </a:lnTo>
                    <a:lnTo>
                      <a:pt x="1258303" y="355600"/>
                    </a:lnTo>
                    <a:lnTo>
                      <a:pt x="1273771" y="381000"/>
                    </a:lnTo>
                    <a:lnTo>
                      <a:pt x="1306283" y="406400"/>
                    </a:lnTo>
                    <a:lnTo>
                      <a:pt x="1327886" y="432384"/>
                    </a:lnTo>
                    <a:lnTo>
                      <a:pt x="1365453" y="457200"/>
                    </a:lnTo>
                    <a:lnTo>
                      <a:pt x="1398587" y="477024"/>
                    </a:lnTo>
                    <a:close/>
                  </a:path>
                  <a:path w="3363594" h="6311900">
                    <a:moveTo>
                      <a:pt x="1434439" y="498475"/>
                    </a:moveTo>
                    <a:lnTo>
                      <a:pt x="1431861" y="495300"/>
                    </a:lnTo>
                    <a:lnTo>
                      <a:pt x="1406423" y="469900"/>
                    </a:lnTo>
                    <a:lnTo>
                      <a:pt x="1414335" y="486410"/>
                    </a:lnTo>
                    <a:lnTo>
                      <a:pt x="1429207" y="495300"/>
                    </a:lnTo>
                    <a:lnTo>
                      <a:pt x="1434439" y="498475"/>
                    </a:lnTo>
                    <a:close/>
                  </a:path>
                  <a:path w="3363594" h="6311900">
                    <a:moveTo>
                      <a:pt x="1479334" y="562648"/>
                    </a:moveTo>
                    <a:lnTo>
                      <a:pt x="1470469" y="546100"/>
                    </a:lnTo>
                    <a:lnTo>
                      <a:pt x="1457045" y="533400"/>
                    </a:lnTo>
                    <a:lnTo>
                      <a:pt x="1443913" y="520700"/>
                    </a:lnTo>
                    <a:lnTo>
                      <a:pt x="1431086" y="508000"/>
                    </a:lnTo>
                    <a:lnTo>
                      <a:pt x="1418590" y="495300"/>
                    </a:lnTo>
                    <a:lnTo>
                      <a:pt x="1414335" y="486410"/>
                    </a:lnTo>
                    <a:lnTo>
                      <a:pt x="1398587" y="477024"/>
                    </a:lnTo>
                    <a:lnTo>
                      <a:pt x="1403350" y="482600"/>
                    </a:lnTo>
                    <a:lnTo>
                      <a:pt x="1432369" y="520700"/>
                    </a:lnTo>
                    <a:lnTo>
                      <a:pt x="1460042" y="546100"/>
                    </a:lnTo>
                    <a:lnTo>
                      <a:pt x="1466938" y="546100"/>
                    </a:lnTo>
                    <a:lnTo>
                      <a:pt x="1476514" y="558800"/>
                    </a:lnTo>
                    <a:lnTo>
                      <a:pt x="1479334" y="562648"/>
                    </a:lnTo>
                    <a:close/>
                  </a:path>
                  <a:path w="3363594" h="6311900">
                    <a:moveTo>
                      <a:pt x="1541589" y="609600"/>
                    </a:moveTo>
                    <a:lnTo>
                      <a:pt x="1531747" y="596900"/>
                    </a:lnTo>
                    <a:lnTo>
                      <a:pt x="1514309" y="571500"/>
                    </a:lnTo>
                    <a:lnTo>
                      <a:pt x="1511185" y="571500"/>
                    </a:lnTo>
                    <a:lnTo>
                      <a:pt x="1501025" y="560641"/>
                    </a:lnTo>
                    <a:lnTo>
                      <a:pt x="1498765" y="558800"/>
                    </a:lnTo>
                    <a:lnTo>
                      <a:pt x="1497215" y="556552"/>
                    </a:lnTo>
                    <a:lnTo>
                      <a:pt x="1487512" y="546100"/>
                    </a:lnTo>
                    <a:lnTo>
                      <a:pt x="1476311" y="533400"/>
                    </a:lnTo>
                    <a:lnTo>
                      <a:pt x="1466062" y="533400"/>
                    </a:lnTo>
                    <a:lnTo>
                      <a:pt x="1457198" y="520700"/>
                    </a:lnTo>
                    <a:lnTo>
                      <a:pt x="1450073" y="508000"/>
                    </a:lnTo>
                    <a:lnTo>
                      <a:pt x="1434439" y="498475"/>
                    </a:lnTo>
                    <a:lnTo>
                      <a:pt x="1462722" y="533400"/>
                    </a:lnTo>
                    <a:lnTo>
                      <a:pt x="1497698" y="571500"/>
                    </a:lnTo>
                    <a:lnTo>
                      <a:pt x="1522869" y="596900"/>
                    </a:lnTo>
                    <a:lnTo>
                      <a:pt x="1525231" y="596900"/>
                    </a:lnTo>
                    <a:lnTo>
                      <a:pt x="1527441" y="601510"/>
                    </a:lnTo>
                    <a:lnTo>
                      <a:pt x="1535442" y="609600"/>
                    </a:lnTo>
                    <a:lnTo>
                      <a:pt x="1541589" y="609600"/>
                    </a:lnTo>
                    <a:close/>
                  </a:path>
                  <a:path w="3363594" h="6311900">
                    <a:moveTo>
                      <a:pt x="1541780" y="3581400"/>
                    </a:moveTo>
                    <a:lnTo>
                      <a:pt x="1487995" y="3581400"/>
                    </a:lnTo>
                    <a:lnTo>
                      <a:pt x="1444510" y="3594100"/>
                    </a:lnTo>
                    <a:lnTo>
                      <a:pt x="1458874" y="3594100"/>
                    </a:lnTo>
                    <a:lnTo>
                      <a:pt x="1399692" y="3606800"/>
                    </a:lnTo>
                    <a:lnTo>
                      <a:pt x="1345768" y="3619500"/>
                    </a:lnTo>
                    <a:lnTo>
                      <a:pt x="1367421" y="3619500"/>
                    </a:lnTo>
                    <a:lnTo>
                      <a:pt x="1401152" y="3606800"/>
                    </a:lnTo>
                    <a:lnTo>
                      <a:pt x="1436052" y="3606800"/>
                    </a:lnTo>
                    <a:lnTo>
                      <a:pt x="1471523" y="3594100"/>
                    </a:lnTo>
                    <a:lnTo>
                      <a:pt x="1524558" y="3594100"/>
                    </a:lnTo>
                    <a:lnTo>
                      <a:pt x="1541780" y="3581400"/>
                    </a:lnTo>
                    <a:close/>
                  </a:path>
                  <a:path w="3363594" h="6311900">
                    <a:moveTo>
                      <a:pt x="1551419" y="622274"/>
                    </a:moveTo>
                    <a:lnTo>
                      <a:pt x="1548295" y="609600"/>
                    </a:lnTo>
                    <a:lnTo>
                      <a:pt x="1541589" y="609600"/>
                    </a:lnTo>
                    <a:lnTo>
                      <a:pt x="1551419" y="622274"/>
                    </a:lnTo>
                    <a:close/>
                  </a:path>
                  <a:path w="3363594" h="6311900">
                    <a:moveTo>
                      <a:pt x="1608416" y="711301"/>
                    </a:moveTo>
                    <a:lnTo>
                      <a:pt x="1600085" y="698500"/>
                    </a:lnTo>
                    <a:lnTo>
                      <a:pt x="1567446" y="660400"/>
                    </a:lnTo>
                    <a:lnTo>
                      <a:pt x="1559445" y="647700"/>
                    </a:lnTo>
                    <a:lnTo>
                      <a:pt x="1535442" y="609600"/>
                    </a:lnTo>
                    <a:lnTo>
                      <a:pt x="1531340" y="609600"/>
                    </a:lnTo>
                    <a:lnTo>
                      <a:pt x="1530311" y="607466"/>
                    </a:lnTo>
                    <a:lnTo>
                      <a:pt x="1530311" y="647700"/>
                    </a:lnTo>
                    <a:lnTo>
                      <a:pt x="1512316" y="635000"/>
                    </a:lnTo>
                    <a:lnTo>
                      <a:pt x="1519529" y="635000"/>
                    </a:lnTo>
                    <a:lnTo>
                      <a:pt x="1530311" y="647700"/>
                    </a:lnTo>
                    <a:lnTo>
                      <a:pt x="1530311" y="607466"/>
                    </a:lnTo>
                    <a:lnTo>
                      <a:pt x="1527441" y="601510"/>
                    </a:lnTo>
                    <a:lnTo>
                      <a:pt x="1522869" y="596900"/>
                    </a:lnTo>
                    <a:lnTo>
                      <a:pt x="1518500" y="596900"/>
                    </a:lnTo>
                    <a:lnTo>
                      <a:pt x="1503286" y="584200"/>
                    </a:lnTo>
                    <a:lnTo>
                      <a:pt x="1494751" y="571500"/>
                    </a:lnTo>
                    <a:lnTo>
                      <a:pt x="1490738" y="571500"/>
                    </a:lnTo>
                    <a:lnTo>
                      <a:pt x="1496034" y="581507"/>
                    </a:lnTo>
                    <a:lnTo>
                      <a:pt x="1486293" y="571500"/>
                    </a:lnTo>
                    <a:lnTo>
                      <a:pt x="1484630" y="569887"/>
                    </a:lnTo>
                    <a:lnTo>
                      <a:pt x="1479334" y="562648"/>
                    </a:lnTo>
                    <a:lnTo>
                      <a:pt x="1481670" y="567029"/>
                    </a:lnTo>
                    <a:lnTo>
                      <a:pt x="1460042" y="546100"/>
                    </a:lnTo>
                    <a:lnTo>
                      <a:pt x="1451063" y="546100"/>
                    </a:lnTo>
                    <a:lnTo>
                      <a:pt x="1463014" y="558800"/>
                    </a:lnTo>
                    <a:lnTo>
                      <a:pt x="1495602" y="596900"/>
                    </a:lnTo>
                    <a:lnTo>
                      <a:pt x="1456232" y="558800"/>
                    </a:lnTo>
                    <a:lnTo>
                      <a:pt x="1441691" y="546100"/>
                    </a:lnTo>
                    <a:lnTo>
                      <a:pt x="1429067" y="546100"/>
                    </a:lnTo>
                    <a:lnTo>
                      <a:pt x="1423123" y="533400"/>
                    </a:lnTo>
                    <a:lnTo>
                      <a:pt x="1413624" y="533400"/>
                    </a:lnTo>
                    <a:lnTo>
                      <a:pt x="1409077" y="529018"/>
                    </a:lnTo>
                    <a:lnTo>
                      <a:pt x="1405001" y="520700"/>
                    </a:lnTo>
                    <a:lnTo>
                      <a:pt x="1400429" y="520700"/>
                    </a:lnTo>
                    <a:lnTo>
                      <a:pt x="1394561" y="517296"/>
                    </a:lnTo>
                    <a:lnTo>
                      <a:pt x="1395882" y="520700"/>
                    </a:lnTo>
                    <a:lnTo>
                      <a:pt x="1406601" y="533400"/>
                    </a:lnTo>
                    <a:lnTo>
                      <a:pt x="1418107" y="546100"/>
                    </a:lnTo>
                    <a:lnTo>
                      <a:pt x="1430324" y="558800"/>
                    </a:lnTo>
                    <a:lnTo>
                      <a:pt x="1436662" y="571500"/>
                    </a:lnTo>
                    <a:lnTo>
                      <a:pt x="1443164" y="571500"/>
                    </a:lnTo>
                    <a:lnTo>
                      <a:pt x="1451406" y="587375"/>
                    </a:lnTo>
                    <a:lnTo>
                      <a:pt x="1460741" y="596900"/>
                    </a:lnTo>
                    <a:lnTo>
                      <a:pt x="1473098" y="596900"/>
                    </a:lnTo>
                    <a:lnTo>
                      <a:pt x="1485303" y="609600"/>
                    </a:lnTo>
                    <a:lnTo>
                      <a:pt x="1496974" y="622300"/>
                    </a:lnTo>
                    <a:lnTo>
                      <a:pt x="1501584" y="627430"/>
                    </a:lnTo>
                    <a:lnTo>
                      <a:pt x="1494320" y="622300"/>
                    </a:lnTo>
                    <a:lnTo>
                      <a:pt x="1483029" y="622300"/>
                    </a:lnTo>
                    <a:lnTo>
                      <a:pt x="1489976" y="631926"/>
                    </a:lnTo>
                    <a:lnTo>
                      <a:pt x="1514144" y="647700"/>
                    </a:lnTo>
                    <a:lnTo>
                      <a:pt x="1536458" y="660400"/>
                    </a:lnTo>
                    <a:lnTo>
                      <a:pt x="1548815" y="673100"/>
                    </a:lnTo>
                    <a:lnTo>
                      <a:pt x="1557807" y="673100"/>
                    </a:lnTo>
                    <a:lnTo>
                      <a:pt x="1573314" y="685800"/>
                    </a:lnTo>
                    <a:lnTo>
                      <a:pt x="1587690" y="698500"/>
                    </a:lnTo>
                    <a:lnTo>
                      <a:pt x="1596161" y="706437"/>
                    </a:lnTo>
                    <a:lnTo>
                      <a:pt x="1591424" y="698500"/>
                    </a:lnTo>
                    <a:lnTo>
                      <a:pt x="1608416" y="711301"/>
                    </a:lnTo>
                    <a:close/>
                  </a:path>
                  <a:path w="3363594" h="6311900">
                    <a:moveTo>
                      <a:pt x="1614830" y="723900"/>
                    </a:moveTo>
                    <a:lnTo>
                      <a:pt x="1596161" y="706437"/>
                    </a:lnTo>
                    <a:lnTo>
                      <a:pt x="1599082" y="711301"/>
                    </a:lnTo>
                    <a:lnTo>
                      <a:pt x="1607223" y="723900"/>
                    </a:lnTo>
                    <a:lnTo>
                      <a:pt x="1614830" y="723900"/>
                    </a:lnTo>
                    <a:close/>
                  </a:path>
                  <a:path w="3363594" h="6311900">
                    <a:moveTo>
                      <a:pt x="1619262" y="728294"/>
                    </a:moveTo>
                    <a:lnTo>
                      <a:pt x="1616024" y="723900"/>
                    </a:lnTo>
                    <a:lnTo>
                      <a:pt x="1614830" y="723900"/>
                    </a:lnTo>
                    <a:lnTo>
                      <a:pt x="1619262" y="728294"/>
                    </a:lnTo>
                    <a:close/>
                  </a:path>
                  <a:path w="3363594" h="6311900">
                    <a:moveTo>
                      <a:pt x="1674914" y="800849"/>
                    </a:moveTo>
                    <a:lnTo>
                      <a:pt x="1666189" y="787400"/>
                    </a:lnTo>
                    <a:lnTo>
                      <a:pt x="1634959" y="751433"/>
                    </a:lnTo>
                    <a:lnTo>
                      <a:pt x="1640154" y="762000"/>
                    </a:lnTo>
                    <a:lnTo>
                      <a:pt x="1652168" y="774700"/>
                    </a:lnTo>
                    <a:lnTo>
                      <a:pt x="1663534" y="787400"/>
                    </a:lnTo>
                    <a:lnTo>
                      <a:pt x="1674914" y="800849"/>
                    </a:lnTo>
                    <a:close/>
                  </a:path>
                  <a:path w="3363594" h="6311900">
                    <a:moveTo>
                      <a:pt x="1686318" y="598639"/>
                    </a:moveTo>
                    <a:lnTo>
                      <a:pt x="1675892" y="584200"/>
                    </a:lnTo>
                    <a:lnTo>
                      <a:pt x="1659191" y="572516"/>
                    </a:lnTo>
                    <a:lnTo>
                      <a:pt x="1684616" y="596900"/>
                    </a:lnTo>
                    <a:lnTo>
                      <a:pt x="1686318" y="598639"/>
                    </a:lnTo>
                    <a:close/>
                  </a:path>
                  <a:path w="3363594" h="6311900">
                    <a:moveTo>
                      <a:pt x="1702346" y="615099"/>
                    </a:moveTo>
                    <a:lnTo>
                      <a:pt x="1686318" y="598639"/>
                    </a:lnTo>
                    <a:lnTo>
                      <a:pt x="1694230" y="609600"/>
                    </a:lnTo>
                    <a:lnTo>
                      <a:pt x="1702346" y="615099"/>
                    </a:lnTo>
                    <a:close/>
                  </a:path>
                  <a:path w="3363594" h="6311900">
                    <a:moveTo>
                      <a:pt x="1721535" y="621068"/>
                    </a:moveTo>
                    <a:lnTo>
                      <a:pt x="1713382" y="609600"/>
                    </a:lnTo>
                    <a:lnTo>
                      <a:pt x="1708746" y="609600"/>
                    </a:lnTo>
                    <a:lnTo>
                      <a:pt x="1721535" y="621068"/>
                    </a:lnTo>
                    <a:close/>
                  </a:path>
                  <a:path w="3363594" h="6311900">
                    <a:moveTo>
                      <a:pt x="1721739" y="844156"/>
                    </a:moveTo>
                    <a:lnTo>
                      <a:pt x="1717446" y="838200"/>
                    </a:lnTo>
                    <a:lnTo>
                      <a:pt x="1691373" y="800100"/>
                    </a:lnTo>
                    <a:lnTo>
                      <a:pt x="1671751" y="769975"/>
                    </a:lnTo>
                    <a:lnTo>
                      <a:pt x="1660347" y="762000"/>
                    </a:lnTo>
                    <a:lnTo>
                      <a:pt x="1625117" y="723900"/>
                    </a:lnTo>
                    <a:lnTo>
                      <a:pt x="1608416" y="711301"/>
                    </a:lnTo>
                    <a:lnTo>
                      <a:pt x="1619783" y="728802"/>
                    </a:lnTo>
                    <a:lnTo>
                      <a:pt x="1619262" y="728294"/>
                    </a:lnTo>
                    <a:lnTo>
                      <a:pt x="1620812" y="730389"/>
                    </a:lnTo>
                    <a:lnTo>
                      <a:pt x="1633093" y="749300"/>
                    </a:lnTo>
                    <a:lnTo>
                      <a:pt x="1634959" y="751433"/>
                    </a:lnTo>
                    <a:lnTo>
                      <a:pt x="1631518" y="744448"/>
                    </a:lnTo>
                    <a:lnTo>
                      <a:pt x="1635302" y="749300"/>
                    </a:lnTo>
                    <a:lnTo>
                      <a:pt x="1645767" y="762000"/>
                    </a:lnTo>
                    <a:lnTo>
                      <a:pt x="1656600" y="774700"/>
                    </a:lnTo>
                    <a:lnTo>
                      <a:pt x="1667586" y="787400"/>
                    </a:lnTo>
                    <a:lnTo>
                      <a:pt x="1690827" y="812800"/>
                    </a:lnTo>
                    <a:lnTo>
                      <a:pt x="1715655" y="838200"/>
                    </a:lnTo>
                    <a:lnTo>
                      <a:pt x="1721739" y="844156"/>
                    </a:lnTo>
                    <a:close/>
                  </a:path>
                  <a:path w="3363594" h="6311900">
                    <a:moveTo>
                      <a:pt x="1731378" y="646582"/>
                    </a:moveTo>
                    <a:lnTo>
                      <a:pt x="1712925" y="622274"/>
                    </a:lnTo>
                    <a:lnTo>
                      <a:pt x="1702346" y="615099"/>
                    </a:lnTo>
                    <a:lnTo>
                      <a:pt x="1709343" y="622300"/>
                    </a:lnTo>
                    <a:lnTo>
                      <a:pt x="1730959" y="646303"/>
                    </a:lnTo>
                    <a:lnTo>
                      <a:pt x="1731378" y="646582"/>
                    </a:lnTo>
                    <a:close/>
                  </a:path>
                  <a:path w="3363594" h="6311900">
                    <a:moveTo>
                      <a:pt x="1751228" y="647700"/>
                    </a:moveTo>
                    <a:lnTo>
                      <a:pt x="1721535" y="621068"/>
                    </a:lnTo>
                    <a:lnTo>
                      <a:pt x="1722412" y="622300"/>
                    </a:lnTo>
                    <a:lnTo>
                      <a:pt x="1735010" y="635000"/>
                    </a:lnTo>
                    <a:lnTo>
                      <a:pt x="1750390" y="647700"/>
                    </a:lnTo>
                    <a:lnTo>
                      <a:pt x="1751228" y="647700"/>
                    </a:lnTo>
                    <a:close/>
                  </a:path>
                  <a:path w="3363594" h="6311900">
                    <a:moveTo>
                      <a:pt x="1800517" y="5925210"/>
                    </a:moveTo>
                    <a:lnTo>
                      <a:pt x="1788134" y="5937262"/>
                    </a:lnTo>
                    <a:lnTo>
                      <a:pt x="1775637" y="5949251"/>
                    </a:lnTo>
                    <a:lnTo>
                      <a:pt x="1763026" y="5961138"/>
                    </a:lnTo>
                    <a:lnTo>
                      <a:pt x="1750301" y="5972937"/>
                    </a:lnTo>
                    <a:lnTo>
                      <a:pt x="1771624" y="5955055"/>
                    </a:lnTo>
                    <a:lnTo>
                      <a:pt x="1782191" y="5946025"/>
                    </a:lnTo>
                    <a:lnTo>
                      <a:pt x="1792655" y="5936907"/>
                    </a:lnTo>
                    <a:lnTo>
                      <a:pt x="1800517" y="5925210"/>
                    </a:lnTo>
                    <a:close/>
                  </a:path>
                  <a:path w="3363594" h="6311900">
                    <a:moveTo>
                      <a:pt x="1804250" y="977900"/>
                    </a:moveTo>
                    <a:lnTo>
                      <a:pt x="1790852" y="952500"/>
                    </a:lnTo>
                    <a:lnTo>
                      <a:pt x="1784096" y="944283"/>
                    </a:lnTo>
                    <a:lnTo>
                      <a:pt x="1804250" y="977900"/>
                    </a:lnTo>
                    <a:close/>
                  </a:path>
                  <a:path w="3363594" h="6311900">
                    <a:moveTo>
                      <a:pt x="1837778" y="5880100"/>
                    </a:moveTo>
                    <a:lnTo>
                      <a:pt x="1825459" y="5892800"/>
                    </a:lnTo>
                    <a:lnTo>
                      <a:pt x="1829168" y="5892800"/>
                    </a:lnTo>
                    <a:lnTo>
                      <a:pt x="1837778" y="5880100"/>
                    </a:lnTo>
                    <a:close/>
                  </a:path>
                  <a:path w="3363594" h="6311900">
                    <a:moveTo>
                      <a:pt x="1863788" y="776135"/>
                    </a:moveTo>
                    <a:lnTo>
                      <a:pt x="1862810" y="774700"/>
                    </a:lnTo>
                    <a:lnTo>
                      <a:pt x="1839963" y="749300"/>
                    </a:lnTo>
                    <a:lnTo>
                      <a:pt x="1834832" y="749300"/>
                    </a:lnTo>
                    <a:lnTo>
                      <a:pt x="1863788" y="776135"/>
                    </a:lnTo>
                    <a:close/>
                  </a:path>
                  <a:path w="3363594" h="6311900">
                    <a:moveTo>
                      <a:pt x="1865960" y="5903011"/>
                    </a:moveTo>
                    <a:lnTo>
                      <a:pt x="1836813" y="5928169"/>
                    </a:lnTo>
                    <a:lnTo>
                      <a:pt x="1807286" y="5952972"/>
                    </a:lnTo>
                    <a:lnTo>
                      <a:pt x="1777377" y="5977445"/>
                    </a:lnTo>
                    <a:lnTo>
                      <a:pt x="1747113" y="6001563"/>
                    </a:lnTo>
                    <a:lnTo>
                      <a:pt x="1789074" y="5971184"/>
                    </a:lnTo>
                    <a:lnTo>
                      <a:pt x="1830374" y="5940056"/>
                    </a:lnTo>
                    <a:lnTo>
                      <a:pt x="1865960" y="5903011"/>
                    </a:lnTo>
                    <a:close/>
                  </a:path>
                  <a:path w="3363594" h="6311900">
                    <a:moveTo>
                      <a:pt x="1892579" y="1041400"/>
                    </a:moveTo>
                    <a:lnTo>
                      <a:pt x="1878634" y="1016000"/>
                    </a:lnTo>
                    <a:lnTo>
                      <a:pt x="1867484" y="1003300"/>
                    </a:lnTo>
                    <a:lnTo>
                      <a:pt x="1867306" y="1003109"/>
                    </a:lnTo>
                    <a:lnTo>
                      <a:pt x="1867306" y="1016000"/>
                    </a:lnTo>
                    <a:lnTo>
                      <a:pt x="1862391" y="1016000"/>
                    </a:lnTo>
                    <a:lnTo>
                      <a:pt x="1859102" y="1003300"/>
                    </a:lnTo>
                    <a:lnTo>
                      <a:pt x="1861032" y="1003300"/>
                    </a:lnTo>
                    <a:lnTo>
                      <a:pt x="1867306" y="1016000"/>
                    </a:lnTo>
                    <a:lnTo>
                      <a:pt x="1867306" y="1003109"/>
                    </a:lnTo>
                    <a:lnTo>
                      <a:pt x="1822919" y="952500"/>
                    </a:lnTo>
                    <a:lnTo>
                      <a:pt x="1809178" y="939800"/>
                    </a:lnTo>
                    <a:lnTo>
                      <a:pt x="1781416" y="914400"/>
                    </a:lnTo>
                    <a:lnTo>
                      <a:pt x="1767890" y="889000"/>
                    </a:lnTo>
                    <a:lnTo>
                      <a:pt x="1741538" y="863600"/>
                    </a:lnTo>
                    <a:lnTo>
                      <a:pt x="1721739" y="844156"/>
                    </a:lnTo>
                    <a:lnTo>
                      <a:pt x="1726057" y="850163"/>
                    </a:lnTo>
                    <a:lnTo>
                      <a:pt x="1727263" y="850900"/>
                    </a:lnTo>
                    <a:lnTo>
                      <a:pt x="1728101" y="852995"/>
                    </a:lnTo>
                    <a:lnTo>
                      <a:pt x="1735734" y="863600"/>
                    </a:lnTo>
                    <a:lnTo>
                      <a:pt x="1737334" y="863600"/>
                    </a:lnTo>
                    <a:lnTo>
                      <a:pt x="1739239" y="868464"/>
                    </a:lnTo>
                    <a:lnTo>
                      <a:pt x="1744878" y="876300"/>
                    </a:lnTo>
                    <a:lnTo>
                      <a:pt x="1747329" y="876300"/>
                    </a:lnTo>
                    <a:lnTo>
                      <a:pt x="1767636" y="901700"/>
                    </a:lnTo>
                    <a:lnTo>
                      <a:pt x="1810588" y="952500"/>
                    </a:lnTo>
                    <a:lnTo>
                      <a:pt x="1833232" y="990600"/>
                    </a:lnTo>
                    <a:lnTo>
                      <a:pt x="1870557" y="1028700"/>
                    </a:lnTo>
                    <a:lnTo>
                      <a:pt x="1887245" y="1044498"/>
                    </a:lnTo>
                    <a:lnTo>
                      <a:pt x="1867903" y="1016000"/>
                    </a:lnTo>
                    <a:lnTo>
                      <a:pt x="1873415" y="1016000"/>
                    </a:lnTo>
                    <a:lnTo>
                      <a:pt x="1879358" y="1028700"/>
                    </a:lnTo>
                    <a:lnTo>
                      <a:pt x="1885137" y="1028700"/>
                    </a:lnTo>
                    <a:lnTo>
                      <a:pt x="1890598" y="1041400"/>
                    </a:lnTo>
                    <a:lnTo>
                      <a:pt x="1892579" y="1041400"/>
                    </a:lnTo>
                    <a:close/>
                  </a:path>
                  <a:path w="3363594" h="6311900">
                    <a:moveTo>
                      <a:pt x="1897824" y="1046276"/>
                    </a:moveTo>
                    <a:lnTo>
                      <a:pt x="1895856" y="1041400"/>
                    </a:lnTo>
                    <a:lnTo>
                      <a:pt x="1892579" y="1041400"/>
                    </a:lnTo>
                    <a:lnTo>
                      <a:pt x="1897824" y="1046276"/>
                    </a:lnTo>
                    <a:close/>
                  </a:path>
                  <a:path w="3363594" h="6311900">
                    <a:moveTo>
                      <a:pt x="1932495" y="1101826"/>
                    </a:moveTo>
                    <a:lnTo>
                      <a:pt x="1926577" y="1092200"/>
                    </a:lnTo>
                    <a:lnTo>
                      <a:pt x="1911692" y="1079500"/>
                    </a:lnTo>
                    <a:lnTo>
                      <a:pt x="1897481" y="1054100"/>
                    </a:lnTo>
                    <a:lnTo>
                      <a:pt x="1887245" y="1044498"/>
                    </a:lnTo>
                    <a:lnTo>
                      <a:pt x="1902371" y="1066800"/>
                    </a:lnTo>
                    <a:lnTo>
                      <a:pt x="1921002" y="1092200"/>
                    </a:lnTo>
                    <a:lnTo>
                      <a:pt x="1932495" y="1101826"/>
                    </a:lnTo>
                    <a:close/>
                  </a:path>
                  <a:path w="3363594" h="6311900">
                    <a:moveTo>
                      <a:pt x="1944370" y="1117600"/>
                    </a:moveTo>
                    <a:lnTo>
                      <a:pt x="1936153" y="1104900"/>
                    </a:lnTo>
                    <a:lnTo>
                      <a:pt x="1932495" y="1101826"/>
                    </a:lnTo>
                    <a:lnTo>
                      <a:pt x="1942185" y="1117600"/>
                    </a:lnTo>
                    <a:lnTo>
                      <a:pt x="1944370" y="1117600"/>
                    </a:lnTo>
                    <a:close/>
                  </a:path>
                  <a:path w="3363594" h="6311900">
                    <a:moveTo>
                      <a:pt x="1963547" y="5830519"/>
                    </a:moveTo>
                    <a:lnTo>
                      <a:pt x="1942033" y="5842000"/>
                    </a:lnTo>
                    <a:lnTo>
                      <a:pt x="1921954" y="5867400"/>
                    </a:lnTo>
                    <a:lnTo>
                      <a:pt x="1963547" y="5830519"/>
                    </a:lnTo>
                    <a:close/>
                  </a:path>
                  <a:path w="3363594" h="6311900">
                    <a:moveTo>
                      <a:pt x="1978926" y="2070100"/>
                    </a:moveTo>
                    <a:lnTo>
                      <a:pt x="1956295" y="1996668"/>
                    </a:lnTo>
                    <a:lnTo>
                      <a:pt x="1961857" y="2019300"/>
                    </a:lnTo>
                    <a:lnTo>
                      <a:pt x="1966341" y="2032000"/>
                    </a:lnTo>
                    <a:lnTo>
                      <a:pt x="1970671" y="2044700"/>
                    </a:lnTo>
                    <a:lnTo>
                      <a:pt x="1974875" y="2057400"/>
                    </a:lnTo>
                    <a:lnTo>
                      <a:pt x="1978926" y="2070100"/>
                    </a:lnTo>
                    <a:close/>
                  </a:path>
                  <a:path w="3363594" h="6311900">
                    <a:moveTo>
                      <a:pt x="2007870" y="5786958"/>
                    </a:moveTo>
                    <a:lnTo>
                      <a:pt x="2002370" y="5791200"/>
                    </a:lnTo>
                    <a:lnTo>
                      <a:pt x="1964931" y="5829300"/>
                    </a:lnTo>
                    <a:lnTo>
                      <a:pt x="1963547" y="5830519"/>
                    </a:lnTo>
                    <a:lnTo>
                      <a:pt x="1965833" y="5829300"/>
                    </a:lnTo>
                    <a:lnTo>
                      <a:pt x="1991245" y="5803900"/>
                    </a:lnTo>
                    <a:lnTo>
                      <a:pt x="2007870" y="5786958"/>
                    </a:lnTo>
                    <a:close/>
                  </a:path>
                  <a:path w="3363594" h="6311900">
                    <a:moveTo>
                      <a:pt x="2089454" y="3238500"/>
                    </a:moveTo>
                    <a:lnTo>
                      <a:pt x="2078634" y="3238500"/>
                    </a:lnTo>
                    <a:lnTo>
                      <a:pt x="2075675" y="3289300"/>
                    </a:lnTo>
                    <a:lnTo>
                      <a:pt x="2074468" y="3314700"/>
                    </a:lnTo>
                    <a:lnTo>
                      <a:pt x="2074303" y="3327400"/>
                    </a:lnTo>
                    <a:lnTo>
                      <a:pt x="2079459" y="3327400"/>
                    </a:lnTo>
                    <a:lnTo>
                      <a:pt x="2081276" y="3314700"/>
                    </a:lnTo>
                    <a:lnTo>
                      <a:pt x="2083968" y="3302000"/>
                    </a:lnTo>
                    <a:lnTo>
                      <a:pt x="2086432" y="3276600"/>
                    </a:lnTo>
                    <a:lnTo>
                      <a:pt x="2087562" y="3263900"/>
                    </a:lnTo>
                    <a:lnTo>
                      <a:pt x="2089454" y="3238500"/>
                    </a:lnTo>
                    <a:close/>
                  </a:path>
                  <a:path w="3363594" h="6311900">
                    <a:moveTo>
                      <a:pt x="2177554" y="2113076"/>
                    </a:moveTo>
                    <a:lnTo>
                      <a:pt x="2174430" y="2095500"/>
                    </a:lnTo>
                    <a:lnTo>
                      <a:pt x="2169947" y="2082800"/>
                    </a:lnTo>
                    <a:lnTo>
                      <a:pt x="2175433" y="2108200"/>
                    </a:lnTo>
                    <a:lnTo>
                      <a:pt x="2177554" y="2113076"/>
                    </a:lnTo>
                    <a:close/>
                  </a:path>
                  <a:path w="3363594" h="6311900">
                    <a:moveTo>
                      <a:pt x="2200211" y="1993900"/>
                    </a:moveTo>
                    <a:lnTo>
                      <a:pt x="2196757" y="1981200"/>
                    </a:lnTo>
                    <a:lnTo>
                      <a:pt x="2199487" y="1993900"/>
                    </a:lnTo>
                    <a:lnTo>
                      <a:pt x="2200211" y="1993900"/>
                    </a:lnTo>
                    <a:close/>
                  </a:path>
                  <a:path w="3363594" h="6311900">
                    <a:moveTo>
                      <a:pt x="2251608" y="1231900"/>
                    </a:moveTo>
                    <a:lnTo>
                      <a:pt x="2247379" y="1219200"/>
                    </a:lnTo>
                    <a:lnTo>
                      <a:pt x="2245563" y="1219200"/>
                    </a:lnTo>
                    <a:lnTo>
                      <a:pt x="2247823" y="1225308"/>
                    </a:lnTo>
                    <a:lnTo>
                      <a:pt x="2251608" y="1231900"/>
                    </a:lnTo>
                    <a:close/>
                  </a:path>
                  <a:path w="3363594" h="6311900">
                    <a:moveTo>
                      <a:pt x="2308707" y="3149600"/>
                    </a:moveTo>
                    <a:lnTo>
                      <a:pt x="2306967" y="3098800"/>
                    </a:lnTo>
                    <a:lnTo>
                      <a:pt x="2299500" y="3187700"/>
                    </a:lnTo>
                    <a:lnTo>
                      <a:pt x="2297188" y="3136900"/>
                    </a:lnTo>
                    <a:lnTo>
                      <a:pt x="2296515" y="3086100"/>
                    </a:lnTo>
                    <a:lnTo>
                      <a:pt x="2295893" y="3022600"/>
                    </a:lnTo>
                    <a:lnTo>
                      <a:pt x="2293772" y="2971800"/>
                    </a:lnTo>
                    <a:lnTo>
                      <a:pt x="2288578" y="2921000"/>
                    </a:lnTo>
                    <a:lnTo>
                      <a:pt x="2284171" y="2921000"/>
                    </a:lnTo>
                    <a:lnTo>
                      <a:pt x="2283485" y="2946400"/>
                    </a:lnTo>
                    <a:lnTo>
                      <a:pt x="2284780" y="2997200"/>
                    </a:lnTo>
                    <a:lnTo>
                      <a:pt x="2286317" y="3048000"/>
                    </a:lnTo>
                    <a:lnTo>
                      <a:pt x="2286343" y="3111500"/>
                    </a:lnTo>
                    <a:lnTo>
                      <a:pt x="2283142" y="3187700"/>
                    </a:lnTo>
                    <a:lnTo>
                      <a:pt x="2274824" y="3124200"/>
                    </a:lnTo>
                    <a:lnTo>
                      <a:pt x="2275573" y="3187700"/>
                    </a:lnTo>
                    <a:lnTo>
                      <a:pt x="2275560" y="3213100"/>
                    </a:lnTo>
                    <a:lnTo>
                      <a:pt x="2275395" y="3225800"/>
                    </a:lnTo>
                    <a:lnTo>
                      <a:pt x="2275103" y="3251200"/>
                    </a:lnTo>
                    <a:lnTo>
                      <a:pt x="2274760" y="3263900"/>
                    </a:lnTo>
                    <a:lnTo>
                      <a:pt x="2274557" y="3276600"/>
                    </a:lnTo>
                    <a:lnTo>
                      <a:pt x="2274138" y="3289300"/>
                    </a:lnTo>
                    <a:lnTo>
                      <a:pt x="2270112" y="3365500"/>
                    </a:lnTo>
                    <a:lnTo>
                      <a:pt x="2266454" y="3416300"/>
                    </a:lnTo>
                    <a:lnTo>
                      <a:pt x="2262428" y="3479800"/>
                    </a:lnTo>
                    <a:lnTo>
                      <a:pt x="2262682" y="3492500"/>
                    </a:lnTo>
                    <a:lnTo>
                      <a:pt x="2262962" y="3492500"/>
                    </a:lnTo>
                    <a:lnTo>
                      <a:pt x="2263610" y="3517900"/>
                    </a:lnTo>
                    <a:lnTo>
                      <a:pt x="2264359" y="3530600"/>
                    </a:lnTo>
                    <a:lnTo>
                      <a:pt x="2259304" y="3530600"/>
                    </a:lnTo>
                    <a:lnTo>
                      <a:pt x="2250198" y="3543300"/>
                    </a:lnTo>
                    <a:lnTo>
                      <a:pt x="2184247" y="3543300"/>
                    </a:lnTo>
                    <a:lnTo>
                      <a:pt x="2158923" y="3556000"/>
                    </a:lnTo>
                    <a:lnTo>
                      <a:pt x="2256485" y="3556000"/>
                    </a:lnTo>
                    <a:lnTo>
                      <a:pt x="2269109" y="3543300"/>
                    </a:lnTo>
                    <a:lnTo>
                      <a:pt x="2278024" y="3543300"/>
                    </a:lnTo>
                    <a:lnTo>
                      <a:pt x="2280297" y="3517900"/>
                    </a:lnTo>
                    <a:lnTo>
                      <a:pt x="2287117" y="3454400"/>
                    </a:lnTo>
                    <a:lnTo>
                      <a:pt x="2288476" y="3441700"/>
                    </a:lnTo>
                    <a:lnTo>
                      <a:pt x="2290826" y="3416300"/>
                    </a:lnTo>
                    <a:lnTo>
                      <a:pt x="2291016" y="3403600"/>
                    </a:lnTo>
                    <a:lnTo>
                      <a:pt x="2288324" y="3416300"/>
                    </a:lnTo>
                    <a:lnTo>
                      <a:pt x="2282025" y="3454400"/>
                    </a:lnTo>
                    <a:lnTo>
                      <a:pt x="2286177" y="3390900"/>
                    </a:lnTo>
                    <a:lnTo>
                      <a:pt x="2289581" y="3352800"/>
                    </a:lnTo>
                    <a:lnTo>
                      <a:pt x="2292451" y="3314700"/>
                    </a:lnTo>
                    <a:lnTo>
                      <a:pt x="2295004" y="3276600"/>
                    </a:lnTo>
                    <a:lnTo>
                      <a:pt x="2296858" y="3263900"/>
                    </a:lnTo>
                    <a:lnTo>
                      <a:pt x="2302522" y="3225800"/>
                    </a:lnTo>
                    <a:lnTo>
                      <a:pt x="2305939" y="3213100"/>
                    </a:lnTo>
                    <a:lnTo>
                      <a:pt x="2308187" y="3187700"/>
                    </a:lnTo>
                    <a:lnTo>
                      <a:pt x="2308707" y="3149600"/>
                    </a:lnTo>
                    <a:close/>
                  </a:path>
                  <a:path w="3363594" h="6311900">
                    <a:moveTo>
                      <a:pt x="2325217" y="3200400"/>
                    </a:moveTo>
                    <a:lnTo>
                      <a:pt x="2324900" y="3200400"/>
                    </a:lnTo>
                    <a:lnTo>
                      <a:pt x="2321890" y="3187700"/>
                    </a:lnTo>
                    <a:lnTo>
                      <a:pt x="2319312" y="3187700"/>
                    </a:lnTo>
                    <a:lnTo>
                      <a:pt x="2317089" y="3200400"/>
                    </a:lnTo>
                    <a:lnTo>
                      <a:pt x="2315146" y="3200400"/>
                    </a:lnTo>
                    <a:lnTo>
                      <a:pt x="2314168" y="3213100"/>
                    </a:lnTo>
                    <a:lnTo>
                      <a:pt x="2312289" y="3238500"/>
                    </a:lnTo>
                    <a:lnTo>
                      <a:pt x="2311349" y="3238500"/>
                    </a:lnTo>
                    <a:lnTo>
                      <a:pt x="2303068" y="3352800"/>
                    </a:lnTo>
                    <a:lnTo>
                      <a:pt x="2298725" y="3403600"/>
                    </a:lnTo>
                    <a:lnTo>
                      <a:pt x="2294013" y="3441700"/>
                    </a:lnTo>
                    <a:lnTo>
                      <a:pt x="2289225" y="3492500"/>
                    </a:lnTo>
                    <a:lnTo>
                      <a:pt x="2284552" y="3530600"/>
                    </a:lnTo>
                    <a:lnTo>
                      <a:pt x="2282291" y="3556000"/>
                    </a:lnTo>
                    <a:lnTo>
                      <a:pt x="2288578" y="3556000"/>
                    </a:lnTo>
                    <a:lnTo>
                      <a:pt x="2299360" y="3479800"/>
                    </a:lnTo>
                    <a:lnTo>
                      <a:pt x="2306663" y="3416300"/>
                    </a:lnTo>
                    <a:lnTo>
                      <a:pt x="2313292" y="3365500"/>
                    </a:lnTo>
                    <a:lnTo>
                      <a:pt x="2318702" y="3314700"/>
                    </a:lnTo>
                    <a:lnTo>
                      <a:pt x="2322398" y="3263900"/>
                    </a:lnTo>
                    <a:lnTo>
                      <a:pt x="2322944" y="3263900"/>
                    </a:lnTo>
                    <a:lnTo>
                      <a:pt x="2323439" y="3251200"/>
                    </a:lnTo>
                    <a:lnTo>
                      <a:pt x="2323871" y="3251200"/>
                    </a:lnTo>
                    <a:lnTo>
                      <a:pt x="2324252" y="3238500"/>
                    </a:lnTo>
                    <a:lnTo>
                      <a:pt x="2324811" y="3225800"/>
                    </a:lnTo>
                    <a:lnTo>
                      <a:pt x="2325166" y="3213100"/>
                    </a:lnTo>
                    <a:lnTo>
                      <a:pt x="2325217" y="3200400"/>
                    </a:lnTo>
                    <a:close/>
                  </a:path>
                  <a:path w="3363594" h="6311900">
                    <a:moveTo>
                      <a:pt x="2556726" y="1714817"/>
                    </a:moveTo>
                    <a:lnTo>
                      <a:pt x="2556599" y="1714500"/>
                    </a:lnTo>
                    <a:lnTo>
                      <a:pt x="2556421" y="1714246"/>
                    </a:lnTo>
                    <a:lnTo>
                      <a:pt x="2556726" y="1714817"/>
                    </a:lnTo>
                    <a:close/>
                  </a:path>
                  <a:path w="3363594" h="6311900">
                    <a:moveTo>
                      <a:pt x="2581148" y="2232749"/>
                    </a:moveTo>
                    <a:lnTo>
                      <a:pt x="2574671" y="2209800"/>
                    </a:lnTo>
                    <a:lnTo>
                      <a:pt x="2578976" y="2227948"/>
                    </a:lnTo>
                    <a:lnTo>
                      <a:pt x="2581148" y="2232749"/>
                    </a:lnTo>
                    <a:close/>
                  </a:path>
                  <a:path w="3363594" h="6311900">
                    <a:moveTo>
                      <a:pt x="2586507" y="1778000"/>
                    </a:moveTo>
                    <a:lnTo>
                      <a:pt x="2576017" y="1752600"/>
                    </a:lnTo>
                    <a:lnTo>
                      <a:pt x="2563533" y="1727200"/>
                    </a:lnTo>
                    <a:lnTo>
                      <a:pt x="2556726" y="1714817"/>
                    </a:lnTo>
                    <a:lnTo>
                      <a:pt x="2577020" y="1765300"/>
                    </a:lnTo>
                    <a:lnTo>
                      <a:pt x="2586507" y="1778000"/>
                    </a:lnTo>
                    <a:close/>
                  </a:path>
                  <a:path w="3363594" h="6311900">
                    <a:moveTo>
                      <a:pt x="2597670" y="2298700"/>
                    </a:moveTo>
                    <a:lnTo>
                      <a:pt x="2592362" y="2286000"/>
                    </a:lnTo>
                    <a:lnTo>
                      <a:pt x="2586647" y="2260600"/>
                    </a:lnTo>
                    <a:lnTo>
                      <a:pt x="2580690" y="2235200"/>
                    </a:lnTo>
                    <a:lnTo>
                      <a:pt x="2578976" y="2227948"/>
                    </a:lnTo>
                    <a:lnTo>
                      <a:pt x="2576499" y="2222500"/>
                    </a:lnTo>
                    <a:lnTo>
                      <a:pt x="2570454" y="2197100"/>
                    </a:lnTo>
                    <a:lnTo>
                      <a:pt x="2564104" y="2184400"/>
                    </a:lnTo>
                    <a:lnTo>
                      <a:pt x="2557449" y="2159000"/>
                    </a:lnTo>
                    <a:lnTo>
                      <a:pt x="2543378" y="2120900"/>
                    </a:lnTo>
                    <a:lnTo>
                      <a:pt x="2534310" y="2082800"/>
                    </a:lnTo>
                    <a:lnTo>
                      <a:pt x="2529497" y="2070100"/>
                    </a:lnTo>
                    <a:lnTo>
                      <a:pt x="2528176" y="2057400"/>
                    </a:lnTo>
                    <a:lnTo>
                      <a:pt x="2529624" y="2070100"/>
                    </a:lnTo>
                    <a:lnTo>
                      <a:pt x="2533065" y="2070100"/>
                    </a:lnTo>
                    <a:lnTo>
                      <a:pt x="2537777" y="2082800"/>
                    </a:lnTo>
                    <a:lnTo>
                      <a:pt x="2542997" y="2082800"/>
                    </a:lnTo>
                    <a:lnTo>
                      <a:pt x="2547988" y="2095500"/>
                    </a:lnTo>
                    <a:lnTo>
                      <a:pt x="2551988" y="2108200"/>
                    </a:lnTo>
                    <a:lnTo>
                      <a:pt x="2554262" y="2108200"/>
                    </a:lnTo>
                    <a:lnTo>
                      <a:pt x="2543264" y="2057400"/>
                    </a:lnTo>
                    <a:lnTo>
                      <a:pt x="2528366" y="2019300"/>
                    </a:lnTo>
                    <a:lnTo>
                      <a:pt x="2505062" y="1968500"/>
                    </a:lnTo>
                    <a:lnTo>
                      <a:pt x="2495397" y="1955800"/>
                    </a:lnTo>
                    <a:lnTo>
                      <a:pt x="2485631" y="1930400"/>
                    </a:lnTo>
                    <a:lnTo>
                      <a:pt x="2475636" y="1905000"/>
                    </a:lnTo>
                    <a:lnTo>
                      <a:pt x="2465286" y="1892300"/>
                    </a:lnTo>
                    <a:lnTo>
                      <a:pt x="2469413" y="1905000"/>
                    </a:lnTo>
                    <a:lnTo>
                      <a:pt x="2473591" y="1905000"/>
                    </a:lnTo>
                    <a:lnTo>
                      <a:pt x="2477706" y="1917700"/>
                    </a:lnTo>
                    <a:lnTo>
                      <a:pt x="2481681" y="1930400"/>
                    </a:lnTo>
                    <a:lnTo>
                      <a:pt x="2497036" y="1968500"/>
                    </a:lnTo>
                    <a:lnTo>
                      <a:pt x="2492032" y="1968500"/>
                    </a:lnTo>
                    <a:lnTo>
                      <a:pt x="2485910" y="1955800"/>
                    </a:lnTo>
                    <a:lnTo>
                      <a:pt x="2478786" y="1943100"/>
                    </a:lnTo>
                    <a:lnTo>
                      <a:pt x="2470759" y="1917700"/>
                    </a:lnTo>
                    <a:lnTo>
                      <a:pt x="2461691" y="1905000"/>
                    </a:lnTo>
                    <a:lnTo>
                      <a:pt x="2452205" y="1879600"/>
                    </a:lnTo>
                    <a:lnTo>
                      <a:pt x="2442489" y="1854200"/>
                    </a:lnTo>
                    <a:lnTo>
                      <a:pt x="2432774" y="1841500"/>
                    </a:lnTo>
                    <a:lnTo>
                      <a:pt x="2428024" y="1828800"/>
                    </a:lnTo>
                    <a:lnTo>
                      <a:pt x="2423274" y="1816100"/>
                    </a:lnTo>
                    <a:lnTo>
                      <a:pt x="2418410" y="1803400"/>
                    </a:lnTo>
                    <a:lnTo>
                      <a:pt x="2413546" y="1790700"/>
                    </a:lnTo>
                    <a:lnTo>
                      <a:pt x="2408936" y="1790700"/>
                    </a:lnTo>
                    <a:lnTo>
                      <a:pt x="2404516" y="1778000"/>
                    </a:lnTo>
                    <a:lnTo>
                      <a:pt x="2400338" y="1765300"/>
                    </a:lnTo>
                    <a:lnTo>
                      <a:pt x="2396426" y="1765300"/>
                    </a:lnTo>
                    <a:lnTo>
                      <a:pt x="2389492" y="1752600"/>
                    </a:lnTo>
                    <a:lnTo>
                      <a:pt x="2383967" y="1739900"/>
                    </a:lnTo>
                    <a:lnTo>
                      <a:pt x="2378011" y="1739900"/>
                    </a:lnTo>
                    <a:lnTo>
                      <a:pt x="2365692" y="1714246"/>
                    </a:lnTo>
                    <a:lnTo>
                      <a:pt x="2353500" y="1689100"/>
                    </a:lnTo>
                    <a:lnTo>
                      <a:pt x="2330704" y="1638300"/>
                    </a:lnTo>
                    <a:lnTo>
                      <a:pt x="2320036" y="1612900"/>
                    </a:lnTo>
                    <a:lnTo>
                      <a:pt x="2314638" y="1600200"/>
                    </a:lnTo>
                    <a:lnTo>
                      <a:pt x="2309253" y="1587500"/>
                    </a:lnTo>
                    <a:lnTo>
                      <a:pt x="2298382" y="1574800"/>
                    </a:lnTo>
                    <a:lnTo>
                      <a:pt x="2276475" y="1536700"/>
                    </a:lnTo>
                    <a:lnTo>
                      <a:pt x="2265222" y="1511300"/>
                    </a:lnTo>
                    <a:lnTo>
                      <a:pt x="2253297" y="1485900"/>
                    </a:lnTo>
                    <a:lnTo>
                      <a:pt x="2240343" y="1460500"/>
                    </a:lnTo>
                    <a:lnTo>
                      <a:pt x="2226614" y="1435100"/>
                    </a:lnTo>
                    <a:lnTo>
                      <a:pt x="2219337" y="1422400"/>
                    </a:lnTo>
                    <a:lnTo>
                      <a:pt x="2216493" y="1417447"/>
                    </a:lnTo>
                    <a:lnTo>
                      <a:pt x="2216493" y="1422400"/>
                    </a:lnTo>
                    <a:lnTo>
                      <a:pt x="2198382" y="1397000"/>
                    </a:lnTo>
                    <a:lnTo>
                      <a:pt x="2190267" y="1384300"/>
                    </a:lnTo>
                    <a:lnTo>
                      <a:pt x="2194395" y="1384300"/>
                    </a:lnTo>
                    <a:lnTo>
                      <a:pt x="2216493" y="1422400"/>
                    </a:lnTo>
                    <a:lnTo>
                      <a:pt x="2216493" y="1417447"/>
                    </a:lnTo>
                    <a:lnTo>
                      <a:pt x="2212060" y="1409700"/>
                    </a:lnTo>
                    <a:lnTo>
                      <a:pt x="2196122" y="1384300"/>
                    </a:lnTo>
                    <a:lnTo>
                      <a:pt x="2186521" y="1370698"/>
                    </a:lnTo>
                    <a:lnTo>
                      <a:pt x="2186521" y="1378432"/>
                    </a:lnTo>
                    <a:lnTo>
                      <a:pt x="2182152" y="1371600"/>
                    </a:lnTo>
                    <a:lnTo>
                      <a:pt x="2183752" y="1371600"/>
                    </a:lnTo>
                    <a:lnTo>
                      <a:pt x="2186521" y="1378432"/>
                    </a:lnTo>
                    <a:lnTo>
                      <a:pt x="2186521" y="1370698"/>
                    </a:lnTo>
                    <a:lnTo>
                      <a:pt x="2178202" y="1358900"/>
                    </a:lnTo>
                    <a:lnTo>
                      <a:pt x="2169795" y="1346200"/>
                    </a:lnTo>
                    <a:lnTo>
                      <a:pt x="2169147" y="1346200"/>
                    </a:lnTo>
                    <a:lnTo>
                      <a:pt x="2175014" y="1358900"/>
                    </a:lnTo>
                    <a:lnTo>
                      <a:pt x="2177935" y="1368018"/>
                    </a:lnTo>
                    <a:lnTo>
                      <a:pt x="2167191" y="1358900"/>
                    </a:lnTo>
                    <a:lnTo>
                      <a:pt x="2152929" y="1346200"/>
                    </a:lnTo>
                    <a:lnTo>
                      <a:pt x="2145690" y="1333500"/>
                    </a:lnTo>
                    <a:lnTo>
                      <a:pt x="2138222" y="1320800"/>
                    </a:lnTo>
                    <a:lnTo>
                      <a:pt x="2130387" y="1308100"/>
                    </a:lnTo>
                    <a:lnTo>
                      <a:pt x="2125383" y="1300505"/>
                    </a:lnTo>
                    <a:lnTo>
                      <a:pt x="2125383" y="1320800"/>
                    </a:lnTo>
                    <a:lnTo>
                      <a:pt x="2115007" y="1308100"/>
                    </a:lnTo>
                    <a:lnTo>
                      <a:pt x="2111908" y="1300784"/>
                    </a:lnTo>
                    <a:lnTo>
                      <a:pt x="2125383" y="1320800"/>
                    </a:lnTo>
                    <a:lnTo>
                      <a:pt x="2125383" y="1300505"/>
                    </a:lnTo>
                    <a:lnTo>
                      <a:pt x="2122030" y="1295400"/>
                    </a:lnTo>
                    <a:lnTo>
                      <a:pt x="2112657" y="1282700"/>
                    </a:lnTo>
                    <a:lnTo>
                      <a:pt x="2102485" y="1270000"/>
                    </a:lnTo>
                    <a:lnTo>
                      <a:pt x="2091385" y="1244600"/>
                    </a:lnTo>
                    <a:lnTo>
                      <a:pt x="2079205" y="1231900"/>
                    </a:lnTo>
                    <a:lnTo>
                      <a:pt x="2063318" y="1206500"/>
                    </a:lnTo>
                    <a:lnTo>
                      <a:pt x="2060054" y="1206500"/>
                    </a:lnTo>
                    <a:lnTo>
                      <a:pt x="2069363" y="1231900"/>
                    </a:lnTo>
                    <a:lnTo>
                      <a:pt x="2086851" y="1262443"/>
                    </a:lnTo>
                    <a:lnTo>
                      <a:pt x="2071497" y="1244600"/>
                    </a:lnTo>
                    <a:lnTo>
                      <a:pt x="2060613" y="1219200"/>
                    </a:lnTo>
                    <a:lnTo>
                      <a:pt x="2049551" y="1206500"/>
                    </a:lnTo>
                    <a:lnTo>
                      <a:pt x="2038108" y="1193800"/>
                    </a:lnTo>
                    <a:lnTo>
                      <a:pt x="2014766" y="1168400"/>
                    </a:lnTo>
                    <a:lnTo>
                      <a:pt x="1991106" y="1130300"/>
                    </a:lnTo>
                    <a:lnTo>
                      <a:pt x="1966683" y="1104900"/>
                    </a:lnTo>
                    <a:lnTo>
                      <a:pt x="1941068" y="1066800"/>
                    </a:lnTo>
                    <a:lnTo>
                      <a:pt x="1972779" y="1117600"/>
                    </a:lnTo>
                    <a:lnTo>
                      <a:pt x="2002840" y="1168400"/>
                    </a:lnTo>
                    <a:lnTo>
                      <a:pt x="1993938" y="1155700"/>
                    </a:lnTo>
                    <a:lnTo>
                      <a:pt x="1986559" y="1145171"/>
                    </a:lnTo>
                    <a:lnTo>
                      <a:pt x="1986559" y="1155700"/>
                    </a:lnTo>
                    <a:lnTo>
                      <a:pt x="1960676" y="1117600"/>
                    </a:lnTo>
                    <a:lnTo>
                      <a:pt x="1966010" y="1117600"/>
                    </a:lnTo>
                    <a:lnTo>
                      <a:pt x="1972894" y="1130300"/>
                    </a:lnTo>
                    <a:lnTo>
                      <a:pt x="1979701" y="1143000"/>
                    </a:lnTo>
                    <a:lnTo>
                      <a:pt x="1986559" y="1155700"/>
                    </a:lnTo>
                    <a:lnTo>
                      <a:pt x="1986559" y="1145171"/>
                    </a:lnTo>
                    <a:lnTo>
                      <a:pt x="1967255" y="1117600"/>
                    </a:lnTo>
                    <a:lnTo>
                      <a:pt x="1930082" y="1066800"/>
                    </a:lnTo>
                    <a:lnTo>
                      <a:pt x="1954618" y="1110056"/>
                    </a:lnTo>
                    <a:lnTo>
                      <a:pt x="1919808" y="1066800"/>
                    </a:lnTo>
                    <a:lnTo>
                      <a:pt x="1897824" y="1046276"/>
                    </a:lnTo>
                    <a:lnTo>
                      <a:pt x="1900961" y="1054100"/>
                    </a:lnTo>
                    <a:lnTo>
                      <a:pt x="1905952" y="1054100"/>
                    </a:lnTo>
                    <a:lnTo>
                      <a:pt x="1915515" y="1066800"/>
                    </a:lnTo>
                    <a:lnTo>
                      <a:pt x="1924583" y="1079500"/>
                    </a:lnTo>
                    <a:lnTo>
                      <a:pt x="1933206" y="1092200"/>
                    </a:lnTo>
                    <a:lnTo>
                      <a:pt x="1941398" y="1104900"/>
                    </a:lnTo>
                    <a:lnTo>
                      <a:pt x="1956689" y="1117600"/>
                    </a:lnTo>
                    <a:lnTo>
                      <a:pt x="1970303" y="1143000"/>
                    </a:lnTo>
                    <a:lnTo>
                      <a:pt x="1982825" y="1155700"/>
                    </a:lnTo>
                    <a:lnTo>
                      <a:pt x="1994801" y="1181100"/>
                    </a:lnTo>
                    <a:lnTo>
                      <a:pt x="2006523" y="1193800"/>
                    </a:lnTo>
                    <a:lnTo>
                      <a:pt x="2018233" y="1219200"/>
                    </a:lnTo>
                    <a:lnTo>
                      <a:pt x="2030044" y="1231900"/>
                    </a:lnTo>
                    <a:lnTo>
                      <a:pt x="2042121" y="1257300"/>
                    </a:lnTo>
                    <a:lnTo>
                      <a:pt x="2048497" y="1257300"/>
                    </a:lnTo>
                    <a:lnTo>
                      <a:pt x="2055139" y="1270000"/>
                    </a:lnTo>
                    <a:lnTo>
                      <a:pt x="2062099" y="1282700"/>
                    </a:lnTo>
                    <a:lnTo>
                      <a:pt x="2069414" y="1295400"/>
                    </a:lnTo>
                    <a:lnTo>
                      <a:pt x="2102218" y="1346200"/>
                    </a:lnTo>
                    <a:lnTo>
                      <a:pt x="2095423" y="1320800"/>
                    </a:lnTo>
                    <a:lnTo>
                      <a:pt x="2087918" y="1295400"/>
                    </a:lnTo>
                    <a:lnTo>
                      <a:pt x="2101570" y="1308100"/>
                    </a:lnTo>
                    <a:lnTo>
                      <a:pt x="2117458" y="1333500"/>
                    </a:lnTo>
                    <a:lnTo>
                      <a:pt x="2154364" y="1384300"/>
                    </a:lnTo>
                    <a:lnTo>
                      <a:pt x="2164016" y="1409700"/>
                    </a:lnTo>
                    <a:lnTo>
                      <a:pt x="2173338" y="1422400"/>
                    </a:lnTo>
                    <a:lnTo>
                      <a:pt x="2182330" y="1435100"/>
                    </a:lnTo>
                    <a:lnTo>
                      <a:pt x="2190991" y="1447800"/>
                    </a:lnTo>
                    <a:lnTo>
                      <a:pt x="2221001" y="1498600"/>
                    </a:lnTo>
                    <a:lnTo>
                      <a:pt x="2225840" y="1498600"/>
                    </a:lnTo>
                    <a:lnTo>
                      <a:pt x="2255456" y="1574800"/>
                    </a:lnTo>
                    <a:lnTo>
                      <a:pt x="2261959" y="1587500"/>
                    </a:lnTo>
                    <a:lnTo>
                      <a:pt x="2262505" y="1600200"/>
                    </a:lnTo>
                    <a:lnTo>
                      <a:pt x="2254529" y="1587500"/>
                    </a:lnTo>
                    <a:lnTo>
                      <a:pt x="2235454" y="1549400"/>
                    </a:lnTo>
                    <a:lnTo>
                      <a:pt x="2247455" y="1574800"/>
                    </a:lnTo>
                    <a:lnTo>
                      <a:pt x="2258936" y="1600200"/>
                    </a:lnTo>
                    <a:lnTo>
                      <a:pt x="2269706" y="1612900"/>
                    </a:lnTo>
                    <a:lnTo>
                      <a:pt x="2288895" y="1651000"/>
                    </a:lnTo>
                    <a:lnTo>
                      <a:pt x="2297760" y="1676400"/>
                    </a:lnTo>
                    <a:lnTo>
                      <a:pt x="2306269" y="1689100"/>
                    </a:lnTo>
                    <a:lnTo>
                      <a:pt x="2314473" y="1701800"/>
                    </a:lnTo>
                    <a:lnTo>
                      <a:pt x="2330081" y="1727200"/>
                    </a:lnTo>
                    <a:lnTo>
                      <a:pt x="2344369" y="1752600"/>
                    </a:lnTo>
                    <a:lnTo>
                      <a:pt x="2358047" y="1765300"/>
                    </a:lnTo>
                    <a:lnTo>
                      <a:pt x="2385822" y="1816100"/>
                    </a:lnTo>
                    <a:lnTo>
                      <a:pt x="2407285" y="1854200"/>
                    </a:lnTo>
                    <a:lnTo>
                      <a:pt x="2430424" y="1892300"/>
                    </a:lnTo>
                    <a:lnTo>
                      <a:pt x="2438819" y="1905000"/>
                    </a:lnTo>
                    <a:lnTo>
                      <a:pt x="2447518" y="1930400"/>
                    </a:lnTo>
                    <a:lnTo>
                      <a:pt x="2456408" y="1943100"/>
                    </a:lnTo>
                    <a:lnTo>
                      <a:pt x="2465349" y="1968500"/>
                    </a:lnTo>
                    <a:lnTo>
                      <a:pt x="2484666" y="2019300"/>
                    </a:lnTo>
                    <a:lnTo>
                      <a:pt x="2489797" y="2032000"/>
                    </a:lnTo>
                    <a:lnTo>
                      <a:pt x="2500287" y="2057400"/>
                    </a:lnTo>
                    <a:lnTo>
                      <a:pt x="2505379" y="2070100"/>
                    </a:lnTo>
                    <a:lnTo>
                      <a:pt x="2482494" y="2006600"/>
                    </a:lnTo>
                    <a:lnTo>
                      <a:pt x="2464549" y="1955800"/>
                    </a:lnTo>
                    <a:lnTo>
                      <a:pt x="2449169" y="1917700"/>
                    </a:lnTo>
                    <a:lnTo>
                      <a:pt x="2433993" y="1892300"/>
                    </a:lnTo>
                    <a:lnTo>
                      <a:pt x="2416657" y="1854200"/>
                    </a:lnTo>
                    <a:lnTo>
                      <a:pt x="2394801" y="1803400"/>
                    </a:lnTo>
                    <a:lnTo>
                      <a:pt x="2405227" y="1816100"/>
                    </a:lnTo>
                    <a:lnTo>
                      <a:pt x="2418715" y="1841500"/>
                    </a:lnTo>
                    <a:lnTo>
                      <a:pt x="2422690" y="1854200"/>
                    </a:lnTo>
                    <a:lnTo>
                      <a:pt x="2426220" y="1854200"/>
                    </a:lnTo>
                    <a:lnTo>
                      <a:pt x="2423922" y="1841500"/>
                    </a:lnTo>
                    <a:lnTo>
                      <a:pt x="2421458" y="1828800"/>
                    </a:lnTo>
                    <a:lnTo>
                      <a:pt x="2423757" y="1828800"/>
                    </a:lnTo>
                    <a:lnTo>
                      <a:pt x="2433231" y="1854200"/>
                    </a:lnTo>
                    <a:lnTo>
                      <a:pt x="2445677" y="1879600"/>
                    </a:lnTo>
                    <a:lnTo>
                      <a:pt x="2473541" y="1955800"/>
                    </a:lnTo>
                    <a:lnTo>
                      <a:pt x="2485999" y="1981200"/>
                    </a:lnTo>
                    <a:lnTo>
                      <a:pt x="2495473" y="2006600"/>
                    </a:lnTo>
                    <a:lnTo>
                      <a:pt x="2500490" y="2019300"/>
                    </a:lnTo>
                    <a:lnTo>
                      <a:pt x="2499576" y="2019300"/>
                    </a:lnTo>
                    <a:lnTo>
                      <a:pt x="2491232" y="2006600"/>
                    </a:lnTo>
                    <a:lnTo>
                      <a:pt x="2473985" y="1968500"/>
                    </a:lnTo>
                    <a:lnTo>
                      <a:pt x="2481465" y="1993900"/>
                    </a:lnTo>
                    <a:lnTo>
                      <a:pt x="2489797" y="2006600"/>
                    </a:lnTo>
                    <a:lnTo>
                      <a:pt x="2498636" y="2032000"/>
                    </a:lnTo>
                    <a:lnTo>
                      <a:pt x="2507665" y="2057400"/>
                    </a:lnTo>
                    <a:lnTo>
                      <a:pt x="2544457" y="2159000"/>
                    </a:lnTo>
                    <a:lnTo>
                      <a:pt x="2561044" y="2209800"/>
                    </a:lnTo>
                    <a:lnTo>
                      <a:pt x="2576169" y="2247900"/>
                    </a:lnTo>
                    <a:lnTo>
                      <a:pt x="2588742" y="2286000"/>
                    </a:lnTo>
                    <a:lnTo>
                      <a:pt x="2597670" y="2298700"/>
                    </a:lnTo>
                    <a:close/>
                  </a:path>
                  <a:path w="3363594" h="6311900">
                    <a:moveTo>
                      <a:pt x="2609939" y="4511294"/>
                    </a:moveTo>
                    <a:lnTo>
                      <a:pt x="2590609" y="4551375"/>
                    </a:lnTo>
                    <a:lnTo>
                      <a:pt x="2574213" y="4597832"/>
                    </a:lnTo>
                    <a:lnTo>
                      <a:pt x="2569057" y="4611014"/>
                    </a:lnTo>
                    <a:lnTo>
                      <a:pt x="2594838" y="4553305"/>
                    </a:lnTo>
                    <a:lnTo>
                      <a:pt x="2605290" y="4525772"/>
                    </a:lnTo>
                    <a:lnTo>
                      <a:pt x="2609939" y="4511294"/>
                    </a:lnTo>
                    <a:close/>
                  </a:path>
                  <a:path w="3363594" h="6311900">
                    <a:moveTo>
                      <a:pt x="2656128" y="1979510"/>
                    </a:moveTo>
                    <a:lnTo>
                      <a:pt x="2648940" y="1955800"/>
                    </a:lnTo>
                    <a:lnTo>
                      <a:pt x="2641181" y="1943100"/>
                    </a:lnTo>
                    <a:lnTo>
                      <a:pt x="2633484" y="1930400"/>
                    </a:lnTo>
                    <a:lnTo>
                      <a:pt x="2656128" y="1979510"/>
                    </a:lnTo>
                    <a:close/>
                  </a:path>
                  <a:path w="3363594" h="6311900">
                    <a:moveTo>
                      <a:pt x="2657259" y="1982266"/>
                    </a:moveTo>
                    <a:lnTo>
                      <a:pt x="2656903" y="1981200"/>
                    </a:lnTo>
                    <a:lnTo>
                      <a:pt x="2656128" y="1979510"/>
                    </a:lnTo>
                    <a:lnTo>
                      <a:pt x="2656636" y="1981200"/>
                    </a:lnTo>
                    <a:lnTo>
                      <a:pt x="2657259" y="1982266"/>
                    </a:lnTo>
                    <a:close/>
                  </a:path>
                  <a:path w="3363594" h="6311900">
                    <a:moveTo>
                      <a:pt x="2711361" y="2654300"/>
                    </a:moveTo>
                    <a:lnTo>
                      <a:pt x="2699448" y="2590800"/>
                    </a:lnTo>
                    <a:lnTo>
                      <a:pt x="2693847" y="2565400"/>
                    </a:lnTo>
                    <a:lnTo>
                      <a:pt x="2688272" y="2552700"/>
                    </a:lnTo>
                    <a:lnTo>
                      <a:pt x="2676944" y="2501900"/>
                    </a:lnTo>
                    <a:lnTo>
                      <a:pt x="2671546" y="2489200"/>
                    </a:lnTo>
                    <a:lnTo>
                      <a:pt x="2666098" y="2463800"/>
                    </a:lnTo>
                    <a:lnTo>
                      <a:pt x="2655455" y="2438400"/>
                    </a:lnTo>
                    <a:lnTo>
                      <a:pt x="2649004" y="2413000"/>
                    </a:lnTo>
                    <a:lnTo>
                      <a:pt x="2648115" y="2413000"/>
                    </a:lnTo>
                    <a:lnTo>
                      <a:pt x="2639961" y="2387600"/>
                    </a:lnTo>
                    <a:lnTo>
                      <a:pt x="2636659" y="2387600"/>
                    </a:lnTo>
                    <a:lnTo>
                      <a:pt x="2625915" y="2349500"/>
                    </a:lnTo>
                    <a:lnTo>
                      <a:pt x="2618435" y="2336800"/>
                    </a:lnTo>
                    <a:lnTo>
                      <a:pt x="2602192" y="2286000"/>
                    </a:lnTo>
                    <a:lnTo>
                      <a:pt x="2582265" y="2235200"/>
                    </a:lnTo>
                    <a:lnTo>
                      <a:pt x="2581148" y="2232749"/>
                    </a:lnTo>
                    <a:lnTo>
                      <a:pt x="2592590" y="2273300"/>
                    </a:lnTo>
                    <a:lnTo>
                      <a:pt x="2617686" y="2349500"/>
                    </a:lnTo>
                    <a:lnTo>
                      <a:pt x="2626017" y="2374900"/>
                    </a:lnTo>
                    <a:lnTo>
                      <a:pt x="2634030" y="2387600"/>
                    </a:lnTo>
                    <a:lnTo>
                      <a:pt x="2641460" y="2413000"/>
                    </a:lnTo>
                    <a:lnTo>
                      <a:pt x="2664066" y="2489200"/>
                    </a:lnTo>
                    <a:lnTo>
                      <a:pt x="2683510" y="2552700"/>
                    </a:lnTo>
                    <a:lnTo>
                      <a:pt x="2691600" y="2578100"/>
                    </a:lnTo>
                    <a:lnTo>
                      <a:pt x="2698877" y="2616200"/>
                    </a:lnTo>
                    <a:lnTo>
                      <a:pt x="2705443" y="2628900"/>
                    </a:lnTo>
                    <a:lnTo>
                      <a:pt x="2711361" y="2654300"/>
                    </a:lnTo>
                    <a:close/>
                  </a:path>
                  <a:path w="3363594" h="6311900">
                    <a:moveTo>
                      <a:pt x="2854693" y="800100"/>
                    </a:moveTo>
                    <a:lnTo>
                      <a:pt x="2850515" y="787400"/>
                    </a:lnTo>
                    <a:lnTo>
                      <a:pt x="2854337" y="800100"/>
                    </a:lnTo>
                    <a:lnTo>
                      <a:pt x="2854693" y="800100"/>
                    </a:lnTo>
                    <a:close/>
                  </a:path>
                  <a:path w="3363594" h="6311900">
                    <a:moveTo>
                      <a:pt x="2940240" y="4140200"/>
                    </a:moveTo>
                    <a:lnTo>
                      <a:pt x="2939478" y="4140200"/>
                    </a:lnTo>
                    <a:lnTo>
                      <a:pt x="2915551" y="4152900"/>
                    </a:lnTo>
                    <a:lnTo>
                      <a:pt x="2940240" y="4140200"/>
                    </a:lnTo>
                    <a:close/>
                  </a:path>
                  <a:path w="3363594" h="6311900">
                    <a:moveTo>
                      <a:pt x="2974251" y="825169"/>
                    </a:moveTo>
                    <a:lnTo>
                      <a:pt x="2970314" y="812800"/>
                    </a:lnTo>
                    <a:lnTo>
                      <a:pt x="2967456" y="812800"/>
                    </a:lnTo>
                    <a:lnTo>
                      <a:pt x="2974251" y="825169"/>
                    </a:lnTo>
                    <a:close/>
                  </a:path>
                  <a:path w="3363594" h="6311900">
                    <a:moveTo>
                      <a:pt x="2999600" y="876300"/>
                    </a:moveTo>
                    <a:lnTo>
                      <a:pt x="2994279" y="863600"/>
                    </a:lnTo>
                    <a:lnTo>
                      <a:pt x="2987649" y="850900"/>
                    </a:lnTo>
                    <a:lnTo>
                      <a:pt x="2981096" y="838200"/>
                    </a:lnTo>
                    <a:lnTo>
                      <a:pt x="2974251" y="825169"/>
                    </a:lnTo>
                    <a:lnTo>
                      <a:pt x="2974352" y="825500"/>
                    </a:lnTo>
                    <a:lnTo>
                      <a:pt x="2978962" y="838200"/>
                    </a:lnTo>
                    <a:lnTo>
                      <a:pt x="2988754" y="863600"/>
                    </a:lnTo>
                    <a:lnTo>
                      <a:pt x="2996692" y="876300"/>
                    </a:lnTo>
                    <a:lnTo>
                      <a:pt x="2999600" y="876300"/>
                    </a:lnTo>
                    <a:close/>
                  </a:path>
                  <a:path w="3363594" h="6311900">
                    <a:moveTo>
                      <a:pt x="3141992" y="63500"/>
                    </a:moveTo>
                    <a:lnTo>
                      <a:pt x="3117240" y="38100"/>
                    </a:lnTo>
                    <a:lnTo>
                      <a:pt x="3090519" y="0"/>
                    </a:lnTo>
                    <a:lnTo>
                      <a:pt x="3079432" y="0"/>
                    </a:lnTo>
                    <a:lnTo>
                      <a:pt x="3087205" y="12700"/>
                    </a:lnTo>
                    <a:lnTo>
                      <a:pt x="3099562" y="25400"/>
                    </a:lnTo>
                    <a:lnTo>
                      <a:pt x="3109963" y="38100"/>
                    </a:lnTo>
                    <a:lnTo>
                      <a:pt x="3118701" y="50800"/>
                    </a:lnTo>
                    <a:lnTo>
                      <a:pt x="3126092" y="50800"/>
                    </a:lnTo>
                    <a:lnTo>
                      <a:pt x="3132315" y="63500"/>
                    </a:lnTo>
                    <a:lnTo>
                      <a:pt x="3141992" y="63500"/>
                    </a:lnTo>
                    <a:close/>
                  </a:path>
                  <a:path w="3363594" h="6311900">
                    <a:moveTo>
                      <a:pt x="3176905" y="2095500"/>
                    </a:moveTo>
                    <a:lnTo>
                      <a:pt x="3176867" y="2044700"/>
                    </a:lnTo>
                    <a:lnTo>
                      <a:pt x="3176181" y="1993900"/>
                    </a:lnTo>
                    <a:lnTo>
                      <a:pt x="3174809" y="1943100"/>
                    </a:lnTo>
                    <a:lnTo>
                      <a:pt x="3172726" y="1892300"/>
                    </a:lnTo>
                    <a:lnTo>
                      <a:pt x="3170593" y="1854200"/>
                    </a:lnTo>
                    <a:lnTo>
                      <a:pt x="3169882" y="1841500"/>
                    </a:lnTo>
                    <a:lnTo>
                      <a:pt x="3166249" y="1790700"/>
                    </a:lnTo>
                    <a:lnTo>
                      <a:pt x="3161804" y="1739900"/>
                    </a:lnTo>
                    <a:lnTo>
                      <a:pt x="3160636" y="1727200"/>
                    </a:lnTo>
                    <a:lnTo>
                      <a:pt x="3155975" y="1676400"/>
                    </a:lnTo>
                    <a:lnTo>
                      <a:pt x="3149168" y="1625600"/>
                    </a:lnTo>
                    <a:lnTo>
                      <a:pt x="3141484" y="1574800"/>
                    </a:lnTo>
                    <a:lnTo>
                      <a:pt x="3133001" y="1524000"/>
                    </a:lnTo>
                    <a:lnTo>
                      <a:pt x="3123844" y="1473200"/>
                    </a:lnTo>
                    <a:lnTo>
                      <a:pt x="3114103" y="1422400"/>
                    </a:lnTo>
                    <a:lnTo>
                      <a:pt x="3103867" y="1371600"/>
                    </a:lnTo>
                    <a:lnTo>
                      <a:pt x="3093224" y="1333500"/>
                    </a:lnTo>
                    <a:lnTo>
                      <a:pt x="3098939" y="1358900"/>
                    </a:lnTo>
                    <a:lnTo>
                      <a:pt x="3081134" y="1295400"/>
                    </a:lnTo>
                    <a:lnTo>
                      <a:pt x="3076714" y="1282700"/>
                    </a:lnTo>
                    <a:lnTo>
                      <a:pt x="3072180" y="1270000"/>
                    </a:lnTo>
                    <a:lnTo>
                      <a:pt x="3067443" y="1244600"/>
                    </a:lnTo>
                    <a:lnTo>
                      <a:pt x="3062465" y="1231900"/>
                    </a:lnTo>
                    <a:lnTo>
                      <a:pt x="3057715" y="1206500"/>
                    </a:lnTo>
                    <a:lnTo>
                      <a:pt x="3056356" y="1193800"/>
                    </a:lnTo>
                    <a:lnTo>
                      <a:pt x="3058414" y="1193800"/>
                    </a:lnTo>
                    <a:lnTo>
                      <a:pt x="3059265" y="1181100"/>
                    </a:lnTo>
                    <a:lnTo>
                      <a:pt x="3059684" y="1181100"/>
                    </a:lnTo>
                    <a:lnTo>
                      <a:pt x="3057868" y="1168400"/>
                    </a:lnTo>
                    <a:lnTo>
                      <a:pt x="3056102" y="1155700"/>
                    </a:lnTo>
                    <a:lnTo>
                      <a:pt x="3053130" y="1143000"/>
                    </a:lnTo>
                    <a:lnTo>
                      <a:pt x="3048749" y="1130300"/>
                    </a:lnTo>
                    <a:lnTo>
                      <a:pt x="3042780" y="1117600"/>
                    </a:lnTo>
                    <a:lnTo>
                      <a:pt x="3047238" y="1117600"/>
                    </a:lnTo>
                    <a:lnTo>
                      <a:pt x="3052051" y="1130300"/>
                    </a:lnTo>
                    <a:lnTo>
                      <a:pt x="3057017" y="1143000"/>
                    </a:lnTo>
                    <a:lnTo>
                      <a:pt x="3061970" y="1155700"/>
                    </a:lnTo>
                    <a:lnTo>
                      <a:pt x="3066961" y="1181100"/>
                    </a:lnTo>
                    <a:lnTo>
                      <a:pt x="3072155" y="1193800"/>
                    </a:lnTo>
                    <a:lnTo>
                      <a:pt x="3077540" y="1219200"/>
                    </a:lnTo>
                    <a:lnTo>
                      <a:pt x="3083102" y="1244600"/>
                    </a:lnTo>
                    <a:lnTo>
                      <a:pt x="3093834" y="1295400"/>
                    </a:lnTo>
                    <a:lnTo>
                      <a:pt x="3104794" y="1333500"/>
                    </a:lnTo>
                    <a:lnTo>
                      <a:pt x="3115881" y="1384300"/>
                    </a:lnTo>
                    <a:lnTo>
                      <a:pt x="3127006" y="1435100"/>
                    </a:lnTo>
                    <a:lnTo>
                      <a:pt x="3121596" y="1384300"/>
                    </a:lnTo>
                    <a:lnTo>
                      <a:pt x="3123260" y="1371600"/>
                    </a:lnTo>
                    <a:lnTo>
                      <a:pt x="3129813" y="1397000"/>
                    </a:lnTo>
                    <a:lnTo>
                      <a:pt x="3139059" y="1435100"/>
                    </a:lnTo>
                    <a:lnTo>
                      <a:pt x="3148749" y="1473200"/>
                    </a:lnTo>
                    <a:lnTo>
                      <a:pt x="3150717" y="1485900"/>
                    </a:lnTo>
                    <a:lnTo>
                      <a:pt x="3152571" y="1498600"/>
                    </a:lnTo>
                    <a:lnTo>
                      <a:pt x="3154286" y="1498600"/>
                    </a:lnTo>
                    <a:lnTo>
                      <a:pt x="3155823" y="1511300"/>
                    </a:lnTo>
                    <a:lnTo>
                      <a:pt x="3159912" y="1511300"/>
                    </a:lnTo>
                    <a:lnTo>
                      <a:pt x="3158642" y="1485900"/>
                    </a:lnTo>
                    <a:lnTo>
                      <a:pt x="3151555" y="1473200"/>
                    </a:lnTo>
                    <a:lnTo>
                      <a:pt x="3144012" y="1447800"/>
                    </a:lnTo>
                    <a:lnTo>
                      <a:pt x="3136239" y="1409700"/>
                    </a:lnTo>
                    <a:lnTo>
                      <a:pt x="3128429" y="1384300"/>
                    </a:lnTo>
                    <a:lnTo>
                      <a:pt x="3126435" y="1371600"/>
                    </a:lnTo>
                    <a:lnTo>
                      <a:pt x="3124428" y="1358900"/>
                    </a:lnTo>
                    <a:lnTo>
                      <a:pt x="3115221" y="1320800"/>
                    </a:lnTo>
                    <a:lnTo>
                      <a:pt x="3110585" y="1308100"/>
                    </a:lnTo>
                    <a:lnTo>
                      <a:pt x="3101098" y="1257300"/>
                    </a:lnTo>
                    <a:lnTo>
                      <a:pt x="3098508" y="1244600"/>
                    </a:lnTo>
                    <a:lnTo>
                      <a:pt x="3095777" y="1231900"/>
                    </a:lnTo>
                    <a:lnTo>
                      <a:pt x="3092983" y="1231900"/>
                    </a:lnTo>
                    <a:lnTo>
                      <a:pt x="3079051" y="1168400"/>
                    </a:lnTo>
                    <a:lnTo>
                      <a:pt x="3066948" y="1117600"/>
                    </a:lnTo>
                    <a:lnTo>
                      <a:pt x="3054197" y="1079500"/>
                    </a:lnTo>
                    <a:lnTo>
                      <a:pt x="3041154" y="1028700"/>
                    </a:lnTo>
                    <a:lnTo>
                      <a:pt x="3034106" y="1003300"/>
                    </a:lnTo>
                    <a:lnTo>
                      <a:pt x="3027095" y="990600"/>
                    </a:lnTo>
                    <a:lnTo>
                      <a:pt x="3020161" y="965200"/>
                    </a:lnTo>
                    <a:lnTo>
                      <a:pt x="3013291" y="939800"/>
                    </a:lnTo>
                    <a:lnTo>
                      <a:pt x="3006318" y="927100"/>
                    </a:lnTo>
                    <a:lnTo>
                      <a:pt x="2999105" y="901700"/>
                    </a:lnTo>
                    <a:lnTo>
                      <a:pt x="2980105" y="863600"/>
                    </a:lnTo>
                    <a:lnTo>
                      <a:pt x="2970339" y="825500"/>
                    </a:lnTo>
                    <a:lnTo>
                      <a:pt x="2967291" y="812800"/>
                    </a:lnTo>
                    <a:lnTo>
                      <a:pt x="2967456" y="812800"/>
                    </a:lnTo>
                    <a:lnTo>
                      <a:pt x="2962668" y="800100"/>
                    </a:lnTo>
                    <a:lnTo>
                      <a:pt x="2953118" y="774700"/>
                    </a:lnTo>
                    <a:lnTo>
                      <a:pt x="2944736" y="736600"/>
                    </a:lnTo>
                    <a:lnTo>
                      <a:pt x="2941828" y="723900"/>
                    </a:lnTo>
                    <a:lnTo>
                      <a:pt x="2943872" y="723900"/>
                    </a:lnTo>
                    <a:lnTo>
                      <a:pt x="2926105" y="673100"/>
                    </a:lnTo>
                    <a:lnTo>
                      <a:pt x="2907309" y="635000"/>
                    </a:lnTo>
                    <a:lnTo>
                      <a:pt x="2887472" y="584200"/>
                    </a:lnTo>
                    <a:lnTo>
                      <a:pt x="2866593" y="533400"/>
                    </a:lnTo>
                    <a:lnTo>
                      <a:pt x="2859278" y="520700"/>
                    </a:lnTo>
                    <a:lnTo>
                      <a:pt x="2844660" y="495300"/>
                    </a:lnTo>
                    <a:lnTo>
                      <a:pt x="2821686" y="444500"/>
                    </a:lnTo>
                    <a:lnTo>
                      <a:pt x="2804477" y="419100"/>
                    </a:lnTo>
                    <a:lnTo>
                      <a:pt x="2786621" y="381000"/>
                    </a:lnTo>
                    <a:lnTo>
                      <a:pt x="2768562" y="355600"/>
                    </a:lnTo>
                    <a:lnTo>
                      <a:pt x="2759659" y="342900"/>
                    </a:lnTo>
                    <a:lnTo>
                      <a:pt x="2750756" y="330200"/>
                    </a:lnTo>
                    <a:lnTo>
                      <a:pt x="2732633" y="292100"/>
                    </a:lnTo>
                    <a:lnTo>
                      <a:pt x="2723604" y="279400"/>
                    </a:lnTo>
                    <a:lnTo>
                      <a:pt x="2714561" y="266700"/>
                    </a:lnTo>
                    <a:lnTo>
                      <a:pt x="2696794" y="241300"/>
                    </a:lnTo>
                    <a:lnTo>
                      <a:pt x="2679535" y="215900"/>
                    </a:lnTo>
                    <a:lnTo>
                      <a:pt x="2709253" y="266700"/>
                    </a:lnTo>
                    <a:lnTo>
                      <a:pt x="2720200" y="279400"/>
                    </a:lnTo>
                    <a:lnTo>
                      <a:pt x="2710573" y="279400"/>
                    </a:lnTo>
                    <a:lnTo>
                      <a:pt x="2702255" y="266700"/>
                    </a:lnTo>
                    <a:lnTo>
                      <a:pt x="2699880" y="266700"/>
                    </a:lnTo>
                    <a:lnTo>
                      <a:pt x="2709303" y="292100"/>
                    </a:lnTo>
                    <a:lnTo>
                      <a:pt x="2736304" y="342900"/>
                    </a:lnTo>
                    <a:lnTo>
                      <a:pt x="2704782" y="292100"/>
                    </a:lnTo>
                    <a:lnTo>
                      <a:pt x="2663571" y="228600"/>
                    </a:lnTo>
                    <a:lnTo>
                      <a:pt x="2614587" y="152400"/>
                    </a:lnTo>
                    <a:lnTo>
                      <a:pt x="2601671" y="127000"/>
                    </a:lnTo>
                    <a:lnTo>
                      <a:pt x="2588336" y="114300"/>
                    </a:lnTo>
                    <a:lnTo>
                      <a:pt x="2574848" y="88900"/>
                    </a:lnTo>
                    <a:lnTo>
                      <a:pt x="2561539" y="76200"/>
                    </a:lnTo>
                    <a:lnTo>
                      <a:pt x="2578951" y="88900"/>
                    </a:lnTo>
                    <a:lnTo>
                      <a:pt x="2581910" y="88900"/>
                    </a:lnTo>
                    <a:lnTo>
                      <a:pt x="2576436" y="76200"/>
                    </a:lnTo>
                    <a:lnTo>
                      <a:pt x="2568511" y="63500"/>
                    </a:lnTo>
                    <a:lnTo>
                      <a:pt x="2565514" y="50800"/>
                    </a:lnTo>
                    <a:lnTo>
                      <a:pt x="2569464" y="50800"/>
                    </a:lnTo>
                    <a:lnTo>
                      <a:pt x="2572994" y="63500"/>
                    </a:lnTo>
                    <a:lnTo>
                      <a:pt x="2577604" y="63500"/>
                    </a:lnTo>
                    <a:lnTo>
                      <a:pt x="2598813" y="101600"/>
                    </a:lnTo>
                    <a:lnTo>
                      <a:pt x="2619895" y="127000"/>
                    </a:lnTo>
                    <a:lnTo>
                      <a:pt x="2632252" y="152400"/>
                    </a:lnTo>
                    <a:lnTo>
                      <a:pt x="2629865" y="139700"/>
                    </a:lnTo>
                    <a:lnTo>
                      <a:pt x="2626322" y="139700"/>
                    </a:lnTo>
                    <a:lnTo>
                      <a:pt x="2621597" y="127000"/>
                    </a:lnTo>
                    <a:lnTo>
                      <a:pt x="2600668" y="88900"/>
                    </a:lnTo>
                    <a:lnTo>
                      <a:pt x="2583307" y="64643"/>
                    </a:lnTo>
                    <a:lnTo>
                      <a:pt x="2595816" y="76200"/>
                    </a:lnTo>
                    <a:lnTo>
                      <a:pt x="2604351" y="88900"/>
                    </a:lnTo>
                    <a:lnTo>
                      <a:pt x="2606103" y="88900"/>
                    </a:lnTo>
                    <a:lnTo>
                      <a:pt x="2580233" y="50800"/>
                    </a:lnTo>
                    <a:lnTo>
                      <a:pt x="2551430" y="12700"/>
                    </a:lnTo>
                    <a:lnTo>
                      <a:pt x="2540431" y="0"/>
                    </a:lnTo>
                    <a:lnTo>
                      <a:pt x="2535885" y="0"/>
                    </a:lnTo>
                    <a:lnTo>
                      <a:pt x="2544559" y="12700"/>
                    </a:lnTo>
                    <a:lnTo>
                      <a:pt x="2564676" y="38100"/>
                    </a:lnTo>
                    <a:lnTo>
                      <a:pt x="2580094" y="60617"/>
                    </a:lnTo>
                    <a:lnTo>
                      <a:pt x="2582062" y="63500"/>
                    </a:lnTo>
                    <a:lnTo>
                      <a:pt x="2580094" y="60617"/>
                    </a:lnTo>
                    <a:lnTo>
                      <a:pt x="2572042" y="50800"/>
                    </a:lnTo>
                    <a:lnTo>
                      <a:pt x="2561640" y="38100"/>
                    </a:lnTo>
                    <a:lnTo>
                      <a:pt x="2538158" y="12700"/>
                    </a:lnTo>
                    <a:lnTo>
                      <a:pt x="2530437" y="0"/>
                    </a:lnTo>
                    <a:lnTo>
                      <a:pt x="2427084" y="0"/>
                    </a:lnTo>
                    <a:lnTo>
                      <a:pt x="2427567" y="12700"/>
                    </a:lnTo>
                    <a:lnTo>
                      <a:pt x="2421382" y="0"/>
                    </a:lnTo>
                    <a:lnTo>
                      <a:pt x="2393759" y="0"/>
                    </a:lnTo>
                    <a:lnTo>
                      <a:pt x="2412454" y="25400"/>
                    </a:lnTo>
                    <a:lnTo>
                      <a:pt x="2432456" y="50800"/>
                    </a:lnTo>
                    <a:lnTo>
                      <a:pt x="2453627" y="76200"/>
                    </a:lnTo>
                    <a:lnTo>
                      <a:pt x="2475839" y="101600"/>
                    </a:lnTo>
                    <a:lnTo>
                      <a:pt x="2498267" y="127000"/>
                    </a:lnTo>
                    <a:lnTo>
                      <a:pt x="2521559" y="165100"/>
                    </a:lnTo>
                    <a:lnTo>
                      <a:pt x="2545181" y="190500"/>
                    </a:lnTo>
                    <a:lnTo>
                      <a:pt x="2568625" y="228600"/>
                    </a:lnTo>
                    <a:lnTo>
                      <a:pt x="2592476" y="254000"/>
                    </a:lnTo>
                    <a:lnTo>
                      <a:pt x="2615806" y="292100"/>
                    </a:lnTo>
                    <a:lnTo>
                      <a:pt x="2638806" y="330200"/>
                    </a:lnTo>
                    <a:lnTo>
                      <a:pt x="2661640" y="368300"/>
                    </a:lnTo>
                    <a:lnTo>
                      <a:pt x="2672486" y="381000"/>
                    </a:lnTo>
                    <a:lnTo>
                      <a:pt x="2683294" y="406400"/>
                    </a:lnTo>
                    <a:lnTo>
                      <a:pt x="2694025" y="431800"/>
                    </a:lnTo>
                    <a:lnTo>
                      <a:pt x="2704681" y="444500"/>
                    </a:lnTo>
                    <a:lnTo>
                      <a:pt x="2714917" y="469900"/>
                    </a:lnTo>
                    <a:lnTo>
                      <a:pt x="2724759" y="482600"/>
                    </a:lnTo>
                    <a:lnTo>
                      <a:pt x="2734030" y="507072"/>
                    </a:lnTo>
                    <a:lnTo>
                      <a:pt x="2725470" y="495300"/>
                    </a:lnTo>
                    <a:lnTo>
                      <a:pt x="2709037" y="469900"/>
                    </a:lnTo>
                    <a:lnTo>
                      <a:pt x="2700426" y="457200"/>
                    </a:lnTo>
                    <a:lnTo>
                      <a:pt x="2705468" y="482600"/>
                    </a:lnTo>
                    <a:lnTo>
                      <a:pt x="2727261" y="520700"/>
                    </a:lnTo>
                    <a:lnTo>
                      <a:pt x="2750566" y="571500"/>
                    </a:lnTo>
                    <a:lnTo>
                      <a:pt x="2774594" y="609600"/>
                    </a:lnTo>
                    <a:lnTo>
                      <a:pt x="2798559" y="660400"/>
                    </a:lnTo>
                    <a:lnTo>
                      <a:pt x="2821698" y="711301"/>
                    </a:lnTo>
                    <a:lnTo>
                      <a:pt x="2843123" y="762000"/>
                    </a:lnTo>
                    <a:lnTo>
                      <a:pt x="2857398" y="800100"/>
                    </a:lnTo>
                    <a:lnTo>
                      <a:pt x="2854693" y="800100"/>
                    </a:lnTo>
                    <a:lnTo>
                      <a:pt x="2858871" y="812800"/>
                    </a:lnTo>
                    <a:lnTo>
                      <a:pt x="2866542" y="825500"/>
                    </a:lnTo>
                    <a:lnTo>
                      <a:pt x="2873540" y="850900"/>
                    </a:lnTo>
                    <a:lnTo>
                      <a:pt x="2879877" y="863600"/>
                    </a:lnTo>
                    <a:lnTo>
                      <a:pt x="2885262" y="876300"/>
                    </a:lnTo>
                    <a:lnTo>
                      <a:pt x="2890151" y="889000"/>
                    </a:lnTo>
                    <a:lnTo>
                      <a:pt x="2894596" y="901700"/>
                    </a:lnTo>
                    <a:lnTo>
                      <a:pt x="2898635" y="914400"/>
                    </a:lnTo>
                    <a:lnTo>
                      <a:pt x="2905607" y="927100"/>
                    </a:lnTo>
                    <a:lnTo>
                      <a:pt x="2911437" y="952500"/>
                    </a:lnTo>
                    <a:lnTo>
                      <a:pt x="2916263" y="965200"/>
                    </a:lnTo>
                    <a:lnTo>
                      <a:pt x="2920225" y="977900"/>
                    </a:lnTo>
                    <a:lnTo>
                      <a:pt x="2927832" y="1016000"/>
                    </a:lnTo>
                    <a:lnTo>
                      <a:pt x="2936849" y="1041400"/>
                    </a:lnTo>
                    <a:lnTo>
                      <a:pt x="2949041" y="1092200"/>
                    </a:lnTo>
                    <a:lnTo>
                      <a:pt x="2966161" y="1155700"/>
                    </a:lnTo>
                    <a:lnTo>
                      <a:pt x="2962719" y="1155700"/>
                    </a:lnTo>
                    <a:lnTo>
                      <a:pt x="2959912" y="1143000"/>
                    </a:lnTo>
                    <a:lnTo>
                      <a:pt x="2965119" y="1168400"/>
                    </a:lnTo>
                    <a:lnTo>
                      <a:pt x="2979483" y="1206500"/>
                    </a:lnTo>
                    <a:lnTo>
                      <a:pt x="2998330" y="1270000"/>
                    </a:lnTo>
                    <a:lnTo>
                      <a:pt x="3011208" y="1320800"/>
                    </a:lnTo>
                    <a:lnTo>
                      <a:pt x="3021888" y="1358900"/>
                    </a:lnTo>
                    <a:lnTo>
                      <a:pt x="3030347" y="1397000"/>
                    </a:lnTo>
                    <a:lnTo>
                      <a:pt x="3036557" y="1435100"/>
                    </a:lnTo>
                    <a:lnTo>
                      <a:pt x="3039173" y="1447800"/>
                    </a:lnTo>
                    <a:lnTo>
                      <a:pt x="3045282" y="1485900"/>
                    </a:lnTo>
                    <a:lnTo>
                      <a:pt x="3048292" y="1524000"/>
                    </a:lnTo>
                    <a:lnTo>
                      <a:pt x="3050616" y="1587500"/>
                    </a:lnTo>
                    <a:lnTo>
                      <a:pt x="3051086" y="1625600"/>
                    </a:lnTo>
                    <a:lnTo>
                      <a:pt x="3051797" y="1676400"/>
                    </a:lnTo>
                    <a:lnTo>
                      <a:pt x="3054172" y="1727200"/>
                    </a:lnTo>
                    <a:lnTo>
                      <a:pt x="3053029" y="1714500"/>
                    </a:lnTo>
                    <a:lnTo>
                      <a:pt x="3051772" y="1714500"/>
                    </a:lnTo>
                    <a:lnTo>
                      <a:pt x="3050400" y="1701800"/>
                    </a:lnTo>
                    <a:lnTo>
                      <a:pt x="3048901" y="1689100"/>
                    </a:lnTo>
                    <a:lnTo>
                      <a:pt x="3049371" y="1714817"/>
                    </a:lnTo>
                    <a:lnTo>
                      <a:pt x="3050248" y="1739900"/>
                    </a:lnTo>
                    <a:lnTo>
                      <a:pt x="3053994" y="1803400"/>
                    </a:lnTo>
                    <a:lnTo>
                      <a:pt x="3055239" y="1816100"/>
                    </a:lnTo>
                    <a:lnTo>
                      <a:pt x="3056191" y="1841500"/>
                    </a:lnTo>
                    <a:lnTo>
                      <a:pt x="3057093" y="1854200"/>
                    </a:lnTo>
                    <a:lnTo>
                      <a:pt x="3059277" y="1892300"/>
                    </a:lnTo>
                    <a:lnTo>
                      <a:pt x="3060446" y="1917700"/>
                    </a:lnTo>
                    <a:lnTo>
                      <a:pt x="3061449" y="1930400"/>
                    </a:lnTo>
                    <a:lnTo>
                      <a:pt x="3062084" y="1955800"/>
                    </a:lnTo>
                    <a:lnTo>
                      <a:pt x="3064713" y="2032000"/>
                    </a:lnTo>
                    <a:lnTo>
                      <a:pt x="3064903" y="2044700"/>
                    </a:lnTo>
                    <a:lnTo>
                      <a:pt x="3064929" y="2108200"/>
                    </a:lnTo>
                    <a:lnTo>
                      <a:pt x="3063951" y="2159000"/>
                    </a:lnTo>
                    <a:lnTo>
                      <a:pt x="3061170" y="2209800"/>
                    </a:lnTo>
                    <a:lnTo>
                      <a:pt x="3064916" y="2171700"/>
                    </a:lnTo>
                    <a:lnTo>
                      <a:pt x="3067672" y="2146300"/>
                    </a:lnTo>
                    <a:lnTo>
                      <a:pt x="3069780" y="2146300"/>
                    </a:lnTo>
                    <a:lnTo>
                      <a:pt x="3071571" y="2133600"/>
                    </a:lnTo>
                    <a:lnTo>
                      <a:pt x="3073590" y="2133600"/>
                    </a:lnTo>
                    <a:lnTo>
                      <a:pt x="3076092" y="2120900"/>
                    </a:lnTo>
                    <a:lnTo>
                      <a:pt x="3079343" y="2108200"/>
                    </a:lnTo>
                    <a:lnTo>
                      <a:pt x="3083598" y="2082800"/>
                    </a:lnTo>
                    <a:lnTo>
                      <a:pt x="3083039" y="2070100"/>
                    </a:lnTo>
                    <a:lnTo>
                      <a:pt x="3082252" y="2057400"/>
                    </a:lnTo>
                    <a:lnTo>
                      <a:pt x="3081223" y="2044700"/>
                    </a:lnTo>
                    <a:lnTo>
                      <a:pt x="3079915" y="2032000"/>
                    </a:lnTo>
                    <a:lnTo>
                      <a:pt x="3078340" y="2019300"/>
                    </a:lnTo>
                    <a:lnTo>
                      <a:pt x="3076727" y="2006600"/>
                    </a:lnTo>
                    <a:lnTo>
                      <a:pt x="3075114" y="2006600"/>
                    </a:lnTo>
                    <a:lnTo>
                      <a:pt x="3073539" y="1993900"/>
                    </a:lnTo>
                    <a:lnTo>
                      <a:pt x="3070682" y="1968500"/>
                    </a:lnTo>
                    <a:lnTo>
                      <a:pt x="3068269" y="1943100"/>
                    </a:lnTo>
                    <a:lnTo>
                      <a:pt x="3066123" y="1905000"/>
                    </a:lnTo>
                    <a:lnTo>
                      <a:pt x="3064027" y="1854200"/>
                    </a:lnTo>
                    <a:lnTo>
                      <a:pt x="3066516" y="1854200"/>
                    </a:lnTo>
                    <a:lnTo>
                      <a:pt x="3069056" y="1866900"/>
                    </a:lnTo>
                    <a:lnTo>
                      <a:pt x="3071660" y="1879600"/>
                    </a:lnTo>
                    <a:lnTo>
                      <a:pt x="3074301" y="1892300"/>
                    </a:lnTo>
                    <a:lnTo>
                      <a:pt x="3077006" y="1917700"/>
                    </a:lnTo>
                    <a:lnTo>
                      <a:pt x="3079369" y="1930400"/>
                    </a:lnTo>
                    <a:lnTo>
                      <a:pt x="3081477" y="1955800"/>
                    </a:lnTo>
                    <a:lnTo>
                      <a:pt x="3087306" y="2019300"/>
                    </a:lnTo>
                    <a:lnTo>
                      <a:pt x="3090240" y="2070100"/>
                    </a:lnTo>
                    <a:lnTo>
                      <a:pt x="3092920" y="2095500"/>
                    </a:lnTo>
                    <a:lnTo>
                      <a:pt x="3096082" y="2120900"/>
                    </a:lnTo>
                    <a:lnTo>
                      <a:pt x="3094786" y="2159000"/>
                    </a:lnTo>
                    <a:lnTo>
                      <a:pt x="3091675" y="2184400"/>
                    </a:lnTo>
                    <a:lnTo>
                      <a:pt x="3087433" y="2222500"/>
                    </a:lnTo>
                    <a:lnTo>
                      <a:pt x="3082734" y="2235200"/>
                    </a:lnTo>
                    <a:lnTo>
                      <a:pt x="3077502" y="2260600"/>
                    </a:lnTo>
                    <a:lnTo>
                      <a:pt x="3072231" y="2273300"/>
                    </a:lnTo>
                    <a:lnTo>
                      <a:pt x="3067545" y="2286000"/>
                    </a:lnTo>
                    <a:lnTo>
                      <a:pt x="3064078" y="2286000"/>
                    </a:lnTo>
                    <a:lnTo>
                      <a:pt x="3063341" y="2298700"/>
                    </a:lnTo>
                    <a:lnTo>
                      <a:pt x="3062465" y="2311400"/>
                    </a:lnTo>
                    <a:lnTo>
                      <a:pt x="3060649" y="2336800"/>
                    </a:lnTo>
                    <a:lnTo>
                      <a:pt x="3058871" y="2349500"/>
                    </a:lnTo>
                    <a:lnTo>
                      <a:pt x="3055556" y="2387600"/>
                    </a:lnTo>
                    <a:lnTo>
                      <a:pt x="3049917" y="2425700"/>
                    </a:lnTo>
                    <a:lnTo>
                      <a:pt x="3041116" y="2476500"/>
                    </a:lnTo>
                    <a:lnTo>
                      <a:pt x="3036151" y="2514600"/>
                    </a:lnTo>
                    <a:lnTo>
                      <a:pt x="3030690" y="2540000"/>
                    </a:lnTo>
                    <a:lnTo>
                      <a:pt x="3024860" y="2565400"/>
                    </a:lnTo>
                    <a:lnTo>
                      <a:pt x="3018371" y="2590800"/>
                    </a:lnTo>
                    <a:lnTo>
                      <a:pt x="3011132" y="2616200"/>
                    </a:lnTo>
                    <a:lnTo>
                      <a:pt x="3003080" y="2654300"/>
                    </a:lnTo>
                    <a:lnTo>
                      <a:pt x="2994025" y="2679700"/>
                    </a:lnTo>
                    <a:lnTo>
                      <a:pt x="2983585" y="2717800"/>
                    </a:lnTo>
                    <a:lnTo>
                      <a:pt x="2971406" y="2755900"/>
                    </a:lnTo>
                    <a:lnTo>
                      <a:pt x="2957093" y="2794000"/>
                    </a:lnTo>
                    <a:lnTo>
                      <a:pt x="2947022" y="2832100"/>
                    </a:lnTo>
                    <a:lnTo>
                      <a:pt x="2935998" y="2870200"/>
                    </a:lnTo>
                    <a:lnTo>
                      <a:pt x="2922905" y="2921000"/>
                    </a:lnTo>
                    <a:lnTo>
                      <a:pt x="2906636" y="2959100"/>
                    </a:lnTo>
                    <a:lnTo>
                      <a:pt x="2902077" y="2971800"/>
                    </a:lnTo>
                    <a:lnTo>
                      <a:pt x="2899740" y="2984500"/>
                    </a:lnTo>
                    <a:lnTo>
                      <a:pt x="2897416" y="2984500"/>
                    </a:lnTo>
                    <a:lnTo>
                      <a:pt x="2894787" y="2971800"/>
                    </a:lnTo>
                    <a:lnTo>
                      <a:pt x="2893415" y="2971800"/>
                    </a:lnTo>
                    <a:lnTo>
                      <a:pt x="2889097" y="2933700"/>
                    </a:lnTo>
                    <a:lnTo>
                      <a:pt x="2882671" y="2882900"/>
                    </a:lnTo>
                    <a:lnTo>
                      <a:pt x="2878582" y="2857500"/>
                    </a:lnTo>
                    <a:lnTo>
                      <a:pt x="2876499" y="2832100"/>
                    </a:lnTo>
                    <a:lnTo>
                      <a:pt x="2874416" y="2819400"/>
                    </a:lnTo>
                    <a:lnTo>
                      <a:pt x="2868739" y="2768600"/>
                    </a:lnTo>
                    <a:lnTo>
                      <a:pt x="2870416" y="2768600"/>
                    </a:lnTo>
                    <a:lnTo>
                      <a:pt x="2867837" y="2755900"/>
                    </a:lnTo>
                    <a:lnTo>
                      <a:pt x="2864713" y="2730500"/>
                    </a:lnTo>
                    <a:lnTo>
                      <a:pt x="2861246" y="2717800"/>
                    </a:lnTo>
                    <a:lnTo>
                      <a:pt x="2857589" y="2692400"/>
                    </a:lnTo>
                    <a:lnTo>
                      <a:pt x="2853690" y="2667000"/>
                    </a:lnTo>
                    <a:lnTo>
                      <a:pt x="2849511" y="2641600"/>
                    </a:lnTo>
                    <a:lnTo>
                      <a:pt x="2845003" y="2628900"/>
                    </a:lnTo>
                    <a:lnTo>
                      <a:pt x="2846070" y="2654300"/>
                    </a:lnTo>
                    <a:lnTo>
                      <a:pt x="2846374" y="2654300"/>
                    </a:lnTo>
                    <a:lnTo>
                      <a:pt x="2846019" y="2667000"/>
                    </a:lnTo>
                    <a:lnTo>
                      <a:pt x="2843504" y="2667000"/>
                    </a:lnTo>
                    <a:lnTo>
                      <a:pt x="2832468" y="2628900"/>
                    </a:lnTo>
                    <a:lnTo>
                      <a:pt x="2830652" y="2628900"/>
                    </a:lnTo>
                    <a:lnTo>
                      <a:pt x="2830741" y="2641600"/>
                    </a:lnTo>
                    <a:lnTo>
                      <a:pt x="2831719" y="2654300"/>
                    </a:lnTo>
                    <a:lnTo>
                      <a:pt x="2833725" y="2667000"/>
                    </a:lnTo>
                    <a:lnTo>
                      <a:pt x="2828721" y="2641600"/>
                    </a:lnTo>
                    <a:lnTo>
                      <a:pt x="2824467" y="2628900"/>
                    </a:lnTo>
                    <a:lnTo>
                      <a:pt x="2820936" y="2603500"/>
                    </a:lnTo>
                    <a:lnTo>
                      <a:pt x="2815564" y="2565400"/>
                    </a:lnTo>
                    <a:lnTo>
                      <a:pt x="2813608" y="2552700"/>
                    </a:lnTo>
                    <a:lnTo>
                      <a:pt x="2812224" y="2540000"/>
                    </a:lnTo>
                    <a:lnTo>
                      <a:pt x="2811411" y="2527300"/>
                    </a:lnTo>
                    <a:lnTo>
                      <a:pt x="2811094" y="2514600"/>
                    </a:lnTo>
                    <a:lnTo>
                      <a:pt x="2812110" y="2489200"/>
                    </a:lnTo>
                    <a:lnTo>
                      <a:pt x="2813901" y="2489200"/>
                    </a:lnTo>
                    <a:lnTo>
                      <a:pt x="2815933" y="2476500"/>
                    </a:lnTo>
                    <a:lnTo>
                      <a:pt x="2812885" y="2463800"/>
                    </a:lnTo>
                    <a:lnTo>
                      <a:pt x="2809938" y="2463800"/>
                    </a:lnTo>
                    <a:lnTo>
                      <a:pt x="2807004" y="2451100"/>
                    </a:lnTo>
                    <a:lnTo>
                      <a:pt x="2804007" y="2451100"/>
                    </a:lnTo>
                    <a:lnTo>
                      <a:pt x="2800921" y="2438400"/>
                    </a:lnTo>
                    <a:lnTo>
                      <a:pt x="2797886" y="2425700"/>
                    </a:lnTo>
                    <a:lnTo>
                      <a:pt x="2794889" y="2413000"/>
                    </a:lnTo>
                    <a:lnTo>
                      <a:pt x="2791917" y="2400300"/>
                    </a:lnTo>
                    <a:lnTo>
                      <a:pt x="2786088" y="2387600"/>
                    </a:lnTo>
                    <a:lnTo>
                      <a:pt x="2779572" y="2362200"/>
                    </a:lnTo>
                    <a:lnTo>
                      <a:pt x="2772346" y="2324100"/>
                    </a:lnTo>
                    <a:lnTo>
                      <a:pt x="2768777" y="2311400"/>
                    </a:lnTo>
                    <a:lnTo>
                      <a:pt x="2747403" y="2235200"/>
                    </a:lnTo>
                    <a:lnTo>
                      <a:pt x="2742768" y="2222500"/>
                    </a:lnTo>
                    <a:lnTo>
                      <a:pt x="2737662" y="2197100"/>
                    </a:lnTo>
                    <a:lnTo>
                      <a:pt x="2726804" y="2171700"/>
                    </a:lnTo>
                    <a:lnTo>
                      <a:pt x="2721114" y="2146300"/>
                    </a:lnTo>
                    <a:lnTo>
                      <a:pt x="2715272" y="2133600"/>
                    </a:lnTo>
                    <a:lnTo>
                      <a:pt x="2709164" y="2108200"/>
                    </a:lnTo>
                    <a:lnTo>
                      <a:pt x="2702725" y="2095500"/>
                    </a:lnTo>
                    <a:lnTo>
                      <a:pt x="2695664" y="2082800"/>
                    </a:lnTo>
                    <a:lnTo>
                      <a:pt x="2688361" y="2057400"/>
                    </a:lnTo>
                    <a:lnTo>
                      <a:pt x="2680805" y="2044700"/>
                    </a:lnTo>
                    <a:lnTo>
                      <a:pt x="2672994" y="2019300"/>
                    </a:lnTo>
                    <a:lnTo>
                      <a:pt x="2683218" y="2044700"/>
                    </a:lnTo>
                    <a:lnTo>
                      <a:pt x="2697416" y="2070100"/>
                    </a:lnTo>
                    <a:lnTo>
                      <a:pt x="2713139" y="2108200"/>
                    </a:lnTo>
                    <a:lnTo>
                      <a:pt x="2727960" y="2146300"/>
                    </a:lnTo>
                    <a:lnTo>
                      <a:pt x="2740774" y="2184400"/>
                    </a:lnTo>
                    <a:lnTo>
                      <a:pt x="2749727" y="2197100"/>
                    </a:lnTo>
                    <a:lnTo>
                      <a:pt x="2752953" y="2209800"/>
                    </a:lnTo>
                    <a:lnTo>
                      <a:pt x="2748572" y="2184400"/>
                    </a:lnTo>
                    <a:lnTo>
                      <a:pt x="2735034" y="2146300"/>
                    </a:lnTo>
                    <a:lnTo>
                      <a:pt x="2721483" y="2120900"/>
                    </a:lnTo>
                    <a:lnTo>
                      <a:pt x="2707614" y="2082800"/>
                    </a:lnTo>
                    <a:lnTo>
                      <a:pt x="2676563" y="2019300"/>
                    </a:lnTo>
                    <a:lnTo>
                      <a:pt x="2664129" y="1993900"/>
                    </a:lnTo>
                    <a:lnTo>
                      <a:pt x="2657259" y="1982266"/>
                    </a:lnTo>
                    <a:lnTo>
                      <a:pt x="2678582" y="2044700"/>
                    </a:lnTo>
                    <a:lnTo>
                      <a:pt x="2649588" y="1981200"/>
                    </a:lnTo>
                    <a:lnTo>
                      <a:pt x="2642971" y="1968500"/>
                    </a:lnTo>
                    <a:lnTo>
                      <a:pt x="2636723" y="1943100"/>
                    </a:lnTo>
                    <a:lnTo>
                      <a:pt x="2630855" y="1930400"/>
                    </a:lnTo>
                    <a:lnTo>
                      <a:pt x="2625331" y="1917700"/>
                    </a:lnTo>
                    <a:lnTo>
                      <a:pt x="2620111" y="1905000"/>
                    </a:lnTo>
                    <a:lnTo>
                      <a:pt x="2615196" y="1892300"/>
                    </a:lnTo>
                    <a:lnTo>
                      <a:pt x="2610548" y="1879600"/>
                    </a:lnTo>
                    <a:lnTo>
                      <a:pt x="2606167" y="1879600"/>
                    </a:lnTo>
                    <a:lnTo>
                      <a:pt x="2597518" y="1854200"/>
                    </a:lnTo>
                    <a:lnTo>
                      <a:pt x="2593441" y="1841500"/>
                    </a:lnTo>
                    <a:lnTo>
                      <a:pt x="2589555" y="1828800"/>
                    </a:lnTo>
                    <a:lnTo>
                      <a:pt x="2582227" y="1816100"/>
                    </a:lnTo>
                    <a:lnTo>
                      <a:pt x="2575318" y="1790700"/>
                    </a:lnTo>
                    <a:lnTo>
                      <a:pt x="2568676" y="1778000"/>
                    </a:lnTo>
                    <a:lnTo>
                      <a:pt x="2562110" y="1752600"/>
                    </a:lnTo>
                    <a:lnTo>
                      <a:pt x="2554986" y="1739900"/>
                    </a:lnTo>
                    <a:lnTo>
                      <a:pt x="2547480" y="1714500"/>
                    </a:lnTo>
                    <a:lnTo>
                      <a:pt x="2539454" y="1701800"/>
                    </a:lnTo>
                    <a:lnTo>
                      <a:pt x="2530779" y="1676400"/>
                    </a:lnTo>
                    <a:lnTo>
                      <a:pt x="2533510" y="1676400"/>
                    </a:lnTo>
                    <a:lnTo>
                      <a:pt x="2539276" y="1689100"/>
                    </a:lnTo>
                    <a:lnTo>
                      <a:pt x="2547175" y="1701800"/>
                    </a:lnTo>
                    <a:lnTo>
                      <a:pt x="2556421" y="1714246"/>
                    </a:lnTo>
                    <a:lnTo>
                      <a:pt x="2549575" y="1701800"/>
                    </a:lnTo>
                    <a:lnTo>
                      <a:pt x="2534666" y="1676400"/>
                    </a:lnTo>
                    <a:lnTo>
                      <a:pt x="2519172" y="1638300"/>
                    </a:lnTo>
                    <a:lnTo>
                      <a:pt x="2502725" y="1612900"/>
                    </a:lnTo>
                    <a:lnTo>
                      <a:pt x="2485999" y="1587500"/>
                    </a:lnTo>
                    <a:lnTo>
                      <a:pt x="2469680" y="1562100"/>
                    </a:lnTo>
                    <a:lnTo>
                      <a:pt x="2466225" y="1549400"/>
                    </a:lnTo>
                    <a:lnTo>
                      <a:pt x="2462377" y="1549400"/>
                    </a:lnTo>
                    <a:lnTo>
                      <a:pt x="2458135" y="1536700"/>
                    </a:lnTo>
                    <a:lnTo>
                      <a:pt x="2453538" y="1524000"/>
                    </a:lnTo>
                    <a:lnTo>
                      <a:pt x="2430869" y="1498600"/>
                    </a:lnTo>
                    <a:lnTo>
                      <a:pt x="2389746" y="1422400"/>
                    </a:lnTo>
                    <a:lnTo>
                      <a:pt x="2382240" y="1422400"/>
                    </a:lnTo>
                    <a:lnTo>
                      <a:pt x="2343073" y="1358900"/>
                    </a:lnTo>
                    <a:lnTo>
                      <a:pt x="2327630" y="1333500"/>
                    </a:lnTo>
                    <a:lnTo>
                      <a:pt x="2312568" y="1308100"/>
                    </a:lnTo>
                    <a:lnTo>
                      <a:pt x="2297620" y="1295400"/>
                    </a:lnTo>
                    <a:lnTo>
                      <a:pt x="2283650" y="1270000"/>
                    </a:lnTo>
                    <a:lnTo>
                      <a:pt x="2270887" y="1257300"/>
                    </a:lnTo>
                    <a:lnTo>
                      <a:pt x="2259533" y="1244600"/>
                    </a:lnTo>
                    <a:lnTo>
                      <a:pt x="2254897" y="1231900"/>
                    </a:lnTo>
                    <a:lnTo>
                      <a:pt x="2251608" y="1231900"/>
                    </a:lnTo>
                    <a:lnTo>
                      <a:pt x="2250262" y="1231900"/>
                    </a:lnTo>
                    <a:lnTo>
                      <a:pt x="2247823" y="1225308"/>
                    </a:lnTo>
                    <a:lnTo>
                      <a:pt x="2244306" y="1219200"/>
                    </a:lnTo>
                    <a:lnTo>
                      <a:pt x="2237295" y="1206500"/>
                    </a:lnTo>
                    <a:lnTo>
                      <a:pt x="2230615" y="1193800"/>
                    </a:lnTo>
                    <a:lnTo>
                      <a:pt x="2224354" y="1193800"/>
                    </a:lnTo>
                    <a:lnTo>
                      <a:pt x="2185708" y="1130300"/>
                    </a:lnTo>
                    <a:lnTo>
                      <a:pt x="2177923" y="1117600"/>
                    </a:lnTo>
                    <a:lnTo>
                      <a:pt x="2169972" y="1104900"/>
                    </a:lnTo>
                    <a:lnTo>
                      <a:pt x="2161794" y="1092200"/>
                    </a:lnTo>
                    <a:lnTo>
                      <a:pt x="2177237" y="1117600"/>
                    </a:lnTo>
                    <a:lnTo>
                      <a:pt x="2149729" y="1079500"/>
                    </a:lnTo>
                    <a:lnTo>
                      <a:pt x="2116036" y="1028700"/>
                    </a:lnTo>
                    <a:lnTo>
                      <a:pt x="2098916" y="1003300"/>
                    </a:lnTo>
                    <a:lnTo>
                      <a:pt x="2081212" y="990600"/>
                    </a:lnTo>
                    <a:lnTo>
                      <a:pt x="2060905" y="965200"/>
                    </a:lnTo>
                    <a:lnTo>
                      <a:pt x="2040597" y="939800"/>
                    </a:lnTo>
                    <a:lnTo>
                      <a:pt x="2058619" y="965200"/>
                    </a:lnTo>
                    <a:lnTo>
                      <a:pt x="2048687" y="965200"/>
                    </a:lnTo>
                    <a:lnTo>
                      <a:pt x="2041258" y="952500"/>
                    </a:lnTo>
                    <a:lnTo>
                      <a:pt x="2032317" y="952500"/>
                    </a:lnTo>
                    <a:lnTo>
                      <a:pt x="2027326" y="939800"/>
                    </a:lnTo>
                    <a:lnTo>
                      <a:pt x="2021992" y="939800"/>
                    </a:lnTo>
                    <a:lnTo>
                      <a:pt x="2016328" y="927100"/>
                    </a:lnTo>
                    <a:lnTo>
                      <a:pt x="2003806" y="927100"/>
                    </a:lnTo>
                    <a:lnTo>
                      <a:pt x="1996998" y="914400"/>
                    </a:lnTo>
                    <a:lnTo>
                      <a:pt x="1989899" y="901700"/>
                    </a:lnTo>
                    <a:lnTo>
                      <a:pt x="1982546" y="901700"/>
                    </a:lnTo>
                    <a:lnTo>
                      <a:pt x="1967026" y="889000"/>
                    </a:lnTo>
                    <a:lnTo>
                      <a:pt x="1950681" y="863600"/>
                    </a:lnTo>
                    <a:lnTo>
                      <a:pt x="1933384" y="850900"/>
                    </a:lnTo>
                    <a:lnTo>
                      <a:pt x="1915071" y="825500"/>
                    </a:lnTo>
                    <a:lnTo>
                      <a:pt x="1895754" y="812800"/>
                    </a:lnTo>
                    <a:lnTo>
                      <a:pt x="1875942" y="787400"/>
                    </a:lnTo>
                    <a:lnTo>
                      <a:pt x="1863788" y="776135"/>
                    </a:lnTo>
                    <a:lnTo>
                      <a:pt x="1880120" y="800100"/>
                    </a:lnTo>
                    <a:lnTo>
                      <a:pt x="1924939" y="850900"/>
                    </a:lnTo>
                    <a:lnTo>
                      <a:pt x="1979447" y="914400"/>
                    </a:lnTo>
                    <a:lnTo>
                      <a:pt x="1949246" y="889000"/>
                    </a:lnTo>
                    <a:lnTo>
                      <a:pt x="1913674" y="838200"/>
                    </a:lnTo>
                    <a:lnTo>
                      <a:pt x="1841893" y="762000"/>
                    </a:lnTo>
                    <a:lnTo>
                      <a:pt x="1793608" y="711200"/>
                    </a:lnTo>
                    <a:lnTo>
                      <a:pt x="1732965" y="647700"/>
                    </a:lnTo>
                    <a:lnTo>
                      <a:pt x="1731378" y="646582"/>
                    </a:lnTo>
                    <a:lnTo>
                      <a:pt x="1732216" y="647700"/>
                    </a:lnTo>
                    <a:lnTo>
                      <a:pt x="1730959" y="646303"/>
                    </a:lnTo>
                    <a:lnTo>
                      <a:pt x="1696440" y="622300"/>
                    </a:lnTo>
                    <a:lnTo>
                      <a:pt x="1626489" y="549490"/>
                    </a:lnTo>
                    <a:lnTo>
                      <a:pt x="1639570" y="558800"/>
                    </a:lnTo>
                    <a:lnTo>
                      <a:pt x="1659191" y="572516"/>
                    </a:lnTo>
                    <a:lnTo>
                      <a:pt x="1629956" y="546100"/>
                    </a:lnTo>
                    <a:lnTo>
                      <a:pt x="1601114" y="520700"/>
                    </a:lnTo>
                    <a:lnTo>
                      <a:pt x="1571815" y="495300"/>
                    </a:lnTo>
                    <a:lnTo>
                      <a:pt x="1512265" y="444500"/>
                    </a:lnTo>
                    <a:lnTo>
                      <a:pt x="1455445" y="406400"/>
                    </a:lnTo>
                    <a:lnTo>
                      <a:pt x="1438427" y="393700"/>
                    </a:lnTo>
                    <a:lnTo>
                      <a:pt x="1438732" y="393700"/>
                    </a:lnTo>
                    <a:lnTo>
                      <a:pt x="1434033" y="390423"/>
                    </a:lnTo>
                    <a:lnTo>
                      <a:pt x="1404378" y="368300"/>
                    </a:lnTo>
                    <a:lnTo>
                      <a:pt x="1393393" y="361645"/>
                    </a:lnTo>
                    <a:lnTo>
                      <a:pt x="1367078" y="342900"/>
                    </a:lnTo>
                    <a:lnTo>
                      <a:pt x="1372006" y="348703"/>
                    </a:lnTo>
                    <a:lnTo>
                      <a:pt x="1362417" y="342900"/>
                    </a:lnTo>
                    <a:lnTo>
                      <a:pt x="1332953" y="304800"/>
                    </a:lnTo>
                    <a:lnTo>
                      <a:pt x="1374419" y="330200"/>
                    </a:lnTo>
                    <a:lnTo>
                      <a:pt x="1412608" y="355600"/>
                    </a:lnTo>
                    <a:lnTo>
                      <a:pt x="1448282" y="381000"/>
                    </a:lnTo>
                    <a:lnTo>
                      <a:pt x="1482217" y="406400"/>
                    </a:lnTo>
                    <a:lnTo>
                      <a:pt x="1513941" y="431800"/>
                    </a:lnTo>
                    <a:lnTo>
                      <a:pt x="1544434" y="457200"/>
                    </a:lnTo>
                    <a:lnTo>
                      <a:pt x="1574279" y="482600"/>
                    </a:lnTo>
                    <a:lnTo>
                      <a:pt x="1588935" y="482600"/>
                    </a:lnTo>
                    <a:lnTo>
                      <a:pt x="1631886" y="520700"/>
                    </a:lnTo>
                    <a:lnTo>
                      <a:pt x="1660944" y="546100"/>
                    </a:lnTo>
                    <a:lnTo>
                      <a:pt x="1690433" y="571500"/>
                    </a:lnTo>
                    <a:lnTo>
                      <a:pt x="1720367" y="596900"/>
                    </a:lnTo>
                    <a:lnTo>
                      <a:pt x="1751761" y="635000"/>
                    </a:lnTo>
                    <a:lnTo>
                      <a:pt x="1759902" y="635000"/>
                    </a:lnTo>
                    <a:lnTo>
                      <a:pt x="1768094" y="647700"/>
                    </a:lnTo>
                    <a:lnTo>
                      <a:pt x="1776298" y="647700"/>
                    </a:lnTo>
                    <a:lnTo>
                      <a:pt x="1784464" y="660400"/>
                    </a:lnTo>
                    <a:lnTo>
                      <a:pt x="1855190" y="723900"/>
                    </a:lnTo>
                    <a:lnTo>
                      <a:pt x="1868373" y="749300"/>
                    </a:lnTo>
                    <a:lnTo>
                      <a:pt x="1858746" y="749300"/>
                    </a:lnTo>
                    <a:lnTo>
                      <a:pt x="1852650" y="736600"/>
                    </a:lnTo>
                    <a:lnTo>
                      <a:pt x="1821484" y="711200"/>
                    </a:lnTo>
                    <a:lnTo>
                      <a:pt x="1776463" y="673100"/>
                    </a:lnTo>
                    <a:lnTo>
                      <a:pt x="1767586" y="660400"/>
                    </a:lnTo>
                    <a:lnTo>
                      <a:pt x="1758886" y="647700"/>
                    </a:lnTo>
                    <a:lnTo>
                      <a:pt x="1751228" y="647700"/>
                    </a:lnTo>
                    <a:lnTo>
                      <a:pt x="1765198" y="660400"/>
                    </a:lnTo>
                    <a:lnTo>
                      <a:pt x="1819757" y="723900"/>
                    </a:lnTo>
                    <a:lnTo>
                      <a:pt x="1826526" y="723900"/>
                    </a:lnTo>
                    <a:lnTo>
                      <a:pt x="1836432" y="736600"/>
                    </a:lnTo>
                    <a:lnTo>
                      <a:pt x="1849666" y="749300"/>
                    </a:lnTo>
                    <a:lnTo>
                      <a:pt x="1918754" y="812800"/>
                    </a:lnTo>
                    <a:lnTo>
                      <a:pt x="1936800" y="838200"/>
                    </a:lnTo>
                    <a:lnTo>
                      <a:pt x="1953171" y="850900"/>
                    </a:lnTo>
                    <a:lnTo>
                      <a:pt x="1960740" y="863600"/>
                    </a:lnTo>
                    <a:lnTo>
                      <a:pt x="1967776" y="863600"/>
                    </a:lnTo>
                    <a:lnTo>
                      <a:pt x="1974202" y="876300"/>
                    </a:lnTo>
                    <a:lnTo>
                      <a:pt x="1979930" y="876300"/>
                    </a:lnTo>
                    <a:lnTo>
                      <a:pt x="1988947" y="889000"/>
                    </a:lnTo>
                    <a:lnTo>
                      <a:pt x="1994712" y="889000"/>
                    </a:lnTo>
                    <a:lnTo>
                      <a:pt x="1990064" y="876300"/>
                    </a:lnTo>
                    <a:lnTo>
                      <a:pt x="1956320" y="838200"/>
                    </a:lnTo>
                    <a:lnTo>
                      <a:pt x="1921954" y="800100"/>
                    </a:lnTo>
                    <a:lnTo>
                      <a:pt x="1895754" y="762000"/>
                    </a:lnTo>
                    <a:lnTo>
                      <a:pt x="1887016" y="749300"/>
                    </a:lnTo>
                    <a:lnTo>
                      <a:pt x="1875028" y="736434"/>
                    </a:lnTo>
                    <a:lnTo>
                      <a:pt x="1875028" y="762000"/>
                    </a:lnTo>
                    <a:lnTo>
                      <a:pt x="1872132" y="762000"/>
                    </a:lnTo>
                    <a:lnTo>
                      <a:pt x="1868817" y="750150"/>
                    </a:lnTo>
                    <a:lnTo>
                      <a:pt x="1875028" y="762000"/>
                    </a:lnTo>
                    <a:lnTo>
                      <a:pt x="1875028" y="736434"/>
                    </a:lnTo>
                    <a:lnTo>
                      <a:pt x="1851520" y="711200"/>
                    </a:lnTo>
                    <a:lnTo>
                      <a:pt x="1815528" y="685800"/>
                    </a:lnTo>
                    <a:lnTo>
                      <a:pt x="1779041" y="647700"/>
                    </a:lnTo>
                    <a:lnTo>
                      <a:pt x="1742122" y="609600"/>
                    </a:lnTo>
                    <a:lnTo>
                      <a:pt x="1704797" y="571500"/>
                    </a:lnTo>
                    <a:lnTo>
                      <a:pt x="1667103" y="533400"/>
                    </a:lnTo>
                    <a:lnTo>
                      <a:pt x="1629067" y="508000"/>
                    </a:lnTo>
                    <a:lnTo>
                      <a:pt x="1543621" y="431800"/>
                    </a:lnTo>
                    <a:lnTo>
                      <a:pt x="1500517" y="406400"/>
                    </a:lnTo>
                    <a:lnTo>
                      <a:pt x="1457261" y="368300"/>
                    </a:lnTo>
                    <a:lnTo>
                      <a:pt x="1413903" y="342900"/>
                    </a:lnTo>
                    <a:lnTo>
                      <a:pt x="1370533" y="304800"/>
                    </a:lnTo>
                    <a:lnTo>
                      <a:pt x="1240980" y="228600"/>
                    </a:lnTo>
                    <a:lnTo>
                      <a:pt x="1278064" y="228600"/>
                    </a:lnTo>
                    <a:lnTo>
                      <a:pt x="1296644" y="241300"/>
                    </a:lnTo>
                    <a:lnTo>
                      <a:pt x="1315110" y="241300"/>
                    </a:lnTo>
                    <a:lnTo>
                      <a:pt x="1425943" y="279400"/>
                    </a:lnTo>
                    <a:lnTo>
                      <a:pt x="1453438" y="279400"/>
                    </a:lnTo>
                    <a:lnTo>
                      <a:pt x="1462595" y="292100"/>
                    </a:lnTo>
                    <a:lnTo>
                      <a:pt x="1536306" y="317500"/>
                    </a:lnTo>
                    <a:lnTo>
                      <a:pt x="1537068" y="304800"/>
                    </a:lnTo>
                    <a:lnTo>
                      <a:pt x="1542681" y="317500"/>
                    </a:lnTo>
                    <a:lnTo>
                      <a:pt x="1556664" y="317500"/>
                    </a:lnTo>
                    <a:lnTo>
                      <a:pt x="1537296" y="304800"/>
                    </a:lnTo>
                    <a:lnTo>
                      <a:pt x="1479207" y="266700"/>
                    </a:lnTo>
                    <a:lnTo>
                      <a:pt x="1428470" y="228600"/>
                    </a:lnTo>
                    <a:lnTo>
                      <a:pt x="1398816" y="215900"/>
                    </a:lnTo>
                    <a:lnTo>
                      <a:pt x="1384554" y="215900"/>
                    </a:lnTo>
                    <a:lnTo>
                      <a:pt x="1379258" y="228600"/>
                    </a:lnTo>
                    <a:lnTo>
                      <a:pt x="1353489" y="228600"/>
                    </a:lnTo>
                    <a:lnTo>
                      <a:pt x="1311744" y="203200"/>
                    </a:lnTo>
                    <a:lnTo>
                      <a:pt x="1291247" y="190500"/>
                    </a:lnTo>
                    <a:lnTo>
                      <a:pt x="1271308" y="177800"/>
                    </a:lnTo>
                    <a:lnTo>
                      <a:pt x="1261541" y="177800"/>
                    </a:lnTo>
                    <a:lnTo>
                      <a:pt x="1251927" y="165100"/>
                    </a:lnTo>
                    <a:lnTo>
                      <a:pt x="1242441" y="165100"/>
                    </a:lnTo>
                    <a:lnTo>
                      <a:pt x="1233106" y="152400"/>
                    </a:lnTo>
                    <a:lnTo>
                      <a:pt x="1220876" y="152400"/>
                    </a:lnTo>
                    <a:lnTo>
                      <a:pt x="1214869" y="139700"/>
                    </a:lnTo>
                    <a:lnTo>
                      <a:pt x="1226870" y="139700"/>
                    </a:lnTo>
                    <a:lnTo>
                      <a:pt x="1204341" y="128473"/>
                    </a:lnTo>
                    <a:lnTo>
                      <a:pt x="1204341" y="139700"/>
                    </a:lnTo>
                    <a:lnTo>
                      <a:pt x="1202728" y="139700"/>
                    </a:lnTo>
                    <a:lnTo>
                      <a:pt x="1196797" y="127000"/>
                    </a:lnTo>
                    <a:lnTo>
                      <a:pt x="1204341" y="139700"/>
                    </a:lnTo>
                    <a:lnTo>
                      <a:pt x="1204341" y="128473"/>
                    </a:lnTo>
                    <a:lnTo>
                      <a:pt x="1201394" y="127000"/>
                    </a:lnTo>
                    <a:lnTo>
                      <a:pt x="1175931" y="114300"/>
                    </a:lnTo>
                    <a:lnTo>
                      <a:pt x="1144676" y="101600"/>
                    </a:lnTo>
                    <a:lnTo>
                      <a:pt x="1126934" y="88900"/>
                    </a:lnTo>
                    <a:lnTo>
                      <a:pt x="1107033" y="88900"/>
                    </a:lnTo>
                    <a:lnTo>
                      <a:pt x="1092085" y="76200"/>
                    </a:lnTo>
                    <a:lnTo>
                      <a:pt x="1065276" y="63500"/>
                    </a:lnTo>
                    <a:lnTo>
                      <a:pt x="1020267" y="50800"/>
                    </a:lnTo>
                    <a:lnTo>
                      <a:pt x="1010691" y="44526"/>
                    </a:lnTo>
                    <a:lnTo>
                      <a:pt x="1016419" y="50800"/>
                    </a:lnTo>
                    <a:lnTo>
                      <a:pt x="1034770" y="60617"/>
                    </a:lnTo>
                    <a:lnTo>
                      <a:pt x="1021346" y="56997"/>
                    </a:lnTo>
                    <a:lnTo>
                      <a:pt x="1052423" y="88900"/>
                    </a:lnTo>
                    <a:lnTo>
                      <a:pt x="1077099" y="101600"/>
                    </a:lnTo>
                    <a:lnTo>
                      <a:pt x="1101547" y="127000"/>
                    </a:lnTo>
                    <a:lnTo>
                      <a:pt x="1149629" y="165100"/>
                    </a:lnTo>
                    <a:lnTo>
                      <a:pt x="1173695" y="190500"/>
                    </a:lnTo>
                    <a:lnTo>
                      <a:pt x="1185595" y="203200"/>
                    </a:lnTo>
                    <a:lnTo>
                      <a:pt x="1197267" y="203200"/>
                    </a:lnTo>
                    <a:lnTo>
                      <a:pt x="1186091" y="190500"/>
                    </a:lnTo>
                    <a:lnTo>
                      <a:pt x="1174610" y="177800"/>
                    </a:lnTo>
                    <a:lnTo>
                      <a:pt x="1151369" y="152400"/>
                    </a:lnTo>
                    <a:lnTo>
                      <a:pt x="1191069" y="190500"/>
                    </a:lnTo>
                    <a:lnTo>
                      <a:pt x="1268171" y="266700"/>
                    </a:lnTo>
                    <a:lnTo>
                      <a:pt x="1277658" y="279400"/>
                    </a:lnTo>
                    <a:lnTo>
                      <a:pt x="1287005" y="279400"/>
                    </a:lnTo>
                    <a:lnTo>
                      <a:pt x="1305623" y="304800"/>
                    </a:lnTo>
                    <a:lnTo>
                      <a:pt x="1295844" y="292100"/>
                    </a:lnTo>
                    <a:lnTo>
                      <a:pt x="1286827" y="292100"/>
                    </a:lnTo>
                    <a:lnTo>
                      <a:pt x="1307185" y="317500"/>
                    </a:lnTo>
                    <a:lnTo>
                      <a:pt x="1338884" y="342900"/>
                    </a:lnTo>
                    <a:lnTo>
                      <a:pt x="1362722" y="368300"/>
                    </a:lnTo>
                    <a:lnTo>
                      <a:pt x="1379905" y="393700"/>
                    </a:lnTo>
                    <a:lnTo>
                      <a:pt x="1392224" y="406400"/>
                    </a:lnTo>
                    <a:lnTo>
                      <a:pt x="1400911" y="419100"/>
                    </a:lnTo>
                    <a:lnTo>
                      <a:pt x="1407185" y="431800"/>
                    </a:lnTo>
                    <a:lnTo>
                      <a:pt x="1412303" y="444500"/>
                    </a:lnTo>
                    <a:lnTo>
                      <a:pt x="1417497" y="457200"/>
                    </a:lnTo>
                    <a:lnTo>
                      <a:pt x="1423835" y="457200"/>
                    </a:lnTo>
                    <a:lnTo>
                      <a:pt x="1432509" y="469900"/>
                    </a:lnTo>
                    <a:lnTo>
                      <a:pt x="1444701" y="495300"/>
                    </a:lnTo>
                    <a:lnTo>
                      <a:pt x="1452549" y="495300"/>
                    </a:lnTo>
                    <a:lnTo>
                      <a:pt x="1461731" y="508000"/>
                    </a:lnTo>
                    <a:lnTo>
                      <a:pt x="1472425" y="520700"/>
                    </a:lnTo>
                    <a:lnTo>
                      <a:pt x="1497215" y="556552"/>
                    </a:lnTo>
                    <a:lnTo>
                      <a:pt x="1501025" y="560641"/>
                    </a:lnTo>
                    <a:lnTo>
                      <a:pt x="1514309" y="571500"/>
                    </a:lnTo>
                    <a:lnTo>
                      <a:pt x="1522704" y="571500"/>
                    </a:lnTo>
                    <a:lnTo>
                      <a:pt x="1533385" y="584200"/>
                    </a:lnTo>
                    <a:lnTo>
                      <a:pt x="1551406" y="609600"/>
                    </a:lnTo>
                    <a:lnTo>
                      <a:pt x="1562303" y="609600"/>
                    </a:lnTo>
                    <a:lnTo>
                      <a:pt x="1562989" y="622300"/>
                    </a:lnTo>
                    <a:lnTo>
                      <a:pt x="1550352" y="609600"/>
                    </a:lnTo>
                    <a:lnTo>
                      <a:pt x="1551419" y="622274"/>
                    </a:lnTo>
                    <a:lnTo>
                      <a:pt x="1565871" y="635000"/>
                    </a:lnTo>
                    <a:lnTo>
                      <a:pt x="1593964" y="660400"/>
                    </a:lnTo>
                    <a:lnTo>
                      <a:pt x="1608023" y="685800"/>
                    </a:lnTo>
                    <a:lnTo>
                      <a:pt x="1622298" y="698500"/>
                    </a:lnTo>
                    <a:lnTo>
                      <a:pt x="1636928" y="723900"/>
                    </a:lnTo>
                    <a:lnTo>
                      <a:pt x="1651749" y="736600"/>
                    </a:lnTo>
                    <a:lnTo>
                      <a:pt x="1666557" y="762000"/>
                    </a:lnTo>
                    <a:lnTo>
                      <a:pt x="1671751" y="769975"/>
                    </a:lnTo>
                    <a:lnTo>
                      <a:pt x="1696656" y="787400"/>
                    </a:lnTo>
                    <a:lnTo>
                      <a:pt x="1770532" y="863600"/>
                    </a:lnTo>
                    <a:lnTo>
                      <a:pt x="1807146" y="901700"/>
                    </a:lnTo>
                    <a:lnTo>
                      <a:pt x="1901926" y="1003300"/>
                    </a:lnTo>
                    <a:lnTo>
                      <a:pt x="1915807" y="1016000"/>
                    </a:lnTo>
                    <a:lnTo>
                      <a:pt x="1929130" y="1041400"/>
                    </a:lnTo>
                    <a:lnTo>
                      <a:pt x="1942033" y="1054100"/>
                    </a:lnTo>
                    <a:lnTo>
                      <a:pt x="1954631" y="1066800"/>
                    </a:lnTo>
                    <a:lnTo>
                      <a:pt x="1978571" y="1092200"/>
                    </a:lnTo>
                    <a:lnTo>
                      <a:pt x="2000084" y="1117600"/>
                    </a:lnTo>
                    <a:lnTo>
                      <a:pt x="2019223" y="1143000"/>
                    </a:lnTo>
                    <a:lnTo>
                      <a:pt x="2036013" y="1155700"/>
                    </a:lnTo>
                    <a:lnTo>
                      <a:pt x="2009914" y="1117600"/>
                    </a:lnTo>
                    <a:lnTo>
                      <a:pt x="1971586" y="1079500"/>
                    </a:lnTo>
                    <a:lnTo>
                      <a:pt x="1932482" y="1028700"/>
                    </a:lnTo>
                    <a:lnTo>
                      <a:pt x="1904085" y="990600"/>
                    </a:lnTo>
                    <a:lnTo>
                      <a:pt x="1857184" y="939800"/>
                    </a:lnTo>
                    <a:lnTo>
                      <a:pt x="1836788" y="927100"/>
                    </a:lnTo>
                    <a:lnTo>
                      <a:pt x="1811858" y="901700"/>
                    </a:lnTo>
                    <a:lnTo>
                      <a:pt x="1798561" y="889000"/>
                    </a:lnTo>
                    <a:lnTo>
                      <a:pt x="1771650" y="863600"/>
                    </a:lnTo>
                    <a:lnTo>
                      <a:pt x="1758530" y="838200"/>
                    </a:lnTo>
                    <a:lnTo>
                      <a:pt x="1733473" y="812800"/>
                    </a:lnTo>
                    <a:lnTo>
                      <a:pt x="1712595" y="800100"/>
                    </a:lnTo>
                    <a:lnTo>
                      <a:pt x="1698078" y="774700"/>
                    </a:lnTo>
                    <a:lnTo>
                      <a:pt x="1692135" y="762000"/>
                    </a:lnTo>
                    <a:lnTo>
                      <a:pt x="1746097" y="812800"/>
                    </a:lnTo>
                    <a:lnTo>
                      <a:pt x="1789849" y="863600"/>
                    </a:lnTo>
                    <a:lnTo>
                      <a:pt x="1825790" y="889000"/>
                    </a:lnTo>
                    <a:lnTo>
                      <a:pt x="1856270" y="914400"/>
                    </a:lnTo>
                    <a:lnTo>
                      <a:pt x="1883714" y="939800"/>
                    </a:lnTo>
                    <a:lnTo>
                      <a:pt x="1910473" y="965200"/>
                    </a:lnTo>
                    <a:lnTo>
                      <a:pt x="1938959" y="1003300"/>
                    </a:lnTo>
                    <a:lnTo>
                      <a:pt x="1948942" y="1003300"/>
                    </a:lnTo>
                    <a:lnTo>
                      <a:pt x="1958530" y="1016000"/>
                    </a:lnTo>
                    <a:lnTo>
                      <a:pt x="1970735" y="1028700"/>
                    </a:lnTo>
                    <a:lnTo>
                      <a:pt x="1971471" y="1028700"/>
                    </a:lnTo>
                    <a:lnTo>
                      <a:pt x="2002066" y="1066800"/>
                    </a:lnTo>
                    <a:lnTo>
                      <a:pt x="2035594" y="1117600"/>
                    </a:lnTo>
                    <a:lnTo>
                      <a:pt x="2068360" y="1155700"/>
                    </a:lnTo>
                    <a:lnTo>
                      <a:pt x="2096693" y="1193800"/>
                    </a:lnTo>
                    <a:lnTo>
                      <a:pt x="2112988" y="1219200"/>
                    </a:lnTo>
                    <a:lnTo>
                      <a:pt x="2103945" y="1219200"/>
                    </a:lnTo>
                    <a:lnTo>
                      <a:pt x="2096262" y="1206500"/>
                    </a:lnTo>
                    <a:lnTo>
                      <a:pt x="2107641" y="1231900"/>
                    </a:lnTo>
                    <a:lnTo>
                      <a:pt x="2130361" y="1257300"/>
                    </a:lnTo>
                    <a:lnTo>
                      <a:pt x="2141715" y="1282700"/>
                    </a:lnTo>
                    <a:lnTo>
                      <a:pt x="2163483" y="1308100"/>
                    </a:lnTo>
                    <a:lnTo>
                      <a:pt x="2174252" y="1333500"/>
                    </a:lnTo>
                    <a:lnTo>
                      <a:pt x="2206764" y="1371600"/>
                    </a:lnTo>
                    <a:lnTo>
                      <a:pt x="2227821" y="1409700"/>
                    </a:lnTo>
                    <a:lnTo>
                      <a:pt x="2248649" y="1435100"/>
                    </a:lnTo>
                    <a:lnTo>
                      <a:pt x="2280196" y="1485900"/>
                    </a:lnTo>
                    <a:lnTo>
                      <a:pt x="2290343" y="1498600"/>
                    </a:lnTo>
                    <a:lnTo>
                      <a:pt x="2300376" y="1511300"/>
                    </a:lnTo>
                    <a:lnTo>
                      <a:pt x="2310536" y="1524000"/>
                    </a:lnTo>
                    <a:lnTo>
                      <a:pt x="2330945" y="1562100"/>
                    </a:lnTo>
                    <a:lnTo>
                      <a:pt x="2341143" y="1574800"/>
                    </a:lnTo>
                    <a:lnTo>
                      <a:pt x="2351087" y="1600200"/>
                    </a:lnTo>
                    <a:lnTo>
                      <a:pt x="2370594" y="1625600"/>
                    </a:lnTo>
                    <a:lnTo>
                      <a:pt x="2390178" y="1663700"/>
                    </a:lnTo>
                    <a:lnTo>
                      <a:pt x="2409393" y="1701800"/>
                    </a:lnTo>
                    <a:lnTo>
                      <a:pt x="2427808" y="1752600"/>
                    </a:lnTo>
                    <a:lnTo>
                      <a:pt x="2428900" y="1752600"/>
                    </a:lnTo>
                    <a:lnTo>
                      <a:pt x="2431783" y="1765300"/>
                    </a:lnTo>
                    <a:lnTo>
                      <a:pt x="2435834" y="1778000"/>
                    </a:lnTo>
                    <a:lnTo>
                      <a:pt x="2438209" y="1778000"/>
                    </a:lnTo>
                    <a:lnTo>
                      <a:pt x="2440775" y="1790700"/>
                    </a:lnTo>
                    <a:lnTo>
                      <a:pt x="2443480" y="1790700"/>
                    </a:lnTo>
                    <a:lnTo>
                      <a:pt x="2446312" y="1803400"/>
                    </a:lnTo>
                    <a:lnTo>
                      <a:pt x="2467038" y="1854200"/>
                    </a:lnTo>
                    <a:lnTo>
                      <a:pt x="2473744" y="1879600"/>
                    </a:lnTo>
                    <a:lnTo>
                      <a:pt x="2469083" y="1879600"/>
                    </a:lnTo>
                    <a:lnTo>
                      <a:pt x="2474239" y="1892300"/>
                    </a:lnTo>
                    <a:lnTo>
                      <a:pt x="2479319" y="1892300"/>
                    </a:lnTo>
                    <a:lnTo>
                      <a:pt x="2484323" y="1905000"/>
                    </a:lnTo>
                    <a:lnTo>
                      <a:pt x="2498242" y="1943100"/>
                    </a:lnTo>
                    <a:lnTo>
                      <a:pt x="2507030" y="1968500"/>
                    </a:lnTo>
                    <a:lnTo>
                      <a:pt x="2515603" y="1981200"/>
                    </a:lnTo>
                    <a:lnTo>
                      <a:pt x="2524036" y="1993900"/>
                    </a:lnTo>
                    <a:lnTo>
                      <a:pt x="2532278" y="2019300"/>
                    </a:lnTo>
                    <a:lnTo>
                      <a:pt x="2540292" y="2032000"/>
                    </a:lnTo>
                    <a:lnTo>
                      <a:pt x="2547772" y="2057400"/>
                    </a:lnTo>
                    <a:lnTo>
                      <a:pt x="2555163" y="2070100"/>
                    </a:lnTo>
                    <a:lnTo>
                      <a:pt x="2562479" y="2082800"/>
                    </a:lnTo>
                    <a:lnTo>
                      <a:pt x="2584221" y="2133600"/>
                    </a:lnTo>
                    <a:lnTo>
                      <a:pt x="2591295" y="2146300"/>
                    </a:lnTo>
                    <a:lnTo>
                      <a:pt x="2598013" y="2159000"/>
                    </a:lnTo>
                    <a:lnTo>
                      <a:pt x="2600515" y="2171700"/>
                    </a:lnTo>
                    <a:lnTo>
                      <a:pt x="2607576" y="2197100"/>
                    </a:lnTo>
                    <a:lnTo>
                      <a:pt x="2617114" y="2235200"/>
                    </a:lnTo>
                    <a:lnTo>
                      <a:pt x="2627071" y="2260600"/>
                    </a:lnTo>
                    <a:lnTo>
                      <a:pt x="2634958" y="2298700"/>
                    </a:lnTo>
                    <a:lnTo>
                      <a:pt x="2639707" y="2311400"/>
                    </a:lnTo>
                    <a:lnTo>
                      <a:pt x="2639504" y="2311400"/>
                    </a:lnTo>
                    <a:lnTo>
                      <a:pt x="2632532" y="2298700"/>
                    </a:lnTo>
                    <a:lnTo>
                      <a:pt x="2661107" y="2374900"/>
                    </a:lnTo>
                    <a:lnTo>
                      <a:pt x="2664155" y="2374900"/>
                    </a:lnTo>
                    <a:lnTo>
                      <a:pt x="2672994" y="2400300"/>
                    </a:lnTo>
                    <a:lnTo>
                      <a:pt x="2675217" y="2413000"/>
                    </a:lnTo>
                    <a:lnTo>
                      <a:pt x="2684411" y="2438400"/>
                    </a:lnTo>
                    <a:lnTo>
                      <a:pt x="2698102" y="2489200"/>
                    </a:lnTo>
                    <a:lnTo>
                      <a:pt x="2701899" y="2501900"/>
                    </a:lnTo>
                    <a:lnTo>
                      <a:pt x="2705938" y="2527300"/>
                    </a:lnTo>
                    <a:lnTo>
                      <a:pt x="2709964" y="2540000"/>
                    </a:lnTo>
                    <a:lnTo>
                      <a:pt x="2713698" y="2565400"/>
                    </a:lnTo>
                    <a:lnTo>
                      <a:pt x="2748851" y="2730500"/>
                    </a:lnTo>
                    <a:lnTo>
                      <a:pt x="2752090" y="2743200"/>
                    </a:lnTo>
                    <a:lnTo>
                      <a:pt x="2757792" y="2794000"/>
                    </a:lnTo>
                    <a:lnTo>
                      <a:pt x="2767685" y="2857500"/>
                    </a:lnTo>
                    <a:lnTo>
                      <a:pt x="2771610" y="2895600"/>
                    </a:lnTo>
                    <a:lnTo>
                      <a:pt x="2774721" y="2921000"/>
                    </a:lnTo>
                    <a:lnTo>
                      <a:pt x="2777921" y="2959100"/>
                    </a:lnTo>
                    <a:lnTo>
                      <a:pt x="2786519" y="3009900"/>
                    </a:lnTo>
                    <a:lnTo>
                      <a:pt x="2788183" y="3022600"/>
                    </a:lnTo>
                    <a:lnTo>
                      <a:pt x="2789707" y="3035300"/>
                    </a:lnTo>
                    <a:lnTo>
                      <a:pt x="2791079" y="3035300"/>
                    </a:lnTo>
                    <a:lnTo>
                      <a:pt x="2792336" y="3048000"/>
                    </a:lnTo>
                    <a:lnTo>
                      <a:pt x="2794546" y="3060700"/>
                    </a:lnTo>
                    <a:lnTo>
                      <a:pt x="2796438" y="3060700"/>
                    </a:lnTo>
                    <a:lnTo>
                      <a:pt x="2799791" y="3073400"/>
                    </a:lnTo>
                    <a:lnTo>
                      <a:pt x="2801493" y="3073400"/>
                    </a:lnTo>
                    <a:lnTo>
                      <a:pt x="2803372" y="3086100"/>
                    </a:lnTo>
                    <a:lnTo>
                      <a:pt x="2805544" y="3098800"/>
                    </a:lnTo>
                    <a:lnTo>
                      <a:pt x="2808122" y="3111500"/>
                    </a:lnTo>
                    <a:lnTo>
                      <a:pt x="2809595" y="3124200"/>
                    </a:lnTo>
                    <a:lnTo>
                      <a:pt x="2811221" y="3136900"/>
                    </a:lnTo>
                    <a:lnTo>
                      <a:pt x="2813012" y="3149600"/>
                    </a:lnTo>
                    <a:lnTo>
                      <a:pt x="2814980" y="3162300"/>
                    </a:lnTo>
                    <a:lnTo>
                      <a:pt x="2817063" y="3175000"/>
                    </a:lnTo>
                    <a:lnTo>
                      <a:pt x="2819247" y="3200400"/>
                    </a:lnTo>
                    <a:lnTo>
                      <a:pt x="2821622" y="3225800"/>
                    </a:lnTo>
                    <a:lnTo>
                      <a:pt x="2824238" y="3251200"/>
                    </a:lnTo>
                    <a:lnTo>
                      <a:pt x="2822206" y="3251200"/>
                    </a:lnTo>
                    <a:lnTo>
                      <a:pt x="2820682" y="3238500"/>
                    </a:lnTo>
                    <a:lnTo>
                      <a:pt x="2817241" y="3213100"/>
                    </a:lnTo>
                    <a:lnTo>
                      <a:pt x="2823667" y="3276600"/>
                    </a:lnTo>
                    <a:lnTo>
                      <a:pt x="2863862" y="3276600"/>
                    </a:lnTo>
                    <a:lnTo>
                      <a:pt x="2872105" y="3289300"/>
                    </a:lnTo>
                    <a:lnTo>
                      <a:pt x="2884716" y="3289300"/>
                    </a:lnTo>
                    <a:lnTo>
                      <a:pt x="2889250" y="3276600"/>
                    </a:lnTo>
                    <a:lnTo>
                      <a:pt x="2897822" y="3263900"/>
                    </a:lnTo>
                    <a:lnTo>
                      <a:pt x="2901835" y="3251200"/>
                    </a:lnTo>
                    <a:lnTo>
                      <a:pt x="2905658" y="3238500"/>
                    </a:lnTo>
                    <a:lnTo>
                      <a:pt x="2909265" y="3238500"/>
                    </a:lnTo>
                    <a:lnTo>
                      <a:pt x="2912656" y="3225800"/>
                    </a:lnTo>
                    <a:lnTo>
                      <a:pt x="2884335" y="3276600"/>
                    </a:lnTo>
                    <a:lnTo>
                      <a:pt x="2881706" y="3276600"/>
                    </a:lnTo>
                    <a:lnTo>
                      <a:pt x="2879293" y="3263900"/>
                    </a:lnTo>
                    <a:lnTo>
                      <a:pt x="2871851" y="3263900"/>
                    </a:lnTo>
                    <a:lnTo>
                      <a:pt x="2864091" y="3251200"/>
                    </a:lnTo>
                    <a:lnTo>
                      <a:pt x="2866059" y="3238500"/>
                    </a:lnTo>
                    <a:lnTo>
                      <a:pt x="2876270" y="3238500"/>
                    </a:lnTo>
                    <a:lnTo>
                      <a:pt x="2883700" y="3251200"/>
                    </a:lnTo>
                    <a:lnTo>
                      <a:pt x="2885325" y="3251200"/>
                    </a:lnTo>
                    <a:lnTo>
                      <a:pt x="2892107" y="3238500"/>
                    </a:lnTo>
                    <a:lnTo>
                      <a:pt x="2904312" y="3213100"/>
                    </a:lnTo>
                    <a:lnTo>
                      <a:pt x="2917126" y="3187700"/>
                    </a:lnTo>
                    <a:lnTo>
                      <a:pt x="2929458" y="3162300"/>
                    </a:lnTo>
                    <a:lnTo>
                      <a:pt x="2979178" y="3073400"/>
                    </a:lnTo>
                    <a:lnTo>
                      <a:pt x="2965653" y="3111500"/>
                    </a:lnTo>
                    <a:lnTo>
                      <a:pt x="2956903" y="3124200"/>
                    </a:lnTo>
                    <a:lnTo>
                      <a:pt x="2952572" y="3136900"/>
                    </a:lnTo>
                    <a:lnTo>
                      <a:pt x="2952305" y="3149600"/>
                    </a:lnTo>
                    <a:lnTo>
                      <a:pt x="2955315" y="3136900"/>
                    </a:lnTo>
                    <a:lnTo>
                      <a:pt x="2961030" y="3136900"/>
                    </a:lnTo>
                    <a:lnTo>
                      <a:pt x="2968688" y="3124200"/>
                    </a:lnTo>
                    <a:lnTo>
                      <a:pt x="2977464" y="3098800"/>
                    </a:lnTo>
                    <a:lnTo>
                      <a:pt x="2995472" y="3073400"/>
                    </a:lnTo>
                    <a:lnTo>
                      <a:pt x="3010192" y="3048000"/>
                    </a:lnTo>
                    <a:lnTo>
                      <a:pt x="3016808" y="3035300"/>
                    </a:lnTo>
                    <a:lnTo>
                      <a:pt x="3010535" y="3048000"/>
                    </a:lnTo>
                    <a:lnTo>
                      <a:pt x="3023235" y="3022600"/>
                    </a:lnTo>
                    <a:lnTo>
                      <a:pt x="3029381" y="3009900"/>
                    </a:lnTo>
                    <a:lnTo>
                      <a:pt x="3035287" y="2997200"/>
                    </a:lnTo>
                    <a:lnTo>
                      <a:pt x="3041015" y="2984500"/>
                    </a:lnTo>
                    <a:lnTo>
                      <a:pt x="3052483" y="2959100"/>
                    </a:lnTo>
                    <a:lnTo>
                      <a:pt x="3068129" y="2921000"/>
                    </a:lnTo>
                    <a:lnTo>
                      <a:pt x="3096158" y="2832100"/>
                    </a:lnTo>
                    <a:lnTo>
                      <a:pt x="3109036" y="2794000"/>
                    </a:lnTo>
                    <a:lnTo>
                      <a:pt x="3120682" y="2743200"/>
                    </a:lnTo>
                    <a:lnTo>
                      <a:pt x="3131121" y="2705100"/>
                    </a:lnTo>
                    <a:lnTo>
                      <a:pt x="3140418" y="2654300"/>
                    </a:lnTo>
                    <a:lnTo>
                      <a:pt x="3148634" y="2603500"/>
                    </a:lnTo>
                    <a:lnTo>
                      <a:pt x="3155378" y="2565400"/>
                    </a:lnTo>
                    <a:lnTo>
                      <a:pt x="3161207" y="2514600"/>
                    </a:lnTo>
                    <a:lnTo>
                      <a:pt x="3166135" y="2463800"/>
                    </a:lnTo>
                    <a:lnTo>
                      <a:pt x="3170161" y="2425700"/>
                    </a:lnTo>
                    <a:lnTo>
                      <a:pt x="3173298" y="2374900"/>
                    </a:lnTo>
                    <a:lnTo>
                      <a:pt x="3174136" y="2362200"/>
                    </a:lnTo>
                    <a:lnTo>
                      <a:pt x="3174301" y="2349500"/>
                    </a:lnTo>
                    <a:lnTo>
                      <a:pt x="3175190" y="2324100"/>
                    </a:lnTo>
                    <a:lnTo>
                      <a:pt x="3175419" y="2311400"/>
                    </a:lnTo>
                    <a:lnTo>
                      <a:pt x="3176079" y="2260600"/>
                    </a:lnTo>
                    <a:lnTo>
                      <a:pt x="3175482" y="2222500"/>
                    </a:lnTo>
                    <a:lnTo>
                      <a:pt x="3175139" y="2197100"/>
                    </a:lnTo>
                    <a:lnTo>
                      <a:pt x="3176308" y="2146300"/>
                    </a:lnTo>
                    <a:lnTo>
                      <a:pt x="3176905" y="2095500"/>
                    </a:lnTo>
                    <a:close/>
                  </a:path>
                  <a:path w="3363594" h="6311900">
                    <a:moveTo>
                      <a:pt x="3210090" y="4020909"/>
                    </a:moveTo>
                    <a:lnTo>
                      <a:pt x="3199841" y="4025900"/>
                    </a:lnTo>
                    <a:lnTo>
                      <a:pt x="3198025" y="4027652"/>
                    </a:lnTo>
                    <a:lnTo>
                      <a:pt x="3196158" y="4030154"/>
                    </a:lnTo>
                    <a:lnTo>
                      <a:pt x="3204972" y="4025900"/>
                    </a:lnTo>
                    <a:lnTo>
                      <a:pt x="3210090" y="4020909"/>
                    </a:lnTo>
                    <a:close/>
                  </a:path>
                  <a:path w="3363594" h="6311900">
                    <a:moveTo>
                      <a:pt x="3281210" y="3962400"/>
                    </a:moveTo>
                    <a:lnTo>
                      <a:pt x="3256483" y="3975100"/>
                    </a:lnTo>
                    <a:lnTo>
                      <a:pt x="3230994" y="4000500"/>
                    </a:lnTo>
                    <a:lnTo>
                      <a:pt x="3210090" y="4020909"/>
                    </a:lnTo>
                    <a:lnTo>
                      <a:pt x="3225901" y="4013200"/>
                    </a:lnTo>
                    <a:lnTo>
                      <a:pt x="3239871" y="4000500"/>
                    </a:lnTo>
                    <a:lnTo>
                      <a:pt x="3253219" y="3987800"/>
                    </a:lnTo>
                    <a:lnTo>
                      <a:pt x="3266744" y="3975100"/>
                    </a:lnTo>
                    <a:lnTo>
                      <a:pt x="3281210" y="3962400"/>
                    </a:lnTo>
                    <a:close/>
                  </a:path>
                  <a:path w="3363594" h="6311900">
                    <a:moveTo>
                      <a:pt x="3282289" y="139700"/>
                    </a:moveTo>
                    <a:lnTo>
                      <a:pt x="3253079" y="88900"/>
                    </a:lnTo>
                    <a:lnTo>
                      <a:pt x="3223526" y="50800"/>
                    </a:lnTo>
                    <a:lnTo>
                      <a:pt x="3193643" y="12700"/>
                    </a:lnTo>
                    <a:lnTo>
                      <a:pt x="3183039" y="0"/>
                    </a:lnTo>
                    <a:lnTo>
                      <a:pt x="3173018" y="0"/>
                    </a:lnTo>
                    <a:lnTo>
                      <a:pt x="3178530" y="12700"/>
                    </a:lnTo>
                    <a:lnTo>
                      <a:pt x="3188043" y="12700"/>
                    </a:lnTo>
                    <a:lnTo>
                      <a:pt x="3198609" y="25400"/>
                    </a:lnTo>
                    <a:lnTo>
                      <a:pt x="3210242" y="38100"/>
                    </a:lnTo>
                    <a:lnTo>
                      <a:pt x="3222942" y="50800"/>
                    </a:lnTo>
                    <a:lnTo>
                      <a:pt x="3236341" y="76200"/>
                    </a:lnTo>
                    <a:lnTo>
                      <a:pt x="3250641" y="88900"/>
                    </a:lnTo>
                    <a:lnTo>
                      <a:pt x="3265919" y="114300"/>
                    </a:lnTo>
                    <a:lnTo>
                      <a:pt x="3282289" y="139700"/>
                    </a:lnTo>
                    <a:close/>
                  </a:path>
                  <a:path w="3363594" h="6311900">
                    <a:moveTo>
                      <a:pt x="3363341" y="4114800"/>
                    </a:moveTo>
                    <a:lnTo>
                      <a:pt x="3349866" y="4127500"/>
                    </a:lnTo>
                    <a:lnTo>
                      <a:pt x="3363341" y="4127500"/>
                    </a:lnTo>
                    <a:lnTo>
                      <a:pt x="3363341" y="4114800"/>
                    </a:lnTo>
                    <a:close/>
                  </a:path>
                  <a:path w="3363594" h="6311900">
                    <a:moveTo>
                      <a:pt x="3363341" y="3898900"/>
                    </a:moveTo>
                    <a:lnTo>
                      <a:pt x="3353828" y="3911600"/>
                    </a:lnTo>
                    <a:lnTo>
                      <a:pt x="3338169" y="3937000"/>
                    </a:lnTo>
                    <a:lnTo>
                      <a:pt x="3319399" y="3949700"/>
                    </a:lnTo>
                    <a:lnTo>
                      <a:pt x="3295231" y="3975100"/>
                    </a:lnTo>
                    <a:lnTo>
                      <a:pt x="3263417" y="4000500"/>
                    </a:lnTo>
                    <a:lnTo>
                      <a:pt x="3268853" y="3987800"/>
                    </a:lnTo>
                    <a:lnTo>
                      <a:pt x="3273882" y="3987800"/>
                    </a:lnTo>
                    <a:lnTo>
                      <a:pt x="3279025" y="3975100"/>
                    </a:lnTo>
                    <a:lnTo>
                      <a:pt x="3255480" y="4000500"/>
                    </a:lnTo>
                    <a:lnTo>
                      <a:pt x="3235312" y="4025900"/>
                    </a:lnTo>
                    <a:lnTo>
                      <a:pt x="3217634" y="4038600"/>
                    </a:lnTo>
                    <a:lnTo>
                      <a:pt x="3193796" y="4051300"/>
                    </a:lnTo>
                    <a:lnTo>
                      <a:pt x="3185947" y="4051300"/>
                    </a:lnTo>
                    <a:lnTo>
                      <a:pt x="3177883" y="4064000"/>
                    </a:lnTo>
                    <a:lnTo>
                      <a:pt x="3169475" y="4064000"/>
                    </a:lnTo>
                    <a:lnTo>
                      <a:pt x="3160661" y="4076700"/>
                    </a:lnTo>
                    <a:lnTo>
                      <a:pt x="3151174" y="4076700"/>
                    </a:lnTo>
                    <a:lnTo>
                      <a:pt x="3129356" y="4102100"/>
                    </a:lnTo>
                    <a:lnTo>
                      <a:pt x="3114217" y="4102100"/>
                    </a:lnTo>
                    <a:lnTo>
                      <a:pt x="3073692" y="4127500"/>
                    </a:lnTo>
                    <a:lnTo>
                      <a:pt x="3057182" y="4140200"/>
                    </a:lnTo>
                    <a:lnTo>
                      <a:pt x="3067786" y="4140200"/>
                    </a:lnTo>
                    <a:lnTo>
                      <a:pt x="3057055" y="4152900"/>
                    </a:lnTo>
                    <a:lnTo>
                      <a:pt x="3039999" y="4165600"/>
                    </a:lnTo>
                    <a:lnTo>
                      <a:pt x="3015500" y="4178300"/>
                    </a:lnTo>
                    <a:lnTo>
                      <a:pt x="3002864" y="4191000"/>
                    </a:lnTo>
                    <a:lnTo>
                      <a:pt x="2981388" y="4191000"/>
                    </a:lnTo>
                    <a:lnTo>
                      <a:pt x="2972346" y="4203700"/>
                    </a:lnTo>
                    <a:lnTo>
                      <a:pt x="2946235" y="4203700"/>
                    </a:lnTo>
                    <a:lnTo>
                      <a:pt x="2933789" y="4216400"/>
                    </a:lnTo>
                    <a:lnTo>
                      <a:pt x="2930309" y="4216400"/>
                    </a:lnTo>
                    <a:lnTo>
                      <a:pt x="2929979" y="4203700"/>
                    </a:lnTo>
                    <a:lnTo>
                      <a:pt x="2920796" y="4203700"/>
                    </a:lnTo>
                    <a:lnTo>
                      <a:pt x="2941129" y="4191000"/>
                    </a:lnTo>
                    <a:lnTo>
                      <a:pt x="2958782" y="4178300"/>
                    </a:lnTo>
                    <a:lnTo>
                      <a:pt x="2973895" y="4165600"/>
                    </a:lnTo>
                    <a:lnTo>
                      <a:pt x="2986621" y="4165600"/>
                    </a:lnTo>
                    <a:lnTo>
                      <a:pt x="2997327" y="4152900"/>
                    </a:lnTo>
                    <a:lnTo>
                      <a:pt x="3006128" y="4152900"/>
                    </a:lnTo>
                    <a:lnTo>
                      <a:pt x="3013202" y="4140200"/>
                    </a:lnTo>
                    <a:lnTo>
                      <a:pt x="3018701" y="4140200"/>
                    </a:lnTo>
                    <a:lnTo>
                      <a:pt x="3031553" y="4127500"/>
                    </a:lnTo>
                    <a:lnTo>
                      <a:pt x="3029877" y="4127500"/>
                    </a:lnTo>
                    <a:lnTo>
                      <a:pt x="3045028" y="4114800"/>
                    </a:lnTo>
                    <a:lnTo>
                      <a:pt x="3059112" y="4102100"/>
                    </a:lnTo>
                    <a:lnTo>
                      <a:pt x="3079902" y="4089400"/>
                    </a:lnTo>
                    <a:lnTo>
                      <a:pt x="3108248" y="4064000"/>
                    </a:lnTo>
                    <a:lnTo>
                      <a:pt x="3145002" y="4038600"/>
                    </a:lnTo>
                    <a:lnTo>
                      <a:pt x="3130397" y="4038600"/>
                    </a:lnTo>
                    <a:lnTo>
                      <a:pt x="3098584" y="4051300"/>
                    </a:lnTo>
                    <a:lnTo>
                      <a:pt x="3051137" y="4089400"/>
                    </a:lnTo>
                    <a:lnTo>
                      <a:pt x="2989605" y="4114800"/>
                    </a:lnTo>
                    <a:lnTo>
                      <a:pt x="2940240" y="4140200"/>
                    </a:lnTo>
                    <a:lnTo>
                      <a:pt x="2947962" y="4140200"/>
                    </a:lnTo>
                    <a:lnTo>
                      <a:pt x="2946577" y="4152900"/>
                    </a:lnTo>
                    <a:lnTo>
                      <a:pt x="2940913" y="4152900"/>
                    </a:lnTo>
                    <a:lnTo>
                      <a:pt x="2936976" y="4165600"/>
                    </a:lnTo>
                    <a:lnTo>
                      <a:pt x="2954832" y="4165600"/>
                    </a:lnTo>
                    <a:lnTo>
                      <a:pt x="2924416" y="4191000"/>
                    </a:lnTo>
                    <a:lnTo>
                      <a:pt x="2919107" y="4193514"/>
                    </a:lnTo>
                    <a:lnTo>
                      <a:pt x="2919107" y="4330700"/>
                    </a:lnTo>
                    <a:lnTo>
                      <a:pt x="2896578" y="4343400"/>
                    </a:lnTo>
                    <a:lnTo>
                      <a:pt x="2880550" y="4343400"/>
                    </a:lnTo>
                    <a:lnTo>
                      <a:pt x="2905226" y="4330700"/>
                    </a:lnTo>
                    <a:lnTo>
                      <a:pt x="2919107" y="4330700"/>
                    </a:lnTo>
                    <a:lnTo>
                      <a:pt x="2919107" y="4193514"/>
                    </a:lnTo>
                    <a:lnTo>
                      <a:pt x="2897555" y="4203700"/>
                    </a:lnTo>
                    <a:lnTo>
                      <a:pt x="2873756" y="4216400"/>
                    </a:lnTo>
                    <a:lnTo>
                      <a:pt x="2852115" y="4229100"/>
                    </a:lnTo>
                    <a:lnTo>
                      <a:pt x="2832341" y="4229100"/>
                    </a:lnTo>
                    <a:lnTo>
                      <a:pt x="2827197" y="4241800"/>
                    </a:lnTo>
                    <a:lnTo>
                      <a:pt x="2822270" y="4241800"/>
                    </a:lnTo>
                    <a:lnTo>
                      <a:pt x="2766009" y="4267200"/>
                    </a:lnTo>
                    <a:lnTo>
                      <a:pt x="2747543" y="4267200"/>
                    </a:lnTo>
                    <a:lnTo>
                      <a:pt x="2745524" y="4279900"/>
                    </a:lnTo>
                    <a:lnTo>
                      <a:pt x="2743593" y="4279900"/>
                    </a:lnTo>
                    <a:lnTo>
                      <a:pt x="2735478" y="4318000"/>
                    </a:lnTo>
                    <a:lnTo>
                      <a:pt x="2733281" y="4324337"/>
                    </a:lnTo>
                    <a:lnTo>
                      <a:pt x="2733281" y="4572000"/>
                    </a:lnTo>
                    <a:lnTo>
                      <a:pt x="2725267" y="4597400"/>
                    </a:lnTo>
                    <a:lnTo>
                      <a:pt x="2717203" y="4622800"/>
                    </a:lnTo>
                    <a:lnTo>
                      <a:pt x="2709011" y="4635500"/>
                    </a:lnTo>
                    <a:lnTo>
                      <a:pt x="2700629" y="4660900"/>
                    </a:lnTo>
                    <a:lnTo>
                      <a:pt x="2677896" y="4711700"/>
                    </a:lnTo>
                    <a:lnTo>
                      <a:pt x="2654528" y="4749800"/>
                    </a:lnTo>
                    <a:lnTo>
                      <a:pt x="2630792" y="4800600"/>
                    </a:lnTo>
                    <a:lnTo>
                      <a:pt x="2606979" y="4838700"/>
                    </a:lnTo>
                    <a:lnTo>
                      <a:pt x="2583357" y="4876800"/>
                    </a:lnTo>
                    <a:lnTo>
                      <a:pt x="2553665" y="4927600"/>
                    </a:lnTo>
                    <a:lnTo>
                      <a:pt x="2539263" y="4953000"/>
                    </a:lnTo>
                    <a:lnTo>
                      <a:pt x="2532011" y="4965700"/>
                    </a:lnTo>
                    <a:lnTo>
                      <a:pt x="2510472" y="5003800"/>
                    </a:lnTo>
                    <a:lnTo>
                      <a:pt x="2496655" y="5029200"/>
                    </a:lnTo>
                    <a:lnTo>
                      <a:pt x="2489593" y="5041900"/>
                    </a:lnTo>
                    <a:lnTo>
                      <a:pt x="2482634" y="5054600"/>
                    </a:lnTo>
                    <a:lnTo>
                      <a:pt x="2475776" y="5067300"/>
                    </a:lnTo>
                    <a:lnTo>
                      <a:pt x="2469032" y="5080000"/>
                    </a:lnTo>
                    <a:lnTo>
                      <a:pt x="2453449" y="5105400"/>
                    </a:lnTo>
                    <a:lnTo>
                      <a:pt x="2438743" y="5118100"/>
                    </a:lnTo>
                    <a:lnTo>
                      <a:pt x="2425027" y="5130800"/>
                    </a:lnTo>
                    <a:lnTo>
                      <a:pt x="2412403" y="5156200"/>
                    </a:lnTo>
                    <a:lnTo>
                      <a:pt x="2400604" y="5168900"/>
                    </a:lnTo>
                    <a:lnTo>
                      <a:pt x="2389289" y="5168900"/>
                    </a:lnTo>
                    <a:lnTo>
                      <a:pt x="2378405" y="5181600"/>
                    </a:lnTo>
                    <a:lnTo>
                      <a:pt x="2367915" y="5194300"/>
                    </a:lnTo>
                    <a:lnTo>
                      <a:pt x="2383637" y="5168900"/>
                    </a:lnTo>
                    <a:lnTo>
                      <a:pt x="2398445" y="5156200"/>
                    </a:lnTo>
                    <a:lnTo>
                      <a:pt x="2412327" y="5130800"/>
                    </a:lnTo>
                    <a:lnTo>
                      <a:pt x="2425268" y="5118100"/>
                    </a:lnTo>
                    <a:lnTo>
                      <a:pt x="2525077" y="4940300"/>
                    </a:lnTo>
                    <a:lnTo>
                      <a:pt x="2539327" y="4914900"/>
                    </a:lnTo>
                    <a:lnTo>
                      <a:pt x="2548077" y="4902200"/>
                    </a:lnTo>
                    <a:lnTo>
                      <a:pt x="2556129" y="4889500"/>
                    </a:lnTo>
                    <a:lnTo>
                      <a:pt x="2563520" y="4876800"/>
                    </a:lnTo>
                    <a:lnTo>
                      <a:pt x="2570276" y="4864100"/>
                    </a:lnTo>
                    <a:lnTo>
                      <a:pt x="2576423" y="4864100"/>
                    </a:lnTo>
                    <a:lnTo>
                      <a:pt x="2582240" y="4851400"/>
                    </a:lnTo>
                    <a:lnTo>
                      <a:pt x="2587802" y="4838700"/>
                    </a:lnTo>
                    <a:lnTo>
                      <a:pt x="2593187" y="4838700"/>
                    </a:lnTo>
                    <a:lnTo>
                      <a:pt x="2603754" y="4826000"/>
                    </a:lnTo>
                    <a:lnTo>
                      <a:pt x="2609100" y="4813300"/>
                    </a:lnTo>
                    <a:lnTo>
                      <a:pt x="2614599" y="4800600"/>
                    </a:lnTo>
                    <a:lnTo>
                      <a:pt x="2620187" y="4800600"/>
                    </a:lnTo>
                    <a:lnTo>
                      <a:pt x="2625991" y="4787900"/>
                    </a:lnTo>
                    <a:lnTo>
                      <a:pt x="2632138" y="4775200"/>
                    </a:lnTo>
                    <a:lnTo>
                      <a:pt x="2638755" y="4762500"/>
                    </a:lnTo>
                    <a:lnTo>
                      <a:pt x="2645892" y="4749800"/>
                    </a:lnTo>
                    <a:lnTo>
                      <a:pt x="2653627" y="4737100"/>
                    </a:lnTo>
                    <a:lnTo>
                      <a:pt x="2661856" y="4724400"/>
                    </a:lnTo>
                    <a:lnTo>
                      <a:pt x="2670479" y="4699000"/>
                    </a:lnTo>
                    <a:lnTo>
                      <a:pt x="2675077" y="4699000"/>
                    </a:lnTo>
                    <a:lnTo>
                      <a:pt x="2679877" y="4686300"/>
                    </a:lnTo>
                    <a:lnTo>
                      <a:pt x="2684881" y="4673600"/>
                    </a:lnTo>
                    <a:lnTo>
                      <a:pt x="2690088" y="4660900"/>
                    </a:lnTo>
                    <a:lnTo>
                      <a:pt x="2695359" y="4648200"/>
                    </a:lnTo>
                    <a:lnTo>
                      <a:pt x="2700667" y="4635500"/>
                    </a:lnTo>
                    <a:lnTo>
                      <a:pt x="2711856" y="4597400"/>
                    </a:lnTo>
                    <a:lnTo>
                      <a:pt x="2714790" y="4597400"/>
                    </a:lnTo>
                    <a:lnTo>
                      <a:pt x="2719540" y="4584700"/>
                    </a:lnTo>
                    <a:lnTo>
                      <a:pt x="2725801" y="4584700"/>
                    </a:lnTo>
                    <a:lnTo>
                      <a:pt x="2733281" y="4572000"/>
                    </a:lnTo>
                    <a:lnTo>
                      <a:pt x="2733281" y="4324337"/>
                    </a:lnTo>
                    <a:lnTo>
                      <a:pt x="2731071" y="4330700"/>
                    </a:lnTo>
                    <a:lnTo>
                      <a:pt x="2726347" y="4343400"/>
                    </a:lnTo>
                    <a:lnTo>
                      <a:pt x="2721254" y="4368800"/>
                    </a:lnTo>
                    <a:lnTo>
                      <a:pt x="2715730" y="4381500"/>
                    </a:lnTo>
                    <a:lnTo>
                      <a:pt x="2714320" y="4394200"/>
                    </a:lnTo>
                    <a:lnTo>
                      <a:pt x="2710777" y="4394200"/>
                    </a:lnTo>
                    <a:lnTo>
                      <a:pt x="2705633" y="4419600"/>
                    </a:lnTo>
                    <a:lnTo>
                      <a:pt x="2693771" y="4445000"/>
                    </a:lnTo>
                    <a:lnTo>
                      <a:pt x="2686951" y="4470400"/>
                    </a:lnTo>
                    <a:lnTo>
                      <a:pt x="2679014" y="4483100"/>
                    </a:lnTo>
                    <a:lnTo>
                      <a:pt x="2670187" y="4508500"/>
                    </a:lnTo>
                    <a:lnTo>
                      <a:pt x="2660688" y="4521200"/>
                    </a:lnTo>
                    <a:lnTo>
                      <a:pt x="2660993" y="4521200"/>
                    </a:lnTo>
                    <a:lnTo>
                      <a:pt x="2653766" y="4546600"/>
                    </a:lnTo>
                    <a:lnTo>
                      <a:pt x="2629814" y="4622800"/>
                    </a:lnTo>
                    <a:lnTo>
                      <a:pt x="2596540" y="4686300"/>
                    </a:lnTo>
                    <a:lnTo>
                      <a:pt x="2588018" y="4699000"/>
                    </a:lnTo>
                    <a:lnTo>
                      <a:pt x="2579268" y="4724400"/>
                    </a:lnTo>
                    <a:lnTo>
                      <a:pt x="2570429" y="4737100"/>
                    </a:lnTo>
                    <a:lnTo>
                      <a:pt x="2561666" y="4749800"/>
                    </a:lnTo>
                    <a:lnTo>
                      <a:pt x="2566987" y="4737100"/>
                    </a:lnTo>
                    <a:lnTo>
                      <a:pt x="2572956" y="4724400"/>
                    </a:lnTo>
                    <a:lnTo>
                      <a:pt x="2579370" y="4699000"/>
                    </a:lnTo>
                    <a:lnTo>
                      <a:pt x="2592705" y="4673600"/>
                    </a:lnTo>
                    <a:lnTo>
                      <a:pt x="2599626" y="4648200"/>
                    </a:lnTo>
                    <a:lnTo>
                      <a:pt x="2606713" y="4635500"/>
                    </a:lnTo>
                    <a:lnTo>
                      <a:pt x="2613850" y="4622800"/>
                    </a:lnTo>
                    <a:lnTo>
                      <a:pt x="2639352" y="4546600"/>
                    </a:lnTo>
                    <a:lnTo>
                      <a:pt x="2644927" y="4533900"/>
                    </a:lnTo>
                    <a:lnTo>
                      <a:pt x="2649753" y="4521200"/>
                    </a:lnTo>
                    <a:lnTo>
                      <a:pt x="2653919" y="4508500"/>
                    </a:lnTo>
                    <a:lnTo>
                      <a:pt x="2657564" y="4495800"/>
                    </a:lnTo>
                    <a:lnTo>
                      <a:pt x="2631440" y="4546600"/>
                    </a:lnTo>
                    <a:lnTo>
                      <a:pt x="2610116" y="4597400"/>
                    </a:lnTo>
                    <a:lnTo>
                      <a:pt x="2592044" y="4648200"/>
                    </a:lnTo>
                    <a:lnTo>
                      <a:pt x="2575636" y="4686300"/>
                    </a:lnTo>
                    <a:lnTo>
                      <a:pt x="2561615" y="4724400"/>
                    </a:lnTo>
                    <a:lnTo>
                      <a:pt x="2546273" y="4762500"/>
                    </a:lnTo>
                    <a:lnTo>
                      <a:pt x="2528151" y="4800600"/>
                    </a:lnTo>
                    <a:lnTo>
                      <a:pt x="2505786" y="4851400"/>
                    </a:lnTo>
                    <a:lnTo>
                      <a:pt x="2477706" y="4902200"/>
                    </a:lnTo>
                    <a:lnTo>
                      <a:pt x="2462111" y="4927600"/>
                    </a:lnTo>
                    <a:lnTo>
                      <a:pt x="2452674" y="4940300"/>
                    </a:lnTo>
                    <a:lnTo>
                      <a:pt x="2448776" y="4940300"/>
                    </a:lnTo>
                    <a:lnTo>
                      <a:pt x="2449842" y="4927600"/>
                    </a:lnTo>
                    <a:lnTo>
                      <a:pt x="2451938" y="4927600"/>
                    </a:lnTo>
                    <a:lnTo>
                      <a:pt x="2454999" y="4914900"/>
                    </a:lnTo>
                    <a:lnTo>
                      <a:pt x="2486101" y="4864100"/>
                    </a:lnTo>
                    <a:lnTo>
                      <a:pt x="2505760" y="4826000"/>
                    </a:lnTo>
                    <a:lnTo>
                      <a:pt x="2524544" y="4787900"/>
                    </a:lnTo>
                    <a:lnTo>
                      <a:pt x="2544559" y="4737100"/>
                    </a:lnTo>
                    <a:lnTo>
                      <a:pt x="2550960" y="4724400"/>
                    </a:lnTo>
                    <a:lnTo>
                      <a:pt x="2554287" y="4711700"/>
                    </a:lnTo>
                    <a:lnTo>
                      <a:pt x="2553868" y="4711700"/>
                    </a:lnTo>
                    <a:lnTo>
                      <a:pt x="2536596" y="4749800"/>
                    </a:lnTo>
                    <a:lnTo>
                      <a:pt x="2512326" y="4787900"/>
                    </a:lnTo>
                    <a:lnTo>
                      <a:pt x="2491130" y="4813300"/>
                    </a:lnTo>
                    <a:lnTo>
                      <a:pt x="2483129" y="4826000"/>
                    </a:lnTo>
                    <a:lnTo>
                      <a:pt x="2512377" y="4775200"/>
                    </a:lnTo>
                    <a:lnTo>
                      <a:pt x="2531249" y="4737100"/>
                    </a:lnTo>
                    <a:lnTo>
                      <a:pt x="2543543" y="4711700"/>
                    </a:lnTo>
                    <a:lnTo>
                      <a:pt x="2553043" y="4686300"/>
                    </a:lnTo>
                    <a:lnTo>
                      <a:pt x="2557653" y="4673600"/>
                    </a:lnTo>
                    <a:lnTo>
                      <a:pt x="2562631" y="4660900"/>
                    </a:lnTo>
                    <a:lnTo>
                      <a:pt x="2568473" y="4648200"/>
                    </a:lnTo>
                    <a:lnTo>
                      <a:pt x="2575661" y="4635500"/>
                    </a:lnTo>
                    <a:lnTo>
                      <a:pt x="2610599" y="4560773"/>
                    </a:lnTo>
                    <a:lnTo>
                      <a:pt x="2611310" y="4572000"/>
                    </a:lnTo>
                    <a:lnTo>
                      <a:pt x="2619324" y="4559300"/>
                    </a:lnTo>
                    <a:lnTo>
                      <a:pt x="2628315" y="4533900"/>
                    </a:lnTo>
                    <a:lnTo>
                      <a:pt x="2634018" y="4533900"/>
                    </a:lnTo>
                    <a:lnTo>
                      <a:pt x="2637307" y="4521200"/>
                    </a:lnTo>
                    <a:lnTo>
                      <a:pt x="2641816" y="4508500"/>
                    </a:lnTo>
                    <a:lnTo>
                      <a:pt x="2647492" y="4483100"/>
                    </a:lnTo>
                    <a:lnTo>
                      <a:pt x="2650706" y="4483100"/>
                    </a:lnTo>
                    <a:lnTo>
                      <a:pt x="2654198" y="4470400"/>
                    </a:lnTo>
                    <a:lnTo>
                      <a:pt x="2661501" y="4445000"/>
                    </a:lnTo>
                    <a:lnTo>
                      <a:pt x="2677414" y="4394200"/>
                    </a:lnTo>
                    <a:lnTo>
                      <a:pt x="2681744" y="4381500"/>
                    </a:lnTo>
                    <a:lnTo>
                      <a:pt x="2684322" y="4381500"/>
                    </a:lnTo>
                    <a:lnTo>
                      <a:pt x="2686850" y="4368800"/>
                    </a:lnTo>
                    <a:lnTo>
                      <a:pt x="2700286" y="4330700"/>
                    </a:lnTo>
                    <a:lnTo>
                      <a:pt x="2714142" y="4279900"/>
                    </a:lnTo>
                    <a:lnTo>
                      <a:pt x="2722930" y="4254500"/>
                    </a:lnTo>
                    <a:lnTo>
                      <a:pt x="2725928" y="4254500"/>
                    </a:lnTo>
                    <a:lnTo>
                      <a:pt x="2858617" y="4203700"/>
                    </a:lnTo>
                    <a:lnTo>
                      <a:pt x="2871063" y="4203700"/>
                    </a:lnTo>
                    <a:lnTo>
                      <a:pt x="2883116" y="4191000"/>
                    </a:lnTo>
                    <a:lnTo>
                      <a:pt x="2874683" y="4191000"/>
                    </a:lnTo>
                    <a:lnTo>
                      <a:pt x="2853994" y="4203700"/>
                    </a:lnTo>
                    <a:lnTo>
                      <a:pt x="2827464" y="4203700"/>
                    </a:lnTo>
                    <a:lnTo>
                      <a:pt x="2820949" y="4216400"/>
                    </a:lnTo>
                    <a:lnTo>
                      <a:pt x="2756001" y="4229100"/>
                    </a:lnTo>
                    <a:lnTo>
                      <a:pt x="2717025" y="4241800"/>
                    </a:lnTo>
                    <a:lnTo>
                      <a:pt x="2715374" y="4241800"/>
                    </a:lnTo>
                    <a:lnTo>
                      <a:pt x="2715082" y="4254500"/>
                    </a:lnTo>
                    <a:lnTo>
                      <a:pt x="2714053" y="4254500"/>
                    </a:lnTo>
                    <a:lnTo>
                      <a:pt x="2708884" y="4267200"/>
                    </a:lnTo>
                    <a:lnTo>
                      <a:pt x="2688323" y="4330700"/>
                    </a:lnTo>
                    <a:lnTo>
                      <a:pt x="2678353" y="4356100"/>
                    </a:lnTo>
                    <a:lnTo>
                      <a:pt x="2673515" y="4368800"/>
                    </a:lnTo>
                    <a:lnTo>
                      <a:pt x="2672600" y="4381500"/>
                    </a:lnTo>
                    <a:lnTo>
                      <a:pt x="2670098" y="4381500"/>
                    </a:lnTo>
                    <a:lnTo>
                      <a:pt x="2655938" y="4432300"/>
                    </a:lnTo>
                    <a:lnTo>
                      <a:pt x="2639301" y="4483100"/>
                    </a:lnTo>
                    <a:lnTo>
                      <a:pt x="2620797" y="4521200"/>
                    </a:lnTo>
                    <a:lnTo>
                      <a:pt x="2601010" y="4572000"/>
                    </a:lnTo>
                    <a:lnTo>
                      <a:pt x="2580551" y="4610100"/>
                    </a:lnTo>
                    <a:lnTo>
                      <a:pt x="2554554" y="4673600"/>
                    </a:lnTo>
                    <a:lnTo>
                      <a:pt x="2548178" y="4686300"/>
                    </a:lnTo>
                    <a:lnTo>
                      <a:pt x="2535313" y="4711700"/>
                    </a:lnTo>
                    <a:lnTo>
                      <a:pt x="2529116" y="4724400"/>
                    </a:lnTo>
                    <a:lnTo>
                      <a:pt x="2505760" y="4762500"/>
                    </a:lnTo>
                    <a:lnTo>
                      <a:pt x="2494965" y="4787900"/>
                    </a:lnTo>
                    <a:lnTo>
                      <a:pt x="2485275" y="4813300"/>
                    </a:lnTo>
                    <a:lnTo>
                      <a:pt x="2456840" y="4864100"/>
                    </a:lnTo>
                    <a:lnTo>
                      <a:pt x="2443784" y="4889500"/>
                    </a:lnTo>
                    <a:lnTo>
                      <a:pt x="2441956" y="4889500"/>
                    </a:lnTo>
                    <a:lnTo>
                      <a:pt x="2447163" y="4864100"/>
                    </a:lnTo>
                    <a:lnTo>
                      <a:pt x="2455253" y="4851400"/>
                    </a:lnTo>
                    <a:lnTo>
                      <a:pt x="2462060" y="4838700"/>
                    </a:lnTo>
                    <a:lnTo>
                      <a:pt x="2463406" y="4826000"/>
                    </a:lnTo>
                    <a:lnTo>
                      <a:pt x="2438019" y="4876800"/>
                    </a:lnTo>
                    <a:lnTo>
                      <a:pt x="2422995" y="4902200"/>
                    </a:lnTo>
                    <a:lnTo>
                      <a:pt x="2415971" y="4914900"/>
                    </a:lnTo>
                    <a:lnTo>
                      <a:pt x="2414562" y="4914900"/>
                    </a:lnTo>
                    <a:lnTo>
                      <a:pt x="2416149" y="4927600"/>
                    </a:lnTo>
                    <a:lnTo>
                      <a:pt x="2417432" y="4927600"/>
                    </a:lnTo>
                    <a:lnTo>
                      <a:pt x="2411679" y="4940300"/>
                    </a:lnTo>
                    <a:lnTo>
                      <a:pt x="2400668" y="4965700"/>
                    </a:lnTo>
                    <a:lnTo>
                      <a:pt x="2389835" y="4978400"/>
                    </a:lnTo>
                    <a:lnTo>
                      <a:pt x="2379319" y="4991100"/>
                    </a:lnTo>
                    <a:lnTo>
                      <a:pt x="2369274" y="5016500"/>
                    </a:lnTo>
                    <a:lnTo>
                      <a:pt x="2359672" y="5029200"/>
                    </a:lnTo>
                    <a:lnTo>
                      <a:pt x="2332317" y="5067300"/>
                    </a:lnTo>
                    <a:lnTo>
                      <a:pt x="2299906" y="5118100"/>
                    </a:lnTo>
                    <a:lnTo>
                      <a:pt x="2284806" y="5130800"/>
                    </a:lnTo>
                    <a:lnTo>
                      <a:pt x="2270277" y="5156200"/>
                    </a:lnTo>
                    <a:lnTo>
                      <a:pt x="2241893" y="5181600"/>
                    </a:lnTo>
                    <a:lnTo>
                      <a:pt x="2212594" y="5219700"/>
                    </a:lnTo>
                    <a:lnTo>
                      <a:pt x="2180145" y="5257800"/>
                    </a:lnTo>
                    <a:lnTo>
                      <a:pt x="2142312" y="5308600"/>
                    </a:lnTo>
                    <a:lnTo>
                      <a:pt x="2134209" y="5308600"/>
                    </a:lnTo>
                    <a:lnTo>
                      <a:pt x="2125281" y="5321300"/>
                    </a:lnTo>
                    <a:lnTo>
                      <a:pt x="2115553" y="5346700"/>
                    </a:lnTo>
                    <a:lnTo>
                      <a:pt x="2105088" y="5359400"/>
                    </a:lnTo>
                    <a:lnTo>
                      <a:pt x="2093772" y="5372100"/>
                    </a:lnTo>
                    <a:lnTo>
                      <a:pt x="2081695" y="5384800"/>
                    </a:lnTo>
                    <a:lnTo>
                      <a:pt x="2068944" y="5397500"/>
                    </a:lnTo>
                    <a:lnTo>
                      <a:pt x="2055622" y="5422900"/>
                    </a:lnTo>
                    <a:lnTo>
                      <a:pt x="2026704" y="5448300"/>
                    </a:lnTo>
                    <a:lnTo>
                      <a:pt x="1994941" y="5486400"/>
                    </a:lnTo>
                    <a:lnTo>
                      <a:pt x="1960880" y="5524500"/>
                    </a:lnTo>
                    <a:lnTo>
                      <a:pt x="1925053" y="5562600"/>
                    </a:lnTo>
                    <a:lnTo>
                      <a:pt x="1887753" y="5600700"/>
                    </a:lnTo>
                    <a:lnTo>
                      <a:pt x="1849247" y="5638800"/>
                    </a:lnTo>
                    <a:lnTo>
                      <a:pt x="1809902" y="5664200"/>
                    </a:lnTo>
                    <a:lnTo>
                      <a:pt x="1768449" y="5703938"/>
                    </a:lnTo>
                    <a:lnTo>
                      <a:pt x="1768449" y="5892800"/>
                    </a:lnTo>
                    <a:lnTo>
                      <a:pt x="1753768" y="5905500"/>
                    </a:lnTo>
                    <a:lnTo>
                      <a:pt x="1765541" y="5892800"/>
                    </a:lnTo>
                    <a:lnTo>
                      <a:pt x="1768449" y="5892800"/>
                    </a:lnTo>
                    <a:lnTo>
                      <a:pt x="1768449" y="5703938"/>
                    </a:lnTo>
                    <a:lnTo>
                      <a:pt x="1690662" y="5778500"/>
                    </a:lnTo>
                    <a:lnTo>
                      <a:pt x="1651774" y="5803900"/>
                    </a:lnTo>
                    <a:lnTo>
                      <a:pt x="1613954" y="5829300"/>
                    </a:lnTo>
                    <a:lnTo>
                      <a:pt x="1621269" y="5816600"/>
                    </a:lnTo>
                    <a:lnTo>
                      <a:pt x="1616075" y="5816600"/>
                    </a:lnTo>
                    <a:lnTo>
                      <a:pt x="1604213" y="5829300"/>
                    </a:lnTo>
                    <a:lnTo>
                      <a:pt x="1591589" y="5829300"/>
                    </a:lnTo>
                    <a:lnTo>
                      <a:pt x="1557756" y="5867400"/>
                    </a:lnTo>
                    <a:lnTo>
                      <a:pt x="1533309" y="5880100"/>
                    </a:lnTo>
                    <a:lnTo>
                      <a:pt x="1514665" y="5905500"/>
                    </a:lnTo>
                    <a:lnTo>
                      <a:pt x="1498231" y="5918200"/>
                    </a:lnTo>
                    <a:lnTo>
                      <a:pt x="1489544" y="5918200"/>
                    </a:lnTo>
                    <a:lnTo>
                      <a:pt x="1479981" y="5930900"/>
                    </a:lnTo>
                    <a:lnTo>
                      <a:pt x="1468970" y="5930900"/>
                    </a:lnTo>
                    <a:lnTo>
                      <a:pt x="1455978" y="5943600"/>
                    </a:lnTo>
                    <a:lnTo>
                      <a:pt x="1440497" y="5956300"/>
                    </a:lnTo>
                    <a:lnTo>
                      <a:pt x="1421968" y="5969000"/>
                    </a:lnTo>
                    <a:lnTo>
                      <a:pt x="1399768" y="5981700"/>
                    </a:lnTo>
                    <a:lnTo>
                      <a:pt x="1373301" y="5994400"/>
                    </a:lnTo>
                    <a:lnTo>
                      <a:pt x="1441894" y="5969000"/>
                    </a:lnTo>
                    <a:lnTo>
                      <a:pt x="1475803" y="5943600"/>
                    </a:lnTo>
                    <a:lnTo>
                      <a:pt x="1509445" y="5930900"/>
                    </a:lnTo>
                    <a:lnTo>
                      <a:pt x="1471701" y="5956300"/>
                    </a:lnTo>
                    <a:lnTo>
                      <a:pt x="1447279" y="5973343"/>
                    </a:lnTo>
                    <a:lnTo>
                      <a:pt x="1447279" y="6074422"/>
                    </a:lnTo>
                    <a:lnTo>
                      <a:pt x="1430489" y="6083300"/>
                    </a:lnTo>
                    <a:lnTo>
                      <a:pt x="1397749" y="6083300"/>
                    </a:lnTo>
                    <a:lnTo>
                      <a:pt x="1386903" y="6083300"/>
                    </a:lnTo>
                    <a:lnTo>
                      <a:pt x="1408582" y="6074422"/>
                    </a:lnTo>
                    <a:lnTo>
                      <a:pt x="1413256" y="6070600"/>
                    </a:lnTo>
                    <a:lnTo>
                      <a:pt x="1417218" y="6070600"/>
                    </a:lnTo>
                    <a:lnTo>
                      <a:pt x="1416050" y="6071362"/>
                    </a:lnTo>
                    <a:lnTo>
                      <a:pt x="1408582" y="6074422"/>
                    </a:lnTo>
                    <a:lnTo>
                      <a:pt x="1411351" y="6074422"/>
                    </a:lnTo>
                    <a:lnTo>
                      <a:pt x="1447279" y="6074422"/>
                    </a:lnTo>
                    <a:lnTo>
                      <a:pt x="1447279" y="5973343"/>
                    </a:lnTo>
                    <a:lnTo>
                      <a:pt x="1435303" y="5981700"/>
                    </a:lnTo>
                    <a:lnTo>
                      <a:pt x="1399679" y="5994400"/>
                    </a:lnTo>
                    <a:lnTo>
                      <a:pt x="1364284" y="6019800"/>
                    </a:lnTo>
                    <a:lnTo>
                      <a:pt x="1328585" y="6032500"/>
                    </a:lnTo>
                    <a:lnTo>
                      <a:pt x="1292034" y="6057900"/>
                    </a:lnTo>
                    <a:lnTo>
                      <a:pt x="1254201" y="6070600"/>
                    </a:lnTo>
                    <a:lnTo>
                      <a:pt x="1248829" y="6072314"/>
                    </a:lnTo>
                    <a:lnTo>
                      <a:pt x="1251445" y="6083300"/>
                    </a:lnTo>
                    <a:lnTo>
                      <a:pt x="1236484" y="6083300"/>
                    </a:lnTo>
                    <a:lnTo>
                      <a:pt x="1245920" y="6073254"/>
                    </a:lnTo>
                    <a:lnTo>
                      <a:pt x="1214628" y="6083300"/>
                    </a:lnTo>
                    <a:lnTo>
                      <a:pt x="1234973" y="6083300"/>
                    </a:lnTo>
                    <a:lnTo>
                      <a:pt x="1226845" y="6096000"/>
                    </a:lnTo>
                    <a:lnTo>
                      <a:pt x="1217345" y="6096000"/>
                    </a:lnTo>
                    <a:lnTo>
                      <a:pt x="1194854" y="6108700"/>
                    </a:lnTo>
                    <a:lnTo>
                      <a:pt x="1168361" y="6108700"/>
                    </a:lnTo>
                    <a:lnTo>
                      <a:pt x="1154010" y="6121400"/>
                    </a:lnTo>
                    <a:lnTo>
                      <a:pt x="1139024" y="6121400"/>
                    </a:lnTo>
                    <a:lnTo>
                      <a:pt x="1107833" y="6134100"/>
                    </a:lnTo>
                    <a:lnTo>
                      <a:pt x="1075804" y="6134100"/>
                    </a:lnTo>
                    <a:lnTo>
                      <a:pt x="1059865" y="6146800"/>
                    </a:lnTo>
                    <a:lnTo>
                      <a:pt x="1013879" y="6146800"/>
                    </a:lnTo>
                    <a:lnTo>
                      <a:pt x="999629" y="6159500"/>
                    </a:lnTo>
                    <a:lnTo>
                      <a:pt x="788631" y="6159500"/>
                    </a:lnTo>
                    <a:lnTo>
                      <a:pt x="778421" y="6146800"/>
                    </a:lnTo>
                    <a:lnTo>
                      <a:pt x="730567" y="6146800"/>
                    </a:lnTo>
                    <a:lnTo>
                      <a:pt x="696556" y="6134100"/>
                    </a:lnTo>
                    <a:lnTo>
                      <a:pt x="667232" y="6121400"/>
                    </a:lnTo>
                    <a:lnTo>
                      <a:pt x="643394" y="6108700"/>
                    </a:lnTo>
                    <a:lnTo>
                      <a:pt x="638911" y="6108700"/>
                    </a:lnTo>
                    <a:lnTo>
                      <a:pt x="619493" y="6096000"/>
                    </a:lnTo>
                    <a:lnTo>
                      <a:pt x="581647" y="6070600"/>
                    </a:lnTo>
                    <a:lnTo>
                      <a:pt x="575881" y="6070600"/>
                    </a:lnTo>
                    <a:lnTo>
                      <a:pt x="575881" y="6172873"/>
                    </a:lnTo>
                    <a:lnTo>
                      <a:pt x="573722" y="6172200"/>
                    </a:lnTo>
                    <a:lnTo>
                      <a:pt x="575437" y="6172200"/>
                    </a:lnTo>
                    <a:lnTo>
                      <a:pt x="575881" y="6172873"/>
                    </a:lnTo>
                    <a:lnTo>
                      <a:pt x="575881" y="6070600"/>
                    </a:lnTo>
                    <a:lnTo>
                      <a:pt x="563372" y="6070600"/>
                    </a:lnTo>
                    <a:lnTo>
                      <a:pt x="554316" y="6057900"/>
                    </a:lnTo>
                    <a:lnTo>
                      <a:pt x="545490" y="6057900"/>
                    </a:lnTo>
                    <a:lnTo>
                      <a:pt x="527875" y="6045200"/>
                    </a:lnTo>
                    <a:lnTo>
                      <a:pt x="510882" y="6032500"/>
                    </a:lnTo>
                    <a:lnTo>
                      <a:pt x="537667" y="6032500"/>
                    </a:lnTo>
                    <a:lnTo>
                      <a:pt x="520941" y="6007100"/>
                    </a:lnTo>
                    <a:lnTo>
                      <a:pt x="487476" y="5981700"/>
                    </a:lnTo>
                    <a:lnTo>
                      <a:pt x="471347" y="5969000"/>
                    </a:lnTo>
                    <a:lnTo>
                      <a:pt x="463537" y="5956300"/>
                    </a:lnTo>
                    <a:lnTo>
                      <a:pt x="455904" y="5956300"/>
                    </a:lnTo>
                    <a:lnTo>
                      <a:pt x="441236" y="5943600"/>
                    </a:lnTo>
                    <a:lnTo>
                      <a:pt x="434403" y="5930900"/>
                    </a:lnTo>
                    <a:lnTo>
                      <a:pt x="427672" y="5930900"/>
                    </a:lnTo>
                    <a:lnTo>
                      <a:pt x="421233" y="5918200"/>
                    </a:lnTo>
                    <a:lnTo>
                      <a:pt x="415277" y="5905500"/>
                    </a:lnTo>
                    <a:lnTo>
                      <a:pt x="404152" y="5905500"/>
                    </a:lnTo>
                    <a:lnTo>
                      <a:pt x="394538" y="5892800"/>
                    </a:lnTo>
                    <a:lnTo>
                      <a:pt x="386499" y="5880100"/>
                    </a:lnTo>
                    <a:lnTo>
                      <a:pt x="380136" y="5880100"/>
                    </a:lnTo>
                    <a:lnTo>
                      <a:pt x="372846" y="5867400"/>
                    </a:lnTo>
                    <a:lnTo>
                      <a:pt x="370509" y="5867400"/>
                    </a:lnTo>
                    <a:lnTo>
                      <a:pt x="375539" y="5880100"/>
                    </a:lnTo>
                    <a:lnTo>
                      <a:pt x="369430" y="5867400"/>
                    </a:lnTo>
                    <a:lnTo>
                      <a:pt x="364083" y="5854700"/>
                    </a:lnTo>
                    <a:lnTo>
                      <a:pt x="355193" y="5842000"/>
                    </a:lnTo>
                    <a:lnTo>
                      <a:pt x="350278" y="5829300"/>
                    </a:lnTo>
                    <a:lnTo>
                      <a:pt x="346786" y="5829300"/>
                    </a:lnTo>
                    <a:lnTo>
                      <a:pt x="341757" y="5820842"/>
                    </a:lnTo>
                    <a:lnTo>
                      <a:pt x="341757" y="5969000"/>
                    </a:lnTo>
                    <a:lnTo>
                      <a:pt x="339928" y="5969000"/>
                    </a:lnTo>
                    <a:lnTo>
                      <a:pt x="340055" y="5966993"/>
                    </a:lnTo>
                    <a:lnTo>
                      <a:pt x="341757" y="5969000"/>
                    </a:lnTo>
                    <a:lnTo>
                      <a:pt x="341757" y="5820842"/>
                    </a:lnTo>
                    <a:lnTo>
                      <a:pt x="339242" y="5816600"/>
                    </a:lnTo>
                    <a:lnTo>
                      <a:pt x="338518" y="5803900"/>
                    </a:lnTo>
                    <a:lnTo>
                      <a:pt x="341528" y="5803900"/>
                    </a:lnTo>
                    <a:lnTo>
                      <a:pt x="351116" y="5816600"/>
                    </a:lnTo>
                    <a:lnTo>
                      <a:pt x="349821" y="5803900"/>
                    </a:lnTo>
                    <a:lnTo>
                      <a:pt x="367398" y="5829300"/>
                    </a:lnTo>
                    <a:lnTo>
                      <a:pt x="389242" y="5867400"/>
                    </a:lnTo>
                    <a:lnTo>
                      <a:pt x="413943" y="5892800"/>
                    </a:lnTo>
                    <a:lnTo>
                      <a:pt x="440143" y="5918200"/>
                    </a:lnTo>
                    <a:lnTo>
                      <a:pt x="465988" y="5943600"/>
                    </a:lnTo>
                    <a:lnTo>
                      <a:pt x="489686" y="5969000"/>
                    </a:lnTo>
                    <a:lnTo>
                      <a:pt x="509016" y="5981700"/>
                    </a:lnTo>
                    <a:lnTo>
                      <a:pt x="517766" y="5999061"/>
                    </a:lnTo>
                    <a:lnTo>
                      <a:pt x="530301" y="6007100"/>
                    </a:lnTo>
                    <a:lnTo>
                      <a:pt x="563753" y="6032500"/>
                    </a:lnTo>
                    <a:lnTo>
                      <a:pt x="590956" y="6045200"/>
                    </a:lnTo>
                    <a:lnTo>
                      <a:pt x="611898" y="6057900"/>
                    </a:lnTo>
                    <a:lnTo>
                      <a:pt x="617893" y="6070600"/>
                    </a:lnTo>
                    <a:lnTo>
                      <a:pt x="691070" y="6070600"/>
                    </a:lnTo>
                    <a:lnTo>
                      <a:pt x="666851" y="6057900"/>
                    </a:lnTo>
                    <a:lnTo>
                      <a:pt x="644093" y="6045200"/>
                    </a:lnTo>
                    <a:lnTo>
                      <a:pt x="578764" y="6007100"/>
                    </a:lnTo>
                    <a:lnTo>
                      <a:pt x="556082" y="5994400"/>
                    </a:lnTo>
                    <a:lnTo>
                      <a:pt x="532091" y="5969000"/>
                    </a:lnTo>
                    <a:lnTo>
                      <a:pt x="517004" y="5956300"/>
                    </a:lnTo>
                    <a:lnTo>
                      <a:pt x="495592" y="5943600"/>
                    </a:lnTo>
                    <a:lnTo>
                      <a:pt x="470090" y="5918200"/>
                    </a:lnTo>
                    <a:lnTo>
                      <a:pt x="442798" y="5892800"/>
                    </a:lnTo>
                    <a:lnTo>
                      <a:pt x="428929" y="5867400"/>
                    </a:lnTo>
                    <a:lnTo>
                      <a:pt x="415442" y="5854700"/>
                    </a:lnTo>
                    <a:lnTo>
                      <a:pt x="402361" y="5842000"/>
                    </a:lnTo>
                    <a:lnTo>
                      <a:pt x="389686" y="5816600"/>
                    </a:lnTo>
                    <a:lnTo>
                      <a:pt x="377990" y="5803900"/>
                    </a:lnTo>
                    <a:lnTo>
                      <a:pt x="373989" y="5799252"/>
                    </a:lnTo>
                    <a:lnTo>
                      <a:pt x="389636" y="5829300"/>
                    </a:lnTo>
                    <a:lnTo>
                      <a:pt x="408038" y="5854700"/>
                    </a:lnTo>
                    <a:lnTo>
                      <a:pt x="425411" y="5880100"/>
                    </a:lnTo>
                    <a:lnTo>
                      <a:pt x="442493" y="5905500"/>
                    </a:lnTo>
                    <a:lnTo>
                      <a:pt x="460121" y="5918200"/>
                    </a:lnTo>
                    <a:lnTo>
                      <a:pt x="479145" y="5943600"/>
                    </a:lnTo>
                    <a:lnTo>
                      <a:pt x="500443" y="5969000"/>
                    </a:lnTo>
                    <a:lnTo>
                      <a:pt x="467080" y="5943600"/>
                    </a:lnTo>
                    <a:lnTo>
                      <a:pt x="460336" y="5930900"/>
                    </a:lnTo>
                    <a:lnTo>
                      <a:pt x="454139" y="5930900"/>
                    </a:lnTo>
                    <a:lnTo>
                      <a:pt x="437184" y="5905500"/>
                    </a:lnTo>
                    <a:lnTo>
                      <a:pt x="431850" y="5905500"/>
                    </a:lnTo>
                    <a:lnTo>
                      <a:pt x="426567" y="5892800"/>
                    </a:lnTo>
                    <a:lnTo>
                      <a:pt x="421182" y="5892800"/>
                    </a:lnTo>
                    <a:lnTo>
                      <a:pt x="415594" y="5880100"/>
                    </a:lnTo>
                    <a:lnTo>
                      <a:pt x="409981" y="5880100"/>
                    </a:lnTo>
                    <a:lnTo>
                      <a:pt x="404164" y="5867400"/>
                    </a:lnTo>
                    <a:lnTo>
                      <a:pt x="397967" y="5854700"/>
                    </a:lnTo>
                    <a:lnTo>
                      <a:pt x="392772" y="5854700"/>
                    </a:lnTo>
                    <a:lnTo>
                      <a:pt x="386334" y="5842000"/>
                    </a:lnTo>
                    <a:lnTo>
                      <a:pt x="379818" y="5829300"/>
                    </a:lnTo>
                    <a:lnTo>
                      <a:pt x="373519" y="5829300"/>
                    </a:lnTo>
                    <a:lnTo>
                      <a:pt x="361124" y="5803900"/>
                    </a:lnTo>
                    <a:lnTo>
                      <a:pt x="360172" y="5803900"/>
                    </a:lnTo>
                    <a:lnTo>
                      <a:pt x="357085" y="5791200"/>
                    </a:lnTo>
                    <a:lnTo>
                      <a:pt x="352234" y="5778500"/>
                    </a:lnTo>
                    <a:lnTo>
                      <a:pt x="346011" y="5765800"/>
                    </a:lnTo>
                    <a:lnTo>
                      <a:pt x="332257" y="5740400"/>
                    </a:lnTo>
                    <a:lnTo>
                      <a:pt x="319278" y="5715000"/>
                    </a:lnTo>
                    <a:lnTo>
                      <a:pt x="314096" y="5702300"/>
                    </a:lnTo>
                    <a:lnTo>
                      <a:pt x="309981" y="5689600"/>
                    </a:lnTo>
                    <a:lnTo>
                      <a:pt x="307314" y="5676900"/>
                    </a:lnTo>
                    <a:lnTo>
                      <a:pt x="311391" y="5676900"/>
                    </a:lnTo>
                    <a:lnTo>
                      <a:pt x="317982" y="5689600"/>
                    </a:lnTo>
                    <a:lnTo>
                      <a:pt x="327875" y="5702300"/>
                    </a:lnTo>
                    <a:lnTo>
                      <a:pt x="313080" y="5676900"/>
                    </a:lnTo>
                    <a:lnTo>
                      <a:pt x="309245" y="5664200"/>
                    </a:lnTo>
                    <a:lnTo>
                      <a:pt x="306425" y="5664200"/>
                    </a:lnTo>
                    <a:lnTo>
                      <a:pt x="303949" y="5651500"/>
                    </a:lnTo>
                    <a:lnTo>
                      <a:pt x="299097" y="5651500"/>
                    </a:lnTo>
                    <a:lnTo>
                      <a:pt x="296214" y="5638800"/>
                    </a:lnTo>
                    <a:lnTo>
                      <a:pt x="289648" y="5626100"/>
                    </a:lnTo>
                    <a:lnTo>
                      <a:pt x="284238" y="5626100"/>
                    </a:lnTo>
                    <a:lnTo>
                      <a:pt x="276517" y="5600700"/>
                    </a:lnTo>
                    <a:lnTo>
                      <a:pt x="265544" y="5575300"/>
                    </a:lnTo>
                    <a:lnTo>
                      <a:pt x="272872" y="5600700"/>
                    </a:lnTo>
                    <a:lnTo>
                      <a:pt x="280695" y="5626100"/>
                    </a:lnTo>
                    <a:lnTo>
                      <a:pt x="298107" y="5676900"/>
                    </a:lnTo>
                    <a:lnTo>
                      <a:pt x="318096" y="5727700"/>
                    </a:lnTo>
                    <a:lnTo>
                      <a:pt x="340385" y="5765800"/>
                    </a:lnTo>
                    <a:lnTo>
                      <a:pt x="329018" y="5778500"/>
                    </a:lnTo>
                    <a:lnTo>
                      <a:pt x="309473" y="5740400"/>
                    </a:lnTo>
                    <a:lnTo>
                      <a:pt x="300151" y="5715000"/>
                    </a:lnTo>
                    <a:lnTo>
                      <a:pt x="296252" y="5715000"/>
                    </a:lnTo>
                    <a:lnTo>
                      <a:pt x="292722" y="5702300"/>
                    </a:lnTo>
                    <a:lnTo>
                      <a:pt x="289344" y="5689600"/>
                    </a:lnTo>
                    <a:lnTo>
                      <a:pt x="282841" y="5676900"/>
                    </a:lnTo>
                    <a:lnTo>
                      <a:pt x="276072" y="5651500"/>
                    </a:lnTo>
                    <a:lnTo>
                      <a:pt x="263436" y="5613400"/>
                    </a:lnTo>
                    <a:lnTo>
                      <a:pt x="259219" y="5600700"/>
                    </a:lnTo>
                    <a:lnTo>
                      <a:pt x="249682" y="5613400"/>
                    </a:lnTo>
                    <a:lnTo>
                      <a:pt x="243827" y="5588000"/>
                    </a:lnTo>
                    <a:lnTo>
                      <a:pt x="240893" y="5575300"/>
                    </a:lnTo>
                    <a:lnTo>
                      <a:pt x="233362" y="5537200"/>
                    </a:lnTo>
                    <a:lnTo>
                      <a:pt x="227037" y="5499100"/>
                    </a:lnTo>
                    <a:lnTo>
                      <a:pt x="221919" y="5461000"/>
                    </a:lnTo>
                    <a:lnTo>
                      <a:pt x="219646" y="5461000"/>
                    </a:lnTo>
                    <a:lnTo>
                      <a:pt x="216293" y="5448300"/>
                    </a:lnTo>
                    <a:lnTo>
                      <a:pt x="212394" y="5435600"/>
                    </a:lnTo>
                    <a:lnTo>
                      <a:pt x="208483" y="5410200"/>
                    </a:lnTo>
                    <a:lnTo>
                      <a:pt x="206603" y="5397500"/>
                    </a:lnTo>
                    <a:lnTo>
                      <a:pt x="204901" y="5384800"/>
                    </a:lnTo>
                    <a:lnTo>
                      <a:pt x="203339" y="5384800"/>
                    </a:lnTo>
                    <a:lnTo>
                      <a:pt x="201853" y="5372100"/>
                    </a:lnTo>
                    <a:lnTo>
                      <a:pt x="200672" y="5359400"/>
                    </a:lnTo>
                    <a:lnTo>
                      <a:pt x="199542" y="5346700"/>
                    </a:lnTo>
                    <a:lnTo>
                      <a:pt x="198475" y="5334000"/>
                    </a:lnTo>
                    <a:lnTo>
                      <a:pt x="197497" y="5334000"/>
                    </a:lnTo>
                    <a:lnTo>
                      <a:pt x="197662" y="5295900"/>
                    </a:lnTo>
                    <a:lnTo>
                      <a:pt x="199618" y="5283200"/>
                    </a:lnTo>
                    <a:lnTo>
                      <a:pt x="202361" y="5270500"/>
                    </a:lnTo>
                    <a:lnTo>
                      <a:pt x="204863" y="5257800"/>
                    </a:lnTo>
                    <a:lnTo>
                      <a:pt x="205943" y="5257800"/>
                    </a:lnTo>
                    <a:lnTo>
                      <a:pt x="206794" y="5245100"/>
                    </a:lnTo>
                    <a:lnTo>
                      <a:pt x="207302" y="5232400"/>
                    </a:lnTo>
                    <a:lnTo>
                      <a:pt x="207314" y="5219700"/>
                    </a:lnTo>
                    <a:lnTo>
                      <a:pt x="206743" y="5207000"/>
                    </a:lnTo>
                    <a:lnTo>
                      <a:pt x="205841" y="5194300"/>
                    </a:lnTo>
                    <a:lnTo>
                      <a:pt x="204508" y="5168900"/>
                    </a:lnTo>
                    <a:lnTo>
                      <a:pt x="203555" y="5156200"/>
                    </a:lnTo>
                    <a:lnTo>
                      <a:pt x="202603" y="5143500"/>
                    </a:lnTo>
                    <a:lnTo>
                      <a:pt x="201422" y="5156200"/>
                    </a:lnTo>
                    <a:lnTo>
                      <a:pt x="200126" y="5130800"/>
                    </a:lnTo>
                    <a:lnTo>
                      <a:pt x="199440" y="5092700"/>
                    </a:lnTo>
                    <a:lnTo>
                      <a:pt x="199415" y="5067300"/>
                    </a:lnTo>
                    <a:lnTo>
                      <a:pt x="200088" y="5041900"/>
                    </a:lnTo>
                    <a:lnTo>
                      <a:pt x="201637" y="5016500"/>
                    </a:lnTo>
                    <a:lnTo>
                      <a:pt x="204304" y="4978400"/>
                    </a:lnTo>
                    <a:lnTo>
                      <a:pt x="208445" y="4940300"/>
                    </a:lnTo>
                    <a:lnTo>
                      <a:pt x="212432" y="4914900"/>
                    </a:lnTo>
                    <a:lnTo>
                      <a:pt x="214414" y="4902200"/>
                    </a:lnTo>
                    <a:lnTo>
                      <a:pt x="214591" y="4914900"/>
                    </a:lnTo>
                    <a:lnTo>
                      <a:pt x="214096" y="4927600"/>
                    </a:lnTo>
                    <a:lnTo>
                      <a:pt x="212420" y="4953000"/>
                    </a:lnTo>
                    <a:lnTo>
                      <a:pt x="218465" y="4914900"/>
                    </a:lnTo>
                    <a:lnTo>
                      <a:pt x="220154" y="4902200"/>
                    </a:lnTo>
                    <a:lnTo>
                      <a:pt x="225209" y="4864100"/>
                    </a:lnTo>
                    <a:lnTo>
                      <a:pt x="232829" y="4813300"/>
                    </a:lnTo>
                    <a:lnTo>
                      <a:pt x="241515" y="4762500"/>
                    </a:lnTo>
                    <a:lnTo>
                      <a:pt x="251421" y="4711700"/>
                    </a:lnTo>
                    <a:lnTo>
                      <a:pt x="259905" y="4673600"/>
                    </a:lnTo>
                    <a:lnTo>
                      <a:pt x="262724" y="4660900"/>
                    </a:lnTo>
                    <a:lnTo>
                      <a:pt x="281216" y="4597400"/>
                    </a:lnTo>
                    <a:lnTo>
                      <a:pt x="301117" y="4533900"/>
                    </a:lnTo>
                    <a:lnTo>
                      <a:pt x="320967" y="4483100"/>
                    </a:lnTo>
                    <a:lnTo>
                      <a:pt x="339318" y="4457700"/>
                    </a:lnTo>
                    <a:lnTo>
                      <a:pt x="340296" y="4457700"/>
                    </a:lnTo>
                    <a:lnTo>
                      <a:pt x="339204" y="4469092"/>
                    </a:lnTo>
                    <a:lnTo>
                      <a:pt x="344500" y="4457700"/>
                    </a:lnTo>
                    <a:lnTo>
                      <a:pt x="350405" y="4445000"/>
                    </a:lnTo>
                    <a:lnTo>
                      <a:pt x="365404" y="4406900"/>
                    </a:lnTo>
                    <a:lnTo>
                      <a:pt x="381889" y="4368800"/>
                    </a:lnTo>
                    <a:lnTo>
                      <a:pt x="398183" y="4343400"/>
                    </a:lnTo>
                    <a:lnTo>
                      <a:pt x="405117" y="4330700"/>
                    </a:lnTo>
                    <a:lnTo>
                      <a:pt x="411099" y="4318000"/>
                    </a:lnTo>
                    <a:lnTo>
                      <a:pt x="415658" y="4305300"/>
                    </a:lnTo>
                    <a:lnTo>
                      <a:pt x="418998" y="4305300"/>
                    </a:lnTo>
                    <a:lnTo>
                      <a:pt x="416814" y="4317670"/>
                    </a:lnTo>
                    <a:lnTo>
                      <a:pt x="422643" y="4305300"/>
                    </a:lnTo>
                    <a:lnTo>
                      <a:pt x="437007" y="4267200"/>
                    </a:lnTo>
                    <a:lnTo>
                      <a:pt x="441807" y="4254500"/>
                    </a:lnTo>
                    <a:lnTo>
                      <a:pt x="462165" y="4216400"/>
                    </a:lnTo>
                    <a:lnTo>
                      <a:pt x="483743" y="4178300"/>
                    </a:lnTo>
                    <a:lnTo>
                      <a:pt x="506552" y="4140200"/>
                    </a:lnTo>
                    <a:lnTo>
                      <a:pt x="504444" y="4152900"/>
                    </a:lnTo>
                    <a:lnTo>
                      <a:pt x="495617" y="4165600"/>
                    </a:lnTo>
                    <a:lnTo>
                      <a:pt x="492696" y="4172178"/>
                    </a:lnTo>
                    <a:lnTo>
                      <a:pt x="496379" y="4165600"/>
                    </a:lnTo>
                    <a:lnTo>
                      <a:pt x="518782" y="4140200"/>
                    </a:lnTo>
                    <a:lnTo>
                      <a:pt x="542163" y="4102100"/>
                    </a:lnTo>
                    <a:lnTo>
                      <a:pt x="566432" y="4064000"/>
                    </a:lnTo>
                    <a:lnTo>
                      <a:pt x="564388" y="4076700"/>
                    </a:lnTo>
                    <a:lnTo>
                      <a:pt x="574586" y="4064000"/>
                    </a:lnTo>
                    <a:lnTo>
                      <a:pt x="594969" y="4038600"/>
                    </a:lnTo>
                    <a:lnTo>
                      <a:pt x="629666" y="3987800"/>
                    </a:lnTo>
                    <a:lnTo>
                      <a:pt x="667346" y="3949700"/>
                    </a:lnTo>
                    <a:lnTo>
                      <a:pt x="706907" y="3911600"/>
                    </a:lnTo>
                    <a:lnTo>
                      <a:pt x="746950" y="3873500"/>
                    </a:lnTo>
                    <a:lnTo>
                      <a:pt x="785876" y="3835400"/>
                    </a:lnTo>
                    <a:lnTo>
                      <a:pt x="797979" y="3822700"/>
                    </a:lnTo>
                    <a:lnTo>
                      <a:pt x="820039" y="3799548"/>
                    </a:lnTo>
                    <a:lnTo>
                      <a:pt x="803135" y="3810000"/>
                    </a:lnTo>
                    <a:lnTo>
                      <a:pt x="795096" y="3810000"/>
                    </a:lnTo>
                    <a:lnTo>
                      <a:pt x="806081" y="3797300"/>
                    </a:lnTo>
                    <a:lnTo>
                      <a:pt x="820407" y="3784600"/>
                    </a:lnTo>
                    <a:lnTo>
                      <a:pt x="888441" y="3733800"/>
                    </a:lnTo>
                    <a:lnTo>
                      <a:pt x="912622" y="3721100"/>
                    </a:lnTo>
                    <a:lnTo>
                      <a:pt x="918235" y="3708400"/>
                    </a:lnTo>
                    <a:lnTo>
                      <a:pt x="930808" y="3708400"/>
                    </a:lnTo>
                    <a:lnTo>
                      <a:pt x="942733" y="3695700"/>
                    </a:lnTo>
                    <a:lnTo>
                      <a:pt x="962406" y="3695700"/>
                    </a:lnTo>
                    <a:lnTo>
                      <a:pt x="973340" y="3683000"/>
                    </a:lnTo>
                    <a:lnTo>
                      <a:pt x="980084" y="3683000"/>
                    </a:lnTo>
                    <a:lnTo>
                      <a:pt x="979500" y="3695700"/>
                    </a:lnTo>
                    <a:lnTo>
                      <a:pt x="977773" y="3695700"/>
                    </a:lnTo>
                    <a:lnTo>
                      <a:pt x="973378" y="3708400"/>
                    </a:lnTo>
                    <a:lnTo>
                      <a:pt x="966152" y="3708400"/>
                    </a:lnTo>
                    <a:lnTo>
                      <a:pt x="955929" y="3721100"/>
                    </a:lnTo>
                    <a:lnTo>
                      <a:pt x="949591" y="3721100"/>
                    </a:lnTo>
                    <a:lnTo>
                      <a:pt x="942428" y="3733800"/>
                    </a:lnTo>
                    <a:lnTo>
                      <a:pt x="934402" y="3733800"/>
                    </a:lnTo>
                    <a:lnTo>
                      <a:pt x="925474" y="3746500"/>
                    </a:lnTo>
                    <a:lnTo>
                      <a:pt x="916000" y="3746500"/>
                    </a:lnTo>
                    <a:lnTo>
                      <a:pt x="905637" y="3759200"/>
                    </a:lnTo>
                    <a:lnTo>
                      <a:pt x="894334" y="3771900"/>
                    </a:lnTo>
                    <a:lnTo>
                      <a:pt x="882078" y="3771900"/>
                    </a:lnTo>
                    <a:lnTo>
                      <a:pt x="873467" y="3784600"/>
                    </a:lnTo>
                    <a:lnTo>
                      <a:pt x="869010" y="3784600"/>
                    </a:lnTo>
                    <a:lnTo>
                      <a:pt x="859967" y="3797300"/>
                    </a:lnTo>
                    <a:lnTo>
                      <a:pt x="864984" y="3797300"/>
                    </a:lnTo>
                    <a:lnTo>
                      <a:pt x="880211" y="3784600"/>
                    </a:lnTo>
                    <a:lnTo>
                      <a:pt x="901776" y="3771900"/>
                    </a:lnTo>
                    <a:lnTo>
                      <a:pt x="925537" y="3759200"/>
                    </a:lnTo>
                    <a:lnTo>
                      <a:pt x="948016" y="3746500"/>
                    </a:lnTo>
                    <a:lnTo>
                      <a:pt x="961745" y="3746500"/>
                    </a:lnTo>
                    <a:lnTo>
                      <a:pt x="924648" y="3784600"/>
                    </a:lnTo>
                    <a:lnTo>
                      <a:pt x="878382" y="3810000"/>
                    </a:lnTo>
                    <a:lnTo>
                      <a:pt x="846759" y="3835400"/>
                    </a:lnTo>
                    <a:lnTo>
                      <a:pt x="825068" y="3848100"/>
                    </a:lnTo>
                    <a:lnTo>
                      <a:pt x="808456" y="3860800"/>
                    </a:lnTo>
                    <a:lnTo>
                      <a:pt x="796404" y="3873500"/>
                    </a:lnTo>
                    <a:lnTo>
                      <a:pt x="788657" y="3873500"/>
                    </a:lnTo>
                    <a:lnTo>
                      <a:pt x="794410" y="3860800"/>
                    </a:lnTo>
                    <a:lnTo>
                      <a:pt x="788365" y="3860800"/>
                    </a:lnTo>
                    <a:lnTo>
                      <a:pt x="788365" y="3873500"/>
                    </a:lnTo>
                    <a:lnTo>
                      <a:pt x="780021" y="3886022"/>
                    </a:lnTo>
                    <a:lnTo>
                      <a:pt x="782891" y="3873500"/>
                    </a:lnTo>
                    <a:lnTo>
                      <a:pt x="788365" y="3873500"/>
                    </a:lnTo>
                    <a:lnTo>
                      <a:pt x="788365" y="3860800"/>
                    </a:lnTo>
                    <a:lnTo>
                      <a:pt x="788149" y="3860800"/>
                    </a:lnTo>
                    <a:lnTo>
                      <a:pt x="768324" y="3873500"/>
                    </a:lnTo>
                    <a:lnTo>
                      <a:pt x="756843" y="3884574"/>
                    </a:lnTo>
                    <a:lnTo>
                      <a:pt x="765911" y="3873500"/>
                    </a:lnTo>
                    <a:lnTo>
                      <a:pt x="775716" y="3860800"/>
                    </a:lnTo>
                    <a:lnTo>
                      <a:pt x="785101" y="3848100"/>
                    </a:lnTo>
                    <a:lnTo>
                      <a:pt x="779259" y="3848100"/>
                    </a:lnTo>
                    <a:lnTo>
                      <a:pt x="772769" y="3860800"/>
                    </a:lnTo>
                    <a:lnTo>
                      <a:pt x="740105" y="3886200"/>
                    </a:lnTo>
                    <a:lnTo>
                      <a:pt x="715111" y="3911600"/>
                    </a:lnTo>
                    <a:lnTo>
                      <a:pt x="726579" y="3911600"/>
                    </a:lnTo>
                    <a:lnTo>
                      <a:pt x="732764" y="3898900"/>
                    </a:lnTo>
                    <a:lnTo>
                      <a:pt x="738695" y="3898900"/>
                    </a:lnTo>
                    <a:lnTo>
                      <a:pt x="744385" y="3886200"/>
                    </a:lnTo>
                    <a:lnTo>
                      <a:pt x="755154" y="3886200"/>
                    </a:lnTo>
                    <a:lnTo>
                      <a:pt x="741997" y="3898900"/>
                    </a:lnTo>
                    <a:lnTo>
                      <a:pt x="711441" y="3924300"/>
                    </a:lnTo>
                    <a:lnTo>
                      <a:pt x="678954" y="3962400"/>
                    </a:lnTo>
                    <a:lnTo>
                      <a:pt x="646137" y="4000500"/>
                    </a:lnTo>
                    <a:lnTo>
                      <a:pt x="614654" y="4038600"/>
                    </a:lnTo>
                    <a:lnTo>
                      <a:pt x="576414" y="4082872"/>
                    </a:lnTo>
                    <a:lnTo>
                      <a:pt x="580478" y="4076700"/>
                    </a:lnTo>
                    <a:lnTo>
                      <a:pt x="569836" y="4089400"/>
                    </a:lnTo>
                    <a:lnTo>
                      <a:pt x="570763" y="4089400"/>
                    </a:lnTo>
                    <a:lnTo>
                      <a:pt x="565835" y="4095115"/>
                    </a:lnTo>
                    <a:lnTo>
                      <a:pt x="581825" y="4095115"/>
                    </a:lnTo>
                    <a:lnTo>
                      <a:pt x="585584" y="4089400"/>
                    </a:lnTo>
                    <a:lnTo>
                      <a:pt x="602221" y="4064000"/>
                    </a:lnTo>
                    <a:lnTo>
                      <a:pt x="630643" y="4038600"/>
                    </a:lnTo>
                    <a:lnTo>
                      <a:pt x="662343" y="4000500"/>
                    </a:lnTo>
                    <a:lnTo>
                      <a:pt x="657415" y="4013200"/>
                    </a:lnTo>
                    <a:lnTo>
                      <a:pt x="672058" y="4000500"/>
                    </a:lnTo>
                    <a:lnTo>
                      <a:pt x="686714" y="3987800"/>
                    </a:lnTo>
                    <a:lnTo>
                      <a:pt x="719023" y="3949700"/>
                    </a:lnTo>
                    <a:lnTo>
                      <a:pt x="753986" y="3924300"/>
                    </a:lnTo>
                    <a:lnTo>
                      <a:pt x="791273" y="3886200"/>
                    </a:lnTo>
                    <a:lnTo>
                      <a:pt x="830529" y="3860800"/>
                    </a:lnTo>
                    <a:lnTo>
                      <a:pt x="871512" y="3822700"/>
                    </a:lnTo>
                    <a:lnTo>
                      <a:pt x="995070" y="3746500"/>
                    </a:lnTo>
                    <a:lnTo>
                      <a:pt x="1035011" y="3721100"/>
                    </a:lnTo>
                    <a:lnTo>
                      <a:pt x="1044498" y="3708400"/>
                    </a:lnTo>
                    <a:lnTo>
                      <a:pt x="1057884" y="3695700"/>
                    </a:lnTo>
                    <a:lnTo>
                      <a:pt x="1074356" y="3683000"/>
                    </a:lnTo>
                    <a:lnTo>
                      <a:pt x="1093139" y="3670300"/>
                    </a:lnTo>
                    <a:lnTo>
                      <a:pt x="1103287" y="3657600"/>
                    </a:lnTo>
                    <a:lnTo>
                      <a:pt x="1113917" y="3657600"/>
                    </a:lnTo>
                    <a:lnTo>
                      <a:pt x="1124839" y="3644900"/>
                    </a:lnTo>
                    <a:lnTo>
                      <a:pt x="1141425" y="3632200"/>
                    </a:lnTo>
                    <a:lnTo>
                      <a:pt x="1152525" y="3632200"/>
                    </a:lnTo>
                    <a:lnTo>
                      <a:pt x="1158138" y="3619500"/>
                    </a:lnTo>
                    <a:lnTo>
                      <a:pt x="1169390" y="3619500"/>
                    </a:lnTo>
                    <a:lnTo>
                      <a:pt x="1174940" y="3606800"/>
                    </a:lnTo>
                    <a:lnTo>
                      <a:pt x="1180439" y="3606800"/>
                    </a:lnTo>
                    <a:lnTo>
                      <a:pt x="1307973" y="3568700"/>
                    </a:lnTo>
                    <a:lnTo>
                      <a:pt x="1351711" y="3568700"/>
                    </a:lnTo>
                    <a:lnTo>
                      <a:pt x="1441018" y="3543300"/>
                    </a:lnTo>
                    <a:lnTo>
                      <a:pt x="1486357" y="3543300"/>
                    </a:lnTo>
                    <a:lnTo>
                      <a:pt x="1532140" y="3530600"/>
                    </a:lnTo>
                    <a:lnTo>
                      <a:pt x="1742376" y="3530600"/>
                    </a:lnTo>
                    <a:lnTo>
                      <a:pt x="1754225" y="3517900"/>
                    </a:lnTo>
                    <a:lnTo>
                      <a:pt x="1813725" y="3517900"/>
                    </a:lnTo>
                    <a:lnTo>
                      <a:pt x="1911324" y="3530600"/>
                    </a:lnTo>
                    <a:lnTo>
                      <a:pt x="1846757" y="3530600"/>
                    </a:lnTo>
                    <a:lnTo>
                      <a:pt x="1754022" y="3543300"/>
                    </a:lnTo>
                    <a:lnTo>
                      <a:pt x="1616506" y="3543300"/>
                    </a:lnTo>
                    <a:lnTo>
                      <a:pt x="1566468" y="3556000"/>
                    </a:lnTo>
                    <a:lnTo>
                      <a:pt x="1533512" y="3556000"/>
                    </a:lnTo>
                    <a:lnTo>
                      <a:pt x="1551889" y="3543300"/>
                    </a:lnTo>
                    <a:lnTo>
                      <a:pt x="1540383" y="3543300"/>
                    </a:lnTo>
                    <a:lnTo>
                      <a:pt x="1499323" y="3556000"/>
                    </a:lnTo>
                    <a:lnTo>
                      <a:pt x="1448955" y="3556000"/>
                    </a:lnTo>
                    <a:lnTo>
                      <a:pt x="1434617" y="3568700"/>
                    </a:lnTo>
                    <a:lnTo>
                      <a:pt x="1397000" y="3568700"/>
                    </a:lnTo>
                    <a:lnTo>
                      <a:pt x="1344168" y="3581400"/>
                    </a:lnTo>
                    <a:lnTo>
                      <a:pt x="1318133" y="3581400"/>
                    </a:lnTo>
                    <a:lnTo>
                      <a:pt x="1296568" y="3594100"/>
                    </a:lnTo>
                    <a:lnTo>
                      <a:pt x="1276591" y="3594100"/>
                    </a:lnTo>
                    <a:lnTo>
                      <a:pt x="1267294" y="3606800"/>
                    </a:lnTo>
                    <a:lnTo>
                      <a:pt x="1241856" y="3606800"/>
                    </a:lnTo>
                    <a:lnTo>
                      <a:pt x="1227061" y="3619500"/>
                    </a:lnTo>
                    <a:lnTo>
                      <a:pt x="1203464" y="3619500"/>
                    </a:lnTo>
                    <a:lnTo>
                      <a:pt x="1194676" y="3632200"/>
                    </a:lnTo>
                    <a:lnTo>
                      <a:pt x="1183373" y="3632200"/>
                    </a:lnTo>
                    <a:lnTo>
                      <a:pt x="1181023" y="3644900"/>
                    </a:lnTo>
                    <a:lnTo>
                      <a:pt x="1205776" y="3644900"/>
                    </a:lnTo>
                    <a:lnTo>
                      <a:pt x="1224051" y="3632200"/>
                    </a:lnTo>
                    <a:lnTo>
                      <a:pt x="1242733" y="3619500"/>
                    </a:lnTo>
                    <a:lnTo>
                      <a:pt x="1325918" y="3619500"/>
                    </a:lnTo>
                    <a:lnTo>
                      <a:pt x="1333334" y="3606800"/>
                    </a:lnTo>
                    <a:lnTo>
                      <a:pt x="1345374" y="3606800"/>
                    </a:lnTo>
                    <a:lnTo>
                      <a:pt x="1361655" y="3594100"/>
                    </a:lnTo>
                    <a:lnTo>
                      <a:pt x="1405039" y="3594100"/>
                    </a:lnTo>
                    <a:lnTo>
                      <a:pt x="1431213" y="3581400"/>
                    </a:lnTo>
                    <a:lnTo>
                      <a:pt x="1459750" y="3581400"/>
                    </a:lnTo>
                    <a:lnTo>
                      <a:pt x="1490103" y="3568700"/>
                    </a:lnTo>
                    <a:lnTo>
                      <a:pt x="1541386" y="3568700"/>
                    </a:lnTo>
                    <a:lnTo>
                      <a:pt x="1594180" y="3556000"/>
                    </a:lnTo>
                    <a:lnTo>
                      <a:pt x="1671091" y="3556000"/>
                    </a:lnTo>
                    <a:lnTo>
                      <a:pt x="1653984" y="3568700"/>
                    </a:lnTo>
                    <a:lnTo>
                      <a:pt x="1601965" y="3568700"/>
                    </a:lnTo>
                    <a:lnTo>
                      <a:pt x="1566062" y="3581400"/>
                    </a:lnTo>
                    <a:lnTo>
                      <a:pt x="1633054" y="3581400"/>
                    </a:lnTo>
                    <a:lnTo>
                      <a:pt x="1660588" y="3568700"/>
                    </a:lnTo>
                    <a:lnTo>
                      <a:pt x="1765630" y="3568700"/>
                    </a:lnTo>
                    <a:lnTo>
                      <a:pt x="1788464" y="3556000"/>
                    </a:lnTo>
                    <a:lnTo>
                      <a:pt x="1940560" y="3556000"/>
                    </a:lnTo>
                    <a:lnTo>
                      <a:pt x="1933841" y="3568700"/>
                    </a:lnTo>
                    <a:lnTo>
                      <a:pt x="1947011" y="3556000"/>
                    </a:lnTo>
                    <a:lnTo>
                      <a:pt x="1994014" y="3556000"/>
                    </a:lnTo>
                    <a:lnTo>
                      <a:pt x="1986559" y="3543300"/>
                    </a:lnTo>
                    <a:lnTo>
                      <a:pt x="1933003" y="3543300"/>
                    </a:lnTo>
                    <a:lnTo>
                      <a:pt x="1924862" y="3530600"/>
                    </a:lnTo>
                    <a:lnTo>
                      <a:pt x="1913280" y="3530600"/>
                    </a:lnTo>
                    <a:lnTo>
                      <a:pt x="1908492" y="3517900"/>
                    </a:lnTo>
                    <a:lnTo>
                      <a:pt x="2182736" y="3517900"/>
                    </a:lnTo>
                    <a:lnTo>
                      <a:pt x="2192197" y="3530600"/>
                    </a:lnTo>
                    <a:lnTo>
                      <a:pt x="2216061" y="3530600"/>
                    </a:lnTo>
                    <a:lnTo>
                      <a:pt x="2229535" y="3517900"/>
                    </a:lnTo>
                    <a:lnTo>
                      <a:pt x="2252840" y="3517900"/>
                    </a:lnTo>
                    <a:lnTo>
                      <a:pt x="2255723" y="3467100"/>
                    </a:lnTo>
                    <a:lnTo>
                      <a:pt x="2257552" y="3429000"/>
                    </a:lnTo>
                    <a:lnTo>
                      <a:pt x="2259253" y="3390900"/>
                    </a:lnTo>
                    <a:lnTo>
                      <a:pt x="2259723" y="3378200"/>
                    </a:lnTo>
                    <a:lnTo>
                      <a:pt x="2260663" y="3352800"/>
                    </a:lnTo>
                    <a:lnTo>
                      <a:pt x="2261565" y="3314700"/>
                    </a:lnTo>
                    <a:lnTo>
                      <a:pt x="2261984" y="3276600"/>
                    </a:lnTo>
                    <a:lnTo>
                      <a:pt x="2261565" y="3263900"/>
                    </a:lnTo>
                    <a:lnTo>
                      <a:pt x="2261184" y="3251200"/>
                    </a:lnTo>
                    <a:lnTo>
                      <a:pt x="2260752" y="3238500"/>
                    </a:lnTo>
                    <a:lnTo>
                      <a:pt x="2260244" y="3238500"/>
                    </a:lnTo>
                    <a:lnTo>
                      <a:pt x="2259660" y="3225800"/>
                    </a:lnTo>
                    <a:lnTo>
                      <a:pt x="2258326" y="3213100"/>
                    </a:lnTo>
                    <a:lnTo>
                      <a:pt x="2252764" y="3213100"/>
                    </a:lnTo>
                    <a:lnTo>
                      <a:pt x="2252903" y="3200400"/>
                    </a:lnTo>
                    <a:lnTo>
                      <a:pt x="2252980" y="3187700"/>
                    </a:lnTo>
                    <a:lnTo>
                      <a:pt x="2255723" y="3162300"/>
                    </a:lnTo>
                    <a:lnTo>
                      <a:pt x="2258428" y="3149600"/>
                    </a:lnTo>
                    <a:lnTo>
                      <a:pt x="2261082" y="3124200"/>
                    </a:lnTo>
                    <a:lnTo>
                      <a:pt x="2266061" y="3073400"/>
                    </a:lnTo>
                    <a:lnTo>
                      <a:pt x="2271153" y="2997200"/>
                    </a:lnTo>
                    <a:lnTo>
                      <a:pt x="2272423" y="2959100"/>
                    </a:lnTo>
                    <a:lnTo>
                      <a:pt x="2272715" y="2946400"/>
                    </a:lnTo>
                    <a:lnTo>
                      <a:pt x="2272842" y="2933700"/>
                    </a:lnTo>
                    <a:lnTo>
                      <a:pt x="2273020" y="2857500"/>
                    </a:lnTo>
                    <a:lnTo>
                      <a:pt x="2272487" y="2832100"/>
                    </a:lnTo>
                    <a:lnTo>
                      <a:pt x="2271788" y="2819400"/>
                    </a:lnTo>
                    <a:lnTo>
                      <a:pt x="2270976" y="2794000"/>
                    </a:lnTo>
                    <a:lnTo>
                      <a:pt x="2270099" y="2768600"/>
                    </a:lnTo>
                    <a:lnTo>
                      <a:pt x="2269629" y="2755900"/>
                    </a:lnTo>
                    <a:lnTo>
                      <a:pt x="2269172" y="2755900"/>
                    </a:lnTo>
                    <a:lnTo>
                      <a:pt x="2268639" y="2743200"/>
                    </a:lnTo>
                    <a:lnTo>
                      <a:pt x="2267928" y="2730500"/>
                    </a:lnTo>
                    <a:lnTo>
                      <a:pt x="2264283" y="2679700"/>
                    </a:lnTo>
                    <a:lnTo>
                      <a:pt x="2260396" y="2654300"/>
                    </a:lnTo>
                    <a:lnTo>
                      <a:pt x="2255367" y="2628900"/>
                    </a:lnTo>
                    <a:lnTo>
                      <a:pt x="2242655" y="2628900"/>
                    </a:lnTo>
                    <a:lnTo>
                      <a:pt x="2241791" y="2616200"/>
                    </a:lnTo>
                    <a:lnTo>
                      <a:pt x="2240610" y="2590800"/>
                    </a:lnTo>
                    <a:lnTo>
                      <a:pt x="2238794" y="2565400"/>
                    </a:lnTo>
                    <a:lnTo>
                      <a:pt x="2237892" y="2552700"/>
                    </a:lnTo>
                    <a:lnTo>
                      <a:pt x="2236419" y="2527300"/>
                    </a:lnTo>
                    <a:lnTo>
                      <a:pt x="2234730" y="2514600"/>
                    </a:lnTo>
                    <a:lnTo>
                      <a:pt x="2232672" y="2489200"/>
                    </a:lnTo>
                    <a:lnTo>
                      <a:pt x="2230069" y="2476500"/>
                    </a:lnTo>
                    <a:lnTo>
                      <a:pt x="2237943" y="2501900"/>
                    </a:lnTo>
                    <a:lnTo>
                      <a:pt x="2239734" y="2514600"/>
                    </a:lnTo>
                    <a:lnTo>
                      <a:pt x="2241499" y="2514600"/>
                    </a:lnTo>
                    <a:lnTo>
                      <a:pt x="2243251" y="2527300"/>
                    </a:lnTo>
                    <a:lnTo>
                      <a:pt x="2245029" y="2527300"/>
                    </a:lnTo>
                    <a:lnTo>
                      <a:pt x="2248560" y="2552700"/>
                    </a:lnTo>
                    <a:lnTo>
                      <a:pt x="2252103" y="2565400"/>
                    </a:lnTo>
                    <a:lnTo>
                      <a:pt x="2259241" y="2616200"/>
                    </a:lnTo>
                    <a:lnTo>
                      <a:pt x="2254085" y="2565400"/>
                    </a:lnTo>
                    <a:lnTo>
                      <a:pt x="2248281" y="2514600"/>
                    </a:lnTo>
                    <a:lnTo>
                      <a:pt x="2243455" y="2476500"/>
                    </a:lnTo>
                    <a:lnTo>
                      <a:pt x="2234781" y="2413000"/>
                    </a:lnTo>
                    <a:lnTo>
                      <a:pt x="2232850" y="2400300"/>
                    </a:lnTo>
                    <a:lnTo>
                      <a:pt x="2227072" y="2362200"/>
                    </a:lnTo>
                    <a:lnTo>
                      <a:pt x="2218740" y="2311400"/>
                    </a:lnTo>
                    <a:lnTo>
                      <a:pt x="2214270" y="2286000"/>
                    </a:lnTo>
                    <a:lnTo>
                      <a:pt x="2209800" y="2260600"/>
                    </a:lnTo>
                    <a:lnTo>
                      <a:pt x="2200237" y="2209800"/>
                    </a:lnTo>
                    <a:lnTo>
                      <a:pt x="2211540" y="2235200"/>
                    </a:lnTo>
                    <a:lnTo>
                      <a:pt x="2204948" y="2209800"/>
                    </a:lnTo>
                    <a:lnTo>
                      <a:pt x="2191778" y="2159000"/>
                    </a:lnTo>
                    <a:lnTo>
                      <a:pt x="2186432" y="2146300"/>
                    </a:lnTo>
                    <a:lnTo>
                      <a:pt x="2180958" y="2120900"/>
                    </a:lnTo>
                    <a:lnTo>
                      <a:pt x="2177554" y="2113076"/>
                    </a:lnTo>
                    <a:lnTo>
                      <a:pt x="2178951" y="2120900"/>
                    </a:lnTo>
                    <a:lnTo>
                      <a:pt x="2183460" y="2133600"/>
                    </a:lnTo>
                    <a:lnTo>
                      <a:pt x="2187854" y="2159000"/>
                    </a:lnTo>
                    <a:lnTo>
                      <a:pt x="2191575" y="2171700"/>
                    </a:lnTo>
                    <a:lnTo>
                      <a:pt x="2195030" y="2197100"/>
                    </a:lnTo>
                    <a:lnTo>
                      <a:pt x="2198154" y="2209800"/>
                    </a:lnTo>
                    <a:lnTo>
                      <a:pt x="2200910" y="2222500"/>
                    </a:lnTo>
                    <a:lnTo>
                      <a:pt x="2203196" y="2247900"/>
                    </a:lnTo>
                    <a:lnTo>
                      <a:pt x="2204974" y="2260600"/>
                    </a:lnTo>
                    <a:lnTo>
                      <a:pt x="2206129" y="2260600"/>
                    </a:lnTo>
                    <a:lnTo>
                      <a:pt x="2206587" y="2273300"/>
                    </a:lnTo>
                    <a:lnTo>
                      <a:pt x="2206536" y="2286000"/>
                    </a:lnTo>
                    <a:lnTo>
                      <a:pt x="2200567" y="2286000"/>
                    </a:lnTo>
                    <a:lnTo>
                      <a:pt x="2192744" y="2247900"/>
                    </a:lnTo>
                    <a:lnTo>
                      <a:pt x="2185517" y="2222500"/>
                    </a:lnTo>
                    <a:lnTo>
                      <a:pt x="2178862" y="2184400"/>
                    </a:lnTo>
                    <a:lnTo>
                      <a:pt x="2172690" y="2159000"/>
                    </a:lnTo>
                    <a:lnTo>
                      <a:pt x="2148332" y="2057400"/>
                    </a:lnTo>
                    <a:lnTo>
                      <a:pt x="2135416" y="2006600"/>
                    </a:lnTo>
                    <a:lnTo>
                      <a:pt x="2121420" y="1955800"/>
                    </a:lnTo>
                    <a:lnTo>
                      <a:pt x="2104898" y="1905000"/>
                    </a:lnTo>
                    <a:lnTo>
                      <a:pt x="2084920" y="1854200"/>
                    </a:lnTo>
                    <a:lnTo>
                      <a:pt x="2094636" y="1841500"/>
                    </a:lnTo>
                    <a:lnTo>
                      <a:pt x="2099017" y="1828800"/>
                    </a:lnTo>
                    <a:lnTo>
                      <a:pt x="2104580" y="1828800"/>
                    </a:lnTo>
                    <a:lnTo>
                      <a:pt x="2117864" y="1841500"/>
                    </a:lnTo>
                    <a:lnTo>
                      <a:pt x="2120658" y="1854200"/>
                    </a:lnTo>
                    <a:lnTo>
                      <a:pt x="2121725" y="1854200"/>
                    </a:lnTo>
                    <a:lnTo>
                      <a:pt x="2122132" y="1866900"/>
                    </a:lnTo>
                    <a:lnTo>
                      <a:pt x="2127415" y="1866900"/>
                    </a:lnTo>
                    <a:lnTo>
                      <a:pt x="2133104" y="1879600"/>
                    </a:lnTo>
                    <a:lnTo>
                      <a:pt x="2139150" y="1892300"/>
                    </a:lnTo>
                    <a:lnTo>
                      <a:pt x="2145512" y="1917700"/>
                    </a:lnTo>
                    <a:lnTo>
                      <a:pt x="2152027" y="1930400"/>
                    </a:lnTo>
                    <a:lnTo>
                      <a:pt x="2164816" y="1955800"/>
                    </a:lnTo>
                    <a:lnTo>
                      <a:pt x="2171369" y="1981200"/>
                    </a:lnTo>
                    <a:lnTo>
                      <a:pt x="2177897" y="1993900"/>
                    </a:lnTo>
                    <a:lnTo>
                      <a:pt x="2184501" y="2019300"/>
                    </a:lnTo>
                    <a:lnTo>
                      <a:pt x="2190889" y="2032000"/>
                    </a:lnTo>
                    <a:lnTo>
                      <a:pt x="2196769" y="2057400"/>
                    </a:lnTo>
                    <a:lnTo>
                      <a:pt x="2202383" y="2070100"/>
                    </a:lnTo>
                    <a:lnTo>
                      <a:pt x="2207780" y="2095500"/>
                    </a:lnTo>
                    <a:lnTo>
                      <a:pt x="2212911" y="2108200"/>
                    </a:lnTo>
                    <a:lnTo>
                      <a:pt x="2217724" y="2133600"/>
                    </a:lnTo>
                    <a:lnTo>
                      <a:pt x="2211184" y="2095500"/>
                    </a:lnTo>
                    <a:lnTo>
                      <a:pt x="2205190" y="2070100"/>
                    </a:lnTo>
                    <a:lnTo>
                      <a:pt x="2199513" y="2044700"/>
                    </a:lnTo>
                    <a:lnTo>
                      <a:pt x="2193912" y="2019300"/>
                    </a:lnTo>
                    <a:lnTo>
                      <a:pt x="2174405" y="1943100"/>
                    </a:lnTo>
                    <a:lnTo>
                      <a:pt x="2166366" y="1917700"/>
                    </a:lnTo>
                    <a:lnTo>
                      <a:pt x="2162454" y="1905000"/>
                    </a:lnTo>
                    <a:lnTo>
                      <a:pt x="2158733" y="1892300"/>
                    </a:lnTo>
                    <a:lnTo>
                      <a:pt x="2145360" y="1841500"/>
                    </a:lnTo>
                    <a:lnTo>
                      <a:pt x="2142198" y="1828800"/>
                    </a:lnTo>
                    <a:lnTo>
                      <a:pt x="2139035" y="1816100"/>
                    </a:lnTo>
                    <a:lnTo>
                      <a:pt x="2132177" y="1803400"/>
                    </a:lnTo>
                    <a:lnTo>
                      <a:pt x="2124557" y="1778000"/>
                    </a:lnTo>
                    <a:lnTo>
                      <a:pt x="2115921" y="1752600"/>
                    </a:lnTo>
                    <a:lnTo>
                      <a:pt x="2111159" y="1739900"/>
                    </a:lnTo>
                    <a:lnTo>
                      <a:pt x="2108631" y="1727200"/>
                    </a:lnTo>
                    <a:lnTo>
                      <a:pt x="2106104" y="1714500"/>
                    </a:lnTo>
                    <a:lnTo>
                      <a:pt x="2100567" y="1701800"/>
                    </a:lnTo>
                    <a:lnTo>
                      <a:pt x="2094318" y="1689100"/>
                    </a:lnTo>
                    <a:lnTo>
                      <a:pt x="2062721" y="1587500"/>
                    </a:lnTo>
                    <a:lnTo>
                      <a:pt x="2067750" y="1600200"/>
                    </a:lnTo>
                    <a:lnTo>
                      <a:pt x="2079840" y="1625600"/>
                    </a:lnTo>
                    <a:lnTo>
                      <a:pt x="2096223" y="1663700"/>
                    </a:lnTo>
                    <a:lnTo>
                      <a:pt x="2114118" y="1701800"/>
                    </a:lnTo>
                    <a:lnTo>
                      <a:pt x="2130196" y="1739900"/>
                    </a:lnTo>
                    <a:lnTo>
                      <a:pt x="2143087" y="1778000"/>
                    </a:lnTo>
                    <a:lnTo>
                      <a:pt x="2150389" y="1790700"/>
                    </a:lnTo>
                    <a:lnTo>
                      <a:pt x="2149703" y="1778000"/>
                    </a:lnTo>
                    <a:lnTo>
                      <a:pt x="2154898" y="1803400"/>
                    </a:lnTo>
                    <a:lnTo>
                      <a:pt x="2159724" y="1816100"/>
                    </a:lnTo>
                    <a:lnTo>
                      <a:pt x="2164397" y="1828800"/>
                    </a:lnTo>
                    <a:lnTo>
                      <a:pt x="2169160" y="1854200"/>
                    </a:lnTo>
                    <a:lnTo>
                      <a:pt x="2187892" y="1917700"/>
                    </a:lnTo>
                    <a:lnTo>
                      <a:pt x="2204796" y="1993900"/>
                    </a:lnTo>
                    <a:lnTo>
                      <a:pt x="2209050" y="2006600"/>
                    </a:lnTo>
                    <a:lnTo>
                      <a:pt x="2213203" y="2019300"/>
                    </a:lnTo>
                    <a:lnTo>
                      <a:pt x="2217178" y="2044700"/>
                    </a:lnTo>
                    <a:lnTo>
                      <a:pt x="2220874" y="2057400"/>
                    </a:lnTo>
                    <a:lnTo>
                      <a:pt x="2216823" y="2044700"/>
                    </a:lnTo>
                    <a:lnTo>
                      <a:pt x="2213254" y="2032000"/>
                    </a:lnTo>
                    <a:lnTo>
                      <a:pt x="2210066" y="2019300"/>
                    </a:lnTo>
                    <a:lnTo>
                      <a:pt x="2207158" y="2006600"/>
                    </a:lnTo>
                    <a:lnTo>
                      <a:pt x="2204542" y="2006600"/>
                    </a:lnTo>
                    <a:lnTo>
                      <a:pt x="2202040" y="1993900"/>
                    </a:lnTo>
                    <a:lnTo>
                      <a:pt x="2200211" y="1993900"/>
                    </a:lnTo>
                    <a:lnTo>
                      <a:pt x="2207120" y="2019300"/>
                    </a:lnTo>
                    <a:lnTo>
                      <a:pt x="2215870" y="2044700"/>
                    </a:lnTo>
                    <a:lnTo>
                      <a:pt x="2223465" y="2082800"/>
                    </a:lnTo>
                    <a:lnTo>
                      <a:pt x="2230310" y="2108200"/>
                    </a:lnTo>
                    <a:lnTo>
                      <a:pt x="2236609" y="2133600"/>
                    </a:lnTo>
                    <a:lnTo>
                      <a:pt x="2242045" y="2159000"/>
                    </a:lnTo>
                    <a:lnTo>
                      <a:pt x="2246922" y="2184400"/>
                    </a:lnTo>
                    <a:lnTo>
                      <a:pt x="2251545" y="2197100"/>
                    </a:lnTo>
                    <a:lnTo>
                      <a:pt x="2260739" y="2247900"/>
                    </a:lnTo>
                    <a:lnTo>
                      <a:pt x="2269896" y="2286000"/>
                    </a:lnTo>
                    <a:lnTo>
                      <a:pt x="2280196" y="2336800"/>
                    </a:lnTo>
                    <a:lnTo>
                      <a:pt x="2292769" y="2387600"/>
                    </a:lnTo>
                    <a:lnTo>
                      <a:pt x="2293848" y="2413000"/>
                    </a:lnTo>
                    <a:lnTo>
                      <a:pt x="2291816" y="2400300"/>
                    </a:lnTo>
                    <a:lnTo>
                      <a:pt x="2287625" y="2387600"/>
                    </a:lnTo>
                    <a:lnTo>
                      <a:pt x="2282202" y="2362200"/>
                    </a:lnTo>
                    <a:lnTo>
                      <a:pt x="2279446" y="2349500"/>
                    </a:lnTo>
                    <a:lnTo>
                      <a:pt x="2276691" y="2336800"/>
                    </a:lnTo>
                    <a:lnTo>
                      <a:pt x="2272754" y="2324100"/>
                    </a:lnTo>
                    <a:lnTo>
                      <a:pt x="2271750" y="2324100"/>
                    </a:lnTo>
                    <a:lnTo>
                      <a:pt x="2275052" y="2349500"/>
                    </a:lnTo>
                    <a:lnTo>
                      <a:pt x="2260650" y="2286000"/>
                    </a:lnTo>
                    <a:lnTo>
                      <a:pt x="2243442" y="2222500"/>
                    </a:lnTo>
                    <a:lnTo>
                      <a:pt x="2226018" y="2184400"/>
                    </a:lnTo>
                    <a:lnTo>
                      <a:pt x="2210981" y="2146300"/>
                    </a:lnTo>
                    <a:lnTo>
                      <a:pt x="2218271" y="2184400"/>
                    </a:lnTo>
                    <a:lnTo>
                      <a:pt x="2224544" y="2209800"/>
                    </a:lnTo>
                    <a:lnTo>
                      <a:pt x="2230031" y="2235200"/>
                    </a:lnTo>
                    <a:lnTo>
                      <a:pt x="2234996" y="2260600"/>
                    </a:lnTo>
                    <a:lnTo>
                      <a:pt x="2239264" y="2273300"/>
                    </a:lnTo>
                    <a:lnTo>
                      <a:pt x="2243061" y="2286000"/>
                    </a:lnTo>
                    <a:lnTo>
                      <a:pt x="2250211" y="2311400"/>
                    </a:lnTo>
                    <a:lnTo>
                      <a:pt x="2257514" y="2324100"/>
                    </a:lnTo>
                    <a:lnTo>
                      <a:pt x="2265883" y="2349500"/>
                    </a:lnTo>
                    <a:lnTo>
                      <a:pt x="2275459" y="2387600"/>
                    </a:lnTo>
                    <a:lnTo>
                      <a:pt x="2286381" y="2451100"/>
                    </a:lnTo>
                    <a:lnTo>
                      <a:pt x="2288997" y="2489200"/>
                    </a:lnTo>
                    <a:lnTo>
                      <a:pt x="2294140" y="2590800"/>
                    </a:lnTo>
                    <a:lnTo>
                      <a:pt x="2296147" y="2603500"/>
                    </a:lnTo>
                    <a:lnTo>
                      <a:pt x="2297607" y="2616200"/>
                    </a:lnTo>
                    <a:lnTo>
                      <a:pt x="2298636" y="2616200"/>
                    </a:lnTo>
                    <a:lnTo>
                      <a:pt x="2299347" y="2628900"/>
                    </a:lnTo>
                    <a:lnTo>
                      <a:pt x="2300122" y="2628900"/>
                    </a:lnTo>
                    <a:lnTo>
                      <a:pt x="2300541" y="2616200"/>
                    </a:lnTo>
                    <a:lnTo>
                      <a:pt x="2300325" y="2603500"/>
                    </a:lnTo>
                    <a:lnTo>
                      <a:pt x="2299309" y="2578100"/>
                    </a:lnTo>
                    <a:lnTo>
                      <a:pt x="2299119" y="2565400"/>
                    </a:lnTo>
                    <a:lnTo>
                      <a:pt x="2307577" y="2628900"/>
                    </a:lnTo>
                    <a:lnTo>
                      <a:pt x="2310600" y="2679700"/>
                    </a:lnTo>
                    <a:lnTo>
                      <a:pt x="2312581" y="2730500"/>
                    </a:lnTo>
                    <a:lnTo>
                      <a:pt x="2313381" y="2755900"/>
                    </a:lnTo>
                    <a:lnTo>
                      <a:pt x="2313914" y="2768600"/>
                    </a:lnTo>
                    <a:lnTo>
                      <a:pt x="2314664" y="2781300"/>
                    </a:lnTo>
                    <a:lnTo>
                      <a:pt x="2316327" y="2730500"/>
                    </a:lnTo>
                    <a:lnTo>
                      <a:pt x="2316848" y="2730500"/>
                    </a:lnTo>
                    <a:lnTo>
                      <a:pt x="2317585" y="2717800"/>
                    </a:lnTo>
                    <a:lnTo>
                      <a:pt x="2320455" y="2717800"/>
                    </a:lnTo>
                    <a:lnTo>
                      <a:pt x="2321153" y="2768600"/>
                    </a:lnTo>
                    <a:lnTo>
                      <a:pt x="2322182" y="2819400"/>
                    </a:lnTo>
                    <a:lnTo>
                      <a:pt x="2323134" y="2870200"/>
                    </a:lnTo>
                    <a:lnTo>
                      <a:pt x="2323452" y="2895600"/>
                    </a:lnTo>
                    <a:lnTo>
                      <a:pt x="2323503" y="2921000"/>
                    </a:lnTo>
                    <a:lnTo>
                      <a:pt x="2323185" y="2959100"/>
                    </a:lnTo>
                    <a:lnTo>
                      <a:pt x="2321471" y="3009900"/>
                    </a:lnTo>
                    <a:lnTo>
                      <a:pt x="2318042" y="3048000"/>
                    </a:lnTo>
                    <a:lnTo>
                      <a:pt x="2312492" y="3098800"/>
                    </a:lnTo>
                    <a:lnTo>
                      <a:pt x="2317953" y="3086100"/>
                    </a:lnTo>
                    <a:lnTo>
                      <a:pt x="2322919" y="3098800"/>
                    </a:lnTo>
                    <a:lnTo>
                      <a:pt x="2326944" y="3136900"/>
                    </a:lnTo>
                    <a:lnTo>
                      <a:pt x="2329561" y="3187700"/>
                    </a:lnTo>
                    <a:lnTo>
                      <a:pt x="2330323" y="3238500"/>
                    </a:lnTo>
                    <a:lnTo>
                      <a:pt x="2333828" y="3200400"/>
                    </a:lnTo>
                    <a:lnTo>
                      <a:pt x="2336825" y="3175000"/>
                    </a:lnTo>
                    <a:lnTo>
                      <a:pt x="2339632" y="3136900"/>
                    </a:lnTo>
                    <a:lnTo>
                      <a:pt x="2344026" y="3098800"/>
                    </a:lnTo>
                    <a:lnTo>
                      <a:pt x="2344623" y="3086100"/>
                    </a:lnTo>
                    <a:lnTo>
                      <a:pt x="2345220" y="3073400"/>
                    </a:lnTo>
                    <a:lnTo>
                      <a:pt x="2346261" y="3060700"/>
                    </a:lnTo>
                    <a:lnTo>
                      <a:pt x="2351214" y="2984500"/>
                    </a:lnTo>
                    <a:lnTo>
                      <a:pt x="2349296" y="2921000"/>
                    </a:lnTo>
                    <a:lnTo>
                      <a:pt x="2346934" y="2870200"/>
                    </a:lnTo>
                    <a:lnTo>
                      <a:pt x="2344140" y="2819400"/>
                    </a:lnTo>
                    <a:lnTo>
                      <a:pt x="2340902" y="2768600"/>
                    </a:lnTo>
                    <a:lnTo>
                      <a:pt x="2337206" y="2717800"/>
                    </a:lnTo>
                    <a:lnTo>
                      <a:pt x="2333028" y="2667000"/>
                    </a:lnTo>
                    <a:lnTo>
                      <a:pt x="2328392" y="2616200"/>
                    </a:lnTo>
                    <a:lnTo>
                      <a:pt x="2321953" y="2552700"/>
                    </a:lnTo>
                    <a:lnTo>
                      <a:pt x="2318067" y="2514600"/>
                    </a:lnTo>
                    <a:lnTo>
                      <a:pt x="2312352" y="2476500"/>
                    </a:lnTo>
                    <a:lnTo>
                      <a:pt x="2305989" y="2425700"/>
                    </a:lnTo>
                    <a:lnTo>
                      <a:pt x="2303615" y="2413000"/>
                    </a:lnTo>
                    <a:lnTo>
                      <a:pt x="2298852" y="2387600"/>
                    </a:lnTo>
                    <a:lnTo>
                      <a:pt x="2290788" y="2336800"/>
                    </a:lnTo>
                    <a:lnTo>
                      <a:pt x="2281694" y="2286000"/>
                    </a:lnTo>
                    <a:lnTo>
                      <a:pt x="2271420" y="2235200"/>
                    </a:lnTo>
                    <a:lnTo>
                      <a:pt x="2259850" y="2184400"/>
                    </a:lnTo>
                    <a:lnTo>
                      <a:pt x="2246858" y="2133600"/>
                    </a:lnTo>
                    <a:lnTo>
                      <a:pt x="2250452" y="2133600"/>
                    </a:lnTo>
                    <a:lnTo>
                      <a:pt x="2254161" y="2146300"/>
                    </a:lnTo>
                    <a:lnTo>
                      <a:pt x="2257501" y="2146300"/>
                    </a:lnTo>
                    <a:lnTo>
                      <a:pt x="2255139" y="2133600"/>
                    </a:lnTo>
                    <a:lnTo>
                      <a:pt x="2248052" y="2095500"/>
                    </a:lnTo>
                    <a:lnTo>
                      <a:pt x="2238883" y="2057400"/>
                    </a:lnTo>
                    <a:lnTo>
                      <a:pt x="2229688" y="2019300"/>
                    </a:lnTo>
                    <a:lnTo>
                      <a:pt x="2220163" y="1981200"/>
                    </a:lnTo>
                    <a:lnTo>
                      <a:pt x="2215540" y="1955800"/>
                    </a:lnTo>
                    <a:lnTo>
                      <a:pt x="2211032" y="1943100"/>
                    </a:lnTo>
                    <a:lnTo>
                      <a:pt x="2206599" y="1930400"/>
                    </a:lnTo>
                    <a:lnTo>
                      <a:pt x="2202205" y="1905000"/>
                    </a:lnTo>
                    <a:lnTo>
                      <a:pt x="2197531" y="1892300"/>
                    </a:lnTo>
                    <a:lnTo>
                      <a:pt x="2184057" y="1854200"/>
                    </a:lnTo>
                    <a:lnTo>
                      <a:pt x="2171331" y="1816100"/>
                    </a:lnTo>
                    <a:lnTo>
                      <a:pt x="2167242" y="1803400"/>
                    </a:lnTo>
                    <a:lnTo>
                      <a:pt x="2158695" y="1778000"/>
                    </a:lnTo>
                    <a:lnTo>
                      <a:pt x="2154453" y="1765300"/>
                    </a:lnTo>
                    <a:lnTo>
                      <a:pt x="2150300" y="1752600"/>
                    </a:lnTo>
                    <a:lnTo>
                      <a:pt x="2142096" y="1739900"/>
                    </a:lnTo>
                    <a:lnTo>
                      <a:pt x="2134095" y="1714500"/>
                    </a:lnTo>
                    <a:lnTo>
                      <a:pt x="2126157" y="1701800"/>
                    </a:lnTo>
                    <a:lnTo>
                      <a:pt x="2118169" y="1689100"/>
                    </a:lnTo>
                    <a:lnTo>
                      <a:pt x="2084425" y="1612900"/>
                    </a:lnTo>
                    <a:lnTo>
                      <a:pt x="2080056" y="1600200"/>
                    </a:lnTo>
                    <a:lnTo>
                      <a:pt x="2071166" y="1587500"/>
                    </a:lnTo>
                    <a:lnTo>
                      <a:pt x="2046262" y="1536700"/>
                    </a:lnTo>
                    <a:lnTo>
                      <a:pt x="2010702" y="1460500"/>
                    </a:lnTo>
                    <a:lnTo>
                      <a:pt x="1998840" y="1435100"/>
                    </a:lnTo>
                    <a:lnTo>
                      <a:pt x="1991944" y="1422400"/>
                    </a:lnTo>
                    <a:lnTo>
                      <a:pt x="1984844" y="1397000"/>
                    </a:lnTo>
                    <a:lnTo>
                      <a:pt x="1977542" y="1384300"/>
                    </a:lnTo>
                    <a:lnTo>
                      <a:pt x="1970024" y="1371600"/>
                    </a:lnTo>
                    <a:lnTo>
                      <a:pt x="1947075" y="1320800"/>
                    </a:lnTo>
                    <a:lnTo>
                      <a:pt x="1935594" y="1295400"/>
                    </a:lnTo>
                    <a:lnTo>
                      <a:pt x="1929739" y="1270000"/>
                    </a:lnTo>
                    <a:lnTo>
                      <a:pt x="1918512" y="1244600"/>
                    </a:lnTo>
                    <a:lnTo>
                      <a:pt x="1907273" y="1219200"/>
                    </a:lnTo>
                    <a:lnTo>
                      <a:pt x="1880095" y="1168400"/>
                    </a:lnTo>
                    <a:lnTo>
                      <a:pt x="1866734" y="1143000"/>
                    </a:lnTo>
                    <a:lnTo>
                      <a:pt x="1862797" y="1135519"/>
                    </a:lnTo>
                    <a:lnTo>
                      <a:pt x="1862797" y="1465427"/>
                    </a:lnTo>
                    <a:lnTo>
                      <a:pt x="1859165" y="1460500"/>
                    </a:lnTo>
                    <a:lnTo>
                      <a:pt x="1861972" y="1460500"/>
                    </a:lnTo>
                    <a:lnTo>
                      <a:pt x="1862797" y="1465427"/>
                    </a:lnTo>
                    <a:lnTo>
                      <a:pt x="1862797" y="1135519"/>
                    </a:lnTo>
                    <a:lnTo>
                      <a:pt x="1860054" y="1130300"/>
                    </a:lnTo>
                    <a:lnTo>
                      <a:pt x="1859038" y="1117600"/>
                    </a:lnTo>
                    <a:lnTo>
                      <a:pt x="1870532" y="1143000"/>
                    </a:lnTo>
                    <a:lnTo>
                      <a:pt x="1880133" y="1155700"/>
                    </a:lnTo>
                    <a:lnTo>
                      <a:pt x="1888058" y="1168400"/>
                    </a:lnTo>
                    <a:lnTo>
                      <a:pt x="1894535" y="1181100"/>
                    </a:lnTo>
                    <a:lnTo>
                      <a:pt x="1899805" y="1193800"/>
                    </a:lnTo>
                    <a:lnTo>
                      <a:pt x="1903933" y="1193800"/>
                    </a:lnTo>
                    <a:lnTo>
                      <a:pt x="1907006" y="1206500"/>
                    </a:lnTo>
                    <a:lnTo>
                      <a:pt x="1910867" y="1206500"/>
                    </a:lnTo>
                    <a:lnTo>
                      <a:pt x="1903133" y="1168400"/>
                    </a:lnTo>
                    <a:lnTo>
                      <a:pt x="1872259" y="1130300"/>
                    </a:lnTo>
                    <a:lnTo>
                      <a:pt x="1864233" y="1117600"/>
                    </a:lnTo>
                    <a:lnTo>
                      <a:pt x="1856219" y="1104900"/>
                    </a:lnTo>
                    <a:lnTo>
                      <a:pt x="1839582" y="1079500"/>
                    </a:lnTo>
                    <a:lnTo>
                      <a:pt x="1801037" y="1016000"/>
                    </a:lnTo>
                    <a:lnTo>
                      <a:pt x="1795526" y="1003300"/>
                    </a:lnTo>
                    <a:lnTo>
                      <a:pt x="1789849" y="990600"/>
                    </a:lnTo>
                    <a:lnTo>
                      <a:pt x="1783994" y="977900"/>
                    </a:lnTo>
                    <a:lnTo>
                      <a:pt x="1777974" y="977900"/>
                    </a:lnTo>
                    <a:lnTo>
                      <a:pt x="1775599" y="973137"/>
                    </a:lnTo>
                    <a:lnTo>
                      <a:pt x="1775599" y="1270000"/>
                    </a:lnTo>
                    <a:lnTo>
                      <a:pt x="1771230" y="1270000"/>
                    </a:lnTo>
                    <a:lnTo>
                      <a:pt x="1767420" y="1257300"/>
                    </a:lnTo>
                    <a:lnTo>
                      <a:pt x="1766163" y="1252105"/>
                    </a:lnTo>
                    <a:lnTo>
                      <a:pt x="1775599" y="1270000"/>
                    </a:lnTo>
                    <a:lnTo>
                      <a:pt x="1775599" y="973137"/>
                    </a:lnTo>
                    <a:lnTo>
                      <a:pt x="1765338" y="952500"/>
                    </a:lnTo>
                    <a:lnTo>
                      <a:pt x="1758556" y="939800"/>
                    </a:lnTo>
                    <a:lnTo>
                      <a:pt x="1751342" y="927100"/>
                    </a:lnTo>
                    <a:lnTo>
                      <a:pt x="1760982" y="939800"/>
                    </a:lnTo>
                    <a:lnTo>
                      <a:pt x="1763788" y="939800"/>
                    </a:lnTo>
                    <a:lnTo>
                      <a:pt x="1762772" y="927100"/>
                    </a:lnTo>
                    <a:lnTo>
                      <a:pt x="1761032" y="915022"/>
                    </a:lnTo>
                    <a:lnTo>
                      <a:pt x="1766836" y="927100"/>
                    </a:lnTo>
                    <a:lnTo>
                      <a:pt x="1772513" y="927100"/>
                    </a:lnTo>
                    <a:lnTo>
                      <a:pt x="1780400" y="939800"/>
                    </a:lnTo>
                    <a:lnTo>
                      <a:pt x="1784096" y="944283"/>
                    </a:lnTo>
                    <a:lnTo>
                      <a:pt x="1773783" y="927100"/>
                    </a:lnTo>
                    <a:lnTo>
                      <a:pt x="1744878" y="876300"/>
                    </a:lnTo>
                    <a:lnTo>
                      <a:pt x="1742313" y="876300"/>
                    </a:lnTo>
                    <a:lnTo>
                      <a:pt x="1739239" y="868464"/>
                    </a:lnTo>
                    <a:lnTo>
                      <a:pt x="1735734" y="863600"/>
                    </a:lnTo>
                    <a:lnTo>
                      <a:pt x="1732343" y="863600"/>
                    </a:lnTo>
                    <a:lnTo>
                      <a:pt x="1728101" y="852995"/>
                    </a:lnTo>
                    <a:lnTo>
                      <a:pt x="1726057" y="850163"/>
                    </a:lnTo>
                    <a:lnTo>
                      <a:pt x="1706473" y="838200"/>
                    </a:lnTo>
                    <a:lnTo>
                      <a:pt x="1674914" y="800849"/>
                    </a:lnTo>
                    <a:lnTo>
                      <a:pt x="1699107" y="838200"/>
                    </a:lnTo>
                    <a:lnTo>
                      <a:pt x="1703806" y="850900"/>
                    </a:lnTo>
                    <a:lnTo>
                      <a:pt x="1712760" y="863600"/>
                    </a:lnTo>
                    <a:lnTo>
                      <a:pt x="1718691" y="876300"/>
                    </a:lnTo>
                    <a:lnTo>
                      <a:pt x="1714284" y="876300"/>
                    </a:lnTo>
                    <a:lnTo>
                      <a:pt x="1709572" y="863600"/>
                    </a:lnTo>
                    <a:lnTo>
                      <a:pt x="1701571" y="850900"/>
                    </a:lnTo>
                    <a:lnTo>
                      <a:pt x="1692249" y="838200"/>
                    </a:lnTo>
                    <a:lnTo>
                      <a:pt x="1683639" y="825500"/>
                    </a:lnTo>
                    <a:lnTo>
                      <a:pt x="1670951" y="825500"/>
                    </a:lnTo>
                    <a:lnTo>
                      <a:pt x="1666760" y="812800"/>
                    </a:lnTo>
                    <a:lnTo>
                      <a:pt x="1665135" y="812800"/>
                    </a:lnTo>
                    <a:lnTo>
                      <a:pt x="1666430" y="825500"/>
                    </a:lnTo>
                    <a:lnTo>
                      <a:pt x="1674139" y="838200"/>
                    </a:lnTo>
                    <a:lnTo>
                      <a:pt x="1718271" y="914400"/>
                    </a:lnTo>
                    <a:lnTo>
                      <a:pt x="1680476" y="863600"/>
                    </a:lnTo>
                    <a:lnTo>
                      <a:pt x="1669694" y="850900"/>
                    </a:lnTo>
                    <a:lnTo>
                      <a:pt x="1658734" y="838200"/>
                    </a:lnTo>
                    <a:lnTo>
                      <a:pt x="1637322" y="812800"/>
                    </a:lnTo>
                    <a:lnTo>
                      <a:pt x="1618043" y="800100"/>
                    </a:lnTo>
                    <a:lnTo>
                      <a:pt x="1602295" y="774700"/>
                    </a:lnTo>
                    <a:lnTo>
                      <a:pt x="1591614" y="762000"/>
                    </a:lnTo>
                    <a:lnTo>
                      <a:pt x="1587563" y="762000"/>
                    </a:lnTo>
                    <a:lnTo>
                      <a:pt x="1537512" y="698500"/>
                    </a:lnTo>
                    <a:lnTo>
                      <a:pt x="1524330" y="685800"/>
                    </a:lnTo>
                    <a:lnTo>
                      <a:pt x="1510525" y="660400"/>
                    </a:lnTo>
                    <a:lnTo>
                      <a:pt x="1489976" y="631926"/>
                    </a:lnTo>
                    <a:lnTo>
                      <a:pt x="1475232" y="622300"/>
                    </a:lnTo>
                    <a:lnTo>
                      <a:pt x="1483029" y="622300"/>
                    </a:lnTo>
                    <a:lnTo>
                      <a:pt x="1456347" y="596900"/>
                    </a:lnTo>
                    <a:lnTo>
                      <a:pt x="1451406" y="587375"/>
                    </a:lnTo>
                    <a:lnTo>
                      <a:pt x="1423428" y="558800"/>
                    </a:lnTo>
                    <a:lnTo>
                      <a:pt x="1411122" y="558800"/>
                    </a:lnTo>
                    <a:lnTo>
                      <a:pt x="1398943" y="546100"/>
                    </a:lnTo>
                    <a:lnTo>
                      <a:pt x="1386903" y="533400"/>
                    </a:lnTo>
                    <a:lnTo>
                      <a:pt x="1340878" y="508000"/>
                    </a:lnTo>
                    <a:lnTo>
                      <a:pt x="1374635" y="533400"/>
                    </a:lnTo>
                    <a:lnTo>
                      <a:pt x="1384515" y="546100"/>
                    </a:lnTo>
                    <a:lnTo>
                      <a:pt x="1376070" y="546100"/>
                    </a:lnTo>
                    <a:lnTo>
                      <a:pt x="1354912" y="533400"/>
                    </a:lnTo>
                    <a:lnTo>
                      <a:pt x="1345996" y="527570"/>
                    </a:lnTo>
                    <a:lnTo>
                      <a:pt x="1345996" y="746709"/>
                    </a:lnTo>
                    <a:lnTo>
                      <a:pt x="1336979" y="736600"/>
                    </a:lnTo>
                    <a:lnTo>
                      <a:pt x="1324533" y="723900"/>
                    </a:lnTo>
                    <a:lnTo>
                      <a:pt x="1311059" y="711200"/>
                    </a:lnTo>
                    <a:lnTo>
                      <a:pt x="1274165" y="660400"/>
                    </a:lnTo>
                    <a:lnTo>
                      <a:pt x="1259586" y="640334"/>
                    </a:lnTo>
                    <a:lnTo>
                      <a:pt x="1246454" y="622300"/>
                    </a:lnTo>
                    <a:lnTo>
                      <a:pt x="1259586" y="640334"/>
                    </a:lnTo>
                    <a:lnTo>
                      <a:pt x="1345996" y="746709"/>
                    </a:lnTo>
                    <a:lnTo>
                      <a:pt x="1345996" y="527570"/>
                    </a:lnTo>
                    <a:lnTo>
                      <a:pt x="1305318" y="500938"/>
                    </a:lnTo>
                    <a:lnTo>
                      <a:pt x="1299552" y="495300"/>
                    </a:lnTo>
                    <a:lnTo>
                      <a:pt x="1303528" y="499757"/>
                    </a:lnTo>
                    <a:lnTo>
                      <a:pt x="1296708" y="495300"/>
                    </a:lnTo>
                    <a:lnTo>
                      <a:pt x="1282801" y="482600"/>
                    </a:lnTo>
                    <a:lnTo>
                      <a:pt x="1270368" y="482600"/>
                    </a:lnTo>
                    <a:lnTo>
                      <a:pt x="1260271" y="469900"/>
                    </a:lnTo>
                    <a:lnTo>
                      <a:pt x="1253375" y="469900"/>
                    </a:lnTo>
                    <a:lnTo>
                      <a:pt x="1235075" y="457200"/>
                    </a:lnTo>
                    <a:lnTo>
                      <a:pt x="1229410" y="444500"/>
                    </a:lnTo>
                    <a:lnTo>
                      <a:pt x="1233944" y="444500"/>
                    </a:lnTo>
                    <a:lnTo>
                      <a:pt x="1246187" y="457200"/>
                    </a:lnTo>
                    <a:lnTo>
                      <a:pt x="1254442" y="457200"/>
                    </a:lnTo>
                    <a:lnTo>
                      <a:pt x="1263688" y="469900"/>
                    </a:lnTo>
                    <a:lnTo>
                      <a:pt x="1273644" y="469900"/>
                    </a:lnTo>
                    <a:lnTo>
                      <a:pt x="1283982" y="482600"/>
                    </a:lnTo>
                    <a:lnTo>
                      <a:pt x="1292161" y="482600"/>
                    </a:lnTo>
                    <a:lnTo>
                      <a:pt x="1281899" y="469900"/>
                    </a:lnTo>
                    <a:lnTo>
                      <a:pt x="1261414" y="457200"/>
                    </a:lnTo>
                    <a:lnTo>
                      <a:pt x="1251318" y="444500"/>
                    </a:lnTo>
                    <a:lnTo>
                      <a:pt x="1241348" y="444500"/>
                    </a:lnTo>
                    <a:lnTo>
                      <a:pt x="1231569" y="431800"/>
                    </a:lnTo>
                    <a:lnTo>
                      <a:pt x="1222019" y="419100"/>
                    </a:lnTo>
                    <a:lnTo>
                      <a:pt x="1231214" y="419100"/>
                    </a:lnTo>
                    <a:lnTo>
                      <a:pt x="1249591" y="431800"/>
                    </a:lnTo>
                    <a:lnTo>
                      <a:pt x="1269517" y="444500"/>
                    </a:lnTo>
                    <a:lnTo>
                      <a:pt x="1290688" y="457200"/>
                    </a:lnTo>
                    <a:lnTo>
                      <a:pt x="1384909" y="511695"/>
                    </a:lnTo>
                    <a:lnTo>
                      <a:pt x="1382458" y="508000"/>
                    </a:lnTo>
                    <a:lnTo>
                      <a:pt x="1382903" y="508000"/>
                    </a:lnTo>
                    <a:lnTo>
                      <a:pt x="1385430" y="511987"/>
                    </a:lnTo>
                    <a:lnTo>
                      <a:pt x="1394561" y="517296"/>
                    </a:lnTo>
                    <a:lnTo>
                      <a:pt x="1390980" y="508000"/>
                    </a:lnTo>
                    <a:lnTo>
                      <a:pt x="1390294" y="506247"/>
                    </a:lnTo>
                    <a:lnTo>
                      <a:pt x="1380540" y="495300"/>
                    </a:lnTo>
                    <a:lnTo>
                      <a:pt x="1367447" y="482600"/>
                    </a:lnTo>
                    <a:lnTo>
                      <a:pt x="1337957" y="444500"/>
                    </a:lnTo>
                    <a:lnTo>
                      <a:pt x="1327886" y="432384"/>
                    </a:lnTo>
                    <a:lnTo>
                      <a:pt x="1326997" y="431800"/>
                    </a:lnTo>
                    <a:lnTo>
                      <a:pt x="1317218" y="431800"/>
                    </a:lnTo>
                    <a:lnTo>
                      <a:pt x="1307388" y="419100"/>
                    </a:lnTo>
                    <a:lnTo>
                      <a:pt x="1268069" y="406400"/>
                    </a:lnTo>
                    <a:lnTo>
                      <a:pt x="1248498" y="393700"/>
                    </a:lnTo>
                    <a:lnTo>
                      <a:pt x="1228915" y="381000"/>
                    </a:lnTo>
                    <a:lnTo>
                      <a:pt x="1214704" y="371856"/>
                    </a:lnTo>
                    <a:lnTo>
                      <a:pt x="1214704" y="419100"/>
                    </a:lnTo>
                    <a:lnTo>
                      <a:pt x="1212710" y="419100"/>
                    </a:lnTo>
                    <a:lnTo>
                      <a:pt x="1209332" y="414337"/>
                    </a:lnTo>
                    <a:lnTo>
                      <a:pt x="1214704" y="419100"/>
                    </a:lnTo>
                    <a:lnTo>
                      <a:pt x="1214704" y="371856"/>
                    </a:lnTo>
                    <a:lnTo>
                      <a:pt x="1209179" y="368300"/>
                    </a:lnTo>
                    <a:lnTo>
                      <a:pt x="1188351" y="358355"/>
                    </a:lnTo>
                    <a:lnTo>
                      <a:pt x="1188351" y="406400"/>
                    </a:lnTo>
                    <a:lnTo>
                      <a:pt x="1178445" y="406400"/>
                    </a:lnTo>
                    <a:lnTo>
                      <a:pt x="1170889" y="393700"/>
                    </a:lnTo>
                    <a:lnTo>
                      <a:pt x="1179182" y="393700"/>
                    </a:lnTo>
                    <a:lnTo>
                      <a:pt x="1188351" y="406400"/>
                    </a:lnTo>
                    <a:lnTo>
                      <a:pt x="1188351" y="358355"/>
                    </a:lnTo>
                    <a:lnTo>
                      <a:pt x="1129449" y="330200"/>
                    </a:lnTo>
                    <a:lnTo>
                      <a:pt x="1109599" y="330200"/>
                    </a:lnTo>
                    <a:lnTo>
                      <a:pt x="1062583" y="310540"/>
                    </a:lnTo>
                    <a:lnTo>
                      <a:pt x="1031417" y="279400"/>
                    </a:lnTo>
                    <a:lnTo>
                      <a:pt x="991565" y="241300"/>
                    </a:lnTo>
                    <a:lnTo>
                      <a:pt x="977709" y="228600"/>
                    </a:lnTo>
                    <a:lnTo>
                      <a:pt x="969314" y="228600"/>
                    </a:lnTo>
                    <a:lnTo>
                      <a:pt x="961910" y="215900"/>
                    </a:lnTo>
                    <a:lnTo>
                      <a:pt x="952525" y="215900"/>
                    </a:lnTo>
                    <a:lnTo>
                      <a:pt x="965555" y="228600"/>
                    </a:lnTo>
                    <a:lnTo>
                      <a:pt x="976871" y="241300"/>
                    </a:lnTo>
                    <a:lnTo>
                      <a:pt x="986104" y="241300"/>
                    </a:lnTo>
                    <a:lnTo>
                      <a:pt x="992886" y="254000"/>
                    </a:lnTo>
                    <a:lnTo>
                      <a:pt x="997089" y="254000"/>
                    </a:lnTo>
                    <a:lnTo>
                      <a:pt x="998347" y="266700"/>
                    </a:lnTo>
                    <a:lnTo>
                      <a:pt x="991958" y="266700"/>
                    </a:lnTo>
                    <a:lnTo>
                      <a:pt x="990663" y="266700"/>
                    </a:lnTo>
                    <a:lnTo>
                      <a:pt x="985177" y="260972"/>
                    </a:lnTo>
                    <a:lnTo>
                      <a:pt x="985177" y="266700"/>
                    </a:lnTo>
                    <a:lnTo>
                      <a:pt x="981532" y="266700"/>
                    </a:lnTo>
                    <a:lnTo>
                      <a:pt x="979119" y="263664"/>
                    </a:lnTo>
                    <a:lnTo>
                      <a:pt x="985177" y="266700"/>
                    </a:lnTo>
                    <a:lnTo>
                      <a:pt x="985177" y="260972"/>
                    </a:lnTo>
                    <a:lnTo>
                      <a:pt x="966343" y="241300"/>
                    </a:lnTo>
                    <a:lnTo>
                      <a:pt x="954189" y="228600"/>
                    </a:lnTo>
                    <a:lnTo>
                      <a:pt x="925372" y="203200"/>
                    </a:lnTo>
                    <a:lnTo>
                      <a:pt x="899541" y="177800"/>
                    </a:lnTo>
                    <a:lnTo>
                      <a:pt x="872020" y="165100"/>
                    </a:lnTo>
                    <a:lnTo>
                      <a:pt x="838149" y="139700"/>
                    </a:lnTo>
                    <a:lnTo>
                      <a:pt x="793242" y="101600"/>
                    </a:lnTo>
                    <a:lnTo>
                      <a:pt x="786688" y="101600"/>
                    </a:lnTo>
                    <a:lnTo>
                      <a:pt x="794664" y="114300"/>
                    </a:lnTo>
                    <a:lnTo>
                      <a:pt x="813422" y="127000"/>
                    </a:lnTo>
                    <a:lnTo>
                      <a:pt x="839216" y="152400"/>
                    </a:lnTo>
                    <a:lnTo>
                      <a:pt x="868502" y="177800"/>
                    </a:lnTo>
                    <a:lnTo>
                      <a:pt x="897089" y="203200"/>
                    </a:lnTo>
                    <a:lnTo>
                      <a:pt x="921740" y="215900"/>
                    </a:lnTo>
                    <a:lnTo>
                      <a:pt x="939253" y="241300"/>
                    </a:lnTo>
                    <a:lnTo>
                      <a:pt x="925156" y="241300"/>
                    </a:lnTo>
                    <a:lnTo>
                      <a:pt x="908164" y="228600"/>
                    </a:lnTo>
                    <a:lnTo>
                      <a:pt x="875398" y="203200"/>
                    </a:lnTo>
                    <a:lnTo>
                      <a:pt x="859370" y="203200"/>
                    </a:lnTo>
                    <a:lnTo>
                      <a:pt x="843432" y="190500"/>
                    </a:lnTo>
                    <a:lnTo>
                      <a:pt x="835761" y="186537"/>
                    </a:lnTo>
                    <a:lnTo>
                      <a:pt x="838923" y="190500"/>
                    </a:lnTo>
                    <a:lnTo>
                      <a:pt x="852754" y="203200"/>
                    </a:lnTo>
                    <a:lnTo>
                      <a:pt x="870610" y="215900"/>
                    </a:lnTo>
                    <a:lnTo>
                      <a:pt x="892873" y="228600"/>
                    </a:lnTo>
                    <a:lnTo>
                      <a:pt x="917003" y="254000"/>
                    </a:lnTo>
                    <a:lnTo>
                      <a:pt x="910285" y="254000"/>
                    </a:lnTo>
                    <a:lnTo>
                      <a:pt x="923607" y="266700"/>
                    </a:lnTo>
                    <a:lnTo>
                      <a:pt x="936409" y="279400"/>
                    </a:lnTo>
                    <a:lnTo>
                      <a:pt x="948537" y="292100"/>
                    </a:lnTo>
                    <a:lnTo>
                      <a:pt x="992886" y="330200"/>
                    </a:lnTo>
                    <a:lnTo>
                      <a:pt x="1012926" y="355600"/>
                    </a:lnTo>
                    <a:lnTo>
                      <a:pt x="1031303" y="368300"/>
                    </a:lnTo>
                    <a:lnTo>
                      <a:pt x="1048283" y="393700"/>
                    </a:lnTo>
                    <a:lnTo>
                      <a:pt x="1064171" y="406400"/>
                    </a:lnTo>
                    <a:lnTo>
                      <a:pt x="1093139" y="431800"/>
                    </a:lnTo>
                    <a:lnTo>
                      <a:pt x="1118387" y="469900"/>
                    </a:lnTo>
                    <a:lnTo>
                      <a:pt x="1141069" y="495300"/>
                    </a:lnTo>
                    <a:lnTo>
                      <a:pt x="1162405" y="520700"/>
                    </a:lnTo>
                    <a:lnTo>
                      <a:pt x="1242898" y="619798"/>
                    </a:lnTo>
                    <a:lnTo>
                      <a:pt x="1232801" y="612749"/>
                    </a:lnTo>
                    <a:lnTo>
                      <a:pt x="1241412" y="622300"/>
                    </a:lnTo>
                    <a:lnTo>
                      <a:pt x="1252410" y="635000"/>
                    </a:lnTo>
                    <a:lnTo>
                      <a:pt x="1263002" y="647700"/>
                    </a:lnTo>
                    <a:lnTo>
                      <a:pt x="1273187" y="660400"/>
                    </a:lnTo>
                    <a:lnTo>
                      <a:pt x="1242072" y="635000"/>
                    </a:lnTo>
                    <a:lnTo>
                      <a:pt x="1228509" y="622300"/>
                    </a:lnTo>
                    <a:lnTo>
                      <a:pt x="1234605" y="635000"/>
                    </a:lnTo>
                    <a:lnTo>
                      <a:pt x="1262430" y="673100"/>
                    </a:lnTo>
                    <a:lnTo>
                      <a:pt x="1291259" y="698500"/>
                    </a:lnTo>
                    <a:lnTo>
                      <a:pt x="1319580" y="736600"/>
                    </a:lnTo>
                    <a:lnTo>
                      <a:pt x="1349641" y="774700"/>
                    </a:lnTo>
                    <a:lnTo>
                      <a:pt x="1369618" y="795845"/>
                    </a:lnTo>
                    <a:lnTo>
                      <a:pt x="1365669" y="787400"/>
                    </a:lnTo>
                    <a:lnTo>
                      <a:pt x="1347698" y="762000"/>
                    </a:lnTo>
                    <a:lnTo>
                      <a:pt x="1376286" y="800100"/>
                    </a:lnTo>
                    <a:lnTo>
                      <a:pt x="1407680" y="838200"/>
                    </a:lnTo>
                    <a:lnTo>
                      <a:pt x="1441335" y="876300"/>
                    </a:lnTo>
                    <a:lnTo>
                      <a:pt x="1476654" y="927100"/>
                    </a:lnTo>
                    <a:lnTo>
                      <a:pt x="1513090" y="977900"/>
                    </a:lnTo>
                    <a:lnTo>
                      <a:pt x="1539278" y="1028700"/>
                    </a:lnTo>
                    <a:lnTo>
                      <a:pt x="1565287" y="1066800"/>
                    </a:lnTo>
                    <a:lnTo>
                      <a:pt x="1590979" y="1104900"/>
                    </a:lnTo>
                    <a:lnTo>
                      <a:pt x="1616214" y="1155700"/>
                    </a:lnTo>
                    <a:lnTo>
                      <a:pt x="1640814" y="1193800"/>
                    </a:lnTo>
                    <a:lnTo>
                      <a:pt x="1664652" y="1244600"/>
                    </a:lnTo>
                    <a:lnTo>
                      <a:pt x="1687563" y="1282700"/>
                    </a:lnTo>
                    <a:lnTo>
                      <a:pt x="1674723" y="1270000"/>
                    </a:lnTo>
                    <a:lnTo>
                      <a:pt x="1653895" y="1244600"/>
                    </a:lnTo>
                    <a:lnTo>
                      <a:pt x="1629079" y="1193800"/>
                    </a:lnTo>
                    <a:lnTo>
                      <a:pt x="1604264" y="1155700"/>
                    </a:lnTo>
                    <a:lnTo>
                      <a:pt x="1583055" y="1117600"/>
                    </a:lnTo>
                    <a:lnTo>
                      <a:pt x="1570812" y="1104900"/>
                    </a:lnTo>
                    <a:lnTo>
                      <a:pt x="1571815" y="1117600"/>
                    </a:lnTo>
                    <a:lnTo>
                      <a:pt x="1590382" y="1155700"/>
                    </a:lnTo>
                    <a:lnTo>
                      <a:pt x="1611884" y="1181100"/>
                    </a:lnTo>
                    <a:lnTo>
                      <a:pt x="1634058" y="1219200"/>
                    </a:lnTo>
                    <a:lnTo>
                      <a:pt x="1656956" y="1257300"/>
                    </a:lnTo>
                    <a:lnTo>
                      <a:pt x="1680629" y="1295400"/>
                    </a:lnTo>
                    <a:lnTo>
                      <a:pt x="1705140" y="1346200"/>
                    </a:lnTo>
                    <a:lnTo>
                      <a:pt x="1730527" y="1397000"/>
                    </a:lnTo>
                    <a:lnTo>
                      <a:pt x="1746313" y="1435100"/>
                    </a:lnTo>
                    <a:lnTo>
                      <a:pt x="1744395" y="1435100"/>
                    </a:lnTo>
                    <a:lnTo>
                      <a:pt x="1747367" y="1447800"/>
                    </a:lnTo>
                    <a:lnTo>
                      <a:pt x="1753743" y="1473200"/>
                    </a:lnTo>
                    <a:lnTo>
                      <a:pt x="1761147" y="1485900"/>
                    </a:lnTo>
                    <a:lnTo>
                      <a:pt x="1768106" y="1511300"/>
                    </a:lnTo>
                    <a:lnTo>
                      <a:pt x="1772767" y="1524000"/>
                    </a:lnTo>
                    <a:lnTo>
                      <a:pt x="1773275" y="1524000"/>
                    </a:lnTo>
                    <a:lnTo>
                      <a:pt x="1786953" y="1562100"/>
                    </a:lnTo>
                    <a:lnTo>
                      <a:pt x="1800161" y="1587500"/>
                    </a:lnTo>
                    <a:lnTo>
                      <a:pt x="1838883" y="1663700"/>
                    </a:lnTo>
                    <a:lnTo>
                      <a:pt x="1851228" y="1689100"/>
                    </a:lnTo>
                    <a:lnTo>
                      <a:pt x="1863318" y="1714500"/>
                    </a:lnTo>
                    <a:lnTo>
                      <a:pt x="1875485" y="1739900"/>
                    </a:lnTo>
                    <a:lnTo>
                      <a:pt x="1906524" y="1841500"/>
                    </a:lnTo>
                    <a:lnTo>
                      <a:pt x="1921865" y="1892300"/>
                    </a:lnTo>
                    <a:lnTo>
                      <a:pt x="1936915" y="1930400"/>
                    </a:lnTo>
                    <a:lnTo>
                      <a:pt x="1951532" y="1981200"/>
                    </a:lnTo>
                    <a:lnTo>
                      <a:pt x="1956295" y="1996668"/>
                    </a:lnTo>
                    <a:lnTo>
                      <a:pt x="1952485" y="1981200"/>
                    </a:lnTo>
                    <a:lnTo>
                      <a:pt x="1941449" y="1943100"/>
                    </a:lnTo>
                    <a:lnTo>
                      <a:pt x="1952790" y="1968500"/>
                    </a:lnTo>
                    <a:lnTo>
                      <a:pt x="1962607" y="1993900"/>
                    </a:lnTo>
                    <a:lnTo>
                      <a:pt x="1971306" y="2032000"/>
                    </a:lnTo>
                    <a:lnTo>
                      <a:pt x="1979320" y="2057400"/>
                    </a:lnTo>
                    <a:lnTo>
                      <a:pt x="1986749" y="2082800"/>
                    </a:lnTo>
                    <a:lnTo>
                      <a:pt x="1993163" y="2108200"/>
                    </a:lnTo>
                    <a:lnTo>
                      <a:pt x="1999030" y="2133600"/>
                    </a:lnTo>
                    <a:lnTo>
                      <a:pt x="2004860" y="2171700"/>
                    </a:lnTo>
                    <a:lnTo>
                      <a:pt x="2010587" y="2197100"/>
                    </a:lnTo>
                    <a:lnTo>
                      <a:pt x="2015629" y="2222500"/>
                    </a:lnTo>
                    <a:lnTo>
                      <a:pt x="2026602" y="2286000"/>
                    </a:lnTo>
                    <a:lnTo>
                      <a:pt x="2029574" y="2311400"/>
                    </a:lnTo>
                    <a:lnTo>
                      <a:pt x="2035111" y="2336800"/>
                    </a:lnTo>
                    <a:lnTo>
                      <a:pt x="2038159" y="2362200"/>
                    </a:lnTo>
                    <a:lnTo>
                      <a:pt x="2041347" y="2374900"/>
                    </a:lnTo>
                    <a:lnTo>
                      <a:pt x="2044827" y="2387600"/>
                    </a:lnTo>
                    <a:lnTo>
                      <a:pt x="2048408" y="2413000"/>
                    </a:lnTo>
                    <a:lnTo>
                      <a:pt x="2051913" y="2425700"/>
                    </a:lnTo>
                    <a:lnTo>
                      <a:pt x="2046706" y="2413000"/>
                    </a:lnTo>
                    <a:lnTo>
                      <a:pt x="2041182" y="2387600"/>
                    </a:lnTo>
                    <a:lnTo>
                      <a:pt x="2035543" y="2362200"/>
                    </a:lnTo>
                    <a:lnTo>
                      <a:pt x="2030006" y="2336800"/>
                    </a:lnTo>
                    <a:lnTo>
                      <a:pt x="2062429" y="2552700"/>
                    </a:lnTo>
                    <a:lnTo>
                      <a:pt x="2076577" y="2641600"/>
                    </a:lnTo>
                    <a:lnTo>
                      <a:pt x="2088756" y="2730500"/>
                    </a:lnTo>
                    <a:lnTo>
                      <a:pt x="2080691" y="2730500"/>
                    </a:lnTo>
                    <a:lnTo>
                      <a:pt x="2084019" y="2743200"/>
                    </a:lnTo>
                    <a:lnTo>
                      <a:pt x="2087295" y="2755900"/>
                    </a:lnTo>
                    <a:lnTo>
                      <a:pt x="2098141" y="2844800"/>
                    </a:lnTo>
                    <a:lnTo>
                      <a:pt x="2101900" y="2882900"/>
                    </a:lnTo>
                    <a:lnTo>
                      <a:pt x="2105863" y="2933700"/>
                    </a:lnTo>
                    <a:lnTo>
                      <a:pt x="2106815" y="2959100"/>
                    </a:lnTo>
                    <a:lnTo>
                      <a:pt x="2107654" y="2971800"/>
                    </a:lnTo>
                    <a:lnTo>
                      <a:pt x="2108314" y="2984500"/>
                    </a:lnTo>
                    <a:lnTo>
                      <a:pt x="2109647" y="3022600"/>
                    </a:lnTo>
                    <a:lnTo>
                      <a:pt x="2110511" y="3035300"/>
                    </a:lnTo>
                    <a:lnTo>
                      <a:pt x="2111375" y="3060700"/>
                    </a:lnTo>
                    <a:lnTo>
                      <a:pt x="2112238" y="3073400"/>
                    </a:lnTo>
                    <a:lnTo>
                      <a:pt x="2110346" y="2997200"/>
                    </a:lnTo>
                    <a:lnTo>
                      <a:pt x="2108466" y="2933700"/>
                    </a:lnTo>
                    <a:lnTo>
                      <a:pt x="2106650" y="2882900"/>
                    </a:lnTo>
                    <a:lnTo>
                      <a:pt x="2104910" y="2832100"/>
                    </a:lnTo>
                    <a:lnTo>
                      <a:pt x="2101811" y="2755900"/>
                    </a:lnTo>
                    <a:lnTo>
                      <a:pt x="2100516" y="2717800"/>
                    </a:lnTo>
                    <a:lnTo>
                      <a:pt x="2098916" y="2692400"/>
                    </a:lnTo>
                    <a:lnTo>
                      <a:pt x="2097163" y="2654300"/>
                    </a:lnTo>
                    <a:lnTo>
                      <a:pt x="2090762" y="2590800"/>
                    </a:lnTo>
                    <a:lnTo>
                      <a:pt x="2085911" y="2552700"/>
                    </a:lnTo>
                    <a:lnTo>
                      <a:pt x="2079167" y="2501900"/>
                    </a:lnTo>
                    <a:lnTo>
                      <a:pt x="2070074" y="2438400"/>
                    </a:lnTo>
                    <a:lnTo>
                      <a:pt x="2067090" y="2425700"/>
                    </a:lnTo>
                    <a:lnTo>
                      <a:pt x="2058174" y="2387600"/>
                    </a:lnTo>
                    <a:lnTo>
                      <a:pt x="2071497" y="2425700"/>
                    </a:lnTo>
                    <a:lnTo>
                      <a:pt x="2082622" y="2476500"/>
                    </a:lnTo>
                    <a:lnTo>
                      <a:pt x="2092947" y="2527300"/>
                    </a:lnTo>
                    <a:lnTo>
                      <a:pt x="2101596" y="2565400"/>
                    </a:lnTo>
                    <a:lnTo>
                      <a:pt x="2110244" y="2616200"/>
                    </a:lnTo>
                    <a:lnTo>
                      <a:pt x="2118550" y="2654300"/>
                    </a:lnTo>
                    <a:lnTo>
                      <a:pt x="2126996" y="2705100"/>
                    </a:lnTo>
                    <a:lnTo>
                      <a:pt x="2136038" y="2755900"/>
                    </a:lnTo>
                    <a:lnTo>
                      <a:pt x="2137156" y="2794000"/>
                    </a:lnTo>
                    <a:lnTo>
                      <a:pt x="2137092" y="2819400"/>
                    </a:lnTo>
                    <a:lnTo>
                      <a:pt x="2136000" y="2844800"/>
                    </a:lnTo>
                    <a:lnTo>
                      <a:pt x="2134019" y="2844800"/>
                    </a:lnTo>
                    <a:lnTo>
                      <a:pt x="2137194" y="2857500"/>
                    </a:lnTo>
                    <a:lnTo>
                      <a:pt x="2140293" y="2882900"/>
                    </a:lnTo>
                    <a:lnTo>
                      <a:pt x="2146668" y="2908300"/>
                    </a:lnTo>
                    <a:lnTo>
                      <a:pt x="2148268" y="2921000"/>
                    </a:lnTo>
                    <a:lnTo>
                      <a:pt x="2149856" y="2921000"/>
                    </a:lnTo>
                    <a:lnTo>
                      <a:pt x="2151430" y="2933700"/>
                    </a:lnTo>
                    <a:lnTo>
                      <a:pt x="2154478" y="2959100"/>
                    </a:lnTo>
                    <a:lnTo>
                      <a:pt x="2155837" y="2971800"/>
                    </a:lnTo>
                    <a:lnTo>
                      <a:pt x="2156955" y="2984500"/>
                    </a:lnTo>
                    <a:lnTo>
                      <a:pt x="2157768" y="2997200"/>
                    </a:lnTo>
                    <a:lnTo>
                      <a:pt x="2151799" y="3022600"/>
                    </a:lnTo>
                    <a:lnTo>
                      <a:pt x="2151062" y="3073400"/>
                    </a:lnTo>
                    <a:lnTo>
                      <a:pt x="2150402" y="3111500"/>
                    </a:lnTo>
                    <a:lnTo>
                      <a:pt x="2150110" y="3136900"/>
                    </a:lnTo>
                    <a:lnTo>
                      <a:pt x="2150529" y="3175000"/>
                    </a:lnTo>
                    <a:lnTo>
                      <a:pt x="2151430" y="3200400"/>
                    </a:lnTo>
                    <a:lnTo>
                      <a:pt x="2152370" y="3225800"/>
                    </a:lnTo>
                    <a:lnTo>
                      <a:pt x="2153386" y="3238500"/>
                    </a:lnTo>
                    <a:lnTo>
                      <a:pt x="2154542" y="3263900"/>
                    </a:lnTo>
                    <a:lnTo>
                      <a:pt x="2155774" y="3289300"/>
                    </a:lnTo>
                    <a:lnTo>
                      <a:pt x="2156764" y="3302000"/>
                    </a:lnTo>
                    <a:lnTo>
                      <a:pt x="2157107" y="3314700"/>
                    </a:lnTo>
                    <a:lnTo>
                      <a:pt x="2157323" y="3327400"/>
                    </a:lnTo>
                    <a:lnTo>
                      <a:pt x="2157387" y="3340100"/>
                    </a:lnTo>
                    <a:lnTo>
                      <a:pt x="2157247" y="3340100"/>
                    </a:lnTo>
                    <a:lnTo>
                      <a:pt x="2156904" y="3352800"/>
                    </a:lnTo>
                    <a:lnTo>
                      <a:pt x="2156333" y="3378200"/>
                    </a:lnTo>
                    <a:lnTo>
                      <a:pt x="2155482" y="3390900"/>
                    </a:lnTo>
                    <a:lnTo>
                      <a:pt x="2154339" y="3403600"/>
                    </a:lnTo>
                    <a:lnTo>
                      <a:pt x="2153462" y="3416300"/>
                    </a:lnTo>
                    <a:lnTo>
                      <a:pt x="2093353" y="3416300"/>
                    </a:lnTo>
                    <a:lnTo>
                      <a:pt x="2087206" y="3403600"/>
                    </a:lnTo>
                    <a:lnTo>
                      <a:pt x="2141220" y="3403600"/>
                    </a:lnTo>
                    <a:lnTo>
                      <a:pt x="2140229" y="3390900"/>
                    </a:lnTo>
                    <a:lnTo>
                      <a:pt x="2140534" y="3390900"/>
                    </a:lnTo>
                    <a:lnTo>
                      <a:pt x="2141436" y="3365500"/>
                    </a:lnTo>
                    <a:lnTo>
                      <a:pt x="2142820" y="3314700"/>
                    </a:lnTo>
                    <a:lnTo>
                      <a:pt x="2143925" y="3251200"/>
                    </a:lnTo>
                    <a:lnTo>
                      <a:pt x="2144242" y="3213100"/>
                    </a:lnTo>
                    <a:lnTo>
                      <a:pt x="2144280" y="3200400"/>
                    </a:lnTo>
                    <a:lnTo>
                      <a:pt x="2143442" y="3162300"/>
                    </a:lnTo>
                    <a:lnTo>
                      <a:pt x="2142896" y="3136900"/>
                    </a:lnTo>
                    <a:lnTo>
                      <a:pt x="2138222" y="3162300"/>
                    </a:lnTo>
                    <a:lnTo>
                      <a:pt x="2135797" y="3149600"/>
                    </a:lnTo>
                    <a:lnTo>
                      <a:pt x="2134705" y="3124200"/>
                    </a:lnTo>
                    <a:lnTo>
                      <a:pt x="2134031" y="3073400"/>
                    </a:lnTo>
                    <a:lnTo>
                      <a:pt x="2132038" y="3035300"/>
                    </a:lnTo>
                    <a:lnTo>
                      <a:pt x="2129282" y="3009900"/>
                    </a:lnTo>
                    <a:lnTo>
                      <a:pt x="2125268" y="2997200"/>
                    </a:lnTo>
                    <a:lnTo>
                      <a:pt x="2119477" y="3035300"/>
                    </a:lnTo>
                    <a:lnTo>
                      <a:pt x="2121674" y="3048000"/>
                    </a:lnTo>
                    <a:lnTo>
                      <a:pt x="2123948" y="3073400"/>
                    </a:lnTo>
                    <a:lnTo>
                      <a:pt x="2126056" y="3086100"/>
                    </a:lnTo>
                    <a:lnTo>
                      <a:pt x="2127758" y="3098800"/>
                    </a:lnTo>
                    <a:lnTo>
                      <a:pt x="2125332" y="3149600"/>
                    </a:lnTo>
                    <a:lnTo>
                      <a:pt x="2122233" y="3162300"/>
                    </a:lnTo>
                    <a:lnTo>
                      <a:pt x="2119731" y="3149600"/>
                    </a:lnTo>
                    <a:lnTo>
                      <a:pt x="2119096" y="3124200"/>
                    </a:lnTo>
                    <a:lnTo>
                      <a:pt x="2118868" y="3175000"/>
                    </a:lnTo>
                    <a:lnTo>
                      <a:pt x="2118639" y="3200400"/>
                    </a:lnTo>
                    <a:lnTo>
                      <a:pt x="2119388" y="3213100"/>
                    </a:lnTo>
                    <a:lnTo>
                      <a:pt x="2122106" y="3238500"/>
                    </a:lnTo>
                    <a:lnTo>
                      <a:pt x="2120252" y="3263900"/>
                    </a:lnTo>
                    <a:lnTo>
                      <a:pt x="2118982" y="3289300"/>
                    </a:lnTo>
                    <a:lnTo>
                      <a:pt x="2118334" y="3289300"/>
                    </a:lnTo>
                    <a:lnTo>
                      <a:pt x="2117026" y="3314700"/>
                    </a:lnTo>
                    <a:lnTo>
                      <a:pt x="2116366" y="3314700"/>
                    </a:lnTo>
                    <a:lnTo>
                      <a:pt x="2115096" y="3327400"/>
                    </a:lnTo>
                    <a:lnTo>
                      <a:pt x="2113877" y="3340100"/>
                    </a:lnTo>
                    <a:lnTo>
                      <a:pt x="2111629" y="3340100"/>
                    </a:lnTo>
                    <a:lnTo>
                      <a:pt x="2108797" y="3352800"/>
                    </a:lnTo>
                    <a:lnTo>
                      <a:pt x="2106815" y="3352800"/>
                    </a:lnTo>
                    <a:lnTo>
                      <a:pt x="2104555" y="3340100"/>
                    </a:lnTo>
                    <a:lnTo>
                      <a:pt x="2094941" y="3340100"/>
                    </a:lnTo>
                    <a:lnTo>
                      <a:pt x="2094230" y="3352800"/>
                    </a:lnTo>
                    <a:lnTo>
                      <a:pt x="2086356" y="3352800"/>
                    </a:lnTo>
                    <a:lnTo>
                      <a:pt x="2080691" y="3340100"/>
                    </a:lnTo>
                    <a:lnTo>
                      <a:pt x="2075345" y="3340100"/>
                    </a:lnTo>
                    <a:lnTo>
                      <a:pt x="2072195" y="3327400"/>
                    </a:lnTo>
                    <a:lnTo>
                      <a:pt x="2026881" y="3327400"/>
                    </a:lnTo>
                    <a:lnTo>
                      <a:pt x="2013508" y="3340100"/>
                    </a:lnTo>
                    <a:lnTo>
                      <a:pt x="1906206" y="3340100"/>
                    </a:lnTo>
                    <a:lnTo>
                      <a:pt x="1881847" y="3352800"/>
                    </a:lnTo>
                    <a:lnTo>
                      <a:pt x="1950745" y="3352800"/>
                    </a:lnTo>
                    <a:lnTo>
                      <a:pt x="1944039" y="3365500"/>
                    </a:lnTo>
                    <a:lnTo>
                      <a:pt x="1982533" y="3365500"/>
                    </a:lnTo>
                    <a:lnTo>
                      <a:pt x="1949335" y="3378200"/>
                    </a:lnTo>
                    <a:lnTo>
                      <a:pt x="1891296" y="3378200"/>
                    </a:lnTo>
                    <a:lnTo>
                      <a:pt x="1869059" y="3365500"/>
                    </a:lnTo>
                    <a:lnTo>
                      <a:pt x="1858289" y="3365500"/>
                    </a:lnTo>
                    <a:lnTo>
                      <a:pt x="1840801" y="3378200"/>
                    </a:lnTo>
                    <a:lnTo>
                      <a:pt x="1692465" y="3378200"/>
                    </a:lnTo>
                    <a:lnTo>
                      <a:pt x="1675320" y="3365500"/>
                    </a:lnTo>
                    <a:lnTo>
                      <a:pt x="1547698" y="3365500"/>
                    </a:lnTo>
                    <a:lnTo>
                      <a:pt x="1500530" y="3378200"/>
                    </a:lnTo>
                    <a:lnTo>
                      <a:pt x="1387792" y="3378200"/>
                    </a:lnTo>
                    <a:lnTo>
                      <a:pt x="1367739" y="3390900"/>
                    </a:lnTo>
                    <a:lnTo>
                      <a:pt x="1323530" y="3390900"/>
                    </a:lnTo>
                    <a:lnTo>
                      <a:pt x="1323530" y="3516680"/>
                    </a:lnTo>
                    <a:lnTo>
                      <a:pt x="1321866" y="3517900"/>
                    </a:lnTo>
                    <a:lnTo>
                      <a:pt x="1318463" y="3517900"/>
                    </a:lnTo>
                    <a:lnTo>
                      <a:pt x="1238719" y="3536404"/>
                    </a:lnTo>
                    <a:lnTo>
                      <a:pt x="1226400" y="3543300"/>
                    </a:lnTo>
                    <a:lnTo>
                      <a:pt x="1225677" y="3543300"/>
                    </a:lnTo>
                    <a:lnTo>
                      <a:pt x="1233893" y="3537508"/>
                    </a:lnTo>
                    <a:lnTo>
                      <a:pt x="1238719" y="3536404"/>
                    </a:lnTo>
                    <a:lnTo>
                      <a:pt x="1323530" y="3516680"/>
                    </a:lnTo>
                    <a:lnTo>
                      <a:pt x="1323530" y="3390900"/>
                    </a:lnTo>
                    <a:lnTo>
                      <a:pt x="1271587" y="3390900"/>
                    </a:lnTo>
                    <a:lnTo>
                      <a:pt x="1285595" y="3378200"/>
                    </a:lnTo>
                    <a:lnTo>
                      <a:pt x="1253947" y="3378200"/>
                    </a:lnTo>
                    <a:lnTo>
                      <a:pt x="1215809" y="3390900"/>
                    </a:lnTo>
                    <a:lnTo>
                      <a:pt x="1171956" y="3403600"/>
                    </a:lnTo>
                    <a:lnTo>
                      <a:pt x="1123200" y="3416300"/>
                    </a:lnTo>
                    <a:lnTo>
                      <a:pt x="1097153" y="3429000"/>
                    </a:lnTo>
                    <a:lnTo>
                      <a:pt x="1070267" y="3441700"/>
                    </a:lnTo>
                    <a:lnTo>
                      <a:pt x="1042543" y="3441700"/>
                    </a:lnTo>
                    <a:lnTo>
                      <a:pt x="1041615" y="3442119"/>
                    </a:lnTo>
                    <a:lnTo>
                      <a:pt x="1041615" y="3606800"/>
                    </a:lnTo>
                    <a:lnTo>
                      <a:pt x="1020902" y="3619500"/>
                    </a:lnTo>
                    <a:lnTo>
                      <a:pt x="1036599" y="3606800"/>
                    </a:lnTo>
                    <a:lnTo>
                      <a:pt x="1041615" y="3606800"/>
                    </a:lnTo>
                    <a:lnTo>
                      <a:pt x="1041615" y="3442119"/>
                    </a:lnTo>
                    <a:lnTo>
                      <a:pt x="1023848" y="3450031"/>
                    </a:lnTo>
                    <a:lnTo>
                      <a:pt x="1023848" y="3601872"/>
                    </a:lnTo>
                    <a:lnTo>
                      <a:pt x="948194" y="3644900"/>
                    </a:lnTo>
                    <a:lnTo>
                      <a:pt x="992581" y="3619500"/>
                    </a:lnTo>
                    <a:lnTo>
                      <a:pt x="1015123" y="3606800"/>
                    </a:lnTo>
                    <a:lnTo>
                      <a:pt x="1023848" y="3601872"/>
                    </a:lnTo>
                    <a:lnTo>
                      <a:pt x="1023848" y="3450031"/>
                    </a:lnTo>
                    <a:lnTo>
                      <a:pt x="1014031" y="3454400"/>
                    </a:lnTo>
                    <a:lnTo>
                      <a:pt x="955535" y="3479800"/>
                    </a:lnTo>
                    <a:lnTo>
                      <a:pt x="925791" y="3505200"/>
                    </a:lnTo>
                    <a:lnTo>
                      <a:pt x="910818" y="3505200"/>
                    </a:lnTo>
                    <a:lnTo>
                      <a:pt x="895705" y="3517900"/>
                    </a:lnTo>
                    <a:lnTo>
                      <a:pt x="880516" y="3517900"/>
                    </a:lnTo>
                    <a:lnTo>
                      <a:pt x="835469" y="3543300"/>
                    </a:lnTo>
                    <a:lnTo>
                      <a:pt x="820318" y="3556000"/>
                    </a:lnTo>
                    <a:lnTo>
                      <a:pt x="791273" y="3580942"/>
                    </a:lnTo>
                    <a:lnTo>
                      <a:pt x="791273" y="3810000"/>
                    </a:lnTo>
                    <a:lnTo>
                      <a:pt x="786663" y="3822700"/>
                    </a:lnTo>
                    <a:lnTo>
                      <a:pt x="788327" y="3810000"/>
                    </a:lnTo>
                    <a:lnTo>
                      <a:pt x="791273" y="3810000"/>
                    </a:lnTo>
                    <a:lnTo>
                      <a:pt x="791273" y="3580942"/>
                    </a:lnTo>
                    <a:lnTo>
                      <a:pt x="790740" y="3581400"/>
                    </a:lnTo>
                    <a:lnTo>
                      <a:pt x="775982" y="3581400"/>
                    </a:lnTo>
                    <a:lnTo>
                      <a:pt x="768616" y="3594100"/>
                    </a:lnTo>
                    <a:lnTo>
                      <a:pt x="761199" y="3594100"/>
                    </a:lnTo>
                    <a:lnTo>
                      <a:pt x="753833" y="3606800"/>
                    </a:lnTo>
                    <a:lnTo>
                      <a:pt x="746594" y="3606800"/>
                    </a:lnTo>
                    <a:lnTo>
                      <a:pt x="704011" y="3644900"/>
                    </a:lnTo>
                    <a:lnTo>
                      <a:pt x="690067" y="3644900"/>
                    </a:lnTo>
                    <a:lnTo>
                      <a:pt x="662508" y="3670300"/>
                    </a:lnTo>
                    <a:lnTo>
                      <a:pt x="619671" y="3708400"/>
                    </a:lnTo>
                    <a:lnTo>
                      <a:pt x="578764" y="3746500"/>
                    </a:lnTo>
                    <a:lnTo>
                      <a:pt x="539953" y="3784600"/>
                    </a:lnTo>
                    <a:lnTo>
                      <a:pt x="503415" y="3822700"/>
                    </a:lnTo>
                    <a:lnTo>
                      <a:pt x="469303" y="3860800"/>
                    </a:lnTo>
                    <a:lnTo>
                      <a:pt x="483146" y="3835400"/>
                    </a:lnTo>
                    <a:lnTo>
                      <a:pt x="497078" y="3822700"/>
                    </a:lnTo>
                    <a:lnTo>
                      <a:pt x="511276" y="3810000"/>
                    </a:lnTo>
                    <a:lnTo>
                      <a:pt x="525932" y="3784600"/>
                    </a:lnTo>
                    <a:lnTo>
                      <a:pt x="502183" y="3810000"/>
                    </a:lnTo>
                    <a:lnTo>
                      <a:pt x="481025" y="3835400"/>
                    </a:lnTo>
                    <a:lnTo>
                      <a:pt x="471055" y="3835400"/>
                    </a:lnTo>
                    <a:lnTo>
                      <a:pt x="461530" y="3848100"/>
                    </a:lnTo>
                    <a:lnTo>
                      <a:pt x="452513" y="3860800"/>
                    </a:lnTo>
                    <a:lnTo>
                      <a:pt x="444080" y="3873500"/>
                    </a:lnTo>
                    <a:lnTo>
                      <a:pt x="436003" y="3873500"/>
                    </a:lnTo>
                    <a:lnTo>
                      <a:pt x="428269" y="3886200"/>
                    </a:lnTo>
                    <a:lnTo>
                      <a:pt x="420865" y="3898900"/>
                    </a:lnTo>
                    <a:lnTo>
                      <a:pt x="413791" y="3898900"/>
                    </a:lnTo>
                    <a:lnTo>
                      <a:pt x="407327" y="3911600"/>
                    </a:lnTo>
                    <a:lnTo>
                      <a:pt x="401154" y="3911600"/>
                    </a:lnTo>
                    <a:lnTo>
                      <a:pt x="395262" y="3924300"/>
                    </a:lnTo>
                    <a:lnTo>
                      <a:pt x="389636" y="3937000"/>
                    </a:lnTo>
                    <a:lnTo>
                      <a:pt x="379158" y="3949700"/>
                    </a:lnTo>
                    <a:lnTo>
                      <a:pt x="369912" y="3962400"/>
                    </a:lnTo>
                    <a:lnTo>
                      <a:pt x="361683" y="3975100"/>
                    </a:lnTo>
                    <a:lnTo>
                      <a:pt x="354228" y="3987800"/>
                    </a:lnTo>
                    <a:lnTo>
                      <a:pt x="350748" y="3987800"/>
                    </a:lnTo>
                    <a:lnTo>
                      <a:pt x="347421" y="4000500"/>
                    </a:lnTo>
                    <a:lnTo>
                      <a:pt x="344246" y="4000500"/>
                    </a:lnTo>
                    <a:lnTo>
                      <a:pt x="341236" y="4013200"/>
                    </a:lnTo>
                    <a:lnTo>
                      <a:pt x="337502" y="4013200"/>
                    </a:lnTo>
                    <a:lnTo>
                      <a:pt x="334086" y="4025900"/>
                    </a:lnTo>
                    <a:lnTo>
                      <a:pt x="330898" y="4025900"/>
                    </a:lnTo>
                    <a:lnTo>
                      <a:pt x="326263" y="4038600"/>
                    </a:lnTo>
                    <a:lnTo>
                      <a:pt x="321856" y="4051300"/>
                    </a:lnTo>
                    <a:lnTo>
                      <a:pt x="317639" y="4051300"/>
                    </a:lnTo>
                    <a:lnTo>
                      <a:pt x="313550" y="4064000"/>
                    </a:lnTo>
                    <a:lnTo>
                      <a:pt x="305790" y="4089400"/>
                    </a:lnTo>
                    <a:lnTo>
                      <a:pt x="301739" y="4089400"/>
                    </a:lnTo>
                    <a:lnTo>
                      <a:pt x="297472" y="4102100"/>
                    </a:lnTo>
                    <a:lnTo>
                      <a:pt x="292874" y="4114800"/>
                    </a:lnTo>
                    <a:lnTo>
                      <a:pt x="283070" y="4140200"/>
                    </a:lnTo>
                    <a:lnTo>
                      <a:pt x="261416" y="4190314"/>
                    </a:lnTo>
                    <a:lnTo>
                      <a:pt x="267500" y="4166666"/>
                    </a:lnTo>
                    <a:lnTo>
                      <a:pt x="262407" y="4178300"/>
                    </a:lnTo>
                    <a:lnTo>
                      <a:pt x="254152" y="4191000"/>
                    </a:lnTo>
                    <a:lnTo>
                      <a:pt x="243662" y="4203700"/>
                    </a:lnTo>
                    <a:lnTo>
                      <a:pt x="231406" y="4229100"/>
                    </a:lnTo>
                    <a:lnTo>
                      <a:pt x="218351" y="4254500"/>
                    </a:lnTo>
                    <a:lnTo>
                      <a:pt x="204838" y="4279900"/>
                    </a:lnTo>
                    <a:lnTo>
                      <a:pt x="191414" y="4305300"/>
                    </a:lnTo>
                    <a:lnTo>
                      <a:pt x="178638" y="4330700"/>
                    </a:lnTo>
                    <a:lnTo>
                      <a:pt x="172440" y="4343400"/>
                    </a:lnTo>
                    <a:lnTo>
                      <a:pt x="166712" y="4356100"/>
                    </a:lnTo>
                    <a:lnTo>
                      <a:pt x="163283" y="4364253"/>
                    </a:lnTo>
                    <a:lnTo>
                      <a:pt x="163283" y="4546600"/>
                    </a:lnTo>
                    <a:lnTo>
                      <a:pt x="159842" y="4559300"/>
                    </a:lnTo>
                    <a:lnTo>
                      <a:pt x="162039" y="4546600"/>
                    </a:lnTo>
                    <a:lnTo>
                      <a:pt x="163283" y="4546600"/>
                    </a:lnTo>
                    <a:lnTo>
                      <a:pt x="163283" y="4364253"/>
                    </a:lnTo>
                    <a:lnTo>
                      <a:pt x="161366" y="4368800"/>
                    </a:lnTo>
                    <a:lnTo>
                      <a:pt x="156298" y="4381500"/>
                    </a:lnTo>
                    <a:lnTo>
                      <a:pt x="140119" y="4406900"/>
                    </a:lnTo>
                    <a:lnTo>
                      <a:pt x="126771" y="4457700"/>
                    </a:lnTo>
                    <a:lnTo>
                      <a:pt x="115049" y="4495800"/>
                    </a:lnTo>
                    <a:lnTo>
                      <a:pt x="104597" y="4546600"/>
                    </a:lnTo>
                    <a:lnTo>
                      <a:pt x="95008" y="4584700"/>
                    </a:lnTo>
                    <a:lnTo>
                      <a:pt x="85940" y="4635500"/>
                    </a:lnTo>
                    <a:lnTo>
                      <a:pt x="77228" y="4673600"/>
                    </a:lnTo>
                    <a:lnTo>
                      <a:pt x="68580" y="4724400"/>
                    </a:lnTo>
                    <a:lnTo>
                      <a:pt x="60032" y="4787900"/>
                    </a:lnTo>
                    <a:lnTo>
                      <a:pt x="51638" y="4838700"/>
                    </a:lnTo>
                    <a:lnTo>
                      <a:pt x="43434" y="4902200"/>
                    </a:lnTo>
                    <a:lnTo>
                      <a:pt x="37515" y="4914900"/>
                    </a:lnTo>
                    <a:lnTo>
                      <a:pt x="31343" y="4927600"/>
                    </a:lnTo>
                    <a:lnTo>
                      <a:pt x="25069" y="4940300"/>
                    </a:lnTo>
                    <a:lnTo>
                      <a:pt x="18859" y="4965700"/>
                    </a:lnTo>
                    <a:lnTo>
                      <a:pt x="15938" y="4965700"/>
                    </a:lnTo>
                    <a:lnTo>
                      <a:pt x="13055" y="4978400"/>
                    </a:lnTo>
                    <a:lnTo>
                      <a:pt x="10223" y="4991100"/>
                    </a:lnTo>
                    <a:lnTo>
                      <a:pt x="7454" y="5003800"/>
                    </a:lnTo>
                    <a:lnTo>
                      <a:pt x="5092" y="5029200"/>
                    </a:lnTo>
                    <a:lnTo>
                      <a:pt x="2997" y="5041900"/>
                    </a:lnTo>
                    <a:lnTo>
                      <a:pt x="1257" y="5067300"/>
                    </a:lnTo>
                    <a:lnTo>
                      <a:pt x="0" y="5092700"/>
                    </a:lnTo>
                    <a:lnTo>
                      <a:pt x="3873" y="5143500"/>
                    </a:lnTo>
                    <a:lnTo>
                      <a:pt x="9067" y="5194300"/>
                    </a:lnTo>
                    <a:lnTo>
                      <a:pt x="10172" y="5232400"/>
                    </a:lnTo>
                    <a:lnTo>
                      <a:pt x="12700" y="5283200"/>
                    </a:lnTo>
                    <a:lnTo>
                      <a:pt x="16522" y="5321300"/>
                    </a:lnTo>
                    <a:lnTo>
                      <a:pt x="21488" y="5372100"/>
                    </a:lnTo>
                    <a:lnTo>
                      <a:pt x="27444" y="5410200"/>
                    </a:lnTo>
                    <a:lnTo>
                      <a:pt x="36271" y="5473700"/>
                    </a:lnTo>
                    <a:lnTo>
                      <a:pt x="45999" y="5524500"/>
                    </a:lnTo>
                    <a:lnTo>
                      <a:pt x="55372" y="5562600"/>
                    </a:lnTo>
                    <a:lnTo>
                      <a:pt x="63093" y="5600700"/>
                    </a:lnTo>
                    <a:lnTo>
                      <a:pt x="59029" y="5588000"/>
                    </a:lnTo>
                    <a:lnTo>
                      <a:pt x="57277" y="5588000"/>
                    </a:lnTo>
                    <a:lnTo>
                      <a:pt x="70319" y="5638800"/>
                    </a:lnTo>
                    <a:lnTo>
                      <a:pt x="82473" y="5676900"/>
                    </a:lnTo>
                    <a:lnTo>
                      <a:pt x="92316" y="5702300"/>
                    </a:lnTo>
                    <a:lnTo>
                      <a:pt x="98399" y="5715000"/>
                    </a:lnTo>
                    <a:lnTo>
                      <a:pt x="101117" y="5715000"/>
                    </a:lnTo>
                    <a:lnTo>
                      <a:pt x="101117" y="5702300"/>
                    </a:lnTo>
                    <a:lnTo>
                      <a:pt x="98018" y="5689600"/>
                    </a:lnTo>
                    <a:lnTo>
                      <a:pt x="95084" y="5676900"/>
                    </a:lnTo>
                    <a:lnTo>
                      <a:pt x="91211" y="5664200"/>
                    </a:lnTo>
                    <a:lnTo>
                      <a:pt x="86398" y="5651500"/>
                    </a:lnTo>
                    <a:lnTo>
                      <a:pt x="80645" y="5626100"/>
                    </a:lnTo>
                    <a:lnTo>
                      <a:pt x="93319" y="5664200"/>
                    </a:lnTo>
                    <a:lnTo>
                      <a:pt x="107035" y="5702300"/>
                    </a:lnTo>
                    <a:lnTo>
                      <a:pt x="121831" y="5727700"/>
                    </a:lnTo>
                    <a:lnTo>
                      <a:pt x="137706" y="5765800"/>
                    </a:lnTo>
                    <a:lnTo>
                      <a:pt x="136537" y="5778500"/>
                    </a:lnTo>
                    <a:lnTo>
                      <a:pt x="153390" y="5803900"/>
                    </a:lnTo>
                    <a:lnTo>
                      <a:pt x="171513" y="5842000"/>
                    </a:lnTo>
                    <a:lnTo>
                      <a:pt x="190982" y="5867400"/>
                    </a:lnTo>
                    <a:lnTo>
                      <a:pt x="211912" y="5905500"/>
                    </a:lnTo>
                    <a:lnTo>
                      <a:pt x="234454" y="5943600"/>
                    </a:lnTo>
                    <a:lnTo>
                      <a:pt x="258749" y="5969000"/>
                    </a:lnTo>
                    <a:lnTo>
                      <a:pt x="285038" y="5994400"/>
                    </a:lnTo>
                    <a:lnTo>
                      <a:pt x="313499" y="6032500"/>
                    </a:lnTo>
                    <a:lnTo>
                      <a:pt x="344411" y="6057900"/>
                    </a:lnTo>
                    <a:lnTo>
                      <a:pt x="378015" y="6096000"/>
                    </a:lnTo>
                    <a:lnTo>
                      <a:pt x="414604" y="6121400"/>
                    </a:lnTo>
                    <a:lnTo>
                      <a:pt x="454507" y="6146800"/>
                    </a:lnTo>
                    <a:lnTo>
                      <a:pt x="498170" y="6172200"/>
                    </a:lnTo>
                    <a:lnTo>
                      <a:pt x="545566" y="6197600"/>
                    </a:lnTo>
                    <a:lnTo>
                      <a:pt x="571284" y="6210300"/>
                    </a:lnTo>
                    <a:lnTo>
                      <a:pt x="586371" y="6210300"/>
                    </a:lnTo>
                    <a:lnTo>
                      <a:pt x="608660" y="6223000"/>
                    </a:lnTo>
                    <a:lnTo>
                      <a:pt x="604799" y="6223000"/>
                    </a:lnTo>
                    <a:lnTo>
                      <a:pt x="574636" y="6211951"/>
                    </a:lnTo>
                    <a:lnTo>
                      <a:pt x="597001" y="6223000"/>
                    </a:lnTo>
                    <a:lnTo>
                      <a:pt x="652754" y="6248400"/>
                    </a:lnTo>
                    <a:lnTo>
                      <a:pt x="647839" y="6248400"/>
                    </a:lnTo>
                    <a:lnTo>
                      <a:pt x="653148" y="6261100"/>
                    </a:lnTo>
                    <a:lnTo>
                      <a:pt x="672757" y="6261100"/>
                    </a:lnTo>
                    <a:lnTo>
                      <a:pt x="700849" y="6273800"/>
                    </a:lnTo>
                    <a:lnTo>
                      <a:pt x="712228" y="6273800"/>
                    </a:lnTo>
                    <a:lnTo>
                      <a:pt x="719836" y="6286500"/>
                    </a:lnTo>
                    <a:lnTo>
                      <a:pt x="704075" y="6286500"/>
                    </a:lnTo>
                    <a:lnTo>
                      <a:pt x="693839" y="6273800"/>
                    </a:lnTo>
                    <a:lnTo>
                      <a:pt x="656272" y="6273800"/>
                    </a:lnTo>
                    <a:lnTo>
                      <a:pt x="639876" y="6261100"/>
                    </a:lnTo>
                    <a:lnTo>
                      <a:pt x="628294" y="6261100"/>
                    </a:lnTo>
                    <a:lnTo>
                      <a:pt x="622655" y="6248400"/>
                    </a:lnTo>
                    <a:lnTo>
                      <a:pt x="608850" y="6248400"/>
                    </a:lnTo>
                    <a:lnTo>
                      <a:pt x="590664" y="6235700"/>
                    </a:lnTo>
                    <a:lnTo>
                      <a:pt x="572122" y="6223000"/>
                    </a:lnTo>
                    <a:lnTo>
                      <a:pt x="556463" y="6223000"/>
                    </a:lnTo>
                    <a:lnTo>
                      <a:pt x="550837" y="6210300"/>
                    </a:lnTo>
                    <a:lnTo>
                      <a:pt x="547281" y="6210300"/>
                    </a:lnTo>
                    <a:lnTo>
                      <a:pt x="512648" y="6197600"/>
                    </a:lnTo>
                    <a:lnTo>
                      <a:pt x="479717" y="6172200"/>
                    </a:lnTo>
                    <a:lnTo>
                      <a:pt x="448919" y="6159500"/>
                    </a:lnTo>
                    <a:lnTo>
                      <a:pt x="420725" y="6134100"/>
                    </a:lnTo>
                    <a:lnTo>
                      <a:pt x="395401" y="6121400"/>
                    </a:lnTo>
                    <a:lnTo>
                      <a:pt x="373138" y="6096000"/>
                    </a:lnTo>
                    <a:lnTo>
                      <a:pt x="354431" y="6083300"/>
                    </a:lnTo>
                    <a:lnTo>
                      <a:pt x="339737" y="6070600"/>
                    </a:lnTo>
                    <a:lnTo>
                      <a:pt x="344932" y="6083300"/>
                    </a:lnTo>
                    <a:lnTo>
                      <a:pt x="325589" y="6083300"/>
                    </a:lnTo>
                    <a:lnTo>
                      <a:pt x="312864" y="6070600"/>
                    </a:lnTo>
                    <a:lnTo>
                      <a:pt x="298094" y="6057900"/>
                    </a:lnTo>
                    <a:lnTo>
                      <a:pt x="354304" y="6121400"/>
                    </a:lnTo>
                    <a:lnTo>
                      <a:pt x="400900" y="6159500"/>
                    </a:lnTo>
                    <a:lnTo>
                      <a:pt x="454456" y="6197600"/>
                    </a:lnTo>
                    <a:lnTo>
                      <a:pt x="514057" y="6223000"/>
                    </a:lnTo>
                    <a:lnTo>
                      <a:pt x="545744" y="6248400"/>
                    </a:lnTo>
                    <a:lnTo>
                      <a:pt x="578497" y="6261100"/>
                    </a:lnTo>
                    <a:lnTo>
                      <a:pt x="680694" y="6299200"/>
                    </a:lnTo>
                    <a:lnTo>
                      <a:pt x="715098" y="6299200"/>
                    </a:lnTo>
                    <a:lnTo>
                      <a:pt x="749236" y="6311900"/>
                    </a:lnTo>
                    <a:lnTo>
                      <a:pt x="1006754" y="6311900"/>
                    </a:lnTo>
                    <a:lnTo>
                      <a:pt x="1025969" y="6299200"/>
                    </a:lnTo>
                    <a:lnTo>
                      <a:pt x="1056881" y="6299200"/>
                    </a:lnTo>
                    <a:lnTo>
                      <a:pt x="1068260" y="6286500"/>
                    </a:lnTo>
                    <a:lnTo>
                      <a:pt x="1082255" y="6286500"/>
                    </a:lnTo>
                    <a:lnTo>
                      <a:pt x="1228382" y="6248400"/>
                    </a:lnTo>
                    <a:lnTo>
                      <a:pt x="1278128" y="6223000"/>
                    </a:lnTo>
                    <a:lnTo>
                      <a:pt x="1328000" y="6210300"/>
                    </a:lnTo>
                    <a:lnTo>
                      <a:pt x="1476006" y="6134100"/>
                    </a:lnTo>
                    <a:lnTo>
                      <a:pt x="1561401" y="6083300"/>
                    </a:lnTo>
                    <a:lnTo>
                      <a:pt x="1603171" y="6057900"/>
                    </a:lnTo>
                    <a:lnTo>
                      <a:pt x="1644269" y="6032500"/>
                    </a:lnTo>
                    <a:lnTo>
                      <a:pt x="1684629" y="5994400"/>
                    </a:lnTo>
                    <a:lnTo>
                      <a:pt x="1724202" y="5969000"/>
                    </a:lnTo>
                    <a:lnTo>
                      <a:pt x="1762963" y="5943600"/>
                    </a:lnTo>
                    <a:lnTo>
                      <a:pt x="1800834" y="5918200"/>
                    </a:lnTo>
                    <a:lnTo>
                      <a:pt x="1813153" y="5905500"/>
                    </a:lnTo>
                    <a:lnTo>
                      <a:pt x="1825459" y="5892800"/>
                    </a:lnTo>
                    <a:lnTo>
                      <a:pt x="1812544" y="5892800"/>
                    </a:lnTo>
                    <a:lnTo>
                      <a:pt x="1889556" y="5842000"/>
                    </a:lnTo>
                    <a:lnTo>
                      <a:pt x="1927364" y="5803900"/>
                    </a:lnTo>
                    <a:lnTo>
                      <a:pt x="1964677" y="5778500"/>
                    </a:lnTo>
                    <a:lnTo>
                      <a:pt x="2001507" y="5740400"/>
                    </a:lnTo>
                    <a:lnTo>
                      <a:pt x="1962823" y="5791200"/>
                    </a:lnTo>
                    <a:lnTo>
                      <a:pt x="1993417" y="5765800"/>
                    </a:lnTo>
                    <a:lnTo>
                      <a:pt x="2013623" y="5740400"/>
                    </a:lnTo>
                    <a:lnTo>
                      <a:pt x="2023719" y="5727700"/>
                    </a:lnTo>
                    <a:lnTo>
                      <a:pt x="2083460" y="5676900"/>
                    </a:lnTo>
                    <a:lnTo>
                      <a:pt x="2085124" y="5689600"/>
                    </a:lnTo>
                    <a:lnTo>
                      <a:pt x="2070709" y="5702300"/>
                    </a:lnTo>
                    <a:lnTo>
                      <a:pt x="2044661" y="5727700"/>
                    </a:lnTo>
                    <a:lnTo>
                      <a:pt x="2011426" y="5765800"/>
                    </a:lnTo>
                    <a:lnTo>
                      <a:pt x="1992236" y="5791200"/>
                    </a:lnTo>
                    <a:lnTo>
                      <a:pt x="1983130" y="5791200"/>
                    </a:lnTo>
                    <a:lnTo>
                      <a:pt x="1977707" y="5791200"/>
                    </a:lnTo>
                    <a:lnTo>
                      <a:pt x="1975205" y="5797880"/>
                    </a:lnTo>
                    <a:lnTo>
                      <a:pt x="1953056" y="5816600"/>
                    </a:lnTo>
                    <a:lnTo>
                      <a:pt x="1948078" y="5829300"/>
                    </a:lnTo>
                    <a:lnTo>
                      <a:pt x="1960562" y="5816600"/>
                    </a:lnTo>
                    <a:lnTo>
                      <a:pt x="1982863" y="5803900"/>
                    </a:lnTo>
                    <a:lnTo>
                      <a:pt x="2007006" y="5778500"/>
                    </a:lnTo>
                    <a:lnTo>
                      <a:pt x="2022309" y="5768010"/>
                    </a:lnTo>
                    <a:lnTo>
                      <a:pt x="2016163" y="5778500"/>
                    </a:lnTo>
                    <a:lnTo>
                      <a:pt x="2007870" y="5786958"/>
                    </a:lnTo>
                    <a:lnTo>
                      <a:pt x="2035276" y="5765800"/>
                    </a:lnTo>
                    <a:lnTo>
                      <a:pt x="2045042" y="5753100"/>
                    </a:lnTo>
                    <a:lnTo>
                      <a:pt x="2064588" y="5727700"/>
                    </a:lnTo>
                    <a:lnTo>
                      <a:pt x="2091296" y="5702300"/>
                    </a:lnTo>
                    <a:lnTo>
                      <a:pt x="2107044" y="5689600"/>
                    </a:lnTo>
                    <a:lnTo>
                      <a:pt x="2114702" y="5676900"/>
                    </a:lnTo>
                    <a:lnTo>
                      <a:pt x="2122347" y="5664200"/>
                    </a:lnTo>
                    <a:lnTo>
                      <a:pt x="2152510" y="5638800"/>
                    </a:lnTo>
                    <a:lnTo>
                      <a:pt x="2069109" y="5638800"/>
                    </a:lnTo>
                    <a:lnTo>
                      <a:pt x="2067877" y="5638800"/>
                    </a:lnTo>
                    <a:lnTo>
                      <a:pt x="2059952" y="5638800"/>
                    </a:lnTo>
                    <a:lnTo>
                      <a:pt x="2071611" y="5629135"/>
                    </a:lnTo>
                    <a:lnTo>
                      <a:pt x="2079637" y="5629135"/>
                    </a:lnTo>
                    <a:lnTo>
                      <a:pt x="2158263" y="5629135"/>
                    </a:lnTo>
                    <a:lnTo>
                      <a:pt x="2160066" y="5626100"/>
                    </a:lnTo>
                    <a:lnTo>
                      <a:pt x="2167712" y="5626100"/>
                    </a:lnTo>
                    <a:lnTo>
                      <a:pt x="2175472" y="5613400"/>
                    </a:lnTo>
                    <a:lnTo>
                      <a:pt x="2183384" y="5613400"/>
                    </a:lnTo>
                    <a:lnTo>
                      <a:pt x="2191486" y="5600700"/>
                    </a:lnTo>
                    <a:lnTo>
                      <a:pt x="2199792" y="5588000"/>
                    </a:lnTo>
                    <a:lnTo>
                      <a:pt x="2208339" y="5588000"/>
                    </a:lnTo>
                    <a:lnTo>
                      <a:pt x="2217115" y="5575300"/>
                    </a:lnTo>
                    <a:lnTo>
                      <a:pt x="2237867" y="5549900"/>
                    </a:lnTo>
                    <a:lnTo>
                      <a:pt x="2262251" y="5511800"/>
                    </a:lnTo>
                    <a:lnTo>
                      <a:pt x="2289759" y="5473700"/>
                    </a:lnTo>
                    <a:lnTo>
                      <a:pt x="2309838" y="5448300"/>
                    </a:lnTo>
                    <a:lnTo>
                      <a:pt x="2319883" y="5435600"/>
                    </a:lnTo>
                    <a:lnTo>
                      <a:pt x="2341384" y="5410200"/>
                    </a:lnTo>
                    <a:lnTo>
                      <a:pt x="2352141" y="5397500"/>
                    </a:lnTo>
                    <a:lnTo>
                      <a:pt x="2386025" y="5346700"/>
                    </a:lnTo>
                    <a:lnTo>
                      <a:pt x="2421026" y="5295900"/>
                    </a:lnTo>
                    <a:lnTo>
                      <a:pt x="2456650" y="5257800"/>
                    </a:lnTo>
                    <a:lnTo>
                      <a:pt x="2492387" y="5207000"/>
                    </a:lnTo>
                    <a:lnTo>
                      <a:pt x="2487384" y="5219700"/>
                    </a:lnTo>
                    <a:lnTo>
                      <a:pt x="2494496" y="5207000"/>
                    </a:lnTo>
                    <a:lnTo>
                      <a:pt x="2502052" y="5194300"/>
                    </a:lnTo>
                    <a:lnTo>
                      <a:pt x="2509609" y="5181600"/>
                    </a:lnTo>
                    <a:lnTo>
                      <a:pt x="2528557" y="5156200"/>
                    </a:lnTo>
                    <a:lnTo>
                      <a:pt x="2546642" y="5130800"/>
                    </a:lnTo>
                    <a:lnTo>
                      <a:pt x="2560459" y="5105400"/>
                    </a:lnTo>
                    <a:lnTo>
                      <a:pt x="2566085" y="5105400"/>
                    </a:lnTo>
                    <a:lnTo>
                      <a:pt x="2559570" y="5118100"/>
                    </a:lnTo>
                    <a:lnTo>
                      <a:pt x="2566797" y="5105400"/>
                    </a:lnTo>
                    <a:lnTo>
                      <a:pt x="2574023" y="5092700"/>
                    </a:lnTo>
                    <a:lnTo>
                      <a:pt x="2592133" y="5067300"/>
                    </a:lnTo>
                    <a:lnTo>
                      <a:pt x="2616466" y="5029200"/>
                    </a:lnTo>
                    <a:lnTo>
                      <a:pt x="2632684" y="5003800"/>
                    </a:lnTo>
                    <a:lnTo>
                      <a:pt x="2642298" y="4978400"/>
                    </a:lnTo>
                    <a:lnTo>
                      <a:pt x="2651455" y="4965700"/>
                    </a:lnTo>
                    <a:lnTo>
                      <a:pt x="2673858" y="4927600"/>
                    </a:lnTo>
                    <a:lnTo>
                      <a:pt x="2682316" y="4902200"/>
                    </a:lnTo>
                    <a:lnTo>
                      <a:pt x="2679522" y="4902200"/>
                    </a:lnTo>
                    <a:lnTo>
                      <a:pt x="2672626" y="4927600"/>
                    </a:lnTo>
                    <a:lnTo>
                      <a:pt x="2663799" y="4940300"/>
                    </a:lnTo>
                    <a:lnTo>
                      <a:pt x="2653385" y="4953000"/>
                    </a:lnTo>
                    <a:lnTo>
                      <a:pt x="2642095" y="4978400"/>
                    </a:lnTo>
                    <a:lnTo>
                      <a:pt x="2630259" y="5003800"/>
                    </a:lnTo>
                    <a:lnTo>
                      <a:pt x="2618244" y="5016500"/>
                    </a:lnTo>
                    <a:lnTo>
                      <a:pt x="2606408" y="5029200"/>
                    </a:lnTo>
                    <a:lnTo>
                      <a:pt x="2618079" y="5016500"/>
                    </a:lnTo>
                    <a:lnTo>
                      <a:pt x="2627007" y="4991100"/>
                    </a:lnTo>
                    <a:lnTo>
                      <a:pt x="2634335" y="4978400"/>
                    </a:lnTo>
                    <a:lnTo>
                      <a:pt x="2641206" y="4965700"/>
                    </a:lnTo>
                    <a:lnTo>
                      <a:pt x="2644787" y="4953000"/>
                    </a:lnTo>
                    <a:lnTo>
                      <a:pt x="2648635" y="4940300"/>
                    </a:lnTo>
                    <a:lnTo>
                      <a:pt x="2652877" y="4940300"/>
                    </a:lnTo>
                    <a:lnTo>
                      <a:pt x="2662796" y="4914900"/>
                    </a:lnTo>
                    <a:lnTo>
                      <a:pt x="2668638" y="4902200"/>
                    </a:lnTo>
                    <a:lnTo>
                      <a:pt x="2675280" y="4889500"/>
                    </a:lnTo>
                    <a:lnTo>
                      <a:pt x="2682913" y="4876800"/>
                    </a:lnTo>
                    <a:lnTo>
                      <a:pt x="2689529" y="4864100"/>
                    </a:lnTo>
                    <a:lnTo>
                      <a:pt x="2688272" y="4876800"/>
                    </a:lnTo>
                    <a:lnTo>
                      <a:pt x="2692285" y="4864100"/>
                    </a:lnTo>
                    <a:lnTo>
                      <a:pt x="2696286" y="4851400"/>
                    </a:lnTo>
                    <a:lnTo>
                      <a:pt x="2702090" y="4838700"/>
                    </a:lnTo>
                    <a:lnTo>
                      <a:pt x="2706103" y="4826000"/>
                    </a:lnTo>
                    <a:lnTo>
                      <a:pt x="2708795" y="4826000"/>
                    </a:lnTo>
                    <a:lnTo>
                      <a:pt x="2710624" y="4813300"/>
                    </a:lnTo>
                    <a:lnTo>
                      <a:pt x="2711907" y="4800600"/>
                    </a:lnTo>
                    <a:lnTo>
                      <a:pt x="2713012" y="4800600"/>
                    </a:lnTo>
                    <a:lnTo>
                      <a:pt x="2714282" y="4787900"/>
                    </a:lnTo>
                    <a:lnTo>
                      <a:pt x="2716060" y="4775200"/>
                    </a:lnTo>
                    <a:lnTo>
                      <a:pt x="2718778" y="4775200"/>
                    </a:lnTo>
                    <a:lnTo>
                      <a:pt x="2722613" y="4762500"/>
                    </a:lnTo>
                    <a:lnTo>
                      <a:pt x="2727718" y="4737100"/>
                    </a:lnTo>
                    <a:lnTo>
                      <a:pt x="2730919" y="4737100"/>
                    </a:lnTo>
                    <a:lnTo>
                      <a:pt x="2734627" y="4724400"/>
                    </a:lnTo>
                    <a:lnTo>
                      <a:pt x="2738882" y="4711700"/>
                    </a:lnTo>
                    <a:lnTo>
                      <a:pt x="2743708" y="4699000"/>
                    </a:lnTo>
                    <a:lnTo>
                      <a:pt x="2755214" y="4673600"/>
                    </a:lnTo>
                    <a:lnTo>
                      <a:pt x="2768714" y="4648200"/>
                    </a:lnTo>
                    <a:lnTo>
                      <a:pt x="2796629" y="4572000"/>
                    </a:lnTo>
                    <a:lnTo>
                      <a:pt x="2801289" y="4559300"/>
                    </a:lnTo>
                    <a:lnTo>
                      <a:pt x="2823984" y="4495800"/>
                    </a:lnTo>
                    <a:lnTo>
                      <a:pt x="2838869" y="4457700"/>
                    </a:lnTo>
                    <a:lnTo>
                      <a:pt x="2848013" y="4445000"/>
                    </a:lnTo>
                    <a:lnTo>
                      <a:pt x="2852305" y="4432300"/>
                    </a:lnTo>
                    <a:lnTo>
                      <a:pt x="2852521" y="4445000"/>
                    </a:lnTo>
                    <a:lnTo>
                      <a:pt x="2849435" y="4457700"/>
                    </a:lnTo>
                    <a:lnTo>
                      <a:pt x="2843860" y="4483100"/>
                    </a:lnTo>
                    <a:lnTo>
                      <a:pt x="2836519" y="4521200"/>
                    </a:lnTo>
                    <a:lnTo>
                      <a:pt x="2827591" y="4546600"/>
                    </a:lnTo>
                    <a:lnTo>
                      <a:pt x="2809621" y="4610100"/>
                    </a:lnTo>
                    <a:lnTo>
                      <a:pt x="2802115" y="4635500"/>
                    </a:lnTo>
                    <a:lnTo>
                      <a:pt x="2797416" y="4648200"/>
                    </a:lnTo>
                    <a:lnTo>
                      <a:pt x="2796527" y="4660900"/>
                    </a:lnTo>
                    <a:lnTo>
                      <a:pt x="2800413" y="4660900"/>
                    </a:lnTo>
                    <a:lnTo>
                      <a:pt x="2801785" y="4648200"/>
                    </a:lnTo>
                    <a:lnTo>
                      <a:pt x="2804998" y="4635500"/>
                    </a:lnTo>
                    <a:lnTo>
                      <a:pt x="2809862" y="4622800"/>
                    </a:lnTo>
                    <a:lnTo>
                      <a:pt x="2816148" y="4610100"/>
                    </a:lnTo>
                    <a:lnTo>
                      <a:pt x="2823133" y="4584700"/>
                    </a:lnTo>
                    <a:lnTo>
                      <a:pt x="2840024" y="4533900"/>
                    </a:lnTo>
                    <a:lnTo>
                      <a:pt x="2867952" y="4457700"/>
                    </a:lnTo>
                    <a:lnTo>
                      <a:pt x="2872778" y="4445000"/>
                    </a:lnTo>
                    <a:lnTo>
                      <a:pt x="2874949" y="4432300"/>
                    </a:lnTo>
                    <a:lnTo>
                      <a:pt x="2878594" y="4419600"/>
                    </a:lnTo>
                    <a:lnTo>
                      <a:pt x="2882277" y="4419600"/>
                    </a:lnTo>
                    <a:lnTo>
                      <a:pt x="2884106" y="4406900"/>
                    </a:lnTo>
                    <a:lnTo>
                      <a:pt x="2912707" y="4406900"/>
                    </a:lnTo>
                    <a:lnTo>
                      <a:pt x="2916351" y="4394200"/>
                    </a:lnTo>
                    <a:lnTo>
                      <a:pt x="2941929" y="4394200"/>
                    </a:lnTo>
                    <a:lnTo>
                      <a:pt x="2948013" y="4381500"/>
                    </a:lnTo>
                    <a:lnTo>
                      <a:pt x="2966313" y="4381500"/>
                    </a:lnTo>
                    <a:lnTo>
                      <a:pt x="2978556" y="4368800"/>
                    </a:lnTo>
                    <a:lnTo>
                      <a:pt x="2990723" y="4368800"/>
                    </a:lnTo>
                    <a:lnTo>
                      <a:pt x="3002686" y="4356100"/>
                    </a:lnTo>
                    <a:lnTo>
                      <a:pt x="3026016" y="4356100"/>
                    </a:lnTo>
                    <a:lnTo>
                      <a:pt x="3037306" y="4343400"/>
                    </a:lnTo>
                    <a:lnTo>
                      <a:pt x="3048254" y="4343400"/>
                    </a:lnTo>
                    <a:lnTo>
                      <a:pt x="3072625" y="4318000"/>
                    </a:lnTo>
                    <a:lnTo>
                      <a:pt x="3102318" y="4305300"/>
                    </a:lnTo>
                    <a:lnTo>
                      <a:pt x="3132531" y="4279900"/>
                    </a:lnTo>
                    <a:lnTo>
                      <a:pt x="3158477" y="4254500"/>
                    </a:lnTo>
                    <a:lnTo>
                      <a:pt x="3200514" y="4229100"/>
                    </a:lnTo>
                    <a:lnTo>
                      <a:pt x="3241713" y="4203700"/>
                    </a:lnTo>
                    <a:lnTo>
                      <a:pt x="3282023" y="4165600"/>
                    </a:lnTo>
                    <a:lnTo>
                      <a:pt x="3321393" y="4140200"/>
                    </a:lnTo>
                    <a:lnTo>
                      <a:pt x="3359759" y="4102100"/>
                    </a:lnTo>
                    <a:lnTo>
                      <a:pt x="3323463" y="4140200"/>
                    </a:lnTo>
                    <a:lnTo>
                      <a:pt x="3339249" y="4127500"/>
                    </a:lnTo>
                    <a:lnTo>
                      <a:pt x="3354692" y="4114800"/>
                    </a:lnTo>
                    <a:lnTo>
                      <a:pt x="3363341" y="4114800"/>
                    </a:lnTo>
                    <a:lnTo>
                      <a:pt x="3363341" y="4102100"/>
                    </a:lnTo>
                    <a:lnTo>
                      <a:pt x="3363341" y="4064000"/>
                    </a:lnTo>
                    <a:lnTo>
                      <a:pt x="3363341" y="4038600"/>
                    </a:lnTo>
                    <a:lnTo>
                      <a:pt x="3352177" y="4051300"/>
                    </a:lnTo>
                    <a:lnTo>
                      <a:pt x="3354006" y="4051300"/>
                    </a:lnTo>
                    <a:lnTo>
                      <a:pt x="3349548" y="4055770"/>
                    </a:lnTo>
                    <a:lnTo>
                      <a:pt x="3352177" y="4051300"/>
                    </a:lnTo>
                    <a:lnTo>
                      <a:pt x="3350958" y="4051300"/>
                    </a:lnTo>
                    <a:lnTo>
                      <a:pt x="3347986" y="4057332"/>
                    </a:lnTo>
                    <a:lnTo>
                      <a:pt x="3328720" y="4076700"/>
                    </a:lnTo>
                    <a:lnTo>
                      <a:pt x="3300120" y="4102100"/>
                    </a:lnTo>
                    <a:lnTo>
                      <a:pt x="3268802" y="4127500"/>
                    </a:lnTo>
                    <a:lnTo>
                      <a:pt x="3260750" y="4127500"/>
                    </a:lnTo>
                    <a:lnTo>
                      <a:pt x="3252597" y="4140200"/>
                    </a:lnTo>
                    <a:lnTo>
                      <a:pt x="3244329" y="4140200"/>
                    </a:lnTo>
                    <a:lnTo>
                      <a:pt x="3219221" y="4165600"/>
                    </a:lnTo>
                    <a:lnTo>
                      <a:pt x="3210890" y="4165600"/>
                    </a:lnTo>
                    <a:lnTo>
                      <a:pt x="3202546" y="4178300"/>
                    </a:lnTo>
                    <a:lnTo>
                      <a:pt x="3185871" y="4191000"/>
                    </a:lnTo>
                    <a:lnTo>
                      <a:pt x="3169628" y="4191000"/>
                    </a:lnTo>
                    <a:lnTo>
                      <a:pt x="3153854" y="4203700"/>
                    </a:lnTo>
                    <a:lnTo>
                      <a:pt x="3138614" y="4216400"/>
                    </a:lnTo>
                    <a:lnTo>
                      <a:pt x="3140811" y="4216400"/>
                    </a:lnTo>
                    <a:lnTo>
                      <a:pt x="3128695" y="4229100"/>
                    </a:lnTo>
                    <a:lnTo>
                      <a:pt x="3105975" y="4241800"/>
                    </a:lnTo>
                    <a:lnTo>
                      <a:pt x="3076371" y="4254500"/>
                    </a:lnTo>
                    <a:lnTo>
                      <a:pt x="3060192" y="4267200"/>
                    </a:lnTo>
                    <a:lnTo>
                      <a:pt x="3043771" y="4279900"/>
                    </a:lnTo>
                    <a:lnTo>
                      <a:pt x="3027629" y="4279900"/>
                    </a:lnTo>
                    <a:lnTo>
                      <a:pt x="3012287" y="4292600"/>
                    </a:lnTo>
                    <a:lnTo>
                      <a:pt x="2998190" y="4292600"/>
                    </a:lnTo>
                    <a:lnTo>
                      <a:pt x="2986011" y="4305300"/>
                    </a:lnTo>
                    <a:lnTo>
                      <a:pt x="2976257" y="4305300"/>
                    </a:lnTo>
                    <a:lnTo>
                      <a:pt x="2969425" y="4318000"/>
                    </a:lnTo>
                    <a:lnTo>
                      <a:pt x="2943390" y="4318000"/>
                    </a:lnTo>
                    <a:lnTo>
                      <a:pt x="2931020" y="4330700"/>
                    </a:lnTo>
                    <a:lnTo>
                      <a:pt x="2920136" y="4330700"/>
                    </a:lnTo>
                    <a:lnTo>
                      <a:pt x="2927642" y="4318000"/>
                    </a:lnTo>
                    <a:lnTo>
                      <a:pt x="2966199" y="4305300"/>
                    </a:lnTo>
                    <a:lnTo>
                      <a:pt x="2997733" y="4292600"/>
                    </a:lnTo>
                    <a:lnTo>
                      <a:pt x="3046018" y="4254500"/>
                    </a:lnTo>
                    <a:lnTo>
                      <a:pt x="3062351" y="4254500"/>
                    </a:lnTo>
                    <a:lnTo>
                      <a:pt x="3111081" y="4216400"/>
                    </a:lnTo>
                    <a:lnTo>
                      <a:pt x="3127044" y="4216400"/>
                    </a:lnTo>
                    <a:lnTo>
                      <a:pt x="3158172" y="4191000"/>
                    </a:lnTo>
                    <a:lnTo>
                      <a:pt x="3188932" y="4178300"/>
                    </a:lnTo>
                    <a:lnTo>
                      <a:pt x="3208896" y="4165600"/>
                    </a:lnTo>
                    <a:lnTo>
                      <a:pt x="3207677" y="4152900"/>
                    </a:lnTo>
                    <a:lnTo>
                      <a:pt x="3206610" y="4152900"/>
                    </a:lnTo>
                    <a:lnTo>
                      <a:pt x="3236976" y="4127500"/>
                    </a:lnTo>
                    <a:lnTo>
                      <a:pt x="3266478" y="4102100"/>
                    </a:lnTo>
                    <a:lnTo>
                      <a:pt x="3295116" y="4076700"/>
                    </a:lnTo>
                    <a:lnTo>
                      <a:pt x="3322878" y="4051300"/>
                    </a:lnTo>
                    <a:lnTo>
                      <a:pt x="3362185" y="4013200"/>
                    </a:lnTo>
                    <a:lnTo>
                      <a:pt x="3363341" y="4013200"/>
                    </a:lnTo>
                    <a:lnTo>
                      <a:pt x="3363341" y="4000500"/>
                    </a:lnTo>
                    <a:lnTo>
                      <a:pt x="3363341" y="3898900"/>
                    </a:lnTo>
                    <a:close/>
                  </a:path>
                  <a:path w="3363594" h="6311900">
                    <a:moveTo>
                      <a:pt x="3363341" y="3848100"/>
                    </a:moveTo>
                    <a:lnTo>
                      <a:pt x="3353270" y="3848100"/>
                    </a:lnTo>
                    <a:lnTo>
                      <a:pt x="3346412" y="3860800"/>
                    </a:lnTo>
                    <a:lnTo>
                      <a:pt x="3340201" y="3873500"/>
                    </a:lnTo>
                    <a:lnTo>
                      <a:pt x="3334486" y="3873500"/>
                    </a:lnTo>
                    <a:lnTo>
                      <a:pt x="3323259" y="3886200"/>
                    </a:lnTo>
                    <a:lnTo>
                      <a:pt x="3317138" y="3898900"/>
                    </a:lnTo>
                    <a:lnTo>
                      <a:pt x="3310013" y="3898900"/>
                    </a:lnTo>
                    <a:lnTo>
                      <a:pt x="3301682" y="3911600"/>
                    </a:lnTo>
                    <a:lnTo>
                      <a:pt x="3291979" y="3924300"/>
                    </a:lnTo>
                    <a:lnTo>
                      <a:pt x="3280499" y="3924300"/>
                    </a:lnTo>
                    <a:lnTo>
                      <a:pt x="3266427" y="3937000"/>
                    </a:lnTo>
                    <a:lnTo>
                      <a:pt x="3249917" y="3949700"/>
                    </a:lnTo>
                    <a:lnTo>
                      <a:pt x="3240532" y="3962400"/>
                    </a:lnTo>
                    <a:lnTo>
                      <a:pt x="3230156" y="3975100"/>
                    </a:lnTo>
                    <a:lnTo>
                      <a:pt x="3217176" y="3987800"/>
                    </a:lnTo>
                    <a:lnTo>
                      <a:pt x="3210941" y="4000500"/>
                    </a:lnTo>
                    <a:lnTo>
                      <a:pt x="3208020" y="4000500"/>
                    </a:lnTo>
                    <a:lnTo>
                      <a:pt x="3204997" y="4013200"/>
                    </a:lnTo>
                    <a:lnTo>
                      <a:pt x="3198406" y="4013200"/>
                    </a:lnTo>
                    <a:lnTo>
                      <a:pt x="3184715" y="4025900"/>
                    </a:lnTo>
                    <a:lnTo>
                      <a:pt x="3159760" y="4051300"/>
                    </a:lnTo>
                    <a:lnTo>
                      <a:pt x="3119374" y="4076700"/>
                    </a:lnTo>
                    <a:lnTo>
                      <a:pt x="3173450" y="4051300"/>
                    </a:lnTo>
                    <a:lnTo>
                      <a:pt x="3186646" y="4038600"/>
                    </a:lnTo>
                    <a:lnTo>
                      <a:pt x="3189846" y="4038600"/>
                    </a:lnTo>
                    <a:lnTo>
                      <a:pt x="3196158" y="4030154"/>
                    </a:lnTo>
                    <a:lnTo>
                      <a:pt x="3194685" y="4030853"/>
                    </a:lnTo>
                    <a:lnTo>
                      <a:pt x="3198025" y="4027652"/>
                    </a:lnTo>
                    <a:lnTo>
                      <a:pt x="3199333" y="4025900"/>
                    </a:lnTo>
                    <a:lnTo>
                      <a:pt x="3207270" y="4013200"/>
                    </a:lnTo>
                    <a:lnTo>
                      <a:pt x="3213824" y="4013200"/>
                    </a:lnTo>
                    <a:lnTo>
                      <a:pt x="3221672" y="4000500"/>
                    </a:lnTo>
                    <a:lnTo>
                      <a:pt x="3225952" y="4000500"/>
                    </a:lnTo>
                    <a:lnTo>
                      <a:pt x="3228937" y="3987800"/>
                    </a:lnTo>
                    <a:lnTo>
                      <a:pt x="3234779" y="3987800"/>
                    </a:lnTo>
                    <a:lnTo>
                      <a:pt x="3237344" y="3975100"/>
                    </a:lnTo>
                    <a:lnTo>
                      <a:pt x="3241281" y="3975100"/>
                    </a:lnTo>
                    <a:lnTo>
                      <a:pt x="3293148" y="3924300"/>
                    </a:lnTo>
                    <a:lnTo>
                      <a:pt x="3363341" y="3860800"/>
                    </a:lnTo>
                    <a:lnTo>
                      <a:pt x="3363341" y="3848100"/>
                    </a:lnTo>
                    <a:close/>
                  </a:path>
                  <a:path w="3363594" h="6311900">
                    <a:moveTo>
                      <a:pt x="3363341" y="266700"/>
                    </a:moveTo>
                    <a:lnTo>
                      <a:pt x="3346958" y="241300"/>
                    </a:lnTo>
                    <a:lnTo>
                      <a:pt x="3304121" y="190500"/>
                    </a:lnTo>
                    <a:lnTo>
                      <a:pt x="3283864" y="165100"/>
                    </a:lnTo>
                    <a:lnTo>
                      <a:pt x="3254768" y="127000"/>
                    </a:lnTo>
                    <a:lnTo>
                      <a:pt x="3230029" y="88900"/>
                    </a:lnTo>
                    <a:lnTo>
                      <a:pt x="3219081" y="76200"/>
                    </a:lnTo>
                    <a:lnTo>
                      <a:pt x="3207829" y="63500"/>
                    </a:lnTo>
                    <a:lnTo>
                      <a:pt x="3173450" y="25400"/>
                    </a:lnTo>
                    <a:lnTo>
                      <a:pt x="3162020" y="0"/>
                    </a:lnTo>
                    <a:lnTo>
                      <a:pt x="3099955" y="0"/>
                    </a:lnTo>
                    <a:lnTo>
                      <a:pt x="3118231" y="25400"/>
                    </a:lnTo>
                    <a:lnTo>
                      <a:pt x="3151047" y="63500"/>
                    </a:lnTo>
                    <a:lnTo>
                      <a:pt x="3179318" y="101600"/>
                    </a:lnTo>
                    <a:lnTo>
                      <a:pt x="3206750" y="139700"/>
                    </a:lnTo>
                    <a:lnTo>
                      <a:pt x="3237090" y="190500"/>
                    </a:lnTo>
                    <a:lnTo>
                      <a:pt x="3227324" y="177800"/>
                    </a:lnTo>
                    <a:lnTo>
                      <a:pt x="3212846" y="165100"/>
                    </a:lnTo>
                    <a:lnTo>
                      <a:pt x="3203600" y="152400"/>
                    </a:lnTo>
                    <a:lnTo>
                      <a:pt x="3209493" y="165100"/>
                    </a:lnTo>
                    <a:lnTo>
                      <a:pt x="3233191" y="190500"/>
                    </a:lnTo>
                    <a:lnTo>
                      <a:pt x="3258210" y="228600"/>
                    </a:lnTo>
                    <a:lnTo>
                      <a:pt x="3284283" y="266700"/>
                    </a:lnTo>
                    <a:lnTo>
                      <a:pt x="3311169" y="304800"/>
                    </a:lnTo>
                    <a:lnTo>
                      <a:pt x="3338601" y="342900"/>
                    </a:lnTo>
                    <a:lnTo>
                      <a:pt x="3363341" y="393700"/>
                    </a:lnTo>
                    <a:lnTo>
                      <a:pt x="3363341" y="266700"/>
                    </a:lnTo>
                    <a:close/>
                  </a:path>
                </a:pathLst>
              </a:custGeom>
              <a:solidFill>
                <a:srgbClr val="00A2E9"/>
              </a:solidFill>
            </p:spPr>
            <p:txBody>
              <a:bodyPr wrap="square" lIns="0" tIns="0" rIns="0" bIns="0" rtlCol="0"/>
              <a:lstStyle/>
              <a:p>
                <a:endParaRPr/>
              </a:p>
            </p:txBody>
          </p:sp>
          <p:pic>
            <p:nvPicPr>
              <p:cNvPr id="221" name="object 43">
                <a:extLst>
                  <a:ext uri="{FF2B5EF4-FFF2-40B4-BE49-F238E27FC236}">
                    <a16:creationId xmlns:a16="http://schemas.microsoft.com/office/drawing/2014/main" id="{37670EDA-4A5E-BFC1-C9A5-C70E0F5D1D51}"/>
                  </a:ext>
                </a:extLst>
              </p:cNvPr>
              <p:cNvPicPr/>
              <p:nvPr/>
            </p:nvPicPr>
            <p:blipFill>
              <a:blip r:embed="rId10" cstate="print"/>
              <a:stretch>
                <a:fillRect/>
              </a:stretch>
            </p:blipFill>
            <p:spPr>
              <a:xfrm>
                <a:off x="16918776" y="5871543"/>
                <a:ext cx="64663" cy="101400"/>
              </a:xfrm>
              <a:prstGeom prst="rect">
                <a:avLst/>
              </a:prstGeom>
            </p:spPr>
          </p:pic>
          <p:sp>
            <p:nvSpPr>
              <p:cNvPr id="222" name="object 44">
                <a:extLst>
                  <a:ext uri="{FF2B5EF4-FFF2-40B4-BE49-F238E27FC236}">
                    <a16:creationId xmlns:a16="http://schemas.microsoft.com/office/drawing/2014/main" id="{F107E63B-5061-4094-7CFC-1A9FA4C09CDE}"/>
                  </a:ext>
                </a:extLst>
              </p:cNvPr>
              <p:cNvSpPr/>
              <p:nvPr/>
            </p:nvSpPr>
            <p:spPr>
              <a:xfrm>
                <a:off x="16791495" y="1046142"/>
                <a:ext cx="2292985" cy="3721100"/>
              </a:xfrm>
              <a:custGeom>
                <a:avLst/>
                <a:gdLst/>
                <a:ahLst/>
                <a:cxnLst/>
                <a:rect l="l" t="t" r="r" b="b"/>
                <a:pathLst>
                  <a:path w="2292984" h="3721100">
                    <a:moveTo>
                      <a:pt x="11976" y="3566007"/>
                    </a:moveTo>
                    <a:lnTo>
                      <a:pt x="6045" y="3593769"/>
                    </a:lnTo>
                    <a:lnTo>
                      <a:pt x="4318" y="3603066"/>
                    </a:lnTo>
                    <a:lnTo>
                      <a:pt x="825" y="3652316"/>
                    </a:lnTo>
                    <a:lnTo>
                      <a:pt x="0" y="3668725"/>
                    </a:lnTo>
                    <a:lnTo>
                      <a:pt x="1104" y="3655872"/>
                    </a:lnTo>
                    <a:lnTo>
                      <a:pt x="6781" y="3604514"/>
                    </a:lnTo>
                    <a:lnTo>
                      <a:pt x="10096" y="3578822"/>
                    </a:lnTo>
                    <a:lnTo>
                      <a:pt x="11976" y="3566007"/>
                    </a:lnTo>
                    <a:close/>
                  </a:path>
                  <a:path w="2292984" h="3721100">
                    <a:moveTo>
                      <a:pt x="104698" y="3597173"/>
                    </a:moveTo>
                    <a:lnTo>
                      <a:pt x="87287" y="3663962"/>
                    </a:lnTo>
                    <a:lnTo>
                      <a:pt x="80454" y="3694226"/>
                    </a:lnTo>
                    <a:lnTo>
                      <a:pt x="76314" y="3720782"/>
                    </a:lnTo>
                    <a:lnTo>
                      <a:pt x="81648" y="3700983"/>
                    </a:lnTo>
                    <a:lnTo>
                      <a:pt x="92887" y="3654742"/>
                    </a:lnTo>
                    <a:lnTo>
                      <a:pt x="95758" y="3641331"/>
                    </a:lnTo>
                    <a:lnTo>
                      <a:pt x="101231" y="3613200"/>
                    </a:lnTo>
                    <a:lnTo>
                      <a:pt x="104698" y="3597173"/>
                    </a:lnTo>
                    <a:close/>
                  </a:path>
                  <a:path w="2292984" h="3721100">
                    <a:moveTo>
                      <a:pt x="114731" y="3553383"/>
                    </a:moveTo>
                    <a:lnTo>
                      <a:pt x="111747" y="3565779"/>
                    </a:lnTo>
                    <a:lnTo>
                      <a:pt x="104698" y="3597173"/>
                    </a:lnTo>
                    <a:lnTo>
                      <a:pt x="107442" y="3586416"/>
                    </a:lnTo>
                    <a:lnTo>
                      <a:pt x="110032" y="3575456"/>
                    </a:lnTo>
                    <a:lnTo>
                      <a:pt x="112471" y="3564407"/>
                    </a:lnTo>
                    <a:lnTo>
                      <a:pt x="114731" y="3553383"/>
                    </a:lnTo>
                    <a:close/>
                  </a:path>
                  <a:path w="2292984" h="3721100">
                    <a:moveTo>
                      <a:pt x="312013" y="3095841"/>
                    </a:moveTo>
                    <a:lnTo>
                      <a:pt x="309092" y="3097707"/>
                    </a:lnTo>
                    <a:lnTo>
                      <a:pt x="303301" y="3106737"/>
                    </a:lnTo>
                    <a:lnTo>
                      <a:pt x="286778" y="3134372"/>
                    </a:lnTo>
                    <a:lnTo>
                      <a:pt x="295135" y="3114332"/>
                    </a:lnTo>
                    <a:lnTo>
                      <a:pt x="295249" y="3112566"/>
                    </a:lnTo>
                    <a:lnTo>
                      <a:pt x="289090" y="3125178"/>
                    </a:lnTo>
                    <a:lnTo>
                      <a:pt x="278612" y="3148241"/>
                    </a:lnTo>
                    <a:lnTo>
                      <a:pt x="266687" y="3171342"/>
                    </a:lnTo>
                    <a:lnTo>
                      <a:pt x="261721" y="3183661"/>
                    </a:lnTo>
                    <a:lnTo>
                      <a:pt x="260705" y="3189567"/>
                    </a:lnTo>
                    <a:lnTo>
                      <a:pt x="260604" y="3193389"/>
                    </a:lnTo>
                    <a:lnTo>
                      <a:pt x="251104" y="3219818"/>
                    </a:lnTo>
                    <a:lnTo>
                      <a:pt x="265150" y="3185274"/>
                    </a:lnTo>
                    <a:lnTo>
                      <a:pt x="276872" y="3163201"/>
                    </a:lnTo>
                    <a:lnTo>
                      <a:pt x="300583" y="3120402"/>
                    </a:lnTo>
                    <a:lnTo>
                      <a:pt x="309181" y="3104337"/>
                    </a:lnTo>
                    <a:lnTo>
                      <a:pt x="311962" y="3098139"/>
                    </a:lnTo>
                    <a:lnTo>
                      <a:pt x="312013" y="3095841"/>
                    </a:lnTo>
                    <a:close/>
                  </a:path>
                  <a:path w="2292984" h="3721100">
                    <a:moveTo>
                      <a:pt x="1664322" y="2538057"/>
                    </a:moveTo>
                    <a:lnTo>
                      <a:pt x="1637487" y="2539288"/>
                    </a:lnTo>
                    <a:lnTo>
                      <a:pt x="1623504" y="2540063"/>
                    </a:lnTo>
                    <a:lnTo>
                      <a:pt x="1608632" y="2541168"/>
                    </a:lnTo>
                    <a:lnTo>
                      <a:pt x="1652422" y="2538857"/>
                    </a:lnTo>
                    <a:lnTo>
                      <a:pt x="1664322" y="2538057"/>
                    </a:lnTo>
                    <a:close/>
                  </a:path>
                  <a:path w="2292984" h="3721100">
                    <a:moveTo>
                      <a:pt x="1691513" y="2390267"/>
                    </a:moveTo>
                    <a:lnTo>
                      <a:pt x="1681822" y="2389136"/>
                    </a:lnTo>
                    <a:lnTo>
                      <a:pt x="1665909" y="2388844"/>
                    </a:lnTo>
                    <a:lnTo>
                      <a:pt x="1645462" y="2389136"/>
                    </a:lnTo>
                    <a:lnTo>
                      <a:pt x="1622158" y="2389809"/>
                    </a:lnTo>
                    <a:lnTo>
                      <a:pt x="1534248" y="2394839"/>
                    </a:lnTo>
                    <a:lnTo>
                      <a:pt x="1555775" y="2394000"/>
                    </a:lnTo>
                    <a:lnTo>
                      <a:pt x="1576501" y="2394356"/>
                    </a:lnTo>
                    <a:lnTo>
                      <a:pt x="1616024" y="2395880"/>
                    </a:lnTo>
                    <a:lnTo>
                      <a:pt x="1635112" y="2396388"/>
                    </a:lnTo>
                    <a:lnTo>
                      <a:pt x="1653946" y="2395944"/>
                    </a:lnTo>
                    <a:lnTo>
                      <a:pt x="1672691" y="2394077"/>
                    </a:lnTo>
                    <a:lnTo>
                      <a:pt x="1691513" y="2390267"/>
                    </a:lnTo>
                    <a:close/>
                  </a:path>
                  <a:path w="2292984" h="3721100">
                    <a:moveTo>
                      <a:pt x="1755838" y="2296109"/>
                    </a:moveTo>
                    <a:lnTo>
                      <a:pt x="1677809" y="2293759"/>
                    </a:lnTo>
                    <a:lnTo>
                      <a:pt x="1623199" y="2290470"/>
                    </a:lnTo>
                    <a:lnTo>
                      <a:pt x="1593189" y="2286698"/>
                    </a:lnTo>
                    <a:lnTo>
                      <a:pt x="1588922" y="2282977"/>
                    </a:lnTo>
                    <a:lnTo>
                      <a:pt x="1561249" y="2288260"/>
                    </a:lnTo>
                    <a:lnTo>
                      <a:pt x="1564182" y="2291905"/>
                    </a:lnTo>
                    <a:lnTo>
                      <a:pt x="1586026" y="2294559"/>
                    </a:lnTo>
                    <a:lnTo>
                      <a:pt x="1615135" y="2296807"/>
                    </a:lnTo>
                    <a:lnTo>
                      <a:pt x="1628775" y="2298281"/>
                    </a:lnTo>
                    <a:lnTo>
                      <a:pt x="1639900" y="2299830"/>
                    </a:lnTo>
                    <a:lnTo>
                      <a:pt x="1647075" y="2301481"/>
                    </a:lnTo>
                    <a:lnTo>
                      <a:pt x="1648879" y="2303284"/>
                    </a:lnTo>
                    <a:lnTo>
                      <a:pt x="1643875" y="2305266"/>
                    </a:lnTo>
                    <a:lnTo>
                      <a:pt x="1630641" y="2307437"/>
                    </a:lnTo>
                    <a:lnTo>
                      <a:pt x="1607743" y="2310130"/>
                    </a:lnTo>
                    <a:lnTo>
                      <a:pt x="1573745" y="2313686"/>
                    </a:lnTo>
                    <a:lnTo>
                      <a:pt x="1652498" y="2311997"/>
                    </a:lnTo>
                    <a:lnTo>
                      <a:pt x="1690014" y="2310473"/>
                    </a:lnTo>
                    <a:lnTo>
                      <a:pt x="1698942" y="2308568"/>
                    </a:lnTo>
                    <a:lnTo>
                      <a:pt x="1691944" y="2305748"/>
                    </a:lnTo>
                    <a:lnTo>
                      <a:pt x="1681505" y="2302789"/>
                    </a:lnTo>
                    <a:lnTo>
                      <a:pt x="1680273" y="2299792"/>
                    </a:lnTo>
                    <a:lnTo>
                      <a:pt x="1700834" y="2297366"/>
                    </a:lnTo>
                    <a:lnTo>
                      <a:pt x="1755838" y="2296109"/>
                    </a:lnTo>
                    <a:close/>
                  </a:path>
                  <a:path w="2292984" h="3721100">
                    <a:moveTo>
                      <a:pt x="1802180" y="17500"/>
                    </a:moveTo>
                    <a:lnTo>
                      <a:pt x="1800415" y="13512"/>
                    </a:lnTo>
                    <a:lnTo>
                      <a:pt x="1797532" y="7937"/>
                    </a:lnTo>
                    <a:lnTo>
                      <a:pt x="1793036" y="0"/>
                    </a:lnTo>
                    <a:lnTo>
                      <a:pt x="1802180" y="17500"/>
                    </a:lnTo>
                    <a:close/>
                  </a:path>
                  <a:path w="2292984" h="3721100">
                    <a:moveTo>
                      <a:pt x="1811667" y="2297214"/>
                    </a:moveTo>
                    <a:lnTo>
                      <a:pt x="1755838" y="2296109"/>
                    </a:lnTo>
                    <a:lnTo>
                      <a:pt x="1782635" y="2296807"/>
                    </a:lnTo>
                    <a:lnTo>
                      <a:pt x="1811667" y="2297214"/>
                    </a:lnTo>
                    <a:close/>
                  </a:path>
                  <a:path w="2292984" h="3721100">
                    <a:moveTo>
                      <a:pt x="1848980" y="108254"/>
                    </a:moveTo>
                    <a:lnTo>
                      <a:pt x="1837575" y="85420"/>
                    </a:lnTo>
                    <a:lnTo>
                      <a:pt x="1802193" y="17500"/>
                    </a:lnTo>
                    <a:lnTo>
                      <a:pt x="1804289" y="26974"/>
                    </a:lnTo>
                    <a:lnTo>
                      <a:pt x="1798993" y="24549"/>
                    </a:lnTo>
                    <a:lnTo>
                      <a:pt x="1796186" y="23888"/>
                    </a:lnTo>
                    <a:lnTo>
                      <a:pt x="1805736" y="38722"/>
                    </a:lnTo>
                    <a:lnTo>
                      <a:pt x="1838439" y="90703"/>
                    </a:lnTo>
                    <a:lnTo>
                      <a:pt x="1848980" y="108254"/>
                    </a:lnTo>
                    <a:close/>
                  </a:path>
                  <a:path w="2292984" h="3721100">
                    <a:moveTo>
                      <a:pt x="1979650" y="2392273"/>
                    </a:moveTo>
                    <a:lnTo>
                      <a:pt x="1956384" y="2389505"/>
                    </a:lnTo>
                    <a:lnTo>
                      <a:pt x="1848650" y="2393619"/>
                    </a:lnTo>
                    <a:lnTo>
                      <a:pt x="1979650" y="2392273"/>
                    </a:lnTo>
                    <a:close/>
                  </a:path>
                  <a:path w="2292984" h="3721100">
                    <a:moveTo>
                      <a:pt x="2016226" y="1100366"/>
                    </a:moveTo>
                    <a:lnTo>
                      <a:pt x="2013305" y="1090561"/>
                    </a:lnTo>
                    <a:lnTo>
                      <a:pt x="2010321" y="1080922"/>
                    </a:lnTo>
                    <a:lnTo>
                      <a:pt x="2007235" y="1071333"/>
                    </a:lnTo>
                    <a:lnTo>
                      <a:pt x="2003983" y="1061732"/>
                    </a:lnTo>
                    <a:lnTo>
                      <a:pt x="2007476" y="1073378"/>
                    </a:lnTo>
                    <a:lnTo>
                      <a:pt x="2010613" y="1083411"/>
                    </a:lnTo>
                    <a:lnTo>
                      <a:pt x="2013496" y="1092276"/>
                    </a:lnTo>
                    <a:lnTo>
                      <a:pt x="2016226" y="1100366"/>
                    </a:lnTo>
                    <a:close/>
                  </a:path>
                  <a:path w="2292984" h="3721100">
                    <a:moveTo>
                      <a:pt x="2051850" y="2040661"/>
                    </a:moveTo>
                    <a:lnTo>
                      <a:pt x="2049780" y="1979612"/>
                    </a:lnTo>
                    <a:lnTo>
                      <a:pt x="2047049" y="1930844"/>
                    </a:lnTo>
                    <a:lnTo>
                      <a:pt x="2038210" y="1893404"/>
                    </a:lnTo>
                    <a:lnTo>
                      <a:pt x="2038299" y="1986610"/>
                    </a:lnTo>
                    <a:lnTo>
                      <a:pt x="2039150" y="2041359"/>
                    </a:lnTo>
                    <a:lnTo>
                      <a:pt x="2039353" y="2075192"/>
                    </a:lnTo>
                    <a:lnTo>
                      <a:pt x="2040051" y="2105761"/>
                    </a:lnTo>
                    <a:lnTo>
                      <a:pt x="2041131" y="2132012"/>
                    </a:lnTo>
                    <a:lnTo>
                      <a:pt x="2042528" y="2152916"/>
                    </a:lnTo>
                    <a:lnTo>
                      <a:pt x="2045500" y="2113381"/>
                    </a:lnTo>
                    <a:lnTo>
                      <a:pt x="2046617" y="2135555"/>
                    </a:lnTo>
                    <a:lnTo>
                      <a:pt x="2047468" y="2157717"/>
                    </a:lnTo>
                    <a:lnTo>
                      <a:pt x="2048725" y="2213368"/>
                    </a:lnTo>
                    <a:lnTo>
                      <a:pt x="2051583" y="2257831"/>
                    </a:lnTo>
                    <a:lnTo>
                      <a:pt x="2050567" y="2216594"/>
                    </a:lnTo>
                    <a:lnTo>
                      <a:pt x="2051786" y="2159406"/>
                    </a:lnTo>
                    <a:lnTo>
                      <a:pt x="2051850" y="2040661"/>
                    </a:lnTo>
                    <a:close/>
                  </a:path>
                  <a:path w="2292984" h="3721100">
                    <a:moveTo>
                      <a:pt x="2097862" y="1551698"/>
                    </a:moveTo>
                    <a:lnTo>
                      <a:pt x="2092985" y="1489659"/>
                    </a:lnTo>
                    <a:lnTo>
                      <a:pt x="2085619" y="1434287"/>
                    </a:lnTo>
                    <a:lnTo>
                      <a:pt x="2075611" y="1395120"/>
                    </a:lnTo>
                    <a:lnTo>
                      <a:pt x="2081199" y="1436573"/>
                    </a:lnTo>
                    <a:lnTo>
                      <a:pt x="2086762" y="1475320"/>
                    </a:lnTo>
                    <a:lnTo>
                      <a:pt x="2091918" y="1513179"/>
                    </a:lnTo>
                    <a:lnTo>
                      <a:pt x="2097862" y="1551698"/>
                    </a:lnTo>
                    <a:close/>
                  </a:path>
                  <a:path w="2292984" h="3721100">
                    <a:moveTo>
                      <a:pt x="2154415" y="2537510"/>
                    </a:moveTo>
                    <a:lnTo>
                      <a:pt x="2077199" y="2536710"/>
                    </a:lnTo>
                    <a:lnTo>
                      <a:pt x="1949589" y="2533624"/>
                    </a:lnTo>
                    <a:lnTo>
                      <a:pt x="1907540" y="2531376"/>
                    </a:lnTo>
                    <a:lnTo>
                      <a:pt x="1873859" y="2525699"/>
                    </a:lnTo>
                    <a:lnTo>
                      <a:pt x="1874634" y="2523096"/>
                    </a:lnTo>
                    <a:lnTo>
                      <a:pt x="1836534" y="2522512"/>
                    </a:lnTo>
                    <a:lnTo>
                      <a:pt x="1790738" y="2523210"/>
                    </a:lnTo>
                    <a:lnTo>
                      <a:pt x="1745881" y="2527312"/>
                    </a:lnTo>
                    <a:lnTo>
                      <a:pt x="1729435" y="2530195"/>
                    </a:lnTo>
                    <a:lnTo>
                      <a:pt x="1712442" y="2532913"/>
                    </a:lnTo>
                    <a:lnTo>
                      <a:pt x="1691779" y="2535517"/>
                    </a:lnTo>
                    <a:lnTo>
                      <a:pt x="1664322" y="2538057"/>
                    </a:lnTo>
                    <a:lnTo>
                      <a:pt x="1692897" y="2536787"/>
                    </a:lnTo>
                    <a:lnTo>
                      <a:pt x="1754403" y="2535796"/>
                    </a:lnTo>
                    <a:lnTo>
                      <a:pt x="1939950" y="2537726"/>
                    </a:lnTo>
                    <a:lnTo>
                      <a:pt x="2087460" y="2538234"/>
                    </a:lnTo>
                    <a:lnTo>
                      <a:pt x="2120163" y="2538107"/>
                    </a:lnTo>
                    <a:lnTo>
                      <a:pt x="2154415" y="2537510"/>
                    </a:lnTo>
                    <a:close/>
                  </a:path>
                  <a:path w="2292984" h="3721100">
                    <a:moveTo>
                      <a:pt x="2264918" y="1848396"/>
                    </a:moveTo>
                    <a:lnTo>
                      <a:pt x="2264880" y="1818157"/>
                    </a:lnTo>
                    <a:lnTo>
                      <a:pt x="2264257" y="1800021"/>
                    </a:lnTo>
                    <a:lnTo>
                      <a:pt x="2261463" y="1764487"/>
                    </a:lnTo>
                    <a:lnTo>
                      <a:pt x="2260193" y="1750237"/>
                    </a:lnTo>
                    <a:lnTo>
                      <a:pt x="2260485" y="1762112"/>
                    </a:lnTo>
                    <a:lnTo>
                      <a:pt x="2260435" y="1774558"/>
                    </a:lnTo>
                    <a:lnTo>
                      <a:pt x="2253831" y="1811439"/>
                    </a:lnTo>
                    <a:lnTo>
                      <a:pt x="2251392" y="1806981"/>
                    </a:lnTo>
                    <a:lnTo>
                      <a:pt x="2253704" y="1823516"/>
                    </a:lnTo>
                    <a:lnTo>
                      <a:pt x="2256548" y="1838769"/>
                    </a:lnTo>
                    <a:lnTo>
                      <a:pt x="2259520" y="1849996"/>
                    </a:lnTo>
                    <a:lnTo>
                      <a:pt x="2262200" y="1854466"/>
                    </a:lnTo>
                    <a:lnTo>
                      <a:pt x="2263787" y="1854593"/>
                    </a:lnTo>
                    <a:lnTo>
                      <a:pt x="2264918" y="1848396"/>
                    </a:lnTo>
                    <a:close/>
                  </a:path>
                  <a:path w="2292984" h="3721100">
                    <a:moveTo>
                      <a:pt x="2292654" y="2213318"/>
                    </a:moveTo>
                    <a:lnTo>
                      <a:pt x="2292439" y="2210117"/>
                    </a:lnTo>
                    <a:lnTo>
                      <a:pt x="2291905" y="2217648"/>
                    </a:lnTo>
                    <a:lnTo>
                      <a:pt x="2286457" y="2290673"/>
                    </a:lnTo>
                    <a:lnTo>
                      <a:pt x="2282914" y="2329027"/>
                    </a:lnTo>
                    <a:lnTo>
                      <a:pt x="2280361" y="2352751"/>
                    </a:lnTo>
                    <a:lnTo>
                      <a:pt x="2277719" y="2373884"/>
                    </a:lnTo>
                    <a:lnTo>
                      <a:pt x="2275078" y="2391460"/>
                    </a:lnTo>
                    <a:lnTo>
                      <a:pt x="2277897" y="2387066"/>
                    </a:lnTo>
                    <a:lnTo>
                      <a:pt x="2285593" y="2326919"/>
                    </a:lnTo>
                    <a:lnTo>
                      <a:pt x="2289048" y="2284996"/>
                    </a:lnTo>
                    <a:lnTo>
                      <a:pt x="2291550" y="2244801"/>
                    </a:lnTo>
                    <a:lnTo>
                      <a:pt x="2292273" y="2229828"/>
                    </a:lnTo>
                    <a:lnTo>
                      <a:pt x="2292654" y="2213318"/>
                    </a:lnTo>
                    <a:close/>
                  </a:path>
                </a:pathLst>
              </a:custGeom>
              <a:solidFill>
                <a:srgbClr val="00A2E9"/>
              </a:solidFill>
            </p:spPr>
            <p:txBody>
              <a:bodyPr wrap="square" lIns="0" tIns="0" rIns="0" bIns="0" rtlCol="0"/>
              <a:lstStyle/>
              <a:p>
                <a:endParaRPr/>
              </a:p>
            </p:txBody>
          </p:sp>
          <p:pic>
            <p:nvPicPr>
              <p:cNvPr id="223" name="object 45">
                <a:extLst>
                  <a:ext uri="{FF2B5EF4-FFF2-40B4-BE49-F238E27FC236}">
                    <a16:creationId xmlns:a16="http://schemas.microsoft.com/office/drawing/2014/main" id="{3B632BF8-984A-4C31-472B-3B5A1CECB38A}"/>
                  </a:ext>
                </a:extLst>
              </p:cNvPr>
              <p:cNvPicPr/>
              <p:nvPr/>
            </p:nvPicPr>
            <p:blipFill>
              <a:blip r:embed="rId11" cstate="print"/>
              <a:stretch>
                <a:fillRect/>
              </a:stretch>
            </p:blipFill>
            <p:spPr>
              <a:xfrm>
                <a:off x="18263185" y="603464"/>
                <a:ext cx="87662" cy="117472"/>
              </a:xfrm>
              <a:prstGeom prst="rect">
                <a:avLst/>
              </a:prstGeom>
            </p:spPr>
          </p:pic>
          <p:pic>
            <p:nvPicPr>
              <p:cNvPr id="224" name="object 46">
                <a:extLst>
                  <a:ext uri="{FF2B5EF4-FFF2-40B4-BE49-F238E27FC236}">
                    <a16:creationId xmlns:a16="http://schemas.microsoft.com/office/drawing/2014/main" id="{BB8450AA-C65D-3F05-2536-FC58D33C9C5A}"/>
                  </a:ext>
                </a:extLst>
              </p:cNvPr>
              <p:cNvPicPr/>
              <p:nvPr/>
            </p:nvPicPr>
            <p:blipFill>
              <a:blip r:embed="rId12" cstate="print"/>
              <a:stretch>
                <a:fillRect/>
              </a:stretch>
            </p:blipFill>
            <p:spPr>
              <a:xfrm>
                <a:off x="18170132" y="871684"/>
                <a:ext cx="92676" cy="142233"/>
              </a:xfrm>
              <a:prstGeom prst="rect">
                <a:avLst/>
              </a:prstGeom>
            </p:spPr>
          </p:pic>
          <p:pic>
            <p:nvPicPr>
              <p:cNvPr id="225" name="object 47">
                <a:extLst>
                  <a:ext uri="{FF2B5EF4-FFF2-40B4-BE49-F238E27FC236}">
                    <a16:creationId xmlns:a16="http://schemas.microsoft.com/office/drawing/2014/main" id="{332C2BD8-6057-255D-FFEF-740D0AE8C6E8}"/>
                  </a:ext>
                </a:extLst>
              </p:cNvPr>
              <p:cNvPicPr/>
              <p:nvPr/>
            </p:nvPicPr>
            <p:blipFill>
              <a:blip r:embed="rId13" cstate="print"/>
              <a:stretch>
                <a:fillRect/>
              </a:stretch>
            </p:blipFill>
            <p:spPr>
              <a:xfrm>
                <a:off x="17761871" y="44439"/>
                <a:ext cx="102740" cy="88489"/>
              </a:xfrm>
              <a:prstGeom prst="rect">
                <a:avLst/>
              </a:prstGeom>
            </p:spPr>
          </p:pic>
          <p:sp>
            <p:nvSpPr>
              <p:cNvPr id="226" name="object 48">
                <a:extLst>
                  <a:ext uri="{FF2B5EF4-FFF2-40B4-BE49-F238E27FC236}">
                    <a16:creationId xmlns:a16="http://schemas.microsoft.com/office/drawing/2014/main" id="{99A10E0D-393B-AADF-890B-1318B0D7AC3A}"/>
                  </a:ext>
                </a:extLst>
              </p:cNvPr>
              <p:cNvSpPr/>
              <p:nvPr/>
            </p:nvSpPr>
            <p:spPr>
              <a:xfrm>
                <a:off x="19236956" y="5"/>
                <a:ext cx="770255" cy="3579495"/>
              </a:xfrm>
              <a:custGeom>
                <a:avLst/>
                <a:gdLst/>
                <a:ahLst/>
                <a:cxnLst/>
                <a:rect l="l" t="t" r="r" b="b"/>
                <a:pathLst>
                  <a:path w="770255" h="3579495">
                    <a:moveTo>
                      <a:pt x="101536" y="2333244"/>
                    </a:moveTo>
                    <a:lnTo>
                      <a:pt x="85991" y="2283002"/>
                    </a:lnTo>
                    <a:lnTo>
                      <a:pt x="77889" y="2257983"/>
                    </a:lnTo>
                    <a:lnTo>
                      <a:pt x="43802" y="2158479"/>
                    </a:lnTo>
                    <a:lnTo>
                      <a:pt x="34556" y="2133892"/>
                    </a:lnTo>
                    <a:lnTo>
                      <a:pt x="38620" y="2155494"/>
                    </a:lnTo>
                    <a:lnTo>
                      <a:pt x="27762" y="2134743"/>
                    </a:lnTo>
                    <a:lnTo>
                      <a:pt x="11658" y="2099094"/>
                    </a:lnTo>
                    <a:lnTo>
                      <a:pt x="0" y="2076030"/>
                    </a:lnTo>
                    <a:lnTo>
                      <a:pt x="22453" y="2136152"/>
                    </a:lnTo>
                    <a:lnTo>
                      <a:pt x="33451" y="2166289"/>
                    </a:lnTo>
                    <a:lnTo>
                      <a:pt x="64338" y="2257488"/>
                    </a:lnTo>
                    <a:lnTo>
                      <a:pt x="74282" y="2288006"/>
                    </a:lnTo>
                    <a:lnTo>
                      <a:pt x="83629" y="2318715"/>
                    </a:lnTo>
                    <a:lnTo>
                      <a:pt x="87680" y="2320848"/>
                    </a:lnTo>
                    <a:lnTo>
                      <a:pt x="93141" y="2327376"/>
                    </a:lnTo>
                    <a:lnTo>
                      <a:pt x="98323" y="2333206"/>
                    </a:lnTo>
                    <a:lnTo>
                      <a:pt x="101536" y="2333244"/>
                    </a:lnTo>
                    <a:close/>
                  </a:path>
                  <a:path w="770255" h="3579495">
                    <a:moveTo>
                      <a:pt x="130695" y="2482989"/>
                    </a:moveTo>
                    <a:lnTo>
                      <a:pt x="104152" y="2385999"/>
                    </a:lnTo>
                    <a:lnTo>
                      <a:pt x="83629" y="2318715"/>
                    </a:lnTo>
                    <a:lnTo>
                      <a:pt x="82524" y="2323109"/>
                    </a:lnTo>
                    <a:lnTo>
                      <a:pt x="83947" y="2335199"/>
                    </a:lnTo>
                    <a:lnTo>
                      <a:pt x="88696" y="2357386"/>
                    </a:lnTo>
                    <a:lnTo>
                      <a:pt x="97574" y="2392070"/>
                    </a:lnTo>
                    <a:lnTo>
                      <a:pt x="100177" y="2395829"/>
                    </a:lnTo>
                    <a:lnTo>
                      <a:pt x="103835" y="2404097"/>
                    </a:lnTo>
                    <a:lnTo>
                      <a:pt x="111569" y="2423655"/>
                    </a:lnTo>
                    <a:lnTo>
                      <a:pt x="130695" y="2482989"/>
                    </a:lnTo>
                    <a:close/>
                  </a:path>
                  <a:path w="770255" h="3579495">
                    <a:moveTo>
                      <a:pt x="136906" y="2512199"/>
                    </a:moveTo>
                    <a:lnTo>
                      <a:pt x="134886" y="2499588"/>
                    </a:lnTo>
                    <a:lnTo>
                      <a:pt x="130695" y="2486888"/>
                    </a:lnTo>
                    <a:lnTo>
                      <a:pt x="136906" y="2512199"/>
                    </a:lnTo>
                    <a:close/>
                  </a:path>
                  <a:path w="770255" h="3579495">
                    <a:moveTo>
                      <a:pt x="257340" y="2965119"/>
                    </a:moveTo>
                    <a:lnTo>
                      <a:pt x="247408" y="2888970"/>
                    </a:lnTo>
                    <a:lnTo>
                      <a:pt x="235343" y="2802636"/>
                    </a:lnTo>
                    <a:lnTo>
                      <a:pt x="257340" y="2965119"/>
                    </a:lnTo>
                    <a:close/>
                  </a:path>
                  <a:path w="770255" h="3579495">
                    <a:moveTo>
                      <a:pt x="337781" y="2396401"/>
                    </a:moveTo>
                    <a:lnTo>
                      <a:pt x="325793" y="2359215"/>
                    </a:lnTo>
                    <a:lnTo>
                      <a:pt x="317017" y="2330386"/>
                    </a:lnTo>
                    <a:lnTo>
                      <a:pt x="307378" y="2301798"/>
                    </a:lnTo>
                    <a:lnTo>
                      <a:pt x="314528" y="2324709"/>
                    </a:lnTo>
                    <a:lnTo>
                      <a:pt x="317957" y="2336203"/>
                    </a:lnTo>
                    <a:lnTo>
                      <a:pt x="321183" y="2347760"/>
                    </a:lnTo>
                    <a:lnTo>
                      <a:pt x="326669" y="2364829"/>
                    </a:lnTo>
                    <a:lnTo>
                      <a:pt x="337781" y="2396401"/>
                    </a:lnTo>
                    <a:close/>
                  </a:path>
                  <a:path w="770255" h="3579495">
                    <a:moveTo>
                      <a:pt x="402348" y="2863291"/>
                    </a:moveTo>
                    <a:lnTo>
                      <a:pt x="398145" y="2807716"/>
                    </a:lnTo>
                    <a:lnTo>
                      <a:pt x="389191" y="2748191"/>
                    </a:lnTo>
                    <a:lnTo>
                      <a:pt x="382866" y="2716225"/>
                    </a:lnTo>
                    <a:lnTo>
                      <a:pt x="386461" y="2741155"/>
                    </a:lnTo>
                    <a:lnTo>
                      <a:pt x="393750" y="2795968"/>
                    </a:lnTo>
                    <a:lnTo>
                      <a:pt x="402348" y="2863291"/>
                    </a:lnTo>
                    <a:close/>
                  </a:path>
                  <a:path w="770255" h="3579495">
                    <a:moveTo>
                      <a:pt x="417398" y="2553170"/>
                    </a:moveTo>
                    <a:lnTo>
                      <a:pt x="417309" y="2544749"/>
                    </a:lnTo>
                    <a:lnTo>
                      <a:pt x="411175" y="2527033"/>
                    </a:lnTo>
                    <a:lnTo>
                      <a:pt x="414591" y="2540698"/>
                    </a:lnTo>
                    <a:lnTo>
                      <a:pt x="416090" y="2547086"/>
                    </a:lnTo>
                    <a:lnTo>
                      <a:pt x="417398" y="2553170"/>
                    </a:lnTo>
                    <a:close/>
                  </a:path>
                  <a:path w="770255" h="3579495">
                    <a:moveTo>
                      <a:pt x="425577" y="1685467"/>
                    </a:moveTo>
                    <a:lnTo>
                      <a:pt x="425297" y="1676565"/>
                    </a:lnTo>
                    <a:lnTo>
                      <a:pt x="423837" y="1664906"/>
                    </a:lnTo>
                    <a:lnTo>
                      <a:pt x="415632" y="1619046"/>
                    </a:lnTo>
                    <a:lnTo>
                      <a:pt x="410654" y="1593621"/>
                    </a:lnTo>
                    <a:lnTo>
                      <a:pt x="409257" y="1585214"/>
                    </a:lnTo>
                    <a:lnTo>
                      <a:pt x="417258" y="1646186"/>
                    </a:lnTo>
                    <a:lnTo>
                      <a:pt x="422313" y="1679067"/>
                    </a:lnTo>
                    <a:lnTo>
                      <a:pt x="424307" y="1691043"/>
                    </a:lnTo>
                    <a:lnTo>
                      <a:pt x="425577" y="1685467"/>
                    </a:lnTo>
                    <a:close/>
                  </a:path>
                  <a:path w="770255" h="3579495">
                    <a:moveTo>
                      <a:pt x="439978" y="3350488"/>
                    </a:moveTo>
                    <a:lnTo>
                      <a:pt x="438785" y="3350488"/>
                    </a:lnTo>
                    <a:lnTo>
                      <a:pt x="435267" y="3363188"/>
                    </a:lnTo>
                    <a:lnTo>
                      <a:pt x="439978" y="3350488"/>
                    </a:lnTo>
                    <a:close/>
                  </a:path>
                  <a:path w="770255" h="3579495">
                    <a:moveTo>
                      <a:pt x="455968" y="3317290"/>
                    </a:moveTo>
                    <a:lnTo>
                      <a:pt x="449402" y="3325088"/>
                    </a:lnTo>
                    <a:lnTo>
                      <a:pt x="439978" y="3350488"/>
                    </a:lnTo>
                    <a:lnTo>
                      <a:pt x="442734" y="3350488"/>
                    </a:lnTo>
                    <a:lnTo>
                      <a:pt x="447090" y="3337788"/>
                    </a:lnTo>
                    <a:lnTo>
                      <a:pt x="451789" y="3325088"/>
                    </a:lnTo>
                    <a:lnTo>
                      <a:pt x="455968" y="3317290"/>
                    </a:lnTo>
                    <a:close/>
                  </a:path>
                  <a:path w="770255" h="3579495">
                    <a:moveTo>
                      <a:pt x="462127" y="3305810"/>
                    </a:moveTo>
                    <a:lnTo>
                      <a:pt x="455968" y="3317290"/>
                    </a:lnTo>
                    <a:lnTo>
                      <a:pt x="460095" y="3312388"/>
                    </a:lnTo>
                    <a:lnTo>
                      <a:pt x="462127" y="3305810"/>
                    </a:lnTo>
                    <a:close/>
                  </a:path>
                  <a:path w="770255" h="3579495">
                    <a:moveTo>
                      <a:pt x="466775" y="602424"/>
                    </a:moveTo>
                    <a:lnTo>
                      <a:pt x="455053" y="574548"/>
                    </a:lnTo>
                    <a:lnTo>
                      <a:pt x="442239" y="546036"/>
                    </a:lnTo>
                    <a:lnTo>
                      <a:pt x="428396" y="516483"/>
                    </a:lnTo>
                    <a:lnTo>
                      <a:pt x="413588" y="485444"/>
                    </a:lnTo>
                    <a:lnTo>
                      <a:pt x="453872" y="573011"/>
                    </a:lnTo>
                    <a:lnTo>
                      <a:pt x="466775" y="602424"/>
                    </a:lnTo>
                    <a:close/>
                  </a:path>
                  <a:path w="770255" h="3579495">
                    <a:moveTo>
                      <a:pt x="495338" y="687920"/>
                    </a:moveTo>
                    <a:lnTo>
                      <a:pt x="461695" y="614730"/>
                    </a:lnTo>
                    <a:lnTo>
                      <a:pt x="444500" y="578332"/>
                    </a:lnTo>
                    <a:lnTo>
                      <a:pt x="426529" y="542302"/>
                    </a:lnTo>
                    <a:lnTo>
                      <a:pt x="436118" y="552983"/>
                    </a:lnTo>
                    <a:lnTo>
                      <a:pt x="431114" y="542302"/>
                    </a:lnTo>
                    <a:lnTo>
                      <a:pt x="419595" y="517690"/>
                    </a:lnTo>
                    <a:lnTo>
                      <a:pt x="415290" y="508508"/>
                    </a:lnTo>
                    <a:lnTo>
                      <a:pt x="410108" y="497370"/>
                    </a:lnTo>
                    <a:lnTo>
                      <a:pt x="404825" y="486283"/>
                    </a:lnTo>
                    <a:lnTo>
                      <a:pt x="399402" y="475259"/>
                    </a:lnTo>
                    <a:lnTo>
                      <a:pt x="380911" y="438962"/>
                    </a:lnTo>
                    <a:lnTo>
                      <a:pt x="371551" y="420522"/>
                    </a:lnTo>
                    <a:lnTo>
                      <a:pt x="360387" y="398640"/>
                    </a:lnTo>
                    <a:lnTo>
                      <a:pt x="349084" y="376834"/>
                    </a:lnTo>
                    <a:lnTo>
                      <a:pt x="357809" y="403720"/>
                    </a:lnTo>
                    <a:lnTo>
                      <a:pt x="364591" y="424281"/>
                    </a:lnTo>
                    <a:lnTo>
                      <a:pt x="367118" y="436638"/>
                    </a:lnTo>
                    <a:lnTo>
                      <a:pt x="363143" y="438962"/>
                    </a:lnTo>
                    <a:lnTo>
                      <a:pt x="343979" y="399338"/>
                    </a:lnTo>
                    <a:lnTo>
                      <a:pt x="328320" y="368134"/>
                    </a:lnTo>
                    <a:lnTo>
                      <a:pt x="307213" y="325907"/>
                    </a:lnTo>
                    <a:lnTo>
                      <a:pt x="290893" y="282359"/>
                    </a:lnTo>
                    <a:lnTo>
                      <a:pt x="285699" y="267868"/>
                    </a:lnTo>
                    <a:lnTo>
                      <a:pt x="247180" y="189141"/>
                    </a:lnTo>
                    <a:lnTo>
                      <a:pt x="221094" y="147675"/>
                    </a:lnTo>
                    <a:lnTo>
                      <a:pt x="194602" y="106464"/>
                    </a:lnTo>
                    <a:lnTo>
                      <a:pt x="167601" y="65570"/>
                    </a:lnTo>
                    <a:lnTo>
                      <a:pt x="140004" y="25069"/>
                    </a:lnTo>
                    <a:lnTo>
                      <a:pt x="122288" y="0"/>
                    </a:lnTo>
                    <a:lnTo>
                      <a:pt x="110528" y="0"/>
                    </a:lnTo>
                    <a:lnTo>
                      <a:pt x="112471" y="2997"/>
                    </a:lnTo>
                    <a:lnTo>
                      <a:pt x="119037" y="13716"/>
                    </a:lnTo>
                    <a:lnTo>
                      <a:pt x="124688" y="23164"/>
                    </a:lnTo>
                    <a:lnTo>
                      <a:pt x="129374" y="31254"/>
                    </a:lnTo>
                    <a:lnTo>
                      <a:pt x="133032" y="37896"/>
                    </a:lnTo>
                    <a:lnTo>
                      <a:pt x="110883" y="7073"/>
                    </a:lnTo>
                    <a:lnTo>
                      <a:pt x="105435" y="0"/>
                    </a:lnTo>
                    <a:lnTo>
                      <a:pt x="79679" y="0"/>
                    </a:lnTo>
                    <a:lnTo>
                      <a:pt x="87350" y="10668"/>
                    </a:lnTo>
                    <a:lnTo>
                      <a:pt x="116865" y="53162"/>
                    </a:lnTo>
                    <a:lnTo>
                      <a:pt x="145707" y="96050"/>
                    </a:lnTo>
                    <a:lnTo>
                      <a:pt x="173939" y="139344"/>
                    </a:lnTo>
                    <a:lnTo>
                      <a:pt x="199085" y="179146"/>
                    </a:lnTo>
                    <a:lnTo>
                      <a:pt x="223812" y="219341"/>
                    </a:lnTo>
                    <a:lnTo>
                      <a:pt x="248158" y="259981"/>
                    </a:lnTo>
                    <a:lnTo>
                      <a:pt x="272161" y="301078"/>
                    </a:lnTo>
                    <a:lnTo>
                      <a:pt x="295821" y="342696"/>
                    </a:lnTo>
                    <a:lnTo>
                      <a:pt x="319189" y="384860"/>
                    </a:lnTo>
                    <a:lnTo>
                      <a:pt x="342252" y="427621"/>
                    </a:lnTo>
                    <a:lnTo>
                      <a:pt x="365061" y="471017"/>
                    </a:lnTo>
                    <a:lnTo>
                      <a:pt x="387642" y="515073"/>
                    </a:lnTo>
                    <a:lnTo>
                      <a:pt x="410006" y="559841"/>
                    </a:lnTo>
                    <a:lnTo>
                      <a:pt x="432181" y="605370"/>
                    </a:lnTo>
                    <a:lnTo>
                      <a:pt x="407784" y="543801"/>
                    </a:lnTo>
                    <a:lnTo>
                      <a:pt x="398780" y="517690"/>
                    </a:lnTo>
                    <a:lnTo>
                      <a:pt x="401993" y="519569"/>
                    </a:lnTo>
                    <a:lnTo>
                      <a:pt x="414312" y="541934"/>
                    </a:lnTo>
                    <a:lnTo>
                      <a:pt x="432549" y="577316"/>
                    </a:lnTo>
                    <a:lnTo>
                      <a:pt x="457504" y="628916"/>
                    </a:lnTo>
                    <a:lnTo>
                      <a:pt x="479920" y="674611"/>
                    </a:lnTo>
                    <a:lnTo>
                      <a:pt x="494347" y="699312"/>
                    </a:lnTo>
                    <a:lnTo>
                      <a:pt x="495338" y="687920"/>
                    </a:lnTo>
                    <a:close/>
                  </a:path>
                  <a:path w="770255" h="3579495">
                    <a:moveTo>
                      <a:pt x="499491" y="2323541"/>
                    </a:moveTo>
                    <a:lnTo>
                      <a:pt x="497154" y="2334349"/>
                    </a:lnTo>
                    <a:lnTo>
                      <a:pt x="496595" y="2345309"/>
                    </a:lnTo>
                    <a:lnTo>
                      <a:pt x="496900" y="2345944"/>
                    </a:lnTo>
                    <a:lnTo>
                      <a:pt x="496989" y="2368245"/>
                    </a:lnTo>
                    <a:lnTo>
                      <a:pt x="496722" y="2375827"/>
                    </a:lnTo>
                    <a:lnTo>
                      <a:pt x="496582" y="2383675"/>
                    </a:lnTo>
                    <a:lnTo>
                      <a:pt x="498411" y="2379878"/>
                    </a:lnTo>
                    <a:lnTo>
                      <a:pt x="498754" y="2364257"/>
                    </a:lnTo>
                    <a:lnTo>
                      <a:pt x="498665" y="2342692"/>
                    </a:lnTo>
                    <a:lnTo>
                      <a:pt x="499491" y="2323541"/>
                    </a:lnTo>
                    <a:close/>
                  </a:path>
                  <a:path w="770255" h="3579495">
                    <a:moveTo>
                      <a:pt x="504812" y="1764969"/>
                    </a:moveTo>
                    <a:lnTo>
                      <a:pt x="495300" y="1681149"/>
                    </a:lnTo>
                    <a:lnTo>
                      <a:pt x="489280" y="1631823"/>
                    </a:lnTo>
                    <a:lnTo>
                      <a:pt x="482282" y="1578876"/>
                    </a:lnTo>
                    <a:lnTo>
                      <a:pt x="474205" y="1523288"/>
                    </a:lnTo>
                    <a:lnTo>
                      <a:pt x="464959" y="1466075"/>
                    </a:lnTo>
                    <a:lnTo>
                      <a:pt x="457238" y="1422679"/>
                    </a:lnTo>
                    <a:lnTo>
                      <a:pt x="448703" y="1379410"/>
                    </a:lnTo>
                    <a:lnTo>
                      <a:pt x="429704" y="1294815"/>
                    </a:lnTo>
                    <a:lnTo>
                      <a:pt x="418807" y="1254467"/>
                    </a:lnTo>
                    <a:lnTo>
                      <a:pt x="407860" y="1215809"/>
                    </a:lnTo>
                    <a:lnTo>
                      <a:pt x="396544" y="1179334"/>
                    </a:lnTo>
                    <a:lnTo>
                      <a:pt x="360629" y="1101712"/>
                    </a:lnTo>
                    <a:lnTo>
                      <a:pt x="345973" y="1096670"/>
                    </a:lnTo>
                    <a:lnTo>
                      <a:pt x="335254" y="1110081"/>
                    </a:lnTo>
                    <a:lnTo>
                      <a:pt x="323189" y="1121549"/>
                    </a:lnTo>
                    <a:lnTo>
                      <a:pt x="336169" y="1179525"/>
                    </a:lnTo>
                    <a:lnTo>
                      <a:pt x="341820" y="1201026"/>
                    </a:lnTo>
                    <a:lnTo>
                      <a:pt x="356539" y="1260856"/>
                    </a:lnTo>
                    <a:lnTo>
                      <a:pt x="380009" y="1351013"/>
                    </a:lnTo>
                    <a:lnTo>
                      <a:pt x="393522" y="1390650"/>
                    </a:lnTo>
                    <a:lnTo>
                      <a:pt x="396735" y="1394714"/>
                    </a:lnTo>
                    <a:lnTo>
                      <a:pt x="393814" y="1366710"/>
                    </a:lnTo>
                    <a:lnTo>
                      <a:pt x="396201" y="1365745"/>
                    </a:lnTo>
                    <a:lnTo>
                      <a:pt x="401713" y="1381277"/>
                    </a:lnTo>
                    <a:lnTo>
                      <a:pt x="408190" y="1402727"/>
                    </a:lnTo>
                    <a:lnTo>
                      <a:pt x="412965" y="1419593"/>
                    </a:lnTo>
                    <a:lnTo>
                      <a:pt x="414312" y="1422946"/>
                    </a:lnTo>
                    <a:lnTo>
                      <a:pt x="406742" y="1371269"/>
                    </a:lnTo>
                    <a:lnTo>
                      <a:pt x="399796" y="1335532"/>
                    </a:lnTo>
                    <a:lnTo>
                      <a:pt x="402463" y="1333093"/>
                    </a:lnTo>
                    <a:lnTo>
                      <a:pt x="421551" y="1380744"/>
                    </a:lnTo>
                    <a:lnTo>
                      <a:pt x="433463" y="1427099"/>
                    </a:lnTo>
                    <a:lnTo>
                      <a:pt x="444347" y="1482229"/>
                    </a:lnTo>
                    <a:lnTo>
                      <a:pt x="450062" y="1521472"/>
                    </a:lnTo>
                    <a:lnTo>
                      <a:pt x="443115" y="1503629"/>
                    </a:lnTo>
                    <a:lnTo>
                      <a:pt x="436016" y="1476387"/>
                    </a:lnTo>
                    <a:lnTo>
                      <a:pt x="431241" y="1462798"/>
                    </a:lnTo>
                    <a:lnTo>
                      <a:pt x="431215" y="1485900"/>
                    </a:lnTo>
                    <a:lnTo>
                      <a:pt x="434987" y="1498130"/>
                    </a:lnTo>
                    <a:lnTo>
                      <a:pt x="438111" y="1509433"/>
                    </a:lnTo>
                    <a:lnTo>
                      <a:pt x="440690" y="1519770"/>
                    </a:lnTo>
                    <a:lnTo>
                      <a:pt x="448652" y="1556029"/>
                    </a:lnTo>
                    <a:lnTo>
                      <a:pt x="450596" y="1562912"/>
                    </a:lnTo>
                    <a:lnTo>
                      <a:pt x="452374" y="1565224"/>
                    </a:lnTo>
                    <a:lnTo>
                      <a:pt x="454317" y="1562823"/>
                    </a:lnTo>
                    <a:lnTo>
                      <a:pt x="456819" y="1555534"/>
                    </a:lnTo>
                    <a:lnTo>
                      <a:pt x="472503" y="1626222"/>
                    </a:lnTo>
                    <a:lnTo>
                      <a:pt x="478485" y="1651990"/>
                    </a:lnTo>
                    <a:lnTo>
                      <a:pt x="494690" y="1714804"/>
                    </a:lnTo>
                    <a:lnTo>
                      <a:pt x="499579" y="1737715"/>
                    </a:lnTo>
                    <a:lnTo>
                      <a:pt x="504812" y="1764969"/>
                    </a:lnTo>
                    <a:close/>
                  </a:path>
                  <a:path w="770255" h="3579495">
                    <a:moveTo>
                      <a:pt x="514845" y="1827644"/>
                    </a:moveTo>
                    <a:lnTo>
                      <a:pt x="512305" y="1809470"/>
                    </a:lnTo>
                    <a:lnTo>
                      <a:pt x="509739" y="1793265"/>
                    </a:lnTo>
                    <a:lnTo>
                      <a:pt x="504812" y="1764982"/>
                    </a:lnTo>
                    <a:lnTo>
                      <a:pt x="507288" y="1784184"/>
                    </a:lnTo>
                    <a:lnTo>
                      <a:pt x="509854" y="1801126"/>
                    </a:lnTo>
                    <a:lnTo>
                      <a:pt x="512406" y="1815668"/>
                    </a:lnTo>
                    <a:lnTo>
                      <a:pt x="514845" y="1827644"/>
                    </a:lnTo>
                    <a:close/>
                  </a:path>
                  <a:path w="770255" h="3579495">
                    <a:moveTo>
                      <a:pt x="626287" y="2804388"/>
                    </a:moveTo>
                    <a:lnTo>
                      <a:pt x="626249" y="2804528"/>
                    </a:lnTo>
                    <a:lnTo>
                      <a:pt x="626287" y="2804388"/>
                    </a:lnTo>
                    <a:close/>
                  </a:path>
                  <a:path w="770255" h="3579495">
                    <a:moveTo>
                      <a:pt x="632180" y="2780842"/>
                    </a:moveTo>
                    <a:lnTo>
                      <a:pt x="626287" y="2804388"/>
                    </a:lnTo>
                    <a:lnTo>
                      <a:pt x="627761" y="2804388"/>
                    </a:lnTo>
                    <a:lnTo>
                      <a:pt x="632180" y="2780842"/>
                    </a:lnTo>
                    <a:close/>
                  </a:path>
                  <a:path w="770255" h="3579495">
                    <a:moveTo>
                      <a:pt x="644804" y="2728188"/>
                    </a:moveTo>
                    <a:lnTo>
                      <a:pt x="639851" y="2740888"/>
                    </a:lnTo>
                    <a:lnTo>
                      <a:pt x="635812" y="2766288"/>
                    </a:lnTo>
                    <a:lnTo>
                      <a:pt x="632523" y="2778988"/>
                    </a:lnTo>
                    <a:lnTo>
                      <a:pt x="632180" y="2780842"/>
                    </a:lnTo>
                    <a:lnTo>
                      <a:pt x="635825" y="2766288"/>
                    </a:lnTo>
                    <a:lnTo>
                      <a:pt x="644804" y="2728188"/>
                    </a:lnTo>
                    <a:close/>
                  </a:path>
                  <a:path w="770255" h="3579495">
                    <a:moveTo>
                      <a:pt x="658660" y="1356588"/>
                    </a:moveTo>
                    <a:lnTo>
                      <a:pt x="657733" y="1351813"/>
                    </a:lnTo>
                    <a:lnTo>
                      <a:pt x="649325" y="1318488"/>
                    </a:lnTo>
                    <a:lnTo>
                      <a:pt x="658660" y="1356588"/>
                    </a:lnTo>
                    <a:close/>
                  </a:path>
                  <a:path w="770255" h="3579495">
                    <a:moveTo>
                      <a:pt x="770077" y="2067788"/>
                    </a:moveTo>
                    <a:lnTo>
                      <a:pt x="770039" y="2042388"/>
                    </a:lnTo>
                    <a:lnTo>
                      <a:pt x="769810" y="2016988"/>
                    </a:lnTo>
                    <a:lnTo>
                      <a:pt x="769137" y="1991588"/>
                    </a:lnTo>
                    <a:lnTo>
                      <a:pt x="768324" y="1966188"/>
                    </a:lnTo>
                    <a:lnTo>
                      <a:pt x="767600" y="1940788"/>
                    </a:lnTo>
                    <a:lnTo>
                      <a:pt x="765327" y="1889988"/>
                    </a:lnTo>
                    <a:lnTo>
                      <a:pt x="762368" y="1839188"/>
                    </a:lnTo>
                    <a:lnTo>
                      <a:pt x="758710" y="1788388"/>
                    </a:lnTo>
                    <a:lnTo>
                      <a:pt x="754367" y="1737588"/>
                    </a:lnTo>
                    <a:lnTo>
                      <a:pt x="749325" y="1686788"/>
                    </a:lnTo>
                    <a:lnTo>
                      <a:pt x="743597" y="1635988"/>
                    </a:lnTo>
                    <a:lnTo>
                      <a:pt x="737184" y="1585188"/>
                    </a:lnTo>
                    <a:lnTo>
                      <a:pt x="730097" y="1534388"/>
                    </a:lnTo>
                    <a:lnTo>
                      <a:pt x="722312" y="1483588"/>
                    </a:lnTo>
                    <a:lnTo>
                      <a:pt x="713854" y="1432788"/>
                    </a:lnTo>
                    <a:lnTo>
                      <a:pt x="704723" y="1381988"/>
                    </a:lnTo>
                    <a:lnTo>
                      <a:pt x="694905" y="1331188"/>
                    </a:lnTo>
                    <a:lnTo>
                      <a:pt x="684415" y="1280388"/>
                    </a:lnTo>
                    <a:lnTo>
                      <a:pt x="673239" y="1229588"/>
                    </a:lnTo>
                    <a:lnTo>
                      <a:pt x="661403" y="1178788"/>
                    </a:lnTo>
                    <a:lnTo>
                      <a:pt x="648881" y="1140688"/>
                    </a:lnTo>
                    <a:lnTo>
                      <a:pt x="635685" y="1089888"/>
                    </a:lnTo>
                    <a:lnTo>
                      <a:pt x="621817" y="1039088"/>
                    </a:lnTo>
                    <a:lnTo>
                      <a:pt x="607275" y="988288"/>
                    </a:lnTo>
                    <a:lnTo>
                      <a:pt x="599668" y="962888"/>
                    </a:lnTo>
                    <a:lnTo>
                      <a:pt x="592061" y="937488"/>
                    </a:lnTo>
                    <a:lnTo>
                      <a:pt x="576173" y="886688"/>
                    </a:lnTo>
                    <a:lnTo>
                      <a:pt x="559612" y="848588"/>
                    </a:lnTo>
                    <a:lnTo>
                      <a:pt x="542391" y="797788"/>
                    </a:lnTo>
                    <a:lnTo>
                      <a:pt x="524484" y="746988"/>
                    </a:lnTo>
                    <a:lnTo>
                      <a:pt x="505917" y="696188"/>
                    </a:lnTo>
                    <a:lnTo>
                      <a:pt x="486676" y="658088"/>
                    </a:lnTo>
                    <a:lnTo>
                      <a:pt x="466775" y="607288"/>
                    </a:lnTo>
                    <a:lnTo>
                      <a:pt x="490766" y="670788"/>
                    </a:lnTo>
                    <a:lnTo>
                      <a:pt x="502056" y="696188"/>
                    </a:lnTo>
                    <a:lnTo>
                      <a:pt x="522668" y="759688"/>
                    </a:lnTo>
                    <a:lnTo>
                      <a:pt x="533057" y="785088"/>
                    </a:lnTo>
                    <a:lnTo>
                      <a:pt x="543433" y="823188"/>
                    </a:lnTo>
                    <a:lnTo>
                      <a:pt x="553758" y="848588"/>
                    </a:lnTo>
                    <a:lnTo>
                      <a:pt x="539000" y="823188"/>
                    </a:lnTo>
                    <a:lnTo>
                      <a:pt x="536194" y="823188"/>
                    </a:lnTo>
                    <a:lnTo>
                      <a:pt x="541870" y="848588"/>
                    </a:lnTo>
                    <a:lnTo>
                      <a:pt x="552538" y="873988"/>
                    </a:lnTo>
                    <a:lnTo>
                      <a:pt x="564730" y="912088"/>
                    </a:lnTo>
                    <a:lnTo>
                      <a:pt x="567499" y="924788"/>
                    </a:lnTo>
                    <a:lnTo>
                      <a:pt x="569976" y="924788"/>
                    </a:lnTo>
                    <a:lnTo>
                      <a:pt x="572185" y="937488"/>
                    </a:lnTo>
                    <a:lnTo>
                      <a:pt x="574179" y="950188"/>
                    </a:lnTo>
                    <a:lnTo>
                      <a:pt x="577138" y="962888"/>
                    </a:lnTo>
                    <a:lnTo>
                      <a:pt x="574522" y="962888"/>
                    </a:lnTo>
                    <a:lnTo>
                      <a:pt x="565797" y="937488"/>
                    </a:lnTo>
                    <a:lnTo>
                      <a:pt x="561378" y="924788"/>
                    </a:lnTo>
                    <a:lnTo>
                      <a:pt x="556882" y="912088"/>
                    </a:lnTo>
                    <a:lnTo>
                      <a:pt x="552094" y="899388"/>
                    </a:lnTo>
                    <a:lnTo>
                      <a:pt x="547344" y="886688"/>
                    </a:lnTo>
                    <a:lnTo>
                      <a:pt x="542658" y="873988"/>
                    </a:lnTo>
                    <a:lnTo>
                      <a:pt x="538073" y="861288"/>
                    </a:lnTo>
                    <a:lnTo>
                      <a:pt x="506222" y="772388"/>
                    </a:lnTo>
                    <a:lnTo>
                      <a:pt x="501916" y="772388"/>
                    </a:lnTo>
                    <a:lnTo>
                      <a:pt x="504571" y="785088"/>
                    </a:lnTo>
                    <a:lnTo>
                      <a:pt x="507733" y="810488"/>
                    </a:lnTo>
                    <a:lnTo>
                      <a:pt x="504952" y="823188"/>
                    </a:lnTo>
                    <a:lnTo>
                      <a:pt x="524471" y="873988"/>
                    </a:lnTo>
                    <a:lnTo>
                      <a:pt x="542086" y="924788"/>
                    </a:lnTo>
                    <a:lnTo>
                      <a:pt x="558266" y="975588"/>
                    </a:lnTo>
                    <a:lnTo>
                      <a:pt x="573455" y="1013688"/>
                    </a:lnTo>
                    <a:lnTo>
                      <a:pt x="588086" y="1051788"/>
                    </a:lnTo>
                    <a:lnTo>
                      <a:pt x="596849" y="1077188"/>
                    </a:lnTo>
                    <a:lnTo>
                      <a:pt x="605739" y="1102588"/>
                    </a:lnTo>
                    <a:lnTo>
                      <a:pt x="614667" y="1127988"/>
                    </a:lnTo>
                    <a:lnTo>
                      <a:pt x="623519" y="1153388"/>
                    </a:lnTo>
                    <a:lnTo>
                      <a:pt x="627722" y="1166088"/>
                    </a:lnTo>
                    <a:lnTo>
                      <a:pt x="631977" y="1178788"/>
                    </a:lnTo>
                    <a:lnTo>
                      <a:pt x="636270" y="1191488"/>
                    </a:lnTo>
                    <a:lnTo>
                      <a:pt x="640600" y="1204188"/>
                    </a:lnTo>
                    <a:lnTo>
                      <a:pt x="649414" y="1242288"/>
                    </a:lnTo>
                    <a:lnTo>
                      <a:pt x="651510" y="1254988"/>
                    </a:lnTo>
                    <a:lnTo>
                      <a:pt x="653503" y="1267688"/>
                    </a:lnTo>
                    <a:lnTo>
                      <a:pt x="657428" y="1280388"/>
                    </a:lnTo>
                    <a:lnTo>
                      <a:pt x="649262" y="1267688"/>
                    </a:lnTo>
                    <a:lnTo>
                      <a:pt x="642747" y="1254988"/>
                    </a:lnTo>
                    <a:lnTo>
                      <a:pt x="643890" y="1280388"/>
                    </a:lnTo>
                    <a:lnTo>
                      <a:pt x="657733" y="1351813"/>
                    </a:lnTo>
                    <a:lnTo>
                      <a:pt x="658939" y="1356588"/>
                    </a:lnTo>
                    <a:lnTo>
                      <a:pt x="665949" y="1394688"/>
                    </a:lnTo>
                    <a:lnTo>
                      <a:pt x="671080" y="1420088"/>
                    </a:lnTo>
                    <a:lnTo>
                      <a:pt x="675055" y="1445488"/>
                    </a:lnTo>
                    <a:lnTo>
                      <a:pt x="678014" y="1458188"/>
                    </a:lnTo>
                    <a:lnTo>
                      <a:pt x="679919" y="1483588"/>
                    </a:lnTo>
                    <a:lnTo>
                      <a:pt x="681151" y="1496288"/>
                    </a:lnTo>
                    <a:lnTo>
                      <a:pt x="683006" y="1521688"/>
                    </a:lnTo>
                    <a:lnTo>
                      <a:pt x="684149" y="1534388"/>
                    </a:lnTo>
                    <a:lnTo>
                      <a:pt x="685736" y="1547088"/>
                    </a:lnTo>
                    <a:lnTo>
                      <a:pt x="687984" y="1559788"/>
                    </a:lnTo>
                    <a:lnTo>
                      <a:pt x="691146" y="1572488"/>
                    </a:lnTo>
                    <a:lnTo>
                      <a:pt x="695096" y="1597888"/>
                    </a:lnTo>
                    <a:lnTo>
                      <a:pt x="700100" y="1610588"/>
                    </a:lnTo>
                    <a:lnTo>
                      <a:pt x="706437" y="1635988"/>
                    </a:lnTo>
                    <a:lnTo>
                      <a:pt x="695020" y="1635988"/>
                    </a:lnTo>
                    <a:lnTo>
                      <a:pt x="702881" y="1674088"/>
                    </a:lnTo>
                    <a:lnTo>
                      <a:pt x="710107" y="1724888"/>
                    </a:lnTo>
                    <a:lnTo>
                      <a:pt x="716445" y="1788388"/>
                    </a:lnTo>
                    <a:lnTo>
                      <a:pt x="721690" y="1839188"/>
                    </a:lnTo>
                    <a:lnTo>
                      <a:pt x="723798" y="1877288"/>
                    </a:lnTo>
                    <a:lnTo>
                      <a:pt x="725830" y="1902688"/>
                    </a:lnTo>
                    <a:lnTo>
                      <a:pt x="727506" y="1928088"/>
                    </a:lnTo>
                    <a:lnTo>
                      <a:pt x="728510" y="1966188"/>
                    </a:lnTo>
                    <a:lnTo>
                      <a:pt x="729437" y="1991588"/>
                    </a:lnTo>
                    <a:lnTo>
                      <a:pt x="730415" y="2016988"/>
                    </a:lnTo>
                    <a:lnTo>
                      <a:pt x="731139" y="2042388"/>
                    </a:lnTo>
                    <a:lnTo>
                      <a:pt x="731316" y="2067788"/>
                    </a:lnTo>
                    <a:lnTo>
                      <a:pt x="729234" y="2055088"/>
                    </a:lnTo>
                    <a:lnTo>
                      <a:pt x="731050" y="2105888"/>
                    </a:lnTo>
                    <a:lnTo>
                      <a:pt x="731735" y="2131288"/>
                    </a:lnTo>
                    <a:lnTo>
                      <a:pt x="732167" y="2156688"/>
                    </a:lnTo>
                    <a:lnTo>
                      <a:pt x="731647" y="2232888"/>
                    </a:lnTo>
                    <a:lnTo>
                      <a:pt x="731202" y="2258288"/>
                    </a:lnTo>
                    <a:lnTo>
                      <a:pt x="730161" y="2283688"/>
                    </a:lnTo>
                    <a:lnTo>
                      <a:pt x="728776" y="2296388"/>
                    </a:lnTo>
                    <a:lnTo>
                      <a:pt x="727265" y="2321788"/>
                    </a:lnTo>
                    <a:lnTo>
                      <a:pt x="722134" y="2372588"/>
                    </a:lnTo>
                    <a:lnTo>
                      <a:pt x="721169" y="2385288"/>
                    </a:lnTo>
                    <a:lnTo>
                      <a:pt x="714235" y="2436088"/>
                    </a:lnTo>
                    <a:lnTo>
                      <a:pt x="711034" y="2461488"/>
                    </a:lnTo>
                    <a:lnTo>
                      <a:pt x="706602" y="2499588"/>
                    </a:lnTo>
                    <a:lnTo>
                      <a:pt x="704189" y="2512288"/>
                    </a:lnTo>
                    <a:lnTo>
                      <a:pt x="701725" y="2524988"/>
                    </a:lnTo>
                    <a:lnTo>
                      <a:pt x="699058" y="2550388"/>
                    </a:lnTo>
                    <a:lnTo>
                      <a:pt x="696074" y="2563088"/>
                    </a:lnTo>
                    <a:lnTo>
                      <a:pt x="681075" y="2651988"/>
                    </a:lnTo>
                    <a:lnTo>
                      <a:pt x="665835" y="2715488"/>
                    </a:lnTo>
                    <a:lnTo>
                      <a:pt x="664083" y="2728188"/>
                    </a:lnTo>
                    <a:lnTo>
                      <a:pt x="662406" y="2728188"/>
                    </a:lnTo>
                    <a:lnTo>
                      <a:pt x="669759" y="2690088"/>
                    </a:lnTo>
                    <a:lnTo>
                      <a:pt x="678611" y="2639288"/>
                    </a:lnTo>
                    <a:lnTo>
                      <a:pt x="686396" y="2588488"/>
                    </a:lnTo>
                    <a:lnTo>
                      <a:pt x="694347" y="2512199"/>
                    </a:lnTo>
                    <a:lnTo>
                      <a:pt x="698322" y="2474188"/>
                    </a:lnTo>
                    <a:lnTo>
                      <a:pt x="695236" y="2486888"/>
                    </a:lnTo>
                    <a:lnTo>
                      <a:pt x="692378" y="2512288"/>
                    </a:lnTo>
                    <a:lnTo>
                      <a:pt x="689749" y="2524988"/>
                    </a:lnTo>
                    <a:lnTo>
                      <a:pt x="687311" y="2537688"/>
                    </a:lnTo>
                    <a:lnTo>
                      <a:pt x="677824" y="2588488"/>
                    </a:lnTo>
                    <a:lnTo>
                      <a:pt x="675779" y="2601188"/>
                    </a:lnTo>
                    <a:lnTo>
                      <a:pt x="672084" y="2626588"/>
                    </a:lnTo>
                    <a:lnTo>
                      <a:pt x="670191" y="2639288"/>
                    </a:lnTo>
                    <a:lnTo>
                      <a:pt x="662965" y="2677388"/>
                    </a:lnTo>
                    <a:lnTo>
                      <a:pt x="656259" y="2715488"/>
                    </a:lnTo>
                    <a:lnTo>
                      <a:pt x="648157" y="2753588"/>
                    </a:lnTo>
                    <a:lnTo>
                      <a:pt x="645960" y="2766288"/>
                    </a:lnTo>
                    <a:lnTo>
                      <a:pt x="643661" y="2778988"/>
                    </a:lnTo>
                    <a:lnTo>
                      <a:pt x="641248" y="2778988"/>
                    </a:lnTo>
                    <a:lnTo>
                      <a:pt x="638721" y="2791688"/>
                    </a:lnTo>
                    <a:lnTo>
                      <a:pt x="635863" y="2804528"/>
                    </a:lnTo>
                    <a:lnTo>
                      <a:pt x="632841" y="2817088"/>
                    </a:lnTo>
                    <a:lnTo>
                      <a:pt x="629577" y="2829788"/>
                    </a:lnTo>
                    <a:lnTo>
                      <a:pt x="623811" y="2829788"/>
                    </a:lnTo>
                    <a:lnTo>
                      <a:pt x="624738" y="2817088"/>
                    </a:lnTo>
                    <a:lnTo>
                      <a:pt x="625271" y="2817088"/>
                    </a:lnTo>
                    <a:lnTo>
                      <a:pt x="626249" y="2804528"/>
                    </a:lnTo>
                    <a:lnTo>
                      <a:pt x="616216" y="2842488"/>
                    </a:lnTo>
                    <a:lnTo>
                      <a:pt x="605663" y="2867888"/>
                    </a:lnTo>
                    <a:lnTo>
                      <a:pt x="591743" y="2918688"/>
                    </a:lnTo>
                    <a:lnTo>
                      <a:pt x="588937" y="2931388"/>
                    </a:lnTo>
                    <a:lnTo>
                      <a:pt x="586054" y="2931388"/>
                    </a:lnTo>
                    <a:lnTo>
                      <a:pt x="565086" y="2994888"/>
                    </a:lnTo>
                    <a:lnTo>
                      <a:pt x="562013" y="2994888"/>
                    </a:lnTo>
                    <a:lnTo>
                      <a:pt x="546087" y="3032988"/>
                    </a:lnTo>
                    <a:lnTo>
                      <a:pt x="539648" y="3058388"/>
                    </a:lnTo>
                    <a:lnTo>
                      <a:pt x="533069" y="3071088"/>
                    </a:lnTo>
                    <a:lnTo>
                      <a:pt x="506069" y="3121888"/>
                    </a:lnTo>
                    <a:lnTo>
                      <a:pt x="477520" y="3185388"/>
                    </a:lnTo>
                    <a:lnTo>
                      <a:pt x="446913" y="3248888"/>
                    </a:lnTo>
                    <a:lnTo>
                      <a:pt x="429514" y="3286988"/>
                    </a:lnTo>
                    <a:lnTo>
                      <a:pt x="422605" y="3312388"/>
                    </a:lnTo>
                    <a:lnTo>
                      <a:pt x="423875" y="3312388"/>
                    </a:lnTo>
                    <a:lnTo>
                      <a:pt x="431038" y="3299688"/>
                    </a:lnTo>
                    <a:lnTo>
                      <a:pt x="458495" y="3248888"/>
                    </a:lnTo>
                    <a:lnTo>
                      <a:pt x="463054" y="3248888"/>
                    </a:lnTo>
                    <a:lnTo>
                      <a:pt x="466737" y="3236188"/>
                    </a:lnTo>
                    <a:lnTo>
                      <a:pt x="469239" y="3236188"/>
                    </a:lnTo>
                    <a:lnTo>
                      <a:pt x="464185" y="3248888"/>
                    </a:lnTo>
                    <a:lnTo>
                      <a:pt x="457314" y="3261588"/>
                    </a:lnTo>
                    <a:lnTo>
                      <a:pt x="448703" y="3286988"/>
                    </a:lnTo>
                    <a:lnTo>
                      <a:pt x="438404" y="3299688"/>
                    </a:lnTo>
                    <a:lnTo>
                      <a:pt x="432828" y="3312388"/>
                    </a:lnTo>
                    <a:lnTo>
                      <a:pt x="427113" y="3325088"/>
                    </a:lnTo>
                    <a:lnTo>
                      <a:pt x="421132" y="3337788"/>
                    </a:lnTo>
                    <a:lnTo>
                      <a:pt x="414782" y="3350488"/>
                    </a:lnTo>
                    <a:lnTo>
                      <a:pt x="387769" y="3401288"/>
                    </a:lnTo>
                    <a:lnTo>
                      <a:pt x="381800" y="3401288"/>
                    </a:lnTo>
                    <a:lnTo>
                      <a:pt x="378968" y="3413988"/>
                    </a:lnTo>
                    <a:lnTo>
                      <a:pt x="364058" y="3413988"/>
                    </a:lnTo>
                    <a:lnTo>
                      <a:pt x="358571" y="3426688"/>
                    </a:lnTo>
                    <a:lnTo>
                      <a:pt x="355015" y="3413988"/>
                    </a:lnTo>
                    <a:lnTo>
                      <a:pt x="358546" y="3413988"/>
                    </a:lnTo>
                    <a:lnTo>
                      <a:pt x="363562" y="3401288"/>
                    </a:lnTo>
                    <a:lnTo>
                      <a:pt x="373951" y="3388588"/>
                    </a:lnTo>
                    <a:lnTo>
                      <a:pt x="379971" y="3375888"/>
                    </a:lnTo>
                    <a:lnTo>
                      <a:pt x="368808" y="3375888"/>
                    </a:lnTo>
                    <a:lnTo>
                      <a:pt x="363258" y="3388588"/>
                    </a:lnTo>
                    <a:lnTo>
                      <a:pt x="357606" y="3401288"/>
                    </a:lnTo>
                    <a:lnTo>
                      <a:pt x="351840" y="3413988"/>
                    </a:lnTo>
                    <a:lnTo>
                      <a:pt x="335026" y="3452088"/>
                    </a:lnTo>
                    <a:lnTo>
                      <a:pt x="329869" y="3452088"/>
                    </a:lnTo>
                    <a:lnTo>
                      <a:pt x="324650" y="3464788"/>
                    </a:lnTo>
                    <a:lnTo>
                      <a:pt x="319379" y="3477488"/>
                    </a:lnTo>
                    <a:lnTo>
                      <a:pt x="314045" y="3490188"/>
                    </a:lnTo>
                    <a:lnTo>
                      <a:pt x="309803" y="3490188"/>
                    </a:lnTo>
                    <a:lnTo>
                      <a:pt x="306133" y="3502888"/>
                    </a:lnTo>
                    <a:lnTo>
                      <a:pt x="303631" y="3502888"/>
                    </a:lnTo>
                    <a:lnTo>
                      <a:pt x="297700" y="3426688"/>
                    </a:lnTo>
                    <a:lnTo>
                      <a:pt x="295948" y="3388588"/>
                    </a:lnTo>
                    <a:lnTo>
                      <a:pt x="297764" y="3388588"/>
                    </a:lnTo>
                    <a:lnTo>
                      <a:pt x="302526" y="3401288"/>
                    </a:lnTo>
                    <a:lnTo>
                      <a:pt x="309613" y="3439388"/>
                    </a:lnTo>
                    <a:lnTo>
                      <a:pt x="316814" y="3426688"/>
                    </a:lnTo>
                    <a:lnTo>
                      <a:pt x="324650" y="3413988"/>
                    </a:lnTo>
                    <a:lnTo>
                      <a:pt x="333006" y="3401288"/>
                    </a:lnTo>
                    <a:lnTo>
                      <a:pt x="341757" y="3388588"/>
                    </a:lnTo>
                    <a:lnTo>
                      <a:pt x="350596" y="3375888"/>
                    </a:lnTo>
                    <a:lnTo>
                      <a:pt x="359562" y="3375888"/>
                    </a:lnTo>
                    <a:lnTo>
                      <a:pt x="363169" y="3363188"/>
                    </a:lnTo>
                    <a:lnTo>
                      <a:pt x="370293" y="3363188"/>
                    </a:lnTo>
                    <a:lnTo>
                      <a:pt x="373786" y="3350488"/>
                    </a:lnTo>
                    <a:lnTo>
                      <a:pt x="385025" y="3350488"/>
                    </a:lnTo>
                    <a:lnTo>
                      <a:pt x="413880" y="3286988"/>
                    </a:lnTo>
                    <a:lnTo>
                      <a:pt x="418033" y="3286988"/>
                    </a:lnTo>
                    <a:lnTo>
                      <a:pt x="421767" y="3274288"/>
                    </a:lnTo>
                    <a:lnTo>
                      <a:pt x="425043" y="3261588"/>
                    </a:lnTo>
                    <a:lnTo>
                      <a:pt x="385368" y="3337788"/>
                    </a:lnTo>
                    <a:lnTo>
                      <a:pt x="374548" y="3337788"/>
                    </a:lnTo>
                    <a:lnTo>
                      <a:pt x="368744" y="3350488"/>
                    </a:lnTo>
                    <a:lnTo>
                      <a:pt x="349758" y="3350488"/>
                    </a:lnTo>
                    <a:lnTo>
                      <a:pt x="335927" y="3375888"/>
                    </a:lnTo>
                    <a:lnTo>
                      <a:pt x="328955" y="3375888"/>
                    </a:lnTo>
                    <a:lnTo>
                      <a:pt x="321894" y="3388588"/>
                    </a:lnTo>
                    <a:lnTo>
                      <a:pt x="314706" y="3401288"/>
                    </a:lnTo>
                    <a:lnTo>
                      <a:pt x="313029" y="3388588"/>
                    </a:lnTo>
                    <a:lnTo>
                      <a:pt x="302933" y="3312388"/>
                    </a:lnTo>
                    <a:lnTo>
                      <a:pt x="289471" y="3210788"/>
                    </a:lnTo>
                    <a:lnTo>
                      <a:pt x="274472" y="3096488"/>
                    </a:lnTo>
                    <a:lnTo>
                      <a:pt x="266293" y="3032988"/>
                    </a:lnTo>
                    <a:lnTo>
                      <a:pt x="257340" y="2969488"/>
                    </a:lnTo>
                    <a:lnTo>
                      <a:pt x="263194" y="3020288"/>
                    </a:lnTo>
                    <a:lnTo>
                      <a:pt x="265874" y="3045688"/>
                    </a:lnTo>
                    <a:lnTo>
                      <a:pt x="268325" y="3071088"/>
                    </a:lnTo>
                    <a:lnTo>
                      <a:pt x="276707" y="3147288"/>
                    </a:lnTo>
                    <a:lnTo>
                      <a:pt x="280250" y="3198088"/>
                    </a:lnTo>
                    <a:lnTo>
                      <a:pt x="283476" y="3236188"/>
                    </a:lnTo>
                    <a:lnTo>
                      <a:pt x="286435" y="3261588"/>
                    </a:lnTo>
                    <a:lnTo>
                      <a:pt x="289204" y="3299688"/>
                    </a:lnTo>
                    <a:lnTo>
                      <a:pt x="287769" y="3312388"/>
                    </a:lnTo>
                    <a:lnTo>
                      <a:pt x="285280" y="3299688"/>
                    </a:lnTo>
                    <a:lnTo>
                      <a:pt x="281813" y="3286988"/>
                    </a:lnTo>
                    <a:lnTo>
                      <a:pt x="277456" y="3261588"/>
                    </a:lnTo>
                    <a:lnTo>
                      <a:pt x="274980" y="3236188"/>
                    </a:lnTo>
                    <a:lnTo>
                      <a:pt x="272300" y="3223488"/>
                    </a:lnTo>
                    <a:lnTo>
                      <a:pt x="266446" y="3172688"/>
                    </a:lnTo>
                    <a:lnTo>
                      <a:pt x="259969" y="3121888"/>
                    </a:lnTo>
                    <a:lnTo>
                      <a:pt x="256540" y="3096488"/>
                    </a:lnTo>
                    <a:lnTo>
                      <a:pt x="221068" y="2829788"/>
                    </a:lnTo>
                    <a:lnTo>
                      <a:pt x="220332" y="2817088"/>
                    </a:lnTo>
                    <a:lnTo>
                      <a:pt x="218884" y="2817088"/>
                    </a:lnTo>
                    <a:lnTo>
                      <a:pt x="200139" y="2715488"/>
                    </a:lnTo>
                    <a:lnTo>
                      <a:pt x="179324" y="2613888"/>
                    </a:lnTo>
                    <a:lnTo>
                      <a:pt x="188036" y="2664688"/>
                    </a:lnTo>
                    <a:lnTo>
                      <a:pt x="192417" y="2702788"/>
                    </a:lnTo>
                    <a:lnTo>
                      <a:pt x="192963" y="2715488"/>
                    </a:lnTo>
                    <a:lnTo>
                      <a:pt x="190182" y="2702788"/>
                    </a:lnTo>
                    <a:lnTo>
                      <a:pt x="187706" y="2702788"/>
                    </a:lnTo>
                    <a:lnTo>
                      <a:pt x="184581" y="2690088"/>
                    </a:lnTo>
                    <a:lnTo>
                      <a:pt x="180898" y="2677388"/>
                    </a:lnTo>
                    <a:lnTo>
                      <a:pt x="176720" y="2664688"/>
                    </a:lnTo>
                    <a:lnTo>
                      <a:pt x="167132" y="2613888"/>
                    </a:lnTo>
                    <a:lnTo>
                      <a:pt x="164541" y="2613888"/>
                    </a:lnTo>
                    <a:lnTo>
                      <a:pt x="161836" y="2601188"/>
                    </a:lnTo>
                    <a:lnTo>
                      <a:pt x="158940" y="2588488"/>
                    </a:lnTo>
                    <a:lnTo>
                      <a:pt x="155803" y="2575788"/>
                    </a:lnTo>
                    <a:lnTo>
                      <a:pt x="151853" y="2563088"/>
                    </a:lnTo>
                    <a:lnTo>
                      <a:pt x="148399" y="2550388"/>
                    </a:lnTo>
                    <a:lnTo>
                      <a:pt x="145402" y="2537688"/>
                    </a:lnTo>
                    <a:lnTo>
                      <a:pt x="142786" y="2524988"/>
                    </a:lnTo>
                    <a:lnTo>
                      <a:pt x="136931" y="2512288"/>
                    </a:lnTo>
                    <a:lnTo>
                      <a:pt x="138849" y="2524988"/>
                    </a:lnTo>
                    <a:lnTo>
                      <a:pt x="137833" y="2524988"/>
                    </a:lnTo>
                    <a:lnTo>
                      <a:pt x="138772" y="2537688"/>
                    </a:lnTo>
                    <a:lnTo>
                      <a:pt x="140868" y="2550388"/>
                    </a:lnTo>
                    <a:lnTo>
                      <a:pt x="151409" y="2588488"/>
                    </a:lnTo>
                    <a:lnTo>
                      <a:pt x="153809" y="2601188"/>
                    </a:lnTo>
                    <a:lnTo>
                      <a:pt x="156032" y="2613888"/>
                    </a:lnTo>
                    <a:lnTo>
                      <a:pt x="160299" y="2639288"/>
                    </a:lnTo>
                    <a:lnTo>
                      <a:pt x="176377" y="2715488"/>
                    </a:lnTo>
                    <a:lnTo>
                      <a:pt x="191008" y="2791688"/>
                    </a:lnTo>
                    <a:lnTo>
                      <a:pt x="197891" y="2842488"/>
                    </a:lnTo>
                    <a:lnTo>
                      <a:pt x="201244" y="2855188"/>
                    </a:lnTo>
                    <a:lnTo>
                      <a:pt x="203720" y="2880588"/>
                    </a:lnTo>
                    <a:lnTo>
                      <a:pt x="222313" y="3045688"/>
                    </a:lnTo>
                    <a:lnTo>
                      <a:pt x="240055" y="3198088"/>
                    </a:lnTo>
                    <a:lnTo>
                      <a:pt x="239242" y="3172688"/>
                    </a:lnTo>
                    <a:lnTo>
                      <a:pt x="239458" y="3159988"/>
                    </a:lnTo>
                    <a:lnTo>
                      <a:pt x="242646" y="3159988"/>
                    </a:lnTo>
                    <a:lnTo>
                      <a:pt x="245478" y="3185388"/>
                    </a:lnTo>
                    <a:lnTo>
                      <a:pt x="249021" y="3198088"/>
                    </a:lnTo>
                    <a:lnTo>
                      <a:pt x="253225" y="3236188"/>
                    </a:lnTo>
                    <a:lnTo>
                      <a:pt x="257975" y="3274288"/>
                    </a:lnTo>
                    <a:lnTo>
                      <a:pt x="263232" y="3312388"/>
                    </a:lnTo>
                    <a:lnTo>
                      <a:pt x="268909" y="3363188"/>
                    </a:lnTo>
                    <a:lnTo>
                      <a:pt x="274916" y="3413988"/>
                    </a:lnTo>
                    <a:lnTo>
                      <a:pt x="281190" y="3464788"/>
                    </a:lnTo>
                    <a:lnTo>
                      <a:pt x="287655" y="3528288"/>
                    </a:lnTo>
                    <a:lnTo>
                      <a:pt x="294233" y="3579088"/>
                    </a:lnTo>
                    <a:lnTo>
                      <a:pt x="327279" y="3528288"/>
                    </a:lnTo>
                    <a:lnTo>
                      <a:pt x="339509" y="3515588"/>
                    </a:lnTo>
                    <a:lnTo>
                      <a:pt x="340931" y="3515588"/>
                    </a:lnTo>
                    <a:lnTo>
                      <a:pt x="345808" y="3502888"/>
                    </a:lnTo>
                    <a:lnTo>
                      <a:pt x="350697" y="3490188"/>
                    </a:lnTo>
                    <a:lnTo>
                      <a:pt x="358825" y="3477488"/>
                    </a:lnTo>
                    <a:lnTo>
                      <a:pt x="366280" y="3464788"/>
                    </a:lnTo>
                    <a:lnTo>
                      <a:pt x="372846" y="3464788"/>
                    </a:lnTo>
                    <a:lnTo>
                      <a:pt x="378345" y="3452088"/>
                    </a:lnTo>
                    <a:lnTo>
                      <a:pt x="380682" y="3439388"/>
                    </a:lnTo>
                    <a:lnTo>
                      <a:pt x="387591" y="3426688"/>
                    </a:lnTo>
                    <a:lnTo>
                      <a:pt x="415201" y="3375888"/>
                    </a:lnTo>
                    <a:lnTo>
                      <a:pt x="451650" y="3312388"/>
                    </a:lnTo>
                    <a:lnTo>
                      <a:pt x="477075" y="3261588"/>
                    </a:lnTo>
                    <a:lnTo>
                      <a:pt x="479361" y="3261588"/>
                    </a:lnTo>
                    <a:lnTo>
                      <a:pt x="473443" y="3274288"/>
                    </a:lnTo>
                    <a:lnTo>
                      <a:pt x="467918" y="3286988"/>
                    </a:lnTo>
                    <a:lnTo>
                      <a:pt x="462127" y="3305810"/>
                    </a:lnTo>
                    <a:lnTo>
                      <a:pt x="472211" y="3286988"/>
                    </a:lnTo>
                    <a:lnTo>
                      <a:pt x="484911" y="3261588"/>
                    </a:lnTo>
                    <a:lnTo>
                      <a:pt x="497611" y="3236188"/>
                    </a:lnTo>
                    <a:lnTo>
                      <a:pt x="516674" y="3198088"/>
                    </a:lnTo>
                    <a:lnTo>
                      <a:pt x="526821" y="3185388"/>
                    </a:lnTo>
                    <a:lnTo>
                      <a:pt x="536181" y="3159988"/>
                    </a:lnTo>
                    <a:lnTo>
                      <a:pt x="544499" y="3147288"/>
                    </a:lnTo>
                    <a:lnTo>
                      <a:pt x="551484" y="3134588"/>
                    </a:lnTo>
                    <a:lnTo>
                      <a:pt x="556844" y="3121888"/>
                    </a:lnTo>
                    <a:lnTo>
                      <a:pt x="560387" y="3109188"/>
                    </a:lnTo>
                    <a:lnTo>
                      <a:pt x="561022" y="3109188"/>
                    </a:lnTo>
                    <a:lnTo>
                      <a:pt x="583184" y="3058388"/>
                    </a:lnTo>
                    <a:lnTo>
                      <a:pt x="604850" y="3007588"/>
                    </a:lnTo>
                    <a:lnTo>
                      <a:pt x="625881" y="2956788"/>
                    </a:lnTo>
                    <a:lnTo>
                      <a:pt x="646125" y="2905988"/>
                    </a:lnTo>
                    <a:lnTo>
                      <a:pt x="665454" y="2842488"/>
                    </a:lnTo>
                    <a:lnTo>
                      <a:pt x="669848" y="2829788"/>
                    </a:lnTo>
                    <a:lnTo>
                      <a:pt x="678662" y="2804388"/>
                    </a:lnTo>
                    <a:lnTo>
                      <a:pt x="691108" y="2753588"/>
                    </a:lnTo>
                    <a:lnTo>
                      <a:pt x="694994" y="2740888"/>
                    </a:lnTo>
                    <a:lnTo>
                      <a:pt x="713587" y="2664688"/>
                    </a:lnTo>
                    <a:lnTo>
                      <a:pt x="723544" y="2613888"/>
                    </a:lnTo>
                    <a:lnTo>
                      <a:pt x="732599" y="2563088"/>
                    </a:lnTo>
                    <a:lnTo>
                      <a:pt x="740740" y="2499588"/>
                    </a:lnTo>
                    <a:lnTo>
                      <a:pt x="744016" y="2486888"/>
                    </a:lnTo>
                    <a:lnTo>
                      <a:pt x="746925" y="2474188"/>
                    </a:lnTo>
                    <a:lnTo>
                      <a:pt x="749617" y="2448788"/>
                    </a:lnTo>
                    <a:lnTo>
                      <a:pt x="752284" y="2436088"/>
                    </a:lnTo>
                    <a:lnTo>
                      <a:pt x="753275" y="2423388"/>
                    </a:lnTo>
                    <a:lnTo>
                      <a:pt x="753516" y="2410688"/>
                    </a:lnTo>
                    <a:lnTo>
                      <a:pt x="752259" y="2410688"/>
                    </a:lnTo>
                    <a:lnTo>
                      <a:pt x="755789" y="2385288"/>
                    </a:lnTo>
                    <a:lnTo>
                      <a:pt x="756335" y="2372588"/>
                    </a:lnTo>
                    <a:lnTo>
                      <a:pt x="756589" y="2372588"/>
                    </a:lnTo>
                    <a:lnTo>
                      <a:pt x="759853" y="2334488"/>
                    </a:lnTo>
                    <a:lnTo>
                      <a:pt x="761136" y="2321788"/>
                    </a:lnTo>
                    <a:lnTo>
                      <a:pt x="762254" y="2309088"/>
                    </a:lnTo>
                    <a:lnTo>
                      <a:pt x="763320" y="2296388"/>
                    </a:lnTo>
                    <a:lnTo>
                      <a:pt x="764413" y="2283688"/>
                    </a:lnTo>
                    <a:lnTo>
                      <a:pt x="765949" y="2245588"/>
                    </a:lnTo>
                    <a:lnTo>
                      <a:pt x="767092" y="2220188"/>
                    </a:lnTo>
                    <a:lnTo>
                      <a:pt x="768083" y="2194788"/>
                    </a:lnTo>
                    <a:lnTo>
                      <a:pt x="769150" y="2169388"/>
                    </a:lnTo>
                    <a:lnTo>
                      <a:pt x="769696" y="2131288"/>
                    </a:lnTo>
                    <a:lnTo>
                      <a:pt x="769912" y="2105888"/>
                    </a:lnTo>
                    <a:lnTo>
                      <a:pt x="770001" y="2080488"/>
                    </a:lnTo>
                    <a:lnTo>
                      <a:pt x="770077" y="2067788"/>
                    </a:lnTo>
                    <a:close/>
                  </a:path>
                </a:pathLst>
              </a:custGeom>
              <a:solidFill>
                <a:srgbClr val="00A2E9"/>
              </a:solidFill>
            </p:spPr>
            <p:txBody>
              <a:bodyPr wrap="square" lIns="0" tIns="0" rIns="0" bIns="0" rtlCol="0"/>
              <a:lstStyle/>
              <a:p>
                <a:endParaRPr/>
              </a:p>
            </p:txBody>
          </p:sp>
          <p:pic>
            <p:nvPicPr>
              <p:cNvPr id="227" name="object 49">
                <a:extLst>
                  <a:ext uri="{FF2B5EF4-FFF2-40B4-BE49-F238E27FC236}">
                    <a16:creationId xmlns:a16="http://schemas.microsoft.com/office/drawing/2014/main" id="{12E696E0-D4F1-39B7-03B5-170EB81FD70E}"/>
                  </a:ext>
                </a:extLst>
              </p:cNvPr>
              <p:cNvPicPr/>
              <p:nvPr/>
            </p:nvPicPr>
            <p:blipFill>
              <a:blip r:embed="rId14" cstate="print"/>
              <a:stretch>
                <a:fillRect/>
              </a:stretch>
            </p:blipFill>
            <p:spPr>
              <a:xfrm>
                <a:off x="19300844" y="232373"/>
                <a:ext cx="119260" cy="198561"/>
              </a:xfrm>
              <a:prstGeom prst="rect">
                <a:avLst/>
              </a:prstGeom>
            </p:spPr>
          </p:pic>
        </p:grpSp>
        <p:sp>
          <p:nvSpPr>
            <p:cNvPr id="144" name="object 51">
              <a:extLst>
                <a:ext uri="{FF2B5EF4-FFF2-40B4-BE49-F238E27FC236}">
                  <a16:creationId xmlns:a16="http://schemas.microsoft.com/office/drawing/2014/main" id="{C8EA397A-E224-DE9B-B4C2-0E143A056F7C}"/>
                </a:ext>
              </a:extLst>
            </p:cNvPr>
            <p:cNvSpPr/>
            <p:nvPr/>
          </p:nvSpPr>
          <p:spPr>
            <a:xfrm>
              <a:off x="15609266" y="6427336"/>
              <a:ext cx="4495165" cy="4881245"/>
            </a:xfrm>
            <a:custGeom>
              <a:avLst/>
              <a:gdLst/>
              <a:ahLst/>
              <a:cxnLst/>
              <a:rect l="l" t="t" r="r" b="b"/>
              <a:pathLst>
                <a:path w="4495165" h="4881245">
                  <a:moveTo>
                    <a:pt x="43929" y="4510468"/>
                  </a:moveTo>
                  <a:lnTo>
                    <a:pt x="40436" y="4481487"/>
                  </a:lnTo>
                  <a:lnTo>
                    <a:pt x="40474" y="4482528"/>
                  </a:lnTo>
                  <a:lnTo>
                    <a:pt x="41960" y="4496663"/>
                  </a:lnTo>
                  <a:lnTo>
                    <a:pt x="43929" y="4510468"/>
                  </a:lnTo>
                  <a:close/>
                </a:path>
                <a:path w="4495165" h="4881245">
                  <a:moveTo>
                    <a:pt x="71488" y="3662032"/>
                  </a:moveTo>
                  <a:lnTo>
                    <a:pt x="70015" y="3649332"/>
                  </a:lnTo>
                  <a:lnTo>
                    <a:pt x="71056" y="3662032"/>
                  </a:lnTo>
                  <a:lnTo>
                    <a:pt x="71488" y="3662032"/>
                  </a:lnTo>
                  <a:close/>
                </a:path>
                <a:path w="4495165" h="4881245">
                  <a:moveTo>
                    <a:pt x="85674" y="3918127"/>
                  </a:moveTo>
                  <a:lnTo>
                    <a:pt x="80581" y="3890314"/>
                  </a:lnTo>
                  <a:lnTo>
                    <a:pt x="81965" y="3901262"/>
                  </a:lnTo>
                  <a:lnTo>
                    <a:pt x="83261" y="3909149"/>
                  </a:lnTo>
                  <a:lnTo>
                    <a:pt x="84493" y="3914584"/>
                  </a:lnTo>
                  <a:lnTo>
                    <a:pt x="85674" y="3918127"/>
                  </a:lnTo>
                  <a:close/>
                </a:path>
                <a:path w="4495165" h="4881245">
                  <a:moveTo>
                    <a:pt x="163068" y="4881219"/>
                  </a:moveTo>
                  <a:lnTo>
                    <a:pt x="136118" y="4802835"/>
                  </a:lnTo>
                  <a:lnTo>
                    <a:pt x="142024" y="4824869"/>
                  </a:lnTo>
                  <a:lnTo>
                    <a:pt x="148336" y="4846739"/>
                  </a:lnTo>
                  <a:lnTo>
                    <a:pt x="154965" y="4868430"/>
                  </a:lnTo>
                  <a:lnTo>
                    <a:pt x="159054" y="4881219"/>
                  </a:lnTo>
                  <a:lnTo>
                    <a:pt x="163068" y="4881219"/>
                  </a:lnTo>
                  <a:close/>
                </a:path>
                <a:path w="4495165" h="4881245">
                  <a:moveTo>
                    <a:pt x="183146" y="4881219"/>
                  </a:moveTo>
                  <a:lnTo>
                    <a:pt x="129743" y="4718824"/>
                  </a:lnTo>
                  <a:lnTo>
                    <a:pt x="117322" y="4679251"/>
                  </a:lnTo>
                  <a:lnTo>
                    <a:pt x="106349" y="4637748"/>
                  </a:lnTo>
                  <a:lnTo>
                    <a:pt x="96050" y="4597298"/>
                  </a:lnTo>
                  <a:lnTo>
                    <a:pt x="86563" y="4558169"/>
                  </a:lnTo>
                  <a:lnTo>
                    <a:pt x="78092" y="4520641"/>
                  </a:lnTo>
                  <a:lnTo>
                    <a:pt x="68783" y="4471670"/>
                  </a:lnTo>
                  <a:lnTo>
                    <a:pt x="63385" y="4422953"/>
                  </a:lnTo>
                  <a:lnTo>
                    <a:pt x="56540" y="4393336"/>
                  </a:lnTo>
                  <a:lnTo>
                    <a:pt x="44907" y="4344975"/>
                  </a:lnTo>
                  <a:lnTo>
                    <a:pt x="33274" y="4300588"/>
                  </a:lnTo>
                  <a:lnTo>
                    <a:pt x="21285" y="4263301"/>
                  </a:lnTo>
                  <a:lnTo>
                    <a:pt x="16332" y="4249826"/>
                  </a:lnTo>
                  <a:lnTo>
                    <a:pt x="10871" y="4234180"/>
                  </a:lnTo>
                  <a:lnTo>
                    <a:pt x="4546" y="4214190"/>
                  </a:lnTo>
                  <a:lnTo>
                    <a:pt x="1943" y="4214406"/>
                  </a:lnTo>
                  <a:lnTo>
                    <a:pt x="469" y="4218444"/>
                  </a:lnTo>
                  <a:lnTo>
                    <a:pt x="0" y="4225823"/>
                  </a:lnTo>
                  <a:lnTo>
                    <a:pt x="393" y="4236123"/>
                  </a:lnTo>
                  <a:lnTo>
                    <a:pt x="5295" y="4279849"/>
                  </a:lnTo>
                  <a:lnTo>
                    <a:pt x="19710" y="4359834"/>
                  </a:lnTo>
                  <a:lnTo>
                    <a:pt x="30657" y="4419549"/>
                  </a:lnTo>
                  <a:lnTo>
                    <a:pt x="39255" y="4471670"/>
                  </a:lnTo>
                  <a:lnTo>
                    <a:pt x="40436" y="4481487"/>
                  </a:lnTo>
                  <a:lnTo>
                    <a:pt x="40132" y="4472660"/>
                  </a:lnTo>
                  <a:lnTo>
                    <a:pt x="41592" y="4471670"/>
                  </a:lnTo>
                  <a:lnTo>
                    <a:pt x="45453" y="4492053"/>
                  </a:lnTo>
                  <a:lnTo>
                    <a:pt x="50063" y="4513110"/>
                  </a:lnTo>
                  <a:lnTo>
                    <a:pt x="55079" y="4534535"/>
                  </a:lnTo>
                  <a:lnTo>
                    <a:pt x="80581" y="4642612"/>
                  </a:lnTo>
                  <a:lnTo>
                    <a:pt x="70739" y="4595190"/>
                  </a:lnTo>
                  <a:lnTo>
                    <a:pt x="68135" y="4574921"/>
                  </a:lnTo>
                  <a:lnTo>
                    <a:pt x="88150" y="4623117"/>
                  </a:lnTo>
                  <a:lnTo>
                    <a:pt x="109931" y="4694745"/>
                  </a:lnTo>
                  <a:lnTo>
                    <a:pt x="120002" y="4725771"/>
                  </a:lnTo>
                  <a:lnTo>
                    <a:pt x="134861" y="4774603"/>
                  </a:lnTo>
                  <a:lnTo>
                    <a:pt x="150583" y="4827651"/>
                  </a:lnTo>
                  <a:lnTo>
                    <a:pt x="161912" y="4868951"/>
                  </a:lnTo>
                  <a:lnTo>
                    <a:pt x="163372" y="4881219"/>
                  </a:lnTo>
                  <a:lnTo>
                    <a:pt x="183146" y="4881219"/>
                  </a:lnTo>
                  <a:close/>
                </a:path>
                <a:path w="4495165" h="4881245">
                  <a:moveTo>
                    <a:pt x="245300" y="4881219"/>
                  </a:moveTo>
                  <a:lnTo>
                    <a:pt x="237744" y="4856353"/>
                  </a:lnTo>
                  <a:lnTo>
                    <a:pt x="209499" y="4764494"/>
                  </a:lnTo>
                  <a:lnTo>
                    <a:pt x="206222" y="4754143"/>
                  </a:lnTo>
                  <a:lnTo>
                    <a:pt x="203149" y="4743704"/>
                  </a:lnTo>
                  <a:lnTo>
                    <a:pt x="191782" y="4704753"/>
                  </a:lnTo>
                  <a:lnTo>
                    <a:pt x="177038" y="4659376"/>
                  </a:lnTo>
                  <a:lnTo>
                    <a:pt x="162483" y="4629709"/>
                  </a:lnTo>
                  <a:lnTo>
                    <a:pt x="157899" y="4631207"/>
                  </a:lnTo>
                  <a:lnTo>
                    <a:pt x="192849" y="4748454"/>
                  </a:lnTo>
                  <a:lnTo>
                    <a:pt x="208851" y="4796802"/>
                  </a:lnTo>
                  <a:lnTo>
                    <a:pt x="225755" y="4842675"/>
                  </a:lnTo>
                  <a:lnTo>
                    <a:pt x="237020" y="4871237"/>
                  </a:lnTo>
                  <a:lnTo>
                    <a:pt x="235292" y="4881219"/>
                  </a:lnTo>
                  <a:lnTo>
                    <a:pt x="245300" y="4881219"/>
                  </a:lnTo>
                  <a:close/>
                </a:path>
                <a:path w="4495165" h="4881245">
                  <a:moveTo>
                    <a:pt x="482282" y="4845609"/>
                  </a:moveTo>
                  <a:lnTo>
                    <a:pt x="482244" y="4839208"/>
                  </a:lnTo>
                  <a:lnTo>
                    <a:pt x="479361" y="4851679"/>
                  </a:lnTo>
                  <a:lnTo>
                    <a:pt x="475348" y="4881219"/>
                  </a:lnTo>
                  <a:lnTo>
                    <a:pt x="478701" y="4881219"/>
                  </a:lnTo>
                  <a:lnTo>
                    <a:pt x="480441" y="4864798"/>
                  </a:lnTo>
                  <a:lnTo>
                    <a:pt x="482282" y="4845609"/>
                  </a:lnTo>
                  <a:close/>
                </a:path>
                <a:path w="4495165" h="4881245">
                  <a:moveTo>
                    <a:pt x="551662" y="4535957"/>
                  </a:moveTo>
                  <a:lnTo>
                    <a:pt x="548589" y="4539577"/>
                  </a:lnTo>
                  <a:lnTo>
                    <a:pt x="547331" y="4529493"/>
                  </a:lnTo>
                  <a:lnTo>
                    <a:pt x="546938" y="4513732"/>
                  </a:lnTo>
                  <a:lnTo>
                    <a:pt x="546430" y="4500270"/>
                  </a:lnTo>
                  <a:lnTo>
                    <a:pt x="545858" y="4493692"/>
                  </a:lnTo>
                  <a:lnTo>
                    <a:pt x="544652" y="4493539"/>
                  </a:lnTo>
                  <a:lnTo>
                    <a:pt x="541655" y="4509528"/>
                  </a:lnTo>
                  <a:lnTo>
                    <a:pt x="539051" y="4524743"/>
                  </a:lnTo>
                  <a:lnTo>
                    <a:pt x="535647" y="4547032"/>
                  </a:lnTo>
                  <a:lnTo>
                    <a:pt x="531317" y="4577512"/>
                  </a:lnTo>
                  <a:lnTo>
                    <a:pt x="525919" y="4617313"/>
                  </a:lnTo>
                  <a:lnTo>
                    <a:pt x="526884" y="4607166"/>
                  </a:lnTo>
                  <a:lnTo>
                    <a:pt x="526808" y="4598022"/>
                  </a:lnTo>
                  <a:lnTo>
                    <a:pt x="527735" y="4588116"/>
                  </a:lnTo>
                  <a:lnTo>
                    <a:pt x="517906" y="4635614"/>
                  </a:lnTo>
                  <a:lnTo>
                    <a:pt x="510374" y="4678946"/>
                  </a:lnTo>
                  <a:lnTo>
                    <a:pt x="504456" y="4719853"/>
                  </a:lnTo>
                  <a:lnTo>
                    <a:pt x="499478" y="4760049"/>
                  </a:lnTo>
                  <a:lnTo>
                    <a:pt x="494855" y="4800689"/>
                  </a:lnTo>
                  <a:lnTo>
                    <a:pt x="490105" y="4842980"/>
                  </a:lnTo>
                  <a:lnTo>
                    <a:pt x="485394" y="4881219"/>
                  </a:lnTo>
                  <a:lnTo>
                    <a:pt x="501408" y="4881219"/>
                  </a:lnTo>
                  <a:lnTo>
                    <a:pt x="501992" y="4874895"/>
                  </a:lnTo>
                  <a:lnTo>
                    <a:pt x="504596" y="4834191"/>
                  </a:lnTo>
                  <a:lnTo>
                    <a:pt x="510095" y="4804511"/>
                  </a:lnTo>
                  <a:lnTo>
                    <a:pt x="515581" y="4769942"/>
                  </a:lnTo>
                  <a:lnTo>
                    <a:pt x="521093" y="4731956"/>
                  </a:lnTo>
                  <a:lnTo>
                    <a:pt x="526656" y="4692066"/>
                  </a:lnTo>
                  <a:lnTo>
                    <a:pt x="532371" y="4651502"/>
                  </a:lnTo>
                  <a:lnTo>
                    <a:pt x="537464" y="4617313"/>
                  </a:lnTo>
                  <a:lnTo>
                    <a:pt x="538340" y="4611421"/>
                  </a:lnTo>
                  <a:lnTo>
                    <a:pt x="544715" y="4572635"/>
                  </a:lnTo>
                  <a:lnTo>
                    <a:pt x="550976" y="4539577"/>
                  </a:lnTo>
                  <a:lnTo>
                    <a:pt x="551662" y="4535957"/>
                  </a:lnTo>
                  <a:close/>
                </a:path>
                <a:path w="4495165" h="4881245">
                  <a:moveTo>
                    <a:pt x="558901" y="4503661"/>
                  </a:moveTo>
                  <a:lnTo>
                    <a:pt x="556971" y="4511408"/>
                  </a:lnTo>
                  <a:lnTo>
                    <a:pt x="555155" y="4519409"/>
                  </a:lnTo>
                  <a:lnTo>
                    <a:pt x="551662" y="4535957"/>
                  </a:lnTo>
                  <a:lnTo>
                    <a:pt x="553059" y="4531144"/>
                  </a:lnTo>
                  <a:lnTo>
                    <a:pt x="554672" y="4524349"/>
                  </a:lnTo>
                  <a:lnTo>
                    <a:pt x="556602" y="4515294"/>
                  </a:lnTo>
                  <a:lnTo>
                    <a:pt x="558901" y="4503661"/>
                  </a:lnTo>
                  <a:close/>
                </a:path>
                <a:path w="4495165" h="4881245">
                  <a:moveTo>
                    <a:pt x="634136" y="3856177"/>
                  </a:moveTo>
                  <a:lnTo>
                    <a:pt x="631558" y="3867645"/>
                  </a:lnTo>
                  <a:lnTo>
                    <a:pt x="632866" y="3862628"/>
                  </a:lnTo>
                  <a:lnTo>
                    <a:pt x="634136" y="3856177"/>
                  </a:lnTo>
                  <a:close/>
                </a:path>
                <a:path w="4495165" h="4881245">
                  <a:moveTo>
                    <a:pt x="635889" y="3848404"/>
                  </a:moveTo>
                  <a:lnTo>
                    <a:pt x="634466" y="3854475"/>
                  </a:lnTo>
                  <a:lnTo>
                    <a:pt x="634136" y="3856177"/>
                  </a:lnTo>
                  <a:lnTo>
                    <a:pt x="635889" y="3848404"/>
                  </a:lnTo>
                  <a:close/>
                </a:path>
                <a:path w="4495165" h="4881245">
                  <a:moveTo>
                    <a:pt x="639191" y="3839832"/>
                  </a:moveTo>
                  <a:lnTo>
                    <a:pt x="637832" y="3839832"/>
                  </a:lnTo>
                  <a:lnTo>
                    <a:pt x="635876" y="3852532"/>
                  </a:lnTo>
                  <a:lnTo>
                    <a:pt x="639191" y="3839832"/>
                  </a:lnTo>
                  <a:close/>
                </a:path>
                <a:path w="4495165" h="4881245">
                  <a:moveTo>
                    <a:pt x="640842" y="3833507"/>
                  </a:moveTo>
                  <a:lnTo>
                    <a:pt x="639191" y="3839832"/>
                  </a:lnTo>
                  <a:lnTo>
                    <a:pt x="639826" y="3839832"/>
                  </a:lnTo>
                  <a:lnTo>
                    <a:pt x="640842" y="3833507"/>
                  </a:lnTo>
                  <a:close/>
                </a:path>
                <a:path w="4495165" h="4881245">
                  <a:moveTo>
                    <a:pt x="644956" y="3810228"/>
                  </a:moveTo>
                  <a:lnTo>
                    <a:pt x="643940" y="3814432"/>
                  </a:lnTo>
                  <a:lnTo>
                    <a:pt x="640842" y="3833507"/>
                  </a:lnTo>
                  <a:lnTo>
                    <a:pt x="642505" y="3827132"/>
                  </a:lnTo>
                  <a:lnTo>
                    <a:pt x="644956" y="3810228"/>
                  </a:lnTo>
                  <a:close/>
                </a:path>
                <a:path w="4495165" h="4881245">
                  <a:moveTo>
                    <a:pt x="706691" y="3724618"/>
                  </a:moveTo>
                  <a:lnTo>
                    <a:pt x="699782" y="3770693"/>
                  </a:lnTo>
                  <a:lnTo>
                    <a:pt x="689025" y="3801008"/>
                  </a:lnTo>
                  <a:lnTo>
                    <a:pt x="682828" y="3813454"/>
                  </a:lnTo>
                  <a:lnTo>
                    <a:pt x="678281" y="3822103"/>
                  </a:lnTo>
                  <a:lnTo>
                    <a:pt x="675259" y="3825887"/>
                  </a:lnTo>
                  <a:lnTo>
                    <a:pt x="673493" y="3823678"/>
                  </a:lnTo>
                  <a:lnTo>
                    <a:pt x="673023" y="3815016"/>
                  </a:lnTo>
                  <a:lnTo>
                    <a:pt x="673036" y="3813454"/>
                  </a:lnTo>
                  <a:lnTo>
                    <a:pt x="673709" y="3797135"/>
                  </a:lnTo>
                  <a:lnTo>
                    <a:pt x="675589" y="3770693"/>
                  </a:lnTo>
                  <a:lnTo>
                    <a:pt x="672515" y="3796461"/>
                  </a:lnTo>
                  <a:lnTo>
                    <a:pt x="671423" y="3814445"/>
                  </a:lnTo>
                  <a:lnTo>
                    <a:pt x="671334" y="3829456"/>
                  </a:lnTo>
                  <a:lnTo>
                    <a:pt x="671499" y="3842562"/>
                  </a:lnTo>
                  <a:lnTo>
                    <a:pt x="670953" y="3857548"/>
                  </a:lnTo>
                  <a:lnTo>
                    <a:pt x="668921" y="3877373"/>
                  </a:lnTo>
                  <a:lnTo>
                    <a:pt x="664616" y="3905034"/>
                  </a:lnTo>
                  <a:lnTo>
                    <a:pt x="657225" y="3943566"/>
                  </a:lnTo>
                  <a:lnTo>
                    <a:pt x="656780" y="3915054"/>
                  </a:lnTo>
                  <a:lnTo>
                    <a:pt x="650671" y="3908044"/>
                  </a:lnTo>
                  <a:lnTo>
                    <a:pt x="622465" y="3994823"/>
                  </a:lnTo>
                  <a:lnTo>
                    <a:pt x="614603" y="4048290"/>
                  </a:lnTo>
                  <a:lnTo>
                    <a:pt x="607936" y="4099903"/>
                  </a:lnTo>
                  <a:lnTo>
                    <a:pt x="602170" y="4149826"/>
                  </a:lnTo>
                  <a:lnTo>
                    <a:pt x="597001" y="4198277"/>
                  </a:lnTo>
                  <a:lnTo>
                    <a:pt x="592620" y="4245559"/>
                  </a:lnTo>
                  <a:lnTo>
                    <a:pt x="589076" y="4291977"/>
                  </a:lnTo>
                  <a:lnTo>
                    <a:pt x="575183" y="4426661"/>
                  </a:lnTo>
                  <a:lnTo>
                    <a:pt x="544322" y="4737963"/>
                  </a:lnTo>
                  <a:lnTo>
                    <a:pt x="528853" y="4881219"/>
                  </a:lnTo>
                  <a:lnTo>
                    <a:pt x="573087" y="4881219"/>
                  </a:lnTo>
                  <a:lnTo>
                    <a:pt x="583996" y="4813922"/>
                  </a:lnTo>
                  <a:lnTo>
                    <a:pt x="591515" y="4769523"/>
                  </a:lnTo>
                  <a:lnTo>
                    <a:pt x="599414" y="4723562"/>
                  </a:lnTo>
                  <a:lnTo>
                    <a:pt x="615988" y="4628045"/>
                  </a:lnTo>
                  <a:lnTo>
                    <a:pt x="658456" y="4388294"/>
                  </a:lnTo>
                  <a:lnTo>
                    <a:pt x="667931" y="4332541"/>
                  </a:lnTo>
                  <a:lnTo>
                    <a:pt x="673252" y="4296600"/>
                  </a:lnTo>
                  <a:lnTo>
                    <a:pt x="675894" y="4271683"/>
                  </a:lnTo>
                  <a:lnTo>
                    <a:pt x="677291" y="4249026"/>
                  </a:lnTo>
                  <a:lnTo>
                    <a:pt x="679462" y="4196626"/>
                  </a:lnTo>
                  <a:lnTo>
                    <a:pt x="681723" y="4144200"/>
                  </a:lnTo>
                  <a:lnTo>
                    <a:pt x="684098" y="4091749"/>
                  </a:lnTo>
                  <a:lnTo>
                    <a:pt x="686625" y="4039298"/>
                  </a:lnTo>
                  <a:lnTo>
                    <a:pt x="689330" y="3986822"/>
                  </a:lnTo>
                  <a:lnTo>
                    <a:pt x="691730" y="3943566"/>
                  </a:lnTo>
                  <a:lnTo>
                    <a:pt x="692238" y="3934358"/>
                  </a:lnTo>
                  <a:lnTo>
                    <a:pt x="695401" y="3881907"/>
                  </a:lnTo>
                  <a:lnTo>
                    <a:pt x="698855" y="3829380"/>
                  </a:lnTo>
                  <a:lnTo>
                    <a:pt x="699109" y="3825887"/>
                  </a:lnTo>
                  <a:lnTo>
                    <a:pt x="702602" y="3777030"/>
                  </a:lnTo>
                  <a:lnTo>
                    <a:pt x="706691" y="3724618"/>
                  </a:lnTo>
                  <a:close/>
                </a:path>
                <a:path w="4495165" h="4881245">
                  <a:moveTo>
                    <a:pt x="709510" y="3620185"/>
                  </a:moveTo>
                  <a:lnTo>
                    <a:pt x="707758" y="3617684"/>
                  </a:lnTo>
                  <a:lnTo>
                    <a:pt x="705421" y="3619360"/>
                  </a:lnTo>
                  <a:lnTo>
                    <a:pt x="702284" y="3628821"/>
                  </a:lnTo>
                  <a:lnTo>
                    <a:pt x="704303" y="3638867"/>
                  </a:lnTo>
                  <a:lnTo>
                    <a:pt x="709510" y="3620185"/>
                  </a:lnTo>
                  <a:close/>
                </a:path>
                <a:path w="4495165" h="4881245">
                  <a:moveTo>
                    <a:pt x="712609" y="3649192"/>
                  </a:moveTo>
                  <a:lnTo>
                    <a:pt x="706691" y="3724618"/>
                  </a:lnTo>
                  <a:lnTo>
                    <a:pt x="709180" y="3702913"/>
                  </a:lnTo>
                  <a:lnTo>
                    <a:pt x="711009" y="3682847"/>
                  </a:lnTo>
                  <a:lnTo>
                    <a:pt x="712152" y="3664801"/>
                  </a:lnTo>
                  <a:lnTo>
                    <a:pt x="712609" y="3649192"/>
                  </a:lnTo>
                  <a:close/>
                </a:path>
                <a:path w="4495165" h="4881245">
                  <a:moveTo>
                    <a:pt x="717397" y="3592906"/>
                  </a:moveTo>
                  <a:lnTo>
                    <a:pt x="709510" y="3620185"/>
                  </a:lnTo>
                  <a:lnTo>
                    <a:pt x="710907" y="3623678"/>
                  </a:lnTo>
                  <a:lnTo>
                    <a:pt x="711911" y="3629761"/>
                  </a:lnTo>
                  <a:lnTo>
                    <a:pt x="712482" y="3638308"/>
                  </a:lnTo>
                  <a:lnTo>
                    <a:pt x="712609" y="3649192"/>
                  </a:lnTo>
                  <a:lnTo>
                    <a:pt x="714806" y="3621011"/>
                  </a:lnTo>
                  <a:lnTo>
                    <a:pt x="716000" y="3606927"/>
                  </a:lnTo>
                  <a:lnTo>
                    <a:pt x="717397" y="3592906"/>
                  </a:lnTo>
                  <a:close/>
                </a:path>
                <a:path w="4495165" h="4881245">
                  <a:moveTo>
                    <a:pt x="842924" y="3109391"/>
                  </a:moveTo>
                  <a:lnTo>
                    <a:pt x="832827" y="3129826"/>
                  </a:lnTo>
                  <a:lnTo>
                    <a:pt x="819696" y="3160001"/>
                  </a:lnTo>
                  <a:lnTo>
                    <a:pt x="811530" y="3175266"/>
                  </a:lnTo>
                  <a:lnTo>
                    <a:pt x="792391" y="3226219"/>
                  </a:lnTo>
                  <a:lnTo>
                    <a:pt x="783971" y="3266910"/>
                  </a:lnTo>
                  <a:lnTo>
                    <a:pt x="781697" y="3291230"/>
                  </a:lnTo>
                  <a:lnTo>
                    <a:pt x="782078" y="3263125"/>
                  </a:lnTo>
                  <a:lnTo>
                    <a:pt x="768819" y="3319932"/>
                  </a:lnTo>
                  <a:lnTo>
                    <a:pt x="754265" y="3357219"/>
                  </a:lnTo>
                  <a:lnTo>
                    <a:pt x="744232" y="3367989"/>
                  </a:lnTo>
                  <a:lnTo>
                    <a:pt x="744512" y="3345256"/>
                  </a:lnTo>
                  <a:lnTo>
                    <a:pt x="742670" y="3352241"/>
                  </a:lnTo>
                  <a:lnTo>
                    <a:pt x="749185" y="3300298"/>
                  </a:lnTo>
                  <a:lnTo>
                    <a:pt x="729615" y="3386315"/>
                  </a:lnTo>
                  <a:lnTo>
                    <a:pt x="714413" y="3461651"/>
                  </a:lnTo>
                  <a:lnTo>
                    <a:pt x="709256" y="3489045"/>
                  </a:lnTo>
                  <a:lnTo>
                    <a:pt x="725398" y="3420529"/>
                  </a:lnTo>
                  <a:lnTo>
                    <a:pt x="733767" y="3386340"/>
                  </a:lnTo>
                  <a:lnTo>
                    <a:pt x="742645" y="3352393"/>
                  </a:lnTo>
                  <a:lnTo>
                    <a:pt x="738886" y="3382314"/>
                  </a:lnTo>
                  <a:lnTo>
                    <a:pt x="735507" y="3412401"/>
                  </a:lnTo>
                  <a:lnTo>
                    <a:pt x="717397" y="3592906"/>
                  </a:lnTo>
                  <a:lnTo>
                    <a:pt x="728383" y="3544925"/>
                  </a:lnTo>
                  <a:lnTo>
                    <a:pt x="735317" y="3479939"/>
                  </a:lnTo>
                  <a:lnTo>
                    <a:pt x="747407" y="3421761"/>
                  </a:lnTo>
                  <a:lnTo>
                    <a:pt x="743178" y="3442220"/>
                  </a:lnTo>
                  <a:lnTo>
                    <a:pt x="741553" y="3456025"/>
                  </a:lnTo>
                  <a:lnTo>
                    <a:pt x="741540" y="3464750"/>
                  </a:lnTo>
                  <a:lnTo>
                    <a:pt x="742200" y="3469894"/>
                  </a:lnTo>
                  <a:lnTo>
                    <a:pt x="753554" y="3424453"/>
                  </a:lnTo>
                  <a:lnTo>
                    <a:pt x="765619" y="3379228"/>
                  </a:lnTo>
                  <a:lnTo>
                    <a:pt x="815594" y="3198825"/>
                  </a:lnTo>
                  <a:lnTo>
                    <a:pt x="842924" y="3109391"/>
                  </a:lnTo>
                  <a:close/>
                </a:path>
                <a:path w="4495165" h="4881245">
                  <a:moveTo>
                    <a:pt x="1039101" y="601332"/>
                  </a:moveTo>
                  <a:lnTo>
                    <a:pt x="1037145" y="601332"/>
                  </a:lnTo>
                  <a:lnTo>
                    <a:pt x="1036751" y="603808"/>
                  </a:lnTo>
                  <a:lnTo>
                    <a:pt x="1039101" y="601332"/>
                  </a:lnTo>
                  <a:close/>
                </a:path>
                <a:path w="4495165" h="4881245">
                  <a:moveTo>
                    <a:pt x="1046695" y="593598"/>
                  </a:moveTo>
                  <a:lnTo>
                    <a:pt x="1039101" y="601332"/>
                  </a:lnTo>
                  <a:lnTo>
                    <a:pt x="1041488" y="601332"/>
                  </a:lnTo>
                  <a:lnTo>
                    <a:pt x="1046695" y="593598"/>
                  </a:lnTo>
                  <a:close/>
                </a:path>
                <a:path w="4495165" h="4881245">
                  <a:moveTo>
                    <a:pt x="1063015" y="577380"/>
                  </a:moveTo>
                  <a:lnTo>
                    <a:pt x="1050048" y="588632"/>
                  </a:lnTo>
                  <a:lnTo>
                    <a:pt x="1046695" y="593598"/>
                  </a:lnTo>
                  <a:lnTo>
                    <a:pt x="1051585" y="588632"/>
                  </a:lnTo>
                  <a:lnTo>
                    <a:pt x="1061935" y="578599"/>
                  </a:lnTo>
                  <a:lnTo>
                    <a:pt x="1063015" y="577380"/>
                  </a:lnTo>
                  <a:close/>
                </a:path>
                <a:path w="4495165" h="4881245">
                  <a:moveTo>
                    <a:pt x="1722272" y="1496288"/>
                  </a:moveTo>
                  <a:lnTo>
                    <a:pt x="1722081" y="1496110"/>
                  </a:lnTo>
                  <a:lnTo>
                    <a:pt x="1721954" y="1496656"/>
                  </a:lnTo>
                  <a:lnTo>
                    <a:pt x="1721459" y="1497711"/>
                  </a:lnTo>
                  <a:lnTo>
                    <a:pt x="1722272" y="1496288"/>
                  </a:lnTo>
                  <a:close/>
                </a:path>
                <a:path w="4495165" h="4881245">
                  <a:moveTo>
                    <a:pt x="1722335" y="1495298"/>
                  </a:moveTo>
                  <a:lnTo>
                    <a:pt x="1722069" y="1495958"/>
                  </a:lnTo>
                  <a:lnTo>
                    <a:pt x="1722081" y="1496110"/>
                  </a:lnTo>
                  <a:lnTo>
                    <a:pt x="1722335" y="1495298"/>
                  </a:lnTo>
                  <a:close/>
                </a:path>
                <a:path w="4495165" h="4881245">
                  <a:moveTo>
                    <a:pt x="1722526" y="1493977"/>
                  </a:moveTo>
                  <a:lnTo>
                    <a:pt x="1721764" y="1494332"/>
                  </a:lnTo>
                  <a:lnTo>
                    <a:pt x="1722018" y="1494561"/>
                  </a:lnTo>
                  <a:lnTo>
                    <a:pt x="1722335" y="1494574"/>
                  </a:lnTo>
                  <a:lnTo>
                    <a:pt x="1722526" y="1493977"/>
                  </a:lnTo>
                  <a:close/>
                </a:path>
                <a:path w="4495165" h="4881245">
                  <a:moveTo>
                    <a:pt x="1981174" y="1261732"/>
                  </a:moveTo>
                  <a:lnTo>
                    <a:pt x="1973872" y="1261732"/>
                  </a:lnTo>
                  <a:lnTo>
                    <a:pt x="1961400" y="1274508"/>
                  </a:lnTo>
                  <a:lnTo>
                    <a:pt x="1934883" y="1299832"/>
                  </a:lnTo>
                  <a:lnTo>
                    <a:pt x="1922170" y="1312532"/>
                  </a:lnTo>
                  <a:lnTo>
                    <a:pt x="1901558" y="1325232"/>
                  </a:lnTo>
                  <a:lnTo>
                    <a:pt x="1890991" y="1337932"/>
                  </a:lnTo>
                  <a:lnTo>
                    <a:pt x="1895741" y="1337932"/>
                  </a:lnTo>
                  <a:lnTo>
                    <a:pt x="1921078" y="1325232"/>
                  </a:lnTo>
                  <a:lnTo>
                    <a:pt x="1930349" y="1312532"/>
                  </a:lnTo>
                  <a:lnTo>
                    <a:pt x="1948726" y="1299832"/>
                  </a:lnTo>
                  <a:lnTo>
                    <a:pt x="1957793" y="1287132"/>
                  </a:lnTo>
                  <a:lnTo>
                    <a:pt x="1976285" y="1274432"/>
                  </a:lnTo>
                  <a:lnTo>
                    <a:pt x="1981174" y="1261732"/>
                  </a:lnTo>
                  <a:close/>
                </a:path>
                <a:path w="4495165" h="4881245">
                  <a:moveTo>
                    <a:pt x="1996668" y="1249032"/>
                  </a:moveTo>
                  <a:lnTo>
                    <a:pt x="1994128" y="1249032"/>
                  </a:lnTo>
                  <a:lnTo>
                    <a:pt x="1985111" y="1261732"/>
                  </a:lnTo>
                  <a:lnTo>
                    <a:pt x="1986216" y="1261732"/>
                  </a:lnTo>
                  <a:lnTo>
                    <a:pt x="1996668" y="1249032"/>
                  </a:lnTo>
                  <a:close/>
                </a:path>
                <a:path w="4495165" h="4881245">
                  <a:moveTo>
                    <a:pt x="2248001" y="0"/>
                  </a:moveTo>
                  <a:lnTo>
                    <a:pt x="2218652" y="3581"/>
                  </a:lnTo>
                  <a:lnTo>
                    <a:pt x="2202624" y="6223"/>
                  </a:lnTo>
                  <a:lnTo>
                    <a:pt x="2196935" y="8051"/>
                  </a:lnTo>
                  <a:lnTo>
                    <a:pt x="2198573" y="9182"/>
                  </a:lnTo>
                  <a:lnTo>
                    <a:pt x="2211552" y="7010"/>
                  </a:lnTo>
                  <a:lnTo>
                    <a:pt x="2224163" y="4724"/>
                  </a:lnTo>
                  <a:lnTo>
                    <a:pt x="2236317" y="2374"/>
                  </a:lnTo>
                  <a:lnTo>
                    <a:pt x="2248001" y="0"/>
                  </a:lnTo>
                  <a:close/>
                </a:path>
                <a:path w="4495165" h="4881245">
                  <a:moveTo>
                    <a:pt x="2267623" y="1067320"/>
                  </a:moveTo>
                  <a:lnTo>
                    <a:pt x="2218334" y="1071232"/>
                  </a:lnTo>
                  <a:lnTo>
                    <a:pt x="2262340" y="1071232"/>
                  </a:lnTo>
                  <a:lnTo>
                    <a:pt x="2267623" y="1067320"/>
                  </a:lnTo>
                  <a:close/>
                </a:path>
                <a:path w="4495165" h="4881245">
                  <a:moveTo>
                    <a:pt x="2736189" y="1096632"/>
                  </a:moveTo>
                  <a:lnTo>
                    <a:pt x="2726055" y="1093571"/>
                  </a:lnTo>
                  <a:lnTo>
                    <a:pt x="2726131" y="1096632"/>
                  </a:lnTo>
                  <a:lnTo>
                    <a:pt x="2736189" y="1096632"/>
                  </a:lnTo>
                  <a:close/>
                </a:path>
                <a:path w="4495165" h="4881245">
                  <a:moveTo>
                    <a:pt x="2743352" y="1185532"/>
                  </a:moveTo>
                  <a:lnTo>
                    <a:pt x="2728303" y="1179969"/>
                  </a:lnTo>
                  <a:lnTo>
                    <a:pt x="2731592" y="1185532"/>
                  </a:lnTo>
                  <a:lnTo>
                    <a:pt x="2743352" y="1185532"/>
                  </a:lnTo>
                  <a:close/>
                </a:path>
                <a:path w="4495165" h="4881245">
                  <a:moveTo>
                    <a:pt x="2750782" y="1100912"/>
                  </a:moveTo>
                  <a:lnTo>
                    <a:pt x="2748750" y="1096632"/>
                  </a:lnTo>
                  <a:lnTo>
                    <a:pt x="2736189" y="1096632"/>
                  </a:lnTo>
                  <a:lnTo>
                    <a:pt x="2750782" y="1100912"/>
                  </a:lnTo>
                  <a:close/>
                </a:path>
                <a:path w="4495165" h="4881245">
                  <a:moveTo>
                    <a:pt x="2779433" y="1109332"/>
                  </a:moveTo>
                  <a:lnTo>
                    <a:pt x="2750782" y="1100912"/>
                  </a:lnTo>
                  <a:lnTo>
                    <a:pt x="2754782" y="1109332"/>
                  </a:lnTo>
                  <a:lnTo>
                    <a:pt x="2779433" y="1109332"/>
                  </a:lnTo>
                  <a:close/>
                </a:path>
                <a:path w="4495165" h="4881245">
                  <a:moveTo>
                    <a:pt x="2805976" y="42532"/>
                  </a:moveTo>
                  <a:lnTo>
                    <a:pt x="2758948" y="29832"/>
                  </a:lnTo>
                  <a:lnTo>
                    <a:pt x="2752585" y="29832"/>
                  </a:lnTo>
                  <a:lnTo>
                    <a:pt x="2805976" y="42532"/>
                  </a:lnTo>
                  <a:close/>
                </a:path>
                <a:path w="4495165" h="4881245">
                  <a:moveTo>
                    <a:pt x="3017177" y="1242352"/>
                  </a:moveTo>
                  <a:lnTo>
                    <a:pt x="2991154" y="1223632"/>
                  </a:lnTo>
                  <a:lnTo>
                    <a:pt x="2962630" y="1198232"/>
                  </a:lnTo>
                  <a:lnTo>
                    <a:pt x="2984881" y="1223632"/>
                  </a:lnTo>
                  <a:lnTo>
                    <a:pt x="3017177" y="1242352"/>
                  </a:lnTo>
                  <a:close/>
                </a:path>
                <a:path w="4495165" h="4881245">
                  <a:moveTo>
                    <a:pt x="3594747" y="1922132"/>
                  </a:moveTo>
                  <a:lnTo>
                    <a:pt x="3579647" y="1896732"/>
                  </a:lnTo>
                  <a:lnTo>
                    <a:pt x="3590366" y="1915426"/>
                  </a:lnTo>
                  <a:lnTo>
                    <a:pt x="3594747" y="1922132"/>
                  </a:lnTo>
                  <a:close/>
                </a:path>
                <a:path w="4495165" h="4881245">
                  <a:moveTo>
                    <a:pt x="3741242" y="601332"/>
                  </a:moveTo>
                  <a:lnTo>
                    <a:pt x="3733406" y="588632"/>
                  </a:lnTo>
                  <a:lnTo>
                    <a:pt x="3738943" y="601332"/>
                  </a:lnTo>
                  <a:lnTo>
                    <a:pt x="3741242" y="601332"/>
                  </a:lnTo>
                  <a:close/>
                </a:path>
                <a:path w="4495165" h="4881245">
                  <a:moveTo>
                    <a:pt x="3750272" y="2315832"/>
                  </a:moveTo>
                  <a:lnTo>
                    <a:pt x="3742575" y="2303132"/>
                  </a:lnTo>
                  <a:lnTo>
                    <a:pt x="3724795" y="2277732"/>
                  </a:lnTo>
                  <a:lnTo>
                    <a:pt x="3723424" y="2276056"/>
                  </a:lnTo>
                  <a:lnTo>
                    <a:pt x="3733215" y="2290432"/>
                  </a:lnTo>
                  <a:lnTo>
                    <a:pt x="3750272" y="2315832"/>
                  </a:lnTo>
                  <a:close/>
                </a:path>
                <a:path w="4495165" h="4881245">
                  <a:moveTo>
                    <a:pt x="3845903" y="2349017"/>
                  </a:moveTo>
                  <a:lnTo>
                    <a:pt x="3838498" y="2337358"/>
                  </a:lnTo>
                  <a:lnTo>
                    <a:pt x="3841737" y="2344890"/>
                  </a:lnTo>
                  <a:lnTo>
                    <a:pt x="3845903" y="2349017"/>
                  </a:lnTo>
                  <a:close/>
                </a:path>
                <a:path w="4495165" h="4881245">
                  <a:moveTo>
                    <a:pt x="3932351" y="2548979"/>
                  </a:moveTo>
                  <a:lnTo>
                    <a:pt x="3927856" y="2541079"/>
                  </a:lnTo>
                  <a:lnTo>
                    <a:pt x="3923576" y="2533815"/>
                  </a:lnTo>
                  <a:lnTo>
                    <a:pt x="3919537" y="2527249"/>
                  </a:lnTo>
                  <a:lnTo>
                    <a:pt x="3915765" y="2521483"/>
                  </a:lnTo>
                  <a:lnTo>
                    <a:pt x="3921366" y="2532240"/>
                  </a:lnTo>
                  <a:lnTo>
                    <a:pt x="3925747" y="2539822"/>
                  </a:lnTo>
                  <a:lnTo>
                    <a:pt x="3929303" y="2545118"/>
                  </a:lnTo>
                  <a:lnTo>
                    <a:pt x="3932351" y="2548979"/>
                  </a:lnTo>
                  <a:close/>
                </a:path>
                <a:path w="4495165" h="4881245">
                  <a:moveTo>
                    <a:pt x="3947642" y="834377"/>
                  </a:moveTo>
                  <a:lnTo>
                    <a:pt x="3936682" y="817232"/>
                  </a:lnTo>
                  <a:lnTo>
                    <a:pt x="3921760" y="804532"/>
                  </a:lnTo>
                  <a:lnTo>
                    <a:pt x="3907320" y="779132"/>
                  </a:lnTo>
                  <a:lnTo>
                    <a:pt x="3893235" y="766432"/>
                  </a:lnTo>
                  <a:lnTo>
                    <a:pt x="3879329" y="753732"/>
                  </a:lnTo>
                  <a:lnTo>
                    <a:pt x="3852849" y="715632"/>
                  </a:lnTo>
                  <a:lnTo>
                    <a:pt x="3827107" y="690232"/>
                  </a:lnTo>
                  <a:lnTo>
                    <a:pt x="3814788" y="664832"/>
                  </a:lnTo>
                  <a:lnTo>
                    <a:pt x="3802570" y="652132"/>
                  </a:lnTo>
                  <a:lnTo>
                    <a:pt x="3790518" y="639432"/>
                  </a:lnTo>
                  <a:lnTo>
                    <a:pt x="3778681" y="626732"/>
                  </a:lnTo>
                  <a:lnTo>
                    <a:pt x="3772890" y="626732"/>
                  </a:lnTo>
                  <a:lnTo>
                    <a:pt x="3767150" y="614032"/>
                  </a:lnTo>
                  <a:lnTo>
                    <a:pt x="3755885" y="614032"/>
                  </a:lnTo>
                  <a:lnTo>
                    <a:pt x="3750183" y="601332"/>
                  </a:lnTo>
                  <a:lnTo>
                    <a:pt x="3741242" y="601332"/>
                  </a:lnTo>
                  <a:lnTo>
                    <a:pt x="3749090" y="614032"/>
                  </a:lnTo>
                  <a:lnTo>
                    <a:pt x="3764788" y="626732"/>
                  </a:lnTo>
                  <a:lnTo>
                    <a:pt x="3796627" y="664832"/>
                  </a:lnTo>
                  <a:lnTo>
                    <a:pt x="3804475" y="677532"/>
                  </a:lnTo>
                  <a:lnTo>
                    <a:pt x="3812222" y="677532"/>
                  </a:lnTo>
                  <a:lnTo>
                    <a:pt x="3819906" y="690232"/>
                  </a:lnTo>
                  <a:lnTo>
                    <a:pt x="3842689" y="715632"/>
                  </a:lnTo>
                  <a:lnTo>
                    <a:pt x="3850030" y="728332"/>
                  </a:lnTo>
                  <a:lnTo>
                    <a:pt x="3857104" y="741032"/>
                  </a:lnTo>
                  <a:lnTo>
                    <a:pt x="3884104" y="766432"/>
                  </a:lnTo>
                  <a:lnTo>
                    <a:pt x="3907853" y="804532"/>
                  </a:lnTo>
                  <a:lnTo>
                    <a:pt x="3927741" y="829932"/>
                  </a:lnTo>
                  <a:lnTo>
                    <a:pt x="3943159" y="842632"/>
                  </a:lnTo>
                  <a:lnTo>
                    <a:pt x="3897058" y="779132"/>
                  </a:lnTo>
                  <a:lnTo>
                    <a:pt x="3927386" y="817232"/>
                  </a:lnTo>
                  <a:lnTo>
                    <a:pt x="3947642" y="834377"/>
                  </a:lnTo>
                  <a:close/>
                </a:path>
                <a:path w="4495165" h="4881245">
                  <a:moveTo>
                    <a:pt x="3957383" y="842632"/>
                  </a:moveTo>
                  <a:lnTo>
                    <a:pt x="3947642" y="834377"/>
                  </a:lnTo>
                  <a:lnTo>
                    <a:pt x="3952913" y="842632"/>
                  </a:lnTo>
                  <a:lnTo>
                    <a:pt x="3957383" y="842632"/>
                  </a:lnTo>
                  <a:close/>
                </a:path>
                <a:path w="4495165" h="4881245">
                  <a:moveTo>
                    <a:pt x="4116654" y="1007732"/>
                  </a:moveTo>
                  <a:lnTo>
                    <a:pt x="4110126" y="995032"/>
                  </a:lnTo>
                  <a:lnTo>
                    <a:pt x="4102951" y="995032"/>
                  </a:lnTo>
                  <a:lnTo>
                    <a:pt x="4116654" y="1007732"/>
                  </a:lnTo>
                  <a:close/>
                </a:path>
                <a:path w="4495165" h="4881245">
                  <a:moveTo>
                    <a:pt x="4137583" y="1027747"/>
                  </a:moveTo>
                  <a:lnTo>
                    <a:pt x="4126915" y="1014095"/>
                  </a:lnTo>
                  <a:lnTo>
                    <a:pt x="4121670" y="1007465"/>
                  </a:lnTo>
                  <a:lnTo>
                    <a:pt x="4116654" y="1001268"/>
                  </a:lnTo>
                  <a:lnTo>
                    <a:pt x="4121975" y="1008240"/>
                  </a:lnTo>
                  <a:lnTo>
                    <a:pt x="4127258" y="1015009"/>
                  </a:lnTo>
                  <a:lnTo>
                    <a:pt x="4132478" y="1021511"/>
                  </a:lnTo>
                  <a:lnTo>
                    <a:pt x="4137583" y="1027747"/>
                  </a:lnTo>
                  <a:close/>
                </a:path>
                <a:path w="4495165" h="4881245">
                  <a:moveTo>
                    <a:pt x="4160647" y="1054074"/>
                  </a:moveTo>
                  <a:lnTo>
                    <a:pt x="4155211" y="1048232"/>
                  </a:lnTo>
                  <a:lnTo>
                    <a:pt x="4149471" y="1041768"/>
                  </a:lnTo>
                  <a:lnTo>
                    <a:pt x="4143540" y="1034884"/>
                  </a:lnTo>
                  <a:lnTo>
                    <a:pt x="4137583" y="1027747"/>
                  </a:lnTo>
                  <a:lnTo>
                    <a:pt x="4147693" y="1040638"/>
                  </a:lnTo>
                  <a:lnTo>
                    <a:pt x="4155719" y="1050721"/>
                  </a:lnTo>
                  <a:lnTo>
                    <a:pt x="4160443" y="1055903"/>
                  </a:lnTo>
                  <a:lnTo>
                    <a:pt x="4160647" y="1054074"/>
                  </a:lnTo>
                  <a:close/>
                </a:path>
                <a:path w="4495165" h="4881245">
                  <a:moveTo>
                    <a:pt x="4249128" y="3306432"/>
                  </a:moveTo>
                  <a:lnTo>
                    <a:pt x="4243629" y="3293732"/>
                  </a:lnTo>
                  <a:lnTo>
                    <a:pt x="4242117" y="3293732"/>
                  </a:lnTo>
                  <a:lnTo>
                    <a:pt x="4249128" y="3306432"/>
                  </a:lnTo>
                  <a:close/>
                </a:path>
                <a:path w="4495165" h="4881245">
                  <a:moveTo>
                    <a:pt x="4263860" y="3293732"/>
                  </a:moveTo>
                  <a:lnTo>
                    <a:pt x="4246003" y="3257029"/>
                  </a:lnTo>
                  <a:lnTo>
                    <a:pt x="4250220" y="3268332"/>
                  </a:lnTo>
                  <a:lnTo>
                    <a:pt x="4263860" y="3293732"/>
                  </a:lnTo>
                  <a:close/>
                </a:path>
                <a:path w="4495165" h="4881245">
                  <a:moveTo>
                    <a:pt x="4264723" y="3333115"/>
                  </a:moveTo>
                  <a:lnTo>
                    <a:pt x="4249128" y="3301301"/>
                  </a:lnTo>
                  <a:lnTo>
                    <a:pt x="4256202" y="3315995"/>
                  </a:lnTo>
                  <a:lnTo>
                    <a:pt x="4264723" y="3333115"/>
                  </a:lnTo>
                  <a:close/>
                </a:path>
                <a:path w="4495165" h="4881245">
                  <a:moveTo>
                    <a:pt x="4494822" y="1960232"/>
                  </a:moveTo>
                  <a:lnTo>
                    <a:pt x="4489755" y="1947532"/>
                  </a:lnTo>
                  <a:lnTo>
                    <a:pt x="4469447" y="1896732"/>
                  </a:lnTo>
                  <a:lnTo>
                    <a:pt x="4450486" y="1845932"/>
                  </a:lnTo>
                  <a:lnTo>
                    <a:pt x="4445178" y="1833232"/>
                  </a:lnTo>
                  <a:lnTo>
                    <a:pt x="4429252" y="1795132"/>
                  </a:lnTo>
                  <a:lnTo>
                    <a:pt x="4422102" y="1769732"/>
                  </a:lnTo>
                  <a:lnTo>
                    <a:pt x="4414024" y="1744332"/>
                  </a:lnTo>
                  <a:lnTo>
                    <a:pt x="4407928" y="1731632"/>
                  </a:lnTo>
                  <a:lnTo>
                    <a:pt x="4402201" y="1731632"/>
                  </a:lnTo>
                  <a:lnTo>
                    <a:pt x="4377220" y="1668132"/>
                  </a:lnTo>
                  <a:lnTo>
                    <a:pt x="4331678" y="1577911"/>
                  </a:lnTo>
                  <a:lnTo>
                    <a:pt x="4331678" y="3446132"/>
                  </a:lnTo>
                  <a:lnTo>
                    <a:pt x="4327156" y="3446132"/>
                  </a:lnTo>
                  <a:lnTo>
                    <a:pt x="4310926" y="3420732"/>
                  </a:lnTo>
                  <a:lnTo>
                    <a:pt x="4299039" y="3408032"/>
                  </a:lnTo>
                  <a:lnTo>
                    <a:pt x="4284675" y="3382632"/>
                  </a:lnTo>
                  <a:lnTo>
                    <a:pt x="4265117" y="3357232"/>
                  </a:lnTo>
                  <a:lnTo>
                    <a:pt x="4237634" y="3293732"/>
                  </a:lnTo>
                  <a:lnTo>
                    <a:pt x="4242117" y="3293732"/>
                  </a:lnTo>
                  <a:lnTo>
                    <a:pt x="4235120" y="3281032"/>
                  </a:lnTo>
                  <a:lnTo>
                    <a:pt x="4225823" y="3255632"/>
                  </a:lnTo>
                  <a:lnTo>
                    <a:pt x="4216920" y="3230232"/>
                  </a:lnTo>
                  <a:lnTo>
                    <a:pt x="4204119" y="3192132"/>
                  </a:lnTo>
                  <a:lnTo>
                    <a:pt x="4211637" y="3192132"/>
                  </a:lnTo>
                  <a:lnTo>
                    <a:pt x="4226649" y="3217532"/>
                  </a:lnTo>
                  <a:lnTo>
                    <a:pt x="4246003" y="3257029"/>
                  </a:lnTo>
                  <a:lnTo>
                    <a:pt x="4235996" y="3230232"/>
                  </a:lnTo>
                  <a:lnTo>
                    <a:pt x="4222064" y="3204832"/>
                  </a:lnTo>
                  <a:lnTo>
                    <a:pt x="4215689" y="3192132"/>
                  </a:lnTo>
                  <a:lnTo>
                    <a:pt x="4209300" y="3179432"/>
                  </a:lnTo>
                  <a:lnTo>
                    <a:pt x="4217098" y="3179432"/>
                  </a:lnTo>
                  <a:lnTo>
                    <a:pt x="4211180" y="3166732"/>
                  </a:lnTo>
                  <a:lnTo>
                    <a:pt x="4163834" y="3065132"/>
                  </a:lnTo>
                  <a:lnTo>
                    <a:pt x="4157421" y="3065132"/>
                  </a:lnTo>
                  <a:lnTo>
                    <a:pt x="4171353" y="3103232"/>
                  </a:lnTo>
                  <a:lnTo>
                    <a:pt x="4190060" y="3141332"/>
                  </a:lnTo>
                  <a:lnTo>
                    <a:pt x="4197972" y="3166732"/>
                  </a:lnTo>
                  <a:lnTo>
                    <a:pt x="4158945" y="3090532"/>
                  </a:lnTo>
                  <a:lnTo>
                    <a:pt x="4141419" y="3052432"/>
                  </a:lnTo>
                  <a:lnTo>
                    <a:pt x="4119613" y="3014332"/>
                  </a:lnTo>
                  <a:lnTo>
                    <a:pt x="4100055" y="2963532"/>
                  </a:lnTo>
                  <a:lnTo>
                    <a:pt x="4095165" y="2950832"/>
                  </a:lnTo>
                  <a:lnTo>
                    <a:pt x="4082440" y="2925432"/>
                  </a:lnTo>
                  <a:lnTo>
                    <a:pt x="4069715" y="2900032"/>
                  </a:lnTo>
                  <a:lnTo>
                    <a:pt x="4055986" y="2864675"/>
                  </a:lnTo>
                  <a:lnTo>
                    <a:pt x="4055986" y="2963532"/>
                  </a:lnTo>
                  <a:lnTo>
                    <a:pt x="4040911" y="2938132"/>
                  </a:lnTo>
                  <a:lnTo>
                    <a:pt x="4040301" y="2936087"/>
                  </a:lnTo>
                  <a:lnTo>
                    <a:pt x="4055986" y="2963532"/>
                  </a:lnTo>
                  <a:lnTo>
                    <a:pt x="4055986" y="2864675"/>
                  </a:lnTo>
                  <a:lnTo>
                    <a:pt x="4045051" y="2836494"/>
                  </a:lnTo>
                  <a:lnTo>
                    <a:pt x="4022877" y="2785732"/>
                  </a:lnTo>
                  <a:lnTo>
                    <a:pt x="4005021" y="2734932"/>
                  </a:lnTo>
                  <a:lnTo>
                    <a:pt x="3997261" y="2709532"/>
                  </a:lnTo>
                  <a:lnTo>
                    <a:pt x="3993375" y="2696832"/>
                  </a:lnTo>
                  <a:lnTo>
                    <a:pt x="3970705" y="2646032"/>
                  </a:lnTo>
                  <a:lnTo>
                    <a:pt x="3959377" y="2633332"/>
                  </a:lnTo>
                  <a:lnTo>
                    <a:pt x="3952316" y="2633332"/>
                  </a:lnTo>
                  <a:lnTo>
                    <a:pt x="3942511" y="2620632"/>
                  </a:lnTo>
                  <a:lnTo>
                    <a:pt x="3918331" y="2582532"/>
                  </a:lnTo>
                  <a:lnTo>
                    <a:pt x="3898608" y="2544432"/>
                  </a:lnTo>
                  <a:lnTo>
                    <a:pt x="3879685" y="2493632"/>
                  </a:lnTo>
                  <a:lnTo>
                    <a:pt x="3857980" y="2455532"/>
                  </a:lnTo>
                  <a:lnTo>
                    <a:pt x="3848544" y="2455532"/>
                  </a:lnTo>
                  <a:lnTo>
                    <a:pt x="3841546" y="2442832"/>
                  </a:lnTo>
                  <a:lnTo>
                    <a:pt x="3833787" y="2430132"/>
                  </a:lnTo>
                  <a:lnTo>
                    <a:pt x="3825697" y="2417432"/>
                  </a:lnTo>
                  <a:lnTo>
                    <a:pt x="3818013" y="2404732"/>
                  </a:lnTo>
                  <a:lnTo>
                    <a:pt x="3811320" y="2404732"/>
                  </a:lnTo>
                  <a:lnTo>
                    <a:pt x="3806177" y="2392032"/>
                  </a:lnTo>
                  <a:lnTo>
                    <a:pt x="3783368" y="2353932"/>
                  </a:lnTo>
                  <a:lnTo>
                    <a:pt x="3759987" y="2303132"/>
                  </a:lnTo>
                  <a:lnTo>
                    <a:pt x="3750373" y="2290432"/>
                  </a:lnTo>
                  <a:lnTo>
                    <a:pt x="3751173" y="2303132"/>
                  </a:lnTo>
                  <a:lnTo>
                    <a:pt x="3759657" y="2315832"/>
                  </a:lnTo>
                  <a:lnTo>
                    <a:pt x="3773119" y="2341232"/>
                  </a:lnTo>
                  <a:lnTo>
                    <a:pt x="3788575" y="2379332"/>
                  </a:lnTo>
                  <a:lnTo>
                    <a:pt x="3803535" y="2404732"/>
                  </a:lnTo>
                  <a:lnTo>
                    <a:pt x="3815359" y="2430132"/>
                  </a:lnTo>
                  <a:lnTo>
                    <a:pt x="3821379" y="2442832"/>
                  </a:lnTo>
                  <a:lnTo>
                    <a:pt x="3823106" y="2455532"/>
                  </a:lnTo>
                  <a:lnTo>
                    <a:pt x="3814737" y="2455532"/>
                  </a:lnTo>
                  <a:lnTo>
                    <a:pt x="3807422" y="2442832"/>
                  </a:lnTo>
                  <a:lnTo>
                    <a:pt x="3799827" y="2417432"/>
                  </a:lnTo>
                  <a:lnTo>
                    <a:pt x="3793540" y="2417432"/>
                  </a:lnTo>
                  <a:lnTo>
                    <a:pt x="3789997" y="2404732"/>
                  </a:lnTo>
                  <a:lnTo>
                    <a:pt x="3790670" y="2417432"/>
                  </a:lnTo>
                  <a:lnTo>
                    <a:pt x="3814229" y="2455532"/>
                  </a:lnTo>
                  <a:lnTo>
                    <a:pt x="3830688" y="2480932"/>
                  </a:lnTo>
                  <a:lnTo>
                    <a:pt x="3843769" y="2493632"/>
                  </a:lnTo>
                  <a:lnTo>
                    <a:pt x="3857180" y="2519032"/>
                  </a:lnTo>
                  <a:lnTo>
                    <a:pt x="3870490" y="2544432"/>
                  </a:lnTo>
                  <a:lnTo>
                    <a:pt x="3878669" y="2569832"/>
                  </a:lnTo>
                  <a:lnTo>
                    <a:pt x="3881805" y="2582532"/>
                  </a:lnTo>
                  <a:lnTo>
                    <a:pt x="3880002" y="2582532"/>
                  </a:lnTo>
                  <a:lnTo>
                    <a:pt x="3863657" y="2544432"/>
                  </a:lnTo>
                  <a:lnTo>
                    <a:pt x="3851529" y="2531732"/>
                  </a:lnTo>
                  <a:lnTo>
                    <a:pt x="3842334" y="2506332"/>
                  </a:lnTo>
                  <a:lnTo>
                    <a:pt x="3834765" y="2506332"/>
                  </a:lnTo>
                  <a:lnTo>
                    <a:pt x="3827551" y="2493632"/>
                  </a:lnTo>
                  <a:lnTo>
                    <a:pt x="3819347" y="2480932"/>
                  </a:lnTo>
                  <a:lnTo>
                    <a:pt x="3808717" y="2468232"/>
                  </a:lnTo>
                  <a:lnTo>
                    <a:pt x="3794226" y="2430132"/>
                  </a:lnTo>
                  <a:lnTo>
                    <a:pt x="3789299" y="2430132"/>
                  </a:lnTo>
                  <a:lnTo>
                    <a:pt x="3779139" y="2404732"/>
                  </a:lnTo>
                  <a:lnTo>
                    <a:pt x="3766108" y="2392032"/>
                  </a:lnTo>
                  <a:lnTo>
                    <a:pt x="3735006" y="2328532"/>
                  </a:lnTo>
                  <a:lnTo>
                    <a:pt x="3718903" y="2303132"/>
                  </a:lnTo>
                  <a:lnTo>
                    <a:pt x="3703777" y="2277732"/>
                  </a:lnTo>
                  <a:lnTo>
                    <a:pt x="3690556" y="2252332"/>
                  </a:lnTo>
                  <a:lnTo>
                    <a:pt x="3679825" y="2214232"/>
                  </a:lnTo>
                  <a:lnTo>
                    <a:pt x="3686543" y="2226932"/>
                  </a:lnTo>
                  <a:lnTo>
                    <a:pt x="3703828" y="2252332"/>
                  </a:lnTo>
                  <a:lnTo>
                    <a:pt x="3723424" y="2276056"/>
                  </a:lnTo>
                  <a:lnTo>
                    <a:pt x="3715905" y="2265032"/>
                  </a:lnTo>
                  <a:lnTo>
                    <a:pt x="3687978" y="2214232"/>
                  </a:lnTo>
                  <a:lnTo>
                    <a:pt x="3681006" y="2201532"/>
                  </a:lnTo>
                  <a:lnTo>
                    <a:pt x="3698659" y="2214232"/>
                  </a:lnTo>
                  <a:lnTo>
                    <a:pt x="3706164" y="2226932"/>
                  </a:lnTo>
                  <a:lnTo>
                    <a:pt x="3715486" y="2226932"/>
                  </a:lnTo>
                  <a:lnTo>
                    <a:pt x="3738600" y="2265032"/>
                  </a:lnTo>
                  <a:lnTo>
                    <a:pt x="3713137" y="2214232"/>
                  </a:lnTo>
                  <a:lnTo>
                    <a:pt x="3707549" y="2201532"/>
                  </a:lnTo>
                  <a:lnTo>
                    <a:pt x="3696373" y="2176132"/>
                  </a:lnTo>
                  <a:lnTo>
                    <a:pt x="3679152" y="2150732"/>
                  </a:lnTo>
                  <a:lnTo>
                    <a:pt x="3652278" y="2099932"/>
                  </a:lnTo>
                  <a:lnTo>
                    <a:pt x="3667569" y="2125332"/>
                  </a:lnTo>
                  <a:lnTo>
                    <a:pt x="3670617" y="2125332"/>
                  </a:lnTo>
                  <a:lnTo>
                    <a:pt x="3664470" y="2099932"/>
                  </a:lnTo>
                  <a:lnTo>
                    <a:pt x="3652164" y="2074532"/>
                  </a:lnTo>
                  <a:lnTo>
                    <a:pt x="3622637" y="2023732"/>
                  </a:lnTo>
                  <a:lnTo>
                    <a:pt x="3616490" y="2011032"/>
                  </a:lnTo>
                  <a:lnTo>
                    <a:pt x="3611727" y="1998332"/>
                  </a:lnTo>
                  <a:lnTo>
                    <a:pt x="3609060" y="1986661"/>
                  </a:lnTo>
                  <a:lnTo>
                    <a:pt x="3618801" y="1998332"/>
                  </a:lnTo>
                  <a:lnTo>
                    <a:pt x="3629634" y="2023732"/>
                  </a:lnTo>
                  <a:lnTo>
                    <a:pt x="3640569" y="2036432"/>
                  </a:lnTo>
                  <a:lnTo>
                    <a:pt x="3651466" y="2061832"/>
                  </a:lnTo>
                  <a:lnTo>
                    <a:pt x="3662273" y="2074532"/>
                  </a:lnTo>
                  <a:lnTo>
                    <a:pt x="3672636" y="2099932"/>
                  </a:lnTo>
                  <a:lnTo>
                    <a:pt x="3682403" y="2125332"/>
                  </a:lnTo>
                  <a:lnTo>
                    <a:pt x="3691458" y="2138032"/>
                  </a:lnTo>
                  <a:lnTo>
                    <a:pt x="3707117" y="2176132"/>
                  </a:lnTo>
                  <a:lnTo>
                    <a:pt x="3718141" y="2201532"/>
                  </a:lnTo>
                  <a:lnTo>
                    <a:pt x="3723475" y="2214232"/>
                  </a:lnTo>
                  <a:lnTo>
                    <a:pt x="3724948" y="2214232"/>
                  </a:lnTo>
                  <a:lnTo>
                    <a:pt x="3731768" y="2226932"/>
                  </a:lnTo>
                  <a:lnTo>
                    <a:pt x="3741470" y="2239632"/>
                  </a:lnTo>
                  <a:lnTo>
                    <a:pt x="3752977" y="2265032"/>
                  </a:lnTo>
                  <a:lnTo>
                    <a:pt x="3764978" y="2290432"/>
                  </a:lnTo>
                  <a:lnTo>
                    <a:pt x="3776700" y="2315832"/>
                  </a:lnTo>
                  <a:lnTo>
                    <a:pt x="3787076" y="2341232"/>
                  </a:lnTo>
                  <a:lnTo>
                    <a:pt x="3795014" y="2353932"/>
                  </a:lnTo>
                  <a:lnTo>
                    <a:pt x="3838943" y="2404732"/>
                  </a:lnTo>
                  <a:lnTo>
                    <a:pt x="3811397" y="2353932"/>
                  </a:lnTo>
                  <a:lnTo>
                    <a:pt x="3785412" y="2303132"/>
                  </a:lnTo>
                  <a:lnTo>
                    <a:pt x="3770350" y="2277732"/>
                  </a:lnTo>
                  <a:lnTo>
                    <a:pt x="3775608" y="2265032"/>
                  </a:lnTo>
                  <a:lnTo>
                    <a:pt x="3761994" y="2252332"/>
                  </a:lnTo>
                  <a:lnTo>
                    <a:pt x="3734866" y="2202446"/>
                  </a:lnTo>
                  <a:lnTo>
                    <a:pt x="3760559" y="2226932"/>
                  </a:lnTo>
                  <a:lnTo>
                    <a:pt x="3785565" y="2265032"/>
                  </a:lnTo>
                  <a:lnTo>
                    <a:pt x="3807549" y="2290432"/>
                  </a:lnTo>
                  <a:lnTo>
                    <a:pt x="3838498" y="2341232"/>
                  </a:lnTo>
                  <a:lnTo>
                    <a:pt x="3814445" y="2290432"/>
                  </a:lnTo>
                  <a:lnTo>
                    <a:pt x="3789032" y="2239632"/>
                  </a:lnTo>
                  <a:lnTo>
                    <a:pt x="3762591" y="2188832"/>
                  </a:lnTo>
                  <a:lnTo>
                    <a:pt x="3735451" y="2150732"/>
                  </a:lnTo>
                  <a:lnTo>
                    <a:pt x="3707942" y="2099932"/>
                  </a:lnTo>
                  <a:lnTo>
                    <a:pt x="3673906" y="2049132"/>
                  </a:lnTo>
                  <a:lnTo>
                    <a:pt x="3657130" y="2023732"/>
                  </a:lnTo>
                  <a:lnTo>
                    <a:pt x="3640848" y="1998332"/>
                  </a:lnTo>
                  <a:lnTo>
                    <a:pt x="3632758" y="1985632"/>
                  </a:lnTo>
                  <a:lnTo>
                    <a:pt x="3624669" y="1972932"/>
                  </a:lnTo>
                  <a:lnTo>
                    <a:pt x="3609162" y="1947532"/>
                  </a:lnTo>
                  <a:lnTo>
                    <a:pt x="3594201" y="1922132"/>
                  </a:lnTo>
                  <a:lnTo>
                    <a:pt x="3590366" y="1915426"/>
                  </a:lnTo>
                  <a:lnTo>
                    <a:pt x="3553218" y="1858632"/>
                  </a:lnTo>
                  <a:lnTo>
                    <a:pt x="3516795" y="1795132"/>
                  </a:lnTo>
                  <a:lnTo>
                    <a:pt x="3485146" y="1757032"/>
                  </a:lnTo>
                  <a:lnTo>
                    <a:pt x="3464737" y="1718932"/>
                  </a:lnTo>
                  <a:lnTo>
                    <a:pt x="3457943" y="1706232"/>
                  </a:lnTo>
                  <a:lnTo>
                    <a:pt x="3434842" y="1668132"/>
                  </a:lnTo>
                  <a:lnTo>
                    <a:pt x="3415512" y="1642732"/>
                  </a:lnTo>
                  <a:lnTo>
                    <a:pt x="3410445" y="1634388"/>
                  </a:lnTo>
                  <a:lnTo>
                    <a:pt x="3445916" y="1680819"/>
                  </a:lnTo>
                  <a:lnTo>
                    <a:pt x="3474618" y="1718919"/>
                  </a:lnTo>
                  <a:lnTo>
                    <a:pt x="3502990" y="1757019"/>
                  </a:lnTo>
                  <a:lnTo>
                    <a:pt x="3531044" y="1807819"/>
                  </a:lnTo>
                  <a:lnTo>
                    <a:pt x="3558794" y="1845919"/>
                  </a:lnTo>
                  <a:lnTo>
                    <a:pt x="3586226" y="1884019"/>
                  </a:lnTo>
                  <a:lnTo>
                    <a:pt x="3613353" y="1934819"/>
                  </a:lnTo>
                  <a:lnTo>
                    <a:pt x="3640163" y="1972919"/>
                  </a:lnTo>
                  <a:lnTo>
                    <a:pt x="3666680" y="2011019"/>
                  </a:lnTo>
                  <a:lnTo>
                    <a:pt x="3692893" y="2061819"/>
                  </a:lnTo>
                  <a:lnTo>
                    <a:pt x="3718814" y="2099919"/>
                  </a:lnTo>
                  <a:lnTo>
                    <a:pt x="3744442" y="2150719"/>
                  </a:lnTo>
                  <a:lnTo>
                    <a:pt x="3769779" y="2201519"/>
                  </a:lnTo>
                  <a:lnTo>
                    <a:pt x="3794823" y="2239619"/>
                  </a:lnTo>
                  <a:lnTo>
                    <a:pt x="3819588" y="2290419"/>
                  </a:lnTo>
                  <a:lnTo>
                    <a:pt x="3844074" y="2341219"/>
                  </a:lnTo>
                  <a:lnTo>
                    <a:pt x="3854386" y="2357450"/>
                  </a:lnTo>
                  <a:lnTo>
                    <a:pt x="3845903" y="2349017"/>
                  </a:lnTo>
                  <a:lnTo>
                    <a:pt x="3852405" y="2359228"/>
                  </a:lnTo>
                  <a:lnTo>
                    <a:pt x="3879812" y="2410955"/>
                  </a:lnTo>
                  <a:lnTo>
                    <a:pt x="3893058" y="2439733"/>
                  </a:lnTo>
                  <a:lnTo>
                    <a:pt x="3897071" y="2453195"/>
                  </a:lnTo>
                  <a:lnTo>
                    <a:pt x="3896525" y="2464955"/>
                  </a:lnTo>
                  <a:lnTo>
                    <a:pt x="3901186" y="2478824"/>
                  </a:lnTo>
                  <a:lnTo>
                    <a:pt x="3915130" y="2508491"/>
                  </a:lnTo>
                  <a:lnTo>
                    <a:pt x="3942842" y="2561806"/>
                  </a:lnTo>
                  <a:lnTo>
                    <a:pt x="3938181" y="2555202"/>
                  </a:lnTo>
                  <a:lnTo>
                    <a:pt x="3935374" y="2552496"/>
                  </a:lnTo>
                  <a:lnTo>
                    <a:pt x="3932351" y="2548979"/>
                  </a:lnTo>
                  <a:lnTo>
                    <a:pt x="3958704" y="2599283"/>
                  </a:lnTo>
                  <a:lnTo>
                    <a:pt x="4013466" y="2711056"/>
                  </a:lnTo>
                  <a:lnTo>
                    <a:pt x="4036047" y="2753550"/>
                  </a:lnTo>
                  <a:lnTo>
                    <a:pt x="4051503" y="2774480"/>
                  </a:lnTo>
                  <a:lnTo>
                    <a:pt x="4036250" y="2738653"/>
                  </a:lnTo>
                  <a:lnTo>
                    <a:pt x="4023715" y="2707309"/>
                  </a:lnTo>
                  <a:lnTo>
                    <a:pt x="4030294" y="2722219"/>
                  </a:lnTo>
                  <a:lnTo>
                    <a:pt x="4052417" y="2760319"/>
                  </a:lnTo>
                  <a:lnTo>
                    <a:pt x="4074287" y="2811119"/>
                  </a:lnTo>
                  <a:lnTo>
                    <a:pt x="4095902" y="2861919"/>
                  </a:lnTo>
                  <a:lnTo>
                    <a:pt x="4117289" y="2912719"/>
                  </a:lnTo>
                  <a:lnTo>
                    <a:pt x="4121048" y="2919501"/>
                  </a:lnTo>
                  <a:lnTo>
                    <a:pt x="4130052" y="2950832"/>
                  </a:lnTo>
                  <a:lnTo>
                    <a:pt x="4136047" y="2963532"/>
                  </a:lnTo>
                  <a:lnTo>
                    <a:pt x="4142943" y="2976232"/>
                  </a:lnTo>
                  <a:lnTo>
                    <a:pt x="4151058" y="2988932"/>
                  </a:lnTo>
                  <a:lnTo>
                    <a:pt x="4160647" y="3014332"/>
                  </a:lnTo>
                  <a:lnTo>
                    <a:pt x="4169156" y="3027032"/>
                  </a:lnTo>
                  <a:lnTo>
                    <a:pt x="4169689" y="3027032"/>
                  </a:lnTo>
                  <a:lnTo>
                    <a:pt x="4180040" y="3052419"/>
                  </a:lnTo>
                  <a:lnTo>
                    <a:pt x="4200487" y="3103219"/>
                  </a:lnTo>
                  <a:lnTo>
                    <a:pt x="4220718" y="3141319"/>
                  </a:lnTo>
                  <a:lnTo>
                    <a:pt x="4240733" y="3192119"/>
                  </a:lnTo>
                  <a:lnTo>
                    <a:pt x="4260520" y="3230219"/>
                  </a:lnTo>
                  <a:lnTo>
                    <a:pt x="4280103" y="3281019"/>
                  </a:lnTo>
                  <a:lnTo>
                    <a:pt x="4291800" y="3311715"/>
                  </a:lnTo>
                  <a:lnTo>
                    <a:pt x="4290898" y="3319132"/>
                  </a:lnTo>
                  <a:lnTo>
                    <a:pt x="4296842" y="3331832"/>
                  </a:lnTo>
                  <a:lnTo>
                    <a:pt x="4307090" y="3369932"/>
                  </a:lnTo>
                  <a:lnTo>
                    <a:pt x="4318444" y="3395332"/>
                  </a:lnTo>
                  <a:lnTo>
                    <a:pt x="4327715" y="3433432"/>
                  </a:lnTo>
                  <a:lnTo>
                    <a:pt x="4331678" y="3446132"/>
                  </a:lnTo>
                  <a:lnTo>
                    <a:pt x="4331678" y="1577911"/>
                  </a:lnTo>
                  <a:lnTo>
                    <a:pt x="4325937" y="1566532"/>
                  </a:lnTo>
                  <a:lnTo>
                    <a:pt x="4301248" y="1515732"/>
                  </a:lnTo>
                  <a:lnTo>
                    <a:pt x="4295495" y="1503032"/>
                  </a:lnTo>
                  <a:lnTo>
                    <a:pt x="4278236" y="1464932"/>
                  </a:lnTo>
                  <a:lnTo>
                    <a:pt x="4264228" y="1438935"/>
                  </a:lnTo>
                  <a:lnTo>
                    <a:pt x="4259605" y="1426832"/>
                  </a:lnTo>
                  <a:lnTo>
                    <a:pt x="4260837" y="1426832"/>
                  </a:lnTo>
                  <a:lnTo>
                    <a:pt x="4252823" y="1413954"/>
                  </a:lnTo>
                  <a:lnTo>
                    <a:pt x="4239539" y="1388719"/>
                  </a:lnTo>
                  <a:lnTo>
                    <a:pt x="4218838" y="1337919"/>
                  </a:lnTo>
                  <a:lnTo>
                    <a:pt x="4197515" y="1299819"/>
                  </a:lnTo>
                  <a:lnTo>
                    <a:pt x="4175556" y="1261719"/>
                  </a:lnTo>
                  <a:lnTo>
                    <a:pt x="4152963" y="1210919"/>
                  </a:lnTo>
                  <a:lnTo>
                    <a:pt x="4129722" y="1172819"/>
                  </a:lnTo>
                  <a:lnTo>
                    <a:pt x="4105846" y="1134719"/>
                  </a:lnTo>
                  <a:lnTo>
                    <a:pt x="4081322" y="1083919"/>
                  </a:lnTo>
                  <a:lnTo>
                    <a:pt x="4056151" y="1045819"/>
                  </a:lnTo>
                  <a:lnTo>
                    <a:pt x="4047540" y="1033119"/>
                  </a:lnTo>
                  <a:lnTo>
                    <a:pt x="4030332" y="1007719"/>
                  </a:lnTo>
                  <a:lnTo>
                    <a:pt x="4003852" y="969619"/>
                  </a:lnTo>
                  <a:lnTo>
                    <a:pt x="3976725" y="931519"/>
                  </a:lnTo>
                  <a:lnTo>
                    <a:pt x="3948950" y="893419"/>
                  </a:lnTo>
                  <a:lnTo>
                    <a:pt x="3920502" y="855319"/>
                  </a:lnTo>
                  <a:lnTo>
                    <a:pt x="3900652" y="829348"/>
                  </a:lnTo>
                  <a:lnTo>
                    <a:pt x="3900652" y="2448204"/>
                  </a:lnTo>
                  <a:lnTo>
                    <a:pt x="3890378" y="2430564"/>
                  </a:lnTo>
                  <a:lnTo>
                    <a:pt x="3884409" y="2413533"/>
                  </a:lnTo>
                  <a:lnTo>
                    <a:pt x="3892232" y="2430119"/>
                  </a:lnTo>
                  <a:lnTo>
                    <a:pt x="3900652" y="2448204"/>
                  </a:lnTo>
                  <a:lnTo>
                    <a:pt x="3900652" y="829348"/>
                  </a:lnTo>
                  <a:lnTo>
                    <a:pt x="3861625" y="779119"/>
                  </a:lnTo>
                  <a:lnTo>
                    <a:pt x="3831196" y="741019"/>
                  </a:lnTo>
                  <a:lnTo>
                    <a:pt x="3800094" y="702919"/>
                  </a:lnTo>
                  <a:lnTo>
                    <a:pt x="3768318" y="664819"/>
                  </a:lnTo>
                  <a:lnTo>
                    <a:pt x="3735870" y="626719"/>
                  </a:lnTo>
                  <a:lnTo>
                    <a:pt x="3702735" y="601319"/>
                  </a:lnTo>
                  <a:lnTo>
                    <a:pt x="3668928" y="563219"/>
                  </a:lnTo>
                  <a:lnTo>
                    <a:pt x="3634448" y="525119"/>
                  </a:lnTo>
                  <a:lnTo>
                    <a:pt x="3599281" y="499719"/>
                  </a:lnTo>
                  <a:lnTo>
                    <a:pt x="3563416" y="461619"/>
                  </a:lnTo>
                  <a:lnTo>
                    <a:pt x="3526879" y="436219"/>
                  </a:lnTo>
                  <a:lnTo>
                    <a:pt x="3489642" y="410819"/>
                  </a:lnTo>
                  <a:lnTo>
                    <a:pt x="3451707" y="372719"/>
                  </a:lnTo>
                  <a:lnTo>
                    <a:pt x="3413074" y="347319"/>
                  </a:lnTo>
                  <a:lnTo>
                    <a:pt x="3373755" y="321919"/>
                  </a:lnTo>
                  <a:lnTo>
                    <a:pt x="3333724" y="296519"/>
                  </a:lnTo>
                  <a:lnTo>
                    <a:pt x="3292995" y="271119"/>
                  </a:lnTo>
                  <a:lnTo>
                    <a:pt x="3251555" y="245719"/>
                  </a:lnTo>
                  <a:lnTo>
                    <a:pt x="3209417" y="233019"/>
                  </a:lnTo>
                  <a:lnTo>
                    <a:pt x="3122993" y="182219"/>
                  </a:lnTo>
                  <a:lnTo>
                    <a:pt x="3103854" y="176733"/>
                  </a:lnTo>
                  <a:lnTo>
                    <a:pt x="3103854" y="1325232"/>
                  </a:lnTo>
                  <a:lnTo>
                    <a:pt x="3101556" y="1312532"/>
                  </a:lnTo>
                  <a:lnTo>
                    <a:pt x="3102457" y="1312532"/>
                  </a:lnTo>
                  <a:lnTo>
                    <a:pt x="3103854" y="1325232"/>
                  </a:lnTo>
                  <a:lnTo>
                    <a:pt x="3103854" y="176733"/>
                  </a:lnTo>
                  <a:lnTo>
                    <a:pt x="3096920" y="174752"/>
                  </a:lnTo>
                  <a:lnTo>
                    <a:pt x="3096920" y="1312532"/>
                  </a:lnTo>
                  <a:lnTo>
                    <a:pt x="3084652" y="1312532"/>
                  </a:lnTo>
                  <a:lnTo>
                    <a:pt x="3076702" y="1299832"/>
                  </a:lnTo>
                  <a:lnTo>
                    <a:pt x="3070517" y="1299832"/>
                  </a:lnTo>
                  <a:lnTo>
                    <a:pt x="3064103" y="1287653"/>
                  </a:lnTo>
                  <a:lnTo>
                    <a:pt x="3096920" y="1312532"/>
                  </a:lnTo>
                  <a:lnTo>
                    <a:pt x="3096920" y="174752"/>
                  </a:lnTo>
                  <a:lnTo>
                    <a:pt x="3078708" y="169519"/>
                  </a:lnTo>
                  <a:lnTo>
                    <a:pt x="3063417" y="160896"/>
                  </a:lnTo>
                  <a:lnTo>
                    <a:pt x="3063417" y="1287132"/>
                  </a:lnTo>
                  <a:lnTo>
                    <a:pt x="3056661" y="1287132"/>
                  </a:lnTo>
                  <a:lnTo>
                    <a:pt x="3049016" y="1274432"/>
                  </a:lnTo>
                  <a:lnTo>
                    <a:pt x="3015919" y="1261732"/>
                  </a:lnTo>
                  <a:lnTo>
                    <a:pt x="2980652" y="1236332"/>
                  </a:lnTo>
                  <a:lnTo>
                    <a:pt x="2947073" y="1223632"/>
                  </a:lnTo>
                  <a:lnTo>
                    <a:pt x="2919031" y="1210932"/>
                  </a:lnTo>
                  <a:lnTo>
                    <a:pt x="2896730" y="1198232"/>
                  </a:lnTo>
                  <a:lnTo>
                    <a:pt x="2871317" y="1185532"/>
                  </a:lnTo>
                  <a:lnTo>
                    <a:pt x="2844876" y="1172832"/>
                  </a:lnTo>
                  <a:lnTo>
                    <a:pt x="2832201" y="1160132"/>
                  </a:lnTo>
                  <a:lnTo>
                    <a:pt x="2819527" y="1147432"/>
                  </a:lnTo>
                  <a:lnTo>
                    <a:pt x="2797340" y="1147432"/>
                  </a:lnTo>
                  <a:lnTo>
                    <a:pt x="2788285" y="1134732"/>
                  </a:lnTo>
                  <a:lnTo>
                    <a:pt x="2780893" y="1134732"/>
                  </a:lnTo>
                  <a:lnTo>
                    <a:pt x="2772245" y="1122032"/>
                  </a:lnTo>
                  <a:lnTo>
                    <a:pt x="2726474" y="1122032"/>
                  </a:lnTo>
                  <a:lnTo>
                    <a:pt x="2709608" y="1109332"/>
                  </a:lnTo>
                  <a:lnTo>
                    <a:pt x="2691193" y="1109332"/>
                  </a:lnTo>
                  <a:lnTo>
                    <a:pt x="2671508" y="1096632"/>
                  </a:lnTo>
                  <a:lnTo>
                    <a:pt x="2651036" y="1096632"/>
                  </a:lnTo>
                  <a:lnTo>
                    <a:pt x="2619616" y="1083932"/>
                  </a:lnTo>
                  <a:lnTo>
                    <a:pt x="2519502" y="1083932"/>
                  </a:lnTo>
                  <a:lnTo>
                    <a:pt x="2466276" y="1071232"/>
                  </a:lnTo>
                  <a:lnTo>
                    <a:pt x="2280843" y="1071232"/>
                  </a:lnTo>
                  <a:lnTo>
                    <a:pt x="2254643" y="1083932"/>
                  </a:lnTo>
                  <a:lnTo>
                    <a:pt x="2263813" y="1083932"/>
                  </a:lnTo>
                  <a:lnTo>
                    <a:pt x="2242477" y="1096632"/>
                  </a:lnTo>
                  <a:lnTo>
                    <a:pt x="2203602" y="1096632"/>
                  </a:lnTo>
                  <a:lnTo>
                    <a:pt x="2185568" y="1109332"/>
                  </a:lnTo>
                  <a:lnTo>
                    <a:pt x="2150999" y="1109332"/>
                  </a:lnTo>
                  <a:lnTo>
                    <a:pt x="2142490" y="1122032"/>
                  </a:lnTo>
                  <a:lnTo>
                    <a:pt x="2116912" y="1122032"/>
                  </a:lnTo>
                  <a:lnTo>
                    <a:pt x="2108174" y="1134732"/>
                  </a:lnTo>
                  <a:lnTo>
                    <a:pt x="2089873" y="1134732"/>
                  </a:lnTo>
                  <a:lnTo>
                    <a:pt x="2080361" y="1147432"/>
                  </a:lnTo>
                  <a:lnTo>
                    <a:pt x="2069642" y="1147432"/>
                  </a:lnTo>
                  <a:lnTo>
                    <a:pt x="2076602" y="1134732"/>
                  </a:lnTo>
                  <a:lnTo>
                    <a:pt x="2073935" y="1134732"/>
                  </a:lnTo>
                  <a:lnTo>
                    <a:pt x="2065337" y="1147432"/>
                  </a:lnTo>
                  <a:lnTo>
                    <a:pt x="2060486" y="1147432"/>
                  </a:lnTo>
                  <a:lnTo>
                    <a:pt x="2050173" y="1160132"/>
                  </a:lnTo>
                  <a:lnTo>
                    <a:pt x="2044941" y="1160132"/>
                  </a:lnTo>
                  <a:lnTo>
                    <a:pt x="2053475" y="1147432"/>
                  </a:lnTo>
                  <a:lnTo>
                    <a:pt x="2048154" y="1147432"/>
                  </a:lnTo>
                  <a:lnTo>
                    <a:pt x="2039670" y="1150620"/>
                  </a:lnTo>
                  <a:lnTo>
                    <a:pt x="2039670" y="1160132"/>
                  </a:lnTo>
                  <a:lnTo>
                    <a:pt x="2028786" y="1172832"/>
                  </a:lnTo>
                  <a:lnTo>
                    <a:pt x="2019465" y="1172832"/>
                  </a:lnTo>
                  <a:lnTo>
                    <a:pt x="2027720" y="1160132"/>
                  </a:lnTo>
                  <a:lnTo>
                    <a:pt x="2039670" y="1160132"/>
                  </a:lnTo>
                  <a:lnTo>
                    <a:pt x="2039670" y="1150620"/>
                  </a:lnTo>
                  <a:lnTo>
                    <a:pt x="2017445" y="1158938"/>
                  </a:lnTo>
                  <a:lnTo>
                    <a:pt x="2017445" y="1172832"/>
                  </a:lnTo>
                  <a:lnTo>
                    <a:pt x="2005711" y="1185532"/>
                  </a:lnTo>
                  <a:lnTo>
                    <a:pt x="1994458" y="1185532"/>
                  </a:lnTo>
                  <a:lnTo>
                    <a:pt x="1999005" y="1172832"/>
                  </a:lnTo>
                  <a:lnTo>
                    <a:pt x="2017445" y="1172832"/>
                  </a:lnTo>
                  <a:lnTo>
                    <a:pt x="2017445" y="1158938"/>
                  </a:lnTo>
                  <a:lnTo>
                    <a:pt x="2014258" y="1160132"/>
                  </a:lnTo>
                  <a:lnTo>
                    <a:pt x="2038934" y="1147432"/>
                  </a:lnTo>
                  <a:lnTo>
                    <a:pt x="2066315" y="1122032"/>
                  </a:lnTo>
                  <a:lnTo>
                    <a:pt x="2055825" y="1122032"/>
                  </a:lnTo>
                  <a:lnTo>
                    <a:pt x="2079320" y="1112443"/>
                  </a:lnTo>
                  <a:lnTo>
                    <a:pt x="2070404" y="1122032"/>
                  </a:lnTo>
                  <a:lnTo>
                    <a:pt x="2099017" y="1122032"/>
                  </a:lnTo>
                  <a:lnTo>
                    <a:pt x="2098471" y="1109332"/>
                  </a:lnTo>
                  <a:lnTo>
                    <a:pt x="2086965" y="1109332"/>
                  </a:lnTo>
                  <a:lnTo>
                    <a:pt x="2094801" y="1096632"/>
                  </a:lnTo>
                  <a:lnTo>
                    <a:pt x="2102739" y="1096632"/>
                  </a:lnTo>
                  <a:lnTo>
                    <a:pt x="2112695" y="1088212"/>
                  </a:lnTo>
                  <a:lnTo>
                    <a:pt x="2108962" y="1096632"/>
                  </a:lnTo>
                  <a:lnTo>
                    <a:pt x="2106574" y="1096632"/>
                  </a:lnTo>
                  <a:lnTo>
                    <a:pt x="2098573" y="1109332"/>
                  </a:lnTo>
                  <a:lnTo>
                    <a:pt x="2109025" y="1109332"/>
                  </a:lnTo>
                  <a:lnTo>
                    <a:pt x="2109190" y="1096632"/>
                  </a:lnTo>
                  <a:lnTo>
                    <a:pt x="2110638" y="1096632"/>
                  </a:lnTo>
                  <a:lnTo>
                    <a:pt x="2118741" y="1083932"/>
                  </a:lnTo>
                  <a:lnTo>
                    <a:pt x="2133142" y="1083932"/>
                  </a:lnTo>
                  <a:lnTo>
                    <a:pt x="2148789" y="1071232"/>
                  </a:lnTo>
                  <a:lnTo>
                    <a:pt x="2188819" y="1071232"/>
                  </a:lnTo>
                  <a:lnTo>
                    <a:pt x="2218664" y="1058532"/>
                  </a:lnTo>
                  <a:lnTo>
                    <a:pt x="2279535" y="1058532"/>
                  </a:lnTo>
                  <a:lnTo>
                    <a:pt x="2267623" y="1067320"/>
                  </a:lnTo>
                  <a:lnTo>
                    <a:pt x="2378659" y="1058532"/>
                  </a:lnTo>
                  <a:lnTo>
                    <a:pt x="2310714" y="1058532"/>
                  </a:lnTo>
                  <a:lnTo>
                    <a:pt x="2318435" y="1045832"/>
                  </a:lnTo>
                  <a:lnTo>
                    <a:pt x="2331961" y="1045832"/>
                  </a:lnTo>
                  <a:lnTo>
                    <a:pt x="2360091" y="1033132"/>
                  </a:lnTo>
                  <a:lnTo>
                    <a:pt x="2541498" y="1033132"/>
                  </a:lnTo>
                  <a:lnTo>
                    <a:pt x="2547264" y="1034643"/>
                  </a:lnTo>
                  <a:lnTo>
                    <a:pt x="2560421" y="1045832"/>
                  </a:lnTo>
                  <a:lnTo>
                    <a:pt x="2598750" y="1045832"/>
                  </a:lnTo>
                  <a:lnTo>
                    <a:pt x="2608872" y="1058532"/>
                  </a:lnTo>
                  <a:lnTo>
                    <a:pt x="2629077" y="1058532"/>
                  </a:lnTo>
                  <a:lnTo>
                    <a:pt x="2632659" y="1071232"/>
                  </a:lnTo>
                  <a:lnTo>
                    <a:pt x="2610789" y="1071232"/>
                  </a:lnTo>
                  <a:lnTo>
                    <a:pt x="2652344" y="1083932"/>
                  </a:lnTo>
                  <a:lnTo>
                    <a:pt x="2693987" y="1083932"/>
                  </a:lnTo>
                  <a:lnTo>
                    <a:pt x="2726055" y="1093571"/>
                  </a:lnTo>
                  <a:lnTo>
                    <a:pt x="2725813" y="1083932"/>
                  </a:lnTo>
                  <a:lnTo>
                    <a:pt x="2721038" y="1083932"/>
                  </a:lnTo>
                  <a:lnTo>
                    <a:pt x="2710383" y="1071232"/>
                  </a:lnTo>
                  <a:lnTo>
                    <a:pt x="2686875" y="1071232"/>
                  </a:lnTo>
                  <a:lnTo>
                    <a:pt x="2644825" y="1058532"/>
                  </a:lnTo>
                  <a:lnTo>
                    <a:pt x="2635377" y="1058532"/>
                  </a:lnTo>
                  <a:lnTo>
                    <a:pt x="2638031" y="1045832"/>
                  </a:lnTo>
                  <a:lnTo>
                    <a:pt x="2638336" y="1045832"/>
                  </a:lnTo>
                  <a:lnTo>
                    <a:pt x="2656763" y="1050810"/>
                  </a:lnTo>
                  <a:lnTo>
                    <a:pt x="2661208" y="1058532"/>
                  </a:lnTo>
                  <a:lnTo>
                    <a:pt x="2685389" y="1058532"/>
                  </a:lnTo>
                  <a:lnTo>
                    <a:pt x="2732405" y="1071219"/>
                  </a:lnTo>
                  <a:lnTo>
                    <a:pt x="2778341" y="1096619"/>
                  </a:lnTo>
                  <a:lnTo>
                    <a:pt x="2788729" y="1099553"/>
                  </a:lnTo>
                  <a:lnTo>
                    <a:pt x="2801480" y="1109332"/>
                  </a:lnTo>
                  <a:lnTo>
                    <a:pt x="2811615" y="1113955"/>
                  </a:lnTo>
                  <a:lnTo>
                    <a:pt x="2810078" y="1122032"/>
                  </a:lnTo>
                  <a:lnTo>
                    <a:pt x="2810319" y="1122032"/>
                  </a:lnTo>
                  <a:lnTo>
                    <a:pt x="2827807" y="1134732"/>
                  </a:lnTo>
                  <a:lnTo>
                    <a:pt x="2853004" y="1134732"/>
                  </a:lnTo>
                  <a:lnTo>
                    <a:pt x="2861272" y="1147432"/>
                  </a:lnTo>
                  <a:lnTo>
                    <a:pt x="2872702" y="1147432"/>
                  </a:lnTo>
                  <a:lnTo>
                    <a:pt x="2869857" y="1135964"/>
                  </a:lnTo>
                  <a:lnTo>
                    <a:pt x="2911144" y="1160119"/>
                  </a:lnTo>
                  <a:lnTo>
                    <a:pt x="2953639" y="1185519"/>
                  </a:lnTo>
                  <a:lnTo>
                    <a:pt x="2995155" y="1210919"/>
                  </a:lnTo>
                  <a:lnTo>
                    <a:pt x="3024924" y="1236332"/>
                  </a:lnTo>
                  <a:lnTo>
                    <a:pt x="3049828" y="1261732"/>
                  </a:lnTo>
                  <a:lnTo>
                    <a:pt x="3028569" y="1249032"/>
                  </a:lnTo>
                  <a:lnTo>
                    <a:pt x="3017177" y="1242352"/>
                  </a:lnTo>
                  <a:lnTo>
                    <a:pt x="3026460" y="1249032"/>
                  </a:lnTo>
                  <a:lnTo>
                    <a:pt x="3063417" y="1287132"/>
                  </a:lnTo>
                  <a:lnTo>
                    <a:pt x="3063417" y="160896"/>
                  </a:lnTo>
                  <a:lnTo>
                    <a:pt x="3033699" y="144119"/>
                  </a:lnTo>
                  <a:lnTo>
                    <a:pt x="3015437" y="139166"/>
                  </a:lnTo>
                  <a:lnTo>
                    <a:pt x="3015437" y="1223632"/>
                  </a:lnTo>
                  <a:lnTo>
                    <a:pt x="3015272" y="1223632"/>
                  </a:lnTo>
                  <a:lnTo>
                    <a:pt x="3014611" y="1223124"/>
                  </a:lnTo>
                  <a:lnTo>
                    <a:pt x="3015437" y="1223632"/>
                  </a:lnTo>
                  <a:lnTo>
                    <a:pt x="3015437" y="139166"/>
                  </a:lnTo>
                  <a:lnTo>
                    <a:pt x="2867761" y="99098"/>
                  </a:lnTo>
                  <a:lnTo>
                    <a:pt x="2867761" y="1134732"/>
                  </a:lnTo>
                  <a:lnTo>
                    <a:pt x="2861068" y="1134732"/>
                  </a:lnTo>
                  <a:lnTo>
                    <a:pt x="2858058" y="1129169"/>
                  </a:lnTo>
                  <a:lnTo>
                    <a:pt x="2867749" y="1134719"/>
                  </a:lnTo>
                  <a:lnTo>
                    <a:pt x="2867761" y="99098"/>
                  </a:lnTo>
                  <a:lnTo>
                    <a:pt x="2846463" y="93319"/>
                  </a:lnTo>
                  <a:lnTo>
                    <a:pt x="2845625" y="93103"/>
                  </a:lnTo>
                  <a:lnTo>
                    <a:pt x="2845625" y="1122032"/>
                  </a:lnTo>
                  <a:lnTo>
                    <a:pt x="2836049" y="1122032"/>
                  </a:lnTo>
                  <a:lnTo>
                    <a:pt x="2826397" y="1111008"/>
                  </a:lnTo>
                  <a:lnTo>
                    <a:pt x="2845625" y="1122032"/>
                  </a:lnTo>
                  <a:lnTo>
                    <a:pt x="2845625" y="93103"/>
                  </a:lnTo>
                  <a:lnTo>
                    <a:pt x="2823476" y="87363"/>
                  </a:lnTo>
                  <a:lnTo>
                    <a:pt x="2823476" y="1109332"/>
                  </a:lnTo>
                  <a:lnTo>
                    <a:pt x="2812758" y="1109332"/>
                  </a:lnTo>
                  <a:lnTo>
                    <a:pt x="2808401" y="1105090"/>
                  </a:lnTo>
                  <a:lnTo>
                    <a:pt x="2823464" y="1109319"/>
                  </a:lnTo>
                  <a:lnTo>
                    <a:pt x="2823476" y="87363"/>
                  </a:lnTo>
                  <a:lnTo>
                    <a:pt x="2699448" y="55219"/>
                  </a:lnTo>
                  <a:lnTo>
                    <a:pt x="2650172" y="55219"/>
                  </a:lnTo>
                  <a:lnTo>
                    <a:pt x="2600858" y="42519"/>
                  </a:lnTo>
                  <a:lnTo>
                    <a:pt x="2544191" y="42519"/>
                  </a:lnTo>
                  <a:lnTo>
                    <a:pt x="2524899" y="29832"/>
                  </a:lnTo>
                  <a:lnTo>
                    <a:pt x="2714472" y="29832"/>
                  </a:lnTo>
                  <a:lnTo>
                    <a:pt x="2672334" y="17132"/>
                  </a:lnTo>
                  <a:lnTo>
                    <a:pt x="2594203" y="17132"/>
                  </a:lnTo>
                  <a:lnTo>
                    <a:pt x="2557653" y="4432"/>
                  </a:lnTo>
                  <a:lnTo>
                    <a:pt x="2488082" y="4432"/>
                  </a:lnTo>
                  <a:lnTo>
                    <a:pt x="2443276" y="17132"/>
                  </a:lnTo>
                  <a:lnTo>
                    <a:pt x="2172779" y="17132"/>
                  </a:lnTo>
                  <a:lnTo>
                    <a:pt x="2146325" y="29832"/>
                  </a:lnTo>
                  <a:lnTo>
                    <a:pt x="2081568" y="29832"/>
                  </a:lnTo>
                  <a:lnTo>
                    <a:pt x="2069515" y="42532"/>
                  </a:lnTo>
                  <a:lnTo>
                    <a:pt x="2026996" y="42532"/>
                  </a:lnTo>
                  <a:lnTo>
                    <a:pt x="2018195" y="55232"/>
                  </a:lnTo>
                  <a:lnTo>
                    <a:pt x="1995004" y="55232"/>
                  </a:lnTo>
                  <a:lnTo>
                    <a:pt x="1992985" y="55232"/>
                  </a:lnTo>
                  <a:lnTo>
                    <a:pt x="1983638" y="55232"/>
                  </a:lnTo>
                  <a:lnTo>
                    <a:pt x="1977263" y="58293"/>
                  </a:lnTo>
                  <a:lnTo>
                    <a:pt x="1977263" y="1162100"/>
                  </a:lnTo>
                  <a:lnTo>
                    <a:pt x="1970176" y="1172832"/>
                  </a:lnTo>
                  <a:lnTo>
                    <a:pt x="1965286" y="1172832"/>
                  </a:lnTo>
                  <a:lnTo>
                    <a:pt x="1956371" y="1185532"/>
                  </a:lnTo>
                  <a:lnTo>
                    <a:pt x="1948916" y="1185532"/>
                  </a:lnTo>
                  <a:lnTo>
                    <a:pt x="1939696" y="1198232"/>
                  </a:lnTo>
                  <a:lnTo>
                    <a:pt x="1928749" y="1198232"/>
                  </a:lnTo>
                  <a:lnTo>
                    <a:pt x="1916061" y="1210932"/>
                  </a:lnTo>
                  <a:lnTo>
                    <a:pt x="1919160" y="1200353"/>
                  </a:lnTo>
                  <a:lnTo>
                    <a:pt x="1922272" y="1198232"/>
                  </a:lnTo>
                  <a:lnTo>
                    <a:pt x="1941410" y="1185532"/>
                  </a:lnTo>
                  <a:lnTo>
                    <a:pt x="1977263" y="1162100"/>
                  </a:lnTo>
                  <a:lnTo>
                    <a:pt x="1977263" y="58293"/>
                  </a:lnTo>
                  <a:lnTo>
                    <a:pt x="1973135" y="60274"/>
                  </a:lnTo>
                  <a:lnTo>
                    <a:pt x="1973135" y="1160132"/>
                  </a:lnTo>
                  <a:lnTo>
                    <a:pt x="1953171" y="1172832"/>
                  </a:lnTo>
                  <a:lnTo>
                    <a:pt x="1954974" y="1167282"/>
                  </a:lnTo>
                  <a:lnTo>
                    <a:pt x="1966607" y="1160132"/>
                  </a:lnTo>
                  <a:lnTo>
                    <a:pt x="1973135" y="1160132"/>
                  </a:lnTo>
                  <a:lnTo>
                    <a:pt x="1973135" y="60274"/>
                  </a:lnTo>
                  <a:lnTo>
                    <a:pt x="1957133" y="67932"/>
                  </a:lnTo>
                  <a:lnTo>
                    <a:pt x="1930704" y="67932"/>
                  </a:lnTo>
                  <a:lnTo>
                    <a:pt x="1906524" y="79578"/>
                  </a:lnTo>
                  <a:lnTo>
                    <a:pt x="1911705" y="67932"/>
                  </a:lnTo>
                  <a:lnTo>
                    <a:pt x="1921687" y="67932"/>
                  </a:lnTo>
                  <a:lnTo>
                    <a:pt x="1936419" y="55232"/>
                  </a:lnTo>
                  <a:lnTo>
                    <a:pt x="1956358" y="55232"/>
                  </a:lnTo>
                  <a:lnTo>
                    <a:pt x="1981949" y="42532"/>
                  </a:lnTo>
                  <a:lnTo>
                    <a:pt x="2013597" y="29832"/>
                  </a:lnTo>
                  <a:lnTo>
                    <a:pt x="2003894" y="29832"/>
                  </a:lnTo>
                  <a:lnTo>
                    <a:pt x="1957285" y="42532"/>
                  </a:lnTo>
                  <a:lnTo>
                    <a:pt x="1867408" y="67932"/>
                  </a:lnTo>
                  <a:lnTo>
                    <a:pt x="1781632" y="93332"/>
                  </a:lnTo>
                  <a:lnTo>
                    <a:pt x="1757006" y="103530"/>
                  </a:lnTo>
                  <a:lnTo>
                    <a:pt x="1757006" y="1312100"/>
                  </a:lnTo>
                  <a:lnTo>
                    <a:pt x="1747697" y="1325232"/>
                  </a:lnTo>
                  <a:lnTo>
                    <a:pt x="1736191" y="1333601"/>
                  </a:lnTo>
                  <a:lnTo>
                    <a:pt x="1757006" y="1312100"/>
                  </a:lnTo>
                  <a:lnTo>
                    <a:pt x="1757006" y="103530"/>
                  </a:lnTo>
                  <a:lnTo>
                    <a:pt x="1726145" y="116306"/>
                  </a:lnTo>
                  <a:lnTo>
                    <a:pt x="1726145" y="1344129"/>
                  </a:lnTo>
                  <a:lnTo>
                    <a:pt x="1713484" y="1363332"/>
                  </a:lnTo>
                  <a:lnTo>
                    <a:pt x="1698421" y="1388732"/>
                  </a:lnTo>
                  <a:lnTo>
                    <a:pt x="1684642" y="1401432"/>
                  </a:lnTo>
                  <a:lnTo>
                    <a:pt x="1672653" y="1414132"/>
                  </a:lnTo>
                  <a:lnTo>
                    <a:pt x="1663001" y="1426832"/>
                  </a:lnTo>
                  <a:lnTo>
                    <a:pt x="1656765" y="1435188"/>
                  </a:lnTo>
                  <a:lnTo>
                    <a:pt x="1656765" y="1556207"/>
                  </a:lnTo>
                  <a:lnTo>
                    <a:pt x="1648739" y="1566532"/>
                  </a:lnTo>
                  <a:lnTo>
                    <a:pt x="1638109" y="1579232"/>
                  </a:lnTo>
                  <a:lnTo>
                    <a:pt x="1626577" y="1592313"/>
                  </a:lnTo>
                  <a:lnTo>
                    <a:pt x="1636141" y="1579232"/>
                  </a:lnTo>
                  <a:lnTo>
                    <a:pt x="1656765" y="1556207"/>
                  </a:lnTo>
                  <a:lnTo>
                    <a:pt x="1656765" y="1435188"/>
                  </a:lnTo>
                  <a:lnTo>
                    <a:pt x="1625041" y="1477632"/>
                  </a:lnTo>
                  <a:lnTo>
                    <a:pt x="1614512" y="1488592"/>
                  </a:lnTo>
                  <a:lnTo>
                    <a:pt x="1614512" y="1618589"/>
                  </a:lnTo>
                  <a:lnTo>
                    <a:pt x="1608251" y="1630032"/>
                  </a:lnTo>
                  <a:lnTo>
                    <a:pt x="1605965" y="1630032"/>
                  </a:lnTo>
                  <a:lnTo>
                    <a:pt x="1614512" y="1618589"/>
                  </a:lnTo>
                  <a:lnTo>
                    <a:pt x="1614512" y="1488592"/>
                  </a:lnTo>
                  <a:lnTo>
                    <a:pt x="1588414" y="1515732"/>
                  </a:lnTo>
                  <a:lnTo>
                    <a:pt x="1554340" y="1553832"/>
                  </a:lnTo>
                  <a:lnTo>
                    <a:pt x="1531480" y="1582508"/>
                  </a:lnTo>
                  <a:lnTo>
                    <a:pt x="1533944" y="1579232"/>
                  </a:lnTo>
                  <a:lnTo>
                    <a:pt x="1562493" y="1541132"/>
                  </a:lnTo>
                  <a:lnTo>
                    <a:pt x="1602320" y="1490332"/>
                  </a:lnTo>
                  <a:lnTo>
                    <a:pt x="1634236" y="1452232"/>
                  </a:lnTo>
                  <a:lnTo>
                    <a:pt x="1658112" y="1426832"/>
                  </a:lnTo>
                  <a:lnTo>
                    <a:pt x="1674152" y="1401432"/>
                  </a:lnTo>
                  <a:lnTo>
                    <a:pt x="1678190" y="1395336"/>
                  </a:lnTo>
                  <a:lnTo>
                    <a:pt x="1696008" y="1376019"/>
                  </a:lnTo>
                  <a:lnTo>
                    <a:pt x="1726145" y="1344129"/>
                  </a:lnTo>
                  <a:lnTo>
                    <a:pt x="1726145" y="116306"/>
                  </a:lnTo>
                  <a:lnTo>
                    <a:pt x="1689569" y="131432"/>
                  </a:lnTo>
                  <a:lnTo>
                    <a:pt x="1659763" y="156832"/>
                  </a:lnTo>
                  <a:lnTo>
                    <a:pt x="1630438" y="169532"/>
                  </a:lnTo>
                  <a:lnTo>
                    <a:pt x="1544701" y="207632"/>
                  </a:lnTo>
                  <a:lnTo>
                    <a:pt x="1520329" y="223062"/>
                  </a:lnTo>
                  <a:lnTo>
                    <a:pt x="1520329" y="1597393"/>
                  </a:lnTo>
                  <a:lnTo>
                    <a:pt x="1498523" y="1630032"/>
                  </a:lnTo>
                  <a:lnTo>
                    <a:pt x="1514906" y="1604632"/>
                  </a:lnTo>
                  <a:lnTo>
                    <a:pt x="1520329" y="1597393"/>
                  </a:lnTo>
                  <a:lnTo>
                    <a:pt x="1520329" y="223062"/>
                  </a:lnTo>
                  <a:lnTo>
                    <a:pt x="1464437" y="258432"/>
                  </a:lnTo>
                  <a:lnTo>
                    <a:pt x="1427289" y="282486"/>
                  </a:lnTo>
                  <a:lnTo>
                    <a:pt x="1427289" y="1731632"/>
                  </a:lnTo>
                  <a:lnTo>
                    <a:pt x="1420342" y="1757032"/>
                  </a:lnTo>
                  <a:lnTo>
                    <a:pt x="1398384" y="1795132"/>
                  </a:lnTo>
                  <a:lnTo>
                    <a:pt x="1373759" y="1845932"/>
                  </a:lnTo>
                  <a:lnTo>
                    <a:pt x="1358798" y="1884032"/>
                  </a:lnTo>
                  <a:lnTo>
                    <a:pt x="1341031" y="1922132"/>
                  </a:lnTo>
                  <a:lnTo>
                    <a:pt x="1314030" y="1972932"/>
                  </a:lnTo>
                  <a:lnTo>
                    <a:pt x="1290688" y="1998332"/>
                  </a:lnTo>
                  <a:lnTo>
                    <a:pt x="1283868" y="2011032"/>
                  </a:lnTo>
                  <a:lnTo>
                    <a:pt x="1294841" y="1985632"/>
                  </a:lnTo>
                  <a:lnTo>
                    <a:pt x="1300327" y="1972932"/>
                  </a:lnTo>
                  <a:lnTo>
                    <a:pt x="1310944" y="1960232"/>
                  </a:lnTo>
                  <a:lnTo>
                    <a:pt x="1317790" y="1934832"/>
                  </a:lnTo>
                  <a:lnTo>
                    <a:pt x="1322933" y="1922132"/>
                  </a:lnTo>
                  <a:lnTo>
                    <a:pt x="1325524" y="1909432"/>
                  </a:lnTo>
                  <a:lnTo>
                    <a:pt x="1328458" y="1909432"/>
                  </a:lnTo>
                  <a:lnTo>
                    <a:pt x="1332001" y="1896732"/>
                  </a:lnTo>
                  <a:lnTo>
                    <a:pt x="1336408" y="1884032"/>
                  </a:lnTo>
                  <a:lnTo>
                    <a:pt x="1341907" y="1871332"/>
                  </a:lnTo>
                  <a:lnTo>
                    <a:pt x="1348854" y="1871332"/>
                  </a:lnTo>
                  <a:lnTo>
                    <a:pt x="1357642" y="1858632"/>
                  </a:lnTo>
                  <a:lnTo>
                    <a:pt x="1368679" y="1845932"/>
                  </a:lnTo>
                  <a:lnTo>
                    <a:pt x="1369136" y="1833232"/>
                  </a:lnTo>
                  <a:lnTo>
                    <a:pt x="1365465" y="1833232"/>
                  </a:lnTo>
                  <a:lnTo>
                    <a:pt x="1359090" y="1845932"/>
                  </a:lnTo>
                  <a:lnTo>
                    <a:pt x="1353794" y="1845932"/>
                  </a:lnTo>
                  <a:lnTo>
                    <a:pt x="1347711" y="1858632"/>
                  </a:lnTo>
                  <a:lnTo>
                    <a:pt x="1341043" y="1871332"/>
                  </a:lnTo>
                  <a:lnTo>
                    <a:pt x="1334046" y="1871332"/>
                  </a:lnTo>
                  <a:lnTo>
                    <a:pt x="1338618" y="1858632"/>
                  </a:lnTo>
                  <a:lnTo>
                    <a:pt x="1339697" y="1858632"/>
                  </a:lnTo>
                  <a:lnTo>
                    <a:pt x="1354416" y="1833232"/>
                  </a:lnTo>
                  <a:lnTo>
                    <a:pt x="1368729" y="1807832"/>
                  </a:lnTo>
                  <a:lnTo>
                    <a:pt x="1382725" y="1795132"/>
                  </a:lnTo>
                  <a:lnTo>
                    <a:pt x="1396479" y="1769732"/>
                  </a:lnTo>
                  <a:lnTo>
                    <a:pt x="1408557" y="1757032"/>
                  </a:lnTo>
                  <a:lnTo>
                    <a:pt x="1418742" y="1744332"/>
                  </a:lnTo>
                  <a:lnTo>
                    <a:pt x="1425511" y="1731632"/>
                  </a:lnTo>
                  <a:lnTo>
                    <a:pt x="1427289" y="1731632"/>
                  </a:lnTo>
                  <a:lnTo>
                    <a:pt x="1427289" y="282486"/>
                  </a:lnTo>
                  <a:lnTo>
                    <a:pt x="1346708" y="334632"/>
                  </a:lnTo>
                  <a:lnTo>
                    <a:pt x="1307795" y="372732"/>
                  </a:lnTo>
                  <a:lnTo>
                    <a:pt x="1268895" y="398132"/>
                  </a:lnTo>
                  <a:lnTo>
                    <a:pt x="1229918" y="436232"/>
                  </a:lnTo>
                  <a:lnTo>
                    <a:pt x="1190764" y="461632"/>
                  </a:lnTo>
                  <a:lnTo>
                    <a:pt x="1151343" y="499732"/>
                  </a:lnTo>
                  <a:lnTo>
                    <a:pt x="1120965" y="519112"/>
                  </a:lnTo>
                  <a:lnTo>
                    <a:pt x="1127023" y="512432"/>
                  </a:lnTo>
                  <a:lnTo>
                    <a:pt x="1124839" y="512432"/>
                  </a:lnTo>
                  <a:lnTo>
                    <a:pt x="1094701" y="537832"/>
                  </a:lnTo>
                  <a:lnTo>
                    <a:pt x="1065009" y="575068"/>
                  </a:lnTo>
                  <a:lnTo>
                    <a:pt x="1065009" y="2366632"/>
                  </a:lnTo>
                  <a:lnTo>
                    <a:pt x="1064780" y="2379332"/>
                  </a:lnTo>
                  <a:lnTo>
                    <a:pt x="1056182" y="2404732"/>
                  </a:lnTo>
                  <a:lnTo>
                    <a:pt x="1049426" y="2404732"/>
                  </a:lnTo>
                  <a:lnTo>
                    <a:pt x="1043889" y="2417432"/>
                  </a:lnTo>
                  <a:lnTo>
                    <a:pt x="1038961" y="2417432"/>
                  </a:lnTo>
                  <a:lnTo>
                    <a:pt x="1045362" y="2404732"/>
                  </a:lnTo>
                  <a:lnTo>
                    <a:pt x="1058545" y="2379332"/>
                  </a:lnTo>
                  <a:lnTo>
                    <a:pt x="1065009" y="2366632"/>
                  </a:lnTo>
                  <a:lnTo>
                    <a:pt x="1065009" y="575068"/>
                  </a:lnTo>
                  <a:lnTo>
                    <a:pt x="1064310" y="575932"/>
                  </a:lnTo>
                  <a:lnTo>
                    <a:pt x="1063015" y="577380"/>
                  </a:lnTo>
                  <a:lnTo>
                    <a:pt x="1064691" y="575932"/>
                  </a:lnTo>
                  <a:lnTo>
                    <a:pt x="1061935" y="578599"/>
                  </a:lnTo>
                  <a:lnTo>
                    <a:pt x="1041768" y="601332"/>
                  </a:lnTo>
                  <a:lnTo>
                    <a:pt x="1040472" y="603808"/>
                  </a:lnTo>
                  <a:lnTo>
                    <a:pt x="1060081" y="603808"/>
                  </a:lnTo>
                  <a:lnTo>
                    <a:pt x="1045794" y="614019"/>
                  </a:lnTo>
                  <a:lnTo>
                    <a:pt x="1035164" y="614032"/>
                  </a:lnTo>
                  <a:lnTo>
                    <a:pt x="1027087" y="614032"/>
                  </a:lnTo>
                  <a:lnTo>
                    <a:pt x="1015365" y="626732"/>
                  </a:lnTo>
                  <a:lnTo>
                    <a:pt x="1008164" y="634733"/>
                  </a:lnTo>
                  <a:lnTo>
                    <a:pt x="1008164" y="2506332"/>
                  </a:lnTo>
                  <a:lnTo>
                    <a:pt x="1002703" y="2531732"/>
                  </a:lnTo>
                  <a:lnTo>
                    <a:pt x="997318" y="2544432"/>
                  </a:lnTo>
                  <a:lnTo>
                    <a:pt x="992022" y="2557132"/>
                  </a:lnTo>
                  <a:lnTo>
                    <a:pt x="986790" y="2569832"/>
                  </a:lnTo>
                  <a:lnTo>
                    <a:pt x="976503" y="2607932"/>
                  </a:lnTo>
                  <a:lnTo>
                    <a:pt x="967244" y="2633332"/>
                  </a:lnTo>
                  <a:lnTo>
                    <a:pt x="949109" y="2684132"/>
                  </a:lnTo>
                  <a:lnTo>
                    <a:pt x="940015" y="2709532"/>
                  </a:lnTo>
                  <a:lnTo>
                    <a:pt x="930808" y="2734932"/>
                  </a:lnTo>
                  <a:lnTo>
                    <a:pt x="915631" y="2773032"/>
                  </a:lnTo>
                  <a:lnTo>
                    <a:pt x="900645" y="2811132"/>
                  </a:lnTo>
                  <a:lnTo>
                    <a:pt x="885418" y="2861932"/>
                  </a:lnTo>
                  <a:lnTo>
                    <a:pt x="869467" y="2912732"/>
                  </a:lnTo>
                  <a:lnTo>
                    <a:pt x="852360" y="2963532"/>
                  </a:lnTo>
                  <a:lnTo>
                    <a:pt x="839825" y="2988932"/>
                  </a:lnTo>
                  <a:lnTo>
                    <a:pt x="838923" y="2976232"/>
                  </a:lnTo>
                  <a:lnTo>
                    <a:pt x="845997" y="2950832"/>
                  </a:lnTo>
                  <a:lnTo>
                    <a:pt x="857389" y="2912732"/>
                  </a:lnTo>
                  <a:lnTo>
                    <a:pt x="869416" y="2874632"/>
                  </a:lnTo>
                  <a:lnTo>
                    <a:pt x="878446" y="2849232"/>
                  </a:lnTo>
                  <a:lnTo>
                    <a:pt x="880795" y="2836532"/>
                  </a:lnTo>
                  <a:lnTo>
                    <a:pt x="840854" y="2938132"/>
                  </a:lnTo>
                  <a:lnTo>
                    <a:pt x="841679" y="2938132"/>
                  </a:lnTo>
                  <a:lnTo>
                    <a:pt x="839635" y="2950832"/>
                  </a:lnTo>
                  <a:lnTo>
                    <a:pt x="836358" y="2963532"/>
                  </a:lnTo>
                  <a:lnTo>
                    <a:pt x="827303" y="3001632"/>
                  </a:lnTo>
                  <a:lnTo>
                    <a:pt x="817956" y="3027032"/>
                  </a:lnTo>
                  <a:lnTo>
                    <a:pt x="809688" y="3065132"/>
                  </a:lnTo>
                  <a:lnTo>
                    <a:pt x="804697" y="3090532"/>
                  </a:lnTo>
                  <a:lnTo>
                    <a:pt x="805205" y="3103232"/>
                  </a:lnTo>
                  <a:lnTo>
                    <a:pt x="809790" y="3103232"/>
                  </a:lnTo>
                  <a:lnTo>
                    <a:pt x="780986" y="3188830"/>
                  </a:lnTo>
                  <a:lnTo>
                    <a:pt x="783094" y="3179432"/>
                  </a:lnTo>
                  <a:lnTo>
                    <a:pt x="788784" y="3154032"/>
                  </a:lnTo>
                  <a:lnTo>
                    <a:pt x="782193" y="3179432"/>
                  </a:lnTo>
                  <a:lnTo>
                    <a:pt x="779691" y="3166732"/>
                  </a:lnTo>
                  <a:lnTo>
                    <a:pt x="779830" y="3154032"/>
                  </a:lnTo>
                  <a:lnTo>
                    <a:pt x="782485" y="3128632"/>
                  </a:lnTo>
                  <a:lnTo>
                    <a:pt x="787463" y="3103232"/>
                  </a:lnTo>
                  <a:lnTo>
                    <a:pt x="790778" y="3090532"/>
                  </a:lnTo>
                  <a:lnTo>
                    <a:pt x="792924" y="3076308"/>
                  </a:lnTo>
                  <a:lnTo>
                    <a:pt x="807262" y="3039719"/>
                  </a:lnTo>
                  <a:lnTo>
                    <a:pt x="822502" y="2988919"/>
                  </a:lnTo>
                  <a:lnTo>
                    <a:pt x="838085" y="2938119"/>
                  </a:lnTo>
                  <a:lnTo>
                    <a:pt x="854011" y="2887319"/>
                  </a:lnTo>
                  <a:lnTo>
                    <a:pt x="870280" y="2849219"/>
                  </a:lnTo>
                  <a:lnTo>
                    <a:pt x="880046" y="2819387"/>
                  </a:lnTo>
                  <a:lnTo>
                    <a:pt x="903732" y="2760332"/>
                  </a:lnTo>
                  <a:lnTo>
                    <a:pt x="922845" y="2709532"/>
                  </a:lnTo>
                  <a:lnTo>
                    <a:pt x="941031" y="2658732"/>
                  </a:lnTo>
                  <a:lnTo>
                    <a:pt x="958354" y="2607932"/>
                  </a:lnTo>
                  <a:lnTo>
                    <a:pt x="961034" y="2599956"/>
                  </a:lnTo>
                  <a:lnTo>
                    <a:pt x="969505" y="2582532"/>
                  </a:lnTo>
                  <a:lnTo>
                    <a:pt x="971600" y="2582532"/>
                  </a:lnTo>
                  <a:lnTo>
                    <a:pt x="975956" y="2569832"/>
                  </a:lnTo>
                  <a:lnTo>
                    <a:pt x="978446" y="2562402"/>
                  </a:lnTo>
                  <a:lnTo>
                    <a:pt x="986028" y="2542044"/>
                  </a:lnTo>
                  <a:lnTo>
                    <a:pt x="992708" y="2531732"/>
                  </a:lnTo>
                  <a:lnTo>
                    <a:pt x="1000607" y="2519032"/>
                  </a:lnTo>
                  <a:lnTo>
                    <a:pt x="1008164" y="2506332"/>
                  </a:lnTo>
                  <a:lnTo>
                    <a:pt x="1008164" y="634733"/>
                  </a:lnTo>
                  <a:lnTo>
                    <a:pt x="1003922" y="639432"/>
                  </a:lnTo>
                  <a:lnTo>
                    <a:pt x="992657" y="652132"/>
                  </a:lnTo>
                  <a:lnTo>
                    <a:pt x="981710" y="664832"/>
                  </a:lnTo>
                  <a:lnTo>
                    <a:pt x="971232" y="664832"/>
                  </a:lnTo>
                  <a:lnTo>
                    <a:pt x="931951" y="715632"/>
                  </a:lnTo>
                  <a:lnTo>
                    <a:pt x="922553" y="728332"/>
                  </a:lnTo>
                  <a:lnTo>
                    <a:pt x="913422" y="728332"/>
                  </a:lnTo>
                  <a:lnTo>
                    <a:pt x="904595" y="741032"/>
                  </a:lnTo>
                  <a:lnTo>
                    <a:pt x="896086" y="753732"/>
                  </a:lnTo>
                  <a:lnTo>
                    <a:pt x="863269" y="791832"/>
                  </a:lnTo>
                  <a:lnTo>
                    <a:pt x="832878" y="829932"/>
                  </a:lnTo>
                  <a:lnTo>
                    <a:pt x="804443" y="868032"/>
                  </a:lnTo>
                  <a:lnTo>
                    <a:pt x="777544" y="906132"/>
                  </a:lnTo>
                  <a:lnTo>
                    <a:pt x="781723" y="893432"/>
                  </a:lnTo>
                  <a:lnTo>
                    <a:pt x="800201" y="868032"/>
                  </a:lnTo>
                  <a:lnTo>
                    <a:pt x="818400" y="842632"/>
                  </a:lnTo>
                  <a:lnTo>
                    <a:pt x="821690" y="829932"/>
                  </a:lnTo>
                  <a:lnTo>
                    <a:pt x="810183" y="842632"/>
                  </a:lnTo>
                  <a:lnTo>
                    <a:pt x="799071" y="855332"/>
                  </a:lnTo>
                  <a:lnTo>
                    <a:pt x="788428" y="880732"/>
                  </a:lnTo>
                  <a:lnTo>
                    <a:pt x="778268" y="893432"/>
                  </a:lnTo>
                  <a:lnTo>
                    <a:pt x="750709" y="931532"/>
                  </a:lnTo>
                  <a:lnTo>
                    <a:pt x="725538" y="969632"/>
                  </a:lnTo>
                  <a:lnTo>
                    <a:pt x="681570" y="1045832"/>
                  </a:lnTo>
                  <a:lnTo>
                    <a:pt x="654075" y="1096632"/>
                  </a:lnTo>
                  <a:lnTo>
                    <a:pt x="640130" y="1122032"/>
                  </a:lnTo>
                  <a:lnTo>
                    <a:pt x="625729" y="1147432"/>
                  </a:lnTo>
                  <a:lnTo>
                    <a:pt x="611200" y="1172832"/>
                  </a:lnTo>
                  <a:lnTo>
                    <a:pt x="595655" y="1198232"/>
                  </a:lnTo>
                  <a:lnTo>
                    <a:pt x="579247" y="1236332"/>
                  </a:lnTo>
                  <a:lnTo>
                    <a:pt x="562114" y="1261732"/>
                  </a:lnTo>
                  <a:lnTo>
                    <a:pt x="567385" y="1249032"/>
                  </a:lnTo>
                  <a:lnTo>
                    <a:pt x="566712" y="1236332"/>
                  </a:lnTo>
                  <a:lnTo>
                    <a:pt x="561225" y="1249032"/>
                  </a:lnTo>
                  <a:lnTo>
                    <a:pt x="552056" y="1261732"/>
                  </a:lnTo>
                  <a:lnTo>
                    <a:pt x="546455" y="1274432"/>
                  </a:lnTo>
                  <a:lnTo>
                    <a:pt x="540372" y="1274432"/>
                  </a:lnTo>
                  <a:lnTo>
                    <a:pt x="527304" y="1299832"/>
                  </a:lnTo>
                  <a:lnTo>
                    <a:pt x="520852" y="1312532"/>
                  </a:lnTo>
                  <a:lnTo>
                    <a:pt x="514527" y="1325232"/>
                  </a:lnTo>
                  <a:lnTo>
                    <a:pt x="508419" y="1337932"/>
                  </a:lnTo>
                  <a:lnTo>
                    <a:pt x="502653" y="1337932"/>
                  </a:lnTo>
                  <a:lnTo>
                    <a:pt x="487083" y="1376032"/>
                  </a:lnTo>
                  <a:lnTo>
                    <a:pt x="469798" y="1414132"/>
                  </a:lnTo>
                  <a:lnTo>
                    <a:pt x="451142" y="1464932"/>
                  </a:lnTo>
                  <a:lnTo>
                    <a:pt x="431444" y="1503032"/>
                  </a:lnTo>
                  <a:lnTo>
                    <a:pt x="411035" y="1553832"/>
                  </a:lnTo>
                  <a:lnTo>
                    <a:pt x="390258" y="1604632"/>
                  </a:lnTo>
                  <a:lnTo>
                    <a:pt x="369443" y="1668132"/>
                  </a:lnTo>
                  <a:lnTo>
                    <a:pt x="351421" y="1718932"/>
                  </a:lnTo>
                  <a:lnTo>
                    <a:pt x="333883" y="1769732"/>
                  </a:lnTo>
                  <a:lnTo>
                    <a:pt x="316953" y="1820532"/>
                  </a:lnTo>
                  <a:lnTo>
                    <a:pt x="300736" y="1871332"/>
                  </a:lnTo>
                  <a:lnTo>
                    <a:pt x="285369" y="1909432"/>
                  </a:lnTo>
                  <a:lnTo>
                    <a:pt x="270941" y="1960232"/>
                  </a:lnTo>
                  <a:lnTo>
                    <a:pt x="257594" y="2011032"/>
                  </a:lnTo>
                  <a:lnTo>
                    <a:pt x="245440" y="2061832"/>
                  </a:lnTo>
                  <a:lnTo>
                    <a:pt x="240525" y="2049132"/>
                  </a:lnTo>
                  <a:lnTo>
                    <a:pt x="231076" y="2074532"/>
                  </a:lnTo>
                  <a:lnTo>
                    <a:pt x="218376" y="2112632"/>
                  </a:lnTo>
                  <a:lnTo>
                    <a:pt x="203682" y="2163432"/>
                  </a:lnTo>
                  <a:lnTo>
                    <a:pt x="196634" y="2201532"/>
                  </a:lnTo>
                  <a:lnTo>
                    <a:pt x="189509" y="2226932"/>
                  </a:lnTo>
                  <a:lnTo>
                    <a:pt x="182448" y="2252332"/>
                  </a:lnTo>
                  <a:lnTo>
                    <a:pt x="175653" y="2277732"/>
                  </a:lnTo>
                  <a:lnTo>
                    <a:pt x="169633" y="2303132"/>
                  </a:lnTo>
                  <a:lnTo>
                    <a:pt x="163931" y="2315832"/>
                  </a:lnTo>
                  <a:lnTo>
                    <a:pt x="158610" y="2328532"/>
                  </a:lnTo>
                  <a:lnTo>
                    <a:pt x="153784" y="2341232"/>
                  </a:lnTo>
                  <a:lnTo>
                    <a:pt x="151536" y="2353932"/>
                  </a:lnTo>
                  <a:lnTo>
                    <a:pt x="146989" y="2379332"/>
                  </a:lnTo>
                  <a:lnTo>
                    <a:pt x="144754" y="2392032"/>
                  </a:lnTo>
                  <a:lnTo>
                    <a:pt x="142786" y="2392032"/>
                  </a:lnTo>
                  <a:lnTo>
                    <a:pt x="141008" y="2404732"/>
                  </a:lnTo>
                  <a:lnTo>
                    <a:pt x="139407" y="2417432"/>
                  </a:lnTo>
                  <a:lnTo>
                    <a:pt x="137947" y="2430132"/>
                  </a:lnTo>
                  <a:lnTo>
                    <a:pt x="135674" y="2455532"/>
                  </a:lnTo>
                  <a:lnTo>
                    <a:pt x="134429" y="2468232"/>
                  </a:lnTo>
                  <a:lnTo>
                    <a:pt x="134467" y="2480932"/>
                  </a:lnTo>
                  <a:lnTo>
                    <a:pt x="136029" y="2493632"/>
                  </a:lnTo>
                  <a:lnTo>
                    <a:pt x="140335" y="2455532"/>
                  </a:lnTo>
                  <a:lnTo>
                    <a:pt x="148056" y="2430132"/>
                  </a:lnTo>
                  <a:lnTo>
                    <a:pt x="155816" y="2404732"/>
                  </a:lnTo>
                  <a:lnTo>
                    <a:pt x="160299" y="2392032"/>
                  </a:lnTo>
                  <a:lnTo>
                    <a:pt x="154901" y="2430132"/>
                  </a:lnTo>
                  <a:lnTo>
                    <a:pt x="149059" y="2455532"/>
                  </a:lnTo>
                  <a:lnTo>
                    <a:pt x="143421" y="2493632"/>
                  </a:lnTo>
                  <a:lnTo>
                    <a:pt x="138658" y="2531732"/>
                  </a:lnTo>
                  <a:lnTo>
                    <a:pt x="135229" y="2557132"/>
                  </a:lnTo>
                  <a:lnTo>
                    <a:pt x="133108" y="2582532"/>
                  </a:lnTo>
                  <a:lnTo>
                    <a:pt x="132727" y="2595232"/>
                  </a:lnTo>
                  <a:lnTo>
                    <a:pt x="134467" y="2607932"/>
                  </a:lnTo>
                  <a:lnTo>
                    <a:pt x="128143" y="2633332"/>
                  </a:lnTo>
                  <a:lnTo>
                    <a:pt x="122212" y="2658732"/>
                  </a:lnTo>
                  <a:lnTo>
                    <a:pt x="116408" y="2684132"/>
                  </a:lnTo>
                  <a:lnTo>
                    <a:pt x="110502" y="2709532"/>
                  </a:lnTo>
                  <a:lnTo>
                    <a:pt x="115023" y="2709532"/>
                  </a:lnTo>
                  <a:lnTo>
                    <a:pt x="117919" y="2734932"/>
                  </a:lnTo>
                  <a:lnTo>
                    <a:pt x="118351" y="2756039"/>
                  </a:lnTo>
                  <a:lnTo>
                    <a:pt x="116306" y="2773019"/>
                  </a:lnTo>
                  <a:lnTo>
                    <a:pt x="111302" y="2817901"/>
                  </a:lnTo>
                  <a:lnTo>
                    <a:pt x="106972" y="2836532"/>
                  </a:lnTo>
                  <a:lnTo>
                    <a:pt x="103822" y="2849232"/>
                  </a:lnTo>
                  <a:lnTo>
                    <a:pt x="104533" y="2861932"/>
                  </a:lnTo>
                  <a:lnTo>
                    <a:pt x="106794" y="2861932"/>
                  </a:lnTo>
                  <a:lnTo>
                    <a:pt x="105511" y="2874619"/>
                  </a:lnTo>
                  <a:lnTo>
                    <a:pt x="100888" y="2912719"/>
                  </a:lnTo>
                  <a:lnTo>
                    <a:pt x="99974" y="2923895"/>
                  </a:lnTo>
                  <a:lnTo>
                    <a:pt x="97320" y="2900032"/>
                  </a:lnTo>
                  <a:lnTo>
                    <a:pt x="94386" y="2887332"/>
                  </a:lnTo>
                  <a:lnTo>
                    <a:pt x="90970" y="2874632"/>
                  </a:lnTo>
                  <a:lnTo>
                    <a:pt x="86448" y="2912732"/>
                  </a:lnTo>
                  <a:lnTo>
                    <a:pt x="85204" y="2950832"/>
                  </a:lnTo>
                  <a:lnTo>
                    <a:pt x="85255" y="2963532"/>
                  </a:lnTo>
                  <a:lnTo>
                    <a:pt x="84645" y="3001632"/>
                  </a:lnTo>
                  <a:lnTo>
                    <a:pt x="79603" y="3001632"/>
                  </a:lnTo>
                  <a:lnTo>
                    <a:pt x="77482" y="2988932"/>
                  </a:lnTo>
                  <a:lnTo>
                    <a:pt x="75806" y="2976232"/>
                  </a:lnTo>
                  <a:lnTo>
                    <a:pt x="74790" y="2950832"/>
                  </a:lnTo>
                  <a:lnTo>
                    <a:pt x="74231" y="2925432"/>
                  </a:lnTo>
                  <a:lnTo>
                    <a:pt x="74117" y="2900032"/>
                  </a:lnTo>
                  <a:lnTo>
                    <a:pt x="74485" y="2874632"/>
                  </a:lnTo>
                  <a:lnTo>
                    <a:pt x="70662" y="2900032"/>
                  </a:lnTo>
                  <a:lnTo>
                    <a:pt x="66789" y="2925432"/>
                  </a:lnTo>
                  <a:lnTo>
                    <a:pt x="62992" y="2963532"/>
                  </a:lnTo>
                  <a:lnTo>
                    <a:pt x="59334" y="2988932"/>
                  </a:lnTo>
                  <a:lnTo>
                    <a:pt x="60337" y="3001632"/>
                  </a:lnTo>
                  <a:lnTo>
                    <a:pt x="61315" y="3027032"/>
                  </a:lnTo>
                  <a:lnTo>
                    <a:pt x="62230" y="3052432"/>
                  </a:lnTo>
                  <a:lnTo>
                    <a:pt x="63068" y="3077832"/>
                  </a:lnTo>
                  <a:lnTo>
                    <a:pt x="64008" y="3103232"/>
                  </a:lnTo>
                  <a:lnTo>
                    <a:pt x="65176" y="3128632"/>
                  </a:lnTo>
                  <a:lnTo>
                    <a:pt x="66319" y="3166732"/>
                  </a:lnTo>
                  <a:lnTo>
                    <a:pt x="68059" y="3217532"/>
                  </a:lnTo>
                  <a:lnTo>
                    <a:pt x="69151" y="3255632"/>
                  </a:lnTo>
                  <a:lnTo>
                    <a:pt x="70142" y="3281032"/>
                  </a:lnTo>
                  <a:lnTo>
                    <a:pt x="71894" y="3382632"/>
                  </a:lnTo>
                  <a:lnTo>
                    <a:pt x="72047" y="3395332"/>
                  </a:lnTo>
                  <a:lnTo>
                    <a:pt x="72110" y="3420732"/>
                  </a:lnTo>
                  <a:lnTo>
                    <a:pt x="71945" y="3446132"/>
                  </a:lnTo>
                  <a:lnTo>
                    <a:pt x="67475" y="3420732"/>
                  </a:lnTo>
                  <a:lnTo>
                    <a:pt x="64135" y="3395332"/>
                  </a:lnTo>
                  <a:lnTo>
                    <a:pt x="60388" y="3382632"/>
                  </a:lnTo>
                  <a:lnTo>
                    <a:pt x="54724" y="3408032"/>
                  </a:lnTo>
                  <a:lnTo>
                    <a:pt x="55499" y="3420732"/>
                  </a:lnTo>
                  <a:lnTo>
                    <a:pt x="56426" y="3433432"/>
                  </a:lnTo>
                  <a:lnTo>
                    <a:pt x="57594" y="3446132"/>
                  </a:lnTo>
                  <a:lnTo>
                    <a:pt x="59067" y="3458832"/>
                  </a:lnTo>
                  <a:lnTo>
                    <a:pt x="65862" y="3535032"/>
                  </a:lnTo>
                  <a:lnTo>
                    <a:pt x="68846" y="3560432"/>
                  </a:lnTo>
                  <a:lnTo>
                    <a:pt x="71640" y="3598532"/>
                  </a:lnTo>
                  <a:lnTo>
                    <a:pt x="73571" y="3636632"/>
                  </a:lnTo>
                  <a:lnTo>
                    <a:pt x="73939" y="3674732"/>
                  </a:lnTo>
                  <a:lnTo>
                    <a:pt x="72898" y="3662032"/>
                  </a:lnTo>
                  <a:lnTo>
                    <a:pt x="71488" y="3662032"/>
                  </a:lnTo>
                  <a:lnTo>
                    <a:pt x="77393" y="3712832"/>
                  </a:lnTo>
                  <a:lnTo>
                    <a:pt x="81229" y="3750932"/>
                  </a:lnTo>
                  <a:lnTo>
                    <a:pt x="82753" y="3789032"/>
                  </a:lnTo>
                  <a:lnTo>
                    <a:pt x="83185" y="3814432"/>
                  </a:lnTo>
                  <a:lnTo>
                    <a:pt x="83743" y="3839832"/>
                  </a:lnTo>
                  <a:lnTo>
                    <a:pt x="85674" y="3877932"/>
                  </a:lnTo>
                  <a:lnTo>
                    <a:pt x="90170" y="3928732"/>
                  </a:lnTo>
                  <a:lnTo>
                    <a:pt x="85674" y="3928732"/>
                  </a:lnTo>
                  <a:lnTo>
                    <a:pt x="104584" y="4017632"/>
                  </a:lnTo>
                  <a:lnTo>
                    <a:pt x="118325" y="4081132"/>
                  </a:lnTo>
                  <a:lnTo>
                    <a:pt x="127101" y="4131932"/>
                  </a:lnTo>
                  <a:lnTo>
                    <a:pt x="132105" y="4170032"/>
                  </a:lnTo>
                  <a:lnTo>
                    <a:pt x="134543" y="4208132"/>
                  </a:lnTo>
                  <a:lnTo>
                    <a:pt x="135229" y="4246232"/>
                  </a:lnTo>
                  <a:lnTo>
                    <a:pt x="135331" y="4258932"/>
                  </a:lnTo>
                  <a:lnTo>
                    <a:pt x="135496" y="4271632"/>
                  </a:lnTo>
                  <a:lnTo>
                    <a:pt x="136740" y="4297032"/>
                  </a:lnTo>
                  <a:lnTo>
                    <a:pt x="138620" y="4309732"/>
                  </a:lnTo>
                  <a:lnTo>
                    <a:pt x="141236" y="4335132"/>
                  </a:lnTo>
                  <a:lnTo>
                    <a:pt x="144729" y="4360532"/>
                  </a:lnTo>
                  <a:lnTo>
                    <a:pt x="137045" y="4335132"/>
                  </a:lnTo>
                  <a:lnTo>
                    <a:pt x="139014" y="4347832"/>
                  </a:lnTo>
                  <a:lnTo>
                    <a:pt x="142201" y="4373232"/>
                  </a:lnTo>
                  <a:lnTo>
                    <a:pt x="146634" y="4398632"/>
                  </a:lnTo>
                  <a:lnTo>
                    <a:pt x="152336" y="4436732"/>
                  </a:lnTo>
                  <a:lnTo>
                    <a:pt x="159562" y="4462132"/>
                  </a:lnTo>
                  <a:lnTo>
                    <a:pt x="167386" y="4500232"/>
                  </a:lnTo>
                  <a:lnTo>
                    <a:pt x="175641" y="4525632"/>
                  </a:lnTo>
                  <a:lnTo>
                    <a:pt x="184162" y="4563732"/>
                  </a:lnTo>
                  <a:lnTo>
                    <a:pt x="219456" y="4690732"/>
                  </a:lnTo>
                  <a:lnTo>
                    <a:pt x="227317" y="4716132"/>
                  </a:lnTo>
                  <a:lnTo>
                    <a:pt x="234327" y="4741532"/>
                  </a:lnTo>
                  <a:lnTo>
                    <a:pt x="240271" y="4766932"/>
                  </a:lnTo>
                  <a:lnTo>
                    <a:pt x="244894" y="4779632"/>
                  </a:lnTo>
                  <a:lnTo>
                    <a:pt x="237375" y="4741532"/>
                  </a:lnTo>
                  <a:lnTo>
                    <a:pt x="233159" y="4728832"/>
                  </a:lnTo>
                  <a:lnTo>
                    <a:pt x="231254" y="4716132"/>
                  </a:lnTo>
                  <a:lnTo>
                    <a:pt x="230695" y="4703432"/>
                  </a:lnTo>
                  <a:lnTo>
                    <a:pt x="230149" y="4690732"/>
                  </a:lnTo>
                  <a:lnTo>
                    <a:pt x="228600" y="4678032"/>
                  </a:lnTo>
                  <a:lnTo>
                    <a:pt x="225488" y="4639932"/>
                  </a:lnTo>
                  <a:lnTo>
                    <a:pt x="217906" y="4627232"/>
                  </a:lnTo>
                  <a:lnTo>
                    <a:pt x="211543" y="4601832"/>
                  </a:lnTo>
                  <a:lnTo>
                    <a:pt x="205803" y="4601832"/>
                  </a:lnTo>
                  <a:lnTo>
                    <a:pt x="200088" y="4589132"/>
                  </a:lnTo>
                  <a:lnTo>
                    <a:pt x="197053" y="4576432"/>
                  </a:lnTo>
                  <a:lnTo>
                    <a:pt x="193776" y="4576432"/>
                  </a:lnTo>
                  <a:lnTo>
                    <a:pt x="190233" y="4563732"/>
                  </a:lnTo>
                  <a:lnTo>
                    <a:pt x="186436" y="4551032"/>
                  </a:lnTo>
                  <a:lnTo>
                    <a:pt x="182460" y="4538332"/>
                  </a:lnTo>
                  <a:lnTo>
                    <a:pt x="178041" y="4512932"/>
                  </a:lnTo>
                  <a:lnTo>
                    <a:pt x="173164" y="4487532"/>
                  </a:lnTo>
                  <a:lnTo>
                    <a:pt x="167779" y="4462132"/>
                  </a:lnTo>
                  <a:lnTo>
                    <a:pt x="170726" y="4474832"/>
                  </a:lnTo>
                  <a:lnTo>
                    <a:pt x="174294" y="4474832"/>
                  </a:lnTo>
                  <a:lnTo>
                    <a:pt x="178384" y="4487532"/>
                  </a:lnTo>
                  <a:lnTo>
                    <a:pt x="182892" y="4500232"/>
                  </a:lnTo>
                  <a:lnTo>
                    <a:pt x="187706" y="4512932"/>
                  </a:lnTo>
                  <a:lnTo>
                    <a:pt x="198056" y="4538332"/>
                  </a:lnTo>
                  <a:lnTo>
                    <a:pt x="203720" y="4563732"/>
                  </a:lnTo>
                  <a:lnTo>
                    <a:pt x="214833" y="4589132"/>
                  </a:lnTo>
                  <a:lnTo>
                    <a:pt x="224967" y="4614532"/>
                  </a:lnTo>
                  <a:lnTo>
                    <a:pt x="233553" y="4639932"/>
                  </a:lnTo>
                  <a:lnTo>
                    <a:pt x="240030" y="4652632"/>
                  </a:lnTo>
                  <a:lnTo>
                    <a:pt x="252488" y="4703432"/>
                  </a:lnTo>
                  <a:lnTo>
                    <a:pt x="260883" y="4754232"/>
                  </a:lnTo>
                  <a:lnTo>
                    <a:pt x="266128" y="4805032"/>
                  </a:lnTo>
                  <a:lnTo>
                    <a:pt x="267627" y="4817732"/>
                  </a:lnTo>
                  <a:lnTo>
                    <a:pt x="268236" y="4830432"/>
                  </a:lnTo>
                  <a:lnTo>
                    <a:pt x="277609" y="4855832"/>
                  </a:lnTo>
                  <a:lnTo>
                    <a:pt x="286397" y="4881219"/>
                  </a:lnTo>
                  <a:lnTo>
                    <a:pt x="325196" y="4881219"/>
                  </a:lnTo>
                  <a:lnTo>
                    <a:pt x="409168" y="4881219"/>
                  </a:lnTo>
                  <a:lnTo>
                    <a:pt x="433565" y="4881219"/>
                  </a:lnTo>
                  <a:lnTo>
                    <a:pt x="434759" y="4868532"/>
                  </a:lnTo>
                  <a:lnTo>
                    <a:pt x="439496" y="4817732"/>
                  </a:lnTo>
                  <a:lnTo>
                    <a:pt x="446151" y="4766932"/>
                  </a:lnTo>
                  <a:lnTo>
                    <a:pt x="455599" y="4716132"/>
                  </a:lnTo>
                  <a:lnTo>
                    <a:pt x="461759" y="4690732"/>
                  </a:lnTo>
                  <a:lnTo>
                    <a:pt x="469239" y="4652632"/>
                  </a:lnTo>
                  <a:lnTo>
                    <a:pt x="470306" y="4678032"/>
                  </a:lnTo>
                  <a:lnTo>
                    <a:pt x="469887" y="4665332"/>
                  </a:lnTo>
                  <a:lnTo>
                    <a:pt x="471309" y="4652632"/>
                  </a:lnTo>
                  <a:lnTo>
                    <a:pt x="474078" y="4639932"/>
                  </a:lnTo>
                  <a:lnTo>
                    <a:pt x="475881" y="4627232"/>
                  </a:lnTo>
                  <a:lnTo>
                    <a:pt x="477685" y="4614532"/>
                  </a:lnTo>
                  <a:lnTo>
                    <a:pt x="481622" y="4601832"/>
                  </a:lnTo>
                  <a:lnTo>
                    <a:pt x="485368" y="4576432"/>
                  </a:lnTo>
                  <a:lnTo>
                    <a:pt x="488340" y="4551032"/>
                  </a:lnTo>
                  <a:lnTo>
                    <a:pt x="489966" y="4538332"/>
                  </a:lnTo>
                  <a:lnTo>
                    <a:pt x="484276" y="4551032"/>
                  </a:lnTo>
                  <a:lnTo>
                    <a:pt x="482003" y="4538332"/>
                  </a:lnTo>
                  <a:lnTo>
                    <a:pt x="481939" y="4525632"/>
                  </a:lnTo>
                  <a:lnTo>
                    <a:pt x="482904" y="4512932"/>
                  </a:lnTo>
                  <a:lnTo>
                    <a:pt x="483743" y="4500232"/>
                  </a:lnTo>
                  <a:lnTo>
                    <a:pt x="483336" y="4487532"/>
                  </a:lnTo>
                  <a:lnTo>
                    <a:pt x="480618" y="4487532"/>
                  </a:lnTo>
                  <a:lnTo>
                    <a:pt x="474535" y="4500232"/>
                  </a:lnTo>
                  <a:lnTo>
                    <a:pt x="480656" y="4474832"/>
                  </a:lnTo>
                  <a:lnTo>
                    <a:pt x="486841" y="4449432"/>
                  </a:lnTo>
                  <a:lnTo>
                    <a:pt x="481342" y="4449432"/>
                  </a:lnTo>
                  <a:lnTo>
                    <a:pt x="483489" y="4436732"/>
                  </a:lnTo>
                  <a:lnTo>
                    <a:pt x="489953" y="4436732"/>
                  </a:lnTo>
                  <a:lnTo>
                    <a:pt x="493052" y="4424032"/>
                  </a:lnTo>
                  <a:lnTo>
                    <a:pt x="499275" y="4411332"/>
                  </a:lnTo>
                  <a:lnTo>
                    <a:pt x="505231" y="4398632"/>
                  </a:lnTo>
                  <a:lnTo>
                    <a:pt x="520496" y="4398632"/>
                  </a:lnTo>
                  <a:lnTo>
                    <a:pt x="522325" y="4360532"/>
                  </a:lnTo>
                  <a:lnTo>
                    <a:pt x="527888" y="4322432"/>
                  </a:lnTo>
                  <a:lnTo>
                    <a:pt x="536067" y="4271632"/>
                  </a:lnTo>
                  <a:lnTo>
                    <a:pt x="545731" y="4233532"/>
                  </a:lnTo>
                  <a:lnTo>
                    <a:pt x="554139" y="4195432"/>
                  </a:lnTo>
                  <a:lnTo>
                    <a:pt x="525907" y="4195432"/>
                  </a:lnTo>
                  <a:lnTo>
                    <a:pt x="528231" y="4182732"/>
                  </a:lnTo>
                  <a:lnTo>
                    <a:pt x="556933" y="4182732"/>
                  </a:lnTo>
                  <a:lnTo>
                    <a:pt x="568312" y="4144632"/>
                  </a:lnTo>
                  <a:lnTo>
                    <a:pt x="578827" y="4081132"/>
                  </a:lnTo>
                  <a:lnTo>
                    <a:pt x="585304" y="4043032"/>
                  </a:lnTo>
                  <a:lnTo>
                    <a:pt x="587463" y="4030332"/>
                  </a:lnTo>
                  <a:lnTo>
                    <a:pt x="585355" y="4055732"/>
                  </a:lnTo>
                  <a:lnTo>
                    <a:pt x="574103" y="4144632"/>
                  </a:lnTo>
                  <a:lnTo>
                    <a:pt x="572985" y="4170032"/>
                  </a:lnTo>
                  <a:lnTo>
                    <a:pt x="580237" y="4157332"/>
                  </a:lnTo>
                  <a:lnTo>
                    <a:pt x="584771" y="4106532"/>
                  </a:lnTo>
                  <a:lnTo>
                    <a:pt x="589267" y="4055732"/>
                  </a:lnTo>
                  <a:lnTo>
                    <a:pt x="591642" y="4030332"/>
                  </a:lnTo>
                  <a:lnTo>
                    <a:pt x="594017" y="4004932"/>
                  </a:lnTo>
                  <a:lnTo>
                    <a:pt x="599313" y="3954132"/>
                  </a:lnTo>
                  <a:lnTo>
                    <a:pt x="594842" y="3979532"/>
                  </a:lnTo>
                  <a:lnTo>
                    <a:pt x="590346" y="4004932"/>
                  </a:lnTo>
                  <a:lnTo>
                    <a:pt x="585939" y="4017632"/>
                  </a:lnTo>
                  <a:lnTo>
                    <a:pt x="581799" y="4043032"/>
                  </a:lnTo>
                  <a:lnTo>
                    <a:pt x="588403" y="3992232"/>
                  </a:lnTo>
                  <a:lnTo>
                    <a:pt x="595807" y="3954132"/>
                  </a:lnTo>
                  <a:lnTo>
                    <a:pt x="603732" y="3916032"/>
                  </a:lnTo>
                  <a:lnTo>
                    <a:pt x="611898" y="3877868"/>
                  </a:lnTo>
                  <a:lnTo>
                    <a:pt x="628878" y="3827132"/>
                  </a:lnTo>
                  <a:lnTo>
                    <a:pt x="647026" y="3776332"/>
                  </a:lnTo>
                  <a:lnTo>
                    <a:pt x="650290" y="3776332"/>
                  </a:lnTo>
                  <a:lnTo>
                    <a:pt x="648042" y="3789032"/>
                  </a:lnTo>
                  <a:lnTo>
                    <a:pt x="644956" y="3810228"/>
                  </a:lnTo>
                  <a:lnTo>
                    <a:pt x="657745" y="3750932"/>
                  </a:lnTo>
                  <a:lnTo>
                    <a:pt x="666292" y="3700132"/>
                  </a:lnTo>
                  <a:lnTo>
                    <a:pt x="669315" y="3679939"/>
                  </a:lnTo>
                  <a:lnTo>
                    <a:pt x="669264" y="3683711"/>
                  </a:lnTo>
                  <a:lnTo>
                    <a:pt x="669988" y="3685019"/>
                  </a:lnTo>
                  <a:lnTo>
                    <a:pt x="671664" y="3681996"/>
                  </a:lnTo>
                  <a:lnTo>
                    <a:pt x="672604" y="3669512"/>
                  </a:lnTo>
                  <a:lnTo>
                    <a:pt x="674865" y="3646360"/>
                  </a:lnTo>
                  <a:lnTo>
                    <a:pt x="675716" y="3634905"/>
                  </a:lnTo>
                  <a:lnTo>
                    <a:pt x="685012" y="3585832"/>
                  </a:lnTo>
                  <a:lnTo>
                    <a:pt x="696277" y="3522332"/>
                  </a:lnTo>
                  <a:lnTo>
                    <a:pt x="706526" y="3458832"/>
                  </a:lnTo>
                  <a:lnTo>
                    <a:pt x="713092" y="3408032"/>
                  </a:lnTo>
                  <a:lnTo>
                    <a:pt x="714895" y="3408032"/>
                  </a:lnTo>
                  <a:lnTo>
                    <a:pt x="716775" y="3395332"/>
                  </a:lnTo>
                  <a:lnTo>
                    <a:pt x="720699" y="3382632"/>
                  </a:lnTo>
                  <a:lnTo>
                    <a:pt x="721004" y="3395332"/>
                  </a:lnTo>
                  <a:lnTo>
                    <a:pt x="721944" y="3395332"/>
                  </a:lnTo>
                  <a:lnTo>
                    <a:pt x="723874" y="3382632"/>
                  </a:lnTo>
                  <a:lnTo>
                    <a:pt x="725601" y="3369932"/>
                  </a:lnTo>
                  <a:lnTo>
                    <a:pt x="727176" y="3369932"/>
                  </a:lnTo>
                  <a:lnTo>
                    <a:pt x="747179" y="3306432"/>
                  </a:lnTo>
                  <a:lnTo>
                    <a:pt x="751192" y="3293732"/>
                  </a:lnTo>
                  <a:lnTo>
                    <a:pt x="749185" y="3306432"/>
                  </a:lnTo>
                  <a:lnTo>
                    <a:pt x="752411" y="3293732"/>
                  </a:lnTo>
                  <a:lnTo>
                    <a:pt x="755637" y="3281032"/>
                  </a:lnTo>
                  <a:lnTo>
                    <a:pt x="779195" y="3195917"/>
                  </a:lnTo>
                  <a:lnTo>
                    <a:pt x="777773" y="3204362"/>
                  </a:lnTo>
                  <a:lnTo>
                    <a:pt x="786269" y="3185858"/>
                  </a:lnTo>
                  <a:lnTo>
                    <a:pt x="800544" y="3147606"/>
                  </a:lnTo>
                  <a:lnTo>
                    <a:pt x="812355" y="3109709"/>
                  </a:lnTo>
                  <a:lnTo>
                    <a:pt x="812774" y="3103232"/>
                  </a:lnTo>
                  <a:lnTo>
                    <a:pt x="813473" y="3103232"/>
                  </a:lnTo>
                  <a:lnTo>
                    <a:pt x="830453" y="3052432"/>
                  </a:lnTo>
                  <a:lnTo>
                    <a:pt x="847674" y="3001632"/>
                  </a:lnTo>
                  <a:lnTo>
                    <a:pt x="852030" y="2988932"/>
                  </a:lnTo>
                  <a:lnTo>
                    <a:pt x="865098" y="2950832"/>
                  </a:lnTo>
                  <a:lnTo>
                    <a:pt x="882738" y="2900032"/>
                  </a:lnTo>
                  <a:lnTo>
                    <a:pt x="900531" y="2849232"/>
                  </a:lnTo>
                  <a:lnTo>
                    <a:pt x="918489" y="2798432"/>
                  </a:lnTo>
                  <a:lnTo>
                    <a:pt x="936574" y="2747632"/>
                  </a:lnTo>
                  <a:lnTo>
                    <a:pt x="954760" y="2709532"/>
                  </a:lnTo>
                  <a:lnTo>
                    <a:pt x="991362" y="2607932"/>
                  </a:lnTo>
                  <a:lnTo>
                    <a:pt x="1009726" y="2569832"/>
                  </a:lnTo>
                  <a:lnTo>
                    <a:pt x="1028115" y="2519032"/>
                  </a:lnTo>
                  <a:lnTo>
                    <a:pt x="1034237" y="2506332"/>
                  </a:lnTo>
                  <a:lnTo>
                    <a:pt x="1064856" y="2442832"/>
                  </a:lnTo>
                  <a:lnTo>
                    <a:pt x="1066203" y="2493632"/>
                  </a:lnTo>
                  <a:lnTo>
                    <a:pt x="1069289" y="2607932"/>
                  </a:lnTo>
                  <a:lnTo>
                    <a:pt x="1071384" y="2654960"/>
                  </a:lnTo>
                  <a:lnTo>
                    <a:pt x="1067333" y="2661120"/>
                  </a:lnTo>
                  <a:lnTo>
                    <a:pt x="1060577" y="2679979"/>
                  </a:lnTo>
                  <a:lnTo>
                    <a:pt x="1051814" y="2707665"/>
                  </a:lnTo>
                  <a:lnTo>
                    <a:pt x="1041565" y="2740583"/>
                  </a:lnTo>
                  <a:lnTo>
                    <a:pt x="1040904" y="2733357"/>
                  </a:lnTo>
                  <a:lnTo>
                    <a:pt x="1038339" y="2731947"/>
                  </a:lnTo>
                  <a:lnTo>
                    <a:pt x="1032192" y="2742565"/>
                  </a:lnTo>
                  <a:lnTo>
                    <a:pt x="1031506" y="2744305"/>
                  </a:lnTo>
                  <a:lnTo>
                    <a:pt x="1031506" y="2771508"/>
                  </a:lnTo>
                  <a:lnTo>
                    <a:pt x="1024394" y="2792095"/>
                  </a:lnTo>
                  <a:lnTo>
                    <a:pt x="1017168" y="2811208"/>
                  </a:lnTo>
                  <a:lnTo>
                    <a:pt x="1010081" y="2828099"/>
                  </a:lnTo>
                  <a:lnTo>
                    <a:pt x="1003414" y="2841955"/>
                  </a:lnTo>
                  <a:lnTo>
                    <a:pt x="1010234" y="2824251"/>
                  </a:lnTo>
                  <a:lnTo>
                    <a:pt x="1017282" y="2806649"/>
                  </a:lnTo>
                  <a:lnTo>
                    <a:pt x="1024432" y="2789085"/>
                  </a:lnTo>
                  <a:lnTo>
                    <a:pt x="1031506" y="2771508"/>
                  </a:lnTo>
                  <a:lnTo>
                    <a:pt x="1031506" y="2744305"/>
                  </a:lnTo>
                  <a:lnTo>
                    <a:pt x="1020711" y="2771508"/>
                  </a:lnTo>
                  <a:lnTo>
                    <a:pt x="1012482" y="2790507"/>
                  </a:lnTo>
                  <a:lnTo>
                    <a:pt x="998397" y="2826296"/>
                  </a:lnTo>
                  <a:lnTo>
                    <a:pt x="983665" y="2875496"/>
                  </a:lnTo>
                  <a:lnTo>
                    <a:pt x="968946" y="2934678"/>
                  </a:lnTo>
                  <a:lnTo>
                    <a:pt x="961872" y="2962884"/>
                  </a:lnTo>
                  <a:lnTo>
                    <a:pt x="953935" y="2991002"/>
                  </a:lnTo>
                  <a:lnTo>
                    <a:pt x="944359" y="3019679"/>
                  </a:lnTo>
                  <a:lnTo>
                    <a:pt x="951026" y="2995015"/>
                  </a:lnTo>
                  <a:lnTo>
                    <a:pt x="940155" y="3023133"/>
                  </a:lnTo>
                  <a:lnTo>
                    <a:pt x="920394" y="3083572"/>
                  </a:lnTo>
                  <a:lnTo>
                    <a:pt x="902855" y="3144228"/>
                  </a:lnTo>
                  <a:lnTo>
                    <a:pt x="889330" y="3199511"/>
                  </a:lnTo>
                  <a:lnTo>
                    <a:pt x="884631" y="3223374"/>
                  </a:lnTo>
                  <a:lnTo>
                    <a:pt x="877824" y="3230803"/>
                  </a:lnTo>
                  <a:lnTo>
                    <a:pt x="878382" y="3219767"/>
                  </a:lnTo>
                  <a:lnTo>
                    <a:pt x="884047" y="3196171"/>
                  </a:lnTo>
                  <a:lnTo>
                    <a:pt x="892556" y="3165856"/>
                  </a:lnTo>
                  <a:lnTo>
                    <a:pt x="901623" y="3134677"/>
                  </a:lnTo>
                  <a:lnTo>
                    <a:pt x="903020" y="3129724"/>
                  </a:lnTo>
                  <a:lnTo>
                    <a:pt x="906094" y="3118815"/>
                  </a:lnTo>
                  <a:lnTo>
                    <a:pt x="909002" y="3108528"/>
                  </a:lnTo>
                  <a:lnTo>
                    <a:pt x="912418" y="3093262"/>
                  </a:lnTo>
                  <a:lnTo>
                    <a:pt x="909612" y="3094736"/>
                  </a:lnTo>
                  <a:lnTo>
                    <a:pt x="898321" y="3118815"/>
                  </a:lnTo>
                  <a:lnTo>
                    <a:pt x="915695" y="3066148"/>
                  </a:lnTo>
                  <a:lnTo>
                    <a:pt x="929957" y="3018307"/>
                  </a:lnTo>
                  <a:lnTo>
                    <a:pt x="932802" y="3008795"/>
                  </a:lnTo>
                  <a:lnTo>
                    <a:pt x="964285" y="2898203"/>
                  </a:lnTo>
                  <a:lnTo>
                    <a:pt x="977734" y="2854058"/>
                  </a:lnTo>
                  <a:lnTo>
                    <a:pt x="953770" y="2913697"/>
                  </a:lnTo>
                  <a:lnTo>
                    <a:pt x="930846" y="2964205"/>
                  </a:lnTo>
                  <a:lnTo>
                    <a:pt x="911517" y="3000692"/>
                  </a:lnTo>
                  <a:lnTo>
                    <a:pt x="898347" y="3018307"/>
                  </a:lnTo>
                  <a:lnTo>
                    <a:pt x="893889" y="3012148"/>
                  </a:lnTo>
                  <a:lnTo>
                    <a:pt x="883094" y="3055467"/>
                  </a:lnTo>
                  <a:lnTo>
                    <a:pt x="876350" y="3086760"/>
                  </a:lnTo>
                  <a:lnTo>
                    <a:pt x="873023" y="3107944"/>
                  </a:lnTo>
                  <a:lnTo>
                    <a:pt x="872439" y="3120936"/>
                  </a:lnTo>
                  <a:lnTo>
                    <a:pt x="873937" y="3127692"/>
                  </a:lnTo>
                  <a:lnTo>
                    <a:pt x="876833" y="3130131"/>
                  </a:lnTo>
                  <a:lnTo>
                    <a:pt x="880491" y="3130156"/>
                  </a:lnTo>
                  <a:lnTo>
                    <a:pt x="884237" y="3129724"/>
                  </a:lnTo>
                  <a:lnTo>
                    <a:pt x="887399" y="3130740"/>
                  </a:lnTo>
                  <a:lnTo>
                    <a:pt x="889317" y="3135147"/>
                  </a:lnTo>
                  <a:lnTo>
                    <a:pt x="889317" y="3144863"/>
                  </a:lnTo>
                  <a:lnTo>
                    <a:pt x="886764" y="3161830"/>
                  </a:lnTo>
                  <a:lnTo>
                    <a:pt x="880960" y="3187954"/>
                  </a:lnTo>
                  <a:lnTo>
                    <a:pt x="871270" y="3225165"/>
                  </a:lnTo>
                  <a:lnTo>
                    <a:pt x="829284" y="3364115"/>
                  </a:lnTo>
                  <a:lnTo>
                    <a:pt x="833005" y="3417163"/>
                  </a:lnTo>
                  <a:lnTo>
                    <a:pt x="826109" y="3441090"/>
                  </a:lnTo>
                  <a:lnTo>
                    <a:pt x="822706" y="3446145"/>
                  </a:lnTo>
                  <a:lnTo>
                    <a:pt x="821182" y="3440976"/>
                  </a:lnTo>
                  <a:lnTo>
                    <a:pt x="819861" y="3434257"/>
                  </a:lnTo>
                  <a:lnTo>
                    <a:pt x="817118" y="3434664"/>
                  </a:lnTo>
                  <a:lnTo>
                    <a:pt x="811301" y="3450844"/>
                  </a:lnTo>
                  <a:lnTo>
                    <a:pt x="800760" y="3491471"/>
                  </a:lnTo>
                  <a:lnTo>
                    <a:pt x="795820" y="3526307"/>
                  </a:lnTo>
                  <a:lnTo>
                    <a:pt x="785634" y="3568522"/>
                  </a:lnTo>
                  <a:lnTo>
                    <a:pt x="775462" y="3608794"/>
                  </a:lnTo>
                  <a:lnTo>
                    <a:pt x="770597" y="3637813"/>
                  </a:lnTo>
                  <a:lnTo>
                    <a:pt x="767969" y="3635819"/>
                  </a:lnTo>
                  <a:lnTo>
                    <a:pt x="763993" y="3640861"/>
                  </a:lnTo>
                  <a:lnTo>
                    <a:pt x="757656" y="3659340"/>
                  </a:lnTo>
                  <a:lnTo>
                    <a:pt x="747903" y="3697643"/>
                  </a:lnTo>
                  <a:lnTo>
                    <a:pt x="749566" y="3700627"/>
                  </a:lnTo>
                  <a:lnTo>
                    <a:pt x="751293" y="3706291"/>
                  </a:lnTo>
                  <a:lnTo>
                    <a:pt x="750557" y="3720884"/>
                  </a:lnTo>
                  <a:lnTo>
                    <a:pt x="744804" y="3750703"/>
                  </a:lnTo>
                  <a:lnTo>
                    <a:pt x="737882" y="3752151"/>
                  </a:lnTo>
                  <a:lnTo>
                    <a:pt x="739559" y="3731958"/>
                  </a:lnTo>
                  <a:lnTo>
                    <a:pt x="745363" y="3701999"/>
                  </a:lnTo>
                  <a:lnTo>
                    <a:pt x="750824" y="3674160"/>
                  </a:lnTo>
                  <a:lnTo>
                    <a:pt x="751471" y="3660330"/>
                  </a:lnTo>
                  <a:lnTo>
                    <a:pt x="742835" y="3672408"/>
                  </a:lnTo>
                  <a:lnTo>
                    <a:pt x="728243" y="3743477"/>
                  </a:lnTo>
                  <a:lnTo>
                    <a:pt x="725347" y="3776230"/>
                  </a:lnTo>
                  <a:lnTo>
                    <a:pt x="729107" y="3786314"/>
                  </a:lnTo>
                  <a:lnTo>
                    <a:pt x="734542" y="3789375"/>
                  </a:lnTo>
                  <a:lnTo>
                    <a:pt x="736625" y="3801059"/>
                  </a:lnTo>
                  <a:lnTo>
                    <a:pt x="736600" y="3796601"/>
                  </a:lnTo>
                  <a:lnTo>
                    <a:pt x="737908" y="3790264"/>
                  </a:lnTo>
                  <a:lnTo>
                    <a:pt x="740371" y="3781107"/>
                  </a:lnTo>
                  <a:lnTo>
                    <a:pt x="743775" y="3768204"/>
                  </a:lnTo>
                  <a:lnTo>
                    <a:pt x="743826" y="3779482"/>
                  </a:lnTo>
                  <a:lnTo>
                    <a:pt x="739584" y="3801287"/>
                  </a:lnTo>
                  <a:lnTo>
                    <a:pt x="735914" y="3821607"/>
                  </a:lnTo>
                  <a:lnTo>
                    <a:pt x="749046" y="3772204"/>
                  </a:lnTo>
                  <a:lnTo>
                    <a:pt x="749668" y="3768204"/>
                  </a:lnTo>
                  <a:lnTo>
                    <a:pt x="751789" y="3754755"/>
                  </a:lnTo>
                  <a:lnTo>
                    <a:pt x="754303" y="3762438"/>
                  </a:lnTo>
                  <a:lnTo>
                    <a:pt x="756983" y="3754755"/>
                  </a:lnTo>
                  <a:lnTo>
                    <a:pt x="757885" y="3752151"/>
                  </a:lnTo>
                  <a:lnTo>
                    <a:pt x="765416" y="3730599"/>
                  </a:lnTo>
                  <a:lnTo>
                    <a:pt x="779424" y="3681514"/>
                  </a:lnTo>
                  <a:lnTo>
                    <a:pt x="790536" y="3637813"/>
                  </a:lnTo>
                  <a:lnTo>
                    <a:pt x="790625" y="3637457"/>
                  </a:lnTo>
                  <a:lnTo>
                    <a:pt x="798804" y="3593198"/>
                  </a:lnTo>
                  <a:lnTo>
                    <a:pt x="810082" y="3541052"/>
                  </a:lnTo>
                  <a:lnTo>
                    <a:pt x="823671" y="3483064"/>
                  </a:lnTo>
                  <a:lnTo>
                    <a:pt x="832739" y="3446145"/>
                  </a:lnTo>
                  <a:lnTo>
                    <a:pt x="838822" y="3421316"/>
                  </a:lnTo>
                  <a:lnTo>
                    <a:pt x="873429" y="3295599"/>
                  </a:lnTo>
                  <a:lnTo>
                    <a:pt x="889939" y="3235236"/>
                  </a:lnTo>
                  <a:lnTo>
                    <a:pt x="891197" y="3230803"/>
                  </a:lnTo>
                  <a:lnTo>
                    <a:pt x="894041" y="3220821"/>
                  </a:lnTo>
                  <a:lnTo>
                    <a:pt x="898232" y="3206623"/>
                  </a:lnTo>
                  <a:lnTo>
                    <a:pt x="902258" y="3193072"/>
                  </a:lnTo>
                  <a:lnTo>
                    <a:pt x="906132" y="3179711"/>
                  </a:lnTo>
                  <a:lnTo>
                    <a:pt x="903630" y="3190532"/>
                  </a:lnTo>
                  <a:lnTo>
                    <a:pt x="901534" y="3201098"/>
                  </a:lnTo>
                  <a:lnTo>
                    <a:pt x="901331" y="3206623"/>
                  </a:lnTo>
                  <a:lnTo>
                    <a:pt x="904506" y="3202305"/>
                  </a:lnTo>
                  <a:lnTo>
                    <a:pt x="911428" y="3179711"/>
                  </a:lnTo>
                  <a:lnTo>
                    <a:pt x="921753" y="3145967"/>
                  </a:lnTo>
                  <a:lnTo>
                    <a:pt x="937615" y="3094736"/>
                  </a:lnTo>
                  <a:lnTo>
                    <a:pt x="952436" y="3048216"/>
                  </a:lnTo>
                  <a:lnTo>
                    <a:pt x="961948" y="3019679"/>
                  </a:lnTo>
                  <a:lnTo>
                    <a:pt x="967232" y="3003829"/>
                  </a:lnTo>
                  <a:lnTo>
                    <a:pt x="982548" y="2960471"/>
                  </a:lnTo>
                  <a:lnTo>
                    <a:pt x="1001877" y="2904782"/>
                  </a:lnTo>
                  <a:lnTo>
                    <a:pt x="1022311" y="2844647"/>
                  </a:lnTo>
                  <a:lnTo>
                    <a:pt x="1023289" y="2841955"/>
                  </a:lnTo>
                  <a:lnTo>
                    <a:pt x="1046721" y="2777794"/>
                  </a:lnTo>
                  <a:lnTo>
                    <a:pt x="1048994" y="2771508"/>
                  </a:lnTo>
                  <a:lnTo>
                    <a:pt x="1060221" y="2740583"/>
                  </a:lnTo>
                  <a:lnTo>
                    <a:pt x="1074521" y="2700490"/>
                  </a:lnTo>
                  <a:lnTo>
                    <a:pt x="1072642" y="2671432"/>
                  </a:lnTo>
                  <a:lnTo>
                    <a:pt x="1073226" y="2671432"/>
                  </a:lnTo>
                  <a:lnTo>
                    <a:pt x="1073175" y="2669870"/>
                  </a:lnTo>
                  <a:lnTo>
                    <a:pt x="1072616" y="2671127"/>
                  </a:lnTo>
                  <a:lnTo>
                    <a:pt x="1071816" y="2658732"/>
                  </a:lnTo>
                  <a:lnTo>
                    <a:pt x="1072743" y="2658732"/>
                  </a:lnTo>
                  <a:lnTo>
                    <a:pt x="1073175" y="2669870"/>
                  </a:lnTo>
                  <a:lnTo>
                    <a:pt x="1094562" y="2620632"/>
                  </a:lnTo>
                  <a:lnTo>
                    <a:pt x="1098410" y="2607932"/>
                  </a:lnTo>
                  <a:lnTo>
                    <a:pt x="1101585" y="2595232"/>
                  </a:lnTo>
                  <a:lnTo>
                    <a:pt x="1104150" y="2582532"/>
                  </a:lnTo>
                  <a:lnTo>
                    <a:pt x="1106119" y="2582532"/>
                  </a:lnTo>
                  <a:lnTo>
                    <a:pt x="1108481" y="2569832"/>
                  </a:lnTo>
                  <a:lnTo>
                    <a:pt x="1109052" y="2557132"/>
                  </a:lnTo>
                  <a:lnTo>
                    <a:pt x="1108163" y="2544432"/>
                  </a:lnTo>
                  <a:lnTo>
                    <a:pt x="1094460" y="2544432"/>
                  </a:lnTo>
                  <a:lnTo>
                    <a:pt x="1091285" y="2531732"/>
                  </a:lnTo>
                  <a:lnTo>
                    <a:pt x="1093736" y="2519032"/>
                  </a:lnTo>
                  <a:lnTo>
                    <a:pt x="1104988" y="2493632"/>
                  </a:lnTo>
                  <a:lnTo>
                    <a:pt x="1115021" y="2455532"/>
                  </a:lnTo>
                  <a:lnTo>
                    <a:pt x="1120648" y="2442832"/>
                  </a:lnTo>
                  <a:lnTo>
                    <a:pt x="1126274" y="2430132"/>
                  </a:lnTo>
                  <a:lnTo>
                    <a:pt x="1133716" y="2417432"/>
                  </a:lnTo>
                  <a:lnTo>
                    <a:pt x="1141158" y="2404732"/>
                  </a:lnTo>
                  <a:lnTo>
                    <a:pt x="1136561" y="2430132"/>
                  </a:lnTo>
                  <a:lnTo>
                    <a:pt x="1152906" y="2392032"/>
                  </a:lnTo>
                  <a:lnTo>
                    <a:pt x="1160818" y="2366632"/>
                  </a:lnTo>
                  <a:lnTo>
                    <a:pt x="1163675" y="2353932"/>
                  </a:lnTo>
                  <a:lnTo>
                    <a:pt x="1164844" y="2341232"/>
                  </a:lnTo>
                  <a:lnTo>
                    <a:pt x="1167688" y="2341232"/>
                  </a:lnTo>
                  <a:lnTo>
                    <a:pt x="1175575" y="2315832"/>
                  </a:lnTo>
                  <a:lnTo>
                    <a:pt x="1191856" y="2277732"/>
                  </a:lnTo>
                  <a:lnTo>
                    <a:pt x="1200099" y="2252332"/>
                  </a:lnTo>
                  <a:lnTo>
                    <a:pt x="1199222" y="2252332"/>
                  </a:lnTo>
                  <a:lnTo>
                    <a:pt x="1192530" y="2265032"/>
                  </a:lnTo>
                  <a:lnTo>
                    <a:pt x="1183335" y="2290432"/>
                  </a:lnTo>
                  <a:lnTo>
                    <a:pt x="1174940" y="2303132"/>
                  </a:lnTo>
                  <a:lnTo>
                    <a:pt x="1170647" y="2315832"/>
                  </a:lnTo>
                  <a:lnTo>
                    <a:pt x="1173772" y="2303132"/>
                  </a:lnTo>
                  <a:lnTo>
                    <a:pt x="1190180" y="2265032"/>
                  </a:lnTo>
                  <a:lnTo>
                    <a:pt x="1200556" y="2239632"/>
                  </a:lnTo>
                  <a:lnTo>
                    <a:pt x="1207350" y="2214232"/>
                  </a:lnTo>
                  <a:lnTo>
                    <a:pt x="1213040" y="2188832"/>
                  </a:lnTo>
                  <a:lnTo>
                    <a:pt x="1220597" y="2176132"/>
                  </a:lnTo>
                  <a:lnTo>
                    <a:pt x="1232877" y="2138032"/>
                  </a:lnTo>
                  <a:lnTo>
                    <a:pt x="1253007" y="2099932"/>
                  </a:lnTo>
                  <a:lnTo>
                    <a:pt x="1284147" y="2049132"/>
                  </a:lnTo>
                  <a:lnTo>
                    <a:pt x="1286611" y="2049132"/>
                  </a:lnTo>
                  <a:lnTo>
                    <a:pt x="1288846" y="2061832"/>
                  </a:lnTo>
                  <a:lnTo>
                    <a:pt x="1281772" y="2087232"/>
                  </a:lnTo>
                  <a:lnTo>
                    <a:pt x="1256360" y="2138032"/>
                  </a:lnTo>
                  <a:lnTo>
                    <a:pt x="1293101" y="2087232"/>
                  </a:lnTo>
                  <a:lnTo>
                    <a:pt x="1296784" y="2074532"/>
                  </a:lnTo>
                  <a:lnTo>
                    <a:pt x="1300556" y="2074532"/>
                  </a:lnTo>
                  <a:lnTo>
                    <a:pt x="1303667" y="2069503"/>
                  </a:lnTo>
                  <a:lnTo>
                    <a:pt x="1298194" y="2087232"/>
                  </a:lnTo>
                  <a:lnTo>
                    <a:pt x="1292212" y="2099932"/>
                  </a:lnTo>
                  <a:lnTo>
                    <a:pt x="1287564" y="2099932"/>
                  </a:lnTo>
                  <a:lnTo>
                    <a:pt x="1276616" y="2125332"/>
                  </a:lnTo>
                  <a:lnTo>
                    <a:pt x="1271917" y="2138032"/>
                  </a:lnTo>
                  <a:lnTo>
                    <a:pt x="1264843" y="2150732"/>
                  </a:lnTo>
                  <a:lnTo>
                    <a:pt x="1234833" y="2214232"/>
                  </a:lnTo>
                  <a:lnTo>
                    <a:pt x="1225918" y="2252332"/>
                  </a:lnTo>
                  <a:lnTo>
                    <a:pt x="1225207" y="2277732"/>
                  </a:lnTo>
                  <a:lnTo>
                    <a:pt x="1224356" y="2290432"/>
                  </a:lnTo>
                  <a:lnTo>
                    <a:pt x="1222235" y="2303132"/>
                  </a:lnTo>
                  <a:lnTo>
                    <a:pt x="1218196" y="2315832"/>
                  </a:lnTo>
                  <a:lnTo>
                    <a:pt x="1223670" y="2303132"/>
                  </a:lnTo>
                  <a:lnTo>
                    <a:pt x="1227074" y="2290432"/>
                  </a:lnTo>
                  <a:lnTo>
                    <a:pt x="1229347" y="2277732"/>
                  </a:lnTo>
                  <a:lnTo>
                    <a:pt x="1231353" y="2265032"/>
                  </a:lnTo>
                  <a:lnTo>
                    <a:pt x="1234313" y="2265032"/>
                  </a:lnTo>
                  <a:lnTo>
                    <a:pt x="1239024" y="2252332"/>
                  </a:lnTo>
                  <a:lnTo>
                    <a:pt x="1246378" y="2226932"/>
                  </a:lnTo>
                  <a:lnTo>
                    <a:pt x="1257312" y="2214232"/>
                  </a:lnTo>
                  <a:lnTo>
                    <a:pt x="1275842" y="2176132"/>
                  </a:lnTo>
                  <a:lnTo>
                    <a:pt x="1273454" y="2188832"/>
                  </a:lnTo>
                  <a:lnTo>
                    <a:pt x="1262697" y="2214232"/>
                  </a:lnTo>
                  <a:lnTo>
                    <a:pt x="1256169" y="2239632"/>
                  </a:lnTo>
                  <a:lnTo>
                    <a:pt x="1271244" y="2201532"/>
                  </a:lnTo>
                  <a:lnTo>
                    <a:pt x="1280795" y="2176132"/>
                  </a:lnTo>
                  <a:lnTo>
                    <a:pt x="1285557" y="2163432"/>
                  </a:lnTo>
                  <a:lnTo>
                    <a:pt x="1299260" y="2150732"/>
                  </a:lnTo>
                  <a:lnTo>
                    <a:pt x="1312532" y="2125332"/>
                  </a:lnTo>
                  <a:lnTo>
                    <a:pt x="1319085" y="2112632"/>
                  </a:lnTo>
                  <a:lnTo>
                    <a:pt x="1325524" y="2099932"/>
                  </a:lnTo>
                  <a:lnTo>
                    <a:pt x="1332039" y="2087232"/>
                  </a:lnTo>
                  <a:lnTo>
                    <a:pt x="1338859" y="2087232"/>
                  </a:lnTo>
                  <a:lnTo>
                    <a:pt x="1345895" y="2074532"/>
                  </a:lnTo>
                  <a:lnTo>
                    <a:pt x="1353032" y="2061832"/>
                  </a:lnTo>
                  <a:lnTo>
                    <a:pt x="1360309" y="2036432"/>
                  </a:lnTo>
                  <a:lnTo>
                    <a:pt x="1367777" y="2023732"/>
                  </a:lnTo>
                  <a:lnTo>
                    <a:pt x="1355242" y="2023732"/>
                  </a:lnTo>
                  <a:lnTo>
                    <a:pt x="1346911" y="2036432"/>
                  </a:lnTo>
                  <a:lnTo>
                    <a:pt x="1308785" y="2074532"/>
                  </a:lnTo>
                  <a:lnTo>
                    <a:pt x="1322920" y="2049132"/>
                  </a:lnTo>
                  <a:lnTo>
                    <a:pt x="1337068" y="2023732"/>
                  </a:lnTo>
                  <a:lnTo>
                    <a:pt x="1347152" y="2011032"/>
                  </a:lnTo>
                  <a:lnTo>
                    <a:pt x="1357236" y="1998332"/>
                  </a:lnTo>
                  <a:lnTo>
                    <a:pt x="1367307" y="1985632"/>
                  </a:lnTo>
                  <a:lnTo>
                    <a:pt x="1392720" y="1947532"/>
                  </a:lnTo>
                  <a:lnTo>
                    <a:pt x="1406499" y="1947532"/>
                  </a:lnTo>
                  <a:lnTo>
                    <a:pt x="1404023" y="1922132"/>
                  </a:lnTo>
                  <a:lnTo>
                    <a:pt x="1415326" y="1909432"/>
                  </a:lnTo>
                  <a:lnTo>
                    <a:pt x="1430159" y="1884032"/>
                  </a:lnTo>
                  <a:lnTo>
                    <a:pt x="1443837" y="1871332"/>
                  </a:lnTo>
                  <a:lnTo>
                    <a:pt x="1447279" y="1865744"/>
                  </a:lnTo>
                  <a:lnTo>
                    <a:pt x="1445615" y="1870583"/>
                  </a:lnTo>
                  <a:lnTo>
                    <a:pt x="1449730" y="1861781"/>
                  </a:lnTo>
                  <a:lnTo>
                    <a:pt x="1451673" y="1858632"/>
                  </a:lnTo>
                  <a:lnTo>
                    <a:pt x="1453832" y="1858632"/>
                  </a:lnTo>
                  <a:lnTo>
                    <a:pt x="1456067" y="1845932"/>
                  </a:lnTo>
                  <a:lnTo>
                    <a:pt x="1460627" y="1833232"/>
                  </a:lnTo>
                  <a:lnTo>
                    <a:pt x="1446834" y="1845932"/>
                  </a:lnTo>
                  <a:lnTo>
                    <a:pt x="1433817" y="1871332"/>
                  </a:lnTo>
                  <a:lnTo>
                    <a:pt x="1421117" y="1884032"/>
                  </a:lnTo>
                  <a:lnTo>
                    <a:pt x="1408239" y="1896732"/>
                  </a:lnTo>
                  <a:lnTo>
                    <a:pt x="1395691" y="1922132"/>
                  </a:lnTo>
                  <a:lnTo>
                    <a:pt x="1382407" y="1947532"/>
                  </a:lnTo>
                  <a:lnTo>
                    <a:pt x="1368082" y="1972932"/>
                  </a:lnTo>
                  <a:lnTo>
                    <a:pt x="1352397" y="1998332"/>
                  </a:lnTo>
                  <a:lnTo>
                    <a:pt x="1353108" y="1985632"/>
                  </a:lnTo>
                  <a:lnTo>
                    <a:pt x="1340434" y="1985632"/>
                  </a:lnTo>
                  <a:lnTo>
                    <a:pt x="1344904" y="1972932"/>
                  </a:lnTo>
                  <a:lnTo>
                    <a:pt x="1368450" y="1922132"/>
                  </a:lnTo>
                  <a:lnTo>
                    <a:pt x="1381328" y="1909432"/>
                  </a:lnTo>
                  <a:lnTo>
                    <a:pt x="1381848" y="1909432"/>
                  </a:lnTo>
                  <a:lnTo>
                    <a:pt x="1382166" y="1922132"/>
                  </a:lnTo>
                  <a:lnTo>
                    <a:pt x="1388186" y="1909432"/>
                  </a:lnTo>
                  <a:lnTo>
                    <a:pt x="1406194" y="1871332"/>
                  </a:lnTo>
                  <a:lnTo>
                    <a:pt x="1417878" y="1858632"/>
                  </a:lnTo>
                  <a:lnTo>
                    <a:pt x="1428978" y="1845932"/>
                  </a:lnTo>
                  <a:lnTo>
                    <a:pt x="1439811" y="1820532"/>
                  </a:lnTo>
                  <a:lnTo>
                    <a:pt x="1450200" y="1807832"/>
                  </a:lnTo>
                  <a:lnTo>
                    <a:pt x="1460131" y="1795132"/>
                  </a:lnTo>
                  <a:lnTo>
                    <a:pt x="1469618" y="1782432"/>
                  </a:lnTo>
                  <a:lnTo>
                    <a:pt x="1487817" y="1757032"/>
                  </a:lnTo>
                  <a:lnTo>
                    <a:pt x="1504759" y="1731632"/>
                  </a:lnTo>
                  <a:lnTo>
                    <a:pt x="1520812" y="1718932"/>
                  </a:lnTo>
                  <a:lnTo>
                    <a:pt x="1536357" y="1693532"/>
                  </a:lnTo>
                  <a:lnTo>
                    <a:pt x="1566875" y="1655432"/>
                  </a:lnTo>
                  <a:lnTo>
                    <a:pt x="1595564" y="1632750"/>
                  </a:lnTo>
                  <a:lnTo>
                    <a:pt x="1590751" y="1642732"/>
                  </a:lnTo>
                  <a:lnTo>
                    <a:pt x="1565973" y="1668132"/>
                  </a:lnTo>
                  <a:lnTo>
                    <a:pt x="1553768" y="1693532"/>
                  </a:lnTo>
                  <a:lnTo>
                    <a:pt x="1541983" y="1706232"/>
                  </a:lnTo>
                  <a:lnTo>
                    <a:pt x="1530502" y="1718932"/>
                  </a:lnTo>
                  <a:lnTo>
                    <a:pt x="1519567" y="1744332"/>
                  </a:lnTo>
                  <a:lnTo>
                    <a:pt x="1509458" y="1757032"/>
                  </a:lnTo>
                  <a:lnTo>
                    <a:pt x="1540637" y="1718932"/>
                  </a:lnTo>
                  <a:lnTo>
                    <a:pt x="1568996" y="1680832"/>
                  </a:lnTo>
                  <a:lnTo>
                    <a:pt x="1596466" y="1642732"/>
                  </a:lnTo>
                  <a:lnTo>
                    <a:pt x="1604187" y="1632394"/>
                  </a:lnTo>
                  <a:lnTo>
                    <a:pt x="1603616" y="1642732"/>
                  </a:lnTo>
                  <a:lnTo>
                    <a:pt x="1606207" y="1642732"/>
                  </a:lnTo>
                  <a:lnTo>
                    <a:pt x="1612430" y="1630032"/>
                  </a:lnTo>
                  <a:lnTo>
                    <a:pt x="1622475" y="1617332"/>
                  </a:lnTo>
                  <a:lnTo>
                    <a:pt x="1636598" y="1604632"/>
                  </a:lnTo>
                  <a:lnTo>
                    <a:pt x="1647291" y="1579232"/>
                  </a:lnTo>
                  <a:lnTo>
                    <a:pt x="1691068" y="1528432"/>
                  </a:lnTo>
                  <a:lnTo>
                    <a:pt x="1701787" y="1515732"/>
                  </a:lnTo>
                  <a:lnTo>
                    <a:pt x="1710461" y="1515732"/>
                  </a:lnTo>
                  <a:lnTo>
                    <a:pt x="1710944" y="1515732"/>
                  </a:lnTo>
                  <a:lnTo>
                    <a:pt x="1712874" y="1512163"/>
                  </a:lnTo>
                  <a:lnTo>
                    <a:pt x="1716709" y="1506486"/>
                  </a:lnTo>
                  <a:lnTo>
                    <a:pt x="1719846" y="1501127"/>
                  </a:lnTo>
                  <a:lnTo>
                    <a:pt x="1721459" y="1497711"/>
                  </a:lnTo>
                  <a:lnTo>
                    <a:pt x="1719376" y="1501813"/>
                  </a:lnTo>
                  <a:lnTo>
                    <a:pt x="1716087" y="1507337"/>
                  </a:lnTo>
                  <a:lnTo>
                    <a:pt x="1712963" y="1511998"/>
                  </a:lnTo>
                  <a:lnTo>
                    <a:pt x="1717827" y="1503032"/>
                  </a:lnTo>
                  <a:lnTo>
                    <a:pt x="1711680" y="1503032"/>
                  </a:lnTo>
                  <a:lnTo>
                    <a:pt x="1699983" y="1515732"/>
                  </a:lnTo>
                  <a:lnTo>
                    <a:pt x="1683905" y="1528432"/>
                  </a:lnTo>
                  <a:lnTo>
                    <a:pt x="1707502" y="1503032"/>
                  </a:lnTo>
                  <a:lnTo>
                    <a:pt x="1736534" y="1464932"/>
                  </a:lnTo>
                  <a:lnTo>
                    <a:pt x="1770773" y="1426832"/>
                  </a:lnTo>
                  <a:lnTo>
                    <a:pt x="1809965" y="1388732"/>
                  </a:lnTo>
                  <a:lnTo>
                    <a:pt x="1844382" y="1350632"/>
                  </a:lnTo>
                  <a:lnTo>
                    <a:pt x="1881263" y="1325232"/>
                  </a:lnTo>
                  <a:lnTo>
                    <a:pt x="1920201" y="1287132"/>
                  </a:lnTo>
                  <a:lnTo>
                    <a:pt x="1960778" y="1261732"/>
                  </a:lnTo>
                  <a:lnTo>
                    <a:pt x="2002599" y="1236332"/>
                  </a:lnTo>
                  <a:lnTo>
                    <a:pt x="2000199" y="1249032"/>
                  </a:lnTo>
                  <a:lnTo>
                    <a:pt x="2007692" y="1249032"/>
                  </a:lnTo>
                  <a:lnTo>
                    <a:pt x="2019388" y="1236332"/>
                  </a:lnTo>
                  <a:lnTo>
                    <a:pt x="2032038" y="1223632"/>
                  </a:lnTo>
                  <a:lnTo>
                    <a:pt x="2053170" y="1223632"/>
                  </a:lnTo>
                  <a:lnTo>
                    <a:pt x="2060740" y="1210932"/>
                  </a:lnTo>
                  <a:lnTo>
                    <a:pt x="2076729" y="1210932"/>
                  </a:lnTo>
                  <a:lnTo>
                    <a:pt x="2085289" y="1198232"/>
                  </a:lnTo>
                  <a:lnTo>
                    <a:pt x="2103526" y="1198232"/>
                  </a:lnTo>
                  <a:lnTo>
                    <a:pt x="2113140" y="1185532"/>
                  </a:lnTo>
                  <a:lnTo>
                    <a:pt x="2104047" y="1198232"/>
                  </a:lnTo>
                  <a:lnTo>
                    <a:pt x="2123351" y="1198232"/>
                  </a:lnTo>
                  <a:lnTo>
                    <a:pt x="2136813" y="1185532"/>
                  </a:lnTo>
                  <a:lnTo>
                    <a:pt x="2161095" y="1185532"/>
                  </a:lnTo>
                  <a:lnTo>
                    <a:pt x="2176881" y="1172832"/>
                  </a:lnTo>
                  <a:lnTo>
                    <a:pt x="2193315" y="1172832"/>
                  </a:lnTo>
                  <a:lnTo>
                    <a:pt x="2210447" y="1160132"/>
                  </a:lnTo>
                  <a:lnTo>
                    <a:pt x="2228329" y="1160132"/>
                  </a:lnTo>
                  <a:lnTo>
                    <a:pt x="2246922" y="1147432"/>
                  </a:lnTo>
                  <a:lnTo>
                    <a:pt x="2266277" y="1147432"/>
                  </a:lnTo>
                  <a:lnTo>
                    <a:pt x="2285962" y="1134732"/>
                  </a:lnTo>
                  <a:lnTo>
                    <a:pt x="2379624" y="1134732"/>
                  </a:lnTo>
                  <a:lnTo>
                    <a:pt x="2395283" y="1122032"/>
                  </a:lnTo>
                  <a:lnTo>
                    <a:pt x="2520327" y="1122032"/>
                  </a:lnTo>
                  <a:lnTo>
                    <a:pt x="2538958" y="1134732"/>
                  </a:lnTo>
                  <a:lnTo>
                    <a:pt x="2525839" y="1122032"/>
                  </a:lnTo>
                  <a:lnTo>
                    <a:pt x="2563990" y="1122032"/>
                  </a:lnTo>
                  <a:lnTo>
                    <a:pt x="2640647" y="1147432"/>
                  </a:lnTo>
                  <a:lnTo>
                    <a:pt x="2680805" y="1160132"/>
                  </a:lnTo>
                  <a:lnTo>
                    <a:pt x="2723337" y="1172832"/>
                  </a:lnTo>
                  <a:lnTo>
                    <a:pt x="2708935" y="1172832"/>
                  </a:lnTo>
                  <a:lnTo>
                    <a:pt x="2728303" y="1179969"/>
                  </a:lnTo>
                  <a:lnTo>
                    <a:pt x="2724226" y="1173073"/>
                  </a:lnTo>
                  <a:lnTo>
                    <a:pt x="2769184" y="1185532"/>
                  </a:lnTo>
                  <a:lnTo>
                    <a:pt x="2743352" y="1185532"/>
                  </a:lnTo>
                  <a:lnTo>
                    <a:pt x="2775966" y="1198232"/>
                  </a:lnTo>
                  <a:lnTo>
                    <a:pt x="2807068" y="1210932"/>
                  </a:lnTo>
                  <a:lnTo>
                    <a:pt x="2836964" y="1236332"/>
                  </a:lnTo>
                  <a:lnTo>
                    <a:pt x="2865742" y="1249032"/>
                  </a:lnTo>
                  <a:lnTo>
                    <a:pt x="2893669" y="1261732"/>
                  </a:lnTo>
                  <a:lnTo>
                    <a:pt x="2947911" y="1287132"/>
                  </a:lnTo>
                  <a:lnTo>
                    <a:pt x="2939567" y="1299832"/>
                  </a:lnTo>
                  <a:lnTo>
                    <a:pt x="2951784" y="1299832"/>
                  </a:lnTo>
                  <a:lnTo>
                    <a:pt x="2973197" y="1312532"/>
                  </a:lnTo>
                  <a:lnTo>
                    <a:pt x="3000730" y="1325232"/>
                  </a:lnTo>
                  <a:lnTo>
                    <a:pt x="3031375" y="1350632"/>
                  </a:lnTo>
                  <a:lnTo>
                    <a:pt x="3062681" y="1376032"/>
                  </a:lnTo>
                  <a:lnTo>
                    <a:pt x="3091561" y="1401432"/>
                  </a:lnTo>
                  <a:lnTo>
                    <a:pt x="3115640" y="1426832"/>
                  </a:lnTo>
                  <a:lnTo>
                    <a:pt x="3132556" y="1439532"/>
                  </a:lnTo>
                  <a:lnTo>
                    <a:pt x="3114560" y="1414132"/>
                  </a:lnTo>
                  <a:lnTo>
                    <a:pt x="3097974" y="1401432"/>
                  </a:lnTo>
                  <a:lnTo>
                    <a:pt x="3082556" y="1388732"/>
                  </a:lnTo>
                  <a:lnTo>
                    <a:pt x="3068053" y="1376032"/>
                  </a:lnTo>
                  <a:lnTo>
                    <a:pt x="3054477" y="1363332"/>
                  </a:lnTo>
                  <a:lnTo>
                    <a:pt x="3041916" y="1350632"/>
                  </a:lnTo>
                  <a:lnTo>
                    <a:pt x="3019387" y="1337932"/>
                  </a:lnTo>
                  <a:lnTo>
                    <a:pt x="2999511" y="1312532"/>
                  </a:lnTo>
                  <a:lnTo>
                    <a:pt x="2981566" y="1299832"/>
                  </a:lnTo>
                  <a:lnTo>
                    <a:pt x="2964865" y="1287132"/>
                  </a:lnTo>
                  <a:lnTo>
                    <a:pt x="2948736" y="1274432"/>
                  </a:lnTo>
                  <a:lnTo>
                    <a:pt x="2940570" y="1274432"/>
                  </a:lnTo>
                  <a:lnTo>
                    <a:pt x="2932353" y="1261732"/>
                  </a:lnTo>
                  <a:lnTo>
                    <a:pt x="2923921" y="1261732"/>
                  </a:lnTo>
                  <a:lnTo>
                    <a:pt x="2915145" y="1249032"/>
                  </a:lnTo>
                  <a:lnTo>
                    <a:pt x="2896108" y="1236332"/>
                  </a:lnTo>
                  <a:lnTo>
                    <a:pt x="2885744" y="1236332"/>
                  </a:lnTo>
                  <a:lnTo>
                    <a:pt x="2874581" y="1223632"/>
                  </a:lnTo>
                  <a:lnTo>
                    <a:pt x="2849651" y="1210932"/>
                  </a:lnTo>
                  <a:lnTo>
                    <a:pt x="2820390" y="1198232"/>
                  </a:lnTo>
                  <a:lnTo>
                    <a:pt x="2785948" y="1185532"/>
                  </a:lnTo>
                  <a:lnTo>
                    <a:pt x="2765691" y="1172832"/>
                  </a:lnTo>
                  <a:lnTo>
                    <a:pt x="2794482" y="1172832"/>
                  </a:lnTo>
                  <a:lnTo>
                    <a:pt x="2809938" y="1185532"/>
                  </a:lnTo>
                  <a:lnTo>
                    <a:pt x="2824861" y="1185532"/>
                  </a:lnTo>
                  <a:lnTo>
                    <a:pt x="2839656" y="1198232"/>
                  </a:lnTo>
                  <a:lnTo>
                    <a:pt x="2854287" y="1198232"/>
                  </a:lnTo>
                  <a:lnTo>
                    <a:pt x="2868739" y="1210932"/>
                  </a:lnTo>
                  <a:lnTo>
                    <a:pt x="2897949" y="1223632"/>
                  </a:lnTo>
                  <a:lnTo>
                    <a:pt x="2927845" y="1236332"/>
                  </a:lnTo>
                  <a:lnTo>
                    <a:pt x="2959176" y="1249032"/>
                  </a:lnTo>
                  <a:lnTo>
                    <a:pt x="2992653" y="1274432"/>
                  </a:lnTo>
                  <a:lnTo>
                    <a:pt x="3003550" y="1274432"/>
                  </a:lnTo>
                  <a:lnTo>
                    <a:pt x="3012478" y="1287132"/>
                  </a:lnTo>
                  <a:lnTo>
                    <a:pt x="3019653" y="1287132"/>
                  </a:lnTo>
                  <a:lnTo>
                    <a:pt x="3025241" y="1299832"/>
                  </a:lnTo>
                  <a:lnTo>
                    <a:pt x="3031756" y="1299832"/>
                  </a:lnTo>
                  <a:lnTo>
                    <a:pt x="3034461" y="1312532"/>
                  </a:lnTo>
                  <a:lnTo>
                    <a:pt x="3045142" y="1312532"/>
                  </a:lnTo>
                  <a:lnTo>
                    <a:pt x="3054756" y="1325232"/>
                  </a:lnTo>
                  <a:lnTo>
                    <a:pt x="3073831" y="1325232"/>
                  </a:lnTo>
                  <a:lnTo>
                    <a:pt x="3084525" y="1337932"/>
                  </a:lnTo>
                  <a:lnTo>
                    <a:pt x="3096869" y="1337932"/>
                  </a:lnTo>
                  <a:lnTo>
                    <a:pt x="3111233" y="1350632"/>
                  </a:lnTo>
                  <a:lnTo>
                    <a:pt x="3127997" y="1363332"/>
                  </a:lnTo>
                  <a:lnTo>
                    <a:pt x="3137725" y="1388732"/>
                  </a:lnTo>
                  <a:lnTo>
                    <a:pt x="3179191" y="1426832"/>
                  </a:lnTo>
                  <a:lnTo>
                    <a:pt x="3211931" y="1464932"/>
                  </a:lnTo>
                  <a:lnTo>
                    <a:pt x="3238893" y="1477632"/>
                  </a:lnTo>
                  <a:lnTo>
                    <a:pt x="3263049" y="1503032"/>
                  </a:lnTo>
                  <a:lnTo>
                    <a:pt x="3286887" y="1528432"/>
                  </a:lnTo>
                  <a:lnTo>
                    <a:pt x="3299231" y="1528432"/>
                  </a:lnTo>
                  <a:lnTo>
                    <a:pt x="3312388" y="1541132"/>
                  </a:lnTo>
                  <a:lnTo>
                    <a:pt x="3319348" y="1553832"/>
                  </a:lnTo>
                  <a:lnTo>
                    <a:pt x="3326650" y="1566532"/>
                  </a:lnTo>
                  <a:lnTo>
                    <a:pt x="3334283" y="1566532"/>
                  </a:lnTo>
                  <a:lnTo>
                    <a:pt x="3342208" y="1579232"/>
                  </a:lnTo>
                  <a:lnTo>
                    <a:pt x="3350349" y="1591932"/>
                  </a:lnTo>
                  <a:lnTo>
                    <a:pt x="3358921" y="1604632"/>
                  </a:lnTo>
                  <a:lnTo>
                    <a:pt x="3367963" y="1617332"/>
                  </a:lnTo>
                  <a:lnTo>
                    <a:pt x="3377488" y="1630032"/>
                  </a:lnTo>
                  <a:lnTo>
                    <a:pt x="3375634" y="1630032"/>
                  </a:lnTo>
                  <a:lnTo>
                    <a:pt x="3363811" y="1617332"/>
                  </a:lnTo>
                  <a:lnTo>
                    <a:pt x="3343948" y="1604632"/>
                  </a:lnTo>
                  <a:lnTo>
                    <a:pt x="3317951" y="1579232"/>
                  </a:lnTo>
                  <a:lnTo>
                    <a:pt x="3287395" y="1541132"/>
                  </a:lnTo>
                  <a:lnTo>
                    <a:pt x="3254464" y="1515732"/>
                  </a:lnTo>
                  <a:lnTo>
                    <a:pt x="3221190" y="1477632"/>
                  </a:lnTo>
                  <a:lnTo>
                    <a:pt x="3205403" y="1464932"/>
                  </a:lnTo>
                  <a:lnTo>
                    <a:pt x="3189630" y="1452232"/>
                  </a:lnTo>
                  <a:lnTo>
                    <a:pt x="3197910" y="1464932"/>
                  </a:lnTo>
                  <a:lnTo>
                    <a:pt x="3190938" y="1464932"/>
                  </a:lnTo>
                  <a:lnTo>
                    <a:pt x="3173907" y="1439532"/>
                  </a:lnTo>
                  <a:lnTo>
                    <a:pt x="3152038" y="1426832"/>
                  </a:lnTo>
                  <a:lnTo>
                    <a:pt x="3129813" y="1401432"/>
                  </a:lnTo>
                  <a:lnTo>
                    <a:pt x="3113227" y="1388732"/>
                  </a:lnTo>
                  <a:lnTo>
                    <a:pt x="3107639" y="1388732"/>
                  </a:lnTo>
                  <a:lnTo>
                    <a:pt x="3118396" y="1414132"/>
                  </a:lnTo>
                  <a:lnTo>
                    <a:pt x="3139871" y="1426832"/>
                  </a:lnTo>
                  <a:lnTo>
                    <a:pt x="3145155" y="1426832"/>
                  </a:lnTo>
                  <a:lnTo>
                    <a:pt x="3150387" y="1439532"/>
                  </a:lnTo>
                  <a:lnTo>
                    <a:pt x="3160852" y="1439532"/>
                  </a:lnTo>
                  <a:lnTo>
                    <a:pt x="3180346" y="1464932"/>
                  </a:lnTo>
                  <a:lnTo>
                    <a:pt x="3185452" y="1477632"/>
                  </a:lnTo>
                  <a:lnTo>
                    <a:pt x="3179267" y="1464932"/>
                  </a:lnTo>
                  <a:lnTo>
                    <a:pt x="3164929" y="1452232"/>
                  </a:lnTo>
                  <a:lnTo>
                    <a:pt x="3181172" y="1477632"/>
                  </a:lnTo>
                  <a:lnTo>
                    <a:pt x="3192475" y="1490332"/>
                  </a:lnTo>
                  <a:lnTo>
                    <a:pt x="3200019" y="1490332"/>
                  </a:lnTo>
                  <a:lnTo>
                    <a:pt x="3205022" y="1503032"/>
                  </a:lnTo>
                  <a:lnTo>
                    <a:pt x="3212960" y="1503032"/>
                  </a:lnTo>
                  <a:lnTo>
                    <a:pt x="3224377" y="1515732"/>
                  </a:lnTo>
                  <a:lnTo>
                    <a:pt x="3240379" y="1528432"/>
                  </a:lnTo>
                  <a:lnTo>
                    <a:pt x="3247529" y="1541132"/>
                  </a:lnTo>
                  <a:lnTo>
                    <a:pt x="3254095" y="1541132"/>
                  </a:lnTo>
                  <a:lnTo>
                    <a:pt x="3274936" y="1566532"/>
                  </a:lnTo>
                  <a:lnTo>
                    <a:pt x="3282721" y="1579232"/>
                  </a:lnTo>
                  <a:lnTo>
                    <a:pt x="3288957" y="1591932"/>
                  </a:lnTo>
                  <a:lnTo>
                    <a:pt x="3293757" y="1591932"/>
                  </a:lnTo>
                  <a:lnTo>
                    <a:pt x="3297288" y="1604632"/>
                  </a:lnTo>
                  <a:lnTo>
                    <a:pt x="3305086" y="1617332"/>
                  </a:lnTo>
                  <a:lnTo>
                    <a:pt x="3295993" y="1604632"/>
                  </a:lnTo>
                  <a:lnTo>
                    <a:pt x="3290201" y="1604632"/>
                  </a:lnTo>
                  <a:lnTo>
                    <a:pt x="3292792" y="1617332"/>
                  </a:lnTo>
                  <a:lnTo>
                    <a:pt x="3311880" y="1642732"/>
                  </a:lnTo>
                  <a:lnTo>
                    <a:pt x="3355581" y="1706232"/>
                  </a:lnTo>
                  <a:lnTo>
                    <a:pt x="3315170" y="1668132"/>
                  </a:lnTo>
                  <a:lnTo>
                    <a:pt x="3298063" y="1642732"/>
                  </a:lnTo>
                  <a:lnTo>
                    <a:pt x="3292195" y="1642732"/>
                  </a:lnTo>
                  <a:lnTo>
                    <a:pt x="3281540" y="1630032"/>
                  </a:lnTo>
                  <a:lnTo>
                    <a:pt x="3270618" y="1617332"/>
                  </a:lnTo>
                  <a:lnTo>
                    <a:pt x="3226397" y="1566532"/>
                  </a:lnTo>
                  <a:lnTo>
                    <a:pt x="3203473" y="1541132"/>
                  </a:lnTo>
                  <a:lnTo>
                    <a:pt x="3193453" y="1541132"/>
                  </a:lnTo>
                  <a:lnTo>
                    <a:pt x="3215094" y="1566532"/>
                  </a:lnTo>
                  <a:lnTo>
                    <a:pt x="3254756" y="1604632"/>
                  </a:lnTo>
                  <a:lnTo>
                    <a:pt x="3273412" y="1630032"/>
                  </a:lnTo>
                  <a:lnTo>
                    <a:pt x="3290824" y="1655432"/>
                  </a:lnTo>
                  <a:lnTo>
                    <a:pt x="3307689" y="1668132"/>
                  </a:lnTo>
                  <a:lnTo>
                    <a:pt x="3323882" y="1693532"/>
                  </a:lnTo>
                  <a:lnTo>
                    <a:pt x="3339249" y="1706232"/>
                  </a:lnTo>
                  <a:lnTo>
                    <a:pt x="3353981" y="1718932"/>
                  </a:lnTo>
                  <a:lnTo>
                    <a:pt x="3368319" y="1731632"/>
                  </a:lnTo>
                  <a:lnTo>
                    <a:pt x="3395357" y="1769732"/>
                  </a:lnTo>
                  <a:lnTo>
                    <a:pt x="3408134" y="1782432"/>
                  </a:lnTo>
                  <a:lnTo>
                    <a:pt x="3420592" y="1795132"/>
                  </a:lnTo>
                  <a:lnTo>
                    <a:pt x="3432746" y="1795132"/>
                  </a:lnTo>
                  <a:lnTo>
                    <a:pt x="3444659" y="1807832"/>
                  </a:lnTo>
                  <a:lnTo>
                    <a:pt x="3414801" y="1769732"/>
                  </a:lnTo>
                  <a:lnTo>
                    <a:pt x="3400145" y="1757032"/>
                  </a:lnTo>
                  <a:lnTo>
                    <a:pt x="3396526" y="1744332"/>
                  </a:lnTo>
                  <a:lnTo>
                    <a:pt x="3410140" y="1744332"/>
                  </a:lnTo>
                  <a:lnTo>
                    <a:pt x="3408934" y="1731632"/>
                  </a:lnTo>
                  <a:lnTo>
                    <a:pt x="3397897" y="1718932"/>
                  </a:lnTo>
                  <a:lnTo>
                    <a:pt x="3414064" y="1731632"/>
                  </a:lnTo>
                  <a:lnTo>
                    <a:pt x="3426993" y="1757032"/>
                  </a:lnTo>
                  <a:lnTo>
                    <a:pt x="3437001" y="1769732"/>
                  </a:lnTo>
                  <a:lnTo>
                    <a:pt x="3444341" y="1782432"/>
                  </a:lnTo>
                  <a:lnTo>
                    <a:pt x="3445700" y="1783740"/>
                  </a:lnTo>
                  <a:lnTo>
                    <a:pt x="3446170" y="1784667"/>
                  </a:lnTo>
                  <a:lnTo>
                    <a:pt x="3451656" y="1794357"/>
                  </a:lnTo>
                  <a:lnTo>
                    <a:pt x="3449218" y="1787486"/>
                  </a:lnTo>
                  <a:lnTo>
                    <a:pt x="3448850" y="1786750"/>
                  </a:lnTo>
                  <a:lnTo>
                    <a:pt x="3457651" y="1795132"/>
                  </a:lnTo>
                  <a:lnTo>
                    <a:pt x="3476993" y="1820532"/>
                  </a:lnTo>
                  <a:lnTo>
                    <a:pt x="3494252" y="1845932"/>
                  </a:lnTo>
                  <a:lnTo>
                    <a:pt x="3501288" y="1845932"/>
                  </a:lnTo>
                  <a:lnTo>
                    <a:pt x="3509708" y="1871332"/>
                  </a:lnTo>
                  <a:lnTo>
                    <a:pt x="3530574" y="1922132"/>
                  </a:lnTo>
                  <a:lnTo>
                    <a:pt x="3558438" y="1972932"/>
                  </a:lnTo>
                  <a:lnTo>
                    <a:pt x="3587851" y="2036432"/>
                  </a:lnTo>
                  <a:lnTo>
                    <a:pt x="3601339" y="2061832"/>
                  </a:lnTo>
                  <a:lnTo>
                    <a:pt x="3613416" y="2087232"/>
                  </a:lnTo>
                  <a:lnTo>
                    <a:pt x="3623437" y="2112632"/>
                  </a:lnTo>
                  <a:lnTo>
                    <a:pt x="3630752" y="2125332"/>
                  </a:lnTo>
                  <a:lnTo>
                    <a:pt x="3634714" y="2138032"/>
                  </a:lnTo>
                  <a:lnTo>
                    <a:pt x="3634892" y="2150732"/>
                  </a:lnTo>
                  <a:lnTo>
                    <a:pt x="3630663" y="2150732"/>
                  </a:lnTo>
                  <a:lnTo>
                    <a:pt x="3621430" y="2138032"/>
                  </a:lnTo>
                  <a:lnTo>
                    <a:pt x="3638054" y="2176132"/>
                  </a:lnTo>
                  <a:lnTo>
                    <a:pt x="3660825" y="2214232"/>
                  </a:lnTo>
                  <a:lnTo>
                    <a:pt x="3688511" y="2265032"/>
                  </a:lnTo>
                  <a:lnTo>
                    <a:pt x="3719880" y="2328532"/>
                  </a:lnTo>
                  <a:lnTo>
                    <a:pt x="3753688" y="2379332"/>
                  </a:lnTo>
                  <a:lnTo>
                    <a:pt x="3778745" y="2430132"/>
                  </a:lnTo>
                  <a:lnTo>
                    <a:pt x="3804081" y="2480932"/>
                  </a:lnTo>
                  <a:lnTo>
                    <a:pt x="3829329" y="2519032"/>
                  </a:lnTo>
                  <a:lnTo>
                    <a:pt x="3854158" y="2569832"/>
                  </a:lnTo>
                  <a:lnTo>
                    <a:pt x="3878211" y="2620632"/>
                  </a:lnTo>
                  <a:lnTo>
                    <a:pt x="3901148" y="2671432"/>
                  </a:lnTo>
                  <a:lnTo>
                    <a:pt x="3922611" y="2709532"/>
                  </a:lnTo>
                  <a:lnTo>
                    <a:pt x="3889870" y="2658732"/>
                  </a:lnTo>
                  <a:lnTo>
                    <a:pt x="3917086" y="2734932"/>
                  </a:lnTo>
                  <a:lnTo>
                    <a:pt x="3940149" y="2785732"/>
                  </a:lnTo>
                  <a:lnTo>
                    <a:pt x="3960304" y="2823832"/>
                  </a:lnTo>
                  <a:lnTo>
                    <a:pt x="3978770" y="2849232"/>
                  </a:lnTo>
                  <a:lnTo>
                    <a:pt x="4014762" y="2887332"/>
                  </a:lnTo>
                  <a:lnTo>
                    <a:pt x="4034205" y="2925432"/>
                  </a:lnTo>
                  <a:lnTo>
                    <a:pt x="4038473" y="2932887"/>
                  </a:lnTo>
                  <a:lnTo>
                    <a:pt x="4041825" y="2950832"/>
                  </a:lnTo>
                  <a:lnTo>
                    <a:pt x="4052481" y="2976232"/>
                  </a:lnTo>
                  <a:lnTo>
                    <a:pt x="4066387" y="3014332"/>
                  </a:lnTo>
                  <a:lnTo>
                    <a:pt x="4080891" y="3052432"/>
                  </a:lnTo>
                  <a:lnTo>
                    <a:pt x="4093324" y="3090532"/>
                  </a:lnTo>
                  <a:lnTo>
                    <a:pt x="4101046" y="3103232"/>
                  </a:lnTo>
                  <a:lnTo>
                    <a:pt x="4122712" y="3154032"/>
                  </a:lnTo>
                  <a:lnTo>
                    <a:pt x="4165917" y="3230232"/>
                  </a:lnTo>
                  <a:lnTo>
                    <a:pt x="4187914" y="3268332"/>
                  </a:lnTo>
                  <a:lnTo>
                    <a:pt x="4210494" y="3319132"/>
                  </a:lnTo>
                  <a:lnTo>
                    <a:pt x="4233888" y="3357232"/>
                  </a:lnTo>
                  <a:lnTo>
                    <a:pt x="4258335" y="3420732"/>
                  </a:lnTo>
                  <a:lnTo>
                    <a:pt x="4257789" y="3458832"/>
                  </a:lnTo>
                  <a:lnTo>
                    <a:pt x="4263987" y="3496932"/>
                  </a:lnTo>
                  <a:lnTo>
                    <a:pt x="4283189" y="3547732"/>
                  </a:lnTo>
                  <a:lnTo>
                    <a:pt x="4317911" y="3611232"/>
                  </a:lnTo>
                  <a:lnTo>
                    <a:pt x="4332821" y="3649332"/>
                  </a:lnTo>
                  <a:lnTo>
                    <a:pt x="4349051" y="3674732"/>
                  </a:lnTo>
                  <a:lnTo>
                    <a:pt x="4365841" y="3712832"/>
                  </a:lnTo>
                  <a:lnTo>
                    <a:pt x="4382452" y="3750932"/>
                  </a:lnTo>
                  <a:lnTo>
                    <a:pt x="4397832" y="3789032"/>
                  </a:lnTo>
                  <a:lnTo>
                    <a:pt x="4411688" y="3814432"/>
                  </a:lnTo>
                  <a:lnTo>
                    <a:pt x="4423257" y="3852532"/>
                  </a:lnTo>
                  <a:lnTo>
                    <a:pt x="4431766" y="3877932"/>
                  </a:lnTo>
                  <a:lnTo>
                    <a:pt x="4449635" y="3916032"/>
                  </a:lnTo>
                  <a:lnTo>
                    <a:pt x="4463135" y="3941432"/>
                  </a:lnTo>
                  <a:lnTo>
                    <a:pt x="4463707" y="3928732"/>
                  </a:lnTo>
                  <a:lnTo>
                    <a:pt x="4448734" y="3877932"/>
                  </a:lnTo>
                  <a:lnTo>
                    <a:pt x="4494822" y="3979532"/>
                  </a:lnTo>
                  <a:lnTo>
                    <a:pt x="4494822" y="3877932"/>
                  </a:lnTo>
                  <a:lnTo>
                    <a:pt x="4494822" y="3789032"/>
                  </a:lnTo>
                  <a:lnTo>
                    <a:pt x="4481728" y="3763632"/>
                  </a:lnTo>
                  <a:lnTo>
                    <a:pt x="4461522" y="3725532"/>
                  </a:lnTo>
                  <a:lnTo>
                    <a:pt x="4449661" y="3712832"/>
                  </a:lnTo>
                  <a:lnTo>
                    <a:pt x="4431436" y="3674732"/>
                  </a:lnTo>
                  <a:lnTo>
                    <a:pt x="4423410" y="3649332"/>
                  </a:lnTo>
                  <a:lnTo>
                    <a:pt x="4421289" y="3636632"/>
                  </a:lnTo>
                  <a:lnTo>
                    <a:pt x="4420832" y="3636632"/>
                  </a:lnTo>
                  <a:lnTo>
                    <a:pt x="4417733" y="3623932"/>
                  </a:lnTo>
                  <a:lnTo>
                    <a:pt x="4407725" y="3598532"/>
                  </a:lnTo>
                  <a:lnTo>
                    <a:pt x="4415904" y="3598532"/>
                  </a:lnTo>
                  <a:lnTo>
                    <a:pt x="4429391" y="3636619"/>
                  </a:lnTo>
                  <a:lnTo>
                    <a:pt x="4447184" y="3674719"/>
                  </a:lnTo>
                  <a:lnTo>
                    <a:pt x="4464786" y="3712819"/>
                  </a:lnTo>
                  <a:lnTo>
                    <a:pt x="4494822" y="3789019"/>
                  </a:lnTo>
                  <a:lnTo>
                    <a:pt x="4494822" y="3725532"/>
                  </a:lnTo>
                  <a:lnTo>
                    <a:pt x="4494822" y="3522332"/>
                  </a:lnTo>
                  <a:lnTo>
                    <a:pt x="4494822" y="2099919"/>
                  </a:lnTo>
                  <a:lnTo>
                    <a:pt x="4494822" y="1960232"/>
                  </a:lnTo>
                  <a:close/>
                </a:path>
                <a:path w="4495165" h="4881245">
                  <a:moveTo>
                    <a:pt x="4494822" y="1795132"/>
                  </a:moveTo>
                  <a:lnTo>
                    <a:pt x="4477664" y="1769732"/>
                  </a:lnTo>
                  <a:lnTo>
                    <a:pt x="4449038" y="1693532"/>
                  </a:lnTo>
                  <a:lnTo>
                    <a:pt x="4434268" y="1655432"/>
                  </a:lnTo>
                  <a:lnTo>
                    <a:pt x="4418647" y="1617332"/>
                  </a:lnTo>
                  <a:lnTo>
                    <a:pt x="4436745" y="1642732"/>
                  </a:lnTo>
                  <a:lnTo>
                    <a:pt x="4430839" y="1630032"/>
                  </a:lnTo>
                  <a:lnTo>
                    <a:pt x="4425239" y="1617332"/>
                  </a:lnTo>
                  <a:lnTo>
                    <a:pt x="4414634" y="1591932"/>
                  </a:lnTo>
                  <a:lnTo>
                    <a:pt x="4394441" y="1541132"/>
                  </a:lnTo>
                  <a:lnTo>
                    <a:pt x="4398530" y="1541132"/>
                  </a:lnTo>
                  <a:lnTo>
                    <a:pt x="4407408" y="1553832"/>
                  </a:lnTo>
                  <a:lnTo>
                    <a:pt x="4420006" y="1591932"/>
                  </a:lnTo>
                  <a:lnTo>
                    <a:pt x="4435221" y="1617332"/>
                  </a:lnTo>
                  <a:lnTo>
                    <a:pt x="4431093" y="1604632"/>
                  </a:lnTo>
                  <a:lnTo>
                    <a:pt x="4423156" y="1579232"/>
                  </a:lnTo>
                  <a:lnTo>
                    <a:pt x="4411548" y="1553832"/>
                  </a:lnTo>
                  <a:lnTo>
                    <a:pt x="4403979" y="1541132"/>
                  </a:lnTo>
                  <a:lnTo>
                    <a:pt x="4394136" y="1528432"/>
                  </a:lnTo>
                  <a:lnTo>
                    <a:pt x="4381157" y="1503032"/>
                  </a:lnTo>
                  <a:lnTo>
                    <a:pt x="4367161" y="1477632"/>
                  </a:lnTo>
                  <a:lnTo>
                    <a:pt x="4354322" y="1452232"/>
                  </a:lnTo>
                  <a:lnTo>
                    <a:pt x="4344479" y="1439532"/>
                  </a:lnTo>
                  <a:lnTo>
                    <a:pt x="4340212" y="1439532"/>
                  </a:lnTo>
                  <a:lnTo>
                    <a:pt x="4343438" y="1452232"/>
                  </a:lnTo>
                  <a:lnTo>
                    <a:pt x="4356138" y="1477632"/>
                  </a:lnTo>
                  <a:lnTo>
                    <a:pt x="4336212" y="1439532"/>
                  </a:lnTo>
                  <a:lnTo>
                    <a:pt x="4329569" y="1426832"/>
                  </a:lnTo>
                  <a:lnTo>
                    <a:pt x="4313098" y="1376032"/>
                  </a:lnTo>
                  <a:lnTo>
                    <a:pt x="4299039" y="1337932"/>
                  </a:lnTo>
                  <a:lnTo>
                    <a:pt x="4279722" y="1299832"/>
                  </a:lnTo>
                  <a:lnTo>
                    <a:pt x="4285869" y="1299832"/>
                  </a:lnTo>
                  <a:lnTo>
                    <a:pt x="4295521" y="1312532"/>
                  </a:lnTo>
                  <a:lnTo>
                    <a:pt x="4302722" y="1325232"/>
                  </a:lnTo>
                  <a:lnTo>
                    <a:pt x="4301490" y="1312532"/>
                  </a:lnTo>
                  <a:lnTo>
                    <a:pt x="4295140" y="1299832"/>
                  </a:lnTo>
                  <a:lnTo>
                    <a:pt x="4282465" y="1274432"/>
                  </a:lnTo>
                  <a:lnTo>
                    <a:pt x="4264888" y="1236332"/>
                  </a:lnTo>
                  <a:lnTo>
                    <a:pt x="4247121" y="1210932"/>
                  </a:lnTo>
                  <a:lnTo>
                    <a:pt x="4227525" y="1172832"/>
                  </a:lnTo>
                  <a:lnTo>
                    <a:pt x="4235602" y="1198232"/>
                  </a:lnTo>
                  <a:lnTo>
                    <a:pt x="4234777" y="1198232"/>
                  </a:lnTo>
                  <a:lnTo>
                    <a:pt x="4249445" y="1236332"/>
                  </a:lnTo>
                  <a:lnTo>
                    <a:pt x="4241876" y="1223632"/>
                  </a:lnTo>
                  <a:lnTo>
                    <a:pt x="4233049" y="1210932"/>
                  </a:lnTo>
                  <a:lnTo>
                    <a:pt x="4223499" y="1198232"/>
                  </a:lnTo>
                  <a:lnTo>
                    <a:pt x="4213745" y="1172832"/>
                  </a:lnTo>
                  <a:lnTo>
                    <a:pt x="4204741" y="1160132"/>
                  </a:lnTo>
                  <a:lnTo>
                    <a:pt x="4197248" y="1147432"/>
                  </a:lnTo>
                  <a:lnTo>
                    <a:pt x="4189768" y="1147432"/>
                  </a:lnTo>
                  <a:lnTo>
                    <a:pt x="4210126" y="1172832"/>
                  </a:lnTo>
                  <a:lnTo>
                    <a:pt x="4220934" y="1198232"/>
                  </a:lnTo>
                  <a:lnTo>
                    <a:pt x="4232986" y="1223632"/>
                  </a:lnTo>
                  <a:lnTo>
                    <a:pt x="4206671" y="1172832"/>
                  </a:lnTo>
                  <a:lnTo>
                    <a:pt x="4180141" y="1134732"/>
                  </a:lnTo>
                  <a:lnTo>
                    <a:pt x="4153484" y="1083792"/>
                  </a:lnTo>
                  <a:lnTo>
                    <a:pt x="4133697" y="1045832"/>
                  </a:lnTo>
                  <a:lnTo>
                    <a:pt x="4127081" y="1033132"/>
                  </a:lnTo>
                  <a:lnTo>
                    <a:pt x="4100868" y="995032"/>
                  </a:lnTo>
                  <a:lnTo>
                    <a:pt x="4102951" y="995032"/>
                  </a:lnTo>
                  <a:lnTo>
                    <a:pt x="4088701" y="969632"/>
                  </a:lnTo>
                  <a:lnTo>
                    <a:pt x="4074058" y="956906"/>
                  </a:lnTo>
                  <a:lnTo>
                    <a:pt x="4059174" y="931532"/>
                  </a:lnTo>
                  <a:lnTo>
                    <a:pt x="4043756" y="906132"/>
                  </a:lnTo>
                  <a:lnTo>
                    <a:pt x="4028300" y="893432"/>
                  </a:lnTo>
                  <a:lnTo>
                    <a:pt x="4012730" y="868032"/>
                  </a:lnTo>
                  <a:lnTo>
                    <a:pt x="3996931" y="842632"/>
                  </a:lnTo>
                  <a:lnTo>
                    <a:pt x="3986619" y="829932"/>
                  </a:lnTo>
                  <a:lnTo>
                    <a:pt x="3965981" y="804532"/>
                  </a:lnTo>
                  <a:lnTo>
                    <a:pt x="3936060" y="779132"/>
                  </a:lnTo>
                  <a:lnTo>
                    <a:pt x="3908285" y="741032"/>
                  </a:lnTo>
                  <a:lnTo>
                    <a:pt x="3883799" y="715632"/>
                  </a:lnTo>
                  <a:lnTo>
                    <a:pt x="3903332" y="753732"/>
                  </a:lnTo>
                  <a:lnTo>
                    <a:pt x="3911739" y="753732"/>
                  </a:lnTo>
                  <a:lnTo>
                    <a:pt x="3920934" y="766432"/>
                  </a:lnTo>
                  <a:lnTo>
                    <a:pt x="3940098" y="791832"/>
                  </a:lnTo>
                  <a:lnTo>
                    <a:pt x="3949255" y="804532"/>
                  </a:lnTo>
                  <a:lnTo>
                    <a:pt x="3957536" y="817232"/>
                  </a:lnTo>
                  <a:lnTo>
                    <a:pt x="3960088" y="821956"/>
                  </a:lnTo>
                  <a:lnTo>
                    <a:pt x="3954627" y="817232"/>
                  </a:lnTo>
                  <a:lnTo>
                    <a:pt x="3950589" y="817232"/>
                  </a:lnTo>
                  <a:lnTo>
                    <a:pt x="3954869" y="829932"/>
                  </a:lnTo>
                  <a:lnTo>
                    <a:pt x="3958666" y="842632"/>
                  </a:lnTo>
                  <a:lnTo>
                    <a:pt x="3957383" y="842632"/>
                  </a:lnTo>
                  <a:lnTo>
                    <a:pt x="3986923" y="880732"/>
                  </a:lnTo>
                  <a:lnTo>
                    <a:pt x="4015841" y="918832"/>
                  </a:lnTo>
                  <a:lnTo>
                    <a:pt x="4019232" y="918832"/>
                  </a:lnTo>
                  <a:lnTo>
                    <a:pt x="4029202" y="944232"/>
                  </a:lnTo>
                  <a:lnTo>
                    <a:pt x="4043210" y="956906"/>
                  </a:lnTo>
                  <a:lnTo>
                    <a:pt x="4058755" y="982332"/>
                  </a:lnTo>
                  <a:lnTo>
                    <a:pt x="4073880" y="1007732"/>
                  </a:lnTo>
                  <a:lnTo>
                    <a:pt x="4086034" y="1020432"/>
                  </a:lnTo>
                  <a:lnTo>
                    <a:pt x="4093095" y="1045502"/>
                  </a:lnTo>
                  <a:lnTo>
                    <a:pt x="4085171" y="1033132"/>
                  </a:lnTo>
                  <a:lnTo>
                    <a:pt x="4068902" y="1007732"/>
                  </a:lnTo>
                  <a:lnTo>
                    <a:pt x="4045470" y="969632"/>
                  </a:lnTo>
                  <a:lnTo>
                    <a:pt x="4023042" y="944232"/>
                  </a:lnTo>
                  <a:lnTo>
                    <a:pt x="4001643" y="906132"/>
                  </a:lnTo>
                  <a:lnTo>
                    <a:pt x="4006227" y="918832"/>
                  </a:lnTo>
                  <a:lnTo>
                    <a:pt x="4017213" y="944232"/>
                  </a:lnTo>
                  <a:lnTo>
                    <a:pt x="4032681" y="956906"/>
                  </a:lnTo>
                  <a:lnTo>
                    <a:pt x="4050741" y="995032"/>
                  </a:lnTo>
                  <a:lnTo>
                    <a:pt x="4070210" y="1020432"/>
                  </a:lnTo>
                  <a:lnTo>
                    <a:pt x="4097718" y="1071232"/>
                  </a:lnTo>
                  <a:lnTo>
                    <a:pt x="4105922" y="1083932"/>
                  </a:lnTo>
                  <a:lnTo>
                    <a:pt x="4113276" y="1096632"/>
                  </a:lnTo>
                  <a:lnTo>
                    <a:pt x="4119524" y="1109332"/>
                  </a:lnTo>
                  <a:lnTo>
                    <a:pt x="4110317" y="1083932"/>
                  </a:lnTo>
                  <a:lnTo>
                    <a:pt x="4100792" y="1071232"/>
                  </a:lnTo>
                  <a:lnTo>
                    <a:pt x="4091444" y="1046657"/>
                  </a:lnTo>
                  <a:lnTo>
                    <a:pt x="4109453" y="1071232"/>
                  </a:lnTo>
                  <a:lnTo>
                    <a:pt x="4137114" y="1122032"/>
                  </a:lnTo>
                  <a:lnTo>
                    <a:pt x="4164355" y="1160132"/>
                  </a:lnTo>
                  <a:lnTo>
                    <a:pt x="4191000" y="1210932"/>
                  </a:lnTo>
                  <a:lnTo>
                    <a:pt x="4216908" y="1261732"/>
                  </a:lnTo>
                  <a:lnTo>
                    <a:pt x="4241901" y="1299832"/>
                  </a:lnTo>
                  <a:lnTo>
                    <a:pt x="4265815" y="1350632"/>
                  </a:lnTo>
                  <a:lnTo>
                    <a:pt x="4288498" y="1388732"/>
                  </a:lnTo>
                  <a:lnTo>
                    <a:pt x="4309783" y="1439532"/>
                  </a:lnTo>
                  <a:lnTo>
                    <a:pt x="4296842" y="1414132"/>
                  </a:lnTo>
                  <a:lnTo>
                    <a:pt x="4294810" y="1414132"/>
                  </a:lnTo>
                  <a:lnTo>
                    <a:pt x="4300169" y="1426832"/>
                  </a:lnTo>
                  <a:lnTo>
                    <a:pt x="4309415" y="1452232"/>
                  </a:lnTo>
                  <a:lnTo>
                    <a:pt x="4318927" y="1477632"/>
                  </a:lnTo>
                  <a:lnTo>
                    <a:pt x="4325112" y="1503032"/>
                  </a:lnTo>
                  <a:lnTo>
                    <a:pt x="4324858" y="1503032"/>
                  </a:lnTo>
                  <a:lnTo>
                    <a:pt x="4315015" y="1490332"/>
                  </a:lnTo>
                  <a:lnTo>
                    <a:pt x="4301528" y="1464932"/>
                  </a:lnTo>
                  <a:lnTo>
                    <a:pt x="4291025" y="1439532"/>
                  </a:lnTo>
                  <a:lnTo>
                    <a:pt x="4284967" y="1426832"/>
                  </a:lnTo>
                  <a:lnTo>
                    <a:pt x="4284383" y="1426832"/>
                  </a:lnTo>
                  <a:lnTo>
                    <a:pt x="4296638" y="1464932"/>
                  </a:lnTo>
                  <a:lnTo>
                    <a:pt x="4312043" y="1503032"/>
                  </a:lnTo>
                  <a:lnTo>
                    <a:pt x="4321086" y="1528432"/>
                  </a:lnTo>
                  <a:lnTo>
                    <a:pt x="4332516" y="1541132"/>
                  </a:lnTo>
                  <a:lnTo>
                    <a:pt x="4348353" y="1579232"/>
                  </a:lnTo>
                  <a:lnTo>
                    <a:pt x="4370057" y="1617332"/>
                  </a:lnTo>
                  <a:lnTo>
                    <a:pt x="4364304" y="1591932"/>
                  </a:lnTo>
                  <a:lnTo>
                    <a:pt x="4370565" y="1604632"/>
                  </a:lnTo>
                  <a:lnTo>
                    <a:pt x="4378934" y="1630032"/>
                  </a:lnTo>
                  <a:lnTo>
                    <a:pt x="4388790" y="1655432"/>
                  </a:lnTo>
                  <a:lnTo>
                    <a:pt x="4409618" y="1706232"/>
                  </a:lnTo>
                  <a:lnTo>
                    <a:pt x="4427359" y="1757032"/>
                  </a:lnTo>
                  <a:lnTo>
                    <a:pt x="4433646" y="1782432"/>
                  </a:lnTo>
                  <a:lnTo>
                    <a:pt x="4436999" y="1782432"/>
                  </a:lnTo>
                  <a:lnTo>
                    <a:pt x="4442879" y="1795132"/>
                  </a:lnTo>
                  <a:lnTo>
                    <a:pt x="4450562" y="1807832"/>
                  </a:lnTo>
                  <a:lnTo>
                    <a:pt x="4459313" y="1833232"/>
                  </a:lnTo>
                  <a:lnTo>
                    <a:pt x="4467860" y="1858632"/>
                  </a:lnTo>
                  <a:lnTo>
                    <a:pt x="4475924" y="1884032"/>
                  </a:lnTo>
                  <a:lnTo>
                    <a:pt x="4482935" y="1896732"/>
                  </a:lnTo>
                  <a:lnTo>
                    <a:pt x="4488345" y="1909432"/>
                  </a:lnTo>
                  <a:lnTo>
                    <a:pt x="4493463" y="1934832"/>
                  </a:lnTo>
                  <a:lnTo>
                    <a:pt x="4494822" y="1934832"/>
                  </a:lnTo>
                  <a:lnTo>
                    <a:pt x="4494822" y="1795132"/>
                  </a:lnTo>
                  <a:close/>
                </a:path>
              </a:pathLst>
            </a:custGeom>
            <a:solidFill>
              <a:srgbClr val="00A2E9"/>
            </a:solidFill>
          </p:spPr>
          <p:txBody>
            <a:bodyPr wrap="square" lIns="0" tIns="0" rIns="0" bIns="0" rtlCol="0"/>
            <a:lstStyle/>
            <a:p>
              <a:endParaRPr/>
            </a:p>
          </p:txBody>
        </p:sp>
        <p:pic>
          <p:nvPicPr>
            <p:cNvPr id="145" name="object 52">
              <a:extLst>
                <a:ext uri="{FF2B5EF4-FFF2-40B4-BE49-F238E27FC236}">
                  <a16:creationId xmlns:a16="http://schemas.microsoft.com/office/drawing/2014/main" id="{EA40B641-8ABE-46A2-2485-61501B588982}"/>
                </a:ext>
              </a:extLst>
            </p:cNvPr>
            <p:cNvPicPr/>
            <p:nvPr/>
          </p:nvPicPr>
          <p:blipFill>
            <a:blip r:embed="rId15" cstate="print"/>
            <a:stretch>
              <a:fillRect/>
            </a:stretch>
          </p:blipFill>
          <p:spPr>
            <a:xfrm>
              <a:off x="19399761" y="7146809"/>
              <a:ext cx="79951" cy="107085"/>
            </a:xfrm>
            <a:prstGeom prst="rect">
              <a:avLst/>
            </a:prstGeom>
          </p:spPr>
        </p:pic>
        <p:pic>
          <p:nvPicPr>
            <p:cNvPr id="146" name="object 53">
              <a:extLst>
                <a:ext uri="{FF2B5EF4-FFF2-40B4-BE49-F238E27FC236}">
                  <a16:creationId xmlns:a16="http://schemas.microsoft.com/office/drawing/2014/main" id="{8CBFD7A7-F4C9-8811-2E0A-61687F7106FC}"/>
                </a:ext>
              </a:extLst>
            </p:cNvPr>
            <p:cNvPicPr/>
            <p:nvPr/>
          </p:nvPicPr>
          <p:blipFill>
            <a:blip r:embed="rId16" cstate="print"/>
            <a:stretch>
              <a:fillRect/>
            </a:stretch>
          </p:blipFill>
          <p:spPr>
            <a:xfrm>
              <a:off x="19194843" y="6852355"/>
              <a:ext cx="282108" cy="241448"/>
            </a:xfrm>
            <a:prstGeom prst="rect">
              <a:avLst/>
            </a:prstGeom>
          </p:spPr>
        </p:pic>
        <p:sp>
          <p:nvSpPr>
            <p:cNvPr id="147" name="object 54">
              <a:extLst>
                <a:ext uri="{FF2B5EF4-FFF2-40B4-BE49-F238E27FC236}">
                  <a16:creationId xmlns:a16="http://schemas.microsoft.com/office/drawing/2014/main" id="{108781ED-F3E8-C290-E979-617A128FA78A}"/>
                </a:ext>
              </a:extLst>
            </p:cNvPr>
            <p:cNvSpPr/>
            <p:nvPr/>
          </p:nvSpPr>
          <p:spPr>
            <a:xfrm>
              <a:off x="16388004" y="7170603"/>
              <a:ext cx="3666490" cy="2610485"/>
            </a:xfrm>
            <a:custGeom>
              <a:avLst/>
              <a:gdLst/>
              <a:ahLst/>
              <a:cxnLst/>
              <a:rect l="l" t="t" r="r" b="b"/>
              <a:pathLst>
                <a:path w="3666490" h="2610484">
                  <a:moveTo>
                    <a:pt x="28600" y="371894"/>
                  </a:moveTo>
                  <a:lnTo>
                    <a:pt x="18313" y="388162"/>
                  </a:lnTo>
                  <a:lnTo>
                    <a:pt x="0" y="418515"/>
                  </a:lnTo>
                  <a:lnTo>
                    <a:pt x="28600" y="371894"/>
                  </a:lnTo>
                  <a:close/>
                </a:path>
                <a:path w="3666490" h="2610484">
                  <a:moveTo>
                    <a:pt x="75717" y="298881"/>
                  </a:moveTo>
                  <a:lnTo>
                    <a:pt x="62890" y="318084"/>
                  </a:lnTo>
                  <a:lnTo>
                    <a:pt x="32004" y="366331"/>
                  </a:lnTo>
                  <a:lnTo>
                    <a:pt x="28600" y="371894"/>
                  </a:lnTo>
                  <a:lnTo>
                    <a:pt x="37236" y="358241"/>
                  </a:lnTo>
                  <a:lnTo>
                    <a:pt x="75717" y="298881"/>
                  </a:lnTo>
                  <a:close/>
                </a:path>
                <a:path w="3666490" h="2610484">
                  <a:moveTo>
                    <a:pt x="301129" y="7327"/>
                  </a:moveTo>
                  <a:lnTo>
                    <a:pt x="296837" y="12052"/>
                  </a:lnTo>
                  <a:lnTo>
                    <a:pt x="252260" y="63563"/>
                  </a:lnTo>
                  <a:lnTo>
                    <a:pt x="247218" y="69342"/>
                  </a:lnTo>
                  <a:lnTo>
                    <a:pt x="197573" y="130556"/>
                  </a:lnTo>
                  <a:lnTo>
                    <a:pt x="149821" y="192951"/>
                  </a:lnTo>
                  <a:lnTo>
                    <a:pt x="121704" y="231800"/>
                  </a:lnTo>
                  <a:lnTo>
                    <a:pt x="92760" y="273380"/>
                  </a:lnTo>
                  <a:lnTo>
                    <a:pt x="75755" y="298831"/>
                  </a:lnTo>
                  <a:lnTo>
                    <a:pt x="115976" y="240766"/>
                  </a:lnTo>
                  <a:lnTo>
                    <a:pt x="136448" y="212001"/>
                  </a:lnTo>
                  <a:lnTo>
                    <a:pt x="168008" y="169532"/>
                  </a:lnTo>
                  <a:lnTo>
                    <a:pt x="178574" y="155422"/>
                  </a:lnTo>
                  <a:lnTo>
                    <a:pt x="189331" y="141478"/>
                  </a:lnTo>
                  <a:lnTo>
                    <a:pt x="211366" y="114020"/>
                  </a:lnTo>
                  <a:lnTo>
                    <a:pt x="233349" y="86512"/>
                  </a:lnTo>
                  <a:lnTo>
                    <a:pt x="244500" y="72898"/>
                  </a:lnTo>
                  <a:lnTo>
                    <a:pt x="290398" y="19672"/>
                  </a:lnTo>
                  <a:lnTo>
                    <a:pt x="296113" y="12992"/>
                  </a:lnTo>
                  <a:lnTo>
                    <a:pt x="301129" y="7327"/>
                  </a:lnTo>
                  <a:close/>
                </a:path>
                <a:path w="3666490" h="2610484">
                  <a:moveTo>
                    <a:pt x="304088" y="4064"/>
                  </a:moveTo>
                  <a:lnTo>
                    <a:pt x="301929" y="6413"/>
                  </a:lnTo>
                  <a:lnTo>
                    <a:pt x="301129" y="7327"/>
                  </a:lnTo>
                  <a:lnTo>
                    <a:pt x="304088" y="4064"/>
                  </a:lnTo>
                  <a:close/>
                </a:path>
                <a:path w="3666490" h="2610484">
                  <a:moveTo>
                    <a:pt x="307797" y="0"/>
                  </a:moveTo>
                  <a:lnTo>
                    <a:pt x="306933" y="927"/>
                  </a:lnTo>
                  <a:lnTo>
                    <a:pt x="304088" y="4064"/>
                  </a:lnTo>
                  <a:lnTo>
                    <a:pt x="307797" y="0"/>
                  </a:lnTo>
                  <a:close/>
                </a:path>
                <a:path w="3666490" h="2610484">
                  <a:moveTo>
                    <a:pt x="1832051" y="321017"/>
                  </a:moveTo>
                  <a:lnTo>
                    <a:pt x="1824863" y="320344"/>
                  </a:lnTo>
                  <a:lnTo>
                    <a:pt x="1817763" y="319786"/>
                  </a:lnTo>
                  <a:lnTo>
                    <a:pt x="1810677" y="319341"/>
                  </a:lnTo>
                  <a:lnTo>
                    <a:pt x="1803539" y="319049"/>
                  </a:lnTo>
                  <a:lnTo>
                    <a:pt x="1812061" y="319824"/>
                  </a:lnTo>
                  <a:lnTo>
                    <a:pt x="1819440" y="320382"/>
                  </a:lnTo>
                  <a:lnTo>
                    <a:pt x="1826018" y="320763"/>
                  </a:lnTo>
                  <a:lnTo>
                    <a:pt x="1832051" y="321017"/>
                  </a:lnTo>
                  <a:close/>
                </a:path>
                <a:path w="3666490" h="2610484">
                  <a:moveTo>
                    <a:pt x="2406675" y="455206"/>
                  </a:moveTo>
                  <a:lnTo>
                    <a:pt x="2377389" y="426491"/>
                  </a:lnTo>
                  <a:lnTo>
                    <a:pt x="2346553" y="403110"/>
                  </a:lnTo>
                  <a:lnTo>
                    <a:pt x="2353475" y="409181"/>
                  </a:lnTo>
                  <a:lnTo>
                    <a:pt x="2360472" y="415836"/>
                  </a:lnTo>
                  <a:lnTo>
                    <a:pt x="2366975" y="422554"/>
                  </a:lnTo>
                  <a:lnTo>
                    <a:pt x="2372423" y="428840"/>
                  </a:lnTo>
                  <a:lnTo>
                    <a:pt x="2378557" y="436753"/>
                  </a:lnTo>
                  <a:lnTo>
                    <a:pt x="2380132" y="442214"/>
                  </a:lnTo>
                  <a:lnTo>
                    <a:pt x="2372550" y="439674"/>
                  </a:lnTo>
                  <a:lnTo>
                    <a:pt x="2383040" y="446519"/>
                  </a:lnTo>
                  <a:lnTo>
                    <a:pt x="2393200" y="452310"/>
                  </a:lnTo>
                  <a:lnTo>
                    <a:pt x="2401290" y="455942"/>
                  </a:lnTo>
                  <a:lnTo>
                    <a:pt x="2405532" y="456298"/>
                  </a:lnTo>
                  <a:lnTo>
                    <a:pt x="2406675" y="455206"/>
                  </a:lnTo>
                  <a:close/>
                </a:path>
                <a:path w="3666490" h="2610484">
                  <a:moveTo>
                    <a:pt x="2667216" y="678637"/>
                  </a:moveTo>
                  <a:lnTo>
                    <a:pt x="2642247" y="645617"/>
                  </a:lnTo>
                  <a:lnTo>
                    <a:pt x="2617990" y="620509"/>
                  </a:lnTo>
                  <a:lnTo>
                    <a:pt x="2619667" y="622884"/>
                  </a:lnTo>
                  <a:lnTo>
                    <a:pt x="2638818" y="644906"/>
                  </a:lnTo>
                  <a:lnTo>
                    <a:pt x="2645499" y="652983"/>
                  </a:lnTo>
                  <a:lnTo>
                    <a:pt x="2651861" y="661009"/>
                  </a:lnTo>
                  <a:lnTo>
                    <a:pt x="2657729" y="668680"/>
                  </a:lnTo>
                  <a:lnTo>
                    <a:pt x="2662834" y="675728"/>
                  </a:lnTo>
                  <a:lnTo>
                    <a:pt x="2666911" y="681913"/>
                  </a:lnTo>
                  <a:lnTo>
                    <a:pt x="2667216" y="678637"/>
                  </a:lnTo>
                  <a:close/>
                </a:path>
                <a:path w="3666490" h="2610484">
                  <a:moveTo>
                    <a:pt x="2669527" y="1084364"/>
                  </a:moveTo>
                  <a:lnTo>
                    <a:pt x="2664714" y="1076604"/>
                  </a:lnTo>
                  <a:lnTo>
                    <a:pt x="2659545" y="1068641"/>
                  </a:lnTo>
                  <a:lnTo>
                    <a:pt x="2654020" y="1060462"/>
                  </a:lnTo>
                  <a:lnTo>
                    <a:pt x="2648140" y="1052055"/>
                  </a:lnTo>
                  <a:lnTo>
                    <a:pt x="2659875" y="1069594"/>
                  </a:lnTo>
                  <a:lnTo>
                    <a:pt x="2664930" y="1077277"/>
                  </a:lnTo>
                  <a:lnTo>
                    <a:pt x="2669527" y="1084364"/>
                  </a:lnTo>
                  <a:close/>
                </a:path>
                <a:path w="3666490" h="2610484">
                  <a:moveTo>
                    <a:pt x="2711361" y="974915"/>
                  </a:moveTo>
                  <a:lnTo>
                    <a:pt x="2697353" y="956030"/>
                  </a:lnTo>
                  <a:lnTo>
                    <a:pt x="2683091" y="937348"/>
                  </a:lnTo>
                  <a:lnTo>
                    <a:pt x="2654122" y="900328"/>
                  </a:lnTo>
                  <a:lnTo>
                    <a:pt x="2661729" y="914882"/>
                  </a:lnTo>
                  <a:lnTo>
                    <a:pt x="2686913" y="944587"/>
                  </a:lnTo>
                  <a:lnTo>
                    <a:pt x="2711361" y="974915"/>
                  </a:lnTo>
                  <a:close/>
                </a:path>
                <a:path w="3666490" h="2610484">
                  <a:moveTo>
                    <a:pt x="2748153" y="1182966"/>
                  </a:moveTo>
                  <a:lnTo>
                    <a:pt x="2726105" y="1145095"/>
                  </a:lnTo>
                  <a:lnTo>
                    <a:pt x="2700032" y="1106919"/>
                  </a:lnTo>
                  <a:lnTo>
                    <a:pt x="2700363" y="1110767"/>
                  </a:lnTo>
                  <a:lnTo>
                    <a:pt x="2702610" y="1123759"/>
                  </a:lnTo>
                  <a:lnTo>
                    <a:pt x="2700566" y="1126070"/>
                  </a:lnTo>
                  <a:lnTo>
                    <a:pt x="2690965" y="1115453"/>
                  </a:lnTo>
                  <a:lnTo>
                    <a:pt x="2669527" y="1084364"/>
                  </a:lnTo>
                  <a:lnTo>
                    <a:pt x="2696324" y="1130769"/>
                  </a:lnTo>
                  <a:lnTo>
                    <a:pt x="2712288" y="1164767"/>
                  </a:lnTo>
                  <a:lnTo>
                    <a:pt x="2718701" y="1184757"/>
                  </a:lnTo>
                  <a:lnTo>
                    <a:pt x="2716834" y="1189215"/>
                  </a:lnTo>
                  <a:lnTo>
                    <a:pt x="2729255" y="1202715"/>
                  </a:lnTo>
                  <a:lnTo>
                    <a:pt x="2732582" y="1201648"/>
                  </a:lnTo>
                  <a:lnTo>
                    <a:pt x="2729750" y="1190752"/>
                  </a:lnTo>
                  <a:lnTo>
                    <a:pt x="2717393" y="1158316"/>
                  </a:lnTo>
                  <a:lnTo>
                    <a:pt x="2713736" y="1146200"/>
                  </a:lnTo>
                  <a:lnTo>
                    <a:pt x="2715691" y="1143127"/>
                  </a:lnTo>
                  <a:lnTo>
                    <a:pt x="2726182" y="1153807"/>
                  </a:lnTo>
                  <a:lnTo>
                    <a:pt x="2748153" y="1182966"/>
                  </a:lnTo>
                  <a:close/>
                </a:path>
                <a:path w="3666490" h="2610484">
                  <a:moveTo>
                    <a:pt x="2831376" y="1168019"/>
                  </a:moveTo>
                  <a:lnTo>
                    <a:pt x="2817088" y="1141006"/>
                  </a:lnTo>
                  <a:lnTo>
                    <a:pt x="2805036" y="1114869"/>
                  </a:lnTo>
                  <a:lnTo>
                    <a:pt x="2791472" y="1090955"/>
                  </a:lnTo>
                  <a:lnTo>
                    <a:pt x="2772651" y="1070648"/>
                  </a:lnTo>
                  <a:lnTo>
                    <a:pt x="2781033" y="1087247"/>
                  </a:lnTo>
                  <a:lnTo>
                    <a:pt x="2797683" y="1114107"/>
                  </a:lnTo>
                  <a:lnTo>
                    <a:pt x="2816504" y="1143584"/>
                  </a:lnTo>
                  <a:lnTo>
                    <a:pt x="2831376" y="1168019"/>
                  </a:lnTo>
                  <a:close/>
                </a:path>
                <a:path w="3666490" h="2610484">
                  <a:moveTo>
                    <a:pt x="2908363" y="1009484"/>
                  </a:moveTo>
                  <a:lnTo>
                    <a:pt x="2854502" y="930084"/>
                  </a:lnTo>
                  <a:lnTo>
                    <a:pt x="2809595" y="865454"/>
                  </a:lnTo>
                  <a:lnTo>
                    <a:pt x="2762694" y="802551"/>
                  </a:lnTo>
                  <a:lnTo>
                    <a:pt x="2730398" y="762000"/>
                  </a:lnTo>
                  <a:lnTo>
                    <a:pt x="2772956" y="821829"/>
                  </a:lnTo>
                  <a:lnTo>
                    <a:pt x="2797759" y="859447"/>
                  </a:lnTo>
                  <a:lnTo>
                    <a:pt x="2807627" y="878840"/>
                  </a:lnTo>
                  <a:lnTo>
                    <a:pt x="2805430" y="883996"/>
                  </a:lnTo>
                  <a:lnTo>
                    <a:pt x="2826181" y="913726"/>
                  </a:lnTo>
                  <a:lnTo>
                    <a:pt x="2842272" y="935024"/>
                  </a:lnTo>
                  <a:lnTo>
                    <a:pt x="2854858" y="950099"/>
                  </a:lnTo>
                  <a:lnTo>
                    <a:pt x="2865120" y="961199"/>
                  </a:lnTo>
                  <a:lnTo>
                    <a:pt x="2884030" y="980071"/>
                  </a:lnTo>
                  <a:lnTo>
                    <a:pt x="2894939" y="992339"/>
                  </a:lnTo>
                  <a:lnTo>
                    <a:pt x="2908363" y="1009484"/>
                  </a:lnTo>
                  <a:close/>
                </a:path>
                <a:path w="3666490" h="2610484">
                  <a:moveTo>
                    <a:pt x="2932658" y="1046137"/>
                  </a:moveTo>
                  <a:lnTo>
                    <a:pt x="2925749" y="1035240"/>
                  </a:lnTo>
                  <a:lnTo>
                    <a:pt x="2919501" y="1025677"/>
                  </a:lnTo>
                  <a:lnTo>
                    <a:pt x="2913748" y="1017181"/>
                  </a:lnTo>
                  <a:lnTo>
                    <a:pt x="2908363" y="1009497"/>
                  </a:lnTo>
                  <a:lnTo>
                    <a:pt x="2932658" y="1046137"/>
                  </a:lnTo>
                  <a:close/>
                </a:path>
                <a:path w="3666490" h="2610484">
                  <a:moveTo>
                    <a:pt x="3351276" y="2197849"/>
                  </a:moveTo>
                  <a:lnTo>
                    <a:pt x="3337229" y="2174925"/>
                  </a:lnTo>
                  <a:lnTo>
                    <a:pt x="3323348" y="2144179"/>
                  </a:lnTo>
                  <a:lnTo>
                    <a:pt x="3312820" y="2122271"/>
                  </a:lnTo>
                  <a:lnTo>
                    <a:pt x="3306216" y="2111222"/>
                  </a:lnTo>
                  <a:lnTo>
                    <a:pt x="3304095" y="2113038"/>
                  </a:lnTo>
                  <a:lnTo>
                    <a:pt x="3316020" y="2141296"/>
                  </a:lnTo>
                  <a:lnTo>
                    <a:pt x="3307321" y="2128380"/>
                  </a:lnTo>
                  <a:lnTo>
                    <a:pt x="3306153" y="2127656"/>
                  </a:lnTo>
                  <a:lnTo>
                    <a:pt x="3311042" y="2136394"/>
                  </a:lnTo>
                  <a:lnTo>
                    <a:pt x="3320516" y="2151875"/>
                  </a:lnTo>
                  <a:lnTo>
                    <a:pt x="3328759" y="2168512"/>
                  </a:lnTo>
                  <a:lnTo>
                    <a:pt x="3333889" y="2176564"/>
                  </a:lnTo>
                  <a:lnTo>
                    <a:pt x="3337115" y="2179586"/>
                  </a:lnTo>
                  <a:lnTo>
                    <a:pt x="3339693" y="2181136"/>
                  </a:lnTo>
                  <a:lnTo>
                    <a:pt x="3351276" y="2197849"/>
                  </a:lnTo>
                  <a:close/>
                </a:path>
                <a:path w="3666490" h="2610484">
                  <a:moveTo>
                    <a:pt x="3408565" y="2560904"/>
                  </a:moveTo>
                  <a:lnTo>
                    <a:pt x="3370122" y="2500934"/>
                  </a:lnTo>
                  <a:lnTo>
                    <a:pt x="3381781" y="2523972"/>
                  </a:lnTo>
                  <a:lnTo>
                    <a:pt x="3408565" y="2560904"/>
                  </a:lnTo>
                  <a:close/>
                </a:path>
                <a:path w="3666490" h="2610484">
                  <a:moveTo>
                    <a:pt x="3461753" y="2467000"/>
                  </a:moveTo>
                  <a:lnTo>
                    <a:pt x="3458553" y="2459723"/>
                  </a:lnTo>
                  <a:lnTo>
                    <a:pt x="3455149" y="2452395"/>
                  </a:lnTo>
                  <a:lnTo>
                    <a:pt x="3451542" y="2445131"/>
                  </a:lnTo>
                  <a:lnTo>
                    <a:pt x="3447745" y="2438031"/>
                  </a:lnTo>
                  <a:lnTo>
                    <a:pt x="3455289" y="2453843"/>
                  </a:lnTo>
                  <a:lnTo>
                    <a:pt x="3461753" y="2467000"/>
                  </a:lnTo>
                  <a:close/>
                </a:path>
                <a:path w="3666490" h="2610484">
                  <a:moveTo>
                    <a:pt x="3496665" y="2550884"/>
                  </a:moveTo>
                  <a:lnTo>
                    <a:pt x="3488055" y="2524874"/>
                  </a:lnTo>
                  <a:lnTo>
                    <a:pt x="3480117" y="2504935"/>
                  </a:lnTo>
                  <a:lnTo>
                    <a:pt x="3471735" y="2487003"/>
                  </a:lnTo>
                  <a:lnTo>
                    <a:pt x="3461753" y="2467000"/>
                  </a:lnTo>
                  <a:lnTo>
                    <a:pt x="3471202" y="2490368"/>
                  </a:lnTo>
                  <a:lnTo>
                    <a:pt x="3479825" y="2513012"/>
                  </a:lnTo>
                  <a:lnTo>
                    <a:pt x="3488144" y="2533624"/>
                  </a:lnTo>
                  <a:lnTo>
                    <a:pt x="3496665" y="2550884"/>
                  </a:lnTo>
                  <a:close/>
                </a:path>
                <a:path w="3666490" h="2610484">
                  <a:moveTo>
                    <a:pt x="3652062" y="1566900"/>
                  </a:moveTo>
                  <a:lnTo>
                    <a:pt x="3648430" y="1550403"/>
                  </a:lnTo>
                  <a:lnTo>
                    <a:pt x="3644087" y="1531581"/>
                  </a:lnTo>
                  <a:lnTo>
                    <a:pt x="3638550" y="1511236"/>
                  </a:lnTo>
                  <a:lnTo>
                    <a:pt x="3631349" y="1490205"/>
                  </a:lnTo>
                  <a:lnTo>
                    <a:pt x="3631412" y="1502295"/>
                  </a:lnTo>
                  <a:lnTo>
                    <a:pt x="3636949" y="1522590"/>
                  </a:lnTo>
                  <a:lnTo>
                    <a:pt x="3652062" y="1566900"/>
                  </a:lnTo>
                  <a:close/>
                </a:path>
                <a:path w="3666490" h="2610484">
                  <a:moveTo>
                    <a:pt x="3666375" y="2610345"/>
                  </a:moveTo>
                  <a:lnTo>
                    <a:pt x="3664534" y="2602763"/>
                  </a:lnTo>
                  <a:lnTo>
                    <a:pt x="3629533" y="2533167"/>
                  </a:lnTo>
                  <a:lnTo>
                    <a:pt x="3631488" y="2540978"/>
                  </a:lnTo>
                  <a:lnTo>
                    <a:pt x="3666375" y="2610345"/>
                  </a:lnTo>
                  <a:close/>
                </a:path>
              </a:pathLst>
            </a:custGeom>
            <a:solidFill>
              <a:srgbClr val="00A2E9"/>
            </a:solidFill>
          </p:spPr>
          <p:txBody>
            <a:bodyPr wrap="square" lIns="0" tIns="0" rIns="0" bIns="0" rtlCol="0"/>
            <a:lstStyle/>
            <a:p>
              <a:endParaRPr/>
            </a:p>
          </p:txBody>
        </p:sp>
        <p:pic>
          <p:nvPicPr>
            <p:cNvPr id="148" name="object 55">
              <a:extLst>
                <a:ext uri="{FF2B5EF4-FFF2-40B4-BE49-F238E27FC236}">
                  <a16:creationId xmlns:a16="http://schemas.microsoft.com/office/drawing/2014/main" id="{127598F1-1D2B-27CB-36EE-51A368422990}"/>
                </a:ext>
              </a:extLst>
            </p:cNvPr>
            <p:cNvPicPr/>
            <p:nvPr/>
          </p:nvPicPr>
          <p:blipFill>
            <a:blip r:embed="rId17" cstate="print"/>
            <a:stretch>
              <a:fillRect/>
            </a:stretch>
          </p:blipFill>
          <p:spPr>
            <a:xfrm>
              <a:off x="18661400" y="7808773"/>
              <a:ext cx="209951" cy="189349"/>
            </a:xfrm>
            <a:prstGeom prst="rect">
              <a:avLst/>
            </a:prstGeom>
          </p:spPr>
        </p:pic>
        <p:sp>
          <p:nvSpPr>
            <p:cNvPr id="149" name="object 56">
              <a:extLst>
                <a:ext uri="{FF2B5EF4-FFF2-40B4-BE49-F238E27FC236}">
                  <a16:creationId xmlns:a16="http://schemas.microsoft.com/office/drawing/2014/main" id="{0A6DF6C2-D4A1-DF8F-2A48-3ADE614D79A0}"/>
                </a:ext>
              </a:extLst>
            </p:cNvPr>
            <p:cNvSpPr/>
            <p:nvPr/>
          </p:nvSpPr>
          <p:spPr>
            <a:xfrm>
              <a:off x="17386212" y="7457217"/>
              <a:ext cx="1137285" cy="146685"/>
            </a:xfrm>
            <a:custGeom>
              <a:avLst/>
              <a:gdLst/>
              <a:ahLst/>
              <a:cxnLst/>
              <a:rect l="l" t="t" r="r" b="b"/>
              <a:pathLst>
                <a:path w="1137284" h="146684">
                  <a:moveTo>
                    <a:pt x="12661" y="43688"/>
                  </a:moveTo>
                  <a:lnTo>
                    <a:pt x="9715" y="45377"/>
                  </a:lnTo>
                  <a:lnTo>
                    <a:pt x="5664" y="48120"/>
                  </a:lnTo>
                  <a:lnTo>
                    <a:pt x="0" y="52400"/>
                  </a:lnTo>
                  <a:lnTo>
                    <a:pt x="12661" y="43688"/>
                  </a:lnTo>
                  <a:close/>
                </a:path>
                <a:path w="1137284" h="146684">
                  <a:moveTo>
                    <a:pt x="79463" y="0"/>
                  </a:moveTo>
                  <a:lnTo>
                    <a:pt x="62255" y="10401"/>
                  </a:lnTo>
                  <a:lnTo>
                    <a:pt x="45529" y="21272"/>
                  </a:lnTo>
                  <a:lnTo>
                    <a:pt x="12661" y="43675"/>
                  </a:lnTo>
                  <a:lnTo>
                    <a:pt x="20129" y="41617"/>
                  </a:lnTo>
                  <a:lnTo>
                    <a:pt x="19215" y="46570"/>
                  </a:lnTo>
                  <a:lnTo>
                    <a:pt x="19265" y="49199"/>
                  </a:lnTo>
                  <a:lnTo>
                    <a:pt x="29603" y="40182"/>
                  </a:lnTo>
                  <a:lnTo>
                    <a:pt x="53924" y="19570"/>
                  </a:lnTo>
                  <a:lnTo>
                    <a:pt x="79463" y="0"/>
                  </a:lnTo>
                  <a:close/>
                </a:path>
                <a:path w="1137284" h="146684">
                  <a:moveTo>
                    <a:pt x="1136827" y="146685"/>
                  </a:moveTo>
                  <a:lnTo>
                    <a:pt x="1099502" y="122872"/>
                  </a:lnTo>
                  <a:lnTo>
                    <a:pt x="1064196" y="104648"/>
                  </a:lnTo>
                  <a:lnTo>
                    <a:pt x="1039533" y="95389"/>
                  </a:lnTo>
                  <a:lnTo>
                    <a:pt x="1036535" y="96418"/>
                  </a:lnTo>
                  <a:lnTo>
                    <a:pt x="1063167" y="109423"/>
                  </a:lnTo>
                  <a:lnTo>
                    <a:pt x="1136827" y="146685"/>
                  </a:lnTo>
                  <a:close/>
                </a:path>
              </a:pathLst>
            </a:custGeom>
            <a:solidFill>
              <a:srgbClr val="00A2E9"/>
            </a:solidFill>
          </p:spPr>
          <p:txBody>
            <a:bodyPr wrap="square" lIns="0" tIns="0" rIns="0" bIns="0" rtlCol="0"/>
            <a:lstStyle/>
            <a:p>
              <a:endParaRPr/>
            </a:p>
          </p:txBody>
        </p:sp>
        <p:pic>
          <p:nvPicPr>
            <p:cNvPr id="150" name="object 57">
              <a:extLst>
                <a:ext uri="{FF2B5EF4-FFF2-40B4-BE49-F238E27FC236}">
                  <a16:creationId xmlns:a16="http://schemas.microsoft.com/office/drawing/2014/main" id="{88251384-23E3-2D73-9A6C-A7FB12598F7A}"/>
                </a:ext>
              </a:extLst>
            </p:cNvPr>
            <p:cNvPicPr/>
            <p:nvPr/>
          </p:nvPicPr>
          <p:blipFill>
            <a:blip r:embed="rId18" cstate="print"/>
            <a:stretch>
              <a:fillRect/>
            </a:stretch>
          </p:blipFill>
          <p:spPr>
            <a:xfrm>
              <a:off x="17106104" y="7730191"/>
              <a:ext cx="71516" cy="81337"/>
            </a:xfrm>
            <a:prstGeom prst="rect">
              <a:avLst/>
            </a:prstGeom>
          </p:spPr>
        </p:pic>
        <p:sp>
          <p:nvSpPr>
            <p:cNvPr id="151" name="object 58">
              <a:extLst>
                <a:ext uri="{FF2B5EF4-FFF2-40B4-BE49-F238E27FC236}">
                  <a16:creationId xmlns:a16="http://schemas.microsoft.com/office/drawing/2014/main" id="{26F49661-25C4-0F9E-0299-0AF566BEBFA3}"/>
                </a:ext>
              </a:extLst>
            </p:cNvPr>
            <p:cNvSpPr/>
            <p:nvPr/>
          </p:nvSpPr>
          <p:spPr>
            <a:xfrm>
              <a:off x="16777150" y="8160173"/>
              <a:ext cx="48260" cy="85090"/>
            </a:xfrm>
            <a:custGeom>
              <a:avLst/>
              <a:gdLst/>
              <a:ahLst/>
              <a:cxnLst/>
              <a:rect l="l" t="t" r="r" b="b"/>
              <a:pathLst>
                <a:path w="48259" h="85090">
                  <a:moveTo>
                    <a:pt x="47872" y="0"/>
                  </a:moveTo>
                  <a:lnTo>
                    <a:pt x="36616" y="12942"/>
                  </a:lnTo>
                  <a:lnTo>
                    <a:pt x="31652" y="21862"/>
                  </a:lnTo>
                  <a:lnTo>
                    <a:pt x="22383" y="39845"/>
                  </a:lnTo>
                  <a:lnTo>
                    <a:pt x="0" y="84939"/>
                  </a:lnTo>
                  <a:lnTo>
                    <a:pt x="10659" y="71558"/>
                  </a:lnTo>
                  <a:lnTo>
                    <a:pt x="28512" y="35621"/>
                  </a:lnTo>
                  <a:lnTo>
                    <a:pt x="33146" y="26673"/>
                  </a:lnTo>
                  <a:lnTo>
                    <a:pt x="47872" y="0"/>
                  </a:lnTo>
                  <a:close/>
                </a:path>
              </a:pathLst>
            </a:custGeom>
            <a:solidFill>
              <a:srgbClr val="00A2E9"/>
            </a:solidFill>
          </p:spPr>
          <p:txBody>
            <a:bodyPr wrap="square" lIns="0" tIns="0" rIns="0" bIns="0" rtlCol="0"/>
            <a:lstStyle/>
            <a:p>
              <a:endParaRPr/>
            </a:p>
          </p:txBody>
        </p:sp>
        <p:pic>
          <p:nvPicPr>
            <p:cNvPr id="152" name="object 59">
              <a:extLst>
                <a:ext uri="{FF2B5EF4-FFF2-40B4-BE49-F238E27FC236}">
                  <a16:creationId xmlns:a16="http://schemas.microsoft.com/office/drawing/2014/main" id="{01EB3962-7572-5071-0472-749CAAB8973E}"/>
                </a:ext>
              </a:extLst>
            </p:cNvPr>
            <p:cNvPicPr/>
            <p:nvPr/>
          </p:nvPicPr>
          <p:blipFill>
            <a:blip r:embed="rId19" cstate="print"/>
            <a:stretch>
              <a:fillRect/>
            </a:stretch>
          </p:blipFill>
          <p:spPr>
            <a:xfrm>
              <a:off x="17357666" y="7800433"/>
              <a:ext cx="85119" cy="81212"/>
            </a:xfrm>
            <a:prstGeom prst="rect">
              <a:avLst/>
            </a:prstGeom>
          </p:spPr>
        </p:pic>
        <p:sp>
          <p:nvSpPr>
            <p:cNvPr id="153" name="object 60">
              <a:extLst>
                <a:ext uri="{FF2B5EF4-FFF2-40B4-BE49-F238E27FC236}">
                  <a16:creationId xmlns:a16="http://schemas.microsoft.com/office/drawing/2014/main" id="{37D39B8C-2889-FA31-5D6A-FB040C9C385E}"/>
                </a:ext>
              </a:extLst>
            </p:cNvPr>
            <p:cNvSpPr/>
            <p:nvPr/>
          </p:nvSpPr>
          <p:spPr>
            <a:xfrm>
              <a:off x="15805354" y="8753938"/>
              <a:ext cx="383540" cy="2555240"/>
            </a:xfrm>
            <a:custGeom>
              <a:avLst/>
              <a:gdLst/>
              <a:ahLst/>
              <a:cxnLst/>
              <a:rect l="l" t="t" r="r" b="b"/>
              <a:pathLst>
                <a:path w="383540" h="2555240">
                  <a:moveTo>
                    <a:pt x="28943" y="455409"/>
                  </a:moveTo>
                  <a:lnTo>
                    <a:pt x="27533" y="468236"/>
                  </a:lnTo>
                  <a:lnTo>
                    <a:pt x="26466" y="479044"/>
                  </a:lnTo>
                  <a:lnTo>
                    <a:pt x="25666" y="488226"/>
                  </a:lnTo>
                  <a:lnTo>
                    <a:pt x="25095" y="496150"/>
                  </a:lnTo>
                  <a:lnTo>
                    <a:pt x="28943" y="455409"/>
                  </a:lnTo>
                  <a:close/>
                </a:path>
                <a:path w="383540" h="2555240">
                  <a:moveTo>
                    <a:pt x="44183" y="1219555"/>
                  </a:moveTo>
                  <a:lnTo>
                    <a:pt x="43954" y="1199362"/>
                  </a:lnTo>
                  <a:lnTo>
                    <a:pt x="43459" y="1178509"/>
                  </a:lnTo>
                  <a:lnTo>
                    <a:pt x="42608" y="1156728"/>
                  </a:lnTo>
                  <a:lnTo>
                    <a:pt x="41351" y="1133792"/>
                  </a:lnTo>
                  <a:lnTo>
                    <a:pt x="44183" y="1219555"/>
                  </a:lnTo>
                  <a:close/>
                </a:path>
                <a:path w="383540" h="2555240">
                  <a:moveTo>
                    <a:pt x="134493" y="10210"/>
                  </a:moveTo>
                  <a:lnTo>
                    <a:pt x="134099" y="0"/>
                  </a:lnTo>
                  <a:lnTo>
                    <a:pt x="130314" y="4559"/>
                  </a:lnTo>
                  <a:lnTo>
                    <a:pt x="124574" y="17208"/>
                  </a:lnTo>
                  <a:lnTo>
                    <a:pt x="118275" y="31254"/>
                  </a:lnTo>
                  <a:lnTo>
                    <a:pt x="112852" y="39992"/>
                  </a:lnTo>
                  <a:lnTo>
                    <a:pt x="109728" y="36741"/>
                  </a:lnTo>
                  <a:lnTo>
                    <a:pt x="110299" y="14808"/>
                  </a:lnTo>
                  <a:lnTo>
                    <a:pt x="104521" y="41198"/>
                  </a:lnTo>
                  <a:lnTo>
                    <a:pt x="98361" y="68745"/>
                  </a:lnTo>
                  <a:lnTo>
                    <a:pt x="92163" y="97129"/>
                  </a:lnTo>
                  <a:lnTo>
                    <a:pt x="86321" y="126047"/>
                  </a:lnTo>
                  <a:lnTo>
                    <a:pt x="80441" y="154990"/>
                  </a:lnTo>
                  <a:lnTo>
                    <a:pt x="69430" y="211620"/>
                  </a:lnTo>
                  <a:lnTo>
                    <a:pt x="60833" y="264172"/>
                  </a:lnTo>
                  <a:lnTo>
                    <a:pt x="54279" y="309372"/>
                  </a:lnTo>
                  <a:lnTo>
                    <a:pt x="51396" y="356958"/>
                  </a:lnTo>
                  <a:lnTo>
                    <a:pt x="52285" y="365848"/>
                  </a:lnTo>
                  <a:lnTo>
                    <a:pt x="52501" y="366356"/>
                  </a:lnTo>
                  <a:lnTo>
                    <a:pt x="50825" y="364909"/>
                  </a:lnTo>
                  <a:lnTo>
                    <a:pt x="47993" y="369303"/>
                  </a:lnTo>
                  <a:lnTo>
                    <a:pt x="44234" y="383844"/>
                  </a:lnTo>
                  <a:lnTo>
                    <a:pt x="44932" y="424815"/>
                  </a:lnTo>
                  <a:lnTo>
                    <a:pt x="46583" y="465823"/>
                  </a:lnTo>
                  <a:lnTo>
                    <a:pt x="52895" y="427710"/>
                  </a:lnTo>
                  <a:lnTo>
                    <a:pt x="60147" y="389763"/>
                  </a:lnTo>
                  <a:lnTo>
                    <a:pt x="60159" y="397979"/>
                  </a:lnTo>
                  <a:lnTo>
                    <a:pt x="59944" y="407162"/>
                  </a:lnTo>
                  <a:lnTo>
                    <a:pt x="59524" y="417233"/>
                  </a:lnTo>
                  <a:lnTo>
                    <a:pt x="58902" y="428129"/>
                  </a:lnTo>
                  <a:lnTo>
                    <a:pt x="58356" y="439801"/>
                  </a:lnTo>
                  <a:lnTo>
                    <a:pt x="55892" y="478650"/>
                  </a:lnTo>
                  <a:lnTo>
                    <a:pt x="45770" y="597700"/>
                  </a:lnTo>
                  <a:lnTo>
                    <a:pt x="40017" y="657110"/>
                  </a:lnTo>
                  <a:lnTo>
                    <a:pt x="35242" y="710577"/>
                  </a:lnTo>
                  <a:lnTo>
                    <a:pt x="32867" y="733234"/>
                  </a:lnTo>
                  <a:lnTo>
                    <a:pt x="30480" y="752792"/>
                  </a:lnTo>
                  <a:lnTo>
                    <a:pt x="28244" y="768489"/>
                  </a:lnTo>
                  <a:lnTo>
                    <a:pt x="26301" y="779741"/>
                  </a:lnTo>
                  <a:lnTo>
                    <a:pt x="27190" y="737539"/>
                  </a:lnTo>
                  <a:lnTo>
                    <a:pt x="26670" y="707682"/>
                  </a:lnTo>
                  <a:lnTo>
                    <a:pt x="25374" y="686041"/>
                  </a:lnTo>
                  <a:lnTo>
                    <a:pt x="23964" y="668477"/>
                  </a:lnTo>
                  <a:lnTo>
                    <a:pt x="23075" y="650849"/>
                  </a:lnTo>
                  <a:lnTo>
                    <a:pt x="23380" y="629018"/>
                  </a:lnTo>
                  <a:lnTo>
                    <a:pt x="25514" y="598855"/>
                  </a:lnTo>
                  <a:lnTo>
                    <a:pt x="30124" y="556221"/>
                  </a:lnTo>
                  <a:lnTo>
                    <a:pt x="35191" y="517512"/>
                  </a:lnTo>
                  <a:lnTo>
                    <a:pt x="37871" y="496963"/>
                  </a:lnTo>
                  <a:lnTo>
                    <a:pt x="33375" y="507187"/>
                  </a:lnTo>
                  <a:lnTo>
                    <a:pt x="28460" y="517512"/>
                  </a:lnTo>
                  <a:lnTo>
                    <a:pt x="25069" y="517359"/>
                  </a:lnTo>
                  <a:lnTo>
                    <a:pt x="25095" y="496163"/>
                  </a:lnTo>
                  <a:lnTo>
                    <a:pt x="20523" y="548081"/>
                  </a:lnTo>
                  <a:lnTo>
                    <a:pt x="16217" y="599389"/>
                  </a:lnTo>
                  <a:lnTo>
                    <a:pt x="12192" y="650849"/>
                  </a:lnTo>
                  <a:lnTo>
                    <a:pt x="8636" y="701713"/>
                  </a:lnTo>
                  <a:lnTo>
                    <a:pt x="5689" y="750887"/>
                  </a:lnTo>
                  <a:lnTo>
                    <a:pt x="3276" y="801027"/>
                  </a:lnTo>
                  <a:lnTo>
                    <a:pt x="1587" y="851230"/>
                  </a:lnTo>
                  <a:lnTo>
                    <a:pt x="469" y="901547"/>
                  </a:lnTo>
                  <a:lnTo>
                    <a:pt x="25" y="944460"/>
                  </a:lnTo>
                  <a:lnTo>
                    <a:pt x="0" y="965174"/>
                  </a:lnTo>
                  <a:lnTo>
                    <a:pt x="101" y="990752"/>
                  </a:lnTo>
                  <a:lnTo>
                    <a:pt x="1219" y="1054696"/>
                  </a:lnTo>
                  <a:lnTo>
                    <a:pt x="3289" y="1106843"/>
                  </a:lnTo>
                  <a:lnTo>
                    <a:pt x="6489" y="1159713"/>
                  </a:lnTo>
                  <a:lnTo>
                    <a:pt x="10960" y="1213421"/>
                  </a:lnTo>
                  <a:lnTo>
                    <a:pt x="13335" y="1161554"/>
                  </a:lnTo>
                  <a:lnTo>
                    <a:pt x="15976" y="1148562"/>
                  </a:lnTo>
                  <a:lnTo>
                    <a:pt x="18910" y="1163561"/>
                  </a:lnTo>
                  <a:lnTo>
                    <a:pt x="22174" y="1195717"/>
                  </a:lnTo>
                  <a:lnTo>
                    <a:pt x="25869" y="1234236"/>
                  </a:lnTo>
                  <a:lnTo>
                    <a:pt x="27063" y="1243584"/>
                  </a:lnTo>
                  <a:lnTo>
                    <a:pt x="35648" y="1287094"/>
                  </a:lnTo>
                  <a:lnTo>
                    <a:pt x="38061" y="1287437"/>
                  </a:lnTo>
                  <a:lnTo>
                    <a:pt x="40424" y="1279969"/>
                  </a:lnTo>
                  <a:lnTo>
                    <a:pt x="34912" y="1226172"/>
                  </a:lnTo>
                  <a:lnTo>
                    <a:pt x="30568" y="1172273"/>
                  </a:lnTo>
                  <a:lnTo>
                    <a:pt x="35115" y="1181315"/>
                  </a:lnTo>
                  <a:lnTo>
                    <a:pt x="34734" y="1172273"/>
                  </a:lnTo>
                  <a:lnTo>
                    <a:pt x="33731" y="1148562"/>
                  </a:lnTo>
                  <a:lnTo>
                    <a:pt x="32334" y="1115504"/>
                  </a:lnTo>
                  <a:lnTo>
                    <a:pt x="31889" y="1091361"/>
                  </a:lnTo>
                  <a:lnTo>
                    <a:pt x="31115" y="1049667"/>
                  </a:lnTo>
                  <a:lnTo>
                    <a:pt x="26860" y="1068425"/>
                  </a:lnTo>
                  <a:lnTo>
                    <a:pt x="23812" y="1082840"/>
                  </a:lnTo>
                  <a:lnTo>
                    <a:pt x="20650" y="1091095"/>
                  </a:lnTo>
                  <a:lnTo>
                    <a:pt x="16040" y="1091361"/>
                  </a:lnTo>
                  <a:lnTo>
                    <a:pt x="16395" y="1061631"/>
                  </a:lnTo>
                  <a:lnTo>
                    <a:pt x="16865" y="1038072"/>
                  </a:lnTo>
                  <a:lnTo>
                    <a:pt x="19329" y="990752"/>
                  </a:lnTo>
                  <a:lnTo>
                    <a:pt x="25057" y="975321"/>
                  </a:lnTo>
                  <a:lnTo>
                    <a:pt x="28016" y="965174"/>
                  </a:lnTo>
                  <a:lnTo>
                    <a:pt x="31470" y="944460"/>
                  </a:lnTo>
                  <a:lnTo>
                    <a:pt x="35496" y="906792"/>
                  </a:lnTo>
                  <a:lnTo>
                    <a:pt x="35852" y="882243"/>
                  </a:lnTo>
                  <a:lnTo>
                    <a:pt x="36576" y="857719"/>
                  </a:lnTo>
                  <a:lnTo>
                    <a:pt x="37439" y="833183"/>
                  </a:lnTo>
                  <a:lnTo>
                    <a:pt x="38963" y="784110"/>
                  </a:lnTo>
                  <a:lnTo>
                    <a:pt x="39166" y="779741"/>
                  </a:lnTo>
                  <a:lnTo>
                    <a:pt x="40106" y="759599"/>
                  </a:lnTo>
                  <a:lnTo>
                    <a:pt x="41554" y="733234"/>
                  </a:lnTo>
                  <a:lnTo>
                    <a:pt x="42849" y="710577"/>
                  </a:lnTo>
                  <a:lnTo>
                    <a:pt x="44132" y="726579"/>
                  </a:lnTo>
                  <a:lnTo>
                    <a:pt x="44551" y="715797"/>
                  </a:lnTo>
                  <a:lnTo>
                    <a:pt x="44551" y="710577"/>
                  </a:lnTo>
                  <a:lnTo>
                    <a:pt x="44538" y="707682"/>
                  </a:lnTo>
                  <a:lnTo>
                    <a:pt x="44208" y="701713"/>
                  </a:lnTo>
                  <a:lnTo>
                    <a:pt x="43624" y="696976"/>
                  </a:lnTo>
                  <a:lnTo>
                    <a:pt x="45999" y="655675"/>
                  </a:lnTo>
                  <a:lnTo>
                    <a:pt x="51003" y="593864"/>
                  </a:lnTo>
                  <a:lnTo>
                    <a:pt x="52616" y="573252"/>
                  </a:lnTo>
                  <a:lnTo>
                    <a:pt x="54317" y="552640"/>
                  </a:lnTo>
                  <a:lnTo>
                    <a:pt x="60540" y="490931"/>
                  </a:lnTo>
                  <a:lnTo>
                    <a:pt x="64947" y="449821"/>
                  </a:lnTo>
                  <a:lnTo>
                    <a:pt x="69710" y="408762"/>
                  </a:lnTo>
                  <a:lnTo>
                    <a:pt x="74714" y="370636"/>
                  </a:lnTo>
                  <a:lnTo>
                    <a:pt x="80441" y="326783"/>
                  </a:lnTo>
                  <a:lnTo>
                    <a:pt x="86512" y="285902"/>
                  </a:lnTo>
                  <a:lnTo>
                    <a:pt x="92913" y="245071"/>
                  </a:lnTo>
                  <a:lnTo>
                    <a:pt x="99250" y="204216"/>
                  </a:lnTo>
                  <a:lnTo>
                    <a:pt x="106654" y="163576"/>
                  </a:lnTo>
                  <a:lnTo>
                    <a:pt x="113995" y="122910"/>
                  </a:lnTo>
                  <a:lnTo>
                    <a:pt x="121666" y="82308"/>
                  </a:lnTo>
                  <a:lnTo>
                    <a:pt x="130073" y="41884"/>
                  </a:lnTo>
                  <a:lnTo>
                    <a:pt x="130340" y="39992"/>
                  </a:lnTo>
                  <a:lnTo>
                    <a:pt x="134493" y="10210"/>
                  </a:lnTo>
                  <a:close/>
                </a:path>
                <a:path w="383540" h="2555240">
                  <a:moveTo>
                    <a:pt x="174447" y="1844065"/>
                  </a:moveTo>
                  <a:lnTo>
                    <a:pt x="171589" y="1846529"/>
                  </a:lnTo>
                  <a:lnTo>
                    <a:pt x="167779" y="1855038"/>
                  </a:lnTo>
                  <a:lnTo>
                    <a:pt x="162788" y="1871535"/>
                  </a:lnTo>
                  <a:lnTo>
                    <a:pt x="156438" y="1897888"/>
                  </a:lnTo>
                  <a:lnTo>
                    <a:pt x="157314" y="1901393"/>
                  </a:lnTo>
                  <a:lnTo>
                    <a:pt x="157492" y="1908314"/>
                  </a:lnTo>
                  <a:lnTo>
                    <a:pt x="156972" y="1926399"/>
                  </a:lnTo>
                  <a:lnTo>
                    <a:pt x="156565" y="1930514"/>
                  </a:lnTo>
                  <a:lnTo>
                    <a:pt x="157035" y="1929726"/>
                  </a:lnTo>
                  <a:lnTo>
                    <a:pt x="158648" y="1931619"/>
                  </a:lnTo>
                  <a:lnTo>
                    <a:pt x="171945" y="1857133"/>
                  </a:lnTo>
                  <a:lnTo>
                    <a:pt x="174447" y="1844065"/>
                  </a:lnTo>
                  <a:close/>
                </a:path>
                <a:path w="383540" h="2555240">
                  <a:moveTo>
                    <a:pt x="183286" y="1999716"/>
                  </a:moveTo>
                  <a:lnTo>
                    <a:pt x="179819" y="2010930"/>
                  </a:lnTo>
                  <a:lnTo>
                    <a:pt x="175374" y="2011083"/>
                  </a:lnTo>
                  <a:lnTo>
                    <a:pt x="171894" y="2009254"/>
                  </a:lnTo>
                  <a:lnTo>
                    <a:pt x="169468" y="2000656"/>
                  </a:lnTo>
                  <a:lnTo>
                    <a:pt x="168351" y="1992630"/>
                  </a:lnTo>
                  <a:lnTo>
                    <a:pt x="168249" y="1985086"/>
                  </a:lnTo>
                  <a:lnTo>
                    <a:pt x="168910" y="1977898"/>
                  </a:lnTo>
                  <a:lnTo>
                    <a:pt x="170129" y="1970646"/>
                  </a:lnTo>
                  <a:lnTo>
                    <a:pt x="173228" y="1955330"/>
                  </a:lnTo>
                  <a:lnTo>
                    <a:pt x="174510" y="1947557"/>
                  </a:lnTo>
                  <a:lnTo>
                    <a:pt x="170954" y="1952167"/>
                  </a:lnTo>
                  <a:lnTo>
                    <a:pt x="168694" y="1950745"/>
                  </a:lnTo>
                  <a:lnTo>
                    <a:pt x="164846" y="1944827"/>
                  </a:lnTo>
                  <a:lnTo>
                    <a:pt x="163245" y="1940382"/>
                  </a:lnTo>
                  <a:lnTo>
                    <a:pt x="161467" y="1936534"/>
                  </a:lnTo>
                  <a:lnTo>
                    <a:pt x="161290" y="1935391"/>
                  </a:lnTo>
                  <a:lnTo>
                    <a:pt x="160743" y="1934476"/>
                  </a:lnTo>
                  <a:lnTo>
                    <a:pt x="160032" y="1933752"/>
                  </a:lnTo>
                  <a:lnTo>
                    <a:pt x="158648" y="1931619"/>
                  </a:lnTo>
                  <a:lnTo>
                    <a:pt x="158457" y="1932749"/>
                  </a:lnTo>
                  <a:lnTo>
                    <a:pt x="157149" y="1932165"/>
                  </a:lnTo>
                  <a:lnTo>
                    <a:pt x="153238" y="1931504"/>
                  </a:lnTo>
                  <a:lnTo>
                    <a:pt x="154419" y="1935149"/>
                  </a:lnTo>
                  <a:lnTo>
                    <a:pt x="152387" y="1936838"/>
                  </a:lnTo>
                  <a:lnTo>
                    <a:pt x="150380" y="1935949"/>
                  </a:lnTo>
                  <a:lnTo>
                    <a:pt x="148323" y="1935276"/>
                  </a:lnTo>
                  <a:lnTo>
                    <a:pt x="146227" y="1932076"/>
                  </a:lnTo>
                  <a:lnTo>
                    <a:pt x="146100" y="1932317"/>
                  </a:lnTo>
                  <a:lnTo>
                    <a:pt x="152006" y="1944052"/>
                  </a:lnTo>
                  <a:lnTo>
                    <a:pt x="153758" y="1951266"/>
                  </a:lnTo>
                  <a:lnTo>
                    <a:pt x="153454" y="1953907"/>
                  </a:lnTo>
                  <a:lnTo>
                    <a:pt x="151587" y="1959965"/>
                  </a:lnTo>
                  <a:lnTo>
                    <a:pt x="149618" y="1958098"/>
                  </a:lnTo>
                  <a:lnTo>
                    <a:pt x="150749" y="1970049"/>
                  </a:lnTo>
                  <a:lnTo>
                    <a:pt x="150583" y="1983409"/>
                  </a:lnTo>
                  <a:lnTo>
                    <a:pt x="150177" y="1986305"/>
                  </a:lnTo>
                  <a:lnTo>
                    <a:pt x="146926" y="1951202"/>
                  </a:lnTo>
                  <a:lnTo>
                    <a:pt x="147472" y="1958822"/>
                  </a:lnTo>
                  <a:lnTo>
                    <a:pt x="147955" y="1984781"/>
                  </a:lnTo>
                  <a:lnTo>
                    <a:pt x="148704" y="1996211"/>
                  </a:lnTo>
                  <a:lnTo>
                    <a:pt x="147955" y="2001456"/>
                  </a:lnTo>
                  <a:lnTo>
                    <a:pt x="145110" y="1993938"/>
                  </a:lnTo>
                  <a:lnTo>
                    <a:pt x="140779" y="1981568"/>
                  </a:lnTo>
                  <a:lnTo>
                    <a:pt x="140690" y="1973922"/>
                  </a:lnTo>
                  <a:lnTo>
                    <a:pt x="140868" y="1968830"/>
                  </a:lnTo>
                  <a:lnTo>
                    <a:pt x="140030" y="1975154"/>
                  </a:lnTo>
                  <a:lnTo>
                    <a:pt x="128892" y="1937791"/>
                  </a:lnTo>
                  <a:lnTo>
                    <a:pt x="105181" y="1807667"/>
                  </a:lnTo>
                  <a:lnTo>
                    <a:pt x="87795" y="1694510"/>
                  </a:lnTo>
                  <a:lnTo>
                    <a:pt x="75463" y="1599907"/>
                  </a:lnTo>
                  <a:lnTo>
                    <a:pt x="70891" y="1562023"/>
                  </a:lnTo>
                  <a:lnTo>
                    <a:pt x="61658" y="1473428"/>
                  </a:lnTo>
                  <a:lnTo>
                    <a:pt x="57111" y="1422742"/>
                  </a:lnTo>
                  <a:lnTo>
                    <a:pt x="53174" y="1371993"/>
                  </a:lnTo>
                  <a:lnTo>
                    <a:pt x="49784" y="1321206"/>
                  </a:lnTo>
                  <a:lnTo>
                    <a:pt x="46812" y="1270393"/>
                  </a:lnTo>
                  <a:lnTo>
                    <a:pt x="44183" y="1219555"/>
                  </a:lnTo>
                  <a:lnTo>
                    <a:pt x="44805" y="1284947"/>
                  </a:lnTo>
                  <a:lnTo>
                    <a:pt x="44831" y="1349324"/>
                  </a:lnTo>
                  <a:lnTo>
                    <a:pt x="46380" y="1394421"/>
                  </a:lnTo>
                  <a:lnTo>
                    <a:pt x="39560" y="1369834"/>
                  </a:lnTo>
                  <a:lnTo>
                    <a:pt x="38100" y="1378915"/>
                  </a:lnTo>
                  <a:lnTo>
                    <a:pt x="39585" y="1407579"/>
                  </a:lnTo>
                  <a:lnTo>
                    <a:pt x="41592" y="1441729"/>
                  </a:lnTo>
                  <a:lnTo>
                    <a:pt x="41694" y="1467307"/>
                  </a:lnTo>
                  <a:lnTo>
                    <a:pt x="28638" y="1398409"/>
                  </a:lnTo>
                  <a:lnTo>
                    <a:pt x="26517" y="1330147"/>
                  </a:lnTo>
                  <a:lnTo>
                    <a:pt x="24028" y="1328026"/>
                  </a:lnTo>
                  <a:lnTo>
                    <a:pt x="21831" y="1330629"/>
                  </a:lnTo>
                  <a:lnTo>
                    <a:pt x="19837" y="1336497"/>
                  </a:lnTo>
                  <a:lnTo>
                    <a:pt x="16065" y="1352257"/>
                  </a:lnTo>
                  <a:lnTo>
                    <a:pt x="14097" y="1359217"/>
                  </a:lnTo>
                  <a:lnTo>
                    <a:pt x="11836" y="1363649"/>
                  </a:lnTo>
                  <a:lnTo>
                    <a:pt x="9080" y="1364068"/>
                  </a:lnTo>
                  <a:lnTo>
                    <a:pt x="10198" y="1391729"/>
                  </a:lnTo>
                  <a:lnTo>
                    <a:pt x="14097" y="1439176"/>
                  </a:lnTo>
                  <a:lnTo>
                    <a:pt x="20066" y="1478622"/>
                  </a:lnTo>
                  <a:lnTo>
                    <a:pt x="39357" y="1562481"/>
                  </a:lnTo>
                  <a:lnTo>
                    <a:pt x="47383" y="1598269"/>
                  </a:lnTo>
                  <a:lnTo>
                    <a:pt x="54876" y="1640039"/>
                  </a:lnTo>
                  <a:lnTo>
                    <a:pt x="61125" y="1690941"/>
                  </a:lnTo>
                  <a:lnTo>
                    <a:pt x="56883" y="1688503"/>
                  </a:lnTo>
                  <a:lnTo>
                    <a:pt x="51739" y="1675879"/>
                  </a:lnTo>
                  <a:lnTo>
                    <a:pt x="49237" y="1676158"/>
                  </a:lnTo>
                  <a:lnTo>
                    <a:pt x="47904" y="1679143"/>
                  </a:lnTo>
                  <a:lnTo>
                    <a:pt x="48069" y="1689125"/>
                  </a:lnTo>
                  <a:lnTo>
                    <a:pt x="50215" y="1708264"/>
                  </a:lnTo>
                  <a:lnTo>
                    <a:pt x="54876" y="1738668"/>
                  </a:lnTo>
                  <a:lnTo>
                    <a:pt x="49479" y="1713941"/>
                  </a:lnTo>
                  <a:lnTo>
                    <a:pt x="58864" y="1764322"/>
                  </a:lnTo>
                  <a:lnTo>
                    <a:pt x="65405" y="1815033"/>
                  </a:lnTo>
                  <a:lnTo>
                    <a:pt x="68262" y="1855584"/>
                  </a:lnTo>
                  <a:lnTo>
                    <a:pt x="69037" y="1863979"/>
                  </a:lnTo>
                  <a:lnTo>
                    <a:pt x="81457" y="1913102"/>
                  </a:lnTo>
                  <a:lnTo>
                    <a:pt x="88138" y="1924862"/>
                  </a:lnTo>
                  <a:lnTo>
                    <a:pt x="77216" y="1926526"/>
                  </a:lnTo>
                  <a:lnTo>
                    <a:pt x="96824" y="1984590"/>
                  </a:lnTo>
                  <a:lnTo>
                    <a:pt x="107175" y="2020366"/>
                  </a:lnTo>
                  <a:lnTo>
                    <a:pt x="110134" y="2029828"/>
                  </a:lnTo>
                  <a:lnTo>
                    <a:pt x="108445" y="2032190"/>
                  </a:lnTo>
                  <a:lnTo>
                    <a:pt x="119189" y="2051989"/>
                  </a:lnTo>
                  <a:lnTo>
                    <a:pt x="123837" y="2061705"/>
                  </a:lnTo>
                  <a:lnTo>
                    <a:pt x="128168" y="2076742"/>
                  </a:lnTo>
                  <a:lnTo>
                    <a:pt x="129667" y="2083079"/>
                  </a:lnTo>
                  <a:lnTo>
                    <a:pt x="134454" y="2098459"/>
                  </a:lnTo>
                  <a:lnTo>
                    <a:pt x="137287" y="2106041"/>
                  </a:lnTo>
                  <a:lnTo>
                    <a:pt x="140728" y="2114346"/>
                  </a:lnTo>
                  <a:lnTo>
                    <a:pt x="144741" y="2123275"/>
                  </a:lnTo>
                  <a:lnTo>
                    <a:pt x="141300" y="2129574"/>
                  </a:lnTo>
                  <a:lnTo>
                    <a:pt x="136817" y="2133117"/>
                  </a:lnTo>
                  <a:lnTo>
                    <a:pt x="131648" y="2133777"/>
                  </a:lnTo>
                  <a:lnTo>
                    <a:pt x="134848" y="2148205"/>
                  </a:lnTo>
                  <a:lnTo>
                    <a:pt x="137744" y="2156041"/>
                  </a:lnTo>
                  <a:lnTo>
                    <a:pt x="140284" y="2158847"/>
                  </a:lnTo>
                  <a:lnTo>
                    <a:pt x="142443" y="2158212"/>
                  </a:lnTo>
                  <a:lnTo>
                    <a:pt x="145097" y="2156104"/>
                  </a:lnTo>
                  <a:lnTo>
                    <a:pt x="147142" y="2149398"/>
                  </a:lnTo>
                  <a:lnTo>
                    <a:pt x="150596" y="2161832"/>
                  </a:lnTo>
                  <a:lnTo>
                    <a:pt x="150876" y="2186673"/>
                  </a:lnTo>
                  <a:lnTo>
                    <a:pt x="149580" y="2197189"/>
                  </a:lnTo>
                  <a:lnTo>
                    <a:pt x="145542" y="2195487"/>
                  </a:lnTo>
                  <a:lnTo>
                    <a:pt x="149517" y="2199043"/>
                  </a:lnTo>
                  <a:lnTo>
                    <a:pt x="153162" y="2201621"/>
                  </a:lnTo>
                  <a:lnTo>
                    <a:pt x="158864" y="2204250"/>
                  </a:lnTo>
                  <a:lnTo>
                    <a:pt x="159118" y="2204885"/>
                  </a:lnTo>
                  <a:lnTo>
                    <a:pt x="162979" y="2127593"/>
                  </a:lnTo>
                  <a:lnTo>
                    <a:pt x="164185" y="2094674"/>
                  </a:lnTo>
                  <a:lnTo>
                    <a:pt x="163842" y="2079752"/>
                  </a:lnTo>
                  <a:lnTo>
                    <a:pt x="163233" y="2070582"/>
                  </a:lnTo>
                  <a:lnTo>
                    <a:pt x="162445" y="2065566"/>
                  </a:lnTo>
                  <a:lnTo>
                    <a:pt x="161556" y="2063140"/>
                  </a:lnTo>
                  <a:lnTo>
                    <a:pt x="160324" y="2061121"/>
                  </a:lnTo>
                  <a:lnTo>
                    <a:pt x="159029" y="2062556"/>
                  </a:lnTo>
                  <a:lnTo>
                    <a:pt x="157911" y="2055088"/>
                  </a:lnTo>
                  <a:lnTo>
                    <a:pt x="157467" y="2044331"/>
                  </a:lnTo>
                  <a:lnTo>
                    <a:pt x="157581" y="2036013"/>
                  </a:lnTo>
                  <a:lnTo>
                    <a:pt x="158178" y="2030006"/>
                  </a:lnTo>
                  <a:lnTo>
                    <a:pt x="159181" y="2026183"/>
                  </a:lnTo>
                  <a:lnTo>
                    <a:pt x="160743" y="2022640"/>
                  </a:lnTo>
                  <a:lnTo>
                    <a:pt x="163334" y="2023338"/>
                  </a:lnTo>
                  <a:lnTo>
                    <a:pt x="165392" y="2031517"/>
                  </a:lnTo>
                  <a:lnTo>
                    <a:pt x="165887" y="2037435"/>
                  </a:lnTo>
                  <a:lnTo>
                    <a:pt x="165823" y="2046744"/>
                  </a:lnTo>
                  <a:lnTo>
                    <a:pt x="166319" y="2063597"/>
                  </a:lnTo>
                  <a:lnTo>
                    <a:pt x="166852" y="2071255"/>
                  </a:lnTo>
                  <a:lnTo>
                    <a:pt x="168986" y="2071319"/>
                  </a:lnTo>
                  <a:lnTo>
                    <a:pt x="167805" y="2051596"/>
                  </a:lnTo>
                  <a:lnTo>
                    <a:pt x="166408" y="2033219"/>
                  </a:lnTo>
                  <a:lnTo>
                    <a:pt x="164807" y="2016175"/>
                  </a:lnTo>
                  <a:lnTo>
                    <a:pt x="162991" y="2000465"/>
                  </a:lnTo>
                  <a:lnTo>
                    <a:pt x="165671" y="2000529"/>
                  </a:lnTo>
                  <a:lnTo>
                    <a:pt x="172643" y="2041512"/>
                  </a:lnTo>
                  <a:lnTo>
                    <a:pt x="172847" y="2063394"/>
                  </a:lnTo>
                  <a:lnTo>
                    <a:pt x="172415" y="2087397"/>
                  </a:lnTo>
                  <a:lnTo>
                    <a:pt x="171069" y="2130590"/>
                  </a:lnTo>
                  <a:lnTo>
                    <a:pt x="173964" y="2114105"/>
                  </a:lnTo>
                  <a:lnTo>
                    <a:pt x="175945" y="2097189"/>
                  </a:lnTo>
                  <a:lnTo>
                    <a:pt x="177241" y="2080247"/>
                  </a:lnTo>
                  <a:lnTo>
                    <a:pt x="179616" y="2031784"/>
                  </a:lnTo>
                  <a:lnTo>
                    <a:pt x="181025" y="2015972"/>
                  </a:lnTo>
                  <a:lnTo>
                    <a:pt x="183286" y="1999716"/>
                  </a:lnTo>
                  <a:close/>
                </a:path>
                <a:path w="383540" h="2555240">
                  <a:moveTo>
                    <a:pt x="186448" y="1983371"/>
                  </a:moveTo>
                  <a:lnTo>
                    <a:pt x="185102" y="1989289"/>
                  </a:lnTo>
                  <a:lnTo>
                    <a:pt x="184150" y="1994547"/>
                  </a:lnTo>
                  <a:lnTo>
                    <a:pt x="183286" y="1999703"/>
                  </a:lnTo>
                  <a:lnTo>
                    <a:pt x="184556" y="1995728"/>
                  </a:lnTo>
                  <a:lnTo>
                    <a:pt x="185699" y="1990369"/>
                  </a:lnTo>
                  <a:lnTo>
                    <a:pt x="186448" y="1983371"/>
                  </a:lnTo>
                  <a:close/>
                </a:path>
                <a:path w="383540" h="2555240">
                  <a:moveTo>
                    <a:pt x="213550" y="1704733"/>
                  </a:moveTo>
                  <a:lnTo>
                    <a:pt x="206794" y="1720113"/>
                  </a:lnTo>
                  <a:lnTo>
                    <a:pt x="207225" y="1702320"/>
                  </a:lnTo>
                  <a:lnTo>
                    <a:pt x="210197" y="1672844"/>
                  </a:lnTo>
                  <a:lnTo>
                    <a:pt x="211035" y="1653184"/>
                  </a:lnTo>
                  <a:lnTo>
                    <a:pt x="174447" y="1844065"/>
                  </a:lnTo>
                  <a:lnTo>
                    <a:pt x="178803" y="1844001"/>
                  </a:lnTo>
                  <a:lnTo>
                    <a:pt x="179832" y="1863750"/>
                  </a:lnTo>
                  <a:lnTo>
                    <a:pt x="184404" y="1860613"/>
                  </a:lnTo>
                  <a:lnTo>
                    <a:pt x="213550" y="1704733"/>
                  </a:lnTo>
                  <a:close/>
                </a:path>
                <a:path w="383540" h="2555240">
                  <a:moveTo>
                    <a:pt x="284518" y="2385542"/>
                  </a:moveTo>
                  <a:lnTo>
                    <a:pt x="277418" y="2429294"/>
                  </a:lnTo>
                  <a:lnTo>
                    <a:pt x="267042" y="2489250"/>
                  </a:lnTo>
                  <a:lnTo>
                    <a:pt x="262801" y="2517521"/>
                  </a:lnTo>
                  <a:lnTo>
                    <a:pt x="257543" y="2554617"/>
                  </a:lnTo>
                  <a:lnTo>
                    <a:pt x="259156" y="2554617"/>
                  </a:lnTo>
                  <a:lnTo>
                    <a:pt x="269062" y="2503779"/>
                  </a:lnTo>
                  <a:lnTo>
                    <a:pt x="276783" y="2449258"/>
                  </a:lnTo>
                  <a:lnTo>
                    <a:pt x="284518" y="2385542"/>
                  </a:lnTo>
                  <a:close/>
                </a:path>
                <a:path w="383540" h="2555240">
                  <a:moveTo>
                    <a:pt x="383324" y="1918830"/>
                  </a:moveTo>
                  <a:lnTo>
                    <a:pt x="377710" y="1952307"/>
                  </a:lnTo>
                  <a:lnTo>
                    <a:pt x="374230" y="1981060"/>
                  </a:lnTo>
                  <a:lnTo>
                    <a:pt x="369544" y="2016480"/>
                  </a:lnTo>
                  <a:lnTo>
                    <a:pt x="377596" y="1961108"/>
                  </a:lnTo>
                  <a:lnTo>
                    <a:pt x="383324" y="1918830"/>
                  </a:lnTo>
                  <a:close/>
                </a:path>
              </a:pathLst>
            </a:custGeom>
            <a:solidFill>
              <a:srgbClr val="00A2E9"/>
            </a:solidFill>
          </p:spPr>
          <p:txBody>
            <a:bodyPr wrap="square" lIns="0" tIns="0" rIns="0" bIns="0" rtlCol="0"/>
            <a:lstStyle/>
            <a:p>
              <a:endParaRPr/>
            </a:p>
          </p:txBody>
        </p:sp>
        <p:pic>
          <p:nvPicPr>
            <p:cNvPr id="154" name="object 61">
              <a:extLst>
                <a:ext uri="{FF2B5EF4-FFF2-40B4-BE49-F238E27FC236}">
                  <a16:creationId xmlns:a16="http://schemas.microsoft.com/office/drawing/2014/main" id="{ADC0C23F-4294-860D-FE1B-384A3AB3DC6C}"/>
                </a:ext>
              </a:extLst>
            </p:cNvPr>
            <p:cNvPicPr/>
            <p:nvPr/>
          </p:nvPicPr>
          <p:blipFill>
            <a:blip r:embed="rId20" cstate="print"/>
            <a:stretch>
              <a:fillRect/>
            </a:stretch>
          </p:blipFill>
          <p:spPr>
            <a:xfrm>
              <a:off x="16201825" y="7611578"/>
              <a:ext cx="158442" cy="309303"/>
            </a:xfrm>
            <a:prstGeom prst="rect">
              <a:avLst/>
            </a:prstGeom>
          </p:spPr>
        </p:pic>
        <p:pic>
          <p:nvPicPr>
            <p:cNvPr id="155" name="object 62">
              <a:extLst>
                <a:ext uri="{FF2B5EF4-FFF2-40B4-BE49-F238E27FC236}">
                  <a16:creationId xmlns:a16="http://schemas.microsoft.com/office/drawing/2014/main" id="{C048C28C-2404-7A51-0B8B-4CA92487F0FD}"/>
                </a:ext>
              </a:extLst>
            </p:cNvPr>
            <p:cNvPicPr/>
            <p:nvPr/>
          </p:nvPicPr>
          <p:blipFill>
            <a:blip r:embed="rId21" cstate="print"/>
            <a:stretch>
              <a:fillRect/>
            </a:stretch>
          </p:blipFill>
          <p:spPr>
            <a:xfrm>
              <a:off x="15958213" y="8235238"/>
              <a:ext cx="126424" cy="379618"/>
            </a:xfrm>
            <a:prstGeom prst="rect">
              <a:avLst/>
            </a:prstGeom>
          </p:spPr>
        </p:pic>
        <p:sp>
          <p:nvSpPr>
            <p:cNvPr id="156" name="object 63">
              <a:extLst>
                <a:ext uri="{FF2B5EF4-FFF2-40B4-BE49-F238E27FC236}">
                  <a16:creationId xmlns:a16="http://schemas.microsoft.com/office/drawing/2014/main" id="{1E9496E6-D92C-8F94-D2F7-8DE4E8505382}"/>
                </a:ext>
              </a:extLst>
            </p:cNvPr>
            <p:cNvSpPr/>
            <p:nvPr/>
          </p:nvSpPr>
          <p:spPr>
            <a:xfrm>
              <a:off x="15562453" y="6410356"/>
              <a:ext cx="2630170" cy="4503420"/>
            </a:xfrm>
            <a:custGeom>
              <a:avLst/>
              <a:gdLst/>
              <a:ahLst/>
              <a:cxnLst/>
              <a:rect l="l" t="t" r="r" b="b"/>
              <a:pathLst>
                <a:path w="2630169" h="4503420">
                  <a:moveTo>
                    <a:pt x="61150" y="4369689"/>
                  </a:moveTo>
                  <a:lnTo>
                    <a:pt x="59423" y="4357687"/>
                  </a:lnTo>
                  <a:lnTo>
                    <a:pt x="56070" y="4342155"/>
                  </a:lnTo>
                  <a:lnTo>
                    <a:pt x="40728" y="4281576"/>
                  </a:lnTo>
                  <a:lnTo>
                    <a:pt x="37985" y="4268444"/>
                  </a:lnTo>
                  <a:lnTo>
                    <a:pt x="46418" y="4317327"/>
                  </a:lnTo>
                  <a:lnTo>
                    <a:pt x="56896" y="4361535"/>
                  </a:lnTo>
                  <a:lnTo>
                    <a:pt x="60858" y="4377525"/>
                  </a:lnTo>
                  <a:lnTo>
                    <a:pt x="61150" y="4369689"/>
                  </a:lnTo>
                  <a:close/>
                </a:path>
                <a:path w="2630169" h="4503420">
                  <a:moveTo>
                    <a:pt x="102146" y="3373221"/>
                  </a:moveTo>
                  <a:lnTo>
                    <a:pt x="101193" y="3347732"/>
                  </a:lnTo>
                  <a:lnTo>
                    <a:pt x="100876" y="3334994"/>
                  </a:lnTo>
                  <a:lnTo>
                    <a:pt x="100711" y="3322243"/>
                  </a:lnTo>
                  <a:lnTo>
                    <a:pt x="100469" y="3332429"/>
                  </a:lnTo>
                  <a:lnTo>
                    <a:pt x="100584" y="3344087"/>
                  </a:lnTo>
                  <a:lnTo>
                    <a:pt x="101130" y="3357575"/>
                  </a:lnTo>
                  <a:lnTo>
                    <a:pt x="102146" y="3373221"/>
                  </a:lnTo>
                  <a:close/>
                </a:path>
                <a:path w="2630169" h="4503420">
                  <a:moveTo>
                    <a:pt x="109143" y="3274441"/>
                  </a:moveTo>
                  <a:lnTo>
                    <a:pt x="108140" y="3268497"/>
                  </a:lnTo>
                  <a:lnTo>
                    <a:pt x="103911" y="3218319"/>
                  </a:lnTo>
                  <a:lnTo>
                    <a:pt x="102730" y="3208629"/>
                  </a:lnTo>
                  <a:lnTo>
                    <a:pt x="101282" y="3203879"/>
                  </a:lnTo>
                  <a:lnTo>
                    <a:pt x="99415" y="3205950"/>
                  </a:lnTo>
                  <a:lnTo>
                    <a:pt x="99415" y="3235033"/>
                  </a:lnTo>
                  <a:lnTo>
                    <a:pt x="100711" y="3322243"/>
                  </a:lnTo>
                  <a:lnTo>
                    <a:pt x="101866" y="3304819"/>
                  </a:lnTo>
                  <a:lnTo>
                    <a:pt x="103809" y="3292233"/>
                  </a:lnTo>
                  <a:lnTo>
                    <a:pt x="106311" y="3282708"/>
                  </a:lnTo>
                  <a:lnTo>
                    <a:pt x="109143" y="3274441"/>
                  </a:lnTo>
                  <a:close/>
                </a:path>
                <a:path w="2630169" h="4503420">
                  <a:moveTo>
                    <a:pt x="110998" y="3268954"/>
                  </a:moveTo>
                  <a:lnTo>
                    <a:pt x="109143" y="3274441"/>
                  </a:lnTo>
                  <a:lnTo>
                    <a:pt x="109728" y="3276092"/>
                  </a:lnTo>
                  <a:lnTo>
                    <a:pt x="110337" y="3275787"/>
                  </a:lnTo>
                  <a:lnTo>
                    <a:pt x="110998" y="3268954"/>
                  </a:lnTo>
                  <a:close/>
                </a:path>
                <a:path w="2630169" h="4503420">
                  <a:moveTo>
                    <a:pt x="147739" y="4439082"/>
                  </a:moveTo>
                  <a:lnTo>
                    <a:pt x="133223" y="4374896"/>
                  </a:lnTo>
                  <a:lnTo>
                    <a:pt x="117322" y="4298480"/>
                  </a:lnTo>
                  <a:lnTo>
                    <a:pt x="96621" y="4173639"/>
                  </a:lnTo>
                  <a:lnTo>
                    <a:pt x="91795" y="4140720"/>
                  </a:lnTo>
                  <a:lnTo>
                    <a:pt x="71640" y="4011942"/>
                  </a:lnTo>
                  <a:lnTo>
                    <a:pt x="60896" y="3953586"/>
                  </a:lnTo>
                  <a:lnTo>
                    <a:pt x="40487" y="3891305"/>
                  </a:lnTo>
                  <a:lnTo>
                    <a:pt x="27076" y="3885857"/>
                  </a:lnTo>
                  <a:lnTo>
                    <a:pt x="14008" y="3894759"/>
                  </a:lnTo>
                  <a:lnTo>
                    <a:pt x="0" y="3902202"/>
                  </a:lnTo>
                  <a:lnTo>
                    <a:pt x="5359" y="3982339"/>
                  </a:lnTo>
                  <a:lnTo>
                    <a:pt x="13843" y="4044086"/>
                  </a:lnTo>
                  <a:lnTo>
                    <a:pt x="23901" y="4095839"/>
                  </a:lnTo>
                  <a:lnTo>
                    <a:pt x="33832" y="4119270"/>
                  </a:lnTo>
                  <a:lnTo>
                    <a:pt x="33362" y="4099826"/>
                  </a:lnTo>
                  <a:lnTo>
                    <a:pt x="34785" y="4094962"/>
                  </a:lnTo>
                  <a:lnTo>
                    <a:pt x="37503" y="4100461"/>
                  </a:lnTo>
                  <a:lnTo>
                    <a:pt x="40894" y="4112069"/>
                  </a:lnTo>
                  <a:lnTo>
                    <a:pt x="47396" y="4136745"/>
                  </a:lnTo>
                  <a:lnTo>
                    <a:pt x="49288" y="4141343"/>
                  </a:lnTo>
                  <a:lnTo>
                    <a:pt x="49491" y="4135120"/>
                  </a:lnTo>
                  <a:lnTo>
                    <a:pt x="47409" y="4113860"/>
                  </a:lnTo>
                  <a:lnTo>
                    <a:pt x="42443" y="4073334"/>
                  </a:lnTo>
                  <a:lnTo>
                    <a:pt x="45326" y="4071531"/>
                  </a:lnTo>
                  <a:lnTo>
                    <a:pt x="59715" y="4108627"/>
                  </a:lnTo>
                  <a:lnTo>
                    <a:pt x="72885" y="4172026"/>
                  </a:lnTo>
                  <a:lnTo>
                    <a:pt x="79476" y="4216603"/>
                  </a:lnTo>
                  <a:lnTo>
                    <a:pt x="76212" y="4211929"/>
                  </a:lnTo>
                  <a:lnTo>
                    <a:pt x="72948" y="4203179"/>
                  </a:lnTo>
                  <a:lnTo>
                    <a:pt x="69888" y="4192574"/>
                  </a:lnTo>
                  <a:lnTo>
                    <a:pt x="65100" y="4174706"/>
                  </a:lnTo>
                  <a:lnTo>
                    <a:pt x="63436" y="4171924"/>
                  </a:lnTo>
                  <a:lnTo>
                    <a:pt x="62344" y="4176230"/>
                  </a:lnTo>
                  <a:lnTo>
                    <a:pt x="61937" y="4189857"/>
                  </a:lnTo>
                  <a:lnTo>
                    <a:pt x="72123" y="4222839"/>
                  </a:lnTo>
                  <a:lnTo>
                    <a:pt x="77533" y="4243286"/>
                  </a:lnTo>
                  <a:lnTo>
                    <a:pt x="81076" y="4250156"/>
                  </a:lnTo>
                  <a:lnTo>
                    <a:pt x="85661" y="4242422"/>
                  </a:lnTo>
                  <a:lnTo>
                    <a:pt x="93624" y="4272026"/>
                  </a:lnTo>
                  <a:lnTo>
                    <a:pt x="108470" y="4320616"/>
                  </a:lnTo>
                  <a:lnTo>
                    <a:pt x="116433" y="4344682"/>
                  </a:lnTo>
                  <a:lnTo>
                    <a:pt x="131318" y="4387862"/>
                  </a:lnTo>
                  <a:lnTo>
                    <a:pt x="139128" y="4411396"/>
                  </a:lnTo>
                  <a:lnTo>
                    <a:pt x="147739" y="4439082"/>
                  </a:lnTo>
                  <a:close/>
                </a:path>
                <a:path w="2630169" h="4503420">
                  <a:moveTo>
                    <a:pt x="167335" y="4503051"/>
                  </a:moveTo>
                  <a:lnTo>
                    <a:pt x="156184" y="4467593"/>
                  </a:lnTo>
                  <a:lnTo>
                    <a:pt x="147739" y="4439082"/>
                  </a:lnTo>
                  <a:lnTo>
                    <a:pt x="152679" y="4458944"/>
                  </a:lnTo>
                  <a:lnTo>
                    <a:pt x="157797" y="4476521"/>
                  </a:lnTo>
                  <a:lnTo>
                    <a:pt x="162788" y="4491367"/>
                  </a:lnTo>
                  <a:lnTo>
                    <a:pt x="167335" y="4503051"/>
                  </a:lnTo>
                  <a:close/>
                </a:path>
                <a:path w="2630169" h="4503420">
                  <a:moveTo>
                    <a:pt x="617651" y="1595094"/>
                  </a:moveTo>
                  <a:lnTo>
                    <a:pt x="602881" y="1626946"/>
                  </a:lnTo>
                  <a:lnTo>
                    <a:pt x="595160" y="1644586"/>
                  </a:lnTo>
                  <a:lnTo>
                    <a:pt x="588378" y="1662176"/>
                  </a:lnTo>
                  <a:lnTo>
                    <a:pt x="593661" y="1656511"/>
                  </a:lnTo>
                  <a:lnTo>
                    <a:pt x="601560" y="1638833"/>
                  </a:lnTo>
                  <a:lnTo>
                    <a:pt x="610196" y="1616049"/>
                  </a:lnTo>
                  <a:lnTo>
                    <a:pt x="617651" y="1595094"/>
                  </a:lnTo>
                  <a:close/>
                </a:path>
                <a:path w="2630169" h="4503420">
                  <a:moveTo>
                    <a:pt x="1799297" y="278828"/>
                  </a:moveTo>
                  <a:lnTo>
                    <a:pt x="1789303" y="281165"/>
                  </a:lnTo>
                  <a:lnTo>
                    <a:pt x="1780311" y="283540"/>
                  </a:lnTo>
                  <a:lnTo>
                    <a:pt x="1770646" y="286651"/>
                  </a:lnTo>
                  <a:lnTo>
                    <a:pt x="1758683" y="291236"/>
                  </a:lnTo>
                  <a:lnTo>
                    <a:pt x="1768817" y="288048"/>
                  </a:lnTo>
                  <a:lnTo>
                    <a:pt x="1799297" y="278828"/>
                  </a:lnTo>
                  <a:close/>
                </a:path>
                <a:path w="2630169" h="4503420">
                  <a:moveTo>
                    <a:pt x="2403729" y="4762"/>
                  </a:moveTo>
                  <a:lnTo>
                    <a:pt x="2399106" y="5549"/>
                  </a:lnTo>
                  <a:lnTo>
                    <a:pt x="2395918" y="6565"/>
                  </a:lnTo>
                  <a:lnTo>
                    <a:pt x="2395753" y="6692"/>
                  </a:lnTo>
                  <a:lnTo>
                    <a:pt x="2399106" y="5702"/>
                  </a:lnTo>
                  <a:lnTo>
                    <a:pt x="2403729" y="4762"/>
                  </a:lnTo>
                  <a:close/>
                </a:path>
                <a:path w="2630169" h="4503420">
                  <a:moveTo>
                    <a:pt x="2630119" y="7518"/>
                  </a:moveTo>
                  <a:lnTo>
                    <a:pt x="2573832" y="3035"/>
                  </a:lnTo>
                  <a:lnTo>
                    <a:pt x="2507196" y="228"/>
                  </a:lnTo>
                  <a:lnTo>
                    <a:pt x="2474734" y="0"/>
                  </a:lnTo>
                  <a:lnTo>
                    <a:pt x="2445410" y="774"/>
                  </a:lnTo>
                  <a:lnTo>
                    <a:pt x="2421102" y="2425"/>
                  </a:lnTo>
                  <a:lnTo>
                    <a:pt x="2403729" y="4762"/>
                  </a:lnTo>
                  <a:lnTo>
                    <a:pt x="2418461" y="3390"/>
                  </a:lnTo>
                  <a:lnTo>
                    <a:pt x="2437917" y="2882"/>
                  </a:lnTo>
                  <a:lnTo>
                    <a:pt x="2460561" y="3035"/>
                  </a:lnTo>
                  <a:lnTo>
                    <a:pt x="2484894" y="3644"/>
                  </a:lnTo>
                  <a:lnTo>
                    <a:pt x="2532507" y="5295"/>
                  </a:lnTo>
                  <a:lnTo>
                    <a:pt x="2552827" y="5359"/>
                  </a:lnTo>
                  <a:lnTo>
                    <a:pt x="2568867" y="4318"/>
                  </a:lnTo>
                  <a:lnTo>
                    <a:pt x="2564244" y="6146"/>
                  </a:lnTo>
                  <a:lnTo>
                    <a:pt x="2597175" y="6553"/>
                  </a:lnTo>
                  <a:lnTo>
                    <a:pt x="2613647" y="6921"/>
                  </a:lnTo>
                  <a:lnTo>
                    <a:pt x="2630119" y="7518"/>
                  </a:lnTo>
                  <a:close/>
                </a:path>
              </a:pathLst>
            </a:custGeom>
            <a:solidFill>
              <a:srgbClr val="00A2E9"/>
            </a:solidFill>
          </p:spPr>
          <p:txBody>
            <a:bodyPr wrap="square" lIns="0" tIns="0" rIns="0" bIns="0" rtlCol="0"/>
            <a:lstStyle/>
            <a:p>
              <a:endParaRPr/>
            </a:p>
          </p:txBody>
        </p:sp>
        <p:sp>
          <p:nvSpPr>
            <p:cNvPr id="157" name="object 64">
              <a:extLst>
                <a:ext uri="{FF2B5EF4-FFF2-40B4-BE49-F238E27FC236}">
                  <a16:creationId xmlns:a16="http://schemas.microsoft.com/office/drawing/2014/main" id="{FF3D7AE0-E26F-5D18-3738-6DB59C3AAB90}"/>
                </a:ext>
              </a:extLst>
            </p:cNvPr>
            <p:cNvSpPr/>
            <p:nvPr/>
          </p:nvSpPr>
          <p:spPr>
            <a:xfrm>
              <a:off x="9633217" y="259670"/>
              <a:ext cx="7434580" cy="10757535"/>
            </a:xfrm>
            <a:custGeom>
              <a:avLst/>
              <a:gdLst/>
              <a:ahLst/>
              <a:cxnLst/>
              <a:rect l="l" t="t" r="r" b="b"/>
              <a:pathLst>
                <a:path w="7434580" h="10757535">
                  <a:moveTo>
                    <a:pt x="7434021" y="1892300"/>
                  </a:moveTo>
                  <a:lnTo>
                    <a:pt x="7434008" y="1841500"/>
                  </a:lnTo>
                  <a:lnTo>
                    <a:pt x="7432561" y="1790700"/>
                  </a:lnTo>
                  <a:lnTo>
                    <a:pt x="7429640" y="1739900"/>
                  </a:lnTo>
                  <a:lnTo>
                    <a:pt x="7425233" y="1701800"/>
                  </a:lnTo>
                  <a:lnTo>
                    <a:pt x="7419289" y="1651000"/>
                  </a:lnTo>
                  <a:lnTo>
                    <a:pt x="7411783" y="1600200"/>
                  </a:lnTo>
                  <a:lnTo>
                    <a:pt x="7402677" y="1549400"/>
                  </a:lnTo>
                  <a:lnTo>
                    <a:pt x="7391374" y="1498600"/>
                  </a:lnTo>
                  <a:lnTo>
                    <a:pt x="7377862" y="1447800"/>
                  </a:lnTo>
                  <a:lnTo>
                    <a:pt x="7362279" y="1397000"/>
                  </a:lnTo>
                  <a:lnTo>
                    <a:pt x="7344778" y="1346200"/>
                  </a:lnTo>
                  <a:lnTo>
                    <a:pt x="7325538" y="1295400"/>
                  </a:lnTo>
                  <a:lnTo>
                    <a:pt x="7304684" y="1244600"/>
                  </a:lnTo>
                  <a:lnTo>
                    <a:pt x="7282383" y="1193800"/>
                  </a:lnTo>
                  <a:lnTo>
                    <a:pt x="7258786" y="1155700"/>
                  </a:lnTo>
                  <a:lnTo>
                    <a:pt x="7234060" y="1104900"/>
                  </a:lnTo>
                  <a:lnTo>
                    <a:pt x="7208342" y="1054100"/>
                  </a:lnTo>
                  <a:lnTo>
                    <a:pt x="7181088" y="1016000"/>
                  </a:lnTo>
                  <a:lnTo>
                    <a:pt x="7153084" y="965200"/>
                  </a:lnTo>
                  <a:lnTo>
                    <a:pt x="7124420" y="927100"/>
                  </a:lnTo>
                  <a:lnTo>
                    <a:pt x="7095147" y="876300"/>
                  </a:lnTo>
                  <a:lnTo>
                    <a:pt x="7094271" y="875182"/>
                  </a:lnTo>
                  <a:lnTo>
                    <a:pt x="7094271" y="1587500"/>
                  </a:lnTo>
                  <a:lnTo>
                    <a:pt x="7094004" y="1625600"/>
                  </a:lnTo>
                  <a:lnTo>
                    <a:pt x="7092734" y="1663700"/>
                  </a:lnTo>
                  <a:lnTo>
                    <a:pt x="7090613" y="1701800"/>
                  </a:lnTo>
                  <a:lnTo>
                    <a:pt x="7085711" y="1752600"/>
                  </a:lnTo>
                  <a:lnTo>
                    <a:pt x="7078662" y="1803400"/>
                  </a:lnTo>
                  <a:lnTo>
                    <a:pt x="7069531" y="1854200"/>
                  </a:lnTo>
                  <a:lnTo>
                    <a:pt x="7058393" y="1905000"/>
                  </a:lnTo>
                  <a:lnTo>
                    <a:pt x="7045312" y="1943100"/>
                  </a:lnTo>
                  <a:lnTo>
                    <a:pt x="7030390" y="1993900"/>
                  </a:lnTo>
                  <a:lnTo>
                    <a:pt x="7013664" y="2044700"/>
                  </a:lnTo>
                  <a:lnTo>
                    <a:pt x="6995211" y="2082800"/>
                  </a:lnTo>
                  <a:lnTo>
                    <a:pt x="6975119" y="2133600"/>
                  </a:lnTo>
                  <a:lnTo>
                    <a:pt x="6953440" y="2184400"/>
                  </a:lnTo>
                  <a:lnTo>
                    <a:pt x="6930263" y="2222500"/>
                  </a:lnTo>
                  <a:lnTo>
                    <a:pt x="6905650" y="2260600"/>
                  </a:lnTo>
                  <a:lnTo>
                    <a:pt x="6879679" y="2311400"/>
                  </a:lnTo>
                  <a:lnTo>
                    <a:pt x="6852412" y="2349500"/>
                  </a:lnTo>
                  <a:lnTo>
                    <a:pt x="6823913" y="2387600"/>
                  </a:lnTo>
                  <a:lnTo>
                    <a:pt x="6794271" y="2438400"/>
                  </a:lnTo>
                  <a:lnTo>
                    <a:pt x="6763563" y="2476500"/>
                  </a:lnTo>
                  <a:lnTo>
                    <a:pt x="6731838" y="2514600"/>
                  </a:lnTo>
                  <a:lnTo>
                    <a:pt x="6699174" y="2552700"/>
                  </a:lnTo>
                  <a:lnTo>
                    <a:pt x="6665646" y="2590800"/>
                  </a:lnTo>
                  <a:lnTo>
                    <a:pt x="6631330" y="2628900"/>
                  </a:lnTo>
                  <a:lnTo>
                    <a:pt x="6596291" y="2654300"/>
                  </a:lnTo>
                  <a:lnTo>
                    <a:pt x="6563004" y="2692400"/>
                  </a:lnTo>
                  <a:lnTo>
                    <a:pt x="6528689" y="2717800"/>
                  </a:lnTo>
                  <a:lnTo>
                    <a:pt x="6493383" y="2755900"/>
                  </a:lnTo>
                  <a:lnTo>
                    <a:pt x="6457137" y="2781300"/>
                  </a:lnTo>
                  <a:lnTo>
                    <a:pt x="6419977" y="2819400"/>
                  </a:lnTo>
                  <a:lnTo>
                    <a:pt x="6381940" y="2844800"/>
                  </a:lnTo>
                  <a:lnTo>
                    <a:pt x="6343078" y="2882900"/>
                  </a:lnTo>
                  <a:lnTo>
                    <a:pt x="6303403" y="2908300"/>
                  </a:lnTo>
                  <a:lnTo>
                    <a:pt x="6262954" y="2933700"/>
                  </a:lnTo>
                  <a:lnTo>
                    <a:pt x="6221793" y="2971800"/>
                  </a:lnTo>
                  <a:lnTo>
                    <a:pt x="6179934" y="2997200"/>
                  </a:lnTo>
                  <a:lnTo>
                    <a:pt x="6094298" y="3048000"/>
                  </a:lnTo>
                  <a:lnTo>
                    <a:pt x="6050597" y="3086100"/>
                  </a:lnTo>
                  <a:lnTo>
                    <a:pt x="6006350" y="3111500"/>
                  </a:lnTo>
                  <a:lnTo>
                    <a:pt x="5870740" y="3187700"/>
                  </a:lnTo>
                  <a:lnTo>
                    <a:pt x="5684596" y="3289300"/>
                  </a:lnTo>
                  <a:lnTo>
                    <a:pt x="5637352" y="3302000"/>
                  </a:lnTo>
                  <a:lnTo>
                    <a:pt x="5494515" y="3378200"/>
                  </a:lnTo>
                  <a:lnTo>
                    <a:pt x="5446674" y="3390900"/>
                  </a:lnTo>
                  <a:lnTo>
                    <a:pt x="5398757" y="3416300"/>
                  </a:lnTo>
                  <a:lnTo>
                    <a:pt x="5350827" y="3429000"/>
                  </a:lnTo>
                  <a:lnTo>
                    <a:pt x="5302910" y="3454400"/>
                  </a:lnTo>
                  <a:lnTo>
                    <a:pt x="5159603" y="3492500"/>
                  </a:lnTo>
                  <a:lnTo>
                    <a:pt x="5112118" y="3517900"/>
                  </a:lnTo>
                  <a:lnTo>
                    <a:pt x="5017782" y="3543300"/>
                  </a:lnTo>
                  <a:lnTo>
                    <a:pt x="5007064" y="3492500"/>
                  </a:lnTo>
                  <a:lnTo>
                    <a:pt x="4997158" y="3441700"/>
                  </a:lnTo>
                  <a:lnTo>
                    <a:pt x="4988052" y="3390900"/>
                  </a:lnTo>
                  <a:lnTo>
                    <a:pt x="4979733" y="3340100"/>
                  </a:lnTo>
                  <a:lnTo>
                    <a:pt x="4972177" y="3289300"/>
                  </a:lnTo>
                  <a:lnTo>
                    <a:pt x="4965382" y="3251200"/>
                  </a:lnTo>
                  <a:lnTo>
                    <a:pt x="4959324" y="3200400"/>
                  </a:lnTo>
                  <a:lnTo>
                    <a:pt x="4954003" y="3149600"/>
                  </a:lnTo>
                  <a:lnTo>
                    <a:pt x="4949393" y="3098800"/>
                  </a:lnTo>
                  <a:lnTo>
                    <a:pt x="4945494" y="3048000"/>
                  </a:lnTo>
                  <a:lnTo>
                    <a:pt x="4942281" y="2997200"/>
                  </a:lnTo>
                  <a:lnTo>
                    <a:pt x="4939741" y="2946400"/>
                  </a:lnTo>
                  <a:lnTo>
                    <a:pt x="4937874" y="2895600"/>
                  </a:lnTo>
                  <a:lnTo>
                    <a:pt x="4936642" y="2844800"/>
                  </a:lnTo>
                  <a:lnTo>
                    <a:pt x="4936058" y="2794000"/>
                  </a:lnTo>
                  <a:lnTo>
                    <a:pt x="4936083" y="2743200"/>
                  </a:lnTo>
                  <a:lnTo>
                    <a:pt x="4936731" y="2692400"/>
                  </a:lnTo>
                  <a:lnTo>
                    <a:pt x="4937963" y="2641600"/>
                  </a:lnTo>
                  <a:lnTo>
                    <a:pt x="4939779" y="2590800"/>
                  </a:lnTo>
                  <a:lnTo>
                    <a:pt x="4942167" y="2540000"/>
                  </a:lnTo>
                  <a:lnTo>
                    <a:pt x="4945113" y="2489200"/>
                  </a:lnTo>
                  <a:lnTo>
                    <a:pt x="4948593" y="2451100"/>
                  </a:lnTo>
                  <a:lnTo>
                    <a:pt x="4952606" y="2400300"/>
                  </a:lnTo>
                  <a:lnTo>
                    <a:pt x="4957127" y="2349500"/>
                  </a:lnTo>
                  <a:lnTo>
                    <a:pt x="4962156" y="2298700"/>
                  </a:lnTo>
                  <a:lnTo>
                    <a:pt x="4967668" y="2247900"/>
                  </a:lnTo>
                  <a:lnTo>
                    <a:pt x="4973650" y="2197100"/>
                  </a:lnTo>
                  <a:lnTo>
                    <a:pt x="4980102" y="2146300"/>
                  </a:lnTo>
                  <a:lnTo>
                    <a:pt x="4986998" y="2095500"/>
                  </a:lnTo>
                  <a:lnTo>
                    <a:pt x="4994326" y="2044700"/>
                  </a:lnTo>
                  <a:lnTo>
                    <a:pt x="5002073" y="1993900"/>
                  </a:lnTo>
                  <a:lnTo>
                    <a:pt x="5010645" y="1943100"/>
                  </a:lnTo>
                  <a:lnTo>
                    <a:pt x="5019675" y="1892300"/>
                  </a:lnTo>
                  <a:lnTo>
                    <a:pt x="5029187" y="1841500"/>
                  </a:lnTo>
                  <a:lnTo>
                    <a:pt x="5039220" y="1790700"/>
                  </a:lnTo>
                  <a:lnTo>
                    <a:pt x="5049761" y="1739900"/>
                  </a:lnTo>
                  <a:lnTo>
                    <a:pt x="5060861" y="1689100"/>
                  </a:lnTo>
                  <a:lnTo>
                    <a:pt x="5072519" y="1638300"/>
                  </a:lnTo>
                  <a:lnTo>
                    <a:pt x="5084750" y="1587500"/>
                  </a:lnTo>
                  <a:lnTo>
                    <a:pt x="5097602" y="1536700"/>
                  </a:lnTo>
                  <a:lnTo>
                    <a:pt x="5111064" y="1485900"/>
                  </a:lnTo>
                  <a:lnTo>
                    <a:pt x="5125161" y="1447800"/>
                  </a:lnTo>
                  <a:lnTo>
                    <a:pt x="5139931" y="1397000"/>
                  </a:lnTo>
                  <a:lnTo>
                    <a:pt x="5155374" y="1346200"/>
                  </a:lnTo>
                  <a:lnTo>
                    <a:pt x="5171529" y="1295400"/>
                  </a:lnTo>
                  <a:lnTo>
                    <a:pt x="5188382" y="1244600"/>
                  </a:lnTo>
                  <a:lnTo>
                    <a:pt x="5205996" y="1193800"/>
                  </a:lnTo>
                  <a:lnTo>
                    <a:pt x="5224348" y="1155700"/>
                  </a:lnTo>
                  <a:lnTo>
                    <a:pt x="5243487" y="1104900"/>
                  </a:lnTo>
                  <a:lnTo>
                    <a:pt x="5263426" y="1054100"/>
                  </a:lnTo>
                  <a:lnTo>
                    <a:pt x="5285270" y="1003300"/>
                  </a:lnTo>
                  <a:lnTo>
                    <a:pt x="5308028" y="965200"/>
                  </a:lnTo>
                  <a:lnTo>
                    <a:pt x="5331765" y="914400"/>
                  </a:lnTo>
                  <a:lnTo>
                    <a:pt x="5356517" y="863600"/>
                  </a:lnTo>
                  <a:lnTo>
                    <a:pt x="5382285" y="812800"/>
                  </a:lnTo>
                  <a:lnTo>
                    <a:pt x="5409146" y="774700"/>
                  </a:lnTo>
                  <a:lnTo>
                    <a:pt x="5437098" y="723900"/>
                  </a:lnTo>
                  <a:lnTo>
                    <a:pt x="5466207" y="685800"/>
                  </a:lnTo>
                  <a:lnTo>
                    <a:pt x="5496496" y="647700"/>
                  </a:lnTo>
                  <a:lnTo>
                    <a:pt x="5528005" y="596900"/>
                  </a:lnTo>
                  <a:lnTo>
                    <a:pt x="5560758" y="558800"/>
                  </a:lnTo>
                  <a:lnTo>
                    <a:pt x="5594794" y="520700"/>
                  </a:lnTo>
                  <a:lnTo>
                    <a:pt x="5629135" y="495300"/>
                  </a:lnTo>
                  <a:lnTo>
                    <a:pt x="5665013" y="457200"/>
                  </a:lnTo>
                  <a:lnTo>
                    <a:pt x="5702363" y="431800"/>
                  </a:lnTo>
                  <a:lnTo>
                    <a:pt x="5741174" y="393700"/>
                  </a:lnTo>
                  <a:lnTo>
                    <a:pt x="5781383" y="368300"/>
                  </a:lnTo>
                  <a:lnTo>
                    <a:pt x="5822962" y="342900"/>
                  </a:lnTo>
                  <a:lnTo>
                    <a:pt x="5910046" y="317500"/>
                  </a:lnTo>
                  <a:lnTo>
                    <a:pt x="6002109" y="292100"/>
                  </a:lnTo>
                  <a:lnTo>
                    <a:pt x="6145708" y="292100"/>
                  </a:lnTo>
                  <a:lnTo>
                    <a:pt x="6328664" y="342900"/>
                  </a:lnTo>
                  <a:lnTo>
                    <a:pt x="6372898" y="368300"/>
                  </a:lnTo>
                  <a:lnTo>
                    <a:pt x="6416370" y="381000"/>
                  </a:lnTo>
                  <a:lnTo>
                    <a:pt x="6459004" y="406400"/>
                  </a:lnTo>
                  <a:lnTo>
                    <a:pt x="6500749" y="431800"/>
                  </a:lnTo>
                  <a:lnTo>
                    <a:pt x="6541503" y="457200"/>
                  </a:lnTo>
                  <a:lnTo>
                    <a:pt x="6581203" y="482600"/>
                  </a:lnTo>
                  <a:lnTo>
                    <a:pt x="6619773" y="520700"/>
                  </a:lnTo>
                  <a:lnTo>
                    <a:pt x="6657149" y="546100"/>
                  </a:lnTo>
                  <a:lnTo>
                    <a:pt x="6693230" y="584200"/>
                  </a:lnTo>
                  <a:lnTo>
                    <a:pt x="6727965" y="609600"/>
                  </a:lnTo>
                  <a:lnTo>
                    <a:pt x="6761264" y="647700"/>
                  </a:lnTo>
                  <a:lnTo>
                    <a:pt x="6793065" y="685800"/>
                  </a:lnTo>
                  <a:lnTo>
                    <a:pt x="6824396" y="723900"/>
                  </a:lnTo>
                  <a:lnTo>
                    <a:pt x="6853733" y="762000"/>
                  </a:lnTo>
                  <a:lnTo>
                    <a:pt x="6881114" y="800100"/>
                  </a:lnTo>
                  <a:lnTo>
                    <a:pt x="6906577" y="838200"/>
                  </a:lnTo>
                  <a:lnTo>
                    <a:pt x="6930199" y="889000"/>
                  </a:lnTo>
                  <a:lnTo>
                    <a:pt x="6952005" y="927100"/>
                  </a:lnTo>
                  <a:lnTo>
                    <a:pt x="6972046" y="977900"/>
                  </a:lnTo>
                  <a:lnTo>
                    <a:pt x="6990385" y="1016000"/>
                  </a:lnTo>
                  <a:lnTo>
                    <a:pt x="7007072" y="1066800"/>
                  </a:lnTo>
                  <a:lnTo>
                    <a:pt x="7022135" y="1117600"/>
                  </a:lnTo>
                  <a:lnTo>
                    <a:pt x="7035647" y="1155700"/>
                  </a:lnTo>
                  <a:lnTo>
                    <a:pt x="7047636" y="1206500"/>
                  </a:lnTo>
                  <a:lnTo>
                    <a:pt x="7058177" y="1257300"/>
                  </a:lnTo>
                  <a:lnTo>
                    <a:pt x="7067283" y="1308100"/>
                  </a:lnTo>
                  <a:lnTo>
                    <a:pt x="7075043" y="1346200"/>
                  </a:lnTo>
                  <a:lnTo>
                    <a:pt x="7081469" y="1397000"/>
                  </a:lnTo>
                  <a:lnTo>
                    <a:pt x="7086638" y="1447800"/>
                  </a:lnTo>
                  <a:lnTo>
                    <a:pt x="7090588" y="1498600"/>
                  </a:lnTo>
                  <a:lnTo>
                    <a:pt x="7093369" y="1549400"/>
                  </a:lnTo>
                  <a:lnTo>
                    <a:pt x="7094271" y="1587500"/>
                  </a:lnTo>
                  <a:lnTo>
                    <a:pt x="7094271" y="875182"/>
                  </a:lnTo>
                  <a:lnTo>
                    <a:pt x="7065365" y="838200"/>
                  </a:lnTo>
                  <a:lnTo>
                    <a:pt x="7035152" y="787400"/>
                  </a:lnTo>
                  <a:lnTo>
                    <a:pt x="7004571" y="749300"/>
                  </a:lnTo>
                  <a:lnTo>
                    <a:pt x="6975830" y="711200"/>
                  </a:lnTo>
                  <a:lnTo>
                    <a:pt x="6946620" y="673100"/>
                  </a:lnTo>
                  <a:lnTo>
                    <a:pt x="6916902" y="635000"/>
                  </a:lnTo>
                  <a:lnTo>
                    <a:pt x="6886600" y="584200"/>
                  </a:lnTo>
                  <a:lnTo>
                    <a:pt x="6855701" y="546100"/>
                  </a:lnTo>
                  <a:lnTo>
                    <a:pt x="6824142" y="508000"/>
                  </a:lnTo>
                  <a:lnTo>
                    <a:pt x="6791896" y="469900"/>
                  </a:lnTo>
                  <a:lnTo>
                    <a:pt x="6758902" y="431800"/>
                  </a:lnTo>
                  <a:lnTo>
                    <a:pt x="6725120" y="393700"/>
                  </a:lnTo>
                  <a:lnTo>
                    <a:pt x="6690512" y="368300"/>
                  </a:lnTo>
                  <a:lnTo>
                    <a:pt x="6655028" y="330200"/>
                  </a:lnTo>
                  <a:lnTo>
                    <a:pt x="6618630" y="292100"/>
                  </a:lnTo>
                  <a:lnTo>
                    <a:pt x="6581267" y="266700"/>
                  </a:lnTo>
                  <a:lnTo>
                    <a:pt x="6542887" y="228600"/>
                  </a:lnTo>
                  <a:lnTo>
                    <a:pt x="6503467" y="203200"/>
                  </a:lnTo>
                  <a:lnTo>
                    <a:pt x="6462954" y="177800"/>
                  </a:lnTo>
                  <a:lnTo>
                    <a:pt x="6421298" y="152400"/>
                  </a:lnTo>
                  <a:lnTo>
                    <a:pt x="6378461" y="127000"/>
                  </a:lnTo>
                  <a:lnTo>
                    <a:pt x="6334392" y="101600"/>
                  </a:lnTo>
                  <a:lnTo>
                    <a:pt x="6289052" y="76200"/>
                  </a:lnTo>
                  <a:lnTo>
                    <a:pt x="6242393" y="63500"/>
                  </a:lnTo>
                  <a:lnTo>
                    <a:pt x="6194374" y="38100"/>
                  </a:lnTo>
                  <a:lnTo>
                    <a:pt x="6096762" y="12700"/>
                  </a:lnTo>
                  <a:lnTo>
                    <a:pt x="6048895" y="12700"/>
                  </a:lnTo>
                  <a:lnTo>
                    <a:pt x="6001359" y="0"/>
                  </a:lnTo>
                  <a:lnTo>
                    <a:pt x="5860923" y="0"/>
                  </a:lnTo>
                  <a:lnTo>
                    <a:pt x="5814885" y="12700"/>
                  </a:lnTo>
                  <a:lnTo>
                    <a:pt x="5769254" y="12700"/>
                  </a:lnTo>
                  <a:lnTo>
                    <a:pt x="5547944" y="76200"/>
                  </a:lnTo>
                  <a:lnTo>
                    <a:pt x="5462892" y="127000"/>
                  </a:lnTo>
                  <a:lnTo>
                    <a:pt x="5421173" y="139700"/>
                  </a:lnTo>
                  <a:lnTo>
                    <a:pt x="5339448" y="190500"/>
                  </a:lnTo>
                  <a:lnTo>
                    <a:pt x="5260098" y="241300"/>
                  </a:lnTo>
                  <a:lnTo>
                    <a:pt x="5221351" y="279400"/>
                  </a:lnTo>
                  <a:lnTo>
                    <a:pt x="5183263" y="304800"/>
                  </a:lnTo>
                  <a:lnTo>
                    <a:pt x="5145824" y="330200"/>
                  </a:lnTo>
                  <a:lnTo>
                    <a:pt x="5109057" y="368300"/>
                  </a:lnTo>
                  <a:lnTo>
                    <a:pt x="5072989" y="393700"/>
                  </a:lnTo>
                  <a:lnTo>
                    <a:pt x="5037633" y="431800"/>
                  </a:lnTo>
                  <a:lnTo>
                    <a:pt x="5003000" y="469900"/>
                  </a:lnTo>
                  <a:lnTo>
                    <a:pt x="4969103" y="495300"/>
                  </a:lnTo>
                  <a:lnTo>
                    <a:pt x="4935969" y="533400"/>
                  </a:lnTo>
                  <a:lnTo>
                    <a:pt x="4903609" y="571500"/>
                  </a:lnTo>
                  <a:lnTo>
                    <a:pt x="4872037" y="596900"/>
                  </a:lnTo>
                  <a:lnTo>
                    <a:pt x="4841278" y="635000"/>
                  </a:lnTo>
                  <a:lnTo>
                    <a:pt x="4811344" y="673100"/>
                  </a:lnTo>
                  <a:lnTo>
                    <a:pt x="4782236" y="711200"/>
                  </a:lnTo>
                  <a:lnTo>
                    <a:pt x="4753991" y="749300"/>
                  </a:lnTo>
                  <a:lnTo>
                    <a:pt x="4723574" y="787400"/>
                  </a:lnTo>
                  <a:lnTo>
                    <a:pt x="4693640" y="825500"/>
                  </a:lnTo>
                  <a:lnTo>
                    <a:pt x="4664214" y="863600"/>
                  </a:lnTo>
                  <a:lnTo>
                    <a:pt x="4635284" y="901700"/>
                  </a:lnTo>
                  <a:lnTo>
                    <a:pt x="4606874" y="952500"/>
                  </a:lnTo>
                  <a:lnTo>
                    <a:pt x="4578959" y="990600"/>
                  </a:lnTo>
                  <a:lnTo>
                    <a:pt x="4551565" y="1028700"/>
                  </a:lnTo>
                  <a:lnTo>
                    <a:pt x="4524692" y="1079500"/>
                  </a:lnTo>
                  <a:lnTo>
                    <a:pt x="4498327" y="1117600"/>
                  </a:lnTo>
                  <a:lnTo>
                    <a:pt x="4472495" y="1155700"/>
                  </a:lnTo>
                  <a:lnTo>
                    <a:pt x="4447171" y="1206500"/>
                  </a:lnTo>
                  <a:lnTo>
                    <a:pt x="4422394" y="1244600"/>
                  </a:lnTo>
                  <a:lnTo>
                    <a:pt x="4398137" y="1295400"/>
                  </a:lnTo>
                  <a:lnTo>
                    <a:pt x="4374413" y="1333500"/>
                  </a:lnTo>
                  <a:lnTo>
                    <a:pt x="4351236" y="1384300"/>
                  </a:lnTo>
                  <a:lnTo>
                    <a:pt x="4328592" y="1422400"/>
                  </a:lnTo>
                  <a:lnTo>
                    <a:pt x="4306481" y="1473200"/>
                  </a:lnTo>
                  <a:lnTo>
                    <a:pt x="4284929" y="1511300"/>
                  </a:lnTo>
                  <a:lnTo>
                    <a:pt x="4263923" y="1562100"/>
                  </a:lnTo>
                  <a:lnTo>
                    <a:pt x="4243463" y="1600200"/>
                  </a:lnTo>
                  <a:lnTo>
                    <a:pt x="4223563" y="1651000"/>
                  </a:lnTo>
                  <a:lnTo>
                    <a:pt x="4204220" y="1701800"/>
                  </a:lnTo>
                  <a:lnTo>
                    <a:pt x="4185437" y="1739900"/>
                  </a:lnTo>
                  <a:lnTo>
                    <a:pt x="4167225" y="1790700"/>
                  </a:lnTo>
                  <a:lnTo>
                    <a:pt x="4149560" y="1841500"/>
                  </a:lnTo>
                  <a:lnTo>
                    <a:pt x="4132478" y="1879600"/>
                  </a:lnTo>
                  <a:lnTo>
                    <a:pt x="4115968" y="1930400"/>
                  </a:lnTo>
                  <a:lnTo>
                    <a:pt x="4100030" y="1981200"/>
                  </a:lnTo>
                  <a:lnTo>
                    <a:pt x="4084675" y="2032000"/>
                  </a:lnTo>
                  <a:lnTo>
                    <a:pt x="4069892" y="2070100"/>
                  </a:lnTo>
                  <a:lnTo>
                    <a:pt x="4055707" y="2120900"/>
                  </a:lnTo>
                  <a:lnTo>
                    <a:pt x="4042105" y="2171700"/>
                  </a:lnTo>
                  <a:lnTo>
                    <a:pt x="4029087" y="2222500"/>
                  </a:lnTo>
                  <a:lnTo>
                    <a:pt x="4016667" y="2273300"/>
                  </a:lnTo>
                  <a:lnTo>
                    <a:pt x="4004843" y="2324100"/>
                  </a:lnTo>
                  <a:lnTo>
                    <a:pt x="3993616" y="2362200"/>
                  </a:lnTo>
                  <a:lnTo>
                    <a:pt x="3982986" y="2413000"/>
                  </a:lnTo>
                  <a:lnTo>
                    <a:pt x="3972966" y="2463800"/>
                  </a:lnTo>
                  <a:lnTo>
                    <a:pt x="3963555" y="2514600"/>
                  </a:lnTo>
                  <a:lnTo>
                    <a:pt x="3954754" y="2565400"/>
                  </a:lnTo>
                  <a:lnTo>
                    <a:pt x="3946563" y="2616200"/>
                  </a:lnTo>
                  <a:lnTo>
                    <a:pt x="3938994" y="2667000"/>
                  </a:lnTo>
                  <a:lnTo>
                    <a:pt x="3932047" y="2717800"/>
                  </a:lnTo>
                  <a:lnTo>
                    <a:pt x="3925722" y="2768600"/>
                  </a:lnTo>
                  <a:lnTo>
                    <a:pt x="3920020" y="2806700"/>
                  </a:lnTo>
                  <a:lnTo>
                    <a:pt x="3914940" y="2857500"/>
                  </a:lnTo>
                  <a:lnTo>
                    <a:pt x="3910507" y="2908300"/>
                  </a:lnTo>
                  <a:lnTo>
                    <a:pt x="3906697" y="2959100"/>
                  </a:lnTo>
                  <a:lnTo>
                    <a:pt x="3903522" y="3009900"/>
                  </a:lnTo>
                  <a:lnTo>
                    <a:pt x="3900995" y="3060700"/>
                  </a:lnTo>
                  <a:lnTo>
                    <a:pt x="3899116" y="3111500"/>
                  </a:lnTo>
                  <a:lnTo>
                    <a:pt x="3897884" y="3162300"/>
                  </a:lnTo>
                  <a:lnTo>
                    <a:pt x="3897439" y="3200400"/>
                  </a:lnTo>
                  <a:lnTo>
                    <a:pt x="3897350" y="3238500"/>
                  </a:lnTo>
                  <a:lnTo>
                    <a:pt x="3897426" y="3263900"/>
                  </a:lnTo>
                  <a:lnTo>
                    <a:pt x="3898366" y="3314700"/>
                  </a:lnTo>
                  <a:lnTo>
                    <a:pt x="3900119" y="3365500"/>
                  </a:lnTo>
                  <a:lnTo>
                    <a:pt x="3902672" y="3403600"/>
                  </a:lnTo>
                  <a:lnTo>
                    <a:pt x="3906024" y="3454400"/>
                  </a:lnTo>
                  <a:lnTo>
                    <a:pt x="3910177" y="3505200"/>
                  </a:lnTo>
                  <a:lnTo>
                    <a:pt x="3915118" y="3556000"/>
                  </a:lnTo>
                  <a:lnTo>
                    <a:pt x="3869740" y="3556000"/>
                  </a:lnTo>
                  <a:lnTo>
                    <a:pt x="3854577" y="3543300"/>
                  </a:lnTo>
                  <a:lnTo>
                    <a:pt x="3754793" y="3543300"/>
                  </a:lnTo>
                  <a:lnTo>
                    <a:pt x="3704831" y="3530600"/>
                  </a:lnTo>
                  <a:lnTo>
                    <a:pt x="3454527" y="3530600"/>
                  </a:lnTo>
                  <a:lnTo>
                    <a:pt x="3404387" y="3517900"/>
                  </a:lnTo>
                  <a:lnTo>
                    <a:pt x="3153499" y="3517900"/>
                  </a:lnTo>
                  <a:lnTo>
                    <a:pt x="3103308" y="3530600"/>
                  </a:lnTo>
                  <a:lnTo>
                    <a:pt x="2852470" y="3530600"/>
                  </a:lnTo>
                  <a:lnTo>
                    <a:pt x="2802356" y="3543300"/>
                  </a:lnTo>
                  <a:lnTo>
                    <a:pt x="2652179" y="3543300"/>
                  </a:lnTo>
                  <a:lnTo>
                    <a:pt x="2602192" y="3556000"/>
                  </a:lnTo>
                  <a:lnTo>
                    <a:pt x="2552242" y="3556000"/>
                  </a:lnTo>
                  <a:lnTo>
                    <a:pt x="2502331" y="3568700"/>
                  </a:lnTo>
                  <a:lnTo>
                    <a:pt x="2402649" y="3568700"/>
                  </a:lnTo>
                  <a:lnTo>
                    <a:pt x="2352903" y="3581400"/>
                  </a:lnTo>
                  <a:lnTo>
                    <a:pt x="2303195" y="3581400"/>
                  </a:lnTo>
                  <a:lnTo>
                    <a:pt x="2253551" y="3594100"/>
                  </a:lnTo>
                  <a:lnTo>
                    <a:pt x="2203983" y="3594100"/>
                  </a:lnTo>
                  <a:lnTo>
                    <a:pt x="2154478" y="3606800"/>
                  </a:lnTo>
                  <a:lnTo>
                    <a:pt x="2105037" y="3606800"/>
                  </a:lnTo>
                  <a:lnTo>
                    <a:pt x="2055685" y="3619500"/>
                  </a:lnTo>
                  <a:lnTo>
                    <a:pt x="2006409" y="3619500"/>
                  </a:lnTo>
                  <a:lnTo>
                    <a:pt x="1957006" y="3632200"/>
                  </a:lnTo>
                  <a:lnTo>
                    <a:pt x="1907565" y="3632200"/>
                  </a:lnTo>
                  <a:lnTo>
                    <a:pt x="1858086" y="3644900"/>
                  </a:lnTo>
                  <a:lnTo>
                    <a:pt x="1808594" y="3644900"/>
                  </a:lnTo>
                  <a:lnTo>
                    <a:pt x="1759089" y="3657600"/>
                  </a:lnTo>
                  <a:lnTo>
                    <a:pt x="1709597" y="3657600"/>
                  </a:lnTo>
                  <a:lnTo>
                    <a:pt x="1610652" y="3683000"/>
                  </a:lnTo>
                  <a:lnTo>
                    <a:pt x="1561223" y="3683000"/>
                  </a:lnTo>
                  <a:lnTo>
                    <a:pt x="1462544" y="3708400"/>
                  </a:lnTo>
                  <a:lnTo>
                    <a:pt x="1413306" y="3708400"/>
                  </a:lnTo>
                  <a:lnTo>
                    <a:pt x="835279" y="3860800"/>
                  </a:lnTo>
                  <a:lnTo>
                    <a:pt x="788924" y="3886200"/>
                  </a:lnTo>
                  <a:lnTo>
                    <a:pt x="742911" y="3898900"/>
                  </a:lnTo>
                  <a:lnTo>
                    <a:pt x="697242" y="3924300"/>
                  </a:lnTo>
                  <a:lnTo>
                    <a:pt x="651954" y="3937000"/>
                  </a:lnTo>
                  <a:lnTo>
                    <a:pt x="562622" y="3987800"/>
                  </a:lnTo>
                  <a:lnTo>
                    <a:pt x="518617" y="4000500"/>
                  </a:lnTo>
                  <a:lnTo>
                    <a:pt x="475107" y="4025900"/>
                  </a:lnTo>
                  <a:lnTo>
                    <a:pt x="389623" y="4076700"/>
                  </a:lnTo>
                  <a:lnTo>
                    <a:pt x="306387" y="4127500"/>
                  </a:lnTo>
                  <a:lnTo>
                    <a:pt x="225590" y="4178300"/>
                  </a:lnTo>
                  <a:lnTo>
                    <a:pt x="186182" y="4216400"/>
                  </a:lnTo>
                  <a:lnTo>
                    <a:pt x="147459" y="4241800"/>
                  </a:lnTo>
                  <a:lnTo>
                    <a:pt x="109461" y="4279900"/>
                  </a:lnTo>
                  <a:lnTo>
                    <a:pt x="72186" y="4305300"/>
                  </a:lnTo>
                  <a:lnTo>
                    <a:pt x="35699" y="4343400"/>
                  </a:lnTo>
                  <a:lnTo>
                    <a:pt x="0" y="4381500"/>
                  </a:lnTo>
                  <a:lnTo>
                    <a:pt x="10642" y="4394200"/>
                  </a:lnTo>
                  <a:lnTo>
                    <a:pt x="51574" y="4356100"/>
                  </a:lnTo>
                  <a:lnTo>
                    <a:pt x="135204" y="4305300"/>
                  </a:lnTo>
                  <a:lnTo>
                    <a:pt x="177863" y="4279900"/>
                  </a:lnTo>
                  <a:lnTo>
                    <a:pt x="221056" y="4267200"/>
                  </a:lnTo>
                  <a:lnTo>
                    <a:pt x="353618" y="4191000"/>
                  </a:lnTo>
                  <a:lnTo>
                    <a:pt x="444271" y="4165600"/>
                  </a:lnTo>
                  <a:lnTo>
                    <a:pt x="490220" y="4140200"/>
                  </a:lnTo>
                  <a:lnTo>
                    <a:pt x="725220" y="4076700"/>
                  </a:lnTo>
                  <a:lnTo>
                    <a:pt x="872693" y="4038600"/>
                  </a:lnTo>
                  <a:lnTo>
                    <a:pt x="922121" y="4038600"/>
                  </a:lnTo>
                  <a:lnTo>
                    <a:pt x="1021321" y="4013200"/>
                  </a:lnTo>
                  <a:lnTo>
                    <a:pt x="1120927" y="4013200"/>
                  </a:lnTo>
                  <a:lnTo>
                    <a:pt x="1170863" y="4000500"/>
                  </a:lnTo>
                  <a:lnTo>
                    <a:pt x="1270901" y="4000500"/>
                  </a:lnTo>
                  <a:lnTo>
                    <a:pt x="1321003" y="3987800"/>
                  </a:lnTo>
                  <a:lnTo>
                    <a:pt x="1970862" y="3987800"/>
                  </a:lnTo>
                  <a:lnTo>
                    <a:pt x="2020735" y="4000500"/>
                  </a:lnTo>
                  <a:lnTo>
                    <a:pt x="2170303" y="4000500"/>
                  </a:lnTo>
                  <a:lnTo>
                    <a:pt x="2220099" y="4013200"/>
                  </a:lnTo>
                  <a:lnTo>
                    <a:pt x="2319515" y="4013200"/>
                  </a:lnTo>
                  <a:lnTo>
                    <a:pt x="2369108" y="4025900"/>
                  </a:lnTo>
                  <a:lnTo>
                    <a:pt x="2418626" y="4025900"/>
                  </a:lnTo>
                  <a:lnTo>
                    <a:pt x="2468041" y="4038600"/>
                  </a:lnTo>
                  <a:lnTo>
                    <a:pt x="2517343" y="4038600"/>
                  </a:lnTo>
                  <a:lnTo>
                    <a:pt x="2566530" y="4051300"/>
                  </a:lnTo>
                  <a:lnTo>
                    <a:pt x="2615565" y="4051300"/>
                  </a:lnTo>
                  <a:lnTo>
                    <a:pt x="2664472" y="4064000"/>
                  </a:lnTo>
                  <a:lnTo>
                    <a:pt x="2713215" y="4064000"/>
                  </a:lnTo>
                  <a:lnTo>
                    <a:pt x="2865844" y="4102100"/>
                  </a:lnTo>
                  <a:lnTo>
                    <a:pt x="2916224" y="4102100"/>
                  </a:lnTo>
                  <a:lnTo>
                    <a:pt x="3607066" y="4279900"/>
                  </a:lnTo>
                  <a:lnTo>
                    <a:pt x="3656139" y="4305300"/>
                  </a:lnTo>
                  <a:lnTo>
                    <a:pt x="3900411" y="4368800"/>
                  </a:lnTo>
                  <a:lnTo>
                    <a:pt x="3950424" y="4394200"/>
                  </a:lnTo>
                  <a:lnTo>
                    <a:pt x="4153243" y="4445000"/>
                  </a:lnTo>
                  <a:lnTo>
                    <a:pt x="4163352" y="4470400"/>
                  </a:lnTo>
                  <a:lnTo>
                    <a:pt x="4173626" y="4483100"/>
                  </a:lnTo>
                  <a:lnTo>
                    <a:pt x="4184091" y="4508500"/>
                  </a:lnTo>
                  <a:lnTo>
                    <a:pt x="4194772" y="4533900"/>
                  </a:lnTo>
                  <a:lnTo>
                    <a:pt x="4217073" y="4584700"/>
                  </a:lnTo>
                  <a:lnTo>
                    <a:pt x="4239971" y="4622800"/>
                  </a:lnTo>
                  <a:lnTo>
                    <a:pt x="4263441" y="4673600"/>
                  </a:lnTo>
                  <a:lnTo>
                    <a:pt x="4287405" y="4711700"/>
                  </a:lnTo>
                  <a:lnTo>
                    <a:pt x="4311828" y="4762500"/>
                  </a:lnTo>
                  <a:lnTo>
                    <a:pt x="4336643" y="4800600"/>
                  </a:lnTo>
                  <a:lnTo>
                    <a:pt x="4361802" y="4851400"/>
                  </a:lnTo>
                  <a:lnTo>
                    <a:pt x="4387240" y="4889500"/>
                  </a:lnTo>
                  <a:lnTo>
                    <a:pt x="4412920" y="4940300"/>
                  </a:lnTo>
                  <a:lnTo>
                    <a:pt x="4438764" y="4978400"/>
                  </a:lnTo>
                  <a:lnTo>
                    <a:pt x="4464736" y="5029200"/>
                  </a:lnTo>
                  <a:lnTo>
                    <a:pt x="4490771" y="5067300"/>
                  </a:lnTo>
                  <a:lnTo>
                    <a:pt x="4542828" y="5156200"/>
                  </a:lnTo>
                  <a:lnTo>
                    <a:pt x="4568736" y="5194300"/>
                  </a:lnTo>
                  <a:lnTo>
                    <a:pt x="4594491" y="5245100"/>
                  </a:lnTo>
                  <a:lnTo>
                    <a:pt x="4620044" y="5283200"/>
                  </a:lnTo>
                  <a:lnTo>
                    <a:pt x="4645330" y="5334000"/>
                  </a:lnTo>
                  <a:lnTo>
                    <a:pt x="4670298" y="5372100"/>
                  </a:lnTo>
                  <a:lnTo>
                    <a:pt x="4694898" y="5422900"/>
                  </a:lnTo>
                  <a:lnTo>
                    <a:pt x="4719066" y="5461000"/>
                  </a:lnTo>
                  <a:lnTo>
                    <a:pt x="4743374" y="5511800"/>
                  </a:lnTo>
                  <a:lnTo>
                    <a:pt x="4766754" y="5549900"/>
                  </a:lnTo>
                  <a:lnTo>
                    <a:pt x="4789221" y="5600700"/>
                  </a:lnTo>
                  <a:lnTo>
                    <a:pt x="4810772" y="5638800"/>
                  </a:lnTo>
                  <a:lnTo>
                    <a:pt x="4831435" y="5689600"/>
                  </a:lnTo>
                  <a:lnTo>
                    <a:pt x="4851209" y="5727700"/>
                  </a:lnTo>
                  <a:lnTo>
                    <a:pt x="4870094" y="5778500"/>
                  </a:lnTo>
                  <a:lnTo>
                    <a:pt x="4888090" y="5829300"/>
                  </a:lnTo>
                  <a:lnTo>
                    <a:pt x="4905222" y="5867400"/>
                  </a:lnTo>
                  <a:lnTo>
                    <a:pt x="4921491" y="5918200"/>
                  </a:lnTo>
                  <a:lnTo>
                    <a:pt x="4936896" y="5969000"/>
                  </a:lnTo>
                  <a:lnTo>
                    <a:pt x="4951463" y="6019800"/>
                  </a:lnTo>
                  <a:lnTo>
                    <a:pt x="4965179" y="6057900"/>
                  </a:lnTo>
                  <a:lnTo>
                    <a:pt x="4978057" y="6108700"/>
                  </a:lnTo>
                  <a:lnTo>
                    <a:pt x="4990096" y="6159500"/>
                  </a:lnTo>
                  <a:lnTo>
                    <a:pt x="5001323" y="6210300"/>
                  </a:lnTo>
                  <a:lnTo>
                    <a:pt x="5011737" y="6248400"/>
                  </a:lnTo>
                  <a:lnTo>
                    <a:pt x="5021338" y="6299200"/>
                  </a:lnTo>
                  <a:lnTo>
                    <a:pt x="5030140" y="6350000"/>
                  </a:lnTo>
                  <a:lnTo>
                    <a:pt x="5038141" y="6400800"/>
                  </a:lnTo>
                  <a:lnTo>
                    <a:pt x="5045354" y="6451600"/>
                  </a:lnTo>
                  <a:lnTo>
                    <a:pt x="5051793" y="6502400"/>
                  </a:lnTo>
                  <a:lnTo>
                    <a:pt x="5057445" y="6553200"/>
                  </a:lnTo>
                  <a:lnTo>
                    <a:pt x="5062347" y="6604000"/>
                  </a:lnTo>
                  <a:lnTo>
                    <a:pt x="5066474" y="6642100"/>
                  </a:lnTo>
                  <a:lnTo>
                    <a:pt x="5069865" y="6692900"/>
                  </a:lnTo>
                  <a:lnTo>
                    <a:pt x="5072494" y="6743700"/>
                  </a:lnTo>
                  <a:lnTo>
                    <a:pt x="5074386" y="6794500"/>
                  </a:lnTo>
                  <a:lnTo>
                    <a:pt x="5075555" y="6845300"/>
                  </a:lnTo>
                  <a:lnTo>
                    <a:pt x="5075999" y="6896100"/>
                  </a:lnTo>
                  <a:lnTo>
                    <a:pt x="5075720" y="6946900"/>
                  </a:lnTo>
                  <a:lnTo>
                    <a:pt x="5074729" y="6997700"/>
                  </a:lnTo>
                  <a:lnTo>
                    <a:pt x="5073027" y="7048500"/>
                  </a:lnTo>
                  <a:lnTo>
                    <a:pt x="5070640" y="7099300"/>
                  </a:lnTo>
                  <a:lnTo>
                    <a:pt x="5067554" y="7150100"/>
                  </a:lnTo>
                  <a:lnTo>
                    <a:pt x="5063795" y="7200900"/>
                  </a:lnTo>
                  <a:lnTo>
                    <a:pt x="5059350" y="7251700"/>
                  </a:lnTo>
                  <a:lnTo>
                    <a:pt x="5054244" y="7289800"/>
                  </a:lnTo>
                  <a:lnTo>
                    <a:pt x="5048466" y="7340600"/>
                  </a:lnTo>
                  <a:lnTo>
                    <a:pt x="5042039" y="7391400"/>
                  </a:lnTo>
                  <a:lnTo>
                    <a:pt x="5034966" y="7442200"/>
                  </a:lnTo>
                  <a:lnTo>
                    <a:pt x="5027257" y="7493000"/>
                  </a:lnTo>
                  <a:lnTo>
                    <a:pt x="5018900" y="7543800"/>
                  </a:lnTo>
                  <a:lnTo>
                    <a:pt x="5009921" y="7594600"/>
                  </a:lnTo>
                  <a:lnTo>
                    <a:pt x="5000561" y="7645400"/>
                  </a:lnTo>
                  <a:lnTo>
                    <a:pt x="4990719" y="7696200"/>
                  </a:lnTo>
                  <a:lnTo>
                    <a:pt x="4980419" y="7747000"/>
                  </a:lnTo>
                  <a:lnTo>
                    <a:pt x="4969649" y="7785100"/>
                  </a:lnTo>
                  <a:lnTo>
                    <a:pt x="4958423" y="7835900"/>
                  </a:lnTo>
                  <a:lnTo>
                    <a:pt x="4946764" y="7886700"/>
                  </a:lnTo>
                  <a:lnTo>
                    <a:pt x="4934661" y="7937500"/>
                  </a:lnTo>
                  <a:lnTo>
                    <a:pt x="4922113" y="7988300"/>
                  </a:lnTo>
                  <a:lnTo>
                    <a:pt x="4909147" y="8039100"/>
                  </a:lnTo>
                  <a:lnTo>
                    <a:pt x="4895774" y="8077200"/>
                  </a:lnTo>
                  <a:lnTo>
                    <a:pt x="4881981" y="8128000"/>
                  </a:lnTo>
                  <a:lnTo>
                    <a:pt x="4867783" y="8178800"/>
                  </a:lnTo>
                  <a:lnTo>
                    <a:pt x="4853178" y="8229600"/>
                  </a:lnTo>
                  <a:lnTo>
                    <a:pt x="4838192" y="8280400"/>
                  </a:lnTo>
                  <a:lnTo>
                    <a:pt x="4822825" y="8318500"/>
                  </a:lnTo>
                  <a:lnTo>
                    <a:pt x="4807077" y="8369300"/>
                  </a:lnTo>
                  <a:lnTo>
                    <a:pt x="4790973" y="8420100"/>
                  </a:lnTo>
                  <a:lnTo>
                    <a:pt x="4774489" y="8470900"/>
                  </a:lnTo>
                  <a:lnTo>
                    <a:pt x="4757661" y="8509000"/>
                  </a:lnTo>
                  <a:lnTo>
                    <a:pt x="4740478" y="8559800"/>
                  </a:lnTo>
                  <a:lnTo>
                    <a:pt x="4722965" y="8610600"/>
                  </a:lnTo>
                  <a:lnTo>
                    <a:pt x="4705108" y="8661400"/>
                  </a:lnTo>
                  <a:lnTo>
                    <a:pt x="4686922" y="8699500"/>
                  </a:lnTo>
                  <a:lnTo>
                    <a:pt x="4668431" y="8750300"/>
                  </a:lnTo>
                  <a:lnTo>
                    <a:pt x="4649609" y="8801100"/>
                  </a:lnTo>
                  <a:lnTo>
                    <a:pt x="4630496" y="8839200"/>
                  </a:lnTo>
                  <a:lnTo>
                    <a:pt x="4611078" y="8890000"/>
                  </a:lnTo>
                  <a:lnTo>
                    <a:pt x="4591367" y="8940800"/>
                  </a:lnTo>
                  <a:lnTo>
                    <a:pt x="4571377" y="8978900"/>
                  </a:lnTo>
                  <a:lnTo>
                    <a:pt x="4551096" y="9029700"/>
                  </a:lnTo>
                  <a:lnTo>
                    <a:pt x="4530560" y="9080500"/>
                  </a:lnTo>
                  <a:lnTo>
                    <a:pt x="4509757" y="9118600"/>
                  </a:lnTo>
                  <a:lnTo>
                    <a:pt x="4488688" y="9169400"/>
                  </a:lnTo>
                  <a:lnTo>
                    <a:pt x="4467377" y="9207500"/>
                  </a:lnTo>
                  <a:lnTo>
                    <a:pt x="4445825" y="9258300"/>
                  </a:lnTo>
                  <a:lnTo>
                    <a:pt x="4424032" y="9309100"/>
                  </a:lnTo>
                  <a:lnTo>
                    <a:pt x="4402010" y="9347200"/>
                  </a:lnTo>
                  <a:lnTo>
                    <a:pt x="4379773" y="9398000"/>
                  </a:lnTo>
                  <a:lnTo>
                    <a:pt x="4357319" y="9436100"/>
                  </a:lnTo>
                  <a:lnTo>
                    <a:pt x="4334662" y="9486900"/>
                  </a:lnTo>
                  <a:lnTo>
                    <a:pt x="4311802" y="9537700"/>
                  </a:lnTo>
                  <a:lnTo>
                    <a:pt x="4288752" y="9575800"/>
                  </a:lnTo>
                  <a:lnTo>
                    <a:pt x="4265511" y="9626600"/>
                  </a:lnTo>
                  <a:lnTo>
                    <a:pt x="4242092" y="9664700"/>
                  </a:lnTo>
                  <a:lnTo>
                    <a:pt x="4218495" y="9715500"/>
                  </a:lnTo>
                  <a:lnTo>
                    <a:pt x="4194733" y="9753600"/>
                  </a:lnTo>
                  <a:lnTo>
                    <a:pt x="4170819" y="9804400"/>
                  </a:lnTo>
                  <a:lnTo>
                    <a:pt x="4146766" y="9842500"/>
                  </a:lnTo>
                  <a:lnTo>
                    <a:pt x="4122547" y="9893300"/>
                  </a:lnTo>
                  <a:lnTo>
                    <a:pt x="4098201" y="9931413"/>
                  </a:lnTo>
                  <a:lnTo>
                    <a:pt x="4073728" y="9982213"/>
                  </a:lnTo>
                  <a:lnTo>
                    <a:pt x="4049128" y="10020313"/>
                  </a:lnTo>
                  <a:lnTo>
                    <a:pt x="4024414" y="10071113"/>
                  </a:lnTo>
                  <a:lnTo>
                    <a:pt x="4001719" y="10109213"/>
                  </a:lnTo>
                  <a:lnTo>
                    <a:pt x="3977538" y="10147313"/>
                  </a:lnTo>
                  <a:lnTo>
                    <a:pt x="3952240" y="10185413"/>
                  </a:lnTo>
                  <a:lnTo>
                    <a:pt x="3926243" y="10236213"/>
                  </a:lnTo>
                  <a:lnTo>
                    <a:pt x="3899941" y="10287013"/>
                  </a:lnTo>
                  <a:lnTo>
                    <a:pt x="3873703" y="10325113"/>
                  </a:lnTo>
                  <a:lnTo>
                    <a:pt x="3847960" y="10363213"/>
                  </a:lnTo>
                  <a:lnTo>
                    <a:pt x="3823081" y="10414013"/>
                  </a:lnTo>
                  <a:lnTo>
                    <a:pt x="3799471" y="10452113"/>
                  </a:lnTo>
                  <a:lnTo>
                    <a:pt x="3773538" y="10490213"/>
                  </a:lnTo>
                  <a:lnTo>
                    <a:pt x="3747147" y="10541013"/>
                  </a:lnTo>
                  <a:lnTo>
                    <a:pt x="3720414" y="10579113"/>
                  </a:lnTo>
                  <a:lnTo>
                    <a:pt x="3666629" y="10668013"/>
                  </a:lnTo>
                  <a:lnTo>
                    <a:pt x="3639858" y="10706113"/>
                  </a:lnTo>
                  <a:lnTo>
                    <a:pt x="3613391" y="10756913"/>
                  </a:lnTo>
                  <a:lnTo>
                    <a:pt x="3626408" y="10756913"/>
                  </a:lnTo>
                  <a:lnTo>
                    <a:pt x="3661003" y="10731513"/>
                  </a:lnTo>
                  <a:lnTo>
                    <a:pt x="3730028" y="10655313"/>
                  </a:lnTo>
                  <a:lnTo>
                    <a:pt x="3764445" y="10629913"/>
                  </a:lnTo>
                  <a:lnTo>
                    <a:pt x="3901338" y="10477513"/>
                  </a:lnTo>
                  <a:lnTo>
                    <a:pt x="3935336" y="10452113"/>
                  </a:lnTo>
                  <a:lnTo>
                    <a:pt x="4103725" y="10261613"/>
                  </a:lnTo>
                  <a:lnTo>
                    <a:pt x="4170222" y="10185413"/>
                  </a:lnTo>
                  <a:lnTo>
                    <a:pt x="4203255" y="10160013"/>
                  </a:lnTo>
                  <a:lnTo>
                    <a:pt x="4301490" y="10045713"/>
                  </a:lnTo>
                  <a:lnTo>
                    <a:pt x="4398276" y="9931413"/>
                  </a:lnTo>
                  <a:lnTo>
                    <a:pt x="4461903" y="9855200"/>
                  </a:lnTo>
                  <a:lnTo>
                    <a:pt x="4493438" y="9804400"/>
                  </a:lnTo>
                  <a:lnTo>
                    <a:pt x="4555922" y="9728200"/>
                  </a:lnTo>
                  <a:lnTo>
                    <a:pt x="4617567" y="9652000"/>
                  </a:lnTo>
                  <a:lnTo>
                    <a:pt x="4678350" y="9575800"/>
                  </a:lnTo>
                  <a:lnTo>
                    <a:pt x="4738217" y="9499600"/>
                  </a:lnTo>
                  <a:lnTo>
                    <a:pt x="4767783" y="9448800"/>
                  </a:lnTo>
                  <a:lnTo>
                    <a:pt x="4797120" y="9410700"/>
                  </a:lnTo>
                  <a:lnTo>
                    <a:pt x="4826190" y="9372600"/>
                  </a:lnTo>
                  <a:lnTo>
                    <a:pt x="4855007" y="9334500"/>
                  </a:lnTo>
                  <a:lnTo>
                    <a:pt x="4883569" y="9283700"/>
                  </a:lnTo>
                  <a:lnTo>
                    <a:pt x="4911852" y="9245600"/>
                  </a:lnTo>
                  <a:lnTo>
                    <a:pt x="4939868" y="9207500"/>
                  </a:lnTo>
                  <a:lnTo>
                    <a:pt x="4967592" y="9169400"/>
                  </a:lnTo>
                  <a:lnTo>
                    <a:pt x="4995049" y="9118600"/>
                  </a:lnTo>
                  <a:lnTo>
                    <a:pt x="5022202" y="9080500"/>
                  </a:lnTo>
                  <a:lnTo>
                    <a:pt x="5049063" y="9042400"/>
                  </a:lnTo>
                  <a:lnTo>
                    <a:pt x="5075618" y="8991600"/>
                  </a:lnTo>
                  <a:lnTo>
                    <a:pt x="5101869" y="8953500"/>
                  </a:lnTo>
                  <a:lnTo>
                    <a:pt x="5127815" y="8915400"/>
                  </a:lnTo>
                  <a:lnTo>
                    <a:pt x="5153431" y="8864600"/>
                  </a:lnTo>
                  <a:lnTo>
                    <a:pt x="5178717" y="8826500"/>
                  </a:lnTo>
                  <a:lnTo>
                    <a:pt x="5203685" y="8788400"/>
                  </a:lnTo>
                  <a:lnTo>
                    <a:pt x="5228310" y="8737600"/>
                  </a:lnTo>
                  <a:lnTo>
                    <a:pt x="5252593" y="8699500"/>
                  </a:lnTo>
                  <a:lnTo>
                    <a:pt x="5276532" y="8648700"/>
                  </a:lnTo>
                  <a:lnTo>
                    <a:pt x="5300129" y="8610600"/>
                  </a:lnTo>
                  <a:lnTo>
                    <a:pt x="5323344" y="8559800"/>
                  </a:lnTo>
                  <a:lnTo>
                    <a:pt x="5346217" y="8521700"/>
                  </a:lnTo>
                  <a:lnTo>
                    <a:pt x="5368709" y="8470900"/>
                  </a:lnTo>
                  <a:lnTo>
                    <a:pt x="5390832" y="8432800"/>
                  </a:lnTo>
                  <a:lnTo>
                    <a:pt x="5412562" y="8382000"/>
                  </a:lnTo>
                  <a:lnTo>
                    <a:pt x="5433923" y="8343900"/>
                  </a:lnTo>
                  <a:lnTo>
                    <a:pt x="5454878" y="8293100"/>
                  </a:lnTo>
                  <a:lnTo>
                    <a:pt x="5475440" y="8255000"/>
                  </a:lnTo>
                  <a:lnTo>
                    <a:pt x="5495607" y="8204200"/>
                  </a:lnTo>
                  <a:lnTo>
                    <a:pt x="5515356" y="8166100"/>
                  </a:lnTo>
                  <a:lnTo>
                    <a:pt x="5534685" y="8115300"/>
                  </a:lnTo>
                  <a:lnTo>
                    <a:pt x="5553608" y="8077200"/>
                  </a:lnTo>
                  <a:lnTo>
                    <a:pt x="5572099" y="8026400"/>
                  </a:lnTo>
                  <a:lnTo>
                    <a:pt x="5590159" y="7975600"/>
                  </a:lnTo>
                  <a:lnTo>
                    <a:pt x="5607774" y="7937500"/>
                  </a:lnTo>
                  <a:lnTo>
                    <a:pt x="5624957" y="7886700"/>
                  </a:lnTo>
                  <a:lnTo>
                    <a:pt x="5641683" y="7835900"/>
                  </a:lnTo>
                  <a:lnTo>
                    <a:pt x="5657964" y="7797800"/>
                  </a:lnTo>
                  <a:lnTo>
                    <a:pt x="5673788" y="7747000"/>
                  </a:lnTo>
                  <a:lnTo>
                    <a:pt x="5689143" y="7696200"/>
                  </a:lnTo>
                  <a:lnTo>
                    <a:pt x="5704027" y="7658100"/>
                  </a:lnTo>
                  <a:lnTo>
                    <a:pt x="5718429" y="7607300"/>
                  </a:lnTo>
                  <a:lnTo>
                    <a:pt x="5732348" y="7556500"/>
                  </a:lnTo>
                  <a:lnTo>
                    <a:pt x="5745785" y="7505700"/>
                  </a:lnTo>
                  <a:lnTo>
                    <a:pt x="5758739" y="7467600"/>
                  </a:lnTo>
                  <a:lnTo>
                    <a:pt x="5771185" y="7416800"/>
                  </a:lnTo>
                  <a:lnTo>
                    <a:pt x="5783123" y="7366000"/>
                  </a:lnTo>
                  <a:lnTo>
                    <a:pt x="5794553" y="7315200"/>
                  </a:lnTo>
                  <a:lnTo>
                    <a:pt x="5805475" y="7264400"/>
                  </a:lnTo>
                  <a:lnTo>
                    <a:pt x="5815863" y="7226300"/>
                  </a:lnTo>
                  <a:lnTo>
                    <a:pt x="5825731" y="7175500"/>
                  </a:lnTo>
                  <a:lnTo>
                    <a:pt x="5835066" y="7124700"/>
                  </a:lnTo>
                  <a:lnTo>
                    <a:pt x="5843867" y="7073900"/>
                  </a:lnTo>
                  <a:lnTo>
                    <a:pt x="5852122" y="7023100"/>
                  </a:lnTo>
                  <a:lnTo>
                    <a:pt x="5859831" y="6972300"/>
                  </a:lnTo>
                  <a:lnTo>
                    <a:pt x="5866981" y="6921500"/>
                  </a:lnTo>
                  <a:lnTo>
                    <a:pt x="5873572" y="6883400"/>
                  </a:lnTo>
                  <a:lnTo>
                    <a:pt x="5879592" y="6832600"/>
                  </a:lnTo>
                  <a:lnTo>
                    <a:pt x="5885053" y="6781800"/>
                  </a:lnTo>
                  <a:lnTo>
                    <a:pt x="5889917" y="6731000"/>
                  </a:lnTo>
                  <a:lnTo>
                    <a:pt x="5894209" y="6680200"/>
                  </a:lnTo>
                  <a:lnTo>
                    <a:pt x="5897918" y="6629400"/>
                  </a:lnTo>
                  <a:lnTo>
                    <a:pt x="5901017" y="6578600"/>
                  </a:lnTo>
                  <a:lnTo>
                    <a:pt x="5903315" y="6527800"/>
                  </a:lnTo>
                  <a:lnTo>
                    <a:pt x="5904814" y="6477000"/>
                  </a:lnTo>
                  <a:lnTo>
                    <a:pt x="5905512" y="6426200"/>
                  </a:lnTo>
                  <a:lnTo>
                    <a:pt x="5905436" y="6375400"/>
                  </a:lnTo>
                  <a:lnTo>
                    <a:pt x="5904598" y="6324600"/>
                  </a:lnTo>
                  <a:lnTo>
                    <a:pt x="5902998" y="6273800"/>
                  </a:lnTo>
                  <a:lnTo>
                    <a:pt x="5900636" y="6235700"/>
                  </a:lnTo>
                  <a:lnTo>
                    <a:pt x="5897550" y="6184900"/>
                  </a:lnTo>
                  <a:lnTo>
                    <a:pt x="5893727" y="6134100"/>
                  </a:lnTo>
                  <a:lnTo>
                    <a:pt x="5889180" y="6083300"/>
                  </a:lnTo>
                  <a:lnTo>
                    <a:pt x="5883922" y="6032500"/>
                  </a:lnTo>
                  <a:lnTo>
                    <a:pt x="5877966" y="5981700"/>
                  </a:lnTo>
                  <a:lnTo>
                    <a:pt x="5871324" y="5930900"/>
                  </a:lnTo>
                  <a:lnTo>
                    <a:pt x="5863996" y="5880100"/>
                  </a:lnTo>
                  <a:lnTo>
                    <a:pt x="5855995" y="5829300"/>
                  </a:lnTo>
                  <a:lnTo>
                    <a:pt x="5847334" y="5778500"/>
                  </a:lnTo>
                  <a:lnTo>
                    <a:pt x="5838012" y="5727700"/>
                  </a:lnTo>
                  <a:lnTo>
                    <a:pt x="5828055" y="5676900"/>
                  </a:lnTo>
                  <a:lnTo>
                    <a:pt x="5817476" y="5626100"/>
                  </a:lnTo>
                  <a:lnTo>
                    <a:pt x="5806262" y="5575300"/>
                  </a:lnTo>
                  <a:lnTo>
                    <a:pt x="5794438" y="5537200"/>
                  </a:lnTo>
                  <a:lnTo>
                    <a:pt x="5782005" y="5486400"/>
                  </a:lnTo>
                  <a:lnTo>
                    <a:pt x="5768987" y="5435600"/>
                  </a:lnTo>
                  <a:lnTo>
                    <a:pt x="5755373" y="5384800"/>
                  </a:lnTo>
                  <a:lnTo>
                    <a:pt x="5741200" y="5334000"/>
                  </a:lnTo>
                  <a:lnTo>
                    <a:pt x="5726455" y="5283200"/>
                  </a:lnTo>
                  <a:lnTo>
                    <a:pt x="5711152" y="5245100"/>
                  </a:lnTo>
                  <a:lnTo>
                    <a:pt x="5695315" y="5194300"/>
                  </a:lnTo>
                  <a:lnTo>
                    <a:pt x="5678932" y="5143500"/>
                  </a:lnTo>
                  <a:lnTo>
                    <a:pt x="5662028" y="5092700"/>
                  </a:lnTo>
                  <a:lnTo>
                    <a:pt x="5644616" y="5054600"/>
                  </a:lnTo>
                  <a:lnTo>
                    <a:pt x="5626684" y="5003800"/>
                  </a:lnTo>
                  <a:lnTo>
                    <a:pt x="5608269" y="4965700"/>
                  </a:lnTo>
                  <a:lnTo>
                    <a:pt x="5589359" y="4914900"/>
                  </a:lnTo>
                  <a:lnTo>
                    <a:pt x="5569978" y="4864100"/>
                  </a:lnTo>
                  <a:lnTo>
                    <a:pt x="5550128" y="4826000"/>
                  </a:lnTo>
                  <a:lnTo>
                    <a:pt x="5529821" y="4775200"/>
                  </a:lnTo>
                  <a:lnTo>
                    <a:pt x="5509069" y="4737100"/>
                  </a:lnTo>
                  <a:lnTo>
                    <a:pt x="5487886" y="4686300"/>
                  </a:lnTo>
                  <a:lnTo>
                    <a:pt x="5464670" y="4635500"/>
                  </a:lnTo>
                  <a:lnTo>
                    <a:pt x="5441594" y="4597400"/>
                  </a:lnTo>
                  <a:lnTo>
                    <a:pt x="5418709" y="4546600"/>
                  </a:lnTo>
                  <a:lnTo>
                    <a:pt x="5396052" y="4495800"/>
                  </a:lnTo>
                  <a:lnTo>
                    <a:pt x="5351564" y="4406900"/>
                  </a:lnTo>
                  <a:lnTo>
                    <a:pt x="5444896" y="4381500"/>
                  </a:lnTo>
                  <a:lnTo>
                    <a:pt x="5491238" y="4356100"/>
                  </a:lnTo>
                  <a:lnTo>
                    <a:pt x="5537352" y="4343400"/>
                  </a:lnTo>
                  <a:lnTo>
                    <a:pt x="5583199" y="4318000"/>
                  </a:lnTo>
                  <a:lnTo>
                    <a:pt x="5628805" y="4305300"/>
                  </a:lnTo>
                  <a:lnTo>
                    <a:pt x="5674131" y="4279900"/>
                  </a:lnTo>
                  <a:lnTo>
                    <a:pt x="5719165" y="4267200"/>
                  </a:lnTo>
                  <a:lnTo>
                    <a:pt x="5808332" y="4216400"/>
                  </a:lnTo>
                  <a:lnTo>
                    <a:pt x="5852439" y="4203700"/>
                  </a:lnTo>
                  <a:lnTo>
                    <a:pt x="6025400" y="4102100"/>
                  </a:lnTo>
                  <a:lnTo>
                    <a:pt x="6067704" y="4076700"/>
                  </a:lnTo>
                  <a:lnTo>
                    <a:pt x="6109614" y="4038600"/>
                  </a:lnTo>
                  <a:lnTo>
                    <a:pt x="6192190" y="3987800"/>
                  </a:lnTo>
                  <a:lnTo>
                    <a:pt x="6232830" y="3962400"/>
                  </a:lnTo>
                  <a:lnTo>
                    <a:pt x="6273038" y="3924300"/>
                  </a:lnTo>
                  <a:lnTo>
                    <a:pt x="6352032" y="3873500"/>
                  </a:lnTo>
                  <a:lnTo>
                    <a:pt x="6390818" y="3835400"/>
                  </a:lnTo>
                  <a:lnTo>
                    <a:pt x="6429095" y="3797300"/>
                  </a:lnTo>
                  <a:lnTo>
                    <a:pt x="6466878" y="3771900"/>
                  </a:lnTo>
                  <a:lnTo>
                    <a:pt x="6504127" y="3733800"/>
                  </a:lnTo>
                  <a:lnTo>
                    <a:pt x="6540855" y="3708400"/>
                  </a:lnTo>
                  <a:lnTo>
                    <a:pt x="6577025" y="3670300"/>
                  </a:lnTo>
                  <a:lnTo>
                    <a:pt x="6612636" y="3632200"/>
                  </a:lnTo>
                  <a:lnTo>
                    <a:pt x="6647688" y="3594100"/>
                  </a:lnTo>
                  <a:lnTo>
                    <a:pt x="6682143" y="3556000"/>
                  </a:lnTo>
                  <a:lnTo>
                    <a:pt x="6699072" y="3543300"/>
                  </a:lnTo>
                  <a:lnTo>
                    <a:pt x="6749262" y="3492500"/>
                  </a:lnTo>
                  <a:lnTo>
                    <a:pt x="6781901" y="3454400"/>
                  </a:lnTo>
                  <a:lnTo>
                    <a:pt x="6813905" y="3416300"/>
                  </a:lnTo>
                  <a:lnTo>
                    <a:pt x="6845262" y="3378200"/>
                  </a:lnTo>
                  <a:lnTo>
                    <a:pt x="6875958" y="3340100"/>
                  </a:lnTo>
                  <a:lnTo>
                    <a:pt x="6905980" y="3289300"/>
                  </a:lnTo>
                  <a:lnTo>
                    <a:pt x="6935330" y="3251200"/>
                  </a:lnTo>
                  <a:lnTo>
                    <a:pt x="6963981" y="3213100"/>
                  </a:lnTo>
                  <a:lnTo>
                    <a:pt x="6991921" y="3175000"/>
                  </a:lnTo>
                  <a:lnTo>
                    <a:pt x="7019137" y="3136900"/>
                  </a:lnTo>
                  <a:lnTo>
                    <a:pt x="7045630" y="3098800"/>
                  </a:lnTo>
                  <a:lnTo>
                    <a:pt x="7071373" y="3048000"/>
                  </a:lnTo>
                  <a:lnTo>
                    <a:pt x="7096353" y="3009900"/>
                  </a:lnTo>
                  <a:lnTo>
                    <a:pt x="7120572" y="2971800"/>
                  </a:lnTo>
                  <a:lnTo>
                    <a:pt x="7144004" y="2921000"/>
                  </a:lnTo>
                  <a:lnTo>
                    <a:pt x="7166648" y="2882900"/>
                  </a:lnTo>
                  <a:lnTo>
                    <a:pt x="7188479" y="2844800"/>
                  </a:lnTo>
                  <a:lnTo>
                    <a:pt x="7209498" y="2794000"/>
                  </a:lnTo>
                  <a:lnTo>
                    <a:pt x="7229678" y="2755900"/>
                  </a:lnTo>
                  <a:lnTo>
                    <a:pt x="7249007" y="2717800"/>
                  </a:lnTo>
                  <a:lnTo>
                    <a:pt x="7267486" y="2667000"/>
                  </a:lnTo>
                  <a:lnTo>
                    <a:pt x="7285101" y="2628900"/>
                  </a:lnTo>
                  <a:lnTo>
                    <a:pt x="7301827" y="2578100"/>
                  </a:lnTo>
                  <a:lnTo>
                    <a:pt x="7318489" y="2527300"/>
                  </a:lnTo>
                  <a:lnTo>
                    <a:pt x="7334161" y="2489200"/>
                  </a:lnTo>
                  <a:lnTo>
                    <a:pt x="7348829" y="2438400"/>
                  </a:lnTo>
                  <a:lnTo>
                    <a:pt x="7362457" y="2387600"/>
                  </a:lnTo>
                  <a:lnTo>
                    <a:pt x="7374991" y="2336800"/>
                  </a:lnTo>
                  <a:lnTo>
                    <a:pt x="7386421" y="2286000"/>
                  </a:lnTo>
                  <a:lnTo>
                    <a:pt x="7396721" y="2247900"/>
                  </a:lnTo>
                  <a:lnTo>
                    <a:pt x="7405827" y="2197100"/>
                  </a:lnTo>
                  <a:lnTo>
                    <a:pt x="7413739" y="2146300"/>
                  </a:lnTo>
                  <a:lnTo>
                    <a:pt x="7420407" y="2095500"/>
                  </a:lnTo>
                  <a:lnTo>
                    <a:pt x="7425791" y="2044700"/>
                  </a:lnTo>
                  <a:lnTo>
                    <a:pt x="7429894" y="1993900"/>
                  </a:lnTo>
                  <a:lnTo>
                    <a:pt x="7432637" y="1943100"/>
                  </a:lnTo>
                  <a:lnTo>
                    <a:pt x="7434021" y="1892300"/>
                  </a:lnTo>
                  <a:close/>
                </a:path>
              </a:pathLst>
            </a:custGeom>
            <a:solidFill>
              <a:srgbClr val="FFD100"/>
            </a:solidFill>
          </p:spPr>
          <p:txBody>
            <a:bodyPr wrap="square" lIns="0" tIns="0" rIns="0" bIns="0" rtlCol="0"/>
            <a:lstStyle/>
            <a:p>
              <a:endParaRPr/>
            </a:p>
          </p:txBody>
        </p:sp>
        <p:pic>
          <p:nvPicPr>
            <p:cNvPr id="158" name="object 65">
              <a:extLst>
                <a:ext uri="{FF2B5EF4-FFF2-40B4-BE49-F238E27FC236}">
                  <a16:creationId xmlns:a16="http://schemas.microsoft.com/office/drawing/2014/main" id="{662D5A7A-74C3-13C6-A6E0-37A1C77C4031}"/>
                </a:ext>
              </a:extLst>
            </p:cNvPr>
            <p:cNvPicPr/>
            <p:nvPr/>
          </p:nvPicPr>
          <p:blipFill>
            <a:blip r:embed="rId22" cstate="print"/>
            <a:stretch>
              <a:fillRect/>
            </a:stretch>
          </p:blipFill>
          <p:spPr>
            <a:xfrm>
              <a:off x="16279969" y="2603166"/>
              <a:ext cx="259861" cy="359445"/>
            </a:xfrm>
            <a:prstGeom prst="rect">
              <a:avLst/>
            </a:prstGeom>
          </p:spPr>
        </p:pic>
        <p:sp>
          <p:nvSpPr>
            <p:cNvPr id="159" name="object 66">
              <a:extLst>
                <a:ext uri="{FF2B5EF4-FFF2-40B4-BE49-F238E27FC236}">
                  <a16:creationId xmlns:a16="http://schemas.microsoft.com/office/drawing/2014/main" id="{366CBCDC-77AD-D8DB-02BD-43C7A51ACFEA}"/>
                </a:ext>
              </a:extLst>
            </p:cNvPr>
            <p:cNvSpPr/>
            <p:nvPr/>
          </p:nvSpPr>
          <p:spPr>
            <a:xfrm>
              <a:off x="14458785" y="408006"/>
              <a:ext cx="2383790" cy="3493770"/>
            </a:xfrm>
            <a:custGeom>
              <a:avLst/>
              <a:gdLst/>
              <a:ahLst/>
              <a:cxnLst/>
              <a:rect l="l" t="t" r="r" b="b"/>
              <a:pathLst>
                <a:path w="2383790" h="3493770">
                  <a:moveTo>
                    <a:pt x="44246" y="1638592"/>
                  </a:moveTo>
                  <a:lnTo>
                    <a:pt x="44005" y="1639316"/>
                  </a:lnTo>
                  <a:lnTo>
                    <a:pt x="41186" y="1652016"/>
                  </a:lnTo>
                  <a:lnTo>
                    <a:pt x="40398" y="1664716"/>
                  </a:lnTo>
                  <a:lnTo>
                    <a:pt x="44246" y="1638592"/>
                  </a:lnTo>
                  <a:close/>
                </a:path>
                <a:path w="2383790" h="3493770">
                  <a:moveTo>
                    <a:pt x="101447" y="3365525"/>
                  </a:moveTo>
                  <a:lnTo>
                    <a:pt x="97663" y="3353816"/>
                  </a:lnTo>
                  <a:lnTo>
                    <a:pt x="94399" y="3341116"/>
                  </a:lnTo>
                  <a:lnTo>
                    <a:pt x="91363" y="3341116"/>
                  </a:lnTo>
                  <a:lnTo>
                    <a:pt x="101447" y="3365525"/>
                  </a:lnTo>
                  <a:close/>
                </a:path>
                <a:path w="2383790" h="3493770">
                  <a:moveTo>
                    <a:pt x="102031" y="3367240"/>
                  </a:moveTo>
                  <a:lnTo>
                    <a:pt x="101866" y="3366516"/>
                  </a:lnTo>
                  <a:lnTo>
                    <a:pt x="101447" y="3365525"/>
                  </a:lnTo>
                  <a:lnTo>
                    <a:pt x="101777" y="3366516"/>
                  </a:lnTo>
                  <a:lnTo>
                    <a:pt x="102031" y="3367240"/>
                  </a:lnTo>
                  <a:close/>
                </a:path>
                <a:path w="2383790" h="3493770">
                  <a:moveTo>
                    <a:pt x="152323" y="1436116"/>
                  </a:moveTo>
                  <a:lnTo>
                    <a:pt x="150736" y="1436116"/>
                  </a:lnTo>
                  <a:lnTo>
                    <a:pt x="150241" y="1448816"/>
                  </a:lnTo>
                  <a:lnTo>
                    <a:pt x="152323" y="1436116"/>
                  </a:lnTo>
                  <a:close/>
                </a:path>
                <a:path w="2383790" h="3493770">
                  <a:moveTo>
                    <a:pt x="156832" y="2958642"/>
                  </a:moveTo>
                  <a:lnTo>
                    <a:pt x="156032" y="2951746"/>
                  </a:lnTo>
                  <a:lnTo>
                    <a:pt x="154876" y="2948825"/>
                  </a:lnTo>
                  <a:lnTo>
                    <a:pt x="153593" y="2947339"/>
                  </a:lnTo>
                  <a:lnTo>
                    <a:pt x="156832" y="2958642"/>
                  </a:lnTo>
                  <a:close/>
                </a:path>
                <a:path w="2383790" h="3493770">
                  <a:moveTo>
                    <a:pt x="166966" y="1279131"/>
                  </a:moveTo>
                  <a:lnTo>
                    <a:pt x="164223" y="1215771"/>
                  </a:lnTo>
                  <a:lnTo>
                    <a:pt x="159283" y="1199781"/>
                  </a:lnTo>
                  <a:lnTo>
                    <a:pt x="151447" y="1254188"/>
                  </a:lnTo>
                  <a:lnTo>
                    <a:pt x="148996" y="1272298"/>
                  </a:lnTo>
                  <a:lnTo>
                    <a:pt x="146443" y="1271193"/>
                  </a:lnTo>
                  <a:lnTo>
                    <a:pt x="142875" y="1277937"/>
                  </a:lnTo>
                  <a:lnTo>
                    <a:pt x="139433" y="1283639"/>
                  </a:lnTo>
                  <a:lnTo>
                    <a:pt x="137274" y="1279372"/>
                  </a:lnTo>
                  <a:lnTo>
                    <a:pt x="134670" y="1296187"/>
                  </a:lnTo>
                  <a:lnTo>
                    <a:pt x="134150" y="1303718"/>
                  </a:lnTo>
                  <a:lnTo>
                    <a:pt x="135890" y="1304251"/>
                  </a:lnTo>
                  <a:lnTo>
                    <a:pt x="139560" y="1289951"/>
                  </a:lnTo>
                  <a:lnTo>
                    <a:pt x="143510" y="1311186"/>
                  </a:lnTo>
                  <a:lnTo>
                    <a:pt x="147980" y="1323073"/>
                  </a:lnTo>
                  <a:lnTo>
                    <a:pt x="150736" y="1339253"/>
                  </a:lnTo>
                  <a:lnTo>
                    <a:pt x="149567" y="1373378"/>
                  </a:lnTo>
                  <a:lnTo>
                    <a:pt x="159588" y="1349679"/>
                  </a:lnTo>
                  <a:lnTo>
                    <a:pt x="163817" y="1330439"/>
                  </a:lnTo>
                  <a:lnTo>
                    <a:pt x="164490" y="1313789"/>
                  </a:lnTo>
                  <a:lnTo>
                    <a:pt x="163842" y="1297800"/>
                  </a:lnTo>
                  <a:lnTo>
                    <a:pt x="164744" y="1290777"/>
                  </a:lnTo>
                  <a:lnTo>
                    <a:pt x="166966" y="1279131"/>
                  </a:lnTo>
                  <a:close/>
                </a:path>
                <a:path w="2383790" h="3493770">
                  <a:moveTo>
                    <a:pt x="198081" y="1967407"/>
                  </a:moveTo>
                  <a:lnTo>
                    <a:pt x="197269" y="1972170"/>
                  </a:lnTo>
                  <a:lnTo>
                    <a:pt x="197802" y="1970087"/>
                  </a:lnTo>
                  <a:lnTo>
                    <a:pt x="198081" y="1967407"/>
                  </a:lnTo>
                  <a:close/>
                </a:path>
                <a:path w="2383790" h="3493770">
                  <a:moveTo>
                    <a:pt x="198640" y="1964131"/>
                  </a:moveTo>
                  <a:lnTo>
                    <a:pt x="198158" y="1966658"/>
                  </a:lnTo>
                  <a:lnTo>
                    <a:pt x="198081" y="1967407"/>
                  </a:lnTo>
                  <a:lnTo>
                    <a:pt x="198640" y="1964131"/>
                  </a:lnTo>
                  <a:close/>
                </a:path>
                <a:path w="2383790" h="3493770">
                  <a:moveTo>
                    <a:pt x="207276" y="1894230"/>
                  </a:moveTo>
                  <a:lnTo>
                    <a:pt x="205460" y="1886648"/>
                  </a:lnTo>
                  <a:lnTo>
                    <a:pt x="205447" y="1881225"/>
                  </a:lnTo>
                  <a:lnTo>
                    <a:pt x="203606" y="1873643"/>
                  </a:lnTo>
                  <a:lnTo>
                    <a:pt x="203936" y="1878190"/>
                  </a:lnTo>
                  <a:lnTo>
                    <a:pt x="203885" y="1883841"/>
                  </a:lnTo>
                  <a:lnTo>
                    <a:pt x="203949" y="1889290"/>
                  </a:lnTo>
                  <a:lnTo>
                    <a:pt x="204558" y="1894547"/>
                  </a:lnTo>
                  <a:lnTo>
                    <a:pt x="205574" y="1897164"/>
                  </a:lnTo>
                  <a:lnTo>
                    <a:pt x="207276" y="1894230"/>
                  </a:lnTo>
                  <a:close/>
                </a:path>
                <a:path w="2383790" h="3493770">
                  <a:moveTo>
                    <a:pt x="217258" y="2210041"/>
                  </a:moveTo>
                  <a:lnTo>
                    <a:pt x="216052" y="2212949"/>
                  </a:lnTo>
                  <a:lnTo>
                    <a:pt x="215252" y="2216010"/>
                  </a:lnTo>
                  <a:lnTo>
                    <a:pt x="214452" y="2219147"/>
                  </a:lnTo>
                  <a:lnTo>
                    <a:pt x="215468" y="2217534"/>
                  </a:lnTo>
                  <a:lnTo>
                    <a:pt x="216382" y="2214829"/>
                  </a:lnTo>
                  <a:lnTo>
                    <a:pt x="217258" y="2210041"/>
                  </a:lnTo>
                  <a:close/>
                </a:path>
                <a:path w="2383790" h="3493770">
                  <a:moveTo>
                    <a:pt x="217881" y="2385631"/>
                  </a:moveTo>
                  <a:lnTo>
                    <a:pt x="217500" y="2360320"/>
                  </a:lnTo>
                  <a:lnTo>
                    <a:pt x="216484" y="2336546"/>
                  </a:lnTo>
                  <a:lnTo>
                    <a:pt x="214020" y="2315756"/>
                  </a:lnTo>
                  <a:lnTo>
                    <a:pt x="209296" y="2299373"/>
                  </a:lnTo>
                  <a:lnTo>
                    <a:pt x="211251" y="2281758"/>
                  </a:lnTo>
                  <a:lnTo>
                    <a:pt x="211226" y="2261374"/>
                  </a:lnTo>
                  <a:lnTo>
                    <a:pt x="211518" y="2239937"/>
                  </a:lnTo>
                  <a:lnTo>
                    <a:pt x="214452" y="2219147"/>
                  </a:lnTo>
                  <a:lnTo>
                    <a:pt x="209181" y="2218499"/>
                  </a:lnTo>
                  <a:lnTo>
                    <a:pt x="204177" y="2211451"/>
                  </a:lnTo>
                  <a:lnTo>
                    <a:pt x="200647" y="2214778"/>
                  </a:lnTo>
                  <a:lnTo>
                    <a:pt x="199745" y="2245245"/>
                  </a:lnTo>
                  <a:lnTo>
                    <a:pt x="199364" y="2239873"/>
                  </a:lnTo>
                  <a:lnTo>
                    <a:pt x="197815" y="2243086"/>
                  </a:lnTo>
                  <a:lnTo>
                    <a:pt x="197408" y="2237790"/>
                  </a:lnTo>
                  <a:lnTo>
                    <a:pt x="192798" y="2265248"/>
                  </a:lnTo>
                  <a:lnTo>
                    <a:pt x="193357" y="2287778"/>
                  </a:lnTo>
                  <a:lnTo>
                    <a:pt x="195541" y="2309317"/>
                  </a:lnTo>
                  <a:lnTo>
                    <a:pt x="195821" y="2333790"/>
                  </a:lnTo>
                  <a:lnTo>
                    <a:pt x="191731" y="2337485"/>
                  </a:lnTo>
                  <a:lnTo>
                    <a:pt x="189395" y="2326259"/>
                  </a:lnTo>
                  <a:lnTo>
                    <a:pt x="187706" y="2314841"/>
                  </a:lnTo>
                  <a:lnTo>
                    <a:pt x="185559" y="2317966"/>
                  </a:lnTo>
                  <a:lnTo>
                    <a:pt x="185508" y="2337244"/>
                  </a:lnTo>
                  <a:lnTo>
                    <a:pt x="184442" y="2359545"/>
                  </a:lnTo>
                  <a:lnTo>
                    <a:pt x="181546" y="2406192"/>
                  </a:lnTo>
                  <a:lnTo>
                    <a:pt x="181127" y="2427033"/>
                  </a:lnTo>
                  <a:lnTo>
                    <a:pt x="182524" y="2443861"/>
                  </a:lnTo>
                  <a:lnTo>
                    <a:pt x="186182" y="2454922"/>
                  </a:lnTo>
                  <a:lnTo>
                    <a:pt x="192532" y="2458440"/>
                  </a:lnTo>
                  <a:lnTo>
                    <a:pt x="191909" y="2478417"/>
                  </a:lnTo>
                  <a:lnTo>
                    <a:pt x="189890" y="2490813"/>
                  </a:lnTo>
                  <a:lnTo>
                    <a:pt x="187007" y="2498852"/>
                  </a:lnTo>
                  <a:lnTo>
                    <a:pt x="183807" y="2505710"/>
                  </a:lnTo>
                  <a:lnTo>
                    <a:pt x="189331" y="2529217"/>
                  </a:lnTo>
                  <a:lnTo>
                    <a:pt x="191249" y="2558275"/>
                  </a:lnTo>
                  <a:lnTo>
                    <a:pt x="190842" y="2590215"/>
                  </a:lnTo>
                  <a:lnTo>
                    <a:pt x="189382" y="2622410"/>
                  </a:lnTo>
                  <a:lnTo>
                    <a:pt x="188874" y="2652115"/>
                  </a:lnTo>
                  <a:lnTo>
                    <a:pt x="189953" y="2676639"/>
                  </a:lnTo>
                  <a:lnTo>
                    <a:pt x="193967" y="2693200"/>
                  </a:lnTo>
                  <a:lnTo>
                    <a:pt x="202234" y="2699054"/>
                  </a:lnTo>
                  <a:lnTo>
                    <a:pt x="200367" y="2663469"/>
                  </a:lnTo>
                  <a:lnTo>
                    <a:pt x="198374" y="2642476"/>
                  </a:lnTo>
                  <a:lnTo>
                    <a:pt x="194614" y="2621203"/>
                  </a:lnTo>
                  <a:lnTo>
                    <a:pt x="214566" y="2621330"/>
                  </a:lnTo>
                  <a:lnTo>
                    <a:pt x="211899" y="2602268"/>
                  </a:lnTo>
                  <a:lnTo>
                    <a:pt x="206743" y="2596108"/>
                  </a:lnTo>
                  <a:lnTo>
                    <a:pt x="201841" y="2586698"/>
                  </a:lnTo>
                  <a:lnTo>
                    <a:pt x="199898" y="2557907"/>
                  </a:lnTo>
                  <a:lnTo>
                    <a:pt x="198742" y="2575064"/>
                  </a:lnTo>
                  <a:lnTo>
                    <a:pt x="195884" y="2538412"/>
                  </a:lnTo>
                  <a:lnTo>
                    <a:pt x="196049" y="2495067"/>
                  </a:lnTo>
                  <a:lnTo>
                    <a:pt x="197789" y="2450236"/>
                  </a:lnTo>
                  <a:lnTo>
                    <a:pt x="199644" y="2409152"/>
                  </a:lnTo>
                  <a:lnTo>
                    <a:pt x="203644" y="2407081"/>
                  </a:lnTo>
                  <a:lnTo>
                    <a:pt x="207505" y="2397226"/>
                  </a:lnTo>
                  <a:lnTo>
                    <a:pt x="212001" y="2387447"/>
                  </a:lnTo>
                  <a:lnTo>
                    <a:pt x="217868" y="2385644"/>
                  </a:lnTo>
                  <a:close/>
                </a:path>
                <a:path w="2383790" h="3493770">
                  <a:moveTo>
                    <a:pt x="218960" y="2386101"/>
                  </a:moveTo>
                  <a:lnTo>
                    <a:pt x="218592" y="2385669"/>
                  </a:lnTo>
                  <a:lnTo>
                    <a:pt x="218287" y="2385796"/>
                  </a:lnTo>
                  <a:lnTo>
                    <a:pt x="217868" y="2385644"/>
                  </a:lnTo>
                  <a:lnTo>
                    <a:pt x="218071" y="2396096"/>
                  </a:lnTo>
                  <a:lnTo>
                    <a:pt x="218960" y="2386101"/>
                  </a:lnTo>
                  <a:close/>
                </a:path>
                <a:path w="2383790" h="3493770">
                  <a:moveTo>
                    <a:pt x="224421" y="2589796"/>
                  </a:moveTo>
                  <a:lnTo>
                    <a:pt x="224383" y="2586164"/>
                  </a:lnTo>
                  <a:lnTo>
                    <a:pt x="224129" y="2582862"/>
                  </a:lnTo>
                  <a:lnTo>
                    <a:pt x="223774" y="2579789"/>
                  </a:lnTo>
                  <a:lnTo>
                    <a:pt x="224421" y="2589796"/>
                  </a:lnTo>
                  <a:close/>
                </a:path>
                <a:path w="2383790" h="3493770">
                  <a:moveTo>
                    <a:pt x="228917" y="2538184"/>
                  </a:moveTo>
                  <a:lnTo>
                    <a:pt x="228841" y="2537993"/>
                  </a:lnTo>
                  <a:lnTo>
                    <a:pt x="227203" y="2533954"/>
                  </a:lnTo>
                  <a:lnTo>
                    <a:pt x="224739" y="2526258"/>
                  </a:lnTo>
                  <a:lnTo>
                    <a:pt x="221170" y="2514130"/>
                  </a:lnTo>
                  <a:lnTo>
                    <a:pt x="217716" y="2504465"/>
                  </a:lnTo>
                  <a:lnTo>
                    <a:pt x="214579" y="2502789"/>
                  </a:lnTo>
                  <a:lnTo>
                    <a:pt x="212051" y="2514130"/>
                  </a:lnTo>
                  <a:lnTo>
                    <a:pt x="212051" y="2515578"/>
                  </a:lnTo>
                  <a:lnTo>
                    <a:pt x="214033" y="2535834"/>
                  </a:lnTo>
                  <a:lnTo>
                    <a:pt x="217500" y="2551887"/>
                  </a:lnTo>
                  <a:lnTo>
                    <a:pt x="221157" y="2565603"/>
                  </a:lnTo>
                  <a:lnTo>
                    <a:pt x="223761" y="2579789"/>
                  </a:lnTo>
                  <a:lnTo>
                    <a:pt x="223761" y="2547747"/>
                  </a:lnTo>
                  <a:lnTo>
                    <a:pt x="228003" y="2537993"/>
                  </a:lnTo>
                  <a:lnTo>
                    <a:pt x="228917" y="2538184"/>
                  </a:lnTo>
                  <a:close/>
                </a:path>
                <a:path w="2383790" h="3493770">
                  <a:moveTo>
                    <a:pt x="230022" y="2538412"/>
                  </a:moveTo>
                  <a:lnTo>
                    <a:pt x="228917" y="2538184"/>
                  </a:lnTo>
                  <a:lnTo>
                    <a:pt x="229489" y="2539619"/>
                  </a:lnTo>
                  <a:lnTo>
                    <a:pt x="230022" y="2538412"/>
                  </a:lnTo>
                  <a:close/>
                </a:path>
                <a:path w="2383790" h="3493770">
                  <a:moveTo>
                    <a:pt x="234365" y="1869643"/>
                  </a:moveTo>
                  <a:lnTo>
                    <a:pt x="232257" y="1868462"/>
                  </a:lnTo>
                  <a:lnTo>
                    <a:pt x="230238" y="1869059"/>
                  </a:lnTo>
                  <a:lnTo>
                    <a:pt x="228688" y="1872957"/>
                  </a:lnTo>
                  <a:lnTo>
                    <a:pt x="232283" y="1877415"/>
                  </a:lnTo>
                  <a:lnTo>
                    <a:pt x="233210" y="1874431"/>
                  </a:lnTo>
                  <a:lnTo>
                    <a:pt x="233641" y="1872297"/>
                  </a:lnTo>
                  <a:lnTo>
                    <a:pt x="234365" y="1869643"/>
                  </a:lnTo>
                  <a:close/>
                </a:path>
                <a:path w="2383790" h="3493770">
                  <a:moveTo>
                    <a:pt x="242049" y="1882330"/>
                  </a:moveTo>
                  <a:lnTo>
                    <a:pt x="237312" y="1858251"/>
                  </a:lnTo>
                  <a:lnTo>
                    <a:pt x="236651" y="1861464"/>
                  </a:lnTo>
                  <a:lnTo>
                    <a:pt x="235445" y="1865655"/>
                  </a:lnTo>
                  <a:lnTo>
                    <a:pt x="234365" y="1869643"/>
                  </a:lnTo>
                  <a:lnTo>
                    <a:pt x="236905" y="1870989"/>
                  </a:lnTo>
                  <a:lnTo>
                    <a:pt x="239610" y="1875434"/>
                  </a:lnTo>
                  <a:lnTo>
                    <a:pt x="242049" y="1882330"/>
                  </a:lnTo>
                  <a:close/>
                </a:path>
                <a:path w="2383790" h="3493770">
                  <a:moveTo>
                    <a:pt x="248361" y="1914474"/>
                  </a:moveTo>
                  <a:lnTo>
                    <a:pt x="247319" y="1905279"/>
                  </a:lnTo>
                  <a:lnTo>
                    <a:pt x="245872" y="1896732"/>
                  </a:lnTo>
                  <a:lnTo>
                    <a:pt x="244106" y="1889036"/>
                  </a:lnTo>
                  <a:lnTo>
                    <a:pt x="242049" y="1882330"/>
                  </a:lnTo>
                  <a:lnTo>
                    <a:pt x="248361" y="1914474"/>
                  </a:lnTo>
                  <a:close/>
                </a:path>
                <a:path w="2383790" h="3493770">
                  <a:moveTo>
                    <a:pt x="268236" y="1653997"/>
                  </a:moveTo>
                  <a:lnTo>
                    <a:pt x="262763" y="1662391"/>
                  </a:lnTo>
                  <a:lnTo>
                    <a:pt x="256501" y="1674939"/>
                  </a:lnTo>
                  <a:lnTo>
                    <a:pt x="251866" y="1681175"/>
                  </a:lnTo>
                  <a:lnTo>
                    <a:pt x="251256" y="1670646"/>
                  </a:lnTo>
                  <a:lnTo>
                    <a:pt x="246405" y="1684108"/>
                  </a:lnTo>
                  <a:lnTo>
                    <a:pt x="243535" y="1702460"/>
                  </a:lnTo>
                  <a:lnTo>
                    <a:pt x="243065" y="1719846"/>
                  </a:lnTo>
                  <a:lnTo>
                    <a:pt x="245402" y="1730413"/>
                  </a:lnTo>
                  <a:lnTo>
                    <a:pt x="240487" y="1718030"/>
                  </a:lnTo>
                  <a:lnTo>
                    <a:pt x="238429" y="1742211"/>
                  </a:lnTo>
                  <a:lnTo>
                    <a:pt x="231470" y="1757692"/>
                  </a:lnTo>
                  <a:lnTo>
                    <a:pt x="223824" y="1761782"/>
                  </a:lnTo>
                  <a:lnTo>
                    <a:pt x="219748" y="1751774"/>
                  </a:lnTo>
                  <a:lnTo>
                    <a:pt x="219303" y="1754759"/>
                  </a:lnTo>
                  <a:lnTo>
                    <a:pt x="227990" y="1806663"/>
                  </a:lnTo>
                  <a:lnTo>
                    <a:pt x="237312" y="1858251"/>
                  </a:lnTo>
                  <a:lnTo>
                    <a:pt x="239522" y="1838032"/>
                  </a:lnTo>
                  <a:lnTo>
                    <a:pt x="235038" y="1810207"/>
                  </a:lnTo>
                  <a:lnTo>
                    <a:pt x="235712" y="1800567"/>
                  </a:lnTo>
                  <a:lnTo>
                    <a:pt x="239991" y="1806270"/>
                  </a:lnTo>
                  <a:lnTo>
                    <a:pt x="246608" y="1768132"/>
                  </a:lnTo>
                  <a:lnTo>
                    <a:pt x="253530" y="1730032"/>
                  </a:lnTo>
                  <a:lnTo>
                    <a:pt x="260743" y="1691970"/>
                  </a:lnTo>
                  <a:lnTo>
                    <a:pt x="268236" y="1653997"/>
                  </a:lnTo>
                  <a:close/>
                </a:path>
                <a:path w="2383790" h="3493770">
                  <a:moveTo>
                    <a:pt x="284187" y="2747213"/>
                  </a:moveTo>
                  <a:lnTo>
                    <a:pt x="280797" y="2755417"/>
                  </a:lnTo>
                  <a:lnTo>
                    <a:pt x="280670" y="2756928"/>
                  </a:lnTo>
                  <a:lnTo>
                    <a:pt x="283019" y="2750502"/>
                  </a:lnTo>
                  <a:lnTo>
                    <a:pt x="284187" y="2747213"/>
                  </a:lnTo>
                  <a:close/>
                </a:path>
                <a:path w="2383790" h="3493770">
                  <a:moveTo>
                    <a:pt x="299694" y="2155266"/>
                  </a:moveTo>
                  <a:lnTo>
                    <a:pt x="297370" y="2135619"/>
                  </a:lnTo>
                  <a:lnTo>
                    <a:pt x="284340" y="2080831"/>
                  </a:lnTo>
                  <a:lnTo>
                    <a:pt x="271780" y="2025662"/>
                  </a:lnTo>
                  <a:lnTo>
                    <a:pt x="267474" y="2005838"/>
                  </a:lnTo>
                  <a:lnTo>
                    <a:pt x="259753" y="1970201"/>
                  </a:lnTo>
                  <a:lnTo>
                    <a:pt x="256933" y="1956384"/>
                  </a:lnTo>
                  <a:lnTo>
                    <a:pt x="248361" y="1914486"/>
                  </a:lnTo>
                  <a:lnTo>
                    <a:pt x="248805" y="1920722"/>
                  </a:lnTo>
                  <a:lnTo>
                    <a:pt x="249034" y="1927136"/>
                  </a:lnTo>
                  <a:lnTo>
                    <a:pt x="249008" y="1933651"/>
                  </a:lnTo>
                  <a:lnTo>
                    <a:pt x="248678" y="1940255"/>
                  </a:lnTo>
                  <a:lnTo>
                    <a:pt x="239382" y="1951431"/>
                  </a:lnTo>
                  <a:lnTo>
                    <a:pt x="233883" y="1956384"/>
                  </a:lnTo>
                  <a:lnTo>
                    <a:pt x="229933" y="1951367"/>
                  </a:lnTo>
                  <a:lnTo>
                    <a:pt x="225348" y="1932673"/>
                  </a:lnTo>
                  <a:lnTo>
                    <a:pt x="228434" y="1951532"/>
                  </a:lnTo>
                  <a:lnTo>
                    <a:pt x="232689" y="1963343"/>
                  </a:lnTo>
                  <a:lnTo>
                    <a:pt x="235394" y="1978101"/>
                  </a:lnTo>
                  <a:lnTo>
                    <a:pt x="233781" y="2005838"/>
                  </a:lnTo>
                  <a:lnTo>
                    <a:pt x="229082" y="1993646"/>
                  </a:lnTo>
                  <a:lnTo>
                    <a:pt x="222046" y="1990369"/>
                  </a:lnTo>
                  <a:lnTo>
                    <a:pt x="214274" y="1999919"/>
                  </a:lnTo>
                  <a:lnTo>
                    <a:pt x="207327" y="2026208"/>
                  </a:lnTo>
                  <a:lnTo>
                    <a:pt x="208876" y="2084374"/>
                  </a:lnTo>
                  <a:lnTo>
                    <a:pt x="214325" y="2137956"/>
                  </a:lnTo>
                  <a:lnTo>
                    <a:pt x="222288" y="2188832"/>
                  </a:lnTo>
                  <a:lnTo>
                    <a:pt x="231343" y="2238870"/>
                  </a:lnTo>
                  <a:lnTo>
                    <a:pt x="240118" y="2289975"/>
                  </a:lnTo>
                  <a:lnTo>
                    <a:pt x="247192" y="2344013"/>
                  </a:lnTo>
                  <a:lnTo>
                    <a:pt x="240766" y="2360358"/>
                  </a:lnTo>
                  <a:lnTo>
                    <a:pt x="236397" y="2396134"/>
                  </a:lnTo>
                  <a:lnTo>
                    <a:pt x="233324" y="2439759"/>
                  </a:lnTo>
                  <a:lnTo>
                    <a:pt x="230911" y="2477452"/>
                  </a:lnTo>
                  <a:lnTo>
                    <a:pt x="224561" y="2462377"/>
                  </a:lnTo>
                  <a:lnTo>
                    <a:pt x="220637" y="2442921"/>
                  </a:lnTo>
                  <a:lnTo>
                    <a:pt x="218643" y="2420378"/>
                  </a:lnTo>
                  <a:lnTo>
                    <a:pt x="218071" y="2396096"/>
                  </a:lnTo>
                  <a:lnTo>
                    <a:pt x="216573" y="2413952"/>
                  </a:lnTo>
                  <a:lnTo>
                    <a:pt x="215252" y="2435148"/>
                  </a:lnTo>
                  <a:lnTo>
                    <a:pt x="213766" y="2463939"/>
                  </a:lnTo>
                  <a:lnTo>
                    <a:pt x="213042" y="2478481"/>
                  </a:lnTo>
                  <a:lnTo>
                    <a:pt x="234238" y="2489911"/>
                  </a:lnTo>
                  <a:lnTo>
                    <a:pt x="233705" y="2509062"/>
                  </a:lnTo>
                  <a:lnTo>
                    <a:pt x="233019" y="2522664"/>
                  </a:lnTo>
                  <a:lnTo>
                    <a:pt x="232168" y="2531402"/>
                  </a:lnTo>
                  <a:lnTo>
                    <a:pt x="231114" y="2535974"/>
                  </a:lnTo>
                  <a:lnTo>
                    <a:pt x="230022" y="2538412"/>
                  </a:lnTo>
                  <a:lnTo>
                    <a:pt x="234530" y="2539365"/>
                  </a:lnTo>
                  <a:lnTo>
                    <a:pt x="241350" y="2540698"/>
                  </a:lnTo>
                  <a:lnTo>
                    <a:pt x="246481" y="2530830"/>
                  </a:lnTo>
                  <a:lnTo>
                    <a:pt x="247942" y="2498598"/>
                  </a:lnTo>
                  <a:lnTo>
                    <a:pt x="256044" y="2515578"/>
                  </a:lnTo>
                  <a:lnTo>
                    <a:pt x="259994" y="2541790"/>
                  </a:lnTo>
                  <a:lnTo>
                    <a:pt x="260489" y="2571356"/>
                  </a:lnTo>
                  <a:lnTo>
                    <a:pt x="258292" y="2598407"/>
                  </a:lnTo>
                  <a:lnTo>
                    <a:pt x="250291" y="2608529"/>
                  </a:lnTo>
                  <a:lnTo>
                    <a:pt x="245999" y="2595080"/>
                  </a:lnTo>
                  <a:lnTo>
                    <a:pt x="241884" y="2573299"/>
                  </a:lnTo>
                  <a:lnTo>
                    <a:pt x="234353" y="2558415"/>
                  </a:lnTo>
                  <a:lnTo>
                    <a:pt x="235966" y="2579522"/>
                  </a:lnTo>
                  <a:lnTo>
                    <a:pt x="238277" y="2590241"/>
                  </a:lnTo>
                  <a:lnTo>
                    <a:pt x="241706" y="2596870"/>
                  </a:lnTo>
                  <a:lnTo>
                    <a:pt x="246634" y="2605709"/>
                  </a:lnTo>
                  <a:lnTo>
                    <a:pt x="247878" y="2650363"/>
                  </a:lnTo>
                  <a:lnTo>
                    <a:pt x="252463" y="2693378"/>
                  </a:lnTo>
                  <a:lnTo>
                    <a:pt x="254279" y="2731986"/>
                  </a:lnTo>
                  <a:lnTo>
                    <a:pt x="247218" y="2763380"/>
                  </a:lnTo>
                  <a:lnTo>
                    <a:pt x="251091" y="2787904"/>
                  </a:lnTo>
                  <a:lnTo>
                    <a:pt x="255752" y="2802102"/>
                  </a:lnTo>
                  <a:lnTo>
                    <a:pt x="261251" y="2812796"/>
                  </a:lnTo>
                  <a:lnTo>
                    <a:pt x="267627" y="2826842"/>
                  </a:lnTo>
                  <a:lnTo>
                    <a:pt x="277799" y="2780576"/>
                  </a:lnTo>
                  <a:lnTo>
                    <a:pt x="278853" y="2767025"/>
                  </a:lnTo>
                  <a:lnTo>
                    <a:pt x="280555" y="2756839"/>
                  </a:lnTo>
                  <a:lnTo>
                    <a:pt x="278460" y="2755176"/>
                  </a:lnTo>
                  <a:lnTo>
                    <a:pt x="279641" y="2732201"/>
                  </a:lnTo>
                  <a:lnTo>
                    <a:pt x="280339" y="2718460"/>
                  </a:lnTo>
                  <a:lnTo>
                    <a:pt x="276212" y="2732201"/>
                  </a:lnTo>
                  <a:lnTo>
                    <a:pt x="270840" y="2727020"/>
                  </a:lnTo>
                  <a:lnTo>
                    <a:pt x="265976" y="2711767"/>
                  </a:lnTo>
                  <a:lnTo>
                    <a:pt x="263423" y="2695333"/>
                  </a:lnTo>
                  <a:lnTo>
                    <a:pt x="263055" y="2683306"/>
                  </a:lnTo>
                  <a:lnTo>
                    <a:pt x="263042" y="2670391"/>
                  </a:lnTo>
                  <a:lnTo>
                    <a:pt x="263918" y="2660700"/>
                  </a:lnTo>
                  <a:lnTo>
                    <a:pt x="266217" y="2658389"/>
                  </a:lnTo>
                  <a:lnTo>
                    <a:pt x="269748" y="2678912"/>
                  </a:lnTo>
                  <a:lnTo>
                    <a:pt x="269938" y="2658389"/>
                  </a:lnTo>
                  <a:lnTo>
                    <a:pt x="269951" y="2658186"/>
                  </a:lnTo>
                  <a:lnTo>
                    <a:pt x="266496" y="2636304"/>
                  </a:lnTo>
                  <a:lnTo>
                    <a:pt x="263842" y="2614117"/>
                  </a:lnTo>
                  <a:lnTo>
                    <a:pt x="264528" y="2608529"/>
                  </a:lnTo>
                  <a:lnTo>
                    <a:pt x="266471" y="2592501"/>
                  </a:lnTo>
                  <a:lnTo>
                    <a:pt x="269925" y="2591066"/>
                  </a:lnTo>
                  <a:lnTo>
                    <a:pt x="271399" y="2601658"/>
                  </a:lnTo>
                  <a:lnTo>
                    <a:pt x="273507" y="2603271"/>
                  </a:lnTo>
                  <a:lnTo>
                    <a:pt x="270217" y="2591524"/>
                  </a:lnTo>
                  <a:lnTo>
                    <a:pt x="270116" y="2591066"/>
                  </a:lnTo>
                  <a:lnTo>
                    <a:pt x="262445" y="2535834"/>
                  </a:lnTo>
                  <a:lnTo>
                    <a:pt x="260108" y="2511577"/>
                  </a:lnTo>
                  <a:lnTo>
                    <a:pt x="258711" y="2498598"/>
                  </a:lnTo>
                  <a:lnTo>
                    <a:pt x="258292" y="2494762"/>
                  </a:lnTo>
                  <a:lnTo>
                    <a:pt x="272478" y="2522156"/>
                  </a:lnTo>
                  <a:lnTo>
                    <a:pt x="267728" y="2506002"/>
                  </a:lnTo>
                  <a:lnTo>
                    <a:pt x="266128" y="2494762"/>
                  </a:lnTo>
                  <a:lnTo>
                    <a:pt x="264934" y="2486317"/>
                  </a:lnTo>
                  <a:lnTo>
                    <a:pt x="264490" y="2477452"/>
                  </a:lnTo>
                  <a:lnTo>
                    <a:pt x="263817" y="2463939"/>
                  </a:lnTo>
                  <a:lnTo>
                    <a:pt x="264134" y="2442921"/>
                  </a:lnTo>
                  <a:lnTo>
                    <a:pt x="269227" y="2389390"/>
                  </a:lnTo>
                  <a:lnTo>
                    <a:pt x="275043" y="2355113"/>
                  </a:lnTo>
                  <a:lnTo>
                    <a:pt x="277520" y="2342159"/>
                  </a:lnTo>
                  <a:lnTo>
                    <a:pt x="273418" y="2352573"/>
                  </a:lnTo>
                  <a:lnTo>
                    <a:pt x="271500" y="2355113"/>
                  </a:lnTo>
                  <a:lnTo>
                    <a:pt x="269621" y="2352852"/>
                  </a:lnTo>
                  <a:lnTo>
                    <a:pt x="270751" y="2329142"/>
                  </a:lnTo>
                  <a:lnTo>
                    <a:pt x="275412" y="2311984"/>
                  </a:lnTo>
                  <a:lnTo>
                    <a:pt x="281609" y="2304427"/>
                  </a:lnTo>
                  <a:lnTo>
                    <a:pt x="287401" y="2309482"/>
                  </a:lnTo>
                  <a:lnTo>
                    <a:pt x="286753" y="2304427"/>
                  </a:lnTo>
                  <a:lnTo>
                    <a:pt x="285419" y="2294051"/>
                  </a:lnTo>
                  <a:lnTo>
                    <a:pt x="286169" y="2274392"/>
                  </a:lnTo>
                  <a:lnTo>
                    <a:pt x="288823" y="2251722"/>
                  </a:lnTo>
                  <a:lnTo>
                    <a:pt x="292557" y="2227288"/>
                  </a:lnTo>
                  <a:lnTo>
                    <a:pt x="296405" y="2202269"/>
                  </a:lnTo>
                  <a:lnTo>
                    <a:pt x="299085" y="2177885"/>
                  </a:lnTo>
                  <a:lnTo>
                    <a:pt x="299694" y="2155266"/>
                  </a:lnTo>
                  <a:close/>
                </a:path>
                <a:path w="2383790" h="3493770">
                  <a:moveTo>
                    <a:pt x="337426" y="788390"/>
                  </a:moveTo>
                  <a:lnTo>
                    <a:pt x="336804" y="788517"/>
                  </a:lnTo>
                  <a:lnTo>
                    <a:pt x="336296" y="788416"/>
                  </a:lnTo>
                  <a:lnTo>
                    <a:pt x="335445" y="789000"/>
                  </a:lnTo>
                  <a:lnTo>
                    <a:pt x="334213" y="793216"/>
                  </a:lnTo>
                  <a:lnTo>
                    <a:pt x="335572" y="791527"/>
                  </a:lnTo>
                  <a:lnTo>
                    <a:pt x="337426" y="788390"/>
                  </a:lnTo>
                  <a:close/>
                </a:path>
                <a:path w="2383790" h="3493770">
                  <a:moveTo>
                    <a:pt x="340753" y="1549349"/>
                  </a:moveTo>
                  <a:lnTo>
                    <a:pt x="328993" y="1580121"/>
                  </a:lnTo>
                  <a:lnTo>
                    <a:pt x="316115" y="1603857"/>
                  </a:lnTo>
                  <a:lnTo>
                    <a:pt x="306616" y="1614373"/>
                  </a:lnTo>
                  <a:lnTo>
                    <a:pt x="333095" y="1614373"/>
                  </a:lnTo>
                  <a:lnTo>
                    <a:pt x="334568" y="1603248"/>
                  </a:lnTo>
                  <a:lnTo>
                    <a:pt x="337400" y="1573631"/>
                  </a:lnTo>
                  <a:lnTo>
                    <a:pt x="340753" y="1549349"/>
                  </a:lnTo>
                  <a:close/>
                </a:path>
                <a:path w="2383790" h="3493770">
                  <a:moveTo>
                    <a:pt x="348348" y="3315716"/>
                  </a:moveTo>
                  <a:lnTo>
                    <a:pt x="339331" y="3315716"/>
                  </a:lnTo>
                  <a:lnTo>
                    <a:pt x="338620" y="3328416"/>
                  </a:lnTo>
                  <a:lnTo>
                    <a:pt x="348348" y="3315716"/>
                  </a:lnTo>
                  <a:close/>
                </a:path>
                <a:path w="2383790" h="3493770">
                  <a:moveTo>
                    <a:pt x="471690" y="1112075"/>
                  </a:moveTo>
                  <a:lnTo>
                    <a:pt x="471081" y="1109776"/>
                  </a:lnTo>
                  <a:lnTo>
                    <a:pt x="469887" y="1110081"/>
                  </a:lnTo>
                  <a:lnTo>
                    <a:pt x="471411" y="1118666"/>
                  </a:lnTo>
                  <a:lnTo>
                    <a:pt x="471690" y="1112075"/>
                  </a:lnTo>
                  <a:close/>
                </a:path>
                <a:path w="2383790" h="3493770">
                  <a:moveTo>
                    <a:pt x="528154" y="446709"/>
                  </a:moveTo>
                  <a:lnTo>
                    <a:pt x="526161" y="450621"/>
                  </a:lnTo>
                  <a:lnTo>
                    <a:pt x="524268" y="454101"/>
                  </a:lnTo>
                  <a:lnTo>
                    <a:pt x="522249" y="458368"/>
                  </a:lnTo>
                  <a:lnTo>
                    <a:pt x="525424" y="453148"/>
                  </a:lnTo>
                  <a:lnTo>
                    <a:pt x="527011" y="449694"/>
                  </a:lnTo>
                  <a:lnTo>
                    <a:pt x="528154" y="446709"/>
                  </a:lnTo>
                  <a:close/>
                </a:path>
                <a:path w="2383790" h="3493770">
                  <a:moveTo>
                    <a:pt x="539750" y="936218"/>
                  </a:moveTo>
                  <a:lnTo>
                    <a:pt x="539610" y="935888"/>
                  </a:lnTo>
                  <a:lnTo>
                    <a:pt x="539178" y="936053"/>
                  </a:lnTo>
                  <a:lnTo>
                    <a:pt x="539496" y="936193"/>
                  </a:lnTo>
                  <a:lnTo>
                    <a:pt x="539750" y="936218"/>
                  </a:lnTo>
                  <a:close/>
                </a:path>
                <a:path w="2383790" h="3493770">
                  <a:moveTo>
                    <a:pt x="540092" y="936612"/>
                  </a:moveTo>
                  <a:lnTo>
                    <a:pt x="539851" y="936218"/>
                  </a:lnTo>
                  <a:lnTo>
                    <a:pt x="540092" y="936612"/>
                  </a:lnTo>
                  <a:close/>
                </a:path>
                <a:path w="2383790" h="3493770">
                  <a:moveTo>
                    <a:pt x="540308" y="937056"/>
                  </a:moveTo>
                  <a:lnTo>
                    <a:pt x="540092" y="936612"/>
                  </a:lnTo>
                  <a:lnTo>
                    <a:pt x="540232" y="937018"/>
                  </a:lnTo>
                  <a:close/>
                </a:path>
                <a:path w="2383790" h="3493770">
                  <a:moveTo>
                    <a:pt x="540588" y="937920"/>
                  </a:moveTo>
                  <a:lnTo>
                    <a:pt x="540537" y="937158"/>
                  </a:lnTo>
                  <a:lnTo>
                    <a:pt x="540308" y="937056"/>
                  </a:lnTo>
                  <a:lnTo>
                    <a:pt x="540448" y="937361"/>
                  </a:lnTo>
                  <a:lnTo>
                    <a:pt x="540588" y="937920"/>
                  </a:lnTo>
                  <a:close/>
                </a:path>
                <a:path w="2383790" h="3493770">
                  <a:moveTo>
                    <a:pt x="541070" y="942581"/>
                  </a:moveTo>
                  <a:lnTo>
                    <a:pt x="540969" y="939749"/>
                  </a:lnTo>
                  <a:lnTo>
                    <a:pt x="540588" y="937920"/>
                  </a:lnTo>
                  <a:lnTo>
                    <a:pt x="540943" y="940117"/>
                  </a:lnTo>
                  <a:lnTo>
                    <a:pt x="540981" y="943013"/>
                  </a:lnTo>
                  <a:lnTo>
                    <a:pt x="540651" y="947648"/>
                  </a:lnTo>
                  <a:lnTo>
                    <a:pt x="541070" y="942581"/>
                  </a:lnTo>
                  <a:close/>
                </a:path>
                <a:path w="2383790" h="3493770">
                  <a:moveTo>
                    <a:pt x="585495" y="452907"/>
                  </a:moveTo>
                  <a:lnTo>
                    <a:pt x="583196" y="456844"/>
                  </a:lnTo>
                  <a:lnTo>
                    <a:pt x="581101" y="460679"/>
                  </a:lnTo>
                  <a:lnTo>
                    <a:pt x="579742" y="463854"/>
                  </a:lnTo>
                  <a:lnTo>
                    <a:pt x="585495" y="452907"/>
                  </a:lnTo>
                  <a:close/>
                </a:path>
                <a:path w="2383790" h="3493770">
                  <a:moveTo>
                    <a:pt x="706259" y="309003"/>
                  </a:moveTo>
                  <a:lnTo>
                    <a:pt x="700506" y="314312"/>
                  </a:lnTo>
                  <a:lnTo>
                    <a:pt x="696175" y="319024"/>
                  </a:lnTo>
                  <a:lnTo>
                    <a:pt x="692340" y="323367"/>
                  </a:lnTo>
                  <a:lnTo>
                    <a:pt x="706259" y="309003"/>
                  </a:lnTo>
                  <a:close/>
                </a:path>
                <a:path w="2383790" h="3493770">
                  <a:moveTo>
                    <a:pt x="718718" y="592683"/>
                  </a:moveTo>
                  <a:lnTo>
                    <a:pt x="714032" y="597916"/>
                  </a:lnTo>
                  <a:lnTo>
                    <a:pt x="716711" y="597916"/>
                  </a:lnTo>
                  <a:lnTo>
                    <a:pt x="718718" y="592683"/>
                  </a:lnTo>
                  <a:close/>
                </a:path>
                <a:path w="2383790" h="3493770">
                  <a:moveTo>
                    <a:pt x="725424" y="585216"/>
                  </a:moveTo>
                  <a:lnTo>
                    <a:pt x="721614" y="585216"/>
                  </a:lnTo>
                  <a:lnTo>
                    <a:pt x="718718" y="592683"/>
                  </a:lnTo>
                  <a:lnTo>
                    <a:pt x="725424" y="585216"/>
                  </a:lnTo>
                  <a:close/>
                </a:path>
                <a:path w="2383790" h="3493770">
                  <a:moveTo>
                    <a:pt x="816051" y="213804"/>
                  </a:moveTo>
                  <a:lnTo>
                    <a:pt x="812076" y="216916"/>
                  </a:lnTo>
                  <a:lnTo>
                    <a:pt x="815301" y="216916"/>
                  </a:lnTo>
                  <a:lnTo>
                    <a:pt x="816051" y="213804"/>
                  </a:lnTo>
                  <a:close/>
                </a:path>
                <a:path w="2383790" h="3493770">
                  <a:moveTo>
                    <a:pt x="904481" y="356616"/>
                  </a:moveTo>
                  <a:lnTo>
                    <a:pt x="901954" y="356616"/>
                  </a:lnTo>
                  <a:lnTo>
                    <a:pt x="900341" y="360692"/>
                  </a:lnTo>
                  <a:lnTo>
                    <a:pt x="904481" y="356616"/>
                  </a:lnTo>
                  <a:close/>
                </a:path>
                <a:path w="2383790" h="3493770">
                  <a:moveTo>
                    <a:pt x="908050" y="3162414"/>
                  </a:moveTo>
                  <a:lnTo>
                    <a:pt x="870762" y="3188716"/>
                  </a:lnTo>
                  <a:lnTo>
                    <a:pt x="891921" y="3176016"/>
                  </a:lnTo>
                  <a:lnTo>
                    <a:pt x="907199" y="3163316"/>
                  </a:lnTo>
                  <a:lnTo>
                    <a:pt x="908050" y="3162414"/>
                  </a:lnTo>
                  <a:close/>
                </a:path>
                <a:path w="2383790" h="3493770">
                  <a:moveTo>
                    <a:pt x="919822" y="102616"/>
                  </a:moveTo>
                  <a:lnTo>
                    <a:pt x="909942" y="102616"/>
                  </a:lnTo>
                  <a:lnTo>
                    <a:pt x="899566" y="115316"/>
                  </a:lnTo>
                  <a:lnTo>
                    <a:pt x="878954" y="115316"/>
                  </a:lnTo>
                  <a:lnTo>
                    <a:pt x="878954" y="128016"/>
                  </a:lnTo>
                  <a:lnTo>
                    <a:pt x="873366" y="140716"/>
                  </a:lnTo>
                  <a:lnTo>
                    <a:pt x="864298" y="140716"/>
                  </a:lnTo>
                  <a:lnTo>
                    <a:pt x="871855" y="128016"/>
                  </a:lnTo>
                  <a:lnTo>
                    <a:pt x="878954" y="128016"/>
                  </a:lnTo>
                  <a:lnTo>
                    <a:pt x="878954" y="115316"/>
                  </a:lnTo>
                  <a:lnTo>
                    <a:pt x="877989" y="115316"/>
                  </a:lnTo>
                  <a:lnTo>
                    <a:pt x="866876" y="128016"/>
                  </a:lnTo>
                  <a:lnTo>
                    <a:pt x="856132" y="128016"/>
                  </a:lnTo>
                  <a:lnTo>
                    <a:pt x="845629" y="140716"/>
                  </a:lnTo>
                  <a:lnTo>
                    <a:pt x="826020" y="140716"/>
                  </a:lnTo>
                  <a:lnTo>
                    <a:pt x="817537" y="153416"/>
                  </a:lnTo>
                  <a:lnTo>
                    <a:pt x="809980" y="153416"/>
                  </a:lnTo>
                  <a:lnTo>
                    <a:pt x="803541" y="166116"/>
                  </a:lnTo>
                  <a:lnTo>
                    <a:pt x="798398" y="166116"/>
                  </a:lnTo>
                  <a:lnTo>
                    <a:pt x="799896" y="178816"/>
                  </a:lnTo>
                  <a:lnTo>
                    <a:pt x="807021" y="166116"/>
                  </a:lnTo>
                  <a:lnTo>
                    <a:pt x="818349" y="166116"/>
                  </a:lnTo>
                  <a:lnTo>
                    <a:pt x="832421" y="153416"/>
                  </a:lnTo>
                  <a:lnTo>
                    <a:pt x="848372" y="140716"/>
                  </a:lnTo>
                  <a:lnTo>
                    <a:pt x="859447" y="140716"/>
                  </a:lnTo>
                  <a:lnTo>
                    <a:pt x="852385" y="153416"/>
                  </a:lnTo>
                  <a:lnTo>
                    <a:pt x="864717" y="153416"/>
                  </a:lnTo>
                  <a:lnTo>
                    <a:pt x="848182" y="166116"/>
                  </a:lnTo>
                  <a:lnTo>
                    <a:pt x="836180" y="166116"/>
                  </a:lnTo>
                  <a:lnTo>
                    <a:pt x="827278" y="178816"/>
                  </a:lnTo>
                  <a:lnTo>
                    <a:pt x="806018" y="178816"/>
                  </a:lnTo>
                  <a:lnTo>
                    <a:pt x="797179" y="191516"/>
                  </a:lnTo>
                  <a:lnTo>
                    <a:pt x="785850" y="204216"/>
                  </a:lnTo>
                  <a:lnTo>
                    <a:pt x="792683" y="204216"/>
                  </a:lnTo>
                  <a:lnTo>
                    <a:pt x="799465" y="191516"/>
                  </a:lnTo>
                  <a:lnTo>
                    <a:pt x="807008" y="191516"/>
                  </a:lnTo>
                  <a:lnTo>
                    <a:pt x="799465" y="204216"/>
                  </a:lnTo>
                  <a:lnTo>
                    <a:pt x="790981" y="216916"/>
                  </a:lnTo>
                  <a:lnTo>
                    <a:pt x="781977" y="216916"/>
                  </a:lnTo>
                  <a:lnTo>
                    <a:pt x="773341" y="229616"/>
                  </a:lnTo>
                  <a:lnTo>
                    <a:pt x="765213" y="242316"/>
                  </a:lnTo>
                  <a:lnTo>
                    <a:pt x="758151" y="242316"/>
                  </a:lnTo>
                  <a:lnTo>
                    <a:pt x="752690" y="255016"/>
                  </a:lnTo>
                  <a:lnTo>
                    <a:pt x="760628" y="255016"/>
                  </a:lnTo>
                  <a:lnTo>
                    <a:pt x="774839" y="242316"/>
                  </a:lnTo>
                  <a:lnTo>
                    <a:pt x="795274" y="216916"/>
                  </a:lnTo>
                  <a:lnTo>
                    <a:pt x="817930" y="206095"/>
                  </a:lnTo>
                  <a:lnTo>
                    <a:pt x="816051" y="213804"/>
                  </a:lnTo>
                  <a:lnTo>
                    <a:pt x="828370" y="204216"/>
                  </a:lnTo>
                  <a:lnTo>
                    <a:pt x="845286" y="191516"/>
                  </a:lnTo>
                  <a:lnTo>
                    <a:pt x="862736" y="178816"/>
                  </a:lnTo>
                  <a:lnTo>
                    <a:pt x="880668" y="153416"/>
                  </a:lnTo>
                  <a:lnTo>
                    <a:pt x="884631" y="153416"/>
                  </a:lnTo>
                  <a:lnTo>
                    <a:pt x="886472" y="140716"/>
                  </a:lnTo>
                  <a:lnTo>
                    <a:pt x="888276" y="140716"/>
                  </a:lnTo>
                  <a:lnTo>
                    <a:pt x="889254" y="128016"/>
                  </a:lnTo>
                  <a:lnTo>
                    <a:pt x="895743" y="128016"/>
                  </a:lnTo>
                  <a:lnTo>
                    <a:pt x="899693" y="115316"/>
                  </a:lnTo>
                  <a:lnTo>
                    <a:pt x="911479" y="115316"/>
                  </a:lnTo>
                  <a:lnTo>
                    <a:pt x="919822" y="102616"/>
                  </a:lnTo>
                  <a:close/>
                </a:path>
                <a:path w="2383790" h="3493770">
                  <a:moveTo>
                    <a:pt x="993914" y="318516"/>
                  </a:moveTo>
                  <a:lnTo>
                    <a:pt x="986574" y="318516"/>
                  </a:lnTo>
                  <a:lnTo>
                    <a:pt x="975118" y="331216"/>
                  </a:lnTo>
                  <a:lnTo>
                    <a:pt x="963637" y="331216"/>
                  </a:lnTo>
                  <a:lnTo>
                    <a:pt x="957961" y="343916"/>
                  </a:lnTo>
                  <a:lnTo>
                    <a:pt x="952347" y="343916"/>
                  </a:lnTo>
                  <a:lnTo>
                    <a:pt x="958088" y="356616"/>
                  </a:lnTo>
                  <a:lnTo>
                    <a:pt x="967892" y="343916"/>
                  </a:lnTo>
                  <a:lnTo>
                    <a:pt x="977176" y="343916"/>
                  </a:lnTo>
                  <a:lnTo>
                    <a:pt x="985875" y="331216"/>
                  </a:lnTo>
                  <a:lnTo>
                    <a:pt x="993914" y="318516"/>
                  </a:lnTo>
                  <a:close/>
                </a:path>
                <a:path w="2383790" h="3493770">
                  <a:moveTo>
                    <a:pt x="1009319" y="3023616"/>
                  </a:moveTo>
                  <a:lnTo>
                    <a:pt x="1007376" y="3023616"/>
                  </a:lnTo>
                  <a:lnTo>
                    <a:pt x="1005992" y="3025241"/>
                  </a:lnTo>
                  <a:lnTo>
                    <a:pt x="1009319" y="3023616"/>
                  </a:lnTo>
                  <a:close/>
                </a:path>
                <a:path w="2383790" h="3493770">
                  <a:moveTo>
                    <a:pt x="1060792" y="12623"/>
                  </a:moveTo>
                  <a:lnTo>
                    <a:pt x="1054811" y="14998"/>
                  </a:lnTo>
                  <a:lnTo>
                    <a:pt x="1056944" y="14770"/>
                  </a:lnTo>
                  <a:lnTo>
                    <a:pt x="1060792" y="12623"/>
                  </a:lnTo>
                  <a:close/>
                </a:path>
                <a:path w="2383790" h="3493770">
                  <a:moveTo>
                    <a:pt x="1087678" y="57759"/>
                  </a:moveTo>
                  <a:lnTo>
                    <a:pt x="1073937" y="64516"/>
                  </a:lnTo>
                  <a:lnTo>
                    <a:pt x="1083170" y="64516"/>
                  </a:lnTo>
                  <a:lnTo>
                    <a:pt x="1087678" y="57759"/>
                  </a:lnTo>
                  <a:close/>
                </a:path>
                <a:path w="2383790" h="3493770">
                  <a:moveTo>
                    <a:pt x="1093647" y="0"/>
                  </a:moveTo>
                  <a:lnTo>
                    <a:pt x="1084199" y="2819"/>
                  </a:lnTo>
                  <a:lnTo>
                    <a:pt x="1075728" y="5880"/>
                  </a:lnTo>
                  <a:lnTo>
                    <a:pt x="1068006" y="9156"/>
                  </a:lnTo>
                  <a:lnTo>
                    <a:pt x="1060792" y="12623"/>
                  </a:lnTo>
                  <a:lnTo>
                    <a:pt x="1093647" y="0"/>
                  </a:lnTo>
                  <a:close/>
                </a:path>
                <a:path w="2383790" h="3493770">
                  <a:moveTo>
                    <a:pt x="1099794" y="51816"/>
                  </a:moveTo>
                  <a:lnTo>
                    <a:pt x="1089812" y="54571"/>
                  </a:lnTo>
                  <a:lnTo>
                    <a:pt x="1087678" y="57759"/>
                  </a:lnTo>
                  <a:lnTo>
                    <a:pt x="1099794" y="51816"/>
                  </a:lnTo>
                  <a:close/>
                </a:path>
                <a:path w="2383790" h="3493770">
                  <a:moveTo>
                    <a:pt x="1099870" y="166116"/>
                  </a:moveTo>
                  <a:lnTo>
                    <a:pt x="1096670" y="166116"/>
                  </a:lnTo>
                  <a:lnTo>
                    <a:pt x="1096162" y="168224"/>
                  </a:lnTo>
                  <a:lnTo>
                    <a:pt x="1099870" y="166116"/>
                  </a:lnTo>
                  <a:close/>
                </a:path>
                <a:path w="2383790" h="3493770">
                  <a:moveTo>
                    <a:pt x="1118273" y="10566"/>
                  </a:moveTo>
                  <a:lnTo>
                    <a:pt x="1111148" y="13716"/>
                  </a:lnTo>
                  <a:lnTo>
                    <a:pt x="1116342" y="13716"/>
                  </a:lnTo>
                  <a:lnTo>
                    <a:pt x="1118273" y="10566"/>
                  </a:lnTo>
                  <a:close/>
                </a:path>
                <a:path w="2383790" h="3493770">
                  <a:moveTo>
                    <a:pt x="1139926" y="1016"/>
                  </a:moveTo>
                  <a:lnTo>
                    <a:pt x="1124165" y="1016"/>
                  </a:lnTo>
                  <a:lnTo>
                    <a:pt x="1118273" y="10566"/>
                  </a:lnTo>
                  <a:lnTo>
                    <a:pt x="1139926" y="1016"/>
                  </a:lnTo>
                  <a:close/>
                </a:path>
                <a:path w="2383790" h="3493770">
                  <a:moveTo>
                    <a:pt x="1146302" y="3047923"/>
                  </a:moveTo>
                  <a:lnTo>
                    <a:pt x="1145336" y="3049016"/>
                  </a:lnTo>
                  <a:lnTo>
                    <a:pt x="1146238" y="3049016"/>
                  </a:lnTo>
                  <a:lnTo>
                    <a:pt x="1146302" y="3047923"/>
                  </a:lnTo>
                  <a:close/>
                </a:path>
                <a:path w="2383790" h="3493770">
                  <a:moveTo>
                    <a:pt x="1279093" y="242316"/>
                  </a:moveTo>
                  <a:lnTo>
                    <a:pt x="1266647" y="229616"/>
                  </a:lnTo>
                  <a:lnTo>
                    <a:pt x="1240701" y="229616"/>
                  </a:lnTo>
                  <a:lnTo>
                    <a:pt x="1235951" y="242316"/>
                  </a:lnTo>
                  <a:lnTo>
                    <a:pt x="1279093" y="242316"/>
                  </a:lnTo>
                  <a:close/>
                </a:path>
                <a:path w="2383790" h="3493770">
                  <a:moveTo>
                    <a:pt x="1304086" y="146621"/>
                  </a:moveTo>
                  <a:lnTo>
                    <a:pt x="1298308" y="147256"/>
                  </a:lnTo>
                  <a:lnTo>
                    <a:pt x="1301584" y="148170"/>
                  </a:lnTo>
                  <a:lnTo>
                    <a:pt x="1304086" y="146621"/>
                  </a:lnTo>
                  <a:close/>
                </a:path>
                <a:path w="2383790" h="3493770">
                  <a:moveTo>
                    <a:pt x="1389265" y="174459"/>
                  </a:moveTo>
                  <a:lnTo>
                    <a:pt x="1384173" y="173951"/>
                  </a:lnTo>
                  <a:lnTo>
                    <a:pt x="1379651" y="173736"/>
                  </a:lnTo>
                  <a:lnTo>
                    <a:pt x="1376032" y="174117"/>
                  </a:lnTo>
                  <a:lnTo>
                    <a:pt x="1383461" y="175768"/>
                  </a:lnTo>
                  <a:lnTo>
                    <a:pt x="1386611" y="175348"/>
                  </a:lnTo>
                  <a:lnTo>
                    <a:pt x="1389265" y="174459"/>
                  </a:lnTo>
                  <a:close/>
                </a:path>
                <a:path w="2383790" h="3493770">
                  <a:moveTo>
                    <a:pt x="1453362" y="161658"/>
                  </a:moveTo>
                  <a:lnTo>
                    <a:pt x="1444383" y="160235"/>
                  </a:lnTo>
                  <a:lnTo>
                    <a:pt x="1440167" y="160401"/>
                  </a:lnTo>
                  <a:lnTo>
                    <a:pt x="1437703" y="161112"/>
                  </a:lnTo>
                  <a:lnTo>
                    <a:pt x="1443431" y="162191"/>
                  </a:lnTo>
                  <a:lnTo>
                    <a:pt x="1448866" y="162687"/>
                  </a:lnTo>
                  <a:lnTo>
                    <a:pt x="1453362" y="161658"/>
                  </a:lnTo>
                  <a:close/>
                </a:path>
                <a:path w="2383790" h="3493770">
                  <a:moveTo>
                    <a:pt x="1492097" y="194602"/>
                  </a:moveTo>
                  <a:lnTo>
                    <a:pt x="1456601" y="177317"/>
                  </a:lnTo>
                  <a:lnTo>
                    <a:pt x="1436166" y="163410"/>
                  </a:lnTo>
                  <a:lnTo>
                    <a:pt x="1437690" y="161112"/>
                  </a:lnTo>
                  <a:lnTo>
                    <a:pt x="1428369" y="158800"/>
                  </a:lnTo>
                  <a:lnTo>
                    <a:pt x="1418501" y="155854"/>
                  </a:lnTo>
                  <a:lnTo>
                    <a:pt x="1408442" y="152501"/>
                  </a:lnTo>
                  <a:lnTo>
                    <a:pt x="1380540" y="142417"/>
                  </a:lnTo>
                  <a:lnTo>
                    <a:pt x="1373124" y="140246"/>
                  </a:lnTo>
                  <a:lnTo>
                    <a:pt x="1367205" y="139471"/>
                  </a:lnTo>
                  <a:lnTo>
                    <a:pt x="1383017" y="147497"/>
                  </a:lnTo>
                  <a:lnTo>
                    <a:pt x="1379004" y="150266"/>
                  </a:lnTo>
                  <a:lnTo>
                    <a:pt x="1362862" y="150152"/>
                  </a:lnTo>
                  <a:lnTo>
                    <a:pt x="1342313" y="149542"/>
                  </a:lnTo>
                  <a:lnTo>
                    <a:pt x="1333106" y="144792"/>
                  </a:lnTo>
                  <a:lnTo>
                    <a:pt x="1334084" y="141478"/>
                  </a:lnTo>
                  <a:lnTo>
                    <a:pt x="1335620" y="138518"/>
                  </a:lnTo>
                  <a:lnTo>
                    <a:pt x="1328051" y="134797"/>
                  </a:lnTo>
                  <a:lnTo>
                    <a:pt x="1299705" y="132105"/>
                  </a:lnTo>
                  <a:lnTo>
                    <a:pt x="1271333" y="129921"/>
                  </a:lnTo>
                  <a:lnTo>
                    <a:pt x="1320393" y="136639"/>
                  </a:lnTo>
                  <a:lnTo>
                    <a:pt x="1304086" y="146608"/>
                  </a:lnTo>
                  <a:lnTo>
                    <a:pt x="1309154" y="146037"/>
                  </a:lnTo>
                  <a:lnTo>
                    <a:pt x="1318869" y="146481"/>
                  </a:lnTo>
                  <a:lnTo>
                    <a:pt x="1322844" y="146837"/>
                  </a:lnTo>
                  <a:lnTo>
                    <a:pt x="1339062" y="149707"/>
                  </a:lnTo>
                  <a:lnTo>
                    <a:pt x="1343075" y="150837"/>
                  </a:lnTo>
                  <a:lnTo>
                    <a:pt x="1351368" y="154190"/>
                  </a:lnTo>
                  <a:lnTo>
                    <a:pt x="1353781" y="162763"/>
                  </a:lnTo>
                  <a:lnTo>
                    <a:pt x="1359496" y="164744"/>
                  </a:lnTo>
                  <a:lnTo>
                    <a:pt x="1364818" y="166204"/>
                  </a:lnTo>
                  <a:lnTo>
                    <a:pt x="1372438" y="167970"/>
                  </a:lnTo>
                  <a:lnTo>
                    <a:pt x="1382852" y="170014"/>
                  </a:lnTo>
                  <a:lnTo>
                    <a:pt x="1396542" y="172351"/>
                  </a:lnTo>
                  <a:lnTo>
                    <a:pt x="1393063" y="172821"/>
                  </a:lnTo>
                  <a:lnTo>
                    <a:pt x="1391310" y="173761"/>
                  </a:lnTo>
                  <a:lnTo>
                    <a:pt x="1389265" y="174459"/>
                  </a:lnTo>
                  <a:lnTo>
                    <a:pt x="1418336" y="179666"/>
                  </a:lnTo>
                  <a:lnTo>
                    <a:pt x="1449463" y="188442"/>
                  </a:lnTo>
                  <a:lnTo>
                    <a:pt x="1476184" y="195262"/>
                  </a:lnTo>
                  <a:lnTo>
                    <a:pt x="1492097" y="194602"/>
                  </a:lnTo>
                  <a:close/>
                </a:path>
                <a:path w="2383790" h="3493770">
                  <a:moveTo>
                    <a:pt x="1528546" y="2769616"/>
                  </a:moveTo>
                  <a:lnTo>
                    <a:pt x="1528368" y="2769616"/>
                  </a:lnTo>
                  <a:lnTo>
                    <a:pt x="1515389" y="2782316"/>
                  </a:lnTo>
                  <a:lnTo>
                    <a:pt x="1502092" y="2782316"/>
                  </a:lnTo>
                  <a:lnTo>
                    <a:pt x="1493901" y="2795016"/>
                  </a:lnTo>
                  <a:lnTo>
                    <a:pt x="1508607" y="2795016"/>
                  </a:lnTo>
                  <a:lnTo>
                    <a:pt x="1518437" y="2782316"/>
                  </a:lnTo>
                  <a:lnTo>
                    <a:pt x="1525155" y="2782316"/>
                  </a:lnTo>
                  <a:lnTo>
                    <a:pt x="1528546" y="2769616"/>
                  </a:lnTo>
                  <a:close/>
                </a:path>
                <a:path w="2383790" h="3493770">
                  <a:moveTo>
                    <a:pt x="1560601" y="2742171"/>
                  </a:moveTo>
                  <a:lnTo>
                    <a:pt x="1557731" y="2744216"/>
                  </a:lnTo>
                  <a:lnTo>
                    <a:pt x="1560309" y="2744216"/>
                  </a:lnTo>
                  <a:lnTo>
                    <a:pt x="1560601" y="2742171"/>
                  </a:lnTo>
                  <a:close/>
                </a:path>
                <a:path w="2383790" h="3493770">
                  <a:moveTo>
                    <a:pt x="1579410" y="2630728"/>
                  </a:moveTo>
                  <a:lnTo>
                    <a:pt x="1564817" y="2644597"/>
                  </a:lnTo>
                  <a:lnTo>
                    <a:pt x="1563954" y="2647467"/>
                  </a:lnTo>
                  <a:lnTo>
                    <a:pt x="1566837" y="2647378"/>
                  </a:lnTo>
                  <a:lnTo>
                    <a:pt x="1571625" y="2641841"/>
                  </a:lnTo>
                  <a:lnTo>
                    <a:pt x="1575981" y="2636380"/>
                  </a:lnTo>
                  <a:lnTo>
                    <a:pt x="1579410" y="2630728"/>
                  </a:lnTo>
                  <a:close/>
                </a:path>
                <a:path w="2383790" h="3493770">
                  <a:moveTo>
                    <a:pt x="1580464" y="89916"/>
                  </a:moveTo>
                  <a:lnTo>
                    <a:pt x="1561147" y="77216"/>
                  </a:lnTo>
                  <a:lnTo>
                    <a:pt x="1561020" y="77216"/>
                  </a:lnTo>
                  <a:lnTo>
                    <a:pt x="1576666" y="89916"/>
                  </a:lnTo>
                  <a:lnTo>
                    <a:pt x="1580464" y="89916"/>
                  </a:lnTo>
                  <a:close/>
                </a:path>
                <a:path w="2383790" h="3493770">
                  <a:moveTo>
                    <a:pt x="1618881" y="102616"/>
                  </a:moveTo>
                  <a:lnTo>
                    <a:pt x="1599653" y="89916"/>
                  </a:lnTo>
                  <a:lnTo>
                    <a:pt x="1591170" y="89916"/>
                  </a:lnTo>
                  <a:lnTo>
                    <a:pt x="1603705" y="102616"/>
                  </a:lnTo>
                  <a:lnTo>
                    <a:pt x="1618881" y="102616"/>
                  </a:lnTo>
                  <a:close/>
                </a:path>
                <a:path w="2383790" h="3493770">
                  <a:moveTo>
                    <a:pt x="1656168" y="128016"/>
                  </a:moveTo>
                  <a:lnTo>
                    <a:pt x="1633156" y="115316"/>
                  </a:lnTo>
                  <a:lnTo>
                    <a:pt x="1648764" y="128016"/>
                  </a:lnTo>
                  <a:lnTo>
                    <a:pt x="1656168" y="128016"/>
                  </a:lnTo>
                  <a:close/>
                </a:path>
                <a:path w="2383790" h="3493770">
                  <a:moveTo>
                    <a:pt x="1687614" y="318516"/>
                  </a:moveTo>
                  <a:lnTo>
                    <a:pt x="1672463" y="305816"/>
                  </a:lnTo>
                  <a:lnTo>
                    <a:pt x="1664322" y="305816"/>
                  </a:lnTo>
                  <a:lnTo>
                    <a:pt x="1687614" y="318516"/>
                  </a:lnTo>
                  <a:close/>
                </a:path>
                <a:path w="2383790" h="3493770">
                  <a:moveTo>
                    <a:pt x="1692541" y="334403"/>
                  </a:moveTo>
                  <a:lnTo>
                    <a:pt x="1679790" y="327787"/>
                  </a:lnTo>
                  <a:lnTo>
                    <a:pt x="1683410" y="329819"/>
                  </a:lnTo>
                  <a:lnTo>
                    <a:pt x="1687398" y="331939"/>
                  </a:lnTo>
                  <a:lnTo>
                    <a:pt x="1692541" y="334403"/>
                  </a:lnTo>
                  <a:close/>
                </a:path>
                <a:path w="2383790" h="3493770">
                  <a:moveTo>
                    <a:pt x="1711426" y="2579116"/>
                  </a:moveTo>
                  <a:lnTo>
                    <a:pt x="1707603" y="2579116"/>
                  </a:lnTo>
                  <a:lnTo>
                    <a:pt x="1703044" y="2591816"/>
                  </a:lnTo>
                  <a:lnTo>
                    <a:pt x="1706105" y="2591816"/>
                  </a:lnTo>
                  <a:lnTo>
                    <a:pt x="1711426" y="2579116"/>
                  </a:lnTo>
                  <a:close/>
                </a:path>
                <a:path w="2383790" h="3493770">
                  <a:moveTo>
                    <a:pt x="1730387" y="2570886"/>
                  </a:moveTo>
                  <a:lnTo>
                    <a:pt x="1715681" y="2591816"/>
                  </a:lnTo>
                  <a:lnTo>
                    <a:pt x="1713382" y="2594914"/>
                  </a:lnTo>
                  <a:lnTo>
                    <a:pt x="1717192" y="2591816"/>
                  </a:lnTo>
                  <a:lnTo>
                    <a:pt x="1725968" y="2579116"/>
                  </a:lnTo>
                  <a:lnTo>
                    <a:pt x="1730387" y="2570886"/>
                  </a:lnTo>
                  <a:close/>
                </a:path>
                <a:path w="2383790" h="3493770">
                  <a:moveTo>
                    <a:pt x="1742452" y="2553716"/>
                  </a:moveTo>
                  <a:lnTo>
                    <a:pt x="1732788" y="2566416"/>
                  </a:lnTo>
                  <a:lnTo>
                    <a:pt x="1730387" y="2570886"/>
                  </a:lnTo>
                  <a:lnTo>
                    <a:pt x="1742452" y="2553716"/>
                  </a:lnTo>
                  <a:close/>
                </a:path>
                <a:path w="2383790" h="3493770">
                  <a:moveTo>
                    <a:pt x="1793798" y="246938"/>
                  </a:moveTo>
                  <a:lnTo>
                    <a:pt x="1790014" y="242316"/>
                  </a:lnTo>
                  <a:lnTo>
                    <a:pt x="1787220" y="242316"/>
                  </a:lnTo>
                  <a:lnTo>
                    <a:pt x="1793798" y="246938"/>
                  </a:lnTo>
                  <a:close/>
                </a:path>
                <a:path w="2383790" h="3493770">
                  <a:moveTo>
                    <a:pt x="1805317" y="255016"/>
                  </a:moveTo>
                  <a:lnTo>
                    <a:pt x="1793798" y="246938"/>
                  </a:lnTo>
                  <a:lnTo>
                    <a:pt x="1800428" y="255016"/>
                  </a:lnTo>
                  <a:lnTo>
                    <a:pt x="1805317" y="255016"/>
                  </a:lnTo>
                  <a:close/>
                </a:path>
                <a:path w="2383790" h="3493770">
                  <a:moveTo>
                    <a:pt x="1829841" y="394716"/>
                  </a:moveTo>
                  <a:lnTo>
                    <a:pt x="1820938" y="382016"/>
                  </a:lnTo>
                  <a:lnTo>
                    <a:pt x="1814982" y="382016"/>
                  </a:lnTo>
                  <a:lnTo>
                    <a:pt x="1829841" y="394716"/>
                  </a:lnTo>
                  <a:close/>
                </a:path>
                <a:path w="2383790" h="3493770">
                  <a:moveTo>
                    <a:pt x="1938553" y="606298"/>
                  </a:moveTo>
                  <a:lnTo>
                    <a:pt x="1938528" y="604367"/>
                  </a:lnTo>
                  <a:lnTo>
                    <a:pt x="1937816" y="601891"/>
                  </a:lnTo>
                  <a:lnTo>
                    <a:pt x="1936026" y="599224"/>
                  </a:lnTo>
                  <a:lnTo>
                    <a:pt x="1934756" y="601459"/>
                  </a:lnTo>
                  <a:lnTo>
                    <a:pt x="1935962" y="603770"/>
                  </a:lnTo>
                  <a:lnTo>
                    <a:pt x="1938553" y="606298"/>
                  </a:lnTo>
                  <a:close/>
                </a:path>
                <a:path w="2383790" h="3493770">
                  <a:moveTo>
                    <a:pt x="1940153" y="355053"/>
                  </a:moveTo>
                  <a:lnTo>
                    <a:pt x="1936686" y="349885"/>
                  </a:lnTo>
                  <a:lnTo>
                    <a:pt x="1930400" y="342887"/>
                  </a:lnTo>
                  <a:lnTo>
                    <a:pt x="1932711" y="346951"/>
                  </a:lnTo>
                  <a:lnTo>
                    <a:pt x="1935327" y="351447"/>
                  </a:lnTo>
                  <a:lnTo>
                    <a:pt x="1939582" y="356870"/>
                  </a:lnTo>
                  <a:lnTo>
                    <a:pt x="1940153" y="355053"/>
                  </a:lnTo>
                  <a:close/>
                </a:path>
                <a:path w="2383790" h="3493770">
                  <a:moveTo>
                    <a:pt x="2071814" y="737616"/>
                  </a:moveTo>
                  <a:lnTo>
                    <a:pt x="2068499" y="724916"/>
                  </a:lnTo>
                  <a:lnTo>
                    <a:pt x="2071166" y="737616"/>
                  </a:lnTo>
                  <a:lnTo>
                    <a:pt x="2071814" y="737616"/>
                  </a:lnTo>
                  <a:close/>
                </a:path>
                <a:path w="2383790" h="3493770">
                  <a:moveTo>
                    <a:pt x="2075154" y="745388"/>
                  </a:moveTo>
                  <a:lnTo>
                    <a:pt x="2073694" y="737616"/>
                  </a:lnTo>
                  <a:lnTo>
                    <a:pt x="2071814" y="737616"/>
                  </a:lnTo>
                  <a:lnTo>
                    <a:pt x="2075154" y="745388"/>
                  </a:lnTo>
                  <a:close/>
                </a:path>
                <a:path w="2383790" h="3493770">
                  <a:moveTo>
                    <a:pt x="2077275" y="750316"/>
                  </a:moveTo>
                  <a:lnTo>
                    <a:pt x="2075154" y="745388"/>
                  </a:lnTo>
                  <a:lnTo>
                    <a:pt x="2076081" y="750316"/>
                  </a:lnTo>
                  <a:lnTo>
                    <a:pt x="2077275" y="750316"/>
                  </a:lnTo>
                  <a:close/>
                </a:path>
                <a:path w="2383790" h="3493770">
                  <a:moveTo>
                    <a:pt x="2080425" y="755980"/>
                  </a:moveTo>
                  <a:lnTo>
                    <a:pt x="2078367" y="750316"/>
                  </a:lnTo>
                  <a:lnTo>
                    <a:pt x="2077275" y="750316"/>
                  </a:lnTo>
                  <a:lnTo>
                    <a:pt x="2080425" y="755980"/>
                  </a:lnTo>
                  <a:close/>
                </a:path>
                <a:path w="2383790" h="3493770">
                  <a:moveTo>
                    <a:pt x="2093912" y="1931416"/>
                  </a:moveTo>
                  <a:lnTo>
                    <a:pt x="2093620" y="1931416"/>
                  </a:lnTo>
                  <a:lnTo>
                    <a:pt x="2093620" y="1932597"/>
                  </a:lnTo>
                  <a:lnTo>
                    <a:pt x="2093912" y="1931416"/>
                  </a:lnTo>
                  <a:close/>
                </a:path>
                <a:path w="2383790" h="3493770">
                  <a:moveTo>
                    <a:pt x="2095474" y="1912010"/>
                  </a:moveTo>
                  <a:lnTo>
                    <a:pt x="2095144" y="1916569"/>
                  </a:lnTo>
                  <a:lnTo>
                    <a:pt x="2094204" y="1921243"/>
                  </a:lnTo>
                  <a:lnTo>
                    <a:pt x="2093912" y="1925370"/>
                  </a:lnTo>
                  <a:lnTo>
                    <a:pt x="2095474" y="1916341"/>
                  </a:lnTo>
                  <a:lnTo>
                    <a:pt x="2095474" y="1912010"/>
                  </a:lnTo>
                  <a:close/>
                </a:path>
                <a:path w="2383790" h="3493770">
                  <a:moveTo>
                    <a:pt x="2097227" y="1894941"/>
                  </a:moveTo>
                  <a:lnTo>
                    <a:pt x="2094801" y="1897468"/>
                  </a:lnTo>
                  <a:lnTo>
                    <a:pt x="2095627" y="1901875"/>
                  </a:lnTo>
                  <a:lnTo>
                    <a:pt x="2095576" y="1906930"/>
                  </a:lnTo>
                  <a:lnTo>
                    <a:pt x="2095474" y="1912010"/>
                  </a:lnTo>
                  <a:lnTo>
                    <a:pt x="2096350" y="1902841"/>
                  </a:lnTo>
                  <a:lnTo>
                    <a:pt x="2097227" y="1894941"/>
                  </a:lnTo>
                  <a:close/>
                </a:path>
                <a:path w="2383790" h="3493770">
                  <a:moveTo>
                    <a:pt x="2109216" y="2108162"/>
                  </a:moveTo>
                  <a:lnTo>
                    <a:pt x="2108670" y="2108111"/>
                  </a:lnTo>
                  <a:lnTo>
                    <a:pt x="2102332" y="2120773"/>
                  </a:lnTo>
                  <a:lnTo>
                    <a:pt x="2109216" y="2108162"/>
                  </a:lnTo>
                  <a:close/>
                </a:path>
                <a:path w="2383790" h="3493770">
                  <a:moveTo>
                    <a:pt x="2113750" y="796823"/>
                  </a:moveTo>
                  <a:lnTo>
                    <a:pt x="2111095" y="788416"/>
                  </a:lnTo>
                  <a:lnTo>
                    <a:pt x="2107755" y="788416"/>
                  </a:lnTo>
                  <a:lnTo>
                    <a:pt x="2113750" y="796823"/>
                  </a:lnTo>
                  <a:close/>
                </a:path>
                <a:path w="2383790" h="3493770">
                  <a:moveTo>
                    <a:pt x="2120023" y="2085403"/>
                  </a:moveTo>
                  <a:lnTo>
                    <a:pt x="2104732" y="2104821"/>
                  </a:lnTo>
                  <a:lnTo>
                    <a:pt x="2105482" y="2107831"/>
                  </a:lnTo>
                  <a:lnTo>
                    <a:pt x="2108670" y="2108111"/>
                  </a:lnTo>
                  <a:lnTo>
                    <a:pt x="2120023" y="2085403"/>
                  </a:lnTo>
                  <a:close/>
                </a:path>
                <a:path w="2383790" h="3493770">
                  <a:moveTo>
                    <a:pt x="2123554" y="1867916"/>
                  </a:moveTo>
                  <a:lnTo>
                    <a:pt x="2122373" y="1867916"/>
                  </a:lnTo>
                  <a:lnTo>
                    <a:pt x="2120544" y="1880616"/>
                  </a:lnTo>
                  <a:lnTo>
                    <a:pt x="2122386" y="1880616"/>
                  </a:lnTo>
                  <a:lnTo>
                    <a:pt x="2123554" y="1867916"/>
                  </a:lnTo>
                  <a:close/>
                </a:path>
                <a:path w="2383790" h="3493770">
                  <a:moveTo>
                    <a:pt x="2133511" y="2029917"/>
                  </a:moveTo>
                  <a:lnTo>
                    <a:pt x="2133447" y="2030044"/>
                  </a:lnTo>
                  <a:lnTo>
                    <a:pt x="2133269" y="2030653"/>
                  </a:lnTo>
                  <a:lnTo>
                    <a:pt x="2133511" y="2029917"/>
                  </a:lnTo>
                  <a:close/>
                </a:path>
                <a:path w="2383790" h="3493770">
                  <a:moveTo>
                    <a:pt x="2136051" y="2076538"/>
                  </a:moveTo>
                  <a:lnTo>
                    <a:pt x="2135403" y="2073960"/>
                  </a:lnTo>
                  <a:lnTo>
                    <a:pt x="2131149" y="2075789"/>
                  </a:lnTo>
                  <a:lnTo>
                    <a:pt x="2127135" y="2087740"/>
                  </a:lnTo>
                  <a:lnTo>
                    <a:pt x="2121674" y="2100948"/>
                  </a:lnTo>
                  <a:lnTo>
                    <a:pt x="2118626" y="2111400"/>
                  </a:lnTo>
                  <a:lnTo>
                    <a:pt x="2121890" y="2115108"/>
                  </a:lnTo>
                  <a:lnTo>
                    <a:pt x="2120709" y="2111870"/>
                  </a:lnTo>
                  <a:lnTo>
                    <a:pt x="2122474" y="2105787"/>
                  </a:lnTo>
                  <a:lnTo>
                    <a:pt x="2126056" y="2098052"/>
                  </a:lnTo>
                  <a:lnTo>
                    <a:pt x="2130323" y="2089835"/>
                  </a:lnTo>
                  <a:lnTo>
                    <a:pt x="2134031" y="2082266"/>
                  </a:lnTo>
                  <a:lnTo>
                    <a:pt x="2136051" y="2076538"/>
                  </a:lnTo>
                  <a:close/>
                </a:path>
                <a:path w="2383790" h="3493770">
                  <a:moveTo>
                    <a:pt x="2142515" y="2045716"/>
                  </a:moveTo>
                  <a:lnTo>
                    <a:pt x="2136216" y="2045716"/>
                  </a:lnTo>
                  <a:lnTo>
                    <a:pt x="2131491" y="2045716"/>
                  </a:lnTo>
                  <a:lnTo>
                    <a:pt x="2129332" y="2058416"/>
                  </a:lnTo>
                  <a:lnTo>
                    <a:pt x="2129015" y="2058416"/>
                  </a:lnTo>
                  <a:lnTo>
                    <a:pt x="2132774" y="2071116"/>
                  </a:lnTo>
                  <a:lnTo>
                    <a:pt x="2142515" y="2045716"/>
                  </a:lnTo>
                  <a:close/>
                </a:path>
                <a:path w="2383790" h="3493770">
                  <a:moveTo>
                    <a:pt x="2143785" y="1931416"/>
                  </a:moveTo>
                  <a:lnTo>
                    <a:pt x="2141956" y="1931416"/>
                  </a:lnTo>
                  <a:lnTo>
                    <a:pt x="2137968" y="1944116"/>
                  </a:lnTo>
                  <a:lnTo>
                    <a:pt x="2133943" y="1944116"/>
                  </a:lnTo>
                  <a:lnTo>
                    <a:pt x="2127529" y="1956816"/>
                  </a:lnTo>
                  <a:lnTo>
                    <a:pt x="2121065" y="1969516"/>
                  </a:lnTo>
                  <a:lnTo>
                    <a:pt x="2114867" y="1982216"/>
                  </a:lnTo>
                  <a:lnTo>
                    <a:pt x="2109266" y="1994916"/>
                  </a:lnTo>
                  <a:lnTo>
                    <a:pt x="2116658" y="1994916"/>
                  </a:lnTo>
                  <a:lnTo>
                    <a:pt x="2121941" y="1982216"/>
                  </a:lnTo>
                  <a:lnTo>
                    <a:pt x="2127847" y="1969516"/>
                  </a:lnTo>
                  <a:lnTo>
                    <a:pt x="2140153" y="1944116"/>
                  </a:lnTo>
                  <a:lnTo>
                    <a:pt x="2143785" y="1931416"/>
                  </a:lnTo>
                  <a:close/>
                </a:path>
                <a:path w="2383790" h="3493770">
                  <a:moveTo>
                    <a:pt x="2145271" y="2051519"/>
                  </a:moveTo>
                  <a:lnTo>
                    <a:pt x="2143734" y="2049995"/>
                  </a:lnTo>
                  <a:lnTo>
                    <a:pt x="2144611" y="2052916"/>
                  </a:lnTo>
                  <a:lnTo>
                    <a:pt x="2144865" y="2052396"/>
                  </a:lnTo>
                  <a:lnTo>
                    <a:pt x="2145131" y="2051824"/>
                  </a:lnTo>
                  <a:lnTo>
                    <a:pt x="2145271" y="2051519"/>
                  </a:lnTo>
                  <a:close/>
                </a:path>
                <a:path w="2383790" h="3493770">
                  <a:moveTo>
                    <a:pt x="2149805" y="1918716"/>
                  </a:moveTo>
                  <a:lnTo>
                    <a:pt x="2145855" y="1931416"/>
                  </a:lnTo>
                  <a:lnTo>
                    <a:pt x="2147062" y="1931416"/>
                  </a:lnTo>
                  <a:lnTo>
                    <a:pt x="2149805" y="1918716"/>
                  </a:lnTo>
                  <a:close/>
                </a:path>
                <a:path w="2383790" h="3493770">
                  <a:moveTo>
                    <a:pt x="2156358" y="2007616"/>
                  </a:moveTo>
                  <a:lnTo>
                    <a:pt x="2155088" y="2007616"/>
                  </a:lnTo>
                  <a:lnTo>
                    <a:pt x="2152612" y="2020316"/>
                  </a:lnTo>
                  <a:lnTo>
                    <a:pt x="2149538" y="2020316"/>
                  </a:lnTo>
                  <a:lnTo>
                    <a:pt x="2145804" y="2033016"/>
                  </a:lnTo>
                  <a:lnTo>
                    <a:pt x="2149437" y="2033016"/>
                  </a:lnTo>
                  <a:lnTo>
                    <a:pt x="2156358" y="2007616"/>
                  </a:lnTo>
                  <a:close/>
                </a:path>
                <a:path w="2383790" h="3493770">
                  <a:moveTo>
                    <a:pt x="2157463" y="2006180"/>
                  </a:moveTo>
                  <a:lnTo>
                    <a:pt x="2156358" y="2007616"/>
                  </a:lnTo>
                  <a:lnTo>
                    <a:pt x="2157247" y="2007616"/>
                  </a:lnTo>
                  <a:lnTo>
                    <a:pt x="2157463" y="2006180"/>
                  </a:lnTo>
                  <a:close/>
                </a:path>
                <a:path w="2383790" h="3493770">
                  <a:moveTo>
                    <a:pt x="2160562" y="585216"/>
                  </a:moveTo>
                  <a:lnTo>
                    <a:pt x="2149983" y="559816"/>
                  </a:lnTo>
                  <a:lnTo>
                    <a:pt x="2140102" y="547116"/>
                  </a:lnTo>
                  <a:lnTo>
                    <a:pt x="2128685" y="521716"/>
                  </a:lnTo>
                  <a:lnTo>
                    <a:pt x="2113496" y="509016"/>
                  </a:lnTo>
                  <a:lnTo>
                    <a:pt x="2100148" y="496316"/>
                  </a:lnTo>
                  <a:lnTo>
                    <a:pt x="2078304" y="470916"/>
                  </a:lnTo>
                  <a:lnTo>
                    <a:pt x="2053424" y="445516"/>
                  </a:lnTo>
                  <a:lnTo>
                    <a:pt x="2030933" y="432816"/>
                  </a:lnTo>
                  <a:lnTo>
                    <a:pt x="2052916" y="445516"/>
                  </a:lnTo>
                  <a:lnTo>
                    <a:pt x="2068220" y="470916"/>
                  </a:lnTo>
                  <a:lnTo>
                    <a:pt x="2080145" y="483616"/>
                  </a:lnTo>
                  <a:lnTo>
                    <a:pt x="2091969" y="509016"/>
                  </a:lnTo>
                  <a:lnTo>
                    <a:pt x="2079967" y="496316"/>
                  </a:lnTo>
                  <a:lnTo>
                    <a:pt x="2069858" y="483616"/>
                  </a:lnTo>
                  <a:lnTo>
                    <a:pt x="2061629" y="483616"/>
                  </a:lnTo>
                  <a:lnTo>
                    <a:pt x="2067128" y="496316"/>
                  </a:lnTo>
                  <a:lnTo>
                    <a:pt x="2077275" y="496316"/>
                  </a:lnTo>
                  <a:lnTo>
                    <a:pt x="2085479" y="509016"/>
                  </a:lnTo>
                  <a:lnTo>
                    <a:pt x="2090762" y="521716"/>
                  </a:lnTo>
                  <a:lnTo>
                    <a:pt x="2082444" y="521716"/>
                  </a:lnTo>
                  <a:lnTo>
                    <a:pt x="2092032" y="533704"/>
                  </a:lnTo>
                  <a:lnTo>
                    <a:pt x="2102751" y="547116"/>
                  </a:lnTo>
                  <a:lnTo>
                    <a:pt x="2116455" y="559816"/>
                  </a:lnTo>
                  <a:lnTo>
                    <a:pt x="2125370" y="572516"/>
                  </a:lnTo>
                  <a:lnTo>
                    <a:pt x="2149233" y="572516"/>
                  </a:lnTo>
                  <a:lnTo>
                    <a:pt x="2160562" y="585216"/>
                  </a:lnTo>
                  <a:close/>
                </a:path>
                <a:path w="2383790" h="3493770">
                  <a:moveTo>
                    <a:pt x="2165197" y="685533"/>
                  </a:moveTo>
                  <a:lnTo>
                    <a:pt x="2163572" y="678103"/>
                  </a:lnTo>
                  <a:lnTo>
                    <a:pt x="2154580" y="664222"/>
                  </a:lnTo>
                  <a:lnTo>
                    <a:pt x="2157679" y="677989"/>
                  </a:lnTo>
                  <a:lnTo>
                    <a:pt x="2157819" y="682675"/>
                  </a:lnTo>
                  <a:lnTo>
                    <a:pt x="2154999" y="682193"/>
                  </a:lnTo>
                  <a:lnTo>
                    <a:pt x="2161629" y="686803"/>
                  </a:lnTo>
                  <a:lnTo>
                    <a:pt x="2165197" y="685533"/>
                  </a:lnTo>
                  <a:close/>
                </a:path>
                <a:path w="2383790" h="3493770">
                  <a:moveTo>
                    <a:pt x="2174392" y="596633"/>
                  </a:moveTo>
                  <a:lnTo>
                    <a:pt x="2168956" y="587857"/>
                  </a:lnTo>
                  <a:lnTo>
                    <a:pt x="2164511" y="581520"/>
                  </a:lnTo>
                  <a:lnTo>
                    <a:pt x="2160562" y="576300"/>
                  </a:lnTo>
                  <a:lnTo>
                    <a:pt x="2164397" y="582777"/>
                  </a:lnTo>
                  <a:lnTo>
                    <a:pt x="2168842" y="589572"/>
                  </a:lnTo>
                  <a:lnTo>
                    <a:pt x="2174392" y="596633"/>
                  </a:lnTo>
                  <a:close/>
                </a:path>
                <a:path w="2383790" h="3493770">
                  <a:moveTo>
                    <a:pt x="2177656" y="1804416"/>
                  </a:moveTo>
                  <a:lnTo>
                    <a:pt x="2140432" y="1804416"/>
                  </a:lnTo>
                  <a:lnTo>
                    <a:pt x="2135721" y="1804416"/>
                  </a:lnTo>
                  <a:lnTo>
                    <a:pt x="2129752" y="1804416"/>
                  </a:lnTo>
                  <a:lnTo>
                    <a:pt x="2123325" y="1817116"/>
                  </a:lnTo>
                  <a:lnTo>
                    <a:pt x="2118055" y="1829816"/>
                  </a:lnTo>
                  <a:lnTo>
                    <a:pt x="2113889" y="1842516"/>
                  </a:lnTo>
                  <a:lnTo>
                    <a:pt x="2110803" y="1855216"/>
                  </a:lnTo>
                  <a:lnTo>
                    <a:pt x="2117775" y="1855216"/>
                  </a:lnTo>
                  <a:lnTo>
                    <a:pt x="2121331" y="1842516"/>
                  </a:lnTo>
                  <a:lnTo>
                    <a:pt x="2127275" y="1842516"/>
                  </a:lnTo>
                  <a:lnTo>
                    <a:pt x="2125916" y="1855216"/>
                  </a:lnTo>
                  <a:lnTo>
                    <a:pt x="2124506" y="1867916"/>
                  </a:lnTo>
                  <a:lnTo>
                    <a:pt x="2125700" y="1867916"/>
                  </a:lnTo>
                  <a:lnTo>
                    <a:pt x="2127046" y="1855216"/>
                  </a:lnTo>
                  <a:lnTo>
                    <a:pt x="2129371" y="1855216"/>
                  </a:lnTo>
                  <a:lnTo>
                    <a:pt x="2134311" y="1842516"/>
                  </a:lnTo>
                  <a:lnTo>
                    <a:pt x="2123351" y="1880616"/>
                  </a:lnTo>
                  <a:lnTo>
                    <a:pt x="2107806" y="1918716"/>
                  </a:lnTo>
                  <a:lnTo>
                    <a:pt x="2094534" y="1944116"/>
                  </a:lnTo>
                  <a:lnTo>
                    <a:pt x="2093607" y="1944116"/>
                  </a:lnTo>
                  <a:lnTo>
                    <a:pt x="2093620" y="1932597"/>
                  </a:lnTo>
                  <a:lnTo>
                    <a:pt x="2084425" y="1969516"/>
                  </a:lnTo>
                  <a:lnTo>
                    <a:pt x="2070404" y="2007616"/>
                  </a:lnTo>
                  <a:lnTo>
                    <a:pt x="2057031" y="2045716"/>
                  </a:lnTo>
                  <a:lnTo>
                    <a:pt x="2049526" y="2071116"/>
                  </a:lnTo>
                  <a:lnTo>
                    <a:pt x="2058682" y="2058416"/>
                  </a:lnTo>
                  <a:lnTo>
                    <a:pt x="2061667" y="2045716"/>
                  </a:lnTo>
                  <a:lnTo>
                    <a:pt x="2066417" y="2033016"/>
                  </a:lnTo>
                  <a:lnTo>
                    <a:pt x="2072093" y="2033016"/>
                  </a:lnTo>
                  <a:lnTo>
                    <a:pt x="2077859" y="2020316"/>
                  </a:lnTo>
                  <a:lnTo>
                    <a:pt x="2075840" y="2033016"/>
                  </a:lnTo>
                  <a:lnTo>
                    <a:pt x="2089988" y="2033016"/>
                  </a:lnTo>
                  <a:lnTo>
                    <a:pt x="2088489" y="2045716"/>
                  </a:lnTo>
                  <a:lnTo>
                    <a:pt x="2081123" y="2058416"/>
                  </a:lnTo>
                  <a:lnTo>
                    <a:pt x="2072360" y="2071116"/>
                  </a:lnTo>
                  <a:lnTo>
                    <a:pt x="2063102" y="2083816"/>
                  </a:lnTo>
                  <a:lnTo>
                    <a:pt x="2054250" y="2096516"/>
                  </a:lnTo>
                  <a:lnTo>
                    <a:pt x="2046274" y="2109216"/>
                  </a:lnTo>
                  <a:lnTo>
                    <a:pt x="2039442" y="2121916"/>
                  </a:lnTo>
                  <a:lnTo>
                    <a:pt x="2034514" y="2134616"/>
                  </a:lnTo>
                  <a:lnTo>
                    <a:pt x="2032254" y="2147316"/>
                  </a:lnTo>
                  <a:lnTo>
                    <a:pt x="2054377" y="2121916"/>
                  </a:lnTo>
                  <a:lnTo>
                    <a:pt x="2075942" y="2083816"/>
                  </a:lnTo>
                  <a:lnTo>
                    <a:pt x="2085543" y="2071116"/>
                  </a:lnTo>
                  <a:lnTo>
                    <a:pt x="2093163" y="2058416"/>
                  </a:lnTo>
                  <a:lnTo>
                    <a:pt x="2098471" y="2045716"/>
                  </a:lnTo>
                  <a:lnTo>
                    <a:pt x="2101138" y="2033016"/>
                  </a:lnTo>
                  <a:lnTo>
                    <a:pt x="2086254" y="2058416"/>
                  </a:lnTo>
                  <a:lnTo>
                    <a:pt x="2094509" y="2033016"/>
                  </a:lnTo>
                  <a:lnTo>
                    <a:pt x="2096516" y="2020316"/>
                  </a:lnTo>
                  <a:lnTo>
                    <a:pt x="2098522" y="2007616"/>
                  </a:lnTo>
                  <a:lnTo>
                    <a:pt x="2102345" y="1994916"/>
                  </a:lnTo>
                  <a:lnTo>
                    <a:pt x="2109012" y="1982216"/>
                  </a:lnTo>
                  <a:lnTo>
                    <a:pt x="2117267" y="1969516"/>
                  </a:lnTo>
                  <a:lnTo>
                    <a:pt x="2125967" y="1944116"/>
                  </a:lnTo>
                  <a:lnTo>
                    <a:pt x="2133689" y="1944116"/>
                  </a:lnTo>
                  <a:lnTo>
                    <a:pt x="2136724" y="1931416"/>
                  </a:lnTo>
                  <a:lnTo>
                    <a:pt x="2139785" y="1931416"/>
                  </a:lnTo>
                  <a:lnTo>
                    <a:pt x="2143023" y="1918716"/>
                  </a:lnTo>
                  <a:lnTo>
                    <a:pt x="2146604" y="1906016"/>
                  </a:lnTo>
                  <a:lnTo>
                    <a:pt x="2150376" y="1893316"/>
                  </a:lnTo>
                  <a:lnTo>
                    <a:pt x="2154250" y="1880616"/>
                  </a:lnTo>
                  <a:lnTo>
                    <a:pt x="2158009" y="1867916"/>
                  </a:lnTo>
                  <a:lnTo>
                    <a:pt x="2166582" y="1842516"/>
                  </a:lnTo>
                  <a:lnTo>
                    <a:pt x="2175141" y="1817116"/>
                  </a:lnTo>
                  <a:lnTo>
                    <a:pt x="2177656" y="1804416"/>
                  </a:lnTo>
                  <a:close/>
                </a:path>
                <a:path w="2383790" h="3493770">
                  <a:moveTo>
                    <a:pt x="2190051" y="2080653"/>
                  </a:moveTo>
                  <a:lnTo>
                    <a:pt x="2163229" y="2137587"/>
                  </a:lnTo>
                  <a:lnTo>
                    <a:pt x="2141893" y="2175319"/>
                  </a:lnTo>
                  <a:lnTo>
                    <a:pt x="2123351" y="2200211"/>
                  </a:lnTo>
                  <a:lnTo>
                    <a:pt x="2122208" y="2180666"/>
                  </a:lnTo>
                  <a:lnTo>
                    <a:pt x="2132939" y="2169210"/>
                  </a:lnTo>
                  <a:lnTo>
                    <a:pt x="2141588" y="2157793"/>
                  </a:lnTo>
                  <a:lnTo>
                    <a:pt x="2148814" y="2146389"/>
                  </a:lnTo>
                  <a:lnTo>
                    <a:pt x="2155253" y="2135022"/>
                  </a:lnTo>
                  <a:lnTo>
                    <a:pt x="2180806" y="2085441"/>
                  </a:lnTo>
                  <a:lnTo>
                    <a:pt x="2168448" y="2105825"/>
                  </a:lnTo>
                  <a:lnTo>
                    <a:pt x="2129053" y="2165223"/>
                  </a:lnTo>
                  <a:lnTo>
                    <a:pt x="2119223" y="2174760"/>
                  </a:lnTo>
                  <a:lnTo>
                    <a:pt x="2113178" y="2179409"/>
                  </a:lnTo>
                  <a:lnTo>
                    <a:pt x="2110422" y="2179840"/>
                  </a:lnTo>
                  <a:lnTo>
                    <a:pt x="2110409" y="2176691"/>
                  </a:lnTo>
                  <a:lnTo>
                    <a:pt x="2112683" y="2170620"/>
                  </a:lnTo>
                  <a:lnTo>
                    <a:pt x="2116671" y="2162225"/>
                  </a:lnTo>
                  <a:lnTo>
                    <a:pt x="2127377" y="2140712"/>
                  </a:lnTo>
                  <a:lnTo>
                    <a:pt x="2123008" y="2148040"/>
                  </a:lnTo>
                  <a:lnTo>
                    <a:pt x="2118576" y="2154377"/>
                  </a:lnTo>
                  <a:lnTo>
                    <a:pt x="2115769" y="2155215"/>
                  </a:lnTo>
                  <a:lnTo>
                    <a:pt x="2110321" y="2171204"/>
                  </a:lnTo>
                  <a:lnTo>
                    <a:pt x="2100275" y="2195830"/>
                  </a:lnTo>
                  <a:lnTo>
                    <a:pt x="2098649" y="2206383"/>
                  </a:lnTo>
                  <a:lnTo>
                    <a:pt x="2118487" y="2180132"/>
                  </a:lnTo>
                  <a:lnTo>
                    <a:pt x="2118626" y="2192159"/>
                  </a:lnTo>
                  <a:lnTo>
                    <a:pt x="2109076" y="2210803"/>
                  </a:lnTo>
                  <a:lnTo>
                    <a:pt x="2095817" y="2231377"/>
                  </a:lnTo>
                  <a:lnTo>
                    <a:pt x="2084806" y="2249182"/>
                  </a:lnTo>
                  <a:lnTo>
                    <a:pt x="2090254" y="2246007"/>
                  </a:lnTo>
                  <a:lnTo>
                    <a:pt x="2091258" y="2250338"/>
                  </a:lnTo>
                  <a:lnTo>
                    <a:pt x="2091309" y="2256586"/>
                  </a:lnTo>
                  <a:lnTo>
                    <a:pt x="2093887" y="2259203"/>
                  </a:lnTo>
                  <a:lnTo>
                    <a:pt x="2101900" y="2241981"/>
                  </a:lnTo>
                  <a:lnTo>
                    <a:pt x="2107196" y="2231961"/>
                  </a:lnTo>
                  <a:lnTo>
                    <a:pt x="2114067" y="2220976"/>
                  </a:lnTo>
                  <a:lnTo>
                    <a:pt x="2117623" y="2223046"/>
                  </a:lnTo>
                  <a:lnTo>
                    <a:pt x="2114918" y="2232710"/>
                  </a:lnTo>
                  <a:lnTo>
                    <a:pt x="2107679" y="2246223"/>
                  </a:lnTo>
                  <a:lnTo>
                    <a:pt x="2097570" y="2259876"/>
                  </a:lnTo>
                  <a:lnTo>
                    <a:pt x="2105202" y="2256993"/>
                  </a:lnTo>
                  <a:lnTo>
                    <a:pt x="2103310" y="2266505"/>
                  </a:lnTo>
                  <a:lnTo>
                    <a:pt x="2102383" y="2274112"/>
                  </a:lnTo>
                  <a:lnTo>
                    <a:pt x="2112873" y="2265451"/>
                  </a:lnTo>
                  <a:lnTo>
                    <a:pt x="2141372" y="2215019"/>
                  </a:lnTo>
                  <a:lnTo>
                    <a:pt x="2163724" y="2168931"/>
                  </a:lnTo>
                  <a:lnTo>
                    <a:pt x="2179942" y="2124913"/>
                  </a:lnTo>
                  <a:lnTo>
                    <a:pt x="2190051" y="2080653"/>
                  </a:lnTo>
                  <a:close/>
                </a:path>
                <a:path w="2383790" h="3493770">
                  <a:moveTo>
                    <a:pt x="2220036" y="1095895"/>
                  </a:moveTo>
                  <a:lnTo>
                    <a:pt x="2216772" y="1083805"/>
                  </a:lnTo>
                  <a:lnTo>
                    <a:pt x="2214257" y="1070521"/>
                  </a:lnTo>
                  <a:lnTo>
                    <a:pt x="2212390" y="1056005"/>
                  </a:lnTo>
                  <a:lnTo>
                    <a:pt x="2211095" y="1040168"/>
                  </a:lnTo>
                  <a:lnTo>
                    <a:pt x="2210447" y="1047369"/>
                  </a:lnTo>
                  <a:lnTo>
                    <a:pt x="2208720" y="1058087"/>
                  </a:lnTo>
                  <a:lnTo>
                    <a:pt x="2205710" y="1060246"/>
                  </a:lnTo>
                  <a:lnTo>
                    <a:pt x="2208517" y="1069644"/>
                  </a:lnTo>
                  <a:lnTo>
                    <a:pt x="2212200" y="1078090"/>
                  </a:lnTo>
                  <a:lnTo>
                    <a:pt x="2216226" y="1086523"/>
                  </a:lnTo>
                  <a:lnTo>
                    <a:pt x="2220036" y="1095895"/>
                  </a:lnTo>
                  <a:close/>
                </a:path>
                <a:path w="2383790" h="3493770">
                  <a:moveTo>
                    <a:pt x="2220290" y="1096606"/>
                  </a:moveTo>
                  <a:lnTo>
                    <a:pt x="2220036" y="1095895"/>
                  </a:lnTo>
                  <a:lnTo>
                    <a:pt x="2220125" y="1096289"/>
                  </a:lnTo>
                  <a:lnTo>
                    <a:pt x="2220290" y="1096606"/>
                  </a:lnTo>
                  <a:close/>
                </a:path>
                <a:path w="2383790" h="3493770">
                  <a:moveTo>
                    <a:pt x="2223363" y="1116215"/>
                  </a:moveTo>
                  <a:lnTo>
                    <a:pt x="2222335" y="1105916"/>
                  </a:lnTo>
                  <a:lnTo>
                    <a:pt x="2220455" y="1105916"/>
                  </a:lnTo>
                  <a:lnTo>
                    <a:pt x="2223363" y="1116215"/>
                  </a:lnTo>
                  <a:close/>
                </a:path>
                <a:path w="2383790" h="3493770">
                  <a:moveTo>
                    <a:pt x="2260879" y="1923999"/>
                  </a:moveTo>
                  <a:lnTo>
                    <a:pt x="2255685" y="1933067"/>
                  </a:lnTo>
                  <a:lnTo>
                    <a:pt x="2257298" y="1931276"/>
                  </a:lnTo>
                  <a:lnTo>
                    <a:pt x="2259101" y="1927771"/>
                  </a:lnTo>
                  <a:lnTo>
                    <a:pt x="2260879" y="1923999"/>
                  </a:lnTo>
                  <a:close/>
                </a:path>
                <a:path w="2383790" h="3493770">
                  <a:moveTo>
                    <a:pt x="2263775" y="1924837"/>
                  </a:moveTo>
                  <a:lnTo>
                    <a:pt x="2260879" y="1931416"/>
                  </a:lnTo>
                  <a:lnTo>
                    <a:pt x="2262759" y="1931416"/>
                  </a:lnTo>
                  <a:lnTo>
                    <a:pt x="2263775" y="1924837"/>
                  </a:lnTo>
                  <a:close/>
                </a:path>
                <a:path w="2383790" h="3493770">
                  <a:moveTo>
                    <a:pt x="2266467" y="1918716"/>
                  </a:moveTo>
                  <a:lnTo>
                    <a:pt x="2264714" y="1918716"/>
                  </a:lnTo>
                  <a:lnTo>
                    <a:pt x="2263775" y="1924837"/>
                  </a:lnTo>
                  <a:lnTo>
                    <a:pt x="2266467" y="1918716"/>
                  </a:lnTo>
                  <a:close/>
                </a:path>
                <a:path w="2383790" h="3493770">
                  <a:moveTo>
                    <a:pt x="2268677" y="1913636"/>
                  </a:moveTo>
                  <a:lnTo>
                    <a:pt x="2266467" y="1918716"/>
                  </a:lnTo>
                  <a:lnTo>
                    <a:pt x="2268105" y="1918716"/>
                  </a:lnTo>
                  <a:lnTo>
                    <a:pt x="2268677" y="1913636"/>
                  </a:lnTo>
                  <a:close/>
                </a:path>
                <a:path w="2383790" h="3493770">
                  <a:moveTo>
                    <a:pt x="2328049" y="1696669"/>
                  </a:moveTo>
                  <a:lnTo>
                    <a:pt x="2328037" y="1695005"/>
                  </a:lnTo>
                  <a:lnTo>
                    <a:pt x="2327846" y="1693786"/>
                  </a:lnTo>
                  <a:lnTo>
                    <a:pt x="2327770" y="1697609"/>
                  </a:lnTo>
                  <a:lnTo>
                    <a:pt x="2328049" y="1696669"/>
                  </a:lnTo>
                  <a:close/>
                </a:path>
                <a:path w="2383790" h="3493770">
                  <a:moveTo>
                    <a:pt x="2328087" y="1725980"/>
                  </a:moveTo>
                  <a:lnTo>
                    <a:pt x="2327694" y="1728216"/>
                  </a:lnTo>
                  <a:lnTo>
                    <a:pt x="2328062" y="1728216"/>
                  </a:lnTo>
                  <a:lnTo>
                    <a:pt x="2328087" y="1725980"/>
                  </a:lnTo>
                  <a:close/>
                </a:path>
                <a:path w="2383790" h="3493770">
                  <a:moveTo>
                    <a:pt x="2383586" y="1588516"/>
                  </a:moveTo>
                  <a:lnTo>
                    <a:pt x="2376322" y="1601216"/>
                  </a:lnTo>
                  <a:lnTo>
                    <a:pt x="2368715" y="1601216"/>
                  </a:lnTo>
                  <a:lnTo>
                    <a:pt x="2360168" y="1588516"/>
                  </a:lnTo>
                  <a:lnTo>
                    <a:pt x="2350097" y="1613916"/>
                  </a:lnTo>
                  <a:lnTo>
                    <a:pt x="2349944" y="1601216"/>
                  </a:lnTo>
                  <a:lnTo>
                    <a:pt x="2349208" y="1588516"/>
                  </a:lnTo>
                  <a:lnTo>
                    <a:pt x="2348001" y="1575816"/>
                  </a:lnTo>
                  <a:lnTo>
                    <a:pt x="2346464" y="1563116"/>
                  </a:lnTo>
                  <a:lnTo>
                    <a:pt x="2345436" y="1563116"/>
                  </a:lnTo>
                  <a:lnTo>
                    <a:pt x="2343810" y="1550416"/>
                  </a:lnTo>
                  <a:lnTo>
                    <a:pt x="2342375" y="1550416"/>
                  </a:lnTo>
                  <a:lnTo>
                    <a:pt x="2338082" y="1537716"/>
                  </a:lnTo>
                  <a:lnTo>
                    <a:pt x="2334653" y="1525016"/>
                  </a:lnTo>
                  <a:lnTo>
                    <a:pt x="2332926" y="1499616"/>
                  </a:lnTo>
                  <a:lnTo>
                    <a:pt x="2333536" y="1486916"/>
                  </a:lnTo>
                  <a:lnTo>
                    <a:pt x="2337117" y="1461516"/>
                  </a:lnTo>
                  <a:lnTo>
                    <a:pt x="2339225" y="1461516"/>
                  </a:lnTo>
                  <a:lnTo>
                    <a:pt x="2336660" y="1448816"/>
                  </a:lnTo>
                  <a:lnTo>
                    <a:pt x="2334056" y="1436116"/>
                  </a:lnTo>
                  <a:lnTo>
                    <a:pt x="2331402" y="1436116"/>
                  </a:lnTo>
                  <a:lnTo>
                    <a:pt x="2328697" y="1423416"/>
                  </a:lnTo>
                  <a:lnTo>
                    <a:pt x="2329916" y="1410716"/>
                  </a:lnTo>
                  <a:lnTo>
                    <a:pt x="2331021" y="1398016"/>
                  </a:lnTo>
                  <a:lnTo>
                    <a:pt x="2331961" y="1385316"/>
                  </a:lnTo>
                  <a:lnTo>
                    <a:pt x="2332710" y="1372616"/>
                  </a:lnTo>
                  <a:lnTo>
                    <a:pt x="2338070" y="1385316"/>
                  </a:lnTo>
                  <a:lnTo>
                    <a:pt x="2341626" y="1398016"/>
                  </a:lnTo>
                  <a:lnTo>
                    <a:pt x="2343823" y="1410716"/>
                  </a:lnTo>
                  <a:lnTo>
                    <a:pt x="2345131" y="1423416"/>
                  </a:lnTo>
                  <a:lnTo>
                    <a:pt x="2346045" y="1436116"/>
                  </a:lnTo>
                  <a:lnTo>
                    <a:pt x="2347010" y="1448816"/>
                  </a:lnTo>
                  <a:lnTo>
                    <a:pt x="2348522" y="1461516"/>
                  </a:lnTo>
                  <a:lnTo>
                    <a:pt x="2351049" y="1461516"/>
                  </a:lnTo>
                  <a:lnTo>
                    <a:pt x="2354897" y="1448816"/>
                  </a:lnTo>
                  <a:lnTo>
                    <a:pt x="2355164" y="1423416"/>
                  </a:lnTo>
                  <a:lnTo>
                    <a:pt x="2352789" y="1410716"/>
                  </a:lnTo>
                  <a:lnTo>
                    <a:pt x="2348700" y="1398016"/>
                  </a:lnTo>
                  <a:lnTo>
                    <a:pt x="2343556" y="1385316"/>
                  </a:lnTo>
                  <a:lnTo>
                    <a:pt x="2341067" y="1372616"/>
                  </a:lnTo>
                  <a:lnTo>
                    <a:pt x="2338565" y="1359916"/>
                  </a:lnTo>
                  <a:lnTo>
                    <a:pt x="2334476" y="1347216"/>
                  </a:lnTo>
                  <a:lnTo>
                    <a:pt x="2331974" y="1321816"/>
                  </a:lnTo>
                  <a:lnTo>
                    <a:pt x="2336254" y="1309116"/>
                  </a:lnTo>
                  <a:lnTo>
                    <a:pt x="2339911" y="1309116"/>
                  </a:lnTo>
                  <a:lnTo>
                    <a:pt x="2343162" y="1321816"/>
                  </a:lnTo>
                  <a:lnTo>
                    <a:pt x="2346248" y="1334516"/>
                  </a:lnTo>
                  <a:lnTo>
                    <a:pt x="2348954" y="1347216"/>
                  </a:lnTo>
                  <a:lnTo>
                    <a:pt x="2352014" y="1372616"/>
                  </a:lnTo>
                  <a:lnTo>
                    <a:pt x="2355761" y="1385316"/>
                  </a:lnTo>
                  <a:lnTo>
                    <a:pt x="2360536" y="1385316"/>
                  </a:lnTo>
                  <a:lnTo>
                    <a:pt x="2358796" y="1372616"/>
                  </a:lnTo>
                  <a:lnTo>
                    <a:pt x="2359736" y="1359916"/>
                  </a:lnTo>
                  <a:lnTo>
                    <a:pt x="2362377" y="1347216"/>
                  </a:lnTo>
                  <a:lnTo>
                    <a:pt x="2365730" y="1347216"/>
                  </a:lnTo>
                  <a:lnTo>
                    <a:pt x="2365718" y="1359916"/>
                  </a:lnTo>
                  <a:lnTo>
                    <a:pt x="2366721" y="1372616"/>
                  </a:lnTo>
                  <a:lnTo>
                    <a:pt x="2368346" y="1385316"/>
                  </a:lnTo>
                  <a:lnTo>
                    <a:pt x="2370239" y="1398016"/>
                  </a:lnTo>
                  <a:lnTo>
                    <a:pt x="2371864" y="1398016"/>
                  </a:lnTo>
                  <a:lnTo>
                    <a:pt x="2372880" y="1410716"/>
                  </a:lnTo>
                  <a:lnTo>
                    <a:pt x="2372715" y="1423416"/>
                  </a:lnTo>
                  <a:lnTo>
                    <a:pt x="2370785" y="1448816"/>
                  </a:lnTo>
                  <a:lnTo>
                    <a:pt x="2367864" y="1436116"/>
                  </a:lnTo>
                  <a:lnTo>
                    <a:pt x="2365794" y="1436116"/>
                  </a:lnTo>
                  <a:lnTo>
                    <a:pt x="2363444" y="1448816"/>
                  </a:lnTo>
                  <a:lnTo>
                    <a:pt x="2359698" y="1448816"/>
                  </a:lnTo>
                  <a:lnTo>
                    <a:pt x="2361450" y="1461516"/>
                  </a:lnTo>
                  <a:lnTo>
                    <a:pt x="2362822" y="1461516"/>
                  </a:lnTo>
                  <a:lnTo>
                    <a:pt x="2363724" y="1486916"/>
                  </a:lnTo>
                  <a:lnTo>
                    <a:pt x="2364117" y="1499616"/>
                  </a:lnTo>
                  <a:lnTo>
                    <a:pt x="2363914" y="1512316"/>
                  </a:lnTo>
                  <a:lnTo>
                    <a:pt x="2363203" y="1537716"/>
                  </a:lnTo>
                  <a:lnTo>
                    <a:pt x="2361806" y="1550416"/>
                  </a:lnTo>
                  <a:lnTo>
                    <a:pt x="2359533" y="1575816"/>
                  </a:lnTo>
                  <a:lnTo>
                    <a:pt x="2365705" y="1575816"/>
                  </a:lnTo>
                  <a:lnTo>
                    <a:pt x="2368194" y="1563116"/>
                  </a:lnTo>
                  <a:lnTo>
                    <a:pt x="2370188" y="1550416"/>
                  </a:lnTo>
                  <a:lnTo>
                    <a:pt x="2371877" y="1537716"/>
                  </a:lnTo>
                  <a:lnTo>
                    <a:pt x="2373465" y="1525016"/>
                  </a:lnTo>
                  <a:lnTo>
                    <a:pt x="2375166" y="1512316"/>
                  </a:lnTo>
                  <a:lnTo>
                    <a:pt x="2377135" y="1499616"/>
                  </a:lnTo>
                  <a:lnTo>
                    <a:pt x="2374773" y="1486916"/>
                  </a:lnTo>
                  <a:lnTo>
                    <a:pt x="2374404" y="1461516"/>
                  </a:lnTo>
                  <a:lnTo>
                    <a:pt x="2375230" y="1436116"/>
                  </a:lnTo>
                  <a:lnTo>
                    <a:pt x="2376462" y="1423416"/>
                  </a:lnTo>
                  <a:lnTo>
                    <a:pt x="2376995" y="1410716"/>
                  </a:lnTo>
                  <a:lnTo>
                    <a:pt x="2377338" y="1398016"/>
                  </a:lnTo>
                  <a:lnTo>
                    <a:pt x="2377351" y="1385316"/>
                  </a:lnTo>
                  <a:lnTo>
                    <a:pt x="2376894" y="1385316"/>
                  </a:lnTo>
                  <a:lnTo>
                    <a:pt x="2376055" y="1372616"/>
                  </a:lnTo>
                  <a:lnTo>
                    <a:pt x="2374709" y="1359916"/>
                  </a:lnTo>
                  <a:lnTo>
                    <a:pt x="2372791" y="1359916"/>
                  </a:lnTo>
                  <a:lnTo>
                    <a:pt x="2370188" y="1347216"/>
                  </a:lnTo>
                  <a:lnTo>
                    <a:pt x="2369324" y="1321816"/>
                  </a:lnTo>
                  <a:lnTo>
                    <a:pt x="2373172" y="1321816"/>
                  </a:lnTo>
                  <a:lnTo>
                    <a:pt x="2378278" y="1334516"/>
                  </a:lnTo>
                  <a:lnTo>
                    <a:pt x="2381173" y="1334516"/>
                  </a:lnTo>
                  <a:lnTo>
                    <a:pt x="2380437" y="1321816"/>
                  </a:lnTo>
                  <a:lnTo>
                    <a:pt x="2379700" y="1309116"/>
                  </a:lnTo>
                  <a:lnTo>
                    <a:pt x="2370607" y="1309116"/>
                  </a:lnTo>
                  <a:lnTo>
                    <a:pt x="2366619" y="1296416"/>
                  </a:lnTo>
                  <a:lnTo>
                    <a:pt x="2360244" y="1245616"/>
                  </a:lnTo>
                  <a:lnTo>
                    <a:pt x="2360612" y="1232916"/>
                  </a:lnTo>
                  <a:lnTo>
                    <a:pt x="2360980" y="1220216"/>
                  </a:lnTo>
                  <a:lnTo>
                    <a:pt x="2363178" y="1182116"/>
                  </a:lnTo>
                  <a:lnTo>
                    <a:pt x="2361869" y="1156716"/>
                  </a:lnTo>
                  <a:lnTo>
                    <a:pt x="2361209" y="1144016"/>
                  </a:lnTo>
                  <a:lnTo>
                    <a:pt x="2353056" y="1131316"/>
                  </a:lnTo>
                  <a:lnTo>
                    <a:pt x="2345334" y="1105916"/>
                  </a:lnTo>
                  <a:lnTo>
                    <a:pt x="2337701" y="1080516"/>
                  </a:lnTo>
                  <a:lnTo>
                    <a:pt x="2329802" y="1042416"/>
                  </a:lnTo>
                  <a:lnTo>
                    <a:pt x="2325878" y="1029716"/>
                  </a:lnTo>
                  <a:lnTo>
                    <a:pt x="2321598" y="1004316"/>
                  </a:lnTo>
                  <a:lnTo>
                    <a:pt x="2317242" y="991616"/>
                  </a:lnTo>
                  <a:lnTo>
                    <a:pt x="2313063" y="978916"/>
                  </a:lnTo>
                  <a:lnTo>
                    <a:pt x="2308568" y="953516"/>
                  </a:lnTo>
                  <a:lnTo>
                    <a:pt x="2303945" y="940816"/>
                  </a:lnTo>
                  <a:lnTo>
                    <a:pt x="2294966" y="915416"/>
                  </a:lnTo>
                  <a:lnTo>
                    <a:pt x="2302332" y="915416"/>
                  </a:lnTo>
                  <a:lnTo>
                    <a:pt x="2304237" y="902716"/>
                  </a:lnTo>
                  <a:lnTo>
                    <a:pt x="2306091" y="902716"/>
                  </a:lnTo>
                  <a:lnTo>
                    <a:pt x="2295029" y="890016"/>
                  </a:lnTo>
                  <a:lnTo>
                    <a:pt x="2287435" y="877316"/>
                  </a:lnTo>
                  <a:lnTo>
                    <a:pt x="2282177" y="864616"/>
                  </a:lnTo>
                  <a:lnTo>
                    <a:pt x="2275649" y="864616"/>
                  </a:lnTo>
                  <a:lnTo>
                    <a:pt x="2273262" y="851916"/>
                  </a:lnTo>
                  <a:lnTo>
                    <a:pt x="2269439" y="851916"/>
                  </a:lnTo>
                  <a:lnTo>
                    <a:pt x="2266073" y="839216"/>
                  </a:lnTo>
                  <a:lnTo>
                    <a:pt x="2262009" y="839216"/>
                  </a:lnTo>
                  <a:lnTo>
                    <a:pt x="2257094" y="826516"/>
                  </a:lnTo>
                  <a:lnTo>
                    <a:pt x="2251202" y="813816"/>
                  </a:lnTo>
                  <a:lnTo>
                    <a:pt x="2254364" y="826516"/>
                  </a:lnTo>
                  <a:lnTo>
                    <a:pt x="2257488" y="839216"/>
                  </a:lnTo>
                  <a:lnTo>
                    <a:pt x="2260422" y="851916"/>
                  </a:lnTo>
                  <a:lnTo>
                    <a:pt x="2263000" y="864616"/>
                  </a:lnTo>
                  <a:lnTo>
                    <a:pt x="2256726" y="851916"/>
                  </a:lnTo>
                  <a:lnTo>
                    <a:pt x="2249627" y="839216"/>
                  </a:lnTo>
                  <a:lnTo>
                    <a:pt x="2246744" y="834224"/>
                  </a:lnTo>
                  <a:lnTo>
                    <a:pt x="2246744" y="1156716"/>
                  </a:lnTo>
                  <a:lnTo>
                    <a:pt x="2243886" y="1156716"/>
                  </a:lnTo>
                  <a:lnTo>
                    <a:pt x="2240648" y="1144016"/>
                  </a:lnTo>
                  <a:lnTo>
                    <a:pt x="2236952" y="1144016"/>
                  </a:lnTo>
                  <a:lnTo>
                    <a:pt x="2232202" y="1131316"/>
                  </a:lnTo>
                  <a:lnTo>
                    <a:pt x="2227935" y="1118616"/>
                  </a:lnTo>
                  <a:lnTo>
                    <a:pt x="2224036" y="1118616"/>
                  </a:lnTo>
                  <a:lnTo>
                    <a:pt x="2223363" y="1116215"/>
                  </a:lnTo>
                  <a:lnTo>
                    <a:pt x="2223605" y="1118616"/>
                  </a:lnTo>
                  <a:lnTo>
                    <a:pt x="2224214" y="1131316"/>
                  </a:lnTo>
                  <a:lnTo>
                    <a:pt x="2215197" y="1118616"/>
                  </a:lnTo>
                  <a:lnTo>
                    <a:pt x="2205812" y="1105916"/>
                  </a:lnTo>
                  <a:lnTo>
                    <a:pt x="2186749" y="1067816"/>
                  </a:lnTo>
                  <a:lnTo>
                    <a:pt x="2193074" y="1093216"/>
                  </a:lnTo>
                  <a:lnTo>
                    <a:pt x="2212149" y="1118616"/>
                  </a:lnTo>
                  <a:lnTo>
                    <a:pt x="2218321" y="1156716"/>
                  </a:lnTo>
                  <a:lnTo>
                    <a:pt x="2209241" y="1156716"/>
                  </a:lnTo>
                  <a:lnTo>
                    <a:pt x="2201164" y="1144016"/>
                  </a:lnTo>
                  <a:lnTo>
                    <a:pt x="2192109" y="1131316"/>
                  </a:lnTo>
                  <a:lnTo>
                    <a:pt x="2180094" y="1105916"/>
                  </a:lnTo>
                  <a:lnTo>
                    <a:pt x="2178494" y="1093216"/>
                  </a:lnTo>
                  <a:lnTo>
                    <a:pt x="2188934" y="1093216"/>
                  </a:lnTo>
                  <a:lnTo>
                    <a:pt x="2179688" y="1067816"/>
                  </a:lnTo>
                  <a:lnTo>
                    <a:pt x="2179053" y="1055116"/>
                  </a:lnTo>
                  <a:lnTo>
                    <a:pt x="2177719" y="1029716"/>
                  </a:lnTo>
                  <a:lnTo>
                    <a:pt x="2166366" y="1017016"/>
                  </a:lnTo>
                  <a:lnTo>
                    <a:pt x="2161209" y="991616"/>
                  </a:lnTo>
                  <a:lnTo>
                    <a:pt x="2161895" y="978916"/>
                  </a:lnTo>
                  <a:lnTo>
                    <a:pt x="2165121" y="978916"/>
                  </a:lnTo>
                  <a:lnTo>
                    <a:pt x="2167559" y="966216"/>
                  </a:lnTo>
                  <a:lnTo>
                    <a:pt x="2174405" y="991616"/>
                  </a:lnTo>
                  <a:lnTo>
                    <a:pt x="2178177" y="978916"/>
                  </a:lnTo>
                  <a:lnTo>
                    <a:pt x="2182838" y="978916"/>
                  </a:lnTo>
                  <a:lnTo>
                    <a:pt x="2192363" y="1004316"/>
                  </a:lnTo>
                  <a:lnTo>
                    <a:pt x="2186762" y="978916"/>
                  </a:lnTo>
                  <a:lnTo>
                    <a:pt x="2178824" y="966216"/>
                  </a:lnTo>
                  <a:lnTo>
                    <a:pt x="2170696" y="953516"/>
                  </a:lnTo>
                  <a:lnTo>
                    <a:pt x="2164486" y="940816"/>
                  </a:lnTo>
                  <a:lnTo>
                    <a:pt x="2175611" y="928116"/>
                  </a:lnTo>
                  <a:lnTo>
                    <a:pt x="2168677" y="902716"/>
                  </a:lnTo>
                  <a:lnTo>
                    <a:pt x="2157260" y="864616"/>
                  </a:lnTo>
                  <a:lnTo>
                    <a:pt x="2147011" y="839216"/>
                  </a:lnTo>
                  <a:lnTo>
                    <a:pt x="2141880" y="826516"/>
                  </a:lnTo>
                  <a:lnTo>
                    <a:pt x="2129332" y="801116"/>
                  </a:lnTo>
                  <a:lnTo>
                    <a:pt x="2123059" y="788416"/>
                  </a:lnTo>
                  <a:lnTo>
                    <a:pt x="2123503" y="801116"/>
                  </a:lnTo>
                  <a:lnTo>
                    <a:pt x="2116810" y="801116"/>
                  </a:lnTo>
                  <a:lnTo>
                    <a:pt x="2113750" y="796823"/>
                  </a:lnTo>
                  <a:lnTo>
                    <a:pt x="2119122" y="813816"/>
                  </a:lnTo>
                  <a:lnTo>
                    <a:pt x="2123541" y="826516"/>
                  </a:lnTo>
                  <a:lnTo>
                    <a:pt x="2122779" y="839216"/>
                  </a:lnTo>
                  <a:lnTo>
                    <a:pt x="2119820" y="826516"/>
                  </a:lnTo>
                  <a:lnTo>
                    <a:pt x="2116518" y="826516"/>
                  </a:lnTo>
                  <a:lnTo>
                    <a:pt x="2112937" y="813816"/>
                  </a:lnTo>
                  <a:lnTo>
                    <a:pt x="2109152" y="813816"/>
                  </a:lnTo>
                  <a:lnTo>
                    <a:pt x="2105228" y="801116"/>
                  </a:lnTo>
                  <a:lnTo>
                    <a:pt x="2101151" y="788416"/>
                  </a:lnTo>
                  <a:lnTo>
                    <a:pt x="2096922" y="788416"/>
                  </a:lnTo>
                  <a:lnTo>
                    <a:pt x="2092540" y="775716"/>
                  </a:lnTo>
                  <a:lnTo>
                    <a:pt x="2084349" y="763016"/>
                  </a:lnTo>
                  <a:lnTo>
                    <a:pt x="2080425" y="755980"/>
                  </a:lnTo>
                  <a:lnTo>
                    <a:pt x="2087600" y="775716"/>
                  </a:lnTo>
                  <a:lnTo>
                    <a:pt x="2080831" y="775716"/>
                  </a:lnTo>
                  <a:lnTo>
                    <a:pt x="2072360" y="763016"/>
                  </a:lnTo>
                  <a:lnTo>
                    <a:pt x="2062784" y="750316"/>
                  </a:lnTo>
                  <a:lnTo>
                    <a:pt x="2052688" y="737616"/>
                  </a:lnTo>
                  <a:lnTo>
                    <a:pt x="2042947" y="724916"/>
                  </a:lnTo>
                  <a:lnTo>
                    <a:pt x="2034679" y="724916"/>
                  </a:lnTo>
                  <a:lnTo>
                    <a:pt x="2028723" y="712216"/>
                  </a:lnTo>
                  <a:lnTo>
                    <a:pt x="2025878" y="712216"/>
                  </a:lnTo>
                  <a:lnTo>
                    <a:pt x="2019427" y="699516"/>
                  </a:lnTo>
                  <a:lnTo>
                    <a:pt x="2011121" y="674116"/>
                  </a:lnTo>
                  <a:lnTo>
                    <a:pt x="2008492" y="669455"/>
                  </a:lnTo>
                  <a:lnTo>
                    <a:pt x="2008492" y="674116"/>
                  </a:lnTo>
                  <a:lnTo>
                    <a:pt x="2001583" y="686816"/>
                  </a:lnTo>
                  <a:lnTo>
                    <a:pt x="2003793" y="699516"/>
                  </a:lnTo>
                  <a:lnTo>
                    <a:pt x="2001748" y="699516"/>
                  </a:lnTo>
                  <a:lnTo>
                    <a:pt x="1991918" y="686816"/>
                  </a:lnTo>
                  <a:lnTo>
                    <a:pt x="1989391" y="683552"/>
                  </a:lnTo>
                  <a:lnTo>
                    <a:pt x="1989569" y="674116"/>
                  </a:lnTo>
                  <a:lnTo>
                    <a:pt x="1986953" y="661416"/>
                  </a:lnTo>
                  <a:lnTo>
                    <a:pt x="1985594" y="661416"/>
                  </a:lnTo>
                  <a:lnTo>
                    <a:pt x="1973414" y="636016"/>
                  </a:lnTo>
                  <a:lnTo>
                    <a:pt x="1980933" y="636016"/>
                  </a:lnTo>
                  <a:lnTo>
                    <a:pt x="1999449" y="661416"/>
                  </a:lnTo>
                  <a:lnTo>
                    <a:pt x="2008492" y="674116"/>
                  </a:lnTo>
                  <a:lnTo>
                    <a:pt x="2008492" y="669455"/>
                  </a:lnTo>
                  <a:lnTo>
                    <a:pt x="2003971" y="661416"/>
                  </a:lnTo>
                  <a:lnTo>
                    <a:pt x="2000986" y="648716"/>
                  </a:lnTo>
                  <a:lnTo>
                    <a:pt x="2030958" y="686816"/>
                  </a:lnTo>
                  <a:lnTo>
                    <a:pt x="2031453" y="699516"/>
                  </a:lnTo>
                  <a:lnTo>
                    <a:pt x="2038591" y="699516"/>
                  </a:lnTo>
                  <a:lnTo>
                    <a:pt x="2045373" y="712216"/>
                  </a:lnTo>
                  <a:lnTo>
                    <a:pt x="2052408" y="712216"/>
                  </a:lnTo>
                  <a:lnTo>
                    <a:pt x="2049945" y="699516"/>
                  </a:lnTo>
                  <a:lnTo>
                    <a:pt x="2047049" y="699516"/>
                  </a:lnTo>
                  <a:lnTo>
                    <a:pt x="2043442" y="686816"/>
                  </a:lnTo>
                  <a:lnTo>
                    <a:pt x="2040623" y="686816"/>
                  </a:lnTo>
                  <a:lnTo>
                    <a:pt x="2037778" y="674116"/>
                  </a:lnTo>
                  <a:lnTo>
                    <a:pt x="2034959" y="674116"/>
                  </a:lnTo>
                  <a:lnTo>
                    <a:pt x="2032228" y="661416"/>
                  </a:lnTo>
                  <a:lnTo>
                    <a:pt x="2029625" y="661416"/>
                  </a:lnTo>
                  <a:lnTo>
                    <a:pt x="2027212" y="648716"/>
                  </a:lnTo>
                  <a:lnTo>
                    <a:pt x="2025053" y="648716"/>
                  </a:lnTo>
                  <a:lnTo>
                    <a:pt x="2023186" y="636016"/>
                  </a:lnTo>
                  <a:lnTo>
                    <a:pt x="2020620" y="636016"/>
                  </a:lnTo>
                  <a:lnTo>
                    <a:pt x="2019071" y="623316"/>
                  </a:lnTo>
                  <a:lnTo>
                    <a:pt x="2019249" y="623316"/>
                  </a:lnTo>
                  <a:lnTo>
                    <a:pt x="2042820" y="661416"/>
                  </a:lnTo>
                  <a:lnTo>
                    <a:pt x="2070963" y="699516"/>
                  </a:lnTo>
                  <a:lnTo>
                    <a:pt x="2103056" y="737616"/>
                  </a:lnTo>
                  <a:lnTo>
                    <a:pt x="2138476" y="788416"/>
                  </a:lnTo>
                  <a:lnTo>
                    <a:pt x="2176627" y="851916"/>
                  </a:lnTo>
                  <a:lnTo>
                    <a:pt x="2171141" y="851916"/>
                  </a:lnTo>
                  <a:lnTo>
                    <a:pt x="2184793" y="877316"/>
                  </a:lnTo>
                  <a:lnTo>
                    <a:pt x="2193506" y="902716"/>
                  </a:lnTo>
                  <a:lnTo>
                    <a:pt x="2197455" y="915416"/>
                  </a:lnTo>
                  <a:lnTo>
                    <a:pt x="2201773" y="928116"/>
                  </a:lnTo>
                  <a:lnTo>
                    <a:pt x="2206548" y="940816"/>
                  </a:lnTo>
                  <a:lnTo>
                    <a:pt x="2211882" y="953516"/>
                  </a:lnTo>
                  <a:lnTo>
                    <a:pt x="2202027" y="940816"/>
                  </a:lnTo>
                  <a:lnTo>
                    <a:pt x="2201113" y="940816"/>
                  </a:lnTo>
                  <a:lnTo>
                    <a:pt x="2202154" y="953516"/>
                  </a:lnTo>
                  <a:lnTo>
                    <a:pt x="2204796" y="966216"/>
                  </a:lnTo>
                  <a:lnTo>
                    <a:pt x="2208631" y="966216"/>
                  </a:lnTo>
                  <a:lnTo>
                    <a:pt x="2218283" y="991616"/>
                  </a:lnTo>
                  <a:lnTo>
                    <a:pt x="2220607" y="1004316"/>
                  </a:lnTo>
                  <a:lnTo>
                    <a:pt x="2222881" y="1004316"/>
                  </a:lnTo>
                  <a:lnTo>
                    <a:pt x="2224760" y="1015199"/>
                  </a:lnTo>
                  <a:lnTo>
                    <a:pt x="2224532" y="1017054"/>
                  </a:lnTo>
                  <a:lnTo>
                    <a:pt x="2231009" y="1032116"/>
                  </a:lnTo>
                  <a:lnTo>
                    <a:pt x="2229904" y="1026795"/>
                  </a:lnTo>
                  <a:lnTo>
                    <a:pt x="2229523" y="1025245"/>
                  </a:lnTo>
                  <a:lnTo>
                    <a:pt x="2230844" y="1029716"/>
                  </a:lnTo>
                  <a:lnTo>
                    <a:pt x="2235403" y="1029716"/>
                  </a:lnTo>
                  <a:lnTo>
                    <a:pt x="2238806" y="1042416"/>
                  </a:lnTo>
                  <a:lnTo>
                    <a:pt x="2240953" y="1055116"/>
                  </a:lnTo>
                  <a:lnTo>
                    <a:pt x="2242401" y="1055116"/>
                  </a:lnTo>
                  <a:lnTo>
                    <a:pt x="2243023" y="1067816"/>
                  </a:lnTo>
                  <a:lnTo>
                    <a:pt x="2234209" y="1067816"/>
                  </a:lnTo>
                  <a:lnTo>
                    <a:pt x="2234247" y="1080516"/>
                  </a:lnTo>
                  <a:lnTo>
                    <a:pt x="2235162" y="1093216"/>
                  </a:lnTo>
                  <a:lnTo>
                    <a:pt x="2236813" y="1093216"/>
                  </a:lnTo>
                  <a:lnTo>
                    <a:pt x="2238959" y="1105916"/>
                  </a:lnTo>
                  <a:lnTo>
                    <a:pt x="2241308" y="1131316"/>
                  </a:lnTo>
                  <a:lnTo>
                    <a:pt x="2243886" y="1144016"/>
                  </a:lnTo>
                  <a:lnTo>
                    <a:pt x="2246744" y="1156716"/>
                  </a:lnTo>
                  <a:lnTo>
                    <a:pt x="2246744" y="834224"/>
                  </a:lnTo>
                  <a:lnTo>
                    <a:pt x="2242299" y="826516"/>
                  </a:lnTo>
                  <a:lnTo>
                    <a:pt x="2235339" y="813816"/>
                  </a:lnTo>
                  <a:lnTo>
                    <a:pt x="2229015" y="801116"/>
                  </a:lnTo>
                  <a:lnTo>
                    <a:pt x="2223363" y="788416"/>
                  </a:lnTo>
                  <a:lnTo>
                    <a:pt x="2218779" y="775716"/>
                  </a:lnTo>
                  <a:lnTo>
                    <a:pt x="2215692" y="763016"/>
                  </a:lnTo>
                  <a:lnTo>
                    <a:pt x="2215146" y="775716"/>
                  </a:lnTo>
                  <a:lnTo>
                    <a:pt x="2204059" y="775716"/>
                  </a:lnTo>
                  <a:lnTo>
                    <a:pt x="2195258" y="750316"/>
                  </a:lnTo>
                  <a:lnTo>
                    <a:pt x="2190369" y="750316"/>
                  </a:lnTo>
                  <a:lnTo>
                    <a:pt x="2184971" y="737616"/>
                  </a:lnTo>
                  <a:lnTo>
                    <a:pt x="2179383" y="724916"/>
                  </a:lnTo>
                  <a:lnTo>
                    <a:pt x="2173960" y="712216"/>
                  </a:lnTo>
                  <a:lnTo>
                    <a:pt x="2168690" y="712216"/>
                  </a:lnTo>
                  <a:lnTo>
                    <a:pt x="2163775" y="699516"/>
                  </a:lnTo>
                  <a:lnTo>
                    <a:pt x="2159203" y="699516"/>
                  </a:lnTo>
                  <a:lnTo>
                    <a:pt x="2141042" y="661416"/>
                  </a:lnTo>
                  <a:lnTo>
                    <a:pt x="2124722" y="636016"/>
                  </a:lnTo>
                  <a:lnTo>
                    <a:pt x="2116798" y="623316"/>
                  </a:lnTo>
                  <a:lnTo>
                    <a:pt x="2110105" y="610616"/>
                  </a:lnTo>
                  <a:lnTo>
                    <a:pt x="2105190" y="597916"/>
                  </a:lnTo>
                  <a:lnTo>
                    <a:pt x="2102459" y="597916"/>
                  </a:lnTo>
                  <a:lnTo>
                    <a:pt x="2098319" y="585216"/>
                  </a:lnTo>
                  <a:lnTo>
                    <a:pt x="2094052" y="572516"/>
                  </a:lnTo>
                  <a:lnTo>
                    <a:pt x="2089683" y="572516"/>
                  </a:lnTo>
                  <a:lnTo>
                    <a:pt x="2072259" y="547116"/>
                  </a:lnTo>
                  <a:lnTo>
                    <a:pt x="2090635" y="547116"/>
                  </a:lnTo>
                  <a:lnTo>
                    <a:pt x="2082177" y="534416"/>
                  </a:lnTo>
                  <a:lnTo>
                    <a:pt x="2071928" y="509016"/>
                  </a:lnTo>
                  <a:lnTo>
                    <a:pt x="2061044" y="509016"/>
                  </a:lnTo>
                  <a:lnTo>
                    <a:pt x="2050681" y="496316"/>
                  </a:lnTo>
                  <a:lnTo>
                    <a:pt x="2041639" y="483616"/>
                  </a:lnTo>
                  <a:lnTo>
                    <a:pt x="2030857" y="483616"/>
                  </a:lnTo>
                  <a:lnTo>
                    <a:pt x="2018538" y="470916"/>
                  </a:lnTo>
                  <a:lnTo>
                    <a:pt x="2017395" y="458216"/>
                  </a:lnTo>
                  <a:lnTo>
                    <a:pt x="2030349" y="458216"/>
                  </a:lnTo>
                  <a:lnTo>
                    <a:pt x="2037384" y="470916"/>
                  </a:lnTo>
                  <a:lnTo>
                    <a:pt x="2050351" y="470916"/>
                  </a:lnTo>
                  <a:lnTo>
                    <a:pt x="2056003" y="483616"/>
                  </a:lnTo>
                  <a:lnTo>
                    <a:pt x="2060841" y="483616"/>
                  </a:lnTo>
                  <a:lnTo>
                    <a:pt x="2052167" y="470916"/>
                  </a:lnTo>
                  <a:lnTo>
                    <a:pt x="2053323" y="470916"/>
                  </a:lnTo>
                  <a:lnTo>
                    <a:pt x="2046947" y="458216"/>
                  </a:lnTo>
                  <a:lnTo>
                    <a:pt x="2040534" y="458216"/>
                  </a:lnTo>
                  <a:lnTo>
                    <a:pt x="2034120" y="445516"/>
                  </a:lnTo>
                  <a:lnTo>
                    <a:pt x="2033130" y="445516"/>
                  </a:lnTo>
                  <a:lnTo>
                    <a:pt x="2028101" y="432816"/>
                  </a:lnTo>
                  <a:lnTo>
                    <a:pt x="2020912" y="432816"/>
                  </a:lnTo>
                  <a:lnTo>
                    <a:pt x="2013445" y="420116"/>
                  </a:lnTo>
                  <a:lnTo>
                    <a:pt x="2007603" y="407416"/>
                  </a:lnTo>
                  <a:lnTo>
                    <a:pt x="2020138" y="407416"/>
                  </a:lnTo>
                  <a:lnTo>
                    <a:pt x="2003882" y="394716"/>
                  </a:lnTo>
                  <a:lnTo>
                    <a:pt x="1989188" y="394716"/>
                  </a:lnTo>
                  <a:lnTo>
                    <a:pt x="1973961" y="382016"/>
                  </a:lnTo>
                  <a:lnTo>
                    <a:pt x="2005266" y="420116"/>
                  </a:lnTo>
                  <a:lnTo>
                    <a:pt x="2011464" y="420116"/>
                  </a:lnTo>
                  <a:lnTo>
                    <a:pt x="2017585" y="432816"/>
                  </a:lnTo>
                  <a:lnTo>
                    <a:pt x="2023630" y="445516"/>
                  </a:lnTo>
                  <a:lnTo>
                    <a:pt x="2014677" y="445516"/>
                  </a:lnTo>
                  <a:lnTo>
                    <a:pt x="2000656" y="432816"/>
                  </a:lnTo>
                  <a:lnTo>
                    <a:pt x="1991525" y="420116"/>
                  </a:lnTo>
                  <a:lnTo>
                    <a:pt x="1982851" y="420116"/>
                  </a:lnTo>
                  <a:lnTo>
                    <a:pt x="1970201" y="394716"/>
                  </a:lnTo>
                  <a:lnTo>
                    <a:pt x="1963305" y="407416"/>
                  </a:lnTo>
                  <a:lnTo>
                    <a:pt x="1955787" y="394716"/>
                  </a:lnTo>
                  <a:lnTo>
                    <a:pt x="1948053" y="394716"/>
                  </a:lnTo>
                  <a:lnTo>
                    <a:pt x="1932381" y="369316"/>
                  </a:lnTo>
                  <a:lnTo>
                    <a:pt x="1925066" y="369316"/>
                  </a:lnTo>
                  <a:lnTo>
                    <a:pt x="1916747" y="356616"/>
                  </a:lnTo>
                  <a:lnTo>
                    <a:pt x="1910359" y="356616"/>
                  </a:lnTo>
                  <a:lnTo>
                    <a:pt x="1904085" y="343916"/>
                  </a:lnTo>
                  <a:lnTo>
                    <a:pt x="1894090" y="343916"/>
                  </a:lnTo>
                  <a:lnTo>
                    <a:pt x="1886699" y="331216"/>
                  </a:lnTo>
                  <a:lnTo>
                    <a:pt x="1885302" y="318516"/>
                  </a:lnTo>
                  <a:lnTo>
                    <a:pt x="1878850" y="305816"/>
                  </a:lnTo>
                  <a:lnTo>
                    <a:pt x="1890801" y="305816"/>
                  </a:lnTo>
                  <a:lnTo>
                    <a:pt x="1902485" y="318516"/>
                  </a:lnTo>
                  <a:lnTo>
                    <a:pt x="1913229" y="331216"/>
                  </a:lnTo>
                  <a:lnTo>
                    <a:pt x="1922665" y="343916"/>
                  </a:lnTo>
                  <a:lnTo>
                    <a:pt x="1930400" y="343916"/>
                  </a:lnTo>
                  <a:lnTo>
                    <a:pt x="1926043" y="331216"/>
                  </a:lnTo>
                  <a:lnTo>
                    <a:pt x="1951583" y="331216"/>
                  </a:lnTo>
                  <a:lnTo>
                    <a:pt x="1941703" y="318516"/>
                  </a:lnTo>
                  <a:lnTo>
                    <a:pt x="1931352" y="305816"/>
                  </a:lnTo>
                  <a:lnTo>
                    <a:pt x="1920570" y="305816"/>
                  </a:lnTo>
                  <a:lnTo>
                    <a:pt x="1909368" y="293116"/>
                  </a:lnTo>
                  <a:lnTo>
                    <a:pt x="1872551" y="255016"/>
                  </a:lnTo>
                  <a:lnTo>
                    <a:pt x="1832317" y="216916"/>
                  </a:lnTo>
                  <a:lnTo>
                    <a:pt x="1818373" y="204216"/>
                  </a:lnTo>
                  <a:lnTo>
                    <a:pt x="1804073" y="204216"/>
                  </a:lnTo>
                  <a:lnTo>
                    <a:pt x="1789798" y="191516"/>
                  </a:lnTo>
                  <a:lnTo>
                    <a:pt x="1782660" y="178816"/>
                  </a:lnTo>
                  <a:lnTo>
                    <a:pt x="1775472" y="178816"/>
                  </a:lnTo>
                  <a:lnTo>
                    <a:pt x="1768182" y="166116"/>
                  </a:lnTo>
                  <a:lnTo>
                    <a:pt x="1753755" y="166116"/>
                  </a:lnTo>
                  <a:lnTo>
                    <a:pt x="1746631" y="153416"/>
                  </a:lnTo>
                  <a:lnTo>
                    <a:pt x="1747278" y="178816"/>
                  </a:lnTo>
                  <a:lnTo>
                    <a:pt x="1727428" y="166116"/>
                  </a:lnTo>
                  <a:lnTo>
                    <a:pt x="1718805" y="153416"/>
                  </a:lnTo>
                  <a:lnTo>
                    <a:pt x="1728685" y="153416"/>
                  </a:lnTo>
                  <a:lnTo>
                    <a:pt x="1724672" y="140716"/>
                  </a:lnTo>
                  <a:lnTo>
                    <a:pt x="1710867" y="140716"/>
                  </a:lnTo>
                  <a:lnTo>
                    <a:pt x="1681949" y="128016"/>
                  </a:lnTo>
                  <a:lnTo>
                    <a:pt x="1666303" y="128016"/>
                  </a:lnTo>
                  <a:lnTo>
                    <a:pt x="1681480" y="140716"/>
                  </a:lnTo>
                  <a:lnTo>
                    <a:pt x="1690547" y="153416"/>
                  </a:lnTo>
                  <a:lnTo>
                    <a:pt x="1698231" y="153416"/>
                  </a:lnTo>
                  <a:lnTo>
                    <a:pt x="1704340" y="166116"/>
                  </a:lnTo>
                  <a:lnTo>
                    <a:pt x="1715350" y="166116"/>
                  </a:lnTo>
                  <a:lnTo>
                    <a:pt x="1721993" y="178816"/>
                  </a:lnTo>
                  <a:lnTo>
                    <a:pt x="1733054" y="178816"/>
                  </a:lnTo>
                  <a:lnTo>
                    <a:pt x="1740611" y="191516"/>
                  </a:lnTo>
                  <a:lnTo>
                    <a:pt x="1768030" y="191516"/>
                  </a:lnTo>
                  <a:lnTo>
                    <a:pt x="1775256" y="204216"/>
                  </a:lnTo>
                  <a:lnTo>
                    <a:pt x="1791893" y="204216"/>
                  </a:lnTo>
                  <a:lnTo>
                    <a:pt x="1801837" y="216916"/>
                  </a:lnTo>
                  <a:lnTo>
                    <a:pt x="1813064" y="216916"/>
                  </a:lnTo>
                  <a:lnTo>
                    <a:pt x="1825701" y="229616"/>
                  </a:lnTo>
                  <a:lnTo>
                    <a:pt x="1839823" y="242316"/>
                  </a:lnTo>
                  <a:lnTo>
                    <a:pt x="1840115" y="255016"/>
                  </a:lnTo>
                  <a:lnTo>
                    <a:pt x="1847773" y="255016"/>
                  </a:lnTo>
                  <a:lnTo>
                    <a:pt x="1860397" y="267716"/>
                  </a:lnTo>
                  <a:lnTo>
                    <a:pt x="1875586" y="280416"/>
                  </a:lnTo>
                  <a:lnTo>
                    <a:pt x="1891360" y="280416"/>
                  </a:lnTo>
                  <a:lnTo>
                    <a:pt x="1898764" y="293116"/>
                  </a:lnTo>
                  <a:lnTo>
                    <a:pt x="1905457" y="293116"/>
                  </a:lnTo>
                  <a:lnTo>
                    <a:pt x="1910969" y="305816"/>
                  </a:lnTo>
                  <a:lnTo>
                    <a:pt x="1915198" y="305816"/>
                  </a:lnTo>
                  <a:lnTo>
                    <a:pt x="1917623" y="317347"/>
                  </a:lnTo>
                  <a:lnTo>
                    <a:pt x="1906943" y="305816"/>
                  </a:lnTo>
                  <a:lnTo>
                    <a:pt x="1893773" y="293116"/>
                  </a:lnTo>
                  <a:lnTo>
                    <a:pt x="1880235" y="293116"/>
                  </a:lnTo>
                  <a:lnTo>
                    <a:pt x="1867357" y="280416"/>
                  </a:lnTo>
                  <a:lnTo>
                    <a:pt x="1856143" y="280416"/>
                  </a:lnTo>
                  <a:lnTo>
                    <a:pt x="1847342" y="267716"/>
                  </a:lnTo>
                  <a:lnTo>
                    <a:pt x="1841030" y="267716"/>
                  </a:lnTo>
                  <a:lnTo>
                    <a:pt x="1853031" y="280416"/>
                  </a:lnTo>
                  <a:lnTo>
                    <a:pt x="1865528" y="293116"/>
                  </a:lnTo>
                  <a:lnTo>
                    <a:pt x="1877402" y="304990"/>
                  </a:lnTo>
                  <a:lnTo>
                    <a:pt x="1856270" y="293116"/>
                  </a:lnTo>
                  <a:lnTo>
                    <a:pt x="1849412" y="293116"/>
                  </a:lnTo>
                  <a:lnTo>
                    <a:pt x="1841119" y="280416"/>
                  </a:lnTo>
                  <a:lnTo>
                    <a:pt x="1825040" y="280416"/>
                  </a:lnTo>
                  <a:lnTo>
                    <a:pt x="1816747" y="267716"/>
                  </a:lnTo>
                  <a:lnTo>
                    <a:pt x="1807959" y="267716"/>
                  </a:lnTo>
                  <a:lnTo>
                    <a:pt x="1798193" y="255016"/>
                  </a:lnTo>
                  <a:lnTo>
                    <a:pt x="1786991" y="242316"/>
                  </a:lnTo>
                  <a:lnTo>
                    <a:pt x="1787220" y="242316"/>
                  </a:lnTo>
                  <a:lnTo>
                    <a:pt x="1766252" y="229616"/>
                  </a:lnTo>
                  <a:lnTo>
                    <a:pt x="1721040" y="204216"/>
                  </a:lnTo>
                  <a:lnTo>
                    <a:pt x="1710194" y="191516"/>
                  </a:lnTo>
                  <a:lnTo>
                    <a:pt x="1699729" y="191516"/>
                  </a:lnTo>
                  <a:lnTo>
                    <a:pt x="1689900" y="178816"/>
                  </a:lnTo>
                  <a:lnTo>
                    <a:pt x="1680933" y="178816"/>
                  </a:lnTo>
                  <a:lnTo>
                    <a:pt x="1673072" y="166116"/>
                  </a:lnTo>
                  <a:lnTo>
                    <a:pt x="1666455" y="166116"/>
                  </a:lnTo>
                  <a:lnTo>
                    <a:pt x="1661236" y="153416"/>
                  </a:lnTo>
                  <a:lnTo>
                    <a:pt x="1663395" y="153416"/>
                  </a:lnTo>
                  <a:lnTo>
                    <a:pt x="1655178" y="140716"/>
                  </a:lnTo>
                  <a:lnTo>
                    <a:pt x="1644040" y="140716"/>
                  </a:lnTo>
                  <a:lnTo>
                    <a:pt x="1631924" y="128016"/>
                  </a:lnTo>
                  <a:lnTo>
                    <a:pt x="1620799" y="128016"/>
                  </a:lnTo>
                  <a:lnTo>
                    <a:pt x="1614182" y="115316"/>
                  </a:lnTo>
                  <a:lnTo>
                    <a:pt x="1594142" y="115316"/>
                  </a:lnTo>
                  <a:lnTo>
                    <a:pt x="1573885" y="102616"/>
                  </a:lnTo>
                  <a:lnTo>
                    <a:pt x="1572361" y="102616"/>
                  </a:lnTo>
                  <a:lnTo>
                    <a:pt x="1558391" y="89916"/>
                  </a:lnTo>
                  <a:lnTo>
                    <a:pt x="1529905" y="89916"/>
                  </a:lnTo>
                  <a:lnTo>
                    <a:pt x="1515694" y="77216"/>
                  </a:lnTo>
                  <a:lnTo>
                    <a:pt x="1490002" y="77216"/>
                  </a:lnTo>
                  <a:lnTo>
                    <a:pt x="1469834" y="64516"/>
                  </a:lnTo>
                  <a:lnTo>
                    <a:pt x="1428775" y="64516"/>
                  </a:lnTo>
                  <a:lnTo>
                    <a:pt x="1418729" y="51816"/>
                  </a:lnTo>
                  <a:lnTo>
                    <a:pt x="1453159" y="51816"/>
                  </a:lnTo>
                  <a:lnTo>
                    <a:pt x="1427708" y="39116"/>
                  </a:lnTo>
                  <a:lnTo>
                    <a:pt x="1446936" y="39116"/>
                  </a:lnTo>
                  <a:lnTo>
                    <a:pt x="1464360" y="51816"/>
                  </a:lnTo>
                  <a:lnTo>
                    <a:pt x="1501000" y="51816"/>
                  </a:lnTo>
                  <a:lnTo>
                    <a:pt x="1517980" y="64516"/>
                  </a:lnTo>
                  <a:lnTo>
                    <a:pt x="1517421" y="64516"/>
                  </a:lnTo>
                  <a:lnTo>
                    <a:pt x="1530223" y="77216"/>
                  </a:lnTo>
                  <a:lnTo>
                    <a:pt x="1535506" y="77216"/>
                  </a:lnTo>
                  <a:lnTo>
                    <a:pt x="1523403" y="64516"/>
                  </a:lnTo>
                  <a:lnTo>
                    <a:pt x="1532267" y="64516"/>
                  </a:lnTo>
                  <a:lnTo>
                    <a:pt x="1535506" y="77216"/>
                  </a:lnTo>
                  <a:lnTo>
                    <a:pt x="1541513" y="77216"/>
                  </a:lnTo>
                  <a:lnTo>
                    <a:pt x="1538795" y="64516"/>
                  </a:lnTo>
                  <a:lnTo>
                    <a:pt x="1546402" y="64516"/>
                  </a:lnTo>
                  <a:lnTo>
                    <a:pt x="1539379" y="51816"/>
                  </a:lnTo>
                  <a:lnTo>
                    <a:pt x="1508861" y="51816"/>
                  </a:lnTo>
                  <a:lnTo>
                    <a:pt x="1500632" y="39116"/>
                  </a:lnTo>
                  <a:lnTo>
                    <a:pt x="1489443" y="39116"/>
                  </a:lnTo>
                  <a:lnTo>
                    <a:pt x="1470863" y="26416"/>
                  </a:lnTo>
                  <a:lnTo>
                    <a:pt x="1449578" y="13716"/>
                  </a:lnTo>
                  <a:lnTo>
                    <a:pt x="1426311" y="13716"/>
                  </a:lnTo>
                  <a:lnTo>
                    <a:pt x="1419580" y="10223"/>
                  </a:lnTo>
                  <a:lnTo>
                    <a:pt x="1419580" y="39116"/>
                  </a:lnTo>
                  <a:lnTo>
                    <a:pt x="1388656" y="39116"/>
                  </a:lnTo>
                  <a:lnTo>
                    <a:pt x="1401089" y="51816"/>
                  </a:lnTo>
                  <a:lnTo>
                    <a:pt x="1365961" y="51816"/>
                  </a:lnTo>
                  <a:lnTo>
                    <a:pt x="1386941" y="64516"/>
                  </a:lnTo>
                  <a:lnTo>
                    <a:pt x="1314678" y="64516"/>
                  </a:lnTo>
                  <a:lnTo>
                    <a:pt x="1310919" y="51816"/>
                  </a:lnTo>
                  <a:lnTo>
                    <a:pt x="1312316" y="51816"/>
                  </a:lnTo>
                  <a:lnTo>
                    <a:pt x="1316609" y="39116"/>
                  </a:lnTo>
                  <a:lnTo>
                    <a:pt x="1367104" y="39116"/>
                  </a:lnTo>
                  <a:lnTo>
                    <a:pt x="1370812" y="26416"/>
                  </a:lnTo>
                  <a:lnTo>
                    <a:pt x="1335659" y="26416"/>
                  </a:lnTo>
                  <a:lnTo>
                    <a:pt x="1326299" y="13716"/>
                  </a:lnTo>
                  <a:lnTo>
                    <a:pt x="1407629" y="13716"/>
                  </a:lnTo>
                  <a:lnTo>
                    <a:pt x="1413129" y="26416"/>
                  </a:lnTo>
                  <a:lnTo>
                    <a:pt x="1412049" y="26416"/>
                  </a:lnTo>
                  <a:lnTo>
                    <a:pt x="1419580" y="39116"/>
                  </a:lnTo>
                  <a:lnTo>
                    <a:pt x="1419580" y="10223"/>
                  </a:lnTo>
                  <a:lnTo>
                    <a:pt x="1401851" y="1016"/>
                  </a:lnTo>
                  <a:lnTo>
                    <a:pt x="1303070" y="1016"/>
                  </a:lnTo>
                  <a:lnTo>
                    <a:pt x="1288948" y="13716"/>
                  </a:lnTo>
                  <a:lnTo>
                    <a:pt x="1270254" y="26416"/>
                  </a:lnTo>
                  <a:lnTo>
                    <a:pt x="1249540" y="39116"/>
                  </a:lnTo>
                  <a:lnTo>
                    <a:pt x="1229360" y="51816"/>
                  </a:lnTo>
                  <a:lnTo>
                    <a:pt x="1176515" y="51816"/>
                  </a:lnTo>
                  <a:lnTo>
                    <a:pt x="967841" y="102616"/>
                  </a:lnTo>
                  <a:lnTo>
                    <a:pt x="985494" y="89916"/>
                  </a:lnTo>
                  <a:lnTo>
                    <a:pt x="1015022" y="77216"/>
                  </a:lnTo>
                  <a:lnTo>
                    <a:pt x="1053947" y="64516"/>
                  </a:lnTo>
                  <a:lnTo>
                    <a:pt x="1089812" y="54571"/>
                  </a:lnTo>
                  <a:lnTo>
                    <a:pt x="1091653" y="51816"/>
                  </a:lnTo>
                  <a:lnTo>
                    <a:pt x="1099794" y="51816"/>
                  </a:lnTo>
                  <a:lnTo>
                    <a:pt x="1123784" y="51816"/>
                  </a:lnTo>
                  <a:lnTo>
                    <a:pt x="1137513" y="39116"/>
                  </a:lnTo>
                  <a:lnTo>
                    <a:pt x="1159776" y="39116"/>
                  </a:lnTo>
                  <a:lnTo>
                    <a:pt x="1165174" y="26416"/>
                  </a:lnTo>
                  <a:lnTo>
                    <a:pt x="1162913" y="39116"/>
                  </a:lnTo>
                  <a:lnTo>
                    <a:pt x="1197317" y="39116"/>
                  </a:lnTo>
                  <a:lnTo>
                    <a:pt x="1202080" y="26416"/>
                  </a:lnTo>
                  <a:lnTo>
                    <a:pt x="1231569" y="26416"/>
                  </a:lnTo>
                  <a:lnTo>
                    <a:pt x="1233004" y="13716"/>
                  </a:lnTo>
                  <a:lnTo>
                    <a:pt x="1157516" y="13716"/>
                  </a:lnTo>
                  <a:lnTo>
                    <a:pt x="1149426" y="26416"/>
                  </a:lnTo>
                  <a:lnTo>
                    <a:pt x="1106805" y="26416"/>
                  </a:lnTo>
                  <a:lnTo>
                    <a:pt x="1094638" y="39116"/>
                  </a:lnTo>
                  <a:lnTo>
                    <a:pt x="1057554" y="39116"/>
                  </a:lnTo>
                  <a:lnTo>
                    <a:pt x="1045870" y="51816"/>
                  </a:lnTo>
                  <a:lnTo>
                    <a:pt x="1037805" y="51816"/>
                  </a:lnTo>
                  <a:lnTo>
                    <a:pt x="1049375" y="39116"/>
                  </a:lnTo>
                  <a:lnTo>
                    <a:pt x="1061529" y="26416"/>
                  </a:lnTo>
                  <a:lnTo>
                    <a:pt x="1089393" y="26416"/>
                  </a:lnTo>
                  <a:lnTo>
                    <a:pt x="1105471" y="13716"/>
                  </a:lnTo>
                  <a:lnTo>
                    <a:pt x="1083017" y="13716"/>
                  </a:lnTo>
                  <a:lnTo>
                    <a:pt x="1056932" y="26416"/>
                  </a:lnTo>
                  <a:lnTo>
                    <a:pt x="1037869" y="39116"/>
                  </a:lnTo>
                  <a:lnTo>
                    <a:pt x="1034694" y="40919"/>
                  </a:lnTo>
                  <a:lnTo>
                    <a:pt x="1034694" y="51816"/>
                  </a:lnTo>
                  <a:lnTo>
                    <a:pt x="1024343" y="64516"/>
                  </a:lnTo>
                  <a:lnTo>
                    <a:pt x="1015111" y="64516"/>
                  </a:lnTo>
                  <a:lnTo>
                    <a:pt x="1026490" y="51816"/>
                  </a:lnTo>
                  <a:lnTo>
                    <a:pt x="1034694" y="51816"/>
                  </a:lnTo>
                  <a:lnTo>
                    <a:pt x="1034694" y="40919"/>
                  </a:lnTo>
                  <a:lnTo>
                    <a:pt x="1015453" y="51816"/>
                  </a:lnTo>
                  <a:lnTo>
                    <a:pt x="985354" y="64516"/>
                  </a:lnTo>
                  <a:lnTo>
                    <a:pt x="943241" y="77216"/>
                  </a:lnTo>
                  <a:lnTo>
                    <a:pt x="944486" y="77216"/>
                  </a:lnTo>
                  <a:lnTo>
                    <a:pt x="937158" y="89916"/>
                  </a:lnTo>
                  <a:lnTo>
                    <a:pt x="928941" y="89916"/>
                  </a:lnTo>
                  <a:lnTo>
                    <a:pt x="919861" y="102616"/>
                  </a:lnTo>
                  <a:lnTo>
                    <a:pt x="960081" y="102616"/>
                  </a:lnTo>
                  <a:lnTo>
                    <a:pt x="970000" y="115316"/>
                  </a:lnTo>
                  <a:lnTo>
                    <a:pt x="970305" y="128016"/>
                  </a:lnTo>
                  <a:lnTo>
                    <a:pt x="949617" y="128016"/>
                  </a:lnTo>
                  <a:lnTo>
                    <a:pt x="938898" y="140716"/>
                  </a:lnTo>
                  <a:lnTo>
                    <a:pt x="911606" y="140716"/>
                  </a:lnTo>
                  <a:lnTo>
                    <a:pt x="905954" y="153416"/>
                  </a:lnTo>
                  <a:lnTo>
                    <a:pt x="902779" y="140716"/>
                  </a:lnTo>
                  <a:lnTo>
                    <a:pt x="899045" y="153416"/>
                  </a:lnTo>
                  <a:lnTo>
                    <a:pt x="894448" y="153416"/>
                  </a:lnTo>
                  <a:lnTo>
                    <a:pt x="889279" y="166116"/>
                  </a:lnTo>
                  <a:lnTo>
                    <a:pt x="861326" y="191516"/>
                  </a:lnTo>
                  <a:lnTo>
                    <a:pt x="852309" y="204216"/>
                  </a:lnTo>
                  <a:lnTo>
                    <a:pt x="846239" y="204216"/>
                  </a:lnTo>
                  <a:lnTo>
                    <a:pt x="844346" y="216916"/>
                  </a:lnTo>
                  <a:lnTo>
                    <a:pt x="847839" y="216916"/>
                  </a:lnTo>
                  <a:lnTo>
                    <a:pt x="840524" y="229616"/>
                  </a:lnTo>
                  <a:lnTo>
                    <a:pt x="831303" y="229616"/>
                  </a:lnTo>
                  <a:lnTo>
                    <a:pt x="831303" y="331216"/>
                  </a:lnTo>
                  <a:lnTo>
                    <a:pt x="830199" y="343916"/>
                  </a:lnTo>
                  <a:lnTo>
                    <a:pt x="826274" y="343916"/>
                  </a:lnTo>
                  <a:lnTo>
                    <a:pt x="831303" y="331216"/>
                  </a:lnTo>
                  <a:lnTo>
                    <a:pt x="831303" y="229616"/>
                  </a:lnTo>
                  <a:lnTo>
                    <a:pt x="820394" y="229616"/>
                  </a:lnTo>
                  <a:lnTo>
                    <a:pt x="820394" y="349948"/>
                  </a:lnTo>
                  <a:lnTo>
                    <a:pt x="815835" y="356616"/>
                  </a:lnTo>
                  <a:lnTo>
                    <a:pt x="805916" y="369316"/>
                  </a:lnTo>
                  <a:lnTo>
                    <a:pt x="796277" y="382016"/>
                  </a:lnTo>
                  <a:lnTo>
                    <a:pt x="788416" y="407416"/>
                  </a:lnTo>
                  <a:lnTo>
                    <a:pt x="783780" y="420116"/>
                  </a:lnTo>
                  <a:lnTo>
                    <a:pt x="770851" y="432816"/>
                  </a:lnTo>
                  <a:lnTo>
                    <a:pt x="753503" y="445516"/>
                  </a:lnTo>
                  <a:lnTo>
                    <a:pt x="738606" y="458216"/>
                  </a:lnTo>
                  <a:lnTo>
                    <a:pt x="733005" y="458216"/>
                  </a:lnTo>
                  <a:lnTo>
                    <a:pt x="734542" y="470916"/>
                  </a:lnTo>
                  <a:lnTo>
                    <a:pt x="731075" y="483616"/>
                  </a:lnTo>
                  <a:lnTo>
                    <a:pt x="724027" y="496316"/>
                  </a:lnTo>
                  <a:lnTo>
                    <a:pt x="714806" y="509016"/>
                  </a:lnTo>
                  <a:lnTo>
                    <a:pt x="709688" y="509016"/>
                  </a:lnTo>
                  <a:lnTo>
                    <a:pt x="704519" y="521716"/>
                  </a:lnTo>
                  <a:lnTo>
                    <a:pt x="699477" y="521716"/>
                  </a:lnTo>
                  <a:lnTo>
                    <a:pt x="694702" y="534416"/>
                  </a:lnTo>
                  <a:lnTo>
                    <a:pt x="690232" y="547116"/>
                  </a:lnTo>
                  <a:lnTo>
                    <a:pt x="686295" y="547116"/>
                  </a:lnTo>
                  <a:lnTo>
                    <a:pt x="683069" y="559816"/>
                  </a:lnTo>
                  <a:lnTo>
                    <a:pt x="680732" y="559816"/>
                  </a:lnTo>
                  <a:lnTo>
                    <a:pt x="667194" y="585216"/>
                  </a:lnTo>
                  <a:lnTo>
                    <a:pt x="656450" y="585216"/>
                  </a:lnTo>
                  <a:lnTo>
                    <a:pt x="647636" y="597916"/>
                  </a:lnTo>
                  <a:lnTo>
                    <a:pt x="639902" y="597916"/>
                  </a:lnTo>
                  <a:lnTo>
                    <a:pt x="632637" y="610616"/>
                  </a:lnTo>
                  <a:lnTo>
                    <a:pt x="625195" y="610616"/>
                  </a:lnTo>
                  <a:lnTo>
                    <a:pt x="616966" y="623316"/>
                  </a:lnTo>
                  <a:lnTo>
                    <a:pt x="607263" y="648716"/>
                  </a:lnTo>
                  <a:lnTo>
                    <a:pt x="613752" y="636016"/>
                  </a:lnTo>
                  <a:lnTo>
                    <a:pt x="627126" y="636016"/>
                  </a:lnTo>
                  <a:lnTo>
                    <a:pt x="609498" y="661416"/>
                  </a:lnTo>
                  <a:lnTo>
                    <a:pt x="594309" y="686816"/>
                  </a:lnTo>
                  <a:lnTo>
                    <a:pt x="577799" y="724916"/>
                  </a:lnTo>
                  <a:lnTo>
                    <a:pt x="556234" y="763016"/>
                  </a:lnTo>
                  <a:lnTo>
                    <a:pt x="552919" y="750316"/>
                  </a:lnTo>
                  <a:lnTo>
                    <a:pt x="559244" y="737616"/>
                  </a:lnTo>
                  <a:lnTo>
                    <a:pt x="568502" y="724916"/>
                  </a:lnTo>
                  <a:lnTo>
                    <a:pt x="574014" y="712216"/>
                  </a:lnTo>
                  <a:lnTo>
                    <a:pt x="549465" y="737616"/>
                  </a:lnTo>
                  <a:lnTo>
                    <a:pt x="553935" y="724916"/>
                  </a:lnTo>
                  <a:lnTo>
                    <a:pt x="558355" y="712216"/>
                  </a:lnTo>
                  <a:lnTo>
                    <a:pt x="563321" y="699516"/>
                  </a:lnTo>
                  <a:lnTo>
                    <a:pt x="560755" y="699516"/>
                  </a:lnTo>
                  <a:lnTo>
                    <a:pt x="554355" y="708875"/>
                  </a:lnTo>
                  <a:lnTo>
                    <a:pt x="555713" y="699516"/>
                  </a:lnTo>
                  <a:lnTo>
                    <a:pt x="557618" y="686816"/>
                  </a:lnTo>
                  <a:lnTo>
                    <a:pt x="553466" y="686816"/>
                  </a:lnTo>
                  <a:lnTo>
                    <a:pt x="565746" y="661416"/>
                  </a:lnTo>
                  <a:lnTo>
                    <a:pt x="572833" y="661416"/>
                  </a:lnTo>
                  <a:lnTo>
                    <a:pt x="580872" y="648716"/>
                  </a:lnTo>
                  <a:lnTo>
                    <a:pt x="590359" y="636016"/>
                  </a:lnTo>
                  <a:lnTo>
                    <a:pt x="601764" y="623316"/>
                  </a:lnTo>
                  <a:lnTo>
                    <a:pt x="602348" y="636016"/>
                  </a:lnTo>
                  <a:lnTo>
                    <a:pt x="599897" y="636016"/>
                  </a:lnTo>
                  <a:lnTo>
                    <a:pt x="592315" y="648716"/>
                  </a:lnTo>
                  <a:lnTo>
                    <a:pt x="604621" y="636016"/>
                  </a:lnTo>
                  <a:lnTo>
                    <a:pt x="614616" y="623316"/>
                  </a:lnTo>
                  <a:lnTo>
                    <a:pt x="622439" y="610616"/>
                  </a:lnTo>
                  <a:lnTo>
                    <a:pt x="628218" y="597916"/>
                  </a:lnTo>
                  <a:lnTo>
                    <a:pt x="614743" y="610616"/>
                  </a:lnTo>
                  <a:lnTo>
                    <a:pt x="608545" y="623316"/>
                  </a:lnTo>
                  <a:lnTo>
                    <a:pt x="604608" y="610616"/>
                  </a:lnTo>
                  <a:lnTo>
                    <a:pt x="597877" y="610616"/>
                  </a:lnTo>
                  <a:lnTo>
                    <a:pt x="608088" y="597916"/>
                  </a:lnTo>
                  <a:lnTo>
                    <a:pt x="620991" y="572516"/>
                  </a:lnTo>
                  <a:lnTo>
                    <a:pt x="633298" y="547116"/>
                  </a:lnTo>
                  <a:lnTo>
                    <a:pt x="641731" y="534416"/>
                  </a:lnTo>
                  <a:lnTo>
                    <a:pt x="659917" y="521716"/>
                  </a:lnTo>
                  <a:lnTo>
                    <a:pt x="675474" y="509016"/>
                  </a:lnTo>
                  <a:lnTo>
                    <a:pt x="685012" y="509016"/>
                  </a:lnTo>
                  <a:lnTo>
                    <a:pt x="685114" y="521716"/>
                  </a:lnTo>
                  <a:lnTo>
                    <a:pt x="689571" y="509016"/>
                  </a:lnTo>
                  <a:lnTo>
                    <a:pt x="694029" y="496316"/>
                  </a:lnTo>
                  <a:lnTo>
                    <a:pt x="704240" y="483616"/>
                  </a:lnTo>
                  <a:lnTo>
                    <a:pt x="714019" y="470916"/>
                  </a:lnTo>
                  <a:lnTo>
                    <a:pt x="721614" y="458216"/>
                  </a:lnTo>
                  <a:lnTo>
                    <a:pt x="709574" y="470916"/>
                  </a:lnTo>
                  <a:lnTo>
                    <a:pt x="691997" y="470916"/>
                  </a:lnTo>
                  <a:lnTo>
                    <a:pt x="677595" y="496316"/>
                  </a:lnTo>
                  <a:lnTo>
                    <a:pt x="671766" y="496316"/>
                  </a:lnTo>
                  <a:lnTo>
                    <a:pt x="683412" y="470916"/>
                  </a:lnTo>
                  <a:lnTo>
                    <a:pt x="704049" y="445516"/>
                  </a:lnTo>
                  <a:lnTo>
                    <a:pt x="722566" y="434403"/>
                  </a:lnTo>
                  <a:lnTo>
                    <a:pt x="724242" y="445516"/>
                  </a:lnTo>
                  <a:lnTo>
                    <a:pt x="730148" y="445516"/>
                  </a:lnTo>
                  <a:lnTo>
                    <a:pt x="741184" y="420116"/>
                  </a:lnTo>
                  <a:lnTo>
                    <a:pt x="726262" y="420116"/>
                  </a:lnTo>
                  <a:lnTo>
                    <a:pt x="709053" y="432816"/>
                  </a:lnTo>
                  <a:lnTo>
                    <a:pt x="716089" y="420116"/>
                  </a:lnTo>
                  <a:lnTo>
                    <a:pt x="723265" y="407416"/>
                  </a:lnTo>
                  <a:lnTo>
                    <a:pt x="730580" y="407416"/>
                  </a:lnTo>
                  <a:lnTo>
                    <a:pt x="738009" y="394716"/>
                  </a:lnTo>
                  <a:lnTo>
                    <a:pt x="734136" y="394716"/>
                  </a:lnTo>
                  <a:lnTo>
                    <a:pt x="751535" y="369316"/>
                  </a:lnTo>
                  <a:lnTo>
                    <a:pt x="760260" y="356616"/>
                  </a:lnTo>
                  <a:lnTo>
                    <a:pt x="782916" y="356616"/>
                  </a:lnTo>
                  <a:lnTo>
                    <a:pt x="776897" y="369316"/>
                  </a:lnTo>
                  <a:lnTo>
                    <a:pt x="789990" y="356616"/>
                  </a:lnTo>
                  <a:lnTo>
                    <a:pt x="795896" y="356616"/>
                  </a:lnTo>
                  <a:lnTo>
                    <a:pt x="788758" y="369316"/>
                  </a:lnTo>
                  <a:lnTo>
                    <a:pt x="781672" y="382016"/>
                  </a:lnTo>
                  <a:lnTo>
                    <a:pt x="788619" y="382016"/>
                  </a:lnTo>
                  <a:lnTo>
                    <a:pt x="801509" y="369316"/>
                  </a:lnTo>
                  <a:lnTo>
                    <a:pt x="820394" y="349948"/>
                  </a:lnTo>
                  <a:lnTo>
                    <a:pt x="820394" y="229616"/>
                  </a:lnTo>
                  <a:lnTo>
                    <a:pt x="814844" y="229616"/>
                  </a:lnTo>
                  <a:lnTo>
                    <a:pt x="784174" y="255016"/>
                  </a:lnTo>
                  <a:lnTo>
                    <a:pt x="748106" y="280416"/>
                  </a:lnTo>
                  <a:lnTo>
                    <a:pt x="706272" y="318516"/>
                  </a:lnTo>
                  <a:lnTo>
                    <a:pt x="700595" y="318516"/>
                  </a:lnTo>
                  <a:lnTo>
                    <a:pt x="699744" y="331216"/>
                  </a:lnTo>
                  <a:lnTo>
                    <a:pt x="702881" y="331216"/>
                  </a:lnTo>
                  <a:lnTo>
                    <a:pt x="709168" y="343916"/>
                  </a:lnTo>
                  <a:lnTo>
                    <a:pt x="698842" y="343916"/>
                  </a:lnTo>
                  <a:lnTo>
                    <a:pt x="689013" y="356616"/>
                  </a:lnTo>
                  <a:lnTo>
                    <a:pt x="679792" y="356616"/>
                  </a:lnTo>
                  <a:lnTo>
                    <a:pt x="671271" y="369316"/>
                  </a:lnTo>
                  <a:lnTo>
                    <a:pt x="674230" y="356616"/>
                  </a:lnTo>
                  <a:lnTo>
                    <a:pt x="677468" y="356616"/>
                  </a:lnTo>
                  <a:lnTo>
                    <a:pt x="682879" y="343916"/>
                  </a:lnTo>
                  <a:lnTo>
                    <a:pt x="692340" y="331216"/>
                  </a:lnTo>
                  <a:lnTo>
                    <a:pt x="670229" y="356616"/>
                  </a:lnTo>
                  <a:lnTo>
                    <a:pt x="648766" y="382016"/>
                  </a:lnTo>
                  <a:lnTo>
                    <a:pt x="627913" y="394716"/>
                  </a:lnTo>
                  <a:lnTo>
                    <a:pt x="607669" y="420116"/>
                  </a:lnTo>
                  <a:lnTo>
                    <a:pt x="603465" y="420116"/>
                  </a:lnTo>
                  <a:lnTo>
                    <a:pt x="597344" y="432816"/>
                  </a:lnTo>
                  <a:lnTo>
                    <a:pt x="591350" y="445516"/>
                  </a:lnTo>
                  <a:lnTo>
                    <a:pt x="585495" y="458216"/>
                  </a:lnTo>
                  <a:lnTo>
                    <a:pt x="598208" y="445516"/>
                  </a:lnTo>
                  <a:lnTo>
                    <a:pt x="612762" y="420116"/>
                  </a:lnTo>
                  <a:lnTo>
                    <a:pt x="630986" y="420116"/>
                  </a:lnTo>
                  <a:lnTo>
                    <a:pt x="610184" y="445516"/>
                  </a:lnTo>
                  <a:lnTo>
                    <a:pt x="590778" y="470916"/>
                  </a:lnTo>
                  <a:lnTo>
                    <a:pt x="573925" y="496316"/>
                  </a:lnTo>
                  <a:lnTo>
                    <a:pt x="560768" y="534416"/>
                  </a:lnTo>
                  <a:lnTo>
                    <a:pt x="549440" y="534416"/>
                  </a:lnTo>
                  <a:lnTo>
                    <a:pt x="540486" y="521716"/>
                  </a:lnTo>
                  <a:lnTo>
                    <a:pt x="534492" y="521716"/>
                  </a:lnTo>
                  <a:lnTo>
                    <a:pt x="532295" y="510514"/>
                  </a:lnTo>
                  <a:lnTo>
                    <a:pt x="532295" y="750316"/>
                  </a:lnTo>
                  <a:lnTo>
                    <a:pt x="529805" y="763016"/>
                  </a:lnTo>
                  <a:lnTo>
                    <a:pt x="520014" y="775716"/>
                  </a:lnTo>
                  <a:lnTo>
                    <a:pt x="512546" y="775716"/>
                  </a:lnTo>
                  <a:lnTo>
                    <a:pt x="516432" y="763016"/>
                  </a:lnTo>
                  <a:lnTo>
                    <a:pt x="520446" y="763016"/>
                  </a:lnTo>
                  <a:lnTo>
                    <a:pt x="524497" y="750316"/>
                  </a:lnTo>
                  <a:lnTo>
                    <a:pt x="528548" y="737616"/>
                  </a:lnTo>
                  <a:lnTo>
                    <a:pt x="530771" y="750316"/>
                  </a:lnTo>
                  <a:lnTo>
                    <a:pt x="532295" y="750316"/>
                  </a:lnTo>
                  <a:lnTo>
                    <a:pt x="532295" y="510514"/>
                  </a:lnTo>
                  <a:lnTo>
                    <a:pt x="532003" y="509016"/>
                  </a:lnTo>
                  <a:lnTo>
                    <a:pt x="535978" y="509016"/>
                  </a:lnTo>
                  <a:lnTo>
                    <a:pt x="536244" y="507682"/>
                  </a:lnTo>
                  <a:lnTo>
                    <a:pt x="537273" y="505447"/>
                  </a:lnTo>
                  <a:lnTo>
                    <a:pt x="537375" y="503415"/>
                  </a:lnTo>
                  <a:lnTo>
                    <a:pt x="554101" y="445516"/>
                  </a:lnTo>
                  <a:lnTo>
                    <a:pt x="565378" y="420116"/>
                  </a:lnTo>
                  <a:lnTo>
                    <a:pt x="543572" y="445516"/>
                  </a:lnTo>
                  <a:lnTo>
                    <a:pt x="528764" y="470916"/>
                  </a:lnTo>
                  <a:lnTo>
                    <a:pt x="523087" y="483616"/>
                  </a:lnTo>
                  <a:lnTo>
                    <a:pt x="518325" y="483616"/>
                  </a:lnTo>
                  <a:lnTo>
                    <a:pt x="514210" y="496316"/>
                  </a:lnTo>
                  <a:lnTo>
                    <a:pt x="503085" y="509016"/>
                  </a:lnTo>
                  <a:lnTo>
                    <a:pt x="494309" y="521716"/>
                  </a:lnTo>
                  <a:lnTo>
                    <a:pt x="482460" y="547116"/>
                  </a:lnTo>
                  <a:lnTo>
                    <a:pt x="474954" y="558558"/>
                  </a:lnTo>
                  <a:lnTo>
                    <a:pt x="474954" y="763016"/>
                  </a:lnTo>
                  <a:lnTo>
                    <a:pt x="473722" y="775716"/>
                  </a:lnTo>
                  <a:lnTo>
                    <a:pt x="471474" y="801116"/>
                  </a:lnTo>
                  <a:lnTo>
                    <a:pt x="468693" y="813816"/>
                  </a:lnTo>
                  <a:lnTo>
                    <a:pt x="458254" y="902716"/>
                  </a:lnTo>
                  <a:lnTo>
                    <a:pt x="447243" y="928116"/>
                  </a:lnTo>
                  <a:lnTo>
                    <a:pt x="436016" y="953516"/>
                  </a:lnTo>
                  <a:lnTo>
                    <a:pt x="425234" y="978916"/>
                  </a:lnTo>
                  <a:lnTo>
                    <a:pt x="415556" y="1004316"/>
                  </a:lnTo>
                  <a:lnTo>
                    <a:pt x="418363" y="991616"/>
                  </a:lnTo>
                  <a:lnTo>
                    <a:pt x="422694" y="978916"/>
                  </a:lnTo>
                  <a:lnTo>
                    <a:pt x="440055" y="928116"/>
                  </a:lnTo>
                  <a:lnTo>
                    <a:pt x="452056" y="902716"/>
                  </a:lnTo>
                  <a:lnTo>
                    <a:pt x="455129" y="877316"/>
                  </a:lnTo>
                  <a:lnTo>
                    <a:pt x="450037" y="877316"/>
                  </a:lnTo>
                  <a:lnTo>
                    <a:pt x="438048" y="890016"/>
                  </a:lnTo>
                  <a:lnTo>
                    <a:pt x="420585" y="915416"/>
                  </a:lnTo>
                  <a:lnTo>
                    <a:pt x="402805" y="936409"/>
                  </a:lnTo>
                  <a:lnTo>
                    <a:pt x="402805" y="1067816"/>
                  </a:lnTo>
                  <a:lnTo>
                    <a:pt x="400875" y="1080516"/>
                  </a:lnTo>
                  <a:lnTo>
                    <a:pt x="397992" y="1105916"/>
                  </a:lnTo>
                  <a:lnTo>
                    <a:pt x="398957" y="1118616"/>
                  </a:lnTo>
                  <a:lnTo>
                    <a:pt x="395427" y="1144016"/>
                  </a:lnTo>
                  <a:lnTo>
                    <a:pt x="388239" y="1156716"/>
                  </a:lnTo>
                  <a:lnTo>
                    <a:pt x="380365" y="1182116"/>
                  </a:lnTo>
                  <a:lnTo>
                    <a:pt x="374764" y="1182116"/>
                  </a:lnTo>
                  <a:lnTo>
                    <a:pt x="380593" y="1156716"/>
                  </a:lnTo>
                  <a:lnTo>
                    <a:pt x="378790" y="1131316"/>
                  </a:lnTo>
                  <a:lnTo>
                    <a:pt x="379260" y="1118616"/>
                  </a:lnTo>
                  <a:lnTo>
                    <a:pt x="391896" y="1105916"/>
                  </a:lnTo>
                  <a:lnTo>
                    <a:pt x="387565" y="1093216"/>
                  </a:lnTo>
                  <a:lnTo>
                    <a:pt x="382981" y="1105916"/>
                  </a:lnTo>
                  <a:lnTo>
                    <a:pt x="378218" y="1105916"/>
                  </a:lnTo>
                  <a:lnTo>
                    <a:pt x="373341" y="1118616"/>
                  </a:lnTo>
                  <a:lnTo>
                    <a:pt x="373405" y="1105916"/>
                  </a:lnTo>
                  <a:lnTo>
                    <a:pt x="371094" y="1105916"/>
                  </a:lnTo>
                  <a:lnTo>
                    <a:pt x="379044" y="1080516"/>
                  </a:lnTo>
                  <a:lnTo>
                    <a:pt x="382917" y="1080516"/>
                  </a:lnTo>
                  <a:lnTo>
                    <a:pt x="390575" y="1055116"/>
                  </a:lnTo>
                  <a:lnTo>
                    <a:pt x="398957" y="1055116"/>
                  </a:lnTo>
                  <a:lnTo>
                    <a:pt x="402805" y="1067816"/>
                  </a:lnTo>
                  <a:lnTo>
                    <a:pt x="402805" y="936409"/>
                  </a:lnTo>
                  <a:lnTo>
                    <a:pt x="399072" y="940816"/>
                  </a:lnTo>
                  <a:lnTo>
                    <a:pt x="374929" y="978916"/>
                  </a:lnTo>
                  <a:lnTo>
                    <a:pt x="394538" y="928116"/>
                  </a:lnTo>
                  <a:lnTo>
                    <a:pt x="415556" y="890016"/>
                  </a:lnTo>
                  <a:lnTo>
                    <a:pt x="437603" y="839216"/>
                  </a:lnTo>
                  <a:lnTo>
                    <a:pt x="460298" y="801116"/>
                  </a:lnTo>
                  <a:lnTo>
                    <a:pt x="451307" y="801116"/>
                  </a:lnTo>
                  <a:lnTo>
                    <a:pt x="457949" y="788416"/>
                  </a:lnTo>
                  <a:lnTo>
                    <a:pt x="462724" y="775716"/>
                  </a:lnTo>
                  <a:lnTo>
                    <a:pt x="467614" y="763016"/>
                  </a:lnTo>
                  <a:lnTo>
                    <a:pt x="474954" y="763016"/>
                  </a:lnTo>
                  <a:lnTo>
                    <a:pt x="474954" y="558558"/>
                  </a:lnTo>
                  <a:lnTo>
                    <a:pt x="465785" y="572516"/>
                  </a:lnTo>
                  <a:lnTo>
                    <a:pt x="464769" y="559816"/>
                  </a:lnTo>
                  <a:lnTo>
                    <a:pt x="475602" y="534416"/>
                  </a:lnTo>
                  <a:lnTo>
                    <a:pt x="485825" y="509016"/>
                  </a:lnTo>
                  <a:lnTo>
                    <a:pt x="482981" y="496316"/>
                  </a:lnTo>
                  <a:lnTo>
                    <a:pt x="496354" y="483616"/>
                  </a:lnTo>
                  <a:lnTo>
                    <a:pt x="509955" y="470916"/>
                  </a:lnTo>
                  <a:lnTo>
                    <a:pt x="523798" y="445516"/>
                  </a:lnTo>
                  <a:lnTo>
                    <a:pt x="532295" y="437857"/>
                  </a:lnTo>
                  <a:lnTo>
                    <a:pt x="530872" y="445516"/>
                  </a:lnTo>
                  <a:lnTo>
                    <a:pt x="529590" y="445516"/>
                  </a:lnTo>
                  <a:lnTo>
                    <a:pt x="528142" y="458216"/>
                  </a:lnTo>
                  <a:lnTo>
                    <a:pt x="538619" y="432816"/>
                  </a:lnTo>
                  <a:lnTo>
                    <a:pt x="548563" y="420116"/>
                  </a:lnTo>
                  <a:lnTo>
                    <a:pt x="558038" y="407416"/>
                  </a:lnTo>
                  <a:lnTo>
                    <a:pt x="583476" y="369316"/>
                  </a:lnTo>
                  <a:lnTo>
                    <a:pt x="598601" y="343916"/>
                  </a:lnTo>
                  <a:lnTo>
                    <a:pt x="605104" y="343916"/>
                  </a:lnTo>
                  <a:lnTo>
                    <a:pt x="598779" y="356616"/>
                  </a:lnTo>
                  <a:lnTo>
                    <a:pt x="596709" y="360641"/>
                  </a:lnTo>
                  <a:lnTo>
                    <a:pt x="598309" y="356616"/>
                  </a:lnTo>
                  <a:lnTo>
                    <a:pt x="592289" y="369316"/>
                  </a:lnTo>
                  <a:lnTo>
                    <a:pt x="596658" y="360768"/>
                  </a:lnTo>
                  <a:lnTo>
                    <a:pt x="588225" y="382016"/>
                  </a:lnTo>
                  <a:lnTo>
                    <a:pt x="581533" y="394716"/>
                  </a:lnTo>
                  <a:lnTo>
                    <a:pt x="577710" y="407416"/>
                  </a:lnTo>
                  <a:lnTo>
                    <a:pt x="576224" y="432816"/>
                  </a:lnTo>
                  <a:lnTo>
                    <a:pt x="589965" y="407416"/>
                  </a:lnTo>
                  <a:lnTo>
                    <a:pt x="598004" y="394716"/>
                  </a:lnTo>
                  <a:lnTo>
                    <a:pt x="602068" y="382016"/>
                  </a:lnTo>
                  <a:lnTo>
                    <a:pt x="603923" y="382016"/>
                  </a:lnTo>
                  <a:lnTo>
                    <a:pt x="605180" y="369316"/>
                  </a:lnTo>
                  <a:lnTo>
                    <a:pt x="607491" y="369316"/>
                  </a:lnTo>
                  <a:lnTo>
                    <a:pt x="612813" y="356616"/>
                  </a:lnTo>
                  <a:lnTo>
                    <a:pt x="617931" y="343916"/>
                  </a:lnTo>
                  <a:lnTo>
                    <a:pt x="623049" y="331216"/>
                  </a:lnTo>
                  <a:lnTo>
                    <a:pt x="632320" y="331216"/>
                  </a:lnTo>
                  <a:lnTo>
                    <a:pt x="641591" y="318516"/>
                  </a:lnTo>
                  <a:lnTo>
                    <a:pt x="650951" y="318516"/>
                  </a:lnTo>
                  <a:lnTo>
                    <a:pt x="660463" y="305816"/>
                  </a:lnTo>
                  <a:lnTo>
                    <a:pt x="653745" y="305816"/>
                  </a:lnTo>
                  <a:lnTo>
                    <a:pt x="660654" y="293116"/>
                  </a:lnTo>
                  <a:lnTo>
                    <a:pt x="667219" y="293116"/>
                  </a:lnTo>
                  <a:lnTo>
                    <a:pt x="673544" y="280416"/>
                  </a:lnTo>
                  <a:lnTo>
                    <a:pt x="679919" y="280416"/>
                  </a:lnTo>
                  <a:lnTo>
                    <a:pt x="686244" y="267716"/>
                  </a:lnTo>
                  <a:lnTo>
                    <a:pt x="692658" y="267716"/>
                  </a:lnTo>
                  <a:lnTo>
                    <a:pt x="699300" y="255016"/>
                  </a:lnTo>
                  <a:lnTo>
                    <a:pt x="685850" y="267716"/>
                  </a:lnTo>
                  <a:lnTo>
                    <a:pt x="677748" y="267716"/>
                  </a:lnTo>
                  <a:lnTo>
                    <a:pt x="690892" y="255016"/>
                  </a:lnTo>
                  <a:lnTo>
                    <a:pt x="699300" y="255016"/>
                  </a:lnTo>
                  <a:lnTo>
                    <a:pt x="703503" y="255016"/>
                  </a:lnTo>
                  <a:lnTo>
                    <a:pt x="728065" y="229616"/>
                  </a:lnTo>
                  <a:lnTo>
                    <a:pt x="740765" y="216916"/>
                  </a:lnTo>
                  <a:lnTo>
                    <a:pt x="753859" y="216916"/>
                  </a:lnTo>
                  <a:lnTo>
                    <a:pt x="767727" y="204216"/>
                  </a:lnTo>
                  <a:lnTo>
                    <a:pt x="782739" y="204216"/>
                  </a:lnTo>
                  <a:lnTo>
                    <a:pt x="774509" y="191516"/>
                  </a:lnTo>
                  <a:lnTo>
                    <a:pt x="779741" y="178816"/>
                  </a:lnTo>
                  <a:lnTo>
                    <a:pt x="791972" y="166116"/>
                  </a:lnTo>
                  <a:lnTo>
                    <a:pt x="804735" y="153416"/>
                  </a:lnTo>
                  <a:lnTo>
                    <a:pt x="785279" y="166116"/>
                  </a:lnTo>
                  <a:lnTo>
                    <a:pt x="756818" y="178816"/>
                  </a:lnTo>
                  <a:lnTo>
                    <a:pt x="747407" y="178816"/>
                  </a:lnTo>
                  <a:lnTo>
                    <a:pt x="738111" y="191516"/>
                  </a:lnTo>
                  <a:lnTo>
                    <a:pt x="728891" y="191516"/>
                  </a:lnTo>
                  <a:lnTo>
                    <a:pt x="721702" y="204216"/>
                  </a:lnTo>
                  <a:lnTo>
                    <a:pt x="714743" y="204216"/>
                  </a:lnTo>
                  <a:lnTo>
                    <a:pt x="708025" y="216916"/>
                  </a:lnTo>
                  <a:lnTo>
                    <a:pt x="701522" y="216916"/>
                  </a:lnTo>
                  <a:lnTo>
                    <a:pt x="695096" y="229616"/>
                  </a:lnTo>
                  <a:lnTo>
                    <a:pt x="688746" y="229616"/>
                  </a:lnTo>
                  <a:lnTo>
                    <a:pt x="682536" y="242316"/>
                  </a:lnTo>
                  <a:lnTo>
                    <a:pt x="676529" y="242316"/>
                  </a:lnTo>
                  <a:lnTo>
                    <a:pt x="653097" y="267716"/>
                  </a:lnTo>
                  <a:lnTo>
                    <a:pt x="631101" y="293116"/>
                  </a:lnTo>
                  <a:lnTo>
                    <a:pt x="574103" y="360705"/>
                  </a:lnTo>
                  <a:lnTo>
                    <a:pt x="566813" y="369316"/>
                  </a:lnTo>
                  <a:lnTo>
                    <a:pt x="544957" y="407416"/>
                  </a:lnTo>
                  <a:lnTo>
                    <a:pt x="543712" y="394716"/>
                  </a:lnTo>
                  <a:lnTo>
                    <a:pt x="523659" y="420116"/>
                  </a:lnTo>
                  <a:lnTo>
                    <a:pt x="507530" y="445516"/>
                  </a:lnTo>
                  <a:lnTo>
                    <a:pt x="494804" y="458216"/>
                  </a:lnTo>
                  <a:lnTo>
                    <a:pt x="484974" y="470916"/>
                  </a:lnTo>
                  <a:lnTo>
                    <a:pt x="477481" y="483616"/>
                  </a:lnTo>
                  <a:lnTo>
                    <a:pt x="471805" y="496316"/>
                  </a:lnTo>
                  <a:lnTo>
                    <a:pt x="467499" y="521716"/>
                  </a:lnTo>
                  <a:lnTo>
                    <a:pt x="464146" y="521716"/>
                  </a:lnTo>
                  <a:lnTo>
                    <a:pt x="458203" y="547116"/>
                  </a:lnTo>
                  <a:lnTo>
                    <a:pt x="450659" y="585216"/>
                  </a:lnTo>
                  <a:lnTo>
                    <a:pt x="438327" y="610616"/>
                  </a:lnTo>
                  <a:lnTo>
                    <a:pt x="418071" y="648716"/>
                  </a:lnTo>
                  <a:lnTo>
                    <a:pt x="406679" y="661416"/>
                  </a:lnTo>
                  <a:lnTo>
                    <a:pt x="396430" y="674116"/>
                  </a:lnTo>
                  <a:lnTo>
                    <a:pt x="387121" y="699516"/>
                  </a:lnTo>
                  <a:lnTo>
                    <a:pt x="378523" y="699516"/>
                  </a:lnTo>
                  <a:lnTo>
                    <a:pt x="388810" y="674116"/>
                  </a:lnTo>
                  <a:lnTo>
                    <a:pt x="377774" y="674116"/>
                  </a:lnTo>
                  <a:lnTo>
                    <a:pt x="373913" y="699516"/>
                  </a:lnTo>
                  <a:lnTo>
                    <a:pt x="370039" y="712216"/>
                  </a:lnTo>
                  <a:lnTo>
                    <a:pt x="362597" y="737616"/>
                  </a:lnTo>
                  <a:lnTo>
                    <a:pt x="348030" y="763016"/>
                  </a:lnTo>
                  <a:lnTo>
                    <a:pt x="344766" y="750316"/>
                  </a:lnTo>
                  <a:lnTo>
                    <a:pt x="335407" y="750316"/>
                  </a:lnTo>
                  <a:lnTo>
                    <a:pt x="341769" y="737616"/>
                  </a:lnTo>
                  <a:lnTo>
                    <a:pt x="321627" y="775716"/>
                  </a:lnTo>
                  <a:lnTo>
                    <a:pt x="307886" y="801116"/>
                  </a:lnTo>
                  <a:lnTo>
                    <a:pt x="299935" y="826516"/>
                  </a:lnTo>
                  <a:lnTo>
                    <a:pt x="297230" y="851916"/>
                  </a:lnTo>
                  <a:lnTo>
                    <a:pt x="287820" y="890016"/>
                  </a:lnTo>
                  <a:lnTo>
                    <a:pt x="280441" y="902716"/>
                  </a:lnTo>
                  <a:lnTo>
                    <a:pt x="274332" y="915416"/>
                  </a:lnTo>
                  <a:lnTo>
                    <a:pt x="268757" y="915416"/>
                  </a:lnTo>
                  <a:lnTo>
                    <a:pt x="262940" y="928116"/>
                  </a:lnTo>
                  <a:lnTo>
                    <a:pt x="256171" y="928116"/>
                  </a:lnTo>
                  <a:lnTo>
                    <a:pt x="247992" y="953516"/>
                  </a:lnTo>
                  <a:lnTo>
                    <a:pt x="237909" y="978916"/>
                  </a:lnTo>
                  <a:lnTo>
                    <a:pt x="237782" y="966216"/>
                  </a:lnTo>
                  <a:lnTo>
                    <a:pt x="217106" y="1029716"/>
                  </a:lnTo>
                  <a:lnTo>
                    <a:pt x="231825" y="1004316"/>
                  </a:lnTo>
                  <a:lnTo>
                    <a:pt x="227355" y="1029716"/>
                  </a:lnTo>
                  <a:lnTo>
                    <a:pt x="223126" y="1042416"/>
                  </a:lnTo>
                  <a:lnTo>
                    <a:pt x="218998" y="1067816"/>
                  </a:lnTo>
                  <a:lnTo>
                    <a:pt x="214833" y="1080516"/>
                  </a:lnTo>
                  <a:lnTo>
                    <a:pt x="214401" y="1105916"/>
                  </a:lnTo>
                  <a:lnTo>
                    <a:pt x="220510" y="1093216"/>
                  </a:lnTo>
                  <a:lnTo>
                    <a:pt x="228701" y="1080516"/>
                  </a:lnTo>
                  <a:lnTo>
                    <a:pt x="234518" y="1080516"/>
                  </a:lnTo>
                  <a:lnTo>
                    <a:pt x="228993" y="1055116"/>
                  </a:lnTo>
                  <a:lnTo>
                    <a:pt x="237375" y="1029716"/>
                  </a:lnTo>
                  <a:lnTo>
                    <a:pt x="244348" y="1017016"/>
                  </a:lnTo>
                  <a:lnTo>
                    <a:pt x="247573" y="1004316"/>
                  </a:lnTo>
                  <a:lnTo>
                    <a:pt x="250812" y="991616"/>
                  </a:lnTo>
                  <a:lnTo>
                    <a:pt x="257619" y="978916"/>
                  </a:lnTo>
                  <a:lnTo>
                    <a:pt x="250278" y="1004316"/>
                  </a:lnTo>
                  <a:lnTo>
                    <a:pt x="249555" y="1017016"/>
                  </a:lnTo>
                  <a:lnTo>
                    <a:pt x="251358" y="1029716"/>
                  </a:lnTo>
                  <a:lnTo>
                    <a:pt x="251485" y="1036320"/>
                  </a:lnTo>
                  <a:lnTo>
                    <a:pt x="245338" y="1061148"/>
                  </a:lnTo>
                  <a:lnTo>
                    <a:pt x="247916" y="1052880"/>
                  </a:lnTo>
                  <a:lnTo>
                    <a:pt x="249732" y="1046060"/>
                  </a:lnTo>
                  <a:lnTo>
                    <a:pt x="250926" y="1040460"/>
                  </a:lnTo>
                  <a:lnTo>
                    <a:pt x="251498" y="1036624"/>
                  </a:lnTo>
                  <a:lnTo>
                    <a:pt x="251625" y="1042416"/>
                  </a:lnTo>
                  <a:lnTo>
                    <a:pt x="254596" y="1029716"/>
                  </a:lnTo>
                  <a:lnTo>
                    <a:pt x="257683" y="1017016"/>
                  </a:lnTo>
                  <a:lnTo>
                    <a:pt x="263893" y="991616"/>
                  </a:lnTo>
                  <a:lnTo>
                    <a:pt x="277393" y="978916"/>
                  </a:lnTo>
                  <a:lnTo>
                    <a:pt x="289890" y="953516"/>
                  </a:lnTo>
                  <a:lnTo>
                    <a:pt x="300647" y="928116"/>
                  </a:lnTo>
                  <a:lnTo>
                    <a:pt x="308584" y="902716"/>
                  </a:lnTo>
                  <a:lnTo>
                    <a:pt x="312635" y="877316"/>
                  </a:lnTo>
                  <a:lnTo>
                    <a:pt x="306781" y="890016"/>
                  </a:lnTo>
                  <a:lnTo>
                    <a:pt x="304279" y="902716"/>
                  </a:lnTo>
                  <a:lnTo>
                    <a:pt x="301586" y="915416"/>
                  </a:lnTo>
                  <a:lnTo>
                    <a:pt x="295224" y="928116"/>
                  </a:lnTo>
                  <a:lnTo>
                    <a:pt x="296316" y="902716"/>
                  </a:lnTo>
                  <a:lnTo>
                    <a:pt x="304546" y="864616"/>
                  </a:lnTo>
                  <a:lnTo>
                    <a:pt x="317373" y="826516"/>
                  </a:lnTo>
                  <a:lnTo>
                    <a:pt x="332282" y="788416"/>
                  </a:lnTo>
                  <a:lnTo>
                    <a:pt x="335762" y="788416"/>
                  </a:lnTo>
                  <a:lnTo>
                    <a:pt x="339750" y="775716"/>
                  </a:lnTo>
                  <a:lnTo>
                    <a:pt x="344639" y="775716"/>
                  </a:lnTo>
                  <a:lnTo>
                    <a:pt x="340309" y="788416"/>
                  </a:lnTo>
                  <a:lnTo>
                    <a:pt x="337426" y="788416"/>
                  </a:lnTo>
                  <a:lnTo>
                    <a:pt x="340715" y="801116"/>
                  </a:lnTo>
                  <a:lnTo>
                    <a:pt x="347751" y="801116"/>
                  </a:lnTo>
                  <a:lnTo>
                    <a:pt x="361518" y="775716"/>
                  </a:lnTo>
                  <a:lnTo>
                    <a:pt x="361835" y="801116"/>
                  </a:lnTo>
                  <a:lnTo>
                    <a:pt x="362026" y="813816"/>
                  </a:lnTo>
                  <a:lnTo>
                    <a:pt x="362800" y="839216"/>
                  </a:lnTo>
                  <a:lnTo>
                    <a:pt x="364832" y="839216"/>
                  </a:lnTo>
                  <a:lnTo>
                    <a:pt x="356196" y="864616"/>
                  </a:lnTo>
                  <a:lnTo>
                    <a:pt x="346303" y="890016"/>
                  </a:lnTo>
                  <a:lnTo>
                    <a:pt x="335953" y="915416"/>
                  </a:lnTo>
                  <a:lnTo>
                    <a:pt x="325907" y="928116"/>
                  </a:lnTo>
                  <a:lnTo>
                    <a:pt x="324688" y="928116"/>
                  </a:lnTo>
                  <a:lnTo>
                    <a:pt x="307670" y="978916"/>
                  </a:lnTo>
                  <a:lnTo>
                    <a:pt x="303542" y="991616"/>
                  </a:lnTo>
                  <a:lnTo>
                    <a:pt x="297027" y="1011923"/>
                  </a:lnTo>
                  <a:lnTo>
                    <a:pt x="297027" y="1347216"/>
                  </a:lnTo>
                  <a:lnTo>
                    <a:pt x="287362" y="1347216"/>
                  </a:lnTo>
                  <a:lnTo>
                    <a:pt x="282448" y="1359916"/>
                  </a:lnTo>
                  <a:lnTo>
                    <a:pt x="290233" y="1334516"/>
                  </a:lnTo>
                  <a:lnTo>
                    <a:pt x="297027" y="1347216"/>
                  </a:lnTo>
                  <a:lnTo>
                    <a:pt x="297027" y="1011923"/>
                  </a:lnTo>
                  <a:lnTo>
                    <a:pt x="295389" y="1017016"/>
                  </a:lnTo>
                  <a:lnTo>
                    <a:pt x="291223" y="1017016"/>
                  </a:lnTo>
                  <a:lnTo>
                    <a:pt x="287502" y="1029716"/>
                  </a:lnTo>
                  <a:lnTo>
                    <a:pt x="284378" y="1042416"/>
                  </a:lnTo>
                  <a:lnTo>
                    <a:pt x="285978" y="1055116"/>
                  </a:lnTo>
                  <a:lnTo>
                    <a:pt x="296405" y="1029716"/>
                  </a:lnTo>
                  <a:lnTo>
                    <a:pt x="291147" y="1055116"/>
                  </a:lnTo>
                  <a:lnTo>
                    <a:pt x="286131" y="1067816"/>
                  </a:lnTo>
                  <a:lnTo>
                    <a:pt x="281216" y="1093216"/>
                  </a:lnTo>
                  <a:lnTo>
                    <a:pt x="276250" y="1105916"/>
                  </a:lnTo>
                  <a:lnTo>
                    <a:pt x="264617" y="1105916"/>
                  </a:lnTo>
                  <a:lnTo>
                    <a:pt x="261937" y="1108760"/>
                  </a:lnTo>
                  <a:lnTo>
                    <a:pt x="261937" y="1423149"/>
                  </a:lnTo>
                  <a:lnTo>
                    <a:pt x="261874" y="1423416"/>
                  </a:lnTo>
                  <a:lnTo>
                    <a:pt x="259575" y="1436116"/>
                  </a:lnTo>
                  <a:lnTo>
                    <a:pt x="257937" y="1436116"/>
                  </a:lnTo>
                  <a:lnTo>
                    <a:pt x="259880" y="1423416"/>
                  </a:lnTo>
                  <a:lnTo>
                    <a:pt x="261861" y="1423416"/>
                  </a:lnTo>
                  <a:lnTo>
                    <a:pt x="261937" y="1423149"/>
                  </a:lnTo>
                  <a:lnTo>
                    <a:pt x="261937" y="1108760"/>
                  </a:lnTo>
                  <a:lnTo>
                    <a:pt x="252641" y="1118616"/>
                  </a:lnTo>
                  <a:lnTo>
                    <a:pt x="245122" y="1118616"/>
                  </a:lnTo>
                  <a:lnTo>
                    <a:pt x="246875" y="1080516"/>
                  </a:lnTo>
                  <a:lnTo>
                    <a:pt x="228219" y="1156716"/>
                  </a:lnTo>
                  <a:lnTo>
                    <a:pt x="227888" y="1156716"/>
                  </a:lnTo>
                  <a:lnTo>
                    <a:pt x="227469" y="1144016"/>
                  </a:lnTo>
                  <a:lnTo>
                    <a:pt x="226009" y="1144016"/>
                  </a:lnTo>
                  <a:lnTo>
                    <a:pt x="229374" y="1131316"/>
                  </a:lnTo>
                  <a:lnTo>
                    <a:pt x="234073" y="1131316"/>
                  </a:lnTo>
                  <a:lnTo>
                    <a:pt x="229209" y="1118616"/>
                  </a:lnTo>
                  <a:lnTo>
                    <a:pt x="221081" y="1131316"/>
                  </a:lnTo>
                  <a:lnTo>
                    <a:pt x="211099" y="1144016"/>
                  </a:lnTo>
                  <a:lnTo>
                    <a:pt x="200672" y="1169416"/>
                  </a:lnTo>
                  <a:lnTo>
                    <a:pt x="207492" y="1182116"/>
                  </a:lnTo>
                  <a:lnTo>
                    <a:pt x="195491" y="1207516"/>
                  </a:lnTo>
                  <a:lnTo>
                    <a:pt x="184467" y="1232916"/>
                  </a:lnTo>
                  <a:lnTo>
                    <a:pt x="174828" y="1258316"/>
                  </a:lnTo>
                  <a:lnTo>
                    <a:pt x="166966" y="1283716"/>
                  </a:lnTo>
                  <a:lnTo>
                    <a:pt x="168617" y="1309116"/>
                  </a:lnTo>
                  <a:lnTo>
                    <a:pt x="170510" y="1347216"/>
                  </a:lnTo>
                  <a:lnTo>
                    <a:pt x="172593" y="1372616"/>
                  </a:lnTo>
                  <a:lnTo>
                    <a:pt x="174840" y="1398016"/>
                  </a:lnTo>
                  <a:lnTo>
                    <a:pt x="169278" y="1436116"/>
                  </a:lnTo>
                  <a:lnTo>
                    <a:pt x="162623" y="1448816"/>
                  </a:lnTo>
                  <a:lnTo>
                    <a:pt x="156654" y="1474216"/>
                  </a:lnTo>
                  <a:lnTo>
                    <a:pt x="142278" y="1474216"/>
                  </a:lnTo>
                  <a:lnTo>
                    <a:pt x="144284" y="1461516"/>
                  </a:lnTo>
                  <a:lnTo>
                    <a:pt x="148717" y="1448816"/>
                  </a:lnTo>
                  <a:lnTo>
                    <a:pt x="150736" y="1436116"/>
                  </a:lnTo>
                  <a:lnTo>
                    <a:pt x="136486" y="1436116"/>
                  </a:lnTo>
                  <a:lnTo>
                    <a:pt x="127825" y="1448816"/>
                  </a:lnTo>
                  <a:lnTo>
                    <a:pt x="132664" y="1436116"/>
                  </a:lnTo>
                  <a:lnTo>
                    <a:pt x="135699" y="1423416"/>
                  </a:lnTo>
                  <a:lnTo>
                    <a:pt x="137287" y="1423416"/>
                  </a:lnTo>
                  <a:lnTo>
                    <a:pt x="137769" y="1410716"/>
                  </a:lnTo>
                  <a:lnTo>
                    <a:pt x="129870" y="1436116"/>
                  </a:lnTo>
                  <a:lnTo>
                    <a:pt x="134137" y="1398016"/>
                  </a:lnTo>
                  <a:lnTo>
                    <a:pt x="134747" y="1385316"/>
                  </a:lnTo>
                  <a:lnTo>
                    <a:pt x="135978" y="1359916"/>
                  </a:lnTo>
                  <a:lnTo>
                    <a:pt x="134835" y="1334516"/>
                  </a:lnTo>
                  <a:lnTo>
                    <a:pt x="130111" y="1321816"/>
                  </a:lnTo>
                  <a:lnTo>
                    <a:pt x="132334" y="1334516"/>
                  </a:lnTo>
                  <a:lnTo>
                    <a:pt x="127774" y="1359916"/>
                  </a:lnTo>
                  <a:lnTo>
                    <a:pt x="120065" y="1372616"/>
                  </a:lnTo>
                  <a:lnTo>
                    <a:pt x="112814" y="1385316"/>
                  </a:lnTo>
                  <a:lnTo>
                    <a:pt x="114122" y="1372616"/>
                  </a:lnTo>
                  <a:lnTo>
                    <a:pt x="114541" y="1359916"/>
                  </a:lnTo>
                  <a:lnTo>
                    <a:pt x="113055" y="1347216"/>
                  </a:lnTo>
                  <a:lnTo>
                    <a:pt x="108635" y="1359916"/>
                  </a:lnTo>
                  <a:lnTo>
                    <a:pt x="108458" y="1372616"/>
                  </a:lnTo>
                  <a:lnTo>
                    <a:pt x="107289" y="1398016"/>
                  </a:lnTo>
                  <a:lnTo>
                    <a:pt x="109004" y="1410716"/>
                  </a:lnTo>
                  <a:lnTo>
                    <a:pt x="117436" y="1398016"/>
                  </a:lnTo>
                  <a:lnTo>
                    <a:pt x="115887" y="1410716"/>
                  </a:lnTo>
                  <a:lnTo>
                    <a:pt x="113804" y="1436116"/>
                  </a:lnTo>
                  <a:lnTo>
                    <a:pt x="110401" y="1448816"/>
                  </a:lnTo>
                  <a:lnTo>
                    <a:pt x="104914" y="1474216"/>
                  </a:lnTo>
                  <a:lnTo>
                    <a:pt x="103860" y="1448816"/>
                  </a:lnTo>
                  <a:lnTo>
                    <a:pt x="90627" y="1448816"/>
                  </a:lnTo>
                  <a:lnTo>
                    <a:pt x="92786" y="1461516"/>
                  </a:lnTo>
                  <a:lnTo>
                    <a:pt x="96570" y="1474216"/>
                  </a:lnTo>
                  <a:lnTo>
                    <a:pt x="103949" y="1474216"/>
                  </a:lnTo>
                  <a:lnTo>
                    <a:pt x="83616" y="1525016"/>
                  </a:lnTo>
                  <a:lnTo>
                    <a:pt x="64846" y="1563116"/>
                  </a:lnTo>
                  <a:lnTo>
                    <a:pt x="49745" y="1601216"/>
                  </a:lnTo>
                  <a:lnTo>
                    <a:pt x="44246" y="1638592"/>
                  </a:lnTo>
                  <a:lnTo>
                    <a:pt x="48209" y="1626616"/>
                  </a:lnTo>
                  <a:lnTo>
                    <a:pt x="53174" y="1613916"/>
                  </a:lnTo>
                  <a:lnTo>
                    <a:pt x="49288" y="1652016"/>
                  </a:lnTo>
                  <a:lnTo>
                    <a:pt x="38315" y="1690116"/>
                  </a:lnTo>
                  <a:lnTo>
                    <a:pt x="26289" y="1715516"/>
                  </a:lnTo>
                  <a:lnTo>
                    <a:pt x="19177" y="1753616"/>
                  </a:lnTo>
                  <a:lnTo>
                    <a:pt x="35737" y="1740916"/>
                  </a:lnTo>
                  <a:lnTo>
                    <a:pt x="34620" y="1753616"/>
                  </a:lnTo>
                  <a:lnTo>
                    <a:pt x="32664" y="1779016"/>
                  </a:lnTo>
                  <a:lnTo>
                    <a:pt x="30416" y="1791716"/>
                  </a:lnTo>
                  <a:lnTo>
                    <a:pt x="28448" y="1817116"/>
                  </a:lnTo>
                  <a:lnTo>
                    <a:pt x="22377" y="1817116"/>
                  </a:lnTo>
                  <a:lnTo>
                    <a:pt x="14744" y="1842516"/>
                  </a:lnTo>
                  <a:lnTo>
                    <a:pt x="8547" y="1842516"/>
                  </a:lnTo>
                  <a:lnTo>
                    <a:pt x="6756" y="1829816"/>
                  </a:lnTo>
                  <a:lnTo>
                    <a:pt x="1219" y="1855216"/>
                  </a:lnTo>
                  <a:lnTo>
                    <a:pt x="0" y="1880616"/>
                  </a:lnTo>
                  <a:lnTo>
                    <a:pt x="1714" y="1906016"/>
                  </a:lnTo>
                  <a:lnTo>
                    <a:pt x="4927" y="1918716"/>
                  </a:lnTo>
                  <a:lnTo>
                    <a:pt x="8496" y="1931416"/>
                  </a:lnTo>
                  <a:lnTo>
                    <a:pt x="10807" y="1956816"/>
                  </a:lnTo>
                  <a:lnTo>
                    <a:pt x="10464" y="1982216"/>
                  </a:lnTo>
                  <a:lnTo>
                    <a:pt x="6108" y="2020316"/>
                  </a:lnTo>
                  <a:lnTo>
                    <a:pt x="11976" y="1982216"/>
                  </a:lnTo>
                  <a:lnTo>
                    <a:pt x="15455" y="1969516"/>
                  </a:lnTo>
                  <a:lnTo>
                    <a:pt x="17970" y="1944116"/>
                  </a:lnTo>
                  <a:lnTo>
                    <a:pt x="20916" y="1931416"/>
                  </a:lnTo>
                  <a:lnTo>
                    <a:pt x="22910" y="1944116"/>
                  </a:lnTo>
                  <a:lnTo>
                    <a:pt x="35420" y="1944116"/>
                  </a:lnTo>
                  <a:lnTo>
                    <a:pt x="27927" y="1969516"/>
                  </a:lnTo>
                  <a:lnTo>
                    <a:pt x="22987" y="1994916"/>
                  </a:lnTo>
                  <a:lnTo>
                    <a:pt x="19519" y="2007616"/>
                  </a:lnTo>
                  <a:lnTo>
                    <a:pt x="16395" y="1982216"/>
                  </a:lnTo>
                  <a:lnTo>
                    <a:pt x="12115" y="2020316"/>
                  </a:lnTo>
                  <a:lnTo>
                    <a:pt x="8153" y="2045716"/>
                  </a:lnTo>
                  <a:lnTo>
                    <a:pt x="5930" y="2083816"/>
                  </a:lnTo>
                  <a:lnTo>
                    <a:pt x="6858" y="2096516"/>
                  </a:lnTo>
                  <a:lnTo>
                    <a:pt x="14947" y="2071116"/>
                  </a:lnTo>
                  <a:lnTo>
                    <a:pt x="12293" y="2109216"/>
                  </a:lnTo>
                  <a:lnTo>
                    <a:pt x="12915" y="2134616"/>
                  </a:lnTo>
                  <a:lnTo>
                    <a:pt x="16205" y="2160016"/>
                  </a:lnTo>
                  <a:lnTo>
                    <a:pt x="21539" y="2185416"/>
                  </a:lnTo>
                  <a:lnTo>
                    <a:pt x="22199" y="2160016"/>
                  </a:lnTo>
                  <a:lnTo>
                    <a:pt x="21348" y="2147316"/>
                  </a:lnTo>
                  <a:lnTo>
                    <a:pt x="19558" y="2134616"/>
                  </a:lnTo>
                  <a:lnTo>
                    <a:pt x="17399" y="2121916"/>
                  </a:lnTo>
                  <a:lnTo>
                    <a:pt x="15684" y="2109216"/>
                  </a:lnTo>
                  <a:lnTo>
                    <a:pt x="14808" y="2096516"/>
                  </a:lnTo>
                  <a:lnTo>
                    <a:pt x="15367" y="2071116"/>
                  </a:lnTo>
                  <a:lnTo>
                    <a:pt x="17957" y="2058416"/>
                  </a:lnTo>
                  <a:lnTo>
                    <a:pt x="26238" y="2020316"/>
                  </a:lnTo>
                  <a:lnTo>
                    <a:pt x="30187" y="2020316"/>
                  </a:lnTo>
                  <a:lnTo>
                    <a:pt x="32766" y="2033016"/>
                  </a:lnTo>
                  <a:lnTo>
                    <a:pt x="36931" y="2033016"/>
                  </a:lnTo>
                  <a:lnTo>
                    <a:pt x="45656" y="2020316"/>
                  </a:lnTo>
                  <a:lnTo>
                    <a:pt x="44983" y="2007616"/>
                  </a:lnTo>
                  <a:lnTo>
                    <a:pt x="44310" y="1994916"/>
                  </a:lnTo>
                  <a:lnTo>
                    <a:pt x="42964" y="1969516"/>
                  </a:lnTo>
                  <a:lnTo>
                    <a:pt x="37998" y="1994916"/>
                  </a:lnTo>
                  <a:lnTo>
                    <a:pt x="34391" y="1969516"/>
                  </a:lnTo>
                  <a:lnTo>
                    <a:pt x="37528" y="1944116"/>
                  </a:lnTo>
                  <a:lnTo>
                    <a:pt x="38646" y="1931416"/>
                  </a:lnTo>
                  <a:lnTo>
                    <a:pt x="39763" y="1918716"/>
                  </a:lnTo>
                  <a:lnTo>
                    <a:pt x="33413" y="1906016"/>
                  </a:lnTo>
                  <a:lnTo>
                    <a:pt x="45415" y="1867916"/>
                  </a:lnTo>
                  <a:lnTo>
                    <a:pt x="52463" y="1842516"/>
                  </a:lnTo>
                  <a:lnTo>
                    <a:pt x="59524" y="1817116"/>
                  </a:lnTo>
                  <a:lnTo>
                    <a:pt x="63779" y="1804416"/>
                  </a:lnTo>
                  <a:lnTo>
                    <a:pt x="72288" y="1779016"/>
                  </a:lnTo>
                  <a:lnTo>
                    <a:pt x="69723" y="1766316"/>
                  </a:lnTo>
                  <a:lnTo>
                    <a:pt x="66929" y="1779016"/>
                  </a:lnTo>
                  <a:lnTo>
                    <a:pt x="63982" y="1791716"/>
                  </a:lnTo>
                  <a:lnTo>
                    <a:pt x="61010" y="1804416"/>
                  </a:lnTo>
                  <a:lnTo>
                    <a:pt x="62255" y="1779016"/>
                  </a:lnTo>
                  <a:lnTo>
                    <a:pt x="60439" y="1766316"/>
                  </a:lnTo>
                  <a:lnTo>
                    <a:pt x="60756" y="1753616"/>
                  </a:lnTo>
                  <a:lnTo>
                    <a:pt x="68427" y="1728216"/>
                  </a:lnTo>
                  <a:lnTo>
                    <a:pt x="69240" y="1715516"/>
                  </a:lnTo>
                  <a:lnTo>
                    <a:pt x="64630" y="1715516"/>
                  </a:lnTo>
                  <a:lnTo>
                    <a:pt x="57670" y="1728216"/>
                  </a:lnTo>
                  <a:lnTo>
                    <a:pt x="51371" y="1753616"/>
                  </a:lnTo>
                  <a:lnTo>
                    <a:pt x="53505" y="1740916"/>
                  </a:lnTo>
                  <a:lnTo>
                    <a:pt x="55626" y="1728216"/>
                  </a:lnTo>
                  <a:lnTo>
                    <a:pt x="59448" y="1702816"/>
                  </a:lnTo>
                  <a:lnTo>
                    <a:pt x="61595" y="1690116"/>
                  </a:lnTo>
                  <a:lnTo>
                    <a:pt x="63741" y="1677416"/>
                  </a:lnTo>
                  <a:lnTo>
                    <a:pt x="69380" y="1652016"/>
                  </a:lnTo>
                  <a:lnTo>
                    <a:pt x="51739" y="1690116"/>
                  </a:lnTo>
                  <a:lnTo>
                    <a:pt x="54076" y="1677416"/>
                  </a:lnTo>
                  <a:lnTo>
                    <a:pt x="58762" y="1652016"/>
                  </a:lnTo>
                  <a:lnTo>
                    <a:pt x="46659" y="1677416"/>
                  </a:lnTo>
                  <a:lnTo>
                    <a:pt x="56870" y="1626616"/>
                  </a:lnTo>
                  <a:lnTo>
                    <a:pt x="60083" y="1613916"/>
                  </a:lnTo>
                  <a:lnTo>
                    <a:pt x="69710" y="1575816"/>
                  </a:lnTo>
                  <a:lnTo>
                    <a:pt x="84607" y="1525016"/>
                  </a:lnTo>
                  <a:lnTo>
                    <a:pt x="101015" y="1499616"/>
                  </a:lnTo>
                  <a:lnTo>
                    <a:pt x="95199" y="1550416"/>
                  </a:lnTo>
                  <a:lnTo>
                    <a:pt x="86766" y="1601216"/>
                  </a:lnTo>
                  <a:lnTo>
                    <a:pt x="81102" y="1664716"/>
                  </a:lnTo>
                  <a:lnTo>
                    <a:pt x="83642" y="1702816"/>
                  </a:lnTo>
                  <a:lnTo>
                    <a:pt x="86702" y="1690116"/>
                  </a:lnTo>
                  <a:lnTo>
                    <a:pt x="87261" y="1664716"/>
                  </a:lnTo>
                  <a:lnTo>
                    <a:pt x="89890" y="1652016"/>
                  </a:lnTo>
                  <a:lnTo>
                    <a:pt x="99174" y="1626616"/>
                  </a:lnTo>
                  <a:lnTo>
                    <a:pt x="93129" y="1613916"/>
                  </a:lnTo>
                  <a:lnTo>
                    <a:pt x="95008" y="1588516"/>
                  </a:lnTo>
                  <a:lnTo>
                    <a:pt x="98945" y="1563116"/>
                  </a:lnTo>
                  <a:lnTo>
                    <a:pt x="104749" y="1550416"/>
                  </a:lnTo>
                  <a:lnTo>
                    <a:pt x="112204" y="1537716"/>
                  </a:lnTo>
                  <a:lnTo>
                    <a:pt x="109804" y="1575816"/>
                  </a:lnTo>
                  <a:lnTo>
                    <a:pt x="110401" y="1601216"/>
                  </a:lnTo>
                  <a:lnTo>
                    <a:pt x="112534" y="1626616"/>
                  </a:lnTo>
                  <a:lnTo>
                    <a:pt x="114630" y="1638909"/>
                  </a:lnTo>
                  <a:lnTo>
                    <a:pt x="114147" y="1638744"/>
                  </a:lnTo>
                  <a:lnTo>
                    <a:pt x="113703" y="1638300"/>
                  </a:lnTo>
                  <a:lnTo>
                    <a:pt x="112776" y="1638973"/>
                  </a:lnTo>
                  <a:lnTo>
                    <a:pt x="115582" y="1654124"/>
                  </a:lnTo>
                  <a:lnTo>
                    <a:pt x="115646" y="1653768"/>
                  </a:lnTo>
                  <a:lnTo>
                    <a:pt x="115430" y="1648358"/>
                  </a:lnTo>
                  <a:lnTo>
                    <a:pt x="115087" y="1643456"/>
                  </a:lnTo>
                  <a:lnTo>
                    <a:pt x="114769" y="1639747"/>
                  </a:lnTo>
                  <a:lnTo>
                    <a:pt x="116763" y="1652016"/>
                  </a:lnTo>
                  <a:lnTo>
                    <a:pt x="115646" y="1664716"/>
                  </a:lnTo>
                  <a:lnTo>
                    <a:pt x="113144" y="1677416"/>
                  </a:lnTo>
                  <a:lnTo>
                    <a:pt x="110070" y="1690116"/>
                  </a:lnTo>
                  <a:lnTo>
                    <a:pt x="107378" y="1702816"/>
                  </a:lnTo>
                  <a:lnTo>
                    <a:pt x="106070" y="1728216"/>
                  </a:lnTo>
                  <a:lnTo>
                    <a:pt x="95275" y="1728216"/>
                  </a:lnTo>
                  <a:lnTo>
                    <a:pt x="87807" y="1753616"/>
                  </a:lnTo>
                  <a:lnTo>
                    <a:pt x="83947" y="1779016"/>
                  </a:lnTo>
                  <a:lnTo>
                    <a:pt x="82562" y="1804416"/>
                  </a:lnTo>
                  <a:lnTo>
                    <a:pt x="82499" y="1817116"/>
                  </a:lnTo>
                  <a:lnTo>
                    <a:pt x="82918" y="1842516"/>
                  </a:lnTo>
                  <a:lnTo>
                    <a:pt x="82524" y="1867916"/>
                  </a:lnTo>
                  <a:lnTo>
                    <a:pt x="80149" y="1893316"/>
                  </a:lnTo>
                  <a:lnTo>
                    <a:pt x="74637" y="1918716"/>
                  </a:lnTo>
                  <a:lnTo>
                    <a:pt x="67818" y="1931416"/>
                  </a:lnTo>
                  <a:lnTo>
                    <a:pt x="61544" y="1944116"/>
                  </a:lnTo>
                  <a:lnTo>
                    <a:pt x="56578" y="1969516"/>
                  </a:lnTo>
                  <a:lnTo>
                    <a:pt x="53670" y="1956816"/>
                  </a:lnTo>
                  <a:lnTo>
                    <a:pt x="50101" y="1994916"/>
                  </a:lnTo>
                  <a:lnTo>
                    <a:pt x="50546" y="2020316"/>
                  </a:lnTo>
                  <a:lnTo>
                    <a:pt x="53098" y="2033016"/>
                  </a:lnTo>
                  <a:lnTo>
                    <a:pt x="55854" y="2058416"/>
                  </a:lnTo>
                  <a:lnTo>
                    <a:pt x="50457" y="2071116"/>
                  </a:lnTo>
                  <a:lnTo>
                    <a:pt x="46659" y="2096516"/>
                  </a:lnTo>
                  <a:lnTo>
                    <a:pt x="43345" y="2109216"/>
                  </a:lnTo>
                  <a:lnTo>
                    <a:pt x="41541" y="2109216"/>
                  </a:lnTo>
                  <a:lnTo>
                    <a:pt x="43751" y="2121916"/>
                  </a:lnTo>
                  <a:lnTo>
                    <a:pt x="46024" y="2134616"/>
                  </a:lnTo>
                  <a:lnTo>
                    <a:pt x="48387" y="2147316"/>
                  </a:lnTo>
                  <a:lnTo>
                    <a:pt x="44081" y="2172716"/>
                  </a:lnTo>
                  <a:lnTo>
                    <a:pt x="41097" y="2198116"/>
                  </a:lnTo>
                  <a:lnTo>
                    <a:pt x="37706" y="2223516"/>
                  </a:lnTo>
                  <a:lnTo>
                    <a:pt x="32105" y="2236216"/>
                  </a:lnTo>
                  <a:lnTo>
                    <a:pt x="34226" y="2261616"/>
                  </a:lnTo>
                  <a:lnTo>
                    <a:pt x="37922" y="2261616"/>
                  </a:lnTo>
                  <a:lnTo>
                    <a:pt x="40068" y="2274316"/>
                  </a:lnTo>
                  <a:lnTo>
                    <a:pt x="37592" y="2287016"/>
                  </a:lnTo>
                  <a:lnTo>
                    <a:pt x="35648" y="2287016"/>
                  </a:lnTo>
                  <a:lnTo>
                    <a:pt x="34112" y="2299716"/>
                  </a:lnTo>
                  <a:lnTo>
                    <a:pt x="35267" y="2287016"/>
                  </a:lnTo>
                  <a:lnTo>
                    <a:pt x="33197" y="2299716"/>
                  </a:lnTo>
                  <a:lnTo>
                    <a:pt x="31356" y="2299716"/>
                  </a:lnTo>
                  <a:lnTo>
                    <a:pt x="29895" y="2312416"/>
                  </a:lnTo>
                  <a:lnTo>
                    <a:pt x="28905" y="2325116"/>
                  </a:lnTo>
                  <a:lnTo>
                    <a:pt x="28638" y="2337816"/>
                  </a:lnTo>
                  <a:lnTo>
                    <a:pt x="28943" y="2350516"/>
                  </a:lnTo>
                  <a:lnTo>
                    <a:pt x="29908" y="2363216"/>
                  </a:lnTo>
                  <a:lnTo>
                    <a:pt x="31610" y="2375916"/>
                  </a:lnTo>
                  <a:lnTo>
                    <a:pt x="33997" y="2363216"/>
                  </a:lnTo>
                  <a:lnTo>
                    <a:pt x="35242" y="2350516"/>
                  </a:lnTo>
                  <a:lnTo>
                    <a:pt x="36385" y="2350516"/>
                  </a:lnTo>
                  <a:lnTo>
                    <a:pt x="38493" y="2325116"/>
                  </a:lnTo>
                  <a:lnTo>
                    <a:pt x="42379" y="2337816"/>
                  </a:lnTo>
                  <a:lnTo>
                    <a:pt x="44945" y="2350516"/>
                  </a:lnTo>
                  <a:lnTo>
                    <a:pt x="44818" y="2375916"/>
                  </a:lnTo>
                  <a:lnTo>
                    <a:pt x="40627" y="2414016"/>
                  </a:lnTo>
                  <a:lnTo>
                    <a:pt x="33578" y="2388616"/>
                  </a:lnTo>
                  <a:lnTo>
                    <a:pt x="28003" y="2414016"/>
                  </a:lnTo>
                  <a:lnTo>
                    <a:pt x="23279" y="2426716"/>
                  </a:lnTo>
                  <a:lnTo>
                    <a:pt x="18808" y="2426716"/>
                  </a:lnTo>
                  <a:lnTo>
                    <a:pt x="18097" y="2464816"/>
                  </a:lnTo>
                  <a:lnTo>
                    <a:pt x="21272" y="2515616"/>
                  </a:lnTo>
                  <a:lnTo>
                    <a:pt x="29362" y="2566416"/>
                  </a:lnTo>
                  <a:lnTo>
                    <a:pt x="39154" y="2617216"/>
                  </a:lnTo>
                  <a:lnTo>
                    <a:pt x="44170" y="2642616"/>
                  </a:lnTo>
                  <a:lnTo>
                    <a:pt x="45173" y="2693416"/>
                  </a:lnTo>
                  <a:lnTo>
                    <a:pt x="46418" y="2744216"/>
                  </a:lnTo>
                  <a:lnTo>
                    <a:pt x="48907" y="2807716"/>
                  </a:lnTo>
                  <a:lnTo>
                    <a:pt x="53682" y="2858516"/>
                  </a:lnTo>
                  <a:lnTo>
                    <a:pt x="61772" y="2896616"/>
                  </a:lnTo>
                  <a:lnTo>
                    <a:pt x="61709" y="2883916"/>
                  </a:lnTo>
                  <a:lnTo>
                    <a:pt x="64300" y="2896616"/>
                  </a:lnTo>
                  <a:lnTo>
                    <a:pt x="66827" y="2909316"/>
                  </a:lnTo>
                  <a:lnTo>
                    <a:pt x="69456" y="2922016"/>
                  </a:lnTo>
                  <a:lnTo>
                    <a:pt x="72275" y="2934716"/>
                  </a:lnTo>
                  <a:lnTo>
                    <a:pt x="70954" y="2934716"/>
                  </a:lnTo>
                  <a:lnTo>
                    <a:pt x="66675" y="2947416"/>
                  </a:lnTo>
                  <a:lnTo>
                    <a:pt x="63296" y="2947416"/>
                  </a:lnTo>
                  <a:lnTo>
                    <a:pt x="64719" y="2960116"/>
                  </a:lnTo>
                  <a:lnTo>
                    <a:pt x="60426" y="2960116"/>
                  </a:lnTo>
                  <a:lnTo>
                    <a:pt x="57531" y="2947416"/>
                  </a:lnTo>
                  <a:lnTo>
                    <a:pt x="55587" y="2934716"/>
                  </a:lnTo>
                  <a:lnTo>
                    <a:pt x="54152" y="2922016"/>
                  </a:lnTo>
                  <a:lnTo>
                    <a:pt x="52997" y="2909316"/>
                  </a:lnTo>
                  <a:lnTo>
                    <a:pt x="51612" y="2896616"/>
                  </a:lnTo>
                  <a:lnTo>
                    <a:pt x="49453" y="2883916"/>
                  </a:lnTo>
                  <a:lnTo>
                    <a:pt x="45948" y="2871216"/>
                  </a:lnTo>
                  <a:lnTo>
                    <a:pt x="41033" y="2883916"/>
                  </a:lnTo>
                  <a:lnTo>
                    <a:pt x="36245" y="2871216"/>
                  </a:lnTo>
                  <a:lnTo>
                    <a:pt x="31584" y="2858516"/>
                  </a:lnTo>
                  <a:lnTo>
                    <a:pt x="27012" y="2845816"/>
                  </a:lnTo>
                  <a:lnTo>
                    <a:pt x="22542" y="2845816"/>
                  </a:lnTo>
                  <a:lnTo>
                    <a:pt x="30822" y="2858516"/>
                  </a:lnTo>
                  <a:lnTo>
                    <a:pt x="36017" y="2883916"/>
                  </a:lnTo>
                  <a:lnTo>
                    <a:pt x="39141" y="2909316"/>
                  </a:lnTo>
                  <a:lnTo>
                    <a:pt x="43383" y="2960116"/>
                  </a:lnTo>
                  <a:lnTo>
                    <a:pt x="45783" y="2985516"/>
                  </a:lnTo>
                  <a:lnTo>
                    <a:pt x="49555" y="3023616"/>
                  </a:lnTo>
                  <a:lnTo>
                    <a:pt x="55829" y="3036316"/>
                  </a:lnTo>
                  <a:lnTo>
                    <a:pt x="55168" y="3061716"/>
                  </a:lnTo>
                  <a:lnTo>
                    <a:pt x="50469" y="3049016"/>
                  </a:lnTo>
                  <a:lnTo>
                    <a:pt x="45453" y="3036316"/>
                  </a:lnTo>
                  <a:lnTo>
                    <a:pt x="43789" y="3049016"/>
                  </a:lnTo>
                  <a:lnTo>
                    <a:pt x="53771" y="3061716"/>
                  </a:lnTo>
                  <a:lnTo>
                    <a:pt x="53543" y="3074416"/>
                  </a:lnTo>
                  <a:lnTo>
                    <a:pt x="52412" y="3087116"/>
                  </a:lnTo>
                  <a:lnTo>
                    <a:pt x="46710" y="3087116"/>
                  </a:lnTo>
                  <a:lnTo>
                    <a:pt x="48120" y="3112516"/>
                  </a:lnTo>
                  <a:lnTo>
                    <a:pt x="50761" y="3137916"/>
                  </a:lnTo>
                  <a:lnTo>
                    <a:pt x="54368" y="3150616"/>
                  </a:lnTo>
                  <a:lnTo>
                    <a:pt x="58712" y="3176016"/>
                  </a:lnTo>
                  <a:lnTo>
                    <a:pt x="60261" y="3188716"/>
                  </a:lnTo>
                  <a:lnTo>
                    <a:pt x="61925" y="3188716"/>
                  </a:lnTo>
                  <a:lnTo>
                    <a:pt x="63665" y="3201416"/>
                  </a:lnTo>
                  <a:lnTo>
                    <a:pt x="69697" y="3226816"/>
                  </a:lnTo>
                  <a:lnTo>
                    <a:pt x="73914" y="3239516"/>
                  </a:lnTo>
                  <a:lnTo>
                    <a:pt x="78155" y="3252216"/>
                  </a:lnTo>
                  <a:lnTo>
                    <a:pt x="86690" y="3277616"/>
                  </a:lnTo>
                  <a:lnTo>
                    <a:pt x="81165" y="3252216"/>
                  </a:lnTo>
                  <a:lnTo>
                    <a:pt x="79971" y="3239516"/>
                  </a:lnTo>
                  <a:lnTo>
                    <a:pt x="85153" y="3239516"/>
                  </a:lnTo>
                  <a:lnTo>
                    <a:pt x="88785" y="3252216"/>
                  </a:lnTo>
                  <a:lnTo>
                    <a:pt x="91325" y="3252216"/>
                  </a:lnTo>
                  <a:lnTo>
                    <a:pt x="91490" y="3239516"/>
                  </a:lnTo>
                  <a:lnTo>
                    <a:pt x="87998" y="3214116"/>
                  </a:lnTo>
                  <a:lnTo>
                    <a:pt x="95288" y="3239516"/>
                  </a:lnTo>
                  <a:lnTo>
                    <a:pt x="103085" y="3264916"/>
                  </a:lnTo>
                  <a:lnTo>
                    <a:pt x="110921" y="3303016"/>
                  </a:lnTo>
                  <a:lnTo>
                    <a:pt x="118313" y="3341116"/>
                  </a:lnTo>
                  <a:lnTo>
                    <a:pt x="114642" y="3328416"/>
                  </a:lnTo>
                  <a:lnTo>
                    <a:pt x="112331" y="3328416"/>
                  </a:lnTo>
                  <a:lnTo>
                    <a:pt x="110883" y="3341116"/>
                  </a:lnTo>
                  <a:lnTo>
                    <a:pt x="109829" y="3341116"/>
                  </a:lnTo>
                  <a:lnTo>
                    <a:pt x="108648" y="3353816"/>
                  </a:lnTo>
                  <a:lnTo>
                    <a:pt x="106603" y="3353816"/>
                  </a:lnTo>
                  <a:lnTo>
                    <a:pt x="103200" y="3341116"/>
                  </a:lnTo>
                  <a:lnTo>
                    <a:pt x="97942" y="3303016"/>
                  </a:lnTo>
                  <a:lnTo>
                    <a:pt x="95999" y="3315716"/>
                  </a:lnTo>
                  <a:lnTo>
                    <a:pt x="96380" y="3328416"/>
                  </a:lnTo>
                  <a:lnTo>
                    <a:pt x="98539" y="3341116"/>
                  </a:lnTo>
                  <a:lnTo>
                    <a:pt x="101955" y="3341116"/>
                  </a:lnTo>
                  <a:lnTo>
                    <a:pt x="106260" y="3353816"/>
                  </a:lnTo>
                  <a:lnTo>
                    <a:pt x="110934" y="3379216"/>
                  </a:lnTo>
                  <a:lnTo>
                    <a:pt x="115417" y="3391916"/>
                  </a:lnTo>
                  <a:lnTo>
                    <a:pt x="119202" y="3404616"/>
                  </a:lnTo>
                  <a:lnTo>
                    <a:pt x="115392" y="3404616"/>
                  </a:lnTo>
                  <a:lnTo>
                    <a:pt x="111010" y="3391916"/>
                  </a:lnTo>
                  <a:lnTo>
                    <a:pt x="102031" y="3367240"/>
                  </a:lnTo>
                  <a:lnTo>
                    <a:pt x="111061" y="3404616"/>
                  </a:lnTo>
                  <a:lnTo>
                    <a:pt x="119189" y="3455416"/>
                  </a:lnTo>
                  <a:lnTo>
                    <a:pt x="126504" y="3493516"/>
                  </a:lnTo>
                  <a:lnTo>
                    <a:pt x="179793" y="3493516"/>
                  </a:lnTo>
                  <a:lnTo>
                    <a:pt x="188252" y="3480816"/>
                  </a:lnTo>
                  <a:lnTo>
                    <a:pt x="224078" y="3480816"/>
                  </a:lnTo>
                  <a:lnTo>
                    <a:pt x="234530" y="3468116"/>
                  </a:lnTo>
                  <a:lnTo>
                    <a:pt x="242252" y="3468116"/>
                  </a:lnTo>
                  <a:lnTo>
                    <a:pt x="265150" y="3455416"/>
                  </a:lnTo>
                  <a:lnTo>
                    <a:pt x="289407" y="3442716"/>
                  </a:lnTo>
                  <a:lnTo>
                    <a:pt x="339686" y="3417316"/>
                  </a:lnTo>
                  <a:lnTo>
                    <a:pt x="389547" y="3404616"/>
                  </a:lnTo>
                  <a:lnTo>
                    <a:pt x="398500" y="3391916"/>
                  </a:lnTo>
                  <a:lnTo>
                    <a:pt x="408559" y="3391916"/>
                  </a:lnTo>
                  <a:lnTo>
                    <a:pt x="419544" y="3379216"/>
                  </a:lnTo>
                  <a:lnTo>
                    <a:pt x="442556" y="3379216"/>
                  </a:lnTo>
                  <a:lnTo>
                    <a:pt x="460413" y="3366516"/>
                  </a:lnTo>
                  <a:lnTo>
                    <a:pt x="478358" y="3366516"/>
                  </a:lnTo>
                  <a:lnTo>
                    <a:pt x="496417" y="3353816"/>
                  </a:lnTo>
                  <a:lnTo>
                    <a:pt x="533082" y="3341116"/>
                  </a:lnTo>
                  <a:lnTo>
                    <a:pt x="560908" y="3341116"/>
                  </a:lnTo>
                  <a:lnTo>
                    <a:pt x="570344" y="3328416"/>
                  </a:lnTo>
                  <a:lnTo>
                    <a:pt x="563333" y="3341116"/>
                  </a:lnTo>
                  <a:lnTo>
                    <a:pt x="574789" y="3341116"/>
                  </a:lnTo>
                  <a:lnTo>
                    <a:pt x="587298" y="3328416"/>
                  </a:lnTo>
                  <a:lnTo>
                    <a:pt x="600710" y="3328416"/>
                  </a:lnTo>
                  <a:lnTo>
                    <a:pt x="614883" y="3315716"/>
                  </a:lnTo>
                  <a:lnTo>
                    <a:pt x="644906" y="3303016"/>
                  </a:lnTo>
                  <a:lnTo>
                    <a:pt x="668083" y="3303016"/>
                  </a:lnTo>
                  <a:lnTo>
                    <a:pt x="675894" y="3290316"/>
                  </a:lnTo>
                  <a:lnTo>
                    <a:pt x="688708" y="3303016"/>
                  </a:lnTo>
                  <a:lnTo>
                    <a:pt x="699947" y="3290316"/>
                  </a:lnTo>
                  <a:lnTo>
                    <a:pt x="713143" y="3290316"/>
                  </a:lnTo>
                  <a:lnTo>
                    <a:pt x="727875" y="3277616"/>
                  </a:lnTo>
                  <a:lnTo>
                    <a:pt x="743750" y="3277616"/>
                  </a:lnTo>
                  <a:lnTo>
                    <a:pt x="760349" y="3264916"/>
                  </a:lnTo>
                  <a:lnTo>
                    <a:pt x="793775" y="3252216"/>
                  </a:lnTo>
                  <a:lnTo>
                    <a:pt x="810031" y="3239516"/>
                  </a:lnTo>
                  <a:lnTo>
                    <a:pt x="785253" y="3239516"/>
                  </a:lnTo>
                  <a:lnTo>
                    <a:pt x="770509" y="3252216"/>
                  </a:lnTo>
                  <a:lnTo>
                    <a:pt x="754062" y="3252216"/>
                  </a:lnTo>
                  <a:lnTo>
                    <a:pt x="756793" y="3264916"/>
                  </a:lnTo>
                  <a:lnTo>
                    <a:pt x="711708" y="3264916"/>
                  </a:lnTo>
                  <a:lnTo>
                    <a:pt x="751547" y="3239516"/>
                  </a:lnTo>
                  <a:lnTo>
                    <a:pt x="790790" y="3226816"/>
                  </a:lnTo>
                  <a:lnTo>
                    <a:pt x="797547" y="3214116"/>
                  </a:lnTo>
                  <a:lnTo>
                    <a:pt x="800201" y="3214116"/>
                  </a:lnTo>
                  <a:lnTo>
                    <a:pt x="800315" y="3216071"/>
                  </a:lnTo>
                  <a:lnTo>
                    <a:pt x="797623" y="3218967"/>
                  </a:lnTo>
                  <a:lnTo>
                    <a:pt x="794219" y="3222193"/>
                  </a:lnTo>
                  <a:lnTo>
                    <a:pt x="793864" y="3223526"/>
                  </a:lnTo>
                  <a:lnTo>
                    <a:pt x="799922" y="3221190"/>
                  </a:lnTo>
                  <a:lnTo>
                    <a:pt x="800404" y="3217761"/>
                  </a:lnTo>
                  <a:lnTo>
                    <a:pt x="800950" y="3226816"/>
                  </a:lnTo>
                  <a:lnTo>
                    <a:pt x="802563" y="3214116"/>
                  </a:lnTo>
                  <a:lnTo>
                    <a:pt x="815809" y="3201416"/>
                  </a:lnTo>
                  <a:lnTo>
                    <a:pt x="829043" y="3201416"/>
                  </a:lnTo>
                  <a:lnTo>
                    <a:pt x="844042" y="3188716"/>
                  </a:lnTo>
                  <a:lnTo>
                    <a:pt x="856627" y="3188716"/>
                  </a:lnTo>
                  <a:lnTo>
                    <a:pt x="867676" y="3176016"/>
                  </a:lnTo>
                  <a:lnTo>
                    <a:pt x="878052" y="3163316"/>
                  </a:lnTo>
                  <a:lnTo>
                    <a:pt x="888682" y="3163316"/>
                  </a:lnTo>
                  <a:lnTo>
                    <a:pt x="900417" y="3150616"/>
                  </a:lnTo>
                  <a:lnTo>
                    <a:pt x="914095" y="3150616"/>
                  </a:lnTo>
                  <a:lnTo>
                    <a:pt x="930592" y="3137916"/>
                  </a:lnTo>
                  <a:lnTo>
                    <a:pt x="919200" y="3150616"/>
                  </a:lnTo>
                  <a:lnTo>
                    <a:pt x="908050" y="3162414"/>
                  </a:lnTo>
                  <a:lnTo>
                    <a:pt x="924775" y="3150616"/>
                  </a:lnTo>
                  <a:lnTo>
                    <a:pt x="914031" y="3163316"/>
                  </a:lnTo>
                  <a:lnTo>
                    <a:pt x="898575" y="3176016"/>
                  </a:lnTo>
                  <a:lnTo>
                    <a:pt x="862457" y="3201416"/>
                  </a:lnTo>
                  <a:lnTo>
                    <a:pt x="846086" y="3214116"/>
                  </a:lnTo>
                  <a:lnTo>
                    <a:pt x="833996" y="3214116"/>
                  </a:lnTo>
                  <a:lnTo>
                    <a:pt x="828497" y="3226816"/>
                  </a:lnTo>
                  <a:lnTo>
                    <a:pt x="831900" y="3226816"/>
                  </a:lnTo>
                  <a:lnTo>
                    <a:pt x="854684" y="3214116"/>
                  </a:lnTo>
                  <a:lnTo>
                    <a:pt x="878941" y="3201416"/>
                  </a:lnTo>
                  <a:lnTo>
                    <a:pt x="904036" y="3188716"/>
                  </a:lnTo>
                  <a:lnTo>
                    <a:pt x="929322" y="3163316"/>
                  </a:lnTo>
                  <a:lnTo>
                    <a:pt x="954087" y="3150616"/>
                  </a:lnTo>
                  <a:lnTo>
                    <a:pt x="977379" y="3137916"/>
                  </a:lnTo>
                  <a:lnTo>
                    <a:pt x="998575" y="3112516"/>
                  </a:lnTo>
                  <a:lnTo>
                    <a:pt x="1017079" y="3099816"/>
                  </a:lnTo>
                  <a:lnTo>
                    <a:pt x="1041984" y="3099816"/>
                  </a:lnTo>
                  <a:lnTo>
                    <a:pt x="1054925" y="3087116"/>
                  </a:lnTo>
                  <a:lnTo>
                    <a:pt x="1068374" y="3074416"/>
                  </a:lnTo>
                  <a:lnTo>
                    <a:pt x="1082268" y="3074416"/>
                  </a:lnTo>
                  <a:lnTo>
                    <a:pt x="1096975" y="3061716"/>
                  </a:lnTo>
                  <a:lnTo>
                    <a:pt x="1112659" y="3049016"/>
                  </a:lnTo>
                  <a:lnTo>
                    <a:pt x="1129512" y="3036316"/>
                  </a:lnTo>
                  <a:lnTo>
                    <a:pt x="1147038" y="3036316"/>
                  </a:lnTo>
                  <a:lnTo>
                    <a:pt x="1146302" y="3047923"/>
                  </a:lnTo>
                  <a:lnTo>
                    <a:pt x="1156627" y="3036316"/>
                  </a:lnTo>
                  <a:lnTo>
                    <a:pt x="1167917" y="3036316"/>
                  </a:lnTo>
                  <a:lnTo>
                    <a:pt x="1179156" y="3023616"/>
                  </a:lnTo>
                  <a:lnTo>
                    <a:pt x="1190205" y="3023616"/>
                  </a:lnTo>
                  <a:lnTo>
                    <a:pt x="1201191" y="3010916"/>
                  </a:lnTo>
                  <a:lnTo>
                    <a:pt x="1212075" y="2998216"/>
                  </a:lnTo>
                  <a:lnTo>
                    <a:pt x="1222832" y="2998216"/>
                  </a:lnTo>
                  <a:lnTo>
                    <a:pt x="1243863" y="2985516"/>
                  </a:lnTo>
                  <a:lnTo>
                    <a:pt x="1253921" y="2972816"/>
                  </a:lnTo>
                  <a:lnTo>
                    <a:pt x="1263992" y="2960116"/>
                  </a:lnTo>
                  <a:lnTo>
                    <a:pt x="1282928" y="2947416"/>
                  </a:lnTo>
                  <a:lnTo>
                    <a:pt x="1300403" y="2934716"/>
                  </a:lnTo>
                  <a:lnTo>
                    <a:pt x="1332458" y="2922016"/>
                  </a:lnTo>
                  <a:lnTo>
                    <a:pt x="1356855" y="2909316"/>
                  </a:lnTo>
                  <a:lnTo>
                    <a:pt x="1366926" y="2896616"/>
                  </a:lnTo>
                  <a:lnTo>
                    <a:pt x="1358544" y="2896616"/>
                  </a:lnTo>
                  <a:lnTo>
                    <a:pt x="1358722" y="2883916"/>
                  </a:lnTo>
                  <a:lnTo>
                    <a:pt x="1368069" y="2871216"/>
                  </a:lnTo>
                  <a:lnTo>
                    <a:pt x="1391119" y="2858516"/>
                  </a:lnTo>
                  <a:lnTo>
                    <a:pt x="1403807" y="2858516"/>
                  </a:lnTo>
                  <a:lnTo>
                    <a:pt x="1420025" y="2845816"/>
                  </a:lnTo>
                  <a:lnTo>
                    <a:pt x="1438313" y="2833116"/>
                  </a:lnTo>
                  <a:lnTo>
                    <a:pt x="1457198" y="2820416"/>
                  </a:lnTo>
                  <a:lnTo>
                    <a:pt x="1474914" y="2807716"/>
                  </a:lnTo>
                  <a:lnTo>
                    <a:pt x="1490306" y="2795016"/>
                  </a:lnTo>
                  <a:lnTo>
                    <a:pt x="1493901" y="2795016"/>
                  </a:lnTo>
                  <a:lnTo>
                    <a:pt x="1496225" y="2782316"/>
                  </a:lnTo>
                  <a:lnTo>
                    <a:pt x="1514551" y="2769616"/>
                  </a:lnTo>
                  <a:lnTo>
                    <a:pt x="1530921" y="2756916"/>
                  </a:lnTo>
                  <a:lnTo>
                    <a:pt x="1546428" y="2744216"/>
                  </a:lnTo>
                  <a:lnTo>
                    <a:pt x="1562150" y="2731516"/>
                  </a:lnTo>
                  <a:lnTo>
                    <a:pt x="1560601" y="2742171"/>
                  </a:lnTo>
                  <a:lnTo>
                    <a:pt x="1575676" y="2731516"/>
                  </a:lnTo>
                  <a:lnTo>
                    <a:pt x="1593621" y="2718816"/>
                  </a:lnTo>
                  <a:lnTo>
                    <a:pt x="1635645" y="2680716"/>
                  </a:lnTo>
                  <a:lnTo>
                    <a:pt x="1678203" y="2642616"/>
                  </a:lnTo>
                  <a:lnTo>
                    <a:pt x="1713382" y="2594914"/>
                  </a:lnTo>
                  <a:lnTo>
                    <a:pt x="1701634" y="2604516"/>
                  </a:lnTo>
                  <a:lnTo>
                    <a:pt x="1701990" y="2591816"/>
                  </a:lnTo>
                  <a:lnTo>
                    <a:pt x="1697634" y="2591816"/>
                  </a:lnTo>
                  <a:lnTo>
                    <a:pt x="1691157" y="2604516"/>
                  </a:lnTo>
                  <a:lnTo>
                    <a:pt x="1683461" y="2604516"/>
                  </a:lnTo>
                  <a:lnTo>
                    <a:pt x="1674342" y="2617216"/>
                  </a:lnTo>
                  <a:lnTo>
                    <a:pt x="1663598" y="2629916"/>
                  </a:lnTo>
                  <a:lnTo>
                    <a:pt x="1690154" y="2591816"/>
                  </a:lnTo>
                  <a:lnTo>
                    <a:pt x="1698828" y="2579116"/>
                  </a:lnTo>
                  <a:lnTo>
                    <a:pt x="1683575" y="2579116"/>
                  </a:lnTo>
                  <a:lnTo>
                    <a:pt x="1675853" y="2591816"/>
                  </a:lnTo>
                  <a:lnTo>
                    <a:pt x="1668183" y="2591816"/>
                  </a:lnTo>
                  <a:lnTo>
                    <a:pt x="1678266" y="2579116"/>
                  </a:lnTo>
                  <a:lnTo>
                    <a:pt x="1688084" y="2566416"/>
                  </a:lnTo>
                  <a:lnTo>
                    <a:pt x="1697697" y="2553716"/>
                  </a:lnTo>
                  <a:lnTo>
                    <a:pt x="1745068" y="2477516"/>
                  </a:lnTo>
                  <a:lnTo>
                    <a:pt x="1730375" y="2490216"/>
                  </a:lnTo>
                  <a:lnTo>
                    <a:pt x="1717230" y="2502916"/>
                  </a:lnTo>
                  <a:lnTo>
                    <a:pt x="1705394" y="2515616"/>
                  </a:lnTo>
                  <a:lnTo>
                    <a:pt x="1694662" y="2528316"/>
                  </a:lnTo>
                  <a:lnTo>
                    <a:pt x="1689646" y="2541016"/>
                  </a:lnTo>
                  <a:lnTo>
                    <a:pt x="1684820" y="2541016"/>
                  </a:lnTo>
                  <a:lnTo>
                    <a:pt x="1680184" y="2553716"/>
                  </a:lnTo>
                  <a:lnTo>
                    <a:pt x="1675688" y="2553716"/>
                  </a:lnTo>
                  <a:lnTo>
                    <a:pt x="1640649" y="2604516"/>
                  </a:lnTo>
                  <a:lnTo>
                    <a:pt x="1631645" y="2617216"/>
                  </a:lnTo>
                  <a:lnTo>
                    <a:pt x="1622145" y="2617216"/>
                  </a:lnTo>
                  <a:lnTo>
                    <a:pt x="1617154" y="2629916"/>
                  </a:lnTo>
                  <a:lnTo>
                    <a:pt x="1606562" y="2629916"/>
                  </a:lnTo>
                  <a:lnTo>
                    <a:pt x="1600860" y="2642616"/>
                  </a:lnTo>
                  <a:lnTo>
                    <a:pt x="1594764" y="2642616"/>
                  </a:lnTo>
                  <a:lnTo>
                    <a:pt x="1588389" y="2655316"/>
                  </a:lnTo>
                  <a:lnTo>
                    <a:pt x="1566824" y="2655316"/>
                  </a:lnTo>
                  <a:lnTo>
                    <a:pt x="1551940" y="2668016"/>
                  </a:lnTo>
                  <a:lnTo>
                    <a:pt x="1536547" y="2680716"/>
                  </a:lnTo>
                  <a:lnTo>
                    <a:pt x="1522857" y="2693416"/>
                  </a:lnTo>
                  <a:lnTo>
                    <a:pt x="1513090" y="2706116"/>
                  </a:lnTo>
                  <a:lnTo>
                    <a:pt x="1477391" y="2744216"/>
                  </a:lnTo>
                  <a:lnTo>
                    <a:pt x="1477111" y="2731516"/>
                  </a:lnTo>
                  <a:lnTo>
                    <a:pt x="1482128" y="2718816"/>
                  </a:lnTo>
                  <a:lnTo>
                    <a:pt x="1494409" y="2706116"/>
                  </a:lnTo>
                  <a:lnTo>
                    <a:pt x="1515910" y="2680716"/>
                  </a:lnTo>
                  <a:lnTo>
                    <a:pt x="1492885" y="2706116"/>
                  </a:lnTo>
                  <a:lnTo>
                    <a:pt x="1470596" y="2718816"/>
                  </a:lnTo>
                  <a:lnTo>
                    <a:pt x="1449031" y="2744216"/>
                  </a:lnTo>
                  <a:lnTo>
                    <a:pt x="1428165" y="2756916"/>
                  </a:lnTo>
                  <a:lnTo>
                    <a:pt x="1346200" y="2820416"/>
                  </a:lnTo>
                  <a:lnTo>
                    <a:pt x="1304544" y="2858516"/>
                  </a:lnTo>
                  <a:lnTo>
                    <a:pt x="1261033" y="2883916"/>
                  </a:lnTo>
                  <a:lnTo>
                    <a:pt x="1214488" y="2922016"/>
                  </a:lnTo>
                  <a:lnTo>
                    <a:pt x="1168666" y="2944939"/>
                  </a:lnTo>
                  <a:lnTo>
                    <a:pt x="1171879" y="2934716"/>
                  </a:lnTo>
                  <a:lnTo>
                    <a:pt x="1168996" y="2934716"/>
                  </a:lnTo>
                  <a:lnTo>
                    <a:pt x="1132001" y="2972816"/>
                  </a:lnTo>
                  <a:lnTo>
                    <a:pt x="1129017" y="2972816"/>
                  </a:lnTo>
                  <a:lnTo>
                    <a:pt x="1140752" y="2960116"/>
                  </a:lnTo>
                  <a:lnTo>
                    <a:pt x="1093101" y="2985516"/>
                  </a:lnTo>
                  <a:lnTo>
                    <a:pt x="1052144" y="3010916"/>
                  </a:lnTo>
                  <a:lnTo>
                    <a:pt x="1016012" y="3023616"/>
                  </a:lnTo>
                  <a:lnTo>
                    <a:pt x="982814" y="3049016"/>
                  </a:lnTo>
                  <a:lnTo>
                    <a:pt x="985520" y="3036316"/>
                  </a:lnTo>
                  <a:lnTo>
                    <a:pt x="996581" y="3036316"/>
                  </a:lnTo>
                  <a:lnTo>
                    <a:pt x="1005992" y="3025241"/>
                  </a:lnTo>
                  <a:lnTo>
                    <a:pt x="983475" y="3036316"/>
                  </a:lnTo>
                  <a:lnTo>
                    <a:pt x="960996" y="3049016"/>
                  </a:lnTo>
                  <a:lnTo>
                    <a:pt x="940727" y="3061716"/>
                  </a:lnTo>
                  <a:lnTo>
                    <a:pt x="902106" y="3087116"/>
                  </a:lnTo>
                  <a:lnTo>
                    <a:pt x="881697" y="3099816"/>
                  </a:lnTo>
                  <a:lnTo>
                    <a:pt x="859205" y="3125216"/>
                  </a:lnTo>
                  <a:lnTo>
                    <a:pt x="833551" y="3137916"/>
                  </a:lnTo>
                  <a:lnTo>
                    <a:pt x="838377" y="3125216"/>
                  </a:lnTo>
                  <a:lnTo>
                    <a:pt x="819277" y="3125216"/>
                  </a:lnTo>
                  <a:lnTo>
                    <a:pt x="809459" y="3137916"/>
                  </a:lnTo>
                  <a:lnTo>
                    <a:pt x="790333" y="3137916"/>
                  </a:lnTo>
                  <a:lnTo>
                    <a:pt x="756335" y="3163316"/>
                  </a:lnTo>
                  <a:lnTo>
                    <a:pt x="713079" y="3176016"/>
                  </a:lnTo>
                  <a:lnTo>
                    <a:pt x="663689" y="3201416"/>
                  </a:lnTo>
                  <a:lnTo>
                    <a:pt x="558876" y="3252216"/>
                  </a:lnTo>
                  <a:lnTo>
                    <a:pt x="509663" y="3277616"/>
                  </a:lnTo>
                  <a:lnTo>
                    <a:pt x="499783" y="3264916"/>
                  </a:lnTo>
                  <a:lnTo>
                    <a:pt x="460578" y="3277616"/>
                  </a:lnTo>
                  <a:lnTo>
                    <a:pt x="415467" y="3303016"/>
                  </a:lnTo>
                  <a:lnTo>
                    <a:pt x="360032" y="3303016"/>
                  </a:lnTo>
                  <a:lnTo>
                    <a:pt x="357708" y="3315716"/>
                  </a:lnTo>
                  <a:lnTo>
                    <a:pt x="373418" y="3315716"/>
                  </a:lnTo>
                  <a:lnTo>
                    <a:pt x="349973" y="3328416"/>
                  </a:lnTo>
                  <a:lnTo>
                    <a:pt x="325704" y="3341116"/>
                  </a:lnTo>
                  <a:lnTo>
                    <a:pt x="305549" y="3353816"/>
                  </a:lnTo>
                  <a:lnTo>
                    <a:pt x="259803" y="3353816"/>
                  </a:lnTo>
                  <a:lnTo>
                    <a:pt x="253898" y="3366516"/>
                  </a:lnTo>
                  <a:lnTo>
                    <a:pt x="244132" y="3379216"/>
                  </a:lnTo>
                  <a:lnTo>
                    <a:pt x="231089" y="3379216"/>
                  </a:lnTo>
                  <a:lnTo>
                    <a:pt x="215353" y="3391916"/>
                  </a:lnTo>
                  <a:lnTo>
                    <a:pt x="206019" y="3391916"/>
                  </a:lnTo>
                  <a:lnTo>
                    <a:pt x="201853" y="3379216"/>
                  </a:lnTo>
                  <a:lnTo>
                    <a:pt x="195859" y="3391916"/>
                  </a:lnTo>
                  <a:lnTo>
                    <a:pt x="185343" y="3391916"/>
                  </a:lnTo>
                  <a:lnTo>
                    <a:pt x="182092" y="3379216"/>
                  </a:lnTo>
                  <a:lnTo>
                    <a:pt x="179095" y="3353816"/>
                  </a:lnTo>
                  <a:lnTo>
                    <a:pt x="186093" y="3366516"/>
                  </a:lnTo>
                  <a:lnTo>
                    <a:pt x="202615" y="3366516"/>
                  </a:lnTo>
                  <a:lnTo>
                    <a:pt x="199110" y="3353816"/>
                  </a:lnTo>
                  <a:lnTo>
                    <a:pt x="195910" y="3341116"/>
                  </a:lnTo>
                  <a:lnTo>
                    <a:pt x="192455" y="3341116"/>
                  </a:lnTo>
                  <a:lnTo>
                    <a:pt x="188163" y="3328416"/>
                  </a:lnTo>
                  <a:lnTo>
                    <a:pt x="189890" y="3315716"/>
                  </a:lnTo>
                  <a:lnTo>
                    <a:pt x="194576" y="3315716"/>
                  </a:lnTo>
                  <a:lnTo>
                    <a:pt x="199669" y="3328416"/>
                  </a:lnTo>
                  <a:lnTo>
                    <a:pt x="203555" y="3328416"/>
                  </a:lnTo>
                  <a:lnTo>
                    <a:pt x="207391" y="3341116"/>
                  </a:lnTo>
                  <a:lnTo>
                    <a:pt x="214172" y="3341116"/>
                  </a:lnTo>
                  <a:lnTo>
                    <a:pt x="212267" y="3315716"/>
                  </a:lnTo>
                  <a:lnTo>
                    <a:pt x="211315" y="3303016"/>
                  </a:lnTo>
                  <a:lnTo>
                    <a:pt x="207975" y="3303016"/>
                  </a:lnTo>
                  <a:lnTo>
                    <a:pt x="204393" y="3290316"/>
                  </a:lnTo>
                  <a:lnTo>
                    <a:pt x="200621" y="3290316"/>
                  </a:lnTo>
                  <a:lnTo>
                    <a:pt x="196684" y="3277616"/>
                  </a:lnTo>
                  <a:lnTo>
                    <a:pt x="192760" y="3277616"/>
                  </a:lnTo>
                  <a:lnTo>
                    <a:pt x="185077" y="3252216"/>
                  </a:lnTo>
                  <a:lnTo>
                    <a:pt x="181241" y="3252216"/>
                  </a:lnTo>
                  <a:lnTo>
                    <a:pt x="177482" y="3239516"/>
                  </a:lnTo>
                  <a:lnTo>
                    <a:pt x="167182" y="3201416"/>
                  </a:lnTo>
                  <a:lnTo>
                    <a:pt x="160235" y="3163316"/>
                  </a:lnTo>
                  <a:lnTo>
                    <a:pt x="158788" y="3150616"/>
                  </a:lnTo>
                  <a:lnTo>
                    <a:pt x="164439" y="3163316"/>
                  </a:lnTo>
                  <a:lnTo>
                    <a:pt x="168897" y="3176016"/>
                  </a:lnTo>
                  <a:lnTo>
                    <a:pt x="173050" y="3176016"/>
                  </a:lnTo>
                  <a:lnTo>
                    <a:pt x="177787" y="3163316"/>
                  </a:lnTo>
                  <a:lnTo>
                    <a:pt x="174231" y="3150616"/>
                  </a:lnTo>
                  <a:lnTo>
                    <a:pt x="170675" y="3137916"/>
                  </a:lnTo>
                  <a:lnTo>
                    <a:pt x="162153" y="3112516"/>
                  </a:lnTo>
                  <a:lnTo>
                    <a:pt x="155435" y="3087116"/>
                  </a:lnTo>
                  <a:lnTo>
                    <a:pt x="153708" y="3061716"/>
                  </a:lnTo>
                  <a:lnTo>
                    <a:pt x="157492" y="3061716"/>
                  </a:lnTo>
                  <a:lnTo>
                    <a:pt x="148945" y="3023616"/>
                  </a:lnTo>
                  <a:lnTo>
                    <a:pt x="148170" y="3010916"/>
                  </a:lnTo>
                  <a:lnTo>
                    <a:pt x="150101" y="2985516"/>
                  </a:lnTo>
                  <a:lnTo>
                    <a:pt x="149834" y="2960116"/>
                  </a:lnTo>
                  <a:lnTo>
                    <a:pt x="149694" y="2947416"/>
                  </a:lnTo>
                  <a:lnTo>
                    <a:pt x="153581" y="2947416"/>
                  </a:lnTo>
                  <a:lnTo>
                    <a:pt x="142925" y="2922016"/>
                  </a:lnTo>
                  <a:lnTo>
                    <a:pt x="136423" y="2883916"/>
                  </a:lnTo>
                  <a:lnTo>
                    <a:pt x="134251" y="2871216"/>
                  </a:lnTo>
                  <a:lnTo>
                    <a:pt x="137782" y="2833116"/>
                  </a:lnTo>
                  <a:lnTo>
                    <a:pt x="146634" y="2807716"/>
                  </a:lnTo>
                  <a:lnTo>
                    <a:pt x="153911" y="2782316"/>
                  </a:lnTo>
                  <a:lnTo>
                    <a:pt x="155930" y="2782316"/>
                  </a:lnTo>
                  <a:lnTo>
                    <a:pt x="158800" y="2769616"/>
                  </a:lnTo>
                  <a:lnTo>
                    <a:pt x="159766" y="2756916"/>
                  </a:lnTo>
                  <a:lnTo>
                    <a:pt x="159613" y="2744216"/>
                  </a:lnTo>
                  <a:lnTo>
                    <a:pt x="159448" y="2731516"/>
                  </a:lnTo>
                  <a:lnTo>
                    <a:pt x="158483" y="2706116"/>
                  </a:lnTo>
                  <a:lnTo>
                    <a:pt x="157568" y="2680716"/>
                  </a:lnTo>
                  <a:lnTo>
                    <a:pt x="156806" y="2668016"/>
                  </a:lnTo>
                  <a:lnTo>
                    <a:pt x="156679" y="2642616"/>
                  </a:lnTo>
                  <a:lnTo>
                    <a:pt x="157657" y="2629916"/>
                  </a:lnTo>
                  <a:lnTo>
                    <a:pt x="153365" y="2655316"/>
                  </a:lnTo>
                  <a:lnTo>
                    <a:pt x="145478" y="2655316"/>
                  </a:lnTo>
                  <a:lnTo>
                    <a:pt x="138315" y="2668016"/>
                  </a:lnTo>
                  <a:lnTo>
                    <a:pt x="142392" y="2693416"/>
                  </a:lnTo>
                  <a:lnTo>
                    <a:pt x="147853" y="2693416"/>
                  </a:lnTo>
                  <a:lnTo>
                    <a:pt x="152057" y="2718816"/>
                  </a:lnTo>
                  <a:lnTo>
                    <a:pt x="152400" y="2744216"/>
                  </a:lnTo>
                  <a:lnTo>
                    <a:pt x="144195" y="2731516"/>
                  </a:lnTo>
                  <a:lnTo>
                    <a:pt x="137744" y="2706116"/>
                  </a:lnTo>
                  <a:lnTo>
                    <a:pt x="131876" y="2680716"/>
                  </a:lnTo>
                  <a:lnTo>
                    <a:pt x="125476" y="2655316"/>
                  </a:lnTo>
                  <a:lnTo>
                    <a:pt x="127863" y="2642616"/>
                  </a:lnTo>
                  <a:lnTo>
                    <a:pt x="134785" y="2629916"/>
                  </a:lnTo>
                  <a:lnTo>
                    <a:pt x="143243" y="2617216"/>
                  </a:lnTo>
                  <a:lnTo>
                    <a:pt x="150228" y="2604516"/>
                  </a:lnTo>
                  <a:lnTo>
                    <a:pt x="150266" y="2579116"/>
                  </a:lnTo>
                  <a:lnTo>
                    <a:pt x="150774" y="2566416"/>
                  </a:lnTo>
                  <a:lnTo>
                    <a:pt x="151676" y="2541016"/>
                  </a:lnTo>
                  <a:lnTo>
                    <a:pt x="152857" y="2515616"/>
                  </a:lnTo>
                  <a:lnTo>
                    <a:pt x="154254" y="2490216"/>
                  </a:lnTo>
                  <a:lnTo>
                    <a:pt x="155308" y="2464816"/>
                  </a:lnTo>
                  <a:lnTo>
                    <a:pt x="155981" y="2439416"/>
                  </a:lnTo>
                  <a:lnTo>
                    <a:pt x="156260" y="2414016"/>
                  </a:lnTo>
                  <a:lnTo>
                    <a:pt x="153098" y="2401316"/>
                  </a:lnTo>
                  <a:lnTo>
                    <a:pt x="149021" y="2388616"/>
                  </a:lnTo>
                  <a:lnTo>
                    <a:pt x="144754" y="2375916"/>
                  </a:lnTo>
                  <a:lnTo>
                    <a:pt x="141033" y="2363216"/>
                  </a:lnTo>
                  <a:lnTo>
                    <a:pt x="139585" y="2363216"/>
                  </a:lnTo>
                  <a:lnTo>
                    <a:pt x="138557" y="2350516"/>
                  </a:lnTo>
                  <a:lnTo>
                    <a:pt x="138023" y="2337816"/>
                  </a:lnTo>
                  <a:lnTo>
                    <a:pt x="138976" y="2325116"/>
                  </a:lnTo>
                  <a:lnTo>
                    <a:pt x="140690" y="2312416"/>
                  </a:lnTo>
                  <a:lnTo>
                    <a:pt x="143281" y="2299716"/>
                  </a:lnTo>
                  <a:lnTo>
                    <a:pt x="146824" y="2287016"/>
                  </a:lnTo>
                  <a:lnTo>
                    <a:pt x="148259" y="2287016"/>
                  </a:lnTo>
                  <a:lnTo>
                    <a:pt x="149656" y="2274316"/>
                  </a:lnTo>
                  <a:lnTo>
                    <a:pt x="151574" y="2261616"/>
                  </a:lnTo>
                  <a:lnTo>
                    <a:pt x="151079" y="2248916"/>
                  </a:lnTo>
                  <a:lnTo>
                    <a:pt x="150596" y="2236216"/>
                  </a:lnTo>
                  <a:lnTo>
                    <a:pt x="143383" y="2248916"/>
                  </a:lnTo>
                  <a:lnTo>
                    <a:pt x="140538" y="2236216"/>
                  </a:lnTo>
                  <a:lnTo>
                    <a:pt x="130733" y="2236216"/>
                  </a:lnTo>
                  <a:lnTo>
                    <a:pt x="135318" y="2210816"/>
                  </a:lnTo>
                  <a:lnTo>
                    <a:pt x="143446" y="2198116"/>
                  </a:lnTo>
                  <a:lnTo>
                    <a:pt x="153009" y="2198116"/>
                  </a:lnTo>
                  <a:lnTo>
                    <a:pt x="161925" y="2185416"/>
                  </a:lnTo>
                  <a:lnTo>
                    <a:pt x="158559" y="2172716"/>
                  </a:lnTo>
                  <a:lnTo>
                    <a:pt x="158470" y="2160016"/>
                  </a:lnTo>
                  <a:lnTo>
                    <a:pt x="160832" y="2147316"/>
                  </a:lnTo>
                  <a:lnTo>
                    <a:pt x="164782" y="2134616"/>
                  </a:lnTo>
                  <a:lnTo>
                    <a:pt x="169418" y="2109216"/>
                  </a:lnTo>
                  <a:lnTo>
                    <a:pt x="173647" y="2083816"/>
                  </a:lnTo>
                  <a:lnTo>
                    <a:pt x="176517" y="2071116"/>
                  </a:lnTo>
                  <a:lnTo>
                    <a:pt x="177088" y="2045716"/>
                  </a:lnTo>
                  <a:lnTo>
                    <a:pt x="179628" y="2058416"/>
                  </a:lnTo>
                  <a:lnTo>
                    <a:pt x="180416" y="2083816"/>
                  </a:lnTo>
                  <a:lnTo>
                    <a:pt x="182270" y="2096516"/>
                  </a:lnTo>
                  <a:lnTo>
                    <a:pt x="188036" y="2096516"/>
                  </a:lnTo>
                  <a:lnTo>
                    <a:pt x="185445" y="2071116"/>
                  </a:lnTo>
                  <a:lnTo>
                    <a:pt x="182880" y="2058416"/>
                  </a:lnTo>
                  <a:lnTo>
                    <a:pt x="180454" y="2033016"/>
                  </a:lnTo>
                  <a:lnTo>
                    <a:pt x="178257" y="2007616"/>
                  </a:lnTo>
                  <a:lnTo>
                    <a:pt x="177088" y="2020316"/>
                  </a:lnTo>
                  <a:lnTo>
                    <a:pt x="175907" y="2033016"/>
                  </a:lnTo>
                  <a:lnTo>
                    <a:pt x="174752" y="2045716"/>
                  </a:lnTo>
                  <a:lnTo>
                    <a:pt x="173723" y="2045716"/>
                  </a:lnTo>
                  <a:lnTo>
                    <a:pt x="173723" y="2007616"/>
                  </a:lnTo>
                  <a:lnTo>
                    <a:pt x="179400" y="1982216"/>
                  </a:lnTo>
                  <a:lnTo>
                    <a:pt x="183680" y="1969516"/>
                  </a:lnTo>
                  <a:lnTo>
                    <a:pt x="187960" y="1956816"/>
                  </a:lnTo>
                  <a:lnTo>
                    <a:pt x="196634" y="1931416"/>
                  </a:lnTo>
                  <a:lnTo>
                    <a:pt x="199847" y="1931416"/>
                  </a:lnTo>
                  <a:lnTo>
                    <a:pt x="200825" y="1944116"/>
                  </a:lnTo>
                  <a:lnTo>
                    <a:pt x="200202" y="1956816"/>
                  </a:lnTo>
                  <a:lnTo>
                    <a:pt x="198640" y="1969516"/>
                  </a:lnTo>
                  <a:lnTo>
                    <a:pt x="200799" y="1956816"/>
                  </a:lnTo>
                  <a:lnTo>
                    <a:pt x="202526" y="1931416"/>
                  </a:lnTo>
                  <a:lnTo>
                    <a:pt x="203657" y="1918716"/>
                  </a:lnTo>
                  <a:lnTo>
                    <a:pt x="203962" y="1893316"/>
                  </a:lnTo>
                  <a:lnTo>
                    <a:pt x="203238" y="1880616"/>
                  </a:lnTo>
                  <a:lnTo>
                    <a:pt x="202857" y="1867916"/>
                  </a:lnTo>
                  <a:lnTo>
                    <a:pt x="202819" y="1829816"/>
                  </a:lnTo>
                  <a:lnTo>
                    <a:pt x="202590" y="1804416"/>
                  </a:lnTo>
                  <a:lnTo>
                    <a:pt x="201904" y="1791716"/>
                  </a:lnTo>
                  <a:lnTo>
                    <a:pt x="200583" y="1779016"/>
                  </a:lnTo>
                  <a:lnTo>
                    <a:pt x="203530" y="1766316"/>
                  </a:lnTo>
                  <a:lnTo>
                    <a:pt x="204304" y="1779016"/>
                  </a:lnTo>
                  <a:lnTo>
                    <a:pt x="204863" y="1779016"/>
                  </a:lnTo>
                  <a:lnTo>
                    <a:pt x="205511" y="1766316"/>
                  </a:lnTo>
                  <a:lnTo>
                    <a:pt x="205905" y="1766316"/>
                  </a:lnTo>
                  <a:lnTo>
                    <a:pt x="214528" y="1728216"/>
                  </a:lnTo>
                  <a:lnTo>
                    <a:pt x="215353" y="1737347"/>
                  </a:lnTo>
                  <a:lnTo>
                    <a:pt x="214566" y="1749806"/>
                  </a:lnTo>
                  <a:lnTo>
                    <a:pt x="213169" y="1768932"/>
                  </a:lnTo>
                  <a:lnTo>
                    <a:pt x="211924" y="1789772"/>
                  </a:lnTo>
                  <a:lnTo>
                    <a:pt x="211239" y="1812544"/>
                  </a:lnTo>
                  <a:lnTo>
                    <a:pt x="217182" y="1769211"/>
                  </a:lnTo>
                  <a:lnTo>
                    <a:pt x="219303" y="1754771"/>
                  </a:lnTo>
                  <a:lnTo>
                    <a:pt x="215950" y="1733892"/>
                  </a:lnTo>
                  <a:lnTo>
                    <a:pt x="216166" y="1728216"/>
                  </a:lnTo>
                  <a:lnTo>
                    <a:pt x="225171" y="1690116"/>
                  </a:lnTo>
                  <a:lnTo>
                    <a:pt x="224497" y="1677416"/>
                  </a:lnTo>
                  <a:lnTo>
                    <a:pt x="215138" y="1677416"/>
                  </a:lnTo>
                  <a:lnTo>
                    <a:pt x="212178" y="1652016"/>
                  </a:lnTo>
                  <a:lnTo>
                    <a:pt x="213766" y="1626616"/>
                  </a:lnTo>
                  <a:lnTo>
                    <a:pt x="220192" y="1588516"/>
                  </a:lnTo>
                  <a:lnTo>
                    <a:pt x="218147" y="1588516"/>
                  </a:lnTo>
                  <a:lnTo>
                    <a:pt x="214337" y="1601216"/>
                  </a:lnTo>
                  <a:lnTo>
                    <a:pt x="209042" y="1626616"/>
                  </a:lnTo>
                  <a:lnTo>
                    <a:pt x="202539" y="1652016"/>
                  </a:lnTo>
                  <a:lnTo>
                    <a:pt x="200748" y="1639316"/>
                  </a:lnTo>
                  <a:lnTo>
                    <a:pt x="211023" y="1601216"/>
                  </a:lnTo>
                  <a:lnTo>
                    <a:pt x="221335" y="1563116"/>
                  </a:lnTo>
                  <a:lnTo>
                    <a:pt x="228168" y="1537716"/>
                  </a:lnTo>
                  <a:lnTo>
                    <a:pt x="231597" y="1525016"/>
                  </a:lnTo>
                  <a:lnTo>
                    <a:pt x="238315" y="1499616"/>
                  </a:lnTo>
                  <a:lnTo>
                    <a:pt x="241668" y="1486916"/>
                  </a:lnTo>
                  <a:lnTo>
                    <a:pt x="240360" y="1499616"/>
                  </a:lnTo>
                  <a:lnTo>
                    <a:pt x="238493" y="1512316"/>
                  </a:lnTo>
                  <a:lnTo>
                    <a:pt x="235775" y="1525016"/>
                  </a:lnTo>
                  <a:lnTo>
                    <a:pt x="231902" y="1550416"/>
                  </a:lnTo>
                  <a:lnTo>
                    <a:pt x="246443" y="1499616"/>
                  </a:lnTo>
                  <a:lnTo>
                    <a:pt x="255943" y="1461516"/>
                  </a:lnTo>
                  <a:lnTo>
                    <a:pt x="265290" y="1423416"/>
                  </a:lnTo>
                  <a:lnTo>
                    <a:pt x="272326" y="1410716"/>
                  </a:lnTo>
                  <a:lnTo>
                    <a:pt x="279349" y="1398016"/>
                  </a:lnTo>
                  <a:lnTo>
                    <a:pt x="273748" y="1448816"/>
                  </a:lnTo>
                  <a:lnTo>
                    <a:pt x="265049" y="1499616"/>
                  </a:lnTo>
                  <a:lnTo>
                    <a:pt x="254914" y="1537716"/>
                  </a:lnTo>
                  <a:lnTo>
                    <a:pt x="244957" y="1588516"/>
                  </a:lnTo>
                  <a:lnTo>
                    <a:pt x="236004" y="1601216"/>
                  </a:lnTo>
                  <a:lnTo>
                    <a:pt x="237451" y="1575816"/>
                  </a:lnTo>
                  <a:lnTo>
                    <a:pt x="241833" y="1550416"/>
                  </a:lnTo>
                  <a:lnTo>
                    <a:pt x="241681" y="1537716"/>
                  </a:lnTo>
                  <a:lnTo>
                    <a:pt x="238125" y="1550416"/>
                  </a:lnTo>
                  <a:lnTo>
                    <a:pt x="234683" y="1563116"/>
                  </a:lnTo>
                  <a:lnTo>
                    <a:pt x="231279" y="1563116"/>
                  </a:lnTo>
                  <a:lnTo>
                    <a:pt x="227838" y="1575816"/>
                  </a:lnTo>
                  <a:lnTo>
                    <a:pt x="229768" y="1588516"/>
                  </a:lnTo>
                  <a:lnTo>
                    <a:pt x="226974" y="1626616"/>
                  </a:lnTo>
                  <a:lnTo>
                    <a:pt x="226745" y="1652016"/>
                  </a:lnTo>
                  <a:lnTo>
                    <a:pt x="234289" y="1652016"/>
                  </a:lnTo>
                  <a:lnTo>
                    <a:pt x="225171" y="1686052"/>
                  </a:lnTo>
                  <a:lnTo>
                    <a:pt x="225361" y="1691792"/>
                  </a:lnTo>
                  <a:lnTo>
                    <a:pt x="229819" y="1684147"/>
                  </a:lnTo>
                  <a:lnTo>
                    <a:pt x="235508" y="1668056"/>
                  </a:lnTo>
                  <a:lnTo>
                    <a:pt x="238874" y="1651939"/>
                  </a:lnTo>
                  <a:lnTo>
                    <a:pt x="237515" y="1647774"/>
                  </a:lnTo>
                  <a:lnTo>
                    <a:pt x="250190" y="1601216"/>
                  </a:lnTo>
                  <a:lnTo>
                    <a:pt x="305485" y="1398016"/>
                  </a:lnTo>
                  <a:lnTo>
                    <a:pt x="312394" y="1372616"/>
                  </a:lnTo>
                  <a:lnTo>
                    <a:pt x="329044" y="1398016"/>
                  </a:lnTo>
                  <a:lnTo>
                    <a:pt x="345821" y="1423416"/>
                  </a:lnTo>
                  <a:lnTo>
                    <a:pt x="362762" y="1448816"/>
                  </a:lnTo>
                  <a:lnTo>
                    <a:pt x="377126" y="1470126"/>
                  </a:lnTo>
                  <a:lnTo>
                    <a:pt x="375843" y="1476349"/>
                  </a:lnTo>
                  <a:lnTo>
                    <a:pt x="374472" y="1488313"/>
                  </a:lnTo>
                  <a:lnTo>
                    <a:pt x="373024" y="1502537"/>
                  </a:lnTo>
                  <a:lnTo>
                    <a:pt x="371348" y="1500225"/>
                  </a:lnTo>
                  <a:lnTo>
                    <a:pt x="371348" y="1515897"/>
                  </a:lnTo>
                  <a:lnTo>
                    <a:pt x="369887" y="1524774"/>
                  </a:lnTo>
                  <a:lnTo>
                    <a:pt x="367995" y="1532991"/>
                  </a:lnTo>
                  <a:lnTo>
                    <a:pt x="365582" y="1540167"/>
                  </a:lnTo>
                  <a:lnTo>
                    <a:pt x="362534" y="1545920"/>
                  </a:lnTo>
                  <a:lnTo>
                    <a:pt x="371348" y="1515897"/>
                  </a:lnTo>
                  <a:lnTo>
                    <a:pt x="371348" y="1500225"/>
                  </a:lnTo>
                  <a:lnTo>
                    <a:pt x="370598" y="1499184"/>
                  </a:lnTo>
                  <a:lnTo>
                    <a:pt x="367817" y="1498333"/>
                  </a:lnTo>
                  <a:lnTo>
                    <a:pt x="364680" y="1502702"/>
                  </a:lnTo>
                  <a:lnTo>
                    <a:pt x="361200" y="1514995"/>
                  </a:lnTo>
                  <a:lnTo>
                    <a:pt x="352755" y="1545678"/>
                  </a:lnTo>
                  <a:lnTo>
                    <a:pt x="350812" y="1572514"/>
                  </a:lnTo>
                  <a:lnTo>
                    <a:pt x="350507" y="1597202"/>
                  </a:lnTo>
                  <a:lnTo>
                    <a:pt x="346938" y="1621472"/>
                  </a:lnTo>
                  <a:lnTo>
                    <a:pt x="347599" y="1610855"/>
                  </a:lnTo>
                  <a:lnTo>
                    <a:pt x="340283" y="1635252"/>
                  </a:lnTo>
                  <a:lnTo>
                    <a:pt x="334873" y="1661083"/>
                  </a:lnTo>
                  <a:lnTo>
                    <a:pt x="332003" y="1686026"/>
                  </a:lnTo>
                  <a:lnTo>
                    <a:pt x="332308" y="1707718"/>
                  </a:lnTo>
                  <a:lnTo>
                    <a:pt x="326961" y="1710309"/>
                  </a:lnTo>
                  <a:lnTo>
                    <a:pt x="325462" y="1703552"/>
                  </a:lnTo>
                  <a:lnTo>
                    <a:pt x="326504" y="1690928"/>
                  </a:lnTo>
                  <a:lnTo>
                    <a:pt x="328803" y="1675968"/>
                  </a:lnTo>
                  <a:lnTo>
                    <a:pt x="331076" y="1662201"/>
                  </a:lnTo>
                  <a:lnTo>
                    <a:pt x="331863" y="1652943"/>
                  </a:lnTo>
                  <a:lnTo>
                    <a:pt x="329768" y="1651787"/>
                  </a:lnTo>
                  <a:lnTo>
                    <a:pt x="323443" y="1662201"/>
                  </a:lnTo>
                  <a:lnTo>
                    <a:pt x="330492" y="1634121"/>
                  </a:lnTo>
                  <a:lnTo>
                    <a:pt x="332803" y="1616583"/>
                  </a:lnTo>
                  <a:lnTo>
                    <a:pt x="304634" y="1616583"/>
                  </a:lnTo>
                  <a:lnTo>
                    <a:pt x="297014" y="1616583"/>
                  </a:lnTo>
                  <a:lnTo>
                    <a:pt x="295986" y="1649831"/>
                  </a:lnTo>
                  <a:lnTo>
                    <a:pt x="300837" y="1663585"/>
                  </a:lnTo>
                  <a:lnTo>
                    <a:pt x="308648" y="1665947"/>
                  </a:lnTo>
                  <a:lnTo>
                    <a:pt x="316395" y="1667205"/>
                  </a:lnTo>
                  <a:lnTo>
                    <a:pt x="321094" y="1677644"/>
                  </a:lnTo>
                  <a:lnTo>
                    <a:pt x="319824" y="1705648"/>
                  </a:lnTo>
                  <a:lnTo>
                    <a:pt x="319709" y="1707718"/>
                  </a:lnTo>
                  <a:lnTo>
                    <a:pt x="316064" y="1722069"/>
                  </a:lnTo>
                  <a:lnTo>
                    <a:pt x="312432" y="1736598"/>
                  </a:lnTo>
                  <a:lnTo>
                    <a:pt x="308864" y="1751139"/>
                  </a:lnTo>
                  <a:lnTo>
                    <a:pt x="305371" y="1765719"/>
                  </a:lnTo>
                  <a:lnTo>
                    <a:pt x="319138" y="1789264"/>
                  </a:lnTo>
                  <a:lnTo>
                    <a:pt x="314807" y="1801241"/>
                  </a:lnTo>
                  <a:lnTo>
                    <a:pt x="310642" y="1797215"/>
                  </a:lnTo>
                  <a:lnTo>
                    <a:pt x="306120" y="1796732"/>
                  </a:lnTo>
                  <a:lnTo>
                    <a:pt x="300710" y="1819363"/>
                  </a:lnTo>
                  <a:lnTo>
                    <a:pt x="301891" y="1834083"/>
                  </a:lnTo>
                  <a:lnTo>
                    <a:pt x="299389" y="1851698"/>
                  </a:lnTo>
                  <a:lnTo>
                    <a:pt x="296595" y="1868487"/>
                  </a:lnTo>
                  <a:lnTo>
                    <a:pt x="296887" y="1880743"/>
                  </a:lnTo>
                  <a:lnTo>
                    <a:pt x="294005" y="1879727"/>
                  </a:lnTo>
                  <a:lnTo>
                    <a:pt x="290931" y="1881670"/>
                  </a:lnTo>
                  <a:lnTo>
                    <a:pt x="287705" y="1889239"/>
                  </a:lnTo>
                  <a:lnTo>
                    <a:pt x="284314" y="1905127"/>
                  </a:lnTo>
                  <a:lnTo>
                    <a:pt x="286423" y="1906498"/>
                  </a:lnTo>
                  <a:lnTo>
                    <a:pt x="289039" y="1909013"/>
                  </a:lnTo>
                  <a:lnTo>
                    <a:pt x="290652" y="1915236"/>
                  </a:lnTo>
                  <a:lnTo>
                    <a:pt x="289814" y="1927694"/>
                  </a:lnTo>
                  <a:lnTo>
                    <a:pt x="282028" y="1924456"/>
                  </a:lnTo>
                  <a:lnTo>
                    <a:pt x="282600" y="1905127"/>
                  </a:lnTo>
                  <a:lnTo>
                    <a:pt x="283070" y="1891245"/>
                  </a:lnTo>
                  <a:lnTo>
                    <a:pt x="275310" y="1894014"/>
                  </a:lnTo>
                  <a:lnTo>
                    <a:pt x="272681" y="1928418"/>
                  </a:lnTo>
                  <a:lnTo>
                    <a:pt x="277342" y="1940623"/>
                  </a:lnTo>
                  <a:lnTo>
                    <a:pt x="284645" y="1943214"/>
                  </a:lnTo>
                  <a:lnTo>
                    <a:pt x="289928" y="1948802"/>
                  </a:lnTo>
                  <a:lnTo>
                    <a:pt x="288112" y="1946554"/>
                  </a:lnTo>
                  <a:lnTo>
                    <a:pt x="289915" y="1943455"/>
                  </a:lnTo>
                  <a:lnTo>
                    <a:pt x="291630" y="1935111"/>
                  </a:lnTo>
                  <a:lnTo>
                    <a:pt x="293484" y="1939937"/>
                  </a:lnTo>
                  <a:lnTo>
                    <a:pt x="292862" y="1949043"/>
                  </a:lnTo>
                  <a:lnTo>
                    <a:pt x="292595" y="1957552"/>
                  </a:lnTo>
                  <a:lnTo>
                    <a:pt x="297408" y="1935111"/>
                  </a:lnTo>
                  <a:lnTo>
                    <a:pt x="297307" y="1929790"/>
                  </a:lnTo>
                  <a:lnTo>
                    <a:pt x="301002" y="1933206"/>
                  </a:lnTo>
                  <a:lnTo>
                    <a:pt x="302514" y="1929790"/>
                  </a:lnTo>
                  <a:lnTo>
                    <a:pt x="303441" y="1927694"/>
                  </a:lnTo>
                  <a:lnTo>
                    <a:pt x="306743" y="1920201"/>
                  </a:lnTo>
                  <a:lnTo>
                    <a:pt x="312534" y="1899970"/>
                  </a:lnTo>
                  <a:lnTo>
                    <a:pt x="316407" y="1881759"/>
                  </a:lnTo>
                  <a:lnTo>
                    <a:pt x="316458" y="1880743"/>
                  </a:lnTo>
                  <a:lnTo>
                    <a:pt x="318389" y="1841385"/>
                  </a:lnTo>
                  <a:lnTo>
                    <a:pt x="324167" y="1801241"/>
                  </a:lnTo>
                  <a:lnTo>
                    <a:pt x="325577" y="1791423"/>
                  </a:lnTo>
                  <a:lnTo>
                    <a:pt x="334987" y="1738642"/>
                  </a:lnTo>
                  <a:lnTo>
                    <a:pt x="340017" y="1710309"/>
                  </a:lnTo>
                  <a:lnTo>
                    <a:pt x="343662" y="1689811"/>
                  </a:lnTo>
                  <a:lnTo>
                    <a:pt x="343115" y="1705648"/>
                  </a:lnTo>
                  <a:lnTo>
                    <a:pt x="346900" y="1699742"/>
                  </a:lnTo>
                  <a:lnTo>
                    <a:pt x="348983" y="1689811"/>
                  </a:lnTo>
                  <a:lnTo>
                    <a:pt x="358508" y="1644497"/>
                  </a:lnTo>
                  <a:lnTo>
                    <a:pt x="363969" y="1621472"/>
                  </a:lnTo>
                  <a:lnTo>
                    <a:pt x="369735" y="1597202"/>
                  </a:lnTo>
                  <a:lnTo>
                    <a:pt x="381203" y="1548650"/>
                  </a:lnTo>
                  <a:lnTo>
                    <a:pt x="381774" y="1545920"/>
                  </a:lnTo>
                  <a:lnTo>
                    <a:pt x="388061" y="1515897"/>
                  </a:lnTo>
                  <a:lnTo>
                    <a:pt x="390855" y="1502537"/>
                  </a:lnTo>
                  <a:lnTo>
                    <a:pt x="394131" y="1486877"/>
                  </a:lnTo>
                  <a:lnTo>
                    <a:pt x="384759" y="1472946"/>
                  </a:lnTo>
                  <a:lnTo>
                    <a:pt x="389509" y="1436116"/>
                  </a:lnTo>
                  <a:lnTo>
                    <a:pt x="380517" y="1423416"/>
                  </a:lnTo>
                  <a:lnTo>
                    <a:pt x="368071" y="1423416"/>
                  </a:lnTo>
                  <a:lnTo>
                    <a:pt x="362597" y="1410716"/>
                  </a:lnTo>
                  <a:lnTo>
                    <a:pt x="364388" y="1398016"/>
                  </a:lnTo>
                  <a:lnTo>
                    <a:pt x="365544" y="1385316"/>
                  </a:lnTo>
                  <a:lnTo>
                    <a:pt x="368033" y="1372616"/>
                  </a:lnTo>
                  <a:lnTo>
                    <a:pt x="373748" y="1359916"/>
                  </a:lnTo>
                  <a:lnTo>
                    <a:pt x="376174" y="1372616"/>
                  </a:lnTo>
                  <a:lnTo>
                    <a:pt x="379260" y="1347216"/>
                  </a:lnTo>
                  <a:lnTo>
                    <a:pt x="377469" y="1334516"/>
                  </a:lnTo>
                  <a:lnTo>
                    <a:pt x="376643" y="1321816"/>
                  </a:lnTo>
                  <a:lnTo>
                    <a:pt x="382638" y="1309116"/>
                  </a:lnTo>
                  <a:lnTo>
                    <a:pt x="382295" y="1296416"/>
                  </a:lnTo>
                  <a:lnTo>
                    <a:pt x="378142" y="1296416"/>
                  </a:lnTo>
                  <a:lnTo>
                    <a:pt x="373303" y="1309116"/>
                  </a:lnTo>
                  <a:lnTo>
                    <a:pt x="370916" y="1309116"/>
                  </a:lnTo>
                  <a:lnTo>
                    <a:pt x="376466" y="1283716"/>
                  </a:lnTo>
                  <a:lnTo>
                    <a:pt x="374319" y="1258316"/>
                  </a:lnTo>
                  <a:lnTo>
                    <a:pt x="375488" y="1245616"/>
                  </a:lnTo>
                  <a:lnTo>
                    <a:pt x="390994" y="1194816"/>
                  </a:lnTo>
                  <a:lnTo>
                    <a:pt x="394627" y="1194816"/>
                  </a:lnTo>
                  <a:lnTo>
                    <a:pt x="398856" y="1207516"/>
                  </a:lnTo>
                  <a:lnTo>
                    <a:pt x="400215" y="1220216"/>
                  </a:lnTo>
                  <a:lnTo>
                    <a:pt x="395287" y="1245616"/>
                  </a:lnTo>
                  <a:lnTo>
                    <a:pt x="400900" y="1232916"/>
                  </a:lnTo>
                  <a:lnTo>
                    <a:pt x="406565" y="1220216"/>
                  </a:lnTo>
                  <a:lnTo>
                    <a:pt x="412305" y="1207516"/>
                  </a:lnTo>
                  <a:lnTo>
                    <a:pt x="418134" y="1194816"/>
                  </a:lnTo>
                  <a:lnTo>
                    <a:pt x="412178" y="1220216"/>
                  </a:lnTo>
                  <a:lnTo>
                    <a:pt x="409905" y="1232916"/>
                  </a:lnTo>
                  <a:lnTo>
                    <a:pt x="407073" y="1245616"/>
                  </a:lnTo>
                  <a:lnTo>
                    <a:pt x="399389" y="1271016"/>
                  </a:lnTo>
                  <a:lnTo>
                    <a:pt x="403885" y="1283716"/>
                  </a:lnTo>
                  <a:lnTo>
                    <a:pt x="409117" y="1296416"/>
                  </a:lnTo>
                  <a:lnTo>
                    <a:pt x="414108" y="1309116"/>
                  </a:lnTo>
                  <a:lnTo>
                    <a:pt x="417906" y="1321816"/>
                  </a:lnTo>
                  <a:lnTo>
                    <a:pt x="417931" y="1309116"/>
                  </a:lnTo>
                  <a:lnTo>
                    <a:pt x="415963" y="1296416"/>
                  </a:lnTo>
                  <a:lnTo>
                    <a:pt x="415277" y="1296416"/>
                  </a:lnTo>
                  <a:lnTo>
                    <a:pt x="419125" y="1271016"/>
                  </a:lnTo>
                  <a:lnTo>
                    <a:pt x="425869" y="1258316"/>
                  </a:lnTo>
                  <a:lnTo>
                    <a:pt x="427012" y="1271016"/>
                  </a:lnTo>
                  <a:lnTo>
                    <a:pt x="426034" y="1283716"/>
                  </a:lnTo>
                  <a:lnTo>
                    <a:pt x="426415" y="1283716"/>
                  </a:lnTo>
                  <a:lnTo>
                    <a:pt x="431101" y="1258316"/>
                  </a:lnTo>
                  <a:lnTo>
                    <a:pt x="440994" y="1232916"/>
                  </a:lnTo>
                  <a:lnTo>
                    <a:pt x="450900" y="1220216"/>
                  </a:lnTo>
                  <a:lnTo>
                    <a:pt x="455599" y="1194816"/>
                  </a:lnTo>
                  <a:lnTo>
                    <a:pt x="433603" y="1194816"/>
                  </a:lnTo>
                  <a:lnTo>
                    <a:pt x="422808" y="1220216"/>
                  </a:lnTo>
                  <a:lnTo>
                    <a:pt x="429475" y="1194816"/>
                  </a:lnTo>
                  <a:lnTo>
                    <a:pt x="434721" y="1182116"/>
                  </a:lnTo>
                  <a:lnTo>
                    <a:pt x="439966" y="1169416"/>
                  </a:lnTo>
                  <a:lnTo>
                    <a:pt x="451662" y="1156716"/>
                  </a:lnTo>
                  <a:lnTo>
                    <a:pt x="461937" y="1156716"/>
                  </a:lnTo>
                  <a:lnTo>
                    <a:pt x="452869" y="1144016"/>
                  </a:lnTo>
                  <a:lnTo>
                    <a:pt x="457250" y="1144016"/>
                  </a:lnTo>
                  <a:lnTo>
                    <a:pt x="462064" y="1131316"/>
                  </a:lnTo>
                  <a:lnTo>
                    <a:pt x="466534" y="1118616"/>
                  </a:lnTo>
                  <a:lnTo>
                    <a:pt x="469887" y="1118616"/>
                  </a:lnTo>
                  <a:lnTo>
                    <a:pt x="468071" y="1105916"/>
                  </a:lnTo>
                  <a:lnTo>
                    <a:pt x="456844" y="1118616"/>
                  </a:lnTo>
                  <a:lnTo>
                    <a:pt x="447459" y="1131316"/>
                  </a:lnTo>
                  <a:lnTo>
                    <a:pt x="439521" y="1156716"/>
                  </a:lnTo>
                  <a:lnTo>
                    <a:pt x="432625" y="1182116"/>
                  </a:lnTo>
                  <a:lnTo>
                    <a:pt x="427774" y="1169416"/>
                  </a:lnTo>
                  <a:lnTo>
                    <a:pt x="416204" y="1169416"/>
                  </a:lnTo>
                  <a:lnTo>
                    <a:pt x="420789" y="1144016"/>
                  </a:lnTo>
                  <a:lnTo>
                    <a:pt x="425183" y="1131316"/>
                  </a:lnTo>
                  <a:lnTo>
                    <a:pt x="427736" y="1131316"/>
                  </a:lnTo>
                  <a:lnTo>
                    <a:pt x="429564" y="1144016"/>
                  </a:lnTo>
                  <a:lnTo>
                    <a:pt x="431800" y="1144016"/>
                  </a:lnTo>
                  <a:lnTo>
                    <a:pt x="434581" y="1131316"/>
                  </a:lnTo>
                  <a:lnTo>
                    <a:pt x="437375" y="1118616"/>
                  </a:lnTo>
                  <a:lnTo>
                    <a:pt x="443014" y="1105916"/>
                  </a:lnTo>
                  <a:lnTo>
                    <a:pt x="454380" y="1080516"/>
                  </a:lnTo>
                  <a:lnTo>
                    <a:pt x="459930" y="1067816"/>
                  </a:lnTo>
                  <a:lnTo>
                    <a:pt x="465416" y="1055116"/>
                  </a:lnTo>
                  <a:lnTo>
                    <a:pt x="470852" y="1042416"/>
                  </a:lnTo>
                  <a:lnTo>
                    <a:pt x="476313" y="1042416"/>
                  </a:lnTo>
                  <a:lnTo>
                    <a:pt x="481634" y="1029716"/>
                  </a:lnTo>
                  <a:lnTo>
                    <a:pt x="486956" y="1017016"/>
                  </a:lnTo>
                  <a:lnTo>
                    <a:pt x="497420" y="1004316"/>
                  </a:lnTo>
                  <a:lnTo>
                    <a:pt x="507923" y="978916"/>
                  </a:lnTo>
                  <a:lnTo>
                    <a:pt x="518629" y="953516"/>
                  </a:lnTo>
                  <a:lnTo>
                    <a:pt x="516140" y="966216"/>
                  </a:lnTo>
                  <a:lnTo>
                    <a:pt x="511848" y="978916"/>
                  </a:lnTo>
                  <a:lnTo>
                    <a:pt x="506310" y="991616"/>
                  </a:lnTo>
                  <a:lnTo>
                    <a:pt x="493839" y="1017016"/>
                  </a:lnTo>
                  <a:lnTo>
                    <a:pt x="487857" y="1029716"/>
                  </a:lnTo>
                  <a:lnTo>
                    <a:pt x="482752" y="1055116"/>
                  </a:lnTo>
                  <a:lnTo>
                    <a:pt x="479158" y="1067816"/>
                  </a:lnTo>
                  <a:lnTo>
                    <a:pt x="490016" y="1055116"/>
                  </a:lnTo>
                  <a:lnTo>
                    <a:pt x="496290" y="1029716"/>
                  </a:lnTo>
                  <a:lnTo>
                    <a:pt x="501053" y="1004316"/>
                  </a:lnTo>
                  <a:lnTo>
                    <a:pt x="507441" y="991616"/>
                  </a:lnTo>
                  <a:lnTo>
                    <a:pt x="505968" y="1004316"/>
                  </a:lnTo>
                  <a:lnTo>
                    <a:pt x="507365" y="1017016"/>
                  </a:lnTo>
                  <a:lnTo>
                    <a:pt x="512165" y="1004316"/>
                  </a:lnTo>
                  <a:lnTo>
                    <a:pt x="520928" y="991616"/>
                  </a:lnTo>
                  <a:lnTo>
                    <a:pt x="518528" y="978916"/>
                  </a:lnTo>
                  <a:lnTo>
                    <a:pt x="523798" y="966216"/>
                  </a:lnTo>
                  <a:lnTo>
                    <a:pt x="529615" y="953516"/>
                  </a:lnTo>
                  <a:lnTo>
                    <a:pt x="535051" y="940816"/>
                  </a:lnTo>
                  <a:lnTo>
                    <a:pt x="532320" y="940816"/>
                  </a:lnTo>
                  <a:lnTo>
                    <a:pt x="524738" y="953516"/>
                  </a:lnTo>
                  <a:lnTo>
                    <a:pt x="533234" y="928116"/>
                  </a:lnTo>
                  <a:lnTo>
                    <a:pt x="548462" y="877316"/>
                  </a:lnTo>
                  <a:lnTo>
                    <a:pt x="569468" y="839216"/>
                  </a:lnTo>
                  <a:lnTo>
                    <a:pt x="595350" y="788416"/>
                  </a:lnTo>
                  <a:lnTo>
                    <a:pt x="594601" y="801116"/>
                  </a:lnTo>
                  <a:lnTo>
                    <a:pt x="585000" y="839216"/>
                  </a:lnTo>
                  <a:lnTo>
                    <a:pt x="579589" y="851916"/>
                  </a:lnTo>
                  <a:lnTo>
                    <a:pt x="591375" y="839216"/>
                  </a:lnTo>
                  <a:lnTo>
                    <a:pt x="597179" y="813816"/>
                  </a:lnTo>
                  <a:lnTo>
                    <a:pt x="602221" y="801116"/>
                  </a:lnTo>
                  <a:lnTo>
                    <a:pt x="606704" y="788416"/>
                  </a:lnTo>
                  <a:lnTo>
                    <a:pt x="611187" y="775716"/>
                  </a:lnTo>
                  <a:lnTo>
                    <a:pt x="620001" y="763016"/>
                  </a:lnTo>
                  <a:lnTo>
                    <a:pt x="628802" y="750316"/>
                  </a:lnTo>
                  <a:lnTo>
                    <a:pt x="637857" y="750316"/>
                  </a:lnTo>
                  <a:lnTo>
                    <a:pt x="646277" y="737616"/>
                  </a:lnTo>
                  <a:lnTo>
                    <a:pt x="652233" y="737616"/>
                  </a:lnTo>
                  <a:lnTo>
                    <a:pt x="656729" y="712216"/>
                  </a:lnTo>
                  <a:lnTo>
                    <a:pt x="661416" y="699516"/>
                  </a:lnTo>
                  <a:lnTo>
                    <a:pt x="666280" y="686816"/>
                  </a:lnTo>
                  <a:lnTo>
                    <a:pt x="671296" y="661416"/>
                  </a:lnTo>
                  <a:lnTo>
                    <a:pt x="685825" y="648716"/>
                  </a:lnTo>
                  <a:lnTo>
                    <a:pt x="693140" y="636016"/>
                  </a:lnTo>
                  <a:lnTo>
                    <a:pt x="700455" y="623316"/>
                  </a:lnTo>
                  <a:lnTo>
                    <a:pt x="714032" y="597916"/>
                  </a:lnTo>
                  <a:lnTo>
                    <a:pt x="710742" y="597916"/>
                  </a:lnTo>
                  <a:lnTo>
                    <a:pt x="703745" y="610616"/>
                  </a:lnTo>
                  <a:lnTo>
                    <a:pt x="709231" y="597916"/>
                  </a:lnTo>
                  <a:lnTo>
                    <a:pt x="738543" y="559816"/>
                  </a:lnTo>
                  <a:lnTo>
                    <a:pt x="763384" y="534416"/>
                  </a:lnTo>
                  <a:lnTo>
                    <a:pt x="775906" y="509016"/>
                  </a:lnTo>
                  <a:lnTo>
                    <a:pt x="787895" y="496316"/>
                  </a:lnTo>
                  <a:lnTo>
                    <a:pt x="775906" y="521716"/>
                  </a:lnTo>
                  <a:lnTo>
                    <a:pt x="796442" y="496316"/>
                  </a:lnTo>
                  <a:lnTo>
                    <a:pt x="813892" y="470916"/>
                  </a:lnTo>
                  <a:lnTo>
                    <a:pt x="829398" y="458216"/>
                  </a:lnTo>
                  <a:lnTo>
                    <a:pt x="844067" y="432816"/>
                  </a:lnTo>
                  <a:lnTo>
                    <a:pt x="851357" y="445516"/>
                  </a:lnTo>
                  <a:lnTo>
                    <a:pt x="850887" y="432816"/>
                  </a:lnTo>
                  <a:lnTo>
                    <a:pt x="854633" y="420116"/>
                  </a:lnTo>
                  <a:lnTo>
                    <a:pt x="861593" y="407416"/>
                  </a:lnTo>
                  <a:lnTo>
                    <a:pt x="870775" y="394716"/>
                  </a:lnTo>
                  <a:lnTo>
                    <a:pt x="875728" y="394716"/>
                  </a:lnTo>
                  <a:lnTo>
                    <a:pt x="880821" y="382016"/>
                  </a:lnTo>
                  <a:lnTo>
                    <a:pt x="885875" y="382016"/>
                  </a:lnTo>
                  <a:lnTo>
                    <a:pt x="896924" y="369316"/>
                  </a:lnTo>
                  <a:lnTo>
                    <a:pt x="900341" y="360692"/>
                  </a:lnTo>
                  <a:lnTo>
                    <a:pt x="891590" y="369316"/>
                  </a:lnTo>
                  <a:lnTo>
                    <a:pt x="880287" y="382016"/>
                  </a:lnTo>
                  <a:lnTo>
                    <a:pt x="870343" y="394716"/>
                  </a:lnTo>
                  <a:lnTo>
                    <a:pt x="861504" y="394716"/>
                  </a:lnTo>
                  <a:lnTo>
                    <a:pt x="853427" y="407416"/>
                  </a:lnTo>
                  <a:lnTo>
                    <a:pt x="846112" y="407416"/>
                  </a:lnTo>
                  <a:lnTo>
                    <a:pt x="839241" y="420116"/>
                  </a:lnTo>
                  <a:lnTo>
                    <a:pt x="832523" y="420116"/>
                  </a:lnTo>
                  <a:lnTo>
                    <a:pt x="819200" y="432816"/>
                  </a:lnTo>
                  <a:lnTo>
                    <a:pt x="804773" y="445516"/>
                  </a:lnTo>
                  <a:lnTo>
                    <a:pt x="788225" y="470916"/>
                  </a:lnTo>
                  <a:lnTo>
                    <a:pt x="768489" y="496316"/>
                  </a:lnTo>
                  <a:lnTo>
                    <a:pt x="778979" y="470916"/>
                  </a:lnTo>
                  <a:lnTo>
                    <a:pt x="790803" y="445516"/>
                  </a:lnTo>
                  <a:lnTo>
                    <a:pt x="803935" y="420116"/>
                  </a:lnTo>
                  <a:lnTo>
                    <a:pt x="818362" y="394716"/>
                  </a:lnTo>
                  <a:lnTo>
                    <a:pt x="826490" y="382016"/>
                  </a:lnTo>
                  <a:lnTo>
                    <a:pt x="840447" y="382016"/>
                  </a:lnTo>
                  <a:lnTo>
                    <a:pt x="843648" y="369316"/>
                  </a:lnTo>
                  <a:lnTo>
                    <a:pt x="845934" y="356616"/>
                  </a:lnTo>
                  <a:lnTo>
                    <a:pt x="850239" y="343916"/>
                  </a:lnTo>
                  <a:lnTo>
                    <a:pt x="859472" y="331216"/>
                  </a:lnTo>
                  <a:lnTo>
                    <a:pt x="879525" y="331216"/>
                  </a:lnTo>
                  <a:lnTo>
                    <a:pt x="888149" y="318516"/>
                  </a:lnTo>
                  <a:lnTo>
                    <a:pt x="895286" y="318516"/>
                  </a:lnTo>
                  <a:lnTo>
                    <a:pt x="896823" y="315188"/>
                  </a:lnTo>
                  <a:lnTo>
                    <a:pt x="898004" y="314807"/>
                  </a:lnTo>
                  <a:lnTo>
                    <a:pt x="897305" y="314921"/>
                  </a:lnTo>
                  <a:lnTo>
                    <a:pt x="896861" y="315099"/>
                  </a:lnTo>
                  <a:lnTo>
                    <a:pt x="901153" y="305816"/>
                  </a:lnTo>
                  <a:lnTo>
                    <a:pt x="906208" y="305816"/>
                  </a:lnTo>
                  <a:lnTo>
                    <a:pt x="910488" y="293116"/>
                  </a:lnTo>
                  <a:lnTo>
                    <a:pt x="914260" y="293116"/>
                  </a:lnTo>
                  <a:lnTo>
                    <a:pt x="921283" y="280416"/>
                  </a:lnTo>
                  <a:lnTo>
                    <a:pt x="925156" y="280416"/>
                  </a:lnTo>
                  <a:lnTo>
                    <a:pt x="929576" y="267716"/>
                  </a:lnTo>
                  <a:lnTo>
                    <a:pt x="934732" y="267716"/>
                  </a:lnTo>
                  <a:lnTo>
                    <a:pt x="938517" y="255016"/>
                  </a:lnTo>
                  <a:lnTo>
                    <a:pt x="948385" y="255016"/>
                  </a:lnTo>
                  <a:lnTo>
                    <a:pt x="953960" y="242316"/>
                  </a:lnTo>
                  <a:lnTo>
                    <a:pt x="972096" y="242316"/>
                  </a:lnTo>
                  <a:lnTo>
                    <a:pt x="969403" y="255016"/>
                  </a:lnTo>
                  <a:lnTo>
                    <a:pt x="961859" y="255016"/>
                  </a:lnTo>
                  <a:lnTo>
                    <a:pt x="950836" y="267716"/>
                  </a:lnTo>
                  <a:lnTo>
                    <a:pt x="937818" y="280416"/>
                  </a:lnTo>
                  <a:lnTo>
                    <a:pt x="924052" y="293116"/>
                  </a:lnTo>
                  <a:lnTo>
                    <a:pt x="910767" y="305816"/>
                  </a:lnTo>
                  <a:lnTo>
                    <a:pt x="899185" y="318516"/>
                  </a:lnTo>
                  <a:lnTo>
                    <a:pt x="906170" y="318516"/>
                  </a:lnTo>
                  <a:lnTo>
                    <a:pt x="900417" y="331216"/>
                  </a:lnTo>
                  <a:lnTo>
                    <a:pt x="892276" y="343916"/>
                  </a:lnTo>
                  <a:lnTo>
                    <a:pt x="884631" y="343916"/>
                  </a:lnTo>
                  <a:lnTo>
                    <a:pt x="880262" y="356616"/>
                  </a:lnTo>
                  <a:lnTo>
                    <a:pt x="894765" y="356616"/>
                  </a:lnTo>
                  <a:lnTo>
                    <a:pt x="898271" y="343916"/>
                  </a:lnTo>
                  <a:lnTo>
                    <a:pt x="901636" y="343916"/>
                  </a:lnTo>
                  <a:lnTo>
                    <a:pt x="911479" y="331216"/>
                  </a:lnTo>
                  <a:lnTo>
                    <a:pt x="916127" y="331216"/>
                  </a:lnTo>
                  <a:lnTo>
                    <a:pt x="911136" y="343916"/>
                  </a:lnTo>
                  <a:lnTo>
                    <a:pt x="922147" y="331216"/>
                  </a:lnTo>
                  <a:lnTo>
                    <a:pt x="927366" y="331216"/>
                  </a:lnTo>
                  <a:lnTo>
                    <a:pt x="929601" y="318516"/>
                  </a:lnTo>
                  <a:lnTo>
                    <a:pt x="931633" y="318516"/>
                  </a:lnTo>
                  <a:lnTo>
                    <a:pt x="956576" y="305816"/>
                  </a:lnTo>
                  <a:lnTo>
                    <a:pt x="969568" y="293116"/>
                  </a:lnTo>
                  <a:lnTo>
                    <a:pt x="975448" y="293116"/>
                  </a:lnTo>
                  <a:lnTo>
                    <a:pt x="976503" y="305816"/>
                  </a:lnTo>
                  <a:lnTo>
                    <a:pt x="995146" y="305816"/>
                  </a:lnTo>
                  <a:lnTo>
                    <a:pt x="1007833" y="299554"/>
                  </a:lnTo>
                  <a:lnTo>
                    <a:pt x="1003160" y="305816"/>
                  </a:lnTo>
                  <a:lnTo>
                    <a:pt x="996848" y="305816"/>
                  </a:lnTo>
                  <a:lnTo>
                    <a:pt x="998169" y="318516"/>
                  </a:lnTo>
                  <a:lnTo>
                    <a:pt x="1008684" y="318516"/>
                  </a:lnTo>
                  <a:lnTo>
                    <a:pt x="1043012" y="280416"/>
                  </a:lnTo>
                  <a:lnTo>
                    <a:pt x="1060145" y="255016"/>
                  </a:lnTo>
                  <a:lnTo>
                    <a:pt x="1036612" y="267716"/>
                  </a:lnTo>
                  <a:lnTo>
                    <a:pt x="1031760" y="267716"/>
                  </a:lnTo>
                  <a:lnTo>
                    <a:pt x="1030465" y="255016"/>
                  </a:lnTo>
                  <a:lnTo>
                    <a:pt x="1024470" y="255016"/>
                  </a:lnTo>
                  <a:lnTo>
                    <a:pt x="1031951" y="242316"/>
                  </a:lnTo>
                  <a:lnTo>
                    <a:pt x="1051521" y="242316"/>
                  </a:lnTo>
                  <a:lnTo>
                    <a:pt x="1061554" y="229616"/>
                  </a:lnTo>
                  <a:lnTo>
                    <a:pt x="1069975" y="229616"/>
                  </a:lnTo>
                  <a:lnTo>
                    <a:pt x="1071029" y="216916"/>
                  </a:lnTo>
                  <a:lnTo>
                    <a:pt x="1084160" y="229616"/>
                  </a:lnTo>
                  <a:lnTo>
                    <a:pt x="1197165" y="229616"/>
                  </a:lnTo>
                  <a:lnTo>
                    <a:pt x="1199845" y="242316"/>
                  </a:lnTo>
                  <a:lnTo>
                    <a:pt x="1235951" y="242316"/>
                  </a:lnTo>
                  <a:lnTo>
                    <a:pt x="1226121" y="229616"/>
                  </a:lnTo>
                  <a:lnTo>
                    <a:pt x="1228623" y="229616"/>
                  </a:lnTo>
                  <a:lnTo>
                    <a:pt x="1236980" y="216916"/>
                  </a:lnTo>
                  <a:lnTo>
                    <a:pt x="1228686" y="216916"/>
                  </a:lnTo>
                  <a:lnTo>
                    <a:pt x="1229499" y="204216"/>
                  </a:lnTo>
                  <a:lnTo>
                    <a:pt x="1214005" y="204216"/>
                  </a:lnTo>
                  <a:lnTo>
                    <a:pt x="1207401" y="191516"/>
                  </a:lnTo>
                  <a:lnTo>
                    <a:pt x="1200251" y="191516"/>
                  </a:lnTo>
                  <a:lnTo>
                    <a:pt x="1192009" y="204216"/>
                  </a:lnTo>
                  <a:lnTo>
                    <a:pt x="1182103" y="204216"/>
                  </a:lnTo>
                  <a:lnTo>
                    <a:pt x="1189482" y="191516"/>
                  </a:lnTo>
                  <a:lnTo>
                    <a:pt x="1138682" y="191516"/>
                  </a:lnTo>
                  <a:lnTo>
                    <a:pt x="1146632" y="178816"/>
                  </a:lnTo>
                  <a:lnTo>
                    <a:pt x="1212697" y="178816"/>
                  </a:lnTo>
                  <a:lnTo>
                    <a:pt x="1223441" y="191516"/>
                  </a:lnTo>
                  <a:lnTo>
                    <a:pt x="1289405" y="191516"/>
                  </a:lnTo>
                  <a:lnTo>
                    <a:pt x="1317218" y="178816"/>
                  </a:lnTo>
                  <a:lnTo>
                    <a:pt x="1256741" y="178816"/>
                  </a:lnTo>
                  <a:lnTo>
                    <a:pt x="1258811" y="166116"/>
                  </a:lnTo>
                  <a:lnTo>
                    <a:pt x="1238592" y="178816"/>
                  </a:lnTo>
                  <a:lnTo>
                    <a:pt x="1218717" y="178816"/>
                  </a:lnTo>
                  <a:lnTo>
                    <a:pt x="1232141" y="166116"/>
                  </a:lnTo>
                  <a:lnTo>
                    <a:pt x="1258811" y="166116"/>
                  </a:lnTo>
                  <a:lnTo>
                    <a:pt x="1259052" y="166116"/>
                  </a:lnTo>
                  <a:lnTo>
                    <a:pt x="1268730" y="153416"/>
                  </a:lnTo>
                  <a:lnTo>
                    <a:pt x="1298308" y="153416"/>
                  </a:lnTo>
                  <a:lnTo>
                    <a:pt x="1268945" y="140716"/>
                  </a:lnTo>
                  <a:lnTo>
                    <a:pt x="1240574" y="140716"/>
                  </a:lnTo>
                  <a:lnTo>
                    <a:pt x="1213383" y="153416"/>
                  </a:lnTo>
                  <a:lnTo>
                    <a:pt x="1162888" y="153416"/>
                  </a:lnTo>
                  <a:lnTo>
                    <a:pt x="1138986" y="166116"/>
                  </a:lnTo>
                  <a:lnTo>
                    <a:pt x="1115110" y="166116"/>
                  </a:lnTo>
                  <a:lnTo>
                    <a:pt x="1094028" y="176961"/>
                  </a:lnTo>
                  <a:lnTo>
                    <a:pt x="1096162" y="168224"/>
                  </a:lnTo>
                  <a:lnTo>
                    <a:pt x="1077556" y="178816"/>
                  </a:lnTo>
                  <a:lnTo>
                    <a:pt x="1057389" y="191516"/>
                  </a:lnTo>
                  <a:lnTo>
                    <a:pt x="1022845" y="191516"/>
                  </a:lnTo>
                  <a:lnTo>
                    <a:pt x="1007986" y="204216"/>
                  </a:lnTo>
                  <a:lnTo>
                    <a:pt x="994562" y="204216"/>
                  </a:lnTo>
                  <a:lnTo>
                    <a:pt x="982370" y="216916"/>
                  </a:lnTo>
                  <a:lnTo>
                    <a:pt x="911237" y="216916"/>
                  </a:lnTo>
                  <a:lnTo>
                    <a:pt x="917448" y="204216"/>
                  </a:lnTo>
                  <a:lnTo>
                    <a:pt x="923671" y="204216"/>
                  </a:lnTo>
                  <a:lnTo>
                    <a:pt x="936028" y="191516"/>
                  </a:lnTo>
                  <a:lnTo>
                    <a:pt x="947915" y="191516"/>
                  </a:lnTo>
                  <a:lnTo>
                    <a:pt x="953795" y="178816"/>
                  </a:lnTo>
                  <a:lnTo>
                    <a:pt x="962431" y="191516"/>
                  </a:lnTo>
                  <a:lnTo>
                    <a:pt x="993482" y="178816"/>
                  </a:lnTo>
                  <a:lnTo>
                    <a:pt x="1022794" y="166116"/>
                  </a:lnTo>
                  <a:lnTo>
                    <a:pt x="1051420" y="140716"/>
                  </a:lnTo>
                  <a:lnTo>
                    <a:pt x="1080414" y="128016"/>
                  </a:lnTo>
                  <a:lnTo>
                    <a:pt x="1110538" y="115316"/>
                  </a:lnTo>
                  <a:lnTo>
                    <a:pt x="1142669" y="115316"/>
                  </a:lnTo>
                  <a:lnTo>
                    <a:pt x="1177277" y="102616"/>
                  </a:lnTo>
                  <a:lnTo>
                    <a:pt x="1183906" y="102616"/>
                  </a:lnTo>
                  <a:lnTo>
                    <a:pt x="1170698" y="115316"/>
                  </a:lnTo>
                  <a:lnTo>
                    <a:pt x="1187640" y="115316"/>
                  </a:lnTo>
                  <a:lnTo>
                    <a:pt x="1195616" y="102616"/>
                  </a:lnTo>
                  <a:lnTo>
                    <a:pt x="1231214" y="102616"/>
                  </a:lnTo>
                  <a:lnTo>
                    <a:pt x="1237932" y="89916"/>
                  </a:lnTo>
                  <a:lnTo>
                    <a:pt x="1262024" y="89916"/>
                  </a:lnTo>
                  <a:lnTo>
                    <a:pt x="1271270" y="102616"/>
                  </a:lnTo>
                  <a:lnTo>
                    <a:pt x="1281442" y="102616"/>
                  </a:lnTo>
                  <a:lnTo>
                    <a:pt x="1280655" y="115316"/>
                  </a:lnTo>
                  <a:lnTo>
                    <a:pt x="1337538" y="115316"/>
                  </a:lnTo>
                  <a:lnTo>
                    <a:pt x="1376514" y="128016"/>
                  </a:lnTo>
                  <a:lnTo>
                    <a:pt x="1413497" y="128016"/>
                  </a:lnTo>
                  <a:lnTo>
                    <a:pt x="1419479" y="140716"/>
                  </a:lnTo>
                  <a:lnTo>
                    <a:pt x="1442504" y="140716"/>
                  </a:lnTo>
                  <a:lnTo>
                    <a:pt x="1479892" y="153416"/>
                  </a:lnTo>
                  <a:lnTo>
                    <a:pt x="1494523" y="166116"/>
                  </a:lnTo>
                  <a:lnTo>
                    <a:pt x="1508556" y="166116"/>
                  </a:lnTo>
                  <a:lnTo>
                    <a:pt x="1521853" y="178816"/>
                  </a:lnTo>
                  <a:lnTo>
                    <a:pt x="1566786" y="178816"/>
                  </a:lnTo>
                  <a:lnTo>
                    <a:pt x="1574634" y="191516"/>
                  </a:lnTo>
                  <a:lnTo>
                    <a:pt x="1571193" y="191516"/>
                  </a:lnTo>
                  <a:lnTo>
                    <a:pt x="1578622" y="204216"/>
                  </a:lnTo>
                  <a:lnTo>
                    <a:pt x="1583740" y="204216"/>
                  </a:lnTo>
                  <a:lnTo>
                    <a:pt x="1586852" y="216916"/>
                  </a:lnTo>
                  <a:lnTo>
                    <a:pt x="1587919" y="216916"/>
                  </a:lnTo>
                  <a:lnTo>
                    <a:pt x="1583512" y="229616"/>
                  </a:lnTo>
                  <a:lnTo>
                    <a:pt x="1567535" y="216916"/>
                  </a:lnTo>
                  <a:lnTo>
                    <a:pt x="1551190" y="204216"/>
                  </a:lnTo>
                  <a:lnTo>
                    <a:pt x="1518475" y="191516"/>
                  </a:lnTo>
                  <a:lnTo>
                    <a:pt x="1531658" y="204216"/>
                  </a:lnTo>
                  <a:lnTo>
                    <a:pt x="1552232" y="216916"/>
                  </a:lnTo>
                  <a:lnTo>
                    <a:pt x="1563255" y="229616"/>
                  </a:lnTo>
                  <a:lnTo>
                    <a:pt x="1575003" y="229616"/>
                  </a:lnTo>
                  <a:lnTo>
                    <a:pt x="1582115" y="242316"/>
                  </a:lnTo>
                  <a:lnTo>
                    <a:pt x="1601292" y="242316"/>
                  </a:lnTo>
                  <a:lnTo>
                    <a:pt x="1603616" y="229616"/>
                  </a:lnTo>
                  <a:lnTo>
                    <a:pt x="1612671" y="242316"/>
                  </a:lnTo>
                  <a:lnTo>
                    <a:pt x="1642973" y="242316"/>
                  </a:lnTo>
                  <a:lnTo>
                    <a:pt x="1666532" y="255016"/>
                  </a:lnTo>
                  <a:lnTo>
                    <a:pt x="1689646" y="255016"/>
                  </a:lnTo>
                  <a:lnTo>
                    <a:pt x="1706448" y="267716"/>
                  </a:lnTo>
                  <a:lnTo>
                    <a:pt x="1755419" y="305612"/>
                  </a:lnTo>
                  <a:lnTo>
                    <a:pt x="1755584" y="305816"/>
                  </a:lnTo>
                  <a:lnTo>
                    <a:pt x="1766049" y="305816"/>
                  </a:lnTo>
                  <a:lnTo>
                    <a:pt x="1786890" y="318516"/>
                  </a:lnTo>
                  <a:lnTo>
                    <a:pt x="1784845" y="318516"/>
                  </a:lnTo>
                  <a:lnTo>
                    <a:pt x="1787220" y="331216"/>
                  </a:lnTo>
                  <a:lnTo>
                    <a:pt x="1788134" y="331216"/>
                  </a:lnTo>
                  <a:lnTo>
                    <a:pt x="1794903" y="343916"/>
                  </a:lnTo>
                  <a:lnTo>
                    <a:pt x="1806219" y="356616"/>
                  </a:lnTo>
                  <a:lnTo>
                    <a:pt x="1821129" y="369316"/>
                  </a:lnTo>
                  <a:lnTo>
                    <a:pt x="1838642" y="382016"/>
                  </a:lnTo>
                  <a:lnTo>
                    <a:pt x="1847837" y="394716"/>
                  </a:lnTo>
                  <a:lnTo>
                    <a:pt x="1857286" y="394716"/>
                  </a:lnTo>
                  <a:lnTo>
                    <a:pt x="1866836" y="407416"/>
                  </a:lnTo>
                  <a:lnTo>
                    <a:pt x="1876348" y="407416"/>
                  </a:lnTo>
                  <a:lnTo>
                    <a:pt x="1885416" y="420116"/>
                  </a:lnTo>
                  <a:lnTo>
                    <a:pt x="1894128" y="420116"/>
                  </a:lnTo>
                  <a:lnTo>
                    <a:pt x="1902345" y="432816"/>
                  </a:lnTo>
                  <a:lnTo>
                    <a:pt x="1909927" y="445516"/>
                  </a:lnTo>
                  <a:lnTo>
                    <a:pt x="1899577" y="445516"/>
                  </a:lnTo>
                  <a:lnTo>
                    <a:pt x="1926069" y="458216"/>
                  </a:lnTo>
                  <a:lnTo>
                    <a:pt x="1955901" y="496316"/>
                  </a:lnTo>
                  <a:lnTo>
                    <a:pt x="1985416" y="534416"/>
                  </a:lnTo>
                  <a:lnTo>
                    <a:pt x="2010956" y="572516"/>
                  </a:lnTo>
                  <a:lnTo>
                    <a:pt x="2008085" y="572516"/>
                  </a:lnTo>
                  <a:lnTo>
                    <a:pt x="1992960" y="559816"/>
                  </a:lnTo>
                  <a:lnTo>
                    <a:pt x="1983447" y="547116"/>
                  </a:lnTo>
                  <a:lnTo>
                    <a:pt x="1979434" y="547116"/>
                  </a:lnTo>
                  <a:lnTo>
                    <a:pt x="1980806" y="559816"/>
                  </a:lnTo>
                  <a:lnTo>
                    <a:pt x="1973770" y="547116"/>
                  </a:lnTo>
                  <a:lnTo>
                    <a:pt x="1966125" y="547116"/>
                  </a:lnTo>
                  <a:lnTo>
                    <a:pt x="1958416" y="534416"/>
                  </a:lnTo>
                  <a:lnTo>
                    <a:pt x="1951202" y="534416"/>
                  </a:lnTo>
                  <a:lnTo>
                    <a:pt x="1945995" y="521716"/>
                  </a:lnTo>
                  <a:lnTo>
                    <a:pt x="1939226" y="521716"/>
                  </a:lnTo>
                  <a:lnTo>
                    <a:pt x="1931619" y="509016"/>
                  </a:lnTo>
                  <a:lnTo>
                    <a:pt x="1923923" y="509016"/>
                  </a:lnTo>
                  <a:lnTo>
                    <a:pt x="1916772" y="496316"/>
                  </a:lnTo>
                  <a:lnTo>
                    <a:pt x="1911146" y="483616"/>
                  </a:lnTo>
                  <a:lnTo>
                    <a:pt x="1907832" y="483616"/>
                  </a:lnTo>
                  <a:lnTo>
                    <a:pt x="1907628" y="470916"/>
                  </a:lnTo>
                  <a:lnTo>
                    <a:pt x="1922259" y="496316"/>
                  </a:lnTo>
                  <a:lnTo>
                    <a:pt x="1928863" y="496316"/>
                  </a:lnTo>
                  <a:lnTo>
                    <a:pt x="1924875" y="483616"/>
                  </a:lnTo>
                  <a:lnTo>
                    <a:pt x="1912213" y="470916"/>
                  </a:lnTo>
                  <a:lnTo>
                    <a:pt x="1899551" y="458216"/>
                  </a:lnTo>
                  <a:lnTo>
                    <a:pt x="1873580" y="445516"/>
                  </a:lnTo>
                  <a:lnTo>
                    <a:pt x="1851939" y="432816"/>
                  </a:lnTo>
                  <a:lnTo>
                    <a:pt x="1839633" y="432816"/>
                  </a:lnTo>
                  <a:lnTo>
                    <a:pt x="1821624" y="407416"/>
                  </a:lnTo>
                  <a:lnTo>
                    <a:pt x="1817624" y="407416"/>
                  </a:lnTo>
                  <a:lnTo>
                    <a:pt x="1816265" y="394716"/>
                  </a:lnTo>
                  <a:lnTo>
                    <a:pt x="1806117" y="382016"/>
                  </a:lnTo>
                  <a:lnTo>
                    <a:pt x="1814982" y="382016"/>
                  </a:lnTo>
                  <a:lnTo>
                    <a:pt x="1800123" y="369316"/>
                  </a:lnTo>
                  <a:lnTo>
                    <a:pt x="1769999" y="343916"/>
                  </a:lnTo>
                  <a:lnTo>
                    <a:pt x="1739341" y="331216"/>
                  </a:lnTo>
                  <a:lnTo>
                    <a:pt x="1708010" y="305816"/>
                  </a:lnTo>
                  <a:lnTo>
                    <a:pt x="1707565" y="305816"/>
                  </a:lnTo>
                  <a:lnTo>
                    <a:pt x="1713407" y="318516"/>
                  </a:lnTo>
                  <a:lnTo>
                    <a:pt x="1722818" y="331216"/>
                  </a:lnTo>
                  <a:lnTo>
                    <a:pt x="1733105" y="343916"/>
                  </a:lnTo>
                  <a:lnTo>
                    <a:pt x="1741322" y="343916"/>
                  </a:lnTo>
                  <a:lnTo>
                    <a:pt x="1745132" y="356616"/>
                  </a:lnTo>
                  <a:lnTo>
                    <a:pt x="1709483" y="356616"/>
                  </a:lnTo>
                  <a:lnTo>
                    <a:pt x="1693976" y="343916"/>
                  </a:lnTo>
                  <a:lnTo>
                    <a:pt x="1670799" y="331216"/>
                  </a:lnTo>
                  <a:lnTo>
                    <a:pt x="1667903" y="331216"/>
                  </a:lnTo>
                  <a:lnTo>
                    <a:pt x="1659623" y="318516"/>
                  </a:lnTo>
                  <a:lnTo>
                    <a:pt x="1651444" y="318516"/>
                  </a:lnTo>
                  <a:lnTo>
                    <a:pt x="1639887" y="305816"/>
                  </a:lnTo>
                  <a:lnTo>
                    <a:pt x="1644662" y="293116"/>
                  </a:lnTo>
                  <a:lnTo>
                    <a:pt x="1656842" y="305816"/>
                  </a:lnTo>
                  <a:lnTo>
                    <a:pt x="1664322" y="305816"/>
                  </a:lnTo>
                  <a:lnTo>
                    <a:pt x="1652587" y="293116"/>
                  </a:lnTo>
                  <a:lnTo>
                    <a:pt x="1647126" y="293116"/>
                  </a:lnTo>
                  <a:lnTo>
                    <a:pt x="1635531" y="280416"/>
                  </a:lnTo>
                  <a:lnTo>
                    <a:pt x="1623885" y="280416"/>
                  </a:lnTo>
                  <a:lnTo>
                    <a:pt x="1612239" y="267716"/>
                  </a:lnTo>
                  <a:lnTo>
                    <a:pt x="1596263" y="267716"/>
                  </a:lnTo>
                  <a:lnTo>
                    <a:pt x="1608810" y="280416"/>
                  </a:lnTo>
                  <a:lnTo>
                    <a:pt x="1617002" y="286664"/>
                  </a:lnTo>
                  <a:lnTo>
                    <a:pt x="1601165" y="280416"/>
                  </a:lnTo>
                  <a:lnTo>
                    <a:pt x="1586039" y="280416"/>
                  </a:lnTo>
                  <a:lnTo>
                    <a:pt x="1576857" y="267716"/>
                  </a:lnTo>
                  <a:lnTo>
                    <a:pt x="1566913" y="267716"/>
                  </a:lnTo>
                  <a:lnTo>
                    <a:pt x="1545424" y="255016"/>
                  </a:lnTo>
                  <a:lnTo>
                    <a:pt x="1530172" y="255016"/>
                  </a:lnTo>
                  <a:lnTo>
                    <a:pt x="1522539" y="242316"/>
                  </a:lnTo>
                  <a:lnTo>
                    <a:pt x="1500085" y="242316"/>
                  </a:lnTo>
                  <a:lnTo>
                    <a:pt x="1492694" y="229616"/>
                  </a:lnTo>
                  <a:lnTo>
                    <a:pt x="1485620" y="229616"/>
                  </a:lnTo>
                  <a:lnTo>
                    <a:pt x="1472577" y="216916"/>
                  </a:lnTo>
                  <a:lnTo>
                    <a:pt x="1456245" y="216916"/>
                  </a:lnTo>
                  <a:lnTo>
                    <a:pt x="1451698" y="204216"/>
                  </a:lnTo>
                  <a:lnTo>
                    <a:pt x="1448295" y="204216"/>
                  </a:lnTo>
                  <a:lnTo>
                    <a:pt x="1427226" y="191516"/>
                  </a:lnTo>
                  <a:lnTo>
                    <a:pt x="1418958" y="204216"/>
                  </a:lnTo>
                  <a:lnTo>
                    <a:pt x="1376540" y="204216"/>
                  </a:lnTo>
                  <a:lnTo>
                    <a:pt x="1376540" y="242316"/>
                  </a:lnTo>
                  <a:lnTo>
                    <a:pt x="1362214" y="229616"/>
                  </a:lnTo>
                  <a:lnTo>
                    <a:pt x="1376108" y="229616"/>
                  </a:lnTo>
                  <a:lnTo>
                    <a:pt x="1376540" y="242316"/>
                  </a:lnTo>
                  <a:lnTo>
                    <a:pt x="1376540" y="204216"/>
                  </a:lnTo>
                  <a:lnTo>
                    <a:pt x="1373174" y="204216"/>
                  </a:lnTo>
                  <a:lnTo>
                    <a:pt x="1355623" y="191516"/>
                  </a:lnTo>
                  <a:lnTo>
                    <a:pt x="1332128" y="191516"/>
                  </a:lnTo>
                  <a:lnTo>
                    <a:pt x="1321689" y="204216"/>
                  </a:lnTo>
                  <a:lnTo>
                    <a:pt x="1270647" y="204216"/>
                  </a:lnTo>
                  <a:lnTo>
                    <a:pt x="1281480" y="216916"/>
                  </a:lnTo>
                  <a:lnTo>
                    <a:pt x="1322146" y="216916"/>
                  </a:lnTo>
                  <a:lnTo>
                    <a:pt x="1326159" y="229616"/>
                  </a:lnTo>
                  <a:lnTo>
                    <a:pt x="1340777" y="229616"/>
                  </a:lnTo>
                  <a:lnTo>
                    <a:pt x="1336294" y="242316"/>
                  </a:lnTo>
                  <a:lnTo>
                    <a:pt x="1311300" y="242316"/>
                  </a:lnTo>
                  <a:lnTo>
                    <a:pt x="1310538" y="229616"/>
                  </a:lnTo>
                  <a:lnTo>
                    <a:pt x="1307363" y="229616"/>
                  </a:lnTo>
                  <a:lnTo>
                    <a:pt x="1300416" y="242316"/>
                  </a:lnTo>
                  <a:lnTo>
                    <a:pt x="1303616" y="242316"/>
                  </a:lnTo>
                  <a:lnTo>
                    <a:pt x="1320431" y="255016"/>
                  </a:lnTo>
                  <a:lnTo>
                    <a:pt x="1396136" y="255016"/>
                  </a:lnTo>
                  <a:lnTo>
                    <a:pt x="1404048" y="267716"/>
                  </a:lnTo>
                  <a:lnTo>
                    <a:pt x="1395844" y="267716"/>
                  </a:lnTo>
                  <a:lnTo>
                    <a:pt x="1409052" y="280416"/>
                  </a:lnTo>
                  <a:lnTo>
                    <a:pt x="1430934" y="280416"/>
                  </a:lnTo>
                  <a:lnTo>
                    <a:pt x="1439989" y="293116"/>
                  </a:lnTo>
                  <a:lnTo>
                    <a:pt x="1515910" y="293116"/>
                  </a:lnTo>
                  <a:lnTo>
                    <a:pt x="1525765" y="305816"/>
                  </a:lnTo>
                  <a:lnTo>
                    <a:pt x="1538071" y="305816"/>
                  </a:lnTo>
                  <a:lnTo>
                    <a:pt x="1550911" y="318516"/>
                  </a:lnTo>
                  <a:lnTo>
                    <a:pt x="1562074" y="331216"/>
                  </a:lnTo>
                  <a:lnTo>
                    <a:pt x="1569326" y="331216"/>
                  </a:lnTo>
                  <a:lnTo>
                    <a:pt x="1584121" y="343916"/>
                  </a:lnTo>
                  <a:lnTo>
                    <a:pt x="1613725" y="343916"/>
                  </a:lnTo>
                  <a:lnTo>
                    <a:pt x="1628673" y="356616"/>
                  </a:lnTo>
                  <a:lnTo>
                    <a:pt x="1652104" y="356616"/>
                  </a:lnTo>
                  <a:lnTo>
                    <a:pt x="1660169" y="369316"/>
                  </a:lnTo>
                  <a:lnTo>
                    <a:pt x="1676755" y="369316"/>
                  </a:lnTo>
                  <a:lnTo>
                    <a:pt x="1685391" y="382016"/>
                  </a:lnTo>
                  <a:lnTo>
                    <a:pt x="1694281" y="382016"/>
                  </a:lnTo>
                  <a:lnTo>
                    <a:pt x="1695437" y="394716"/>
                  </a:lnTo>
                  <a:lnTo>
                    <a:pt x="1696466" y="407416"/>
                  </a:lnTo>
                  <a:lnTo>
                    <a:pt x="1702219" y="420116"/>
                  </a:lnTo>
                  <a:lnTo>
                    <a:pt x="1717522" y="445516"/>
                  </a:lnTo>
                  <a:lnTo>
                    <a:pt x="1743125" y="445516"/>
                  </a:lnTo>
                  <a:lnTo>
                    <a:pt x="1766443" y="470916"/>
                  </a:lnTo>
                  <a:lnTo>
                    <a:pt x="1790839" y="483616"/>
                  </a:lnTo>
                  <a:lnTo>
                    <a:pt x="1812239" y="509016"/>
                  </a:lnTo>
                  <a:lnTo>
                    <a:pt x="1826577" y="521716"/>
                  </a:lnTo>
                  <a:lnTo>
                    <a:pt x="1822284" y="521716"/>
                  </a:lnTo>
                  <a:lnTo>
                    <a:pt x="1839010" y="534416"/>
                  </a:lnTo>
                  <a:lnTo>
                    <a:pt x="1848739" y="547116"/>
                  </a:lnTo>
                  <a:lnTo>
                    <a:pt x="1849462" y="534416"/>
                  </a:lnTo>
                  <a:lnTo>
                    <a:pt x="1839239" y="521716"/>
                  </a:lnTo>
                  <a:lnTo>
                    <a:pt x="1872411" y="547116"/>
                  </a:lnTo>
                  <a:lnTo>
                    <a:pt x="1870875" y="547116"/>
                  </a:lnTo>
                  <a:lnTo>
                    <a:pt x="1886762" y="559816"/>
                  </a:lnTo>
                  <a:lnTo>
                    <a:pt x="1903145" y="572516"/>
                  </a:lnTo>
                  <a:lnTo>
                    <a:pt x="1936496" y="597916"/>
                  </a:lnTo>
                  <a:lnTo>
                    <a:pt x="1945208" y="610616"/>
                  </a:lnTo>
                  <a:lnTo>
                    <a:pt x="1954060" y="610616"/>
                  </a:lnTo>
                  <a:lnTo>
                    <a:pt x="1962962" y="623316"/>
                  </a:lnTo>
                  <a:lnTo>
                    <a:pt x="1968703" y="631545"/>
                  </a:lnTo>
                  <a:lnTo>
                    <a:pt x="1960003" y="623316"/>
                  </a:lnTo>
                  <a:lnTo>
                    <a:pt x="1947621" y="623316"/>
                  </a:lnTo>
                  <a:lnTo>
                    <a:pt x="1938553" y="610616"/>
                  </a:lnTo>
                  <a:lnTo>
                    <a:pt x="1936216" y="623316"/>
                  </a:lnTo>
                  <a:lnTo>
                    <a:pt x="1913356" y="623316"/>
                  </a:lnTo>
                  <a:lnTo>
                    <a:pt x="1919744" y="636016"/>
                  </a:lnTo>
                  <a:lnTo>
                    <a:pt x="1931543" y="636016"/>
                  </a:lnTo>
                  <a:lnTo>
                    <a:pt x="1936546" y="648716"/>
                  </a:lnTo>
                  <a:lnTo>
                    <a:pt x="1941576" y="648716"/>
                  </a:lnTo>
                  <a:lnTo>
                    <a:pt x="1946744" y="661416"/>
                  </a:lnTo>
                  <a:lnTo>
                    <a:pt x="1957273" y="674116"/>
                  </a:lnTo>
                  <a:lnTo>
                    <a:pt x="1962569" y="674116"/>
                  </a:lnTo>
                  <a:lnTo>
                    <a:pt x="1967636" y="686816"/>
                  </a:lnTo>
                  <a:lnTo>
                    <a:pt x="1987473" y="712216"/>
                  </a:lnTo>
                  <a:lnTo>
                    <a:pt x="1992388" y="724916"/>
                  </a:lnTo>
                  <a:lnTo>
                    <a:pt x="1997024" y="724916"/>
                  </a:lnTo>
                  <a:lnTo>
                    <a:pt x="2001481" y="737616"/>
                  </a:lnTo>
                  <a:lnTo>
                    <a:pt x="2005876" y="737616"/>
                  </a:lnTo>
                  <a:lnTo>
                    <a:pt x="2010206" y="750316"/>
                  </a:lnTo>
                  <a:lnTo>
                    <a:pt x="2014474" y="750316"/>
                  </a:lnTo>
                  <a:lnTo>
                    <a:pt x="2018665" y="763016"/>
                  </a:lnTo>
                  <a:lnTo>
                    <a:pt x="2022779" y="763016"/>
                  </a:lnTo>
                  <a:lnTo>
                    <a:pt x="2030374" y="775716"/>
                  </a:lnTo>
                  <a:lnTo>
                    <a:pt x="2037473" y="775716"/>
                  </a:lnTo>
                  <a:lnTo>
                    <a:pt x="2044128" y="788416"/>
                  </a:lnTo>
                  <a:lnTo>
                    <a:pt x="2053145" y="788416"/>
                  </a:lnTo>
                  <a:lnTo>
                    <a:pt x="2056015" y="801116"/>
                  </a:lnTo>
                  <a:lnTo>
                    <a:pt x="2058987" y="801116"/>
                  </a:lnTo>
                  <a:lnTo>
                    <a:pt x="2062048" y="813816"/>
                  </a:lnTo>
                  <a:lnTo>
                    <a:pt x="2073744" y="839216"/>
                  </a:lnTo>
                  <a:lnTo>
                    <a:pt x="2086178" y="864616"/>
                  </a:lnTo>
                  <a:lnTo>
                    <a:pt x="2097874" y="890016"/>
                  </a:lnTo>
                  <a:lnTo>
                    <a:pt x="2109241" y="915416"/>
                  </a:lnTo>
                  <a:lnTo>
                    <a:pt x="2119426" y="940816"/>
                  </a:lnTo>
                  <a:lnTo>
                    <a:pt x="2128215" y="978916"/>
                  </a:lnTo>
                  <a:lnTo>
                    <a:pt x="2135365" y="1004316"/>
                  </a:lnTo>
                  <a:lnTo>
                    <a:pt x="2135670" y="1004316"/>
                  </a:lnTo>
                  <a:lnTo>
                    <a:pt x="2136330" y="991616"/>
                  </a:lnTo>
                  <a:lnTo>
                    <a:pt x="2138857" y="991616"/>
                  </a:lnTo>
                  <a:lnTo>
                    <a:pt x="2140674" y="1017016"/>
                  </a:lnTo>
                  <a:lnTo>
                    <a:pt x="2142007" y="1029716"/>
                  </a:lnTo>
                  <a:lnTo>
                    <a:pt x="2143125" y="1042416"/>
                  </a:lnTo>
                  <a:lnTo>
                    <a:pt x="2144306" y="1067816"/>
                  </a:lnTo>
                  <a:lnTo>
                    <a:pt x="2137968" y="1042416"/>
                  </a:lnTo>
                  <a:lnTo>
                    <a:pt x="2139099" y="1067816"/>
                  </a:lnTo>
                  <a:lnTo>
                    <a:pt x="2139404" y="1093216"/>
                  </a:lnTo>
                  <a:lnTo>
                    <a:pt x="2131568" y="1093216"/>
                  </a:lnTo>
                  <a:lnTo>
                    <a:pt x="2126843" y="1080516"/>
                  </a:lnTo>
                  <a:lnTo>
                    <a:pt x="2122297" y="1067816"/>
                  </a:lnTo>
                  <a:lnTo>
                    <a:pt x="2120163" y="1055116"/>
                  </a:lnTo>
                  <a:lnTo>
                    <a:pt x="2123630" y="1055116"/>
                  </a:lnTo>
                  <a:lnTo>
                    <a:pt x="2115337" y="1042416"/>
                  </a:lnTo>
                  <a:lnTo>
                    <a:pt x="2116251" y="1055116"/>
                  </a:lnTo>
                  <a:lnTo>
                    <a:pt x="2117763" y="1067816"/>
                  </a:lnTo>
                  <a:lnTo>
                    <a:pt x="2111298" y="1067816"/>
                  </a:lnTo>
                  <a:lnTo>
                    <a:pt x="2109635" y="1055116"/>
                  </a:lnTo>
                  <a:lnTo>
                    <a:pt x="2107019" y="1055116"/>
                  </a:lnTo>
                  <a:lnTo>
                    <a:pt x="2104326" y="1042416"/>
                  </a:lnTo>
                  <a:lnTo>
                    <a:pt x="2102446" y="1029716"/>
                  </a:lnTo>
                  <a:lnTo>
                    <a:pt x="2105456" y="1055116"/>
                  </a:lnTo>
                  <a:lnTo>
                    <a:pt x="2109571" y="1067816"/>
                  </a:lnTo>
                  <a:lnTo>
                    <a:pt x="2114080" y="1080516"/>
                  </a:lnTo>
                  <a:lnTo>
                    <a:pt x="2118220" y="1093216"/>
                  </a:lnTo>
                  <a:lnTo>
                    <a:pt x="2121725" y="1105916"/>
                  </a:lnTo>
                  <a:lnTo>
                    <a:pt x="2124125" y="1118616"/>
                  </a:lnTo>
                  <a:lnTo>
                    <a:pt x="2124583" y="1131316"/>
                  </a:lnTo>
                  <a:lnTo>
                    <a:pt x="2122271" y="1144016"/>
                  </a:lnTo>
                  <a:lnTo>
                    <a:pt x="2133485" y="1169416"/>
                  </a:lnTo>
                  <a:lnTo>
                    <a:pt x="2144090" y="1194816"/>
                  </a:lnTo>
                  <a:lnTo>
                    <a:pt x="2151481" y="1232916"/>
                  </a:lnTo>
                  <a:lnTo>
                    <a:pt x="2153018" y="1271016"/>
                  </a:lnTo>
                  <a:lnTo>
                    <a:pt x="2150770" y="1258316"/>
                  </a:lnTo>
                  <a:lnTo>
                    <a:pt x="2150224" y="1271016"/>
                  </a:lnTo>
                  <a:lnTo>
                    <a:pt x="2150694" y="1271016"/>
                  </a:lnTo>
                  <a:lnTo>
                    <a:pt x="2151532" y="1283716"/>
                  </a:lnTo>
                  <a:lnTo>
                    <a:pt x="2152015" y="1296416"/>
                  </a:lnTo>
                  <a:lnTo>
                    <a:pt x="2144712" y="1296416"/>
                  </a:lnTo>
                  <a:lnTo>
                    <a:pt x="2148852" y="1309116"/>
                  </a:lnTo>
                  <a:lnTo>
                    <a:pt x="2152053" y="1359916"/>
                  </a:lnTo>
                  <a:lnTo>
                    <a:pt x="2153475" y="1359916"/>
                  </a:lnTo>
                  <a:lnTo>
                    <a:pt x="2153056" y="1347216"/>
                  </a:lnTo>
                  <a:lnTo>
                    <a:pt x="2152421" y="1334516"/>
                  </a:lnTo>
                  <a:lnTo>
                    <a:pt x="2153272" y="1321816"/>
                  </a:lnTo>
                  <a:lnTo>
                    <a:pt x="2157450" y="1334516"/>
                  </a:lnTo>
                  <a:lnTo>
                    <a:pt x="2161692" y="1347216"/>
                  </a:lnTo>
                  <a:lnTo>
                    <a:pt x="2164969" y="1359916"/>
                  </a:lnTo>
                  <a:lnTo>
                    <a:pt x="2166239" y="1372616"/>
                  </a:lnTo>
                  <a:lnTo>
                    <a:pt x="2162949" y="1372616"/>
                  </a:lnTo>
                  <a:lnTo>
                    <a:pt x="2166696" y="1385316"/>
                  </a:lnTo>
                  <a:lnTo>
                    <a:pt x="2175827" y="1385316"/>
                  </a:lnTo>
                  <a:lnTo>
                    <a:pt x="2180615" y="1398016"/>
                  </a:lnTo>
                  <a:lnTo>
                    <a:pt x="2186686" y="1398016"/>
                  </a:lnTo>
                  <a:lnTo>
                    <a:pt x="2188870" y="1410716"/>
                  </a:lnTo>
                  <a:lnTo>
                    <a:pt x="2190381" y="1410716"/>
                  </a:lnTo>
                  <a:lnTo>
                    <a:pt x="2191575" y="1423416"/>
                  </a:lnTo>
                  <a:lnTo>
                    <a:pt x="2192375" y="1423416"/>
                  </a:lnTo>
                  <a:lnTo>
                    <a:pt x="2192731" y="1436116"/>
                  </a:lnTo>
                  <a:lnTo>
                    <a:pt x="2193302" y="1461516"/>
                  </a:lnTo>
                  <a:lnTo>
                    <a:pt x="2192820" y="1474216"/>
                  </a:lnTo>
                  <a:lnTo>
                    <a:pt x="2191537" y="1486916"/>
                  </a:lnTo>
                  <a:lnTo>
                    <a:pt x="2189746" y="1499616"/>
                  </a:lnTo>
                  <a:lnTo>
                    <a:pt x="2183358" y="1499616"/>
                  </a:lnTo>
                  <a:lnTo>
                    <a:pt x="2179320" y="1486916"/>
                  </a:lnTo>
                  <a:lnTo>
                    <a:pt x="2173097" y="1461516"/>
                  </a:lnTo>
                  <a:lnTo>
                    <a:pt x="2166886" y="1448816"/>
                  </a:lnTo>
                  <a:lnTo>
                    <a:pt x="2161641" y="1436116"/>
                  </a:lnTo>
                  <a:lnTo>
                    <a:pt x="2160600" y="1436116"/>
                  </a:lnTo>
                  <a:lnTo>
                    <a:pt x="2162670" y="1448816"/>
                  </a:lnTo>
                  <a:lnTo>
                    <a:pt x="2164283" y="1461516"/>
                  </a:lnTo>
                  <a:lnTo>
                    <a:pt x="2165286" y="1474216"/>
                  </a:lnTo>
                  <a:lnTo>
                    <a:pt x="2165515" y="1499616"/>
                  </a:lnTo>
                  <a:lnTo>
                    <a:pt x="2164880" y="1512316"/>
                  </a:lnTo>
                  <a:lnTo>
                    <a:pt x="2163343" y="1525016"/>
                  </a:lnTo>
                  <a:lnTo>
                    <a:pt x="2160867" y="1537716"/>
                  </a:lnTo>
                  <a:lnTo>
                    <a:pt x="2158301" y="1525016"/>
                  </a:lnTo>
                  <a:lnTo>
                    <a:pt x="2158987" y="1537716"/>
                  </a:lnTo>
                  <a:lnTo>
                    <a:pt x="2159787" y="1537716"/>
                  </a:lnTo>
                  <a:lnTo>
                    <a:pt x="2160384" y="1550416"/>
                  </a:lnTo>
                  <a:lnTo>
                    <a:pt x="2160155" y="1563116"/>
                  </a:lnTo>
                  <a:lnTo>
                    <a:pt x="2159254" y="1563116"/>
                  </a:lnTo>
                  <a:lnTo>
                    <a:pt x="2157603" y="1575816"/>
                  </a:lnTo>
                  <a:lnTo>
                    <a:pt x="2155088" y="1575816"/>
                  </a:lnTo>
                  <a:lnTo>
                    <a:pt x="2161971" y="1588516"/>
                  </a:lnTo>
                  <a:lnTo>
                    <a:pt x="2168385" y="1601216"/>
                  </a:lnTo>
                  <a:lnTo>
                    <a:pt x="2173986" y="1613916"/>
                  </a:lnTo>
                  <a:lnTo>
                    <a:pt x="2178507" y="1613916"/>
                  </a:lnTo>
                  <a:lnTo>
                    <a:pt x="2176170" y="1639316"/>
                  </a:lnTo>
                  <a:lnTo>
                    <a:pt x="2173960" y="1652016"/>
                  </a:lnTo>
                  <a:lnTo>
                    <a:pt x="2171623" y="1664716"/>
                  </a:lnTo>
                  <a:lnTo>
                    <a:pt x="2168893" y="1690116"/>
                  </a:lnTo>
                  <a:lnTo>
                    <a:pt x="2167153" y="1677416"/>
                  </a:lnTo>
                  <a:lnTo>
                    <a:pt x="2165858" y="1664716"/>
                  </a:lnTo>
                  <a:lnTo>
                    <a:pt x="2165172" y="1677416"/>
                  </a:lnTo>
                  <a:lnTo>
                    <a:pt x="2163775" y="1690116"/>
                  </a:lnTo>
                  <a:lnTo>
                    <a:pt x="2161959" y="1702816"/>
                  </a:lnTo>
                  <a:lnTo>
                    <a:pt x="2160066" y="1715516"/>
                  </a:lnTo>
                  <a:lnTo>
                    <a:pt x="2155799" y="1715516"/>
                  </a:lnTo>
                  <a:lnTo>
                    <a:pt x="2155444" y="1702816"/>
                  </a:lnTo>
                  <a:lnTo>
                    <a:pt x="2158606" y="1677416"/>
                  </a:lnTo>
                  <a:lnTo>
                    <a:pt x="2152764" y="1677416"/>
                  </a:lnTo>
                  <a:lnTo>
                    <a:pt x="2149551" y="1690116"/>
                  </a:lnTo>
                  <a:lnTo>
                    <a:pt x="2148929" y="1702816"/>
                  </a:lnTo>
                  <a:lnTo>
                    <a:pt x="2150910" y="1715516"/>
                  </a:lnTo>
                  <a:lnTo>
                    <a:pt x="2153170" y="1702816"/>
                  </a:lnTo>
                  <a:lnTo>
                    <a:pt x="2153996" y="1753616"/>
                  </a:lnTo>
                  <a:lnTo>
                    <a:pt x="2160295" y="1753616"/>
                  </a:lnTo>
                  <a:lnTo>
                    <a:pt x="2165451" y="1740916"/>
                  </a:lnTo>
                  <a:lnTo>
                    <a:pt x="2160879" y="1766316"/>
                  </a:lnTo>
                  <a:lnTo>
                    <a:pt x="2153348" y="1779016"/>
                  </a:lnTo>
                  <a:lnTo>
                    <a:pt x="2145614" y="1791716"/>
                  </a:lnTo>
                  <a:lnTo>
                    <a:pt x="2179955" y="1791716"/>
                  </a:lnTo>
                  <a:lnTo>
                    <a:pt x="2182012" y="1779016"/>
                  </a:lnTo>
                  <a:lnTo>
                    <a:pt x="2183777" y="1766316"/>
                  </a:lnTo>
                  <a:lnTo>
                    <a:pt x="2183714" y="1779016"/>
                  </a:lnTo>
                  <a:lnTo>
                    <a:pt x="2189264" y="1779016"/>
                  </a:lnTo>
                  <a:lnTo>
                    <a:pt x="2193582" y="1766316"/>
                  </a:lnTo>
                  <a:lnTo>
                    <a:pt x="2198039" y="1753616"/>
                  </a:lnTo>
                  <a:lnTo>
                    <a:pt x="2201761" y="1740916"/>
                  </a:lnTo>
                  <a:lnTo>
                    <a:pt x="2204377" y="1740916"/>
                  </a:lnTo>
                  <a:lnTo>
                    <a:pt x="2205532" y="1753616"/>
                  </a:lnTo>
                  <a:lnTo>
                    <a:pt x="2204237" y="1766316"/>
                  </a:lnTo>
                  <a:lnTo>
                    <a:pt x="2200021" y="1779016"/>
                  </a:lnTo>
                  <a:lnTo>
                    <a:pt x="2196452" y="1779016"/>
                  </a:lnTo>
                  <a:lnTo>
                    <a:pt x="2200541" y="1791716"/>
                  </a:lnTo>
                  <a:lnTo>
                    <a:pt x="2203361" y="1779016"/>
                  </a:lnTo>
                  <a:lnTo>
                    <a:pt x="2206447" y="1766316"/>
                  </a:lnTo>
                  <a:lnTo>
                    <a:pt x="2207958" y="1766316"/>
                  </a:lnTo>
                  <a:lnTo>
                    <a:pt x="2209584" y="1753616"/>
                  </a:lnTo>
                  <a:lnTo>
                    <a:pt x="2212962" y="1753616"/>
                  </a:lnTo>
                  <a:lnTo>
                    <a:pt x="2214816" y="1740916"/>
                  </a:lnTo>
                  <a:lnTo>
                    <a:pt x="2217204" y="1740916"/>
                  </a:lnTo>
                  <a:lnTo>
                    <a:pt x="2215616" y="1728216"/>
                  </a:lnTo>
                  <a:lnTo>
                    <a:pt x="2215743" y="1715516"/>
                  </a:lnTo>
                  <a:lnTo>
                    <a:pt x="2214016" y="1702816"/>
                  </a:lnTo>
                  <a:lnTo>
                    <a:pt x="2206904" y="1702816"/>
                  </a:lnTo>
                  <a:lnTo>
                    <a:pt x="2211794" y="1690116"/>
                  </a:lnTo>
                  <a:lnTo>
                    <a:pt x="2214435" y="1664716"/>
                  </a:lnTo>
                  <a:lnTo>
                    <a:pt x="2223351" y="1626616"/>
                  </a:lnTo>
                  <a:lnTo>
                    <a:pt x="2218055" y="1626616"/>
                  </a:lnTo>
                  <a:lnTo>
                    <a:pt x="2217509" y="1601216"/>
                  </a:lnTo>
                  <a:lnTo>
                    <a:pt x="2218372" y="1588516"/>
                  </a:lnTo>
                  <a:lnTo>
                    <a:pt x="2217305" y="1575816"/>
                  </a:lnTo>
                  <a:lnTo>
                    <a:pt x="2218893" y="1563116"/>
                  </a:lnTo>
                  <a:lnTo>
                    <a:pt x="2220899" y="1550416"/>
                  </a:lnTo>
                  <a:lnTo>
                    <a:pt x="2223122" y="1550416"/>
                  </a:lnTo>
                  <a:lnTo>
                    <a:pt x="2225370" y="1537716"/>
                  </a:lnTo>
                  <a:lnTo>
                    <a:pt x="2226195" y="1550416"/>
                  </a:lnTo>
                  <a:lnTo>
                    <a:pt x="2226780" y="1563116"/>
                  </a:lnTo>
                  <a:lnTo>
                    <a:pt x="2227313" y="1575816"/>
                  </a:lnTo>
                  <a:lnTo>
                    <a:pt x="2228634" y="1588516"/>
                  </a:lnTo>
                  <a:lnTo>
                    <a:pt x="2229408" y="1601216"/>
                  </a:lnTo>
                  <a:lnTo>
                    <a:pt x="2230120" y="1613916"/>
                  </a:lnTo>
                  <a:lnTo>
                    <a:pt x="2230590" y="1626616"/>
                  </a:lnTo>
                  <a:lnTo>
                    <a:pt x="2227859" y="1639316"/>
                  </a:lnTo>
                  <a:lnTo>
                    <a:pt x="2225852" y="1639316"/>
                  </a:lnTo>
                  <a:lnTo>
                    <a:pt x="2225230" y="1652016"/>
                  </a:lnTo>
                  <a:lnTo>
                    <a:pt x="2230869" y="1652016"/>
                  </a:lnTo>
                  <a:lnTo>
                    <a:pt x="2230767" y="1702816"/>
                  </a:lnTo>
                  <a:lnTo>
                    <a:pt x="2228773" y="1740916"/>
                  </a:lnTo>
                  <a:lnTo>
                    <a:pt x="2225700" y="1779016"/>
                  </a:lnTo>
                  <a:lnTo>
                    <a:pt x="2222335" y="1804416"/>
                  </a:lnTo>
                  <a:lnTo>
                    <a:pt x="2220798" y="1791716"/>
                  </a:lnTo>
                  <a:lnTo>
                    <a:pt x="2220696" y="1804416"/>
                  </a:lnTo>
                  <a:lnTo>
                    <a:pt x="2220010" y="1804416"/>
                  </a:lnTo>
                  <a:lnTo>
                    <a:pt x="2218829" y="1817116"/>
                  </a:lnTo>
                  <a:lnTo>
                    <a:pt x="2217204" y="1829816"/>
                  </a:lnTo>
                  <a:lnTo>
                    <a:pt x="2214803" y="1829816"/>
                  </a:lnTo>
                  <a:lnTo>
                    <a:pt x="2212136" y="1842516"/>
                  </a:lnTo>
                  <a:lnTo>
                    <a:pt x="2209266" y="1855216"/>
                  </a:lnTo>
                  <a:lnTo>
                    <a:pt x="2206269" y="1855216"/>
                  </a:lnTo>
                  <a:lnTo>
                    <a:pt x="2203246" y="1867916"/>
                  </a:lnTo>
                  <a:lnTo>
                    <a:pt x="2200249" y="1880616"/>
                  </a:lnTo>
                  <a:lnTo>
                    <a:pt x="2197354" y="1880616"/>
                  </a:lnTo>
                  <a:lnTo>
                    <a:pt x="2194623" y="1893316"/>
                  </a:lnTo>
                  <a:lnTo>
                    <a:pt x="2191753" y="1893316"/>
                  </a:lnTo>
                  <a:lnTo>
                    <a:pt x="2189200" y="1906016"/>
                  </a:lnTo>
                  <a:lnTo>
                    <a:pt x="2187054" y="1918716"/>
                  </a:lnTo>
                  <a:lnTo>
                    <a:pt x="2181695" y="1918716"/>
                  </a:lnTo>
                  <a:lnTo>
                    <a:pt x="2177631" y="1931416"/>
                  </a:lnTo>
                  <a:lnTo>
                    <a:pt x="2174303" y="1944116"/>
                  </a:lnTo>
                  <a:lnTo>
                    <a:pt x="2171458" y="1956816"/>
                  </a:lnTo>
                  <a:lnTo>
                    <a:pt x="2168868" y="1956816"/>
                  </a:lnTo>
                  <a:lnTo>
                    <a:pt x="2166569" y="1969516"/>
                  </a:lnTo>
                  <a:lnTo>
                    <a:pt x="2164550" y="1982216"/>
                  </a:lnTo>
                  <a:lnTo>
                    <a:pt x="2162708" y="1982216"/>
                  </a:lnTo>
                  <a:lnTo>
                    <a:pt x="2160943" y="1994916"/>
                  </a:lnTo>
                  <a:lnTo>
                    <a:pt x="2159152" y="1994916"/>
                  </a:lnTo>
                  <a:lnTo>
                    <a:pt x="2157463" y="2006180"/>
                  </a:lnTo>
                  <a:lnTo>
                    <a:pt x="2165350" y="1995906"/>
                  </a:lnTo>
                  <a:lnTo>
                    <a:pt x="2164118" y="2007616"/>
                  </a:lnTo>
                  <a:lnTo>
                    <a:pt x="2162187" y="2007616"/>
                  </a:lnTo>
                  <a:lnTo>
                    <a:pt x="2159762" y="2020316"/>
                  </a:lnTo>
                  <a:lnTo>
                    <a:pt x="2156625" y="2033016"/>
                  </a:lnTo>
                  <a:lnTo>
                    <a:pt x="2153056" y="2045716"/>
                  </a:lnTo>
                  <a:lnTo>
                    <a:pt x="2149221" y="2045716"/>
                  </a:lnTo>
                  <a:lnTo>
                    <a:pt x="2145271" y="2058416"/>
                  </a:lnTo>
                  <a:lnTo>
                    <a:pt x="2153958" y="2071116"/>
                  </a:lnTo>
                  <a:lnTo>
                    <a:pt x="2147316" y="2083816"/>
                  </a:lnTo>
                  <a:lnTo>
                    <a:pt x="2135327" y="2109216"/>
                  </a:lnTo>
                  <a:lnTo>
                    <a:pt x="2123008" y="2121916"/>
                  </a:lnTo>
                  <a:lnTo>
                    <a:pt x="2115413" y="2147316"/>
                  </a:lnTo>
                  <a:lnTo>
                    <a:pt x="2133523" y="2128202"/>
                  </a:lnTo>
                  <a:lnTo>
                    <a:pt x="2127377" y="2140712"/>
                  </a:lnTo>
                  <a:lnTo>
                    <a:pt x="2131695" y="2133422"/>
                  </a:lnTo>
                  <a:lnTo>
                    <a:pt x="2134997" y="2126640"/>
                  </a:lnTo>
                  <a:lnTo>
                    <a:pt x="2139480" y="2121916"/>
                  </a:lnTo>
                  <a:lnTo>
                    <a:pt x="2142363" y="2121916"/>
                  </a:lnTo>
                  <a:lnTo>
                    <a:pt x="2146338" y="2109216"/>
                  </a:lnTo>
                  <a:lnTo>
                    <a:pt x="2148865" y="2096516"/>
                  </a:lnTo>
                  <a:lnTo>
                    <a:pt x="2149462" y="2096516"/>
                  </a:lnTo>
                  <a:lnTo>
                    <a:pt x="2156942" y="2083816"/>
                  </a:lnTo>
                  <a:lnTo>
                    <a:pt x="2164816" y="2058416"/>
                  </a:lnTo>
                  <a:lnTo>
                    <a:pt x="2172830" y="2045716"/>
                  </a:lnTo>
                  <a:lnTo>
                    <a:pt x="2180691" y="2045716"/>
                  </a:lnTo>
                  <a:lnTo>
                    <a:pt x="2187930" y="2033016"/>
                  </a:lnTo>
                  <a:lnTo>
                    <a:pt x="2194331" y="2033016"/>
                  </a:lnTo>
                  <a:lnTo>
                    <a:pt x="2199703" y="2020316"/>
                  </a:lnTo>
                  <a:lnTo>
                    <a:pt x="2214397" y="2020316"/>
                  </a:lnTo>
                  <a:lnTo>
                    <a:pt x="2216416" y="2033016"/>
                  </a:lnTo>
                  <a:lnTo>
                    <a:pt x="2220150" y="2033016"/>
                  </a:lnTo>
                  <a:lnTo>
                    <a:pt x="2224633" y="2020316"/>
                  </a:lnTo>
                  <a:lnTo>
                    <a:pt x="2227186" y="2007616"/>
                  </a:lnTo>
                  <a:lnTo>
                    <a:pt x="2228443" y="2007616"/>
                  </a:lnTo>
                  <a:lnTo>
                    <a:pt x="2229066" y="1994916"/>
                  </a:lnTo>
                  <a:lnTo>
                    <a:pt x="2229396" y="1994916"/>
                  </a:lnTo>
                  <a:lnTo>
                    <a:pt x="2229751" y="1982216"/>
                  </a:lnTo>
                  <a:lnTo>
                    <a:pt x="2230894" y="1982216"/>
                  </a:lnTo>
                  <a:lnTo>
                    <a:pt x="2231796" y="1969516"/>
                  </a:lnTo>
                  <a:lnTo>
                    <a:pt x="2233511" y="1969516"/>
                  </a:lnTo>
                  <a:lnTo>
                    <a:pt x="2236787" y="1956816"/>
                  </a:lnTo>
                  <a:lnTo>
                    <a:pt x="2241639" y="1956816"/>
                  </a:lnTo>
                  <a:lnTo>
                    <a:pt x="2247125" y="1931416"/>
                  </a:lnTo>
                  <a:lnTo>
                    <a:pt x="2253640" y="1918716"/>
                  </a:lnTo>
                  <a:lnTo>
                    <a:pt x="2263000" y="1906016"/>
                  </a:lnTo>
                  <a:lnTo>
                    <a:pt x="2270315" y="1893316"/>
                  </a:lnTo>
                  <a:lnTo>
                    <a:pt x="2270709" y="1906016"/>
                  </a:lnTo>
                  <a:lnTo>
                    <a:pt x="2269553" y="1906016"/>
                  </a:lnTo>
                  <a:lnTo>
                    <a:pt x="2268677" y="1913636"/>
                  </a:lnTo>
                  <a:lnTo>
                    <a:pt x="2272004" y="1906016"/>
                  </a:lnTo>
                  <a:lnTo>
                    <a:pt x="2283320" y="1880616"/>
                  </a:lnTo>
                  <a:lnTo>
                    <a:pt x="2289111" y="1880616"/>
                  </a:lnTo>
                  <a:lnTo>
                    <a:pt x="2295004" y="1867916"/>
                  </a:lnTo>
                  <a:lnTo>
                    <a:pt x="2300694" y="1855216"/>
                  </a:lnTo>
                  <a:lnTo>
                    <a:pt x="2305824" y="1842516"/>
                  </a:lnTo>
                  <a:lnTo>
                    <a:pt x="2315502" y="1817116"/>
                  </a:lnTo>
                  <a:lnTo>
                    <a:pt x="2324163" y="1804416"/>
                  </a:lnTo>
                  <a:lnTo>
                    <a:pt x="2331364" y="1791716"/>
                  </a:lnTo>
                  <a:lnTo>
                    <a:pt x="2336647" y="1791716"/>
                  </a:lnTo>
                  <a:lnTo>
                    <a:pt x="2341638" y="1779016"/>
                  </a:lnTo>
                  <a:lnTo>
                    <a:pt x="2343556" y="1766316"/>
                  </a:lnTo>
                  <a:lnTo>
                    <a:pt x="2346325" y="1740916"/>
                  </a:lnTo>
                  <a:lnTo>
                    <a:pt x="2353894" y="1715516"/>
                  </a:lnTo>
                  <a:lnTo>
                    <a:pt x="2349462" y="1702816"/>
                  </a:lnTo>
                  <a:lnTo>
                    <a:pt x="2343962" y="1702816"/>
                  </a:lnTo>
                  <a:lnTo>
                    <a:pt x="2339835" y="1690116"/>
                  </a:lnTo>
                  <a:lnTo>
                    <a:pt x="2339556" y="1664716"/>
                  </a:lnTo>
                  <a:lnTo>
                    <a:pt x="2328049" y="1702816"/>
                  </a:lnTo>
                  <a:lnTo>
                    <a:pt x="2328151" y="1715516"/>
                  </a:lnTo>
                  <a:lnTo>
                    <a:pt x="2328087" y="1725980"/>
                  </a:lnTo>
                  <a:lnTo>
                    <a:pt x="2332139" y="1702816"/>
                  </a:lnTo>
                  <a:lnTo>
                    <a:pt x="2335390" y="1690116"/>
                  </a:lnTo>
                  <a:lnTo>
                    <a:pt x="2335949" y="1702816"/>
                  </a:lnTo>
                  <a:lnTo>
                    <a:pt x="2338311" y="1715516"/>
                  </a:lnTo>
                  <a:lnTo>
                    <a:pt x="2346553" y="1715516"/>
                  </a:lnTo>
                  <a:lnTo>
                    <a:pt x="2340813" y="1740916"/>
                  </a:lnTo>
                  <a:lnTo>
                    <a:pt x="2334882" y="1766316"/>
                  </a:lnTo>
                  <a:lnTo>
                    <a:pt x="2328646" y="1779016"/>
                  </a:lnTo>
                  <a:lnTo>
                    <a:pt x="2315375" y="1804416"/>
                  </a:lnTo>
                  <a:lnTo>
                    <a:pt x="2309063" y="1817116"/>
                  </a:lnTo>
                  <a:lnTo>
                    <a:pt x="2303170" y="1829816"/>
                  </a:lnTo>
                  <a:lnTo>
                    <a:pt x="2297785" y="1842516"/>
                  </a:lnTo>
                  <a:lnTo>
                    <a:pt x="2299182" y="1817116"/>
                  </a:lnTo>
                  <a:lnTo>
                    <a:pt x="2301608" y="1804416"/>
                  </a:lnTo>
                  <a:lnTo>
                    <a:pt x="2301481" y="1791716"/>
                  </a:lnTo>
                  <a:lnTo>
                    <a:pt x="2295169" y="1791716"/>
                  </a:lnTo>
                  <a:lnTo>
                    <a:pt x="2300617" y="1779016"/>
                  </a:lnTo>
                  <a:lnTo>
                    <a:pt x="2303246" y="1766316"/>
                  </a:lnTo>
                  <a:lnTo>
                    <a:pt x="2304097" y="1766316"/>
                  </a:lnTo>
                  <a:lnTo>
                    <a:pt x="2304300" y="1740916"/>
                  </a:lnTo>
                  <a:lnTo>
                    <a:pt x="2305227" y="1740916"/>
                  </a:lnTo>
                  <a:lnTo>
                    <a:pt x="2307793" y="1728216"/>
                  </a:lnTo>
                  <a:lnTo>
                    <a:pt x="2312809" y="1715516"/>
                  </a:lnTo>
                  <a:lnTo>
                    <a:pt x="2314105" y="1715516"/>
                  </a:lnTo>
                  <a:lnTo>
                    <a:pt x="2314854" y="1702816"/>
                  </a:lnTo>
                  <a:lnTo>
                    <a:pt x="2316010" y="1690116"/>
                  </a:lnTo>
                  <a:lnTo>
                    <a:pt x="2317432" y="1690116"/>
                  </a:lnTo>
                  <a:lnTo>
                    <a:pt x="2318855" y="1677416"/>
                  </a:lnTo>
                  <a:lnTo>
                    <a:pt x="2319947" y="1677416"/>
                  </a:lnTo>
                  <a:lnTo>
                    <a:pt x="2320391" y="1664716"/>
                  </a:lnTo>
                  <a:lnTo>
                    <a:pt x="2319858" y="1652016"/>
                  </a:lnTo>
                  <a:lnTo>
                    <a:pt x="2321623" y="1664716"/>
                  </a:lnTo>
                  <a:lnTo>
                    <a:pt x="2325344" y="1652016"/>
                  </a:lnTo>
                  <a:lnTo>
                    <a:pt x="2326309" y="1639316"/>
                  </a:lnTo>
                  <a:lnTo>
                    <a:pt x="2325776" y="1626616"/>
                  </a:lnTo>
                  <a:lnTo>
                    <a:pt x="2322398" y="1626616"/>
                  </a:lnTo>
                  <a:lnTo>
                    <a:pt x="2320061" y="1639316"/>
                  </a:lnTo>
                  <a:lnTo>
                    <a:pt x="2317889" y="1639316"/>
                  </a:lnTo>
                  <a:lnTo>
                    <a:pt x="2315921" y="1626616"/>
                  </a:lnTo>
                  <a:lnTo>
                    <a:pt x="2314181" y="1613916"/>
                  </a:lnTo>
                  <a:lnTo>
                    <a:pt x="2320264" y="1588516"/>
                  </a:lnTo>
                  <a:lnTo>
                    <a:pt x="2327275" y="1575816"/>
                  </a:lnTo>
                  <a:lnTo>
                    <a:pt x="2334222" y="1588516"/>
                  </a:lnTo>
                  <a:lnTo>
                    <a:pt x="2340089" y="1575816"/>
                  </a:lnTo>
                  <a:lnTo>
                    <a:pt x="2342299" y="1613916"/>
                  </a:lnTo>
                  <a:lnTo>
                    <a:pt x="2345017" y="1626616"/>
                  </a:lnTo>
                  <a:lnTo>
                    <a:pt x="2355062" y="1626616"/>
                  </a:lnTo>
                  <a:lnTo>
                    <a:pt x="2356548" y="1639316"/>
                  </a:lnTo>
                  <a:lnTo>
                    <a:pt x="2357323" y="1639316"/>
                  </a:lnTo>
                  <a:lnTo>
                    <a:pt x="2357691" y="1652016"/>
                  </a:lnTo>
                  <a:lnTo>
                    <a:pt x="2357615" y="1664716"/>
                  </a:lnTo>
                  <a:lnTo>
                    <a:pt x="2357082" y="1677416"/>
                  </a:lnTo>
                  <a:lnTo>
                    <a:pt x="2366721" y="1677416"/>
                  </a:lnTo>
                  <a:lnTo>
                    <a:pt x="2374531" y="1652016"/>
                  </a:lnTo>
                  <a:lnTo>
                    <a:pt x="2380234" y="1626616"/>
                  </a:lnTo>
                  <a:lnTo>
                    <a:pt x="2381351" y="1613916"/>
                  </a:lnTo>
                  <a:lnTo>
                    <a:pt x="2382469" y="1601216"/>
                  </a:lnTo>
                  <a:lnTo>
                    <a:pt x="2383586" y="1588516"/>
                  </a:lnTo>
                  <a:close/>
                </a:path>
              </a:pathLst>
            </a:custGeom>
            <a:solidFill>
              <a:srgbClr val="FFD100"/>
            </a:solidFill>
          </p:spPr>
          <p:txBody>
            <a:bodyPr wrap="square" lIns="0" tIns="0" rIns="0" bIns="0" rtlCol="0"/>
            <a:lstStyle/>
            <a:p>
              <a:endParaRPr/>
            </a:p>
          </p:txBody>
        </p:sp>
        <p:pic>
          <p:nvPicPr>
            <p:cNvPr id="160" name="object 67">
              <a:extLst>
                <a:ext uri="{FF2B5EF4-FFF2-40B4-BE49-F238E27FC236}">
                  <a16:creationId xmlns:a16="http://schemas.microsoft.com/office/drawing/2014/main" id="{BE954B4B-E07C-725C-52C2-22A66953E04C}"/>
                </a:ext>
              </a:extLst>
            </p:cNvPr>
            <p:cNvPicPr/>
            <p:nvPr/>
          </p:nvPicPr>
          <p:blipFill>
            <a:blip r:embed="rId23" cstate="print"/>
            <a:stretch>
              <a:fillRect/>
            </a:stretch>
          </p:blipFill>
          <p:spPr>
            <a:xfrm>
              <a:off x="16428194" y="2478387"/>
              <a:ext cx="65159" cy="137700"/>
            </a:xfrm>
            <a:prstGeom prst="rect">
              <a:avLst/>
            </a:prstGeom>
          </p:spPr>
        </p:pic>
        <p:sp>
          <p:nvSpPr>
            <p:cNvPr id="161" name="object 68">
              <a:extLst>
                <a:ext uri="{FF2B5EF4-FFF2-40B4-BE49-F238E27FC236}">
                  <a16:creationId xmlns:a16="http://schemas.microsoft.com/office/drawing/2014/main" id="{B2B10401-D2DA-3A6F-68F1-40D689123889}"/>
                </a:ext>
              </a:extLst>
            </p:cNvPr>
            <p:cNvSpPr/>
            <p:nvPr/>
          </p:nvSpPr>
          <p:spPr>
            <a:xfrm>
              <a:off x="16843778" y="1818430"/>
              <a:ext cx="5715" cy="36830"/>
            </a:xfrm>
            <a:custGeom>
              <a:avLst/>
              <a:gdLst/>
              <a:ahLst/>
              <a:cxnLst/>
              <a:rect l="l" t="t" r="r" b="b"/>
              <a:pathLst>
                <a:path w="5715" h="36830">
                  <a:moveTo>
                    <a:pt x="568" y="0"/>
                  </a:moveTo>
                  <a:lnTo>
                    <a:pt x="233" y="7806"/>
                  </a:lnTo>
                  <a:lnTo>
                    <a:pt x="0" y="16701"/>
                  </a:lnTo>
                  <a:lnTo>
                    <a:pt x="500" y="26380"/>
                  </a:lnTo>
                  <a:lnTo>
                    <a:pt x="2369" y="36543"/>
                  </a:lnTo>
                  <a:lnTo>
                    <a:pt x="5257" y="31170"/>
                  </a:lnTo>
                  <a:lnTo>
                    <a:pt x="4770" y="21487"/>
                  </a:lnTo>
                  <a:lnTo>
                    <a:pt x="2632" y="10196"/>
                  </a:lnTo>
                  <a:lnTo>
                    <a:pt x="568" y="0"/>
                  </a:lnTo>
                  <a:close/>
                </a:path>
              </a:pathLst>
            </a:custGeom>
            <a:solidFill>
              <a:srgbClr val="FFD100"/>
            </a:solidFill>
          </p:spPr>
          <p:txBody>
            <a:bodyPr wrap="square" lIns="0" tIns="0" rIns="0" bIns="0" rtlCol="0"/>
            <a:lstStyle/>
            <a:p>
              <a:endParaRPr/>
            </a:p>
          </p:txBody>
        </p:sp>
        <p:pic>
          <p:nvPicPr>
            <p:cNvPr id="162" name="object 69">
              <a:extLst>
                <a:ext uri="{FF2B5EF4-FFF2-40B4-BE49-F238E27FC236}">
                  <a16:creationId xmlns:a16="http://schemas.microsoft.com/office/drawing/2014/main" id="{7A208B28-70A1-64C5-48E2-887C480838BF}"/>
                </a:ext>
              </a:extLst>
            </p:cNvPr>
            <p:cNvPicPr/>
            <p:nvPr/>
          </p:nvPicPr>
          <p:blipFill>
            <a:blip r:embed="rId24" cstate="print"/>
            <a:stretch>
              <a:fillRect/>
            </a:stretch>
          </p:blipFill>
          <p:spPr>
            <a:xfrm>
              <a:off x="15427817" y="3496307"/>
              <a:ext cx="217867" cy="127357"/>
            </a:xfrm>
            <a:prstGeom prst="rect">
              <a:avLst/>
            </a:prstGeom>
          </p:spPr>
        </p:pic>
        <p:pic>
          <p:nvPicPr>
            <p:cNvPr id="163" name="object 70">
              <a:extLst>
                <a:ext uri="{FF2B5EF4-FFF2-40B4-BE49-F238E27FC236}">
                  <a16:creationId xmlns:a16="http://schemas.microsoft.com/office/drawing/2014/main" id="{3C0D8A9D-2618-B492-E403-A551784B82D2}"/>
                </a:ext>
              </a:extLst>
            </p:cNvPr>
            <p:cNvPicPr/>
            <p:nvPr/>
          </p:nvPicPr>
          <p:blipFill>
            <a:blip r:embed="rId25" cstate="print"/>
            <a:stretch>
              <a:fillRect/>
            </a:stretch>
          </p:blipFill>
          <p:spPr>
            <a:xfrm>
              <a:off x="16585611" y="1002957"/>
              <a:ext cx="103431" cy="178934"/>
            </a:xfrm>
            <a:prstGeom prst="rect">
              <a:avLst/>
            </a:prstGeom>
          </p:spPr>
        </p:pic>
        <p:sp>
          <p:nvSpPr>
            <p:cNvPr id="164" name="object 71">
              <a:extLst>
                <a:ext uri="{FF2B5EF4-FFF2-40B4-BE49-F238E27FC236}">
                  <a16:creationId xmlns:a16="http://schemas.microsoft.com/office/drawing/2014/main" id="{DC6D1E7F-CBB8-B274-D5D6-9B9368308A78}"/>
                </a:ext>
              </a:extLst>
            </p:cNvPr>
            <p:cNvSpPr/>
            <p:nvPr/>
          </p:nvSpPr>
          <p:spPr>
            <a:xfrm>
              <a:off x="15139366" y="420604"/>
              <a:ext cx="1437640" cy="996950"/>
            </a:xfrm>
            <a:custGeom>
              <a:avLst/>
              <a:gdLst/>
              <a:ahLst/>
              <a:cxnLst/>
              <a:rect l="l" t="t" r="r" b="b"/>
              <a:pathLst>
                <a:path w="1437640" h="996950">
                  <a:moveTo>
                    <a:pt x="4533" y="498475"/>
                  </a:moveTo>
                  <a:lnTo>
                    <a:pt x="2755" y="502221"/>
                  </a:lnTo>
                  <a:lnTo>
                    <a:pt x="1231" y="505917"/>
                  </a:lnTo>
                  <a:lnTo>
                    <a:pt x="0" y="509968"/>
                  </a:lnTo>
                  <a:lnTo>
                    <a:pt x="2260" y="505231"/>
                  </a:lnTo>
                  <a:lnTo>
                    <a:pt x="3505" y="501764"/>
                  </a:lnTo>
                  <a:lnTo>
                    <a:pt x="4533" y="498475"/>
                  </a:lnTo>
                  <a:close/>
                </a:path>
                <a:path w="1437640" h="996950">
                  <a:moveTo>
                    <a:pt x="52222" y="220256"/>
                  </a:moveTo>
                  <a:lnTo>
                    <a:pt x="44627" y="222694"/>
                  </a:lnTo>
                  <a:lnTo>
                    <a:pt x="25869" y="241833"/>
                  </a:lnTo>
                  <a:lnTo>
                    <a:pt x="32410" y="237197"/>
                  </a:lnTo>
                  <a:lnTo>
                    <a:pt x="39547" y="233984"/>
                  </a:lnTo>
                  <a:lnTo>
                    <a:pt x="45237" y="233680"/>
                  </a:lnTo>
                  <a:lnTo>
                    <a:pt x="47409" y="237782"/>
                  </a:lnTo>
                  <a:lnTo>
                    <a:pt x="52031" y="227596"/>
                  </a:lnTo>
                  <a:lnTo>
                    <a:pt x="52222" y="220256"/>
                  </a:lnTo>
                  <a:close/>
                </a:path>
                <a:path w="1437640" h="996950">
                  <a:moveTo>
                    <a:pt x="154508" y="98513"/>
                  </a:moveTo>
                  <a:lnTo>
                    <a:pt x="119570" y="119570"/>
                  </a:lnTo>
                  <a:lnTo>
                    <a:pt x="123850" y="116649"/>
                  </a:lnTo>
                  <a:lnTo>
                    <a:pt x="131025" y="111645"/>
                  </a:lnTo>
                  <a:lnTo>
                    <a:pt x="139217" y="106260"/>
                  </a:lnTo>
                  <a:lnTo>
                    <a:pt x="147396" y="101549"/>
                  </a:lnTo>
                  <a:lnTo>
                    <a:pt x="154508" y="98513"/>
                  </a:lnTo>
                  <a:close/>
                </a:path>
                <a:path w="1437640" h="996950">
                  <a:moveTo>
                    <a:pt x="327101" y="164655"/>
                  </a:moveTo>
                  <a:lnTo>
                    <a:pt x="318376" y="169341"/>
                  </a:lnTo>
                  <a:lnTo>
                    <a:pt x="309791" y="174282"/>
                  </a:lnTo>
                  <a:lnTo>
                    <a:pt x="301332" y="179400"/>
                  </a:lnTo>
                  <a:lnTo>
                    <a:pt x="292938" y="184607"/>
                  </a:lnTo>
                  <a:lnTo>
                    <a:pt x="300151" y="183680"/>
                  </a:lnTo>
                  <a:lnTo>
                    <a:pt x="313359" y="173799"/>
                  </a:lnTo>
                  <a:lnTo>
                    <a:pt x="327101" y="164655"/>
                  </a:lnTo>
                  <a:close/>
                </a:path>
                <a:path w="1437640" h="996950">
                  <a:moveTo>
                    <a:pt x="332359" y="7658"/>
                  </a:moveTo>
                  <a:lnTo>
                    <a:pt x="294982" y="22656"/>
                  </a:lnTo>
                  <a:lnTo>
                    <a:pt x="251472" y="41770"/>
                  </a:lnTo>
                  <a:lnTo>
                    <a:pt x="217538" y="59994"/>
                  </a:lnTo>
                  <a:lnTo>
                    <a:pt x="196227" y="73253"/>
                  </a:lnTo>
                  <a:lnTo>
                    <a:pt x="228409" y="57861"/>
                  </a:lnTo>
                  <a:lnTo>
                    <a:pt x="248958" y="49796"/>
                  </a:lnTo>
                  <a:lnTo>
                    <a:pt x="259930" y="48094"/>
                  </a:lnTo>
                  <a:lnTo>
                    <a:pt x="263321" y="51777"/>
                  </a:lnTo>
                  <a:lnTo>
                    <a:pt x="272097" y="47955"/>
                  </a:lnTo>
                  <a:lnTo>
                    <a:pt x="315709" y="18059"/>
                  </a:lnTo>
                  <a:lnTo>
                    <a:pt x="322580" y="12992"/>
                  </a:lnTo>
                  <a:lnTo>
                    <a:pt x="332359" y="7658"/>
                  </a:lnTo>
                  <a:close/>
                </a:path>
                <a:path w="1437640" h="996950">
                  <a:moveTo>
                    <a:pt x="353644" y="0"/>
                  </a:moveTo>
                  <a:lnTo>
                    <a:pt x="344601" y="2705"/>
                  </a:lnTo>
                  <a:lnTo>
                    <a:pt x="338061" y="5207"/>
                  </a:lnTo>
                  <a:lnTo>
                    <a:pt x="332359" y="7658"/>
                  </a:lnTo>
                  <a:lnTo>
                    <a:pt x="353644" y="0"/>
                  </a:lnTo>
                  <a:close/>
                </a:path>
                <a:path w="1437640" h="996950">
                  <a:moveTo>
                    <a:pt x="389991" y="242722"/>
                  </a:moveTo>
                  <a:lnTo>
                    <a:pt x="385787" y="243789"/>
                  </a:lnTo>
                  <a:lnTo>
                    <a:pt x="381355" y="245300"/>
                  </a:lnTo>
                  <a:lnTo>
                    <a:pt x="376745" y="247561"/>
                  </a:lnTo>
                  <a:lnTo>
                    <a:pt x="382003" y="245414"/>
                  </a:lnTo>
                  <a:lnTo>
                    <a:pt x="386308" y="244005"/>
                  </a:lnTo>
                  <a:lnTo>
                    <a:pt x="389991" y="242722"/>
                  </a:lnTo>
                  <a:close/>
                </a:path>
                <a:path w="1437640" h="996950">
                  <a:moveTo>
                    <a:pt x="418833" y="137960"/>
                  </a:moveTo>
                  <a:lnTo>
                    <a:pt x="412318" y="138811"/>
                  </a:lnTo>
                  <a:lnTo>
                    <a:pt x="405879" y="139090"/>
                  </a:lnTo>
                  <a:lnTo>
                    <a:pt x="393306" y="139128"/>
                  </a:lnTo>
                  <a:lnTo>
                    <a:pt x="385216" y="139509"/>
                  </a:lnTo>
                  <a:lnTo>
                    <a:pt x="377596" y="140970"/>
                  </a:lnTo>
                  <a:lnTo>
                    <a:pt x="372491" y="149352"/>
                  </a:lnTo>
                  <a:lnTo>
                    <a:pt x="375526" y="150507"/>
                  </a:lnTo>
                  <a:lnTo>
                    <a:pt x="393255" y="145173"/>
                  </a:lnTo>
                  <a:lnTo>
                    <a:pt x="407187" y="140690"/>
                  </a:lnTo>
                  <a:lnTo>
                    <a:pt x="413486" y="138887"/>
                  </a:lnTo>
                  <a:lnTo>
                    <a:pt x="418833" y="137960"/>
                  </a:lnTo>
                  <a:close/>
                </a:path>
                <a:path w="1437640" h="996950">
                  <a:moveTo>
                    <a:pt x="439077" y="240677"/>
                  </a:moveTo>
                  <a:lnTo>
                    <a:pt x="437349" y="237223"/>
                  </a:lnTo>
                  <a:lnTo>
                    <a:pt x="431292" y="235038"/>
                  </a:lnTo>
                  <a:lnTo>
                    <a:pt x="423418" y="233387"/>
                  </a:lnTo>
                  <a:lnTo>
                    <a:pt x="416433" y="231495"/>
                  </a:lnTo>
                  <a:lnTo>
                    <a:pt x="413092" y="228625"/>
                  </a:lnTo>
                  <a:lnTo>
                    <a:pt x="416306" y="223901"/>
                  </a:lnTo>
                  <a:lnTo>
                    <a:pt x="428955" y="216484"/>
                  </a:lnTo>
                  <a:lnTo>
                    <a:pt x="417652" y="218655"/>
                  </a:lnTo>
                  <a:lnTo>
                    <a:pt x="409384" y="220586"/>
                  </a:lnTo>
                  <a:lnTo>
                    <a:pt x="403783" y="222351"/>
                  </a:lnTo>
                  <a:lnTo>
                    <a:pt x="400481" y="224053"/>
                  </a:lnTo>
                  <a:lnTo>
                    <a:pt x="397408" y="226085"/>
                  </a:lnTo>
                  <a:lnTo>
                    <a:pt x="399237" y="227355"/>
                  </a:lnTo>
                  <a:lnTo>
                    <a:pt x="401662" y="228663"/>
                  </a:lnTo>
                  <a:lnTo>
                    <a:pt x="405231" y="230746"/>
                  </a:lnTo>
                  <a:lnTo>
                    <a:pt x="406539" y="233438"/>
                  </a:lnTo>
                  <a:lnTo>
                    <a:pt x="402501" y="237261"/>
                  </a:lnTo>
                  <a:lnTo>
                    <a:pt x="389991" y="242735"/>
                  </a:lnTo>
                  <a:lnTo>
                    <a:pt x="400189" y="240284"/>
                  </a:lnTo>
                  <a:lnTo>
                    <a:pt x="409206" y="239039"/>
                  </a:lnTo>
                  <a:lnTo>
                    <a:pt x="416966" y="238874"/>
                  </a:lnTo>
                  <a:lnTo>
                    <a:pt x="423405" y="239725"/>
                  </a:lnTo>
                  <a:lnTo>
                    <a:pt x="430999" y="241185"/>
                  </a:lnTo>
                  <a:lnTo>
                    <a:pt x="434708" y="243954"/>
                  </a:lnTo>
                  <a:lnTo>
                    <a:pt x="433920" y="246151"/>
                  </a:lnTo>
                  <a:lnTo>
                    <a:pt x="439077" y="240677"/>
                  </a:lnTo>
                  <a:close/>
                </a:path>
                <a:path w="1437640" h="996950">
                  <a:moveTo>
                    <a:pt x="882650" y="209016"/>
                  </a:moveTo>
                  <a:lnTo>
                    <a:pt x="878382" y="208318"/>
                  </a:lnTo>
                  <a:lnTo>
                    <a:pt x="874407" y="208026"/>
                  </a:lnTo>
                  <a:lnTo>
                    <a:pt x="871105" y="207670"/>
                  </a:lnTo>
                  <a:lnTo>
                    <a:pt x="858380" y="202095"/>
                  </a:lnTo>
                  <a:lnTo>
                    <a:pt x="848982" y="198589"/>
                  </a:lnTo>
                  <a:lnTo>
                    <a:pt x="843584" y="197815"/>
                  </a:lnTo>
                  <a:lnTo>
                    <a:pt x="842822" y="200406"/>
                  </a:lnTo>
                  <a:lnTo>
                    <a:pt x="854011" y="206171"/>
                  </a:lnTo>
                  <a:lnTo>
                    <a:pt x="847217" y="206032"/>
                  </a:lnTo>
                  <a:lnTo>
                    <a:pt x="846480" y="206540"/>
                  </a:lnTo>
                  <a:lnTo>
                    <a:pt x="850557" y="207403"/>
                  </a:lnTo>
                  <a:lnTo>
                    <a:pt x="858215" y="208318"/>
                  </a:lnTo>
                  <a:lnTo>
                    <a:pt x="870508" y="213436"/>
                  </a:lnTo>
                  <a:lnTo>
                    <a:pt x="871143" y="210312"/>
                  </a:lnTo>
                  <a:lnTo>
                    <a:pt x="873506" y="209029"/>
                  </a:lnTo>
                  <a:lnTo>
                    <a:pt x="876439" y="209080"/>
                  </a:lnTo>
                  <a:lnTo>
                    <a:pt x="879475" y="208902"/>
                  </a:lnTo>
                  <a:lnTo>
                    <a:pt x="882650" y="209016"/>
                  </a:lnTo>
                  <a:close/>
                </a:path>
                <a:path w="1437640" h="996950">
                  <a:moveTo>
                    <a:pt x="960043" y="358825"/>
                  </a:moveTo>
                  <a:lnTo>
                    <a:pt x="931176" y="354393"/>
                  </a:lnTo>
                  <a:lnTo>
                    <a:pt x="940269" y="358241"/>
                  </a:lnTo>
                  <a:lnTo>
                    <a:pt x="960043" y="358825"/>
                  </a:lnTo>
                  <a:close/>
                </a:path>
                <a:path w="1437640" h="996950">
                  <a:moveTo>
                    <a:pt x="984529" y="272669"/>
                  </a:moveTo>
                  <a:lnTo>
                    <a:pt x="980884" y="270357"/>
                  </a:lnTo>
                  <a:lnTo>
                    <a:pt x="976845" y="268224"/>
                  </a:lnTo>
                  <a:lnTo>
                    <a:pt x="972591" y="266814"/>
                  </a:lnTo>
                  <a:lnTo>
                    <a:pt x="977201" y="269252"/>
                  </a:lnTo>
                  <a:lnTo>
                    <a:pt x="981176" y="271157"/>
                  </a:lnTo>
                  <a:lnTo>
                    <a:pt x="984529" y="272669"/>
                  </a:lnTo>
                  <a:close/>
                </a:path>
                <a:path w="1437640" h="996950">
                  <a:moveTo>
                    <a:pt x="1015492" y="293649"/>
                  </a:moveTo>
                  <a:lnTo>
                    <a:pt x="1007364" y="285546"/>
                  </a:lnTo>
                  <a:lnTo>
                    <a:pt x="1000213" y="280339"/>
                  </a:lnTo>
                  <a:lnTo>
                    <a:pt x="992962" y="276529"/>
                  </a:lnTo>
                  <a:lnTo>
                    <a:pt x="984529" y="272669"/>
                  </a:lnTo>
                  <a:lnTo>
                    <a:pt x="992987" y="278701"/>
                  </a:lnTo>
                  <a:lnTo>
                    <a:pt x="1000887" y="284822"/>
                  </a:lnTo>
                  <a:lnTo>
                    <a:pt x="1008329" y="290118"/>
                  </a:lnTo>
                  <a:lnTo>
                    <a:pt x="1015492" y="293649"/>
                  </a:lnTo>
                  <a:close/>
                </a:path>
                <a:path w="1437640" h="996950">
                  <a:moveTo>
                    <a:pt x="1134694" y="215036"/>
                  </a:moveTo>
                  <a:lnTo>
                    <a:pt x="1132662" y="211912"/>
                  </a:lnTo>
                  <a:lnTo>
                    <a:pt x="1100810" y="195694"/>
                  </a:lnTo>
                  <a:lnTo>
                    <a:pt x="1103045" y="198780"/>
                  </a:lnTo>
                  <a:lnTo>
                    <a:pt x="1126832" y="210883"/>
                  </a:lnTo>
                  <a:lnTo>
                    <a:pt x="1134694" y="215036"/>
                  </a:lnTo>
                  <a:close/>
                </a:path>
                <a:path w="1437640" h="996950">
                  <a:moveTo>
                    <a:pt x="1227823" y="574890"/>
                  </a:moveTo>
                  <a:lnTo>
                    <a:pt x="1227201" y="569988"/>
                  </a:lnTo>
                  <a:lnTo>
                    <a:pt x="1227366" y="566839"/>
                  </a:lnTo>
                  <a:lnTo>
                    <a:pt x="1223860" y="569988"/>
                  </a:lnTo>
                  <a:lnTo>
                    <a:pt x="1213358" y="560654"/>
                  </a:lnTo>
                  <a:lnTo>
                    <a:pt x="1205318" y="553681"/>
                  </a:lnTo>
                  <a:lnTo>
                    <a:pt x="1209230" y="563930"/>
                  </a:lnTo>
                  <a:lnTo>
                    <a:pt x="1220520" y="574878"/>
                  </a:lnTo>
                  <a:lnTo>
                    <a:pt x="1224610" y="577278"/>
                  </a:lnTo>
                  <a:lnTo>
                    <a:pt x="1227823" y="574890"/>
                  </a:lnTo>
                  <a:close/>
                </a:path>
                <a:path w="1437640" h="996950">
                  <a:moveTo>
                    <a:pt x="1303642" y="360794"/>
                  </a:moveTo>
                  <a:lnTo>
                    <a:pt x="1280617" y="333197"/>
                  </a:lnTo>
                  <a:lnTo>
                    <a:pt x="1295984" y="357390"/>
                  </a:lnTo>
                  <a:lnTo>
                    <a:pt x="1303642" y="360794"/>
                  </a:lnTo>
                  <a:close/>
                </a:path>
                <a:path w="1437640" h="996950">
                  <a:moveTo>
                    <a:pt x="1384706" y="726008"/>
                  </a:moveTo>
                  <a:lnTo>
                    <a:pt x="1380832" y="718794"/>
                  </a:lnTo>
                  <a:lnTo>
                    <a:pt x="1375422" y="708101"/>
                  </a:lnTo>
                  <a:lnTo>
                    <a:pt x="1370584" y="701306"/>
                  </a:lnTo>
                  <a:lnTo>
                    <a:pt x="1368399" y="705827"/>
                  </a:lnTo>
                  <a:lnTo>
                    <a:pt x="1384706" y="726008"/>
                  </a:lnTo>
                  <a:close/>
                </a:path>
                <a:path w="1437640" h="996950">
                  <a:moveTo>
                    <a:pt x="1418805" y="996594"/>
                  </a:moveTo>
                  <a:lnTo>
                    <a:pt x="1403959" y="958240"/>
                  </a:lnTo>
                  <a:lnTo>
                    <a:pt x="1409230" y="985266"/>
                  </a:lnTo>
                  <a:lnTo>
                    <a:pt x="1418805" y="996594"/>
                  </a:lnTo>
                  <a:close/>
                </a:path>
                <a:path w="1437640" h="996950">
                  <a:moveTo>
                    <a:pt x="1437106" y="972985"/>
                  </a:moveTo>
                  <a:lnTo>
                    <a:pt x="1425321" y="956970"/>
                  </a:lnTo>
                  <a:lnTo>
                    <a:pt x="1431988" y="970699"/>
                  </a:lnTo>
                  <a:lnTo>
                    <a:pt x="1437106" y="972985"/>
                  </a:lnTo>
                  <a:close/>
                </a:path>
              </a:pathLst>
            </a:custGeom>
            <a:solidFill>
              <a:srgbClr val="FFD100"/>
            </a:solidFill>
          </p:spPr>
          <p:txBody>
            <a:bodyPr wrap="square" lIns="0" tIns="0" rIns="0" bIns="0" rtlCol="0"/>
            <a:lstStyle/>
            <a:p>
              <a:endParaRPr/>
            </a:p>
          </p:txBody>
        </p:sp>
        <p:pic>
          <p:nvPicPr>
            <p:cNvPr id="165" name="object 72">
              <a:extLst>
                <a:ext uri="{FF2B5EF4-FFF2-40B4-BE49-F238E27FC236}">
                  <a16:creationId xmlns:a16="http://schemas.microsoft.com/office/drawing/2014/main" id="{50CD9585-37AD-1D39-CC5D-E4C7566F8716}"/>
                </a:ext>
              </a:extLst>
            </p:cNvPr>
            <p:cNvPicPr/>
            <p:nvPr/>
          </p:nvPicPr>
          <p:blipFill>
            <a:blip r:embed="rId26" cstate="print"/>
            <a:stretch>
              <a:fillRect/>
            </a:stretch>
          </p:blipFill>
          <p:spPr>
            <a:xfrm>
              <a:off x="15349766" y="714655"/>
              <a:ext cx="73069" cy="84950"/>
            </a:xfrm>
            <a:prstGeom prst="rect">
              <a:avLst/>
            </a:prstGeom>
          </p:spPr>
        </p:pic>
        <p:sp>
          <p:nvSpPr>
            <p:cNvPr id="166" name="object 73">
              <a:extLst>
                <a:ext uri="{FF2B5EF4-FFF2-40B4-BE49-F238E27FC236}">
                  <a16:creationId xmlns:a16="http://schemas.microsoft.com/office/drawing/2014/main" id="{923FE69E-B30C-7CF9-4908-9628B0655729}"/>
                </a:ext>
              </a:extLst>
            </p:cNvPr>
            <p:cNvSpPr/>
            <p:nvPr/>
          </p:nvSpPr>
          <p:spPr>
            <a:xfrm>
              <a:off x="14410995" y="810291"/>
              <a:ext cx="814705" cy="3166110"/>
            </a:xfrm>
            <a:custGeom>
              <a:avLst/>
              <a:gdLst/>
              <a:ahLst/>
              <a:cxnLst/>
              <a:rect l="l" t="t" r="r" b="b"/>
              <a:pathLst>
                <a:path w="814705" h="3166110">
                  <a:moveTo>
                    <a:pt x="41694" y="2756052"/>
                  </a:moveTo>
                  <a:lnTo>
                    <a:pt x="35979" y="2717939"/>
                  </a:lnTo>
                  <a:lnTo>
                    <a:pt x="36893" y="2726969"/>
                  </a:lnTo>
                  <a:lnTo>
                    <a:pt x="38100" y="2736265"/>
                  </a:lnTo>
                  <a:lnTo>
                    <a:pt x="39674" y="2745917"/>
                  </a:lnTo>
                  <a:lnTo>
                    <a:pt x="41694" y="2756052"/>
                  </a:lnTo>
                  <a:close/>
                </a:path>
                <a:path w="814705" h="3166110">
                  <a:moveTo>
                    <a:pt x="51015" y="1631099"/>
                  </a:moveTo>
                  <a:lnTo>
                    <a:pt x="46532" y="1637525"/>
                  </a:lnTo>
                  <a:lnTo>
                    <a:pt x="44462" y="1629816"/>
                  </a:lnTo>
                  <a:lnTo>
                    <a:pt x="43256" y="1617116"/>
                  </a:lnTo>
                  <a:lnTo>
                    <a:pt x="41351" y="1608594"/>
                  </a:lnTo>
                  <a:lnTo>
                    <a:pt x="32042" y="1690243"/>
                  </a:lnTo>
                  <a:lnTo>
                    <a:pt x="28867" y="1690192"/>
                  </a:lnTo>
                  <a:lnTo>
                    <a:pt x="25323" y="1694853"/>
                  </a:lnTo>
                  <a:lnTo>
                    <a:pt x="21399" y="1713039"/>
                  </a:lnTo>
                  <a:lnTo>
                    <a:pt x="24066" y="1716138"/>
                  </a:lnTo>
                  <a:lnTo>
                    <a:pt x="25857" y="1725091"/>
                  </a:lnTo>
                  <a:lnTo>
                    <a:pt x="27406" y="1735061"/>
                  </a:lnTo>
                  <a:lnTo>
                    <a:pt x="29565" y="1712620"/>
                  </a:lnTo>
                  <a:lnTo>
                    <a:pt x="30759" y="1701431"/>
                  </a:lnTo>
                  <a:lnTo>
                    <a:pt x="32042" y="1690255"/>
                  </a:lnTo>
                  <a:lnTo>
                    <a:pt x="36334" y="1690344"/>
                  </a:lnTo>
                  <a:lnTo>
                    <a:pt x="40119" y="1698942"/>
                  </a:lnTo>
                  <a:lnTo>
                    <a:pt x="44183" y="1697723"/>
                  </a:lnTo>
                  <a:lnTo>
                    <a:pt x="51015" y="1631099"/>
                  </a:lnTo>
                  <a:close/>
                </a:path>
                <a:path w="814705" h="3166110">
                  <a:moveTo>
                    <a:pt x="57988" y="1797469"/>
                  </a:moveTo>
                  <a:lnTo>
                    <a:pt x="56794" y="1806422"/>
                  </a:lnTo>
                  <a:lnTo>
                    <a:pt x="55880" y="1814118"/>
                  </a:lnTo>
                  <a:lnTo>
                    <a:pt x="55359" y="1821561"/>
                  </a:lnTo>
                  <a:lnTo>
                    <a:pt x="56426" y="1814652"/>
                  </a:lnTo>
                  <a:lnTo>
                    <a:pt x="57518" y="1806803"/>
                  </a:lnTo>
                  <a:lnTo>
                    <a:pt x="57988" y="1797469"/>
                  </a:lnTo>
                  <a:close/>
                </a:path>
                <a:path w="814705" h="3166110">
                  <a:moveTo>
                    <a:pt x="71424" y="2649982"/>
                  </a:moveTo>
                  <a:lnTo>
                    <a:pt x="70040" y="2626906"/>
                  </a:lnTo>
                  <a:lnTo>
                    <a:pt x="66636" y="2608148"/>
                  </a:lnTo>
                  <a:lnTo>
                    <a:pt x="61836" y="2592298"/>
                  </a:lnTo>
                  <a:lnTo>
                    <a:pt x="50469" y="2563558"/>
                  </a:lnTo>
                  <a:lnTo>
                    <a:pt x="45250" y="2547848"/>
                  </a:lnTo>
                  <a:lnTo>
                    <a:pt x="41427" y="2529382"/>
                  </a:lnTo>
                  <a:lnTo>
                    <a:pt x="39865" y="2506776"/>
                  </a:lnTo>
                  <a:lnTo>
                    <a:pt x="45554" y="2510434"/>
                  </a:lnTo>
                  <a:lnTo>
                    <a:pt x="50190" y="2513190"/>
                  </a:lnTo>
                  <a:lnTo>
                    <a:pt x="52666" y="2507411"/>
                  </a:lnTo>
                  <a:lnTo>
                    <a:pt x="51854" y="2485479"/>
                  </a:lnTo>
                  <a:lnTo>
                    <a:pt x="54190" y="2496413"/>
                  </a:lnTo>
                  <a:lnTo>
                    <a:pt x="50584" y="2457945"/>
                  </a:lnTo>
                  <a:lnTo>
                    <a:pt x="53314" y="2437561"/>
                  </a:lnTo>
                  <a:lnTo>
                    <a:pt x="54140" y="2422118"/>
                  </a:lnTo>
                  <a:lnTo>
                    <a:pt x="44818" y="2398496"/>
                  </a:lnTo>
                  <a:lnTo>
                    <a:pt x="55892" y="2399157"/>
                  </a:lnTo>
                  <a:lnTo>
                    <a:pt x="50012" y="2370988"/>
                  </a:lnTo>
                  <a:lnTo>
                    <a:pt x="46151" y="2336800"/>
                  </a:lnTo>
                  <a:lnTo>
                    <a:pt x="43789" y="2301976"/>
                  </a:lnTo>
                  <a:lnTo>
                    <a:pt x="42430" y="2271890"/>
                  </a:lnTo>
                  <a:lnTo>
                    <a:pt x="44577" y="2273922"/>
                  </a:lnTo>
                  <a:lnTo>
                    <a:pt x="40474" y="2243518"/>
                  </a:lnTo>
                  <a:lnTo>
                    <a:pt x="38188" y="2222766"/>
                  </a:lnTo>
                  <a:lnTo>
                    <a:pt x="37312" y="2208263"/>
                  </a:lnTo>
                  <a:lnTo>
                    <a:pt x="37401" y="2196642"/>
                  </a:lnTo>
                  <a:lnTo>
                    <a:pt x="38201" y="2168296"/>
                  </a:lnTo>
                  <a:lnTo>
                    <a:pt x="38150" y="2144738"/>
                  </a:lnTo>
                  <a:lnTo>
                    <a:pt x="37312" y="2110359"/>
                  </a:lnTo>
                  <a:lnTo>
                    <a:pt x="49479" y="2160714"/>
                  </a:lnTo>
                  <a:lnTo>
                    <a:pt x="50673" y="2137308"/>
                  </a:lnTo>
                  <a:lnTo>
                    <a:pt x="47853" y="2120239"/>
                  </a:lnTo>
                  <a:lnTo>
                    <a:pt x="44411" y="2105152"/>
                  </a:lnTo>
                  <a:lnTo>
                    <a:pt x="43751" y="2087651"/>
                  </a:lnTo>
                  <a:lnTo>
                    <a:pt x="46266" y="2088261"/>
                  </a:lnTo>
                  <a:lnTo>
                    <a:pt x="49860" y="2089569"/>
                  </a:lnTo>
                  <a:lnTo>
                    <a:pt x="53263" y="2095284"/>
                  </a:lnTo>
                  <a:lnTo>
                    <a:pt x="55232" y="2109076"/>
                  </a:lnTo>
                  <a:lnTo>
                    <a:pt x="47688" y="2042896"/>
                  </a:lnTo>
                  <a:lnTo>
                    <a:pt x="44107" y="2009711"/>
                  </a:lnTo>
                  <a:lnTo>
                    <a:pt x="41046" y="1976513"/>
                  </a:lnTo>
                  <a:lnTo>
                    <a:pt x="36880" y="1964042"/>
                  </a:lnTo>
                  <a:lnTo>
                    <a:pt x="33743" y="1968093"/>
                  </a:lnTo>
                  <a:lnTo>
                    <a:pt x="30886" y="1979015"/>
                  </a:lnTo>
                  <a:lnTo>
                    <a:pt x="27609" y="1987143"/>
                  </a:lnTo>
                  <a:lnTo>
                    <a:pt x="25120" y="1971205"/>
                  </a:lnTo>
                  <a:lnTo>
                    <a:pt x="26492" y="1947722"/>
                  </a:lnTo>
                  <a:lnTo>
                    <a:pt x="30391" y="1926031"/>
                  </a:lnTo>
                  <a:lnTo>
                    <a:pt x="35471" y="1915477"/>
                  </a:lnTo>
                  <a:lnTo>
                    <a:pt x="37172" y="1924608"/>
                  </a:lnTo>
                  <a:lnTo>
                    <a:pt x="38874" y="1935543"/>
                  </a:lnTo>
                  <a:lnTo>
                    <a:pt x="41122" y="1941423"/>
                  </a:lnTo>
                  <a:lnTo>
                    <a:pt x="44462" y="1935314"/>
                  </a:lnTo>
                  <a:lnTo>
                    <a:pt x="33477" y="1900580"/>
                  </a:lnTo>
                  <a:lnTo>
                    <a:pt x="29984" y="1888985"/>
                  </a:lnTo>
                  <a:lnTo>
                    <a:pt x="39636" y="1871865"/>
                  </a:lnTo>
                  <a:lnTo>
                    <a:pt x="46113" y="1894154"/>
                  </a:lnTo>
                  <a:lnTo>
                    <a:pt x="54483" y="1966137"/>
                  </a:lnTo>
                  <a:lnTo>
                    <a:pt x="56210" y="1926983"/>
                  </a:lnTo>
                  <a:lnTo>
                    <a:pt x="53898" y="1862975"/>
                  </a:lnTo>
                  <a:lnTo>
                    <a:pt x="55372" y="1821561"/>
                  </a:lnTo>
                  <a:lnTo>
                    <a:pt x="52705" y="1834540"/>
                  </a:lnTo>
                  <a:lnTo>
                    <a:pt x="49466" y="1845284"/>
                  </a:lnTo>
                  <a:lnTo>
                    <a:pt x="45961" y="1854327"/>
                  </a:lnTo>
                  <a:lnTo>
                    <a:pt x="42456" y="1862137"/>
                  </a:lnTo>
                  <a:lnTo>
                    <a:pt x="36817" y="1852764"/>
                  </a:lnTo>
                  <a:lnTo>
                    <a:pt x="36918" y="1827695"/>
                  </a:lnTo>
                  <a:lnTo>
                    <a:pt x="40055" y="1794281"/>
                  </a:lnTo>
                  <a:lnTo>
                    <a:pt x="43510" y="1759889"/>
                  </a:lnTo>
                  <a:lnTo>
                    <a:pt x="38366" y="1772627"/>
                  </a:lnTo>
                  <a:lnTo>
                    <a:pt x="34645" y="1772793"/>
                  </a:lnTo>
                  <a:lnTo>
                    <a:pt x="31889" y="1764017"/>
                  </a:lnTo>
                  <a:lnTo>
                    <a:pt x="29629" y="1749983"/>
                  </a:lnTo>
                  <a:lnTo>
                    <a:pt x="29616" y="1746326"/>
                  </a:lnTo>
                  <a:lnTo>
                    <a:pt x="29133" y="1743862"/>
                  </a:lnTo>
                  <a:lnTo>
                    <a:pt x="28486" y="1742059"/>
                  </a:lnTo>
                  <a:lnTo>
                    <a:pt x="27419" y="1735061"/>
                  </a:lnTo>
                  <a:lnTo>
                    <a:pt x="26924" y="1740268"/>
                  </a:lnTo>
                  <a:lnTo>
                    <a:pt x="25577" y="1739760"/>
                  </a:lnTo>
                  <a:lnTo>
                    <a:pt x="23812" y="1740738"/>
                  </a:lnTo>
                  <a:lnTo>
                    <a:pt x="21158" y="1744256"/>
                  </a:lnTo>
                  <a:lnTo>
                    <a:pt x="19126" y="1770087"/>
                  </a:lnTo>
                  <a:lnTo>
                    <a:pt x="14376" y="1792820"/>
                  </a:lnTo>
                  <a:lnTo>
                    <a:pt x="9271" y="1813090"/>
                  </a:lnTo>
                  <a:lnTo>
                    <a:pt x="6172" y="1831517"/>
                  </a:lnTo>
                  <a:lnTo>
                    <a:pt x="15252" y="1835454"/>
                  </a:lnTo>
                  <a:lnTo>
                    <a:pt x="14020" y="1867420"/>
                  </a:lnTo>
                  <a:lnTo>
                    <a:pt x="9613" y="1909089"/>
                  </a:lnTo>
                  <a:lnTo>
                    <a:pt x="9118" y="1942160"/>
                  </a:lnTo>
                  <a:lnTo>
                    <a:pt x="9156" y="1976488"/>
                  </a:lnTo>
                  <a:lnTo>
                    <a:pt x="8483" y="1989302"/>
                  </a:lnTo>
                  <a:lnTo>
                    <a:pt x="6667" y="1989823"/>
                  </a:lnTo>
                  <a:lnTo>
                    <a:pt x="4775" y="1987092"/>
                  </a:lnTo>
                  <a:lnTo>
                    <a:pt x="2781" y="1980196"/>
                  </a:lnTo>
                  <a:lnTo>
                    <a:pt x="685" y="1968220"/>
                  </a:lnTo>
                  <a:lnTo>
                    <a:pt x="1511" y="1975993"/>
                  </a:lnTo>
                  <a:lnTo>
                    <a:pt x="1854" y="1986191"/>
                  </a:lnTo>
                  <a:lnTo>
                    <a:pt x="1968" y="2009254"/>
                  </a:lnTo>
                  <a:lnTo>
                    <a:pt x="2324" y="2019884"/>
                  </a:lnTo>
                  <a:lnTo>
                    <a:pt x="3086" y="2028367"/>
                  </a:lnTo>
                  <a:lnTo>
                    <a:pt x="4419" y="2033587"/>
                  </a:lnTo>
                  <a:lnTo>
                    <a:pt x="6464" y="2034374"/>
                  </a:lnTo>
                  <a:lnTo>
                    <a:pt x="4457" y="2096554"/>
                  </a:lnTo>
                  <a:lnTo>
                    <a:pt x="3721" y="2127669"/>
                  </a:lnTo>
                  <a:lnTo>
                    <a:pt x="3416" y="2158822"/>
                  </a:lnTo>
                  <a:lnTo>
                    <a:pt x="1473" y="2166556"/>
                  </a:lnTo>
                  <a:lnTo>
                    <a:pt x="0" y="2169414"/>
                  </a:lnTo>
                  <a:lnTo>
                    <a:pt x="1206" y="2173757"/>
                  </a:lnTo>
                  <a:lnTo>
                    <a:pt x="2235" y="2174481"/>
                  </a:lnTo>
                  <a:lnTo>
                    <a:pt x="3263" y="2173922"/>
                  </a:lnTo>
                  <a:lnTo>
                    <a:pt x="3035" y="2223300"/>
                  </a:lnTo>
                  <a:lnTo>
                    <a:pt x="3454" y="2272715"/>
                  </a:lnTo>
                  <a:lnTo>
                    <a:pt x="4533" y="2322169"/>
                  </a:lnTo>
                  <a:lnTo>
                    <a:pt x="6248" y="2371648"/>
                  </a:lnTo>
                  <a:lnTo>
                    <a:pt x="8610" y="2421140"/>
                  </a:lnTo>
                  <a:lnTo>
                    <a:pt x="11607" y="2470645"/>
                  </a:lnTo>
                  <a:lnTo>
                    <a:pt x="15227" y="2520137"/>
                  </a:lnTo>
                  <a:lnTo>
                    <a:pt x="19481" y="2569629"/>
                  </a:lnTo>
                  <a:lnTo>
                    <a:pt x="24371" y="2619095"/>
                  </a:lnTo>
                  <a:lnTo>
                    <a:pt x="29870" y="2668536"/>
                  </a:lnTo>
                  <a:lnTo>
                    <a:pt x="35979" y="2717939"/>
                  </a:lnTo>
                  <a:lnTo>
                    <a:pt x="35318" y="2698165"/>
                  </a:lnTo>
                  <a:lnTo>
                    <a:pt x="35496" y="2659557"/>
                  </a:lnTo>
                  <a:lnTo>
                    <a:pt x="35153" y="2639339"/>
                  </a:lnTo>
                  <a:lnTo>
                    <a:pt x="42557" y="2649232"/>
                  </a:lnTo>
                  <a:lnTo>
                    <a:pt x="42278" y="2632926"/>
                  </a:lnTo>
                  <a:lnTo>
                    <a:pt x="41275" y="2611170"/>
                  </a:lnTo>
                  <a:lnTo>
                    <a:pt x="46532" y="2604732"/>
                  </a:lnTo>
                  <a:lnTo>
                    <a:pt x="50419" y="2619705"/>
                  </a:lnTo>
                  <a:lnTo>
                    <a:pt x="52844" y="2636228"/>
                  </a:lnTo>
                  <a:lnTo>
                    <a:pt x="53886" y="2652458"/>
                  </a:lnTo>
                  <a:lnTo>
                    <a:pt x="53594" y="2666555"/>
                  </a:lnTo>
                  <a:lnTo>
                    <a:pt x="58242" y="2665920"/>
                  </a:lnTo>
                  <a:lnTo>
                    <a:pt x="66306" y="2652547"/>
                  </a:lnTo>
                  <a:lnTo>
                    <a:pt x="71424" y="2649982"/>
                  </a:lnTo>
                  <a:close/>
                </a:path>
                <a:path w="814705" h="3166110">
                  <a:moveTo>
                    <a:pt x="213093" y="3104934"/>
                  </a:moveTo>
                  <a:lnTo>
                    <a:pt x="204495" y="3107410"/>
                  </a:lnTo>
                  <a:lnTo>
                    <a:pt x="197167" y="3109633"/>
                  </a:lnTo>
                  <a:lnTo>
                    <a:pt x="190881" y="3111665"/>
                  </a:lnTo>
                  <a:lnTo>
                    <a:pt x="185381" y="3113544"/>
                  </a:lnTo>
                  <a:lnTo>
                    <a:pt x="213093" y="3104934"/>
                  </a:lnTo>
                  <a:close/>
                </a:path>
                <a:path w="814705" h="3166110">
                  <a:moveTo>
                    <a:pt x="215887" y="1913509"/>
                  </a:moveTo>
                  <a:lnTo>
                    <a:pt x="215658" y="1897557"/>
                  </a:lnTo>
                  <a:lnTo>
                    <a:pt x="214934" y="1886115"/>
                  </a:lnTo>
                  <a:lnTo>
                    <a:pt x="213245" y="1905317"/>
                  </a:lnTo>
                  <a:lnTo>
                    <a:pt x="211912" y="1914855"/>
                  </a:lnTo>
                  <a:lnTo>
                    <a:pt x="211074" y="1924773"/>
                  </a:lnTo>
                  <a:lnTo>
                    <a:pt x="210858" y="1945068"/>
                  </a:lnTo>
                  <a:lnTo>
                    <a:pt x="214630" y="1930501"/>
                  </a:lnTo>
                  <a:lnTo>
                    <a:pt x="215887" y="1913509"/>
                  </a:lnTo>
                  <a:close/>
                </a:path>
                <a:path w="814705" h="3166110">
                  <a:moveTo>
                    <a:pt x="248208" y="1763979"/>
                  </a:moveTo>
                  <a:lnTo>
                    <a:pt x="248069" y="1728685"/>
                  </a:lnTo>
                  <a:lnTo>
                    <a:pt x="247002" y="1742617"/>
                  </a:lnTo>
                  <a:lnTo>
                    <a:pt x="248208" y="1763979"/>
                  </a:lnTo>
                  <a:close/>
                </a:path>
                <a:path w="814705" h="3166110">
                  <a:moveTo>
                    <a:pt x="266344" y="627938"/>
                  </a:moveTo>
                  <a:lnTo>
                    <a:pt x="261581" y="633653"/>
                  </a:lnTo>
                  <a:lnTo>
                    <a:pt x="254977" y="666978"/>
                  </a:lnTo>
                  <a:lnTo>
                    <a:pt x="259778" y="661136"/>
                  </a:lnTo>
                  <a:lnTo>
                    <a:pt x="266344" y="627938"/>
                  </a:lnTo>
                  <a:close/>
                </a:path>
                <a:path w="814705" h="3166110">
                  <a:moveTo>
                    <a:pt x="285470" y="1936724"/>
                  </a:moveTo>
                  <a:lnTo>
                    <a:pt x="284734" y="1928787"/>
                  </a:lnTo>
                  <a:lnTo>
                    <a:pt x="282879" y="1904961"/>
                  </a:lnTo>
                  <a:lnTo>
                    <a:pt x="283616" y="1931149"/>
                  </a:lnTo>
                  <a:lnTo>
                    <a:pt x="284022" y="1939861"/>
                  </a:lnTo>
                  <a:lnTo>
                    <a:pt x="285470" y="1936724"/>
                  </a:lnTo>
                  <a:close/>
                </a:path>
                <a:path w="814705" h="3166110">
                  <a:moveTo>
                    <a:pt x="371119" y="422198"/>
                  </a:moveTo>
                  <a:lnTo>
                    <a:pt x="362623" y="442683"/>
                  </a:lnTo>
                  <a:lnTo>
                    <a:pt x="358482" y="452958"/>
                  </a:lnTo>
                  <a:lnTo>
                    <a:pt x="354431" y="463257"/>
                  </a:lnTo>
                  <a:lnTo>
                    <a:pt x="357085" y="460362"/>
                  </a:lnTo>
                  <a:lnTo>
                    <a:pt x="360476" y="450786"/>
                  </a:lnTo>
                  <a:lnTo>
                    <a:pt x="371119" y="422198"/>
                  </a:lnTo>
                  <a:close/>
                </a:path>
                <a:path w="814705" h="3166110">
                  <a:moveTo>
                    <a:pt x="403377" y="296443"/>
                  </a:moveTo>
                  <a:lnTo>
                    <a:pt x="402488" y="297484"/>
                  </a:lnTo>
                  <a:lnTo>
                    <a:pt x="401510" y="299135"/>
                  </a:lnTo>
                  <a:lnTo>
                    <a:pt x="400431" y="301713"/>
                  </a:lnTo>
                  <a:lnTo>
                    <a:pt x="403377" y="296443"/>
                  </a:lnTo>
                  <a:close/>
                </a:path>
                <a:path w="814705" h="3166110">
                  <a:moveTo>
                    <a:pt x="418973" y="269278"/>
                  </a:moveTo>
                  <a:lnTo>
                    <a:pt x="414997" y="276047"/>
                  </a:lnTo>
                  <a:lnTo>
                    <a:pt x="407212" y="289636"/>
                  </a:lnTo>
                  <a:lnTo>
                    <a:pt x="403390" y="296430"/>
                  </a:lnTo>
                  <a:lnTo>
                    <a:pt x="407035" y="295084"/>
                  </a:lnTo>
                  <a:lnTo>
                    <a:pt x="409524" y="297929"/>
                  </a:lnTo>
                  <a:lnTo>
                    <a:pt x="411200" y="299427"/>
                  </a:lnTo>
                  <a:lnTo>
                    <a:pt x="412407" y="294030"/>
                  </a:lnTo>
                  <a:lnTo>
                    <a:pt x="415607" y="281647"/>
                  </a:lnTo>
                  <a:lnTo>
                    <a:pt x="418973" y="269278"/>
                  </a:lnTo>
                  <a:close/>
                </a:path>
                <a:path w="814705" h="3166110">
                  <a:moveTo>
                    <a:pt x="509536" y="3043796"/>
                  </a:moveTo>
                  <a:lnTo>
                    <a:pt x="506437" y="3041980"/>
                  </a:lnTo>
                  <a:lnTo>
                    <a:pt x="492442" y="3040392"/>
                  </a:lnTo>
                  <a:lnTo>
                    <a:pt x="487248" y="3038487"/>
                  </a:lnTo>
                  <a:lnTo>
                    <a:pt x="487070" y="3034563"/>
                  </a:lnTo>
                  <a:lnTo>
                    <a:pt x="494804" y="3027680"/>
                  </a:lnTo>
                  <a:lnTo>
                    <a:pt x="487527" y="3030296"/>
                  </a:lnTo>
                  <a:lnTo>
                    <a:pt x="396798" y="3057664"/>
                  </a:lnTo>
                  <a:lnTo>
                    <a:pt x="359092" y="3068421"/>
                  </a:lnTo>
                  <a:lnTo>
                    <a:pt x="325462" y="3078530"/>
                  </a:lnTo>
                  <a:lnTo>
                    <a:pt x="297434" y="3087992"/>
                  </a:lnTo>
                  <a:lnTo>
                    <a:pt x="277037" y="3096717"/>
                  </a:lnTo>
                  <a:lnTo>
                    <a:pt x="266306" y="3104654"/>
                  </a:lnTo>
                  <a:lnTo>
                    <a:pt x="269582" y="3101733"/>
                  </a:lnTo>
                  <a:lnTo>
                    <a:pt x="271373" y="3098876"/>
                  </a:lnTo>
                  <a:lnTo>
                    <a:pt x="268897" y="3097276"/>
                  </a:lnTo>
                  <a:lnTo>
                    <a:pt x="259334" y="3098177"/>
                  </a:lnTo>
                  <a:lnTo>
                    <a:pt x="196773" y="3129000"/>
                  </a:lnTo>
                  <a:lnTo>
                    <a:pt x="250190" y="3118002"/>
                  </a:lnTo>
                  <a:lnTo>
                    <a:pt x="236753" y="3124073"/>
                  </a:lnTo>
                  <a:lnTo>
                    <a:pt x="220624" y="3130550"/>
                  </a:lnTo>
                  <a:lnTo>
                    <a:pt x="202209" y="3137331"/>
                  </a:lnTo>
                  <a:lnTo>
                    <a:pt x="171297" y="3147834"/>
                  </a:lnTo>
                  <a:lnTo>
                    <a:pt x="133527" y="3159671"/>
                  </a:lnTo>
                  <a:lnTo>
                    <a:pt x="133311" y="3159404"/>
                  </a:lnTo>
                  <a:lnTo>
                    <a:pt x="124320" y="3118142"/>
                  </a:lnTo>
                  <a:lnTo>
                    <a:pt x="115201" y="3072447"/>
                  </a:lnTo>
                  <a:lnTo>
                    <a:pt x="107784" y="3030956"/>
                  </a:lnTo>
                  <a:lnTo>
                    <a:pt x="101015" y="2975254"/>
                  </a:lnTo>
                  <a:lnTo>
                    <a:pt x="109880" y="3008058"/>
                  </a:lnTo>
                  <a:lnTo>
                    <a:pt x="116967" y="3028835"/>
                  </a:lnTo>
                  <a:lnTo>
                    <a:pt x="122796" y="3042399"/>
                  </a:lnTo>
                  <a:lnTo>
                    <a:pt x="127889" y="3053575"/>
                  </a:lnTo>
                  <a:lnTo>
                    <a:pt x="130365" y="3059722"/>
                  </a:lnTo>
                  <a:lnTo>
                    <a:pt x="132892" y="3067037"/>
                  </a:lnTo>
                  <a:lnTo>
                    <a:pt x="135534" y="3076105"/>
                  </a:lnTo>
                  <a:lnTo>
                    <a:pt x="139877" y="3094266"/>
                  </a:lnTo>
                  <a:lnTo>
                    <a:pt x="147840" y="3135922"/>
                  </a:lnTo>
                  <a:lnTo>
                    <a:pt x="177419" y="3129102"/>
                  </a:lnTo>
                  <a:lnTo>
                    <a:pt x="172212" y="3127108"/>
                  </a:lnTo>
                  <a:lnTo>
                    <a:pt x="167436" y="3124606"/>
                  </a:lnTo>
                  <a:lnTo>
                    <a:pt x="169633" y="3120453"/>
                  </a:lnTo>
                  <a:lnTo>
                    <a:pt x="185381" y="3113544"/>
                  </a:lnTo>
                  <a:lnTo>
                    <a:pt x="155816" y="3122625"/>
                  </a:lnTo>
                  <a:lnTo>
                    <a:pt x="135318" y="3030702"/>
                  </a:lnTo>
                  <a:lnTo>
                    <a:pt x="122440" y="2970606"/>
                  </a:lnTo>
                  <a:lnTo>
                    <a:pt x="110680" y="2910421"/>
                  </a:lnTo>
                  <a:lnTo>
                    <a:pt x="83566" y="2776944"/>
                  </a:lnTo>
                  <a:lnTo>
                    <a:pt x="79209" y="2757182"/>
                  </a:lnTo>
                  <a:lnTo>
                    <a:pt x="74434" y="2737167"/>
                  </a:lnTo>
                  <a:lnTo>
                    <a:pt x="69202" y="2716885"/>
                  </a:lnTo>
                  <a:lnTo>
                    <a:pt x="68541" y="2740063"/>
                  </a:lnTo>
                  <a:lnTo>
                    <a:pt x="66357" y="2746146"/>
                  </a:lnTo>
                  <a:lnTo>
                    <a:pt x="62941" y="2739885"/>
                  </a:lnTo>
                  <a:lnTo>
                    <a:pt x="58635" y="2726017"/>
                  </a:lnTo>
                  <a:lnTo>
                    <a:pt x="53949" y="2709341"/>
                  </a:lnTo>
                  <a:lnTo>
                    <a:pt x="49199" y="2694609"/>
                  </a:lnTo>
                  <a:lnTo>
                    <a:pt x="44399" y="2686659"/>
                  </a:lnTo>
                  <a:lnTo>
                    <a:pt x="39611" y="2690342"/>
                  </a:lnTo>
                  <a:lnTo>
                    <a:pt x="45085" y="2713939"/>
                  </a:lnTo>
                  <a:lnTo>
                    <a:pt x="51092" y="2737472"/>
                  </a:lnTo>
                  <a:lnTo>
                    <a:pt x="46278" y="2733979"/>
                  </a:lnTo>
                  <a:lnTo>
                    <a:pt x="56261" y="2792031"/>
                  </a:lnTo>
                  <a:lnTo>
                    <a:pt x="59385" y="2783090"/>
                  </a:lnTo>
                  <a:lnTo>
                    <a:pt x="61569" y="2776283"/>
                  </a:lnTo>
                  <a:lnTo>
                    <a:pt x="64223" y="2772194"/>
                  </a:lnTo>
                  <a:lnTo>
                    <a:pt x="68770" y="2771419"/>
                  </a:lnTo>
                  <a:lnTo>
                    <a:pt x="70116" y="2784551"/>
                  </a:lnTo>
                  <a:lnTo>
                    <a:pt x="70980" y="2794990"/>
                  </a:lnTo>
                  <a:lnTo>
                    <a:pt x="71437" y="2803093"/>
                  </a:lnTo>
                  <a:lnTo>
                    <a:pt x="71208" y="2822422"/>
                  </a:lnTo>
                  <a:lnTo>
                    <a:pt x="70370" y="2825978"/>
                  </a:lnTo>
                  <a:lnTo>
                    <a:pt x="68808" y="2830995"/>
                  </a:lnTo>
                  <a:lnTo>
                    <a:pt x="67564" y="2839301"/>
                  </a:lnTo>
                  <a:lnTo>
                    <a:pt x="69964" y="2886316"/>
                  </a:lnTo>
                  <a:lnTo>
                    <a:pt x="85331" y="2962211"/>
                  </a:lnTo>
                  <a:lnTo>
                    <a:pt x="93154" y="2999994"/>
                  </a:lnTo>
                  <a:lnTo>
                    <a:pt x="101447" y="3037598"/>
                  </a:lnTo>
                  <a:lnTo>
                    <a:pt x="96901" y="3027210"/>
                  </a:lnTo>
                  <a:lnTo>
                    <a:pt x="99771" y="3039922"/>
                  </a:lnTo>
                  <a:lnTo>
                    <a:pt x="101777" y="3044748"/>
                  </a:lnTo>
                  <a:lnTo>
                    <a:pt x="103746" y="3048025"/>
                  </a:lnTo>
                  <a:lnTo>
                    <a:pt x="128168" y="3158325"/>
                  </a:lnTo>
                  <a:lnTo>
                    <a:pt x="128879" y="3160699"/>
                  </a:lnTo>
                  <a:lnTo>
                    <a:pt x="128993" y="3164090"/>
                  </a:lnTo>
                  <a:lnTo>
                    <a:pt x="130225" y="3165627"/>
                  </a:lnTo>
                  <a:lnTo>
                    <a:pt x="263398" y="3126536"/>
                  </a:lnTo>
                  <a:lnTo>
                    <a:pt x="387261" y="3089897"/>
                  </a:lnTo>
                  <a:lnTo>
                    <a:pt x="493534" y="3054527"/>
                  </a:lnTo>
                  <a:lnTo>
                    <a:pt x="506196" y="3047657"/>
                  </a:lnTo>
                  <a:lnTo>
                    <a:pt x="509536" y="3043796"/>
                  </a:lnTo>
                  <a:close/>
                </a:path>
                <a:path w="814705" h="3166110">
                  <a:moveTo>
                    <a:pt x="612203" y="477532"/>
                  </a:moveTo>
                  <a:lnTo>
                    <a:pt x="611009" y="468604"/>
                  </a:lnTo>
                  <a:lnTo>
                    <a:pt x="607796" y="467474"/>
                  </a:lnTo>
                  <a:lnTo>
                    <a:pt x="592785" y="501065"/>
                  </a:lnTo>
                  <a:lnTo>
                    <a:pt x="587895" y="512318"/>
                  </a:lnTo>
                  <a:lnTo>
                    <a:pt x="595185" y="507009"/>
                  </a:lnTo>
                  <a:lnTo>
                    <a:pt x="597877" y="500329"/>
                  </a:lnTo>
                  <a:lnTo>
                    <a:pt x="600494" y="490334"/>
                  </a:lnTo>
                  <a:lnTo>
                    <a:pt x="607529" y="475081"/>
                  </a:lnTo>
                  <a:lnTo>
                    <a:pt x="603910" y="507898"/>
                  </a:lnTo>
                  <a:lnTo>
                    <a:pt x="610222" y="491528"/>
                  </a:lnTo>
                  <a:lnTo>
                    <a:pt x="612203" y="477532"/>
                  </a:lnTo>
                  <a:close/>
                </a:path>
                <a:path w="814705" h="3166110">
                  <a:moveTo>
                    <a:pt x="814298" y="0"/>
                  </a:moveTo>
                  <a:lnTo>
                    <a:pt x="805954" y="6553"/>
                  </a:lnTo>
                  <a:lnTo>
                    <a:pt x="794550" y="18453"/>
                  </a:lnTo>
                  <a:lnTo>
                    <a:pt x="785685" y="30238"/>
                  </a:lnTo>
                  <a:lnTo>
                    <a:pt x="784961" y="36487"/>
                  </a:lnTo>
                  <a:lnTo>
                    <a:pt x="793381" y="27419"/>
                  </a:lnTo>
                  <a:lnTo>
                    <a:pt x="800798" y="18516"/>
                  </a:lnTo>
                  <a:lnTo>
                    <a:pt x="807643" y="9486"/>
                  </a:lnTo>
                  <a:lnTo>
                    <a:pt x="814298" y="0"/>
                  </a:lnTo>
                  <a:close/>
                </a:path>
              </a:pathLst>
            </a:custGeom>
            <a:solidFill>
              <a:srgbClr val="FFD100"/>
            </a:solidFill>
          </p:spPr>
          <p:txBody>
            <a:bodyPr wrap="square" lIns="0" tIns="0" rIns="0" bIns="0" rtlCol="0"/>
            <a:lstStyle/>
            <a:p>
              <a:endParaRPr/>
            </a:p>
          </p:txBody>
        </p:sp>
        <p:pic>
          <p:nvPicPr>
            <p:cNvPr id="167" name="object 74">
              <a:extLst>
                <a:ext uri="{FF2B5EF4-FFF2-40B4-BE49-F238E27FC236}">
                  <a16:creationId xmlns:a16="http://schemas.microsoft.com/office/drawing/2014/main" id="{4A446112-06AE-9734-2A39-A83CE9C1C68C}"/>
                </a:ext>
              </a:extLst>
            </p:cNvPr>
            <p:cNvPicPr/>
            <p:nvPr/>
          </p:nvPicPr>
          <p:blipFill>
            <a:blip r:embed="rId27" cstate="print"/>
            <a:stretch>
              <a:fillRect/>
            </a:stretch>
          </p:blipFill>
          <p:spPr>
            <a:xfrm>
              <a:off x="15276821" y="3619833"/>
              <a:ext cx="132245" cy="85726"/>
            </a:xfrm>
            <a:prstGeom prst="rect">
              <a:avLst/>
            </a:prstGeom>
          </p:spPr>
        </p:pic>
        <p:sp>
          <p:nvSpPr>
            <p:cNvPr id="168" name="object 75">
              <a:extLst>
                <a:ext uri="{FF2B5EF4-FFF2-40B4-BE49-F238E27FC236}">
                  <a16:creationId xmlns:a16="http://schemas.microsoft.com/office/drawing/2014/main" id="{D7CE1F26-A07B-1699-AE48-FD9A8BD20736}"/>
                </a:ext>
              </a:extLst>
            </p:cNvPr>
            <p:cNvSpPr/>
            <p:nvPr/>
          </p:nvSpPr>
          <p:spPr>
            <a:xfrm>
              <a:off x="14669720" y="2963868"/>
              <a:ext cx="472440" cy="855980"/>
            </a:xfrm>
            <a:custGeom>
              <a:avLst/>
              <a:gdLst/>
              <a:ahLst/>
              <a:cxnLst/>
              <a:rect l="l" t="t" r="r" b="b"/>
              <a:pathLst>
                <a:path w="472440" h="855979">
                  <a:moveTo>
                    <a:pt x="5892" y="31394"/>
                  </a:moveTo>
                  <a:lnTo>
                    <a:pt x="1371" y="0"/>
                  </a:lnTo>
                  <a:lnTo>
                    <a:pt x="0" y="3276"/>
                  </a:lnTo>
                  <a:lnTo>
                    <a:pt x="4508" y="34696"/>
                  </a:lnTo>
                  <a:lnTo>
                    <a:pt x="5892" y="31394"/>
                  </a:lnTo>
                  <a:close/>
                </a:path>
                <a:path w="472440" h="855979">
                  <a:moveTo>
                    <a:pt x="332359" y="847115"/>
                  </a:moveTo>
                  <a:lnTo>
                    <a:pt x="304304" y="855802"/>
                  </a:lnTo>
                  <a:lnTo>
                    <a:pt x="322948" y="855967"/>
                  </a:lnTo>
                  <a:lnTo>
                    <a:pt x="332359" y="847115"/>
                  </a:lnTo>
                  <a:close/>
                </a:path>
                <a:path w="472440" h="855979">
                  <a:moveTo>
                    <a:pt x="360045" y="838098"/>
                  </a:moveTo>
                  <a:lnTo>
                    <a:pt x="353631" y="832561"/>
                  </a:lnTo>
                  <a:lnTo>
                    <a:pt x="348322" y="831875"/>
                  </a:lnTo>
                  <a:lnTo>
                    <a:pt x="343115" y="837196"/>
                  </a:lnTo>
                  <a:lnTo>
                    <a:pt x="337693" y="842022"/>
                  </a:lnTo>
                  <a:lnTo>
                    <a:pt x="332359" y="847115"/>
                  </a:lnTo>
                  <a:lnTo>
                    <a:pt x="339331" y="844994"/>
                  </a:lnTo>
                  <a:lnTo>
                    <a:pt x="346278" y="842784"/>
                  </a:lnTo>
                  <a:lnTo>
                    <a:pt x="353174" y="840486"/>
                  </a:lnTo>
                  <a:lnTo>
                    <a:pt x="360045" y="838098"/>
                  </a:lnTo>
                  <a:close/>
                </a:path>
                <a:path w="472440" h="855979">
                  <a:moveTo>
                    <a:pt x="414299" y="833056"/>
                  </a:moveTo>
                  <a:lnTo>
                    <a:pt x="401688" y="823747"/>
                  </a:lnTo>
                  <a:lnTo>
                    <a:pt x="360045" y="838098"/>
                  </a:lnTo>
                  <a:lnTo>
                    <a:pt x="366280" y="842492"/>
                  </a:lnTo>
                  <a:lnTo>
                    <a:pt x="375602" y="844638"/>
                  </a:lnTo>
                  <a:lnTo>
                    <a:pt x="390702" y="842251"/>
                  </a:lnTo>
                  <a:lnTo>
                    <a:pt x="414299" y="833056"/>
                  </a:lnTo>
                  <a:close/>
                </a:path>
                <a:path w="472440" h="855979">
                  <a:moveTo>
                    <a:pt x="432244" y="813257"/>
                  </a:moveTo>
                  <a:lnTo>
                    <a:pt x="415810" y="818159"/>
                  </a:lnTo>
                  <a:lnTo>
                    <a:pt x="400177" y="822617"/>
                  </a:lnTo>
                  <a:lnTo>
                    <a:pt x="401688" y="823747"/>
                  </a:lnTo>
                  <a:lnTo>
                    <a:pt x="432244" y="813257"/>
                  </a:lnTo>
                  <a:close/>
                </a:path>
                <a:path w="472440" h="855979">
                  <a:moveTo>
                    <a:pt x="472338" y="798995"/>
                  </a:moveTo>
                  <a:lnTo>
                    <a:pt x="462394" y="802754"/>
                  </a:lnTo>
                  <a:lnTo>
                    <a:pt x="452374" y="806310"/>
                  </a:lnTo>
                  <a:lnTo>
                    <a:pt x="432244" y="813257"/>
                  </a:lnTo>
                  <a:lnTo>
                    <a:pt x="441312" y="810336"/>
                  </a:lnTo>
                  <a:lnTo>
                    <a:pt x="450977" y="807123"/>
                  </a:lnTo>
                  <a:lnTo>
                    <a:pt x="461289" y="803414"/>
                  </a:lnTo>
                  <a:lnTo>
                    <a:pt x="472338" y="798995"/>
                  </a:lnTo>
                  <a:close/>
                </a:path>
              </a:pathLst>
            </a:custGeom>
            <a:solidFill>
              <a:srgbClr val="FFD100"/>
            </a:solidFill>
          </p:spPr>
          <p:txBody>
            <a:bodyPr wrap="square" lIns="0" tIns="0" rIns="0" bIns="0" rtlCol="0"/>
            <a:lstStyle/>
            <a:p>
              <a:endParaRPr/>
            </a:p>
          </p:txBody>
        </p:sp>
        <p:pic>
          <p:nvPicPr>
            <p:cNvPr id="169" name="object 76">
              <a:extLst>
                <a:ext uri="{FF2B5EF4-FFF2-40B4-BE49-F238E27FC236}">
                  <a16:creationId xmlns:a16="http://schemas.microsoft.com/office/drawing/2014/main" id="{B2766F01-9FB1-1A75-2E5F-2EA8B5609424}"/>
                </a:ext>
              </a:extLst>
            </p:cNvPr>
            <p:cNvPicPr/>
            <p:nvPr/>
          </p:nvPicPr>
          <p:blipFill>
            <a:blip r:embed="rId28" cstate="print"/>
            <a:stretch>
              <a:fillRect/>
            </a:stretch>
          </p:blipFill>
          <p:spPr>
            <a:xfrm>
              <a:off x="14663213" y="3148251"/>
              <a:ext cx="81952" cy="222038"/>
            </a:xfrm>
            <a:prstGeom prst="rect">
              <a:avLst/>
            </a:prstGeom>
          </p:spPr>
        </p:pic>
        <p:sp>
          <p:nvSpPr>
            <p:cNvPr id="170" name="object 77">
              <a:extLst>
                <a:ext uri="{FF2B5EF4-FFF2-40B4-BE49-F238E27FC236}">
                  <a16:creationId xmlns:a16="http://schemas.microsoft.com/office/drawing/2014/main" id="{9A461A27-6458-4AA8-8C9C-CB832619D1AD}"/>
                </a:ext>
              </a:extLst>
            </p:cNvPr>
            <p:cNvSpPr/>
            <p:nvPr/>
          </p:nvSpPr>
          <p:spPr>
            <a:xfrm>
              <a:off x="9683737" y="230752"/>
              <a:ext cx="7406005" cy="10988040"/>
            </a:xfrm>
            <a:custGeom>
              <a:avLst/>
              <a:gdLst/>
              <a:ahLst/>
              <a:cxnLst/>
              <a:rect l="l" t="t" r="r" b="b"/>
              <a:pathLst>
                <a:path w="7406005" h="10988040">
                  <a:moveTo>
                    <a:pt x="711187" y="3974630"/>
                  </a:moveTo>
                  <a:lnTo>
                    <a:pt x="697471" y="3980484"/>
                  </a:lnTo>
                  <a:lnTo>
                    <a:pt x="681723" y="3986911"/>
                  </a:lnTo>
                  <a:lnTo>
                    <a:pt x="663575" y="3994035"/>
                  </a:lnTo>
                  <a:lnTo>
                    <a:pt x="642620" y="4001998"/>
                  </a:lnTo>
                  <a:lnTo>
                    <a:pt x="595337" y="4022826"/>
                  </a:lnTo>
                  <a:lnTo>
                    <a:pt x="557695" y="4038054"/>
                  </a:lnTo>
                  <a:lnTo>
                    <a:pt x="536867" y="4044835"/>
                  </a:lnTo>
                  <a:lnTo>
                    <a:pt x="539991" y="4040340"/>
                  </a:lnTo>
                  <a:lnTo>
                    <a:pt x="516940" y="4052963"/>
                  </a:lnTo>
                  <a:lnTo>
                    <a:pt x="464146" y="4082694"/>
                  </a:lnTo>
                  <a:lnTo>
                    <a:pt x="451065" y="4089895"/>
                  </a:lnTo>
                  <a:lnTo>
                    <a:pt x="423087" y="4106214"/>
                  </a:lnTo>
                  <a:lnTo>
                    <a:pt x="411607" y="4113530"/>
                  </a:lnTo>
                  <a:lnTo>
                    <a:pt x="404164" y="4119537"/>
                  </a:lnTo>
                  <a:lnTo>
                    <a:pt x="399364" y="4125544"/>
                  </a:lnTo>
                  <a:lnTo>
                    <a:pt x="395808" y="4132897"/>
                  </a:lnTo>
                  <a:lnTo>
                    <a:pt x="366433" y="4152798"/>
                  </a:lnTo>
                  <a:lnTo>
                    <a:pt x="313372" y="4185780"/>
                  </a:lnTo>
                  <a:lnTo>
                    <a:pt x="282448" y="4201744"/>
                  </a:lnTo>
                  <a:lnTo>
                    <a:pt x="280619" y="4199979"/>
                  </a:lnTo>
                  <a:lnTo>
                    <a:pt x="290918" y="4190136"/>
                  </a:lnTo>
                  <a:lnTo>
                    <a:pt x="315658" y="4171010"/>
                  </a:lnTo>
                  <a:lnTo>
                    <a:pt x="270764" y="4202544"/>
                  </a:lnTo>
                  <a:lnTo>
                    <a:pt x="226758" y="4235183"/>
                  </a:lnTo>
                  <a:lnTo>
                    <a:pt x="183692" y="4268940"/>
                  </a:lnTo>
                  <a:lnTo>
                    <a:pt x="141655" y="4303827"/>
                  </a:lnTo>
                  <a:lnTo>
                    <a:pt x="100698" y="4339844"/>
                  </a:lnTo>
                  <a:lnTo>
                    <a:pt x="132613" y="4314545"/>
                  </a:lnTo>
                  <a:lnTo>
                    <a:pt x="164909" y="4289755"/>
                  </a:lnTo>
                  <a:lnTo>
                    <a:pt x="197688" y="4265587"/>
                  </a:lnTo>
                  <a:lnTo>
                    <a:pt x="231051" y="4242193"/>
                  </a:lnTo>
                  <a:lnTo>
                    <a:pt x="227444" y="4246689"/>
                  </a:lnTo>
                  <a:lnTo>
                    <a:pt x="221373" y="4252328"/>
                  </a:lnTo>
                  <a:lnTo>
                    <a:pt x="213448" y="4258856"/>
                  </a:lnTo>
                  <a:lnTo>
                    <a:pt x="200634" y="4269740"/>
                  </a:lnTo>
                  <a:lnTo>
                    <a:pt x="177317" y="4288256"/>
                  </a:lnTo>
                  <a:lnTo>
                    <a:pt x="159664" y="4301706"/>
                  </a:lnTo>
                  <a:lnTo>
                    <a:pt x="103073" y="4346918"/>
                  </a:lnTo>
                  <a:lnTo>
                    <a:pt x="58013" y="4386199"/>
                  </a:lnTo>
                  <a:lnTo>
                    <a:pt x="28028" y="4415510"/>
                  </a:lnTo>
                  <a:lnTo>
                    <a:pt x="0" y="4449610"/>
                  </a:lnTo>
                  <a:lnTo>
                    <a:pt x="35013" y="4415688"/>
                  </a:lnTo>
                  <a:lnTo>
                    <a:pt x="70916" y="4382694"/>
                  </a:lnTo>
                  <a:lnTo>
                    <a:pt x="107696" y="4350613"/>
                  </a:lnTo>
                  <a:lnTo>
                    <a:pt x="145300" y="4319448"/>
                  </a:lnTo>
                  <a:lnTo>
                    <a:pt x="183705" y="4289209"/>
                  </a:lnTo>
                  <a:lnTo>
                    <a:pt x="222859" y="4259897"/>
                  </a:lnTo>
                  <a:lnTo>
                    <a:pt x="216509" y="4267822"/>
                  </a:lnTo>
                  <a:lnTo>
                    <a:pt x="213499" y="4271950"/>
                  </a:lnTo>
                  <a:lnTo>
                    <a:pt x="260743" y="4235615"/>
                  </a:lnTo>
                  <a:lnTo>
                    <a:pt x="332765" y="4187317"/>
                  </a:lnTo>
                  <a:lnTo>
                    <a:pt x="397484" y="4149293"/>
                  </a:lnTo>
                  <a:lnTo>
                    <a:pt x="415861" y="4139704"/>
                  </a:lnTo>
                  <a:lnTo>
                    <a:pt x="413054" y="4143337"/>
                  </a:lnTo>
                  <a:lnTo>
                    <a:pt x="408508" y="4147909"/>
                  </a:lnTo>
                  <a:lnTo>
                    <a:pt x="396671" y="4156545"/>
                  </a:lnTo>
                  <a:lnTo>
                    <a:pt x="372008" y="4172381"/>
                  </a:lnTo>
                  <a:lnTo>
                    <a:pt x="398868" y="4156100"/>
                  </a:lnTo>
                  <a:lnTo>
                    <a:pt x="463804" y="4118686"/>
                  </a:lnTo>
                  <a:lnTo>
                    <a:pt x="495185" y="4101109"/>
                  </a:lnTo>
                  <a:lnTo>
                    <a:pt x="518223" y="4087469"/>
                  </a:lnTo>
                  <a:lnTo>
                    <a:pt x="553110" y="4063809"/>
                  </a:lnTo>
                  <a:lnTo>
                    <a:pt x="562698" y="4054005"/>
                  </a:lnTo>
                  <a:lnTo>
                    <a:pt x="568071" y="4048760"/>
                  </a:lnTo>
                  <a:lnTo>
                    <a:pt x="605929" y="4024172"/>
                  </a:lnTo>
                  <a:lnTo>
                    <a:pt x="665734" y="3994594"/>
                  </a:lnTo>
                  <a:lnTo>
                    <a:pt x="711187" y="3974630"/>
                  </a:lnTo>
                  <a:close/>
                </a:path>
                <a:path w="7406005" h="10988040">
                  <a:moveTo>
                    <a:pt x="835634" y="4090873"/>
                  </a:moveTo>
                  <a:lnTo>
                    <a:pt x="791870" y="4100157"/>
                  </a:lnTo>
                  <a:lnTo>
                    <a:pt x="755624" y="4110291"/>
                  </a:lnTo>
                  <a:lnTo>
                    <a:pt x="814959" y="4096893"/>
                  </a:lnTo>
                  <a:lnTo>
                    <a:pt x="824992" y="4094492"/>
                  </a:lnTo>
                  <a:lnTo>
                    <a:pt x="835583" y="4091749"/>
                  </a:lnTo>
                  <a:lnTo>
                    <a:pt x="835634" y="4090873"/>
                  </a:lnTo>
                  <a:close/>
                </a:path>
                <a:path w="7406005" h="10988040">
                  <a:moveTo>
                    <a:pt x="1440205" y="3766731"/>
                  </a:moveTo>
                  <a:lnTo>
                    <a:pt x="1374432" y="3776459"/>
                  </a:lnTo>
                  <a:lnTo>
                    <a:pt x="1329296" y="3786111"/>
                  </a:lnTo>
                  <a:lnTo>
                    <a:pt x="1260843" y="3801783"/>
                  </a:lnTo>
                  <a:lnTo>
                    <a:pt x="1204747" y="3816743"/>
                  </a:lnTo>
                  <a:lnTo>
                    <a:pt x="1141361" y="3837292"/>
                  </a:lnTo>
                  <a:lnTo>
                    <a:pt x="1079779" y="3852367"/>
                  </a:lnTo>
                  <a:lnTo>
                    <a:pt x="1023340" y="3866794"/>
                  </a:lnTo>
                  <a:lnTo>
                    <a:pt x="971981" y="3880421"/>
                  </a:lnTo>
                  <a:lnTo>
                    <a:pt x="925614" y="3893134"/>
                  </a:lnTo>
                  <a:lnTo>
                    <a:pt x="815708" y="3924350"/>
                  </a:lnTo>
                  <a:lnTo>
                    <a:pt x="748741" y="3957967"/>
                  </a:lnTo>
                  <a:lnTo>
                    <a:pt x="716826" y="3972395"/>
                  </a:lnTo>
                  <a:lnTo>
                    <a:pt x="753160" y="3957967"/>
                  </a:lnTo>
                  <a:lnTo>
                    <a:pt x="765263" y="3972458"/>
                  </a:lnTo>
                  <a:lnTo>
                    <a:pt x="797839" y="3958323"/>
                  </a:lnTo>
                  <a:lnTo>
                    <a:pt x="831088" y="3945902"/>
                  </a:lnTo>
                  <a:lnTo>
                    <a:pt x="865670" y="3934218"/>
                  </a:lnTo>
                  <a:lnTo>
                    <a:pt x="902233" y="3922306"/>
                  </a:lnTo>
                  <a:lnTo>
                    <a:pt x="856919" y="3941470"/>
                  </a:lnTo>
                  <a:lnTo>
                    <a:pt x="812063" y="3961460"/>
                  </a:lnTo>
                  <a:lnTo>
                    <a:pt x="767689" y="3982250"/>
                  </a:lnTo>
                  <a:lnTo>
                    <a:pt x="723823" y="4003852"/>
                  </a:lnTo>
                  <a:lnTo>
                    <a:pt x="680491" y="4026268"/>
                  </a:lnTo>
                  <a:lnTo>
                    <a:pt x="715911" y="4017086"/>
                  </a:lnTo>
                  <a:lnTo>
                    <a:pt x="761428" y="4002570"/>
                  </a:lnTo>
                  <a:lnTo>
                    <a:pt x="870839" y="3965575"/>
                  </a:lnTo>
                  <a:lnTo>
                    <a:pt x="928700" y="3947033"/>
                  </a:lnTo>
                  <a:lnTo>
                    <a:pt x="984567" y="3930650"/>
                  </a:lnTo>
                  <a:lnTo>
                    <a:pt x="1034986" y="3917086"/>
                  </a:lnTo>
                  <a:lnTo>
                    <a:pt x="1076325" y="3907802"/>
                  </a:lnTo>
                  <a:lnTo>
                    <a:pt x="1045502" y="3911346"/>
                  </a:lnTo>
                  <a:lnTo>
                    <a:pt x="1036485" y="3910673"/>
                  </a:lnTo>
                  <a:lnTo>
                    <a:pt x="1040320" y="3907637"/>
                  </a:lnTo>
                  <a:lnTo>
                    <a:pt x="1052487" y="3902087"/>
                  </a:lnTo>
                  <a:lnTo>
                    <a:pt x="1053541" y="3901084"/>
                  </a:lnTo>
                  <a:lnTo>
                    <a:pt x="1025359" y="3906545"/>
                  </a:lnTo>
                  <a:lnTo>
                    <a:pt x="1004684" y="3911003"/>
                  </a:lnTo>
                  <a:lnTo>
                    <a:pt x="976122" y="3917543"/>
                  </a:lnTo>
                  <a:lnTo>
                    <a:pt x="938631" y="3926535"/>
                  </a:lnTo>
                  <a:lnTo>
                    <a:pt x="996251" y="3901148"/>
                  </a:lnTo>
                  <a:lnTo>
                    <a:pt x="1054785" y="3876560"/>
                  </a:lnTo>
                  <a:lnTo>
                    <a:pt x="1106093" y="3864114"/>
                  </a:lnTo>
                  <a:lnTo>
                    <a:pt x="1157605" y="3852329"/>
                  </a:lnTo>
                  <a:lnTo>
                    <a:pt x="1209268" y="3841140"/>
                  </a:lnTo>
                  <a:lnTo>
                    <a:pt x="1261084" y="3830485"/>
                  </a:lnTo>
                  <a:lnTo>
                    <a:pt x="1276375" y="3823805"/>
                  </a:lnTo>
                  <a:lnTo>
                    <a:pt x="1337157" y="3805034"/>
                  </a:lnTo>
                  <a:lnTo>
                    <a:pt x="1343914" y="3800741"/>
                  </a:lnTo>
                  <a:lnTo>
                    <a:pt x="1309065" y="3805047"/>
                  </a:lnTo>
                  <a:lnTo>
                    <a:pt x="1268082" y="3815334"/>
                  </a:lnTo>
                  <a:lnTo>
                    <a:pt x="1242974" y="3821417"/>
                  </a:lnTo>
                  <a:lnTo>
                    <a:pt x="1218082" y="3826992"/>
                  </a:lnTo>
                  <a:lnTo>
                    <a:pt x="1235595" y="3819220"/>
                  </a:lnTo>
                  <a:lnTo>
                    <a:pt x="1268603" y="3809466"/>
                  </a:lnTo>
                  <a:lnTo>
                    <a:pt x="1310678" y="3798849"/>
                  </a:lnTo>
                  <a:lnTo>
                    <a:pt x="1355382" y="3788435"/>
                  </a:lnTo>
                  <a:lnTo>
                    <a:pt x="1396238" y="3779202"/>
                  </a:lnTo>
                  <a:lnTo>
                    <a:pt x="1426692" y="3771760"/>
                  </a:lnTo>
                  <a:lnTo>
                    <a:pt x="1440205" y="3766731"/>
                  </a:lnTo>
                  <a:close/>
                </a:path>
                <a:path w="7406005" h="10988040">
                  <a:moveTo>
                    <a:pt x="1783448" y="3720706"/>
                  </a:moveTo>
                  <a:lnTo>
                    <a:pt x="1700377" y="3734397"/>
                  </a:lnTo>
                  <a:lnTo>
                    <a:pt x="1745221" y="3727424"/>
                  </a:lnTo>
                  <a:lnTo>
                    <a:pt x="1765490" y="3723983"/>
                  </a:lnTo>
                  <a:lnTo>
                    <a:pt x="1783448" y="3720706"/>
                  </a:lnTo>
                  <a:close/>
                </a:path>
                <a:path w="7406005" h="10988040">
                  <a:moveTo>
                    <a:pt x="1850593" y="3609009"/>
                  </a:moveTo>
                  <a:lnTo>
                    <a:pt x="1844725" y="3609479"/>
                  </a:lnTo>
                  <a:lnTo>
                    <a:pt x="1839709" y="3610584"/>
                  </a:lnTo>
                  <a:lnTo>
                    <a:pt x="1833448" y="3611689"/>
                  </a:lnTo>
                  <a:lnTo>
                    <a:pt x="1830285" y="3612616"/>
                  </a:lnTo>
                  <a:lnTo>
                    <a:pt x="1850593" y="3609009"/>
                  </a:lnTo>
                  <a:close/>
                </a:path>
                <a:path w="7406005" h="10988040">
                  <a:moveTo>
                    <a:pt x="2004809" y="3718255"/>
                  </a:moveTo>
                  <a:lnTo>
                    <a:pt x="1902358" y="3733635"/>
                  </a:lnTo>
                  <a:lnTo>
                    <a:pt x="1648371" y="3772878"/>
                  </a:lnTo>
                  <a:lnTo>
                    <a:pt x="1556207" y="3786594"/>
                  </a:lnTo>
                  <a:lnTo>
                    <a:pt x="1513776" y="3792601"/>
                  </a:lnTo>
                  <a:lnTo>
                    <a:pt x="1569110" y="3771582"/>
                  </a:lnTo>
                  <a:lnTo>
                    <a:pt x="1624926" y="3765550"/>
                  </a:lnTo>
                  <a:lnTo>
                    <a:pt x="1676425" y="3759123"/>
                  </a:lnTo>
                  <a:lnTo>
                    <a:pt x="1725002" y="3752367"/>
                  </a:lnTo>
                  <a:lnTo>
                    <a:pt x="1867255" y="3730879"/>
                  </a:lnTo>
                  <a:lnTo>
                    <a:pt x="1918208" y="3723551"/>
                  </a:lnTo>
                  <a:lnTo>
                    <a:pt x="1973262" y="3716274"/>
                  </a:lnTo>
                  <a:lnTo>
                    <a:pt x="1874659" y="3727704"/>
                  </a:lnTo>
                  <a:lnTo>
                    <a:pt x="1776272" y="3739705"/>
                  </a:lnTo>
                  <a:lnTo>
                    <a:pt x="1727174" y="3745992"/>
                  </a:lnTo>
                  <a:lnTo>
                    <a:pt x="1678139" y="3752532"/>
                  </a:lnTo>
                  <a:lnTo>
                    <a:pt x="1629168" y="3759327"/>
                  </a:lnTo>
                  <a:lnTo>
                    <a:pt x="1580718" y="3763911"/>
                  </a:lnTo>
                  <a:lnTo>
                    <a:pt x="1554480" y="3765600"/>
                  </a:lnTo>
                  <a:lnTo>
                    <a:pt x="1547520" y="3764661"/>
                  </a:lnTo>
                  <a:lnTo>
                    <a:pt x="1556931" y="3761371"/>
                  </a:lnTo>
                  <a:lnTo>
                    <a:pt x="1579816" y="3756202"/>
                  </a:lnTo>
                  <a:lnTo>
                    <a:pt x="1613281" y="3749649"/>
                  </a:lnTo>
                  <a:lnTo>
                    <a:pt x="1654429" y="3742220"/>
                  </a:lnTo>
                  <a:lnTo>
                    <a:pt x="1700377" y="3734409"/>
                  </a:lnTo>
                  <a:lnTo>
                    <a:pt x="1677822" y="3737597"/>
                  </a:lnTo>
                  <a:lnTo>
                    <a:pt x="1657972" y="3740150"/>
                  </a:lnTo>
                  <a:lnTo>
                    <a:pt x="1642414" y="3741712"/>
                  </a:lnTo>
                  <a:lnTo>
                    <a:pt x="1632775" y="3741978"/>
                  </a:lnTo>
                  <a:lnTo>
                    <a:pt x="1613217" y="3746893"/>
                  </a:lnTo>
                  <a:lnTo>
                    <a:pt x="1524508" y="3766134"/>
                  </a:lnTo>
                  <a:lnTo>
                    <a:pt x="1479042" y="3776522"/>
                  </a:lnTo>
                  <a:lnTo>
                    <a:pt x="1442453" y="3786606"/>
                  </a:lnTo>
                  <a:lnTo>
                    <a:pt x="1444498" y="3787203"/>
                  </a:lnTo>
                  <a:lnTo>
                    <a:pt x="1456093" y="3785933"/>
                  </a:lnTo>
                  <a:lnTo>
                    <a:pt x="1478724" y="3782580"/>
                  </a:lnTo>
                  <a:lnTo>
                    <a:pt x="1563154" y="3769106"/>
                  </a:lnTo>
                  <a:lnTo>
                    <a:pt x="1551978" y="3775075"/>
                  </a:lnTo>
                  <a:lnTo>
                    <a:pt x="1527784" y="3781755"/>
                  </a:lnTo>
                  <a:lnTo>
                    <a:pt x="1493850" y="3789045"/>
                  </a:lnTo>
                  <a:lnTo>
                    <a:pt x="1453451" y="3796881"/>
                  </a:lnTo>
                  <a:lnTo>
                    <a:pt x="1409801" y="3805059"/>
                  </a:lnTo>
                  <a:lnTo>
                    <a:pt x="1366227" y="3813568"/>
                  </a:lnTo>
                  <a:lnTo>
                    <a:pt x="1325905" y="3821963"/>
                  </a:lnTo>
                  <a:lnTo>
                    <a:pt x="1292021" y="3829837"/>
                  </a:lnTo>
                  <a:lnTo>
                    <a:pt x="1312748" y="3828262"/>
                  </a:lnTo>
                  <a:lnTo>
                    <a:pt x="1302778" y="3833723"/>
                  </a:lnTo>
                  <a:lnTo>
                    <a:pt x="1285341" y="3841077"/>
                  </a:lnTo>
                  <a:lnTo>
                    <a:pt x="1283652" y="3845166"/>
                  </a:lnTo>
                  <a:lnTo>
                    <a:pt x="1314411" y="3837076"/>
                  </a:lnTo>
                  <a:lnTo>
                    <a:pt x="1349006" y="3828211"/>
                  </a:lnTo>
                  <a:lnTo>
                    <a:pt x="1388643" y="3819106"/>
                  </a:lnTo>
                  <a:lnTo>
                    <a:pt x="1434465" y="3810254"/>
                  </a:lnTo>
                  <a:lnTo>
                    <a:pt x="1435874" y="3814140"/>
                  </a:lnTo>
                  <a:lnTo>
                    <a:pt x="1402753" y="3823449"/>
                  </a:lnTo>
                  <a:lnTo>
                    <a:pt x="1349286" y="3835438"/>
                  </a:lnTo>
                  <a:lnTo>
                    <a:pt x="1289659" y="3847338"/>
                  </a:lnTo>
                  <a:lnTo>
                    <a:pt x="1312506" y="3845026"/>
                  </a:lnTo>
                  <a:lnTo>
                    <a:pt x="1313929" y="3846931"/>
                  </a:lnTo>
                  <a:lnTo>
                    <a:pt x="1301724" y="3851541"/>
                  </a:lnTo>
                  <a:lnTo>
                    <a:pt x="1267447" y="3862743"/>
                  </a:lnTo>
                  <a:lnTo>
                    <a:pt x="1260767" y="3866007"/>
                  </a:lnTo>
                  <a:lnTo>
                    <a:pt x="1271333" y="3865549"/>
                  </a:lnTo>
                  <a:lnTo>
                    <a:pt x="1306830" y="3859784"/>
                  </a:lnTo>
                  <a:lnTo>
                    <a:pt x="1359446" y="3848036"/>
                  </a:lnTo>
                  <a:lnTo>
                    <a:pt x="1410373" y="3837076"/>
                  </a:lnTo>
                  <a:lnTo>
                    <a:pt x="1459712" y="3826814"/>
                  </a:lnTo>
                  <a:lnTo>
                    <a:pt x="1507566" y="3817150"/>
                  </a:lnTo>
                  <a:lnTo>
                    <a:pt x="1599222" y="3799255"/>
                  </a:lnTo>
                  <a:lnTo>
                    <a:pt x="1796275" y="3761498"/>
                  </a:lnTo>
                  <a:lnTo>
                    <a:pt x="1849475" y="3750983"/>
                  </a:lnTo>
                  <a:lnTo>
                    <a:pt x="1901774" y="3740366"/>
                  </a:lnTo>
                  <a:lnTo>
                    <a:pt x="1953463" y="3729494"/>
                  </a:lnTo>
                  <a:lnTo>
                    <a:pt x="2004809" y="3718255"/>
                  </a:lnTo>
                  <a:close/>
                </a:path>
                <a:path w="7406005" h="10988040">
                  <a:moveTo>
                    <a:pt x="2019350" y="3660711"/>
                  </a:moveTo>
                  <a:lnTo>
                    <a:pt x="2011426" y="3663873"/>
                  </a:lnTo>
                  <a:lnTo>
                    <a:pt x="2017217" y="3663073"/>
                  </a:lnTo>
                  <a:lnTo>
                    <a:pt x="2019350" y="3660711"/>
                  </a:lnTo>
                  <a:close/>
                </a:path>
                <a:path w="7406005" h="10988040">
                  <a:moveTo>
                    <a:pt x="2066836" y="3636149"/>
                  </a:moveTo>
                  <a:lnTo>
                    <a:pt x="2066277" y="3636226"/>
                  </a:lnTo>
                  <a:lnTo>
                    <a:pt x="2064219" y="3636607"/>
                  </a:lnTo>
                  <a:lnTo>
                    <a:pt x="2066836" y="3636149"/>
                  </a:lnTo>
                  <a:close/>
                </a:path>
                <a:path w="7406005" h="10988040">
                  <a:moveTo>
                    <a:pt x="2413381" y="3511905"/>
                  </a:moveTo>
                  <a:lnTo>
                    <a:pt x="2386736" y="3516566"/>
                  </a:lnTo>
                  <a:lnTo>
                    <a:pt x="2361514" y="3521252"/>
                  </a:lnTo>
                  <a:lnTo>
                    <a:pt x="2375065" y="3518954"/>
                  </a:lnTo>
                  <a:lnTo>
                    <a:pt x="2401049" y="3514229"/>
                  </a:lnTo>
                  <a:lnTo>
                    <a:pt x="2413381" y="3511905"/>
                  </a:lnTo>
                  <a:close/>
                </a:path>
                <a:path w="7406005" h="10988040">
                  <a:moveTo>
                    <a:pt x="2468905" y="3501758"/>
                  </a:moveTo>
                  <a:lnTo>
                    <a:pt x="2466530" y="3500844"/>
                  </a:lnTo>
                  <a:lnTo>
                    <a:pt x="2454516" y="3503688"/>
                  </a:lnTo>
                  <a:lnTo>
                    <a:pt x="2441410" y="3506457"/>
                  </a:lnTo>
                  <a:lnTo>
                    <a:pt x="2413381" y="3511905"/>
                  </a:lnTo>
                  <a:lnTo>
                    <a:pt x="2438552" y="3507676"/>
                  </a:lnTo>
                  <a:lnTo>
                    <a:pt x="2458326" y="3504171"/>
                  </a:lnTo>
                  <a:lnTo>
                    <a:pt x="2468905" y="3501758"/>
                  </a:lnTo>
                  <a:close/>
                </a:path>
                <a:path w="7406005" h="10988040">
                  <a:moveTo>
                    <a:pt x="2622639" y="3651885"/>
                  </a:moveTo>
                  <a:lnTo>
                    <a:pt x="2585440" y="3653510"/>
                  </a:lnTo>
                  <a:lnTo>
                    <a:pt x="2592616" y="3653459"/>
                  </a:lnTo>
                  <a:lnTo>
                    <a:pt x="2601506" y="3653129"/>
                  </a:lnTo>
                  <a:lnTo>
                    <a:pt x="2611678" y="3652583"/>
                  </a:lnTo>
                  <a:lnTo>
                    <a:pt x="2622639" y="3651885"/>
                  </a:lnTo>
                  <a:close/>
                </a:path>
                <a:path w="7406005" h="10988040">
                  <a:moveTo>
                    <a:pt x="3484842" y="3631476"/>
                  </a:moveTo>
                  <a:lnTo>
                    <a:pt x="3465131" y="3631387"/>
                  </a:lnTo>
                  <a:lnTo>
                    <a:pt x="3468560" y="3631666"/>
                  </a:lnTo>
                  <a:lnTo>
                    <a:pt x="3484842" y="3631476"/>
                  </a:lnTo>
                  <a:close/>
                </a:path>
                <a:path w="7406005" h="10988040">
                  <a:moveTo>
                    <a:pt x="3617303" y="10493692"/>
                  </a:moveTo>
                  <a:lnTo>
                    <a:pt x="3596716" y="10526611"/>
                  </a:lnTo>
                  <a:lnTo>
                    <a:pt x="3596208" y="10528173"/>
                  </a:lnTo>
                  <a:lnTo>
                    <a:pt x="3596754" y="10527868"/>
                  </a:lnTo>
                  <a:lnTo>
                    <a:pt x="3596830" y="10528567"/>
                  </a:lnTo>
                  <a:lnTo>
                    <a:pt x="3617303" y="10493692"/>
                  </a:lnTo>
                  <a:close/>
                </a:path>
                <a:path w="7406005" h="10988040">
                  <a:moveTo>
                    <a:pt x="3631781" y="10473893"/>
                  </a:moveTo>
                  <a:lnTo>
                    <a:pt x="3629253" y="10479430"/>
                  </a:lnTo>
                  <a:lnTo>
                    <a:pt x="3617315" y="10504830"/>
                  </a:lnTo>
                  <a:lnTo>
                    <a:pt x="3625519" y="10492130"/>
                  </a:lnTo>
                  <a:lnTo>
                    <a:pt x="3631781" y="10473893"/>
                  </a:lnTo>
                  <a:close/>
                </a:path>
                <a:path w="7406005" h="10988040">
                  <a:moveTo>
                    <a:pt x="3636480" y="10463670"/>
                  </a:moveTo>
                  <a:lnTo>
                    <a:pt x="3634257" y="10466730"/>
                  </a:lnTo>
                  <a:lnTo>
                    <a:pt x="3631781" y="10473893"/>
                  </a:lnTo>
                  <a:lnTo>
                    <a:pt x="3636480" y="10463670"/>
                  </a:lnTo>
                  <a:close/>
                </a:path>
                <a:path w="7406005" h="10988040">
                  <a:moveTo>
                    <a:pt x="3885234" y="9942843"/>
                  </a:moveTo>
                  <a:lnTo>
                    <a:pt x="3876522" y="9958730"/>
                  </a:lnTo>
                  <a:lnTo>
                    <a:pt x="3867239" y="9976142"/>
                  </a:lnTo>
                  <a:lnTo>
                    <a:pt x="3871798" y="9971430"/>
                  </a:lnTo>
                  <a:lnTo>
                    <a:pt x="3883812" y="9946030"/>
                  </a:lnTo>
                  <a:lnTo>
                    <a:pt x="3885234" y="9942843"/>
                  </a:lnTo>
                  <a:close/>
                </a:path>
                <a:path w="7406005" h="10988040">
                  <a:moveTo>
                    <a:pt x="3947630" y="10530053"/>
                  </a:moveTo>
                  <a:lnTo>
                    <a:pt x="3941000" y="10536111"/>
                  </a:lnTo>
                  <a:lnTo>
                    <a:pt x="3934345" y="10542346"/>
                  </a:lnTo>
                  <a:lnTo>
                    <a:pt x="3920909" y="10555262"/>
                  </a:lnTo>
                  <a:lnTo>
                    <a:pt x="3925405" y="10551427"/>
                  </a:lnTo>
                  <a:lnTo>
                    <a:pt x="3931196" y="10546118"/>
                  </a:lnTo>
                  <a:lnTo>
                    <a:pt x="3938524" y="10539082"/>
                  </a:lnTo>
                  <a:lnTo>
                    <a:pt x="3947630" y="10530053"/>
                  </a:lnTo>
                  <a:close/>
                </a:path>
                <a:path w="7406005" h="10988040">
                  <a:moveTo>
                    <a:pt x="3951071" y="9903752"/>
                  </a:moveTo>
                  <a:lnTo>
                    <a:pt x="3917988" y="9971430"/>
                  </a:lnTo>
                  <a:lnTo>
                    <a:pt x="3900944" y="9996830"/>
                  </a:lnTo>
                  <a:lnTo>
                    <a:pt x="3908018" y="9996830"/>
                  </a:lnTo>
                  <a:lnTo>
                    <a:pt x="3920642" y="9971430"/>
                  </a:lnTo>
                  <a:lnTo>
                    <a:pt x="3932148" y="9946030"/>
                  </a:lnTo>
                  <a:lnTo>
                    <a:pt x="3943362" y="9920630"/>
                  </a:lnTo>
                  <a:lnTo>
                    <a:pt x="3951071" y="9903752"/>
                  </a:lnTo>
                  <a:close/>
                </a:path>
                <a:path w="7406005" h="10988040">
                  <a:moveTo>
                    <a:pt x="3967670" y="9869830"/>
                  </a:moveTo>
                  <a:lnTo>
                    <a:pt x="3954983" y="9895230"/>
                  </a:lnTo>
                  <a:lnTo>
                    <a:pt x="3951071" y="9903752"/>
                  </a:lnTo>
                  <a:lnTo>
                    <a:pt x="3967670" y="9869830"/>
                  </a:lnTo>
                  <a:close/>
                </a:path>
                <a:path w="7406005" h="10988040">
                  <a:moveTo>
                    <a:pt x="3985691" y="9832759"/>
                  </a:moveTo>
                  <a:lnTo>
                    <a:pt x="3980789" y="9841979"/>
                  </a:lnTo>
                  <a:lnTo>
                    <a:pt x="3971810" y="9859340"/>
                  </a:lnTo>
                  <a:lnTo>
                    <a:pt x="3967670" y="9867532"/>
                  </a:lnTo>
                  <a:lnTo>
                    <a:pt x="3985691" y="9832759"/>
                  </a:lnTo>
                  <a:close/>
                </a:path>
                <a:path w="7406005" h="10988040">
                  <a:moveTo>
                    <a:pt x="4110037" y="9501530"/>
                  </a:moveTo>
                  <a:lnTo>
                    <a:pt x="4096156" y="9532671"/>
                  </a:lnTo>
                  <a:lnTo>
                    <a:pt x="4100423" y="9526930"/>
                  </a:lnTo>
                  <a:lnTo>
                    <a:pt x="4110037" y="9501530"/>
                  </a:lnTo>
                  <a:close/>
                </a:path>
                <a:path w="7406005" h="10988040">
                  <a:moveTo>
                    <a:pt x="4197045" y="9316441"/>
                  </a:moveTo>
                  <a:lnTo>
                    <a:pt x="4192371" y="9323730"/>
                  </a:lnTo>
                  <a:lnTo>
                    <a:pt x="4171569" y="9361830"/>
                  </a:lnTo>
                  <a:lnTo>
                    <a:pt x="4188295" y="9336430"/>
                  </a:lnTo>
                  <a:lnTo>
                    <a:pt x="4197045" y="9316441"/>
                  </a:lnTo>
                  <a:close/>
                </a:path>
                <a:path w="7406005" h="10988040">
                  <a:moveTo>
                    <a:pt x="4204754" y="9477794"/>
                  </a:moveTo>
                  <a:lnTo>
                    <a:pt x="4204220" y="9465742"/>
                  </a:lnTo>
                  <a:lnTo>
                    <a:pt x="4105897" y="9663468"/>
                  </a:lnTo>
                  <a:lnTo>
                    <a:pt x="4087711" y="9701035"/>
                  </a:lnTo>
                  <a:lnTo>
                    <a:pt x="4070235" y="9738500"/>
                  </a:lnTo>
                  <a:lnTo>
                    <a:pt x="4052900" y="9728606"/>
                  </a:lnTo>
                  <a:lnTo>
                    <a:pt x="4031246" y="9770910"/>
                  </a:lnTo>
                  <a:lnTo>
                    <a:pt x="4020020" y="9795535"/>
                  </a:lnTo>
                  <a:lnTo>
                    <a:pt x="4015295" y="9809328"/>
                  </a:lnTo>
                  <a:lnTo>
                    <a:pt x="4013111" y="9819107"/>
                  </a:lnTo>
                  <a:lnTo>
                    <a:pt x="4011701" y="9824593"/>
                  </a:lnTo>
                  <a:lnTo>
                    <a:pt x="3992080" y="9870351"/>
                  </a:lnTo>
                  <a:lnTo>
                    <a:pt x="3966578" y="9919246"/>
                  </a:lnTo>
                  <a:lnTo>
                    <a:pt x="3947922" y="9953015"/>
                  </a:lnTo>
                  <a:lnTo>
                    <a:pt x="3981297" y="9894976"/>
                  </a:lnTo>
                  <a:lnTo>
                    <a:pt x="3950614" y="9954273"/>
                  </a:lnTo>
                  <a:lnTo>
                    <a:pt x="3905224" y="10038778"/>
                  </a:lnTo>
                  <a:lnTo>
                    <a:pt x="3884777" y="10074656"/>
                  </a:lnTo>
                  <a:lnTo>
                    <a:pt x="3830497" y="10167645"/>
                  </a:lnTo>
                  <a:lnTo>
                    <a:pt x="3660178" y="10456748"/>
                  </a:lnTo>
                  <a:lnTo>
                    <a:pt x="3659022" y="10454602"/>
                  </a:lnTo>
                  <a:lnTo>
                    <a:pt x="3652393" y="10462222"/>
                  </a:lnTo>
                  <a:lnTo>
                    <a:pt x="3642017" y="10476332"/>
                  </a:lnTo>
                  <a:lnTo>
                    <a:pt x="3629622" y="10493604"/>
                  </a:lnTo>
                  <a:lnTo>
                    <a:pt x="3617023" y="10510761"/>
                  </a:lnTo>
                  <a:lnTo>
                    <a:pt x="3606101" y="10524515"/>
                  </a:lnTo>
                  <a:lnTo>
                    <a:pt x="3598722" y="10531551"/>
                  </a:lnTo>
                  <a:lnTo>
                    <a:pt x="3596830" y="10528567"/>
                  </a:lnTo>
                  <a:lnTo>
                    <a:pt x="3547338" y="10611485"/>
                  </a:lnTo>
                  <a:lnTo>
                    <a:pt x="3523665" y="10651693"/>
                  </a:lnTo>
                  <a:lnTo>
                    <a:pt x="3501491" y="10690263"/>
                  </a:lnTo>
                  <a:lnTo>
                    <a:pt x="3481451" y="10726585"/>
                  </a:lnTo>
                  <a:lnTo>
                    <a:pt x="3440379" y="10803217"/>
                  </a:lnTo>
                  <a:lnTo>
                    <a:pt x="3588778" y="10911599"/>
                  </a:lnTo>
                  <a:lnTo>
                    <a:pt x="3642093" y="10852671"/>
                  </a:lnTo>
                  <a:lnTo>
                    <a:pt x="3675710" y="10814444"/>
                  </a:lnTo>
                  <a:lnTo>
                    <a:pt x="3701262" y="10782757"/>
                  </a:lnTo>
                  <a:lnTo>
                    <a:pt x="3725227" y="10759796"/>
                  </a:lnTo>
                  <a:lnTo>
                    <a:pt x="3750792" y="10733748"/>
                  </a:lnTo>
                  <a:lnTo>
                    <a:pt x="3777678" y="10705414"/>
                  </a:lnTo>
                  <a:lnTo>
                    <a:pt x="3863187" y="10614152"/>
                  </a:lnTo>
                  <a:lnTo>
                    <a:pt x="3892143" y="10583977"/>
                  </a:lnTo>
                  <a:lnTo>
                    <a:pt x="3920896" y="10555262"/>
                  </a:lnTo>
                  <a:lnTo>
                    <a:pt x="3914737" y="10558932"/>
                  </a:lnTo>
                  <a:lnTo>
                    <a:pt x="3915435" y="10554970"/>
                  </a:lnTo>
                  <a:lnTo>
                    <a:pt x="3920248" y="10546512"/>
                  </a:lnTo>
                  <a:lnTo>
                    <a:pt x="3926433" y="10536682"/>
                  </a:lnTo>
                  <a:lnTo>
                    <a:pt x="3931221" y="10528618"/>
                  </a:lnTo>
                  <a:lnTo>
                    <a:pt x="3881437" y="10576509"/>
                  </a:lnTo>
                  <a:lnTo>
                    <a:pt x="3837990" y="10624160"/>
                  </a:lnTo>
                  <a:lnTo>
                    <a:pt x="3844645" y="10616235"/>
                  </a:lnTo>
                  <a:lnTo>
                    <a:pt x="3848938" y="10609504"/>
                  </a:lnTo>
                  <a:lnTo>
                    <a:pt x="3855478" y="10601668"/>
                  </a:lnTo>
                  <a:lnTo>
                    <a:pt x="3818394" y="10637342"/>
                  </a:lnTo>
                  <a:lnTo>
                    <a:pt x="3786111" y="10669575"/>
                  </a:lnTo>
                  <a:lnTo>
                    <a:pt x="3757536" y="10699293"/>
                  </a:lnTo>
                  <a:lnTo>
                    <a:pt x="3706774" y="10754538"/>
                  </a:lnTo>
                  <a:lnTo>
                    <a:pt x="3656520" y="10809580"/>
                  </a:lnTo>
                  <a:lnTo>
                    <a:pt x="3628707" y="10839158"/>
                  </a:lnTo>
                  <a:lnTo>
                    <a:pt x="3583406" y="10886605"/>
                  </a:lnTo>
                  <a:lnTo>
                    <a:pt x="3464115" y="10794149"/>
                  </a:lnTo>
                  <a:lnTo>
                    <a:pt x="3513925" y="10709999"/>
                  </a:lnTo>
                  <a:lnTo>
                    <a:pt x="3525570" y="10694848"/>
                  </a:lnTo>
                  <a:lnTo>
                    <a:pt x="3525037" y="10699280"/>
                  </a:lnTo>
                  <a:lnTo>
                    <a:pt x="3516477" y="10716603"/>
                  </a:lnTo>
                  <a:lnTo>
                    <a:pt x="3474453" y="10795762"/>
                  </a:lnTo>
                  <a:lnTo>
                    <a:pt x="3585375" y="10876191"/>
                  </a:lnTo>
                  <a:lnTo>
                    <a:pt x="3635387" y="10820641"/>
                  </a:lnTo>
                  <a:lnTo>
                    <a:pt x="3642131" y="10812628"/>
                  </a:lnTo>
                  <a:lnTo>
                    <a:pt x="3641039" y="10812590"/>
                  </a:lnTo>
                  <a:lnTo>
                    <a:pt x="3629406" y="10823207"/>
                  </a:lnTo>
                  <a:lnTo>
                    <a:pt x="3582581" y="10872546"/>
                  </a:lnTo>
                  <a:lnTo>
                    <a:pt x="3478479" y="10792206"/>
                  </a:lnTo>
                  <a:lnTo>
                    <a:pt x="3507143" y="10741965"/>
                  </a:lnTo>
                  <a:lnTo>
                    <a:pt x="3528720" y="10705148"/>
                  </a:lnTo>
                  <a:lnTo>
                    <a:pt x="3552698" y="10665701"/>
                  </a:lnTo>
                  <a:lnTo>
                    <a:pt x="3630980" y="10539959"/>
                  </a:lnTo>
                  <a:lnTo>
                    <a:pt x="3656507" y="10498353"/>
                  </a:lnTo>
                  <a:lnTo>
                    <a:pt x="3680409" y="10458259"/>
                  </a:lnTo>
                  <a:lnTo>
                    <a:pt x="3717747" y="10393083"/>
                  </a:lnTo>
                  <a:lnTo>
                    <a:pt x="3746131" y="10340619"/>
                  </a:lnTo>
                  <a:lnTo>
                    <a:pt x="3762197" y="10305555"/>
                  </a:lnTo>
                  <a:lnTo>
                    <a:pt x="3762565" y="10292588"/>
                  </a:lnTo>
                  <a:lnTo>
                    <a:pt x="3801973" y="10225456"/>
                  </a:lnTo>
                  <a:lnTo>
                    <a:pt x="3827970" y="10184397"/>
                  </a:lnTo>
                  <a:lnTo>
                    <a:pt x="3846258" y="10158451"/>
                  </a:lnTo>
                  <a:lnTo>
                    <a:pt x="3862514" y="10136645"/>
                  </a:lnTo>
                  <a:lnTo>
                    <a:pt x="3871010" y="10118331"/>
                  </a:lnTo>
                  <a:lnTo>
                    <a:pt x="3891508" y="10077450"/>
                  </a:lnTo>
                  <a:lnTo>
                    <a:pt x="3928567" y="10006990"/>
                  </a:lnTo>
                  <a:lnTo>
                    <a:pt x="4077055" y="9736823"/>
                  </a:lnTo>
                  <a:lnTo>
                    <a:pt x="4114571" y="9667456"/>
                  </a:lnTo>
                  <a:lnTo>
                    <a:pt x="4147731" y="9604197"/>
                  </a:lnTo>
                  <a:lnTo>
                    <a:pt x="4174883" y="9549701"/>
                  </a:lnTo>
                  <a:lnTo>
                    <a:pt x="4194441" y="9506674"/>
                  </a:lnTo>
                  <a:lnTo>
                    <a:pt x="4204754" y="9477794"/>
                  </a:lnTo>
                  <a:close/>
                </a:path>
                <a:path w="7406005" h="10988040">
                  <a:moveTo>
                    <a:pt x="4236097" y="9234830"/>
                  </a:moveTo>
                  <a:lnTo>
                    <a:pt x="4231310" y="9234830"/>
                  </a:lnTo>
                  <a:lnTo>
                    <a:pt x="4224985" y="9247530"/>
                  </a:lnTo>
                  <a:lnTo>
                    <a:pt x="4219130" y="9260230"/>
                  </a:lnTo>
                  <a:lnTo>
                    <a:pt x="4226903" y="9247530"/>
                  </a:lnTo>
                  <a:lnTo>
                    <a:pt x="4236097" y="9234830"/>
                  </a:lnTo>
                  <a:close/>
                </a:path>
                <a:path w="7406005" h="10988040">
                  <a:moveTo>
                    <a:pt x="4288485" y="4726470"/>
                  </a:moveTo>
                  <a:lnTo>
                    <a:pt x="4286859" y="4724324"/>
                  </a:lnTo>
                  <a:lnTo>
                    <a:pt x="4286313" y="4724082"/>
                  </a:lnTo>
                  <a:lnTo>
                    <a:pt x="4286097" y="4724463"/>
                  </a:lnTo>
                  <a:lnTo>
                    <a:pt x="4288485" y="4726470"/>
                  </a:lnTo>
                  <a:close/>
                </a:path>
                <a:path w="7406005" h="10988040">
                  <a:moveTo>
                    <a:pt x="4309351" y="4755908"/>
                  </a:moveTo>
                  <a:lnTo>
                    <a:pt x="4298150" y="4734395"/>
                  </a:lnTo>
                  <a:lnTo>
                    <a:pt x="4288485" y="4726470"/>
                  </a:lnTo>
                  <a:lnTo>
                    <a:pt x="4297565" y="4739551"/>
                  </a:lnTo>
                  <a:lnTo>
                    <a:pt x="4306836" y="4753495"/>
                  </a:lnTo>
                  <a:lnTo>
                    <a:pt x="4309351" y="4755908"/>
                  </a:lnTo>
                  <a:close/>
                </a:path>
                <a:path w="7406005" h="10988040">
                  <a:moveTo>
                    <a:pt x="4367301" y="8980830"/>
                  </a:moveTo>
                  <a:lnTo>
                    <a:pt x="4360824" y="8993530"/>
                  </a:lnTo>
                  <a:lnTo>
                    <a:pt x="4347095" y="9006230"/>
                  </a:lnTo>
                  <a:lnTo>
                    <a:pt x="4328084" y="9044330"/>
                  </a:lnTo>
                  <a:lnTo>
                    <a:pt x="4305744" y="9095130"/>
                  </a:lnTo>
                  <a:lnTo>
                    <a:pt x="4293946" y="9120530"/>
                  </a:lnTo>
                  <a:lnTo>
                    <a:pt x="4269549" y="9171330"/>
                  </a:lnTo>
                  <a:lnTo>
                    <a:pt x="4257649" y="9196730"/>
                  </a:lnTo>
                  <a:lnTo>
                    <a:pt x="4246423" y="9209430"/>
                  </a:lnTo>
                  <a:lnTo>
                    <a:pt x="4236097" y="9234830"/>
                  </a:lnTo>
                  <a:lnTo>
                    <a:pt x="4237634" y="9234830"/>
                  </a:lnTo>
                  <a:lnTo>
                    <a:pt x="4221480" y="9260230"/>
                  </a:lnTo>
                  <a:lnTo>
                    <a:pt x="4204982" y="9298330"/>
                  </a:lnTo>
                  <a:lnTo>
                    <a:pt x="4197045" y="9316441"/>
                  </a:lnTo>
                  <a:lnTo>
                    <a:pt x="4200525" y="9311030"/>
                  </a:lnTo>
                  <a:lnTo>
                    <a:pt x="4189539" y="9349130"/>
                  </a:lnTo>
                  <a:lnTo>
                    <a:pt x="4175785" y="9387230"/>
                  </a:lnTo>
                  <a:lnTo>
                    <a:pt x="4160075" y="9425330"/>
                  </a:lnTo>
                  <a:lnTo>
                    <a:pt x="4145102" y="9450730"/>
                  </a:lnTo>
                  <a:lnTo>
                    <a:pt x="4123740" y="9501530"/>
                  </a:lnTo>
                  <a:lnTo>
                    <a:pt x="4100449" y="9539630"/>
                  </a:lnTo>
                  <a:lnTo>
                    <a:pt x="4082224" y="9577730"/>
                  </a:lnTo>
                  <a:lnTo>
                    <a:pt x="4076065" y="9577730"/>
                  </a:lnTo>
                  <a:lnTo>
                    <a:pt x="4096156" y="9532671"/>
                  </a:lnTo>
                  <a:lnTo>
                    <a:pt x="4090974" y="9539630"/>
                  </a:lnTo>
                  <a:lnTo>
                    <a:pt x="4081665" y="9565030"/>
                  </a:lnTo>
                  <a:lnTo>
                    <a:pt x="4072458" y="9577730"/>
                  </a:lnTo>
                  <a:lnTo>
                    <a:pt x="4063060" y="9603130"/>
                  </a:lnTo>
                  <a:lnTo>
                    <a:pt x="4053675" y="9615830"/>
                  </a:lnTo>
                  <a:lnTo>
                    <a:pt x="4034879" y="9653930"/>
                  </a:lnTo>
                  <a:lnTo>
                    <a:pt x="4025392" y="9679330"/>
                  </a:lnTo>
                  <a:lnTo>
                    <a:pt x="4015816" y="9692030"/>
                  </a:lnTo>
                  <a:lnTo>
                    <a:pt x="4006075" y="9717430"/>
                  </a:lnTo>
                  <a:lnTo>
                    <a:pt x="3996093" y="9742830"/>
                  </a:lnTo>
                  <a:lnTo>
                    <a:pt x="3985755" y="9755530"/>
                  </a:lnTo>
                  <a:lnTo>
                    <a:pt x="3975201" y="9780930"/>
                  </a:lnTo>
                  <a:lnTo>
                    <a:pt x="3964381" y="9793630"/>
                  </a:lnTo>
                  <a:lnTo>
                    <a:pt x="3953268" y="9806330"/>
                  </a:lnTo>
                  <a:lnTo>
                    <a:pt x="3952849" y="9806330"/>
                  </a:lnTo>
                  <a:lnTo>
                    <a:pt x="3957637" y="9793630"/>
                  </a:lnTo>
                  <a:lnTo>
                    <a:pt x="3963733" y="9780930"/>
                  </a:lnTo>
                  <a:lnTo>
                    <a:pt x="3967213" y="9768230"/>
                  </a:lnTo>
                  <a:lnTo>
                    <a:pt x="3948099" y="9806330"/>
                  </a:lnTo>
                  <a:lnTo>
                    <a:pt x="3928021" y="9857130"/>
                  </a:lnTo>
                  <a:lnTo>
                    <a:pt x="3906685" y="9895230"/>
                  </a:lnTo>
                  <a:lnTo>
                    <a:pt x="3885234" y="9942843"/>
                  </a:lnTo>
                  <a:lnTo>
                    <a:pt x="3890467" y="9933330"/>
                  </a:lnTo>
                  <a:lnTo>
                    <a:pt x="3918889" y="9882530"/>
                  </a:lnTo>
                  <a:lnTo>
                    <a:pt x="3932796" y="9857130"/>
                  </a:lnTo>
                  <a:lnTo>
                    <a:pt x="3946321" y="9831730"/>
                  </a:lnTo>
                  <a:lnTo>
                    <a:pt x="3959288" y="9819030"/>
                  </a:lnTo>
                  <a:lnTo>
                    <a:pt x="3965448" y="9806330"/>
                  </a:lnTo>
                  <a:lnTo>
                    <a:pt x="3971594" y="9793630"/>
                  </a:lnTo>
                  <a:lnTo>
                    <a:pt x="3991000" y="9768230"/>
                  </a:lnTo>
                  <a:lnTo>
                    <a:pt x="3997617" y="9755530"/>
                  </a:lnTo>
                  <a:lnTo>
                    <a:pt x="3994213" y="9768230"/>
                  </a:lnTo>
                  <a:lnTo>
                    <a:pt x="3983545" y="9793630"/>
                  </a:lnTo>
                  <a:lnTo>
                    <a:pt x="3968369" y="9831730"/>
                  </a:lnTo>
                  <a:lnTo>
                    <a:pt x="3951452" y="9857130"/>
                  </a:lnTo>
                  <a:lnTo>
                    <a:pt x="3935552" y="9895230"/>
                  </a:lnTo>
                  <a:lnTo>
                    <a:pt x="3923423" y="9920630"/>
                  </a:lnTo>
                  <a:lnTo>
                    <a:pt x="3917823" y="9946030"/>
                  </a:lnTo>
                  <a:lnTo>
                    <a:pt x="3940416" y="9895230"/>
                  </a:lnTo>
                  <a:lnTo>
                    <a:pt x="3956266" y="9869830"/>
                  </a:lnTo>
                  <a:lnTo>
                    <a:pt x="3966997" y="9844430"/>
                  </a:lnTo>
                  <a:lnTo>
                    <a:pt x="3974160" y="9831730"/>
                  </a:lnTo>
                  <a:lnTo>
                    <a:pt x="3979176" y="9819030"/>
                  </a:lnTo>
                  <a:lnTo>
                    <a:pt x="3983469" y="9806330"/>
                  </a:lnTo>
                  <a:lnTo>
                    <a:pt x="3988460" y="9793630"/>
                  </a:lnTo>
                  <a:lnTo>
                    <a:pt x="3995585" y="9768230"/>
                  </a:lnTo>
                  <a:lnTo>
                    <a:pt x="4003598" y="9755530"/>
                  </a:lnTo>
                  <a:lnTo>
                    <a:pt x="4019639" y="9730130"/>
                  </a:lnTo>
                  <a:lnTo>
                    <a:pt x="4043070" y="9679330"/>
                  </a:lnTo>
                  <a:lnTo>
                    <a:pt x="4065892" y="9641230"/>
                  </a:lnTo>
                  <a:lnTo>
                    <a:pt x="4088092" y="9590430"/>
                  </a:lnTo>
                  <a:lnTo>
                    <a:pt x="4095280" y="9577730"/>
                  </a:lnTo>
                  <a:lnTo>
                    <a:pt x="4109682" y="9552330"/>
                  </a:lnTo>
                  <a:lnTo>
                    <a:pt x="4130675" y="9514230"/>
                  </a:lnTo>
                  <a:lnTo>
                    <a:pt x="4151071" y="9463430"/>
                  </a:lnTo>
                  <a:lnTo>
                    <a:pt x="4178452" y="9412630"/>
                  </a:lnTo>
                  <a:lnTo>
                    <a:pt x="4204843" y="9349130"/>
                  </a:lnTo>
                  <a:lnTo>
                    <a:pt x="4230217" y="9311030"/>
                  </a:lnTo>
                  <a:lnTo>
                    <a:pt x="4254589" y="9260230"/>
                  </a:lnTo>
                  <a:lnTo>
                    <a:pt x="4277957" y="9222130"/>
                  </a:lnTo>
                  <a:lnTo>
                    <a:pt x="4300309" y="9171330"/>
                  </a:lnTo>
                  <a:lnTo>
                    <a:pt x="4316323" y="9133230"/>
                  </a:lnTo>
                  <a:lnTo>
                    <a:pt x="4327639" y="9107830"/>
                  </a:lnTo>
                  <a:lnTo>
                    <a:pt x="4335869" y="9082430"/>
                  </a:lnTo>
                  <a:lnTo>
                    <a:pt x="4342562" y="9057030"/>
                  </a:lnTo>
                  <a:lnTo>
                    <a:pt x="4349115" y="9044330"/>
                  </a:lnTo>
                  <a:lnTo>
                    <a:pt x="4356900" y="9018930"/>
                  </a:lnTo>
                  <a:lnTo>
                    <a:pt x="4367301" y="8980830"/>
                  </a:lnTo>
                  <a:close/>
                </a:path>
                <a:path w="7406005" h="10988040">
                  <a:moveTo>
                    <a:pt x="4532896" y="9784664"/>
                  </a:moveTo>
                  <a:lnTo>
                    <a:pt x="4513097" y="9809429"/>
                  </a:lnTo>
                  <a:lnTo>
                    <a:pt x="4517580" y="9803968"/>
                  </a:lnTo>
                  <a:lnTo>
                    <a:pt x="4532896" y="9784664"/>
                  </a:lnTo>
                  <a:close/>
                </a:path>
                <a:path w="7406005" h="10988040">
                  <a:moveTo>
                    <a:pt x="4633988" y="9692030"/>
                  </a:moveTo>
                  <a:lnTo>
                    <a:pt x="4601578" y="9742830"/>
                  </a:lnTo>
                  <a:lnTo>
                    <a:pt x="4597857" y="9750501"/>
                  </a:lnTo>
                  <a:lnTo>
                    <a:pt x="4610646" y="9730130"/>
                  </a:lnTo>
                  <a:lnTo>
                    <a:pt x="4633988" y="9692030"/>
                  </a:lnTo>
                  <a:close/>
                </a:path>
                <a:path w="7406005" h="10988040">
                  <a:moveTo>
                    <a:pt x="4658677" y="8578037"/>
                  </a:moveTo>
                  <a:lnTo>
                    <a:pt x="4652759" y="8594407"/>
                  </a:lnTo>
                  <a:lnTo>
                    <a:pt x="4648759" y="8606371"/>
                  </a:lnTo>
                  <a:lnTo>
                    <a:pt x="4646282" y="8614766"/>
                  </a:lnTo>
                  <a:lnTo>
                    <a:pt x="4644999" y="8620468"/>
                  </a:lnTo>
                  <a:lnTo>
                    <a:pt x="4658677" y="8578037"/>
                  </a:lnTo>
                  <a:close/>
                </a:path>
                <a:path w="7406005" h="10988040">
                  <a:moveTo>
                    <a:pt x="4686097" y="9667519"/>
                  </a:moveTo>
                  <a:lnTo>
                    <a:pt x="4673054" y="9679330"/>
                  </a:lnTo>
                  <a:lnTo>
                    <a:pt x="4658436" y="9704730"/>
                  </a:lnTo>
                  <a:lnTo>
                    <a:pt x="4643259" y="9730130"/>
                  </a:lnTo>
                  <a:lnTo>
                    <a:pt x="4613110" y="9755530"/>
                  </a:lnTo>
                  <a:lnTo>
                    <a:pt x="4594110" y="9768230"/>
                  </a:lnTo>
                  <a:lnTo>
                    <a:pt x="4589272" y="9768230"/>
                  </a:lnTo>
                  <a:lnTo>
                    <a:pt x="4597857" y="9750501"/>
                  </a:lnTo>
                  <a:lnTo>
                    <a:pt x="4594707" y="9755530"/>
                  </a:lnTo>
                  <a:lnTo>
                    <a:pt x="4583023" y="9780930"/>
                  </a:lnTo>
                  <a:lnTo>
                    <a:pt x="4572470" y="9793630"/>
                  </a:lnTo>
                  <a:lnTo>
                    <a:pt x="4566564" y="9806330"/>
                  </a:lnTo>
                  <a:lnTo>
                    <a:pt x="4559732" y="9819030"/>
                  </a:lnTo>
                  <a:lnTo>
                    <a:pt x="4551527" y="9831730"/>
                  </a:lnTo>
                  <a:lnTo>
                    <a:pt x="4541520" y="9844430"/>
                  </a:lnTo>
                  <a:lnTo>
                    <a:pt x="4529163" y="9857130"/>
                  </a:lnTo>
                  <a:lnTo>
                    <a:pt x="4514189" y="9882530"/>
                  </a:lnTo>
                  <a:lnTo>
                    <a:pt x="4498645" y="9893478"/>
                  </a:lnTo>
                  <a:lnTo>
                    <a:pt x="4501553" y="9882530"/>
                  </a:lnTo>
                  <a:lnTo>
                    <a:pt x="4489323" y="9882530"/>
                  </a:lnTo>
                  <a:lnTo>
                    <a:pt x="4489323" y="9907410"/>
                  </a:lnTo>
                  <a:lnTo>
                    <a:pt x="4474730" y="9933330"/>
                  </a:lnTo>
                  <a:lnTo>
                    <a:pt x="4488942" y="9907930"/>
                  </a:lnTo>
                  <a:lnTo>
                    <a:pt x="4489323" y="9907410"/>
                  </a:lnTo>
                  <a:lnTo>
                    <a:pt x="4489323" y="9882530"/>
                  </a:lnTo>
                  <a:lnTo>
                    <a:pt x="4486999" y="9882530"/>
                  </a:lnTo>
                  <a:lnTo>
                    <a:pt x="4478274" y="9895230"/>
                  </a:lnTo>
                  <a:lnTo>
                    <a:pt x="4467301" y="9907930"/>
                  </a:lnTo>
                  <a:lnTo>
                    <a:pt x="4453953" y="9920630"/>
                  </a:lnTo>
                  <a:lnTo>
                    <a:pt x="4438053" y="9933330"/>
                  </a:lnTo>
                  <a:lnTo>
                    <a:pt x="4419409" y="9958730"/>
                  </a:lnTo>
                  <a:lnTo>
                    <a:pt x="4397832" y="9984130"/>
                  </a:lnTo>
                  <a:lnTo>
                    <a:pt x="4298200" y="10111130"/>
                  </a:lnTo>
                  <a:lnTo>
                    <a:pt x="4266476" y="10149230"/>
                  </a:lnTo>
                  <a:lnTo>
                    <a:pt x="4235361" y="10187330"/>
                  </a:lnTo>
                  <a:lnTo>
                    <a:pt x="4204792" y="10225430"/>
                  </a:lnTo>
                  <a:lnTo>
                    <a:pt x="4174706" y="10263530"/>
                  </a:lnTo>
                  <a:lnTo>
                    <a:pt x="4145038" y="10301630"/>
                  </a:lnTo>
                  <a:lnTo>
                    <a:pt x="4115701" y="10339730"/>
                  </a:lnTo>
                  <a:lnTo>
                    <a:pt x="4086631" y="10377830"/>
                  </a:lnTo>
                  <a:lnTo>
                    <a:pt x="4029024" y="10454030"/>
                  </a:lnTo>
                  <a:lnTo>
                    <a:pt x="3934739" y="10568330"/>
                  </a:lnTo>
                  <a:lnTo>
                    <a:pt x="3902913" y="10606430"/>
                  </a:lnTo>
                  <a:lnTo>
                    <a:pt x="3870693" y="10644530"/>
                  </a:lnTo>
                  <a:lnTo>
                    <a:pt x="3837978" y="10682630"/>
                  </a:lnTo>
                  <a:lnTo>
                    <a:pt x="3804666" y="10720730"/>
                  </a:lnTo>
                  <a:lnTo>
                    <a:pt x="3770630" y="10758830"/>
                  </a:lnTo>
                  <a:lnTo>
                    <a:pt x="3735768" y="10796930"/>
                  </a:lnTo>
                  <a:lnTo>
                    <a:pt x="3699967" y="10835030"/>
                  </a:lnTo>
                  <a:lnTo>
                    <a:pt x="3663111" y="10885830"/>
                  </a:lnTo>
                  <a:lnTo>
                    <a:pt x="3592626" y="10962030"/>
                  </a:lnTo>
                  <a:lnTo>
                    <a:pt x="3401784" y="10822330"/>
                  </a:lnTo>
                  <a:lnTo>
                    <a:pt x="3455771" y="10720730"/>
                  </a:lnTo>
                  <a:lnTo>
                    <a:pt x="3462477" y="10708030"/>
                  </a:lnTo>
                  <a:lnTo>
                    <a:pt x="3469424" y="10695330"/>
                  </a:lnTo>
                  <a:lnTo>
                    <a:pt x="3476574" y="10682630"/>
                  </a:lnTo>
                  <a:lnTo>
                    <a:pt x="3483864" y="10669930"/>
                  </a:lnTo>
                  <a:lnTo>
                    <a:pt x="3497529" y="10644530"/>
                  </a:lnTo>
                  <a:lnTo>
                    <a:pt x="3514953" y="10619130"/>
                  </a:lnTo>
                  <a:lnTo>
                    <a:pt x="3523653" y="10606430"/>
                  </a:lnTo>
                  <a:lnTo>
                    <a:pt x="3558857" y="10555630"/>
                  </a:lnTo>
                  <a:lnTo>
                    <a:pt x="3599789" y="10492130"/>
                  </a:lnTo>
                  <a:lnTo>
                    <a:pt x="3621151" y="10454030"/>
                  </a:lnTo>
                  <a:lnTo>
                    <a:pt x="3643007" y="10428630"/>
                  </a:lnTo>
                  <a:lnTo>
                    <a:pt x="3686606" y="10352430"/>
                  </a:lnTo>
                  <a:lnTo>
                    <a:pt x="3763784" y="10225430"/>
                  </a:lnTo>
                  <a:lnTo>
                    <a:pt x="3753548" y="10250830"/>
                  </a:lnTo>
                  <a:lnTo>
                    <a:pt x="3740226" y="10276230"/>
                  </a:lnTo>
                  <a:lnTo>
                    <a:pt x="3724198" y="10301630"/>
                  </a:lnTo>
                  <a:lnTo>
                    <a:pt x="3705860" y="10339730"/>
                  </a:lnTo>
                  <a:lnTo>
                    <a:pt x="3695966" y="10365130"/>
                  </a:lnTo>
                  <a:lnTo>
                    <a:pt x="3685641" y="10377830"/>
                  </a:lnTo>
                  <a:lnTo>
                    <a:pt x="3674948" y="10403230"/>
                  </a:lnTo>
                  <a:lnTo>
                    <a:pt x="3663924" y="10415930"/>
                  </a:lnTo>
                  <a:lnTo>
                    <a:pt x="3652405" y="10441330"/>
                  </a:lnTo>
                  <a:lnTo>
                    <a:pt x="3640899" y="10454030"/>
                  </a:lnTo>
                  <a:lnTo>
                    <a:pt x="3636480" y="10463670"/>
                  </a:lnTo>
                  <a:lnTo>
                    <a:pt x="3643490" y="10454030"/>
                  </a:lnTo>
                  <a:lnTo>
                    <a:pt x="3653205" y="10441330"/>
                  </a:lnTo>
                  <a:lnTo>
                    <a:pt x="3782453" y="10225430"/>
                  </a:lnTo>
                  <a:lnTo>
                    <a:pt x="3785082" y="10174630"/>
                  </a:lnTo>
                  <a:lnTo>
                    <a:pt x="3800271" y="10149230"/>
                  </a:lnTo>
                  <a:lnTo>
                    <a:pt x="3807866" y="10136530"/>
                  </a:lnTo>
                  <a:lnTo>
                    <a:pt x="3823043" y="10111130"/>
                  </a:lnTo>
                  <a:lnTo>
                    <a:pt x="3850462" y="10060330"/>
                  </a:lnTo>
                  <a:lnTo>
                    <a:pt x="3868458" y="10034930"/>
                  </a:lnTo>
                  <a:lnTo>
                    <a:pt x="3878173" y="10022230"/>
                  </a:lnTo>
                  <a:lnTo>
                    <a:pt x="3879646" y="10022230"/>
                  </a:lnTo>
                  <a:lnTo>
                    <a:pt x="3873855" y="10034930"/>
                  </a:lnTo>
                  <a:lnTo>
                    <a:pt x="3865105" y="10060330"/>
                  </a:lnTo>
                  <a:lnTo>
                    <a:pt x="3848633" y="10085730"/>
                  </a:lnTo>
                  <a:lnTo>
                    <a:pt x="3833888" y="10123830"/>
                  </a:lnTo>
                  <a:lnTo>
                    <a:pt x="3826256" y="10136530"/>
                  </a:lnTo>
                  <a:lnTo>
                    <a:pt x="3831145" y="10136530"/>
                  </a:lnTo>
                  <a:lnTo>
                    <a:pt x="3853929" y="10098430"/>
                  </a:lnTo>
                  <a:lnTo>
                    <a:pt x="3875722" y="10060330"/>
                  </a:lnTo>
                  <a:lnTo>
                    <a:pt x="3893401" y="10034930"/>
                  </a:lnTo>
                  <a:lnTo>
                    <a:pt x="3898265" y="10022230"/>
                  </a:lnTo>
                  <a:lnTo>
                    <a:pt x="3903141" y="10009530"/>
                  </a:lnTo>
                  <a:lnTo>
                    <a:pt x="3892435" y="10009530"/>
                  </a:lnTo>
                  <a:lnTo>
                    <a:pt x="3881463" y="10009530"/>
                  </a:lnTo>
                  <a:lnTo>
                    <a:pt x="3869842" y="10009530"/>
                  </a:lnTo>
                  <a:lnTo>
                    <a:pt x="3842740" y="10047630"/>
                  </a:lnTo>
                  <a:lnTo>
                    <a:pt x="3789438" y="10136530"/>
                  </a:lnTo>
                  <a:lnTo>
                    <a:pt x="3793121" y="10123830"/>
                  </a:lnTo>
                  <a:lnTo>
                    <a:pt x="3798786" y="10111130"/>
                  </a:lnTo>
                  <a:lnTo>
                    <a:pt x="3806266" y="10098430"/>
                  </a:lnTo>
                  <a:lnTo>
                    <a:pt x="3815346" y="10085730"/>
                  </a:lnTo>
                  <a:lnTo>
                    <a:pt x="3825837" y="10060330"/>
                  </a:lnTo>
                  <a:lnTo>
                    <a:pt x="3837533" y="10034930"/>
                  </a:lnTo>
                  <a:lnTo>
                    <a:pt x="3850055" y="10009530"/>
                  </a:lnTo>
                  <a:lnTo>
                    <a:pt x="3862984" y="9984130"/>
                  </a:lnTo>
                  <a:lnTo>
                    <a:pt x="3867239" y="9976142"/>
                  </a:lnTo>
                  <a:lnTo>
                    <a:pt x="3859492" y="9984130"/>
                  </a:lnTo>
                  <a:lnTo>
                    <a:pt x="3846639" y="10009530"/>
                  </a:lnTo>
                  <a:lnTo>
                    <a:pt x="3832987" y="10034930"/>
                  </a:lnTo>
                  <a:lnTo>
                    <a:pt x="3772293" y="10149230"/>
                  </a:lnTo>
                  <a:lnTo>
                    <a:pt x="3813251" y="10047630"/>
                  </a:lnTo>
                  <a:lnTo>
                    <a:pt x="3795979" y="10085730"/>
                  </a:lnTo>
                  <a:lnTo>
                    <a:pt x="3774541" y="10123830"/>
                  </a:lnTo>
                  <a:lnTo>
                    <a:pt x="3749510" y="10174630"/>
                  </a:lnTo>
                  <a:lnTo>
                    <a:pt x="3721455" y="10225430"/>
                  </a:lnTo>
                  <a:lnTo>
                    <a:pt x="3690924" y="10276230"/>
                  </a:lnTo>
                  <a:lnTo>
                    <a:pt x="3658489" y="10339730"/>
                  </a:lnTo>
                  <a:lnTo>
                    <a:pt x="3607066" y="10415930"/>
                  </a:lnTo>
                  <a:lnTo>
                    <a:pt x="3594316" y="10441330"/>
                  </a:lnTo>
                  <a:lnTo>
                    <a:pt x="3581336" y="10466730"/>
                  </a:lnTo>
                  <a:lnTo>
                    <a:pt x="3568179" y="10479430"/>
                  </a:lnTo>
                  <a:lnTo>
                    <a:pt x="3554895" y="10504830"/>
                  </a:lnTo>
                  <a:lnTo>
                    <a:pt x="3501479" y="10581030"/>
                  </a:lnTo>
                  <a:lnTo>
                    <a:pt x="3475304" y="10619130"/>
                  </a:lnTo>
                  <a:lnTo>
                    <a:pt x="3450005" y="10657230"/>
                  </a:lnTo>
                  <a:lnTo>
                    <a:pt x="3463188" y="10644530"/>
                  </a:lnTo>
                  <a:lnTo>
                    <a:pt x="3475634" y="10631830"/>
                  </a:lnTo>
                  <a:lnTo>
                    <a:pt x="3482759" y="10619130"/>
                  </a:lnTo>
                  <a:lnTo>
                    <a:pt x="3479939" y="10631830"/>
                  </a:lnTo>
                  <a:lnTo>
                    <a:pt x="3468039" y="10644530"/>
                  </a:lnTo>
                  <a:lnTo>
                    <a:pt x="3456368" y="10669930"/>
                  </a:lnTo>
                  <a:lnTo>
                    <a:pt x="3445052" y="10682630"/>
                  </a:lnTo>
                  <a:lnTo>
                    <a:pt x="3434219" y="10708030"/>
                  </a:lnTo>
                  <a:lnTo>
                    <a:pt x="3367176" y="10809630"/>
                  </a:lnTo>
                  <a:lnTo>
                    <a:pt x="3581704" y="10987430"/>
                  </a:lnTo>
                  <a:lnTo>
                    <a:pt x="3610254" y="10962030"/>
                  </a:lnTo>
                  <a:lnTo>
                    <a:pt x="3681641" y="10898530"/>
                  </a:lnTo>
                  <a:lnTo>
                    <a:pt x="3719703" y="10860430"/>
                  </a:lnTo>
                  <a:lnTo>
                    <a:pt x="3745331" y="10847730"/>
                  </a:lnTo>
                  <a:lnTo>
                    <a:pt x="3754856" y="10835030"/>
                  </a:lnTo>
                  <a:lnTo>
                    <a:pt x="3744582" y="10860430"/>
                  </a:lnTo>
                  <a:lnTo>
                    <a:pt x="3763073" y="10835030"/>
                  </a:lnTo>
                  <a:lnTo>
                    <a:pt x="3785628" y="10809630"/>
                  </a:lnTo>
                  <a:lnTo>
                    <a:pt x="3811638" y="10784230"/>
                  </a:lnTo>
                  <a:lnTo>
                    <a:pt x="3840518" y="10758830"/>
                  </a:lnTo>
                  <a:lnTo>
                    <a:pt x="3974871" y="10619130"/>
                  </a:lnTo>
                  <a:lnTo>
                    <a:pt x="4010469" y="10581030"/>
                  </a:lnTo>
                  <a:lnTo>
                    <a:pt x="4045610" y="10542930"/>
                  </a:lnTo>
                  <a:lnTo>
                    <a:pt x="4079951" y="10504830"/>
                  </a:lnTo>
                  <a:lnTo>
                    <a:pt x="4113149" y="10479430"/>
                  </a:lnTo>
                  <a:lnTo>
                    <a:pt x="4144200" y="10441330"/>
                  </a:lnTo>
                  <a:lnTo>
                    <a:pt x="4173042" y="10403230"/>
                  </a:lnTo>
                  <a:lnTo>
                    <a:pt x="4199090" y="10377830"/>
                  </a:lnTo>
                  <a:lnTo>
                    <a:pt x="4221734" y="10339730"/>
                  </a:lnTo>
                  <a:lnTo>
                    <a:pt x="4284802" y="10263530"/>
                  </a:lnTo>
                  <a:lnTo>
                    <a:pt x="4316031" y="10212730"/>
                  </a:lnTo>
                  <a:lnTo>
                    <a:pt x="4347057" y="10174630"/>
                  </a:lnTo>
                  <a:lnTo>
                    <a:pt x="4377868" y="10123830"/>
                  </a:lnTo>
                  <a:lnTo>
                    <a:pt x="4438828" y="10047630"/>
                  </a:lnTo>
                  <a:lnTo>
                    <a:pt x="4468965" y="9996830"/>
                  </a:lnTo>
                  <a:lnTo>
                    <a:pt x="4498708" y="9958730"/>
                  </a:lnTo>
                  <a:lnTo>
                    <a:pt x="4513504" y="9933330"/>
                  </a:lnTo>
                  <a:lnTo>
                    <a:pt x="4528299" y="9907930"/>
                  </a:lnTo>
                  <a:lnTo>
                    <a:pt x="4557687" y="9869830"/>
                  </a:lnTo>
                  <a:lnTo>
                    <a:pt x="4586859" y="9819030"/>
                  </a:lnTo>
                  <a:lnTo>
                    <a:pt x="4615764" y="9780930"/>
                  </a:lnTo>
                  <a:lnTo>
                    <a:pt x="4622914" y="9768230"/>
                  </a:lnTo>
                  <a:lnTo>
                    <a:pt x="4644364" y="9730130"/>
                  </a:lnTo>
                  <a:lnTo>
                    <a:pt x="4672635" y="9692030"/>
                  </a:lnTo>
                  <a:lnTo>
                    <a:pt x="4686097" y="9667519"/>
                  </a:lnTo>
                  <a:close/>
                </a:path>
                <a:path w="7406005" h="10988040">
                  <a:moveTo>
                    <a:pt x="4700536" y="9641230"/>
                  </a:moveTo>
                  <a:lnTo>
                    <a:pt x="4686097" y="9667519"/>
                  </a:lnTo>
                  <a:lnTo>
                    <a:pt x="4687087" y="9666630"/>
                  </a:lnTo>
                  <a:lnTo>
                    <a:pt x="4700536" y="9641230"/>
                  </a:lnTo>
                  <a:close/>
                </a:path>
                <a:path w="7406005" h="10988040">
                  <a:moveTo>
                    <a:pt x="4738281" y="9500527"/>
                  </a:moveTo>
                  <a:lnTo>
                    <a:pt x="4705210" y="9550476"/>
                  </a:lnTo>
                  <a:lnTo>
                    <a:pt x="4698517" y="9561411"/>
                  </a:lnTo>
                  <a:lnTo>
                    <a:pt x="4694682" y="9568294"/>
                  </a:lnTo>
                  <a:lnTo>
                    <a:pt x="4694402" y="9570301"/>
                  </a:lnTo>
                  <a:lnTo>
                    <a:pt x="4698390" y="9566618"/>
                  </a:lnTo>
                  <a:lnTo>
                    <a:pt x="4708626" y="9549435"/>
                  </a:lnTo>
                  <a:lnTo>
                    <a:pt x="4728083" y="9517723"/>
                  </a:lnTo>
                  <a:lnTo>
                    <a:pt x="4738281" y="9500527"/>
                  </a:lnTo>
                  <a:close/>
                </a:path>
                <a:path w="7406005" h="10988040">
                  <a:moveTo>
                    <a:pt x="4763884" y="9532125"/>
                  </a:moveTo>
                  <a:lnTo>
                    <a:pt x="4732617" y="9584436"/>
                  </a:lnTo>
                  <a:lnTo>
                    <a:pt x="4700536" y="9636188"/>
                  </a:lnTo>
                  <a:lnTo>
                    <a:pt x="4719879" y="9606648"/>
                  </a:lnTo>
                  <a:lnTo>
                    <a:pt x="4737024" y="9579038"/>
                  </a:lnTo>
                  <a:lnTo>
                    <a:pt x="4751756" y="9553981"/>
                  </a:lnTo>
                  <a:lnTo>
                    <a:pt x="4763884" y="9532125"/>
                  </a:lnTo>
                  <a:close/>
                </a:path>
                <a:path w="7406005" h="10988040">
                  <a:moveTo>
                    <a:pt x="4782515" y="9486595"/>
                  </a:moveTo>
                  <a:lnTo>
                    <a:pt x="4778895" y="9488322"/>
                  </a:lnTo>
                  <a:lnTo>
                    <a:pt x="4768685" y="9500730"/>
                  </a:lnTo>
                  <a:lnTo>
                    <a:pt x="4763249" y="9515361"/>
                  </a:lnTo>
                  <a:lnTo>
                    <a:pt x="4782413" y="9490570"/>
                  </a:lnTo>
                  <a:lnTo>
                    <a:pt x="4782515" y="9486595"/>
                  </a:lnTo>
                  <a:close/>
                </a:path>
                <a:path w="7406005" h="10988040">
                  <a:moveTo>
                    <a:pt x="4810366" y="9454147"/>
                  </a:moveTo>
                  <a:lnTo>
                    <a:pt x="4782413" y="9490570"/>
                  </a:lnTo>
                  <a:lnTo>
                    <a:pt x="4781232" y="9495841"/>
                  </a:lnTo>
                  <a:lnTo>
                    <a:pt x="4777702" y="9504642"/>
                  </a:lnTo>
                  <a:lnTo>
                    <a:pt x="4771898" y="9516796"/>
                  </a:lnTo>
                  <a:lnTo>
                    <a:pt x="4763884" y="9532125"/>
                  </a:lnTo>
                  <a:lnTo>
                    <a:pt x="4810366" y="9454147"/>
                  </a:lnTo>
                  <a:close/>
                </a:path>
                <a:path w="7406005" h="10988040">
                  <a:moveTo>
                    <a:pt x="4954511" y="3391649"/>
                  </a:moveTo>
                  <a:lnTo>
                    <a:pt x="4953825" y="3391268"/>
                  </a:lnTo>
                  <a:lnTo>
                    <a:pt x="4953254" y="3391560"/>
                  </a:lnTo>
                  <a:lnTo>
                    <a:pt x="4953165" y="3394214"/>
                  </a:lnTo>
                  <a:lnTo>
                    <a:pt x="4954511" y="3391649"/>
                  </a:lnTo>
                  <a:close/>
                </a:path>
                <a:path w="7406005" h="10988040">
                  <a:moveTo>
                    <a:pt x="4958969" y="3372929"/>
                  </a:moveTo>
                  <a:lnTo>
                    <a:pt x="4958689" y="3370630"/>
                  </a:lnTo>
                  <a:lnTo>
                    <a:pt x="4958219" y="3368611"/>
                  </a:lnTo>
                  <a:lnTo>
                    <a:pt x="4957521" y="3365271"/>
                  </a:lnTo>
                  <a:lnTo>
                    <a:pt x="4956797" y="3362020"/>
                  </a:lnTo>
                  <a:lnTo>
                    <a:pt x="4955781" y="3358146"/>
                  </a:lnTo>
                  <a:lnTo>
                    <a:pt x="4954422" y="3353727"/>
                  </a:lnTo>
                  <a:lnTo>
                    <a:pt x="4955997" y="3360483"/>
                  </a:lnTo>
                  <a:lnTo>
                    <a:pt x="4957419" y="3367735"/>
                  </a:lnTo>
                  <a:lnTo>
                    <a:pt x="4958969" y="3372929"/>
                  </a:lnTo>
                  <a:close/>
                </a:path>
                <a:path w="7406005" h="10988040">
                  <a:moveTo>
                    <a:pt x="4969345" y="3410674"/>
                  </a:moveTo>
                  <a:lnTo>
                    <a:pt x="4958969" y="3372929"/>
                  </a:lnTo>
                  <a:lnTo>
                    <a:pt x="4960150" y="3382264"/>
                  </a:lnTo>
                  <a:lnTo>
                    <a:pt x="4957394" y="3386505"/>
                  </a:lnTo>
                  <a:lnTo>
                    <a:pt x="4954511" y="3391649"/>
                  </a:lnTo>
                  <a:lnTo>
                    <a:pt x="4957724" y="3396742"/>
                  </a:lnTo>
                  <a:lnTo>
                    <a:pt x="4961839" y="3405086"/>
                  </a:lnTo>
                  <a:lnTo>
                    <a:pt x="4966005" y="3411474"/>
                  </a:lnTo>
                  <a:lnTo>
                    <a:pt x="4969345" y="3410674"/>
                  </a:lnTo>
                  <a:close/>
                </a:path>
                <a:path w="7406005" h="10988040">
                  <a:moveTo>
                    <a:pt x="5035842" y="9040304"/>
                  </a:moveTo>
                  <a:lnTo>
                    <a:pt x="5019052" y="9068867"/>
                  </a:lnTo>
                  <a:lnTo>
                    <a:pt x="4963058" y="9161640"/>
                  </a:lnTo>
                  <a:lnTo>
                    <a:pt x="4942484" y="9195181"/>
                  </a:lnTo>
                  <a:lnTo>
                    <a:pt x="4897996" y="9266326"/>
                  </a:lnTo>
                  <a:lnTo>
                    <a:pt x="4874488" y="9304401"/>
                  </a:lnTo>
                  <a:lnTo>
                    <a:pt x="4936655" y="9209938"/>
                  </a:lnTo>
                  <a:lnTo>
                    <a:pt x="4967351" y="9162466"/>
                  </a:lnTo>
                  <a:lnTo>
                    <a:pt x="4997475" y="9114599"/>
                  </a:lnTo>
                  <a:lnTo>
                    <a:pt x="5026444" y="9058973"/>
                  </a:lnTo>
                  <a:lnTo>
                    <a:pt x="5035842" y="9040304"/>
                  </a:lnTo>
                  <a:close/>
                </a:path>
                <a:path w="7406005" h="10988040">
                  <a:moveTo>
                    <a:pt x="5076749" y="8744560"/>
                  </a:moveTo>
                  <a:lnTo>
                    <a:pt x="5076368" y="8744090"/>
                  </a:lnTo>
                  <a:lnTo>
                    <a:pt x="5076558" y="8742718"/>
                  </a:lnTo>
                  <a:lnTo>
                    <a:pt x="5074297" y="8745017"/>
                  </a:lnTo>
                  <a:lnTo>
                    <a:pt x="5052352" y="8793810"/>
                  </a:lnTo>
                  <a:lnTo>
                    <a:pt x="5053038" y="8792616"/>
                  </a:lnTo>
                  <a:lnTo>
                    <a:pt x="5076749" y="8744560"/>
                  </a:lnTo>
                  <a:close/>
                </a:path>
                <a:path w="7406005" h="10988040">
                  <a:moveTo>
                    <a:pt x="5083302" y="469226"/>
                  </a:moveTo>
                  <a:lnTo>
                    <a:pt x="5064963" y="483095"/>
                  </a:lnTo>
                  <a:lnTo>
                    <a:pt x="5045722" y="498132"/>
                  </a:lnTo>
                  <a:lnTo>
                    <a:pt x="5033581" y="506577"/>
                  </a:lnTo>
                  <a:lnTo>
                    <a:pt x="5036578" y="500697"/>
                  </a:lnTo>
                  <a:lnTo>
                    <a:pt x="5026507" y="512356"/>
                  </a:lnTo>
                  <a:lnTo>
                    <a:pt x="5020602" y="520712"/>
                  </a:lnTo>
                  <a:lnTo>
                    <a:pt x="5018976" y="525081"/>
                  </a:lnTo>
                  <a:lnTo>
                    <a:pt x="5021745" y="524852"/>
                  </a:lnTo>
                  <a:lnTo>
                    <a:pt x="5029238" y="519557"/>
                  </a:lnTo>
                  <a:lnTo>
                    <a:pt x="5041760" y="508800"/>
                  </a:lnTo>
                  <a:lnTo>
                    <a:pt x="5059654" y="492163"/>
                  </a:lnTo>
                  <a:lnTo>
                    <a:pt x="5083302" y="469226"/>
                  </a:lnTo>
                  <a:close/>
                </a:path>
                <a:path w="7406005" h="10988040">
                  <a:moveTo>
                    <a:pt x="5213388" y="4473194"/>
                  </a:moveTo>
                  <a:lnTo>
                    <a:pt x="5206924" y="4460849"/>
                  </a:lnTo>
                  <a:lnTo>
                    <a:pt x="5202326" y="4452683"/>
                  </a:lnTo>
                  <a:lnTo>
                    <a:pt x="5199977" y="4449318"/>
                  </a:lnTo>
                  <a:lnTo>
                    <a:pt x="5200231" y="4451312"/>
                  </a:lnTo>
                  <a:lnTo>
                    <a:pt x="5207305" y="4463288"/>
                  </a:lnTo>
                  <a:lnTo>
                    <a:pt x="5210530" y="4468622"/>
                  </a:lnTo>
                  <a:lnTo>
                    <a:pt x="5213388" y="4473194"/>
                  </a:lnTo>
                  <a:close/>
                </a:path>
                <a:path w="7406005" h="10988040">
                  <a:moveTo>
                    <a:pt x="5239321" y="8768169"/>
                  </a:moveTo>
                  <a:lnTo>
                    <a:pt x="5227459" y="8784946"/>
                  </a:lnTo>
                  <a:lnTo>
                    <a:pt x="5188839" y="8842261"/>
                  </a:lnTo>
                  <a:lnTo>
                    <a:pt x="5174907" y="8861590"/>
                  </a:lnTo>
                  <a:lnTo>
                    <a:pt x="5173142" y="8860561"/>
                  </a:lnTo>
                  <a:lnTo>
                    <a:pt x="5189944" y="8828570"/>
                  </a:lnTo>
                  <a:lnTo>
                    <a:pt x="5176532" y="8848547"/>
                  </a:lnTo>
                  <a:lnTo>
                    <a:pt x="5142395" y="8905684"/>
                  </a:lnTo>
                  <a:lnTo>
                    <a:pt x="5106721" y="8968753"/>
                  </a:lnTo>
                  <a:lnTo>
                    <a:pt x="5080711" y="9018118"/>
                  </a:lnTo>
                  <a:lnTo>
                    <a:pt x="5075059" y="9031656"/>
                  </a:lnTo>
                  <a:lnTo>
                    <a:pt x="5091925" y="8990508"/>
                  </a:lnTo>
                  <a:lnTo>
                    <a:pt x="5067719" y="9034259"/>
                  </a:lnTo>
                  <a:lnTo>
                    <a:pt x="5044630" y="9071877"/>
                  </a:lnTo>
                  <a:lnTo>
                    <a:pt x="5014455" y="9113914"/>
                  </a:lnTo>
                  <a:lnTo>
                    <a:pt x="4989449" y="9137637"/>
                  </a:lnTo>
                  <a:lnTo>
                    <a:pt x="4992027" y="9127592"/>
                  </a:lnTo>
                  <a:lnTo>
                    <a:pt x="5003724" y="9104693"/>
                  </a:lnTo>
                  <a:lnTo>
                    <a:pt x="4997475" y="9114599"/>
                  </a:lnTo>
                  <a:lnTo>
                    <a:pt x="4975187" y="9157564"/>
                  </a:lnTo>
                  <a:lnTo>
                    <a:pt x="4952504" y="9200324"/>
                  </a:lnTo>
                  <a:lnTo>
                    <a:pt x="4929454" y="9242908"/>
                  </a:lnTo>
                  <a:lnTo>
                    <a:pt x="4906086" y="9285338"/>
                  </a:lnTo>
                  <a:lnTo>
                    <a:pt x="4882451" y="9327655"/>
                  </a:lnTo>
                  <a:lnTo>
                    <a:pt x="4834547" y="9412033"/>
                  </a:lnTo>
                  <a:lnTo>
                    <a:pt x="4810366" y="9454147"/>
                  </a:lnTo>
                  <a:lnTo>
                    <a:pt x="4839741" y="9412110"/>
                  </a:lnTo>
                  <a:lnTo>
                    <a:pt x="4859502" y="9381376"/>
                  </a:lnTo>
                  <a:lnTo>
                    <a:pt x="4873777" y="9356776"/>
                  </a:lnTo>
                  <a:lnTo>
                    <a:pt x="4886693" y="9333128"/>
                  </a:lnTo>
                  <a:lnTo>
                    <a:pt x="4902390" y="9305252"/>
                  </a:lnTo>
                  <a:lnTo>
                    <a:pt x="4925009" y="9267965"/>
                  </a:lnTo>
                  <a:lnTo>
                    <a:pt x="4958664" y="9216072"/>
                  </a:lnTo>
                  <a:lnTo>
                    <a:pt x="4940617" y="9244520"/>
                  </a:lnTo>
                  <a:lnTo>
                    <a:pt x="4929683" y="9263990"/>
                  </a:lnTo>
                  <a:lnTo>
                    <a:pt x="4923828" y="9276499"/>
                  </a:lnTo>
                  <a:lnTo>
                    <a:pt x="4921034" y="9284056"/>
                  </a:lnTo>
                  <a:lnTo>
                    <a:pt x="4949164" y="9242120"/>
                  </a:lnTo>
                  <a:lnTo>
                    <a:pt x="4977028" y="9199982"/>
                  </a:lnTo>
                  <a:lnTo>
                    <a:pt x="5004600" y="9157665"/>
                  </a:lnTo>
                  <a:lnTo>
                    <a:pt x="5031892" y="9115158"/>
                  </a:lnTo>
                  <a:lnTo>
                    <a:pt x="5058892" y="9072461"/>
                  </a:lnTo>
                  <a:lnTo>
                    <a:pt x="5085600" y="9029573"/>
                  </a:lnTo>
                  <a:lnTo>
                    <a:pt x="5112016" y="8986495"/>
                  </a:lnTo>
                  <a:lnTo>
                    <a:pt x="5138115" y="8943213"/>
                  </a:lnTo>
                  <a:lnTo>
                    <a:pt x="5163896" y="8899741"/>
                  </a:lnTo>
                  <a:lnTo>
                    <a:pt x="5189359" y="8856078"/>
                  </a:lnTo>
                  <a:lnTo>
                    <a:pt x="5214505" y="8812225"/>
                  </a:lnTo>
                  <a:lnTo>
                    <a:pt x="5239321" y="8768169"/>
                  </a:lnTo>
                  <a:close/>
                </a:path>
                <a:path w="7406005" h="10988040">
                  <a:moveTo>
                    <a:pt x="5271351" y="4290530"/>
                  </a:moveTo>
                  <a:lnTo>
                    <a:pt x="5252009" y="4297413"/>
                  </a:lnTo>
                  <a:lnTo>
                    <a:pt x="5193436" y="4317581"/>
                  </a:lnTo>
                  <a:lnTo>
                    <a:pt x="5218658" y="4309186"/>
                  </a:lnTo>
                  <a:lnTo>
                    <a:pt x="5239385" y="4302137"/>
                  </a:lnTo>
                  <a:lnTo>
                    <a:pt x="5256619" y="4296041"/>
                  </a:lnTo>
                  <a:lnTo>
                    <a:pt x="5271351" y="4290530"/>
                  </a:lnTo>
                  <a:close/>
                </a:path>
                <a:path w="7406005" h="10988040">
                  <a:moveTo>
                    <a:pt x="5302656" y="358609"/>
                  </a:moveTo>
                  <a:lnTo>
                    <a:pt x="5264124" y="386207"/>
                  </a:lnTo>
                  <a:lnTo>
                    <a:pt x="5239702" y="405511"/>
                  </a:lnTo>
                  <a:lnTo>
                    <a:pt x="5249240" y="398170"/>
                  </a:lnTo>
                  <a:lnTo>
                    <a:pt x="5296179" y="363245"/>
                  </a:lnTo>
                  <a:lnTo>
                    <a:pt x="5302656" y="358609"/>
                  </a:lnTo>
                  <a:close/>
                </a:path>
                <a:path w="7406005" h="10988040">
                  <a:moveTo>
                    <a:pt x="5455691" y="4280217"/>
                  </a:moveTo>
                  <a:lnTo>
                    <a:pt x="5435511" y="4288714"/>
                  </a:lnTo>
                  <a:lnTo>
                    <a:pt x="5398046" y="4303001"/>
                  </a:lnTo>
                  <a:lnTo>
                    <a:pt x="5421833" y="4294213"/>
                  </a:lnTo>
                  <a:lnTo>
                    <a:pt x="5429720" y="4291177"/>
                  </a:lnTo>
                  <a:lnTo>
                    <a:pt x="5437670" y="4287990"/>
                  </a:lnTo>
                  <a:lnTo>
                    <a:pt x="5445823" y="4284548"/>
                  </a:lnTo>
                  <a:lnTo>
                    <a:pt x="5455691" y="4280217"/>
                  </a:lnTo>
                  <a:close/>
                </a:path>
                <a:path w="7406005" h="10988040">
                  <a:moveTo>
                    <a:pt x="5561101" y="3491446"/>
                  </a:moveTo>
                  <a:lnTo>
                    <a:pt x="5546382" y="3496716"/>
                  </a:lnTo>
                  <a:lnTo>
                    <a:pt x="5538457" y="3499955"/>
                  </a:lnTo>
                  <a:lnTo>
                    <a:pt x="5531040" y="3503904"/>
                  </a:lnTo>
                  <a:lnTo>
                    <a:pt x="5535066" y="3505022"/>
                  </a:lnTo>
                  <a:lnTo>
                    <a:pt x="5543105" y="3501898"/>
                  </a:lnTo>
                  <a:lnTo>
                    <a:pt x="5552630" y="3496665"/>
                  </a:lnTo>
                  <a:lnTo>
                    <a:pt x="5561101" y="3491446"/>
                  </a:lnTo>
                  <a:close/>
                </a:path>
                <a:path w="7406005" h="10988040">
                  <a:moveTo>
                    <a:pt x="5588647" y="139"/>
                  </a:moveTo>
                  <a:lnTo>
                    <a:pt x="5583999" y="0"/>
                  </a:lnTo>
                  <a:lnTo>
                    <a:pt x="5577141" y="1092"/>
                  </a:lnTo>
                  <a:lnTo>
                    <a:pt x="5568353" y="3416"/>
                  </a:lnTo>
                  <a:lnTo>
                    <a:pt x="5557926" y="6985"/>
                  </a:lnTo>
                  <a:lnTo>
                    <a:pt x="5563616" y="5918"/>
                  </a:lnTo>
                  <a:lnTo>
                    <a:pt x="5570664" y="4495"/>
                  </a:lnTo>
                  <a:lnTo>
                    <a:pt x="5579021" y="2603"/>
                  </a:lnTo>
                  <a:lnTo>
                    <a:pt x="5588647" y="139"/>
                  </a:lnTo>
                  <a:close/>
                </a:path>
                <a:path w="7406005" h="10988040">
                  <a:moveTo>
                    <a:pt x="5600725" y="7248817"/>
                  </a:moveTo>
                  <a:lnTo>
                    <a:pt x="5583110" y="7344105"/>
                  </a:lnTo>
                  <a:lnTo>
                    <a:pt x="5576773" y="7375804"/>
                  </a:lnTo>
                  <a:lnTo>
                    <a:pt x="5549125" y="7502322"/>
                  </a:lnTo>
                  <a:lnTo>
                    <a:pt x="5546801" y="7500340"/>
                  </a:lnTo>
                  <a:lnTo>
                    <a:pt x="5537670" y="7525525"/>
                  </a:lnTo>
                  <a:lnTo>
                    <a:pt x="5529465" y="7547064"/>
                  </a:lnTo>
                  <a:lnTo>
                    <a:pt x="5529923" y="7534110"/>
                  </a:lnTo>
                  <a:lnTo>
                    <a:pt x="5514733" y="7592530"/>
                  </a:lnTo>
                  <a:lnTo>
                    <a:pt x="5508714" y="7618349"/>
                  </a:lnTo>
                  <a:lnTo>
                    <a:pt x="5510403" y="7619060"/>
                  </a:lnTo>
                  <a:lnTo>
                    <a:pt x="5525071" y="7568298"/>
                  </a:lnTo>
                  <a:lnTo>
                    <a:pt x="5521033" y="7591272"/>
                  </a:lnTo>
                  <a:lnTo>
                    <a:pt x="5518061" y="7610018"/>
                  </a:lnTo>
                  <a:lnTo>
                    <a:pt x="5515927" y="7625296"/>
                  </a:lnTo>
                  <a:lnTo>
                    <a:pt x="5510161" y="7675270"/>
                  </a:lnTo>
                  <a:lnTo>
                    <a:pt x="5508676" y="7685265"/>
                  </a:lnTo>
                  <a:lnTo>
                    <a:pt x="5497334" y="7738872"/>
                  </a:lnTo>
                  <a:lnTo>
                    <a:pt x="5487873" y="7776337"/>
                  </a:lnTo>
                  <a:lnTo>
                    <a:pt x="5467350" y="7845425"/>
                  </a:lnTo>
                  <a:lnTo>
                    <a:pt x="5486616" y="7799629"/>
                  </a:lnTo>
                  <a:lnTo>
                    <a:pt x="5501614" y="7759103"/>
                  </a:lnTo>
                  <a:lnTo>
                    <a:pt x="5523154" y="7690777"/>
                  </a:lnTo>
                  <a:lnTo>
                    <a:pt x="5537581" y="7633386"/>
                  </a:lnTo>
                  <a:lnTo>
                    <a:pt x="5548490" y="7579030"/>
                  </a:lnTo>
                  <a:lnTo>
                    <a:pt x="5565876" y="7513142"/>
                  </a:lnTo>
                  <a:lnTo>
                    <a:pt x="5590032" y="7366051"/>
                  </a:lnTo>
                  <a:lnTo>
                    <a:pt x="5591899" y="7352639"/>
                  </a:lnTo>
                  <a:lnTo>
                    <a:pt x="5598833" y="7299007"/>
                  </a:lnTo>
                  <a:lnTo>
                    <a:pt x="5600725" y="7248817"/>
                  </a:lnTo>
                  <a:close/>
                </a:path>
                <a:path w="7406005" h="10988040">
                  <a:moveTo>
                    <a:pt x="5633783" y="5694896"/>
                  </a:moveTo>
                  <a:lnTo>
                    <a:pt x="5633199" y="5690235"/>
                  </a:lnTo>
                  <a:lnTo>
                    <a:pt x="5631802" y="5682043"/>
                  </a:lnTo>
                  <a:lnTo>
                    <a:pt x="5631612" y="5683466"/>
                  </a:lnTo>
                  <a:lnTo>
                    <a:pt x="5631180" y="5683961"/>
                  </a:lnTo>
                  <a:lnTo>
                    <a:pt x="5631294" y="5687111"/>
                  </a:lnTo>
                  <a:lnTo>
                    <a:pt x="5633250" y="5694388"/>
                  </a:lnTo>
                  <a:lnTo>
                    <a:pt x="5633783" y="5694896"/>
                  </a:lnTo>
                  <a:close/>
                </a:path>
                <a:path w="7406005" h="10988040">
                  <a:moveTo>
                    <a:pt x="5654548" y="8047698"/>
                  </a:moveTo>
                  <a:lnTo>
                    <a:pt x="5636387" y="8089913"/>
                  </a:lnTo>
                  <a:lnTo>
                    <a:pt x="5620067" y="8135417"/>
                  </a:lnTo>
                  <a:lnTo>
                    <a:pt x="5610517" y="8161668"/>
                  </a:lnTo>
                  <a:lnTo>
                    <a:pt x="5599912" y="8189125"/>
                  </a:lnTo>
                  <a:lnTo>
                    <a:pt x="5601259" y="8177898"/>
                  </a:lnTo>
                  <a:lnTo>
                    <a:pt x="5598858" y="8176158"/>
                  </a:lnTo>
                  <a:lnTo>
                    <a:pt x="5589092" y="8193875"/>
                  </a:lnTo>
                  <a:lnTo>
                    <a:pt x="5579986" y="8214576"/>
                  </a:lnTo>
                  <a:lnTo>
                    <a:pt x="5579986" y="8239506"/>
                  </a:lnTo>
                  <a:lnTo>
                    <a:pt x="5573077" y="8256511"/>
                  </a:lnTo>
                  <a:lnTo>
                    <a:pt x="5552668" y="8304390"/>
                  </a:lnTo>
                  <a:lnTo>
                    <a:pt x="5533034" y="8343697"/>
                  </a:lnTo>
                  <a:lnTo>
                    <a:pt x="5527129" y="8354212"/>
                  </a:lnTo>
                  <a:lnTo>
                    <a:pt x="5554307" y="8297227"/>
                  </a:lnTo>
                  <a:lnTo>
                    <a:pt x="5579986" y="8239506"/>
                  </a:lnTo>
                  <a:lnTo>
                    <a:pt x="5579986" y="8214576"/>
                  </a:lnTo>
                  <a:lnTo>
                    <a:pt x="5568353" y="8241004"/>
                  </a:lnTo>
                  <a:lnTo>
                    <a:pt x="5542737" y="8295462"/>
                  </a:lnTo>
                  <a:lnTo>
                    <a:pt x="5520321" y="8345500"/>
                  </a:lnTo>
                  <a:lnTo>
                    <a:pt x="5500382" y="8391880"/>
                  </a:lnTo>
                  <a:lnTo>
                    <a:pt x="5482183" y="8435315"/>
                  </a:lnTo>
                  <a:lnTo>
                    <a:pt x="5464988" y="8476551"/>
                  </a:lnTo>
                  <a:lnTo>
                    <a:pt x="5448058" y="8516328"/>
                  </a:lnTo>
                  <a:lnTo>
                    <a:pt x="5430685" y="8555368"/>
                  </a:lnTo>
                  <a:lnTo>
                    <a:pt x="5412117" y="8594420"/>
                  </a:lnTo>
                  <a:lnTo>
                    <a:pt x="5391632" y="8634209"/>
                  </a:lnTo>
                  <a:lnTo>
                    <a:pt x="5409793" y="8595931"/>
                  </a:lnTo>
                  <a:lnTo>
                    <a:pt x="5385562" y="8639607"/>
                  </a:lnTo>
                  <a:lnTo>
                    <a:pt x="5335308" y="8732088"/>
                  </a:lnTo>
                  <a:lnTo>
                    <a:pt x="5309806" y="8778596"/>
                  </a:lnTo>
                  <a:lnTo>
                    <a:pt x="5281066" y="8832482"/>
                  </a:lnTo>
                  <a:lnTo>
                    <a:pt x="5262562" y="8867064"/>
                  </a:lnTo>
                  <a:lnTo>
                    <a:pt x="5241556" y="8907005"/>
                  </a:lnTo>
                  <a:lnTo>
                    <a:pt x="5223484" y="8942895"/>
                  </a:lnTo>
                  <a:lnTo>
                    <a:pt x="5212181" y="8952801"/>
                  </a:lnTo>
                  <a:lnTo>
                    <a:pt x="5222672" y="8929459"/>
                  </a:lnTo>
                  <a:lnTo>
                    <a:pt x="5246840" y="8885237"/>
                  </a:lnTo>
                  <a:lnTo>
                    <a:pt x="5276608" y="8832456"/>
                  </a:lnTo>
                  <a:lnTo>
                    <a:pt x="5293715" y="8800859"/>
                  </a:lnTo>
                  <a:lnTo>
                    <a:pt x="5298605" y="8791842"/>
                  </a:lnTo>
                  <a:lnTo>
                    <a:pt x="5302237" y="8784971"/>
                  </a:lnTo>
                  <a:lnTo>
                    <a:pt x="5315077" y="8760650"/>
                  </a:lnTo>
                  <a:lnTo>
                    <a:pt x="5322443" y="8744712"/>
                  </a:lnTo>
                  <a:lnTo>
                    <a:pt x="5316626" y="8750681"/>
                  </a:lnTo>
                  <a:lnTo>
                    <a:pt x="5293715" y="8784971"/>
                  </a:lnTo>
                  <a:lnTo>
                    <a:pt x="5307622" y="8761412"/>
                  </a:lnTo>
                  <a:lnTo>
                    <a:pt x="5336248" y="8710866"/>
                  </a:lnTo>
                  <a:lnTo>
                    <a:pt x="5364302" y="8656523"/>
                  </a:lnTo>
                  <a:lnTo>
                    <a:pt x="5392064" y="8600643"/>
                  </a:lnTo>
                  <a:lnTo>
                    <a:pt x="5431040" y="8517395"/>
                  </a:lnTo>
                  <a:lnTo>
                    <a:pt x="5454866" y="8465045"/>
                  </a:lnTo>
                  <a:lnTo>
                    <a:pt x="5476367" y="8417306"/>
                  </a:lnTo>
                  <a:lnTo>
                    <a:pt x="5494744" y="8375751"/>
                  </a:lnTo>
                  <a:lnTo>
                    <a:pt x="5479707" y="8406473"/>
                  </a:lnTo>
                  <a:lnTo>
                    <a:pt x="5472201" y="8421497"/>
                  </a:lnTo>
                  <a:lnTo>
                    <a:pt x="5449189" y="8464448"/>
                  </a:lnTo>
                  <a:lnTo>
                    <a:pt x="5419941" y="8516683"/>
                  </a:lnTo>
                  <a:lnTo>
                    <a:pt x="5393626" y="8561603"/>
                  </a:lnTo>
                  <a:lnTo>
                    <a:pt x="5361000" y="8610575"/>
                  </a:lnTo>
                  <a:lnTo>
                    <a:pt x="5339448" y="8633689"/>
                  </a:lnTo>
                  <a:lnTo>
                    <a:pt x="5340743" y="8623160"/>
                  </a:lnTo>
                  <a:lnTo>
                    <a:pt x="5291074" y="8725484"/>
                  </a:lnTo>
                  <a:lnTo>
                    <a:pt x="5271478" y="8769020"/>
                  </a:lnTo>
                  <a:lnTo>
                    <a:pt x="5263400" y="8798750"/>
                  </a:lnTo>
                  <a:lnTo>
                    <a:pt x="5265509" y="8801278"/>
                  </a:lnTo>
                  <a:lnTo>
                    <a:pt x="5268988" y="8801329"/>
                  </a:lnTo>
                  <a:lnTo>
                    <a:pt x="5272697" y="8800859"/>
                  </a:lnTo>
                  <a:lnTo>
                    <a:pt x="5275529" y="8801798"/>
                  </a:lnTo>
                  <a:lnTo>
                    <a:pt x="5254866" y="8858440"/>
                  </a:lnTo>
                  <a:lnTo>
                    <a:pt x="5235638" y="8894864"/>
                  </a:lnTo>
                  <a:lnTo>
                    <a:pt x="5208308" y="8944381"/>
                  </a:lnTo>
                  <a:lnTo>
                    <a:pt x="5177015" y="8995258"/>
                  </a:lnTo>
                  <a:lnTo>
                    <a:pt x="5113134" y="9096108"/>
                  </a:lnTo>
                  <a:lnTo>
                    <a:pt x="5080330" y="9145930"/>
                  </a:lnTo>
                  <a:lnTo>
                    <a:pt x="5050460" y="9225204"/>
                  </a:lnTo>
                  <a:lnTo>
                    <a:pt x="5034470" y="9248889"/>
                  </a:lnTo>
                  <a:lnTo>
                    <a:pt x="5025148" y="9261653"/>
                  </a:lnTo>
                  <a:lnTo>
                    <a:pt x="5020970" y="9265958"/>
                  </a:lnTo>
                  <a:lnTo>
                    <a:pt x="5020424" y="9264256"/>
                  </a:lnTo>
                  <a:lnTo>
                    <a:pt x="5022037" y="9258973"/>
                  </a:lnTo>
                  <a:lnTo>
                    <a:pt x="5024272" y="9252572"/>
                  </a:lnTo>
                  <a:lnTo>
                    <a:pt x="5025631" y="9247492"/>
                  </a:lnTo>
                  <a:lnTo>
                    <a:pt x="4992205" y="9289288"/>
                  </a:lnTo>
                  <a:lnTo>
                    <a:pt x="4966601" y="9327502"/>
                  </a:lnTo>
                  <a:lnTo>
                    <a:pt x="4954168" y="9350388"/>
                  </a:lnTo>
                  <a:lnTo>
                    <a:pt x="4937341" y="9377058"/>
                  </a:lnTo>
                  <a:lnTo>
                    <a:pt x="4917706" y="9406001"/>
                  </a:lnTo>
                  <a:lnTo>
                    <a:pt x="4849241" y="9503448"/>
                  </a:lnTo>
                  <a:lnTo>
                    <a:pt x="4841875" y="9514230"/>
                  </a:lnTo>
                  <a:lnTo>
                    <a:pt x="4835741" y="9523692"/>
                  </a:lnTo>
                  <a:lnTo>
                    <a:pt x="4831016" y="9531667"/>
                  </a:lnTo>
                  <a:lnTo>
                    <a:pt x="4829861" y="9528150"/>
                  </a:lnTo>
                  <a:lnTo>
                    <a:pt x="4822025" y="9534246"/>
                  </a:lnTo>
                  <a:lnTo>
                    <a:pt x="4801616" y="9558744"/>
                  </a:lnTo>
                  <a:lnTo>
                    <a:pt x="4762766" y="9610420"/>
                  </a:lnTo>
                  <a:lnTo>
                    <a:pt x="4762144" y="9615106"/>
                  </a:lnTo>
                  <a:lnTo>
                    <a:pt x="4759464" y="9623565"/>
                  </a:lnTo>
                  <a:lnTo>
                    <a:pt x="4747285" y="9643885"/>
                  </a:lnTo>
                  <a:lnTo>
                    <a:pt x="4718139" y="9684144"/>
                  </a:lnTo>
                  <a:lnTo>
                    <a:pt x="4709198" y="9687331"/>
                  </a:lnTo>
                  <a:lnTo>
                    <a:pt x="4716538" y="9672688"/>
                  </a:lnTo>
                  <a:lnTo>
                    <a:pt x="4734357" y="9646691"/>
                  </a:lnTo>
                  <a:lnTo>
                    <a:pt x="4756848" y="9615830"/>
                  </a:lnTo>
                  <a:lnTo>
                    <a:pt x="4777778" y="9586277"/>
                  </a:lnTo>
                  <a:lnTo>
                    <a:pt x="4791849" y="9564903"/>
                  </a:lnTo>
                  <a:lnTo>
                    <a:pt x="4793399" y="9558350"/>
                  </a:lnTo>
                  <a:lnTo>
                    <a:pt x="4776813" y="9573209"/>
                  </a:lnTo>
                  <a:lnTo>
                    <a:pt x="4727803" y="9640252"/>
                  </a:lnTo>
                  <a:lnTo>
                    <a:pt x="4703153" y="9675076"/>
                  </a:lnTo>
                  <a:lnTo>
                    <a:pt x="4680699" y="9710572"/>
                  </a:lnTo>
                  <a:lnTo>
                    <a:pt x="4674755" y="9724301"/>
                  </a:lnTo>
                  <a:lnTo>
                    <a:pt x="4674946" y="9730372"/>
                  </a:lnTo>
                  <a:lnTo>
                    <a:pt x="4677118" y="9733801"/>
                  </a:lnTo>
                  <a:lnTo>
                    <a:pt x="4676991" y="9739554"/>
                  </a:lnTo>
                  <a:lnTo>
                    <a:pt x="4670260" y="9752533"/>
                  </a:lnTo>
                  <a:lnTo>
                    <a:pt x="4673854" y="9746310"/>
                  </a:lnTo>
                  <a:lnTo>
                    <a:pt x="4680204" y="9737827"/>
                  </a:lnTo>
                  <a:lnTo>
                    <a:pt x="4690948" y="9724301"/>
                  </a:lnTo>
                  <a:lnTo>
                    <a:pt x="4703369" y="9708515"/>
                  </a:lnTo>
                  <a:lnTo>
                    <a:pt x="4701400" y="9713811"/>
                  </a:lnTo>
                  <a:lnTo>
                    <a:pt x="4694555" y="9724453"/>
                  </a:lnTo>
                  <a:lnTo>
                    <a:pt x="4684509" y="9738462"/>
                  </a:lnTo>
                  <a:lnTo>
                    <a:pt x="4661827" y="9768599"/>
                  </a:lnTo>
                  <a:lnTo>
                    <a:pt x="4652924" y="9781007"/>
                  </a:lnTo>
                  <a:lnTo>
                    <a:pt x="4648098" y="9789147"/>
                  </a:lnTo>
                  <a:lnTo>
                    <a:pt x="4649178" y="9791078"/>
                  </a:lnTo>
                  <a:lnTo>
                    <a:pt x="4659185" y="9778505"/>
                  </a:lnTo>
                  <a:lnTo>
                    <a:pt x="4687862" y="9740671"/>
                  </a:lnTo>
                  <a:lnTo>
                    <a:pt x="4710481" y="9708515"/>
                  </a:lnTo>
                  <a:lnTo>
                    <a:pt x="4721923" y="9691954"/>
                  </a:lnTo>
                  <a:lnTo>
                    <a:pt x="4713719" y="9706267"/>
                  </a:lnTo>
                  <a:lnTo>
                    <a:pt x="4754524" y="9661906"/>
                  </a:lnTo>
                  <a:lnTo>
                    <a:pt x="4780229" y="9630359"/>
                  </a:lnTo>
                  <a:lnTo>
                    <a:pt x="4806708" y="9596272"/>
                  </a:lnTo>
                  <a:lnTo>
                    <a:pt x="4831359" y="9563646"/>
                  </a:lnTo>
                  <a:lnTo>
                    <a:pt x="4854765" y="9531667"/>
                  </a:lnTo>
                  <a:lnTo>
                    <a:pt x="4916043" y="9439275"/>
                  </a:lnTo>
                  <a:lnTo>
                    <a:pt x="4941519" y="9401607"/>
                  </a:lnTo>
                  <a:lnTo>
                    <a:pt x="4954867" y="9382011"/>
                  </a:lnTo>
                  <a:lnTo>
                    <a:pt x="4968341" y="9361767"/>
                  </a:lnTo>
                  <a:lnTo>
                    <a:pt x="5010188" y="9298432"/>
                  </a:lnTo>
                  <a:lnTo>
                    <a:pt x="5031829" y="9265958"/>
                  </a:lnTo>
                  <a:lnTo>
                    <a:pt x="5053825" y="9232392"/>
                  </a:lnTo>
                  <a:lnTo>
                    <a:pt x="5112105" y="9141396"/>
                  </a:lnTo>
                  <a:lnTo>
                    <a:pt x="5140947" y="9095651"/>
                  </a:lnTo>
                  <a:lnTo>
                    <a:pt x="5196319" y="9005202"/>
                  </a:lnTo>
                  <a:lnTo>
                    <a:pt x="5222341" y="8961272"/>
                  </a:lnTo>
                  <a:lnTo>
                    <a:pt x="5247005" y="8918727"/>
                  </a:lnTo>
                  <a:lnTo>
                    <a:pt x="5270258" y="8878151"/>
                  </a:lnTo>
                  <a:lnTo>
                    <a:pt x="5261673" y="8894420"/>
                  </a:lnTo>
                  <a:lnTo>
                    <a:pt x="5253647" y="8910333"/>
                  </a:lnTo>
                  <a:lnTo>
                    <a:pt x="5250383" y="8918727"/>
                  </a:lnTo>
                  <a:lnTo>
                    <a:pt x="5256123" y="8912403"/>
                  </a:lnTo>
                  <a:lnTo>
                    <a:pt x="5276062" y="8878151"/>
                  </a:lnTo>
                  <a:lnTo>
                    <a:pt x="5332082" y="8778469"/>
                  </a:lnTo>
                  <a:lnTo>
                    <a:pt x="5368112" y="8713686"/>
                  </a:lnTo>
                  <a:lnTo>
                    <a:pt x="5410251" y="8634209"/>
                  </a:lnTo>
                  <a:lnTo>
                    <a:pt x="5436997" y="8583752"/>
                  </a:lnTo>
                  <a:lnTo>
                    <a:pt x="5458460" y="8540801"/>
                  </a:lnTo>
                  <a:lnTo>
                    <a:pt x="5502224" y="8452625"/>
                  </a:lnTo>
                  <a:lnTo>
                    <a:pt x="5524170" y="8405698"/>
                  </a:lnTo>
                  <a:lnTo>
                    <a:pt x="5547779" y="8354212"/>
                  </a:lnTo>
                  <a:lnTo>
                    <a:pt x="5570740" y="8303768"/>
                  </a:lnTo>
                  <a:lnTo>
                    <a:pt x="5594705" y="8246973"/>
                  </a:lnTo>
                  <a:lnTo>
                    <a:pt x="5597830" y="8239506"/>
                  </a:lnTo>
                  <a:lnTo>
                    <a:pt x="5618924" y="8189125"/>
                  </a:lnTo>
                  <a:lnTo>
                    <a:pt x="5620283" y="8185874"/>
                  </a:lnTo>
                  <a:lnTo>
                    <a:pt x="5633478" y="8153400"/>
                  </a:lnTo>
                  <a:lnTo>
                    <a:pt x="5646559" y="8119338"/>
                  </a:lnTo>
                  <a:lnTo>
                    <a:pt x="5654548" y="8047698"/>
                  </a:lnTo>
                  <a:close/>
                </a:path>
                <a:path w="7406005" h="10988040">
                  <a:moveTo>
                    <a:pt x="5725947" y="6608788"/>
                  </a:moveTo>
                  <a:lnTo>
                    <a:pt x="5725871" y="6600952"/>
                  </a:lnTo>
                  <a:lnTo>
                    <a:pt x="5725084" y="6635661"/>
                  </a:lnTo>
                  <a:lnTo>
                    <a:pt x="5724652" y="6647281"/>
                  </a:lnTo>
                  <a:lnTo>
                    <a:pt x="5721909" y="6694017"/>
                  </a:lnTo>
                  <a:lnTo>
                    <a:pt x="5724258" y="6662890"/>
                  </a:lnTo>
                  <a:lnTo>
                    <a:pt x="5725122" y="6649593"/>
                  </a:lnTo>
                  <a:lnTo>
                    <a:pt x="5725693" y="6637680"/>
                  </a:lnTo>
                  <a:lnTo>
                    <a:pt x="5725947" y="6608788"/>
                  </a:lnTo>
                  <a:close/>
                </a:path>
                <a:path w="7406005" h="10988040">
                  <a:moveTo>
                    <a:pt x="5909602" y="5829046"/>
                  </a:moveTo>
                  <a:lnTo>
                    <a:pt x="5909246" y="5828258"/>
                  </a:lnTo>
                  <a:lnTo>
                    <a:pt x="5909145" y="5829630"/>
                  </a:lnTo>
                  <a:lnTo>
                    <a:pt x="5909488" y="5829579"/>
                  </a:lnTo>
                  <a:lnTo>
                    <a:pt x="5909602" y="5829046"/>
                  </a:lnTo>
                  <a:close/>
                </a:path>
                <a:path w="7406005" h="10988040">
                  <a:moveTo>
                    <a:pt x="5910288" y="5830024"/>
                  </a:moveTo>
                  <a:lnTo>
                    <a:pt x="5909742" y="5829046"/>
                  </a:lnTo>
                  <a:lnTo>
                    <a:pt x="5909665" y="5829198"/>
                  </a:lnTo>
                  <a:lnTo>
                    <a:pt x="5909818" y="5829516"/>
                  </a:lnTo>
                  <a:lnTo>
                    <a:pt x="5910288" y="5830024"/>
                  </a:lnTo>
                  <a:close/>
                </a:path>
                <a:path w="7406005" h="10988040">
                  <a:moveTo>
                    <a:pt x="5910808" y="5831294"/>
                  </a:moveTo>
                  <a:lnTo>
                    <a:pt x="5910770" y="5831052"/>
                  </a:lnTo>
                  <a:lnTo>
                    <a:pt x="5910288" y="5830024"/>
                  </a:lnTo>
                  <a:lnTo>
                    <a:pt x="5910808" y="5831294"/>
                  </a:lnTo>
                  <a:close/>
                </a:path>
                <a:path w="7406005" h="10988040">
                  <a:moveTo>
                    <a:pt x="5911939" y="5833910"/>
                  </a:moveTo>
                  <a:lnTo>
                    <a:pt x="5911139" y="5831243"/>
                  </a:lnTo>
                  <a:lnTo>
                    <a:pt x="5910885" y="5831281"/>
                  </a:lnTo>
                  <a:lnTo>
                    <a:pt x="5911278" y="5832081"/>
                  </a:lnTo>
                  <a:lnTo>
                    <a:pt x="5911939" y="5833910"/>
                  </a:lnTo>
                  <a:close/>
                </a:path>
                <a:path w="7406005" h="10988040">
                  <a:moveTo>
                    <a:pt x="5922022" y="5869432"/>
                  </a:moveTo>
                  <a:lnTo>
                    <a:pt x="5918657" y="5856554"/>
                  </a:lnTo>
                  <a:lnTo>
                    <a:pt x="5915926" y="5846661"/>
                  </a:lnTo>
                  <a:lnTo>
                    <a:pt x="5913717" y="5839269"/>
                  </a:lnTo>
                  <a:lnTo>
                    <a:pt x="5911939" y="5833910"/>
                  </a:lnTo>
                  <a:lnTo>
                    <a:pt x="5913933" y="5840095"/>
                  </a:lnTo>
                  <a:lnTo>
                    <a:pt x="5916219" y="5847842"/>
                  </a:lnTo>
                  <a:lnTo>
                    <a:pt x="5918886" y="5857494"/>
                  </a:lnTo>
                  <a:lnTo>
                    <a:pt x="5922022" y="5869432"/>
                  </a:lnTo>
                  <a:close/>
                </a:path>
                <a:path w="7406005" h="10988040">
                  <a:moveTo>
                    <a:pt x="5959716" y="6626619"/>
                  </a:moveTo>
                  <a:lnTo>
                    <a:pt x="5959195" y="6610388"/>
                  </a:lnTo>
                  <a:lnTo>
                    <a:pt x="5958560" y="6600228"/>
                  </a:lnTo>
                  <a:lnTo>
                    <a:pt x="5957824" y="6595465"/>
                  </a:lnTo>
                  <a:lnTo>
                    <a:pt x="5956986" y="6595415"/>
                  </a:lnTo>
                  <a:lnTo>
                    <a:pt x="5959716" y="6626619"/>
                  </a:lnTo>
                  <a:close/>
                </a:path>
                <a:path w="7406005" h="10988040">
                  <a:moveTo>
                    <a:pt x="6037440" y="3976738"/>
                  </a:moveTo>
                  <a:lnTo>
                    <a:pt x="5992025" y="4005935"/>
                  </a:lnTo>
                  <a:lnTo>
                    <a:pt x="5979045" y="4014495"/>
                  </a:lnTo>
                  <a:lnTo>
                    <a:pt x="6022924" y="3986301"/>
                  </a:lnTo>
                  <a:lnTo>
                    <a:pt x="6037440" y="3976738"/>
                  </a:lnTo>
                  <a:close/>
                </a:path>
                <a:path w="7406005" h="10988040">
                  <a:moveTo>
                    <a:pt x="6257963" y="227711"/>
                  </a:moveTo>
                  <a:lnTo>
                    <a:pt x="6252083" y="223354"/>
                  </a:lnTo>
                  <a:lnTo>
                    <a:pt x="6245466" y="219544"/>
                  </a:lnTo>
                  <a:lnTo>
                    <a:pt x="6225933" y="208724"/>
                  </a:lnTo>
                  <a:lnTo>
                    <a:pt x="6212205" y="201371"/>
                  </a:lnTo>
                  <a:lnTo>
                    <a:pt x="6213043" y="202730"/>
                  </a:lnTo>
                  <a:lnTo>
                    <a:pt x="6217793" y="205790"/>
                  </a:lnTo>
                  <a:lnTo>
                    <a:pt x="6225692" y="210197"/>
                  </a:lnTo>
                  <a:lnTo>
                    <a:pt x="6239853" y="217779"/>
                  </a:lnTo>
                  <a:lnTo>
                    <a:pt x="6251499" y="223647"/>
                  </a:lnTo>
                  <a:lnTo>
                    <a:pt x="6257963" y="227711"/>
                  </a:lnTo>
                  <a:close/>
                </a:path>
                <a:path w="7406005" h="10988040">
                  <a:moveTo>
                    <a:pt x="6259855" y="3069196"/>
                  </a:moveTo>
                  <a:lnTo>
                    <a:pt x="6249073" y="3072015"/>
                  </a:lnTo>
                  <a:lnTo>
                    <a:pt x="6241402" y="3076867"/>
                  </a:lnTo>
                  <a:lnTo>
                    <a:pt x="6259855" y="3069196"/>
                  </a:lnTo>
                  <a:close/>
                </a:path>
                <a:path w="7406005" h="10988040">
                  <a:moveTo>
                    <a:pt x="6383490" y="2774023"/>
                  </a:moveTo>
                  <a:lnTo>
                    <a:pt x="6382525" y="2775762"/>
                  </a:lnTo>
                  <a:lnTo>
                    <a:pt x="6382144" y="2777299"/>
                  </a:lnTo>
                  <a:lnTo>
                    <a:pt x="6382169" y="2777452"/>
                  </a:lnTo>
                  <a:lnTo>
                    <a:pt x="6382626" y="2775889"/>
                  </a:lnTo>
                  <a:lnTo>
                    <a:pt x="6383490" y="2774023"/>
                  </a:lnTo>
                  <a:close/>
                </a:path>
                <a:path w="7406005" h="10988040">
                  <a:moveTo>
                    <a:pt x="6447371" y="2709519"/>
                  </a:moveTo>
                  <a:lnTo>
                    <a:pt x="6430886" y="2724835"/>
                  </a:lnTo>
                  <a:lnTo>
                    <a:pt x="6411227" y="2742781"/>
                  </a:lnTo>
                  <a:lnTo>
                    <a:pt x="6393675" y="2760230"/>
                  </a:lnTo>
                  <a:lnTo>
                    <a:pt x="6383490" y="2774023"/>
                  </a:lnTo>
                  <a:lnTo>
                    <a:pt x="6392786" y="2763786"/>
                  </a:lnTo>
                  <a:lnTo>
                    <a:pt x="6407239" y="2751696"/>
                  </a:lnTo>
                  <a:lnTo>
                    <a:pt x="6421577" y="2739098"/>
                  </a:lnTo>
                  <a:lnTo>
                    <a:pt x="6430556" y="2727375"/>
                  </a:lnTo>
                  <a:lnTo>
                    <a:pt x="6430607" y="2730131"/>
                  </a:lnTo>
                  <a:lnTo>
                    <a:pt x="6439141" y="2719971"/>
                  </a:lnTo>
                  <a:lnTo>
                    <a:pt x="6447371" y="2709519"/>
                  </a:lnTo>
                  <a:close/>
                </a:path>
                <a:path w="7406005" h="10988040">
                  <a:moveTo>
                    <a:pt x="6525057" y="3758158"/>
                  </a:moveTo>
                  <a:lnTo>
                    <a:pt x="6518199" y="3763403"/>
                  </a:lnTo>
                  <a:lnTo>
                    <a:pt x="6521615" y="3760940"/>
                  </a:lnTo>
                  <a:lnTo>
                    <a:pt x="6525057" y="3758158"/>
                  </a:lnTo>
                  <a:close/>
                </a:path>
                <a:path w="7406005" h="10988040">
                  <a:moveTo>
                    <a:pt x="6977354" y="2855277"/>
                  </a:moveTo>
                  <a:lnTo>
                    <a:pt x="6969366" y="2871660"/>
                  </a:lnTo>
                  <a:lnTo>
                    <a:pt x="6972503" y="2866555"/>
                  </a:lnTo>
                  <a:lnTo>
                    <a:pt x="6977354" y="2855277"/>
                  </a:lnTo>
                  <a:close/>
                </a:path>
                <a:path w="7406005" h="10988040">
                  <a:moveTo>
                    <a:pt x="7007784" y="3215055"/>
                  </a:moveTo>
                  <a:lnTo>
                    <a:pt x="7003008" y="3220351"/>
                  </a:lnTo>
                  <a:lnTo>
                    <a:pt x="6999351" y="3224492"/>
                  </a:lnTo>
                  <a:lnTo>
                    <a:pt x="6987883" y="3237903"/>
                  </a:lnTo>
                  <a:lnTo>
                    <a:pt x="6987095" y="3240443"/>
                  </a:lnTo>
                  <a:lnTo>
                    <a:pt x="6989940" y="3237992"/>
                  </a:lnTo>
                  <a:lnTo>
                    <a:pt x="6996722" y="3229787"/>
                  </a:lnTo>
                  <a:lnTo>
                    <a:pt x="7007784" y="3215055"/>
                  </a:lnTo>
                  <a:close/>
                </a:path>
                <a:path w="7406005" h="10988040">
                  <a:moveTo>
                    <a:pt x="7018477" y="2765323"/>
                  </a:moveTo>
                  <a:lnTo>
                    <a:pt x="7006399" y="2790317"/>
                  </a:lnTo>
                  <a:lnTo>
                    <a:pt x="6995935" y="2813342"/>
                  </a:lnTo>
                  <a:lnTo>
                    <a:pt x="6977354" y="2855277"/>
                  </a:lnTo>
                  <a:lnTo>
                    <a:pt x="6988010" y="2832925"/>
                  </a:lnTo>
                  <a:lnTo>
                    <a:pt x="7018477" y="2765323"/>
                  </a:lnTo>
                  <a:close/>
                </a:path>
                <a:path w="7406005" h="10988040">
                  <a:moveTo>
                    <a:pt x="7368921" y="2187029"/>
                  </a:moveTo>
                  <a:lnTo>
                    <a:pt x="7368527" y="2177910"/>
                  </a:lnTo>
                  <a:lnTo>
                    <a:pt x="7366292" y="2199906"/>
                  </a:lnTo>
                  <a:lnTo>
                    <a:pt x="7368921" y="2187029"/>
                  </a:lnTo>
                  <a:close/>
                </a:path>
                <a:path w="7406005" h="10988040">
                  <a:moveTo>
                    <a:pt x="7401801" y="1829739"/>
                  </a:moveTo>
                  <a:lnTo>
                    <a:pt x="7398436" y="1786394"/>
                  </a:lnTo>
                  <a:lnTo>
                    <a:pt x="7393876" y="1738363"/>
                  </a:lnTo>
                  <a:lnTo>
                    <a:pt x="7387996" y="1687690"/>
                  </a:lnTo>
                  <a:lnTo>
                    <a:pt x="7380605" y="1636433"/>
                  </a:lnTo>
                  <a:lnTo>
                    <a:pt x="7371537" y="1586623"/>
                  </a:lnTo>
                  <a:lnTo>
                    <a:pt x="7359040" y="1529295"/>
                  </a:lnTo>
                  <a:lnTo>
                    <a:pt x="7345502" y="1481315"/>
                  </a:lnTo>
                  <a:lnTo>
                    <a:pt x="7323239" y="1427861"/>
                  </a:lnTo>
                  <a:lnTo>
                    <a:pt x="7330389" y="1451864"/>
                  </a:lnTo>
                  <a:lnTo>
                    <a:pt x="7339685" y="1488135"/>
                  </a:lnTo>
                  <a:lnTo>
                    <a:pt x="7349134" y="1531416"/>
                  </a:lnTo>
                  <a:lnTo>
                    <a:pt x="7356716" y="1576501"/>
                  </a:lnTo>
                  <a:lnTo>
                    <a:pt x="7361999" y="1617827"/>
                  </a:lnTo>
                  <a:lnTo>
                    <a:pt x="7364641" y="1649907"/>
                  </a:lnTo>
                  <a:lnTo>
                    <a:pt x="7364501" y="1667344"/>
                  </a:lnTo>
                  <a:lnTo>
                    <a:pt x="7361441" y="1664716"/>
                  </a:lnTo>
                  <a:lnTo>
                    <a:pt x="7367003" y="1700809"/>
                  </a:lnTo>
                  <a:lnTo>
                    <a:pt x="7370546" y="1739785"/>
                  </a:lnTo>
                  <a:lnTo>
                    <a:pt x="7373074" y="1779905"/>
                  </a:lnTo>
                  <a:lnTo>
                    <a:pt x="7374229" y="1819617"/>
                  </a:lnTo>
                  <a:lnTo>
                    <a:pt x="7374407" y="1838820"/>
                  </a:lnTo>
                  <a:lnTo>
                    <a:pt x="7373912" y="1891487"/>
                  </a:lnTo>
                  <a:lnTo>
                    <a:pt x="7372858" y="1932686"/>
                  </a:lnTo>
                  <a:lnTo>
                    <a:pt x="7372921" y="1942998"/>
                  </a:lnTo>
                  <a:lnTo>
                    <a:pt x="7377354" y="1881581"/>
                  </a:lnTo>
                  <a:lnTo>
                    <a:pt x="7378001" y="1878050"/>
                  </a:lnTo>
                  <a:lnTo>
                    <a:pt x="7378928" y="1875091"/>
                  </a:lnTo>
                  <a:lnTo>
                    <a:pt x="7379881" y="1876526"/>
                  </a:lnTo>
                  <a:lnTo>
                    <a:pt x="7384047" y="1951393"/>
                  </a:lnTo>
                  <a:lnTo>
                    <a:pt x="7384072" y="1970532"/>
                  </a:lnTo>
                  <a:lnTo>
                    <a:pt x="7382967" y="2029955"/>
                  </a:lnTo>
                  <a:lnTo>
                    <a:pt x="7378141" y="2061260"/>
                  </a:lnTo>
                  <a:lnTo>
                    <a:pt x="7375157" y="2069503"/>
                  </a:lnTo>
                  <a:lnTo>
                    <a:pt x="7373188" y="2065667"/>
                  </a:lnTo>
                  <a:lnTo>
                    <a:pt x="7371448" y="2060740"/>
                  </a:lnTo>
                  <a:lnTo>
                    <a:pt x="7369086" y="2065693"/>
                  </a:lnTo>
                  <a:lnTo>
                    <a:pt x="7365301" y="2091524"/>
                  </a:lnTo>
                  <a:lnTo>
                    <a:pt x="7358913" y="2145106"/>
                  </a:lnTo>
                  <a:lnTo>
                    <a:pt x="7351154" y="2198497"/>
                  </a:lnTo>
                  <a:lnTo>
                    <a:pt x="7342022" y="2251697"/>
                  </a:lnTo>
                  <a:lnTo>
                    <a:pt x="7331583" y="2304656"/>
                  </a:lnTo>
                  <a:lnTo>
                    <a:pt x="7341451" y="2258669"/>
                  </a:lnTo>
                  <a:lnTo>
                    <a:pt x="7350379" y="2212492"/>
                  </a:lnTo>
                  <a:lnTo>
                    <a:pt x="7358215" y="2166099"/>
                  </a:lnTo>
                  <a:lnTo>
                    <a:pt x="7364755" y="2119490"/>
                  </a:lnTo>
                  <a:lnTo>
                    <a:pt x="7366965" y="2148662"/>
                  </a:lnTo>
                  <a:lnTo>
                    <a:pt x="7367905" y="2163292"/>
                  </a:lnTo>
                  <a:lnTo>
                    <a:pt x="7368527" y="2177910"/>
                  </a:lnTo>
                  <a:lnTo>
                    <a:pt x="7370458" y="2158682"/>
                  </a:lnTo>
                  <a:lnTo>
                    <a:pt x="7378687" y="2084247"/>
                  </a:lnTo>
                  <a:lnTo>
                    <a:pt x="7380376" y="2065502"/>
                  </a:lnTo>
                  <a:lnTo>
                    <a:pt x="7385634" y="2015045"/>
                  </a:lnTo>
                  <a:lnTo>
                    <a:pt x="7387476" y="2001380"/>
                  </a:lnTo>
                  <a:lnTo>
                    <a:pt x="7389228" y="1993049"/>
                  </a:lnTo>
                  <a:lnTo>
                    <a:pt x="7390943" y="1988248"/>
                  </a:lnTo>
                  <a:lnTo>
                    <a:pt x="7394257" y="1981962"/>
                  </a:lnTo>
                  <a:lnTo>
                    <a:pt x="7395946" y="1976843"/>
                  </a:lnTo>
                  <a:lnTo>
                    <a:pt x="7397559" y="1968004"/>
                  </a:lnTo>
                  <a:lnTo>
                    <a:pt x="7398969" y="1953590"/>
                  </a:lnTo>
                  <a:lnTo>
                    <a:pt x="7399922" y="1931758"/>
                  </a:lnTo>
                  <a:lnTo>
                    <a:pt x="7400607" y="1900732"/>
                  </a:lnTo>
                  <a:lnTo>
                    <a:pt x="7400303" y="1881212"/>
                  </a:lnTo>
                  <a:lnTo>
                    <a:pt x="7398690" y="1833016"/>
                  </a:lnTo>
                  <a:lnTo>
                    <a:pt x="7396556" y="1803933"/>
                  </a:lnTo>
                  <a:lnTo>
                    <a:pt x="7398004" y="1812340"/>
                  </a:lnTo>
                  <a:lnTo>
                    <a:pt x="7401801" y="1829739"/>
                  </a:lnTo>
                  <a:close/>
                </a:path>
                <a:path w="7406005" h="10988040">
                  <a:moveTo>
                    <a:pt x="7405573" y="1881416"/>
                  </a:moveTo>
                  <a:lnTo>
                    <a:pt x="7404925" y="1861781"/>
                  </a:lnTo>
                  <a:lnTo>
                    <a:pt x="7404049" y="1847646"/>
                  </a:lnTo>
                  <a:lnTo>
                    <a:pt x="7403008" y="1837474"/>
                  </a:lnTo>
                  <a:lnTo>
                    <a:pt x="7401801" y="1829739"/>
                  </a:lnTo>
                  <a:lnTo>
                    <a:pt x="7402652" y="1844382"/>
                  </a:lnTo>
                  <a:lnTo>
                    <a:pt x="7403554" y="1857959"/>
                  </a:lnTo>
                  <a:lnTo>
                    <a:pt x="7404519" y="1870354"/>
                  </a:lnTo>
                  <a:lnTo>
                    <a:pt x="7405573" y="1881416"/>
                  </a:lnTo>
                  <a:close/>
                </a:path>
              </a:pathLst>
            </a:custGeom>
            <a:solidFill>
              <a:srgbClr val="FFD100"/>
            </a:solidFill>
          </p:spPr>
          <p:txBody>
            <a:bodyPr wrap="square" lIns="0" tIns="0" rIns="0" bIns="0" rtlCol="0"/>
            <a:lstStyle/>
            <a:p>
              <a:endParaRPr/>
            </a:p>
          </p:txBody>
        </p:sp>
        <p:pic>
          <p:nvPicPr>
            <p:cNvPr id="171" name="object 78">
              <a:extLst>
                <a:ext uri="{FF2B5EF4-FFF2-40B4-BE49-F238E27FC236}">
                  <a16:creationId xmlns:a16="http://schemas.microsoft.com/office/drawing/2014/main" id="{F3A05793-1696-DEC0-D872-4EABC09F01E9}"/>
                </a:ext>
              </a:extLst>
            </p:cNvPr>
            <p:cNvPicPr/>
            <p:nvPr/>
          </p:nvPicPr>
          <p:blipFill>
            <a:blip r:embed="rId29" cstate="print"/>
            <a:stretch>
              <a:fillRect/>
            </a:stretch>
          </p:blipFill>
          <p:spPr>
            <a:xfrm>
              <a:off x="14804778" y="8971844"/>
              <a:ext cx="95932" cy="163052"/>
            </a:xfrm>
            <a:prstGeom prst="rect">
              <a:avLst/>
            </a:prstGeom>
          </p:spPr>
        </p:pic>
        <p:sp>
          <p:nvSpPr>
            <p:cNvPr id="172" name="object 79">
              <a:extLst>
                <a:ext uri="{FF2B5EF4-FFF2-40B4-BE49-F238E27FC236}">
                  <a16:creationId xmlns:a16="http://schemas.microsoft.com/office/drawing/2014/main" id="{B7B17DCF-1510-C2C4-69B4-0A0078F1BBAD}"/>
                </a:ext>
              </a:extLst>
            </p:cNvPr>
            <p:cNvSpPr/>
            <p:nvPr/>
          </p:nvSpPr>
          <p:spPr>
            <a:xfrm>
              <a:off x="13934402" y="1698592"/>
              <a:ext cx="3110865" cy="197485"/>
            </a:xfrm>
            <a:custGeom>
              <a:avLst/>
              <a:gdLst/>
              <a:ahLst/>
              <a:cxnLst/>
              <a:rect l="l" t="t" r="r" b="b"/>
              <a:pathLst>
                <a:path w="3110865" h="197485">
                  <a:moveTo>
                    <a:pt x="30581" y="0"/>
                  </a:moveTo>
                  <a:lnTo>
                    <a:pt x="23888" y="12319"/>
                  </a:lnTo>
                  <a:lnTo>
                    <a:pt x="15621" y="30607"/>
                  </a:lnTo>
                  <a:lnTo>
                    <a:pt x="0" y="67564"/>
                  </a:lnTo>
                  <a:lnTo>
                    <a:pt x="13322" y="39560"/>
                  </a:lnTo>
                  <a:lnTo>
                    <a:pt x="26377" y="11379"/>
                  </a:lnTo>
                  <a:lnTo>
                    <a:pt x="30581" y="0"/>
                  </a:lnTo>
                  <a:close/>
                </a:path>
                <a:path w="3110865" h="197485">
                  <a:moveTo>
                    <a:pt x="3110776" y="196875"/>
                  </a:moveTo>
                  <a:lnTo>
                    <a:pt x="3103168" y="159270"/>
                  </a:lnTo>
                  <a:lnTo>
                    <a:pt x="3097695" y="141071"/>
                  </a:lnTo>
                  <a:lnTo>
                    <a:pt x="3102610" y="162636"/>
                  </a:lnTo>
                  <a:lnTo>
                    <a:pt x="3106115" y="178422"/>
                  </a:lnTo>
                  <a:lnTo>
                    <a:pt x="3108668" y="189484"/>
                  </a:lnTo>
                  <a:lnTo>
                    <a:pt x="3110776" y="196875"/>
                  </a:lnTo>
                  <a:close/>
                </a:path>
              </a:pathLst>
            </a:custGeom>
            <a:solidFill>
              <a:srgbClr val="FFD100"/>
            </a:solidFill>
          </p:spPr>
          <p:txBody>
            <a:bodyPr wrap="square" lIns="0" tIns="0" rIns="0" bIns="0" rtlCol="0"/>
            <a:lstStyle/>
            <a:p>
              <a:endParaRPr/>
            </a:p>
          </p:txBody>
        </p:sp>
        <p:pic>
          <p:nvPicPr>
            <p:cNvPr id="173" name="object 80">
              <a:extLst>
                <a:ext uri="{FF2B5EF4-FFF2-40B4-BE49-F238E27FC236}">
                  <a16:creationId xmlns:a16="http://schemas.microsoft.com/office/drawing/2014/main" id="{8AB4AC2E-27AB-78DD-A2BA-FE692673E40D}"/>
                </a:ext>
              </a:extLst>
            </p:cNvPr>
            <p:cNvPicPr/>
            <p:nvPr/>
          </p:nvPicPr>
          <p:blipFill>
            <a:blip r:embed="rId30" cstate="print"/>
            <a:stretch>
              <a:fillRect/>
            </a:stretch>
          </p:blipFill>
          <p:spPr>
            <a:xfrm>
              <a:off x="13819575" y="1767684"/>
              <a:ext cx="90625" cy="198454"/>
            </a:xfrm>
            <a:prstGeom prst="rect">
              <a:avLst/>
            </a:prstGeom>
          </p:spPr>
        </p:pic>
        <p:sp>
          <p:nvSpPr>
            <p:cNvPr id="174" name="object 81">
              <a:extLst>
                <a:ext uri="{FF2B5EF4-FFF2-40B4-BE49-F238E27FC236}">
                  <a16:creationId xmlns:a16="http://schemas.microsoft.com/office/drawing/2014/main" id="{EBBA1426-E8C5-186A-761E-A472A502744A}"/>
                </a:ext>
              </a:extLst>
            </p:cNvPr>
            <p:cNvSpPr/>
            <p:nvPr/>
          </p:nvSpPr>
          <p:spPr>
            <a:xfrm>
              <a:off x="9604908" y="181971"/>
              <a:ext cx="7560945" cy="10871200"/>
            </a:xfrm>
            <a:custGeom>
              <a:avLst/>
              <a:gdLst/>
              <a:ahLst/>
              <a:cxnLst/>
              <a:rect l="l" t="t" r="r" b="b"/>
              <a:pathLst>
                <a:path w="7560944" h="10871200">
                  <a:moveTo>
                    <a:pt x="359041" y="4268508"/>
                  </a:moveTo>
                  <a:lnTo>
                    <a:pt x="333438" y="4279900"/>
                  </a:lnTo>
                  <a:lnTo>
                    <a:pt x="309918" y="4292600"/>
                  </a:lnTo>
                  <a:lnTo>
                    <a:pt x="320522" y="4292600"/>
                  </a:lnTo>
                  <a:lnTo>
                    <a:pt x="337870" y="4279900"/>
                  </a:lnTo>
                  <a:lnTo>
                    <a:pt x="359041" y="4268508"/>
                  </a:lnTo>
                  <a:close/>
                </a:path>
                <a:path w="7560944" h="10871200">
                  <a:moveTo>
                    <a:pt x="364274" y="4265993"/>
                  </a:moveTo>
                  <a:lnTo>
                    <a:pt x="361467" y="4267200"/>
                  </a:lnTo>
                  <a:lnTo>
                    <a:pt x="359041" y="4268508"/>
                  </a:lnTo>
                  <a:lnTo>
                    <a:pt x="361975" y="4267200"/>
                  </a:lnTo>
                  <a:lnTo>
                    <a:pt x="364274" y="4265993"/>
                  </a:lnTo>
                  <a:close/>
                </a:path>
                <a:path w="7560944" h="10871200">
                  <a:moveTo>
                    <a:pt x="1197597" y="4114800"/>
                  </a:moveTo>
                  <a:lnTo>
                    <a:pt x="1187881" y="4114800"/>
                  </a:lnTo>
                  <a:lnTo>
                    <a:pt x="1137767" y="4127500"/>
                  </a:lnTo>
                  <a:lnTo>
                    <a:pt x="1197597" y="4114800"/>
                  </a:lnTo>
                  <a:close/>
                </a:path>
                <a:path w="7560944" h="10871200">
                  <a:moveTo>
                    <a:pt x="1371752" y="4025900"/>
                  </a:moveTo>
                  <a:lnTo>
                    <a:pt x="1299984" y="4025900"/>
                  </a:lnTo>
                  <a:lnTo>
                    <a:pt x="1288389" y="4038600"/>
                  </a:lnTo>
                  <a:lnTo>
                    <a:pt x="1327619" y="4038600"/>
                  </a:lnTo>
                  <a:lnTo>
                    <a:pt x="1371752" y="4025900"/>
                  </a:lnTo>
                  <a:close/>
                </a:path>
                <a:path w="7560944" h="10871200">
                  <a:moveTo>
                    <a:pt x="1690674" y="3680447"/>
                  </a:moveTo>
                  <a:lnTo>
                    <a:pt x="1628813" y="3690480"/>
                  </a:lnTo>
                  <a:lnTo>
                    <a:pt x="1574736" y="3700703"/>
                  </a:lnTo>
                  <a:lnTo>
                    <a:pt x="1526806" y="3711054"/>
                  </a:lnTo>
                  <a:lnTo>
                    <a:pt x="1483410" y="3721531"/>
                  </a:lnTo>
                  <a:lnTo>
                    <a:pt x="1442910" y="3732072"/>
                  </a:lnTo>
                  <a:lnTo>
                    <a:pt x="1343621" y="3759327"/>
                  </a:lnTo>
                  <a:lnTo>
                    <a:pt x="1288999" y="3773995"/>
                  </a:lnTo>
                  <a:lnTo>
                    <a:pt x="1226845" y="3789921"/>
                  </a:lnTo>
                  <a:lnTo>
                    <a:pt x="1261656" y="3784384"/>
                  </a:lnTo>
                  <a:lnTo>
                    <a:pt x="1309077" y="3775989"/>
                  </a:lnTo>
                  <a:lnTo>
                    <a:pt x="1489252" y="3742880"/>
                  </a:lnTo>
                  <a:lnTo>
                    <a:pt x="1563484" y="3729037"/>
                  </a:lnTo>
                  <a:lnTo>
                    <a:pt x="1626247" y="3716451"/>
                  </a:lnTo>
                  <a:lnTo>
                    <a:pt x="1670024" y="3705809"/>
                  </a:lnTo>
                  <a:lnTo>
                    <a:pt x="1687296" y="3697770"/>
                  </a:lnTo>
                  <a:lnTo>
                    <a:pt x="1644561" y="3708412"/>
                  </a:lnTo>
                  <a:lnTo>
                    <a:pt x="1603667" y="3718115"/>
                  </a:lnTo>
                  <a:lnTo>
                    <a:pt x="1559864" y="3727754"/>
                  </a:lnTo>
                  <a:lnTo>
                    <a:pt x="1508379" y="3738270"/>
                  </a:lnTo>
                  <a:lnTo>
                    <a:pt x="1444434" y="3750564"/>
                  </a:lnTo>
                  <a:lnTo>
                    <a:pt x="1438795" y="3745001"/>
                  </a:lnTo>
                  <a:lnTo>
                    <a:pt x="1454924" y="3737876"/>
                  </a:lnTo>
                  <a:lnTo>
                    <a:pt x="1487157" y="3729571"/>
                  </a:lnTo>
                  <a:lnTo>
                    <a:pt x="1529803" y="3720452"/>
                  </a:lnTo>
                  <a:lnTo>
                    <a:pt x="1577187" y="3710965"/>
                  </a:lnTo>
                  <a:lnTo>
                    <a:pt x="1623593" y="3701135"/>
                  </a:lnTo>
                  <a:lnTo>
                    <a:pt x="1663319" y="3690950"/>
                  </a:lnTo>
                  <a:lnTo>
                    <a:pt x="1690674" y="3680447"/>
                  </a:lnTo>
                  <a:close/>
                </a:path>
                <a:path w="7560944" h="10871200">
                  <a:moveTo>
                    <a:pt x="1793519" y="3654945"/>
                  </a:moveTo>
                  <a:lnTo>
                    <a:pt x="1781111" y="3655466"/>
                  </a:lnTo>
                  <a:lnTo>
                    <a:pt x="1689531" y="3673271"/>
                  </a:lnTo>
                  <a:lnTo>
                    <a:pt x="1659026" y="3679393"/>
                  </a:lnTo>
                  <a:lnTo>
                    <a:pt x="1671345" y="3678720"/>
                  </a:lnTo>
                  <a:lnTo>
                    <a:pt x="1732407" y="3666629"/>
                  </a:lnTo>
                  <a:lnTo>
                    <a:pt x="1793519" y="3654945"/>
                  </a:lnTo>
                  <a:close/>
                </a:path>
                <a:path w="7560944" h="10871200">
                  <a:moveTo>
                    <a:pt x="1867763" y="3695700"/>
                  </a:moveTo>
                  <a:lnTo>
                    <a:pt x="1823250" y="3695700"/>
                  </a:lnTo>
                  <a:lnTo>
                    <a:pt x="1772869" y="3708400"/>
                  </a:lnTo>
                  <a:lnTo>
                    <a:pt x="1725218" y="3708400"/>
                  </a:lnTo>
                  <a:lnTo>
                    <a:pt x="1680654" y="3721100"/>
                  </a:lnTo>
                  <a:lnTo>
                    <a:pt x="1639468" y="3721100"/>
                  </a:lnTo>
                  <a:lnTo>
                    <a:pt x="1602016" y="3733800"/>
                  </a:lnTo>
                  <a:lnTo>
                    <a:pt x="1568602" y="3746500"/>
                  </a:lnTo>
                  <a:lnTo>
                    <a:pt x="1686521" y="3721100"/>
                  </a:lnTo>
                  <a:lnTo>
                    <a:pt x="1747824" y="3721100"/>
                  </a:lnTo>
                  <a:lnTo>
                    <a:pt x="1867763" y="3695700"/>
                  </a:lnTo>
                  <a:close/>
                </a:path>
                <a:path w="7560944" h="10871200">
                  <a:moveTo>
                    <a:pt x="1938769" y="3726040"/>
                  </a:moveTo>
                  <a:lnTo>
                    <a:pt x="1846656" y="3735311"/>
                  </a:lnTo>
                  <a:lnTo>
                    <a:pt x="1842122" y="3737762"/>
                  </a:lnTo>
                  <a:lnTo>
                    <a:pt x="1836039" y="3740518"/>
                  </a:lnTo>
                  <a:lnTo>
                    <a:pt x="1821421" y="3744176"/>
                  </a:lnTo>
                  <a:lnTo>
                    <a:pt x="1791309" y="3749332"/>
                  </a:lnTo>
                  <a:lnTo>
                    <a:pt x="1901863" y="3731704"/>
                  </a:lnTo>
                  <a:lnTo>
                    <a:pt x="1938769" y="3726040"/>
                  </a:lnTo>
                  <a:close/>
                </a:path>
                <a:path w="7560944" h="10871200">
                  <a:moveTo>
                    <a:pt x="1940509" y="3759200"/>
                  </a:moveTo>
                  <a:lnTo>
                    <a:pt x="1848040" y="3759200"/>
                  </a:lnTo>
                  <a:lnTo>
                    <a:pt x="1753425" y="3784600"/>
                  </a:lnTo>
                  <a:lnTo>
                    <a:pt x="1786102" y="3784600"/>
                  </a:lnTo>
                  <a:lnTo>
                    <a:pt x="1818792" y="3771900"/>
                  </a:lnTo>
                  <a:lnTo>
                    <a:pt x="1904250" y="3771900"/>
                  </a:lnTo>
                  <a:lnTo>
                    <a:pt x="1940509" y="3759200"/>
                  </a:lnTo>
                  <a:close/>
                </a:path>
                <a:path w="7560944" h="10871200">
                  <a:moveTo>
                    <a:pt x="2004631" y="3725976"/>
                  </a:moveTo>
                  <a:lnTo>
                    <a:pt x="1991017" y="3724160"/>
                  </a:lnTo>
                  <a:lnTo>
                    <a:pt x="1944979" y="3732606"/>
                  </a:lnTo>
                  <a:lnTo>
                    <a:pt x="1892287" y="3741724"/>
                  </a:lnTo>
                  <a:lnTo>
                    <a:pt x="1853209" y="3749852"/>
                  </a:lnTo>
                  <a:lnTo>
                    <a:pt x="1847989" y="3755326"/>
                  </a:lnTo>
                  <a:lnTo>
                    <a:pt x="1862010" y="3749979"/>
                  </a:lnTo>
                  <a:lnTo>
                    <a:pt x="1898853" y="3743401"/>
                  </a:lnTo>
                  <a:lnTo>
                    <a:pt x="1984349" y="3730434"/>
                  </a:lnTo>
                  <a:lnTo>
                    <a:pt x="2004631" y="3725976"/>
                  </a:lnTo>
                  <a:close/>
                </a:path>
                <a:path w="7560944" h="10871200">
                  <a:moveTo>
                    <a:pt x="2009825" y="3644900"/>
                  </a:moveTo>
                  <a:lnTo>
                    <a:pt x="1957463" y="3644900"/>
                  </a:lnTo>
                  <a:lnTo>
                    <a:pt x="1909775" y="3657600"/>
                  </a:lnTo>
                  <a:lnTo>
                    <a:pt x="1869770" y="3670300"/>
                  </a:lnTo>
                  <a:lnTo>
                    <a:pt x="1923554" y="3670300"/>
                  </a:lnTo>
                  <a:lnTo>
                    <a:pt x="1962797" y="3657600"/>
                  </a:lnTo>
                  <a:lnTo>
                    <a:pt x="2009825" y="3644900"/>
                  </a:lnTo>
                  <a:close/>
                </a:path>
                <a:path w="7560944" h="10871200">
                  <a:moveTo>
                    <a:pt x="2043671" y="3674491"/>
                  </a:moveTo>
                  <a:lnTo>
                    <a:pt x="1962746" y="3683000"/>
                  </a:lnTo>
                  <a:lnTo>
                    <a:pt x="2017331" y="3670300"/>
                  </a:lnTo>
                  <a:lnTo>
                    <a:pt x="1987651" y="3670300"/>
                  </a:lnTo>
                  <a:lnTo>
                    <a:pt x="1876069" y="3695700"/>
                  </a:lnTo>
                  <a:lnTo>
                    <a:pt x="1923465" y="3695700"/>
                  </a:lnTo>
                  <a:lnTo>
                    <a:pt x="1974354" y="3683000"/>
                  </a:lnTo>
                  <a:lnTo>
                    <a:pt x="2018957" y="3683000"/>
                  </a:lnTo>
                  <a:lnTo>
                    <a:pt x="2043671" y="3674491"/>
                  </a:lnTo>
                  <a:close/>
                </a:path>
                <a:path w="7560944" h="10871200">
                  <a:moveTo>
                    <a:pt x="2354262" y="3670300"/>
                  </a:moveTo>
                  <a:lnTo>
                    <a:pt x="2347531" y="3670300"/>
                  </a:lnTo>
                  <a:lnTo>
                    <a:pt x="2294661" y="3683000"/>
                  </a:lnTo>
                  <a:lnTo>
                    <a:pt x="2308885" y="3683000"/>
                  </a:lnTo>
                  <a:lnTo>
                    <a:pt x="2354262" y="3670300"/>
                  </a:lnTo>
                  <a:close/>
                </a:path>
                <a:path w="7560944" h="10871200">
                  <a:moveTo>
                    <a:pt x="2543505" y="3613213"/>
                  </a:moveTo>
                  <a:lnTo>
                    <a:pt x="2512123" y="3619500"/>
                  </a:lnTo>
                  <a:lnTo>
                    <a:pt x="2532088" y="3619500"/>
                  </a:lnTo>
                  <a:lnTo>
                    <a:pt x="2543505" y="3613213"/>
                  </a:lnTo>
                  <a:close/>
                </a:path>
                <a:path w="7560944" h="10871200">
                  <a:moveTo>
                    <a:pt x="2575471" y="3606800"/>
                  </a:moveTo>
                  <a:lnTo>
                    <a:pt x="2555125" y="3606800"/>
                  </a:lnTo>
                  <a:lnTo>
                    <a:pt x="2543505" y="3613213"/>
                  </a:lnTo>
                  <a:lnTo>
                    <a:pt x="2575471" y="3606800"/>
                  </a:lnTo>
                  <a:close/>
                </a:path>
                <a:path w="7560944" h="10871200">
                  <a:moveTo>
                    <a:pt x="3346818" y="3708400"/>
                  </a:moveTo>
                  <a:lnTo>
                    <a:pt x="3316008" y="3695700"/>
                  </a:lnTo>
                  <a:lnTo>
                    <a:pt x="3171964" y="3695700"/>
                  </a:lnTo>
                  <a:lnTo>
                    <a:pt x="3200870" y="3708400"/>
                  </a:lnTo>
                  <a:lnTo>
                    <a:pt x="3346818" y="3708400"/>
                  </a:lnTo>
                  <a:close/>
                </a:path>
                <a:path w="7560944" h="10871200">
                  <a:moveTo>
                    <a:pt x="3522929" y="4355782"/>
                  </a:moveTo>
                  <a:lnTo>
                    <a:pt x="3477107" y="4343400"/>
                  </a:lnTo>
                  <a:lnTo>
                    <a:pt x="3466147" y="4343400"/>
                  </a:lnTo>
                  <a:lnTo>
                    <a:pt x="3522929" y="4355782"/>
                  </a:lnTo>
                  <a:close/>
                </a:path>
                <a:path w="7560944" h="10871200">
                  <a:moveTo>
                    <a:pt x="3524758" y="4356265"/>
                  </a:moveTo>
                  <a:lnTo>
                    <a:pt x="3524415" y="4356100"/>
                  </a:lnTo>
                  <a:lnTo>
                    <a:pt x="3522929" y="4355782"/>
                  </a:lnTo>
                  <a:lnTo>
                    <a:pt x="3524758" y="4356265"/>
                  </a:lnTo>
                  <a:close/>
                </a:path>
                <a:path w="7560944" h="10871200">
                  <a:moveTo>
                    <a:pt x="3585768" y="3695700"/>
                  </a:moveTo>
                  <a:lnTo>
                    <a:pt x="3547389" y="3683000"/>
                  </a:lnTo>
                  <a:lnTo>
                    <a:pt x="3454679" y="3683000"/>
                  </a:lnTo>
                  <a:lnTo>
                    <a:pt x="3534740" y="3695700"/>
                  </a:lnTo>
                  <a:lnTo>
                    <a:pt x="3517493" y="3695700"/>
                  </a:lnTo>
                  <a:lnTo>
                    <a:pt x="3501377" y="3708400"/>
                  </a:lnTo>
                  <a:lnTo>
                    <a:pt x="3564267" y="3708400"/>
                  </a:lnTo>
                  <a:lnTo>
                    <a:pt x="3569728" y="3695700"/>
                  </a:lnTo>
                  <a:lnTo>
                    <a:pt x="3585768" y="3695700"/>
                  </a:lnTo>
                  <a:close/>
                </a:path>
                <a:path w="7560944" h="10871200">
                  <a:moveTo>
                    <a:pt x="3975582" y="4328566"/>
                  </a:moveTo>
                  <a:lnTo>
                    <a:pt x="3886327" y="4302442"/>
                  </a:lnTo>
                  <a:lnTo>
                    <a:pt x="3660940" y="4234662"/>
                  </a:lnTo>
                  <a:lnTo>
                    <a:pt x="3615245" y="4221213"/>
                  </a:lnTo>
                  <a:lnTo>
                    <a:pt x="3569449" y="4207967"/>
                  </a:lnTo>
                  <a:lnTo>
                    <a:pt x="3523589" y="4194937"/>
                  </a:lnTo>
                  <a:lnTo>
                    <a:pt x="3472497" y="4180751"/>
                  </a:lnTo>
                  <a:lnTo>
                    <a:pt x="3421278" y="4166870"/>
                  </a:lnTo>
                  <a:lnTo>
                    <a:pt x="3369932" y="4153306"/>
                  </a:lnTo>
                  <a:lnTo>
                    <a:pt x="3318459" y="4140085"/>
                  </a:lnTo>
                  <a:lnTo>
                    <a:pt x="3266859" y="4127233"/>
                  </a:lnTo>
                  <a:lnTo>
                    <a:pt x="3215132" y="4114749"/>
                  </a:lnTo>
                  <a:lnTo>
                    <a:pt x="3163265" y="4102658"/>
                  </a:lnTo>
                  <a:lnTo>
                    <a:pt x="3111284" y="4090974"/>
                  </a:lnTo>
                  <a:lnTo>
                    <a:pt x="3059176" y="4079735"/>
                  </a:lnTo>
                  <a:lnTo>
                    <a:pt x="3109569" y="4090632"/>
                  </a:lnTo>
                  <a:lnTo>
                    <a:pt x="3159645" y="4101896"/>
                  </a:lnTo>
                  <a:lnTo>
                    <a:pt x="3209683" y="4113580"/>
                  </a:lnTo>
                  <a:lnTo>
                    <a:pt x="3259937" y="4125734"/>
                  </a:lnTo>
                  <a:lnTo>
                    <a:pt x="3310686" y="4138409"/>
                  </a:lnTo>
                  <a:lnTo>
                    <a:pt x="3362210" y="4151680"/>
                  </a:lnTo>
                  <a:lnTo>
                    <a:pt x="3414776" y="4165574"/>
                  </a:lnTo>
                  <a:lnTo>
                    <a:pt x="3468662" y="4180179"/>
                  </a:lnTo>
                  <a:lnTo>
                    <a:pt x="3512896" y="4192447"/>
                  </a:lnTo>
                  <a:lnTo>
                    <a:pt x="3558260" y="4205274"/>
                  </a:lnTo>
                  <a:lnTo>
                    <a:pt x="3604895" y="4218724"/>
                  </a:lnTo>
                  <a:lnTo>
                    <a:pt x="3652951" y="4232808"/>
                  </a:lnTo>
                  <a:lnTo>
                    <a:pt x="3867454" y="4297083"/>
                  </a:lnTo>
                  <a:lnTo>
                    <a:pt x="3938714" y="4317987"/>
                  </a:lnTo>
                  <a:lnTo>
                    <a:pt x="3975582" y="4328566"/>
                  </a:lnTo>
                  <a:close/>
                </a:path>
                <a:path w="7560944" h="10871200">
                  <a:moveTo>
                    <a:pt x="4055935" y="2995434"/>
                  </a:moveTo>
                  <a:lnTo>
                    <a:pt x="4051198" y="3052394"/>
                  </a:lnTo>
                  <a:lnTo>
                    <a:pt x="4049344" y="3085604"/>
                  </a:lnTo>
                  <a:lnTo>
                    <a:pt x="4048810" y="3120606"/>
                  </a:lnTo>
                  <a:lnTo>
                    <a:pt x="4052951" y="3102292"/>
                  </a:lnTo>
                  <a:lnTo>
                    <a:pt x="4054792" y="3069158"/>
                  </a:lnTo>
                  <a:lnTo>
                    <a:pt x="4055935" y="2995434"/>
                  </a:lnTo>
                  <a:close/>
                </a:path>
                <a:path w="7560944" h="10871200">
                  <a:moveTo>
                    <a:pt x="4220540" y="4495800"/>
                  </a:moveTo>
                  <a:lnTo>
                    <a:pt x="4217975" y="4483100"/>
                  </a:lnTo>
                  <a:lnTo>
                    <a:pt x="4217174" y="4483100"/>
                  </a:lnTo>
                  <a:lnTo>
                    <a:pt x="4220095" y="4495800"/>
                  </a:lnTo>
                  <a:lnTo>
                    <a:pt x="4220540" y="4495800"/>
                  </a:lnTo>
                  <a:close/>
                </a:path>
                <a:path w="7560944" h="10871200">
                  <a:moveTo>
                    <a:pt x="4238460" y="1493253"/>
                  </a:moveTo>
                  <a:lnTo>
                    <a:pt x="4234904" y="1498600"/>
                  </a:lnTo>
                  <a:lnTo>
                    <a:pt x="4232516" y="1505851"/>
                  </a:lnTo>
                  <a:lnTo>
                    <a:pt x="4236796" y="1498600"/>
                  </a:lnTo>
                  <a:lnTo>
                    <a:pt x="4238460" y="1493253"/>
                  </a:lnTo>
                  <a:close/>
                </a:path>
                <a:path w="7560944" h="10871200">
                  <a:moveTo>
                    <a:pt x="4252773" y="1498600"/>
                  </a:moveTo>
                  <a:lnTo>
                    <a:pt x="4252493" y="1498600"/>
                  </a:lnTo>
                  <a:lnTo>
                    <a:pt x="4246727" y="1511300"/>
                  </a:lnTo>
                  <a:lnTo>
                    <a:pt x="4252773" y="1498600"/>
                  </a:lnTo>
                  <a:close/>
                </a:path>
                <a:path w="7560944" h="10871200">
                  <a:moveTo>
                    <a:pt x="4281589" y="10235451"/>
                  </a:moveTo>
                  <a:lnTo>
                    <a:pt x="4280459" y="10236200"/>
                  </a:lnTo>
                  <a:lnTo>
                    <a:pt x="4281132" y="10236200"/>
                  </a:lnTo>
                  <a:lnTo>
                    <a:pt x="4281589" y="10235451"/>
                  </a:lnTo>
                  <a:close/>
                </a:path>
                <a:path w="7560944" h="10871200">
                  <a:moveTo>
                    <a:pt x="4282478" y="1409700"/>
                  </a:moveTo>
                  <a:lnTo>
                    <a:pt x="4272381" y="1422400"/>
                  </a:lnTo>
                  <a:lnTo>
                    <a:pt x="4262742" y="1447800"/>
                  </a:lnTo>
                  <a:lnTo>
                    <a:pt x="4253509" y="1460500"/>
                  </a:lnTo>
                  <a:lnTo>
                    <a:pt x="4244670" y="1473200"/>
                  </a:lnTo>
                  <a:lnTo>
                    <a:pt x="4238460" y="1493253"/>
                  </a:lnTo>
                  <a:lnTo>
                    <a:pt x="4243349" y="1485900"/>
                  </a:lnTo>
                  <a:lnTo>
                    <a:pt x="4251947" y="1473200"/>
                  </a:lnTo>
                  <a:lnTo>
                    <a:pt x="4268521" y="1435100"/>
                  </a:lnTo>
                  <a:lnTo>
                    <a:pt x="4275899" y="1422400"/>
                  </a:lnTo>
                  <a:lnTo>
                    <a:pt x="4282478" y="1409700"/>
                  </a:lnTo>
                  <a:close/>
                </a:path>
                <a:path w="7560944" h="10871200">
                  <a:moveTo>
                    <a:pt x="4365968" y="1333500"/>
                  </a:moveTo>
                  <a:lnTo>
                    <a:pt x="4364596" y="1333500"/>
                  </a:lnTo>
                  <a:lnTo>
                    <a:pt x="4357903" y="1346200"/>
                  </a:lnTo>
                  <a:lnTo>
                    <a:pt x="4365968" y="1333500"/>
                  </a:lnTo>
                  <a:close/>
                </a:path>
                <a:path w="7560944" h="10871200">
                  <a:moveTo>
                    <a:pt x="4378401" y="9842500"/>
                  </a:moveTo>
                  <a:lnTo>
                    <a:pt x="4362907" y="9868281"/>
                  </a:lnTo>
                  <a:lnTo>
                    <a:pt x="4363415" y="9867900"/>
                  </a:lnTo>
                  <a:lnTo>
                    <a:pt x="4378401" y="9842500"/>
                  </a:lnTo>
                  <a:close/>
                </a:path>
                <a:path w="7560944" h="10871200">
                  <a:moveTo>
                    <a:pt x="4390834" y="4785398"/>
                  </a:moveTo>
                  <a:lnTo>
                    <a:pt x="4385411" y="4775200"/>
                  </a:lnTo>
                  <a:lnTo>
                    <a:pt x="4384040" y="4775200"/>
                  </a:lnTo>
                  <a:lnTo>
                    <a:pt x="4390834" y="4785398"/>
                  </a:lnTo>
                  <a:close/>
                </a:path>
                <a:path w="7560944" h="10871200">
                  <a:moveTo>
                    <a:pt x="4501972" y="9715500"/>
                  </a:moveTo>
                  <a:lnTo>
                    <a:pt x="4501019" y="9715500"/>
                  </a:lnTo>
                  <a:lnTo>
                    <a:pt x="4499559" y="9717710"/>
                  </a:lnTo>
                  <a:lnTo>
                    <a:pt x="4501972" y="9715500"/>
                  </a:lnTo>
                  <a:close/>
                </a:path>
                <a:path w="7560944" h="10871200">
                  <a:moveTo>
                    <a:pt x="4699127" y="9039441"/>
                  </a:moveTo>
                  <a:lnTo>
                    <a:pt x="4697374" y="9042400"/>
                  </a:lnTo>
                  <a:lnTo>
                    <a:pt x="4680940" y="9093200"/>
                  </a:lnTo>
                  <a:lnTo>
                    <a:pt x="4673346" y="9105900"/>
                  </a:lnTo>
                  <a:lnTo>
                    <a:pt x="4667072" y="9118600"/>
                  </a:lnTo>
                  <a:lnTo>
                    <a:pt x="4662754" y="9131300"/>
                  </a:lnTo>
                  <a:lnTo>
                    <a:pt x="4661078" y="9144000"/>
                  </a:lnTo>
                  <a:lnTo>
                    <a:pt x="4662678" y="9144000"/>
                  </a:lnTo>
                  <a:lnTo>
                    <a:pt x="4668253" y="9131300"/>
                  </a:lnTo>
                  <a:lnTo>
                    <a:pt x="4678438" y="9118600"/>
                  </a:lnTo>
                  <a:lnTo>
                    <a:pt x="4682807" y="9093200"/>
                  </a:lnTo>
                  <a:lnTo>
                    <a:pt x="4690796" y="9067800"/>
                  </a:lnTo>
                  <a:lnTo>
                    <a:pt x="4699127" y="9039441"/>
                  </a:lnTo>
                  <a:close/>
                </a:path>
                <a:path w="7560944" h="10871200">
                  <a:moveTo>
                    <a:pt x="4707204" y="9020213"/>
                  </a:moveTo>
                  <a:lnTo>
                    <a:pt x="4701984" y="9029700"/>
                  </a:lnTo>
                  <a:lnTo>
                    <a:pt x="4699127" y="9039441"/>
                  </a:lnTo>
                  <a:lnTo>
                    <a:pt x="4704893" y="9029700"/>
                  </a:lnTo>
                  <a:lnTo>
                    <a:pt x="4707204" y="9020213"/>
                  </a:lnTo>
                  <a:close/>
                </a:path>
                <a:path w="7560944" h="10871200">
                  <a:moveTo>
                    <a:pt x="4716945" y="8928100"/>
                  </a:moveTo>
                  <a:lnTo>
                    <a:pt x="4711573" y="8942603"/>
                  </a:lnTo>
                  <a:lnTo>
                    <a:pt x="4703838" y="8966200"/>
                  </a:lnTo>
                  <a:lnTo>
                    <a:pt x="4716945" y="8928100"/>
                  </a:lnTo>
                  <a:close/>
                </a:path>
                <a:path w="7560944" h="10871200">
                  <a:moveTo>
                    <a:pt x="4880851" y="835710"/>
                  </a:moveTo>
                  <a:lnTo>
                    <a:pt x="4877054" y="838200"/>
                  </a:lnTo>
                  <a:lnTo>
                    <a:pt x="4866183" y="850900"/>
                  </a:lnTo>
                  <a:lnTo>
                    <a:pt x="4870945" y="850900"/>
                  </a:lnTo>
                  <a:lnTo>
                    <a:pt x="4879187" y="838200"/>
                  </a:lnTo>
                  <a:lnTo>
                    <a:pt x="4880851" y="835710"/>
                  </a:lnTo>
                  <a:close/>
                </a:path>
                <a:path w="7560944" h="10871200">
                  <a:moveTo>
                    <a:pt x="5028933" y="505294"/>
                  </a:moveTo>
                  <a:lnTo>
                    <a:pt x="5007051" y="520700"/>
                  </a:lnTo>
                  <a:lnTo>
                    <a:pt x="4985220" y="546049"/>
                  </a:lnTo>
                  <a:lnTo>
                    <a:pt x="5025974" y="508000"/>
                  </a:lnTo>
                  <a:lnTo>
                    <a:pt x="5028933" y="505294"/>
                  </a:lnTo>
                  <a:close/>
                </a:path>
                <a:path w="7560944" h="10871200">
                  <a:moveTo>
                    <a:pt x="5034318" y="9209608"/>
                  </a:moveTo>
                  <a:lnTo>
                    <a:pt x="5027854" y="9220200"/>
                  </a:lnTo>
                  <a:lnTo>
                    <a:pt x="5032070" y="9220200"/>
                  </a:lnTo>
                  <a:lnTo>
                    <a:pt x="5034318" y="9209608"/>
                  </a:lnTo>
                  <a:close/>
                </a:path>
                <a:path w="7560944" h="10871200">
                  <a:moveTo>
                    <a:pt x="5060277" y="8843543"/>
                  </a:moveTo>
                  <a:lnTo>
                    <a:pt x="5051933" y="8851900"/>
                  </a:lnTo>
                  <a:lnTo>
                    <a:pt x="5038445" y="8878887"/>
                  </a:lnTo>
                  <a:lnTo>
                    <a:pt x="5055019" y="8851900"/>
                  </a:lnTo>
                  <a:lnTo>
                    <a:pt x="5060277" y="8843543"/>
                  </a:lnTo>
                  <a:close/>
                </a:path>
                <a:path w="7560944" h="10871200">
                  <a:moveTo>
                    <a:pt x="5065674" y="8815705"/>
                  </a:moveTo>
                  <a:lnTo>
                    <a:pt x="5054498" y="8826500"/>
                  </a:lnTo>
                  <a:lnTo>
                    <a:pt x="5040960" y="8851900"/>
                  </a:lnTo>
                  <a:lnTo>
                    <a:pt x="5039398" y="8864600"/>
                  </a:lnTo>
                  <a:lnTo>
                    <a:pt x="5046967" y="8851900"/>
                  </a:lnTo>
                  <a:lnTo>
                    <a:pt x="5060785" y="8826500"/>
                  </a:lnTo>
                  <a:lnTo>
                    <a:pt x="5065674" y="8815705"/>
                  </a:lnTo>
                  <a:close/>
                </a:path>
                <a:path w="7560944" h="10871200">
                  <a:moveTo>
                    <a:pt x="5067579" y="469900"/>
                  </a:moveTo>
                  <a:lnTo>
                    <a:pt x="5028933" y="505294"/>
                  </a:lnTo>
                  <a:lnTo>
                    <a:pt x="5043119" y="495300"/>
                  </a:lnTo>
                  <a:lnTo>
                    <a:pt x="5067579" y="469900"/>
                  </a:lnTo>
                  <a:close/>
                </a:path>
                <a:path w="7560944" h="10871200">
                  <a:moveTo>
                    <a:pt x="5070411" y="8827668"/>
                  </a:moveTo>
                  <a:lnTo>
                    <a:pt x="5063007" y="8839200"/>
                  </a:lnTo>
                  <a:lnTo>
                    <a:pt x="5060277" y="8843543"/>
                  </a:lnTo>
                  <a:lnTo>
                    <a:pt x="5064620" y="8839200"/>
                  </a:lnTo>
                  <a:lnTo>
                    <a:pt x="5070411" y="8827668"/>
                  </a:lnTo>
                  <a:close/>
                </a:path>
                <a:path w="7560944" h="10871200">
                  <a:moveTo>
                    <a:pt x="5083467" y="8801773"/>
                  </a:moveTo>
                  <a:lnTo>
                    <a:pt x="5077371" y="8813800"/>
                  </a:lnTo>
                  <a:lnTo>
                    <a:pt x="5070411" y="8827668"/>
                  </a:lnTo>
                  <a:lnTo>
                    <a:pt x="5079454" y="8813800"/>
                  </a:lnTo>
                  <a:lnTo>
                    <a:pt x="5083467" y="8801773"/>
                  </a:lnTo>
                  <a:close/>
                </a:path>
                <a:path w="7560944" h="10871200">
                  <a:moveTo>
                    <a:pt x="5085613" y="8839200"/>
                  </a:moveTo>
                  <a:lnTo>
                    <a:pt x="5047119" y="8890000"/>
                  </a:lnTo>
                  <a:lnTo>
                    <a:pt x="5007470" y="8940800"/>
                  </a:lnTo>
                  <a:lnTo>
                    <a:pt x="5016474" y="8928100"/>
                  </a:lnTo>
                  <a:lnTo>
                    <a:pt x="5043500" y="8890000"/>
                  </a:lnTo>
                  <a:lnTo>
                    <a:pt x="5078298" y="8826500"/>
                  </a:lnTo>
                  <a:lnTo>
                    <a:pt x="5046294" y="8877300"/>
                  </a:lnTo>
                  <a:lnTo>
                    <a:pt x="5030101" y="8902700"/>
                  </a:lnTo>
                  <a:lnTo>
                    <a:pt x="5013541" y="8928100"/>
                  </a:lnTo>
                  <a:lnTo>
                    <a:pt x="5026469" y="8902700"/>
                  </a:lnTo>
                  <a:lnTo>
                    <a:pt x="5038445" y="8878887"/>
                  </a:lnTo>
                  <a:lnTo>
                    <a:pt x="5023891" y="8902700"/>
                  </a:lnTo>
                  <a:lnTo>
                    <a:pt x="5008511" y="8915400"/>
                  </a:lnTo>
                  <a:lnTo>
                    <a:pt x="4993322" y="8940800"/>
                  </a:lnTo>
                  <a:lnTo>
                    <a:pt x="4932007" y="9029700"/>
                  </a:lnTo>
                  <a:lnTo>
                    <a:pt x="4915636" y="9055100"/>
                  </a:lnTo>
                  <a:lnTo>
                    <a:pt x="4898771" y="9080500"/>
                  </a:lnTo>
                  <a:lnTo>
                    <a:pt x="4881245" y="9105900"/>
                  </a:lnTo>
                  <a:lnTo>
                    <a:pt x="4862906" y="9131300"/>
                  </a:lnTo>
                  <a:lnTo>
                    <a:pt x="4904321" y="9093200"/>
                  </a:lnTo>
                  <a:lnTo>
                    <a:pt x="4898034" y="9105900"/>
                  </a:lnTo>
                  <a:lnTo>
                    <a:pt x="4890821" y="9118600"/>
                  </a:lnTo>
                  <a:lnTo>
                    <a:pt x="4882718" y="9131300"/>
                  </a:lnTo>
                  <a:lnTo>
                    <a:pt x="4873777" y="9144000"/>
                  </a:lnTo>
                  <a:lnTo>
                    <a:pt x="4832540" y="9207500"/>
                  </a:lnTo>
                  <a:lnTo>
                    <a:pt x="4821656" y="9232900"/>
                  </a:lnTo>
                  <a:lnTo>
                    <a:pt x="4810874" y="9245600"/>
                  </a:lnTo>
                  <a:lnTo>
                    <a:pt x="4800181" y="9258300"/>
                  </a:lnTo>
                  <a:lnTo>
                    <a:pt x="4789614" y="9271000"/>
                  </a:lnTo>
                  <a:lnTo>
                    <a:pt x="4752695" y="9334500"/>
                  </a:lnTo>
                  <a:lnTo>
                    <a:pt x="4742586" y="9347200"/>
                  </a:lnTo>
                  <a:lnTo>
                    <a:pt x="4725784" y="9359900"/>
                  </a:lnTo>
                  <a:lnTo>
                    <a:pt x="4705909" y="9385300"/>
                  </a:lnTo>
                  <a:lnTo>
                    <a:pt x="4686554" y="9410700"/>
                  </a:lnTo>
                  <a:lnTo>
                    <a:pt x="4671961" y="9423400"/>
                  </a:lnTo>
                  <a:lnTo>
                    <a:pt x="4666056" y="9423400"/>
                  </a:lnTo>
                  <a:lnTo>
                    <a:pt x="4672711" y="9410700"/>
                  </a:lnTo>
                  <a:lnTo>
                    <a:pt x="4695837" y="9372600"/>
                  </a:lnTo>
                  <a:lnTo>
                    <a:pt x="4650130" y="9436100"/>
                  </a:lnTo>
                  <a:lnTo>
                    <a:pt x="4612932" y="9486900"/>
                  </a:lnTo>
                  <a:lnTo>
                    <a:pt x="4582439" y="9537700"/>
                  </a:lnTo>
                  <a:lnTo>
                    <a:pt x="4556836" y="9575800"/>
                  </a:lnTo>
                  <a:lnTo>
                    <a:pt x="4534306" y="9613900"/>
                  </a:lnTo>
                  <a:lnTo>
                    <a:pt x="4513034" y="9639300"/>
                  </a:lnTo>
                  <a:lnTo>
                    <a:pt x="4494149" y="9677400"/>
                  </a:lnTo>
                  <a:lnTo>
                    <a:pt x="4473613" y="9702800"/>
                  </a:lnTo>
                  <a:lnTo>
                    <a:pt x="4450054" y="9740900"/>
                  </a:lnTo>
                  <a:lnTo>
                    <a:pt x="4422140" y="9779000"/>
                  </a:lnTo>
                  <a:lnTo>
                    <a:pt x="4388536" y="9817100"/>
                  </a:lnTo>
                  <a:lnTo>
                    <a:pt x="4347883" y="9867900"/>
                  </a:lnTo>
                  <a:lnTo>
                    <a:pt x="4298861" y="9931400"/>
                  </a:lnTo>
                  <a:lnTo>
                    <a:pt x="4338205" y="9880600"/>
                  </a:lnTo>
                  <a:lnTo>
                    <a:pt x="4369574" y="9855200"/>
                  </a:lnTo>
                  <a:lnTo>
                    <a:pt x="4395241" y="9817100"/>
                  </a:lnTo>
                  <a:lnTo>
                    <a:pt x="4417504" y="9791700"/>
                  </a:lnTo>
                  <a:lnTo>
                    <a:pt x="4438548" y="9766300"/>
                  </a:lnTo>
                  <a:lnTo>
                    <a:pt x="4460151" y="9740900"/>
                  </a:lnTo>
                  <a:lnTo>
                    <a:pt x="4484446" y="9702800"/>
                  </a:lnTo>
                  <a:lnTo>
                    <a:pt x="4513554" y="9664700"/>
                  </a:lnTo>
                  <a:lnTo>
                    <a:pt x="4483049" y="9715500"/>
                  </a:lnTo>
                  <a:lnTo>
                    <a:pt x="4472927" y="9728200"/>
                  </a:lnTo>
                  <a:lnTo>
                    <a:pt x="4476483" y="9728200"/>
                  </a:lnTo>
                  <a:lnTo>
                    <a:pt x="4486973" y="9715500"/>
                  </a:lnTo>
                  <a:lnTo>
                    <a:pt x="4501019" y="9715500"/>
                  </a:lnTo>
                  <a:lnTo>
                    <a:pt x="4509414" y="9702800"/>
                  </a:lnTo>
                  <a:lnTo>
                    <a:pt x="4525149" y="9690100"/>
                  </a:lnTo>
                  <a:lnTo>
                    <a:pt x="4539259" y="9664700"/>
                  </a:lnTo>
                  <a:lnTo>
                    <a:pt x="4551108" y="9652000"/>
                  </a:lnTo>
                  <a:lnTo>
                    <a:pt x="4560024" y="9639300"/>
                  </a:lnTo>
                  <a:lnTo>
                    <a:pt x="4565472" y="9626600"/>
                  </a:lnTo>
                  <a:lnTo>
                    <a:pt x="4563859" y="9626600"/>
                  </a:lnTo>
                  <a:lnTo>
                    <a:pt x="4588738" y="9588500"/>
                  </a:lnTo>
                  <a:lnTo>
                    <a:pt x="4611471" y="9563100"/>
                  </a:lnTo>
                  <a:lnTo>
                    <a:pt x="4632337" y="9537700"/>
                  </a:lnTo>
                  <a:lnTo>
                    <a:pt x="4651565" y="9512300"/>
                  </a:lnTo>
                  <a:lnTo>
                    <a:pt x="4669320" y="9486900"/>
                  </a:lnTo>
                  <a:lnTo>
                    <a:pt x="4686236" y="9474200"/>
                  </a:lnTo>
                  <a:lnTo>
                    <a:pt x="4702645" y="9448800"/>
                  </a:lnTo>
                  <a:lnTo>
                    <a:pt x="4718863" y="9423400"/>
                  </a:lnTo>
                  <a:lnTo>
                    <a:pt x="4735207" y="9410700"/>
                  </a:lnTo>
                  <a:lnTo>
                    <a:pt x="4751679" y="9385300"/>
                  </a:lnTo>
                  <a:lnTo>
                    <a:pt x="4768812" y="9359900"/>
                  </a:lnTo>
                  <a:lnTo>
                    <a:pt x="4787100" y="9334500"/>
                  </a:lnTo>
                  <a:lnTo>
                    <a:pt x="4817884" y="9296400"/>
                  </a:lnTo>
                  <a:lnTo>
                    <a:pt x="4828146" y="9283700"/>
                  </a:lnTo>
                  <a:lnTo>
                    <a:pt x="4876190" y="9220200"/>
                  </a:lnTo>
                  <a:lnTo>
                    <a:pt x="4883162" y="9194800"/>
                  </a:lnTo>
                  <a:lnTo>
                    <a:pt x="4870259" y="9220200"/>
                  </a:lnTo>
                  <a:lnTo>
                    <a:pt x="4845329" y="9245600"/>
                  </a:lnTo>
                  <a:lnTo>
                    <a:pt x="4816221" y="9296400"/>
                  </a:lnTo>
                  <a:lnTo>
                    <a:pt x="4844186" y="9245600"/>
                  </a:lnTo>
                  <a:lnTo>
                    <a:pt x="4864392" y="9220200"/>
                  </a:lnTo>
                  <a:lnTo>
                    <a:pt x="4881765" y="9182100"/>
                  </a:lnTo>
                  <a:lnTo>
                    <a:pt x="4901222" y="9144000"/>
                  </a:lnTo>
                  <a:lnTo>
                    <a:pt x="4927701" y="9105900"/>
                  </a:lnTo>
                  <a:lnTo>
                    <a:pt x="4966132" y="9055100"/>
                  </a:lnTo>
                  <a:lnTo>
                    <a:pt x="4982921" y="9029700"/>
                  </a:lnTo>
                  <a:lnTo>
                    <a:pt x="4981664" y="9029700"/>
                  </a:lnTo>
                  <a:lnTo>
                    <a:pt x="4964836" y="9042400"/>
                  </a:lnTo>
                  <a:lnTo>
                    <a:pt x="4936299" y="9078697"/>
                  </a:lnTo>
                  <a:lnTo>
                    <a:pt x="4948860" y="9055100"/>
                  </a:lnTo>
                  <a:lnTo>
                    <a:pt x="4975669" y="9017000"/>
                  </a:lnTo>
                  <a:lnTo>
                    <a:pt x="5002479" y="8966200"/>
                  </a:lnTo>
                  <a:lnTo>
                    <a:pt x="5020538" y="8940800"/>
                  </a:lnTo>
                  <a:lnTo>
                    <a:pt x="5029568" y="8928100"/>
                  </a:lnTo>
                  <a:lnTo>
                    <a:pt x="5057191" y="8877300"/>
                  </a:lnTo>
                  <a:lnTo>
                    <a:pt x="5085613" y="8839200"/>
                  </a:lnTo>
                  <a:close/>
                </a:path>
                <a:path w="7560944" h="10871200">
                  <a:moveTo>
                    <a:pt x="5086032" y="8776945"/>
                  </a:moveTo>
                  <a:lnTo>
                    <a:pt x="5078019" y="8788400"/>
                  </a:lnTo>
                  <a:lnTo>
                    <a:pt x="5065674" y="8815705"/>
                  </a:lnTo>
                  <a:lnTo>
                    <a:pt x="5067643" y="8813800"/>
                  </a:lnTo>
                  <a:lnTo>
                    <a:pt x="5080419" y="8788400"/>
                  </a:lnTo>
                  <a:lnTo>
                    <a:pt x="5086032" y="8776945"/>
                  </a:lnTo>
                  <a:close/>
                </a:path>
                <a:path w="7560944" h="10871200">
                  <a:moveTo>
                    <a:pt x="5293461" y="8422691"/>
                  </a:moveTo>
                  <a:lnTo>
                    <a:pt x="5275846" y="8445500"/>
                  </a:lnTo>
                  <a:lnTo>
                    <a:pt x="5237696" y="8521700"/>
                  </a:lnTo>
                  <a:lnTo>
                    <a:pt x="5208714" y="8559800"/>
                  </a:lnTo>
                  <a:lnTo>
                    <a:pt x="5199062" y="8585200"/>
                  </a:lnTo>
                  <a:lnTo>
                    <a:pt x="5179619" y="8610600"/>
                  </a:lnTo>
                  <a:lnTo>
                    <a:pt x="5138064" y="8686800"/>
                  </a:lnTo>
                  <a:lnTo>
                    <a:pt x="5127168" y="8699500"/>
                  </a:lnTo>
                  <a:lnTo>
                    <a:pt x="5116093" y="8724900"/>
                  </a:lnTo>
                  <a:lnTo>
                    <a:pt x="5104701" y="8737600"/>
                  </a:lnTo>
                  <a:lnTo>
                    <a:pt x="5092852" y="8763000"/>
                  </a:lnTo>
                  <a:lnTo>
                    <a:pt x="5086032" y="8776945"/>
                  </a:lnTo>
                  <a:lnTo>
                    <a:pt x="5095773" y="8763000"/>
                  </a:lnTo>
                  <a:lnTo>
                    <a:pt x="5110823" y="8737600"/>
                  </a:lnTo>
                  <a:lnTo>
                    <a:pt x="5120703" y="8724900"/>
                  </a:lnTo>
                  <a:lnTo>
                    <a:pt x="5122964" y="8724900"/>
                  </a:lnTo>
                  <a:lnTo>
                    <a:pt x="5118506" y="8737600"/>
                  </a:lnTo>
                  <a:lnTo>
                    <a:pt x="5114112" y="8737600"/>
                  </a:lnTo>
                  <a:lnTo>
                    <a:pt x="5105425" y="8763000"/>
                  </a:lnTo>
                  <a:lnTo>
                    <a:pt x="5087925" y="8788400"/>
                  </a:lnTo>
                  <a:lnTo>
                    <a:pt x="5083467" y="8801773"/>
                  </a:lnTo>
                  <a:lnTo>
                    <a:pt x="5090236" y="8788400"/>
                  </a:lnTo>
                  <a:lnTo>
                    <a:pt x="5103050" y="8775700"/>
                  </a:lnTo>
                  <a:lnTo>
                    <a:pt x="5115649" y="8750300"/>
                  </a:lnTo>
                  <a:lnTo>
                    <a:pt x="5127980" y="8724900"/>
                  </a:lnTo>
                  <a:lnTo>
                    <a:pt x="5140312" y="8699500"/>
                  </a:lnTo>
                  <a:lnTo>
                    <a:pt x="5164836" y="8661400"/>
                  </a:lnTo>
                  <a:lnTo>
                    <a:pt x="5188737" y="8623300"/>
                  </a:lnTo>
                  <a:lnTo>
                    <a:pt x="5211546" y="8572500"/>
                  </a:lnTo>
                  <a:lnTo>
                    <a:pt x="5255336" y="8496300"/>
                  </a:lnTo>
                  <a:lnTo>
                    <a:pt x="5265407" y="8470900"/>
                  </a:lnTo>
                  <a:lnTo>
                    <a:pt x="5275288" y="8458200"/>
                  </a:lnTo>
                  <a:lnTo>
                    <a:pt x="5284965" y="8445500"/>
                  </a:lnTo>
                  <a:lnTo>
                    <a:pt x="5293461" y="8422691"/>
                  </a:lnTo>
                  <a:close/>
                </a:path>
                <a:path w="7560944" h="10871200">
                  <a:moveTo>
                    <a:pt x="5298491" y="8414423"/>
                  </a:moveTo>
                  <a:lnTo>
                    <a:pt x="5294414" y="8420100"/>
                  </a:lnTo>
                  <a:lnTo>
                    <a:pt x="5293461" y="8422691"/>
                  </a:lnTo>
                  <a:lnTo>
                    <a:pt x="5295455" y="8420100"/>
                  </a:lnTo>
                  <a:lnTo>
                    <a:pt x="5298491" y="8414423"/>
                  </a:lnTo>
                  <a:close/>
                </a:path>
                <a:path w="7560944" h="10871200">
                  <a:moveTo>
                    <a:pt x="5328374" y="8358683"/>
                  </a:moveTo>
                  <a:lnTo>
                    <a:pt x="5315813" y="8382000"/>
                  </a:lnTo>
                  <a:lnTo>
                    <a:pt x="5298491" y="8414423"/>
                  </a:lnTo>
                  <a:lnTo>
                    <a:pt x="5312626" y="8394700"/>
                  </a:lnTo>
                  <a:lnTo>
                    <a:pt x="5328374" y="8358683"/>
                  </a:lnTo>
                  <a:close/>
                </a:path>
                <a:path w="7560944" h="10871200">
                  <a:moveTo>
                    <a:pt x="5331345" y="8353158"/>
                  </a:moveTo>
                  <a:lnTo>
                    <a:pt x="5329288" y="8356600"/>
                  </a:lnTo>
                  <a:lnTo>
                    <a:pt x="5328374" y="8358683"/>
                  </a:lnTo>
                  <a:lnTo>
                    <a:pt x="5331345" y="8353158"/>
                  </a:lnTo>
                  <a:close/>
                </a:path>
                <a:path w="7560944" h="10871200">
                  <a:moveTo>
                    <a:pt x="5338305" y="228600"/>
                  </a:moveTo>
                  <a:lnTo>
                    <a:pt x="5335854" y="228600"/>
                  </a:lnTo>
                  <a:lnTo>
                    <a:pt x="5332615" y="231609"/>
                  </a:lnTo>
                  <a:lnTo>
                    <a:pt x="5338305" y="228600"/>
                  </a:lnTo>
                  <a:close/>
                </a:path>
                <a:path w="7560944" h="10871200">
                  <a:moveTo>
                    <a:pt x="5358346" y="217766"/>
                  </a:moveTo>
                  <a:lnTo>
                    <a:pt x="5338305" y="228600"/>
                  </a:lnTo>
                  <a:lnTo>
                    <a:pt x="5345785" y="228600"/>
                  </a:lnTo>
                  <a:lnTo>
                    <a:pt x="5349938" y="227025"/>
                  </a:lnTo>
                  <a:lnTo>
                    <a:pt x="5358346" y="217766"/>
                  </a:lnTo>
                  <a:close/>
                </a:path>
                <a:path w="7560944" h="10871200">
                  <a:moveTo>
                    <a:pt x="5361787" y="215900"/>
                  </a:moveTo>
                  <a:lnTo>
                    <a:pt x="5360035" y="215900"/>
                  </a:lnTo>
                  <a:lnTo>
                    <a:pt x="5358346" y="217766"/>
                  </a:lnTo>
                  <a:lnTo>
                    <a:pt x="5361787" y="215900"/>
                  </a:lnTo>
                  <a:close/>
                </a:path>
                <a:path w="7560944" h="10871200">
                  <a:moveTo>
                    <a:pt x="5390616" y="228600"/>
                  </a:moveTo>
                  <a:lnTo>
                    <a:pt x="5348503" y="228600"/>
                  </a:lnTo>
                  <a:lnTo>
                    <a:pt x="5345785" y="228600"/>
                  </a:lnTo>
                  <a:lnTo>
                    <a:pt x="5312918" y="254000"/>
                  </a:lnTo>
                  <a:lnTo>
                    <a:pt x="5280749" y="279400"/>
                  </a:lnTo>
                  <a:lnTo>
                    <a:pt x="5249342" y="304800"/>
                  </a:lnTo>
                  <a:lnTo>
                    <a:pt x="5236273" y="317500"/>
                  </a:lnTo>
                  <a:lnTo>
                    <a:pt x="5223383" y="317500"/>
                  </a:lnTo>
                  <a:lnTo>
                    <a:pt x="5197640" y="342900"/>
                  </a:lnTo>
                  <a:lnTo>
                    <a:pt x="5164582" y="368300"/>
                  </a:lnTo>
                  <a:lnTo>
                    <a:pt x="5148364" y="393700"/>
                  </a:lnTo>
                  <a:lnTo>
                    <a:pt x="5132438" y="406400"/>
                  </a:lnTo>
                  <a:lnTo>
                    <a:pt x="5167338" y="381000"/>
                  </a:lnTo>
                  <a:lnTo>
                    <a:pt x="5208943" y="342900"/>
                  </a:lnTo>
                  <a:lnTo>
                    <a:pt x="5254739" y="317500"/>
                  </a:lnTo>
                  <a:lnTo>
                    <a:pt x="5302250" y="279400"/>
                  </a:lnTo>
                  <a:lnTo>
                    <a:pt x="5348592" y="254000"/>
                  </a:lnTo>
                  <a:lnTo>
                    <a:pt x="5390616" y="228600"/>
                  </a:lnTo>
                  <a:close/>
                </a:path>
                <a:path w="7560944" h="10871200">
                  <a:moveTo>
                    <a:pt x="5413172" y="330200"/>
                  </a:moveTo>
                  <a:lnTo>
                    <a:pt x="5410670" y="331279"/>
                  </a:lnTo>
                  <a:lnTo>
                    <a:pt x="5396877" y="342900"/>
                  </a:lnTo>
                  <a:lnTo>
                    <a:pt x="5413172" y="330200"/>
                  </a:lnTo>
                  <a:close/>
                </a:path>
                <a:path w="7560944" h="10871200">
                  <a:moveTo>
                    <a:pt x="5478678" y="8394700"/>
                  </a:moveTo>
                  <a:lnTo>
                    <a:pt x="5477357" y="8394700"/>
                  </a:lnTo>
                  <a:lnTo>
                    <a:pt x="5474601" y="8402561"/>
                  </a:lnTo>
                  <a:lnTo>
                    <a:pt x="5478678" y="8394700"/>
                  </a:lnTo>
                  <a:close/>
                </a:path>
                <a:path w="7560944" h="10871200">
                  <a:moveTo>
                    <a:pt x="5479859" y="4318000"/>
                  </a:moveTo>
                  <a:lnTo>
                    <a:pt x="5473789" y="4318000"/>
                  </a:lnTo>
                  <a:lnTo>
                    <a:pt x="5472531" y="4320375"/>
                  </a:lnTo>
                  <a:lnTo>
                    <a:pt x="5479859" y="4318000"/>
                  </a:lnTo>
                  <a:close/>
                </a:path>
                <a:path w="7560944" h="10871200">
                  <a:moveTo>
                    <a:pt x="5491111" y="8354517"/>
                  </a:moveTo>
                  <a:lnTo>
                    <a:pt x="5489613" y="8356600"/>
                  </a:lnTo>
                  <a:lnTo>
                    <a:pt x="5471376" y="8394700"/>
                  </a:lnTo>
                  <a:lnTo>
                    <a:pt x="5453456" y="8432800"/>
                  </a:lnTo>
                  <a:lnTo>
                    <a:pt x="5478780" y="8382000"/>
                  </a:lnTo>
                  <a:lnTo>
                    <a:pt x="5491111" y="8354517"/>
                  </a:lnTo>
                  <a:close/>
                </a:path>
                <a:path w="7560944" h="10871200">
                  <a:moveTo>
                    <a:pt x="5502707" y="4305300"/>
                  </a:moveTo>
                  <a:lnTo>
                    <a:pt x="5496395" y="4305300"/>
                  </a:lnTo>
                  <a:lnTo>
                    <a:pt x="5485384" y="4318000"/>
                  </a:lnTo>
                  <a:lnTo>
                    <a:pt x="5498312" y="4318000"/>
                  </a:lnTo>
                  <a:lnTo>
                    <a:pt x="5502707" y="4305300"/>
                  </a:lnTo>
                  <a:close/>
                </a:path>
                <a:path w="7560944" h="10871200">
                  <a:moveTo>
                    <a:pt x="5505805" y="8001000"/>
                  </a:moveTo>
                  <a:lnTo>
                    <a:pt x="5498655" y="8013700"/>
                  </a:lnTo>
                  <a:lnTo>
                    <a:pt x="5496077" y="8024050"/>
                  </a:lnTo>
                  <a:lnTo>
                    <a:pt x="5505805" y="8001000"/>
                  </a:lnTo>
                  <a:close/>
                </a:path>
                <a:path w="7560944" h="10871200">
                  <a:moveTo>
                    <a:pt x="5530761" y="4293057"/>
                  </a:moveTo>
                  <a:lnTo>
                    <a:pt x="5505361" y="4305300"/>
                  </a:lnTo>
                  <a:lnTo>
                    <a:pt x="5511647" y="4305300"/>
                  </a:lnTo>
                  <a:lnTo>
                    <a:pt x="5530761" y="4293057"/>
                  </a:lnTo>
                  <a:close/>
                </a:path>
                <a:path w="7560944" h="10871200">
                  <a:moveTo>
                    <a:pt x="5531701" y="4292600"/>
                  </a:moveTo>
                  <a:lnTo>
                    <a:pt x="5531472" y="4292600"/>
                  </a:lnTo>
                  <a:lnTo>
                    <a:pt x="5530761" y="4293057"/>
                  </a:lnTo>
                  <a:lnTo>
                    <a:pt x="5531701" y="4292600"/>
                  </a:lnTo>
                  <a:close/>
                </a:path>
                <a:path w="7560944" h="10871200">
                  <a:moveTo>
                    <a:pt x="5557583" y="4521200"/>
                  </a:moveTo>
                  <a:lnTo>
                    <a:pt x="5556123" y="4521200"/>
                  </a:lnTo>
                  <a:lnTo>
                    <a:pt x="5543131" y="4533900"/>
                  </a:lnTo>
                  <a:lnTo>
                    <a:pt x="5544845" y="4533900"/>
                  </a:lnTo>
                  <a:lnTo>
                    <a:pt x="5557583" y="4521200"/>
                  </a:lnTo>
                  <a:close/>
                </a:path>
                <a:path w="7560944" h="10871200">
                  <a:moveTo>
                    <a:pt x="5573331" y="4279900"/>
                  </a:moveTo>
                  <a:lnTo>
                    <a:pt x="5531701" y="4292600"/>
                  </a:lnTo>
                  <a:lnTo>
                    <a:pt x="5559628" y="4292600"/>
                  </a:lnTo>
                  <a:lnTo>
                    <a:pt x="5573331" y="4279900"/>
                  </a:lnTo>
                  <a:close/>
                </a:path>
                <a:path w="7560944" h="10871200">
                  <a:moveTo>
                    <a:pt x="5578995" y="4315282"/>
                  </a:moveTo>
                  <a:lnTo>
                    <a:pt x="5534520" y="4330700"/>
                  </a:lnTo>
                  <a:lnTo>
                    <a:pt x="5574703" y="4318000"/>
                  </a:lnTo>
                  <a:lnTo>
                    <a:pt x="5578995" y="4315282"/>
                  </a:lnTo>
                  <a:close/>
                </a:path>
                <a:path w="7560944" h="10871200">
                  <a:moveTo>
                    <a:pt x="5637949" y="4419600"/>
                  </a:moveTo>
                  <a:lnTo>
                    <a:pt x="5630684" y="4419600"/>
                  </a:lnTo>
                  <a:lnTo>
                    <a:pt x="5616892" y="4432300"/>
                  </a:lnTo>
                  <a:lnTo>
                    <a:pt x="5637949" y="4419600"/>
                  </a:lnTo>
                  <a:close/>
                </a:path>
                <a:path w="7560944" h="10871200">
                  <a:moveTo>
                    <a:pt x="5637974" y="38100"/>
                  </a:moveTo>
                  <a:lnTo>
                    <a:pt x="5633085" y="38100"/>
                  </a:lnTo>
                  <a:lnTo>
                    <a:pt x="5632081" y="39458"/>
                  </a:lnTo>
                  <a:lnTo>
                    <a:pt x="5637974" y="38100"/>
                  </a:lnTo>
                  <a:close/>
                </a:path>
                <a:path w="7560944" h="10871200">
                  <a:moveTo>
                    <a:pt x="5640603" y="4418000"/>
                  </a:moveTo>
                  <a:lnTo>
                    <a:pt x="5637949" y="4419600"/>
                  </a:lnTo>
                  <a:lnTo>
                    <a:pt x="5639955" y="4419600"/>
                  </a:lnTo>
                  <a:lnTo>
                    <a:pt x="5640603" y="4418000"/>
                  </a:lnTo>
                  <a:close/>
                </a:path>
                <a:path w="7560944" h="10871200">
                  <a:moveTo>
                    <a:pt x="5647169" y="241300"/>
                  </a:moveTo>
                  <a:lnTo>
                    <a:pt x="5639155" y="241300"/>
                  </a:lnTo>
                  <a:lnTo>
                    <a:pt x="5633072" y="247281"/>
                  </a:lnTo>
                  <a:lnTo>
                    <a:pt x="5647169" y="241300"/>
                  </a:lnTo>
                  <a:close/>
                </a:path>
                <a:path w="7560944" h="10871200">
                  <a:moveTo>
                    <a:pt x="5664555" y="25400"/>
                  </a:moveTo>
                  <a:lnTo>
                    <a:pt x="5650763" y="25400"/>
                  </a:lnTo>
                  <a:lnTo>
                    <a:pt x="5637974" y="38100"/>
                  </a:lnTo>
                  <a:lnTo>
                    <a:pt x="5646839" y="38100"/>
                  </a:lnTo>
                  <a:lnTo>
                    <a:pt x="5664555" y="25400"/>
                  </a:lnTo>
                  <a:close/>
                </a:path>
                <a:path w="7560944" h="10871200">
                  <a:moveTo>
                    <a:pt x="5664632" y="266700"/>
                  </a:moveTo>
                  <a:lnTo>
                    <a:pt x="5601106" y="266700"/>
                  </a:lnTo>
                  <a:lnTo>
                    <a:pt x="5587339" y="266700"/>
                  </a:lnTo>
                  <a:lnTo>
                    <a:pt x="5540832" y="292100"/>
                  </a:lnTo>
                  <a:lnTo>
                    <a:pt x="5505843" y="304800"/>
                  </a:lnTo>
                  <a:lnTo>
                    <a:pt x="5480545" y="317500"/>
                  </a:lnTo>
                  <a:lnTo>
                    <a:pt x="5463438" y="330200"/>
                  </a:lnTo>
                  <a:lnTo>
                    <a:pt x="5452719" y="342900"/>
                  </a:lnTo>
                  <a:lnTo>
                    <a:pt x="5446941" y="342900"/>
                  </a:lnTo>
                  <a:lnTo>
                    <a:pt x="5444680" y="355600"/>
                  </a:lnTo>
                  <a:lnTo>
                    <a:pt x="5447373" y="355600"/>
                  </a:lnTo>
                  <a:lnTo>
                    <a:pt x="5441708" y="368300"/>
                  </a:lnTo>
                  <a:lnTo>
                    <a:pt x="5435422" y="368300"/>
                  </a:lnTo>
                  <a:lnTo>
                    <a:pt x="5424132" y="381000"/>
                  </a:lnTo>
                  <a:lnTo>
                    <a:pt x="5406568" y="393700"/>
                  </a:lnTo>
                  <a:lnTo>
                    <a:pt x="5381498" y="419100"/>
                  </a:lnTo>
                  <a:lnTo>
                    <a:pt x="5430164" y="381000"/>
                  </a:lnTo>
                  <a:lnTo>
                    <a:pt x="5523941" y="330200"/>
                  </a:lnTo>
                  <a:lnTo>
                    <a:pt x="5572938" y="304800"/>
                  </a:lnTo>
                  <a:lnTo>
                    <a:pt x="5625947" y="279400"/>
                  </a:lnTo>
                  <a:lnTo>
                    <a:pt x="5648350" y="279400"/>
                  </a:lnTo>
                  <a:lnTo>
                    <a:pt x="5664632" y="266700"/>
                  </a:lnTo>
                  <a:close/>
                </a:path>
                <a:path w="7560944" h="10871200">
                  <a:moveTo>
                    <a:pt x="5685752" y="12700"/>
                  </a:moveTo>
                  <a:lnTo>
                    <a:pt x="5664555" y="25400"/>
                  </a:lnTo>
                  <a:lnTo>
                    <a:pt x="5674677" y="25400"/>
                  </a:lnTo>
                  <a:lnTo>
                    <a:pt x="5685752" y="12700"/>
                  </a:lnTo>
                  <a:close/>
                </a:path>
                <a:path w="7560944" h="10871200">
                  <a:moveTo>
                    <a:pt x="5721210" y="241300"/>
                  </a:moveTo>
                  <a:lnTo>
                    <a:pt x="5688736" y="241300"/>
                  </a:lnTo>
                  <a:lnTo>
                    <a:pt x="5684507" y="241300"/>
                  </a:lnTo>
                  <a:lnTo>
                    <a:pt x="5647410" y="254000"/>
                  </a:lnTo>
                  <a:lnTo>
                    <a:pt x="5662612" y="241300"/>
                  </a:lnTo>
                  <a:lnTo>
                    <a:pt x="5657253" y="241300"/>
                  </a:lnTo>
                  <a:lnTo>
                    <a:pt x="5640463" y="254000"/>
                  </a:lnTo>
                  <a:lnTo>
                    <a:pt x="5626252" y="254000"/>
                  </a:lnTo>
                  <a:lnTo>
                    <a:pt x="5633072" y="247281"/>
                  </a:lnTo>
                  <a:lnTo>
                    <a:pt x="5609336" y="257365"/>
                  </a:lnTo>
                  <a:lnTo>
                    <a:pt x="5612295" y="254000"/>
                  </a:lnTo>
                  <a:lnTo>
                    <a:pt x="5612079" y="254000"/>
                  </a:lnTo>
                  <a:lnTo>
                    <a:pt x="5609082" y="257467"/>
                  </a:lnTo>
                  <a:lnTo>
                    <a:pt x="5609234" y="257467"/>
                  </a:lnTo>
                  <a:lnTo>
                    <a:pt x="5676468" y="257467"/>
                  </a:lnTo>
                  <a:lnTo>
                    <a:pt x="5680913" y="254000"/>
                  </a:lnTo>
                  <a:lnTo>
                    <a:pt x="5721210" y="241300"/>
                  </a:lnTo>
                  <a:close/>
                </a:path>
                <a:path w="7560944" h="10871200">
                  <a:moveTo>
                    <a:pt x="5780024" y="203200"/>
                  </a:moveTo>
                  <a:lnTo>
                    <a:pt x="5774258" y="203200"/>
                  </a:lnTo>
                  <a:lnTo>
                    <a:pt x="5769864" y="206184"/>
                  </a:lnTo>
                  <a:lnTo>
                    <a:pt x="5780024" y="203200"/>
                  </a:lnTo>
                  <a:close/>
                </a:path>
                <a:path w="7560944" h="10871200">
                  <a:moveTo>
                    <a:pt x="5815114" y="215900"/>
                  </a:moveTo>
                  <a:lnTo>
                    <a:pt x="5787669" y="215900"/>
                  </a:lnTo>
                  <a:lnTo>
                    <a:pt x="5753570" y="228600"/>
                  </a:lnTo>
                  <a:lnTo>
                    <a:pt x="5729173" y="228600"/>
                  </a:lnTo>
                  <a:lnTo>
                    <a:pt x="5737974" y="215900"/>
                  </a:lnTo>
                  <a:lnTo>
                    <a:pt x="5755538" y="215900"/>
                  </a:lnTo>
                  <a:lnTo>
                    <a:pt x="5769864" y="206184"/>
                  </a:lnTo>
                  <a:lnTo>
                    <a:pt x="5736717" y="215900"/>
                  </a:lnTo>
                  <a:lnTo>
                    <a:pt x="5695073" y="228600"/>
                  </a:lnTo>
                  <a:lnTo>
                    <a:pt x="5685218" y="228600"/>
                  </a:lnTo>
                  <a:lnTo>
                    <a:pt x="5675604" y="241300"/>
                  </a:lnTo>
                  <a:lnTo>
                    <a:pt x="5684507" y="241300"/>
                  </a:lnTo>
                  <a:lnTo>
                    <a:pt x="5690743" y="239039"/>
                  </a:lnTo>
                  <a:lnTo>
                    <a:pt x="5699963" y="228600"/>
                  </a:lnTo>
                  <a:lnTo>
                    <a:pt x="5719534" y="228600"/>
                  </a:lnTo>
                  <a:lnTo>
                    <a:pt x="5690743" y="239039"/>
                  </a:lnTo>
                  <a:lnTo>
                    <a:pt x="5729325" y="239039"/>
                  </a:lnTo>
                  <a:lnTo>
                    <a:pt x="5766828" y="228600"/>
                  </a:lnTo>
                  <a:lnTo>
                    <a:pt x="5790768" y="228600"/>
                  </a:lnTo>
                  <a:lnTo>
                    <a:pt x="5815114" y="215900"/>
                  </a:lnTo>
                  <a:close/>
                </a:path>
                <a:path w="7560944" h="10871200">
                  <a:moveTo>
                    <a:pt x="5863361" y="203200"/>
                  </a:moveTo>
                  <a:lnTo>
                    <a:pt x="5860745" y="203200"/>
                  </a:lnTo>
                  <a:lnTo>
                    <a:pt x="5823026" y="215900"/>
                  </a:lnTo>
                  <a:lnTo>
                    <a:pt x="5851449" y="215900"/>
                  </a:lnTo>
                  <a:lnTo>
                    <a:pt x="5863361" y="203200"/>
                  </a:lnTo>
                  <a:close/>
                </a:path>
                <a:path w="7560944" h="10871200">
                  <a:moveTo>
                    <a:pt x="5917743" y="4367517"/>
                  </a:moveTo>
                  <a:lnTo>
                    <a:pt x="5892876" y="4380941"/>
                  </a:lnTo>
                  <a:lnTo>
                    <a:pt x="5916511" y="4368800"/>
                  </a:lnTo>
                  <a:lnTo>
                    <a:pt x="5917743" y="4367517"/>
                  </a:lnTo>
                  <a:close/>
                </a:path>
                <a:path w="7560944" h="10871200">
                  <a:moveTo>
                    <a:pt x="5953747" y="7350379"/>
                  </a:moveTo>
                  <a:lnTo>
                    <a:pt x="5953290" y="7353300"/>
                  </a:lnTo>
                  <a:lnTo>
                    <a:pt x="5953531" y="7353300"/>
                  </a:lnTo>
                  <a:lnTo>
                    <a:pt x="5953747" y="7350379"/>
                  </a:lnTo>
                  <a:close/>
                </a:path>
                <a:path w="7560944" h="10871200">
                  <a:moveTo>
                    <a:pt x="5956655" y="7331888"/>
                  </a:moveTo>
                  <a:lnTo>
                    <a:pt x="5954496" y="7340600"/>
                  </a:lnTo>
                  <a:lnTo>
                    <a:pt x="5953747" y="7350379"/>
                  </a:lnTo>
                  <a:lnTo>
                    <a:pt x="5956655" y="7331888"/>
                  </a:lnTo>
                  <a:close/>
                </a:path>
                <a:path w="7560944" h="10871200">
                  <a:moveTo>
                    <a:pt x="5959183" y="7315771"/>
                  </a:moveTo>
                  <a:lnTo>
                    <a:pt x="5956655" y="7331888"/>
                  </a:lnTo>
                  <a:lnTo>
                    <a:pt x="5957646" y="7327900"/>
                  </a:lnTo>
                  <a:lnTo>
                    <a:pt x="5959183" y="7315771"/>
                  </a:lnTo>
                  <a:close/>
                </a:path>
                <a:path w="7560944" h="10871200">
                  <a:moveTo>
                    <a:pt x="6057887" y="4064000"/>
                  </a:moveTo>
                  <a:lnTo>
                    <a:pt x="6027813" y="4089400"/>
                  </a:lnTo>
                  <a:lnTo>
                    <a:pt x="6034252" y="4089400"/>
                  </a:lnTo>
                  <a:lnTo>
                    <a:pt x="6046127" y="4076700"/>
                  </a:lnTo>
                  <a:lnTo>
                    <a:pt x="6057887" y="4064000"/>
                  </a:lnTo>
                  <a:close/>
                </a:path>
                <a:path w="7560944" h="10871200">
                  <a:moveTo>
                    <a:pt x="6095695" y="203200"/>
                  </a:moveTo>
                  <a:lnTo>
                    <a:pt x="6080938" y="203200"/>
                  </a:lnTo>
                  <a:lnTo>
                    <a:pt x="6034417" y="190500"/>
                  </a:lnTo>
                  <a:lnTo>
                    <a:pt x="6012231" y="190500"/>
                  </a:lnTo>
                  <a:lnTo>
                    <a:pt x="6041263" y="203200"/>
                  </a:lnTo>
                  <a:lnTo>
                    <a:pt x="6073254" y="203200"/>
                  </a:lnTo>
                  <a:lnTo>
                    <a:pt x="6085332" y="215900"/>
                  </a:lnTo>
                  <a:lnTo>
                    <a:pt x="6090678" y="215900"/>
                  </a:lnTo>
                  <a:lnTo>
                    <a:pt x="6095695" y="203200"/>
                  </a:lnTo>
                  <a:close/>
                </a:path>
                <a:path w="7560944" h="10871200">
                  <a:moveTo>
                    <a:pt x="6171755" y="215900"/>
                  </a:moveTo>
                  <a:lnTo>
                    <a:pt x="6126785" y="203200"/>
                  </a:lnTo>
                  <a:lnTo>
                    <a:pt x="6105169" y="203200"/>
                  </a:lnTo>
                  <a:lnTo>
                    <a:pt x="6115736" y="215900"/>
                  </a:lnTo>
                  <a:lnTo>
                    <a:pt x="6171755" y="215900"/>
                  </a:lnTo>
                  <a:close/>
                </a:path>
                <a:path w="7560944" h="10871200">
                  <a:moveTo>
                    <a:pt x="6173317" y="4114800"/>
                  </a:moveTo>
                  <a:lnTo>
                    <a:pt x="6168263" y="4114800"/>
                  </a:lnTo>
                  <a:lnTo>
                    <a:pt x="6155829" y="4127500"/>
                  </a:lnTo>
                  <a:lnTo>
                    <a:pt x="6173317" y="4114800"/>
                  </a:lnTo>
                  <a:close/>
                </a:path>
                <a:path w="7560944" h="10871200">
                  <a:moveTo>
                    <a:pt x="6225438" y="4062107"/>
                  </a:moveTo>
                  <a:lnTo>
                    <a:pt x="6197727" y="4076700"/>
                  </a:lnTo>
                  <a:lnTo>
                    <a:pt x="6224219" y="4064000"/>
                  </a:lnTo>
                  <a:lnTo>
                    <a:pt x="6225438" y="4062107"/>
                  </a:lnTo>
                  <a:close/>
                </a:path>
                <a:path w="7560944" h="10871200">
                  <a:moveTo>
                    <a:pt x="6244869" y="152400"/>
                  </a:moveTo>
                  <a:lnTo>
                    <a:pt x="6236246" y="139700"/>
                  </a:lnTo>
                  <a:lnTo>
                    <a:pt x="6233134" y="139700"/>
                  </a:lnTo>
                  <a:lnTo>
                    <a:pt x="6244869" y="152400"/>
                  </a:lnTo>
                  <a:close/>
                </a:path>
                <a:path w="7560944" h="10871200">
                  <a:moveTo>
                    <a:pt x="6453200" y="3721100"/>
                  </a:moveTo>
                  <a:lnTo>
                    <a:pt x="6438227" y="3730637"/>
                  </a:lnTo>
                  <a:lnTo>
                    <a:pt x="6436119" y="3733800"/>
                  </a:lnTo>
                  <a:lnTo>
                    <a:pt x="6438049" y="3733800"/>
                  </a:lnTo>
                  <a:lnTo>
                    <a:pt x="6453200" y="3721100"/>
                  </a:lnTo>
                  <a:close/>
                </a:path>
                <a:path w="7560944" h="10871200">
                  <a:moveTo>
                    <a:pt x="6523901" y="3934168"/>
                  </a:moveTo>
                  <a:lnTo>
                    <a:pt x="6519748" y="3937000"/>
                  </a:lnTo>
                  <a:lnTo>
                    <a:pt x="6498603" y="3949700"/>
                  </a:lnTo>
                  <a:lnTo>
                    <a:pt x="6487122" y="3962400"/>
                  </a:lnTo>
                  <a:lnTo>
                    <a:pt x="6475108" y="3975100"/>
                  </a:lnTo>
                  <a:lnTo>
                    <a:pt x="6470650" y="3979672"/>
                  </a:lnTo>
                  <a:lnTo>
                    <a:pt x="6479756" y="3975100"/>
                  </a:lnTo>
                  <a:lnTo>
                    <a:pt x="6506527" y="3949700"/>
                  </a:lnTo>
                  <a:lnTo>
                    <a:pt x="6523901" y="3934168"/>
                  </a:lnTo>
                  <a:close/>
                </a:path>
                <a:path w="7560944" h="10871200">
                  <a:moveTo>
                    <a:pt x="6541910" y="3918445"/>
                  </a:moveTo>
                  <a:lnTo>
                    <a:pt x="6534937" y="3924300"/>
                  </a:lnTo>
                  <a:lnTo>
                    <a:pt x="6523901" y="3934168"/>
                  </a:lnTo>
                  <a:lnTo>
                    <a:pt x="6538354" y="3924300"/>
                  </a:lnTo>
                  <a:lnTo>
                    <a:pt x="6541910" y="3918445"/>
                  </a:lnTo>
                  <a:close/>
                </a:path>
                <a:path w="7560944" h="10871200">
                  <a:moveTo>
                    <a:pt x="6565163" y="3898900"/>
                  </a:moveTo>
                  <a:lnTo>
                    <a:pt x="6553733" y="3898900"/>
                  </a:lnTo>
                  <a:lnTo>
                    <a:pt x="6541910" y="3918445"/>
                  </a:lnTo>
                  <a:lnTo>
                    <a:pt x="6565163" y="3898900"/>
                  </a:lnTo>
                  <a:close/>
                </a:path>
                <a:path w="7560944" h="10871200">
                  <a:moveTo>
                    <a:pt x="6628892" y="3824668"/>
                  </a:moveTo>
                  <a:lnTo>
                    <a:pt x="6607708" y="3848100"/>
                  </a:lnTo>
                  <a:lnTo>
                    <a:pt x="6621069" y="3835400"/>
                  </a:lnTo>
                  <a:lnTo>
                    <a:pt x="6628892" y="3824668"/>
                  </a:lnTo>
                  <a:close/>
                </a:path>
                <a:path w="7560944" h="10871200">
                  <a:moveTo>
                    <a:pt x="6660134" y="3517900"/>
                  </a:moveTo>
                  <a:lnTo>
                    <a:pt x="6657022" y="3517900"/>
                  </a:lnTo>
                  <a:lnTo>
                    <a:pt x="6653949" y="3530600"/>
                  </a:lnTo>
                  <a:lnTo>
                    <a:pt x="6660134" y="3517900"/>
                  </a:lnTo>
                  <a:close/>
                </a:path>
                <a:path w="7560944" h="10871200">
                  <a:moveTo>
                    <a:pt x="6673939" y="3507727"/>
                  </a:moveTo>
                  <a:lnTo>
                    <a:pt x="6660134" y="3517900"/>
                  </a:lnTo>
                  <a:lnTo>
                    <a:pt x="6666065" y="3517900"/>
                  </a:lnTo>
                  <a:lnTo>
                    <a:pt x="6671221" y="3512108"/>
                  </a:lnTo>
                  <a:lnTo>
                    <a:pt x="6673939" y="3507727"/>
                  </a:lnTo>
                  <a:close/>
                </a:path>
                <a:path w="7560944" h="10871200">
                  <a:moveTo>
                    <a:pt x="6835775" y="611593"/>
                  </a:moveTo>
                  <a:lnTo>
                    <a:pt x="6834733" y="609600"/>
                  </a:lnTo>
                  <a:lnTo>
                    <a:pt x="6833527" y="609600"/>
                  </a:lnTo>
                  <a:lnTo>
                    <a:pt x="6835775" y="611593"/>
                  </a:lnTo>
                  <a:close/>
                </a:path>
                <a:path w="7560944" h="10871200">
                  <a:moveTo>
                    <a:pt x="6991731" y="703948"/>
                  </a:moveTo>
                  <a:lnTo>
                    <a:pt x="6988581" y="698500"/>
                  </a:lnTo>
                  <a:lnTo>
                    <a:pt x="6979856" y="685800"/>
                  </a:lnTo>
                  <a:lnTo>
                    <a:pt x="6991731" y="703948"/>
                  </a:lnTo>
                  <a:close/>
                </a:path>
                <a:path w="7560944" h="10871200">
                  <a:moveTo>
                    <a:pt x="6996468" y="711200"/>
                  </a:moveTo>
                  <a:lnTo>
                    <a:pt x="6991731" y="703948"/>
                  </a:lnTo>
                  <a:lnTo>
                    <a:pt x="6995909" y="711200"/>
                  </a:lnTo>
                  <a:lnTo>
                    <a:pt x="6996468" y="711200"/>
                  </a:lnTo>
                  <a:close/>
                </a:path>
                <a:path w="7560944" h="10871200">
                  <a:moveTo>
                    <a:pt x="7108444" y="2899473"/>
                  </a:moveTo>
                  <a:lnTo>
                    <a:pt x="7103859" y="2908300"/>
                  </a:lnTo>
                  <a:lnTo>
                    <a:pt x="7096646" y="2921000"/>
                  </a:lnTo>
                  <a:lnTo>
                    <a:pt x="7105485" y="2908300"/>
                  </a:lnTo>
                  <a:lnTo>
                    <a:pt x="7108444" y="2899473"/>
                  </a:lnTo>
                  <a:close/>
                </a:path>
                <a:path w="7560944" h="10871200">
                  <a:moveTo>
                    <a:pt x="7114349" y="1181100"/>
                  </a:moveTo>
                  <a:lnTo>
                    <a:pt x="7111301" y="1177544"/>
                  </a:lnTo>
                  <a:lnTo>
                    <a:pt x="7112495" y="1181100"/>
                  </a:lnTo>
                  <a:lnTo>
                    <a:pt x="7114349" y="1181100"/>
                  </a:lnTo>
                  <a:close/>
                </a:path>
                <a:path w="7560944" h="10871200">
                  <a:moveTo>
                    <a:pt x="7120687" y="1188593"/>
                  </a:moveTo>
                  <a:lnTo>
                    <a:pt x="7117347" y="1181100"/>
                  </a:lnTo>
                  <a:lnTo>
                    <a:pt x="7114349" y="1181100"/>
                  </a:lnTo>
                  <a:lnTo>
                    <a:pt x="7120687" y="1188593"/>
                  </a:lnTo>
                  <a:close/>
                </a:path>
                <a:path w="7560944" h="10871200">
                  <a:moveTo>
                    <a:pt x="7130364" y="1206500"/>
                  </a:moveTo>
                  <a:lnTo>
                    <a:pt x="7125081" y="1193800"/>
                  </a:lnTo>
                  <a:lnTo>
                    <a:pt x="7120687" y="1188593"/>
                  </a:lnTo>
                  <a:lnTo>
                    <a:pt x="7122998" y="1193800"/>
                  </a:lnTo>
                  <a:lnTo>
                    <a:pt x="7129564" y="1206500"/>
                  </a:lnTo>
                  <a:lnTo>
                    <a:pt x="7130364" y="1206500"/>
                  </a:lnTo>
                  <a:close/>
                </a:path>
                <a:path w="7560944" h="10871200">
                  <a:moveTo>
                    <a:pt x="7146061" y="1231900"/>
                  </a:moveTo>
                  <a:lnTo>
                    <a:pt x="7137197" y="1206500"/>
                  </a:lnTo>
                  <a:lnTo>
                    <a:pt x="7130364" y="1206500"/>
                  </a:lnTo>
                  <a:lnTo>
                    <a:pt x="7135647" y="1219200"/>
                  </a:lnTo>
                  <a:lnTo>
                    <a:pt x="7146061" y="1231900"/>
                  </a:lnTo>
                  <a:close/>
                </a:path>
                <a:path w="7560944" h="10871200">
                  <a:moveTo>
                    <a:pt x="7179818" y="1278750"/>
                  </a:moveTo>
                  <a:lnTo>
                    <a:pt x="7161479" y="1244600"/>
                  </a:lnTo>
                  <a:lnTo>
                    <a:pt x="7174077" y="1270000"/>
                  </a:lnTo>
                  <a:lnTo>
                    <a:pt x="7179818" y="1278750"/>
                  </a:lnTo>
                  <a:close/>
                </a:path>
                <a:path w="7560944" h="10871200">
                  <a:moveTo>
                    <a:pt x="7210184" y="1041400"/>
                  </a:moveTo>
                  <a:lnTo>
                    <a:pt x="7205421" y="1036180"/>
                  </a:lnTo>
                  <a:lnTo>
                    <a:pt x="7207961" y="1041400"/>
                  </a:lnTo>
                  <a:lnTo>
                    <a:pt x="7210184" y="1041400"/>
                  </a:lnTo>
                  <a:close/>
                </a:path>
                <a:path w="7560944" h="10871200">
                  <a:moveTo>
                    <a:pt x="7261580" y="1453261"/>
                  </a:moveTo>
                  <a:lnTo>
                    <a:pt x="7259802" y="1447800"/>
                  </a:lnTo>
                  <a:lnTo>
                    <a:pt x="7241794" y="1409700"/>
                  </a:lnTo>
                  <a:lnTo>
                    <a:pt x="7252944" y="1435100"/>
                  </a:lnTo>
                  <a:lnTo>
                    <a:pt x="7261580" y="1453261"/>
                  </a:lnTo>
                  <a:close/>
                </a:path>
                <a:path w="7560944" h="10871200">
                  <a:moveTo>
                    <a:pt x="7284542" y="1295400"/>
                  </a:moveTo>
                  <a:lnTo>
                    <a:pt x="7276109" y="1270000"/>
                  </a:lnTo>
                  <a:lnTo>
                    <a:pt x="7269023" y="1257769"/>
                  </a:lnTo>
                  <a:lnTo>
                    <a:pt x="7284542" y="1295400"/>
                  </a:lnTo>
                  <a:close/>
                </a:path>
                <a:path w="7560944" h="10871200">
                  <a:moveTo>
                    <a:pt x="7294258" y="1600200"/>
                  </a:moveTo>
                  <a:lnTo>
                    <a:pt x="7292022" y="1587500"/>
                  </a:lnTo>
                  <a:lnTo>
                    <a:pt x="7289406" y="1574800"/>
                  </a:lnTo>
                  <a:lnTo>
                    <a:pt x="7289165" y="1574800"/>
                  </a:lnTo>
                  <a:lnTo>
                    <a:pt x="7294258" y="1600200"/>
                  </a:lnTo>
                  <a:close/>
                </a:path>
                <a:path w="7560944" h="10871200">
                  <a:moveTo>
                    <a:pt x="7304227" y="1587500"/>
                  </a:moveTo>
                  <a:lnTo>
                    <a:pt x="7302830" y="1582127"/>
                  </a:lnTo>
                  <a:lnTo>
                    <a:pt x="7300455" y="1574800"/>
                  </a:lnTo>
                  <a:lnTo>
                    <a:pt x="7304227" y="1587500"/>
                  </a:lnTo>
                  <a:close/>
                </a:path>
                <a:path w="7560944" h="10871200">
                  <a:moveTo>
                    <a:pt x="7311377" y="2604173"/>
                  </a:moveTo>
                  <a:lnTo>
                    <a:pt x="7302525" y="2628900"/>
                  </a:lnTo>
                  <a:lnTo>
                    <a:pt x="7292721" y="2654300"/>
                  </a:lnTo>
                  <a:lnTo>
                    <a:pt x="7283310" y="2679700"/>
                  </a:lnTo>
                  <a:lnTo>
                    <a:pt x="7272591" y="2717800"/>
                  </a:lnTo>
                  <a:lnTo>
                    <a:pt x="7273887" y="2717800"/>
                  </a:lnTo>
                  <a:lnTo>
                    <a:pt x="7281151" y="2692400"/>
                  </a:lnTo>
                  <a:lnTo>
                    <a:pt x="7287781" y="2679700"/>
                  </a:lnTo>
                  <a:lnTo>
                    <a:pt x="7293813" y="2667000"/>
                  </a:lnTo>
                  <a:lnTo>
                    <a:pt x="7299287" y="2641600"/>
                  </a:lnTo>
                  <a:lnTo>
                    <a:pt x="7303795" y="2628900"/>
                  </a:lnTo>
                  <a:lnTo>
                    <a:pt x="7307872" y="2616200"/>
                  </a:lnTo>
                  <a:lnTo>
                    <a:pt x="7311377" y="2604173"/>
                  </a:lnTo>
                  <a:close/>
                </a:path>
                <a:path w="7560944" h="10871200">
                  <a:moveTo>
                    <a:pt x="7314438" y="1701800"/>
                  </a:moveTo>
                  <a:lnTo>
                    <a:pt x="7302868" y="1651000"/>
                  </a:lnTo>
                  <a:lnTo>
                    <a:pt x="7296823" y="1625600"/>
                  </a:lnTo>
                  <a:lnTo>
                    <a:pt x="7290676" y="1600200"/>
                  </a:lnTo>
                  <a:lnTo>
                    <a:pt x="7279145" y="1549400"/>
                  </a:lnTo>
                  <a:lnTo>
                    <a:pt x="7280567" y="1549400"/>
                  </a:lnTo>
                  <a:lnTo>
                    <a:pt x="7284098" y="1562100"/>
                  </a:lnTo>
                  <a:lnTo>
                    <a:pt x="7286676" y="1574800"/>
                  </a:lnTo>
                  <a:lnTo>
                    <a:pt x="7289165" y="1574800"/>
                  </a:lnTo>
                  <a:lnTo>
                    <a:pt x="7283247" y="1549400"/>
                  </a:lnTo>
                  <a:lnTo>
                    <a:pt x="7276465" y="1536700"/>
                  </a:lnTo>
                  <a:lnTo>
                    <a:pt x="7268743" y="1511300"/>
                  </a:lnTo>
                  <a:lnTo>
                    <a:pt x="7251078" y="1460500"/>
                  </a:lnTo>
                  <a:lnTo>
                    <a:pt x="7231443" y="1409700"/>
                  </a:lnTo>
                  <a:lnTo>
                    <a:pt x="7211314" y="1371600"/>
                  </a:lnTo>
                  <a:lnTo>
                    <a:pt x="7192632" y="1333500"/>
                  </a:lnTo>
                  <a:lnTo>
                    <a:pt x="7177506" y="1308100"/>
                  </a:lnTo>
                  <a:lnTo>
                    <a:pt x="7168045" y="1295400"/>
                  </a:lnTo>
                  <a:lnTo>
                    <a:pt x="7191680" y="1346200"/>
                  </a:lnTo>
                  <a:lnTo>
                    <a:pt x="7213879" y="1384300"/>
                  </a:lnTo>
                  <a:lnTo>
                    <a:pt x="7234529" y="1435100"/>
                  </a:lnTo>
                  <a:lnTo>
                    <a:pt x="7253516" y="1473200"/>
                  </a:lnTo>
                  <a:lnTo>
                    <a:pt x="7270737" y="1524000"/>
                  </a:lnTo>
                  <a:lnTo>
                    <a:pt x="7272782" y="1536700"/>
                  </a:lnTo>
                  <a:lnTo>
                    <a:pt x="7266572" y="1524000"/>
                  </a:lnTo>
                  <a:lnTo>
                    <a:pt x="7257999" y="1511300"/>
                  </a:lnTo>
                  <a:lnTo>
                    <a:pt x="7252932" y="1511300"/>
                  </a:lnTo>
                  <a:lnTo>
                    <a:pt x="7257224" y="1524000"/>
                  </a:lnTo>
                  <a:lnTo>
                    <a:pt x="7264286" y="1549400"/>
                  </a:lnTo>
                  <a:lnTo>
                    <a:pt x="7271131" y="1574800"/>
                  </a:lnTo>
                  <a:lnTo>
                    <a:pt x="7277595" y="1587500"/>
                  </a:lnTo>
                  <a:lnTo>
                    <a:pt x="7283526" y="1612900"/>
                  </a:lnTo>
                  <a:lnTo>
                    <a:pt x="7288936" y="1638300"/>
                  </a:lnTo>
                  <a:lnTo>
                    <a:pt x="7293762" y="1663700"/>
                  </a:lnTo>
                  <a:lnTo>
                    <a:pt x="7298093" y="1689100"/>
                  </a:lnTo>
                  <a:lnTo>
                    <a:pt x="7300049" y="1701800"/>
                  </a:lnTo>
                  <a:lnTo>
                    <a:pt x="7314438" y="1701800"/>
                  </a:lnTo>
                  <a:close/>
                </a:path>
                <a:path w="7560944" h="10871200">
                  <a:moveTo>
                    <a:pt x="7315759" y="2588844"/>
                  </a:moveTo>
                  <a:lnTo>
                    <a:pt x="7314908" y="2590800"/>
                  </a:lnTo>
                  <a:lnTo>
                    <a:pt x="7311568" y="2603500"/>
                  </a:lnTo>
                  <a:lnTo>
                    <a:pt x="7311377" y="2604173"/>
                  </a:lnTo>
                  <a:lnTo>
                    <a:pt x="7311606" y="2603500"/>
                  </a:lnTo>
                  <a:lnTo>
                    <a:pt x="7315759" y="2588844"/>
                  </a:lnTo>
                  <a:close/>
                </a:path>
                <a:path w="7560944" h="10871200">
                  <a:moveTo>
                    <a:pt x="7383881" y="2368689"/>
                  </a:moveTo>
                  <a:lnTo>
                    <a:pt x="7374941" y="2413000"/>
                  </a:lnTo>
                  <a:lnTo>
                    <a:pt x="7383145" y="2374900"/>
                  </a:lnTo>
                  <a:lnTo>
                    <a:pt x="7383881" y="2368689"/>
                  </a:lnTo>
                  <a:close/>
                </a:path>
                <a:path w="7560944" h="10871200">
                  <a:moveTo>
                    <a:pt x="7451877" y="2463800"/>
                  </a:moveTo>
                  <a:lnTo>
                    <a:pt x="7447521" y="2476500"/>
                  </a:lnTo>
                  <a:lnTo>
                    <a:pt x="7447115" y="2479497"/>
                  </a:lnTo>
                  <a:lnTo>
                    <a:pt x="7451877" y="2463800"/>
                  </a:lnTo>
                  <a:close/>
                </a:path>
                <a:path w="7560944" h="10871200">
                  <a:moveTo>
                    <a:pt x="7560323" y="1955800"/>
                  </a:moveTo>
                  <a:lnTo>
                    <a:pt x="7559192" y="1905000"/>
                  </a:lnTo>
                  <a:lnTo>
                    <a:pt x="7557833" y="1879600"/>
                  </a:lnTo>
                  <a:lnTo>
                    <a:pt x="7556474" y="1854200"/>
                  </a:lnTo>
                  <a:lnTo>
                    <a:pt x="7552309" y="1803400"/>
                  </a:lnTo>
                  <a:lnTo>
                    <a:pt x="7546822" y="1752600"/>
                  </a:lnTo>
                  <a:lnTo>
                    <a:pt x="7545464" y="1742287"/>
                  </a:lnTo>
                  <a:lnTo>
                    <a:pt x="7545464" y="2082800"/>
                  </a:lnTo>
                  <a:lnTo>
                    <a:pt x="7544003" y="2108200"/>
                  </a:lnTo>
                  <a:lnTo>
                    <a:pt x="7538631" y="2171700"/>
                  </a:lnTo>
                  <a:lnTo>
                    <a:pt x="7535951" y="2171700"/>
                  </a:lnTo>
                  <a:lnTo>
                    <a:pt x="7536345" y="2184400"/>
                  </a:lnTo>
                  <a:lnTo>
                    <a:pt x="7535824" y="2197100"/>
                  </a:lnTo>
                  <a:lnTo>
                    <a:pt x="7534529" y="2222500"/>
                  </a:lnTo>
                  <a:lnTo>
                    <a:pt x="7533551" y="2222500"/>
                  </a:lnTo>
                  <a:lnTo>
                    <a:pt x="7532179" y="2235200"/>
                  </a:lnTo>
                  <a:lnTo>
                    <a:pt x="7527061" y="2273300"/>
                  </a:lnTo>
                  <a:lnTo>
                    <a:pt x="7517676" y="2324100"/>
                  </a:lnTo>
                  <a:lnTo>
                    <a:pt x="7515047" y="2336800"/>
                  </a:lnTo>
                  <a:lnTo>
                    <a:pt x="7512317" y="2362200"/>
                  </a:lnTo>
                  <a:lnTo>
                    <a:pt x="7509357" y="2374900"/>
                  </a:lnTo>
                  <a:lnTo>
                    <a:pt x="7497165" y="2425700"/>
                  </a:lnTo>
                  <a:lnTo>
                    <a:pt x="7475575" y="2514600"/>
                  </a:lnTo>
                  <a:lnTo>
                    <a:pt x="7465187" y="2540000"/>
                  </a:lnTo>
                  <a:lnTo>
                    <a:pt x="7457922" y="2565400"/>
                  </a:lnTo>
                  <a:lnTo>
                    <a:pt x="7452728" y="2565400"/>
                  </a:lnTo>
                  <a:lnTo>
                    <a:pt x="7455192" y="2552700"/>
                  </a:lnTo>
                  <a:lnTo>
                    <a:pt x="7459015" y="2527300"/>
                  </a:lnTo>
                  <a:lnTo>
                    <a:pt x="7469264" y="2489200"/>
                  </a:lnTo>
                  <a:lnTo>
                    <a:pt x="7479678" y="2438400"/>
                  </a:lnTo>
                  <a:lnTo>
                    <a:pt x="7484161" y="2413000"/>
                  </a:lnTo>
                  <a:lnTo>
                    <a:pt x="7487717" y="2400300"/>
                  </a:lnTo>
                  <a:lnTo>
                    <a:pt x="7490358" y="2374900"/>
                  </a:lnTo>
                  <a:lnTo>
                    <a:pt x="7491806" y="2374900"/>
                  </a:lnTo>
                  <a:lnTo>
                    <a:pt x="7491781" y="2362200"/>
                  </a:lnTo>
                  <a:lnTo>
                    <a:pt x="7482395" y="2413000"/>
                  </a:lnTo>
                  <a:lnTo>
                    <a:pt x="7471943" y="2463800"/>
                  </a:lnTo>
                  <a:lnTo>
                    <a:pt x="7460539" y="2501900"/>
                  </a:lnTo>
                  <a:lnTo>
                    <a:pt x="7448232" y="2552700"/>
                  </a:lnTo>
                  <a:lnTo>
                    <a:pt x="7435139" y="2590800"/>
                  </a:lnTo>
                  <a:lnTo>
                    <a:pt x="7441349" y="2565400"/>
                  </a:lnTo>
                  <a:lnTo>
                    <a:pt x="7443241" y="2552700"/>
                  </a:lnTo>
                  <a:lnTo>
                    <a:pt x="7442479" y="2540000"/>
                  </a:lnTo>
                  <a:lnTo>
                    <a:pt x="7439622" y="2540000"/>
                  </a:lnTo>
                  <a:lnTo>
                    <a:pt x="7438784" y="2527300"/>
                  </a:lnTo>
                  <a:lnTo>
                    <a:pt x="7440142" y="2527300"/>
                  </a:lnTo>
                  <a:lnTo>
                    <a:pt x="7441590" y="2514600"/>
                  </a:lnTo>
                  <a:lnTo>
                    <a:pt x="7444079" y="2501900"/>
                  </a:lnTo>
                  <a:lnTo>
                    <a:pt x="7447115" y="2479497"/>
                  </a:lnTo>
                  <a:lnTo>
                    <a:pt x="7440320" y="2501900"/>
                  </a:lnTo>
                  <a:lnTo>
                    <a:pt x="7429462" y="2540000"/>
                  </a:lnTo>
                  <a:lnTo>
                    <a:pt x="7419162" y="2578100"/>
                  </a:lnTo>
                  <a:lnTo>
                    <a:pt x="7409294" y="2603500"/>
                  </a:lnTo>
                  <a:lnTo>
                    <a:pt x="7399287" y="2628900"/>
                  </a:lnTo>
                  <a:lnTo>
                    <a:pt x="7388619" y="2654300"/>
                  </a:lnTo>
                  <a:lnTo>
                    <a:pt x="7376439" y="2692400"/>
                  </a:lnTo>
                  <a:lnTo>
                    <a:pt x="7361872" y="2730500"/>
                  </a:lnTo>
                  <a:lnTo>
                    <a:pt x="7369657" y="2705100"/>
                  </a:lnTo>
                  <a:lnTo>
                    <a:pt x="7365759" y="2705100"/>
                  </a:lnTo>
                  <a:lnTo>
                    <a:pt x="7353046" y="2730500"/>
                  </a:lnTo>
                  <a:lnTo>
                    <a:pt x="7334364" y="2768600"/>
                  </a:lnTo>
                  <a:lnTo>
                    <a:pt x="7311987" y="2819400"/>
                  </a:lnTo>
                  <a:lnTo>
                    <a:pt x="7289241" y="2857500"/>
                  </a:lnTo>
                  <a:lnTo>
                    <a:pt x="7270153" y="2895600"/>
                  </a:lnTo>
                  <a:lnTo>
                    <a:pt x="7258698" y="2908300"/>
                  </a:lnTo>
                  <a:lnTo>
                    <a:pt x="7285812" y="2857500"/>
                  </a:lnTo>
                  <a:lnTo>
                    <a:pt x="7300887" y="2819400"/>
                  </a:lnTo>
                  <a:lnTo>
                    <a:pt x="7315848" y="2781300"/>
                  </a:lnTo>
                  <a:lnTo>
                    <a:pt x="7331215" y="2755900"/>
                  </a:lnTo>
                  <a:lnTo>
                    <a:pt x="7334974" y="2743200"/>
                  </a:lnTo>
                  <a:lnTo>
                    <a:pt x="7338593" y="2730500"/>
                  </a:lnTo>
                  <a:lnTo>
                    <a:pt x="7342175" y="2730500"/>
                  </a:lnTo>
                  <a:lnTo>
                    <a:pt x="7352906" y="2705100"/>
                  </a:lnTo>
                  <a:lnTo>
                    <a:pt x="7360031" y="2692400"/>
                  </a:lnTo>
                  <a:lnTo>
                    <a:pt x="7366902" y="2667000"/>
                  </a:lnTo>
                  <a:lnTo>
                    <a:pt x="7395896" y="2603500"/>
                  </a:lnTo>
                  <a:lnTo>
                    <a:pt x="7408431" y="2565400"/>
                  </a:lnTo>
                  <a:lnTo>
                    <a:pt x="7412609" y="2552700"/>
                  </a:lnTo>
                  <a:lnTo>
                    <a:pt x="7422083" y="2527300"/>
                  </a:lnTo>
                  <a:lnTo>
                    <a:pt x="7423848" y="2527300"/>
                  </a:lnTo>
                  <a:lnTo>
                    <a:pt x="7429246" y="2501900"/>
                  </a:lnTo>
                  <a:lnTo>
                    <a:pt x="7437755" y="2476500"/>
                  </a:lnTo>
                  <a:lnTo>
                    <a:pt x="7453389" y="2413000"/>
                  </a:lnTo>
                  <a:lnTo>
                    <a:pt x="7458634" y="2387600"/>
                  </a:lnTo>
                  <a:lnTo>
                    <a:pt x="7463803" y="2374900"/>
                  </a:lnTo>
                  <a:lnTo>
                    <a:pt x="7469010" y="2349500"/>
                  </a:lnTo>
                  <a:lnTo>
                    <a:pt x="7473480" y="2336800"/>
                  </a:lnTo>
                  <a:lnTo>
                    <a:pt x="7477811" y="2311400"/>
                  </a:lnTo>
                  <a:lnTo>
                    <a:pt x="7485227" y="2273300"/>
                  </a:lnTo>
                  <a:lnTo>
                    <a:pt x="7486345" y="2222500"/>
                  </a:lnTo>
                  <a:lnTo>
                    <a:pt x="7486332" y="2209800"/>
                  </a:lnTo>
                  <a:lnTo>
                    <a:pt x="7486180" y="2197100"/>
                  </a:lnTo>
                  <a:lnTo>
                    <a:pt x="7485977" y="2184400"/>
                  </a:lnTo>
                  <a:lnTo>
                    <a:pt x="7485812" y="2171700"/>
                  </a:lnTo>
                  <a:lnTo>
                    <a:pt x="7479893" y="2222500"/>
                  </a:lnTo>
                  <a:lnTo>
                    <a:pt x="7472705" y="2260600"/>
                  </a:lnTo>
                  <a:lnTo>
                    <a:pt x="7464882" y="2311400"/>
                  </a:lnTo>
                  <a:lnTo>
                    <a:pt x="7449286" y="2387600"/>
                  </a:lnTo>
                  <a:lnTo>
                    <a:pt x="7442987" y="2413000"/>
                  </a:lnTo>
                  <a:lnTo>
                    <a:pt x="7436574" y="2413000"/>
                  </a:lnTo>
                  <a:lnTo>
                    <a:pt x="7427989" y="2451100"/>
                  </a:lnTo>
                  <a:lnTo>
                    <a:pt x="7418819" y="2489200"/>
                  </a:lnTo>
                  <a:lnTo>
                    <a:pt x="7408888" y="2527300"/>
                  </a:lnTo>
                  <a:lnTo>
                    <a:pt x="7398080" y="2565400"/>
                  </a:lnTo>
                  <a:lnTo>
                    <a:pt x="7401128" y="2552700"/>
                  </a:lnTo>
                  <a:lnTo>
                    <a:pt x="7403795" y="2540000"/>
                  </a:lnTo>
                  <a:lnTo>
                    <a:pt x="7410183" y="2501900"/>
                  </a:lnTo>
                  <a:lnTo>
                    <a:pt x="7413803" y="2476500"/>
                  </a:lnTo>
                  <a:lnTo>
                    <a:pt x="7415314" y="2476500"/>
                  </a:lnTo>
                  <a:lnTo>
                    <a:pt x="7424864" y="2400300"/>
                  </a:lnTo>
                  <a:lnTo>
                    <a:pt x="7431329" y="2362200"/>
                  </a:lnTo>
                  <a:lnTo>
                    <a:pt x="7433958" y="2349500"/>
                  </a:lnTo>
                  <a:lnTo>
                    <a:pt x="7439139" y="2311400"/>
                  </a:lnTo>
                  <a:lnTo>
                    <a:pt x="7442251" y="2286000"/>
                  </a:lnTo>
                  <a:lnTo>
                    <a:pt x="7443737" y="2273300"/>
                  </a:lnTo>
                  <a:lnTo>
                    <a:pt x="7445121" y="2260600"/>
                  </a:lnTo>
                  <a:lnTo>
                    <a:pt x="7433780" y="2311400"/>
                  </a:lnTo>
                  <a:lnTo>
                    <a:pt x="7422274" y="2362200"/>
                  </a:lnTo>
                  <a:lnTo>
                    <a:pt x="7410590" y="2400300"/>
                  </a:lnTo>
                  <a:lnTo>
                    <a:pt x="7398639" y="2451100"/>
                  </a:lnTo>
                  <a:lnTo>
                    <a:pt x="7386396" y="2501900"/>
                  </a:lnTo>
                  <a:lnTo>
                    <a:pt x="7373810" y="2540000"/>
                  </a:lnTo>
                  <a:lnTo>
                    <a:pt x="7360818" y="2590800"/>
                  </a:lnTo>
                  <a:lnTo>
                    <a:pt x="7347369" y="2628900"/>
                  </a:lnTo>
                  <a:lnTo>
                    <a:pt x="7333424" y="2679700"/>
                  </a:lnTo>
                  <a:lnTo>
                    <a:pt x="7316864" y="2717800"/>
                  </a:lnTo>
                  <a:lnTo>
                    <a:pt x="7299477" y="2768600"/>
                  </a:lnTo>
                  <a:lnTo>
                    <a:pt x="7281151" y="2819400"/>
                  </a:lnTo>
                  <a:lnTo>
                    <a:pt x="7261733" y="2857500"/>
                  </a:lnTo>
                  <a:lnTo>
                    <a:pt x="7241070" y="2908300"/>
                  </a:lnTo>
                  <a:lnTo>
                    <a:pt x="7219023" y="2946400"/>
                  </a:lnTo>
                  <a:lnTo>
                    <a:pt x="7195452" y="2984500"/>
                  </a:lnTo>
                  <a:lnTo>
                    <a:pt x="7170217" y="3035300"/>
                  </a:lnTo>
                  <a:lnTo>
                    <a:pt x="7188200" y="2997200"/>
                  </a:lnTo>
                  <a:lnTo>
                    <a:pt x="7158241" y="3048000"/>
                  </a:lnTo>
                  <a:lnTo>
                    <a:pt x="7128904" y="3098800"/>
                  </a:lnTo>
                  <a:lnTo>
                    <a:pt x="7100329" y="3149600"/>
                  </a:lnTo>
                  <a:lnTo>
                    <a:pt x="7072655" y="3187700"/>
                  </a:lnTo>
                  <a:lnTo>
                    <a:pt x="7045985" y="3225800"/>
                  </a:lnTo>
                  <a:lnTo>
                    <a:pt x="7020458" y="3263900"/>
                  </a:lnTo>
                  <a:lnTo>
                    <a:pt x="7001865" y="3289300"/>
                  </a:lnTo>
                  <a:lnTo>
                    <a:pt x="6984073" y="3314700"/>
                  </a:lnTo>
                  <a:lnTo>
                    <a:pt x="6966915" y="3340100"/>
                  </a:lnTo>
                  <a:lnTo>
                    <a:pt x="6950227" y="3365500"/>
                  </a:lnTo>
                  <a:lnTo>
                    <a:pt x="6934378" y="3378200"/>
                  </a:lnTo>
                  <a:lnTo>
                    <a:pt x="6926732" y="3390900"/>
                  </a:lnTo>
                  <a:lnTo>
                    <a:pt x="6919214" y="3403600"/>
                  </a:lnTo>
                  <a:lnTo>
                    <a:pt x="6890271" y="3429000"/>
                  </a:lnTo>
                  <a:lnTo>
                    <a:pt x="6839572" y="3479800"/>
                  </a:lnTo>
                  <a:lnTo>
                    <a:pt x="6806743" y="3517900"/>
                  </a:lnTo>
                  <a:lnTo>
                    <a:pt x="6796595" y="3517900"/>
                  </a:lnTo>
                  <a:lnTo>
                    <a:pt x="6777050" y="3543300"/>
                  </a:lnTo>
                  <a:lnTo>
                    <a:pt x="6758737" y="3556000"/>
                  </a:lnTo>
                  <a:lnTo>
                    <a:pt x="6741223" y="3568700"/>
                  </a:lnTo>
                  <a:lnTo>
                    <a:pt x="6724078" y="3581400"/>
                  </a:lnTo>
                  <a:lnTo>
                    <a:pt x="6761327" y="3530600"/>
                  </a:lnTo>
                  <a:lnTo>
                    <a:pt x="6796976" y="3492500"/>
                  </a:lnTo>
                  <a:lnTo>
                    <a:pt x="6830644" y="3454400"/>
                  </a:lnTo>
                  <a:lnTo>
                    <a:pt x="6861962" y="3416300"/>
                  </a:lnTo>
                  <a:lnTo>
                    <a:pt x="6879336" y="3403600"/>
                  </a:lnTo>
                  <a:lnTo>
                    <a:pt x="6911594" y="3365500"/>
                  </a:lnTo>
                  <a:lnTo>
                    <a:pt x="6942061" y="3327400"/>
                  </a:lnTo>
                  <a:lnTo>
                    <a:pt x="6970814" y="3276600"/>
                  </a:lnTo>
                  <a:lnTo>
                    <a:pt x="6997992" y="3238500"/>
                  </a:lnTo>
                  <a:lnTo>
                    <a:pt x="7023671" y="3200400"/>
                  </a:lnTo>
                  <a:lnTo>
                    <a:pt x="7054278" y="3149600"/>
                  </a:lnTo>
                  <a:lnTo>
                    <a:pt x="7083247" y="3098800"/>
                  </a:lnTo>
                  <a:lnTo>
                    <a:pt x="7117270" y="3035300"/>
                  </a:lnTo>
                  <a:lnTo>
                    <a:pt x="7130478" y="3009900"/>
                  </a:lnTo>
                  <a:lnTo>
                    <a:pt x="7156996" y="2959100"/>
                  </a:lnTo>
                  <a:lnTo>
                    <a:pt x="7176757" y="2921000"/>
                  </a:lnTo>
                  <a:lnTo>
                    <a:pt x="7196087" y="2870200"/>
                  </a:lnTo>
                  <a:lnTo>
                    <a:pt x="7215048" y="2832100"/>
                  </a:lnTo>
                  <a:lnTo>
                    <a:pt x="7233679" y="2794000"/>
                  </a:lnTo>
                  <a:lnTo>
                    <a:pt x="7251979" y="2743200"/>
                  </a:lnTo>
                  <a:lnTo>
                    <a:pt x="7270026" y="2692400"/>
                  </a:lnTo>
                  <a:lnTo>
                    <a:pt x="7287844" y="2654300"/>
                  </a:lnTo>
                  <a:lnTo>
                    <a:pt x="7305446" y="2603500"/>
                  </a:lnTo>
                  <a:lnTo>
                    <a:pt x="7322909" y="2552700"/>
                  </a:lnTo>
                  <a:lnTo>
                    <a:pt x="7318794" y="2578100"/>
                  </a:lnTo>
                  <a:lnTo>
                    <a:pt x="7315759" y="2588844"/>
                  </a:lnTo>
                  <a:lnTo>
                    <a:pt x="7320381" y="2578100"/>
                  </a:lnTo>
                  <a:lnTo>
                    <a:pt x="7324826" y="2552700"/>
                  </a:lnTo>
                  <a:lnTo>
                    <a:pt x="7328636" y="2540000"/>
                  </a:lnTo>
                  <a:lnTo>
                    <a:pt x="7332218" y="2514600"/>
                  </a:lnTo>
                  <a:lnTo>
                    <a:pt x="7335456" y="2501900"/>
                  </a:lnTo>
                  <a:lnTo>
                    <a:pt x="7339190" y="2489200"/>
                  </a:lnTo>
                  <a:lnTo>
                    <a:pt x="7343483" y="2463800"/>
                  </a:lnTo>
                  <a:lnTo>
                    <a:pt x="7351192" y="2425700"/>
                  </a:lnTo>
                  <a:lnTo>
                    <a:pt x="7361644" y="2387600"/>
                  </a:lnTo>
                  <a:lnTo>
                    <a:pt x="7374356" y="2350312"/>
                  </a:lnTo>
                  <a:lnTo>
                    <a:pt x="7370051" y="2374900"/>
                  </a:lnTo>
                  <a:lnTo>
                    <a:pt x="7366368" y="2387600"/>
                  </a:lnTo>
                  <a:lnTo>
                    <a:pt x="7363409" y="2400300"/>
                  </a:lnTo>
                  <a:lnTo>
                    <a:pt x="7359764" y="2413000"/>
                  </a:lnTo>
                  <a:lnTo>
                    <a:pt x="7358431" y="2425700"/>
                  </a:lnTo>
                  <a:lnTo>
                    <a:pt x="7360844" y="2425700"/>
                  </a:lnTo>
                  <a:lnTo>
                    <a:pt x="7365797" y="2400300"/>
                  </a:lnTo>
                  <a:lnTo>
                    <a:pt x="7368146" y="2400300"/>
                  </a:lnTo>
                  <a:lnTo>
                    <a:pt x="7372985" y="2374900"/>
                  </a:lnTo>
                  <a:lnTo>
                    <a:pt x="7377938" y="2362200"/>
                  </a:lnTo>
                  <a:lnTo>
                    <a:pt x="7382523" y="2349500"/>
                  </a:lnTo>
                  <a:lnTo>
                    <a:pt x="7386193" y="2336800"/>
                  </a:lnTo>
                  <a:lnTo>
                    <a:pt x="7388428" y="2324100"/>
                  </a:lnTo>
                  <a:lnTo>
                    <a:pt x="7389139" y="2324100"/>
                  </a:lnTo>
                  <a:lnTo>
                    <a:pt x="7383881" y="2368689"/>
                  </a:lnTo>
                  <a:lnTo>
                    <a:pt x="7385190" y="2362200"/>
                  </a:lnTo>
                  <a:lnTo>
                    <a:pt x="7392162" y="2324100"/>
                  </a:lnTo>
                  <a:lnTo>
                    <a:pt x="7394486" y="2311400"/>
                  </a:lnTo>
                  <a:lnTo>
                    <a:pt x="7402766" y="2260600"/>
                  </a:lnTo>
                  <a:lnTo>
                    <a:pt x="7405649" y="2235200"/>
                  </a:lnTo>
                  <a:lnTo>
                    <a:pt x="7409980" y="2197100"/>
                  </a:lnTo>
                  <a:lnTo>
                    <a:pt x="7416089" y="2146300"/>
                  </a:lnTo>
                  <a:lnTo>
                    <a:pt x="7421029" y="2095500"/>
                  </a:lnTo>
                  <a:lnTo>
                    <a:pt x="7424750" y="2044700"/>
                  </a:lnTo>
                  <a:lnTo>
                    <a:pt x="7427214" y="1993900"/>
                  </a:lnTo>
                  <a:lnTo>
                    <a:pt x="7427785" y="1968500"/>
                  </a:lnTo>
                  <a:lnTo>
                    <a:pt x="7428357" y="1943100"/>
                  </a:lnTo>
                  <a:lnTo>
                    <a:pt x="7428128" y="1892300"/>
                  </a:lnTo>
                  <a:lnTo>
                    <a:pt x="7426477" y="1841500"/>
                  </a:lnTo>
                  <a:lnTo>
                    <a:pt x="7423175" y="1790700"/>
                  </a:lnTo>
                  <a:lnTo>
                    <a:pt x="7418159" y="1739900"/>
                  </a:lnTo>
                  <a:lnTo>
                    <a:pt x="7411580" y="1689100"/>
                  </a:lnTo>
                  <a:lnTo>
                    <a:pt x="7403592" y="1638300"/>
                  </a:lnTo>
                  <a:lnTo>
                    <a:pt x="7394346" y="1587500"/>
                  </a:lnTo>
                  <a:lnTo>
                    <a:pt x="7380529" y="1524000"/>
                  </a:lnTo>
                  <a:lnTo>
                    <a:pt x="7368667" y="1485900"/>
                  </a:lnTo>
                  <a:lnTo>
                    <a:pt x="7364717" y="1473200"/>
                  </a:lnTo>
                  <a:lnTo>
                    <a:pt x="7347471" y="1422400"/>
                  </a:lnTo>
                  <a:lnTo>
                    <a:pt x="7335418" y="1397000"/>
                  </a:lnTo>
                  <a:lnTo>
                    <a:pt x="7329398" y="1384300"/>
                  </a:lnTo>
                  <a:lnTo>
                    <a:pt x="7332358" y="1397000"/>
                  </a:lnTo>
                  <a:lnTo>
                    <a:pt x="7329335" y="1397000"/>
                  </a:lnTo>
                  <a:lnTo>
                    <a:pt x="7321829" y="1384300"/>
                  </a:lnTo>
                  <a:lnTo>
                    <a:pt x="7311339" y="1358900"/>
                  </a:lnTo>
                  <a:lnTo>
                    <a:pt x="7299338" y="1333500"/>
                  </a:lnTo>
                  <a:lnTo>
                    <a:pt x="7287654" y="1308100"/>
                  </a:lnTo>
                  <a:lnTo>
                    <a:pt x="7278344" y="1295400"/>
                  </a:lnTo>
                  <a:lnTo>
                    <a:pt x="7273442" y="1282700"/>
                  </a:lnTo>
                  <a:lnTo>
                    <a:pt x="7264844" y="1270000"/>
                  </a:lnTo>
                  <a:lnTo>
                    <a:pt x="7259790" y="1257300"/>
                  </a:lnTo>
                  <a:lnTo>
                    <a:pt x="7257999" y="1244600"/>
                  </a:lnTo>
                  <a:lnTo>
                    <a:pt x="7259218" y="1244600"/>
                  </a:lnTo>
                  <a:lnTo>
                    <a:pt x="7262952" y="1257300"/>
                  </a:lnTo>
                  <a:lnTo>
                    <a:pt x="7268756" y="1257300"/>
                  </a:lnTo>
                  <a:lnTo>
                    <a:pt x="7269023" y="1257769"/>
                  </a:lnTo>
                  <a:lnTo>
                    <a:pt x="7263587" y="1244600"/>
                  </a:lnTo>
                  <a:lnTo>
                    <a:pt x="7253110" y="1219200"/>
                  </a:lnTo>
                  <a:lnTo>
                    <a:pt x="7242975" y="1193800"/>
                  </a:lnTo>
                  <a:lnTo>
                    <a:pt x="7236587" y="1181100"/>
                  </a:lnTo>
                  <a:lnTo>
                    <a:pt x="7233640" y="1168400"/>
                  </a:lnTo>
                  <a:lnTo>
                    <a:pt x="7233945" y="1155700"/>
                  </a:lnTo>
                  <a:lnTo>
                    <a:pt x="7237120" y="1155700"/>
                  </a:lnTo>
                  <a:lnTo>
                    <a:pt x="7242784" y="1168400"/>
                  </a:lnTo>
                  <a:lnTo>
                    <a:pt x="7269099" y="1206500"/>
                  </a:lnTo>
                  <a:lnTo>
                    <a:pt x="7294067" y="1257300"/>
                  </a:lnTo>
                  <a:lnTo>
                    <a:pt x="7317613" y="1308100"/>
                  </a:lnTo>
                  <a:lnTo>
                    <a:pt x="7339622" y="1358900"/>
                  </a:lnTo>
                  <a:lnTo>
                    <a:pt x="7359993" y="1409700"/>
                  </a:lnTo>
                  <a:lnTo>
                    <a:pt x="7349693" y="1371600"/>
                  </a:lnTo>
                  <a:lnTo>
                    <a:pt x="7340257" y="1346200"/>
                  </a:lnTo>
                  <a:lnTo>
                    <a:pt x="7331430" y="1320800"/>
                  </a:lnTo>
                  <a:lnTo>
                    <a:pt x="7322947" y="1308100"/>
                  </a:lnTo>
                  <a:lnTo>
                    <a:pt x="7314438" y="1282700"/>
                  </a:lnTo>
                  <a:lnTo>
                    <a:pt x="7305408" y="1257300"/>
                  </a:lnTo>
                  <a:lnTo>
                    <a:pt x="7295477" y="1231900"/>
                  </a:lnTo>
                  <a:lnTo>
                    <a:pt x="7284263" y="1219200"/>
                  </a:lnTo>
                  <a:lnTo>
                    <a:pt x="7272909" y="1193800"/>
                  </a:lnTo>
                  <a:lnTo>
                    <a:pt x="7259879" y="1168400"/>
                  </a:lnTo>
                  <a:lnTo>
                    <a:pt x="7252259" y="1155700"/>
                  </a:lnTo>
                  <a:lnTo>
                    <a:pt x="7244651" y="1143000"/>
                  </a:lnTo>
                  <a:lnTo>
                    <a:pt x="7226833" y="1117600"/>
                  </a:lnTo>
                  <a:lnTo>
                    <a:pt x="7211746" y="1092200"/>
                  </a:lnTo>
                  <a:lnTo>
                    <a:pt x="7198995" y="1092200"/>
                  </a:lnTo>
                  <a:lnTo>
                    <a:pt x="7176224" y="1054100"/>
                  </a:lnTo>
                  <a:lnTo>
                    <a:pt x="7151408" y="1028700"/>
                  </a:lnTo>
                  <a:lnTo>
                    <a:pt x="7124420" y="990600"/>
                  </a:lnTo>
                  <a:lnTo>
                    <a:pt x="7099198" y="957770"/>
                  </a:lnTo>
                  <a:lnTo>
                    <a:pt x="7099198" y="1117600"/>
                  </a:lnTo>
                  <a:lnTo>
                    <a:pt x="7083082" y="1092200"/>
                  </a:lnTo>
                  <a:lnTo>
                    <a:pt x="7062825" y="1066800"/>
                  </a:lnTo>
                  <a:lnTo>
                    <a:pt x="7043445" y="1041400"/>
                  </a:lnTo>
                  <a:lnTo>
                    <a:pt x="7029958" y="1028700"/>
                  </a:lnTo>
                  <a:lnTo>
                    <a:pt x="7001688" y="990600"/>
                  </a:lnTo>
                  <a:lnTo>
                    <a:pt x="6993369" y="977900"/>
                  </a:lnTo>
                  <a:lnTo>
                    <a:pt x="6976732" y="952500"/>
                  </a:lnTo>
                  <a:lnTo>
                    <a:pt x="6954647" y="914400"/>
                  </a:lnTo>
                  <a:lnTo>
                    <a:pt x="6934962" y="889000"/>
                  </a:lnTo>
                  <a:lnTo>
                    <a:pt x="6926224" y="876300"/>
                  </a:lnTo>
                  <a:lnTo>
                    <a:pt x="6917499" y="863600"/>
                  </a:lnTo>
                  <a:lnTo>
                    <a:pt x="6901497" y="850900"/>
                  </a:lnTo>
                  <a:lnTo>
                    <a:pt x="6886295" y="825500"/>
                  </a:lnTo>
                  <a:lnTo>
                    <a:pt x="6855752" y="800100"/>
                  </a:lnTo>
                  <a:lnTo>
                    <a:pt x="6839051" y="774700"/>
                  </a:lnTo>
                  <a:lnTo>
                    <a:pt x="6820509" y="749300"/>
                  </a:lnTo>
                  <a:lnTo>
                    <a:pt x="6799491" y="736600"/>
                  </a:lnTo>
                  <a:lnTo>
                    <a:pt x="6774980" y="698500"/>
                  </a:lnTo>
                  <a:lnTo>
                    <a:pt x="6746430" y="673100"/>
                  </a:lnTo>
                  <a:lnTo>
                    <a:pt x="6712737" y="622300"/>
                  </a:lnTo>
                  <a:lnTo>
                    <a:pt x="6672745" y="584200"/>
                  </a:lnTo>
                  <a:lnTo>
                    <a:pt x="6665468" y="558800"/>
                  </a:lnTo>
                  <a:lnTo>
                    <a:pt x="6653416" y="546049"/>
                  </a:lnTo>
                  <a:lnTo>
                    <a:pt x="6605244" y="495300"/>
                  </a:lnTo>
                  <a:lnTo>
                    <a:pt x="6561391" y="469900"/>
                  </a:lnTo>
                  <a:lnTo>
                    <a:pt x="6514782" y="431800"/>
                  </a:lnTo>
                  <a:lnTo>
                    <a:pt x="6470434" y="393700"/>
                  </a:lnTo>
                  <a:lnTo>
                    <a:pt x="6433655" y="368300"/>
                  </a:lnTo>
                  <a:lnTo>
                    <a:pt x="6409741" y="342900"/>
                  </a:lnTo>
                  <a:lnTo>
                    <a:pt x="6452108" y="368300"/>
                  </a:lnTo>
                  <a:lnTo>
                    <a:pt x="6495326" y="406400"/>
                  </a:lnTo>
                  <a:lnTo>
                    <a:pt x="6536893" y="431800"/>
                  </a:lnTo>
                  <a:lnTo>
                    <a:pt x="6574333" y="457200"/>
                  </a:lnTo>
                  <a:lnTo>
                    <a:pt x="6605867" y="482600"/>
                  </a:lnTo>
                  <a:lnTo>
                    <a:pt x="6629476" y="508000"/>
                  </a:lnTo>
                  <a:lnTo>
                    <a:pt x="6642951" y="520700"/>
                  </a:lnTo>
                  <a:lnTo>
                    <a:pt x="6644081" y="520700"/>
                  </a:lnTo>
                  <a:lnTo>
                    <a:pt x="6607911" y="482600"/>
                  </a:lnTo>
                  <a:lnTo>
                    <a:pt x="6568707" y="444500"/>
                  </a:lnTo>
                  <a:lnTo>
                    <a:pt x="6555308" y="432104"/>
                  </a:lnTo>
                  <a:lnTo>
                    <a:pt x="6589700" y="457200"/>
                  </a:lnTo>
                  <a:lnTo>
                    <a:pt x="6581432" y="444500"/>
                  </a:lnTo>
                  <a:lnTo>
                    <a:pt x="6595199" y="457200"/>
                  </a:lnTo>
                  <a:lnTo>
                    <a:pt x="6608102" y="469900"/>
                  </a:lnTo>
                  <a:lnTo>
                    <a:pt x="6632448" y="495300"/>
                  </a:lnTo>
                  <a:lnTo>
                    <a:pt x="6644284" y="508000"/>
                  </a:lnTo>
                  <a:lnTo>
                    <a:pt x="6655816" y="508000"/>
                  </a:lnTo>
                  <a:lnTo>
                    <a:pt x="6667259" y="520700"/>
                  </a:lnTo>
                  <a:lnTo>
                    <a:pt x="6678854" y="533400"/>
                  </a:lnTo>
                  <a:lnTo>
                    <a:pt x="6702857" y="558800"/>
                  </a:lnTo>
                  <a:lnTo>
                    <a:pt x="6728371" y="584200"/>
                  </a:lnTo>
                  <a:lnTo>
                    <a:pt x="6756324" y="622300"/>
                  </a:lnTo>
                  <a:lnTo>
                    <a:pt x="6765938" y="634009"/>
                  </a:lnTo>
                  <a:lnTo>
                    <a:pt x="6753276" y="622300"/>
                  </a:lnTo>
                  <a:lnTo>
                    <a:pt x="6741439" y="609600"/>
                  </a:lnTo>
                  <a:lnTo>
                    <a:pt x="6769328" y="647700"/>
                  </a:lnTo>
                  <a:lnTo>
                    <a:pt x="6798958" y="685800"/>
                  </a:lnTo>
                  <a:lnTo>
                    <a:pt x="6829806" y="723900"/>
                  </a:lnTo>
                  <a:lnTo>
                    <a:pt x="6893115" y="800100"/>
                  </a:lnTo>
                  <a:lnTo>
                    <a:pt x="6924548" y="850900"/>
                  </a:lnTo>
                  <a:lnTo>
                    <a:pt x="6995782" y="939800"/>
                  </a:lnTo>
                  <a:lnTo>
                    <a:pt x="7031761" y="990600"/>
                  </a:lnTo>
                  <a:lnTo>
                    <a:pt x="7061822" y="1041400"/>
                  </a:lnTo>
                  <a:lnTo>
                    <a:pt x="7084720" y="1079500"/>
                  </a:lnTo>
                  <a:lnTo>
                    <a:pt x="7099198" y="1117600"/>
                  </a:lnTo>
                  <a:lnTo>
                    <a:pt x="7099198" y="957770"/>
                  </a:lnTo>
                  <a:lnTo>
                    <a:pt x="7095160" y="952500"/>
                  </a:lnTo>
                  <a:lnTo>
                    <a:pt x="7063511" y="914400"/>
                  </a:lnTo>
                  <a:lnTo>
                    <a:pt x="7029374" y="876300"/>
                  </a:lnTo>
                  <a:lnTo>
                    <a:pt x="6992633" y="825500"/>
                  </a:lnTo>
                  <a:lnTo>
                    <a:pt x="6998792" y="825500"/>
                  </a:lnTo>
                  <a:lnTo>
                    <a:pt x="6970255" y="787400"/>
                  </a:lnTo>
                  <a:lnTo>
                    <a:pt x="6941413" y="749300"/>
                  </a:lnTo>
                  <a:lnTo>
                    <a:pt x="6912165" y="711200"/>
                  </a:lnTo>
                  <a:lnTo>
                    <a:pt x="6882473" y="673100"/>
                  </a:lnTo>
                  <a:lnTo>
                    <a:pt x="6872402" y="660400"/>
                  </a:lnTo>
                  <a:lnTo>
                    <a:pt x="6852259" y="635000"/>
                  </a:lnTo>
                  <a:lnTo>
                    <a:pt x="6841998" y="622300"/>
                  </a:lnTo>
                  <a:lnTo>
                    <a:pt x="6847789" y="622300"/>
                  </a:lnTo>
                  <a:lnTo>
                    <a:pt x="6835775" y="611593"/>
                  </a:lnTo>
                  <a:lnTo>
                    <a:pt x="6840093" y="619950"/>
                  </a:lnTo>
                  <a:lnTo>
                    <a:pt x="6831724" y="609600"/>
                  </a:lnTo>
                  <a:lnTo>
                    <a:pt x="6833527" y="609600"/>
                  </a:lnTo>
                  <a:lnTo>
                    <a:pt x="6827317" y="604139"/>
                  </a:lnTo>
                  <a:lnTo>
                    <a:pt x="6821462" y="596900"/>
                  </a:lnTo>
                  <a:lnTo>
                    <a:pt x="6823494" y="600786"/>
                  </a:lnTo>
                  <a:lnTo>
                    <a:pt x="6804546" y="584200"/>
                  </a:lnTo>
                  <a:lnTo>
                    <a:pt x="6790093" y="558800"/>
                  </a:lnTo>
                  <a:lnTo>
                    <a:pt x="6775094" y="546049"/>
                  </a:lnTo>
                  <a:lnTo>
                    <a:pt x="6745364" y="520700"/>
                  </a:lnTo>
                  <a:lnTo>
                    <a:pt x="6730187" y="508000"/>
                  </a:lnTo>
                  <a:lnTo>
                    <a:pt x="6729908" y="495300"/>
                  </a:lnTo>
                  <a:lnTo>
                    <a:pt x="6719684" y="482600"/>
                  </a:lnTo>
                  <a:lnTo>
                    <a:pt x="6709715" y="469900"/>
                  </a:lnTo>
                  <a:lnTo>
                    <a:pt x="6710235" y="469900"/>
                  </a:lnTo>
                  <a:lnTo>
                    <a:pt x="6695046" y="444500"/>
                  </a:lnTo>
                  <a:lnTo>
                    <a:pt x="6687439" y="431800"/>
                  </a:lnTo>
                  <a:lnTo>
                    <a:pt x="6656133" y="406400"/>
                  </a:lnTo>
                  <a:lnTo>
                    <a:pt x="6617157" y="368300"/>
                  </a:lnTo>
                  <a:lnTo>
                    <a:pt x="6571348" y="330200"/>
                  </a:lnTo>
                  <a:lnTo>
                    <a:pt x="6519570" y="292100"/>
                  </a:lnTo>
                  <a:lnTo>
                    <a:pt x="6511010" y="292100"/>
                  </a:lnTo>
                  <a:lnTo>
                    <a:pt x="6502413" y="279400"/>
                  </a:lnTo>
                  <a:lnTo>
                    <a:pt x="6493713" y="279400"/>
                  </a:lnTo>
                  <a:lnTo>
                    <a:pt x="6484887" y="266700"/>
                  </a:lnTo>
                  <a:lnTo>
                    <a:pt x="6448120" y="254000"/>
                  </a:lnTo>
                  <a:lnTo>
                    <a:pt x="6429502" y="241300"/>
                  </a:lnTo>
                  <a:lnTo>
                    <a:pt x="6423190" y="241300"/>
                  </a:lnTo>
                  <a:lnTo>
                    <a:pt x="6416624" y="228600"/>
                  </a:lnTo>
                  <a:lnTo>
                    <a:pt x="6410185" y="228600"/>
                  </a:lnTo>
                  <a:lnTo>
                    <a:pt x="6371247" y="203200"/>
                  </a:lnTo>
                  <a:lnTo>
                    <a:pt x="6351321" y="203200"/>
                  </a:lnTo>
                  <a:lnTo>
                    <a:pt x="6341250" y="190500"/>
                  </a:lnTo>
                  <a:lnTo>
                    <a:pt x="6321196" y="190500"/>
                  </a:lnTo>
                  <a:lnTo>
                    <a:pt x="6311227" y="177800"/>
                  </a:lnTo>
                  <a:lnTo>
                    <a:pt x="6301206" y="177800"/>
                  </a:lnTo>
                  <a:lnTo>
                    <a:pt x="6270625" y="165100"/>
                  </a:lnTo>
                  <a:lnTo>
                    <a:pt x="6250444" y="152400"/>
                  </a:lnTo>
                  <a:lnTo>
                    <a:pt x="6244869" y="152400"/>
                  </a:lnTo>
                  <a:lnTo>
                    <a:pt x="6230302" y="152400"/>
                  </a:lnTo>
                  <a:lnTo>
                    <a:pt x="6210084" y="139700"/>
                  </a:lnTo>
                  <a:lnTo>
                    <a:pt x="6206693" y="139700"/>
                  </a:lnTo>
                  <a:lnTo>
                    <a:pt x="6184697" y="127000"/>
                  </a:lnTo>
                  <a:lnTo>
                    <a:pt x="6160897" y="127000"/>
                  </a:lnTo>
                  <a:lnTo>
                    <a:pt x="6126378" y="114300"/>
                  </a:lnTo>
                  <a:lnTo>
                    <a:pt x="6089053" y="114300"/>
                  </a:lnTo>
                  <a:lnTo>
                    <a:pt x="6049416" y="101600"/>
                  </a:lnTo>
                  <a:lnTo>
                    <a:pt x="5832195" y="101600"/>
                  </a:lnTo>
                  <a:lnTo>
                    <a:pt x="5745886" y="127000"/>
                  </a:lnTo>
                  <a:lnTo>
                    <a:pt x="5704852" y="127000"/>
                  </a:lnTo>
                  <a:lnTo>
                    <a:pt x="5700065" y="128562"/>
                  </a:lnTo>
                  <a:lnTo>
                    <a:pt x="5703773" y="127000"/>
                  </a:lnTo>
                  <a:lnTo>
                    <a:pt x="5715774" y="114300"/>
                  </a:lnTo>
                  <a:lnTo>
                    <a:pt x="5716232" y="114300"/>
                  </a:lnTo>
                  <a:lnTo>
                    <a:pt x="5732513" y="101600"/>
                  </a:lnTo>
                  <a:lnTo>
                    <a:pt x="5733694" y="101600"/>
                  </a:lnTo>
                  <a:lnTo>
                    <a:pt x="5716232" y="114300"/>
                  </a:lnTo>
                  <a:lnTo>
                    <a:pt x="5739777" y="114300"/>
                  </a:lnTo>
                  <a:lnTo>
                    <a:pt x="5745632" y="101600"/>
                  </a:lnTo>
                  <a:lnTo>
                    <a:pt x="5750496" y="101600"/>
                  </a:lnTo>
                  <a:lnTo>
                    <a:pt x="5769635" y="88900"/>
                  </a:lnTo>
                  <a:lnTo>
                    <a:pt x="5809043" y="88900"/>
                  </a:lnTo>
                  <a:lnTo>
                    <a:pt x="5828093" y="76200"/>
                  </a:lnTo>
                  <a:lnTo>
                    <a:pt x="5941834" y="76200"/>
                  </a:lnTo>
                  <a:lnTo>
                    <a:pt x="5952655" y="63500"/>
                  </a:lnTo>
                  <a:lnTo>
                    <a:pt x="5974753" y="63500"/>
                  </a:lnTo>
                  <a:lnTo>
                    <a:pt x="5997130" y="76200"/>
                  </a:lnTo>
                  <a:lnTo>
                    <a:pt x="6027090" y="76200"/>
                  </a:lnTo>
                  <a:lnTo>
                    <a:pt x="6035319" y="88900"/>
                  </a:lnTo>
                  <a:lnTo>
                    <a:pt x="6057646" y="88900"/>
                  </a:lnTo>
                  <a:lnTo>
                    <a:pt x="6037021" y="76200"/>
                  </a:lnTo>
                  <a:lnTo>
                    <a:pt x="6088710" y="76200"/>
                  </a:lnTo>
                  <a:lnTo>
                    <a:pt x="6096851" y="88900"/>
                  </a:lnTo>
                  <a:lnTo>
                    <a:pt x="6098895" y="88900"/>
                  </a:lnTo>
                  <a:lnTo>
                    <a:pt x="6113310" y="101600"/>
                  </a:lnTo>
                  <a:lnTo>
                    <a:pt x="6174625" y="101600"/>
                  </a:lnTo>
                  <a:lnTo>
                    <a:pt x="6190310" y="114300"/>
                  </a:lnTo>
                  <a:lnTo>
                    <a:pt x="6221996" y="127000"/>
                  </a:lnTo>
                  <a:lnTo>
                    <a:pt x="6253429" y="127000"/>
                  </a:lnTo>
                  <a:lnTo>
                    <a:pt x="6312992" y="152400"/>
                  </a:lnTo>
                  <a:lnTo>
                    <a:pt x="6339878" y="165100"/>
                  </a:lnTo>
                  <a:lnTo>
                    <a:pt x="6364643" y="177800"/>
                  </a:lnTo>
                  <a:lnTo>
                    <a:pt x="6386639" y="190500"/>
                  </a:lnTo>
                  <a:lnTo>
                    <a:pt x="6405194" y="190500"/>
                  </a:lnTo>
                  <a:lnTo>
                    <a:pt x="6420320" y="203200"/>
                  </a:lnTo>
                  <a:lnTo>
                    <a:pt x="6440068" y="203200"/>
                  </a:lnTo>
                  <a:lnTo>
                    <a:pt x="6490817" y="241300"/>
                  </a:lnTo>
                  <a:lnTo>
                    <a:pt x="6520116" y="254000"/>
                  </a:lnTo>
                  <a:lnTo>
                    <a:pt x="6534607" y="266700"/>
                  </a:lnTo>
                  <a:lnTo>
                    <a:pt x="6540944" y="266700"/>
                  </a:lnTo>
                  <a:lnTo>
                    <a:pt x="6544907" y="279400"/>
                  </a:lnTo>
                  <a:lnTo>
                    <a:pt x="6552451" y="279400"/>
                  </a:lnTo>
                  <a:lnTo>
                    <a:pt x="6568922" y="304800"/>
                  </a:lnTo>
                  <a:lnTo>
                    <a:pt x="6599631" y="330200"/>
                  </a:lnTo>
                  <a:lnTo>
                    <a:pt x="6593243" y="330200"/>
                  </a:lnTo>
                  <a:lnTo>
                    <a:pt x="6584239" y="317500"/>
                  </a:lnTo>
                  <a:lnTo>
                    <a:pt x="6572821" y="317500"/>
                  </a:lnTo>
                  <a:lnTo>
                    <a:pt x="6566408" y="304800"/>
                  </a:lnTo>
                  <a:lnTo>
                    <a:pt x="6552489" y="304800"/>
                  </a:lnTo>
                  <a:lnTo>
                    <a:pt x="6544945" y="292100"/>
                  </a:lnTo>
                  <a:lnTo>
                    <a:pt x="6529438" y="292100"/>
                  </a:lnTo>
                  <a:lnTo>
                    <a:pt x="6570967" y="317500"/>
                  </a:lnTo>
                  <a:lnTo>
                    <a:pt x="6611302" y="355600"/>
                  </a:lnTo>
                  <a:lnTo>
                    <a:pt x="6650495" y="381000"/>
                  </a:lnTo>
                  <a:lnTo>
                    <a:pt x="6688620" y="419100"/>
                  </a:lnTo>
                  <a:lnTo>
                    <a:pt x="6725717" y="457200"/>
                  </a:lnTo>
                  <a:lnTo>
                    <a:pt x="6761848" y="495300"/>
                  </a:lnTo>
                  <a:lnTo>
                    <a:pt x="6797065" y="533400"/>
                  </a:lnTo>
                  <a:lnTo>
                    <a:pt x="6831431" y="571500"/>
                  </a:lnTo>
                  <a:lnTo>
                    <a:pt x="6865010" y="609600"/>
                  </a:lnTo>
                  <a:lnTo>
                    <a:pt x="6897840" y="647700"/>
                  </a:lnTo>
                  <a:lnTo>
                    <a:pt x="6929983" y="685800"/>
                  </a:lnTo>
                  <a:lnTo>
                    <a:pt x="6931660" y="685800"/>
                  </a:lnTo>
                  <a:lnTo>
                    <a:pt x="6928091" y="673100"/>
                  </a:lnTo>
                  <a:lnTo>
                    <a:pt x="6920179" y="660400"/>
                  </a:lnTo>
                  <a:lnTo>
                    <a:pt x="6908813" y="647700"/>
                  </a:lnTo>
                  <a:lnTo>
                    <a:pt x="6894576" y="622300"/>
                  </a:lnTo>
                  <a:lnTo>
                    <a:pt x="6878739" y="609600"/>
                  </a:lnTo>
                  <a:lnTo>
                    <a:pt x="6845351" y="558800"/>
                  </a:lnTo>
                  <a:lnTo>
                    <a:pt x="6829933" y="546100"/>
                  </a:lnTo>
                  <a:lnTo>
                    <a:pt x="6816509" y="520700"/>
                  </a:lnTo>
                  <a:lnTo>
                    <a:pt x="6806527" y="508304"/>
                  </a:lnTo>
                  <a:lnTo>
                    <a:pt x="6819786" y="520700"/>
                  </a:lnTo>
                  <a:lnTo>
                    <a:pt x="6841706" y="533400"/>
                  </a:lnTo>
                  <a:lnTo>
                    <a:pt x="6853745" y="546100"/>
                  </a:lnTo>
                  <a:lnTo>
                    <a:pt x="6865074" y="558800"/>
                  </a:lnTo>
                  <a:lnTo>
                    <a:pt x="6877278" y="571500"/>
                  </a:lnTo>
                  <a:lnTo>
                    <a:pt x="6891947" y="584200"/>
                  </a:lnTo>
                  <a:lnTo>
                    <a:pt x="6900545" y="584200"/>
                  </a:lnTo>
                  <a:lnTo>
                    <a:pt x="6910349" y="596900"/>
                  </a:lnTo>
                  <a:lnTo>
                    <a:pt x="6921538" y="609600"/>
                  </a:lnTo>
                  <a:lnTo>
                    <a:pt x="6934327" y="622300"/>
                  </a:lnTo>
                  <a:lnTo>
                    <a:pt x="6941286" y="635000"/>
                  </a:lnTo>
                  <a:lnTo>
                    <a:pt x="6948614" y="635000"/>
                  </a:lnTo>
                  <a:lnTo>
                    <a:pt x="6956374" y="647700"/>
                  </a:lnTo>
                  <a:lnTo>
                    <a:pt x="6964667" y="660400"/>
                  </a:lnTo>
                  <a:lnTo>
                    <a:pt x="6973494" y="673100"/>
                  </a:lnTo>
                  <a:lnTo>
                    <a:pt x="6982777" y="685800"/>
                  </a:lnTo>
                  <a:lnTo>
                    <a:pt x="6992518" y="698500"/>
                  </a:lnTo>
                  <a:lnTo>
                    <a:pt x="7002716" y="711200"/>
                  </a:lnTo>
                  <a:lnTo>
                    <a:pt x="6996468" y="711200"/>
                  </a:lnTo>
                  <a:lnTo>
                    <a:pt x="7013080" y="736600"/>
                  </a:lnTo>
                  <a:lnTo>
                    <a:pt x="7036879" y="762000"/>
                  </a:lnTo>
                  <a:lnTo>
                    <a:pt x="7060501" y="800100"/>
                  </a:lnTo>
                  <a:lnTo>
                    <a:pt x="7093191" y="850900"/>
                  </a:lnTo>
                  <a:lnTo>
                    <a:pt x="7087921" y="850900"/>
                  </a:lnTo>
                  <a:lnTo>
                    <a:pt x="7067258" y="825500"/>
                  </a:lnTo>
                  <a:lnTo>
                    <a:pt x="7037273" y="787400"/>
                  </a:lnTo>
                  <a:lnTo>
                    <a:pt x="7004024" y="749300"/>
                  </a:lnTo>
                  <a:lnTo>
                    <a:pt x="6973595" y="711200"/>
                  </a:lnTo>
                  <a:lnTo>
                    <a:pt x="7003580" y="749300"/>
                  </a:lnTo>
                  <a:lnTo>
                    <a:pt x="7018960" y="774700"/>
                  </a:lnTo>
                  <a:lnTo>
                    <a:pt x="7034352" y="787400"/>
                  </a:lnTo>
                  <a:lnTo>
                    <a:pt x="7049795" y="812800"/>
                  </a:lnTo>
                  <a:lnTo>
                    <a:pt x="7065086" y="825500"/>
                  </a:lnTo>
                  <a:lnTo>
                    <a:pt x="7080085" y="850900"/>
                  </a:lnTo>
                  <a:lnTo>
                    <a:pt x="7094652" y="876300"/>
                  </a:lnTo>
                  <a:lnTo>
                    <a:pt x="7082079" y="863600"/>
                  </a:lnTo>
                  <a:lnTo>
                    <a:pt x="7111873" y="901700"/>
                  </a:lnTo>
                  <a:lnTo>
                    <a:pt x="7141286" y="939800"/>
                  </a:lnTo>
                  <a:lnTo>
                    <a:pt x="7170229" y="990600"/>
                  </a:lnTo>
                  <a:lnTo>
                    <a:pt x="7198614" y="1028700"/>
                  </a:lnTo>
                  <a:lnTo>
                    <a:pt x="7205421" y="1036180"/>
                  </a:lnTo>
                  <a:lnTo>
                    <a:pt x="7195604" y="1016000"/>
                  </a:lnTo>
                  <a:lnTo>
                    <a:pt x="7176757" y="990600"/>
                  </a:lnTo>
                  <a:lnTo>
                    <a:pt x="7155078" y="952500"/>
                  </a:lnTo>
                  <a:lnTo>
                    <a:pt x="7134428" y="927100"/>
                  </a:lnTo>
                  <a:lnTo>
                    <a:pt x="7118921" y="901700"/>
                  </a:lnTo>
                  <a:lnTo>
                    <a:pt x="7112622" y="889000"/>
                  </a:lnTo>
                  <a:lnTo>
                    <a:pt x="7152691" y="939800"/>
                  </a:lnTo>
                  <a:lnTo>
                    <a:pt x="7172465" y="965200"/>
                  </a:lnTo>
                  <a:lnTo>
                    <a:pt x="7192048" y="990600"/>
                  </a:lnTo>
                  <a:lnTo>
                    <a:pt x="7209269" y="1016000"/>
                  </a:lnTo>
                  <a:lnTo>
                    <a:pt x="7228992" y="1054100"/>
                  </a:lnTo>
                  <a:lnTo>
                    <a:pt x="7250608" y="1079500"/>
                  </a:lnTo>
                  <a:lnTo>
                    <a:pt x="7273531" y="1117600"/>
                  </a:lnTo>
                  <a:lnTo>
                    <a:pt x="7297229" y="1168400"/>
                  </a:lnTo>
                  <a:lnTo>
                    <a:pt x="7320813" y="1206500"/>
                  </a:lnTo>
                  <a:lnTo>
                    <a:pt x="7343762" y="1257300"/>
                  </a:lnTo>
                  <a:lnTo>
                    <a:pt x="7365505" y="1295400"/>
                  </a:lnTo>
                  <a:lnTo>
                    <a:pt x="7385609" y="1346200"/>
                  </a:lnTo>
                  <a:lnTo>
                    <a:pt x="7403643" y="1397000"/>
                  </a:lnTo>
                  <a:lnTo>
                    <a:pt x="7419378" y="1447800"/>
                  </a:lnTo>
                  <a:lnTo>
                    <a:pt x="7432611" y="1485900"/>
                  </a:lnTo>
                  <a:lnTo>
                    <a:pt x="7443038" y="1524000"/>
                  </a:lnTo>
                  <a:lnTo>
                    <a:pt x="7450849" y="1562100"/>
                  </a:lnTo>
                  <a:lnTo>
                    <a:pt x="7456106" y="1600200"/>
                  </a:lnTo>
                  <a:lnTo>
                    <a:pt x="7461250" y="1651000"/>
                  </a:lnTo>
                  <a:lnTo>
                    <a:pt x="7463422" y="1663700"/>
                  </a:lnTo>
                  <a:lnTo>
                    <a:pt x="7465441" y="1676400"/>
                  </a:lnTo>
                  <a:lnTo>
                    <a:pt x="7467333" y="1689100"/>
                  </a:lnTo>
                  <a:lnTo>
                    <a:pt x="7468705" y="1701800"/>
                  </a:lnTo>
                  <a:lnTo>
                    <a:pt x="7469987" y="1701800"/>
                  </a:lnTo>
                  <a:lnTo>
                    <a:pt x="7471194" y="1714500"/>
                  </a:lnTo>
                  <a:lnTo>
                    <a:pt x="7472337" y="1727200"/>
                  </a:lnTo>
                  <a:lnTo>
                    <a:pt x="7474509" y="1727200"/>
                  </a:lnTo>
                  <a:lnTo>
                    <a:pt x="7476490" y="1739900"/>
                  </a:lnTo>
                  <a:lnTo>
                    <a:pt x="7478344" y="1752600"/>
                  </a:lnTo>
                  <a:lnTo>
                    <a:pt x="7486726" y="1752600"/>
                  </a:lnTo>
                  <a:lnTo>
                    <a:pt x="7490346" y="1765300"/>
                  </a:lnTo>
                  <a:lnTo>
                    <a:pt x="7494359" y="1765300"/>
                  </a:lnTo>
                  <a:lnTo>
                    <a:pt x="7496162" y="1778000"/>
                  </a:lnTo>
                  <a:lnTo>
                    <a:pt x="7497826" y="1790700"/>
                  </a:lnTo>
                  <a:lnTo>
                    <a:pt x="7499363" y="1803400"/>
                  </a:lnTo>
                  <a:lnTo>
                    <a:pt x="7500798" y="1816100"/>
                  </a:lnTo>
                  <a:lnTo>
                    <a:pt x="7501966" y="1816100"/>
                  </a:lnTo>
                  <a:lnTo>
                    <a:pt x="7502842" y="1828800"/>
                  </a:lnTo>
                  <a:lnTo>
                    <a:pt x="7503579" y="1841500"/>
                  </a:lnTo>
                  <a:lnTo>
                    <a:pt x="7504265" y="1854200"/>
                  </a:lnTo>
                  <a:lnTo>
                    <a:pt x="7504862" y="1854200"/>
                  </a:lnTo>
                  <a:lnTo>
                    <a:pt x="7505420" y="1866900"/>
                  </a:lnTo>
                  <a:lnTo>
                    <a:pt x="7505865" y="1879600"/>
                  </a:lnTo>
                  <a:lnTo>
                    <a:pt x="7506106" y="1892300"/>
                  </a:lnTo>
                  <a:lnTo>
                    <a:pt x="7505928" y="1930400"/>
                  </a:lnTo>
                  <a:lnTo>
                    <a:pt x="7504951" y="1968500"/>
                  </a:lnTo>
                  <a:lnTo>
                    <a:pt x="7503211" y="2006600"/>
                  </a:lnTo>
                  <a:lnTo>
                    <a:pt x="7501318" y="2044700"/>
                  </a:lnTo>
                  <a:lnTo>
                    <a:pt x="7499921" y="2082800"/>
                  </a:lnTo>
                  <a:lnTo>
                    <a:pt x="7502563" y="2082800"/>
                  </a:lnTo>
                  <a:lnTo>
                    <a:pt x="7503655" y="2095500"/>
                  </a:lnTo>
                  <a:lnTo>
                    <a:pt x="7503757" y="2120900"/>
                  </a:lnTo>
                  <a:lnTo>
                    <a:pt x="7503427" y="2146300"/>
                  </a:lnTo>
                  <a:lnTo>
                    <a:pt x="7502703" y="2171700"/>
                  </a:lnTo>
                  <a:lnTo>
                    <a:pt x="7502360" y="2184400"/>
                  </a:lnTo>
                  <a:lnTo>
                    <a:pt x="7503185" y="2197100"/>
                  </a:lnTo>
                  <a:lnTo>
                    <a:pt x="7505967" y="2209800"/>
                  </a:lnTo>
                  <a:lnTo>
                    <a:pt x="7502626" y="2235200"/>
                  </a:lnTo>
                  <a:lnTo>
                    <a:pt x="7499020" y="2247900"/>
                  </a:lnTo>
                  <a:lnTo>
                    <a:pt x="7495248" y="2273300"/>
                  </a:lnTo>
                  <a:lnTo>
                    <a:pt x="7491374" y="2298700"/>
                  </a:lnTo>
                  <a:lnTo>
                    <a:pt x="7486993" y="2311400"/>
                  </a:lnTo>
                  <a:lnTo>
                    <a:pt x="7482675" y="2336800"/>
                  </a:lnTo>
                  <a:lnTo>
                    <a:pt x="7478154" y="2362200"/>
                  </a:lnTo>
                  <a:lnTo>
                    <a:pt x="7473162" y="2374900"/>
                  </a:lnTo>
                  <a:lnTo>
                    <a:pt x="7472858" y="2387600"/>
                  </a:lnTo>
                  <a:lnTo>
                    <a:pt x="7473772" y="2400300"/>
                  </a:lnTo>
                  <a:lnTo>
                    <a:pt x="7475791" y="2400300"/>
                  </a:lnTo>
                  <a:lnTo>
                    <a:pt x="7478763" y="2387600"/>
                  </a:lnTo>
                  <a:lnTo>
                    <a:pt x="7480567" y="2387600"/>
                  </a:lnTo>
                  <a:lnTo>
                    <a:pt x="7482560" y="2374900"/>
                  </a:lnTo>
                  <a:lnTo>
                    <a:pt x="7484719" y="2362200"/>
                  </a:lnTo>
                  <a:lnTo>
                    <a:pt x="7487031" y="2362200"/>
                  </a:lnTo>
                  <a:lnTo>
                    <a:pt x="7496035" y="2311400"/>
                  </a:lnTo>
                  <a:lnTo>
                    <a:pt x="7504811" y="2260600"/>
                  </a:lnTo>
                  <a:lnTo>
                    <a:pt x="7512291" y="2197100"/>
                  </a:lnTo>
                  <a:lnTo>
                    <a:pt x="7518362" y="2159000"/>
                  </a:lnTo>
                  <a:lnTo>
                    <a:pt x="7522870" y="2133600"/>
                  </a:lnTo>
                  <a:lnTo>
                    <a:pt x="7529208" y="2108200"/>
                  </a:lnTo>
                  <a:lnTo>
                    <a:pt x="7531735" y="2108200"/>
                  </a:lnTo>
                  <a:lnTo>
                    <a:pt x="7531582" y="2133600"/>
                  </a:lnTo>
                  <a:lnTo>
                    <a:pt x="7529855" y="2159000"/>
                  </a:lnTo>
                  <a:lnTo>
                    <a:pt x="7526896" y="2184400"/>
                  </a:lnTo>
                  <a:lnTo>
                    <a:pt x="7524763" y="2197100"/>
                  </a:lnTo>
                  <a:lnTo>
                    <a:pt x="7524864" y="2209800"/>
                  </a:lnTo>
                  <a:lnTo>
                    <a:pt x="7533335" y="2159000"/>
                  </a:lnTo>
                  <a:lnTo>
                    <a:pt x="7535291" y="2120900"/>
                  </a:lnTo>
                  <a:lnTo>
                    <a:pt x="7536205" y="2095500"/>
                  </a:lnTo>
                  <a:lnTo>
                    <a:pt x="7536205" y="2082800"/>
                  </a:lnTo>
                  <a:lnTo>
                    <a:pt x="7535900" y="2070100"/>
                  </a:lnTo>
                  <a:lnTo>
                    <a:pt x="7533132" y="1993900"/>
                  </a:lnTo>
                  <a:lnTo>
                    <a:pt x="7533487" y="1968500"/>
                  </a:lnTo>
                  <a:lnTo>
                    <a:pt x="7534034" y="1917700"/>
                  </a:lnTo>
                  <a:lnTo>
                    <a:pt x="7537069" y="1879600"/>
                  </a:lnTo>
                  <a:lnTo>
                    <a:pt x="7540536" y="1879600"/>
                  </a:lnTo>
                  <a:lnTo>
                    <a:pt x="7540587" y="1981200"/>
                  </a:lnTo>
                  <a:lnTo>
                    <a:pt x="7541019" y="2006600"/>
                  </a:lnTo>
                  <a:lnTo>
                    <a:pt x="7541654" y="2019300"/>
                  </a:lnTo>
                  <a:lnTo>
                    <a:pt x="7542365" y="2032000"/>
                  </a:lnTo>
                  <a:lnTo>
                    <a:pt x="7543063" y="2032000"/>
                  </a:lnTo>
                  <a:lnTo>
                    <a:pt x="7544625" y="2057400"/>
                  </a:lnTo>
                  <a:lnTo>
                    <a:pt x="7545464" y="2082800"/>
                  </a:lnTo>
                  <a:lnTo>
                    <a:pt x="7545464" y="1742287"/>
                  </a:lnTo>
                  <a:lnTo>
                    <a:pt x="7540130" y="1701800"/>
                  </a:lnTo>
                  <a:lnTo>
                    <a:pt x="7532370" y="1651000"/>
                  </a:lnTo>
                  <a:lnTo>
                    <a:pt x="7535608" y="1663700"/>
                  </a:lnTo>
                  <a:lnTo>
                    <a:pt x="7538580" y="1676400"/>
                  </a:lnTo>
                  <a:lnTo>
                    <a:pt x="7541349" y="1689100"/>
                  </a:lnTo>
                  <a:lnTo>
                    <a:pt x="7546657" y="1714500"/>
                  </a:lnTo>
                  <a:lnTo>
                    <a:pt x="7549401" y="1727200"/>
                  </a:lnTo>
                  <a:lnTo>
                    <a:pt x="7552017" y="1739900"/>
                  </a:lnTo>
                  <a:lnTo>
                    <a:pt x="7554277" y="1752600"/>
                  </a:lnTo>
                  <a:lnTo>
                    <a:pt x="7553249" y="1739900"/>
                  </a:lnTo>
                  <a:lnTo>
                    <a:pt x="7551852" y="1714500"/>
                  </a:lnTo>
                  <a:lnTo>
                    <a:pt x="7548842" y="1689100"/>
                  </a:lnTo>
                  <a:lnTo>
                    <a:pt x="7547127" y="1663700"/>
                  </a:lnTo>
                  <a:lnTo>
                    <a:pt x="7545070" y="1651000"/>
                  </a:lnTo>
                  <a:lnTo>
                    <a:pt x="7542898" y="1638300"/>
                  </a:lnTo>
                  <a:lnTo>
                    <a:pt x="7540828" y="1625600"/>
                  </a:lnTo>
                  <a:lnTo>
                    <a:pt x="7531544" y="1574800"/>
                  </a:lnTo>
                  <a:lnTo>
                    <a:pt x="7520813" y="1524000"/>
                  </a:lnTo>
                  <a:lnTo>
                    <a:pt x="7509472" y="1485900"/>
                  </a:lnTo>
                  <a:lnTo>
                    <a:pt x="7463739" y="1384300"/>
                  </a:lnTo>
                  <a:lnTo>
                    <a:pt x="7440193" y="1346200"/>
                  </a:lnTo>
                  <a:lnTo>
                    <a:pt x="7427544" y="1320800"/>
                  </a:lnTo>
                  <a:lnTo>
                    <a:pt x="7413955" y="1295400"/>
                  </a:lnTo>
                  <a:lnTo>
                    <a:pt x="7399033" y="1270000"/>
                  </a:lnTo>
                  <a:lnTo>
                    <a:pt x="7390663" y="1257300"/>
                  </a:lnTo>
                  <a:lnTo>
                    <a:pt x="7392873" y="1257300"/>
                  </a:lnTo>
                  <a:lnTo>
                    <a:pt x="7389482" y="1244600"/>
                  </a:lnTo>
                  <a:lnTo>
                    <a:pt x="7384529" y="1235240"/>
                  </a:lnTo>
                  <a:lnTo>
                    <a:pt x="7384529" y="1248016"/>
                  </a:lnTo>
                  <a:lnTo>
                    <a:pt x="7382281" y="1244600"/>
                  </a:lnTo>
                  <a:lnTo>
                    <a:pt x="7363168" y="1206500"/>
                  </a:lnTo>
                  <a:lnTo>
                    <a:pt x="7378471" y="1231900"/>
                  </a:lnTo>
                  <a:lnTo>
                    <a:pt x="7384529" y="1248016"/>
                  </a:lnTo>
                  <a:lnTo>
                    <a:pt x="7384529" y="1235240"/>
                  </a:lnTo>
                  <a:lnTo>
                    <a:pt x="7382764" y="1231900"/>
                  </a:lnTo>
                  <a:lnTo>
                    <a:pt x="7373201" y="1206500"/>
                  </a:lnTo>
                  <a:lnTo>
                    <a:pt x="7361275" y="1181100"/>
                  </a:lnTo>
                  <a:lnTo>
                    <a:pt x="7338288" y="1130300"/>
                  </a:lnTo>
                  <a:lnTo>
                    <a:pt x="7312711" y="1092200"/>
                  </a:lnTo>
                  <a:lnTo>
                    <a:pt x="7287539" y="1041400"/>
                  </a:lnTo>
                  <a:lnTo>
                    <a:pt x="7265771" y="1003300"/>
                  </a:lnTo>
                  <a:lnTo>
                    <a:pt x="7219607" y="927100"/>
                  </a:lnTo>
                  <a:lnTo>
                    <a:pt x="7188809" y="889000"/>
                  </a:lnTo>
                  <a:lnTo>
                    <a:pt x="7178472" y="876300"/>
                  </a:lnTo>
                  <a:lnTo>
                    <a:pt x="7157796" y="850900"/>
                  </a:lnTo>
                  <a:lnTo>
                    <a:pt x="7126287" y="812800"/>
                  </a:lnTo>
                  <a:lnTo>
                    <a:pt x="7094042" y="774700"/>
                  </a:lnTo>
                  <a:lnTo>
                    <a:pt x="7066242" y="736600"/>
                  </a:lnTo>
                  <a:lnTo>
                    <a:pt x="7037184" y="698500"/>
                  </a:lnTo>
                  <a:lnTo>
                    <a:pt x="7006450" y="660400"/>
                  </a:lnTo>
                  <a:lnTo>
                    <a:pt x="6973633" y="622300"/>
                  </a:lnTo>
                  <a:lnTo>
                    <a:pt x="6938327" y="571500"/>
                  </a:lnTo>
                  <a:lnTo>
                    <a:pt x="6900138" y="533400"/>
                  </a:lnTo>
                  <a:lnTo>
                    <a:pt x="6891972" y="520700"/>
                  </a:lnTo>
                  <a:lnTo>
                    <a:pt x="6888658" y="508000"/>
                  </a:lnTo>
                  <a:lnTo>
                    <a:pt x="6885343" y="495300"/>
                  </a:lnTo>
                  <a:lnTo>
                    <a:pt x="6878333" y="482600"/>
                  </a:lnTo>
                  <a:lnTo>
                    <a:pt x="6869036" y="469900"/>
                  </a:lnTo>
                  <a:lnTo>
                    <a:pt x="6863042" y="457200"/>
                  </a:lnTo>
                  <a:lnTo>
                    <a:pt x="6855904" y="444500"/>
                  </a:lnTo>
                  <a:lnTo>
                    <a:pt x="6847345" y="431800"/>
                  </a:lnTo>
                  <a:lnTo>
                    <a:pt x="6837083" y="419100"/>
                  </a:lnTo>
                  <a:lnTo>
                    <a:pt x="6831050" y="406400"/>
                  </a:lnTo>
                  <a:lnTo>
                    <a:pt x="6824497" y="406400"/>
                  </a:lnTo>
                  <a:lnTo>
                    <a:pt x="6817423" y="393700"/>
                  </a:lnTo>
                  <a:lnTo>
                    <a:pt x="6809778" y="393700"/>
                  </a:lnTo>
                  <a:lnTo>
                    <a:pt x="6806209" y="388188"/>
                  </a:lnTo>
                  <a:lnTo>
                    <a:pt x="6806209" y="508000"/>
                  </a:lnTo>
                  <a:lnTo>
                    <a:pt x="6800456" y="508000"/>
                  </a:lnTo>
                  <a:lnTo>
                    <a:pt x="6800062" y="495300"/>
                  </a:lnTo>
                  <a:lnTo>
                    <a:pt x="6806209" y="508000"/>
                  </a:lnTo>
                  <a:lnTo>
                    <a:pt x="6806209" y="388188"/>
                  </a:lnTo>
                  <a:lnTo>
                    <a:pt x="6801561" y="381000"/>
                  </a:lnTo>
                  <a:lnTo>
                    <a:pt x="6792633" y="368300"/>
                  </a:lnTo>
                  <a:lnTo>
                    <a:pt x="6782892" y="355600"/>
                  </a:lnTo>
                  <a:lnTo>
                    <a:pt x="6772211" y="342900"/>
                  </a:lnTo>
                  <a:lnTo>
                    <a:pt x="6761353" y="342900"/>
                  </a:lnTo>
                  <a:lnTo>
                    <a:pt x="6750545" y="330200"/>
                  </a:lnTo>
                  <a:lnTo>
                    <a:pt x="6739699" y="317500"/>
                  </a:lnTo>
                  <a:lnTo>
                    <a:pt x="6728739" y="317500"/>
                  </a:lnTo>
                  <a:lnTo>
                    <a:pt x="6683807" y="279400"/>
                  </a:lnTo>
                  <a:lnTo>
                    <a:pt x="6644653" y="254000"/>
                  </a:lnTo>
                  <a:lnTo>
                    <a:pt x="6602171" y="215900"/>
                  </a:lnTo>
                  <a:lnTo>
                    <a:pt x="6557213" y="190500"/>
                  </a:lnTo>
                  <a:lnTo>
                    <a:pt x="6510668" y="152400"/>
                  </a:lnTo>
                  <a:lnTo>
                    <a:pt x="6463385" y="127000"/>
                  </a:lnTo>
                  <a:lnTo>
                    <a:pt x="6434023" y="114300"/>
                  </a:lnTo>
                  <a:lnTo>
                    <a:pt x="6426822" y="114300"/>
                  </a:lnTo>
                  <a:lnTo>
                    <a:pt x="6419621" y="101600"/>
                  </a:lnTo>
                  <a:lnTo>
                    <a:pt x="6405092" y="101600"/>
                  </a:lnTo>
                  <a:lnTo>
                    <a:pt x="6349759" y="76200"/>
                  </a:lnTo>
                  <a:lnTo>
                    <a:pt x="6324613" y="63500"/>
                  </a:lnTo>
                  <a:lnTo>
                    <a:pt x="6299466" y="50800"/>
                  </a:lnTo>
                  <a:lnTo>
                    <a:pt x="6270345" y="38100"/>
                  </a:lnTo>
                  <a:lnTo>
                    <a:pt x="6279337" y="38100"/>
                  </a:lnTo>
                  <a:lnTo>
                    <a:pt x="6227940" y="27190"/>
                  </a:lnTo>
                  <a:lnTo>
                    <a:pt x="6227940" y="38100"/>
                  </a:lnTo>
                  <a:lnTo>
                    <a:pt x="6206299" y="38100"/>
                  </a:lnTo>
                  <a:lnTo>
                    <a:pt x="6191923" y="25400"/>
                  </a:lnTo>
                  <a:lnTo>
                    <a:pt x="6203556" y="25400"/>
                  </a:lnTo>
                  <a:lnTo>
                    <a:pt x="6227940" y="38100"/>
                  </a:lnTo>
                  <a:lnTo>
                    <a:pt x="6227940" y="27190"/>
                  </a:lnTo>
                  <a:lnTo>
                    <a:pt x="6219520" y="25400"/>
                  </a:lnTo>
                  <a:lnTo>
                    <a:pt x="6180836" y="14528"/>
                  </a:lnTo>
                  <a:lnTo>
                    <a:pt x="6180836" y="24384"/>
                  </a:lnTo>
                  <a:lnTo>
                    <a:pt x="6139802" y="12700"/>
                  </a:lnTo>
                  <a:lnTo>
                    <a:pt x="6164351" y="12700"/>
                  </a:lnTo>
                  <a:lnTo>
                    <a:pt x="6180836" y="24384"/>
                  </a:lnTo>
                  <a:lnTo>
                    <a:pt x="6180836" y="14528"/>
                  </a:lnTo>
                  <a:lnTo>
                    <a:pt x="6174371" y="12700"/>
                  </a:lnTo>
                  <a:lnTo>
                    <a:pt x="6144590" y="0"/>
                  </a:lnTo>
                  <a:lnTo>
                    <a:pt x="6129909" y="0"/>
                  </a:lnTo>
                  <a:lnTo>
                    <a:pt x="6132830" y="12700"/>
                  </a:lnTo>
                  <a:lnTo>
                    <a:pt x="6050635" y="12700"/>
                  </a:lnTo>
                  <a:lnTo>
                    <a:pt x="6044984" y="0"/>
                  </a:lnTo>
                  <a:lnTo>
                    <a:pt x="5943803" y="0"/>
                  </a:lnTo>
                  <a:lnTo>
                    <a:pt x="5893397" y="12700"/>
                  </a:lnTo>
                  <a:lnTo>
                    <a:pt x="5842863" y="12700"/>
                  </a:lnTo>
                  <a:lnTo>
                    <a:pt x="5688622" y="50800"/>
                  </a:lnTo>
                  <a:lnTo>
                    <a:pt x="5665851" y="57835"/>
                  </a:lnTo>
                  <a:lnTo>
                    <a:pt x="5665851" y="139700"/>
                  </a:lnTo>
                  <a:lnTo>
                    <a:pt x="5651601" y="144653"/>
                  </a:lnTo>
                  <a:lnTo>
                    <a:pt x="5655424" y="139700"/>
                  </a:lnTo>
                  <a:lnTo>
                    <a:pt x="5665851" y="139700"/>
                  </a:lnTo>
                  <a:lnTo>
                    <a:pt x="5665851" y="57835"/>
                  </a:lnTo>
                  <a:lnTo>
                    <a:pt x="5647512" y="63500"/>
                  </a:lnTo>
                  <a:lnTo>
                    <a:pt x="5605792" y="88900"/>
                  </a:lnTo>
                  <a:lnTo>
                    <a:pt x="5563362" y="101600"/>
                  </a:lnTo>
                  <a:lnTo>
                    <a:pt x="5520182" y="127000"/>
                  </a:lnTo>
                  <a:lnTo>
                    <a:pt x="5478589" y="139001"/>
                  </a:lnTo>
                  <a:lnTo>
                    <a:pt x="5505399" y="127000"/>
                  </a:lnTo>
                  <a:lnTo>
                    <a:pt x="5556910" y="101600"/>
                  </a:lnTo>
                  <a:lnTo>
                    <a:pt x="5601309" y="76200"/>
                  </a:lnTo>
                  <a:lnTo>
                    <a:pt x="5636742" y="63500"/>
                  </a:lnTo>
                  <a:lnTo>
                    <a:pt x="5619039" y="63500"/>
                  </a:lnTo>
                  <a:lnTo>
                    <a:pt x="5623750" y="50800"/>
                  </a:lnTo>
                  <a:lnTo>
                    <a:pt x="5632081" y="39458"/>
                  </a:lnTo>
                  <a:lnTo>
                    <a:pt x="5582920" y="50800"/>
                  </a:lnTo>
                  <a:lnTo>
                    <a:pt x="5553354" y="63500"/>
                  </a:lnTo>
                  <a:lnTo>
                    <a:pt x="5522582" y="76200"/>
                  </a:lnTo>
                  <a:lnTo>
                    <a:pt x="5490959" y="101600"/>
                  </a:lnTo>
                  <a:lnTo>
                    <a:pt x="5472836" y="108775"/>
                  </a:lnTo>
                  <a:lnTo>
                    <a:pt x="5472836" y="141566"/>
                  </a:lnTo>
                  <a:lnTo>
                    <a:pt x="5431206" y="165100"/>
                  </a:lnTo>
                  <a:lnTo>
                    <a:pt x="5385282" y="203200"/>
                  </a:lnTo>
                  <a:lnTo>
                    <a:pt x="5361787" y="215900"/>
                  </a:lnTo>
                  <a:lnTo>
                    <a:pt x="5379250" y="215900"/>
                  </a:lnTo>
                  <a:lnTo>
                    <a:pt x="5349938" y="227025"/>
                  </a:lnTo>
                  <a:lnTo>
                    <a:pt x="5394909" y="227025"/>
                  </a:lnTo>
                  <a:lnTo>
                    <a:pt x="5425186" y="215900"/>
                  </a:lnTo>
                  <a:lnTo>
                    <a:pt x="5449113" y="203200"/>
                  </a:lnTo>
                  <a:lnTo>
                    <a:pt x="5412486" y="228600"/>
                  </a:lnTo>
                  <a:lnTo>
                    <a:pt x="5374589" y="254000"/>
                  </a:lnTo>
                  <a:lnTo>
                    <a:pt x="5335549" y="279400"/>
                  </a:lnTo>
                  <a:lnTo>
                    <a:pt x="5295519" y="304800"/>
                  </a:lnTo>
                  <a:lnTo>
                    <a:pt x="5254637" y="330200"/>
                  </a:lnTo>
                  <a:lnTo>
                    <a:pt x="5213058" y="368300"/>
                  </a:lnTo>
                  <a:lnTo>
                    <a:pt x="5170906" y="406400"/>
                  </a:lnTo>
                  <a:lnTo>
                    <a:pt x="5085486" y="482600"/>
                  </a:lnTo>
                  <a:lnTo>
                    <a:pt x="5053241" y="520700"/>
                  </a:lnTo>
                  <a:lnTo>
                    <a:pt x="5020919" y="546100"/>
                  </a:lnTo>
                  <a:lnTo>
                    <a:pt x="4891887" y="698500"/>
                  </a:lnTo>
                  <a:lnTo>
                    <a:pt x="4867884" y="723900"/>
                  </a:lnTo>
                  <a:lnTo>
                    <a:pt x="4843932" y="762000"/>
                  </a:lnTo>
                  <a:lnTo>
                    <a:pt x="4820107" y="787400"/>
                  </a:lnTo>
                  <a:lnTo>
                    <a:pt x="4796498" y="825500"/>
                  </a:lnTo>
                  <a:lnTo>
                    <a:pt x="4773701" y="850900"/>
                  </a:lnTo>
                  <a:lnTo>
                    <a:pt x="4750968" y="889000"/>
                  </a:lnTo>
                  <a:lnTo>
                    <a:pt x="4710392" y="945146"/>
                  </a:lnTo>
                  <a:lnTo>
                    <a:pt x="4712233" y="939800"/>
                  </a:lnTo>
                  <a:lnTo>
                    <a:pt x="4719383" y="927100"/>
                  </a:lnTo>
                  <a:lnTo>
                    <a:pt x="4695329" y="965200"/>
                  </a:lnTo>
                  <a:lnTo>
                    <a:pt x="4691164" y="971003"/>
                  </a:lnTo>
                  <a:lnTo>
                    <a:pt x="4691164" y="1109586"/>
                  </a:lnTo>
                  <a:lnTo>
                    <a:pt x="4667428" y="1143000"/>
                  </a:lnTo>
                  <a:lnTo>
                    <a:pt x="4682185" y="1117600"/>
                  </a:lnTo>
                  <a:lnTo>
                    <a:pt x="4691164" y="1109586"/>
                  </a:lnTo>
                  <a:lnTo>
                    <a:pt x="4691164" y="971003"/>
                  </a:lnTo>
                  <a:lnTo>
                    <a:pt x="4640542" y="1041400"/>
                  </a:lnTo>
                  <a:lnTo>
                    <a:pt x="4612246" y="1092200"/>
                  </a:lnTo>
                  <a:lnTo>
                    <a:pt x="4599902" y="1104900"/>
                  </a:lnTo>
                  <a:lnTo>
                    <a:pt x="4588675" y="1130300"/>
                  </a:lnTo>
                  <a:lnTo>
                    <a:pt x="4543958" y="1193800"/>
                  </a:lnTo>
                  <a:lnTo>
                    <a:pt x="4517745" y="1244600"/>
                  </a:lnTo>
                  <a:lnTo>
                    <a:pt x="4488027" y="1295400"/>
                  </a:lnTo>
                  <a:lnTo>
                    <a:pt x="4510697" y="1244600"/>
                  </a:lnTo>
                  <a:lnTo>
                    <a:pt x="4500130" y="1257300"/>
                  </a:lnTo>
                  <a:lnTo>
                    <a:pt x="4485995" y="1282700"/>
                  </a:lnTo>
                  <a:lnTo>
                    <a:pt x="4468736" y="1308100"/>
                  </a:lnTo>
                  <a:lnTo>
                    <a:pt x="4448746" y="1346200"/>
                  </a:lnTo>
                  <a:lnTo>
                    <a:pt x="4443400" y="1358900"/>
                  </a:lnTo>
                  <a:lnTo>
                    <a:pt x="4437850" y="1371600"/>
                  </a:lnTo>
                  <a:lnTo>
                    <a:pt x="4432249" y="1384300"/>
                  </a:lnTo>
                  <a:lnTo>
                    <a:pt x="4426724" y="1384300"/>
                  </a:lnTo>
                  <a:lnTo>
                    <a:pt x="4404347" y="1435100"/>
                  </a:lnTo>
                  <a:lnTo>
                    <a:pt x="4380585" y="1485900"/>
                  </a:lnTo>
                  <a:lnTo>
                    <a:pt x="4355884" y="1536700"/>
                  </a:lnTo>
                  <a:lnTo>
                    <a:pt x="4349534" y="1549400"/>
                  </a:lnTo>
                  <a:lnTo>
                    <a:pt x="4341469" y="1574800"/>
                  </a:lnTo>
                  <a:lnTo>
                    <a:pt x="4321543" y="1625600"/>
                  </a:lnTo>
                  <a:lnTo>
                    <a:pt x="4298708" y="1676400"/>
                  </a:lnTo>
                  <a:lnTo>
                    <a:pt x="4287342" y="1689100"/>
                  </a:lnTo>
                  <a:lnTo>
                    <a:pt x="4276725" y="1714500"/>
                  </a:lnTo>
                  <a:lnTo>
                    <a:pt x="4279671" y="1689100"/>
                  </a:lnTo>
                  <a:lnTo>
                    <a:pt x="4272089" y="1701800"/>
                  </a:lnTo>
                  <a:lnTo>
                    <a:pt x="4261002" y="1727200"/>
                  </a:lnTo>
                  <a:lnTo>
                    <a:pt x="4246804" y="1765300"/>
                  </a:lnTo>
                  <a:lnTo>
                    <a:pt x="4229900" y="1803400"/>
                  </a:lnTo>
                  <a:lnTo>
                    <a:pt x="4225328" y="1803400"/>
                  </a:lnTo>
                  <a:lnTo>
                    <a:pt x="4215727" y="1828800"/>
                  </a:lnTo>
                  <a:lnTo>
                    <a:pt x="4211142" y="1841500"/>
                  </a:lnTo>
                  <a:lnTo>
                    <a:pt x="4192092" y="1892300"/>
                  </a:lnTo>
                  <a:lnTo>
                    <a:pt x="4171708" y="1943100"/>
                  </a:lnTo>
                  <a:lnTo>
                    <a:pt x="4166463" y="1968500"/>
                  </a:lnTo>
                  <a:lnTo>
                    <a:pt x="4161129" y="1981200"/>
                  </a:lnTo>
                  <a:lnTo>
                    <a:pt x="4155935" y="1993900"/>
                  </a:lnTo>
                  <a:lnTo>
                    <a:pt x="4151109" y="2006600"/>
                  </a:lnTo>
                  <a:lnTo>
                    <a:pt x="4154652" y="1993900"/>
                  </a:lnTo>
                  <a:lnTo>
                    <a:pt x="4158742" y="1968500"/>
                  </a:lnTo>
                  <a:lnTo>
                    <a:pt x="4163136" y="1955800"/>
                  </a:lnTo>
                  <a:lnTo>
                    <a:pt x="4167606" y="1943100"/>
                  </a:lnTo>
                  <a:lnTo>
                    <a:pt x="4171746" y="1917700"/>
                  </a:lnTo>
                  <a:lnTo>
                    <a:pt x="4176242" y="1905000"/>
                  </a:lnTo>
                  <a:lnTo>
                    <a:pt x="4181132" y="1892300"/>
                  </a:lnTo>
                  <a:lnTo>
                    <a:pt x="4186428" y="1866900"/>
                  </a:lnTo>
                  <a:lnTo>
                    <a:pt x="4192079" y="1854200"/>
                  </a:lnTo>
                  <a:lnTo>
                    <a:pt x="4198289" y="1828800"/>
                  </a:lnTo>
                  <a:lnTo>
                    <a:pt x="4205236" y="1816100"/>
                  </a:lnTo>
                  <a:lnTo>
                    <a:pt x="4213098" y="1790700"/>
                  </a:lnTo>
                  <a:lnTo>
                    <a:pt x="4203268" y="1816100"/>
                  </a:lnTo>
                  <a:lnTo>
                    <a:pt x="4192460" y="1841500"/>
                  </a:lnTo>
                  <a:lnTo>
                    <a:pt x="4179913" y="1879600"/>
                  </a:lnTo>
                  <a:lnTo>
                    <a:pt x="4164888" y="1917700"/>
                  </a:lnTo>
                  <a:lnTo>
                    <a:pt x="4175010" y="1879600"/>
                  </a:lnTo>
                  <a:lnTo>
                    <a:pt x="4185247" y="1841500"/>
                  </a:lnTo>
                  <a:lnTo>
                    <a:pt x="4195978" y="1803400"/>
                  </a:lnTo>
                  <a:lnTo>
                    <a:pt x="4207586" y="1778000"/>
                  </a:lnTo>
                  <a:lnTo>
                    <a:pt x="4242422" y="1663700"/>
                  </a:lnTo>
                  <a:lnTo>
                    <a:pt x="4245559" y="1663700"/>
                  </a:lnTo>
                  <a:lnTo>
                    <a:pt x="4248785" y="1651000"/>
                  </a:lnTo>
                  <a:lnTo>
                    <a:pt x="4255300" y="1625600"/>
                  </a:lnTo>
                  <a:lnTo>
                    <a:pt x="4243857" y="1651000"/>
                  </a:lnTo>
                  <a:lnTo>
                    <a:pt x="4234510" y="1676400"/>
                  </a:lnTo>
                  <a:lnTo>
                    <a:pt x="4226661" y="1701800"/>
                  </a:lnTo>
                  <a:lnTo>
                    <a:pt x="4219778" y="1714500"/>
                  </a:lnTo>
                  <a:lnTo>
                    <a:pt x="4213644" y="1739900"/>
                  </a:lnTo>
                  <a:lnTo>
                    <a:pt x="4208056" y="1752600"/>
                  </a:lnTo>
                  <a:lnTo>
                    <a:pt x="4202760" y="1765300"/>
                  </a:lnTo>
                  <a:lnTo>
                    <a:pt x="4197540" y="1790700"/>
                  </a:lnTo>
                  <a:lnTo>
                    <a:pt x="4186428" y="1816100"/>
                  </a:lnTo>
                  <a:lnTo>
                    <a:pt x="4183684" y="1828800"/>
                  </a:lnTo>
                  <a:lnTo>
                    <a:pt x="4180789" y="1841500"/>
                  </a:lnTo>
                  <a:lnTo>
                    <a:pt x="4177715" y="1854200"/>
                  </a:lnTo>
                  <a:lnTo>
                    <a:pt x="4174426" y="1854200"/>
                  </a:lnTo>
                  <a:lnTo>
                    <a:pt x="4167060" y="1879600"/>
                  </a:lnTo>
                  <a:lnTo>
                    <a:pt x="4158513" y="1905000"/>
                  </a:lnTo>
                  <a:lnTo>
                    <a:pt x="4148556" y="1930400"/>
                  </a:lnTo>
                  <a:lnTo>
                    <a:pt x="4136974" y="1968500"/>
                  </a:lnTo>
                  <a:lnTo>
                    <a:pt x="4133939" y="1955800"/>
                  </a:lnTo>
                  <a:lnTo>
                    <a:pt x="4131526" y="1955800"/>
                  </a:lnTo>
                  <a:lnTo>
                    <a:pt x="4130586" y="1943100"/>
                  </a:lnTo>
                  <a:lnTo>
                    <a:pt x="4136466" y="1905000"/>
                  </a:lnTo>
                  <a:lnTo>
                    <a:pt x="4144962" y="1879600"/>
                  </a:lnTo>
                  <a:lnTo>
                    <a:pt x="4150982" y="1854200"/>
                  </a:lnTo>
                  <a:lnTo>
                    <a:pt x="4158284" y="1828800"/>
                  </a:lnTo>
                  <a:lnTo>
                    <a:pt x="4167416" y="1803400"/>
                  </a:lnTo>
                  <a:lnTo>
                    <a:pt x="4178947" y="1765300"/>
                  </a:lnTo>
                  <a:lnTo>
                    <a:pt x="4196943" y="1727200"/>
                  </a:lnTo>
                  <a:lnTo>
                    <a:pt x="4207103" y="1714500"/>
                  </a:lnTo>
                  <a:lnTo>
                    <a:pt x="4211358" y="1701800"/>
                  </a:lnTo>
                  <a:lnTo>
                    <a:pt x="4211625" y="1701800"/>
                  </a:lnTo>
                  <a:lnTo>
                    <a:pt x="4207954" y="1727200"/>
                  </a:lnTo>
                  <a:lnTo>
                    <a:pt x="4211523" y="1727200"/>
                  </a:lnTo>
                  <a:lnTo>
                    <a:pt x="4220845" y="1701800"/>
                  </a:lnTo>
                  <a:lnTo>
                    <a:pt x="4224147" y="1689100"/>
                  </a:lnTo>
                  <a:lnTo>
                    <a:pt x="4227487" y="1676400"/>
                  </a:lnTo>
                  <a:lnTo>
                    <a:pt x="4230852" y="1676400"/>
                  </a:lnTo>
                  <a:lnTo>
                    <a:pt x="4234256" y="1663700"/>
                  </a:lnTo>
                  <a:lnTo>
                    <a:pt x="4237939" y="1651000"/>
                  </a:lnTo>
                  <a:lnTo>
                    <a:pt x="4241724" y="1638300"/>
                  </a:lnTo>
                  <a:lnTo>
                    <a:pt x="4245559" y="1638300"/>
                  </a:lnTo>
                  <a:lnTo>
                    <a:pt x="4249369" y="1625600"/>
                  </a:lnTo>
                  <a:lnTo>
                    <a:pt x="4280154" y="1574800"/>
                  </a:lnTo>
                  <a:lnTo>
                    <a:pt x="4284027" y="1562100"/>
                  </a:lnTo>
                  <a:lnTo>
                    <a:pt x="4287901" y="1549400"/>
                  </a:lnTo>
                  <a:lnTo>
                    <a:pt x="4311167" y="1511300"/>
                  </a:lnTo>
                  <a:lnTo>
                    <a:pt x="4319600" y="1498600"/>
                  </a:lnTo>
                  <a:lnTo>
                    <a:pt x="4328084" y="1473200"/>
                  </a:lnTo>
                  <a:lnTo>
                    <a:pt x="4336656" y="1447800"/>
                  </a:lnTo>
                  <a:lnTo>
                    <a:pt x="4345305" y="1435100"/>
                  </a:lnTo>
                  <a:lnTo>
                    <a:pt x="4358208" y="1409700"/>
                  </a:lnTo>
                  <a:lnTo>
                    <a:pt x="4369168" y="1384300"/>
                  </a:lnTo>
                  <a:lnTo>
                    <a:pt x="4378490" y="1371600"/>
                  </a:lnTo>
                  <a:lnTo>
                    <a:pt x="4386465" y="1358900"/>
                  </a:lnTo>
                  <a:lnTo>
                    <a:pt x="4393374" y="1346200"/>
                  </a:lnTo>
                  <a:lnTo>
                    <a:pt x="4399051" y="1333500"/>
                  </a:lnTo>
                  <a:lnTo>
                    <a:pt x="4403737" y="1333500"/>
                  </a:lnTo>
                  <a:lnTo>
                    <a:pt x="4407624" y="1320800"/>
                  </a:lnTo>
                  <a:lnTo>
                    <a:pt x="4413859" y="1320800"/>
                  </a:lnTo>
                  <a:lnTo>
                    <a:pt x="4419447" y="1308100"/>
                  </a:lnTo>
                  <a:lnTo>
                    <a:pt x="4426102" y="1308100"/>
                  </a:lnTo>
                  <a:lnTo>
                    <a:pt x="4435487" y="1295400"/>
                  </a:lnTo>
                  <a:lnTo>
                    <a:pt x="4414583" y="1333500"/>
                  </a:lnTo>
                  <a:lnTo>
                    <a:pt x="4408119" y="1346200"/>
                  </a:lnTo>
                  <a:lnTo>
                    <a:pt x="4410976" y="1346200"/>
                  </a:lnTo>
                  <a:lnTo>
                    <a:pt x="4418038" y="1333500"/>
                  </a:lnTo>
                  <a:lnTo>
                    <a:pt x="4424337" y="1333500"/>
                  </a:lnTo>
                  <a:lnTo>
                    <a:pt x="4420578" y="1346200"/>
                  </a:lnTo>
                  <a:lnTo>
                    <a:pt x="4413415" y="1358900"/>
                  </a:lnTo>
                  <a:lnTo>
                    <a:pt x="4402607" y="1384300"/>
                  </a:lnTo>
                  <a:lnTo>
                    <a:pt x="4424159" y="1346200"/>
                  </a:lnTo>
                  <a:lnTo>
                    <a:pt x="4428477" y="1333500"/>
                  </a:lnTo>
                  <a:lnTo>
                    <a:pt x="4432351" y="1333500"/>
                  </a:lnTo>
                  <a:lnTo>
                    <a:pt x="4438916" y="1320800"/>
                  </a:lnTo>
                  <a:lnTo>
                    <a:pt x="4444238" y="1308100"/>
                  </a:lnTo>
                  <a:lnTo>
                    <a:pt x="4448657" y="1295400"/>
                  </a:lnTo>
                  <a:lnTo>
                    <a:pt x="4452556" y="1282700"/>
                  </a:lnTo>
                  <a:lnTo>
                    <a:pt x="4456265" y="1282700"/>
                  </a:lnTo>
                  <a:lnTo>
                    <a:pt x="4460164" y="1270000"/>
                  </a:lnTo>
                  <a:lnTo>
                    <a:pt x="4464609" y="1257300"/>
                  </a:lnTo>
                  <a:lnTo>
                    <a:pt x="4469968" y="1244600"/>
                  </a:lnTo>
                  <a:lnTo>
                    <a:pt x="4473092" y="1244600"/>
                  </a:lnTo>
                  <a:lnTo>
                    <a:pt x="4476547" y="1231900"/>
                  </a:lnTo>
                  <a:lnTo>
                    <a:pt x="4480458" y="1231900"/>
                  </a:lnTo>
                  <a:lnTo>
                    <a:pt x="4484941" y="1219200"/>
                  </a:lnTo>
                  <a:lnTo>
                    <a:pt x="4490110" y="1206500"/>
                  </a:lnTo>
                  <a:lnTo>
                    <a:pt x="4495851" y="1206500"/>
                  </a:lnTo>
                  <a:lnTo>
                    <a:pt x="4502201" y="1193800"/>
                  </a:lnTo>
                  <a:lnTo>
                    <a:pt x="4509211" y="1181100"/>
                  </a:lnTo>
                  <a:lnTo>
                    <a:pt x="4532236" y="1168400"/>
                  </a:lnTo>
                  <a:lnTo>
                    <a:pt x="4562170" y="1130300"/>
                  </a:lnTo>
                  <a:lnTo>
                    <a:pt x="4579417" y="1092200"/>
                  </a:lnTo>
                  <a:lnTo>
                    <a:pt x="4588713" y="1079500"/>
                  </a:lnTo>
                  <a:lnTo>
                    <a:pt x="4598657" y="1066800"/>
                  </a:lnTo>
                  <a:lnTo>
                    <a:pt x="4685843" y="952500"/>
                  </a:lnTo>
                  <a:lnTo>
                    <a:pt x="4709884" y="914400"/>
                  </a:lnTo>
                  <a:lnTo>
                    <a:pt x="4733887" y="889000"/>
                  </a:lnTo>
                  <a:lnTo>
                    <a:pt x="4757598" y="850900"/>
                  </a:lnTo>
                  <a:lnTo>
                    <a:pt x="4780813" y="825500"/>
                  </a:lnTo>
                  <a:lnTo>
                    <a:pt x="4850257" y="736600"/>
                  </a:lnTo>
                  <a:lnTo>
                    <a:pt x="4870094" y="711200"/>
                  </a:lnTo>
                  <a:lnTo>
                    <a:pt x="4843081" y="736600"/>
                  </a:lnTo>
                  <a:lnTo>
                    <a:pt x="4839754" y="736600"/>
                  </a:lnTo>
                  <a:lnTo>
                    <a:pt x="4853610" y="711200"/>
                  </a:lnTo>
                  <a:lnTo>
                    <a:pt x="4888065" y="673100"/>
                  </a:lnTo>
                  <a:lnTo>
                    <a:pt x="4898618" y="647700"/>
                  </a:lnTo>
                  <a:lnTo>
                    <a:pt x="4897793" y="647700"/>
                  </a:lnTo>
                  <a:lnTo>
                    <a:pt x="4889157" y="660400"/>
                  </a:lnTo>
                  <a:lnTo>
                    <a:pt x="4871478" y="685800"/>
                  </a:lnTo>
                  <a:lnTo>
                    <a:pt x="4848034" y="711200"/>
                  </a:lnTo>
                  <a:lnTo>
                    <a:pt x="4822075" y="749300"/>
                  </a:lnTo>
                  <a:lnTo>
                    <a:pt x="4796587" y="774700"/>
                  </a:lnTo>
                  <a:lnTo>
                    <a:pt x="4774641" y="800100"/>
                  </a:lnTo>
                  <a:lnTo>
                    <a:pt x="4762271" y="810183"/>
                  </a:lnTo>
                  <a:lnTo>
                    <a:pt x="4776546" y="787400"/>
                  </a:lnTo>
                  <a:lnTo>
                    <a:pt x="4806289" y="749300"/>
                  </a:lnTo>
                  <a:lnTo>
                    <a:pt x="4840389" y="711200"/>
                  </a:lnTo>
                  <a:lnTo>
                    <a:pt x="4877397" y="660400"/>
                  </a:lnTo>
                  <a:lnTo>
                    <a:pt x="4915827" y="622300"/>
                  </a:lnTo>
                  <a:lnTo>
                    <a:pt x="4963299" y="571500"/>
                  </a:lnTo>
                  <a:lnTo>
                    <a:pt x="4985220" y="546049"/>
                  </a:lnTo>
                  <a:lnTo>
                    <a:pt x="4945126" y="584200"/>
                  </a:lnTo>
                  <a:lnTo>
                    <a:pt x="4905832" y="622300"/>
                  </a:lnTo>
                  <a:lnTo>
                    <a:pt x="4929378" y="596900"/>
                  </a:lnTo>
                  <a:lnTo>
                    <a:pt x="4962410" y="558800"/>
                  </a:lnTo>
                  <a:lnTo>
                    <a:pt x="5001565" y="508000"/>
                  </a:lnTo>
                  <a:lnTo>
                    <a:pt x="5043500" y="469900"/>
                  </a:lnTo>
                  <a:lnTo>
                    <a:pt x="5084267" y="419100"/>
                  </a:lnTo>
                  <a:lnTo>
                    <a:pt x="5119624" y="393700"/>
                  </a:lnTo>
                  <a:lnTo>
                    <a:pt x="5144948" y="368300"/>
                  </a:lnTo>
                  <a:lnTo>
                    <a:pt x="5155654" y="355600"/>
                  </a:lnTo>
                  <a:lnTo>
                    <a:pt x="5183886" y="330200"/>
                  </a:lnTo>
                  <a:lnTo>
                    <a:pt x="5214366" y="317500"/>
                  </a:lnTo>
                  <a:lnTo>
                    <a:pt x="5245925" y="292100"/>
                  </a:lnTo>
                  <a:lnTo>
                    <a:pt x="5277409" y="266700"/>
                  </a:lnTo>
                  <a:lnTo>
                    <a:pt x="5292877" y="254000"/>
                  </a:lnTo>
                  <a:lnTo>
                    <a:pt x="5299532" y="254000"/>
                  </a:lnTo>
                  <a:lnTo>
                    <a:pt x="5307825" y="254000"/>
                  </a:lnTo>
                  <a:lnTo>
                    <a:pt x="5322163" y="241300"/>
                  </a:lnTo>
                  <a:lnTo>
                    <a:pt x="5332615" y="231609"/>
                  </a:lnTo>
                  <a:lnTo>
                    <a:pt x="5300307" y="248666"/>
                  </a:lnTo>
                  <a:lnTo>
                    <a:pt x="5301386" y="241300"/>
                  </a:lnTo>
                  <a:lnTo>
                    <a:pt x="5297119" y="241300"/>
                  </a:lnTo>
                  <a:lnTo>
                    <a:pt x="5288127" y="254000"/>
                  </a:lnTo>
                  <a:lnTo>
                    <a:pt x="5275770" y="254000"/>
                  </a:lnTo>
                  <a:lnTo>
                    <a:pt x="5268785" y="266700"/>
                  </a:lnTo>
                  <a:lnTo>
                    <a:pt x="5261534" y="266700"/>
                  </a:lnTo>
                  <a:lnTo>
                    <a:pt x="5233213" y="279400"/>
                  </a:lnTo>
                  <a:lnTo>
                    <a:pt x="5221668" y="292100"/>
                  </a:lnTo>
                  <a:lnTo>
                    <a:pt x="5213997" y="292100"/>
                  </a:lnTo>
                  <a:lnTo>
                    <a:pt x="5225021" y="279400"/>
                  </a:lnTo>
                  <a:lnTo>
                    <a:pt x="5245138" y="266700"/>
                  </a:lnTo>
                  <a:lnTo>
                    <a:pt x="5276240" y="241300"/>
                  </a:lnTo>
                  <a:lnTo>
                    <a:pt x="5301793" y="226529"/>
                  </a:lnTo>
                  <a:lnTo>
                    <a:pt x="5300561" y="228600"/>
                  </a:lnTo>
                  <a:lnTo>
                    <a:pt x="5306580" y="228600"/>
                  </a:lnTo>
                  <a:lnTo>
                    <a:pt x="5316918" y="217792"/>
                  </a:lnTo>
                  <a:lnTo>
                    <a:pt x="5320195" y="215900"/>
                  </a:lnTo>
                  <a:lnTo>
                    <a:pt x="5328272" y="215900"/>
                  </a:lnTo>
                  <a:lnTo>
                    <a:pt x="5348808" y="203200"/>
                  </a:lnTo>
                  <a:lnTo>
                    <a:pt x="5359006" y="203200"/>
                  </a:lnTo>
                  <a:lnTo>
                    <a:pt x="5368607" y="190500"/>
                  </a:lnTo>
                  <a:lnTo>
                    <a:pt x="5388470" y="190500"/>
                  </a:lnTo>
                  <a:lnTo>
                    <a:pt x="5448630" y="152400"/>
                  </a:lnTo>
                  <a:lnTo>
                    <a:pt x="5472836" y="141566"/>
                  </a:lnTo>
                  <a:lnTo>
                    <a:pt x="5472836" y="108775"/>
                  </a:lnTo>
                  <a:lnTo>
                    <a:pt x="5458828" y="114300"/>
                  </a:lnTo>
                  <a:lnTo>
                    <a:pt x="5285016" y="215900"/>
                  </a:lnTo>
                  <a:lnTo>
                    <a:pt x="5243055" y="241300"/>
                  </a:lnTo>
                  <a:lnTo>
                    <a:pt x="5202415" y="279400"/>
                  </a:lnTo>
                  <a:lnTo>
                    <a:pt x="5144744" y="317500"/>
                  </a:lnTo>
                  <a:lnTo>
                    <a:pt x="5091823" y="368300"/>
                  </a:lnTo>
                  <a:lnTo>
                    <a:pt x="5044452" y="406400"/>
                  </a:lnTo>
                  <a:lnTo>
                    <a:pt x="5003393" y="457200"/>
                  </a:lnTo>
                  <a:lnTo>
                    <a:pt x="4969446" y="482600"/>
                  </a:lnTo>
                  <a:lnTo>
                    <a:pt x="4926025" y="546100"/>
                  </a:lnTo>
                  <a:lnTo>
                    <a:pt x="4918113" y="558800"/>
                  </a:lnTo>
                  <a:lnTo>
                    <a:pt x="4843767" y="635000"/>
                  </a:lnTo>
                  <a:lnTo>
                    <a:pt x="4806226" y="685800"/>
                  </a:lnTo>
                  <a:lnTo>
                    <a:pt x="4768634" y="723900"/>
                  </a:lnTo>
                  <a:lnTo>
                    <a:pt x="4730839" y="774700"/>
                  </a:lnTo>
                  <a:lnTo>
                    <a:pt x="4721707" y="787400"/>
                  </a:lnTo>
                  <a:lnTo>
                    <a:pt x="4703711" y="812800"/>
                  </a:lnTo>
                  <a:lnTo>
                    <a:pt x="4676495" y="850900"/>
                  </a:lnTo>
                  <a:lnTo>
                    <a:pt x="4639830" y="901700"/>
                  </a:lnTo>
                  <a:lnTo>
                    <a:pt x="4621708" y="927100"/>
                  </a:lnTo>
                  <a:lnTo>
                    <a:pt x="4593348" y="965200"/>
                  </a:lnTo>
                  <a:lnTo>
                    <a:pt x="4565370" y="1003300"/>
                  </a:lnTo>
                  <a:lnTo>
                    <a:pt x="4537811" y="1054100"/>
                  </a:lnTo>
                  <a:lnTo>
                    <a:pt x="4510671" y="1092200"/>
                  </a:lnTo>
                  <a:lnTo>
                    <a:pt x="4483989" y="1130300"/>
                  </a:lnTo>
                  <a:lnTo>
                    <a:pt x="4457763" y="1181100"/>
                  </a:lnTo>
                  <a:lnTo>
                    <a:pt x="4432020" y="1219200"/>
                  </a:lnTo>
                  <a:lnTo>
                    <a:pt x="4406785" y="1257300"/>
                  </a:lnTo>
                  <a:lnTo>
                    <a:pt x="4382071" y="1308100"/>
                  </a:lnTo>
                  <a:lnTo>
                    <a:pt x="4378680" y="1313459"/>
                  </a:lnTo>
                  <a:lnTo>
                    <a:pt x="4378680" y="1320800"/>
                  </a:lnTo>
                  <a:lnTo>
                    <a:pt x="4374096" y="1333500"/>
                  </a:lnTo>
                  <a:lnTo>
                    <a:pt x="4371835" y="1333500"/>
                  </a:lnTo>
                  <a:lnTo>
                    <a:pt x="4377296" y="1320800"/>
                  </a:lnTo>
                  <a:lnTo>
                    <a:pt x="4378680" y="1320800"/>
                  </a:lnTo>
                  <a:lnTo>
                    <a:pt x="4378680" y="1313459"/>
                  </a:lnTo>
                  <a:lnTo>
                    <a:pt x="4365968" y="1333500"/>
                  </a:lnTo>
                  <a:lnTo>
                    <a:pt x="4369473" y="1333500"/>
                  </a:lnTo>
                  <a:lnTo>
                    <a:pt x="4364901" y="1346200"/>
                  </a:lnTo>
                  <a:lnTo>
                    <a:pt x="4360469" y="1346200"/>
                  </a:lnTo>
                  <a:lnTo>
                    <a:pt x="4308830" y="1447800"/>
                  </a:lnTo>
                  <a:lnTo>
                    <a:pt x="4300232" y="1460500"/>
                  </a:lnTo>
                  <a:lnTo>
                    <a:pt x="4291571" y="1473200"/>
                  </a:lnTo>
                  <a:lnTo>
                    <a:pt x="4282999" y="1485900"/>
                  </a:lnTo>
                  <a:lnTo>
                    <a:pt x="4274680" y="1498600"/>
                  </a:lnTo>
                  <a:lnTo>
                    <a:pt x="4242625" y="1562100"/>
                  </a:lnTo>
                  <a:lnTo>
                    <a:pt x="4267225" y="1498600"/>
                  </a:lnTo>
                  <a:lnTo>
                    <a:pt x="4224566" y="1587500"/>
                  </a:lnTo>
                  <a:lnTo>
                    <a:pt x="4213911" y="1600200"/>
                  </a:lnTo>
                  <a:lnTo>
                    <a:pt x="4203192" y="1625600"/>
                  </a:lnTo>
                  <a:lnTo>
                    <a:pt x="4192727" y="1651000"/>
                  </a:lnTo>
                  <a:lnTo>
                    <a:pt x="4182846" y="1663700"/>
                  </a:lnTo>
                  <a:lnTo>
                    <a:pt x="4180179" y="1663700"/>
                  </a:lnTo>
                  <a:lnTo>
                    <a:pt x="4182872" y="1651000"/>
                  </a:lnTo>
                  <a:lnTo>
                    <a:pt x="4187812" y="1638300"/>
                  </a:lnTo>
                  <a:lnTo>
                    <a:pt x="4195343" y="1612900"/>
                  </a:lnTo>
                  <a:lnTo>
                    <a:pt x="4204512" y="1600200"/>
                  </a:lnTo>
                  <a:lnTo>
                    <a:pt x="4214939" y="1574800"/>
                  </a:lnTo>
                  <a:lnTo>
                    <a:pt x="4220578" y="1562100"/>
                  </a:lnTo>
                  <a:lnTo>
                    <a:pt x="4226217" y="1549400"/>
                  </a:lnTo>
                  <a:lnTo>
                    <a:pt x="4238815" y="1524000"/>
                  </a:lnTo>
                  <a:lnTo>
                    <a:pt x="4248899" y="1498600"/>
                  </a:lnTo>
                  <a:lnTo>
                    <a:pt x="4252493" y="1498600"/>
                  </a:lnTo>
                  <a:lnTo>
                    <a:pt x="4258259" y="1485900"/>
                  </a:lnTo>
                  <a:lnTo>
                    <a:pt x="4265828" y="1460500"/>
                  </a:lnTo>
                  <a:lnTo>
                    <a:pt x="4265079" y="1460500"/>
                  </a:lnTo>
                  <a:lnTo>
                    <a:pt x="4259148" y="1473200"/>
                  </a:lnTo>
                  <a:lnTo>
                    <a:pt x="4251731" y="1485900"/>
                  </a:lnTo>
                  <a:lnTo>
                    <a:pt x="4227246" y="1536700"/>
                  </a:lnTo>
                  <a:lnTo>
                    <a:pt x="4214253" y="1562100"/>
                  </a:lnTo>
                  <a:lnTo>
                    <a:pt x="4209592" y="1562100"/>
                  </a:lnTo>
                  <a:lnTo>
                    <a:pt x="4218165" y="1536700"/>
                  </a:lnTo>
                  <a:lnTo>
                    <a:pt x="4226534" y="1524000"/>
                  </a:lnTo>
                  <a:lnTo>
                    <a:pt x="4232516" y="1505851"/>
                  </a:lnTo>
                  <a:lnTo>
                    <a:pt x="4202163" y="1562100"/>
                  </a:lnTo>
                  <a:lnTo>
                    <a:pt x="4189895" y="1600200"/>
                  </a:lnTo>
                  <a:lnTo>
                    <a:pt x="4178490" y="1625600"/>
                  </a:lnTo>
                  <a:lnTo>
                    <a:pt x="4168051" y="1651000"/>
                  </a:lnTo>
                  <a:lnTo>
                    <a:pt x="4158373" y="1676400"/>
                  </a:lnTo>
                  <a:lnTo>
                    <a:pt x="4148810" y="1701800"/>
                  </a:lnTo>
                  <a:lnTo>
                    <a:pt x="4139222" y="1714500"/>
                  </a:lnTo>
                  <a:lnTo>
                    <a:pt x="4124375" y="1752600"/>
                  </a:lnTo>
                  <a:lnTo>
                    <a:pt x="4108488" y="1790700"/>
                  </a:lnTo>
                  <a:lnTo>
                    <a:pt x="4103192" y="1803400"/>
                  </a:lnTo>
                  <a:lnTo>
                    <a:pt x="4097794" y="1803400"/>
                  </a:lnTo>
                  <a:lnTo>
                    <a:pt x="4092206" y="1816100"/>
                  </a:lnTo>
                  <a:lnTo>
                    <a:pt x="4086352" y="1828800"/>
                  </a:lnTo>
                  <a:lnTo>
                    <a:pt x="4076242" y="1866900"/>
                  </a:lnTo>
                  <a:lnTo>
                    <a:pt x="4064609" y="1905000"/>
                  </a:lnTo>
                  <a:lnTo>
                    <a:pt x="4051630" y="1955800"/>
                  </a:lnTo>
                  <a:lnTo>
                    <a:pt x="4037507" y="2006600"/>
                  </a:lnTo>
                  <a:lnTo>
                    <a:pt x="4022433" y="2057400"/>
                  </a:lnTo>
                  <a:lnTo>
                    <a:pt x="4006608" y="2108200"/>
                  </a:lnTo>
                  <a:lnTo>
                    <a:pt x="3990225" y="2171700"/>
                  </a:lnTo>
                  <a:lnTo>
                    <a:pt x="3973487" y="2222500"/>
                  </a:lnTo>
                  <a:lnTo>
                    <a:pt x="3939717" y="2349500"/>
                  </a:lnTo>
                  <a:lnTo>
                    <a:pt x="3941013" y="2324100"/>
                  </a:lnTo>
                  <a:lnTo>
                    <a:pt x="3937089" y="2336800"/>
                  </a:lnTo>
                  <a:lnTo>
                    <a:pt x="3929659" y="2374900"/>
                  </a:lnTo>
                  <a:lnTo>
                    <a:pt x="3920477" y="2413000"/>
                  </a:lnTo>
                  <a:lnTo>
                    <a:pt x="3911371" y="2451100"/>
                  </a:lnTo>
                  <a:lnTo>
                    <a:pt x="3909580" y="2451100"/>
                  </a:lnTo>
                  <a:lnTo>
                    <a:pt x="3907879" y="2463800"/>
                  </a:lnTo>
                  <a:lnTo>
                    <a:pt x="3906316" y="2463800"/>
                  </a:lnTo>
                  <a:lnTo>
                    <a:pt x="3905834" y="2468118"/>
                  </a:lnTo>
                  <a:lnTo>
                    <a:pt x="3905834" y="3594100"/>
                  </a:lnTo>
                  <a:lnTo>
                    <a:pt x="3764419" y="3594100"/>
                  </a:lnTo>
                  <a:lnTo>
                    <a:pt x="3739934" y="3581400"/>
                  </a:lnTo>
                  <a:lnTo>
                    <a:pt x="3895966" y="3581400"/>
                  </a:lnTo>
                  <a:lnTo>
                    <a:pt x="3894290" y="3568700"/>
                  </a:lnTo>
                  <a:lnTo>
                    <a:pt x="3892893" y="3568700"/>
                  </a:lnTo>
                  <a:lnTo>
                    <a:pt x="3891597" y="3556000"/>
                  </a:lnTo>
                  <a:lnTo>
                    <a:pt x="3890365" y="3556000"/>
                  </a:lnTo>
                  <a:lnTo>
                    <a:pt x="3889108" y="3530600"/>
                  </a:lnTo>
                  <a:lnTo>
                    <a:pt x="3888702" y="3505200"/>
                  </a:lnTo>
                  <a:lnTo>
                    <a:pt x="3888981" y="3492500"/>
                  </a:lnTo>
                  <a:lnTo>
                    <a:pt x="3889806" y="3467100"/>
                  </a:lnTo>
                  <a:lnTo>
                    <a:pt x="3892804" y="3492500"/>
                  </a:lnTo>
                  <a:lnTo>
                    <a:pt x="3896372" y="3530600"/>
                  </a:lnTo>
                  <a:lnTo>
                    <a:pt x="3900665" y="3556000"/>
                  </a:lnTo>
                  <a:lnTo>
                    <a:pt x="3905834" y="3594100"/>
                  </a:lnTo>
                  <a:lnTo>
                    <a:pt x="3905834" y="2468118"/>
                  </a:lnTo>
                  <a:lnTo>
                    <a:pt x="3904894" y="2476500"/>
                  </a:lnTo>
                  <a:lnTo>
                    <a:pt x="3900551" y="2476500"/>
                  </a:lnTo>
                  <a:lnTo>
                    <a:pt x="3901224" y="2451100"/>
                  </a:lnTo>
                  <a:lnTo>
                    <a:pt x="3896474" y="2489200"/>
                  </a:lnTo>
                  <a:lnTo>
                    <a:pt x="3889260" y="2527300"/>
                  </a:lnTo>
                  <a:lnTo>
                    <a:pt x="3880777" y="2578100"/>
                  </a:lnTo>
                  <a:lnTo>
                    <a:pt x="3872153" y="2616200"/>
                  </a:lnTo>
                  <a:lnTo>
                    <a:pt x="3865397" y="2667000"/>
                  </a:lnTo>
                  <a:lnTo>
                    <a:pt x="3859911" y="2705100"/>
                  </a:lnTo>
                  <a:lnTo>
                    <a:pt x="3856545" y="2730500"/>
                  </a:lnTo>
                  <a:lnTo>
                    <a:pt x="3856164" y="2743200"/>
                  </a:lnTo>
                  <a:lnTo>
                    <a:pt x="3857269" y="2730500"/>
                  </a:lnTo>
                  <a:lnTo>
                    <a:pt x="3859352" y="2717800"/>
                  </a:lnTo>
                  <a:lnTo>
                    <a:pt x="3865880" y="2667000"/>
                  </a:lnTo>
                  <a:lnTo>
                    <a:pt x="3872204" y="2628900"/>
                  </a:lnTo>
                  <a:lnTo>
                    <a:pt x="3879773" y="2590800"/>
                  </a:lnTo>
                  <a:lnTo>
                    <a:pt x="3885463" y="2565400"/>
                  </a:lnTo>
                  <a:lnTo>
                    <a:pt x="3881323" y="2603500"/>
                  </a:lnTo>
                  <a:lnTo>
                    <a:pt x="3878923" y="2616200"/>
                  </a:lnTo>
                  <a:lnTo>
                    <a:pt x="3877487" y="2641600"/>
                  </a:lnTo>
                  <a:lnTo>
                    <a:pt x="3876217" y="2667000"/>
                  </a:lnTo>
                  <a:lnTo>
                    <a:pt x="3874592" y="2679700"/>
                  </a:lnTo>
                  <a:lnTo>
                    <a:pt x="3872166" y="2705100"/>
                  </a:lnTo>
                  <a:lnTo>
                    <a:pt x="3868483" y="2730500"/>
                  </a:lnTo>
                  <a:lnTo>
                    <a:pt x="3863098" y="2768600"/>
                  </a:lnTo>
                  <a:lnTo>
                    <a:pt x="3859784" y="2781300"/>
                  </a:lnTo>
                  <a:lnTo>
                    <a:pt x="3858882" y="2768600"/>
                  </a:lnTo>
                  <a:lnTo>
                    <a:pt x="3857167" y="2806700"/>
                  </a:lnTo>
                  <a:lnTo>
                    <a:pt x="3858183" y="2844800"/>
                  </a:lnTo>
                  <a:lnTo>
                    <a:pt x="3860635" y="2857500"/>
                  </a:lnTo>
                  <a:lnTo>
                    <a:pt x="3863276" y="2870200"/>
                  </a:lnTo>
                  <a:lnTo>
                    <a:pt x="3865092" y="2895600"/>
                  </a:lnTo>
                  <a:lnTo>
                    <a:pt x="3865041" y="2933700"/>
                  </a:lnTo>
                  <a:lnTo>
                    <a:pt x="3863009" y="2984500"/>
                  </a:lnTo>
                  <a:lnTo>
                    <a:pt x="3858857" y="3048000"/>
                  </a:lnTo>
                  <a:lnTo>
                    <a:pt x="3855605" y="3111500"/>
                  </a:lnTo>
                  <a:lnTo>
                    <a:pt x="3853891" y="3149600"/>
                  </a:lnTo>
                  <a:lnTo>
                    <a:pt x="3852888" y="3187700"/>
                  </a:lnTo>
                  <a:lnTo>
                    <a:pt x="3851783" y="3225800"/>
                  </a:lnTo>
                  <a:lnTo>
                    <a:pt x="3850703" y="3251200"/>
                  </a:lnTo>
                  <a:lnTo>
                    <a:pt x="3849547" y="3276600"/>
                  </a:lnTo>
                  <a:lnTo>
                    <a:pt x="3848443" y="3289300"/>
                  </a:lnTo>
                  <a:lnTo>
                    <a:pt x="3847490" y="3302000"/>
                  </a:lnTo>
                  <a:lnTo>
                    <a:pt x="3842778" y="3302000"/>
                  </a:lnTo>
                  <a:lnTo>
                    <a:pt x="3840162" y="3276600"/>
                  </a:lnTo>
                  <a:lnTo>
                    <a:pt x="3837800" y="3251200"/>
                  </a:lnTo>
                  <a:lnTo>
                    <a:pt x="3833152" y="3175000"/>
                  </a:lnTo>
                  <a:lnTo>
                    <a:pt x="3832072" y="3162300"/>
                  </a:lnTo>
                  <a:lnTo>
                    <a:pt x="3830904" y="3136900"/>
                  </a:lnTo>
                  <a:lnTo>
                    <a:pt x="3829977" y="3124200"/>
                  </a:lnTo>
                  <a:lnTo>
                    <a:pt x="3829621" y="3098800"/>
                  </a:lnTo>
                  <a:lnTo>
                    <a:pt x="3828834" y="3073400"/>
                  </a:lnTo>
                  <a:lnTo>
                    <a:pt x="3827805" y="3048000"/>
                  </a:lnTo>
                  <a:lnTo>
                    <a:pt x="3824490" y="3048000"/>
                  </a:lnTo>
                  <a:lnTo>
                    <a:pt x="3825163" y="3060700"/>
                  </a:lnTo>
                  <a:lnTo>
                    <a:pt x="3825430" y="3073400"/>
                  </a:lnTo>
                  <a:lnTo>
                    <a:pt x="3825329" y="3086100"/>
                  </a:lnTo>
                  <a:lnTo>
                    <a:pt x="3824859" y="3111500"/>
                  </a:lnTo>
                  <a:lnTo>
                    <a:pt x="3824313" y="3225800"/>
                  </a:lnTo>
                  <a:lnTo>
                    <a:pt x="3823246" y="3289300"/>
                  </a:lnTo>
                  <a:lnTo>
                    <a:pt x="3823474" y="3352800"/>
                  </a:lnTo>
                  <a:lnTo>
                    <a:pt x="3824249" y="3416300"/>
                  </a:lnTo>
                  <a:lnTo>
                    <a:pt x="3824617" y="3441700"/>
                  </a:lnTo>
                  <a:lnTo>
                    <a:pt x="3824478" y="3441700"/>
                  </a:lnTo>
                  <a:lnTo>
                    <a:pt x="3823919" y="3454400"/>
                  </a:lnTo>
                  <a:lnTo>
                    <a:pt x="3820426" y="3441700"/>
                  </a:lnTo>
                  <a:lnTo>
                    <a:pt x="3826345" y="3479800"/>
                  </a:lnTo>
                  <a:lnTo>
                    <a:pt x="3827729" y="3492500"/>
                  </a:lnTo>
                  <a:lnTo>
                    <a:pt x="3828808" y="3492500"/>
                  </a:lnTo>
                  <a:lnTo>
                    <a:pt x="3829393" y="3505200"/>
                  </a:lnTo>
                  <a:lnTo>
                    <a:pt x="3829316" y="3517900"/>
                  </a:lnTo>
                  <a:lnTo>
                    <a:pt x="3818013" y="3517900"/>
                  </a:lnTo>
                  <a:lnTo>
                    <a:pt x="3810711" y="3530600"/>
                  </a:lnTo>
                  <a:lnTo>
                    <a:pt x="3773817" y="3530600"/>
                  </a:lnTo>
                  <a:lnTo>
                    <a:pt x="3765016" y="3543300"/>
                  </a:lnTo>
                  <a:lnTo>
                    <a:pt x="3709695" y="3530600"/>
                  </a:lnTo>
                  <a:lnTo>
                    <a:pt x="3518268" y="3530600"/>
                  </a:lnTo>
                  <a:lnTo>
                    <a:pt x="3532517" y="3517900"/>
                  </a:lnTo>
                  <a:lnTo>
                    <a:pt x="3529165" y="3517900"/>
                  </a:lnTo>
                  <a:lnTo>
                    <a:pt x="3493757" y="3505200"/>
                  </a:lnTo>
                  <a:lnTo>
                    <a:pt x="3411334" y="3505200"/>
                  </a:lnTo>
                  <a:lnTo>
                    <a:pt x="3364522" y="3517900"/>
                  </a:lnTo>
                  <a:lnTo>
                    <a:pt x="3233864" y="3517900"/>
                  </a:lnTo>
                  <a:lnTo>
                    <a:pt x="3210052" y="3530600"/>
                  </a:lnTo>
                  <a:lnTo>
                    <a:pt x="3001200" y="3530600"/>
                  </a:lnTo>
                  <a:lnTo>
                    <a:pt x="3017329" y="3517900"/>
                  </a:lnTo>
                  <a:lnTo>
                    <a:pt x="2944368" y="3517900"/>
                  </a:lnTo>
                  <a:lnTo>
                    <a:pt x="2892920" y="3530600"/>
                  </a:lnTo>
                  <a:lnTo>
                    <a:pt x="2784551" y="3530600"/>
                  </a:lnTo>
                  <a:lnTo>
                    <a:pt x="2784741" y="3543300"/>
                  </a:lnTo>
                  <a:lnTo>
                    <a:pt x="2806623" y="3543300"/>
                  </a:lnTo>
                  <a:lnTo>
                    <a:pt x="2748407" y="3556000"/>
                  </a:lnTo>
                  <a:lnTo>
                    <a:pt x="2721470" y="3556000"/>
                  </a:lnTo>
                  <a:lnTo>
                    <a:pt x="2669235" y="3568700"/>
                  </a:lnTo>
                  <a:lnTo>
                    <a:pt x="2564092" y="3568700"/>
                  </a:lnTo>
                  <a:lnTo>
                    <a:pt x="2511361" y="3581400"/>
                  </a:lnTo>
                  <a:lnTo>
                    <a:pt x="2393492" y="3581400"/>
                  </a:lnTo>
                  <a:lnTo>
                    <a:pt x="2343696" y="3594100"/>
                  </a:lnTo>
                  <a:lnTo>
                    <a:pt x="2291804" y="3594100"/>
                  </a:lnTo>
                  <a:lnTo>
                    <a:pt x="2185098" y="3619500"/>
                  </a:lnTo>
                  <a:lnTo>
                    <a:pt x="2131961" y="3619500"/>
                  </a:lnTo>
                  <a:lnTo>
                    <a:pt x="2070011" y="3632200"/>
                  </a:lnTo>
                  <a:lnTo>
                    <a:pt x="2011349" y="3644900"/>
                  </a:lnTo>
                  <a:lnTo>
                    <a:pt x="2047684" y="3644900"/>
                  </a:lnTo>
                  <a:lnTo>
                    <a:pt x="2048217" y="3657600"/>
                  </a:lnTo>
                  <a:lnTo>
                    <a:pt x="2077974" y="3657600"/>
                  </a:lnTo>
                  <a:lnTo>
                    <a:pt x="2045792" y="3670300"/>
                  </a:lnTo>
                  <a:lnTo>
                    <a:pt x="2055812" y="3670300"/>
                  </a:lnTo>
                  <a:lnTo>
                    <a:pt x="2043671" y="3674491"/>
                  </a:lnTo>
                  <a:lnTo>
                    <a:pt x="2083447" y="3670300"/>
                  </a:lnTo>
                  <a:lnTo>
                    <a:pt x="2071966" y="3670300"/>
                  </a:lnTo>
                  <a:lnTo>
                    <a:pt x="2236178" y="3632200"/>
                  </a:lnTo>
                  <a:lnTo>
                    <a:pt x="2266124" y="3632200"/>
                  </a:lnTo>
                  <a:lnTo>
                    <a:pt x="2220125" y="3644900"/>
                  </a:lnTo>
                  <a:lnTo>
                    <a:pt x="2269185" y="3644900"/>
                  </a:lnTo>
                  <a:lnTo>
                    <a:pt x="2314029" y="3632200"/>
                  </a:lnTo>
                  <a:lnTo>
                    <a:pt x="2278951" y="3632200"/>
                  </a:lnTo>
                  <a:lnTo>
                    <a:pt x="2318016" y="3619500"/>
                  </a:lnTo>
                  <a:lnTo>
                    <a:pt x="2404821" y="3619500"/>
                  </a:lnTo>
                  <a:lnTo>
                    <a:pt x="2441867" y="3606800"/>
                  </a:lnTo>
                  <a:lnTo>
                    <a:pt x="2476347" y="3606800"/>
                  </a:lnTo>
                  <a:lnTo>
                    <a:pt x="2366429" y="3632200"/>
                  </a:lnTo>
                  <a:lnTo>
                    <a:pt x="2366873" y="3632200"/>
                  </a:lnTo>
                  <a:lnTo>
                    <a:pt x="2480068" y="3619500"/>
                  </a:lnTo>
                  <a:lnTo>
                    <a:pt x="2448801" y="3619500"/>
                  </a:lnTo>
                  <a:lnTo>
                    <a:pt x="2497874" y="3606800"/>
                  </a:lnTo>
                  <a:lnTo>
                    <a:pt x="2548648" y="3606800"/>
                  </a:lnTo>
                  <a:lnTo>
                    <a:pt x="2600820" y="3594100"/>
                  </a:lnTo>
                  <a:lnTo>
                    <a:pt x="2708211" y="3594100"/>
                  </a:lnTo>
                  <a:lnTo>
                    <a:pt x="2762847" y="3581400"/>
                  </a:lnTo>
                  <a:lnTo>
                    <a:pt x="2872524" y="3581400"/>
                  </a:lnTo>
                  <a:lnTo>
                    <a:pt x="2926956" y="3568700"/>
                  </a:lnTo>
                  <a:lnTo>
                    <a:pt x="3085160" y="3568700"/>
                  </a:lnTo>
                  <a:lnTo>
                    <a:pt x="3142869" y="3561245"/>
                  </a:lnTo>
                  <a:lnTo>
                    <a:pt x="3142729" y="3568700"/>
                  </a:lnTo>
                  <a:lnTo>
                    <a:pt x="3265017" y="3568700"/>
                  </a:lnTo>
                  <a:lnTo>
                    <a:pt x="3242538" y="3581400"/>
                  </a:lnTo>
                  <a:lnTo>
                    <a:pt x="3438868" y="3581400"/>
                  </a:lnTo>
                  <a:lnTo>
                    <a:pt x="3466084" y="3568700"/>
                  </a:lnTo>
                  <a:lnTo>
                    <a:pt x="3664153" y="3568700"/>
                  </a:lnTo>
                  <a:lnTo>
                    <a:pt x="3686937" y="3581400"/>
                  </a:lnTo>
                  <a:lnTo>
                    <a:pt x="3671671" y="3581400"/>
                  </a:lnTo>
                  <a:lnTo>
                    <a:pt x="3669512" y="3594100"/>
                  </a:lnTo>
                  <a:lnTo>
                    <a:pt x="3236899" y="3594100"/>
                  </a:lnTo>
                  <a:lnTo>
                    <a:pt x="3193034" y="3606800"/>
                  </a:lnTo>
                  <a:lnTo>
                    <a:pt x="3036443" y="3606800"/>
                  </a:lnTo>
                  <a:lnTo>
                    <a:pt x="2983814" y="3619500"/>
                  </a:lnTo>
                  <a:lnTo>
                    <a:pt x="2772029" y="3619500"/>
                  </a:lnTo>
                  <a:lnTo>
                    <a:pt x="2718790" y="3632200"/>
                  </a:lnTo>
                  <a:lnTo>
                    <a:pt x="2665450" y="3632200"/>
                  </a:lnTo>
                  <a:lnTo>
                    <a:pt x="2623845" y="3642093"/>
                  </a:lnTo>
                  <a:lnTo>
                    <a:pt x="2622181" y="3632200"/>
                  </a:lnTo>
                  <a:lnTo>
                    <a:pt x="2606129" y="3644900"/>
                  </a:lnTo>
                  <a:lnTo>
                    <a:pt x="2543581" y="3644900"/>
                  </a:lnTo>
                  <a:lnTo>
                    <a:pt x="2487815" y="3657600"/>
                  </a:lnTo>
                  <a:lnTo>
                    <a:pt x="2437460" y="3657600"/>
                  </a:lnTo>
                  <a:lnTo>
                    <a:pt x="2391156" y="3670300"/>
                  </a:lnTo>
                  <a:lnTo>
                    <a:pt x="2354262" y="3670300"/>
                  </a:lnTo>
                  <a:lnTo>
                    <a:pt x="2315095" y="3683000"/>
                  </a:lnTo>
                  <a:lnTo>
                    <a:pt x="2265146" y="3695700"/>
                  </a:lnTo>
                  <a:lnTo>
                    <a:pt x="2237206" y="3695700"/>
                  </a:lnTo>
                  <a:lnTo>
                    <a:pt x="2270747" y="3683000"/>
                  </a:lnTo>
                  <a:lnTo>
                    <a:pt x="2241143" y="3683000"/>
                  </a:lnTo>
                  <a:lnTo>
                    <a:pt x="2184311" y="3695700"/>
                  </a:lnTo>
                  <a:lnTo>
                    <a:pt x="2118271" y="3695700"/>
                  </a:lnTo>
                  <a:lnTo>
                    <a:pt x="2080526" y="3708400"/>
                  </a:lnTo>
                  <a:lnTo>
                    <a:pt x="2049653" y="3708400"/>
                  </a:lnTo>
                  <a:lnTo>
                    <a:pt x="2045741" y="3721100"/>
                  </a:lnTo>
                  <a:lnTo>
                    <a:pt x="2205609" y="3695700"/>
                  </a:lnTo>
                  <a:lnTo>
                    <a:pt x="2208974" y="3695700"/>
                  </a:lnTo>
                  <a:lnTo>
                    <a:pt x="2151100" y="3708400"/>
                  </a:lnTo>
                  <a:lnTo>
                    <a:pt x="2096046" y="3721100"/>
                  </a:lnTo>
                  <a:lnTo>
                    <a:pt x="2087981" y="3733800"/>
                  </a:lnTo>
                  <a:lnTo>
                    <a:pt x="2040496" y="3733800"/>
                  </a:lnTo>
                  <a:lnTo>
                    <a:pt x="1944331" y="3759200"/>
                  </a:lnTo>
                  <a:lnTo>
                    <a:pt x="1984971" y="3759200"/>
                  </a:lnTo>
                  <a:lnTo>
                    <a:pt x="2063089" y="3746500"/>
                  </a:lnTo>
                  <a:lnTo>
                    <a:pt x="2130260" y="3733800"/>
                  </a:lnTo>
                  <a:lnTo>
                    <a:pt x="2186863" y="3733800"/>
                  </a:lnTo>
                  <a:lnTo>
                    <a:pt x="2233295" y="3721100"/>
                  </a:lnTo>
                  <a:lnTo>
                    <a:pt x="2297163" y="3721100"/>
                  </a:lnTo>
                  <a:lnTo>
                    <a:pt x="2315375" y="3733800"/>
                  </a:lnTo>
                  <a:lnTo>
                    <a:pt x="2324112" y="3733800"/>
                  </a:lnTo>
                  <a:lnTo>
                    <a:pt x="2302154" y="3746500"/>
                  </a:lnTo>
                  <a:lnTo>
                    <a:pt x="2344242" y="3746500"/>
                  </a:lnTo>
                  <a:lnTo>
                    <a:pt x="2381618" y="3733800"/>
                  </a:lnTo>
                  <a:lnTo>
                    <a:pt x="2411653" y="3733800"/>
                  </a:lnTo>
                  <a:lnTo>
                    <a:pt x="2438031" y="3721100"/>
                  </a:lnTo>
                  <a:lnTo>
                    <a:pt x="2494559" y="3721100"/>
                  </a:lnTo>
                  <a:lnTo>
                    <a:pt x="2532075" y="3708400"/>
                  </a:lnTo>
                  <a:lnTo>
                    <a:pt x="2633103" y="3708400"/>
                  </a:lnTo>
                  <a:lnTo>
                    <a:pt x="2687472" y="3695700"/>
                  </a:lnTo>
                  <a:lnTo>
                    <a:pt x="2797162" y="3695700"/>
                  </a:lnTo>
                  <a:lnTo>
                    <a:pt x="2701467" y="3708400"/>
                  </a:lnTo>
                  <a:lnTo>
                    <a:pt x="2797772" y="3708400"/>
                  </a:lnTo>
                  <a:lnTo>
                    <a:pt x="2849969" y="3695700"/>
                  </a:lnTo>
                  <a:lnTo>
                    <a:pt x="3062401" y="3695700"/>
                  </a:lnTo>
                  <a:lnTo>
                    <a:pt x="3093212" y="3683000"/>
                  </a:lnTo>
                  <a:lnTo>
                    <a:pt x="3213227" y="3683000"/>
                  </a:lnTo>
                  <a:lnTo>
                    <a:pt x="3228467" y="3670300"/>
                  </a:lnTo>
                  <a:lnTo>
                    <a:pt x="3596640" y="3670300"/>
                  </a:lnTo>
                  <a:lnTo>
                    <a:pt x="3608006" y="3683000"/>
                  </a:lnTo>
                  <a:lnTo>
                    <a:pt x="3761257" y="3683000"/>
                  </a:lnTo>
                  <a:lnTo>
                    <a:pt x="3795242" y="3695700"/>
                  </a:lnTo>
                  <a:lnTo>
                    <a:pt x="3830104" y="3695700"/>
                  </a:lnTo>
                  <a:lnTo>
                    <a:pt x="3823881" y="3683000"/>
                  </a:lnTo>
                  <a:lnTo>
                    <a:pt x="3943032" y="3683000"/>
                  </a:lnTo>
                  <a:lnTo>
                    <a:pt x="3957205" y="3695700"/>
                  </a:lnTo>
                  <a:lnTo>
                    <a:pt x="4007269" y="3695700"/>
                  </a:lnTo>
                  <a:lnTo>
                    <a:pt x="4006621" y="3670300"/>
                  </a:lnTo>
                  <a:lnTo>
                    <a:pt x="4008018" y="3657600"/>
                  </a:lnTo>
                  <a:lnTo>
                    <a:pt x="4014393" y="3657600"/>
                  </a:lnTo>
                  <a:lnTo>
                    <a:pt x="4018178" y="3670300"/>
                  </a:lnTo>
                  <a:lnTo>
                    <a:pt x="4023741" y="3670300"/>
                  </a:lnTo>
                  <a:lnTo>
                    <a:pt x="4024185" y="3657600"/>
                  </a:lnTo>
                  <a:lnTo>
                    <a:pt x="4026738" y="3683000"/>
                  </a:lnTo>
                  <a:lnTo>
                    <a:pt x="4029113" y="3695700"/>
                  </a:lnTo>
                  <a:lnTo>
                    <a:pt x="4031196" y="3708400"/>
                  </a:lnTo>
                  <a:lnTo>
                    <a:pt x="4032885" y="3721100"/>
                  </a:lnTo>
                  <a:lnTo>
                    <a:pt x="3955491" y="3721100"/>
                  </a:lnTo>
                  <a:lnTo>
                    <a:pt x="4002392" y="3733800"/>
                  </a:lnTo>
                  <a:lnTo>
                    <a:pt x="3975608" y="3733800"/>
                  </a:lnTo>
                  <a:lnTo>
                    <a:pt x="3955491" y="3721100"/>
                  </a:lnTo>
                  <a:lnTo>
                    <a:pt x="3667264" y="3721100"/>
                  </a:lnTo>
                  <a:lnTo>
                    <a:pt x="3692702" y="3733800"/>
                  </a:lnTo>
                  <a:lnTo>
                    <a:pt x="3726789" y="3733800"/>
                  </a:lnTo>
                  <a:lnTo>
                    <a:pt x="3879570" y="3746500"/>
                  </a:lnTo>
                  <a:lnTo>
                    <a:pt x="4067670" y="3771900"/>
                  </a:lnTo>
                  <a:lnTo>
                    <a:pt x="4080294" y="3771900"/>
                  </a:lnTo>
                  <a:lnTo>
                    <a:pt x="4079189" y="3759200"/>
                  </a:lnTo>
                  <a:lnTo>
                    <a:pt x="4075887" y="3721100"/>
                  </a:lnTo>
                  <a:lnTo>
                    <a:pt x="4076789" y="3746500"/>
                  </a:lnTo>
                  <a:lnTo>
                    <a:pt x="4077462" y="3746500"/>
                  </a:lnTo>
                  <a:lnTo>
                    <a:pt x="4077843" y="3759200"/>
                  </a:lnTo>
                  <a:lnTo>
                    <a:pt x="4052684" y="3759200"/>
                  </a:lnTo>
                  <a:lnTo>
                    <a:pt x="4056278" y="3746500"/>
                  </a:lnTo>
                  <a:lnTo>
                    <a:pt x="4059174" y="3746500"/>
                  </a:lnTo>
                  <a:lnTo>
                    <a:pt x="4056748" y="3733800"/>
                  </a:lnTo>
                  <a:lnTo>
                    <a:pt x="4054792" y="3733800"/>
                  </a:lnTo>
                  <a:lnTo>
                    <a:pt x="4053395" y="3746500"/>
                  </a:lnTo>
                  <a:lnTo>
                    <a:pt x="4052252" y="3733800"/>
                  </a:lnTo>
                  <a:lnTo>
                    <a:pt x="4042600" y="3733800"/>
                  </a:lnTo>
                  <a:lnTo>
                    <a:pt x="4034510" y="3670300"/>
                  </a:lnTo>
                  <a:lnTo>
                    <a:pt x="4027043" y="3619500"/>
                  </a:lnTo>
                  <a:lnTo>
                    <a:pt x="4020235" y="3568700"/>
                  </a:lnTo>
                  <a:lnTo>
                    <a:pt x="4014101" y="3530600"/>
                  </a:lnTo>
                  <a:lnTo>
                    <a:pt x="4011409" y="3517900"/>
                  </a:lnTo>
                  <a:lnTo>
                    <a:pt x="4008882" y="3492500"/>
                  </a:lnTo>
                  <a:lnTo>
                    <a:pt x="4006532" y="3479800"/>
                  </a:lnTo>
                  <a:lnTo>
                    <a:pt x="4005046" y="3467100"/>
                  </a:lnTo>
                  <a:lnTo>
                    <a:pt x="4003560" y="3454400"/>
                  </a:lnTo>
                  <a:lnTo>
                    <a:pt x="3997604" y="3403600"/>
                  </a:lnTo>
                  <a:lnTo>
                    <a:pt x="3992930" y="3352800"/>
                  </a:lnTo>
                  <a:lnTo>
                    <a:pt x="3990683" y="3302000"/>
                  </a:lnTo>
                  <a:lnTo>
                    <a:pt x="3991229" y="3263900"/>
                  </a:lnTo>
                  <a:lnTo>
                    <a:pt x="3992676" y="3225800"/>
                  </a:lnTo>
                  <a:lnTo>
                    <a:pt x="3994975" y="3187700"/>
                  </a:lnTo>
                  <a:lnTo>
                    <a:pt x="3998125" y="3136900"/>
                  </a:lnTo>
                  <a:lnTo>
                    <a:pt x="4000055" y="3149600"/>
                  </a:lnTo>
                  <a:lnTo>
                    <a:pt x="3999623" y="3136900"/>
                  </a:lnTo>
                  <a:lnTo>
                    <a:pt x="3999192" y="3124200"/>
                  </a:lnTo>
                  <a:lnTo>
                    <a:pt x="3998836" y="3111500"/>
                  </a:lnTo>
                  <a:lnTo>
                    <a:pt x="3998671" y="3098800"/>
                  </a:lnTo>
                  <a:lnTo>
                    <a:pt x="3998391" y="3086100"/>
                  </a:lnTo>
                  <a:lnTo>
                    <a:pt x="3997452" y="3022600"/>
                  </a:lnTo>
                  <a:lnTo>
                    <a:pt x="4001820" y="2984500"/>
                  </a:lnTo>
                  <a:lnTo>
                    <a:pt x="4007370" y="2933700"/>
                  </a:lnTo>
                  <a:lnTo>
                    <a:pt x="4019677" y="2857500"/>
                  </a:lnTo>
                  <a:lnTo>
                    <a:pt x="4019880" y="2895600"/>
                  </a:lnTo>
                  <a:lnTo>
                    <a:pt x="4018216" y="2933700"/>
                  </a:lnTo>
                  <a:lnTo>
                    <a:pt x="4015879" y="2971800"/>
                  </a:lnTo>
                  <a:lnTo>
                    <a:pt x="4014025" y="3022600"/>
                  </a:lnTo>
                  <a:lnTo>
                    <a:pt x="4011993" y="3060700"/>
                  </a:lnTo>
                  <a:lnTo>
                    <a:pt x="4010152" y="3098800"/>
                  </a:lnTo>
                  <a:lnTo>
                    <a:pt x="4009567" y="3136900"/>
                  </a:lnTo>
                  <a:lnTo>
                    <a:pt x="4011282" y="3175000"/>
                  </a:lnTo>
                  <a:lnTo>
                    <a:pt x="4012222" y="3162300"/>
                  </a:lnTo>
                  <a:lnTo>
                    <a:pt x="4013073" y="3149600"/>
                  </a:lnTo>
                  <a:lnTo>
                    <a:pt x="4013873" y="3136900"/>
                  </a:lnTo>
                  <a:lnTo>
                    <a:pt x="4014597" y="3136900"/>
                  </a:lnTo>
                  <a:lnTo>
                    <a:pt x="4018191" y="3098800"/>
                  </a:lnTo>
                  <a:lnTo>
                    <a:pt x="4019689" y="3086100"/>
                  </a:lnTo>
                  <a:lnTo>
                    <a:pt x="4020959" y="3073400"/>
                  </a:lnTo>
                  <a:lnTo>
                    <a:pt x="4022013" y="3048000"/>
                  </a:lnTo>
                  <a:lnTo>
                    <a:pt x="4022864" y="3035300"/>
                  </a:lnTo>
                  <a:lnTo>
                    <a:pt x="4024033" y="3009900"/>
                  </a:lnTo>
                  <a:lnTo>
                    <a:pt x="4025442" y="2959100"/>
                  </a:lnTo>
                  <a:lnTo>
                    <a:pt x="4026573" y="2921000"/>
                  </a:lnTo>
                  <a:lnTo>
                    <a:pt x="4028554" y="2870200"/>
                  </a:lnTo>
                  <a:lnTo>
                    <a:pt x="4029760" y="2844800"/>
                  </a:lnTo>
                  <a:lnTo>
                    <a:pt x="4031323" y="2806700"/>
                  </a:lnTo>
                  <a:lnTo>
                    <a:pt x="4034637" y="2768600"/>
                  </a:lnTo>
                  <a:lnTo>
                    <a:pt x="4038892" y="2743200"/>
                  </a:lnTo>
                  <a:lnTo>
                    <a:pt x="4044175" y="2705100"/>
                  </a:lnTo>
                  <a:lnTo>
                    <a:pt x="4050538" y="2654300"/>
                  </a:lnTo>
                  <a:lnTo>
                    <a:pt x="4052633" y="2654300"/>
                  </a:lnTo>
                  <a:lnTo>
                    <a:pt x="4054691" y="2641600"/>
                  </a:lnTo>
                  <a:lnTo>
                    <a:pt x="4056684" y="2628900"/>
                  </a:lnTo>
                  <a:lnTo>
                    <a:pt x="4060952" y="2616200"/>
                  </a:lnTo>
                  <a:lnTo>
                    <a:pt x="4062806" y="2616200"/>
                  </a:lnTo>
                  <a:lnTo>
                    <a:pt x="4066997" y="2603500"/>
                  </a:lnTo>
                  <a:lnTo>
                    <a:pt x="4067962" y="2603500"/>
                  </a:lnTo>
                  <a:lnTo>
                    <a:pt x="4067645" y="2616200"/>
                  </a:lnTo>
                  <a:lnTo>
                    <a:pt x="4067175" y="2616200"/>
                  </a:lnTo>
                  <a:lnTo>
                    <a:pt x="4066209" y="2628900"/>
                  </a:lnTo>
                  <a:lnTo>
                    <a:pt x="4064914" y="2641600"/>
                  </a:lnTo>
                  <a:lnTo>
                    <a:pt x="4063441" y="2654300"/>
                  </a:lnTo>
                  <a:lnTo>
                    <a:pt x="4056494" y="2705100"/>
                  </a:lnTo>
                  <a:lnTo>
                    <a:pt x="4047998" y="2768600"/>
                  </a:lnTo>
                  <a:lnTo>
                    <a:pt x="4043934" y="2806700"/>
                  </a:lnTo>
                  <a:lnTo>
                    <a:pt x="4041635" y="2832100"/>
                  </a:lnTo>
                  <a:lnTo>
                    <a:pt x="4040060" y="2857500"/>
                  </a:lnTo>
                  <a:lnTo>
                    <a:pt x="4039412" y="2882900"/>
                  </a:lnTo>
                  <a:lnTo>
                    <a:pt x="4039920" y="2895600"/>
                  </a:lnTo>
                  <a:lnTo>
                    <a:pt x="4041851" y="2895600"/>
                  </a:lnTo>
                  <a:lnTo>
                    <a:pt x="4043324" y="2882900"/>
                  </a:lnTo>
                  <a:lnTo>
                    <a:pt x="4046118" y="2857500"/>
                  </a:lnTo>
                  <a:lnTo>
                    <a:pt x="4050017" y="2819400"/>
                  </a:lnTo>
                  <a:lnTo>
                    <a:pt x="4054779" y="2794000"/>
                  </a:lnTo>
                  <a:lnTo>
                    <a:pt x="4060228" y="2768600"/>
                  </a:lnTo>
                  <a:lnTo>
                    <a:pt x="4065016" y="2755900"/>
                  </a:lnTo>
                  <a:lnTo>
                    <a:pt x="4068597" y="2743200"/>
                  </a:lnTo>
                  <a:lnTo>
                    <a:pt x="4070375" y="2743200"/>
                  </a:lnTo>
                  <a:lnTo>
                    <a:pt x="4066908" y="2755900"/>
                  </a:lnTo>
                  <a:lnTo>
                    <a:pt x="4063784" y="2781300"/>
                  </a:lnTo>
                  <a:lnTo>
                    <a:pt x="4057053" y="2819400"/>
                  </a:lnTo>
                  <a:lnTo>
                    <a:pt x="4053471" y="2857500"/>
                  </a:lnTo>
                  <a:lnTo>
                    <a:pt x="4051871" y="2870200"/>
                  </a:lnTo>
                  <a:lnTo>
                    <a:pt x="4050703" y="2895600"/>
                  </a:lnTo>
                  <a:lnTo>
                    <a:pt x="4049801" y="2908300"/>
                  </a:lnTo>
                  <a:lnTo>
                    <a:pt x="4048988" y="2921000"/>
                  </a:lnTo>
                  <a:lnTo>
                    <a:pt x="4047032" y="2946400"/>
                  </a:lnTo>
                  <a:lnTo>
                    <a:pt x="4045597" y="2971800"/>
                  </a:lnTo>
                  <a:lnTo>
                    <a:pt x="4044912" y="2971800"/>
                  </a:lnTo>
                  <a:lnTo>
                    <a:pt x="4044302" y="2984500"/>
                  </a:lnTo>
                  <a:lnTo>
                    <a:pt x="4042575" y="3009900"/>
                  </a:lnTo>
                  <a:lnTo>
                    <a:pt x="4040162" y="3035300"/>
                  </a:lnTo>
                  <a:lnTo>
                    <a:pt x="4036923" y="3073400"/>
                  </a:lnTo>
                  <a:lnTo>
                    <a:pt x="4032732" y="3124200"/>
                  </a:lnTo>
                  <a:lnTo>
                    <a:pt x="4033456" y="3073400"/>
                  </a:lnTo>
                  <a:lnTo>
                    <a:pt x="4032529" y="3073400"/>
                  </a:lnTo>
                  <a:lnTo>
                    <a:pt x="4030434" y="3086100"/>
                  </a:lnTo>
                  <a:lnTo>
                    <a:pt x="4027652" y="3098800"/>
                  </a:lnTo>
                  <a:lnTo>
                    <a:pt x="4024655" y="3111500"/>
                  </a:lnTo>
                  <a:lnTo>
                    <a:pt x="4021950" y="3111500"/>
                  </a:lnTo>
                  <a:lnTo>
                    <a:pt x="4022801" y="3149600"/>
                  </a:lnTo>
                  <a:lnTo>
                    <a:pt x="4022877" y="3219551"/>
                  </a:lnTo>
                  <a:lnTo>
                    <a:pt x="4022839" y="3225800"/>
                  </a:lnTo>
                  <a:lnTo>
                    <a:pt x="4022547" y="3251200"/>
                  </a:lnTo>
                  <a:lnTo>
                    <a:pt x="4022115" y="3276600"/>
                  </a:lnTo>
                  <a:lnTo>
                    <a:pt x="4022077" y="3314700"/>
                  </a:lnTo>
                  <a:lnTo>
                    <a:pt x="4022496" y="3340100"/>
                  </a:lnTo>
                  <a:lnTo>
                    <a:pt x="4023271" y="3378200"/>
                  </a:lnTo>
                  <a:lnTo>
                    <a:pt x="4024287" y="3416300"/>
                  </a:lnTo>
                  <a:lnTo>
                    <a:pt x="4024934" y="3429000"/>
                  </a:lnTo>
                  <a:lnTo>
                    <a:pt x="4026116" y="3454400"/>
                  </a:lnTo>
                  <a:lnTo>
                    <a:pt x="4029240" y="3505200"/>
                  </a:lnTo>
                  <a:lnTo>
                    <a:pt x="4033367" y="3556000"/>
                  </a:lnTo>
                  <a:lnTo>
                    <a:pt x="4037876" y="3606800"/>
                  </a:lnTo>
                  <a:lnTo>
                    <a:pt x="4040594" y="3619500"/>
                  </a:lnTo>
                  <a:lnTo>
                    <a:pt x="4042981" y="3619500"/>
                  </a:lnTo>
                  <a:lnTo>
                    <a:pt x="4041991" y="3581400"/>
                  </a:lnTo>
                  <a:lnTo>
                    <a:pt x="4038790" y="3530600"/>
                  </a:lnTo>
                  <a:lnTo>
                    <a:pt x="4036987" y="3505200"/>
                  </a:lnTo>
                  <a:lnTo>
                    <a:pt x="4035336" y="3467100"/>
                  </a:lnTo>
                  <a:lnTo>
                    <a:pt x="4034015" y="3429000"/>
                  </a:lnTo>
                  <a:lnTo>
                    <a:pt x="4033380" y="3390900"/>
                  </a:lnTo>
                  <a:lnTo>
                    <a:pt x="4033380" y="3365500"/>
                  </a:lnTo>
                  <a:lnTo>
                    <a:pt x="4033634" y="3340100"/>
                  </a:lnTo>
                  <a:lnTo>
                    <a:pt x="4034167" y="3314700"/>
                  </a:lnTo>
                  <a:lnTo>
                    <a:pt x="4034993" y="3302000"/>
                  </a:lnTo>
                  <a:lnTo>
                    <a:pt x="4034002" y="3263900"/>
                  </a:lnTo>
                  <a:lnTo>
                    <a:pt x="4033926" y="3248533"/>
                  </a:lnTo>
                  <a:lnTo>
                    <a:pt x="4033875" y="3219551"/>
                  </a:lnTo>
                  <a:lnTo>
                    <a:pt x="4034231" y="3187700"/>
                  </a:lnTo>
                  <a:lnTo>
                    <a:pt x="4035056" y="3149600"/>
                  </a:lnTo>
                  <a:lnTo>
                    <a:pt x="4035628" y="3136900"/>
                  </a:lnTo>
                  <a:lnTo>
                    <a:pt x="4036225" y="3124200"/>
                  </a:lnTo>
                  <a:lnTo>
                    <a:pt x="4036822" y="3111500"/>
                  </a:lnTo>
                  <a:lnTo>
                    <a:pt x="4039857" y="3086100"/>
                  </a:lnTo>
                  <a:lnTo>
                    <a:pt x="4049357" y="2971800"/>
                  </a:lnTo>
                  <a:lnTo>
                    <a:pt x="4050220" y="2971800"/>
                  </a:lnTo>
                  <a:lnTo>
                    <a:pt x="4051300" y="2959100"/>
                  </a:lnTo>
                  <a:lnTo>
                    <a:pt x="4052443" y="2946400"/>
                  </a:lnTo>
                  <a:lnTo>
                    <a:pt x="4055618" y="2921000"/>
                  </a:lnTo>
                  <a:lnTo>
                    <a:pt x="4057637" y="2908300"/>
                  </a:lnTo>
                  <a:lnTo>
                    <a:pt x="4059555" y="2895600"/>
                  </a:lnTo>
                  <a:lnTo>
                    <a:pt x="4061358" y="2870200"/>
                  </a:lnTo>
                  <a:lnTo>
                    <a:pt x="4063034" y="2857500"/>
                  </a:lnTo>
                  <a:lnTo>
                    <a:pt x="4064571" y="2844800"/>
                  </a:lnTo>
                  <a:lnTo>
                    <a:pt x="4065955" y="2832100"/>
                  </a:lnTo>
                  <a:lnTo>
                    <a:pt x="4067175" y="2806700"/>
                  </a:lnTo>
                  <a:lnTo>
                    <a:pt x="4070058" y="2781300"/>
                  </a:lnTo>
                  <a:lnTo>
                    <a:pt x="4071340" y="2768600"/>
                  </a:lnTo>
                  <a:lnTo>
                    <a:pt x="4072356" y="2755900"/>
                  </a:lnTo>
                  <a:lnTo>
                    <a:pt x="4074223" y="2743200"/>
                  </a:lnTo>
                  <a:lnTo>
                    <a:pt x="4081678" y="2692400"/>
                  </a:lnTo>
                  <a:lnTo>
                    <a:pt x="4087266" y="2667000"/>
                  </a:lnTo>
                  <a:lnTo>
                    <a:pt x="4089920" y="2654300"/>
                  </a:lnTo>
                  <a:lnTo>
                    <a:pt x="4090466" y="2667000"/>
                  </a:lnTo>
                  <a:lnTo>
                    <a:pt x="4089743" y="2692400"/>
                  </a:lnTo>
                  <a:lnTo>
                    <a:pt x="4088549" y="2705100"/>
                  </a:lnTo>
                  <a:lnTo>
                    <a:pt x="4087711" y="2730500"/>
                  </a:lnTo>
                  <a:lnTo>
                    <a:pt x="4088053" y="2730500"/>
                  </a:lnTo>
                  <a:lnTo>
                    <a:pt x="4097832" y="2667000"/>
                  </a:lnTo>
                  <a:lnTo>
                    <a:pt x="4100639" y="2654300"/>
                  </a:lnTo>
                  <a:lnTo>
                    <a:pt x="4103459" y="2641600"/>
                  </a:lnTo>
                  <a:lnTo>
                    <a:pt x="4105605" y="2616200"/>
                  </a:lnTo>
                  <a:lnTo>
                    <a:pt x="4104932" y="2616200"/>
                  </a:lnTo>
                  <a:lnTo>
                    <a:pt x="4102747" y="2603500"/>
                  </a:lnTo>
                  <a:lnTo>
                    <a:pt x="4099407" y="2603500"/>
                  </a:lnTo>
                  <a:lnTo>
                    <a:pt x="4101058" y="2590800"/>
                  </a:lnTo>
                  <a:lnTo>
                    <a:pt x="4105414" y="2565400"/>
                  </a:lnTo>
                  <a:lnTo>
                    <a:pt x="4109643" y="2540000"/>
                  </a:lnTo>
                  <a:lnTo>
                    <a:pt x="4113771" y="2514600"/>
                  </a:lnTo>
                  <a:lnTo>
                    <a:pt x="4117784" y="2489200"/>
                  </a:lnTo>
                  <a:lnTo>
                    <a:pt x="4122420" y="2476500"/>
                  </a:lnTo>
                  <a:lnTo>
                    <a:pt x="4127030" y="2451100"/>
                  </a:lnTo>
                  <a:lnTo>
                    <a:pt x="4131564" y="2438400"/>
                  </a:lnTo>
                  <a:lnTo>
                    <a:pt x="4135945" y="2413000"/>
                  </a:lnTo>
                  <a:lnTo>
                    <a:pt x="4140225" y="2400300"/>
                  </a:lnTo>
                  <a:lnTo>
                    <a:pt x="4144403" y="2387600"/>
                  </a:lnTo>
                  <a:lnTo>
                    <a:pt x="4148493" y="2374900"/>
                  </a:lnTo>
                  <a:lnTo>
                    <a:pt x="4152493" y="2349500"/>
                  </a:lnTo>
                  <a:lnTo>
                    <a:pt x="4156430" y="2336800"/>
                  </a:lnTo>
                  <a:lnTo>
                    <a:pt x="4158386" y="2336800"/>
                  </a:lnTo>
                  <a:lnTo>
                    <a:pt x="4160431" y="2324100"/>
                  </a:lnTo>
                  <a:lnTo>
                    <a:pt x="4169105" y="2298700"/>
                  </a:lnTo>
                  <a:lnTo>
                    <a:pt x="4177601" y="2273300"/>
                  </a:lnTo>
                  <a:lnTo>
                    <a:pt x="4186034" y="2260600"/>
                  </a:lnTo>
                  <a:lnTo>
                    <a:pt x="4194492" y="2235200"/>
                  </a:lnTo>
                  <a:lnTo>
                    <a:pt x="4203077" y="2209800"/>
                  </a:lnTo>
                  <a:lnTo>
                    <a:pt x="4211904" y="2184400"/>
                  </a:lnTo>
                  <a:lnTo>
                    <a:pt x="4222178" y="2146300"/>
                  </a:lnTo>
                  <a:lnTo>
                    <a:pt x="4227550" y="2133600"/>
                  </a:lnTo>
                  <a:lnTo>
                    <a:pt x="4233075" y="2120900"/>
                  </a:lnTo>
                  <a:lnTo>
                    <a:pt x="4238764" y="2108200"/>
                  </a:lnTo>
                  <a:lnTo>
                    <a:pt x="4244632" y="2082800"/>
                  </a:lnTo>
                  <a:lnTo>
                    <a:pt x="4248569" y="2070100"/>
                  </a:lnTo>
                  <a:lnTo>
                    <a:pt x="4252950" y="2057400"/>
                  </a:lnTo>
                  <a:lnTo>
                    <a:pt x="4257941" y="2032000"/>
                  </a:lnTo>
                  <a:lnTo>
                    <a:pt x="4263707" y="2019300"/>
                  </a:lnTo>
                  <a:lnTo>
                    <a:pt x="4267060" y="2006600"/>
                  </a:lnTo>
                  <a:lnTo>
                    <a:pt x="4270400" y="1993900"/>
                  </a:lnTo>
                  <a:lnTo>
                    <a:pt x="4277563" y="1968500"/>
                  </a:lnTo>
                  <a:lnTo>
                    <a:pt x="4285158" y="1955800"/>
                  </a:lnTo>
                  <a:lnTo>
                    <a:pt x="4293159" y="1930400"/>
                  </a:lnTo>
                  <a:lnTo>
                    <a:pt x="4310291" y="1879600"/>
                  </a:lnTo>
                  <a:lnTo>
                    <a:pt x="4315028" y="1866900"/>
                  </a:lnTo>
                  <a:lnTo>
                    <a:pt x="4320083" y="1854200"/>
                  </a:lnTo>
                  <a:lnTo>
                    <a:pt x="4330535" y="1828800"/>
                  </a:lnTo>
                  <a:lnTo>
                    <a:pt x="4374921" y="1714500"/>
                  </a:lnTo>
                  <a:lnTo>
                    <a:pt x="4397172" y="1663700"/>
                  </a:lnTo>
                  <a:lnTo>
                    <a:pt x="4420527" y="1625600"/>
                  </a:lnTo>
                  <a:lnTo>
                    <a:pt x="4444746" y="1574800"/>
                  </a:lnTo>
                  <a:lnTo>
                    <a:pt x="4469625" y="1524000"/>
                  </a:lnTo>
                  <a:lnTo>
                    <a:pt x="4494911" y="1473200"/>
                  </a:lnTo>
                  <a:lnTo>
                    <a:pt x="4520400" y="1422400"/>
                  </a:lnTo>
                  <a:lnTo>
                    <a:pt x="4545863" y="1384300"/>
                  </a:lnTo>
                  <a:lnTo>
                    <a:pt x="4571073" y="1333500"/>
                  </a:lnTo>
                  <a:lnTo>
                    <a:pt x="4595812" y="1295400"/>
                  </a:lnTo>
                  <a:lnTo>
                    <a:pt x="4592053" y="1308100"/>
                  </a:lnTo>
                  <a:lnTo>
                    <a:pt x="4597209" y="1308100"/>
                  </a:lnTo>
                  <a:lnTo>
                    <a:pt x="4607306" y="1295400"/>
                  </a:lnTo>
                  <a:lnTo>
                    <a:pt x="4618393" y="1282700"/>
                  </a:lnTo>
                  <a:lnTo>
                    <a:pt x="4641786" y="1231900"/>
                  </a:lnTo>
                  <a:lnTo>
                    <a:pt x="4658563" y="1193800"/>
                  </a:lnTo>
                  <a:lnTo>
                    <a:pt x="4671403" y="1168400"/>
                  </a:lnTo>
                  <a:lnTo>
                    <a:pt x="4682985" y="1155700"/>
                  </a:lnTo>
                  <a:lnTo>
                    <a:pt x="4690135" y="1143000"/>
                  </a:lnTo>
                  <a:lnTo>
                    <a:pt x="4740173" y="1054100"/>
                  </a:lnTo>
                  <a:lnTo>
                    <a:pt x="4765649" y="1016000"/>
                  </a:lnTo>
                  <a:lnTo>
                    <a:pt x="4776228" y="1003300"/>
                  </a:lnTo>
                  <a:lnTo>
                    <a:pt x="4769104" y="1003300"/>
                  </a:lnTo>
                  <a:lnTo>
                    <a:pt x="4762157" y="1016000"/>
                  </a:lnTo>
                  <a:lnTo>
                    <a:pt x="4755350" y="1028700"/>
                  </a:lnTo>
                  <a:lnTo>
                    <a:pt x="4748619" y="1028700"/>
                  </a:lnTo>
                  <a:lnTo>
                    <a:pt x="4702721" y="1093330"/>
                  </a:lnTo>
                  <a:lnTo>
                    <a:pt x="4710239" y="1079500"/>
                  </a:lnTo>
                  <a:lnTo>
                    <a:pt x="4723689" y="1054100"/>
                  </a:lnTo>
                  <a:lnTo>
                    <a:pt x="4749876" y="1016000"/>
                  </a:lnTo>
                  <a:lnTo>
                    <a:pt x="4756467" y="1003300"/>
                  </a:lnTo>
                  <a:lnTo>
                    <a:pt x="4763249" y="990600"/>
                  </a:lnTo>
                  <a:lnTo>
                    <a:pt x="4770107" y="977900"/>
                  </a:lnTo>
                  <a:lnTo>
                    <a:pt x="4776902" y="977900"/>
                  </a:lnTo>
                  <a:lnTo>
                    <a:pt x="4790567" y="952500"/>
                  </a:lnTo>
                  <a:lnTo>
                    <a:pt x="4804359" y="927100"/>
                  </a:lnTo>
                  <a:lnTo>
                    <a:pt x="4818354" y="914400"/>
                  </a:lnTo>
                  <a:lnTo>
                    <a:pt x="4832629" y="889000"/>
                  </a:lnTo>
                  <a:lnTo>
                    <a:pt x="4847272" y="876300"/>
                  </a:lnTo>
                  <a:lnTo>
                    <a:pt x="4852365" y="863600"/>
                  </a:lnTo>
                  <a:lnTo>
                    <a:pt x="4857635" y="863600"/>
                  </a:lnTo>
                  <a:lnTo>
                    <a:pt x="4862931" y="850900"/>
                  </a:lnTo>
                  <a:lnTo>
                    <a:pt x="4862754" y="850900"/>
                  </a:lnTo>
                  <a:lnTo>
                    <a:pt x="4865675" y="838200"/>
                  </a:lnTo>
                  <a:lnTo>
                    <a:pt x="4874349" y="825500"/>
                  </a:lnTo>
                  <a:lnTo>
                    <a:pt x="4888052" y="812800"/>
                  </a:lnTo>
                  <a:lnTo>
                    <a:pt x="4905959" y="787400"/>
                  </a:lnTo>
                  <a:lnTo>
                    <a:pt x="4927231" y="762000"/>
                  </a:lnTo>
                  <a:lnTo>
                    <a:pt x="4951120" y="736600"/>
                  </a:lnTo>
                  <a:lnTo>
                    <a:pt x="4976749" y="698500"/>
                  </a:lnTo>
                  <a:lnTo>
                    <a:pt x="5029720" y="647700"/>
                  </a:lnTo>
                  <a:lnTo>
                    <a:pt x="5055247" y="622300"/>
                  </a:lnTo>
                  <a:lnTo>
                    <a:pt x="5078717" y="596900"/>
                  </a:lnTo>
                  <a:lnTo>
                    <a:pt x="5099113" y="571500"/>
                  </a:lnTo>
                  <a:lnTo>
                    <a:pt x="5115407" y="558800"/>
                  </a:lnTo>
                  <a:lnTo>
                    <a:pt x="5198630" y="482600"/>
                  </a:lnTo>
                  <a:lnTo>
                    <a:pt x="5238978" y="444500"/>
                  </a:lnTo>
                  <a:lnTo>
                    <a:pt x="5268747" y="425183"/>
                  </a:lnTo>
                  <a:lnTo>
                    <a:pt x="5226964" y="461098"/>
                  </a:lnTo>
                  <a:lnTo>
                    <a:pt x="5187366" y="497243"/>
                  </a:lnTo>
                  <a:lnTo>
                    <a:pt x="5151463" y="532003"/>
                  </a:lnTo>
                  <a:lnTo>
                    <a:pt x="5118417" y="565785"/>
                  </a:lnTo>
                  <a:lnTo>
                    <a:pt x="5087340" y="598995"/>
                  </a:lnTo>
                  <a:lnTo>
                    <a:pt x="5057368" y="632053"/>
                  </a:lnTo>
                  <a:lnTo>
                    <a:pt x="5012956" y="682853"/>
                  </a:lnTo>
                  <a:lnTo>
                    <a:pt x="4943195" y="766330"/>
                  </a:lnTo>
                  <a:lnTo>
                    <a:pt x="4917973" y="797394"/>
                  </a:lnTo>
                  <a:lnTo>
                    <a:pt x="4895532" y="825500"/>
                  </a:lnTo>
                  <a:lnTo>
                    <a:pt x="4887658" y="825500"/>
                  </a:lnTo>
                  <a:lnTo>
                    <a:pt x="4880851" y="835710"/>
                  </a:lnTo>
                  <a:lnTo>
                    <a:pt x="4894580" y="826693"/>
                  </a:lnTo>
                  <a:lnTo>
                    <a:pt x="4891532" y="830516"/>
                  </a:lnTo>
                  <a:lnTo>
                    <a:pt x="4863808" y="865822"/>
                  </a:lnTo>
                  <a:lnTo>
                    <a:pt x="5002314" y="707707"/>
                  </a:lnTo>
                  <a:lnTo>
                    <a:pt x="5058740" y="643839"/>
                  </a:lnTo>
                  <a:lnTo>
                    <a:pt x="5085232" y="614337"/>
                  </a:lnTo>
                  <a:lnTo>
                    <a:pt x="5111280" y="586079"/>
                  </a:lnTo>
                  <a:lnTo>
                    <a:pt x="5163680" y="531685"/>
                  </a:lnTo>
                  <a:lnTo>
                    <a:pt x="5191112" y="505079"/>
                  </a:lnTo>
                  <a:lnTo>
                    <a:pt x="5220182" y="478713"/>
                  </a:lnTo>
                  <a:lnTo>
                    <a:pt x="5251335" y="452297"/>
                  </a:lnTo>
                  <a:lnTo>
                    <a:pt x="5285156" y="425729"/>
                  </a:lnTo>
                  <a:lnTo>
                    <a:pt x="5322240" y="399072"/>
                  </a:lnTo>
                  <a:lnTo>
                    <a:pt x="5363210" y="372376"/>
                  </a:lnTo>
                  <a:lnTo>
                    <a:pt x="5340020" y="384454"/>
                  </a:lnTo>
                  <a:lnTo>
                    <a:pt x="5316944" y="396963"/>
                  </a:lnTo>
                  <a:lnTo>
                    <a:pt x="5293995" y="409867"/>
                  </a:lnTo>
                  <a:lnTo>
                    <a:pt x="5278374" y="418934"/>
                  </a:lnTo>
                  <a:lnTo>
                    <a:pt x="5315648" y="393700"/>
                  </a:lnTo>
                  <a:lnTo>
                    <a:pt x="5351005" y="368300"/>
                  </a:lnTo>
                  <a:lnTo>
                    <a:pt x="5383695" y="342900"/>
                  </a:lnTo>
                  <a:lnTo>
                    <a:pt x="5410670" y="331279"/>
                  </a:lnTo>
                  <a:lnTo>
                    <a:pt x="5442089" y="304800"/>
                  </a:lnTo>
                  <a:lnTo>
                    <a:pt x="5488114" y="279400"/>
                  </a:lnTo>
                  <a:lnTo>
                    <a:pt x="5534901" y="266700"/>
                  </a:lnTo>
                  <a:lnTo>
                    <a:pt x="5582437" y="241300"/>
                  </a:lnTo>
                  <a:lnTo>
                    <a:pt x="5566753" y="266700"/>
                  </a:lnTo>
                  <a:lnTo>
                    <a:pt x="5616765" y="241300"/>
                  </a:lnTo>
                  <a:lnTo>
                    <a:pt x="5666905" y="228600"/>
                  </a:lnTo>
                  <a:lnTo>
                    <a:pt x="5714504" y="215900"/>
                  </a:lnTo>
                  <a:lnTo>
                    <a:pt x="5735701" y="203200"/>
                  </a:lnTo>
                  <a:lnTo>
                    <a:pt x="5756884" y="190500"/>
                  </a:lnTo>
                  <a:lnTo>
                    <a:pt x="5775172" y="190500"/>
                  </a:lnTo>
                  <a:lnTo>
                    <a:pt x="5804192" y="177800"/>
                  </a:lnTo>
                  <a:lnTo>
                    <a:pt x="5823470" y="177800"/>
                  </a:lnTo>
                  <a:lnTo>
                    <a:pt x="5831675" y="165100"/>
                  </a:lnTo>
                  <a:lnTo>
                    <a:pt x="5899035" y="165100"/>
                  </a:lnTo>
                  <a:lnTo>
                    <a:pt x="5894654" y="177800"/>
                  </a:lnTo>
                  <a:lnTo>
                    <a:pt x="5862282" y="177800"/>
                  </a:lnTo>
                  <a:lnTo>
                    <a:pt x="5822734" y="190500"/>
                  </a:lnTo>
                  <a:lnTo>
                    <a:pt x="5780024" y="203200"/>
                  </a:lnTo>
                  <a:lnTo>
                    <a:pt x="5845149" y="203200"/>
                  </a:lnTo>
                  <a:lnTo>
                    <a:pt x="5857075" y="190500"/>
                  </a:lnTo>
                  <a:lnTo>
                    <a:pt x="5940196" y="190500"/>
                  </a:lnTo>
                  <a:lnTo>
                    <a:pt x="5944019" y="177800"/>
                  </a:lnTo>
                  <a:lnTo>
                    <a:pt x="6064707" y="177800"/>
                  </a:lnTo>
                  <a:lnTo>
                    <a:pt x="6088100" y="190500"/>
                  </a:lnTo>
                  <a:lnTo>
                    <a:pt x="6114910" y="190500"/>
                  </a:lnTo>
                  <a:lnTo>
                    <a:pt x="6146660" y="203200"/>
                  </a:lnTo>
                  <a:lnTo>
                    <a:pt x="6141631" y="190500"/>
                  </a:lnTo>
                  <a:lnTo>
                    <a:pt x="6151969" y="190500"/>
                  </a:lnTo>
                  <a:lnTo>
                    <a:pt x="6182690" y="203200"/>
                  </a:lnTo>
                  <a:lnTo>
                    <a:pt x="6209906" y="203200"/>
                  </a:lnTo>
                  <a:lnTo>
                    <a:pt x="6216713" y="215900"/>
                  </a:lnTo>
                  <a:lnTo>
                    <a:pt x="6223343" y="215900"/>
                  </a:lnTo>
                  <a:lnTo>
                    <a:pt x="6263310" y="228600"/>
                  </a:lnTo>
                  <a:lnTo>
                    <a:pt x="6283033" y="241300"/>
                  </a:lnTo>
                  <a:lnTo>
                    <a:pt x="6302337" y="254000"/>
                  </a:lnTo>
                  <a:lnTo>
                    <a:pt x="6320510" y="254000"/>
                  </a:lnTo>
                  <a:lnTo>
                    <a:pt x="6330226" y="266700"/>
                  </a:lnTo>
                  <a:lnTo>
                    <a:pt x="6352603" y="266700"/>
                  </a:lnTo>
                  <a:lnTo>
                    <a:pt x="6364719" y="279400"/>
                  </a:lnTo>
                  <a:lnTo>
                    <a:pt x="6377152" y="279400"/>
                  </a:lnTo>
                  <a:lnTo>
                    <a:pt x="6389471" y="292100"/>
                  </a:lnTo>
                  <a:lnTo>
                    <a:pt x="6401244" y="304800"/>
                  </a:lnTo>
                  <a:lnTo>
                    <a:pt x="6412166" y="304800"/>
                  </a:lnTo>
                  <a:lnTo>
                    <a:pt x="6422123" y="317500"/>
                  </a:lnTo>
                  <a:lnTo>
                    <a:pt x="6437922" y="317500"/>
                  </a:lnTo>
                  <a:lnTo>
                    <a:pt x="6445072" y="330200"/>
                  </a:lnTo>
                  <a:lnTo>
                    <a:pt x="6456769" y="330200"/>
                  </a:lnTo>
                  <a:lnTo>
                    <a:pt x="6461531" y="342900"/>
                  </a:lnTo>
                  <a:lnTo>
                    <a:pt x="6467500" y="342900"/>
                  </a:lnTo>
                  <a:lnTo>
                    <a:pt x="6471933" y="355600"/>
                  </a:lnTo>
                  <a:lnTo>
                    <a:pt x="6480365" y="355600"/>
                  </a:lnTo>
                  <a:lnTo>
                    <a:pt x="6484429" y="368300"/>
                  </a:lnTo>
                  <a:lnTo>
                    <a:pt x="6492265" y="368300"/>
                  </a:lnTo>
                  <a:lnTo>
                    <a:pt x="6497015" y="381000"/>
                  </a:lnTo>
                  <a:lnTo>
                    <a:pt x="6502844" y="381000"/>
                  </a:lnTo>
                  <a:lnTo>
                    <a:pt x="6510363" y="393700"/>
                  </a:lnTo>
                  <a:lnTo>
                    <a:pt x="6513652" y="397992"/>
                  </a:lnTo>
                  <a:lnTo>
                    <a:pt x="6485560" y="381000"/>
                  </a:lnTo>
                  <a:lnTo>
                    <a:pt x="6443929" y="342900"/>
                  </a:lnTo>
                  <a:lnTo>
                    <a:pt x="6404102" y="317500"/>
                  </a:lnTo>
                  <a:lnTo>
                    <a:pt x="6367805" y="304800"/>
                  </a:lnTo>
                  <a:lnTo>
                    <a:pt x="6336792" y="279400"/>
                  </a:lnTo>
                  <a:lnTo>
                    <a:pt x="6367437" y="304800"/>
                  </a:lnTo>
                  <a:lnTo>
                    <a:pt x="6370460" y="317500"/>
                  </a:lnTo>
                  <a:lnTo>
                    <a:pt x="6352400" y="317500"/>
                  </a:lnTo>
                  <a:lnTo>
                    <a:pt x="6319812" y="304800"/>
                  </a:lnTo>
                  <a:lnTo>
                    <a:pt x="6353505" y="330200"/>
                  </a:lnTo>
                  <a:lnTo>
                    <a:pt x="6371437" y="330200"/>
                  </a:lnTo>
                  <a:lnTo>
                    <a:pt x="6389459" y="342900"/>
                  </a:lnTo>
                  <a:lnTo>
                    <a:pt x="6398692" y="355600"/>
                  </a:lnTo>
                  <a:lnTo>
                    <a:pt x="6408090" y="355600"/>
                  </a:lnTo>
                  <a:lnTo>
                    <a:pt x="6417615" y="368300"/>
                  </a:lnTo>
                  <a:lnTo>
                    <a:pt x="6427203" y="368300"/>
                  </a:lnTo>
                  <a:lnTo>
                    <a:pt x="6465887" y="393700"/>
                  </a:lnTo>
                  <a:lnTo>
                    <a:pt x="6505346" y="431800"/>
                  </a:lnTo>
                  <a:lnTo>
                    <a:pt x="6625006" y="546100"/>
                  </a:lnTo>
                  <a:lnTo>
                    <a:pt x="6656502" y="571500"/>
                  </a:lnTo>
                  <a:lnTo>
                    <a:pt x="6687515" y="609600"/>
                  </a:lnTo>
                  <a:lnTo>
                    <a:pt x="6718033" y="647700"/>
                  </a:lnTo>
                  <a:lnTo>
                    <a:pt x="6748043" y="685800"/>
                  </a:lnTo>
                  <a:lnTo>
                    <a:pt x="6777533" y="723900"/>
                  </a:lnTo>
                  <a:lnTo>
                    <a:pt x="6806425" y="762000"/>
                  </a:lnTo>
                  <a:lnTo>
                    <a:pt x="6834670" y="800100"/>
                  </a:lnTo>
                  <a:lnTo>
                    <a:pt x="6862331" y="838200"/>
                  </a:lnTo>
                  <a:lnTo>
                    <a:pt x="6889407" y="876300"/>
                  </a:lnTo>
                  <a:lnTo>
                    <a:pt x="6915925" y="914400"/>
                  </a:lnTo>
                  <a:lnTo>
                    <a:pt x="6908139" y="876300"/>
                  </a:lnTo>
                  <a:lnTo>
                    <a:pt x="6934581" y="914400"/>
                  </a:lnTo>
                  <a:lnTo>
                    <a:pt x="6953542" y="939800"/>
                  </a:lnTo>
                  <a:lnTo>
                    <a:pt x="6966064" y="952500"/>
                  </a:lnTo>
                  <a:lnTo>
                    <a:pt x="6973214" y="965200"/>
                  </a:lnTo>
                  <a:lnTo>
                    <a:pt x="6976072" y="977900"/>
                  </a:lnTo>
                  <a:lnTo>
                    <a:pt x="6972668" y="977900"/>
                  </a:lnTo>
                  <a:lnTo>
                    <a:pt x="6968312" y="965200"/>
                  </a:lnTo>
                  <a:lnTo>
                    <a:pt x="6955561" y="965200"/>
                  </a:lnTo>
                  <a:lnTo>
                    <a:pt x="6965137" y="977900"/>
                  </a:lnTo>
                  <a:lnTo>
                    <a:pt x="6995147" y="1028700"/>
                  </a:lnTo>
                  <a:lnTo>
                    <a:pt x="7009879" y="1041400"/>
                  </a:lnTo>
                  <a:lnTo>
                    <a:pt x="7024484" y="1066800"/>
                  </a:lnTo>
                  <a:lnTo>
                    <a:pt x="7053339" y="1092200"/>
                  </a:lnTo>
                  <a:lnTo>
                    <a:pt x="7059054" y="1104900"/>
                  </a:lnTo>
                  <a:lnTo>
                    <a:pt x="7070306" y="1130300"/>
                  </a:lnTo>
                  <a:lnTo>
                    <a:pt x="7092518" y="1155700"/>
                  </a:lnTo>
                  <a:lnTo>
                    <a:pt x="7111301" y="1177544"/>
                  </a:lnTo>
                  <a:lnTo>
                    <a:pt x="7108253" y="1168400"/>
                  </a:lnTo>
                  <a:lnTo>
                    <a:pt x="7100760" y="1155700"/>
                  </a:lnTo>
                  <a:lnTo>
                    <a:pt x="7093229" y="1155700"/>
                  </a:lnTo>
                  <a:lnTo>
                    <a:pt x="7084034" y="1143000"/>
                  </a:lnTo>
                  <a:lnTo>
                    <a:pt x="7071322" y="1117600"/>
                  </a:lnTo>
                  <a:lnTo>
                    <a:pt x="7053262" y="1079500"/>
                  </a:lnTo>
                  <a:lnTo>
                    <a:pt x="7034606" y="1054100"/>
                  </a:lnTo>
                  <a:lnTo>
                    <a:pt x="7036333" y="1041400"/>
                  </a:lnTo>
                  <a:lnTo>
                    <a:pt x="7050824" y="1066800"/>
                  </a:lnTo>
                  <a:lnTo>
                    <a:pt x="7070496" y="1079500"/>
                  </a:lnTo>
                  <a:lnTo>
                    <a:pt x="7087781" y="1104900"/>
                  </a:lnTo>
                  <a:lnTo>
                    <a:pt x="7104431" y="1130300"/>
                  </a:lnTo>
                  <a:lnTo>
                    <a:pt x="7126148" y="1168400"/>
                  </a:lnTo>
                  <a:lnTo>
                    <a:pt x="7148944" y="1206500"/>
                  </a:lnTo>
                  <a:lnTo>
                    <a:pt x="7168870" y="1244600"/>
                  </a:lnTo>
                  <a:lnTo>
                    <a:pt x="7176757" y="1257300"/>
                  </a:lnTo>
                  <a:lnTo>
                    <a:pt x="7182866" y="1270000"/>
                  </a:lnTo>
                  <a:lnTo>
                    <a:pt x="7186841" y="1282700"/>
                  </a:lnTo>
                  <a:lnTo>
                    <a:pt x="7182409" y="1282700"/>
                  </a:lnTo>
                  <a:lnTo>
                    <a:pt x="7179818" y="1278750"/>
                  </a:lnTo>
                  <a:lnTo>
                    <a:pt x="7188759" y="1295400"/>
                  </a:lnTo>
                  <a:lnTo>
                    <a:pt x="7214603" y="1346200"/>
                  </a:lnTo>
                  <a:lnTo>
                    <a:pt x="7238911" y="1384300"/>
                  </a:lnTo>
                  <a:lnTo>
                    <a:pt x="7261555" y="1435100"/>
                  </a:lnTo>
                  <a:lnTo>
                    <a:pt x="7282434" y="1485900"/>
                  </a:lnTo>
                  <a:lnTo>
                    <a:pt x="7275639" y="1473200"/>
                  </a:lnTo>
                  <a:lnTo>
                    <a:pt x="7265009" y="1460500"/>
                  </a:lnTo>
                  <a:lnTo>
                    <a:pt x="7261580" y="1453261"/>
                  </a:lnTo>
                  <a:lnTo>
                    <a:pt x="7276262" y="1498600"/>
                  </a:lnTo>
                  <a:lnTo>
                    <a:pt x="7291095" y="1536700"/>
                  </a:lnTo>
                  <a:lnTo>
                    <a:pt x="7302830" y="1582127"/>
                  </a:lnTo>
                  <a:lnTo>
                    <a:pt x="7304583" y="1587500"/>
                  </a:lnTo>
                  <a:lnTo>
                    <a:pt x="7308558" y="1600200"/>
                  </a:lnTo>
                  <a:lnTo>
                    <a:pt x="7312380" y="1625600"/>
                  </a:lnTo>
                  <a:lnTo>
                    <a:pt x="7316000" y="1638300"/>
                  </a:lnTo>
                  <a:lnTo>
                    <a:pt x="7319556" y="1651000"/>
                  </a:lnTo>
                  <a:lnTo>
                    <a:pt x="7322845" y="1663700"/>
                  </a:lnTo>
                  <a:lnTo>
                    <a:pt x="7326046" y="1676400"/>
                  </a:lnTo>
                  <a:lnTo>
                    <a:pt x="7329360" y="1701800"/>
                  </a:lnTo>
                  <a:lnTo>
                    <a:pt x="7332383" y="1714500"/>
                  </a:lnTo>
                  <a:lnTo>
                    <a:pt x="7335050" y="1727200"/>
                  </a:lnTo>
                  <a:lnTo>
                    <a:pt x="7337590" y="1739900"/>
                  </a:lnTo>
                  <a:lnTo>
                    <a:pt x="7340257" y="1765300"/>
                  </a:lnTo>
                  <a:lnTo>
                    <a:pt x="7342429" y="1778000"/>
                  </a:lnTo>
                  <a:lnTo>
                    <a:pt x="7344410" y="1790700"/>
                  </a:lnTo>
                  <a:lnTo>
                    <a:pt x="7346328" y="1816100"/>
                  </a:lnTo>
                  <a:lnTo>
                    <a:pt x="7348321" y="1828800"/>
                  </a:lnTo>
                  <a:lnTo>
                    <a:pt x="7352741" y="1879600"/>
                  </a:lnTo>
                  <a:lnTo>
                    <a:pt x="7355675" y="1930400"/>
                  </a:lnTo>
                  <a:lnTo>
                    <a:pt x="7357465" y="1981200"/>
                  </a:lnTo>
                  <a:lnTo>
                    <a:pt x="7358494" y="2019300"/>
                  </a:lnTo>
                  <a:lnTo>
                    <a:pt x="7359129" y="2057400"/>
                  </a:lnTo>
                  <a:lnTo>
                    <a:pt x="7363396" y="2019300"/>
                  </a:lnTo>
                  <a:lnTo>
                    <a:pt x="7365759" y="1993900"/>
                  </a:lnTo>
                  <a:lnTo>
                    <a:pt x="7367130" y="1968500"/>
                  </a:lnTo>
                  <a:lnTo>
                    <a:pt x="7370356" y="1968500"/>
                  </a:lnTo>
                  <a:lnTo>
                    <a:pt x="7371372" y="1981200"/>
                  </a:lnTo>
                  <a:lnTo>
                    <a:pt x="7372121" y="1993900"/>
                  </a:lnTo>
                  <a:lnTo>
                    <a:pt x="7372566" y="2019300"/>
                  </a:lnTo>
                  <a:lnTo>
                    <a:pt x="7371842" y="2070100"/>
                  </a:lnTo>
                  <a:lnTo>
                    <a:pt x="7369696" y="2120900"/>
                  </a:lnTo>
                  <a:lnTo>
                    <a:pt x="7368324" y="2159000"/>
                  </a:lnTo>
                  <a:lnTo>
                    <a:pt x="7369975" y="2159000"/>
                  </a:lnTo>
                  <a:lnTo>
                    <a:pt x="7364260" y="2197100"/>
                  </a:lnTo>
                  <a:lnTo>
                    <a:pt x="7357275" y="2222500"/>
                  </a:lnTo>
                  <a:lnTo>
                    <a:pt x="7350214" y="2235200"/>
                  </a:lnTo>
                  <a:lnTo>
                    <a:pt x="7344308" y="2235200"/>
                  </a:lnTo>
                  <a:lnTo>
                    <a:pt x="7340168" y="2222500"/>
                  </a:lnTo>
                  <a:lnTo>
                    <a:pt x="7338390" y="2197100"/>
                  </a:lnTo>
                  <a:lnTo>
                    <a:pt x="7338581" y="2146300"/>
                  </a:lnTo>
                  <a:lnTo>
                    <a:pt x="7340359" y="2082800"/>
                  </a:lnTo>
                  <a:lnTo>
                    <a:pt x="7344372" y="2057400"/>
                  </a:lnTo>
                  <a:lnTo>
                    <a:pt x="7346861" y="2032000"/>
                  </a:lnTo>
                  <a:lnTo>
                    <a:pt x="7347902" y="1993900"/>
                  </a:lnTo>
                  <a:lnTo>
                    <a:pt x="7347585" y="1955800"/>
                  </a:lnTo>
                  <a:lnTo>
                    <a:pt x="7345426" y="1917700"/>
                  </a:lnTo>
                  <a:lnTo>
                    <a:pt x="7342479" y="1866900"/>
                  </a:lnTo>
                  <a:lnTo>
                    <a:pt x="7338809" y="1828800"/>
                  </a:lnTo>
                  <a:lnTo>
                    <a:pt x="7334491" y="1790700"/>
                  </a:lnTo>
                  <a:lnTo>
                    <a:pt x="7335139" y="1803400"/>
                  </a:lnTo>
                  <a:lnTo>
                    <a:pt x="7335875" y="1816100"/>
                  </a:lnTo>
                  <a:lnTo>
                    <a:pt x="7336549" y="1828800"/>
                  </a:lnTo>
                  <a:lnTo>
                    <a:pt x="7337018" y="1841500"/>
                  </a:lnTo>
                  <a:lnTo>
                    <a:pt x="7337361" y="1841500"/>
                  </a:lnTo>
                  <a:lnTo>
                    <a:pt x="7337742" y="1854200"/>
                  </a:lnTo>
                  <a:lnTo>
                    <a:pt x="7338161" y="1866900"/>
                  </a:lnTo>
                  <a:lnTo>
                    <a:pt x="7338619" y="1879600"/>
                  </a:lnTo>
                  <a:lnTo>
                    <a:pt x="7339139" y="1879600"/>
                  </a:lnTo>
                  <a:lnTo>
                    <a:pt x="7339520" y="1892300"/>
                  </a:lnTo>
                  <a:lnTo>
                    <a:pt x="7339800" y="1905000"/>
                  </a:lnTo>
                  <a:lnTo>
                    <a:pt x="7340016" y="1905000"/>
                  </a:lnTo>
                  <a:lnTo>
                    <a:pt x="7341273" y="1943100"/>
                  </a:lnTo>
                  <a:lnTo>
                    <a:pt x="7342187" y="1968500"/>
                  </a:lnTo>
                  <a:lnTo>
                    <a:pt x="7342683" y="1993900"/>
                  </a:lnTo>
                  <a:lnTo>
                    <a:pt x="7342391" y="2032000"/>
                  </a:lnTo>
                  <a:lnTo>
                    <a:pt x="7340930" y="2057400"/>
                  </a:lnTo>
                  <a:lnTo>
                    <a:pt x="7340320" y="2057400"/>
                  </a:lnTo>
                  <a:lnTo>
                    <a:pt x="7339470" y="2044700"/>
                  </a:lnTo>
                  <a:lnTo>
                    <a:pt x="7338415" y="2044700"/>
                  </a:lnTo>
                  <a:lnTo>
                    <a:pt x="7337196" y="2057400"/>
                  </a:lnTo>
                  <a:lnTo>
                    <a:pt x="7336320" y="2057400"/>
                  </a:lnTo>
                  <a:lnTo>
                    <a:pt x="7335406" y="2070100"/>
                  </a:lnTo>
                  <a:lnTo>
                    <a:pt x="7334339" y="2070100"/>
                  </a:lnTo>
                  <a:lnTo>
                    <a:pt x="7330084" y="2108200"/>
                  </a:lnTo>
                  <a:lnTo>
                    <a:pt x="7325588" y="2133600"/>
                  </a:lnTo>
                  <a:lnTo>
                    <a:pt x="7320267" y="2159000"/>
                  </a:lnTo>
                  <a:lnTo>
                    <a:pt x="7317905" y="2171700"/>
                  </a:lnTo>
                  <a:lnTo>
                    <a:pt x="7315848" y="2184400"/>
                  </a:lnTo>
                  <a:lnTo>
                    <a:pt x="7314171" y="2197100"/>
                  </a:lnTo>
                  <a:lnTo>
                    <a:pt x="7312939" y="2197100"/>
                  </a:lnTo>
                  <a:lnTo>
                    <a:pt x="7311847" y="2184400"/>
                  </a:lnTo>
                  <a:lnTo>
                    <a:pt x="7310679" y="2171700"/>
                  </a:lnTo>
                  <a:lnTo>
                    <a:pt x="7309853" y="2159000"/>
                  </a:lnTo>
                  <a:lnTo>
                    <a:pt x="7310374" y="2120900"/>
                  </a:lnTo>
                  <a:lnTo>
                    <a:pt x="7314412" y="2057400"/>
                  </a:lnTo>
                  <a:lnTo>
                    <a:pt x="7318007" y="2006600"/>
                  </a:lnTo>
                  <a:lnTo>
                    <a:pt x="7318438" y="1993900"/>
                  </a:lnTo>
                  <a:lnTo>
                    <a:pt x="7318908" y="1981200"/>
                  </a:lnTo>
                  <a:lnTo>
                    <a:pt x="7319404" y="1968500"/>
                  </a:lnTo>
                  <a:lnTo>
                    <a:pt x="7319924" y="1955800"/>
                  </a:lnTo>
                  <a:lnTo>
                    <a:pt x="7320140" y="1943100"/>
                  </a:lnTo>
                  <a:lnTo>
                    <a:pt x="7320394" y="1930400"/>
                  </a:lnTo>
                  <a:lnTo>
                    <a:pt x="7320686" y="1930400"/>
                  </a:lnTo>
                  <a:lnTo>
                    <a:pt x="7321067" y="1917700"/>
                  </a:lnTo>
                  <a:lnTo>
                    <a:pt x="7325373" y="1917700"/>
                  </a:lnTo>
                  <a:lnTo>
                    <a:pt x="7327697" y="1930400"/>
                  </a:lnTo>
                  <a:lnTo>
                    <a:pt x="7329538" y="1943100"/>
                  </a:lnTo>
                  <a:lnTo>
                    <a:pt x="7330440" y="1943100"/>
                  </a:lnTo>
                  <a:lnTo>
                    <a:pt x="7329970" y="1930400"/>
                  </a:lnTo>
                  <a:lnTo>
                    <a:pt x="7331710" y="1917700"/>
                  </a:lnTo>
                  <a:lnTo>
                    <a:pt x="7333450" y="1905000"/>
                  </a:lnTo>
                  <a:lnTo>
                    <a:pt x="7333564" y="1866900"/>
                  </a:lnTo>
                  <a:lnTo>
                    <a:pt x="7330351" y="1816100"/>
                  </a:lnTo>
                  <a:lnTo>
                    <a:pt x="7323874" y="1765300"/>
                  </a:lnTo>
                  <a:lnTo>
                    <a:pt x="7316317" y="1714500"/>
                  </a:lnTo>
                  <a:lnTo>
                    <a:pt x="7302005" y="1714500"/>
                  </a:lnTo>
                  <a:lnTo>
                    <a:pt x="7297928" y="1714500"/>
                  </a:lnTo>
                  <a:lnTo>
                    <a:pt x="7297166" y="1714500"/>
                  </a:lnTo>
                  <a:lnTo>
                    <a:pt x="7299985" y="1752600"/>
                  </a:lnTo>
                  <a:lnTo>
                    <a:pt x="7301611" y="1765300"/>
                  </a:lnTo>
                  <a:lnTo>
                    <a:pt x="7306615" y="1828800"/>
                  </a:lnTo>
                  <a:lnTo>
                    <a:pt x="7307262" y="1854200"/>
                  </a:lnTo>
                  <a:lnTo>
                    <a:pt x="7308101" y="1866900"/>
                  </a:lnTo>
                  <a:lnTo>
                    <a:pt x="7308863" y="1879600"/>
                  </a:lnTo>
                  <a:lnTo>
                    <a:pt x="7309561" y="1917700"/>
                  </a:lnTo>
                  <a:lnTo>
                    <a:pt x="7309840" y="1943100"/>
                  </a:lnTo>
                  <a:lnTo>
                    <a:pt x="7309929" y="1955800"/>
                  </a:lnTo>
                  <a:lnTo>
                    <a:pt x="7309561" y="1981200"/>
                  </a:lnTo>
                  <a:lnTo>
                    <a:pt x="7308901" y="2019300"/>
                  </a:lnTo>
                  <a:lnTo>
                    <a:pt x="7307072" y="2057400"/>
                  </a:lnTo>
                  <a:lnTo>
                    <a:pt x="7306183" y="2070100"/>
                  </a:lnTo>
                  <a:lnTo>
                    <a:pt x="7304799" y="2082800"/>
                  </a:lnTo>
                  <a:lnTo>
                    <a:pt x="7303249" y="2108200"/>
                  </a:lnTo>
                  <a:lnTo>
                    <a:pt x="7301865" y="2120900"/>
                  </a:lnTo>
                  <a:lnTo>
                    <a:pt x="7299998" y="2146300"/>
                  </a:lnTo>
                  <a:lnTo>
                    <a:pt x="7298068" y="2159000"/>
                  </a:lnTo>
                  <a:lnTo>
                    <a:pt x="7296074" y="2184400"/>
                  </a:lnTo>
                  <a:lnTo>
                    <a:pt x="7293978" y="2197100"/>
                  </a:lnTo>
                  <a:lnTo>
                    <a:pt x="7291514" y="2209800"/>
                  </a:lnTo>
                  <a:lnTo>
                    <a:pt x="7289203" y="2235200"/>
                  </a:lnTo>
                  <a:lnTo>
                    <a:pt x="7286828" y="2247900"/>
                  </a:lnTo>
                  <a:lnTo>
                    <a:pt x="7284123" y="2260600"/>
                  </a:lnTo>
                  <a:lnTo>
                    <a:pt x="7291464" y="2311400"/>
                  </a:lnTo>
                  <a:lnTo>
                    <a:pt x="7293267" y="2362200"/>
                  </a:lnTo>
                  <a:lnTo>
                    <a:pt x="7292187" y="2425700"/>
                  </a:lnTo>
                  <a:lnTo>
                    <a:pt x="7290892" y="2489200"/>
                  </a:lnTo>
                  <a:lnTo>
                    <a:pt x="7275957" y="2540000"/>
                  </a:lnTo>
                  <a:lnTo>
                    <a:pt x="7259891" y="2590800"/>
                  </a:lnTo>
                  <a:lnTo>
                    <a:pt x="7242518" y="2628900"/>
                  </a:lnTo>
                  <a:lnTo>
                    <a:pt x="7218921" y="2692400"/>
                  </a:lnTo>
                  <a:lnTo>
                    <a:pt x="7213943" y="2705100"/>
                  </a:lnTo>
                  <a:lnTo>
                    <a:pt x="7208799" y="2717800"/>
                  </a:lnTo>
                  <a:lnTo>
                    <a:pt x="7198411" y="2743200"/>
                  </a:lnTo>
                  <a:lnTo>
                    <a:pt x="7193242" y="2755900"/>
                  </a:lnTo>
                  <a:lnTo>
                    <a:pt x="7188022" y="2768600"/>
                  </a:lnTo>
                  <a:lnTo>
                    <a:pt x="7182663" y="2781300"/>
                  </a:lnTo>
                  <a:lnTo>
                    <a:pt x="7171398" y="2806700"/>
                  </a:lnTo>
                  <a:lnTo>
                    <a:pt x="7160196" y="2832100"/>
                  </a:lnTo>
                  <a:lnTo>
                    <a:pt x="7148728" y="2844800"/>
                  </a:lnTo>
                  <a:lnTo>
                    <a:pt x="7136663" y="2870200"/>
                  </a:lnTo>
                  <a:lnTo>
                    <a:pt x="7112267" y="2921000"/>
                  </a:lnTo>
                  <a:lnTo>
                    <a:pt x="7086447" y="2971800"/>
                  </a:lnTo>
                  <a:lnTo>
                    <a:pt x="7059587" y="3022600"/>
                  </a:lnTo>
                  <a:lnTo>
                    <a:pt x="7032015" y="3060700"/>
                  </a:lnTo>
                  <a:lnTo>
                    <a:pt x="6988327" y="3136900"/>
                  </a:lnTo>
                  <a:lnTo>
                    <a:pt x="6942353" y="3200400"/>
                  </a:lnTo>
                  <a:lnTo>
                    <a:pt x="6926224" y="3219551"/>
                  </a:lnTo>
                  <a:lnTo>
                    <a:pt x="6940855" y="3187700"/>
                  </a:lnTo>
                  <a:lnTo>
                    <a:pt x="6986422" y="3111500"/>
                  </a:lnTo>
                  <a:lnTo>
                    <a:pt x="7006463" y="3073400"/>
                  </a:lnTo>
                  <a:lnTo>
                    <a:pt x="7013143" y="3060700"/>
                  </a:lnTo>
                  <a:lnTo>
                    <a:pt x="7041616" y="3022600"/>
                  </a:lnTo>
                  <a:lnTo>
                    <a:pt x="7071169" y="2959100"/>
                  </a:lnTo>
                  <a:lnTo>
                    <a:pt x="7101129" y="2908300"/>
                  </a:lnTo>
                  <a:lnTo>
                    <a:pt x="7130834" y="2844800"/>
                  </a:lnTo>
                  <a:lnTo>
                    <a:pt x="7122376" y="2870200"/>
                  </a:lnTo>
                  <a:lnTo>
                    <a:pt x="7113994" y="2882900"/>
                  </a:lnTo>
                  <a:lnTo>
                    <a:pt x="7108444" y="2899473"/>
                  </a:lnTo>
                  <a:lnTo>
                    <a:pt x="7110450" y="2895600"/>
                  </a:lnTo>
                  <a:lnTo>
                    <a:pt x="7116623" y="2882900"/>
                  </a:lnTo>
                  <a:lnTo>
                    <a:pt x="7122592" y="2882900"/>
                  </a:lnTo>
                  <a:lnTo>
                    <a:pt x="7133717" y="2857500"/>
                  </a:lnTo>
                  <a:lnTo>
                    <a:pt x="7138848" y="2844800"/>
                  </a:lnTo>
                  <a:lnTo>
                    <a:pt x="7143521" y="2832100"/>
                  </a:lnTo>
                  <a:lnTo>
                    <a:pt x="7152056" y="2819400"/>
                  </a:lnTo>
                  <a:lnTo>
                    <a:pt x="7159841" y="2794000"/>
                  </a:lnTo>
                  <a:lnTo>
                    <a:pt x="7166864" y="2781300"/>
                  </a:lnTo>
                  <a:lnTo>
                    <a:pt x="7173150" y="2768600"/>
                  </a:lnTo>
                  <a:lnTo>
                    <a:pt x="7183514" y="2730500"/>
                  </a:lnTo>
                  <a:lnTo>
                    <a:pt x="7192454" y="2705100"/>
                  </a:lnTo>
                  <a:lnTo>
                    <a:pt x="7200341" y="2679700"/>
                  </a:lnTo>
                  <a:lnTo>
                    <a:pt x="7207555" y="2654300"/>
                  </a:lnTo>
                  <a:lnTo>
                    <a:pt x="7208202" y="2667000"/>
                  </a:lnTo>
                  <a:lnTo>
                    <a:pt x="7211187" y="2654300"/>
                  </a:lnTo>
                  <a:lnTo>
                    <a:pt x="7216445" y="2654300"/>
                  </a:lnTo>
                  <a:lnTo>
                    <a:pt x="7223912" y="2628900"/>
                  </a:lnTo>
                  <a:lnTo>
                    <a:pt x="7239711" y="2590800"/>
                  </a:lnTo>
                  <a:lnTo>
                    <a:pt x="7251484" y="2540000"/>
                  </a:lnTo>
                  <a:lnTo>
                    <a:pt x="7259460" y="2514600"/>
                  </a:lnTo>
                  <a:lnTo>
                    <a:pt x="7263866" y="2489200"/>
                  </a:lnTo>
                  <a:lnTo>
                    <a:pt x="7264870" y="2476500"/>
                  </a:lnTo>
                  <a:lnTo>
                    <a:pt x="7262749" y="2463800"/>
                  </a:lnTo>
                  <a:lnTo>
                    <a:pt x="7257402" y="2476500"/>
                  </a:lnTo>
                  <a:lnTo>
                    <a:pt x="7248753" y="2489200"/>
                  </a:lnTo>
                  <a:lnTo>
                    <a:pt x="7238212" y="2540000"/>
                  </a:lnTo>
                  <a:lnTo>
                    <a:pt x="7233285" y="2552700"/>
                  </a:lnTo>
                  <a:lnTo>
                    <a:pt x="7228167" y="2565400"/>
                  </a:lnTo>
                  <a:lnTo>
                    <a:pt x="7222934" y="2565400"/>
                  </a:lnTo>
                  <a:lnTo>
                    <a:pt x="7217664" y="2578100"/>
                  </a:lnTo>
                  <a:lnTo>
                    <a:pt x="7207174" y="2603500"/>
                  </a:lnTo>
                  <a:lnTo>
                    <a:pt x="7201802" y="2616200"/>
                  </a:lnTo>
                  <a:lnTo>
                    <a:pt x="7196163" y="2628900"/>
                  </a:lnTo>
                  <a:lnTo>
                    <a:pt x="7195782" y="2641600"/>
                  </a:lnTo>
                  <a:lnTo>
                    <a:pt x="7192912" y="2654300"/>
                  </a:lnTo>
                  <a:lnTo>
                    <a:pt x="7187679" y="2667000"/>
                  </a:lnTo>
                  <a:lnTo>
                    <a:pt x="7180250" y="2692400"/>
                  </a:lnTo>
                  <a:lnTo>
                    <a:pt x="7175538" y="2705100"/>
                  </a:lnTo>
                  <a:lnTo>
                    <a:pt x="7170407" y="2717800"/>
                  </a:lnTo>
                  <a:lnTo>
                    <a:pt x="7164883" y="2730500"/>
                  </a:lnTo>
                  <a:lnTo>
                    <a:pt x="7159028" y="2743200"/>
                  </a:lnTo>
                  <a:lnTo>
                    <a:pt x="7152691" y="2768600"/>
                  </a:lnTo>
                  <a:lnTo>
                    <a:pt x="7145756" y="2781300"/>
                  </a:lnTo>
                  <a:lnTo>
                    <a:pt x="7138454" y="2794000"/>
                  </a:lnTo>
                  <a:lnTo>
                    <a:pt x="7131037" y="2806700"/>
                  </a:lnTo>
                  <a:lnTo>
                    <a:pt x="7109650" y="2857500"/>
                  </a:lnTo>
                  <a:lnTo>
                    <a:pt x="7086689" y="2908300"/>
                  </a:lnTo>
                  <a:lnTo>
                    <a:pt x="7063029" y="2946400"/>
                  </a:lnTo>
                  <a:lnTo>
                    <a:pt x="7039559" y="2997200"/>
                  </a:lnTo>
                  <a:lnTo>
                    <a:pt x="6996722" y="3073400"/>
                  </a:lnTo>
                  <a:lnTo>
                    <a:pt x="7006018" y="3048000"/>
                  </a:lnTo>
                  <a:lnTo>
                    <a:pt x="7014654" y="3035300"/>
                  </a:lnTo>
                  <a:lnTo>
                    <a:pt x="7022909" y="3009900"/>
                  </a:lnTo>
                  <a:lnTo>
                    <a:pt x="7039292" y="2984500"/>
                  </a:lnTo>
                  <a:lnTo>
                    <a:pt x="7047204" y="2959100"/>
                  </a:lnTo>
                  <a:lnTo>
                    <a:pt x="7055129" y="2946400"/>
                  </a:lnTo>
                  <a:lnTo>
                    <a:pt x="7063346" y="2921000"/>
                  </a:lnTo>
                  <a:lnTo>
                    <a:pt x="7080605" y="2882900"/>
                  </a:lnTo>
                  <a:lnTo>
                    <a:pt x="7099363" y="2844800"/>
                  </a:lnTo>
                  <a:lnTo>
                    <a:pt x="7120445" y="2806700"/>
                  </a:lnTo>
                  <a:lnTo>
                    <a:pt x="7138632" y="2768600"/>
                  </a:lnTo>
                  <a:lnTo>
                    <a:pt x="7144702" y="2755900"/>
                  </a:lnTo>
                  <a:lnTo>
                    <a:pt x="7128942" y="2768600"/>
                  </a:lnTo>
                  <a:lnTo>
                    <a:pt x="7152703" y="2717800"/>
                  </a:lnTo>
                  <a:lnTo>
                    <a:pt x="7174585" y="2667000"/>
                  </a:lnTo>
                  <a:lnTo>
                    <a:pt x="7193902" y="2616200"/>
                  </a:lnTo>
                  <a:lnTo>
                    <a:pt x="7209968" y="2578100"/>
                  </a:lnTo>
                  <a:lnTo>
                    <a:pt x="7222096" y="2540000"/>
                  </a:lnTo>
                  <a:lnTo>
                    <a:pt x="7229602" y="2501900"/>
                  </a:lnTo>
                  <a:lnTo>
                    <a:pt x="7219455" y="2540000"/>
                  </a:lnTo>
                  <a:lnTo>
                    <a:pt x="7208939" y="2565400"/>
                  </a:lnTo>
                  <a:lnTo>
                    <a:pt x="7197839" y="2603500"/>
                  </a:lnTo>
                  <a:lnTo>
                    <a:pt x="7185939" y="2628900"/>
                  </a:lnTo>
                  <a:lnTo>
                    <a:pt x="7181647" y="2628900"/>
                  </a:lnTo>
                  <a:lnTo>
                    <a:pt x="7174979" y="2641600"/>
                  </a:lnTo>
                  <a:lnTo>
                    <a:pt x="7168286" y="2667000"/>
                  </a:lnTo>
                  <a:lnTo>
                    <a:pt x="7161327" y="2679700"/>
                  </a:lnTo>
                  <a:lnTo>
                    <a:pt x="7153846" y="2705100"/>
                  </a:lnTo>
                  <a:lnTo>
                    <a:pt x="7146328" y="2717800"/>
                  </a:lnTo>
                  <a:lnTo>
                    <a:pt x="7138695" y="2743200"/>
                  </a:lnTo>
                  <a:lnTo>
                    <a:pt x="7130783" y="2755900"/>
                  </a:lnTo>
                  <a:lnTo>
                    <a:pt x="7122439" y="2781300"/>
                  </a:lnTo>
                  <a:lnTo>
                    <a:pt x="7105701" y="2819400"/>
                  </a:lnTo>
                  <a:lnTo>
                    <a:pt x="7101345" y="2832100"/>
                  </a:lnTo>
                  <a:lnTo>
                    <a:pt x="7096874" y="2832100"/>
                  </a:lnTo>
                  <a:lnTo>
                    <a:pt x="7083374" y="2870200"/>
                  </a:lnTo>
                  <a:lnTo>
                    <a:pt x="7078891" y="2870200"/>
                  </a:lnTo>
                  <a:lnTo>
                    <a:pt x="7069950" y="2895600"/>
                  </a:lnTo>
                  <a:lnTo>
                    <a:pt x="7065378" y="2895600"/>
                  </a:lnTo>
                  <a:lnTo>
                    <a:pt x="7060692" y="2908300"/>
                  </a:lnTo>
                  <a:lnTo>
                    <a:pt x="7055980" y="2908300"/>
                  </a:lnTo>
                  <a:lnTo>
                    <a:pt x="7051332" y="2921000"/>
                  </a:lnTo>
                  <a:lnTo>
                    <a:pt x="7039165" y="2946400"/>
                  </a:lnTo>
                  <a:lnTo>
                    <a:pt x="7026046" y="2984500"/>
                  </a:lnTo>
                  <a:lnTo>
                    <a:pt x="7011035" y="3009900"/>
                  </a:lnTo>
                  <a:lnTo>
                    <a:pt x="6993128" y="3048000"/>
                  </a:lnTo>
                  <a:lnTo>
                    <a:pt x="6975488" y="3073400"/>
                  </a:lnTo>
                  <a:lnTo>
                    <a:pt x="6954558" y="3111500"/>
                  </a:lnTo>
                  <a:lnTo>
                    <a:pt x="6929463" y="3149600"/>
                  </a:lnTo>
                  <a:lnTo>
                    <a:pt x="6899351" y="3200400"/>
                  </a:lnTo>
                  <a:lnTo>
                    <a:pt x="6865213" y="3248533"/>
                  </a:lnTo>
                  <a:lnTo>
                    <a:pt x="6865848" y="3238500"/>
                  </a:lnTo>
                  <a:lnTo>
                    <a:pt x="6845389" y="3276600"/>
                  </a:lnTo>
                  <a:lnTo>
                    <a:pt x="6820649" y="3314700"/>
                  </a:lnTo>
                  <a:lnTo>
                    <a:pt x="6792404" y="3352800"/>
                  </a:lnTo>
                  <a:lnTo>
                    <a:pt x="6761442" y="3390900"/>
                  </a:lnTo>
                  <a:lnTo>
                    <a:pt x="6728536" y="3429000"/>
                  </a:lnTo>
                  <a:lnTo>
                    <a:pt x="6694449" y="3467100"/>
                  </a:lnTo>
                  <a:lnTo>
                    <a:pt x="6681521" y="3479800"/>
                  </a:lnTo>
                  <a:lnTo>
                    <a:pt x="6656032" y="3505200"/>
                  </a:lnTo>
                  <a:lnTo>
                    <a:pt x="6594691" y="3568700"/>
                  </a:lnTo>
                  <a:lnTo>
                    <a:pt x="6572110" y="3581400"/>
                  </a:lnTo>
                  <a:lnTo>
                    <a:pt x="6551676" y="3606800"/>
                  </a:lnTo>
                  <a:lnTo>
                    <a:pt x="6533540" y="3619500"/>
                  </a:lnTo>
                  <a:lnTo>
                    <a:pt x="6517868" y="3644900"/>
                  </a:lnTo>
                  <a:lnTo>
                    <a:pt x="6532753" y="3644900"/>
                  </a:lnTo>
                  <a:lnTo>
                    <a:pt x="6546494" y="3632200"/>
                  </a:lnTo>
                  <a:lnTo>
                    <a:pt x="6562801" y="3606800"/>
                  </a:lnTo>
                  <a:lnTo>
                    <a:pt x="6581254" y="3594100"/>
                  </a:lnTo>
                  <a:lnTo>
                    <a:pt x="6601409" y="3568700"/>
                  </a:lnTo>
                  <a:lnTo>
                    <a:pt x="6643116" y="3530600"/>
                  </a:lnTo>
                  <a:lnTo>
                    <a:pt x="6683819" y="3479800"/>
                  </a:lnTo>
                  <a:lnTo>
                    <a:pt x="6719252" y="3441700"/>
                  </a:lnTo>
                  <a:lnTo>
                    <a:pt x="6745148" y="3416300"/>
                  </a:lnTo>
                  <a:lnTo>
                    <a:pt x="6724294" y="3441700"/>
                  </a:lnTo>
                  <a:lnTo>
                    <a:pt x="6703009" y="3467100"/>
                  </a:lnTo>
                  <a:lnTo>
                    <a:pt x="6683400" y="3492500"/>
                  </a:lnTo>
                  <a:lnTo>
                    <a:pt x="6673939" y="3507727"/>
                  </a:lnTo>
                  <a:lnTo>
                    <a:pt x="6677368" y="3505200"/>
                  </a:lnTo>
                  <a:lnTo>
                    <a:pt x="6671221" y="3512108"/>
                  </a:lnTo>
                  <a:lnTo>
                    <a:pt x="6667614" y="3517900"/>
                  </a:lnTo>
                  <a:lnTo>
                    <a:pt x="6666065" y="3517900"/>
                  </a:lnTo>
                  <a:lnTo>
                    <a:pt x="6632143" y="3556000"/>
                  </a:lnTo>
                  <a:lnTo>
                    <a:pt x="6599580" y="3594100"/>
                  </a:lnTo>
                  <a:lnTo>
                    <a:pt x="6576098" y="3619500"/>
                  </a:lnTo>
                  <a:lnTo>
                    <a:pt x="6558153" y="3632200"/>
                  </a:lnTo>
                  <a:lnTo>
                    <a:pt x="6549949" y="3632200"/>
                  </a:lnTo>
                  <a:lnTo>
                    <a:pt x="6541414" y="3644900"/>
                  </a:lnTo>
                  <a:lnTo>
                    <a:pt x="6532118" y="3657600"/>
                  </a:lnTo>
                  <a:lnTo>
                    <a:pt x="6521628" y="3657600"/>
                  </a:lnTo>
                  <a:lnTo>
                    <a:pt x="6509385" y="3670300"/>
                  </a:lnTo>
                  <a:lnTo>
                    <a:pt x="6494767" y="3683000"/>
                  </a:lnTo>
                  <a:lnTo>
                    <a:pt x="6477101" y="3708400"/>
                  </a:lnTo>
                  <a:lnTo>
                    <a:pt x="6455689" y="3733800"/>
                  </a:lnTo>
                  <a:lnTo>
                    <a:pt x="6494996" y="3695700"/>
                  </a:lnTo>
                  <a:lnTo>
                    <a:pt x="6533502" y="3657600"/>
                  </a:lnTo>
                  <a:lnTo>
                    <a:pt x="6523126" y="3670300"/>
                  </a:lnTo>
                  <a:lnTo>
                    <a:pt x="6486360" y="3708400"/>
                  </a:lnTo>
                  <a:lnTo>
                    <a:pt x="6458178" y="3733800"/>
                  </a:lnTo>
                  <a:lnTo>
                    <a:pt x="6443535" y="3759200"/>
                  </a:lnTo>
                  <a:lnTo>
                    <a:pt x="6369405" y="3822700"/>
                  </a:lnTo>
                  <a:lnTo>
                    <a:pt x="6329591" y="3860800"/>
                  </a:lnTo>
                  <a:lnTo>
                    <a:pt x="6318161" y="3873500"/>
                  </a:lnTo>
                  <a:lnTo>
                    <a:pt x="6322809" y="3873500"/>
                  </a:lnTo>
                  <a:lnTo>
                    <a:pt x="6336525" y="3860800"/>
                  </a:lnTo>
                  <a:lnTo>
                    <a:pt x="6358141" y="3848100"/>
                  </a:lnTo>
                  <a:lnTo>
                    <a:pt x="6386487" y="3822700"/>
                  </a:lnTo>
                  <a:lnTo>
                    <a:pt x="6419990" y="3784600"/>
                  </a:lnTo>
                  <a:lnTo>
                    <a:pt x="6457734" y="3759200"/>
                  </a:lnTo>
                  <a:lnTo>
                    <a:pt x="6498425" y="3721100"/>
                  </a:lnTo>
                  <a:lnTo>
                    <a:pt x="6540779" y="3683000"/>
                  </a:lnTo>
                  <a:lnTo>
                    <a:pt x="6519202" y="3708400"/>
                  </a:lnTo>
                  <a:lnTo>
                    <a:pt x="6508293" y="3721100"/>
                  </a:lnTo>
                  <a:lnTo>
                    <a:pt x="6497142" y="3733800"/>
                  </a:lnTo>
                  <a:lnTo>
                    <a:pt x="6533782" y="3695700"/>
                  </a:lnTo>
                  <a:lnTo>
                    <a:pt x="6545783" y="3683000"/>
                  </a:lnTo>
                  <a:lnTo>
                    <a:pt x="6569799" y="3657600"/>
                  </a:lnTo>
                  <a:lnTo>
                    <a:pt x="6605168" y="3619500"/>
                  </a:lnTo>
                  <a:lnTo>
                    <a:pt x="6639890" y="3581400"/>
                  </a:lnTo>
                  <a:lnTo>
                    <a:pt x="6673951" y="3543300"/>
                  </a:lnTo>
                  <a:lnTo>
                    <a:pt x="6707327" y="3505200"/>
                  </a:lnTo>
                  <a:lnTo>
                    <a:pt x="6721081" y="3479800"/>
                  </a:lnTo>
                  <a:lnTo>
                    <a:pt x="6728231" y="3467100"/>
                  </a:lnTo>
                  <a:lnTo>
                    <a:pt x="6732067" y="3454400"/>
                  </a:lnTo>
                  <a:lnTo>
                    <a:pt x="6735826" y="3441700"/>
                  </a:lnTo>
                  <a:lnTo>
                    <a:pt x="6738734" y="3441700"/>
                  </a:lnTo>
                  <a:lnTo>
                    <a:pt x="6742824" y="3429000"/>
                  </a:lnTo>
                  <a:lnTo>
                    <a:pt x="6748513" y="3429000"/>
                  </a:lnTo>
                  <a:lnTo>
                    <a:pt x="6756197" y="3416300"/>
                  </a:lnTo>
                  <a:lnTo>
                    <a:pt x="6766280" y="3403600"/>
                  </a:lnTo>
                  <a:lnTo>
                    <a:pt x="6778841" y="3378200"/>
                  </a:lnTo>
                  <a:lnTo>
                    <a:pt x="6813067" y="3327400"/>
                  </a:lnTo>
                  <a:lnTo>
                    <a:pt x="6860070" y="3276600"/>
                  </a:lnTo>
                  <a:lnTo>
                    <a:pt x="6895122" y="3251200"/>
                  </a:lnTo>
                  <a:lnTo>
                    <a:pt x="6914464" y="3238500"/>
                  </a:lnTo>
                  <a:lnTo>
                    <a:pt x="6914324" y="3263900"/>
                  </a:lnTo>
                  <a:lnTo>
                    <a:pt x="6904152" y="3276600"/>
                  </a:lnTo>
                  <a:lnTo>
                    <a:pt x="6893077" y="3289300"/>
                  </a:lnTo>
                  <a:lnTo>
                    <a:pt x="6881444" y="3302000"/>
                  </a:lnTo>
                  <a:lnTo>
                    <a:pt x="6857644" y="3327400"/>
                  </a:lnTo>
                  <a:lnTo>
                    <a:pt x="6845478" y="3352800"/>
                  </a:lnTo>
                  <a:lnTo>
                    <a:pt x="6810578" y="3390900"/>
                  </a:lnTo>
                  <a:lnTo>
                    <a:pt x="6781990" y="3429000"/>
                  </a:lnTo>
                  <a:lnTo>
                    <a:pt x="6769087" y="3429000"/>
                  </a:lnTo>
                  <a:lnTo>
                    <a:pt x="6765125" y="3441700"/>
                  </a:lnTo>
                  <a:lnTo>
                    <a:pt x="6758178" y="3441700"/>
                  </a:lnTo>
                  <a:lnTo>
                    <a:pt x="6752755" y="3454400"/>
                  </a:lnTo>
                  <a:lnTo>
                    <a:pt x="6746799" y="3467100"/>
                  </a:lnTo>
                  <a:lnTo>
                    <a:pt x="6740347" y="3467100"/>
                  </a:lnTo>
                  <a:lnTo>
                    <a:pt x="6710108" y="3505200"/>
                  </a:lnTo>
                  <a:lnTo>
                    <a:pt x="6693573" y="3530600"/>
                  </a:lnTo>
                  <a:lnTo>
                    <a:pt x="6676326" y="3556000"/>
                  </a:lnTo>
                  <a:lnTo>
                    <a:pt x="6659042" y="3568700"/>
                  </a:lnTo>
                  <a:lnTo>
                    <a:pt x="6642405" y="3594100"/>
                  </a:lnTo>
                  <a:lnTo>
                    <a:pt x="6612102" y="3632200"/>
                  </a:lnTo>
                  <a:lnTo>
                    <a:pt x="6589890" y="3657600"/>
                  </a:lnTo>
                  <a:lnTo>
                    <a:pt x="6579883" y="3670300"/>
                  </a:lnTo>
                  <a:lnTo>
                    <a:pt x="6586169" y="3670300"/>
                  </a:lnTo>
                  <a:lnTo>
                    <a:pt x="6562357" y="3695700"/>
                  </a:lnTo>
                  <a:lnTo>
                    <a:pt x="6396520" y="3822700"/>
                  </a:lnTo>
                  <a:lnTo>
                    <a:pt x="6394361" y="3824440"/>
                  </a:lnTo>
                  <a:lnTo>
                    <a:pt x="6394361" y="3949700"/>
                  </a:lnTo>
                  <a:lnTo>
                    <a:pt x="6386893" y="3962400"/>
                  </a:lnTo>
                  <a:lnTo>
                    <a:pt x="6374447" y="3975100"/>
                  </a:lnTo>
                  <a:lnTo>
                    <a:pt x="6357760" y="3987800"/>
                  </a:lnTo>
                  <a:lnTo>
                    <a:pt x="6337655" y="4000500"/>
                  </a:lnTo>
                  <a:lnTo>
                    <a:pt x="6314935" y="4025900"/>
                  </a:lnTo>
                  <a:lnTo>
                    <a:pt x="6274219" y="4051300"/>
                  </a:lnTo>
                  <a:lnTo>
                    <a:pt x="6231229" y="4089400"/>
                  </a:lnTo>
                  <a:lnTo>
                    <a:pt x="6189269" y="4127500"/>
                  </a:lnTo>
                  <a:lnTo>
                    <a:pt x="6151626" y="4152900"/>
                  </a:lnTo>
                  <a:lnTo>
                    <a:pt x="6121590" y="4178300"/>
                  </a:lnTo>
                  <a:lnTo>
                    <a:pt x="6087542" y="4203700"/>
                  </a:lnTo>
                  <a:lnTo>
                    <a:pt x="6046775" y="4229100"/>
                  </a:lnTo>
                  <a:lnTo>
                    <a:pt x="5981230" y="4267200"/>
                  </a:lnTo>
                  <a:lnTo>
                    <a:pt x="5978804" y="4268673"/>
                  </a:lnTo>
                  <a:lnTo>
                    <a:pt x="5978804" y="4307243"/>
                  </a:lnTo>
                  <a:lnTo>
                    <a:pt x="5951207" y="4330700"/>
                  </a:lnTo>
                  <a:lnTo>
                    <a:pt x="5918924" y="4343400"/>
                  </a:lnTo>
                  <a:lnTo>
                    <a:pt x="5884126" y="4368800"/>
                  </a:lnTo>
                  <a:lnTo>
                    <a:pt x="5934735" y="4330700"/>
                  </a:lnTo>
                  <a:lnTo>
                    <a:pt x="5978804" y="4307243"/>
                  </a:lnTo>
                  <a:lnTo>
                    <a:pt x="5978804" y="4268673"/>
                  </a:lnTo>
                  <a:lnTo>
                    <a:pt x="5960300" y="4279900"/>
                  </a:lnTo>
                  <a:lnTo>
                    <a:pt x="5922315" y="4292600"/>
                  </a:lnTo>
                  <a:lnTo>
                    <a:pt x="5893460" y="4305300"/>
                  </a:lnTo>
                  <a:lnTo>
                    <a:pt x="5877674" y="4318000"/>
                  </a:lnTo>
                  <a:lnTo>
                    <a:pt x="5878893" y="4305300"/>
                  </a:lnTo>
                  <a:lnTo>
                    <a:pt x="5876188" y="4318000"/>
                  </a:lnTo>
                  <a:lnTo>
                    <a:pt x="5867425" y="4318000"/>
                  </a:lnTo>
                  <a:lnTo>
                    <a:pt x="5853315" y="4330700"/>
                  </a:lnTo>
                  <a:lnTo>
                    <a:pt x="5834545" y="4343400"/>
                  </a:lnTo>
                  <a:lnTo>
                    <a:pt x="5785536" y="4368800"/>
                  </a:lnTo>
                  <a:lnTo>
                    <a:pt x="5725439" y="4394200"/>
                  </a:lnTo>
                  <a:lnTo>
                    <a:pt x="5692787" y="4406900"/>
                  </a:lnTo>
                  <a:lnTo>
                    <a:pt x="5659475" y="4432300"/>
                  </a:lnTo>
                  <a:lnTo>
                    <a:pt x="5593308" y="4457700"/>
                  </a:lnTo>
                  <a:lnTo>
                    <a:pt x="5564848" y="4470400"/>
                  </a:lnTo>
                  <a:lnTo>
                    <a:pt x="5543639" y="4470400"/>
                  </a:lnTo>
                  <a:lnTo>
                    <a:pt x="5533923" y="4483100"/>
                  </a:lnTo>
                  <a:lnTo>
                    <a:pt x="5516702" y="4483100"/>
                  </a:lnTo>
                  <a:lnTo>
                    <a:pt x="5513362" y="4488891"/>
                  </a:lnTo>
                  <a:lnTo>
                    <a:pt x="5513362" y="4546600"/>
                  </a:lnTo>
                  <a:lnTo>
                    <a:pt x="5512701" y="4546600"/>
                  </a:lnTo>
                  <a:lnTo>
                    <a:pt x="5509361" y="4533900"/>
                  </a:lnTo>
                  <a:lnTo>
                    <a:pt x="5513095" y="4533900"/>
                  </a:lnTo>
                  <a:lnTo>
                    <a:pt x="5513362" y="4546600"/>
                  </a:lnTo>
                  <a:lnTo>
                    <a:pt x="5513362" y="4488891"/>
                  </a:lnTo>
                  <a:lnTo>
                    <a:pt x="5509361" y="4495800"/>
                  </a:lnTo>
                  <a:lnTo>
                    <a:pt x="5474944" y="4495800"/>
                  </a:lnTo>
                  <a:lnTo>
                    <a:pt x="5459603" y="4508500"/>
                  </a:lnTo>
                  <a:lnTo>
                    <a:pt x="5443944" y="4508500"/>
                  </a:lnTo>
                  <a:lnTo>
                    <a:pt x="5447055" y="4521200"/>
                  </a:lnTo>
                  <a:lnTo>
                    <a:pt x="5451729" y="4533900"/>
                  </a:lnTo>
                  <a:lnTo>
                    <a:pt x="5458536" y="4546600"/>
                  </a:lnTo>
                  <a:lnTo>
                    <a:pt x="5461432" y="4546600"/>
                  </a:lnTo>
                  <a:lnTo>
                    <a:pt x="5464048" y="4559300"/>
                  </a:lnTo>
                  <a:lnTo>
                    <a:pt x="5466410" y="4572000"/>
                  </a:lnTo>
                  <a:lnTo>
                    <a:pt x="5468556" y="4572000"/>
                  </a:lnTo>
                  <a:lnTo>
                    <a:pt x="5472341" y="4584700"/>
                  </a:lnTo>
                  <a:lnTo>
                    <a:pt x="5475681" y="4597400"/>
                  </a:lnTo>
                  <a:lnTo>
                    <a:pt x="5478869" y="4610100"/>
                  </a:lnTo>
                  <a:lnTo>
                    <a:pt x="5482158" y="4610100"/>
                  </a:lnTo>
                  <a:lnTo>
                    <a:pt x="5484444" y="4622800"/>
                  </a:lnTo>
                  <a:lnTo>
                    <a:pt x="5487009" y="4622800"/>
                  </a:lnTo>
                  <a:lnTo>
                    <a:pt x="5490222" y="4635500"/>
                  </a:lnTo>
                  <a:lnTo>
                    <a:pt x="5492813" y="4648200"/>
                  </a:lnTo>
                  <a:lnTo>
                    <a:pt x="5496369" y="4648200"/>
                  </a:lnTo>
                  <a:lnTo>
                    <a:pt x="5504586" y="4673600"/>
                  </a:lnTo>
                  <a:lnTo>
                    <a:pt x="5514543" y="4699000"/>
                  </a:lnTo>
                  <a:lnTo>
                    <a:pt x="5526621" y="4711700"/>
                  </a:lnTo>
                  <a:lnTo>
                    <a:pt x="5541111" y="4749800"/>
                  </a:lnTo>
                  <a:lnTo>
                    <a:pt x="5558320" y="4787900"/>
                  </a:lnTo>
                  <a:lnTo>
                    <a:pt x="5527281" y="4699000"/>
                  </a:lnTo>
                  <a:lnTo>
                    <a:pt x="5555678" y="4749800"/>
                  </a:lnTo>
                  <a:lnTo>
                    <a:pt x="5581231" y="4800600"/>
                  </a:lnTo>
                  <a:lnTo>
                    <a:pt x="5604472" y="4851400"/>
                  </a:lnTo>
                  <a:lnTo>
                    <a:pt x="5625935" y="4902200"/>
                  </a:lnTo>
                  <a:lnTo>
                    <a:pt x="5646153" y="4940300"/>
                  </a:lnTo>
                  <a:lnTo>
                    <a:pt x="5658840" y="4978400"/>
                  </a:lnTo>
                  <a:lnTo>
                    <a:pt x="5670855" y="5003800"/>
                  </a:lnTo>
                  <a:lnTo>
                    <a:pt x="5695975" y="5067300"/>
                  </a:lnTo>
                  <a:lnTo>
                    <a:pt x="5702592" y="5080000"/>
                  </a:lnTo>
                  <a:lnTo>
                    <a:pt x="5709031" y="5105400"/>
                  </a:lnTo>
                  <a:lnTo>
                    <a:pt x="5715482" y="5118100"/>
                  </a:lnTo>
                  <a:lnTo>
                    <a:pt x="5722124" y="5143500"/>
                  </a:lnTo>
                  <a:lnTo>
                    <a:pt x="5728944" y="5156200"/>
                  </a:lnTo>
                  <a:lnTo>
                    <a:pt x="5736056" y="5181600"/>
                  </a:lnTo>
                  <a:lnTo>
                    <a:pt x="5743321" y="5194300"/>
                  </a:lnTo>
                  <a:lnTo>
                    <a:pt x="5750560" y="5219700"/>
                  </a:lnTo>
                  <a:lnTo>
                    <a:pt x="5746356" y="5219700"/>
                  </a:lnTo>
                  <a:lnTo>
                    <a:pt x="5735967" y="5194300"/>
                  </a:lnTo>
                  <a:lnTo>
                    <a:pt x="5732323" y="5181600"/>
                  </a:lnTo>
                  <a:lnTo>
                    <a:pt x="5721388" y="5143500"/>
                  </a:lnTo>
                  <a:lnTo>
                    <a:pt x="5704675" y="5105400"/>
                  </a:lnTo>
                  <a:lnTo>
                    <a:pt x="5687834" y="5067300"/>
                  </a:lnTo>
                  <a:lnTo>
                    <a:pt x="5696064" y="5092700"/>
                  </a:lnTo>
                  <a:lnTo>
                    <a:pt x="5703684" y="5118100"/>
                  </a:lnTo>
                  <a:lnTo>
                    <a:pt x="5711050" y="5143500"/>
                  </a:lnTo>
                  <a:lnTo>
                    <a:pt x="5718505" y="5181600"/>
                  </a:lnTo>
                  <a:lnTo>
                    <a:pt x="5710250" y="5156200"/>
                  </a:lnTo>
                  <a:lnTo>
                    <a:pt x="5700585" y="5130800"/>
                  </a:lnTo>
                  <a:lnTo>
                    <a:pt x="5690273" y="5105400"/>
                  </a:lnTo>
                  <a:lnTo>
                    <a:pt x="5680100" y="5080000"/>
                  </a:lnTo>
                  <a:lnTo>
                    <a:pt x="5671147" y="5067300"/>
                  </a:lnTo>
                  <a:lnTo>
                    <a:pt x="5664733" y="5041900"/>
                  </a:lnTo>
                  <a:lnTo>
                    <a:pt x="5661901" y="5029200"/>
                  </a:lnTo>
                  <a:lnTo>
                    <a:pt x="5657177" y="5029200"/>
                  </a:lnTo>
                  <a:lnTo>
                    <a:pt x="5649087" y="5016500"/>
                  </a:lnTo>
                  <a:lnTo>
                    <a:pt x="5645988" y="5016500"/>
                  </a:lnTo>
                  <a:lnTo>
                    <a:pt x="5654433" y="5041900"/>
                  </a:lnTo>
                  <a:lnTo>
                    <a:pt x="5680951" y="5105400"/>
                  </a:lnTo>
                  <a:lnTo>
                    <a:pt x="5640629" y="5016500"/>
                  </a:lnTo>
                  <a:lnTo>
                    <a:pt x="5632310" y="4998161"/>
                  </a:lnTo>
                  <a:lnTo>
                    <a:pt x="5632310" y="5007864"/>
                  </a:lnTo>
                  <a:lnTo>
                    <a:pt x="5630684" y="5003800"/>
                  </a:lnTo>
                  <a:lnTo>
                    <a:pt x="5631713" y="5003800"/>
                  </a:lnTo>
                  <a:lnTo>
                    <a:pt x="5632310" y="5007864"/>
                  </a:lnTo>
                  <a:lnTo>
                    <a:pt x="5632310" y="4998161"/>
                  </a:lnTo>
                  <a:lnTo>
                    <a:pt x="5629110" y="4991100"/>
                  </a:lnTo>
                  <a:lnTo>
                    <a:pt x="5630075" y="5002288"/>
                  </a:lnTo>
                  <a:lnTo>
                    <a:pt x="5625592" y="4991100"/>
                  </a:lnTo>
                  <a:lnTo>
                    <a:pt x="5614822" y="4965700"/>
                  </a:lnTo>
                  <a:lnTo>
                    <a:pt x="5603773" y="4940300"/>
                  </a:lnTo>
                  <a:lnTo>
                    <a:pt x="5592762" y="4927600"/>
                  </a:lnTo>
                  <a:lnTo>
                    <a:pt x="5578983" y="4889500"/>
                  </a:lnTo>
                  <a:lnTo>
                    <a:pt x="5569674" y="4864100"/>
                  </a:lnTo>
                  <a:lnTo>
                    <a:pt x="5560365" y="4838700"/>
                  </a:lnTo>
                  <a:lnTo>
                    <a:pt x="5540248" y="4787900"/>
                  </a:lnTo>
                  <a:lnTo>
                    <a:pt x="5522011" y="4737100"/>
                  </a:lnTo>
                  <a:lnTo>
                    <a:pt x="5527980" y="4749800"/>
                  </a:lnTo>
                  <a:lnTo>
                    <a:pt x="5541657" y="4775200"/>
                  </a:lnTo>
                  <a:lnTo>
                    <a:pt x="5558828" y="4800600"/>
                  </a:lnTo>
                  <a:lnTo>
                    <a:pt x="5575249" y="4838700"/>
                  </a:lnTo>
                  <a:lnTo>
                    <a:pt x="5544286" y="4762500"/>
                  </a:lnTo>
                  <a:lnTo>
                    <a:pt x="5528983" y="4737100"/>
                  </a:lnTo>
                  <a:lnTo>
                    <a:pt x="5519013" y="4711700"/>
                  </a:lnTo>
                  <a:lnTo>
                    <a:pt x="5514022" y="4699000"/>
                  </a:lnTo>
                  <a:lnTo>
                    <a:pt x="5506771" y="4686300"/>
                  </a:lnTo>
                  <a:lnTo>
                    <a:pt x="5499697" y="4673600"/>
                  </a:lnTo>
                  <a:lnTo>
                    <a:pt x="5492801" y="4660900"/>
                  </a:lnTo>
                  <a:lnTo>
                    <a:pt x="5486146" y="4648200"/>
                  </a:lnTo>
                  <a:lnTo>
                    <a:pt x="5465242" y="4610100"/>
                  </a:lnTo>
                  <a:lnTo>
                    <a:pt x="5483517" y="4648200"/>
                  </a:lnTo>
                  <a:lnTo>
                    <a:pt x="5487378" y="4660900"/>
                  </a:lnTo>
                  <a:lnTo>
                    <a:pt x="5490756" y="4660900"/>
                  </a:lnTo>
                  <a:lnTo>
                    <a:pt x="5493651" y="4673600"/>
                  </a:lnTo>
                  <a:lnTo>
                    <a:pt x="5496090" y="4673600"/>
                  </a:lnTo>
                  <a:lnTo>
                    <a:pt x="5502021" y="4686300"/>
                  </a:lnTo>
                  <a:lnTo>
                    <a:pt x="5503392" y="4699000"/>
                  </a:lnTo>
                  <a:lnTo>
                    <a:pt x="5495531" y="4699000"/>
                  </a:lnTo>
                  <a:lnTo>
                    <a:pt x="5496230" y="4711700"/>
                  </a:lnTo>
                  <a:lnTo>
                    <a:pt x="5489613" y="4699000"/>
                  </a:lnTo>
                  <a:lnTo>
                    <a:pt x="5482780" y="4686300"/>
                  </a:lnTo>
                  <a:lnTo>
                    <a:pt x="5475732" y="4673600"/>
                  </a:lnTo>
                  <a:lnTo>
                    <a:pt x="5468531" y="4660900"/>
                  </a:lnTo>
                  <a:lnTo>
                    <a:pt x="5439473" y="4597400"/>
                  </a:lnTo>
                  <a:lnTo>
                    <a:pt x="5427472" y="4572000"/>
                  </a:lnTo>
                  <a:lnTo>
                    <a:pt x="5385473" y="4483100"/>
                  </a:lnTo>
                  <a:lnTo>
                    <a:pt x="5407520" y="4483100"/>
                  </a:lnTo>
                  <a:lnTo>
                    <a:pt x="5426087" y="4470400"/>
                  </a:lnTo>
                  <a:lnTo>
                    <a:pt x="5442140" y="4470400"/>
                  </a:lnTo>
                  <a:lnTo>
                    <a:pt x="5455424" y="4457700"/>
                  </a:lnTo>
                  <a:lnTo>
                    <a:pt x="5504904" y="4445000"/>
                  </a:lnTo>
                  <a:lnTo>
                    <a:pt x="5527840" y="4445000"/>
                  </a:lnTo>
                  <a:lnTo>
                    <a:pt x="5549239" y="4432300"/>
                  </a:lnTo>
                  <a:lnTo>
                    <a:pt x="5569128" y="4432300"/>
                  </a:lnTo>
                  <a:lnTo>
                    <a:pt x="5587568" y="4419600"/>
                  </a:lnTo>
                  <a:lnTo>
                    <a:pt x="5604091" y="4419600"/>
                  </a:lnTo>
                  <a:lnTo>
                    <a:pt x="5618226" y="4406900"/>
                  </a:lnTo>
                  <a:lnTo>
                    <a:pt x="5645074" y="4406900"/>
                  </a:lnTo>
                  <a:lnTo>
                    <a:pt x="5640603" y="4418000"/>
                  </a:lnTo>
                  <a:lnTo>
                    <a:pt x="5658993" y="4406900"/>
                  </a:lnTo>
                  <a:lnTo>
                    <a:pt x="5680367" y="4394200"/>
                  </a:lnTo>
                  <a:lnTo>
                    <a:pt x="5701754" y="4381500"/>
                  </a:lnTo>
                  <a:lnTo>
                    <a:pt x="5744756" y="4368800"/>
                  </a:lnTo>
                  <a:lnTo>
                    <a:pt x="5787606" y="4343400"/>
                  </a:lnTo>
                  <a:lnTo>
                    <a:pt x="5829909" y="4318000"/>
                  </a:lnTo>
                  <a:lnTo>
                    <a:pt x="5871248" y="4292600"/>
                  </a:lnTo>
                  <a:lnTo>
                    <a:pt x="5825375" y="4318000"/>
                  </a:lnTo>
                  <a:lnTo>
                    <a:pt x="5799950" y="4330700"/>
                  </a:lnTo>
                  <a:lnTo>
                    <a:pt x="5787529" y="4343400"/>
                  </a:lnTo>
                  <a:lnTo>
                    <a:pt x="5780621" y="4330700"/>
                  </a:lnTo>
                  <a:lnTo>
                    <a:pt x="5771705" y="4330700"/>
                  </a:lnTo>
                  <a:lnTo>
                    <a:pt x="5764123" y="4343400"/>
                  </a:lnTo>
                  <a:lnTo>
                    <a:pt x="5737961" y="4343400"/>
                  </a:lnTo>
                  <a:lnTo>
                    <a:pt x="5717464" y="4356100"/>
                  </a:lnTo>
                  <a:lnTo>
                    <a:pt x="5690565" y="4368800"/>
                  </a:lnTo>
                  <a:lnTo>
                    <a:pt x="5656135" y="4394200"/>
                  </a:lnTo>
                  <a:lnTo>
                    <a:pt x="5644121" y="4394200"/>
                  </a:lnTo>
                  <a:lnTo>
                    <a:pt x="5647436" y="4381500"/>
                  </a:lnTo>
                  <a:lnTo>
                    <a:pt x="5656084" y="4381500"/>
                  </a:lnTo>
                  <a:lnTo>
                    <a:pt x="5669419" y="4368800"/>
                  </a:lnTo>
                  <a:lnTo>
                    <a:pt x="5686806" y="4368800"/>
                  </a:lnTo>
                  <a:lnTo>
                    <a:pt x="5707494" y="4356100"/>
                  </a:lnTo>
                  <a:lnTo>
                    <a:pt x="5730722" y="4343400"/>
                  </a:lnTo>
                  <a:lnTo>
                    <a:pt x="5782767" y="4318000"/>
                  </a:lnTo>
                  <a:lnTo>
                    <a:pt x="5837390" y="4292600"/>
                  </a:lnTo>
                  <a:lnTo>
                    <a:pt x="5889803" y="4267200"/>
                  </a:lnTo>
                  <a:lnTo>
                    <a:pt x="5935230" y="4254500"/>
                  </a:lnTo>
                  <a:lnTo>
                    <a:pt x="5911824" y="4267200"/>
                  </a:lnTo>
                  <a:lnTo>
                    <a:pt x="5932919" y="4267200"/>
                  </a:lnTo>
                  <a:lnTo>
                    <a:pt x="5945302" y="4254500"/>
                  </a:lnTo>
                  <a:lnTo>
                    <a:pt x="5956325" y="4254500"/>
                  </a:lnTo>
                  <a:lnTo>
                    <a:pt x="5966041" y="4241800"/>
                  </a:lnTo>
                  <a:lnTo>
                    <a:pt x="5974575" y="4241800"/>
                  </a:lnTo>
                  <a:lnTo>
                    <a:pt x="5981941" y="4229100"/>
                  </a:lnTo>
                  <a:lnTo>
                    <a:pt x="5993295" y="4229100"/>
                  </a:lnTo>
                  <a:lnTo>
                    <a:pt x="6005525" y="4216400"/>
                  </a:lnTo>
                  <a:lnTo>
                    <a:pt x="5982347" y="4216400"/>
                  </a:lnTo>
                  <a:lnTo>
                    <a:pt x="5958878" y="4227538"/>
                  </a:lnTo>
                  <a:lnTo>
                    <a:pt x="5979299" y="4203700"/>
                  </a:lnTo>
                  <a:lnTo>
                    <a:pt x="5990196" y="4203700"/>
                  </a:lnTo>
                  <a:lnTo>
                    <a:pt x="6001067" y="4191000"/>
                  </a:lnTo>
                  <a:lnTo>
                    <a:pt x="6011837" y="4191000"/>
                  </a:lnTo>
                  <a:lnTo>
                    <a:pt x="6054534" y="4165600"/>
                  </a:lnTo>
                  <a:lnTo>
                    <a:pt x="6036945" y="4165600"/>
                  </a:lnTo>
                  <a:lnTo>
                    <a:pt x="6081268" y="4140200"/>
                  </a:lnTo>
                  <a:lnTo>
                    <a:pt x="6145962" y="4102100"/>
                  </a:lnTo>
                  <a:lnTo>
                    <a:pt x="6167056" y="4076700"/>
                  </a:lnTo>
                  <a:lnTo>
                    <a:pt x="6208788" y="4051300"/>
                  </a:lnTo>
                  <a:lnTo>
                    <a:pt x="6232436" y="4051300"/>
                  </a:lnTo>
                  <a:lnTo>
                    <a:pt x="6225438" y="4062107"/>
                  </a:lnTo>
                  <a:lnTo>
                    <a:pt x="6245771" y="4051300"/>
                  </a:lnTo>
                  <a:lnTo>
                    <a:pt x="6293307" y="4025900"/>
                  </a:lnTo>
                  <a:lnTo>
                    <a:pt x="6242431" y="4064000"/>
                  </a:lnTo>
                  <a:lnTo>
                    <a:pt x="6173317" y="4114800"/>
                  </a:lnTo>
                  <a:lnTo>
                    <a:pt x="6181179" y="4114800"/>
                  </a:lnTo>
                  <a:lnTo>
                    <a:pt x="6194590" y="4102100"/>
                  </a:lnTo>
                  <a:lnTo>
                    <a:pt x="6208496" y="4089400"/>
                  </a:lnTo>
                  <a:lnTo>
                    <a:pt x="6222784" y="4089400"/>
                  </a:lnTo>
                  <a:lnTo>
                    <a:pt x="6230061" y="4076700"/>
                  </a:lnTo>
                  <a:lnTo>
                    <a:pt x="6237402" y="4076700"/>
                  </a:lnTo>
                  <a:lnTo>
                    <a:pt x="6244704" y="4064000"/>
                  </a:lnTo>
                  <a:lnTo>
                    <a:pt x="6252019" y="4064000"/>
                  </a:lnTo>
                  <a:lnTo>
                    <a:pt x="6296431" y="4025900"/>
                  </a:lnTo>
                  <a:lnTo>
                    <a:pt x="6325552" y="4000500"/>
                  </a:lnTo>
                  <a:lnTo>
                    <a:pt x="6353721" y="3987800"/>
                  </a:lnTo>
                  <a:lnTo>
                    <a:pt x="6380581" y="3962400"/>
                  </a:lnTo>
                  <a:lnTo>
                    <a:pt x="6391948" y="3949700"/>
                  </a:lnTo>
                  <a:lnTo>
                    <a:pt x="6394361" y="3949700"/>
                  </a:lnTo>
                  <a:lnTo>
                    <a:pt x="6394361" y="3824440"/>
                  </a:lnTo>
                  <a:lnTo>
                    <a:pt x="6364884" y="3848100"/>
                  </a:lnTo>
                  <a:lnTo>
                    <a:pt x="6330810" y="3873500"/>
                  </a:lnTo>
                  <a:lnTo>
                    <a:pt x="6294069" y="3911600"/>
                  </a:lnTo>
                  <a:lnTo>
                    <a:pt x="6254458" y="3937000"/>
                  </a:lnTo>
                  <a:lnTo>
                    <a:pt x="6211760" y="3962400"/>
                  </a:lnTo>
                  <a:lnTo>
                    <a:pt x="6165774" y="4000500"/>
                  </a:lnTo>
                  <a:lnTo>
                    <a:pt x="6116282" y="4025900"/>
                  </a:lnTo>
                  <a:lnTo>
                    <a:pt x="6088900" y="4051300"/>
                  </a:lnTo>
                  <a:lnTo>
                    <a:pt x="6075731" y="4064000"/>
                  </a:lnTo>
                  <a:lnTo>
                    <a:pt x="6074473" y="4076700"/>
                  </a:lnTo>
                  <a:lnTo>
                    <a:pt x="6082804" y="4076700"/>
                  </a:lnTo>
                  <a:lnTo>
                    <a:pt x="6043638" y="4102100"/>
                  </a:lnTo>
                  <a:lnTo>
                    <a:pt x="6004890" y="4114800"/>
                  </a:lnTo>
                  <a:lnTo>
                    <a:pt x="5955589" y="4147756"/>
                  </a:lnTo>
                  <a:lnTo>
                    <a:pt x="5955589" y="4229100"/>
                  </a:lnTo>
                  <a:lnTo>
                    <a:pt x="5920918" y="4254500"/>
                  </a:lnTo>
                  <a:lnTo>
                    <a:pt x="5880405" y="4267200"/>
                  </a:lnTo>
                  <a:lnTo>
                    <a:pt x="5902579" y="4254500"/>
                  </a:lnTo>
                  <a:lnTo>
                    <a:pt x="5924753" y="4241800"/>
                  </a:lnTo>
                  <a:lnTo>
                    <a:pt x="5935764" y="4241800"/>
                  </a:lnTo>
                  <a:lnTo>
                    <a:pt x="5946673" y="4229100"/>
                  </a:lnTo>
                  <a:lnTo>
                    <a:pt x="5955589" y="4229100"/>
                  </a:lnTo>
                  <a:lnTo>
                    <a:pt x="5955589" y="4147756"/>
                  </a:lnTo>
                  <a:lnTo>
                    <a:pt x="5928868" y="4165600"/>
                  </a:lnTo>
                  <a:lnTo>
                    <a:pt x="5954280" y="4140200"/>
                  </a:lnTo>
                  <a:lnTo>
                    <a:pt x="5980252" y="4127500"/>
                  </a:lnTo>
                  <a:lnTo>
                    <a:pt x="6012789" y="4102100"/>
                  </a:lnTo>
                  <a:lnTo>
                    <a:pt x="6027813" y="4089400"/>
                  </a:lnTo>
                  <a:lnTo>
                    <a:pt x="6022314" y="4089400"/>
                  </a:lnTo>
                  <a:lnTo>
                    <a:pt x="5962396" y="4127500"/>
                  </a:lnTo>
                  <a:lnTo>
                    <a:pt x="5815279" y="4203700"/>
                  </a:lnTo>
                  <a:lnTo>
                    <a:pt x="5663984" y="4279900"/>
                  </a:lnTo>
                  <a:lnTo>
                    <a:pt x="5693257" y="4254500"/>
                  </a:lnTo>
                  <a:lnTo>
                    <a:pt x="5634329" y="4292600"/>
                  </a:lnTo>
                  <a:lnTo>
                    <a:pt x="5594693" y="4305300"/>
                  </a:lnTo>
                  <a:lnTo>
                    <a:pt x="5578995" y="4315282"/>
                  </a:lnTo>
                  <a:lnTo>
                    <a:pt x="5680989" y="4279900"/>
                  </a:lnTo>
                  <a:lnTo>
                    <a:pt x="5709666" y="4267200"/>
                  </a:lnTo>
                  <a:lnTo>
                    <a:pt x="5730252" y="4254500"/>
                  </a:lnTo>
                  <a:lnTo>
                    <a:pt x="5736602" y="4254500"/>
                  </a:lnTo>
                  <a:lnTo>
                    <a:pt x="5709132" y="4279900"/>
                  </a:lnTo>
                  <a:lnTo>
                    <a:pt x="5682653" y="4292600"/>
                  </a:lnTo>
                  <a:lnTo>
                    <a:pt x="5657012" y="4305300"/>
                  </a:lnTo>
                  <a:lnTo>
                    <a:pt x="5632043" y="4305300"/>
                  </a:lnTo>
                  <a:lnTo>
                    <a:pt x="5607901" y="4318000"/>
                  </a:lnTo>
                  <a:lnTo>
                    <a:pt x="5584291" y="4330700"/>
                  </a:lnTo>
                  <a:lnTo>
                    <a:pt x="5561177" y="4343400"/>
                  </a:lnTo>
                  <a:lnTo>
                    <a:pt x="5526430" y="4356100"/>
                  </a:lnTo>
                  <a:lnTo>
                    <a:pt x="5509450" y="4356100"/>
                  </a:lnTo>
                  <a:lnTo>
                    <a:pt x="5279479" y="4445000"/>
                  </a:lnTo>
                  <a:lnTo>
                    <a:pt x="5290947" y="4457700"/>
                  </a:lnTo>
                  <a:lnTo>
                    <a:pt x="5304510" y="4483100"/>
                  </a:lnTo>
                  <a:lnTo>
                    <a:pt x="5333022" y="4546600"/>
                  </a:lnTo>
                  <a:lnTo>
                    <a:pt x="5323395" y="4546600"/>
                  </a:lnTo>
                  <a:lnTo>
                    <a:pt x="5322773" y="4559300"/>
                  </a:lnTo>
                  <a:lnTo>
                    <a:pt x="5322748" y="4572000"/>
                  </a:lnTo>
                  <a:lnTo>
                    <a:pt x="5317223" y="4572000"/>
                  </a:lnTo>
                  <a:lnTo>
                    <a:pt x="5308028" y="4559300"/>
                  </a:lnTo>
                  <a:lnTo>
                    <a:pt x="5291975" y="4533900"/>
                  </a:lnTo>
                  <a:lnTo>
                    <a:pt x="5286883" y="4521200"/>
                  </a:lnTo>
                  <a:lnTo>
                    <a:pt x="5283212" y="4521200"/>
                  </a:lnTo>
                  <a:lnTo>
                    <a:pt x="5280698" y="4508500"/>
                  </a:lnTo>
                  <a:lnTo>
                    <a:pt x="5279060" y="4508500"/>
                  </a:lnTo>
                  <a:lnTo>
                    <a:pt x="5273611" y="4495800"/>
                  </a:lnTo>
                  <a:lnTo>
                    <a:pt x="5267845" y="4483100"/>
                  </a:lnTo>
                  <a:lnTo>
                    <a:pt x="5261788" y="4483100"/>
                  </a:lnTo>
                  <a:lnTo>
                    <a:pt x="5255450" y="4470400"/>
                  </a:lnTo>
                  <a:lnTo>
                    <a:pt x="5241925" y="4445000"/>
                  </a:lnTo>
                  <a:lnTo>
                    <a:pt x="5234762" y="4432300"/>
                  </a:lnTo>
                  <a:lnTo>
                    <a:pt x="5229225" y="4419600"/>
                  </a:lnTo>
                  <a:lnTo>
                    <a:pt x="5228399" y="4419600"/>
                  </a:lnTo>
                  <a:lnTo>
                    <a:pt x="5268900" y="4406900"/>
                  </a:lnTo>
                  <a:lnTo>
                    <a:pt x="5313921" y="4381500"/>
                  </a:lnTo>
                  <a:lnTo>
                    <a:pt x="5362549" y="4368800"/>
                  </a:lnTo>
                  <a:lnTo>
                    <a:pt x="5413883" y="4343400"/>
                  </a:lnTo>
                  <a:lnTo>
                    <a:pt x="5467058" y="4330700"/>
                  </a:lnTo>
                  <a:lnTo>
                    <a:pt x="5472531" y="4320375"/>
                  </a:lnTo>
                  <a:lnTo>
                    <a:pt x="5362308" y="4356100"/>
                  </a:lnTo>
                  <a:lnTo>
                    <a:pt x="5199824" y="4406900"/>
                  </a:lnTo>
                  <a:lnTo>
                    <a:pt x="5203025" y="4406900"/>
                  </a:lnTo>
                  <a:lnTo>
                    <a:pt x="5228501" y="4470400"/>
                  </a:lnTo>
                  <a:lnTo>
                    <a:pt x="5307114" y="4622800"/>
                  </a:lnTo>
                  <a:lnTo>
                    <a:pt x="5362587" y="4749800"/>
                  </a:lnTo>
                  <a:lnTo>
                    <a:pt x="5374614" y="4775200"/>
                  </a:lnTo>
                  <a:lnTo>
                    <a:pt x="5387987" y="4800600"/>
                  </a:lnTo>
                  <a:lnTo>
                    <a:pt x="5402656" y="4826000"/>
                  </a:lnTo>
                  <a:lnTo>
                    <a:pt x="5418569" y="4864100"/>
                  </a:lnTo>
                  <a:lnTo>
                    <a:pt x="5413108" y="4864100"/>
                  </a:lnTo>
                  <a:lnTo>
                    <a:pt x="5406479" y="4851400"/>
                  </a:lnTo>
                  <a:lnTo>
                    <a:pt x="5397855" y="4838700"/>
                  </a:lnTo>
                  <a:lnTo>
                    <a:pt x="5387568" y="4826000"/>
                  </a:lnTo>
                  <a:lnTo>
                    <a:pt x="5375986" y="4800600"/>
                  </a:lnTo>
                  <a:lnTo>
                    <a:pt x="5339092" y="4724400"/>
                  </a:lnTo>
                  <a:lnTo>
                    <a:pt x="5332565" y="4711700"/>
                  </a:lnTo>
                  <a:lnTo>
                    <a:pt x="5322633" y="4699000"/>
                  </a:lnTo>
                  <a:lnTo>
                    <a:pt x="5289461" y="4635500"/>
                  </a:lnTo>
                  <a:lnTo>
                    <a:pt x="5283924" y="4622800"/>
                  </a:lnTo>
                  <a:lnTo>
                    <a:pt x="5278399" y="4610100"/>
                  </a:lnTo>
                  <a:lnTo>
                    <a:pt x="5272240" y="4597400"/>
                  </a:lnTo>
                  <a:lnTo>
                    <a:pt x="5271973" y="4597400"/>
                  </a:lnTo>
                  <a:lnTo>
                    <a:pt x="5278552" y="4622800"/>
                  </a:lnTo>
                  <a:lnTo>
                    <a:pt x="5172989" y="4394200"/>
                  </a:lnTo>
                  <a:lnTo>
                    <a:pt x="5336133" y="4343400"/>
                  </a:lnTo>
                  <a:lnTo>
                    <a:pt x="5396916" y="4321530"/>
                  </a:lnTo>
                  <a:lnTo>
                    <a:pt x="5350180" y="4343400"/>
                  </a:lnTo>
                  <a:lnTo>
                    <a:pt x="5480418" y="4305300"/>
                  </a:lnTo>
                  <a:lnTo>
                    <a:pt x="5495379" y="4292600"/>
                  </a:lnTo>
                  <a:lnTo>
                    <a:pt x="5508129" y="4292600"/>
                  </a:lnTo>
                  <a:lnTo>
                    <a:pt x="5522607" y="4279900"/>
                  </a:lnTo>
                  <a:lnTo>
                    <a:pt x="5550166" y="4267200"/>
                  </a:lnTo>
                  <a:lnTo>
                    <a:pt x="5575973" y="4267200"/>
                  </a:lnTo>
                  <a:lnTo>
                    <a:pt x="5600217" y="4254500"/>
                  </a:lnTo>
                  <a:lnTo>
                    <a:pt x="5645696" y="4229100"/>
                  </a:lnTo>
                  <a:lnTo>
                    <a:pt x="5688342" y="4216400"/>
                  </a:lnTo>
                  <a:lnTo>
                    <a:pt x="5730557" y="4191000"/>
                  </a:lnTo>
                  <a:lnTo>
                    <a:pt x="5774106" y="4165600"/>
                  </a:lnTo>
                  <a:lnTo>
                    <a:pt x="5820778" y="4140200"/>
                  </a:lnTo>
                  <a:lnTo>
                    <a:pt x="5834138" y="4131780"/>
                  </a:lnTo>
                  <a:lnTo>
                    <a:pt x="5823674" y="4140200"/>
                  </a:lnTo>
                  <a:lnTo>
                    <a:pt x="5778106" y="4165600"/>
                  </a:lnTo>
                  <a:lnTo>
                    <a:pt x="5762993" y="4178300"/>
                  </a:lnTo>
                  <a:lnTo>
                    <a:pt x="5785751" y="4165600"/>
                  </a:lnTo>
                  <a:lnTo>
                    <a:pt x="5726836" y="4203700"/>
                  </a:lnTo>
                  <a:lnTo>
                    <a:pt x="5672467" y="4229100"/>
                  </a:lnTo>
                  <a:lnTo>
                    <a:pt x="5626100" y="4267200"/>
                  </a:lnTo>
                  <a:lnTo>
                    <a:pt x="5591175" y="4279900"/>
                  </a:lnTo>
                  <a:lnTo>
                    <a:pt x="5610911" y="4279900"/>
                  </a:lnTo>
                  <a:lnTo>
                    <a:pt x="5628881" y="4267200"/>
                  </a:lnTo>
                  <a:lnTo>
                    <a:pt x="5645175" y="4267200"/>
                  </a:lnTo>
                  <a:lnTo>
                    <a:pt x="5659869" y="4254500"/>
                  </a:lnTo>
                  <a:lnTo>
                    <a:pt x="5673001" y="4254500"/>
                  </a:lnTo>
                  <a:lnTo>
                    <a:pt x="5684812" y="4241800"/>
                  </a:lnTo>
                  <a:lnTo>
                    <a:pt x="5695416" y="4241800"/>
                  </a:lnTo>
                  <a:lnTo>
                    <a:pt x="5704916" y="4229100"/>
                  </a:lnTo>
                  <a:lnTo>
                    <a:pt x="5721058" y="4229100"/>
                  </a:lnTo>
                  <a:lnTo>
                    <a:pt x="5734024" y="4216400"/>
                  </a:lnTo>
                  <a:lnTo>
                    <a:pt x="5744730" y="4203700"/>
                  </a:lnTo>
                  <a:lnTo>
                    <a:pt x="5754116" y="4203700"/>
                  </a:lnTo>
                  <a:lnTo>
                    <a:pt x="5763069" y="4191000"/>
                  </a:lnTo>
                  <a:lnTo>
                    <a:pt x="5772467" y="4191000"/>
                  </a:lnTo>
                  <a:lnTo>
                    <a:pt x="5783161" y="4178300"/>
                  </a:lnTo>
                  <a:lnTo>
                    <a:pt x="5811723" y="4165600"/>
                  </a:lnTo>
                  <a:lnTo>
                    <a:pt x="5831281" y="4152900"/>
                  </a:lnTo>
                  <a:lnTo>
                    <a:pt x="5855474" y="4140200"/>
                  </a:lnTo>
                  <a:lnTo>
                    <a:pt x="5870245" y="4127500"/>
                  </a:lnTo>
                  <a:lnTo>
                    <a:pt x="5885027" y="4114800"/>
                  </a:lnTo>
                  <a:lnTo>
                    <a:pt x="5901982" y="4114800"/>
                  </a:lnTo>
                  <a:lnTo>
                    <a:pt x="5935942" y="4089400"/>
                  </a:lnTo>
                  <a:lnTo>
                    <a:pt x="5952807" y="4089400"/>
                  </a:lnTo>
                  <a:lnTo>
                    <a:pt x="5997524" y="4064000"/>
                  </a:lnTo>
                  <a:lnTo>
                    <a:pt x="6019876" y="4051300"/>
                  </a:lnTo>
                  <a:lnTo>
                    <a:pt x="6047244" y="4025900"/>
                  </a:lnTo>
                  <a:lnTo>
                    <a:pt x="6033262" y="4038600"/>
                  </a:lnTo>
                  <a:lnTo>
                    <a:pt x="6003836" y="4051300"/>
                  </a:lnTo>
                  <a:lnTo>
                    <a:pt x="5984887" y="4064000"/>
                  </a:lnTo>
                  <a:lnTo>
                    <a:pt x="6034570" y="4025900"/>
                  </a:lnTo>
                  <a:lnTo>
                    <a:pt x="6075350" y="4000500"/>
                  </a:lnTo>
                  <a:lnTo>
                    <a:pt x="6111252" y="3975100"/>
                  </a:lnTo>
                  <a:lnTo>
                    <a:pt x="6146241" y="3962400"/>
                  </a:lnTo>
                  <a:lnTo>
                    <a:pt x="6184341" y="3937000"/>
                  </a:lnTo>
                  <a:lnTo>
                    <a:pt x="6168009" y="3937000"/>
                  </a:lnTo>
                  <a:lnTo>
                    <a:pt x="6210795" y="3898900"/>
                  </a:lnTo>
                  <a:lnTo>
                    <a:pt x="6252515" y="3873500"/>
                  </a:lnTo>
                  <a:lnTo>
                    <a:pt x="6293383" y="3848100"/>
                  </a:lnTo>
                  <a:lnTo>
                    <a:pt x="6373558" y="3784600"/>
                  </a:lnTo>
                  <a:lnTo>
                    <a:pt x="6413322" y="3746500"/>
                  </a:lnTo>
                  <a:lnTo>
                    <a:pt x="6438227" y="3730637"/>
                  </a:lnTo>
                  <a:lnTo>
                    <a:pt x="6444589" y="3721100"/>
                  </a:lnTo>
                  <a:lnTo>
                    <a:pt x="6460630" y="3695700"/>
                  </a:lnTo>
                  <a:lnTo>
                    <a:pt x="6503479" y="3644900"/>
                  </a:lnTo>
                  <a:lnTo>
                    <a:pt x="6542583" y="3606800"/>
                  </a:lnTo>
                  <a:lnTo>
                    <a:pt x="6502463" y="3644900"/>
                  </a:lnTo>
                  <a:lnTo>
                    <a:pt x="6461849" y="3670300"/>
                  </a:lnTo>
                  <a:lnTo>
                    <a:pt x="6420739" y="3708400"/>
                  </a:lnTo>
                  <a:lnTo>
                    <a:pt x="6379134" y="3746500"/>
                  </a:lnTo>
                  <a:lnTo>
                    <a:pt x="6337046" y="3771900"/>
                  </a:lnTo>
                  <a:lnTo>
                    <a:pt x="6299339" y="3810000"/>
                  </a:lnTo>
                  <a:lnTo>
                    <a:pt x="6262497" y="3835400"/>
                  </a:lnTo>
                  <a:lnTo>
                    <a:pt x="6226314" y="3860800"/>
                  </a:lnTo>
                  <a:lnTo>
                    <a:pt x="6190640" y="3898900"/>
                  </a:lnTo>
                  <a:lnTo>
                    <a:pt x="6161329" y="3919969"/>
                  </a:lnTo>
                  <a:lnTo>
                    <a:pt x="6161329" y="3940848"/>
                  </a:lnTo>
                  <a:lnTo>
                    <a:pt x="6142710" y="3962400"/>
                  </a:lnTo>
                  <a:lnTo>
                    <a:pt x="6123889" y="3962400"/>
                  </a:lnTo>
                  <a:lnTo>
                    <a:pt x="6161329" y="3940848"/>
                  </a:lnTo>
                  <a:lnTo>
                    <a:pt x="6161329" y="3919969"/>
                  </a:lnTo>
                  <a:lnTo>
                    <a:pt x="6155283" y="3924300"/>
                  </a:lnTo>
                  <a:lnTo>
                    <a:pt x="6144399" y="3924300"/>
                  </a:lnTo>
                  <a:lnTo>
                    <a:pt x="6133427" y="3937000"/>
                  </a:lnTo>
                  <a:lnTo>
                    <a:pt x="6122441" y="3937000"/>
                  </a:lnTo>
                  <a:lnTo>
                    <a:pt x="6111494" y="3949700"/>
                  </a:lnTo>
                  <a:lnTo>
                    <a:pt x="6068047" y="3975100"/>
                  </a:lnTo>
                  <a:lnTo>
                    <a:pt x="6024257" y="4013200"/>
                  </a:lnTo>
                  <a:lnTo>
                    <a:pt x="6013361" y="4013200"/>
                  </a:lnTo>
                  <a:lnTo>
                    <a:pt x="6002388" y="4025900"/>
                  </a:lnTo>
                  <a:lnTo>
                    <a:pt x="5991339" y="4025900"/>
                  </a:lnTo>
                  <a:lnTo>
                    <a:pt x="5980201" y="4038600"/>
                  </a:lnTo>
                  <a:lnTo>
                    <a:pt x="5935497" y="4064000"/>
                  </a:lnTo>
                  <a:lnTo>
                    <a:pt x="5924143" y="4076700"/>
                  </a:lnTo>
                  <a:lnTo>
                    <a:pt x="5912675" y="4076700"/>
                  </a:lnTo>
                  <a:lnTo>
                    <a:pt x="5901131" y="4089400"/>
                  </a:lnTo>
                  <a:lnTo>
                    <a:pt x="5866244" y="4102100"/>
                  </a:lnTo>
                  <a:lnTo>
                    <a:pt x="5842393" y="4114800"/>
                  </a:lnTo>
                  <a:lnTo>
                    <a:pt x="5793460" y="4140200"/>
                  </a:lnTo>
                  <a:lnTo>
                    <a:pt x="5752681" y="4165600"/>
                  </a:lnTo>
                  <a:lnTo>
                    <a:pt x="5710415" y="4191000"/>
                  </a:lnTo>
                  <a:lnTo>
                    <a:pt x="5666410" y="4203700"/>
                  </a:lnTo>
                  <a:lnTo>
                    <a:pt x="5620397" y="4229100"/>
                  </a:lnTo>
                  <a:lnTo>
                    <a:pt x="5572137" y="4254500"/>
                  </a:lnTo>
                  <a:lnTo>
                    <a:pt x="5589206" y="4241800"/>
                  </a:lnTo>
                  <a:lnTo>
                    <a:pt x="5569572" y="4241800"/>
                  </a:lnTo>
                  <a:lnTo>
                    <a:pt x="5550395" y="4254500"/>
                  </a:lnTo>
                  <a:lnTo>
                    <a:pt x="5531739" y="4254500"/>
                  </a:lnTo>
                  <a:lnTo>
                    <a:pt x="5513654" y="4267200"/>
                  </a:lnTo>
                  <a:lnTo>
                    <a:pt x="5493905" y="4267200"/>
                  </a:lnTo>
                  <a:lnTo>
                    <a:pt x="5486692" y="4279900"/>
                  </a:lnTo>
                  <a:lnTo>
                    <a:pt x="5480558" y="4279900"/>
                  </a:lnTo>
                  <a:lnTo>
                    <a:pt x="5480558" y="4292600"/>
                  </a:lnTo>
                  <a:lnTo>
                    <a:pt x="5465673" y="4305300"/>
                  </a:lnTo>
                  <a:lnTo>
                    <a:pt x="5441975" y="4305300"/>
                  </a:lnTo>
                  <a:lnTo>
                    <a:pt x="5477268" y="4292600"/>
                  </a:lnTo>
                  <a:lnTo>
                    <a:pt x="5480558" y="4292600"/>
                  </a:lnTo>
                  <a:lnTo>
                    <a:pt x="5480558" y="4279900"/>
                  </a:lnTo>
                  <a:lnTo>
                    <a:pt x="5457088" y="4279900"/>
                  </a:lnTo>
                  <a:lnTo>
                    <a:pt x="5439943" y="4286186"/>
                  </a:lnTo>
                  <a:lnTo>
                    <a:pt x="5439943" y="4306036"/>
                  </a:lnTo>
                  <a:lnTo>
                    <a:pt x="5430012" y="4318000"/>
                  </a:lnTo>
                  <a:lnTo>
                    <a:pt x="5406695" y="4318000"/>
                  </a:lnTo>
                  <a:lnTo>
                    <a:pt x="5439943" y="4306036"/>
                  </a:lnTo>
                  <a:lnTo>
                    <a:pt x="5439943" y="4286186"/>
                  </a:lnTo>
                  <a:lnTo>
                    <a:pt x="5387733" y="4305300"/>
                  </a:lnTo>
                  <a:lnTo>
                    <a:pt x="5335206" y="4330700"/>
                  </a:lnTo>
                  <a:lnTo>
                    <a:pt x="5285219" y="4343400"/>
                  </a:lnTo>
                  <a:lnTo>
                    <a:pt x="5237734" y="4356100"/>
                  </a:lnTo>
                  <a:lnTo>
                    <a:pt x="5192700" y="4368800"/>
                  </a:lnTo>
                  <a:lnTo>
                    <a:pt x="5150066" y="4381500"/>
                  </a:lnTo>
                  <a:lnTo>
                    <a:pt x="5176558" y="4432300"/>
                  </a:lnTo>
                  <a:lnTo>
                    <a:pt x="5201628" y="4483100"/>
                  </a:lnTo>
                  <a:lnTo>
                    <a:pt x="5225377" y="4533900"/>
                  </a:lnTo>
                  <a:lnTo>
                    <a:pt x="5247894" y="4584700"/>
                  </a:lnTo>
                  <a:lnTo>
                    <a:pt x="5269306" y="4622800"/>
                  </a:lnTo>
                  <a:lnTo>
                    <a:pt x="5289689" y="4660900"/>
                  </a:lnTo>
                  <a:lnTo>
                    <a:pt x="5309159" y="4699000"/>
                  </a:lnTo>
                  <a:lnTo>
                    <a:pt x="5321528" y="4724400"/>
                  </a:lnTo>
                  <a:lnTo>
                    <a:pt x="5324056" y="4724400"/>
                  </a:lnTo>
                  <a:lnTo>
                    <a:pt x="5333009" y="4749800"/>
                  </a:lnTo>
                  <a:lnTo>
                    <a:pt x="5385625" y="4826000"/>
                  </a:lnTo>
                  <a:lnTo>
                    <a:pt x="5394350" y="4851400"/>
                  </a:lnTo>
                  <a:lnTo>
                    <a:pt x="5403266" y="4864100"/>
                  </a:lnTo>
                  <a:lnTo>
                    <a:pt x="5412384" y="4876800"/>
                  </a:lnTo>
                  <a:lnTo>
                    <a:pt x="5421782" y="4889500"/>
                  </a:lnTo>
                  <a:lnTo>
                    <a:pt x="5441493" y="4927600"/>
                  </a:lnTo>
                  <a:lnTo>
                    <a:pt x="5446484" y="4940300"/>
                  </a:lnTo>
                  <a:lnTo>
                    <a:pt x="5451424" y="4953000"/>
                  </a:lnTo>
                  <a:lnTo>
                    <a:pt x="5461533" y="4965700"/>
                  </a:lnTo>
                  <a:lnTo>
                    <a:pt x="5478716" y="5003800"/>
                  </a:lnTo>
                  <a:lnTo>
                    <a:pt x="5496738" y="5041900"/>
                  </a:lnTo>
                  <a:lnTo>
                    <a:pt x="5515610" y="5080000"/>
                  </a:lnTo>
                  <a:lnTo>
                    <a:pt x="5535333" y="5130800"/>
                  </a:lnTo>
                  <a:lnTo>
                    <a:pt x="5555920" y="5181600"/>
                  </a:lnTo>
                  <a:lnTo>
                    <a:pt x="5555183" y="5194300"/>
                  </a:lnTo>
                  <a:lnTo>
                    <a:pt x="5556504" y="5194300"/>
                  </a:lnTo>
                  <a:lnTo>
                    <a:pt x="5559590" y="5207000"/>
                  </a:lnTo>
                  <a:lnTo>
                    <a:pt x="5564111" y="5232400"/>
                  </a:lnTo>
                  <a:lnTo>
                    <a:pt x="5569775" y="5245100"/>
                  </a:lnTo>
                  <a:lnTo>
                    <a:pt x="5582869" y="5283200"/>
                  </a:lnTo>
                  <a:lnTo>
                    <a:pt x="5601944" y="5334000"/>
                  </a:lnTo>
                  <a:lnTo>
                    <a:pt x="5611660" y="5372100"/>
                  </a:lnTo>
                  <a:lnTo>
                    <a:pt x="5616118" y="5384800"/>
                  </a:lnTo>
                  <a:lnTo>
                    <a:pt x="5612917" y="5384800"/>
                  </a:lnTo>
                  <a:lnTo>
                    <a:pt x="5586806" y="5308600"/>
                  </a:lnTo>
                  <a:lnTo>
                    <a:pt x="5575097" y="5283200"/>
                  </a:lnTo>
                  <a:lnTo>
                    <a:pt x="5573344" y="5295900"/>
                  </a:lnTo>
                  <a:lnTo>
                    <a:pt x="5577078" y="5321300"/>
                  </a:lnTo>
                  <a:lnTo>
                    <a:pt x="5583174" y="5334000"/>
                  </a:lnTo>
                  <a:lnTo>
                    <a:pt x="5601233" y="5372100"/>
                  </a:lnTo>
                  <a:lnTo>
                    <a:pt x="5607164" y="5397500"/>
                  </a:lnTo>
                  <a:lnTo>
                    <a:pt x="5618645" y="5422900"/>
                  </a:lnTo>
                  <a:lnTo>
                    <a:pt x="5624588" y="5435600"/>
                  </a:lnTo>
                  <a:lnTo>
                    <a:pt x="5630646" y="5448300"/>
                  </a:lnTo>
                  <a:lnTo>
                    <a:pt x="5636933" y="5473700"/>
                  </a:lnTo>
                  <a:lnTo>
                    <a:pt x="5643359" y="5486400"/>
                  </a:lnTo>
                  <a:lnTo>
                    <a:pt x="5649785" y="5511800"/>
                  </a:lnTo>
                  <a:lnTo>
                    <a:pt x="5656034" y="5537200"/>
                  </a:lnTo>
                  <a:lnTo>
                    <a:pt x="5662511" y="5562600"/>
                  </a:lnTo>
                  <a:lnTo>
                    <a:pt x="5669242" y="5588000"/>
                  </a:lnTo>
                  <a:lnTo>
                    <a:pt x="5676239" y="5613400"/>
                  </a:lnTo>
                  <a:lnTo>
                    <a:pt x="5669064" y="5600700"/>
                  </a:lnTo>
                  <a:lnTo>
                    <a:pt x="5666359" y="5600700"/>
                  </a:lnTo>
                  <a:lnTo>
                    <a:pt x="5665825" y="5613400"/>
                  </a:lnTo>
                  <a:lnTo>
                    <a:pt x="5665114" y="5626100"/>
                  </a:lnTo>
                  <a:lnTo>
                    <a:pt x="5661901" y="5613400"/>
                  </a:lnTo>
                  <a:lnTo>
                    <a:pt x="5653862" y="5600700"/>
                  </a:lnTo>
                  <a:lnTo>
                    <a:pt x="5638673" y="5549900"/>
                  </a:lnTo>
                  <a:lnTo>
                    <a:pt x="5658561" y="5626100"/>
                  </a:lnTo>
                  <a:lnTo>
                    <a:pt x="5674715" y="5689600"/>
                  </a:lnTo>
                  <a:lnTo>
                    <a:pt x="5678513" y="5702300"/>
                  </a:lnTo>
                  <a:lnTo>
                    <a:pt x="5682335" y="5727700"/>
                  </a:lnTo>
                  <a:lnTo>
                    <a:pt x="5686006" y="5740400"/>
                  </a:lnTo>
                  <a:lnTo>
                    <a:pt x="5689346" y="5753100"/>
                  </a:lnTo>
                  <a:lnTo>
                    <a:pt x="5701754" y="5816600"/>
                  </a:lnTo>
                  <a:lnTo>
                    <a:pt x="5713971" y="5867400"/>
                  </a:lnTo>
                  <a:lnTo>
                    <a:pt x="5716613" y="5880100"/>
                  </a:lnTo>
                  <a:lnTo>
                    <a:pt x="5719267" y="5880100"/>
                  </a:lnTo>
                  <a:lnTo>
                    <a:pt x="5721947" y="5892800"/>
                  </a:lnTo>
                  <a:lnTo>
                    <a:pt x="5724652" y="5905500"/>
                  </a:lnTo>
                  <a:lnTo>
                    <a:pt x="5730125" y="5930900"/>
                  </a:lnTo>
                  <a:lnTo>
                    <a:pt x="5735879" y="5956300"/>
                  </a:lnTo>
                  <a:lnTo>
                    <a:pt x="5741657" y="5969000"/>
                  </a:lnTo>
                  <a:lnTo>
                    <a:pt x="5747207" y="5994400"/>
                  </a:lnTo>
                  <a:lnTo>
                    <a:pt x="5752731" y="6032500"/>
                  </a:lnTo>
                  <a:lnTo>
                    <a:pt x="5757608" y="6057900"/>
                  </a:lnTo>
                  <a:lnTo>
                    <a:pt x="5761761" y="6083300"/>
                  </a:lnTo>
                  <a:lnTo>
                    <a:pt x="5765127" y="6108700"/>
                  </a:lnTo>
                  <a:lnTo>
                    <a:pt x="5767425" y="6121400"/>
                  </a:lnTo>
                  <a:lnTo>
                    <a:pt x="5769280" y="6146800"/>
                  </a:lnTo>
                  <a:lnTo>
                    <a:pt x="5770740" y="6159500"/>
                  </a:lnTo>
                  <a:lnTo>
                    <a:pt x="5771845" y="6172200"/>
                  </a:lnTo>
                  <a:lnTo>
                    <a:pt x="5773140" y="6197600"/>
                  </a:lnTo>
                  <a:lnTo>
                    <a:pt x="5773471" y="6210300"/>
                  </a:lnTo>
                  <a:lnTo>
                    <a:pt x="5772988" y="6223000"/>
                  </a:lnTo>
                  <a:lnTo>
                    <a:pt x="5771858" y="6235700"/>
                  </a:lnTo>
                  <a:lnTo>
                    <a:pt x="5770664" y="6248400"/>
                  </a:lnTo>
                  <a:lnTo>
                    <a:pt x="5769635" y="6261100"/>
                  </a:lnTo>
                  <a:lnTo>
                    <a:pt x="5769026" y="6273800"/>
                  </a:lnTo>
                  <a:lnTo>
                    <a:pt x="5769076" y="6299200"/>
                  </a:lnTo>
                  <a:lnTo>
                    <a:pt x="5770054" y="6324600"/>
                  </a:lnTo>
                  <a:lnTo>
                    <a:pt x="5771299" y="6362700"/>
                  </a:lnTo>
                  <a:lnTo>
                    <a:pt x="5773013" y="6413500"/>
                  </a:lnTo>
                  <a:lnTo>
                    <a:pt x="5775388" y="6464300"/>
                  </a:lnTo>
                  <a:lnTo>
                    <a:pt x="5773902" y="6451600"/>
                  </a:lnTo>
                  <a:lnTo>
                    <a:pt x="5772099" y="6438900"/>
                  </a:lnTo>
                  <a:lnTo>
                    <a:pt x="5770181" y="6426200"/>
                  </a:lnTo>
                  <a:lnTo>
                    <a:pt x="5768340" y="6413500"/>
                  </a:lnTo>
                  <a:lnTo>
                    <a:pt x="5768848" y="6426200"/>
                  </a:lnTo>
                  <a:lnTo>
                    <a:pt x="5769470" y="6438900"/>
                  </a:lnTo>
                  <a:lnTo>
                    <a:pt x="5769940" y="6451600"/>
                  </a:lnTo>
                  <a:lnTo>
                    <a:pt x="5769940" y="6565900"/>
                  </a:lnTo>
                  <a:lnTo>
                    <a:pt x="5769661" y="6578600"/>
                  </a:lnTo>
                  <a:lnTo>
                    <a:pt x="5767362" y="6642100"/>
                  </a:lnTo>
                  <a:lnTo>
                    <a:pt x="5770207" y="6616700"/>
                  </a:lnTo>
                  <a:lnTo>
                    <a:pt x="5773153" y="6604000"/>
                  </a:lnTo>
                  <a:lnTo>
                    <a:pt x="5775985" y="6591300"/>
                  </a:lnTo>
                  <a:lnTo>
                    <a:pt x="5778462" y="6565900"/>
                  </a:lnTo>
                  <a:lnTo>
                    <a:pt x="5778322" y="6604000"/>
                  </a:lnTo>
                  <a:lnTo>
                    <a:pt x="5777890" y="6629400"/>
                  </a:lnTo>
                  <a:lnTo>
                    <a:pt x="5777293" y="6667500"/>
                  </a:lnTo>
                  <a:lnTo>
                    <a:pt x="5776646" y="6705600"/>
                  </a:lnTo>
                  <a:lnTo>
                    <a:pt x="5767400" y="6883400"/>
                  </a:lnTo>
                  <a:lnTo>
                    <a:pt x="5767971" y="6896100"/>
                  </a:lnTo>
                  <a:lnTo>
                    <a:pt x="5770753" y="6883400"/>
                  </a:lnTo>
                  <a:lnTo>
                    <a:pt x="5775109" y="6870700"/>
                  </a:lnTo>
                  <a:lnTo>
                    <a:pt x="5777611" y="6858000"/>
                  </a:lnTo>
                  <a:lnTo>
                    <a:pt x="5778868" y="6845300"/>
                  </a:lnTo>
                  <a:lnTo>
                    <a:pt x="5780024" y="6845300"/>
                  </a:lnTo>
                  <a:lnTo>
                    <a:pt x="5784012" y="6807200"/>
                  </a:lnTo>
                  <a:lnTo>
                    <a:pt x="5785828" y="6807200"/>
                  </a:lnTo>
                  <a:lnTo>
                    <a:pt x="5787453" y="6794500"/>
                  </a:lnTo>
                  <a:lnTo>
                    <a:pt x="5789841" y="6794500"/>
                  </a:lnTo>
                  <a:lnTo>
                    <a:pt x="5783275" y="6731000"/>
                  </a:lnTo>
                  <a:lnTo>
                    <a:pt x="5784367" y="6718300"/>
                  </a:lnTo>
                  <a:lnTo>
                    <a:pt x="5785459" y="6718300"/>
                  </a:lnTo>
                  <a:lnTo>
                    <a:pt x="5786463" y="6705600"/>
                  </a:lnTo>
                  <a:lnTo>
                    <a:pt x="5789155" y="6642100"/>
                  </a:lnTo>
                  <a:lnTo>
                    <a:pt x="5790958" y="6591300"/>
                  </a:lnTo>
                  <a:lnTo>
                    <a:pt x="5791276" y="6565900"/>
                  </a:lnTo>
                  <a:lnTo>
                    <a:pt x="5791124" y="6565900"/>
                  </a:lnTo>
                  <a:lnTo>
                    <a:pt x="5790920" y="6540500"/>
                  </a:lnTo>
                  <a:lnTo>
                    <a:pt x="5791047" y="6502400"/>
                  </a:lnTo>
                  <a:lnTo>
                    <a:pt x="5791162" y="6489700"/>
                  </a:lnTo>
                  <a:lnTo>
                    <a:pt x="5792292" y="6464300"/>
                  </a:lnTo>
                  <a:lnTo>
                    <a:pt x="5794387" y="6451600"/>
                  </a:lnTo>
                  <a:lnTo>
                    <a:pt x="5795353" y="6527800"/>
                  </a:lnTo>
                  <a:lnTo>
                    <a:pt x="5797093" y="6565900"/>
                  </a:lnTo>
                  <a:lnTo>
                    <a:pt x="5799239" y="6591300"/>
                  </a:lnTo>
                  <a:lnTo>
                    <a:pt x="5801461" y="6616700"/>
                  </a:lnTo>
                  <a:lnTo>
                    <a:pt x="5803404" y="6629400"/>
                  </a:lnTo>
                  <a:lnTo>
                    <a:pt x="5804713" y="6654800"/>
                  </a:lnTo>
                  <a:lnTo>
                    <a:pt x="5805170" y="6629400"/>
                  </a:lnTo>
                  <a:lnTo>
                    <a:pt x="5805703" y="6616700"/>
                  </a:lnTo>
                  <a:lnTo>
                    <a:pt x="5806148" y="6591300"/>
                  </a:lnTo>
                  <a:lnTo>
                    <a:pt x="5806389" y="6565900"/>
                  </a:lnTo>
                  <a:lnTo>
                    <a:pt x="5804916" y="6489700"/>
                  </a:lnTo>
                  <a:lnTo>
                    <a:pt x="5809513" y="6464300"/>
                  </a:lnTo>
                  <a:lnTo>
                    <a:pt x="5810682" y="6451600"/>
                  </a:lnTo>
                  <a:lnTo>
                    <a:pt x="5813018" y="6426200"/>
                  </a:lnTo>
                  <a:lnTo>
                    <a:pt x="5811444" y="6375400"/>
                  </a:lnTo>
                  <a:lnTo>
                    <a:pt x="5808980" y="6311900"/>
                  </a:lnTo>
                  <a:lnTo>
                    <a:pt x="5805614" y="6261100"/>
                  </a:lnTo>
                  <a:lnTo>
                    <a:pt x="5801322" y="6210300"/>
                  </a:lnTo>
                  <a:lnTo>
                    <a:pt x="5796051" y="6159500"/>
                  </a:lnTo>
                  <a:lnTo>
                    <a:pt x="5789777" y="6108700"/>
                  </a:lnTo>
                  <a:lnTo>
                    <a:pt x="5782475" y="6070600"/>
                  </a:lnTo>
                  <a:lnTo>
                    <a:pt x="5774118" y="6032500"/>
                  </a:lnTo>
                  <a:lnTo>
                    <a:pt x="5780024" y="6083300"/>
                  </a:lnTo>
                  <a:lnTo>
                    <a:pt x="5787225" y="6121400"/>
                  </a:lnTo>
                  <a:lnTo>
                    <a:pt x="5793346" y="6159500"/>
                  </a:lnTo>
                  <a:lnTo>
                    <a:pt x="5795975" y="6210300"/>
                  </a:lnTo>
                  <a:lnTo>
                    <a:pt x="5791733" y="6197600"/>
                  </a:lnTo>
                  <a:lnTo>
                    <a:pt x="5774753" y="6096000"/>
                  </a:lnTo>
                  <a:lnTo>
                    <a:pt x="5769521" y="6070600"/>
                  </a:lnTo>
                  <a:lnTo>
                    <a:pt x="5758739" y="6007100"/>
                  </a:lnTo>
                  <a:lnTo>
                    <a:pt x="5753151" y="5981700"/>
                  </a:lnTo>
                  <a:lnTo>
                    <a:pt x="5746394" y="5943600"/>
                  </a:lnTo>
                  <a:lnTo>
                    <a:pt x="5732627" y="5867400"/>
                  </a:lnTo>
                  <a:lnTo>
                    <a:pt x="5728868" y="5854700"/>
                  </a:lnTo>
                  <a:lnTo>
                    <a:pt x="5724791" y="5829300"/>
                  </a:lnTo>
                  <a:lnTo>
                    <a:pt x="5720575" y="5816600"/>
                  </a:lnTo>
                  <a:lnTo>
                    <a:pt x="5716422" y="5791200"/>
                  </a:lnTo>
                  <a:lnTo>
                    <a:pt x="5712193" y="5778500"/>
                  </a:lnTo>
                  <a:lnTo>
                    <a:pt x="5708078" y="5753100"/>
                  </a:lnTo>
                  <a:lnTo>
                    <a:pt x="5703773" y="5740400"/>
                  </a:lnTo>
                  <a:lnTo>
                    <a:pt x="5698998" y="5727700"/>
                  </a:lnTo>
                  <a:lnTo>
                    <a:pt x="5698147" y="5715000"/>
                  </a:lnTo>
                  <a:lnTo>
                    <a:pt x="5694972" y="5689600"/>
                  </a:lnTo>
                  <a:lnTo>
                    <a:pt x="5693118" y="5676900"/>
                  </a:lnTo>
                  <a:lnTo>
                    <a:pt x="5696267" y="5676900"/>
                  </a:lnTo>
                  <a:lnTo>
                    <a:pt x="5698883" y="5689600"/>
                  </a:lnTo>
                  <a:lnTo>
                    <a:pt x="5702770" y="5702300"/>
                  </a:lnTo>
                  <a:lnTo>
                    <a:pt x="5706999" y="5715000"/>
                  </a:lnTo>
                  <a:lnTo>
                    <a:pt x="5710631" y="5740400"/>
                  </a:lnTo>
                  <a:lnTo>
                    <a:pt x="5716105" y="5740400"/>
                  </a:lnTo>
                  <a:lnTo>
                    <a:pt x="5719699" y="5753100"/>
                  </a:lnTo>
                  <a:lnTo>
                    <a:pt x="5724106" y="5753100"/>
                  </a:lnTo>
                  <a:lnTo>
                    <a:pt x="5721718" y="5740400"/>
                  </a:lnTo>
                  <a:lnTo>
                    <a:pt x="5719026" y="5715000"/>
                  </a:lnTo>
                  <a:lnTo>
                    <a:pt x="5715101" y="5702300"/>
                  </a:lnTo>
                  <a:lnTo>
                    <a:pt x="5709805" y="5676900"/>
                  </a:lnTo>
                  <a:lnTo>
                    <a:pt x="5702998" y="5638800"/>
                  </a:lnTo>
                  <a:lnTo>
                    <a:pt x="5725680" y="5702300"/>
                  </a:lnTo>
                  <a:lnTo>
                    <a:pt x="5738228" y="5740400"/>
                  </a:lnTo>
                  <a:lnTo>
                    <a:pt x="5749531" y="5765800"/>
                  </a:lnTo>
                  <a:lnTo>
                    <a:pt x="5759843" y="5791200"/>
                  </a:lnTo>
                  <a:lnTo>
                    <a:pt x="5768403" y="5816600"/>
                  </a:lnTo>
                  <a:lnTo>
                    <a:pt x="5774461" y="5842000"/>
                  </a:lnTo>
                  <a:lnTo>
                    <a:pt x="5777242" y="5842000"/>
                  </a:lnTo>
                  <a:lnTo>
                    <a:pt x="5781662" y="5867400"/>
                  </a:lnTo>
                  <a:lnTo>
                    <a:pt x="5785942" y="5880100"/>
                  </a:lnTo>
                  <a:lnTo>
                    <a:pt x="5794591" y="5930900"/>
                  </a:lnTo>
                  <a:lnTo>
                    <a:pt x="5796775" y="5943600"/>
                  </a:lnTo>
                  <a:lnTo>
                    <a:pt x="5798998" y="5956300"/>
                  </a:lnTo>
                  <a:lnTo>
                    <a:pt x="5801144" y="5969000"/>
                  </a:lnTo>
                  <a:lnTo>
                    <a:pt x="5803100" y="5981700"/>
                  </a:lnTo>
                  <a:lnTo>
                    <a:pt x="5809970" y="6032500"/>
                  </a:lnTo>
                  <a:lnTo>
                    <a:pt x="5816447" y="6070600"/>
                  </a:lnTo>
                  <a:lnTo>
                    <a:pt x="5821286" y="6121400"/>
                  </a:lnTo>
                  <a:lnTo>
                    <a:pt x="5824817" y="6159500"/>
                  </a:lnTo>
                  <a:lnTo>
                    <a:pt x="5827395" y="6197600"/>
                  </a:lnTo>
                  <a:lnTo>
                    <a:pt x="5824588" y="6197600"/>
                  </a:lnTo>
                  <a:lnTo>
                    <a:pt x="5826404" y="6210300"/>
                  </a:lnTo>
                  <a:lnTo>
                    <a:pt x="5828093" y="6235700"/>
                  </a:lnTo>
                  <a:lnTo>
                    <a:pt x="5829846" y="6261100"/>
                  </a:lnTo>
                  <a:lnTo>
                    <a:pt x="5831865" y="6273800"/>
                  </a:lnTo>
                  <a:lnTo>
                    <a:pt x="5836221" y="6337300"/>
                  </a:lnTo>
                  <a:lnTo>
                    <a:pt x="5837059" y="6350000"/>
                  </a:lnTo>
                  <a:lnTo>
                    <a:pt x="5837707" y="6362700"/>
                  </a:lnTo>
                  <a:lnTo>
                    <a:pt x="5838266" y="6375400"/>
                  </a:lnTo>
                  <a:lnTo>
                    <a:pt x="5838850" y="6388100"/>
                  </a:lnTo>
                  <a:lnTo>
                    <a:pt x="5839879" y="6400800"/>
                  </a:lnTo>
                  <a:lnTo>
                    <a:pt x="5840793" y="6426200"/>
                  </a:lnTo>
                  <a:lnTo>
                    <a:pt x="5841352" y="6451600"/>
                  </a:lnTo>
                  <a:lnTo>
                    <a:pt x="5841289" y="6464300"/>
                  </a:lnTo>
                  <a:lnTo>
                    <a:pt x="5840577" y="6489700"/>
                  </a:lnTo>
                  <a:lnTo>
                    <a:pt x="5839574" y="6502400"/>
                  </a:lnTo>
                  <a:lnTo>
                    <a:pt x="5838228" y="6502400"/>
                  </a:lnTo>
                  <a:lnTo>
                    <a:pt x="5836488" y="6515100"/>
                  </a:lnTo>
                  <a:lnTo>
                    <a:pt x="5837923" y="6565900"/>
                  </a:lnTo>
                  <a:lnTo>
                    <a:pt x="5837936" y="6604000"/>
                  </a:lnTo>
                  <a:lnTo>
                    <a:pt x="5837910" y="6629400"/>
                  </a:lnTo>
                  <a:lnTo>
                    <a:pt x="5838583" y="6642100"/>
                  </a:lnTo>
                  <a:lnTo>
                    <a:pt x="5840336" y="6642100"/>
                  </a:lnTo>
                  <a:lnTo>
                    <a:pt x="5843206" y="6616700"/>
                  </a:lnTo>
                  <a:lnTo>
                    <a:pt x="5847308" y="6565900"/>
                  </a:lnTo>
                  <a:lnTo>
                    <a:pt x="5847207" y="6591300"/>
                  </a:lnTo>
                  <a:lnTo>
                    <a:pt x="5846762" y="6604000"/>
                  </a:lnTo>
                  <a:lnTo>
                    <a:pt x="5846178" y="6616700"/>
                  </a:lnTo>
                  <a:lnTo>
                    <a:pt x="5845695" y="6642100"/>
                  </a:lnTo>
                  <a:lnTo>
                    <a:pt x="5845187" y="6654800"/>
                  </a:lnTo>
                  <a:lnTo>
                    <a:pt x="5844718" y="6667500"/>
                  </a:lnTo>
                  <a:lnTo>
                    <a:pt x="5844184" y="6692900"/>
                  </a:lnTo>
                  <a:lnTo>
                    <a:pt x="5843435" y="6705600"/>
                  </a:lnTo>
                  <a:lnTo>
                    <a:pt x="5834405" y="6845300"/>
                  </a:lnTo>
                  <a:lnTo>
                    <a:pt x="5825452" y="6845300"/>
                  </a:lnTo>
                  <a:lnTo>
                    <a:pt x="5821959" y="6858000"/>
                  </a:lnTo>
                  <a:lnTo>
                    <a:pt x="5818340" y="6870700"/>
                  </a:lnTo>
                  <a:lnTo>
                    <a:pt x="5814733" y="6883400"/>
                  </a:lnTo>
                  <a:lnTo>
                    <a:pt x="5811266" y="6896100"/>
                  </a:lnTo>
                  <a:lnTo>
                    <a:pt x="5808053" y="6896100"/>
                  </a:lnTo>
                  <a:lnTo>
                    <a:pt x="5805221" y="6908800"/>
                  </a:lnTo>
                  <a:lnTo>
                    <a:pt x="5800014" y="6908800"/>
                  </a:lnTo>
                  <a:lnTo>
                    <a:pt x="5799772" y="6883400"/>
                  </a:lnTo>
                  <a:lnTo>
                    <a:pt x="5800433" y="6858000"/>
                  </a:lnTo>
                  <a:lnTo>
                    <a:pt x="5801576" y="6832600"/>
                  </a:lnTo>
                  <a:lnTo>
                    <a:pt x="5802795" y="6781800"/>
                  </a:lnTo>
                  <a:lnTo>
                    <a:pt x="5802325" y="6794500"/>
                  </a:lnTo>
                  <a:lnTo>
                    <a:pt x="5801436" y="6807200"/>
                  </a:lnTo>
                  <a:lnTo>
                    <a:pt x="5799836" y="6832600"/>
                  </a:lnTo>
                  <a:lnTo>
                    <a:pt x="5797258" y="6858000"/>
                  </a:lnTo>
                  <a:lnTo>
                    <a:pt x="5787606" y="6959600"/>
                  </a:lnTo>
                  <a:lnTo>
                    <a:pt x="5786475" y="6971119"/>
                  </a:lnTo>
                  <a:lnTo>
                    <a:pt x="5936475" y="6971119"/>
                  </a:lnTo>
                  <a:lnTo>
                    <a:pt x="5940755" y="6934200"/>
                  </a:lnTo>
                  <a:lnTo>
                    <a:pt x="5942368" y="6908800"/>
                  </a:lnTo>
                  <a:lnTo>
                    <a:pt x="5943181" y="6896100"/>
                  </a:lnTo>
                  <a:lnTo>
                    <a:pt x="5942787" y="6858000"/>
                  </a:lnTo>
                  <a:lnTo>
                    <a:pt x="5941682" y="6819900"/>
                  </a:lnTo>
                  <a:lnTo>
                    <a:pt x="5941949" y="6794500"/>
                  </a:lnTo>
                  <a:lnTo>
                    <a:pt x="5944451" y="6769100"/>
                  </a:lnTo>
                  <a:lnTo>
                    <a:pt x="5945708" y="6756400"/>
                  </a:lnTo>
                  <a:lnTo>
                    <a:pt x="5955042" y="6692900"/>
                  </a:lnTo>
                  <a:lnTo>
                    <a:pt x="5947943" y="6692900"/>
                  </a:lnTo>
                  <a:lnTo>
                    <a:pt x="5945822" y="6705600"/>
                  </a:lnTo>
                  <a:lnTo>
                    <a:pt x="5943498" y="6718300"/>
                  </a:lnTo>
                  <a:lnTo>
                    <a:pt x="5941072" y="6731000"/>
                  </a:lnTo>
                  <a:lnTo>
                    <a:pt x="5938596" y="6743700"/>
                  </a:lnTo>
                  <a:lnTo>
                    <a:pt x="5936132" y="6769100"/>
                  </a:lnTo>
                  <a:lnTo>
                    <a:pt x="5935942" y="6756400"/>
                  </a:lnTo>
                  <a:lnTo>
                    <a:pt x="5935472" y="6743700"/>
                  </a:lnTo>
                  <a:lnTo>
                    <a:pt x="5934684" y="6743700"/>
                  </a:lnTo>
                  <a:lnTo>
                    <a:pt x="5933554" y="6731000"/>
                  </a:lnTo>
                  <a:lnTo>
                    <a:pt x="5935586" y="6718300"/>
                  </a:lnTo>
                  <a:lnTo>
                    <a:pt x="5937097" y="6692900"/>
                  </a:lnTo>
                  <a:lnTo>
                    <a:pt x="5938342" y="6667500"/>
                  </a:lnTo>
                  <a:lnTo>
                    <a:pt x="5940666" y="6629400"/>
                  </a:lnTo>
                  <a:lnTo>
                    <a:pt x="5941873" y="6616700"/>
                  </a:lnTo>
                  <a:lnTo>
                    <a:pt x="5942939" y="6591300"/>
                  </a:lnTo>
                  <a:lnTo>
                    <a:pt x="5943905" y="6565900"/>
                  </a:lnTo>
                  <a:lnTo>
                    <a:pt x="5944870" y="6540500"/>
                  </a:lnTo>
                  <a:lnTo>
                    <a:pt x="5946279" y="6515100"/>
                  </a:lnTo>
                  <a:lnTo>
                    <a:pt x="5948007" y="6502400"/>
                  </a:lnTo>
                  <a:lnTo>
                    <a:pt x="5952464" y="6502400"/>
                  </a:lnTo>
                  <a:lnTo>
                    <a:pt x="5954446" y="6515100"/>
                  </a:lnTo>
                  <a:lnTo>
                    <a:pt x="5956160" y="6515100"/>
                  </a:lnTo>
                  <a:lnTo>
                    <a:pt x="5957659" y="6540500"/>
                  </a:lnTo>
                  <a:lnTo>
                    <a:pt x="5958979" y="6553200"/>
                  </a:lnTo>
                  <a:lnTo>
                    <a:pt x="5960122" y="6565900"/>
                  </a:lnTo>
                  <a:lnTo>
                    <a:pt x="5960846" y="6591300"/>
                  </a:lnTo>
                  <a:lnTo>
                    <a:pt x="5961151" y="6654800"/>
                  </a:lnTo>
                  <a:lnTo>
                    <a:pt x="5961304" y="6680200"/>
                  </a:lnTo>
                  <a:lnTo>
                    <a:pt x="5961596" y="6705600"/>
                  </a:lnTo>
                  <a:lnTo>
                    <a:pt x="5961773" y="6743700"/>
                  </a:lnTo>
                  <a:lnTo>
                    <a:pt x="5962205" y="6756400"/>
                  </a:lnTo>
                  <a:lnTo>
                    <a:pt x="5962116" y="6794500"/>
                  </a:lnTo>
                  <a:lnTo>
                    <a:pt x="5959741" y="6832600"/>
                  </a:lnTo>
                  <a:lnTo>
                    <a:pt x="5955855" y="6870700"/>
                  </a:lnTo>
                  <a:lnTo>
                    <a:pt x="5950280" y="6921500"/>
                  </a:lnTo>
                  <a:lnTo>
                    <a:pt x="5944628" y="6959600"/>
                  </a:lnTo>
                  <a:lnTo>
                    <a:pt x="5935599" y="6997700"/>
                  </a:lnTo>
                  <a:lnTo>
                    <a:pt x="5933402" y="6997700"/>
                  </a:lnTo>
                  <a:lnTo>
                    <a:pt x="5936348" y="6972300"/>
                  </a:lnTo>
                  <a:lnTo>
                    <a:pt x="5786526" y="6972300"/>
                  </a:lnTo>
                  <a:lnTo>
                    <a:pt x="5786348" y="6972300"/>
                  </a:lnTo>
                  <a:lnTo>
                    <a:pt x="5785015" y="6985000"/>
                  </a:lnTo>
                  <a:lnTo>
                    <a:pt x="5783478" y="6997700"/>
                  </a:lnTo>
                  <a:lnTo>
                    <a:pt x="5775617" y="7061200"/>
                  </a:lnTo>
                  <a:lnTo>
                    <a:pt x="5775452" y="7048500"/>
                  </a:lnTo>
                  <a:lnTo>
                    <a:pt x="5775020" y="7048500"/>
                  </a:lnTo>
                  <a:lnTo>
                    <a:pt x="5775718" y="7035800"/>
                  </a:lnTo>
                  <a:lnTo>
                    <a:pt x="5775909" y="7035800"/>
                  </a:lnTo>
                  <a:lnTo>
                    <a:pt x="5775198" y="7023100"/>
                  </a:lnTo>
                  <a:lnTo>
                    <a:pt x="5778906" y="7010400"/>
                  </a:lnTo>
                  <a:lnTo>
                    <a:pt x="5781586" y="6985000"/>
                  </a:lnTo>
                  <a:lnTo>
                    <a:pt x="5783897" y="6972300"/>
                  </a:lnTo>
                  <a:lnTo>
                    <a:pt x="5786348" y="6972300"/>
                  </a:lnTo>
                  <a:lnTo>
                    <a:pt x="5786475" y="6971119"/>
                  </a:lnTo>
                  <a:lnTo>
                    <a:pt x="5785218" y="6946900"/>
                  </a:lnTo>
                  <a:lnTo>
                    <a:pt x="5782335" y="6934200"/>
                  </a:lnTo>
                  <a:lnTo>
                    <a:pt x="5778119" y="6946900"/>
                  </a:lnTo>
                  <a:lnTo>
                    <a:pt x="5772836" y="6972300"/>
                  </a:lnTo>
                  <a:lnTo>
                    <a:pt x="5769838" y="6985000"/>
                  </a:lnTo>
                  <a:lnTo>
                    <a:pt x="5761926" y="7035800"/>
                  </a:lnTo>
                  <a:lnTo>
                    <a:pt x="5759767" y="7042290"/>
                  </a:lnTo>
                  <a:lnTo>
                    <a:pt x="5759767" y="7645400"/>
                  </a:lnTo>
                  <a:lnTo>
                    <a:pt x="5759323" y="7670800"/>
                  </a:lnTo>
                  <a:lnTo>
                    <a:pt x="5750128" y="7696200"/>
                  </a:lnTo>
                  <a:lnTo>
                    <a:pt x="5742889" y="7721600"/>
                  </a:lnTo>
                  <a:lnTo>
                    <a:pt x="5736895" y="7721600"/>
                  </a:lnTo>
                  <a:lnTo>
                    <a:pt x="5731472" y="7734300"/>
                  </a:lnTo>
                  <a:lnTo>
                    <a:pt x="5759767" y="7645400"/>
                  </a:lnTo>
                  <a:lnTo>
                    <a:pt x="5759767" y="7042290"/>
                  </a:lnTo>
                  <a:lnTo>
                    <a:pt x="5757697" y="7048500"/>
                  </a:lnTo>
                  <a:lnTo>
                    <a:pt x="5748782" y="7112000"/>
                  </a:lnTo>
                  <a:lnTo>
                    <a:pt x="5744222" y="7137400"/>
                  </a:lnTo>
                  <a:lnTo>
                    <a:pt x="5738723" y="7162800"/>
                  </a:lnTo>
                  <a:lnTo>
                    <a:pt x="5742063" y="7200900"/>
                  </a:lnTo>
                  <a:lnTo>
                    <a:pt x="5736425" y="7226300"/>
                  </a:lnTo>
                  <a:lnTo>
                    <a:pt x="5730964" y="7239000"/>
                  </a:lnTo>
                  <a:lnTo>
                    <a:pt x="5725579" y="7264400"/>
                  </a:lnTo>
                  <a:lnTo>
                    <a:pt x="5720143" y="7289800"/>
                  </a:lnTo>
                  <a:lnTo>
                    <a:pt x="5714276" y="7302500"/>
                  </a:lnTo>
                  <a:lnTo>
                    <a:pt x="5708485" y="7327900"/>
                  </a:lnTo>
                  <a:lnTo>
                    <a:pt x="5702757" y="7340600"/>
                  </a:lnTo>
                  <a:lnTo>
                    <a:pt x="5685650" y="7416800"/>
                  </a:lnTo>
                  <a:lnTo>
                    <a:pt x="5672988" y="7454900"/>
                  </a:lnTo>
                  <a:lnTo>
                    <a:pt x="5659272" y="7505700"/>
                  </a:lnTo>
                  <a:lnTo>
                    <a:pt x="5649112" y="7550036"/>
                  </a:lnTo>
                  <a:lnTo>
                    <a:pt x="5649112" y="7967942"/>
                  </a:lnTo>
                  <a:lnTo>
                    <a:pt x="5645772" y="7975600"/>
                  </a:lnTo>
                  <a:lnTo>
                    <a:pt x="5637047" y="8001000"/>
                  </a:lnTo>
                  <a:lnTo>
                    <a:pt x="5630354" y="8013700"/>
                  </a:lnTo>
                  <a:lnTo>
                    <a:pt x="5625312" y="8026400"/>
                  </a:lnTo>
                  <a:lnTo>
                    <a:pt x="5634672" y="8001000"/>
                  </a:lnTo>
                  <a:lnTo>
                    <a:pt x="5643740" y="7975600"/>
                  </a:lnTo>
                  <a:lnTo>
                    <a:pt x="5649112" y="7967942"/>
                  </a:lnTo>
                  <a:lnTo>
                    <a:pt x="5649112" y="7550036"/>
                  </a:lnTo>
                  <a:lnTo>
                    <a:pt x="5644718" y="7569200"/>
                  </a:lnTo>
                  <a:lnTo>
                    <a:pt x="5634850" y="7620000"/>
                  </a:lnTo>
                  <a:lnTo>
                    <a:pt x="5625058" y="7670800"/>
                  </a:lnTo>
                  <a:lnTo>
                    <a:pt x="5614733" y="7721600"/>
                  </a:lnTo>
                  <a:lnTo>
                    <a:pt x="5603329" y="7772400"/>
                  </a:lnTo>
                  <a:lnTo>
                    <a:pt x="5597576" y="7797800"/>
                  </a:lnTo>
                  <a:lnTo>
                    <a:pt x="5591937" y="7823200"/>
                  </a:lnTo>
                  <a:lnTo>
                    <a:pt x="5586107" y="7848600"/>
                  </a:lnTo>
                  <a:lnTo>
                    <a:pt x="5579821" y="7874000"/>
                  </a:lnTo>
                  <a:lnTo>
                    <a:pt x="5553862" y="7962900"/>
                  </a:lnTo>
                  <a:lnTo>
                    <a:pt x="5549087" y="7988300"/>
                  </a:lnTo>
                  <a:lnTo>
                    <a:pt x="5544045" y="8001000"/>
                  </a:lnTo>
                  <a:lnTo>
                    <a:pt x="5538838" y="8013700"/>
                  </a:lnTo>
                  <a:lnTo>
                    <a:pt x="5512308" y="8077200"/>
                  </a:lnTo>
                  <a:lnTo>
                    <a:pt x="5507152" y="8089900"/>
                  </a:lnTo>
                  <a:lnTo>
                    <a:pt x="5501335" y="8102600"/>
                  </a:lnTo>
                  <a:lnTo>
                    <a:pt x="5488000" y="8140700"/>
                  </a:lnTo>
                  <a:lnTo>
                    <a:pt x="5458879" y="8204200"/>
                  </a:lnTo>
                  <a:lnTo>
                    <a:pt x="5446674" y="8229600"/>
                  </a:lnTo>
                  <a:lnTo>
                    <a:pt x="5437975" y="8242300"/>
                  </a:lnTo>
                  <a:lnTo>
                    <a:pt x="5434241" y="8242300"/>
                  </a:lnTo>
                  <a:lnTo>
                    <a:pt x="5436921" y="8229600"/>
                  </a:lnTo>
                  <a:lnTo>
                    <a:pt x="5434114" y="8229600"/>
                  </a:lnTo>
                  <a:lnTo>
                    <a:pt x="5437949" y="8216900"/>
                  </a:lnTo>
                  <a:lnTo>
                    <a:pt x="5441772" y="8204200"/>
                  </a:lnTo>
                  <a:lnTo>
                    <a:pt x="5457736" y="8166100"/>
                  </a:lnTo>
                  <a:lnTo>
                    <a:pt x="5479885" y="8115300"/>
                  </a:lnTo>
                  <a:lnTo>
                    <a:pt x="5484876" y="8115300"/>
                  </a:lnTo>
                  <a:lnTo>
                    <a:pt x="5485409" y="8102600"/>
                  </a:lnTo>
                  <a:lnTo>
                    <a:pt x="5485015" y="8102600"/>
                  </a:lnTo>
                  <a:lnTo>
                    <a:pt x="5483314" y="8089900"/>
                  </a:lnTo>
                  <a:lnTo>
                    <a:pt x="5479910" y="8089900"/>
                  </a:lnTo>
                  <a:lnTo>
                    <a:pt x="5477014" y="8102600"/>
                  </a:lnTo>
                  <a:lnTo>
                    <a:pt x="5472735" y="8102600"/>
                  </a:lnTo>
                  <a:lnTo>
                    <a:pt x="5466588" y="8115300"/>
                  </a:lnTo>
                  <a:lnTo>
                    <a:pt x="5461419" y="8128000"/>
                  </a:lnTo>
                  <a:lnTo>
                    <a:pt x="5455399" y="8128000"/>
                  </a:lnTo>
                  <a:lnTo>
                    <a:pt x="5451919" y="8134401"/>
                  </a:lnTo>
                  <a:lnTo>
                    <a:pt x="5454193" y="8128000"/>
                  </a:lnTo>
                  <a:lnTo>
                    <a:pt x="5464746" y="8102600"/>
                  </a:lnTo>
                  <a:lnTo>
                    <a:pt x="5473141" y="8089900"/>
                  </a:lnTo>
                  <a:lnTo>
                    <a:pt x="5480113" y="8064500"/>
                  </a:lnTo>
                  <a:lnTo>
                    <a:pt x="5486336" y="8051800"/>
                  </a:lnTo>
                  <a:lnTo>
                    <a:pt x="5492343" y="8039100"/>
                  </a:lnTo>
                  <a:lnTo>
                    <a:pt x="5496077" y="8024050"/>
                  </a:lnTo>
                  <a:lnTo>
                    <a:pt x="5468290" y="8089900"/>
                  </a:lnTo>
                  <a:lnTo>
                    <a:pt x="5478119" y="8064500"/>
                  </a:lnTo>
                  <a:lnTo>
                    <a:pt x="5488216" y="8039100"/>
                  </a:lnTo>
                  <a:lnTo>
                    <a:pt x="5498427" y="8001000"/>
                  </a:lnTo>
                  <a:lnTo>
                    <a:pt x="5508561" y="7975600"/>
                  </a:lnTo>
                  <a:lnTo>
                    <a:pt x="5513146" y="7962900"/>
                  </a:lnTo>
                  <a:lnTo>
                    <a:pt x="5517731" y="7950200"/>
                  </a:lnTo>
                  <a:lnTo>
                    <a:pt x="5520690" y="7937500"/>
                  </a:lnTo>
                  <a:lnTo>
                    <a:pt x="5526608" y="7912100"/>
                  </a:lnTo>
                  <a:lnTo>
                    <a:pt x="5535079" y="7886700"/>
                  </a:lnTo>
                  <a:lnTo>
                    <a:pt x="5543004" y="7861300"/>
                  </a:lnTo>
                  <a:lnTo>
                    <a:pt x="5553176" y="7823200"/>
                  </a:lnTo>
                  <a:lnTo>
                    <a:pt x="5560822" y="7785100"/>
                  </a:lnTo>
                  <a:lnTo>
                    <a:pt x="5562917" y="7785100"/>
                  </a:lnTo>
                  <a:lnTo>
                    <a:pt x="5564759" y="7772400"/>
                  </a:lnTo>
                  <a:lnTo>
                    <a:pt x="5567629" y="7759700"/>
                  </a:lnTo>
                  <a:lnTo>
                    <a:pt x="5569305" y="7747000"/>
                  </a:lnTo>
                  <a:lnTo>
                    <a:pt x="5569686" y="7734300"/>
                  </a:lnTo>
                  <a:lnTo>
                    <a:pt x="5568658" y="7734300"/>
                  </a:lnTo>
                  <a:lnTo>
                    <a:pt x="5566245" y="7759700"/>
                  </a:lnTo>
                  <a:lnTo>
                    <a:pt x="5560784" y="7772400"/>
                  </a:lnTo>
                  <a:lnTo>
                    <a:pt x="5552910" y="7797800"/>
                  </a:lnTo>
                  <a:lnTo>
                    <a:pt x="5543258" y="7823200"/>
                  </a:lnTo>
                  <a:lnTo>
                    <a:pt x="5531790" y="7848600"/>
                  </a:lnTo>
                  <a:lnTo>
                    <a:pt x="5519623" y="7886700"/>
                  </a:lnTo>
                  <a:lnTo>
                    <a:pt x="5507482" y="7912100"/>
                  </a:lnTo>
                  <a:lnTo>
                    <a:pt x="5496128" y="7937500"/>
                  </a:lnTo>
                  <a:lnTo>
                    <a:pt x="5503621" y="7912100"/>
                  </a:lnTo>
                  <a:lnTo>
                    <a:pt x="5511800" y="7886700"/>
                  </a:lnTo>
                  <a:lnTo>
                    <a:pt x="5519610" y="7861300"/>
                  </a:lnTo>
                  <a:lnTo>
                    <a:pt x="5529707" y="7823200"/>
                  </a:lnTo>
                  <a:lnTo>
                    <a:pt x="5526075" y="7823200"/>
                  </a:lnTo>
                  <a:lnTo>
                    <a:pt x="5522074" y="7835900"/>
                  </a:lnTo>
                  <a:lnTo>
                    <a:pt x="5516397" y="7848600"/>
                  </a:lnTo>
                  <a:lnTo>
                    <a:pt x="5510593" y="7874000"/>
                  </a:lnTo>
                  <a:lnTo>
                    <a:pt x="5500408" y="7912100"/>
                  </a:lnTo>
                  <a:lnTo>
                    <a:pt x="5488279" y="7950200"/>
                  </a:lnTo>
                  <a:lnTo>
                    <a:pt x="5476608" y="7988300"/>
                  </a:lnTo>
                  <a:lnTo>
                    <a:pt x="5468137" y="8013700"/>
                  </a:lnTo>
                  <a:lnTo>
                    <a:pt x="5466461" y="8026400"/>
                  </a:lnTo>
                  <a:lnTo>
                    <a:pt x="5474347" y="8013700"/>
                  </a:lnTo>
                  <a:lnTo>
                    <a:pt x="5494579" y="7962900"/>
                  </a:lnTo>
                  <a:lnTo>
                    <a:pt x="5484634" y="7988300"/>
                  </a:lnTo>
                  <a:lnTo>
                    <a:pt x="5473827" y="8026400"/>
                  </a:lnTo>
                  <a:lnTo>
                    <a:pt x="5462346" y="8051800"/>
                  </a:lnTo>
                  <a:lnTo>
                    <a:pt x="5450395" y="8089900"/>
                  </a:lnTo>
                  <a:lnTo>
                    <a:pt x="5437492" y="8128000"/>
                  </a:lnTo>
                  <a:lnTo>
                    <a:pt x="5423725" y="8153400"/>
                  </a:lnTo>
                  <a:lnTo>
                    <a:pt x="5409450" y="8191500"/>
                  </a:lnTo>
                  <a:lnTo>
                    <a:pt x="5394998" y="8216900"/>
                  </a:lnTo>
                  <a:lnTo>
                    <a:pt x="5411101" y="8166100"/>
                  </a:lnTo>
                  <a:lnTo>
                    <a:pt x="5405717" y="8166100"/>
                  </a:lnTo>
                  <a:lnTo>
                    <a:pt x="5387518" y="8204200"/>
                  </a:lnTo>
                  <a:lnTo>
                    <a:pt x="5380571" y="8242300"/>
                  </a:lnTo>
                  <a:lnTo>
                    <a:pt x="5380050" y="8255000"/>
                  </a:lnTo>
                  <a:lnTo>
                    <a:pt x="5357558" y="8305800"/>
                  </a:lnTo>
                  <a:lnTo>
                    <a:pt x="5336337" y="8343900"/>
                  </a:lnTo>
                  <a:lnTo>
                    <a:pt x="5331345" y="8353158"/>
                  </a:lnTo>
                  <a:lnTo>
                    <a:pt x="5344515" y="8331200"/>
                  </a:lnTo>
                  <a:lnTo>
                    <a:pt x="5358460" y="8305800"/>
                  </a:lnTo>
                  <a:lnTo>
                    <a:pt x="5341734" y="8343900"/>
                  </a:lnTo>
                  <a:lnTo>
                    <a:pt x="5322913" y="8394700"/>
                  </a:lnTo>
                  <a:lnTo>
                    <a:pt x="5302326" y="8432800"/>
                  </a:lnTo>
                  <a:lnTo>
                    <a:pt x="5280304" y="8483600"/>
                  </a:lnTo>
                  <a:lnTo>
                    <a:pt x="5257203" y="8534400"/>
                  </a:lnTo>
                  <a:lnTo>
                    <a:pt x="5233340" y="8585200"/>
                  </a:lnTo>
                  <a:lnTo>
                    <a:pt x="5209044" y="8623300"/>
                  </a:lnTo>
                  <a:lnTo>
                    <a:pt x="5184660" y="8674100"/>
                  </a:lnTo>
                  <a:lnTo>
                    <a:pt x="5136921" y="8763000"/>
                  </a:lnTo>
                  <a:lnTo>
                    <a:pt x="5092585" y="8851900"/>
                  </a:lnTo>
                  <a:lnTo>
                    <a:pt x="5073193" y="8890000"/>
                  </a:lnTo>
                  <a:lnTo>
                    <a:pt x="5055768" y="8915400"/>
                  </a:lnTo>
                  <a:lnTo>
                    <a:pt x="5040833" y="8953500"/>
                  </a:lnTo>
                  <a:lnTo>
                    <a:pt x="5028946" y="8978900"/>
                  </a:lnTo>
                  <a:lnTo>
                    <a:pt x="5050231" y="8940800"/>
                  </a:lnTo>
                  <a:lnTo>
                    <a:pt x="5075059" y="8890000"/>
                  </a:lnTo>
                  <a:lnTo>
                    <a:pt x="5102199" y="8839200"/>
                  </a:lnTo>
                  <a:lnTo>
                    <a:pt x="5158549" y="8763000"/>
                  </a:lnTo>
                  <a:lnTo>
                    <a:pt x="5183619" y="8686800"/>
                  </a:lnTo>
                  <a:lnTo>
                    <a:pt x="5199380" y="8661400"/>
                  </a:lnTo>
                  <a:lnTo>
                    <a:pt x="5217884" y="8623300"/>
                  </a:lnTo>
                  <a:lnTo>
                    <a:pt x="5237950" y="8585200"/>
                  </a:lnTo>
                  <a:lnTo>
                    <a:pt x="5258460" y="8547100"/>
                  </a:lnTo>
                  <a:lnTo>
                    <a:pt x="5268519" y="8521700"/>
                  </a:lnTo>
                  <a:lnTo>
                    <a:pt x="5277917" y="8509000"/>
                  </a:lnTo>
                  <a:lnTo>
                    <a:pt x="5286641" y="8483600"/>
                  </a:lnTo>
                  <a:lnTo>
                    <a:pt x="5294655" y="8470900"/>
                  </a:lnTo>
                  <a:lnTo>
                    <a:pt x="5301843" y="8458200"/>
                  </a:lnTo>
                  <a:lnTo>
                    <a:pt x="5308054" y="8458200"/>
                  </a:lnTo>
                  <a:lnTo>
                    <a:pt x="5313121" y="8445500"/>
                  </a:lnTo>
                  <a:lnTo>
                    <a:pt x="5316893" y="8445500"/>
                  </a:lnTo>
                  <a:lnTo>
                    <a:pt x="5155590" y="8801100"/>
                  </a:lnTo>
                  <a:lnTo>
                    <a:pt x="5154727" y="8801100"/>
                  </a:lnTo>
                  <a:lnTo>
                    <a:pt x="5150231" y="8813800"/>
                  </a:lnTo>
                  <a:lnTo>
                    <a:pt x="5142484" y="8826500"/>
                  </a:lnTo>
                  <a:lnTo>
                    <a:pt x="5131867" y="8851900"/>
                  </a:lnTo>
                  <a:lnTo>
                    <a:pt x="5131181" y="8851900"/>
                  </a:lnTo>
                  <a:lnTo>
                    <a:pt x="5109438" y="8890000"/>
                  </a:lnTo>
                  <a:lnTo>
                    <a:pt x="5084013" y="8928100"/>
                  </a:lnTo>
                  <a:lnTo>
                    <a:pt x="5057457" y="8978900"/>
                  </a:lnTo>
                  <a:lnTo>
                    <a:pt x="5032375" y="9017000"/>
                  </a:lnTo>
                  <a:lnTo>
                    <a:pt x="5011318" y="9055100"/>
                  </a:lnTo>
                  <a:lnTo>
                    <a:pt x="4989525" y="9080500"/>
                  </a:lnTo>
                  <a:lnTo>
                    <a:pt x="4985029" y="9080500"/>
                  </a:lnTo>
                  <a:lnTo>
                    <a:pt x="4989373" y="9067800"/>
                  </a:lnTo>
                  <a:lnTo>
                    <a:pt x="4994059" y="9055100"/>
                  </a:lnTo>
                  <a:lnTo>
                    <a:pt x="4965776" y="9105900"/>
                  </a:lnTo>
                  <a:lnTo>
                    <a:pt x="4939220" y="9144000"/>
                  </a:lnTo>
                  <a:lnTo>
                    <a:pt x="4913846" y="9182100"/>
                  </a:lnTo>
                  <a:lnTo>
                    <a:pt x="4889131" y="9220200"/>
                  </a:lnTo>
                  <a:lnTo>
                    <a:pt x="4795850" y="9359900"/>
                  </a:lnTo>
                  <a:lnTo>
                    <a:pt x="4769218" y="9410700"/>
                  </a:lnTo>
                  <a:lnTo>
                    <a:pt x="4741761" y="9448800"/>
                  </a:lnTo>
                  <a:lnTo>
                    <a:pt x="4713122" y="9486900"/>
                  </a:lnTo>
                  <a:lnTo>
                    <a:pt x="4682934" y="9537700"/>
                  </a:lnTo>
                  <a:lnTo>
                    <a:pt x="4650841" y="9575800"/>
                  </a:lnTo>
                  <a:lnTo>
                    <a:pt x="4616488" y="9626600"/>
                  </a:lnTo>
                  <a:lnTo>
                    <a:pt x="4579531" y="9677400"/>
                  </a:lnTo>
                  <a:lnTo>
                    <a:pt x="4570793" y="9677400"/>
                  </a:lnTo>
                  <a:lnTo>
                    <a:pt x="4553585" y="9690100"/>
                  </a:lnTo>
                  <a:lnTo>
                    <a:pt x="4531487" y="9715500"/>
                  </a:lnTo>
                  <a:lnTo>
                    <a:pt x="4486859" y="9766300"/>
                  </a:lnTo>
                  <a:lnTo>
                    <a:pt x="4471251" y="9791700"/>
                  </a:lnTo>
                  <a:lnTo>
                    <a:pt x="4465053" y="9791700"/>
                  </a:lnTo>
                  <a:lnTo>
                    <a:pt x="4472076" y="9779000"/>
                  </a:lnTo>
                  <a:lnTo>
                    <a:pt x="4434840" y="9829800"/>
                  </a:lnTo>
                  <a:lnTo>
                    <a:pt x="4402048" y="9867900"/>
                  </a:lnTo>
                  <a:lnTo>
                    <a:pt x="4372737" y="9906000"/>
                  </a:lnTo>
                  <a:lnTo>
                    <a:pt x="4345914" y="9944100"/>
                  </a:lnTo>
                  <a:lnTo>
                    <a:pt x="4333316" y="9956800"/>
                  </a:lnTo>
                  <a:lnTo>
                    <a:pt x="4321124" y="9982200"/>
                  </a:lnTo>
                  <a:lnTo>
                    <a:pt x="4309211" y="9994900"/>
                  </a:lnTo>
                  <a:lnTo>
                    <a:pt x="4297477" y="10007600"/>
                  </a:lnTo>
                  <a:lnTo>
                    <a:pt x="4249318" y="10071100"/>
                  </a:lnTo>
                  <a:lnTo>
                    <a:pt x="4233481" y="10083800"/>
                  </a:lnTo>
                  <a:lnTo>
                    <a:pt x="4207738" y="10121900"/>
                  </a:lnTo>
                  <a:lnTo>
                    <a:pt x="4177779" y="10147300"/>
                  </a:lnTo>
                  <a:lnTo>
                    <a:pt x="4149267" y="10185400"/>
                  </a:lnTo>
                  <a:lnTo>
                    <a:pt x="4127868" y="10198100"/>
                  </a:lnTo>
                  <a:lnTo>
                    <a:pt x="4124083" y="10203675"/>
                  </a:lnTo>
                  <a:lnTo>
                    <a:pt x="4112260" y="10216896"/>
                  </a:lnTo>
                  <a:lnTo>
                    <a:pt x="4115828" y="10210800"/>
                  </a:lnTo>
                  <a:lnTo>
                    <a:pt x="4137406" y="10172700"/>
                  </a:lnTo>
                  <a:lnTo>
                    <a:pt x="4160799" y="10121900"/>
                  </a:lnTo>
                  <a:lnTo>
                    <a:pt x="4162666" y="10117785"/>
                  </a:lnTo>
                  <a:lnTo>
                    <a:pt x="4171099" y="10109200"/>
                  </a:lnTo>
                  <a:lnTo>
                    <a:pt x="4184307" y="10096500"/>
                  </a:lnTo>
                  <a:lnTo>
                    <a:pt x="4191368" y="10083800"/>
                  </a:lnTo>
                  <a:lnTo>
                    <a:pt x="4198429" y="10071100"/>
                  </a:lnTo>
                  <a:lnTo>
                    <a:pt x="4213580" y="10058400"/>
                  </a:lnTo>
                  <a:lnTo>
                    <a:pt x="4229836" y="10033000"/>
                  </a:lnTo>
                  <a:lnTo>
                    <a:pt x="4262463" y="10007600"/>
                  </a:lnTo>
                  <a:lnTo>
                    <a:pt x="4285793" y="9982200"/>
                  </a:lnTo>
                  <a:lnTo>
                    <a:pt x="4301172" y="9956800"/>
                  </a:lnTo>
                  <a:lnTo>
                    <a:pt x="4308437" y="9956800"/>
                  </a:lnTo>
                  <a:lnTo>
                    <a:pt x="4289818" y="9982200"/>
                  </a:lnTo>
                  <a:lnTo>
                    <a:pt x="4283557" y="9994900"/>
                  </a:lnTo>
                  <a:lnTo>
                    <a:pt x="4293209" y="9994900"/>
                  </a:lnTo>
                  <a:lnTo>
                    <a:pt x="4328198" y="9956800"/>
                  </a:lnTo>
                  <a:lnTo>
                    <a:pt x="4336148" y="9944100"/>
                  </a:lnTo>
                  <a:lnTo>
                    <a:pt x="4344111" y="9931400"/>
                  </a:lnTo>
                  <a:lnTo>
                    <a:pt x="4360049" y="9918700"/>
                  </a:lnTo>
                  <a:lnTo>
                    <a:pt x="4368000" y="9906000"/>
                  </a:lnTo>
                  <a:lnTo>
                    <a:pt x="4375937" y="9893300"/>
                  </a:lnTo>
                  <a:lnTo>
                    <a:pt x="4391672" y="9867900"/>
                  </a:lnTo>
                  <a:lnTo>
                    <a:pt x="4453979" y="9791700"/>
                  </a:lnTo>
                  <a:lnTo>
                    <a:pt x="4390377" y="9867900"/>
                  </a:lnTo>
                  <a:lnTo>
                    <a:pt x="4394225" y="9855200"/>
                  </a:lnTo>
                  <a:lnTo>
                    <a:pt x="4401858" y="9842500"/>
                  </a:lnTo>
                  <a:lnTo>
                    <a:pt x="4412678" y="9829800"/>
                  </a:lnTo>
                  <a:lnTo>
                    <a:pt x="4426064" y="9817100"/>
                  </a:lnTo>
                  <a:lnTo>
                    <a:pt x="4492625" y="9728200"/>
                  </a:lnTo>
                  <a:lnTo>
                    <a:pt x="4499559" y="9717710"/>
                  </a:lnTo>
                  <a:lnTo>
                    <a:pt x="4474197" y="9740900"/>
                  </a:lnTo>
                  <a:lnTo>
                    <a:pt x="4440313" y="9779000"/>
                  </a:lnTo>
                  <a:lnTo>
                    <a:pt x="4405147" y="9829800"/>
                  </a:lnTo>
                  <a:lnTo>
                    <a:pt x="4373588" y="9867900"/>
                  </a:lnTo>
                  <a:lnTo>
                    <a:pt x="4360570" y="9880600"/>
                  </a:lnTo>
                  <a:lnTo>
                    <a:pt x="4350156" y="9893300"/>
                  </a:lnTo>
                  <a:lnTo>
                    <a:pt x="4347870" y="9893300"/>
                  </a:lnTo>
                  <a:lnTo>
                    <a:pt x="4362907" y="9868281"/>
                  </a:lnTo>
                  <a:lnTo>
                    <a:pt x="4346689" y="9880600"/>
                  </a:lnTo>
                  <a:lnTo>
                    <a:pt x="4343031" y="9885756"/>
                  </a:lnTo>
                  <a:lnTo>
                    <a:pt x="4343031" y="9893300"/>
                  </a:lnTo>
                  <a:lnTo>
                    <a:pt x="4339895" y="9906000"/>
                  </a:lnTo>
                  <a:lnTo>
                    <a:pt x="4341266" y="9893300"/>
                  </a:lnTo>
                  <a:lnTo>
                    <a:pt x="4343031" y="9893300"/>
                  </a:lnTo>
                  <a:lnTo>
                    <a:pt x="4343031" y="9885756"/>
                  </a:lnTo>
                  <a:lnTo>
                    <a:pt x="4328655" y="9906000"/>
                  </a:lnTo>
                  <a:lnTo>
                    <a:pt x="4313301" y="9926574"/>
                  </a:lnTo>
                  <a:lnTo>
                    <a:pt x="4313301" y="9944100"/>
                  </a:lnTo>
                  <a:lnTo>
                    <a:pt x="4312412" y="9956800"/>
                  </a:lnTo>
                  <a:lnTo>
                    <a:pt x="4309948" y="9956800"/>
                  </a:lnTo>
                  <a:lnTo>
                    <a:pt x="4313301" y="9944100"/>
                  </a:lnTo>
                  <a:lnTo>
                    <a:pt x="4313301" y="9926574"/>
                  </a:lnTo>
                  <a:lnTo>
                    <a:pt x="4309694" y="9931400"/>
                  </a:lnTo>
                  <a:lnTo>
                    <a:pt x="4290123" y="9956800"/>
                  </a:lnTo>
                  <a:lnTo>
                    <a:pt x="4270133" y="9969500"/>
                  </a:lnTo>
                  <a:lnTo>
                    <a:pt x="4229824" y="10020300"/>
                  </a:lnTo>
                  <a:lnTo>
                    <a:pt x="4177677" y="10084587"/>
                  </a:lnTo>
                  <a:lnTo>
                    <a:pt x="4183773" y="10071100"/>
                  </a:lnTo>
                  <a:lnTo>
                    <a:pt x="4206583" y="10033000"/>
                  </a:lnTo>
                  <a:lnTo>
                    <a:pt x="4229493" y="9982200"/>
                  </a:lnTo>
                  <a:lnTo>
                    <a:pt x="4252760" y="9931400"/>
                  </a:lnTo>
                  <a:lnTo>
                    <a:pt x="4276636" y="9880600"/>
                  </a:lnTo>
                  <a:lnTo>
                    <a:pt x="4301388" y="9829800"/>
                  </a:lnTo>
                  <a:lnTo>
                    <a:pt x="4325671" y="9779000"/>
                  </a:lnTo>
                  <a:lnTo>
                    <a:pt x="4350270" y="9728200"/>
                  </a:lnTo>
                  <a:lnTo>
                    <a:pt x="4375086" y="9690100"/>
                  </a:lnTo>
                  <a:lnTo>
                    <a:pt x="4449864" y="9537700"/>
                  </a:lnTo>
                  <a:lnTo>
                    <a:pt x="4474527" y="9486900"/>
                  </a:lnTo>
                  <a:lnTo>
                    <a:pt x="4498899" y="9436100"/>
                  </a:lnTo>
                  <a:lnTo>
                    <a:pt x="4522863" y="9385300"/>
                  </a:lnTo>
                  <a:lnTo>
                    <a:pt x="4546308" y="9334500"/>
                  </a:lnTo>
                  <a:lnTo>
                    <a:pt x="4563427" y="9296400"/>
                  </a:lnTo>
                  <a:lnTo>
                    <a:pt x="4569142" y="9283700"/>
                  </a:lnTo>
                  <a:lnTo>
                    <a:pt x="4591253" y="9245600"/>
                  </a:lnTo>
                  <a:lnTo>
                    <a:pt x="4612525" y="9194800"/>
                  </a:lnTo>
                  <a:lnTo>
                    <a:pt x="4632871" y="9144000"/>
                  </a:lnTo>
                  <a:lnTo>
                    <a:pt x="4652188" y="9093200"/>
                  </a:lnTo>
                  <a:lnTo>
                    <a:pt x="4670349" y="9055100"/>
                  </a:lnTo>
                  <a:lnTo>
                    <a:pt x="4687265" y="9017000"/>
                  </a:lnTo>
                  <a:lnTo>
                    <a:pt x="4702835" y="8966200"/>
                  </a:lnTo>
                  <a:lnTo>
                    <a:pt x="4711573" y="8942603"/>
                  </a:lnTo>
                  <a:lnTo>
                    <a:pt x="4753762" y="8813800"/>
                  </a:lnTo>
                  <a:lnTo>
                    <a:pt x="4766081" y="8788400"/>
                  </a:lnTo>
                  <a:lnTo>
                    <a:pt x="4773257" y="8775700"/>
                  </a:lnTo>
                  <a:lnTo>
                    <a:pt x="4778413" y="8775700"/>
                  </a:lnTo>
                  <a:lnTo>
                    <a:pt x="4784687" y="8763000"/>
                  </a:lnTo>
                  <a:lnTo>
                    <a:pt x="4795202" y="8737600"/>
                  </a:lnTo>
                  <a:lnTo>
                    <a:pt x="4813109" y="8686800"/>
                  </a:lnTo>
                  <a:lnTo>
                    <a:pt x="4808156" y="8712200"/>
                  </a:lnTo>
                  <a:lnTo>
                    <a:pt x="4797717" y="8750300"/>
                  </a:lnTo>
                  <a:lnTo>
                    <a:pt x="4782794" y="8788400"/>
                  </a:lnTo>
                  <a:lnTo>
                    <a:pt x="4764417" y="8839200"/>
                  </a:lnTo>
                  <a:lnTo>
                    <a:pt x="4743742" y="8890000"/>
                  </a:lnTo>
                  <a:lnTo>
                    <a:pt x="4733137" y="8915400"/>
                  </a:lnTo>
                  <a:lnTo>
                    <a:pt x="4722596" y="8940800"/>
                  </a:lnTo>
                  <a:lnTo>
                    <a:pt x="4701845" y="8991600"/>
                  </a:lnTo>
                  <a:lnTo>
                    <a:pt x="4691862" y="9017000"/>
                  </a:lnTo>
                  <a:lnTo>
                    <a:pt x="4682731" y="9042400"/>
                  </a:lnTo>
                  <a:lnTo>
                    <a:pt x="4698555" y="9017000"/>
                  </a:lnTo>
                  <a:lnTo>
                    <a:pt x="4709058" y="8991600"/>
                  </a:lnTo>
                  <a:lnTo>
                    <a:pt x="4715243" y="8991600"/>
                  </a:lnTo>
                  <a:lnTo>
                    <a:pt x="4711077" y="9004300"/>
                  </a:lnTo>
                  <a:lnTo>
                    <a:pt x="4707204" y="9020213"/>
                  </a:lnTo>
                  <a:lnTo>
                    <a:pt x="4715942" y="9004300"/>
                  </a:lnTo>
                  <a:lnTo>
                    <a:pt x="4719929" y="8991600"/>
                  </a:lnTo>
                  <a:lnTo>
                    <a:pt x="4731880" y="8953500"/>
                  </a:lnTo>
                  <a:lnTo>
                    <a:pt x="4749317" y="8915400"/>
                  </a:lnTo>
                  <a:lnTo>
                    <a:pt x="4768075" y="8864600"/>
                  </a:lnTo>
                  <a:lnTo>
                    <a:pt x="4787951" y="8813800"/>
                  </a:lnTo>
                  <a:lnTo>
                    <a:pt x="4827041" y="8712200"/>
                  </a:lnTo>
                  <a:lnTo>
                    <a:pt x="4846142" y="8661400"/>
                  </a:lnTo>
                  <a:lnTo>
                    <a:pt x="4864392" y="8610600"/>
                  </a:lnTo>
                  <a:lnTo>
                    <a:pt x="4881397" y="8559800"/>
                  </a:lnTo>
                  <a:lnTo>
                    <a:pt x="4896726" y="8521700"/>
                  </a:lnTo>
                  <a:lnTo>
                    <a:pt x="4909972" y="8470900"/>
                  </a:lnTo>
                  <a:lnTo>
                    <a:pt x="4920729" y="8432800"/>
                  </a:lnTo>
                  <a:lnTo>
                    <a:pt x="4934191" y="8394700"/>
                  </a:lnTo>
                  <a:lnTo>
                    <a:pt x="4942332" y="8369300"/>
                  </a:lnTo>
                  <a:lnTo>
                    <a:pt x="4946370" y="8369300"/>
                  </a:lnTo>
                  <a:lnTo>
                    <a:pt x="4944110" y="8382000"/>
                  </a:lnTo>
                  <a:lnTo>
                    <a:pt x="4940236" y="8394700"/>
                  </a:lnTo>
                  <a:lnTo>
                    <a:pt x="4931359" y="8432800"/>
                  </a:lnTo>
                  <a:lnTo>
                    <a:pt x="4928197" y="8445500"/>
                  </a:lnTo>
                  <a:lnTo>
                    <a:pt x="4929073" y="8445500"/>
                  </a:lnTo>
                  <a:lnTo>
                    <a:pt x="4934966" y="8432800"/>
                  </a:lnTo>
                  <a:lnTo>
                    <a:pt x="4947463" y="8369300"/>
                  </a:lnTo>
                  <a:lnTo>
                    <a:pt x="4952377" y="8356600"/>
                  </a:lnTo>
                  <a:lnTo>
                    <a:pt x="4956772" y="8343900"/>
                  </a:lnTo>
                  <a:lnTo>
                    <a:pt x="4960709" y="8331200"/>
                  </a:lnTo>
                  <a:lnTo>
                    <a:pt x="4964239" y="8318500"/>
                  </a:lnTo>
                  <a:lnTo>
                    <a:pt x="4967503" y="8305800"/>
                  </a:lnTo>
                  <a:lnTo>
                    <a:pt x="4970488" y="8305800"/>
                  </a:lnTo>
                  <a:lnTo>
                    <a:pt x="4973205" y="8293100"/>
                  </a:lnTo>
                  <a:lnTo>
                    <a:pt x="4975669" y="8280400"/>
                  </a:lnTo>
                  <a:lnTo>
                    <a:pt x="4979886" y="8280400"/>
                  </a:lnTo>
                  <a:lnTo>
                    <a:pt x="4983264" y="8267700"/>
                  </a:lnTo>
                  <a:lnTo>
                    <a:pt x="4987937" y="8267700"/>
                  </a:lnTo>
                  <a:lnTo>
                    <a:pt x="5012512" y="8191500"/>
                  </a:lnTo>
                  <a:lnTo>
                    <a:pt x="5018227" y="8166100"/>
                  </a:lnTo>
                  <a:lnTo>
                    <a:pt x="5023802" y="8153400"/>
                  </a:lnTo>
                  <a:lnTo>
                    <a:pt x="5034788" y="8102600"/>
                  </a:lnTo>
                  <a:lnTo>
                    <a:pt x="5056314" y="8026400"/>
                  </a:lnTo>
                  <a:lnTo>
                    <a:pt x="5061115" y="8001000"/>
                  </a:lnTo>
                  <a:lnTo>
                    <a:pt x="5065750" y="7988300"/>
                  </a:lnTo>
                  <a:lnTo>
                    <a:pt x="5072519" y="7950200"/>
                  </a:lnTo>
                  <a:lnTo>
                    <a:pt x="5074767" y="7937500"/>
                  </a:lnTo>
                  <a:lnTo>
                    <a:pt x="5092001" y="7861300"/>
                  </a:lnTo>
                  <a:lnTo>
                    <a:pt x="5095659" y="7835900"/>
                  </a:lnTo>
                  <a:lnTo>
                    <a:pt x="5099101" y="7823200"/>
                  </a:lnTo>
                  <a:lnTo>
                    <a:pt x="5105666" y="7785100"/>
                  </a:lnTo>
                  <a:lnTo>
                    <a:pt x="5111928" y="7747000"/>
                  </a:lnTo>
                  <a:lnTo>
                    <a:pt x="5117668" y="7708900"/>
                  </a:lnTo>
                  <a:lnTo>
                    <a:pt x="5122646" y="7670800"/>
                  </a:lnTo>
                  <a:lnTo>
                    <a:pt x="5126571" y="7632700"/>
                  </a:lnTo>
                  <a:lnTo>
                    <a:pt x="5120970" y="7670800"/>
                  </a:lnTo>
                  <a:lnTo>
                    <a:pt x="5116411" y="7696200"/>
                  </a:lnTo>
                  <a:lnTo>
                    <a:pt x="5112969" y="7708900"/>
                  </a:lnTo>
                  <a:lnTo>
                    <a:pt x="5110708" y="7721600"/>
                  </a:lnTo>
                  <a:lnTo>
                    <a:pt x="5108791" y="7721600"/>
                  </a:lnTo>
                  <a:lnTo>
                    <a:pt x="5108905" y="7708900"/>
                  </a:lnTo>
                  <a:lnTo>
                    <a:pt x="5108689" y="7696200"/>
                  </a:lnTo>
                  <a:lnTo>
                    <a:pt x="5106187" y="7696200"/>
                  </a:lnTo>
                  <a:lnTo>
                    <a:pt x="5099342" y="7721600"/>
                  </a:lnTo>
                  <a:lnTo>
                    <a:pt x="5086096" y="7785100"/>
                  </a:lnTo>
                  <a:lnTo>
                    <a:pt x="5090401" y="7747000"/>
                  </a:lnTo>
                  <a:lnTo>
                    <a:pt x="5096307" y="7721600"/>
                  </a:lnTo>
                  <a:lnTo>
                    <a:pt x="5103076" y="7670800"/>
                  </a:lnTo>
                  <a:lnTo>
                    <a:pt x="5109946" y="7632700"/>
                  </a:lnTo>
                  <a:lnTo>
                    <a:pt x="5113617" y="7607300"/>
                  </a:lnTo>
                  <a:lnTo>
                    <a:pt x="5117592" y="7581900"/>
                  </a:lnTo>
                  <a:lnTo>
                    <a:pt x="5121529" y="7556500"/>
                  </a:lnTo>
                  <a:lnTo>
                    <a:pt x="5125110" y="7531100"/>
                  </a:lnTo>
                  <a:lnTo>
                    <a:pt x="5138877" y="7416800"/>
                  </a:lnTo>
                  <a:lnTo>
                    <a:pt x="5136832" y="7442200"/>
                  </a:lnTo>
                  <a:lnTo>
                    <a:pt x="5136400" y="7454900"/>
                  </a:lnTo>
                  <a:lnTo>
                    <a:pt x="5139156" y="7454900"/>
                  </a:lnTo>
                  <a:lnTo>
                    <a:pt x="5141709" y="7442200"/>
                  </a:lnTo>
                  <a:lnTo>
                    <a:pt x="5144630" y="7429500"/>
                  </a:lnTo>
                  <a:lnTo>
                    <a:pt x="5147615" y="7429500"/>
                  </a:lnTo>
                  <a:lnTo>
                    <a:pt x="5150345" y="7416800"/>
                  </a:lnTo>
                  <a:lnTo>
                    <a:pt x="5152529" y="7404100"/>
                  </a:lnTo>
                  <a:lnTo>
                    <a:pt x="5153825" y="7404100"/>
                  </a:lnTo>
                  <a:lnTo>
                    <a:pt x="5149405" y="7454900"/>
                  </a:lnTo>
                  <a:lnTo>
                    <a:pt x="5144122" y="7493000"/>
                  </a:lnTo>
                  <a:lnTo>
                    <a:pt x="5136413" y="7543800"/>
                  </a:lnTo>
                  <a:lnTo>
                    <a:pt x="5142509" y="7518400"/>
                  </a:lnTo>
                  <a:lnTo>
                    <a:pt x="5147284" y="7505700"/>
                  </a:lnTo>
                  <a:lnTo>
                    <a:pt x="5151234" y="7467600"/>
                  </a:lnTo>
                  <a:lnTo>
                    <a:pt x="5154777" y="7429500"/>
                  </a:lnTo>
                  <a:lnTo>
                    <a:pt x="5156555" y="7416800"/>
                  </a:lnTo>
                  <a:lnTo>
                    <a:pt x="5157254" y="7404100"/>
                  </a:lnTo>
                  <a:lnTo>
                    <a:pt x="5157952" y="7391400"/>
                  </a:lnTo>
                  <a:lnTo>
                    <a:pt x="5159210" y="7378700"/>
                  </a:lnTo>
                  <a:lnTo>
                    <a:pt x="5162169" y="7327900"/>
                  </a:lnTo>
                  <a:lnTo>
                    <a:pt x="5167376" y="7264400"/>
                  </a:lnTo>
                  <a:lnTo>
                    <a:pt x="5168468" y="7251700"/>
                  </a:lnTo>
                  <a:lnTo>
                    <a:pt x="5167846" y="7289800"/>
                  </a:lnTo>
                  <a:lnTo>
                    <a:pt x="5166550" y="7315771"/>
                  </a:lnTo>
                  <a:lnTo>
                    <a:pt x="5165039" y="7353300"/>
                  </a:lnTo>
                  <a:lnTo>
                    <a:pt x="5163655" y="7391400"/>
                  </a:lnTo>
                  <a:lnTo>
                    <a:pt x="5161813" y="7429500"/>
                  </a:lnTo>
                  <a:lnTo>
                    <a:pt x="5160200" y="7454900"/>
                  </a:lnTo>
                  <a:lnTo>
                    <a:pt x="5159375" y="7467600"/>
                  </a:lnTo>
                  <a:lnTo>
                    <a:pt x="5159883" y="7467600"/>
                  </a:lnTo>
                  <a:lnTo>
                    <a:pt x="5162728" y="7429500"/>
                  </a:lnTo>
                  <a:lnTo>
                    <a:pt x="5166055" y="7378700"/>
                  </a:lnTo>
                  <a:lnTo>
                    <a:pt x="5170030" y="7327900"/>
                  </a:lnTo>
                  <a:lnTo>
                    <a:pt x="5174881" y="7277100"/>
                  </a:lnTo>
                  <a:lnTo>
                    <a:pt x="5176444" y="7251700"/>
                  </a:lnTo>
                  <a:lnTo>
                    <a:pt x="5178780" y="7213600"/>
                  </a:lnTo>
                  <a:lnTo>
                    <a:pt x="5179796" y="7200900"/>
                  </a:lnTo>
                  <a:lnTo>
                    <a:pt x="5182857" y="7162800"/>
                  </a:lnTo>
                  <a:lnTo>
                    <a:pt x="5186438" y="7099300"/>
                  </a:lnTo>
                  <a:lnTo>
                    <a:pt x="5191214" y="6997700"/>
                  </a:lnTo>
                  <a:lnTo>
                    <a:pt x="5191607" y="6946900"/>
                  </a:lnTo>
                  <a:lnTo>
                    <a:pt x="5191544" y="6858000"/>
                  </a:lnTo>
                  <a:lnTo>
                    <a:pt x="5189271" y="6807200"/>
                  </a:lnTo>
                  <a:lnTo>
                    <a:pt x="5186908" y="6769100"/>
                  </a:lnTo>
                  <a:lnTo>
                    <a:pt x="5181282" y="6718300"/>
                  </a:lnTo>
                  <a:lnTo>
                    <a:pt x="5174386" y="6680200"/>
                  </a:lnTo>
                  <a:lnTo>
                    <a:pt x="5171821" y="6667500"/>
                  </a:lnTo>
                  <a:lnTo>
                    <a:pt x="5159883" y="6591300"/>
                  </a:lnTo>
                  <a:lnTo>
                    <a:pt x="5158549" y="6578600"/>
                  </a:lnTo>
                  <a:lnTo>
                    <a:pt x="5157165" y="6565900"/>
                  </a:lnTo>
                  <a:lnTo>
                    <a:pt x="5155603" y="6565900"/>
                  </a:lnTo>
                  <a:lnTo>
                    <a:pt x="5148592" y="6527800"/>
                  </a:lnTo>
                  <a:lnTo>
                    <a:pt x="5130673" y="6438900"/>
                  </a:lnTo>
                  <a:lnTo>
                    <a:pt x="5126520" y="6413500"/>
                  </a:lnTo>
                  <a:lnTo>
                    <a:pt x="5122075" y="6400800"/>
                  </a:lnTo>
                  <a:lnTo>
                    <a:pt x="5097602" y="6299200"/>
                  </a:lnTo>
                  <a:lnTo>
                    <a:pt x="5095164" y="6286500"/>
                  </a:lnTo>
                  <a:lnTo>
                    <a:pt x="5092573" y="6286500"/>
                  </a:lnTo>
                  <a:lnTo>
                    <a:pt x="5079555" y="6235700"/>
                  </a:lnTo>
                  <a:lnTo>
                    <a:pt x="5059261" y="6172200"/>
                  </a:lnTo>
                  <a:lnTo>
                    <a:pt x="5051577" y="6134100"/>
                  </a:lnTo>
                  <a:lnTo>
                    <a:pt x="5043106" y="6108700"/>
                  </a:lnTo>
                  <a:lnTo>
                    <a:pt x="5034115" y="6070600"/>
                  </a:lnTo>
                  <a:lnTo>
                    <a:pt x="5024844" y="6032500"/>
                  </a:lnTo>
                  <a:lnTo>
                    <a:pt x="5013934" y="5994400"/>
                  </a:lnTo>
                  <a:lnTo>
                    <a:pt x="5002428" y="5969000"/>
                  </a:lnTo>
                  <a:lnTo>
                    <a:pt x="4990566" y="5930900"/>
                  </a:lnTo>
                  <a:lnTo>
                    <a:pt x="4978565" y="5892800"/>
                  </a:lnTo>
                  <a:lnTo>
                    <a:pt x="4950726" y="5829300"/>
                  </a:lnTo>
                  <a:lnTo>
                    <a:pt x="4936528" y="5791200"/>
                  </a:lnTo>
                  <a:lnTo>
                    <a:pt x="4931676" y="5778500"/>
                  </a:lnTo>
                  <a:lnTo>
                    <a:pt x="4921961" y="5753100"/>
                  </a:lnTo>
                  <a:lnTo>
                    <a:pt x="4890071" y="5689600"/>
                  </a:lnTo>
                  <a:lnTo>
                    <a:pt x="4874196" y="5651500"/>
                  </a:lnTo>
                  <a:lnTo>
                    <a:pt x="4871517" y="5638800"/>
                  </a:lnTo>
                  <a:lnTo>
                    <a:pt x="4866195" y="5638800"/>
                  </a:lnTo>
                  <a:lnTo>
                    <a:pt x="4857470" y="5613400"/>
                  </a:lnTo>
                  <a:lnTo>
                    <a:pt x="4862868" y="5626100"/>
                  </a:lnTo>
                  <a:lnTo>
                    <a:pt x="4868189" y="5626100"/>
                  </a:lnTo>
                  <a:lnTo>
                    <a:pt x="4873358" y="5638800"/>
                  </a:lnTo>
                  <a:lnTo>
                    <a:pt x="4878311" y="5651500"/>
                  </a:lnTo>
                  <a:lnTo>
                    <a:pt x="4873866" y="5638800"/>
                  </a:lnTo>
                  <a:lnTo>
                    <a:pt x="4868888" y="5626100"/>
                  </a:lnTo>
                  <a:lnTo>
                    <a:pt x="4863541" y="5613400"/>
                  </a:lnTo>
                  <a:lnTo>
                    <a:pt x="4857991" y="5600700"/>
                  </a:lnTo>
                  <a:lnTo>
                    <a:pt x="4834039" y="5562600"/>
                  </a:lnTo>
                  <a:lnTo>
                    <a:pt x="4807712" y="5511800"/>
                  </a:lnTo>
                  <a:lnTo>
                    <a:pt x="4779086" y="5461000"/>
                  </a:lnTo>
                  <a:lnTo>
                    <a:pt x="4754765" y="5410200"/>
                  </a:lnTo>
                  <a:lnTo>
                    <a:pt x="4729607" y="5372100"/>
                  </a:lnTo>
                  <a:lnTo>
                    <a:pt x="4678223" y="5283200"/>
                  </a:lnTo>
                  <a:lnTo>
                    <a:pt x="4652708" y="5245100"/>
                  </a:lnTo>
                  <a:lnTo>
                    <a:pt x="4641494" y="5207000"/>
                  </a:lnTo>
                  <a:lnTo>
                    <a:pt x="4621479" y="5168900"/>
                  </a:lnTo>
                  <a:lnTo>
                    <a:pt x="4598835" y="5130800"/>
                  </a:lnTo>
                  <a:lnTo>
                    <a:pt x="4582325" y="5105400"/>
                  </a:lnTo>
                  <a:lnTo>
                    <a:pt x="4574070" y="5092700"/>
                  </a:lnTo>
                  <a:lnTo>
                    <a:pt x="4547705" y="5054600"/>
                  </a:lnTo>
                  <a:lnTo>
                    <a:pt x="4520222" y="5003800"/>
                  </a:lnTo>
                  <a:lnTo>
                    <a:pt x="4492155" y="4965700"/>
                  </a:lnTo>
                  <a:lnTo>
                    <a:pt x="4485106" y="4953000"/>
                  </a:lnTo>
                  <a:lnTo>
                    <a:pt x="4463986" y="4914900"/>
                  </a:lnTo>
                  <a:lnTo>
                    <a:pt x="4436249" y="4864100"/>
                  </a:lnTo>
                  <a:lnTo>
                    <a:pt x="4409427" y="4813300"/>
                  </a:lnTo>
                  <a:lnTo>
                    <a:pt x="4390834" y="4785398"/>
                  </a:lnTo>
                  <a:lnTo>
                    <a:pt x="4392168" y="4787900"/>
                  </a:lnTo>
                  <a:lnTo>
                    <a:pt x="4402036" y="4813300"/>
                  </a:lnTo>
                  <a:lnTo>
                    <a:pt x="4412742" y="4838700"/>
                  </a:lnTo>
                  <a:lnTo>
                    <a:pt x="4421810" y="4851400"/>
                  </a:lnTo>
                  <a:lnTo>
                    <a:pt x="4426686" y="4864100"/>
                  </a:lnTo>
                  <a:lnTo>
                    <a:pt x="4424946" y="4864100"/>
                  </a:lnTo>
                  <a:lnTo>
                    <a:pt x="4414139" y="4851400"/>
                  </a:lnTo>
                  <a:lnTo>
                    <a:pt x="4444517" y="4902200"/>
                  </a:lnTo>
                  <a:lnTo>
                    <a:pt x="4469295" y="4940300"/>
                  </a:lnTo>
                  <a:lnTo>
                    <a:pt x="4484141" y="4965700"/>
                  </a:lnTo>
                  <a:lnTo>
                    <a:pt x="4484713" y="4953000"/>
                  </a:lnTo>
                  <a:lnTo>
                    <a:pt x="4509795" y="5003800"/>
                  </a:lnTo>
                  <a:lnTo>
                    <a:pt x="4524540" y="5029200"/>
                  </a:lnTo>
                  <a:lnTo>
                    <a:pt x="4537240" y="5067300"/>
                  </a:lnTo>
                  <a:lnTo>
                    <a:pt x="4556201" y="5105400"/>
                  </a:lnTo>
                  <a:lnTo>
                    <a:pt x="4530585" y="5067300"/>
                  </a:lnTo>
                  <a:lnTo>
                    <a:pt x="4505071" y="5016500"/>
                  </a:lnTo>
                  <a:lnTo>
                    <a:pt x="4479734" y="4978400"/>
                  </a:lnTo>
                  <a:lnTo>
                    <a:pt x="4454614" y="4940300"/>
                  </a:lnTo>
                  <a:lnTo>
                    <a:pt x="4429785" y="4902200"/>
                  </a:lnTo>
                  <a:lnTo>
                    <a:pt x="4405287" y="4851400"/>
                  </a:lnTo>
                  <a:lnTo>
                    <a:pt x="4381208" y="4813300"/>
                  </a:lnTo>
                  <a:lnTo>
                    <a:pt x="4373473" y="4800600"/>
                  </a:lnTo>
                  <a:lnTo>
                    <a:pt x="4368470" y="4787900"/>
                  </a:lnTo>
                  <a:lnTo>
                    <a:pt x="4365764" y="4787900"/>
                  </a:lnTo>
                  <a:lnTo>
                    <a:pt x="4364926" y="4775200"/>
                  </a:lnTo>
                  <a:lnTo>
                    <a:pt x="4354512" y="4775200"/>
                  </a:lnTo>
                  <a:lnTo>
                    <a:pt x="4349343" y="4762500"/>
                  </a:lnTo>
                  <a:lnTo>
                    <a:pt x="4344213" y="4762500"/>
                  </a:lnTo>
                  <a:lnTo>
                    <a:pt x="4336986" y="4749800"/>
                  </a:lnTo>
                  <a:lnTo>
                    <a:pt x="4330471" y="4737100"/>
                  </a:lnTo>
                  <a:lnTo>
                    <a:pt x="4324655" y="4724400"/>
                  </a:lnTo>
                  <a:lnTo>
                    <a:pt x="4319511" y="4711700"/>
                  </a:lnTo>
                  <a:lnTo>
                    <a:pt x="4315180" y="4699000"/>
                  </a:lnTo>
                  <a:lnTo>
                    <a:pt x="4311472" y="4699000"/>
                  </a:lnTo>
                  <a:lnTo>
                    <a:pt x="4308399" y="4686300"/>
                  </a:lnTo>
                  <a:lnTo>
                    <a:pt x="4305909" y="4686300"/>
                  </a:lnTo>
                  <a:lnTo>
                    <a:pt x="4302658" y="4673600"/>
                  </a:lnTo>
                  <a:lnTo>
                    <a:pt x="4305566" y="4673600"/>
                  </a:lnTo>
                  <a:lnTo>
                    <a:pt x="4260507" y="4584700"/>
                  </a:lnTo>
                  <a:lnTo>
                    <a:pt x="4209021" y="4483100"/>
                  </a:lnTo>
                  <a:lnTo>
                    <a:pt x="4160977" y="4483100"/>
                  </a:lnTo>
                  <a:lnTo>
                    <a:pt x="4117340" y="4470400"/>
                  </a:lnTo>
                  <a:lnTo>
                    <a:pt x="4032504" y="4445000"/>
                  </a:lnTo>
                  <a:lnTo>
                    <a:pt x="3985920" y="4432300"/>
                  </a:lnTo>
                  <a:lnTo>
                    <a:pt x="3932974" y="4419600"/>
                  </a:lnTo>
                  <a:lnTo>
                    <a:pt x="3961968" y="4419600"/>
                  </a:lnTo>
                  <a:lnTo>
                    <a:pt x="3989654" y="4432300"/>
                  </a:lnTo>
                  <a:lnTo>
                    <a:pt x="4013657" y="4432300"/>
                  </a:lnTo>
                  <a:lnTo>
                    <a:pt x="3988206" y="4419600"/>
                  </a:lnTo>
                  <a:lnTo>
                    <a:pt x="4005300" y="4419600"/>
                  </a:lnTo>
                  <a:lnTo>
                    <a:pt x="4025874" y="4432300"/>
                  </a:lnTo>
                  <a:lnTo>
                    <a:pt x="4017175" y="4432300"/>
                  </a:lnTo>
                  <a:lnTo>
                    <a:pt x="4045648" y="4445000"/>
                  </a:lnTo>
                  <a:lnTo>
                    <a:pt x="4064597" y="4445000"/>
                  </a:lnTo>
                  <a:lnTo>
                    <a:pt x="4039120" y="4432300"/>
                  </a:lnTo>
                  <a:lnTo>
                    <a:pt x="4049420" y="4432300"/>
                  </a:lnTo>
                  <a:lnTo>
                    <a:pt x="4105097" y="4448251"/>
                  </a:lnTo>
                  <a:lnTo>
                    <a:pt x="4090098" y="4445000"/>
                  </a:lnTo>
                  <a:lnTo>
                    <a:pt x="4076242" y="4445000"/>
                  </a:lnTo>
                  <a:lnTo>
                    <a:pt x="4092689" y="4457700"/>
                  </a:lnTo>
                  <a:lnTo>
                    <a:pt x="4110101" y="4457700"/>
                  </a:lnTo>
                  <a:lnTo>
                    <a:pt x="4214825" y="4483100"/>
                  </a:lnTo>
                  <a:lnTo>
                    <a:pt x="4155795" y="4460443"/>
                  </a:lnTo>
                  <a:lnTo>
                    <a:pt x="4220235" y="4470400"/>
                  </a:lnTo>
                  <a:lnTo>
                    <a:pt x="4273004" y="4584700"/>
                  </a:lnTo>
                  <a:lnTo>
                    <a:pt x="4276712" y="4584700"/>
                  </a:lnTo>
                  <a:lnTo>
                    <a:pt x="4278439" y="4597400"/>
                  </a:lnTo>
                  <a:lnTo>
                    <a:pt x="4292879" y="4622800"/>
                  </a:lnTo>
                  <a:lnTo>
                    <a:pt x="4301756" y="4635500"/>
                  </a:lnTo>
                  <a:lnTo>
                    <a:pt x="4305960" y="4648200"/>
                  </a:lnTo>
                  <a:lnTo>
                    <a:pt x="4310075" y="4648200"/>
                  </a:lnTo>
                  <a:lnTo>
                    <a:pt x="4324350" y="4673600"/>
                  </a:lnTo>
                  <a:lnTo>
                    <a:pt x="4334472" y="4686300"/>
                  </a:lnTo>
                  <a:lnTo>
                    <a:pt x="4339641" y="4699000"/>
                  </a:lnTo>
                  <a:lnTo>
                    <a:pt x="4339056" y="4686300"/>
                  </a:lnTo>
                  <a:lnTo>
                    <a:pt x="4315015" y="4648200"/>
                  </a:lnTo>
                  <a:lnTo>
                    <a:pt x="4284230" y="4584700"/>
                  </a:lnTo>
                  <a:lnTo>
                    <a:pt x="4251833" y="4521200"/>
                  </a:lnTo>
                  <a:lnTo>
                    <a:pt x="4243616" y="4495800"/>
                  </a:lnTo>
                  <a:lnTo>
                    <a:pt x="4235323" y="4483100"/>
                  </a:lnTo>
                  <a:lnTo>
                    <a:pt x="4226877" y="4470400"/>
                  </a:lnTo>
                  <a:lnTo>
                    <a:pt x="4117276" y="4445000"/>
                  </a:lnTo>
                  <a:lnTo>
                    <a:pt x="4097324" y="4432300"/>
                  </a:lnTo>
                  <a:lnTo>
                    <a:pt x="4057281" y="4432300"/>
                  </a:lnTo>
                  <a:lnTo>
                    <a:pt x="4037241" y="4419600"/>
                  </a:lnTo>
                  <a:lnTo>
                    <a:pt x="3997185" y="4406900"/>
                  </a:lnTo>
                  <a:lnTo>
                    <a:pt x="3957269" y="4406900"/>
                  </a:lnTo>
                  <a:lnTo>
                    <a:pt x="3878478" y="4381500"/>
                  </a:lnTo>
                  <a:lnTo>
                    <a:pt x="3827170" y="4368800"/>
                  </a:lnTo>
                  <a:lnTo>
                    <a:pt x="3728974" y="4343400"/>
                  </a:lnTo>
                  <a:lnTo>
                    <a:pt x="3682758" y="4330700"/>
                  </a:lnTo>
                  <a:lnTo>
                    <a:pt x="3638893" y="4318000"/>
                  </a:lnTo>
                  <a:lnTo>
                    <a:pt x="3597694" y="4305300"/>
                  </a:lnTo>
                  <a:lnTo>
                    <a:pt x="3562997" y="4292600"/>
                  </a:lnTo>
                  <a:lnTo>
                    <a:pt x="3524834" y="4279900"/>
                  </a:lnTo>
                  <a:lnTo>
                    <a:pt x="3483457" y="4267200"/>
                  </a:lnTo>
                  <a:lnTo>
                    <a:pt x="3439172" y="4254500"/>
                  </a:lnTo>
                  <a:lnTo>
                    <a:pt x="3392233" y="4241800"/>
                  </a:lnTo>
                  <a:lnTo>
                    <a:pt x="3342919" y="4229100"/>
                  </a:lnTo>
                  <a:lnTo>
                    <a:pt x="3238296" y="4203700"/>
                  </a:lnTo>
                  <a:lnTo>
                    <a:pt x="3127514" y="4178300"/>
                  </a:lnTo>
                  <a:lnTo>
                    <a:pt x="3104464" y="4165600"/>
                  </a:lnTo>
                  <a:lnTo>
                    <a:pt x="3081109" y="4165600"/>
                  </a:lnTo>
                  <a:lnTo>
                    <a:pt x="3069310" y="4152900"/>
                  </a:lnTo>
                  <a:lnTo>
                    <a:pt x="3080956" y="4152900"/>
                  </a:lnTo>
                  <a:lnTo>
                    <a:pt x="3134156" y="4165600"/>
                  </a:lnTo>
                  <a:lnTo>
                    <a:pt x="3086595" y="4152900"/>
                  </a:lnTo>
                  <a:lnTo>
                    <a:pt x="3038183" y="4140200"/>
                  </a:lnTo>
                  <a:lnTo>
                    <a:pt x="2989084" y="4140200"/>
                  </a:lnTo>
                  <a:lnTo>
                    <a:pt x="2839186" y="4102100"/>
                  </a:lnTo>
                  <a:lnTo>
                    <a:pt x="2788894" y="4102100"/>
                  </a:lnTo>
                  <a:lnTo>
                    <a:pt x="2738691" y="4089400"/>
                  </a:lnTo>
                  <a:lnTo>
                    <a:pt x="2681694" y="4089400"/>
                  </a:lnTo>
                  <a:lnTo>
                    <a:pt x="2625306" y="4076700"/>
                  </a:lnTo>
                  <a:lnTo>
                    <a:pt x="2569756" y="4076700"/>
                  </a:lnTo>
                  <a:lnTo>
                    <a:pt x="2515298" y="4064000"/>
                  </a:lnTo>
                  <a:lnTo>
                    <a:pt x="2410599" y="4064000"/>
                  </a:lnTo>
                  <a:lnTo>
                    <a:pt x="2360841" y="4051300"/>
                  </a:lnTo>
                  <a:lnTo>
                    <a:pt x="2331923" y="4051300"/>
                  </a:lnTo>
                  <a:lnTo>
                    <a:pt x="2302980" y="4038600"/>
                  </a:lnTo>
                  <a:lnTo>
                    <a:pt x="2244979" y="4038600"/>
                  </a:lnTo>
                  <a:lnTo>
                    <a:pt x="2181161" y="4025900"/>
                  </a:lnTo>
                  <a:lnTo>
                    <a:pt x="2084197" y="4025900"/>
                  </a:lnTo>
                  <a:lnTo>
                    <a:pt x="2090051" y="4038600"/>
                  </a:lnTo>
                  <a:lnTo>
                    <a:pt x="1886331" y="4038600"/>
                  </a:lnTo>
                  <a:lnTo>
                    <a:pt x="1846249" y="4025900"/>
                  </a:lnTo>
                  <a:lnTo>
                    <a:pt x="1445564" y="4025900"/>
                  </a:lnTo>
                  <a:lnTo>
                    <a:pt x="1421244" y="4038600"/>
                  </a:lnTo>
                  <a:lnTo>
                    <a:pt x="1330210" y="4038600"/>
                  </a:lnTo>
                  <a:lnTo>
                    <a:pt x="1220279" y="4051300"/>
                  </a:lnTo>
                  <a:lnTo>
                    <a:pt x="1149807" y="4051300"/>
                  </a:lnTo>
                  <a:lnTo>
                    <a:pt x="1164729" y="4038600"/>
                  </a:lnTo>
                  <a:lnTo>
                    <a:pt x="1152740" y="4038600"/>
                  </a:lnTo>
                  <a:lnTo>
                    <a:pt x="1111173" y="4051300"/>
                  </a:lnTo>
                  <a:lnTo>
                    <a:pt x="1066546" y="4051300"/>
                  </a:lnTo>
                  <a:lnTo>
                    <a:pt x="1019263" y="4064000"/>
                  </a:lnTo>
                  <a:lnTo>
                    <a:pt x="969708" y="4064000"/>
                  </a:lnTo>
                  <a:lnTo>
                    <a:pt x="918273" y="4076700"/>
                  </a:lnTo>
                  <a:lnTo>
                    <a:pt x="646379" y="4140200"/>
                  </a:lnTo>
                  <a:lnTo>
                    <a:pt x="512483" y="4191000"/>
                  </a:lnTo>
                  <a:lnTo>
                    <a:pt x="448767" y="4216400"/>
                  </a:lnTo>
                  <a:lnTo>
                    <a:pt x="388137" y="4241800"/>
                  </a:lnTo>
                  <a:lnTo>
                    <a:pt x="342239" y="4267200"/>
                  </a:lnTo>
                  <a:lnTo>
                    <a:pt x="299085" y="4292600"/>
                  </a:lnTo>
                  <a:lnTo>
                    <a:pt x="258940" y="4305300"/>
                  </a:lnTo>
                  <a:lnTo>
                    <a:pt x="222072" y="4330700"/>
                  </a:lnTo>
                  <a:lnTo>
                    <a:pt x="188722" y="4356100"/>
                  </a:lnTo>
                  <a:lnTo>
                    <a:pt x="279133" y="4305300"/>
                  </a:lnTo>
                  <a:lnTo>
                    <a:pt x="300266" y="4292600"/>
                  </a:lnTo>
                  <a:lnTo>
                    <a:pt x="325234" y="4279900"/>
                  </a:lnTo>
                  <a:lnTo>
                    <a:pt x="356387" y="4267200"/>
                  </a:lnTo>
                  <a:lnTo>
                    <a:pt x="396100" y="4241800"/>
                  </a:lnTo>
                  <a:lnTo>
                    <a:pt x="386029" y="4254500"/>
                  </a:lnTo>
                  <a:lnTo>
                    <a:pt x="364274" y="4265993"/>
                  </a:lnTo>
                  <a:lnTo>
                    <a:pt x="390829" y="4254500"/>
                  </a:lnTo>
                  <a:lnTo>
                    <a:pt x="425411" y="4241800"/>
                  </a:lnTo>
                  <a:lnTo>
                    <a:pt x="464731" y="4229100"/>
                  </a:lnTo>
                  <a:lnTo>
                    <a:pt x="508101" y="4203700"/>
                  </a:lnTo>
                  <a:lnTo>
                    <a:pt x="554812" y="4191000"/>
                  </a:lnTo>
                  <a:lnTo>
                    <a:pt x="452691" y="4241800"/>
                  </a:lnTo>
                  <a:lnTo>
                    <a:pt x="353263" y="4292600"/>
                  </a:lnTo>
                  <a:lnTo>
                    <a:pt x="471335" y="4241800"/>
                  </a:lnTo>
                  <a:lnTo>
                    <a:pt x="427443" y="4267200"/>
                  </a:lnTo>
                  <a:lnTo>
                    <a:pt x="341236" y="4318000"/>
                  </a:lnTo>
                  <a:lnTo>
                    <a:pt x="298983" y="4330700"/>
                  </a:lnTo>
                  <a:lnTo>
                    <a:pt x="257352" y="4356100"/>
                  </a:lnTo>
                  <a:lnTo>
                    <a:pt x="176110" y="4406900"/>
                  </a:lnTo>
                  <a:lnTo>
                    <a:pt x="136499" y="4445000"/>
                  </a:lnTo>
                  <a:lnTo>
                    <a:pt x="97561" y="4470400"/>
                  </a:lnTo>
                  <a:lnTo>
                    <a:pt x="59359" y="4495800"/>
                  </a:lnTo>
                  <a:lnTo>
                    <a:pt x="34899" y="4508500"/>
                  </a:lnTo>
                  <a:lnTo>
                    <a:pt x="0" y="4483100"/>
                  </a:lnTo>
                  <a:lnTo>
                    <a:pt x="31254" y="4521200"/>
                  </a:lnTo>
                  <a:lnTo>
                    <a:pt x="45631" y="4508500"/>
                  </a:lnTo>
                  <a:lnTo>
                    <a:pt x="60020" y="4495800"/>
                  </a:lnTo>
                  <a:lnTo>
                    <a:pt x="108534" y="4470400"/>
                  </a:lnTo>
                  <a:lnTo>
                    <a:pt x="155105" y="4432300"/>
                  </a:lnTo>
                  <a:lnTo>
                    <a:pt x="199936" y="4406900"/>
                  </a:lnTo>
                  <a:lnTo>
                    <a:pt x="243205" y="4381500"/>
                  </a:lnTo>
                  <a:lnTo>
                    <a:pt x="285115" y="4356100"/>
                  </a:lnTo>
                  <a:lnTo>
                    <a:pt x="335788" y="4330700"/>
                  </a:lnTo>
                  <a:lnTo>
                    <a:pt x="384962" y="4305300"/>
                  </a:lnTo>
                  <a:lnTo>
                    <a:pt x="433082" y="4279900"/>
                  </a:lnTo>
                  <a:lnTo>
                    <a:pt x="480606" y="4267200"/>
                  </a:lnTo>
                  <a:lnTo>
                    <a:pt x="522744" y="4241800"/>
                  </a:lnTo>
                  <a:lnTo>
                    <a:pt x="565099" y="4229100"/>
                  </a:lnTo>
                  <a:lnTo>
                    <a:pt x="608012" y="4203700"/>
                  </a:lnTo>
                  <a:lnTo>
                    <a:pt x="651827" y="4191000"/>
                  </a:lnTo>
                  <a:lnTo>
                    <a:pt x="743559" y="4165600"/>
                  </a:lnTo>
                  <a:lnTo>
                    <a:pt x="792175" y="4152900"/>
                  </a:lnTo>
                  <a:lnTo>
                    <a:pt x="843076" y="4152900"/>
                  </a:lnTo>
                  <a:lnTo>
                    <a:pt x="876477" y="4144975"/>
                  </a:lnTo>
                  <a:lnTo>
                    <a:pt x="878903" y="4152900"/>
                  </a:lnTo>
                  <a:lnTo>
                    <a:pt x="895007" y="4152900"/>
                  </a:lnTo>
                  <a:lnTo>
                    <a:pt x="909993" y="4140200"/>
                  </a:lnTo>
                  <a:lnTo>
                    <a:pt x="963663" y="4140200"/>
                  </a:lnTo>
                  <a:lnTo>
                    <a:pt x="1073137" y="4114800"/>
                  </a:lnTo>
                  <a:lnTo>
                    <a:pt x="1124165" y="4114800"/>
                  </a:lnTo>
                  <a:lnTo>
                    <a:pt x="1169543" y="4102100"/>
                  </a:lnTo>
                  <a:lnTo>
                    <a:pt x="1206881" y="4102100"/>
                  </a:lnTo>
                  <a:lnTo>
                    <a:pt x="1249502" y="4089400"/>
                  </a:lnTo>
                  <a:lnTo>
                    <a:pt x="1346555" y="4089400"/>
                  </a:lnTo>
                  <a:lnTo>
                    <a:pt x="1321854" y="4102100"/>
                  </a:lnTo>
                  <a:lnTo>
                    <a:pt x="1289126" y="4102100"/>
                  </a:lnTo>
                  <a:lnTo>
                    <a:pt x="1247876" y="4114800"/>
                  </a:lnTo>
                  <a:lnTo>
                    <a:pt x="1286497" y="4114800"/>
                  </a:lnTo>
                  <a:lnTo>
                    <a:pt x="1335049" y="4102100"/>
                  </a:lnTo>
                  <a:lnTo>
                    <a:pt x="1525041" y="4102100"/>
                  </a:lnTo>
                  <a:lnTo>
                    <a:pt x="1571637" y="4089400"/>
                  </a:lnTo>
                  <a:lnTo>
                    <a:pt x="2032279" y="4089400"/>
                  </a:lnTo>
                  <a:lnTo>
                    <a:pt x="2083079" y="4102100"/>
                  </a:lnTo>
                  <a:lnTo>
                    <a:pt x="2287752" y="4102100"/>
                  </a:lnTo>
                  <a:lnTo>
                    <a:pt x="2339530" y="4114800"/>
                  </a:lnTo>
                  <a:lnTo>
                    <a:pt x="2391638" y="4114800"/>
                  </a:lnTo>
                  <a:lnTo>
                    <a:pt x="2438285" y="4127500"/>
                  </a:lnTo>
                  <a:lnTo>
                    <a:pt x="2532583" y="4127500"/>
                  </a:lnTo>
                  <a:lnTo>
                    <a:pt x="2580297" y="4140200"/>
                  </a:lnTo>
                  <a:lnTo>
                    <a:pt x="2628430" y="4140200"/>
                  </a:lnTo>
                  <a:lnTo>
                    <a:pt x="2726017" y="4165600"/>
                  </a:lnTo>
                  <a:lnTo>
                    <a:pt x="2775534" y="4165600"/>
                  </a:lnTo>
                  <a:lnTo>
                    <a:pt x="2825559" y="4178300"/>
                  </a:lnTo>
                  <a:lnTo>
                    <a:pt x="2822295" y="4178300"/>
                  </a:lnTo>
                  <a:lnTo>
                    <a:pt x="2857677" y="4191000"/>
                  </a:lnTo>
                  <a:lnTo>
                    <a:pt x="2893491" y="4191000"/>
                  </a:lnTo>
                  <a:lnTo>
                    <a:pt x="2927502" y="4203700"/>
                  </a:lnTo>
                  <a:lnTo>
                    <a:pt x="2924060" y="4203700"/>
                  </a:lnTo>
                  <a:lnTo>
                    <a:pt x="2981020" y="4216400"/>
                  </a:lnTo>
                  <a:lnTo>
                    <a:pt x="3034614" y="4216400"/>
                  </a:lnTo>
                  <a:lnTo>
                    <a:pt x="3085134" y="4229100"/>
                  </a:lnTo>
                  <a:lnTo>
                    <a:pt x="3132848" y="4241800"/>
                  </a:lnTo>
                  <a:lnTo>
                    <a:pt x="3178086" y="4254500"/>
                  </a:lnTo>
                  <a:lnTo>
                    <a:pt x="3221101" y="4267200"/>
                  </a:lnTo>
                  <a:lnTo>
                    <a:pt x="3262198" y="4279900"/>
                  </a:lnTo>
                  <a:lnTo>
                    <a:pt x="3301669" y="4292600"/>
                  </a:lnTo>
                  <a:lnTo>
                    <a:pt x="3352266" y="4305300"/>
                  </a:lnTo>
                  <a:lnTo>
                    <a:pt x="3593630" y="4368800"/>
                  </a:lnTo>
                  <a:lnTo>
                    <a:pt x="3574021" y="4368800"/>
                  </a:lnTo>
                  <a:lnTo>
                    <a:pt x="3524758" y="4356265"/>
                  </a:lnTo>
                  <a:lnTo>
                    <a:pt x="3579418" y="4381500"/>
                  </a:lnTo>
                  <a:lnTo>
                    <a:pt x="3631704" y="4394200"/>
                  </a:lnTo>
                  <a:lnTo>
                    <a:pt x="3681819" y="4406900"/>
                  </a:lnTo>
                  <a:lnTo>
                    <a:pt x="3824427" y="4445000"/>
                  </a:lnTo>
                  <a:lnTo>
                    <a:pt x="3990606" y="4495800"/>
                  </a:lnTo>
                  <a:lnTo>
                    <a:pt x="4080141" y="4508500"/>
                  </a:lnTo>
                  <a:lnTo>
                    <a:pt x="4171010" y="4533900"/>
                  </a:lnTo>
                  <a:lnTo>
                    <a:pt x="4176712" y="4546600"/>
                  </a:lnTo>
                  <a:lnTo>
                    <a:pt x="4182529" y="4559300"/>
                  </a:lnTo>
                  <a:lnTo>
                    <a:pt x="4194581" y="4584700"/>
                  </a:lnTo>
                  <a:lnTo>
                    <a:pt x="4181640" y="4559300"/>
                  </a:lnTo>
                  <a:lnTo>
                    <a:pt x="4177792" y="4559300"/>
                  </a:lnTo>
                  <a:lnTo>
                    <a:pt x="4181043" y="4572000"/>
                  </a:lnTo>
                  <a:lnTo>
                    <a:pt x="4189374" y="4597400"/>
                  </a:lnTo>
                  <a:lnTo>
                    <a:pt x="4201096" y="4622800"/>
                  </a:lnTo>
                  <a:lnTo>
                    <a:pt x="4216971" y="4660900"/>
                  </a:lnTo>
                  <a:lnTo>
                    <a:pt x="4247527" y="4724400"/>
                  </a:lnTo>
                  <a:lnTo>
                    <a:pt x="4267632" y="4762500"/>
                  </a:lnTo>
                  <a:lnTo>
                    <a:pt x="4289920" y="4800600"/>
                  </a:lnTo>
                  <a:lnTo>
                    <a:pt x="4314291" y="4851400"/>
                  </a:lnTo>
                  <a:lnTo>
                    <a:pt x="4340644" y="4889500"/>
                  </a:lnTo>
                  <a:lnTo>
                    <a:pt x="4368889" y="4940300"/>
                  </a:lnTo>
                  <a:lnTo>
                    <a:pt x="4393704" y="4978400"/>
                  </a:lnTo>
                  <a:lnTo>
                    <a:pt x="4419574" y="5029200"/>
                  </a:lnTo>
                  <a:lnTo>
                    <a:pt x="4446371" y="5067300"/>
                  </a:lnTo>
                  <a:lnTo>
                    <a:pt x="4473943" y="5118100"/>
                  </a:lnTo>
                  <a:lnTo>
                    <a:pt x="4502150" y="5156200"/>
                  </a:lnTo>
                  <a:lnTo>
                    <a:pt x="4557623" y="5245100"/>
                  </a:lnTo>
                  <a:lnTo>
                    <a:pt x="4584509" y="5295900"/>
                  </a:lnTo>
                  <a:lnTo>
                    <a:pt x="4611382" y="5334000"/>
                  </a:lnTo>
                  <a:lnTo>
                    <a:pt x="4638091" y="5384800"/>
                  </a:lnTo>
                  <a:lnTo>
                    <a:pt x="4664519" y="5422900"/>
                  </a:lnTo>
                  <a:lnTo>
                    <a:pt x="4690542" y="5473700"/>
                  </a:lnTo>
                  <a:lnTo>
                    <a:pt x="4716018" y="5511800"/>
                  </a:lnTo>
                  <a:lnTo>
                    <a:pt x="4740821" y="5562600"/>
                  </a:lnTo>
                  <a:lnTo>
                    <a:pt x="4764837" y="5600700"/>
                  </a:lnTo>
                  <a:lnTo>
                    <a:pt x="4787912" y="5651500"/>
                  </a:lnTo>
                  <a:lnTo>
                    <a:pt x="4809934" y="5689600"/>
                  </a:lnTo>
                  <a:lnTo>
                    <a:pt x="4830775" y="5727700"/>
                  </a:lnTo>
                  <a:lnTo>
                    <a:pt x="4850282" y="5778500"/>
                  </a:lnTo>
                  <a:lnTo>
                    <a:pt x="4841557" y="5765800"/>
                  </a:lnTo>
                  <a:lnTo>
                    <a:pt x="4839398" y="5765800"/>
                  </a:lnTo>
                  <a:lnTo>
                    <a:pt x="4842802" y="5778500"/>
                  </a:lnTo>
                  <a:lnTo>
                    <a:pt x="4850816" y="5803900"/>
                  </a:lnTo>
                  <a:lnTo>
                    <a:pt x="4855807" y="5816600"/>
                  </a:lnTo>
                  <a:lnTo>
                    <a:pt x="4861598" y="5829300"/>
                  </a:lnTo>
                  <a:lnTo>
                    <a:pt x="4868126" y="5854700"/>
                  </a:lnTo>
                  <a:lnTo>
                    <a:pt x="4875276" y="5867400"/>
                  </a:lnTo>
                  <a:lnTo>
                    <a:pt x="4882921" y="5880100"/>
                  </a:lnTo>
                  <a:lnTo>
                    <a:pt x="4899279" y="5930900"/>
                  </a:lnTo>
                  <a:lnTo>
                    <a:pt x="4906924" y="5943600"/>
                  </a:lnTo>
                  <a:lnTo>
                    <a:pt x="4937938" y="6045200"/>
                  </a:lnTo>
                  <a:lnTo>
                    <a:pt x="4944884" y="6057900"/>
                  </a:lnTo>
                  <a:lnTo>
                    <a:pt x="4951107" y="6083300"/>
                  </a:lnTo>
                  <a:lnTo>
                    <a:pt x="4962283" y="6121400"/>
                  </a:lnTo>
                  <a:lnTo>
                    <a:pt x="4967198" y="6146800"/>
                  </a:lnTo>
                  <a:lnTo>
                    <a:pt x="4978070" y="6184900"/>
                  </a:lnTo>
                  <a:lnTo>
                    <a:pt x="4980927" y="6223000"/>
                  </a:lnTo>
                  <a:lnTo>
                    <a:pt x="4980216" y="6223000"/>
                  </a:lnTo>
                  <a:lnTo>
                    <a:pt x="4993919" y="6273800"/>
                  </a:lnTo>
                  <a:lnTo>
                    <a:pt x="5007635" y="6337300"/>
                  </a:lnTo>
                  <a:lnTo>
                    <a:pt x="5020348" y="6388100"/>
                  </a:lnTo>
                  <a:lnTo>
                    <a:pt x="5031029" y="6426200"/>
                  </a:lnTo>
                  <a:lnTo>
                    <a:pt x="5038687" y="6451600"/>
                  </a:lnTo>
                  <a:lnTo>
                    <a:pt x="5028997" y="6400800"/>
                  </a:lnTo>
                  <a:lnTo>
                    <a:pt x="5020475" y="6350000"/>
                  </a:lnTo>
                  <a:lnTo>
                    <a:pt x="5015484" y="6311900"/>
                  </a:lnTo>
                  <a:lnTo>
                    <a:pt x="5016373" y="6299200"/>
                  </a:lnTo>
                  <a:lnTo>
                    <a:pt x="5028755" y="6350000"/>
                  </a:lnTo>
                  <a:lnTo>
                    <a:pt x="5040554" y="6413500"/>
                  </a:lnTo>
                  <a:lnTo>
                    <a:pt x="5051488" y="6477000"/>
                  </a:lnTo>
                  <a:lnTo>
                    <a:pt x="5061331" y="6527800"/>
                  </a:lnTo>
                  <a:lnTo>
                    <a:pt x="5069802" y="6578600"/>
                  </a:lnTo>
                  <a:lnTo>
                    <a:pt x="5076660" y="6616700"/>
                  </a:lnTo>
                  <a:lnTo>
                    <a:pt x="5081638" y="6629400"/>
                  </a:lnTo>
                  <a:lnTo>
                    <a:pt x="5084610" y="6705600"/>
                  </a:lnTo>
                  <a:lnTo>
                    <a:pt x="5084305" y="6794500"/>
                  </a:lnTo>
                  <a:lnTo>
                    <a:pt x="5087544" y="6794500"/>
                  </a:lnTo>
                  <a:lnTo>
                    <a:pt x="5091023" y="6807200"/>
                  </a:lnTo>
                  <a:lnTo>
                    <a:pt x="5101361" y="6858000"/>
                  </a:lnTo>
                  <a:lnTo>
                    <a:pt x="5105146" y="6908800"/>
                  </a:lnTo>
                  <a:lnTo>
                    <a:pt x="5106111" y="6934200"/>
                  </a:lnTo>
                  <a:lnTo>
                    <a:pt x="5104727" y="6959600"/>
                  </a:lnTo>
                  <a:lnTo>
                    <a:pt x="5102733" y="6985000"/>
                  </a:lnTo>
                  <a:lnTo>
                    <a:pt x="5101806" y="6997700"/>
                  </a:lnTo>
                  <a:lnTo>
                    <a:pt x="5100993" y="6997700"/>
                  </a:lnTo>
                  <a:lnTo>
                    <a:pt x="5100434" y="7010400"/>
                  </a:lnTo>
                  <a:lnTo>
                    <a:pt x="5100104" y="7010400"/>
                  </a:lnTo>
                  <a:lnTo>
                    <a:pt x="5099990" y="7023100"/>
                  </a:lnTo>
                  <a:lnTo>
                    <a:pt x="5099939" y="7035800"/>
                  </a:lnTo>
                  <a:lnTo>
                    <a:pt x="5105781" y="7035800"/>
                  </a:lnTo>
                  <a:lnTo>
                    <a:pt x="5107356" y="7048500"/>
                  </a:lnTo>
                  <a:lnTo>
                    <a:pt x="5108676" y="7048500"/>
                  </a:lnTo>
                  <a:lnTo>
                    <a:pt x="5109565" y="7061200"/>
                  </a:lnTo>
                  <a:lnTo>
                    <a:pt x="5109807" y="7073900"/>
                  </a:lnTo>
                  <a:lnTo>
                    <a:pt x="5109870" y="7086600"/>
                  </a:lnTo>
                  <a:lnTo>
                    <a:pt x="5109743" y="7099300"/>
                  </a:lnTo>
                  <a:lnTo>
                    <a:pt x="5109400" y="7112000"/>
                  </a:lnTo>
                  <a:lnTo>
                    <a:pt x="5108587" y="7124700"/>
                  </a:lnTo>
                  <a:lnTo>
                    <a:pt x="5107089" y="7150100"/>
                  </a:lnTo>
                  <a:lnTo>
                    <a:pt x="5105082" y="7175500"/>
                  </a:lnTo>
                  <a:lnTo>
                    <a:pt x="5102758" y="7200900"/>
                  </a:lnTo>
                  <a:lnTo>
                    <a:pt x="5101234" y="7175500"/>
                  </a:lnTo>
                  <a:lnTo>
                    <a:pt x="5099926" y="7150100"/>
                  </a:lnTo>
                  <a:lnTo>
                    <a:pt x="5098516" y="7124700"/>
                  </a:lnTo>
                  <a:lnTo>
                    <a:pt x="5096662" y="7112000"/>
                  </a:lnTo>
                  <a:lnTo>
                    <a:pt x="5094630" y="7086600"/>
                  </a:lnTo>
                  <a:lnTo>
                    <a:pt x="5092598" y="7073900"/>
                  </a:lnTo>
                  <a:lnTo>
                    <a:pt x="5090528" y="7061200"/>
                  </a:lnTo>
                  <a:lnTo>
                    <a:pt x="5088382" y="7048500"/>
                  </a:lnTo>
                  <a:lnTo>
                    <a:pt x="5086210" y="7124700"/>
                  </a:lnTo>
                  <a:lnTo>
                    <a:pt x="5085626" y="7137400"/>
                  </a:lnTo>
                  <a:lnTo>
                    <a:pt x="5085232" y="7150100"/>
                  </a:lnTo>
                  <a:lnTo>
                    <a:pt x="5084978" y="7162800"/>
                  </a:lnTo>
                  <a:lnTo>
                    <a:pt x="5084851" y="7175500"/>
                  </a:lnTo>
                  <a:lnTo>
                    <a:pt x="5084648" y="7213600"/>
                  </a:lnTo>
                  <a:lnTo>
                    <a:pt x="5084242" y="7226300"/>
                  </a:lnTo>
                  <a:lnTo>
                    <a:pt x="5083162" y="7264400"/>
                  </a:lnTo>
                  <a:lnTo>
                    <a:pt x="5079352" y="7264400"/>
                  </a:lnTo>
                  <a:lnTo>
                    <a:pt x="5075783" y="7226300"/>
                  </a:lnTo>
                  <a:lnTo>
                    <a:pt x="5074348" y="7175500"/>
                  </a:lnTo>
                  <a:lnTo>
                    <a:pt x="5073332" y="7099300"/>
                  </a:lnTo>
                  <a:lnTo>
                    <a:pt x="5072316" y="7061200"/>
                  </a:lnTo>
                  <a:lnTo>
                    <a:pt x="5069941" y="7112000"/>
                  </a:lnTo>
                  <a:lnTo>
                    <a:pt x="5066449" y="7150100"/>
                  </a:lnTo>
                  <a:lnTo>
                    <a:pt x="5062423" y="7188200"/>
                  </a:lnTo>
                  <a:lnTo>
                    <a:pt x="5058422" y="7239000"/>
                  </a:lnTo>
                  <a:lnTo>
                    <a:pt x="5058613" y="7251700"/>
                  </a:lnTo>
                  <a:lnTo>
                    <a:pt x="5057889" y="7289800"/>
                  </a:lnTo>
                  <a:lnTo>
                    <a:pt x="5057356" y="7302500"/>
                  </a:lnTo>
                  <a:lnTo>
                    <a:pt x="5054714" y="7378700"/>
                  </a:lnTo>
                  <a:lnTo>
                    <a:pt x="5053609" y="7404100"/>
                  </a:lnTo>
                  <a:lnTo>
                    <a:pt x="5052060" y="7429500"/>
                  </a:lnTo>
                  <a:lnTo>
                    <a:pt x="5050282" y="7442200"/>
                  </a:lnTo>
                  <a:lnTo>
                    <a:pt x="5048529" y="7467600"/>
                  </a:lnTo>
                  <a:lnTo>
                    <a:pt x="5044745" y="7518400"/>
                  </a:lnTo>
                  <a:lnTo>
                    <a:pt x="5042522" y="7531100"/>
                  </a:lnTo>
                  <a:lnTo>
                    <a:pt x="5039614" y="7556500"/>
                  </a:lnTo>
                  <a:lnTo>
                    <a:pt x="5026863" y="7658100"/>
                  </a:lnTo>
                  <a:lnTo>
                    <a:pt x="5018862" y="7708900"/>
                  </a:lnTo>
                  <a:lnTo>
                    <a:pt x="5009959" y="7759700"/>
                  </a:lnTo>
                  <a:lnTo>
                    <a:pt x="5000676" y="7797800"/>
                  </a:lnTo>
                  <a:lnTo>
                    <a:pt x="4998326" y="7810500"/>
                  </a:lnTo>
                  <a:lnTo>
                    <a:pt x="4984597" y="7874000"/>
                  </a:lnTo>
                  <a:lnTo>
                    <a:pt x="4972812" y="7924800"/>
                  </a:lnTo>
                  <a:lnTo>
                    <a:pt x="4966792" y="7950200"/>
                  </a:lnTo>
                  <a:lnTo>
                    <a:pt x="4971199" y="7912100"/>
                  </a:lnTo>
                  <a:lnTo>
                    <a:pt x="4976114" y="7874000"/>
                  </a:lnTo>
                  <a:lnTo>
                    <a:pt x="4975682" y="7861300"/>
                  </a:lnTo>
                  <a:lnTo>
                    <a:pt x="4964023" y="7886700"/>
                  </a:lnTo>
                  <a:lnTo>
                    <a:pt x="4950853" y="7962900"/>
                  </a:lnTo>
                  <a:lnTo>
                    <a:pt x="4946396" y="7975600"/>
                  </a:lnTo>
                  <a:lnTo>
                    <a:pt x="4941392" y="8001000"/>
                  </a:lnTo>
                  <a:lnTo>
                    <a:pt x="4936033" y="8026400"/>
                  </a:lnTo>
                  <a:lnTo>
                    <a:pt x="4924691" y="8077200"/>
                  </a:lnTo>
                  <a:lnTo>
                    <a:pt x="4912487" y="8140700"/>
                  </a:lnTo>
                  <a:lnTo>
                    <a:pt x="4898136" y="8191500"/>
                  </a:lnTo>
                  <a:lnTo>
                    <a:pt x="4881956" y="8242300"/>
                  </a:lnTo>
                  <a:lnTo>
                    <a:pt x="4867033" y="8285112"/>
                  </a:lnTo>
                  <a:lnTo>
                    <a:pt x="4867313" y="8280400"/>
                  </a:lnTo>
                  <a:lnTo>
                    <a:pt x="4869548" y="8267700"/>
                  </a:lnTo>
                  <a:lnTo>
                    <a:pt x="4863630" y="8293100"/>
                  </a:lnTo>
                  <a:lnTo>
                    <a:pt x="4857978" y="8318500"/>
                  </a:lnTo>
                  <a:lnTo>
                    <a:pt x="4846942" y="8356600"/>
                  </a:lnTo>
                  <a:lnTo>
                    <a:pt x="4841976" y="8369300"/>
                  </a:lnTo>
                  <a:lnTo>
                    <a:pt x="4837315" y="8382000"/>
                  </a:lnTo>
                  <a:lnTo>
                    <a:pt x="4832947" y="8394700"/>
                  </a:lnTo>
                  <a:lnTo>
                    <a:pt x="4828832" y="8407400"/>
                  </a:lnTo>
                  <a:lnTo>
                    <a:pt x="4821250" y="8432800"/>
                  </a:lnTo>
                  <a:lnTo>
                    <a:pt x="4814379" y="8458200"/>
                  </a:lnTo>
                  <a:lnTo>
                    <a:pt x="4807801" y="8470900"/>
                  </a:lnTo>
                  <a:lnTo>
                    <a:pt x="4801133" y="8496300"/>
                  </a:lnTo>
                  <a:lnTo>
                    <a:pt x="4771479" y="8559800"/>
                  </a:lnTo>
                  <a:lnTo>
                    <a:pt x="4723079" y="8686800"/>
                  </a:lnTo>
                  <a:lnTo>
                    <a:pt x="4722419" y="8686800"/>
                  </a:lnTo>
                  <a:lnTo>
                    <a:pt x="4723828" y="8674100"/>
                  </a:lnTo>
                  <a:lnTo>
                    <a:pt x="4701083" y="8750300"/>
                  </a:lnTo>
                  <a:lnTo>
                    <a:pt x="4689665" y="8775700"/>
                  </a:lnTo>
                  <a:lnTo>
                    <a:pt x="4677511" y="8813800"/>
                  </a:lnTo>
                  <a:lnTo>
                    <a:pt x="4659528" y="8864600"/>
                  </a:lnTo>
                  <a:lnTo>
                    <a:pt x="4642713" y="8915400"/>
                  </a:lnTo>
                  <a:lnTo>
                    <a:pt x="4626737" y="8953500"/>
                  </a:lnTo>
                  <a:lnTo>
                    <a:pt x="4611268" y="8991600"/>
                  </a:lnTo>
                  <a:lnTo>
                    <a:pt x="4596714" y="9029700"/>
                  </a:lnTo>
                  <a:lnTo>
                    <a:pt x="4582985" y="9055100"/>
                  </a:lnTo>
                  <a:lnTo>
                    <a:pt x="4569790" y="9080500"/>
                  </a:lnTo>
                  <a:lnTo>
                    <a:pt x="4556836" y="9105900"/>
                  </a:lnTo>
                  <a:lnTo>
                    <a:pt x="4543984" y="9131300"/>
                  </a:lnTo>
                  <a:lnTo>
                    <a:pt x="4531309" y="9144000"/>
                  </a:lnTo>
                  <a:lnTo>
                    <a:pt x="4505833" y="9194800"/>
                  </a:lnTo>
                  <a:lnTo>
                    <a:pt x="4485983" y="9232900"/>
                  </a:lnTo>
                  <a:lnTo>
                    <a:pt x="4464304" y="9271000"/>
                  </a:lnTo>
                  <a:lnTo>
                    <a:pt x="4448721" y="9296400"/>
                  </a:lnTo>
                  <a:lnTo>
                    <a:pt x="4464774" y="9258300"/>
                  </a:lnTo>
                  <a:lnTo>
                    <a:pt x="4452480" y="9283700"/>
                  </a:lnTo>
                  <a:lnTo>
                    <a:pt x="4438370" y="9309100"/>
                  </a:lnTo>
                  <a:lnTo>
                    <a:pt x="4422749" y="9334500"/>
                  </a:lnTo>
                  <a:lnTo>
                    <a:pt x="4405858" y="9372600"/>
                  </a:lnTo>
                  <a:lnTo>
                    <a:pt x="4387570" y="9410700"/>
                  </a:lnTo>
                  <a:lnTo>
                    <a:pt x="4368381" y="9448800"/>
                  </a:lnTo>
                  <a:lnTo>
                    <a:pt x="4348696" y="9486900"/>
                  </a:lnTo>
                  <a:lnTo>
                    <a:pt x="4328884" y="9525000"/>
                  </a:lnTo>
                  <a:lnTo>
                    <a:pt x="4251414" y="9677400"/>
                  </a:lnTo>
                  <a:lnTo>
                    <a:pt x="4234129" y="9715500"/>
                  </a:lnTo>
                  <a:lnTo>
                    <a:pt x="4218508" y="9740900"/>
                  </a:lnTo>
                  <a:lnTo>
                    <a:pt x="4204881" y="9766300"/>
                  </a:lnTo>
                  <a:lnTo>
                    <a:pt x="4193527" y="9791700"/>
                  </a:lnTo>
                  <a:lnTo>
                    <a:pt x="4219397" y="9740900"/>
                  </a:lnTo>
                  <a:lnTo>
                    <a:pt x="4232846" y="9728200"/>
                  </a:lnTo>
                  <a:lnTo>
                    <a:pt x="4239577" y="9715500"/>
                  </a:lnTo>
                  <a:lnTo>
                    <a:pt x="4245280" y="9715500"/>
                  </a:lnTo>
                  <a:lnTo>
                    <a:pt x="4276395" y="9677400"/>
                  </a:lnTo>
                  <a:lnTo>
                    <a:pt x="4291914" y="9639300"/>
                  </a:lnTo>
                  <a:lnTo>
                    <a:pt x="4302328" y="9613900"/>
                  </a:lnTo>
                  <a:lnTo>
                    <a:pt x="4309999" y="9588500"/>
                  </a:lnTo>
                  <a:lnTo>
                    <a:pt x="4317289" y="9575800"/>
                  </a:lnTo>
                  <a:lnTo>
                    <a:pt x="4326572" y="9550400"/>
                  </a:lnTo>
                  <a:lnTo>
                    <a:pt x="4339895" y="9525000"/>
                  </a:lnTo>
                  <a:lnTo>
                    <a:pt x="4359618" y="9474200"/>
                  </a:lnTo>
                  <a:lnTo>
                    <a:pt x="4388116" y="9423400"/>
                  </a:lnTo>
                  <a:lnTo>
                    <a:pt x="4383494" y="9436100"/>
                  </a:lnTo>
                  <a:lnTo>
                    <a:pt x="4371492" y="9474200"/>
                  </a:lnTo>
                  <a:lnTo>
                    <a:pt x="4354195" y="9512300"/>
                  </a:lnTo>
                  <a:lnTo>
                    <a:pt x="4333722" y="9563100"/>
                  </a:lnTo>
                  <a:lnTo>
                    <a:pt x="4312196" y="9613900"/>
                  </a:lnTo>
                  <a:lnTo>
                    <a:pt x="4292397" y="9652000"/>
                  </a:lnTo>
                  <a:lnTo>
                    <a:pt x="4276522" y="9690100"/>
                  </a:lnTo>
                  <a:lnTo>
                    <a:pt x="4266730" y="9715500"/>
                  </a:lnTo>
                  <a:lnTo>
                    <a:pt x="4248010" y="9753600"/>
                  </a:lnTo>
                  <a:lnTo>
                    <a:pt x="4229671" y="9779000"/>
                  </a:lnTo>
                  <a:lnTo>
                    <a:pt x="4212209" y="9804400"/>
                  </a:lnTo>
                  <a:lnTo>
                    <a:pt x="4196092" y="9829800"/>
                  </a:lnTo>
                  <a:lnTo>
                    <a:pt x="4181652" y="9855200"/>
                  </a:lnTo>
                  <a:lnTo>
                    <a:pt x="4169511" y="9867900"/>
                  </a:lnTo>
                  <a:lnTo>
                    <a:pt x="4160189" y="9867900"/>
                  </a:lnTo>
                  <a:lnTo>
                    <a:pt x="4154208" y="9880600"/>
                  </a:lnTo>
                  <a:lnTo>
                    <a:pt x="4130878" y="9918700"/>
                  </a:lnTo>
                  <a:lnTo>
                    <a:pt x="4108450" y="9956800"/>
                  </a:lnTo>
                  <a:lnTo>
                    <a:pt x="4094162" y="9990087"/>
                  </a:lnTo>
                  <a:lnTo>
                    <a:pt x="4094162" y="10195814"/>
                  </a:lnTo>
                  <a:lnTo>
                    <a:pt x="4087520" y="10204412"/>
                  </a:lnTo>
                  <a:lnTo>
                    <a:pt x="4091216" y="10198100"/>
                  </a:lnTo>
                  <a:lnTo>
                    <a:pt x="4094162" y="10195814"/>
                  </a:lnTo>
                  <a:lnTo>
                    <a:pt x="4094162" y="9990087"/>
                  </a:lnTo>
                  <a:lnTo>
                    <a:pt x="4086644" y="10007600"/>
                  </a:lnTo>
                  <a:lnTo>
                    <a:pt x="4065206" y="10045700"/>
                  </a:lnTo>
                  <a:lnTo>
                    <a:pt x="4064520" y="10046754"/>
                  </a:lnTo>
                  <a:lnTo>
                    <a:pt x="4064520" y="10234181"/>
                  </a:lnTo>
                  <a:lnTo>
                    <a:pt x="4062958" y="10236200"/>
                  </a:lnTo>
                  <a:lnTo>
                    <a:pt x="4060329" y="10238943"/>
                  </a:lnTo>
                  <a:lnTo>
                    <a:pt x="4062285" y="10236200"/>
                  </a:lnTo>
                  <a:lnTo>
                    <a:pt x="4064520" y="10234181"/>
                  </a:lnTo>
                  <a:lnTo>
                    <a:pt x="4064520" y="10046754"/>
                  </a:lnTo>
                  <a:lnTo>
                    <a:pt x="4023474" y="10109200"/>
                  </a:lnTo>
                  <a:lnTo>
                    <a:pt x="4012933" y="10134600"/>
                  </a:lnTo>
                  <a:lnTo>
                    <a:pt x="4002176" y="10147300"/>
                  </a:lnTo>
                  <a:lnTo>
                    <a:pt x="3991330" y="10172700"/>
                  </a:lnTo>
                  <a:lnTo>
                    <a:pt x="3958425" y="10223500"/>
                  </a:lnTo>
                  <a:lnTo>
                    <a:pt x="3953713" y="10231463"/>
                  </a:lnTo>
                  <a:lnTo>
                    <a:pt x="3953713" y="10366883"/>
                  </a:lnTo>
                  <a:lnTo>
                    <a:pt x="3939933" y="10388600"/>
                  </a:lnTo>
                  <a:lnTo>
                    <a:pt x="3921366" y="10401300"/>
                  </a:lnTo>
                  <a:lnTo>
                    <a:pt x="3953713" y="10366883"/>
                  </a:lnTo>
                  <a:lnTo>
                    <a:pt x="3953713" y="10231463"/>
                  </a:lnTo>
                  <a:lnTo>
                    <a:pt x="3935869" y="10261600"/>
                  </a:lnTo>
                  <a:lnTo>
                    <a:pt x="3912590" y="10299700"/>
                  </a:lnTo>
                  <a:lnTo>
                    <a:pt x="3888371" y="10337800"/>
                  </a:lnTo>
                  <a:lnTo>
                    <a:pt x="3863035" y="10388600"/>
                  </a:lnTo>
                  <a:lnTo>
                    <a:pt x="3836352" y="10426700"/>
                  </a:lnTo>
                  <a:lnTo>
                    <a:pt x="3812070" y="10470413"/>
                  </a:lnTo>
                  <a:lnTo>
                    <a:pt x="3812070" y="10722000"/>
                  </a:lnTo>
                  <a:lnTo>
                    <a:pt x="3795738" y="10744200"/>
                  </a:lnTo>
                  <a:lnTo>
                    <a:pt x="3784574" y="10756900"/>
                  </a:lnTo>
                  <a:lnTo>
                    <a:pt x="3778262" y="10769600"/>
                  </a:lnTo>
                  <a:lnTo>
                    <a:pt x="3774109" y="10769600"/>
                  </a:lnTo>
                  <a:lnTo>
                    <a:pt x="3769474" y="10782300"/>
                  </a:lnTo>
                  <a:lnTo>
                    <a:pt x="3761702" y="10795000"/>
                  </a:lnTo>
                  <a:lnTo>
                    <a:pt x="3748290" y="10820400"/>
                  </a:lnTo>
                  <a:lnTo>
                    <a:pt x="3730244" y="10841673"/>
                  </a:lnTo>
                  <a:lnTo>
                    <a:pt x="3737267" y="10820400"/>
                  </a:lnTo>
                  <a:lnTo>
                    <a:pt x="3751326" y="10795000"/>
                  </a:lnTo>
                  <a:lnTo>
                    <a:pt x="3764051" y="10769600"/>
                  </a:lnTo>
                  <a:lnTo>
                    <a:pt x="3764407" y="10768902"/>
                  </a:lnTo>
                  <a:lnTo>
                    <a:pt x="3772001" y="10756900"/>
                  </a:lnTo>
                  <a:lnTo>
                    <a:pt x="3780028" y="10744200"/>
                  </a:lnTo>
                  <a:lnTo>
                    <a:pt x="3812070" y="10722000"/>
                  </a:lnTo>
                  <a:lnTo>
                    <a:pt x="3812070" y="10470413"/>
                  </a:lnTo>
                  <a:lnTo>
                    <a:pt x="3808133" y="10477500"/>
                  </a:lnTo>
                  <a:lnTo>
                    <a:pt x="3778173" y="10528300"/>
                  </a:lnTo>
                  <a:lnTo>
                    <a:pt x="3771709" y="10540860"/>
                  </a:lnTo>
                  <a:lnTo>
                    <a:pt x="3771709" y="10756900"/>
                  </a:lnTo>
                  <a:lnTo>
                    <a:pt x="3764483" y="10768749"/>
                  </a:lnTo>
                  <a:lnTo>
                    <a:pt x="3769436" y="10758869"/>
                  </a:lnTo>
                  <a:lnTo>
                    <a:pt x="3771709" y="10756900"/>
                  </a:lnTo>
                  <a:lnTo>
                    <a:pt x="3771709" y="10540860"/>
                  </a:lnTo>
                  <a:lnTo>
                    <a:pt x="3758565" y="10566400"/>
                  </a:lnTo>
                  <a:lnTo>
                    <a:pt x="3739273" y="10617200"/>
                  </a:lnTo>
                  <a:lnTo>
                    <a:pt x="3718382" y="10655300"/>
                  </a:lnTo>
                  <a:lnTo>
                    <a:pt x="3716261" y="10659707"/>
                  </a:lnTo>
                  <a:lnTo>
                    <a:pt x="3697465" y="10680700"/>
                  </a:lnTo>
                  <a:lnTo>
                    <a:pt x="3659149" y="10717835"/>
                  </a:lnTo>
                  <a:lnTo>
                    <a:pt x="3659441" y="10706100"/>
                  </a:lnTo>
                  <a:lnTo>
                    <a:pt x="3663543" y="10706100"/>
                  </a:lnTo>
                  <a:lnTo>
                    <a:pt x="3675875" y="10693400"/>
                  </a:lnTo>
                  <a:lnTo>
                    <a:pt x="3658400" y="10706100"/>
                  </a:lnTo>
                  <a:lnTo>
                    <a:pt x="3637800" y="10731500"/>
                  </a:lnTo>
                  <a:lnTo>
                    <a:pt x="3614813" y="10756900"/>
                  </a:lnTo>
                  <a:lnTo>
                    <a:pt x="3590226" y="10769600"/>
                  </a:lnTo>
                  <a:lnTo>
                    <a:pt x="3656520" y="10769600"/>
                  </a:lnTo>
                  <a:lnTo>
                    <a:pt x="3686441" y="10718800"/>
                  </a:lnTo>
                  <a:lnTo>
                    <a:pt x="3656939" y="10768902"/>
                  </a:lnTo>
                  <a:lnTo>
                    <a:pt x="3656520" y="10769600"/>
                  </a:lnTo>
                  <a:lnTo>
                    <a:pt x="3626637" y="10820400"/>
                  </a:lnTo>
                  <a:lnTo>
                    <a:pt x="3618750" y="10833100"/>
                  </a:lnTo>
                  <a:lnTo>
                    <a:pt x="3655784" y="10858500"/>
                  </a:lnTo>
                  <a:lnTo>
                    <a:pt x="3667150" y="10858500"/>
                  </a:lnTo>
                  <a:lnTo>
                    <a:pt x="3690226" y="10833100"/>
                  </a:lnTo>
                  <a:lnTo>
                    <a:pt x="3709708" y="10813326"/>
                  </a:lnTo>
                  <a:lnTo>
                    <a:pt x="3720401" y="10871200"/>
                  </a:lnTo>
                  <a:lnTo>
                    <a:pt x="3738321" y="10845800"/>
                  </a:lnTo>
                  <a:lnTo>
                    <a:pt x="3747287" y="10833100"/>
                  </a:lnTo>
                  <a:lnTo>
                    <a:pt x="3773309" y="10795000"/>
                  </a:lnTo>
                  <a:lnTo>
                    <a:pt x="3796385" y="10744200"/>
                  </a:lnTo>
                  <a:lnTo>
                    <a:pt x="3812235" y="10721886"/>
                  </a:lnTo>
                  <a:lnTo>
                    <a:pt x="3816693" y="10718800"/>
                  </a:lnTo>
                  <a:lnTo>
                    <a:pt x="3859619" y="10668000"/>
                  </a:lnTo>
                  <a:lnTo>
                    <a:pt x="3882885" y="10642600"/>
                  </a:lnTo>
                  <a:lnTo>
                    <a:pt x="3894531" y="10629900"/>
                  </a:lnTo>
                  <a:lnTo>
                    <a:pt x="3875951" y="10642600"/>
                  </a:lnTo>
                  <a:lnTo>
                    <a:pt x="3873157" y="10642600"/>
                  </a:lnTo>
                  <a:lnTo>
                    <a:pt x="3880662" y="10629900"/>
                  </a:lnTo>
                  <a:lnTo>
                    <a:pt x="3892994" y="10617200"/>
                  </a:lnTo>
                  <a:lnTo>
                    <a:pt x="3904691" y="10604500"/>
                  </a:lnTo>
                  <a:lnTo>
                    <a:pt x="3910241" y="10591800"/>
                  </a:lnTo>
                  <a:lnTo>
                    <a:pt x="3904234" y="10591800"/>
                  </a:lnTo>
                  <a:lnTo>
                    <a:pt x="3950627" y="10541000"/>
                  </a:lnTo>
                  <a:lnTo>
                    <a:pt x="3996220" y="10502900"/>
                  </a:lnTo>
                  <a:lnTo>
                    <a:pt x="4024388" y="10490200"/>
                  </a:lnTo>
                  <a:lnTo>
                    <a:pt x="4041660" y="10490200"/>
                  </a:lnTo>
                  <a:lnTo>
                    <a:pt x="4061815" y="10452100"/>
                  </a:lnTo>
                  <a:lnTo>
                    <a:pt x="4086161" y="10426700"/>
                  </a:lnTo>
                  <a:lnTo>
                    <a:pt x="4114241" y="10401300"/>
                  </a:lnTo>
                  <a:lnTo>
                    <a:pt x="4145597" y="10363200"/>
                  </a:lnTo>
                  <a:lnTo>
                    <a:pt x="4216324" y="10287000"/>
                  </a:lnTo>
                  <a:lnTo>
                    <a:pt x="4254792" y="10248900"/>
                  </a:lnTo>
                  <a:lnTo>
                    <a:pt x="4294721" y="10210800"/>
                  </a:lnTo>
                  <a:lnTo>
                    <a:pt x="4304944" y="10198100"/>
                  </a:lnTo>
                  <a:lnTo>
                    <a:pt x="4335653" y="10160000"/>
                  </a:lnTo>
                  <a:lnTo>
                    <a:pt x="4408348" y="10071100"/>
                  </a:lnTo>
                  <a:lnTo>
                    <a:pt x="4418736" y="10058400"/>
                  </a:lnTo>
                  <a:lnTo>
                    <a:pt x="4403941" y="10083800"/>
                  </a:lnTo>
                  <a:lnTo>
                    <a:pt x="4379480" y="10109200"/>
                  </a:lnTo>
                  <a:lnTo>
                    <a:pt x="4320857" y="10185400"/>
                  </a:lnTo>
                  <a:lnTo>
                    <a:pt x="4296283" y="10210800"/>
                  </a:lnTo>
                  <a:lnTo>
                    <a:pt x="4281589" y="10235451"/>
                  </a:lnTo>
                  <a:lnTo>
                    <a:pt x="4299293" y="10223500"/>
                  </a:lnTo>
                  <a:lnTo>
                    <a:pt x="4395990" y="10096500"/>
                  </a:lnTo>
                  <a:lnTo>
                    <a:pt x="4424350" y="10058400"/>
                  </a:lnTo>
                  <a:lnTo>
                    <a:pt x="4490529" y="9969500"/>
                  </a:lnTo>
                  <a:lnTo>
                    <a:pt x="4399851" y="10071100"/>
                  </a:lnTo>
                  <a:lnTo>
                    <a:pt x="4445025" y="10020300"/>
                  </a:lnTo>
                  <a:lnTo>
                    <a:pt x="4484408" y="9969500"/>
                  </a:lnTo>
                  <a:lnTo>
                    <a:pt x="4519066" y="9918700"/>
                  </a:lnTo>
                  <a:lnTo>
                    <a:pt x="4550092" y="9893300"/>
                  </a:lnTo>
                  <a:lnTo>
                    <a:pt x="4578553" y="9855200"/>
                  </a:lnTo>
                  <a:lnTo>
                    <a:pt x="4605540" y="9829800"/>
                  </a:lnTo>
                  <a:lnTo>
                    <a:pt x="4632122" y="9791700"/>
                  </a:lnTo>
                  <a:lnTo>
                    <a:pt x="4659376" y="9766300"/>
                  </a:lnTo>
                  <a:lnTo>
                    <a:pt x="4688383" y="9728200"/>
                  </a:lnTo>
                  <a:lnTo>
                    <a:pt x="4691316" y="9728200"/>
                  </a:lnTo>
                  <a:lnTo>
                    <a:pt x="4674032" y="9753600"/>
                  </a:lnTo>
                  <a:lnTo>
                    <a:pt x="4644758" y="9791700"/>
                  </a:lnTo>
                  <a:lnTo>
                    <a:pt x="4611713" y="9842500"/>
                  </a:lnTo>
                  <a:lnTo>
                    <a:pt x="4630255" y="9817100"/>
                  </a:lnTo>
                  <a:lnTo>
                    <a:pt x="4650714" y="9791700"/>
                  </a:lnTo>
                  <a:lnTo>
                    <a:pt x="4672520" y="9766300"/>
                  </a:lnTo>
                  <a:lnTo>
                    <a:pt x="4695126" y="9728200"/>
                  </a:lnTo>
                  <a:lnTo>
                    <a:pt x="4717859" y="9702800"/>
                  </a:lnTo>
                  <a:lnTo>
                    <a:pt x="4740618" y="9664700"/>
                  </a:lnTo>
                  <a:lnTo>
                    <a:pt x="4762868" y="9639300"/>
                  </a:lnTo>
                  <a:lnTo>
                    <a:pt x="4784039" y="9601200"/>
                  </a:lnTo>
                  <a:lnTo>
                    <a:pt x="4792510" y="9588500"/>
                  </a:lnTo>
                  <a:lnTo>
                    <a:pt x="4803178" y="9575800"/>
                  </a:lnTo>
                  <a:lnTo>
                    <a:pt x="4815725" y="9550400"/>
                  </a:lnTo>
                  <a:lnTo>
                    <a:pt x="4829873" y="9537700"/>
                  </a:lnTo>
                  <a:lnTo>
                    <a:pt x="4861763" y="9486900"/>
                  </a:lnTo>
                  <a:lnTo>
                    <a:pt x="4895710" y="9436100"/>
                  </a:lnTo>
                  <a:lnTo>
                    <a:pt x="4930267" y="9385300"/>
                  </a:lnTo>
                  <a:lnTo>
                    <a:pt x="4962525" y="9321800"/>
                  </a:lnTo>
                  <a:lnTo>
                    <a:pt x="4990655" y="9283700"/>
                  </a:lnTo>
                  <a:lnTo>
                    <a:pt x="5012804" y="9245600"/>
                  </a:lnTo>
                  <a:lnTo>
                    <a:pt x="5018710" y="9232900"/>
                  </a:lnTo>
                  <a:lnTo>
                    <a:pt x="5024488" y="9220200"/>
                  </a:lnTo>
                  <a:lnTo>
                    <a:pt x="5034369" y="9209380"/>
                  </a:lnTo>
                  <a:lnTo>
                    <a:pt x="5034318" y="9209608"/>
                  </a:lnTo>
                  <a:lnTo>
                    <a:pt x="5034635" y="9209087"/>
                  </a:lnTo>
                  <a:lnTo>
                    <a:pt x="5036083" y="9207500"/>
                  </a:lnTo>
                  <a:lnTo>
                    <a:pt x="5035601" y="9207500"/>
                  </a:lnTo>
                  <a:lnTo>
                    <a:pt x="5042649" y="9194800"/>
                  </a:lnTo>
                  <a:lnTo>
                    <a:pt x="5049126" y="9194800"/>
                  </a:lnTo>
                  <a:lnTo>
                    <a:pt x="5055197" y="9182100"/>
                  </a:lnTo>
                  <a:lnTo>
                    <a:pt x="5091023" y="9131300"/>
                  </a:lnTo>
                  <a:lnTo>
                    <a:pt x="5108765" y="9093200"/>
                  </a:lnTo>
                  <a:lnTo>
                    <a:pt x="5117452" y="9080500"/>
                  </a:lnTo>
                  <a:lnTo>
                    <a:pt x="5126139" y="9067800"/>
                  </a:lnTo>
                  <a:lnTo>
                    <a:pt x="5114671" y="9093200"/>
                  </a:lnTo>
                  <a:lnTo>
                    <a:pt x="5130901" y="9067800"/>
                  </a:lnTo>
                  <a:lnTo>
                    <a:pt x="5139017" y="9055100"/>
                  </a:lnTo>
                  <a:lnTo>
                    <a:pt x="5156860" y="9029700"/>
                  </a:lnTo>
                  <a:lnTo>
                    <a:pt x="5174729" y="8991600"/>
                  </a:lnTo>
                  <a:lnTo>
                    <a:pt x="5192407" y="8966200"/>
                  </a:lnTo>
                  <a:lnTo>
                    <a:pt x="5209679" y="8940800"/>
                  </a:lnTo>
                  <a:lnTo>
                    <a:pt x="5228196" y="8902700"/>
                  </a:lnTo>
                  <a:lnTo>
                    <a:pt x="5240540" y="8877300"/>
                  </a:lnTo>
                  <a:lnTo>
                    <a:pt x="5223218" y="8902700"/>
                  </a:lnTo>
                  <a:lnTo>
                    <a:pt x="5224805" y="8890000"/>
                  </a:lnTo>
                  <a:lnTo>
                    <a:pt x="5228107" y="8890000"/>
                  </a:lnTo>
                  <a:lnTo>
                    <a:pt x="5232971" y="8877300"/>
                  </a:lnTo>
                  <a:lnTo>
                    <a:pt x="5235956" y="8864600"/>
                  </a:lnTo>
                  <a:lnTo>
                    <a:pt x="5239309" y="8851900"/>
                  </a:lnTo>
                  <a:lnTo>
                    <a:pt x="5243017" y="8851900"/>
                  </a:lnTo>
                  <a:lnTo>
                    <a:pt x="5247068" y="8839200"/>
                  </a:lnTo>
                  <a:lnTo>
                    <a:pt x="5251285" y="8826500"/>
                  </a:lnTo>
                  <a:lnTo>
                    <a:pt x="5255780" y="8826500"/>
                  </a:lnTo>
                  <a:lnTo>
                    <a:pt x="5260581" y="8813800"/>
                  </a:lnTo>
                  <a:lnTo>
                    <a:pt x="5276710" y="8775700"/>
                  </a:lnTo>
                  <a:lnTo>
                    <a:pt x="5301920" y="8724900"/>
                  </a:lnTo>
                  <a:lnTo>
                    <a:pt x="5330114" y="8674100"/>
                  </a:lnTo>
                  <a:lnTo>
                    <a:pt x="5345100" y="8648700"/>
                  </a:lnTo>
                  <a:lnTo>
                    <a:pt x="5360784" y="8610600"/>
                  </a:lnTo>
                  <a:lnTo>
                    <a:pt x="5377104" y="8585200"/>
                  </a:lnTo>
                  <a:lnTo>
                    <a:pt x="5372824" y="8585200"/>
                  </a:lnTo>
                  <a:lnTo>
                    <a:pt x="5365000" y="8597900"/>
                  </a:lnTo>
                  <a:lnTo>
                    <a:pt x="5353850" y="8623300"/>
                  </a:lnTo>
                  <a:lnTo>
                    <a:pt x="5331371" y="8661400"/>
                  </a:lnTo>
                  <a:lnTo>
                    <a:pt x="5322532" y="8686800"/>
                  </a:lnTo>
                  <a:lnTo>
                    <a:pt x="5312930" y="8699500"/>
                  </a:lnTo>
                  <a:lnTo>
                    <a:pt x="5302402" y="8712200"/>
                  </a:lnTo>
                  <a:lnTo>
                    <a:pt x="5253939" y="8801100"/>
                  </a:lnTo>
                  <a:lnTo>
                    <a:pt x="5273002" y="8763000"/>
                  </a:lnTo>
                  <a:lnTo>
                    <a:pt x="5298706" y="8712200"/>
                  </a:lnTo>
                  <a:lnTo>
                    <a:pt x="5323764" y="8674100"/>
                  </a:lnTo>
                  <a:lnTo>
                    <a:pt x="5348198" y="8623300"/>
                  </a:lnTo>
                  <a:lnTo>
                    <a:pt x="5372011" y="8572500"/>
                  </a:lnTo>
                  <a:lnTo>
                    <a:pt x="5395201" y="8534400"/>
                  </a:lnTo>
                  <a:lnTo>
                    <a:pt x="5417782" y="8483600"/>
                  </a:lnTo>
                  <a:lnTo>
                    <a:pt x="5439753" y="8445500"/>
                  </a:lnTo>
                  <a:lnTo>
                    <a:pt x="5461114" y="8407400"/>
                  </a:lnTo>
                  <a:lnTo>
                    <a:pt x="5481879" y="8356600"/>
                  </a:lnTo>
                  <a:lnTo>
                    <a:pt x="5502059" y="8318500"/>
                  </a:lnTo>
                  <a:lnTo>
                    <a:pt x="5506961" y="8305800"/>
                  </a:lnTo>
                  <a:lnTo>
                    <a:pt x="5521642" y="8267700"/>
                  </a:lnTo>
                  <a:lnTo>
                    <a:pt x="5534317" y="8242300"/>
                  </a:lnTo>
                  <a:lnTo>
                    <a:pt x="5540654" y="8229600"/>
                  </a:lnTo>
                  <a:lnTo>
                    <a:pt x="5522087" y="8280400"/>
                  </a:lnTo>
                  <a:lnTo>
                    <a:pt x="5501564" y="8331200"/>
                  </a:lnTo>
                  <a:lnTo>
                    <a:pt x="5491111" y="8354517"/>
                  </a:lnTo>
                  <a:lnTo>
                    <a:pt x="5507837" y="8331200"/>
                  </a:lnTo>
                  <a:lnTo>
                    <a:pt x="5525770" y="8280400"/>
                  </a:lnTo>
                  <a:lnTo>
                    <a:pt x="5548554" y="8229600"/>
                  </a:lnTo>
                  <a:lnTo>
                    <a:pt x="5559945" y="8204200"/>
                  </a:lnTo>
                  <a:lnTo>
                    <a:pt x="5576671" y="8166100"/>
                  </a:lnTo>
                  <a:lnTo>
                    <a:pt x="5591988" y="8128000"/>
                  </a:lnTo>
                  <a:lnTo>
                    <a:pt x="5615698" y="8064500"/>
                  </a:lnTo>
                  <a:lnTo>
                    <a:pt x="5628614" y="8026400"/>
                  </a:lnTo>
                  <a:lnTo>
                    <a:pt x="5637212" y="8001000"/>
                  </a:lnTo>
                  <a:lnTo>
                    <a:pt x="5656656" y="7962900"/>
                  </a:lnTo>
                  <a:lnTo>
                    <a:pt x="5665432" y="7937500"/>
                  </a:lnTo>
                  <a:lnTo>
                    <a:pt x="5674195" y="7912100"/>
                  </a:lnTo>
                  <a:lnTo>
                    <a:pt x="5689943" y="7886700"/>
                  </a:lnTo>
                  <a:lnTo>
                    <a:pt x="5673687" y="7937500"/>
                  </a:lnTo>
                  <a:lnTo>
                    <a:pt x="5657977" y="7988300"/>
                  </a:lnTo>
                  <a:lnTo>
                    <a:pt x="5646521" y="8026400"/>
                  </a:lnTo>
                  <a:lnTo>
                    <a:pt x="5642635" y="8039100"/>
                  </a:lnTo>
                  <a:lnTo>
                    <a:pt x="5626544" y="8077200"/>
                  </a:lnTo>
                  <a:lnTo>
                    <a:pt x="5595201" y="8166100"/>
                  </a:lnTo>
                  <a:lnTo>
                    <a:pt x="5587098" y="8178800"/>
                  </a:lnTo>
                  <a:lnTo>
                    <a:pt x="5578830" y="8204200"/>
                  </a:lnTo>
                  <a:lnTo>
                    <a:pt x="5562155" y="8242300"/>
                  </a:lnTo>
                  <a:lnTo>
                    <a:pt x="5553735" y="8255000"/>
                  </a:lnTo>
                  <a:lnTo>
                    <a:pt x="5545328" y="8280400"/>
                  </a:lnTo>
                  <a:lnTo>
                    <a:pt x="5536743" y="8305800"/>
                  </a:lnTo>
                  <a:lnTo>
                    <a:pt x="5527789" y="8318500"/>
                  </a:lnTo>
                  <a:lnTo>
                    <a:pt x="5469394" y="8445500"/>
                  </a:lnTo>
                  <a:lnTo>
                    <a:pt x="5435435" y="8521700"/>
                  </a:lnTo>
                  <a:lnTo>
                    <a:pt x="5411254" y="8572500"/>
                  </a:lnTo>
                  <a:lnTo>
                    <a:pt x="5384800" y="8623300"/>
                  </a:lnTo>
                  <a:lnTo>
                    <a:pt x="5376938" y="8623300"/>
                  </a:lnTo>
                  <a:lnTo>
                    <a:pt x="5379745" y="8610600"/>
                  </a:lnTo>
                  <a:lnTo>
                    <a:pt x="5383276" y="8610600"/>
                  </a:lnTo>
                  <a:lnTo>
                    <a:pt x="5387467" y="8597900"/>
                  </a:lnTo>
                  <a:lnTo>
                    <a:pt x="5402897" y="8559800"/>
                  </a:lnTo>
                  <a:lnTo>
                    <a:pt x="5456326" y="8458200"/>
                  </a:lnTo>
                  <a:lnTo>
                    <a:pt x="5465737" y="8432800"/>
                  </a:lnTo>
                  <a:lnTo>
                    <a:pt x="5472900" y="8407400"/>
                  </a:lnTo>
                  <a:lnTo>
                    <a:pt x="5474601" y="8402561"/>
                  </a:lnTo>
                  <a:lnTo>
                    <a:pt x="5458930" y="8432800"/>
                  </a:lnTo>
                  <a:lnTo>
                    <a:pt x="5438203" y="8470900"/>
                  </a:lnTo>
                  <a:lnTo>
                    <a:pt x="5396623" y="8559800"/>
                  </a:lnTo>
                  <a:lnTo>
                    <a:pt x="5395430" y="8559800"/>
                  </a:lnTo>
                  <a:lnTo>
                    <a:pt x="5380875" y="8597900"/>
                  </a:lnTo>
                  <a:lnTo>
                    <a:pt x="5376837" y="8606879"/>
                  </a:lnTo>
                  <a:lnTo>
                    <a:pt x="5376837" y="8623300"/>
                  </a:lnTo>
                  <a:lnTo>
                    <a:pt x="5373776" y="8636000"/>
                  </a:lnTo>
                  <a:lnTo>
                    <a:pt x="5374957" y="8623300"/>
                  </a:lnTo>
                  <a:lnTo>
                    <a:pt x="5376837" y="8623300"/>
                  </a:lnTo>
                  <a:lnTo>
                    <a:pt x="5376837" y="8606879"/>
                  </a:lnTo>
                  <a:lnTo>
                    <a:pt x="5358015" y="8648700"/>
                  </a:lnTo>
                  <a:lnTo>
                    <a:pt x="5331879" y="8699500"/>
                  </a:lnTo>
                  <a:lnTo>
                    <a:pt x="5306746" y="8750300"/>
                  </a:lnTo>
                  <a:lnTo>
                    <a:pt x="5288623" y="8788400"/>
                  </a:lnTo>
                  <a:lnTo>
                    <a:pt x="5282971" y="8801100"/>
                  </a:lnTo>
                  <a:lnTo>
                    <a:pt x="5295201" y="8801100"/>
                  </a:lnTo>
                  <a:lnTo>
                    <a:pt x="5319903" y="8750300"/>
                  </a:lnTo>
                  <a:lnTo>
                    <a:pt x="5344198" y="8712200"/>
                  </a:lnTo>
                  <a:lnTo>
                    <a:pt x="5368099" y="8661400"/>
                  </a:lnTo>
                  <a:lnTo>
                    <a:pt x="5383758" y="8636000"/>
                  </a:lnTo>
                  <a:lnTo>
                    <a:pt x="5391582" y="8623300"/>
                  </a:lnTo>
                  <a:lnTo>
                    <a:pt x="5414645" y="8572500"/>
                  </a:lnTo>
                  <a:lnTo>
                    <a:pt x="5437251" y="8534400"/>
                  </a:lnTo>
                  <a:lnTo>
                    <a:pt x="5459412" y="8496300"/>
                  </a:lnTo>
                  <a:lnTo>
                    <a:pt x="5481117" y="8445500"/>
                  </a:lnTo>
                  <a:lnTo>
                    <a:pt x="5502326" y="8407400"/>
                  </a:lnTo>
                  <a:lnTo>
                    <a:pt x="5523052" y="8356600"/>
                  </a:lnTo>
                  <a:lnTo>
                    <a:pt x="5543283" y="8318500"/>
                  </a:lnTo>
                  <a:lnTo>
                    <a:pt x="5562993" y="8267700"/>
                  </a:lnTo>
                  <a:lnTo>
                    <a:pt x="5583898" y="8216900"/>
                  </a:lnTo>
                  <a:lnTo>
                    <a:pt x="5604192" y="8178800"/>
                  </a:lnTo>
                  <a:lnTo>
                    <a:pt x="5623852" y="8128000"/>
                  </a:lnTo>
                  <a:lnTo>
                    <a:pt x="5642876" y="8077200"/>
                  </a:lnTo>
                  <a:lnTo>
                    <a:pt x="5661266" y="8039100"/>
                  </a:lnTo>
                  <a:lnTo>
                    <a:pt x="5679008" y="7988300"/>
                  </a:lnTo>
                  <a:lnTo>
                    <a:pt x="5696089" y="7937500"/>
                  </a:lnTo>
                  <a:lnTo>
                    <a:pt x="5712523" y="7899400"/>
                  </a:lnTo>
                  <a:lnTo>
                    <a:pt x="5716460" y="7886700"/>
                  </a:lnTo>
                  <a:lnTo>
                    <a:pt x="5728284" y="7848600"/>
                  </a:lnTo>
                  <a:lnTo>
                    <a:pt x="5743372" y="7797800"/>
                  </a:lnTo>
                  <a:lnTo>
                    <a:pt x="5757786" y="7759700"/>
                  </a:lnTo>
                  <a:lnTo>
                    <a:pt x="5753620" y="7848600"/>
                  </a:lnTo>
                  <a:lnTo>
                    <a:pt x="5752516" y="7861300"/>
                  </a:lnTo>
                  <a:lnTo>
                    <a:pt x="5751487" y="7886700"/>
                  </a:lnTo>
                  <a:lnTo>
                    <a:pt x="5750280" y="7912100"/>
                  </a:lnTo>
                  <a:lnTo>
                    <a:pt x="5748604" y="7924800"/>
                  </a:lnTo>
                  <a:lnTo>
                    <a:pt x="5741606" y="8013700"/>
                  </a:lnTo>
                  <a:lnTo>
                    <a:pt x="5738025" y="8064500"/>
                  </a:lnTo>
                  <a:lnTo>
                    <a:pt x="5736945" y="8064500"/>
                  </a:lnTo>
                  <a:lnTo>
                    <a:pt x="5735777" y="8077200"/>
                  </a:lnTo>
                  <a:lnTo>
                    <a:pt x="5733364" y="8102600"/>
                  </a:lnTo>
                  <a:lnTo>
                    <a:pt x="5734558" y="8102600"/>
                  </a:lnTo>
                  <a:lnTo>
                    <a:pt x="5734088" y="8115300"/>
                  </a:lnTo>
                  <a:lnTo>
                    <a:pt x="5751881" y="8077200"/>
                  </a:lnTo>
                  <a:lnTo>
                    <a:pt x="5763717" y="8039100"/>
                  </a:lnTo>
                  <a:lnTo>
                    <a:pt x="5773178" y="8001000"/>
                  </a:lnTo>
                  <a:lnTo>
                    <a:pt x="5778297" y="7988300"/>
                  </a:lnTo>
                  <a:lnTo>
                    <a:pt x="5782538" y="7975600"/>
                  </a:lnTo>
                  <a:lnTo>
                    <a:pt x="5785967" y="7962900"/>
                  </a:lnTo>
                  <a:lnTo>
                    <a:pt x="5790616" y="7937500"/>
                  </a:lnTo>
                  <a:lnTo>
                    <a:pt x="5792686" y="7924800"/>
                  </a:lnTo>
                  <a:lnTo>
                    <a:pt x="5792660" y="7912100"/>
                  </a:lnTo>
                  <a:lnTo>
                    <a:pt x="5785205" y="7912100"/>
                  </a:lnTo>
                  <a:lnTo>
                    <a:pt x="5779071" y="7899400"/>
                  </a:lnTo>
                  <a:lnTo>
                    <a:pt x="5776201" y="7899400"/>
                  </a:lnTo>
                  <a:lnTo>
                    <a:pt x="5780214" y="7874000"/>
                  </a:lnTo>
                  <a:lnTo>
                    <a:pt x="5788342" y="7848600"/>
                  </a:lnTo>
                  <a:lnTo>
                    <a:pt x="5795810" y="7823200"/>
                  </a:lnTo>
                  <a:lnTo>
                    <a:pt x="5802884" y="7797800"/>
                  </a:lnTo>
                  <a:lnTo>
                    <a:pt x="5809856" y="7772400"/>
                  </a:lnTo>
                  <a:lnTo>
                    <a:pt x="5813196" y="7759700"/>
                  </a:lnTo>
                  <a:lnTo>
                    <a:pt x="5816524" y="7747000"/>
                  </a:lnTo>
                  <a:lnTo>
                    <a:pt x="5820003" y="7734300"/>
                  </a:lnTo>
                  <a:lnTo>
                    <a:pt x="5823483" y="7721600"/>
                  </a:lnTo>
                  <a:lnTo>
                    <a:pt x="5831116" y="7708900"/>
                  </a:lnTo>
                  <a:lnTo>
                    <a:pt x="5839853" y="7683500"/>
                  </a:lnTo>
                  <a:lnTo>
                    <a:pt x="5834443" y="7721600"/>
                  </a:lnTo>
                  <a:lnTo>
                    <a:pt x="5843841" y="7683500"/>
                  </a:lnTo>
                  <a:lnTo>
                    <a:pt x="5851080" y="7658100"/>
                  </a:lnTo>
                  <a:lnTo>
                    <a:pt x="5853722" y="7645400"/>
                  </a:lnTo>
                  <a:lnTo>
                    <a:pt x="5856363" y="7632700"/>
                  </a:lnTo>
                  <a:lnTo>
                    <a:pt x="5859932" y="7620000"/>
                  </a:lnTo>
                  <a:lnTo>
                    <a:pt x="5862040" y="7607300"/>
                  </a:lnTo>
                  <a:lnTo>
                    <a:pt x="5863310" y="7594600"/>
                  </a:lnTo>
                  <a:lnTo>
                    <a:pt x="5864022" y="7581900"/>
                  </a:lnTo>
                  <a:lnTo>
                    <a:pt x="5864453" y="7581900"/>
                  </a:lnTo>
                  <a:lnTo>
                    <a:pt x="5865584" y="7569200"/>
                  </a:lnTo>
                  <a:lnTo>
                    <a:pt x="5869025" y="7556500"/>
                  </a:lnTo>
                  <a:lnTo>
                    <a:pt x="5876887" y="7518400"/>
                  </a:lnTo>
                  <a:lnTo>
                    <a:pt x="5891276" y="7467600"/>
                  </a:lnTo>
                  <a:lnTo>
                    <a:pt x="5897588" y="7429500"/>
                  </a:lnTo>
                  <a:lnTo>
                    <a:pt x="5897740" y="7416800"/>
                  </a:lnTo>
                  <a:lnTo>
                    <a:pt x="5893613" y="7429500"/>
                  </a:lnTo>
                  <a:lnTo>
                    <a:pt x="5887059" y="7454900"/>
                  </a:lnTo>
                  <a:lnTo>
                    <a:pt x="5879312" y="7493000"/>
                  </a:lnTo>
                  <a:lnTo>
                    <a:pt x="5872823" y="7505700"/>
                  </a:lnTo>
                  <a:lnTo>
                    <a:pt x="5869914" y="7518400"/>
                  </a:lnTo>
                  <a:lnTo>
                    <a:pt x="5872924" y="7493000"/>
                  </a:lnTo>
                  <a:lnTo>
                    <a:pt x="5877776" y="7480300"/>
                  </a:lnTo>
                  <a:lnTo>
                    <a:pt x="5881802" y="7467600"/>
                  </a:lnTo>
                  <a:lnTo>
                    <a:pt x="5885142" y="7442200"/>
                  </a:lnTo>
                  <a:lnTo>
                    <a:pt x="5887986" y="7429500"/>
                  </a:lnTo>
                  <a:lnTo>
                    <a:pt x="5890463" y="7416800"/>
                  </a:lnTo>
                  <a:lnTo>
                    <a:pt x="5892609" y="7404100"/>
                  </a:lnTo>
                  <a:lnTo>
                    <a:pt x="5894438" y="7404100"/>
                  </a:lnTo>
                  <a:lnTo>
                    <a:pt x="5896013" y="7391400"/>
                  </a:lnTo>
                  <a:lnTo>
                    <a:pt x="5898527" y="7366000"/>
                  </a:lnTo>
                  <a:lnTo>
                    <a:pt x="5900458" y="7353300"/>
                  </a:lnTo>
                  <a:lnTo>
                    <a:pt x="5902147" y="7340600"/>
                  </a:lnTo>
                  <a:lnTo>
                    <a:pt x="5903900" y="7315200"/>
                  </a:lnTo>
                  <a:lnTo>
                    <a:pt x="5905500" y="7302500"/>
                  </a:lnTo>
                  <a:lnTo>
                    <a:pt x="5907697" y="7277100"/>
                  </a:lnTo>
                  <a:lnTo>
                    <a:pt x="5910796" y="7264400"/>
                  </a:lnTo>
                  <a:lnTo>
                    <a:pt x="5913666" y="7239000"/>
                  </a:lnTo>
                  <a:lnTo>
                    <a:pt x="5915101" y="7226300"/>
                  </a:lnTo>
                  <a:lnTo>
                    <a:pt x="5917781" y="7213600"/>
                  </a:lnTo>
                  <a:lnTo>
                    <a:pt x="5920918" y="7200900"/>
                  </a:lnTo>
                  <a:lnTo>
                    <a:pt x="5924435" y="7175500"/>
                  </a:lnTo>
                  <a:lnTo>
                    <a:pt x="5928207" y="7162800"/>
                  </a:lnTo>
                  <a:lnTo>
                    <a:pt x="5932017" y="7137400"/>
                  </a:lnTo>
                  <a:lnTo>
                    <a:pt x="5936310" y="7112000"/>
                  </a:lnTo>
                  <a:lnTo>
                    <a:pt x="5941123" y="7086600"/>
                  </a:lnTo>
                  <a:lnTo>
                    <a:pt x="5946495" y="7061200"/>
                  </a:lnTo>
                  <a:lnTo>
                    <a:pt x="5952248" y="7061200"/>
                  </a:lnTo>
                  <a:lnTo>
                    <a:pt x="5953899" y="7073900"/>
                  </a:lnTo>
                  <a:lnTo>
                    <a:pt x="5954255" y="7073900"/>
                  </a:lnTo>
                  <a:lnTo>
                    <a:pt x="5954179" y="7086600"/>
                  </a:lnTo>
                  <a:lnTo>
                    <a:pt x="5953582" y="7099300"/>
                  </a:lnTo>
                  <a:lnTo>
                    <a:pt x="5952375" y="7112000"/>
                  </a:lnTo>
                  <a:lnTo>
                    <a:pt x="5950445" y="7124700"/>
                  </a:lnTo>
                  <a:lnTo>
                    <a:pt x="5947753" y="7150100"/>
                  </a:lnTo>
                  <a:lnTo>
                    <a:pt x="5943828" y="7175500"/>
                  </a:lnTo>
                  <a:lnTo>
                    <a:pt x="5938177" y="7213600"/>
                  </a:lnTo>
                  <a:lnTo>
                    <a:pt x="5940895" y="7200900"/>
                  </a:lnTo>
                  <a:lnTo>
                    <a:pt x="5943638" y="7188200"/>
                  </a:lnTo>
                  <a:lnTo>
                    <a:pt x="5946330" y="7175500"/>
                  </a:lnTo>
                  <a:lnTo>
                    <a:pt x="5948908" y="7162800"/>
                  </a:lnTo>
                  <a:lnTo>
                    <a:pt x="5977013" y="7035800"/>
                  </a:lnTo>
                  <a:lnTo>
                    <a:pt x="5970206" y="7086600"/>
                  </a:lnTo>
                  <a:lnTo>
                    <a:pt x="5965393" y="7124700"/>
                  </a:lnTo>
                  <a:lnTo>
                    <a:pt x="5962066" y="7150100"/>
                  </a:lnTo>
                  <a:lnTo>
                    <a:pt x="5959703" y="7162800"/>
                  </a:lnTo>
                  <a:lnTo>
                    <a:pt x="5957836" y="7175500"/>
                  </a:lnTo>
                  <a:lnTo>
                    <a:pt x="5955931" y="7188200"/>
                  </a:lnTo>
                  <a:lnTo>
                    <a:pt x="5953506" y="7200900"/>
                  </a:lnTo>
                  <a:lnTo>
                    <a:pt x="5950039" y="7213600"/>
                  </a:lnTo>
                  <a:lnTo>
                    <a:pt x="5945035" y="7239000"/>
                  </a:lnTo>
                  <a:lnTo>
                    <a:pt x="5937999" y="7277100"/>
                  </a:lnTo>
                  <a:lnTo>
                    <a:pt x="5928423" y="7327900"/>
                  </a:lnTo>
                  <a:lnTo>
                    <a:pt x="5925731" y="7366000"/>
                  </a:lnTo>
                  <a:lnTo>
                    <a:pt x="5924651" y="7391400"/>
                  </a:lnTo>
                  <a:lnTo>
                    <a:pt x="5924626" y="7404100"/>
                  </a:lnTo>
                  <a:lnTo>
                    <a:pt x="5925147" y="7429500"/>
                  </a:lnTo>
                  <a:lnTo>
                    <a:pt x="5925426" y="7429500"/>
                  </a:lnTo>
                  <a:lnTo>
                    <a:pt x="5925642" y="7442200"/>
                  </a:lnTo>
                  <a:lnTo>
                    <a:pt x="5925566" y="7454900"/>
                  </a:lnTo>
                  <a:lnTo>
                    <a:pt x="5925185" y="7467600"/>
                  </a:lnTo>
                  <a:lnTo>
                    <a:pt x="5924334" y="7480300"/>
                  </a:lnTo>
                  <a:lnTo>
                    <a:pt x="5922861" y="7493000"/>
                  </a:lnTo>
                  <a:lnTo>
                    <a:pt x="5920651" y="7505700"/>
                  </a:lnTo>
                  <a:lnTo>
                    <a:pt x="5922251" y="7505700"/>
                  </a:lnTo>
                  <a:lnTo>
                    <a:pt x="5923673" y="7493000"/>
                  </a:lnTo>
                  <a:lnTo>
                    <a:pt x="5924943" y="7493000"/>
                  </a:lnTo>
                  <a:lnTo>
                    <a:pt x="5926061" y="7480300"/>
                  </a:lnTo>
                  <a:lnTo>
                    <a:pt x="5927255" y="7467600"/>
                  </a:lnTo>
                  <a:lnTo>
                    <a:pt x="5928080" y="7467600"/>
                  </a:lnTo>
                  <a:lnTo>
                    <a:pt x="5928741" y="7454900"/>
                  </a:lnTo>
                  <a:lnTo>
                    <a:pt x="5929630" y="7454900"/>
                  </a:lnTo>
                  <a:lnTo>
                    <a:pt x="5930354" y="7442200"/>
                  </a:lnTo>
                  <a:lnTo>
                    <a:pt x="5931014" y="7429500"/>
                  </a:lnTo>
                  <a:lnTo>
                    <a:pt x="5931725" y="7429500"/>
                  </a:lnTo>
                  <a:lnTo>
                    <a:pt x="5933668" y="7404100"/>
                  </a:lnTo>
                  <a:lnTo>
                    <a:pt x="5937110" y="7391400"/>
                  </a:lnTo>
                  <a:lnTo>
                    <a:pt x="5942711" y="7353300"/>
                  </a:lnTo>
                  <a:lnTo>
                    <a:pt x="5951156" y="7315200"/>
                  </a:lnTo>
                  <a:lnTo>
                    <a:pt x="5960338" y="7277100"/>
                  </a:lnTo>
                  <a:lnTo>
                    <a:pt x="5964821" y="7264400"/>
                  </a:lnTo>
                  <a:lnTo>
                    <a:pt x="5965710" y="7264400"/>
                  </a:lnTo>
                  <a:lnTo>
                    <a:pt x="5959183" y="7315771"/>
                  </a:lnTo>
                  <a:lnTo>
                    <a:pt x="5963272" y="7289800"/>
                  </a:lnTo>
                  <a:lnTo>
                    <a:pt x="5972886" y="7239000"/>
                  </a:lnTo>
                  <a:lnTo>
                    <a:pt x="5982830" y="7188200"/>
                  </a:lnTo>
                  <a:lnTo>
                    <a:pt x="5987656" y="7175500"/>
                  </a:lnTo>
                  <a:lnTo>
                    <a:pt x="5996343" y="7137400"/>
                  </a:lnTo>
                  <a:lnTo>
                    <a:pt x="6000597" y="7112000"/>
                  </a:lnTo>
                  <a:lnTo>
                    <a:pt x="6004725" y="7099300"/>
                  </a:lnTo>
                  <a:lnTo>
                    <a:pt x="6006693" y="7086600"/>
                  </a:lnTo>
                  <a:lnTo>
                    <a:pt x="6012396" y="7048500"/>
                  </a:lnTo>
                  <a:lnTo>
                    <a:pt x="6016879" y="7010400"/>
                  </a:lnTo>
                  <a:lnTo>
                    <a:pt x="6018809" y="6972300"/>
                  </a:lnTo>
                  <a:lnTo>
                    <a:pt x="6019584" y="6959600"/>
                  </a:lnTo>
                  <a:lnTo>
                    <a:pt x="6013437" y="6972300"/>
                  </a:lnTo>
                  <a:lnTo>
                    <a:pt x="6008903" y="6972300"/>
                  </a:lnTo>
                  <a:lnTo>
                    <a:pt x="6005334" y="6985000"/>
                  </a:lnTo>
                  <a:lnTo>
                    <a:pt x="6002121" y="6985000"/>
                  </a:lnTo>
                  <a:lnTo>
                    <a:pt x="6000458" y="6997700"/>
                  </a:lnTo>
                  <a:lnTo>
                    <a:pt x="5998629" y="6997700"/>
                  </a:lnTo>
                  <a:lnTo>
                    <a:pt x="5996584" y="7010400"/>
                  </a:lnTo>
                  <a:lnTo>
                    <a:pt x="5994247" y="7023100"/>
                  </a:lnTo>
                  <a:lnTo>
                    <a:pt x="5978068" y="7086600"/>
                  </a:lnTo>
                  <a:lnTo>
                    <a:pt x="5984456" y="7035800"/>
                  </a:lnTo>
                  <a:lnTo>
                    <a:pt x="5989434" y="6997700"/>
                  </a:lnTo>
                  <a:lnTo>
                    <a:pt x="5991085" y="6985000"/>
                  </a:lnTo>
                  <a:lnTo>
                    <a:pt x="5998083" y="6946900"/>
                  </a:lnTo>
                  <a:lnTo>
                    <a:pt x="5999950" y="6934200"/>
                  </a:lnTo>
                  <a:lnTo>
                    <a:pt x="6005550" y="6896100"/>
                  </a:lnTo>
                  <a:lnTo>
                    <a:pt x="6012802" y="6858000"/>
                  </a:lnTo>
                  <a:lnTo>
                    <a:pt x="6015977" y="6845300"/>
                  </a:lnTo>
                  <a:lnTo>
                    <a:pt x="6019000" y="6832600"/>
                  </a:lnTo>
                  <a:lnTo>
                    <a:pt x="6021959" y="6819900"/>
                  </a:lnTo>
                  <a:lnTo>
                    <a:pt x="6029782" y="6819900"/>
                  </a:lnTo>
                  <a:lnTo>
                    <a:pt x="6020181" y="6781800"/>
                  </a:lnTo>
                  <a:lnTo>
                    <a:pt x="6022352" y="6769100"/>
                  </a:lnTo>
                  <a:lnTo>
                    <a:pt x="6024753" y="6756400"/>
                  </a:lnTo>
                  <a:lnTo>
                    <a:pt x="6027242" y="6731000"/>
                  </a:lnTo>
                  <a:lnTo>
                    <a:pt x="6029680" y="6705600"/>
                  </a:lnTo>
                  <a:lnTo>
                    <a:pt x="6031369" y="6692900"/>
                  </a:lnTo>
                  <a:lnTo>
                    <a:pt x="6032982" y="6667500"/>
                  </a:lnTo>
                  <a:lnTo>
                    <a:pt x="6034481" y="6654800"/>
                  </a:lnTo>
                  <a:lnTo>
                    <a:pt x="6035827" y="6654800"/>
                  </a:lnTo>
                  <a:lnTo>
                    <a:pt x="6032144" y="6604000"/>
                  </a:lnTo>
                  <a:lnTo>
                    <a:pt x="6029630" y="6629400"/>
                  </a:lnTo>
                  <a:lnTo>
                    <a:pt x="6027255" y="6642100"/>
                  </a:lnTo>
                  <a:lnTo>
                    <a:pt x="6024994" y="6654800"/>
                  </a:lnTo>
                  <a:lnTo>
                    <a:pt x="6022873" y="6680200"/>
                  </a:lnTo>
                  <a:lnTo>
                    <a:pt x="6018962" y="6705600"/>
                  </a:lnTo>
                  <a:lnTo>
                    <a:pt x="6014402" y="6743700"/>
                  </a:lnTo>
                  <a:lnTo>
                    <a:pt x="6012218" y="6769100"/>
                  </a:lnTo>
                  <a:lnTo>
                    <a:pt x="6010122" y="6781800"/>
                  </a:lnTo>
                  <a:lnTo>
                    <a:pt x="6008090" y="6807200"/>
                  </a:lnTo>
                  <a:lnTo>
                    <a:pt x="6005157" y="6845300"/>
                  </a:lnTo>
                  <a:lnTo>
                    <a:pt x="6004268" y="6858000"/>
                  </a:lnTo>
                  <a:lnTo>
                    <a:pt x="6003277" y="6870700"/>
                  </a:lnTo>
                  <a:lnTo>
                    <a:pt x="5996495" y="6934200"/>
                  </a:lnTo>
                  <a:lnTo>
                    <a:pt x="5995200" y="6921500"/>
                  </a:lnTo>
                  <a:lnTo>
                    <a:pt x="5983922" y="6921500"/>
                  </a:lnTo>
                  <a:lnTo>
                    <a:pt x="5981497" y="6934200"/>
                  </a:lnTo>
                  <a:lnTo>
                    <a:pt x="5979782" y="6921500"/>
                  </a:lnTo>
                  <a:lnTo>
                    <a:pt x="5980061" y="6908800"/>
                  </a:lnTo>
                  <a:lnTo>
                    <a:pt x="5980709" y="6896100"/>
                  </a:lnTo>
                  <a:lnTo>
                    <a:pt x="5982093" y="6870700"/>
                  </a:lnTo>
                  <a:lnTo>
                    <a:pt x="5984037" y="6845300"/>
                  </a:lnTo>
                  <a:lnTo>
                    <a:pt x="5986373" y="6807200"/>
                  </a:lnTo>
                  <a:lnTo>
                    <a:pt x="5990882" y="6769100"/>
                  </a:lnTo>
                  <a:lnTo>
                    <a:pt x="5993587" y="6769100"/>
                  </a:lnTo>
                  <a:lnTo>
                    <a:pt x="5995581" y="6794500"/>
                  </a:lnTo>
                  <a:lnTo>
                    <a:pt x="5997943" y="6794500"/>
                  </a:lnTo>
                  <a:lnTo>
                    <a:pt x="5999848" y="6769100"/>
                  </a:lnTo>
                  <a:lnTo>
                    <a:pt x="6003658" y="6718300"/>
                  </a:lnTo>
                  <a:lnTo>
                    <a:pt x="6006998" y="6642100"/>
                  </a:lnTo>
                  <a:lnTo>
                    <a:pt x="6010186" y="6578600"/>
                  </a:lnTo>
                  <a:lnTo>
                    <a:pt x="6011532" y="6527800"/>
                  </a:lnTo>
                  <a:lnTo>
                    <a:pt x="6013234" y="6477000"/>
                  </a:lnTo>
                  <a:lnTo>
                    <a:pt x="6014085" y="6426200"/>
                  </a:lnTo>
                  <a:lnTo>
                    <a:pt x="6014631" y="6388100"/>
                  </a:lnTo>
                  <a:lnTo>
                    <a:pt x="6015431" y="6337300"/>
                  </a:lnTo>
                  <a:lnTo>
                    <a:pt x="6015113" y="6299200"/>
                  </a:lnTo>
                  <a:lnTo>
                    <a:pt x="6014631" y="6261100"/>
                  </a:lnTo>
                  <a:lnTo>
                    <a:pt x="6013589" y="6223000"/>
                  </a:lnTo>
                  <a:lnTo>
                    <a:pt x="6011570" y="6184900"/>
                  </a:lnTo>
                  <a:lnTo>
                    <a:pt x="6008192" y="6134100"/>
                  </a:lnTo>
                  <a:lnTo>
                    <a:pt x="6003023" y="6083300"/>
                  </a:lnTo>
                  <a:lnTo>
                    <a:pt x="5995695" y="6019800"/>
                  </a:lnTo>
                  <a:lnTo>
                    <a:pt x="5994920" y="6014885"/>
                  </a:lnTo>
                  <a:lnTo>
                    <a:pt x="5996343" y="6019800"/>
                  </a:lnTo>
                  <a:lnTo>
                    <a:pt x="6000127" y="6045200"/>
                  </a:lnTo>
                  <a:lnTo>
                    <a:pt x="6002083" y="6070600"/>
                  </a:lnTo>
                  <a:lnTo>
                    <a:pt x="6003747" y="6083300"/>
                  </a:lnTo>
                  <a:lnTo>
                    <a:pt x="6005284" y="6096000"/>
                  </a:lnTo>
                  <a:lnTo>
                    <a:pt x="6013259" y="6172200"/>
                  </a:lnTo>
                  <a:lnTo>
                    <a:pt x="6014961" y="6197600"/>
                  </a:lnTo>
                  <a:lnTo>
                    <a:pt x="6016333" y="6210300"/>
                  </a:lnTo>
                  <a:lnTo>
                    <a:pt x="6017526" y="6223000"/>
                  </a:lnTo>
                  <a:lnTo>
                    <a:pt x="6018708" y="6248400"/>
                  </a:lnTo>
                  <a:lnTo>
                    <a:pt x="6023838" y="6311900"/>
                  </a:lnTo>
                  <a:lnTo>
                    <a:pt x="6025883" y="6350000"/>
                  </a:lnTo>
                  <a:lnTo>
                    <a:pt x="6027775" y="6388100"/>
                  </a:lnTo>
                  <a:lnTo>
                    <a:pt x="6029782" y="6413500"/>
                  </a:lnTo>
                  <a:lnTo>
                    <a:pt x="6032182" y="6451600"/>
                  </a:lnTo>
                  <a:lnTo>
                    <a:pt x="6033287" y="6438900"/>
                  </a:lnTo>
                  <a:lnTo>
                    <a:pt x="6033871" y="6413500"/>
                  </a:lnTo>
                  <a:lnTo>
                    <a:pt x="6033986" y="6388100"/>
                  </a:lnTo>
                  <a:lnTo>
                    <a:pt x="6033427" y="6362700"/>
                  </a:lnTo>
                  <a:lnTo>
                    <a:pt x="6033084" y="6350000"/>
                  </a:lnTo>
                  <a:lnTo>
                    <a:pt x="6032652" y="6337300"/>
                  </a:lnTo>
                  <a:lnTo>
                    <a:pt x="6032157" y="6324600"/>
                  </a:lnTo>
                  <a:lnTo>
                    <a:pt x="6028182" y="6286500"/>
                  </a:lnTo>
                  <a:lnTo>
                    <a:pt x="6019419" y="6197600"/>
                  </a:lnTo>
                  <a:lnTo>
                    <a:pt x="6016752" y="6184900"/>
                  </a:lnTo>
                  <a:lnTo>
                    <a:pt x="6014250" y="6159500"/>
                  </a:lnTo>
                  <a:lnTo>
                    <a:pt x="6012027" y="6134100"/>
                  </a:lnTo>
                  <a:lnTo>
                    <a:pt x="6010135" y="6121400"/>
                  </a:lnTo>
                  <a:lnTo>
                    <a:pt x="6019419" y="6172200"/>
                  </a:lnTo>
                  <a:lnTo>
                    <a:pt x="6025096" y="6197600"/>
                  </a:lnTo>
                  <a:lnTo>
                    <a:pt x="6026861" y="6172200"/>
                  </a:lnTo>
                  <a:lnTo>
                    <a:pt x="6024461" y="6121400"/>
                  </a:lnTo>
                  <a:lnTo>
                    <a:pt x="6012802" y="6070600"/>
                  </a:lnTo>
                  <a:lnTo>
                    <a:pt x="5999010" y="5969000"/>
                  </a:lnTo>
                  <a:lnTo>
                    <a:pt x="5997283" y="5956300"/>
                  </a:lnTo>
                  <a:lnTo>
                    <a:pt x="5993498" y="5930900"/>
                  </a:lnTo>
                  <a:lnTo>
                    <a:pt x="5990260" y="5905500"/>
                  </a:lnTo>
                  <a:lnTo>
                    <a:pt x="5988202" y="5892800"/>
                  </a:lnTo>
                  <a:lnTo>
                    <a:pt x="5987986" y="5880100"/>
                  </a:lnTo>
                  <a:lnTo>
                    <a:pt x="5986399" y="5880100"/>
                  </a:lnTo>
                  <a:lnTo>
                    <a:pt x="5986348" y="5892800"/>
                  </a:lnTo>
                  <a:lnTo>
                    <a:pt x="5987643" y="5905500"/>
                  </a:lnTo>
                  <a:lnTo>
                    <a:pt x="5988875" y="5918200"/>
                  </a:lnTo>
                  <a:lnTo>
                    <a:pt x="5990602" y="5930900"/>
                  </a:lnTo>
                  <a:lnTo>
                    <a:pt x="5992571" y="5943600"/>
                  </a:lnTo>
                  <a:lnTo>
                    <a:pt x="5994552" y="5969000"/>
                  </a:lnTo>
                  <a:lnTo>
                    <a:pt x="5987758" y="5930900"/>
                  </a:lnTo>
                  <a:lnTo>
                    <a:pt x="5980061" y="5892800"/>
                  </a:lnTo>
                  <a:lnTo>
                    <a:pt x="5971502" y="5854700"/>
                  </a:lnTo>
                  <a:lnTo>
                    <a:pt x="5962091" y="5816600"/>
                  </a:lnTo>
                  <a:lnTo>
                    <a:pt x="5951829" y="5765800"/>
                  </a:lnTo>
                  <a:lnTo>
                    <a:pt x="5941784" y="5719724"/>
                  </a:lnTo>
                  <a:lnTo>
                    <a:pt x="5941784" y="6286500"/>
                  </a:lnTo>
                  <a:lnTo>
                    <a:pt x="5938444" y="6261100"/>
                  </a:lnTo>
                  <a:lnTo>
                    <a:pt x="5936780" y="6248400"/>
                  </a:lnTo>
                  <a:lnTo>
                    <a:pt x="5934608" y="6210300"/>
                  </a:lnTo>
                  <a:lnTo>
                    <a:pt x="5933948" y="6197600"/>
                  </a:lnTo>
                  <a:lnTo>
                    <a:pt x="5933160" y="6197600"/>
                  </a:lnTo>
                  <a:lnTo>
                    <a:pt x="5932335" y="6184900"/>
                  </a:lnTo>
                  <a:lnTo>
                    <a:pt x="5931547" y="6184900"/>
                  </a:lnTo>
                  <a:lnTo>
                    <a:pt x="5922543" y="6096000"/>
                  </a:lnTo>
                  <a:lnTo>
                    <a:pt x="5919254" y="6070600"/>
                  </a:lnTo>
                  <a:lnTo>
                    <a:pt x="5915799" y="6045200"/>
                  </a:lnTo>
                  <a:lnTo>
                    <a:pt x="5912434" y="6019800"/>
                  </a:lnTo>
                  <a:lnTo>
                    <a:pt x="5909208" y="5994400"/>
                  </a:lnTo>
                  <a:lnTo>
                    <a:pt x="5906249" y="5981700"/>
                  </a:lnTo>
                  <a:lnTo>
                    <a:pt x="5903303" y="5956300"/>
                  </a:lnTo>
                  <a:lnTo>
                    <a:pt x="5900077" y="5943600"/>
                  </a:lnTo>
                  <a:lnTo>
                    <a:pt x="5888596" y="5880100"/>
                  </a:lnTo>
                  <a:lnTo>
                    <a:pt x="5879909" y="5842000"/>
                  </a:lnTo>
                  <a:lnTo>
                    <a:pt x="5873470" y="5816600"/>
                  </a:lnTo>
                  <a:lnTo>
                    <a:pt x="5868314" y="5816600"/>
                  </a:lnTo>
                  <a:lnTo>
                    <a:pt x="5868619" y="5829300"/>
                  </a:lnTo>
                  <a:lnTo>
                    <a:pt x="5869190" y="5842000"/>
                  </a:lnTo>
                  <a:lnTo>
                    <a:pt x="5870105" y="5854700"/>
                  </a:lnTo>
                  <a:lnTo>
                    <a:pt x="5871451" y="5880100"/>
                  </a:lnTo>
                  <a:lnTo>
                    <a:pt x="5873140" y="5892800"/>
                  </a:lnTo>
                  <a:lnTo>
                    <a:pt x="5875312" y="5918200"/>
                  </a:lnTo>
                  <a:lnTo>
                    <a:pt x="5877674" y="5943600"/>
                  </a:lnTo>
                  <a:lnTo>
                    <a:pt x="5879897" y="5981700"/>
                  </a:lnTo>
                  <a:lnTo>
                    <a:pt x="5884151" y="6032500"/>
                  </a:lnTo>
                  <a:lnTo>
                    <a:pt x="5885332" y="6057900"/>
                  </a:lnTo>
                  <a:lnTo>
                    <a:pt x="5887644" y="6096000"/>
                  </a:lnTo>
                  <a:lnTo>
                    <a:pt x="5889764" y="6146800"/>
                  </a:lnTo>
                  <a:lnTo>
                    <a:pt x="5891288" y="6184900"/>
                  </a:lnTo>
                  <a:lnTo>
                    <a:pt x="5892406" y="6223000"/>
                  </a:lnTo>
                  <a:lnTo>
                    <a:pt x="5892609" y="6261100"/>
                  </a:lnTo>
                  <a:lnTo>
                    <a:pt x="5890006" y="6223000"/>
                  </a:lnTo>
                  <a:lnTo>
                    <a:pt x="5889206" y="6210300"/>
                  </a:lnTo>
                  <a:lnTo>
                    <a:pt x="5888190" y="6197600"/>
                  </a:lnTo>
                  <a:lnTo>
                    <a:pt x="5887097" y="6184900"/>
                  </a:lnTo>
                  <a:lnTo>
                    <a:pt x="5886069" y="6172200"/>
                  </a:lnTo>
                  <a:lnTo>
                    <a:pt x="5877560" y="6083300"/>
                  </a:lnTo>
                  <a:lnTo>
                    <a:pt x="5866041" y="5994400"/>
                  </a:lnTo>
                  <a:lnTo>
                    <a:pt x="5859742" y="5943600"/>
                  </a:lnTo>
                  <a:lnTo>
                    <a:pt x="5845099" y="5854700"/>
                  </a:lnTo>
                  <a:lnTo>
                    <a:pt x="5836755" y="5803900"/>
                  </a:lnTo>
                  <a:lnTo>
                    <a:pt x="5819038" y="5715000"/>
                  </a:lnTo>
                  <a:lnTo>
                    <a:pt x="5801296" y="5638800"/>
                  </a:lnTo>
                  <a:lnTo>
                    <a:pt x="5798350" y="5626100"/>
                  </a:lnTo>
                  <a:lnTo>
                    <a:pt x="5795632" y="5613400"/>
                  </a:lnTo>
                  <a:lnTo>
                    <a:pt x="5787504" y="5575300"/>
                  </a:lnTo>
                  <a:lnTo>
                    <a:pt x="5783567" y="5562600"/>
                  </a:lnTo>
                  <a:lnTo>
                    <a:pt x="5775680" y="5537200"/>
                  </a:lnTo>
                  <a:lnTo>
                    <a:pt x="5778055" y="5562600"/>
                  </a:lnTo>
                  <a:lnTo>
                    <a:pt x="5770842" y="5537200"/>
                  </a:lnTo>
                  <a:lnTo>
                    <a:pt x="5763450" y="5511800"/>
                  </a:lnTo>
                  <a:lnTo>
                    <a:pt x="5756046" y="5486400"/>
                  </a:lnTo>
                  <a:lnTo>
                    <a:pt x="5748744" y="5461000"/>
                  </a:lnTo>
                  <a:lnTo>
                    <a:pt x="5741746" y="5435600"/>
                  </a:lnTo>
                  <a:lnTo>
                    <a:pt x="5735764" y="5422900"/>
                  </a:lnTo>
                  <a:lnTo>
                    <a:pt x="5731116" y="5397500"/>
                  </a:lnTo>
                  <a:lnTo>
                    <a:pt x="5728055" y="5384800"/>
                  </a:lnTo>
                  <a:lnTo>
                    <a:pt x="5730011" y="5384800"/>
                  </a:lnTo>
                  <a:lnTo>
                    <a:pt x="5735040" y="5397500"/>
                  </a:lnTo>
                  <a:lnTo>
                    <a:pt x="5742775" y="5422900"/>
                  </a:lnTo>
                  <a:lnTo>
                    <a:pt x="5752858" y="5435600"/>
                  </a:lnTo>
                  <a:lnTo>
                    <a:pt x="5764873" y="5473700"/>
                  </a:lnTo>
                  <a:lnTo>
                    <a:pt x="5777496" y="5499100"/>
                  </a:lnTo>
                  <a:lnTo>
                    <a:pt x="5805894" y="5588000"/>
                  </a:lnTo>
                  <a:lnTo>
                    <a:pt x="5824563" y="5638800"/>
                  </a:lnTo>
                  <a:lnTo>
                    <a:pt x="5842647" y="5689600"/>
                  </a:lnTo>
                  <a:lnTo>
                    <a:pt x="5859450" y="5753100"/>
                  </a:lnTo>
                  <a:lnTo>
                    <a:pt x="5874283" y="5803900"/>
                  </a:lnTo>
                  <a:lnTo>
                    <a:pt x="5886462" y="5842000"/>
                  </a:lnTo>
                  <a:lnTo>
                    <a:pt x="5895302" y="5880100"/>
                  </a:lnTo>
                  <a:lnTo>
                    <a:pt x="5905462" y="5943600"/>
                  </a:lnTo>
                  <a:lnTo>
                    <a:pt x="5914491" y="5994400"/>
                  </a:lnTo>
                  <a:lnTo>
                    <a:pt x="5922340" y="6057900"/>
                  </a:lnTo>
                  <a:lnTo>
                    <a:pt x="5928944" y="6108700"/>
                  </a:lnTo>
                  <a:lnTo>
                    <a:pt x="5934240" y="6159500"/>
                  </a:lnTo>
                  <a:lnTo>
                    <a:pt x="5938190" y="6210300"/>
                  </a:lnTo>
                  <a:lnTo>
                    <a:pt x="5940717" y="6248400"/>
                  </a:lnTo>
                  <a:lnTo>
                    <a:pt x="5941784" y="6286500"/>
                  </a:lnTo>
                  <a:lnTo>
                    <a:pt x="5941784" y="5719724"/>
                  </a:lnTo>
                  <a:lnTo>
                    <a:pt x="5940755" y="5715000"/>
                  </a:lnTo>
                  <a:lnTo>
                    <a:pt x="5928868" y="5676900"/>
                  </a:lnTo>
                  <a:lnTo>
                    <a:pt x="5916206" y="5626100"/>
                  </a:lnTo>
                  <a:lnTo>
                    <a:pt x="5902757" y="5562600"/>
                  </a:lnTo>
                  <a:lnTo>
                    <a:pt x="5888558" y="5511800"/>
                  </a:lnTo>
                  <a:lnTo>
                    <a:pt x="5873635" y="5461000"/>
                  </a:lnTo>
                  <a:lnTo>
                    <a:pt x="5857976" y="5397500"/>
                  </a:lnTo>
                  <a:lnTo>
                    <a:pt x="5849798" y="5372100"/>
                  </a:lnTo>
                  <a:lnTo>
                    <a:pt x="5841619" y="5346700"/>
                  </a:lnTo>
                  <a:lnTo>
                    <a:pt x="5824575" y="5295900"/>
                  </a:lnTo>
                  <a:lnTo>
                    <a:pt x="5806859" y="5232400"/>
                  </a:lnTo>
                  <a:lnTo>
                    <a:pt x="5811850" y="5245100"/>
                  </a:lnTo>
                  <a:lnTo>
                    <a:pt x="5818733" y="5257800"/>
                  </a:lnTo>
                  <a:lnTo>
                    <a:pt x="5827103" y="5283200"/>
                  </a:lnTo>
                  <a:lnTo>
                    <a:pt x="5836551" y="5295900"/>
                  </a:lnTo>
                  <a:lnTo>
                    <a:pt x="5846242" y="5321300"/>
                  </a:lnTo>
                  <a:lnTo>
                    <a:pt x="5855894" y="5359400"/>
                  </a:lnTo>
                  <a:lnTo>
                    <a:pt x="5874397" y="5410200"/>
                  </a:lnTo>
                  <a:lnTo>
                    <a:pt x="5878652" y="5422900"/>
                  </a:lnTo>
                  <a:lnTo>
                    <a:pt x="5882500" y="5435600"/>
                  </a:lnTo>
                  <a:lnTo>
                    <a:pt x="5885942" y="5448300"/>
                  </a:lnTo>
                  <a:lnTo>
                    <a:pt x="5888952" y="5461000"/>
                  </a:lnTo>
                  <a:lnTo>
                    <a:pt x="5891657" y="5461000"/>
                  </a:lnTo>
                  <a:lnTo>
                    <a:pt x="5893981" y="5473700"/>
                  </a:lnTo>
                  <a:lnTo>
                    <a:pt x="5895886" y="5473700"/>
                  </a:lnTo>
                  <a:lnTo>
                    <a:pt x="5897334" y="5486400"/>
                  </a:lnTo>
                  <a:lnTo>
                    <a:pt x="5898654" y="5486400"/>
                  </a:lnTo>
                  <a:lnTo>
                    <a:pt x="5897715" y="5473700"/>
                  </a:lnTo>
                  <a:lnTo>
                    <a:pt x="5894057" y="5461000"/>
                  </a:lnTo>
                  <a:lnTo>
                    <a:pt x="5887224" y="5422900"/>
                  </a:lnTo>
                  <a:lnTo>
                    <a:pt x="5873039" y="5384800"/>
                  </a:lnTo>
                  <a:lnTo>
                    <a:pt x="5858268" y="5346700"/>
                  </a:lnTo>
                  <a:lnTo>
                    <a:pt x="5842444" y="5295900"/>
                  </a:lnTo>
                  <a:lnTo>
                    <a:pt x="5825058" y="5257800"/>
                  </a:lnTo>
                  <a:lnTo>
                    <a:pt x="5816041" y="5232400"/>
                  </a:lnTo>
                  <a:lnTo>
                    <a:pt x="5811342" y="5219700"/>
                  </a:lnTo>
                  <a:lnTo>
                    <a:pt x="5797232" y="5181600"/>
                  </a:lnTo>
                  <a:lnTo>
                    <a:pt x="5786831" y="5156200"/>
                  </a:lnTo>
                  <a:lnTo>
                    <a:pt x="5776112" y="5130800"/>
                  </a:lnTo>
                  <a:lnTo>
                    <a:pt x="5767794" y="5101793"/>
                  </a:lnTo>
                  <a:lnTo>
                    <a:pt x="5767794" y="5346700"/>
                  </a:lnTo>
                  <a:lnTo>
                    <a:pt x="5763603" y="5346700"/>
                  </a:lnTo>
                  <a:lnTo>
                    <a:pt x="5764542" y="5359400"/>
                  </a:lnTo>
                  <a:lnTo>
                    <a:pt x="5767057" y="5372100"/>
                  </a:lnTo>
                  <a:lnTo>
                    <a:pt x="5761469" y="5346700"/>
                  </a:lnTo>
                  <a:lnTo>
                    <a:pt x="5755564" y="5334000"/>
                  </a:lnTo>
                  <a:lnTo>
                    <a:pt x="5749455" y="5321300"/>
                  </a:lnTo>
                  <a:lnTo>
                    <a:pt x="5743232" y="5295900"/>
                  </a:lnTo>
                  <a:lnTo>
                    <a:pt x="5733300" y="5270500"/>
                  </a:lnTo>
                  <a:lnTo>
                    <a:pt x="5726887" y="5254117"/>
                  </a:lnTo>
                  <a:lnTo>
                    <a:pt x="5726887" y="5270500"/>
                  </a:lnTo>
                  <a:lnTo>
                    <a:pt x="5725236" y="5270500"/>
                  </a:lnTo>
                  <a:lnTo>
                    <a:pt x="5722798" y="5257800"/>
                  </a:lnTo>
                  <a:lnTo>
                    <a:pt x="5719737" y="5245100"/>
                  </a:lnTo>
                  <a:lnTo>
                    <a:pt x="5726887" y="5270500"/>
                  </a:lnTo>
                  <a:lnTo>
                    <a:pt x="5726887" y="5254117"/>
                  </a:lnTo>
                  <a:lnTo>
                    <a:pt x="5718391" y="5232400"/>
                  </a:lnTo>
                  <a:lnTo>
                    <a:pt x="5725160" y="5232400"/>
                  </a:lnTo>
                  <a:lnTo>
                    <a:pt x="5731751" y="5245100"/>
                  </a:lnTo>
                  <a:lnTo>
                    <a:pt x="5744007" y="5270500"/>
                  </a:lnTo>
                  <a:lnTo>
                    <a:pt x="5767794" y="5346700"/>
                  </a:lnTo>
                  <a:lnTo>
                    <a:pt x="5767794" y="5101793"/>
                  </a:lnTo>
                  <a:lnTo>
                    <a:pt x="5765190" y="5092700"/>
                  </a:lnTo>
                  <a:lnTo>
                    <a:pt x="5753659" y="5067300"/>
                  </a:lnTo>
                  <a:lnTo>
                    <a:pt x="5741060" y="5029200"/>
                  </a:lnTo>
                  <a:lnTo>
                    <a:pt x="5753925" y="5054600"/>
                  </a:lnTo>
                  <a:lnTo>
                    <a:pt x="5749696" y="5029200"/>
                  </a:lnTo>
                  <a:lnTo>
                    <a:pt x="5736971" y="4991100"/>
                  </a:lnTo>
                  <a:lnTo>
                    <a:pt x="5724372" y="4953000"/>
                  </a:lnTo>
                  <a:lnTo>
                    <a:pt x="5720486" y="4940300"/>
                  </a:lnTo>
                  <a:lnTo>
                    <a:pt x="5671515" y="4851400"/>
                  </a:lnTo>
                  <a:lnTo>
                    <a:pt x="5663247" y="4826000"/>
                  </a:lnTo>
                  <a:lnTo>
                    <a:pt x="5620474" y="4749800"/>
                  </a:lnTo>
                  <a:lnTo>
                    <a:pt x="5603379" y="4724400"/>
                  </a:lnTo>
                  <a:lnTo>
                    <a:pt x="5592000" y="4699000"/>
                  </a:lnTo>
                  <a:lnTo>
                    <a:pt x="5586311" y="4686300"/>
                  </a:lnTo>
                  <a:lnTo>
                    <a:pt x="5515876" y="4533900"/>
                  </a:lnTo>
                  <a:lnTo>
                    <a:pt x="5521439" y="4533900"/>
                  </a:lnTo>
                  <a:lnTo>
                    <a:pt x="5534634" y="4521200"/>
                  </a:lnTo>
                  <a:lnTo>
                    <a:pt x="5548706" y="4521200"/>
                  </a:lnTo>
                  <a:lnTo>
                    <a:pt x="5563247" y="4508500"/>
                  </a:lnTo>
                  <a:lnTo>
                    <a:pt x="5597677" y="4508500"/>
                  </a:lnTo>
                  <a:lnTo>
                    <a:pt x="5661647" y="4483100"/>
                  </a:lnTo>
                  <a:lnTo>
                    <a:pt x="5705145" y="4457700"/>
                  </a:lnTo>
                  <a:lnTo>
                    <a:pt x="5749683" y="4445000"/>
                  </a:lnTo>
                  <a:lnTo>
                    <a:pt x="5795378" y="4419600"/>
                  </a:lnTo>
                  <a:lnTo>
                    <a:pt x="5842381" y="4406900"/>
                  </a:lnTo>
                  <a:lnTo>
                    <a:pt x="5844870" y="4405592"/>
                  </a:lnTo>
                  <a:lnTo>
                    <a:pt x="5845264" y="4405388"/>
                  </a:lnTo>
                  <a:lnTo>
                    <a:pt x="5890831" y="4381500"/>
                  </a:lnTo>
                  <a:lnTo>
                    <a:pt x="5907494" y="4368800"/>
                  </a:lnTo>
                  <a:lnTo>
                    <a:pt x="5940844" y="4343400"/>
                  </a:lnTo>
                  <a:lnTo>
                    <a:pt x="5917743" y="4367517"/>
                  </a:lnTo>
                  <a:lnTo>
                    <a:pt x="5938875" y="4356100"/>
                  </a:lnTo>
                  <a:lnTo>
                    <a:pt x="5961265" y="4343400"/>
                  </a:lnTo>
                  <a:lnTo>
                    <a:pt x="5983656" y="4330700"/>
                  </a:lnTo>
                  <a:lnTo>
                    <a:pt x="6026442" y="4305300"/>
                  </a:lnTo>
                  <a:lnTo>
                    <a:pt x="6067437" y="4279900"/>
                  </a:lnTo>
                  <a:lnTo>
                    <a:pt x="6106909" y="4254500"/>
                  </a:lnTo>
                  <a:lnTo>
                    <a:pt x="6145073" y="4229100"/>
                  </a:lnTo>
                  <a:lnTo>
                    <a:pt x="6182169" y="4203700"/>
                  </a:lnTo>
                  <a:lnTo>
                    <a:pt x="6218453" y="4178300"/>
                  </a:lnTo>
                  <a:lnTo>
                    <a:pt x="6254140" y="4152900"/>
                  </a:lnTo>
                  <a:lnTo>
                    <a:pt x="6256972" y="4165600"/>
                  </a:lnTo>
                  <a:lnTo>
                    <a:pt x="6270803" y="4152900"/>
                  </a:lnTo>
                  <a:lnTo>
                    <a:pt x="6302743" y="4127500"/>
                  </a:lnTo>
                  <a:lnTo>
                    <a:pt x="6347015" y="4089400"/>
                  </a:lnTo>
                  <a:lnTo>
                    <a:pt x="6397866" y="4038600"/>
                  </a:lnTo>
                  <a:lnTo>
                    <a:pt x="6424308" y="4025900"/>
                  </a:lnTo>
                  <a:lnTo>
                    <a:pt x="6462712" y="3987800"/>
                  </a:lnTo>
                  <a:lnTo>
                    <a:pt x="6470650" y="3979672"/>
                  </a:lnTo>
                  <a:lnTo>
                    <a:pt x="6454432" y="3987800"/>
                  </a:lnTo>
                  <a:lnTo>
                    <a:pt x="6430785" y="4013200"/>
                  </a:lnTo>
                  <a:lnTo>
                    <a:pt x="6408356" y="4025900"/>
                  </a:lnTo>
                  <a:lnTo>
                    <a:pt x="6387198" y="4038600"/>
                  </a:lnTo>
                  <a:lnTo>
                    <a:pt x="6367323" y="4064000"/>
                  </a:lnTo>
                  <a:lnTo>
                    <a:pt x="6330480" y="4089400"/>
                  </a:lnTo>
                  <a:lnTo>
                    <a:pt x="6296939" y="4114800"/>
                  </a:lnTo>
                  <a:lnTo>
                    <a:pt x="6265557" y="4127500"/>
                  </a:lnTo>
                  <a:lnTo>
                    <a:pt x="6235179" y="4152900"/>
                  </a:lnTo>
                  <a:lnTo>
                    <a:pt x="6204953" y="4165600"/>
                  </a:lnTo>
                  <a:lnTo>
                    <a:pt x="6156503" y="4203700"/>
                  </a:lnTo>
                  <a:lnTo>
                    <a:pt x="6139129" y="4216400"/>
                  </a:lnTo>
                  <a:lnTo>
                    <a:pt x="6120777" y="4229100"/>
                  </a:lnTo>
                  <a:lnTo>
                    <a:pt x="6101181" y="4241800"/>
                  </a:lnTo>
                  <a:lnTo>
                    <a:pt x="6058255" y="4267200"/>
                  </a:lnTo>
                  <a:lnTo>
                    <a:pt x="6046571" y="4267200"/>
                  </a:lnTo>
                  <a:lnTo>
                    <a:pt x="6034379" y="4279900"/>
                  </a:lnTo>
                  <a:lnTo>
                    <a:pt x="6021730" y="4279900"/>
                  </a:lnTo>
                  <a:lnTo>
                    <a:pt x="5986551" y="4301883"/>
                  </a:lnTo>
                  <a:lnTo>
                    <a:pt x="6028207" y="4267200"/>
                  </a:lnTo>
                  <a:lnTo>
                    <a:pt x="6072962" y="4241800"/>
                  </a:lnTo>
                  <a:lnTo>
                    <a:pt x="6117907" y="4203700"/>
                  </a:lnTo>
                  <a:lnTo>
                    <a:pt x="6175121" y="4165600"/>
                  </a:lnTo>
                  <a:lnTo>
                    <a:pt x="6198768" y="4140200"/>
                  </a:lnTo>
                  <a:lnTo>
                    <a:pt x="6235166" y="4114800"/>
                  </a:lnTo>
                  <a:lnTo>
                    <a:pt x="6247701" y="4102100"/>
                  </a:lnTo>
                  <a:lnTo>
                    <a:pt x="6260427" y="4089400"/>
                  </a:lnTo>
                  <a:lnTo>
                    <a:pt x="6295872" y="4076700"/>
                  </a:lnTo>
                  <a:lnTo>
                    <a:pt x="6320764" y="4051300"/>
                  </a:lnTo>
                  <a:lnTo>
                    <a:pt x="6336500" y="4038600"/>
                  </a:lnTo>
                  <a:lnTo>
                    <a:pt x="6344437" y="4038600"/>
                  </a:lnTo>
                  <a:lnTo>
                    <a:pt x="6358737" y="4025900"/>
                  </a:lnTo>
                  <a:lnTo>
                    <a:pt x="6371056" y="4013200"/>
                  </a:lnTo>
                  <a:lnTo>
                    <a:pt x="6382639" y="4000500"/>
                  </a:lnTo>
                  <a:lnTo>
                    <a:pt x="6408369" y="3975100"/>
                  </a:lnTo>
                  <a:lnTo>
                    <a:pt x="6424955" y="3962400"/>
                  </a:lnTo>
                  <a:lnTo>
                    <a:pt x="6435306" y="3949700"/>
                  </a:lnTo>
                  <a:lnTo>
                    <a:pt x="6445644" y="3937000"/>
                  </a:lnTo>
                  <a:lnTo>
                    <a:pt x="6471590" y="3911600"/>
                  </a:lnTo>
                  <a:lnTo>
                    <a:pt x="6499415" y="3898900"/>
                  </a:lnTo>
                  <a:lnTo>
                    <a:pt x="6520142" y="3886200"/>
                  </a:lnTo>
                  <a:lnTo>
                    <a:pt x="6539141" y="3860800"/>
                  </a:lnTo>
                  <a:lnTo>
                    <a:pt x="6556578" y="3848100"/>
                  </a:lnTo>
                  <a:lnTo>
                    <a:pt x="6587642" y="3822700"/>
                  </a:lnTo>
                  <a:lnTo>
                    <a:pt x="6625577" y="3784600"/>
                  </a:lnTo>
                  <a:lnTo>
                    <a:pt x="6665061" y="3733800"/>
                  </a:lnTo>
                  <a:lnTo>
                    <a:pt x="6681648" y="3721100"/>
                  </a:lnTo>
                  <a:lnTo>
                    <a:pt x="6697281" y="3695700"/>
                  </a:lnTo>
                  <a:lnTo>
                    <a:pt x="6722008" y="3670300"/>
                  </a:lnTo>
                  <a:lnTo>
                    <a:pt x="6749047" y="3632200"/>
                  </a:lnTo>
                  <a:lnTo>
                    <a:pt x="6781000" y="3594100"/>
                  </a:lnTo>
                  <a:lnTo>
                    <a:pt x="6790855" y="3581400"/>
                  </a:lnTo>
                  <a:lnTo>
                    <a:pt x="6820421" y="3543300"/>
                  </a:lnTo>
                  <a:lnTo>
                    <a:pt x="6869887" y="3492500"/>
                  </a:lnTo>
                  <a:lnTo>
                    <a:pt x="6875970" y="3479800"/>
                  </a:lnTo>
                  <a:lnTo>
                    <a:pt x="6877012" y="3492500"/>
                  </a:lnTo>
                  <a:lnTo>
                    <a:pt x="6873443" y="3492500"/>
                  </a:lnTo>
                  <a:lnTo>
                    <a:pt x="6865760" y="3505200"/>
                  </a:lnTo>
                  <a:lnTo>
                    <a:pt x="6860502" y="3517900"/>
                  </a:lnTo>
                  <a:lnTo>
                    <a:pt x="6854393" y="3517900"/>
                  </a:lnTo>
                  <a:lnTo>
                    <a:pt x="6831355" y="3556000"/>
                  </a:lnTo>
                  <a:lnTo>
                    <a:pt x="6801891" y="3594100"/>
                  </a:lnTo>
                  <a:lnTo>
                    <a:pt x="6771818" y="3632200"/>
                  </a:lnTo>
                  <a:lnTo>
                    <a:pt x="6738925" y="3670300"/>
                  </a:lnTo>
                  <a:lnTo>
                    <a:pt x="6704470" y="3708400"/>
                  </a:lnTo>
                  <a:lnTo>
                    <a:pt x="6669659" y="3746500"/>
                  </a:lnTo>
                  <a:lnTo>
                    <a:pt x="6635724" y="3784600"/>
                  </a:lnTo>
                  <a:lnTo>
                    <a:pt x="6603886" y="3810000"/>
                  </a:lnTo>
                  <a:lnTo>
                    <a:pt x="6625958" y="3797300"/>
                  </a:lnTo>
                  <a:lnTo>
                    <a:pt x="6619214" y="3810000"/>
                  </a:lnTo>
                  <a:lnTo>
                    <a:pt x="6593268" y="3835400"/>
                  </a:lnTo>
                  <a:lnTo>
                    <a:pt x="6557746" y="3873500"/>
                  </a:lnTo>
                  <a:lnTo>
                    <a:pt x="6522631" y="3898900"/>
                  </a:lnTo>
                  <a:lnTo>
                    <a:pt x="6498577" y="3924300"/>
                  </a:lnTo>
                  <a:lnTo>
                    <a:pt x="6496215" y="3937000"/>
                  </a:lnTo>
                  <a:lnTo>
                    <a:pt x="6541046" y="3898900"/>
                  </a:lnTo>
                  <a:lnTo>
                    <a:pt x="6570116" y="3873500"/>
                  </a:lnTo>
                  <a:lnTo>
                    <a:pt x="6584480" y="3848100"/>
                  </a:lnTo>
                  <a:lnTo>
                    <a:pt x="6606146" y="3835400"/>
                  </a:lnTo>
                  <a:lnTo>
                    <a:pt x="6621564" y="3822700"/>
                  </a:lnTo>
                  <a:lnTo>
                    <a:pt x="6631254" y="3810000"/>
                  </a:lnTo>
                  <a:lnTo>
                    <a:pt x="6635280" y="3810000"/>
                  </a:lnTo>
                  <a:lnTo>
                    <a:pt x="6630327" y="3822700"/>
                  </a:lnTo>
                  <a:lnTo>
                    <a:pt x="6628892" y="3824668"/>
                  </a:lnTo>
                  <a:lnTo>
                    <a:pt x="6642138" y="3810000"/>
                  </a:lnTo>
                  <a:lnTo>
                    <a:pt x="6653619" y="3797300"/>
                  </a:lnTo>
                  <a:lnTo>
                    <a:pt x="6674955" y="3771900"/>
                  </a:lnTo>
                  <a:lnTo>
                    <a:pt x="6685432" y="3759200"/>
                  </a:lnTo>
                  <a:lnTo>
                    <a:pt x="6698805" y="3746500"/>
                  </a:lnTo>
                  <a:lnTo>
                    <a:pt x="6726720" y="3721100"/>
                  </a:lnTo>
                  <a:lnTo>
                    <a:pt x="6750659" y="3695700"/>
                  </a:lnTo>
                  <a:lnTo>
                    <a:pt x="6771068" y="3670300"/>
                  </a:lnTo>
                  <a:lnTo>
                    <a:pt x="6788366" y="3644900"/>
                  </a:lnTo>
                  <a:lnTo>
                    <a:pt x="6802818" y="3632200"/>
                  </a:lnTo>
                  <a:lnTo>
                    <a:pt x="6814490" y="3619500"/>
                  </a:lnTo>
                  <a:lnTo>
                    <a:pt x="6823799" y="3619500"/>
                  </a:lnTo>
                  <a:lnTo>
                    <a:pt x="6831152" y="3606800"/>
                  </a:lnTo>
                  <a:lnTo>
                    <a:pt x="6840588" y="3594100"/>
                  </a:lnTo>
                  <a:lnTo>
                    <a:pt x="6844970" y="3594100"/>
                  </a:lnTo>
                  <a:lnTo>
                    <a:pt x="6843522" y="3606800"/>
                  </a:lnTo>
                  <a:lnTo>
                    <a:pt x="6855765" y="3606800"/>
                  </a:lnTo>
                  <a:lnTo>
                    <a:pt x="6863105" y="3594100"/>
                  </a:lnTo>
                  <a:lnTo>
                    <a:pt x="6872414" y="3581400"/>
                  </a:lnTo>
                  <a:lnTo>
                    <a:pt x="6883857" y="3568700"/>
                  </a:lnTo>
                  <a:lnTo>
                    <a:pt x="6897560" y="3556000"/>
                  </a:lnTo>
                  <a:lnTo>
                    <a:pt x="6933184" y="3517900"/>
                  </a:lnTo>
                  <a:lnTo>
                    <a:pt x="6968071" y="3479800"/>
                  </a:lnTo>
                  <a:lnTo>
                    <a:pt x="6979704" y="3467100"/>
                  </a:lnTo>
                  <a:lnTo>
                    <a:pt x="6951459" y="3505200"/>
                  </a:lnTo>
                  <a:lnTo>
                    <a:pt x="6917944" y="3543300"/>
                  </a:lnTo>
                  <a:lnTo>
                    <a:pt x="6893725" y="3581400"/>
                  </a:lnTo>
                  <a:lnTo>
                    <a:pt x="6893344" y="3581400"/>
                  </a:lnTo>
                  <a:lnTo>
                    <a:pt x="6861073" y="3619500"/>
                  </a:lnTo>
                  <a:lnTo>
                    <a:pt x="6828447" y="3657600"/>
                  </a:lnTo>
                  <a:lnTo>
                    <a:pt x="6795376" y="3695700"/>
                  </a:lnTo>
                  <a:lnTo>
                    <a:pt x="6761747" y="3721100"/>
                  </a:lnTo>
                  <a:lnTo>
                    <a:pt x="6727482" y="3759200"/>
                  </a:lnTo>
                  <a:lnTo>
                    <a:pt x="6732105" y="3771900"/>
                  </a:lnTo>
                  <a:lnTo>
                    <a:pt x="6776428" y="3721100"/>
                  </a:lnTo>
                  <a:lnTo>
                    <a:pt x="6817093" y="3683000"/>
                  </a:lnTo>
                  <a:lnTo>
                    <a:pt x="6854342" y="3644900"/>
                  </a:lnTo>
                  <a:lnTo>
                    <a:pt x="6888416" y="3594100"/>
                  </a:lnTo>
                  <a:lnTo>
                    <a:pt x="6919531" y="3556000"/>
                  </a:lnTo>
                  <a:lnTo>
                    <a:pt x="6947929" y="3517900"/>
                  </a:lnTo>
                  <a:lnTo>
                    <a:pt x="6973837" y="3479800"/>
                  </a:lnTo>
                  <a:lnTo>
                    <a:pt x="6984327" y="3467100"/>
                  </a:lnTo>
                  <a:lnTo>
                    <a:pt x="6994830" y="3454400"/>
                  </a:lnTo>
                  <a:lnTo>
                    <a:pt x="6999745" y="3441700"/>
                  </a:lnTo>
                  <a:lnTo>
                    <a:pt x="7004520" y="3441700"/>
                  </a:lnTo>
                  <a:lnTo>
                    <a:pt x="7013829" y="3429000"/>
                  </a:lnTo>
                  <a:lnTo>
                    <a:pt x="7022820" y="3416300"/>
                  </a:lnTo>
                  <a:lnTo>
                    <a:pt x="7027189" y="3403600"/>
                  </a:lnTo>
                  <a:lnTo>
                    <a:pt x="7031558" y="3390900"/>
                  </a:lnTo>
                  <a:lnTo>
                    <a:pt x="7062876" y="3340100"/>
                  </a:lnTo>
                  <a:lnTo>
                    <a:pt x="7089927" y="3289300"/>
                  </a:lnTo>
                  <a:lnTo>
                    <a:pt x="7101789" y="3263900"/>
                  </a:lnTo>
                  <a:lnTo>
                    <a:pt x="7058507" y="3340100"/>
                  </a:lnTo>
                  <a:lnTo>
                    <a:pt x="7034187" y="3378200"/>
                  </a:lnTo>
                  <a:lnTo>
                    <a:pt x="7022287" y="3378200"/>
                  </a:lnTo>
                  <a:lnTo>
                    <a:pt x="7023836" y="3365500"/>
                  </a:lnTo>
                  <a:lnTo>
                    <a:pt x="7022579" y="3365500"/>
                  </a:lnTo>
                  <a:lnTo>
                    <a:pt x="7012673" y="3378200"/>
                  </a:lnTo>
                  <a:lnTo>
                    <a:pt x="6988302" y="3403600"/>
                  </a:lnTo>
                  <a:lnTo>
                    <a:pt x="7009498" y="3365500"/>
                  </a:lnTo>
                  <a:lnTo>
                    <a:pt x="7030453" y="3340100"/>
                  </a:lnTo>
                  <a:lnTo>
                    <a:pt x="7049922" y="3314700"/>
                  </a:lnTo>
                  <a:lnTo>
                    <a:pt x="7066699" y="3289300"/>
                  </a:lnTo>
                  <a:lnTo>
                    <a:pt x="7072757" y="3276600"/>
                  </a:lnTo>
                  <a:lnTo>
                    <a:pt x="7083044" y="3263900"/>
                  </a:lnTo>
                  <a:lnTo>
                    <a:pt x="7095807" y="3238500"/>
                  </a:lnTo>
                  <a:lnTo>
                    <a:pt x="7109307" y="3225800"/>
                  </a:lnTo>
                  <a:lnTo>
                    <a:pt x="7121322" y="3200400"/>
                  </a:lnTo>
                  <a:lnTo>
                    <a:pt x="7130351" y="3187700"/>
                  </a:lnTo>
                  <a:lnTo>
                    <a:pt x="7134771" y="3175000"/>
                  </a:lnTo>
                  <a:lnTo>
                    <a:pt x="7132993" y="3175000"/>
                  </a:lnTo>
                  <a:lnTo>
                    <a:pt x="7139025" y="3162300"/>
                  </a:lnTo>
                  <a:lnTo>
                    <a:pt x="7146480" y="3162300"/>
                  </a:lnTo>
                  <a:lnTo>
                    <a:pt x="7155167" y="3149600"/>
                  </a:lnTo>
                  <a:lnTo>
                    <a:pt x="7164933" y="3136900"/>
                  </a:lnTo>
                  <a:lnTo>
                    <a:pt x="7175424" y="3124200"/>
                  </a:lnTo>
                  <a:lnTo>
                    <a:pt x="7186816" y="3098800"/>
                  </a:lnTo>
                  <a:lnTo>
                    <a:pt x="7198995" y="3086100"/>
                  </a:lnTo>
                  <a:lnTo>
                    <a:pt x="7211860" y="3073400"/>
                  </a:lnTo>
                  <a:lnTo>
                    <a:pt x="7224662" y="3048000"/>
                  </a:lnTo>
                  <a:lnTo>
                    <a:pt x="7231316" y="3035300"/>
                  </a:lnTo>
                  <a:lnTo>
                    <a:pt x="7237984" y="3022600"/>
                  </a:lnTo>
                  <a:lnTo>
                    <a:pt x="7251522" y="3009900"/>
                  </a:lnTo>
                  <a:lnTo>
                    <a:pt x="7264984" y="2984500"/>
                  </a:lnTo>
                  <a:lnTo>
                    <a:pt x="7291540" y="2933700"/>
                  </a:lnTo>
                  <a:lnTo>
                    <a:pt x="7304506" y="2908300"/>
                  </a:lnTo>
                  <a:lnTo>
                    <a:pt x="7340663" y="2844800"/>
                  </a:lnTo>
                  <a:lnTo>
                    <a:pt x="7361555" y="2794000"/>
                  </a:lnTo>
                  <a:lnTo>
                    <a:pt x="7394930" y="2730500"/>
                  </a:lnTo>
                  <a:lnTo>
                    <a:pt x="7406526" y="2717800"/>
                  </a:lnTo>
                  <a:lnTo>
                    <a:pt x="7414260" y="2705100"/>
                  </a:lnTo>
                  <a:lnTo>
                    <a:pt x="7417511" y="2705100"/>
                  </a:lnTo>
                  <a:lnTo>
                    <a:pt x="7415657" y="2717800"/>
                  </a:lnTo>
                  <a:lnTo>
                    <a:pt x="7421829" y="2705100"/>
                  </a:lnTo>
                  <a:lnTo>
                    <a:pt x="7428014" y="2692400"/>
                  </a:lnTo>
                  <a:lnTo>
                    <a:pt x="7441616" y="2654300"/>
                  </a:lnTo>
                  <a:lnTo>
                    <a:pt x="7456068" y="2616200"/>
                  </a:lnTo>
                  <a:lnTo>
                    <a:pt x="7463523" y="2590800"/>
                  </a:lnTo>
                  <a:lnTo>
                    <a:pt x="7470978" y="2565400"/>
                  </a:lnTo>
                  <a:lnTo>
                    <a:pt x="7485875" y="2514600"/>
                  </a:lnTo>
                  <a:lnTo>
                    <a:pt x="7500404" y="2463800"/>
                  </a:lnTo>
                  <a:lnTo>
                    <a:pt x="7514145" y="2400300"/>
                  </a:lnTo>
                  <a:lnTo>
                    <a:pt x="7526680" y="2336800"/>
                  </a:lnTo>
                  <a:lnTo>
                    <a:pt x="7537602" y="2273300"/>
                  </a:lnTo>
                  <a:lnTo>
                    <a:pt x="7544600" y="2222500"/>
                  </a:lnTo>
                  <a:lnTo>
                    <a:pt x="7550391" y="2171700"/>
                  </a:lnTo>
                  <a:lnTo>
                    <a:pt x="7554938" y="2120900"/>
                  </a:lnTo>
                  <a:lnTo>
                    <a:pt x="7558151" y="2070100"/>
                  </a:lnTo>
                  <a:lnTo>
                    <a:pt x="7559967" y="2006600"/>
                  </a:lnTo>
                  <a:lnTo>
                    <a:pt x="7560323" y="1955800"/>
                  </a:lnTo>
                  <a:close/>
                </a:path>
              </a:pathLst>
            </a:custGeom>
            <a:solidFill>
              <a:srgbClr val="FFD100"/>
            </a:solidFill>
          </p:spPr>
          <p:txBody>
            <a:bodyPr wrap="square" lIns="0" tIns="0" rIns="0" bIns="0" rtlCol="0"/>
            <a:lstStyle/>
            <a:p>
              <a:endParaRPr/>
            </a:p>
          </p:txBody>
        </p:sp>
        <p:pic>
          <p:nvPicPr>
            <p:cNvPr id="175" name="object 82">
              <a:extLst>
                <a:ext uri="{FF2B5EF4-FFF2-40B4-BE49-F238E27FC236}">
                  <a16:creationId xmlns:a16="http://schemas.microsoft.com/office/drawing/2014/main" id="{270710D0-1A0D-5A10-A06A-ADE3A2E68B5F}"/>
                </a:ext>
              </a:extLst>
            </p:cNvPr>
            <p:cNvPicPr/>
            <p:nvPr/>
          </p:nvPicPr>
          <p:blipFill>
            <a:blip r:embed="rId31" cstate="print"/>
            <a:stretch>
              <a:fillRect/>
            </a:stretch>
          </p:blipFill>
          <p:spPr>
            <a:xfrm>
              <a:off x="14782346" y="589311"/>
              <a:ext cx="167752" cy="148875"/>
            </a:xfrm>
            <a:prstGeom prst="rect">
              <a:avLst/>
            </a:prstGeom>
          </p:spPr>
        </p:pic>
        <p:sp>
          <p:nvSpPr>
            <p:cNvPr id="176" name="object 83">
              <a:extLst>
                <a:ext uri="{FF2B5EF4-FFF2-40B4-BE49-F238E27FC236}">
                  <a16:creationId xmlns:a16="http://schemas.microsoft.com/office/drawing/2014/main" id="{155AA6C1-163A-19BE-0C96-8DB600B12070}"/>
                </a:ext>
              </a:extLst>
            </p:cNvPr>
            <p:cNvSpPr/>
            <p:nvPr/>
          </p:nvSpPr>
          <p:spPr>
            <a:xfrm>
              <a:off x="13926896" y="401846"/>
              <a:ext cx="1936114" cy="1108710"/>
            </a:xfrm>
            <a:custGeom>
              <a:avLst/>
              <a:gdLst/>
              <a:ahLst/>
              <a:cxnLst/>
              <a:rect l="l" t="t" r="r" b="b"/>
              <a:pathLst>
                <a:path w="1936115" h="1108710">
                  <a:moveTo>
                    <a:pt x="83121" y="954646"/>
                  </a:moveTo>
                  <a:lnTo>
                    <a:pt x="23063" y="1055052"/>
                  </a:lnTo>
                  <a:lnTo>
                    <a:pt x="5562" y="1094955"/>
                  </a:lnTo>
                  <a:lnTo>
                    <a:pt x="0" y="1108392"/>
                  </a:lnTo>
                  <a:lnTo>
                    <a:pt x="20561" y="1069860"/>
                  </a:lnTo>
                  <a:lnTo>
                    <a:pt x="83121" y="954646"/>
                  </a:lnTo>
                  <a:close/>
                </a:path>
                <a:path w="1936115" h="1108710">
                  <a:moveTo>
                    <a:pt x="90030" y="984681"/>
                  </a:moveTo>
                  <a:lnTo>
                    <a:pt x="61074" y="1040701"/>
                  </a:lnTo>
                  <a:lnTo>
                    <a:pt x="57238" y="1056068"/>
                  </a:lnTo>
                  <a:lnTo>
                    <a:pt x="90030" y="984681"/>
                  </a:lnTo>
                  <a:close/>
                </a:path>
                <a:path w="1936115" h="1108710">
                  <a:moveTo>
                    <a:pt x="1936064" y="40462"/>
                  </a:moveTo>
                  <a:lnTo>
                    <a:pt x="1896656" y="21488"/>
                  </a:lnTo>
                  <a:lnTo>
                    <a:pt x="1876793" y="12407"/>
                  </a:lnTo>
                  <a:lnTo>
                    <a:pt x="1856714" y="4445"/>
                  </a:lnTo>
                  <a:lnTo>
                    <a:pt x="1832622" y="0"/>
                  </a:lnTo>
                  <a:lnTo>
                    <a:pt x="1871687" y="13665"/>
                  </a:lnTo>
                  <a:lnTo>
                    <a:pt x="1884667" y="18364"/>
                  </a:lnTo>
                  <a:lnTo>
                    <a:pt x="1936064" y="40462"/>
                  </a:lnTo>
                  <a:close/>
                </a:path>
              </a:pathLst>
            </a:custGeom>
            <a:solidFill>
              <a:srgbClr val="FFD100"/>
            </a:solidFill>
          </p:spPr>
          <p:txBody>
            <a:bodyPr wrap="square" lIns="0" tIns="0" rIns="0" bIns="0" rtlCol="0"/>
            <a:lstStyle/>
            <a:p>
              <a:endParaRPr/>
            </a:p>
          </p:txBody>
        </p:sp>
        <p:pic>
          <p:nvPicPr>
            <p:cNvPr id="177" name="object 84">
              <a:extLst>
                <a:ext uri="{FF2B5EF4-FFF2-40B4-BE49-F238E27FC236}">
                  <a16:creationId xmlns:a16="http://schemas.microsoft.com/office/drawing/2014/main" id="{1D3362E0-4AA1-B326-3299-A888F7B75F20}"/>
                </a:ext>
              </a:extLst>
            </p:cNvPr>
            <p:cNvPicPr/>
            <p:nvPr/>
          </p:nvPicPr>
          <p:blipFill>
            <a:blip r:embed="rId32" cstate="print"/>
            <a:stretch>
              <a:fillRect/>
            </a:stretch>
          </p:blipFill>
          <p:spPr>
            <a:xfrm>
              <a:off x="14628934" y="592002"/>
              <a:ext cx="84812" cy="80254"/>
            </a:xfrm>
            <a:prstGeom prst="rect">
              <a:avLst/>
            </a:prstGeom>
          </p:spPr>
        </p:pic>
        <p:pic>
          <p:nvPicPr>
            <p:cNvPr id="178" name="object 85">
              <a:extLst>
                <a:ext uri="{FF2B5EF4-FFF2-40B4-BE49-F238E27FC236}">
                  <a16:creationId xmlns:a16="http://schemas.microsoft.com/office/drawing/2014/main" id="{70CC6650-3801-4F6F-916B-70CD77CFF42A}"/>
                </a:ext>
              </a:extLst>
            </p:cNvPr>
            <p:cNvPicPr/>
            <p:nvPr/>
          </p:nvPicPr>
          <p:blipFill>
            <a:blip r:embed="rId33" cstate="print"/>
            <a:stretch>
              <a:fillRect/>
            </a:stretch>
          </p:blipFill>
          <p:spPr>
            <a:xfrm>
              <a:off x="16337426" y="810552"/>
              <a:ext cx="85348" cy="98709"/>
            </a:xfrm>
            <a:prstGeom prst="rect">
              <a:avLst/>
            </a:prstGeom>
          </p:spPr>
        </p:pic>
        <p:sp>
          <p:nvSpPr>
            <p:cNvPr id="179" name="object 86">
              <a:extLst>
                <a:ext uri="{FF2B5EF4-FFF2-40B4-BE49-F238E27FC236}">
                  <a16:creationId xmlns:a16="http://schemas.microsoft.com/office/drawing/2014/main" id="{BD69A2D5-17B0-136A-88A3-4EC4E67FBE47}"/>
                </a:ext>
              </a:extLst>
            </p:cNvPr>
            <p:cNvSpPr/>
            <p:nvPr/>
          </p:nvSpPr>
          <p:spPr>
            <a:xfrm>
              <a:off x="15386639" y="169909"/>
              <a:ext cx="137795" cy="19685"/>
            </a:xfrm>
            <a:custGeom>
              <a:avLst/>
              <a:gdLst/>
              <a:ahLst/>
              <a:cxnLst/>
              <a:rect l="l" t="t" r="r" b="b"/>
              <a:pathLst>
                <a:path w="137794" h="19685">
                  <a:moveTo>
                    <a:pt x="115401" y="0"/>
                  </a:moveTo>
                  <a:lnTo>
                    <a:pt x="66638" y="3063"/>
                  </a:lnTo>
                  <a:lnTo>
                    <a:pt x="24773" y="9813"/>
                  </a:lnTo>
                  <a:lnTo>
                    <a:pt x="0" y="17157"/>
                  </a:lnTo>
                  <a:lnTo>
                    <a:pt x="2904" y="18267"/>
                  </a:lnTo>
                  <a:lnTo>
                    <a:pt x="10452" y="18557"/>
                  </a:lnTo>
                  <a:lnTo>
                    <a:pt x="19975" y="18671"/>
                  </a:lnTo>
                  <a:lnTo>
                    <a:pt x="28805" y="19251"/>
                  </a:lnTo>
                  <a:lnTo>
                    <a:pt x="15723" y="18207"/>
                  </a:lnTo>
                  <a:lnTo>
                    <a:pt x="27891" y="14595"/>
                  </a:lnTo>
                  <a:lnTo>
                    <a:pt x="55754" y="9961"/>
                  </a:lnTo>
                  <a:lnTo>
                    <a:pt x="89756" y="5848"/>
                  </a:lnTo>
                  <a:lnTo>
                    <a:pt x="137011" y="1503"/>
                  </a:lnTo>
                  <a:lnTo>
                    <a:pt x="137300" y="829"/>
                  </a:lnTo>
                  <a:lnTo>
                    <a:pt x="130509" y="219"/>
                  </a:lnTo>
                  <a:lnTo>
                    <a:pt x="115401" y="0"/>
                  </a:lnTo>
                  <a:close/>
                </a:path>
              </a:pathLst>
            </a:custGeom>
            <a:solidFill>
              <a:srgbClr val="FFD100"/>
            </a:solidFill>
          </p:spPr>
          <p:txBody>
            <a:bodyPr wrap="square" lIns="0" tIns="0" rIns="0" bIns="0" rtlCol="0"/>
            <a:lstStyle/>
            <a:p>
              <a:endParaRPr/>
            </a:p>
          </p:txBody>
        </p:sp>
        <p:pic>
          <p:nvPicPr>
            <p:cNvPr id="180" name="object 87">
              <a:extLst>
                <a:ext uri="{FF2B5EF4-FFF2-40B4-BE49-F238E27FC236}">
                  <a16:creationId xmlns:a16="http://schemas.microsoft.com/office/drawing/2014/main" id="{D3535AD5-3716-E32D-9560-0F1BC63910AC}"/>
                </a:ext>
              </a:extLst>
            </p:cNvPr>
            <p:cNvPicPr/>
            <p:nvPr/>
          </p:nvPicPr>
          <p:blipFill>
            <a:blip r:embed="rId34" cstate="print"/>
            <a:stretch>
              <a:fillRect/>
            </a:stretch>
          </p:blipFill>
          <p:spPr>
            <a:xfrm>
              <a:off x="16559543" y="875449"/>
              <a:ext cx="115692" cy="159031"/>
            </a:xfrm>
            <a:prstGeom prst="rect">
              <a:avLst/>
            </a:prstGeom>
          </p:spPr>
        </p:pic>
        <p:pic>
          <p:nvPicPr>
            <p:cNvPr id="181" name="object 88">
              <a:extLst>
                <a:ext uri="{FF2B5EF4-FFF2-40B4-BE49-F238E27FC236}">
                  <a16:creationId xmlns:a16="http://schemas.microsoft.com/office/drawing/2014/main" id="{488A0FD2-FEDB-5CD1-5CB8-75F89B242CC3}"/>
                </a:ext>
              </a:extLst>
            </p:cNvPr>
            <p:cNvPicPr/>
            <p:nvPr/>
          </p:nvPicPr>
          <p:blipFill>
            <a:blip r:embed="rId35" cstate="print"/>
            <a:stretch>
              <a:fillRect/>
            </a:stretch>
          </p:blipFill>
          <p:spPr>
            <a:xfrm>
              <a:off x="16889228" y="1388491"/>
              <a:ext cx="74081" cy="138674"/>
            </a:xfrm>
            <a:prstGeom prst="rect">
              <a:avLst/>
            </a:prstGeom>
          </p:spPr>
        </p:pic>
        <p:sp>
          <p:nvSpPr>
            <p:cNvPr id="182" name="object 89">
              <a:extLst>
                <a:ext uri="{FF2B5EF4-FFF2-40B4-BE49-F238E27FC236}">
                  <a16:creationId xmlns:a16="http://schemas.microsoft.com/office/drawing/2014/main" id="{D113532D-A8B6-0DCD-8B48-46EEB405B24C}"/>
                </a:ext>
              </a:extLst>
            </p:cNvPr>
            <p:cNvSpPr/>
            <p:nvPr/>
          </p:nvSpPr>
          <p:spPr>
            <a:xfrm>
              <a:off x="16332785" y="857674"/>
              <a:ext cx="396240" cy="2705735"/>
            </a:xfrm>
            <a:custGeom>
              <a:avLst/>
              <a:gdLst/>
              <a:ahLst/>
              <a:cxnLst/>
              <a:rect l="l" t="t" r="r" b="b"/>
              <a:pathLst>
                <a:path w="396240" h="2705735">
                  <a:moveTo>
                    <a:pt x="255092" y="2343912"/>
                  </a:moveTo>
                  <a:lnTo>
                    <a:pt x="222478" y="2397569"/>
                  </a:lnTo>
                  <a:lnTo>
                    <a:pt x="167792" y="2481211"/>
                  </a:lnTo>
                  <a:lnTo>
                    <a:pt x="121945" y="2546007"/>
                  </a:lnTo>
                  <a:lnTo>
                    <a:pt x="75247" y="2609100"/>
                  </a:lnTo>
                  <a:lnTo>
                    <a:pt x="24650" y="2674658"/>
                  </a:lnTo>
                  <a:lnTo>
                    <a:pt x="0" y="2705392"/>
                  </a:lnTo>
                  <a:lnTo>
                    <a:pt x="20205" y="2682138"/>
                  </a:lnTo>
                  <a:lnTo>
                    <a:pt x="68389" y="2623947"/>
                  </a:lnTo>
                  <a:lnTo>
                    <a:pt x="101320" y="2583040"/>
                  </a:lnTo>
                  <a:lnTo>
                    <a:pt x="109562" y="2573109"/>
                  </a:lnTo>
                  <a:lnTo>
                    <a:pt x="122415" y="2558338"/>
                  </a:lnTo>
                  <a:lnTo>
                    <a:pt x="130771" y="2549728"/>
                  </a:lnTo>
                  <a:lnTo>
                    <a:pt x="135394" y="2546794"/>
                  </a:lnTo>
                  <a:lnTo>
                    <a:pt x="137045" y="2549004"/>
                  </a:lnTo>
                  <a:lnTo>
                    <a:pt x="167754" y="2505608"/>
                  </a:lnTo>
                  <a:lnTo>
                    <a:pt x="188887" y="2472753"/>
                  </a:lnTo>
                  <a:lnTo>
                    <a:pt x="203174" y="2447823"/>
                  </a:lnTo>
                  <a:lnTo>
                    <a:pt x="213296" y="2428252"/>
                  </a:lnTo>
                  <a:lnTo>
                    <a:pt x="229323" y="2393023"/>
                  </a:lnTo>
                  <a:lnTo>
                    <a:pt x="239890" y="2371674"/>
                  </a:lnTo>
                  <a:lnTo>
                    <a:pt x="255092" y="2343912"/>
                  </a:lnTo>
                  <a:close/>
                </a:path>
                <a:path w="396240" h="2705735">
                  <a:moveTo>
                    <a:pt x="286727" y="2288121"/>
                  </a:moveTo>
                  <a:lnTo>
                    <a:pt x="277228" y="2304364"/>
                  </a:lnTo>
                  <a:lnTo>
                    <a:pt x="268947" y="2318829"/>
                  </a:lnTo>
                  <a:lnTo>
                    <a:pt x="261658" y="2331897"/>
                  </a:lnTo>
                  <a:lnTo>
                    <a:pt x="255092" y="2343912"/>
                  </a:lnTo>
                  <a:lnTo>
                    <a:pt x="286727" y="2288121"/>
                  </a:lnTo>
                  <a:close/>
                </a:path>
                <a:path w="396240" h="2705735">
                  <a:moveTo>
                    <a:pt x="395719" y="85737"/>
                  </a:moveTo>
                  <a:lnTo>
                    <a:pt x="370078" y="52679"/>
                  </a:lnTo>
                  <a:lnTo>
                    <a:pt x="344932" y="26289"/>
                  </a:lnTo>
                  <a:lnTo>
                    <a:pt x="319328" y="0"/>
                  </a:lnTo>
                  <a:lnTo>
                    <a:pt x="338734" y="21374"/>
                  </a:lnTo>
                  <a:lnTo>
                    <a:pt x="395719" y="85737"/>
                  </a:lnTo>
                  <a:close/>
                </a:path>
              </a:pathLst>
            </a:custGeom>
            <a:solidFill>
              <a:srgbClr val="FFD100"/>
            </a:solidFill>
          </p:spPr>
          <p:txBody>
            <a:bodyPr wrap="square" lIns="0" tIns="0" rIns="0" bIns="0" rtlCol="0"/>
            <a:lstStyle/>
            <a:p>
              <a:endParaRPr/>
            </a:p>
          </p:txBody>
        </p:sp>
        <p:pic>
          <p:nvPicPr>
            <p:cNvPr id="183" name="object 90">
              <a:extLst>
                <a:ext uri="{FF2B5EF4-FFF2-40B4-BE49-F238E27FC236}">
                  <a16:creationId xmlns:a16="http://schemas.microsoft.com/office/drawing/2014/main" id="{A6374A39-7CFB-5034-9342-215C18D4D7FB}"/>
                </a:ext>
              </a:extLst>
            </p:cNvPr>
            <p:cNvPicPr/>
            <p:nvPr/>
          </p:nvPicPr>
          <p:blipFill>
            <a:blip r:embed="rId36" cstate="print"/>
            <a:stretch>
              <a:fillRect/>
            </a:stretch>
          </p:blipFill>
          <p:spPr>
            <a:xfrm>
              <a:off x="16156043" y="3673652"/>
              <a:ext cx="79514" cy="79418"/>
            </a:xfrm>
            <a:prstGeom prst="rect">
              <a:avLst/>
            </a:prstGeom>
          </p:spPr>
        </p:pic>
        <p:sp>
          <p:nvSpPr>
            <p:cNvPr id="184" name="object 91">
              <a:extLst>
                <a:ext uri="{FF2B5EF4-FFF2-40B4-BE49-F238E27FC236}">
                  <a16:creationId xmlns:a16="http://schemas.microsoft.com/office/drawing/2014/main" id="{5E95A935-0562-C000-DC29-B5E55C03D3BB}"/>
                </a:ext>
              </a:extLst>
            </p:cNvPr>
            <p:cNvSpPr/>
            <p:nvPr/>
          </p:nvSpPr>
          <p:spPr>
            <a:xfrm>
              <a:off x="16694447" y="3153470"/>
              <a:ext cx="93345" cy="155575"/>
            </a:xfrm>
            <a:custGeom>
              <a:avLst/>
              <a:gdLst/>
              <a:ahLst/>
              <a:cxnLst/>
              <a:rect l="l" t="t" r="r" b="b"/>
              <a:pathLst>
                <a:path w="93344" h="155575">
                  <a:moveTo>
                    <a:pt x="93012" y="0"/>
                  </a:moveTo>
                  <a:lnTo>
                    <a:pt x="80438" y="21330"/>
                  </a:lnTo>
                  <a:lnTo>
                    <a:pt x="67669" y="41409"/>
                  </a:lnTo>
                  <a:lnTo>
                    <a:pt x="54815" y="60503"/>
                  </a:lnTo>
                  <a:lnTo>
                    <a:pt x="41988" y="78877"/>
                  </a:lnTo>
                  <a:lnTo>
                    <a:pt x="29898" y="97165"/>
                  </a:lnTo>
                  <a:lnTo>
                    <a:pt x="18783" y="115734"/>
                  </a:lnTo>
                  <a:lnTo>
                    <a:pt x="8773" y="134916"/>
                  </a:lnTo>
                  <a:lnTo>
                    <a:pt x="0" y="155042"/>
                  </a:lnTo>
                  <a:lnTo>
                    <a:pt x="17417" y="131258"/>
                  </a:lnTo>
                  <a:lnTo>
                    <a:pt x="43274" y="88138"/>
                  </a:lnTo>
                  <a:lnTo>
                    <a:pt x="70747" y="39709"/>
                  </a:lnTo>
                  <a:lnTo>
                    <a:pt x="93012" y="0"/>
                  </a:lnTo>
                  <a:close/>
                </a:path>
              </a:pathLst>
            </a:custGeom>
            <a:solidFill>
              <a:srgbClr val="FFD100"/>
            </a:solidFill>
          </p:spPr>
          <p:txBody>
            <a:bodyPr wrap="square" lIns="0" tIns="0" rIns="0" bIns="0" rtlCol="0"/>
            <a:lstStyle/>
            <a:p>
              <a:endParaRPr/>
            </a:p>
          </p:txBody>
        </p:sp>
        <p:pic>
          <p:nvPicPr>
            <p:cNvPr id="185" name="object 92">
              <a:extLst>
                <a:ext uri="{FF2B5EF4-FFF2-40B4-BE49-F238E27FC236}">
                  <a16:creationId xmlns:a16="http://schemas.microsoft.com/office/drawing/2014/main" id="{5102373D-D44E-675A-B182-B8E295AF988B}"/>
                </a:ext>
              </a:extLst>
            </p:cNvPr>
            <p:cNvPicPr/>
            <p:nvPr/>
          </p:nvPicPr>
          <p:blipFill>
            <a:blip r:embed="rId37" cstate="print"/>
            <a:stretch>
              <a:fillRect/>
            </a:stretch>
          </p:blipFill>
          <p:spPr>
            <a:xfrm>
              <a:off x="15806509" y="4034091"/>
              <a:ext cx="90227" cy="66052"/>
            </a:xfrm>
            <a:prstGeom prst="rect">
              <a:avLst/>
            </a:prstGeom>
          </p:spPr>
        </p:pic>
        <p:pic>
          <p:nvPicPr>
            <p:cNvPr id="186" name="object 93">
              <a:extLst>
                <a:ext uri="{FF2B5EF4-FFF2-40B4-BE49-F238E27FC236}">
                  <a16:creationId xmlns:a16="http://schemas.microsoft.com/office/drawing/2014/main" id="{34E6DF36-4506-3051-F21D-5E3A9BA2C3CF}"/>
                </a:ext>
              </a:extLst>
            </p:cNvPr>
            <p:cNvPicPr/>
            <p:nvPr/>
          </p:nvPicPr>
          <p:blipFill>
            <a:blip r:embed="rId38" cstate="print"/>
            <a:stretch>
              <a:fillRect/>
            </a:stretch>
          </p:blipFill>
          <p:spPr>
            <a:xfrm>
              <a:off x="16505806" y="3457152"/>
              <a:ext cx="86541" cy="121388"/>
            </a:xfrm>
            <a:prstGeom prst="rect">
              <a:avLst/>
            </a:prstGeom>
          </p:spPr>
        </p:pic>
        <p:sp>
          <p:nvSpPr>
            <p:cNvPr id="187" name="object 94">
              <a:extLst>
                <a:ext uri="{FF2B5EF4-FFF2-40B4-BE49-F238E27FC236}">
                  <a16:creationId xmlns:a16="http://schemas.microsoft.com/office/drawing/2014/main" id="{6A95DF4E-6AD9-6008-E021-AE89D1AF5C1E}"/>
                </a:ext>
              </a:extLst>
            </p:cNvPr>
            <p:cNvSpPr/>
            <p:nvPr/>
          </p:nvSpPr>
          <p:spPr>
            <a:xfrm>
              <a:off x="15178964" y="3235445"/>
              <a:ext cx="1681480" cy="2403475"/>
            </a:xfrm>
            <a:custGeom>
              <a:avLst/>
              <a:gdLst/>
              <a:ahLst/>
              <a:cxnLst/>
              <a:rect l="l" t="t" r="r" b="b"/>
              <a:pathLst>
                <a:path w="1681480" h="2403475">
                  <a:moveTo>
                    <a:pt x="41440" y="2403284"/>
                  </a:moveTo>
                  <a:lnTo>
                    <a:pt x="35661" y="2383180"/>
                  </a:lnTo>
                  <a:lnTo>
                    <a:pt x="36664" y="2387676"/>
                  </a:lnTo>
                  <a:lnTo>
                    <a:pt x="38468" y="2394089"/>
                  </a:lnTo>
                  <a:lnTo>
                    <a:pt x="41440" y="2403284"/>
                  </a:lnTo>
                  <a:close/>
                </a:path>
                <a:path w="1681480" h="2403475">
                  <a:moveTo>
                    <a:pt x="42786" y="2377998"/>
                  </a:moveTo>
                  <a:lnTo>
                    <a:pt x="36106" y="2360472"/>
                  </a:lnTo>
                  <a:lnTo>
                    <a:pt x="28549" y="2340089"/>
                  </a:lnTo>
                  <a:lnTo>
                    <a:pt x="20612" y="2319845"/>
                  </a:lnTo>
                  <a:lnTo>
                    <a:pt x="4254" y="2279548"/>
                  </a:lnTo>
                  <a:lnTo>
                    <a:pt x="20739" y="2331135"/>
                  </a:lnTo>
                  <a:lnTo>
                    <a:pt x="35661" y="2383180"/>
                  </a:lnTo>
                  <a:lnTo>
                    <a:pt x="35344" y="2372931"/>
                  </a:lnTo>
                  <a:lnTo>
                    <a:pt x="40132" y="2376678"/>
                  </a:lnTo>
                  <a:lnTo>
                    <a:pt x="42786" y="2377998"/>
                  </a:lnTo>
                  <a:close/>
                </a:path>
                <a:path w="1681480" h="2403475">
                  <a:moveTo>
                    <a:pt x="42837" y="1366532"/>
                  </a:moveTo>
                  <a:lnTo>
                    <a:pt x="31965" y="1371447"/>
                  </a:lnTo>
                  <a:lnTo>
                    <a:pt x="21259" y="1376387"/>
                  </a:lnTo>
                  <a:lnTo>
                    <a:pt x="10642" y="1381429"/>
                  </a:lnTo>
                  <a:lnTo>
                    <a:pt x="0" y="1386624"/>
                  </a:lnTo>
                  <a:lnTo>
                    <a:pt x="12954" y="1380769"/>
                  </a:lnTo>
                  <a:lnTo>
                    <a:pt x="24091" y="1375587"/>
                  </a:lnTo>
                  <a:lnTo>
                    <a:pt x="33896" y="1370914"/>
                  </a:lnTo>
                  <a:lnTo>
                    <a:pt x="42837" y="1366532"/>
                  </a:lnTo>
                  <a:close/>
                </a:path>
                <a:path w="1681480" h="2403475">
                  <a:moveTo>
                    <a:pt x="1222336" y="603910"/>
                  </a:moveTo>
                  <a:lnTo>
                    <a:pt x="1196898" y="634695"/>
                  </a:lnTo>
                  <a:lnTo>
                    <a:pt x="1165847" y="669772"/>
                  </a:lnTo>
                  <a:lnTo>
                    <a:pt x="1130655" y="707694"/>
                  </a:lnTo>
                  <a:lnTo>
                    <a:pt x="1092809" y="746963"/>
                  </a:lnTo>
                  <a:lnTo>
                    <a:pt x="1053782" y="786104"/>
                  </a:lnTo>
                  <a:lnTo>
                    <a:pt x="1001115" y="837209"/>
                  </a:lnTo>
                  <a:lnTo>
                    <a:pt x="918425" y="914933"/>
                  </a:lnTo>
                  <a:lnTo>
                    <a:pt x="902627" y="930008"/>
                  </a:lnTo>
                  <a:lnTo>
                    <a:pt x="891857" y="941247"/>
                  </a:lnTo>
                  <a:lnTo>
                    <a:pt x="886828" y="948105"/>
                  </a:lnTo>
                  <a:lnTo>
                    <a:pt x="888250" y="950048"/>
                  </a:lnTo>
                  <a:lnTo>
                    <a:pt x="923302" y="922134"/>
                  </a:lnTo>
                  <a:lnTo>
                    <a:pt x="975410" y="877430"/>
                  </a:lnTo>
                  <a:lnTo>
                    <a:pt x="1008697" y="847318"/>
                  </a:lnTo>
                  <a:lnTo>
                    <a:pt x="1053973" y="803592"/>
                  </a:lnTo>
                  <a:lnTo>
                    <a:pt x="1101509" y="753465"/>
                  </a:lnTo>
                  <a:lnTo>
                    <a:pt x="1118247" y="734352"/>
                  </a:lnTo>
                  <a:lnTo>
                    <a:pt x="1082459" y="766546"/>
                  </a:lnTo>
                  <a:lnTo>
                    <a:pt x="1118590" y="726821"/>
                  </a:lnTo>
                  <a:lnTo>
                    <a:pt x="1171244" y="665962"/>
                  </a:lnTo>
                  <a:lnTo>
                    <a:pt x="1188440" y="645388"/>
                  </a:lnTo>
                  <a:lnTo>
                    <a:pt x="1222336" y="603910"/>
                  </a:lnTo>
                  <a:close/>
                </a:path>
                <a:path w="1681480" h="2403475">
                  <a:moveTo>
                    <a:pt x="1554010" y="186740"/>
                  </a:moveTo>
                  <a:lnTo>
                    <a:pt x="1536344" y="212496"/>
                  </a:lnTo>
                  <a:lnTo>
                    <a:pt x="1517510" y="240601"/>
                  </a:lnTo>
                  <a:lnTo>
                    <a:pt x="1554010" y="186740"/>
                  </a:lnTo>
                  <a:close/>
                </a:path>
                <a:path w="1681480" h="2403475">
                  <a:moveTo>
                    <a:pt x="1681264" y="2705"/>
                  </a:moveTo>
                  <a:lnTo>
                    <a:pt x="1680540" y="0"/>
                  </a:lnTo>
                  <a:lnTo>
                    <a:pt x="1676438" y="3556"/>
                  </a:lnTo>
                  <a:lnTo>
                    <a:pt x="1672691" y="7658"/>
                  </a:lnTo>
                  <a:lnTo>
                    <a:pt x="1640967" y="50177"/>
                  </a:lnTo>
                  <a:lnTo>
                    <a:pt x="1623339" y="72656"/>
                  </a:lnTo>
                  <a:lnTo>
                    <a:pt x="1615033" y="79565"/>
                  </a:lnTo>
                  <a:lnTo>
                    <a:pt x="1622577" y="59461"/>
                  </a:lnTo>
                  <a:lnTo>
                    <a:pt x="1652447" y="965"/>
                  </a:lnTo>
                  <a:lnTo>
                    <a:pt x="1591665" y="101003"/>
                  </a:lnTo>
                  <a:lnTo>
                    <a:pt x="1583194" y="115239"/>
                  </a:lnTo>
                  <a:lnTo>
                    <a:pt x="1579422" y="122745"/>
                  </a:lnTo>
                  <a:lnTo>
                    <a:pt x="1579308" y="125006"/>
                  </a:lnTo>
                  <a:lnTo>
                    <a:pt x="1581835" y="123494"/>
                  </a:lnTo>
                  <a:lnTo>
                    <a:pt x="1594993" y="111277"/>
                  </a:lnTo>
                  <a:lnTo>
                    <a:pt x="1598320" y="111734"/>
                  </a:lnTo>
                  <a:lnTo>
                    <a:pt x="1587487" y="132943"/>
                  </a:lnTo>
                  <a:lnTo>
                    <a:pt x="1554010" y="186740"/>
                  </a:lnTo>
                  <a:lnTo>
                    <a:pt x="1581213" y="146888"/>
                  </a:lnTo>
                  <a:lnTo>
                    <a:pt x="1604937" y="112674"/>
                  </a:lnTo>
                  <a:lnTo>
                    <a:pt x="1641360" y="61518"/>
                  </a:lnTo>
                  <a:lnTo>
                    <a:pt x="1668195" y="30454"/>
                  </a:lnTo>
                  <a:lnTo>
                    <a:pt x="1668970" y="32550"/>
                  </a:lnTo>
                  <a:lnTo>
                    <a:pt x="1677708" y="13068"/>
                  </a:lnTo>
                  <a:lnTo>
                    <a:pt x="1681264" y="2705"/>
                  </a:lnTo>
                  <a:close/>
                </a:path>
              </a:pathLst>
            </a:custGeom>
            <a:solidFill>
              <a:srgbClr val="FFD100"/>
            </a:solidFill>
          </p:spPr>
          <p:txBody>
            <a:bodyPr wrap="square" lIns="0" tIns="0" rIns="0" bIns="0" rtlCol="0"/>
            <a:lstStyle/>
            <a:p>
              <a:endParaRPr/>
            </a:p>
          </p:txBody>
        </p:sp>
        <p:pic>
          <p:nvPicPr>
            <p:cNvPr id="188" name="object 95">
              <a:extLst>
                <a:ext uri="{FF2B5EF4-FFF2-40B4-BE49-F238E27FC236}">
                  <a16:creationId xmlns:a16="http://schemas.microsoft.com/office/drawing/2014/main" id="{8FD4C84E-23EC-3D5C-48F6-7982BC192250}"/>
                </a:ext>
              </a:extLst>
            </p:cNvPr>
            <p:cNvPicPr/>
            <p:nvPr/>
          </p:nvPicPr>
          <p:blipFill>
            <a:blip r:embed="rId39" cstate="print"/>
            <a:stretch>
              <a:fillRect/>
            </a:stretch>
          </p:blipFill>
          <p:spPr>
            <a:xfrm>
              <a:off x="15536162" y="4353402"/>
              <a:ext cx="158085" cy="94981"/>
            </a:xfrm>
            <a:prstGeom prst="rect">
              <a:avLst/>
            </a:prstGeom>
          </p:spPr>
        </p:pic>
        <p:sp>
          <p:nvSpPr>
            <p:cNvPr id="189" name="object 96">
              <a:extLst>
                <a:ext uri="{FF2B5EF4-FFF2-40B4-BE49-F238E27FC236}">
                  <a16:creationId xmlns:a16="http://schemas.microsoft.com/office/drawing/2014/main" id="{D1E550F0-70B7-D00B-6D7B-451173608E2D}"/>
                </a:ext>
              </a:extLst>
            </p:cNvPr>
            <p:cNvSpPr/>
            <p:nvPr/>
          </p:nvSpPr>
          <p:spPr>
            <a:xfrm>
              <a:off x="13147599" y="5780017"/>
              <a:ext cx="2427605" cy="5307965"/>
            </a:xfrm>
            <a:custGeom>
              <a:avLst/>
              <a:gdLst/>
              <a:ahLst/>
              <a:cxnLst/>
              <a:rect l="l" t="t" r="r" b="b"/>
              <a:pathLst>
                <a:path w="2427605" h="5307965">
                  <a:moveTo>
                    <a:pt x="52019" y="5126952"/>
                  </a:moveTo>
                  <a:lnTo>
                    <a:pt x="31419" y="5128184"/>
                  </a:lnTo>
                  <a:lnTo>
                    <a:pt x="17399" y="5142776"/>
                  </a:lnTo>
                  <a:lnTo>
                    <a:pt x="37807" y="5142776"/>
                  </a:lnTo>
                  <a:lnTo>
                    <a:pt x="52019" y="5126952"/>
                  </a:lnTo>
                  <a:close/>
                </a:path>
                <a:path w="2427605" h="5307965">
                  <a:moveTo>
                    <a:pt x="55587" y="5142776"/>
                  </a:moveTo>
                  <a:lnTo>
                    <a:pt x="37807" y="5142776"/>
                  </a:lnTo>
                  <a:lnTo>
                    <a:pt x="26403" y="5155476"/>
                  </a:lnTo>
                  <a:lnTo>
                    <a:pt x="45186" y="5154003"/>
                  </a:lnTo>
                  <a:lnTo>
                    <a:pt x="55587" y="5142776"/>
                  </a:lnTo>
                  <a:close/>
                </a:path>
                <a:path w="2427605" h="5307965">
                  <a:moveTo>
                    <a:pt x="201091" y="5286426"/>
                  </a:moveTo>
                  <a:lnTo>
                    <a:pt x="177279" y="5155984"/>
                  </a:lnTo>
                  <a:lnTo>
                    <a:pt x="183400" y="5155476"/>
                  </a:lnTo>
                  <a:lnTo>
                    <a:pt x="175882" y="5148326"/>
                  </a:lnTo>
                  <a:lnTo>
                    <a:pt x="175069" y="5143817"/>
                  </a:lnTo>
                  <a:lnTo>
                    <a:pt x="171450" y="5144097"/>
                  </a:lnTo>
                  <a:lnTo>
                    <a:pt x="170053" y="5142776"/>
                  </a:lnTo>
                  <a:lnTo>
                    <a:pt x="170294" y="5144198"/>
                  </a:lnTo>
                  <a:lnTo>
                    <a:pt x="45186" y="5154003"/>
                  </a:lnTo>
                  <a:lnTo>
                    <a:pt x="32067" y="5168176"/>
                  </a:lnTo>
                  <a:lnTo>
                    <a:pt x="172377" y="5156390"/>
                  </a:lnTo>
                  <a:lnTo>
                    <a:pt x="196100" y="5295176"/>
                  </a:lnTo>
                  <a:lnTo>
                    <a:pt x="201091" y="5286426"/>
                  </a:lnTo>
                  <a:close/>
                </a:path>
                <a:path w="2427605" h="5307965">
                  <a:moveTo>
                    <a:pt x="210286" y="5281015"/>
                  </a:moveTo>
                  <a:lnTo>
                    <a:pt x="208788" y="5272925"/>
                  </a:lnTo>
                  <a:lnTo>
                    <a:pt x="201091" y="5286426"/>
                  </a:lnTo>
                  <a:lnTo>
                    <a:pt x="202679" y="5295176"/>
                  </a:lnTo>
                  <a:lnTo>
                    <a:pt x="210286" y="5281015"/>
                  </a:lnTo>
                  <a:close/>
                </a:path>
                <a:path w="2427605" h="5307965">
                  <a:moveTo>
                    <a:pt x="212001" y="5117376"/>
                  </a:moveTo>
                  <a:lnTo>
                    <a:pt x="199047" y="5104676"/>
                  </a:lnTo>
                  <a:lnTo>
                    <a:pt x="201460" y="5117998"/>
                  </a:lnTo>
                  <a:lnTo>
                    <a:pt x="212001" y="5117376"/>
                  </a:lnTo>
                  <a:close/>
                </a:path>
                <a:path w="2427605" h="5307965">
                  <a:moveTo>
                    <a:pt x="224167" y="5243830"/>
                  </a:moveTo>
                  <a:lnTo>
                    <a:pt x="203631" y="5130076"/>
                  </a:lnTo>
                  <a:lnTo>
                    <a:pt x="201460" y="5117998"/>
                  </a:lnTo>
                  <a:lnTo>
                    <a:pt x="71310" y="5125796"/>
                  </a:lnTo>
                  <a:lnTo>
                    <a:pt x="55587" y="5142776"/>
                  </a:lnTo>
                  <a:lnTo>
                    <a:pt x="170053" y="5142776"/>
                  </a:lnTo>
                  <a:lnTo>
                    <a:pt x="174879" y="5142776"/>
                  </a:lnTo>
                  <a:lnTo>
                    <a:pt x="175069" y="5143817"/>
                  </a:lnTo>
                  <a:lnTo>
                    <a:pt x="184759" y="5143055"/>
                  </a:lnTo>
                  <a:lnTo>
                    <a:pt x="184696" y="5142776"/>
                  </a:lnTo>
                  <a:lnTo>
                    <a:pt x="188429" y="5142776"/>
                  </a:lnTo>
                  <a:lnTo>
                    <a:pt x="184759" y="5143055"/>
                  </a:lnTo>
                  <a:lnTo>
                    <a:pt x="208788" y="5272925"/>
                  </a:lnTo>
                  <a:lnTo>
                    <a:pt x="217830" y="5257076"/>
                  </a:lnTo>
                  <a:lnTo>
                    <a:pt x="224167" y="5243830"/>
                  </a:lnTo>
                  <a:close/>
                </a:path>
                <a:path w="2427605" h="5307965">
                  <a:moveTo>
                    <a:pt x="228422" y="5267452"/>
                  </a:moveTo>
                  <a:lnTo>
                    <a:pt x="225691" y="5252301"/>
                  </a:lnTo>
                  <a:lnTo>
                    <a:pt x="210286" y="5281015"/>
                  </a:lnTo>
                  <a:lnTo>
                    <a:pt x="212902" y="5295176"/>
                  </a:lnTo>
                  <a:lnTo>
                    <a:pt x="222605" y="5282476"/>
                  </a:lnTo>
                  <a:lnTo>
                    <a:pt x="228422" y="5267452"/>
                  </a:lnTo>
                  <a:close/>
                </a:path>
                <a:path w="2427605" h="5307965">
                  <a:moveTo>
                    <a:pt x="229704" y="5274526"/>
                  </a:moveTo>
                  <a:lnTo>
                    <a:pt x="229552" y="5273700"/>
                  </a:lnTo>
                  <a:lnTo>
                    <a:pt x="224307" y="5282476"/>
                  </a:lnTo>
                  <a:lnTo>
                    <a:pt x="229704" y="5274526"/>
                  </a:lnTo>
                  <a:close/>
                </a:path>
                <a:path w="2427605" h="5307965">
                  <a:moveTo>
                    <a:pt x="248119" y="4939576"/>
                  </a:moveTo>
                  <a:lnTo>
                    <a:pt x="212915" y="4964976"/>
                  </a:lnTo>
                  <a:lnTo>
                    <a:pt x="212801" y="4965103"/>
                  </a:lnTo>
                  <a:lnTo>
                    <a:pt x="212953" y="4964976"/>
                  </a:lnTo>
                  <a:lnTo>
                    <a:pt x="248119" y="4939576"/>
                  </a:lnTo>
                  <a:close/>
                </a:path>
                <a:path w="2427605" h="5307965">
                  <a:moveTo>
                    <a:pt x="267347" y="5193576"/>
                  </a:moveTo>
                  <a:lnTo>
                    <a:pt x="252526" y="5218976"/>
                  </a:lnTo>
                  <a:lnTo>
                    <a:pt x="242430" y="5231676"/>
                  </a:lnTo>
                  <a:lnTo>
                    <a:pt x="232448" y="5257076"/>
                  </a:lnTo>
                  <a:lnTo>
                    <a:pt x="228422" y="5267452"/>
                  </a:lnTo>
                  <a:lnTo>
                    <a:pt x="229552" y="5273700"/>
                  </a:lnTo>
                  <a:lnTo>
                    <a:pt x="239483" y="5257076"/>
                  </a:lnTo>
                  <a:lnTo>
                    <a:pt x="258419" y="5218976"/>
                  </a:lnTo>
                  <a:lnTo>
                    <a:pt x="267347" y="5193576"/>
                  </a:lnTo>
                  <a:close/>
                </a:path>
                <a:path w="2427605" h="5307965">
                  <a:moveTo>
                    <a:pt x="302158" y="5117376"/>
                  </a:moveTo>
                  <a:lnTo>
                    <a:pt x="269951" y="5168176"/>
                  </a:lnTo>
                  <a:lnTo>
                    <a:pt x="242138" y="5206276"/>
                  </a:lnTo>
                  <a:lnTo>
                    <a:pt x="224167" y="5243830"/>
                  </a:lnTo>
                  <a:lnTo>
                    <a:pt x="225691" y="5252301"/>
                  </a:lnTo>
                  <a:lnTo>
                    <a:pt x="229946" y="5244376"/>
                  </a:lnTo>
                  <a:lnTo>
                    <a:pt x="257581" y="5193576"/>
                  </a:lnTo>
                  <a:lnTo>
                    <a:pt x="282638" y="5155476"/>
                  </a:lnTo>
                  <a:lnTo>
                    <a:pt x="302158" y="5117376"/>
                  </a:lnTo>
                  <a:close/>
                </a:path>
                <a:path w="2427605" h="5307965">
                  <a:moveTo>
                    <a:pt x="310629" y="4862220"/>
                  </a:moveTo>
                  <a:lnTo>
                    <a:pt x="248119" y="4927041"/>
                  </a:lnTo>
                  <a:lnTo>
                    <a:pt x="262280" y="4912766"/>
                  </a:lnTo>
                  <a:lnTo>
                    <a:pt x="277355" y="4897285"/>
                  </a:lnTo>
                  <a:lnTo>
                    <a:pt x="293446" y="4880483"/>
                  </a:lnTo>
                  <a:lnTo>
                    <a:pt x="310629" y="4862220"/>
                  </a:lnTo>
                  <a:close/>
                </a:path>
                <a:path w="2427605" h="5307965">
                  <a:moveTo>
                    <a:pt x="382473" y="5084127"/>
                  </a:moveTo>
                  <a:lnTo>
                    <a:pt x="357797" y="5130076"/>
                  </a:lnTo>
                  <a:lnTo>
                    <a:pt x="378955" y="5091976"/>
                  </a:lnTo>
                  <a:lnTo>
                    <a:pt x="382473" y="5084127"/>
                  </a:lnTo>
                  <a:close/>
                </a:path>
                <a:path w="2427605" h="5307965">
                  <a:moveTo>
                    <a:pt x="417588" y="4698276"/>
                  </a:moveTo>
                  <a:lnTo>
                    <a:pt x="416191" y="4698276"/>
                  </a:lnTo>
                  <a:lnTo>
                    <a:pt x="405130" y="4710976"/>
                  </a:lnTo>
                  <a:lnTo>
                    <a:pt x="361619" y="4749076"/>
                  </a:lnTo>
                  <a:lnTo>
                    <a:pt x="320040" y="4799876"/>
                  </a:lnTo>
                  <a:lnTo>
                    <a:pt x="280606" y="4837976"/>
                  </a:lnTo>
                  <a:lnTo>
                    <a:pt x="209042" y="4901476"/>
                  </a:lnTo>
                  <a:lnTo>
                    <a:pt x="177330" y="4939576"/>
                  </a:lnTo>
                  <a:lnTo>
                    <a:pt x="189204" y="4926876"/>
                  </a:lnTo>
                  <a:lnTo>
                    <a:pt x="186651" y="4939576"/>
                  </a:lnTo>
                  <a:lnTo>
                    <a:pt x="172021" y="4952276"/>
                  </a:lnTo>
                  <a:lnTo>
                    <a:pt x="147662" y="4977676"/>
                  </a:lnTo>
                  <a:lnTo>
                    <a:pt x="115938" y="5015776"/>
                  </a:lnTo>
                  <a:lnTo>
                    <a:pt x="79184" y="5053876"/>
                  </a:lnTo>
                  <a:lnTo>
                    <a:pt x="0" y="5130076"/>
                  </a:lnTo>
                  <a:lnTo>
                    <a:pt x="31419" y="5128184"/>
                  </a:lnTo>
                  <a:lnTo>
                    <a:pt x="90322" y="5066576"/>
                  </a:lnTo>
                  <a:lnTo>
                    <a:pt x="105752" y="5053876"/>
                  </a:lnTo>
                  <a:lnTo>
                    <a:pt x="103682" y="5066576"/>
                  </a:lnTo>
                  <a:lnTo>
                    <a:pt x="87515" y="5091976"/>
                  </a:lnTo>
                  <a:lnTo>
                    <a:pt x="60617" y="5117376"/>
                  </a:lnTo>
                  <a:lnTo>
                    <a:pt x="52019" y="5126952"/>
                  </a:lnTo>
                  <a:lnTo>
                    <a:pt x="71310" y="5125796"/>
                  </a:lnTo>
                  <a:lnTo>
                    <a:pt x="126161" y="5066576"/>
                  </a:lnTo>
                  <a:lnTo>
                    <a:pt x="134937" y="5053876"/>
                  </a:lnTo>
                  <a:lnTo>
                    <a:pt x="143713" y="5041176"/>
                  </a:lnTo>
                  <a:lnTo>
                    <a:pt x="152488" y="5028476"/>
                  </a:lnTo>
                  <a:lnTo>
                    <a:pt x="181216" y="5003076"/>
                  </a:lnTo>
                  <a:lnTo>
                    <a:pt x="212801" y="4965103"/>
                  </a:lnTo>
                  <a:lnTo>
                    <a:pt x="182778" y="4990376"/>
                  </a:lnTo>
                  <a:lnTo>
                    <a:pt x="156679" y="5015776"/>
                  </a:lnTo>
                  <a:lnTo>
                    <a:pt x="133718" y="5041176"/>
                  </a:lnTo>
                  <a:lnTo>
                    <a:pt x="136067" y="5028476"/>
                  </a:lnTo>
                  <a:lnTo>
                    <a:pt x="152234" y="5003076"/>
                  </a:lnTo>
                  <a:lnTo>
                    <a:pt x="179590" y="4977676"/>
                  </a:lnTo>
                  <a:lnTo>
                    <a:pt x="225399" y="4926876"/>
                  </a:lnTo>
                  <a:lnTo>
                    <a:pt x="248297" y="4901476"/>
                  </a:lnTo>
                  <a:lnTo>
                    <a:pt x="283438" y="4876076"/>
                  </a:lnTo>
                  <a:lnTo>
                    <a:pt x="319519" y="4837976"/>
                  </a:lnTo>
                  <a:lnTo>
                    <a:pt x="355168" y="4799876"/>
                  </a:lnTo>
                  <a:lnTo>
                    <a:pt x="389001" y="4761776"/>
                  </a:lnTo>
                  <a:lnTo>
                    <a:pt x="357289" y="4787176"/>
                  </a:lnTo>
                  <a:lnTo>
                    <a:pt x="347319" y="4799876"/>
                  </a:lnTo>
                  <a:lnTo>
                    <a:pt x="354253" y="4787176"/>
                  </a:lnTo>
                  <a:lnTo>
                    <a:pt x="373278" y="4761776"/>
                  </a:lnTo>
                  <a:lnTo>
                    <a:pt x="399554" y="4723676"/>
                  </a:lnTo>
                  <a:lnTo>
                    <a:pt x="405599" y="4723676"/>
                  </a:lnTo>
                  <a:lnTo>
                    <a:pt x="410527" y="4710976"/>
                  </a:lnTo>
                  <a:lnTo>
                    <a:pt x="414489" y="4710976"/>
                  </a:lnTo>
                  <a:lnTo>
                    <a:pt x="417588" y="4698276"/>
                  </a:lnTo>
                  <a:close/>
                </a:path>
                <a:path w="2427605" h="5307965">
                  <a:moveTo>
                    <a:pt x="433273" y="4685576"/>
                  </a:moveTo>
                  <a:lnTo>
                    <a:pt x="417588" y="4698276"/>
                  </a:lnTo>
                  <a:lnTo>
                    <a:pt x="420357" y="4698276"/>
                  </a:lnTo>
                  <a:lnTo>
                    <a:pt x="433273" y="4685576"/>
                  </a:lnTo>
                  <a:close/>
                </a:path>
                <a:path w="2427605" h="5307965">
                  <a:moveTo>
                    <a:pt x="741578" y="4325277"/>
                  </a:moveTo>
                  <a:lnTo>
                    <a:pt x="717423" y="4354284"/>
                  </a:lnTo>
                  <a:lnTo>
                    <a:pt x="619137" y="4469066"/>
                  </a:lnTo>
                  <a:lnTo>
                    <a:pt x="544182" y="4554169"/>
                  </a:lnTo>
                  <a:lnTo>
                    <a:pt x="544106" y="4559185"/>
                  </a:lnTo>
                  <a:lnTo>
                    <a:pt x="540473" y="4568304"/>
                  </a:lnTo>
                  <a:lnTo>
                    <a:pt x="537387" y="4576711"/>
                  </a:lnTo>
                  <a:lnTo>
                    <a:pt x="538924" y="4579594"/>
                  </a:lnTo>
                  <a:lnTo>
                    <a:pt x="620496" y="4486707"/>
                  </a:lnTo>
                  <a:lnTo>
                    <a:pt x="700722" y="4392752"/>
                  </a:lnTo>
                  <a:lnTo>
                    <a:pt x="681647" y="4410303"/>
                  </a:lnTo>
                  <a:lnTo>
                    <a:pt x="687844" y="4399229"/>
                  </a:lnTo>
                  <a:lnTo>
                    <a:pt x="729462" y="4343603"/>
                  </a:lnTo>
                  <a:lnTo>
                    <a:pt x="741578" y="4325277"/>
                  </a:lnTo>
                  <a:close/>
                </a:path>
                <a:path w="2427605" h="5307965">
                  <a:moveTo>
                    <a:pt x="1536801" y="2577376"/>
                  </a:moveTo>
                  <a:lnTo>
                    <a:pt x="1531607" y="2590076"/>
                  </a:lnTo>
                  <a:lnTo>
                    <a:pt x="1526095" y="2615476"/>
                  </a:lnTo>
                  <a:lnTo>
                    <a:pt x="1520444" y="2628176"/>
                  </a:lnTo>
                  <a:lnTo>
                    <a:pt x="1514817" y="2653576"/>
                  </a:lnTo>
                  <a:lnTo>
                    <a:pt x="1492262" y="2717076"/>
                  </a:lnTo>
                  <a:lnTo>
                    <a:pt x="1480896" y="2755176"/>
                  </a:lnTo>
                  <a:lnTo>
                    <a:pt x="1468818" y="2780576"/>
                  </a:lnTo>
                  <a:lnTo>
                    <a:pt x="1456283" y="2818676"/>
                  </a:lnTo>
                  <a:lnTo>
                    <a:pt x="1443520" y="2856776"/>
                  </a:lnTo>
                  <a:lnTo>
                    <a:pt x="1451394" y="2818676"/>
                  </a:lnTo>
                  <a:lnTo>
                    <a:pt x="1449997" y="2818676"/>
                  </a:lnTo>
                  <a:lnTo>
                    <a:pt x="1441869" y="2844076"/>
                  </a:lnTo>
                  <a:lnTo>
                    <a:pt x="1429600" y="2869476"/>
                  </a:lnTo>
                  <a:lnTo>
                    <a:pt x="1415719" y="2920276"/>
                  </a:lnTo>
                  <a:lnTo>
                    <a:pt x="1402219" y="2945676"/>
                  </a:lnTo>
                  <a:lnTo>
                    <a:pt x="1392351" y="2971076"/>
                  </a:lnTo>
                  <a:lnTo>
                    <a:pt x="1389329" y="2971076"/>
                  </a:lnTo>
                  <a:lnTo>
                    <a:pt x="1393075" y="2958376"/>
                  </a:lnTo>
                  <a:lnTo>
                    <a:pt x="1397177" y="2945676"/>
                  </a:lnTo>
                  <a:lnTo>
                    <a:pt x="1401559" y="2932976"/>
                  </a:lnTo>
                  <a:lnTo>
                    <a:pt x="1406156" y="2920276"/>
                  </a:lnTo>
                  <a:lnTo>
                    <a:pt x="1410677" y="2894876"/>
                  </a:lnTo>
                  <a:lnTo>
                    <a:pt x="1415364" y="2882176"/>
                  </a:lnTo>
                  <a:lnTo>
                    <a:pt x="1420190" y="2869476"/>
                  </a:lnTo>
                  <a:lnTo>
                    <a:pt x="1425092" y="2856776"/>
                  </a:lnTo>
                  <a:lnTo>
                    <a:pt x="1435023" y="2831376"/>
                  </a:lnTo>
                  <a:lnTo>
                    <a:pt x="1444891" y="2793276"/>
                  </a:lnTo>
                  <a:lnTo>
                    <a:pt x="1454277" y="2767876"/>
                  </a:lnTo>
                  <a:lnTo>
                    <a:pt x="1462709" y="2742476"/>
                  </a:lnTo>
                  <a:lnTo>
                    <a:pt x="1458175" y="2742476"/>
                  </a:lnTo>
                  <a:lnTo>
                    <a:pt x="1453197" y="2755176"/>
                  </a:lnTo>
                  <a:lnTo>
                    <a:pt x="1440738" y="2780576"/>
                  </a:lnTo>
                  <a:lnTo>
                    <a:pt x="1434858" y="2793276"/>
                  </a:lnTo>
                  <a:lnTo>
                    <a:pt x="1427416" y="2793276"/>
                  </a:lnTo>
                  <a:lnTo>
                    <a:pt x="1404289" y="2856776"/>
                  </a:lnTo>
                  <a:lnTo>
                    <a:pt x="1385544" y="2920276"/>
                  </a:lnTo>
                  <a:lnTo>
                    <a:pt x="1370177" y="2971076"/>
                  </a:lnTo>
                  <a:lnTo>
                    <a:pt x="1357198" y="3009176"/>
                  </a:lnTo>
                  <a:lnTo>
                    <a:pt x="1345628" y="3059976"/>
                  </a:lnTo>
                  <a:lnTo>
                    <a:pt x="1338326" y="3085376"/>
                  </a:lnTo>
                  <a:lnTo>
                    <a:pt x="1330452" y="3110776"/>
                  </a:lnTo>
                  <a:lnTo>
                    <a:pt x="1321866" y="3136176"/>
                  </a:lnTo>
                  <a:lnTo>
                    <a:pt x="1312456" y="3174276"/>
                  </a:lnTo>
                  <a:lnTo>
                    <a:pt x="1307287" y="3186976"/>
                  </a:lnTo>
                  <a:lnTo>
                    <a:pt x="1301762" y="3199676"/>
                  </a:lnTo>
                  <a:lnTo>
                    <a:pt x="1295844" y="3225076"/>
                  </a:lnTo>
                  <a:lnTo>
                    <a:pt x="1289494" y="3237776"/>
                  </a:lnTo>
                  <a:lnTo>
                    <a:pt x="1282306" y="3250476"/>
                  </a:lnTo>
                  <a:lnTo>
                    <a:pt x="1274572" y="3275876"/>
                  </a:lnTo>
                  <a:lnTo>
                    <a:pt x="1266253" y="3301276"/>
                  </a:lnTo>
                  <a:lnTo>
                    <a:pt x="1257325" y="3313976"/>
                  </a:lnTo>
                  <a:lnTo>
                    <a:pt x="1257579" y="3301276"/>
                  </a:lnTo>
                  <a:lnTo>
                    <a:pt x="1258874" y="3288576"/>
                  </a:lnTo>
                  <a:lnTo>
                    <a:pt x="1255915" y="3288576"/>
                  </a:lnTo>
                  <a:lnTo>
                    <a:pt x="1243444" y="3313976"/>
                  </a:lnTo>
                  <a:lnTo>
                    <a:pt x="1216164" y="3377476"/>
                  </a:lnTo>
                  <a:lnTo>
                    <a:pt x="1230312" y="3339376"/>
                  </a:lnTo>
                  <a:lnTo>
                    <a:pt x="1204798" y="3402876"/>
                  </a:lnTo>
                  <a:lnTo>
                    <a:pt x="1183970" y="3453676"/>
                  </a:lnTo>
                  <a:lnTo>
                    <a:pt x="1166977" y="3491776"/>
                  </a:lnTo>
                  <a:lnTo>
                    <a:pt x="1153007" y="3529876"/>
                  </a:lnTo>
                  <a:lnTo>
                    <a:pt x="1130782" y="3567976"/>
                  </a:lnTo>
                  <a:lnTo>
                    <a:pt x="1120889" y="3593376"/>
                  </a:lnTo>
                  <a:lnTo>
                    <a:pt x="1110678" y="3606076"/>
                  </a:lnTo>
                  <a:lnTo>
                    <a:pt x="1099337" y="3644176"/>
                  </a:lnTo>
                  <a:lnTo>
                    <a:pt x="1086040" y="3682276"/>
                  </a:lnTo>
                  <a:lnTo>
                    <a:pt x="1077798" y="3682276"/>
                  </a:lnTo>
                  <a:lnTo>
                    <a:pt x="1061745" y="3720376"/>
                  </a:lnTo>
                  <a:lnTo>
                    <a:pt x="1042174" y="3758476"/>
                  </a:lnTo>
                  <a:lnTo>
                    <a:pt x="1019911" y="3809276"/>
                  </a:lnTo>
                  <a:lnTo>
                    <a:pt x="995781" y="3872776"/>
                  </a:lnTo>
                  <a:lnTo>
                    <a:pt x="970597" y="3923576"/>
                  </a:lnTo>
                  <a:lnTo>
                    <a:pt x="945172" y="3974376"/>
                  </a:lnTo>
                  <a:lnTo>
                    <a:pt x="920343" y="4025176"/>
                  </a:lnTo>
                  <a:lnTo>
                    <a:pt x="896912" y="4075976"/>
                  </a:lnTo>
                  <a:lnTo>
                    <a:pt x="875703" y="4114076"/>
                  </a:lnTo>
                  <a:lnTo>
                    <a:pt x="877354" y="4101376"/>
                  </a:lnTo>
                  <a:lnTo>
                    <a:pt x="842391" y="4177576"/>
                  </a:lnTo>
                  <a:lnTo>
                    <a:pt x="814882" y="4241076"/>
                  </a:lnTo>
                  <a:lnTo>
                    <a:pt x="793216" y="4279176"/>
                  </a:lnTo>
                  <a:lnTo>
                    <a:pt x="775804" y="4317276"/>
                  </a:lnTo>
                  <a:lnTo>
                    <a:pt x="761060" y="4342676"/>
                  </a:lnTo>
                  <a:lnTo>
                    <a:pt x="747369" y="4368076"/>
                  </a:lnTo>
                  <a:lnTo>
                    <a:pt x="733082" y="4393476"/>
                  </a:lnTo>
                  <a:lnTo>
                    <a:pt x="695934" y="4456976"/>
                  </a:lnTo>
                  <a:lnTo>
                    <a:pt x="669251" y="4507776"/>
                  </a:lnTo>
                  <a:lnTo>
                    <a:pt x="634644" y="4571276"/>
                  </a:lnTo>
                  <a:lnTo>
                    <a:pt x="590194" y="4647476"/>
                  </a:lnTo>
                  <a:lnTo>
                    <a:pt x="611276" y="4609376"/>
                  </a:lnTo>
                  <a:lnTo>
                    <a:pt x="631596" y="4571276"/>
                  </a:lnTo>
                  <a:lnTo>
                    <a:pt x="672007" y="4482376"/>
                  </a:lnTo>
                  <a:lnTo>
                    <a:pt x="647446" y="4520476"/>
                  </a:lnTo>
                  <a:lnTo>
                    <a:pt x="628142" y="4558576"/>
                  </a:lnTo>
                  <a:lnTo>
                    <a:pt x="612584" y="4583976"/>
                  </a:lnTo>
                  <a:lnTo>
                    <a:pt x="599262" y="4609376"/>
                  </a:lnTo>
                  <a:lnTo>
                    <a:pt x="586752" y="4634776"/>
                  </a:lnTo>
                  <a:lnTo>
                    <a:pt x="573925" y="4660176"/>
                  </a:lnTo>
                  <a:lnTo>
                    <a:pt x="559358" y="4685576"/>
                  </a:lnTo>
                  <a:lnTo>
                    <a:pt x="541655" y="4723676"/>
                  </a:lnTo>
                  <a:lnTo>
                    <a:pt x="540499" y="4723676"/>
                  </a:lnTo>
                  <a:lnTo>
                    <a:pt x="539661" y="4710976"/>
                  </a:lnTo>
                  <a:lnTo>
                    <a:pt x="547255" y="4698276"/>
                  </a:lnTo>
                  <a:lnTo>
                    <a:pt x="571385" y="4647476"/>
                  </a:lnTo>
                  <a:lnTo>
                    <a:pt x="395198" y="4977676"/>
                  </a:lnTo>
                  <a:lnTo>
                    <a:pt x="380796" y="5003076"/>
                  </a:lnTo>
                  <a:lnTo>
                    <a:pt x="365823" y="5028476"/>
                  </a:lnTo>
                  <a:lnTo>
                    <a:pt x="350532" y="5053876"/>
                  </a:lnTo>
                  <a:lnTo>
                    <a:pt x="335178" y="5091976"/>
                  </a:lnTo>
                  <a:lnTo>
                    <a:pt x="317360" y="5117376"/>
                  </a:lnTo>
                  <a:lnTo>
                    <a:pt x="316039" y="5130076"/>
                  </a:lnTo>
                  <a:lnTo>
                    <a:pt x="325856" y="5117376"/>
                  </a:lnTo>
                  <a:lnTo>
                    <a:pt x="341452" y="5091976"/>
                  </a:lnTo>
                  <a:lnTo>
                    <a:pt x="357479" y="5066576"/>
                  </a:lnTo>
                  <a:lnTo>
                    <a:pt x="368604" y="5053876"/>
                  </a:lnTo>
                  <a:lnTo>
                    <a:pt x="357898" y="5079276"/>
                  </a:lnTo>
                  <a:lnTo>
                    <a:pt x="340156" y="5104676"/>
                  </a:lnTo>
                  <a:lnTo>
                    <a:pt x="317881" y="5142776"/>
                  </a:lnTo>
                  <a:lnTo>
                    <a:pt x="293560" y="5180876"/>
                  </a:lnTo>
                  <a:lnTo>
                    <a:pt x="269722" y="5218976"/>
                  </a:lnTo>
                  <a:lnTo>
                    <a:pt x="248793" y="5257076"/>
                  </a:lnTo>
                  <a:lnTo>
                    <a:pt x="232930" y="5269776"/>
                  </a:lnTo>
                  <a:lnTo>
                    <a:pt x="229704" y="5274526"/>
                  </a:lnTo>
                  <a:lnTo>
                    <a:pt x="235724" y="5307876"/>
                  </a:lnTo>
                  <a:lnTo>
                    <a:pt x="254863" y="5282476"/>
                  </a:lnTo>
                  <a:lnTo>
                    <a:pt x="272453" y="5257076"/>
                  </a:lnTo>
                  <a:lnTo>
                    <a:pt x="287680" y="5231676"/>
                  </a:lnTo>
                  <a:lnTo>
                    <a:pt x="299720" y="5206276"/>
                  </a:lnTo>
                  <a:lnTo>
                    <a:pt x="365683" y="5091976"/>
                  </a:lnTo>
                  <a:lnTo>
                    <a:pt x="391071" y="5053876"/>
                  </a:lnTo>
                  <a:lnTo>
                    <a:pt x="393814" y="5053876"/>
                  </a:lnTo>
                  <a:lnTo>
                    <a:pt x="390359" y="5066576"/>
                  </a:lnTo>
                  <a:lnTo>
                    <a:pt x="382473" y="5084127"/>
                  </a:lnTo>
                  <a:lnTo>
                    <a:pt x="398703" y="5053876"/>
                  </a:lnTo>
                  <a:lnTo>
                    <a:pt x="405523" y="5041176"/>
                  </a:lnTo>
                  <a:lnTo>
                    <a:pt x="434276" y="4990376"/>
                  </a:lnTo>
                  <a:lnTo>
                    <a:pt x="459257" y="4952276"/>
                  </a:lnTo>
                  <a:lnTo>
                    <a:pt x="475183" y="4914176"/>
                  </a:lnTo>
                  <a:lnTo>
                    <a:pt x="476745" y="4914176"/>
                  </a:lnTo>
                  <a:lnTo>
                    <a:pt x="587146" y="4723676"/>
                  </a:lnTo>
                  <a:lnTo>
                    <a:pt x="631342" y="4647476"/>
                  </a:lnTo>
                  <a:lnTo>
                    <a:pt x="653135" y="4609376"/>
                  </a:lnTo>
                  <a:lnTo>
                    <a:pt x="709968" y="4507776"/>
                  </a:lnTo>
                  <a:lnTo>
                    <a:pt x="721601" y="4482376"/>
                  </a:lnTo>
                  <a:lnTo>
                    <a:pt x="727113" y="4482376"/>
                  </a:lnTo>
                  <a:lnTo>
                    <a:pt x="732218" y="4469676"/>
                  </a:lnTo>
                  <a:lnTo>
                    <a:pt x="738835" y="4456976"/>
                  </a:lnTo>
                  <a:lnTo>
                    <a:pt x="737311" y="4456976"/>
                  </a:lnTo>
                  <a:lnTo>
                    <a:pt x="761669" y="4406176"/>
                  </a:lnTo>
                  <a:lnTo>
                    <a:pt x="785863" y="4368076"/>
                  </a:lnTo>
                  <a:lnTo>
                    <a:pt x="809879" y="4317276"/>
                  </a:lnTo>
                  <a:lnTo>
                    <a:pt x="833742" y="4279176"/>
                  </a:lnTo>
                  <a:lnTo>
                    <a:pt x="857440" y="4228376"/>
                  </a:lnTo>
                  <a:lnTo>
                    <a:pt x="880973" y="4190276"/>
                  </a:lnTo>
                  <a:lnTo>
                    <a:pt x="904354" y="4139476"/>
                  </a:lnTo>
                  <a:lnTo>
                    <a:pt x="919848" y="4114076"/>
                  </a:lnTo>
                  <a:lnTo>
                    <a:pt x="927582" y="4101376"/>
                  </a:lnTo>
                  <a:lnTo>
                    <a:pt x="950658" y="4050576"/>
                  </a:lnTo>
                  <a:lnTo>
                    <a:pt x="973582" y="4012476"/>
                  </a:lnTo>
                  <a:lnTo>
                    <a:pt x="996238" y="3961676"/>
                  </a:lnTo>
                  <a:lnTo>
                    <a:pt x="1018654" y="3910876"/>
                  </a:lnTo>
                  <a:lnTo>
                    <a:pt x="1040841" y="3872776"/>
                  </a:lnTo>
                  <a:lnTo>
                    <a:pt x="1062812" y="3821976"/>
                  </a:lnTo>
                  <a:lnTo>
                    <a:pt x="1084541" y="3771176"/>
                  </a:lnTo>
                  <a:lnTo>
                    <a:pt x="1106068" y="3733076"/>
                  </a:lnTo>
                  <a:lnTo>
                    <a:pt x="1127379" y="3682276"/>
                  </a:lnTo>
                  <a:lnTo>
                    <a:pt x="1148486" y="3631476"/>
                  </a:lnTo>
                  <a:lnTo>
                    <a:pt x="1169377" y="3593376"/>
                  </a:lnTo>
                  <a:lnTo>
                    <a:pt x="1190078" y="3542576"/>
                  </a:lnTo>
                  <a:lnTo>
                    <a:pt x="1210411" y="3491776"/>
                  </a:lnTo>
                  <a:lnTo>
                    <a:pt x="1230439" y="3453676"/>
                  </a:lnTo>
                  <a:lnTo>
                    <a:pt x="1250162" y="3402876"/>
                  </a:lnTo>
                  <a:lnTo>
                    <a:pt x="1259878" y="3377476"/>
                  </a:lnTo>
                  <a:lnTo>
                    <a:pt x="1269593" y="3352076"/>
                  </a:lnTo>
                  <a:lnTo>
                    <a:pt x="1283944" y="3313976"/>
                  </a:lnTo>
                  <a:lnTo>
                    <a:pt x="1288732" y="3301276"/>
                  </a:lnTo>
                  <a:lnTo>
                    <a:pt x="1307592" y="3263176"/>
                  </a:lnTo>
                  <a:lnTo>
                    <a:pt x="1326159" y="3212376"/>
                  </a:lnTo>
                  <a:lnTo>
                    <a:pt x="1344472" y="3161576"/>
                  </a:lnTo>
                  <a:lnTo>
                    <a:pt x="1362506" y="3110776"/>
                  </a:lnTo>
                  <a:lnTo>
                    <a:pt x="1380286" y="3072676"/>
                  </a:lnTo>
                  <a:lnTo>
                    <a:pt x="1397609" y="3021876"/>
                  </a:lnTo>
                  <a:lnTo>
                    <a:pt x="1414538" y="2971076"/>
                  </a:lnTo>
                  <a:lnTo>
                    <a:pt x="1431086" y="2920276"/>
                  </a:lnTo>
                  <a:lnTo>
                    <a:pt x="1447253" y="2869476"/>
                  </a:lnTo>
                  <a:lnTo>
                    <a:pt x="1451203" y="2856776"/>
                  </a:lnTo>
                  <a:lnTo>
                    <a:pt x="1463052" y="2818676"/>
                  </a:lnTo>
                  <a:lnTo>
                    <a:pt x="1478483" y="2780576"/>
                  </a:lnTo>
                  <a:lnTo>
                    <a:pt x="1493570" y="2729776"/>
                  </a:lnTo>
                  <a:lnTo>
                    <a:pt x="1508315" y="2678976"/>
                  </a:lnTo>
                  <a:lnTo>
                    <a:pt x="1522717" y="2628176"/>
                  </a:lnTo>
                  <a:lnTo>
                    <a:pt x="1536801" y="2577376"/>
                  </a:lnTo>
                  <a:close/>
                </a:path>
                <a:path w="2427605" h="5307965">
                  <a:moveTo>
                    <a:pt x="1573885" y="2431148"/>
                  </a:moveTo>
                  <a:lnTo>
                    <a:pt x="1536801" y="2571343"/>
                  </a:lnTo>
                  <a:lnTo>
                    <a:pt x="1545945" y="2538463"/>
                  </a:lnTo>
                  <a:lnTo>
                    <a:pt x="1555153" y="2504427"/>
                  </a:lnTo>
                  <a:lnTo>
                    <a:pt x="1564449" y="2468791"/>
                  </a:lnTo>
                  <a:lnTo>
                    <a:pt x="1573885" y="2431148"/>
                  </a:lnTo>
                  <a:close/>
                </a:path>
                <a:path w="2427605" h="5307965">
                  <a:moveTo>
                    <a:pt x="2222576" y="420649"/>
                  </a:moveTo>
                  <a:lnTo>
                    <a:pt x="2222119" y="407504"/>
                  </a:lnTo>
                  <a:lnTo>
                    <a:pt x="2216683" y="372071"/>
                  </a:lnTo>
                  <a:lnTo>
                    <a:pt x="2196846" y="266268"/>
                  </a:lnTo>
                  <a:lnTo>
                    <a:pt x="2210536" y="343357"/>
                  </a:lnTo>
                  <a:lnTo>
                    <a:pt x="2217026" y="381939"/>
                  </a:lnTo>
                  <a:lnTo>
                    <a:pt x="2222576" y="420649"/>
                  </a:lnTo>
                  <a:close/>
                </a:path>
                <a:path w="2427605" h="5307965">
                  <a:moveTo>
                    <a:pt x="2227986" y="1070813"/>
                  </a:moveTo>
                  <a:lnTo>
                    <a:pt x="2226653" y="1078890"/>
                  </a:lnTo>
                  <a:lnTo>
                    <a:pt x="2225637" y="1086866"/>
                  </a:lnTo>
                  <a:lnTo>
                    <a:pt x="2224049" y="1095019"/>
                  </a:lnTo>
                  <a:lnTo>
                    <a:pt x="2218740" y="1213993"/>
                  </a:lnTo>
                  <a:lnTo>
                    <a:pt x="2223452" y="1189151"/>
                  </a:lnTo>
                  <a:lnTo>
                    <a:pt x="2227402" y="1100175"/>
                  </a:lnTo>
                  <a:lnTo>
                    <a:pt x="2227872" y="1085430"/>
                  </a:lnTo>
                  <a:lnTo>
                    <a:pt x="2227986" y="1070813"/>
                  </a:lnTo>
                  <a:close/>
                </a:path>
                <a:path w="2427605" h="5307965">
                  <a:moveTo>
                    <a:pt x="2427440" y="156032"/>
                  </a:moveTo>
                  <a:lnTo>
                    <a:pt x="2415908" y="101892"/>
                  </a:lnTo>
                  <a:lnTo>
                    <a:pt x="2403335" y="56388"/>
                  </a:lnTo>
                  <a:lnTo>
                    <a:pt x="2388514" y="14351"/>
                  </a:lnTo>
                  <a:lnTo>
                    <a:pt x="2380615" y="0"/>
                  </a:lnTo>
                  <a:lnTo>
                    <a:pt x="2380488" y="5422"/>
                  </a:lnTo>
                  <a:lnTo>
                    <a:pt x="2397963" y="78447"/>
                  </a:lnTo>
                  <a:lnTo>
                    <a:pt x="2403221" y="102933"/>
                  </a:lnTo>
                  <a:lnTo>
                    <a:pt x="2423503" y="201028"/>
                  </a:lnTo>
                  <a:lnTo>
                    <a:pt x="2423071" y="183565"/>
                  </a:lnTo>
                  <a:lnTo>
                    <a:pt x="2421547" y="168821"/>
                  </a:lnTo>
                  <a:lnTo>
                    <a:pt x="2418956" y="154940"/>
                  </a:lnTo>
                  <a:lnTo>
                    <a:pt x="2415336" y="140017"/>
                  </a:lnTo>
                  <a:lnTo>
                    <a:pt x="2410752" y="122186"/>
                  </a:lnTo>
                  <a:lnTo>
                    <a:pt x="2405227" y="99555"/>
                  </a:lnTo>
                  <a:lnTo>
                    <a:pt x="2398407" y="70294"/>
                  </a:lnTo>
                  <a:lnTo>
                    <a:pt x="2389936" y="32600"/>
                  </a:lnTo>
                  <a:lnTo>
                    <a:pt x="2404834" y="78600"/>
                  </a:lnTo>
                  <a:lnTo>
                    <a:pt x="2427440" y="156032"/>
                  </a:lnTo>
                  <a:close/>
                </a:path>
              </a:pathLst>
            </a:custGeom>
            <a:solidFill>
              <a:srgbClr val="FFD100"/>
            </a:solidFill>
          </p:spPr>
          <p:txBody>
            <a:bodyPr wrap="square" lIns="0" tIns="0" rIns="0" bIns="0" rtlCol="0"/>
            <a:lstStyle/>
            <a:p>
              <a:endParaRPr/>
            </a:p>
          </p:txBody>
        </p:sp>
        <p:pic>
          <p:nvPicPr>
            <p:cNvPr id="190" name="object 97">
              <a:extLst>
                <a:ext uri="{FF2B5EF4-FFF2-40B4-BE49-F238E27FC236}">
                  <a16:creationId xmlns:a16="http://schemas.microsoft.com/office/drawing/2014/main" id="{3FA4D344-F60F-E2FF-E3F2-73CBEB02006E}"/>
                </a:ext>
              </a:extLst>
            </p:cNvPr>
            <p:cNvPicPr/>
            <p:nvPr/>
          </p:nvPicPr>
          <p:blipFill>
            <a:blip r:embed="rId40" cstate="print"/>
            <a:stretch>
              <a:fillRect/>
            </a:stretch>
          </p:blipFill>
          <p:spPr>
            <a:xfrm>
              <a:off x="13580875" y="10334170"/>
              <a:ext cx="110918" cy="123169"/>
            </a:xfrm>
            <a:prstGeom prst="rect">
              <a:avLst/>
            </a:prstGeom>
          </p:spPr>
        </p:pic>
        <p:sp>
          <p:nvSpPr>
            <p:cNvPr id="191" name="object 98">
              <a:extLst>
                <a:ext uri="{FF2B5EF4-FFF2-40B4-BE49-F238E27FC236}">
                  <a16:creationId xmlns:a16="http://schemas.microsoft.com/office/drawing/2014/main" id="{884B0EB3-9484-2860-2B9B-441853C12E43}"/>
                </a:ext>
              </a:extLst>
            </p:cNvPr>
            <p:cNvSpPr/>
            <p:nvPr/>
          </p:nvSpPr>
          <p:spPr>
            <a:xfrm>
              <a:off x="13728284" y="10522038"/>
              <a:ext cx="90170" cy="104139"/>
            </a:xfrm>
            <a:custGeom>
              <a:avLst/>
              <a:gdLst/>
              <a:ahLst/>
              <a:cxnLst/>
              <a:rect l="l" t="t" r="r" b="b"/>
              <a:pathLst>
                <a:path w="90169" h="104140">
                  <a:moveTo>
                    <a:pt x="89599" y="0"/>
                  </a:moveTo>
                  <a:lnTo>
                    <a:pt x="53139" y="40679"/>
                  </a:lnTo>
                  <a:lnTo>
                    <a:pt x="0" y="104007"/>
                  </a:lnTo>
                  <a:lnTo>
                    <a:pt x="89599" y="0"/>
                  </a:lnTo>
                  <a:close/>
                </a:path>
              </a:pathLst>
            </a:custGeom>
            <a:solidFill>
              <a:srgbClr val="FFD100"/>
            </a:solidFill>
          </p:spPr>
          <p:txBody>
            <a:bodyPr wrap="square" lIns="0" tIns="0" rIns="0" bIns="0" rtlCol="0"/>
            <a:lstStyle/>
            <a:p>
              <a:endParaRPr/>
            </a:p>
          </p:txBody>
        </p:sp>
        <p:pic>
          <p:nvPicPr>
            <p:cNvPr id="192" name="object 99">
              <a:extLst>
                <a:ext uri="{FF2B5EF4-FFF2-40B4-BE49-F238E27FC236}">
                  <a16:creationId xmlns:a16="http://schemas.microsoft.com/office/drawing/2014/main" id="{D93B8940-909B-2616-40FE-3DC91E4634D2}"/>
                </a:ext>
              </a:extLst>
            </p:cNvPr>
            <p:cNvPicPr/>
            <p:nvPr/>
          </p:nvPicPr>
          <p:blipFill>
            <a:blip r:embed="rId41" cstate="print"/>
            <a:stretch>
              <a:fillRect/>
            </a:stretch>
          </p:blipFill>
          <p:spPr>
            <a:xfrm>
              <a:off x="13185281" y="10905095"/>
              <a:ext cx="190884" cy="174497"/>
            </a:xfrm>
            <a:prstGeom prst="rect">
              <a:avLst/>
            </a:prstGeom>
          </p:spPr>
        </p:pic>
        <p:sp>
          <p:nvSpPr>
            <p:cNvPr id="193" name="object 100">
              <a:extLst>
                <a:ext uri="{FF2B5EF4-FFF2-40B4-BE49-F238E27FC236}">
                  <a16:creationId xmlns:a16="http://schemas.microsoft.com/office/drawing/2014/main" id="{BE1CA1CD-2D71-60A3-7211-60CB0E557E89}"/>
                </a:ext>
              </a:extLst>
            </p:cNvPr>
            <p:cNvSpPr/>
            <p:nvPr/>
          </p:nvSpPr>
          <p:spPr>
            <a:xfrm>
              <a:off x="13095948" y="4534363"/>
              <a:ext cx="1758314" cy="6637020"/>
            </a:xfrm>
            <a:custGeom>
              <a:avLst/>
              <a:gdLst/>
              <a:ahLst/>
              <a:cxnLst/>
              <a:rect l="l" t="t" r="r" b="b"/>
              <a:pathLst>
                <a:path w="1758315" h="6637020">
                  <a:moveTo>
                    <a:pt x="12877" y="6481013"/>
                  </a:moveTo>
                  <a:lnTo>
                    <a:pt x="876" y="6502057"/>
                  </a:lnTo>
                  <a:lnTo>
                    <a:pt x="1143" y="6502260"/>
                  </a:lnTo>
                  <a:lnTo>
                    <a:pt x="12877" y="6481013"/>
                  </a:lnTo>
                  <a:close/>
                </a:path>
                <a:path w="1758315" h="6637020">
                  <a:moveTo>
                    <a:pt x="78638" y="6365799"/>
                  </a:moveTo>
                  <a:lnTo>
                    <a:pt x="70802" y="6376200"/>
                  </a:lnTo>
                  <a:lnTo>
                    <a:pt x="12877" y="6481013"/>
                  </a:lnTo>
                  <a:lnTo>
                    <a:pt x="78638" y="6365799"/>
                  </a:lnTo>
                  <a:close/>
                </a:path>
                <a:path w="1758315" h="6637020">
                  <a:moveTo>
                    <a:pt x="145465" y="6612471"/>
                  </a:moveTo>
                  <a:lnTo>
                    <a:pt x="1143" y="6502260"/>
                  </a:lnTo>
                  <a:lnTo>
                    <a:pt x="0" y="6504330"/>
                  </a:lnTo>
                  <a:lnTo>
                    <a:pt x="145465" y="6612471"/>
                  </a:lnTo>
                  <a:close/>
                </a:path>
                <a:path w="1758315" h="6637020">
                  <a:moveTo>
                    <a:pt x="176326" y="6635407"/>
                  </a:moveTo>
                  <a:lnTo>
                    <a:pt x="145465" y="6612471"/>
                  </a:lnTo>
                  <a:lnTo>
                    <a:pt x="175983" y="6635775"/>
                  </a:lnTo>
                  <a:lnTo>
                    <a:pt x="176326" y="6635407"/>
                  </a:lnTo>
                  <a:close/>
                </a:path>
                <a:path w="1758315" h="6637020">
                  <a:moveTo>
                    <a:pt x="290957" y="6514465"/>
                  </a:moveTo>
                  <a:lnTo>
                    <a:pt x="176326" y="6635407"/>
                  </a:lnTo>
                  <a:lnTo>
                    <a:pt x="178054" y="6636702"/>
                  </a:lnTo>
                  <a:lnTo>
                    <a:pt x="290957" y="6514465"/>
                  </a:lnTo>
                  <a:close/>
                </a:path>
                <a:path w="1758315" h="6637020">
                  <a:moveTo>
                    <a:pt x="543306" y="4229"/>
                  </a:moveTo>
                  <a:lnTo>
                    <a:pt x="536295" y="2984"/>
                  </a:lnTo>
                  <a:lnTo>
                    <a:pt x="533920" y="2882"/>
                  </a:lnTo>
                  <a:lnTo>
                    <a:pt x="539953" y="4699"/>
                  </a:lnTo>
                  <a:lnTo>
                    <a:pt x="543306" y="4229"/>
                  </a:lnTo>
                  <a:close/>
                </a:path>
                <a:path w="1758315" h="6637020">
                  <a:moveTo>
                    <a:pt x="864273" y="234734"/>
                  </a:moveTo>
                  <a:lnTo>
                    <a:pt x="849210" y="203708"/>
                  </a:lnTo>
                  <a:lnTo>
                    <a:pt x="779614" y="53924"/>
                  </a:lnTo>
                  <a:lnTo>
                    <a:pt x="676694" y="28917"/>
                  </a:lnTo>
                  <a:lnTo>
                    <a:pt x="624281" y="15455"/>
                  </a:lnTo>
                  <a:lnTo>
                    <a:pt x="566966" y="0"/>
                  </a:lnTo>
                  <a:lnTo>
                    <a:pt x="543306" y="4216"/>
                  </a:lnTo>
                  <a:lnTo>
                    <a:pt x="556374" y="6781"/>
                  </a:lnTo>
                  <a:lnTo>
                    <a:pt x="597230" y="15659"/>
                  </a:lnTo>
                  <a:lnTo>
                    <a:pt x="649757" y="27889"/>
                  </a:lnTo>
                  <a:lnTo>
                    <a:pt x="711161" y="43218"/>
                  </a:lnTo>
                  <a:lnTo>
                    <a:pt x="758545" y="56235"/>
                  </a:lnTo>
                  <a:lnTo>
                    <a:pt x="683666" y="45237"/>
                  </a:lnTo>
                  <a:lnTo>
                    <a:pt x="772312" y="62738"/>
                  </a:lnTo>
                  <a:lnTo>
                    <a:pt x="844702" y="201066"/>
                  </a:lnTo>
                  <a:lnTo>
                    <a:pt x="864273" y="234734"/>
                  </a:lnTo>
                  <a:close/>
                </a:path>
                <a:path w="1758315" h="6637020">
                  <a:moveTo>
                    <a:pt x="1723491" y="2606662"/>
                  </a:moveTo>
                  <a:lnTo>
                    <a:pt x="1721548" y="2537726"/>
                  </a:lnTo>
                  <a:lnTo>
                    <a:pt x="1722437" y="2577757"/>
                  </a:lnTo>
                  <a:lnTo>
                    <a:pt x="1723491" y="2606662"/>
                  </a:lnTo>
                  <a:close/>
                </a:path>
                <a:path w="1758315" h="6637020">
                  <a:moveTo>
                    <a:pt x="1758226" y="2636113"/>
                  </a:moveTo>
                  <a:lnTo>
                    <a:pt x="1757845" y="2584564"/>
                  </a:lnTo>
                  <a:lnTo>
                    <a:pt x="1756727" y="2532989"/>
                  </a:lnTo>
                  <a:lnTo>
                    <a:pt x="1754860" y="2481427"/>
                  </a:lnTo>
                  <a:lnTo>
                    <a:pt x="1752244" y="2429878"/>
                  </a:lnTo>
                  <a:lnTo>
                    <a:pt x="1748853" y="2378354"/>
                  </a:lnTo>
                  <a:lnTo>
                    <a:pt x="1744675" y="2326868"/>
                  </a:lnTo>
                  <a:lnTo>
                    <a:pt x="1739722" y="2275433"/>
                  </a:lnTo>
                  <a:lnTo>
                    <a:pt x="1733981" y="2224062"/>
                  </a:lnTo>
                  <a:lnTo>
                    <a:pt x="1727415" y="2172779"/>
                  </a:lnTo>
                  <a:lnTo>
                    <a:pt x="1720049" y="2121573"/>
                  </a:lnTo>
                  <a:lnTo>
                    <a:pt x="1711871" y="2070481"/>
                  </a:lnTo>
                  <a:lnTo>
                    <a:pt x="1702854" y="2019490"/>
                  </a:lnTo>
                  <a:lnTo>
                    <a:pt x="1692986" y="1968627"/>
                  </a:lnTo>
                  <a:lnTo>
                    <a:pt x="1682280" y="1917903"/>
                  </a:lnTo>
                  <a:lnTo>
                    <a:pt x="1670723" y="1867331"/>
                  </a:lnTo>
                  <a:lnTo>
                    <a:pt x="1658289" y="1816925"/>
                  </a:lnTo>
                  <a:lnTo>
                    <a:pt x="1645729" y="1773440"/>
                  </a:lnTo>
                  <a:lnTo>
                    <a:pt x="1635226" y="1748523"/>
                  </a:lnTo>
                  <a:lnTo>
                    <a:pt x="1634477" y="1750796"/>
                  </a:lnTo>
                  <a:lnTo>
                    <a:pt x="1635099" y="1757946"/>
                  </a:lnTo>
                  <a:lnTo>
                    <a:pt x="1638744" y="1781149"/>
                  </a:lnTo>
                  <a:lnTo>
                    <a:pt x="1641767" y="1807070"/>
                  </a:lnTo>
                  <a:lnTo>
                    <a:pt x="1642300" y="1824088"/>
                  </a:lnTo>
                  <a:lnTo>
                    <a:pt x="1637665" y="1820849"/>
                  </a:lnTo>
                  <a:lnTo>
                    <a:pt x="1625117" y="1786064"/>
                  </a:lnTo>
                  <a:lnTo>
                    <a:pt x="1636001" y="1830768"/>
                  </a:lnTo>
                  <a:lnTo>
                    <a:pt x="1646732" y="1877618"/>
                  </a:lnTo>
                  <a:lnTo>
                    <a:pt x="1657121" y="1925955"/>
                  </a:lnTo>
                  <a:lnTo>
                    <a:pt x="1666989" y="1975129"/>
                  </a:lnTo>
                  <a:lnTo>
                    <a:pt x="1676171" y="2024494"/>
                  </a:lnTo>
                  <a:lnTo>
                    <a:pt x="1684477" y="2073389"/>
                  </a:lnTo>
                  <a:lnTo>
                    <a:pt x="1691716" y="2121179"/>
                  </a:lnTo>
                  <a:lnTo>
                    <a:pt x="1697736" y="2167217"/>
                  </a:lnTo>
                  <a:lnTo>
                    <a:pt x="1708175" y="2251049"/>
                  </a:lnTo>
                  <a:lnTo>
                    <a:pt x="1716455" y="2319578"/>
                  </a:lnTo>
                  <a:lnTo>
                    <a:pt x="1723250" y="2367483"/>
                  </a:lnTo>
                  <a:lnTo>
                    <a:pt x="1729219" y="2389441"/>
                  </a:lnTo>
                  <a:lnTo>
                    <a:pt x="1726946" y="2383256"/>
                  </a:lnTo>
                  <a:lnTo>
                    <a:pt x="1724533" y="2380907"/>
                  </a:lnTo>
                  <a:lnTo>
                    <a:pt x="1722793" y="2389073"/>
                  </a:lnTo>
                  <a:lnTo>
                    <a:pt x="1722551" y="2414409"/>
                  </a:lnTo>
                  <a:lnTo>
                    <a:pt x="1732826" y="2482735"/>
                  </a:lnTo>
                  <a:lnTo>
                    <a:pt x="1740496" y="2551328"/>
                  </a:lnTo>
                  <a:lnTo>
                    <a:pt x="1741284" y="2485606"/>
                  </a:lnTo>
                  <a:lnTo>
                    <a:pt x="1739468" y="2419820"/>
                  </a:lnTo>
                  <a:lnTo>
                    <a:pt x="1741411" y="2433637"/>
                  </a:lnTo>
                  <a:lnTo>
                    <a:pt x="1747253" y="2484805"/>
                  </a:lnTo>
                  <a:lnTo>
                    <a:pt x="1749526" y="2525776"/>
                  </a:lnTo>
                  <a:lnTo>
                    <a:pt x="1753273" y="2619679"/>
                  </a:lnTo>
                  <a:lnTo>
                    <a:pt x="1753476" y="2632227"/>
                  </a:lnTo>
                  <a:lnTo>
                    <a:pt x="1752333" y="2722727"/>
                  </a:lnTo>
                  <a:lnTo>
                    <a:pt x="1751076" y="2775204"/>
                  </a:lnTo>
                  <a:lnTo>
                    <a:pt x="1744510" y="2876829"/>
                  </a:lnTo>
                  <a:lnTo>
                    <a:pt x="1740611" y="2924086"/>
                  </a:lnTo>
                  <a:lnTo>
                    <a:pt x="1735645" y="2967532"/>
                  </a:lnTo>
                  <a:lnTo>
                    <a:pt x="1730946" y="3006356"/>
                  </a:lnTo>
                  <a:lnTo>
                    <a:pt x="1722335" y="3066059"/>
                  </a:lnTo>
                  <a:lnTo>
                    <a:pt x="1718373" y="3084969"/>
                  </a:lnTo>
                  <a:lnTo>
                    <a:pt x="1720938" y="3062427"/>
                  </a:lnTo>
                  <a:lnTo>
                    <a:pt x="1722729" y="3041878"/>
                  </a:lnTo>
                  <a:lnTo>
                    <a:pt x="1725942" y="2990939"/>
                  </a:lnTo>
                  <a:lnTo>
                    <a:pt x="1727593" y="2952953"/>
                  </a:lnTo>
                  <a:lnTo>
                    <a:pt x="1728381" y="2915094"/>
                  </a:lnTo>
                  <a:lnTo>
                    <a:pt x="1727746" y="2882595"/>
                  </a:lnTo>
                  <a:lnTo>
                    <a:pt x="1727644" y="2865247"/>
                  </a:lnTo>
                  <a:lnTo>
                    <a:pt x="1727873" y="2845511"/>
                  </a:lnTo>
                  <a:lnTo>
                    <a:pt x="1728571" y="2822105"/>
                  </a:lnTo>
                  <a:lnTo>
                    <a:pt x="1730756" y="2777388"/>
                  </a:lnTo>
                  <a:lnTo>
                    <a:pt x="1736178" y="2621851"/>
                  </a:lnTo>
                  <a:lnTo>
                    <a:pt x="1736267" y="2605621"/>
                  </a:lnTo>
                  <a:lnTo>
                    <a:pt x="1731352" y="2633891"/>
                  </a:lnTo>
                  <a:lnTo>
                    <a:pt x="1729295" y="2641879"/>
                  </a:lnTo>
                  <a:lnTo>
                    <a:pt x="1727987" y="2645968"/>
                  </a:lnTo>
                  <a:lnTo>
                    <a:pt x="1726793" y="2647086"/>
                  </a:lnTo>
                  <a:lnTo>
                    <a:pt x="1725891" y="2642209"/>
                  </a:lnTo>
                  <a:lnTo>
                    <a:pt x="1725320" y="2637396"/>
                  </a:lnTo>
                  <a:lnTo>
                    <a:pt x="1723491" y="2606662"/>
                  </a:lnTo>
                  <a:lnTo>
                    <a:pt x="1723872" y="2658059"/>
                  </a:lnTo>
                  <a:lnTo>
                    <a:pt x="1723440" y="2709037"/>
                  </a:lnTo>
                  <a:lnTo>
                    <a:pt x="1722221" y="2759608"/>
                  </a:lnTo>
                  <a:lnTo>
                    <a:pt x="1720240" y="2809837"/>
                  </a:lnTo>
                  <a:lnTo>
                    <a:pt x="1717522" y="2859748"/>
                  </a:lnTo>
                  <a:lnTo>
                    <a:pt x="1714106" y="2909379"/>
                  </a:lnTo>
                  <a:lnTo>
                    <a:pt x="1709991" y="2958744"/>
                  </a:lnTo>
                  <a:lnTo>
                    <a:pt x="1705229" y="3007918"/>
                  </a:lnTo>
                  <a:lnTo>
                    <a:pt x="1699831" y="3056902"/>
                  </a:lnTo>
                  <a:lnTo>
                    <a:pt x="1693824" y="3105747"/>
                  </a:lnTo>
                  <a:lnTo>
                    <a:pt x="1687245" y="3154489"/>
                  </a:lnTo>
                  <a:lnTo>
                    <a:pt x="1680095" y="3203156"/>
                  </a:lnTo>
                  <a:lnTo>
                    <a:pt x="1661883" y="3312553"/>
                  </a:lnTo>
                  <a:lnTo>
                    <a:pt x="1627352" y="3495344"/>
                  </a:lnTo>
                  <a:lnTo>
                    <a:pt x="1591310" y="3662845"/>
                  </a:lnTo>
                  <a:lnTo>
                    <a:pt x="1559826" y="3796093"/>
                  </a:lnTo>
                  <a:lnTo>
                    <a:pt x="1579410" y="3733292"/>
                  </a:lnTo>
                  <a:lnTo>
                    <a:pt x="1590433" y="3700780"/>
                  </a:lnTo>
                  <a:lnTo>
                    <a:pt x="1594396" y="3693452"/>
                  </a:lnTo>
                  <a:lnTo>
                    <a:pt x="1592757" y="3706177"/>
                  </a:lnTo>
                  <a:lnTo>
                    <a:pt x="1587004" y="3733825"/>
                  </a:lnTo>
                  <a:lnTo>
                    <a:pt x="1564297" y="3834536"/>
                  </a:lnTo>
                  <a:lnTo>
                    <a:pt x="1553705" y="3878021"/>
                  </a:lnTo>
                  <a:lnTo>
                    <a:pt x="1550898" y="3890391"/>
                  </a:lnTo>
                  <a:lnTo>
                    <a:pt x="1546872" y="3910368"/>
                  </a:lnTo>
                  <a:lnTo>
                    <a:pt x="1545551" y="3922166"/>
                  </a:lnTo>
                  <a:lnTo>
                    <a:pt x="1547622" y="3923627"/>
                  </a:lnTo>
                  <a:lnTo>
                    <a:pt x="1553781" y="3912578"/>
                  </a:lnTo>
                  <a:lnTo>
                    <a:pt x="1571155" y="3846677"/>
                  </a:lnTo>
                  <a:lnTo>
                    <a:pt x="1576628" y="3824605"/>
                  </a:lnTo>
                  <a:lnTo>
                    <a:pt x="1597406" y="3736022"/>
                  </a:lnTo>
                  <a:lnTo>
                    <a:pt x="1597571" y="3752062"/>
                  </a:lnTo>
                  <a:lnTo>
                    <a:pt x="1618335" y="3671481"/>
                  </a:lnTo>
                  <a:lnTo>
                    <a:pt x="1649120" y="3536086"/>
                  </a:lnTo>
                  <a:lnTo>
                    <a:pt x="1637652" y="3565817"/>
                  </a:lnTo>
                  <a:lnTo>
                    <a:pt x="1629067" y="3588664"/>
                  </a:lnTo>
                  <a:lnTo>
                    <a:pt x="1622780" y="3601364"/>
                  </a:lnTo>
                  <a:lnTo>
                    <a:pt x="1618221" y="3600640"/>
                  </a:lnTo>
                  <a:lnTo>
                    <a:pt x="1639798" y="3513899"/>
                  </a:lnTo>
                  <a:lnTo>
                    <a:pt x="1652193" y="3461943"/>
                  </a:lnTo>
                  <a:lnTo>
                    <a:pt x="1664449" y="3421621"/>
                  </a:lnTo>
                  <a:lnTo>
                    <a:pt x="1668868" y="3412248"/>
                  </a:lnTo>
                  <a:lnTo>
                    <a:pt x="1671586" y="3405644"/>
                  </a:lnTo>
                  <a:lnTo>
                    <a:pt x="1688350" y="3349879"/>
                  </a:lnTo>
                  <a:lnTo>
                    <a:pt x="1699793" y="3299904"/>
                  </a:lnTo>
                  <a:lnTo>
                    <a:pt x="1715185" y="3207093"/>
                  </a:lnTo>
                  <a:lnTo>
                    <a:pt x="1732940" y="3072092"/>
                  </a:lnTo>
                  <a:lnTo>
                    <a:pt x="1743252" y="2967748"/>
                  </a:lnTo>
                  <a:lnTo>
                    <a:pt x="1742897" y="2995015"/>
                  </a:lnTo>
                  <a:lnTo>
                    <a:pt x="1744421" y="2976626"/>
                  </a:lnTo>
                  <a:lnTo>
                    <a:pt x="1745234" y="2962897"/>
                  </a:lnTo>
                  <a:lnTo>
                    <a:pt x="1745513" y="2952610"/>
                  </a:lnTo>
                  <a:lnTo>
                    <a:pt x="1745411" y="2944571"/>
                  </a:lnTo>
                  <a:lnTo>
                    <a:pt x="1749298" y="2893326"/>
                  </a:lnTo>
                  <a:lnTo>
                    <a:pt x="1752498" y="2842006"/>
                  </a:lnTo>
                  <a:lnTo>
                    <a:pt x="1754987" y="2790609"/>
                  </a:lnTo>
                  <a:lnTo>
                    <a:pt x="1756791" y="2739161"/>
                  </a:lnTo>
                  <a:lnTo>
                    <a:pt x="1757870" y="2687650"/>
                  </a:lnTo>
                  <a:lnTo>
                    <a:pt x="1758226" y="2636113"/>
                  </a:lnTo>
                  <a:close/>
                </a:path>
              </a:pathLst>
            </a:custGeom>
            <a:solidFill>
              <a:srgbClr val="FFD100"/>
            </a:solidFill>
          </p:spPr>
          <p:txBody>
            <a:bodyPr wrap="square" lIns="0" tIns="0" rIns="0" bIns="0" rtlCol="0"/>
            <a:lstStyle/>
            <a:p>
              <a:endParaRPr/>
            </a:p>
          </p:txBody>
        </p:sp>
        <p:pic>
          <p:nvPicPr>
            <p:cNvPr id="194" name="object 101">
              <a:extLst>
                <a:ext uri="{FF2B5EF4-FFF2-40B4-BE49-F238E27FC236}">
                  <a16:creationId xmlns:a16="http://schemas.microsoft.com/office/drawing/2014/main" id="{D77B9FBD-02F7-7049-00A3-9E61BA0F8820}"/>
                </a:ext>
              </a:extLst>
            </p:cNvPr>
            <p:cNvPicPr/>
            <p:nvPr/>
          </p:nvPicPr>
          <p:blipFill>
            <a:blip r:embed="rId42" cstate="print"/>
            <a:stretch>
              <a:fillRect/>
            </a:stretch>
          </p:blipFill>
          <p:spPr>
            <a:xfrm>
              <a:off x="13943145" y="4764479"/>
              <a:ext cx="126306" cy="195271"/>
            </a:xfrm>
            <a:prstGeom prst="rect">
              <a:avLst/>
            </a:prstGeom>
          </p:spPr>
        </p:pic>
        <p:sp>
          <p:nvSpPr>
            <p:cNvPr id="195" name="object 102">
              <a:extLst>
                <a:ext uri="{FF2B5EF4-FFF2-40B4-BE49-F238E27FC236}">
                  <a16:creationId xmlns:a16="http://schemas.microsoft.com/office/drawing/2014/main" id="{8631107D-3232-6633-9829-5C7BC13F4FFF}"/>
                </a:ext>
              </a:extLst>
            </p:cNvPr>
            <p:cNvSpPr/>
            <p:nvPr/>
          </p:nvSpPr>
          <p:spPr>
            <a:xfrm>
              <a:off x="9955784" y="4122578"/>
              <a:ext cx="5140960" cy="6062980"/>
            </a:xfrm>
            <a:custGeom>
              <a:avLst/>
              <a:gdLst/>
              <a:ahLst/>
              <a:cxnLst/>
              <a:rect l="l" t="t" r="r" b="b"/>
              <a:pathLst>
                <a:path w="5140959" h="6062980">
                  <a:moveTo>
                    <a:pt x="321449" y="265163"/>
                  </a:moveTo>
                  <a:lnTo>
                    <a:pt x="311797" y="268744"/>
                  </a:lnTo>
                  <a:lnTo>
                    <a:pt x="300088" y="272745"/>
                  </a:lnTo>
                  <a:lnTo>
                    <a:pt x="221030" y="298043"/>
                  </a:lnTo>
                  <a:lnTo>
                    <a:pt x="185369" y="310235"/>
                  </a:lnTo>
                  <a:lnTo>
                    <a:pt x="134747" y="329349"/>
                  </a:lnTo>
                  <a:lnTo>
                    <a:pt x="94399" y="347510"/>
                  </a:lnTo>
                  <a:lnTo>
                    <a:pt x="84518" y="352907"/>
                  </a:lnTo>
                  <a:lnTo>
                    <a:pt x="90004" y="348246"/>
                  </a:lnTo>
                  <a:lnTo>
                    <a:pt x="44704" y="369963"/>
                  </a:lnTo>
                  <a:lnTo>
                    <a:pt x="11125" y="386943"/>
                  </a:lnTo>
                  <a:lnTo>
                    <a:pt x="0" y="392734"/>
                  </a:lnTo>
                  <a:lnTo>
                    <a:pt x="35890" y="376034"/>
                  </a:lnTo>
                  <a:lnTo>
                    <a:pt x="78359" y="357378"/>
                  </a:lnTo>
                  <a:lnTo>
                    <a:pt x="124828" y="338086"/>
                  </a:lnTo>
                  <a:lnTo>
                    <a:pt x="172681" y="319430"/>
                  </a:lnTo>
                  <a:lnTo>
                    <a:pt x="219125" y="302234"/>
                  </a:lnTo>
                  <a:lnTo>
                    <a:pt x="296456" y="274802"/>
                  </a:lnTo>
                  <a:lnTo>
                    <a:pt x="321449" y="265163"/>
                  </a:lnTo>
                  <a:close/>
                </a:path>
                <a:path w="5140959" h="6062980">
                  <a:moveTo>
                    <a:pt x="332828" y="260273"/>
                  </a:moveTo>
                  <a:lnTo>
                    <a:pt x="328079" y="262470"/>
                  </a:lnTo>
                  <a:lnTo>
                    <a:pt x="321449" y="265163"/>
                  </a:lnTo>
                  <a:lnTo>
                    <a:pt x="328129" y="262623"/>
                  </a:lnTo>
                  <a:lnTo>
                    <a:pt x="332638" y="260438"/>
                  </a:lnTo>
                  <a:lnTo>
                    <a:pt x="332828" y="260273"/>
                  </a:lnTo>
                  <a:close/>
                </a:path>
                <a:path w="5140959" h="6062980">
                  <a:moveTo>
                    <a:pt x="1436420" y="5295"/>
                  </a:moveTo>
                  <a:lnTo>
                    <a:pt x="1362925" y="0"/>
                  </a:lnTo>
                  <a:lnTo>
                    <a:pt x="1380553" y="1905"/>
                  </a:lnTo>
                  <a:lnTo>
                    <a:pt x="1396568" y="3327"/>
                  </a:lnTo>
                  <a:lnTo>
                    <a:pt x="1414132" y="4394"/>
                  </a:lnTo>
                  <a:lnTo>
                    <a:pt x="1436420" y="5295"/>
                  </a:lnTo>
                  <a:close/>
                </a:path>
                <a:path w="5140959" h="6062980">
                  <a:moveTo>
                    <a:pt x="2861411" y="1940191"/>
                  </a:moveTo>
                  <a:lnTo>
                    <a:pt x="2849626" y="1951164"/>
                  </a:lnTo>
                  <a:lnTo>
                    <a:pt x="2854045" y="1947341"/>
                  </a:lnTo>
                  <a:lnTo>
                    <a:pt x="2857906" y="1943684"/>
                  </a:lnTo>
                  <a:lnTo>
                    <a:pt x="2861411" y="1940191"/>
                  </a:lnTo>
                  <a:close/>
                </a:path>
                <a:path w="5140959" h="6062980">
                  <a:moveTo>
                    <a:pt x="3723055" y="5942381"/>
                  </a:moveTo>
                  <a:lnTo>
                    <a:pt x="3715689" y="5953137"/>
                  </a:lnTo>
                  <a:lnTo>
                    <a:pt x="3688486" y="6008065"/>
                  </a:lnTo>
                  <a:lnTo>
                    <a:pt x="3660838" y="6062738"/>
                  </a:lnTo>
                  <a:lnTo>
                    <a:pt x="3668255" y="6052134"/>
                  </a:lnTo>
                  <a:lnTo>
                    <a:pt x="3695890" y="5997397"/>
                  </a:lnTo>
                  <a:lnTo>
                    <a:pt x="3723055" y="5942381"/>
                  </a:lnTo>
                  <a:close/>
                </a:path>
                <a:path w="5140959" h="6062980">
                  <a:moveTo>
                    <a:pt x="3992626" y="1591475"/>
                  </a:moveTo>
                  <a:lnTo>
                    <a:pt x="3964165" y="1599336"/>
                  </a:lnTo>
                  <a:lnTo>
                    <a:pt x="3931094" y="1610588"/>
                  </a:lnTo>
                  <a:lnTo>
                    <a:pt x="3938968" y="1608391"/>
                  </a:lnTo>
                  <a:lnTo>
                    <a:pt x="3946550" y="1606156"/>
                  </a:lnTo>
                  <a:lnTo>
                    <a:pt x="3953802" y="1603883"/>
                  </a:lnTo>
                  <a:lnTo>
                    <a:pt x="3982986" y="1594777"/>
                  </a:lnTo>
                  <a:lnTo>
                    <a:pt x="3988092" y="1593088"/>
                  </a:lnTo>
                  <a:lnTo>
                    <a:pt x="3992626" y="1591475"/>
                  </a:lnTo>
                  <a:close/>
                </a:path>
                <a:path w="5140959" h="6062980">
                  <a:moveTo>
                    <a:pt x="4029938" y="5360289"/>
                  </a:moveTo>
                  <a:lnTo>
                    <a:pt x="4021010" y="5381104"/>
                  </a:lnTo>
                  <a:lnTo>
                    <a:pt x="4013428" y="5399646"/>
                  </a:lnTo>
                  <a:lnTo>
                    <a:pt x="4007231" y="5415724"/>
                  </a:lnTo>
                  <a:lnTo>
                    <a:pt x="4002430" y="5429148"/>
                  </a:lnTo>
                  <a:lnTo>
                    <a:pt x="4010736" y="5409387"/>
                  </a:lnTo>
                  <a:lnTo>
                    <a:pt x="4017873" y="5391594"/>
                  </a:lnTo>
                  <a:lnTo>
                    <a:pt x="4029938" y="5360289"/>
                  </a:lnTo>
                  <a:close/>
                </a:path>
                <a:path w="5140959" h="6062980">
                  <a:moveTo>
                    <a:pt x="4055922" y="5126494"/>
                  </a:moveTo>
                  <a:lnTo>
                    <a:pt x="4038308" y="5164531"/>
                  </a:lnTo>
                  <a:lnTo>
                    <a:pt x="4025773" y="5192814"/>
                  </a:lnTo>
                  <a:lnTo>
                    <a:pt x="4015600" y="5216931"/>
                  </a:lnTo>
                  <a:lnTo>
                    <a:pt x="4005072" y="5242458"/>
                  </a:lnTo>
                  <a:lnTo>
                    <a:pt x="4014622" y="5228247"/>
                  </a:lnTo>
                  <a:lnTo>
                    <a:pt x="4026497" y="5200116"/>
                  </a:lnTo>
                  <a:lnTo>
                    <a:pt x="4040378" y="5164163"/>
                  </a:lnTo>
                  <a:lnTo>
                    <a:pt x="4055922" y="5126494"/>
                  </a:lnTo>
                  <a:close/>
                </a:path>
                <a:path w="5140959" h="6062980">
                  <a:moveTo>
                    <a:pt x="4248010" y="1072603"/>
                  </a:moveTo>
                  <a:lnTo>
                    <a:pt x="4244187" y="1061046"/>
                  </a:lnTo>
                  <a:lnTo>
                    <a:pt x="4228287" y="1033665"/>
                  </a:lnTo>
                  <a:lnTo>
                    <a:pt x="4207192" y="999972"/>
                  </a:lnTo>
                  <a:lnTo>
                    <a:pt x="4187748" y="969492"/>
                  </a:lnTo>
                  <a:lnTo>
                    <a:pt x="4215765" y="1019314"/>
                  </a:lnTo>
                  <a:lnTo>
                    <a:pt x="4231652" y="1046467"/>
                  </a:lnTo>
                  <a:lnTo>
                    <a:pt x="4248010" y="1072603"/>
                  </a:lnTo>
                  <a:close/>
                </a:path>
                <a:path w="5140959" h="6062980">
                  <a:moveTo>
                    <a:pt x="4314558" y="1489925"/>
                  </a:moveTo>
                  <a:lnTo>
                    <a:pt x="4312856" y="1488084"/>
                  </a:lnTo>
                  <a:lnTo>
                    <a:pt x="4312285" y="1485976"/>
                  </a:lnTo>
                  <a:lnTo>
                    <a:pt x="4296613" y="1442504"/>
                  </a:lnTo>
                  <a:lnTo>
                    <a:pt x="4294987" y="1438325"/>
                  </a:lnTo>
                  <a:lnTo>
                    <a:pt x="4294429" y="1436268"/>
                  </a:lnTo>
                  <a:lnTo>
                    <a:pt x="4293908" y="1434325"/>
                  </a:lnTo>
                  <a:lnTo>
                    <a:pt x="4291850" y="1429994"/>
                  </a:lnTo>
                  <a:lnTo>
                    <a:pt x="4283519" y="1416202"/>
                  </a:lnTo>
                  <a:lnTo>
                    <a:pt x="4266539" y="1388554"/>
                  </a:lnTo>
                  <a:lnTo>
                    <a:pt x="4267936" y="1394282"/>
                  </a:lnTo>
                  <a:lnTo>
                    <a:pt x="4271784" y="1403985"/>
                  </a:lnTo>
                  <a:lnTo>
                    <a:pt x="4281322" y="1426070"/>
                  </a:lnTo>
                  <a:lnTo>
                    <a:pt x="4282999" y="1429397"/>
                  </a:lnTo>
                  <a:lnTo>
                    <a:pt x="4282935" y="1429994"/>
                  </a:lnTo>
                  <a:lnTo>
                    <a:pt x="4282846" y="1432407"/>
                  </a:lnTo>
                  <a:lnTo>
                    <a:pt x="4282999" y="1433512"/>
                  </a:lnTo>
                  <a:lnTo>
                    <a:pt x="4283113" y="1435265"/>
                  </a:lnTo>
                  <a:lnTo>
                    <a:pt x="4282935" y="1436268"/>
                  </a:lnTo>
                  <a:lnTo>
                    <a:pt x="4281754" y="1436090"/>
                  </a:lnTo>
                  <a:lnTo>
                    <a:pt x="4280738" y="1434909"/>
                  </a:lnTo>
                  <a:lnTo>
                    <a:pt x="4279125" y="1432293"/>
                  </a:lnTo>
                  <a:lnTo>
                    <a:pt x="4276191" y="1427264"/>
                  </a:lnTo>
                  <a:lnTo>
                    <a:pt x="4270489" y="1419301"/>
                  </a:lnTo>
                  <a:lnTo>
                    <a:pt x="4271226" y="1421828"/>
                  </a:lnTo>
                  <a:lnTo>
                    <a:pt x="4273448" y="1425308"/>
                  </a:lnTo>
                  <a:lnTo>
                    <a:pt x="4275772" y="1432407"/>
                  </a:lnTo>
                  <a:lnTo>
                    <a:pt x="4292600" y="1469237"/>
                  </a:lnTo>
                  <a:lnTo>
                    <a:pt x="4301172" y="1485773"/>
                  </a:lnTo>
                  <a:lnTo>
                    <a:pt x="4300525" y="1486509"/>
                  </a:lnTo>
                  <a:lnTo>
                    <a:pt x="4300423" y="1487157"/>
                  </a:lnTo>
                  <a:lnTo>
                    <a:pt x="4299115" y="1491043"/>
                  </a:lnTo>
                  <a:lnTo>
                    <a:pt x="4296778" y="1498358"/>
                  </a:lnTo>
                  <a:lnTo>
                    <a:pt x="4295775" y="1501736"/>
                  </a:lnTo>
                  <a:lnTo>
                    <a:pt x="4295330" y="1503362"/>
                  </a:lnTo>
                  <a:lnTo>
                    <a:pt x="4295102" y="1503743"/>
                  </a:lnTo>
                  <a:lnTo>
                    <a:pt x="4294721" y="1503768"/>
                  </a:lnTo>
                  <a:lnTo>
                    <a:pt x="4294454" y="1503984"/>
                  </a:lnTo>
                  <a:lnTo>
                    <a:pt x="4293247" y="1504696"/>
                  </a:lnTo>
                  <a:lnTo>
                    <a:pt x="4292193" y="1505356"/>
                  </a:lnTo>
                  <a:lnTo>
                    <a:pt x="4290796" y="1506334"/>
                  </a:lnTo>
                  <a:lnTo>
                    <a:pt x="4289387" y="1507744"/>
                  </a:lnTo>
                  <a:lnTo>
                    <a:pt x="4289691" y="1507426"/>
                  </a:lnTo>
                  <a:lnTo>
                    <a:pt x="4290796" y="1506334"/>
                  </a:lnTo>
                  <a:lnTo>
                    <a:pt x="4291241" y="1505889"/>
                  </a:lnTo>
                  <a:lnTo>
                    <a:pt x="4294048" y="1503286"/>
                  </a:lnTo>
                  <a:lnTo>
                    <a:pt x="4294479" y="1502968"/>
                  </a:lnTo>
                  <a:lnTo>
                    <a:pt x="4294530" y="1500708"/>
                  </a:lnTo>
                  <a:lnTo>
                    <a:pt x="4295165" y="1494942"/>
                  </a:lnTo>
                  <a:lnTo>
                    <a:pt x="4293184" y="1501254"/>
                  </a:lnTo>
                  <a:lnTo>
                    <a:pt x="4292993" y="1502575"/>
                  </a:lnTo>
                  <a:lnTo>
                    <a:pt x="4292244" y="1502791"/>
                  </a:lnTo>
                  <a:lnTo>
                    <a:pt x="4291520" y="1503083"/>
                  </a:lnTo>
                  <a:lnTo>
                    <a:pt x="4289437" y="1504048"/>
                  </a:lnTo>
                  <a:lnTo>
                    <a:pt x="4281144" y="1507756"/>
                  </a:lnTo>
                  <a:lnTo>
                    <a:pt x="4241939" y="1520291"/>
                  </a:lnTo>
                  <a:lnTo>
                    <a:pt x="4224947" y="1521574"/>
                  </a:lnTo>
                  <a:lnTo>
                    <a:pt x="4219105" y="1519770"/>
                  </a:lnTo>
                  <a:lnTo>
                    <a:pt x="4219257" y="1516278"/>
                  </a:lnTo>
                  <a:lnTo>
                    <a:pt x="4226801" y="1511490"/>
                  </a:lnTo>
                  <a:lnTo>
                    <a:pt x="4222102" y="1512951"/>
                  </a:lnTo>
                  <a:lnTo>
                    <a:pt x="4216146" y="1516557"/>
                  </a:lnTo>
                  <a:lnTo>
                    <a:pt x="4210253" y="1520393"/>
                  </a:lnTo>
                  <a:lnTo>
                    <a:pt x="4204424" y="1524469"/>
                  </a:lnTo>
                  <a:lnTo>
                    <a:pt x="4198645" y="1528775"/>
                  </a:lnTo>
                  <a:lnTo>
                    <a:pt x="4182186" y="1534464"/>
                  </a:lnTo>
                  <a:lnTo>
                    <a:pt x="4128757" y="1552079"/>
                  </a:lnTo>
                  <a:lnTo>
                    <a:pt x="4089133" y="1564081"/>
                  </a:lnTo>
                  <a:lnTo>
                    <a:pt x="4046359" y="1576324"/>
                  </a:lnTo>
                  <a:lnTo>
                    <a:pt x="4094886" y="1569427"/>
                  </a:lnTo>
                  <a:lnTo>
                    <a:pt x="4121721" y="1561782"/>
                  </a:lnTo>
                  <a:lnTo>
                    <a:pt x="4149864" y="1553273"/>
                  </a:lnTo>
                  <a:lnTo>
                    <a:pt x="4202341" y="1543748"/>
                  </a:lnTo>
                  <a:lnTo>
                    <a:pt x="4184104" y="1547101"/>
                  </a:lnTo>
                  <a:lnTo>
                    <a:pt x="4173207" y="1550377"/>
                  </a:lnTo>
                  <a:lnTo>
                    <a:pt x="4167505" y="1553273"/>
                  </a:lnTo>
                  <a:lnTo>
                    <a:pt x="4164863" y="1555559"/>
                  </a:lnTo>
                  <a:lnTo>
                    <a:pt x="4226484" y="1547037"/>
                  </a:lnTo>
                  <a:lnTo>
                    <a:pt x="4232491" y="1543748"/>
                  </a:lnTo>
                  <a:lnTo>
                    <a:pt x="4238307" y="1540560"/>
                  </a:lnTo>
                  <a:lnTo>
                    <a:pt x="4249953" y="1534452"/>
                  </a:lnTo>
                  <a:lnTo>
                    <a:pt x="4298594" y="1511096"/>
                  </a:lnTo>
                  <a:lnTo>
                    <a:pt x="4302290" y="1509534"/>
                  </a:lnTo>
                  <a:lnTo>
                    <a:pt x="4303369" y="1509001"/>
                  </a:lnTo>
                  <a:lnTo>
                    <a:pt x="4305897" y="1507744"/>
                  </a:lnTo>
                  <a:lnTo>
                    <a:pt x="4312615" y="1492643"/>
                  </a:lnTo>
                  <a:lnTo>
                    <a:pt x="4314558" y="1489925"/>
                  </a:lnTo>
                  <a:close/>
                </a:path>
                <a:path w="5140959" h="6062980">
                  <a:moveTo>
                    <a:pt x="4472991" y="1463509"/>
                  </a:moveTo>
                  <a:lnTo>
                    <a:pt x="4455795" y="1431810"/>
                  </a:lnTo>
                  <a:lnTo>
                    <a:pt x="4437202" y="1398181"/>
                  </a:lnTo>
                  <a:lnTo>
                    <a:pt x="4416869" y="1362176"/>
                  </a:lnTo>
                  <a:lnTo>
                    <a:pt x="4394479" y="1323390"/>
                  </a:lnTo>
                  <a:lnTo>
                    <a:pt x="4414304" y="1358112"/>
                  </a:lnTo>
                  <a:lnTo>
                    <a:pt x="4434002" y="1393063"/>
                  </a:lnTo>
                  <a:lnTo>
                    <a:pt x="4472991" y="1463509"/>
                  </a:lnTo>
                  <a:close/>
                </a:path>
                <a:path w="5140959" h="6062980">
                  <a:moveTo>
                    <a:pt x="4530471" y="1576222"/>
                  </a:moveTo>
                  <a:lnTo>
                    <a:pt x="4530115" y="1572094"/>
                  </a:lnTo>
                  <a:lnTo>
                    <a:pt x="4515917" y="1544256"/>
                  </a:lnTo>
                  <a:lnTo>
                    <a:pt x="4501693" y="1517065"/>
                  </a:lnTo>
                  <a:lnTo>
                    <a:pt x="4472991" y="1463509"/>
                  </a:lnTo>
                  <a:lnTo>
                    <a:pt x="4502734" y="1520482"/>
                  </a:lnTo>
                  <a:lnTo>
                    <a:pt x="4516742" y="1548295"/>
                  </a:lnTo>
                  <a:lnTo>
                    <a:pt x="4530471" y="1576222"/>
                  </a:lnTo>
                  <a:close/>
                </a:path>
                <a:path w="5140959" h="6062980">
                  <a:moveTo>
                    <a:pt x="4604321" y="1725752"/>
                  </a:moveTo>
                  <a:lnTo>
                    <a:pt x="4603178" y="1708061"/>
                  </a:lnTo>
                  <a:lnTo>
                    <a:pt x="4595177" y="1677720"/>
                  </a:lnTo>
                  <a:lnTo>
                    <a:pt x="4572393" y="1624317"/>
                  </a:lnTo>
                  <a:lnTo>
                    <a:pt x="4526915" y="1537423"/>
                  </a:lnTo>
                  <a:lnTo>
                    <a:pt x="4530115" y="1572094"/>
                  </a:lnTo>
                  <a:lnTo>
                    <a:pt x="4573625" y="1657438"/>
                  </a:lnTo>
                  <a:lnTo>
                    <a:pt x="4604321" y="1725752"/>
                  </a:lnTo>
                  <a:close/>
                </a:path>
                <a:path w="5140959" h="6062980">
                  <a:moveTo>
                    <a:pt x="4643590" y="3798709"/>
                  </a:moveTo>
                  <a:lnTo>
                    <a:pt x="4640364" y="3814457"/>
                  </a:lnTo>
                  <a:lnTo>
                    <a:pt x="4636935" y="3832542"/>
                  </a:lnTo>
                  <a:lnTo>
                    <a:pt x="4633252" y="3853510"/>
                  </a:lnTo>
                  <a:lnTo>
                    <a:pt x="4629213" y="3877919"/>
                  </a:lnTo>
                  <a:lnTo>
                    <a:pt x="4643590" y="3798709"/>
                  </a:lnTo>
                  <a:close/>
                </a:path>
                <a:path w="5140959" h="6062980">
                  <a:moveTo>
                    <a:pt x="4648416" y="1829752"/>
                  </a:moveTo>
                  <a:lnTo>
                    <a:pt x="4638256" y="1803412"/>
                  </a:lnTo>
                  <a:lnTo>
                    <a:pt x="4627283" y="1777390"/>
                  </a:lnTo>
                  <a:lnTo>
                    <a:pt x="4604321" y="1725752"/>
                  </a:lnTo>
                  <a:lnTo>
                    <a:pt x="4604283" y="1732394"/>
                  </a:lnTo>
                  <a:lnTo>
                    <a:pt x="4604766" y="1739861"/>
                  </a:lnTo>
                  <a:lnTo>
                    <a:pt x="4606277" y="1749031"/>
                  </a:lnTo>
                  <a:lnTo>
                    <a:pt x="4609325" y="1760766"/>
                  </a:lnTo>
                  <a:lnTo>
                    <a:pt x="4629709" y="1794852"/>
                  </a:lnTo>
                  <a:lnTo>
                    <a:pt x="4648416" y="1829752"/>
                  </a:lnTo>
                  <a:close/>
                </a:path>
                <a:path w="5140959" h="6062980">
                  <a:moveTo>
                    <a:pt x="4669460" y="3717696"/>
                  </a:moveTo>
                  <a:lnTo>
                    <a:pt x="4666094" y="3725964"/>
                  </a:lnTo>
                  <a:lnTo>
                    <a:pt x="4666132" y="3728593"/>
                  </a:lnTo>
                  <a:lnTo>
                    <a:pt x="4666996" y="3728250"/>
                  </a:lnTo>
                  <a:lnTo>
                    <a:pt x="4669460" y="3717696"/>
                  </a:lnTo>
                  <a:close/>
                </a:path>
                <a:path w="5140959" h="6062980">
                  <a:moveTo>
                    <a:pt x="4675873" y="3622497"/>
                  </a:moveTo>
                  <a:lnTo>
                    <a:pt x="4673181" y="3617963"/>
                  </a:lnTo>
                  <a:lnTo>
                    <a:pt x="4659617" y="3708463"/>
                  </a:lnTo>
                  <a:lnTo>
                    <a:pt x="4655845" y="3731044"/>
                  </a:lnTo>
                  <a:lnTo>
                    <a:pt x="4643590" y="3798709"/>
                  </a:lnTo>
                  <a:lnTo>
                    <a:pt x="4649889" y="3771900"/>
                  </a:lnTo>
                  <a:lnTo>
                    <a:pt x="4655540" y="3752710"/>
                  </a:lnTo>
                  <a:lnTo>
                    <a:pt x="4660836" y="3738346"/>
                  </a:lnTo>
                  <a:lnTo>
                    <a:pt x="4666094" y="3725964"/>
                  </a:lnTo>
                  <a:lnTo>
                    <a:pt x="4668342" y="3700056"/>
                  </a:lnTo>
                  <a:lnTo>
                    <a:pt x="4672939" y="3657714"/>
                  </a:lnTo>
                  <a:lnTo>
                    <a:pt x="4675873" y="3622497"/>
                  </a:lnTo>
                  <a:close/>
                </a:path>
                <a:path w="5140959" h="6062980">
                  <a:moveTo>
                    <a:pt x="4688878" y="1936051"/>
                  </a:moveTo>
                  <a:lnTo>
                    <a:pt x="4684623" y="1919617"/>
                  </a:lnTo>
                  <a:lnTo>
                    <a:pt x="4670361" y="1870735"/>
                  </a:lnTo>
                  <a:lnTo>
                    <a:pt x="4648416" y="1829752"/>
                  </a:lnTo>
                  <a:lnTo>
                    <a:pt x="4679137" y="1909343"/>
                  </a:lnTo>
                  <a:lnTo>
                    <a:pt x="4688878" y="1936051"/>
                  </a:lnTo>
                  <a:close/>
                </a:path>
                <a:path w="5140959" h="6062980">
                  <a:moveTo>
                    <a:pt x="4822469" y="4908956"/>
                  </a:moveTo>
                  <a:lnTo>
                    <a:pt x="4804054" y="4898301"/>
                  </a:lnTo>
                  <a:lnTo>
                    <a:pt x="4793640" y="4892929"/>
                  </a:lnTo>
                  <a:lnTo>
                    <a:pt x="4789436" y="4891684"/>
                  </a:lnTo>
                  <a:lnTo>
                    <a:pt x="4789640" y="4893373"/>
                  </a:lnTo>
                  <a:lnTo>
                    <a:pt x="4798098" y="4897717"/>
                  </a:lnTo>
                  <a:lnTo>
                    <a:pt x="4806391" y="4901806"/>
                  </a:lnTo>
                  <a:lnTo>
                    <a:pt x="4814519" y="4905578"/>
                  </a:lnTo>
                  <a:lnTo>
                    <a:pt x="4822469" y="4908956"/>
                  </a:lnTo>
                  <a:close/>
                </a:path>
                <a:path w="5140959" h="6062980">
                  <a:moveTo>
                    <a:pt x="5140693" y="5157178"/>
                  </a:moveTo>
                  <a:lnTo>
                    <a:pt x="5101742" y="5131562"/>
                  </a:lnTo>
                  <a:lnTo>
                    <a:pt x="5138813" y="5106086"/>
                  </a:lnTo>
                  <a:lnTo>
                    <a:pt x="5132222" y="5106073"/>
                  </a:lnTo>
                  <a:lnTo>
                    <a:pt x="5098364" y="5129339"/>
                  </a:lnTo>
                  <a:lnTo>
                    <a:pt x="5071415" y="5111610"/>
                  </a:lnTo>
                  <a:lnTo>
                    <a:pt x="5085753" y="5111572"/>
                  </a:lnTo>
                  <a:lnTo>
                    <a:pt x="5068621" y="5109769"/>
                  </a:lnTo>
                  <a:lnTo>
                    <a:pt x="5057178" y="5102250"/>
                  </a:lnTo>
                  <a:lnTo>
                    <a:pt x="5067655" y="5102885"/>
                  </a:lnTo>
                  <a:lnTo>
                    <a:pt x="5105768" y="5106009"/>
                  </a:lnTo>
                  <a:lnTo>
                    <a:pt x="5132222" y="5106073"/>
                  </a:lnTo>
                  <a:lnTo>
                    <a:pt x="5139042" y="5101387"/>
                  </a:lnTo>
                  <a:lnTo>
                    <a:pt x="5125961" y="5100752"/>
                  </a:lnTo>
                  <a:lnTo>
                    <a:pt x="5079098" y="5098466"/>
                  </a:lnTo>
                  <a:lnTo>
                    <a:pt x="5065496" y="5097589"/>
                  </a:lnTo>
                  <a:lnTo>
                    <a:pt x="5048428" y="5096497"/>
                  </a:lnTo>
                  <a:lnTo>
                    <a:pt x="4674070" y="4850206"/>
                  </a:lnTo>
                  <a:lnTo>
                    <a:pt x="4546828" y="4765662"/>
                  </a:lnTo>
                  <a:lnTo>
                    <a:pt x="4462221" y="4708906"/>
                  </a:lnTo>
                  <a:lnTo>
                    <a:pt x="4377880" y="4651756"/>
                  </a:lnTo>
                  <a:lnTo>
                    <a:pt x="4319752" y="4611916"/>
                  </a:lnTo>
                  <a:lnTo>
                    <a:pt x="4319663" y="4609795"/>
                  </a:lnTo>
                  <a:lnTo>
                    <a:pt x="4316336" y="4606353"/>
                  </a:lnTo>
                  <a:lnTo>
                    <a:pt x="4311624" y="4606277"/>
                  </a:lnTo>
                  <a:lnTo>
                    <a:pt x="4293882" y="4594161"/>
                  </a:lnTo>
                  <a:lnTo>
                    <a:pt x="4210266" y="4536059"/>
                  </a:lnTo>
                  <a:lnTo>
                    <a:pt x="4127131" y="4477385"/>
                  </a:lnTo>
                  <a:lnTo>
                    <a:pt x="4085755" y="4447806"/>
                  </a:lnTo>
                  <a:lnTo>
                    <a:pt x="4044531" y="4418076"/>
                  </a:lnTo>
                  <a:lnTo>
                    <a:pt x="4003446" y="4388167"/>
                  </a:lnTo>
                  <a:lnTo>
                    <a:pt x="3962527" y="4358081"/>
                  </a:lnTo>
                  <a:lnTo>
                    <a:pt x="3921772" y="4327804"/>
                  </a:lnTo>
                  <a:lnTo>
                    <a:pt x="3881196" y="4297324"/>
                  </a:lnTo>
                  <a:lnTo>
                    <a:pt x="3840797" y="4266654"/>
                  </a:lnTo>
                  <a:lnTo>
                    <a:pt x="3800602" y="4235767"/>
                  </a:lnTo>
                  <a:lnTo>
                    <a:pt x="3760609" y="4204665"/>
                  </a:lnTo>
                  <a:lnTo>
                    <a:pt x="3720820" y="4173334"/>
                  </a:lnTo>
                  <a:lnTo>
                    <a:pt x="3681247" y="4141774"/>
                  </a:lnTo>
                  <a:lnTo>
                    <a:pt x="3641915" y="4109974"/>
                  </a:lnTo>
                  <a:lnTo>
                    <a:pt x="3602812" y="4077919"/>
                  </a:lnTo>
                  <a:lnTo>
                    <a:pt x="3563950" y="4045610"/>
                  </a:lnTo>
                  <a:lnTo>
                    <a:pt x="3525342" y="4013035"/>
                  </a:lnTo>
                  <a:lnTo>
                    <a:pt x="3486988" y="3980192"/>
                  </a:lnTo>
                  <a:lnTo>
                    <a:pt x="3448913" y="3947071"/>
                  </a:lnTo>
                  <a:lnTo>
                    <a:pt x="3411118" y="3913670"/>
                  </a:lnTo>
                  <a:lnTo>
                    <a:pt x="3373602" y="3879964"/>
                  </a:lnTo>
                  <a:lnTo>
                    <a:pt x="3336391" y="3845966"/>
                  </a:lnTo>
                  <a:lnTo>
                    <a:pt x="3299485" y="3811663"/>
                  </a:lnTo>
                  <a:lnTo>
                    <a:pt x="3262884" y="3777030"/>
                  </a:lnTo>
                  <a:lnTo>
                    <a:pt x="3226600" y="3742080"/>
                  </a:lnTo>
                  <a:lnTo>
                    <a:pt x="3190646" y="3706799"/>
                  </a:lnTo>
                  <a:lnTo>
                    <a:pt x="3155035" y="3671176"/>
                  </a:lnTo>
                  <a:lnTo>
                    <a:pt x="3119780" y="3635210"/>
                  </a:lnTo>
                  <a:lnTo>
                    <a:pt x="3084868" y="3598888"/>
                  </a:lnTo>
                  <a:lnTo>
                    <a:pt x="3050311" y="3562197"/>
                  </a:lnTo>
                  <a:lnTo>
                    <a:pt x="3016148" y="3525151"/>
                  </a:lnTo>
                  <a:lnTo>
                    <a:pt x="2982341" y="3487724"/>
                  </a:lnTo>
                  <a:lnTo>
                    <a:pt x="2948940" y="3449904"/>
                  </a:lnTo>
                  <a:lnTo>
                    <a:pt x="2915932" y="3411702"/>
                  </a:lnTo>
                  <a:lnTo>
                    <a:pt x="2883331" y="3373094"/>
                  </a:lnTo>
                  <a:lnTo>
                    <a:pt x="2851137" y="3334080"/>
                  </a:lnTo>
                  <a:lnTo>
                    <a:pt x="2819374" y="3294659"/>
                  </a:lnTo>
                  <a:lnTo>
                    <a:pt x="2788043" y="3254806"/>
                  </a:lnTo>
                  <a:lnTo>
                    <a:pt x="2757144" y="3214522"/>
                  </a:lnTo>
                  <a:lnTo>
                    <a:pt x="2729179" y="3174669"/>
                  </a:lnTo>
                  <a:lnTo>
                    <a:pt x="2701506" y="3134271"/>
                  </a:lnTo>
                  <a:lnTo>
                    <a:pt x="2674328" y="3093326"/>
                  </a:lnTo>
                  <a:lnTo>
                    <a:pt x="2647797" y="3051822"/>
                  </a:lnTo>
                  <a:lnTo>
                    <a:pt x="2622092" y="3009798"/>
                  </a:lnTo>
                  <a:lnTo>
                    <a:pt x="2597378" y="2967253"/>
                  </a:lnTo>
                  <a:lnTo>
                    <a:pt x="2573845" y="2924175"/>
                  </a:lnTo>
                  <a:lnTo>
                    <a:pt x="2551671" y="2880576"/>
                  </a:lnTo>
                  <a:lnTo>
                    <a:pt x="2531008" y="2836481"/>
                  </a:lnTo>
                  <a:lnTo>
                    <a:pt x="2512034" y="2791879"/>
                  </a:lnTo>
                  <a:lnTo>
                    <a:pt x="2494940" y="2746781"/>
                  </a:lnTo>
                  <a:lnTo>
                    <a:pt x="2479891" y="2701188"/>
                  </a:lnTo>
                  <a:lnTo>
                    <a:pt x="2467051" y="2655112"/>
                  </a:lnTo>
                  <a:lnTo>
                    <a:pt x="2456599" y="2608567"/>
                  </a:lnTo>
                  <a:lnTo>
                    <a:pt x="2448712" y="2561552"/>
                  </a:lnTo>
                  <a:lnTo>
                    <a:pt x="2443556" y="2514066"/>
                  </a:lnTo>
                  <a:lnTo>
                    <a:pt x="2441308" y="2466111"/>
                  </a:lnTo>
                  <a:lnTo>
                    <a:pt x="2444940" y="2416772"/>
                  </a:lnTo>
                  <a:lnTo>
                    <a:pt x="2453221" y="2368346"/>
                  </a:lnTo>
                  <a:lnTo>
                    <a:pt x="2465679" y="2320836"/>
                  </a:lnTo>
                  <a:lnTo>
                    <a:pt x="2481846" y="2274265"/>
                  </a:lnTo>
                  <a:lnTo>
                    <a:pt x="2501277" y="2228608"/>
                  </a:lnTo>
                  <a:lnTo>
                    <a:pt x="2523464" y="2183879"/>
                  </a:lnTo>
                  <a:lnTo>
                    <a:pt x="2547975" y="2140077"/>
                  </a:lnTo>
                  <a:lnTo>
                    <a:pt x="2574315" y="2097201"/>
                  </a:lnTo>
                  <a:lnTo>
                    <a:pt x="2602623" y="2055825"/>
                  </a:lnTo>
                  <a:lnTo>
                    <a:pt x="2632900" y="2015464"/>
                  </a:lnTo>
                  <a:lnTo>
                    <a:pt x="2665082" y="1976323"/>
                  </a:lnTo>
                  <a:lnTo>
                    <a:pt x="2699080" y="1938540"/>
                  </a:lnTo>
                  <a:lnTo>
                    <a:pt x="2734818" y="1902320"/>
                  </a:lnTo>
                  <a:lnTo>
                    <a:pt x="2772206" y="1867827"/>
                  </a:lnTo>
                  <a:lnTo>
                    <a:pt x="2811170" y="1835251"/>
                  </a:lnTo>
                  <a:lnTo>
                    <a:pt x="2851632" y="1804746"/>
                  </a:lnTo>
                  <a:lnTo>
                    <a:pt x="2893517" y="1776514"/>
                  </a:lnTo>
                  <a:lnTo>
                    <a:pt x="2936735" y="1750707"/>
                  </a:lnTo>
                  <a:lnTo>
                    <a:pt x="2981210" y="1727530"/>
                  </a:lnTo>
                  <a:lnTo>
                    <a:pt x="3026854" y="1707146"/>
                  </a:lnTo>
                  <a:lnTo>
                    <a:pt x="3072854" y="1690725"/>
                  </a:lnTo>
                  <a:lnTo>
                    <a:pt x="3119412" y="1675485"/>
                  </a:lnTo>
                  <a:lnTo>
                    <a:pt x="3166465" y="1661363"/>
                  </a:lnTo>
                  <a:lnTo>
                    <a:pt x="3213963" y="1648282"/>
                  </a:lnTo>
                  <a:lnTo>
                    <a:pt x="3261842" y="1636141"/>
                  </a:lnTo>
                  <a:lnTo>
                    <a:pt x="3310039" y="1624876"/>
                  </a:lnTo>
                  <a:lnTo>
                    <a:pt x="3358515" y="1614398"/>
                  </a:lnTo>
                  <a:lnTo>
                    <a:pt x="3407181" y="1604645"/>
                  </a:lnTo>
                  <a:lnTo>
                    <a:pt x="3456013" y="1595513"/>
                  </a:lnTo>
                  <a:lnTo>
                    <a:pt x="3504920" y="1586928"/>
                  </a:lnTo>
                  <a:lnTo>
                    <a:pt x="3553853" y="1578825"/>
                  </a:lnTo>
                  <a:lnTo>
                    <a:pt x="3602761" y="1571104"/>
                  </a:lnTo>
                  <a:lnTo>
                    <a:pt x="3651567" y="1563700"/>
                  </a:lnTo>
                  <a:lnTo>
                    <a:pt x="3700742" y="1556753"/>
                  </a:lnTo>
                  <a:lnTo>
                    <a:pt x="3798265" y="1543583"/>
                  </a:lnTo>
                  <a:lnTo>
                    <a:pt x="3896372" y="1531086"/>
                  </a:lnTo>
                  <a:lnTo>
                    <a:pt x="3997083" y="1518894"/>
                  </a:lnTo>
                  <a:lnTo>
                    <a:pt x="4046347" y="1512646"/>
                  </a:lnTo>
                  <a:lnTo>
                    <a:pt x="4147121" y="1500809"/>
                  </a:lnTo>
                  <a:lnTo>
                    <a:pt x="4199293" y="1494116"/>
                  </a:lnTo>
                  <a:lnTo>
                    <a:pt x="4253065" y="1486141"/>
                  </a:lnTo>
                  <a:lnTo>
                    <a:pt x="4260062" y="1470926"/>
                  </a:lnTo>
                  <a:lnTo>
                    <a:pt x="4231906" y="1430553"/>
                  </a:lnTo>
                  <a:lnTo>
                    <a:pt x="4202315" y="1391437"/>
                  </a:lnTo>
                  <a:lnTo>
                    <a:pt x="4171327" y="1353604"/>
                  </a:lnTo>
                  <a:lnTo>
                    <a:pt x="4138993" y="1317053"/>
                  </a:lnTo>
                  <a:lnTo>
                    <a:pt x="4105402" y="1281760"/>
                  </a:lnTo>
                  <a:lnTo>
                    <a:pt x="4070566" y="1247749"/>
                  </a:lnTo>
                  <a:lnTo>
                    <a:pt x="4034574" y="1214996"/>
                  </a:lnTo>
                  <a:lnTo>
                    <a:pt x="3997477" y="1183525"/>
                  </a:lnTo>
                  <a:lnTo>
                    <a:pt x="3959314" y="1153312"/>
                  </a:lnTo>
                  <a:lnTo>
                    <a:pt x="3920147" y="1124381"/>
                  </a:lnTo>
                  <a:lnTo>
                    <a:pt x="3880027" y="1096708"/>
                  </a:lnTo>
                  <a:lnTo>
                    <a:pt x="3839032" y="1070317"/>
                  </a:lnTo>
                  <a:lnTo>
                    <a:pt x="3797198" y="1045171"/>
                  </a:lnTo>
                  <a:lnTo>
                    <a:pt x="3754577" y="1021308"/>
                  </a:lnTo>
                  <a:lnTo>
                    <a:pt x="3711232" y="998702"/>
                  </a:lnTo>
                  <a:lnTo>
                    <a:pt x="3667214" y="977366"/>
                  </a:lnTo>
                  <a:lnTo>
                    <a:pt x="3622586" y="957287"/>
                  </a:lnTo>
                  <a:lnTo>
                    <a:pt x="3577412" y="938466"/>
                  </a:lnTo>
                  <a:lnTo>
                    <a:pt x="3531717" y="920915"/>
                  </a:lnTo>
                  <a:lnTo>
                    <a:pt x="3485578" y="904621"/>
                  </a:lnTo>
                  <a:lnTo>
                    <a:pt x="3439045" y="889596"/>
                  </a:lnTo>
                  <a:lnTo>
                    <a:pt x="3392182" y="875817"/>
                  </a:lnTo>
                  <a:lnTo>
                    <a:pt x="3345789" y="864285"/>
                  </a:lnTo>
                  <a:lnTo>
                    <a:pt x="3298177" y="853592"/>
                  </a:lnTo>
                  <a:lnTo>
                    <a:pt x="3249599" y="844042"/>
                  </a:lnTo>
                  <a:lnTo>
                    <a:pt x="3200298" y="835990"/>
                  </a:lnTo>
                  <a:lnTo>
                    <a:pt x="3150552" y="829779"/>
                  </a:lnTo>
                  <a:lnTo>
                    <a:pt x="3100578" y="825715"/>
                  </a:lnTo>
                  <a:lnTo>
                    <a:pt x="3050641" y="824166"/>
                  </a:lnTo>
                  <a:lnTo>
                    <a:pt x="3000984" y="825436"/>
                  </a:lnTo>
                  <a:lnTo>
                    <a:pt x="2951861" y="829868"/>
                  </a:lnTo>
                  <a:lnTo>
                    <a:pt x="2903220" y="836168"/>
                  </a:lnTo>
                  <a:lnTo>
                    <a:pt x="2854972" y="844080"/>
                  </a:lnTo>
                  <a:lnTo>
                    <a:pt x="2807131" y="853554"/>
                  </a:lnTo>
                  <a:lnTo>
                    <a:pt x="2759735" y="864590"/>
                  </a:lnTo>
                  <a:lnTo>
                    <a:pt x="2712796" y="877125"/>
                  </a:lnTo>
                  <a:lnTo>
                    <a:pt x="2666339" y="891146"/>
                  </a:lnTo>
                  <a:lnTo>
                    <a:pt x="2620391" y="906602"/>
                  </a:lnTo>
                  <a:lnTo>
                    <a:pt x="2574975" y="923480"/>
                  </a:lnTo>
                  <a:lnTo>
                    <a:pt x="2530106" y="941730"/>
                  </a:lnTo>
                  <a:lnTo>
                    <a:pt x="2485821" y="961326"/>
                  </a:lnTo>
                  <a:lnTo>
                    <a:pt x="2442121" y="982230"/>
                  </a:lnTo>
                  <a:lnTo>
                    <a:pt x="2399055" y="1004404"/>
                  </a:lnTo>
                  <a:lnTo>
                    <a:pt x="2356624" y="1027836"/>
                  </a:lnTo>
                  <a:lnTo>
                    <a:pt x="2314854" y="1052461"/>
                  </a:lnTo>
                  <a:lnTo>
                    <a:pt x="2273782" y="1078280"/>
                  </a:lnTo>
                  <a:lnTo>
                    <a:pt x="2233422" y="1105230"/>
                  </a:lnTo>
                  <a:lnTo>
                    <a:pt x="2193798" y="1133297"/>
                  </a:lnTo>
                  <a:lnTo>
                    <a:pt x="2154936" y="1162443"/>
                  </a:lnTo>
                  <a:lnTo>
                    <a:pt x="2116848" y="1192631"/>
                  </a:lnTo>
                  <a:lnTo>
                    <a:pt x="2079561" y="1223822"/>
                  </a:lnTo>
                  <a:lnTo>
                    <a:pt x="2043112" y="1255991"/>
                  </a:lnTo>
                  <a:lnTo>
                    <a:pt x="2007501" y="1289113"/>
                  </a:lnTo>
                  <a:lnTo>
                    <a:pt x="1972767" y="1323136"/>
                  </a:lnTo>
                  <a:lnTo>
                    <a:pt x="1938934" y="1358036"/>
                  </a:lnTo>
                  <a:lnTo>
                    <a:pt x="1906016" y="1393786"/>
                  </a:lnTo>
                  <a:lnTo>
                    <a:pt x="1874037" y="1430337"/>
                  </a:lnTo>
                  <a:lnTo>
                    <a:pt x="1843024" y="1467662"/>
                  </a:lnTo>
                  <a:lnTo>
                    <a:pt x="1812988" y="1505737"/>
                  </a:lnTo>
                  <a:lnTo>
                    <a:pt x="1783969" y="1544510"/>
                  </a:lnTo>
                  <a:lnTo>
                    <a:pt x="1753717" y="1587474"/>
                  </a:lnTo>
                  <a:lnTo>
                    <a:pt x="1725015" y="1630667"/>
                  </a:lnTo>
                  <a:lnTo>
                    <a:pt x="1697888" y="1674075"/>
                  </a:lnTo>
                  <a:lnTo>
                    <a:pt x="1672310" y="1717700"/>
                  </a:lnTo>
                  <a:lnTo>
                    <a:pt x="1648269" y="1761528"/>
                  </a:lnTo>
                  <a:lnTo>
                    <a:pt x="1625777" y="1805546"/>
                  </a:lnTo>
                  <a:lnTo>
                    <a:pt x="1604822" y="1849755"/>
                  </a:lnTo>
                  <a:lnTo>
                    <a:pt x="1585391" y="1894128"/>
                  </a:lnTo>
                  <a:lnTo>
                    <a:pt x="1567472" y="1938680"/>
                  </a:lnTo>
                  <a:lnTo>
                    <a:pt x="1551076" y="1983371"/>
                  </a:lnTo>
                  <a:lnTo>
                    <a:pt x="1536192" y="2028228"/>
                  </a:lnTo>
                  <a:lnTo>
                    <a:pt x="1522806" y="2073224"/>
                  </a:lnTo>
                  <a:lnTo>
                    <a:pt x="1510919" y="2118334"/>
                  </a:lnTo>
                  <a:lnTo>
                    <a:pt x="1500517" y="2163584"/>
                  </a:lnTo>
                  <a:lnTo>
                    <a:pt x="1491602" y="2208936"/>
                  </a:lnTo>
                  <a:lnTo>
                    <a:pt x="1484160" y="2254389"/>
                  </a:lnTo>
                  <a:lnTo>
                    <a:pt x="1478191" y="2299932"/>
                  </a:lnTo>
                  <a:lnTo>
                    <a:pt x="1473682" y="2345563"/>
                  </a:lnTo>
                  <a:lnTo>
                    <a:pt x="1470634" y="2391283"/>
                  </a:lnTo>
                  <a:lnTo>
                    <a:pt x="1469034" y="2437053"/>
                  </a:lnTo>
                  <a:lnTo>
                    <a:pt x="1468882" y="2482888"/>
                  </a:lnTo>
                  <a:lnTo>
                    <a:pt x="1470164" y="2528760"/>
                  </a:lnTo>
                  <a:lnTo>
                    <a:pt x="1472882" y="2574683"/>
                  </a:lnTo>
                  <a:lnTo>
                    <a:pt x="1477022" y="2620632"/>
                  </a:lnTo>
                  <a:lnTo>
                    <a:pt x="1482585" y="2666606"/>
                  </a:lnTo>
                  <a:lnTo>
                    <a:pt x="1489570" y="2712593"/>
                  </a:lnTo>
                  <a:lnTo>
                    <a:pt x="1497952" y="2758579"/>
                  </a:lnTo>
                  <a:lnTo>
                    <a:pt x="1507731" y="2804553"/>
                  </a:lnTo>
                  <a:lnTo>
                    <a:pt x="1518907" y="2850527"/>
                  </a:lnTo>
                  <a:lnTo>
                    <a:pt x="1531467" y="2896463"/>
                  </a:lnTo>
                  <a:lnTo>
                    <a:pt x="1545412" y="2942374"/>
                  </a:lnTo>
                  <a:lnTo>
                    <a:pt x="1560728" y="2988233"/>
                  </a:lnTo>
                  <a:lnTo>
                    <a:pt x="1577416" y="3034055"/>
                  </a:lnTo>
                  <a:lnTo>
                    <a:pt x="1595462" y="3079800"/>
                  </a:lnTo>
                  <a:lnTo>
                    <a:pt x="1614868" y="3125482"/>
                  </a:lnTo>
                  <a:lnTo>
                    <a:pt x="1635633" y="3171088"/>
                  </a:lnTo>
                  <a:lnTo>
                    <a:pt x="1657718" y="3216605"/>
                  </a:lnTo>
                  <a:lnTo>
                    <a:pt x="1681149" y="3262033"/>
                  </a:lnTo>
                  <a:lnTo>
                    <a:pt x="1705914" y="3307346"/>
                  </a:lnTo>
                  <a:lnTo>
                    <a:pt x="1732000" y="3352546"/>
                  </a:lnTo>
                  <a:lnTo>
                    <a:pt x="1758810" y="3395459"/>
                  </a:lnTo>
                  <a:lnTo>
                    <a:pt x="1786280" y="3437813"/>
                  </a:lnTo>
                  <a:lnTo>
                    <a:pt x="1814410" y="3479584"/>
                  </a:lnTo>
                  <a:lnTo>
                    <a:pt x="1843201" y="3520795"/>
                  </a:lnTo>
                  <a:lnTo>
                    <a:pt x="1872615" y="3561448"/>
                  </a:lnTo>
                  <a:lnTo>
                    <a:pt x="1902650" y="3601529"/>
                  </a:lnTo>
                  <a:lnTo>
                    <a:pt x="1933308" y="3641064"/>
                  </a:lnTo>
                  <a:lnTo>
                    <a:pt x="1964563" y="3680028"/>
                  </a:lnTo>
                  <a:lnTo>
                    <a:pt x="1996414" y="3718458"/>
                  </a:lnTo>
                  <a:lnTo>
                    <a:pt x="2028837" y="3756317"/>
                  </a:lnTo>
                  <a:lnTo>
                    <a:pt x="2061832" y="3793642"/>
                  </a:lnTo>
                  <a:lnTo>
                    <a:pt x="2095385" y="3830421"/>
                  </a:lnTo>
                  <a:lnTo>
                    <a:pt x="2129498" y="3866654"/>
                  </a:lnTo>
                  <a:lnTo>
                    <a:pt x="2164130" y="3902341"/>
                  </a:lnTo>
                  <a:lnTo>
                    <a:pt x="2199297" y="3937495"/>
                  </a:lnTo>
                  <a:lnTo>
                    <a:pt x="2234971" y="3972115"/>
                  </a:lnTo>
                  <a:lnTo>
                    <a:pt x="2271141" y="4006202"/>
                  </a:lnTo>
                  <a:lnTo>
                    <a:pt x="2307818" y="4039768"/>
                  </a:lnTo>
                  <a:lnTo>
                    <a:pt x="2344966" y="4072801"/>
                  </a:lnTo>
                  <a:lnTo>
                    <a:pt x="2382583" y="4105300"/>
                  </a:lnTo>
                  <a:lnTo>
                    <a:pt x="2420658" y="4137291"/>
                  </a:lnTo>
                  <a:lnTo>
                    <a:pt x="2459177" y="4168749"/>
                  </a:lnTo>
                  <a:lnTo>
                    <a:pt x="2498140" y="4199699"/>
                  </a:lnTo>
                  <a:lnTo>
                    <a:pt x="2537523" y="4230141"/>
                  </a:lnTo>
                  <a:lnTo>
                    <a:pt x="2577312" y="4260062"/>
                  </a:lnTo>
                  <a:lnTo>
                    <a:pt x="2617520" y="4289488"/>
                  </a:lnTo>
                  <a:lnTo>
                    <a:pt x="2658097" y="4318393"/>
                  </a:lnTo>
                  <a:lnTo>
                    <a:pt x="2699067" y="4346803"/>
                  </a:lnTo>
                  <a:lnTo>
                    <a:pt x="2740406" y="4374705"/>
                  </a:lnTo>
                  <a:lnTo>
                    <a:pt x="2782100" y="4402125"/>
                  </a:lnTo>
                  <a:lnTo>
                    <a:pt x="2824137" y="4429036"/>
                  </a:lnTo>
                  <a:lnTo>
                    <a:pt x="2866517" y="4455452"/>
                  </a:lnTo>
                  <a:lnTo>
                    <a:pt x="2909214" y="4481385"/>
                  </a:lnTo>
                  <a:lnTo>
                    <a:pt x="2952229" y="4506836"/>
                  </a:lnTo>
                  <a:lnTo>
                    <a:pt x="2995549" y="4531792"/>
                  </a:lnTo>
                  <a:lnTo>
                    <a:pt x="3039148" y="4556277"/>
                  </a:lnTo>
                  <a:lnTo>
                    <a:pt x="3083039" y="4580267"/>
                  </a:lnTo>
                  <a:lnTo>
                    <a:pt x="3127197" y="4603801"/>
                  </a:lnTo>
                  <a:lnTo>
                    <a:pt x="3171596" y="4626838"/>
                  </a:lnTo>
                  <a:lnTo>
                    <a:pt x="3216262" y="4649419"/>
                  </a:lnTo>
                  <a:lnTo>
                    <a:pt x="3261156" y="4671530"/>
                  </a:lnTo>
                  <a:lnTo>
                    <a:pt x="3306267" y="4693170"/>
                  </a:lnTo>
                  <a:lnTo>
                    <a:pt x="3351593" y="4714341"/>
                  </a:lnTo>
                  <a:lnTo>
                    <a:pt x="3397123" y="4735068"/>
                  </a:lnTo>
                  <a:lnTo>
                    <a:pt x="3442843" y="4755324"/>
                  </a:lnTo>
                  <a:lnTo>
                    <a:pt x="3488740" y="4775124"/>
                  </a:lnTo>
                  <a:lnTo>
                    <a:pt x="3534816" y="4794478"/>
                  </a:lnTo>
                  <a:lnTo>
                    <a:pt x="3581044" y="4813376"/>
                  </a:lnTo>
                  <a:lnTo>
                    <a:pt x="3627412" y="4831829"/>
                  </a:lnTo>
                  <a:lnTo>
                    <a:pt x="3673919" y="4849838"/>
                  </a:lnTo>
                  <a:lnTo>
                    <a:pt x="3720541" y="4867402"/>
                  </a:lnTo>
                  <a:lnTo>
                    <a:pt x="3767290" y="4884534"/>
                  </a:lnTo>
                  <a:lnTo>
                    <a:pt x="3814127" y="4901222"/>
                  </a:lnTo>
                  <a:lnTo>
                    <a:pt x="3861066" y="4917478"/>
                  </a:lnTo>
                  <a:lnTo>
                    <a:pt x="3908069" y="4933289"/>
                  </a:lnTo>
                  <a:lnTo>
                    <a:pt x="3955161" y="4948682"/>
                  </a:lnTo>
                  <a:lnTo>
                    <a:pt x="4002290" y="4963655"/>
                  </a:lnTo>
                  <a:lnTo>
                    <a:pt x="4049471" y="4978197"/>
                  </a:lnTo>
                  <a:lnTo>
                    <a:pt x="4096689" y="4992319"/>
                  </a:lnTo>
                  <a:lnTo>
                    <a:pt x="4143933" y="5006022"/>
                  </a:lnTo>
                  <a:lnTo>
                    <a:pt x="4161294" y="5010912"/>
                  </a:lnTo>
                  <a:lnTo>
                    <a:pt x="4147769" y="5042967"/>
                  </a:lnTo>
                  <a:lnTo>
                    <a:pt x="4128706" y="5085372"/>
                  </a:lnTo>
                  <a:lnTo>
                    <a:pt x="4133596" y="5063528"/>
                  </a:lnTo>
                  <a:lnTo>
                    <a:pt x="4144556" y="5032400"/>
                  </a:lnTo>
                  <a:lnTo>
                    <a:pt x="4149102" y="5016195"/>
                  </a:lnTo>
                  <a:lnTo>
                    <a:pt x="4134739" y="5039106"/>
                  </a:lnTo>
                  <a:lnTo>
                    <a:pt x="4118102" y="5088953"/>
                  </a:lnTo>
                  <a:lnTo>
                    <a:pt x="4106735" y="5119217"/>
                  </a:lnTo>
                  <a:lnTo>
                    <a:pt x="4104132" y="5130470"/>
                  </a:lnTo>
                  <a:lnTo>
                    <a:pt x="4113796" y="5123281"/>
                  </a:lnTo>
                  <a:lnTo>
                    <a:pt x="4097007" y="5167198"/>
                  </a:lnTo>
                  <a:lnTo>
                    <a:pt x="4084066" y="5202745"/>
                  </a:lnTo>
                  <a:lnTo>
                    <a:pt x="4073995" y="5232057"/>
                  </a:lnTo>
                  <a:lnTo>
                    <a:pt x="4050220" y="5303964"/>
                  </a:lnTo>
                  <a:lnTo>
                    <a:pt x="4041178" y="5329847"/>
                  </a:lnTo>
                  <a:lnTo>
                    <a:pt x="4029938" y="5360289"/>
                  </a:lnTo>
                  <a:lnTo>
                    <a:pt x="4043680" y="5329326"/>
                  </a:lnTo>
                  <a:lnTo>
                    <a:pt x="4076738" y="5257698"/>
                  </a:lnTo>
                  <a:lnTo>
                    <a:pt x="4144568" y="5108575"/>
                  </a:lnTo>
                  <a:lnTo>
                    <a:pt x="4184078" y="5017313"/>
                  </a:lnTo>
                  <a:lnTo>
                    <a:pt x="4191190" y="5019306"/>
                  </a:lnTo>
                  <a:lnTo>
                    <a:pt x="4240200" y="5032019"/>
                  </a:lnTo>
                  <a:lnTo>
                    <a:pt x="4289285" y="5044300"/>
                  </a:lnTo>
                  <a:lnTo>
                    <a:pt x="4338447" y="5056124"/>
                  </a:lnTo>
                  <a:lnTo>
                    <a:pt x="4387685" y="5067465"/>
                  </a:lnTo>
                  <a:lnTo>
                    <a:pt x="4436999" y="5078336"/>
                  </a:lnTo>
                  <a:lnTo>
                    <a:pt x="4486389" y="5088712"/>
                  </a:lnTo>
                  <a:lnTo>
                    <a:pt x="4535856" y="5098580"/>
                  </a:lnTo>
                  <a:lnTo>
                    <a:pt x="4585398" y="5107940"/>
                  </a:lnTo>
                  <a:lnTo>
                    <a:pt x="4635017" y="5116754"/>
                  </a:lnTo>
                  <a:lnTo>
                    <a:pt x="4684725" y="5125034"/>
                  </a:lnTo>
                  <a:lnTo>
                    <a:pt x="4734496" y="5132756"/>
                  </a:lnTo>
                  <a:lnTo>
                    <a:pt x="4784344" y="5139918"/>
                  </a:lnTo>
                  <a:lnTo>
                    <a:pt x="4834280" y="5146484"/>
                  </a:lnTo>
                  <a:lnTo>
                    <a:pt x="4884280" y="5152479"/>
                  </a:lnTo>
                  <a:lnTo>
                    <a:pt x="4934369" y="5157851"/>
                  </a:lnTo>
                  <a:lnTo>
                    <a:pt x="4984534" y="5162613"/>
                  </a:lnTo>
                  <a:lnTo>
                    <a:pt x="5034775" y="5166753"/>
                  </a:lnTo>
                  <a:lnTo>
                    <a:pt x="5085092" y="5170246"/>
                  </a:lnTo>
                  <a:lnTo>
                    <a:pt x="5135486" y="5173078"/>
                  </a:lnTo>
                  <a:lnTo>
                    <a:pt x="5140693" y="5157178"/>
                  </a:lnTo>
                  <a:close/>
                </a:path>
              </a:pathLst>
            </a:custGeom>
            <a:solidFill>
              <a:srgbClr val="FFD100"/>
            </a:solidFill>
          </p:spPr>
          <p:txBody>
            <a:bodyPr wrap="square" lIns="0" tIns="0" rIns="0" bIns="0" rtlCol="0"/>
            <a:lstStyle/>
            <a:p>
              <a:endParaRPr/>
            </a:p>
          </p:txBody>
        </p:sp>
        <p:pic>
          <p:nvPicPr>
            <p:cNvPr id="196" name="object 103">
              <a:extLst>
                <a:ext uri="{FF2B5EF4-FFF2-40B4-BE49-F238E27FC236}">
                  <a16:creationId xmlns:a16="http://schemas.microsoft.com/office/drawing/2014/main" id="{0EFB5EA7-BC0D-DF86-03C5-AFC88318E0F0}"/>
                </a:ext>
              </a:extLst>
            </p:cNvPr>
            <p:cNvPicPr/>
            <p:nvPr/>
          </p:nvPicPr>
          <p:blipFill>
            <a:blip r:embed="rId43" cstate="print"/>
            <a:stretch>
              <a:fillRect/>
            </a:stretch>
          </p:blipFill>
          <p:spPr>
            <a:xfrm>
              <a:off x="13514927" y="5226527"/>
              <a:ext cx="249343" cy="91724"/>
            </a:xfrm>
            <a:prstGeom prst="rect">
              <a:avLst/>
            </a:prstGeom>
          </p:spPr>
        </p:pic>
        <p:sp>
          <p:nvSpPr>
            <p:cNvPr id="197" name="object 104">
              <a:extLst>
                <a:ext uri="{FF2B5EF4-FFF2-40B4-BE49-F238E27FC236}">
                  <a16:creationId xmlns:a16="http://schemas.microsoft.com/office/drawing/2014/main" id="{67A9DBFC-2EBD-A34F-B11D-91356AA2A62A}"/>
                </a:ext>
              </a:extLst>
            </p:cNvPr>
            <p:cNvSpPr/>
            <p:nvPr/>
          </p:nvSpPr>
          <p:spPr>
            <a:xfrm>
              <a:off x="11316310" y="4835962"/>
              <a:ext cx="3800475" cy="4424045"/>
            </a:xfrm>
            <a:custGeom>
              <a:avLst/>
              <a:gdLst/>
              <a:ahLst/>
              <a:cxnLst/>
              <a:rect l="l" t="t" r="r" b="b"/>
              <a:pathLst>
                <a:path w="3800475" h="4424045">
                  <a:moveTo>
                    <a:pt x="72072" y="1413484"/>
                  </a:moveTo>
                  <a:lnTo>
                    <a:pt x="71539" y="1415948"/>
                  </a:lnTo>
                  <a:lnTo>
                    <a:pt x="72072" y="1413484"/>
                  </a:lnTo>
                  <a:close/>
                </a:path>
                <a:path w="3800475" h="4424045">
                  <a:moveTo>
                    <a:pt x="88734" y="2244052"/>
                  </a:moveTo>
                  <a:lnTo>
                    <a:pt x="75145" y="2219756"/>
                  </a:lnTo>
                  <a:lnTo>
                    <a:pt x="68491" y="2207501"/>
                  </a:lnTo>
                  <a:lnTo>
                    <a:pt x="62115" y="2195093"/>
                  </a:lnTo>
                  <a:lnTo>
                    <a:pt x="68961" y="2214016"/>
                  </a:lnTo>
                  <a:lnTo>
                    <a:pt x="88734" y="2244052"/>
                  </a:lnTo>
                  <a:close/>
                </a:path>
                <a:path w="3800475" h="4424045">
                  <a:moveTo>
                    <a:pt x="93421" y="1631264"/>
                  </a:moveTo>
                  <a:lnTo>
                    <a:pt x="93167" y="1623085"/>
                  </a:lnTo>
                  <a:lnTo>
                    <a:pt x="92417" y="1616659"/>
                  </a:lnTo>
                  <a:lnTo>
                    <a:pt x="91516" y="1630629"/>
                  </a:lnTo>
                  <a:lnTo>
                    <a:pt x="92265" y="1636128"/>
                  </a:lnTo>
                  <a:lnTo>
                    <a:pt x="93408" y="1640560"/>
                  </a:lnTo>
                  <a:lnTo>
                    <a:pt x="93421" y="1631264"/>
                  </a:lnTo>
                  <a:close/>
                </a:path>
                <a:path w="3800475" h="4424045">
                  <a:moveTo>
                    <a:pt x="119075" y="1744827"/>
                  </a:moveTo>
                  <a:lnTo>
                    <a:pt x="118021" y="1734731"/>
                  </a:lnTo>
                  <a:lnTo>
                    <a:pt x="116979" y="1727327"/>
                  </a:lnTo>
                  <a:lnTo>
                    <a:pt x="115976" y="1722132"/>
                  </a:lnTo>
                  <a:lnTo>
                    <a:pt x="115049" y="1718640"/>
                  </a:lnTo>
                  <a:lnTo>
                    <a:pt x="115493" y="1726018"/>
                  </a:lnTo>
                  <a:lnTo>
                    <a:pt x="116332" y="1732940"/>
                  </a:lnTo>
                  <a:lnTo>
                    <a:pt x="117538" y="1739265"/>
                  </a:lnTo>
                  <a:lnTo>
                    <a:pt x="119075" y="1744827"/>
                  </a:lnTo>
                  <a:close/>
                </a:path>
                <a:path w="3800475" h="4424045">
                  <a:moveTo>
                    <a:pt x="127088" y="1472933"/>
                  </a:moveTo>
                  <a:lnTo>
                    <a:pt x="125349" y="1478724"/>
                  </a:lnTo>
                  <a:lnTo>
                    <a:pt x="126326" y="1483080"/>
                  </a:lnTo>
                  <a:lnTo>
                    <a:pt x="127088" y="1472933"/>
                  </a:lnTo>
                  <a:close/>
                </a:path>
                <a:path w="3800475" h="4424045">
                  <a:moveTo>
                    <a:pt x="148107" y="2251303"/>
                  </a:moveTo>
                  <a:lnTo>
                    <a:pt x="145453" y="2241448"/>
                  </a:lnTo>
                  <a:lnTo>
                    <a:pt x="142100" y="2228748"/>
                  </a:lnTo>
                  <a:lnTo>
                    <a:pt x="140881" y="2228748"/>
                  </a:lnTo>
                  <a:lnTo>
                    <a:pt x="148107" y="2251303"/>
                  </a:lnTo>
                  <a:close/>
                </a:path>
                <a:path w="3800475" h="4424045">
                  <a:moveTo>
                    <a:pt x="151676" y="1426972"/>
                  </a:moveTo>
                  <a:lnTo>
                    <a:pt x="148945" y="1437373"/>
                  </a:lnTo>
                  <a:lnTo>
                    <a:pt x="137274" y="1489862"/>
                  </a:lnTo>
                  <a:lnTo>
                    <a:pt x="135102" y="1500390"/>
                  </a:lnTo>
                  <a:lnTo>
                    <a:pt x="133210" y="1510982"/>
                  </a:lnTo>
                  <a:lnTo>
                    <a:pt x="127889" y="1490065"/>
                  </a:lnTo>
                  <a:lnTo>
                    <a:pt x="126339" y="1483080"/>
                  </a:lnTo>
                  <a:lnTo>
                    <a:pt x="125679" y="1491957"/>
                  </a:lnTo>
                  <a:lnTo>
                    <a:pt x="119621" y="1534477"/>
                  </a:lnTo>
                  <a:lnTo>
                    <a:pt x="115150" y="1557299"/>
                  </a:lnTo>
                  <a:lnTo>
                    <a:pt x="111569" y="1567078"/>
                  </a:lnTo>
                  <a:lnTo>
                    <a:pt x="108242" y="1570393"/>
                  </a:lnTo>
                  <a:lnTo>
                    <a:pt x="103911" y="1573555"/>
                  </a:lnTo>
                  <a:lnTo>
                    <a:pt x="100545" y="1589659"/>
                  </a:lnTo>
                  <a:lnTo>
                    <a:pt x="99377" y="1597291"/>
                  </a:lnTo>
                  <a:lnTo>
                    <a:pt x="98234" y="1608302"/>
                  </a:lnTo>
                  <a:lnTo>
                    <a:pt x="97180" y="1627568"/>
                  </a:lnTo>
                  <a:lnTo>
                    <a:pt x="96278" y="1652714"/>
                  </a:lnTo>
                  <a:lnTo>
                    <a:pt x="95440" y="1646758"/>
                  </a:lnTo>
                  <a:lnTo>
                    <a:pt x="94322" y="1643951"/>
                  </a:lnTo>
                  <a:lnTo>
                    <a:pt x="93408" y="1640560"/>
                  </a:lnTo>
                  <a:lnTo>
                    <a:pt x="93408" y="1648307"/>
                  </a:lnTo>
                  <a:lnTo>
                    <a:pt x="92811" y="1665859"/>
                  </a:lnTo>
                  <a:lnTo>
                    <a:pt x="91808" y="1723821"/>
                  </a:lnTo>
                  <a:lnTo>
                    <a:pt x="93179" y="1779778"/>
                  </a:lnTo>
                  <a:lnTo>
                    <a:pt x="98691" y="1819338"/>
                  </a:lnTo>
                  <a:lnTo>
                    <a:pt x="102831" y="1828520"/>
                  </a:lnTo>
                  <a:lnTo>
                    <a:pt x="102603" y="1817052"/>
                  </a:lnTo>
                  <a:lnTo>
                    <a:pt x="102997" y="1786648"/>
                  </a:lnTo>
                  <a:lnTo>
                    <a:pt x="107251" y="1739684"/>
                  </a:lnTo>
                  <a:lnTo>
                    <a:pt x="113474" y="1714042"/>
                  </a:lnTo>
                  <a:lnTo>
                    <a:pt x="115049" y="1718640"/>
                  </a:lnTo>
                  <a:lnTo>
                    <a:pt x="115938" y="1684032"/>
                  </a:lnTo>
                  <a:lnTo>
                    <a:pt x="119913" y="1647685"/>
                  </a:lnTo>
                  <a:lnTo>
                    <a:pt x="124498" y="1615084"/>
                  </a:lnTo>
                  <a:lnTo>
                    <a:pt x="127215" y="1591691"/>
                  </a:lnTo>
                  <a:lnTo>
                    <a:pt x="119672" y="1620812"/>
                  </a:lnTo>
                  <a:lnTo>
                    <a:pt x="116560" y="1614652"/>
                  </a:lnTo>
                  <a:lnTo>
                    <a:pt x="116408" y="1586776"/>
                  </a:lnTo>
                  <a:lnTo>
                    <a:pt x="117716" y="1550695"/>
                  </a:lnTo>
                  <a:lnTo>
                    <a:pt x="123482" y="1533931"/>
                  </a:lnTo>
                  <a:lnTo>
                    <a:pt x="126758" y="1535163"/>
                  </a:lnTo>
                  <a:lnTo>
                    <a:pt x="129616" y="1537487"/>
                  </a:lnTo>
                  <a:lnTo>
                    <a:pt x="134112" y="1524038"/>
                  </a:lnTo>
                  <a:lnTo>
                    <a:pt x="138950" y="1491513"/>
                  </a:lnTo>
                  <a:lnTo>
                    <a:pt x="140627" y="1483461"/>
                  </a:lnTo>
                  <a:lnTo>
                    <a:pt x="148945" y="1438998"/>
                  </a:lnTo>
                  <a:lnTo>
                    <a:pt x="151676" y="1426972"/>
                  </a:lnTo>
                  <a:close/>
                </a:path>
                <a:path w="3800475" h="4424045">
                  <a:moveTo>
                    <a:pt x="157099" y="2172538"/>
                  </a:moveTo>
                  <a:lnTo>
                    <a:pt x="155092" y="2165108"/>
                  </a:lnTo>
                  <a:lnTo>
                    <a:pt x="152641" y="2157361"/>
                  </a:lnTo>
                  <a:lnTo>
                    <a:pt x="149555" y="2150097"/>
                  </a:lnTo>
                  <a:lnTo>
                    <a:pt x="152387" y="2158987"/>
                  </a:lnTo>
                  <a:lnTo>
                    <a:pt x="154914" y="2166391"/>
                  </a:lnTo>
                  <a:lnTo>
                    <a:pt x="157099" y="2172538"/>
                  </a:lnTo>
                  <a:close/>
                </a:path>
                <a:path w="3800475" h="4424045">
                  <a:moveTo>
                    <a:pt x="158915" y="2266848"/>
                  </a:moveTo>
                  <a:lnTo>
                    <a:pt x="156997" y="2262403"/>
                  </a:lnTo>
                  <a:lnTo>
                    <a:pt x="154470" y="2256371"/>
                  </a:lnTo>
                  <a:lnTo>
                    <a:pt x="151663" y="2249449"/>
                  </a:lnTo>
                  <a:lnTo>
                    <a:pt x="148882" y="2242362"/>
                  </a:lnTo>
                  <a:lnTo>
                    <a:pt x="150914" y="2247900"/>
                  </a:lnTo>
                  <a:lnTo>
                    <a:pt x="153225" y="2253742"/>
                  </a:lnTo>
                  <a:lnTo>
                    <a:pt x="155879" y="2260003"/>
                  </a:lnTo>
                  <a:lnTo>
                    <a:pt x="158915" y="2266848"/>
                  </a:lnTo>
                  <a:close/>
                </a:path>
                <a:path w="3800475" h="4424045">
                  <a:moveTo>
                    <a:pt x="166179" y="2228748"/>
                  </a:moveTo>
                  <a:lnTo>
                    <a:pt x="159753" y="2222055"/>
                  </a:lnTo>
                  <a:lnTo>
                    <a:pt x="162039" y="2228748"/>
                  </a:lnTo>
                  <a:lnTo>
                    <a:pt x="166179" y="2228748"/>
                  </a:lnTo>
                  <a:close/>
                </a:path>
                <a:path w="3800475" h="4424045">
                  <a:moveTo>
                    <a:pt x="175387" y="2236774"/>
                  </a:moveTo>
                  <a:lnTo>
                    <a:pt x="171704" y="2216899"/>
                  </a:lnTo>
                  <a:lnTo>
                    <a:pt x="167525" y="2201722"/>
                  </a:lnTo>
                  <a:lnTo>
                    <a:pt x="162712" y="2187994"/>
                  </a:lnTo>
                  <a:lnTo>
                    <a:pt x="157099" y="2172538"/>
                  </a:lnTo>
                  <a:lnTo>
                    <a:pt x="165811" y="2207844"/>
                  </a:lnTo>
                  <a:lnTo>
                    <a:pt x="170243" y="2223566"/>
                  </a:lnTo>
                  <a:lnTo>
                    <a:pt x="175387" y="2236774"/>
                  </a:lnTo>
                  <a:close/>
                </a:path>
                <a:path w="3800475" h="4424045">
                  <a:moveTo>
                    <a:pt x="235064" y="2292248"/>
                  </a:moveTo>
                  <a:lnTo>
                    <a:pt x="230771" y="2279548"/>
                  </a:lnTo>
                  <a:lnTo>
                    <a:pt x="234124" y="2292248"/>
                  </a:lnTo>
                  <a:lnTo>
                    <a:pt x="235064" y="2292248"/>
                  </a:lnTo>
                  <a:close/>
                </a:path>
                <a:path w="3800475" h="4424045">
                  <a:moveTo>
                    <a:pt x="243078" y="1123848"/>
                  </a:moveTo>
                  <a:lnTo>
                    <a:pt x="242366" y="1123848"/>
                  </a:lnTo>
                  <a:lnTo>
                    <a:pt x="236715" y="1136548"/>
                  </a:lnTo>
                  <a:lnTo>
                    <a:pt x="243078" y="1123848"/>
                  </a:lnTo>
                  <a:close/>
                </a:path>
                <a:path w="3800475" h="4424045">
                  <a:moveTo>
                    <a:pt x="248412" y="2041105"/>
                  </a:moveTo>
                  <a:lnTo>
                    <a:pt x="247840" y="2038248"/>
                  </a:lnTo>
                  <a:lnTo>
                    <a:pt x="246507" y="2038248"/>
                  </a:lnTo>
                  <a:lnTo>
                    <a:pt x="248412" y="2041105"/>
                  </a:lnTo>
                  <a:close/>
                </a:path>
                <a:path w="3800475" h="4424045">
                  <a:moveTo>
                    <a:pt x="258762" y="972705"/>
                  </a:moveTo>
                  <a:lnTo>
                    <a:pt x="256095" y="974979"/>
                  </a:lnTo>
                  <a:lnTo>
                    <a:pt x="247967" y="986459"/>
                  </a:lnTo>
                  <a:lnTo>
                    <a:pt x="252323" y="982662"/>
                  </a:lnTo>
                  <a:lnTo>
                    <a:pt x="258089" y="976122"/>
                  </a:lnTo>
                  <a:lnTo>
                    <a:pt x="258762" y="972705"/>
                  </a:lnTo>
                  <a:close/>
                </a:path>
                <a:path w="3800475" h="4424045">
                  <a:moveTo>
                    <a:pt x="310984" y="2292248"/>
                  </a:moveTo>
                  <a:lnTo>
                    <a:pt x="307467" y="2279548"/>
                  </a:lnTo>
                  <a:lnTo>
                    <a:pt x="305612" y="2279548"/>
                  </a:lnTo>
                  <a:lnTo>
                    <a:pt x="310984" y="2292248"/>
                  </a:lnTo>
                  <a:close/>
                </a:path>
                <a:path w="3800475" h="4424045">
                  <a:moveTo>
                    <a:pt x="322707" y="1331150"/>
                  </a:moveTo>
                  <a:lnTo>
                    <a:pt x="319722" y="1339748"/>
                  </a:lnTo>
                  <a:lnTo>
                    <a:pt x="310172" y="1365148"/>
                  </a:lnTo>
                  <a:lnTo>
                    <a:pt x="307124" y="1390548"/>
                  </a:lnTo>
                  <a:lnTo>
                    <a:pt x="308914" y="1377848"/>
                  </a:lnTo>
                  <a:lnTo>
                    <a:pt x="310845" y="1377848"/>
                  </a:lnTo>
                  <a:lnTo>
                    <a:pt x="312902" y="1365148"/>
                  </a:lnTo>
                  <a:lnTo>
                    <a:pt x="315087" y="1365148"/>
                  </a:lnTo>
                  <a:lnTo>
                    <a:pt x="322707" y="1331150"/>
                  </a:lnTo>
                  <a:close/>
                </a:path>
                <a:path w="3800475" h="4424045">
                  <a:moveTo>
                    <a:pt x="324116" y="1327048"/>
                  </a:moveTo>
                  <a:lnTo>
                    <a:pt x="323621" y="1327048"/>
                  </a:lnTo>
                  <a:lnTo>
                    <a:pt x="322707" y="1331150"/>
                  </a:lnTo>
                  <a:lnTo>
                    <a:pt x="324116" y="1327048"/>
                  </a:lnTo>
                  <a:close/>
                </a:path>
                <a:path w="3800475" h="4424045">
                  <a:moveTo>
                    <a:pt x="329120" y="2274011"/>
                  </a:moveTo>
                  <a:lnTo>
                    <a:pt x="328434" y="2268664"/>
                  </a:lnTo>
                  <a:lnTo>
                    <a:pt x="322554" y="2256713"/>
                  </a:lnTo>
                  <a:lnTo>
                    <a:pt x="317004" y="2244636"/>
                  </a:lnTo>
                  <a:lnTo>
                    <a:pt x="306082" y="2220391"/>
                  </a:lnTo>
                  <a:lnTo>
                    <a:pt x="306654" y="2225929"/>
                  </a:lnTo>
                  <a:lnTo>
                    <a:pt x="317601" y="2250097"/>
                  </a:lnTo>
                  <a:lnTo>
                    <a:pt x="323227" y="2262098"/>
                  </a:lnTo>
                  <a:lnTo>
                    <a:pt x="329120" y="2274011"/>
                  </a:lnTo>
                  <a:close/>
                </a:path>
                <a:path w="3800475" h="4424045">
                  <a:moveTo>
                    <a:pt x="345122" y="1279372"/>
                  </a:moveTo>
                  <a:lnTo>
                    <a:pt x="332917" y="1301648"/>
                  </a:lnTo>
                  <a:lnTo>
                    <a:pt x="324116" y="1327048"/>
                  </a:lnTo>
                  <a:lnTo>
                    <a:pt x="328536" y="1327048"/>
                  </a:lnTo>
                  <a:lnTo>
                    <a:pt x="338759" y="1301648"/>
                  </a:lnTo>
                  <a:lnTo>
                    <a:pt x="345122" y="1279372"/>
                  </a:lnTo>
                  <a:close/>
                </a:path>
                <a:path w="3800475" h="4424045">
                  <a:moveTo>
                    <a:pt x="346837" y="1276248"/>
                  </a:moveTo>
                  <a:lnTo>
                    <a:pt x="346011" y="1276248"/>
                  </a:lnTo>
                  <a:lnTo>
                    <a:pt x="345122" y="1279372"/>
                  </a:lnTo>
                  <a:lnTo>
                    <a:pt x="346837" y="1276248"/>
                  </a:lnTo>
                  <a:close/>
                </a:path>
                <a:path w="3800475" h="4424045">
                  <a:moveTo>
                    <a:pt x="403263" y="2834970"/>
                  </a:moveTo>
                  <a:lnTo>
                    <a:pt x="401777" y="2826486"/>
                  </a:lnTo>
                  <a:lnTo>
                    <a:pt x="400253" y="2831592"/>
                  </a:lnTo>
                  <a:lnTo>
                    <a:pt x="388607" y="2817380"/>
                  </a:lnTo>
                  <a:lnTo>
                    <a:pt x="375221" y="2799003"/>
                  </a:lnTo>
                  <a:lnTo>
                    <a:pt x="368515" y="2791574"/>
                  </a:lnTo>
                  <a:lnTo>
                    <a:pt x="376910" y="2810218"/>
                  </a:lnTo>
                  <a:lnTo>
                    <a:pt x="395897" y="2834932"/>
                  </a:lnTo>
                  <a:lnTo>
                    <a:pt x="402996" y="2840482"/>
                  </a:lnTo>
                  <a:lnTo>
                    <a:pt x="403263" y="2834970"/>
                  </a:lnTo>
                  <a:close/>
                </a:path>
                <a:path w="3800475" h="4424045">
                  <a:moveTo>
                    <a:pt x="409067" y="1148930"/>
                  </a:moveTo>
                  <a:lnTo>
                    <a:pt x="403148" y="1161110"/>
                  </a:lnTo>
                  <a:lnTo>
                    <a:pt x="400113" y="1167485"/>
                  </a:lnTo>
                  <a:lnTo>
                    <a:pt x="397040" y="1174369"/>
                  </a:lnTo>
                  <a:lnTo>
                    <a:pt x="403885" y="1160399"/>
                  </a:lnTo>
                  <a:lnTo>
                    <a:pt x="406666" y="1154442"/>
                  </a:lnTo>
                  <a:lnTo>
                    <a:pt x="409067" y="1148930"/>
                  </a:lnTo>
                  <a:close/>
                </a:path>
                <a:path w="3800475" h="4424045">
                  <a:moveTo>
                    <a:pt x="411708" y="2711348"/>
                  </a:moveTo>
                  <a:close/>
                </a:path>
                <a:path w="3800475" h="4424045">
                  <a:moveTo>
                    <a:pt x="426008" y="2530767"/>
                  </a:moveTo>
                  <a:lnTo>
                    <a:pt x="425919" y="2528011"/>
                  </a:lnTo>
                  <a:lnTo>
                    <a:pt x="424370" y="2522880"/>
                  </a:lnTo>
                  <a:lnTo>
                    <a:pt x="421513" y="2515641"/>
                  </a:lnTo>
                  <a:lnTo>
                    <a:pt x="417474" y="2506510"/>
                  </a:lnTo>
                  <a:lnTo>
                    <a:pt x="419049" y="2511780"/>
                  </a:lnTo>
                  <a:lnTo>
                    <a:pt x="420928" y="2517483"/>
                  </a:lnTo>
                  <a:lnTo>
                    <a:pt x="423214" y="2523744"/>
                  </a:lnTo>
                  <a:lnTo>
                    <a:pt x="426008" y="2530767"/>
                  </a:lnTo>
                  <a:close/>
                </a:path>
                <a:path w="3800475" h="4424045">
                  <a:moveTo>
                    <a:pt x="444855" y="2495448"/>
                  </a:moveTo>
                  <a:lnTo>
                    <a:pt x="435127" y="2482748"/>
                  </a:lnTo>
                  <a:lnTo>
                    <a:pt x="425399" y="2470048"/>
                  </a:lnTo>
                  <a:lnTo>
                    <a:pt x="405853" y="2431948"/>
                  </a:lnTo>
                  <a:lnTo>
                    <a:pt x="386638" y="2381148"/>
                  </a:lnTo>
                  <a:lnTo>
                    <a:pt x="368198" y="2330348"/>
                  </a:lnTo>
                  <a:lnTo>
                    <a:pt x="350964" y="2279548"/>
                  </a:lnTo>
                  <a:lnTo>
                    <a:pt x="335241" y="2228748"/>
                  </a:lnTo>
                  <a:lnTo>
                    <a:pt x="320992" y="2177948"/>
                  </a:lnTo>
                  <a:lnTo>
                    <a:pt x="308178" y="2127148"/>
                  </a:lnTo>
                  <a:lnTo>
                    <a:pt x="297637" y="2152548"/>
                  </a:lnTo>
                  <a:lnTo>
                    <a:pt x="286943" y="2114448"/>
                  </a:lnTo>
                  <a:lnTo>
                    <a:pt x="283210" y="2101748"/>
                  </a:lnTo>
                  <a:lnTo>
                    <a:pt x="291731" y="2101748"/>
                  </a:lnTo>
                  <a:lnTo>
                    <a:pt x="295503" y="2114448"/>
                  </a:lnTo>
                  <a:lnTo>
                    <a:pt x="297103" y="2114448"/>
                  </a:lnTo>
                  <a:lnTo>
                    <a:pt x="297815" y="2101748"/>
                  </a:lnTo>
                  <a:lnTo>
                    <a:pt x="297522" y="2101748"/>
                  </a:lnTo>
                  <a:lnTo>
                    <a:pt x="296075" y="2089048"/>
                  </a:lnTo>
                  <a:lnTo>
                    <a:pt x="293357" y="2076348"/>
                  </a:lnTo>
                  <a:lnTo>
                    <a:pt x="288544" y="2063648"/>
                  </a:lnTo>
                  <a:lnTo>
                    <a:pt x="283654" y="2063648"/>
                  </a:lnTo>
                  <a:lnTo>
                    <a:pt x="278828" y="2050948"/>
                  </a:lnTo>
                  <a:lnTo>
                    <a:pt x="274180" y="2038248"/>
                  </a:lnTo>
                  <a:lnTo>
                    <a:pt x="274421" y="2038248"/>
                  </a:lnTo>
                  <a:lnTo>
                    <a:pt x="261759" y="2000148"/>
                  </a:lnTo>
                  <a:lnTo>
                    <a:pt x="255612" y="1987448"/>
                  </a:lnTo>
                  <a:lnTo>
                    <a:pt x="249859" y="1974748"/>
                  </a:lnTo>
                  <a:lnTo>
                    <a:pt x="252666" y="1987448"/>
                  </a:lnTo>
                  <a:lnTo>
                    <a:pt x="255524" y="2000148"/>
                  </a:lnTo>
                  <a:lnTo>
                    <a:pt x="258318" y="2000148"/>
                  </a:lnTo>
                  <a:lnTo>
                    <a:pt x="260908" y="2012848"/>
                  </a:lnTo>
                  <a:lnTo>
                    <a:pt x="263207" y="2012848"/>
                  </a:lnTo>
                  <a:lnTo>
                    <a:pt x="265226" y="2025548"/>
                  </a:lnTo>
                  <a:lnTo>
                    <a:pt x="266954" y="2025548"/>
                  </a:lnTo>
                  <a:lnTo>
                    <a:pt x="268401" y="2050948"/>
                  </a:lnTo>
                  <a:lnTo>
                    <a:pt x="268719" y="2063648"/>
                  </a:lnTo>
                  <a:lnTo>
                    <a:pt x="263334" y="2063648"/>
                  </a:lnTo>
                  <a:lnTo>
                    <a:pt x="255003" y="2050948"/>
                  </a:lnTo>
                  <a:lnTo>
                    <a:pt x="248412" y="2041105"/>
                  </a:lnTo>
                  <a:lnTo>
                    <a:pt x="250418" y="2050948"/>
                  </a:lnTo>
                  <a:lnTo>
                    <a:pt x="252844" y="2050948"/>
                  </a:lnTo>
                  <a:lnTo>
                    <a:pt x="259842" y="2076348"/>
                  </a:lnTo>
                  <a:lnTo>
                    <a:pt x="265430" y="2076348"/>
                  </a:lnTo>
                  <a:lnTo>
                    <a:pt x="268554" y="2089048"/>
                  </a:lnTo>
                  <a:lnTo>
                    <a:pt x="272249" y="2114448"/>
                  </a:lnTo>
                  <a:lnTo>
                    <a:pt x="276263" y="2127148"/>
                  </a:lnTo>
                  <a:lnTo>
                    <a:pt x="288975" y="2165248"/>
                  </a:lnTo>
                  <a:lnTo>
                    <a:pt x="303276" y="2190648"/>
                  </a:lnTo>
                  <a:lnTo>
                    <a:pt x="308394" y="2203348"/>
                  </a:lnTo>
                  <a:lnTo>
                    <a:pt x="313918" y="2216048"/>
                  </a:lnTo>
                  <a:lnTo>
                    <a:pt x="319976" y="2228748"/>
                  </a:lnTo>
                  <a:lnTo>
                    <a:pt x="323138" y="2241448"/>
                  </a:lnTo>
                  <a:lnTo>
                    <a:pt x="326364" y="2241448"/>
                  </a:lnTo>
                  <a:lnTo>
                    <a:pt x="329742" y="2254148"/>
                  </a:lnTo>
                  <a:lnTo>
                    <a:pt x="333336" y="2266848"/>
                  </a:lnTo>
                  <a:lnTo>
                    <a:pt x="337312" y="2279548"/>
                  </a:lnTo>
                  <a:lnTo>
                    <a:pt x="341452" y="2279548"/>
                  </a:lnTo>
                  <a:lnTo>
                    <a:pt x="345770" y="2292248"/>
                  </a:lnTo>
                  <a:lnTo>
                    <a:pt x="350266" y="2304948"/>
                  </a:lnTo>
                  <a:lnTo>
                    <a:pt x="347281" y="2317648"/>
                  </a:lnTo>
                  <a:lnTo>
                    <a:pt x="351840" y="2343048"/>
                  </a:lnTo>
                  <a:lnTo>
                    <a:pt x="361708" y="2355748"/>
                  </a:lnTo>
                  <a:lnTo>
                    <a:pt x="374675" y="2381148"/>
                  </a:lnTo>
                  <a:lnTo>
                    <a:pt x="381698" y="2393848"/>
                  </a:lnTo>
                  <a:lnTo>
                    <a:pt x="388467" y="2406548"/>
                  </a:lnTo>
                  <a:lnTo>
                    <a:pt x="394817" y="2419248"/>
                  </a:lnTo>
                  <a:lnTo>
                    <a:pt x="400608" y="2431948"/>
                  </a:lnTo>
                  <a:lnTo>
                    <a:pt x="405396" y="2444648"/>
                  </a:lnTo>
                  <a:lnTo>
                    <a:pt x="408749" y="2444648"/>
                  </a:lnTo>
                  <a:lnTo>
                    <a:pt x="410387" y="2457348"/>
                  </a:lnTo>
                  <a:lnTo>
                    <a:pt x="409994" y="2470048"/>
                  </a:lnTo>
                  <a:lnTo>
                    <a:pt x="387464" y="2419248"/>
                  </a:lnTo>
                  <a:lnTo>
                    <a:pt x="364032" y="2381148"/>
                  </a:lnTo>
                  <a:lnTo>
                    <a:pt x="345960" y="2355748"/>
                  </a:lnTo>
                  <a:lnTo>
                    <a:pt x="339496" y="2343048"/>
                  </a:lnTo>
                  <a:lnTo>
                    <a:pt x="359130" y="2393848"/>
                  </a:lnTo>
                  <a:lnTo>
                    <a:pt x="380631" y="2431948"/>
                  </a:lnTo>
                  <a:lnTo>
                    <a:pt x="401053" y="2482748"/>
                  </a:lnTo>
                  <a:lnTo>
                    <a:pt x="417474" y="2508148"/>
                  </a:lnTo>
                  <a:lnTo>
                    <a:pt x="414794" y="2495448"/>
                  </a:lnTo>
                  <a:lnTo>
                    <a:pt x="420052" y="2482748"/>
                  </a:lnTo>
                  <a:lnTo>
                    <a:pt x="430885" y="2495448"/>
                  </a:lnTo>
                  <a:lnTo>
                    <a:pt x="444855" y="2495448"/>
                  </a:lnTo>
                  <a:close/>
                </a:path>
                <a:path w="3800475" h="4424045">
                  <a:moveTo>
                    <a:pt x="456272" y="713435"/>
                  </a:moveTo>
                  <a:lnTo>
                    <a:pt x="453275" y="715810"/>
                  </a:lnTo>
                  <a:lnTo>
                    <a:pt x="454164" y="715238"/>
                  </a:lnTo>
                  <a:lnTo>
                    <a:pt x="456272" y="713435"/>
                  </a:lnTo>
                  <a:close/>
                </a:path>
                <a:path w="3800475" h="4424045">
                  <a:moveTo>
                    <a:pt x="462788" y="653948"/>
                  </a:moveTo>
                  <a:lnTo>
                    <a:pt x="461022" y="653948"/>
                  </a:lnTo>
                  <a:lnTo>
                    <a:pt x="455358" y="666648"/>
                  </a:lnTo>
                  <a:lnTo>
                    <a:pt x="451154" y="679348"/>
                  </a:lnTo>
                  <a:lnTo>
                    <a:pt x="462788" y="653948"/>
                  </a:lnTo>
                  <a:close/>
                </a:path>
                <a:path w="3800475" h="4424045">
                  <a:moveTo>
                    <a:pt x="468998" y="652449"/>
                  </a:moveTo>
                  <a:lnTo>
                    <a:pt x="468020" y="653948"/>
                  </a:lnTo>
                  <a:lnTo>
                    <a:pt x="468350" y="653948"/>
                  </a:lnTo>
                  <a:lnTo>
                    <a:pt x="468998" y="652449"/>
                  </a:lnTo>
                  <a:close/>
                </a:path>
                <a:path w="3800475" h="4424045">
                  <a:moveTo>
                    <a:pt x="475691" y="2579497"/>
                  </a:moveTo>
                  <a:lnTo>
                    <a:pt x="452183" y="2530564"/>
                  </a:lnTo>
                  <a:lnTo>
                    <a:pt x="467144" y="2570645"/>
                  </a:lnTo>
                  <a:lnTo>
                    <a:pt x="470014" y="2573604"/>
                  </a:lnTo>
                  <a:lnTo>
                    <a:pt x="472617" y="2576601"/>
                  </a:lnTo>
                  <a:lnTo>
                    <a:pt x="475691" y="2579497"/>
                  </a:lnTo>
                  <a:close/>
                </a:path>
                <a:path w="3800475" h="4424045">
                  <a:moveTo>
                    <a:pt x="485876" y="653948"/>
                  </a:moveTo>
                  <a:lnTo>
                    <a:pt x="470293" y="666648"/>
                  </a:lnTo>
                  <a:lnTo>
                    <a:pt x="451243" y="704748"/>
                  </a:lnTo>
                  <a:lnTo>
                    <a:pt x="456946" y="704748"/>
                  </a:lnTo>
                  <a:lnTo>
                    <a:pt x="472681" y="679348"/>
                  </a:lnTo>
                  <a:lnTo>
                    <a:pt x="484505" y="666648"/>
                  </a:lnTo>
                  <a:lnTo>
                    <a:pt x="485876" y="653948"/>
                  </a:lnTo>
                  <a:close/>
                </a:path>
                <a:path w="3800475" h="4424045">
                  <a:moveTo>
                    <a:pt x="495769" y="615848"/>
                  </a:moveTo>
                  <a:lnTo>
                    <a:pt x="494817" y="615848"/>
                  </a:lnTo>
                  <a:lnTo>
                    <a:pt x="473811" y="641248"/>
                  </a:lnTo>
                  <a:lnTo>
                    <a:pt x="468998" y="652449"/>
                  </a:lnTo>
                  <a:lnTo>
                    <a:pt x="476250" y="641248"/>
                  </a:lnTo>
                  <a:lnTo>
                    <a:pt x="495769" y="615848"/>
                  </a:lnTo>
                  <a:close/>
                </a:path>
                <a:path w="3800475" h="4424045">
                  <a:moveTo>
                    <a:pt x="506412" y="980249"/>
                  </a:moveTo>
                  <a:lnTo>
                    <a:pt x="478713" y="1018247"/>
                  </a:lnTo>
                  <a:lnTo>
                    <a:pt x="465226" y="1037094"/>
                  </a:lnTo>
                  <a:lnTo>
                    <a:pt x="452970" y="1052563"/>
                  </a:lnTo>
                  <a:lnTo>
                    <a:pt x="448932" y="1054722"/>
                  </a:lnTo>
                  <a:lnTo>
                    <a:pt x="446697" y="1051001"/>
                  </a:lnTo>
                  <a:lnTo>
                    <a:pt x="427202" y="1086726"/>
                  </a:lnTo>
                  <a:lnTo>
                    <a:pt x="419963" y="1108189"/>
                  </a:lnTo>
                  <a:lnTo>
                    <a:pt x="416687" y="1125537"/>
                  </a:lnTo>
                  <a:lnTo>
                    <a:pt x="409067" y="1148930"/>
                  </a:lnTo>
                  <a:lnTo>
                    <a:pt x="432346" y="1103757"/>
                  </a:lnTo>
                  <a:lnTo>
                    <a:pt x="452247" y="1068692"/>
                  </a:lnTo>
                  <a:lnTo>
                    <a:pt x="506412" y="980249"/>
                  </a:lnTo>
                  <a:close/>
                </a:path>
                <a:path w="3800475" h="4424045">
                  <a:moveTo>
                    <a:pt x="577608" y="869848"/>
                  </a:moveTo>
                  <a:lnTo>
                    <a:pt x="575183" y="869848"/>
                  </a:lnTo>
                  <a:lnTo>
                    <a:pt x="572363" y="882548"/>
                  </a:lnTo>
                  <a:lnTo>
                    <a:pt x="577608" y="869848"/>
                  </a:lnTo>
                  <a:close/>
                </a:path>
                <a:path w="3800475" h="4424045">
                  <a:moveTo>
                    <a:pt x="577634" y="3016148"/>
                  </a:moveTo>
                  <a:lnTo>
                    <a:pt x="569493" y="3010801"/>
                  </a:lnTo>
                  <a:lnTo>
                    <a:pt x="573049" y="3016148"/>
                  </a:lnTo>
                  <a:lnTo>
                    <a:pt x="577634" y="3016148"/>
                  </a:lnTo>
                  <a:close/>
                </a:path>
                <a:path w="3800475" h="4424045">
                  <a:moveTo>
                    <a:pt x="604583" y="806348"/>
                  </a:moveTo>
                  <a:lnTo>
                    <a:pt x="602881" y="806348"/>
                  </a:lnTo>
                  <a:lnTo>
                    <a:pt x="595439" y="819048"/>
                  </a:lnTo>
                  <a:lnTo>
                    <a:pt x="604583" y="806348"/>
                  </a:lnTo>
                  <a:close/>
                </a:path>
                <a:path w="3800475" h="4424045">
                  <a:moveTo>
                    <a:pt x="636727" y="730148"/>
                  </a:moveTo>
                  <a:lnTo>
                    <a:pt x="626770" y="730148"/>
                  </a:lnTo>
                  <a:lnTo>
                    <a:pt x="618070" y="742848"/>
                  </a:lnTo>
                  <a:lnTo>
                    <a:pt x="607123" y="755548"/>
                  </a:lnTo>
                  <a:lnTo>
                    <a:pt x="580466" y="793648"/>
                  </a:lnTo>
                  <a:lnTo>
                    <a:pt x="564718" y="806348"/>
                  </a:lnTo>
                  <a:lnTo>
                    <a:pt x="547446" y="831748"/>
                  </a:lnTo>
                  <a:lnTo>
                    <a:pt x="550367" y="819048"/>
                  </a:lnTo>
                  <a:lnTo>
                    <a:pt x="553415" y="819048"/>
                  </a:lnTo>
                  <a:lnTo>
                    <a:pt x="559638" y="793648"/>
                  </a:lnTo>
                  <a:lnTo>
                    <a:pt x="549351" y="819048"/>
                  </a:lnTo>
                  <a:lnTo>
                    <a:pt x="539470" y="831748"/>
                  </a:lnTo>
                  <a:lnTo>
                    <a:pt x="529844" y="844448"/>
                  </a:lnTo>
                  <a:lnTo>
                    <a:pt x="501269" y="882548"/>
                  </a:lnTo>
                  <a:lnTo>
                    <a:pt x="496633" y="895248"/>
                  </a:lnTo>
                  <a:lnTo>
                    <a:pt x="492150" y="907948"/>
                  </a:lnTo>
                  <a:lnTo>
                    <a:pt x="487730" y="907948"/>
                  </a:lnTo>
                  <a:lnTo>
                    <a:pt x="483285" y="920648"/>
                  </a:lnTo>
                  <a:lnTo>
                    <a:pt x="480339" y="933348"/>
                  </a:lnTo>
                  <a:lnTo>
                    <a:pt x="480504" y="946048"/>
                  </a:lnTo>
                  <a:lnTo>
                    <a:pt x="475538" y="971448"/>
                  </a:lnTo>
                  <a:lnTo>
                    <a:pt x="457200" y="1009548"/>
                  </a:lnTo>
                  <a:lnTo>
                    <a:pt x="434314" y="1022248"/>
                  </a:lnTo>
                  <a:lnTo>
                    <a:pt x="414934" y="1034948"/>
                  </a:lnTo>
                  <a:lnTo>
                    <a:pt x="404583" y="1034948"/>
                  </a:lnTo>
                  <a:lnTo>
                    <a:pt x="394373" y="1073048"/>
                  </a:lnTo>
                  <a:lnTo>
                    <a:pt x="375843" y="1111148"/>
                  </a:lnTo>
                  <a:lnTo>
                    <a:pt x="352044" y="1161948"/>
                  </a:lnTo>
                  <a:lnTo>
                    <a:pt x="326034" y="1225448"/>
                  </a:lnTo>
                  <a:lnTo>
                    <a:pt x="328396" y="1212748"/>
                  </a:lnTo>
                  <a:lnTo>
                    <a:pt x="330898" y="1212748"/>
                  </a:lnTo>
                  <a:lnTo>
                    <a:pt x="333527" y="1200048"/>
                  </a:lnTo>
                  <a:lnTo>
                    <a:pt x="336346" y="1187348"/>
                  </a:lnTo>
                  <a:lnTo>
                    <a:pt x="330606" y="1200048"/>
                  </a:lnTo>
                  <a:lnTo>
                    <a:pt x="325755" y="1212748"/>
                  </a:lnTo>
                  <a:lnTo>
                    <a:pt x="321589" y="1225448"/>
                  </a:lnTo>
                  <a:lnTo>
                    <a:pt x="317931" y="1238148"/>
                  </a:lnTo>
                  <a:lnTo>
                    <a:pt x="314718" y="1238148"/>
                  </a:lnTo>
                  <a:lnTo>
                    <a:pt x="311848" y="1250848"/>
                  </a:lnTo>
                  <a:lnTo>
                    <a:pt x="309422" y="1263548"/>
                  </a:lnTo>
                  <a:lnTo>
                    <a:pt x="307492" y="1263548"/>
                  </a:lnTo>
                  <a:lnTo>
                    <a:pt x="304457" y="1276248"/>
                  </a:lnTo>
                  <a:lnTo>
                    <a:pt x="302069" y="1288948"/>
                  </a:lnTo>
                  <a:lnTo>
                    <a:pt x="300012" y="1301648"/>
                  </a:lnTo>
                  <a:lnTo>
                    <a:pt x="297903" y="1314348"/>
                  </a:lnTo>
                  <a:lnTo>
                    <a:pt x="293890" y="1314348"/>
                  </a:lnTo>
                  <a:lnTo>
                    <a:pt x="288086" y="1327048"/>
                  </a:lnTo>
                  <a:lnTo>
                    <a:pt x="285013" y="1339748"/>
                  </a:lnTo>
                  <a:lnTo>
                    <a:pt x="282371" y="1339748"/>
                  </a:lnTo>
                  <a:lnTo>
                    <a:pt x="280162" y="1352448"/>
                  </a:lnTo>
                  <a:lnTo>
                    <a:pt x="278371" y="1365148"/>
                  </a:lnTo>
                  <a:lnTo>
                    <a:pt x="277329" y="1377848"/>
                  </a:lnTo>
                  <a:lnTo>
                    <a:pt x="276694" y="1377848"/>
                  </a:lnTo>
                  <a:lnTo>
                    <a:pt x="276453" y="1390548"/>
                  </a:lnTo>
                  <a:lnTo>
                    <a:pt x="276580" y="1390548"/>
                  </a:lnTo>
                  <a:lnTo>
                    <a:pt x="277926" y="1403248"/>
                  </a:lnTo>
                  <a:lnTo>
                    <a:pt x="284886" y="1403248"/>
                  </a:lnTo>
                  <a:lnTo>
                    <a:pt x="290360" y="1390548"/>
                  </a:lnTo>
                  <a:lnTo>
                    <a:pt x="292404" y="1365148"/>
                  </a:lnTo>
                  <a:lnTo>
                    <a:pt x="315747" y="1327048"/>
                  </a:lnTo>
                  <a:lnTo>
                    <a:pt x="313829" y="1327048"/>
                  </a:lnTo>
                  <a:lnTo>
                    <a:pt x="313397" y="1314348"/>
                  </a:lnTo>
                  <a:lnTo>
                    <a:pt x="314337" y="1314348"/>
                  </a:lnTo>
                  <a:lnTo>
                    <a:pt x="316560" y="1301648"/>
                  </a:lnTo>
                  <a:lnTo>
                    <a:pt x="319722" y="1288948"/>
                  </a:lnTo>
                  <a:lnTo>
                    <a:pt x="323697" y="1276248"/>
                  </a:lnTo>
                  <a:lnTo>
                    <a:pt x="328536" y="1263548"/>
                  </a:lnTo>
                  <a:lnTo>
                    <a:pt x="334276" y="1250848"/>
                  </a:lnTo>
                  <a:lnTo>
                    <a:pt x="342506" y="1225448"/>
                  </a:lnTo>
                  <a:lnTo>
                    <a:pt x="346621" y="1212748"/>
                  </a:lnTo>
                  <a:lnTo>
                    <a:pt x="360324" y="1187348"/>
                  </a:lnTo>
                  <a:lnTo>
                    <a:pt x="366788" y="1174648"/>
                  </a:lnTo>
                  <a:lnTo>
                    <a:pt x="373126" y="1149248"/>
                  </a:lnTo>
                  <a:lnTo>
                    <a:pt x="378993" y="1136548"/>
                  </a:lnTo>
                  <a:lnTo>
                    <a:pt x="384035" y="1123848"/>
                  </a:lnTo>
                  <a:lnTo>
                    <a:pt x="381508" y="1136548"/>
                  </a:lnTo>
                  <a:lnTo>
                    <a:pt x="379183" y="1149248"/>
                  </a:lnTo>
                  <a:lnTo>
                    <a:pt x="376999" y="1149248"/>
                  </a:lnTo>
                  <a:lnTo>
                    <a:pt x="374891" y="1161948"/>
                  </a:lnTo>
                  <a:lnTo>
                    <a:pt x="371144" y="1174648"/>
                  </a:lnTo>
                  <a:lnTo>
                    <a:pt x="369150" y="1187348"/>
                  </a:lnTo>
                  <a:lnTo>
                    <a:pt x="366915" y="1200048"/>
                  </a:lnTo>
                  <a:lnTo>
                    <a:pt x="361543" y="1212748"/>
                  </a:lnTo>
                  <a:lnTo>
                    <a:pt x="354939" y="1238148"/>
                  </a:lnTo>
                  <a:lnTo>
                    <a:pt x="346303" y="1250848"/>
                  </a:lnTo>
                  <a:lnTo>
                    <a:pt x="334835" y="1276248"/>
                  </a:lnTo>
                  <a:lnTo>
                    <a:pt x="346011" y="1276248"/>
                  </a:lnTo>
                  <a:lnTo>
                    <a:pt x="349643" y="1263548"/>
                  </a:lnTo>
                  <a:lnTo>
                    <a:pt x="362331" y="1225448"/>
                  </a:lnTo>
                  <a:lnTo>
                    <a:pt x="374853" y="1205039"/>
                  </a:lnTo>
                  <a:lnTo>
                    <a:pt x="373024" y="1210208"/>
                  </a:lnTo>
                  <a:lnTo>
                    <a:pt x="369595" y="1220558"/>
                  </a:lnTo>
                  <a:lnTo>
                    <a:pt x="366331" y="1230934"/>
                  </a:lnTo>
                  <a:lnTo>
                    <a:pt x="363169" y="1241348"/>
                  </a:lnTo>
                  <a:lnTo>
                    <a:pt x="366318" y="1233411"/>
                  </a:lnTo>
                  <a:lnTo>
                    <a:pt x="368808" y="1226185"/>
                  </a:lnTo>
                  <a:lnTo>
                    <a:pt x="370840" y="1219352"/>
                  </a:lnTo>
                  <a:lnTo>
                    <a:pt x="373087" y="1212583"/>
                  </a:lnTo>
                  <a:lnTo>
                    <a:pt x="375005" y="1206233"/>
                  </a:lnTo>
                  <a:lnTo>
                    <a:pt x="375666" y="1203718"/>
                  </a:lnTo>
                  <a:lnTo>
                    <a:pt x="377926" y="1200048"/>
                  </a:lnTo>
                  <a:lnTo>
                    <a:pt x="384352" y="1174648"/>
                  </a:lnTo>
                  <a:lnTo>
                    <a:pt x="386334" y="1161948"/>
                  </a:lnTo>
                  <a:lnTo>
                    <a:pt x="388645" y="1161948"/>
                  </a:lnTo>
                  <a:lnTo>
                    <a:pt x="391274" y="1149248"/>
                  </a:lnTo>
                  <a:lnTo>
                    <a:pt x="394233" y="1136548"/>
                  </a:lnTo>
                  <a:lnTo>
                    <a:pt x="397624" y="1136548"/>
                  </a:lnTo>
                  <a:lnTo>
                    <a:pt x="401510" y="1123848"/>
                  </a:lnTo>
                  <a:lnTo>
                    <a:pt x="417791" y="1085748"/>
                  </a:lnTo>
                  <a:lnTo>
                    <a:pt x="442074" y="1047648"/>
                  </a:lnTo>
                  <a:lnTo>
                    <a:pt x="442252" y="1047648"/>
                  </a:lnTo>
                  <a:lnTo>
                    <a:pt x="451954" y="1022248"/>
                  </a:lnTo>
                  <a:lnTo>
                    <a:pt x="485965" y="971448"/>
                  </a:lnTo>
                  <a:lnTo>
                    <a:pt x="528345" y="920648"/>
                  </a:lnTo>
                  <a:lnTo>
                    <a:pt x="533565" y="907948"/>
                  </a:lnTo>
                  <a:lnTo>
                    <a:pt x="543915" y="907948"/>
                  </a:lnTo>
                  <a:lnTo>
                    <a:pt x="548792" y="895248"/>
                  </a:lnTo>
                  <a:lnTo>
                    <a:pt x="557885" y="882548"/>
                  </a:lnTo>
                  <a:lnTo>
                    <a:pt x="565912" y="882548"/>
                  </a:lnTo>
                  <a:lnTo>
                    <a:pt x="572655" y="869848"/>
                  </a:lnTo>
                  <a:lnTo>
                    <a:pt x="577913" y="857148"/>
                  </a:lnTo>
                  <a:lnTo>
                    <a:pt x="567448" y="857148"/>
                  </a:lnTo>
                  <a:lnTo>
                    <a:pt x="555015" y="869848"/>
                  </a:lnTo>
                  <a:lnTo>
                    <a:pt x="539724" y="895248"/>
                  </a:lnTo>
                  <a:lnTo>
                    <a:pt x="523049" y="907948"/>
                  </a:lnTo>
                  <a:lnTo>
                    <a:pt x="507415" y="933348"/>
                  </a:lnTo>
                  <a:lnTo>
                    <a:pt x="500062" y="946048"/>
                  </a:lnTo>
                  <a:lnTo>
                    <a:pt x="493191" y="946048"/>
                  </a:lnTo>
                  <a:lnTo>
                    <a:pt x="487070" y="958748"/>
                  </a:lnTo>
                  <a:lnTo>
                    <a:pt x="481952" y="958748"/>
                  </a:lnTo>
                  <a:lnTo>
                    <a:pt x="496862" y="933348"/>
                  </a:lnTo>
                  <a:lnTo>
                    <a:pt x="510552" y="920648"/>
                  </a:lnTo>
                  <a:lnTo>
                    <a:pt x="515416" y="907948"/>
                  </a:lnTo>
                  <a:lnTo>
                    <a:pt x="503885" y="920648"/>
                  </a:lnTo>
                  <a:lnTo>
                    <a:pt x="508254" y="907948"/>
                  </a:lnTo>
                  <a:lnTo>
                    <a:pt x="512457" y="907948"/>
                  </a:lnTo>
                  <a:lnTo>
                    <a:pt x="516483" y="895248"/>
                  </a:lnTo>
                  <a:lnTo>
                    <a:pt x="520369" y="895248"/>
                  </a:lnTo>
                  <a:lnTo>
                    <a:pt x="525348" y="882548"/>
                  </a:lnTo>
                  <a:lnTo>
                    <a:pt x="529628" y="882548"/>
                  </a:lnTo>
                  <a:lnTo>
                    <a:pt x="541007" y="869848"/>
                  </a:lnTo>
                  <a:lnTo>
                    <a:pt x="546633" y="857148"/>
                  </a:lnTo>
                  <a:lnTo>
                    <a:pt x="561759" y="857148"/>
                  </a:lnTo>
                  <a:lnTo>
                    <a:pt x="567626" y="844448"/>
                  </a:lnTo>
                  <a:lnTo>
                    <a:pt x="572452" y="844448"/>
                  </a:lnTo>
                  <a:lnTo>
                    <a:pt x="577989" y="831748"/>
                  </a:lnTo>
                  <a:lnTo>
                    <a:pt x="584352" y="819048"/>
                  </a:lnTo>
                  <a:lnTo>
                    <a:pt x="591667" y="806348"/>
                  </a:lnTo>
                  <a:lnTo>
                    <a:pt x="583412" y="819048"/>
                  </a:lnTo>
                  <a:lnTo>
                    <a:pt x="575094" y="831748"/>
                  </a:lnTo>
                  <a:lnTo>
                    <a:pt x="566928" y="831748"/>
                  </a:lnTo>
                  <a:lnTo>
                    <a:pt x="575081" y="819048"/>
                  </a:lnTo>
                  <a:lnTo>
                    <a:pt x="596633" y="780948"/>
                  </a:lnTo>
                  <a:lnTo>
                    <a:pt x="618744" y="755548"/>
                  </a:lnTo>
                  <a:lnTo>
                    <a:pt x="636727" y="730148"/>
                  </a:lnTo>
                  <a:close/>
                </a:path>
                <a:path w="3800475" h="4424045">
                  <a:moveTo>
                    <a:pt x="648728" y="565048"/>
                  </a:moveTo>
                  <a:lnTo>
                    <a:pt x="635342" y="577748"/>
                  </a:lnTo>
                  <a:lnTo>
                    <a:pt x="637362" y="577748"/>
                  </a:lnTo>
                  <a:lnTo>
                    <a:pt x="648728" y="565048"/>
                  </a:lnTo>
                  <a:close/>
                </a:path>
                <a:path w="3800475" h="4424045">
                  <a:moveTo>
                    <a:pt x="661111" y="2927248"/>
                  </a:moveTo>
                  <a:lnTo>
                    <a:pt x="654532" y="2914548"/>
                  </a:lnTo>
                  <a:lnTo>
                    <a:pt x="655535" y="2917990"/>
                  </a:lnTo>
                  <a:lnTo>
                    <a:pt x="661111" y="2927248"/>
                  </a:lnTo>
                  <a:close/>
                </a:path>
                <a:path w="3800475" h="4424045">
                  <a:moveTo>
                    <a:pt x="694410" y="3129013"/>
                  </a:moveTo>
                  <a:lnTo>
                    <a:pt x="684403" y="3117735"/>
                  </a:lnTo>
                  <a:lnTo>
                    <a:pt x="670242" y="3100819"/>
                  </a:lnTo>
                  <a:lnTo>
                    <a:pt x="659549" y="3089884"/>
                  </a:lnTo>
                  <a:lnTo>
                    <a:pt x="659892" y="3096564"/>
                  </a:lnTo>
                  <a:lnTo>
                    <a:pt x="685647" y="3121037"/>
                  </a:lnTo>
                  <a:lnTo>
                    <a:pt x="694410" y="3129013"/>
                  </a:lnTo>
                  <a:close/>
                </a:path>
                <a:path w="3800475" h="4424045">
                  <a:moveTo>
                    <a:pt x="719315" y="2914548"/>
                  </a:moveTo>
                  <a:lnTo>
                    <a:pt x="701116" y="2889148"/>
                  </a:lnTo>
                  <a:lnTo>
                    <a:pt x="699185" y="2889148"/>
                  </a:lnTo>
                  <a:lnTo>
                    <a:pt x="719315" y="2914548"/>
                  </a:lnTo>
                  <a:close/>
                </a:path>
                <a:path w="3800475" h="4424045">
                  <a:moveTo>
                    <a:pt x="723099" y="692048"/>
                  </a:moveTo>
                  <a:lnTo>
                    <a:pt x="722553" y="692048"/>
                  </a:lnTo>
                  <a:lnTo>
                    <a:pt x="712952" y="704748"/>
                  </a:lnTo>
                  <a:lnTo>
                    <a:pt x="713930" y="704748"/>
                  </a:lnTo>
                  <a:lnTo>
                    <a:pt x="723099" y="692048"/>
                  </a:lnTo>
                  <a:close/>
                </a:path>
                <a:path w="3800475" h="4424045">
                  <a:moveTo>
                    <a:pt x="743432" y="2934119"/>
                  </a:moveTo>
                  <a:lnTo>
                    <a:pt x="736473" y="2925661"/>
                  </a:lnTo>
                  <a:lnTo>
                    <a:pt x="730199" y="2918269"/>
                  </a:lnTo>
                  <a:lnTo>
                    <a:pt x="724522" y="2911779"/>
                  </a:lnTo>
                  <a:lnTo>
                    <a:pt x="719328" y="2906014"/>
                  </a:lnTo>
                  <a:lnTo>
                    <a:pt x="724750" y="2912783"/>
                  </a:lnTo>
                  <a:lnTo>
                    <a:pt x="730542" y="2919730"/>
                  </a:lnTo>
                  <a:lnTo>
                    <a:pt x="736765" y="2926842"/>
                  </a:lnTo>
                  <a:lnTo>
                    <a:pt x="743432" y="2934119"/>
                  </a:lnTo>
                  <a:close/>
                </a:path>
                <a:path w="3800475" h="4424045">
                  <a:moveTo>
                    <a:pt x="772934" y="450748"/>
                  </a:moveTo>
                  <a:lnTo>
                    <a:pt x="769162" y="450748"/>
                  </a:lnTo>
                  <a:lnTo>
                    <a:pt x="761961" y="463448"/>
                  </a:lnTo>
                  <a:lnTo>
                    <a:pt x="772934" y="450748"/>
                  </a:lnTo>
                  <a:close/>
                </a:path>
                <a:path w="3800475" h="4424045">
                  <a:moveTo>
                    <a:pt x="779424" y="3057474"/>
                  </a:moveTo>
                  <a:lnTo>
                    <a:pt x="754151" y="3024174"/>
                  </a:lnTo>
                  <a:lnTo>
                    <a:pt x="765492" y="3043275"/>
                  </a:lnTo>
                  <a:lnTo>
                    <a:pt x="768324" y="3049803"/>
                  </a:lnTo>
                  <a:lnTo>
                    <a:pt x="764781" y="3049155"/>
                  </a:lnTo>
                  <a:lnTo>
                    <a:pt x="773544" y="3055975"/>
                  </a:lnTo>
                  <a:lnTo>
                    <a:pt x="779424" y="3057474"/>
                  </a:lnTo>
                  <a:close/>
                </a:path>
                <a:path w="3800475" h="4424045">
                  <a:moveTo>
                    <a:pt x="783488" y="439534"/>
                  </a:moveTo>
                  <a:lnTo>
                    <a:pt x="772934" y="450748"/>
                  </a:lnTo>
                  <a:lnTo>
                    <a:pt x="779348" y="450748"/>
                  </a:lnTo>
                  <a:lnTo>
                    <a:pt x="783488" y="439534"/>
                  </a:lnTo>
                  <a:close/>
                </a:path>
                <a:path w="3800475" h="4424045">
                  <a:moveTo>
                    <a:pt x="784885" y="438048"/>
                  </a:moveTo>
                  <a:lnTo>
                    <a:pt x="784034" y="438048"/>
                  </a:lnTo>
                  <a:lnTo>
                    <a:pt x="783488" y="439534"/>
                  </a:lnTo>
                  <a:lnTo>
                    <a:pt x="784885" y="438048"/>
                  </a:lnTo>
                  <a:close/>
                </a:path>
                <a:path w="3800475" h="4424045">
                  <a:moveTo>
                    <a:pt x="787336" y="3003346"/>
                  </a:moveTo>
                  <a:lnTo>
                    <a:pt x="775271" y="2969577"/>
                  </a:lnTo>
                  <a:lnTo>
                    <a:pt x="773087" y="2973679"/>
                  </a:lnTo>
                  <a:lnTo>
                    <a:pt x="765759" y="2970758"/>
                  </a:lnTo>
                  <a:lnTo>
                    <a:pt x="755015" y="2963100"/>
                  </a:lnTo>
                  <a:lnTo>
                    <a:pt x="742581" y="2952966"/>
                  </a:lnTo>
                  <a:lnTo>
                    <a:pt x="730478" y="2942374"/>
                  </a:lnTo>
                  <a:lnTo>
                    <a:pt x="720140" y="2933865"/>
                  </a:lnTo>
                  <a:lnTo>
                    <a:pt x="713206" y="2929801"/>
                  </a:lnTo>
                  <a:lnTo>
                    <a:pt x="711301" y="2932557"/>
                  </a:lnTo>
                  <a:lnTo>
                    <a:pt x="727240" y="2949549"/>
                  </a:lnTo>
                  <a:lnTo>
                    <a:pt x="738365" y="2959836"/>
                  </a:lnTo>
                  <a:lnTo>
                    <a:pt x="746112" y="2965653"/>
                  </a:lnTo>
                  <a:lnTo>
                    <a:pt x="757351" y="2972727"/>
                  </a:lnTo>
                  <a:lnTo>
                    <a:pt x="763993" y="2978175"/>
                  </a:lnTo>
                  <a:lnTo>
                    <a:pt x="773468" y="2987687"/>
                  </a:lnTo>
                  <a:lnTo>
                    <a:pt x="787336" y="3003346"/>
                  </a:lnTo>
                  <a:close/>
                </a:path>
                <a:path w="3800475" h="4424045">
                  <a:moveTo>
                    <a:pt x="910907" y="260248"/>
                  </a:moveTo>
                  <a:lnTo>
                    <a:pt x="903287" y="260248"/>
                  </a:lnTo>
                  <a:lnTo>
                    <a:pt x="883094" y="272948"/>
                  </a:lnTo>
                  <a:lnTo>
                    <a:pt x="876731" y="285648"/>
                  </a:lnTo>
                  <a:lnTo>
                    <a:pt x="877633" y="285648"/>
                  </a:lnTo>
                  <a:lnTo>
                    <a:pt x="893064" y="272948"/>
                  </a:lnTo>
                  <a:lnTo>
                    <a:pt x="910907" y="260248"/>
                  </a:lnTo>
                  <a:close/>
                </a:path>
                <a:path w="3800475" h="4424045">
                  <a:moveTo>
                    <a:pt x="913155" y="3163544"/>
                  </a:moveTo>
                  <a:lnTo>
                    <a:pt x="878649" y="3124517"/>
                  </a:lnTo>
                  <a:lnTo>
                    <a:pt x="832586" y="3079229"/>
                  </a:lnTo>
                  <a:lnTo>
                    <a:pt x="777875" y="3031274"/>
                  </a:lnTo>
                  <a:lnTo>
                    <a:pt x="764959" y="3019475"/>
                  </a:lnTo>
                  <a:lnTo>
                    <a:pt x="726338" y="2980486"/>
                  </a:lnTo>
                  <a:lnTo>
                    <a:pt x="700633" y="2948165"/>
                  </a:lnTo>
                  <a:lnTo>
                    <a:pt x="687628" y="2929267"/>
                  </a:lnTo>
                  <a:lnTo>
                    <a:pt x="708152" y="2975521"/>
                  </a:lnTo>
                  <a:lnTo>
                    <a:pt x="736346" y="3003550"/>
                  </a:lnTo>
                  <a:lnTo>
                    <a:pt x="761898" y="3027959"/>
                  </a:lnTo>
                  <a:lnTo>
                    <a:pt x="785876" y="3049841"/>
                  </a:lnTo>
                  <a:lnTo>
                    <a:pt x="820978" y="3080397"/>
                  </a:lnTo>
                  <a:lnTo>
                    <a:pt x="844613" y="3101467"/>
                  </a:lnTo>
                  <a:lnTo>
                    <a:pt x="870191" y="3123869"/>
                  </a:lnTo>
                  <a:lnTo>
                    <a:pt x="883793" y="3136125"/>
                  </a:lnTo>
                  <a:lnTo>
                    <a:pt x="898080" y="3149308"/>
                  </a:lnTo>
                  <a:lnTo>
                    <a:pt x="913155" y="3163544"/>
                  </a:lnTo>
                  <a:close/>
                </a:path>
                <a:path w="3800475" h="4424045">
                  <a:moveTo>
                    <a:pt x="917041" y="256374"/>
                  </a:moveTo>
                  <a:lnTo>
                    <a:pt x="910907" y="260248"/>
                  </a:lnTo>
                  <a:lnTo>
                    <a:pt x="913777" y="260248"/>
                  </a:lnTo>
                  <a:lnTo>
                    <a:pt x="917041" y="256374"/>
                  </a:lnTo>
                  <a:close/>
                </a:path>
                <a:path w="3800475" h="4424045">
                  <a:moveTo>
                    <a:pt x="930198" y="501548"/>
                  </a:moveTo>
                  <a:lnTo>
                    <a:pt x="925423" y="501548"/>
                  </a:lnTo>
                  <a:lnTo>
                    <a:pt x="923328" y="506069"/>
                  </a:lnTo>
                  <a:lnTo>
                    <a:pt x="930198" y="501548"/>
                  </a:lnTo>
                  <a:close/>
                </a:path>
                <a:path w="3800475" h="4424045">
                  <a:moveTo>
                    <a:pt x="930998" y="247548"/>
                  </a:moveTo>
                  <a:lnTo>
                    <a:pt x="924471" y="247548"/>
                  </a:lnTo>
                  <a:lnTo>
                    <a:pt x="917041" y="256374"/>
                  </a:lnTo>
                  <a:lnTo>
                    <a:pt x="930998" y="247548"/>
                  </a:lnTo>
                  <a:close/>
                </a:path>
                <a:path w="3800475" h="4424045">
                  <a:moveTo>
                    <a:pt x="935037" y="463448"/>
                  </a:moveTo>
                  <a:lnTo>
                    <a:pt x="934250" y="463448"/>
                  </a:lnTo>
                  <a:lnTo>
                    <a:pt x="926541" y="476148"/>
                  </a:lnTo>
                  <a:lnTo>
                    <a:pt x="927722" y="476148"/>
                  </a:lnTo>
                  <a:lnTo>
                    <a:pt x="935037" y="463448"/>
                  </a:lnTo>
                  <a:close/>
                </a:path>
                <a:path w="3800475" h="4424045">
                  <a:moveTo>
                    <a:pt x="950912" y="538772"/>
                  </a:moveTo>
                  <a:lnTo>
                    <a:pt x="949566" y="539648"/>
                  </a:lnTo>
                  <a:lnTo>
                    <a:pt x="950823" y="539648"/>
                  </a:lnTo>
                  <a:lnTo>
                    <a:pt x="950912" y="538772"/>
                  </a:lnTo>
                  <a:close/>
                </a:path>
                <a:path w="3800475" h="4424045">
                  <a:moveTo>
                    <a:pt x="957072" y="441515"/>
                  </a:moveTo>
                  <a:lnTo>
                    <a:pt x="941946" y="453682"/>
                  </a:lnTo>
                  <a:lnTo>
                    <a:pt x="947661" y="449351"/>
                  </a:lnTo>
                  <a:lnTo>
                    <a:pt x="953046" y="445109"/>
                  </a:lnTo>
                  <a:lnTo>
                    <a:pt x="957072" y="441515"/>
                  </a:lnTo>
                  <a:close/>
                </a:path>
                <a:path w="3800475" h="4424045">
                  <a:moveTo>
                    <a:pt x="992708" y="488848"/>
                  </a:moveTo>
                  <a:lnTo>
                    <a:pt x="988961" y="488848"/>
                  </a:lnTo>
                  <a:lnTo>
                    <a:pt x="978154" y="501548"/>
                  </a:lnTo>
                  <a:lnTo>
                    <a:pt x="981722" y="499948"/>
                  </a:lnTo>
                  <a:lnTo>
                    <a:pt x="992708" y="488848"/>
                  </a:lnTo>
                  <a:close/>
                </a:path>
                <a:path w="3800475" h="4424045">
                  <a:moveTo>
                    <a:pt x="1001166" y="3483165"/>
                  </a:moveTo>
                  <a:lnTo>
                    <a:pt x="969505" y="3464979"/>
                  </a:lnTo>
                  <a:lnTo>
                    <a:pt x="993114" y="3481882"/>
                  </a:lnTo>
                  <a:lnTo>
                    <a:pt x="1001166" y="3483165"/>
                  </a:lnTo>
                  <a:close/>
                </a:path>
                <a:path w="3800475" h="4424045">
                  <a:moveTo>
                    <a:pt x="1005281" y="476148"/>
                  </a:moveTo>
                  <a:lnTo>
                    <a:pt x="992708" y="488848"/>
                  </a:lnTo>
                  <a:lnTo>
                    <a:pt x="1000252" y="488848"/>
                  </a:lnTo>
                  <a:lnTo>
                    <a:pt x="1005281" y="476148"/>
                  </a:lnTo>
                  <a:close/>
                </a:path>
                <a:path w="3800475" h="4424045">
                  <a:moveTo>
                    <a:pt x="1011796" y="3523259"/>
                  </a:moveTo>
                  <a:lnTo>
                    <a:pt x="995692" y="3511270"/>
                  </a:lnTo>
                  <a:lnTo>
                    <a:pt x="979779" y="3499002"/>
                  </a:lnTo>
                  <a:lnTo>
                    <a:pt x="948182" y="3474174"/>
                  </a:lnTo>
                  <a:lnTo>
                    <a:pt x="987386" y="3511092"/>
                  </a:lnTo>
                  <a:lnTo>
                    <a:pt x="1011796" y="3523259"/>
                  </a:lnTo>
                  <a:close/>
                </a:path>
                <a:path w="3800475" h="4424045">
                  <a:moveTo>
                    <a:pt x="1045921" y="399872"/>
                  </a:moveTo>
                  <a:lnTo>
                    <a:pt x="1041260" y="403288"/>
                  </a:lnTo>
                  <a:lnTo>
                    <a:pt x="1039431" y="405599"/>
                  </a:lnTo>
                  <a:lnTo>
                    <a:pt x="1041577" y="405257"/>
                  </a:lnTo>
                  <a:lnTo>
                    <a:pt x="1043254" y="403326"/>
                  </a:lnTo>
                  <a:lnTo>
                    <a:pt x="1044930" y="401396"/>
                  </a:lnTo>
                  <a:lnTo>
                    <a:pt x="1045921" y="399872"/>
                  </a:lnTo>
                  <a:close/>
                </a:path>
                <a:path w="3800475" h="4424045">
                  <a:moveTo>
                    <a:pt x="1059192" y="1492034"/>
                  </a:moveTo>
                  <a:lnTo>
                    <a:pt x="1055268" y="1504848"/>
                  </a:lnTo>
                  <a:lnTo>
                    <a:pt x="1053693" y="1511503"/>
                  </a:lnTo>
                  <a:lnTo>
                    <a:pt x="1059180" y="1492148"/>
                  </a:lnTo>
                  <a:close/>
                </a:path>
                <a:path w="3800475" h="4424045">
                  <a:moveTo>
                    <a:pt x="1066609" y="1542948"/>
                  </a:moveTo>
                  <a:lnTo>
                    <a:pt x="1060424" y="1568348"/>
                  </a:lnTo>
                  <a:lnTo>
                    <a:pt x="1065466" y="1549285"/>
                  </a:lnTo>
                  <a:lnTo>
                    <a:pt x="1066609" y="1542948"/>
                  </a:lnTo>
                  <a:close/>
                </a:path>
                <a:path w="3800475" h="4424045">
                  <a:moveTo>
                    <a:pt x="1067015" y="3574948"/>
                  </a:moveTo>
                  <a:lnTo>
                    <a:pt x="1053579" y="3562248"/>
                  </a:lnTo>
                  <a:lnTo>
                    <a:pt x="1039672" y="3549548"/>
                  </a:lnTo>
                  <a:lnTo>
                    <a:pt x="1044727" y="3562248"/>
                  </a:lnTo>
                  <a:lnTo>
                    <a:pt x="1050671" y="3562248"/>
                  </a:lnTo>
                  <a:lnTo>
                    <a:pt x="1064285" y="3574948"/>
                  </a:lnTo>
                  <a:lnTo>
                    <a:pt x="1067015" y="3574948"/>
                  </a:lnTo>
                  <a:close/>
                </a:path>
                <a:path w="3800475" h="4424045">
                  <a:moveTo>
                    <a:pt x="1073340" y="1454048"/>
                  </a:moveTo>
                  <a:lnTo>
                    <a:pt x="1073111" y="1454048"/>
                  </a:lnTo>
                  <a:lnTo>
                    <a:pt x="1062786" y="1466748"/>
                  </a:lnTo>
                  <a:lnTo>
                    <a:pt x="1059192" y="1492034"/>
                  </a:lnTo>
                  <a:lnTo>
                    <a:pt x="1067358" y="1479448"/>
                  </a:lnTo>
                  <a:lnTo>
                    <a:pt x="1073340" y="1454048"/>
                  </a:lnTo>
                  <a:close/>
                </a:path>
                <a:path w="3800475" h="4424045">
                  <a:moveTo>
                    <a:pt x="1077620" y="3585362"/>
                  </a:moveTo>
                  <a:lnTo>
                    <a:pt x="1071626" y="3574948"/>
                  </a:lnTo>
                  <a:lnTo>
                    <a:pt x="1067015" y="3574948"/>
                  </a:lnTo>
                  <a:lnTo>
                    <a:pt x="1077620" y="3585362"/>
                  </a:lnTo>
                  <a:close/>
                </a:path>
                <a:path w="3800475" h="4424045">
                  <a:moveTo>
                    <a:pt x="1079957" y="3587648"/>
                  </a:moveTo>
                  <a:lnTo>
                    <a:pt x="1077620" y="3585362"/>
                  </a:lnTo>
                  <a:lnTo>
                    <a:pt x="1078941" y="3587648"/>
                  </a:lnTo>
                  <a:lnTo>
                    <a:pt x="1079957" y="3587648"/>
                  </a:lnTo>
                  <a:close/>
                </a:path>
                <a:path w="3800475" h="4424045">
                  <a:moveTo>
                    <a:pt x="1088986" y="247548"/>
                  </a:moveTo>
                  <a:lnTo>
                    <a:pt x="1081544" y="247548"/>
                  </a:lnTo>
                  <a:lnTo>
                    <a:pt x="1080744" y="251066"/>
                  </a:lnTo>
                  <a:lnTo>
                    <a:pt x="1088986" y="247548"/>
                  </a:lnTo>
                  <a:close/>
                </a:path>
                <a:path w="3800475" h="4424045">
                  <a:moveTo>
                    <a:pt x="1096048" y="244894"/>
                  </a:moveTo>
                  <a:lnTo>
                    <a:pt x="1088986" y="247548"/>
                  </a:lnTo>
                  <a:lnTo>
                    <a:pt x="1092860" y="247548"/>
                  </a:lnTo>
                  <a:lnTo>
                    <a:pt x="1096048" y="244894"/>
                  </a:lnTo>
                  <a:close/>
                </a:path>
                <a:path w="3800475" h="4424045">
                  <a:moveTo>
                    <a:pt x="1114513" y="1885848"/>
                  </a:moveTo>
                  <a:lnTo>
                    <a:pt x="1112100" y="1873148"/>
                  </a:lnTo>
                  <a:lnTo>
                    <a:pt x="1112050" y="1875218"/>
                  </a:lnTo>
                  <a:lnTo>
                    <a:pt x="1114513" y="1885848"/>
                  </a:lnTo>
                  <a:close/>
                </a:path>
                <a:path w="3800475" h="4424045">
                  <a:moveTo>
                    <a:pt x="1122756" y="234848"/>
                  </a:moveTo>
                  <a:lnTo>
                    <a:pt x="1108100" y="234848"/>
                  </a:lnTo>
                  <a:lnTo>
                    <a:pt x="1096048" y="244894"/>
                  </a:lnTo>
                  <a:lnTo>
                    <a:pt x="1122756" y="234848"/>
                  </a:lnTo>
                  <a:close/>
                </a:path>
                <a:path w="3800475" h="4424045">
                  <a:moveTo>
                    <a:pt x="1162113" y="2284857"/>
                  </a:moveTo>
                  <a:lnTo>
                    <a:pt x="1156271" y="2266848"/>
                  </a:lnTo>
                  <a:lnTo>
                    <a:pt x="1145667" y="2254148"/>
                  </a:lnTo>
                  <a:lnTo>
                    <a:pt x="1150937" y="2266848"/>
                  </a:lnTo>
                  <a:lnTo>
                    <a:pt x="1162113" y="2284857"/>
                  </a:lnTo>
                  <a:close/>
                </a:path>
                <a:path w="3800475" h="4424045">
                  <a:moveTo>
                    <a:pt x="1166710" y="2292248"/>
                  </a:moveTo>
                  <a:lnTo>
                    <a:pt x="1162113" y="2284857"/>
                  </a:lnTo>
                  <a:lnTo>
                    <a:pt x="1164513" y="2292248"/>
                  </a:lnTo>
                  <a:lnTo>
                    <a:pt x="1166710" y="2292248"/>
                  </a:lnTo>
                  <a:close/>
                </a:path>
                <a:path w="3800475" h="4424045">
                  <a:moveTo>
                    <a:pt x="1168933" y="2310930"/>
                  </a:moveTo>
                  <a:lnTo>
                    <a:pt x="1156868" y="2292248"/>
                  </a:lnTo>
                  <a:lnTo>
                    <a:pt x="1151064" y="2292248"/>
                  </a:lnTo>
                  <a:lnTo>
                    <a:pt x="1168933" y="2310930"/>
                  </a:lnTo>
                  <a:close/>
                </a:path>
                <a:path w="3800475" h="4424045">
                  <a:moveTo>
                    <a:pt x="1178839" y="2324468"/>
                  </a:moveTo>
                  <a:lnTo>
                    <a:pt x="1175346" y="2317648"/>
                  </a:lnTo>
                  <a:lnTo>
                    <a:pt x="1168933" y="2310930"/>
                  </a:lnTo>
                  <a:lnTo>
                    <a:pt x="1173264" y="2317648"/>
                  </a:lnTo>
                  <a:lnTo>
                    <a:pt x="1178839" y="2324468"/>
                  </a:lnTo>
                  <a:close/>
                </a:path>
                <a:path w="3800475" h="4424045">
                  <a:moveTo>
                    <a:pt x="1213561" y="196176"/>
                  </a:moveTo>
                  <a:lnTo>
                    <a:pt x="1211110" y="184048"/>
                  </a:lnTo>
                  <a:lnTo>
                    <a:pt x="1207579" y="196748"/>
                  </a:lnTo>
                  <a:lnTo>
                    <a:pt x="1212049" y="196748"/>
                  </a:lnTo>
                  <a:lnTo>
                    <a:pt x="1213561" y="196176"/>
                  </a:lnTo>
                  <a:close/>
                </a:path>
                <a:path w="3800475" h="4424045">
                  <a:moveTo>
                    <a:pt x="1214005" y="195999"/>
                  </a:moveTo>
                  <a:lnTo>
                    <a:pt x="1213561" y="196176"/>
                  </a:lnTo>
                  <a:lnTo>
                    <a:pt x="1213675" y="196748"/>
                  </a:lnTo>
                  <a:lnTo>
                    <a:pt x="1214005" y="195999"/>
                  </a:lnTo>
                  <a:close/>
                </a:path>
                <a:path w="3800475" h="4424045">
                  <a:moveTo>
                    <a:pt x="1234427" y="1438732"/>
                  </a:moveTo>
                  <a:lnTo>
                    <a:pt x="1231226" y="1441348"/>
                  </a:lnTo>
                  <a:lnTo>
                    <a:pt x="1233881" y="1441348"/>
                  </a:lnTo>
                  <a:lnTo>
                    <a:pt x="1234427" y="1438732"/>
                  </a:lnTo>
                  <a:close/>
                </a:path>
                <a:path w="3800475" h="4424045">
                  <a:moveTo>
                    <a:pt x="1237081" y="3575291"/>
                  </a:moveTo>
                  <a:lnTo>
                    <a:pt x="1199629" y="3548215"/>
                  </a:lnTo>
                  <a:lnTo>
                    <a:pt x="1169708" y="3522256"/>
                  </a:lnTo>
                  <a:lnTo>
                    <a:pt x="1159281" y="3512566"/>
                  </a:lnTo>
                  <a:lnTo>
                    <a:pt x="1165771" y="3520236"/>
                  </a:lnTo>
                  <a:lnTo>
                    <a:pt x="1172222" y="3528301"/>
                  </a:lnTo>
                  <a:lnTo>
                    <a:pt x="1177150" y="3535388"/>
                  </a:lnTo>
                  <a:lnTo>
                    <a:pt x="1179093" y="3540188"/>
                  </a:lnTo>
                  <a:lnTo>
                    <a:pt x="1193393" y="3550247"/>
                  </a:lnTo>
                  <a:lnTo>
                    <a:pt x="1207414" y="3558413"/>
                  </a:lnTo>
                  <a:lnTo>
                    <a:pt x="1221765" y="3566249"/>
                  </a:lnTo>
                  <a:lnTo>
                    <a:pt x="1237081" y="3575291"/>
                  </a:lnTo>
                  <a:close/>
                </a:path>
                <a:path w="3800475" h="4424045">
                  <a:moveTo>
                    <a:pt x="1238211" y="3575977"/>
                  </a:moveTo>
                  <a:lnTo>
                    <a:pt x="1237081" y="3575291"/>
                  </a:lnTo>
                  <a:lnTo>
                    <a:pt x="1237640" y="3575697"/>
                  </a:lnTo>
                  <a:lnTo>
                    <a:pt x="1238211" y="3575977"/>
                  </a:lnTo>
                  <a:close/>
                </a:path>
                <a:path w="3800475" h="4424045">
                  <a:moveTo>
                    <a:pt x="1238885" y="3600348"/>
                  </a:moveTo>
                  <a:lnTo>
                    <a:pt x="1208252" y="3574948"/>
                  </a:lnTo>
                  <a:lnTo>
                    <a:pt x="1192961" y="3574948"/>
                  </a:lnTo>
                  <a:lnTo>
                    <a:pt x="1177747" y="3562248"/>
                  </a:lnTo>
                  <a:lnTo>
                    <a:pt x="1162646" y="3562248"/>
                  </a:lnTo>
                  <a:lnTo>
                    <a:pt x="1180858" y="3574948"/>
                  </a:lnTo>
                  <a:lnTo>
                    <a:pt x="1197165" y="3587648"/>
                  </a:lnTo>
                  <a:lnTo>
                    <a:pt x="1212329" y="3587648"/>
                  </a:lnTo>
                  <a:lnTo>
                    <a:pt x="1227124" y="3600348"/>
                  </a:lnTo>
                  <a:lnTo>
                    <a:pt x="1238885" y="3600348"/>
                  </a:lnTo>
                  <a:close/>
                </a:path>
                <a:path w="3800475" h="4424045">
                  <a:moveTo>
                    <a:pt x="1366570" y="1464005"/>
                  </a:moveTo>
                  <a:lnTo>
                    <a:pt x="1356575" y="1472895"/>
                  </a:lnTo>
                  <a:lnTo>
                    <a:pt x="1356448" y="1473034"/>
                  </a:lnTo>
                  <a:lnTo>
                    <a:pt x="1362722" y="1467815"/>
                  </a:lnTo>
                  <a:lnTo>
                    <a:pt x="1366570" y="1464005"/>
                  </a:lnTo>
                  <a:close/>
                </a:path>
                <a:path w="3800475" h="4424045">
                  <a:moveTo>
                    <a:pt x="1397622" y="1238148"/>
                  </a:moveTo>
                  <a:lnTo>
                    <a:pt x="1380934" y="1250848"/>
                  </a:lnTo>
                  <a:lnTo>
                    <a:pt x="1383499" y="1250848"/>
                  </a:lnTo>
                  <a:lnTo>
                    <a:pt x="1397622" y="1238148"/>
                  </a:lnTo>
                  <a:close/>
                </a:path>
                <a:path w="3800475" h="4424045">
                  <a:moveTo>
                    <a:pt x="1498739" y="298348"/>
                  </a:moveTo>
                  <a:lnTo>
                    <a:pt x="1486395" y="298348"/>
                  </a:lnTo>
                  <a:lnTo>
                    <a:pt x="1469174" y="311048"/>
                  </a:lnTo>
                  <a:lnTo>
                    <a:pt x="1498739" y="298348"/>
                  </a:lnTo>
                  <a:close/>
                </a:path>
                <a:path w="3800475" h="4424045">
                  <a:moveTo>
                    <a:pt x="1555013" y="3905148"/>
                  </a:moveTo>
                  <a:lnTo>
                    <a:pt x="1538782" y="3898709"/>
                  </a:lnTo>
                  <a:lnTo>
                    <a:pt x="1543913" y="3905148"/>
                  </a:lnTo>
                  <a:lnTo>
                    <a:pt x="1555013" y="3905148"/>
                  </a:lnTo>
                  <a:close/>
                </a:path>
                <a:path w="3800475" h="4424045">
                  <a:moveTo>
                    <a:pt x="1559852" y="261416"/>
                  </a:moveTo>
                  <a:lnTo>
                    <a:pt x="1556575" y="261353"/>
                  </a:lnTo>
                  <a:lnTo>
                    <a:pt x="1551025" y="261772"/>
                  </a:lnTo>
                  <a:lnTo>
                    <a:pt x="1551686" y="262191"/>
                  </a:lnTo>
                  <a:lnTo>
                    <a:pt x="1551927" y="262661"/>
                  </a:lnTo>
                  <a:lnTo>
                    <a:pt x="1553362" y="262991"/>
                  </a:lnTo>
                  <a:lnTo>
                    <a:pt x="1559852" y="261416"/>
                  </a:lnTo>
                  <a:close/>
                </a:path>
                <a:path w="3800475" h="4424045">
                  <a:moveTo>
                    <a:pt x="1566646" y="3912260"/>
                  </a:moveTo>
                  <a:lnTo>
                    <a:pt x="1562417" y="3905148"/>
                  </a:lnTo>
                  <a:lnTo>
                    <a:pt x="1555013" y="3905148"/>
                  </a:lnTo>
                  <a:lnTo>
                    <a:pt x="1566646" y="3912260"/>
                  </a:lnTo>
                  <a:close/>
                </a:path>
                <a:path w="3800475" h="4424045">
                  <a:moveTo>
                    <a:pt x="1575816" y="3917848"/>
                  </a:moveTo>
                  <a:lnTo>
                    <a:pt x="1566646" y="3912260"/>
                  </a:lnTo>
                  <a:lnTo>
                    <a:pt x="1569974" y="3917848"/>
                  </a:lnTo>
                  <a:lnTo>
                    <a:pt x="1575816" y="3917848"/>
                  </a:lnTo>
                  <a:close/>
                </a:path>
                <a:path w="3800475" h="4424045">
                  <a:moveTo>
                    <a:pt x="1610601" y="7429"/>
                  </a:moveTo>
                  <a:lnTo>
                    <a:pt x="1610575" y="7086"/>
                  </a:lnTo>
                  <a:lnTo>
                    <a:pt x="1610385" y="6858"/>
                  </a:lnTo>
                  <a:lnTo>
                    <a:pt x="1609902" y="7150"/>
                  </a:lnTo>
                  <a:lnTo>
                    <a:pt x="1610601" y="7429"/>
                  </a:lnTo>
                  <a:close/>
                </a:path>
                <a:path w="3800475" h="4424045">
                  <a:moveTo>
                    <a:pt x="1610817" y="6362"/>
                  </a:moveTo>
                  <a:lnTo>
                    <a:pt x="1610309" y="6756"/>
                  </a:lnTo>
                  <a:lnTo>
                    <a:pt x="1610550" y="6756"/>
                  </a:lnTo>
                  <a:lnTo>
                    <a:pt x="1610817" y="6362"/>
                  </a:lnTo>
                  <a:close/>
                </a:path>
                <a:path w="3800475" h="4424045">
                  <a:moveTo>
                    <a:pt x="1611452" y="5956"/>
                  </a:moveTo>
                  <a:lnTo>
                    <a:pt x="1610804" y="6350"/>
                  </a:lnTo>
                  <a:lnTo>
                    <a:pt x="1611439" y="6032"/>
                  </a:lnTo>
                  <a:close/>
                </a:path>
                <a:path w="3800475" h="4424045">
                  <a:moveTo>
                    <a:pt x="1612811" y="5232"/>
                  </a:moveTo>
                  <a:lnTo>
                    <a:pt x="1611528" y="5651"/>
                  </a:lnTo>
                  <a:lnTo>
                    <a:pt x="1611452" y="5956"/>
                  </a:lnTo>
                  <a:lnTo>
                    <a:pt x="1611871" y="5651"/>
                  </a:lnTo>
                  <a:lnTo>
                    <a:pt x="1612811" y="5232"/>
                  </a:lnTo>
                  <a:close/>
                </a:path>
                <a:path w="3800475" h="4424045">
                  <a:moveTo>
                    <a:pt x="1631200" y="0"/>
                  </a:moveTo>
                  <a:lnTo>
                    <a:pt x="1621155" y="2311"/>
                  </a:lnTo>
                  <a:lnTo>
                    <a:pt x="1615897" y="3937"/>
                  </a:lnTo>
                  <a:lnTo>
                    <a:pt x="1612811" y="5232"/>
                  </a:lnTo>
                  <a:lnTo>
                    <a:pt x="1616621" y="3771"/>
                  </a:lnTo>
                  <a:lnTo>
                    <a:pt x="1622082" y="2146"/>
                  </a:lnTo>
                  <a:lnTo>
                    <a:pt x="1631200" y="0"/>
                  </a:lnTo>
                  <a:close/>
                </a:path>
                <a:path w="3800475" h="4424045">
                  <a:moveTo>
                    <a:pt x="1667319" y="3714648"/>
                  </a:moveTo>
                  <a:lnTo>
                    <a:pt x="1658239" y="3701948"/>
                  </a:lnTo>
                  <a:lnTo>
                    <a:pt x="1649082" y="3701948"/>
                  </a:lnTo>
                  <a:lnTo>
                    <a:pt x="1667319" y="3714648"/>
                  </a:lnTo>
                  <a:close/>
                </a:path>
                <a:path w="3800475" h="4424045">
                  <a:moveTo>
                    <a:pt x="1721370" y="3994048"/>
                  </a:moveTo>
                  <a:lnTo>
                    <a:pt x="1708175" y="3981348"/>
                  </a:lnTo>
                  <a:lnTo>
                    <a:pt x="1706156" y="3981348"/>
                  </a:lnTo>
                  <a:lnTo>
                    <a:pt x="1713534" y="3994048"/>
                  </a:lnTo>
                  <a:lnTo>
                    <a:pt x="1721370" y="3994048"/>
                  </a:lnTo>
                  <a:close/>
                </a:path>
                <a:path w="3800475" h="4424045">
                  <a:moveTo>
                    <a:pt x="1731060" y="3790848"/>
                  </a:moveTo>
                  <a:lnTo>
                    <a:pt x="1718932" y="3778148"/>
                  </a:lnTo>
                  <a:lnTo>
                    <a:pt x="1695208" y="3778148"/>
                  </a:lnTo>
                  <a:lnTo>
                    <a:pt x="1713649" y="3790848"/>
                  </a:lnTo>
                  <a:lnTo>
                    <a:pt x="1731060" y="3790848"/>
                  </a:lnTo>
                  <a:close/>
                </a:path>
                <a:path w="3800475" h="4424045">
                  <a:moveTo>
                    <a:pt x="1762747" y="1067371"/>
                  </a:moveTo>
                  <a:lnTo>
                    <a:pt x="1762417" y="1067155"/>
                  </a:lnTo>
                  <a:lnTo>
                    <a:pt x="1762518" y="1066685"/>
                  </a:lnTo>
                  <a:lnTo>
                    <a:pt x="1745945" y="1073073"/>
                  </a:lnTo>
                  <a:lnTo>
                    <a:pt x="1762201" y="1067968"/>
                  </a:lnTo>
                  <a:lnTo>
                    <a:pt x="1762747" y="1067371"/>
                  </a:lnTo>
                  <a:close/>
                </a:path>
                <a:path w="3800475" h="4424045">
                  <a:moveTo>
                    <a:pt x="1829600" y="3789426"/>
                  </a:moveTo>
                  <a:lnTo>
                    <a:pt x="1823427" y="3782898"/>
                  </a:lnTo>
                  <a:lnTo>
                    <a:pt x="1809762" y="3776091"/>
                  </a:lnTo>
                  <a:lnTo>
                    <a:pt x="1778101" y="3763530"/>
                  </a:lnTo>
                  <a:lnTo>
                    <a:pt x="1788668" y="3769753"/>
                  </a:lnTo>
                  <a:lnTo>
                    <a:pt x="1800860" y="3776688"/>
                  </a:lnTo>
                  <a:lnTo>
                    <a:pt x="1814537" y="3783520"/>
                  </a:lnTo>
                  <a:lnTo>
                    <a:pt x="1829600" y="3789426"/>
                  </a:lnTo>
                  <a:close/>
                </a:path>
                <a:path w="3800475" h="4424045">
                  <a:moveTo>
                    <a:pt x="1831251" y="3841648"/>
                  </a:moveTo>
                  <a:lnTo>
                    <a:pt x="1803857" y="3816248"/>
                  </a:lnTo>
                  <a:lnTo>
                    <a:pt x="1778800" y="3803548"/>
                  </a:lnTo>
                  <a:lnTo>
                    <a:pt x="1754924" y="3790848"/>
                  </a:lnTo>
                  <a:lnTo>
                    <a:pt x="1731962" y="3790848"/>
                  </a:lnTo>
                  <a:lnTo>
                    <a:pt x="1750009" y="3803548"/>
                  </a:lnTo>
                  <a:lnTo>
                    <a:pt x="1767611" y="3816248"/>
                  </a:lnTo>
                  <a:lnTo>
                    <a:pt x="1784616" y="3816248"/>
                  </a:lnTo>
                  <a:lnTo>
                    <a:pt x="1800961" y="3828948"/>
                  </a:lnTo>
                  <a:lnTo>
                    <a:pt x="1816531" y="3828948"/>
                  </a:lnTo>
                  <a:lnTo>
                    <a:pt x="1831251" y="3841648"/>
                  </a:lnTo>
                  <a:close/>
                </a:path>
                <a:path w="3800475" h="4424045">
                  <a:moveTo>
                    <a:pt x="1869528" y="844448"/>
                  </a:moveTo>
                  <a:lnTo>
                    <a:pt x="1858251" y="844448"/>
                  </a:lnTo>
                  <a:lnTo>
                    <a:pt x="1857908" y="848918"/>
                  </a:lnTo>
                  <a:lnTo>
                    <a:pt x="1869528" y="844448"/>
                  </a:lnTo>
                  <a:close/>
                </a:path>
                <a:path w="3800475" h="4424045">
                  <a:moveTo>
                    <a:pt x="1951050" y="298348"/>
                  </a:moveTo>
                  <a:lnTo>
                    <a:pt x="1931631" y="285648"/>
                  </a:lnTo>
                  <a:lnTo>
                    <a:pt x="1876856" y="285648"/>
                  </a:lnTo>
                  <a:lnTo>
                    <a:pt x="1862912" y="272948"/>
                  </a:lnTo>
                  <a:lnTo>
                    <a:pt x="1901342" y="272948"/>
                  </a:lnTo>
                  <a:lnTo>
                    <a:pt x="1882800" y="260248"/>
                  </a:lnTo>
                  <a:lnTo>
                    <a:pt x="1853209" y="260248"/>
                  </a:lnTo>
                  <a:lnTo>
                    <a:pt x="1847621" y="247548"/>
                  </a:lnTo>
                  <a:lnTo>
                    <a:pt x="1791017" y="247548"/>
                  </a:lnTo>
                  <a:lnTo>
                    <a:pt x="1746262" y="234848"/>
                  </a:lnTo>
                  <a:lnTo>
                    <a:pt x="1707464" y="234848"/>
                  </a:lnTo>
                  <a:lnTo>
                    <a:pt x="1674317" y="247548"/>
                  </a:lnTo>
                  <a:lnTo>
                    <a:pt x="1711718" y="247548"/>
                  </a:lnTo>
                  <a:lnTo>
                    <a:pt x="1689138" y="260248"/>
                  </a:lnTo>
                  <a:lnTo>
                    <a:pt x="1743265" y="260248"/>
                  </a:lnTo>
                  <a:lnTo>
                    <a:pt x="1748650" y="272948"/>
                  </a:lnTo>
                  <a:lnTo>
                    <a:pt x="1769402" y="272948"/>
                  </a:lnTo>
                  <a:lnTo>
                    <a:pt x="1778050" y="285648"/>
                  </a:lnTo>
                  <a:lnTo>
                    <a:pt x="1843620" y="285648"/>
                  </a:lnTo>
                  <a:lnTo>
                    <a:pt x="1835873" y="298348"/>
                  </a:lnTo>
                  <a:lnTo>
                    <a:pt x="1875929" y="298348"/>
                  </a:lnTo>
                  <a:lnTo>
                    <a:pt x="1900097" y="311048"/>
                  </a:lnTo>
                  <a:lnTo>
                    <a:pt x="1924418" y="311048"/>
                  </a:lnTo>
                  <a:lnTo>
                    <a:pt x="1894154" y="298348"/>
                  </a:lnTo>
                  <a:lnTo>
                    <a:pt x="1951050" y="298348"/>
                  </a:lnTo>
                  <a:close/>
                </a:path>
                <a:path w="3800475" h="4424045">
                  <a:moveTo>
                    <a:pt x="1979536" y="274408"/>
                  </a:moveTo>
                  <a:lnTo>
                    <a:pt x="1966087" y="271475"/>
                  </a:lnTo>
                  <a:lnTo>
                    <a:pt x="1955038" y="269392"/>
                  </a:lnTo>
                  <a:lnTo>
                    <a:pt x="1946021" y="268046"/>
                  </a:lnTo>
                  <a:lnTo>
                    <a:pt x="1938655" y="267309"/>
                  </a:lnTo>
                  <a:lnTo>
                    <a:pt x="1948878" y="268973"/>
                  </a:lnTo>
                  <a:lnTo>
                    <a:pt x="1979536" y="274408"/>
                  </a:lnTo>
                  <a:close/>
                </a:path>
                <a:path w="3800475" h="4424045">
                  <a:moveTo>
                    <a:pt x="1990191" y="57048"/>
                  </a:moveTo>
                  <a:lnTo>
                    <a:pt x="1981403" y="44348"/>
                  </a:lnTo>
                  <a:lnTo>
                    <a:pt x="1960435" y="44348"/>
                  </a:lnTo>
                  <a:lnTo>
                    <a:pt x="1975523" y="57048"/>
                  </a:lnTo>
                  <a:lnTo>
                    <a:pt x="1990191" y="57048"/>
                  </a:lnTo>
                  <a:close/>
                </a:path>
                <a:path w="3800475" h="4424045">
                  <a:moveTo>
                    <a:pt x="1996452" y="39598"/>
                  </a:moveTo>
                  <a:lnTo>
                    <a:pt x="1984248" y="38811"/>
                  </a:lnTo>
                  <a:lnTo>
                    <a:pt x="1980323" y="39306"/>
                  </a:lnTo>
                  <a:lnTo>
                    <a:pt x="1981403" y="40589"/>
                  </a:lnTo>
                  <a:lnTo>
                    <a:pt x="1996452" y="39598"/>
                  </a:lnTo>
                  <a:close/>
                </a:path>
                <a:path w="3800475" h="4424045">
                  <a:moveTo>
                    <a:pt x="2025434" y="311048"/>
                  </a:moveTo>
                  <a:lnTo>
                    <a:pt x="2003323" y="298348"/>
                  </a:lnTo>
                  <a:lnTo>
                    <a:pt x="1952891" y="298348"/>
                  </a:lnTo>
                  <a:lnTo>
                    <a:pt x="1981962" y="311048"/>
                  </a:lnTo>
                  <a:lnTo>
                    <a:pt x="2025434" y="311048"/>
                  </a:lnTo>
                  <a:close/>
                </a:path>
                <a:path w="3800475" h="4424045">
                  <a:moveTo>
                    <a:pt x="2051748" y="979030"/>
                  </a:moveTo>
                  <a:lnTo>
                    <a:pt x="2046414" y="979157"/>
                  </a:lnTo>
                  <a:lnTo>
                    <a:pt x="2040978" y="979690"/>
                  </a:lnTo>
                  <a:lnTo>
                    <a:pt x="2035403" y="980300"/>
                  </a:lnTo>
                  <a:lnTo>
                    <a:pt x="2034654" y="975055"/>
                  </a:lnTo>
                  <a:lnTo>
                    <a:pt x="2044776" y="967244"/>
                  </a:lnTo>
                  <a:lnTo>
                    <a:pt x="2037956" y="965377"/>
                  </a:lnTo>
                  <a:lnTo>
                    <a:pt x="1986318" y="977938"/>
                  </a:lnTo>
                  <a:lnTo>
                    <a:pt x="1995208" y="975194"/>
                  </a:lnTo>
                  <a:lnTo>
                    <a:pt x="1989251" y="975169"/>
                  </a:lnTo>
                  <a:lnTo>
                    <a:pt x="1998040" y="972489"/>
                  </a:lnTo>
                  <a:lnTo>
                    <a:pt x="1950288" y="980490"/>
                  </a:lnTo>
                  <a:lnTo>
                    <a:pt x="1912886" y="991679"/>
                  </a:lnTo>
                  <a:lnTo>
                    <a:pt x="1878012" y="1004531"/>
                  </a:lnTo>
                  <a:lnTo>
                    <a:pt x="1837855" y="1017549"/>
                  </a:lnTo>
                  <a:lnTo>
                    <a:pt x="1830260" y="1015746"/>
                  </a:lnTo>
                  <a:lnTo>
                    <a:pt x="1847850" y="1007668"/>
                  </a:lnTo>
                  <a:lnTo>
                    <a:pt x="1865985" y="1000086"/>
                  </a:lnTo>
                  <a:lnTo>
                    <a:pt x="1860042" y="999731"/>
                  </a:lnTo>
                  <a:lnTo>
                    <a:pt x="1828279" y="1009802"/>
                  </a:lnTo>
                  <a:lnTo>
                    <a:pt x="1791322" y="1020991"/>
                  </a:lnTo>
                  <a:lnTo>
                    <a:pt x="1752511" y="1033068"/>
                  </a:lnTo>
                  <a:lnTo>
                    <a:pt x="1715160" y="1045806"/>
                  </a:lnTo>
                  <a:lnTo>
                    <a:pt x="1670469" y="1065060"/>
                  </a:lnTo>
                  <a:lnTo>
                    <a:pt x="1642821" y="1087183"/>
                  </a:lnTo>
                  <a:lnTo>
                    <a:pt x="1643608" y="1090815"/>
                  </a:lnTo>
                  <a:lnTo>
                    <a:pt x="1614982" y="1106157"/>
                  </a:lnTo>
                  <a:lnTo>
                    <a:pt x="1596529" y="1114844"/>
                  </a:lnTo>
                  <a:lnTo>
                    <a:pt x="1583842" y="1119555"/>
                  </a:lnTo>
                  <a:lnTo>
                    <a:pt x="1572526" y="1122934"/>
                  </a:lnTo>
                  <a:lnTo>
                    <a:pt x="1543926" y="1149350"/>
                  </a:lnTo>
                  <a:lnTo>
                    <a:pt x="1466189" y="1213167"/>
                  </a:lnTo>
                  <a:lnTo>
                    <a:pt x="1426273" y="1248664"/>
                  </a:lnTo>
                  <a:lnTo>
                    <a:pt x="1391081" y="1283411"/>
                  </a:lnTo>
                  <a:lnTo>
                    <a:pt x="1364322" y="1314361"/>
                  </a:lnTo>
                  <a:lnTo>
                    <a:pt x="1347457" y="1346073"/>
                  </a:lnTo>
                  <a:lnTo>
                    <a:pt x="1349603" y="1351013"/>
                  </a:lnTo>
                  <a:lnTo>
                    <a:pt x="1366227" y="1329817"/>
                  </a:lnTo>
                  <a:lnTo>
                    <a:pt x="1409001" y="1278458"/>
                  </a:lnTo>
                  <a:lnTo>
                    <a:pt x="1431366" y="1251026"/>
                  </a:lnTo>
                  <a:lnTo>
                    <a:pt x="1445094" y="1265491"/>
                  </a:lnTo>
                  <a:lnTo>
                    <a:pt x="1458760" y="1251140"/>
                  </a:lnTo>
                  <a:lnTo>
                    <a:pt x="1465757" y="1242136"/>
                  </a:lnTo>
                  <a:lnTo>
                    <a:pt x="1468589" y="1236319"/>
                  </a:lnTo>
                  <a:lnTo>
                    <a:pt x="1470533" y="1228305"/>
                  </a:lnTo>
                  <a:lnTo>
                    <a:pt x="1471917" y="1224381"/>
                  </a:lnTo>
                  <a:lnTo>
                    <a:pt x="1483245" y="1211922"/>
                  </a:lnTo>
                  <a:lnTo>
                    <a:pt x="1490535" y="1204772"/>
                  </a:lnTo>
                  <a:lnTo>
                    <a:pt x="1500263" y="1196149"/>
                  </a:lnTo>
                  <a:lnTo>
                    <a:pt x="1512900" y="1186014"/>
                  </a:lnTo>
                  <a:lnTo>
                    <a:pt x="1495882" y="1198499"/>
                  </a:lnTo>
                  <a:lnTo>
                    <a:pt x="1535760" y="1163561"/>
                  </a:lnTo>
                  <a:lnTo>
                    <a:pt x="1594142" y="1123708"/>
                  </a:lnTo>
                  <a:lnTo>
                    <a:pt x="1633893" y="1101166"/>
                  </a:lnTo>
                  <a:lnTo>
                    <a:pt x="1695640" y="1072375"/>
                  </a:lnTo>
                  <a:lnTo>
                    <a:pt x="1718157" y="1064094"/>
                  </a:lnTo>
                  <a:lnTo>
                    <a:pt x="1718386" y="1066241"/>
                  </a:lnTo>
                  <a:lnTo>
                    <a:pt x="1722945" y="1066482"/>
                  </a:lnTo>
                  <a:lnTo>
                    <a:pt x="1730540" y="1065517"/>
                  </a:lnTo>
                  <a:lnTo>
                    <a:pt x="1749298" y="1062812"/>
                  </a:lnTo>
                  <a:lnTo>
                    <a:pt x="1757248" y="1062380"/>
                  </a:lnTo>
                  <a:lnTo>
                    <a:pt x="1762163" y="1063447"/>
                  </a:lnTo>
                  <a:lnTo>
                    <a:pt x="1762518" y="1066685"/>
                  </a:lnTo>
                  <a:lnTo>
                    <a:pt x="1841207" y="1038186"/>
                  </a:lnTo>
                  <a:lnTo>
                    <a:pt x="1874316" y="1025105"/>
                  </a:lnTo>
                  <a:lnTo>
                    <a:pt x="1899564" y="1012405"/>
                  </a:lnTo>
                  <a:lnTo>
                    <a:pt x="1929422" y="1005611"/>
                  </a:lnTo>
                  <a:lnTo>
                    <a:pt x="1963394" y="996099"/>
                  </a:lnTo>
                  <a:lnTo>
                    <a:pt x="1999411" y="986701"/>
                  </a:lnTo>
                  <a:lnTo>
                    <a:pt x="2035390" y="980313"/>
                  </a:lnTo>
                  <a:lnTo>
                    <a:pt x="2038489" y="980567"/>
                  </a:lnTo>
                  <a:lnTo>
                    <a:pt x="2043379" y="980262"/>
                  </a:lnTo>
                  <a:lnTo>
                    <a:pt x="2051748" y="979030"/>
                  </a:lnTo>
                  <a:close/>
                </a:path>
                <a:path w="3800475" h="4424045">
                  <a:moveTo>
                    <a:pt x="2149678" y="3955948"/>
                  </a:moveTo>
                  <a:lnTo>
                    <a:pt x="2148802" y="3955694"/>
                  </a:lnTo>
                  <a:lnTo>
                    <a:pt x="2148929" y="3955948"/>
                  </a:lnTo>
                  <a:lnTo>
                    <a:pt x="2149678" y="3955948"/>
                  </a:lnTo>
                  <a:close/>
                </a:path>
                <a:path w="3800475" h="4424045">
                  <a:moveTo>
                    <a:pt x="2150364" y="3981348"/>
                  </a:moveTo>
                  <a:lnTo>
                    <a:pt x="2119071" y="3968648"/>
                  </a:lnTo>
                  <a:lnTo>
                    <a:pt x="2145398" y="3981348"/>
                  </a:lnTo>
                  <a:lnTo>
                    <a:pt x="2150364" y="3981348"/>
                  </a:lnTo>
                  <a:close/>
                </a:path>
                <a:path w="3800475" h="4424045">
                  <a:moveTo>
                    <a:pt x="2173960" y="4184548"/>
                  </a:moveTo>
                  <a:lnTo>
                    <a:pt x="2152307" y="4171848"/>
                  </a:lnTo>
                  <a:lnTo>
                    <a:pt x="2126005" y="4159148"/>
                  </a:lnTo>
                  <a:lnTo>
                    <a:pt x="2139505" y="4171848"/>
                  </a:lnTo>
                  <a:lnTo>
                    <a:pt x="2155710" y="4184548"/>
                  </a:lnTo>
                  <a:lnTo>
                    <a:pt x="2173960" y="4184548"/>
                  </a:lnTo>
                  <a:close/>
                </a:path>
                <a:path w="3800475" h="4424045">
                  <a:moveTo>
                    <a:pt x="2196261" y="4197248"/>
                  </a:moveTo>
                  <a:lnTo>
                    <a:pt x="2181834" y="4184548"/>
                  </a:lnTo>
                  <a:lnTo>
                    <a:pt x="2174621" y="4184548"/>
                  </a:lnTo>
                  <a:lnTo>
                    <a:pt x="2196261" y="4197248"/>
                  </a:lnTo>
                  <a:close/>
                </a:path>
                <a:path w="3800475" h="4424045">
                  <a:moveTo>
                    <a:pt x="2200973" y="3396005"/>
                  </a:moveTo>
                  <a:lnTo>
                    <a:pt x="2189124" y="3384448"/>
                  </a:lnTo>
                  <a:lnTo>
                    <a:pt x="2174989" y="3371748"/>
                  </a:lnTo>
                  <a:lnTo>
                    <a:pt x="2159368" y="3359048"/>
                  </a:lnTo>
                  <a:lnTo>
                    <a:pt x="2141905" y="3346348"/>
                  </a:lnTo>
                  <a:lnTo>
                    <a:pt x="2161959" y="3371748"/>
                  </a:lnTo>
                  <a:lnTo>
                    <a:pt x="2200973" y="3396005"/>
                  </a:lnTo>
                  <a:close/>
                </a:path>
                <a:path w="3800475" h="4424045">
                  <a:moveTo>
                    <a:pt x="2202827" y="3397148"/>
                  </a:moveTo>
                  <a:lnTo>
                    <a:pt x="2200973" y="3396005"/>
                  </a:lnTo>
                  <a:lnTo>
                    <a:pt x="2202154" y="3397148"/>
                  </a:lnTo>
                  <a:lnTo>
                    <a:pt x="2202827" y="3397148"/>
                  </a:lnTo>
                  <a:close/>
                </a:path>
                <a:path w="3800475" h="4424045">
                  <a:moveTo>
                    <a:pt x="2228723" y="158648"/>
                  </a:moveTo>
                  <a:lnTo>
                    <a:pt x="2214435" y="145948"/>
                  </a:lnTo>
                  <a:lnTo>
                    <a:pt x="2209571" y="145948"/>
                  </a:lnTo>
                  <a:lnTo>
                    <a:pt x="2228723" y="158648"/>
                  </a:lnTo>
                  <a:close/>
                </a:path>
                <a:path w="3800475" h="4424045">
                  <a:moveTo>
                    <a:pt x="2286762" y="4159148"/>
                  </a:moveTo>
                  <a:lnTo>
                    <a:pt x="2273211" y="4146448"/>
                  </a:lnTo>
                  <a:lnTo>
                    <a:pt x="2261489" y="4146448"/>
                  </a:lnTo>
                  <a:lnTo>
                    <a:pt x="2282012" y="4159148"/>
                  </a:lnTo>
                  <a:lnTo>
                    <a:pt x="2286762" y="4159148"/>
                  </a:lnTo>
                  <a:close/>
                </a:path>
                <a:path w="3800475" h="4424045">
                  <a:moveTo>
                    <a:pt x="2307094" y="145948"/>
                  </a:moveTo>
                  <a:lnTo>
                    <a:pt x="2291207" y="133248"/>
                  </a:lnTo>
                  <a:lnTo>
                    <a:pt x="2276119" y="133248"/>
                  </a:lnTo>
                  <a:lnTo>
                    <a:pt x="2307094" y="145948"/>
                  </a:lnTo>
                  <a:close/>
                </a:path>
                <a:path w="3800475" h="4424045">
                  <a:moveTo>
                    <a:pt x="2313863" y="4171848"/>
                  </a:moveTo>
                  <a:lnTo>
                    <a:pt x="2308656" y="4159148"/>
                  </a:lnTo>
                  <a:lnTo>
                    <a:pt x="2300986" y="4159148"/>
                  </a:lnTo>
                  <a:lnTo>
                    <a:pt x="2313152" y="4171848"/>
                  </a:lnTo>
                  <a:lnTo>
                    <a:pt x="2313863" y="4171848"/>
                  </a:lnTo>
                  <a:close/>
                </a:path>
                <a:path w="3800475" h="4424045">
                  <a:moveTo>
                    <a:pt x="2348801" y="158648"/>
                  </a:moveTo>
                  <a:lnTo>
                    <a:pt x="2317470" y="158648"/>
                  </a:lnTo>
                  <a:lnTo>
                    <a:pt x="2286012" y="145948"/>
                  </a:lnTo>
                  <a:lnTo>
                    <a:pt x="2260828" y="133248"/>
                  </a:lnTo>
                  <a:lnTo>
                    <a:pt x="2276119" y="133248"/>
                  </a:lnTo>
                  <a:lnTo>
                    <a:pt x="2251735" y="120548"/>
                  </a:lnTo>
                  <a:lnTo>
                    <a:pt x="2231885" y="107848"/>
                  </a:lnTo>
                  <a:lnTo>
                    <a:pt x="2214511" y="107848"/>
                  </a:lnTo>
                  <a:lnTo>
                    <a:pt x="2206129" y="95148"/>
                  </a:lnTo>
                  <a:lnTo>
                    <a:pt x="2188476" y="95148"/>
                  </a:lnTo>
                  <a:lnTo>
                    <a:pt x="2178723" y="82448"/>
                  </a:lnTo>
                  <a:lnTo>
                    <a:pt x="2142896" y="82448"/>
                  </a:lnTo>
                  <a:lnTo>
                    <a:pt x="2127834" y="69748"/>
                  </a:lnTo>
                  <a:lnTo>
                    <a:pt x="2132800" y="82448"/>
                  </a:lnTo>
                  <a:lnTo>
                    <a:pt x="2136787" y="95148"/>
                  </a:lnTo>
                  <a:lnTo>
                    <a:pt x="2148789" y="95148"/>
                  </a:lnTo>
                  <a:lnTo>
                    <a:pt x="2177796" y="120548"/>
                  </a:lnTo>
                  <a:lnTo>
                    <a:pt x="2181288" y="120548"/>
                  </a:lnTo>
                  <a:lnTo>
                    <a:pt x="2200033" y="133248"/>
                  </a:lnTo>
                  <a:lnTo>
                    <a:pt x="2219287" y="133248"/>
                  </a:lnTo>
                  <a:lnTo>
                    <a:pt x="2238718" y="145948"/>
                  </a:lnTo>
                  <a:lnTo>
                    <a:pt x="2257590" y="145948"/>
                  </a:lnTo>
                  <a:lnTo>
                    <a:pt x="2287092" y="158648"/>
                  </a:lnTo>
                  <a:lnTo>
                    <a:pt x="2315235" y="171348"/>
                  </a:lnTo>
                  <a:lnTo>
                    <a:pt x="2332393" y="171348"/>
                  </a:lnTo>
                  <a:lnTo>
                    <a:pt x="2348801" y="158648"/>
                  </a:lnTo>
                  <a:close/>
                </a:path>
                <a:path w="3800475" h="4424045">
                  <a:moveTo>
                    <a:pt x="2374684" y="171348"/>
                  </a:moveTo>
                  <a:lnTo>
                    <a:pt x="2352573" y="158648"/>
                  </a:lnTo>
                  <a:lnTo>
                    <a:pt x="2348801" y="158648"/>
                  </a:lnTo>
                  <a:lnTo>
                    <a:pt x="2374684" y="171348"/>
                  </a:lnTo>
                  <a:close/>
                </a:path>
                <a:path w="3800475" h="4424045">
                  <a:moveTo>
                    <a:pt x="2456764" y="247548"/>
                  </a:moveTo>
                  <a:lnTo>
                    <a:pt x="2451036" y="234848"/>
                  </a:lnTo>
                  <a:lnTo>
                    <a:pt x="2439352" y="234848"/>
                  </a:lnTo>
                  <a:lnTo>
                    <a:pt x="2444750" y="242125"/>
                  </a:lnTo>
                  <a:lnTo>
                    <a:pt x="2456764" y="247548"/>
                  </a:lnTo>
                  <a:close/>
                </a:path>
                <a:path w="3800475" h="4424045">
                  <a:moveTo>
                    <a:pt x="2457894" y="3509187"/>
                  </a:moveTo>
                  <a:lnTo>
                    <a:pt x="2454008" y="3498748"/>
                  </a:lnTo>
                  <a:lnTo>
                    <a:pt x="2441829" y="3490176"/>
                  </a:lnTo>
                  <a:lnTo>
                    <a:pt x="2456370" y="3508464"/>
                  </a:lnTo>
                  <a:lnTo>
                    <a:pt x="2457894" y="3509187"/>
                  </a:lnTo>
                  <a:close/>
                </a:path>
                <a:path w="3800475" h="4424045">
                  <a:moveTo>
                    <a:pt x="2460231" y="868870"/>
                  </a:moveTo>
                  <a:lnTo>
                    <a:pt x="2451798" y="869784"/>
                  </a:lnTo>
                  <a:lnTo>
                    <a:pt x="2455583" y="869556"/>
                  </a:lnTo>
                  <a:lnTo>
                    <a:pt x="2460231" y="868870"/>
                  </a:lnTo>
                  <a:close/>
                </a:path>
                <a:path w="3800475" h="4424045">
                  <a:moveTo>
                    <a:pt x="2466124" y="868222"/>
                  </a:moveTo>
                  <a:lnTo>
                    <a:pt x="2461590" y="868667"/>
                  </a:lnTo>
                  <a:lnTo>
                    <a:pt x="2460231" y="868870"/>
                  </a:lnTo>
                  <a:lnTo>
                    <a:pt x="2466124" y="868222"/>
                  </a:lnTo>
                  <a:close/>
                </a:path>
                <a:path w="3800475" h="4424045">
                  <a:moveTo>
                    <a:pt x="2510815" y="4122280"/>
                  </a:moveTo>
                  <a:lnTo>
                    <a:pt x="2509799" y="4121048"/>
                  </a:lnTo>
                  <a:lnTo>
                    <a:pt x="2507437" y="4121048"/>
                  </a:lnTo>
                  <a:lnTo>
                    <a:pt x="2510815" y="4122280"/>
                  </a:lnTo>
                  <a:close/>
                </a:path>
                <a:path w="3800475" h="4424045">
                  <a:moveTo>
                    <a:pt x="2515044" y="539648"/>
                  </a:moveTo>
                  <a:lnTo>
                    <a:pt x="2498788" y="526948"/>
                  </a:lnTo>
                  <a:lnTo>
                    <a:pt x="2481884" y="514248"/>
                  </a:lnTo>
                  <a:lnTo>
                    <a:pt x="2498331" y="526948"/>
                  </a:lnTo>
                  <a:lnTo>
                    <a:pt x="2505176" y="533882"/>
                  </a:lnTo>
                  <a:lnTo>
                    <a:pt x="2515044" y="539648"/>
                  </a:lnTo>
                  <a:close/>
                </a:path>
                <a:path w="3800475" h="4424045">
                  <a:moveTo>
                    <a:pt x="2531211" y="947585"/>
                  </a:moveTo>
                  <a:lnTo>
                    <a:pt x="2530373" y="947585"/>
                  </a:lnTo>
                  <a:lnTo>
                    <a:pt x="2527185" y="950125"/>
                  </a:lnTo>
                  <a:lnTo>
                    <a:pt x="2531211" y="947585"/>
                  </a:lnTo>
                  <a:close/>
                </a:path>
                <a:path w="3800475" h="4424045">
                  <a:moveTo>
                    <a:pt x="2535885" y="3743502"/>
                  </a:moveTo>
                  <a:lnTo>
                    <a:pt x="2460015" y="3688600"/>
                  </a:lnTo>
                  <a:lnTo>
                    <a:pt x="2421217" y="3660165"/>
                  </a:lnTo>
                  <a:lnTo>
                    <a:pt x="2267216" y="3543973"/>
                  </a:lnTo>
                  <a:lnTo>
                    <a:pt x="2186762" y="3480841"/>
                  </a:lnTo>
                  <a:lnTo>
                    <a:pt x="2272652" y="3548761"/>
                  </a:lnTo>
                  <a:lnTo>
                    <a:pt x="2425395" y="3663759"/>
                  </a:lnTo>
                  <a:lnTo>
                    <a:pt x="2535885" y="3743502"/>
                  </a:lnTo>
                  <a:close/>
                </a:path>
                <a:path w="3800475" h="4424045">
                  <a:moveTo>
                    <a:pt x="2539542" y="403821"/>
                  </a:moveTo>
                  <a:lnTo>
                    <a:pt x="2537549" y="399948"/>
                  </a:lnTo>
                  <a:lnTo>
                    <a:pt x="2531262" y="399948"/>
                  </a:lnTo>
                  <a:lnTo>
                    <a:pt x="2539542" y="403821"/>
                  </a:lnTo>
                  <a:close/>
                </a:path>
                <a:path w="3800475" h="4424045">
                  <a:moveTo>
                    <a:pt x="2542463" y="4133748"/>
                  </a:moveTo>
                  <a:lnTo>
                    <a:pt x="2510815" y="4122280"/>
                  </a:lnTo>
                  <a:lnTo>
                    <a:pt x="2520315" y="4133748"/>
                  </a:lnTo>
                  <a:lnTo>
                    <a:pt x="2542463" y="4133748"/>
                  </a:lnTo>
                  <a:close/>
                </a:path>
                <a:path w="3800475" h="4424045">
                  <a:moveTo>
                    <a:pt x="2558034" y="4139247"/>
                  </a:moveTo>
                  <a:lnTo>
                    <a:pt x="2554782" y="4137266"/>
                  </a:lnTo>
                  <a:lnTo>
                    <a:pt x="2548826" y="4134866"/>
                  </a:lnTo>
                  <a:lnTo>
                    <a:pt x="2542463" y="4132440"/>
                  </a:lnTo>
                  <a:lnTo>
                    <a:pt x="2558034" y="4139247"/>
                  </a:lnTo>
                  <a:close/>
                </a:path>
                <a:path w="3800475" h="4424045">
                  <a:moveTo>
                    <a:pt x="2570556" y="897585"/>
                  </a:moveTo>
                  <a:lnTo>
                    <a:pt x="2559939" y="900125"/>
                  </a:lnTo>
                  <a:lnTo>
                    <a:pt x="2526169" y="907745"/>
                  </a:lnTo>
                  <a:lnTo>
                    <a:pt x="2503335" y="902665"/>
                  </a:lnTo>
                  <a:lnTo>
                    <a:pt x="2492705" y="900125"/>
                  </a:lnTo>
                  <a:lnTo>
                    <a:pt x="2499855" y="893775"/>
                  </a:lnTo>
                  <a:lnTo>
                    <a:pt x="2530310" y="882345"/>
                  </a:lnTo>
                  <a:lnTo>
                    <a:pt x="2499004" y="892505"/>
                  </a:lnTo>
                  <a:lnTo>
                    <a:pt x="2480272" y="901395"/>
                  </a:lnTo>
                  <a:lnTo>
                    <a:pt x="2455811" y="909015"/>
                  </a:lnTo>
                  <a:lnTo>
                    <a:pt x="2407335" y="916635"/>
                  </a:lnTo>
                  <a:lnTo>
                    <a:pt x="2426665" y="907745"/>
                  </a:lnTo>
                  <a:lnTo>
                    <a:pt x="2429700" y="900125"/>
                  </a:lnTo>
                  <a:lnTo>
                    <a:pt x="2410371" y="896315"/>
                  </a:lnTo>
                  <a:lnTo>
                    <a:pt x="2362555" y="898855"/>
                  </a:lnTo>
                  <a:lnTo>
                    <a:pt x="2323808" y="906475"/>
                  </a:lnTo>
                  <a:lnTo>
                    <a:pt x="2305062" y="911555"/>
                  </a:lnTo>
                  <a:lnTo>
                    <a:pt x="2286787" y="915365"/>
                  </a:lnTo>
                  <a:lnTo>
                    <a:pt x="2268944" y="920445"/>
                  </a:lnTo>
                  <a:lnTo>
                    <a:pt x="2251392" y="924255"/>
                  </a:lnTo>
                  <a:lnTo>
                    <a:pt x="2217153" y="934415"/>
                  </a:lnTo>
                  <a:lnTo>
                    <a:pt x="2151786" y="954735"/>
                  </a:lnTo>
                  <a:lnTo>
                    <a:pt x="2089365" y="975055"/>
                  </a:lnTo>
                  <a:lnTo>
                    <a:pt x="2040547" y="992835"/>
                  </a:lnTo>
                  <a:lnTo>
                    <a:pt x="1942922" y="1030935"/>
                  </a:lnTo>
                  <a:lnTo>
                    <a:pt x="1892769" y="1051255"/>
                  </a:lnTo>
                  <a:lnTo>
                    <a:pt x="1840814" y="1071575"/>
                  </a:lnTo>
                  <a:lnTo>
                    <a:pt x="1831416" y="1070305"/>
                  </a:lnTo>
                  <a:lnTo>
                    <a:pt x="1811997" y="1074115"/>
                  </a:lnTo>
                  <a:lnTo>
                    <a:pt x="1785124" y="1080465"/>
                  </a:lnTo>
                  <a:lnTo>
                    <a:pt x="1753349" y="1090625"/>
                  </a:lnTo>
                  <a:lnTo>
                    <a:pt x="1736750" y="1095705"/>
                  </a:lnTo>
                  <a:lnTo>
                    <a:pt x="1720303" y="1102055"/>
                  </a:lnTo>
                  <a:lnTo>
                    <a:pt x="1704606" y="1107135"/>
                  </a:lnTo>
                  <a:lnTo>
                    <a:pt x="1690192" y="1113485"/>
                  </a:lnTo>
                  <a:lnTo>
                    <a:pt x="1683092" y="1117295"/>
                  </a:lnTo>
                  <a:lnTo>
                    <a:pt x="1675917" y="1119835"/>
                  </a:lnTo>
                  <a:lnTo>
                    <a:pt x="1668792" y="1123645"/>
                  </a:lnTo>
                  <a:lnTo>
                    <a:pt x="1655191" y="1129995"/>
                  </a:lnTo>
                  <a:lnTo>
                    <a:pt x="1648841" y="1132535"/>
                  </a:lnTo>
                  <a:lnTo>
                    <a:pt x="1642808" y="1136345"/>
                  </a:lnTo>
                  <a:lnTo>
                    <a:pt x="1679308" y="1104595"/>
                  </a:lnTo>
                  <a:lnTo>
                    <a:pt x="1727034" y="1081735"/>
                  </a:lnTo>
                  <a:lnTo>
                    <a:pt x="1745945" y="1074115"/>
                  </a:lnTo>
                  <a:lnTo>
                    <a:pt x="1739392" y="1075385"/>
                  </a:lnTo>
                  <a:lnTo>
                    <a:pt x="1732584" y="1077925"/>
                  </a:lnTo>
                  <a:lnTo>
                    <a:pt x="1718005" y="1083005"/>
                  </a:lnTo>
                  <a:lnTo>
                    <a:pt x="1702244" y="1088085"/>
                  </a:lnTo>
                  <a:lnTo>
                    <a:pt x="1687283" y="1094435"/>
                  </a:lnTo>
                  <a:lnTo>
                    <a:pt x="1677136" y="1099515"/>
                  </a:lnTo>
                  <a:lnTo>
                    <a:pt x="1648129" y="1113485"/>
                  </a:lnTo>
                  <a:lnTo>
                    <a:pt x="1640560" y="1117295"/>
                  </a:lnTo>
                  <a:lnTo>
                    <a:pt x="1626158" y="1124915"/>
                  </a:lnTo>
                  <a:lnTo>
                    <a:pt x="1625066" y="1131265"/>
                  </a:lnTo>
                  <a:lnTo>
                    <a:pt x="1624012" y="1137615"/>
                  </a:lnTo>
                  <a:lnTo>
                    <a:pt x="1623034" y="1145235"/>
                  </a:lnTo>
                  <a:lnTo>
                    <a:pt x="1622158" y="1151585"/>
                  </a:lnTo>
                  <a:lnTo>
                    <a:pt x="1596669" y="1168095"/>
                  </a:lnTo>
                  <a:lnTo>
                    <a:pt x="1589570" y="1171905"/>
                  </a:lnTo>
                  <a:lnTo>
                    <a:pt x="1583626" y="1175715"/>
                  </a:lnTo>
                  <a:lnTo>
                    <a:pt x="1578698" y="1179525"/>
                  </a:lnTo>
                  <a:lnTo>
                    <a:pt x="1568742" y="1184605"/>
                  </a:lnTo>
                  <a:lnTo>
                    <a:pt x="1563243" y="1188415"/>
                  </a:lnTo>
                  <a:lnTo>
                    <a:pt x="1560398" y="1189685"/>
                  </a:lnTo>
                  <a:lnTo>
                    <a:pt x="1558188" y="1189685"/>
                  </a:lnTo>
                  <a:lnTo>
                    <a:pt x="1559433" y="1187145"/>
                  </a:lnTo>
                  <a:lnTo>
                    <a:pt x="1563331" y="1182065"/>
                  </a:lnTo>
                  <a:lnTo>
                    <a:pt x="1569072" y="1175715"/>
                  </a:lnTo>
                  <a:lnTo>
                    <a:pt x="1582826" y="1161745"/>
                  </a:lnTo>
                  <a:lnTo>
                    <a:pt x="1593596" y="1150315"/>
                  </a:lnTo>
                  <a:lnTo>
                    <a:pt x="1550200" y="1175715"/>
                  </a:lnTo>
                  <a:lnTo>
                    <a:pt x="1516672" y="1211275"/>
                  </a:lnTo>
                  <a:lnTo>
                    <a:pt x="1500886" y="1227785"/>
                  </a:lnTo>
                  <a:lnTo>
                    <a:pt x="1533537" y="1199845"/>
                  </a:lnTo>
                  <a:lnTo>
                    <a:pt x="1558086" y="1187145"/>
                  </a:lnTo>
                  <a:lnTo>
                    <a:pt x="1558074" y="1189685"/>
                  </a:lnTo>
                  <a:lnTo>
                    <a:pt x="1558163" y="1194765"/>
                  </a:lnTo>
                  <a:lnTo>
                    <a:pt x="1558290" y="1199845"/>
                  </a:lnTo>
                  <a:lnTo>
                    <a:pt x="1558531" y="1204925"/>
                  </a:lnTo>
                  <a:lnTo>
                    <a:pt x="1565998" y="1202385"/>
                  </a:lnTo>
                  <a:lnTo>
                    <a:pt x="1573072" y="1198575"/>
                  </a:lnTo>
                  <a:lnTo>
                    <a:pt x="1598434" y="1183335"/>
                  </a:lnTo>
                  <a:lnTo>
                    <a:pt x="1618373" y="1170635"/>
                  </a:lnTo>
                  <a:lnTo>
                    <a:pt x="1615821" y="1174445"/>
                  </a:lnTo>
                  <a:lnTo>
                    <a:pt x="1611998" y="1179525"/>
                  </a:lnTo>
                  <a:lnTo>
                    <a:pt x="1607083" y="1185875"/>
                  </a:lnTo>
                  <a:lnTo>
                    <a:pt x="1601254" y="1190955"/>
                  </a:lnTo>
                  <a:lnTo>
                    <a:pt x="1597050" y="1196035"/>
                  </a:lnTo>
                  <a:lnTo>
                    <a:pt x="1592275" y="1199845"/>
                  </a:lnTo>
                  <a:lnTo>
                    <a:pt x="1587068" y="1203655"/>
                  </a:lnTo>
                  <a:lnTo>
                    <a:pt x="1581899" y="1208735"/>
                  </a:lnTo>
                  <a:lnTo>
                    <a:pt x="1576489" y="1213815"/>
                  </a:lnTo>
                  <a:lnTo>
                    <a:pt x="1561896" y="1225245"/>
                  </a:lnTo>
                  <a:lnTo>
                    <a:pt x="1552994" y="1232865"/>
                  </a:lnTo>
                  <a:lnTo>
                    <a:pt x="1544002" y="1239215"/>
                  </a:lnTo>
                  <a:lnTo>
                    <a:pt x="1534934" y="1246835"/>
                  </a:lnTo>
                  <a:lnTo>
                    <a:pt x="1526209" y="1253185"/>
                  </a:lnTo>
                  <a:lnTo>
                    <a:pt x="1517611" y="1260805"/>
                  </a:lnTo>
                  <a:lnTo>
                    <a:pt x="1509356" y="1267155"/>
                  </a:lnTo>
                  <a:lnTo>
                    <a:pt x="1501698" y="1272235"/>
                  </a:lnTo>
                  <a:lnTo>
                    <a:pt x="1488198" y="1278585"/>
                  </a:lnTo>
                  <a:lnTo>
                    <a:pt x="1484591" y="1277315"/>
                  </a:lnTo>
                  <a:lnTo>
                    <a:pt x="1488440" y="1270965"/>
                  </a:lnTo>
                  <a:lnTo>
                    <a:pt x="1497279" y="1259535"/>
                  </a:lnTo>
                  <a:lnTo>
                    <a:pt x="1502867" y="1254455"/>
                  </a:lnTo>
                  <a:lnTo>
                    <a:pt x="1508861" y="1246835"/>
                  </a:lnTo>
                  <a:lnTo>
                    <a:pt x="1514894" y="1240485"/>
                  </a:lnTo>
                  <a:lnTo>
                    <a:pt x="1520558" y="1234135"/>
                  </a:lnTo>
                  <a:lnTo>
                    <a:pt x="1527848" y="1226515"/>
                  </a:lnTo>
                  <a:lnTo>
                    <a:pt x="1533690" y="1218895"/>
                  </a:lnTo>
                  <a:lnTo>
                    <a:pt x="1534071" y="1213815"/>
                  </a:lnTo>
                  <a:lnTo>
                    <a:pt x="1509217" y="1236675"/>
                  </a:lnTo>
                  <a:lnTo>
                    <a:pt x="1497787" y="1249375"/>
                  </a:lnTo>
                  <a:lnTo>
                    <a:pt x="1492326" y="1258265"/>
                  </a:lnTo>
                  <a:lnTo>
                    <a:pt x="1485366" y="1272235"/>
                  </a:lnTo>
                  <a:lnTo>
                    <a:pt x="1459560" y="1296365"/>
                  </a:lnTo>
                  <a:lnTo>
                    <a:pt x="1435709" y="1323035"/>
                  </a:lnTo>
                  <a:lnTo>
                    <a:pt x="1413725" y="1349705"/>
                  </a:lnTo>
                  <a:lnTo>
                    <a:pt x="1393507" y="1377645"/>
                  </a:lnTo>
                  <a:lnTo>
                    <a:pt x="1383982" y="1390345"/>
                  </a:lnTo>
                  <a:lnTo>
                    <a:pt x="1374711" y="1403045"/>
                  </a:lnTo>
                  <a:lnTo>
                    <a:pt x="1365694" y="1415745"/>
                  </a:lnTo>
                  <a:lnTo>
                    <a:pt x="1356893" y="1427175"/>
                  </a:lnTo>
                  <a:lnTo>
                    <a:pt x="1348181" y="1437335"/>
                  </a:lnTo>
                  <a:lnTo>
                    <a:pt x="1343977" y="1442415"/>
                  </a:lnTo>
                  <a:lnTo>
                    <a:pt x="1339723" y="1447495"/>
                  </a:lnTo>
                  <a:lnTo>
                    <a:pt x="1334058" y="1453845"/>
                  </a:lnTo>
                  <a:lnTo>
                    <a:pt x="1328153" y="1458925"/>
                  </a:lnTo>
                  <a:lnTo>
                    <a:pt x="1322362" y="1462735"/>
                  </a:lnTo>
                  <a:lnTo>
                    <a:pt x="1311554" y="1483055"/>
                  </a:lnTo>
                  <a:lnTo>
                    <a:pt x="1296250" y="1521155"/>
                  </a:lnTo>
                  <a:lnTo>
                    <a:pt x="1292313" y="1538935"/>
                  </a:lnTo>
                  <a:lnTo>
                    <a:pt x="1290116" y="1549095"/>
                  </a:lnTo>
                  <a:lnTo>
                    <a:pt x="1286941" y="1560525"/>
                  </a:lnTo>
                  <a:lnTo>
                    <a:pt x="1292161" y="1560525"/>
                  </a:lnTo>
                  <a:lnTo>
                    <a:pt x="1299641" y="1552905"/>
                  </a:lnTo>
                  <a:lnTo>
                    <a:pt x="1309077" y="1540205"/>
                  </a:lnTo>
                  <a:lnTo>
                    <a:pt x="1320139" y="1522425"/>
                  </a:lnTo>
                  <a:lnTo>
                    <a:pt x="1332395" y="1504645"/>
                  </a:lnTo>
                  <a:lnTo>
                    <a:pt x="1344866" y="1486865"/>
                  </a:lnTo>
                  <a:lnTo>
                    <a:pt x="1355509" y="1474165"/>
                  </a:lnTo>
                  <a:lnTo>
                    <a:pt x="1356448" y="1473034"/>
                  </a:lnTo>
                  <a:lnTo>
                    <a:pt x="1355102" y="1474165"/>
                  </a:lnTo>
                  <a:lnTo>
                    <a:pt x="1354886" y="1470355"/>
                  </a:lnTo>
                  <a:lnTo>
                    <a:pt x="1378051" y="1441145"/>
                  </a:lnTo>
                  <a:lnTo>
                    <a:pt x="1390180" y="1425905"/>
                  </a:lnTo>
                  <a:lnTo>
                    <a:pt x="1373847" y="1441145"/>
                  </a:lnTo>
                  <a:lnTo>
                    <a:pt x="1374648" y="1430985"/>
                  </a:lnTo>
                  <a:lnTo>
                    <a:pt x="1385633" y="1409395"/>
                  </a:lnTo>
                  <a:lnTo>
                    <a:pt x="1399857" y="1386535"/>
                  </a:lnTo>
                  <a:lnTo>
                    <a:pt x="1411833" y="1372565"/>
                  </a:lnTo>
                  <a:lnTo>
                    <a:pt x="1425282" y="1356055"/>
                  </a:lnTo>
                  <a:lnTo>
                    <a:pt x="1436116" y="1345895"/>
                  </a:lnTo>
                  <a:lnTo>
                    <a:pt x="1440268" y="1344625"/>
                  </a:lnTo>
                  <a:lnTo>
                    <a:pt x="1430705" y="1357325"/>
                  </a:lnTo>
                  <a:lnTo>
                    <a:pt x="1425968" y="1364945"/>
                  </a:lnTo>
                  <a:lnTo>
                    <a:pt x="1421333" y="1371295"/>
                  </a:lnTo>
                  <a:lnTo>
                    <a:pt x="1432509" y="1359865"/>
                  </a:lnTo>
                  <a:lnTo>
                    <a:pt x="1443215" y="1347165"/>
                  </a:lnTo>
                  <a:lnTo>
                    <a:pt x="1445133" y="1344625"/>
                  </a:lnTo>
                  <a:lnTo>
                    <a:pt x="1453769" y="1333195"/>
                  </a:lnTo>
                  <a:lnTo>
                    <a:pt x="1481543" y="1300175"/>
                  </a:lnTo>
                  <a:lnTo>
                    <a:pt x="1513954" y="1272235"/>
                  </a:lnTo>
                  <a:lnTo>
                    <a:pt x="1517891" y="1273505"/>
                  </a:lnTo>
                  <a:lnTo>
                    <a:pt x="1506829" y="1286205"/>
                  </a:lnTo>
                  <a:lnTo>
                    <a:pt x="1506435" y="1288745"/>
                  </a:lnTo>
                  <a:lnTo>
                    <a:pt x="1510042" y="1283665"/>
                  </a:lnTo>
                  <a:lnTo>
                    <a:pt x="1513725" y="1278585"/>
                  </a:lnTo>
                  <a:lnTo>
                    <a:pt x="1517599" y="1274775"/>
                  </a:lnTo>
                  <a:lnTo>
                    <a:pt x="1519593" y="1272235"/>
                  </a:lnTo>
                  <a:lnTo>
                    <a:pt x="1521574" y="1269695"/>
                  </a:lnTo>
                  <a:lnTo>
                    <a:pt x="1525676" y="1264615"/>
                  </a:lnTo>
                  <a:lnTo>
                    <a:pt x="1529892" y="1260805"/>
                  </a:lnTo>
                  <a:lnTo>
                    <a:pt x="1536319" y="1253185"/>
                  </a:lnTo>
                  <a:lnTo>
                    <a:pt x="1543088" y="1246835"/>
                  </a:lnTo>
                  <a:lnTo>
                    <a:pt x="1550149" y="1240485"/>
                  </a:lnTo>
                  <a:lnTo>
                    <a:pt x="1557439" y="1234135"/>
                  </a:lnTo>
                  <a:lnTo>
                    <a:pt x="1573047" y="1220165"/>
                  </a:lnTo>
                  <a:lnTo>
                    <a:pt x="1608620" y="1190955"/>
                  </a:lnTo>
                  <a:lnTo>
                    <a:pt x="1629092" y="1175715"/>
                  </a:lnTo>
                  <a:lnTo>
                    <a:pt x="1615516" y="1193495"/>
                  </a:lnTo>
                  <a:lnTo>
                    <a:pt x="1602625" y="1210005"/>
                  </a:lnTo>
                  <a:lnTo>
                    <a:pt x="1610461" y="1202385"/>
                  </a:lnTo>
                  <a:lnTo>
                    <a:pt x="1620012" y="1193495"/>
                  </a:lnTo>
                  <a:lnTo>
                    <a:pt x="1631099" y="1183335"/>
                  </a:lnTo>
                  <a:lnTo>
                    <a:pt x="1641767" y="1175715"/>
                  </a:lnTo>
                  <a:lnTo>
                    <a:pt x="1643545" y="1174445"/>
                  </a:lnTo>
                  <a:lnTo>
                    <a:pt x="1650301" y="1170635"/>
                  </a:lnTo>
                  <a:lnTo>
                    <a:pt x="1657311" y="1165555"/>
                  </a:lnTo>
                  <a:lnTo>
                    <a:pt x="1664563" y="1161745"/>
                  </a:lnTo>
                  <a:lnTo>
                    <a:pt x="1672107" y="1156665"/>
                  </a:lnTo>
                  <a:lnTo>
                    <a:pt x="1690535" y="1147775"/>
                  </a:lnTo>
                  <a:lnTo>
                    <a:pt x="1693316" y="1146505"/>
                  </a:lnTo>
                  <a:lnTo>
                    <a:pt x="1708861" y="1138885"/>
                  </a:lnTo>
                  <a:lnTo>
                    <a:pt x="1719376" y="1135075"/>
                  </a:lnTo>
                  <a:lnTo>
                    <a:pt x="1725015" y="1132535"/>
                  </a:lnTo>
                  <a:lnTo>
                    <a:pt x="1731670" y="1129995"/>
                  </a:lnTo>
                  <a:lnTo>
                    <a:pt x="1737804" y="1128725"/>
                  </a:lnTo>
                  <a:lnTo>
                    <a:pt x="1744192" y="1126185"/>
                  </a:lnTo>
                  <a:lnTo>
                    <a:pt x="1750047" y="1124915"/>
                  </a:lnTo>
                  <a:lnTo>
                    <a:pt x="1777199" y="1117295"/>
                  </a:lnTo>
                  <a:lnTo>
                    <a:pt x="1797367" y="1110945"/>
                  </a:lnTo>
                  <a:lnTo>
                    <a:pt x="1817268" y="1107135"/>
                  </a:lnTo>
                  <a:lnTo>
                    <a:pt x="1836661" y="1102055"/>
                  </a:lnTo>
                  <a:lnTo>
                    <a:pt x="1842884" y="1100785"/>
                  </a:lnTo>
                  <a:lnTo>
                    <a:pt x="1855343" y="1098245"/>
                  </a:lnTo>
                  <a:lnTo>
                    <a:pt x="1837105" y="1100785"/>
                  </a:lnTo>
                  <a:lnTo>
                    <a:pt x="1832317" y="1099515"/>
                  </a:lnTo>
                  <a:lnTo>
                    <a:pt x="1835200" y="1096975"/>
                  </a:lnTo>
                  <a:lnTo>
                    <a:pt x="1873770" y="1085545"/>
                  </a:lnTo>
                  <a:lnTo>
                    <a:pt x="1903222" y="1081735"/>
                  </a:lnTo>
                  <a:lnTo>
                    <a:pt x="1917788" y="1083005"/>
                  </a:lnTo>
                  <a:lnTo>
                    <a:pt x="1911705" y="1090625"/>
                  </a:lnTo>
                  <a:lnTo>
                    <a:pt x="1936051" y="1081735"/>
                  </a:lnTo>
                  <a:lnTo>
                    <a:pt x="1968601" y="1072845"/>
                  </a:lnTo>
                  <a:lnTo>
                    <a:pt x="1975015" y="1071575"/>
                  </a:lnTo>
                  <a:lnTo>
                    <a:pt x="2007057" y="1065225"/>
                  </a:lnTo>
                  <a:lnTo>
                    <a:pt x="2049106" y="1058875"/>
                  </a:lnTo>
                  <a:lnTo>
                    <a:pt x="2134641" y="1043635"/>
                  </a:lnTo>
                  <a:lnTo>
                    <a:pt x="2173363" y="1036015"/>
                  </a:lnTo>
                  <a:lnTo>
                    <a:pt x="2295690" y="991565"/>
                  </a:lnTo>
                  <a:lnTo>
                    <a:pt x="2364028" y="968705"/>
                  </a:lnTo>
                  <a:lnTo>
                    <a:pt x="2386914" y="959815"/>
                  </a:lnTo>
                  <a:lnTo>
                    <a:pt x="2514346" y="916635"/>
                  </a:lnTo>
                  <a:lnTo>
                    <a:pt x="2540571" y="907745"/>
                  </a:lnTo>
                  <a:lnTo>
                    <a:pt x="2570556" y="897585"/>
                  </a:lnTo>
                  <a:close/>
                </a:path>
                <a:path w="3800475" h="4424045">
                  <a:moveTo>
                    <a:pt x="2578214" y="4310545"/>
                  </a:moveTo>
                  <a:lnTo>
                    <a:pt x="2566479" y="4308729"/>
                  </a:lnTo>
                  <a:lnTo>
                    <a:pt x="2557195" y="4307484"/>
                  </a:lnTo>
                  <a:lnTo>
                    <a:pt x="2552039" y="4307319"/>
                  </a:lnTo>
                  <a:lnTo>
                    <a:pt x="2552687" y="4308716"/>
                  </a:lnTo>
                  <a:lnTo>
                    <a:pt x="2558580" y="4308818"/>
                  </a:lnTo>
                  <a:lnTo>
                    <a:pt x="2564892" y="4309211"/>
                  </a:lnTo>
                  <a:lnTo>
                    <a:pt x="2571483" y="4309821"/>
                  </a:lnTo>
                  <a:lnTo>
                    <a:pt x="2578214" y="4310545"/>
                  </a:lnTo>
                  <a:close/>
                </a:path>
                <a:path w="3800475" h="4424045">
                  <a:moveTo>
                    <a:pt x="2588730" y="629780"/>
                  </a:moveTo>
                  <a:lnTo>
                    <a:pt x="2588666" y="628548"/>
                  </a:lnTo>
                  <a:lnTo>
                    <a:pt x="2588488" y="628548"/>
                  </a:lnTo>
                  <a:lnTo>
                    <a:pt x="2588730" y="629780"/>
                  </a:lnTo>
                  <a:close/>
                </a:path>
                <a:path w="3800475" h="4424045">
                  <a:moveTo>
                    <a:pt x="2592032" y="4268381"/>
                  </a:moveTo>
                  <a:lnTo>
                    <a:pt x="2578354" y="4260748"/>
                  </a:lnTo>
                  <a:lnTo>
                    <a:pt x="2559456" y="4260748"/>
                  </a:lnTo>
                  <a:lnTo>
                    <a:pt x="2592032" y="4268381"/>
                  </a:lnTo>
                  <a:close/>
                </a:path>
                <a:path w="3800475" h="4424045">
                  <a:moveTo>
                    <a:pt x="2630309" y="666648"/>
                  </a:moveTo>
                  <a:lnTo>
                    <a:pt x="2612352" y="666648"/>
                  </a:lnTo>
                  <a:lnTo>
                    <a:pt x="2608567" y="653948"/>
                  </a:lnTo>
                  <a:lnTo>
                    <a:pt x="2593467" y="653948"/>
                  </a:lnTo>
                  <a:lnTo>
                    <a:pt x="2592260" y="641248"/>
                  </a:lnTo>
                  <a:lnTo>
                    <a:pt x="2591003" y="641248"/>
                  </a:lnTo>
                  <a:lnTo>
                    <a:pt x="2588730" y="629780"/>
                  </a:lnTo>
                  <a:lnTo>
                    <a:pt x="2589339" y="641248"/>
                  </a:lnTo>
                  <a:lnTo>
                    <a:pt x="2577261" y="641248"/>
                  </a:lnTo>
                  <a:lnTo>
                    <a:pt x="2576106" y="653948"/>
                  </a:lnTo>
                  <a:lnTo>
                    <a:pt x="2592616" y="653948"/>
                  </a:lnTo>
                  <a:lnTo>
                    <a:pt x="2592171" y="666648"/>
                  </a:lnTo>
                  <a:lnTo>
                    <a:pt x="2578354" y="666648"/>
                  </a:lnTo>
                  <a:lnTo>
                    <a:pt x="2576093" y="653948"/>
                  </a:lnTo>
                  <a:lnTo>
                    <a:pt x="2575064" y="653948"/>
                  </a:lnTo>
                  <a:lnTo>
                    <a:pt x="2571991" y="641248"/>
                  </a:lnTo>
                  <a:lnTo>
                    <a:pt x="2571229" y="641248"/>
                  </a:lnTo>
                  <a:lnTo>
                    <a:pt x="2571915" y="644067"/>
                  </a:lnTo>
                  <a:lnTo>
                    <a:pt x="2574302" y="653948"/>
                  </a:lnTo>
                  <a:lnTo>
                    <a:pt x="2571940" y="653948"/>
                  </a:lnTo>
                  <a:lnTo>
                    <a:pt x="2571915" y="644105"/>
                  </a:lnTo>
                  <a:lnTo>
                    <a:pt x="2571915" y="653948"/>
                  </a:lnTo>
                  <a:lnTo>
                    <a:pt x="2524709" y="653948"/>
                  </a:lnTo>
                  <a:lnTo>
                    <a:pt x="2509964" y="666648"/>
                  </a:lnTo>
                  <a:lnTo>
                    <a:pt x="2482507" y="666648"/>
                  </a:lnTo>
                  <a:lnTo>
                    <a:pt x="2454033" y="679348"/>
                  </a:lnTo>
                  <a:lnTo>
                    <a:pt x="2420035" y="692048"/>
                  </a:lnTo>
                  <a:lnTo>
                    <a:pt x="2376055" y="704748"/>
                  </a:lnTo>
                  <a:lnTo>
                    <a:pt x="2403157" y="704748"/>
                  </a:lnTo>
                  <a:lnTo>
                    <a:pt x="2434755" y="692048"/>
                  </a:lnTo>
                  <a:lnTo>
                    <a:pt x="2444635" y="692048"/>
                  </a:lnTo>
                  <a:lnTo>
                    <a:pt x="2443797" y="704748"/>
                  </a:lnTo>
                  <a:lnTo>
                    <a:pt x="2424950" y="704748"/>
                  </a:lnTo>
                  <a:lnTo>
                    <a:pt x="2384298" y="717448"/>
                  </a:lnTo>
                  <a:lnTo>
                    <a:pt x="2343200" y="717448"/>
                  </a:lnTo>
                  <a:lnTo>
                    <a:pt x="2372842" y="704748"/>
                  </a:lnTo>
                  <a:lnTo>
                    <a:pt x="2349728" y="704748"/>
                  </a:lnTo>
                  <a:lnTo>
                    <a:pt x="2323058" y="717448"/>
                  </a:lnTo>
                  <a:lnTo>
                    <a:pt x="2265616" y="717448"/>
                  </a:lnTo>
                  <a:lnTo>
                    <a:pt x="2237905" y="730148"/>
                  </a:lnTo>
                  <a:lnTo>
                    <a:pt x="2230272" y="730148"/>
                  </a:lnTo>
                  <a:lnTo>
                    <a:pt x="2193836" y="730148"/>
                  </a:lnTo>
                  <a:lnTo>
                    <a:pt x="2183447" y="740168"/>
                  </a:lnTo>
                  <a:lnTo>
                    <a:pt x="2170938" y="742848"/>
                  </a:lnTo>
                  <a:lnTo>
                    <a:pt x="2116632" y="755548"/>
                  </a:lnTo>
                  <a:lnTo>
                    <a:pt x="2071585" y="768248"/>
                  </a:lnTo>
                  <a:lnTo>
                    <a:pt x="2040026" y="780948"/>
                  </a:lnTo>
                  <a:lnTo>
                    <a:pt x="2073059" y="780948"/>
                  </a:lnTo>
                  <a:lnTo>
                    <a:pt x="2098916" y="768248"/>
                  </a:lnTo>
                  <a:lnTo>
                    <a:pt x="2120417" y="768248"/>
                  </a:lnTo>
                  <a:lnTo>
                    <a:pt x="2140420" y="755548"/>
                  </a:lnTo>
                  <a:lnTo>
                    <a:pt x="2161743" y="755548"/>
                  </a:lnTo>
                  <a:lnTo>
                    <a:pt x="2187105" y="742848"/>
                  </a:lnTo>
                  <a:lnTo>
                    <a:pt x="2219414" y="742848"/>
                  </a:lnTo>
                  <a:lnTo>
                    <a:pt x="2261527" y="730148"/>
                  </a:lnTo>
                  <a:lnTo>
                    <a:pt x="2309393" y="730148"/>
                  </a:lnTo>
                  <a:lnTo>
                    <a:pt x="2299208" y="742848"/>
                  </a:lnTo>
                  <a:lnTo>
                    <a:pt x="2322309" y="742848"/>
                  </a:lnTo>
                  <a:lnTo>
                    <a:pt x="2418296" y="730148"/>
                  </a:lnTo>
                  <a:lnTo>
                    <a:pt x="2372144" y="730148"/>
                  </a:lnTo>
                  <a:lnTo>
                    <a:pt x="2400960" y="717448"/>
                  </a:lnTo>
                  <a:lnTo>
                    <a:pt x="2450681" y="717448"/>
                  </a:lnTo>
                  <a:lnTo>
                    <a:pt x="2495245" y="704748"/>
                  </a:lnTo>
                  <a:lnTo>
                    <a:pt x="2508618" y="692048"/>
                  </a:lnTo>
                  <a:lnTo>
                    <a:pt x="2625852" y="692048"/>
                  </a:lnTo>
                  <a:lnTo>
                    <a:pt x="2621851" y="679348"/>
                  </a:lnTo>
                  <a:lnTo>
                    <a:pt x="2624175" y="679348"/>
                  </a:lnTo>
                  <a:lnTo>
                    <a:pt x="2630309" y="666648"/>
                  </a:lnTo>
                  <a:close/>
                </a:path>
                <a:path w="3800475" h="4424045">
                  <a:moveTo>
                    <a:pt x="2658199" y="862876"/>
                  </a:moveTo>
                  <a:lnTo>
                    <a:pt x="2655303" y="861314"/>
                  </a:lnTo>
                  <a:lnTo>
                    <a:pt x="2645384" y="861631"/>
                  </a:lnTo>
                  <a:lnTo>
                    <a:pt x="2637561" y="866889"/>
                  </a:lnTo>
                  <a:lnTo>
                    <a:pt x="2657017" y="865314"/>
                  </a:lnTo>
                  <a:lnTo>
                    <a:pt x="2658199" y="862876"/>
                  </a:lnTo>
                  <a:close/>
                </a:path>
                <a:path w="3800475" h="4424045">
                  <a:moveTo>
                    <a:pt x="2667876" y="679348"/>
                  </a:moveTo>
                  <a:lnTo>
                    <a:pt x="2664206" y="666648"/>
                  </a:lnTo>
                  <a:lnTo>
                    <a:pt x="2653754" y="666648"/>
                  </a:lnTo>
                  <a:lnTo>
                    <a:pt x="2658135" y="679348"/>
                  </a:lnTo>
                  <a:lnTo>
                    <a:pt x="2667876" y="679348"/>
                  </a:lnTo>
                  <a:close/>
                </a:path>
                <a:path w="3800475" h="4424045">
                  <a:moveTo>
                    <a:pt x="2679814" y="679348"/>
                  </a:moveTo>
                  <a:lnTo>
                    <a:pt x="2671191" y="679348"/>
                  </a:lnTo>
                  <a:lnTo>
                    <a:pt x="2672600" y="692048"/>
                  </a:lnTo>
                  <a:lnTo>
                    <a:pt x="2676931" y="692048"/>
                  </a:lnTo>
                  <a:lnTo>
                    <a:pt x="2679814" y="679348"/>
                  </a:lnTo>
                  <a:close/>
                </a:path>
                <a:path w="3800475" h="4424045">
                  <a:moveTo>
                    <a:pt x="2685834" y="862939"/>
                  </a:moveTo>
                  <a:lnTo>
                    <a:pt x="2657017" y="865314"/>
                  </a:lnTo>
                  <a:lnTo>
                    <a:pt x="2654744" y="867752"/>
                  </a:lnTo>
                  <a:lnTo>
                    <a:pt x="2649804" y="870724"/>
                  </a:lnTo>
                  <a:lnTo>
                    <a:pt x="2642247" y="874179"/>
                  </a:lnTo>
                  <a:lnTo>
                    <a:pt x="2632100" y="878078"/>
                  </a:lnTo>
                  <a:lnTo>
                    <a:pt x="2685834" y="862939"/>
                  </a:lnTo>
                  <a:close/>
                </a:path>
                <a:path w="3800475" h="4424045">
                  <a:moveTo>
                    <a:pt x="2699728" y="4304246"/>
                  </a:moveTo>
                  <a:lnTo>
                    <a:pt x="2693733" y="4298848"/>
                  </a:lnTo>
                  <a:lnTo>
                    <a:pt x="2688742" y="4298848"/>
                  </a:lnTo>
                  <a:lnTo>
                    <a:pt x="2699728" y="4304246"/>
                  </a:lnTo>
                  <a:close/>
                </a:path>
                <a:path w="3800475" h="4424045">
                  <a:moveTo>
                    <a:pt x="2702585" y="3698214"/>
                  </a:moveTo>
                  <a:lnTo>
                    <a:pt x="2695676" y="3689248"/>
                  </a:lnTo>
                  <a:lnTo>
                    <a:pt x="2695092" y="3694709"/>
                  </a:lnTo>
                  <a:lnTo>
                    <a:pt x="2702585" y="3698214"/>
                  </a:lnTo>
                  <a:close/>
                </a:path>
                <a:path w="3800475" h="4424045">
                  <a:moveTo>
                    <a:pt x="2710548" y="3701948"/>
                  </a:moveTo>
                  <a:lnTo>
                    <a:pt x="2702585" y="3698214"/>
                  </a:lnTo>
                  <a:lnTo>
                    <a:pt x="2705455" y="3701948"/>
                  </a:lnTo>
                  <a:lnTo>
                    <a:pt x="2710548" y="3701948"/>
                  </a:lnTo>
                  <a:close/>
                </a:path>
                <a:path w="3800475" h="4424045">
                  <a:moveTo>
                    <a:pt x="2714612" y="4311548"/>
                  </a:moveTo>
                  <a:lnTo>
                    <a:pt x="2699728" y="4304246"/>
                  </a:lnTo>
                  <a:lnTo>
                    <a:pt x="2707868" y="4311548"/>
                  </a:lnTo>
                  <a:lnTo>
                    <a:pt x="2714612" y="4311548"/>
                  </a:lnTo>
                  <a:close/>
                </a:path>
                <a:path w="3800475" h="4424045">
                  <a:moveTo>
                    <a:pt x="2759418" y="595452"/>
                  </a:moveTo>
                  <a:lnTo>
                    <a:pt x="2757601" y="590448"/>
                  </a:lnTo>
                  <a:lnTo>
                    <a:pt x="2755239" y="590448"/>
                  </a:lnTo>
                  <a:lnTo>
                    <a:pt x="2759418" y="595452"/>
                  </a:lnTo>
                  <a:close/>
                </a:path>
                <a:path w="3800475" h="4424045">
                  <a:moveTo>
                    <a:pt x="2765856" y="603148"/>
                  </a:moveTo>
                  <a:lnTo>
                    <a:pt x="2759418" y="595452"/>
                  </a:lnTo>
                  <a:lnTo>
                    <a:pt x="2762212" y="603148"/>
                  </a:lnTo>
                  <a:lnTo>
                    <a:pt x="2765856" y="603148"/>
                  </a:lnTo>
                  <a:close/>
                </a:path>
                <a:path w="3800475" h="4424045">
                  <a:moveTo>
                    <a:pt x="2810256" y="655002"/>
                  </a:moveTo>
                  <a:lnTo>
                    <a:pt x="2809735" y="653948"/>
                  </a:lnTo>
                  <a:lnTo>
                    <a:pt x="2797594" y="641248"/>
                  </a:lnTo>
                  <a:lnTo>
                    <a:pt x="2786443" y="628548"/>
                  </a:lnTo>
                  <a:lnTo>
                    <a:pt x="2768739" y="603148"/>
                  </a:lnTo>
                  <a:lnTo>
                    <a:pt x="2765856" y="603148"/>
                  </a:lnTo>
                  <a:lnTo>
                    <a:pt x="2796298" y="641248"/>
                  </a:lnTo>
                  <a:lnTo>
                    <a:pt x="2810256" y="655002"/>
                  </a:lnTo>
                  <a:close/>
                </a:path>
                <a:path w="3800475" h="4424045">
                  <a:moveTo>
                    <a:pt x="2848254" y="4358437"/>
                  </a:moveTo>
                  <a:lnTo>
                    <a:pt x="2838831" y="4356862"/>
                  </a:lnTo>
                  <a:lnTo>
                    <a:pt x="2841371" y="4357852"/>
                  </a:lnTo>
                  <a:lnTo>
                    <a:pt x="2843771" y="4358056"/>
                  </a:lnTo>
                  <a:lnTo>
                    <a:pt x="2846667" y="4358538"/>
                  </a:lnTo>
                  <a:lnTo>
                    <a:pt x="2848254" y="4358437"/>
                  </a:lnTo>
                  <a:close/>
                </a:path>
                <a:path w="3800475" h="4424045">
                  <a:moveTo>
                    <a:pt x="2864802" y="4375048"/>
                  </a:moveTo>
                  <a:lnTo>
                    <a:pt x="2841371" y="4362348"/>
                  </a:lnTo>
                  <a:lnTo>
                    <a:pt x="2801543" y="4362348"/>
                  </a:lnTo>
                  <a:lnTo>
                    <a:pt x="2781262" y="4349648"/>
                  </a:lnTo>
                  <a:lnTo>
                    <a:pt x="2786240" y="4349648"/>
                  </a:lnTo>
                  <a:lnTo>
                    <a:pt x="2783065" y="4336948"/>
                  </a:lnTo>
                  <a:lnTo>
                    <a:pt x="2772473" y="4336948"/>
                  </a:lnTo>
                  <a:lnTo>
                    <a:pt x="2770238" y="4324248"/>
                  </a:lnTo>
                  <a:lnTo>
                    <a:pt x="2736151" y="4324248"/>
                  </a:lnTo>
                  <a:lnTo>
                    <a:pt x="2704223" y="4311548"/>
                  </a:lnTo>
                  <a:lnTo>
                    <a:pt x="2686088" y="4311548"/>
                  </a:lnTo>
                  <a:lnTo>
                    <a:pt x="2668752" y="4298848"/>
                  </a:lnTo>
                  <a:lnTo>
                    <a:pt x="2674086" y="4298848"/>
                  </a:lnTo>
                  <a:lnTo>
                    <a:pt x="2650820" y="4286148"/>
                  </a:lnTo>
                  <a:lnTo>
                    <a:pt x="2625890" y="4273448"/>
                  </a:lnTo>
                  <a:lnTo>
                    <a:pt x="2613672" y="4273448"/>
                  </a:lnTo>
                  <a:lnTo>
                    <a:pt x="2592032" y="4268381"/>
                  </a:lnTo>
                  <a:lnTo>
                    <a:pt x="2601112" y="4273448"/>
                  </a:lnTo>
                  <a:lnTo>
                    <a:pt x="2600528" y="4273448"/>
                  </a:lnTo>
                  <a:lnTo>
                    <a:pt x="2631567" y="4286148"/>
                  </a:lnTo>
                  <a:lnTo>
                    <a:pt x="2661018" y="4298848"/>
                  </a:lnTo>
                  <a:lnTo>
                    <a:pt x="2630182" y="4298848"/>
                  </a:lnTo>
                  <a:lnTo>
                    <a:pt x="2614041" y="4286148"/>
                  </a:lnTo>
                  <a:lnTo>
                    <a:pt x="2603322" y="4286148"/>
                  </a:lnTo>
                  <a:lnTo>
                    <a:pt x="2600528" y="4273448"/>
                  </a:lnTo>
                  <a:lnTo>
                    <a:pt x="2568689" y="4273448"/>
                  </a:lnTo>
                  <a:lnTo>
                    <a:pt x="2521813" y="4260748"/>
                  </a:lnTo>
                  <a:lnTo>
                    <a:pt x="2473934" y="4235348"/>
                  </a:lnTo>
                  <a:lnTo>
                    <a:pt x="2378735" y="4209948"/>
                  </a:lnTo>
                  <a:lnTo>
                    <a:pt x="2333180" y="4197248"/>
                  </a:lnTo>
                  <a:lnTo>
                    <a:pt x="2290203" y="4184548"/>
                  </a:lnTo>
                  <a:lnTo>
                    <a:pt x="2309495" y="4184548"/>
                  </a:lnTo>
                  <a:lnTo>
                    <a:pt x="2298484" y="4171848"/>
                  </a:lnTo>
                  <a:lnTo>
                    <a:pt x="2281186" y="4171848"/>
                  </a:lnTo>
                  <a:lnTo>
                    <a:pt x="2263330" y="4159148"/>
                  </a:lnTo>
                  <a:lnTo>
                    <a:pt x="2141055" y="4159148"/>
                  </a:lnTo>
                  <a:lnTo>
                    <a:pt x="2134628" y="4159148"/>
                  </a:lnTo>
                  <a:lnTo>
                    <a:pt x="2153361" y="4171848"/>
                  </a:lnTo>
                  <a:lnTo>
                    <a:pt x="2171395" y="4171848"/>
                  </a:lnTo>
                  <a:lnTo>
                    <a:pt x="2189162" y="4184548"/>
                  </a:lnTo>
                  <a:lnTo>
                    <a:pt x="2181834" y="4184548"/>
                  </a:lnTo>
                  <a:lnTo>
                    <a:pt x="2208530" y="4197248"/>
                  </a:lnTo>
                  <a:lnTo>
                    <a:pt x="2241448" y="4197248"/>
                  </a:lnTo>
                  <a:lnTo>
                    <a:pt x="2267013" y="4209948"/>
                  </a:lnTo>
                  <a:lnTo>
                    <a:pt x="2271687" y="4197248"/>
                  </a:lnTo>
                  <a:lnTo>
                    <a:pt x="2284336" y="4197248"/>
                  </a:lnTo>
                  <a:lnTo>
                    <a:pt x="2300592" y="4209948"/>
                  </a:lnTo>
                  <a:lnTo>
                    <a:pt x="2314803" y="4222648"/>
                  </a:lnTo>
                  <a:lnTo>
                    <a:pt x="2327999" y="4222648"/>
                  </a:lnTo>
                  <a:lnTo>
                    <a:pt x="2341143" y="4235348"/>
                  </a:lnTo>
                  <a:lnTo>
                    <a:pt x="2371420" y="4235348"/>
                  </a:lnTo>
                  <a:lnTo>
                    <a:pt x="2366480" y="4248048"/>
                  </a:lnTo>
                  <a:lnTo>
                    <a:pt x="2352433" y="4248048"/>
                  </a:lnTo>
                  <a:lnTo>
                    <a:pt x="2382697" y="4260748"/>
                  </a:lnTo>
                  <a:lnTo>
                    <a:pt x="2409621" y="4273448"/>
                  </a:lnTo>
                  <a:lnTo>
                    <a:pt x="2435377" y="4286148"/>
                  </a:lnTo>
                  <a:lnTo>
                    <a:pt x="2448674" y="4286148"/>
                  </a:lnTo>
                  <a:lnTo>
                    <a:pt x="2448496" y="4273448"/>
                  </a:lnTo>
                  <a:lnTo>
                    <a:pt x="2444648" y="4273448"/>
                  </a:lnTo>
                  <a:lnTo>
                    <a:pt x="2420124" y="4260748"/>
                  </a:lnTo>
                  <a:lnTo>
                    <a:pt x="2436177" y="4260748"/>
                  </a:lnTo>
                  <a:lnTo>
                    <a:pt x="2455938" y="4273448"/>
                  </a:lnTo>
                  <a:lnTo>
                    <a:pt x="2468054" y="4273448"/>
                  </a:lnTo>
                  <a:lnTo>
                    <a:pt x="2441956" y="4260748"/>
                  </a:lnTo>
                  <a:lnTo>
                    <a:pt x="2458999" y="4260748"/>
                  </a:lnTo>
                  <a:lnTo>
                    <a:pt x="2481948" y="4273448"/>
                  </a:lnTo>
                  <a:lnTo>
                    <a:pt x="2504960" y="4273448"/>
                  </a:lnTo>
                  <a:lnTo>
                    <a:pt x="2550909" y="4298848"/>
                  </a:lnTo>
                  <a:lnTo>
                    <a:pt x="2573832" y="4298848"/>
                  </a:lnTo>
                  <a:lnTo>
                    <a:pt x="2600439" y="4313745"/>
                  </a:lnTo>
                  <a:lnTo>
                    <a:pt x="2594038" y="4312590"/>
                  </a:lnTo>
                  <a:lnTo>
                    <a:pt x="2585847" y="4311408"/>
                  </a:lnTo>
                  <a:lnTo>
                    <a:pt x="2578214" y="4310545"/>
                  </a:lnTo>
                  <a:lnTo>
                    <a:pt x="2595105" y="4313199"/>
                  </a:lnTo>
                  <a:lnTo>
                    <a:pt x="2600706" y="4313885"/>
                  </a:lnTo>
                  <a:lnTo>
                    <a:pt x="2619235" y="4324248"/>
                  </a:lnTo>
                  <a:lnTo>
                    <a:pt x="2602484" y="4324248"/>
                  </a:lnTo>
                  <a:lnTo>
                    <a:pt x="2656205" y="4336948"/>
                  </a:lnTo>
                  <a:lnTo>
                    <a:pt x="2771229" y="4362348"/>
                  </a:lnTo>
                  <a:lnTo>
                    <a:pt x="2823057" y="4375048"/>
                  </a:lnTo>
                  <a:lnTo>
                    <a:pt x="2864802" y="4375048"/>
                  </a:lnTo>
                  <a:close/>
                </a:path>
                <a:path w="3800475" h="4424045">
                  <a:moveTo>
                    <a:pt x="2901950" y="4285043"/>
                  </a:moveTo>
                  <a:lnTo>
                    <a:pt x="2887091" y="4285539"/>
                  </a:lnTo>
                  <a:lnTo>
                    <a:pt x="2857474" y="4278985"/>
                  </a:lnTo>
                  <a:lnTo>
                    <a:pt x="2833319" y="4274020"/>
                  </a:lnTo>
                  <a:lnTo>
                    <a:pt x="2834843" y="4279290"/>
                  </a:lnTo>
                  <a:lnTo>
                    <a:pt x="2856001" y="4282554"/>
                  </a:lnTo>
                  <a:lnTo>
                    <a:pt x="2879979" y="4286910"/>
                  </a:lnTo>
                  <a:lnTo>
                    <a:pt x="2898178" y="4288904"/>
                  </a:lnTo>
                  <a:lnTo>
                    <a:pt x="2901950" y="4285043"/>
                  </a:lnTo>
                  <a:close/>
                </a:path>
                <a:path w="3800475" h="4424045">
                  <a:moveTo>
                    <a:pt x="2906382" y="738860"/>
                  </a:moveTo>
                  <a:lnTo>
                    <a:pt x="2890380" y="702919"/>
                  </a:lnTo>
                  <a:lnTo>
                    <a:pt x="2865463" y="669175"/>
                  </a:lnTo>
                  <a:lnTo>
                    <a:pt x="2860141" y="666140"/>
                  </a:lnTo>
                  <a:lnTo>
                    <a:pt x="2886926" y="706704"/>
                  </a:lnTo>
                  <a:lnTo>
                    <a:pt x="2891345" y="714654"/>
                  </a:lnTo>
                  <a:lnTo>
                    <a:pt x="2899626" y="730478"/>
                  </a:lnTo>
                  <a:lnTo>
                    <a:pt x="2905760" y="739140"/>
                  </a:lnTo>
                  <a:lnTo>
                    <a:pt x="2906382" y="738860"/>
                  </a:lnTo>
                  <a:close/>
                </a:path>
                <a:path w="3800475" h="4424045">
                  <a:moveTo>
                    <a:pt x="2922981" y="4304817"/>
                  </a:moveTo>
                  <a:lnTo>
                    <a:pt x="2889656" y="4297667"/>
                  </a:lnTo>
                  <a:lnTo>
                    <a:pt x="2856433" y="4290263"/>
                  </a:lnTo>
                  <a:lnTo>
                    <a:pt x="2896374" y="4304271"/>
                  </a:lnTo>
                  <a:lnTo>
                    <a:pt x="2898952" y="4303077"/>
                  </a:lnTo>
                  <a:lnTo>
                    <a:pt x="2902254" y="4301998"/>
                  </a:lnTo>
                  <a:lnTo>
                    <a:pt x="2909265" y="4302188"/>
                  </a:lnTo>
                  <a:lnTo>
                    <a:pt x="2922981" y="4304817"/>
                  </a:lnTo>
                  <a:close/>
                </a:path>
                <a:path w="3800475" h="4424045">
                  <a:moveTo>
                    <a:pt x="2938094" y="4275950"/>
                  </a:moveTo>
                  <a:lnTo>
                    <a:pt x="2927832" y="4273448"/>
                  </a:lnTo>
                  <a:lnTo>
                    <a:pt x="2917952" y="4271276"/>
                  </a:lnTo>
                  <a:lnTo>
                    <a:pt x="2908744" y="4269498"/>
                  </a:lnTo>
                  <a:lnTo>
                    <a:pt x="2900527" y="4268152"/>
                  </a:lnTo>
                  <a:lnTo>
                    <a:pt x="2938094" y="4275950"/>
                  </a:lnTo>
                  <a:close/>
                </a:path>
                <a:path w="3800475" h="4424045">
                  <a:moveTo>
                    <a:pt x="2946552" y="4298848"/>
                  </a:moveTo>
                  <a:lnTo>
                    <a:pt x="2890469" y="4273448"/>
                  </a:lnTo>
                  <a:lnTo>
                    <a:pt x="2871228" y="4273448"/>
                  </a:lnTo>
                  <a:lnTo>
                    <a:pt x="2908262" y="4286148"/>
                  </a:lnTo>
                  <a:lnTo>
                    <a:pt x="2946552" y="4298848"/>
                  </a:lnTo>
                  <a:close/>
                </a:path>
                <a:path w="3800475" h="4424045">
                  <a:moveTo>
                    <a:pt x="2955366" y="4404677"/>
                  </a:moveTo>
                  <a:lnTo>
                    <a:pt x="2950172" y="4402150"/>
                  </a:lnTo>
                  <a:lnTo>
                    <a:pt x="2893428" y="4393387"/>
                  </a:lnTo>
                  <a:lnTo>
                    <a:pt x="2898635" y="4395978"/>
                  </a:lnTo>
                  <a:lnTo>
                    <a:pt x="2941167" y="4402607"/>
                  </a:lnTo>
                  <a:lnTo>
                    <a:pt x="2955366" y="4404677"/>
                  </a:lnTo>
                  <a:close/>
                </a:path>
                <a:path w="3800475" h="4424045">
                  <a:moveTo>
                    <a:pt x="3008998" y="4375048"/>
                  </a:moveTo>
                  <a:lnTo>
                    <a:pt x="2901670" y="4349648"/>
                  </a:lnTo>
                  <a:lnTo>
                    <a:pt x="2850642" y="4336948"/>
                  </a:lnTo>
                  <a:lnTo>
                    <a:pt x="2807932" y="4324248"/>
                  </a:lnTo>
                  <a:lnTo>
                    <a:pt x="2805226" y="4324248"/>
                  </a:lnTo>
                  <a:lnTo>
                    <a:pt x="2808909" y="4327741"/>
                  </a:lnTo>
                  <a:lnTo>
                    <a:pt x="2800146" y="4324248"/>
                  </a:lnTo>
                  <a:lnTo>
                    <a:pt x="2770238" y="4324248"/>
                  </a:lnTo>
                  <a:lnTo>
                    <a:pt x="2792158" y="4336948"/>
                  </a:lnTo>
                  <a:lnTo>
                    <a:pt x="2856496" y="4349648"/>
                  </a:lnTo>
                  <a:lnTo>
                    <a:pt x="2914688" y="4362348"/>
                  </a:lnTo>
                  <a:lnTo>
                    <a:pt x="2965818" y="4375048"/>
                  </a:lnTo>
                  <a:lnTo>
                    <a:pt x="3008998" y="4375048"/>
                  </a:lnTo>
                  <a:close/>
                </a:path>
                <a:path w="3800475" h="4424045">
                  <a:moveTo>
                    <a:pt x="3039948" y="741845"/>
                  </a:moveTo>
                  <a:lnTo>
                    <a:pt x="3029826" y="717715"/>
                  </a:lnTo>
                  <a:lnTo>
                    <a:pt x="3015221" y="684695"/>
                  </a:lnTo>
                  <a:lnTo>
                    <a:pt x="3004413" y="661835"/>
                  </a:lnTo>
                  <a:lnTo>
                    <a:pt x="3003270" y="659295"/>
                  </a:lnTo>
                  <a:lnTo>
                    <a:pt x="3002191" y="656755"/>
                  </a:lnTo>
                  <a:lnTo>
                    <a:pt x="2999867" y="652945"/>
                  </a:lnTo>
                  <a:lnTo>
                    <a:pt x="2965183" y="607225"/>
                  </a:lnTo>
                  <a:lnTo>
                    <a:pt x="2943161" y="576745"/>
                  </a:lnTo>
                  <a:lnTo>
                    <a:pt x="2931884" y="562775"/>
                  </a:lnTo>
                  <a:lnTo>
                    <a:pt x="2856255" y="476415"/>
                  </a:lnTo>
                  <a:lnTo>
                    <a:pt x="2828912" y="449745"/>
                  </a:lnTo>
                  <a:lnTo>
                    <a:pt x="2800426" y="423075"/>
                  </a:lnTo>
                  <a:lnTo>
                    <a:pt x="2789339" y="411645"/>
                  </a:lnTo>
                  <a:lnTo>
                    <a:pt x="2785643" y="407835"/>
                  </a:lnTo>
                  <a:lnTo>
                    <a:pt x="2774404" y="397675"/>
                  </a:lnTo>
                  <a:lnTo>
                    <a:pt x="2771775" y="395135"/>
                  </a:lnTo>
                  <a:lnTo>
                    <a:pt x="2761729" y="386943"/>
                  </a:lnTo>
                  <a:lnTo>
                    <a:pt x="2761729" y="411645"/>
                  </a:lnTo>
                  <a:lnTo>
                    <a:pt x="2715831" y="371005"/>
                  </a:lnTo>
                  <a:lnTo>
                    <a:pt x="2729750" y="381165"/>
                  </a:lnTo>
                  <a:lnTo>
                    <a:pt x="2742476" y="392595"/>
                  </a:lnTo>
                  <a:lnTo>
                    <a:pt x="2753347" y="402755"/>
                  </a:lnTo>
                  <a:lnTo>
                    <a:pt x="2761729" y="411645"/>
                  </a:lnTo>
                  <a:lnTo>
                    <a:pt x="2761729" y="386943"/>
                  </a:lnTo>
                  <a:lnTo>
                    <a:pt x="2723515" y="355765"/>
                  </a:lnTo>
                  <a:lnTo>
                    <a:pt x="2687053" y="327825"/>
                  </a:lnTo>
                  <a:lnTo>
                    <a:pt x="2635402" y="312750"/>
                  </a:lnTo>
                  <a:lnTo>
                    <a:pt x="2634932" y="311048"/>
                  </a:lnTo>
                  <a:lnTo>
                    <a:pt x="2634831" y="312674"/>
                  </a:lnTo>
                  <a:lnTo>
                    <a:pt x="2634348" y="312610"/>
                  </a:lnTo>
                  <a:lnTo>
                    <a:pt x="2618092" y="298348"/>
                  </a:lnTo>
                  <a:lnTo>
                    <a:pt x="2603601" y="285648"/>
                  </a:lnTo>
                  <a:lnTo>
                    <a:pt x="2574467" y="272948"/>
                  </a:lnTo>
                  <a:lnTo>
                    <a:pt x="2547289" y="272948"/>
                  </a:lnTo>
                  <a:lnTo>
                    <a:pt x="2542806" y="285648"/>
                  </a:lnTo>
                  <a:lnTo>
                    <a:pt x="2525560" y="285648"/>
                  </a:lnTo>
                  <a:lnTo>
                    <a:pt x="2513914" y="272948"/>
                  </a:lnTo>
                  <a:lnTo>
                    <a:pt x="2490813" y="272948"/>
                  </a:lnTo>
                  <a:lnTo>
                    <a:pt x="2479675" y="260248"/>
                  </a:lnTo>
                  <a:lnTo>
                    <a:pt x="2468892" y="260248"/>
                  </a:lnTo>
                  <a:lnTo>
                    <a:pt x="2458605" y="247548"/>
                  </a:lnTo>
                  <a:lnTo>
                    <a:pt x="2456764" y="247548"/>
                  </a:lnTo>
                  <a:lnTo>
                    <a:pt x="2448763" y="247548"/>
                  </a:lnTo>
                  <a:lnTo>
                    <a:pt x="2444750" y="242125"/>
                  </a:lnTo>
                  <a:lnTo>
                    <a:pt x="2429243" y="235140"/>
                  </a:lnTo>
                  <a:lnTo>
                    <a:pt x="2429243" y="336448"/>
                  </a:lnTo>
                  <a:lnTo>
                    <a:pt x="2419705" y="323748"/>
                  </a:lnTo>
                  <a:lnTo>
                    <a:pt x="2427363" y="323748"/>
                  </a:lnTo>
                  <a:lnTo>
                    <a:pt x="2429243" y="336448"/>
                  </a:lnTo>
                  <a:lnTo>
                    <a:pt x="2429243" y="235140"/>
                  </a:lnTo>
                  <a:lnTo>
                    <a:pt x="2428608" y="234848"/>
                  </a:lnTo>
                  <a:lnTo>
                    <a:pt x="2418677" y="227634"/>
                  </a:lnTo>
                  <a:lnTo>
                    <a:pt x="2418677" y="323748"/>
                  </a:lnTo>
                  <a:lnTo>
                    <a:pt x="2410269" y="323748"/>
                  </a:lnTo>
                  <a:lnTo>
                    <a:pt x="2400846" y="311048"/>
                  </a:lnTo>
                  <a:lnTo>
                    <a:pt x="2409660" y="311048"/>
                  </a:lnTo>
                  <a:lnTo>
                    <a:pt x="2418677" y="323748"/>
                  </a:lnTo>
                  <a:lnTo>
                    <a:pt x="2418677" y="227634"/>
                  </a:lnTo>
                  <a:lnTo>
                    <a:pt x="2411145" y="222148"/>
                  </a:lnTo>
                  <a:lnTo>
                    <a:pt x="2388387" y="222148"/>
                  </a:lnTo>
                  <a:lnTo>
                    <a:pt x="2374836" y="209448"/>
                  </a:lnTo>
                  <a:lnTo>
                    <a:pt x="2355761" y="209448"/>
                  </a:lnTo>
                  <a:lnTo>
                    <a:pt x="2342159" y="196748"/>
                  </a:lnTo>
                  <a:lnTo>
                    <a:pt x="2321217" y="184048"/>
                  </a:lnTo>
                  <a:lnTo>
                    <a:pt x="2329523" y="196748"/>
                  </a:lnTo>
                  <a:lnTo>
                    <a:pt x="2337676" y="201930"/>
                  </a:lnTo>
                  <a:lnTo>
                    <a:pt x="2326411" y="196748"/>
                  </a:lnTo>
                  <a:lnTo>
                    <a:pt x="2305723" y="196748"/>
                  </a:lnTo>
                  <a:lnTo>
                    <a:pt x="2288997" y="184048"/>
                  </a:lnTo>
                  <a:lnTo>
                    <a:pt x="2255456" y="184048"/>
                  </a:lnTo>
                  <a:lnTo>
                    <a:pt x="2232342" y="171348"/>
                  </a:lnTo>
                  <a:lnTo>
                    <a:pt x="2200579" y="158648"/>
                  </a:lnTo>
                  <a:lnTo>
                    <a:pt x="2156828" y="145948"/>
                  </a:lnTo>
                  <a:lnTo>
                    <a:pt x="2158200" y="145948"/>
                  </a:lnTo>
                  <a:lnTo>
                    <a:pt x="2168182" y="133248"/>
                  </a:lnTo>
                  <a:lnTo>
                    <a:pt x="2173859" y="133248"/>
                  </a:lnTo>
                  <a:lnTo>
                    <a:pt x="2183917" y="145948"/>
                  </a:lnTo>
                  <a:lnTo>
                    <a:pt x="2209571" y="145948"/>
                  </a:lnTo>
                  <a:lnTo>
                    <a:pt x="2190407" y="133248"/>
                  </a:lnTo>
                  <a:lnTo>
                    <a:pt x="2180717" y="133248"/>
                  </a:lnTo>
                  <a:lnTo>
                    <a:pt x="2170976" y="120548"/>
                  </a:lnTo>
                  <a:lnTo>
                    <a:pt x="2177796" y="120548"/>
                  </a:lnTo>
                  <a:lnTo>
                    <a:pt x="2155761" y="107848"/>
                  </a:lnTo>
                  <a:lnTo>
                    <a:pt x="2133701" y="107848"/>
                  </a:lnTo>
                  <a:lnTo>
                    <a:pt x="2121700" y="100660"/>
                  </a:lnTo>
                  <a:lnTo>
                    <a:pt x="2121700" y="158648"/>
                  </a:lnTo>
                  <a:lnTo>
                    <a:pt x="2110511" y="152565"/>
                  </a:lnTo>
                  <a:lnTo>
                    <a:pt x="2110511" y="311048"/>
                  </a:lnTo>
                  <a:lnTo>
                    <a:pt x="2087562" y="311048"/>
                  </a:lnTo>
                  <a:lnTo>
                    <a:pt x="2083435" y="303669"/>
                  </a:lnTo>
                  <a:lnTo>
                    <a:pt x="2110511" y="311048"/>
                  </a:lnTo>
                  <a:lnTo>
                    <a:pt x="2110511" y="152565"/>
                  </a:lnTo>
                  <a:lnTo>
                    <a:pt x="2098357" y="145948"/>
                  </a:lnTo>
                  <a:lnTo>
                    <a:pt x="2120214" y="145948"/>
                  </a:lnTo>
                  <a:lnTo>
                    <a:pt x="2121700" y="158648"/>
                  </a:lnTo>
                  <a:lnTo>
                    <a:pt x="2121700" y="100660"/>
                  </a:lnTo>
                  <a:lnTo>
                    <a:pt x="2112518" y="95148"/>
                  </a:lnTo>
                  <a:lnTo>
                    <a:pt x="2093150" y="82448"/>
                  </a:lnTo>
                  <a:lnTo>
                    <a:pt x="2076932" y="82448"/>
                  </a:lnTo>
                  <a:lnTo>
                    <a:pt x="2064931" y="69748"/>
                  </a:lnTo>
                  <a:lnTo>
                    <a:pt x="2058225" y="69748"/>
                  </a:lnTo>
                  <a:lnTo>
                    <a:pt x="2057933" y="57048"/>
                  </a:lnTo>
                  <a:lnTo>
                    <a:pt x="2042769" y="69748"/>
                  </a:lnTo>
                  <a:lnTo>
                    <a:pt x="2027897" y="57048"/>
                  </a:lnTo>
                  <a:lnTo>
                    <a:pt x="1990369" y="57048"/>
                  </a:lnTo>
                  <a:lnTo>
                    <a:pt x="2005545" y="69748"/>
                  </a:lnTo>
                  <a:lnTo>
                    <a:pt x="2030323" y="69748"/>
                  </a:lnTo>
                  <a:lnTo>
                    <a:pt x="2039594" y="82448"/>
                  </a:lnTo>
                  <a:lnTo>
                    <a:pt x="2070747" y="82448"/>
                  </a:lnTo>
                  <a:lnTo>
                    <a:pt x="2082457" y="95148"/>
                  </a:lnTo>
                  <a:lnTo>
                    <a:pt x="2098929" y="95148"/>
                  </a:lnTo>
                  <a:lnTo>
                    <a:pt x="2101786" y="107848"/>
                  </a:lnTo>
                  <a:lnTo>
                    <a:pt x="2089886" y="107848"/>
                  </a:lnTo>
                  <a:lnTo>
                    <a:pt x="2089886" y="145948"/>
                  </a:lnTo>
                  <a:lnTo>
                    <a:pt x="2025091" y="145948"/>
                  </a:lnTo>
                  <a:lnTo>
                    <a:pt x="2008517" y="133248"/>
                  </a:lnTo>
                  <a:lnTo>
                    <a:pt x="1988350" y="133248"/>
                  </a:lnTo>
                  <a:lnTo>
                    <a:pt x="2000262" y="145948"/>
                  </a:lnTo>
                  <a:lnTo>
                    <a:pt x="1963280" y="145948"/>
                  </a:lnTo>
                  <a:lnTo>
                    <a:pt x="1945055" y="133248"/>
                  </a:lnTo>
                  <a:lnTo>
                    <a:pt x="1912620" y="133248"/>
                  </a:lnTo>
                  <a:lnTo>
                    <a:pt x="1900809" y="120548"/>
                  </a:lnTo>
                  <a:lnTo>
                    <a:pt x="2020874" y="120548"/>
                  </a:lnTo>
                  <a:lnTo>
                    <a:pt x="2050249" y="133248"/>
                  </a:lnTo>
                  <a:lnTo>
                    <a:pt x="2089886" y="145948"/>
                  </a:lnTo>
                  <a:lnTo>
                    <a:pt x="2089886" y="107848"/>
                  </a:lnTo>
                  <a:lnTo>
                    <a:pt x="2048129" y="107848"/>
                  </a:lnTo>
                  <a:lnTo>
                    <a:pt x="2030285" y="95148"/>
                  </a:lnTo>
                  <a:lnTo>
                    <a:pt x="2043125" y="95148"/>
                  </a:lnTo>
                  <a:lnTo>
                    <a:pt x="1972487" y="69748"/>
                  </a:lnTo>
                  <a:lnTo>
                    <a:pt x="1917255" y="57048"/>
                  </a:lnTo>
                  <a:lnTo>
                    <a:pt x="1872792" y="57048"/>
                  </a:lnTo>
                  <a:lnTo>
                    <a:pt x="1834489" y="44348"/>
                  </a:lnTo>
                  <a:lnTo>
                    <a:pt x="1816252" y="44348"/>
                  </a:lnTo>
                  <a:lnTo>
                    <a:pt x="1797812" y="31648"/>
                  </a:lnTo>
                  <a:lnTo>
                    <a:pt x="1850402" y="31648"/>
                  </a:lnTo>
                  <a:lnTo>
                    <a:pt x="1809445" y="18948"/>
                  </a:lnTo>
                  <a:lnTo>
                    <a:pt x="1781086" y="18948"/>
                  </a:lnTo>
                  <a:lnTo>
                    <a:pt x="1781086" y="158648"/>
                  </a:lnTo>
                  <a:lnTo>
                    <a:pt x="1740877" y="145948"/>
                  </a:lnTo>
                  <a:lnTo>
                    <a:pt x="1746059" y="145948"/>
                  </a:lnTo>
                  <a:lnTo>
                    <a:pt x="1781086" y="158648"/>
                  </a:lnTo>
                  <a:lnTo>
                    <a:pt x="1781086" y="18948"/>
                  </a:lnTo>
                  <a:lnTo>
                    <a:pt x="1765693" y="18948"/>
                  </a:lnTo>
                  <a:lnTo>
                    <a:pt x="1762709" y="14236"/>
                  </a:lnTo>
                  <a:lnTo>
                    <a:pt x="1762709" y="107848"/>
                  </a:lnTo>
                  <a:lnTo>
                    <a:pt x="1609661" y="107848"/>
                  </a:lnTo>
                  <a:lnTo>
                    <a:pt x="1591132" y="120548"/>
                  </a:lnTo>
                  <a:lnTo>
                    <a:pt x="1592173" y="120548"/>
                  </a:lnTo>
                  <a:lnTo>
                    <a:pt x="1607896" y="133248"/>
                  </a:lnTo>
                  <a:lnTo>
                    <a:pt x="1681480" y="133248"/>
                  </a:lnTo>
                  <a:lnTo>
                    <a:pt x="1712645" y="145948"/>
                  </a:lnTo>
                  <a:lnTo>
                    <a:pt x="1597634" y="145948"/>
                  </a:lnTo>
                  <a:lnTo>
                    <a:pt x="1576730" y="158648"/>
                  </a:lnTo>
                  <a:lnTo>
                    <a:pt x="1492707" y="158648"/>
                  </a:lnTo>
                  <a:lnTo>
                    <a:pt x="1471879" y="171348"/>
                  </a:lnTo>
                  <a:lnTo>
                    <a:pt x="1466189" y="171348"/>
                  </a:lnTo>
                  <a:lnTo>
                    <a:pt x="1453222" y="184048"/>
                  </a:lnTo>
                  <a:lnTo>
                    <a:pt x="1409369" y="184048"/>
                  </a:lnTo>
                  <a:lnTo>
                    <a:pt x="1400200" y="196748"/>
                  </a:lnTo>
                  <a:lnTo>
                    <a:pt x="1384909" y="196748"/>
                  </a:lnTo>
                  <a:lnTo>
                    <a:pt x="1389837" y="184048"/>
                  </a:lnTo>
                  <a:lnTo>
                    <a:pt x="1408760" y="184048"/>
                  </a:lnTo>
                  <a:lnTo>
                    <a:pt x="1421942" y="171348"/>
                  </a:lnTo>
                  <a:lnTo>
                    <a:pt x="1437322" y="171348"/>
                  </a:lnTo>
                  <a:lnTo>
                    <a:pt x="1472412" y="145948"/>
                  </a:lnTo>
                  <a:lnTo>
                    <a:pt x="1500911" y="145948"/>
                  </a:lnTo>
                  <a:lnTo>
                    <a:pt x="1510601" y="133248"/>
                  </a:lnTo>
                  <a:lnTo>
                    <a:pt x="1548676" y="120548"/>
                  </a:lnTo>
                  <a:lnTo>
                    <a:pt x="1566405" y="120548"/>
                  </a:lnTo>
                  <a:lnTo>
                    <a:pt x="1582674" y="107848"/>
                  </a:lnTo>
                  <a:lnTo>
                    <a:pt x="1609115" y="107848"/>
                  </a:lnTo>
                  <a:lnTo>
                    <a:pt x="1663230" y="95148"/>
                  </a:lnTo>
                  <a:lnTo>
                    <a:pt x="1715643" y="95148"/>
                  </a:lnTo>
                  <a:lnTo>
                    <a:pt x="1762709" y="107848"/>
                  </a:lnTo>
                  <a:lnTo>
                    <a:pt x="1762709" y="14236"/>
                  </a:lnTo>
                  <a:lnTo>
                    <a:pt x="1757654" y="6248"/>
                  </a:lnTo>
                  <a:lnTo>
                    <a:pt x="1755267" y="6248"/>
                  </a:lnTo>
                  <a:lnTo>
                    <a:pt x="1755267" y="31648"/>
                  </a:lnTo>
                  <a:lnTo>
                    <a:pt x="1735391" y="31648"/>
                  </a:lnTo>
                  <a:lnTo>
                    <a:pt x="1710156" y="18948"/>
                  </a:lnTo>
                  <a:lnTo>
                    <a:pt x="1723542" y="18948"/>
                  </a:lnTo>
                  <a:lnTo>
                    <a:pt x="1755267" y="31648"/>
                  </a:lnTo>
                  <a:lnTo>
                    <a:pt x="1755267" y="6248"/>
                  </a:lnTo>
                  <a:lnTo>
                    <a:pt x="1728851" y="6248"/>
                  </a:lnTo>
                  <a:lnTo>
                    <a:pt x="1706448" y="18948"/>
                  </a:lnTo>
                  <a:lnTo>
                    <a:pt x="1681708" y="18948"/>
                  </a:lnTo>
                  <a:lnTo>
                    <a:pt x="1649450" y="31648"/>
                  </a:lnTo>
                  <a:lnTo>
                    <a:pt x="1669478" y="18948"/>
                  </a:lnTo>
                  <a:lnTo>
                    <a:pt x="1620050" y="18948"/>
                  </a:lnTo>
                  <a:lnTo>
                    <a:pt x="1601114" y="31648"/>
                  </a:lnTo>
                  <a:lnTo>
                    <a:pt x="1561007" y="31648"/>
                  </a:lnTo>
                  <a:lnTo>
                    <a:pt x="1539925" y="44348"/>
                  </a:lnTo>
                  <a:lnTo>
                    <a:pt x="1495171" y="44348"/>
                  </a:lnTo>
                  <a:lnTo>
                    <a:pt x="1471764" y="57048"/>
                  </a:lnTo>
                  <a:lnTo>
                    <a:pt x="1423365" y="57048"/>
                  </a:lnTo>
                  <a:lnTo>
                    <a:pt x="1398524" y="69748"/>
                  </a:lnTo>
                  <a:lnTo>
                    <a:pt x="1361592" y="79159"/>
                  </a:lnTo>
                  <a:lnTo>
                    <a:pt x="1361592" y="145948"/>
                  </a:lnTo>
                  <a:lnTo>
                    <a:pt x="1357579" y="158648"/>
                  </a:lnTo>
                  <a:lnTo>
                    <a:pt x="1340993" y="158648"/>
                  </a:lnTo>
                  <a:lnTo>
                    <a:pt x="1350429" y="145948"/>
                  </a:lnTo>
                  <a:lnTo>
                    <a:pt x="1361592" y="145948"/>
                  </a:lnTo>
                  <a:lnTo>
                    <a:pt x="1361592" y="79159"/>
                  </a:lnTo>
                  <a:lnTo>
                    <a:pt x="1338084" y="85140"/>
                  </a:lnTo>
                  <a:lnTo>
                    <a:pt x="1338084" y="158648"/>
                  </a:lnTo>
                  <a:lnTo>
                    <a:pt x="1321663" y="171348"/>
                  </a:lnTo>
                  <a:lnTo>
                    <a:pt x="1317701" y="171348"/>
                  </a:lnTo>
                  <a:lnTo>
                    <a:pt x="1307503" y="171348"/>
                  </a:lnTo>
                  <a:lnTo>
                    <a:pt x="1314945" y="158648"/>
                  </a:lnTo>
                  <a:lnTo>
                    <a:pt x="1338084" y="158648"/>
                  </a:lnTo>
                  <a:lnTo>
                    <a:pt x="1338084" y="85140"/>
                  </a:lnTo>
                  <a:lnTo>
                    <a:pt x="1298765" y="95148"/>
                  </a:lnTo>
                  <a:lnTo>
                    <a:pt x="1307884" y="82448"/>
                  </a:lnTo>
                  <a:lnTo>
                    <a:pt x="1328331" y="69748"/>
                  </a:lnTo>
                  <a:lnTo>
                    <a:pt x="1354709" y="69748"/>
                  </a:lnTo>
                  <a:lnTo>
                    <a:pt x="1381556" y="57048"/>
                  </a:lnTo>
                  <a:lnTo>
                    <a:pt x="1403680" y="57048"/>
                  </a:lnTo>
                  <a:lnTo>
                    <a:pt x="1409687" y="44348"/>
                  </a:lnTo>
                  <a:lnTo>
                    <a:pt x="1386281" y="44348"/>
                  </a:lnTo>
                  <a:lnTo>
                    <a:pt x="1366481" y="57048"/>
                  </a:lnTo>
                  <a:lnTo>
                    <a:pt x="1347177" y="57048"/>
                  </a:lnTo>
                  <a:lnTo>
                    <a:pt x="1327569" y="69748"/>
                  </a:lnTo>
                  <a:lnTo>
                    <a:pt x="1306868" y="82448"/>
                  </a:lnTo>
                  <a:lnTo>
                    <a:pt x="1284566" y="82448"/>
                  </a:lnTo>
                  <a:lnTo>
                    <a:pt x="1283576" y="83502"/>
                  </a:lnTo>
                  <a:lnTo>
                    <a:pt x="1283576" y="150761"/>
                  </a:lnTo>
                  <a:lnTo>
                    <a:pt x="1279359" y="155155"/>
                  </a:lnTo>
                  <a:lnTo>
                    <a:pt x="1279359" y="158648"/>
                  </a:lnTo>
                  <a:lnTo>
                    <a:pt x="1269695" y="171348"/>
                  </a:lnTo>
                  <a:lnTo>
                    <a:pt x="1258887" y="171348"/>
                  </a:lnTo>
                  <a:lnTo>
                    <a:pt x="1227251" y="184048"/>
                  </a:lnTo>
                  <a:lnTo>
                    <a:pt x="1219276" y="184048"/>
                  </a:lnTo>
                  <a:lnTo>
                    <a:pt x="1214005" y="195999"/>
                  </a:lnTo>
                  <a:lnTo>
                    <a:pt x="1245095" y="184048"/>
                  </a:lnTo>
                  <a:lnTo>
                    <a:pt x="1233081" y="196748"/>
                  </a:lnTo>
                  <a:lnTo>
                    <a:pt x="1221130" y="196748"/>
                  </a:lnTo>
                  <a:lnTo>
                    <a:pt x="1209243" y="209448"/>
                  </a:lnTo>
                  <a:lnTo>
                    <a:pt x="1209611" y="209448"/>
                  </a:lnTo>
                  <a:lnTo>
                    <a:pt x="1164831" y="234848"/>
                  </a:lnTo>
                  <a:lnTo>
                    <a:pt x="1147495" y="234848"/>
                  </a:lnTo>
                  <a:lnTo>
                    <a:pt x="1126464" y="247548"/>
                  </a:lnTo>
                  <a:lnTo>
                    <a:pt x="1103071" y="247548"/>
                  </a:lnTo>
                  <a:lnTo>
                    <a:pt x="1078636" y="260248"/>
                  </a:lnTo>
                  <a:lnTo>
                    <a:pt x="1080744" y="251066"/>
                  </a:lnTo>
                  <a:lnTo>
                    <a:pt x="1059180" y="260248"/>
                  </a:lnTo>
                  <a:lnTo>
                    <a:pt x="1033754" y="272948"/>
                  </a:lnTo>
                  <a:lnTo>
                    <a:pt x="1013142" y="285648"/>
                  </a:lnTo>
                  <a:lnTo>
                    <a:pt x="1048537" y="272948"/>
                  </a:lnTo>
                  <a:lnTo>
                    <a:pt x="1068070" y="272948"/>
                  </a:lnTo>
                  <a:lnTo>
                    <a:pt x="1060246" y="285648"/>
                  </a:lnTo>
                  <a:lnTo>
                    <a:pt x="1042974" y="285648"/>
                  </a:lnTo>
                  <a:lnTo>
                    <a:pt x="1033767" y="298348"/>
                  </a:lnTo>
                  <a:lnTo>
                    <a:pt x="1024305" y="298348"/>
                  </a:lnTo>
                  <a:lnTo>
                    <a:pt x="1014691" y="311048"/>
                  </a:lnTo>
                  <a:lnTo>
                    <a:pt x="1005141" y="311048"/>
                  </a:lnTo>
                  <a:lnTo>
                    <a:pt x="977950" y="323748"/>
                  </a:lnTo>
                  <a:lnTo>
                    <a:pt x="961618" y="336448"/>
                  </a:lnTo>
                  <a:lnTo>
                    <a:pt x="947724" y="349148"/>
                  </a:lnTo>
                  <a:lnTo>
                    <a:pt x="937120" y="349148"/>
                  </a:lnTo>
                  <a:lnTo>
                    <a:pt x="896912" y="374548"/>
                  </a:lnTo>
                  <a:lnTo>
                    <a:pt x="866038" y="387248"/>
                  </a:lnTo>
                  <a:lnTo>
                    <a:pt x="851712" y="387248"/>
                  </a:lnTo>
                  <a:lnTo>
                    <a:pt x="861174" y="374548"/>
                  </a:lnTo>
                  <a:lnTo>
                    <a:pt x="836028" y="399948"/>
                  </a:lnTo>
                  <a:lnTo>
                    <a:pt x="823264" y="399948"/>
                  </a:lnTo>
                  <a:lnTo>
                    <a:pt x="797458" y="425348"/>
                  </a:lnTo>
                  <a:lnTo>
                    <a:pt x="784885" y="438048"/>
                  </a:lnTo>
                  <a:lnTo>
                    <a:pt x="815009" y="438048"/>
                  </a:lnTo>
                  <a:lnTo>
                    <a:pt x="829576" y="425348"/>
                  </a:lnTo>
                  <a:lnTo>
                    <a:pt x="852817" y="399948"/>
                  </a:lnTo>
                  <a:lnTo>
                    <a:pt x="859663" y="399948"/>
                  </a:lnTo>
                  <a:lnTo>
                    <a:pt x="856157" y="412648"/>
                  </a:lnTo>
                  <a:lnTo>
                    <a:pt x="844511" y="425348"/>
                  </a:lnTo>
                  <a:lnTo>
                    <a:pt x="826909" y="438048"/>
                  </a:lnTo>
                  <a:lnTo>
                    <a:pt x="816546" y="438048"/>
                  </a:lnTo>
                  <a:lnTo>
                    <a:pt x="805446" y="450748"/>
                  </a:lnTo>
                  <a:lnTo>
                    <a:pt x="794004" y="463448"/>
                  </a:lnTo>
                  <a:lnTo>
                    <a:pt x="782650" y="463448"/>
                  </a:lnTo>
                  <a:lnTo>
                    <a:pt x="771537" y="476148"/>
                  </a:lnTo>
                  <a:lnTo>
                    <a:pt x="760793" y="476148"/>
                  </a:lnTo>
                  <a:lnTo>
                    <a:pt x="750697" y="488848"/>
                  </a:lnTo>
                  <a:lnTo>
                    <a:pt x="749922" y="488848"/>
                  </a:lnTo>
                  <a:lnTo>
                    <a:pt x="748792" y="476148"/>
                  </a:lnTo>
                  <a:lnTo>
                    <a:pt x="742784" y="476148"/>
                  </a:lnTo>
                  <a:lnTo>
                    <a:pt x="732624" y="488848"/>
                  </a:lnTo>
                  <a:lnTo>
                    <a:pt x="724636" y="501548"/>
                  </a:lnTo>
                  <a:lnTo>
                    <a:pt x="714616" y="501548"/>
                  </a:lnTo>
                  <a:lnTo>
                    <a:pt x="710641" y="514248"/>
                  </a:lnTo>
                  <a:lnTo>
                    <a:pt x="722985" y="514248"/>
                  </a:lnTo>
                  <a:lnTo>
                    <a:pt x="735114" y="501548"/>
                  </a:lnTo>
                  <a:lnTo>
                    <a:pt x="750265" y="501548"/>
                  </a:lnTo>
                  <a:lnTo>
                    <a:pt x="767359" y="488848"/>
                  </a:lnTo>
                  <a:lnTo>
                    <a:pt x="733526" y="514248"/>
                  </a:lnTo>
                  <a:lnTo>
                    <a:pt x="725233" y="526948"/>
                  </a:lnTo>
                  <a:lnTo>
                    <a:pt x="717143" y="539648"/>
                  </a:lnTo>
                  <a:lnTo>
                    <a:pt x="709129" y="539648"/>
                  </a:lnTo>
                  <a:lnTo>
                    <a:pt x="701078" y="552348"/>
                  </a:lnTo>
                  <a:lnTo>
                    <a:pt x="708228" y="539648"/>
                  </a:lnTo>
                  <a:lnTo>
                    <a:pt x="673823" y="577748"/>
                  </a:lnTo>
                  <a:lnTo>
                    <a:pt x="665403" y="590448"/>
                  </a:lnTo>
                  <a:lnTo>
                    <a:pt x="657275" y="590448"/>
                  </a:lnTo>
                  <a:lnTo>
                    <a:pt x="641210" y="615848"/>
                  </a:lnTo>
                  <a:lnTo>
                    <a:pt x="630478" y="615848"/>
                  </a:lnTo>
                  <a:lnTo>
                    <a:pt x="625094" y="603148"/>
                  </a:lnTo>
                  <a:lnTo>
                    <a:pt x="626833" y="603148"/>
                  </a:lnTo>
                  <a:lnTo>
                    <a:pt x="637476" y="590448"/>
                  </a:lnTo>
                  <a:lnTo>
                    <a:pt x="595185" y="615848"/>
                  </a:lnTo>
                  <a:lnTo>
                    <a:pt x="635342" y="577748"/>
                  </a:lnTo>
                  <a:lnTo>
                    <a:pt x="625779" y="577748"/>
                  </a:lnTo>
                  <a:lnTo>
                    <a:pt x="590677" y="615848"/>
                  </a:lnTo>
                  <a:lnTo>
                    <a:pt x="584923" y="628548"/>
                  </a:lnTo>
                  <a:lnTo>
                    <a:pt x="579361" y="628548"/>
                  </a:lnTo>
                  <a:lnTo>
                    <a:pt x="573963" y="641248"/>
                  </a:lnTo>
                  <a:lnTo>
                    <a:pt x="568629" y="641248"/>
                  </a:lnTo>
                  <a:lnTo>
                    <a:pt x="563346" y="653948"/>
                  </a:lnTo>
                  <a:lnTo>
                    <a:pt x="553402" y="653948"/>
                  </a:lnTo>
                  <a:lnTo>
                    <a:pt x="563956" y="641248"/>
                  </a:lnTo>
                  <a:lnTo>
                    <a:pt x="579882" y="615848"/>
                  </a:lnTo>
                  <a:lnTo>
                    <a:pt x="599516" y="590448"/>
                  </a:lnTo>
                  <a:lnTo>
                    <a:pt x="619455" y="565048"/>
                  </a:lnTo>
                  <a:lnTo>
                    <a:pt x="637374" y="552348"/>
                  </a:lnTo>
                  <a:lnTo>
                    <a:pt x="650951" y="526948"/>
                  </a:lnTo>
                  <a:lnTo>
                    <a:pt x="656907" y="526948"/>
                  </a:lnTo>
                  <a:lnTo>
                    <a:pt x="663867" y="514248"/>
                  </a:lnTo>
                  <a:lnTo>
                    <a:pt x="671614" y="501548"/>
                  </a:lnTo>
                  <a:lnTo>
                    <a:pt x="679970" y="501548"/>
                  </a:lnTo>
                  <a:lnTo>
                    <a:pt x="685711" y="488848"/>
                  </a:lnTo>
                  <a:lnTo>
                    <a:pt x="697674" y="488848"/>
                  </a:lnTo>
                  <a:lnTo>
                    <a:pt x="703859" y="476148"/>
                  </a:lnTo>
                  <a:lnTo>
                    <a:pt x="715835" y="476148"/>
                  </a:lnTo>
                  <a:lnTo>
                    <a:pt x="732104" y="463448"/>
                  </a:lnTo>
                  <a:lnTo>
                    <a:pt x="744778" y="450748"/>
                  </a:lnTo>
                  <a:lnTo>
                    <a:pt x="752424" y="450748"/>
                  </a:lnTo>
                  <a:lnTo>
                    <a:pt x="754926" y="438048"/>
                  </a:lnTo>
                  <a:lnTo>
                    <a:pt x="759752" y="438048"/>
                  </a:lnTo>
                  <a:lnTo>
                    <a:pt x="766635" y="425348"/>
                  </a:lnTo>
                  <a:lnTo>
                    <a:pt x="775589" y="425348"/>
                  </a:lnTo>
                  <a:lnTo>
                    <a:pt x="786041" y="412648"/>
                  </a:lnTo>
                  <a:lnTo>
                    <a:pt x="797661" y="399948"/>
                  </a:lnTo>
                  <a:lnTo>
                    <a:pt x="810158" y="387248"/>
                  </a:lnTo>
                  <a:lnTo>
                    <a:pt x="836536" y="374548"/>
                  </a:lnTo>
                  <a:lnTo>
                    <a:pt x="863612" y="349148"/>
                  </a:lnTo>
                  <a:lnTo>
                    <a:pt x="876287" y="349148"/>
                  </a:lnTo>
                  <a:lnTo>
                    <a:pt x="887958" y="336448"/>
                  </a:lnTo>
                  <a:lnTo>
                    <a:pt x="898321" y="323748"/>
                  </a:lnTo>
                  <a:lnTo>
                    <a:pt x="907059" y="323748"/>
                  </a:lnTo>
                  <a:lnTo>
                    <a:pt x="926858" y="311048"/>
                  </a:lnTo>
                  <a:lnTo>
                    <a:pt x="943762" y="298348"/>
                  </a:lnTo>
                  <a:lnTo>
                    <a:pt x="958126" y="285648"/>
                  </a:lnTo>
                  <a:lnTo>
                    <a:pt x="984084" y="285648"/>
                  </a:lnTo>
                  <a:lnTo>
                    <a:pt x="989761" y="272948"/>
                  </a:lnTo>
                  <a:lnTo>
                    <a:pt x="1020775" y="272948"/>
                  </a:lnTo>
                  <a:lnTo>
                    <a:pt x="1029055" y="260248"/>
                  </a:lnTo>
                  <a:lnTo>
                    <a:pt x="1049134" y="260248"/>
                  </a:lnTo>
                  <a:lnTo>
                    <a:pt x="1061707" y="247548"/>
                  </a:lnTo>
                  <a:lnTo>
                    <a:pt x="1076693" y="247548"/>
                  </a:lnTo>
                  <a:lnTo>
                    <a:pt x="1094714" y="234848"/>
                  </a:lnTo>
                  <a:lnTo>
                    <a:pt x="1069098" y="234848"/>
                  </a:lnTo>
                  <a:lnTo>
                    <a:pt x="1114361" y="209448"/>
                  </a:lnTo>
                  <a:lnTo>
                    <a:pt x="1128115" y="209448"/>
                  </a:lnTo>
                  <a:lnTo>
                    <a:pt x="1141501" y="196748"/>
                  </a:lnTo>
                  <a:lnTo>
                    <a:pt x="1154798" y="196748"/>
                  </a:lnTo>
                  <a:lnTo>
                    <a:pt x="1168273" y="184048"/>
                  </a:lnTo>
                  <a:lnTo>
                    <a:pt x="1181912" y="184048"/>
                  </a:lnTo>
                  <a:lnTo>
                    <a:pt x="1195895" y="171348"/>
                  </a:lnTo>
                  <a:lnTo>
                    <a:pt x="1225613" y="171348"/>
                  </a:lnTo>
                  <a:lnTo>
                    <a:pt x="1241882" y="158648"/>
                  </a:lnTo>
                  <a:lnTo>
                    <a:pt x="1247482" y="158648"/>
                  </a:lnTo>
                  <a:lnTo>
                    <a:pt x="1234262" y="171348"/>
                  </a:lnTo>
                  <a:lnTo>
                    <a:pt x="1251623" y="171348"/>
                  </a:lnTo>
                  <a:lnTo>
                    <a:pt x="1279359" y="158648"/>
                  </a:lnTo>
                  <a:lnTo>
                    <a:pt x="1279359" y="155155"/>
                  </a:lnTo>
                  <a:lnTo>
                    <a:pt x="1276007" y="158648"/>
                  </a:lnTo>
                  <a:lnTo>
                    <a:pt x="1259370" y="158648"/>
                  </a:lnTo>
                  <a:lnTo>
                    <a:pt x="1283576" y="150761"/>
                  </a:lnTo>
                  <a:lnTo>
                    <a:pt x="1283576" y="83502"/>
                  </a:lnTo>
                  <a:lnTo>
                    <a:pt x="1272489" y="95148"/>
                  </a:lnTo>
                  <a:lnTo>
                    <a:pt x="1252816" y="95148"/>
                  </a:lnTo>
                  <a:lnTo>
                    <a:pt x="1245793" y="107848"/>
                  </a:lnTo>
                  <a:lnTo>
                    <a:pt x="1215034" y="107848"/>
                  </a:lnTo>
                  <a:lnTo>
                    <a:pt x="1198181" y="120548"/>
                  </a:lnTo>
                  <a:lnTo>
                    <a:pt x="1206182" y="107848"/>
                  </a:lnTo>
                  <a:lnTo>
                    <a:pt x="1189088" y="107848"/>
                  </a:lnTo>
                  <a:lnTo>
                    <a:pt x="1165161" y="120548"/>
                  </a:lnTo>
                  <a:lnTo>
                    <a:pt x="1152626" y="120548"/>
                  </a:lnTo>
                  <a:lnTo>
                    <a:pt x="1122794" y="133248"/>
                  </a:lnTo>
                  <a:lnTo>
                    <a:pt x="1093851" y="158648"/>
                  </a:lnTo>
                  <a:lnTo>
                    <a:pt x="1079461" y="158648"/>
                  </a:lnTo>
                  <a:lnTo>
                    <a:pt x="1064463" y="171932"/>
                  </a:lnTo>
                  <a:lnTo>
                    <a:pt x="1064463" y="238404"/>
                  </a:lnTo>
                  <a:lnTo>
                    <a:pt x="1059522" y="247548"/>
                  </a:lnTo>
                  <a:lnTo>
                    <a:pt x="1052537" y="247548"/>
                  </a:lnTo>
                  <a:lnTo>
                    <a:pt x="1064463" y="238404"/>
                  </a:lnTo>
                  <a:lnTo>
                    <a:pt x="1064463" y="171932"/>
                  </a:lnTo>
                  <a:lnTo>
                    <a:pt x="1050772" y="184048"/>
                  </a:lnTo>
                  <a:lnTo>
                    <a:pt x="1036701" y="184048"/>
                  </a:lnTo>
                  <a:lnTo>
                    <a:pt x="991730" y="209448"/>
                  </a:lnTo>
                  <a:lnTo>
                    <a:pt x="980249" y="222148"/>
                  </a:lnTo>
                  <a:lnTo>
                    <a:pt x="968768" y="222148"/>
                  </a:lnTo>
                  <a:lnTo>
                    <a:pt x="957402" y="234848"/>
                  </a:lnTo>
                  <a:lnTo>
                    <a:pt x="946327" y="234848"/>
                  </a:lnTo>
                  <a:lnTo>
                    <a:pt x="935329" y="247548"/>
                  </a:lnTo>
                  <a:lnTo>
                    <a:pt x="930998" y="247548"/>
                  </a:lnTo>
                  <a:lnTo>
                    <a:pt x="917943" y="260248"/>
                  </a:lnTo>
                  <a:lnTo>
                    <a:pt x="891197" y="285648"/>
                  </a:lnTo>
                  <a:lnTo>
                    <a:pt x="877735" y="285648"/>
                  </a:lnTo>
                  <a:lnTo>
                    <a:pt x="864171" y="298348"/>
                  </a:lnTo>
                  <a:lnTo>
                    <a:pt x="850315" y="311048"/>
                  </a:lnTo>
                  <a:lnTo>
                    <a:pt x="836155" y="311048"/>
                  </a:lnTo>
                  <a:lnTo>
                    <a:pt x="821690" y="323748"/>
                  </a:lnTo>
                  <a:lnTo>
                    <a:pt x="806932" y="336448"/>
                  </a:lnTo>
                  <a:lnTo>
                    <a:pt x="792302" y="336448"/>
                  </a:lnTo>
                  <a:lnTo>
                    <a:pt x="784872" y="349148"/>
                  </a:lnTo>
                  <a:lnTo>
                    <a:pt x="777367" y="349148"/>
                  </a:lnTo>
                  <a:lnTo>
                    <a:pt x="769772" y="361848"/>
                  </a:lnTo>
                  <a:lnTo>
                    <a:pt x="754367" y="361848"/>
                  </a:lnTo>
                  <a:lnTo>
                    <a:pt x="746556" y="374548"/>
                  </a:lnTo>
                  <a:lnTo>
                    <a:pt x="738682" y="374548"/>
                  </a:lnTo>
                  <a:lnTo>
                    <a:pt x="730745" y="387248"/>
                  </a:lnTo>
                  <a:lnTo>
                    <a:pt x="727532" y="387248"/>
                  </a:lnTo>
                  <a:lnTo>
                    <a:pt x="737209" y="374548"/>
                  </a:lnTo>
                  <a:lnTo>
                    <a:pt x="724014" y="387248"/>
                  </a:lnTo>
                  <a:lnTo>
                    <a:pt x="723011" y="387248"/>
                  </a:lnTo>
                  <a:lnTo>
                    <a:pt x="715225" y="399948"/>
                  </a:lnTo>
                  <a:lnTo>
                    <a:pt x="708825" y="399948"/>
                  </a:lnTo>
                  <a:lnTo>
                    <a:pt x="718121" y="387248"/>
                  </a:lnTo>
                  <a:lnTo>
                    <a:pt x="711504" y="387248"/>
                  </a:lnTo>
                  <a:lnTo>
                    <a:pt x="699490" y="399948"/>
                  </a:lnTo>
                  <a:lnTo>
                    <a:pt x="687781" y="412648"/>
                  </a:lnTo>
                  <a:lnTo>
                    <a:pt x="676465" y="425348"/>
                  </a:lnTo>
                  <a:lnTo>
                    <a:pt x="665429" y="425348"/>
                  </a:lnTo>
                  <a:lnTo>
                    <a:pt x="654812" y="438048"/>
                  </a:lnTo>
                  <a:lnTo>
                    <a:pt x="644779" y="450748"/>
                  </a:lnTo>
                  <a:lnTo>
                    <a:pt x="635000" y="463448"/>
                  </a:lnTo>
                  <a:lnTo>
                    <a:pt x="625424" y="463448"/>
                  </a:lnTo>
                  <a:lnTo>
                    <a:pt x="616038" y="476148"/>
                  </a:lnTo>
                  <a:lnTo>
                    <a:pt x="606806" y="488848"/>
                  </a:lnTo>
                  <a:lnTo>
                    <a:pt x="597700" y="501548"/>
                  </a:lnTo>
                  <a:lnTo>
                    <a:pt x="588810" y="501548"/>
                  </a:lnTo>
                  <a:lnTo>
                    <a:pt x="571779" y="526948"/>
                  </a:lnTo>
                  <a:lnTo>
                    <a:pt x="565492" y="514248"/>
                  </a:lnTo>
                  <a:lnTo>
                    <a:pt x="565023" y="526948"/>
                  </a:lnTo>
                  <a:lnTo>
                    <a:pt x="562305" y="526948"/>
                  </a:lnTo>
                  <a:lnTo>
                    <a:pt x="557606" y="539648"/>
                  </a:lnTo>
                  <a:lnTo>
                    <a:pt x="551243" y="539648"/>
                  </a:lnTo>
                  <a:lnTo>
                    <a:pt x="543458" y="552348"/>
                  </a:lnTo>
                  <a:lnTo>
                    <a:pt x="534581" y="565048"/>
                  </a:lnTo>
                  <a:lnTo>
                    <a:pt x="525043" y="577748"/>
                  </a:lnTo>
                  <a:lnTo>
                    <a:pt x="495769" y="615848"/>
                  </a:lnTo>
                  <a:lnTo>
                    <a:pt x="504380" y="615848"/>
                  </a:lnTo>
                  <a:lnTo>
                    <a:pt x="513384" y="603148"/>
                  </a:lnTo>
                  <a:lnTo>
                    <a:pt x="521868" y="590448"/>
                  </a:lnTo>
                  <a:lnTo>
                    <a:pt x="529882" y="577748"/>
                  </a:lnTo>
                  <a:lnTo>
                    <a:pt x="545236" y="565048"/>
                  </a:lnTo>
                  <a:lnTo>
                    <a:pt x="559384" y="552348"/>
                  </a:lnTo>
                  <a:lnTo>
                    <a:pt x="572668" y="539648"/>
                  </a:lnTo>
                  <a:lnTo>
                    <a:pt x="598081" y="526948"/>
                  </a:lnTo>
                  <a:lnTo>
                    <a:pt x="625881" y="501548"/>
                  </a:lnTo>
                  <a:lnTo>
                    <a:pt x="641565" y="488848"/>
                  </a:lnTo>
                  <a:lnTo>
                    <a:pt x="650049" y="476148"/>
                  </a:lnTo>
                  <a:lnTo>
                    <a:pt x="668528" y="463448"/>
                  </a:lnTo>
                  <a:lnTo>
                    <a:pt x="678929" y="450748"/>
                  </a:lnTo>
                  <a:lnTo>
                    <a:pt x="690181" y="438048"/>
                  </a:lnTo>
                  <a:lnTo>
                    <a:pt x="702195" y="425348"/>
                  </a:lnTo>
                  <a:lnTo>
                    <a:pt x="715048" y="412648"/>
                  </a:lnTo>
                  <a:lnTo>
                    <a:pt x="728789" y="399948"/>
                  </a:lnTo>
                  <a:lnTo>
                    <a:pt x="719518" y="412648"/>
                  </a:lnTo>
                  <a:lnTo>
                    <a:pt x="710450" y="425348"/>
                  </a:lnTo>
                  <a:lnTo>
                    <a:pt x="701535" y="438048"/>
                  </a:lnTo>
                  <a:lnTo>
                    <a:pt x="692746" y="450748"/>
                  </a:lnTo>
                  <a:lnTo>
                    <a:pt x="688403" y="450748"/>
                  </a:lnTo>
                  <a:lnTo>
                    <a:pt x="684047" y="463448"/>
                  </a:lnTo>
                  <a:lnTo>
                    <a:pt x="675525" y="463448"/>
                  </a:lnTo>
                  <a:lnTo>
                    <a:pt x="625208" y="526948"/>
                  </a:lnTo>
                  <a:lnTo>
                    <a:pt x="616534" y="539648"/>
                  </a:lnTo>
                  <a:lnTo>
                    <a:pt x="607949" y="552348"/>
                  </a:lnTo>
                  <a:lnTo>
                    <a:pt x="599262" y="565048"/>
                  </a:lnTo>
                  <a:lnTo>
                    <a:pt x="590283" y="577748"/>
                  </a:lnTo>
                  <a:lnTo>
                    <a:pt x="575335" y="590448"/>
                  </a:lnTo>
                  <a:lnTo>
                    <a:pt x="564426" y="590448"/>
                  </a:lnTo>
                  <a:lnTo>
                    <a:pt x="557047" y="603148"/>
                  </a:lnTo>
                  <a:lnTo>
                    <a:pt x="552678" y="603148"/>
                  </a:lnTo>
                  <a:lnTo>
                    <a:pt x="544487" y="615848"/>
                  </a:lnTo>
                  <a:lnTo>
                    <a:pt x="537730" y="628548"/>
                  </a:lnTo>
                  <a:lnTo>
                    <a:pt x="528027" y="653948"/>
                  </a:lnTo>
                  <a:lnTo>
                    <a:pt x="510946" y="679348"/>
                  </a:lnTo>
                  <a:lnTo>
                    <a:pt x="496862" y="679348"/>
                  </a:lnTo>
                  <a:lnTo>
                    <a:pt x="480771" y="704748"/>
                  </a:lnTo>
                  <a:lnTo>
                    <a:pt x="467258" y="717448"/>
                  </a:lnTo>
                  <a:lnTo>
                    <a:pt x="439216" y="755548"/>
                  </a:lnTo>
                  <a:lnTo>
                    <a:pt x="422452" y="793648"/>
                  </a:lnTo>
                  <a:lnTo>
                    <a:pt x="412203" y="806348"/>
                  </a:lnTo>
                  <a:lnTo>
                    <a:pt x="399859" y="831748"/>
                  </a:lnTo>
                  <a:lnTo>
                    <a:pt x="382866" y="857148"/>
                  </a:lnTo>
                  <a:lnTo>
                    <a:pt x="358673" y="895248"/>
                  </a:lnTo>
                  <a:lnTo>
                    <a:pt x="353301" y="895248"/>
                  </a:lnTo>
                  <a:lnTo>
                    <a:pt x="355523" y="882548"/>
                  </a:lnTo>
                  <a:lnTo>
                    <a:pt x="364070" y="869848"/>
                  </a:lnTo>
                  <a:lnTo>
                    <a:pt x="377672" y="844448"/>
                  </a:lnTo>
                  <a:lnTo>
                    <a:pt x="385724" y="831748"/>
                  </a:lnTo>
                  <a:lnTo>
                    <a:pt x="390017" y="819048"/>
                  </a:lnTo>
                  <a:lnTo>
                    <a:pt x="394538" y="806348"/>
                  </a:lnTo>
                  <a:lnTo>
                    <a:pt x="423773" y="768248"/>
                  </a:lnTo>
                  <a:lnTo>
                    <a:pt x="433260" y="755548"/>
                  </a:lnTo>
                  <a:lnTo>
                    <a:pt x="442455" y="742848"/>
                  </a:lnTo>
                  <a:lnTo>
                    <a:pt x="451370" y="717448"/>
                  </a:lnTo>
                  <a:lnTo>
                    <a:pt x="439762" y="730148"/>
                  </a:lnTo>
                  <a:lnTo>
                    <a:pt x="443801" y="717448"/>
                  </a:lnTo>
                  <a:lnTo>
                    <a:pt x="435521" y="717448"/>
                  </a:lnTo>
                  <a:lnTo>
                    <a:pt x="429221" y="717448"/>
                  </a:lnTo>
                  <a:lnTo>
                    <a:pt x="427075" y="717448"/>
                  </a:lnTo>
                  <a:lnTo>
                    <a:pt x="419608" y="730148"/>
                  </a:lnTo>
                  <a:lnTo>
                    <a:pt x="414667" y="730148"/>
                  </a:lnTo>
                  <a:lnTo>
                    <a:pt x="411530" y="742848"/>
                  </a:lnTo>
                  <a:lnTo>
                    <a:pt x="407924" y="742848"/>
                  </a:lnTo>
                  <a:lnTo>
                    <a:pt x="404545" y="755548"/>
                  </a:lnTo>
                  <a:lnTo>
                    <a:pt x="393344" y="768248"/>
                  </a:lnTo>
                  <a:lnTo>
                    <a:pt x="383514" y="780948"/>
                  </a:lnTo>
                  <a:lnTo>
                    <a:pt x="375031" y="793648"/>
                  </a:lnTo>
                  <a:lnTo>
                    <a:pt x="367880" y="806348"/>
                  </a:lnTo>
                  <a:lnTo>
                    <a:pt x="362013" y="806348"/>
                  </a:lnTo>
                  <a:lnTo>
                    <a:pt x="357098" y="819048"/>
                  </a:lnTo>
                  <a:lnTo>
                    <a:pt x="349783" y="819048"/>
                  </a:lnTo>
                  <a:lnTo>
                    <a:pt x="342023" y="831748"/>
                  </a:lnTo>
                  <a:lnTo>
                    <a:pt x="341655" y="831748"/>
                  </a:lnTo>
                  <a:lnTo>
                    <a:pt x="340702" y="819048"/>
                  </a:lnTo>
                  <a:lnTo>
                    <a:pt x="331876" y="819048"/>
                  </a:lnTo>
                  <a:lnTo>
                    <a:pt x="328396" y="831748"/>
                  </a:lnTo>
                  <a:lnTo>
                    <a:pt x="318935" y="831748"/>
                  </a:lnTo>
                  <a:lnTo>
                    <a:pt x="312826" y="844448"/>
                  </a:lnTo>
                  <a:lnTo>
                    <a:pt x="305879" y="857148"/>
                  </a:lnTo>
                  <a:lnTo>
                    <a:pt x="297840" y="869848"/>
                  </a:lnTo>
                  <a:lnTo>
                    <a:pt x="288607" y="882548"/>
                  </a:lnTo>
                  <a:lnTo>
                    <a:pt x="278091" y="895248"/>
                  </a:lnTo>
                  <a:lnTo>
                    <a:pt x="288518" y="869848"/>
                  </a:lnTo>
                  <a:lnTo>
                    <a:pt x="301117" y="844448"/>
                  </a:lnTo>
                  <a:lnTo>
                    <a:pt x="309499" y="831748"/>
                  </a:lnTo>
                  <a:lnTo>
                    <a:pt x="307301" y="831748"/>
                  </a:lnTo>
                  <a:lnTo>
                    <a:pt x="341096" y="780948"/>
                  </a:lnTo>
                  <a:lnTo>
                    <a:pt x="349897" y="768248"/>
                  </a:lnTo>
                  <a:lnTo>
                    <a:pt x="358787" y="755548"/>
                  </a:lnTo>
                  <a:lnTo>
                    <a:pt x="367728" y="755548"/>
                  </a:lnTo>
                  <a:lnTo>
                    <a:pt x="376643" y="742848"/>
                  </a:lnTo>
                  <a:lnTo>
                    <a:pt x="369214" y="730148"/>
                  </a:lnTo>
                  <a:lnTo>
                    <a:pt x="361099" y="742848"/>
                  </a:lnTo>
                  <a:lnTo>
                    <a:pt x="353263" y="755548"/>
                  </a:lnTo>
                  <a:lnTo>
                    <a:pt x="345706" y="755548"/>
                  </a:lnTo>
                  <a:lnTo>
                    <a:pt x="338416" y="768248"/>
                  </a:lnTo>
                  <a:lnTo>
                    <a:pt x="331660" y="780948"/>
                  </a:lnTo>
                  <a:lnTo>
                    <a:pt x="325247" y="793648"/>
                  </a:lnTo>
                  <a:lnTo>
                    <a:pt x="319112" y="806348"/>
                  </a:lnTo>
                  <a:lnTo>
                    <a:pt x="313194" y="806348"/>
                  </a:lnTo>
                  <a:lnTo>
                    <a:pt x="302056" y="831748"/>
                  </a:lnTo>
                  <a:lnTo>
                    <a:pt x="292163" y="844448"/>
                  </a:lnTo>
                  <a:lnTo>
                    <a:pt x="283248" y="857148"/>
                  </a:lnTo>
                  <a:lnTo>
                    <a:pt x="275069" y="882548"/>
                  </a:lnTo>
                  <a:lnTo>
                    <a:pt x="261315" y="907948"/>
                  </a:lnTo>
                  <a:lnTo>
                    <a:pt x="250304" y="933348"/>
                  </a:lnTo>
                  <a:lnTo>
                    <a:pt x="241719" y="971448"/>
                  </a:lnTo>
                  <a:lnTo>
                    <a:pt x="235191" y="996848"/>
                  </a:lnTo>
                  <a:lnTo>
                    <a:pt x="244043" y="971448"/>
                  </a:lnTo>
                  <a:lnTo>
                    <a:pt x="251269" y="958748"/>
                  </a:lnTo>
                  <a:lnTo>
                    <a:pt x="257009" y="946048"/>
                  </a:lnTo>
                  <a:lnTo>
                    <a:pt x="261340" y="933348"/>
                  </a:lnTo>
                  <a:lnTo>
                    <a:pt x="268808" y="933348"/>
                  </a:lnTo>
                  <a:lnTo>
                    <a:pt x="270281" y="946048"/>
                  </a:lnTo>
                  <a:lnTo>
                    <a:pt x="278917" y="946048"/>
                  </a:lnTo>
                  <a:lnTo>
                    <a:pt x="290106" y="933348"/>
                  </a:lnTo>
                  <a:lnTo>
                    <a:pt x="283032" y="946048"/>
                  </a:lnTo>
                  <a:lnTo>
                    <a:pt x="274561" y="958748"/>
                  </a:lnTo>
                  <a:lnTo>
                    <a:pt x="265861" y="971448"/>
                  </a:lnTo>
                  <a:lnTo>
                    <a:pt x="258089" y="984148"/>
                  </a:lnTo>
                  <a:lnTo>
                    <a:pt x="256298" y="984148"/>
                  </a:lnTo>
                  <a:lnTo>
                    <a:pt x="252704" y="996848"/>
                  </a:lnTo>
                  <a:lnTo>
                    <a:pt x="243243" y="1022248"/>
                  </a:lnTo>
                  <a:lnTo>
                    <a:pt x="238963" y="1034948"/>
                  </a:lnTo>
                  <a:lnTo>
                    <a:pt x="236156" y="1034948"/>
                  </a:lnTo>
                  <a:lnTo>
                    <a:pt x="235407" y="1047648"/>
                  </a:lnTo>
                  <a:lnTo>
                    <a:pt x="237248" y="1047648"/>
                  </a:lnTo>
                  <a:lnTo>
                    <a:pt x="219608" y="1060348"/>
                  </a:lnTo>
                  <a:lnTo>
                    <a:pt x="196634" y="1085748"/>
                  </a:lnTo>
                  <a:lnTo>
                    <a:pt x="171488" y="1136548"/>
                  </a:lnTo>
                  <a:lnTo>
                    <a:pt x="147307" y="1174648"/>
                  </a:lnTo>
                  <a:lnTo>
                    <a:pt x="141465" y="1187348"/>
                  </a:lnTo>
                  <a:lnTo>
                    <a:pt x="135978" y="1200048"/>
                  </a:lnTo>
                  <a:lnTo>
                    <a:pt x="130797" y="1212748"/>
                  </a:lnTo>
                  <a:lnTo>
                    <a:pt x="125831" y="1212748"/>
                  </a:lnTo>
                  <a:lnTo>
                    <a:pt x="121056" y="1225448"/>
                  </a:lnTo>
                  <a:lnTo>
                    <a:pt x="116522" y="1238148"/>
                  </a:lnTo>
                  <a:lnTo>
                    <a:pt x="112242" y="1238148"/>
                  </a:lnTo>
                  <a:lnTo>
                    <a:pt x="108267" y="1250848"/>
                  </a:lnTo>
                  <a:lnTo>
                    <a:pt x="101663" y="1250848"/>
                  </a:lnTo>
                  <a:lnTo>
                    <a:pt x="96405" y="1263548"/>
                  </a:lnTo>
                  <a:lnTo>
                    <a:pt x="92697" y="1263548"/>
                  </a:lnTo>
                  <a:lnTo>
                    <a:pt x="90754" y="1250848"/>
                  </a:lnTo>
                  <a:lnTo>
                    <a:pt x="77089" y="1288948"/>
                  </a:lnTo>
                  <a:lnTo>
                    <a:pt x="62242" y="1327048"/>
                  </a:lnTo>
                  <a:lnTo>
                    <a:pt x="47675" y="1390548"/>
                  </a:lnTo>
                  <a:lnTo>
                    <a:pt x="34861" y="1454048"/>
                  </a:lnTo>
                  <a:lnTo>
                    <a:pt x="29324" y="1492148"/>
                  </a:lnTo>
                  <a:lnTo>
                    <a:pt x="24777" y="1530248"/>
                  </a:lnTo>
                  <a:lnTo>
                    <a:pt x="21005" y="1568348"/>
                  </a:lnTo>
                  <a:lnTo>
                    <a:pt x="17805" y="1606448"/>
                  </a:lnTo>
                  <a:lnTo>
                    <a:pt x="15913" y="1644548"/>
                  </a:lnTo>
                  <a:lnTo>
                    <a:pt x="15036" y="1657248"/>
                  </a:lnTo>
                  <a:lnTo>
                    <a:pt x="14173" y="1695348"/>
                  </a:lnTo>
                  <a:lnTo>
                    <a:pt x="13779" y="1708048"/>
                  </a:lnTo>
                  <a:lnTo>
                    <a:pt x="13525" y="1733448"/>
                  </a:lnTo>
                  <a:lnTo>
                    <a:pt x="13677" y="1746148"/>
                  </a:lnTo>
                  <a:lnTo>
                    <a:pt x="11785" y="1733448"/>
                  </a:lnTo>
                  <a:lnTo>
                    <a:pt x="10147" y="1720748"/>
                  </a:lnTo>
                  <a:lnTo>
                    <a:pt x="8674" y="1708048"/>
                  </a:lnTo>
                  <a:lnTo>
                    <a:pt x="7277" y="1695348"/>
                  </a:lnTo>
                  <a:lnTo>
                    <a:pt x="368" y="1758848"/>
                  </a:lnTo>
                  <a:lnTo>
                    <a:pt x="0" y="1809648"/>
                  </a:lnTo>
                  <a:lnTo>
                    <a:pt x="11061" y="1860448"/>
                  </a:lnTo>
                  <a:lnTo>
                    <a:pt x="23964" y="1898548"/>
                  </a:lnTo>
                  <a:lnTo>
                    <a:pt x="28333" y="1911248"/>
                  </a:lnTo>
                  <a:lnTo>
                    <a:pt x="32816" y="1911248"/>
                  </a:lnTo>
                  <a:lnTo>
                    <a:pt x="37249" y="1936648"/>
                  </a:lnTo>
                  <a:lnTo>
                    <a:pt x="36398" y="1936648"/>
                  </a:lnTo>
                  <a:lnTo>
                    <a:pt x="35699" y="1949348"/>
                  </a:lnTo>
                  <a:lnTo>
                    <a:pt x="36664" y="1974748"/>
                  </a:lnTo>
                  <a:lnTo>
                    <a:pt x="37934" y="1987448"/>
                  </a:lnTo>
                  <a:lnTo>
                    <a:pt x="39319" y="2012848"/>
                  </a:lnTo>
                  <a:lnTo>
                    <a:pt x="40805" y="2025548"/>
                  </a:lnTo>
                  <a:lnTo>
                    <a:pt x="42379" y="2038248"/>
                  </a:lnTo>
                  <a:lnTo>
                    <a:pt x="44094" y="2050948"/>
                  </a:lnTo>
                  <a:lnTo>
                    <a:pt x="45466" y="2063648"/>
                  </a:lnTo>
                  <a:lnTo>
                    <a:pt x="46355" y="2076348"/>
                  </a:lnTo>
                  <a:lnTo>
                    <a:pt x="46634" y="2089048"/>
                  </a:lnTo>
                  <a:lnTo>
                    <a:pt x="51498" y="2101748"/>
                  </a:lnTo>
                  <a:lnTo>
                    <a:pt x="56642" y="2114448"/>
                  </a:lnTo>
                  <a:lnTo>
                    <a:pt x="67132" y="2139848"/>
                  </a:lnTo>
                  <a:lnTo>
                    <a:pt x="72555" y="2152548"/>
                  </a:lnTo>
                  <a:lnTo>
                    <a:pt x="78244" y="2165248"/>
                  </a:lnTo>
                  <a:lnTo>
                    <a:pt x="84035" y="2190648"/>
                  </a:lnTo>
                  <a:lnTo>
                    <a:pt x="95631" y="2216048"/>
                  </a:lnTo>
                  <a:lnTo>
                    <a:pt x="101803" y="2228748"/>
                  </a:lnTo>
                  <a:lnTo>
                    <a:pt x="108077" y="2241448"/>
                  </a:lnTo>
                  <a:lnTo>
                    <a:pt x="114274" y="2266848"/>
                  </a:lnTo>
                  <a:lnTo>
                    <a:pt x="120827" y="2279548"/>
                  </a:lnTo>
                  <a:lnTo>
                    <a:pt x="127558" y="2292248"/>
                  </a:lnTo>
                  <a:lnTo>
                    <a:pt x="134454" y="2317648"/>
                  </a:lnTo>
                  <a:lnTo>
                    <a:pt x="141490" y="2330348"/>
                  </a:lnTo>
                  <a:lnTo>
                    <a:pt x="140385" y="2343048"/>
                  </a:lnTo>
                  <a:lnTo>
                    <a:pt x="136829" y="2368448"/>
                  </a:lnTo>
                  <a:lnTo>
                    <a:pt x="135674" y="2368448"/>
                  </a:lnTo>
                  <a:lnTo>
                    <a:pt x="135534" y="2381148"/>
                  </a:lnTo>
                  <a:lnTo>
                    <a:pt x="135788" y="2381148"/>
                  </a:lnTo>
                  <a:lnTo>
                    <a:pt x="136525" y="2393848"/>
                  </a:lnTo>
                  <a:lnTo>
                    <a:pt x="137858" y="2393848"/>
                  </a:lnTo>
                  <a:lnTo>
                    <a:pt x="146850" y="2431948"/>
                  </a:lnTo>
                  <a:lnTo>
                    <a:pt x="158699" y="2457348"/>
                  </a:lnTo>
                  <a:lnTo>
                    <a:pt x="165963" y="2457348"/>
                  </a:lnTo>
                  <a:lnTo>
                    <a:pt x="173355" y="2470048"/>
                  </a:lnTo>
                  <a:lnTo>
                    <a:pt x="180784" y="2482748"/>
                  </a:lnTo>
                  <a:lnTo>
                    <a:pt x="206502" y="2533548"/>
                  </a:lnTo>
                  <a:lnTo>
                    <a:pt x="235635" y="2584348"/>
                  </a:lnTo>
                  <a:lnTo>
                    <a:pt x="262712" y="2635148"/>
                  </a:lnTo>
                  <a:lnTo>
                    <a:pt x="282282" y="2673248"/>
                  </a:lnTo>
                  <a:lnTo>
                    <a:pt x="279895" y="2673248"/>
                  </a:lnTo>
                  <a:lnTo>
                    <a:pt x="283146" y="2685948"/>
                  </a:lnTo>
                  <a:lnTo>
                    <a:pt x="286258" y="2685948"/>
                  </a:lnTo>
                  <a:lnTo>
                    <a:pt x="289242" y="2698648"/>
                  </a:lnTo>
                  <a:lnTo>
                    <a:pt x="293344" y="2698648"/>
                  </a:lnTo>
                  <a:lnTo>
                    <a:pt x="297078" y="2711348"/>
                  </a:lnTo>
                  <a:lnTo>
                    <a:pt x="306832" y="2724048"/>
                  </a:lnTo>
                  <a:lnTo>
                    <a:pt x="315696" y="2724048"/>
                  </a:lnTo>
                  <a:lnTo>
                    <a:pt x="313867" y="2711348"/>
                  </a:lnTo>
                  <a:lnTo>
                    <a:pt x="308152" y="2698648"/>
                  </a:lnTo>
                  <a:lnTo>
                    <a:pt x="298373" y="2685948"/>
                  </a:lnTo>
                  <a:lnTo>
                    <a:pt x="310032" y="2698648"/>
                  </a:lnTo>
                  <a:lnTo>
                    <a:pt x="321830" y="2711348"/>
                  </a:lnTo>
                  <a:lnTo>
                    <a:pt x="333679" y="2724048"/>
                  </a:lnTo>
                  <a:lnTo>
                    <a:pt x="345478" y="2749448"/>
                  </a:lnTo>
                  <a:lnTo>
                    <a:pt x="343966" y="2749448"/>
                  </a:lnTo>
                  <a:lnTo>
                    <a:pt x="355485" y="2762148"/>
                  </a:lnTo>
                  <a:lnTo>
                    <a:pt x="367436" y="2774848"/>
                  </a:lnTo>
                  <a:lnTo>
                    <a:pt x="379691" y="2800248"/>
                  </a:lnTo>
                  <a:lnTo>
                    <a:pt x="392125" y="2812948"/>
                  </a:lnTo>
                  <a:lnTo>
                    <a:pt x="404736" y="2825648"/>
                  </a:lnTo>
                  <a:lnTo>
                    <a:pt x="417703" y="2838348"/>
                  </a:lnTo>
                  <a:lnTo>
                    <a:pt x="431152" y="2851048"/>
                  </a:lnTo>
                  <a:lnTo>
                    <a:pt x="445211" y="2876448"/>
                  </a:lnTo>
                  <a:lnTo>
                    <a:pt x="446379" y="2877489"/>
                  </a:lnTo>
                  <a:lnTo>
                    <a:pt x="448627" y="2881338"/>
                  </a:lnTo>
                  <a:lnTo>
                    <a:pt x="453059" y="2886748"/>
                  </a:lnTo>
                  <a:lnTo>
                    <a:pt x="452297" y="2883636"/>
                  </a:lnTo>
                  <a:lnTo>
                    <a:pt x="451612" y="2882100"/>
                  </a:lnTo>
                  <a:lnTo>
                    <a:pt x="459613" y="2889148"/>
                  </a:lnTo>
                  <a:lnTo>
                    <a:pt x="474332" y="2901848"/>
                  </a:lnTo>
                  <a:lnTo>
                    <a:pt x="489673" y="2927248"/>
                  </a:lnTo>
                  <a:lnTo>
                    <a:pt x="505917" y="2939948"/>
                  </a:lnTo>
                  <a:lnTo>
                    <a:pt x="522706" y="2952648"/>
                  </a:lnTo>
                  <a:lnTo>
                    <a:pt x="558304" y="3003448"/>
                  </a:lnTo>
                  <a:lnTo>
                    <a:pt x="569493" y="3010801"/>
                  </a:lnTo>
                  <a:lnTo>
                    <a:pt x="564603" y="3003448"/>
                  </a:lnTo>
                  <a:lnTo>
                    <a:pt x="558012" y="2990748"/>
                  </a:lnTo>
                  <a:lnTo>
                    <a:pt x="553935" y="2978048"/>
                  </a:lnTo>
                  <a:lnTo>
                    <a:pt x="608622" y="3028848"/>
                  </a:lnTo>
                  <a:lnTo>
                    <a:pt x="619023" y="3054248"/>
                  </a:lnTo>
                  <a:lnTo>
                    <a:pt x="655358" y="3079648"/>
                  </a:lnTo>
                  <a:lnTo>
                    <a:pt x="629208" y="3054248"/>
                  </a:lnTo>
                  <a:lnTo>
                    <a:pt x="621995" y="3041548"/>
                  </a:lnTo>
                  <a:lnTo>
                    <a:pt x="607364" y="3016148"/>
                  </a:lnTo>
                  <a:lnTo>
                    <a:pt x="600189" y="3003448"/>
                  </a:lnTo>
                  <a:lnTo>
                    <a:pt x="593267" y="2990748"/>
                  </a:lnTo>
                  <a:lnTo>
                    <a:pt x="586701" y="2990748"/>
                  </a:lnTo>
                  <a:lnTo>
                    <a:pt x="580656" y="2978048"/>
                  </a:lnTo>
                  <a:lnTo>
                    <a:pt x="575297" y="2965348"/>
                  </a:lnTo>
                  <a:lnTo>
                    <a:pt x="570826" y="2952648"/>
                  </a:lnTo>
                  <a:lnTo>
                    <a:pt x="567169" y="2952648"/>
                  </a:lnTo>
                  <a:lnTo>
                    <a:pt x="564883" y="2941942"/>
                  </a:lnTo>
                  <a:lnTo>
                    <a:pt x="576021" y="2952648"/>
                  </a:lnTo>
                  <a:lnTo>
                    <a:pt x="590550" y="2978048"/>
                  </a:lnTo>
                  <a:lnTo>
                    <a:pt x="606259" y="2990748"/>
                  </a:lnTo>
                  <a:lnTo>
                    <a:pt x="623023" y="3016148"/>
                  </a:lnTo>
                  <a:lnTo>
                    <a:pt x="640753" y="3028848"/>
                  </a:lnTo>
                  <a:lnTo>
                    <a:pt x="659904" y="3054248"/>
                  </a:lnTo>
                  <a:lnTo>
                    <a:pt x="680212" y="3079648"/>
                  </a:lnTo>
                  <a:lnTo>
                    <a:pt x="701459" y="3092348"/>
                  </a:lnTo>
                  <a:lnTo>
                    <a:pt x="731888" y="3130448"/>
                  </a:lnTo>
                  <a:lnTo>
                    <a:pt x="764247" y="3155848"/>
                  </a:lnTo>
                  <a:lnTo>
                    <a:pt x="798601" y="3181248"/>
                  </a:lnTo>
                  <a:lnTo>
                    <a:pt x="834999" y="3219348"/>
                  </a:lnTo>
                  <a:lnTo>
                    <a:pt x="873518" y="3244748"/>
                  </a:lnTo>
                  <a:lnTo>
                    <a:pt x="914209" y="3282848"/>
                  </a:lnTo>
                  <a:lnTo>
                    <a:pt x="913587" y="3280816"/>
                  </a:lnTo>
                  <a:lnTo>
                    <a:pt x="928395" y="3295548"/>
                  </a:lnTo>
                  <a:lnTo>
                    <a:pt x="949452" y="3308248"/>
                  </a:lnTo>
                  <a:lnTo>
                    <a:pt x="982040" y="3346348"/>
                  </a:lnTo>
                  <a:lnTo>
                    <a:pt x="996581" y="3359048"/>
                  </a:lnTo>
                  <a:lnTo>
                    <a:pt x="1012177" y="3371748"/>
                  </a:lnTo>
                  <a:lnTo>
                    <a:pt x="1030185" y="3384448"/>
                  </a:lnTo>
                  <a:lnTo>
                    <a:pt x="1051953" y="3397148"/>
                  </a:lnTo>
                  <a:lnTo>
                    <a:pt x="1028611" y="3384448"/>
                  </a:lnTo>
                  <a:lnTo>
                    <a:pt x="1033132" y="3397148"/>
                  </a:lnTo>
                  <a:lnTo>
                    <a:pt x="1041806" y="3397148"/>
                  </a:lnTo>
                  <a:lnTo>
                    <a:pt x="1053985" y="3409848"/>
                  </a:lnTo>
                  <a:lnTo>
                    <a:pt x="1069060" y="3422548"/>
                  </a:lnTo>
                  <a:lnTo>
                    <a:pt x="1105598" y="3447948"/>
                  </a:lnTo>
                  <a:lnTo>
                    <a:pt x="1125486" y="3460648"/>
                  </a:lnTo>
                  <a:lnTo>
                    <a:pt x="1145641" y="3486048"/>
                  </a:lnTo>
                  <a:lnTo>
                    <a:pt x="1158125" y="3486048"/>
                  </a:lnTo>
                  <a:lnTo>
                    <a:pt x="1160868" y="3487864"/>
                  </a:lnTo>
                  <a:lnTo>
                    <a:pt x="1168044" y="3492449"/>
                  </a:lnTo>
                  <a:lnTo>
                    <a:pt x="1162519" y="3488004"/>
                  </a:lnTo>
                  <a:lnTo>
                    <a:pt x="1160030" y="3486048"/>
                  </a:lnTo>
                  <a:lnTo>
                    <a:pt x="1162672" y="3486048"/>
                  </a:lnTo>
                  <a:lnTo>
                    <a:pt x="1183055" y="3498748"/>
                  </a:lnTo>
                  <a:lnTo>
                    <a:pt x="1203236" y="3524148"/>
                  </a:lnTo>
                  <a:lnTo>
                    <a:pt x="1219644" y="3536848"/>
                  </a:lnTo>
                  <a:lnTo>
                    <a:pt x="1211922" y="3536848"/>
                  </a:lnTo>
                  <a:lnTo>
                    <a:pt x="1220431" y="3549548"/>
                  </a:lnTo>
                  <a:lnTo>
                    <a:pt x="1232522" y="3562248"/>
                  </a:lnTo>
                  <a:lnTo>
                    <a:pt x="1247660" y="3562248"/>
                  </a:lnTo>
                  <a:lnTo>
                    <a:pt x="1256245" y="3574948"/>
                  </a:lnTo>
                  <a:lnTo>
                    <a:pt x="1265402" y="3587648"/>
                  </a:lnTo>
                  <a:lnTo>
                    <a:pt x="1275080" y="3587648"/>
                  </a:lnTo>
                  <a:lnTo>
                    <a:pt x="1285240" y="3600348"/>
                  </a:lnTo>
                  <a:lnTo>
                    <a:pt x="1307604" y="3613048"/>
                  </a:lnTo>
                  <a:lnTo>
                    <a:pt x="1286256" y="3613048"/>
                  </a:lnTo>
                  <a:lnTo>
                    <a:pt x="1271181" y="3600348"/>
                  </a:lnTo>
                  <a:lnTo>
                    <a:pt x="1255395" y="3587648"/>
                  </a:lnTo>
                  <a:lnTo>
                    <a:pt x="1248905" y="3587648"/>
                  </a:lnTo>
                  <a:lnTo>
                    <a:pt x="1259751" y="3600348"/>
                  </a:lnTo>
                  <a:lnTo>
                    <a:pt x="1271625" y="3613048"/>
                  </a:lnTo>
                  <a:lnTo>
                    <a:pt x="1269403" y="3613048"/>
                  </a:lnTo>
                  <a:lnTo>
                    <a:pt x="1254137" y="3600348"/>
                  </a:lnTo>
                  <a:lnTo>
                    <a:pt x="1242466" y="3600348"/>
                  </a:lnTo>
                  <a:lnTo>
                    <a:pt x="1259230" y="3613048"/>
                  </a:lnTo>
                  <a:lnTo>
                    <a:pt x="1278470" y="3625748"/>
                  </a:lnTo>
                  <a:lnTo>
                    <a:pt x="1301254" y="3638448"/>
                  </a:lnTo>
                  <a:lnTo>
                    <a:pt x="1295234" y="3638448"/>
                  </a:lnTo>
                  <a:lnTo>
                    <a:pt x="1292313" y="3651148"/>
                  </a:lnTo>
                  <a:lnTo>
                    <a:pt x="1276426" y="3651148"/>
                  </a:lnTo>
                  <a:lnTo>
                    <a:pt x="1270863" y="3638448"/>
                  </a:lnTo>
                  <a:lnTo>
                    <a:pt x="1247508" y="3638448"/>
                  </a:lnTo>
                  <a:lnTo>
                    <a:pt x="1237094" y="3625748"/>
                  </a:lnTo>
                  <a:lnTo>
                    <a:pt x="1225105" y="3625748"/>
                  </a:lnTo>
                  <a:lnTo>
                    <a:pt x="1211402" y="3613048"/>
                  </a:lnTo>
                  <a:lnTo>
                    <a:pt x="1186256" y="3587648"/>
                  </a:lnTo>
                  <a:lnTo>
                    <a:pt x="1190802" y="3587648"/>
                  </a:lnTo>
                  <a:lnTo>
                    <a:pt x="1172146" y="3574948"/>
                  </a:lnTo>
                  <a:lnTo>
                    <a:pt x="1157782" y="3562248"/>
                  </a:lnTo>
                  <a:lnTo>
                    <a:pt x="1146225" y="3549548"/>
                  </a:lnTo>
                  <a:lnTo>
                    <a:pt x="1135964" y="3536848"/>
                  </a:lnTo>
                  <a:lnTo>
                    <a:pt x="1125499" y="3536848"/>
                  </a:lnTo>
                  <a:lnTo>
                    <a:pt x="1113447" y="3524148"/>
                  </a:lnTo>
                  <a:lnTo>
                    <a:pt x="1098334" y="3511448"/>
                  </a:lnTo>
                  <a:lnTo>
                    <a:pt x="1078699" y="3498748"/>
                  </a:lnTo>
                  <a:lnTo>
                    <a:pt x="1048042" y="3473348"/>
                  </a:lnTo>
                  <a:lnTo>
                    <a:pt x="1037120" y="3460648"/>
                  </a:lnTo>
                  <a:lnTo>
                    <a:pt x="1035316" y="3451961"/>
                  </a:lnTo>
                  <a:lnTo>
                    <a:pt x="1049680" y="3460648"/>
                  </a:lnTo>
                  <a:lnTo>
                    <a:pt x="1051991" y="3460648"/>
                  </a:lnTo>
                  <a:lnTo>
                    <a:pt x="1049337" y="3447948"/>
                  </a:lnTo>
                  <a:lnTo>
                    <a:pt x="1055522" y="3447948"/>
                  </a:lnTo>
                  <a:lnTo>
                    <a:pt x="1084287" y="3473348"/>
                  </a:lnTo>
                  <a:lnTo>
                    <a:pt x="1066393" y="3447948"/>
                  </a:lnTo>
                  <a:lnTo>
                    <a:pt x="1052639" y="3435248"/>
                  </a:lnTo>
                  <a:lnTo>
                    <a:pt x="1032548" y="3435248"/>
                  </a:lnTo>
                  <a:lnTo>
                    <a:pt x="1023658" y="3422548"/>
                  </a:lnTo>
                  <a:lnTo>
                    <a:pt x="1013904" y="3422548"/>
                  </a:lnTo>
                  <a:lnTo>
                    <a:pt x="1002106" y="3409848"/>
                  </a:lnTo>
                  <a:lnTo>
                    <a:pt x="987094" y="3397148"/>
                  </a:lnTo>
                  <a:lnTo>
                    <a:pt x="958723" y="3346348"/>
                  </a:lnTo>
                  <a:lnTo>
                    <a:pt x="921334" y="3308248"/>
                  </a:lnTo>
                  <a:lnTo>
                    <a:pt x="879868" y="3270148"/>
                  </a:lnTo>
                  <a:lnTo>
                    <a:pt x="837882" y="3232048"/>
                  </a:lnTo>
                  <a:lnTo>
                    <a:pt x="824890" y="3219348"/>
                  </a:lnTo>
                  <a:lnTo>
                    <a:pt x="798906" y="3193948"/>
                  </a:lnTo>
                  <a:lnTo>
                    <a:pt x="810907" y="3219348"/>
                  </a:lnTo>
                  <a:lnTo>
                    <a:pt x="797648" y="3206648"/>
                  </a:lnTo>
                  <a:lnTo>
                    <a:pt x="777074" y="3193948"/>
                  </a:lnTo>
                  <a:lnTo>
                    <a:pt x="767130" y="3193948"/>
                  </a:lnTo>
                  <a:lnTo>
                    <a:pt x="785850" y="3206648"/>
                  </a:lnTo>
                  <a:lnTo>
                    <a:pt x="810399" y="3232048"/>
                  </a:lnTo>
                  <a:lnTo>
                    <a:pt x="831049" y="3257448"/>
                  </a:lnTo>
                  <a:lnTo>
                    <a:pt x="838073" y="3270148"/>
                  </a:lnTo>
                  <a:lnTo>
                    <a:pt x="820648" y="3244748"/>
                  </a:lnTo>
                  <a:lnTo>
                    <a:pt x="799579" y="3232048"/>
                  </a:lnTo>
                  <a:lnTo>
                    <a:pt x="776503" y="3206648"/>
                  </a:lnTo>
                  <a:lnTo>
                    <a:pt x="752995" y="3181248"/>
                  </a:lnTo>
                  <a:lnTo>
                    <a:pt x="731012" y="3155848"/>
                  </a:lnTo>
                  <a:lnTo>
                    <a:pt x="711555" y="3143148"/>
                  </a:lnTo>
                  <a:lnTo>
                    <a:pt x="696341" y="3117748"/>
                  </a:lnTo>
                  <a:lnTo>
                    <a:pt x="687070" y="3105048"/>
                  </a:lnTo>
                  <a:lnTo>
                    <a:pt x="702754" y="3130448"/>
                  </a:lnTo>
                  <a:lnTo>
                    <a:pt x="718693" y="3155848"/>
                  </a:lnTo>
                  <a:lnTo>
                    <a:pt x="734720" y="3168548"/>
                  </a:lnTo>
                  <a:lnTo>
                    <a:pt x="750722" y="3193948"/>
                  </a:lnTo>
                  <a:lnTo>
                    <a:pt x="736942" y="3181248"/>
                  </a:lnTo>
                  <a:lnTo>
                    <a:pt x="718693" y="3168548"/>
                  </a:lnTo>
                  <a:lnTo>
                    <a:pt x="697890" y="3143148"/>
                  </a:lnTo>
                  <a:lnTo>
                    <a:pt x="676490" y="3130448"/>
                  </a:lnTo>
                  <a:lnTo>
                    <a:pt x="656678" y="3117748"/>
                  </a:lnTo>
                  <a:lnTo>
                    <a:pt x="639826" y="3092348"/>
                  </a:lnTo>
                  <a:lnTo>
                    <a:pt x="627773" y="3092348"/>
                  </a:lnTo>
                  <a:lnTo>
                    <a:pt x="622388" y="3079648"/>
                  </a:lnTo>
                  <a:lnTo>
                    <a:pt x="613295" y="3066948"/>
                  </a:lnTo>
                  <a:lnTo>
                    <a:pt x="603364" y="3054248"/>
                  </a:lnTo>
                  <a:lnTo>
                    <a:pt x="582701" y="3028848"/>
                  </a:lnTo>
                  <a:lnTo>
                    <a:pt x="573049" y="3016148"/>
                  </a:lnTo>
                  <a:lnTo>
                    <a:pt x="569506" y="3016148"/>
                  </a:lnTo>
                  <a:lnTo>
                    <a:pt x="572109" y="3028848"/>
                  </a:lnTo>
                  <a:lnTo>
                    <a:pt x="586447" y="3054248"/>
                  </a:lnTo>
                  <a:lnTo>
                    <a:pt x="586676" y="3066948"/>
                  </a:lnTo>
                  <a:lnTo>
                    <a:pt x="574586" y="3054248"/>
                  </a:lnTo>
                  <a:lnTo>
                    <a:pt x="544423" y="3016148"/>
                  </a:lnTo>
                  <a:lnTo>
                    <a:pt x="556475" y="3028848"/>
                  </a:lnTo>
                  <a:lnTo>
                    <a:pt x="552526" y="3016148"/>
                  </a:lnTo>
                  <a:lnTo>
                    <a:pt x="542544" y="3003448"/>
                  </a:lnTo>
                  <a:lnTo>
                    <a:pt x="536511" y="2990748"/>
                  </a:lnTo>
                  <a:lnTo>
                    <a:pt x="524776" y="2965348"/>
                  </a:lnTo>
                  <a:lnTo>
                    <a:pt x="500481" y="2939948"/>
                  </a:lnTo>
                  <a:lnTo>
                    <a:pt x="488657" y="2927248"/>
                  </a:lnTo>
                  <a:lnTo>
                    <a:pt x="477659" y="2914548"/>
                  </a:lnTo>
                  <a:lnTo>
                    <a:pt x="467906" y="2914548"/>
                  </a:lnTo>
                  <a:lnTo>
                    <a:pt x="459625" y="2901848"/>
                  </a:lnTo>
                  <a:lnTo>
                    <a:pt x="452513" y="2901848"/>
                  </a:lnTo>
                  <a:lnTo>
                    <a:pt x="430745" y="2901848"/>
                  </a:lnTo>
                  <a:lnTo>
                    <a:pt x="429298" y="2901848"/>
                  </a:lnTo>
                  <a:lnTo>
                    <a:pt x="446290" y="2927248"/>
                  </a:lnTo>
                  <a:lnTo>
                    <a:pt x="464896" y="2952648"/>
                  </a:lnTo>
                  <a:lnTo>
                    <a:pt x="485076" y="2965348"/>
                  </a:lnTo>
                  <a:lnTo>
                    <a:pt x="495503" y="2978048"/>
                  </a:lnTo>
                  <a:lnTo>
                    <a:pt x="516775" y="3003448"/>
                  </a:lnTo>
                  <a:lnTo>
                    <a:pt x="527761" y="3016148"/>
                  </a:lnTo>
                  <a:lnTo>
                    <a:pt x="572503" y="3079648"/>
                  </a:lnTo>
                  <a:lnTo>
                    <a:pt x="594563" y="3105048"/>
                  </a:lnTo>
                  <a:lnTo>
                    <a:pt x="605536" y="3105048"/>
                  </a:lnTo>
                  <a:lnTo>
                    <a:pt x="616204" y="3117748"/>
                  </a:lnTo>
                  <a:lnTo>
                    <a:pt x="626579" y="3130448"/>
                  </a:lnTo>
                  <a:lnTo>
                    <a:pt x="636587" y="3143148"/>
                  </a:lnTo>
                  <a:lnTo>
                    <a:pt x="646201" y="3155848"/>
                  </a:lnTo>
                  <a:lnTo>
                    <a:pt x="655396" y="3155848"/>
                  </a:lnTo>
                  <a:lnTo>
                    <a:pt x="672655" y="3181248"/>
                  </a:lnTo>
                  <a:lnTo>
                    <a:pt x="687463" y="3181248"/>
                  </a:lnTo>
                  <a:lnTo>
                    <a:pt x="699465" y="3193948"/>
                  </a:lnTo>
                  <a:lnTo>
                    <a:pt x="708266" y="3193948"/>
                  </a:lnTo>
                  <a:lnTo>
                    <a:pt x="742759" y="3232048"/>
                  </a:lnTo>
                  <a:lnTo>
                    <a:pt x="780402" y="3270148"/>
                  </a:lnTo>
                  <a:lnTo>
                    <a:pt x="820458" y="3308248"/>
                  </a:lnTo>
                  <a:lnTo>
                    <a:pt x="862164" y="3346348"/>
                  </a:lnTo>
                  <a:lnTo>
                    <a:pt x="991666" y="3460648"/>
                  </a:lnTo>
                  <a:lnTo>
                    <a:pt x="1012761" y="3486048"/>
                  </a:lnTo>
                  <a:lnTo>
                    <a:pt x="1022223" y="3486048"/>
                  </a:lnTo>
                  <a:lnTo>
                    <a:pt x="1029817" y="3498748"/>
                  </a:lnTo>
                  <a:lnTo>
                    <a:pt x="1033741" y="3498748"/>
                  </a:lnTo>
                  <a:lnTo>
                    <a:pt x="1023251" y="3486048"/>
                  </a:lnTo>
                  <a:lnTo>
                    <a:pt x="1026223" y="3486048"/>
                  </a:lnTo>
                  <a:lnTo>
                    <a:pt x="1071499" y="3524148"/>
                  </a:lnTo>
                  <a:lnTo>
                    <a:pt x="1094359" y="3549548"/>
                  </a:lnTo>
                  <a:lnTo>
                    <a:pt x="1117587" y="3574948"/>
                  </a:lnTo>
                  <a:lnTo>
                    <a:pt x="1092860" y="3562248"/>
                  </a:lnTo>
                  <a:lnTo>
                    <a:pt x="1153820" y="3613048"/>
                  </a:lnTo>
                  <a:lnTo>
                    <a:pt x="1139532" y="3613048"/>
                  </a:lnTo>
                  <a:lnTo>
                    <a:pt x="1121727" y="3600348"/>
                  </a:lnTo>
                  <a:lnTo>
                    <a:pt x="1100950" y="3587648"/>
                  </a:lnTo>
                  <a:lnTo>
                    <a:pt x="1089647" y="3574948"/>
                  </a:lnTo>
                  <a:lnTo>
                    <a:pt x="1088644" y="3574948"/>
                  </a:lnTo>
                  <a:lnTo>
                    <a:pt x="1076477" y="3562248"/>
                  </a:lnTo>
                  <a:lnTo>
                    <a:pt x="1064869" y="3562248"/>
                  </a:lnTo>
                  <a:lnTo>
                    <a:pt x="1072616" y="3574948"/>
                  </a:lnTo>
                  <a:lnTo>
                    <a:pt x="1081341" y="3574948"/>
                  </a:lnTo>
                  <a:lnTo>
                    <a:pt x="1094130" y="3587648"/>
                  </a:lnTo>
                  <a:lnTo>
                    <a:pt x="1103388" y="3600348"/>
                  </a:lnTo>
                  <a:lnTo>
                    <a:pt x="1092530" y="3600348"/>
                  </a:lnTo>
                  <a:lnTo>
                    <a:pt x="1085989" y="3587648"/>
                  </a:lnTo>
                  <a:lnTo>
                    <a:pt x="1079957" y="3587648"/>
                  </a:lnTo>
                  <a:lnTo>
                    <a:pt x="1092377" y="3600348"/>
                  </a:lnTo>
                  <a:lnTo>
                    <a:pt x="1104252" y="3613048"/>
                  </a:lnTo>
                  <a:lnTo>
                    <a:pt x="1115606" y="3613048"/>
                  </a:lnTo>
                  <a:lnTo>
                    <a:pt x="1136865" y="3625748"/>
                  </a:lnTo>
                  <a:lnTo>
                    <a:pt x="1156627" y="3638448"/>
                  </a:lnTo>
                  <a:lnTo>
                    <a:pt x="1174953" y="3651148"/>
                  </a:lnTo>
                  <a:lnTo>
                    <a:pt x="1192085" y="3676548"/>
                  </a:lnTo>
                  <a:lnTo>
                    <a:pt x="1208252" y="3689248"/>
                  </a:lnTo>
                  <a:lnTo>
                    <a:pt x="1227277" y="3701948"/>
                  </a:lnTo>
                  <a:lnTo>
                    <a:pt x="1249692" y="3714648"/>
                  </a:lnTo>
                  <a:lnTo>
                    <a:pt x="1274737" y="3727348"/>
                  </a:lnTo>
                  <a:lnTo>
                    <a:pt x="1301623" y="3740048"/>
                  </a:lnTo>
                  <a:lnTo>
                    <a:pt x="1315720" y="3752748"/>
                  </a:lnTo>
                  <a:lnTo>
                    <a:pt x="1330083" y="3752748"/>
                  </a:lnTo>
                  <a:lnTo>
                    <a:pt x="1359204" y="3778148"/>
                  </a:lnTo>
                  <a:lnTo>
                    <a:pt x="1373759" y="3778148"/>
                  </a:lnTo>
                  <a:lnTo>
                    <a:pt x="1381010" y="3790848"/>
                  </a:lnTo>
                  <a:lnTo>
                    <a:pt x="1388224" y="3790848"/>
                  </a:lnTo>
                  <a:lnTo>
                    <a:pt x="1395488" y="3803548"/>
                  </a:lnTo>
                  <a:lnTo>
                    <a:pt x="1409839" y="3803548"/>
                  </a:lnTo>
                  <a:lnTo>
                    <a:pt x="1416913" y="3816248"/>
                  </a:lnTo>
                  <a:lnTo>
                    <a:pt x="1415237" y="3816248"/>
                  </a:lnTo>
                  <a:lnTo>
                    <a:pt x="1441589" y="3828948"/>
                  </a:lnTo>
                  <a:lnTo>
                    <a:pt x="1465668" y="3854348"/>
                  </a:lnTo>
                  <a:lnTo>
                    <a:pt x="1457172" y="3854348"/>
                  </a:lnTo>
                  <a:lnTo>
                    <a:pt x="1487830" y="3867048"/>
                  </a:lnTo>
                  <a:lnTo>
                    <a:pt x="1523060" y="3892448"/>
                  </a:lnTo>
                  <a:lnTo>
                    <a:pt x="1538782" y="3898709"/>
                  </a:lnTo>
                  <a:lnTo>
                    <a:pt x="1533829" y="3892448"/>
                  </a:lnTo>
                  <a:lnTo>
                    <a:pt x="1523682" y="3892448"/>
                  </a:lnTo>
                  <a:lnTo>
                    <a:pt x="1513890" y="3879748"/>
                  </a:lnTo>
                  <a:lnTo>
                    <a:pt x="1526921" y="3879748"/>
                  </a:lnTo>
                  <a:lnTo>
                    <a:pt x="1544345" y="3892448"/>
                  </a:lnTo>
                  <a:lnTo>
                    <a:pt x="1562747" y="3892448"/>
                  </a:lnTo>
                  <a:lnTo>
                    <a:pt x="1587741" y="3917848"/>
                  </a:lnTo>
                  <a:lnTo>
                    <a:pt x="1588363" y="3917848"/>
                  </a:lnTo>
                  <a:lnTo>
                    <a:pt x="1618678" y="3930548"/>
                  </a:lnTo>
                  <a:lnTo>
                    <a:pt x="1662188" y="3930548"/>
                  </a:lnTo>
                  <a:lnTo>
                    <a:pt x="1713382" y="3955948"/>
                  </a:lnTo>
                  <a:lnTo>
                    <a:pt x="1783600" y="3994048"/>
                  </a:lnTo>
                  <a:lnTo>
                    <a:pt x="1812556" y="4006748"/>
                  </a:lnTo>
                  <a:lnTo>
                    <a:pt x="1771751" y="4006748"/>
                  </a:lnTo>
                  <a:lnTo>
                    <a:pt x="1754505" y="3994048"/>
                  </a:lnTo>
                  <a:lnTo>
                    <a:pt x="1732953" y="3994048"/>
                  </a:lnTo>
                  <a:lnTo>
                    <a:pt x="1744535" y="4006748"/>
                  </a:lnTo>
                  <a:lnTo>
                    <a:pt x="1757006" y="4006748"/>
                  </a:lnTo>
                  <a:lnTo>
                    <a:pt x="1770126" y="4019448"/>
                  </a:lnTo>
                  <a:lnTo>
                    <a:pt x="1824355" y="4044848"/>
                  </a:lnTo>
                  <a:lnTo>
                    <a:pt x="1849196" y="4057548"/>
                  </a:lnTo>
                  <a:lnTo>
                    <a:pt x="1869821" y="4070248"/>
                  </a:lnTo>
                  <a:lnTo>
                    <a:pt x="1856460" y="4057548"/>
                  </a:lnTo>
                  <a:lnTo>
                    <a:pt x="1878774" y="4070248"/>
                  </a:lnTo>
                  <a:lnTo>
                    <a:pt x="1890953" y="4070248"/>
                  </a:lnTo>
                  <a:lnTo>
                    <a:pt x="1903387" y="4082948"/>
                  </a:lnTo>
                  <a:lnTo>
                    <a:pt x="1915769" y="4082948"/>
                  </a:lnTo>
                  <a:lnTo>
                    <a:pt x="1927682" y="4095648"/>
                  </a:lnTo>
                  <a:lnTo>
                    <a:pt x="1938820" y="4095648"/>
                  </a:lnTo>
                  <a:lnTo>
                    <a:pt x="1948802" y="4108348"/>
                  </a:lnTo>
                  <a:lnTo>
                    <a:pt x="2024799" y="4108348"/>
                  </a:lnTo>
                  <a:lnTo>
                    <a:pt x="2120849" y="4150347"/>
                  </a:lnTo>
                  <a:lnTo>
                    <a:pt x="2122817" y="4150347"/>
                  </a:lnTo>
                  <a:lnTo>
                    <a:pt x="2254364" y="4150347"/>
                  </a:lnTo>
                  <a:lnTo>
                    <a:pt x="2250402" y="4146448"/>
                  </a:lnTo>
                  <a:lnTo>
                    <a:pt x="2259914" y="4146448"/>
                  </a:lnTo>
                  <a:lnTo>
                    <a:pt x="2248382" y="4133748"/>
                  </a:lnTo>
                  <a:lnTo>
                    <a:pt x="2218740" y="4133748"/>
                  </a:lnTo>
                  <a:lnTo>
                    <a:pt x="2203018" y="4121048"/>
                  </a:lnTo>
                  <a:lnTo>
                    <a:pt x="2171763" y="4121048"/>
                  </a:lnTo>
                  <a:lnTo>
                    <a:pt x="2171103" y="4121048"/>
                  </a:lnTo>
                  <a:lnTo>
                    <a:pt x="2155901" y="4121048"/>
                  </a:lnTo>
                  <a:lnTo>
                    <a:pt x="2137829" y="4108348"/>
                  </a:lnTo>
                  <a:lnTo>
                    <a:pt x="2118398" y="4095648"/>
                  </a:lnTo>
                  <a:lnTo>
                    <a:pt x="2098522" y="4095648"/>
                  </a:lnTo>
                  <a:lnTo>
                    <a:pt x="2079142" y="4082948"/>
                  </a:lnTo>
                  <a:lnTo>
                    <a:pt x="2061070" y="4082948"/>
                  </a:lnTo>
                  <a:lnTo>
                    <a:pt x="2045131" y="4070248"/>
                  </a:lnTo>
                  <a:lnTo>
                    <a:pt x="2022030" y="4070248"/>
                  </a:lnTo>
                  <a:lnTo>
                    <a:pt x="2005482" y="4057548"/>
                  </a:lnTo>
                  <a:lnTo>
                    <a:pt x="1970951" y="4044848"/>
                  </a:lnTo>
                  <a:lnTo>
                    <a:pt x="1956790" y="4044848"/>
                  </a:lnTo>
                  <a:lnTo>
                    <a:pt x="1947278" y="4032148"/>
                  </a:lnTo>
                  <a:lnTo>
                    <a:pt x="1934514" y="4032148"/>
                  </a:lnTo>
                  <a:lnTo>
                    <a:pt x="1922983" y="4019448"/>
                  </a:lnTo>
                  <a:lnTo>
                    <a:pt x="1935175" y="4019448"/>
                  </a:lnTo>
                  <a:lnTo>
                    <a:pt x="1951977" y="4032148"/>
                  </a:lnTo>
                  <a:lnTo>
                    <a:pt x="1987334" y="4044848"/>
                  </a:lnTo>
                  <a:lnTo>
                    <a:pt x="2005685" y="4044848"/>
                  </a:lnTo>
                  <a:lnTo>
                    <a:pt x="2024430" y="4057548"/>
                  </a:lnTo>
                  <a:lnTo>
                    <a:pt x="2043417" y="4057548"/>
                  </a:lnTo>
                  <a:lnTo>
                    <a:pt x="2059990" y="4070248"/>
                  </a:lnTo>
                  <a:lnTo>
                    <a:pt x="2077186" y="4070248"/>
                  </a:lnTo>
                  <a:lnTo>
                    <a:pt x="2088959" y="4082948"/>
                  </a:lnTo>
                  <a:lnTo>
                    <a:pt x="2089289" y="4082948"/>
                  </a:lnTo>
                  <a:lnTo>
                    <a:pt x="2091804" y="4070248"/>
                  </a:lnTo>
                  <a:lnTo>
                    <a:pt x="2152904" y="4095648"/>
                  </a:lnTo>
                  <a:lnTo>
                    <a:pt x="2211717" y="4108348"/>
                  </a:lnTo>
                  <a:lnTo>
                    <a:pt x="2265807" y="4133748"/>
                  </a:lnTo>
                  <a:lnTo>
                    <a:pt x="2312720" y="4146448"/>
                  </a:lnTo>
                  <a:lnTo>
                    <a:pt x="2338400" y="4146448"/>
                  </a:lnTo>
                  <a:lnTo>
                    <a:pt x="2353068" y="4159148"/>
                  </a:lnTo>
                  <a:lnTo>
                    <a:pt x="2381923" y="4159148"/>
                  </a:lnTo>
                  <a:lnTo>
                    <a:pt x="2396261" y="4171848"/>
                  </a:lnTo>
                  <a:lnTo>
                    <a:pt x="2424747" y="4171848"/>
                  </a:lnTo>
                  <a:lnTo>
                    <a:pt x="2467432" y="4197248"/>
                  </a:lnTo>
                  <a:lnTo>
                    <a:pt x="2496312" y="4209948"/>
                  </a:lnTo>
                  <a:lnTo>
                    <a:pt x="2525725" y="4209948"/>
                  </a:lnTo>
                  <a:lnTo>
                    <a:pt x="2555773" y="4222648"/>
                  </a:lnTo>
                  <a:lnTo>
                    <a:pt x="2557145" y="4222648"/>
                  </a:lnTo>
                  <a:lnTo>
                    <a:pt x="2620797" y="4248048"/>
                  </a:lnTo>
                  <a:lnTo>
                    <a:pt x="2671559" y="4248048"/>
                  </a:lnTo>
                  <a:lnTo>
                    <a:pt x="2708110" y="4260748"/>
                  </a:lnTo>
                  <a:lnTo>
                    <a:pt x="2721000" y="4260748"/>
                  </a:lnTo>
                  <a:lnTo>
                    <a:pt x="2672829" y="4248048"/>
                  </a:lnTo>
                  <a:lnTo>
                    <a:pt x="2695321" y="4248048"/>
                  </a:lnTo>
                  <a:lnTo>
                    <a:pt x="2725445" y="4260748"/>
                  </a:lnTo>
                  <a:lnTo>
                    <a:pt x="2721000" y="4260748"/>
                  </a:lnTo>
                  <a:lnTo>
                    <a:pt x="2773083" y="4286148"/>
                  </a:lnTo>
                  <a:lnTo>
                    <a:pt x="2808770" y="4286148"/>
                  </a:lnTo>
                  <a:lnTo>
                    <a:pt x="2767546" y="4273448"/>
                  </a:lnTo>
                  <a:lnTo>
                    <a:pt x="2737053" y="4260748"/>
                  </a:lnTo>
                  <a:lnTo>
                    <a:pt x="2757970" y="4260748"/>
                  </a:lnTo>
                  <a:lnTo>
                    <a:pt x="2788907" y="4273448"/>
                  </a:lnTo>
                  <a:lnTo>
                    <a:pt x="2796108" y="4260748"/>
                  </a:lnTo>
                  <a:lnTo>
                    <a:pt x="2834246" y="4273448"/>
                  </a:lnTo>
                  <a:lnTo>
                    <a:pt x="2865259" y="4273448"/>
                  </a:lnTo>
                  <a:lnTo>
                    <a:pt x="2852509" y="4260748"/>
                  </a:lnTo>
                  <a:lnTo>
                    <a:pt x="2813812" y="4260748"/>
                  </a:lnTo>
                  <a:lnTo>
                    <a:pt x="2787294" y="4248048"/>
                  </a:lnTo>
                  <a:lnTo>
                    <a:pt x="2764815" y="4248048"/>
                  </a:lnTo>
                  <a:lnTo>
                    <a:pt x="2746159" y="4235348"/>
                  </a:lnTo>
                  <a:lnTo>
                    <a:pt x="2731071" y="4222648"/>
                  </a:lnTo>
                  <a:lnTo>
                    <a:pt x="2719298" y="4222648"/>
                  </a:lnTo>
                  <a:lnTo>
                    <a:pt x="2710611" y="4209948"/>
                  </a:lnTo>
                  <a:lnTo>
                    <a:pt x="2704731" y="4209948"/>
                  </a:lnTo>
                  <a:lnTo>
                    <a:pt x="2691079" y="4197248"/>
                  </a:lnTo>
                  <a:lnTo>
                    <a:pt x="2720378" y="4197248"/>
                  </a:lnTo>
                  <a:lnTo>
                    <a:pt x="2681732" y="4184548"/>
                  </a:lnTo>
                  <a:lnTo>
                    <a:pt x="2655354" y="4184548"/>
                  </a:lnTo>
                  <a:lnTo>
                    <a:pt x="2628963" y="4171848"/>
                  </a:lnTo>
                  <a:lnTo>
                    <a:pt x="2590317" y="4171848"/>
                  </a:lnTo>
                  <a:lnTo>
                    <a:pt x="2581135" y="4159148"/>
                  </a:lnTo>
                  <a:lnTo>
                    <a:pt x="2543797" y="4159148"/>
                  </a:lnTo>
                  <a:lnTo>
                    <a:pt x="2538831" y="4146448"/>
                  </a:lnTo>
                  <a:lnTo>
                    <a:pt x="2527109" y="4146448"/>
                  </a:lnTo>
                  <a:lnTo>
                    <a:pt x="2511983" y="4133748"/>
                  </a:lnTo>
                  <a:lnTo>
                    <a:pt x="2496743" y="4133748"/>
                  </a:lnTo>
                  <a:lnTo>
                    <a:pt x="2484818" y="4121048"/>
                  </a:lnTo>
                  <a:lnTo>
                    <a:pt x="2507437" y="4121048"/>
                  </a:lnTo>
                  <a:lnTo>
                    <a:pt x="2430259" y="4095648"/>
                  </a:lnTo>
                  <a:lnTo>
                    <a:pt x="2411793" y="4082948"/>
                  </a:lnTo>
                  <a:lnTo>
                    <a:pt x="2393327" y="4070248"/>
                  </a:lnTo>
                  <a:lnTo>
                    <a:pt x="2360980" y="4057548"/>
                  </a:lnTo>
                  <a:lnTo>
                    <a:pt x="2335720" y="4044848"/>
                  </a:lnTo>
                  <a:lnTo>
                    <a:pt x="2320099" y="4032148"/>
                  </a:lnTo>
                  <a:lnTo>
                    <a:pt x="2316696" y="4019448"/>
                  </a:lnTo>
                  <a:lnTo>
                    <a:pt x="2290407" y="4019448"/>
                  </a:lnTo>
                  <a:lnTo>
                    <a:pt x="2281161" y="4006748"/>
                  </a:lnTo>
                  <a:lnTo>
                    <a:pt x="2262098" y="4006748"/>
                  </a:lnTo>
                  <a:lnTo>
                    <a:pt x="2248979" y="3994048"/>
                  </a:lnTo>
                  <a:lnTo>
                    <a:pt x="2231301" y="3994048"/>
                  </a:lnTo>
                  <a:lnTo>
                    <a:pt x="2207437" y="3981348"/>
                  </a:lnTo>
                  <a:lnTo>
                    <a:pt x="2155101" y="3981348"/>
                  </a:lnTo>
                  <a:lnTo>
                    <a:pt x="2150364" y="3981348"/>
                  </a:lnTo>
                  <a:lnTo>
                    <a:pt x="2181936" y="4006748"/>
                  </a:lnTo>
                  <a:lnTo>
                    <a:pt x="2222982" y="4006748"/>
                  </a:lnTo>
                  <a:lnTo>
                    <a:pt x="2189035" y="3994048"/>
                  </a:lnTo>
                  <a:lnTo>
                    <a:pt x="2209317" y="3994048"/>
                  </a:lnTo>
                  <a:lnTo>
                    <a:pt x="2273909" y="4019448"/>
                  </a:lnTo>
                  <a:lnTo>
                    <a:pt x="2318550" y="4044848"/>
                  </a:lnTo>
                  <a:lnTo>
                    <a:pt x="2353449" y="4057548"/>
                  </a:lnTo>
                  <a:lnTo>
                    <a:pt x="2388832" y="4082948"/>
                  </a:lnTo>
                  <a:lnTo>
                    <a:pt x="2360104" y="4070248"/>
                  </a:lnTo>
                  <a:lnTo>
                    <a:pt x="2332405" y="4070248"/>
                  </a:lnTo>
                  <a:lnTo>
                    <a:pt x="2314498" y="4057548"/>
                  </a:lnTo>
                  <a:lnTo>
                    <a:pt x="2315184" y="4070248"/>
                  </a:lnTo>
                  <a:lnTo>
                    <a:pt x="2298357" y="4057548"/>
                  </a:lnTo>
                  <a:lnTo>
                    <a:pt x="2283993" y="4057548"/>
                  </a:lnTo>
                  <a:lnTo>
                    <a:pt x="2271141" y="4044848"/>
                  </a:lnTo>
                  <a:lnTo>
                    <a:pt x="2246058" y="4044848"/>
                  </a:lnTo>
                  <a:lnTo>
                    <a:pt x="2231961" y="4032148"/>
                  </a:lnTo>
                  <a:lnTo>
                    <a:pt x="2215616" y="4032148"/>
                  </a:lnTo>
                  <a:lnTo>
                    <a:pt x="2196109" y="4019448"/>
                  </a:lnTo>
                  <a:lnTo>
                    <a:pt x="2177516" y="4019448"/>
                  </a:lnTo>
                  <a:lnTo>
                    <a:pt x="2156269" y="4006748"/>
                  </a:lnTo>
                  <a:lnTo>
                    <a:pt x="2136737" y="3994048"/>
                  </a:lnTo>
                  <a:lnTo>
                    <a:pt x="2110536" y="3981348"/>
                  </a:lnTo>
                  <a:lnTo>
                    <a:pt x="2104948" y="3981348"/>
                  </a:lnTo>
                  <a:lnTo>
                    <a:pt x="2075243" y="3968648"/>
                  </a:lnTo>
                  <a:lnTo>
                    <a:pt x="2071839" y="3968648"/>
                  </a:lnTo>
                  <a:lnTo>
                    <a:pt x="2075497" y="3981348"/>
                  </a:lnTo>
                  <a:lnTo>
                    <a:pt x="2067623" y="3981348"/>
                  </a:lnTo>
                  <a:lnTo>
                    <a:pt x="2036914" y="3968648"/>
                  </a:lnTo>
                  <a:lnTo>
                    <a:pt x="2001481" y="3943248"/>
                  </a:lnTo>
                  <a:lnTo>
                    <a:pt x="1996897" y="3943248"/>
                  </a:lnTo>
                  <a:lnTo>
                    <a:pt x="2002688" y="3931399"/>
                  </a:lnTo>
                  <a:lnTo>
                    <a:pt x="2039391" y="3943248"/>
                  </a:lnTo>
                  <a:lnTo>
                    <a:pt x="2107184" y="3943248"/>
                  </a:lnTo>
                  <a:lnTo>
                    <a:pt x="2148802" y="3955694"/>
                  </a:lnTo>
                  <a:lnTo>
                    <a:pt x="2143048" y="3943248"/>
                  </a:lnTo>
                  <a:lnTo>
                    <a:pt x="2132507" y="3943248"/>
                  </a:lnTo>
                  <a:lnTo>
                    <a:pt x="2117750" y="3930548"/>
                  </a:lnTo>
                  <a:lnTo>
                    <a:pt x="2108924" y="3930548"/>
                  </a:lnTo>
                  <a:lnTo>
                    <a:pt x="2099208" y="3917848"/>
                  </a:lnTo>
                  <a:lnTo>
                    <a:pt x="2077351" y="3917848"/>
                  </a:lnTo>
                  <a:lnTo>
                    <a:pt x="2065401" y="3905148"/>
                  </a:lnTo>
                  <a:lnTo>
                    <a:pt x="2052802" y="3905148"/>
                  </a:lnTo>
                  <a:lnTo>
                    <a:pt x="2039581" y="3892448"/>
                  </a:lnTo>
                  <a:lnTo>
                    <a:pt x="2025815" y="3892448"/>
                  </a:lnTo>
                  <a:lnTo>
                    <a:pt x="2039848" y="3905148"/>
                  </a:lnTo>
                  <a:lnTo>
                    <a:pt x="2030615" y="3905148"/>
                  </a:lnTo>
                  <a:lnTo>
                    <a:pt x="2024100" y="3917848"/>
                  </a:lnTo>
                  <a:lnTo>
                    <a:pt x="2046287" y="3930548"/>
                  </a:lnTo>
                  <a:lnTo>
                    <a:pt x="2026081" y="3930548"/>
                  </a:lnTo>
                  <a:lnTo>
                    <a:pt x="2008162" y="3917848"/>
                  </a:lnTo>
                  <a:lnTo>
                    <a:pt x="1992172" y="3917848"/>
                  </a:lnTo>
                  <a:lnTo>
                    <a:pt x="1977796" y="3905148"/>
                  </a:lnTo>
                  <a:lnTo>
                    <a:pt x="1941296" y="3905148"/>
                  </a:lnTo>
                  <a:lnTo>
                    <a:pt x="1930107" y="3892448"/>
                  </a:lnTo>
                  <a:lnTo>
                    <a:pt x="1919084" y="3892448"/>
                  </a:lnTo>
                  <a:lnTo>
                    <a:pt x="1919084" y="4019448"/>
                  </a:lnTo>
                  <a:lnTo>
                    <a:pt x="1912734" y="4019448"/>
                  </a:lnTo>
                  <a:lnTo>
                    <a:pt x="1903818" y="4006748"/>
                  </a:lnTo>
                  <a:lnTo>
                    <a:pt x="1919084" y="4019448"/>
                  </a:lnTo>
                  <a:lnTo>
                    <a:pt x="1919084" y="3892448"/>
                  </a:lnTo>
                  <a:lnTo>
                    <a:pt x="1894903" y="3892448"/>
                  </a:lnTo>
                  <a:lnTo>
                    <a:pt x="1881555" y="3879748"/>
                  </a:lnTo>
                  <a:lnTo>
                    <a:pt x="1866938" y="3879748"/>
                  </a:lnTo>
                  <a:lnTo>
                    <a:pt x="1850644" y="3867048"/>
                  </a:lnTo>
                  <a:lnTo>
                    <a:pt x="1832356" y="3854348"/>
                  </a:lnTo>
                  <a:lnTo>
                    <a:pt x="1811769" y="3841648"/>
                  </a:lnTo>
                  <a:lnTo>
                    <a:pt x="1801977" y="3841648"/>
                  </a:lnTo>
                  <a:lnTo>
                    <a:pt x="1788274" y="3828948"/>
                  </a:lnTo>
                  <a:lnTo>
                    <a:pt x="1760867" y="3828948"/>
                  </a:lnTo>
                  <a:lnTo>
                    <a:pt x="1695208" y="3778148"/>
                  </a:lnTo>
                  <a:lnTo>
                    <a:pt x="1693557" y="3778148"/>
                  </a:lnTo>
                  <a:lnTo>
                    <a:pt x="1680006" y="3765448"/>
                  </a:lnTo>
                  <a:lnTo>
                    <a:pt x="1665744" y="3765448"/>
                  </a:lnTo>
                  <a:lnTo>
                    <a:pt x="1650619" y="3752748"/>
                  </a:lnTo>
                  <a:lnTo>
                    <a:pt x="1634617" y="3740048"/>
                  </a:lnTo>
                  <a:lnTo>
                    <a:pt x="1617662" y="3740048"/>
                  </a:lnTo>
                  <a:lnTo>
                    <a:pt x="1602092" y="3714648"/>
                  </a:lnTo>
                  <a:lnTo>
                    <a:pt x="1604238" y="3714648"/>
                  </a:lnTo>
                  <a:lnTo>
                    <a:pt x="1619377" y="3727348"/>
                  </a:lnTo>
                  <a:lnTo>
                    <a:pt x="1642770" y="3740048"/>
                  </a:lnTo>
                  <a:lnTo>
                    <a:pt x="1670024" y="3752748"/>
                  </a:lnTo>
                  <a:lnTo>
                    <a:pt x="1696123" y="3765448"/>
                  </a:lnTo>
                  <a:lnTo>
                    <a:pt x="1725688" y="3765448"/>
                  </a:lnTo>
                  <a:lnTo>
                    <a:pt x="1706245" y="3752748"/>
                  </a:lnTo>
                  <a:lnTo>
                    <a:pt x="1684451" y="3740048"/>
                  </a:lnTo>
                  <a:lnTo>
                    <a:pt x="1672653" y="3730891"/>
                  </a:lnTo>
                  <a:lnTo>
                    <a:pt x="1692376" y="3740048"/>
                  </a:lnTo>
                  <a:lnTo>
                    <a:pt x="1711845" y="3752748"/>
                  </a:lnTo>
                  <a:lnTo>
                    <a:pt x="1726222" y="3765448"/>
                  </a:lnTo>
                  <a:lnTo>
                    <a:pt x="1750809" y="3765448"/>
                  </a:lnTo>
                  <a:lnTo>
                    <a:pt x="1766595" y="3778148"/>
                  </a:lnTo>
                  <a:lnTo>
                    <a:pt x="1788401" y="3790848"/>
                  </a:lnTo>
                  <a:lnTo>
                    <a:pt x="1819071" y="3803548"/>
                  </a:lnTo>
                  <a:lnTo>
                    <a:pt x="1801063" y="3803548"/>
                  </a:lnTo>
                  <a:lnTo>
                    <a:pt x="1811223" y="3816248"/>
                  </a:lnTo>
                  <a:lnTo>
                    <a:pt x="1821992" y="3816248"/>
                  </a:lnTo>
                  <a:lnTo>
                    <a:pt x="1837893" y="3828948"/>
                  </a:lnTo>
                  <a:lnTo>
                    <a:pt x="1858645" y="3841648"/>
                  </a:lnTo>
                  <a:lnTo>
                    <a:pt x="1882940" y="3854348"/>
                  </a:lnTo>
                  <a:lnTo>
                    <a:pt x="1909673" y="3867048"/>
                  </a:lnTo>
                  <a:lnTo>
                    <a:pt x="1965274" y="3892448"/>
                  </a:lnTo>
                  <a:lnTo>
                    <a:pt x="1991487" y="3905148"/>
                  </a:lnTo>
                  <a:lnTo>
                    <a:pt x="1990661" y="3892448"/>
                  </a:lnTo>
                  <a:lnTo>
                    <a:pt x="1966417" y="3879748"/>
                  </a:lnTo>
                  <a:lnTo>
                    <a:pt x="1930920" y="3854348"/>
                  </a:lnTo>
                  <a:lnTo>
                    <a:pt x="1846567" y="3816248"/>
                  </a:lnTo>
                  <a:lnTo>
                    <a:pt x="1799767" y="3790848"/>
                  </a:lnTo>
                  <a:lnTo>
                    <a:pt x="1755508" y="3765448"/>
                  </a:lnTo>
                  <a:lnTo>
                    <a:pt x="1713369" y="3740048"/>
                  </a:lnTo>
                  <a:lnTo>
                    <a:pt x="1672958" y="3727348"/>
                  </a:lnTo>
                  <a:lnTo>
                    <a:pt x="1655102" y="3714648"/>
                  </a:lnTo>
                  <a:lnTo>
                    <a:pt x="1637233" y="3701948"/>
                  </a:lnTo>
                  <a:lnTo>
                    <a:pt x="1649082" y="3701948"/>
                  </a:lnTo>
                  <a:lnTo>
                    <a:pt x="1630845" y="3689248"/>
                  </a:lnTo>
                  <a:lnTo>
                    <a:pt x="1605572" y="3689248"/>
                  </a:lnTo>
                  <a:lnTo>
                    <a:pt x="1548155" y="3651148"/>
                  </a:lnTo>
                  <a:lnTo>
                    <a:pt x="1509242" y="3625748"/>
                  </a:lnTo>
                  <a:lnTo>
                    <a:pt x="1494459" y="3613048"/>
                  </a:lnTo>
                  <a:lnTo>
                    <a:pt x="1450251" y="3574948"/>
                  </a:lnTo>
                  <a:lnTo>
                    <a:pt x="1411820" y="3549548"/>
                  </a:lnTo>
                  <a:lnTo>
                    <a:pt x="1397482" y="3536848"/>
                  </a:lnTo>
                  <a:lnTo>
                    <a:pt x="1381417" y="3524148"/>
                  </a:lnTo>
                  <a:lnTo>
                    <a:pt x="1363840" y="3524148"/>
                  </a:lnTo>
                  <a:lnTo>
                    <a:pt x="1344968" y="3511448"/>
                  </a:lnTo>
                  <a:lnTo>
                    <a:pt x="1329994" y="3501821"/>
                  </a:lnTo>
                  <a:lnTo>
                    <a:pt x="1329994" y="3625748"/>
                  </a:lnTo>
                  <a:lnTo>
                    <a:pt x="1316012" y="3625748"/>
                  </a:lnTo>
                  <a:lnTo>
                    <a:pt x="1309001" y="3613835"/>
                  </a:lnTo>
                  <a:lnTo>
                    <a:pt x="1329994" y="3625748"/>
                  </a:lnTo>
                  <a:lnTo>
                    <a:pt x="1329994" y="3501821"/>
                  </a:lnTo>
                  <a:lnTo>
                    <a:pt x="1325232" y="3498748"/>
                  </a:lnTo>
                  <a:lnTo>
                    <a:pt x="1304493" y="3486048"/>
                  </a:lnTo>
                  <a:lnTo>
                    <a:pt x="1283030" y="3460648"/>
                  </a:lnTo>
                  <a:lnTo>
                    <a:pt x="1216812" y="3422548"/>
                  </a:lnTo>
                  <a:lnTo>
                    <a:pt x="1194612" y="3397148"/>
                  </a:lnTo>
                  <a:lnTo>
                    <a:pt x="1172857" y="3384448"/>
                  </a:lnTo>
                  <a:lnTo>
                    <a:pt x="1130414" y="3346348"/>
                  </a:lnTo>
                  <a:lnTo>
                    <a:pt x="1091387" y="3308248"/>
                  </a:lnTo>
                  <a:lnTo>
                    <a:pt x="1096187" y="3308248"/>
                  </a:lnTo>
                  <a:lnTo>
                    <a:pt x="1093076" y="3295548"/>
                  </a:lnTo>
                  <a:lnTo>
                    <a:pt x="1070152" y="3282848"/>
                  </a:lnTo>
                  <a:lnTo>
                    <a:pt x="1054227" y="3270148"/>
                  </a:lnTo>
                  <a:lnTo>
                    <a:pt x="1042771" y="3270148"/>
                  </a:lnTo>
                  <a:lnTo>
                    <a:pt x="1033246" y="3257448"/>
                  </a:lnTo>
                  <a:lnTo>
                    <a:pt x="1023251" y="3257448"/>
                  </a:lnTo>
                  <a:lnTo>
                    <a:pt x="1010399" y="3244748"/>
                  </a:lnTo>
                  <a:lnTo>
                    <a:pt x="1002131" y="3244748"/>
                  </a:lnTo>
                  <a:lnTo>
                    <a:pt x="992263" y="3232048"/>
                  </a:lnTo>
                  <a:lnTo>
                    <a:pt x="980567" y="3219348"/>
                  </a:lnTo>
                  <a:lnTo>
                    <a:pt x="966851" y="3219348"/>
                  </a:lnTo>
                  <a:lnTo>
                    <a:pt x="980681" y="3232048"/>
                  </a:lnTo>
                  <a:lnTo>
                    <a:pt x="1023391" y="3270148"/>
                  </a:lnTo>
                  <a:lnTo>
                    <a:pt x="1004303" y="3257448"/>
                  </a:lnTo>
                  <a:lnTo>
                    <a:pt x="967270" y="3232048"/>
                  </a:lnTo>
                  <a:lnTo>
                    <a:pt x="932853" y="3206648"/>
                  </a:lnTo>
                  <a:lnTo>
                    <a:pt x="901471" y="3168548"/>
                  </a:lnTo>
                  <a:lnTo>
                    <a:pt x="887615" y="3155848"/>
                  </a:lnTo>
                  <a:lnTo>
                    <a:pt x="896658" y="3168548"/>
                  </a:lnTo>
                  <a:lnTo>
                    <a:pt x="878141" y="3168548"/>
                  </a:lnTo>
                  <a:lnTo>
                    <a:pt x="856729" y="3143148"/>
                  </a:lnTo>
                  <a:lnTo>
                    <a:pt x="805967" y="3092348"/>
                  </a:lnTo>
                  <a:lnTo>
                    <a:pt x="793902" y="3079648"/>
                  </a:lnTo>
                  <a:lnTo>
                    <a:pt x="782751" y="3066948"/>
                  </a:lnTo>
                  <a:lnTo>
                    <a:pt x="772909" y="3066948"/>
                  </a:lnTo>
                  <a:lnTo>
                    <a:pt x="764781" y="3054248"/>
                  </a:lnTo>
                  <a:lnTo>
                    <a:pt x="749033" y="3041548"/>
                  </a:lnTo>
                  <a:lnTo>
                    <a:pt x="732472" y="3016148"/>
                  </a:lnTo>
                  <a:lnTo>
                    <a:pt x="715822" y="3003448"/>
                  </a:lnTo>
                  <a:lnTo>
                    <a:pt x="699808" y="2978048"/>
                  </a:lnTo>
                  <a:lnTo>
                    <a:pt x="685253" y="2965348"/>
                  </a:lnTo>
                  <a:lnTo>
                    <a:pt x="672414" y="2952648"/>
                  </a:lnTo>
                  <a:lnTo>
                    <a:pt x="661962" y="2939948"/>
                  </a:lnTo>
                  <a:lnTo>
                    <a:pt x="655535" y="2917990"/>
                  </a:lnTo>
                  <a:lnTo>
                    <a:pt x="645833" y="2901848"/>
                  </a:lnTo>
                  <a:lnTo>
                    <a:pt x="630923" y="2889148"/>
                  </a:lnTo>
                  <a:lnTo>
                    <a:pt x="616140" y="2863748"/>
                  </a:lnTo>
                  <a:lnTo>
                    <a:pt x="601268" y="2851048"/>
                  </a:lnTo>
                  <a:lnTo>
                    <a:pt x="622414" y="2851048"/>
                  </a:lnTo>
                  <a:lnTo>
                    <a:pt x="592670" y="2800248"/>
                  </a:lnTo>
                  <a:lnTo>
                    <a:pt x="563003" y="2774848"/>
                  </a:lnTo>
                  <a:lnTo>
                    <a:pt x="541807" y="2749448"/>
                  </a:lnTo>
                  <a:lnTo>
                    <a:pt x="537464" y="2749448"/>
                  </a:lnTo>
                  <a:lnTo>
                    <a:pt x="531342" y="2740380"/>
                  </a:lnTo>
                  <a:lnTo>
                    <a:pt x="531342" y="2851048"/>
                  </a:lnTo>
                  <a:lnTo>
                    <a:pt x="527710" y="2851048"/>
                  </a:lnTo>
                  <a:lnTo>
                    <a:pt x="504939" y="2825648"/>
                  </a:lnTo>
                  <a:lnTo>
                    <a:pt x="491274" y="2812948"/>
                  </a:lnTo>
                  <a:lnTo>
                    <a:pt x="486537" y="2812948"/>
                  </a:lnTo>
                  <a:lnTo>
                    <a:pt x="490588" y="2825648"/>
                  </a:lnTo>
                  <a:lnTo>
                    <a:pt x="479666" y="2812948"/>
                  </a:lnTo>
                  <a:lnTo>
                    <a:pt x="467956" y="2800248"/>
                  </a:lnTo>
                  <a:lnTo>
                    <a:pt x="456514" y="2787548"/>
                  </a:lnTo>
                  <a:lnTo>
                    <a:pt x="446392" y="2774848"/>
                  </a:lnTo>
                  <a:lnTo>
                    <a:pt x="438658" y="2762148"/>
                  </a:lnTo>
                  <a:lnTo>
                    <a:pt x="428574" y="2749448"/>
                  </a:lnTo>
                  <a:lnTo>
                    <a:pt x="417423" y="2736748"/>
                  </a:lnTo>
                  <a:lnTo>
                    <a:pt x="406514" y="2724048"/>
                  </a:lnTo>
                  <a:lnTo>
                    <a:pt x="396709" y="2698648"/>
                  </a:lnTo>
                  <a:lnTo>
                    <a:pt x="388912" y="2685948"/>
                  </a:lnTo>
                  <a:lnTo>
                    <a:pt x="384759" y="2674823"/>
                  </a:lnTo>
                  <a:lnTo>
                    <a:pt x="403237" y="2698648"/>
                  </a:lnTo>
                  <a:lnTo>
                    <a:pt x="411657" y="2711272"/>
                  </a:lnTo>
                  <a:lnTo>
                    <a:pt x="405853" y="2685948"/>
                  </a:lnTo>
                  <a:lnTo>
                    <a:pt x="397852" y="2685948"/>
                  </a:lnTo>
                  <a:lnTo>
                    <a:pt x="389547" y="2673248"/>
                  </a:lnTo>
                  <a:lnTo>
                    <a:pt x="381025" y="2660548"/>
                  </a:lnTo>
                  <a:lnTo>
                    <a:pt x="372389" y="2647848"/>
                  </a:lnTo>
                  <a:lnTo>
                    <a:pt x="340842" y="2597048"/>
                  </a:lnTo>
                  <a:lnTo>
                    <a:pt x="327253" y="2571648"/>
                  </a:lnTo>
                  <a:lnTo>
                    <a:pt x="315696" y="2558948"/>
                  </a:lnTo>
                  <a:lnTo>
                    <a:pt x="306692" y="2546248"/>
                  </a:lnTo>
                  <a:lnTo>
                    <a:pt x="300799" y="2546248"/>
                  </a:lnTo>
                  <a:lnTo>
                    <a:pt x="288417" y="2520848"/>
                  </a:lnTo>
                  <a:lnTo>
                    <a:pt x="281495" y="2508148"/>
                  </a:lnTo>
                  <a:lnTo>
                    <a:pt x="278422" y="2495448"/>
                  </a:lnTo>
                  <a:lnTo>
                    <a:pt x="277545" y="2495448"/>
                  </a:lnTo>
                  <a:lnTo>
                    <a:pt x="276733" y="2482748"/>
                  </a:lnTo>
                  <a:lnTo>
                    <a:pt x="273900" y="2482748"/>
                  </a:lnTo>
                  <a:lnTo>
                    <a:pt x="267817" y="2457348"/>
                  </a:lnTo>
                  <a:lnTo>
                    <a:pt x="270471" y="2457348"/>
                  </a:lnTo>
                  <a:lnTo>
                    <a:pt x="276402" y="2470048"/>
                  </a:lnTo>
                  <a:lnTo>
                    <a:pt x="284695" y="2470048"/>
                  </a:lnTo>
                  <a:lnTo>
                    <a:pt x="294424" y="2482748"/>
                  </a:lnTo>
                  <a:lnTo>
                    <a:pt x="271056" y="2444648"/>
                  </a:lnTo>
                  <a:lnTo>
                    <a:pt x="248894" y="2393848"/>
                  </a:lnTo>
                  <a:lnTo>
                    <a:pt x="233222" y="2355748"/>
                  </a:lnTo>
                  <a:lnTo>
                    <a:pt x="227990" y="2343048"/>
                  </a:lnTo>
                  <a:lnTo>
                    <a:pt x="208394" y="2304948"/>
                  </a:lnTo>
                  <a:lnTo>
                    <a:pt x="190157" y="2254148"/>
                  </a:lnTo>
                  <a:lnTo>
                    <a:pt x="187706" y="2254148"/>
                  </a:lnTo>
                  <a:lnTo>
                    <a:pt x="190106" y="2266848"/>
                  </a:lnTo>
                  <a:lnTo>
                    <a:pt x="195465" y="2292248"/>
                  </a:lnTo>
                  <a:lnTo>
                    <a:pt x="201891" y="2317648"/>
                  </a:lnTo>
                  <a:lnTo>
                    <a:pt x="207314" y="2343048"/>
                  </a:lnTo>
                  <a:lnTo>
                    <a:pt x="209067" y="2355748"/>
                  </a:lnTo>
                  <a:lnTo>
                    <a:pt x="204851" y="2355748"/>
                  </a:lnTo>
                  <a:lnTo>
                    <a:pt x="192366" y="2330348"/>
                  </a:lnTo>
                  <a:lnTo>
                    <a:pt x="182829" y="2317648"/>
                  </a:lnTo>
                  <a:lnTo>
                    <a:pt x="171107" y="2304948"/>
                  </a:lnTo>
                  <a:lnTo>
                    <a:pt x="157149" y="2279548"/>
                  </a:lnTo>
                  <a:lnTo>
                    <a:pt x="149021" y="2254148"/>
                  </a:lnTo>
                  <a:lnTo>
                    <a:pt x="148107" y="2251303"/>
                  </a:lnTo>
                  <a:lnTo>
                    <a:pt x="148869" y="2254148"/>
                  </a:lnTo>
                  <a:lnTo>
                    <a:pt x="140766" y="2228748"/>
                  </a:lnTo>
                  <a:lnTo>
                    <a:pt x="136131" y="2203348"/>
                  </a:lnTo>
                  <a:lnTo>
                    <a:pt x="132435" y="2190648"/>
                  </a:lnTo>
                  <a:lnTo>
                    <a:pt x="127152" y="2152548"/>
                  </a:lnTo>
                  <a:lnTo>
                    <a:pt x="134061" y="2165248"/>
                  </a:lnTo>
                  <a:lnTo>
                    <a:pt x="143141" y="2177948"/>
                  </a:lnTo>
                  <a:lnTo>
                    <a:pt x="153987" y="2216048"/>
                  </a:lnTo>
                  <a:lnTo>
                    <a:pt x="159753" y="2222055"/>
                  </a:lnTo>
                  <a:lnTo>
                    <a:pt x="157695" y="2216048"/>
                  </a:lnTo>
                  <a:lnTo>
                    <a:pt x="153289" y="2203348"/>
                  </a:lnTo>
                  <a:lnTo>
                    <a:pt x="148958" y="2190648"/>
                  </a:lnTo>
                  <a:lnTo>
                    <a:pt x="145046" y="2177948"/>
                  </a:lnTo>
                  <a:lnTo>
                    <a:pt x="141351" y="2165248"/>
                  </a:lnTo>
                  <a:lnTo>
                    <a:pt x="137960" y="2165248"/>
                  </a:lnTo>
                  <a:lnTo>
                    <a:pt x="135001" y="2152548"/>
                  </a:lnTo>
                  <a:lnTo>
                    <a:pt x="141020" y="2152548"/>
                  </a:lnTo>
                  <a:lnTo>
                    <a:pt x="137604" y="2139848"/>
                  </a:lnTo>
                  <a:lnTo>
                    <a:pt x="134442" y="2127148"/>
                  </a:lnTo>
                  <a:lnTo>
                    <a:pt x="131406" y="2114448"/>
                  </a:lnTo>
                  <a:lnTo>
                    <a:pt x="128435" y="2114448"/>
                  </a:lnTo>
                  <a:lnTo>
                    <a:pt x="122453" y="2089048"/>
                  </a:lnTo>
                  <a:lnTo>
                    <a:pt x="119621" y="2076348"/>
                  </a:lnTo>
                  <a:lnTo>
                    <a:pt x="117043" y="2063648"/>
                  </a:lnTo>
                  <a:lnTo>
                    <a:pt x="112979" y="2050948"/>
                  </a:lnTo>
                  <a:lnTo>
                    <a:pt x="112141" y="2063648"/>
                  </a:lnTo>
                  <a:lnTo>
                    <a:pt x="113690" y="2063648"/>
                  </a:lnTo>
                  <a:lnTo>
                    <a:pt x="116801" y="2089048"/>
                  </a:lnTo>
                  <a:lnTo>
                    <a:pt x="120878" y="2101748"/>
                  </a:lnTo>
                  <a:lnTo>
                    <a:pt x="124485" y="2114448"/>
                  </a:lnTo>
                  <a:lnTo>
                    <a:pt x="126606" y="2127148"/>
                  </a:lnTo>
                  <a:lnTo>
                    <a:pt x="126187" y="2139848"/>
                  </a:lnTo>
                  <a:lnTo>
                    <a:pt x="105537" y="2076348"/>
                  </a:lnTo>
                  <a:lnTo>
                    <a:pt x="90944" y="2012848"/>
                  </a:lnTo>
                  <a:lnTo>
                    <a:pt x="83705" y="1962048"/>
                  </a:lnTo>
                  <a:lnTo>
                    <a:pt x="78397" y="1923948"/>
                  </a:lnTo>
                  <a:lnTo>
                    <a:pt x="75323" y="1873148"/>
                  </a:lnTo>
                  <a:lnTo>
                    <a:pt x="74815" y="1835048"/>
                  </a:lnTo>
                  <a:lnTo>
                    <a:pt x="77000" y="1796948"/>
                  </a:lnTo>
                  <a:lnTo>
                    <a:pt x="82054" y="1758848"/>
                  </a:lnTo>
                  <a:lnTo>
                    <a:pt x="82715" y="1746148"/>
                  </a:lnTo>
                  <a:lnTo>
                    <a:pt x="83375" y="1733448"/>
                  </a:lnTo>
                  <a:lnTo>
                    <a:pt x="83502" y="1720748"/>
                  </a:lnTo>
                  <a:lnTo>
                    <a:pt x="82499" y="1708048"/>
                  </a:lnTo>
                  <a:lnTo>
                    <a:pt x="71818" y="1708048"/>
                  </a:lnTo>
                  <a:lnTo>
                    <a:pt x="68630" y="1695348"/>
                  </a:lnTo>
                  <a:lnTo>
                    <a:pt x="66763" y="1657248"/>
                  </a:lnTo>
                  <a:lnTo>
                    <a:pt x="68033" y="1644548"/>
                  </a:lnTo>
                  <a:lnTo>
                    <a:pt x="70561" y="1619148"/>
                  </a:lnTo>
                  <a:lnTo>
                    <a:pt x="76200" y="1593748"/>
                  </a:lnTo>
                  <a:lnTo>
                    <a:pt x="79895" y="1555648"/>
                  </a:lnTo>
                  <a:lnTo>
                    <a:pt x="75933" y="1542948"/>
                  </a:lnTo>
                  <a:lnTo>
                    <a:pt x="75399" y="1530248"/>
                  </a:lnTo>
                  <a:lnTo>
                    <a:pt x="74612" y="1504848"/>
                  </a:lnTo>
                  <a:lnTo>
                    <a:pt x="69875" y="1492148"/>
                  </a:lnTo>
                  <a:lnTo>
                    <a:pt x="81038" y="1441348"/>
                  </a:lnTo>
                  <a:lnTo>
                    <a:pt x="83362" y="1441348"/>
                  </a:lnTo>
                  <a:lnTo>
                    <a:pt x="85826" y="1428648"/>
                  </a:lnTo>
                  <a:lnTo>
                    <a:pt x="88493" y="1415948"/>
                  </a:lnTo>
                  <a:lnTo>
                    <a:pt x="87122" y="1403248"/>
                  </a:lnTo>
                  <a:lnTo>
                    <a:pt x="84874" y="1403248"/>
                  </a:lnTo>
                  <a:lnTo>
                    <a:pt x="82042" y="1415948"/>
                  </a:lnTo>
                  <a:lnTo>
                    <a:pt x="79819" y="1415948"/>
                  </a:lnTo>
                  <a:lnTo>
                    <a:pt x="75069" y="1441348"/>
                  </a:lnTo>
                  <a:lnTo>
                    <a:pt x="72859" y="1441348"/>
                  </a:lnTo>
                  <a:lnTo>
                    <a:pt x="68300" y="1466748"/>
                  </a:lnTo>
                  <a:lnTo>
                    <a:pt x="66040" y="1479448"/>
                  </a:lnTo>
                  <a:lnTo>
                    <a:pt x="62115" y="1504848"/>
                  </a:lnTo>
                  <a:lnTo>
                    <a:pt x="60223" y="1517548"/>
                  </a:lnTo>
                  <a:lnTo>
                    <a:pt x="58293" y="1530248"/>
                  </a:lnTo>
                  <a:lnTo>
                    <a:pt x="56337" y="1530248"/>
                  </a:lnTo>
                  <a:lnTo>
                    <a:pt x="47891" y="1542948"/>
                  </a:lnTo>
                  <a:lnTo>
                    <a:pt x="49034" y="1517548"/>
                  </a:lnTo>
                  <a:lnTo>
                    <a:pt x="51752" y="1492148"/>
                  </a:lnTo>
                  <a:lnTo>
                    <a:pt x="47980" y="1492148"/>
                  </a:lnTo>
                  <a:lnTo>
                    <a:pt x="44196" y="1530248"/>
                  </a:lnTo>
                  <a:lnTo>
                    <a:pt x="44196" y="1555648"/>
                  </a:lnTo>
                  <a:lnTo>
                    <a:pt x="45593" y="1568348"/>
                  </a:lnTo>
                  <a:lnTo>
                    <a:pt x="45986" y="1593748"/>
                  </a:lnTo>
                  <a:lnTo>
                    <a:pt x="43548" y="1619148"/>
                  </a:lnTo>
                  <a:lnTo>
                    <a:pt x="40551" y="1631848"/>
                  </a:lnTo>
                  <a:lnTo>
                    <a:pt x="37007" y="1644548"/>
                  </a:lnTo>
                  <a:lnTo>
                    <a:pt x="32956" y="1644548"/>
                  </a:lnTo>
                  <a:lnTo>
                    <a:pt x="36741" y="1619148"/>
                  </a:lnTo>
                  <a:lnTo>
                    <a:pt x="38404" y="1593748"/>
                  </a:lnTo>
                  <a:lnTo>
                    <a:pt x="38379" y="1581048"/>
                  </a:lnTo>
                  <a:lnTo>
                    <a:pt x="37084" y="1568348"/>
                  </a:lnTo>
                  <a:lnTo>
                    <a:pt x="35521" y="1568348"/>
                  </a:lnTo>
                  <a:lnTo>
                    <a:pt x="34671" y="1555648"/>
                  </a:lnTo>
                  <a:lnTo>
                    <a:pt x="35674" y="1530248"/>
                  </a:lnTo>
                  <a:lnTo>
                    <a:pt x="39687" y="1504848"/>
                  </a:lnTo>
                  <a:lnTo>
                    <a:pt x="40411" y="1504848"/>
                  </a:lnTo>
                  <a:lnTo>
                    <a:pt x="41313" y="1492034"/>
                  </a:lnTo>
                  <a:lnTo>
                    <a:pt x="46342" y="1454048"/>
                  </a:lnTo>
                  <a:lnTo>
                    <a:pt x="54152" y="1415948"/>
                  </a:lnTo>
                  <a:lnTo>
                    <a:pt x="57213" y="1403248"/>
                  </a:lnTo>
                  <a:lnTo>
                    <a:pt x="62001" y="1377848"/>
                  </a:lnTo>
                  <a:lnTo>
                    <a:pt x="63715" y="1377848"/>
                  </a:lnTo>
                  <a:lnTo>
                    <a:pt x="65125" y="1365148"/>
                  </a:lnTo>
                  <a:lnTo>
                    <a:pt x="68110" y="1352448"/>
                  </a:lnTo>
                  <a:lnTo>
                    <a:pt x="68935" y="1352448"/>
                  </a:lnTo>
                  <a:lnTo>
                    <a:pt x="79298" y="1327048"/>
                  </a:lnTo>
                  <a:lnTo>
                    <a:pt x="83858" y="1327048"/>
                  </a:lnTo>
                  <a:lnTo>
                    <a:pt x="84074" y="1339748"/>
                  </a:lnTo>
                  <a:lnTo>
                    <a:pt x="81381" y="1352448"/>
                  </a:lnTo>
                  <a:lnTo>
                    <a:pt x="77482" y="1377848"/>
                  </a:lnTo>
                  <a:lnTo>
                    <a:pt x="73926" y="1403248"/>
                  </a:lnTo>
                  <a:lnTo>
                    <a:pt x="72072" y="1413484"/>
                  </a:lnTo>
                  <a:lnTo>
                    <a:pt x="82689" y="1365148"/>
                  </a:lnTo>
                  <a:lnTo>
                    <a:pt x="92519" y="1327048"/>
                  </a:lnTo>
                  <a:lnTo>
                    <a:pt x="95796" y="1314348"/>
                  </a:lnTo>
                  <a:lnTo>
                    <a:pt x="95415" y="1339748"/>
                  </a:lnTo>
                  <a:lnTo>
                    <a:pt x="99314" y="1339748"/>
                  </a:lnTo>
                  <a:lnTo>
                    <a:pt x="102400" y="1352448"/>
                  </a:lnTo>
                  <a:lnTo>
                    <a:pt x="99618" y="1377848"/>
                  </a:lnTo>
                  <a:lnTo>
                    <a:pt x="104686" y="1352448"/>
                  </a:lnTo>
                  <a:lnTo>
                    <a:pt x="109689" y="1339748"/>
                  </a:lnTo>
                  <a:lnTo>
                    <a:pt x="114592" y="1327048"/>
                  </a:lnTo>
                  <a:lnTo>
                    <a:pt x="119291" y="1314348"/>
                  </a:lnTo>
                  <a:lnTo>
                    <a:pt x="124256" y="1301648"/>
                  </a:lnTo>
                  <a:lnTo>
                    <a:pt x="133807" y="1276248"/>
                  </a:lnTo>
                  <a:lnTo>
                    <a:pt x="136296" y="1263548"/>
                  </a:lnTo>
                  <a:lnTo>
                    <a:pt x="138785" y="1250848"/>
                  </a:lnTo>
                  <a:lnTo>
                    <a:pt x="138518" y="1263548"/>
                  </a:lnTo>
                  <a:lnTo>
                    <a:pt x="149034" y="1263548"/>
                  </a:lnTo>
                  <a:lnTo>
                    <a:pt x="158153" y="1238148"/>
                  </a:lnTo>
                  <a:lnTo>
                    <a:pt x="168249" y="1212748"/>
                  </a:lnTo>
                  <a:lnTo>
                    <a:pt x="178663" y="1200048"/>
                  </a:lnTo>
                  <a:lnTo>
                    <a:pt x="187883" y="1174648"/>
                  </a:lnTo>
                  <a:lnTo>
                    <a:pt x="194373" y="1174648"/>
                  </a:lnTo>
                  <a:lnTo>
                    <a:pt x="189344" y="1187348"/>
                  </a:lnTo>
                  <a:lnTo>
                    <a:pt x="183476" y="1200048"/>
                  </a:lnTo>
                  <a:lnTo>
                    <a:pt x="177139" y="1212748"/>
                  </a:lnTo>
                  <a:lnTo>
                    <a:pt x="170662" y="1225448"/>
                  </a:lnTo>
                  <a:lnTo>
                    <a:pt x="167284" y="1238148"/>
                  </a:lnTo>
                  <a:lnTo>
                    <a:pt x="163842" y="1250848"/>
                  </a:lnTo>
                  <a:lnTo>
                    <a:pt x="160350" y="1250848"/>
                  </a:lnTo>
                  <a:lnTo>
                    <a:pt x="156845" y="1263548"/>
                  </a:lnTo>
                  <a:lnTo>
                    <a:pt x="143979" y="1288948"/>
                  </a:lnTo>
                  <a:lnTo>
                    <a:pt x="123583" y="1339748"/>
                  </a:lnTo>
                  <a:lnTo>
                    <a:pt x="118770" y="1352448"/>
                  </a:lnTo>
                  <a:lnTo>
                    <a:pt x="116078" y="1352448"/>
                  </a:lnTo>
                  <a:lnTo>
                    <a:pt x="117005" y="1339748"/>
                  </a:lnTo>
                  <a:lnTo>
                    <a:pt x="116027" y="1352448"/>
                  </a:lnTo>
                  <a:lnTo>
                    <a:pt x="115049" y="1365148"/>
                  </a:lnTo>
                  <a:lnTo>
                    <a:pt x="106514" y="1390548"/>
                  </a:lnTo>
                  <a:lnTo>
                    <a:pt x="95491" y="1428648"/>
                  </a:lnTo>
                  <a:lnTo>
                    <a:pt x="86042" y="1466748"/>
                  </a:lnTo>
                  <a:lnTo>
                    <a:pt x="87249" y="1479448"/>
                  </a:lnTo>
                  <a:lnTo>
                    <a:pt x="88557" y="1492148"/>
                  </a:lnTo>
                  <a:lnTo>
                    <a:pt x="90043" y="1504848"/>
                  </a:lnTo>
                  <a:lnTo>
                    <a:pt x="91821" y="1517548"/>
                  </a:lnTo>
                  <a:lnTo>
                    <a:pt x="95338" y="1492034"/>
                  </a:lnTo>
                  <a:lnTo>
                    <a:pt x="98005" y="1479448"/>
                  </a:lnTo>
                  <a:lnTo>
                    <a:pt x="101269" y="1466748"/>
                  </a:lnTo>
                  <a:lnTo>
                    <a:pt x="104978" y="1441348"/>
                  </a:lnTo>
                  <a:lnTo>
                    <a:pt x="106984" y="1428648"/>
                  </a:lnTo>
                  <a:lnTo>
                    <a:pt x="111036" y="1415948"/>
                  </a:lnTo>
                  <a:lnTo>
                    <a:pt x="114731" y="1403248"/>
                  </a:lnTo>
                  <a:lnTo>
                    <a:pt x="121031" y="1403248"/>
                  </a:lnTo>
                  <a:lnTo>
                    <a:pt x="123964" y="1390548"/>
                  </a:lnTo>
                  <a:lnTo>
                    <a:pt x="127393" y="1365148"/>
                  </a:lnTo>
                  <a:lnTo>
                    <a:pt x="134785" y="1327048"/>
                  </a:lnTo>
                  <a:lnTo>
                    <a:pt x="132194" y="1415948"/>
                  </a:lnTo>
                  <a:lnTo>
                    <a:pt x="131699" y="1428648"/>
                  </a:lnTo>
                  <a:lnTo>
                    <a:pt x="131064" y="1428648"/>
                  </a:lnTo>
                  <a:lnTo>
                    <a:pt x="130302" y="1441348"/>
                  </a:lnTo>
                  <a:lnTo>
                    <a:pt x="129552" y="1441348"/>
                  </a:lnTo>
                  <a:lnTo>
                    <a:pt x="128828" y="1454048"/>
                  </a:lnTo>
                  <a:lnTo>
                    <a:pt x="128041" y="1466748"/>
                  </a:lnTo>
                  <a:lnTo>
                    <a:pt x="127088" y="1479448"/>
                  </a:lnTo>
                  <a:lnTo>
                    <a:pt x="142087" y="1428648"/>
                  </a:lnTo>
                  <a:lnTo>
                    <a:pt x="154673" y="1377848"/>
                  </a:lnTo>
                  <a:lnTo>
                    <a:pt x="166052" y="1327048"/>
                  </a:lnTo>
                  <a:lnTo>
                    <a:pt x="177495" y="1288948"/>
                  </a:lnTo>
                  <a:lnTo>
                    <a:pt x="180276" y="1276248"/>
                  </a:lnTo>
                  <a:lnTo>
                    <a:pt x="183349" y="1263548"/>
                  </a:lnTo>
                  <a:lnTo>
                    <a:pt x="189788" y="1238148"/>
                  </a:lnTo>
                  <a:lnTo>
                    <a:pt x="193052" y="1225448"/>
                  </a:lnTo>
                  <a:lnTo>
                    <a:pt x="196430" y="1225448"/>
                  </a:lnTo>
                  <a:lnTo>
                    <a:pt x="200037" y="1212748"/>
                  </a:lnTo>
                  <a:lnTo>
                    <a:pt x="203987" y="1200048"/>
                  </a:lnTo>
                  <a:lnTo>
                    <a:pt x="208064" y="1187348"/>
                  </a:lnTo>
                  <a:lnTo>
                    <a:pt x="212267" y="1174648"/>
                  </a:lnTo>
                  <a:lnTo>
                    <a:pt x="216636" y="1161948"/>
                  </a:lnTo>
                  <a:lnTo>
                    <a:pt x="221221" y="1161948"/>
                  </a:lnTo>
                  <a:lnTo>
                    <a:pt x="226339" y="1149248"/>
                  </a:lnTo>
                  <a:lnTo>
                    <a:pt x="231686" y="1136548"/>
                  </a:lnTo>
                  <a:lnTo>
                    <a:pt x="237261" y="1123848"/>
                  </a:lnTo>
                  <a:lnTo>
                    <a:pt x="242366" y="1123848"/>
                  </a:lnTo>
                  <a:lnTo>
                    <a:pt x="264972" y="1073048"/>
                  </a:lnTo>
                  <a:lnTo>
                    <a:pt x="291871" y="1022248"/>
                  </a:lnTo>
                  <a:lnTo>
                    <a:pt x="317080" y="984148"/>
                  </a:lnTo>
                  <a:lnTo>
                    <a:pt x="340296" y="958748"/>
                  </a:lnTo>
                  <a:lnTo>
                    <a:pt x="361213" y="933348"/>
                  </a:lnTo>
                  <a:lnTo>
                    <a:pt x="384632" y="907948"/>
                  </a:lnTo>
                  <a:lnTo>
                    <a:pt x="395122" y="895248"/>
                  </a:lnTo>
                  <a:lnTo>
                    <a:pt x="405612" y="882548"/>
                  </a:lnTo>
                  <a:lnTo>
                    <a:pt x="424815" y="869848"/>
                  </a:lnTo>
                  <a:lnTo>
                    <a:pt x="442899" y="857148"/>
                  </a:lnTo>
                  <a:lnTo>
                    <a:pt x="415213" y="907948"/>
                  </a:lnTo>
                  <a:lnTo>
                    <a:pt x="408813" y="920648"/>
                  </a:lnTo>
                  <a:lnTo>
                    <a:pt x="402628" y="920648"/>
                  </a:lnTo>
                  <a:lnTo>
                    <a:pt x="396633" y="933348"/>
                  </a:lnTo>
                  <a:lnTo>
                    <a:pt x="390766" y="946048"/>
                  </a:lnTo>
                  <a:lnTo>
                    <a:pt x="378421" y="946048"/>
                  </a:lnTo>
                  <a:lnTo>
                    <a:pt x="347776" y="996848"/>
                  </a:lnTo>
                  <a:lnTo>
                    <a:pt x="322199" y="1047648"/>
                  </a:lnTo>
                  <a:lnTo>
                    <a:pt x="300443" y="1098448"/>
                  </a:lnTo>
                  <a:lnTo>
                    <a:pt x="281241" y="1136548"/>
                  </a:lnTo>
                  <a:lnTo>
                    <a:pt x="263499" y="1187348"/>
                  </a:lnTo>
                  <a:lnTo>
                    <a:pt x="246202" y="1238148"/>
                  </a:lnTo>
                  <a:lnTo>
                    <a:pt x="209753" y="1352448"/>
                  </a:lnTo>
                  <a:lnTo>
                    <a:pt x="212153" y="1327048"/>
                  </a:lnTo>
                  <a:lnTo>
                    <a:pt x="219316" y="1301648"/>
                  </a:lnTo>
                  <a:lnTo>
                    <a:pt x="225653" y="1276248"/>
                  </a:lnTo>
                  <a:lnTo>
                    <a:pt x="209969" y="1327048"/>
                  </a:lnTo>
                  <a:lnTo>
                    <a:pt x="206425" y="1365148"/>
                  </a:lnTo>
                  <a:lnTo>
                    <a:pt x="205841" y="1377848"/>
                  </a:lnTo>
                  <a:lnTo>
                    <a:pt x="204952" y="1377848"/>
                  </a:lnTo>
                  <a:lnTo>
                    <a:pt x="199085" y="1415948"/>
                  </a:lnTo>
                  <a:lnTo>
                    <a:pt x="185077" y="1454048"/>
                  </a:lnTo>
                  <a:lnTo>
                    <a:pt x="191554" y="1428648"/>
                  </a:lnTo>
                  <a:lnTo>
                    <a:pt x="193941" y="1403248"/>
                  </a:lnTo>
                  <a:lnTo>
                    <a:pt x="193179" y="1403248"/>
                  </a:lnTo>
                  <a:lnTo>
                    <a:pt x="190233" y="1415948"/>
                  </a:lnTo>
                  <a:lnTo>
                    <a:pt x="186055" y="1428648"/>
                  </a:lnTo>
                  <a:lnTo>
                    <a:pt x="181622" y="1441348"/>
                  </a:lnTo>
                  <a:lnTo>
                    <a:pt x="177863" y="1454048"/>
                  </a:lnTo>
                  <a:lnTo>
                    <a:pt x="175742" y="1454048"/>
                  </a:lnTo>
                  <a:lnTo>
                    <a:pt x="176237" y="1441348"/>
                  </a:lnTo>
                  <a:lnTo>
                    <a:pt x="180276" y="1415948"/>
                  </a:lnTo>
                  <a:lnTo>
                    <a:pt x="171932" y="1466748"/>
                  </a:lnTo>
                  <a:lnTo>
                    <a:pt x="163690" y="1517548"/>
                  </a:lnTo>
                  <a:lnTo>
                    <a:pt x="155930" y="1568348"/>
                  </a:lnTo>
                  <a:lnTo>
                    <a:pt x="149021" y="1619148"/>
                  </a:lnTo>
                  <a:lnTo>
                    <a:pt x="143370" y="1669948"/>
                  </a:lnTo>
                  <a:lnTo>
                    <a:pt x="138455" y="1733448"/>
                  </a:lnTo>
                  <a:lnTo>
                    <a:pt x="136220" y="1784248"/>
                  </a:lnTo>
                  <a:lnTo>
                    <a:pt x="136829" y="1835048"/>
                  </a:lnTo>
                  <a:lnTo>
                    <a:pt x="140487" y="1885848"/>
                  </a:lnTo>
                  <a:lnTo>
                    <a:pt x="146659" y="1885848"/>
                  </a:lnTo>
                  <a:lnTo>
                    <a:pt x="151752" y="1911248"/>
                  </a:lnTo>
                  <a:lnTo>
                    <a:pt x="154216" y="1923948"/>
                  </a:lnTo>
                  <a:lnTo>
                    <a:pt x="156235" y="1936648"/>
                  </a:lnTo>
                  <a:lnTo>
                    <a:pt x="157568" y="1936648"/>
                  </a:lnTo>
                  <a:lnTo>
                    <a:pt x="157822" y="1949348"/>
                  </a:lnTo>
                  <a:lnTo>
                    <a:pt x="152438" y="1949348"/>
                  </a:lnTo>
                  <a:lnTo>
                    <a:pt x="149479" y="1936648"/>
                  </a:lnTo>
                  <a:lnTo>
                    <a:pt x="149504" y="1962048"/>
                  </a:lnTo>
                  <a:lnTo>
                    <a:pt x="149402" y="1974748"/>
                  </a:lnTo>
                  <a:lnTo>
                    <a:pt x="148653" y="1987448"/>
                  </a:lnTo>
                  <a:lnTo>
                    <a:pt x="147116" y="1987448"/>
                  </a:lnTo>
                  <a:lnTo>
                    <a:pt x="144653" y="2000148"/>
                  </a:lnTo>
                  <a:lnTo>
                    <a:pt x="135763" y="2000148"/>
                  </a:lnTo>
                  <a:lnTo>
                    <a:pt x="133223" y="1974748"/>
                  </a:lnTo>
                  <a:lnTo>
                    <a:pt x="130759" y="1962048"/>
                  </a:lnTo>
                  <a:lnTo>
                    <a:pt x="128498" y="1949348"/>
                  </a:lnTo>
                  <a:lnTo>
                    <a:pt x="122682" y="1898548"/>
                  </a:lnTo>
                  <a:lnTo>
                    <a:pt x="121907" y="1898548"/>
                  </a:lnTo>
                  <a:lnTo>
                    <a:pt x="121208" y="1885848"/>
                  </a:lnTo>
                  <a:lnTo>
                    <a:pt x="119862" y="1873148"/>
                  </a:lnTo>
                  <a:lnTo>
                    <a:pt x="119875" y="1885848"/>
                  </a:lnTo>
                  <a:lnTo>
                    <a:pt x="119557" y="1898548"/>
                  </a:lnTo>
                  <a:lnTo>
                    <a:pt x="119265" y="1898548"/>
                  </a:lnTo>
                  <a:lnTo>
                    <a:pt x="118211" y="1936648"/>
                  </a:lnTo>
                  <a:lnTo>
                    <a:pt x="117970" y="1949348"/>
                  </a:lnTo>
                  <a:lnTo>
                    <a:pt x="118122" y="1960054"/>
                  </a:lnTo>
                  <a:lnTo>
                    <a:pt x="116547" y="1955546"/>
                  </a:lnTo>
                  <a:lnTo>
                    <a:pt x="112890" y="1943722"/>
                  </a:lnTo>
                  <a:lnTo>
                    <a:pt x="109880" y="1919122"/>
                  </a:lnTo>
                  <a:lnTo>
                    <a:pt x="107251" y="1901456"/>
                  </a:lnTo>
                  <a:lnTo>
                    <a:pt x="104762" y="1892249"/>
                  </a:lnTo>
                  <a:lnTo>
                    <a:pt x="102171" y="1893087"/>
                  </a:lnTo>
                  <a:lnTo>
                    <a:pt x="102514" y="1900605"/>
                  </a:lnTo>
                  <a:lnTo>
                    <a:pt x="103378" y="1908098"/>
                  </a:lnTo>
                  <a:lnTo>
                    <a:pt x="103949" y="1915617"/>
                  </a:lnTo>
                  <a:lnTo>
                    <a:pt x="100012" y="1904644"/>
                  </a:lnTo>
                  <a:lnTo>
                    <a:pt x="99148" y="1903895"/>
                  </a:lnTo>
                  <a:lnTo>
                    <a:pt x="100876" y="1911121"/>
                  </a:lnTo>
                  <a:lnTo>
                    <a:pt x="104711" y="1924050"/>
                  </a:lnTo>
                  <a:lnTo>
                    <a:pt x="107010" y="1937562"/>
                  </a:lnTo>
                  <a:lnTo>
                    <a:pt x="109207" y="1944293"/>
                  </a:lnTo>
                  <a:lnTo>
                    <a:pt x="111277" y="1947037"/>
                  </a:lnTo>
                  <a:lnTo>
                    <a:pt x="113195" y="1948611"/>
                  </a:lnTo>
                  <a:lnTo>
                    <a:pt x="114858" y="1953209"/>
                  </a:lnTo>
                  <a:lnTo>
                    <a:pt x="118135" y="1960600"/>
                  </a:lnTo>
                  <a:lnTo>
                    <a:pt x="118160" y="1962048"/>
                  </a:lnTo>
                  <a:lnTo>
                    <a:pt x="119087" y="1974748"/>
                  </a:lnTo>
                  <a:lnTo>
                    <a:pt x="120561" y="1974748"/>
                  </a:lnTo>
                  <a:lnTo>
                    <a:pt x="122605" y="1987448"/>
                  </a:lnTo>
                  <a:lnTo>
                    <a:pt x="125437" y="2000148"/>
                  </a:lnTo>
                  <a:lnTo>
                    <a:pt x="129235" y="2025548"/>
                  </a:lnTo>
                  <a:lnTo>
                    <a:pt x="133756" y="2025548"/>
                  </a:lnTo>
                  <a:lnTo>
                    <a:pt x="136740" y="2038248"/>
                  </a:lnTo>
                  <a:lnTo>
                    <a:pt x="142176" y="2038248"/>
                  </a:lnTo>
                  <a:lnTo>
                    <a:pt x="147586" y="2050948"/>
                  </a:lnTo>
                  <a:lnTo>
                    <a:pt x="153390" y="2063648"/>
                  </a:lnTo>
                  <a:lnTo>
                    <a:pt x="159753" y="2076348"/>
                  </a:lnTo>
                  <a:lnTo>
                    <a:pt x="166839" y="2101748"/>
                  </a:lnTo>
                  <a:lnTo>
                    <a:pt x="174256" y="2114448"/>
                  </a:lnTo>
                  <a:lnTo>
                    <a:pt x="182499" y="2139848"/>
                  </a:lnTo>
                  <a:lnTo>
                    <a:pt x="191439" y="2152548"/>
                  </a:lnTo>
                  <a:lnTo>
                    <a:pt x="200914" y="2177948"/>
                  </a:lnTo>
                  <a:lnTo>
                    <a:pt x="198005" y="2177948"/>
                  </a:lnTo>
                  <a:lnTo>
                    <a:pt x="202869" y="2190648"/>
                  </a:lnTo>
                  <a:lnTo>
                    <a:pt x="207949" y="2203348"/>
                  </a:lnTo>
                  <a:lnTo>
                    <a:pt x="213106" y="2216048"/>
                  </a:lnTo>
                  <a:lnTo>
                    <a:pt x="218186" y="2241448"/>
                  </a:lnTo>
                  <a:lnTo>
                    <a:pt x="229412" y="2266848"/>
                  </a:lnTo>
                  <a:lnTo>
                    <a:pt x="235077" y="2279548"/>
                  </a:lnTo>
                  <a:lnTo>
                    <a:pt x="240855" y="2292248"/>
                  </a:lnTo>
                  <a:lnTo>
                    <a:pt x="235064" y="2292248"/>
                  </a:lnTo>
                  <a:lnTo>
                    <a:pt x="239369" y="2304948"/>
                  </a:lnTo>
                  <a:lnTo>
                    <a:pt x="248221" y="2317648"/>
                  </a:lnTo>
                  <a:lnTo>
                    <a:pt x="257200" y="2330348"/>
                  </a:lnTo>
                  <a:lnTo>
                    <a:pt x="266204" y="2355748"/>
                  </a:lnTo>
                  <a:lnTo>
                    <a:pt x="262140" y="2355748"/>
                  </a:lnTo>
                  <a:lnTo>
                    <a:pt x="263220" y="2368448"/>
                  </a:lnTo>
                  <a:lnTo>
                    <a:pt x="264693" y="2368448"/>
                  </a:lnTo>
                  <a:lnTo>
                    <a:pt x="261835" y="2381148"/>
                  </a:lnTo>
                  <a:lnTo>
                    <a:pt x="265391" y="2393848"/>
                  </a:lnTo>
                  <a:lnTo>
                    <a:pt x="274802" y="2419248"/>
                  </a:lnTo>
                  <a:lnTo>
                    <a:pt x="288861" y="2457348"/>
                  </a:lnTo>
                  <a:lnTo>
                    <a:pt x="306362" y="2482748"/>
                  </a:lnTo>
                  <a:lnTo>
                    <a:pt x="325932" y="2520848"/>
                  </a:lnTo>
                  <a:lnTo>
                    <a:pt x="346684" y="2558948"/>
                  </a:lnTo>
                  <a:lnTo>
                    <a:pt x="356806" y="2571648"/>
                  </a:lnTo>
                  <a:lnTo>
                    <a:pt x="366814" y="2584348"/>
                  </a:lnTo>
                  <a:lnTo>
                    <a:pt x="376377" y="2609748"/>
                  </a:lnTo>
                  <a:lnTo>
                    <a:pt x="385203" y="2622448"/>
                  </a:lnTo>
                  <a:lnTo>
                    <a:pt x="372808" y="2609748"/>
                  </a:lnTo>
                  <a:lnTo>
                    <a:pt x="377507" y="2622448"/>
                  </a:lnTo>
                  <a:lnTo>
                    <a:pt x="382536" y="2622448"/>
                  </a:lnTo>
                  <a:lnTo>
                    <a:pt x="387858" y="2635148"/>
                  </a:lnTo>
                  <a:lnTo>
                    <a:pt x="396532" y="2647848"/>
                  </a:lnTo>
                  <a:lnTo>
                    <a:pt x="401104" y="2647848"/>
                  </a:lnTo>
                  <a:lnTo>
                    <a:pt x="405739" y="2660548"/>
                  </a:lnTo>
                  <a:lnTo>
                    <a:pt x="415328" y="2673248"/>
                  </a:lnTo>
                  <a:lnTo>
                    <a:pt x="425145" y="2685948"/>
                  </a:lnTo>
                  <a:lnTo>
                    <a:pt x="435254" y="2711348"/>
                  </a:lnTo>
                  <a:lnTo>
                    <a:pt x="445719" y="2724048"/>
                  </a:lnTo>
                  <a:lnTo>
                    <a:pt x="489178" y="2787548"/>
                  </a:lnTo>
                  <a:lnTo>
                    <a:pt x="500164" y="2812948"/>
                  </a:lnTo>
                  <a:lnTo>
                    <a:pt x="510946" y="2825648"/>
                  </a:lnTo>
                  <a:lnTo>
                    <a:pt x="521385" y="2838348"/>
                  </a:lnTo>
                  <a:lnTo>
                    <a:pt x="531342" y="2851048"/>
                  </a:lnTo>
                  <a:lnTo>
                    <a:pt x="531342" y="2740380"/>
                  </a:lnTo>
                  <a:lnTo>
                    <a:pt x="520331" y="2724048"/>
                  </a:lnTo>
                  <a:lnTo>
                    <a:pt x="518312" y="2711348"/>
                  </a:lnTo>
                  <a:lnTo>
                    <a:pt x="527202" y="2711348"/>
                  </a:lnTo>
                  <a:lnTo>
                    <a:pt x="552348" y="2736748"/>
                  </a:lnTo>
                  <a:lnTo>
                    <a:pt x="582218" y="2774848"/>
                  </a:lnTo>
                  <a:lnTo>
                    <a:pt x="607783" y="2800248"/>
                  </a:lnTo>
                  <a:lnTo>
                    <a:pt x="620052" y="2825648"/>
                  </a:lnTo>
                  <a:lnTo>
                    <a:pt x="617385" y="2825648"/>
                  </a:lnTo>
                  <a:lnTo>
                    <a:pt x="609053" y="2812948"/>
                  </a:lnTo>
                  <a:lnTo>
                    <a:pt x="605345" y="2812948"/>
                  </a:lnTo>
                  <a:lnTo>
                    <a:pt x="638175" y="2851048"/>
                  </a:lnTo>
                  <a:lnTo>
                    <a:pt x="659460" y="2876448"/>
                  </a:lnTo>
                  <a:lnTo>
                    <a:pt x="672211" y="2889148"/>
                  </a:lnTo>
                  <a:lnTo>
                    <a:pt x="699185" y="2889148"/>
                  </a:lnTo>
                  <a:lnTo>
                    <a:pt x="681494" y="2863748"/>
                  </a:lnTo>
                  <a:lnTo>
                    <a:pt x="662863" y="2825648"/>
                  </a:lnTo>
                  <a:lnTo>
                    <a:pt x="639889" y="2800248"/>
                  </a:lnTo>
                  <a:lnTo>
                    <a:pt x="632460" y="2800248"/>
                  </a:lnTo>
                  <a:lnTo>
                    <a:pt x="621461" y="2787548"/>
                  </a:lnTo>
                  <a:lnTo>
                    <a:pt x="607758" y="2762148"/>
                  </a:lnTo>
                  <a:lnTo>
                    <a:pt x="592226" y="2749448"/>
                  </a:lnTo>
                  <a:lnTo>
                    <a:pt x="575983" y="2724048"/>
                  </a:lnTo>
                  <a:lnTo>
                    <a:pt x="560095" y="2711348"/>
                  </a:lnTo>
                  <a:lnTo>
                    <a:pt x="545172" y="2685948"/>
                  </a:lnTo>
                  <a:lnTo>
                    <a:pt x="531812" y="2673248"/>
                  </a:lnTo>
                  <a:lnTo>
                    <a:pt x="546963" y="2698648"/>
                  </a:lnTo>
                  <a:lnTo>
                    <a:pt x="559638" y="2711348"/>
                  </a:lnTo>
                  <a:lnTo>
                    <a:pt x="570433" y="2724048"/>
                  </a:lnTo>
                  <a:lnTo>
                    <a:pt x="579970" y="2736748"/>
                  </a:lnTo>
                  <a:lnTo>
                    <a:pt x="588911" y="2762148"/>
                  </a:lnTo>
                  <a:lnTo>
                    <a:pt x="597433" y="2774848"/>
                  </a:lnTo>
                  <a:lnTo>
                    <a:pt x="606069" y="2787548"/>
                  </a:lnTo>
                  <a:lnTo>
                    <a:pt x="615327" y="2800248"/>
                  </a:lnTo>
                  <a:lnTo>
                    <a:pt x="598690" y="2787548"/>
                  </a:lnTo>
                  <a:lnTo>
                    <a:pt x="585050" y="2762148"/>
                  </a:lnTo>
                  <a:lnTo>
                    <a:pt x="572846" y="2749448"/>
                  </a:lnTo>
                  <a:lnTo>
                    <a:pt x="560501" y="2736748"/>
                  </a:lnTo>
                  <a:lnTo>
                    <a:pt x="569912" y="2736748"/>
                  </a:lnTo>
                  <a:lnTo>
                    <a:pt x="548259" y="2711348"/>
                  </a:lnTo>
                  <a:lnTo>
                    <a:pt x="537438" y="2698648"/>
                  </a:lnTo>
                  <a:lnTo>
                    <a:pt x="535749" y="2698648"/>
                  </a:lnTo>
                  <a:lnTo>
                    <a:pt x="528878" y="2685948"/>
                  </a:lnTo>
                  <a:lnTo>
                    <a:pt x="519506" y="2673248"/>
                  </a:lnTo>
                  <a:lnTo>
                    <a:pt x="510311" y="2647848"/>
                  </a:lnTo>
                  <a:lnTo>
                    <a:pt x="503351" y="2635148"/>
                  </a:lnTo>
                  <a:lnTo>
                    <a:pt x="504952" y="2635148"/>
                  </a:lnTo>
                  <a:lnTo>
                    <a:pt x="518096" y="2647848"/>
                  </a:lnTo>
                  <a:lnTo>
                    <a:pt x="508520" y="2635148"/>
                  </a:lnTo>
                  <a:lnTo>
                    <a:pt x="498932" y="2622448"/>
                  </a:lnTo>
                  <a:lnTo>
                    <a:pt x="490004" y="2609748"/>
                  </a:lnTo>
                  <a:lnTo>
                    <a:pt x="481469" y="2609748"/>
                  </a:lnTo>
                  <a:lnTo>
                    <a:pt x="463550" y="2584348"/>
                  </a:lnTo>
                  <a:lnTo>
                    <a:pt x="470801" y="2597048"/>
                  </a:lnTo>
                  <a:lnTo>
                    <a:pt x="508165" y="2660548"/>
                  </a:lnTo>
                  <a:lnTo>
                    <a:pt x="515823" y="2673248"/>
                  </a:lnTo>
                  <a:lnTo>
                    <a:pt x="523798" y="2685948"/>
                  </a:lnTo>
                  <a:lnTo>
                    <a:pt x="513499" y="2685948"/>
                  </a:lnTo>
                  <a:lnTo>
                    <a:pt x="495719" y="2673248"/>
                  </a:lnTo>
                  <a:lnTo>
                    <a:pt x="484466" y="2647848"/>
                  </a:lnTo>
                  <a:lnTo>
                    <a:pt x="473989" y="2635148"/>
                  </a:lnTo>
                  <a:lnTo>
                    <a:pt x="458584" y="2609748"/>
                  </a:lnTo>
                  <a:lnTo>
                    <a:pt x="445668" y="2609748"/>
                  </a:lnTo>
                  <a:lnTo>
                    <a:pt x="441426" y="2597048"/>
                  </a:lnTo>
                  <a:lnTo>
                    <a:pt x="429247" y="2571648"/>
                  </a:lnTo>
                  <a:lnTo>
                    <a:pt x="425183" y="2558948"/>
                  </a:lnTo>
                  <a:lnTo>
                    <a:pt x="421157" y="2546248"/>
                  </a:lnTo>
                  <a:lnTo>
                    <a:pt x="417271" y="2533548"/>
                  </a:lnTo>
                  <a:lnTo>
                    <a:pt x="411556" y="2533548"/>
                  </a:lnTo>
                  <a:lnTo>
                    <a:pt x="400202" y="2520848"/>
                  </a:lnTo>
                  <a:lnTo>
                    <a:pt x="387540" y="2495448"/>
                  </a:lnTo>
                  <a:lnTo>
                    <a:pt x="377875" y="2470048"/>
                  </a:lnTo>
                  <a:lnTo>
                    <a:pt x="372516" y="2457348"/>
                  </a:lnTo>
                  <a:lnTo>
                    <a:pt x="373253" y="2444648"/>
                  </a:lnTo>
                  <a:lnTo>
                    <a:pt x="369049" y="2419248"/>
                  </a:lnTo>
                  <a:lnTo>
                    <a:pt x="355625" y="2393848"/>
                  </a:lnTo>
                  <a:lnTo>
                    <a:pt x="348919" y="2381148"/>
                  </a:lnTo>
                  <a:lnTo>
                    <a:pt x="350088" y="2393848"/>
                  </a:lnTo>
                  <a:lnTo>
                    <a:pt x="335178" y="2368448"/>
                  </a:lnTo>
                  <a:lnTo>
                    <a:pt x="322186" y="2330348"/>
                  </a:lnTo>
                  <a:lnTo>
                    <a:pt x="309689" y="2304948"/>
                  </a:lnTo>
                  <a:lnTo>
                    <a:pt x="296214" y="2266848"/>
                  </a:lnTo>
                  <a:lnTo>
                    <a:pt x="299199" y="2266848"/>
                  </a:lnTo>
                  <a:lnTo>
                    <a:pt x="303250" y="2279548"/>
                  </a:lnTo>
                  <a:lnTo>
                    <a:pt x="305612" y="2279548"/>
                  </a:lnTo>
                  <a:lnTo>
                    <a:pt x="302704" y="2266848"/>
                  </a:lnTo>
                  <a:lnTo>
                    <a:pt x="299808" y="2254148"/>
                  </a:lnTo>
                  <a:lnTo>
                    <a:pt x="293547" y="2241448"/>
                  </a:lnTo>
                  <a:lnTo>
                    <a:pt x="286816" y="2216048"/>
                  </a:lnTo>
                  <a:lnTo>
                    <a:pt x="283438" y="2216048"/>
                  </a:lnTo>
                  <a:lnTo>
                    <a:pt x="276948" y="2190648"/>
                  </a:lnTo>
                  <a:lnTo>
                    <a:pt x="270319" y="2177948"/>
                  </a:lnTo>
                  <a:lnTo>
                    <a:pt x="267093" y="2165248"/>
                  </a:lnTo>
                  <a:lnTo>
                    <a:pt x="264020" y="2152548"/>
                  </a:lnTo>
                  <a:lnTo>
                    <a:pt x="261188" y="2152548"/>
                  </a:lnTo>
                  <a:lnTo>
                    <a:pt x="250634" y="2114448"/>
                  </a:lnTo>
                  <a:lnTo>
                    <a:pt x="248564" y="2101748"/>
                  </a:lnTo>
                  <a:lnTo>
                    <a:pt x="246684" y="2089048"/>
                  </a:lnTo>
                  <a:lnTo>
                    <a:pt x="245008" y="2089048"/>
                  </a:lnTo>
                  <a:lnTo>
                    <a:pt x="243497" y="2076348"/>
                  </a:lnTo>
                  <a:lnTo>
                    <a:pt x="241071" y="2063648"/>
                  </a:lnTo>
                  <a:lnTo>
                    <a:pt x="239852" y="2050948"/>
                  </a:lnTo>
                  <a:lnTo>
                    <a:pt x="239852" y="2038248"/>
                  </a:lnTo>
                  <a:lnTo>
                    <a:pt x="241147" y="2025548"/>
                  </a:lnTo>
                  <a:lnTo>
                    <a:pt x="244830" y="2038248"/>
                  </a:lnTo>
                  <a:lnTo>
                    <a:pt x="246507" y="2038248"/>
                  </a:lnTo>
                  <a:lnTo>
                    <a:pt x="242265" y="2000148"/>
                  </a:lnTo>
                  <a:lnTo>
                    <a:pt x="237312" y="1962048"/>
                  </a:lnTo>
                  <a:lnTo>
                    <a:pt x="236956" y="1949348"/>
                  </a:lnTo>
                  <a:lnTo>
                    <a:pt x="236613" y="1936648"/>
                  </a:lnTo>
                  <a:lnTo>
                    <a:pt x="245097" y="1962048"/>
                  </a:lnTo>
                  <a:lnTo>
                    <a:pt x="237223" y="1936648"/>
                  </a:lnTo>
                  <a:lnTo>
                    <a:pt x="230073" y="1898548"/>
                  </a:lnTo>
                  <a:lnTo>
                    <a:pt x="223532" y="1873148"/>
                  </a:lnTo>
                  <a:lnTo>
                    <a:pt x="217474" y="1847748"/>
                  </a:lnTo>
                  <a:lnTo>
                    <a:pt x="221475" y="1847748"/>
                  </a:lnTo>
                  <a:lnTo>
                    <a:pt x="225094" y="1860448"/>
                  </a:lnTo>
                  <a:lnTo>
                    <a:pt x="228396" y="1873148"/>
                  </a:lnTo>
                  <a:lnTo>
                    <a:pt x="231394" y="1885848"/>
                  </a:lnTo>
                  <a:lnTo>
                    <a:pt x="227888" y="1847748"/>
                  </a:lnTo>
                  <a:lnTo>
                    <a:pt x="226707" y="1835048"/>
                  </a:lnTo>
                  <a:lnTo>
                    <a:pt x="223608" y="1796948"/>
                  </a:lnTo>
                  <a:lnTo>
                    <a:pt x="225831" y="1796948"/>
                  </a:lnTo>
                  <a:lnTo>
                    <a:pt x="222999" y="1771548"/>
                  </a:lnTo>
                  <a:lnTo>
                    <a:pt x="221259" y="1746148"/>
                  </a:lnTo>
                  <a:lnTo>
                    <a:pt x="220319" y="1720748"/>
                  </a:lnTo>
                  <a:lnTo>
                    <a:pt x="219951" y="1682648"/>
                  </a:lnTo>
                  <a:lnTo>
                    <a:pt x="220078" y="1669948"/>
                  </a:lnTo>
                  <a:lnTo>
                    <a:pt x="220294" y="1657248"/>
                  </a:lnTo>
                  <a:lnTo>
                    <a:pt x="220357" y="1631848"/>
                  </a:lnTo>
                  <a:lnTo>
                    <a:pt x="220586" y="1619148"/>
                  </a:lnTo>
                  <a:lnTo>
                    <a:pt x="220599" y="1606448"/>
                  </a:lnTo>
                  <a:lnTo>
                    <a:pt x="220345" y="1593748"/>
                  </a:lnTo>
                  <a:lnTo>
                    <a:pt x="219748" y="1581048"/>
                  </a:lnTo>
                  <a:lnTo>
                    <a:pt x="212420" y="1606448"/>
                  </a:lnTo>
                  <a:lnTo>
                    <a:pt x="208318" y="1619148"/>
                  </a:lnTo>
                  <a:lnTo>
                    <a:pt x="206629" y="1619148"/>
                  </a:lnTo>
                  <a:lnTo>
                    <a:pt x="206514" y="1593748"/>
                  </a:lnTo>
                  <a:lnTo>
                    <a:pt x="207149" y="1568348"/>
                  </a:lnTo>
                  <a:lnTo>
                    <a:pt x="208343" y="1555648"/>
                  </a:lnTo>
                  <a:lnTo>
                    <a:pt x="208597" y="1530248"/>
                  </a:lnTo>
                  <a:lnTo>
                    <a:pt x="206438" y="1530248"/>
                  </a:lnTo>
                  <a:lnTo>
                    <a:pt x="210375" y="1517548"/>
                  </a:lnTo>
                  <a:lnTo>
                    <a:pt x="215849" y="1504848"/>
                  </a:lnTo>
                  <a:lnTo>
                    <a:pt x="234353" y="1504848"/>
                  </a:lnTo>
                  <a:lnTo>
                    <a:pt x="236054" y="1517548"/>
                  </a:lnTo>
                  <a:lnTo>
                    <a:pt x="237426" y="1530248"/>
                  </a:lnTo>
                  <a:lnTo>
                    <a:pt x="238302" y="1542948"/>
                  </a:lnTo>
                  <a:lnTo>
                    <a:pt x="238582" y="1555648"/>
                  </a:lnTo>
                  <a:lnTo>
                    <a:pt x="238175" y="1568348"/>
                  </a:lnTo>
                  <a:lnTo>
                    <a:pt x="234442" y="1581048"/>
                  </a:lnTo>
                  <a:lnTo>
                    <a:pt x="231978" y="1593748"/>
                  </a:lnTo>
                  <a:lnTo>
                    <a:pt x="230416" y="1606448"/>
                  </a:lnTo>
                  <a:lnTo>
                    <a:pt x="229450" y="1631848"/>
                  </a:lnTo>
                  <a:lnTo>
                    <a:pt x="229679" y="1708048"/>
                  </a:lnTo>
                  <a:lnTo>
                    <a:pt x="233680" y="1669948"/>
                  </a:lnTo>
                  <a:lnTo>
                    <a:pt x="234988" y="1631848"/>
                  </a:lnTo>
                  <a:lnTo>
                    <a:pt x="235673" y="1606448"/>
                  </a:lnTo>
                  <a:lnTo>
                    <a:pt x="237807" y="1581048"/>
                  </a:lnTo>
                  <a:lnTo>
                    <a:pt x="244360" y="1581048"/>
                  </a:lnTo>
                  <a:lnTo>
                    <a:pt x="247967" y="1568348"/>
                  </a:lnTo>
                  <a:lnTo>
                    <a:pt x="251777" y="1542948"/>
                  </a:lnTo>
                  <a:lnTo>
                    <a:pt x="255422" y="1530248"/>
                  </a:lnTo>
                  <a:lnTo>
                    <a:pt x="258635" y="1530248"/>
                  </a:lnTo>
                  <a:lnTo>
                    <a:pt x="261188" y="1517548"/>
                  </a:lnTo>
                  <a:lnTo>
                    <a:pt x="262597" y="1530248"/>
                  </a:lnTo>
                  <a:lnTo>
                    <a:pt x="265938" y="1530248"/>
                  </a:lnTo>
                  <a:lnTo>
                    <a:pt x="266903" y="1542948"/>
                  </a:lnTo>
                  <a:lnTo>
                    <a:pt x="267169" y="1555648"/>
                  </a:lnTo>
                  <a:lnTo>
                    <a:pt x="266293" y="1568348"/>
                  </a:lnTo>
                  <a:lnTo>
                    <a:pt x="264160" y="1581048"/>
                  </a:lnTo>
                  <a:lnTo>
                    <a:pt x="260654" y="1606448"/>
                  </a:lnTo>
                  <a:lnTo>
                    <a:pt x="258648" y="1619148"/>
                  </a:lnTo>
                  <a:lnTo>
                    <a:pt x="256984" y="1631848"/>
                  </a:lnTo>
                  <a:lnTo>
                    <a:pt x="255587" y="1644548"/>
                  </a:lnTo>
                  <a:lnTo>
                    <a:pt x="248094" y="1644548"/>
                  </a:lnTo>
                  <a:lnTo>
                    <a:pt x="246811" y="1631848"/>
                  </a:lnTo>
                  <a:lnTo>
                    <a:pt x="246049" y="1631848"/>
                  </a:lnTo>
                  <a:lnTo>
                    <a:pt x="245897" y="1644548"/>
                  </a:lnTo>
                  <a:lnTo>
                    <a:pt x="241007" y="1657248"/>
                  </a:lnTo>
                  <a:lnTo>
                    <a:pt x="237985" y="1669948"/>
                  </a:lnTo>
                  <a:lnTo>
                    <a:pt x="236651" y="1695348"/>
                  </a:lnTo>
                  <a:lnTo>
                    <a:pt x="236791" y="1720748"/>
                  </a:lnTo>
                  <a:lnTo>
                    <a:pt x="237032" y="1733448"/>
                  </a:lnTo>
                  <a:lnTo>
                    <a:pt x="237680" y="1746148"/>
                  </a:lnTo>
                  <a:lnTo>
                    <a:pt x="238455" y="1758848"/>
                  </a:lnTo>
                  <a:lnTo>
                    <a:pt x="239115" y="1771548"/>
                  </a:lnTo>
                  <a:lnTo>
                    <a:pt x="239585" y="1784248"/>
                  </a:lnTo>
                  <a:lnTo>
                    <a:pt x="240106" y="1796948"/>
                  </a:lnTo>
                  <a:lnTo>
                    <a:pt x="240436" y="1796948"/>
                  </a:lnTo>
                  <a:lnTo>
                    <a:pt x="240334" y="1809648"/>
                  </a:lnTo>
                  <a:lnTo>
                    <a:pt x="238086" y="1809648"/>
                  </a:lnTo>
                  <a:lnTo>
                    <a:pt x="236829" y="1796948"/>
                  </a:lnTo>
                  <a:lnTo>
                    <a:pt x="235775" y="1796948"/>
                  </a:lnTo>
                  <a:lnTo>
                    <a:pt x="237959" y="1835048"/>
                  </a:lnTo>
                  <a:lnTo>
                    <a:pt x="241528" y="1873148"/>
                  </a:lnTo>
                  <a:lnTo>
                    <a:pt x="246341" y="1898548"/>
                  </a:lnTo>
                  <a:lnTo>
                    <a:pt x="250190" y="1923948"/>
                  </a:lnTo>
                  <a:lnTo>
                    <a:pt x="254177" y="1936648"/>
                  </a:lnTo>
                  <a:lnTo>
                    <a:pt x="258102" y="1936648"/>
                  </a:lnTo>
                  <a:lnTo>
                    <a:pt x="255587" y="1923948"/>
                  </a:lnTo>
                  <a:lnTo>
                    <a:pt x="253009" y="1911248"/>
                  </a:lnTo>
                  <a:lnTo>
                    <a:pt x="250482" y="1898548"/>
                  </a:lnTo>
                  <a:lnTo>
                    <a:pt x="248094" y="1885848"/>
                  </a:lnTo>
                  <a:lnTo>
                    <a:pt x="246126" y="1873148"/>
                  </a:lnTo>
                  <a:lnTo>
                    <a:pt x="244043" y="1860448"/>
                  </a:lnTo>
                  <a:lnTo>
                    <a:pt x="242074" y="1847748"/>
                  </a:lnTo>
                  <a:lnTo>
                    <a:pt x="240398" y="1822348"/>
                  </a:lnTo>
                  <a:lnTo>
                    <a:pt x="242925" y="1822348"/>
                  </a:lnTo>
                  <a:lnTo>
                    <a:pt x="246824" y="1835048"/>
                  </a:lnTo>
                  <a:lnTo>
                    <a:pt x="251117" y="1835048"/>
                  </a:lnTo>
                  <a:lnTo>
                    <a:pt x="254838" y="1822348"/>
                  </a:lnTo>
                  <a:lnTo>
                    <a:pt x="253606" y="1822348"/>
                  </a:lnTo>
                  <a:lnTo>
                    <a:pt x="252488" y="1809648"/>
                  </a:lnTo>
                  <a:lnTo>
                    <a:pt x="251523" y="1796948"/>
                  </a:lnTo>
                  <a:lnTo>
                    <a:pt x="250710" y="1784248"/>
                  </a:lnTo>
                  <a:lnTo>
                    <a:pt x="250710" y="1758848"/>
                  </a:lnTo>
                  <a:lnTo>
                    <a:pt x="251079" y="1746148"/>
                  </a:lnTo>
                  <a:lnTo>
                    <a:pt x="251739" y="1733448"/>
                  </a:lnTo>
                  <a:lnTo>
                    <a:pt x="255993" y="1746148"/>
                  </a:lnTo>
                  <a:lnTo>
                    <a:pt x="257454" y="1733448"/>
                  </a:lnTo>
                  <a:lnTo>
                    <a:pt x="259067" y="1720748"/>
                  </a:lnTo>
                  <a:lnTo>
                    <a:pt x="260591" y="1708048"/>
                  </a:lnTo>
                  <a:lnTo>
                    <a:pt x="261810" y="1682648"/>
                  </a:lnTo>
                  <a:lnTo>
                    <a:pt x="265506" y="1644548"/>
                  </a:lnTo>
                  <a:lnTo>
                    <a:pt x="267970" y="1619148"/>
                  </a:lnTo>
                  <a:lnTo>
                    <a:pt x="269773" y="1606448"/>
                  </a:lnTo>
                  <a:lnTo>
                    <a:pt x="271500" y="1593748"/>
                  </a:lnTo>
                  <a:lnTo>
                    <a:pt x="273354" y="1568348"/>
                  </a:lnTo>
                  <a:lnTo>
                    <a:pt x="275513" y="1555648"/>
                  </a:lnTo>
                  <a:lnTo>
                    <a:pt x="276542" y="1542948"/>
                  </a:lnTo>
                  <a:lnTo>
                    <a:pt x="277482" y="1542948"/>
                  </a:lnTo>
                  <a:lnTo>
                    <a:pt x="278460" y="1530248"/>
                  </a:lnTo>
                  <a:lnTo>
                    <a:pt x="279577" y="1517548"/>
                  </a:lnTo>
                  <a:lnTo>
                    <a:pt x="281889" y="1504848"/>
                  </a:lnTo>
                  <a:lnTo>
                    <a:pt x="284187" y="1492148"/>
                  </a:lnTo>
                  <a:lnTo>
                    <a:pt x="279781" y="1492148"/>
                  </a:lnTo>
                  <a:lnTo>
                    <a:pt x="276123" y="1479448"/>
                  </a:lnTo>
                  <a:lnTo>
                    <a:pt x="273024" y="1479448"/>
                  </a:lnTo>
                  <a:lnTo>
                    <a:pt x="270954" y="1466748"/>
                  </a:lnTo>
                  <a:lnTo>
                    <a:pt x="269036" y="1466748"/>
                  </a:lnTo>
                  <a:lnTo>
                    <a:pt x="267220" y="1454048"/>
                  </a:lnTo>
                  <a:lnTo>
                    <a:pt x="265468" y="1441348"/>
                  </a:lnTo>
                  <a:lnTo>
                    <a:pt x="258457" y="1415948"/>
                  </a:lnTo>
                  <a:lnTo>
                    <a:pt x="256717" y="1415948"/>
                  </a:lnTo>
                  <a:lnTo>
                    <a:pt x="254889" y="1403248"/>
                  </a:lnTo>
                  <a:lnTo>
                    <a:pt x="252907" y="1390548"/>
                  </a:lnTo>
                  <a:lnTo>
                    <a:pt x="250698" y="1390548"/>
                  </a:lnTo>
                  <a:lnTo>
                    <a:pt x="260438" y="1352448"/>
                  </a:lnTo>
                  <a:lnTo>
                    <a:pt x="263690" y="1339748"/>
                  </a:lnTo>
                  <a:lnTo>
                    <a:pt x="278549" y="1301648"/>
                  </a:lnTo>
                  <a:lnTo>
                    <a:pt x="295236" y="1250848"/>
                  </a:lnTo>
                  <a:lnTo>
                    <a:pt x="313715" y="1212748"/>
                  </a:lnTo>
                  <a:lnTo>
                    <a:pt x="333921" y="1161948"/>
                  </a:lnTo>
                  <a:lnTo>
                    <a:pt x="355841" y="1123848"/>
                  </a:lnTo>
                  <a:lnTo>
                    <a:pt x="379399" y="1085748"/>
                  </a:lnTo>
                  <a:lnTo>
                    <a:pt x="404583" y="1034948"/>
                  </a:lnTo>
                  <a:lnTo>
                    <a:pt x="395922" y="1034948"/>
                  </a:lnTo>
                  <a:lnTo>
                    <a:pt x="414845" y="1009548"/>
                  </a:lnTo>
                  <a:lnTo>
                    <a:pt x="434378" y="971448"/>
                  </a:lnTo>
                  <a:lnTo>
                    <a:pt x="451040" y="958748"/>
                  </a:lnTo>
                  <a:lnTo>
                    <a:pt x="461403" y="946048"/>
                  </a:lnTo>
                  <a:lnTo>
                    <a:pt x="464350" y="946048"/>
                  </a:lnTo>
                  <a:lnTo>
                    <a:pt x="468261" y="933348"/>
                  </a:lnTo>
                  <a:lnTo>
                    <a:pt x="472909" y="920648"/>
                  </a:lnTo>
                  <a:lnTo>
                    <a:pt x="478028" y="907948"/>
                  </a:lnTo>
                  <a:lnTo>
                    <a:pt x="489051" y="882548"/>
                  </a:lnTo>
                  <a:lnTo>
                    <a:pt x="500684" y="869848"/>
                  </a:lnTo>
                  <a:lnTo>
                    <a:pt x="505701" y="857148"/>
                  </a:lnTo>
                  <a:lnTo>
                    <a:pt x="510705" y="844448"/>
                  </a:lnTo>
                  <a:lnTo>
                    <a:pt x="517474" y="831748"/>
                  </a:lnTo>
                  <a:lnTo>
                    <a:pt x="519417" y="819048"/>
                  </a:lnTo>
                  <a:lnTo>
                    <a:pt x="514985" y="819048"/>
                  </a:lnTo>
                  <a:lnTo>
                    <a:pt x="523671" y="806348"/>
                  </a:lnTo>
                  <a:lnTo>
                    <a:pt x="539343" y="793648"/>
                  </a:lnTo>
                  <a:lnTo>
                    <a:pt x="556552" y="780948"/>
                  </a:lnTo>
                  <a:lnTo>
                    <a:pt x="575513" y="768248"/>
                  </a:lnTo>
                  <a:lnTo>
                    <a:pt x="596455" y="742848"/>
                  </a:lnTo>
                  <a:lnTo>
                    <a:pt x="608152" y="742848"/>
                  </a:lnTo>
                  <a:lnTo>
                    <a:pt x="620420" y="730148"/>
                  </a:lnTo>
                  <a:lnTo>
                    <a:pt x="633298" y="717448"/>
                  </a:lnTo>
                  <a:lnTo>
                    <a:pt x="646811" y="704748"/>
                  </a:lnTo>
                  <a:lnTo>
                    <a:pt x="661352" y="692048"/>
                  </a:lnTo>
                  <a:lnTo>
                    <a:pt x="676897" y="679348"/>
                  </a:lnTo>
                  <a:lnTo>
                    <a:pt x="693305" y="653948"/>
                  </a:lnTo>
                  <a:lnTo>
                    <a:pt x="710425" y="641248"/>
                  </a:lnTo>
                  <a:lnTo>
                    <a:pt x="720610" y="628548"/>
                  </a:lnTo>
                  <a:lnTo>
                    <a:pt x="724179" y="628548"/>
                  </a:lnTo>
                  <a:lnTo>
                    <a:pt x="723531" y="624598"/>
                  </a:lnTo>
                  <a:lnTo>
                    <a:pt x="728649" y="620166"/>
                  </a:lnTo>
                  <a:lnTo>
                    <a:pt x="733806" y="615467"/>
                  </a:lnTo>
                  <a:lnTo>
                    <a:pt x="727913" y="620585"/>
                  </a:lnTo>
                  <a:lnTo>
                    <a:pt x="723493" y="624357"/>
                  </a:lnTo>
                  <a:lnTo>
                    <a:pt x="722134" y="615848"/>
                  </a:lnTo>
                  <a:lnTo>
                    <a:pt x="715479" y="615848"/>
                  </a:lnTo>
                  <a:lnTo>
                    <a:pt x="732218" y="603148"/>
                  </a:lnTo>
                  <a:lnTo>
                    <a:pt x="748296" y="590448"/>
                  </a:lnTo>
                  <a:lnTo>
                    <a:pt x="763917" y="577748"/>
                  </a:lnTo>
                  <a:lnTo>
                    <a:pt x="779246" y="565048"/>
                  </a:lnTo>
                  <a:lnTo>
                    <a:pt x="762381" y="590448"/>
                  </a:lnTo>
                  <a:lnTo>
                    <a:pt x="750989" y="603148"/>
                  </a:lnTo>
                  <a:lnTo>
                    <a:pt x="733806" y="615848"/>
                  </a:lnTo>
                  <a:lnTo>
                    <a:pt x="771740" y="590448"/>
                  </a:lnTo>
                  <a:lnTo>
                    <a:pt x="781316" y="577748"/>
                  </a:lnTo>
                  <a:lnTo>
                    <a:pt x="791133" y="577748"/>
                  </a:lnTo>
                  <a:lnTo>
                    <a:pt x="801039" y="565048"/>
                  </a:lnTo>
                  <a:lnTo>
                    <a:pt x="810869" y="552348"/>
                  </a:lnTo>
                  <a:lnTo>
                    <a:pt x="820737" y="552348"/>
                  </a:lnTo>
                  <a:lnTo>
                    <a:pt x="830554" y="539648"/>
                  </a:lnTo>
                  <a:lnTo>
                    <a:pt x="840422" y="539648"/>
                  </a:lnTo>
                  <a:lnTo>
                    <a:pt x="850442" y="526948"/>
                  </a:lnTo>
                  <a:lnTo>
                    <a:pt x="870851" y="514248"/>
                  </a:lnTo>
                  <a:lnTo>
                    <a:pt x="891247" y="501548"/>
                  </a:lnTo>
                  <a:lnTo>
                    <a:pt x="881761" y="514248"/>
                  </a:lnTo>
                  <a:lnTo>
                    <a:pt x="911263" y="488848"/>
                  </a:lnTo>
                  <a:lnTo>
                    <a:pt x="918857" y="476148"/>
                  </a:lnTo>
                  <a:lnTo>
                    <a:pt x="912342" y="476148"/>
                  </a:lnTo>
                  <a:lnTo>
                    <a:pt x="904836" y="488848"/>
                  </a:lnTo>
                  <a:lnTo>
                    <a:pt x="897407" y="488848"/>
                  </a:lnTo>
                  <a:lnTo>
                    <a:pt x="890219" y="501548"/>
                  </a:lnTo>
                  <a:lnTo>
                    <a:pt x="871245" y="501548"/>
                  </a:lnTo>
                  <a:lnTo>
                    <a:pt x="862050" y="514248"/>
                  </a:lnTo>
                  <a:lnTo>
                    <a:pt x="856818" y="514248"/>
                  </a:lnTo>
                  <a:lnTo>
                    <a:pt x="856615" y="501548"/>
                  </a:lnTo>
                  <a:lnTo>
                    <a:pt x="869086" y="501548"/>
                  </a:lnTo>
                  <a:lnTo>
                    <a:pt x="881138" y="488848"/>
                  </a:lnTo>
                  <a:lnTo>
                    <a:pt x="892810" y="476148"/>
                  </a:lnTo>
                  <a:lnTo>
                    <a:pt x="904163" y="463448"/>
                  </a:lnTo>
                  <a:lnTo>
                    <a:pt x="915555" y="463448"/>
                  </a:lnTo>
                  <a:lnTo>
                    <a:pt x="926655" y="450748"/>
                  </a:lnTo>
                  <a:lnTo>
                    <a:pt x="948118" y="438048"/>
                  </a:lnTo>
                  <a:lnTo>
                    <a:pt x="989812" y="412648"/>
                  </a:lnTo>
                  <a:lnTo>
                    <a:pt x="1011034" y="399948"/>
                  </a:lnTo>
                  <a:lnTo>
                    <a:pt x="1021880" y="387248"/>
                  </a:lnTo>
                  <a:lnTo>
                    <a:pt x="1032725" y="374548"/>
                  </a:lnTo>
                  <a:lnTo>
                    <a:pt x="1041654" y="387248"/>
                  </a:lnTo>
                  <a:lnTo>
                    <a:pt x="1050823" y="387248"/>
                  </a:lnTo>
                  <a:lnTo>
                    <a:pt x="1055192" y="399948"/>
                  </a:lnTo>
                  <a:lnTo>
                    <a:pt x="1049731" y="412648"/>
                  </a:lnTo>
                  <a:lnTo>
                    <a:pt x="1041577" y="412648"/>
                  </a:lnTo>
                  <a:lnTo>
                    <a:pt x="1033335" y="425348"/>
                  </a:lnTo>
                  <a:lnTo>
                    <a:pt x="1023035" y="438048"/>
                  </a:lnTo>
                  <a:lnTo>
                    <a:pt x="1011047" y="438048"/>
                  </a:lnTo>
                  <a:lnTo>
                    <a:pt x="997800" y="450748"/>
                  </a:lnTo>
                  <a:lnTo>
                    <a:pt x="984110" y="463448"/>
                  </a:lnTo>
                  <a:lnTo>
                    <a:pt x="955713" y="488848"/>
                  </a:lnTo>
                  <a:lnTo>
                    <a:pt x="941654" y="501548"/>
                  </a:lnTo>
                  <a:lnTo>
                    <a:pt x="986078" y="476148"/>
                  </a:lnTo>
                  <a:lnTo>
                    <a:pt x="1013548" y="465315"/>
                  </a:lnTo>
                  <a:lnTo>
                    <a:pt x="1013231" y="465518"/>
                  </a:lnTo>
                  <a:lnTo>
                    <a:pt x="1008659" y="468668"/>
                  </a:lnTo>
                  <a:lnTo>
                    <a:pt x="1005268" y="471982"/>
                  </a:lnTo>
                  <a:lnTo>
                    <a:pt x="1010335" y="467893"/>
                  </a:lnTo>
                  <a:lnTo>
                    <a:pt x="1015314" y="464769"/>
                  </a:lnTo>
                  <a:lnTo>
                    <a:pt x="1015733" y="464451"/>
                  </a:lnTo>
                  <a:lnTo>
                    <a:pt x="1018260" y="463448"/>
                  </a:lnTo>
                  <a:lnTo>
                    <a:pt x="1041882" y="438048"/>
                  </a:lnTo>
                  <a:lnTo>
                    <a:pt x="1060640" y="438048"/>
                  </a:lnTo>
                  <a:lnTo>
                    <a:pt x="1069441" y="425348"/>
                  </a:lnTo>
                  <a:lnTo>
                    <a:pt x="1078712" y="425348"/>
                  </a:lnTo>
                  <a:lnTo>
                    <a:pt x="1088910" y="412648"/>
                  </a:lnTo>
                  <a:lnTo>
                    <a:pt x="1100429" y="412648"/>
                  </a:lnTo>
                  <a:lnTo>
                    <a:pt x="1129563" y="399948"/>
                  </a:lnTo>
                  <a:lnTo>
                    <a:pt x="1138466" y="387248"/>
                  </a:lnTo>
                  <a:lnTo>
                    <a:pt x="1159090" y="387248"/>
                  </a:lnTo>
                  <a:lnTo>
                    <a:pt x="1170851" y="374548"/>
                  </a:lnTo>
                  <a:lnTo>
                    <a:pt x="1170698" y="387248"/>
                  </a:lnTo>
                  <a:lnTo>
                    <a:pt x="1160564" y="387248"/>
                  </a:lnTo>
                  <a:lnTo>
                    <a:pt x="1144244" y="399948"/>
                  </a:lnTo>
                  <a:lnTo>
                    <a:pt x="1125537" y="412648"/>
                  </a:lnTo>
                  <a:lnTo>
                    <a:pt x="1107643" y="425348"/>
                  </a:lnTo>
                  <a:lnTo>
                    <a:pt x="1094041" y="438048"/>
                  </a:lnTo>
                  <a:lnTo>
                    <a:pt x="1086180" y="438048"/>
                  </a:lnTo>
                  <a:lnTo>
                    <a:pt x="1078865" y="450748"/>
                  </a:lnTo>
                  <a:lnTo>
                    <a:pt x="1064374" y="450748"/>
                  </a:lnTo>
                  <a:lnTo>
                    <a:pt x="1028103" y="476148"/>
                  </a:lnTo>
                  <a:lnTo>
                    <a:pt x="1013548" y="476148"/>
                  </a:lnTo>
                  <a:lnTo>
                    <a:pt x="1006424" y="488848"/>
                  </a:lnTo>
                  <a:lnTo>
                    <a:pt x="981722" y="499948"/>
                  </a:lnTo>
                  <a:lnTo>
                    <a:pt x="980135" y="501548"/>
                  </a:lnTo>
                  <a:lnTo>
                    <a:pt x="957922" y="514248"/>
                  </a:lnTo>
                  <a:lnTo>
                    <a:pt x="938199" y="526948"/>
                  </a:lnTo>
                  <a:lnTo>
                    <a:pt x="920546" y="539648"/>
                  </a:lnTo>
                  <a:lnTo>
                    <a:pt x="903871" y="552348"/>
                  </a:lnTo>
                  <a:lnTo>
                    <a:pt x="871550" y="577748"/>
                  </a:lnTo>
                  <a:lnTo>
                    <a:pt x="874991" y="565048"/>
                  </a:lnTo>
                  <a:lnTo>
                    <a:pt x="882230" y="565048"/>
                  </a:lnTo>
                  <a:lnTo>
                    <a:pt x="885659" y="552348"/>
                  </a:lnTo>
                  <a:lnTo>
                    <a:pt x="895515" y="552348"/>
                  </a:lnTo>
                  <a:lnTo>
                    <a:pt x="900125" y="539648"/>
                  </a:lnTo>
                  <a:lnTo>
                    <a:pt x="904506" y="539648"/>
                  </a:lnTo>
                  <a:lnTo>
                    <a:pt x="912545" y="526948"/>
                  </a:lnTo>
                  <a:lnTo>
                    <a:pt x="919530" y="514248"/>
                  </a:lnTo>
                  <a:lnTo>
                    <a:pt x="923328" y="506069"/>
                  </a:lnTo>
                  <a:lnTo>
                    <a:pt x="891565" y="526948"/>
                  </a:lnTo>
                  <a:lnTo>
                    <a:pt x="873531" y="539648"/>
                  </a:lnTo>
                  <a:lnTo>
                    <a:pt x="868476" y="553275"/>
                  </a:lnTo>
                  <a:lnTo>
                    <a:pt x="868476" y="582523"/>
                  </a:lnTo>
                  <a:lnTo>
                    <a:pt x="855243" y="603148"/>
                  </a:lnTo>
                  <a:lnTo>
                    <a:pt x="846315" y="603148"/>
                  </a:lnTo>
                  <a:lnTo>
                    <a:pt x="860044" y="590448"/>
                  </a:lnTo>
                  <a:lnTo>
                    <a:pt x="868476" y="582523"/>
                  </a:lnTo>
                  <a:lnTo>
                    <a:pt x="868476" y="553275"/>
                  </a:lnTo>
                  <a:lnTo>
                    <a:pt x="864108" y="565048"/>
                  </a:lnTo>
                  <a:lnTo>
                    <a:pt x="851319" y="577748"/>
                  </a:lnTo>
                  <a:lnTo>
                    <a:pt x="823175" y="603148"/>
                  </a:lnTo>
                  <a:lnTo>
                    <a:pt x="808570" y="615848"/>
                  </a:lnTo>
                  <a:lnTo>
                    <a:pt x="794435" y="628548"/>
                  </a:lnTo>
                  <a:lnTo>
                    <a:pt x="766089" y="641248"/>
                  </a:lnTo>
                  <a:lnTo>
                    <a:pt x="756119" y="653948"/>
                  </a:lnTo>
                  <a:lnTo>
                    <a:pt x="762711" y="653948"/>
                  </a:lnTo>
                  <a:lnTo>
                    <a:pt x="775474" y="641248"/>
                  </a:lnTo>
                  <a:lnTo>
                    <a:pt x="784021" y="641248"/>
                  </a:lnTo>
                  <a:lnTo>
                    <a:pt x="771715" y="653948"/>
                  </a:lnTo>
                  <a:lnTo>
                    <a:pt x="760526" y="666648"/>
                  </a:lnTo>
                  <a:lnTo>
                    <a:pt x="750328" y="666648"/>
                  </a:lnTo>
                  <a:lnTo>
                    <a:pt x="732028" y="679348"/>
                  </a:lnTo>
                  <a:lnTo>
                    <a:pt x="723099" y="692048"/>
                  </a:lnTo>
                  <a:lnTo>
                    <a:pt x="732447" y="692048"/>
                  </a:lnTo>
                  <a:lnTo>
                    <a:pt x="723188" y="704748"/>
                  </a:lnTo>
                  <a:lnTo>
                    <a:pt x="714146" y="704748"/>
                  </a:lnTo>
                  <a:lnTo>
                    <a:pt x="705256" y="717448"/>
                  </a:lnTo>
                  <a:lnTo>
                    <a:pt x="696506" y="730148"/>
                  </a:lnTo>
                  <a:lnTo>
                    <a:pt x="687997" y="730148"/>
                  </a:lnTo>
                  <a:lnTo>
                    <a:pt x="679792" y="742848"/>
                  </a:lnTo>
                  <a:lnTo>
                    <a:pt x="671715" y="742848"/>
                  </a:lnTo>
                  <a:lnTo>
                    <a:pt x="655396" y="768248"/>
                  </a:lnTo>
                  <a:lnTo>
                    <a:pt x="647141" y="768248"/>
                  </a:lnTo>
                  <a:lnTo>
                    <a:pt x="638784" y="780948"/>
                  </a:lnTo>
                  <a:lnTo>
                    <a:pt x="630275" y="780948"/>
                  </a:lnTo>
                  <a:lnTo>
                    <a:pt x="621969" y="793648"/>
                  </a:lnTo>
                  <a:lnTo>
                    <a:pt x="613422" y="806348"/>
                  </a:lnTo>
                  <a:lnTo>
                    <a:pt x="605307" y="806348"/>
                  </a:lnTo>
                  <a:lnTo>
                    <a:pt x="603732" y="819048"/>
                  </a:lnTo>
                  <a:lnTo>
                    <a:pt x="599198" y="831748"/>
                  </a:lnTo>
                  <a:lnTo>
                    <a:pt x="596125" y="831748"/>
                  </a:lnTo>
                  <a:lnTo>
                    <a:pt x="592683" y="844448"/>
                  </a:lnTo>
                  <a:lnTo>
                    <a:pt x="589013" y="844448"/>
                  </a:lnTo>
                  <a:lnTo>
                    <a:pt x="585241" y="857148"/>
                  </a:lnTo>
                  <a:lnTo>
                    <a:pt x="581736" y="857148"/>
                  </a:lnTo>
                  <a:lnTo>
                    <a:pt x="578345" y="869848"/>
                  </a:lnTo>
                  <a:lnTo>
                    <a:pt x="582815" y="869848"/>
                  </a:lnTo>
                  <a:lnTo>
                    <a:pt x="588060" y="857148"/>
                  </a:lnTo>
                  <a:lnTo>
                    <a:pt x="593394" y="857148"/>
                  </a:lnTo>
                  <a:lnTo>
                    <a:pt x="615391" y="831748"/>
                  </a:lnTo>
                  <a:lnTo>
                    <a:pt x="626364" y="831748"/>
                  </a:lnTo>
                  <a:lnTo>
                    <a:pt x="648182" y="806348"/>
                  </a:lnTo>
                  <a:lnTo>
                    <a:pt x="659384" y="793648"/>
                  </a:lnTo>
                  <a:lnTo>
                    <a:pt x="677202" y="780948"/>
                  </a:lnTo>
                  <a:lnTo>
                    <a:pt x="694410" y="755548"/>
                  </a:lnTo>
                  <a:lnTo>
                    <a:pt x="711403" y="742848"/>
                  </a:lnTo>
                  <a:lnTo>
                    <a:pt x="728586" y="717448"/>
                  </a:lnTo>
                  <a:lnTo>
                    <a:pt x="762012" y="692048"/>
                  </a:lnTo>
                  <a:lnTo>
                    <a:pt x="796366" y="653948"/>
                  </a:lnTo>
                  <a:lnTo>
                    <a:pt x="813879" y="641248"/>
                  </a:lnTo>
                  <a:lnTo>
                    <a:pt x="831380" y="628548"/>
                  </a:lnTo>
                  <a:lnTo>
                    <a:pt x="868692" y="603148"/>
                  </a:lnTo>
                  <a:lnTo>
                    <a:pt x="895667" y="577748"/>
                  </a:lnTo>
                  <a:lnTo>
                    <a:pt x="909154" y="565048"/>
                  </a:lnTo>
                  <a:lnTo>
                    <a:pt x="952093" y="528281"/>
                  </a:lnTo>
                  <a:lnTo>
                    <a:pt x="950912" y="538772"/>
                  </a:lnTo>
                  <a:lnTo>
                    <a:pt x="969213" y="526948"/>
                  </a:lnTo>
                  <a:lnTo>
                    <a:pt x="987323" y="514248"/>
                  </a:lnTo>
                  <a:lnTo>
                    <a:pt x="1003973" y="514248"/>
                  </a:lnTo>
                  <a:lnTo>
                    <a:pt x="1019213" y="501548"/>
                  </a:lnTo>
                  <a:lnTo>
                    <a:pt x="1033589" y="488848"/>
                  </a:lnTo>
                  <a:lnTo>
                    <a:pt x="1046810" y="476148"/>
                  </a:lnTo>
                  <a:lnTo>
                    <a:pt x="1058951" y="476148"/>
                  </a:lnTo>
                  <a:lnTo>
                    <a:pt x="1070089" y="463448"/>
                  </a:lnTo>
                  <a:lnTo>
                    <a:pt x="1083691" y="463448"/>
                  </a:lnTo>
                  <a:lnTo>
                    <a:pt x="1089863" y="450748"/>
                  </a:lnTo>
                  <a:lnTo>
                    <a:pt x="1101915" y="450748"/>
                  </a:lnTo>
                  <a:lnTo>
                    <a:pt x="1107363" y="438048"/>
                  </a:lnTo>
                  <a:lnTo>
                    <a:pt x="1115314" y="438048"/>
                  </a:lnTo>
                  <a:lnTo>
                    <a:pt x="1122870" y="425348"/>
                  </a:lnTo>
                  <a:lnTo>
                    <a:pt x="1130109" y="425348"/>
                  </a:lnTo>
                  <a:lnTo>
                    <a:pt x="1137158" y="412648"/>
                  </a:lnTo>
                  <a:lnTo>
                    <a:pt x="1151039" y="399948"/>
                  </a:lnTo>
                  <a:lnTo>
                    <a:pt x="1165694" y="399948"/>
                  </a:lnTo>
                  <a:lnTo>
                    <a:pt x="1173441" y="387248"/>
                  </a:lnTo>
                  <a:lnTo>
                    <a:pt x="1181595" y="387248"/>
                  </a:lnTo>
                  <a:lnTo>
                    <a:pt x="1190244" y="374548"/>
                  </a:lnTo>
                  <a:lnTo>
                    <a:pt x="1199502" y="374548"/>
                  </a:lnTo>
                  <a:lnTo>
                    <a:pt x="1212748" y="361848"/>
                  </a:lnTo>
                  <a:lnTo>
                    <a:pt x="1220266" y="361848"/>
                  </a:lnTo>
                  <a:lnTo>
                    <a:pt x="1226121" y="349148"/>
                  </a:lnTo>
                  <a:lnTo>
                    <a:pt x="1245196" y="349148"/>
                  </a:lnTo>
                  <a:lnTo>
                    <a:pt x="1252105" y="336448"/>
                  </a:lnTo>
                  <a:lnTo>
                    <a:pt x="1274622" y="336448"/>
                  </a:lnTo>
                  <a:lnTo>
                    <a:pt x="1291259" y="323748"/>
                  </a:lnTo>
                  <a:lnTo>
                    <a:pt x="1328724" y="323748"/>
                  </a:lnTo>
                  <a:lnTo>
                    <a:pt x="1343761" y="311048"/>
                  </a:lnTo>
                  <a:lnTo>
                    <a:pt x="1366913" y="311048"/>
                  </a:lnTo>
                  <a:lnTo>
                    <a:pt x="1358988" y="323748"/>
                  </a:lnTo>
                  <a:lnTo>
                    <a:pt x="1384376" y="323748"/>
                  </a:lnTo>
                  <a:lnTo>
                    <a:pt x="1396136" y="311048"/>
                  </a:lnTo>
                  <a:lnTo>
                    <a:pt x="1368005" y="311048"/>
                  </a:lnTo>
                  <a:lnTo>
                    <a:pt x="1375702" y="298348"/>
                  </a:lnTo>
                  <a:lnTo>
                    <a:pt x="1401241" y="298348"/>
                  </a:lnTo>
                  <a:lnTo>
                    <a:pt x="1400327" y="311048"/>
                  </a:lnTo>
                  <a:lnTo>
                    <a:pt x="1408137" y="311048"/>
                  </a:lnTo>
                  <a:lnTo>
                    <a:pt x="1421104" y="298348"/>
                  </a:lnTo>
                  <a:lnTo>
                    <a:pt x="1444066" y="298348"/>
                  </a:lnTo>
                  <a:lnTo>
                    <a:pt x="1453057" y="285648"/>
                  </a:lnTo>
                  <a:lnTo>
                    <a:pt x="1493012" y="285648"/>
                  </a:lnTo>
                  <a:lnTo>
                    <a:pt x="1499933" y="298348"/>
                  </a:lnTo>
                  <a:lnTo>
                    <a:pt x="1546504" y="298348"/>
                  </a:lnTo>
                  <a:lnTo>
                    <a:pt x="1559763" y="285648"/>
                  </a:lnTo>
                  <a:lnTo>
                    <a:pt x="1613585" y="285648"/>
                  </a:lnTo>
                  <a:lnTo>
                    <a:pt x="1619199" y="272948"/>
                  </a:lnTo>
                  <a:lnTo>
                    <a:pt x="1658886" y="272948"/>
                  </a:lnTo>
                  <a:lnTo>
                    <a:pt x="1683092" y="260248"/>
                  </a:lnTo>
                  <a:lnTo>
                    <a:pt x="1609356" y="260248"/>
                  </a:lnTo>
                  <a:lnTo>
                    <a:pt x="1550695" y="271830"/>
                  </a:lnTo>
                  <a:lnTo>
                    <a:pt x="1547228" y="260248"/>
                  </a:lnTo>
                  <a:lnTo>
                    <a:pt x="1520228" y="260248"/>
                  </a:lnTo>
                  <a:lnTo>
                    <a:pt x="1533867" y="247548"/>
                  </a:lnTo>
                  <a:lnTo>
                    <a:pt x="1548409" y="234848"/>
                  </a:lnTo>
                  <a:lnTo>
                    <a:pt x="1562684" y="234848"/>
                  </a:lnTo>
                  <a:lnTo>
                    <a:pt x="1575562" y="222148"/>
                  </a:lnTo>
                  <a:lnTo>
                    <a:pt x="1594383" y="222148"/>
                  </a:lnTo>
                  <a:lnTo>
                    <a:pt x="1613052" y="209448"/>
                  </a:lnTo>
                  <a:lnTo>
                    <a:pt x="1742668" y="209448"/>
                  </a:lnTo>
                  <a:lnTo>
                    <a:pt x="1760220" y="222148"/>
                  </a:lnTo>
                  <a:lnTo>
                    <a:pt x="1862848" y="222148"/>
                  </a:lnTo>
                  <a:lnTo>
                    <a:pt x="1875180" y="234848"/>
                  </a:lnTo>
                  <a:lnTo>
                    <a:pt x="1923288" y="234848"/>
                  </a:lnTo>
                  <a:lnTo>
                    <a:pt x="1938032" y="234848"/>
                  </a:lnTo>
                  <a:lnTo>
                    <a:pt x="1985060" y="234848"/>
                  </a:lnTo>
                  <a:lnTo>
                    <a:pt x="2000186" y="247548"/>
                  </a:lnTo>
                  <a:lnTo>
                    <a:pt x="2030183" y="247548"/>
                  </a:lnTo>
                  <a:lnTo>
                    <a:pt x="2026577" y="260248"/>
                  </a:lnTo>
                  <a:lnTo>
                    <a:pt x="2031263" y="260248"/>
                  </a:lnTo>
                  <a:lnTo>
                    <a:pt x="2039937" y="272948"/>
                  </a:lnTo>
                  <a:lnTo>
                    <a:pt x="2048319" y="272948"/>
                  </a:lnTo>
                  <a:lnTo>
                    <a:pt x="2052205" y="285648"/>
                  </a:lnTo>
                  <a:lnTo>
                    <a:pt x="2028558" y="285648"/>
                  </a:lnTo>
                  <a:lnTo>
                    <a:pt x="2063953" y="298348"/>
                  </a:lnTo>
                  <a:lnTo>
                    <a:pt x="2057869" y="298348"/>
                  </a:lnTo>
                  <a:lnTo>
                    <a:pt x="2061667" y="311048"/>
                  </a:lnTo>
                  <a:lnTo>
                    <a:pt x="2071585" y="311048"/>
                  </a:lnTo>
                  <a:lnTo>
                    <a:pt x="2086495" y="323748"/>
                  </a:lnTo>
                  <a:lnTo>
                    <a:pt x="2105202" y="323748"/>
                  </a:lnTo>
                  <a:lnTo>
                    <a:pt x="2126462" y="336448"/>
                  </a:lnTo>
                  <a:lnTo>
                    <a:pt x="2149056" y="349148"/>
                  </a:lnTo>
                  <a:lnTo>
                    <a:pt x="2167445" y="336448"/>
                  </a:lnTo>
                  <a:lnTo>
                    <a:pt x="2185606" y="349148"/>
                  </a:lnTo>
                  <a:lnTo>
                    <a:pt x="2202243" y="361848"/>
                  </a:lnTo>
                  <a:lnTo>
                    <a:pt x="2218232" y="374548"/>
                  </a:lnTo>
                  <a:lnTo>
                    <a:pt x="2234400" y="374548"/>
                  </a:lnTo>
                  <a:lnTo>
                    <a:pt x="2251202" y="387248"/>
                  </a:lnTo>
                  <a:lnTo>
                    <a:pt x="2269807" y="399948"/>
                  </a:lnTo>
                  <a:lnTo>
                    <a:pt x="2290775" y="412648"/>
                  </a:lnTo>
                  <a:lnTo>
                    <a:pt x="2314689" y="425348"/>
                  </a:lnTo>
                  <a:lnTo>
                    <a:pt x="2336533" y="425348"/>
                  </a:lnTo>
                  <a:lnTo>
                    <a:pt x="2358186" y="438048"/>
                  </a:lnTo>
                  <a:lnTo>
                    <a:pt x="2379789" y="438048"/>
                  </a:lnTo>
                  <a:lnTo>
                    <a:pt x="2401506" y="450748"/>
                  </a:lnTo>
                  <a:lnTo>
                    <a:pt x="2422931" y="450748"/>
                  </a:lnTo>
                  <a:lnTo>
                    <a:pt x="2433612" y="463448"/>
                  </a:lnTo>
                  <a:lnTo>
                    <a:pt x="2465921" y="463448"/>
                  </a:lnTo>
                  <a:lnTo>
                    <a:pt x="2487015" y="476148"/>
                  </a:lnTo>
                  <a:lnTo>
                    <a:pt x="2498077" y="488848"/>
                  </a:lnTo>
                  <a:lnTo>
                    <a:pt x="2509316" y="488848"/>
                  </a:lnTo>
                  <a:lnTo>
                    <a:pt x="2520492" y="501548"/>
                  </a:lnTo>
                  <a:lnTo>
                    <a:pt x="2531427" y="501548"/>
                  </a:lnTo>
                  <a:lnTo>
                    <a:pt x="2539111" y="514248"/>
                  </a:lnTo>
                  <a:lnTo>
                    <a:pt x="2549817" y="526948"/>
                  </a:lnTo>
                  <a:lnTo>
                    <a:pt x="2561729" y="539648"/>
                  </a:lnTo>
                  <a:lnTo>
                    <a:pt x="2573020" y="539648"/>
                  </a:lnTo>
                  <a:lnTo>
                    <a:pt x="2581859" y="552348"/>
                  </a:lnTo>
                  <a:lnTo>
                    <a:pt x="2586888" y="565048"/>
                  </a:lnTo>
                  <a:lnTo>
                    <a:pt x="2567673" y="565048"/>
                  </a:lnTo>
                  <a:lnTo>
                    <a:pt x="2553068" y="552348"/>
                  </a:lnTo>
                  <a:lnTo>
                    <a:pt x="2535326" y="527710"/>
                  </a:lnTo>
                  <a:lnTo>
                    <a:pt x="2535110" y="526948"/>
                  </a:lnTo>
                  <a:lnTo>
                    <a:pt x="2534780" y="526948"/>
                  </a:lnTo>
                  <a:lnTo>
                    <a:pt x="2531427" y="526948"/>
                  </a:lnTo>
                  <a:lnTo>
                    <a:pt x="2527668" y="526948"/>
                  </a:lnTo>
                  <a:lnTo>
                    <a:pt x="2524696" y="539648"/>
                  </a:lnTo>
                  <a:lnTo>
                    <a:pt x="2529205" y="539648"/>
                  </a:lnTo>
                  <a:lnTo>
                    <a:pt x="2544178" y="565048"/>
                  </a:lnTo>
                  <a:lnTo>
                    <a:pt x="2524480" y="552348"/>
                  </a:lnTo>
                  <a:lnTo>
                    <a:pt x="2510866" y="539648"/>
                  </a:lnTo>
                  <a:lnTo>
                    <a:pt x="2505176" y="533882"/>
                  </a:lnTo>
                  <a:lnTo>
                    <a:pt x="2471572" y="514248"/>
                  </a:lnTo>
                  <a:lnTo>
                    <a:pt x="2425484" y="488848"/>
                  </a:lnTo>
                  <a:lnTo>
                    <a:pt x="2388298" y="476148"/>
                  </a:lnTo>
                  <a:lnTo>
                    <a:pt x="2380335" y="476148"/>
                  </a:lnTo>
                  <a:lnTo>
                    <a:pt x="2389454" y="488848"/>
                  </a:lnTo>
                  <a:lnTo>
                    <a:pt x="2398826" y="488848"/>
                  </a:lnTo>
                  <a:lnTo>
                    <a:pt x="2408390" y="501548"/>
                  </a:lnTo>
                  <a:lnTo>
                    <a:pt x="2418143" y="501548"/>
                  </a:lnTo>
                  <a:lnTo>
                    <a:pt x="2433370" y="521157"/>
                  </a:lnTo>
                  <a:lnTo>
                    <a:pt x="2427592" y="514248"/>
                  </a:lnTo>
                  <a:lnTo>
                    <a:pt x="2413673" y="514248"/>
                  </a:lnTo>
                  <a:lnTo>
                    <a:pt x="2422842" y="526948"/>
                  </a:lnTo>
                  <a:lnTo>
                    <a:pt x="2432964" y="526948"/>
                  </a:lnTo>
                  <a:lnTo>
                    <a:pt x="2448572" y="539648"/>
                  </a:lnTo>
                  <a:lnTo>
                    <a:pt x="2463444" y="539648"/>
                  </a:lnTo>
                  <a:lnTo>
                    <a:pt x="2474734" y="552348"/>
                  </a:lnTo>
                  <a:lnTo>
                    <a:pt x="2479624" y="552348"/>
                  </a:lnTo>
                  <a:lnTo>
                    <a:pt x="2475242" y="539648"/>
                  </a:lnTo>
                  <a:lnTo>
                    <a:pt x="2482748" y="539648"/>
                  </a:lnTo>
                  <a:lnTo>
                    <a:pt x="2508262" y="565048"/>
                  </a:lnTo>
                  <a:lnTo>
                    <a:pt x="2521064" y="565048"/>
                  </a:lnTo>
                  <a:lnTo>
                    <a:pt x="2527363" y="577748"/>
                  </a:lnTo>
                  <a:lnTo>
                    <a:pt x="2539568" y="577748"/>
                  </a:lnTo>
                  <a:lnTo>
                    <a:pt x="2545232" y="590448"/>
                  </a:lnTo>
                  <a:lnTo>
                    <a:pt x="2522448" y="590448"/>
                  </a:lnTo>
                  <a:lnTo>
                    <a:pt x="2543581" y="603148"/>
                  </a:lnTo>
                  <a:lnTo>
                    <a:pt x="2570022" y="603148"/>
                  </a:lnTo>
                  <a:lnTo>
                    <a:pt x="2577427" y="615848"/>
                  </a:lnTo>
                  <a:lnTo>
                    <a:pt x="2583421" y="615848"/>
                  </a:lnTo>
                  <a:lnTo>
                    <a:pt x="2584437" y="628548"/>
                  </a:lnTo>
                  <a:lnTo>
                    <a:pt x="2586532" y="628548"/>
                  </a:lnTo>
                  <a:lnTo>
                    <a:pt x="2585415" y="615848"/>
                  </a:lnTo>
                  <a:lnTo>
                    <a:pt x="2589225" y="615848"/>
                  </a:lnTo>
                  <a:lnTo>
                    <a:pt x="2593327" y="628548"/>
                  </a:lnTo>
                  <a:lnTo>
                    <a:pt x="2603893" y="628548"/>
                  </a:lnTo>
                  <a:lnTo>
                    <a:pt x="2614853" y="641248"/>
                  </a:lnTo>
                  <a:lnTo>
                    <a:pt x="2621127" y="641248"/>
                  </a:lnTo>
                  <a:lnTo>
                    <a:pt x="2627909" y="653948"/>
                  </a:lnTo>
                  <a:lnTo>
                    <a:pt x="2638260" y="653948"/>
                  </a:lnTo>
                  <a:lnTo>
                    <a:pt x="2643835" y="666648"/>
                  </a:lnTo>
                  <a:lnTo>
                    <a:pt x="2652153" y="666648"/>
                  </a:lnTo>
                  <a:lnTo>
                    <a:pt x="2660967" y="653948"/>
                  </a:lnTo>
                  <a:lnTo>
                    <a:pt x="2639682" y="653948"/>
                  </a:lnTo>
                  <a:lnTo>
                    <a:pt x="2633815" y="641248"/>
                  </a:lnTo>
                  <a:lnTo>
                    <a:pt x="2626322" y="641248"/>
                  </a:lnTo>
                  <a:lnTo>
                    <a:pt x="2621445" y="628548"/>
                  </a:lnTo>
                  <a:lnTo>
                    <a:pt x="2613926" y="628548"/>
                  </a:lnTo>
                  <a:lnTo>
                    <a:pt x="2617724" y="615848"/>
                  </a:lnTo>
                  <a:lnTo>
                    <a:pt x="2624683" y="628548"/>
                  </a:lnTo>
                  <a:lnTo>
                    <a:pt x="2637764" y="628548"/>
                  </a:lnTo>
                  <a:lnTo>
                    <a:pt x="2643987" y="641248"/>
                  </a:lnTo>
                  <a:lnTo>
                    <a:pt x="2650020" y="641248"/>
                  </a:lnTo>
                  <a:lnTo>
                    <a:pt x="2665082" y="653948"/>
                  </a:lnTo>
                  <a:lnTo>
                    <a:pt x="2674124" y="653948"/>
                  </a:lnTo>
                  <a:lnTo>
                    <a:pt x="2683548" y="666648"/>
                  </a:lnTo>
                  <a:lnTo>
                    <a:pt x="2701925" y="666648"/>
                  </a:lnTo>
                  <a:lnTo>
                    <a:pt x="2706725" y="679348"/>
                  </a:lnTo>
                  <a:lnTo>
                    <a:pt x="2710662" y="679348"/>
                  </a:lnTo>
                  <a:lnTo>
                    <a:pt x="2714587" y="692048"/>
                  </a:lnTo>
                  <a:lnTo>
                    <a:pt x="2722842" y="704748"/>
                  </a:lnTo>
                  <a:lnTo>
                    <a:pt x="2710078" y="704748"/>
                  </a:lnTo>
                  <a:lnTo>
                    <a:pt x="2707767" y="717448"/>
                  </a:lnTo>
                  <a:lnTo>
                    <a:pt x="2696273" y="717448"/>
                  </a:lnTo>
                  <a:lnTo>
                    <a:pt x="2690850" y="704748"/>
                  </a:lnTo>
                  <a:lnTo>
                    <a:pt x="2635542" y="704748"/>
                  </a:lnTo>
                  <a:lnTo>
                    <a:pt x="2611145" y="717448"/>
                  </a:lnTo>
                  <a:lnTo>
                    <a:pt x="2606611" y="717448"/>
                  </a:lnTo>
                  <a:lnTo>
                    <a:pt x="2601772" y="730148"/>
                  </a:lnTo>
                  <a:lnTo>
                    <a:pt x="2540241" y="730148"/>
                  </a:lnTo>
                  <a:lnTo>
                    <a:pt x="2520658" y="742848"/>
                  </a:lnTo>
                  <a:lnTo>
                    <a:pt x="2500325" y="742848"/>
                  </a:lnTo>
                  <a:lnTo>
                    <a:pt x="2483472" y="730148"/>
                  </a:lnTo>
                  <a:lnTo>
                    <a:pt x="2451163" y="742848"/>
                  </a:lnTo>
                  <a:lnTo>
                    <a:pt x="2425128" y="742848"/>
                  </a:lnTo>
                  <a:lnTo>
                    <a:pt x="2427097" y="730148"/>
                  </a:lnTo>
                  <a:lnTo>
                    <a:pt x="2375547" y="742848"/>
                  </a:lnTo>
                  <a:lnTo>
                    <a:pt x="2333396" y="755548"/>
                  </a:lnTo>
                  <a:lnTo>
                    <a:pt x="2296376" y="755548"/>
                  </a:lnTo>
                  <a:lnTo>
                    <a:pt x="2260206" y="768248"/>
                  </a:lnTo>
                  <a:lnTo>
                    <a:pt x="2201468" y="768248"/>
                  </a:lnTo>
                  <a:lnTo>
                    <a:pt x="2175040" y="780948"/>
                  </a:lnTo>
                  <a:lnTo>
                    <a:pt x="2179942" y="768248"/>
                  </a:lnTo>
                  <a:lnTo>
                    <a:pt x="2111692" y="793648"/>
                  </a:lnTo>
                  <a:lnTo>
                    <a:pt x="2067255" y="806348"/>
                  </a:lnTo>
                  <a:lnTo>
                    <a:pt x="2016302" y="806348"/>
                  </a:lnTo>
                  <a:lnTo>
                    <a:pt x="1971078" y="819048"/>
                  </a:lnTo>
                  <a:lnTo>
                    <a:pt x="1943823" y="819048"/>
                  </a:lnTo>
                  <a:lnTo>
                    <a:pt x="1918525" y="831748"/>
                  </a:lnTo>
                  <a:lnTo>
                    <a:pt x="1908771" y="831748"/>
                  </a:lnTo>
                  <a:lnTo>
                    <a:pt x="1894903" y="844448"/>
                  </a:lnTo>
                  <a:lnTo>
                    <a:pt x="1857298" y="857148"/>
                  </a:lnTo>
                  <a:lnTo>
                    <a:pt x="1857908" y="848918"/>
                  </a:lnTo>
                  <a:lnTo>
                    <a:pt x="1836521" y="857148"/>
                  </a:lnTo>
                  <a:lnTo>
                    <a:pt x="1794852" y="857148"/>
                  </a:lnTo>
                  <a:lnTo>
                    <a:pt x="1753501" y="869848"/>
                  </a:lnTo>
                  <a:lnTo>
                    <a:pt x="1721396" y="895248"/>
                  </a:lnTo>
                  <a:lnTo>
                    <a:pt x="1746427" y="882548"/>
                  </a:lnTo>
                  <a:lnTo>
                    <a:pt x="1765503" y="882548"/>
                  </a:lnTo>
                  <a:lnTo>
                    <a:pt x="1791754" y="871575"/>
                  </a:lnTo>
                  <a:lnTo>
                    <a:pt x="1784426" y="882548"/>
                  </a:lnTo>
                  <a:lnTo>
                    <a:pt x="1771167" y="882548"/>
                  </a:lnTo>
                  <a:lnTo>
                    <a:pt x="1753870" y="895248"/>
                  </a:lnTo>
                  <a:lnTo>
                    <a:pt x="1733270" y="895248"/>
                  </a:lnTo>
                  <a:lnTo>
                    <a:pt x="1710207" y="907948"/>
                  </a:lnTo>
                  <a:lnTo>
                    <a:pt x="1685099" y="920648"/>
                  </a:lnTo>
                  <a:lnTo>
                    <a:pt x="1672564" y="920648"/>
                  </a:lnTo>
                  <a:lnTo>
                    <a:pt x="1681213" y="907948"/>
                  </a:lnTo>
                  <a:lnTo>
                    <a:pt x="1657781" y="907948"/>
                  </a:lnTo>
                  <a:lnTo>
                    <a:pt x="1637677" y="920648"/>
                  </a:lnTo>
                  <a:lnTo>
                    <a:pt x="1597329" y="920648"/>
                  </a:lnTo>
                  <a:lnTo>
                    <a:pt x="1590217" y="933348"/>
                  </a:lnTo>
                  <a:lnTo>
                    <a:pt x="1564144" y="946048"/>
                  </a:lnTo>
                  <a:lnTo>
                    <a:pt x="1551736" y="946048"/>
                  </a:lnTo>
                  <a:lnTo>
                    <a:pt x="1539862" y="958748"/>
                  </a:lnTo>
                  <a:lnTo>
                    <a:pt x="1528381" y="958748"/>
                  </a:lnTo>
                  <a:lnTo>
                    <a:pt x="1517180" y="971448"/>
                  </a:lnTo>
                  <a:lnTo>
                    <a:pt x="1496136" y="984148"/>
                  </a:lnTo>
                  <a:lnTo>
                    <a:pt x="1476273" y="996848"/>
                  </a:lnTo>
                  <a:lnTo>
                    <a:pt x="1457515" y="1009548"/>
                  </a:lnTo>
                  <a:lnTo>
                    <a:pt x="1439760" y="1022248"/>
                  </a:lnTo>
                  <a:lnTo>
                    <a:pt x="1406283" y="1060348"/>
                  </a:lnTo>
                  <a:lnTo>
                    <a:pt x="1374571" y="1085748"/>
                  </a:lnTo>
                  <a:lnTo>
                    <a:pt x="1343507" y="1123848"/>
                  </a:lnTo>
                  <a:lnTo>
                    <a:pt x="1312024" y="1161948"/>
                  </a:lnTo>
                  <a:lnTo>
                    <a:pt x="1270800" y="1212748"/>
                  </a:lnTo>
                  <a:lnTo>
                    <a:pt x="1230045" y="1250848"/>
                  </a:lnTo>
                  <a:lnTo>
                    <a:pt x="1191374" y="1301648"/>
                  </a:lnTo>
                  <a:lnTo>
                    <a:pt x="1155395" y="1365148"/>
                  </a:lnTo>
                  <a:lnTo>
                    <a:pt x="1139164" y="1390548"/>
                  </a:lnTo>
                  <a:lnTo>
                    <a:pt x="1109853" y="1441348"/>
                  </a:lnTo>
                  <a:lnTo>
                    <a:pt x="1085481" y="1492148"/>
                  </a:lnTo>
                  <a:lnTo>
                    <a:pt x="1067130" y="1542948"/>
                  </a:lnTo>
                  <a:lnTo>
                    <a:pt x="1061986" y="1568348"/>
                  </a:lnTo>
                  <a:lnTo>
                    <a:pt x="1057795" y="1581048"/>
                  </a:lnTo>
                  <a:lnTo>
                    <a:pt x="1054061" y="1606448"/>
                  </a:lnTo>
                  <a:lnTo>
                    <a:pt x="1050798" y="1619148"/>
                  </a:lnTo>
                  <a:lnTo>
                    <a:pt x="1047115" y="1631848"/>
                  </a:lnTo>
                  <a:lnTo>
                    <a:pt x="1043927" y="1644548"/>
                  </a:lnTo>
                  <a:lnTo>
                    <a:pt x="1034262" y="1644548"/>
                  </a:lnTo>
                  <a:lnTo>
                    <a:pt x="1032281" y="1657248"/>
                  </a:lnTo>
                  <a:lnTo>
                    <a:pt x="1030744" y="1657248"/>
                  </a:lnTo>
                  <a:lnTo>
                    <a:pt x="1029093" y="1669948"/>
                  </a:lnTo>
                  <a:lnTo>
                    <a:pt x="1027531" y="1682648"/>
                  </a:lnTo>
                  <a:lnTo>
                    <a:pt x="1026248" y="1682648"/>
                  </a:lnTo>
                  <a:lnTo>
                    <a:pt x="1024343" y="1669948"/>
                  </a:lnTo>
                  <a:lnTo>
                    <a:pt x="1025613" y="1657248"/>
                  </a:lnTo>
                  <a:lnTo>
                    <a:pt x="1029576" y="1631848"/>
                  </a:lnTo>
                  <a:lnTo>
                    <a:pt x="1035761" y="1606448"/>
                  </a:lnTo>
                  <a:lnTo>
                    <a:pt x="1043698" y="1581048"/>
                  </a:lnTo>
                  <a:lnTo>
                    <a:pt x="1052664" y="1555648"/>
                  </a:lnTo>
                  <a:lnTo>
                    <a:pt x="1061707" y="1530248"/>
                  </a:lnTo>
                  <a:lnTo>
                    <a:pt x="1069886" y="1504848"/>
                  </a:lnTo>
                  <a:lnTo>
                    <a:pt x="1060589" y="1517548"/>
                  </a:lnTo>
                  <a:lnTo>
                    <a:pt x="1054519" y="1530248"/>
                  </a:lnTo>
                  <a:lnTo>
                    <a:pt x="1050340" y="1530248"/>
                  </a:lnTo>
                  <a:lnTo>
                    <a:pt x="1052258" y="1517548"/>
                  </a:lnTo>
                  <a:lnTo>
                    <a:pt x="1053693" y="1511503"/>
                  </a:lnTo>
                  <a:lnTo>
                    <a:pt x="1048372" y="1530248"/>
                  </a:lnTo>
                  <a:lnTo>
                    <a:pt x="1033767" y="1568348"/>
                  </a:lnTo>
                  <a:lnTo>
                    <a:pt x="1018730" y="1619148"/>
                  </a:lnTo>
                  <a:lnTo>
                    <a:pt x="1012139" y="1644548"/>
                  </a:lnTo>
                  <a:lnTo>
                    <a:pt x="1006678" y="1682648"/>
                  </a:lnTo>
                  <a:lnTo>
                    <a:pt x="1002588" y="1708048"/>
                  </a:lnTo>
                  <a:lnTo>
                    <a:pt x="1000112" y="1733448"/>
                  </a:lnTo>
                  <a:lnTo>
                    <a:pt x="999553" y="1746148"/>
                  </a:lnTo>
                  <a:lnTo>
                    <a:pt x="999401" y="1758848"/>
                  </a:lnTo>
                  <a:lnTo>
                    <a:pt x="1000099" y="1771548"/>
                  </a:lnTo>
                  <a:lnTo>
                    <a:pt x="1000760" y="1784248"/>
                  </a:lnTo>
                  <a:lnTo>
                    <a:pt x="1001534" y="1784248"/>
                  </a:lnTo>
                  <a:lnTo>
                    <a:pt x="1002753" y="1796948"/>
                  </a:lnTo>
                  <a:lnTo>
                    <a:pt x="1004189" y="1809648"/>
                  </a:lnTo>
                  <a:lnTo>
                    <a:pt x="1005992" y="1822348"/>
                  </a:lnTo>
                  <a:lnTo>
                    <a:pt x="1008316" y="1835048"/>
                  </a:lnTo>
                  <a:lnTo>
                    <a:pt x="1010107" y="1860448"/>
                  </a:lnTo>
                  <a:lnTo>
                    <a:pt x="1009523" y="1873148"/>
                  </a:lnTo>
                  <a:lnTo>
                    <a:pt x="1007275" y="1860448"/>
                  </a:lnTo>
                  <a:lnTo>
                    <a:pt x="1004049" y="1847748"/>
                  </a:lnTo>
                  <a:lnTo>
                    <a:pt x="1000633" y="1835048"/>
                  </a:lnTo>
                  <a:lnTo>
                    <a:pt x="997750" y="1822348"/>
                  </a:lnTo>
                  <a:lnTo>
                    <a:pt x="996124" y="1822348"/>
                  </a:lnTo>
                  <a:lnTo>
                    <a:pt x="996467" y="1835048"/>
                  </a:lnTo>
                  <a:lnTo>
                    <a:pt x="1008151" y="1873148"/>
                  </a:lnTo>
                  <a:lnTo>
                    <a:pt x="1010475" y="1898548"/>
                  </a:lnTo>
                  <a:lnTo>
                    <a:pt x="1011148" y="1911248"/>
                  </a:lnTo>
                  <a:lnTo>
                    <a:pt x="1009980" y="1923948"/>
                  </a:lnTo>
                  <a:lnTo>
                    <a:pt x="1006767" y="1923948"/>
                  </a:lnTo>
                  <a:lnTo>
                    <a:pt x="1014641" y="1962048"/>
                  </a:lnTo>
                  <a:lnTo>
                    <a:pt x="1024864" y="2000148"/>
                  </a:lnTo>
                  <a:lnTo>
                    <a:pt x="1037323" y="2038248"/>
                  </a:lnTo>
                  <a:lnTo>
                    <a:pt x="1051928" y="2076348"/>
                  </a:lnTo>
                  <a:lnTo>
                    <a:pt x="1068171" y="2114448"/>
                  </a:lnTo>
                  <a:lnTo>
                    <a:pt x="1085329" y="2152548"/>
                  </a:lnTo>
                  <a:lnTo>
                    <a:pt x="1103134" y="2190648"/>
                  </a:lnTo>
                  <a:lnTo>
                    <a:pt x="1121321" y="2216048"/>
                  </a:lnTo>
                  <a:lnTo>
                    <a:pt x="1112659" y="2203348"/>
                  </a:lnTo>
                  <a:lnTo>
                    <a:pt x="1106893" y="2190648"/>
                  </a:lnTo>
                  <a:lnTo>
                    <a:pt x="1103604" y="2177948"/>
                  </a:lnTo>
                  <a:lnTo>
                    <a:pt x="1116545" y="2177948"/>
                  </a:lnTo>
                  <a:lnTo>
                    <a:pt x="1113396" y="2165248"/>
                  </a:lnTo>
                  <a:lnTo>
                    <a:pt x="1101763" y="2139848"/>
                  </a:lnTo>
                  <a:lnTo>
                    <a:pt x="1117346" y="2165248"/>
                  </a:lnTo>
                  <a:lnTo>
                    <a:pt x="1137386" y="2203348"/>
                  </a:lnTo>
                  <a:lnTo>
                    <a:pt x="1160475" y="2254148"/>
                  </a:lnTo>
                  <a:lnTo>
                    <a:pt x="1185151" y="2292248"/>
                  </a:lnTo>
                  <a:lnTo>
                    <a:pt x="1176121" y="2279548"/>
                  </a:lnTo>
                  <a:lnTo>
                    <a:pt x="1173518" y="2279548"/>
                  </a:lnTo>
                  <a:lnTo>
                    <a:pt x="1174711" y="2292248"/>
                  </a:lnTo>
                  <a:lnTo>
                    <a:pt x="1177074" y="2304948"/>
                  </a:lnTo>
                  <a:lnTo>
                    <a:pt x="1174635" y="2304948"/>
                  </a:lnTo>
                  <a:lnTo>
                    <a:pt x="1170571" y="2292248"/>
                  </a:lnTo>
                  <a:lnTo>
                    <a:pt x="1166710" y="2292248"/>
                  </a:lnTo>
                  <a:lnTo>
                    <a:pt x="1188783" y="2330348"/>
                  </a:lnTo>
                  <a:lnTo>
                    <a:pt x="1212951" y="2368448"/>
                  </a:lnTo>
                  <a:lnTo>
                    <a:pt x="1194028" y="2343048"/>
                  </a:lnTo>
                  <a:lnTo>
                    <a:pt x="1178839" y="2324468"/>
                  </a:lnTo>
                  <a:lnTo>
                    <a:pt x="1201343" y="2368448"/>
                  </a:lnTo>
                  <a:lnTo>
                    <a:pt x="1228255" y="2406548"/>
                  </a:lnTo>
                  <a:lnTo>
                    <a:pt x="1261910" y="2470048"/>
                  </a:lnTo>
                  <a:lnTo>
                    <a:pt x="1268463" y="2470048"/>
                  </a:lnTo>
                  <a:lnTo>
                    <a:pt x="1274927" y="2482748"/>
                  </a:lnTo>
                  <a:lnTo>
                    <a:pt x="1287360" y="2508148"/>
                  </a:lnTo>
                  <a:lnTo>
                    <a:pt x="1293380" y="2520848"/>
                  </a:lnTo>
                  <a:lnTo>
                    <a:pt x="1299286" y="2520848"/>
                  </a:lnTo>
                  <a:lnTo>
                    <a:pt x="1305052" y="2533548"/>
                  </a:lnTo>
                  <a:lnTo>
                    <a:pt x="1310551" y="2546248"/>
                  </a:lnTo>
                  <a:lnTo>
                    <a:pt x="1315745" y="2546248"/>
                  </a:lnTo>
                  <a:lnTo>
                    <a:pt x="1320673" y="2558948"/>
                  </a:lnTo>
                  <a:lnTo>
                    <a:pt x="1325333" y="2558948"/>
                  </a:lnTo>
                  <a:lnTo>
                    <a:pt x="1331582" y="2571648"/>
                  </a:lnTo>
                  <a:lnTo>
                    <a:pt x="1340954" y="2571648"/>
                  </a:lnTo>
                  <a:lnTo>
                    <a:pt x="1374394" y="2609748"/>
                  </a:lnTo>
                  <a:lnTo>
                    <a:pt x="1411097" y="2647848"/>
                  </a:lnTo>
                  <a:lnTo>
                    <a:pt x="1449819" y="2685948"/>
                  </a:lnTo>
                  <a:lnTo>
                    <a:pt x="1489316" y="2724048"/>
                  </a:lnTo>
                  <a:lnTo>
                    <a:pt x="1528343" y="2762148"/>
                  </a:lnTo>
                  <a:lnTo>
                    <a:pt x="1556677" y="2800248"/>
                  </a:lnTo>
                  <a:lnTo>
                    <a:pt x="1587766" y="2838348"/>
                  </a:lnTo>
                  <a:lnTo>
                    <a:pt x="1657184" y="2901848"/>
                  </a:lnTo>
                  <a:lnTo>
                    <a:pt x="1680857" y="2927248"/>
                  </a:lnTo>
                  <a:lnTo>
                    <a:pt x="1704263" y="2965348"/>
                  </a:lnTo>
                  <a:lnTo>
                    <a:pt x="1719275" y="2978048"/>
                  </a:lnTo>
                  <a:lnTo>
                    <a:pt x="1756803" y="3016148"/>
                  </a:lnTo>
                  <a:lnTo>
                    <a:pt x="1798104" y="3054248"/>
                  </a:lnTo>
                  <a:lnTo>
                    <a:pt x="1839417" y="3105048"/>
                  </a:lnTo>
                  <a:lnTo>
                    <a:pt x="1845297" y="3117748"/>
                  </a:lnTo>
                  <a:lnTo>
                    <a:pt x="1853158" y="3130448"/>
                  </a:lnTo>
                  <a:lnTo>
                    <a:pt x="1861858" y="3130448"/>
                  </a:lnTo>
                  <a:lnTo>
                    <a:pt x="1871294" y="3143148"/>
                  </a:lnTo>
                  <a:lnTo>
                    <a:pt x="1881365" y="3155848"/>
                  </a:lnTo>
                  <a:lnTo>
                    <a:pt x="1925866" y="3193948"/>
                  </a:lnTo>
                  <a:lnTo>
                    <a:pt x="1973846" y="3232048"/>
                  </a:lnTo>
                  <a:lnTo>
                    <a:pt x="1997722" y="3257448"/>
                  </a:lnTo>
                  <a:lnTo>
                    <a:pt x="2021205" y="3282848"/>
                  </a:lnTo>
                  <a:lnTo>
                    <a:pt x="2020227" y="3270148"/>
                  </a:lnTo>
                  <a:lnTo>
                    <a:pt x="2015172" y="3270148"/>
                  </a:lnTo>
                  <a:lnTo>
                    <a:pt x="2007908" y="3257448"/>
                  </a:lnTo>
                  <a:lnTo>
                    <a:pt x="2000313" y="3257448"/>
                  </a:lnTo>
                  <a:lnTo>
                    <a:pt x="1993976" y="3244748"/>
                  </a:lnTo>
                  <a:lnTo>
                    <a:pt x="1999640" y="3244748"/>
                  </a:lnTo>
                  <a:lnTo>
                    <a:pt x="1978431" y="3219348"/>
                  </a:lnTo>
                  <a:lnTo>
                    <a:pt x="1961337" y="3206648"/>
                  </a:lnTo>
                  <a:lnTo>
                    <a:pt x="1950351" y="3206648"/>
                  </a:lnTo>
                  <a:lnTo>
                    <a:pt x="1933524" y="3193948"/>
                  </a:lnTo>
                  <a:lnTo>
                    <a:pt x="1923986" y="3181248"/>
                  </a:lnTo>
                  <a:lnTo>
                    <a:pt x="1915998" y="3168548"/>
                  </a:lnTo>
                  <a:lnTo>
                    <a:pt x="1903857" y="3143148"/>
                  </a:lnTo>
                  <a:lnTo>
                    <a:pt x="2023618" y="3244748"/>
                  </a:lnTo>
                  <a:lnTo>
                    <a:pt x="2028240" y="3251250"/>
                  </a:lnTo>
                  <a:lnTo>
                    <a:pt x="2027085" y="3250628"/>
                  </a:lnTo>
                  <a:lnTo>
                    <a:pt x="2020214" y="3246653"/>
                  </a:lnTo>
                  <a:lnTo>
                    <a:pt x="2018334" y="3246424"/>
                  </a:lnTo>
                  <a:lnTo>
                    <a:pt x="2026602" y="3254171"/>
                  </a:lnTo>
                  <a:lnTo>
                    <a:pt x="2030336" y="3254171"/>
                  </a:lnTo>
                  <a:lnTo>
                    <a:pt x="2032673" y="3257448"/>
                  </a:lnTo>
                  <a:lnTo>
                    <a:pt x="2051075" y="3257448"/>
                  </a:lnTo>
                  <a:lnTo>
                    <a:pt x="2069769" y="3282848"/>
                  </a:lnTo>
                  <a:lnTo>
                    <a:pt x="2080463" y="3282848"/>
                  </a:lnTo>
                  <a:lnTo>
                    <a:pt x="2083930" y="3295548"/>
                  </a:lnTo>
                  <a:lnTo>
                    <a:pt x="2080945" y="3295548"/>
                  </a:lnTo>
                  <a:lnTo>
                    <a:pt x="2105291" y="3308248"/>
                  </a:lnTo>
                  <a:lnTo>
                    <a:pt x="2126983" y="3333648"/>
                  </a:lnTo>
                  <a:lnTo>
                    <a:pt x="2146897" y="3346348"/>
                  </a:lnTo>
                  <a:lnTo>
                    <a:pt x="2185060" y="3371748"/>
                  </a:lnTo>
                  <a:lnTo>
                    <a:pt x="2205228" y="3384448"/>
                  </a:lnTo>
                  <a:lnTo>
                    <a:pt x="2227211" y="3397148"/>
                  </a:lnTo>
                  <a:lnTo>
                    <a:pt x="2251786" y="3422548"/>
                  </a:lnTo>
                  <a:lnTo>
                    <a:pt x="2238819" y="3409848"/>
                  </a:lnTo>
                  <a:lnTo>
                    <a:pt x="2226538" y="3409848"/>
                  </a:lnTo>
                  <a:lnTo>
                    <a:pt x="2214461" y="3397148"/>
                  </a:lnTo>
                  <a:lnTo>
                    <a:pt x="2202827" y="3397148"/>
                  </a:lnTo>
                  <a:lnTo>
                    <a:pt x="2223338" y="3409848"/>
                  </a:lnTo>
                  <a:lnTo>
                    <a:pt x="2187473" y="3397148"/>
                  </a:lnTo>
                  <a:lnTo>
                    <a:pt x="2141156" y="3359048"/>
                  </a:lnTo>
                  <a:lnTo>
                    <a:pt x="2095995" y="3320948"/>
                  </a:lnTo>
                  <a:lnTo>
                    <a:pt x="2063623" y="3295548"/>
                  </a:lnTo>
                  <a:lnTo>
                    <a:pt x="2055622" y="3308248"/>
                  </a:lnTo>
                  <a:lnTo>
                    <a:pt x="2092147" y="3333648"/>
                  </a:lnTo>
                  <a:lnTo>
                    <a:pt x="2131530" y="3359048"/>
                  </a:lnTo>
                  <a:lnTo>
                    <a:pt x="2172995" y="3397148"/>
                  </a:lnTo>
                  <a:lnTo>
                    <a:pt x="2258098" y="3447948"/>
                  </a:lnTo>
                  <a:lnTo>
                    <a:pt x="2278786" y="3473348"/>
                  </a:lnTo>
                  <a:lnTo>
                    <a:pt x="2298966" y="3486048"/>
                  </a:lnTo>
                  <a:lnTo>
                    <a:pt x="2318537" y="3498748"/>
                  </a:lnTo>
                  <a:lnTo>
                    <a:pt x="2337562" y="3511448"/>
                  </a:lnTo>
                  <a:lnTo>
                    <a:pt x="2355748" y="3524148"/>
                  </a:lnTo>
                  <a:lnTo>
                    <a:pt x="2372779" y="3524148"/>
                  </a:lnTo>
                  <a:lnTo>
                    <a:pt x="2405545" y="3562248"/>
                  </a:lnTo>
                  <a:lnTo>
                    <a:pt x="2448179" y="3587648"/>
                  </a:lnTo>
                  <a:lnTo>
                    <a:pt x="2497048" y="3625748"/>
                  </a:lnTo>
                  <a:lnTo>
                    <a:pt x="2548534" y="3663848"/>
                  </a:lnTo>
                  <a:lnTo>
                    <a:pt x="2556141" y="3676548"/>
                  </a:lnTo>
                  <a:lnTo>
                    <a:pt x="2669603" y="3676548"/>
                  </a:lnTo>
                  <a:lnTo>
                    <a:pt x="2655773" y="3663848"/>
                  </a:lnTo>
                  <a:lnTo>
                    <a:pt x="2657818" y="3663848"/>
                  </a:lnTo>
                  <a:lnTo>
                    <a:pt x="2636888" y="3651237"/>
                  </a:lnTo>
                  <a:lnTo>
                    <a:pt x="2636888" y="3652697"/>
                  </a:lnTo>
                  <a:lnTo>
                    <a:pt x="2634272" y="3651148"/>
                  </a:lnTo>
                  <a:lnTo>
                    <a:pt x="2635770" y="3651148"/>
                  </a:lnTo>
                  <a:lnTo>
                    <a:pt x="2636888" y="3652697"/>
                  </a:lnTo>
                  <a:lnTo>
                    <a:pt x="2636888" y="3651237"/>
                  </a:lnTo>
                  <a:lnTo>
                    <a:pt x="2636761" y="3651148"/>
                  </a:lnTo>
                  <a:lnTo>
                    <a:pt x="2615717" y="3638448"/>
                  </a:lnTo>
                  <a:lnTo>
                    <a:pt x="2578900" y="3613048"/>
                  </a:lnTo>
                  <a:lnTo>
                    <a:pt x="2546235" y="3587648"/>
                  </a:lnTo>
                  <a:lnTo>
                    <a:pt x="2516606" y="3562248"/>
                  </a:lnTo>
                  <a:lnTo>
                    <a:pt x="2489276" y="3536848"/>
                  </a:lnTo>
                  <a:lnTo>
                    <a:pt x="2462707" y="3511448"/>
                  </a:lnTo>
                  <a:lnTo>
                    <a:pt x="2457894" y="3509187"/>
                  </a:lnTo>
                  <a:lnTo>
                    <a:pt x="2458745" y="3511448"/>
                  </a:lnTo>
                  <a:lnTo>
                    <a:pt x="2456370" y="3508464"/>
                  </a:lnTo>
                  <a:lnTo>
                    <a:pt x="2435733" y="3498748"/>
                  </a:lnTo>
                  <a:lnTo>
                    <a:pt x="2407170" y="3473348"/>
                  </a:lnTo>
                  <a:lnTo>
                    <a:pt x="2416403" y="3473348"/>
                  </a:lnTo>
                  <a:lnTo>
                    <a:pt x="2435961" y="3486048"/>
                  </a:lnTo>
                  <a:lnTo>
                    <a:pt x="2441829" y="3490176"/>
                  </a:lnTo>
                  <a:lnTo>
                    <a:pt x="2438539" y="3486048"/>
                  </a:lnTo>
                  <a:lnTo>
                    <a:pt x="2400363" y="3460648"/>
                  </a:lnTo>
                  <a:lnTo>
                    <a:pt x="2364371" y="3435248"/>
                  </a:lnTo>
                  <a:lnTo>
                    <a:pt x="2279002" y="3371748"/>
                  </a:lnTo>
                  <a:lnTo>
                    <a:pt x="2261527" y="3359048"/>
                  </a:lnTo>
                  <a:lnTo>
                    <a:pt x="2243658" y="3346348"/>
                  </a:lnTo>
                  <a:lnTo>
                    <a:pt x="2234539" y="3346348"/>
                  </a:lnTo>
                  <a:lnTo>
                    <a:pt x="2225268" y="3333648"/>
                  </a:lnTo>
                  <a:lnTo>
                    <a:pt x="2215870" y="3333648"/>
                  </a:lnTo>
                  <a:lnTo>
                    <a:pt x="2196769" y="3308248"/>
                  </a:lnTo>
                  <a:lnTo>
                    <a:pt x="2187029" y="3308248"/>
                  </a:lnTo>
                  <a:lnTo>
                    <a:pt x="2177084" y="3295548"/>
                  </a:lnTo>
                  <a:lnTo>
                    <a:pt x="2166912" y="3282848"/>
                  </a:lnTo>
                  <a:lnTo>
                    <a:pt x="2181631" y="3295548"/>
                  </a:lnTo>
                  <a:lnTo>
                    <a:pt x="2170684" y="3282848"/>
                  </a:lnTo>
                  <a:lnTo>
                    <a:pt x="2123249" y="3232048"/>
                  </a:lnTo>
                  <a:lnTo>
                    <a:pt x="2091791" y="3206648"/>
                  </a:lnTo>
                  <a:lnTo>
                    <a:pt x="2056028" y="3181248"/>
                  </a:lnTo>
                  <a:lnTo>
                    <a:pt x="2016645" y="3143148"/>
                  </a:lnTo>
                  <a:lnTo>
                    <a:pt x="1974329" y="3105048"/>
                  </a:lnTo>
                  <a:lnTo>
                    <a:pt x="1929752" y="3066948"/>
                  </a:lnTo>
                  <a:lnTo>
                    <a:pt x="1790280" y="2939948"/>
                  </a:lnTo>
                  <a:lnTo>
                    <a:pt x="1783537" y="2927248"/>
                  </a:lnTo>
                  <a:lnTo>
                    <a:pt x="1776958" y="2927248"/>
                  </a:lnTo>
                  <a:lnTo>
                    <a:pt x="1770468" y="2914548"/>
                  </a:lnTo>
                  <a:lnTo>
                    <a:pt x="1763991" y="2914548"/>
                  </a:lnTo>
                  <a:lnTo>
                    <a:pt x="1713992" y="2863748"/>
                  </a:lnTo>
                  <a:lnTo>
                    <a:pt x="1722475" y="2863748"/>
                  </a:lnTo>
                  <a:lnTo>
                    <a:pt x="1713801" y="2851048"/>
                  </a:lnTo>
                  <a:lnTo>
                    <a:pt x="1692998" y="2825648"/>
                  </a:lnTo>
                  <a:lnTo>
                    <a:pt x="1665071" y="2787548"/>
                  </a:lnTo>
                  <a:lnTo>
                    <a:pt x="1636191" y="2762148"/>
                  </a:lnTo>
                  <a:lnTo>
                    <a:pt x="1610271" y="2724048"/>
                  </a:lnTo>
                  <a:lnTo>
                    <a:pt x="1592084" y="2698648"/>
                  </a:lnTo>
                  <a:lnTo>
                    <a:pt x="1586407" y="2685948"/>
                  </a:lnTo>
                  <a:lnTo>
                    <a:pt x="1575943" y="2673248"/>
                  </a:lnTo>
                  <a:lnTo>
                    <a:pt x="1564449" y="2660548"/>
                  </a:lnTo>
                  <a:lnTo>
                    <a:pt x="1552549" y="2647848"/>
                  </a:lnTo>
                  <a:lnTo>
                    <a:pt x="1540852" y="2635148"/>
                  </a:lnTo>
                  <a:lnTo>
                    <a:pt x="1530464" y="2622448"/>
                  </a:lnTo>
                  <a:lnTo>
                    <a:pt x="1521409" y="2622448"/>
                  </a:lnTo>
                  <a:lnTo>
                    <a:pt x="1514259" y="2609748"/>
                  </a:lnTo>
                  <a:lnTo>
                    <a:pt x="1509572" y="2609748"/>
                  </a:lnTo>
                  <a:lnTo>
                    <a:pt x="1516303" y="2622448"/>
                  </a:lnTo>
                  <a:lnTo>
                    <a:pt x="1523568" y="2635148"/>
                  </a:lnTo>
                  <a:lnTo>
                    <a:pt x="1530883" y="2635148"/>
                  </a:lnTo>
                  <a:lnTo>
                    <a:pt x="1537804" y="2647848"/>
                  </a:lnTo>
                  <a:lnTo>
                    <a:pt x="1543773" y="2660548"/>
                  </a:lnTo>
                  <a:lnTo>
                    <a:pt x="1547939" y="2660548"/>
                  </a:lnTo>
                  <a:lnTo>
                    <a:pt x="1549717" y="2673248"/>
                  </a:lnTo>
                  <a:lnTo>
                    <a:pt x="1548460" y="2673248"/>
                  </a:lnTo>
                  <a:lnTo>
                    <a:pt x="1532877" y="2647848"/>
                  </a:lnTo>
                  <a:lnTo>
                    <a:pt x="1516837" y="2635148"/>
                  </a:lnTo>
                  <a:lnTo>
                    <a:pt x="1500784" y="2609748"/>
                  </a:lnTo>
                  <a:lnTo>
                    <a:pt x="1485138" y="2597048"/>
                  </a:lnTo>
                  <a:lnTo>
                    <a:pt x="1470647" y="2584348"/>
                  </a:lnTo>
                  <a:lnTo>
                    <a:pt x="1458048" y="2571648"/>
                  </a:lnTo>
                  <a:lnTo>
                    <a:pt x="1448028" y="2558948"/>
                  </a:lnTo>
                  <a:lnTo>
                    <a:pt x="1441348" y="2558948"/>
                  </a:lnTo>
                  <a:lnTo>
                    <a:pt x="1432090" y="2546248"/>
                  </a:lnTo>
                  <a:lnTo>
                    <a:pt x="1422806" y="2520848"/>
                  </a:lnTo>
                  <a:lnTo>
                    <a:pt x="1413611" y="2508148"/>
                  </a:lnTo>
                  <a:lnTo>
                    <a:pt x="1404658" y="2495448"/>
                  </a:lnTo>
                  <a:lnTo>
                    <a:pt x="1396047" y="2495448"/>
                  </a:lnTo>
                  <a:lnTo>
                    <a:pt x="1383766" y="2482748"/>
                  </a:lnTo>
                  <a:lnTo>
                    <a:pt x="1368856" y="2470048"/>
                  </a:lnTo>
                  <a:lnTo>
                    <a:pt x="1352410" y="2444648"/>
                  </a:lnTo>
                  <a:lnTo>
                    <a:pt x="1342212" y="2419248"/>
                  </a:lnTo>
                  <a:lnTo>
                    <a:pt x="1336179" y="2419248"/>
                  </a:lnTo>
                  <a:lnTo>
                    <a:pt x="1332395" y="2406548"/>
                  </a:lnTo>
                  <a:lnTo>
                    <a:pt x="1316405" y="2406548"/>
                  </a:lnTo>
                  <a:lnTo>
                    <a:pt x="1310779" y="2393848"/>
                  </a:lnTo>
                  <a:lnTo>
                    <a:pt x="1303782" y="2381148"/>
                  </a:lnTo>
                  <a:lnTo>
                    <a:pt x="1295273" y="2368448"/>
                  </a:lnTo>
                  <a:lnTo>
                    <a:pt x="1285100" y="2355748"/>
                  </a:lnTo>
                  <a:lnTo>
                    <a:pt x="1301051" y="2368448"/>
                  </a:lnTo>
                  <a:lnTo>
                    <a:pt x="1315415" y="2381148"/>
                  </a:lnTo>
                  <a:lnTo>
                    <a:pt x="1327721" y="2393848"/>
                  </a:lnTo>
                  <a:lnTo>
                    <a:pt x="1337475" y="2393848"/>
                  </a:lnTo>
                  <a:lnTo>
                    <a:pt x="1326819" y="2381148"/>
                  </a:lnTo>
                  <a:lnTo>
                    <a:pt x="1318653" y="2368448"/>
                  </a:lnTo>
                  <a:lnTo>
                    <a:pt x="1312252" y="2355748"/>
                  </a:lnTo>
                  <a:lnTo>
                    <a:pt x="1306842" y="2355748"/>
                  </a:lnTo>
                  <a:lnTo>
                    <a:pt x="1301737" y="2343048"/>
                  </a:lnTo>
                  <a:lnTo>
                    <a:pt x="1296200" y="2343048"/>
                  </a:lnTo>
                  <a:lnTo>
                    <a:pt x="1289697" y="2330348"/>
                  </a:lnTo>
                  <a:lnTo>
                    <a:pt x="1281671" y="2317648"/>
                  </a:lnTo>
                  <a:lnTo>
                    <a:pt x="1286789" y="2317648"/>
                  </a:lnTo>
                  <a:lnTo>
                    <a:pt x="1302486" y="2330348"/>
                  </a:lnTo>
                  <a:lnTo>
                    <a:pt x="1324114" y="2355748"/>
                  </a:lnTo>
                  <a:lnTo>
                    <a:pt x="1346962" y="2381148"/>
                  </a:lnTo>
                  <a:lnTo>
                    <a:pt x="1337386" y="2368448"/>
                  </a:lnTo>
                  <a:lnTo>
                    <a:pt x="1328039" y="2343048"/>
                  </a:lnTo>
                  <a:lnTo>
                    <a:pt x="1309662" y="2317648"/>
                  </a:lnTo>
                  <a:lnTo>
                    <a:pt x="1299743" y="2304948"/>
                  </a:lnTo>
                  <a:lnTo>
                    <a:pt x="1289812" y="2292248"/>
                  </a:lnTo>
                  <a:lnTo>
                    <a:pt x="1267815" y="2266848"/>
                  </a:lnTo>
                  <a:lnTo>
                    <a:pt x="1244625" y="2228748"/>
                  </a:lnTo>
                  <a:lnTo>
                    <a:pt x="1221181" y="2190648"/>
                  </a:lnTo>
                  <a:lnTo>
                    <a:pt x="1198486" y="2152548"/>
                  </a:lnTo>
                  <a:lnTo>
                    <a:pt x="1191425" y="2139848"/>
                  </a:lnTo>
                  <a:lnTo>
                    <a:pt x="1177302" y="2114448"/>
                  </a:lnTo>
                  <a:lnTo>
                    <a:pt x="1158519" y="2076348"/>
                  </a:lnTo>
                  <a:lnTo>
                    <a:pt x="1142974" y="2025548"/>
                  </a:lnTo>
                  <a:lnTo>
                    <a:pt x="1152575" y="2050948"/>
                  </a:lnTo>
                  <a:lnTo>
                    <a:pt x="1161148" y="2063648"/>
                  </a:lnTo>
                  <a:lnTo>
                    <a:pt x="1166863" y="2063648"/>
                  </a:lnTo>
                  <a:lnTo>
                    <a:pt x="1167904" y="2050948"/>
                  </a:lnTo>
                  <a:lnTo>
                    <a:pt x="1159751" y="2038248"/>
                  </a:lnTo>
                  <a:lnTo>
                    <a:pt x="1155242" y="2025548"/>
                  </a:lnTo>
                  <a:lnTo>
                    <a:pt x="1150721" y="2012848"/>
                  </a:lnTo>
                  <a:lnTo>
                    <a:pt x="1141437" y="1987448"/>
                  </a:lnTo>
                  <a:lnTo>
                    <a:pt x="1132535" y="1974748"/>
                  </a:lnTo>
                  <a:lnTo>
                    <a:pt x="1124331" y="1949348"/>
                  </a:lnTo>
                  <a:lnTo>
                    <a:pt x="1117422" y="1923948"/>
                  </a:lnTo>
                  <a:lnTo>
                    <a:pt x="1112291" y="1898548"/>
                  </a:lnTo>
                  <a:lnTo>
                    <a:pt x="1109383" y="1873148"/>
                  </a:lnTo>
                  <a:lnTo>
                    <a:pt x="1111821" y="1885848"/>
                  </a:lnTo>
                  <a:lnTo>
                    <a:pt x="1112050" y="1875218"/>
                  </a:lnTo>
                  <a:lnTo>
                    <a:pt x="1105687" y="1847748"/>
                  </a:lnTo>
                  <a:lnTo>
                    <a:pt x="1101369" y="1822348"/>
                  </a:lnTo>
                  <a:lnTo>
                    <a:pt x="1100137" y="1796948"/>
                  </a:lnTo>
                  <a:lnTo>
                    <a:pt x="1100607" y="1784248"/>
                  </a:lnTo>
                  <a:lnTo>
                    <a:pt x="1101102" y="1771548"/>
                  </a:lnTo>
                  <a:lnTo>
                    <a:pt x="1101661" y="1758848"/>
                  </a:lnTo>
                  <a:lnTo>
                    <a:pt x="1102525" y="1758848"/>
                  </a:lnTo>
                  <a:lnTo>
                    <a:pt x="1103985" y="1746148"/>
                  </a:lnTo>
                  <a:lnTo>
                    <a:pt x="1104811" y="1746148"/>
                  </a:lnTo>
                  <a:lnTo>
                    <a:pt x="1105992" y="1733448"/>
                  </a:lnTo>
                  <a:lnTo>
                    <a:pt x="1107528" y="1720748"/>
                  </a:lnTo>
                  <a:lnTo>
                    <a:pt x="1108583" y="1720748"/>
                  </a:lnTo>
                  <a:lnTo>
                    <a:pt x="1109916" y="1708048"/>
                  </a:lnTo>
                  <a:lnTo>
                    <a:pt x="1111427" y="1695348"/>
                  </a:lnTo>
                  <a:lnTo>
                    <a:pt x="1115580" y="1695348"/>
                  </a:lnTo>
                  <a:lnTo>
                    <a:pt x="1115212" y="1707781"/>
                  </a:lnTo>
                  <a:lnTo>
                    <a:pt x="1116685" y="1696300"/>
                  </a:lnTo>
                  <a:lnTo>
                    <a:pt x="1116558" y="1691220"/>
                  </a:lnTo>
                  <a:lnTo>
                    <a:pt x="1116241" y="1690065"/>
                  </a:lnTo>
                  <a:lnTo>
                    <a:pt x="1116876" y="1682648"/>
                  </a:lnTo>
                  <a:lnTo>
                    <a:pt x="1118387" y="1657248"/>
                  </a:lnTo>
                  <a:lnTo>
                    <a:pt x="1120406" y="1644548"/>
                  </a:lnTo>
                  <a:lnTo>
                    <a:pt x="1123010" y="1631848"/>
                  </a:lnTo>
                  <a:lnTo>
                    <a:pt x="1133132" y="1581048"/>
                  </a:lnTo>
                  <a:lnTo>
                    <a:pt x="1145921" y="1555648"/>
                  </a:lnTo>
                  <a:lnTo>
                    <a:pt x="1160183" y="1517548"/>
                  </a:lnTo>
                  <a:lnTo>
                    <a:pt x="1174813" y="1504848"/>
                  </a:lnTo>
                  <a:lnTo>
                    <a:pt x="1189799" y="1479448"/>
                  </a:lnTo>
                  <a:lnTo>
                    <a:pt x="1205255" y="1466748"/>
                  </a:lnTo>
                  <a:lnTo>
                    <a:pt x="1221625" y="1441348"/>
                  </a:lnTo>
                  <a:lnTo>
                    <a:pt x="1236078" y="1431010"/>
                  </a:lnTo>
                  <a:lnTo>
                    <a:pt x="1234427" y="1438732"/>
                  </a:lnTo>
                  <a:lnTo>
                    <a:pt x="1246797" y="1428648"/>
                  </a:lnTo>
                  <a:lnTo>
                    <a:pt x="1265834" y="1403248"/>
                  </a:lnTo>
                  <a:lnTo>
                    <a:pt x="1280350" y="1377848"/>
                  </a:lnTo>
                  <a:lnTo>
                    <a:pt x="1287602" y="1365148"/>
                  </a:lnTo>
                  <a:lnTo>
                    <a:pt x="1311376" y="1339748"/>
                  </a:lnTo>
                  <a:lnTo>
                    <a:pt x="1335874" y="1301648"/>
                  </a:lnTo>
                  <a:lnTo>
                    <a:pt x="1359712" y="1276248"/>
                  </a:lnTo>
                  <a:lnTo>
                    <a:pt x="1380934" y="1250848"/>
                  </a:lnTo>
                  <a:lnTo>
                    <a:pt x="1374711" y="1250848"/>
                  </a:lnTo>
                  <a:lnTo>
                    <a:pt x="1369517" y="1263548"/>
                  </a:lnTo>
                  <a:lnTo>
                    <a:pt x="1351876" y="1263548"/>
                  </a:lnTo>
                  <a:lnTo>
                    <a:pt x="1340396" y="1276248"/>
                  </a:lnTo>
                  <a:lnTo>
                    <a:pt x="1330515" y="1288948"/>
                  </a:lnTo>
                  <a:lnTo>
                    <a:pt x="1324292" y="1288948"/>
                  </a:lnTo>
                  <a:lnTo>
                    <a:pt x="1320038" y="1301648"/>
                  </a:lnTo>
                  <a:lnTo>
                    <a:pt x="1316062" y="1314348"/>
                  </a:lnTo>
                  <a:lnTo>
                    <a:pt x="1313662" y="1314348"/>
                  </a:lnTo>
                  <a:lnTo>
                    <a:pt x="1310817" y="1327048"/>
                  </a:lnTo>
                  <a:lnTo>
                    <a:pt x="1307338" y="1327048"/>
                  </a:lnTo>
                  <a:lnTo>
                    <a:pt x="1303058" y="1339748"/>
                  </a:lnTo>
                  <a:lnTo>
                    <a:pt x="1297660" y="1339748"/>
                  </a:lnTo>
                  <a:lnTo>
                    <a:pt x="1291107" y="1352448"/>
                  </a:lnTo>
                  <a:lnTo>
                    <a:pt x="1283246" y="1365148"/>
                  </a:lnTo>
                  <a:lnTo>
                    <a:pt x="1273937" y="1377848"/>
                  </a:lnTo>
                  <a:lnTo>
                    <a:pt x="1274064" y="1365148"/>
                  </a:lnTo>
                  <a:lnTo>
                    <a:pt x="1275499" y="1365148"/>
                  </a:lnTo>
                  <a:lnTo>
                    <a:pt x="1278089" y="1352448"/>
                  </a:lnTo>
                  <a:lnTo>
                    <a:pt x="1281671" y="1352448"/>
                  </a:lnTo>
                  <a:lnTo>
                    <a:pt x="1286256" y="1339748"/>
                  </a:lnTo>
                  <a:lnTo>
                    <a:pt x="1291539" y="1327048"/>
                  </a:lnTo>
                  <a:lnTo>
                    <a:pt x="1297355" y="1327048"/>
                  </a:lnTo>
                  <a:lnTo>
                    <a:pt x="1303553" y="1314348"/>
                  </a:lnTo>
                  <a:lnTo>
                    <a:pt x="1316545" y="1288948"/>
                  </a:lnTo>
                  <a:lnTo>
                    <a:pt x="1328851" y="1276248"/>
                  </a:lnTo>
                  <a:lnTo>
                    <a:pt x="1338808" y="1263548"/>
                  </a:lnTo>
                  <a:lnTo>
                    <a:pt x="1344726" y="1250848"/>
                  </a:lnTo>
                  <a:lnTo>
                    <a:pt x="1369885" y="1225448"/>
                  </a:lnTo>
                  <a:lnTo>
                    <a:pt x="1393558" y="1212748"/>
                  </a:lnTo>
                  <a:lnTo>
                    <a:pt x="1412506" y="1200048"/>
                  </a:lnTo>
                  <a:lnTo>
                    <a:pt x="1423466" y="1200048"/>
                  </a:lnTo>
                  <a:lnTo>
                    <a:pt x="1455267" y="1174648"/>
                  </a:lnTo>
                  <a:lnTo>
                    <a:pt x="1516176" y="1123848"/>
                  </a:lnTo>
                  <a:lnTo>
                    <a:pt x="1547063" y="1111148"/>
                  </a:lnTo>
                  <a:lnTo>
                    <a:pt x="1579727" y="1085748"/>
                  </a:lnTo>
                  <a:lnTo>
                    <a:pt x="1615338" y="1073048"/>
                  </a:lnTo>
                  <a:lnTo>
                    <a:pt x="1655495" y="1047648"/>
                  </a:lnTo>
                  <a:lnTo>
                    <a:pt x="1701774" y="1034948"/>
                  </a:lnTo>
                  <a:lnTo>
                    <a:pt x="1710270" y="1022248"/>
                  </a:lnTo>
                  <a:lnTo>
                    <a:pt x="1718665" y="1022248"/>
                  </a:lnTo>
                  <a:lnTo>
                    <a:pt x="1727085" y="1009548"/>
                  </a:lnTo>
                  <a:lnTo>
                    <a:pt x="1744472" y="1009548"/>
                  </a:lnTo>
                  <a:lnTo>
                    <a:pt x="1753755" y="996848"/>
                  </a:lnTo>
                  <a:lnTo>
                    <a:pt x="1763674" y="996848"/>
                  </a:lnTo>
                  <a:lnTo>
                    <a:pt x="1774342" y="984148"/>
                  </a:lnTo>
                  <a:lnTo>
                    <a:pt x="1798650" y="971448"/>
                  </a:lnTo>
                  <a:lnTo>
                    <a:pt x="1827999" y="971448"/>
                  </a:lnTo>
                  <a:lnTo>
                    <a:pt x="1863623" y="958748"/>
                  </a:lnTo>
                  <a:lnTo>
                    <a:pt x="1906765" y="946048"/>
                  </a:lnTo>
                  <a:lnTo>
                    <a:pt x="1901075" y="958748"/>
                  </a:lnTo>
                  <a:lnTo>
                    <a:pt x="1911731" y="946048"/>
                  </a:lnTo>
                  <a:lnTo>
                    <a:pt x="1961718" y="946048"/>
                  </a:lnTo>
                  <a:lnTo>
                    <a:pt x="1984413" y="933348"/>
                  </a:lnTo>
                  <a:lnTo>
                    <a:pt x="1972360" y="933348"/>
                  </a:lnTo>
                  <a:lnTo>
                    <a:pt x="1986076" y="920648"/>
                  </a:lnTo>
                  <a:lnTo>
                    <a:pt x="1998040" y="920648"/>
                  </a:lnTo>
                  <a:lnTo>
                    <a:pt x="1980806" y="907948"/>
                  </a:lnTo>
                  <a:lnTo>
                    <a:pt x="2053132" y="907948"/>
                  </a:lnTo>
                  <a:lnTo>
                    <a:pt x="2069058" y="920648"/>
                  </a:lnTo>
                  <a:lnTo>
                    <a:pt x="2077847" y="920648"/>
                  </a:lnTo>
                  <a:lnTo>
                    <a:pt x="2112353" y="907948"/>
                  </a:lnTo>
                  <a:lnTo>
                    <a:pt x="2156803" y="907948"/>
                  </a:lnTo>
                  <a:lnTo>
                    <a:pt x="2209546" y="895248"/>
                  </a:lnTo>
                  <a:lnTo>
                    <a:pt x="2262162" y="895248"/>
                  </a:lnTo>
                  <a:lnTo>
                    <a:pt x="2233663" y="907948"/>
                  </a:lnTo>
                  <a:lnTo>
                    <a:pt x="2244140" y="907948"/>
                  </a:lnTo>
                  <a:lnTo>
                    <a:pt x="2279129" y="895248"/>
                  </a:lnTo>
                  <a:lnTo>
                    <a:pt x="2314321" y="895248"/>
                  </a:lnTo>
                  <a:lnTo>
                    <a:pt x="2380475" y="871474"/>
                  </a:lnTo>
                  <a:lnTo>
                    <a:pt x="2389174" y="869848"/>
                  </a:lnTo>
                  <a:lnTo>
                    <a:pt x="2439428" y="857148"/>
                  </a:lnTo>
                  <a:lnTo>
                    <a:pt x="2526042" y="857148"/>
                  </a:lnTo>
                  <a:lnTo>
                    <a:pt x="2512377" y="869848"/>
                  </a:lnTo>
                  <a:lnTo>
                    <a:pt x="2527731" y="869848"/>
                  </a:lnTo>
                  <a:lnTo>
                    <a:pt x="2562618" y="857148"/>
                  </a:lnTo>
                  <a:lnTo>
                    <a:pt x="2596527" y="857148"/>
                  </a:lnTo>
                  <a:lnTo>
                    <a:pt x="2614968" y="844448"/>
                  </a:lnTo>
                  <a:lnTo>
                    <a:pt x="2640228" y="844448"/>
                  </a:lnTo>
                  <a:lnTo>
                    <a:pt x="2669806" y="831748"/>
                  </a:lnTo>
                  <a:lnTo>
                    <a:pt x="2701239" y="831748"/>
                  </a:lnTo>
                  <a:lnTo>
                    <a:pt x="2732328" y="819048"/>
                  </a:lnTo>
                  <a:lnTo>
                    <a:pt x="2760840" y="819048"/>
                  </a:lnTo>
                  <a:lnTo>
                    <a:pt x="2784970" y="806348"/>
                  </a:lnTo>
                  <a:lnTo>
                    <a:pt x="2826093" y="806348"/>
                  </a:lnTo>
                  <a:lnTo>
                    <a:pt x="2838640" y="793648"/>
                  </a:lnTo>
                  <a:lnTo>
                    <a:pt x="2864078" y="793648"/>
                  </a:lnTo>
                  <a:lnTo>
                    <a:pt x="2858338" y="795451"/>
                  </a:lnTo>
                  <a:lnTo>
                    <a:pt x="2842310" y="800862"/>
                  </a:lnTo>
                  <a:lnTo>
                    <a:pt x="2825356" y="807021"/>
                  </a:lnTo>
                  <a:lnTo>
                    <a:pt x="2754198" y="821169"/>
                  </a:lnTo>
                  <a:lnTo>
                    <a:pt x="2830004" y="810069"/>
                  </a:lnTo>
                  <a:lnTo>
                    <a:pt x="2861576" y="799566"/>
                  </a:lnTo>
                  <a:lnTo>
                    <a:pt x="2867990" y="795947"/>
                  </a:lnTo>
                  <a:lnTo>
                    <a:pt x="2872511" y="793648"/>
                  </a:lnTo>
                  <a:lnTo>
                    <a:pt x="2887802" y="793648"/>
                  </a:lnTo>
                  <a:lnTo>
                    <a:pt x="2906699" y="780948"/>
                  </a:lnTo>
                  <a:lnTo>
                    <a:pt x="2909989" y="780948"/>
                  </a:lnTo>
                  <a:lnTo>
                    <a:pt x="2917190" y="768248"/>
                  </a:lnTo>
                  <a:lnTo>
                    <a:pt x="2917621" y="768248"/>
                  </a:lnTo>
                  <a:lnTo>
                    <a:pt x="2912961" y="755548"/>
                  </a:lnTo>
                  <a:lnTo>
                    <a:pt x="2899613" y="742848"/>
                  </a:lnTo>
                  <a:lnTo>
                    <a:pt x="2889707" y="717448"/>
                  </a:lnTo>
                  <a:lnTo>
                    <a:pt x="2884551" y="717448"/>
                  </a:lnTo>
                  <a:lnTo>
                    <a:pt x="2878950" y="704748"/>
                  </a:lnTo>
                  <a:lnTo>
                    <a:pt x="2882125" y="717448"/>
                  </a:lnTo>
                  <a:lnTo>
                    <a:pt x="2872714" y="717448"/>
                  </a:lnTo>
                  <a:lnTo>
                    <a:pt x="2866402" y="704748"/>
                  </a:lnTo>
                  <a:lnTo>
                    <a:pt x="2859341" y="704748"/>
                  </a:lnTo>
                  <a:lnTo>
                    <a:pt x="2851708" y="692048"/>
                  </a:lnTo>
                  <a:lnTo>
                    <a:pt x="2843568" y="679348"/>
                  </a:lnTo>
                  <a:lnTo>
                    <a:pt x="2834970" y="679348"/>
                  </a:lnTo>
                  <a:lnTo>
                    <a:pt x="2810256" y="655002"/>
                  </a:lnTo>
                  <a:lnTo>
                    <a:pt x="2822397" y="679348"/>
                  </a:lnTo>
                  <a:lnTo>
                    <a:pt x="2803309" y="666648"/>
                  </a:lnTo>
                  <a:lnTo>
                    <a:pt x="2793352" y="653948"/>
                  </a:lnTo>
                  <a:lnTo>
                    <a:pt x="2785440" y="644067"/>
                  </a:lnTo>
                  <a:lnTo>
                    <a:pt x="2762758" y="615848"/>
                  </a:lnTo>
                  <a:lnTo>
                    <a:pt x="2752077" y="603148"/>
                  </a:lnTo>
                  <a:lnTo>
                    <a:pt x="2719768" y="565048"/>
                  </a:lnTo>
                  <a:lnTo>
                    <a:pt x="2687497" y="528840"/>
                  </a:lnTo>
                  <a:lnTo>
                    <a:pt x="2704122" y="539648"/>
                  </a:lnTo>
                  <a:lnTo>
                    <a:pt x="2701150" y="532498"/>
                  </a:lnTo>
                  <a:lnTo>
                    <a:pt x="2724099" y="552348"/>
                  </a:lnTo>
                  <a:lnTo>
                    <a:pt x="2728417" y="552348"/>
                  </a:lnTo>
                  <a:lnTo>
                    <a:pt x="2718727" y="539648"/>
                  </a:lnTo>
                  <a:lnTo>
                    <a:pt x="2710091" y="526948"/>
                  </a:lnTo>
                  <a:lnTo>
                    <a:pt x="2698851" y="526948"/>
                  </a:lnTo>
                  <a:lnTo>
                    <a:pt x="2694749" y="526948"/>
                  </a:lnTo>
                  <a:lnTo>
                    <a:pt x="2693162" y="526948"/>
                  </a:lnTo>
                  <a:lnTo>
                    <a:pt x="2687104" y="514248"/>
                  </a:lnTo>
                  <a:lnTo>
                    <a:pt x="2680728" y="514248"/>
                  </a:lnTo>
                  <a:lnTo>
                    <a:pt x="2676829" y="507034"/>
                  </a:lnTo>
                  <a:lnTo>
                    <a:pt x="2676829" y="516864"/>
                  </a:lnTo>
                  <a:lnTo>
                    <a:pt x="2674505" y="514248"/>
                  </a:lnTo>
                  <a:lnTo>
                    <a:pt x="2626576" y="476148"/>
                  </a:lnTo>
                  <a:lnTo>
                    <a:pt x="2645638" y="488848"/>
                  </a:lnTo>
                  <a:lnTo>
                    <a:pt x="2665044" y="501548"/>
                  </a:lnTo>
                  <a:lnTo>
                    <a:pt x="2676829" y="516864"/>
                  </a:lnTo>
                  <a:lnTo>
                    <a:pt x="2676829" y="507034"/>
                  </a:lnTo>
                  <a:lnTo>
                    <a:pt x="2673870" y="501548"/>
                  </a:lnTo>
                  <a:lnTo>
                    <a:pt x="2666746" y="501548"/>
                  </a:lnTo>
                  <a:lnTo>
                    <a:pt x="2659430" y="488848"/>
                  </a:lnTo>
                  <a:lnTo>
                    <a:pt x="2651976" y="488848"/>
                  </a:lnTo>
                  <a:lnTo>
                    <a:pt x="2636723" y="476148"/>
                  </a:lnTo>
                  <a:lnTo>
                    <a:pt x="2620899" y="463448"/>
                  </a:lnTo>
                  <a:lnTo>
                    <a:pt x="2588996" y="438048"/>
                  </a:lnTo>
                  <a:lnTo>
                    <a:pt x="2558453" y="412648"/>
                  </a:lnTo>
                  <a:lnTo>
                    <a:pt x="2539542" y="403821"/>
                  </a:lnTo>
                  <a:lnTo>
                    <a:pt x="2544102" y="412648"/>
                  </a:lnTo>
                  <a:lnTo>
                    <a:pt x="2538907" y="412648"/>
                  </a:lnTo>
                  <a:lnTo>
                    <a:pt x="2529484" y="399948"/>
                  </a:lnTo>
                  <a:lnTo>
                    <a:pt x="2531262" y="399948"/>
                  </a:lnTo>
                  <a:lnTo>
                    <a:pt x="2520340" y="387248"/>
                  </a:lnTo>
                  <a:lnTo>
                    <a:pt x="2509418" y="374548"/>
                  </a:lnTo>
                  <a:lnTo>
                    <a:pt x="2494889" y="361848"/>
                  </a:lnTo>
                  <a:lnTo>
                    <a:pt x="2517724" y="374548"/>
                  </a:lnTo>
                  <a:lnTo>
                    <a:pt x="2558288" y="399948"/>
                  </a:lnTo>
                  <a:lnTo>
                    <a:pt x="2594114" y="425348"/>
                  </a:lnTo>
                  <a:lnTo>
                    <a:pt x="2626677" y="450748"/>
                  </a:lnTo>
                  <a:lnTo>
                    <a:pt x="2689098" y="501548"/>
                  </a:lnTo>
                  <a:lnTo>
                    <a:pt x="2700261" y="501548"/>
                  </a:lnTo>
                  <a:lnTo>
                    <a:pt x="2742882" y="552348"/>
                  </a:lnTo>
                  <a:lnTo>
                    <a:pt x="2783611" y="590448"/>
                  </a:lnTo>
                  <a:lnTo>
                    <a:pt x="2789707" y="590448"/>
                  </a:lnTo>
                  <a:lnTo>
                    <a:pt x="2792196" y="603148"/>
                  </a:lnTo>
                  <a:lnTo>
                    <a:pt x="2783268" y="603148"/>
                  </a:lnTo>
                  <a:lnTo>
                    <a:pt x="2776258" y="590448"/>
                  </a:lnTo>
                  <a:lnTo>
                    <a:pt x="2767888" y="577748"/>
                  </a:lnTo>
                  <a:lnTo>
                    <a:pt x="2758567" y="577748"/>
                  </a:lnTo>
                  <a:lnTo>
                    <a:pt x="2738590" y="552348"/>
                  </a:lnTo>
                  <a:lnTo>
                    <a:pt x="2731262" y="552348"/>
                  </a:lnTo>
                  <a:lnTo>
                    <a:pt x="2738170" y="565048"/>
                  </a:lnTo>
                  <a:lnTo>
                    <a:pt x="2744965" y="577748"/>
                  </a:lnTo>
                  <a:lnTo>
                    <a:pt x="2756979" y="577748"/>
                  </a:lnTo>
                  <a:lnTo>
                    <a:pt x="2770479" y="590448"/>
                  </a:lnTo>
                  <a:lnTo>
                    <a:pt x="2789072" y="615848"/>
                  </a:lnTo>
                  <a:lnTo>
                    <a:pt x="2809557" y="628548"/>
                  </a:lnTo>
                  <a:lnTo>
                    <a:pt x="2814751" y="641248"/>
                  </a:lnTo>
                  <a:lnTo>
                    <a:pt x="2819895" y="641248"/>
                  </a:lnTo>
                  <a:lnTo>
                    <a:pt x="2824937" y="653948"/>
                  </a:lnTo>
                  <a:lnTo>
                    <a:pt x="2836253" y="653948"/>
                  </a:lnTo>
                  <a:lnTo>
                    <a:pt x="2841333" y="666648"/>
                  </a:lnTo>
                  <a:lnTo>
                    <a:pt x="2846032" y="666648"/>
                  </a:lnTo>
                  <a:lnTo>
                    <a:pt x="2852216" y="679348"/>
                  </a:lnTo>
                  <a:lnTo>
                    <a:pt x="2859557" y="679348"/>
                  </a:lnTo>
                  <a:lnTo>
                    <a:pt x="2860116" y="666648"/>
                  </a:lnTo>
                  <a:lnTo>
                    <a:pt x="2850362" y="653948"/>
                  </a:lnTo>
                  <a:lnTo>
                    <a:pt x="2842717" y="653948"/>
                  </a:lnTo>
                  <a:lnTo>
                    <a:pt x="2838894" y="641248"/>
                  </a:lnTo>
                  <a:lnTo>
                    <a:pt x="2803868" y="603148"/>
                  </a:lnTo>
                  <a:lnTo>
                    <a:pt x="2791066" y="590448"/>
                  </a:lnTo>
                  <a:lnTo>
                    <a:pt x="2765298" y="552348"/>
                  </a:lnTo>
                  <a:lnTo>
                    <a:pt x="2752344" y="539648"/>
                  </a:lnTo>
                  <a:lnTo>
                    <a:pt x="2697861" y="488848"/>
                  </a:lnTo>
                  <a:lnTo>
                    <a:pt x="2659811" y="450748"/>
                  </a:lnTo>
                  <a:lnTo>
                    <a:pt x="2618638" y="425348"/>
                  </a:lnTo>
                  <a:lnTo>
                    <a:pt x="2576906" y="387248"/>
                  </a:lnTo>
                  <a:lnTo>
                    <a:pt x="2534894" y="361848"/>
                  </a:lnTo>
                  <a:lnTo>
                    <a:pt x="2451112" y="311048"/>
                  </a:lnTo>
                  <a:lnTo>
                    <a:pt x="2610866" y="311048"/>
                  </a:lnTo>
                  <a:lnTo>
                    <a:pt x="2634196" y="323748"/>
                  </a:lnTo>
                  <a:lnTo>
                    <a:pt x="2634691" y="315036"/>
                  </a:lnTo>
                  <a:lnTo>
                    <a:pt x="2636393" y="316217"/>
                  </a:lnTo>
                  <a:lnTo>
                    <a:pt x="2638526" y="323748"/>
                  </a:lnTo>
                  <a:lnTo>
                    <a:pt x="2647073" y="323748"/>
                  </a:lnTo>
                  <a:lnTo>
                    <a:pt x="2646210" y="323011"/>
                  </a:lnTo>
                  <a:lnTo>
                    <a:pt x="2694305" y="355765"/>
                  </a:lnTo>
                  <a:lnTo>
                    <a:pt x="2688132" y="354495"/>
                  </a:lnTo>
                  <a:lnTo>
                    <a:pt x="2686139" y="357035"/>
                  </a:lnTo>
                  <a:lnTo>
                    <a:pt x="2692565" y="364655"/>
                  </a:lnTo>
                  <a:lnTo>
                    <a:pt x="2711666" y="379895"/>
                  </a:lnTo>
                  <a:lnTo>
                    <a:pt x="2717800" y="386245"/>
                  </a:lnTo>
                  <a:lnTo>
                    <a:pt x="2723832" y="391325"/>
                  </a:lnTo>
                  <a:lnTo>
                    <a:pt x="2729776" y="397675"/>
                  </a:lnTo>
                  <a:lnTo>
                    <a:pt x="2735630" y="402755"/>
                  </a:lnTo>
                  <a:lnTo>
                    <a:pt x="2747124" y="411645"/>
                  </a:lnTo>
                  <a:lnTo>
                    <a:pt x="2755557" y="419265"/>
                  </a:lnTo>
                  <a:lnTo>
                    <a:pt x="2759240" y="421805"/>
                  </a:lnTo>
                  <a:lnTo>
                    <a:pt x="2774137" y="435775"/>
                  </a:lnTo>
                  <a:lnTo>
                    <a:pt x="2788729" y="448475"/>
                  </a:lnTo>
                  <a:lnTo>
                    <a:pt x="2803055" y="459905"/>
                  </a:lnTo>
                  <a:lnTo>
                    <a:pt x="2817177" y="472605"/>
                  </a:lnTo>
                  <a:lnTo>
                    <a:pt x="2831147" y="484035"/>
                  </a:lnTo>
                  <a:lnTo>
                    <a:pt x="2844673" y="495465"/>
                  </a:lnTo>
                  <a:lnTo>
                    <a:pt x="2857893" y="509435"/>
                  </a:lnTo>
                  <a:lnTo>
                    <a:pt x="2890482" y="541185"/>
                  </a:lnTo>
                  <a:lnTo>
                    <a:pt x="2896933" y="548805"/>
                  </a:lnTo>
                  <a:lnTo>
                    <a:pt x="2914065" y="566585"/>
                  </a:lnTo>
                  <a:lnTo>
                    <a:pt x="2918269" y="571665"/>
                  </a:lnTo>
                  <a:lnTo>
                    <a:pt x="2921647" y="576745"/>
                  </a:lnTo>
                  <a:lnTo>
                    <a:pt x="2916580" y="570395"/>
                  </a:lnTo>
                  <a:lnTo>
                    <a:pt x="2910827" y="565315"/>
                  </a:lnTo>
                  <a:lnTo>
                    <a:pt x="2899295" y="553885"/>
                  </a:lnTo>
                  <a:lnTo>
                    <a:pt x="2910852" y="567855"/>
                  </a:lnTo>
                  <a:lnTo>
                    <a:pt x="2921660" y="581825"/>
                  </a:lnTo>
                  <a:lnTo>
                    <a:pt x="2932265" y="597065"/>
                  </a:lnTo>
                  <a:lnTo>
                    <a:pt x="2943225" y="611035"/>
                  </a:lnTo>
                  <a:lnTo>
                    <a:pt x="2965831" y="641515"/>
                  </a:lnTo>
                  <a:lnTo>
                    <a:pt x="2977235" y="656755"/>
                  </a:lnTo>
                  <a:lnTo>
                    <a:pt x="2982125" y="665645"/>
                  </a:lnTo>
                  <a:lnTo>
                    <a:pt x="3012935" y="725335"/>
                  </a:lnTo>
                  <a:lnTo>
                    <a:pt x="3015119" y="729145"/>
                  </a:lnTo>
                  <a:lnTo>
                    <a:pt x="3017634" y="732955"/>
                  </a:lnTo>
                  <a:lnTo>
                    <a:pt x="3019450" y="736765"/>
                  </a:lnTo>
                  <a:lnTo>
                    <a:pt x="3020606" y="746925"/>
                  </a:lnTo>
                  <a:lnTo>
                    <a:pt x="3021406" y="753275"/>
                  </a:lnTo>
                  <a:lnTo>
                    <a:pt x="3022269" y="759625"/>
                  </a:lnTo>
                  <a:lnTo>
                    <a:pt x="3023184" y="764705"/>
                  </a:lnTo>
                  <a:lnTo>
                    <a:pt x="3020110" y="769785"/>
                  </a:lnTo>
                  <a:lnTo>
                    <a:pt x="3017812" y="769785"/>
                  </a:lnTo>
                  <a:lnTo>
                    <a:pt x="3016072" y="764705"/>
                  </a:lnTo>
                  <a:lnTo>
                    <a:pt x="3014700" y="757085"/>
                  </a:lnTo>
                  <a:lnTo>
                    <a:pt x="3013887" y="752005"/>
                  </a:lnTo>
                  <a:lnTo>
                    <a:pt x="3013265" y="744385"/>
                  </a:lnTo>
                  <a:lnTo>
                    <a:pt x="3012757" y="735495"/>
                  </a:lnTo>
                  <a:lnTo>
                    <a:pt x="3009201" y="727875"/>
                  </a:lnTo>
                  <a:lnTo>
                    <a:pt x="3005302" y="720255"/>
                  </a:lnTo>
                  <a:lnTo>
                    <a:pt x="2997263" y="703745"/>
                  </a:lnTo>
                  <a:lnTo>
                    <a:pt x="2987979" y="685965"/>
                  </a:lnTo>
                  <a:lnTo>
                    <a:pt x="2983344" y="677075"/>
                  </a:lnTo>
                  <a:lnTo>
                    <a:pt x="2982010" y="674535"/>
                  </a:lnTo>
                  <a:lnTo>
                    <a:pt x="2970250" y="654215"/>
                  </a:lnTo>
                  <a:lnTo>
                    <a:pt x="2966199" y="652945"/>
                  </a:lnTo>
                  <a:lnTo>
                    <a:pt x="2974086" y="677075"/>
                  </a:lnTo>
                  <a:lnTo>
                    <a:pt x="2972155" y="671995"/>
                  </a:lnTo>
                  <a:lnTo>
                    <a:pt x="2970047" y="666915"/>
                  </a:lnTo>
                  <a:lnTo>
                    <a:pt x="2967786" y="661835"/>
                  </a:lnTo>
                  <a:lnTo>
                    <a:pt x="2966605" y="659295"/>
                  </a:lnTo>
                  <a:lnTo>
                    <a:pt x="2965602" y="658025"/>
                  </a:lnTo>
                  <a:lnTo>
                    <a:pt x="2964154" y="655485"/>
                  </a:lnTo>
                  <a:lnTo>
                    <a:pt x="2958300" y="646595"/>
                  </a:lnTo>
                  <a:lnTo>
                    <a:pt x="2952242" y="638975"/>
                  </a:lnTo>
                  <a:lnTo>
                    <a:pt x="2946006" y="631355"/>
                  </a:lnTo>
                  <a:lnTo>
                    <a:pt x="2939592" y="622465"/>
                  </a:lnTo>
                  <a:lnTo>
                    <a:pt x="2933039" y="614845"/>
                  </a:lnTo>
                  <a:lnTo>
                    <a:pt x="2920949" y="599605"/>
                  </a:lnTo>
                  <a:lnTo>
                    <a:pt x="2905823" y="580555"/>
                  </a:lnTo>
                  <a:lnTo>
                    <a:pt x="2896044" y="569125"/>
                  </a:lnTo>
                  <a:lnTo>
                    <a:pt x="2836367" y="508165"/>
                  </a:lnTo>
                  <a:lnTo>
                    <a:pt x="2829001" y="500545"/>
                  </a:lnTo>
                  <a:lnTo>
                    <a:pt x="2821711" y="494195"/>
                  </a:lnTo>
                  <a:lnTo>
                    <a:pt x="2814396" y="486575"/>
                  </a:lnTo>
                  <a:lnTo>
                    <a:pt x="2800388" y="475145"/>
                  </a:lnTo>
                  <a:lnTo>
                    <a:pt x="2787294" y="463715"/>
                  </a:lnTo>
                  <a:lnTo>
                    <a:pt x="2775229" y="452285"/>
                  </a:lnTo>
                  <a:lnTo>
                    <a:pt x="2764320" y="442125"/>
                  </a:lnTo>
                  <a:lnTo>
                    <a:pt x="2772524" y="451015"/>
                  </a:lnTo>
                  <a:lnTo>
                    <a:pt x="2780576" y="458635"/>
                  </a:lnTo>
                  <a:lnTo>
                    <a:pt x="2788437" y="467525"/>
                  </a:lnTo>
                  <a:lnTo>
                    <a:pt x="2796095" y="475145"/>
                  </a:lnTo>
                  <a:lnTo>
                    <a:pt x="2810738" y="490385"/>
                  </a:lnTo>
                  <a:lnTo>
                    <a:pt x="2815501" y="495465"/>
                  </a:lnTo>
                  <a:lnTo>
                    <a:pt x="2820035" y="501815"/>
                  </a:lnTo>
                  <a:lnTo>
                    <a:pt x="2824137" y="506895"/>
                  </a:lnTo>
                  <a:lnTo>
                    <a:pt x="2836075" y="522135"/>
                  </a:lnTo>
                  <a:lnTo>
                    <a:pt x="2846819" y="537375"/>
                  </a:lnTo>
                  <a:lnTo>
                    <a:pt x="2856280" y="550075"/>
                  </a:lnTo>
                  <a:lnTo>
                    <a:pt x="2864358" y="562775"/>
                  </a:lnTo>
                  <a:lnTo>
                    <a:pt x="2869158" y="569125"/>
                  </a:lnTo>
                  <a:lnTo>
                    <a:pt x="2873413" y="575475"/>
                  </a:lnTo>
                  <a:lnTo>
                    <a:pt x="2875838" y="581825"/>
                  </a:lnTo>
                  <a:lnTo>
                    <a:pt x="2878188" y="586905"/>
                  </a:lnTo>
                  <a:lnTo>
                    <a:pt x="2879598" y="590715"/>
                  </a:lnTo>
                  <a:lnTo>
                    <a:pt x="2880842" y="599605"/>
                  </a:lnTo>
                  <a:lnTo>
                    <a:pt x="2877693" y="599605"/>
                  </a:lnTo>
                  <a:lnTo>
                    <a:pt x="2870085" y="594525"/>
                  </a:lnTo>
                  <a:lnTo>
                    <a:pt x="2884538" y="611035"/>
                  </a:lnTo>
                  <a:lnTo>
                    <a:pt x="2897479" y="625005"/>
                  </a:lnTo>
                  <a:lnTo>
                    <a:pt x="2909024" y="637705"/>
                  </a:lnTo>
                  <a:lnTo>
                    <a:pt x="2919247" y="649135"/>
                  </a:lnTo>
                  <a:lnTo>
                    <a:pt x="2923895" y="654215"/>
                  </a:lnTo>
                  <a:lnTo>
                    <a:pt x="2927248" y="658025"/>
                  </a:lnTo>
                  <a:lnTo>
                    <a:pt x="2933242" y="665645"/>
                  </a:lnTo>
                  <a:lnTo>
                    <a:pt x="2936976" y="670725"/>
                  </a:lnTo>
                  <a:lnTo>
                    <a:pt x="2940189" y="674535"/>
                  </a:lnTo>
                  <a:lnTo>
                    <a:pt x="2954248" y="689775"/>
                  </a:lnTo>
                  <a:lnTo>
                    <a:pt x="2959138" y="689775"/>
                  </a:lnTo>
                  <a:lnTo>
                    <a:pt x="2967901" y="687235"/>
                  </a:lnTo>
                  <a:lnTo>
                    <a:pt x="2971762" y="685965"/>
                  </a:lnTo>
                  <a:lnTo>
                    <a:pt x="2980613" y="694855"/>
                  </a:lnTo>
                  <a:lnTo>
                    <a:pt x="2984157" y="699935"/>
                  </a:lnTo>
                  <a:lnTo>
                    <a:pt x="2988221" y="705015"/>
                  </a:lnTo>
                  <a:lnTo>
                    <a:pt x="2992831" y="711365"/>
                  </a:lnTo>
                  <a:lnTo>
                    <a:pt x="2998038" y="720255"/>
                  </a:lnTo>
                  <a:lnTo>
                    <a:pt x="3001264" y="726605"/>
                  </a:lnTo>
                  <a:lnTo>
                    <a:pt x="3007449" y="734225"/>
                  </a:lnTo>
                  <a:lnTo>
                    <a:pt x="3006941" y="740575"/>
                  </a:lnTo>
                  <a:lnTo>
                    <a:pt x="3007842" y="746925"/>
                  </a:lnTo>
                  <a:lnTo>
                    <a:pt x="3008782" y="757085"/>
                  </a:lnTo>
                  <a:lnTo>
                    <a:pt x="3009404" y="764705"/>
                  </a:lnTo>
                  <a:lnTo>
                    <a:pt x="3009481" y="797725"/>
                  </a:lnTo>
                  <a:lnTo>
                    <a:pt x="3008566" y="798995"/>
                  </a:lnTo>
                  <a:lnTo>
                    <a:pt x="3000083" y="818045"/>
                  </a:lnTo>
                  <a:lnTo>
                    <a:pt x="2991320" y="825665"/>
                  </a:lnTo>
                  <a:lnTo>
                    <a:pt x="2983293" y="833285"/>
                  </a:lnTo>
                  <a:lnTo>
                    <a:pt x="2975025" y="840905"/>
                  </a:lnTo>
                  <a:lnTo>
                    <a:pt x="2966491" y="849795"/>
                  </a:lnTo>
                  <a:lnTo>
                    <a:pt x="2965983" y="854875"/>
                  </a:lnTo>
                  <a:lnTo>
                    <a:pt x="2965754" y="861225"/>
                  </a:lnTo>
                  <a:lnTo>
                    <a:pt x="2965361" y="868845"/>
                  </a:lnTo>
                  <a:lnTo>
                    <a:pt x="2964586" y="890435"/>
                  </a:lnTo>
                  <a:lnTo>
                    <a:pt x="2960332" y="896785"/>
                  </a:lnTo>
                  <a:lnTo>
                    <a:pt x="2938145" y="898055"/>
                  </a:lnTo>
                  <a:lnTo>
                    <a:pt x="2930779" y="898055"/>
                  </a:lnTo>
                  <a:lnTo>
                    <a:pt x="2932099" y="895515"/>
                  </a:lnTo>
                  <a:lnTo>
                    <a:pt x="2935922" y="892975"/>
                  </a:lnTo>
                  <a:lnTo>
                    <a:pt x="2936303" y="890435"/>
                  </a:lnTo>
                  <a:lnTo>
                    <a:pt x="2927591" y="889165"/>
                  </a:lnTo>
                  <a:lnTo>
                    <a:pt x="2903880" y="891705"/>
                  </a:lnTo>
                  <a:lnTo>
                    <a:pt x="2859265" y="898055"/>
                  </a:lnTo>
                  <a:lnTo>
                    <a:pt x="2842425" y="903135"/>
                  </a:lnTo>
                  <a:lnTo>
                    <a:pt x="2819819" y="906945"/>
                  </a:lnTo>
                  <a:lnTo>
                    <a:pt x="2738031" y="918375"/>
                  </a:lnTo>
                  <a:lnTo>
                    <a:pt x="2712847" y="920915"/>
                  </a:lnTo>
                  <a:lnTo>
                    <a:pt x="2691727" y="923455"/>
                  </a:lnTo>
                  <a:lnTo>
                    <a:pt x="2676410" y="927265"/>
                  </a:lnTo>
                  <a:lnTo>
                    <a:pt x="2678061" y="924725"/>
                  </a:lnTo>
                  <a:lnTo>
                    <a:pt x="2678938" y="923455"/>
                  </a:lnTo>
                  <a:lnTo>
                    <a:pt x="2663723" y="922185"/>
                  </a:lnTo>
                  <a:lnTo>
                    <a:pt x="2655925" y="922185"/>
                  </a:lnTo>
                  <a:lnTo>
                    <a:pt x="2600807" y="928535"/>
                  </a:lnTo>
                  <a:lnTo>
                    <a:pt x="2599271" y="931075"/>
                  </a:lnTo>
                  <a:lnTo>
                    <a:pt x="2595918" y="934885"/>
                  </a:lnTo>
                  <a:lnTo>
                    <a:pt x="2585770" y="938695"/>
                  </a:lnTo>
                  <a:lnTo>
                    <a:pt x="2563812" y="942505"/>
                  </a:lnTo>
                  <a:lnTo>
                    <a:pt x="2559596" y="937425"/>
                  </a:lnTo>
                  <a:lnTo>
                    <a:pt x="2566378" y="933615"/>
                  </a:lnTo>
                  <a:lnTo>
                    <a:pt x="2580208" y="929805"/>
                  </a:lnTo>
                  <a:lnTo>
                    <a:pt x="2624251" y="923455"/>
                  </a:lnTo>
                  <a:lnTo>
                    <a:pt x="2630906" y="922185"/>
                  </a:lnTo>
                  <a:lnTo>
                    <a:pt x="2635059" y="920915"/>
                  </a:lnTo>
                  <a:lnTo>
                    <a:pt x="2639326" y="918375"/>
                  </a:lnTo>
                  <a:lnTo>
                    <a:pt x="2639060" y="917105"/>
                  </a:lnTo>
                  <a:lnTo>
                    <a:pt x="2633573" y="915835"/>
                  </a:lnTo>
                  <a:lnTo>
                    <a:pt x="2622156" y="914565"/>
                  </a:lnTo>
                  <a:lnTo>
                    <a:pt x="2579560" y="920915"/>
                  </a:lnTo>
                  <a:lnTo>
                    <a:pt x="2569629" y="922185"/>
                  </a:lnTo>
                  <a:lnTo>
                    <a:pt x="2561907" y="924725"/>
                  </a:lnTo>
                  <a:lnTo>
                    <a:pt x="2543886" y="929805"/>
                  </a:lnTo>
                  <a:lnTo>
                    <a:pt x="2538742" y="932345"/>
                  </a:lnTo>
                  <a:lnTo>
                    <a:pt x="2536545" y="934885"/>
                  </a:lnTo>
                  <a:lnTo>
                    <a:pt x="2534958" y="938695"/>
                  </a:lnTo>
                  <a:lnTo>
                    <a:pt x="2534843" y="942505"/>
                  </a:lnTo>
                  <a:lnTo>
                    <a:pt x="2533231" y="946315"/>
                  </a:lnTo>
                  <a:lnTo>
                    <a:pt x="2531211" y="947585"/>
                  </a:lnTo>
                  <a:lnTo>
                    <a:pt x="2536431" y="947585"/>
                  </a:lnTo>
                  <a:lnTo>
                    <a:pt x="2551607" y="946315"/>
                  </a:lnTo>
                  <a:lnTo>
                    <a:pt x="2543937" y="950125"/>
                  </a:lnTo>
                  <a:lnTo>
                    <a:pt x="2527871" y="952665"/>
                  </a:lnTo>
                  <a:lnTo>
                    <a:pt x="2512987" y="955205"/>
                  </a:lnTo>
                  <a:lnTo>
                    <a:pt x="2508872" y="959015"/>
                  </a:lnTo>
                  <a:lnTo>
                    <a:pt x="2523109" y="957745"/>
                  </a:lnTo>
                  <a:lnTo>
                    <a:pt x="2550401" y="952665"/>
                  </a:lnTo>
                  <a:lnTo>
                    <a:pt x="2563076" y="950125"/>
                  </a:lnTo>
                  <a:lnTo>
                    <a:pt x="2556091" y="952665"/>
                  </a:lnTo>
                  <a:lnTo>
                    <a:pt x="2558567" y="955205"/>
                  </a:lnTo>
                  <a:lnTo>
                    <a:pt x="2583459" y="955205"/>
                  </a:lnTo>
                  <a:lnTo>
                    <a:pt x="2601671" y="953935"/>
                  </a:lnTo>
                  <a:lnTo>
                    <a:pt x="2611297" y="953935"/>
                  </a:lnTo>
                  <a:lnTo>
                    <a:pt x="2628239" y="952665"/>
                  </a:lnTo>
                  <a:lnTo>
                    <a:pt x="2645600" y="950125"/>
                  </a:lnTo>
                  <a:lnTo>
                    <a:pt x="2662009" y="948855"/>
                  </a:lnTo>
                  <a:lnTo>
                    <a:pt x="2676969" y="946315"/>
                  </a:lnTo>
                  <a:lnTo>
                    <a:pt x="2690012" y="945045"/>
                  </a:lnTo>
                  <a:lnTo>
                    <a:pt x="2703792" y="942505"/>
                  </a:lnTo>
                  <a:lnTo>
                    <a:pt x="2717571" y="939965"/>
                  </a:lnTo>
                  <a:lnTo>
                    <a:pt x="2748115" y="936155"/>
                  </a:lnTo>
                  <a:lnTo>
                    <a:pt x="2807601" y="927265"/>
                  </a:lnTo>
                  <a:lnTo>
                    <a:pt x="2816402" y="925995"/>
                  </a:lnTo>
                  <a:lnTo>
                    <a:pt x="2853144" y="919645"/>
                  </a:lnTo>
                  <a:lnTo>
                    <a:pt x="2890837" y="914565"/>
                  </a:lnTo>
                  <a:lnTo>
                    <a:pt x="2968879" y="901865"/>
                  </a:lnTo>
                  <a:lnTo>
                    <a:pt x="2971330" y="898055"/>
                  </a:lnTo>
                  <a:lnTo>
                    <a:pt x="2976257" y="890435"/>
                  </a:lnTo>
                  <a:lnTo>
                    <a:pt x="2983369" y="879005"/>
                  </a:lnTo>
                  <a:lnTo>
                    <a:pt x="2990240" y="868845"/>
                  </a:lnTo>
                  <a:lnTo>
                    <a:pt x="2996869" y="859955"/>
                  </a:lnTo>
                  <a:lnTo>
                    <a:pt x="3003194" y="851065"/>
                  </a:lnTo>
                  <a:lnTo>
                    <a:pt x="3009290" y="842175"/>
                  </a:lnTo>
                  <a:lnTo>
                    <a:pt x="3015170" y="834555"/>
                  </a:lnTo>
                  <a:lnTo>
                    <a:pt x="3020847" y="826935"/>
                  </a:lnTo>
                  <a:lnTo>
                    <a:pt x="3029229" y="806615"/>
                  </a:lnTo>
                  <a:lnTo>
                    <a:pt x="3029864" y="805345"/>
                  </a:lnTo>
                  <a:lnTo>
                    <a:pt x="3030359" y="804075"/>
                  </a:lnTo>
                  <a:lnTo>
                    <a:pt x="3031998" y="774865"/>
                  </a:lnTo>
                  <a:lnTo>
                    <a:pt x="3032277" y="769785"/>
                  </a:lnTo>
                  <a:lnTo>
                    <a:pt x="3033801" y="740575"/>
                  </a:lnTo>
                  <a:lnTo>
                    <a:pt x="3033915" y="739305"/>
                  </a:lnTo>
                  <a:lnTo>
                    <a:pt x="3033001" y="738035"/>
                  </a:lnTo>
                  <a:lnTo>
                    <a:pt x="3032645" y="736765"/>
                  </a:lnTo>
                  <a:lnTo>
                    <a:pt x="3032391" y="736231"/>
                  </a:lnTo>
                  <a:lnTo>
                    <a:pt x="3033623" y="738035"/>
                  </a:lnTo>
                  <a:lnTo>
                    <a:pt x="3034563" y="740575"/>
                  </a:lnTo>
                  <a:lnTo>
                    <a:pt x="3034766" y="744385"/>
                  </a:lnTo>
                  <a:lnTo>
                    <a:pt x="3035033" y="746925"/>
                  </a:lnTo>
                  <a:lnTo>
                    <a:pt x="3036100" y="753275"/>
                  </a:lnTo>
                  <a:lnTo>
                    <a:pt x="3037167" y="755815"/>
                  </a:lnTo>
                  <a:lnTo>
                    <a:pt x="3039224" y="749465"/>
                  </a:lnTo>
                  <a:lnTo>
                    <a:pt x="3039948" y="741845"/>
                  </a:lnTo>
                  <a:close/>
                </a:path>
                <a:path w="3800475" h="4424045">
                  <a:moveTo>
                    <a:pt x="3152254" y="4272267"/>
                  </a:moveTo>
                  <a:lnTo>
                    <a:pt x="2998089" y="4240619"/>
                  </a:lnTo>
                  <a:lnTo>
                    <a:pt x="2958338" y="4234002"/>
                  </a:lnTo>
                  <a:lnTo>
                    <a:pt x="2920276" y="4228160"/>
                  </a:lnTo>
                  <a:lnTo>
                    <a:pt x="2847632" y="4219359"/>
                  </a:lnTo>
                  <a:lnTo>
                    <a:pt x="2811780" y="4215993"/>
                  </a:lnTo>
                  <a:lnTo>
                    <a:pt x="2840024" y="4222801"/>
                  </a:lnTo>
                  <a:lnTo>
                    <a:pt x="2926169" y="4242257"/>
                  </a:lnTo>
                  <a:lnTo>
                    <a:pt x="2954210" y="4248861"/>
                  </a:lnTo>
                  <a:lnTo>
                    <a:pt x="2981160" y="4255554"/>
                  </a:lnTo>
                  <a:lnTo>
                    <a:pt x="3006636" y="4262425"/>
                  </a:lnTo>
                  <a:lnTo>
                    <a:pt x="3030232" y="4269524"/>
                  </a:lnTo>
                  <a:lnTo>
                    <a:pt x="3001886" y="4274629"/>
                  </a:lnTo>
                  <a:lnTo>
                    <a:pt x="2955125" y="4258691"/>
                  </a:lnTo>
                  <a:lnTo>
                    <a:pt x="2912656" y="4247718"/>
                  </a:lnTo>
                  <a:lnTo>
                    <a:pt x="2870250" y="4237939"/>
                  </a:lnTo>
                  <a:lnTo>
                    <a:pt x="2823629" y="4225607"/>
                  </a:lnTo>
                  <a:lnTo>
                    <a:pt x="2860967" y="4237520"/>
                  </a:lnTo>
                  <a:lnTo>
                    <a:pt x="2898495" y="4248823"/>
                  </a:lnTo>
                  <a:lnTo>
                    <a:pt x="2974162" y="4270603"/>
                  </a:lnTo>
                  <a:lnTo>
                    <a:pt x="3005975" y="4284103"/>
                  </a:lnTo>
                  <a:lnTo>
                    <a:pt x="3003715" y="4287507"/>
                  </a:lnTo>
                  <a:lnTo>
                    <a:pt x="2977654" y="4283786"/>
                  </a:lnTo>
                  <a:lnTo>
                    <a:pt x="2938094" y="4275950"/>
                  </a:lnTo>
                  <a:lnTo>
                    <a:pt x="2948114" y="4278655"/>
                  </a:lnTo>
                  <a:lnTo>
                    <a:pt x="2956852" y="4281322"/>
                  </a:lnTo>
                  <a:lnTo>
                    <a:pt x="2963570" y="4283824"/>
                  </a:lnTo>
                  <a:lnTo>
                    <a:pt x="2967520" y="4286059"/>
                  </a:lnTo>
                  <a:lnTo>
                    <a:pt x="2982290" y="4287075"/>
                  </a:lnTo>
                  <a:lnTo>
                    <a:pt x="3039364" y="4293946"/>
                  </a:lnTo>
                  <a:lnTo>
                    <a:pt x="3056293" y="4294746"/>
                  </a:lnTo>
                  <a:lnTo>
                    <a:pt x="3048571" y="4290453"/>
                  </a:lnTo>
                  <a:lnTo>
                    <a:pt x="3003537" y="4278528"/>
                  </a:lnTo>
                  <a:lnTo>
                    <a:pt x="3021419" y="4276014"/>
                  </a:lnTo>
                  <a:lnTo>
                    <a:pt x="3055582" y="4281805"/>
                  </a:lnTo>
                  <a:lnTo>
                    <a:pt x="3095180" y="4290517"/>
                  </a:lnTo>
                  <a:lnTo>
                    <a:pt x="3129356" y="4296740"/>
                  </a:lnTo>
                  <a:lnTo>
                    <a:pt x="3120694" y="4292143"/>
                  </a:lnTo>
                  <a:lnTo>
                    <a:pt x="3126232" y="4289971"/>
                  </a:lnTo>
                  <a:lnTo>
                    <a:pt x="3135274" y="4288231"/>
                  </a:lnTo>
                  <a:lnTo>
                    <a:pt x="3137116" y="4284929"/>
                  </a:lnTo>
                  <a:lnTo>
                    <a:pt x="3106305" y="4281665"/>
                  </a:lnTo>
                  <a:lnTo>
                    <a:pt x="3087903" y="4278973"/>
                  </a:lnTo>
                  <a:lnTo>
                    <a:pt x="3067088" y="4274464"/>
                  </a:lnTo>
                  <a:lnTo>
                    <a:pt x="3067659" y="4270438"/>
                  </a:lnTo>
                  <a:lnTo>
                    <a:pt x="3083572" y="4270908"/>
                  </a:lnTo>
                  <a:lnTo>
                    <a:pt x="3108312" y="4274807"/>
                  </a:lnTo>
                  <a:lnTo>
                    <a:pt x="3135388" y="4281081"/>
                  </a:lnTo>
                  <a:lnTo>
                    <a:pt x="3125686" y="4274299"/>
                  </a:lnTo>
                  <a:lnTo>
                    <a:pt x="3140684" y="4273474"/>
                  </a:lnTo>
                  <a:lnTo>
                    <a:pt x="3152254" y="4272267"/>
                  </a:lnTo>
                  <a:close/>
                </a:path>
                <a:path w="3800475" h="4424045">
                  <a:moveTo>
                    <a:pt x="3160179" y="4423676"/>
                  </a:moveTo>
                  <a:lnTo>
                    <a:pt x="3111538" y="4407967"/>
                  </a:lnTo>
                  <a:lnTo>
                    <a:pt x="3042475" y="4390466"/>
                  </a:lnTo>
                  <a:lnTo>
                    <a:pt x="2979648" y="4378363"/>
                  </a:lnTo>
                  <a:lnTo>
                    <a:pt x="2958820" y="4376915"/>
                  </a:lnTo>
                  <a:lnTo>
                    <a:pt x="2949410" y="4380065"/>
                  </a:lnTo>
                  <a:lnTo>
                    <a:pt x="2974721" y="4381512"/>
                  </a:lnTo>
                  <a:lnTo>
                    <a:pt x="2999194" y="4383913"/>
                  </a:lnTo>
                  <a:lnTo>
                    <a:pt x="3027095" y="4388345"/>
                  </a:lnTo>
                  <a:lnTo>
                    <a:pt x="3062617" y="4395851"/>
                  </a:lnTo>
                  <a:lnTo>
                    <a:pt x="3054680" y="4404855"/>
                  </a:lnTo>
                  <a:lnTo>
                    <a:pt x="3019628" y="4400359"/>
                  </a:lnTo>
                  <a:lnTo>
                    <a:pt x="2976143" y="4393527"/>
                  </a:lnTo>
                  <a:lnTo>
                    <a:pt x="2942844" y="4395559"/>
                  </a:lnTo>
                  <a:lnTo>
                    <a:pt x="3007156" y="4408652"/>
                  </a:lnTo>
                  <a:lnTo>
                    <a:pt x="3057766" y="4413694"/>
                  </a:lnTo>
                  <a:lnTo>
                    <a:pt x="3105264" y="4416691"/>
                  </a:lnTo>
                  <a:lnTo>
                    <a:pt x="3160179" y="4423676"/>
                  </a:lnTo>
                  <a:close/>
                </a:path>
                <a:path w="3800475" h="4424045">
                  <a:moveTo>
                    <a:pt x="3344799" y="4121048"/>
                  </a:moveTo>
                  <a:lnTo>
                    <a:pt x="3301060" y="4095648"/>
                  </a:lnTo>
                  <a:lnTo>
                    <a:pt x="3296399" y="4093768"/>
                  </a:lnTo>
                  <a:lnTo>
                    <a:pt x="3298634" y="4095648"/>
                  </a:lnTo>
                  <a:lnTo>
                    <a:pt x="3344799" y="4121048"/>
                  </a:lnTo>
                  <a:close/>
                </a:path>
                <a:path w="3800475" h="4424045">
                  <a:moveTo>
                    <a:pt x="3694747" y="4413148"/>
                  </a:moveTo>
                  <a:lnTo>
                    <a:pt x="3656152" y="4387748"/>
                  </a:lnTo>
                  <a:lnTo>
                    <a:pt x="3648392" y="4385475"/>
                  </a:lnTo>
                  <a:lnTo>
                    <a:pt x="3652088" y="4387748"/>
                  </a:lnTo>
                  <a:lnTo>
                    <a:pt x="3671062" y="4400448"/>
                  </a:lnTo>
                  <a:lnTo>
                    <a:pt x="3694747" y="4413148"/>
                  </a:lnTo>
                  <a:close/>
                </a:path>
                <a:path w="3800475" h="4424045">
                  <a:moveTo>
                    <a:pt x="3800411" y="4413148"/>
                  </a:moveTo>
                  <a:lnTo>
                    <a:pt x="3750856" y="4387748"/>
                  </a:lnTo>
                  <a:lnTo>
                    <a:pt x="3705085" y="4362348"/>
                  </a:lnTo>
                  <a:lnTo>
                    <a:pt x="3662362" y="4336948"/>
                  </a:lnTo>
                  <a:lnTo>
                    <a:pt x="3621951" y="4311548"/>
                  </a:lnTo>
                  <a:lnTo>
                    <a:pt x="3583140" y="4298848"/>
                  </a:lnTo>
                  <a:lnTo>
                    <a:pt x="3468890" y="4222648"/>
                  </a:lnTo>
                  <a:lnTo>
                    <a:pt x="3429101" y="4197248"/>
                  </a:lnTo>
                  <a:lnTo>
                    <a:pt x="3433762" y="4197248"/>
                  </a:lnTo>
                  <a:lnTo>
                    <a:pt x="3429114" y="4184548"/>
                  </a:lnTo>
                  <a:lnTo>
                    <a:pt x="3395548" y="4171848"/>
                  </a:lnTo>
                  <a:lnTo>
                    <a:pt x="3362401" y="4146448"/>
                  </a:lnTo>
                  <a:lnTo>
                    <a:pt x="3332061" y="4133748"/>
                  </a:lnTo>
                  <a:lnTo>
                    <a:pt x="3306915" y="4121048"/>
                  </a:lnTo>
                  <a:lnTo>
                    <a:pt x="3299396" y="4115193"/>
                  </a:lnTo>
                  <a:lnTo>
                    <a:pt x="3293237" y="4108348"/>
                  </a:lnTo>
                  <a:lnTo>
                    <a:pt x="3293656" y="4110736"/>
                  </a:lnTo>
                  <a:lnTo>
                    <a:pt x="3274301" y="4095648"/>
                  </a:lnTo>
                  <a:lnTo>
                    <a:pt x="3241687" y="4070248"/>
                  </a:lnTo>
                  <a:lnTo>
                    <a:pt x="3250031" y="4070248"/>
                  </a:lnTo>
                  <a:lnTo>
                    <a:pt x="3269653" y="4082948"/>
                  </a:lnTo>
                  <a:lnTo>
                    <a:pt x="3296399" y="4093768"/>
                  </a:lnTo>
                  <a:lnTo>
                    <a:pt x="3268484" y="4070248"/>
                  </a:lnTo>
                  <a:lnTo>
                    <a:pt x="3253409" y="4057548"/>
                  </a:lnTo>
                  <a:lnTo>
                    <a:pt x="3165221" y="4006748"/>
                  </a:lnTo>
                  <a:lnTo>
                    <a:pt x="3058071" y="3943248"/>
                  </a:lnTo>
                  <a:lnTo>
                    <a:pt x="2910243" y="3854348"/>
                  </a:lnTo>
                  <a:lnTo>
                    <a:pt x="2867876" y="3816248"/>
                  </a:lnTo>
                  <a:lnTo>
                    <a:pt x="2782151" y="3765448"/>
                  </a:lnTo>
                  <a:lnTo>
                    <a:pt x="2738551" y="3727348"/>
                  </a:lnTo>
                  <a:lnTo>
                    <a:pt x="2694305" y="3701948"/>
                  </a:lnTo>
                  <a:lnTo>
                    <a:pt x="2695092" y="3694709"/>
                  </a:lnTo>
                  <a:lnTo>
                    <a:pt x="2683421" y="3689248"/>
                  </a:lnTo>
                  <a:lnTo>
                    <a:pt x="2563711" y="3689248"/>
                  </a:lnTo>
                  <a:lnTo>
                    <a:pt x="2560561" y="3689248"/>
                  </a:lnTo>
                  <a:lnTo>
                    <a:pt x="2558072" y="3689248"/>
                  </a:lnTo>
                  <a:lnTo>
                    <a:pt x="2576157" y="3701948"/>
                  </a:lnTo>
                  <a:lnTo>
                    <a:pt x="2613253" y="3727348"/>
                  </a:lnTo>
                  <a:lnTo>
                    <a:pt x="2728645" y="3803548"/>
                  </a:lnTo>
                  <a:lnTo>
                    <a:pt x="2766390" y="3828948"/>
                  </a:lnTo>
                  <a:lnTo>
                    <a:pt x="2802979" y="3854348"/>
                  </a:lnTo>
                  <a:lnTo>
                    <a:pt x="2837992" y="3867048"/>
                  </a:lnTo>
                  <a:lnTo>
                    <a:pt x="2875242" y="3905148"/>
                  </a:lnTo>
                  <a:lnTo>
                    <a:pt x="2916313" y="3943248"/>
                  </a:lnTo>
                  <a:lnTo>
                    <a:pt x="2935948" y="3955948"/>
                  </a:lnTo>
                  <a:lnTo>
                    <a:pt x="2941421" y="3955948"/>
                  </a:lnTo>
                  <a:lnTo>
                    <a:pt x="2939999" y="3943248"/>
                  </a:lnTo>
                  <a:lnTo>
                    <a:pt x="2945523" y="3943248"/>
                  </a:lnTo>
                  <a:lnTo>
                    <a:pt x="2967088" y="3955948"/>
                  </a:lnTo>
                  <a:lnTo>
                    <a:pt x="3011005" y="3981348"/>
                  </a:lnTo>
                  <a:lnTo>
                    <a:pt x="3027349" y="3994048"/>
                  </a:lnTo>
                  <a:lnTo>
                    <a:pt x="3052051" y="4006748"/>
                  </a:lnTo>
                  <a:lnTo>
                    <a:pt x="3081871" y="4032148"/>
                  </a:lnTo>
                  <a:lnTo>
                    <a:pt x="3113595" y="4057548"/>
                  </a:lnTo>
                  <a:lnTo>
                    <a:pt x="3144075" y="4082948"/>
                  </a:lnTo>
                  <a:lnTo>
                    <a:pt x="3169945" y="4095648"/>
                  </a:lnTo>
                  <a:lnTo>
                    <a:pt x="3187928" y="4108348"/>
                  </a:lnTo>
                  <a:lnTo>
                    <a:pt x="3194786" y="4121048"/>
                  </a:lnTo>
                  <a:lnTo>
                    <a:pt x="3213722" y="4133748"/>
                  </a:lnTo>
                  <a:lnTo>
                    <a:pt x="3227578" y="4146448"/>
                  </a:lnTo>
                  <a:lnTo>
                    <a:pt x="3244329" y="4146448"/>
                  </a:lnTo>
                  <a:lnTo>
                    <a:pt x="3221317" y="4133748"/>
                  </a:lnTo>
                  <a:lnTo>
                    <a:pt x="3186226" y="4095648"/>
                  </a:lnTo>
                  <a:lnTo>
                    <a:pt x="3198228" y="4108348"/>
                  </a:lnTo>
                  <a:lnTo>
                    <a:pt x="3233369" y="4121048"/>
                  </a:lnTo>
                  <a:lnTo>
                    <a:pt x="3261207" y="4146448"/>
                  </a:lnTo>
                  <a:lnTo>
                    <a:pt x="3286772" y="4159148"/>
                  </a:lnTo>
                  <a:lnTo>
                    <a:pt x="3315068" y="4184548"/>
                  </a:lnTo>
                  <a:lnTo>
                    <a:pt x="3307829" y="4184548"/>
                  </a:lnTo>
                  <a:lnTo>
                    <a:pt x="3297047" y="4171848"/>
                  </a:lnTo>
                  <a:lnTo>
                    <a:pt x="3290163" y="4171848"/>
                  </a:lnTo>
                  <a:lnTo>
                    <a:pt x="3294646" y="4184548"/>
                  </a:lnTo>
                  <a:lnTo>
                    <a:pt x="3332264" y="4197248"/>
                  </a:lnTo>
                  <a:lnTo>
                    <a:pt x="3374771" y="4222648"/>
                  </a:lnTo>
                  <a:lnTo>
                    <a:pt x="3420795" y="4260748"/>
                  </a:lnTo>
                  <a:lnTo>
                    <a:pt x="3517976" y="4311548"/>
                  </a:lnTo>
                  <a:lnTo>
                    <a:pt x="3566414" y="4349648"/>
                  </a:lnTo>
                  <a:lnTo>
                    <a:pt x="3612921" y="4375048"/>
                  </a:lnTo>
                  <a:lnTo>
                    <a:pt x="3648392" y="4385475"/>
                  </a:lnTo>
                  <a:lnTo>
                    <a:pt x="3631488" y="4375048"/>
                  </a:lnTo>
                  <a:lnTo>
                    <a:pt x="3602888" y="4362348"/>
                  </a:lnTo>
                  <a:lnTo>
                    <a:pt x="3620389" y="4362348"/>
                  </a:lnTo>
                  <a:lnTo>
                    <a:pt x="3633114" y="4375048"/>
                  </a:lnTo>
                  <a:lnTo>
                    <a:pt x="3644214" y="4375048"/>
                  </a:lnTo>
                  <a:lnTo>
                    <a:pt x="3634879" y="4362348"/>
                  </a:lnTo>
                  <a:lnTo>
                    <a:pt x="3611295" y="4349648"/>
                  </a:lnTo>
                  <a:lnTo>
                    <a:pt x="3579076" y="4336948"/>
                  </a:lnTo>
                  <a:lnTo>
                    <a:pt x="3543846" y="4311548"/>
                  </a:lnTo>
                  <a:lnTo>
                    <a:pt x="3635324" y="4349648"/>
                  </a:lnTo>
                  <a:lnTo>
                    <a:pt x="3592906" y="4311548"/>
                  </a:lnTo>
                  <a:lnTo>
                    <a:pt x="3800411" y="4413148"/>
                  </a:lnTo>
                  <a:close/>
                </a:path>
              </a:pathLst>
            </a:custGeom>
            <a:solidFill>
              <a:srgbClr val="FFD100"/>
            </a:solidFill>
          </p:spPr>
          <p:txBody>
            <a:bodyPr wrap="square" lIns="0" tIns="0" rIns="0" bIns="0" rtlCol="0"/>
            <a:lstStyle/>
            <a:p>
              <a:endParaRPr/>
            </a:p>
          </p:txBody>
        </p:sp>
        <p:sp>
          <p:nvSpPr>
            <p:cNvPr id="198" name="object 105">
              <a:extLst>
                <a:ext uri="{FF2B5EF4-FFF2-40B4-BE49-F238E27FC236}">
                  <a16:creationId xmlns:a16="http://schemas.microsoft.com/office/drawing/2014/main" id="{9BDD4451-31B6-D32D-E133-4E9AE439E27B}"/>
                </a:ext>
              </a:extLst>
            </p:cNvPr>
            <p:cNvSpPr/>
            <p:nvPr/>
          </p:nvSpPr>
          <p:spPr>
            <a:xfrm>
              <a:off x="11378426" y="5540571"/>
              <a:ext cx="633730" cy="1539875"/>
            </a:xfrm>
            <a:custGeom>
              <a:avLst/>
              <a:gdLst/>
              <a:ahLst/>
              <a:cxnLst/>
              <a:rect l="l" t="t" r="r" b="b"/>
              <a:pathLst>
                <a:path w="633729" h="1539875">
                  <a:moveTo>
                    <a:pt x="26619" y="1539443"/>
                  </a:moveTo>
                  <a:lnTo>
                    <a:pt x="13030" y="1515148"/>
                  </a:lnTo>
                  <a:lnTo>
                    <a:pt x="6375" y="1502892"/>
                  </a:lnTo>
                  <a:lnTo>
                    <a:pt x="0" y="1490484"/>
                  </a:lnTo>
                  <a:lnTo>
                    <a:pt x="6845" y="1509407"/>
                  </a:lnTo>
                  <a:lnTo>
                    <a:pt x="26619" y="1539443"/>
                  </a:lnTo>
                  <a:close/>
                </a:path>
                <a:path w="633729" h="1539875">
                  <a:moveTo>
                    <a:pt x="223494" y="363245"/>
                  </a:moveTo>
                  <a:lnTo>
                    <a:pt x="198818" y="405968"/>
                  </a:lnTo>
                  <a:lnTo>
                    <a:pt x="188556" y="427685"/>
                  </a:lnTo>
                  <a:lnTo>
                    <a:pt x="184188" y="436003"/>
                  </a:lnTo>
                  <a:lnTo>
                    <a:pt x="189750" y="426110"/>
                  </a:lnTo>
                  <a:lnTo>
                    <a:pt x="195795" y="416953"/>
                  </a:lnTo>
                  <a:lnTo>
                    <a:pt x="208076" y="399923"/>
                  </a:lnTo>
                  <a:lnTo>
                    <a:pt x="213753" y="391579"/>
                  </a:lnTo>
                  <a:lnTo>
                    <a:pt x="218452" y="382892"/>
                  </a:lnTo>
                  <a:lnTo>
                    <a:pt x="221818" y="373545"/>
                  </a:lnTo>
                  <a:lnTo>
                    <a:pt x="223494" y="363245"/>
                  </a:lnTo>
                  <a:close/>
                </a:path>
                <a:path w="633729" h="1539875">
                  <a:moveTo>
                    <a:pt x="299313" y="233235"/>
                  </a:moveTo>
                  <a:lnTo>
                    <a:pt x="293585" y="238887"/>
                  </a:lnTo>
                  <a:lnTo>
                    <a:pt x="290868" y="241820"/>
                  </a:lnTo>
                  <a:lnTo>
                    <a:pt x="266052" y="292671"/>
                  </a:lnTo>
                  <a:lnTo>
                    <a:pt x="290855" y="248031"/>
                  </a:lnTo>
                  <a:lnTo>
                    <a:pt x="299313" y="233235"/>
                  </a:lnTo>
                  <a:close/>
                </a:path>
                <a:path w="633729" h="1539875">
                  <a:moveTo>
                    <a:pt x="513041" y="186436"/>
                  </a:moveTo>
                  <a:lnTo>
                    <a:pt x="505663" y="195668"/>
                  </a:lnTo>
                  <a:lnTo>
                    <a:pt x="497395" y="205867"/>
                  </a:lnTo>
                  <a:lnTo>
                    <a:pt x="489204" y="215430"/>
                  </a:lnTo>
                  <a:lnTo>
                    <a:pt x="482079" y="222796"/>
                  </a:lnTo>
                  <a:lnTo>
                    <a:pt x="489559" y="218694"/>
                  </a:lnTo>
                  <a:lnTo>
                    <a:pt x="502158" y="203352"/>
                  </a:lnTo>
                  <a:lnTo>
                    <a:pt x="512445" y="188633"/>
                  </a:lnTo>
                  <a:lnTo>
                    <a:pt x="513041" y="186436"/>
                  </a:lnTo>
                  <a:close/>
                </a:path>
                <a:path w="633729" h="1539875">
                  <a:moveTo>
                    <a:pt x="633107" y="0"/>
                  </a:moveTo>
                  <a:lnTo>
                    <a:pt x="624001" y="7289"/>
                  </a:lnTo>
                  <a:lnTo>
                    <a:pt x="614654" y="13271"/>
                  </a:lnTo>
                  <a:lnTo>
                    <a:pt x="607669" y="15341"/>
                  </a:lnTo>
                  <a:lnTo>
                    <a:pt x="605701" y="10896"/>
                  </a:lnTo>
                  <a:lnTo>
                    <a:pt x="601599" y="18021"/>
                  </a:lnTo>
                  <a:lnTo>
                    <a:pt x="598360" y="25057"/>
                  </a:lnTo>
                  <a:lnTo>
                    <a:pt x="596607" y="30848"/>
                  </a:lnTo>
                  <a:lnTo>
                    <a:pt x="596988" y="34188"/>
                  </a:lnTo>
                  <a:lnTo>
                    <a:pt x="598093" y="35331"/>
                  </a:lnTo>
                  <a:lnTo>
                    <a:pt x="601040" y="34061"/>
                  </a:lnTo>
                  <a:lnTo>
                    <a:pt x="606679" y="28803"/>
                  </a:lnTo>
                  <a:lnTo>
                    <a:pt x="611428" y="24091"/>
                  </a:lnTo>
                  <a:lnTo>
                    <a:pt x="617245" y="17716"/>
                  </a:lnTo>
                  <a:lnTo>
                    <a:pt x="633107" y="0"/>
                  </a:lnTo>
                  <a:close/>
                </a:path>
              </a:pathLst>
            </a:custGeom>
            <a:solidFill>
              <a:srgbClr val="FFD100"/>
            </a:solidFill>
          </p:spPr>
          <p:txBody>
            <a:bodyPr wrap="square" lIns="0" tIns="0" rIns="0" bIns="0" rtlCol="0"/>
            <a:lstStyle/>
            <a:p>
              <a:endParaRPr/>
            </a:p>
          </p:txBody>
        </p:sp>
        <p:pic>
          <p:nvPicPr>
            <p:cNvPr id="199" name="object 106">
              <a:extLst>
                <a:ext uri="{FF2B5EF4-FFF2-40B4-BE49-F238E27FC236}">
                  <a16:creationId xmlns:a16="http://schemas.microsoft.com/office/drawing/2014/main" id="{99963F21-8277-5FED-1AB9-95837635E3DD}"/>
                </a:ext>
              </a:extLst>
            </p:cNvPr>
            <p:cNvPicPr/>
            <p:nvPr/>
          </p:nvPicPr>
          <p:blipFill>
            <a:blip r:embed="rId44" cstate="print"/>
            <a:stretch>
              <a:fillRect/>
            </a:stretch>
          </p:blipFill>
          <p:spPr>
            <a:xfrm>
              <a:off x="11475646" y="5803182"/>
              <a:ext cx="75514" cy="118806"/>
            </a:xfrm>
            <a:prstGeom prst="rect">
              <a:avLst/>
            </a:prstGeom>
          </p:spPr>
        </p:pic>
        <p:sp>
          <p:nvSpPr>
            <p:cNvPr id="200" name="object 107">
              <a:extLst>
                <a:ext uri="{FF2B5EF4-FFF2-40B4-BE49-F238E27FC236}">
                  <a16:creationId xmlns:a16="http://schemas.microsoft.com/office/drawing/2014/main" id="{1E142C92-D854-1BC0-E940-503CBE5C1D2D}"/>
                </a:ext>
              </a:extLst>
            </p:cNvPr>
            <p:cNvSpPr/>
            <p:nvPr/>
          </p:nvSpPr>
          <p:spPr>
            <a:xfrm>
              <a:off x="12177500" y="5190897"/>
              <a:ext cx="16510" cy="14604"/>
            </a:xfrm>
            <a:custGeom>
              <a:avLst/>
              <a:gdLst/>
              <a:ahLst/>
              <a:cxnLst/>
              <a:rect l="l" t="t" r="r" b="b"/>
              <a:pathLst>
                <a:path w="16509" h="14604">
                  <a:moveTo>
                    <a:pt x="16365" y="0"/>
                  </a:moveTo>
                  <a:lnTo>
                    <a:pt x="9067" y="5999"/>
                  </a:lnTo>
                  <a:lnTo>
                    <a:pt x="4303" y="10408"/>
                  </a:lnTo>
                  <a:lnTo>
                    <a:pt x="0" y="14575"/>
                  </a:lnTo>
                  <a:lnTo>
                    <a:pt x="5717" y="9863"/>
                  </a:lnTo>
                  <a:lnTo>
                    <a:pt x="11067" y="5183"/>
                  </a:lnTo>
                  <a:lnTo>
                    <a:pt x="16365" y="0"/>
                  </a:lnTo>
                  <a:close/>
                </a:path>
              </a:pathLst>
            </a:custGeom>
            <a:solidFill>
              <a:srgbClr val="FFD100"/>
            </a:solidFill>
          </p:spPr>
          <p:txBody>
            <a:bodyPr wrap="square" lIns="0" tIns="0" rIns="0" bIns="0" rtlCol="0"/>
            <a:lstStyle/>
            <a:p>
              <a:endParaRPr/>
            </a:p>
          </p:txBody>
        </p:sp>
        <p:pic>
          <p:nvPicPr>
            <p:cNvPr id="201" name="object 108">
              <a:extLst>
                <a:ext uri="{FF2B5EF4-FFF2-40B4-BE49-F238E27FC236}">
                  <a16:creationId xmlns:a16="http://schemas.microsoft.com/office/drawing/2014/main" id="{D93BD1E6-16B1-A017-FD66-397531705F3F}"/>
                </a:ext>
              </a:extLst>
            </p:cNvPr>
            <p:cNvPicPr/>
            <p:nvPr/>
          </p:nvPicPr>
          <p:blipFill>
            <a:blip r:embed="rId45" cstate="print"/>
            <a:stretch>
              <a:fillRect/>
            </a:stretch>
          </p:blipFill>
          <p:spPr>
            <a:xfrm>
              <a:off x="11673381" y="5434706"/>
              <a:ext cx="125710" cy="187585"/>
            </a:xfrm>
            <a:prstGeom prst="rect">
              <a:avLst/>
            </a:prstGeom>
          </p:spPr>
        </p:pic>
        <p:sp>
          <p:nvSpPr>
            <p:cNvPr id="202" name="object 109">
              <a:extLst>
                <a:ext uri="{FF2B5EF4-FFF2-40B4-BE49-F238E27FC236}">
                  <a16:creationId xmlns:a16="http://schemas.microsoft.com/office/drawing/2014/main" id="{15F25B56-AD8A-3D76-C996-F686CE5AA58E}"/>
                </a:ext>
              </a:extLst>
            </p:cNvPr>
            <p:cNvSpPr/>
            <p:nvPr/>
          </p:nvSpPr>
          <p:spPr>
            <a:xfrm>
              <a:off x="11988127" y="4845881"/>
              <a:ext cx="1640839" cy="2807970"/>
            </a:xfrm>
            <a:custGeom>
              <a:avLst/>
              <a:gdLst/>
              <a:ahLst/>
              <a:cxnLst/>
              <a:rect l="l" t="t" r="r" b="b"/>
              <a:pathLst>
                <a:path w="1640840" h="2807970">
                  <a:moveTo>
                    <a:pt x="62839" y="462203"/>
                  </a:moveTo>
                  <a:lnTo>
                    <a:pt x="29248" y="486867"/>
                  </a:lnTo>
                  <a:lnTo>
                    <a:pt x="0" y="516089"/>
                  </a:lnTo>
                  <a:lnTo>
                    <a:pt x="6007" y="511962"/>
                  </a:lnTo>
                  <a:lnTo>
                    <a:pt x="15214" y="504799"/>
                  </a:lnTo>
                  <a:lnTo>
                    <a:pt x="26263" y="495655"/>
                  </a:lnTo>
                  <a:lnTo>
                    <a:pt x="37807" y="485635"/>
                  </a:lnTo>
                  <a:lnTo>
                    <a:pt x="48907" y="476300"/>
                  </a:lnTo>
                  <a:lnTo>
                    <a:pt x="57721" y="468160"/>
                  </a:lnTo>
                  <a:lnTo>
                    <a:pt x="62839" y="462203"/>
                  </a:lnTo>
                  <a:close/>
                </a:path>
                <a:path w="1640840" h="2807970">
                  <a:moveTo>
                    <a:pt x="307848" y="2046566"/>
                  </a:moveTo>
                  <a:lnTo>
                    <a:pt x="304914" y="2037803"/>
                  </a:lnTo>
                  <a:lnTo>
                    <a:pt x="291642" y="1993087"/>
                  </a:lnTo>
                  <a:lnTo>
                    <a:pt x="289090" y="1984108"/>
                  </a:lnTo>
                  <a:lnTo>
                    <a:pt x="286804" y="1974977"/>
                  </a:lnTo>
                  <a:lnTo>
                    <a:pt x="288683" y="1983587"/>
                  </a:lnTo>
                  <a:lnTo>
                    <a:pt x="290931" y="1992147"/>
                  </a:lnTo>
                  <a:lnTo>
                    <a:pt x="295884" y="2009609"/>
                  </a:lnTo>
                  <a:lnTo>
                    <a:pt x="301358" y="2027770"/>
                  </a:lnTo>
                  <a:lnTo>
                    <a:pt x="304393" y="2037130"/>
                  </a:lnTo>
                  <a:lnTo>
                    <a:pt x="307848" y="2046566"/>
                  </a:lnTo>
                  <a:close/>
                </a:path>
                <a:path w="1640840" h="2807970">
                  <a:moveTo>
                    <a:pt x="602449" y="2508034"/>
                  </a:moveTo>
                  <a:lnTo>
                    <a:pt x="596823" y="2499855"/>
                  </a:lnTo>
                  <a:lnTo>
                    <a:pt x="591997" y="2493035"/>
                  </a:lnTo>
                  <a:lnTo>
                    <a:pt x="587806" y="2487320"/>
                  </a:lnTo>
                  <a:lnTo>
                    <a:pt x="584098" y="2482443"/>
                  </a:lnTo>
                  <a:lnTo>
                    <a:pt x="602449" y="2508034"/>
                  </a:lnTo>
                  <a:close/>
                </a:path>
                <a:path w="1640840" h="2807970">
                  <a:moveTo>
                    <a:pt x="753935" y="300824"/>
                  </a:moveTo>
                  <a:lnTo>
                    <a:pt x="749198" y="299339"/>
                  </a:lnTo>
                  <a:lnTo>
                    <a:pt x="750354" y="295402"/>
                  </a:lnTo>
                  <a:lnTo>
                    <a:pt x="750646" y="293090"/>
                  </a:lnTo>
                  <a:lnTo>
                    <a:pt x="743280" y="296443"/>
                  </a:lnTo>
                  <a:lnTo>
                    <a:pt x="709028" y="311175"/>
                  </a:lnTo>
                  <a:lnTo>
                    <a:pt x="753935" y="300824"/>
                  </a:lnTo>
                  <a:close/>
                </a:path>
                <a:path w="1640840" h="2807970">
                  <a:moveTo>
                    <a:pt x="762596" y="298792"/>
                  </a:moveTo>
                  <a:lnTo>
                    <a:pt x="753935" y="300824"/>
                  </a:lnTo>
                  <a:lnTo>
                    <a:pt x="755916" y="300647"/>
                  </a:lnTo>
                  <a:lnTo>
                    <a:pt x="758672" y="300037"/>
                  </a:lnTo>
                  <a:lnTo>
                    <a:pt x="762596" y="298792"/>
                  </a:lnTo>
                  <a:close/>
                </a:path>
                <a:path w="1640840" h="2807970">
                  <a:moveTo>
                    <a:pt x="813092" y="2784297"/>
                  </a:moveTo>
                  <a:lnTo>
                    <a:pt x="785495" y="2752013"/>
                  </a:lnTo>
                  <a:lnTo>
                    <a:pt x="756577" y="2717584"/>
                  </a:lnTo>
                  <a:lnTo>
                    <a:pt x="702081" y="2647289"/>
                  </a:lnTo>
                  <a:lnTo>
                    <a:pt x="677799" y="2617203"/>
                  </a:lnTo>
                  <a:lnTo>
                    <a:pt x="657047" y="2593302"/>
                  </a:lnTo>
                  <a:lnTo>
                    <a:pt x="641019" y="2577681"/>
                  </a:lnTo>
                  <a:lnTo>
                    <a:pt x="630885" y="2572448"/>
                  </a:lnTo>
                  <a:lnTo>
                    <a:pt x="634225" y="2573578"/>
                  </a:lnTo>
                  <a:lnTo>
                    <a:pt x="636765" y="2573134"/>
                  </a:lnTo>
                  <a:lnTo>
                    <a:pt x="636270" y="2568930"/>
                  </a:lnTo>
                  <a:lnTo>
                    <a:pt x="630516" y="2558758"/>
                  </a:lnTo>
                  <a:lnTo>
                    <a:pt x="583450" y="2513368"/>
                  </a:lnTo>
                  <a:lnTo>
                    <a:pt x="615416" y="2566085"/>
                  </a:lnTo>
                  <a:lnTo>
                    <a:pt x="610743" y="2561412"/>
                  </a:lnTo>
                  <a:lnTo>
                    <a:pt x="575906" y="2520302"/>
                  </a:lnTo>
                  <a:lnTo>
                    <a:pt x="542772" y="2475052"/>
                  </a:lnTo>
                  <a:lnTo>
                    <a:pt x="515912" y="2434996"/>
                  </a:lnTo>
                  <a:lnTo>
                    <a:pt x="491020" y="2394712"/>
                  </a:lnTo>
                  <a:lnTo>
                    <a:pt x="470065" y="2357475"/>
                  </a:lnTo>
                  <a:lnTo>
                    <a:pt x="446125" y="2306637"/>
                  </a:lnTo>
                  <a:lnTo>
                    <a:pt x="457022" y="2324023"/>
                  </a:lnTo>
                  <a:lnTo>
                    <a:pt x="466394" y="2338044"/>
                  </a:lnTo>
                  <a:lnTo>
                    <a:pt x="474472" y="2349233"/>
                  </a:lnTo>
                  <a:lnTo>
                    <a:pt x="481495" y="2358174"/>
                  </a:lnTo>
                  <a:lnTo>
                    <a:pt x="493090" y="2371839"/>
                  </a:lnTo>
                  <a:lnTo>
                    <a:pt x="503199" y="2383383"/>
                  </a:lnTo>
                  <a:lnTo>
                    <a:pt x="514172" y="2396782"/>
                  </a:lnTo>
                  <a:lnTo>
                    <a:pt x="527951" y="2416467"/>
                  </a:lnTo>
                  <a:lnTo>
                    <a:pt x="547014" y="2446261"/>
                  </a:lnTo>
                  <a:lnTo>
                    <a:pt x="573786" y="2490012"/>
                  </a:lnTo>
                  <a:lnTo>
                    <a:pt x="571893" y="2481326"/>
                  </a:lnTo>
                  <a:lnTo>
                    <a:pt x="570280" y="2472372"/>
                  </a:lnTo>
                  <a:lnTo>
                    <a:pt x="572998" y="2470340"/>
                  </a:lnTo>
                  <a:lnTo>
                    <a:pt x="584111" y="2482431"/>
                  </a:lnTo>
                  <a:lnTo>
                    <a:pt x="551967" y="2436253"/>
                  </a:lnTo>
                  <a:lnTo>
                    <a:pt x="521436" y="2389581"/>
                  </a:lnTo>
                  <a:lnTo>
                    <a:pt x="492340" y="2342273"/>
                  </a:lnTo>
                  <a:lnTo>
                    <a:pt x="464489" y="2294178"/>
                  </a:lnTo>
                  <a:lnTo>
                    <a:pt x="437705" y="2245144"/>
                  </a:lnTo>
                  <a:lnTo>
                    <a:pt x="405663" y="2181999"/>
                  </a:lnTo>
                  <a:lnTo>
                    <a:pt x="382727" y="2132850"/>
                  </a:lnTo>
                  <a:lnTo>
                    <a:pt x="360768" y="2081860"/>
                  </a:lnTo>
                  <a:lnTo>
                    <a:pt x="339864" y="2028685"/>
                  </a:lnTo>
                  <a:lnTo>
                    <a:pt x="320255" y="1972919"/>
                  </a:lnTo>
                  <a:lnTo>
                    <a:pt x="328549" y="2015845"/>
                  </a:lnTo>
                  <a:lnTo>
                    <a:pt x="307390" y="1974570"/>
                  </a:lnTo>
                  <a:lnTo>
                    <a:pt x="297319" y="1943557"/>
                  </a:lnTo>
                  <a:lnTo>
                    <a:pt x="292620" y="1930552"/>
                  </a:lnTo>
                  <a:lnTo>
                    <a:pt x="288594" y="1920697"/>
                  </a:lnTo>
                  <a:lnTo>
                    <a:pt x="285419" y="1915134"/>
                  </a:lnTo>
                  <a:lnTo>
                    <a:pt x="283057" y="1915160"/>
                  </a:lnTo>
                  <a:lnTo>
                    <a:pt x="281457" y="1922068"/>
                  </a:lnTo>
                  <a:lnTo>
                    <a:pt x="287997" y="1944763"/>
                  </a:lnTo>
                  <a:lnTo>
                    <a:pt x="294728" y="1967331"/>
                  </a:lnTo>
                  <a:lnTo>
                    <a:pt x="301879" y="1989632"/>
                  </a:lnTo>
                  <a:lnTo>
                    <a:pt x="309676" y="2011540"/>
                  </a:lnTo>
                  <a:lnTo>
                    <a:pt x="303364" y="2005152"/>
                  </a:lnTo>
                  <a:lnTo>
                    <a:pt x="316242" y="2045639"/>
                  </a:lnTo>
                  <a:lnTo>
                    <a:pt x="330606" y="2085187"/>
                  </a:lnTo>
                  <a:lnTo>
                    <a:pt x="340906" y="2111019"/>
                  </a:lnTo>
                  <a:lnTo>
                    <a:pt x="337972" y="2082355"/>
                  </a:lnTo>
                  <a:lnTo>
                    <a:pt x="338721" y="2074722"/>
                  </a:lnTo>
                  <a:lnTo>
                    <a:pt x="343001" y="2072995"/>
                  </a:lnTo>
                  <a:lnTo>
                    <a:pt x="362610" y="2129205"/>
                  </a:lnTo>
                  <a:lnTo>
                    <a:pt x="366052" y="2140064"/>
                  </a:lnTo>
                  <a:lnTo>
                    <a:pt x="370179" y="2152180"/>
                  </a:lnTo>
                  <a:lnTo>
                    <a:pt x="370789" y="2156853"/>
                  </a:lnTo>
                  <a:lnTo>
                    <a:pt x="370662" y="2164169"/>
                  </a:lnTo>
                  <a:lnTo>
                    <a:pt x="369887" y="2166797"/>
                  </a:lnTo>
                  <a:lnTo>
                    <a:pt x="371348" y="2174900"/>
                  </a:lnTo>
                  <a:lnTo>
                    <a:pt x="385991" y="2221560"/>
                  </a:lnTo>
                  <a:lnTo>
                    <a:pt x="404406" y="2257641"/>
                  </a:lnTo>
                  <a:lnTo>
                    <a:pt x="423595" y="2292908"/>
                  </a:lnTo>
                  <a:lnTo>
                    <a:pt x="443395" y="2327503"/>
                  </a:lnTo>
                  <a:lnTo>
                    <a:pt x="463664" y="2361539"/>
                  </a:lnTo>
                  <a:lnTo>
                    <a:pt x="455104" y="2351786"/>
                  </a:lnTo>
                  <a:lnTo>
                    <a:pt x="462114" y="2363076"/>
                  </a:lnTo>
                  <a:lnTo>
                    <a:pt x="465963" y="2367610"/>
                  </a:lnTo>
                  <a:lnTo>
                    <a:pt x="469392" y="2370874"/>
                  </a:lnTo>
                  <a:lnTo>
                    <a:pt x="486867" y="2399030"/>
                  </a:lnTo>
                  <a:lnTo>
                    <a:pt x="522770" y="2454033"/>
                  </a:lnTo>
                  <a:lnTo>
                    <a:pt x="578002" y="2534399"/>
                  </a:lnTo>
                  <a:lnTo>
                    <a:pt x="607187" y="2575204"/>
                  </a:lnTo>
                  <a:lnTo>
                    <a:pt x="729907" y="2727134"/>
                  </a:lnTo>
                  <a:lnTo>
                    <a:pt x="782840" y="2787624"/>
                  </a:lnTo>
                  <a:lnTo>
                    <a:pt x="804202" y="2807373"/>
                  </a:lnTo>
                  <a:lnTo>
                    <a:pt x="808012" y="2806408"/>
                  </a:lnTo>
                  <a:lnTo>
                    <a:pt x="796048" y="2780119"/>
                  </a:lnTo>
                  <a:lnTo>
                    <a:pt x="796810" y="2773680"/>
                  </a:lnTo>
                  <a:lnTo>
                    <a:pt x="813092" y="2784297"/>
                  </a:lnTo>
                  <a:close/>
                </a:path>
                <a:path w="1640840" h="2807970">
                  <a:moveTo>
                    <a:pt x="899363" y="9829"/>
                  </a:moveTo>
                  <a:lnTo>
                    <a:pt x="883767" y="7493"/>
                  </a:lnTo>
                  <a:lnTo>
                    <a:pt x="869988" y="9779"/>
                  </a:lnTo>
                  <a:lnTo>
                    <a:pt x="850671" y="14389"/>
                  </a:lnTo>
                  <a:lnTo>
                    <a:pt x="818438" y="19037"/>
                  </a:lnTo>
                  <a:lnTo>
                    <a:pt x="877303" y="0"/>
                  </a:lnTo>
                  <a:lnTo>
                    <a:pt x="859586" y="2590"/>
                  </a:lnTo>
                  <a:lnTo>
                    <a:pt x="843495" y="5969"/>
                  </a:lnTo>
                  <a:lnTo>
                    <a:pt x="804303" y="21183"/>
                  </a:lnTo>
                  <a:lnTo>
                    <a:pt x="802868" y="23571"/>
                  </a:lnTo>
                  <a:lnTo>
                    <a:pt x="805561" y="24409"/>
                  </a:lnTo>
                  <a:lnTo>
                    <a:pt x="828979" y="20370"/>
                  </a:lnTo>
                  <a:lnTo>
                    <a:pt x="899363" y="9829"/>
                  </a:lnTo>
                  <a:close/>
                </a:path>
                <a:path w="1640840" h="2807970">
                  <a:moveTo>
                    <a:pt x="998893" y="236156"/>
                  </a:moveTo>
                  <a:lnTo>
                    <a:pt x="993673" y="235000"/>
                  </a:lnTo>
                  <a:lnTo>
                    <a:pt x="979563" y="236093"/>
                  </a:lnTo>
                  <a:lnTo>
                    <a:pt x="965606" y="237591"/>
                  </a:lnTo>
                  <a:lnTo>
                    <a:pt x="951636" y="239420"/>
                  </a:lnTo>
                  <a:lnTo>
                    <a:pt x="937475" y="241477"/>
                  </a:lnTo>
                  <a:lnTo>
                    <a:pt x="952944" y="239623"/>
                  </a:lnTo>
                  <a:lnTo>
                    <a:pt x="968197" y="238074"/>
                  </a:lnTo>
                  <a:lnTo>
                    <a:pt x="983449" y="236905"/>
                  </a:lnTo>
                  <a:lnTo>
                    <a:pt x="998893" y="236156"/>
                  </a:lnTo>
                  <a:close/>
                </a:path>
                <a:path w="1640840" h="2807970">
                  <a:moveTo>
                    <a:pt x="1224254" y="1030528"/>
                  </a:moveTo>
                  <a:lnTo>
                    <a:pt x="1210056" y="1035164"/>
                  </a:lnTo>
                  <a:lnTo>
                    <a:pt x="1181836" y="1044727"/>
                  </a:lnTo>
                  <a:lnTo>
                    <a:pt x="1167828" y="1049642"/>
                  </a:lnTo>
                  <a:lnTo>
                    <a:pt x="1173480" y="1049312"/>
                  </a:lnTo>
                  <a:lnTo>
                    <a:pt x="1198753" y="1039787"/>
                  </a:lnTo>
                  <a:lnTo>
                    <a:pt x="1211465" y="1035088"/>
                  </a:lnTo>
                  <a:lnTo>
                    <a:pt x="1224254" y="1030528"/>
                  </a:lnTo>
                  <a:close/>
                </a:path>
                <a:path w="1640840" h="2807970">
                  <a:moveTo>
                    <a:pt x="1230452" y="957554"/>
                  </a:moveTo>
                  <a:lnTo>
                    <a:pt x="1197838" y="965631"/>
                  </a:lnTo>
                  <a:lnTo>
                    <a:pt x="1174267" y="971270"/>
                  </a:lnTo>
                  <a:lnTo>
                    <a:pt x="1164805" y="973874"/>
                  </a:lnTo>
                  <a:lnTo>
                    <a:pt x="1151115" y="978039"/>
                  </a:lnTo>
                  <a:lnTo>
                    <a:pt x="1131176" y="984529"/>
                  </a:lnTo>
                  <a:lnTo>
                    <a:pt x="1156665" y="980160"/>
                  </a:lnTo>
                  <a:lnTo>
                    <a:pt x="1185265" y="972413"/>
                  </a:lnTo>
                  <a:lnTo>
                    <a:pt x="1211643" y="963980"/>
                  </a:lnTo>
                  <a:lnTo>
                    <a:pt x="1230452" y="957554"/>
                  </a:lnTo>
                  <a:close/>
                </a:path>
                <a:path w="1640840" h="2807970">
                  <a:moveTo>
                    <a:pt x="1324584" y="768946"/>
                  </a:moveTo>
                  <a:lnTo>
                    <a:pt x="1313154" y="771042"/>
                  </a:lnTo>
                  <a:lnTo>
                    <a:pt x="1302397" y="773150"/>
                  </a:lnTo>
                  <a:lnTo>
                    <a:pt x="1282306" y="777290"/>
                  </a:lnTo>
                  <a:lnTo>
                    <a:pt x="1291805" y="775677"/>
                  </a:lnTo>
                  <a:lnTo>
                    <a:pt x="1301978" y="773760"/>
                  </a:lnTo>
                  <a:lnTo>
                    <a:pt x="1312875" y="771512"/>
                  </a:lnTo>
                  <a:lnTo>
                    <a:pt x="1324584" y="768946"/>
                  </a:lnTo>
                  <a:close/>
                </a:path>
                <a:path w="1640840" h="2807970">
                  <a:moveTo>
                    <a:pt x="1328928" y="304609"/>
                  </a:moveTo>
                  <a:lnTo>
                    <a:pt x="1319390" y="299072"/>
                  </a:lnTo>
                  <a:lnTo>
                    <a:pt x="1268603" y="291668"/>
                  </a:lnTo>
                  <a:lnTo>
                    <a:pt x="1278585" y="296672"/>
                  </a:lnTo>
                  <a:lnTo>
                    <a:pt x="1304188" y="300380"/>
                  </a:lnTo>
                  <a:lnTo>
                    <a:pt x="1316545" y="302310"/>
                  </a:lnTo>
                  <a:lnTo>
                    <a:pt x="1328928" y="304609"/>
                  </a:lnTo>
                  <a:close/>
                </a:path>
                <a:path w="1640840" h="2807970">
                  <a:moveTo>
                    <a:pt x="1420812" y="713816"/>
                  </a:moveTo>
                  <a:lnTo>
                    <a:pt x="1411732" y="715429"/>
                  </a:lnTo>
                  <a:lnTo>
                    <a:pt x="1412138" y="713943"/>
                  </a:lnTo>
                  <a:lnTo>
                    <a:pt x="1409827" y="712660"/>
                  </a:lnTo>
                  <a:lnTo>
                    <a:pt x="1402892" y="711555"/>
                  </a:lnTo>
                  <a:lnTo>
                    <a:pt x="1357909" y="720318"/>
                  </a:lnTo>
                  <a:lnTo>
                    <a:pt x="1317142" y="725728"/>
                  </a:lnTo>
                  <a:lnTo>
                    <a:pt x="1280401" y="730046"/>
                  </a:lnTo>
                  <a:lnTo>
                    <a:pt x="1247444" y="735520"/>
                  </a:lnTo>
                  <a:lnTo>
                    <a:pt x="1254328" y="740130"/>
                  </a:lnTo>
                  <a:lnTo>
                    <a:pt x="1243914" y="745832"/>
                  </a:lnTo>
                  <a:lnTo>
                    <a:pt x="1220470" y="752551"/>
                  </a:lnTo>
                  <a:lnTo>
                    <a:pt x="1151458" y="768832"/>
                  </a:lnTo>
                  <a:lnTo>
                    <a:pt x="1114412" y="778179"/>
                  </a:lnTo>
                  <a:lnTo>
                    <a:pt x="1081455" y="787565"/>
                  </a:lnTo>
                  <a:lnTo>
                    <a:pt x="1012380" y="811974"/>
                  </a:lnTo>
                  <a:lnTo>
                    <a:pt x="997559" y="817486"/>
                  </a:lnTo>
                  <a:lnTo>
                    <a:pt x="989965" y="820102"/>
                  </a:lnTo>
                  <a:lnTo>
                    <a:pt x="982929" y="822286"/>
                  </a:lnTo>
                  <a:lnTo>
                    <a:pt x="974864" y="825284"/>
                  </a:lnTo>
                  <a:lnTo>
                    <a:pt x="973162" y="823988"/>
                  </a:lnTo>
                  <a:lnTo>
                    <a:pt x="977265" y="820381"/>
                  </a:lnTo>
                  <a:lnTo>
                    <a:pt x="988542" y="814006"/>
                  </a:lnTo>
                  <a:lnTo>
                    <a:pt x="1008392" y="804443"/>
                  </a:lnTo>
                  <a:lnTo>
                    <a:pt x="1002487" y="807148"/>
                  </a:lnTo>
                  <a:lnTo>
                    <a:pt x="986917" y="813498"/>
                  </a:lnTo>
                  <a:lnTo>
                    <a:pt x="935609" y="833780"/>
                  </a:lnTo>
                  <a:lnTo>
                    <a:pt x="914971" y="843546"/>
                  </a:lnTo>
                  <a:lnTo>
                    <a:pt x="898766" y="851814"/>
                  </a:lnTo>
                  <a:lnTo>
                    <a:pt x="889774" y="856602"/>
                  </a:lnTo>
                  <a:lnTo>
                    <a:pt x="886434" y="859878"/>
                  </a:lnTo>
                  <a:lnTo>
                    <a:pt x="889215" y="860209"/>
                  </a:lnTo>
                  <a:lnTo>
                    <a:pt x="861136" y="874115"/>
                  </a:lnTo>
                  <a:lnTo>
                    <a:pt x="806653" y="904265"/>
                  </a:lnTo>
                  <a:lnTo>
                    <a:pt x="754468" y="937336"/>
                  </a:lnTo>
                  <a:lnTo>
                    <a:pt x="704443" y="972908"/>
                  </a:lnTo>
                  <a:lnTo>
                    <a:pt x="680427" y="991730"/>
                  </a:lnTo>
                  <a:lnTo>
                    <a:pt x="667334" y="999705"/>
                  </a:lnTo>
                  <a:lnTo>
                    <a:pt x="662178" y="1002271"/>
                  </a:lnTo>
                  <a:lnTo>
                    <a:pt x="656526" y="1008697"/>
                  </a:lnTo>
                  <a:lnTo>
                    <a:pt x="656132" y="1010399"/>
                  </a:lnTo>
                  <a:lnTo>
                    <a:pt x="657631" y="1010462"/>
                  </a:lnTo>
                  <a:lnTo>
                    <a:pt x="632561" y="1032040"/>
                  </a:lnTo>
                  <a:lnTo>
                    <a:pt x="584619" y="1077214"/>
                  </a:lnTo>
                  <a:lnTo>
                    <a:pt x="539216" y="1124559"/>
                  </a:lnTo>
                  <a:lnTo>
                    <a:pt x="496531" y="1174115"/>
                  </a:lnTo>
                  <a:lnTo>
                    <a:pt x="466178" y="1212557"/>
                  </a:lnTo>
                  <a:lnTo>
                    <a:pt x="437286" y="1252093"/>
                  </a:lnTo>
                  <a:lnTo>
                    <a:pt x="409575" y="1293342"/>
                  </a:lnTo>
                  <a:lnTo>
                    <a:pt x="384149" y="1334795"/>
                  </a:lnTo>
                  <a:lnTo>
                    <a:pt x="352272" y="1392034"/>
                  </a:lnTo>
                  <a:lnTo>
                    <a:pt x="322948" y="1452727"/>
                  </a:lnTo>
                  <a:lnTo>
                    <a:pt x="297167" y="1517129"/>
                  </a:lnTo>
                  <a:lnTo>
                    <a:pt x="276225" y="1585468"/>
                  </a:lnTo>
                  <a:lnTo>
                    <a:pt x="261708" y="1657553"/>
                  </a:lnTo>
                  <a:lnTo>
                    <a:pt x="256374" y="1704060"/>
                  </a:lnTo>
                  <a:lnTo>
                    <a:pt x="254355" y="1741919"/>
                  </a:lnTo>
                  <a:lnTo>
                    <a:pt x="257213" y="1798916"/>
                  </a:lnTo>
                  <a:lnTo>
                    <a:pt x="261645" y="1841931"/>
                  </a:lnTo>
                  <a:lnTo>
                    <a:pt x="272084" y="1909254"/>
                  </a:lnTo>
                  <a:lnTo>
                    <a:pt x="286804" y="1974964"/>
                  </a:lnTo>
                  <a:lnTo>
                    <a:pt x="282968" y="1955761"/>
                  </a:lnTo>
                  <a:lnTo>
                    <a:pt x="279514" y="1936978"/>
                  </a:lnTo>
                  <a:lnTo>
                    <a:pt x="276631" y="1918347"/>
                  </a:lnTo>
                  <a:lnTo>
                    <a:pt x="271399" y="1871306"/>
                  </a:lnTo>
                  <a:lnTo>
                    <a:pt x="270522" y="1861693"/>
                  </a:lnTo>
                  <a:lnTo>
                    <a:pt x="267957" y="1821599"/>
                  </a:lnTo>
                  <a:lnTo>
                    <a:pt x="274154" y="1840979"/>
                  </a:lnTo>
                  <a:lnTo>
                    <a:pt x="276517" y="1841957"/>
                  </a:lnTo>
                  <a:lnTo>
                    <a:pt x="276237" y="1829816"/>
                  </a:lnTo>
                  <a:lnTo>
                    <a:pt x="274497" y="1809826"/>
                  </a:lnTo>
                  <a:lnTo>
                    <a:pt x="273456" y="1786102"/>
                  </a:lnTo>
                  <a:lnTo>
                    <a:pt x="273405" y="1764893"/>
                  </a:lnTo>
                  <a:lnTo>
                    <a:pt x="274955" y="1751825"/>
                  </a:lnTo>
                  <a:lnTo>
                    <a:pt x="278688" y="1752587"/>
                  </a:lnTo>
                  <a:lnTo>
                    <a:pt x="280809" y="1767725"/>
                  </a:lnTo>
                  <a:lnTo>
                    <a:pt x="282511" y="1784019"/>
                  </a:lnTo>
                  <a:lnTo>
                    <a:pt x="284657" y="1809394"/>
                  </a:lnTo>
                  <a:lnTo>
                    <a:pt x="287134" y="1833778"/>
                  </a:lnTo>
                  <a:lnTo>
                    <a:pt x="289217" y="1863890"/>
                  </a:lnTo>
                  <a:lnTo>
                    <a:pt x="290322" y="1876691"/>
                  </a:lnTo>
                  <a:lnTo>
                    <a:pt x="294500" y="1882000"/>
                  </a:lnTo>
                  <a:lnTo>
                    <a:pt x="297599" y="1863877"/>
                  </a:lnTo>
                  <a:lnTo>
                    <a:pt x="299415" y="1854377"/>
                  </a:lnTo>
                  <a:lnTo>
                    <a:pt x="301739" y="1844065"/>
                  </a:lnTo>
                  <a:lnTo>
                    <a:pt x="305765" y="1846160"/>
                  </a:lnTo>
                  <a:lnTo>
                    <a:pt x="304152" y="1822691"/>
                  </a:lnTo>
                  <a:lnTo>
                    <a:pt x="302133" y="1801558"/>
                  </a:lnTo>
                  <a:lnTo>
                    <a:pt x="300697" y="1781594"/>
                  </a:lnTo>
                  <a:lnTo>
                    <a:pt x="298856" y="1763331"/>
                  </a:lnTo>
                  <a:lnTo>
                    <a:pt x="296684" y="1746364"/>
                  </a:lnTo>
                  <a:lnTo>
                    <a:pt x="295770" y="1737906"/>
                  </a:lnTo>
                  <a:lnTo>
                    <a:pt x="292709" y="1688617"/>
                  </a:lnTo>
                  <a:lnTo>
                    <a:pt x="292277" y="1672945"/>
                  </a:lnTo>
                  <a:lnTo>
                    <a:pt x="292481" y="1656816"/>
                  </a:lnTo>
                  <a:lnTo>
                    <a:pt x="296799" y="1612607"/>
                  </a:lnTo>
                  <a:lnTo>
                    <a:pt x="306349" y="1571307"/>
                  </a:lnTo>
                  <a:lnTo>
                    <a:pt x="313918" y="1548206"/>
                  </a:lnTo>
                  <a:lnTo>
                    <a:pt x="316738" y="1551965"/>
                  </a:lnTo>
                  <a:lnTo>
                    <a:pt x="316484" y="1564157"/>
                  </a:lnTo>
                  <a:lnTo>
                    <a:pt x="320141" y="1565363"/>
                  </a:lnTo>
                  <a:lnTo>
                    <a:pt x="321881" y="1562849"/>
                  </a:lnTo>
                  <a:lnTo>
                    <a:pt x="327672" y="1548269"/>
                  </a:lnTo>
                  <a:lnTo>
                    <a:pt x="340017" y="1514005"/>
                  </a:lnTo>
                  <a:lnTo>
                    <a:pt x="333984" y="1535176"/>
                  </a:lnTo>
                  <a:lnTo>
                    <a:pt x="348221" y="1493139"/>
                  </a:lnTo>
                  <a:lnTo>
                    <a:pt x="361099" y="1464348"/>
                  </a:lnTo>
                  <a:lnTo>
                    <a:pt x="372300" y="1444929"/>
                  </a:lnTo>
                  <a:lnTo>
                    <a:pt x="389407" y="1419110"/>
                  </a:lnTo>
                  <a:lnTo>
                    <a:pt x="396417" y="1405864"/>
                  </a:lnTo>
                  <a:lnTo>
                    <a:pt x="403415" y="1388021"/>
                  </a:lnTo>
                  <a:lnTo>
                    <a:pt x="411302" y="1362392"/>
                  </a:lnTo>
                  <a:lnTo>
                    <a:pt x="419773" y="1369796"/>
                  </a:lnTo>
                  <a:lnTo>
                    <a:pt x="436016" y="1335100"/>
                  </a:lnTo>
                  <a:lnTo>
                    <a:pt x="463499" y="1287792"/>
                  </a:lnTo>
                  <a:lnTo>
                    <a:pt x="496150" y="1239621"/>
                  </a:lnTo>
                  <a:lnTo>
                    <a:pt x="534187" y="1190231"/>
                  </a:lnTo>
                  <a:lnTo>
                    <a:pt x="551078" y="1169657"/>
                  </a:lnTo>
                  <a:lnTo>
                    <a:pt x="550087" y="1173962"/>
                  </a:lnTo>
                  <a:lnTo>
                    <a:pt x="569391" y="1149159"/>
                  </a:lnTo>
                  <a:lnTo>
                    <a:pt x="606298" y="1105763"/>
                  </a:lnTo>
                  <a:lnTo>
                    <a:pt x="639572" y="1072083"/>
                  </a:lnTo>
                  <a:lnTo>
                    <a:pt x="696264" y="1023683"/>
                  </a:lnTo>
                  <a:lnTo>
                    <a:pt x="747814" y="983399"/>
                  </a:lnTo>
                  <a:lnTo>
                    <a:pt x="777125" y="962240"/>
                  </a:lnTo>
                  <a:lnTo>
                    <a:pt x="758913" y="978458"/>
                  </a:lnTo>
                  <a:lnTo>
                    <a:pt x="741235" y="995095"/>
                  </a:lnTo>
                  <a:lnTo>
                    <a:pt x="724039" y="1012063"/>
                  </a:lnTo>
                  <a:lnTo>
                    <a:pt x="707263" y="1029271"/>
                  </a:lnTo>
                  <a:lnTo>
                    <a:pt x="743153" y="1002880"/>
                  </a:lnTo>
                  <a:lnTo>
                    <a:pt x="789584" y="962304"/>
                  </a:lnTo>
                  <a:lnTo>
                    <a:pt x="817511" y="943279"/>
                  </a:lnTo>
                  <a:lnTo>
                    <a:pt x="816483" y="945172"/>
                  </a:lnTo>
                  <a:lnTo>
                    <a:pt x="819581" y="946264"/>
                  </a:lnTo>
                  <a:lnTo>
                    <a:pt x="817829" y="950290"/>
                  </a:lnTo>
                  <a:lnTo>
                    <a:pt x="815492" y="953922"/>
                  </a:lnTo>
                  <a:lnTo>
                    <a:pt x="810501" y="958938"/>
                  </a:lnTo>
                  <a:lnTo>
                    <a:pt x="802144" y="965885"/>
                  </a:lnTo>
                  <a:lnTo>
                    <a:pt x="789762" y="975296"/>
                  </a:lnTo>
                  <a:lnTo>
                    <a:pt x="814959" y="956208"/>
                  </a:lnTo>
                  <a:lnTo>
                    <a:pt x="867587" y="920280"/>
                  </a:lnTo>
                  <a:lnTo>
                    <a:pt x="908977" y="895426"/>
                  </a:lnTo>
                  <a:lnTo>
                    <a:pt x="953693" y="871956"/>
                  </a:lnTo>
                  <a:lnTo>
                    <a:pt x="996772" y="852614"/>
                  </a:lnTo>
                  <a:lnTo>
                    <a:pt x="1010666" y="846670"/>
                  </a:lnTo>
                  <a:lnTo>
                    <a:pt x="1030325" y="834961"/>
                  </a:lnTo>
                  <a:lnTo>
                    <a:pt x="1022096" y="834644"/>
                  </a:lnTo>
                  <a:lnTo>
                    <a:pt x="1002195" y="838949"/>
                  </a:lnTo>
                  <a:lnTo>
                    <a:pt x="986878" y="841133"/>
                  </a:lnTo>
                  <a:lnTo>
                    <a:pt x="1032929" y="821893"/>
                  </a:lnTo>
                  <a:lnTo>
                    <a:pt x="1074991" y="810450"/>
                  </a:lnTo>
                  <a:lnTo>
                    <a:pt x="1106614" y="805065"/>
                  </a:lnTo>
                  <a:lnTo>
                    <a:pt x="1113332" y="805662"/>
                  </a:lnTo>
                  <a:lnTo>
                    <a:pt x="1098257" y="812292"/>
                  </a:lnTo>
                  <a:lnTo>
                    <a:pt x="1080084" y="820000"/>
                  </a:lnTo>
                  <a:lnTo>
                    <a:pt x="1070876" y="825385"/>
                  </a:lnTo>
                  <a:lnTo>
                    <a:pt x="1082675" y="825055"/>
                  </a:lnTo>
                  <a:lnTo>
                    <a:pt x="1119632" y="805319"/>
                  </a:lnTo>
                  <a:lnTo>
                    <a:pt x="1156906" y="786206"/>
                  </a:lnTo>
                  <a:lnTo>
                    <a:pt x="1184630" y="783450"/>
                  </a:lnTo>
                  <a:lnTo>
                    <a:pt x="1190053" y="786384"/>
                  </a:lnTo>
                  <a:lnTo>
                    <a:pt x="1178179" y="793648"/>
                  </a:lnTo>
                  <a:lnTo>
                    <a:pt x="1154049" y="803897"/>
                  </a:lnTo>
                  <a:lnTo>
                    <a:pt x="1088859" y="829614"/>
                  </a:lnTo>
                  <a:lnTo>
                    <a:pt x="1057643" y="842200"/>
                  </a:lnTo>
                  <a:lnTo>
                    <a:pt x="1101559" y="831253"/>
                  </a:lnTo>
                  <a:lnTo>
                    <a:pt x="1155395" y="812952"/>
                  </a:lnTo>
                  <a:lnTo>
                    <a:pt x="1181862" y="804214"/>
                  </a:lnTo>
                  <a:lnTo>
                    <a:pt x="1210589" y="795350"/>
                  </a:lnTo>
                  <a:lnTo>
                    <a:pt x="1243431" y="786358"/>
                  </a:lnTo>
                  <a:lnTo>
                    <a:pt x="1282293" y="777290"/>
                  </a:lnTo>
                  <a:lnTo>
                    <a:pt x="1259039" y="780681"/>
                  </a:lnTo>
                  <a:lnTo>
                    <a:pt x="1239393" y="782650"/>
                  </a:lnTo>
                  <a:lnTo>
                    <a:pt x="1222565" y="783678"/>
                  </a:lnTo>
                  <a:lnTo>
                    <a:pt x="1207820" y="784225"/>
                  </a:lnTo>
                  <a:lnTo>
                    <a:pt x="1210348" y="779665"/>
                  </a:lnTo>
                  <a:lnTo>
                    <a:pt x="1265135" y="762647"/>
                  </a:lnTo>
                  <a:lnTo>
                    <a:pt x="1383931" y="739165"/>
                  </a:lnTo>
                  <a:lnTo>
                    <a:pt x="1360297" y="739622"/>
                  </a:lnTo>
                  <a:lnTo>
                    <a:pt x="1358722" y="736155"/>
                  </a:lnTo>
                  <a:lnTo>
                    <a:pt x="1372793" y="729881"/>
                  </a:lnTo>
                  <a:lnTo>
                    <a:pt x="1396047" y="721893"/>
                  </a:lnTo>
                  <a:lnTo>
                    <a:pt x="1402283" y="720420"/>
                  </a:lnTo>
                  <a:lnTo>
                    <a:pt x="1406359" y="718959"/>
                  </a:lnTo>
                  <a:lnTo>
                    <a:pt x="1409192" y="717638"/>
                  </a:lnTo>
                  <a:lnTo>
                    <a:pt x="1420812" y="713816"/>
                  </a:lnTo>
                  <a:close/>
                </a:path>
                <a:path w="1640840" h="2807970">
                  <a:moveTo>
                    <a:pt x="1498777" y="700595"/>
                  </a:moveTo>
                  <a:lnTo>
                    <a:pt x="1496263" y="698665"/>
                  </a:lnTo>
                  <a:lnTo>
                    <a:pt x="1489290" y="697585"/>
                  </a:lnTo>
                  <a:lnTo>
                    <a:pt x="1476451" y="697738"/>
                  </a:lnTo>
                  <a:lnTo>
                    <a:pt x="1456296" y="699477"/>
                  </a:lnTo>
                  <a:lnTo>
                    <a:pt x="1451241" y="702538"/>
                  </a:lnTo>
                  <a:lnTo>
                    <a:pt x="1443113" y="705980"/>
                  </a:lnTo>
                  <a:lnTo>
                    <a:pt x="1432712" y="709764"/>
                  </a:lnTo>
                  <a:lnTo>
                    <a:pt x="1420812" y="713816"/>
                  </a:lnTo>
                  <a:lnTo>
                    <a:pt x="1498777" y="700595"/>
                  </a:lnTo>
                  <a:close/>
                </a:path>
                <a:path w="1640840" h="2807970">
                  <a:moveTo>
                    <a:pt x="1508442" y="920902"/>
                  </a:moveTo>
                  <a:lnTo>
                    <a:pt x="1484274" y="925372"/>
                  </a:lnTo>
                  <a:lnTo>
                    <a:pt x="1448295" y="934974"/>
                  </a:lnTo>
                  <a:lnTo>
                    <a:pt x="1508442" y="920902"/>
                  </a:lnTo>
                  <a:close/>
                </a:path>
                <a:path w="1640840" h="2807970">
                  <a:moveTo>
                    <a:pt x="1640268" y="679589"/>
                  </a:moveTo>
                  <a:lnTo>
                    <a:pt x="1605140" y="684212"/>
                  </a:lnTo>
                  <a:lnTo>
                    <a:pt x="1569707" y="689406"/>
                  </a:lnTo>
                  <a:lnTo>
                    <a:pt x="1498790" y="700595"/>
                  </a:lnTo>
                  <a:lnTo>
                    <a:pt x="1500098" y="704710"/>
                  </a:lnTo>
                  <a:lnTo>
                    <a:pt x="1486814" y="711669"/>
                  </a:lnTo>
                  <a:lnTo>
                    <a:pt x="1490306" y="715060"/>
                  </a:lnTo>
                  <a:lnTo>
                    <a:pt x="1548028" y="705434"/>
                  </a:lnTo>
                  <a:lnTo>
                    <a:pt x="1605838" y="696391"/>
                  </a:lnTo>
                  <a:lnTo>
                    <a:pt x="1593418" y="694309"/>
                  </a:lnTo>
                  <a:lnTo>
                    <a:pt x="1605686" y="689711"/>
                  </a:lnTo>
                  <a:lnTo>
                    <a:pt x="1626641" y="684250"/>
                  </a:lnTo>
                  <a:lnTo>
                    <a:pt x="1640268" y="679589"/>
                  </a:lnTo>
                  <a:close/>
                </a:path>
              </a:pathLst>
            </a:custGeom>
            <a:solidFill>
              <a:srgbClr val="FFD100"/>
            </a:solidFill>
          </p:spPr>
          <p:txBody>
            <a:bodyPr wrap="square" lIns="0" tIns="0" rIns="0" bIns="0" rtlCol="0"/>
            <a:lstStyle/>
            <a:p>
              <a:endParaRPr/>
            </a:p>
          </p:txBody>
        </p:sp>
        <p:pic>
          <p:nvPicPr>
            <p:cNvPr id="203" name="object 110">
              <a:extLst>
                <a:ext uri="{FF2B5EF4-FFF2-40B4-BE49-F238E27FC236}">
                  <a16:creationId xmlns:a16="http://schemas.microsoft.com/office/drawing/2014/main" id="{8C4EC33E-8DF2-4392-E1F8-0BDFC594F274}"/>
                </a:ext>
              </a:extLst>
            </p:cNvPr>
            <p:cNvPicPr/>
            <p:nvPr/>
          </p:nvPicPr>
          <p:blipFill>
            <a:blip r:embed="rId46" cstate="print"/>
            <a:stretch>
              <a:fillRect/>
            </a:stretch>
          </p:blipFill>
          <p:spPr>
            <a:xfrm>
              <a:off x="13276805" y="8124859"/>
              <a:ext cx="213695" cy="166343"/>
            </a:xfrm>
            <a:prstGeom prst="rect">
              <a:avLst/>
            </a:prstGeom>
          </p:spPr>
        </p:pic>
        <p:pic>
          <p:nvPicPr>
            <p:cNvPr id="204" name="object 111">
              <a:extLst>
                <a:ext uri="{FF2B5EF4-FFF2-40B4-BE49-F238E27FC236}">
                  <a16:creationId xmlns:a16="http://schemas.microsoft.com/office/drawing/2014/main" id="{E0B992C4-A4C2-1E68-ACC0-23E0BAD5459E}"/>
                </a:ext>
              </a:extLst>
            </p:cNvPr>
            <p:cNvPicPr/>
            <p:nvPr/>
          </p:nvPicPr>
          <p:blipFill>
            <a:blip r:embed="rId47" cstate="print"/>
            <a:stretch>
              <a:fillRect/>
            </a:stretch>
          </p:blipFill>
          <p:spPr>
            <a:xfrm>
              <a:off x="12877751" y="7726472"/>
              <a:ext cx="209081" cy="227075"/>
            </a:xfrm>
            <a:prstGeom prst="rect">
              <a:avLst/>
            </a:prstGeom>
          </p:spPr>
        </p:pic>
        <p:sp>
          <p:nvSpPr>
            <p:cNvPr id="205" name="object 112">
              <a:extLst>
                <a:ext uri="{FF2B5EF4-FFF2-40B4-BE49-F238E27FC236}">
                  <a16:creationId xmlns:a16="http://schemas.microsoft.com/office/drawing/2014/main" id="{DC1FCB0E-A51A-BEE4-F3EA-E56AE198F013}"/>
                </a:ext>
              </a:extLst>
            </p:cNvPr>
            <p:cNvSpPr/>
            <p:nvPr/>
          </p:nvSpPr>
          <p:spPr>
            <a:xfrm>
              <a:off x="12288330" y="2338520"/>
              <a:ext cx="2698115" cy="6813550"/>
            </a:xfrm>
            <a:custGeom>
              <a:avLst/>
              <a:gdLst/>
              <a:ahLst/>
              <a:cxnLst/>
              <a:rect l="l" t="t" r="r" b="b"/>
              <a:pathLst>
                <a:path w="2698115" h="6813550">
                  <a:moveTo>
                    <a:pt x="221678" y="4602467"/>
                  </a:moveTo>
                  <a:lnTo>
                    <a:pt x="218770" y="4595850"/>
                  </a:lnTo>
                  <a:lnTo>
                    <a:pt x="215226" y="4588357"/>
                  </a:lnTo>
                  <a:lnTo>
                    <a:pt x="206133" y="4569739"/>
                  </a:lnTo>
                  <a:lnTo>
                    <a:pt x="209791" y="4578007"/>
                  </a:lnTo>
                  <a:lnTo>
                    <a:pt x="213626" y="4586211"/>
                  </a:lnTo>
                  <a:lnTo>
                    <a:pt x="217601" y="4594364"/>
                  </a:lnTo>
                  <a:lnTo>
                    <a:pt x="221678" y="4602467"/>
                  </a:lnTo>
                  <a:close/>
                </a:path>
                <a:path w="2698115" h="6813550">
                  <a:moveTo>
                    <a:pt x="228854" y="4641151"/>
                  </a:moveTo>
                  <a:lnTo>
                    <a:pt x="228701" y="4636833"/>
                  </a:lnTo>
                  <a:lnTo>
                    <a:pt x="227647" y="4636033"/>
                  </a:lnTo>
                  <a:lnTo>
                    <a:pt x="227190" y="4636490"/>
                  </a:lnTo>
                  <a:lnTo>
                    <a:pt x="228854" y="4641151"/>
                  </a:lnTo>
                  <a:close/>
                </a:path>
                <a:path w="2698115" h="6813550">
                  <a:moveTo>
                    <a:pt x="260273" y="4675581"/>
                  </a:moveTo>
                  <a:lnTo>
                    <a:pt x="240487" y="4639272"/>
                  </a:lnTo>
                  <a:lnTo>
                    <a:pt x="230886" y="4620971"/>
                  </a:lnTo>
                  <a:lnTo>
                    <a:pt x="221678" y="4602467"/>
                  </a:lnTo>
                  <a:lnTo>
                    <a:pt x="225933" y="4614151"/>
                  </a:lnTo>
                  <a:lnTo>
                    <a:pt x="227990" y="4623079"/>
                  </a:lnTo>
                  <a:lnTo>
                    <a:pt x="228638" y="4630293"/>
                  </a:lnTo>
                  <a:lnTo>
                    <a:pt x="228714" y="4636821"/>
                  </a:lnTo>
                  <a:lnTo>
                    <a:pt x="235927" y="4646396"/>
                  </a:lnTo>
                  <a:lnTo>
                    <a:pt x="246722" y="4662538"/>
                  </a:lnTo>
                  <a:lnTo>
                    <a:pt x="256400" y="4675505"/>
                  </a:lnTo>
                  <a:lnTo>
                    <a:pt x="260273" y="4675581"/>
                  </a:lnTo>
                  <a:close/>
                </a:path>
                <a:path w="2698115" h="6813550">
                  <a:moveTo>
                    <a:pt x="324053" y="3932072"/>
                  </a:moveTo>
                  <a:lnTo>
                    <a:pt x="308965" y="3958425"/>
                  </a:lnTo>
                  <a:lnTo>
                    <a:pt x="290766" y="3989692"/>
                  </a:lnTo>
                  <a:lnTo>
                    <a:pt x="271449" y="4024579"/>
                  </a:lnTo>
                  <a:lnTo>
                    <a:pt x="253047" y="4061828"/>
                  </a:lnTo>
                  <a:lnTo>
                    <a:pt x="237172" y="4100271"/>
                  </a:lnTo>
                  <a:lnTo>
                    <a:pt x="225361" y="4138498"/>
                  </a:lnTo>
                  <a:lnTo>
                    <a:pt x="217195" y="4207459"/>
                  </a:lnTo>
                  <a:lnTo>
                    <a:pt x="221005" y="4221188"/>
                  </a:lnTo>
                  <a:lnTo>
                    <a:pt x="226009" y="4229341"/>
                  </a:lnTo>
                  <a:lnTo>
                    <a:pt x="231914" y="4233189"/>
                  </a:lnTo>
                  <a:lnTo>
                    <a:pt x="238391" y="4234027"/>
                  </a:lnTo>
                  <a:lnTo>
                    <a:pt x="245364" y="4232999"/>
                  </a:lnTo>
                  <a:lnTo>
                    <a:pt x="252666" y="4231259"/>
                  </a:lnTo>
                  <a:lnTo>
                    <a:pt x="260134" y="4229811"/>
                  </a:lnTo>
                  <a:lnTo>
                    <a:pt x="284949" y="4156062"/>
                  </a:lnTo>
                  <a:lnTo>
                    <a:pt x="290347" y="4124579"/>
                  </a:lnTo>
                  <a:lnTo>
                    <a:pt x="288493" y="4117314"/>
                  </a:lnTo>
                  <a:lnTo>
                    <a:pt x="281482" y="4127639"/>
                  </a:lnTo>
                  <a:lnTo>
                    <a:pt x="279031" y="4126966"/>
                  </a:lnTo>
                  <a:lnTo>
                    <a:pt x="279476" y="4119588"/>
                  </a:lnTo>
                  <a:lnTo>
                    <a:pt x="281101" y="4109796"/>
                  </a:lnTo>
                  <a:lnTo>
                    <a:pt x="283476" y="4098404"/>
                  </a:lnTo>
                  <a:lnTo>
                    <a:pt x="281508" y="4100703"/>
                  </a:lnTo>
                  <a:lnTo>
                    <a:pt x="279438" y="4103903"/>
                  </a:lnTo>
                  <a:lnTo>
                    <a:pt x="276136" y="4110431"/>
                  </a:lnTo>
                  <a:lnTo>
                    <a:pt x="271589" y="4120807"/>
                  </a:lnTo>
                  <a:lnTo>
                    <a:pt x="265785" y="4135602"/>
                  </a:lnTo>
                  <a:lnTo>
                    <a:pt x="262610" y="4135386"/>
                  </a:lnTo>
                  <a:lnTo>
                    <a:pt x="260705" y="4130878"/>
                  </a:lnTo>
                  <a:lnTo>
                    <a:pt x="260324" y="4122674"/>
                  </a:lnTo>
                  <a:lnTo>
                    <a:pt x="261708" y="4111409"/>
                  </a:lnTo>
                  <a:lnTo>
                    <a:pt x="264718" y="4097731"/>
                  </a:lnTo>
                  <a:lnTo>
                    <a:pt x="269671" y="4082351"/>
                  </a:lnTo>
                  <a:lnTo>
                    <a:pt x="276542" y="4066057"/>
                  </a:lnTo>
                  <a:lnTo>
                    <a:pt x="285318" y="4049611"/>
                  </a:lnTo>
                  <a:lnTo>
                    <a:pt x="285191" y="4059313"/>
                  </a:lnTo>
                  <a:lnTo>
                    <a:pt x="281762" y="4072039"/>
                  </a:lnTo>
                  <a:lnTo>
                    <a:pt x="281063" y="4078922"/>
                  </a:lnTo>
                  <a:lnTo>
                    <a:pt x="289140" y="4071099"/>
                  </a:lnTo>
                  <a:lnTo>
                    <a:pt x="294119" y="4050550"/>
                  </a:lnTo>
                  <a:lnTo>
                    <a:pt x="298272" y="4038193"/>
                  </a:lnTo>
                  <a:lnTo>
                    <a:pt x="298386" y="4033050"/>
                  </a:lnTo>
                  <a:lnTo>
                    <a:pt x="291223" y="4034155"/>
                  </a:lnTo>
                  <a:lnTo>
                    <a:pt x="297713" y="4015879"/>
                  </a:lnTo>
                  <a:lnTo>
                    <a:pt x="302768" y="4000855"/>
                  </a:lnTo>
                  <a:lnTo>
                    <a:pt x="306679" y="3988231"/>
                  </a:lnTo>
                  <a:lnTo>
                    <a:pt x="315506" y="3956393"/>
                  </a:lnTo>
                  <a:lnTo>
                    <a:pt x="319138" y="3945090"/>
                  </a:lnTo>
                  <a:lnTo>
                    <a:pt x="324053" y="3932072"/>
                  </a:lnTo>
                  <a:close/>
                </a:path>
                <a:path w="2698115" h="6813550">
                  <a:moveTo>
                    <a:pt x="337451" y="3903764"/>
                  </a:moveTo>
                  <a:lnTo>
                    <a:pt x="333387" y="3911854"/>
                  </a:lnTo>
                  <a:lnTo>
                    <a:pt x="329882" y="3919156"/>
                  </a:lnTo>
                  <a:lnTo>
                    <a:pt x="326809" y="3925836"/>
                  </a:lnTo>
                  <a:lnTo>
                    <a:pt x="324053" y="3932072"/>
                  </a:lnTo>
                  <a:lnTo>
                    <a:pt x="328676" y="3923804"/>
                  </a:lnTo>
                  <a:lnTo>
                    <a:pt x="332511" y="3916299"/>
                  </a:lnTo>
                  <a:lnTo>
                    <a:pt x="335457" y="3909606"/>
                  </a:lnTo>
                  <a:lnTo>
                    <a:pt x="337451" y="3903764"/>
                  </a:lnTo>
                  <a:close/>
                </a:path>
                <a:path w="2698115" h="6813550">
                  <a:moveTo>
                    <a:pt x="365010" y="4004195"/>
                  </a:moveTo>
                  <a:lnTo>
                    <a:pt x="359168" y="4008691"/>
                  </a:lnTo>
                  <a:lnTo>
                    <a:pt x="353733" y="4019639"/>
                  </a:lnTo>
                  <a:lnTo>
                    <a:pt x="348094" y="4033964"/>
                  </a:lnTo>
                  <a:lnTo>
                    <a:pt x="341630" y="4048582"/>
                  </a:lnTo>
                  <a:lnTo>
                    <a:pt x="349834" y="4034396"/>
                  </a:lnTo>
                  <a:lnTo>
                    <a:pt x="355638" y="4023664"/>
                  </a:lnTo>
                  <a:lnTo>
                    <a:pt x="360286" y="4014292"/>
                  </a:lnTo>
                  <a:lnTo>
                    <a:pt x="365010" y="4004195"/>
                  </a:lnTo>
                  <a:close/>
                </a:path>
                <a:path w="2698115" h="6813550">
                  <a:moveTo>
                    <a:pt x="551319" y="3691001"/>
                  </a:moveTo>
                  <a:lnTo>
                    <a:pt x="546303" y="3693249"/>
                  </a:lnTo>
                  <a:lnTo>
                    <a:pt x="537044" y="3702037"/>
                  </a:lnTo>
                  <a:lnTo>
                    <a:pt x="528002" y="3711067"/>
                  </a:lnTo>
                  <a:lnTo>
                    <a:pt x="510171" y="3729329"/>
                  </a:lnTo>
                  <a:lnTo>
                    <a:pt x="515150" y="3726891"/>
                  </a:lnTo>
                  <a:lnTo>
                    <a:pt x="532917" y="3708603"/>
                  </a:lnTo>
                  <a:lnTo>
                    <a:pt x="551319" y="3691001"/>
                  </a:lnTo>
                  <a:close/>
                </a:path>
                <a:path w="2698115" h="6813550">
                  <a:moveTo>
                    <a:pt x="935863" y="5749518"/>
                  </a:moveTo>
                  <a:lnTo>
                    <a:pt x="916647" y="5730354"/>
                  </a:lnTo>
                  <a:lnTo>
                    <a:pt x="905814" y="5720169"/>
                  </a:lnTo>
                  <a:lnTo>
                    <a:pt x="894638" y="5710809"/>
                  </a:lnTo>
                  <a:lnTo>
                    <a:pt x="896975" y="5716536"/>
                  </a:lnTo>
                  <a:lnTo>
                    <a:pt x="907770" y="5726912"/>
                  </a:lnTo>
                  <a:lnTo>
                    <a:pt x="922312" y="5738914"/>
                  </a:lnTo>
                  <a:lnTo>
                    <a:pt x="935863" y="5749518"/>
                  </a:lnTo>
                  <a:close/>
                </a:path>
                <a:path w="2698115" h="6813550">
                  <a:moveTo>
                    <a:pt x="984707" y="499643"/>
                  </a:moveTo>
                  <a:lnTo>
                    <a:pt x="983221" y="449897"/>
                  </a:lnTo>
                  <a:lnTo>
                    <a:pt x="978141" y="401396"/>
                  </a:lnTo>
                  <a:lnTo>
                    <a:pt x="969518" y="354406"/>
                  </a:lnTo>
                  <a:lnTo>
                    <a:pt x="957465" y="309181"/>
                  </a:lnTo>
                  <a:lnTo>
                    <a:pt x="942047" y="266001"/>
                  </a:lnTo>
                  <a:lnTo>
                    <a:pt x="923340" y="225094"/>
                  </a:lnTo>
                  <a:lnTo>
                    <a:pt x="901433" y="186740"/>
                  </a:lnTo>
                  <a:lnTo>
                    <a:pt x="876414" y="151180"/>
                  </a:lnTo>
                  <a:lnTo>
                    <a:pt x="848334" y="118706"/>
                  </a:lnTo>
                  <a:lnTo>
                    <a:pt x="817308" y="89535"/>
                  </a:lnTo>
                  <a:lnTo>
                    <a:pt x="783399" y="63957"/>
                  </a:lnTo>
                  <a:lnTo>
                    <a:pt x="746683" y="42227"/>
                  </a:lnTo>
                  <a:lnTo>
                    <a:pt x="707250" y="24587"/>
                  </a:lnTo>
                  <a:lnTo>
                    <a:pt x="666064" y="11569"/>
                  </a:lnTo>
                  <a:lnTo>
                    <a:pt x="624192" y="3416"/>
                  </a:lnTo>
                  <a:lnTo>
                    <a:pt x="581850" y="0"/>
                  </a:lnTo>
                  <a:lnTo>
                    <a:pt x="539280" y="1168"/>
                  </a:lnTo>
                  <a:lnTo>
                    <a:pt x="496722" y="6794"/>
                  </a:lnTo>
                  <a:lnTo>
                    <a:pt x="454393" y="16738"/>
                  </a:lnTo>
                  <a:lnTo>
                    <a:pt x="412534" y="30848"/>
                  </a:lnTo>
                  <a:lnTo>
                    <a:pt x="371386" y="48983"/>
                  </a:lnTo>
                  <a:lnTo>
                    <a:pt x="331165" y="71018"/>
                  </a:lnTo>
                  <a:lnTo>
                    <a:pt x="292100" y="96799"/>
                  </a:lnTo>
                  <a:lnTo>
                    <a:pt x="254444" y="126199"/>
                  </a:lnTo>
                  <a:lnTo>
                    <a:pt x="218414" y="159054"/>
                  </a:lnTo>
                  <a:lnTo>
                    <a:pt x="184251" y="195249"/>
                  </a:lnTo>
                  <a:lnTo>
                    <a:pt x="152184" y="234645"/>
                  </a:lnTo>
                  <a:lnTo>
                    <a:pt x="122428" y="277075"/>
                  </a:lnTo>
                  <a:lnTo>
                    <a:pt x="95250" y="322427"/>
                  </a:lnTo>
                  <a:lnTo>
                    <a:pt x="70853" y="370547"/>
                  </a:lnTo>
                  <a:lnTo>
                    <a:pt x="49479" y="421297"/>
                  </a:lnTo>
                  <a:lnTo>
                    <a:pt x="31737" y="473430"/>
                  </a:lnTo>
                  <a:lnTo>
                    <a:pt x="17983" y="525602"/>
                  </a:lnTo>
                  <a:lnTo>
                    <a:pt x="8178" y="577545"/>
                  </a:lnTo>
                  <a:lnTo>
                    <a:pt x="2197" y="629031"/>
                  </a:lnTo>
                  <a:lnTo>
                    <a:pt x="0" y="679780"/>
                  </a:lnTo>
                  <a:lnTo>
                    <a:pt x="1485" y="729526"/>
                  </a:lnTo>
                  <a:lnTo>
                    <a:pt x="6565" y="778027"/>
                  </a:lnTo>
                  <a:lnTo>
                    <a:pt x="15176" y="825017"/>
                  </a:lnTo>
                  <a:lnTo>
                    <a:pt x="27241" y="870242"/>
                  </a:lnTo>
                  <a:lnTo>
                    <a:pt x="42659" y="913434"/>
                  </a:lnTo>
                  <a:lnTo>
                    <a:pt x="61353" y="954341"/>
                  </a:lnTo>
                  <a:lnTo>
                    <a:pt x="83261" y="992695"/>
                  </a:lnTo>
                  <a:lnTo>
                    <a:pt x="108292" y="1028242"/>
                  </a:lnTo>
                  <a:lnTo>
                    <a:pt x="136359" y="1060729"/>
                  </a:lnTo>
                  <a:lnTo>
                    <a:pt x="167398" y="1089888"/>
                  </a:lnTo>
                  <a:lnTo>
                    <a:pt x="201307" y="1115466"/>
                  </a:lnTo>
                  <a:lnTo>
                    <a:pt x="238023" y="1137208"/>
                  </a:lnTo>
                  <a:lnTo>
                    <a:pt x="277456" y="1154849"/>
                  </a:lnTo>
                  <a:lnTo>
                    <a:pt x="318643" y="1167866"/>
                  </a:lnTo>
                  <a:lnTo>
                    <a:pt x="360527" y="1176007"/>
                  </a:lnTo>
                  <a:lnTo>
                    <a:pt x="402869" y="1179423"/>
                  </a:lnTo>
                  <a:lnTo>
                    <a:pt x="445427" y="1178255"/>
                  </a:lnTo>
                  <a:lnTo>
                    <a:pt x="487997" y="1172629"/>
                  </a:lnTo>
                  <a:lnTo>
                    <a:pt x="530313" y="1162685"/>
                  </a:lnTo>
                  <a:lnTo>
                    <a:pt x="572173" y="1148575"/>
                  </a:lnTo>
                  <a:lnTo>
                    <a:pt x="613333" y="1130439"/>
                  </a:lnTo>
                  <a:lnTo>
                    <a:pt x="653554" y="1108405"/>
                  </a:lnTo>
                  <a:lnTo>
                    <a:pt x="692607" y="1082624"/>
                  </a:lnTo>
                  <a:lnTo>
                    <a:pt x="730262" y="1053223"/>
                  </a:lnTo>
                  <a:lnTo>
                    <a:pt x="766292" y="1020368"/>
                  </a:lnTo>
                  <a:lnTo>
                    <a:pt x="800455" y="984173"/>
                  </a:lnTo>
                  <a:lnTo>
                    <a:pt x="832523" y="944778"/>
                  </a:lnTo>
                  <a:lnTo>
                    <a:pt x="862266" y="902347"/>
                  </a:lnTo>
                  <a:lnTo>
                    <a:pt x="889457" y="856996"/>
                  </a:lnTo>
                  <a:lnTo>
                    <a:pt x="913841" y="808875"/>
                  </a:lnTo>
                  <a:lnTo>
                    <a:pt x="935215" y="758126"/>
                  </a:lnTo>
                  <a:lnTo>
                    <a:pt x="952969" y="705993"/>
                  </a:lnTo>
                  <a:lnTo>
                    <a:pt x="966711" y="653821"/>
                  </a:lnTo>
                  <a:lnTo>
                    <a:pt x="976528" y="601865"/>
                  </a:lnTo>
                  <a:lnTo>
                    <a:pt x="982497" y="550392"/>
                  </a:lnTo>
                  <a:lnTo>
                    <a:pt x="984707" y="499643"/>
                  </a:lnTo>
                  <a:close/>
                </a:path>
                <a:path w="2698115" h="6813550">
                  <a:moveTo>
                    <a:pt x="2067610" y="6592036"/>
                  </a:moveTo>
                  <a:lnTo>
                    <a:pt x="2061933" y="6586118"/>
                  </a:lnTo>
                  <a:lnTo>
                    <a:pt x="2056612" y="6580975"/>
                  </a:lnTo>
                  <a:lnTo>
                    <a:pt x="2050491" y="6575768"/>
                  </a:lnTo>
                  <a:lnTo>
                    <a:pt x="2042401" y="6569672"/>
                  </a:lnTo>
                  <a:lnTo>
                    <a:pt x="2067610" y="6592036"/>
                  </a:lnTo>
                  <a:close/>
                </a:path>
                <a:path w="2698115" h="6813550">
                  <a:moveTo>
                    <a:pt x="2559431" y="6730035"/>
                  </a:moveTo>
                  <a:lnTo>
                    <a:pt x="2556281" y="6728790"/>
                  </a:lnTo>
                  <a:lnTo>
                    <a:pt x="2553855" y="6728295"/>
                  </a:lnTo>
                  <a:lnTo>
                    <a:pt x="2553703" y="6728333"/>
                  </a:lnTo>
                  <a:lnTo>
                    <a:pt x="2556192" y="6728917"/>
                  </a:lnTo>
                  <a:lnTo>
                    <a:pt x="2559431" y="6730035"/>
                  </a:lnTo>
                  <a:close/>
                </a:path>
                <a:path w="2698115" h="6813550">
                  <a:moveTo>
                    <a:pt x="2698064" y="6813448"/>
                  </a:moveTo>
                  <a:lnTo>
                    <a:pt x="2664269" y="6791604"/>
                  </a:lnTo>
                  <a:lnTo>
                    <a:pt x="2624188" y="6766014"/>
                  </a:lnTo>
                  <a:lnTo>
                    <a:pt x="2586393" y="6743293"/>
                  </a:lnTo>
                  <a:lnTo>
                    <a:pt x="2559431" y="6730047"/>
                  </a:lnTo>
                  <a:lnTo>
                    <a:pt x="2580767" y="6742100"/>
                  </a:lnTo>
                  <a:lnTo>
                    <a:pt x="2608669" y="6760794"/>
                  </a:lnTo>
                  <a:lnTo>
                    <a:pt x="2637193" y="6779387"/>
                  </a:lnTo>
                  <a:lnTo>
                    <a:pt x="2660446" y="6791096"/>
                  </a:lnTo>
                  <a:lnTo>
                    <a:pt x="2656611" y="6791109"/>
                  </a:lnTo>
                  <a:lnTo>
                    <a:pt x="2698064" y="6813448"/>
                  </a:lnTo>
                  <a:close/>
                </a:path>
              </a:pathLst>
            </a:custGeom>
            <a:solidFill>
              <a:srgbClr val="FFD100"/>
            </a:solidFill>
          </p:spPr>
          <p:txBody>
            <a:bodyPr wrap="square" lIns="0" tIns="0" rIns="0" bIns="0" rtlCol="0"/>
            <a:lstStyle/>
            <a:p>
              <a:endParaRPr/>
            </a:p>
          </p:txBody>
        </p:sp>
        <p:sp>
          <p:nvSpPr>
            <p:cNvPr id="206" name="object 113">
              <a:extLst>
                <a:ext uri="{FF2B5EF4-FFF2-40B4-BE49-F238E27FC236}">
                  <a16:creationId xmlns:a16="http://schemas.microsoft.com/office/drawing/2014/main" id="{350000F5-896E-0C06-8F1E-29B73EF64AD5}"/>
                </a:ext>
              </a:extLst>
            </p:cNvPr>
            <p:cNvSpPr/>
            <p:nvPr/>
          </p:nvSpPr>
          <p:spPr>
            <a:xfrm>
              <a:off x="12288335" y="2338511"/>
              <a:ext cx="984885" cy="1179830"/>
            </a:xfrm>
            <a:custGeom>
              <a:avLst/>
              <a:gdLst/>
              <a:ahLst/>
              <a:cxnLst/>
              <a:rect l="l" t="t" r="r" b="b"/>
              <a:pathLst>
                <a:path w="984884" h="1179829">
                  <a:moveTo>
                    <a:pt x="935215" y="758125"/>
                  </a:moveTo>
                  <a:lnTo>
                    <a:pt x="952968" y="705998"/>
                  </a:lnTo>
                  <a:lnTo>
                    <a:pt x="966712" y="653828"/>
                  </a:lnTo>
                  <a:lnTo>
                    <a:pt x="976529" y="601874"/>
                  </a:lnTo>
                  <a:lnTo>
                    <a:pt x="982500" y="550395"/>
                  </a:lnTo>
                  <a:lnTo>
                    <a:pt x="984704" y="499650"/>
                  </a:lnTo>
                  <a:lnTo>
                    <a:pt x="983222" y="449898"/>
                  </a:lnTo>
                  <a:lnTo>
                    <a:pt x="978135" y="401397"/>
                  </a:lnTo>
                  <a:lnTo>
                    <a:pt x="969523" y="354408"/>
                  </a:lnTo>
                  <a:lnTo>
                    <a:pt x="957467" y="309189"/>
                  </a:lnTo>
                  <a:lnTo>
                    <a:pt x="942047" y="265998"/>
                  </a:lnTo>
                  <a:lnTo>
                    <a:pt x="923344" y="225095"/>
                  </a:lnTo>
                  <a:lnTo>
                    <a:pt x="901439" y="186739"/>
                  </a:lnTo>
                  <a:lnTo>
                    <a:pt x="876410" y="151189"/>
                  </a:lnTo>
                  <a:lnTo>
                    <a:pt x="848341" y="118703"/>
                  </a:lnTo>
                  <a:lnTo>
                    <a:pt x="817309" y="89541"/>
                  </a:lnTo>
                  <a:lnTo>
                    <a:pt x="783398" y="63962"/>
                  </a:lnTo>
                  <a:lnTo>
                    <a:pt x="746686" y="42224"/>
                  </a:lnTo>
                  <a:lnTo>
                    <a:pt x="707254" y="24587"/>
                  </a:lnTo>
                  <a:lnTo>
                    <a:pt x="666067" y="11566"/>
                  </a:lnTo>
                  <a:lnTo>
                    <a:pt x="624188" y="3417"/>
                  </a:lnTo>
                  <a:lnTo>
                    <a:pt x="581849" y="0"/>
                  </a:lnTo>
                  <a:lnTo>
                    <a:pt x="539282" y="1174"/>
                  </a:lnTo>
                  <a:lnTo>
                    <a:pt x="496720" y="6800"/>
                  </a:lnTo>
                  <a:lnTo>
                    <a:pt x="454394" y="16738"/>
                  </a:lnTo>
                  <a:lnTo>
                    <a:pt x="412537" y="30847"/>
                  </a:lnTo>
                  <a:lnTo>
                    <a:pt x="371381" y="48987"/>
                  </a:lnTo>
                  <a:lnTo>
                    <a:pt x="331159" y="71019"/>
                  </a:lnTo>
                  <a:lnTo>
                    <a:pt x="292103" y="96802"/>
                  </a:lnTo>
                  <a:lnTo>
                    <a:pt x="254444" y="126196"/>
                  </a:lnTo>
                  <a:lnTo>
                    <a:pt x="218415" y="159061"/>
                  </a:lnTo>
                  <a:lnTo>
                    <a:pt x="184249" y="195257"/>
                  </a:lnTo>
                  <a:lnTo>
                    <a:pt x="152178" y="234644"/>
                  </a:lnTo>
                  <a:lnTo>
                    <a:pt x="122433" y="277082"/>
                  </a:lnTo>
                  <a:lnTo>
                    <a:pt x="95248" y="322430"/>
                  </a:lnTo>
                  <a:lnTo>
                    <a:pt x="70854" y="370549"/>
                  </a:lnTo>
                  <a:lnTo>
                    <a:pt x="49483" y="421298"/>
                  </a:lnTo>
                  <a:lnTo>
                    <a:pt x="31732" y="473427"/>
                  </a:lnTo>
                  <a:lnTo>
                    <a:pt x="17989" y="525598"/>
                  </a:lnTo>
                  <a:lnTo>
                    <a:pt x="8173" y="577553"/>
                  </a:lnTo>
                  <a:lnTo>
                    <a:pt x="2203" y="629034"/>
                  </a:lnTo>
                  <a:lnTo>
                    <a:pt x="0" y="679780"/>
                  </a:lnTo>
                  <a:lnTo>
                    <a:pt x="1481" y="729533"/>
                  </a:lnTo>
                  <a:lnTo>
                    <a:pt x="6569" y="778034"/>
                  </a:lnTo>
                  <a:lnTo>
                    <a:pt x="15180" y="825024"/>
                  </a:lnTo>
                  <a:lnTo>
                    <a:pt x="27236" y="870244"/>
                  </a:lnTo>
                  <a:lnTo>
                    <a:pt x="42656" y="913435"/>
                  </a:lnTo>
                  <a:lnTo>
                    <a:pt x="61359" y="954338"/>
                  </a:lnTo>
                  <a:lnTo>
                    <a:pt x="83265" y="992694"/>
                  </a:lnTo>
                  <a:lnTo>
                    <a:pt x="108294" y="1028244"/>
                  </a:lnTo>
                  <a:lnTo>
                    <a:pt x="136364" y="1060730"/>
                  </a:lnTo>
                  <a:lnTo>
                    <a:pt x="167396" y="1089892"/>
                  </a:lnTo>
                  <a:lnTo>
                    <a:pt x="201308" y="1115471"/>
                  </a:lnTo>
                  <a:lnTo>
                    <a:pt x="238022" y="1137209"/>
                  </a:lnTo>
                  <a:lnTo>
                    <a:pt x="277455" y="1154846"/>
                  </a:lnTo>
                  <a:lnTo>
                    <a:pt x="318643" y="1167866"/>
                  </a:lnTo>
                  <a:lnTo>
                    <a:pt x="360524" y="1176014"/>
                  </a:lnTo>
                  <a:lnTo>
                    <a:pt x="402864" y="1179430"/>
                  </a:lnTo>
                  <a:lnTo>
                    <a:pt x="445431" y="1178255"/>
                  </a:lnTo>
                  <a:lnTo>
                    <a:pt x="487994" y="1172629"/>
                  </a:lnTo>
                  <a:lnTo>
                    <a:pt x="530319" y="1162691"/>
                  </a:lnTo>
                  <a:lnTo>
                    <a:pt x="572176" y="1148581"/>
                  </a:lnTo>
                  <a:lnTo>
                    <a:pt x="613331" y="1130441"/>
                  </a:lnTo>
                  <a:lnTo>
                    <a:pt x="653552" y="1108409"/>
                  </a:lnTo>
                  <a:lnTo>
                    <a:pt x="692608" y="1082626"/>
                  </a:lnTo>
                  <a:lnTo>
                    <a:pt x="730266" y="1053232"/>
                  </a:lnTo>
                  <a:lnTo>
                    <a:pt x="766293" y="1020367"/>
                  </a:lnTo>
                  <a:lnTo>
                    <a:pt x="800457" y="984170"/>
                  </a:lnTo>
                  <a:lnTo>
                    <a:pt x="832527" y="944783"/>
                  </a:lnTo>
                  <a:lnTo>
                    <a:pt x="862270" y="902345"/>
                  </a:lnTo>
                  <a:lnTo>
                    <a:pt x="889454" y="856996"/>
                  </a:lnTo>
                  <a:lnTo>
                    <a:pt x="913847" y="808876"/>
                  </a:lnTo>
                  <a:lnTo>
                    <a:pt x="935215" y="758125"/>
                  </a:lnTo>
                  <a:close/>
                </a:path>
              </a:pathLst>
            </a:custGeom>
            <a:ln w="20941">
              <a:solidFill>
                <a:srgbClr val="FFD100"/>
              </a:solidFill>
            </a:ln>
          </p:spPr>
          <p:txBody>
            <a:bodyPr wrap="square" lIns="0" tIns="0" rIns="0" bIns="0" rtlCol="0"/>
            <a:lstStyle/>
            <a:p>
              <a:endParaRPr/>
            </a:p>
          </p:txBody>
        </p:sp>
      </p:grpSp>
      <p:sp>
        <p:nvSpPr>
          <p:cNvPr id="2" name="Holder 2"/>
          <p:cNvSpPr>
            <a:spLocks noGrp="1"/>
          </p:cNvSpPr>
          <p:nvPr>
            <p:ph type="title"/>
          </p:nvPr>
        </p:nvSpPr>
        <p:spPr>
          <a:xfrm>
            <a:off x="630573" y="261711"/>
            <a:ext cx="4411793" cy="553998"/>
          </a:xfrm>
        </p:spPr>
        <p:txBody>
          <a:bodyPr lIns="0" tIns="0" rIns="0" bIns="0"/>
          <a:lstStyle>
            <a:lvl1pPr>
              <a:defRPr sz="3600" b="1" i="0">
                <a:solidFill>
                  <a:schemeClr val="tx1"/>
                </a:solidFill>
                <a:latin typeface="F37 Lineca"/>
                <a:cs typeface="F37 Lineca"/>
              </a:defRPr>
            </a:lvl1pPr>
          </a:lstStyle>
          <a:p>
            <a:endParaRPr/>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pic>
        <p:nvPicPr>
          <p:cNvPr id="97" name="object 142">
            <a:extLst>
              <a:ext uri="{FF2B5EF4-FFF2-40B4-BE49-F238E27FC236}">
                <a16:creationId xmlns:a16="http://schemas.microsoft.com/office/drawing/2014/main" id="{1A6E8283-97BB-C747-B26E-21DC517A7C6A}"/>
              </a:ext>
            </a:extLst>
          </p:cNvPr>
          <p:cNvPicPr/>
          <p:nvPr userDrawn="1"/>
        </p:nvPicPr>
        <p:blipFill>
          <a:blip r:embed="rId48" cstate="print"/>
          <a:stretch>
            <a:fillRect/>
          </a:stretch>
        </p:blipFill>
        <p:spPr>
          <a:xfrm>
            <a:off x="647700" y="6239207"/>
            <a:ext cx="1268412" cy="222340"/>
          </a:xfrm>
          <a:prstGeom prst="rect">
            <a:avLst/>
          </a:prstGeom>
        </p:spPr>
      </p:pic>
      <p:sp>
        <p:nvSpPr>
          <p:cNvPr id="130" name="Text Placeholder 129">
            <a:extLst>
              <a:ext uri="{FF2B5EF4-FFF2-40B4-BE49-F238E27FC236}">
                <a16:creationId xmlns:a16="http://schemas.microsoft.com/office/drawing/2014/main" id="{E1F56AFC-48D6-8BB5-4AA7-D7A6FB8180C0}"/>
              </a:ext>
            </a:extLst>
          </p:cNvPr>
          <p:cNvSpPr>
            <a:spLocks noGrp="1"/>
          </p:cNvSpPr>
          <p:nvPr>
            <p:ph type="body" sz="quarter" idx="10"/>
          </p:nvPr>
        </p:nvSpPr>
        <p:spPr>
          <a:xfrm>
            <a:off x="647553" y="1373372"/>
            <a:ext cx="10802384" cy="423382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234" name="Group 233">
            <a:extLst>
              <a:ext uri="{FF2B5EF4-FFF2-40B4-BE49-F238E27FC236}">
                <a16:creationId xmlns:a16="http://schemas.microsoft.com/office/drawing/2014/main" id="{87B7D86A-6986-4A9F-4B4E-F68EECBC4CFA}"/>
              </a:ext>
            </a:extLst>
          </p:cNvPr>
          <p:cNvGrpSpPr/>
          <p:nvPr userDrawn="1"/>
        </p:nvGrpSpPr>
        <p:grpSpPr>
          <a:xfrm>
            <a:off x="10502817" y="5874488"/>
            <a:ext cx="1130380" cy="605365"/>
            <a:chOff x="22581058" y="12630150"/>
            <a:chExt cx="2430316" cy="1301534"/>
          </a:xfrm>
          <a:solidFill>
            <a:schemeClr val="tx1"/>
          </a:solidFill>
        </p:grpSpPr>
        <p:pic>
          <p:nvPicPr>
            <p:cNvPr id="235" name="Graphic 234">
              <a:extLst>
                <a:ext uri="{FF2B5EF4-FFF2-40B4-BE49-F238E27FC236}">
                  <a16:creationId xmlns:a16="http://schemas.microsoft.com/office/drawing/2014/main" id="{8F52C2B2-3927-E996-0A99-96BCC0DE7D3C}"/>
                </a:ext>
              </a:extLst>
            </p:cNvPr>
            <p:cNvPicPr>
              <a:picLocks noChangeAspect="1"/>
            </p:cNvPicPr>
            <p:nvPr userDrawn="1"/>
          </p:nvPicPr>
          <p:blipFill>
            <a:blip>
              <a:extLst>
                <a:ext uri="{96DAC541-7B7A-43D3-8B79-37D633B846F1}">
                  <asvg:svgBlip xmlns:asvg="http://schemas.microsoft.com/office/drawing/2016/SVG/main" r:embed="rId49"/>
                </a:ext>
              </a:extLst>
            </a:blip>
            <a:stretch>
              <a:fillRect/>
            </a:stretch>
          </p:blipFill>
          <p:spPr>
            <a:xfrm>
              <a:off x="23683783" y="13016620"/>
              <a:ext cx="1327591" cy="694094"/>
            </a:xfrm>
            <a:prstGeom prst="rect">
              <a:avLst/>
            </a:prstGeom>
          </p:spPr>
        </p:pic>
        <p:pic>
          <p:nvPicPr>
            <p:cNvPr id="236" name="Graphic 235">
              <a:extLst>
                <a:ext uri="{FF2B5EF4-FFF2-40B4-BE49-F238E27FC236}">
                  <a16:creationId xmlns:a16="http://schemas.microsoft.com/office/drawing/2014/main" id="{74B504C0-93BF-83A1-130D-A274CA266AF8}"/>
                </a:ext>
              </a:extLst>
            </p:cNvPr>
            <p:cNvPicPr>
              <a:picLocks noChangeAspect="1"/>
            </p:cNvPicPr>
            <p:nvPr userDrawn="1"/>
          </p:nvPicPr>
          <p:blipFill>
            <a:blip>
              <a:extLst>
                <a:ext uri="{96DAC541-7B7A-43D3-8B79-37D633B846F1}">
                  <asvg:svgBlip xmlns:asvg="http://schemas.microsoft.com/office/drawing/2016/SVG/main" r:embed="rId50"/>
                </a:ext>
              </a:extLst>
            </a:blip>
            <a:stretch>
              <a:fillRect/>
            </a:stretch>
          </p:blipFill>
          <p:spPr>
            <a:xfrm>
              <a:off x="22581058" y="12630150"/>
              <a:ext cx="1110792" cy="1301534"/>
            </a:xfrm>
            <a:prstGeom prst="rect">
              <a:avLst/>
            </a:prstGeom>
          </p:spPr>
        </p:pic>
      </p:grpSp>
    </p:spTree>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Section Breaker">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id="{02F3FFB2-A7D6-07EB-61DF-D37F5C10B7B7}"/>
              </a:ext>
            </a:extLst>
          </p:cNvPr>
          <p:cNvGrpSpPr/>
          <p:nvPr userDrawn="1"/>
        </p:nvGrpSpPr>
        <p:grpSpPr>
          <a:xfrm>
            <a:off x="4951199" y="3"/>
            <a:ext cx="7252615" cy="6857997"/>
            <a:chOff x="8144640" y="5"/>
            <a:chExt cx="11959917" cy="11309172"/>
          </a:xfrm>
        </p:grpSpPr>
        <p:grpSp>
          <p:nvGrpSpPr>
            <p:cNvPr id="72" name="object 2">
              <a:extLst>
                <a:ext uri="{FF2B5EF4-FFF2-40B4-BE49-F238E27FC236}">
                  <a16:creationId xmlns:a16="http://schemas.microsoft.com/office/drawing/2014/main" id="{BD6C4007-9B58-E000-057C-4E258ADE8191}"/>
                </a:ext>
              </a:extLst>
            </p:cNvPr>
            <p:cNvGrpSpPr/>
            <p:nvPr/>
          </p:nvGrpSpPr>
          <p:grpSpPr>
            <a:xfrm>
              <a:off x="8144640" y="4922801"/>
              <a:ext cx="4608195" cy="6386195"/>
              <a:chOff x="8144640" y="4922801"/>
              <a:chExt cx="4608195" cy="6386195"/>
            </a:xfrm>
          </p:grpSpPr>
          <p:sp>
            <p:nvSpPr>
              <p:cNvPr id="123" name="object 3">
                <a:extLst>
                  <a:ext uri="{FF2B5EF4-FFF2-40B4-BE49-F238E27FC236}">
                    <a16:creationId xmlns:a16="http://schemas.microsoft.com/office/drawing/2014/main" id="{B2C3E485-FECB-3378-0A9D-77E3508F64C9}"/>
                  </a:ext>
                </a:extLst>
              </p:cNvPr>
              <p:cNvSpPr/>
              <p:nvPr/>
            </p:nvSpPr>
            <p:spPr>
              <a:xfrm>
                <a:off x="8216214" y="5009356"/>
                <a:ext cx="4537075" cy="6299200"/>
              </a:xfrm>
              <a:custGeom>
                <a:avLst/>
                <a:gdLst/>
                <a:ahLst/>
                <a:cxnLst/>
                <a:rect l="l" t="t" r="r" b="b"/>
                <a:pathLst>
                  <a:path w="4537075" h="6299200">
                    <a:moveTo>
                      <a:pt x="284543" y="4169968"/>
                    </a:moveTo>
                    <a:lnTo>
                      <a:pt x="279019" y="4158081"/>
                    </a:lnTo>
                    <a:lnTo>
                      <a:pt x="273342" y="4145483"/>
                    </a:lnTo>
                    <a:lnTo>
                      <a:pt x="271843" y="4143108"/>
                    </a:lnTo>
                    <a:lnTo>
                      <a:pt x="278892" y="4161879"/>
                    </a:lnTo>
                    <a:lnTo>
                      <a:pt x="284543" y="4169968"/>
                    </a:lnTo>
                    <a:close/>
                  </a:path>
                  <a:path w="4537075" h="6299200">
                    <a:moveTo>
                      <a:pt x="285940" y="4171988"/>
                    </a:moveTo>
                    <a:lnTo>
                      <a:pt x="284543" y="4169968"/>
                    </a:lnTo>
                    <a:lnTo>
                      <a:pt x="285521" y="4171950"/>
                    </a:lnTo>
                    <a:lnTo>
                      <a:pt x="285838" y="4172229"/>
                    </a:lnTo>
                    <a:lnTo>
                      <a:pt x="285940" y="4171988"/>
                    </a:lnTo>
                    <a:close/>
                  </a:path>
                  <a:path w="4537075" h="6299200">
                    <a:moveTo>
                      <a:pt x="2270163" y="6299200"/>
                    </a:moveTo>
                    <a:lnTo>
                      <a:pt x="2267394" y="6291859"/>
                    </a:lnTo>
                    <a:lnTo>
                      <a:pt x="2256586" y="6263081"/>
                    </a:lnTo>
                    <a:lnTo>
                      <a:pt x="2247633" y="6239243"/>
                    </a:lnTo>
                    <a:lnTo>
                      <a:pt x="2229891" y="6191123"/>
                    </a:lnTo>
                    <a:lnTo>
                      <a:pt x="2227351" y="6183820"/>
                    </a:lnTo>
                    <a:lnTo>
                      <a:pt x="2216429" y="6152400"/>
                    </a:lnTo>
                    <a:lnTo>
                      <a:pt x="2222817" y="6175362"/>
                    </a:lnTo>
                    <a:lnTo>
                      <a:pt x="2224455" y="6183820"/>
                    </a:lnTo>
                    <a:lnTo>
                      <a:pt x="2223046" y="6182855"/>
                    </a:lnTo>
                    <a:lnTo>
                      <a:pt x="2220341" y="6177534"/>
                    </a:lnTo>
                    <a:lnTo>
                      <a:pt x="2218055" y="6172924"/>
                    </a:lnTo>
                    <a:lnTo>
                      <a:pt x="2217915" y="6174105"/>
                    </a:lnTo>
                    <a:lnTo>
                      <a:pt x="2221636" y="6186144"/>
                    </a:lnTo>
                    <a:lnTo>
                      <a:pt x="2230958" y="6214110"/>
                    </a:lnTo>
                    <a:lnTo>
                      <a:pt x="2247608" y="6263081"/>
                    </a:lnTo>
                    <a:lnTo>
                      <a:pt x="2203437" y="6168555"/>
                    </a:lnTo>
                    <a:lnTo>
                      <a:pt x="2156485" y="6038443"/>
                    </a:lnTo>
                    <a:lnTo>
                      <a:pt x="2144204" y="6004420"/>
                    </a:lnTo>
                    <a:lnTo>
                      <a:pt x="2135492" y="5986691"/>
                    </a:lnTo>
                    <a:lnTo>
                      <a:pt x="2121649" y="5954649"/>
                    </a:lnTo>
                    <a:lnTo>
                      <a:pt x="2113610" y="5938063"/>
                    </a:lnTo>
                    <a:lnTo>
                      <a:pt x="2122284" y="5966701"/>
                    </a:lnTo>
                    <a:lnTo>
                      <a:pt x="2127961" y="5980950"/>
                    </a:lnTo>
                    <a:lnTo>
                      <a:pt x="2135073" y="5998959"/>
                    </a:lnTo>
                    <a:lnTo>
                      <a:pt x="2142731" y="6018784"/>
                    </a:lnTo>
                    <a:lnTo>
                      <a:pt x="2150046" y="6038443"/>
                    </a:lnTo>
                    <a:lnTo>
                      <a:pt x="2139569" y="6017044"/>
                    </a:lnTo>
                    <a:lnTo>
                      <a:pt x="2123313" y="5977001"/>
                    </a:lnTo>
                    <a:lnTo>
                      <a:pt x="2105190" y="5930392"/>
                    </a:lnTo>
                    <a:lnTo>
                      <a:pt x="2089124" y="5889320"/>
                    </a:lnTo>
                    <a:lnTo>
                      <a:pt x="2079028" y="5865838"/>
                    </a:lnTo>
                    <a:lnTo>
                      <a:pt x="2078850" y="5872048"/>
                    </a:lnTo>
                    <a:lnTo>
                      <a:pt x="2121827" y="5985268"/>
                    </a:lnTo>
                    <a:lnTo>
                      <a:pt x="2136368" y="6022708"/>
                    </a:lnTo>
                    <a:lnTo>
                      <a:pt x="2150834" y="6058014"/>
                    </a:lnTo>
                    <a:lnTo>
                      <a:pt x="2168601" y="6099149"/>
                    </a:lnTo>
                    <a:lnTo>
                      <a:pt x="2193442" y="6166523"/>
                    </a:lnTo>
                    <a:lnTo>
                      <a:pt x="2215286" y="6226289"/>
                    </a:lnTo>
                    <a:lnTo>
                      <a:pt x="2234120" y="6278486"/>
                    </a:lnTo>
                    <a:lnTo>
                      <a:pt x="2241461" y="6299200"/>
                    </a:lnTo>
                    <a:lnTo>
                      <a:pt x="2253272" y="6299200"/>
                    </a:lnTo>
                    <a:lnTo>
                      <a:pt x="2250478" y="6291859"/>
                    </a:lnTo>
                    <a:lnTo>
                      <a:pt x="2253704" y="6299200"/>
                    </a:lnTo>
                    <a:lnTo>
                      <a:pt x="2270163" y="6299200"/>
                    </a:lnTo>
                    <a:close/>
                  </a:path>
                  <a:path w="4537075" h="6299200">
                    <a:moveTo>
                      <a:pt x="4056430" y="766902"/>
                    </a:moveTo>
                    <a:lnTo>
                      <a:pt x="4055084" y="764603"/>
                    </a:lnTo>
                    <a:lnTo>
                      <a:pt x="4047452" y="756335"/>
                    </a:lnTo>
                    <a:lnTo>
                      <a:pt x="4039920" y="747991"/>
                    </a:lnTo>
                    <a:lnTo>
                      <a:pt x="4032262" y="739762"/>
                    </a:lnTo>
                    <a:lnTo>
                      <a:pt x="4024249" y="731850"/>
                    </a:lnTo>
                    <a:lnTo>
                      <a:pt x="4033355" y="741489"/>
                    </a:lnTo>
                    <a:lnTo>
                      <a:pt x="4041000" y="750100"/>
                    </a:lnTo>
                    <a:lnTo>
                      <a:pt x="4048214" y="758405"/>
                    </a:lnTo>
                    <a:lnTo>
                      <a:pt x="4055199" y="766267"/>
                    </a:lnTo>
                    <a:lnTo>
                      <a:pt x="4055541" y="766229"/>
                    </a:lnTo>
                    <a:lnTo>
                      <a:pt x="4056430" y="766902"/>
                    </a:lnTo>
                    <a:close/>
                  </a:path>
                  <a:path w="4537075" h="6299200">
                    <a:moveTo>
                      <a:pt x="4457471" y="2070100"/>
                    </a:moveTo>
                    <a:lnTo>
                      <a:pt x="4456696" y="2019300"/>
                    </a:lnTo>
                    <a:lnTo>
                      <a:pt x="4454842" y="1968500"/>
                    </a:lnTo>
                    <a:lnTo>
                      <a:pt x="4451896" y="1917700"/>
                    </a:lnTo>
                    <a:lnTo>
                      <a:pt x="4447845" y="1866900"/>
                    </a:lnTo>
                    <a:lnTo>
                      <a:pt x="4442688" y="1828800"/>
                    </a:lnTo>
                    <a:lnTo>
                      <a:pt x="4436389" y="1778000"/>
                    </a:lnTo>
                    <a:lnTo>
                      <a:pt x="4428934" y="1727200"/>
                    </a:lnTo>
                    <a:lnTo>
                      <a:pt x="4420324" y="1676400"/>
                    </a:lnTo>
                    <a:lnTo>
                      <a:pt x="4410519" y="1625600"/>
                    </a:lnTo>
                    <a:lnTo>
                      <a:pt x="4399534" y="1587500"/>
                    </a:lnTo>
                    <a:lnTo>
                      <a:pt x="4387329" y="1536700"/>
                    </a:lnTo>
                    <a:lnTo>
                      <a:pt x="4383875" y="1524000"/>
                    </a:lnTo>
                    <a:lnTo>
                      <a:pt x="4373511" y="1485900"/>
                    </a:lnTo>
                    <a:lnTo>
                      <a:pt x="4358348" y="1435100"/>
                    </a:lnTo>
                    <a:lnTo>
                      <a:pt x="4341863" y="1384300"/>
                    </a:lnTo>
                    <a:lnTo>
                      <a:pt x="4324045" y="1333500"/>
                    </a:lnTo>
                    <a:lnTo>
                      <a:pt x="4304919" y="1282700"/>
                    </a:lnTo>
                    <a:lnTo>
                      <a:pt x="4284472" y="1231900"/>
                    </a:lnTo>
                    <a:lnTo>
                      <a:pt x="4262729" y="1181100"/>
                    </a:lnTo>
                    <a:lnTo>
                      <a:pt x="4239692" y="1143000"/>
                    </a:lnTo>
                    <a:lnTo>
                      <a:pt x="4215358" y="1092200"/>
                    </a:lnTo>
                    <a:lnTo>
                      <a:pt x="4189742" y="1041400"/>
                    </a:lnTo>
                    <a:lnTo>
                      <a:pt x="4162856" y="1003300"/>
                    </a:lnTo>
                    <a:lnTo>
                      <a:pt x="4134688" y="952500"/>
                    </a:lnTo>
                    <a:lnTo>
                      <a:pt x="4106367" y="914400"/>
                    </a:lnTo>
                    <a:lnTo>
                      <a:pt x="4077170" y="876300"/>
                    </a:lnTo>
                    <a:lnTo>
                      <a:pt x="4047096" y="838200"/>
                    </a:lnTo>
                    <a:lnTo>
                      <a:pt x="4016171" y="800100"/>
                    </a:lnTo>
                    <a:lnTo>
                      <a:pt x="3984421" y="762000"/>
                    </a:lnTo>
                    <a:lnTo>
                      <a:pt x="3951846" y="723900"/>
                    </a:lnTo>
                    <a:lnTo>
                      <a:pt x="3918483" y="685800"/>
                    </a:lnTo>
                    <a:lnTo>
                      <a:pt x="3884333" y="660400"/>
                    </a:lnTo>
                    <a:lnTo>
                      <a:pt x="3849433" y="622300"/>
                    </a:lnTo>
                    <a:lnTo>
                      <a:pt x="3813797" y="584200"/>
                    </a:lnTo>
                    <a:lnTo>
                      <a:pt x="3777424" y="558800"/>
                    </a:lnTo>
                    <a:lnTo>
                      <a:pt x="3740353" y="520700"/>
                    </a:lnTo>
                    <a:lnTo>
                      <a:pt x="3702596" y="495300"/>
                    </a:lnTo>
                    <a:lnTo>
                      <a:pt x="3664166" y="457200"/>
                    </a:lnTo>
                    <a:lnTo>
                      <a:pt x="3625088" y="431800"/>
                    </a:lnTo>
                    <a:lnTo>
                      <a:pt x="3545052" y="381000"/>
                    </a:lnTo>
                    <a:lnTo>
                      <a:pt x="3462642" y="330200"/>
                    </a:lnTo>
                    <a:lnTo>
                      <a:pt x="3377984" y="279400"/>
                    </a:lnTo>
                    <a:lnTo>
                      <a:pt x="3291230" y="228600"/>
                    </a:lnTo>
                    <a:lnTo>
                      <a:pt x="3247110" y="215900"/>
                    </a:lnTo>
                    <a:lnTo>
                      <a:pt x="3202533" y="190500"/>
                    </a:lnTo>
                    <a:lnTo>
                      <a:pt x="3157499" y="177800"/>
                    </a:lnTo>
                    <a:lnTo>
                      <a:pt x="3112033" y="152400"/>
                    </a:lnTo>
                    <a:lnTo>
                      <a:pt x="3019869" y="127000"/>
                    </a:lnTo>
                    <a:lnTo>
                      <a:pt x="2973222" y="101600"/>
                    </a:lnTo>
                    <a:lnTo>
                      <a:pt x="2783179" y="50800"/>
                    </a:lnTo>
                    <a:lnTo>
                      <a:pt x="2734907" y="50800"/>
                    </a:lnTo>
                    <a:lnTo>
                      <a:pt x="2637574" y="25400"/>
                    </a:lnTo>
                    <a:lnTo>
                      <a:pt x="2591917" y="25400"/>
                    </a:lnTo>
                    <a:lnTo>
                      <a:pt x="2545169" y="12700"/>
                    </a:lnTo>
                    <a:lnTo>
                      <a:pt x="2448826" y="12700"/>
                    </a:lnTo>
                    <a:lnTo>
                      <a:pt x="2399500" y="0"/>
                    </a:lnTo>
                    <a:lnTo>
                      <a:pt x="2248293" y="0"/>
                    </a:lnTo>
                    <a:lnTo>
                      <a:pt x="2197227" y="12700"/>
                    </a:lnTo>
                    <a:lnTo>
                      <a:pt x="2094839" y="12700"/>
                    </a:lnTo>
                    <a:lnTo>
                      <a:pt x="1992909" y="38100"/>
                    </a:lnTo>
                    <a:lnTo>
                      <a:pt x="1942426" y="38100"/>
                    </a:lnTo>
                    <a:lnTo>
                      <a:pt x="1843024" y="63500"/>
                    </a:lnTo>
                    <a:lnTo>
                      <a:pt x="1794357" y="88900"/>
                    </a:lnTo>
                    <a:lnTo>
                      <a:pt x="1650669" y="127000"/>
                    </a:lnTo>
                    <a:lnTo>
                      <a:pt x="1603502" y="152400"/>
                    </a:lnTo>
                    <a:lnTo>
                      <a:pt x="1556715" y="165100"/>
                    </a:lnTo>
                    <a:lnTo>
                      <a:pt x="1464322" y="215900"/>
                    </a:lnTo>
                    <a:lnTo>
                      <a:pt x="1418755" y="228600"/>
                    </a:lnTo>
                    <a:lnTo>
                      <a:pt x="1328902" y="279400"/>
                    </a:lnTo>
                    <a:lnTo>
                      <a:pt x="1197559" y="355600"/>
                    </a:lnTo>
                    <a:lnTo>
                      <a:pt x="1112418" y="406400"/>
                    </a:lnTo>
                    <a:lnTo>
                      <a:pt x="1070610" y="444500"/>
                    </a:lnTo>
                    <a:lnTo>
                      <a:pt x="988593" y="495300"/>
                    </a:lnTo>
                    <a:lnTo>
                      <a:pt x="948410" y="533400"/>
                    </a:lnTo>
                    <a:lnTo>
                      <a:pt x="908773" y="558800"/>
                    </a:lnTo>
                    <a:lnTo>
                      <a:pt x="870623" y="596900"/>
                    </a:lnTo>
                    <a:lnTo>
                      <a:pt x="833310" y="635000"/>
                    </a:lnTo>
                    <a:lnTo>
                      <a:pt x="796823" y="660400"/>
                    </a:lnTo>
                    <a:lnTo>
                      <a:pt x="761187" y="698500"/>
                    </a:lnTo>
                    <a:lnTo>
                      <a:pt x="726363" y="736600"/>
                    </a:lnTo>
                    <a:lnTo>
                      <a:pt x="692378" y="762000"/>
                    </a:lnTo>
                    <a:lnTo>
                      <a:pt x="659218" y="800100"/>
                    </a:lnTo>
                    <a:lnTo>
                      <a:pt x="626897" y="838200"/>
                    </a:lnTo>
                    <a:lnTo>
                      <a:pt x="595401" y="876300"/>
                    </a:lnTo>
                    <a:lnTo>
                      <a:pt x="564730" y="914400"/>
                    </a:lnTo>
                    <a:lnTo>
                      <a:pt x="534873" y="952500"/>
                    </a:lnTo>
                    <a:lnTo>
                      <a:pt x="505853" y="990600"/>
                    </a:lnTo>
                    <a:lnTo>
                      <a:pt x="477647" y="1028700"/>
                    </a:lnTo>
                    <a:lnTo>
                      <a:pt x="450265" y="1079500"/>
                    </a:lnTo>
                    <a:lnTo>
                      <a:pt x="423710" y="1117600"/>
                    </a:lnTo>
                    <a:lnTo>
                      <a:pt x="397967" y="1155700"/>
                    </a:lnTo>
                    <a:lnTo>
                      <a:pt x="373049" y="1193800"/>
                    </a:lnTo>
                    <a:lnTo>
                      <a:pt x="348945" y="1244600"/>
                    </a:lnTo>
                    <a:lnTo>
                      <a:pt x="325653" y="1282700"/>
                    </a:lnTo>
                    <a:lnTo>
                      <a:pt x="303187" y="1320800"/>
                    </a:lnTo>
                    <a:lnTo>
                      <a:pt x="281520" y="1371600"/>
                    </a:lnTo>
                    <a:lnTo>
                      <a:pt x="260667" y="1409700"/>
                    </a:lnTo>
                    <a:lnTo>
                      <a:pt x="240639" y="1460500"/>
                    </a:lnTo>
                    <a:lnTo>
                      <a:pt x="221411" y="1498600"/>
                    </a:lnTo>
                    <a:lnTo>
                      <a:pt x="202996" y="1549400"/>
                    </a:lnTo>
                    <a:lnTo>
                      <a:pt x="185381" y="1587500"/>
                    </a:lnTo>
                    <a:lnTo>
                      <a:pt x="168579" y="1638300"/>
                    </a:lnTo>
                    <a:lnTo>
                      <a:pt x="152577" y="1676400"/>
                    </a:lnTo>
                    <a:lnTo>
                      <a:pt x="137388" y="1727200"/>
                    </a:lnTo>
                    <a:lnTo>
                      <a:pt x="122999" y="1778000"/>
                    </a:lnTo>
                    <a:lnTo>
                      <a:pt x="109410" y="1816100"/>
                    </a:lnTo>
                    <a:lnTo>
                      <a:pt x="96621" y="1866900"/>
                    </a:lnTo>
                    <a:lnTo>
                      <a:pt x="84632" y="1917700"/>
                    </a:lnTo>
                    <a:lnTo>
                      <a:pt x="73444" y="1955800"/>
                    </a:lnTo>
                    <a:lnTo>
                      <a:pt x="63055" y="2006600"/>
                    </a:lnTo>
                    <a:lnTo>
                      <a:pt x="53454" y="2057400"/>
                    </a:lnTo>
                    <a:lnTo>
                      <a:pt x="44653" y="2108200"/>
                    </a:lnTo>
                    <a:lnTo>
                      <a:pt x="36652" y="2146300"/>
                    </a:lnTo>
                    <a:lnTo>
                      <a:pt x="29438" y="2197100"/>
                    </a:lnTo>
                    <a:lnTo>
                      <a:pt x="23012" y="2247900"/>
                    </a:lnTo>
                    <a:lnTo>
                      <a:pt x="17386" y="2298700"/>
                    </a:lnTo>
                    <a:lnTo>
                      <a:pt x="12534" y="2349500"/>
                    </a:lnTo>
                    <a:lnTo>
                      <a:pt x="8483" y="2400300"/>
                    </a:lnTo>
                    <a:lnTo>
                      <a:pt x="5219" y="2438400"/>
                    </a:lnTo>
                    <a:lnTo>
                      <a:pt x="2730" y="2489200"/>
                    </a:lnTo>
                    <a:lnTo>
                      <a:pt x="1041" y="2540000"/>
                    </a:lnTo>
                    <a:lnTo>
                      <a:pt x="127" y="2590800"/>
                    </a:lnTo>
                    <a:lnTo>
                      <a:pt x="0" y="2641600"/>
                    </a:lnTo>
                    <a:lnTo>
                      <a:pt x="647" y="2692400"/>
                    </a:lnTo>
                    <a:lnTo>
                      <a:pt x="1905" y="2730500"/>
                    </a:lnTo>
                    <a:lnTo>
                      <a:pt x="3784" y="2781300"/>
                    </a:lnTo>
                    <a:lnTo>
                      <a:pt x="6273" y="2832100"/>
                    </a:lnTo>
                    <a:lnTo>
                      <a:pt x="9359" y="2882900"/>
                    </a:lnTo>
                    <a:lnTo>
                      <a:pt x="13055" y="2921000"/>
                    </a:lnTo>
                    <a:lnTo>
                      <a:pt x="17348" y="2971800"/>
                    </a:lnTo>
                    <a:lnTo>
                      <a:pt x="22225" y="3022600"/>
                    </a:lnTo>
                    <a:lnTo>
                      <a:pt x="27686" y="3073400"/>
                    </a:lnTo>
                    <a:lnTo>
                      <a:pt x="33718" y="3111500"/>
                    </a:lnTo>
                    <a:lnTo>
                      <a:pt x="40335" y="3162300"/>
                    </a:lnTo>
                    <a:lnTo>
                      <a:pt x="47510" y="3213100"/>
                    </a:lnTo>
                    <a:lnTo>
                      <a:pt x="55245" y="3263900"/>
                    </a:lnTo>
                    <a:lnTo>
                      <a:pt x="63538" y="3302000"/>
                    </a:lnTo>
                    <a:lnTo>
                      <a:pt x="72377" y="3352800"/>
                    </a:lnTo>
                    <a:lnTo>
                      <a:pt x="81762" y="3403600"/>
                    </a:lnTo>
                    <a:lnTo>
                      <a:pt x="91681" y="3441700"/>
                    </a:lnTo>
                    <a:lnTo>
                      <a:pt x="102146" y="3492500"/>
                    </a:lnTo>
                    <a:lnTo>
                      <a:pt x="113131" y="3543300"/>
                    </a:lnTo>
                    <a:lnTo>
                      <a:pt x="124637" y="3594100"/>
                    </a:lnTo>
                    <a:lnTo>
                      <a:pt x="136652" y="3632200"/>
                    </a:lnTo>
                    <a:lnTo>
                      <a:pt x="149186" y="3683000"/>
                    </a:lnTo>
                    <a:lnTo>
                      <a:pt x="162229" y="3733800"/>
                    </a:lnTo>
                    <a:lnTo>
                      <a:pt x="175768" y="3771900"/>
                    </a:lnTo>
                    <a:lnTo>
                      <a:pt x="189801" y="3822700"/>
                    </a:lnTo>
                    <a:lnTo>
                      <a:pt x="204330" y="3873500"/>
                    </a:lnTo>
                    <a:lnTo>
                      <a:pt x="219329" y="3911600"/>
                    </a:lnTo>
                    <a:lnTo>
                      <a:pt x="234810" y="3962400"/>
                    </a:lnTo>
                    <a:lnTo>
                      <a:pt x="250761" y="4013200"/>
                    </a:lnTo>
                    <a:lnTo>
                      <a:pt x="267182" y="4051300"/>
                    </a:lnTo>
                    <a:lnTo>
                      <a:pt x="284073" y="4102100"/>
                    </a:lnTo>
                    <a:lnTo>
                      <a:pt x="301409" y="4152900"/>
                    </a:lnTo>
                    <a:lnTo>
                      <a:pt x="319189" y="4191000"/>
                    </a:lnTo>
                    <a:lnTo>
                      <a:pt x="337426" y="4241800"/>
                    </a:lnTo>
                    <a:lnTo>
                      <a:pt x="356082" y="4292600"/>
                    </a:lnTo>
                    <a:lnTo>
                      <a:pt x="375196" y="4330700"/>
                    </a:lnTo>
                    <a:lnTo>
                      <a:pt x="394716" y="4381500"/>
                    </a:lnTo>
                    <a:lnTo>
                      <a:pt x="414667" y="4419600"/>
                    </a:lnTo>
                    <a:lnTo>
                      <a:pt x="435038" y="4470400"/>
                    </a:lnTo>
                    <a:lnTo>
                      <a:pt x="455815" y="4521200"/>
                    </a:lnTo>
                    <a:lnTo>
                      <a:pt x="476999" y="4559300"/>
                    </a:lnTo>
                    <a:lnTo>
                      <a:pt x="498576" y="4610100"/>
                    </a:lnTo>
                    <a:lnTo>
                      <a:pt x="520547" y="4648200"/>
                    </a:lnTo>
                    <a:lnTo>
                      <a:pt x="542912" y="4699000"/>
                    </a:lnTo>
                    <a:lnTo>
                      <a:pt x="565658" y="4737100"/>
                    </a:lnTo>
                    <a:lnTo>
                      <a:pt x="588784" y="4787900"/>
                    </a:lnTo>
                    <a:lnTo>
                      <a:pt x="612279" y="4826000"/>
                    </a:lnTo>
                    <a:lnTo>
                      <a:pt x="636143" y="4876800"/>
                    </a:lnTo>
                    <a:lnTo>
                      <a:pt x="660361" y="4914900"/>
                    </a:lnTo>
                    <a:lnTo>
                      <a:pt x="684936" y="4965700"/>
                    </a:lnTo>
                    <a:lnTo>
                      <a:pt x="709866" y="5003800"/>
                    </a:lnTo>
                    <a:lnTo>
                      <a:pt x="735139" y="5054600"/>
                    </a:lnTo>
                    <a:lnTo>
                      <a:pt x="760742" y="5092700"/>
                    </a:lnTo>
                    <a:lnTo>
                      <a:pt x="786688" y="5143500"/>
                    </a:lnTo>
                    <a:lnTo>
                      <a:pt x="812952" y="5181600"/>
                    </a:lnTo>
                    <a:lnTo>
                      <a:pt x="839546" y="5219700"/>
                    </a:lnTo>
                    <a:lnTo>
                      <a:pt x="866457" y="5270500"/>
                    </a:lnTo>
                    <a:lnTo>
                      <a:pt x="893673" y="5308600"/>
                    </a:lnTo>
                    <a:lnTo>
                      <a:pt x="921194" y="5346700"/>
                    </a:lnTo>
                    <a:lnTo>
                      <a:pt x="949007" y="5397500"/>
                    </a:lnTo>
                    <a:lnTo>
                      <a:pt x="977125" y="5435600"/>
                    </a:lnTo>
                    <a:lnTo>
                      <a:pt x="1005522" y="5473700"/>
                    </a:lnTo>
                    <a:lnTo>
                      <a:pt x="1034211" y="5524500"/>
                    </a:lnTo>
                    <a:lnTo>
                      <a:pt x="1063180" y="5562600"/>
                    </a:lnTo>
                    <a:lnTo>
                      <a:pt x="1092403" y="5600700"/>
                    </a:lnTo>
                    <a:lnTo>
                      <a:pt x="1121905" y="5638800"/>
                    </a:lnTo>
                    <a:lnTo>
                      <a:pt x="1151661" y="5689600"/>
                    </a:lnTo>
                    <a:lnTo>
                      <a:pt x="1181684" y="5727700"/>
                    </a:lnTo>
                    <a:lnTo>
                      <a:pt x="1211948" y="5765800"/>
                    </a:lnTo>
                    <a:lnTo>
                      <a:pt x="1273200" y="5842000"/>
                    </a:lnTo>
                    <a:lnTo>
                      <a:pt x="1304175" y="5892800"/>
                    </a:lnTo>
                    <a:lnTo>
                      <a:pt x="1335379" y="5930900"/>
                    </a:lnTo>
                    <a:lnTo>
                      <a:pt x="1398447" y="6007100"/>
                    </a:lnTo>
                    <a:lnTo>
                      <a:pt x="1462354" y="6083300"/>
                    </a:lnTo>
                    <a:lnTo>
                      <a:pt x="1527060" y="6159500"/>
                    </a:lnTo>
                    <a:lnTo>
                      <a:pt x="1625523" y="6273800"/>
                    </a:lnTo>
                    <a:lnTo>
                      <a:pt x="1655445" y="6299200"/>
                    </a:lnTo>
                    <a:lnTo>
                      <a:pt x="2216658" y="6299200"/>
                    </a:lnTo>
                    <a:lnTo>
                      <a:pt x="2201468" y="6261100"/>
                    </a:lnTo>
                    <a:lnTo>
                      <a:pt x="2183955" y="6223000"/>
                    </a:lnTo>
                    <a:lnTo>
                      <a:pt x="2166366" y="6172200"/>
                    </a:lnTo>
                    <a:lnTo>
                      <a:pt x="2148687" y="6121400"/>
                    </a:lnTo>
                    <a:lnTo>
                      <a:pt x="2130945" y="6083300"/>
                    </a:lnTo>
                    <a:lnTo>
                      <a:pt x="2095309" y="5981700"/>
                    </a:lnTo>
                    <a:lnTo>
                      <a:pt x="2059533" y="5880100"/>
                    </a:lnTo>
                    <a:lnTo>
                      <a:pt x="2041626" y="5842000"/>
                    </a:lnTo>
                    <a:lnTo>
                      <a:pt x="1970138" y="5638800"/>
                    </a:lnTo>
                    <a:lnTo>
                      <a:pt x="1934641" y="5537200"/>
                    </a:lnTo>
                    <a:lnTo>
                      <a:pt x="1916988" y="5486400"/>
                    </a:lnTo>
                    <a:lnTo>
                      <a:pt x="1899424" y="5435600"/>
                    </a:lnTo>
                    <a:lnTo>
                      <a:pt x="1881962" y="5384800"/>
                    </a:lnTo>
                    <a:lnTo>
                      <a:pt x="1864601" y="5334000"/>
                    </a:lnTo>
                    <a:lnTo>
                      <a:pt x="1847367" y="5283200"/>
                    </a:lnTo>
                    <a:lnTo>
                      <a:pt x="1830247" y="5232400"/>
                    </a:lnTo>
                    <a:lnTo>
                      <a:pt x="1813280" y="5181600"/>
                    </a:lnTo>
                    <a:lnTo>
                      <a:pt x="1796478" y="5130800"/>
                    </a:lnTo>
                    <a:lnTo>
                      <a:pt x="1779828" y="5080000"/>
                    </a:lnTo>
                    <a:lnTo>
                      <a:pt x="1763356" y="5029200"/>
                    </a:lnTo>
                    <a:lnTo>
                      <a:pt x="1747075" y="4978400"/>
                    </a:lnTo>
                    <a:lnTo>
                      <a:pt x="1730997" y="4927600"/>
                    </a:lnTo>
                    <a:lnTo>
                      <a:pt x="1715135" y="4876800"/>
                    </a:lnTo>
                    <a:lnTo>
                      <a:pt x="1699488" y="4813300"/>
                    </a:lnTo>
                    <a:lnTo>
                      <a:pt x="1684083" y="4762500"/>
                    </a:lnTo>
                    <a:lnTo>
                      <a:pt x="1668919" y="4711700"/>
                    </a:lnTo>
                    <a:lnTo>
                      <a:pt x="1654022" y="4660900"/>
                    </a:lnTo>
                    <a:lnTo>
                      <a:pt x="1639392" y="4610100"/>
                    </a:lnTo>
                    <a:lnTo>
                      <a:pt x="1625053" y="4559300"/>
                    </a:lnTo>
                    <a:lnTo>
                      <a:pt x="1610995" y="4508500"/>
                    </a:lnTo>
                    <a:lnTo>
                      <a:pt x="1597253" y="4457700"/>
                    </a:lnTo>
                    <a:lnTo>
                      <a:pt x="1583829" y="4406900"/>
                    </a:lnTo>
                    <a:lnTo>
                      <a:pt x="1570723" y="4356100"/>
                    </a:lnTo>
                    <a:lnTo>
                      <a:pt x="1557972" y="4305300"/>
                    </a:lnTo>
                    <a:lnTo>
                      <a:pt x="1545564" y="4254500"/>
                    </a:lnTo>
                    <a:lnTo>
                      <a:pt x="1533525" y="4191000"/>
                    </a:lnTo>
                    <a:lnTo>
                      <a:pt x="1521866" y="4140200"/>
                    </a:lnTo>
                    <a:lnTo>
                      <a:pt x="1510588" y="4089400"/>
                    </a:lnTo>
                    <a:lnTo>
                      <a:pt x="1499704" y="4038600"/>
                    </a:lnTo>
                    <a:lnTo>
                      <a:pt x="1489240" y="3987800"/>
                    </a:lnTo>
                    <a:lnTo>
                      <a:pt x="1479207" y="3937000"/>
                    </a:lnTo>
                    <a:lnTo>
                      <a:pt x="1469593" y="3886200"/>
                    </a:lnTo>
                    <a:lnTo>
                      <a:pt x="1460436" y="3835400"/>
                    </a:lnTo>
                    <a:lnTo>
                      <a:pt x="1451724" y="3784600"/>
                    </a:lnTo>
                    <a:lnTo>
                      <a:pt x="1443494" y="3733800"/>
                    </a:lnTo>
                    <a:lnTo>
                      <a:pt x="1435747" y="3683000"/>
                    </a:lnTo>
                    <a:lnTo>
                      <a:pt x="1428483" y="3632200"/>
                    </a:lnTo>
                    <a:lnTo>
                      <a:pt x="1421726" y="3581400"/>
                    </a:lnTo>
                    <a:lnTo>
                      <a:pt x="1415491" y="3543300"/>
                    </a:lnTo>
                    <a:lnTo>
                      <a:pt x="1409776" y="3492500"/>
                    </a:lnTo>
                    <a:lnTo>
                      <a:pt x="1404607" y="3441700"/>
                    </a:lnTo>
                    <a:lnTo>
                      <a:pt x="1399997" y="3390900"/>
                    </a:lnTo>
                    <a:lnTo>
                      <a:pt x="1395933" y="3340100"/>
                    </a:lnTo>
                    <a:lnTo>
                      <a:pt x="1392453" y="3289300"/>
                    </a:lnTo>
                    <a:lnTo>
                      <a:pt x="1389557" y="3251200"/>
                    </a:lnTo>
                    <a:lnTo>
                      <a:pt x="1387271" y="3200400"/>
                    </a:lnTo>
                    <a:lnTo>
                      <a:pt x="1385582" y="3149600"/>
                    </a:lnTo>
                    <a:lnTo>
                      <a:pt x="1384515" y="3098800"/>
                    </a:lnTo>
                    <a:lnTo>
                      <a:pt x="1384084" y="3060700"/>
                    </a:lnTo>
                    <a:lnTo>
                      <a:pt x="1384300" y="3009900"/>
                    </a:lnTo>
                    <a:lnTo>
                      <a:pt x="1385163" y="2959100"/>
                    </a:lnTo>
                    <a:lnTo>
                      <a:pt x="1386700" y="2921000"/>
                    </a:lnTo>
                    <a:lnTo>
                      <a:pt x="1388922" y="2870200"/>
                    </a:lnTo>
                    <a:lnTo>
                      <a:pt x="1391831" y="2832100"/>
                    </a:lnTo>
                    <a:lnTo>
                      <a:pt x="1395450" y="2781300"/>
                    </a:lnTo>
                    <a:lnTo>
                      <a:pt x="1399781" y="2743200"/>
                    </a:lnTo>
                    <a:lnTo>
                      <a:pt x="1404835" y="2692400"/>
                    </a:lnTo>
                    <a:lnTo>
                      <a:pt x="1410627" y="2654300"/>
                    </a:lnTo>
                    <a:lnTo>
                      <a:pt x="1417167" y="2616200"/>
                    </a:lnTo>
                    <a:lnTo>
                      <a:pt x="1424482" y="2565400"/>
                    </a:lnTo>
                    <a:lnTo>
                      <a:pt x="1432560" y="2527300"/>
                    </a:lnTo>
                    <a:lnTo>
                      <a:pt x="1441424" y="2489200"/>
                    </a:lnTo>
                    <a:lnTo>
                      <a:pt x="1451076" y="2451100"/>
                    </a:lnTo>
                    <a:lnTo>
                      <a:pt x="1461554" y="2400300"/>
                    </a:lnTo>
                    <a:lnTo>
                      <a:pt x="1472844" y="2362200"/>
                    </a:lnTo>
                    <a:lnTo>
                      <a:pt x="1484960" y="2324100"/>
                    </a:lnTo>
                    <a:lnTo>
                      <a:pt x="1497926" y="2286000"/>
                    </a:lnTo>
                    <a:lnTo>
                      <a:pt x="1511757" y="2247900"/>
                    </a:lnTo>
                    <a:lnTo>
                      <a:pt x="1526438" y="2209800"/>
                    </a:lnTo>
                    <a:lnTo>
                      <a:pt x="1542008" y="2171700"/>
                    </a:lnTo>
                    <a:lnTo>
                      <a:pt x="1558467" y="2133600"/>
                    </a:lnTo>
                    <a:lnTo>
                      <a:pt x="1581886" y="2095500"/>
                    </a:lnTo>
                    <a:lnTo>
                      <a:pt x="1607058" y="2044700"/>
                    </a:lnTo>
                    <a:lnTo>
                      <a:pt x="1633943" y="2006600"/>
                    </a:lnTo>
                    <a:lnTo>
                      <a:pt x="1662480" y="1968500"/>
                    </a:lnTo>
                    <a:lnTo>
                      <a:pt x="1692643" y="1917700"/>
                    </a:lnTo>
                    <a:lnTo>
                      <a:pt x="1724367" y="1879600"/>
                    </a:lnTo>
                    <a:lnTo>
                      <a:pt x="1757629" y="1854200"/>
                    </a:lnTo>
                    <a:lnTo>
                      <a:pt x="1792363" y="1816100"/>
                    </a:lnTo>
                    <a:lnTo>
                      <a:pt x="1828546" y="1778000"/>
                    </a:lnTo>
                    <a:lnTo>
                      <a:pt x="1866112" y="1752600"/>
                    </a:lnTo>
                    <a:lnTo>
                      <a:pt x="1905025" y="1714500"/>
                    </a:lnTo>
                    <a:lnTo>
                      <a:pt x="1945233" y="1689100"/>
                    </a:lnTo>
                    <a:lnTo>
                      <a:pt x="1986699" y="1663700"/>
                    </a:lnTo>
                    <a:lnTo>
                      <a:pt x="2029383" y="1638300"/>
                    </a:lnTo>
                    <a:lnTo>
                      <a:pt x="2073224" y="1612900"/>
                    </a:lnTo>
                    <a:lnTo>
                      <a:pt x="2118195" y="1587500"/>
                    </a:lnTo>
                    <a:lnTo>
                      <a:pt x="2164232" y="1574800"/>
                    </a:lnTo>
                    <a:lnTo>
                      <a:pt x="2211311" y="1549400"/>
                    </a:lnTo>
                    <a:lnTo>
                      <a:pt x="2259368" y="1536700"/>
                    </a:lnTo>
                    <a:lnTo>
                      <a:pt x="2303500" y="1524000"/>
                    </a:lnTo>
                    <a:lnTo>
                      <a:pt x="2508948" y="1524000"/>
                    </a:lnTo>
                    <a:lnTo>
                      <a:pt x="2614320" y="1549400"/>
                    </a:lnTo>
                    <a:lnTo>
                      <a:pt x="2664002" y="1562100"/>
                    </a:lnTo>
                    <a:lnTo>
                      <a:pt x="2711183" y="1574800"/>
                    </a:lnTo>
                    <a:lnTo>
                      <a:pt x="2758071" y="1600200"/>
                    </a:lnTo>
                    <a:lnTo>
                      <a:pt x="2804414" y="1612900"/>
                    </a:lnTo>
                    <a:lnTo>
                      <a:pt x="2850019" y="1638300"/>
                    </a:lnTo>
                    <a:lnTo>
                      <a:pt x="2894673" y="1663700"/>
                    </a:lnTo>
                    <a:lnTo>
                      <a:pt x="2938145" y="1689100"/>
                    </a:lnTo>
                    <a:lnTo>
                      <a:pt x="2980232" y="1714500"/>
                    </a:lnTo>
                    <a:lnTo>
                      <a:pt x="3020720" y="1739900"/>
                    </a:lnTo>
                    <a:lnTo>
                      <a:pt x="3059392" y="1765300"/>
                    </a:lnTo>
                    <a:lnTo>
                      <a:pt x="3096031" y="1803400"/>
                    </a:lnTo>
                    <a:lnTo>
                      <a:pt x="3130410" y="1841500"/>
                    </a:lnTo>
                    <a:lnTo>
                      <a:pt x="3158210" y="1879600"/>
                    </a:lnTo>
                    <a:lnTo>
                      <a:pt x="3183394" y="1930400"/>
                    </a:lnTo>
                    <a:lnTo>
                      <a:pt x="3206026" y="1981200"/>
                    </a:lnTo>
                    <a:lnTo>
                      <a:pt x="3226168" y="2032000"/>
                    </a:lnTo>
                    <a:lnTo>
                      <a:pt x="3243884" y="2082800"/>
                    </a:lnTo>
                    <a:lnTo>
                      <a:pt x="3259226" y="2133600"/>
                    </a:lnTo>
                    <a:lnTo>
                      <a:pt x="3272256" y="2184400"/>
                    </a:lnTo>
                    <a:lnTo>
                      <a:pt x="3280664" y="2222500"/>
                    </a:lnTo>
                    <a:lnTo>
                      <a:pt x="3287915" y="2260600"/>
                    </a:lnTo>
                    <a:lnTo>
                      <a:pt x="3294011" y="2311400"/>
                    </a:lnTo>
                    <a:lnTo>
                      <a:pt x="3298977" y="2349500"/>
                    </a:lnTo>
                    <a:lnTo>
                      <a:pt x="3302838" y="2400300"/>
                    </a:lnTo>
                    <a:lnTo>
                      <a:pt x="3305606" y="2438400"/>
                    </a:lnTo>
                    <a:lnTo>
                      <a:pt x="3307308" y="2489200"/>
                    </a:lnTo>
                    <a:lnTo>
                      <a:pt x="3307943" y="2527300"/>
                    </a:lnTo>
                    <a:lnTo>
                      <a:pt x="3307550" y="2578100"/>
                    </a:lnTo>
                    <a:lnTo>
                      <a:pt x="3306140" y="2628900"/>
                    </a:lnTo>
                    <a:lnTo>
                      <a:pt x="3303727" y="2667000"/>
                    </a:lnTo>
                    <a:lnTo>
                      <a:pt x="3300323" y="2717800"/>
                    </a:lnTo>
                    <a:lnTo>
                      <a:pt x="3295967" y="2768600"/>
                    </a:lnTo>
                    <a:lnTo>
                      <a:pt x="3290659" y="2819400"/>
                    </a:lnTo>
                    <a:lnTo>
                      <a:pt x="3284423" y="2857500"/>
                    </a:lnTo>
                    <a:lnTo>
                      <a:pt x="3277285" y="2908300"/>
                    </a:lnTo>
                    <a:lnTo>
                      <a:pt x="3269259" y="2959100"/>
                    </a:lnTo>
                    <a:lnTo>
                      <a:pt x="3260356" y="3009900"/>
                    </a:lnTo>
                    <a:lnTo>
                      <a:pt x="3250590" y="3060700"/>
                    </a:lnTo>
                    <a:lnTo>
                      <a:pt x="3239998" y="3111500"/>
                    </a:lnTo>
                    <a:lnTo>
                      <a:pt x="3228594" y="3162300"/>
                    </a:lnTo>
                    <a:lnTo>
                      <a:pt x="3216389" y="3200400"/>
                    </a:lnTo>
                    <a:lnTo>
                      <a:pt x="3203397" y="3251200"/>
                    </a:lnTo>
                    <a:lnTo>
                      <a:pt x="3189643" y="3302000"/>
                    </a:lnTo>
                    <a:lnTo>
                      <a:pt x="3175152" y="3352800"/>
                    </a:lnTo>
                    <a:lnTo>
                      <a:pt x="3159925" y="3403600"/>
                    </a:lnTo>
                    <a:lnTo>
                      <a:pt x="3143999" y="3454400"/>
                    </a:lnTo>
                    <a:lnTo>
                      <a:pt x="3127387" y="3505200"/>
                    </a:lnTo>
                    <a:lnTo>
                      <a:pt x="3110103" y="3556000"/>
                    </a:lnTo>
                    <a:lnTo>
                      <a:pt x="3092158" y="3606800"/>
                    </a:lnTo>
                    <a:lnTo>
                      <a:pt x="3073590" y="3657600"/>
                    </a:lnTo>
                    <a:lnTo>
                      <a:pt x="3054400" y="3695700"/>
                    </a:lnTo>
                    <a:lnTo>
                      <a:pt x="3034614" y="3746500"/>
                    </a:lnTo>
                    <a:lnTo>
                      <a:pt x="3014256" y="3797300"/>
                    </a:lnTo>
                    <a:lnTo>
                      <a:pt x="2993326" y="3848100"/>
                    </a:lnTo>
                    <a:lnTo>
                      <a:pt x="2971863" y="3898900"/>
                    </a:lnTo>
                    <a:lnTo>
                      <a:pt x="2949867" y="3937000"/>
                    </a:lnTo>
                    <a:lnTo>
                      <a:pt x="2927375" y="3987800"/>
                    </a:lnTo>
                    <a:lnTo>
                      <a:pt x="2904388" y="4038600"/>
                    </a:lnTo>
                    <a:lnTo>
                      <a:pt x="2880931" y="4076700"/>
                    </a:lnTo>
                    <a:lnTo>
                      <a:pt x="2857030" y="4127500"/>
                    </a:lnTo>
                    <a:lnTo>
                      <a:pt x="2832684" y="4178300"/>
                    </a:lnTo>
                    <a:lnTo>
                      <a:pt x="2807944" y="4216400"/>
                    </a:lnTo>
                    <a:lnTo>
                      <a:pt x="2782786" y="4267200"/>
                    </a:lnTo>
                    <a:lnTo>
                      <a:pt x="2757271" y="4305300"/>
                    </a:lnTo>
                    <a:lnTo>
                      <a:pt x="2731389" y="4343400"/>
                    </a:lnTo>
                    <a:lnTo>
                      <a:pt x="2705163" y="4394200"/>
                    </a:lnTo>
                    <a:lnTo>
                      <a:pt x="2678607" y="4432300"/>
                    </a:lnTo>
                    <a:lnTo>
                      <a:pt x="2651760" y="4470400"/>
                    </a:lnTo>
                    <a:lnTo>
                      <a:pt x="2624620" y="4521200"/>
                    </a:lnTo>
                    <a:lnTo>
                      <a:pt x="2597213" y="4559300"/>
                    </a:lnTo>
                    <a:lnTo>
                      <a:pt x="2569565" y="4597400"/>
                    </a:lnTo>
                    <a:lnTo>
                      <a:pt x="2541676" y="4635500"/>
                    </a:lnTo>
                    <a:lnTo>
                      <a:pt x="2485288" y="4711700"/>
                    </a:lnTo>
                    <a:lnTo>
                      <a:pt x="2456815" y="4737100"/>
                    </a:lnTo>
                    <a:lnTo>
                      <a:pt x="2399423" y="4813300"/>
                    </a:lnTo>
                    <a:lnTo>
                      <a:pt x="2370531" y="4838700"/>
                    </a:lnTo>
                    <a:lnTo>
                      <a:pt x="2341549" y="4876800"/>
                    </a:lnTo>
                    <a:lnTo>
                      <a:pt x="2312466" y="4902200"/>
                    </a:lnTo>
                    <a:lnTo>
                      <a:pt x="2545143" y="4838700"/>
                    </a:lnTo>
                    <a:lnTo>
                      <a:pt x="2590812" y="4813300"/>
                    </a:lnTo>
                    <a:lnTo>
                      <a:pt x="2636164" y="4800600"/>
                    </a:lnTo>
                    <a:lnTo>
                      <a:pt x="2681173" y="4775200"/>
                    </a:lnTo>
                    <a:lnTo>
                      <a:pt x="2725851" y="4762500"/>
                    </a:lnTo>
                    <a:lnTo>
                      <a:pt x="2857677" y="4686300"/>
                    </a:lnTo>
                    <a:lnTo>
                      <a:pt x="2985947" y="4610100"/>
                    </a:lnTo>
                    <a:lnTo>
                      <a:pt x="3027870" y="4584700"/>
                    </a:lnTo>
                    <a:lnTo>
                      <a:pt x="3069336" y="4546600"/>
                    </a:lnTo>
                    <a:lnTo>
                      <a:pt x="3150895" y="4495800"/>
                    </a:lnTo>
                    <a:lnTo>
                      <a:pt x="3190964" y="4457700"/>
                    </a:lnTo>
                    <a:lnTo>
                      <a:pt x="3230537" y="4432300"/>
                    </a:lnTo>
                    <a:lnTo>
                      <a:pt x="3269602" y="4394200"/>
                    </a:lnTo>
                    <a:lnTo>
                      <a:pt x="3308159" y="4356100"/>
                    </a:lnTo>
                    <a:lnTo>
                      <a:pt x="3346170" y="4330700"/>
                    </a:lnTo>
                    <a:lnTo>
                      <a:pt x="3383648" y="4292600"/>
                    </a:lnTo>
                    <a:lnTo>
                      <a:pt x="3420567" y="4254500"/>
                    </a:lnTo>
                    <a:lnTo>
                      <a:pt x="3456914" y="4229100"/>
                    </a:lnTo>
                    <a:lnTo>
                      <a:pt x="3492690" y="4191000"/>
                    </a:lnTo>
                    <a:lnTo>
                      <a:pt x="3527869" y="4152900"/>
                    </a:lnTo>
                    <a:lnTo>
                      <a:pt x="3562439" y="4114800"/>
                    </a:lnTo>
                    <a:lnTo>
                      <a:pt x="3596386" y="4076700"/>
                    </a:lnTo>
                    <a:lnTo>
                      <a:pt x="3629710" y="4051300"/>
                    </a:lnTo>
                    <a:lnTo>
                      <a:pt x="3662400" y="4013200"/>
                    </a:lnTo>
                    <a:lnTo>
                      <a:pt x="3694417" y="3975100"/>
                    </a:lnTo>
                    <a:lnTo>
                      <a:pt x="3725786" y="3937000"/>
                    </a:lnTo>
                    <a:lnTo>
                      <a:pt x="3756456" y="3898900"/>
                    </a:lnTo>
                    <a:lnTo>
                      <a:pt x="3786365" y="3860800"/>
                    </a:lnTo>
                    <a:lnTo>
                      <a:pt x="3815842" y="3822700"/>
                    </a:lnTo>
                    <a:lnTo>
                      <a:pt x="3844848" y="3784600"/>
                    </a:lnTo>
                    <a:lnTo>
                      <a:pt x="3873398" y="3746500"/>
                    </a:lnTo>
                    <a:lnTo>
                      <a:pt x="3901452" y="3708400"/>
                    </a:lnTo>
                    <a:lnTo>
                      <a:pt x="3928999" y="3670300"/>
                    </a:lnTo>
                    <a:lnTo>
                      <a:pt x="3956037" y="3632200"/>
                    </a:lnTo>
                    <a:lnTo>
                      <a:pt x="3982542" y="3581400"/>
                    </a:lnTo>
                    <a:lnTo>
                      <a:pt x="4008501" y="3543300"/>
                    </a:lnTo>
                    <a:lnTo>
                      <a:pt x="4033901" y="3505200"/>
                    </a:lnTo>
                    <a:lnTo>
                      <a:pt x="4058716" y="3467100"/>
                    </a:lnTo>
                    <a:lnTo>
                      <a:pt x="4082935" y="3416300"/>
                    </a:lnTo>
                    <a:lnTo>
                      <a:pt x="4106545" y="3378200"/>
                    </a:lnTo>
                    <a:lnTo>
                      <a:pt x="4129532" y="3327400"/>
                    </a:lnTo>
                    <a:lnTo>
                      <a:pt x="4151871" y="3289300"/>
                    </a:lnTo>
                    <a:lnTo>
                      <a:pt x="4173563" y="3251200"/>
                    </a:lnTo>
                    <a:lnTo>
                      <a:pt x="4194581" y="3200400"/>
                    </a:lnTo>
                    <a:lnTo>
                      <a:pt x="4214914" y="3162300"/>
                    </a:lnTo>
                    <a:lnTo>
                      <a:pt x="4234548" y="3111500"/>
                    </a:lnTo>
                    <a:lnTo>
                      <a:pt x="4253458" y="3060700"/>
                    </a:lnTo>
                    <a:lnTo>
                      <a:pt x="4271632" y="3022600"/>
                    </a:lnTo>
                    <a:lnTo>
                      <a:pt x="4289069" y="2971800"/>
                    </a:lnTo>
                    <a:lnTo>
                      <a:pt x="4305732" y="2933700"/>
                    </a:lnTo>
                    <a:lnTo>
                      <a:pt x="4321619" y="2882900"/>
                    </a:lnTo>
                    <a:lnTo>
                      <a:pt x="4336707" y="2832100"/>
                    </a:lnTo>
                    <a:lnTo>
                      <a:pt x="4350994" y="2794000"/>
                    </a:lnTo>
                    <a:lnTo>
                      <a:pt x="4364444" y="2743200"/>
                    </a:lnTo>
                    <a:lnTo>
                      <a:pt x="4377055" y="2692400"/>
                    </a:lnTo>
                    <a:lnTo>
                      <a:pt x="4388815" y="2641600"/>
                    </a:lnTo>
                    <a:lnTo>
                      <a:pt x="4399699" y="2603500"/>
                    </a:lnTo>
                    <a:lnTo>
                      <a:pt x="4409694" y="2552700"/>
                    </a:lnTo>
                    <a:lnTo>
                      <a:pt x="4418800" y="2501900"/>
                    </a:lnTo>
                    <a:lnTo>
                      <a:pt x="4426966" y="2451100"/>
                    </a:lnTo>
                    <a:lnTo>
                      <a:pt x="4434217" y="2400300"/>
                    </a:lnTo>
                    <a:lnTo>
                      <a:pt x="4440504" y="2362200"/>
                    </a:lnTo>
                    <a:lnTo>
                      <a:pt x="4445838" y="2311400"/>
                    </a:lnTo>
                    <a:lnTo>
                      <a:pt x="4450181" y="2260600"/>
                    </a:lnTo>
                    <a:lnTo>
                      <a:pt x="4453547" y="2209800"/>
                    </a:lnTo>
                    <a:lnTo>
                      <a:pt x="4455884" y="2159000"/>
                    </a:lnTo>
                    <a:lnTo>
                      <a:pt x="4457204" y="2120900"/>
                    </a:lnTo>
                    <a:lnTo>
                      <a:pt x="4457471" y="2070100"/>
                    </a:lnTo>
                    <a:close/>
                  </a:path>
                  <a:path w="4537075" h="6299200">
                    <a:moveTo>
                      <a:pt x="4536465" y="2019515"/>
                    </a:moveTo>
                    <a:lnTo>
                      <a:pt x="4534179" y="1977313"/>
                    </a:lnTo>
                    <a:lnTo>
                      <a:pt x="4529950" y="1921129"/>
                    </a:lnTo>
                    <a:lnTo>
                      <a:pt x="4522406" y="1851101"/>
                    </a:lnTo>
                    <a:lnTo>
                      <a:pt x="4514774" y="1795297"/>
                    </a:lnTo>
                    <a:lnTo>
                      <a:pt x="4516285" y="1796237"/>
                    </a:lnTo>
                    <a:lnTo>
                      <a:pt x="4512564" y="1753082"/>
                    </a:lnTo>
                    <a:lnTo>
                      <a:pt x="4515523" y="1763712"/>
                    </a:lnTo>
                    <a:lnTo>
                      <a:pt x="4511992" y="1741792"/>
                    </a:lnTo>
                    <a:lnTo>
                      <a:pt x="4506531" y="1711845"/>
                    </a:lnTo>
                    <a:lnTo>
                      <a:pt x="4501959" y="1689214"/>
                    </a:lnTo>
                    <a:lnTo>
                      <a:pt x="4501070" y="1689214"/>
                    </a:lnTo>
                    <a:lnTo>
                      <a:pt x="4508690" y="1734604"/>
                    </a:lnTo>
                    <a:lnTo>
                      <a:pt x="4500245" y="1698967"/>
                    </a:lnTo>
                    <a:lnTo>
                      <a:pt x="4494161" y="1675663"/>
                    </a:lnTo>
                    <a:lnTo>
                      <a:pt x="4491571" y="1666989"/>
                    </a:lnTo>
                    <a:lnTo>
                      <a:pt x="4484281" y="1644929"/>
                    </a:lnTo>
                    <a:lnTo>
                      <a:pt x="4478833" y="1626857"/>
                    </a:lnTo>
                    <a:lnTo>
                      <a:pt x="4466526" y="1581721"/>
                    </a:lnTo>
                    <a:lnTo>
                      <a:pt x="4443222" y="1500073"/>
                    </a:lnTo>
                    <a:lnTo>
                      <a:pt x="4473981" y="1637512"/>
                    </a:lnTo>
                    <a:lnTo>
                      <a:pt x="4480039" y="1663065"/>
                    </a:lnTo>
                    <a:lnTo>
                      <a:pt x="4495584" y="1733423"/>
                    </a:lnTo>
                    <a:lnTo>
                      <a:pt x="4498454" y="1748955"/>
                    </a:lnTo>
                    <a:lnTo>
                      <a:pt x="4500727" y="1763598"/>
                    </a:lnTo>
                    <a:lnTo>
                      <a:pt x="4504626" y="1791411"/>
                    </a:lnTo>
                    <a:lnTo>
                      <a:pt x="4512830" y="1837410"/>
                    </a:lnTo>
                    <a:lnTo>
                      <a:pt x="4522775" y="1906841"/>
                    </a:lnTo>
                    <a:lnTo>
                      <a:pt x="4525530" y="1930069"/>
                    </a:lnTo>
                    <a:lnTo>
                      <a:pt x="4530458" y="1976628"/>
                    </a:lnTo>
                    <a:lnTo>
                      <a:pt x="4533760" y="1998040"/>
                    </a:lnTo>
                    <a:lnTo>
                      <a:pt x="4536465" y="2019515"/>
                    </a:lnTo>
                    <a:close/>
                  </a:path>
                </a:pathLst>
              </a:custGeom>
              <a:solidFill>
                <a:srgbClr val="FFD100"/>
              </a:solidFill>
            </p:spPr>
            <p:txBody>
              <a:bodyPr wrap="square" lIns="0" tIns="0" rIns="0" bIns="0" rtlCol="0"/>
              <a:lstStyle/>
              <a:p>
                <a:endParaRPr/>
              </a:p>
            </p:txBody>
          </p:sp>
          <p:pic>
            <p:nvPicPr>
              <p:cNvPr id="124" name="object 4">
                <a:extLst>
                  <a:ext uri="{FF2B5EF4-FFF2-40B4-BE49-F238E27FC236}">
                    <a16:creationId xmlns:a16="http://schemas.microsoft.com/office/drawing/2014/main" id="{BC0E7417-7372-96E5-E4BB-FF09BD395816}"/>
                  </a:ext>
                </a:extLst>
              </p:cNvPr>
              <p:cNvPicPr/>
              <p:nvPr/>
            </p:nvPicPr>
            <p:blipFill>
              <a:blip r:embed="rId2" cstate="print"/>
              <a:stretch>
                <a:fillRect/>
              </a:stretch>
            </p:blipFill>
            <p:spPr>
              <a:xfrm>
                <a:off x="11884240" y="5487850"/>
                <a:ext cx="190873" cy="160246"/>
              </a:xfrm>
              <a:prstGeom prst="rect">
                <a:avLst/>
              </a:prstGeom>
            </p:spPr>
          </p:pic>
          <p:sp>
            <p:nvSpPr>
              <p:cNvPr id="125" name="object 5">
                <a:extLst>
                  <a:ext uri="{FF2B5EF4-FFF2-40B4-BE49-F238E27FC236}">
                    <a16:creationId xmlns:a16="http://schemas.microsoft.com/office/drawing/2014/main" id="{682D62D0-BA0D-3882-EAA4-4A004959C4E4}"/>
                  </a:ext>
                </a:extLst>
              </p:cNvPr>
              <p:cNvSpPr/>
              <p:nvPr/>
            </p:nvSpPr>
            <p:spPr>
              <a:xfrm>
                <a:off x="8723529" y="5040064"/>
                <a:ext cx="3971290" cy="5974080"/>
              </a:xfrm>
              <a:custGeom>
                <a:avLst/>
                <a:gdLst/>
                <a:ahLst/>
                <a:cxnLst/>
                <a:rect l="l" t="t" r="r" b="b"/>
                <a:pathLst>
                  <a:path w="3971290" h="5974080">
                    <a:moveTo>
                      <a:pt x="20510" y="951661"/>
                    </a:moveTo>
                    <a:lnTo>
                      <a:pt x="5003" y="973924"/>
                    </a:lnTo>
                    <a:lnTo>
                      <a:pt x="0" y="981456"/>
                    </a:lnTo>
                    <a:lnTo>
                      <a:pt x="14058" y="961555"/>
                    </a:lnTo>
                    <a:lnTo>
                      <a:pt x="18046" y="955687"/>
                    </a:lnTo>
                    <a:lnTo>
                      <a:pt x="20510" y="951661"/>
                    </a:lnTo>
                    <a:close/>
                  </a:path>
                  <a:path w="3971290" h="5974080">
                    <a:moveTo>
                      <a:pt x="559663" y="510171"/>
                    </a:moveTo>
                    <a:lnTo>
                      <a:pt x="536409" y="526681"/>
                    </a:lnTo>
                    <a:lnTo>
                      <a:pt x="532752" y="529501"/>
                    </a:lnTo>
                    <a:lnTo>
                      <a:pt x="559663" y="510171"/>
                    </a:lnTo>
                    <a:close/>
                  </a:path>
                  <a:path w="3971290" h="5974080">
                    <a:moveTo>
                      <a:pt x="1088542" y="4244327"/>
                    </a:moveTo>
                    <a:lnTo>
                      <a:pt x="1087945" y="4241571"/>
                    </a:lnTo>
                    <a:lnTo>
                      <a:pt x="1084414" y="4228693"/>
                    </a:lnTo>
                    <a:lnTo>
                      <a:pt x="1088542" y="4244327"/>
                    </a:lnTo>
                    <a:close/>
                  </a:path>
                  <a:path w="3971290" h="5974080">
                    <a:moveTo>
                      <a:pt x="1115961" y="191401"/>
                    </a:moveTo>
                    <a:lnTo>
                      <a:pt x="1094638" y="202831"/>
                    </a:lnTo>
                    <a:lnTo>
                      <a:pt x="1104900" y="197751"/>
                    </a:lnTo>
                    <a:lnTo>
                      <a:pt x="1115961" y="191401"/>
                    </a:lnTo>
                    <a:close/>
                  </a:path>
                  <a:path w="3971290" h="5974080">
                    <a:moveTo>
                      <a:pt x="1246555" y="5085981"/>
                    </a:moveTo>
                    <a:lnTo>
                      <a:pt x="1239316" y="5066652"/>
                    </a:lnTo>
                    <a:lnTo>
                      <a:pt x="1233563" y="5051476"/>
                    </a:lnTo>
                    <a:lnTo>
                      <a:pt x="1230210" y="5043398"/>
                    </a:lnTo>
                    <a:lnTo>
                      <a:pt x="1230236" y="5045329"/>
                    </a:lnTo>
                    <a:lnTo>
                      <a:pt x="1234097" y="5054498"/>
                    </a:lnTo>
                    <a:lnTo>
                      <a:pt x="1238135" y="5064518"/>
                    </a:lnTo>
                    <a:lnTo>
                      <a:pt x="1246555" y="5085981"/>
                    </a:lnTo>
                    <a:close/>
                  </a:path>
                  <a:path w="3971290" h="5974080">
                    <a:moveTo>
                      <a:pt x="1281938" y="4939373"/>
                    </a:moveTo>
                    <a:lnTo>
                      <a:pt x="1280452" y="4933708"/>
                    </a:lnTo>
                    <a:lnTo>
                      <a:pt x="1278483" y="4926711"/>
                    </a:lnTo>
                    <a:lnTo>
                      <a:pt x="1273606" y="4910099"/>
                    </a:lnTo>
                    <a:lnTo>
                      <a:pt x="1281938" y="4939373"/>
                    </a:lnTo>
                    <a:close/>
                  </a:path>
                  <a:path w="3971290" h="5974080">
                    <a:moveTo>
                      <a:pt x="1379461" y="5350903"/>
                    </a:moveTo>
                    <a:lnTo>
                      <a:pt x="1379397" y="5350688"/>
                    </a:lnTo>
                    <a:lnTo>
                      <a:pt x="1378788" y="5349100"/>
                    </a:lnTo>
                    <a:lnTo>
                      <a:pt x="1379461" y="5350903"/>
                    </a:lnTo>
                    <a:close/>
                  </a:path>
                  <a:path w="3971290" h="5974080">
                    <a:moveTo>
                      <a:pt x="1403756" y="5390350"/>
                    </a:moveTo>
                    <a:lnTo>
                      <a:pt x="1402168" y="5385867"/>
                    </a:lnTo>
                    <a:lnTo>
                      <a:pt x="1400543" y="5384343"/>
                    </a:lnTo>
                    <a:lnTo>
                      <a:pt x="1403756" y="5390350"/>
                    </a:lnTo>
                    <a:close/>
                  </a:path>
                  <a:path w="3971290" h="5974080">
                    <a:moveTo>
                      <a:pt x="1414792" y="5535307"/>
                    </a:moveTo>
                    <a:lnTo>
                      <a:pt x="1408861" y="5519648"/>
                    </a:lnTo>
                    <a:lnTo>
                      <a:pt x="1410284" y="5524208"/>
                    </a:lnTo>
                    <a:lnTo>
                      <a:pt x="1411871" y="5528068"/>
                    </a:lnTo>
                    <a:lnTo>
                      <a:pt x="1413687" y="5532882"/>
                    </a:lnTo>
                    <a:lnTo>
                      <a:pt x="1414792" y="5535307"/>
                    </a:lnTo>
                    <a:close/>
                  </a:path>
                  <a:path w="3971290" h="5974080">
                    <a:moveTo>
                      <a:pt x="1484769" y="48145"/>
                    </a:moveTo>
                    <a:lnTo>
                      <a:pt x="1484312" y="48069"/>
                    </a:lnTo>
                    <a:lnTo>
                      <a:pt x="1484706" y="47790"/>
                    </a:lnTo>
                    <a:lnTo>
                      <a:pt x="1453007" y="54317"/>
                    </a:lnTo>
                    <a:lnTo>
                      <a:pt x="1483550" y="48577"/>
                    </a:lnTo>
                    <a:lnTo>
                      <a:pt x="1484769" y="48145"/>
                    </a:lnTo>
                    <a:close/>
                  </a:path>
                  <a:path w="3971290" h="5974080">
                    <a:moveTo>
                      <a:pt x="1502638" y="5630151"/>
                    </a:moveTo>
                    <a:lnTo>
                      <a:pt x="1490027" y="5595302"/>
                    </a:lnTo>
                    <a:lnTo>
                      <a:pt x="1484172" y="5579567"/>
                    </a:lnTo>
                    <a:lnTo>
                      <a:pt x="1478864" y="5565648"/>
                    </a:lnTo>
                    <a:lnTo>
                      <a:pt x="1502638" y="5630151"/>
                    </a:lnTo>
                    <a:close/>
                  </a:path>
                  <a:path w="3971290" h="5974080">
                    <a:moveTo>
                      <a:pt x="1632927" y="55511"/>
                    </a:moveTo>
                    <a:lnTo>
                      <a:pt x="1615732" y="56781"/>
                    </a:lnTo>
                    <a:lnTo>
                      <a:pt x="1615465" y="56819"/>
                    </a:lnTo>
                    <a:lnTo>
                      <a:pt x="1632927" y="55511"/>
                    </a:lnTo>
                    <a:close/>
                  </a:path>
                  <a:path w="3971290" h="5974080">
                    <a:moveTo>
                      <a:pt x="1655000" y="5973483"/>
                    </a:moveTo>
                    <a:lnTo>
                      <a:pt x="1529981" y="5638876"/>
                    </a:lnTo>
                    <a:lnTo>
                      <a:pt x="1496834" y="5553253"/>
                    </a:lnTo>
                    <a:lnTo>
                      <a:pt x="1464627" y="5471579"/>
                    </a:lnTo>
                    <a:lnTo>
                      <a:pt x="1448587" y="5431675"/>
                    </a:lnTo>
                    <a:lnTo>
                      <a:pt x="1432458" y="5392102"/>
                    </a:lnTo>
                    <a:lnTo>
                      <a:pt x="1522437" y="5640641"/>
                    </a:lnTo>
                    <a:lnTo>
                      <a:pt x="1539290" y="5687771"/>
                    </a:lnTo>
                    <a:lnTo>
                      <a:pt x="1555102" y="5732615"/>
                    </a:lnTo>
                    <a:lnTo>
                      <a:pt x="1569542" y="5774563"/>
                    </a:lnTo>
                    <a:lnTo>
                      <a:pt x="1547888" y="5731700"/>
                    </a:lnTo>
                    <a:lnTo>
                      <a:pt x="1531683" y="5682031"/>
                    </a:lnTo>
                    <a:lnTo>
                      <a:pt x="1516202" y="5636704"/>
                    </a:lnTo>
                    <a:lnTo>
                      <a:pt x="1501140" y="5594058"/>
                    </a:lnTo>
                    <a:lnTo>
                      <a:pt x="1454848" y="5465534"/>
                    </a:lnTo>
                    <a:lnTo>
                      <a:pt x="1437906" y="5416982"/>
                    </a:lnTo>
                    <a:lnTo>
                      <a:pt x="1483334" y="5551081"/>
                    </a:lnTo>
                    <a:lnTo>
                      <a:pt x="1514106" y="5640349"/>
                    </a:lnTo>
                    <a:lnTo>
                      <a:pt x="1529651" y="5684926"/>
                    </a:lnTo>
                    <a:lnTo>
                      <a:pt x="1544358" y="5731561"/>
                    </a:lnTo>
                    <a:lnTo>
                      <a:pt x="1548879" y="5748693"/>
                    </a:lnTo>
                    <a:lnTo>
                      <a:pt x="1545082" y="5741721"/>
                    </a:lnTo>
                    <a:lnTo>
                      <a:pt x="1534858" y="5716041"/>
                    </a:lnTo>
                    <a:lnTo>
                      <a:pt x="1520088" y="5677065"/>
                    </a:lnTo>
                    <a:lnTo>
                      <a:pt x="1502638" y="5630151"/>
                    </a:lnTo>
                    <a:lnTo>
                      <a:pt x="1514144" y="5663184"/>
                    </a:lnTo>
                    <a:lnTo>
                      <a:pt x="1518056" y="5675338"/>
                    </a:lnTo>
                    <a:lnTo>
                      <a:pt x="1520113" y="5682907"/>
                    </a:lnTo>
                    <a:lnTo>
                      <a:pt x="1524012" y="5691962"/>
                    </a:lnTo>
                    <a:lnTo>
                      <a:pt x="1563306" y="5790463"/>
                    </a:lnTo>
                    <a:lnTo>
                      <a:pt x="1572437" y="5813006"/>
                    </a:lnTo>
                    <a:lnTo>
                      <a:pt x="1578648" y="5827636"/>
                    </a:lnTo>
                    <a:lnTo>
                      <a:pt x="1580616" y="5830836"/>
                    </a:lnTo>
                    <a:lnTo>
                      <a:pt x="1577009" y="5819076"/>
                    </a:lnTo>
                    <a:lnTo>
                      <a:pt x="1566519" y="5788799"/>
                    </a:lnTo>
                    <a:lnTo>
                      <a:pt x="1547812" y="5736501"/>
                    </a:lnTo>
                    <a:lnTo>
                      <a:pt x="1557667" y="5755297"/>
                    </a:lnTo>
                    <a:lnTo>
                      <a:pt x="1573949" y="5796419"/>
                    </a:lnTo>
                    <a:lnTo>
                      <a:pt x="1613636" y="5903823"/>
                    </a:lnTo>
                    <a:lnTo>
                      <a:pt x="1630959" y="5949188"/>
                    </a:lnTo>
                    <a:lnTo>
                      <a:pt x="1626311" y="5932792"/>
                    </a:lnTo>
                    <a:lnTo>
                      <a:pt x="1630972" y="5940653"/>
                    </a:lnTo>
                    <a:lnTo>
                      <a:pt x="1637995" y="5954407"/>
                    </a:lnTo>
                    <a:lnTo>
                      <a:pt x="1640420" y="5955741"/>
                    </a:lnTo>
                    <a:lnTo>
                      <a:pt x="1619567" y="5904039"/>
                    </a:lnTo>
                    <a:lnTo>
                      <a:pt x="1607375" y="5872797"/>
                    </a:lnTo>
                    <a:lnTo>
                      <a:pt x="1594053" y="5836729"/>
                    </a:lnTo>
                    <a:lnTo>
                      <a:pt x="1595767" y="5835497"/>
                    </a:lnTo>
                    <a:lnTo>
                      <a:pt x="1606918" y="5861520"/>
                    </a:lnTo>
                    <a:lnTo>
                      <a:pt x="1623237" y="5903709"/>
                    </a:lnTo>
                    <a:lnTo>
                      <a:pt x="1640446" y="5950940"/>
                    </a:lnTo>
                    <a:lnTo>
                      <a:pt x="1634807" y="5931751"/>
                    </a:lnTo>
                    <a:lnTo>
                      <a:pt x="1636801" y="5933579"/>
                    </a:lnTo>
                    <a:lnTo>
                      <a:pt x="1643062" y="5947245"/>
                    </a:lnTo>
                    <a:lnTo>
                      <a:pt x="1650250" y="5963602"/>
                    </a:lnTo>
                    <a:lnTo>
                      <a:pt x="1655000" y="5973483"/>
                    </a:lnTo>
                    <a:close/>
                  </a:path>
                  <a:path w="3971290" h="5974080">
                    <a:moveTo>
                      <a:pt x="1779130" y="1532051"/>
                    </a:moveTo>
                    <a:lnTo>
                      <a:pt x="1768805" y="1534287"/>
                    </a:lnTo>
                    <a:lnTo>
                      <a:pt x="1762480" y="1535861"/>
                    </a:lnTo>
                    <a:lnTo>
                      <a:pt x="1743367" y="1541399"/>
                    </a:lnTo>
                    <a:lnTo>
                      <a:pt x="1736077" y="1543354"/>
                    </a:lnTo>
                    <a:lnTo>
                      <a:pt x="1731733" y="1544281"/>
                    </a:lnTo>
                    <a:lnTo>
                      <a:pt x="1731403" y="1543812"/>
                    </a:lnTo>
                    <a:lnTo>
                      <a:pt x="1736166" y="1541564"/>
                    </a:lnTo>
                    <a:lnTo>
                      <a:pt x="1724609" y="1546440"/>
                    </a:lnTo>
                    <a:lnTo>
                      <a:pt x="1717192" y="1550022"/>
                    </a:lnTo>
                    <a:lnTo>
                      <a:pt x="1714284" y="1552067"/>
                    </a:lnTo>
                    <a:lnTo>
                      <a:pt x="1716252" y="1552321"/>
                    </a:lnTo>
                    <a:lnTo>
                      <a:pt x="1719287" y="1551851"/>
                    </a:lnTo>
                    <a:lnTo>
                      <a:pt x="1725803" y="1550035"/>
                    </a:lnTo>
                    <a:lnTo>
                      <a:pt x="1744967" y="1543608"/>
                    </a:lnTo>
                    <a:lnTo>
                      <a:pt x="1766735" y="1535963"/>
                    </a:lnTo>
                    <a:lnTo>
                      <a:pt x="1779130" y="1532051"/>
                    </a:lnTo>
                    <a:close/>
                  </a:path>
                  <a:path w="3971290" h="5974080">
                    <a:moveTo>
                      <a:pt x="1966950" y="1550212"/>
                    </a:moveTo>
                    <a:lnTo>
                      <a:pt x="1952142" y="1548650"/>
                    </a:lnTo>
                    <a:lnTo>
                      <a:pt x="1936711" y="1547279"/>
                    </a:lnTo>
                    <a:lnTo>
                      <a:pt x="1920659" y="1546301"/>
                    </a:lnTo>
                    <a:lnTo>
                      <a:pt x="1903984" y="1545907"/>
                    </a:lnTo>
                    <a:lnTo>
                      <a:pt x="1922500" y="1546694"/>
                    </a:lnTo>
                    <a:lnTo>
                      <a:pt x="1938972" y="1547787"/>
                    </a:lnTo>
                    <a:lnTo>
                      <a:pt x="1966950" y="1550212"/>
                    </a:lnTo>
                    <a:close/>
                  </a:path>
                  <a:path w="3971290" h="5974080">
                    <a:moveTo>
                      <a:pt x="2023071" y="4663364"/>
                    </a:moveTo>
                    <a:lnTo>
                      <a:pt x="2018728" y="4667377"/>
                    </a:lnTo>
                    <a:lnTo>
                      <a:pt x="2011997" y="4674565"/>
                    </a:lnTo>
                    <a:lnTo>
                      <a:pt x="2010283" y="4677664"/>
                    </a:lnTo>
                    <a:lnTo>
                      <a:pt x="2013254" y="4674819"/>
                    </a:lnTo>
                    <a:lnTo>
                      <a:pt x="2023071" y="4663364"/>
                    </a:lnTo>
                    <a:close/>
                  </a:path>
                  <a:path w="3971290" h="5974080">
                    <a:moveTo>
                      <a:pt x="2023414" y="12331"/>
                    </a:moveTo>
                    <a:lnTo>
                      <a:pt x="1974329" y="7213"/>
                    </a:lnTo>
                    <a:lnTo>
                      <a:pt x="1913407" y="4457"/>
                    </a:lnTo>
                    <a:lnTo>
                      <a:pt x="1921611" y="4445"/>
                    </a:lnTo>
                    <a:lnTo>
                      <a:pt x="1927872" y="3924"/>
                    </a:lnTo>
                    <a:lnTo>
                      <a:pt x="1935949" y="4089"/>
                    </a:lnTo>
                    <a:lnTo>
                      <a:pt x="1889963" y="1117"/>
                    </a:lnTo>
                    <a:lnTo>
                      <a:pt x="1849666" y="0"/>
                    </a:lnTo>
                    <a:lnTo>
                      <a:pt x="1813471" y="304"/>
                    </a:lnTo>
                    <a:lnTo>
                      <a:pt x="1779816" y="1574"/>
                    </a:lnTo>
                    <a:lnTo>
                      <a:pt x="1747062" y="3657"/>
                    </a:lnTo>
                    <a:lnTo>
                      <a:pt x="1713585" y="6235"/>
                    </a:lnTo>
                    <a:lnTo>
                      <a:pt x="1677758" y="9410"/>
                    </a:lnTo>
                    <a:lnTo>
                      <a:pt x="1637957" y="13309"/>
                    </a:lnTo>
                    <a:lnTo>
                      <a:pt x="1623085" y="13766"/>
                    </a:lnTo>
                    <a:lnTo>
                      <a:pt x="1625536" y="12611"/>
                    </a:lnTo>
                    <a:lnTo>
                      <a:pt x="1639608" y="10401"/>
                    </a:lnTo>
                    <a:lnTo>
                      <a:pt x="1659585" y="7683"/>
                    </a:lnTo>
                    <a:lnTo>
                      <a:pt x="1694510" y="3835"/>
                    </a:lnTo>
                    <a:lnTo>
                      <a:pt x="1697926" y="3098"/>
                    </a:lnTo>
                    <a:lnTo>
                      <a:pt x="1655991" y="6210"/>
                    </a:lnTo>
                    <a:lnTo>
                      <a:pt x="1590979" y="13550"/>
                    </a:lnTo>
                    <a:lnTo>
                      <a:pt x="1519567" y="23876"/>
                    </a:lnTo>
                    <a:lnTo>
                      <a:pt x="1447457" y="37185"/>
                    </a:lnTo>
                    <a:lnTo>
                      <a:pt x="1396352" y="48856"/>
                    </a:lnTo>
                    <a:lnTo>
                      <a:pt x="1350365" y="61163"/>
                    </a:lnTo>
                    <a:lnTo>
                      <a:pt x="1300848" y="77000"/>
                    </a:lnTo>
                    <a:lnTo>
                      <a:pt x="1261414" y="93573"/>
                    </a:lnTo>
                    <a:lnTo>
                      <a:pt x="1260284" y="95834"/>
                    </a:lnTo>
                    <a:lnTo>
                      <a:pt x="1201077" y="116471"/>
                    </a:lnTo>
                    <a:lnTo>
                      <a:pt x="1164082" y="129146"/>
                    </a:lnTo>
                    <a:lnTo>
                      <a:pt x="1139863" y="137083"/>
                    </a:lnTo>
                    <a:lnTo>
                      <a:pt x="1118997" y="143497"/>
                    </a:lnTo>
                    <a:lnTo>
                      <a:pt x="1088301" y="158000"/>
                    </a:lnTo>
                    <a:lnTo>
                      <a:pt x="1012596" y="192582"/>
                    </a:lnTo>
                    <a:lnTo>
                      <a:pt x="969924" y="212725"/>
                    </a:lnTo>
                    <a:lnTo>
                      <a:pt x="925372" y="234289"/>
                    </a:lnTo>
                    <a:lnTo>
                      <a:pt x="880021" y="257022"/>
                    </a:lnTo>
                    <a:lnTo>
                      <a:pt x="834872" y="280581"/>
                    </a:lnTo>
                    <a:lnTo>
                      <a:pt x="790968" y="304634"/>
                    </a:lnTo>
                    <a:lnTo>
                      <a:pt x="725665" y="342747"/>
                    </a:lnTo>
                    <a:lnTo>
                      <a:pt x="669632" y="378117"/>
                    </a:lnTo>
                    <a:lnTo>
                      <a:pt x="626237" y="407835"/>
                    </a:lnTo>
                    <a:lnTo>
                      <a:pt x="590880" y="438848"/>
                    </a:lnTo>
                    <a:lnTo>
                      <a:pt x="623468" y="415772"/>
                    </a:lnTo>
                    <a:lnTo>
                      <a:pt x="662152" y="389661"/>
                    </a:lnTo>
                    <a:lnTo>
                      <a:pt x="705015" y="361721"/>
                    </a:lnTo>
                    <a:lnTo>
                      <a:pt x="750138" y="333133"/>
                    </a:lnTo>
                    <a:lnTo>
                      <a:pt x="795578" y="305079"/>
                    </a:lnTo>
                    <a:lnTo>
                      <a:pt x="800100" y="313969"/>
                    </a:lnTo>
                    <a:lnTo>
                      <a:pt x="833221" y="295008"/>
                    </a:lnTo>
                    <a:lnTo>
                      <a:pt x="851827" y="283819"/>
                    </a:lnTo>
                    <a:lnTo>
                      <a:pt x="861466" y="277342"/>
                    </a:lnTo>
                    <a:lnTo>
                      <a:pt x="867689" y="272542"/>
                    </a:lnTo>
                    <a:lnTo>
                      <a:pt x="876134" y="266573"/>
                    </a:lnTo>
                    <a:lnTo>
                      <a:pt x="892556" y="256667"/>
                    </a:lnTo>
                    <a:lnTo>
                      <a:pt x="922909" y="240550"/>
                    </a:lnTo>
                    <a:lnTo>
                      <a:pt x="973162" y="215950"/>
                    </a:lnTo>
                    <a:lnTo>
                      <a:pt x="948677" y="227228"/>
                    </a:lnTo>
                    <a:lnTo>
                      <a:pt x="1004836" y="199263"/>
                    </a:lnTo>
                    <a:lnTo>
                      <a:pt x="1051547" y="178257"/>
                    </a:lnTo>
                    <a:lnTo>
                      <a:pt x="1101369" y="157200"/>
                    </a:lnTo>
                    <a:lnTo>
                      <a:pt x="1153350" y="136677"/>
                    </a:lnTo>
                    <a:lnTo>
                      <a:pt x="1219809" y="112229"/>
                    </a:lnTo>
                    <a:lnTo>
                      <a:pt x="1302346" y="84645"/>
                    </a:lnTo>
                    <a:lnTo>
                      <a:pt x="1349514" y="70510"/>
                    </a:lnTo>
                    <a:lnTo>
                      <a:pt x="1394498" y="58724"/>
                    </a:lnTo>
                    <a:lnTo>
                      <a:pt x="1408823" y="55219"/>
                    </a:lnTo>
                    <a:lnTo>
                      <a:pt x="1408074" y="56464"/>
                    </a:lnTo>
                    <a:lnTo>
                      <a:pt x="1416126" y="55562"/>
                    </a:lnTo>
                    <a:lnTo>
                      <a:pt x="1446847" y="50330"/>
                    </a:lnTo>
                    <a:lnTo>
                      <a:pt x="1463725" y="47802"/>
                    </a:lnTo>
                    <a:lnTo>
                      <a:pt x="1477632" y="46189"/>
                    </a:lnTo>
                    <a:lnTo>
                      <a:pt x="1485633" y="45999"/>
                    </a:lnTo>
                    <a:lnTo>
                      <a:pt x="1484706" y="47790"/>
                    </a:lnTo>
                    <a:lnTo>
                      <a:pt x="1546618" y="36398"/>
                    </a:lnTo>
                    <a:lnTo>
                      <a:pt x="1606384" y="27622"/>
                    </a:lnTo>
                    <a:lnTo>
                      <a:pt x="1661515" y="20866"/>
                    </a:lnTo>
                    <a:lnTo>
                      <a:pt x="1709508" y="15557"/>
                    </a:lnTo>
                    <a:lnTo>
                      <a:pt x="1747862" y="11099"/>
                    </a:lnTo>
                    <a:lnTo>
                      <a:pt x="1791106" y="10096"/>
                    </a:lnTo>
                    <a:lnTo>
                      <a:pt x="1840191" y="9359"/>
                    </a:lnTo>
                    <a:lnTo>
                      <a:pt x="1892630" y="9639"/>
                    </a:lnTo>
                    <a:lnTo>
                      <a:pt x="1945944" y="11684"/>
                    </a:lnTo>
                    <a:lnTo>
                      <a:pt x="1997621" y="16268"/>
                    </a:lnTo>
                    <a:lnTo>
                      <a:pt x="1992312" y="14541"/>
                    </a:lnTo>
                    <a:lnTo>
                      <a:pt x="1998383" y="13665"/>
                    </a:lnTo>
                    <a:lnTo>
                      <a:pt x="2018969" y="12725"/>
                    </a:lnTo>
                    <a:lnTo>
                      <a:pt x="2023414" y="12331"/>
                    </a:lnTo>
                    <a:close/>
                  </a:path>
                  <a:path w="3971290" h="5974080">
                    <a:moveTo>
                      <a:pt x="2026373" y="19862"/>
                    </a:moveTo>
                    <a:lnTo>
                      <a:pt x="1997621" y="16268"/>
                    </a:lnTo>
                    <a:lnTo>
                      <a:pt x="2002205" y="16992"/>
                    </a:lnTo>
                    <a:lnTo>
                      <a:pt x="2008339" y="17818"/>
                    </a:lnTo>
                    <a:lnTo>
                      <a:pt x="2016302" y="18770"/>
                    </a:lnTo>
                    <a:lnTo>
                      <a:pt x="2026373" y="19862"/>
                    </a:lnTo>
                    <a:close/>
                  </a:path>
                  <a:path w="3971290" h="5974080">
                    <a:moveTo>
                      <a:pt x="2076157" y="4408043"/>
                    </a:moveTo>
                    <a:lnTo>
                      <a:pt x="2068068" y="4421073"/>
                    </a:lnTo>
                    <a:lnTo>
                      <a:pt x="2070989" y="4416958"/>
                    </a:lnTo>
                    <a:lnTo>
                      <a:pt x="2076157" y="4408043"/>
                    </a:lnTo>
                    <a:close/>
                  </a:path>
                  <a:path w="3971290" h="5974080">
                    <a:moveTo>
                      <a:pt x="2119909" y="4337062"/>
                    </a:moveTo>
                    <a:lnTo>
                      <a:pt x="2107387" y="4356862"/>
                    </a:lnTo>
                    <a:lnTo>
                      <a:pt x="2096109" y="4374972"/>
                    </a:lnTo>
                    <a:lnTo>
                      <a:pt x="2085784" y="4391863"/>
                    </a:lnTo>
                    <a:lnTo>
                      <a:pt x="2076157" y="4408043"/>
                    </a:lnTo>
                    <a:lnTo>
                      <a:pt x="2119909" y="4337062"/>
                    </a:lnTo>
                    <a:close/>
                  </a:path>
                  <a:path w="3971290" h="5974080">
                    <a:moveTo>
                      <a:pt x="2319223" y="1549717"/>
                    </a:moveTo>
                    <a:lnTo>
                      <a:pt x="2316734" y="1547317"/>
                    </a:lnTo>
                    <a:lnTo>
                      <a:pt x="2308720" y="1543367"/>
                    </a:lnTo>
                    <a:lnTo>
                      <a:pt x="2297163" y="1538605"/>
                    </a:lnTo>
                    <a:lnTo>
                      <a:pt x="2301811" y="1541183"/>
                    </a:lnTo>
                    <a:lnTo>
                      <a:pt x="2309114" y="1545069"/>
                    </a:lnTo>
                    <a:lnTo>
                      <a:pt x="2319223" y="1549717"/>
                    </a:lnTo>
                    <a:close/>
                  </a:path>
                  <a:path w="3971290" h="5974080">
                    <a:moveTo>
                      <a:pt x="2454402" y="3887317"/>
                    </a:moveTo>
                    <a:lnTo>
                      <a:pt x="2447328" y="3903751"/>
                    </a:lnTo>
                    <a:lnTo>
                      <a:pt x="2452128" y="3894264"/>
                    </a:lnTo>
                    <a:lnTo>
                      <a:pt x="2454402" y="3887317"/>
                    </a:lnTo>
                    <a:close/>
                  </a:path>
                  <a:path w="3971290" h="5974080">
                    <a:moveTo>
                      <a:pt x="2527490" y="4590110"/>
                    </a:moveTo>
                    <a:lnTo>
                      <a:pt x="2477655" y="4621962"/>
                    </a:lnTo>
                    <a:lnTo>
                      <a:pt x="2504529" y="4604931"/>
                    </a:lnTo>
                    <a:lnTo>
                      <a:pt x="2527490" y="4590110"/>
                    </a:lnTo>
                    <a:close/>
                  </a:path>
                  <a:path w="3971290" h="5974080">
                    <a:moveTo>
                      <a:pt x="2570873" y="3629215"/>
                    </a:moveTo>
                    <a:lnTo>
                      <a:pt x="2563139" y="3650665"/>
                    </a:lnTo>
                    <a:lnTo>
                      <a:pt x="2559850" y="3660114"/>
                    </a:lnTo>
                    <a:lnTo>
                      <a:pt x="2557005" y="3668585"/>
                    </a:lnTo>
                    <a:lnTo>
                      <a:pt x="2562618" y="3653802"/>
                    </a:lnTo>
                    <a:lnTo>
                      <a:pt x="2566492" y="3643071"/>
                    </a:lnTo>
                    <a:lnTo>
                      <a:pt x="2569083" y="3635248"/>
                    </a:lnTo>
                    <a:lnTo>
                      <a:pt x="2570873" y="3629215"/>
                    </a:lnTo>
                    <a:close/>
                  </a:path>
                  <a:path w="3971290" h="5974080">
                    <a:moveTo>
                      <a:pt x="2664371" y="1995868"/>
                    </a:moveTo>
                    <a:lnTo>
                      <a:pt x="2661310" y="1986800"/>
                    </a:lnTo>
                    <a:lnTo>
                      <a:pt x="2657767" y="1976945"/>
                    </a:lnTo>
                    <a:lnTo>
                      <a:pt x="2653563" y="1966023"/>
                    </a:lnTo>
                    <a:lnTo>
                      <a:pt x="2648508" y="1953742"/>
                    </a:lnTo>
                    <a:lnTo>
                      <a:pt x="2649766" y="1957946"/>
                    </a:lnTo>
                    <a:lnTo>
                      <a:pt x="2653055" y="1966633"/>
                    </a:lnTo>
                    <a:lnTo>
                      <a:pt x="2664371" y="1995868"/>
                    </a:lnTo>
                    <a:close/>
                  </a:path>
                  <a:path w="3971290" h="5974080">
                    <a:moveTo>
                      <a:pt x="2673134" y="3313823"/>
                    </a:moveTo>
                    <a:lnTo>
                      <a:pt x="2652204" y="3378657"/>
                    </a:lnTo>
                    <a:lnTo>
                      <a:pt x="2622067" y="3462680"/>
                    </a:lnTo>
                    <a:lnTo>
                      <a:pt x="2606789" y="3499878"/>
                    </a:lnTo>
                    <a:lnTo>
                      <a:pt x="2606370" y="3497110"/>
                    </a:lnTo>
                    <a:lnTo>
                      <a:pt x="2585466" y="3555187"/>
                    </a:lnTo>
                    <a:lnTo>
                      <a:pt x="2561577" y="3615880"/>
                    </a:lnTo>
                    <a:lnTo>
                      <a:pt x="2523248" y="3709098"/>
                    </a:lnTo>
                    <a:lnTo>
                      <a:pt x="2541092" y="3669246"/>
                    </a:lnTo>
                    <a:lnTo>
                      <a:pt x="2546832" y="3658819"/>
                    </a:lnTo>
                    <a:lnTo>
                      <a:pt x="2543175" y="3671087"/>
                    </a:lnTo>
                    <a:lnTo>
                      <a:pt x="2532811" y="3699319"/>
                    </a:lnTo>
                    <a:lnTo>
                      <a:pt x="2518422" y="3736771"/>
                    </a:lnTo>
                    <a:lnTo>
                      <a:pt x="2502700" y="3776738"/>
                    </a:lnTo>
                    <a:lnTo>
                      <a:pt x="2490114" y="3802100"/>
                    </a:lnTo>
                    <a:lnTo>
                      <a:pt x="2487333" y="3805009"/>
                    </a:lnTo>
                    <a:lnTo>
                      <a:pt x="2488222" y="3799662"/>
                    </a:lnTo>
                    <a:lnTo>
                      <a:pt x="2486622" y="3800297"/>
                    </a:lnTo>
                    <a:lnTo>
                      <a:pt x="2476385" y="3821125"/>
                    </a:lnTo>
                    <a:lnTo>
                      <a:pt x="2458631" y="3861397"/>
                    </a:lnTo>
                    <a:lnTo>
                      <a:pt x="2421432" y="3941191"/>
                    </a:lnTo>
                    <a:lnTo>
                      <a:pt x="2411984" y="3961079"/>
                    </a:lnTo>
                    <a:lnTo>
                      <a:pt x="2402230" y="3980802"/>
                    </a:lnTo>
                    <a:lnTo>
                      <a:pt x="2410904" y="3963695"/>
                    </a:lnTo>
                    <a:lnTo>
                      <a:pt x="2452459" y="3877310"/>
                    </a:lnTo>
                    <a:lnTo>
                      <a:pt x="2460599" y="3859949"/>
                    </a:lnTo>
                    <a:lnTo>
                      <a:pt x="2468486" y="3842474"/>
                    </a:lnTo>
                    <a:lnTo>
                      <a:pt x="2458085" y="3876167"/>
                    </a:lnTo>
                    <a:lnTo>
                      <a:pt x="2454402" y="3887317"/>
                    </a:lnTo>
                    <a:lnTo>
                      <a:pt x="2460587" y="3872915"/>
                    </a:lnTo>
                    <a:lnTo>
                      <a:pt x="2491244" y="3803294"/>
                    </a:lnTo>
                    <a:lnTo>
                      <a:pt x="2508224" y="3765804"/>
                    </a:lnTo>
                    <a:lnTo>
                      <a:pt x="2516263" y="3749687"/>
                    </a:lnTo>
                    <a:lnTo>
                      <a:pt x="2521826" y="3742067"/>
                    </a:lnTo>
                    <a:lnTo>
                      <a:pt x="2524074" y="3738461"/>
                    </a:lnTo>
                    <a:lnTo>
                      <a:pt x="2543835" y="3694671"/>
                    </a:lnTo>
                    <a:lnTo>
                      <a:pt x="2576753" y="3608997"/>
                    </a:lnTo>
                    <a:lnTo>
                      <a:pt x="2573566" y="3618890"/>
                    </a:lnTo>
                    <a:lnTo>
                      <a:pt x="2572461" y="3623589"/>
                    </a:lnTo>
                    <a:lnTo>
                      <a:pt x="2570873" y="3629215"/>
                    </a:lnTo>
                    <a:lnTo>
                      <a:pt x="2586317" y="3587521"/>
                    </a:lnTo>
                    <a:lnTo>
                      <a:pt x="2616238" y="3503777"/>
                    </a:lnTo>
                    <a:lnTo>
                      <a:pt x="2644292" y="3419652"/>
                    </a:lnTo>
                    <a:lnTo>
                      <a:pt x="2657183" y="3377450"/>
                    </a:lnTo>
                    <a:lnTo>
                      <a:pt x="2670048" y="3330194"/>
                    </a:lnTo>
                    <a:lnTo>
                      <a:pt x="2672232" y="3320250"/>
                    </a:lnTo>
                    <a:lnTo>
                      <a:pt x="2673134" y="3313823"/>
                    </a:lnTo>
                    <a:close/>
                  </a:path>
                  <a:path w="3971290" h="5974080">
                    <a:moveTo>
                      <a:pt x="2818193" y="2560002"/>
                    </a:moveTo>
                    <a:lnTo>
                      <a:pt x="2818028" y="2570619"/>
                    </a:lnTo>
                    <a:lnTo>
                      <a:pt x="2817584" y="2586698"/>
                    </a:lnTo>
                    <a:lnTo>
                      <a:pt x="2817266" y="2597023"/>
                    </a:lnTo>
                    <a:lnTo>
                      <a:pt x="2818003" y="2575699"/>
                    </a:lnTo>
                    <a:lnTo>
                      <a:pt x="2818104" y="2570619"/>
                    </a:lnTo>
                    <a:lnTo>
                      <a:pt x="2818193" y="2560002"/>
                    </a:lnTo>
                    <a:close/>
                  </a:path>
                  <a:path w="3971290" h="5974080">
                    <a:moveTo>
                      <a:pt x="2900172" y="305701"/>
                    </a:moveTo>
                    <a:lnTo>
                      <a:pt x="2857246" y="282841"/>
                    </a:lnTo>
                    <a:lnTo>
                      <a:pt x="2848165" y="279031"/>
                    </a:lnTo>
                    <a:lnTo>
                      <a:pt x="2829750" y="268871"/>
                    </a:lnTo>
                    <a:lnTo>
                      <a:pt x="2797238" y="248551"/>
                    </a:lnTo>
                    <a:lnTo>
                      <a:pt x="2782595" y="238391"/>
                    </a:lnTo>
                    <a:lnTo>
                      <a:pt x="2795854" y="242201"/>
                    </a:lnTo>
                    <a:lnTo>
                      <a:pt x="2847009" y="265061"/>
                    </a:lnTo>
                    <a:lnTo>
                      <a:pt x="2795143" y="240931"/>
                    </a:lnTo>
                    <a:lnTo>
                      <a:pt x="2788462" y="238391"/>
                    </a:lnTo>
                    <a:lnTo>
                      <a:pt x="2778429" y="234581"/>
                    </a:lnTo>
                    <a:lnTo>
                      <a:pt x="2763139" y="228231"/>
                    </a:lnTo>
                    <a:lnTo>
                      <a:pt x="2754744" y="224421"/>
                    </a:lnTo>
                    <a:lnTo>
                      <a:pt x="2745346" y="220611"/>
                    </a:lnTo>
                    <a:lnTo>
                      <a:pt x="2734500" y="216801"/>
                    </a:lnTo>
                    <a:lnTo>
                      <a:pt x="2721762" y="211721"/>
                    </a:lnTo>
                    <a:lnTo>
                      <a:pt x="2688793" y="197751"/>
                    </a:lnTo>
                    <a:lnTo>
                      <a:pt x="2678658" y="192671"/>
                    </a:lnTo>
                    <a:lnTo>
                      <a:pt x="2667660" y="187591"/>
                    </a:lnTo>
                    <a:lnTo>
                      <a:pt x="2655646" y="182511"/>
                    </a:lnTo>
                    <a:lnTo>
                      <a:pt x="2642463" y="177431"/>
                    </a:lnTo>
                    <a:lnTo>
                      <a:pt x="2652953" y="181241"/>
                    </a:lnTo>
                    <a:lnTo>
                      <a:pt x="2670149" y="186321"/>
                    </a:lnTo>
                    <a:lnTo>
                      <a:pt x="2676588" y="188861"/>
                    </a:lnTo>
                    <a:lnTo>
                      <a:pt x="2684145" y="191401"/>
                    </a:lnTo>
                    <a:lnTo>
                      <a:pt x="2687421" y="191401"/>
                    </a:lnTo>
                    <a:lnTo>
                      <a:pt x="2684615" y="188861"/>
                    </a:lnTo>
                    <a:lnTo>
                      <a:pt x="2641536" y="166001"/>
                    </a:lnTo>
                    <a:lnTo>
                      <a:pt x="2602954" y="149491"/>
                    </a:lnTo>
                    <a:lnTo>
                      <a:pt x="2561945" y="132981"/>
                    </a:lnTo>
                    <a:lnTo>
                      <a:pt x="2448776" y="97421"/>
                    </a:lnTo>
                    <a:lnTo>
                      <a:pt x="2325598" y="66941"/>
                    </a:lnTo>
                    <a:lnTo>
                      <a:pt x="2251329" y="52971"/>
                    </a:lnTo>
                    <a:lnTo>
                      <a:pt x="2213038" y="46621"/>
                    </a:lnTo>
                    <a:lnTo>
                      <a:pt x="2092566" y="30111"/>
                    </a:lnTo>
                    <a:lnTo>
                      <a:pt x="2047151" y="26301"/>
                    </a:lnTo>
                    <a:lnTo>
                      <a:pt x="2001672" y="23761"/>
                    </a:lnTo>
                    <a:lnTo>
                      <a:pt x="1909978" y="21221"/>
                    </a:lnTo>
                    <a:lnTo>
                      <a:pt x="1816430" y="23761"/>
                    </a:lnTo>
                    <a:lnTo>
                      <a:pt x="1768627" y="26301"/>
                    </a:lnTo>
                    <a:lnTo>
                      <a:pt x="1719948" y="30111"/>
                    </a:lnTo>
                    <a:lnTo>
                      <a:pt x="1670278" y="35191"/>
                    </a:lnTo>
                    <a:lnTo>
                      <a:pt x="1619478" y="41541"/>
                    </a:lnTo>
                    <a:lnTo>
                      <a:pt x="1603273" y="41541"/>
                    </a:lnTo>
                    <a:lnTo>
                      <a:pt x="1517561" y="52971"/>
                    </a:lnTo>
                    <a:lnTo>
                      <a:pt x="1457706" y="63131"/>
                    </a:lnTo>
                    <a:lnTo>
                      <a:pt x="1360474" y="85991"/>
                    </a:lnTo>
                    <a:lnTo>
                      <a:pt x="1328483" y="96151"/>
                    </a:lnTo>
                    <a:lnTo>
                      <a:pt x="1312824" y="99961"/>
                    </a:lnTo>
                    <a:lnTo>
                      <a:pt x="1297343" y="105041"/>
                    </a:lnTo>
                    <a:lnTo>
                      <a:pt x="1267409" y="115201"/>
                    </a:lnTo>
                    <a:lnTo>
                      <a:pt x="1253159" y="120281"/>
                    </a:lnTo>
                    <a:lnTo>
                      <a:pt x="1239545" y="124091"/>
                    </a:lnTo>
                    <a:lnTo>
                      <a:pt x="1214399" y="132981"/>
                    </a:lnTo>
                    <a:lnTo>
                      <a:pt x="1233830" y="124091"/>
                    </a:lnTo>
                    <a:lnTo>
                      <a:pt x="1257312" y="113931"/>
                    </a:lnTo>
                    <a:lnTo>
                      <a:pt x="1314081" y="93611"/>
                    </a:lnTo>
                    <a:lnTo>
                      <a:pt x="1380286" y="73291"/>
                    </a:lnTo>
                    <a:lnTo>
                      <a:pt x="1453007" y="55511"/>
                    </a:lnTo>
                    <a:lnTo>
                      <a:pt x="1427619" y="60591"/>
                    </a:lnTo>
                    <a:lnTo>
                      <a:pt x="1413624" y="63131"/>
                    </a:lnTo>
                    <a:lnTo>
                      <a:pt x="1398917" y="66941"/>
                    </a:lnTo>
                    <a:lnTo>
                      <a:pt x="1367942" y="74561"/>
                    </a:lnTo>
                    <a:lnTo>
                      <a:pt x="1351826" y="79641"/>
                    </a:lnTo>
                    <a:lnTo>
                      <a:pt x="1302499" y="93611"/>
                    </a:lnTo>
                    <a:lnTo>
                      <a:pt x="1269250" y="105041"/>
                    </a:lnTo>
                    <a:lnTo>
                      <a:pt x="1236929" y="115201"/>
                    </a:lnTo>
                    <a:lnTo>
                      <a:pt x="1221447" y="121551"/>
                    </a:lnTo>
                    <a:lnTo>
                      <a:pt x="1206525" y="126631"/>
                    </a:lnTo>
                    <a:lnTo>
                      <a:pt x="1185506" y="141871"/>
                    </a:lnTo>
                    <a:lnTo>
                      <a:pt x="1178598" y="148221"/>
                    </a:lnTo>
                    <a:lnTo>
                      <a:pt x="1122476" y="169811"/>
                    </a:lnTo>
                    <a:lnTo>
                      <a:pt x="1082802" y="186321"/>
                    </a:lnTo>
                    <a:lnTo>
                      <a:pt x="1057338" y="196481"/>
                    </a:lnTo>
                    <a:lnTo>
                      <a:pt x="1043876" y="201561"/>
                    </a:lnTo>
                    <a:lnTo>
                      <a:pt x="1040384" y="202831"/>
                    </a:lnTo>
                    <a:lnTo>
                      <a:pt x="1043393" y="200291"/>
                    </a:lnTo>
                    <a:lnTo>
                      <a:pt x="1044905" y="199021"/>
                    </a:lnTo>
                    <a:lnTo>
                      <a:pt x="1055484" y="193941"/>
                    </a:lnTo>
                    <a:lnTo>
                      <a:pt x="1070178" y="186321"/>
                    </a:lnTo>
                    <a:lnTo>
                      <a:pt x="1104417" y="169811"/>
                    </a:lnTo>
                    <a:lnTo>
                      <a:pt x="1131582" y="157111"/>
                    </a:lnTo>
                    <a:lnTo>
                      <a:pt x="1135672" y="154571"/>
                    </a:lnTo>
                    <a:lnTo>
                      <a:pt x="1100670" y="167271"/>
                    </a:lnTo>
                    <a:lnTo>
                      <a:pt x="1067689" y="181241"/>
                    </a:lnTo>
                    <a:lnTo>
                      <a:pt x="1039876" y="193941"/>
                    </a:lnTo>
                    <a:lnTo>
                      <a:pt x="1027455" y="200291"/>
                    </a:lnTo>
                    <a:lnTo>
                      <a:pt x="1015860" y="205371"/>
                    </a:lnTo>
                    <a:lnTo>
                      <a:pt x="1005014" y="210451"/>
                    </a:lnTo>
                    <a:lnTo>
                      <a:pt x="956665" y="235851"/>
                    </a:lnTo>
                    <a:lnTo>
                      <a:pt x="947331" y="240931"/>
                    </a:lnTo>
                    <a:lnTo>
                      <a:pt x="937755" y="246011"/>
                    </a:lnTo>
                    <a:lnTo>
                      <a:pt x="927823" y="251091"/>
                    </a:lnTo>
                    <a:lnTo>
                      <a:pt x="917409" y="257441"/>
                    </a:lnTo>
                    <a:lnTo>
                      <a:pt x="960437" y="235851"/>
                    </a:lnTo>
                    <a:lnTo>
                      <a:pt x="992441" y="220611"/>
                    </a:lnTo>
                    <a:lnTo>
                      <a:pt x="1004620" y="215531"/>
                    </a:lnTo>
                    <a:lnTo>
                      <a:pt x="1014577" y="210451"/>
                    </a:lnTo>
                    <a:lnTo>
                      <a:pt x="1022502" y="207911"/>
                    </a:lnTo>
                    <a:lnTo>
                      <a:pt x="1028598" y="205371"/>
                    </a:lnTo>
                    <a:lnTo>
                      <a:pt x="1042517" y="200291"/>
                    </a:lnTo>
                    <a:lnTo>
                      <a:pt x="1038707" y="204101"/>
                    </a:lnTo>
                    <a:lnTo>
                      <a:pt x="1031278" y="210451"/>
                    </a:lnTo>
                    <a:lnTo>
                      <a:pt x="1027671" y="214261"/>
                    </a:lnTo>
                    <a:lnTo>
                      <a:pt x="1056157" y="204101"/>
                    </a:lnTo>
                    <a:lnTo>
                      <a:pt x="1059395" y="202831"/>
                    </a:lnTo>
                    <a:lnTo>
                      <a:pt x="1078839" y="195211"/>
                    </a:lnTo>
                    <a:lnTo>
                      <a:pt x="1111783" y="181241"/>
                    </a:lnTo>
                    <a:lnTo>
                      <a:pt x="1156792" y="163461"/>
                    </a:lnTo>
                    <a:lnTo>
                      <a:pt x="1148511" y="168541"/>
                    </a:lnTo>
                    <a:lnTo>
                      <a:pt x="1137653" y="173621"/>
                    </a:lnTo>
                    <a:lnTo>
                      <a:pt x="1124534" y="179971"/>
                    </a:lnTo>
                    <a:lnTo>
                      <a:pt x="1109433" y="187591"/>
                    </a:lnTo>
                    <a:lnTo>
                      <a:pt x="992632" y="240931"/>
                    </a:lnTo>
                    <a:lnTo>
                      <a:pt x="910221" y="280301"/>
                    </a:lnTo>
                    <a:lnTo>
                      <a:pt x="874090" y="299351"/>
                    </a:lnTo>
                    <a:lnTo>
                      <a:pt x="857973" y="305701"/>
                    </a:lnTo>
                    <a:lnTo>
                      <a:pt x="848093" y="310781"/>
                    </a:lnTo>
                    <a:lnTo>
                      <a:pt x="843711" y="312051"/>
                    </a:lnTo>
                    <a:lnTo>
                      <a:pt x="844080" y="310781"/>
                    </a:lnTo>
                    <a:lnTo>
                      <a:pt x="848537" y="306971"/>
                    </a:lnTo>
                    <a:lnTo>
                      <a:pt x="856513" y="301891"/>
                    </a:lnTo>
                    <a:lnTo>
                      <a:pt x="867308" y="295541"/>
                    </a:lnTo>
                    <a:lnTo>
                      <a:pt x="880287" y="289191"/>
                    </a:lnTo>
                    <a:lnTo>
                      <a:pt x="909904" y="272681"/>
                    </a:lnTo>
                    <a:lnTo>
                      <a:pt x="940282" y="256171"/>
                    </a:lnTo>
                    <a:lnTo>
                      <a:pt x="953897" y="248551"/>
                    </a:lnTo>
                    <a:lnTo>
                      <a:pt x="965619" y="242201"/>
                    </a:lnTo>
                    <a:lnTo>
                      <a:pt x="974725" y="235851"/>
                    </a:lnTo>
                    <a:lnTo>
                      <a:pt x="980490" y="232041"/>
                    </a:lnTo>
                    <a:lnTo>
                      <a:pt x="945946" y="248551"/>
                    </a:lnTo>
                    <a:lnTo>
                      <a:pt x="921219" y="262521"/>
                    </a:lnTo>
                    <a:lnTo>
                      <a:pt x="911745" y="266331"/>
                    </a:lnTo>
                    <a:lnTo>
                      <a:pt x="903884" y="271411"/>
                    </a:lnTo>
                    <a:lnTo>
                      <a:pt x="897343" y="275221"/>
                    </a:lnTo>
                    <a:lnTo>
                      <a:pt x="891819" y="277761"/>
                    </a:lnTo>
                    <a:lnTo>
                      <a:pt x="882675" y="284111"/>
                    </a:lnTo>
                    <a:lnTo>
                      <a:pt x="874242" y="289191"/>
                    </a:lnTo>
                    <a:lnTo>
                      <a:pt x="864374" y="295541"/>
                    </a:lnTo>
                    <a:lnTo>
                      <a:pt x="850925" y="304431"/>
                    </a:lnTo>
                    <a:lnTo>
                      <a:pt x="753427" y="360311"/>
                    </a:lnTo>
                    <a:lnTo>
                      <a:pt x="706272" y="390791"/>
                    </a:lnTo>
                    <a:lnTo>
                      <a:pt x="660755" y="421271"/>
                    </a:lnTo>
                    <a:lnTo>
                      <a:pt x="617296" y="451751"/>
                    </a:lnTo>
                    <a:lnTo>
                      <a:pt x="566318" y="488581"/>
                    </a:lnTo>
                    <a:lnTo>
                      <a:pt x="477507" y="555891"/>
                    </a:lnTo>
                    <a:lnTo>
                      <a:pt x="440385" y="582561"/>
                    </a:lnTo>
                    <a:lnTo>
                      <a:pt x="407187" y="611771"/>
                    </a:lnTo>
                    <a:lnTo>
                      <a:pt x="393852" y="623201"/>
                    </a:lnTo>
                    <a:lnTo>
                      <a:pt x="382511" y="634631"/>
                    </a:lnTo>
                    <a:lnTo>
                      <a:pt x="372846" y="643521"/>
                    </a:lnTo>
                    <a:lnTo>
                      <a:pt x="364451" y="652411"/>
                    </a:lnTo>
                    <a:lnTo>
                      <a:pt x="357073" y="660031"/>
                    </a:lnTo>
                    <a:lnTo>
                      <a:pt x="350456" y="666381"/>
                    </a:lnTo>
                    <a:lnTo>
                      <a:pt x="338518" y="679081"/>
                    </a:lnTo>
                    <a:lnTo>
                      <a:pt x="326948" y="691781"/>
                    </a:lnTo>
                    <a:lnTo>
                      <a:pt x="313613" y="707021"/>
                    </a:lnTo>
                    <a:lnTo>
                      <a:pt x="296443" y="726071"/>
                    </a:lnTo>
                    <a:lnTo>
                      <a:pt x="297167" y="726071"/>
                    </a:lnTo>
                    <a:lnTo>
                      <a:pt x="301167" y="724801"/>
                    </a:lnTo>
                    <a:lnTo>
                      <a:pt x="308051" y="718451"/>
                    </a:lnTo>
                    <a:lnTo>
                      <a:pt x="317411" y="710831"/>
                    </a:lnTo>
                    <a:lnTo>
                      <a:pt x="322897" y="705751"/>
                    </a:lnTo>
                    <a:lnTo>
                      <a:pt x="328866" y="700671"/>
                    </a:lnTo>
                    <a:lnTo>
                      <a:pt x="335267" y="694321"/>
                    </a:lnTo>
                    <a:lnTo>
                      <a:pt x="342023" y="687971"/>
                    </a:lnTo>
                    <a:lnTo>
                      <a:pt x="372783" y="661301"/>
                    </a:lnTo>
                    <a:lnTo>
                      <a:pt x="406006" y="632091"/>
                    </a:lnTo>
                    <a:lnTo>
                      <a:pt x="438835" y="604151"/>
                    </a:lnTo>
                    <a:lnTo>
                      <a:pt x="467575" y="582561"/>
                    </a:lnTo>
                    <a:lnTo>
                      <a:pt x="469328" y="581291"/>
                    </a:lnTo>
                    <a:lnTo>
                      <a:pt x="488569" y="567321"/>
                    </a:lnTo>
                    <a:lnTo>
                      <a:pt x="481228" y="572401"/>
                    </a:lnTo>
                    <a:lnTo>
                      <a:pt x="473519" y="577481"/>
                    </a:lnTo>
                    <a:lnTo>
                      <a:pt x="468109" y="581291"/>
                    </a:lnTo>
                    <a:lnTo>
                      <a:pt x="467639" y="580021"/>
                    </a:lnTo>
                    <a:lnTo>
                      <a:pt x="528154" y="533031"/>
                    </a:lnTo>
                    <a:lnTo>
                      <a:pt x="532752" y="529501"/>
                    </a:lnTo>
                    <a:lnTo>
                      <a:pt x="529590" y="531761"/>
                    </a:lnTo>
                    <a:lnTo>
                      <a:pt x="523798" y="533031"/>
                    </a:lnTo>
                    <a:lnTo>
                      <a:pt x="535863" y="521601"/>
                    </a:lnTo>
                    <a:lnTo>
                      <a:pt x="587844" y="479691"/>
                    </a:lnTo>
                    <a:lnTo>
                      <a:pt x="614908" y="460641"/>
                    </a:lnTo>
                    <a:lnTo>
                      <a:pt x="645960" y="437781"/>
                    </a:lnTo>
                    <a:lnTo>
                      <a:pt x="705815" y="399681"/>
                    </a:lnTo>
                    <a:lnTo>
                      <a:pt x="712533" y="397141"/>
                    </a:lnTo>
                    <a:lnTo>
                      <a:pt x="672401" y="423811"/>
                    </a:lnTo>
                    <a:lnTo>
                      <a:pt x="659091" y="433971"/>
                    </a:lnTo>
                    <a:lnTo>
                      <a:pt x="702678" y="406031"/>
                    </a:lnTo>
                    <a:lnTo>
                      <a:pt x="716051" y="397141"/>
                    </a:lnTo>
                    <a:lnTo>
                      <a:pt x="748512" y="375551"/>
                    </a:lnTo>
                    <a:lnTo>
                      <a:pt x="795909" y="346341"/>
                    </a:lnTo>
                    <a:lnTo>
                      <a:pt x="844156" y="318401"/>
                    </a:lnTo>
                    <a:lnTo>
                      <a:pt x="856894" y="312051"/>
                    </a:lnTo>
                    <a:lnTo>
                      <a:pt x="892568" y="294271"/>
                    </a:lnTo>
                    <a:lnTo>
                      <a:pt x="881748" y="301891"/>
                    </a:lnTo>
                    <a:lnTo>
                      <a:pt x="871080" y="308241"/>
                    </a:lnTo>
                    <a:lnTo>
                      <a:pt x="864311" y="312051"/>
                    </a:lnTo>
                    <a:lnTo>
                      <a:pt x="896251" y="294271"/>
                    </a:lnTo>
                    <a:lnTo>
                      <a:pt x="928865" y="275221"/>
                    </a:lnTo>
                    <a:lnTo>
                      <a:pt x="962761" y="257441"/>
                    </a:lnTo>
                    <a:lnTo>
                      <a:pt x="998512" y="240931"/>
                    </a:lnTo>
                    <a:lnTo>
                      <a:pt x="1036548" y="221881"/>
                    </a:lnTo>
                    <a:lnTo>
                      <a:pt x="1077531" y="204101"/>
                    </a:lnTo>
                    <a:lnTo>
                      <a:pt x="1122083" y="183781"/>
                    </a:lnTo>
                    <a:lnTo>
                      <a:pt x="1170825" y="163461"/>
                    </a:lnTo>
                    <a:lnTo>
                      <a:pt x="1132509" y="182511"/>
                    </a:lnTo>
                    <a:lnTo>
                      <a:pt x="1115961" y="191401"/>
                    </a:lnTo>
                    <a:lnTo>
                      <a:pt x="1127785" y="186321"/>
                    </a:lnTo>
                    <a:lnTo>
                      <a:pt x="1140345" y="181241"/>
                    </a:lnTo>
                    <a:lnTo>
                      <a:pt x="1153680" y="174891"/>
                    </a:lnTo>
                    <a:lnTo>
                      <a:pt x="1167650" y="169811"/>
                    </a:lnTo>
                    <a:lnTo>
                      <a:pt x="1182217" y="163461"/>
                    </a:lnTo>
                    <a:lnTo>
                      <a:pt x="1197381" y="157111"/>
                    </a:lnTo>
                    <a:lnTo>
                      <a:pt x="1229436" y="145681"/>
                    </a:lnTo>
                    <a:lnTo>
                      <a:pt x="1246162" y="139331"/>
                    </a:lnTo>
                    <a:lnTo>
                      <a:pt x="1263383" y="132981"/>
                    </a:lnTo>
                    <a:lnTo>
                      <a:pt x="1281023" y="126631"/>
                    </a:lnTo>
                    <a:lnTo>
                      <a:pt x="1298968" y="121551"/>
                    </a:lnTo>
                    <a:lnTo>
                      <a:pt x="1317091" y="115201"/>
                    </a:lnTo>
                    <a:lnTo>
                      <a:pt x="1353629" y="103771"/>
                    </a:lnTo>
                    <a:lnTo>
                      <a:pt x="1372298" y="98691"/>
                    </a:lnTo>
                    <a:lnTo>
                      <a:pt x="1391145" y="94881"/>
                    </a:lnTo>
                    <a:lnTo>
                      <a:pt x="1410068" y="89801"/>
                    </a:lnTo>
                    <a:lnTo>
                      <a:pt x="1429219" y="85991"/>
                    </a:lnTo>
                    <a:lnTo>
                      <a:pt x="1448358" y="80911"/>
                    </a:lnTo>
                    <a:lnTo>
                      <a:pt x="1467510" y="77101"/>
                    </a:lnTo>
                    <a:lnTo>
                      <a:pt x="1505712" y="70751"/>
                    </a:lnTo>
                    <a:lnTo>
                      <a:pt x="1580210" y="60591"/>
                    </a:lnTo>
                    <a:lnTo>
                      <a:pt x="1598155" y="59321"/>
                    </a:lnTo>
                    <a:lnTo>
                      <a:pt x="1606943" y="58051"/>
                    </a:lnTo>
                    <a:lnTo>
                      <a:pt x="1615465" y="56819"/>
                    </a:lnTo>
                    <a:lnTo>
                      <a:pt x="1599895" y="58051"/>
                    </a:lnTo>
                    <a:lnTo>
                      <a:pt x="1591652" y="58051"/>
                    </a:lnTo>
                    <a:lnTo>
                      <a:pt x="1598079" y="55511"/>
                    </a:lnTo>
                    <a:lnTo>
                      <a:pt x="1657858" y="49161"/>
                    </a:lnTo>
                    <a:lnTo>
                      <a:pt x="1706626" y="46621"/>
                    </a:lnTo>
                    <a:lnTo>
                      <a:pt x="1739303" y="46621"/>
                    </a:lnTo>
                    <a:lnTo>
                      <a:pt x="1750796" y="49161"/>
                    </a:lnTo>
                    <a:lnTo>
                      <a:pt x="1736001" y="51701"/>
                    </a:lnTo>
                    <a:lnTo>
                      <a:pt x="1772475" y="49161"/>
                    </a:lnTo>
                    <a:lnTo>
                      <a:pt x="1818335" y="47891"/>
                    </a:lnTo>
                    <a:lnTo>
                      <a:pt x="1871459" y="47891"/>
                    </a:lnTo>
                    <a:lnTo>
                      <a:pt x="1929676" y="50431"/>
                    </a:lnTo>
                    <a:lnTo>
                      <a:pt x="1990852" y="55511"/>
                    </a:lnTo>
                    <a:lnTo>
                      <a:pt x="2029663" y="59321"/>
                    </a:lnTo>
                    <a:lnTo>
                      <a:pt x="2068195" y="64401"/>
                    </a:lnTo>
                    <a:lnTo>
                      <a:pt x="2143137" y="77101"/>
                    </a:lnTo>
                    <a:lnTo>
                      <a:pt x="2161159" y="79641"/>
                    </a:lnTo>
                    <a:lnTo>
                      <a:pt x="2178761" y="83451"/>
                    </a:lnTo>
                    <a:lnTo>
                      <a:pt x="2228354" y="91071"/>
                    </a:lnTo>
                    <a:lnTo>
                      <a:pt x="2236012" y="93611"/>
                    </a:lnTo>
                    <a:lnTo>
                      <a:pt x="2243480" y="94881"/>
                    </a:lnTo>
                    <a:lnTo>
                      <a:pt x="2271509" y="99961"/>
                    </a:lnTo>
                    <a:lnTo>
                      <a:pt x="2332444" y="110121"/>
                    </a:lnTo>
                    <a:lnTo>
                      <a:pt x="2339187" y="111391"/>
                    </a:lnTo>
                    <a:lnTo>
                      <a:pt x="2345842" y="113931"/>
                    </a:lnTo>
                    <a:lnTo>
                      <a:pt x="2352548" y="115201"/>
                    </a:lnTo>
                    <a:lnTo>
                      <a:pt x="2433142" y="132981"/>
                    </a:lnTo>
                    <a:lnTo>
                      <a:pt x="2453170" y="138061"/>
                    </a:lnTo>
                    <a:lnTo>
                      <a:pt x="2473096" y="144411"/>
                    </a:lnTo>
                    <a:lnTo>
                      <a:pt x="2512974" y="154571"/>
                    </a:lnTo>
                    <a:lnTo>
                      <a:pt x="2522956" y="158381"/>
                    </a:lnTo>
                    <a:lnTo>
                      <a:pt x="2552877" y="166001"/>
                    </a:lnTo>
                    <a:lnTo>
                      <a:pt x="2651417" y="199021"/>
                    </a:lnTo>
                    <a:lnTo>
                      <a:pt x="2670810" y="206641"/>
                    </a:lnTo>
                    <a:lnTo>
                      <a:pt x="2748483" y="235851"/>
                    </a:lnTo>
                    <a:lnTo>
                      <a:pt x="2767660" y="244741"/>
                    </a:lnTo>
                    <a:lnTo>
                      <a:pt x="2786723" y="252361"/>
                    </a:lnTo>
                    <a:lnTo>
                      <a:pt x="2824835" y="270141"/>
                    </a:lnTo>
                    <a:lnTo>
                      <a:pt x="2843936" y="277761"/>
                    </a:lnTo>
                    <a:lnTo>
                      <a:pt x="2853474" y="282841"/>
                    </a:lnTo>
                    <a:lnTo>
                      <a:pt x="2862897" y="286651"/>
                    </a:lnTo>
                    <a:lnTo>
                      <a:pt x="2900172" y="305701"/>
                    </a:lnTo>
                    <a:close/>
                  </a:path>
                  <a:path w="3971290" h="5974080">
                    <a:moveTo>
                      <a:pt x="3002851" y="338366"/>
                    </a:moveTo>
                    <a:lnTo>
                      <a:pt x="2993415" y="332663"/>
                    </a:lnTo>
                    <a:lnTo>
                      <a:pt x="2972562" y="319887"/>
                    </a:lnTo>
                    <a:lnTo>
                      <a:pt x="2961640" y="313524"/>
                    </a:lnTo>
                    <a:lnTo>
                      <a:pt x="2952496" y="308813"/>
                    </a:lnTo>
                    <a:lnTo>
                      <a:pt x="2946806" y="306095"/>
                    </a:lnTo>
                    <a:lnTo>
                      <a:pt x="2945320" y="305803"/>
                    </a:lnTo>
                    <a:lnTo>
                      <a:pt x="2948775" y="308368"/>
                    </a:lnTo>
                    <a:lnTo>
                      <a:pt x="2963075" y="315607"/>
                    </a:lnTo>
                    <a:lnTo>
                      <a:pt x="2976067" y="322910"/>
                    </a:lnTo>
                    <a:lnTo>
                      <a:pt x="2988932" y="330441"/>
                    </a:lnTo>
                    <a:lnTo>
                      <a:pt x="3002851" y="338366"/>
                    </a:lnTo>
                    <a:close/>
                  </a:path>
                  <a:path w="3971290" h="5974080">
                    <a:moveTo>
                      <a:pt x="3020339" y="366153"/>
                    </a:moveTo>
                    <a:lnTo>
                      <a:pt x="3018510" y="363842"/>
                    </a:lnTo>
                    <a:lnTo>
                      <a:pt x="3008045" y="356463"/>
                    </a:lnTo>
                    <a:lnTo>
                      <a:pt x="2996857" y="351701"/>
                    </a:lnTo>
                    <a:lnTo>
                      <a:pt x="3017520" y="365683"/>
                    </a:lnTo>
                    <a:lnTo>
                      <a:pt x="3020339" y="366153"/>
                    </a:lnTo>
                    <a:close/>
                  </a:path>
                  <a:path w="3971290" h="5974080">
                    <a:moveTo>
                      <a:pt x="3022663" y="4212806"/>
                    </a:moveTo>
                    <a:lnTo>
                      <a:pt x="3014154" y="4221531"/>
                    </a:lnTo>
                    <a:lnTo>
                      <a:pt x="3007195" y="4228820"/>
                    </a:lnTo>
                    <a:lnTo>
                      <a:pt x="2996412" y="4240212"/>
                    </a:lnTo>
                    <a:lnTo>
                      <a:pt x="3022663" y="4212806"/>
                    </a:lnTo>
                    <a:close/>
                  </a:path>
                  <a:path w="3971290" h="5974080">
                    <a:moveTo>
                      <a:pt x="3080054" y="4126534"/>
                    </a:moveTo>
                    <a:lnTo>
                      <a:pt x="3072739" y="4134701"/>
                    </a:lnTo>
                    <a:lnTo>
                      <a:pt x="3069526" y="4138879"/>
                    </a:lnTo>
                    <a:lnTo>
                      <a:pt x="3072485" y="4136326"/>
                    </a:lnTo>
                    <a:lnTo>
                      <a:pt x="3075343" y="4132694"/>
                    </a:lnTo>
                    <a:lnTo>
                      <a:pt x="3078251" y="4129049"/>
                    </a:lnTo>
                    <a:lnTo>
                      <a:pt x="3080054" y="4126534"/>
                    </a:lnTo>
                    <a:close/>
                  </a:path>
                  <a:path w="3971290" h="5974080">
                    <a:moveTo>
                      <a:pt x="3653688" y="3107969"/>
                    </a:moveTo>
                    <a:lnTo>
                      <a:pt x="3653510" y="3108795"/>
                    </a:lnTo>
                    <a:lnTo>
                      <a:pt x="3653637" y="3108591"/>
                    </a:lnTo>
                    <a:lnTo>
                      <a:pt x="3653688" y="3107969"/>
                    </a:lnTo>
                    <a:close/>
                  </a:path>
                  <a:path w="3971290" h="5974080">
                    <a:moveTo>
                      <a:pt x="3653980" y="3108591"/>
                    </a:moveTo>
                    <a:lnTo>
                      <a:pt x="3653828" y="3108528"/>
                    </a:lnTo>
                    <a:lnTo>
                      <a:pt x="3653599" y="3108718"/>
                    </a:lnTo>
                    <a:lnTo>
                      <a:pt x="3653396" y="3109468"/>
                    </a:lnTo>
                    <a:lnTo>
                      <a:pt x="3653980" y="3108591"/>
                    </a:lnTo>
                    <a:close/>
                  </a:path>
                  <a:path w="3971290" h="5974080">
                    <a:moveTo>
                      <a:pt x="3654590" y="3104870"/>
                    </a:moveTo>
                    <a:lnTo>
                      <a:pt x="3653840" y="3106902"/>
                    </a:lnTo>
                    <a:lnTo>
                      <a:pt x="3653980" y="3106953"/>
                    </a:lnTo>
                    <a:lnTo>
                      <a:pt x="3654590" y="3104870"/>
                    </a:lnTo>
                    <a:close/>
                  </a:path>
                  <a:path w="3971290" h="5974080">
                    <a:moveTo>
                      <a:pt x="3664115" y="3077946"/>
                    </a:moveTo>
                    <a:lnTo>
                      <a:pt x="3660571" y="3087611"/>
                    </a:lnTo>
                    <a:lnTo>
                      <a:pt x="3657904" y="3095104"/>
                    </a:lnTo>
                    <a:lnTo>
                      <a:pt x="3654590" y="3104870"/>
                    </a:lnTo>
                    <a:lnTo>
                      <a:pt x="3658247" y="3094215"/>
                    </a:lnTo>
                    <a:lnTo>
                      <a:pt x="3660838" y="3086912"/>
                    </a:lnTo>
                    <a:lnTo>
                      <a:pt x="3664115" y="3077946"/>
                    </a:lnTo>
                    <a:close/>
                  </a:path>
                  <a:path w="3971290" h="5974080">
                    <a:moveTo>
                      <a:pt x="3699383" y="3297771"/>
                    </a:moveTo>
                    <a:lnTo>
                      <a:pt x="3697389" y="3301276"/>
                    </a:lnTo>
                    <a:lnTo>
                      <a:pt x="3693934" y="3307537"/>
                    </a:lnTo>
                    <a:lnTo>
                      <a:pt x="3694709" y="3306622"/>
                    </a:lnTo>
                    <a:lnTo>
                      <a:pt x="3695077" y="3306445"/>
                    </a:lnTo>
                    <a:lnTo>
                      <a:pt x="3696551" y="3304197"/>
                    </a:lnTo>
                    <a:lnTo>
                      <a:pt x="3699306" y="3298317"/>
                    </a:lnTo>
                    <a:lnTo>
                      <a:pt x="3699383" y="3297771"/>
                    </a:lnTo>
                    <a:close/>
                  </a:path>
                  <a:path w="3971290" h="5974080">
                    <a:moveTo>
                      <a:pt x="3789591" y="1407299"/>
                    </a:moveTo>
                    <a:lnTo>
                      <a:pt x="3773195" y="1356995"/>
                    </a:lnTo>
                    <a:lnTo>
                      <a:pt x="3758323" y="1318450"/>
                    </a:lnTo>
                    <a:lnTo>
                      <a:pt x="3749865" y="1297393"/>
                    </a:lnTo>
                    <a:lnTo>
                      <a:pt x="3753078" y="1303007"/>
                    </a:lnTo>
                    <a:lnTo>
                      <a:pt x="3756482" y="1308798"/>
                    </a:lnTo>
                    <a:lnTo>
                      <a:pt x="3755834" y="1304658"/>
                    </a:lnTo>
                    <a:lnTo>
                      <a:pt x="3754551" y="1299527"/>
                    </a:lnTo>
                    <a:lnTo>
                      <a:pt x="3753828" y="1297393"/>
                    </a:lnTo>
                    <a:lnTo>
                      <a:pt x="3751249" y="1289773"/>
                    </a:lnTo>
                    <a:lnTo>
                      <a:pt x="3745458" y="1274470"/>
                    </a:lnTo>
                    <a:lnTo>
                      <a:pt x="3739210" y="1258887"/>
                    </a:lnTo>
                    <a:lnTo>
                      <a:pt x="3736733" y="1252715"/>
                    </a:lnTo>
                    <a:lnTo>
                      <a:pt x="3733825" y="1245666"/>
                    </a:lnTo>
                    <a:lnTo>
                      <a:pt x="3733825" y="1258887"/>
                    </a:lnTo>
                    <a:lnTo>
                      <a:pt x="3712286" y="1209230"/>
                    </a:lnTo>
                    <a:lnTo>
                      <a:pt x="3703040" y="1187704"/>
                    </a:lnTo>
                    <a:lnTo>
                      <a:pt x="3695471" y="1169631"/>
                    </a:lnTo>
                    <a:lnTo>
                      <a:pt x="3705529" y="1191729"/>
                    </a:lnTo>
                    <a:lnTo>
                      <a:pt x="3715207" y="1214005"/>
                    </a:lnTo>
                    <a:lnTo>
                      <a:pt x="3724618" y="1236408"/>
                    </a:lnTo>
                    <a:lnTo>
                      <a:pt x="3733825" y="1258887"/>
                    </a:lnTo>
                    <a:lnTo>
                      <a:pt x="3733825" y="1245666"/>
                    </a:lnTo>
                    <a:lnTo>
                      <a:pt x="3716909" y="1204595"/>
                    </a:lnTo>
                    <a:lnTo>
                      <a:pt x="3700716" y="1169631"/>
                    </a:lnTo>
                    <a:lnTo>
                      <a:pt x="3677653" y="1124026"/>
                    </a:lnTo>
                    <a:lnTo>
                      <a:pt x="3658247" y="1089329"/>
                    </a:lnTo>
                    <a:lnTo>
                      <a:pt x="3619322" y="1025588"/>
                    </a:lnTo>
                    <a:lnTo>
                      <a:pt x="3578390" y="962380"/>
                    </a:lnTo>
                    <a:lnTo>
                      <a:pt x="3596754" y="988936"/>
                    </a:lnTo>
                    <a:lnTo>
                      <a:pt x="3580003" y="962380"/>
                    </a:lnTo>
                    <a:lnTo>
                      <a:pt x="3576434" y="956716"/>
                    </a:lnTo>
                    <a:lnTo>
                      <a:pt x="3553231" y="923785"/>
                    </a:lnTo>
                    <a:lnTo>
                      <a:pt x="3529380" y="890308"/>
                    </a:lnTo>
                    <a:lnTo>
                      <a:pt x="3504869" y="857516"/>
                    </a:lnTo>
                    <a:lnTo>
                      <a:pt x="3479520" y="826693"/>
                    </a:lnTo>
                    <a:lnTo>
                      <a:pt x="3455530" y="798093"/>
                    </a:lnTo>
                    <a:lnTo>
                      <a:pt x="3455187" y="797674"/>
                    </a:lnTo>
                    <a:lnTo>
                      <a:pt x="3432060" y="771525"/>
                    </a:lnTo>
                    <a:lnTo>
                      <a:pt x="3410331" y="749325"/>
                    </a:lnTo>
                    <a:lnTo>
                      <a:pt x="3404578" y="740943"/>
                    </a:lnTo>
                    <a:lnTo>
                      <a:pt x="3438169" y="773785"/>
                    </a:lnTo>
                    <a:lnTo>
                      <a:pt x="3489642" y="836155"/>
                    </a:lnTo>
                    <a:lnTo>
                      <a:pt x="3502774" y="852043"/>
                    </a:lnTo>
                    <a:lnTo>
                      <a:pt x="3513442" y="865098"/>
                    </a:lnTo>
                    <a:lnTo>
                      <a:pt x="3520554" y="874382"/>
                    </a:lnTo>
                    <a:lnTo>
                      <a:pt x="3524123" y="878903"/>
                    </a:lnTo>
                    <a:lnTo>
                      <a:pt x="3502622" y="845972"/>
                    </a:lnTo>
                    <a:lnTo>
                      <a:pt x="3515652" y="862774"/>
                    </a:lnTo>
                    <a:lnTo>
                      <a:pt x="3528415" y="880922"/>
                    </a:lnTo>
                    <a:lnTo>
                      <a:pt x="3555581" y="918654"/>
                    </a:lnTo>
                    <a:lnTo>
                      <a:pt x="3562604" y="928306"/>
                    </a:lnTo>
                    <a:lnTo>
                      <a:pt x="3569754" y="937983"/>
                    </a:lnTo>
                    <a:lnTo>
                      <a:pt x="3576891" y="947724"/>
                    </a:lnTo>
                    <a:lnTo>
                      <a:pt x="3603968" y="987348"/>
                    </a:lnTo>
                    <a:lnTo>
                      <a:pt x="3635413" y="1037069"/>
                    </a:lnTo>
                    <a:lnTo>
                      <a:pt x="3657993" y="1075334"/>
                    </a:lnTo>
                    <a:lnTo>
                      <a:pt x="3677615" y="1110818"/>
                    </a:lnTo>
                    <a:lnTo>
                      <a:pt x="3693668" y="1142149"/>
                    </a:lnTo>
                    <a:lnTo>
                      <a:pt x="3670795" y="1095057"/>
                    </a:lnTo>
                    <a:lnTo>
                      <a:pt x="3648672" y="1051547"/>
                    </a:lnTo>
                    <a:lnTo>
                      <a:pt x="3628301" y="1013015"/>
                    </a:lnTo>
                    <a:lnTo>
                      <a:pt x="3597148" y="956195"/>
                    </a:lnTo>
                    <a:lnTo>
                      <a:pt x="3588855" y="940206"/>
                    </a:lnTo>
                    <a:lnTo>
                      <a:pt x="3587127" y="934212"/>
                    </a:lnTo>
                    <a:lnTo>
                      <a:pt x="3593223" y="939507"/>
                    </a:lnTo>
                    <a:lnTo>
                      <a:pt x="3589248" y="934212"/>
                    </a:lnTo>
                    <a:lnTo>
                      <a:pt x="3562502" y="898550"/>
                    </a:lnTo>
                    <a:lnTo>
                      <a:pt x="3539109" y="868133"/>
                    </a:lnTo>
                    <a:lnTo>
                      <a:pt x="3521786" y="846963"/>
                    </a:lnTo>
                    <a:lnTo>
                      <a:pt x="3520846" y="845972"/>
                    </a:lnTo>
                    <a:lnTo>
                      <a:pt x="3509302" y="833742"/>
                    </a:lnTo>
                    <a:lnTo>
                      <a:pt x="3508489" y="832916"/>
                    </a:lnTo>
                    <a:lnTo>
                      <a:pt x="3496043" y="820331"/>
                    </a:lnTo>
                    <a:lnTo>
                      <a:pt x="3495179" y="822591"/>
                    </a:lnTo>
                    <a:lnTo>
                      <a:pt x="3495014" y="828878"/>
                    </a:lnTo>
                    <a:lnTo>
                      <a:pt x="3495725" y="832916"/>
                    </a:lnTo>
                    <a:lnTo>
                      <a:pt x="3485756" y="823201"/>
                    </a:lnTo>
                    <a:lnTo>
                      <a:pt x="3456749" y="791171"/>
                    </a:lnTo>
                    <a:lnTo>
                      <a:pt x="3451783" y="785279"/>
                    </a:lnTo>
                    <a:lnTo>
                      <a:pt x="3446322" y="778929"/>
                    </a:lnTo>
                    <a:lnTo>
                      <a:pt x="3440201" y="772210"/>
                    </a:lnTo>
                    <a:lnTo>
                      <a:pt x="3410267" y="740016"/>
                    </a:lnTo>
                    <a:lnTo>
                      <a:pt x="3409835" y="739521"/>
                    </a:lnTo>
                    <a:lnTo>
                      <a:pt x="3379495" y="705231"/>
                    </a:lnTo>
                    <a:lnTo>
                      <a:pt x="3298545" y="621969"/>
                    </a:lnTo>
                    <a:lnTo>
                      <a:pt x="3227806" y="569633"/>
                    </a:lnTo>
                    <a:lnTo>
                      <a:pt x="3206115" y="549821"/>
                    </a:lnTo>
                    <a:lnTo>
                      <a:pt x="3201505" y="545871"/>
                    </a:lnTo>
                    <a:lnTo>
                      <a:pt x="3199523" y="543902"/>
                    </a:lnTo>
                    <a:lnTo>
                      <a:pt x="3198431" y="541769"/>
                    </a:lnTo>
                    <a:lnTo>
                      <a:pt x="3204273" y="545350"/>
                    </a:lnTo>
                    <a:lnTo>
                      <a:pt x="3208566" y="547712"/>
                    </a:lnTo>
                    <a:lnTo>
                      <a:pt x="3212744" y="550316"/>
                    </a:lnTo>
                    <a:lnTo>
                      <a:pt x="3215576" y="551649"/>
                    </a:lnTo>
                    <a:lnTo>
                      <a:pt x="3209226" y="545325"/>
                    </a:lnTo>
                    <a:lnTo>
                      <a:pt x="3175254" y="516902"/>
                    </a:lnTo>
                    <a:lnTo>
                      <a:pt x="3060750" y="432333"/>
                    </a:lnTo>
                    <a:lnTo>
                      <a:pt x="3049752" y="424230"/>
                    </a:lnTo>
                    <a:lnTo>
                      <a:pt x="3010674" y="398195"/>
                    </a:lnTo>
                    <a:lnTo>
                      <a:pt x="2996882" y="390118"/>
                    </a:lnTo>
                    <a:lnTo>
                      <a:pt x="2999384" y="390563"/>
                    </a:lnTo>
                    <a:lnTo>
                      <a:pt x="3001441" y="390639"/>
                    </a:lnTo>
                    <a:lnTo>
                      <a:pt x="3000781" y="390118"/>
                    </a:lnTo>
                    <a:lnTo>
                      <a:pt x="2989732" y="381558"/>
                    </a:lnTo>
                    <a:lnTo>
                      <a:pt x="2955544" y="358114"/>
                    </a:lnTo>
                    <a:lnTo>
                      <a:pt x="2927464" y="342303"/>
                    </a:lnTo>
                    <a:lnTo>
                      <a:pt x="2921038" y="340283"/>
                    </a:lnTo>
                    <a:lnTo>
                      <a:pt x="2904490" y="332143"/>
                    </a:lnTo>
                    <a:lnTo>
                      <a:pt x="2873972" y="314934"/>
                    </a:lnTo>
                    <a:lnTo>
                      <a:pt x="2870733" y="313118"/>
                    </a:lnTo>
                    <a:lnTo>
                      <a:pt x="2866656" y="307733"/>
                    </a:lnTo>
                    <a:lnTo>
                      <a:pt x="2878277" y="312762"/>
                    </a:lnTo>
                    <a:lnTo>
                      <a:pt x="2899918" y="324497"/>
                    </a:lnTo>
                    <a:lnTo>
                      <a:pt x="2938780" y="346494"/>
                    </a:lnTo>
                    <a:lnTo>
                      <a:pt x="2950400" y="353441"/>
                    </a:lnTo>
                    <a:lnTo>
                      <a:pt x="2960166" y="359422"/>
                    </a:lnTo>
                    <a:lnTo>
                      <a:pt x="2967494" y="363791"/>
                    </a:lnTo>
                    <a:lnTo>
                      <a:pt x="2971762" y="365912"/>
                    </a:lnTo>
                    <a:lnTo>
                      <a:pt x="2972257" y="365340"/>
                    </a:lnTo>
                    <a:lnTo>
                      <a:pt x="2968307" y="361556"/>
                    </a:lnTo>
                    <a:lnTo>
                      <a:pt x="2959189" y="354050"/>
                    </a:lnTo>
                    <a:lnTo>
                      <a:pt x="2903042" y="321030"/>
                    </a:lnTo>
                    <a:lnTo>
                      <a:pt x="2878874" y="307733"/>
                    </a:lnTo>
                    <a:lnTo>
                      <a:pt x="2870797" y="303288"/>
                    </a:lnTo>
                    <a:lnTo>
                      <a:pt x="2866161" y="300736"/>
                    </a:lnTo>
                    <a:lnTo>
                      <a:pt x="2844368" y="290220"/>
                    </a:lnTo>
                    <a:lnTo>
                      <a:pt x="2836951" y="287743"/>
                    </a:lnTo>
                    <a:lnTo>
                      <a:pt x="2833433" y="286575"/>
                    </a:lnTo>
                    <a:lnTo>
                      <a:pt x="2829268" y="286588"/>
                    </a:lnTo>
                    <a:lnTo>
                      <a:pt x="2827401" y="287743"/>
                    </a:lnTo>
                    <a:lnTo>
                      <a:pt x="2823387" y="287591"/>
                    </a:lnTo>
                    <a:lnTo>
                      <a:pt x="2812783" y="283616"/>
                    </a:lnTo>
                    <a:lnTo>
                      <a:pt x="2817952" y="285724"/>
                    </a:lnTo>
                    <a:lnTo>
                      <a:pt x="2825343" y="289433"/>
                    </a:lnTo>
                    <a:lnTo>
                      <a:pt x="2850946" y="303288"/>
                    </a:lnTo>
                    <a:lnTo>
                      <a:pt x="2837929" y="297840"/>
                    </a:lnTo>
                    <a:lnTo>
                      <a:pt x="2815437" y="286575"/>
                    </a:lnTo>
                    <a:lnTo>
                      <a:pt x="2788958" y="273532"/>
                    </a:lnTo>
                    <a:lnTo>
                      <a:pt x="2846451" y="304165"/>
                    </a:lnTo>
                    <a:lnTo>
                      <a:pt x="2866174" y="314934"/>
                    </a:lnTo>
                    <a:lnTo>
                      <a:pt x="2854680" y="309460"/>
                    </a:lnTo>
                    <a:lnTo>
                      <a:pt x="2857512" y="312305"/>
                    </a:lnTo>
                    <a:lnTo>
                      <a:pt x="2871508" y="321576"/>
                    </a:lnTo>
                    <a:lnTo>
                      <a:pt x="2906522" y="343446"/>
                    </a:lnTo>
                    <a:lnTo>
                      <a:pt x="2920415" y="351828"/>
                    </a:lnTo>
                    <a:lnTo>
                      <a:pt x="2934639" y="360553"/>
                    </a:lnTo>
                    <a:lnTo>
                      <a:pt x="2948648" y="369671"/>
                    </a:lnTo>
                    <a:lnTo>
                      <a:pt x="2996857" y="401701"/>
                    </a:lnTo>
                    <a:lnTo>
                      <a:pt x="3020047" y="415848"/>
                    </a:lnTo>
                    <a:lnTo>
                      <a:pt x="3072015" y="451472"/>
                    </a:lnTo>
                    <a:lnTo>
                      <a:pt x="3115640" y="482498"/>
                    </a:lnTo>
                    <a:lnTo>
                      <a:pt x="3192107" y="543280"/>
                    </a:lnTo>
                    <a:lnTo>
                      <a:pt x="3285375" y="625690"/>
                    </a:lnTo>
                    <a:lnTo>
                      <a:pt x="3358642" y="698741"/>
                    </a:lnTo>
                    <a:lnTo>
                      <a:pt x="3436505" y="784301"/>
                    </a:lnTo>
                    <a:lnTo>
                      <a:pt x="3447732" y="798093"/>
                    </a:lnTo>
                    <a:lnTo>
                      <a:pt x="3438537" y="787311"/>
                    </a:lnTo>
                    <a:lnTo>
                      <a:pt x="3429114" y="777328"/>
                    </a:lnTo>
                    <a:lnTo>
                      <a:pt x="3423970" y="772731"/>
                    </a:lnTo>
                    <a:lnTo>
                      <a:pt x="3427615" y="778078"/>
                    </a:lnTo>
                    <a:lnTo>
                      <a:pt x="3458210" y="815098"/>
                    </a:lnTo>
                    <a:lnTo>
                      <a:pt x="3486416" y="850023"/>
                    </a:lnTo>
                    <a:lnTo>
                      <a:pt x="3512210" y="883488"/>
                    </a:lnTo>
                    <a:lnTo>
                      <a:pt x="3546830" y="931913"/>
                    </a:lnTo>
                    <a:lnTo>
                      <a:pt x="3558019" y="947420"/>
                    </a:lnTo>
                    <a:lnTo>
                      <a:pt x="3583825" y="985723"/>
                    </a:lnTo>
                    <a:lnTo>
                      <a:pt x="3598253" y="1008862"/>
                    </a:lnTo>
                    <a:lnTo>
                      <a:pt x="3603028" y="1016571"/>
                    </a:lnTo>
                    <a:lnTo>
                      <a:pt x="3635133" y="1072184"/>
                    </a:lnTo>
                    <a:lnTo>
                      <a:pt x="3671024" y="1140688"/>
                    </a:lnTo>
                    <a:lnTo>
                      <a:pt x="3689070" y="1178026"/>
                    </a:lnTo>
                    <a:lnTo>
                      <a:pt x="3707358" y="1218044"/>
                    </a:lnTo>
                    <a:lnTo>
                      <a:pt x="3725888" y="1261287"/>
                    </a:lnTo>
                    <a:lnTo>
                      <a:pt x="3744671" y="1308303"/>
                    </a:lnTo>
                    <a:lnTo>
                      <a:pt x="3763695" y="1359585"/>
                    </a:lnTo>
                    <a:lnTo>
                      <a:pt x="3770299" y="1371422"/>
                    </a:lnTo>
                    <a:lnTo>
                      <a:pt x="3776789" y="1383322"/>
                    </a:lnTo>
                    <a:lnTo>
                      <a:pt x="3783203" y="1395285"/>
                    </a:lnTo>
                    <a:lnTo>
                      <a:pt x="3789591" y="1407299"/>
                    </a:lnTo>
                    <a:close/>
                  </a:path>
                  <a:path w="3971290" h="5974080">
                    <a:moveTo>
                      <a:pt x="3844150" y="2520708"/>
                    </a:moveTo>
                    <a:lnTo>
                      <a:pt x="3842169" y="2533002"/>
                    </a:lnTo>
                    <a:lnTo>
                      <a:pt x="3841077" y="2540724"/>
                    </a:lnTo>
                    <a:lnTo>
                      <a:pt x="3840784" y="2544381"/>
                    </a:lnTo>
                    <a:lnTo>
                      <a:pt x="3841191" y="2544470"/>
                    </a:lnTo>
                    <a:lnTo>
                      <a:pt x="3844150" y="2520708"/>
                    </a:lnTo>
                    <a:close/>
                  </a:path>
                  <a:path w="3971290" h="5974080">
                    <a:moveTo>
                      <a:pt x="3971086" y="2475458"/>
                    </a:moveTo>
                    <a:lnTo>
                      <a:pt x="3957002" y="2554376"/>
                    </a:lnTo>
                    <a:lnTo>
                      <a:pt x="3960914" y="2534729"/>
                    </a:lnTo>
                    <a:lnTo>
                      <a:pt x="3964406" y="2514993"/>
                    </a:lnTo>
                    <a:lnTo>
                      <a:pt x="3971086" y="2475458"/>
                    </a:lnTo>
                    <a:close/>
                  </a:path>
                </a:pathLst>
              </a:custGeom>
              <a:solidFill>
                <a:srgbClr val="FFD100"/>
              </a:solidFill>
            </p:spPr>
            <p:txBody>
              <a:bodyPr wrap="square" lIns="0" tIns="0" rIns="0" bIns="0" rtlCol="0"/>
              <a:lstStyle/>
              <a:p>
                <a:endParaRPr/>
              </a:p>
            </p:txBody>
          </p:sp>
          <p:pic>
            <p:nvPicPr>
              <p:cNvPr id="126" name="object 6">
                <a:extLst>
                  <a:ext uri="{FF2B5EF4-FFF2-40B4-BE49-F238E27FC236}">
                    <a16:creationId xmlns:a16="http://schemas.microsoft.com/office/drawing/2014/main" id="{B891C4BC-6CCD-8E70-365F-6C0CA0C4CFC3}"/>
                  </a:ext>
                </a:extLst>
              </p:cNvPr>
              <p:cNvPicPr/>
              <p:nvPr/>
            </p:nvPicPr>
            <p:blipFill>
              <a:blip r:embed="rId3" cstate="print"/>
              <a:stretch>
                <a:fillRect/>
              </a:stretch>
            </p:blipFill>
            <p:spPr>
              <a:xfrm>
                <a:off x="12164106" y="5742250"/>
                <a:ext cx="97483" cy="116928"/>
              </a:xfrm>
              <a:prstGeom prst="rect">
                <a:avLst/>
              </a:prstGeom>
            </p:spPr>
          </p:pic>
          <p:sp>
            <p:nvSpPr>
              <p:cNvPr id="127" name="object 7">
                <a:extLst>
                  <a:ext uri="{FF2B5EF4-FFF2-40B4-BE49-F238E27FC236}">
                    <a16:creationId xmlns:a16="http://schemas.microsoft.com/office/drawing/2014/main" id="{26B1640D-8999-7A31-0D46-4110B4C1C1D6}"/>
                  </a:ext>
                </a:extLst>
              </p:cNvPr>
              <p:cNvSpPr/>
              <p:nvPr/>
            </p:nvSpPr>
            <p:spPr>
              <a:xfrm>
                <a:off x="8175244" y="4971256"/>
                <a:ext cx="4561840" cy="6337300"/>
              </a:xfrm>
              <a:custGeom>
                <a:avLst/>
                <a:gdLst/>
                <a:ahLst/>
                <a:cxnLst/>
                <a:rect l="l" t="t" r="r" b="b"/>
                <a:pathLst>
                  <a:path w="4561840" h="6337300">
                    <a:moveTo>
                      <a:pt x="131152" y="1776755"/>
                    </a:moveTo>
                    <a:lnTo>
                      <a:pt x="130530" y="1778000"/>
                    </a:lnTo>
                    <a:lnTo>
                      <a:pt x="121983" y="1816100"/>
                    </a:lnTo>
                    <a:lnTo>
                      <a:pt x="131152" y="1776755"/>
                    </a:lnTo>
                    <a:close/>
                  </a:path>
                  <a:path w="4561840" h="6337300">
                    <a:moveTo>
                      <a:pt x="316763" y="4216400"/>
                    </a:moveTo>
                    <a:lnTo>
                      <a:pt x="310756" y="4201147"/>
                    </a:lnTo>
                    <a:lnTo>
                      <a:pt x="311391" y="4203700"/>
                    </a:lnTo>
                    <a:lnTo>
                      <a:pt x="315760" y="4216400"/>
                    </a:lnTo>
                    <a:lnTo>
                      <a:pt x="316763" y="4216400"/>
                    </a:lnTo>
                    <a:close/>
                  </a:path>
                  <a:path w="4561840" h="6337300">
                    <a:moveTo>
                      <a:pt x="371843" y="1219073"/>
                    </a:moveTo>
                    <a:lnTo>
                      <a:pt x="371729" y="1219200"/>
                    </a:lnTo>
                    <a:lnTo>
                      <a:pt x="371589" y="1219644"/>
                    </a:lnTo>
                    <a:lnTo>
                      <a:pt x="371843" y="1219073"/>
                    </a:lnTo>
                    <a:close/>
                  </a:path>
                  <a:path w="4561840" h="6337300">
                    <a:moveTo>
                      <a:pt x="392861" y="1181100"/>
                    </a:moveTo>
                    <a:lnTo>
                      <a:pt x="383476" y="1193800"/>
                    </a:lnTo>
                    <a:lnTo>
                      <a:pt x="377558" y="1206500"/>
                    </a:lnTo>
                    <a:lnTo>
                      <a:pt x="371843" y="1219073"/>
                    </a:lnTo>
                    <a:lnTo>
                      <a:pt x="382282" y="1206500"/>
                    </a:lnTo>
                    <a:lnTo>
                      <a:pt x="390893" y="1193800"/>
                    </a:lnTo>
                    <a:lnTo>
                      <a:pt x="392861" y="1181100"/>
                    </a:lnTo>
                    <a:close/>
                  </a:path>
                  <a:path w="4561840" h="6337300">
                    <a:moveTo>
                      <a:pt x="428879" y="4457700"/>
                    </a:moveTo>
                    <a:lnTo>
                      <a:pt x="420636" y="4445000"/>
                    </a:lnTo>
                    <a:lnTo>
                      <a:pt x="425170" y="4457700"/>
                    </a:lnTo>
                    <a:lnTo>
                      <a:pt x="428879" y="4457700"/>
                    </a:lnTo>
                    <a:close/>
                  </a:path>
                  <a:path w="4561840" h="6337300">
                    <a:moveTo>
                      <a:pt x="446963" y="4419600"/>
                    </a:moveTo>
                    <a:lnTo>
                      <a:pt x="444982" y="4415294"/>
                    </a:lnTo>
                    <a:lnTo>
                      <a:pt x="446519" y="4419600"/>
                    </a:lnTo>
                    <a:lnTo>
                      <a:pt x="446963" y="4419600"/>
                    </a:lnTo>
                    <a:close/>
                  </a:path>
                  <a:path w="4561840" h="6337300">
                    <a:moveTo>
                      <a:pt x="448995" y="4503598"/>
                    </a:moveTo>
                    <a:lnTo>
                      <a:pt x="439547" y="4483100"/>
                    </a:lnTo>
                    <a:lnTo>
                      <a:pt x="434644" y="4470400"/>
                    </a:lnTo>
                    <a:lnTo>
                      <a:pt x="429844" y="4457700"/>
                    </a:lnTo>
                    <a:lnTo>
                      <a:pt x="428879" y="4457700"/>
                    </a:lnTo>
                    <a:lnTo>
                      <a:pt x="436956" y="4483100"/>
                    </a:lnTo>
                    <a:lnTo>
                      <a:pt x="448995" y="4503598"/>
                    </a:lnTo>
                    <a:close/>
                  </a:path>
                  <a:path w="4561840" h="6337300">
                    <a:moveTo>
                      <a:pt x="526669" y="4752556"/>
                    </a:moveTo>
                    <a:lnTo>
                      <a:pt x="475818" y="4650308"/>
                    </a:lnTo>
                    <a:lnTo>
                      <a:pt x="498538" y="4696599"/>
                    </a:lnTo>
                    <a:lnTo>
                      <a:pt x="521639" y="4742700"/>
                    </a:lnTo>
                    <a:lnTo>
                      <a:pt x="526669" y="4752556"/>
                    </a:lnTo>
                    <a:close/>
                  </a:path>
                  <a:path w="4561840" h="6337300">
                    <a:moveTo>
                      <a:pt x="553250" y="4804245"/>
                    </a:moveTo>
                    <a:lnTo>
                      <a:pt x="545096" y="4788598"/>
                    </a:lnTo>
                    <a:lnTo>
                      <a:pt x="526669" y="4752556"/>
                    </a:lnTo>
                    <a:lnTo>
                      <a:pt x="530720" y="4760696"/>
                    </a:lnTo>
                    <a:lnTo>
                      <a:pt x="543902" y="4786503"/>
                    </a:lnTo>
                    <a:lnTo>
                      <a:pt x="553250" y="4804245"/>
                    </a:lnTo>
                    <a:close/>
                  </a:path>
                  <a:path w="4561840" h="6337300">
                    <a:moveTo>
                      <a:pt x="603910" y="4899787"/>
                    </a:moveTo>
                    <a:lnTo>
                      <a:pt x="570115" y="4835931"/>
                    </a:lnTo>
                    <a:lnTo>
                      <a:pt x="557098" y="4811534"/>
                    </a:lnTo>
                    <a:lnTo>
                      <a:pt x="553250" y="4804245"/>
                    </a:lnTo>
                    <a:lnTo>
                      <a:pt x="568921" y="4834306"/>
                    </a:lnTo>
                    <a:lnTo>
                      <a:pt x="593102" y="4879822"/>
                    </a:lnTo>
                    <a:lnTo>
                      <a:pt x="603910" y="4899787"/>
                    </a:lnTo>
                    <a:close/>
                  </a:path>
                  <a:path w="4561840" h="6337300">
                    <a:moveTo>
                      <a:pt x="612749" y="4916132"/>
                    </a:moveTo>
                    <a:lnTo>
                      <a:pt x="603910" y="4899787"/>
                    </a:lnTo>
                    <a:lnTo>
                      <a:pt x="607225" y="4906061"/>
                    </a:lnTo>
                    <a:lnTo>
                      <a:pt x="612749" y="4916132"/>
                    </a:lnTo>
                    <a:close/>
                  </a:path>
                  <a:path w="4561840" h="6337300">
                    <a:moveTo>
                      <a:pt x="690422" y="799579"/>
                    </a:moveTo>
                    <a:lnTo>
                      <a:pt x="689787" y="800100"/>
                    </a:lnTo>
                    <a:lnTo>
                      <a:pt x="690105" y="800100"/>
                    </a:lnTo>
                    <a:lnTo>
                      <a:pt x="690422" y="799579"/>
                    </a:lnTo>
                    <a:close/>
                  </a:path>
                  <a:path w="4561840" h="6337300">
                    <a:moveTo>
                      <a:pt x="706843" y="770496"/>
                    </a:moveTo>
                    <a:lnTo>
                      <a:pt x="702475" y="774700"/>
                    </a:lnTo>
                    <a:lnTo>
                      <a:pt x="691235" y="787400"/>
                    </a:lnTo>
                    <a:lnTo>
                      <a:pt x="684098" y="798182"/>
                    </a:lnTo>
                    <a:lnTo>
                      <a:pt x="693318" y="787400"/>
                    </a:lnTo>
                    <a:lnTo>
                      <a:pt x="703643" y="774700"/>
                    </a:lnTo>
                    <a:lnTo>
                      <a:pt x="706843" y="770496"/>
                    </a:lnTo>
                    <a:close/>
                  </a:path>
                  <a:path w="4561840" h="6337300">
                    <a:moveTo>
                      <a:pt x="719328" y="774700"/>
                    </a:moveTo>
                    <a:lnTo>
                      <a:pt x="707275" y="774700"/>
                    </a:lnTo>
                    <a:lnTo>
                      <a:pt x="697611" y="787400"/>
                    </a:lnTo>
                    <a:lnTo>
                      <a:pt x="690422" y="799579"/>
                    </a:lnTo>
                    <a:lnTo>
                      <a:pt x="704697" y="787400"/>
                    </a:lnTo>
                    <a:lnTo>
                      <a:pt x="719328" y="774700"/>
                    </a:lnTo>
                    <a:close/>
                  </a:path>
                  <a:path w="4561840" h="6337300">
                    <a:moveTo>
                      <a:pt x="727798" y="4978400"/>
                    </a:moveTo>
                    <a:lnTo>
                      <a:pt x="722884" y="4965700"/>
                    </a:lnTo>
                    <a:lnTo>
                      <a:pt x="703224" y="4927600"/>
                    </a:lnTo>
                    <a:lnTo>
                      <a:pt x="699960" y="4921669"/>
                    </a:lnTo>
                    <a:lnTo>
                      <a:pt x="727798" y="4978400"/>
                    </a:lnTo>
                    <a:close/>
                  </a:path>
                  <a:path w="4561840" h="6337300">
                    <a:moveTo>
                      <a:pt x="728599" y="5120437"/>
                    </a:moveTo>
                    <a:lnTo>
                      <a:pt x="703503" y="5077409"/>
                    </a:lnTo>
                    <a:lnTo>
                      <a:pt x="677862" y="5032743"/>
                    </a:lnTo>
                    <a:lnTo>
                      <a:pt x="631367" y="4950053"/>
                    </a:lnTo>
                    <a:lnTo>
                      <a:pt x="612749" y="4916132"/>
                    </a:lnTo>
                    <a:lnTo>
                      <a:pt x="617626" y="4925136"/>
                    </a:lnTo>
                    <a:lnTo>
                      <a:pt x="642505" y="4970259"/>
                    </a:lnTo>
                    <a:lnTo>
                      <a:pt x="667715" y="5015179"/>
                    </a:lnTo>
                    <a:lnTo>
                      <a:pt x="693267" y="5059908"/>
                    </a:lnTo>
                    <a:lnTo>
                      <a:pt x="719137" y="5104435"/>
                    </a:lnTo>
                    <a:lnTo>
                      <a:pt x="728599" y="5120437"/>
                    </a:lnTo>
                    <a:close/>
                  </a:path>
                  <a:path w="4561840" h="6337300">
                    <a:moveTo>
                      <a:pt x="729107" y="749300"/>
                    </a:moveTo>
                    <a:lnTo>
                      <a:pt x="722083" y="749300"/>
                    </a:lnTo>
                    <a:lnTo>
                      <a:pt x="713295" y="762000"/>
                    </a:lnTo>
                    <a:lnTo>
                      <a:pt x="706843" y="770496"/>
                    </a:lnTo>
                    <a:lnTo>
                      <a:pt x="715645" y="762000"/>
                    </a:lnTo>
                    <a:lnTo>
                      <a:pt x="729107" y="749300"/>
                    </a:lnTo>
                    <a:close/>
                  </a:path>
                  <a:path w="4561840" h="6337300">
                    <a:moveTo>
                      <a:pt x="730783" y="747725"/>
                    </a:moveTo>
                    <a:lnTo>
                      <a:pt x="729107" y="749300"/>
                    </a:lnTo>
                    <a:lnTo>
                      <a:pt x="729932" y="749300"/>
                    </a:lnTo>
                    <a:lnTo>
                      <a:pt x="730783" y="747725"/>
                    </a:lnTo>
                    <a:close/>
                  </a:path>
                  <a:path w="4561840" h="6337300">
                    <a:moveTo>
                      <a:pt x="749274" y="5155298"/>
                    </a:moveTo>
                    <a:lnTo>
                      <a:pt x="729043" y="5121211"/>
                    </a:lnTo>
                    <a:lnTo>
                      <a:pt x="745350" y="5148758"/>
                    </a:lnTo>
                    <a:lnTo>
                      <a:pt x="749274" y="5155298"/>
                    </a:lnTo>
                    <a:close/>
                  </a:path>
                  <a:path w="4561840" h="6337300">
                    <a:moveTo>
                      <a:pt x="758494" y="716965"/>
                    </a:moveTo>
                    <a:lnTo>
                      <a:pt x="747179" y="723900"/>
                    </a:lnTo>
                    <a:lnTo>
                      <a:pt x="742530" y="723900"/>
                    </a:lnTo>
                    <a:lnTo>
                      <a:pt x="736765" y="736600"/>
                    </a:lnTo>
                    <a:lnTo>
                      <a:pt x="730783" y="747725"/>
                    </a:lnTo>
                    <a:lnTo>
                      <a:pt x="742569" y="736600"/>
                    </a:lnTo>
                    <a:lnTo>
                      <a:pt x="758494" y="716965"/>
                    </a:lnTo>
                    <a:close/>
                  </a:path>
                  <a:path w="4561840" h="6337300">
                    <a:moveTo>
                      <a:pt x="767892" y="711200"/>
                    </a:moveTo>
                    <a:lnTo>
                      <a:pt x="763168" y="711200"/>
                    </a:lnTo>
                    <a:lnTo>
                      <a:pt x="758494" y="716965"/>
                    </a:lnTo>
                    <a:lnTo>
                      <a:pt x="767892" y="711200"/>
                    </a:lnTo>
                    <a:close/>
                  </a:path>
                  <a:path w="4561840" h="6337300">
                    <a:moveTo>
                      <a:pt x="771093" y="5191620"/>
                    </a:moveTo>
                    <a:lnTo>
                      <a:pt x="749274" y="5155298"/>
                    </a:lnTo>
                    <a:lnTo>
                      <a:pt x="753541" y="5162499"/>
                    </a:lnTo>
                    <a:lnTo>
                      <a:pt x="771093" y="5191620"/>
                    </a:lnTo>
                    <a:close/>
                  </a:path>
                  <a:path w="4561840" h="6337300">
                    <a:moveTo>
                      <a:pt x="853325" y="5324094"/>
                    </a:moveTo>
                    <a:lnTo>
                      <a:pt x="825868" y="5280558"/>
                    </a:lnTo>
                    <a:lnTo>
                      <a:pt x="798715" y="5236819"/>
                    </a:lnTo>
                    <a:lnTo>
                      <a:pt x="772058" y="5193220"/>
                    </a:lnTo>
                    <a:lnTo>
                      <a:pt x="778281" y="5203520"/>
                    </a:lnTo>
                    <a:lnTo>
                      <a:pt x="803046" y="5243931"/>
                    </a:lnTo>
                    <a:lnTo>
                      <a:pt x="828001" y="5284025"/>
                    </a:lnTo>
                    <a:lnTo>
                      <a:pt x="853325" y="5324094"/>
                    </a:lnTo>
                    <a:close/>
                  </a:path>
                  <a:path w="4561840" h="6337300">
                    <a:moveTo>
                      <a:pt x="932053" y="5331663"/>
                    </a:moveTo>
                    <a:lnTo>
                      <a:pt x="926592" y="5321300"/>
                    </a:lnTo>
                    <a:lnTo>
                      <a:pt x="925118" y="5321300"/>
                    </a:lnTo>
                    <a:lnTo>
                      <a:pt x="932053" y="5331663"/>
                    </a:lnTo>
                    <a:close/>
                  </a:path>
                  <a:path w="4561840" h="6337300">
                    <a:moveTo>
                      <a:pt x="935075" y="5336171"/>
                    </a:moveTo>
                    <a:lnTo>
                      <a:pt x="932053" y="5331663"/>
                    </a:lnTo>
                    <a:lnTo>
                      <a:pt x="933297" y="5334000"/>
                    </a:lnTo>
                    <a:lnTo>
                      <a:pt x="935075" y="5336171"/>
                    </a:lnTo>
                    <a:close/>
                  </a:path>
                  <a:path w="4561840" h="6337300">
                    <a:moveTo>
                      <a:pt x="959154" y="5372100"/>
                    </a:moveTo>
                    <a:lnTo>
                      <a:pt x="943762" y="5346700"/>
                    </a:lnTo>
                    <a:lnTo>
                      <a:pt x="935075" y="5336171"/>
                    </a:lnTo>
                    <a:lnTo>
                      <a:pt x="959154" y="5372100"/>
                    </a:lnTo>
                    <a:close/>
                  </a:path>
                  <a:path w="4561840" h="6337300">
                    <a:moveTo>
                      <a:pt x="1025740" y="5461000"/>
                    </a:moveTo>
                    <a:lnTo>
                      <a:pt x="1008672" y="5440375"/>
                    </a:lnTo>
                    <a:lnTo>
                      <a:pt x="1021600" y="5461000"/>
                    </a:lnTo>
                    <a:lnTo>
                      <a:pt x="1025740" y="5461000"/>
                    </a:lnTo>
                    <a:close/>
                  </a:path>
                  <a:path w="4561840" h="6337300">
                    <a:moveTo>
                      <a:pt x="1078776" y="528408"/>
                    </a:moveTo>
                    <a:lnTo>
                      <a:pt x="1069492" y="533400"/>
                    </a:lnTo>
                    <a:lnTo>
                      <a:pt x="1056474" y="544525"/>
                    </a:lnTo>
                    <a:lnTo>
                      <a:pt x="1078776" y="528408"/>
                    </a:lnTo>
                    <a:close/>
                  </a:path>
                  <a:path w="4561840" h="6337300">
                    <a:moveTo>
                      <a:pt x="1265834" y="401916"/>
                    </a:moveTo>
                    <a:lnTo>
                      <a:pt x="1253032" y="406400"/>
                    </a:lnTo>
                    <a:lnTo>
                      <a:pt x="1262849" y="406400"/>
                    </a:lnTo>
                    <a:lnTo>
                      <a:pt x="1265834" y="401916"/>
                    </a:lnTo>
                    <a:close/>
                  </a:path>
                  <a:path w="4561840" h="6337300">
                    <a:moveTo>
                      <a:pt x="1317002" y="368300"/>
                    </a:moveTo>
                    <a:lnTo>
                      <a:pt x="1301191" y="381000"/>
                    </a:lnTo>
                    <a:lnTo>
                      <a:pt x="1288580" y="393700"/>
                    </a:lnTo>
                    <a:lnTo>
                      <a:pt x="1271282" y="393700"/>
                    </a:lnTo>
                    <a:lnTo>
                      <a:pt x="1265834" y="401916"/>
                    </a:lnTo>
                    <a:lnTo>
                      <a:pt x="1289240" y="393700"/>
                    </a:lnTo>
                    <a:lnTo>
                      <a:pt x="1317002" y="368300"/>
                    </a:lnTo>
                    <a:close/>
                  </a:path>
                  <a:path w="4561840" h="6337300">
                    <a:moveTo>
                      <a:pt x="1377480" y="3314700"/>
                    </a:moveTo>
                    <a:lnTo>
                      <a:pt x="1376464" y="3302000"/>
                    </a:lnTo>
                    <a:lnTo>
                      <a:pt x="1377480" y="3314700"/>
                    </a:lnTo>
                    <a:close/>
                  </a:path>
                  <a:path w="4561840" h="6337300">
                    <a:moveTo>
                      <a:pt x="1482483" y="2501900"/>
                    </a:moveTo>
                    <a:lnTo>
                      <a:pt x="1478940" y="2514600"/>
                    </a:lnTo>
                    <a:lnTo>
                      <a:pt x="1476959" y="2529878"/>
                    </a:lnTo>
                    <a:lnTo>
                      <a:pt x="1478051" y="2527300"/>
                    </a:lnTo>
                    <a:lnTo>
                      <a:pt x="1482483" y="2501900"/>
                    </a:lnTo>
                    <a:close/>
                  </a:path>
                  <a:path w="4561840" h="6337300">
                    <a:moveTo>
                      <a:pt x="1483233" y="2490330"/>
                    </a:moveTo>
                    <a:lnTo>
                      <a:pt x="1482890" y="2491536"/>
                    </a:lnTo>
                    <a:lnTo>
                      <a:pt x="1482750" y="2492629"/>
                    </a:lnTo>
                    <a:lnTo>
                      <a:pt x="1483233" y="2490330"/>
                    </a:lnTo>
                    <a:close/>
                  </a:path>
                  <a:path w="4561840" h="6337300">
                    <a:moveTo>
                      <a:pt x="1497025" y="3619500"/>
                    </a:moveTo>
                    <a:lnTo>
                      <a:pt x="1495209" y="3606800"/>
                    </a:lnTo>
                    <a:lnTo>
                      <a:pt x="1496085" y="3614166"/>
                    </a:lnTo>
                    <a:lnTo>
                      <a:pt x="1497025" y="3619500"/>
                    </a:lnTo>
                    <a:close/>
                  </a:path>
                  <a:path w="4561840" h="6337300">
                    <a:moveTo>
                      <a:pt x="1510461" y="2260600"/>
                    </a:moveTo>
                    <a:lnTo>
                      <a:pt x="1509229" y="2260600"/>
                    </a:lnTo>
                    <a:lnTo>
                      <a:pt x="1506131" y="2273300"/>
                    </a:lnTo>
                    <a:lnTo>
                      <a:pt x="1505915" y="2274024"/>
                    </a:lnTo>
                    <a:lnTo>
                      <a:pt x="1506245" y="2273300"/>
                    </a:lnTo>
                    <a:lnTo>
                      <a:pt x="1508734" y="2267267"/>
                    </a:lnTo>
                    <a:lnTo>
                      <a:pt x="1510461" y="2260600"/>
                    </a:lnTo>
                    <a:close/>
                  </a:path>
                  <a:path w="4561840" h="6337300">
                    <a:moveTo>
                      <a:pt x="1512811" y="2257374"/>
                    </a:moveTo>
                    <a:lnTo>
                      <a:pt x="1508734" y="2267267"/>
                    </a:lnTo>
                    <a:lnTo>
                      <a:pt x="1507159" y="2273300"/>
                    </a:lnTo>
                    <a:lnTo>
                      <a:pt x="1512811" y="2257374"/>
                    </a:lnTo>
                    <a:close/>
                  </a:path>
                  <a:path w="4561840" h="6337300">
                    <a:moveTo>
                      <a:pt x="1518996" y="3582708"/>
                    </a:moveTo>
                    <a:lnTo>
                      <a:pt x="1518221" y="3573056"/>
                    </a:lnTo>
                    <a:lnTo>
                      <a:pt x="1516672" y="3560432"/>
                    </a:lnTo>
                    <a:lnTo>
                      <a:pt x="1506004" y="3485375"/>
                    </a:lnTo>
                    <a:lnTo>
                      <a:pt x="1510766" y="3532454"/>
                    </a:lnTo>
                    <a:lnTo>
                      <a:pt x="1514157" y="3559797"/>
                    </a:lnTo>
                    <a:lnTo>
                      <a:pt x="1518742" y="3588448"/>
                    </a:lnTo>
                    <a:lnTo>
                      <a:pt x="1518996" y="3582708"/>
                    </a:lnTo>
                    <a:close/>
                  </a:path>
                  <a:path w="4561840" h="6337300">
                    <a:moveTo>
                      <a:pt x="1522691" y="2235200"/>
                    </a:moveTo>
                    <a:lnTo>
                      <a:pt x="1520672" y="2235200"/>
                    </a:lnTo>
                    <a:lnTo>
                      <a:pt x="1512811" y="2257374"/>
                    </a:lnTo>
                    <a:lnTo>
                      <a:pt x="1516710" y="2247900"/>
                    </a:lnTo>
                    <a:lnTo>
                      <a:pt x="1522691" y="2235200"/>
                    </a:lnTo>
                    <a:close/>
                  </a:path>
                  <a:path w="4561840" h="6337300">
                    <a:moveTo>
                      <a:pt x="1522768" y="2213038"/>
                    </a:moveTo>
                    <a:lnTo>
                      <a:pt x="1513014" y="2235200"/>
                    </a:lnTo>
                    <a:lnTo>
                      <a:pt x="1511642" y="2241169"/>
                    </a:lnTo>
                    <a:lnTo>
                      <a:pt x="1520278" y="2222500"/>
                    </a:lnTo>
                    <a:lnTo>
                      <a:pt x="1522768" y="2213038"/>
                    </a:lnTo>
                    <a:close/>
                  </a:path>
                  <a:path w="4561840" h="6337300">
                    <a:moveTo>
                      <a:pt x="1524190" y="2209800"/>
                    </a:moveTo>
                    <a:lnTo>
                      <a:pt x="1523606" y="2209800"/>
                    </a:lnTo>
                    <a:lnTo>
                      <a:pt x="1522768" y="2213038"/>
                    </a:lnTo>
                    <a:lnTo>
                      <a:pt x="1524190" y="2209800"/>
                    </a:lnTo>
                    <a:close/>
                  </a:path>
                  <a:path w="4561840" h="6337300">
                    <a:moveTo>
                      <a:pt x="1534299" y="2184400"/>
                    </a:moveTo>
                    <a:lnTo>
                      <a:pt x="1529511" y="2197100"/>
                    </a:lnTo>
                    <a:lnTo>
                      <a:pt x="1524190" y="2209800"/>
                    </a:lnTo>
                    <a:lnTo>
                      <a:pt x="1527086" y="2209800"/>
                    </a:lnTo>
                    <a:lnTo>
                      <a:pt x="1534299" y="2184400"/>
                    </a:lnTo>
                    <a:close/>
                  </a:path>
                  <a:path w="4561840" h="6337300">
                    <a:moveTo>
                      <a:pt x="1535049" y="2320594"/>
                    </a:moveTo>
                    <a:lnTo>
                      <a:pt x="1516989" y="2363546"/>
                    </a:lnTo>
                    <a:lnTo>
                      <a:pt x="1513751" y="2372029"/>
                    </a:lnTo>
                    <a:lnTo>
                      <a:pt x="1512214" y="2373922"/>
                    </a:lnTo>
                    <a:lnTo>
                      <a:pt x="1503591" y="2403767"/>
                    </a:lnTo>
                    <a:lnTo>
                      <a:pt x="1499857" y="2417737"/>
                    </a:lnTo>
                    <a:lnTo>
                      <a:pt x="1496529" y="2431542"/>
                    </a:lnTo>
                    <a:lnTo>
                      <a:pt x="1486941" y="2474544"/>
                    </a:lnTo>
                    <a:lnTo>
                      <a:pt x="1483233" y="2490330"/>
                    </a:lnTo>
                    <a:lnTo>
                      <a:pt x="1492872" y="2452039"/>
                    </a:lnTo>
                    <a:lnTo>
                      <a:pt x="1504289" y="2410942"/>
                    </a:lnTo>
                    <a:lnTo>
                      <a:pt x="1518132" y="2367115"/>
                    </a:lnTo>
                    <a:lnTo>
                      <a:pt x="1535049" y="2320594"/>
                    </a:lnTo>
                    <a:close/>
                  </a:path>
                  <a:path w="4561840" h="6337300">
                    <a:moveTo>
                      <a:pt x="1568869" y="2258555"/>
                    </a:moveTo>
                    <a:lnTo>
                      <a:pt x="1564500" y="2269083"/>
                    </a:lnTo>
                    <a:lnTo>
                      <a:pt x="1558658" y="2284298"/>
                    </a:lnTo>
                    <a:lnTo>
                      <a:pt x="1552752" y="2300795"/>
                    </a:lnTo>
                    <a:lnTo>
                      <a:pt x="1548180" y="2315146"/>
                    </a:lnTo>
                    <a:lnTo>
                      <a:pt x="1552346" y="2303259"/>
                    </a:lnTo>
                    <a:lnTo>
                      <a:pt x="1556791" y="2291461"/>
                    </a:lnTo>
                    <a:lnTo>
                      <a:pt x="1565948" y="2267940"/>
                    </a:lnTo>
                    <a:lnTo>
                      <a:pt x="1568869" y="2258555"/>
                    </a:lnTo>
                    <a:close/>
                  </a:path>
                  <a:path w="4561840" h="6337300">
                    <a:moveTo>
                      <a:pt x="1587779" y="4470400"/>
                    </a:moveTo>
                    <a:lnTo>
                      <a:pt x="1585417" y="4462615"/>
                    </a:lnTo>
                    <a:lnTo>
                      <a:pt x="1587538" y="4470400"/>
                    </a:lnTo>
                    <a:lnTo>
                      <a:pt x="1587779" y="4470400"/>
                    </a:lnTo>
                    <a:close/>
                  </a:path>
                  <a:path w="4561840" h="6337300">
                    <a:moveTo>
                      <a:pt x="1589176" y="2120900"/>
                    </a:moveTo>
                    <a:lnTo>
                      <a:pt x="1588046" y="2120900"/>
                    </a:lnTo>
                    <a:lnTo>
                      <a:pt x="1583169" y="2133600"/>
                    </a:lnTo>
                    <a:lnTo>
                      <a:pt x="1589176" y="2120900"/>
                    </a:lnTo>
                    <a:close/>
                  </a:path>
                  <a:path w="4561840" h="6337300">
                    <a:moveTo>
                      <a:pt x="1590573" y="4483100"/>
                    </a:moveTo>
                    <a:lnTo>
                      <a:pt x="1583918" y="4457700"/>
                    </a:lnTo>
                    <a:lnTo>
                      <a:pt x="1585417" y="4462615"/>
                    </a:lnTo>
                    <a:lnTo>
                      <a:pt x="1584071" y="4457700"/>
                    </a:lnTo>
                    <a:lnTo>
                      <a:pt x="1570202" y="4406900"/>
                    </a:lnTo>
                    <a:lnTo>
                      <a:pt x="1557680" y="4356100"/>
                    </a:lnTo>
                    <a:lnTo>
                      <a:pt x="1562557" y="4381500"/>
                    </a:lnTo>
                    <a:lnTo>
                      <a:pt x="1569631" y="4419600"/>
                    </a:lnTo>
                    <a:lnTo>
                      <a:pt x="1578952" y="4445000"/>
                    </a:lnTo>
                    <a:lnTo>
                      <a:pt x="1590573" y="4483100"/>
                    </a:lnTo>
                    <a:close/>
                  </a:path>
                  <a:path w="4561840" h="6337300">
                    <a:moveTo>
                      <a:pt x="1622031" y="2120900"/>
                    </a:moveTo>
                    <a:lnTo>
                      <a:pt x="1620583" y="2120900"/>
                    </a:lnTo>
                    <a:lnTo>
                      <a:pt x="1612938" y="2133600"/>
                    </a:lnTo>
                    <a:lnTo>
                      <a:pt x="1592580" y="2171700"/>
                    </a:lnTo>
                    <a:lnTo>
                      <a:pt x="1613154" y="2133600"/>
                    </a:lnTo>
                    <a:lnTo>
                      <a:pt x="1622031" y="2120900"/>
                    </a:lnTo>
                    <a:close/>
                  </a:path>
                  <a:path w="4561840" h="6337300">
                    <a:moveTo>
                      <a:pt x="1634464" y="2017077"/>
                    </a:moveTo>
                    <a:lnTo>
                      <a:pt x="1620761" y="2039264"/>
                    </a:lnTo>
                    <a:lnTo>
                      <a:pt x="1608188" y="2062111"/>
                    </a:lnTo>
                    <a:lnTo>
                      <a:pt x="1603705" y="2074100"/>
                    </a:lnTo>
                    <a:lnTo>
                      <a:pt x="1618449" y="2045258"/>
                    </a:lnTo>
                    <a:lnTo>
                      <a:pt x="1622298" y="2038134"/>
                    </a:lnTo>
                    <a:lnTo>
                      <a:pt x="1634464" y="2017077"/>
                    </a:lnTo>
                    <a:close/>
                  </a:path>
                  <a:path w="4561840" h="6337300">
                    <a:moveTo>
                      <a:pt x="1635887" y="1995805"/>
                    </a:moveTo>
                    <a:lnTo>
                      <a:pt x="1608912" y="2036241"/>
                    </a:lnTo>
                    <a:lnTo>
                      <a:pt x="1584020" y="2077986"/>
                    </a:lnTo>
                    <a:lnTo>
                      <a:pt x="1578686" y="2088769"/>
                    </a:lnTo>
                    <a:lnTo>
                      <a:pt x="1564170" y="2121916"/>
                    </a:lnTo>
                    <a:lnTo>
                      <a:pt x="1580375" y="2089404"/>
                    </a:lnTo>
                    <a:lnTo>
                      <a:pt x="1607045" y="2041994"/>
                    </a:lnTo>
                    <a:lnTo>
                      <a:pt x="1616443" y="2026475"/>
                    </a:lnTo>
                    <a:lnTo>
                      <a:pt x="1635887" y="1995805"/>
                    </a:lnTo>
                    <a:close/>
                  </a:path>
                  <a:path w="4561840" h="6337300">
                    <a:moveTo>
                      <a:pt x="1652689" y="4588510"/>
                    </a:moveTo>
                    <a:lnTo>
                      <a:pt x="1651762" y="4584700"/>
                    </a:lnTo>
                    <a:lnTo>
                      <a:pt x="1651558" y="4584204"/>
                    </a:lnTo>
                    <a:lnTo>
                      <a:pt x="1652689" y="4588510"/>
                    </a:lnTo>
                    <a:close/>
                  </a:path>
                  <a:path w="4561840" h="6337300">
                    <a:moveTo>
                      <a:pt x="1667903" y="4648200"/>
                    </a:moveTo>
                    <a:lnTo>
                      <a:pt x="1665770" y="4635500"/>
                    </a:lnTo>
                    <a:lnTo>
                      <a:pt x="1661185" y="4622800"/>
                    </a:lnTo>
                    <a:lnTo>
                      <a:pt x="1655025" y="4597400"/>
                    </a:lnTo>
                    <a:lnTo>
                      <a:pt x="1652689" y="4588510"/>
                    </a:lnTo>
                    <a:lnTo>
                      <a:pt x="1660982" y="4622800"/>
                    </a:lnTo>
                    <a:lnTo>
                      <a:pt x="1666633" y="4648200"/>
                    </a:lnTo>
                    <a:lnTo>
                      <a:pt x="1667903" y="4648200"/>
                    </a:lnTo>
                    <a:close/>
                  </a:path>
                  <a:path w="4561840" h="6337300">
                    <a:moveTo>
                      <a:pt x="1686674" y="2032000"/>
                    </a:moveTo>
                    <a:lnTo>
                      <a:pt x="1681060" y="2044700"/>
                    </a:lnTo>
                    <a:lnTo>
                      <a:pt x="1682838" y="2044700"/>
                    </a:lnTo>
                    <a:lnTo>
                      <a:pt x="1686674" y="2032000"/>
                    </a:lnTo>
                    <a:close/>
                  </a:path>
                  <a:path w="4561840" h="6337300">
                    <a:moveTo>
                      <a:pt x="1815261" y="5146446"/>
                    </a:moveTo>
                    <a:lnTo>
                      <a:pt x="1799564" y="5092700"/>
                    </a:lnTo>
                    <a:lnTo>
                      <a:pt x="1814207" y="5143500"/>
                    </a:lnTo>
                    <a:lnTo>
                      <a:pt x="1815261" y="5146446"/>
                    </a:lnTo>
                    <a:close/>
                  </a:path>
                  <a:path w="4561840" h="6337300">
                    <a:moveTo>
                      <a:pt x="1877517" y="1879600"/>
                    </a:moveTo>
                    <a:lnTo>
                      <a:pt x="1874545" y="1879600"/>
                    </a:lnTo>
                    <a:lnTo>
                      <a:pt x="1869643" y="1887181"/>
                    </a:lnTo>
                    <a:lnTo>
                      <a:pt x="1877517" y="1879600"/>
                    </a:lnTo>
                    <a:close/>
                  </a:path>
                  <a:path w="4561840" h="6337300">
                    <a:moveTo>
                      <a:pt x="1888210" y="5372100"/>
                    </a:moveTo>
                    <a:lnTo>
                      <a:pt x="1882394" y="5346700"/>
                    </a:lnTo>
                    <a:lnTo>
                      <a:pt x="1869363" y="5308600"/>
                    </a:lnTo>
                    <a:lnTo>
                      <a:pt x="1832356" y="5193817"/>
                    </a:lnTo>
                    <a:lnTo>
                      <a:pt x="1815261" y="5146446"/>
                    </a:lnTo>
                    <a:lnTo>
                      <a:pt x="1829257" y="5194300"/>
                    </a:lnTo>
                    <a:lnTo>
                      <a:pt x="1888210" y="5372100"/>
                    </a:lnTo>
                    <a:close/>
                  </a:path>
                  <a:path w="4561840" h="6337300">
                    <a:moveTo>
                      <a:pt x="1905177" y="1854200"/>
                    </a:moveTo>
                    <a:lnTo>
                      <a:pt x="1877517" y="1879600"/>
                    </a:lnTo>
                    <a:lnTo>
                      <a:pt x="1883778" y="1879600"/>
                    </a:lnTo>
                    <a:lnTo>
                      <a:pt x="1894001" y="1866900"/>
                    </a:lnTo>
                    <a:lnTo>
                      <a:pt x="1905177" y="1854200"/>
                    </a:lnTo>
                    <a:close/>
                  </a:path>
                  <a:path w="4561840" h="6337300">
                    <a:moveTo>
                      <a:pt x="1912696" y="5368988"/>
                    </a:moveTo>
                    <a:lnTo>
                      <a:pt x="1906130" y="5346700"/>
                    </a:lnTo>
                    <a:lnTo>
                      <a:pt x="1904199" y="5341734"/>
                    </a:lnTo>
                    <a:lnTo>
                      <a:pt x="1909203" y="5359400"/>
                    </a:lnTo>
                    <a:lnTo>
                      <a:pt x="1912696" y="5368988"/>
                    </a:lnTo>
                    <a:close/>
                  </a:path>
                  <a:path w="4561840" h="6337300">
                    <a:moveTo>
                      <a:pt x="1960295" y="5499100"/>
                    </a:moveTo>
                    <a:lnTo>
                      <a:pt x="1941677" y="5448300"/>
                    </a:lnTo>
                    <a:lnTo>
                      <a:pt x="1923072" y="5397500"/>
                    </a:lnTo>
                    <a:lnTo>
                      <a:pt x="1912696" y="5368988"/>
                    </a:lnTo>
                    <a:lnTo>
                      <a:pt x="1921090" y="5397500"/>
                    </a:lnTo>
                    <a:lnTo>
                      <a:pt x="1936610" y="5448300"/>
                    </a:lnTo>
                    <a:lnTo>
                      <a:pt x="1927745" y="5422900"/>
                    </a:lnTo>
                    <a:lnTo>
                      <a:pt x="1934933" y="5448300"/>
                    </a:lnTo>
                    <a:lnTo>
                      <a:pt x="1946452" y="5473700"/>
                    </a:lnTo>
                    <a:lnTo>
                      <a:pt x="1956765" y="5499100"/>
                    </a:lnTo>
                    <a:lnTo>
                      <a:pt x="1960295" y="5499100"/>
                    </a:lnTo>
                    <a:close/>
                  </a:path>
                  <a:path w="4561840" h="6337300">
                    <a:moveTo>
                      <a:pt x="1971624" y="38100"/>
                    </a:moveTo>
                    <a:lnTo>
                      <a:pt x="1964296" y="38100"/>
                    </a:lnTo>
                    <a:lnTo>
                      <a:pt x="1946719" y="45567"/>
                    </a:lnTo>
                    <a:lnTo>
                      <a:pt x="1971624" y="38100"/>
                    </a:lnTo>
                    <a:close/>
                  </a:path>
                  <a:path w="4561840" h="6337300">
                    <a:moveTo>
                      <a:pt x="2022246" y="5798020"/>
                    </a:moveTo>
                    <a:lnTo>
                      <a:pt x="2019477" y="5788482"/>
                    </a:lnTo>
                    <a:lnTo>
                      <a:pt x="1983155" y="5694642"/>
                    </a:lnTo>
                    <a:lnTo>
                      <a:pt x="1985899" y="5704281"/>
                    </a:lnTo>
                    <a:lnTo>
                      <a:pt x="2022246" y="5798020"/>
                    </a:lnTo>
                    <a:close/>
                  </a:path>
                  <a:path w="4561840" h="6337300">
                    <a:moveTo>
                      <a:pt x="2022360" y="5628716"/>
                    </a:moveTo>
                    <a:lnTo>
                      <a:pt x="2021751" y="5626100"/>
                    </a:lnTo>
                    <a:lnTo>
                      <a:pt x="2021128" y="5626100"/>
                    </a:lnTo>
                    <a:lnTo>
                      <a:pt x="2022360" y="5628716"/>
                    </a:lnTo>
                    <a:close/>
                  </a:path>
                  <a:path w="4561840" h="6337300">
                    <a:moveTo>
                      <a:pt x="2027148" y="5638800"/>
                    </a:moveTo>
                    <a:lnTo>
                      <a:pt x="2022360" y="5628716"/>
                    </a:lnTo>
                    <a:lnTo>
                      <a:pt x="2024722" y="5638800"/>
                    </a:lnTo>
                    <a:lnTo>
                      <a:pt x="2027148" y="5638800"/>
                    </a:lnTo>
                    <a:close/>
                  </a:path>
                  <a:path w="4561840" h="6337300">
                    <a:moveTo>
                      <a:pt x="2031339" y="5691238"/>
                    </a:moveTo>
                    <a:lnTo>
                      <a:pt x="1989645" y="5577027"/>
                    </a:lnTo>
                    <a:lnTo>
                      <a:pt x="2013064" y="5648642"/>
                    </a:lnTo>
                    <a:lnTo>
                      <a:pt x="2015223" y="5652059"/>
                    </a:lnTo>
                    <a:lnTo>
                      <a:pt x="2017839" y="5656681"/>
                    </a:lnTo>
                    <a:lnTo>
                      <a:pt x="2022640" y="5667934"/>
                    </a:lnTo>
                    <a:lnTo>
                      <a:pt x="2031339" y="5691238"/>
                    </a:lnTo>
                    <a:close/>
                  </a:path>
                  <a:path w="4561840" h="6337300">
                    <a:moveTo>
                      <a:pt x="2063470" y="1676400"/>
                    </a:moveTo>
                    <a:lnTo>
                      <a:pt x="2042426" y="1686064"/>
                    </a:lnTo>
                    <a:lnTo>
                      <a:pt x="2049145" y="1686064"/>
                    </a:lnTo>
                    <a:lnTo>
                      <a:pt x="2063470" y="1676400"/>
                    </a:lnTo>
                    <a:close/>
                  </a:path>
                  <a:path w="4561840" h="6337300">
                    <a:moveTo>
                      <a:pt x="2069376" y="1665770"/>
                    </a:moveTo>
                    <a:lnTo>
                      <a:pt x="2058339" y="1671472"/>
                    </a:lnTo>
                    <a:lnTo>
                      <a:pt x="2050554" y="1676400"/>
                    </a:lnTo>
                    <a:lnTo>
                      <a:pt x="2038400" y="1686064"/>
                    </a:lnTo>
                    <a:lnTo>
                      <a:pt x="2059101" y="1676400"/>
                    </a:lnTo>
                    <a:lnTo>
                      <a:pt x="2069376" y="1665770"/>
                    </a:lnTo>
                    <a:close/>
                  </a:path>
                  <a:path w="4561840" h="6337300">
                    <a:moveTo>
                      <a:pt x="2073389" y="1663700"/>
                    </a:moveTo>
                    <a:lnTo>
                      <a:pt x="2071370" y="1663700"/>
                    </a:lnTo>
                    <a:lnTo>
                      <a:pt x="2069376" y="1665770"/>
                    </a:lnTo>
                    <a:lnTo>
                      <a:pt x="2073389" y="1663700"/>
                    </a:lnTo>
                    <a:close/>
                  </a:path>
                  <a:path w="4561840" h="6337300">
                    <a:moveTo>
                      <a:pt x="2091702" y="1651000"/>
                    </a:moveTo>
                    <a:lnTo>
                      <a:pt x="2090775" y="1651000"/>
                    </a:lnTo>
                    <a:lnTo>
                      <a:pt x="2073389" y="1663700"/>
                    </a:lnTo>
                    <a:lnTo>
                      <a:pt x="2082406" y="1663700"/>
                    </a:lnTo>
                    <a:lnTo>
                      <a:pt x="2091702" y="1651000"/>
                    </a:lnTo>
                    <a:close/>
                  </a:path>
                  <a:path w="4561840" h="6337300">
                    <a:moveTo>
                      <a:pt x="2106942" y="12700"/>
                    </a:moveTo>
                    <a:lnTo>
                      <a:pt x="2091715" y="12700"/>
                    </a:lnTo>
                    <a:lnTo>
                      <a:pt x="2076221" y="24612"/>
                    </a:lnTo>
                    <a:lnTo>
                      <a:pt x="2106942" y="12700"/>
                    </a:lnTo>
                    <a:close/>
                  </a:path>
                  <a:path w="4561840" h="6337300">
                    <a:moveTo>
                      <a:pt x="2159978" y="1612900"/>
                    </a:moveTo>
                    <a:lnTo>
                      <a:pt x="2151303" y="1612900"/>
                    </a:lnTo>
                    <a:lnTo>
                      <a:pt x="2137664" y="1619631"/>
                    </a:lnTo>
                    <a:lnTo>
                      <a:pt x="2137460" y="1619808"/>
                    </a:lnTo>
                    <a:lnTo>
                      <a:pt x="2159978" y="1612900"/>
                    </a:lnTo>
                    <a:close/>
                  </a:path>
                  <a:path w="4561840" h="6337300">
                    <a:moveTo>
                      <a:pt x="2166264" y="1611007"/>
                    </a:moveTo>
                    <a:lnTo>
                      <a:pt x="2159978" y="1612900"/>
                    </a:lnTo>
                    <a:lnTo>
                      <a:pt x="2163318" y="1612900"/>
                    </a:lnTo>
                    <a:lnTo>
                      <a:pt x="2166264" y="1611007"/>
                    </a:lnTo>
                    <a:close/>
                  </a:path>
                  <a:path w="4561840" h="6337300">
                    <a:moveTo>
                      <a:pt x="2213356" y="5039487"/>
                    </a:moveTo>
                    <a:lnTo>
                      <a:pt x="2207755" y="5041100"/>
                    </a:lnTo>
                    <a:lnTo>
                      <a:pt x="2213203" y="5040084"/>
                    </a:lnTo>
                    <a:lnTo>
                      <a:pt x="2213356" y="5039487"/>
                    </a:lnTo>
                    <a:close/>
                  </a:path>
                  <a:path w="4561840" h="6337300">
                    <a:moveTo>
                      <a:pt x="2222449" y="1587906"/>
                    </a:moveTo>
                    <a:lnTo>
                      <a:pt x="2188133" y="1597202"/>
                    </a:lnTo>
                    <a:lnTo>
                      <a:pt x="2182939" y="1600200"/>
                    </a:lnTo>
                    <a:lnTo>
                      <a:pt x="2166264" y="1611007"/>
                    </a:lnTo>
                    <a:lnTo>
                      <a:pt x="2201900" y="1600200"/>
                    </a:lnTo>
                    <a:lnTo>
                      <a:pt x="2222449" y="1587906"/>
                    </a:lnTo>
                    <a:close/>
                  </a:path>
                  <a:path w="4561840" h="6337300">
                    <a:moveTo>
                      <a:pt x="2426995" y="4990909"/>
                    </a:moveTo>
                    <a:lnTo>
                      <a:pt x="2424341" y="4991582"/>
                    </a:lnTo>
                    <a:lnTo>
                      <a:pt x="2426462" y="4991100"/>
                    </a:lnTo>
                    <a:lnTo>
                      <a:pt x="2426995" y="4990909"/>
                    </a:lnTo>
                    <a:close/>
                  </a:path>
                  <a:path w="4561840" h="6337300">
                    <a:moveTo>
                      <a:pt x="2458440" y="4989449"/>
                    </a:moveTo>
                    <a:lnTo>
                      <a:pt x="2452865" y="4990808"/>
                    </a:lnTo>
                    <a:lnTo>
                      <a:pt x="2364778" y="5014582"/>
                    </a:lnTo>
                    <a:lnTo>
                      <a:pt x="2376119" y="5003800"/>
                    </a:lnTo>
                    <a:lnTo>
                      <a:pt x="2424341" y="4991582"/>
                    </a:lnTo>
                    <a:lnTo>
                      <a:pt x="2369667" y="5003800"/>
                    </a:lnTo>
                    <a:lnTo>
                      <a:pt x="2359825" y="5003800"/>
                    </a:lnTo>
                    <a:lnTo>
                      <a:pt x="2271128" y="5029200"/>
                    </a:lnTo>
                    <a:lnTo>
                      <a:pt x="2213203" y="5040084"/>
                    </a:lnTo>
                    <a:lnTo>
                      <a:pt x="2212746" y="5041900"/>
                    </a:lnTo>
                    <a:lnTo>
                      <a:pt x="2204974" y="5041900"/>
                    </a:lnTo>
                    <a:lnTo>
                      <a:pt x="2207755" y="5041100"/>
                    </a:lnTo>
                    <a:lnTo>
                      <a:pt x="2203462" y="5041900"/>
                    </a:lnTo>
                    <a:lnTo>
                      <a:pt x="2184489" y="5041900"/>
                    </a:lnTo>
                    <a:lnTo>
                      <a:pt x="2189988" y="5029200"/>
                    </a:lnTo>
                    <a:lnTo>
                      <a:pt x="2197290" y="5029200"/>
                    </a:lnTo>
                    <a:lnTo>
                      <a:pt x="2206536" y="5016500"/>
                    </a:lnTo>
                    <a:lnTo>
                      <a:pt x="2217851" y="5003800"/>
                    </a:lnTo>
                    <a:lnTo>
                      <a:pt x="2289124" y="4927600"/>
                    </a:lnTo>
                    <a:lnTo>
                      <a:pt x="2332825" y="4876800"/>
                    </a:lnTo>
                    <a:lnTo>
                      <a:pt x="2352370" y="4864100"/>
                    </a:lnTo>
                    <a:lnTo>
                      <a:pt x="2369172" y="4838700"/>
                    </a:lnTo>
                    <a:lnTo>
                      <a:pt x="2384501" y="4826000"/>
                    </a:lnTo>
                    <a:lnTo>
                      <a:pt x="2398268" y="4813300"/>
                    </a:lnTo>
                    <a:lnTo>
                      <a:pt x="2383091" y="4813300"/>
                    </a:lnTo>
                    <a:lnTo>
                      <a:pt x="2378532" y="4813300"/>
                    </a:lnTo>
                    <a:lnTo>
                      <a:pt x="2367534" y="4826000"/>
                    </a:lnTo>
                    <a:lnTo>
                      <a:pt x="2356104" y="4838700"/>
                    </a:lnTo>
                    <a:lnTo>
                      <a:pt x="2344255" y="4864100"/>
                    </a:lnTo>
                    <a:lnTo>
                      <a:pt x="2331262" y="4876800"/>
                    </a:lnTo>
                    <a:lnTo>
                      <a:pt x="2317445" y="4889500"/>
                    </a:lnTo>
                    <a:lnTo>
                      <a:pt x="2288463" y="4914900"/>
                    </a:lnTo>
                    <a:lnTo>
                      <a:pt x="2226462" y="4991100"/>
                    </a:lnTo>
                    <a:lnTo>
                      <a:pt x="2162606" y="5054600"/>
                    </a:lnTo>
                    <a:lnTo>
                      <a:pt x="2189569" y="5054600"/>
                    </a:lnTo>
                    <a:lnTo>
                      <a:pt x="2242655" y="5041900"/>
                    </a:lnTo>
                    <a:lnTo>
                      <a:pt x="2348827" y="5016500"/>
                    </a:lnTo>
                    <a:lnTo>
                      <a:pt x="2357615" y="5016500"/>
                    </a:lnTo>
                    <a:lnTo>
                      <a:pt x="2335403" y="5022494"/>
                    </a:lnTo>
                    <a:lnTo>
                      <a:pt x="2303284" y="5030165"/>
                    </a:lnTo>
                    <a:lnTo>
                      <a:pt x="2302218" y="5031105"/>
                    </a:lnTo>
                    <a:lnTo>
                      <a:pt x="2306078" y="5030635"/>
                    </a:lnTo>
                    <a:lnTo>
                      <a:pt x="2314105" y="5028946"/>
                    </a:lnTo>
                    <a:lnTo>
                      <a:pt x="2339683" y="5022723"/>
                    </a:lnTo>
                    <a:lnTo>
                      <a:pt x="2362530" y="5016500"/>
                    </a:lnTo>
                    <a:lnTo>
                      <a:pt x="2362746" y="5016500"/>
                    </a:lnTo>
                    <a:lnTo>
                      <a:pt x="2388514" y="5009426"/>
                    </a:lnTo>
                    <a:lnTo>
                      <a:pt x="2445842" y="4993195"/>
                    </a:lnTo>
                    <a:lnTo>
                      <a:pt x="2458440" y="4989449"/>
                    </a:lnTo>
                    <a:close/>
                  </a:path>
                  <a:path w="4561840" h="6337300">
                    <a:moveTo>
                      <a:pt x="2491676" y="1606651"/>
                    </a:moveTo>
                    <a:lnTo>
                      <a:pt x="2490266" y="1604924"/>
                    </a:lnTo>
                    <a:lnTo>
                      <a:pt x="2450477" y="1603540"/>
                    </a:lnTo>
                    <a:lnTo>
                      <a:pt x="2425027" y="1604187"/>
                    </a:lnTo>
                    <a:lnTo>
                      <a:pt x="2409253" y="1605788"/>
                    </a:lnTo>
                    <a:lnTo>
                      <a:pt x="2398522" y="1607235"/>
                    </a:lnTo>
                    <a:lnTo>
                      <a:pt x="2392083" y="1608315"/>
                    </a:lnTo>
                    <a:lnTo>
                      <a:pt x="2386152" y="1609598"/>
                    </a:lnTo>
                    <a:lnTo>
                      <a:pt x="2374849" y="1611007"/>
                    </a:lnTo>
                    <a:lnTo>
                      <a:pt x="2353907" y="1614703"/>
                    </a:lnTo>
                    <a:lnTo>
                      <a:pt x="2339708" y="1617738"/>
                    </a:lnTo>
                    <a:lnTo>
                      <a:pt x="2322792" y="1622323"/>
                    </a:lnTo>
                    <a:lnTo>
                      <a:pt x="2335301" y="1620469"/>
                    </a:lnTo>
                    <a:lnTo>
                      <a:pt x="2348090" y="1619288"/>
                    </a:lnTo>
                    <a:lnTo>
                      <a:pt x="2361095" y="1618615"/>
                    </a:lnTo>
                    <a:lnTo>
                      <a:pt x="2374201" y="1618272"/>
                    </a:lnTo>
                    <a:lnTo>
                      <a:pt x="2371369" y="1616506"/>
                    </a:lnTo>
                    <a:lnTo>
                      <a:pt x="2429205" y="1608074"/>
                    </a:lnTo>
                    <a:lnTo>
                      <a:pt x="2478595" y="1607096"/>
                    </a:lnTo>
                    <a:lnTo>
                      <a:pt x="2491676" y="1606651"/>
                    </a:lnTo>
                    <a:close/>
                  </a:path>
                  <a:path w="4561840" h="6337300">
                    <a:moveTo>
                      <a:pt x="2552268" y="4826000"/>
                    </a:moveTo>
                    <a:lnTo>
                      <a:pt x="2543899" y="4826000"/>
                    </a:lnTo>
                    <a:lnTo>
                      <a:pt x="2522550" y="4838700"/>
                    </a:lnTo>
                    <a:lnTo>
                      <a:pt x="2542921" y="4838700"/>
                    </a:lnTo>
                    <a:lnTo>
                      <a:pt x="2552268" y="4826000"/>
                    </a:lnTo>
                    <a:close/>
                  </a:path>
                  <a:path w="4561840" h="6337300">
                    <a:moveTo>
                      <a:pt x="2556294" y="4569447"/>
                    </a:moveTo>
                    <a:lnTo>
                      <a:pt x="2511831" y="4630725"/>
                    </a:lnTo>
                    <a:lnTo>
                      <a:pt x="2457589" y="4700803"/>
                    </a:lnTo>
                    <a:lnTo>
                      <a:pt x="2428240" y="4736566"/>
                    </a:lnTo>
                    <a:lnTo>
                      <a:pt x="2317521" y="4862182"/>
                    </a:lnTo>
                    <a:lnTo>
                      <a:pt x="2132660" y="5062423"/>
                    </a:lnTo>
                    <a:lnTo>
                      <a:pt x="2314143" y="4869485"/>
                    </a:lnTo>
                    <a:lnTo>
                      <a:pt x="2370378" y="4807890"/>
                    </a:lnTo>
                    <a:lnTo>
                      <a:pt x="2384958" y="4792624"/>
                    </a:lnTo>
                    <a:lnTo>
                      <a:pt x="2392184" y="4786020"/>
                    </a:lnTo>
                    <a:lnTo>
                      <a:pt x="2393188" y="4786833"/>
                    </a:lnTo>
                    <a:lnTo>
                      <a:pt x="2424480" y="4751362"/>
                    </a:lnTo>
                    <a:lnTo>
                      <a:pt x="2449919" y="4721161"/>
                    </a:lnTo>
                    <a:lnTo>
                      <a:pt x="2503386" y="4650752"/>
                    </a:lnTo>
                    <a:lnTo>
                      <a:pt x="2530487" y="4608068"/>
                    </a:lnTo>
                    <a:lnTo>
                      <a:pt x="2541295" y="4591329"/>
                    </a:lnTo>
                    <a:lnTo>
                      <a:pt x="2556294" y="4569447"/>
                    </a:lnTo>
                    <a:close/>
                  </a:path>
                  <a:path w="4561840" h="6337300">
                    <a:moveTo>
                      <a:pt x="2586888" y="4525010"/>
                    </a:moveTo>
                    <a:lnTo>
                      <a:pt x="2577858" y="4538015"/>
                    </a:lnTo>
                    <a:lnTo>
                      <a:pt x="2562898" y="4560024"/>
                    </a:lnTo>
                    <a:lnTo>
                      <a:pt x="2556294" y="4569434"/>
                    </a:lnTo>
                    <a:lnTo>
                      <a:pt x="2563774" y="4558931"/>
                    </a:lnTo>
                    <a:lnTo>
                      <a:pt x="2571153" y="4548200"/>
                    </a:lnTo>
                    <a:lnTo>
                      <a:pt x="2586888" y="4525010"/>
                    </a:lnTo>
                    <a:close/>
                  </a:path>
                  <a:path w="4561840" h="6337300">
                    <a:moveTo>
                      <a:pt x="2587142" y="4813300"/>
                    </a:moveTo>
                    <a:lnTo>
                      <a:pt x="2576068" y="4813300"/>
                    </a:lnTo>
                    <a:lnTo>
                      <a:pt x="2565260" y="4826000"/>
                    </a:lnTo>
                    <a:lnTo>
                      <a:pt x="2580627" y="4826000"/>
                    </a:lnTo>
                    <a:lnTo>
                      <a:pt x="2587142" y="4813300"/>
                    </a:lnTo>
                    <a:close/>
                  </a:path>
                  <a:path w="4561840" h="6337300">
                    <a:moveTo>
                      <a:pt x="2591422" y="4945380"/>
                    </a:moveTo>
                    <a:lnTo>
                      <a:pt x="2568371" y="4952162"/>
                    </a:lnTo>
                    <a:lnTo>
                      <a:pt x="2568321" y="4953000"/>
                    </a:lnTo>
                    <a:lnTo>
                      <a:pt x="2578163" y="4953000"/>
                    </a:lnTo>
                    <a:lnTo>
                      <a:pt x="2591422" y="4945380"/>
                    </a:lnTo>
                    <a:close/>
                  </a:path>
                  <a:path w="4561840" h="6337300">
                    <a:moveTo>
                      <a:pt x="2592717" y="4929251"/>
                    </a:moveTo>
                    <a:lnTo>
                      <a:pt x="2565971" y="4940300"/>
                    </a:lnTo>
                    <a:lnTo>
                      <a:pt x="2568968" y="4940300"/>
                    </a:lnTo>
                    <a:lnTo>
                      <a:pt x="2574582" y="4940300"/>
                    </a:lnTo>
                    <a:lnTo>
                      <a:pt x="2592717" y="4929251"/>
                    </a:lnTo>
                    <a:close/>
                  </a:path>
                  <a:path w="4561840" h="6337300">
                    <a:moveTo>
                      <a:pt x="2608161" y="4914900"/>
                    </a:moveTo>
                    <a:lnTo>
                      <a:pt x="2605214" y="4914900"/>
                    </a:lnTo>
                    <a:lnTo>
                      <a:pt x="2600401" y="4917935"/>
                    </a:lnTo>
                    <a:lnTo>
                      <a:pt x="2608161" y="4914900"/>
                    </a:lnTo>
                    <a:close/>
                  </a:path>
                  <a:path w="4561840" h="6337300">
                    <a:moveTo>
                      <a:pt x="2658554" y="4896472"/>
                    </a:moveTo>
                    <a:lnTo>
                      <a:pt x="2640711" y="4902200"/>
                    </a:lnTo>
                    <a:lnTo>
                      <a:pt x="2608161" y="4914900"/>
                    </a:lnTo>
                    <a:lnTo>
                      <a:pt x="2620949" y="4914900"/>
                    </a:lnTo>
                    <a:lnTo>
                      <a:pt x="2595422" y="4927600"/>
                    </a:lnTo>
                    <a:lnTo>
                      <a:pt x="2592717" y="4929251"/>
                    </a:lnTo>
                    <a:lnTo>
                      <a:pt x="2627439" y="4914900"/>
                    </a:lnTo>
                    <a:lnTo>
                      <a:pt x="2626360" y="4914900"/>
                    </a:lnTo>
                    <a:lnTo>
                      <a:pt x="2648331" y="4902200"/>
                    </a:lnTo>
                    <a:lnTo>
                      <a:pt x="2658554" y="4896472"/>
                    </a:lnTo>
                    <a:close/>
                  </a:path>
                  <a:path w="4561840" h="6337300">
                    <a:moveTo>
                      <a:pt x="2680246" y="4889500"/>
                    </a:moveTo>
                    <a:lnTo>
                      <a:pt x="2670975" y="4889500"/>
                    </a:lnTo>
                    <a:lnTo>
                      <a:pt x="2658554" y="4896472"/>
                    </a:lnTo>
                    <a:lnTo>
                      <a:pt x="2680246" y="4889500"/>
                    </a:lnTo>
                    <a:close/>
                  </a:path>
                  <a:path w="4561840" h="6337300">
                    <a:moveTo>
                      <a:pt x="2683776" y="4533900"/>
                    </a:moveTo>
                    <a:lnTo>
                      <a:pt x="2665730" y="4559300"/>
                    </a:lnTo>
                    <a:lnTo>
                      <a:pt x="2666428" y="4558436"/>
                    </a:lnTo>
                    <a:lnTo>
                      <a:pt x="2683776" y="4533900"/>
                    </a:lnTo>
                    <a:close/>
                  </a:path>
                  <a:path w="4561840" h="6337300">
                    <a:moveTo>
                      <a:pt x="2683878" y="4516818"/>
                    </a:moveTo>
                    <a:lnTo>
                      <a:pt x="2672334" y="4533328"/>
                    </a:lnTo>
                    <a:lnTo>
                      <a:pt x="2660688" y="4548797"/>
                    </a:lnTo>
                    <a:lnTo>
                      <a:pt x="2638133" y="4578032"/>
                    </a:lnTo>
                    <a:lnTo>
                      <a:pt x="2627490" y="4592371"/>
                    </a:lnTo>
                    <a:lnTo>
                      <a:pt x="2617178" y="4606696"/>
                    </a:lnTo>
                    <a:lnTo>
                      <a:pt x="2607360" y="4621314"/>
                    </a:lnTo>
                    <a:lnTo>
                      <a:pt x="2598178" y="4636541"/>
                    </a:lnTo>
                    <a:lnTo>
                      <a:pt x="2613215" y="4617898"/>
                    </a:lnTo>
                    <a:lnTo>
                      <a:pt x="2637040" y="4584611"/>
                    </a:lnTo>
                    <a:lnTo>
                      <a:pt x="2683878" y="4516818"/>
                    </a:lnTo>
                    <a:close/>
                  </a:path>
                  <a:path w="4561840" h="6337300">
                    <a:moveTo>
                      <a:pt x="2688907" y="4889500"/>
                    </a:moveTo>
                    <a:lnTo>
                      <a:pt x="2627439" y="4914900"/>
                    </a:lnTo>
                    <a:lnTo>
                      <a:pt x="2651887" y="4914900"/>
                    </a:lnTo>
                    <a:lnTo>
                      <a:pt x="2688907" y="4889500"/>
                    </a:lnTo>
                    <a:close/>
                  </a:path>
                  <a:path w="4561840" h="6337300">
                    <a:moveTo>
                      <a:pt x="2692196" y="12636"/>
                    </a:moveTo>
                    <a:lnTo>
                      <a:pt x="2674924" y="0"/>
                    </a:lnTo>
                    <a:lnTo>
                      <a:pt x="2632799" y="0"/>
                    </a:lnTo>
                    <a:lnTo>
                      <a:pt x="2692196" y="12636"/>
                    </a:lnTo>
                    <a:close/>
                  </a:path>
                  <a:path w="4561840" h="6337300">
                    <a:moveTo>
                      <a:pt x="2692539" y="12700"/>
                    </a:moveTo>
                    <a:lnTo>
                      <a:pt x="2692196" y="12636"/>
                    </a:lnTo>
                    <a:lnTo>
                      <a:pt x="2692539" y="12700"/>
                    </a:lnTo>
                    <a:close/>
                  </a:path>
                  <a:path w="4561840" h="6337300">
                    <a:moveTo>
                      <a:pt x="2695587" y="4777016"/>
                    </a:moveTo>
                    <a:lnTo>
                      <a:pt x="2671699" y="4787900"/>
                    </a:lnTo>
                    <a:lnTo>
                      <a:pt x="2682925" y="4787900"/>
                    </a:lnTo>
                    <a:lnTo>
                      <a:pt x="2695587" y="4777016"/>
                    </a:lnTo>
                    <a:close/>
                  </a:path>
                  <a:path w="4561840" h="6337300">
                    <a:moveTo>
                      <a:pt x="2699562" y="4775200"/>
                    </a:moveTo>
                    <a:lnTo>
                      <a:pt x="2697696" y="4775200"/>
                    </a:lnTo>
                    <a:lnTo>
                      <a:pt x="2695587" y="4777016"/>
                    </a:lnTo>
                    <a:lnTo>
                      <a:pt x="2699562" y="4775200"/>
                    </a:lnTo>
                    <a:close/>
                  </a:path>
                  <a:path w="4561840" h="6337300">
                    <a:moveTo>
                      <a:pt x="2700058" y="4366450"/>
                    </a:moveTo>
                    <a:lnTo>
                      <a:pt x="2698229" y="4368800"/>
                    </a:lnTo>
                    <a:lnTo>
                      <a:pt x="2699613" y="4367225"/>
                    </a:lnTo>
                    <a:lnTo>
                      <a:pt x="2700058" y="4366450"/>
                    </a:lnTo>
                    <a:close/>
                  </a:path>
                  <a:path w="4561840" h="6337300">
                    <a:moveTo>
                      <a:pt x="2700845" y="4892256"/>
                    </a:moveTo>
                    <a:lnTo>
                      <a:pt x="2688094" y="4902200"/>
                    </a:lnTo>
                    <a:lnTo>
                      <a:pt x="2699791" y="4895761"/>
                    </a:lnTo>
                    <a:lnTo>
                      <a:pt x="2700845" y="4892256"/>
                    </a:lnTo>
                    <a:close/>
                  </a:path>
                  <a:path w="4561840" h="6337300">
                    <a:moveTo>
                      <a:pt x="2704376" y="4889500"/>
                    </a:moveTo>
                    <a:lnTo>
                      <a:pt x="2701671" y="4889500"/>
                    </a:lnTo>
                    <a:lnTo>
                      <a:pt x="2700845" y="4892256"/>
                    </a:lnTo>
                    <a:lnTo>
                      <a:pt x="2704376" y="4889500"/>
                    </a:lnTo>
                    <a:close/>
                  </a:path>
                  <a:path w="4561840" h="6337300">
                    <a:moveTo>
                      <a:pt x="2731325" y="4775200"/>
                    </a:moveTo>
                    <a:lnTo>
                      <a:pt x="2727515" y="4775200"/>
                    </a:lnTo>
                    <a:lnTo>
                      <a:pt x="2703601" y="4787900"/>
                    </a:lnTo>
                    <a:lnTo>
                      <a:pt x="2700045" y="4790529"/>
                    </a:lnTo>
                    <a:lnTo>
                      <a:pt x="2731325" y="4775200"/>
                    </a:lnTo>
                    <a:close/>
                  </a:path>
                  <a:path w="4561840" h="6337300">
                    <a:moveTo>
                      <a:pt x="2752026" y="4755959"/>
                    </a:moveTo>
                    <a:lnTo>
                      <a:pt x="2727439" y="4762500"/>
                    </a:lnTo>
                    <a:lnTo>
                      <a:pt x="2699562" y="4775200"/>
                    </a:lnTo>
                    <a:lnTo>
                      <a:pt x="2715437" y="4775200"/>
                    </a:lnTo>
                    <a:lnTo>
                      <a:pt x="2746375" y="4762500"/>
                    </a:lnTo>
                    <a:lnTo>
                      <a:pt x="2752026" y="4755959"/>
                    </a:lnTo>
                    <a:close/>
                  </a:path>
                  <a:path w="4561840" h="6337300">
                    <a:moveTo>
                      <a:pt x="2774543" y="25400"/>
                    </a:moveTo>
                    <a:lnTo>
                      <a:pt x="2752191" y="12700"/>
                    </a:lnTo>
                    <a:lnTo>
                      <a:pt x="2739301" y="12700"/>
                    </a:lnTo>
                    <a:lnTo>
                      <a:pt x="2759608" y="25400"/>
                    </a:lnTo>
                    <a:lnTo>
                      <a:pt x="2774543" y="25400"/>
                    </a:lnTo>
                    <a:close/>
                  </a:path>
                  <a:path w="4561840" h="6337300">
                    <a:moveTo>
                      <a:pt x="2775013" y="1676400"/>
                    </a:moveTo>
                    <a:lnTo>
                      <a:pt x="2748013" y="1663700"/>
                    </a:lnTo>
                    <a:lnTo>
                      <a:pt x="2744381" y="1663700"/>
                    </a:lnTo>
                    <a:lnTo>
                      <a:pt x="2756306" y="1676400"/>
                    </a:lnTo>
                    <a:lnTo>
                      <a:pt x="2769832" y="1676400"/>
                    </a:lnTo>
                    <a:lnTo>
                      <a:pt x="2775013" y="1676400"/>
                    </a:lnTo>
                    <a:close/>
                  </a:path>
                  <a:path w="4561840" h="6337300">
                    <a:moveTo>
                      <a:pt x="2780461" y="4841595"/>
                    </a:moveTo>
                    <a:lnTo>
                      <a:pt x="2697391" y="4876800"/>
                    </a:lnTo>
                    <a:lnTo>
                      <a:pt x="2686888" y="4889500"/>
                    </a:lnTo>
                    <a:lnTo>
                      <a:pt x="2688907" y="4889500"/>
                    </a:lnTo>
                    <a:lnTo>
                      <a:pt x="2691587" y="4889500"/>
                    </a:lnTo>
                    <a:lnTo>
                      <a:pt x="2723121" y="4876800"/>
                    </a:lnTo>
                    <a:lnTo>
                      <a:pt x="2780461" y="4841595"/>
                    </a:lnTo>
                    <a:close/>
                  </a:path>
                  <a:path w="4561840" h="6337300">
                    <a:moveTo>
                      <a:pt x="2787294" y="4838700"/>
                    </a:moveTo>
                    <a:lnTo>
                      <a:pt x="2785173" y="4838700"/>
                    </a:lnTo>
                    <a:lnTo>
                      <a:pt x="2780461" y="4841595"/>
                    </a:lnTo>
                    <a:lnTo>
                      <a:pt x="2787294" y="4838700"/>
                    </a:lnTo>
                    <a:close/>
                  </a:path>
                  <a:path w="4561840" h="6337300">
                    <a:moveTo>
                      <a:pt x="2812935" y="4826000"/>
                    </a:moveTo>
                    <a:lnTo>
                      <a:pt x="2800566" y="4826000"/>
                    </a:lnTo>
                    <a:lnTo>
                      <a:pt x="2787294" y="4838700"/>
                    </a:lnTo>
                    <a:lnTo>
                      <a:pt x="2799423" y="4838700"/>
                    </a:lnTo>
                    <a:lnTo>
                      <a:pt x="2812935" y="4826000"/>
                    </a:lnTo>
                    <a:close/>
                  </a:path>
                  <a:path w="4561840" h="6337300">
                    <a:moveTo>
                      <a:pt x="2819069" y="4152900"/>
                    </a:moveTo>
                    <a:lnTo>
                      <a:pt x="2809646" y="4178300"/>
                    </a:lnTo>
                    <a:lnTo>
                      <a:pt x="2798902" y="4201960"/>
                    </a:lnTo>
                    <a:lnTo>
                      <a:pt x="2805049" y="4191000"/>
                    </a:lnTo>
                    <a:lnTo>
                      <a:pt x="2819069" y="4152900"/>
                    </a:lnTo>
                    <a:close/>
                  </a:path>
                  <a:path w="4561840" h="6337300">
                    <a:moveTo>
                      <a:pt x="2820873" y="4268292"/>
                    </a:moveTo>
                    <a:lnTo>
                      <a:pt x="2808186" y="4292600"/>
                    </a:lnTo>
                    <a:lnTo>
                      <a:pt x="2792234" y="4318000"/>
                    </a:lnTo>
                    <a:lnTo>
                      <a:pt x="2796171" y="4318000"/>
                    </a:lnTo>
                    <a:lnTo>
                      <a:pt x="2815488" y="4279900"/>
                    </a:lnTo>
                    <a:lnTo>
                      <a:pt x="2820873" y="4268292"/>
                    </a:lnTo>
                    <a:close/>
                  </a:path>
                  <a:path w="4561840" h="6337300">
                    <a:moveTo>
                      <a:pt x="2827159" y="4716589"/>
                    </a:moveTo>
                    <a:lnTo>
                      <a:pt x="2780017" y="4737100"/>
                    </a:lnTo>
                    <a:lnTo>
                      <a:pt x="2768549" y="4749800"/>
                    </a:lnTo>
                    <a:lnTo>
                      <a:pt x="2757347" y="4749800"/>
                    </a:lnTo>
                    <a:lnTo>
                      <a:pt x="2752026" y="4755959"/>
                    </a:lnTo>
                    <a:lnTo>
                      <a:pt x="2775140" y="4749800"/>
                    </a:lnTo>
                    <a:lnTo>
                      <a:pt x="2816174" y="4724400"/>
                    </a:lnTo>
                    <a:lnTo>
                      <a:pt x="2827159" y="4716589"/>
                    </a:lnTo>
                    <a:close/>
                  </a:path>
                  <a:path w="4561840" h="6337300">
                    <a:moveTo>
                      <a:pt x="2836100" y="4244911"/>
                    </a:moveTo>
                    <a:lnTo>
                      <a:pt x="2827261" y="4254500"/>
                    </a:lnTo>
                    <a:lnTo>
                      <a:pt x="2820873" y="4268292"/>
                    </a:lnTo>
                    <a:lnTo>
                      <a:pt x="2821444" y="4267200"/>
                    </a:lnTo>
                    <a:lnTo>
                      <a:pt x="2832531" y="4254500"/>
                    </a:lnTo>
                    <a:lnTo>
                      <a:pt x="2836100" y="4244911"/>
                    </a:lnTo>
                    <a:close/>
                  </a:path>
                  <a:path w="4561840" h="6337300">
                    <a:moveTo>
                      <a:pt x="2837472" y="4813300"/>
                    </a:moveTo>
                    <a:lnTo>
                      <a:pt x="2833039" y="4813300"/>
                    </a:lnTo>
                    <a:lnTo>
                      <a:pt x="2815933" y="4826000"/>
                    </a:lnTo>
                    <a:lnTo>
                      <a:pt x="2825648" y="4826000"/>
                    </a:lnTo>
                    <a:lnTo>
                      <a:pt x="2837472" y="4813300"/>
                    </a:lnTo>
                    <a:close/>
                  </a:path>
                  <a:path w="4561840" h="6337300">
                    <a:moveTo>
                      <a:pt x="2838119" y="1718970"/>
                    </a:moveTo>
                    <a:lnTo>
                      <a:pt x="2828607" y="1714500"/>
                    </a:lnTo>
                    <a:lnTo>
                      <a:pt x="2800324" y="1701800"/>
                    </a:lnTo>
                    <a:lnTo>
                      <a:pt x="2789034" y="1692402"/>
                    </a:lnTo>
                    <a:lnTo>
                      <a:pt x="2780741" y="1689100"/>
                    </a:lnTo>
                    <a:lnTo>
                      <a:pt x="2754058" y="1676400"/>
                    </a:lnTo>
                    <a:lnTo>
                      <a:pt x="2734945" y="1663700"/>
                    </a:lnTo>
                    <a:lnTo>
                      <a:pt x="2723553" y="1663700"/>
                    </a:lnTo>
                    <a:lnTo>
                      <a:pt x="2701582" y="1651000"/>
                    </a:lnTo>
                    <a:lnTo>
                      <a:pt x="2682100" y="1651000"/>
                    </a:lnTo>
                    <a:lnTo>
                      <a:pt x="2664980" y="1638300"/>
                    </a:lnTo>
                    <a:lnTo>
                      <a:pt x="2626042" y="1638300"/>
                    </a:lnTo>
                    <a:lnTo>
                      <a:pt x="2609037" y="1625600"/>
                    </a:lnTo>
                    <a:lnTo>
                      <a:pt x="2544876" y="1625600"/>
                    </a:lnTo>
                    <a:lnTo>
                      <a:pt x="2573070" y="1638300"/>
                    </a:lnTo>
                    <a:lnTo>
                      <a:pt x="2600312" y="1638300"/>
                    </a:lnTo>
                    <a:lnTo>
                      <a:pt x="2627134" y="1651000"/>
                    </a:lnTo>
                    <a:lnTo>
                      <a:pt x="2654033" y="1651000"/>
                    </a:lnTo>
                    <a:lnTo>
                      <a:pt x="2681681" y="1663700"/>
                    </a:lnTo>
                    <a:lnTo>
                      <a:pt x="2710624" y="1676400"/>
                    </a:lnTo>
                    <a:lnTo>
                      <a:pt x="2741434" y="1676400"/>
                    </a:lnTo>
                    <a:lnTo>
                      <a:pt x="2761284" y="1689100"/>
                    </a:lnTo>
                    <a:lnTo>
                      <a:pt x="2789872" y="1701800"/>
                    </a:lnTo>
                    <a:lnTo>
                      <a:pt x="2824632" y="1714500"/>
                    </a:lnTo>
                    <a:lnTo>
                      <a:pt x="2838119" y="1718970"/>
                    </a:lnTo>
                    <a:close/>
                  </a:path>
                  <a:path w="4561840" h="6337300">
                    <a:moveTo>
                      <a:pt x="2845790" y="4703330"/>
                    </a:moveTo>
                    <a:lnTo>
                      <a:pt x="2827159" y="4716589"/>
                    </a:lnTo>
                    <a:lnTo>
                      <a:pt x="2838386" y="4711700"/>
                    </a:lnTo>
                    <a:lnTo>
                      <a:pt x="2845790" y="4703330"/>
                    </a:lnTo>
                    <a:close/>
                  </a:path>
                  <a:path w="4561840" h="6337300">
                    <a:moveTo>
                      <a:pt x="2846679" y="1714157"/>
                    </a:moveTo>
                    <a:lnTo>
                      <a:pt x="2831820" y="1701800"/>
                    </a:lnTo>
                    <a:lnTo>
                      <a:pt x="2814739" y="1701800"/>
                    </a:lnTo>
                    <a:lnTo>
                      <a:pt x="2794508" y="1689100"/>
                    </a:lnTo>
                    <a:lnTo>
                      <a:pt x="2769832" y="1676400"/>
                    </a:lnTo>
                    <a:lnTo>
                      <a:pt x="2789034" y="1692402"/>
                    </a:lnTo>
                    <a:lnTo>
                      <a:pt x="2812694" y="1701800"/>
                    </a:lnTo>
                    <a:lnTo>
                      <a:pt x="2846679" y="1714157"/>
                    </a:lnTo>
                    <a:close/>
                  </a:path>
                  <a:path w="4561840" h="6337300">
                    <a:moveTo>
                      <a:pt x="2846705" y="38100"/>
                    </a:moveTo>
                    <a:lnTo>
                      <a:pt x="2821965" y="25400"/>
                    </a:lnTo>
                    <a:lnTo>
                      <a:pt x="2815425" y="25400"/>
                    </a:lnTo>
                    <a:lnTo>
                      <a:pt x="2834233" y="38100"/>
                    </a:lnTo>
                    <a:lnTo>
                      <a:pt x="2846705" y="38100"/>
                    </a:lnTo>
                    <a:close/>
                  </a:path>
                  <a:path w="4561840" h="6337300">
                    <a:moveTo>
                      <a:pt x="2847619" y="1714500"/>
                    </a:moveTo>
                    <a:lnTo>
                      <a:pt x="2846679" y="1714157"/>
                    </a:lnTo>
                    <a:lnTo>
                      <a:pt x="2847086" y="1714500"/>
                    </a:lnTo>
                    <a:lnTo>
                      <a:pt x="2847619" y="1714500"/>
                    </a:lnTo>
                    <a:close/>
                  </a:path>
                  <a:path w="4561840" h="6337300">
                    <a:moveTo>
                      <a:pt x="2847835" y="4220057"/>
                    </a:moveTo>
                    <a:lnTo>
                      <a:pt x="2841993" y="4229100"/>
                    </a:lnTo>
                    <a:lnTo>
                      <a:pt x="2836100" y="4244911"/>
                    </a:lnTo>
                    <a:lnTo>
                      <a:pt x="2838970" y="4241800"/>
                    </a:lnTo>
                    <a:lnTo>
                      <a:pt x="2847835" y="4220057"/>
                    </a:lnTo>
                    <a:close/>
                  </a:path>
                  <a:path w="4561840" h="6337300">
                    <a:moveTo>
                      <a:pt x="2851874" y="4699000"/>
                    </a:moveTo>
                    <a:lnTo>
                      <a:pt x="2849626" y="4699000"/>
                    </a:lnTo>
                    <a:lnTo>
                      <a:pt x="2845790" y="4703330"/>
                    </a:lnTo>
                    <a:lnTo>
                      <a:pt x="2851874" y="4699000"/>
                    </a:lnTo>
                    <a:close/>
                  </a:path>
                  <a:path w="4561840" h="6337300">
                    <a:moveTo>
                      <a:pt x="2865336" y="4693183"/>
                    </a:moveTo>
                    <a:lnTo>
                      <a:pt x="2851874" y="4699000"/>
                    </a:lnTo>
                    <a:lnTo>
                      <a:pt x="2860510" y="4699000"/>
                    </a:lnTo>
                    <a:lnTo>
                      <a:pt x="2865336" y="4693183"/>
                    </a:lnTo>
                    <a:close/>
                  </a:path>
                  <a:path w="4561840" h="6337300">
                    <a:moveTo>
                      <a:pt x="2872206" y="1723250"/>
                    </a:moveTo>
                    <a:lnTo>
                      <a:pt x="2861716" y="1714500"/>
                    </a:lnTo>
                    <a:lnTo>
                      <a:pt x="2847619" y="1714500"/>
                    </a:lnTo>
                    <a:lnTo>
                      <a:pt x="2872206" y="1723250"/>
                    </a:lnTo>
                    <a:close/>
                  </a:path>
                  <a:path w="4561840" h="6337300">
                    <a:moveTo>
                      <a:pt x="2883319" y="1740268"/>
                    </a:moveTo>
                    <a:lnTo>
                      <a:pt x="2863011" y="1727200"/>
                    </a:lnTo>
                    <a:lnTo>
                      <a:pt x="2838119" y="1718970"/>
                    </a:lnTo>
                    <a:lnTo>
                      <a:pt x="2883319" y="1740268"/>
                    </a:lnTo>
                    <a:close/>
                  </a:path>
                  <a:path w="4561840" h="6337300">
                    <a:moveTo>
                      <a:pt x="2895549" y="48425"/>
                    </a:moveTo>
                    <a:lnTo>
                      <a:pt x="2884982" y="38100"/>
                    </a:lnTo>
                    <a:lnTo>
                      <a:pt x="2875965" y="38100"/>
                    </a:lnTo>
                    <a:lnTo>
                      <a:pt x="2895549" y="48425"/>
                    </a:lnTo>
                    <a:close/>
                  </a:path>
                  <a:path w="4561840" h="6337300">
                    <a:moveTo>
                      <a:pt x="2900083" y="50800"/>
                    </a:moveTo>
                    <a:lnTo>
                      <a:pt x="2895549" y="48425"/>
                    </a:lnTo>
                    <a:lnTo>
                      <a:pt x="2898000" y="50800"/>
                    </a:lnTo>
                    <a:lnTo>
                      <a:pt x="2900083" y="50800"/>
                    </a:lnTo>
                    <a:close/>
                  </a:path>
                  <a:path w="4561840" h="6337300">
                    <a:moveTo>
                      <a:pt x="2912059" y="4095267"/>
                    </a:moveTo>
                    <a:lnTo>
                      <a:pt x="2909671" y="4102100"/>
                    </a:lnTo>
                    <a:lnTo>
                      <a:pt x="2910230" y="4102100"/>
                    </a:lnTo>
                    <a:lnTo>
                      <a:pt x="2912059" y="4095267"/>
                    </a:lnTo>
                    <a:close/>
                  </a:path>
                  <a:path w="4561840" h="6337300">
                    <a:moveTo>
                      <a:pt x="2915755" y="50800"/>
                    </a:moveTo>
                    <a:lnTo>
                      <a:pt x="2905722" y="38100"/>
                    </a:lnTo>
                    <a:lnTo>
                      <a:pt x="2891752" y="38100"/>
                    </a:lnTo>
                    <a:lnTo>
                      <a:pt x="2913202" y="50800"/>
                    </a:lnTo>
                    <a:lnTo>
                      <a:pt x="2915755" y="50800"/>
                    </a:lnTo>
                    <a:close/>
                  </a:path>
                  <a:path w="4561840" h="6337300">
                    <a:moveTo>
                      <a:pt x="2924746" y="4067822"/>
                    </a:moveTo>
                    <a:lnTo>
                      <a:pt x="2917012" y="4076700"/>
                    </a:lnTo>
                    <a:lnTo>
                      <a:pt x="2912059" y="4095267"/>
                    </a:lnTo>
                    <a:lnTo>
                      <a:pt x="2914104" y="4089400"/>
                    </a:lnTo>
                    <a:lnTo>
                      <a:pt x="2924746" y="4067822"/>
                    </a:lnTo>
                    <a:close/>
                  </a:path>
                  <a:path w="4561840" h="6337300">
                    <a:moveTo>
                      <a:pt x="2934525" y="1763255"/>
                    </a:moveTo>
                    <a:lnTo>
                      <a:pt x="2910090" y="1752600"/>
                    </a:lnTo>
                    <a:lnTo>
                      <a:pt x="2883319" y="1740268"/>
                    </a:lnTo>
                    <a:lnTo>
                      <a:pt x="2902496" y="1752600"/>
                    </a:lnTo>
                    <a:lnTo>
                      <a:pt x="2934525" y="1763255"/>
                    </a:lnTo>
                    <a:close/>
                  </a:path>
                  <a:path w="4561840" h="6337300">
                    <a:moveTo>
                      <a:pt x="2936570" y="4043680"/>
                    </a:moveTo>
                    <a:lnTo>
                      <a:pt x="2932900" y="4051300"/>
                    </a:lnTo>
                    <a:lnTo>
                      <a:pt x="2924746" y="4067822"/>
                    </a:lnTo>
                    <a:lnTo>
                      <a:pt x="2928074" y="4064000"/>
                    </a:lnTo>
                    <a:lnTo>
                      <a:pt x="2936570" y="4043680"/>
                    </a:lnTo>
                    <a:close/>
                  </a:path>
                  <a:path w="4561840" h="6337300">
                    <a:moveTo>
                      <a:pt x="2939288" y="4765929"/>
                    </a:moveTo>
                    <a:lnTo>
                      <a:pt x="2900705" y="4786312"/>
                    </a:lnTo>
                    <a:lnTo>
                      <a:pt x="2889059" y="4790668"/>
                    </a:lnTo>
                    <a:lnTo>
                      <a:pt x="2887942" y="4789983"/>
                    </a:lnTo>
                    <a:lnTo>
                      <a:pt x="2891142" y="4787011"/>
                    </a:lnTo>
                    <a:lnTo>
                      <a:pt x="2877870" y="4794986"/>
                    </a:lnTo>
                    <a:lnTo>
                      <a:pt x="2865793" y="4802670"/>
                    </a:lnTo>
                    <a:lnTo>
                      <a:pt x="2857068" y="4808728"/>
                    </a:lnTo>
                    <a:lnTo>
                      <a:pt x="2853906" y="4811814"/>
                    </a:lnTo>
                    <a:lnTo>
                      <a:pt x="2854134" y="4812601"/>
                    </a:lnTo>
                    <a:lnTo>
                      <a:pt x="2859519" y="4810518"/>
                    </a:lnTo>
                    <a:lnTo>
                      <a:pt x="2884652" y="4797844"/>
                    </a:lnTo>
                    <a:lnTo>
                      <a:pt x="2899524" y="4789856"/>
                    </a:lnTo>
                    <a:lnTo>
                      <a:pt x="2939288" y="4765929"/>
                    </a:lnTo>
                    <a:close/>
                  </a:path>
                  <a:path w="4561840" h="6337300">
                    <a:moveTo>
                      <a:pt x="2941383" y="54952"/>
                    </a:moveTo>
                    <a:lnTo>
                      <a:pt x="2934462" y="50800"/>
                    </a:lnTo>
                    <a:lnTo>
                      <a:pt x="2924200" y="50800"/>
                    </a:lnTo>
                    <a:lnTo>
                      <a:pt x="2941383" y="54952"/>
                    </a:lnTo>
                    <a:close/>
                  </a:path>
                  <a:path w="4561840" h="6337300">
                    <a:moveTo>
                      <a:pt x="2946412" y="4158551"/>
                    </a:moveTo>
                    <a:lnTo>
                      <a:pt x="2941739" y="4165600"/>
                    </a:lnTo>
                    <a:lnTo>
                      <a:pt x="2940342" y="4169486"/>
                    </a:lnTo>
                    <a:lnTo>
                      <a:pt x="2946412" y="4158551"/>
                    </a:lnTo>
                    <a:close/>
                  </a:path>
                  <a:path w="4561840" h="6337300">
                    <a:moveTo>
                      <a:pt x="2954121" y="1767954"/>
                    </a:moveTo>
                    <a:lnTo>
                      <a:pt x="2941053" y="1759013"/>
                    </a:lnTo>
                    <a:lnTo>
                      <a:pt x="2948749" y="1765300"/>
                    </a:lnTo>
                    <a:lnTo>
                      <a:pt x="2954121" y="1767954"/>
                    </a:lnTo>
                    <a:close/>
                  </a:path>
                  <a:path w="4561840" h="6337300">
                    <a:moveTo>
                      <a:pt x="2957309" y="63500"/>
                    </a:moveTo>
                    <a:lnTo>
                      <a:pt x="2949092" y="56819"/>
                    </a:lnTo>
                    <a:lnTo>
                      <a:pt x="2941383" y="54952"/>
                    </a:lnTo>
                    <a:lnTo>
                      <a:pt x="2955633" y="63500"/>
                    </a:lnTo>
                    <a:lnTo>
                      <a:pt x="2957309" y="63500"/>
                    </a:lnTo>
                    <a:close/>
                  </a:path>
                  <a:path w="4561840" h="6337300">
                    <a:moveTo>
                      <a:pt x="2964967" y="4121112"/>
                    </a:moveTo>
                    <a:lnTo>
                      <a:pt x="2959874" y="4127500"/>
                    </a:lnTo>
                    <a:lnTo>
                      <a:pt x="2949549" y="4152900"/>
                    </a:lnTo>
                    <a:lnTo>
                      <a:pt x="2946412" y="4158551"/>
                    </a:lnTo>
                    <a:lnTo>
                      <a:pt x="2950159" y="4152900"/>
                    </a:lnTo>
                    <a:lnTo>
                      <a:pt x="2958731" y="4140200"/>
                    </a:lnTo>
                    <a:lnTo>
                      <a:pt x="2964967" y="4121112"/>
                    </a:lnTo>
                    <a:close/>
                  </a:path>
                  <a:path w="4561840" h="6337300">
                    <a:moveTo>
                      <a:pt x="2970263" y="4756963"/>
                    </a:moveTo>
                    <a:lnTo>
                      <a:pt x="2953931" y="4762500"/>
                    </a:lnTo>
                    <a:lnTo>
                      <a:pt x="2961563" y="4762500"/>
                    </a:lnTo>
                    <a:lnTo>
                      <a:pt x="2969133" y="4758271"/>
                    </a:lnTo>
                    <a:lnTo>
                      <a:pt x="2970263" y="4756963"/>
                    </a:lnTo>
                    <a:close/>
                  </a:path>
                  <a:path w="4561840" h="6337300">
                    <a:moveTo>
                      <a:pt x="2970987" y="56819"/>
                    </a:moveTo>
                    <a:lnTo>
                      <a:pt x="2950629" y="50800"/>
                    </a:lnTo>
                    <a:lnTo>
                      <a:pt x="2941701" y="50800"/>
                    </a:lnTo>
                    <a:lnTo>
                      <a:pt x="2949092" y="56819"/>
                    </a:lnTo>
                    <a:lnTo>
                      <a:pt x="2970987" y="56819"/>
                    </a:lnTo>
                    <a:close/>
                  </a:path>
                  <a:path w="4561840" h="6337300">
                    <a:moveTo>
                      <a:pt x="2972485" y="4670564"/>
                    </a:moveTo>
                    <a:lnTo>
                      <a:pt x="2969018" y="4673600"/>
                    </a:lnTo>
                    <a:lnTo>
                      <a:pt x="2969755" y="4673600"/>
                    </a:lnTo>
                    <a:lnTo>
                      <a:pt x="2972485" y="4670564"/>
                    </a:lnTo>
                    <a:close/>
                  </a:path>
                  <a:path w="4561840" h="6337300">
                    <a:moveTo>
                      <a:pt x="2975356" y="4673600"/>
                    </a:moveTo>
                    <a:lnTo>
                      <a:pt x="2957042" y="4684052"/>
                    </a:lnTo>
                    <a:lnTo>
                      <a:pt x="2954451" y="4686300"/>
                    </a:lnTo>
                    <a:lnTo>
                      <a:pt x="2952191" y="4687760"/>
                    </a:lnTo>
                    <a:lnTo>
                      <a:pt x="2951530" y="4688827"/>
                    </a:lnTo>
                    <a:lnTo>
                      <a:pt x="2975356" y="4673600"/>
                    </a:lnTo>
                    <a:close/>
                  </a:path>
                  <a:path w="4561840" h="6337300">
                    <a:moveTo>
                      <a:pt x="2977146" y="4096753"/>
                    </a:moveTo>
                    <a:lnTo>
                      <a:pt x="2967037" y="4114800"/>
                    </a:lnTo>
                    <a:lnTo>
                      <a:pt x="2964967" y="4121112"/>
                    </a:lnTo>
                    <a:lnTo>
                      <a:pt x="2969996" y="4114800"/>
                    </a:lnTo>
                    <a:lnTo>
                      <a:pt x="2977146" y="4096753"/>
                    </a:lnTo>
                    <a:close/>
                  </a:path>
                  <a:path w="4561840" h="6337300">
                    <a:moveTo>
                      <a:pt x="2983446" y="4660900"/>
                    </a:moveTo>
                    <a:lnTo>
                      <a:pt x="2981109" y="4660900"/>
                    </a:lnTo>
                    <a:lnTo>
                      <a:pt x="2972485" y="4670564"/>
                    </a:lnTo>
                    <a:lnTo>
                      <a:pt x="2983446" y="4660900"/>
                    </a:lnTo>
                    <a:close/>
                  </a:path>
                  <a:path w="4561840" h="6337300">
                    <a:moveTo>
                      <a:pt x="2988373" y="4068495"/>
                    </a:moveTo>
                    <a:lnTo>
                      <a:pt x="2977146" y="4096753"/>
                    </a:lnTo>
                    <a:lnTo>
                      <a:pt x="2981261" y="4089400"/>
                    </a:lnTo>
                    <a:lnTo>
                      <a:pt x="2986367" y="4076700"/>
                    </a:lnTo>
                    <a:lnTo>
                      <a:pt x="2988373" y="4068495"/>
                    </a:lnTo>
                    <a:close/>
                  </a:path>
                  <a:path w="4561840" h="6337300">
                    <a:moveTo>
                      <a:pt x="2989808" y="4064901"/>
                    </a:moveTo>
                    <a:lnTo>
                      <a:pt x="2989072" y="4065663"/>
                    </a:lnTo>
                    <a:lnTo>
                      <a:pt x="2988373" y="4068495"/>
                    </a:lnTo>
                    <a:lnTo>
                      <a:pt x="2989808" y="4064901"/>
                    </a:lnTo>
                    <a:close/>
                  </a:path>
                  <a:path w="4561840" h="6337300">
                    <a:moveTo>
                      <a:pt x="3001848" y="165100"/>
                    </a:moveTo>
                    <a:lnTo>
                      <a:pt x="2965259" y="152400"/>
                    </a:lnTo>
                    <a:lnTo>
                      <a:pt x="2934360" y="139700"/>
                    </a:lnTo>
                    <a:lnTo>
                      <a:pt x="2930601" y="139700"/>
                    </a:lnTo>
                    <a:lnTo>
                      <a:pt x="2992920" y="165100"/>
                    </a:lnTo>
                    <a:lnTo>
                      <a:pt x="3001848" y="165100"/>
                    </a:lnTo>
                    <a:close/>
                  </a:path>
                  <a:path w="4561840" h="6337300">
                    <a:moveTo>
                      <a:pt x="3002191" y="3810000"/>
                    </a:moveTo>
                    <a:lnTo>
                      <a:pt x="3000337" y="3810000"/>
                    </a:lnTo>
                    <a:lnTo>
                      <a:pt x="2992729" y="3822700"/>
                    </a:lnTo>
                    <a:lnTo>
                      <a:pt x="2969755" y="3873500"/>
                    </a:lnTo>
                    <a:lnTo>
                      <a:pt x="2958541" y="3898900"/>
                    </a:lnTo>
                    <a:lnTo>
                      <a:pt x="2950324" y="3911244"/>
                    </a:lnTo>
                    <a:lnTo>
                      <a:pt x="2962427" y="3911244"/>
                    </a:lnTo>
                    <a:lnTo>
                      <a:pt x="2965234" y="3898900"/>
                    </a:lnTo>
                    <a:lnTo>
                      <a:pt x="2972676" y="3886200"/>
                    </a:lnTo>
                    <a:lnTo>
                      <a:pt x="2981947" y="3860800"/>
                    </a:lnTo>
                    <a:lnTo>
                      <a:pt x="2993123" y="3835400"/>
                    </a:lnTo>
                    <a:lnTo>
                      <a:pt x="3002191" y="3810000"/>
                    </a:lnTo>
                    <a:close/>
                  </a:path>
                  <a:path w="4561840" h="6337300">
                    <a:moveTo>
                      <a:pt x="3005175" y="1816100"/>
                    </a:moveTo>
                    <a:lnTo>
                      <a:pt x="2975584" y="1790700"/>
                    </a:lnTo>
                    <a:lnTo>
                      <a:pt x="2940697" y="1765300"/>
                    </a:lnTo>
                    <a:lnTo>
                      <a:pt x="2934525" y="1763255"/>
                    </a:lnTo>
                    <a:lnTo>
                      <a:pt x="2939224" y="1765300"/>
                    </a:lnTo>
                    <a:lnTo>
                      <a:pt x="2970682" y="1790700"/>
                    </a:lnTo>
                    <a:lnTo>
                      <a:pt x="3005175" y="1816100"/>
                    </a:lnTo>
                    <a:close/>
                  </a:path>
                  <a:path w="4561840" h="6337300">
                    <a:moveTo>
                      <a:pt x="3010941" y="72783"/>
                    </a:moveTo>
                    <a:lnTo>
                      <a:pt x="2993656" y="63500"/>
                    </a:lnTo>
                    <a:lnTo>
                      <a:pt x="2976791" y="63500"/>
                    </a:lnTo>
                    <a:lnTo>
                      <a:pt x="2957309" y="63500"/>
                    </a:lnTo>
                    <a:lnTo>
                      <a:pt x="3010941" y="72783"/>
                    </a:lnTo>
                    <a:close/>
                  </a:path>
                  <a:path w="4561840" h="6337300">
                    <a:moveTo>
                      <a:pt x="3011614" y="3787076"/>
                    </a:moveTo>
                    <a:lnTo>
                      <a:pt x="3002191" y="3810000"/>
                    </a:lnTo>
                    <a:lnTo>
                      <a:pt x="3003016" y="3810000"/>
                    </a:lnTo>
                    <a:lnTo>
                      <a:pt x="2999194" y="3822700"/>
                    </a:lnTo>
                    <a:lnTo>
                      <a:pt x="3011614" y="3787076"/>
                    </a:lnTo>
                    <a:close/>
                  </a:path>
                  <a:path w="4561840" h="6337300">
                    <a:moveTo>
                      <a:pt x="3012249" y="4648200"/>
                    </a:moveTo>
                    <a:lnTo>
                      <a:pt x="3002419" y="4648200"/>
                    </a:lnTo>
                    <a:lnTo>
                      <a:pt x="2992005" y="4660900"/>
                    </a:lnTo>
                    <a:lnTo>
                      <a:pt x="2997835" y="4660900"/>
                    </a:lnTo>
                    <a:lnTo>
                      <a:pt x="3012249" y="4648200"/>
                    </a:lnTo>
                    <a:close/>
                  </a:path>
                  <a:path w="4561840" h="6337300">
                    <a:moveTo>
                      <a:pt x="3017316" y="3794087"/>
                    </a:moveTo>
                    <a:lnTo>
                      <a:pt x="3009531" y="3810000"/>
                    </a:lnTo>
                    <a:lnTo>
                      <a:pt x="3016351" y="3797300"/>
                    </a:lnTo>
                    <a:lnTo>
                      <a:pt x="3017316" y="3794087"/>
                    </a:lnTo>
                    <a:close/>
                  </a:path>
                  <a:path w="4561840" h="6337300">
                    <a:moveTo>
                      <a:pt x="3029572" y="1819744"/>
                    </a:moveTo>
                    <a:lnTo>
                      <a:pt x="3025991" y="1816100"/>
                    </a:lnTo>
                    <a:lnTo>
                      <a:pt x="3014840" y="1810639"/>
                    </a:lnTo>
                    <a:lnTo>
                      <a:pt x="3023755" y="1816100"/>
                    </a:lnTo>
                    <a:lnTo>
                      <a:pt x="3029572" y="1819744"/>
                    </a:lnTo>
                    <a:close/>
                  </a:path>
                  <a:path w="4561840" h="6337300">
                    <a:moveTo>
                      <a:pt x="3030702" y="76200"/>
                    </a:moveTo>
                    <a:lnTo>
                      <a:pt x="3010941" y="72783"/>
                    </a:lnTo>
                    <a:lnTo>
                      <a:pt x="3017316" y="76200"/>
                    </a:lnTo>
                    <a:lnTo>
                      <a:pt x="3030702" y="76200"/>
                    </a:lnTo>
                    <a:close/>
                  </a:path>
                  <a:path w="4561840" h="6337300">
                    <a:moveTo>
                      <a:pt x="3033522" y="3715410"/>
                    </a:moveTo>
                    <a:lnTo>
                      <a:pt x="3031909" y="3721100"/>
                    </a:lnTo>
                    <a:lnTo>
                      <a:pt x="3032391" y="3721100"/>
                    </a:lnTo>
                    <a:lnTo>
                      <a:pt x="3033522" y="3715410"/>
                    </a:lnTo>
                    <a:close/>
                  </a:path>
                  <a:path w="4561840" h="6337300">
                    <a:moveTo>
                      <a:pt x="3047606" y="1709191"/>
                    </a:moveTo>
                    <a:lnTo>
                      <a:pt x="3002572" y="1678178"/>
                    </a:lnTo>
                    <a:lnTo>
                      <a:pt x="2972308" y="1661020"/>
                    </a:lnTo>
                    <a:lnTo>
                      <a:pt x="2970136" y="1659877"/>
                    </a:lnTo>
                    <a:lnTo>
                      <a:pt x="2960395" y="1654886"/>
                    </a:lnTo>
                    <a:lnTo>
                      <a:pt x="2956496" y="1653235"/>
                    </a:lnTo>
                    <a:lnTo>
                      <a:pt x="2954896" y="1654136"/>
                    </a:lnTo>
                    <a:lnTo>
                      <a:pt x="2967139" y="1662353"/>
                    </a:lnTo>
                    <a:lnTo>
                      <a:pt x="2965424" y="1661020"/>
                    </a:lnTo>
                    <a:lnTo>
                      <a:pt x="2974352" y="1665097"/>
                    </a:lnTo>
                    <a:lnTo>
                      <a:pt x="2993479" y="1675803"/>
                    </a:lnTo>
                    <a:lnTo>
                      <a:pt x="3016212" y="1689557"/>
                    </a:lnTo>
                    <a:lnTo>
                      <a:pt x="3047225" y="1709318"/>
                    </a:lnTo>
                    <a:lnTo>
                      <a:pt x="3047606" y="1709191"/>
                    </a:lnTo>
                    <a:close/>
                  </a:path>
                  <a:path w="4561840" h="6337300">
                    <a:moveTo>
                      <a:pt x="3071647" y="1864880"/>
                    </a:moveTo>
                    <a:lnTo>
                      <a:pt x="3063189" y="1854200"/>
                    </a:lnTo>
                    <a:lnTo>
                      <a:pt x="3063760" y="1854200"/>
                    </a:lnTo>
                    <a:lnTo>
                      <a:pt x="3044037" y="1828800"/>
                    </a:lnTo>
                    <a:lnTo>
                      <a:pt x="3029572" y="1819744"/>
                    </a:lnTo>
                    <a:lnTo>
                      <a:pt x="3050984" y="1841500"/>
                    </a:lnTo>
                    <a:lnTo>
                      <a:pt x="3058566" y="1850517"/>
                    </a:lnTo>
                    <a:lnTo>
                      <a:pt x="3047288" y="1841500"/>
                    </a:lnTo>
                    <a:lnTo>
                      <a:pt x="3071647" y="1864880"/>
                    </a:lnTo>
                    <a:close/>
                  </a:path>
                  <a:path w="4561840" h="6337300">
                    <a:moveTo>
                      <a:pt x="3073133" y="1860448"/>
                    </a:moveTo>
                    <a:lnTo>
                      <a:pt x="3070212" y="1854200"/>
                    </a:lnTo>
                    <a:lnTo>
                      <a:pt x="3063760" y="1854200"/>
                    </a:lnTo>
                    <a:lnTo>
                      <a:pt x="3073133" y="1860448"/>
                    </a:lnTo>
                    <a:close/>
                  </a:path>
                  <a:path w="4561840" h="6337300">
                    <a:moveTo>
                      <a:pt x="3073755" y="1866900"/>
                    </a:moveTo>
                    <a:lnTo>
                      <a:pt x="3071647" y="1864880"/>
                    </a:lnTo>
                    <a:lnTo>
                      <a:pt x="3073260" y="1866900"/>
                    </a:lnTo>
                    <a:lnTo>
                      <a:pt x="3073755" y="1866900"/>
                    </a:lnTo>
                    <a:close/>
                  </a:path>
                  <a:path w="4561840" h="6337300">
                    <a:moveTo>
                      <a:pt x="3084118" y="3594100"/>
                    </a:moveTo>
                    <a:lnTo>
                      <a:pt x="3062719" y="3657600"/>
                    </a:lnTo>
                    <a:lnTo>
                      <a:pt x="3046095" y="3695700"/>
                    </a:lnTo>
                    <a:lnTo>
                      <a:pt x="3031680" y="3733800"/>
                    </a:lnTo>
                    <a:lnTo>
                      <a:pt x="3016910" y="3771900"/>
                    </a:lnTo>
                    <a:lnTo>
                      <a:pt x="3011614" y="3787076"/>
                    </a:lnTo>
                    <a:lnTo>
                      <a:pt x="3012630" y="3784600"/>
                    </a:lnTo>
                    <a:lnTo>
                      <a:pt x="3024136" y="3759200"/>
                    </a:lnTo>
                    <a:lnTo>
                      <a:pt x="3036405" y="3733800"/>
                    </a:lnTo>
                    <a:lnTo>
                      <a:pt x="3048558" y="3695700"/>
                    </a:lnTo>
                    <a:lnTo>
                      <a:pt x="3060890" y="3670300"/>
                    </a:lnTo>
                    <a:lnTo>
                      <a:pt x="3072904" y="3632200"/>
                    </a:lnTo>
                    <a:lnTo>
                      <a:pt x="3084118" y="3594100"/>
                    </a:lnTo>
                    <a:close/>
                  </a:path>
                  <a:path w="4561840" h="6337300">
                    <a:moveTo>
                      <a:pt x="3105848" y="1892300"/>
                    </a:moveTo>
                    <a:lnTo>
                      <a:pt x="3096666" y="1879600"/>
                    </a:lnTo>
                    <a:lnTo>
                      <a:pt x="3092132" y="1879600"/>
                    </a:lnTo>
                    <a:lnTo>
                      <a:pt x="3087547" y="1866900"/>
                    </a:lnTo>
                    <a:lnTo>
                      <a:pt x="3082823" y="1866900"/>
                    </a:lnTo>
                    <a:lnTo>
                      <a:pt x="3073133" y="1860448"/>
                    </a:lnTo>
                    <a:lnTo>
                      <a:pt x="3076156" y="1866900"/>
                    </a:lnTo>
                    <a:lnTo>
                      <a:pt x="3073755" y="1866900"/>
                    </a:lnTo>
                    <a:lnTo>
                      <a:pt x="3089795" y="1879600"/>
                    </a:lnTo>
                    <a:lnTo>
                      <a:pt x="3098990" y="1892300"/>
                    </a:lnTo>
                    <a:lnTo>
                      <a:pt x="3105848" y="1892300"/>
                    </a:lnTo>
                    <a:close/>
                  </a:path>
                  <a:path w="4561840" h="6337300">
                    <a:moveTo>
                      <a:pt x="3118612" y="4660900"/>
                    </a:moveTo>
                    <a:lnTo>
                      <a:pt x="3113684" y="4660900"/>
                    </a:lnTo>
                    <a:lnTo>
                      <a:pt x="3100908" y="4673955"/>
                    </a:lnTo>
                    <a:lnTo>
                      <a:pt x="3118612" y="4660900"/>
                    </a:lnTo>
                    <a:close/>
                  </a:path>
                  <a:path w="4561840" h="6337300">
                    <a:moveTo>
                      <a:pt x="3119056" y="1905000"/>
                    </a:moveTo>
                    <a:lnTo>
                      <a:pt x="3114725" y="1892300"/>
                    </a:lnTo>
                    <a:lnTo>
                      <a:pt x="3111436" y="1892300"/>
                    </a:lnTo>
                    <a:lnTo>
                      <a:pt x="3118332" y="1905000"/>
                    </a:lnTo>
                    <a:lnTo>
                      <a:pt x="3119056" y="1905000"/>
                    </a:lnTo>
                    <a:close/>
                  </a:path>
                  <a:path w="4561840" h="6337300">
                    <a:moveTo>
                      <a:pt x="3128200" y="1917700"/>
                    </a:moveTo>
                    <a:lnTo>
                      <a:pt x="3126651" y="1905000"/>
                    </a:lnTo>
                    <a:lnTo>
                      <a:pt x="3125533" y="1905000"/>
                    </a:lnTo>
                    <a:lnTo>
                      <a:pt x="3126879" y="1917700"/>
                    </a:lnTo>
                    <a:lnTo>
                      <a:pt x="3128200" y="1917700"/>
                    </a:lnTo>
                    <a:close/>
                  </a:path>
                  <a:path w="4561840" h="6337300">
                    <a:moveTo>
                      <a:pt x="3135426" y="4622800"/>
                    </a:moveTo>
                    <a:lnTo>
                      <a:pt x="3127641" y="4622800"/>
                    </a:lnTo>
                    <a:lnTo>
                      <a:pt x="3113240" y="4635500"/>
                    </a:lnTo>
                    <a:lnTo>
                      <a:pt x="3096183" y="4648200"/>
                    </a:lnTo>
                    <a:lnTo>
                      <a:pt x="3075775" y="4660900"/>
                    </a:lnTo>
                    <a:lnTo>
                      <a:pt x="3120656" y="4635500"/>
                    </a:lnTo>
                    <a:lnTo>
                      <a:pt x="3135426" y="4622800"/>
                    </a:lnTo>
                    <a:close/>
                  </a:path>
                  <a:path w="4561840" h="6337300">
                    <a:moveTo>
                      <a:pt x="3150705" y="4610608"/>
                    </a:moveTo>
                    <a:lnTo>
                      <a:pt x="3148584" y="4611497"/>
                    </a:lnTo>
                    <a:lnTo>
                      <a:pt x="3135426" y="4622800"/>
                    </a:lnTo>
                    <a:lnTo>
                      <a:pt x="3140100" y="4622800"/>
                    </a:lnTo>
                    <a:lnTo>
                      <a:pt x="3150705" y="4610608"/>
                    </a:lnTo>
                    <a:close/>
                  </a:path>
                  <a:path w="4561840" h="6337300">
                    <a:moveTo>
                      <a:pt x="3157651" y="1866900"/>
                    </a:moveTo>
                    <a:lnTo>
                      <a:pt x="3151060" y="1854200"/>
                    </a:lnTo>
                    <a:lnTo>
                      <a:pt x="3150539" y="1854200"/>
                    </a:lnTo>
                    <a:lnTo>
                      <a:pt x="3157651" y="1866900"/>
                    </a:lnTo>
                    <a:close/>
                  </a:path>
                  <a:path w="4561840" h="6337300">
                    <a:moveTo>
                      <a:pt x="3167621" y="3521011"/>
                    </a:moveTo>
                    <a:lnTo>
                      <a:pt x="3162338" y="3538270"/>
                    </a:lnTo>
                    <a:lnTo>
                      <a:pt x="3158629" y="3550945"/>
                    </a:lnTo>
                    <a:lnTo>
                      <a:pt x="3156166" y="3559873"/>
                    </a:lnTo>
                    <a:lnTo>
                      <a:pt x="3154654" y="3565931"/>
                    </a:lnTo>
                    <a:lnTo>
                      <a:pt x="3158591" y="3553371"/>
                    </a:lnTo>
                    <a:lnTo>
                      <a:pt x="3162135" y="3541534"/>
                    </a:lnTo>
                    <a:lnTo>
                      <a:pt x="3165183" y="3530650"/>
                    </a:lnTo>
                    <a:lnTo>
                      <a:pt x="3167621" y="3521011"/>
                    </a:lnTo>
                    <a:close/>
                  </a:path>
                  <a:path w="4561840" h="6337300">
                    <a:moveTo>
                      <a:pt x="3173387" y="128752"/>
                    </a:moveTo>
                    <a:lnTo>
                      <a:pt x="3171723" y="127000"/>
                    </a:lnTo>
                    <a:lnTo>
                      <a:pt x="3173209" y="128676"/>
                    </a:lnTo>
                    <a:lnTo>
                      <a:pt x="3173387" y="128752"/>
                    </a:lnTo>
                    <a:close/>
                  </a:path>
                  <a:path w="4561840" h="6337300">
                    <a:moveTo>
                      <a:pt x="3176917" y="2007108"/>
                    </a:moveTo>
                    <a:lnTo>
                      <a:pt x="3153067" y="1955749"/>
                    </a:lnTo>
                    <a:lnTo>
                      <a:pt x="3135706" y="1926501"/>
                    </a:lnTo>
                    <a:lnTo>
                      <a:pt x="3133661" y="1917700"/>
                    </a:lnTo>
                    <a:lnTo>
                      <a:pt x="3133179" y="1917700"/>
                    </a:lnTo>
                    <a:lnTo>
                      <a:pt x="3135414" y="1926082"/>
                    </a:lnTo>
                    <a:lnTo>
                      <a:pt x="3132150" y="1921421"/>
                    </a:lnTo>
                    <a:lnTo>
                      <a:pt x="3135922" y="1928012"/>
                    </a:lnTo>
                    <a:lnTo>
                      <a:pt x="3136569" y="1930400"/>
                    </a:lnTo>
                    <a:lnTo>
                      <a:pt x="3136150" y="1928406"/>
                    </a:lnTo>
                    <a:lnTo>
                      <a:pt x="3144189" y="1942401"/>
                    </a:lnTo>
                    <a:lnTo>
                      <a:pt x="3155658" y="1963686"/>
                    </a:lnTo>
                    <a:lnTo>
                      <a:pt x="3166567" y="1985264"/>
                    </a:lnTo>
                    <a:lnTo>
                      <a:pt x="3176917" y="2007108"/>
                    </a:lnTo>
                    <a:close/>
                  </a:path>
                  <a:path w="4561840" h="6337300">
                    <a:moveTo>
                      <a:pt x="3177425" y="4590173"/>
                    </a:moveTo>
                    <a:lnTo>
                      <a:pt x="3171355" y="4593691"/>
                    </a:lnTo>
                    <a:lnTo>
                      <a:pt x="3167011" y="4597400"/>
                    </a:lnTo>
                    <a:lnTo>
                      <a:pt x="3171545" y="4597400"/>
                    </a:lnTo>
                    <a:lnTo>
                      <a:pt x="3177425" y="4590173"/>
                    </a:lnTo>
                    <a:close/>
                  </a:path>
                  <a:path w="4561840" h="6337300">
                    <a:moveTo>
                      <a:pt x="3189986" y="3276600"/>
                    </a:moveTo>
                    <a:lnTo>
                      <a:pt x="3185376" y="3289300"/>
                    </a:lnTo>
                    <a:lnTo>
                      <a:pt x="3182213" y="3304235"/>
                    </a:lnTo>
                    <a:lnTo>
                      <a:pt x="3189986" y="3276600"/>
                    </a:lnTo>
                    <a:close/>
                  </a:path>
                  <a:path w="4561840" h="6337300">
                    <a:moveTo>
                      <a:pt x="3194824" y="4464736"/>
                    </a:moveTo>
                    <a:lnTo>
                      <a:pt x="3182467" y="4470400"/>
                    </a:lnTo>
                    <a:lnTo>
                      <a:pt x="3188309" y="4470400"/>
                    </a:lnTo>
                    <a:lnTo>
                      <a:pt x="3193008" y="4467441"/>
                    </a:lnTo>
                    <a:lnTo>
                      <a:pt x="3194824" y="4464736"/>
                    </a:lnTo>
                    <a:close/>
                  </a:path>
                  <a:path w="4561840" h="6337300">
                    <a:moveTo>
                      <a:pt x="3196513" y="1935645"/>
                    </a:moveTo>
                    <a:lnTo>
                      <a:pt x="3194824" y="1930400"/>
                    </a:lnTo>
                    <a:lnTo>
                      <a:pt x="3192183" y="1930400"/>
                    </a:lnTo>
                    <a:lnTo>
                      <a:pt x="3192335" y="1930781"/>
                    </a:lnTo>
                    <a:lnTo>
                      <a:pt x="3196513" y="1935645"/>
                    </a:lnTo>
                    <a:close/>
                  </a:path>
                  <a:path w="4561840" h="6337300">
                    <a:moveTo>
                      <a:pt x="3202889" y="1943100"/>
                    </a:moveTo>
                    <a:lnTo>
                      <a:pt x="3196513" y="1935645"/>
                    </a:lnTo>
                    <a:lnTo>
                      <a:pt x="3198914" y="1943100"/>
                    </a:lnTo>
                    <a:lnTo>
                      <a:pt x="3202889" y="1943100"/>
                    </a:lnTo>
                    <a:close/>
                  </a:path>
                  <a:path w="4561840" h="6337300">
                    <a:moveTo>
                      <a:pt x="3219907" y="144386"/>
                    </a:moveTo>
                    <a:lnTo>
                      <a:pt x="3211614" y="139700"/>
                    </a:lnTo>
                    <a:lnTo>
                      <a:pt x="3187598" y="127000"/>
                    </a:lnTo>
                    <a:lnTo>
                      <a:pt x="3161842" y="114300"/>
                    </a:lnTo>
                    <a:lnTo>
                      <a:pt x="3159201" y="114300"/>
                    </a:lnTo>
                    <a:lnTo>
                      <a:pt x="3181540" y="127000"/>
                    </a:lnTo>
                    <a:lnTo>
                      <a:pt x="3201555" y="139700"/>
                    </a:lnTo>
                    <a:lnTo>
                      <a:pt x="3219907" y="144386"/>
                    </a:lnTo>
                    <a:close/>
                  </a:path>
                  <a:path w="4561840" h="6337300">
                    <a:moveTo>
                      <a:pt x="3223717" y="3124200"/>
                    </a:moveTo>
                    <a:lnTo>
                      <a:pt x="3218091" y="3149600"/>
                    </a:lnTo>
                    <a:lnTo>
                      <a:pt x="3217989" y="3152051"/>
                    </a:lnTo>
                    <a:lnTo>
                      <a:pt x="3223717" y="3124200"/>
                    </a:lnTo>
                    <a:close/>
                  </a:path>
                  <a:path w="4561840" h="6337300">
                    <a:moveTo>
                      <a:pt x="3225939" y="152400"/>
                    </a:moveTo>
                    <a:lnTo>
                      <a:pt x="3173387" y="128752"/>
                    </a:lnTo>
                    <a:lnTo>
                      <a:pt x="3183852" y="139700"/>
                    </a:lnTo>
                    <a:lnTo>
                      <a:pt x="3225939" y="152400"/>
                    </a:lnTo>
                    <a:close/>
                  </a:path>
                  <a:path w="4561840" h="6337300">
                    <a:moveTo>
                      <a:pt x="3235020" y="160070"/>
                    </a:moveTo>
                    <a:lnTo>
                      <a:pt x="3225406" y="152400"/>
                    </a:lnTo>
                    <a:lnTo>
                      <a:pt x="3215309" y="152400"/>
                    </a:lnTo>
                    <a:lnTo>
                      <a:pt x="3216579" y="154063"/>
                    </a:lnTo>
                    <a:lnTo>
                      <a:pt x="3235020" y="160070"/>
                    </a:lnTo>
                    <a:close/>
                  </a:path>
                  <a:path w="4561840" h="6337300">
                    <a:moveTo>
                      <a:pt x="3245040" y="1905977"/>
                    </a:moveTo>
                    <a:lnTo>
                      <a:pt x="3244799" y="1905000"/>
                    </a:lnTo>
                    <a:lnTo>
                      <a:pt x="3244558" y="1905000"/>
                    </a:lnTo>
                    <a:lnTo>
                      <a:pt x="3245040" y="1905977"/>
                    </a:lnTo>
                    <a:close/>
                  </a:path>
                  <a:path w="4561840" h="6337300">
                    <a:moveTo>
                      <a:pt x="3249650" y="4419600"/>
                    </a:moveTo>
                    <a:lnTo>
                      <a:pt x="3216491" y="4445000"/>
                    </a:lnTo>
                    <a:lnTo>
                      <a:pt x="3208083" y="4457700"/>
                    </a:lnTo>
                    <a:lnTo>
                      <a:pt x="3199561" y="4457700"/>
                    </a:lnTo>
                    <a:lnTo>
                      <a:pt x="3194824" y="4464736"/>
                    </a:lnTo>
                    <a:lnTo>
                      <a:pt x="3203765" y="4460633"/>
                    </a:lnTo>
                    <a:lnTo>
                      <a:pt x="3208401" y="4457700"/>
                    </a:lnTo>
                    <a:lnTo>
                      <a:pt x="3249650" y="4419600"/>
                    </a:lnTo>
                    <a:close/>
                  </a:path>
                  <a:path w="4561840" h="6337300">
                    <a:moveTo>
                      <a:pt x="3251149" y="4579645"/>
                    </a:moveTo>
                    <a:lnTo>
                      <a:pt x="3244850" y="4584700"/>
                    </a:lnTo>
                    <a:lnTo>
                      <a:pt x="3246132" y="4584700"/>
                    </a:lnTo>
                    <a:lnTo>
                      <a:pt x="3251149" y="4579645"/>
                    </a:lnTo>
                    <a:close/>
                  </a:path>
                  <a:path w="4561840" h="6337300">
                    <a:moveTo>
                      <a:pt x="3251301" y="152400"/>
                    </a:moveTo>
                    <a:lnTo>
                      <a:pt x="3219907" y="144386"/>
                    </a:lnTo>
                    <a:lnTo>
                      <a:pt x="3234080" y="152400"/>
                    </a:lnTo>
                    <a:lnTo>
                      <a:pt x="3251301" y="152400"/>
                    </a:lnTo>
                    <a:close/>
                  </a:path>
                  <a:path w="4561840" h="6337300">
                    <a:moveTo>
                      <a:pt x="3251873" y="4579061"/>
                    </a:moveTo>
                    <a:lnTo>
                      <a:pt x="3251454" y="4579340"/>
                    </a:lnTo>
                    <a:lnTo>
                      <a:pt x="3251149" y="4579645"/>
                    </a:lnTo>
                    <a:lnTo>
                      <a:pt x="3251873" y="4579061"/>
                    </a:lnTo>
                    <a:close/>
                  </a:path>
                  <a:path w="4561840" h="6337300">
                    <a:moveTo>
                      <a:pt x="3257105" y="155117"/>
                    </a:moveTo>
                    <a:lnTo>
                      <a:pt x="3254997" y="152400"/>
                    </a:lnTo>
                    <a:lnTo>
                      <a:pt x="3251301" y="152400"/>
                    </a:lnTo>
                    <a:lnTo>
                      <a:pt x="3257105" y="155117"/>
                    </a:lnTo>
                    <a:close/>
                  </a:path>
                  <a:path w="4561840" h="6337300">
                    <a:moveTo>
                      <a:pt x="3259353" y="167767"/>
                    </a:moveTo>
                    <a:lnTo>
                      <a:pt x="3257473" y="165100"/>
                    </a:lnTo>
                    <a:lnTo>
                      <a:pt x="3250476" y="165100"/>
                    </a:lnTo>
                    <a:lnTo>
                      <a:pt x="3259353" y="167767"/>
                    </a:lnTo>
                    <a:close/>
                  </a:path>
                  <a:path w="4561840" h="6337300">
                    <a:moveTo>
                      <a:pt x="3263735" y="4456671"/>
                    </a:moveTo>
                    <a:lnTo>
                      <a:pt x="3262287" y="4457700"/>
                    </a:lnTo>
                    <a:lnTo>
                      <a:pt x="3230092" y="4483100"/>
                    </a:lnTo>
                    <a:lnTo>
                      <a:pt x="3251898" y="4470400"/>
                    </a:lnTo>
                    <a:lnTo>
                      <a:pt x="3263735" y="4456671"/>
                    </a:lnTo>
                    <a:close/>
                  </a:path>
                  <a:path w="4561840" h="6337300">
                    <a:moveTo>
                      <a:pt x="3290049" y="2602395"/>
                    </a:moveTo>
                    <a:lnTo>
                      <a:pt x="3289325" y="2553551"/>
                    </a:lnTo>
                    <a:lnTo>
                      <a:pt x="3288893" y="2541359"/>
                    </a:lnTo>
                    <a:lnTo>
                      <a:pt x="3286772" y="2504897"/>
                    </a:lnTo>
                    <a:lnTo>
                      <a:pt x="3286455" y="2514574"/>
                    </a:lnTo>
                    <a:lnTo>
                      <a:pt x="3287890" y="2538946"/>
                    </a:lnTo>
                    <a:lnTo>
                      <a:pt x="3288588" y="2563406"/>
                    </a:lnTo>
                    <a:lnTo>
                      <a:pt x="3289312" y="2612390"/>
                    </a:lnTo>
                    <a:lnTo>
                      <a:pt x="3290049" y="2602395"/>
                    </a:lnTo>
                    <a:close/>
                  </a:path>
                  <a:path w="4561840" h="6337300">
                    <a:moveTo>
                      <a:pt x="3302228" y="203200"/>
                    </a:moveTo>
                    <a:lnTo>
                      <a:pt x="3291814" y="190500"/>
                    </a:lnTo>
                    <a:lnTo>
                      <a:pt x="3295993" y="199694"/>
                    </a:lnTo>
                    <a:lnTo>
                      <a:pt x="3302228" y="203200"/>
                    </a:lnTo>
                    <a:close/>
                  </a:path>
                  <a:path w="4561840" h="6337300">
                    <a:moveTo>
                      <a:pt x="3303257" y="175615"/>
                    </a:moveTo>
                    <a:lnTo>
                      <a:pt x="3278454" y="165100"/>
                    </a:lnTo>
                    <a:lnTo>
                      <a:pt x="3257105" y="155117"/>
                    </a:lnTo>
                    <a:lnTo>
                      <a:pt x="3264827" y="165100"/>
                    </a:lnTo>
                    <a:lnTo>
                      <a:pt x="3274276" y="165100"/>
                    </a:lnTo>
                    <a:lnTo>
                      <a:pt x="3303257" y="175615"/>
                    </a:lnTo>
                    <a:close/>
                  </a:path>
                  <a:path w="4561840" h="6337300">
                    <a:moveTo>
                      <a:pt x="3304794" y="4533900"/>
                    </a:moveTo>
                    <a:lnTo>
                      <a:pt x="3300031" y="4533900"/>
                    </a:lnTo>
                    <a:lnTo>
                      <a:pt x="3288741" y="4546600"/>
                    </a:lnTo>
                    <a:lnTo>
                      <a:pt x="3298444" y="4539386"/>
                    </a:lnTo>
                    <a:lnTo>
                      <a:pt x="3304794" y="4533900"/>
                    </a:lnTo>
                    <a:close/>
                  </a:path>
                  <a:path w="4561840" h="6337300">
                    <a:moveTo>
                      <a:pt x="3310267" y="178587"/>
                    </a:moveTo>
                    <a:lnTo>
                      <a:pt x="3309277" y="177800"/>
                    </a:lnTo>
                    <a:lnTo>
                      <a:pt x="3303257" y="175615"/>
                    </a:lnTo>
                    <a:lnTo>
                      <a:pt x="3310267" y="178587"/>
                    </a:lnTo>
                    <a:close/>
                  </a:path>
                  <a:path w="4561840" h="6337300">
                    <a:moveTo>
                      <a:pt x="3334740" y="2565400"/>
                    </a:moveTo>
                    <a:lnTo>
                      <a:pt x="3334220" y="2552700"/>
                    </a:lnTo>
                    <a:lnTo>
                      <a:pt x="3334740" y="2565400"/>
                    </a:lnTo>
                    <a:close/>
                  </a:path>
                  <a:path w="4561840" h="6337300">
                    <a:moveTo>
                      <a:pt x="3337585" y="298856"/>
                    </a:moveTo>
                    <a:lnTo>
                      <a:pt x="3332429" y="292100"/>
                    </a:lnTo>
                    <a:lnTo>
                      <a:pt x="3324923" y="292100"/>
                    </a:lnTo>
                    <a:lnTo>
                      <a:pt x="3337585" y="298856"/>
                    </a:lnTo>
                    <a:close/>
                  </a:path>
                  <a:path w="4561840" h="6337300">
                    <a:moveTo>
                      <a:pt x="3338372" y="190500"/>
                    </a:moveTo>
                    <a:lnTo>
                      <a:pt x="3310267" y="178587"/>
                    </a:lnTo>
                    <a:lnTo>
                      <a:pt x="3325228" y="190500"/>
                    </a:lnTo>
                    <a:lnTo>
                      <a:pt x="3338372" y="190500"/>
                    </a:lnTo>
                    <a:close/>
                  </a:path>
                  <a:path w="4561840" h="6337300">
                    <a:moveTo>
                      <a:pt x="3343770" y="2778239"/>
                    </a:moveTo>
                    <a:lnTo>
                      <a:pt x="3342868" y="2788551"/>
                    </a:lnTo>
                    <a:lnTo>
                      <a:pt x="3340595" y="2819958"/>
                    </a:lnTo>
                    <a:lnTo>
                      <a:pt x="3341649" y="2808135"/>
                    </a:lnTo>
                    <a:lnTo>
                      <a:pt x="3343770" y="2778239"/>
                    </a:lnTo>
                    <a:close/>
                  </a:path>
                  <a:path w="4561840" h="6337300">
                    <a:moveTo>
                      <a:pt x="3352317" y="2660358"/>
                    </a:moveTo>
                    <a:lnTo>
                      <a:pt x="3349371" y="2695778"/>
                    </a:lnTo>
                    <a:lnTo>
                      <a:pt x="3347669" y="2723616"/>
                    </a:lnTo>
                    <a:lnTo>
                      <a:pt x="3343770" y="2778239"/>
                    </a:lnTo>
                    <a:lnTo>
                      <a:pt x="3348596" y="2729700"/>
                    </a:lnTo>
                    <a:lnTo>
                      <a:pt x="3349866" y="2714244"/>
                    </a:lnTo>
                    <a:lnTo>
                      <a:pt x="3351580" y="2685377"/>
                    </a:lnTo>
                    <a:lnTo>
                      <a:pt x="3352101" y="2672308"/>
                    </a:lnTo>
                    <a:lnTo>
                      <a:pt x="3352317" y="2660358"/>
                    </a:lnTo>
                    <a:close/>
                  </a:path>
                  <a:path w="4561840" h="6337300">
                    <a:moveTo>
                      <a:pt x="3361867" y="4447210"/>
                    </a:moveTo>
                    <a:lnTo>
                      <a:pt x="3360597" y="4448378"/>
                    </a:lnTo>
                    <a:lnTo>
                      <a:pt x="3361652" y="4447718"/>
                    </a:lnTo>
                    <a:lnTo>
                      <a:pt x="3361867" y="4447210"/>
                    </a:lnTo>
                    <a:close/>
                  </a:path>
                  <a:path w="4561840" h="6337300">
                    <a:moveTo>
                      <a:pt x="3364268" y="4445000"/>
                    </a:moveTo>
                    <a:lnTo>
                      <a:pt x="3362769" y="4445000"/>
                    </a:lnTo>
                    <a:lnTo>
                      <a:pt x="3361867" y="4447210"/>
                    </a:lnTo>
                    <a:lnTo>
                      <a:pt x="3364268" y="4445000"/>
                    </a:lnTo>
                    <a:close/>
                  </a:path>
                  <a:path w="4561840" h="6337300">
                    <a:moveTo>
                      <a:pt x="3368357" y="314261"/>
                    </a:moveTo>
                    <a:lnTo>
                      <a:pt x="3348723" y="304800"/>
                    </a:lnTo>
                    <a:lnTo>
                      <a:pt x="3337585" y="298856"/>
                    </a:lnTo>
                    <a:lnTo>
                      <a:pt x="3342106" y="304800"/>
                    </a:lnTo>
                    <a:lnTo>
                      <a:pt x="3368357" y="314261"/>
                    </a:lnTo>
                    <a:close/>
                  </a:path>
                  <a:path w="4561840" h="6337300">
                    <a:moveTo>
                      <a:pt x="3371392" y="4445000"/>
                    </a:moveTo>
                    <a:lnTo>
                      <a:pt x="3366058" y="4445000"/>
                    </a:lnTo>
                    <a:lnTo>
                      <a:pt x="3361652" y="4447718"/>
                    </a:lnTo>
                    <a:lnTo>
                      <a:pt x="3357562" y="4457700"/>
                    </a:lnTo>
                    <a:lnTo>
                      <a:pt x="3371392" y="4445000"/>
                    </a:lnTo>
                    <a:close/>
                  </a:path>
                  <a:path w="4561840" h="6337300">
                    <a:moveTo>
                      <a:pt x="3373945" y="4442638"/>
                    </a:moveTo>
                    <a:lnTo>
                      <a:pt x="3371392" y="4445000"/>
                    </a:lnTo>
                    <a:lnTo>
                      <a:pt x="3372993" y="4445000"/>
                    </a:lnTo>
                    <a:lnTo>
                      <a:pt x="3373945" y="4442638"/>
                    </a:lnTo>
                    <a:close/>
                  </a:path>
                  <a:path w="4561840" h="6337300">
                    <a:moveTo>
                      <a:pt x="3375672" y="4434548"/>
                    </a:moveTo>
                    <a:lnTo>
                      <a:pt x="3364268" y="4445000"/>
                    </a:lnTo>
                    <a:lnTo>
                      <a:pt x="3366058" y="4445000"/>
                    </a:lnTo>
                    <a:lnTo>
                      <a:pt x="3375672" y="4434548"/>
                    </a:lnTo>
                    <a:close/>
                  </a:path>
                  <a:path w="4561840" h="6337300">
                    <a:moveTo>
                      <a:pt x="3394049" y="2725496"/>
                    </a:moveTo>
                    <a:lnTo>
                      <a:pt x="3393046" y="2695816"/>
                    </a:lnTo>
                    <a:lnTo>
                      <a:pt x="3393313" y="2719222"/>
                    </a:lnTo>
                    <a:lnTo>
                      <a:pt x="3392995" y="2742590"/>
                    </a:lnTo>
                    <a:lnTo>
                      <a:pt x="3391763" y="2789326"/>
                    </a:lnTo>
                    <a:lnTo>
                      <a:pt x="3393998" y="2755112"/>
                    </a:lnTo>
                    <a:lnTo>
                      <a:pt x="3394049" y="2725496"/>
                    </a:lnTo>
                    <a:close/>
                  </a:path>
                  <a:path w="4561840" h="6337300">
                    <a:moveTo>
                      <a:pt x="3400374" y="330200"/>
                    </a:moveTo>
                    <a:lnTo>
                      <a:pt x="3399574" y="329641"/>
                    </a:lnTo>
                    <a:lnTo>
                      <a:pt x="3399980" y="330200"/>
                    </a:lnTo>
                    <a:lnTo>
                      <a:pt x="3400374" y="330200"/>
                    </a:lnTo>
                    <a:close/>
                  </a:path>
                  <a:path w="4561840" h="6337300">
                    <a:moveTo>
                      <a:pt x="3412566" y="4406900"/>
                    </a:moveTo>
                    <a:lnTo>
                      <a:pt x="3403066" y="4406900"/>
                    </a:lnTo>
                    <a:lnTo>
                      <a:pt x="3390138" y="4419600"/>
                    </a:lnTo>
                    <a:lnTo>
                      <a:pt x="3377730" y="4432300"/>
                    </a:lnTo>
                    <a:lnTo>
                      <a:pt x="3375672" y="4434548"/>
                    </a:lnTo>
                    <a:lnTo>
                      <a:pt x="3378111" y="4432300"/>
                    </a:lnTo>
                    <a:lnTo>
                      <a:pt x="3373945" y="4442638"/>
                    </a:lnTo>
                    <a:lnTo>
                      <a:pt x="3385121" y="4432300"/>
                    </a:lnTo>
                    <a:lnTo>
                      <a:pt x="3412566" y="4406900"/>
                    </a:lnTo>
                    <a:close/>
                  </a:path>
                  <a:path w="4561840" h="6337300">
                    <a:moveTo>
                      <a:pt x="3444964" y="4376801"/>
                    </a:moveTo>
                    <a:lnTo>
                      <a:pt x="3439960" y="4381500"/>
                    </a:lnTo>
                    <a:lnTo>
                      <a:pt x="3412566" y="4406900"/>
                    </a:lnTo>
                    <a:lnTo>
                      <a:pt x="3416274" y="4406900"/>
                    </a:lnTo>
                    <a:lnTo>
                      <a:pt x="3442627" y="4381500"/>
                    </a:lnTo>
                    <a:lnTo>
                      <a:pt x="3444964" y="4376801"/>
                    </a:lnTo>
                    <a:close/>
                  </a:path>
                  <a:path w="4561840" h="6337300">
                    <a:moveTo>
                      <a:pt x="3453473" y="4368800"/>
                    </a:moveTo>
                    <a:lnTo>
                      <a:pt x="3448939" y="4368800"/>
                    </a:lnTo>
                    <a:lnTo>
                      <a:pt x="3444964" y="4376801"/>
                    </a:lnTo>
                    <a:lnTo>
                      <a:pt x="3453473" y="4368800"/>
                    </a:lnTo>
                    <a:close/>
                  </a:path>
                  <a:path w="4561840" h="6337300">
                    <a:moveTo>
                      <a:pt x="3464191" y="4225379"/>
                    </a:moveTo>
                    <a:lnTo>
                      <a:pt x="3459696" y="4229100"/>
                    </a:lnTo>
                    <a:lnTo>
                      <a:pt x="3443846" y="4250131"/>
                    </a:lnTo>
                    <a:lnTo>
                      <a:pt x="3444367" y="4249788"/>
                    </a:lnTo>
                    <a:lnTo>
                      <a:pt x="3464191" y="4225379"/>
                    </a:lnTo>
                    <a:close/>
                  </a:path>
                  <a:path w="4561840" h="6337300">
                    <a:moveTo>
                      <a:pt x="3466744" y="4356100"/>
                    </a:moveTo>
                    <a:lnTo>
                      <a:pt x="3453473" y="4368800"/>
                    </a:lnTo>
                    <a:lnTo>
                      <a:pt x="3455047" y="4368800"/>
                    </a:lnTo>
                    <a:lnTo>
                      <a:pt x="3466744" y="4356100"/>
                    </a:lnTo>
                    <a:close/>
                  </a:path>
                  <a:path w="4561840" h="6337300">
                    <a:moveTo>
                      <a:pt x="3476117" y="4374185"/>
                    </a:moveTo>
                    <a:lnTo>
                      <a:pt x="3464928" y="4381500"/>
                    </a:lnTo>
                    <a:lnTo>
                      <a:pt x="3443567" y="4394200"/>
                    </a:lnTo>
                    <a:lnTo>
                      <a:pt x="3456165" y="4394200"/>
                    </a:lnTo>
                    <a:lnTo>
                      <a:pt x="3468763" y="4381500"/>
                    </a:lnTo>
                    <a:lnTo>
                      <a:pt x="3476117" y="4374185"/>
                    </a:lnTo>
                    <a:close/>
                  </a:path>
                  <a:path w="4561840" h="6337300">
                    <a:moveTo>
                      <a:pt x="3490823" y="4359529"/>
                    </a:moveTo>
                    <a:lnTo>
                      <a:pt x="3476117" y="4374185"/>
                    </a:lnTo>
                    <a:lnTo>
                      <a:pt x="3484334" y="4368800"/>
                    </a:lnTo>
                    <a:lnTo>
                      <a:pt x="3490823" y="4359529"/>
                    </a:lnTo>
                    <a:close/>
                  </a:path>
                  <a:path w="4561840" h="6337300">
                    <a:moveTo>
                      <a:pt x="3527501" y="4322965"/>
                    </a:moveTo>
                    <a:lnTo>
                      <a:pt x="3502101" y="4343400"/>
                    </a:lnTo>
                    <a:lnTo>
                      <a:pt x="3490823" y="4359529"/>
                    </a:lnTo>
                    <a:lnTo>
                      <a:pt x="3519855" y="4330700"/>
                    </a:lnTo>
                    <a:lnTo>
                      <a:pt x="3527501" y="4322965"/>
                    </a:lnTo>
                    <a:close/>
                  </a:path>
                  <a:path w="4561840" h="6337300">
                    <a:moveTo>
                      <a:pt x="3530854" y="4330700"/>
                    </a:moveTo>
                    <a:lnTo>
                      <a:pt x="3526231" y="4330700"/>
                    </a:lnTo>
                    <a:lnTo>
                      <a:pt x="3514026" y="4343400"/>
                    </a:lnTo>
                    <a:lnTo>
                      <a:pt x="3507981" y="4351413"/>
                    </a:lnTo>
                    <a:lnTo>
                      <a:pt x="3515436" y="4347007"/>
                    </a:lnTo>
                    <a:lnTo>
                      <a:pt x="3530854" y="4330700"/>
                    </a:lnTo>
                    <a:close/>
                  </a:path>
                  <a:path w="4561840" h="6337300">
                    <a:moveTo>
                      <a:pt x="3682695" y="4052189"/>
                    </a:moveTo>
                    <a:lnTo>
                      <a:pt x="3682631" y="4051300"/>
                    </a:lnTo>
                    <a:lnTo>
                      <a:pt x="3681247" y="4051300"/>
                    </a:lnTo>
                    <a:lnTo>
                      <a:pt x="3680587" y="4053738"/>
                    </a:lnTo>
                    <a:lnTo>
                      <a:pt x="3682695" y="4052189"/>
                    </a:lnTo>
                    <a:close/>
                  </a:path>
                  <a:path w="4561840" h="6337300">
                    <a:moveTo>
                      <a:pt x="3763695" y="3962400"/>
                    </a:moveTo>
                    <a:lnTo>
                      <a:pt x="3726307" y="4000500"/>
                    </a:lnTo>
                    <a:lnTo>
                      <a:pt x="3732288" y="4000500"/>
                    </a:lnTo>
                    <a:lnTo>
                      <a:pt x="3742537" y="3987800"/>
                    </a:lnTo>
                    <a:lnTo>
                      <a:pt x="3753015" y="3975100"/>
                    </a:lnTo>
                    <a:lnTo>
                      <a:pt x="3763695" y="3962400"/>
                    </a:lnTo>
                    <a:close/>
                  </a:path>
                  <a:path w="4561840" h="6337300">
                    <a:moveTo>
                      <a:pt x="3785578" y="4063542"/>
                    </a:moveTo>
                    <a:lnTo>
                      <a:pt x="3785247" y="4064000"/>
                    </a:lnTo>
                    <a:lnTo>
                      <a:pt x="3774033" y="4076700"/>
                    </a:lnTo>
                    <a:lnTo>
                      <a:pt x="3761041" y="4089400"/>
                    </a:lnTo>
                    <a:lnTo>
                      <a:pt x="3732669" y="4114800"/>
                    </a:lnTo>
                    <a:lnTo>
                      <a:pt x="3705415" y="4152900"/>
                    </a:lnTo>
                    <a:lnTo>
                      <a:pt x="3683851" y="4178300"/>
                    </a:lnTo>
                    <a:lnTo>
                      <a:pt x="3677170" y="4191000"/>
                    </a:lnTo>
                    <a:lnTo>
                      <a:pt x="3675291" y="4191000"/>
                    </a:lnTo>
                    <a:lnTo>
                      <a:pt x="3681438" y="4178300"/>
                    </a:lnTo>
                    <a:lnTo>
                      <a:pt x="3636162" y="4229100"/>
                    </a:lnTo>
                    <a:lnTo>
                      <a:pt x="3624656" y="4241800"/>
                    </a:lnTo>
                    <a:lnTo>
                      <a:pt x="3566376" y="4305300"/>
                    </a:lnTo>
                    <a:lnTo>
                      <a:pt x="3554692" y="4305300"/>
                    </a:lnTo>
                    <a:lnTo>
                      <a:pt x="3542868" y="4318000"/>
                    </a:lnTo>
                    <a:lnTo>
                      <a:pt x="3530854" y="4330700"/>
                    </a:lnTo>
                    <a:lnTo>
                      <a:pt x="3533114" y="4330700"/>
                    </a:lnTo>
                    <a:lnTo>
                      <a:pt x="3521545" y="4343400"/>
                    </a:lnTo>
                    <a:lnTo>
                      <a:pt x="3515436" y="4347007"/>
                    </a:lnTo>
                    <a:lnTo>
                      <a:pt x="3494824" y="4368800"/>
                    </a:lnTo>
                    <a:lnTo>
                      <a:pt x="3507981" y="4351413"/>
                    </a:lnTo>
                    <a:lnTo>
                      <a:pt x="3500018" y="4356100"/>
                    </a:lnTo>
                    <a:lnTo>
                      <a:pt x="3479927" y="4381500"/>
                    </a:lnTo>
                    <a:lnTo>
                      <a:pt x="3461054" y="4394200"/>
                    </a:lnTo>
                    <a:lnTo>
                      <a:pt x="3393059" y="4457700"/>
                    </a:lnTo>
                    <a:lnTo>
                      <a:pt x="3304794" y="4533900"/>
                    </a:lnTo>
                    <a:lnTo>
                      <a:pt x="3305810" y="4533900"/>
                    </a:lnTo>
                    <a:lnTo>
                      <a:pt x="3298444" y="4539386"/>
                    </a:lnTo>
                    <a:lnTo>
                      <a:pt x="3278962" y="4556201"/>
                    </a:lnTo>
                    <a:lnTo>
                      <a:pt x="3294392" y="4533900"/>
                    </a:lnTo>
                    <a:lnTo>
                      <a:pt x="3300031" y="4533900"/>
                    </a:lnTo>
                    <a:lnTo>
                      <a:pt x="3311321" y="4521200"/>
                    </a:lnTo>
                    <a:lnTo>
                      <a:pt x="3333165" y="4508500"/>
                    </a:lnTo>
                    <a:lnTo>
                      <a:pt x="3353955" y="4483100"/>
                    </a:lnTo>
                    <a:lnTo>
                      <a:pt x="3373399" y="4470400"/>
                    </a:lnTo>
                    <a:lnTo>
                      <a:pt x="3390684" y="4445000"/>
                    </a:lnTo>
                    <a:lnTo>
                      <a:pt x="3406127" y="4432300"/>
                    </a:lnTo>
                    <a:lnTo>
                      <a:pt x="3419424" y="4419600"/>
                    </a:lnTo>
                    <a:lnTo>
                      <a:pt x="3430320" y="4406900"/>
                    </a:lnTo>
                    <a:lnTo>
                      <a:pt x="3349345" y="4470400"/>
                    </a:lnTo>
                    <a:lnTo>
                      <a:pt x="3327908" y="4495800"/>
                    </a:lnTo>
                    <a:lnTo>
                      <a:pt x="3312896" y="4508500"/>
                    </a:lnTo>
                    <a:lnTo>
                      <a:pt x="3299117" y="4521200"/>
                    </a:lnTo>
                    <a:lnTo>
                      <a:pt x="3291052" y="4533900"/>
                    </a:lnTo>
                    <a:lnTo>
                      <a:pt x="3281337" y="4546600"/>
                    </a:lnTo>
                    <a:lnTo>
                      <a:pt x="3268967" y="4546600"/>
                    </a:lnTo>
                    <a:lnTo>
                      <a:pt x="3253575" y="4559300"/>
                    </a:lnTo>
                    <a:lnTo>
                      <a:pt x="3234474" y="4584700"/>
                    </a:lnTo>
                    <a:lnTo>
                      <a:pt x="3210991" y="4597400"/>
                    </a:lnTo>
                    <a:lnTo>
                      <a:pt x="3197606" y="4610100"/>
                    </a:lnTo>
                    <a:lnTo>
                      <a:pt x="3183991" y="4622800"/>
                    </a:lnTo>
                    <a:lnTo>
                      <a:pt x="3170237" y="4622800"/>
                    </a:lnTo>
                    <a:lnTo>
                      <a:pt x="3118612" y="4660900"/>
                    </a:lnTo>
                    <a:lnTo>
                      <a:pt x="3129076" y="4660900"/>
                    </a:lnTo>
                    <a:lnTo>
                      <a:pt x="3101759" y="4673600"/>
                    </a:lnTo>
                    <a:lnTo>
                      <a:pt x="3100717" y="4674146"/>
                    </a:lnTo>
                    <a:lnTo>
                      <a:pt x="3100908" y="4673955"/>
                    </a:lnTo>
                    <a:lnTo>
                      <a:pt x="3100400" y="4674311"/>
                    </a:lnTo>
                    <a:lnTo>
                      <a:pt x="3077438" y="4686300"/>
                    </a:lnTo>
                    <a:lnTo>
                      <a:pt x="3055531" y="4711700"/>
                    </a:lnTo>
                    <a:lnTo>
                      <a:pt x="3035477" y="4724400"/>
                    </a:lnTo>
                    <a:lnTo>
                      <a:pt x="3006953" y="4733849"/>
                    </a:lnTo>
                    <a:lnTo>
                      <a:pt x="3006953" y="4737100"/>
                    </a:lnTo>
                    <a:lnTo>
                      <a:pt x="2995371" y="4743589"/>
                    </a:lnTo>
                    <a:lnTo>
                      <a:pt x="2999562" y="4737100"/>
                    </a:lnTo>
                    <a:lnTo>
                      <a:pt x="3006953" y="4737100"/>
                    </a:lnTo>
                    <a:lnTo>
                      <a:pt x="3006953" y="4733849"/>
                    </a:lnTo>
                    <a:lnTo>
                      <a:pt x="2997098" y="4737100"/>
                    </a:lnTo>
                    <a:lnTo>
                      <a:pt x="2989110" y="4747082"/>
                    </a:lnTo>
                    <a:lnTo>
                      <a:pt x="2984258" y="4749800"/>
                    </a:lnTo>
                    <a:lnTo>
                      <a:pt x="2976448" y="4749800"/>
                    </a:lnTo>
                    <a:lnTo>
                      <a:pt x="2970263" y="4756963"/>
                    </a:lnTo>
                    <a:lnTo>
                      <a:pt x="2973336" y="4755921"/>
                    </a:lnTo>
                    <a:lnTo>
                      <a:pt x="2969133" y="4758271"/>
                    </a:lnTo>
                    <a:lnTo>
                      <a:pt x="2965475" y="4762500"/>
                    </a:lnTo>
                    <a:lnTo>
                      <a:pt x="2961563" y="4762500"/>
                    </a:lnTo>
                    <a:lnTo>
                      <a:pt x="2780030" y="4864100"/>
                    </a:lnTo>
                    <a:lnTo>
                      <a:pt x="2734233" y="4876800"/>
                    </a:lnTo>
                    <a:lnTo>
                      <a:pt x="2699791" y="4895761"/>
                    </a:lnTo>
                    <a:lnTo>
                      <a:pt x="2697873" y="4902200"/>
                    </a:lnTo>
                    <a:lnTo>
                      <a:pt x="2688094" y="4902200"/>
                    </a:lnTo>
                    <a:lnTo>
                      <a:pt x="2679179" y="4902200"/>
                    </a:lnTo>
                    <a:lnTo>
                      <a:pt x="2662123" y="4914900"/>
                    </a:lnTo>
                    <a:lnTo>
                      <a:pt x="2642870" y="4927600"/>
                    </a:lnTo>
                    <a:lnTo>
                      <a:pt x="2622029" y="4927600"/>
                    </a:lnTo>
                    <a:lnTo>
                      <a:pt x="2591422" y="4945380"/>
                    </a:lnTo>
                    <a:lnTo>
                      <a:pt x="2695016" y="4914900"/>
                    </a:lnTo>
                    <a:lnTo>
                      <a:pt x="2698686" y="4914900"/>
                    </a:lnTo>
                    <a:lnTo>
                      <a:pt x="2739174" y="4889500"/>
                    </a:lnTo>
                    <a:lnTo>
                      <a:pt x="2793225" y="4864100"/>
                    </a:lnTo>
                    <a:lnTo>
                      <a:pt x="2817736" y="4851400"/>
                    </a:lnTo>
                    <a:lnTo>
                      <a:pt x="2841523" y="4838700"/>
                    </a:lnTo>
                    <a:lnTo>
                      <a:pt x="2864751" y="4826000"/>
                    </a:lnTo>
                    <a:lnTo>
                      <a:pt x="2898838" y="4813300"/>
                    </a:lnTo>
                    <a:lnTo>
                      <a:pt x="2909798" y="4813300"/>
                    </a:lnTo>
                    <a:lnTo>
                      <a:pt x="2920581" y="4800600"/>
                    </a:lnTo>
                    <a:lnTo>
                      <a:pt x="2931236" y="4800600"/>
                    </a:lnTo>
                    <a:lnTo>
                      <a:pt x="2973133" y="4775200"/>
                    </a:lnTo>
                    <a:lnTo>
                      <a:pt x="3013735" y="4749800"/>
                    </a:lnTo>
                    <a:lnTo>
                      <a:pt x="3110649" y="4686300"/>
                    </a:lnTo>
                    <a:lnTo>
                      <a:pt x="3205149" y="4622800"/>
                    </a:lnTo>
                    <a:lnTo>
                      <a:pt x="3243288" y="4584700"/>
                    </a:lnTo>
                    <a:lnTo>
                      <a:pt x="3251454" y="4579340"/>
                    </a:lnTo>
                    <a:lnTo>
                      <a:pt x="3258718" y="4572000"/>
                    </a:lnTo>
                    <a:lnTo>
                      <a:pt x="3269081" y="4564735"/>
                    </a:lnTo>
                    <a:lnTo>
                      <a:pt x="3260661" y="4572000"/>
                    </a:lnTo>
                    <a:lnTo>
                      <a:pt x="3251873" y="4579061"/>
                    </a:lnTo>
                    <a:lnTo>
                      <a:pt x="3281934" y="4559300"/>
                    </a:lnTo>
                    <a:lnTo>
                      <a:pt x="3321304" y="4521200"/>
                    </a:lnTo>
                    <a:lnTo>
                      <a:pt x="3361639" y="4495800"/>
                    </a:lnTo>
                    <a:lnTo>
                      <a:pt x="3403193" y="4457700"/>
                    </a:lnTo>
                    <a:lnTo>
                      <a:pt x="3446183" y="4419600"/>
                    </a:lnTo>
                    <a:lnTo>
                      <a:pt x="3434283" y="4432300"/>
                    </a:lnTo>
                    <a:lnTo>
                      <a:pt x="3451466" y="4419600"/>
                    </a:lnTo>
                    <a:lnTo>
                      <a:pt x="3468649" y="4406900"/>
                    </a:lnTo>
                    <a:lnTo>
                      <a:pt x="3499599" y="4368800"/>
                    </a:lnTo>
                    <a:lnTo>
                      <a:pt x="3540849" y="4330700"/>
                    </a:lnTo>
                    <a:lnTo>
                      <a:pt x="3554603" y="4318000"/>
                    </a:lnTo>
                    <a:lnTo>
                      <a:pt x="3578301" y="4305300"/>
                    </a:lnTo>
                    <a:lnTo>
                      <a:pt x="3600183" y="4279900"/>
                    </a:lnTo>
                    <a:lnTo>
                      <a:pt x="3620376" y="4254500"/>
                    </a:lnTo>
                    <a:lnTo>
                      <a:pt x="3638969" y="4241800"/>
                    </a:lnTo>
                    <a:lnTo>
                      <a:pt x="3671366" y="4203700"/>
                    </a:lnTo>
                    <a:lnTo>
                      <a:pt x="3680752" y="4191000"/>
                    </a:lnTo>
                    <a:lnTo>
                      <a:pt x="3699497" y="4165600"/>
                    </a:lnTo>
                    <a:lnTo>
                      <a:pt x="3724351" y="4140200"/>
                    </a:lnTo>
                    <a:lnTo>
                      <a:pt x="3746893" y="4114800"/>
                    </a:lnTo>
                    <a:lnTo>
                      <a:pt x="3779850" y="4076700"/>
                    </a:lnTo>
                    <a:lnTo>
                      <a:pt x="3785578" y="4063542"/>
                    </a:lnTo>
                    <a:close/>
                  </a:path>
                  <a:path w="4561840" h="6337300">
                    <a:moveTo>
                      <a:pt x="3797630" y="4043743"/>
                    </a:moveTo>
                    <a:lnTo>
                      <a:pt x="3790899" y="4051300"/>
                    </a:lnTo>
                    <a:lnTo>
                      <a:pt x="3785578" y="4063542"/>
                    </a:lnTo>
                    <a:lnTo>
                      <a:pt x="3794061" y="4051300"/>
                    </a:lnTo>
                    <a:lnTo>
                      <a:pt x="3797630" y="4043743"/>
                    </a:lnTo>
                    <a:close/>
                  </a:path>
                  <a:path w="4561840" h="6337300">
                    <a:moveTo>
                      <a:pt x="3802329" y="507453"/>
                    </a:moveTo>
                    <a:lnTo>
                      <a:pt x="3790696" y="496100"/>
                    </a:lnTo>
                    <a:lnTo>
                      <a:pt x="3789489" y="495300"/>
                    </a:lnTo>
                    <a:lnTo>
                      <a:pt x="3787432" y="492925"/>
                    </a:lnTo>
                    <a:lnTo>
                      <a:pt x="3760330" y="466471"/>
                    </a:lnTo>
                    <a:lnTo>
                      <a:pt x="3740835" y="457200"/>
                    </a:lnTo>
                    <a:lnTo>
                      <a:pt x="3774490" y="482600"/>
                    </a:lnTo>
                    <a:lnTo>
                      <a:pt x="3801719" y="507060"/>
                    </a:lnTo>
                    <a:lnTo>
                      <a:pt x="3802329" y="507453"/>
                    </a:lnTo>
                    <a:close/>
                  </a:path>
                  <a:path w="4561840" h="6337300">
                    <a:moveTo>
                      <a:pt x="3821036" y="609600"/>
                    </a:moveTo>
                    <a:lnTo>
                      <a:pt x="3816921" y="605307"/>
                    </a:lnTo>
                    <a:lnTo>
                      <a:pt x="3818331" y="609600"/>
                    </a:lnTo>
                    <a:lnTo>
                      <a:pt x="3821036" y="609600"/>
                    </a:lnTo>
                    <a:close/>
                  </a:path>
                  <a:path w="4561840" h="6337300">
                    <a:moveTo>
                      <a:pt x="3903307" y="3766756"/>
                    </a:moveTo>
                    <a:lnTo>
                      <a:pt x="3899154" y="3770249"/>
                    </a:lnTo>
                    <a:lnTo>
                      <a:pt x="3897858" y="3771900"/>
                    </a:lnTo>
                    <a:lnTo>
                      <a:pt x="3894112" y="3777119"/>
                    </a:lnTo>
                    <a:lnTo>
                      <a:pt x="3882186" y="3797300"/>
                    </a:lnTo>
                    <a:lnTo>
                      <a:pt x="3893337" y="3784600"/>
                    </a:lnTo>
                    <a:lnTo>
                      <a:pt x="3903307" y="3766756"/>
                    </a:lnTo>
                    <a:close/>
                  </a:path>
                  <a:path w="4561840" h="6337300">
                    <a:moveTo>
                      <a:pt x="3910088" y="611416"/>
                    </a:moveTo>
                    <a:lnTo>
                      <a:pt x="3909441" y="609600"/>
                    </a:lnTo>
                    <a:lnTo>
                      <a:pt x="3908602" y="609600"/>
                    </a:lnTo>
                    <a:lnTo>
                      <a:pt x="3910088" y="611416"/>
                    </a:lnTo>
                    <a:close/>
                  </a:path>
                  <a:path w="4561840" h="6337300">
                    <a:moveTo>
                      <a:pt x="3912908" y="614845"/>
                    </a:moveTo>
                    <a:lnTo>
                      <a:pt x="3910088" y="611416"/>
                    </a:lnTo>
                    <a:lnTo>
                      <a:pt x="3910634" y="612927"/>
                    </a:lnTo>
                    <a:lnTo>
                      <a:pt x="3912908" y="614845"/>
                    </a:lnTo>
                    <a:close/>
                  </a:path>
                  <a:path w="4561840" h="6337300">
                    <a:moveTo>
                      <a:pt x="3937635" y="3860800"/>
                    </a:moveTo>
                    <a:lnTo>
                      <a:pt x="3855643" y="3860800"/>
                    </a:lnTo>
                    <a:lnTo>
                      <a:pt x="3853167" y="3860800"/>
                    </a:lnTo>
                    <a:lnTo>
                      <a:pt x="3846715" y="3873500"/>
                    </a:lnTo>
                    <a:lnTo>
                      <a:pt x="3840162" y="3873500"/>
                    </a:lnTo>
                    <a:lnTo>
                      <a:pt x="3813454" y="3911600"/>
                    </a:lnTo>
                    <a:lnTo>
                      <a:pt x="3792563" y="3937000"/>
                    </a:lnTo>
                    <a:lnTo>
                      <a:pt x="3766464" y="3962400"/>
                    </a:lnTo>
                    <a:lnTo>
                      <a:pt x="3752253" y="3987800"/>
                    </a:lnTo>
                    <a:lnTo>
                      <a:pt x="3737673" y="4000500"/>
                    </a:lnTo>
                    <a:lnTo>
                      <a:pt x="3722776" y="4013200"/>
                    </a:lnTo>
                    <a:lnTo>
                      <a:pt x="3714800" y="4019867"/>
                    </a:lnTo>
                    <a:lnTo>
                      <a:pt x="3718153" y="4013200"/>
                    </a:lnTo>
                    <a:lnTo>
                      <a:pt x="3726307" y="4000500"/>
                    </a:lnTo>
                    <a:lnTo>
                      <a:pt x="3722293" y="4000500"/>
                    </a:lnTo>
                    <a:lnTo>
                      <a:pt x="3683914" y="4051300"/>
                    </a:lnTo>
                    <a:lnTo>
                      <a:pt x="3682695" y="4052189"/>
                    </a:lnTo>
                    <a:lnTo>
                      <a:pt x="3683279" y="4060634"/>
                    </a:lnTo>
                    <a:lnTo>
                      <a:pt x="3669461" y="4076700"/>
                    </a:lnTo>
                    <a:lnTo>
                      <a:pt x="3657536" y="4089400"/>
                    </a:lnTo>
                    <a:lnTo>
                      <a:pt x="3644976" y="4114800"/>
                    </a:lnTo>
                    <a:lnTo>
                      <a:pt x="3592309" y="4165600"/>
                    </a:lnTo>
                    <a:lnTo>
                      <a:pt x="3554361" y="4203700"/>
                    </a:lnTo>
                    <a:lnTo>
                      <a:pt x="3522383" y="4241800"/>
                    </a:lnTo>
                    <a:lnTo>
                      <a:pt x="3513861" y="4241800"/>
                    </a:lnTo>
                    <a:lnTo>
                      <a:pt x="3506635" y="4254500"/>
                    </a:lnTo>
                    <a:lnTo>
                      <a:pt x="3491026" y="4267200"/>
                    </a:lnTo>
                    <a:lnTo>
                      <a:pt x="3475659" y="4279900"/>
                    </a:lnTo>
                    <a:lnTo>
                      <a:pt x="3446894" y="4305300"/>
                    </a:lnTo>
                    <a:lnTo>
                      <a:pt x="3433876" y="4318000"/>
                    </a:lnTo>
                    <a:lnTo>
                      <a:pt x="3422027" y="4330700"/>
                    </a:lnTo>
                    <a:lnTo>
                      <a:pt x="3411410" y="4343400"/>
                    </a:lnTo>
                    <a:lnTo>
                      <a:pt x="3402063" y="4343400"/>
                    </a:lnTo>
                    <a:lnTo>
                      <a:pt x="3388537" y="4356100"/>
                    </a:lnTo>
                    <a:lnTo>
                      <a:pt x="3387013" y="4356100"/>
                    </a:lnTo>
                    <a:lnTo>
                      <a:pt x="3401707" y="4330700"/>
                    </a:lnTo>
                    <a:lnTo>
                      <a:pt x="3381273" y="4356100"/>
                    </a:lnTo>
                    <a:lnTo>
                      <a:pt x="3360458" y="4368800"/>
                    </a:lnTo>
                    <a:lnTo>
                      <a:pt x="3339287" y="4394200"/>
                    </a:lnTo>
                    <a:lnTo>
                      <a:pt x="3317824" y="4406900"/>
                    </a:lnTo>
                    <a:lnTo>
                      <a:pt x="3295764" y="4432300"/>
                    </a:lnTo>
                    <a:lnTo>
                      <a:pt x="3273793" y="4445000"/>
                    </a:lnTo>
                    <a:lnTo>
                      <a:pt x="3263735" y="4456671"/>
                    </a:lnTo>
                    <a:lnTo>
                      <a:pt x="3280054" y="4445000"/>
                    </a:lnTo>
                    <a:lnTo>
                      <a:pt x="3292284" y="4445000"/>
                    </a:lnTo>
                    <a:lnTo>
                      <a:pt x="3273145" y="4470400"/>
                    </a:lnTo>
                    <a:lnTo>
                      <a:pt x="3234728" y="4495800"/>
                    </a:lnTo>
                    <a:lnTo>
                      <a:pt x="3216097" y="4508500"/>
                    </a:lnTo>
                    <a:lnTo>
                      <a:pt x="3198609" y="4521200"/>
                    </a:lnTo>
                    <a:lnTo>
                      <a:pt x="3195243" y="4521200"/>
                    </a:lnTo>
                    <a:lnTo>
                      <a:pt x="3160636" y="4546600"/>
                    </a:lnTo>
                    <a:lnTo>
                      <a:pt x="3139998" y="4559300"/>
                    </a:lnTo>
                    <a:lnTo>
                      <a:pt x="3131934" y="4572000"/>
                    </a:lnTo>
                    <a:lnTo>
                      <a:pt x="3135020" y="4572000"/>
                    </a:lnTo>
                    <a:lnTo>
                      <a:pt x="3147580" y="4559300"/>
                    </a:lnTo>
                    <a:lnTo>
                      <a:pt x="3167430" y="4546600"/>
                    </a:lnTo>
                    <a:lnTo>
                      <a:pt x="3184575" y="4538091"/>
                    </a:lnTo>
                    <a:lnTo>
                      <a:pt x="3157232" y="4559300"/>
                    </a:lnTo>
                    <a:lnTo>
                      <a:pt x="3089808" y="4610100"/>
                    </a:lnTo>
                    <a:lnTo>
                      <a:pt x="3103575" y="4597400"/>
                    </a:lnTo>
                    <a:lnTo>
                      <a:pt x="3068586" y="4622800"/>
                    </a:lnTo>
                    <a:lnTo>
                      <a:pt x="3059798" y="4635500"/>
                    </a:lnTo>
                    <a:lnTo>
                      <a:pt x="3050895" y="4635500"/>
                    </a:lnTo>
                    <a:lnTo>
                      <a:pt x="3041942" y="4648200"/>
                    </a:lnTo>
                    <a:lnTo>
                      <a:pt x="3033052" y="4648200"/>
                    </a:lnTo>
                    <a:lnTo>
                      <a:pt x="2962224" y="4699000"/>
                    </a:lnTo>
                    <a:lnTo>
                      <a:pt x="2945307" y="4699000"/>
                    </a:lnTo>
                    <a:lnTo>
                      <a:pt x="2951530" y="4688827"/>
                    </a:lnTo>
                    <a:lnTo>
                      <a:pt x="2895193" y="4724400"/>
                    </a:lnTo>
                    <a:lnTo>
                      <a:pt x="2952191" y="4687760"/>
                    </a:lnTo>
                    <a:lnTo>
                      <a:pt x="2953080" y="4686300"/>
                    </a:lnTo>
                    <a:lnTo>
                      <a:pt x="2957042" y="4684052"/>
                    </a:lnTo>
                    <a:lnTo>
                      <a:pt x="2969018" y="4673600"/>
                    </a:lnTo>
                    <a:lnTo>
                      <a:pt x="2959989" y="4673600"/>
                    </a:lnTo>
                    <a:lnTo>
                      <a:pt x="2971076" y="4660900"/>
                    </a:lnTo>
                    <a:lnTo>
                      <a:pt x="2992437" y="4648200"/>
                    </a:lnTo>
                    <a:lnTo>
                      <a:pt x="3012160" y="4635500"/>
                    </a:lnTo>
                    <a:lnTo>
                      <a:pt x="3029623" y="4622800"/>
                    </a:lnTo>
                    <a:lnTo>
                      <a:pt x="3044177" y="4610100"/>
                    </a:lnTo>
                    <a:lnTo>
                      <a:pt x="3056788" y="4597400"/>
                    </a:lnTo>
                    <a:lnTo>
                      <a:pt x="3070847" y="4597400"/>
                    </a:lnTo>
                    <a:lnTo>
                      <a:pt x="3086049" y="4584700"/>
                    </a:lnTo>
                    <a:lnTo>
                      <a:pt x="3102089" y="4572000"/>
                    </a:lnTo>
                    <a:lnTo>
                      <a:pt x="3135160" y="4546600"/>
                    </a:lnTo>
                    <a:lnTo>
                      <a:pt x="3143262" y="4533900"/>
                    </a:lnTo>
                    <a:lnTo>
                      <a:pt x="3158883" y="4533900"/>
                    </a:lnTo>
                    <a:lnTo>
                      <a:pt x="3166427" y="4521200"/>
                    </a:lnTo>
                    <a:lnTo>
                      <a:pt x="3193783" y="4508500"/>
                    </a:lnTo>
                    <a:lnTo>
                      <a:pt x="3214522" y="4483100"/>
                    </a:lnTo>
                    <a:lnTo>
                      <a:pt x="3226968" y="4483100"/>
                    </a:lnTo>
                    <a:lnTo>
                      <a:pt x="3233140" y="4470400"/>
                    </a:lnTo>
                    <a:lnTo>
                      <a:pt x="3242932" y="4470400"/>
                    </a:lnTo>
                    <a:lnTo>
                      <a:pt x="3255848" y="4457700"/>
                    </a:lnTo>
                    <a:lnTo>
                      <a:pt x="3271482" y="4445000"/>
                    </a:lnTo>
                    <a:lnTo>
                      <a:pt x="3289465" y="4419600"/>
                    </a:lnTo>
                    <a:lnTo>
                      <a:pt x="3309099" y="4406900"/>
                    </a:lnTo>
                    <a:lnTo>
                      <a:pt x="3329762" y="4394200"/>
                    </a:lnTo>
                    <a:lnTo>
                      <a:pt x="3350971" y="4368800"/>
                    </a:lnTo>
                    <a:lnTo>
                      <a:pt x="3372637" y="4356100"/>
                    </a:lnTo>
                    <a:lnTo>
                      <a:pt x="3394100" y="4330700"/>
                    </a:lnTo>
                    <a:lnTo>
                      <a:pt x="3414687" y="4318000"/>
                    </a:lnTo>
                    <a:lnTo>
                      <a:pt x="3434067" y="4292600"/>
                    </a:lnTo>
                    <a:lnTo>
                      <a:pt x="3452025" y="4279900"/>
                    </a:lnTo>
                    <a:lnTo>
                      <a:pt x="3468116" y="4254500"/>
                    </a:lnTo>
                    <a:lnTo>
                      <a:pt x="3440544" y="4254500"/>
                    </a:lnTo>
                    <a:lnTo>
                      <a:pt x="3437001" y="4254500"/>
                    </a:lnTo>
                    <a:lnTo>
                      <a:pt x="3416985" y="4279900"/>
                    </a:lnTo>
                    <a:lnTo>
                      <a:pt x="3396640" y="4292600"/>
                    </a:lnTo>
                    <a:lnTo>
                      <a:pt x="3375761" y="4318000"/>
                    </a:lnTo>
                    <a:lnTo>
                      <a:pt x="3354120" y="4330700"/>
                    </a:lnTo>
                    <a:lnTo>
                      <a:pt x="3332099" y="4356100"/>
                    </a:lnTo>
                    <a:lnTo>
                      <a:pt x="3309455" y="4368800"/>
                    </a:lnTo>
                    <a:lnTo>
                      <a:pt x="3285934" y="4394200"/>
                    </a:lnTo>
                    <a:lnTo>
                      <a:pt x="3236226" y="4432300"/>
                    </a:lnTo>
                    <a:lnTo>
                      <a:pt x="3221825" y="4446333"/>
                    </a:lnTo>
                    <a:lnTo>
                      <a:pt x="3221825" y="4457700"/>
                    </a:lnTo>
                    <a:lnTo>
                      <a:pt x="3185858" y="4483392"/>
                    </a:lnTo>
                    <a:lnTo>
                      <a:pt x="3197491" y="4470400"/>
                    </a:lnTo>
                    <a:lnTo>
                      <a:pt x="3221825" y="4457700"/>
                    </a:lnTo>
                    <a:lnTo>
                      <a:pt x="3221825" y="4446333"/>
                    </a:lnTo>
                    <a:lnTo>
                      <a:pt x="3210153" y="4457700"/>
                    </a:lnTo>
                    <a:lnTo>
                      <a:pt x="3203765" y="4460633"/>
                    </a:lnTo>
                    <a:lnTo>
                      <a:pt x="3193008" y="4467441"/>
                    </a:lnTo>
                    <a:lnTo>
                      <a:pt x="3148876" y="4495800"/>
                    </a:lnTo>
                    <a:lnTo>
                      <a:pt x="3092310" y="4533900"/>
                    </a:lnTo>
                    <a:lnTo>
                      <a:pt x="3055759" y="4572000"/>
                    </a:lnTo>
                    <a:lnTo>
                      <a:pt x="3019768" y="4597400"/>
                    </a:lnTo>
                    <a:lnTo>
                      <a:pt x="2948025" y="4635500"/>
                    </a:lnTo>
                    <a:lnTo>
                      <a:pt x="2942590" y="4635500"/>
                    </a:lnTo>
                    <a:lnTo>
                      <a:pt x="2935871" y="4648200"/>
                    </a:lnTo>
                    <a:lnTo>
                      <a:pt x="2923883" y="4648200"/>
                    </a:lnTo>
                    <a:lnTo>
                      <a:pt x="2916656" y="4660900"/>
                    </a:lnTo>
                    <a:lnTo>
                      <a:pt x="2908719" y="4660900"/>
                    </a:lnTo>
                    <a:lnTo>
                      <a:pt x="2871051" y="4686300"/>
                    </a:lnTo>
                    <a:lnTo>
                      <a:pt x="2865336" y="4693183"/>
                    </a:lnTo>
                    <a:lnTo>
                      <a:pt x="2910662" y="4673600"/>
                    </a:lnTo>
                    <a:lnTo>
                      <a:pt x="2923768" y="4660900"/>
                    </a:lnTo>
                    <a:lnTo>
                      <a:pt x="2936443" y="4660900"/>
                    </a:lnTo>
                    <a:lnTo>
                      <a:pt x="2948736" y="4648200"/>
                    </a:lnTo>
                    <a:lnTo>
                      <a:pt x="3009506" y="4610100"/>
                    </a:lnTo>
                    <a:lnTo>
                      <a:pt x="3036138" y="4597400"/>
                    </a:lnTo>
                    <a:lnTo>
                      <a:pt x="3064776" y="4572000"/>
                    </a:lnTo>
                    <a:lnTo>
                      <a:pt x="3097034" y="4546600"/>
                    </a:lnTo>
                    <a:lnTo>
                      <a:pt x="3114776" y="4533900"/>
                    </a:lnTo>
                    <a:lnTo>
                      <a:pt x="3133648" y="4521200"/>
                    </a:lnTo>
                    <a:lnTo>
                      <a:pt x="3149625" y="4511319"/>
                    </a:lnTo>
                    <a:lnTo>
                      <a:pt x="3118535" y="4546600"/>
                    </a:lnTo>
                    <a:lnTo>
                      <a:pt x="3067520" y="4584700"/>
                    </a:lnTo>
                    <a:lnTo>
                      <a:pt x="3032341" y="4610100"/>
                    </a:lnTo>
                    <a:lnTo>
                      <a:pt x="2975191" y="4648200"/>
                    </a:lnTo>
                    <a:lnTo>
                      <a:pt x="2965145" y="4648200"/>
                    </a:lnTo>
                    <a:lnTo>
                      <a:pt x="2957982" y="4657077"/>
                    </a:lnTo>
                    <a:lnTo>
                      <a:pt x="2957982" y="4673600"/>
                    </a:lnTo>
                    <a:lnTo>
                      <a:pt x="2945663" y="4686300"/>
                    </a:lnTo>
                    <a:lnTo>
                      <a:pt x="2933014" y="4699000"/>
                    </a:lnTo>
                    <a:lnTo>
                      <a:pt x="2925229" y="4699000"/>
                    </a:lnTo>
                    <a:lnTo>
                      <a:pt x="2948533" y="4673600"/>
                    </a:lnTo>
                    <a:lnTo>
                      <a:pt x="2957982" y="4673600"/>
                    </a:lnTo>
                    <a:lnTo>
                      <a:pt x="2957982" y="4657077"/>
                    </a:lnTo>
                    <a:lnTo>
                      <a:pt x="2954883" y="4660900"/>
                    </a:lnTo>
                    <a:lnTo>
                      <a:pt x="2944304" y="4673600"/>
                    </a:lnTo>
                    <a:lnTo>
                      <a:pt x="2933357" y="4673600"/>
                    </a:lnTo>
                    <a:lnTo>
                      <a:pt x="2903931" y="4698606"/>
                    </a:lnTo>
                    <a:lnTo>
                      <a:pt x="2903931" y="4711039"/>
                    </a:lnTo>
                    <a:lnTo>
                      <a:pt x="2868612" y="4737100"/>
                    </a:lnTo>
                    <a:lnTo>
                      <a:pt x="2859900" y="4737100"/>
                    </a:lnTo>
                    <a:lnTo>
                      <a:pt x="2880258" y="4724400"/>
                    </a:lnTo>
                    <a:lnTo>
                      <a:pt x="2903931" y="4711039"/>
                    </a:lnTo>
                    <a:lnTo>
                      <a:pt x="2903931" y="4698606"/>
                    </a:lnTo>
                    <a:lnTo>
                      <a:pt x="2903461" y="4699000"/>
                    </a:lnTo>
                    <a:lnTo>
                      <a:pt x="2882684" y="4699000"/>
                    </a:lnTo>
                    <a:lnTo>
                      <a:pt x="2869793" y="4711700"/>
                    </a:lnTo>
                    <a:lnTo>
                      <a:pt x="2863583" y="4711700"/>
                    </a:lnTo>
                    <a:lnTo>
                      <a:pt x="2850438" y="4724400"/>
                    </a:lnTo>
                    <a:lnTo>
                      <a:pt x="2846590" y="4724400"/>
                    </a:lnTo>
                    <a:lnTo>
                      <a:pt x="2846590" y="4746244"/>
                    </a:lnTo>
                    <a:lnTo>
                      <a:pt x="2843009" y="4749800"/>
                    </a:lnTo>
                    <a:lnTo>
                      <a:pt x="2818498" y="4762500"/>
                    </a:lnTo>
                    <a:lnTo>
                      <a:pt x="2814243" y="4762500"/>
                    </a:lnTo>
                    <a:lnTo>
                      <a:pt x="2841383" y="4749800"/>
                    </a:lnTo>
                    <a:lnTo>
                      <a:pt x="2846590" y="4746244"/>
                    </a:lnTo>
                    <a:lnTo>
                      <a:pt x="2846590" y="4724400"/>
                    </a:lnTo>
                    <a:lnTo>
                      <a:pt x="2838729" y="4724400"/>
                    </a:lnTo>
                    <a:lnTo>
                      <a:pt x="2827515" y="4737100"/>
                    </a:lnTo>
                    <a:lnTo>
                      <a:pt x="2815831" y="4749800"/>
                    </a:lnTo>
                    <a:lnTo>
                      <a:pt x="2802534" y="4749800"/>
                    </a:lnTo>
                    <a:lnTo>
                      <a:pt x="2794952" y="4762500"/>
                    </a:lnTo>
                    <a:lnTo>
                      <a:pt x="2777198" y="4762500"/>
                    </a:lnTo>
                    <a:lnTo>
                      <a:pt x="2766784" y="4775200"/>
                    </a:lnTo>
                    <a:lnTo>
                      <a:pt x="2755036" y="4775200"/>
                    </a:lnTo>
                    <a:lnTo>
                      <a:pt x="2741726" y="4787900"/>
                    </a:lnTo>
                    <a:lnTo>
                      <a:pt x="2717495" y="4800600"/>
                    </a:lnTo>
                    <a:lnTo>
                      <a:pt x="2680678" y="4813300"/>
                    </a:lnTo>
                    <a:lnTo>
                      <a:pt x="2669171" y="4813300"/>
                    </a:lnTo>
                    <a:lnTo>
                      <a:pt x="2700045" y="4790529"/>
                    </a:lnTo>
                    <a:lnTo>
                      <a:pt x="2653309" y="4813300"/>
                    </a:lnTo>
                    <a:lnTo>
                      <a:pt x="2664091" y="4813300"/>
                    </a:lnTo>
                    <a:lnTo>
                      <a:pt x="2661539" y="4826000"/>
                    </a:lnTo>
                    <a:lnTo>
                      <a:pt x="2639098" y="4826000"/>
                    </a:lnTo>
                    <a:lnTo>
                      <a:pt x="2651925" y="4813300"/>
                    </a:lnTo>
                    <a:lnTo>
                      <a:pt x="2647962" y="4813300"/>
                    </a:lnTo>
                    <a:lnTo>
                      <a:pt x="2622854" y="4826000"/>
                    </a:lnTo>
                    <a:lnTo>
                      <a:pt x="2627020" y="4826000"/>
                    </a:lnTo>
                    <a:lnTo>
                      <a:pt x="2638247" y="4826000"/>
                    </a:lnTo>
                    <a:lnTo>
                      <a:pt x="2627020" y="4838700"/>
                    </a:lnTo>
                    <a:lnTo>
                      <a:pt x="2616289" y="4838700"/>
                    </a:lnTo>
                    <a:lnTo>
                      <a:pt x="2627020" y="4826000"/>
                    </a:lnTo>
                    <a:lnTo>
                      <a:pt x="2616962" y="4830356"/>
                    </a:lnTo>
                    <a:lnTo>
                      <a:pt x="2613317" y="4838700"/>
                    </a:lnTo>
                    <a:lnTo>
                      <a:pt x="2606383" y="4838700"/>
                    </a:lnTo>
                    <a:lnTo>
                      <a:pt x="2596819" y="4851400"/>
                    </a:lnTo>
                    <a:lnTo>
                      <a:pt x="2589733" y="4851400"/>
                    </a:lnTo>
                    <a:lnTo>
                      <a:pt x="2597645" y="4838700"/>
                    </a:lnTo>
                    <a:lnTo>
                      <a:pt x="2616962" y="4830356"/>
                    </a:lnTo>
                    <a:lnTo>
                      <a:pt x="2618854" y="4826000"/>
                    </a:lnTo>
                    <a:lnTo>
                      <a:pt x="2619591" y="4826000"/>
                    </a:lnTo>
                    <a:lnTo>
                      <a:pt x="2635161" y="4813300"/>
                    </a:lnTo>
                    <a:lnTo>
                      <a:pt x="2589187" y="4838700"/>
                    </a:lnTo>
                    <a:lnTo>
                      <a:pt x="2578824" y="4838700"/>
                    </a:lnTo>
                    <a:lnTo>
                      <a:pt x="2578824" y="4851400"/>
                    </a:lnTo>
                    <a:lnTo>
                      <a:pt x="2570315" y="4864100"/>
                    </a:lnTo>
                    <a:lnTo>
                      <a:pt x="2503995" y="4889500"/>
                    </a:lnTo>
                    <a:lnTo>
                      <a:pt x="2485479" y="4889500"/>
                    </a:lnTo>
                    <a:lnTo>
                      <a:pt x="2475534" y="4902200"/>
                    </a:lnTo>
                    <a:lnTo>
                      <a:pt x="2442286" y="4902200"/>
                    </a:lnTo>
                    <a:lnTo>
                      <a:pt x="2430005" y="4914900"/>
                    </a:lnTo>
                    <a:lnTo>
                      <a:pt x="2417051" y="4914900"/>
                    </a:lnTo>
                    <a:lnTo>
                      <a:pt x="2389009" y="4927600"/>
                    </a:lnTo>
                    <a:lnTo>
                      <a:pt x="2383993" y="4927600"/>
                    </a:lnTo>
                    <a:lnTo>
                      <a:pt x="2402395" y="4902200"/>
                    </a:lnTo>
                    <a:lnTo>
                      <a:pt x="2414536" y="4889500"/>
                    </a:lnTo>
                    <a:lnTo>
                      <a:pt x="2416378" y="4889500"/>
                    </a:lnTo>
                    <a:lnTo>
                      <a:pt x="2405545" y="4902200"/>
                    </a:lnTo>
                    <a:lnTo>
                      <a:pt x="2403894" y="4914900"/>
                    </a:lnTo>
                    <a:lnTo>
                      <a:pt x="2406967" y="4914900"/>
                    </a:lnTo>
                    <a:lnTo>
                      <a:pt x="2429599" y="4902200"/>
                    </a:lnTo>
                    <a:lnTo>
                      <a:pt x="2463355" y="4889500"/>
                    </a:lnTo>
                    <a:lnTo>
                      <a:pt x="2497112" y="4876800"/>
                    </a:lnTo>
                    <a:lnTo>
                      <a:pt x="2535313" y="4864100"/>
                    </a:lnTo>
                    <a:lnTo>
                      <a:pt x="2573502" y="4851400"/>
                    </a:lnTo>
                    <a:lnTo>
                      <a:pt x="2578824" y="4851400"/>
                    </a:lnTo>
                    <a:lnTo>
                      <a:pt x="2578824" y="4838700"/>
                    </a:lnTo>
                    <a:lnTo>
                      <a:pt x="2569095" y="4838700"/>
                    </a:lnTo>
                    <a:lnTo>
                      <a:pt x="2552204" y="4851400"/>
                    </a:lnTo>
                    <a:lnTo>
                      <a:pt x="2537358" y="4851400"/>
                    </a:lnTo>
                    <a:lnTo>
                      <a:pt x="2524429" y="4864100"/>
                    </a:lnTo>
                    <a:lnTo>
                      <a:pt x="2493988" y="4864100"/>
                    </a:lnTo>
                    <a:lnTo>
                      <a:pt x="2495385" y="4851400"/>
                    </a:lnTo>
                    <a:lnTo>
                      <a:pt x="2484221" y="4851400"/>
                    </a:lnTo>
                    <a:lnTo>
                      <a:pt x="2496464" y="4838700"/>
                    </a:lnTo>
                    <a:lnTo>
                      <a:pt x="2501125" y="4838700"/>
                    </a:lnTo>
                    <a:lnTo>
                      <a:pt x="2500147" y="4851400"/>
                    </a:lnTo>
                    <a:lnTo>
                      <a:pt x="2507932" y="4838700"/>
                    </a:lnTo>
                    <a:lnTo>
                      <a:pt x="2514498" y="4838700"/>
                    </a:lnTo>
                    <a:lnTo>
                      <a:pt x="2520683" y="4826000"/>
                    </a:lnTo>
                    <a:lnTo>
                      <a:pt x="2536812" y="4813300"/>
                    </a:lnTo>
                    <a:lnTo>
                      <a:pt x="2543975" y="4800600"/>
                    </a:lnTo>
                    <a:lnTo>
                      <a:pt x="2551138" y="4787900"/>
                    </a:lnTo>
                    <a:lnTo>
                      <a:pt x="2564892" y="4762500"/>
                    </a:lnTo>
                    <a:lnTo>
                      <a:pt x="2579306" y="4737100"/>
                    </a:lnTo>
                    <a:lnTo>
                      <a:pt x="2567521" y="4749800"/>
                    </a:lnTo>
                    <a:lnTo>
                      <a:pt x="2564282" y="4762500"/>
                    </a:lnTo>
                    <a:lnTo>
                      <a:pt x="2558796" y="4762500"/>
                    </a:lnTo>
                    <a:lnTo>
                      <a:pt x="2553690" y="4775200"/>
                    </a:lnTo>
                    <a:lnTo>
                      <a:pt x="2550083" y="4775200"/>
                    </a:lnTo>
                    <a:lnTo>
                      <a:pt x="2542121" y="4787900"/>
                    </a:lnTo>
                    <a:lnTo>
                      <a:pt x="2530691" y="4787900"/>
                    </a:lnTo>
                    <a:lnTo>
                      <a:pt x="2524887" y="4793056"/>
                    </a:lnTo>
                    <a:lnTo>
                      <a:pt x="2527185" y="4787900"/>
                    </a:lnTo>
                    <a:lnTo>
                      <a:pt x="2533167" y="4775200"/>
                    </a:lnTo>
                    <a:lnTo>
                      <a:pt x="2539238" y="4775200"/>
                    </a:lnTo>
                    <a:lnTo>
                      <a:pt x="2545181" y="4762500"/>
                    </a:lnTo>
                    <a:lnTo>
                      <a:pt x="2550769" y="4762500"/>
                    </a:lnTo>
                    <a:lnTo>
                      <a:pt x="2555849" y="4749800"/>
                    </a:lnTo>
                    <a:lnTo>
                      <a:pt x="2561450" y="4749800"/>
                    </a:lnTo>
                    <a:lnTo>
                      <a:pt x="2565031" y="4737100"/>
                    </a:lnTo>
                    <a:lnTo>
                      <a:pt x="2569692" y="4737100"/>
                    </a:lnTo>
                    <a:lnTo>
                      <a:pt x="2593225" y="4699000"/>
                    </a:lnTo>
                    <a:lnTo>
                      <a:pt x="2604363" y="4686300"/>
                    </a:lnTo>
                    <a:lnTo>
                      <a:pt x="2613012" y="4673600"/>
                    </a:lnTo>
                    <a:lnTo>
                      <a:pt x="2617660" y="4660900"/>
                    </a:lnTo>
                    <a:lnTo>
                      <a:pt x="2616809" y="4660900"/>
                    </a:lnTo>
                    <a:lnTo>
                      <a:pt x="2635948" y="4648200"/>
                    </a:lnTo>
                    <a:lnTo>
                      <a:pt x="2665323" y="4610100"/>
                    </a:lnTo>
                    <a:lnTo>
                      <a:pt x="2701366" y="4559300"/>
                    </a:lnTo>
                    <a:lnTo>
                      <a:pt x="2740482" y="4508500"/>
                    </a:lnTo>
                    <a:lnTo>
                      <a:pt x="2763659" y="4470400"/>
                    </a:lnTo>
                    <a:lnTo>
                      <a:pt x="2779115" y="4445000"/>
                    </a:lnTo>
                    <a:lnTo>
                      <a:pt x="2801772" y="4419600"/>
                    </a:lnTo>
                    <a:lnTo>
                      <a:pt x="2822270" y="4381500"/>
                    </a:lnTo>
                    <a:lnTo>
                      <a:pt x="2840113" y="4356100"/>
                    </a:lnTo>
                    <a:lnTo>
                      <a:pt x="2854756" y="4330700"/>
                    </a:lnTo>
                    <a:lnTo>
                      <a:pt x="2865590" y="4318000"/>
                    </a:lnTo>
                    <a:lnTo>
                      <a:pt x="2871838" y="4305300"/>
                    </a:lnTo>
                    <a:lnTo>
                      <a:pt x="2872867" y="4318000"/>
                    </a:lnTo>
                    <a:lnTo>
                      <a:pt x="2868053" y="4330700"/>
                    </a:lnTo>
                    <a:lnTo>
                      <a:pt x="2879420" y="4305300"/>
                    </a:lnTo>
                    <a:lnTo>
                      <a:pt x="2885109" y="4292600"/>
                    </a:lnTo>
                    <a:lnTo>
                      <a:pt x="2905480" y="4267200"/>
                    </a:lnTo>
                    <a:lnTo>
                      <a:pt x="2922816" y="4229100"/>
                    </a:lnTo>
                    <a:lnTo>
                      <a:pt x="2928594" y="4216400"/>
                    </a:lnTo>
                    <a:lnTo>
                      <a:pt x="2953880" y="4178300"/>
                    </a:lnTo>
                    <a:lnTo>
                      <a:pt x="2980766" y="4114800"/>
                    </a:lnTo>
                    <a:lnTo>
                      <a:pt x="3008655" y="4064000"/>
                    </a:lnTo>
                    <a:lnTo>
                      <a:pt x="3036976" y="4000500"/>
                    </a:lnTo>
                    <a:lnTo>
                      <a:pt x="3056991" y="3962400"/>
                    </a:lnTo>
                    <a:lnTo>
                      <a:pt x="3076727" y="3911600"/>
                    </a:lnTo>
                    <a:lnTo>
                      <a:pt x="3096158" y="3860800"/>
                    </a:lnTo>
                    <a:lnTo>
                      <a:pt x="3115259" y="3822700"/>
                    </a:lnTo>
                    <a:lnTo>
                      <a:pt x="3134017" y="3771900"/>
                    </a:lnTo>
                    <a:lnTo>
                      <a:pt x="3151771" y="3733800"/>
                    </a:lnTo>
                    <a:lnTo>
                      <a:pt x="3160369" y="3708400"/>
                    </a:lnTo>
                    <a:lnTo>
                      <a:pt x="3168967" y="3683000"/>
                    </a:lnTo>
                    <a:lnTo>
                      <a:pt x="3185464" y="3632200"/>
                    </a:lnTo>
                    <a:lnTo>
                      <a:pt x="3201047" y="3594100"/>
                    </a:lnTo>
                    <a:lnTo>
                      <a:pt x="3215576" y="3556000"/>
                    </a:lnTo>
                    <a:lnTo>
                      <a:pt x="3204514" y="3594100"/>
                    </a:lnTo>
                    <a:lnTo>
                      <a:pt x="3192551" y="3632200"/>
                    </a:lnTo>
                    <a:lnTo>
                      <a:pt x="3203079" y="3606800"/>
                    </a:lnTo>
                    <a:lnTo>
                      <a:pt x="3212439" y="3581400"/>
                    </a:lnTo>
                    <a:lnTo>
                      <a:pt x="3220834" y="3556000"/>
                    </a:lnTo>
                    <a:lnTo>
                      <a:pt x="3228479" y="3530600"/>
                    </a:lnTo>
                    <a:lnTo>
                      <a:pt x="3241865" y="3492500"/>
                    </a:lnTo>
                    <a:lnTo>
                      <a:pt x="3252127" y="3467100"/>
                    </a:lnTo>
                    <a:lnTo>
                      <a:pt x="3260521" y="3429000"/>
                    </a:lnTo>
                    <a:lnTo>
                      <a:pt x="3267278" y="3403600"/>
                    </a:lnTo>
                    <a:lnTo>
                      <a:pt x="3272586" y="3390900"/>
                    </a:lnTo>
                    <a:lnTo>
                      <a:pt x="3276689" y="3365500"/>
                    </a:lnTo>
                    <a:lnTo>
                      <a:pt x="3280219" y="3352800"/>
                    </a:lnTo>
                    <a:lnTo>
                      <a:pt x="3283508" y="3327400"/>
                    </a:lnTo>
                    <a:lnTo>
                      <a:pt x="3286734" y="3314700"/>
                    </a:lnTo>
                    <a:lnTo>
                      <a:pt x="3290087" y="3289300"/>
                    </a:lnTo>
                    <a:lnTo>
                      <a:pt x="3293668" y="3276600"/>
                    </a:lnTo>
                    <a:lnTo>
                      <a:pt x="3298139" y="3251200"/>
                    </a:lnTo>
                    <a:lnTo>
                      <a:pt x="3301898" y="3233674"/>
                    </a:lnTo>
                    <a:lnTo>
                      <a:pt x="3301568" y="3238500"/>
                    </a:lnTo>
                    <a:lnTo>
                      <a:pt x="3302597" y="3238500"/>
                    </a:lnTo>
                    <a:lnTo>
                      <a:pt x="3305187" y="3225800"/>
                    </a:lnTo>
                    <a:lnTo>
                      <a:pt x="3309099" y="3213100"/>
                    </a:lnTo>
                    <a:lnTo>
                      <a:pt x="3313900" y="3200400"/>
                    </a:lnTo>
                    <a:lnTo>
                      <a:pt x="3316554" y="3187700"/>
                    </a:lnTo>
                    <a:lnTo>
                      <a:pt x="3319195" y="3175000"/>
                    </a:lnTo>
                    <a:lnTo>
                      <a:pt x="3325088" y="3149600"/>
                    </a:lnTo>
                    <a:lnTo>
                      <a:pt x="3337306" y="3098800"/>
                    </a:lnTo>
                    <a:lnTo>
                      <a:pt x="3359874" y="2984500"/>
                    </a:lnTo>
                    <a:lnTo>
                      <a:pt x="3366401" y="2933700"/>
                    </a:lnTo>
                    <a:lnTo>
                      <a:pt x="3372650" y="2870200"/>
                    </a:lnTo>
                    <a:lnTo>
                      <a:pt x="3374847" y="2844800"/>
                    </a:lnTo>
                    <a:lnTo>
                      <a:pt x="3375926" y="2832100"/>
                    </a:lnTo>
                    <a:lnTo>
                      <a:pt x="3377819" y="2806700"/>
                    </a:lnTo>
                    <a:lnTo>
                      <a:pt x="3379266" y="2781300"/>
                    </a:lnTo>
                    <a:lnTo>
                      <a:pt x="3382441" y="2730500"/>
                    </a:lnTo>
                    <a:lnTo>
                      <a:pt x="3383178" y="2705100"/>
                    </a:lnTo>
                    <a:lnTo>
                      <a:pt x="3384270" y="2667000"/>
                    </a:lnTo>
                    <a:lnTo>
                      <a:pt x="3384537" y="2667000"/>
                    </a:lnTo>
                    <a:lnTo>
                      <a:pt x="3384842" y="2654300"/>
                    </a:lnTo>
                    <a:lnTo>
                      <a:pt x="3385121" y="2641600"/>
                    </a:lnTo>
                    <a:lnTo>
                      <a:pt x="3385274" y="2641600"/>
                    </a:lnTo>
                    <a:lnTo>
                      <a:pt x="3385312" y="2603500"/>
                    </a:lnTo>
                    <a:lnTo>
                      <a:pt x="3385667" y="2552700"/>
                    </a:lnTo>
                    <a:lnTo>
                      <a:pt x="3385083" y="2527300"/>
                    </a:lnTo>
                    <a:lnTo>
                      <a:pt x="3392449" y="2476500"/>
                    </a:lnTo>
                    <a:lnTo>
                      <a:pt x="3392652" y="2463800"/>
                    </a:lnTo>
                    <a:lnTo>
                      <a:pt x="3393249" y="2425700"/>
                    </a:lnTo>
                    <a:lnTo>
                      <a:pt x="3387826" y="2349500"/>
                    </a:lnTo>
                    <a:lnTo>
                      <a:pt x="3379698" y="2311400"/>
                    </a:lnTo>
                    <a:lnTo>
                      <a:pt x="3375545" y="2286000"/>
                    </a:lnTo>
                    <a:lnTo>
                      <a:pt x="3370300" y="2273300"/>
                    </a:lnTo>
                    <a:lnTo>
                      <a:pt x="3369348" y="2268131"/>
                    </a:lnTo>
                    <a:lnTo>
                      <a:pt x="3369348" y="2641600"/>
                    </a:lnTo>
                    <a:lnTo>
                      <a:pt x="3369030" y="2641600"/>
                    </a:lnTo>
                    <a:lnTo>
                      <a:pt x="3365931" y="2705100"/>
                    </a:lnTo>
                    <a:lnTo>
                      <a:pt x="3365436" y="2692400"/>
                    </a:lnTo>
                    <a:lnTo>
                      <a:pt x="3365246" y="2692400"/>
                    </a:lnTo>
                    <a:lnTo>
                      <a:pt x="3365309" y="2679700"/>
                    </a:lnTo>
                    <a:lnTo>
                      <a:pt x="3365550" y="2667000"/>
                    </a:lnTo>
                    <a:lnTo>
                      <a:pt x="3363506" y="2717800"/>
                    </a:lnTo>
                    <a:lnTo>
                      <a:pt x="3360559" y="2755900"/>
                    </a:lnTo>
                    <a:lnTo>
                      <a:pt x="3356394" y="2781300"/>
                    </a:lnTo>
                    <a:lnTo>
                      <a:pt x="3350742" y="2832100"/>
                    </a:lnTo>
                    <a:lnTo>
                      <a:pt x="3348317" y="2832100"/>
                    </a:lnTo>
                    <a:lnTo>
                      <a:pt x="3349167" y="2806700"/>
                    </a:lnTo>
                    <a:lnTo>
                      <a:pt x="3350514" y="2794000"/>
                    </a:lnTo>
                    <a:lnTo>
                      <a:pt x="3354070" y="2730500"/>
                    </a:lnTo>
                    <a:lnTo>
                      <a:pt x="3354476" y="2717800"/>
                    </a:lnTo>
                    <a:lnTo>
                      <a:pt x="3354667" y="2705100"/>
                    </a:lnTo>
                    <a:lnTo>
                      <a:pt x="3354679" y="2692400"/>
                    </a:lnTo>
                    <a:lnTo>
                      <a:pt x="3354540" y="2679700"/>
                    </a:lnTo>
                    <a:lnTo>
                      <a:pt x="3353600" y="2730500"/>
                    </a:lnTo>
                    <a:lnTo>
                      <a:pt x="3353206" y="2730500"/>
                    </a:lnTo>
                    <a:lnTo>
                      <a:pt x="3352622" y="2743200"/>
                    </a:lnTo>
                    <a:lnTo>
                      <a:pt x="3351961" y="2755900"/>
                    </a:lnTo>
                    <a:lnTo>
                      <a:pt x="3351326" y="2768600"/>
                    </a:lnTo>
                    <a:lnTo>
                      <a:pt x="3349929" y="2781300"/>
                    </a:lnTo>
                    <a:lnTo>
                      <a:pt x="3348444" y="2806700"/>
                    </a:lnTo>
                    <a:lnTo>
                      <a:pt x="3346551" y="2832100"/>
                    </a:lnTo>
                    <a:lnTo>
                      <a:pt x="3343935" y="2844800"/>
                    </a:lnTo>
                    <a:lnTo>
                      <a:pt x="3343414" y="2832100"/>
                    </a:lnTo>
                    <a:lnTo>
                      <a:pt x="3333623" y="2921000"/>
                    </a:lnTo>
                    <a:lnTo>
                      <a:pt x="3321164" y="2997200"/>
                    </a:lnTo>
                    <a:lnTo>
                      <a:pt x="3320846" y="3009900"/>
                    </a:lnTo>
                    <a:lnTo>
                      <a:pt x="3325888" y="2984500"/>
                    </a:lnTo>
                    <a:lnTo>
                      <a:pt x="3333458" y="2933700"/>
                    </a:lnTo>
                    <a:lnTo>
                      <a:pt x="3340709" y="2895600"/>
                    </a:lnTo>
                    <a:lnTo>
                      <a:pt x="3344799" y="2870200"/>
                    </a:lnTo>
                    <a:lnTo>
                      <a:pt x="3343554" y="2882900"/>
                    </a:lnTo>
                    <a:lnTo>
                      <a:pt x="3342348" y="2895600"/>
                    </a:lnTo>
                    <a:lnTo>
                      <a:pt x="3333051" y="2971800"/>
                    </a:lnTo>
                    <a:lnTo>
                      <a:pt x="3324314" y="3022600"/>
                    </a:lnTo>
                    <a:lnTo>
                      <a:pt x="3318256" y="3061195"/>
                    </a:lnTo>
                    <a:lnTo>
                      <a:pt x="3311715" y="3098800"/>
                    </a:lnTo>
                    <a:lnTo>
                      <a:pt x="3303765" y="3136900"/>
                    </a:lnTo>
                    <a:lnTo>
                      <a:pt x="3295167" y="3175000"/>
                    </a:lnTo>
                    <a:lnTo>
                      <a:pt x="3285807" y="3213100"/>
                    </a:lnTo>
                    <a:lnTo>
                      <a:pt x="3275533" y="3251200"/>
                    </a:lnTo>
                    <a:lnTo>
                      <a:pt x="3258350" y="3314700"/>
                    </a:lnTo>
                    <a:lnTo>
                      <a:pt x="3240481" y="3378200"/>
                    </a:lnTo>
                    <a:lnTo>
                      <a:pt x="3222853" y="3429000"/>
                    </a:lnTo>
                    <a:lnTo>
                      <a:pt x="3206394" y="3479800"/>
                    </a:lnTo>
                    <a:lnTo>
                      <a:pt x="3192005" y="3517900"/>
                    </a:lnTo>
                    <a:lnTo>
                      <a:pt x="3177298" y="3556000"/>
                    </a:lnTo>
                    <a:lnTo>
                      <a:pt x="3168040" y="3581400"/>
                    </a:lnTo>
                    <a:lnTo>
                      <a:pt x="3163100" y="3594100"/>
                    </a:lnTo>
                    <a:lnTo>
                      <a:pt x="3161373" y="3606800"/>
                    </a:lnTo>
                    <a:lnTo>
                      <a:pt x="3162604" y="3606800"/>
                    </a:lnTo>
                    <a:lnTo>
                      <a:pt x="3162833" y="3619500"/>
                    </a:lnTo>
                    <a:lnTo>
                      <a:pt x="3160992" y="3619500"/>
                    </a:lnTo>
                    <a:lnTo>
                      <a:pt x="3149435" y="3656457"/>
                    </a:lnTo>
                    <a:lnTo>
                      <a:pt x="3149435" y="3708400"/>
                    </a:lnTo>
                    <a:lnTo>
                      <a:pt x="3129534" y="3759200"/>
                    </a:lnTo>
                    <a:lnTo>
                      <a:pt x="3116529" y="3797300"/>
                    </a:lnTo>
                    <a:lnTo>
                      <a:pt x="3108464" y="3810000"/>
                    </a:lnTo>
                    <a:lnTo>
                      <a:pt x="3103410" y="3822700"/>
                    </a:lnTo>
                    <a:lnTo>
                      <a:pt x="3099003" y="3848100"/>
                    </a:lnTo>
                    <a:lnTo>
                      <a:pt x="3092869" y="3860800"/>
                    </a:lnTo>
                    <a:lnTo>
                      <a:pt x="3082429" y="3886200"/>
                    </a:lnTo>
                    <a:lnTo>
                      <a:pt x="3065068" y="3924300"/>
                    </a:lnTo>
                    <a:lnTo>
                      <a:pt x="3061766" y="3924300"/>
                    </a:lnTo>
                    <a:lnTo>
                      <a:pt x="3076600" y="3886200"/>
                    </a:lnTo>
                    <a:lnTo>
                      <a:pt x="3081350" y="3873500"/>
                    </a:lnTo>
                    <a:lnTo>
                      <a:pt x="3090849" y="3848100"/>
                    </a:lnTo>
                    <a:lnTo>
                      <a:pt x="3100628" y="3822700"/>
                    </a:lnTo>
                    <a:lnTo>
                      <a:pt x="3111957" y="3797300"/>
                    </a:lnTo>
                    <a:lnTo>
                      <a:pt x="3127019" y="3759200"/>
                    </a:lnTo>
                    <a:lnTo>
                      <a:pt x="3138373" y="3733800"/>
                    </a:lnTo>
                    <a:lnTo>
                      <a:pt x="3145879" y="3708400"/>
                    </a:lnTo>
                    <a:lnTo>
                      <a:pt x="3149435" y="3708400"/>
                    </a:lnTo>
                    <a:lnTo>
                      <a:pt x="3149435" y="3656457"/>
                    </a:lnTo>
                    <a:lnTo>
                      <a:pt x="3145104" y="3670300"/>
                    </a:lnTo>
                    <a:lnTo>
                      <a:pt x="3127248" y="3721100"/>
                    </a:lnTo>
                    <a:lnTo>
                      <a:pt x="3108248" y="3759200"/>
                    </a:lnTo>
                    <a:lnTo>
                      <a:pt x="3088881" y="3810000"/>
                    </a:lnTo>
                    <a:lnTo>
                      <a:pt x="3069983" y="3860800"/>
                    </a:lnTo>
                    <a:lnTo>
                      <a:pt x="3066796" y="3873500"/>
                    </a:lnTo>
                    <a:lnTo>
                      <a:pt x="3054756" y="3898900"/>
                    </a:lnTo>
                    <a:lnTo>
                      <a:pt x="3042374" y="3937000"/>
                    </a:lnTo>
                    <a:lnTo>
                      <a:pt x="3038157" y="3949700"/>
                    </a:lnTo>
                    <a:lnTo>
                      <a:pt x="3000946" y="4025900"/>
                    </a:lnTo>
                    <a:lnTo>
                      <a:pt x="2993390" y="4038600"/>
                    </a:lnTo>
                    <a:lnTo>
                      <a:pt x="2985693" y="4064000"/>
                    </a:lnTo>
                    <a:lnTo>
                      <a:pt x="2977845" y="4076700"/>
                    </a:lnTo>
                    <a:lnTo>
                      <a:pt x="2973286" y="4089400"/>
                    </a:lnTo>
                    <a:lnTo>
                      <a:pt x="2978467" y="4076700"/>
                    </a:lnTo>
                    <a:lnTo>
                      <a:pt x="2989072" y="4065663"/>
                    </a:lnTo>
                    <a:lnTo>
                      <a:pt x="2989478" y="4064000"/>
                    </a:lnTo>
                    <a:lnTo>
                      <a:pt x="2990164" y="4064000"/>
                    </a:lnTo>
                    <a:lnTo>
                      <a:pt x="2989808" y="4064901"/>
                    </a:lnTo>
                    <a:lnTo>
                      <a:pt x="2990672" y="4064000"/>
                    </a:lnTo>
                    <a:lnTo>
                      <a:pt x="3007131" y="4025900"/>
                    </a:lnTo>
                    <a:lnTo>
                      <a:pt x="3016135" y="4000500"/>
                    </a:lnTo>
                    <a:lnTo>
                      <a:pt x="3025419" y="3987800"/>
                    </a:lnTo>
                    <a:lnTo>
                      <a:pt x="3034563" y="3962400"/>
                    </a:lnTo>
                    <a:lnTo>
                      <a:pt x="3043161" y="3949700"/>
                    </a:lnTo>
                    <a:lnTo>
                      <a:pt x="3050921" y="3924300"/>
                    </a:lnTo>
                    <a:lnTo>
                      <a:pt x="3057791" y="3911600"/>
                    </a:lnTo>
                    <a:lnTo>
                      <a:pt x="3063468" y="3898900"/>
                    </a:lnTo>
                    <a:lnTo>
                      <a:pt x="3067685" y="3898900"/>
                    </a:lnTo>
                    <a:lnTo>
                      <a:pt x="3077591" y="3873500"/>
                    </a:lnTo>
                    <a:lnTo>
                      <a:pt x="3074670" y="3886200"/>
                    </a:lnTo>
                    <a:lnTo>
                      <a:pt x="3064776" y="3911600"/>
                    </a:lnTo>
                    <a:lnTo>
                      <a:pt x="3053778" y="3937000"/>
                    </a:lnTo>
                    <a:lnTo>
                      <a:pt x="3047517" y="3949700"/>
                    </a:lnTo>
                    <a:lnTo>
                      <a:pt x="3051873" y="3949700"/>
                    </a:lnTo>
                    <a:lnTo>
                      <a:pt x="3061068" y="3926090"/>
                    </a:lnTo>
                    <a:lnTo>
                      <a:pt x="3059226" y="3937000"/>
                    </a:lnTo>
                    <a:lnTo>
                      <a:pt x="3055480" y="3949700"/>
                    </a:lnTo>
                    <a:lnTo>
                      <a:pt x="3050311" y="3962400"/>
                    </a:lnTo>
                    <a:lnTo>
                      <a:pt x="3043656" y="3975100"/>
                    </a:lnTo>
                    <a:lnTo>
                      <a:pt x="3035922" y="3987800"/>
                    </a:lnTo>
                    <a:lnTo>
                      <a:pt x="3027349" y="4013200"/>
                    </a:lnTo>
                    <a:lnTo>
                      <a:pt x="3018193" y="4025900"/>
                    </a:lnTo>
                    <a:lnTo>
                      <a:pt x="3008630" y="4051300"/>
                    </a:lnTo>
                    <a:lnTo>
                      <a:pt x="2998571" y="4076700"/>
                    </a:lnTo>
                    <a:lnTo>
                      <a:pt x="2988424" y="4089400"/>
                    </a:lnTo>
                    <a:lnTo>
                      <a:pt x="2978620" y="4114800"/>
                    </a:lnTo>
                    <a:lnTo>
                      <a:pt x="2945930" y="4178300"/>
                    </a:lnTo>
                    <a:lnTo>
                      <a:pt x="2929559" y="4199369"/>
                    </a:lnTo>
                    <a:lnTo>
                      <a:pt x="2940342" y="4169486"/>
                    </a:lnTo>
                    <a:lnTo>
                      <a:pt x="2907220" y="4229100"/>
                    </a:lnTo>
                    <a:lnTo>
                      <a:pt x="2920085" y="4203700"/>
                    </a:lnTo>
                    <a:lnTo>
                      <a:pt x="2922714" y="4191000"/>
                    </a:lnTo>
                    <a:lnTo>
                      <a:pt x="2922955" y="4191000"/>
                    </a:lnTo>
                    <a:lnTo>
                      <a:pt x="2928645" y="4178300"/>
                    </a:lnTo>
                    <a:lnTo>
                      <a:pt x="2947606" y="4127500"/>
                    </a:lnTo>
                    <a:lnTo>
                      <a:pt x="2921406" y="4178300"/>
                    </a:lnTo>
                    <a:lnTo>
                      <a:pt x="2900959" y="4216400"/>
                    </a:lnTo>
                    <a:lnTo>
                      <a:pt x="2882455" y="4254500"/>
                    </a:lnTo>
                    <a:lnTo>
                      <a:pt x="2862072" y="4292600"/>
                    </a:lnTo>
                    <a:lnTo>
                      <a:pt x="2835973" y="4330700"/>
                    </a:lnTo>
                    <a:lnTo>
                      <a:pt x="2848038" y="4305300"/>
                    </a:lnTo>
                    <a:lnTo>
                      <a:pt x="2845943" y="4305300"/>
                    </a:lnTo>
                    <a:lnTo>
                      <a:pt x="2833382" y="4330700"/>
                    </a:lnTo>
                    <a:lnTo>
                      <a:pt x="2818701" y="4350016"/>
                    </a:lnTo>
                    <a:lnTo>
                      <a:pt x="2830550" y="4330700"/>
                    </a:lnTo>
                    <a:lnTo>
                      <a:pt x="2845651" y="4305300"/>
                    </a:lnTo>
                    <a:lnTo>
                      <a:pt x="2859722" y="4279900"/>
                    </a:lnTo>
                    <a:lnTo>
                      <a:pt x="2884843" y="4229100"/>
                    </a:lnTo>
                    <a:lnTo>
                      <a:pt x="2894241" y="4216400"/>
                    </a:lnTo>
                    <a:lnTo>
                      <a:pt x="2903651" y="4203700"/>
                    </a:lnTo>
                    <a:lnTo>
                      <a:pt x="2914154" y="4191000"/>
                    </a:lnTo>
                    <a:lnTo>
                      <a:pt x="2914396" y="4191000"/>
                    </a:lnTo>
                    <a:lnTo>
                      <a:pt x="2916351" y="4178300"/>
                    </a:lnTo>
                    <a:lnTo>
                      <a:pt x="2924149" y="4165600"/>
                    </a:lnTo>
                    <a:lnTo>
                      <a:pt x="2936176" y="4140200"/>
                    </a:lnTo>
                    <a:lnTo>
                      <a:pt x="2950883" y="4114800"/>
                    </a:lnTo>
                    <a:lnTo>
                      <a:pt x="2957360" y="4102100"/>
                    </a:lnTo>
                    <a:lnTo>
                      <a:pt x="3009265" y="4000500"/>
                    </a:lnTo>
                    <a:lnTo>
                      <a:pt x="3016897" y="3975100"/>
                    </a:lnTo>
                    <a:lnTo>
                      <a:pt x="3024454" y="3962400"/>
                    </a:lnTo>
                    <a:lnTo>
                      <a:pt x="3031845" y="3937000"/>
                    </a:lnTo>
                    <a:lnTo>
                      <a:pt x="3038983" y="3924300"/>
                    </a:lnTo>
                    <a:lnTo>
                      <a:pt x="3023349" y="3949700"/>
                    </a:lnTo>
                    <a:lnTo>
                      <a:pt x="2998660" y="4000500"/>
                    </a:lnTo>
                    <a:lnTo>
                      <a:pt x="2990900" y="4025900"/>
                    </a:lnTo>
                    <a:lnTo>
                      <a:pt x="2983433" y="4038600"/>
                    </a:lnTo>
                    <a:lnTo>
                      <a:pt x="2976257" y="4051300"/>
                    </a:lnTo>
                    <a:lnTo>
                      <a:pt x="2963862" y="4076700"/>
                    </a:lnTo>
                    <a:lnTo>
                      <a:pt x="2955010" y="4089400"/>
                    </a:lnTo>
                    <a:lnTo>
                      <a:pt x="2950654" y="4102100"/>
                    </a:lnTo>
                    <a:lnTo>
                      <a:pt x="2951746" y="4089400"/>
                    </a:lnTo>
                    <a:lnTo>
                      <a:pt x="2937395" y="4127500"/>
                    </a:lnTo>
                    <a:lnTo>
                      <a:pt x="2922549" y="4152900"/>
                    </a:lnTo>
                    <a:lnTo>
                      <a:pt x="2912135" y="4170489"/>
                    </a:lnTo>
                    <a:lnTo>
                      <a:pt x="2995612" y="3975100"/>
                    </a:lnTo>
                    <a:lnTo>
                      <a:pt x="2947009" y="4076700"/>
                    </a:lnTo>
                    <a:lnTo>
                      <a:pt x="2923679" y="4114800"/>
                    </a:lnTo>
                    <a:lnTo>
                      <a:pt x="2900832" y="4165600"/>
                    </a:lnTo>
                    <a:lnTo>
                      <a:pt x="2878302" y="4203700"/>
                    </a:lnTo>
                    <a:lnTo>
                      <a:pt x="2855976" y="4254500"/>
                    </a:lnTo>
                    <a:lnTo>
                      <a:pt x="2833700" y="4292600"/>
                    </a:lnTo>
                    <a:lnTo>
                      <a:pt x="2811894" y="4334789"/>
                    </a:lnTo>
                    <a:lnTo>
                      <a:pt x="2811894" y="4361142"/>
                    </a:lnTo>
                    <a:lnTo>
                      <a:pt x="2803055" y="4381500"/>
                    </a:lnTo>
                    <a:lnTo>
                      <a:pt x="2791472" y="4394200"/>
                    </a:lnTo>
                    <a:lnTo>
                      <a:pt x="2779903" y="4419600"/>
                    </a:lnTo>
                    <a:lnTo>
                      <a:pt x="2768930" y="4432300"/>
                    </a:lnTo>
                    <a:lnTo>
                      <a:pt x="2759087" y="4445000"/>
                    </a:lnTo>
                    <a:lnTo>
                      <a:pt x="2750870" y="4457700"/>
                    </a:lnTo>
                    <a:lnTo>
                      <a:pt x="2744724" y="4470400"/>
                    </a:lnTo>
                    <a:lnTo>
                      <a:pt x="2741079" y="4470400"/>
                    </a:lnTo>
                    <a:lnTo>
                      <a:pt x="2754236" y="4445000"/>
                    </a:lnTo>
                    <a:lnTo>
                      <a:pt x="2768600" y="4419600"/>
                    </a:lnTo>
                    <a:lnTo>
                      <a:pt x="2799448" y="4381500"/>
                    </a:lnTo>
                    <a:lnTo>
                      <a:pt x="2811894" y="4361142"/>
                    </a:lnTo>
                    <a:lnTo>
                      <a:pt x="2811894" y="4334789"/>
                    </a:lnTo>
                    <a:lnTo>
                      <a:pt x="2807436" y="4343400"/>
                    </a:lnTo>
                    <a:lnTo>
                      <a:pt x="2780830" y="4381500"/>
                    </a:lnTo>
                    <a:lnTo>
                      <a:pt x="2753614" y="4432300"/>
                    </a:lnTo>
                    <a:lnTo>
                      <a:pt x="2725534" y="4470400"/>
                    </a:lnTo>
                    <a:lnTo>
                      <a:pt x="2696324" y="4521200"/>
                    </a:lnTo>
                    <a:lnTo>
                      <a:pt x="2666428" y="4558436"/>
                    </a:lnTo>
                    <a:lnTo>
                      <a:pt x="2629878" y="4610100"/>
                    </a:lnTo>
                    <a:lnTo>
                      <a:pt x="2580297" y="4686300"/>
                    </a:lnTo>
                    <a:lnTo>
                      <a:pt x="2574455" y="4686300"/>
                    </a:lnTo>
                    <a:lnTo>
                      <a:pt x="2568575" y="4699000"/>
                    </a:lnTo>
                    <a:lnTo>
                      <a:pt x="2562758" y="4699000"/>
                    </a:lnTo>
                    <a:lnTo>
                      <a:pt x="2557056" y="4711700"/>
                    </a:lnTo>
                    <a:lnTo>
                      <a:pt x="2535974" y="4737100"/>
                    </a:lnTo>
                    <a:lnTo>
                      <a:pt x="2518384" y="4759553"/>
                    </a:lnTo>
                    <a:lnTo>
                      <a:pt x="2518384" y="4826000"/>
                    </a:lnTo>
                    <a:lnTo>
                      <a:pt x="2506332" y="4838700"/>
                    </a:lnTo>
                    <a:lnTo>
                      <a:pt x="2503411" y="4838700"/>
                    </a:lnTo>
                    <a:lnTo>
                      <a:pt x="2511234" y="4826000"/>
                    </a:lnTo>
                    <a:lnTo>
                      <a:pt x="2518384" y="4826000"/>
                    </a:lnTo>
                    <a:lnTo>
                      <a:pt x="2518384" y="4759553"/>
                    </a:lnTo>
                    <a:lnTo>
                      <a:pt x="2516073" y="4762500"/>
                    </a:lnTo>
                    <a:lnTo>
                      <a:pt x="2496731" y="4787900"/>
                    </a:lnTo>
                    <a:lnTo>
                      <a:pt x="2478354" y="4813300"/>
                    </a:lnTo>
                    <a:lnTo>
                      <a:pt x="2460472" y="4826000"/>
                    </a:lnTo>
                    <a:lnTo>
                      <a:pt x="2443149" y="4851400"/>
                    </a:lnTo>
                    <a:lnTo>
                      <a:pt x="2426449" y="4864100"/>
                    </a:lnTo>
                    <a:lnTo>
                      <a:pt x="2410206" y="4876800"/>
                    </a:lnTo>
                    <a:lnTo>
                      <a:pt x="2393950" y="4902200"/>
                    </a:lnTo>
                    <a:lnTo>
                      <a:pt x="2362390" y="4927600"/>
                    </a:lnTo>
                    <a:lnTo>
                      <a:pt x="2348217" y="4940300"/>
                    </a:lnTo>
                    <a:lnTo>
                      <a:pt x="2338717" y="4953000"/>
                    </a:lnTo>
                    <a:lnTo>
                      <a:pt x="2360574" y="4953000"/>
                    </a:lnTo>
                    <a:lnTo>
                      <a:pt x="2312568" y="4965700"/>
                    </a:lnTo>
                    <a:lnTo>
                      <a:pt x="2319731" y="4953000"/>
                    </a:lnTo>
                    <a:lnTo>
                      <a:pt x="2371560" y="4902200"/>
                    </a:lnTo>
                    <a:lnTo>
                      <a:pt x="2395067" y="4876800"/>
                    </a:lnTo>
                    <a:lnTo>
                      <a:pt x="2437498" y="4838700"/>
                    </a:lnTo>
                    <a:lnTo>
                      <a:pt x="2475954" y="4787900"/>
                    </a:lnTo>
                    <a:lnTo>
                      <a:pt x="2503779" y="4749800"/>
                    </a:lnTo>
                    <a:lnTo>
                      <a:pt x="2512517" y="4737100"/>
                    </a:lnTo>
                    <a:lnTo>
                      <a:pt x="2545346" y="4699000"/>
                    </a:lnTo>
                    <a:lnTo>
                      <a:pt x="2573591" y="4660900"/>
                    </a:lnTo>
                    <a:lnTo>
                      <a:pt x="2600756" y="4622800"/>
                    </a:lnTo>
                    <a:lnTo>
                      <a:pt x="2627071" y="4584700"/>
                    </a:lnTo>
                    <a:lnTo>
                      <a:pt x="2652788" y="4546600"/>
                    </a:lnTo>
                    <a:lnTo>
                      <a:pt x="2678036" y="4508500"/>
                    </a:lnTo>
                    <a:lnTo>
                      <a:pt x="2703055" y="4457700"/>
                    </a:lnTo>
                    <a:lnTo>
                      <a:pt x="2753055" y="4381500"/>
                    </a:lnTo>
                    <a:lnTo>
                      <a:pt x="2778328" y="4343400"/>
                    </a:lnTo>
                    <a:lnTo>
                      <a:pt x="2803995" y="4292600"/>
                    </a:lnTo>
                    <a:lnTo>
                      <a:pt x="2830182" y="4241800"/>
                    </a:lnTo>
                    <a:lnTo>
                      <a:pt x="2857068" y="4203700"/>
                    </a:lnTo>
                    <a:lnTo>
                      <a:pt x="2849321" y="4216400"/>
                    </a:lnTo>
                    <a:lnTo>
                      <a:pt x="2847835" y="4220057"/>
                    </a:lnTo>
                    <a:lnTo>
                      <a:pt x="2850197" y="4216400"/>
                    </a:lnTo>
                    <a:lnTo>
                      <a:pt x="2857322" y="4203700"/>
                    </a:lnTo>
                    <a:lnTo>
                      <a:pt x="2863710" y="4191000"/>
                    </a:lnTo>
                    <a:lnTo>
                      <a:pt x="2869666" y="4178300"/>
                    </a:lnTo>
                    <a:lnTo>
                      <a:pt x="2875686" y="4165600"/>
                    </a:lnTo>
                    <a:lnTo>
                      <a:pt x="2882074" y="4152900"/>
                    </a:lnTo>
                    <a:lnTo>
                      <a:pt x="2889135" y="4127500"/>
                    </a:lnTo>
                    <a:lnTo>
                      <a:pt x="2906306" y="4102100"/>
                    </a:lnTo>
                    <a:lnTo>
                      <a:pt x="2916885" y="4076700"/>
                    </a:lnTo>
                    <a:lnTo>
                      <a:pt x="2929331" y="4051300"/>
                    </a:lnTo>
                    <a:lnTo>
                      <a:pt x="2944012" y="4025900"/>
                    </a:lnTo>
                    <a:lnTo>
                      <a:pt x="2936570" y="4043680"/>
                    </a:lnTo>
                    <a:lnTo>
                      <a:pt x="2939021" y="4038600"/>
                    </a:lnTo>
                    <a:lnTo>
                      <a:pt x="2941891" y="4038600"/>
                    </a:lnTo>
                    <a:lnTo>
                      <a:pt x="2932747" y="4064000"/>
                    </a:lnTo>
                    <a:lnTo>
                      <a:pt x="2918993" y="4089400"/>
                    </a:lnTo>
                    <a:lnTo>
                      <a:pt x="2941650" y="4051300"/>
                    </a:lnTo>
                    <a:lnTo>
                      <a:pt x="2952877" y="4025900"/>
                    </a:lnTo>
                    <a:lnTo>
                      <a:pt x="2964103" y="4000500"/>
                    </a:lnTo>
                    <a:lnTo>
                      <a:pt x="2986265" y="3949700"/>
                    </a:lnTo>
                    <a:lnTo>
                      <a:pt x="3008071" y="3898900"/>
                    </a:lnTo>
                    <a:lnTo>
                      <a:pt x="3029407" y="3848100"/>
                    </a:lnTo>
                    <a:lnTo>
                      <a:pt x="3050209" y="3797300"/>
                    </a:lnTo>
                    <a:lnTo>
                      <a:pt x="3070364" y="3759200"/>
                    </a:lnTo>
                    <a:lnTo>
                      <a:pt x="3075228" y="3746500"/>
                    </a:lnTo>
                    <a:lnTo>
                      <a:pt x="3089821" y="3708400"/>
                    </a:lnTo>
                    <a:lnTo>
                      <a:pt x="3108477" y="3657600"/>
                    </a:lnTo>
                    <a:lnTo>
                      <a:pt x="3128340" y="3606800"/>
                    </a:lnTo>
                    <a:lnTo>
                      <a:pt x="3147047" y="3556000"/>
                    </a:lnTo>
                    <a:lnTo>
                      <a:pt x="3164548" y="3505200"/>
                    </a:lnTo>
                    <a:lnTo>
                      <a:pt x="3180765" y="3454400"/>
                    </a:lnTo>
                    <a:lnTo>
                      <a:pt x="3190710" y="3429000"/>
                    </a:lnTo>
                    <a:lnTo>
                      <a:pt x="3195675" y="3416300"/>
                    </a:lnTo>
                    <a:lnTo>
                      <a:pt x="3209213" y="3365500"/>
                    </a:lnTo>
                    <a:lnTo>
                      <a:pt x="3217278" y="3340100"/>
                    </a:lnTo>
                    <a:lnTo>
                      <a:pt x="3221317" y="3327400"/>
                    </a:lnTo>
                    <a:lnTo>
                      <a:pt x="3228403" y="3302000"/>
                    </a:lnTo>
                    <a:lnTo>
                      <a:pt x="3231946" y="3289300"/>
                    </a:lnTo>
                    <a:lnTo>
                      <a:pt x="3227717" y="3302000"/>
                    </a:lnTo>
                    <a:lnTo>
                      <a:pt x="3227552" y="3302000"/>
                    </a:lnTo>
                    <a:lnTo>
                      <a:pt x="3230156" y="3289300"/>
                    </a:lnTo>
                    <a:lnTo>
                      <a:pt x="3234258" y="3263900"/>
                    </a:lnTo>
                    <a:lnTo>
                      <a:pt x="3239084" y="3238500"/>
                    </a:lnTo>
                    <a:lnTo>
                      <a:pt x="3243732" y="3225800"/>
                    </a:lnTo>
                    <a:lnTo>
                      <a:pt x="3247275" y="3213100"/>
                    </a:lnTo>
                    <a:lnTo>
                      <a:pt x="3248774" y="3200400"/>
                    </a:lnTo>
                    <a:lnTo>
                      <a:pt x="3253054" y="3187700"/>
                    </a:lnTo>
                    <a:lnTo>
                      <a:pt x="3255911" y="3175000"/>
                    </a:lnTo>
                    <a:lnTo>
                      <a:pt x="3257562" y="3162300"/>
                    </a:lnTo>
                    <a:lnTo>
                      <a:pt x="3258210" y="3162300"/>
                    </a:lnTo>
                    <a:lnTo>
                      <a:pt x="3257804" y="3175000"/>
                    </a:lnTo>
                    <a:lnTo>
                      <a:pt x="3256457" y="3187700"/>
                    </a:lnTo>
                    <a:lnTo>
                      <a:pt x="3254070" y="3187700"/>
                    </a:lnTo>
                    <a:lnTo>
                      <a:pt x="3250539" y="3213100"/>
                    </a:lnTo>
                    <a:lnTo>
                      <a:pt x="3267443" y="3149600"/>
                    </a:lnTo>
                    <a:lnTo>
                      <a:pt x="3278136" y="3111500"/>
                    </a:lnTo>
                    <a:lnTo>
                      <a:pt x="3283788" y="3098800"/>
                    </a:lnTo>
                    <a:lnTo>
                      <a:pt x="3285579" y="3098800"/>
                    </a:lnTo>
                    <a:lnTo>
                      <a:pt x="3273780" y="3162300"/>
                    </a:lnTo>
                    <a:lnTo>
                      <a:pt x="3261309" y="3213100"/>
                    </a:lnTo>
                    <a:lnTo>
                      <a:pt x="3248037" y="3263900"/>
                    </a:lnTo>
                    <a:lnTo>
                      <a:pt x="3233788" y="3314700"/>
                    </a:lnTo>
                    <a:lnTo>
                      <a:pt x="3241268" y="3289300"/>
                    </a:lnTo>
                    <a:lnTo>
                      <a:pt x="3247821" y="3276600"/>
                    </a:lnTo>
                    <a:lnTo>
                      <a:pt x="3253790" y="3251200"/>
                    </a:lnTo>
                    <a:lnTo>
                      <a:pt x="3259480" y="3238500"/>
                    </a:lnTo>
                    <a:lnTo>
                      <a:pt x="3270402" y="3200400"/>
                    </a:lnTo>
                    <a:lnTo>
                      <a:pt x="3272917" y="3187700"/>
                    </a:lnTo>
                    <a:lnTo>
                      <a:pt x="3277819" y="3162300"/>
                    </a:lnTo>
                    <a:lnTo>
                      <a:pt x="3278378" y="3162300"/>
                    </a:lnTo>
                    <a:lnTo>
                      <a:pt x="3274555" y="3184918"/>
                    </a:lnTo>
                    <a:lnTo>
                      <a:pt x="3263938" y="3227476"/>
                    </a:lnTo>
                    <a:lnTo>
                      <a:pt x="3256508" y="3258185"/>
                    </a:lnTo>
                    <a:lnTo>
                      <a:pt x="3253143" y="3274504"/>
                    </a:lnTo>
                    <a:lnTo>
                      <a:pt x="3254692" y="3273844"/>
                    </a:lnTo>
                    <a:lnTo>
                      <a:pt x="3264814" y="3235261"/>
                    </a:lnTo>
                    <a:lnTo>
                      <a:pt x="3261195" y="3254946"/>
                    </a:lnTo>
                    <a:lnTo>
                      <a:pt x="3261207" y="3256470"/>
                    </a:lnTo>
                    <a:lnTo>
                      <a:pt x="3263963" y="3243770"/>
                    </a:lnTo>
                    <a:lnTo>
                      <a:pt x="3268599" y="3220770"/>
                    </a:lnTo>
                    <a:lnTo>
                      <a:pt x="3274174" y="3197275"/>
                    </a:lnTo>
                    <a:lnTo>
                      <a:pt x="3276396" y="3185185"/>
                    </a:lnTo>
                    <a:lnTo>
                      <a:pt x="3276714" y="3179813"/>
                    </a:lnTo>
                    <a:lnTo>
                      <a:pt x="3276562" y="3176498"/>
                    </a:lnTo>
                    <a:lnTo>
                      <a:pt x="3278644" y="3162300"/>
                    </a:lnTo>
                    <a:lnTo>
                      <a:pt x="3280321" y="3162300"/>
                    </a:lnTo>
                    <a:lnTo>
                      <a:pt x="3284778" y="3136900"/>
                    </a:lnTo>
                    <a:lnTo>
                      <a:pt x="3289401" y="3111500"/>
                    </a:lnTo>
                    <a:lnTo>
                      <a:pt x="3293986" y="3098800"/>
                    </a:lnTo>
                    <a:lnTo>
                      <a:pt x="3298317" y="3060700"/>
                    </a:lnTo>
                    <a:lnTo>
                      <a:pt x="3301034" y="3048000"/>
                    </a:lnTo>
                    <a:lnTo>
                      <a:pt x="3301644" y="3035300"/>
                    </a:lnTo>
                    <a:lnTo>
                      <a:pt x="3299231" y="3035300"/>
                    </a:lnTo>
                    <a:lnTo>
                      <a:pt x="3303066" y="3009900"/>
                    </a:lnTo>
                    <a:lnTo>
                      <a:pt x="3304781" y="2997200"/>
                    </a:lnTo>
                    <a:lnTo>
                      <a:pt x="3306483" y="2984500"/>
                    </a:lnTo>
                    <a:lnTo>
                      <a:pt x="3309848" y="2946400"/>
                    </a:lnTo>
                    <a:lnTo>
                      <a:pt x="3313531" y="2921000"/>
                    </a:lnTo>
                    <a:lnTo>
                      <a:pt x="3316414" y="2882900"/>
                    </a:lnTo>
                    <a:lnTo>
                      <a:pt x="3319361" y="2844800"/>
                    </a:lnTo>
                    <a:lnTo>
                      <a:pt x="3321964" y="2806700"/>
                    </a:lnTo>
                    <a:lnTo>
                      <a:pt x="3323793" y="2768600"/>
                    </a:lnTo>
                    <a:lnTo>
                      <a:pt x="3324275" y="2768600"/>
                    </a:lnTo>
                    <a:lnTo>
                      <a:pt x="3327946" y="2730500"/>
                    </a:lnTo>
                    <a:lnTo>
                      <a:pt x="3330435" y="2679700"/>
                    </a:lnTo>
                    <a:lnTo>
                      <a:pt x="3331857" y="2628900"/>
                    </a:lnTo>
                    <a:lnTo>
                      <a:pt x="3332302" y="2590800"/>
                    </a:lnTo>
                    <a:lnTo>
                      <a:pt x="3331870" y="2540000"/>
                    </a:lnTo>
                    <a:lnTo>
                      <a:pt x="3332772" y="2540000"/>
                    </a:lnTo>
                    <a:lnTo>
                      <a:pt x="3333559" y="2552700"/>
                    </a:lnTo>
                    <a:lnTo>
                      <a:pt x="3334181" y="2552700"/>
                    </a:lnTo>
                    <a:lnTo>
                      <a:pt x="3333661" y="2540000"/>
                    </a:lnTo>
                    <a:lnTo>
                      <a:pt x="3333153" y="2527300"/>
                    </a:lnTo>
                    <a:lnTo>
                      <a:pt x="3331946" y="2514600"/>
                    </a:lnTo>
                    <a:lnTo>
                      <a:pt x="3330867" y="2501900"/>
                    </a:lnTo>
                    <a:lnTo>
                      <a:pt x="3330295" y="2489200"/>
                    </a:lnTo>
                    <a:lnTo>
                      <a:pt x="3329762" y="2476500"/>
                    </a:lnTo>
                    <a:lnTo>
                      <a:pt x="3329178" y="2476500"/>
                    </a:lnTo>
                    <a:lnTo>
                      <a:pt x="3328441" y="2463800"/>
                    </a:lnTo>
                    <a:lnTo>
                      <a:pt x="3324568" y="2425700"/>
                    </a:lnTo>
                    <a:lnTo>
                      <a:pt x="3326942" y="2425700"/>
                    </a:lnTo>
                    <a:lnTo>
                      <a:pt x="3326879" y="2413000"/>
                    </a:lnTo>
                    <a:lnTo>
                      <a:pt x="3326549" y="2400300"/>
                    </a:lnTo>
                    <a:lnTo>
                      <a:pt x="3328187" y="2387600"/>
                    </a:lnTo>
                    <a:lnTo>
                      <a:pt x="3327895" y="2374900"/>
                    </a:lnTo>
                    <a:lnTo>
                      <a:pt x="3326320" y="2349500"/>
                    </a:lnTo>
                    <a:lnTo>
                      <a:pt x="3323818" y="2336800"/>
                    </a:lnTo>
                    <a:lnTo>
                      <a:pt x="3320758" y="2311400"/>
                    </a:lnTo>
                    <a:lnTo>
                      <a:pt x="3318497" y="2298700"/>
                    </a:lnTo>
                    <a:lnTo>
                      <a:pt x="3315868" y="2273300"/>
                    </a:lnTo>
                    <a:lnTo>
                      <a:pt x="3310051" y="2247900"/>
                    </a:lnTo>
                    <a:lnTo>
                      <a:pt x="3306978" y="2235200"/>
                    </a:lnTo>
                    <a:lnTo>
                      <a:pt x="3305378" y="2222500"/>
                    </a:lnTo>
                    <a:lnTo>
                      <a:pt x="3303625" y="2222500"/>
                    </a:lnTo>
                    <a:lnTo>
                      <a:pt x="3299625" y="2197100"/>
                    </a:lnTo>
                    <a:lnTo>
                      <a:pt x="3297517" y="2197100"/>
                    </a:lnTo>
                    <a:lnTo>
                      <a:pt x="3295281" y="2184400"/>
                    </a:lnTo>
                    <a:lnTo>
                      <a:pt x="3282238" y="2146300"/>
                    </a:lnTo>
                    <a:lnTo>
                      <a:pt x="3266795" y="2095500"/>
                    </a:lnTo>
                    <a:lnTo>
                      <a:pt x="3249257" y="2057400"/>
                    </a:lnTo>
                    <a:lnTo>
                      <a:pt x="3229864" y="2006600"/>
                    </a:lnTo>
                    <a:lnTo>
                      <a:pt x="3208896" y="1968500"/>
                    </a:lnTo>
                    <a:lnTo>
                      <a:pt x="3192335" y="1930781"/>
                    </a:lnTo>
                    <a:lnTo>
                      <a:pt x="3192030" y="1930400"/>
                    </a:lnTo>
                    <a:lnTo>
                      <a:pt x="3192183" y="1930400"/>
                    </a:lnTo>
                    <a:lnTo>
                      <a:pt x="3186607" y="1917700"/>
                    </a:lnTo>
                    <a:lnTo>
                      <a:pt x="3188030" y="1922106"/>
                    </a:lnTo>
                    <a:lnTo>
                      <a:pt x="3185909" y="1917700"/>
                    </a:lnTo>
                    <a:lnTo>
                      <a:pt x="3175914" y="1905000"/>
                    </a:lnTo>
                    <a:lnTo>
                      <a:pt x="3172295" y="1905000"/>
                    </a:lnTo>
                    <a:lnTo>
                      <a:pt x="3165043" y="1892300"/>
                    </a:lnTo>
                    <a:lnTo>
                      <a:pt x="3163062" y="1879600"/>
                    </a:lnTo>
                    <a:lnTo>
                      <a:pt x="3156623" y="1879600"/>
                    </a:lnTo>
                    <a:lnTo>
                      <a:pt x="3146298" y="1866900"/>
                    </a:lnTo>
                    <a:lnTo>
                      <a:pt x="3123984" y="1841500"/>
                    </a:lnTo>
                    <a:lnTo>
                      <a:pt x="3099612" y="1828800"/>
                    </a:lnTo>
                    <a:lnTo>
                      <a:pt x="3073362" y="1803400"/>
                    </a:lnTo>
                    <a:lnTo>
                      <a:pt x="3045460" y="1778000"/>
                    </a:lnTo>
                    <a:lnTo>
                      <a:pt x="3016186" y="1752600"/>
                    </a:lnTo>
                    <a:lnTo>
                      <a:pt x="2985833" y="1739900"/>
                    </a:lnTo>
                    <a:lnTo>
                      <a:pt x="2954756" y="1714500"/>
                    </a:lnTo>
                    <a:lnTo>
                      <a:pt x="2891853" y="1689100"/>
                    </a:lnTo>
                    <a:lnTo>
                      <a:pt x="2860814" y="1663700"/>
                    </a:lnTo>
                    <a:lnTo>
                      <a:pt x="2830588" y="1651000"/>
                    </a:lnTo>
                    <a:lnTo>
                      <a:pt x="2801569" y="1638300"/>
                    </a:lnTo>
                    <a:lnTo>
                      <a:pt x="2807322" y="1638300"/>
                    </a:lnTo>
                    <a:lnTo>
                      <a:pt x="2838615" y="1651000"/>
                    </a:lnTo>
                    <a:lnTo>
                      <a:pt x="2862948" y="1663700"/>
                    </a:lnTo>
                    <a:lnTo>
                      <a:pt x="2880652" y="1676400"/>
                    </a:lnTo>
                    <a:lnTo>
                      <a:pt x="2889948" y="1676400"/>
                    </a:lnTo>
                    <a:lnTo>
                      <a:pt x="2877566" y="1663700"/>
                    </a:lnTo>
                    <a:lnTo>
                      <a:pt x="2903918" y="1676400"/>
                    </a:lnTo>
                    <a:lnTo>
                      <a:pt x="2932988" y="1689100"/>
                    </a:lnTo>
                    <a:lnTo>
                      <a:pt x="2961284" y="1701800"/>
                    </a:lnTo>
                    <a:lnTo>
                      <a:pt x="2985338" y="1714500"/>
                    </a:lnTo>
                    <a:lnTo>
                      <a:pt x="3006306" y="1727200"/>
                    </a:lnTo>
                    <a:lnTo>
                      <a:pt x="3032391" y="1752600"/>
                    </a:lnTo>
                    <a:lnTo>
                      <a:pt x="3060928" y="1765300"/>
                    </a:lnTo>
                    <a:lnTo>
                      <a:pt x="3089249" y="1790700"/>
                    </a:lnTo>
                    <a:lnTo>
                      <a:pt x="3115030" y="1816100"/>
                    </a:lnTo>
                    <a:lnTo>
                      <a:pt x="3125635" y="1828800"/>
                    </a:lnTo>
                    <a:lnTo>
                      <a:pt x="3120110" y="1828800"/>
                    </a:lnTo>
                    <a:lnTo>
                      <a:pt x="3111055" y="1816100"/>
                    </a:lnTo>
                    <a:lnTo>
                      <a:pt x="3100273" y="1803400"/>
                    </a:lnTo>
                    <a:lnTo>
                      <a:pt x="3096349" y="1803400"/>
                    </a:lnTo>
                    <a:lnTo>
                      <a:pt x="3105404" y="1816100"/>
                    </a:lnTo>
                    <a:lnTo>
                      <a:pt x="3117824" y="1828800"/>
                    </a:lnTo>
                    <a:lnTo>
                      <a:pt x="3126041" y="1841500"/>
                    </a:lnTo>
                    <a:lnTo>
                      <a:pt x="3134537" y="1841500"/>
                    </a:lnTo>
                    <a:lnTo>
                      <a:pt x="3143237" y="1854200"/>
                    </a:lnTo>
                    <a:lnTo>
                      <a:pt x="3150539" y="1854200"/>
                    </a:lnTo>
                    <a:lnTo>
                      <a:pt x="3150044" y="1853336"/>
                    </a:lnTo>
                    <a:lnTo>
                      <a:pt x="3151060" y="1854200"/>
                    </a:lnTo>
                    <a:lnTo>
                      <a:pt x="3152089" y="1854200"/>
                    </a:lnTo>
                    <a:lnTo>
                      <a:pt x="3170034" y="1879600"/>
                    </a:lnTo>
                    <a:lnTo>
                      <a:pt x="3173780" y="1879600"/>
                    </a:lnTo>
                    <a:lnTo>
                      <a:pt x="3177413" y="1892300"/>
                    </a:lnTo>
                    <a:lnTo>
                      <a:pt x="3184626" y="1905000"/>
                    </a:lnTo>
                    <a:lnTo>
                      <a:pt x="3198634" y="1917700"/>
                    </a:lnTo>
                    <a:lnTo>
                      <a:pt x="3211969" y="1943100"/>
                    </a:lnTo>
                    <a:lnTo>
                      <a:pt x="3224453" y="1968500"/>
                    </a:lnTo>
                    <a:lnTo>
                      <a:pt x="3235909" y="1993900"/>
                    </a:lnTo>
                    <a:lnTo>
                      <a:pt x="3255340" y="2032000"/>
                    </a:lnTo>
                    <a:lnTo>
                      <a:pt x="3269894" y="2070100"/>
                    </a:lnTo>
                    <a:lnTo>
                      <a:pt x="3279381" y="2082800"/>
                    </a:lnTo>
                    <a:lnTo>
                      <a:pt x="3283572" y="2095500"/>
                    </a:lnTo>
                    <a:lnTo>
                      <a:pt x="3292233" y="2120900"/>
                    </a:lnTo>
                    <a:lnTo>
                      <a:pt x="3298634" y="2133600"/>
                    </a:lnTo>
                    <a:lnTo>
                      <a:pt x="3303206" y="2146300"/>
                    </a:lnTo>
                    <a:lnTo>
                      <a:pt x="3306419" y="2159000"/>
                    </a:lnTo>
                    <a:lnTo>
                      <a:pt x="3310013" y="2171700"/>
                    </a:lnTo>
                    <a:lnTo>
                      <a:pt x="3310674" y="2184400"/>
                    </a:lnTo>
                    <a:lnTo>
                      <a:pt x="3311652" y="2184400"/>
                    </a:lnTo>
                    <a:lnTo>
                      <a:pt x="3313011" y="2197100"/>
                    </a:lnTo>
                    <a:lnTo>
                      <a:pt x="3316262" y="2222500"/>
                    </a:lnTo>
                    <a:lnTo>
                      <a:pt x="3321570" y="2247900"/>
                    </a:lnTo>
                    <a:lnTo>
                      <a:pt x="3318510" y="2247900"/>
                    </a:lnTo>
                    <a:lnTo>
                      <a:pt x="3316224" y="2235200"/>
                    </a:lnTo>
                    <a:lnTo>
                      <a:pt x="3313493" y="2222500"/>
                    </a:lnTo>
                    <a:lnTo>
                      <a:pt x="3310140" y="2209800"/>
                    </a:lnTo>
                    <a:lnTo>
                      <a:pt x="3306280" y="2197100"/>
                    </a:lnTo>
                    <a:lnTo>
                      <a:pt x="3302012" y="2184400"/>
                    </a:lnTo>
                    <a:lnTo>
                      <a:pt x="3305645" y="2197100"/>
                    </a:lnTo>
                    <a:lnTo>
                      <a:pt x="3308985" y="2209800"/>
                    </a:lnTo>
                    <a:lnTo>
                      <a:pt x="3312033" y="2235200"/>
                    </a:lnTo>
                    <a:lnTo>
                      <a:pt x="3314763" y="2247900"/>
                    </a:lnTo>
                    <a:lnTo>
                      <a:pt x="3325812" y="2298700"/>
                    </a:lnTo>
                    <a:lnTo>
                      <a:pt x="3333762" y="2362200"/>
                    </a:lnTo>
                    <a:lnTo>
                      <a:pt x="3334740" y="2362200"/>
                    </a:lnTo>
                    <a:lnTo>
                      <a:pt x="3335769" y="2374900"/>
                    </a:lnTo>
                    <a:lnTo>
                      <a:pt x="3336734" y="2374900"/>
                    </a:lnTo>
                    <a:lnTo>
                      <a:pt x="3337522" y="2387600"/>
                    </a:lnTo>
                    <a:lnTo>
                      <a:pt x="3340036" y="2413000"/>
                    </a:lnTo>
                    <a:lnTo>
                      <a:pt x="3344011" y="2463800"/>
                    </a:lnTo>
                    <a:lnTo>
                      <a:pt x="3346424" y="2501900"/>
                    </a:lnTo>
                    <a:lnTo>
                      <a:pt x="3347593" y="2552700"/>
                    </a:lnTo>
                    <a:lnTo>
                      <a:pt x="3347821" y="2603500"/>
                    </a:lnTo>
                    <a:lnTo>
                      <a:pt x="3347567" y="2628900"/>
                    </a:lnTo>
                    <a:lnTo>
                      <a:pt x="3347453" y="2642019"/>
                    </a:lnTo>
                    <a:lnTo>
                      <a:pt x="3348024" y="2654300"/>
                    </a:lnTo>
                    <a:lnTo>
                      <a:pt x="3348850" y="2641600"/>
                    </a:lnTo>
                    <a:lnTo>
                      <a:pt x="3349688" y="2641600"/>
                    </a:lnTo>
                    <a:lnTo>
                      <a:pt x="3350158" y="2628900"/>
                    </a:lnTo>
                    <a:lnTo>
                      <a:pt x="3350615" y="2628900"/>
                    </a:lnTo>
                    <a:lnTo>
                      <a:pt x="3351060" y="2616200"/>
                    </a:lnTo>
                    <a:lnTo>
                      <a:pt x="3351492" y="2616200"/>
                    </a:lnTo>
                    <a:lnTo>
                      <a:pt x="3353181" y="2565400"/>
                    </a:lnTo>
                    <a:lnTo>
                      <a:pt x="3353714" y="2552700"/>
                    </a:lnTo>
                    <a:lnTo>
                      <a:pt x="3353638" y="2540000"/>
                    </a:lnTo>
                    <a:lnTo>
                      <a:pt x="3353536" y="2514600"/>
                    </a:lnTo>
                    <a:lnTo>
                      <a:pt x="3353473" y="2489200"/>
                    </a:lnTo>
                    <a:lnTo>
                      <a:pt x="3354184" y="2463800"/>
                    </a:lnTo>
                    <a:lnTo>
                      <a:pt x="3356191" y="2463800"/>
                    </a:lnTo>
                    <a:lnTo>
                      <a:pt x="3359988" y="2501900"/>
                    </a:lnTo>
                    <a:lnTo>
                      <a:pt x="3361410" y="2514600"/>
                    </a:lnTo>
                    <a:lnTo>
                      <a:pt x="3363264" y="2527300"/>
                    </a:lnTo>
                    <a:lnTo>
                      <a:pt x="3365309" y="2540000"/>
                    </a:lnTo>
                    <a:lnTo>
                      <a:pt x="3367252" y="2552700"/>
                    </a:lnTo>
                    <a:lnTo>
                      <a:pt x="3368979" y="2590800"/>
                    </a:lnTo>
                    <a:lnTo>
                      <a:pt x="3369348" y="2641600"/>
                    </a:lnTo>
                    <a:lnTo>
                      <a:pt x="3369348" y="2268131"/>
                    </a:lnTo>
                    <a:lnTo>
                      <a:pt x="3365627" y="2247900"/>
                    </a:lnTo>
                    <a:lnTo>
                      <a:pt x="3360966" y="2222500"/>
                    </a:lnTo>
                    <a:lnTo>
                      <a:pt x="3358311" y="2209800"/>
                    </a:lnTo>
                    <a:lnTo>
                      <a:pt x="3348520" y="2171700"/>
                    </a:lnTo>
                    <a:lnTo>
                      <a:pt x="3333153" y="2120900"/>
                    </a:lnTo>
                    <a:lnTo>
                      <a:pt x="3315462" y="2070100"/>
                    </a:lnTo>
                    <a:lnTo>
                      <a:pt x="3296297" y="2019300"/>
                    </a:lnTo>
                    <a:lnTo>
                      <a:pt x="3276714" y="1968500"/>
                    </a:lnTo>
                    <a:lnTo>
                      <a:pt x="3258070" y="1930400"/>
                    </a:lnTo>
                    <a:lnTo>
                      <a:pt x="3249904" y="1917700"/>
                    </a:lnTo>
                    <a:lnTo>
                      <a:pt x="3250895" y="1917700"/>
                    </a:lnTo>
                    <a:lnTo>
                      <a:pt x="3245040" y="1905977"/>
                    </a:lnTo>
                    <a:lnTo>
                      <a:pt x="3246767" y="1912823"/>
                    </a:lnTo>
                    <a:lnTo>
                      <a:pt x="3241738" y="1905000"/>
                    </a:lnTo>
                    <a:lnTo>
                      <a:pt x="3244558" y="1905000"/>
                    </a:lnTo>
                    <a:lnTo>
                      <a:pt x="3238423" y="1892300"/>
                    </a:lnTo>
                    <a:lnTo>
                      <a:pt x="3232531" y="1879600"/>
                    </a:lnTo>
                    <a:lnTo>
                      <a:pt x="3226905" y="1879600"/>
                    </a:lnTo>
                    <a:lnTo>
                      <a:pt x="3226104" y="1876767"/>
                    </a:lnTo>
                    <a:lnTo>
                      <a:pt x="3226104" y="1892300"/>
                    </a:lnTo>
                    <a:lnTo>
                      <a:pt x="3216694" y="1879600"/>
                    </a:lnTo>
                    <a:lnTo>
                      <a:pt x="3206458" y="1855431"/>
                    </a:lnTo>
                    <a:lnTo>
                      <a:pt x="3215906" y="1866900"/>
                    </a:lnTo>
                    <a:lnTo>
                      <a:pt x="3226104" y="1892300"/>
                    </a:lnTo>
                    <a:lnTo>
                      <a:pt x="3226104" y="1876767"/>
                    </a:lnTo>
                    <a:lnTo>
                      <a:pt x="3223323" y="1866900"/>
                    </a:lnTo>
                    <a:lnTo>
                      <a:pt x="3219691" y="1866900"/>
                    </a:lnTo>
                    <a:lnTo>
                      <a:pt x="3216503" y="1854200"/>
                    </a:lnTo>
                    <a:lnTo>
                      <a:pt x="3209836" y="1854200"/>
                    </a:lnTo>
                    <a:lnTo>
                      <a:pt x="3207347" y="1841500"/>
                    </a:lnTo>
                    <a:lnTo>
                      <a:pt x="3205442" y="1841500"/>
                    </a:lnTo>
                    <a:lnTo>
                      <a:pt x="3205442" y="1854200"/>
                    </a:lnTo>
                    <a:lnTo>
                      <a:pt x="3198190" y="1854200"/>
                    </a:lnTo>
                    <a:lnTo>
                      <a:pt x="3191065" y="1841500"/>
                    </a:lnTo>
                    <a:lnTo>
                      <a:pt x="3198698" y="1841500"/>
                    </a:lnTo>
                    <a:lnTo>
                      <a:pt x="3205442" y="1854200"/>
                    </a:lnTo>
                    <a:lnTo>
                      <a:pt x="3205442" y="1841500"/>
                    </a:lnTo>
                    <a:lnTo>
                      <a:pt x="3202216" y="1841500"/>
                    </a:lnTo>
                    <a:lnTo>
                      <a:pt x="3192234" y="1828800"/>
                    </a:lnTo>
                    <a:lnTo>
                      <a:pt x="3180854" y="1816100"/>
                    </a:lnTo>
                    <a:lnTo>
                      <a:pt x="3177387" y="1816100"/>
                    </a:lnTo>
                    <a:lnTo>
                      <a:pt x="3185947" y="1828800"/>
                    </a:lnTo>
                    <a:lnTo>
                      <a:pt x="3188792" y="1839201"/>
                    </a:lnTo>
                    <a:lnTo>
                      <a:pt x="3178581" y="1828800"/>
                    </a:lnTo>
                    <a:lnTo>
                      <a:pt x="3172193" y="1816100"/>
                    </a:lnTo>
                    <a:lnTo>
                      <a:pt x="3159226" y="1816100"/>
                    </a:lnTo>
                    <a:lnTo>
                      <a:pt x="3152762" y="1803400"/>
                    </a:lnTo>
                    <a:lnTo>
                      <a:pt x="3146158" y="1803400"/>
                    </a:lnTo>
                    <a:lnTo>
                      <a:pt x="3139478" y="1790700"/>
                    </a:lnTo>
                    <a:lnTo>
                      <a:pt x="3132772" y="1790700"/>
                    </a:lnTo>
                    <a:lnTo>
                      <a:pt x="3126079" y="1778000"/>
                    </a:lnTo>
                    <a:lnTo>
                      <a:pt x="3123666" y="1778000"/>
                    </a:lnTo>
                    <a:lnTo>
                      <a:pt x="3087128" y="1752600"/>
                    </a:lnTo>
                    <a:lnTo>
                      <a:pt x="3049435" y="1727200"/>
                    </a:lnTo>
                    <a:lnTo>
                      <a:pt x="3010306" y="1701800"/>
                    </a:lnTo>
                    <a:lnTo>
                      <a:pt x="2969450" y="1676400"/>
                    </a:lnTo>
                    <a:lnTo>
                      <a:pt x="2948025" y="1663700"/>
                    </a:lnTo>
                    <a:lnTo>
                      <a:pt x="2926600" y="1651000"/>
                    </a:lnTo>
                    <a:lnTo>
                      <a:pt x="2881465" y="1638300"/>
                    </a:lnTo>
                    <a:lnTo>
                      <a:pt x="2845816" y="1612900"/>
                    </a:lnTo>
                    <a:lnTo>
                      <a:pt x="2845295" y="1612734"/>
                    </a:lnTo>
                    <a:lnTo>
                      <a:pt x="2830004" y="1607540"/>
                    </a:lnTo>
                    <a:lnTo>
                      <a:pt x="2845447" y="1612900"/>
                    </a:lnTo>
                    <a:lnTo>
                      <a:pt x="2808414" y="1600200"/>
                    </a:lnTo>
                    <a:lnTo>
                      <a:pt x="2806458" y="1599577"/>
                    </a:lnTo>
                    <a:lnTo>
                      <a:pt x="2808922" y="1600200"/>
                    </a:lnTo>
                    <a:lnTo>
                      <a:pt x="2845295" y="1612734"/>
                    </a:lnTo>
                    <a:lnTo>
                      <a:pt x="2834690" y="1600200"/>
                    </a:lnTo>
                    <a:lnTo>
                      <a:pt x="2841498" y="1600200"/>
                    </a:lnTo>
                    <a:lnTo>
                      <a:pt x="2862453" y="1612900"/>
                    </a:lnTo>
                    <a:lnTo>
                      <a:pt x="2894126" y="1625600"/>
                    </a:lnTo>
                    <a:lnTo>
                      <a:pt x="2857728" y="1600200"/>
                    </a:lnTo>
                    <a:lnTo>
                      <a:pt x="2814713" y="1587500"/>
                    </a:lnTo>
                    <a:lnTo>
                      <a:pt x="2766047" y="1574800"/>
                    </a:lnTo>
                    <a:lnTo>
                      <a:pt x="2735034" y="1560042"/>
                    </a:lnTo>
                    <a:lnTo>
                      <a:pt x="2735034" y="1577047"/>
                    </a:lnTo>
                    <a:lnTo>
                      <a:pt x="2727744" y="1574800"/>
                    </a:lnTo>
                    <a:lnTo>
                      <a:pt x="2684005" y="1562100"/>
                    </a:lnTo>
                    <a:lnTo>
                      <a:pt x="2661259" y="1555877"/>
                    </a:lnTo>
                    <a:lnTo>
                      <a:pt x="2661259" y="1587500"/>
                    </a:lnTo>
                    <a:lnTo>
                      <a:pt x="2623858" y="1574800"/>
                    </a:lnTo>
                    <a:lnTo>
                      <a:pt x="2583777" y="1562100"/>
                    </a:lnTo>
                    <a:lnTo>
                      <a:pt x="2611844" y="1562100"/>
                    </a:lnTo>
                    <a:lnTo>
                      <a:pt x="2641727" y="1574800"/>
                    </a:lnTo>
                    <a:lnTo>
                      <a:pt x="2661259" y="1587500"/>
                    </a:lnTo>
                    <a:lnTo>
                      <a:pt x="2661259" y="1555877"/>
                    </a:lnTo>
                    <a:lnTo>
                      <a:pt x="2646667" y="1551876"/>
                    </a:lnTo>
                    <a:lnTo>
                      <a:pt x="2700121" y="1562100"/>
                    </a:lnTo>
                    <a:lnTo>
                      <a:pt x="2735034" y="1577047"/>
                    </a:lnTo>
                    <a:lnTo>
                      <a:pt x="2735034" y="1560042"/>
                    </a:lnTo>
                    <a:lnTo>
                      <a:pt x="2712707" y="1549400"/>
                    </a:lnTo>
                    <a:lnTo>
                      <a:pt x="2667089" y="1536700"/>
                    </a:lnTo>
                    <a:lnTo>
                      <a:pt x="2619654" y="1536700"/>
                    </a:lnTo>
                    <a:lnTo>
                      <a:pt x="2608948" y="1533931"/>
                    </a:lnTo>
                    <a:lnTo>
                      <a:pt x="2608948" y="1549400"/>
                    </a:lnTo>
                    <a:lnTo>
                      <a:pt x="2588514" y="1549400"/>
                    </a:lnTo>
                    <a:lnTo>
                      <a:pt x="2568549" y="1544548"/>
                    </a:lnTo>
                    <a:lnTo>
                      <a:pt x="2578493" y="1549400"/>
                    </a:lnTo>
                    <a:lnTo>
                      <a:pt x="2574137" y="1549400"/>
                    </a:lnTo>
                    <a:lnTo>
                      <a:pt x="2574137" y="1562100"/>
                    </a:lnTo>
                    <a:lnTo>
                      <a:pt x="2541092" y="1562100"/>
                    </a:lnTo>
                    <a:lnTo>
                      <a:pt x="2495842" y="1549400"/>
                    </a:lnTo>
                    <a:lnTo>
                      <a:pt x="2531122" y="1549400"/>
                    </a:lnTo>
                    <a:lnTo>
                      <a:pt x="2574137" y="1562100"/>
                    </a:lnTo>
                    <a:lnTo>
                      <a:pt x="2574137" y="1549400"/>
                    </a:lnTo>
                    <a:lnTo>
                      <a:pt x="2551150" y="1549400"/>
                    </a:lnTo>
                    <a:lnTo>
                      <a:pt x="2518219" y="1536700"/>
                    </a:lnTo>
                    <a:lnTo>
                      <a:pt x="2536342" y="1536700"/>
                    </a:lnTo>
                    <a:lnTo>
                      <a:pt x="2568549" y="1544548"/>
                    </a:lnTo>
                    <a:lnTo>
                      <a:pt x="2552509" y="1536700"/>
                    </a:lnTo>
                    <a:lnTo>
                      <a:pt x="2539123" y="1536700"/>
                    </a:lnTo>
                    <a:lnTo>
                      <a:pt x="2515298" y="1524000"/>
                    </a:lnTo>
                    <a:lnTo>
                      <a:pt x="2536863" y="1524000"/>
                    </a:lnTo>
                    <a:lnTo>
                      <a:pt x="2557081" y="1530019"/>
                    </a:lnTo>
                    <a:lnTo>
                      <a:pt x="2560091" y="1536700"/>
                    </a:lnTo>
                    <a:lnTo>
                      <a:pt x="2579509" y="1536700"/>
                    </a:lnTo>
                    <a:lnTo>
                      <a:pt x="2600007" y="1536700"/>
                    </a:lnTo>
                    <a:lnTo>
                      <a:pt x="2608948" y="1549400"/>
                    </a:lnTo>
                    <a:lnTo>
                      <a:pt x="2608948" y="1533931"/>
                    </a:lnTo>
                    <a:lnTo>
                      <a:pt x="2521547" y="1511300"/>
                    </a:lnTo>
                    <a:lnTo>
                      <a:pt x="2462504" y="1511300"/>
                    </a:lnTo>
                    <a:lnTo>
                      <a:pt x="2462504" y="1549400"/>
                    </a:lnTo>
                    <a:lnTo>
                      <a:pt x="2398204" y="1549400"/>
                    </a:lnTo>
                    <a:lnTo>
                      <a:pt x="2372537" y="1562100"/>
                    </a:lnTo>
                    <a:lnTo>
                      <a:pt x="2334933" y="1562100"/>
                    </a:lnTo>
                    <a:lnTo>
                      <a:pt x="2334933" y="1600200"/>
                    </a:lnTo>
                    <a:lnTo>
                      <a:pt x="2328507" y="1601889"/>
                    </a:lnTo>
                    <a:lnTo>
                      <a:pt x="2317064" y="1605508"/>
                    </a:lnTo>
                    <a:lnTo>
                      <a:pt x="2319655" y="1600200"/>
                    </a:lnTo>
                    <a:lnTo>
                      <a:pt x="2334933" y="1600200"/>
                    </a:lnTo>
                    <a:lnTo>
                      <a:pt x="2334933" y="1562100"/>
                    </a:lnTo>
                    <a:lnTo>
                      <a:pt x="2320302" y="1562100"/>
                    </a:lnTo>
                    <a:lnTo>
                      <a:pt x="2297176" y="1573364"/>
                    </a:lnTo>
                    <a:lnTo>
                      <a:pt x="2297176" y="1612900"/>
                    </a:lnTo>
                    <a:lnTo>
                      <a:pt x="2270023" y="1623123"/>
                    </a:lnTo>
                    <a:lnTo>
                      <a:pt x="2284450" y="1612900"/>
                    </a:lnTo>
                    <a:lnTo>
                      <a:pt x="2297176" y="1612900"/>
                    </a:lnTo>
                    <a:lnTo>
                      <a:pt x="2297176" y="1573364"/>
                    </a:lnTo>
                    <a:lnTo>
                      <a:pt x="2294229" y="1574800"/>
                    </a:lnTo>
                    <a:lnTo>
                      <a:pt x="2252421" y="1587500"/>
                    </a:lnTo>
                    <a:lnTo>
                      <a:pt x="2233765" y="1598688"/>
                    </a:lnTo>
                    <a:lnTo>
                      <a:pt x="2233765" y="1638300"/>
                    </a:lnTo>
                    <a:lnTo>
                      <a:pt x="2212200" y="1647583"/>
                    </a:lnTo>
                    <a:lnTo>
                      <a:pt x="2199894" y="1653235"/>
                    </a:lnTo>
                    <a:lnTo>
                      <a:pt x="2162987" y="1671281"/>
                    </a:lnTo>
                    <a:lnTo>
                      <a:pt x="2112429" y="1698282"/>
                    </a:lnTo>
                    <a:lnTo>
                      <a:pt x="2058568" y="1730159"/>
                    </a:lnTo>
                    <a:lnTo>
                      <a:pt x="2035416" y="1745449"/>
                    </a:lnTo>
                    <a:lnTo>
                      <a:pt x="2039213" y="1739900"/>
                    </a:lnTo>
                    <a:lnTo>
                      <a:pt x="2028939" y="1746846"/>
                    </a:lnTo>
                    <a:lnTo>
                      <a:pt x="2037245" y="1739900"/>
                    </a:lnTo>
                    <a:lnTo>
                      <a:pt x="2056803" y="1727200"/>
                    </a:lnTo>
                    <a:lnTo>
                      <a:pt x="2080082" y="1714500"/>
                    </a:lnTo>
                    <a:lnTo>
                      <a:pt x="2105952" y="1701800"/>
                    </a:lnTo>
                    <a:lnTo>
                      <a:pt x="2133803" y="1676400"/>
                    </a:lnTo>
                    <a:lnTo>
                      <a:pt x="2191245" y="1651000"/>
                    </a:lnTo>
                    <a:lnTo>
                      <a:pt x="2218880" y="1638300"/>
                    </a:lnTo>
                    <a:lnTo>
                      <a:pt x="2233765" y="1638300"/>
                    </a:lnTo>
                    <a:lnTo>
                      <a:pt x="2233765" y="1598688"/>
                    </a:lnTo>
                    <a:lnTo>
                      <a:pt x="2210066" y="1612900"/>
                    </a:lnTo>
                    <a:lnTo>
                      <a:pt x="2167331" y="1625600"/>
                    </a:lnTo>
                    <a:lnTo>
                      <a:pt x="2024583" y="1710677"/>
                    </a:lnTo>
                    <a:lnTo>
                      <a:pt x="2024583" y="1752600"/>
                    </a:lnTo>
                    <a:lnTo>
                      <a:pt x="2019808" y="1755762"/>
                    </a:lnTo>
                    <a:lnTo>
                      <a:pt x="2021928" y="1752600"/>
                    </a:lnTo>
                    <a:lnTo>
                      <a:pt x="2024583" y="1752600"/>
                    </a:lnTo>
                    <a:lnTo>
                      <a:pt x="2024583" y="1710677"/>
                    </a:lnTo>
                    <a:lnTo>
                      <a:pt x="2020404" y="1713166"/>
                    </a:lnTo>
                    <a:lnTo>
                      <a:pt x="2020404" y="1752600"/>
                    </a:lnTo>
                    <a:lnTo>
                      <a:pt x="2015629" y="1758518"/>
                    </a:lnTo>
                    <a:lnTo>
                      <a:pt x="2008238" y="1763395"/>
                    </a:lnTo>
                    <a:lnTo>
                      <a:pt x="2011857" y="1752600"/>
                    </a:lnTo>
                    <a:lnTo>
                      <a:pt x="2020404" y="1752600"/>
                    </a:lnTo>
                    <a:lnTo>
                      <a:pt x="2020404" y="1713166"/>
                    </a:lnTo>
                    <a:lnTo>
                      <a:pt x="1954212" y="1752600"/>
                    </a:lnTo>
                    <a:lnTo>
                      <a:pt x="1913140" y="1790700"/>
                    </a:lnTo>
                    <a:lnTo>
                      <a:pt x="1873084" y="1828800"/>
                    </a:lnTo>
                    <a:lnTo>
                      <a:pt x="1873745" y="1828800"/>
                    </a:lnTo>
                    <a:lnTo>
                      <a:pt x="1842985" y="1854200"/>
                    </a:lnTo>
                    <a:lnTo>
                      <a:pt x="1807692" y="1892300"/>
                    </a:lnTo>
                    <a:lnTo>
                      <a:pt x="1780082" y="1917700"/>
                    </a:lnTo>
                    <a:lnTo>
                      <a:pt x="1756968" y="1943100"/>
                    </a:lnTo>
                    <a:lnTo>
                      <a:pt x="1735620" y="1968500"/>
                    </a:lnTo>
                    <a:lnTo>
                      <a:pt x="1730375" y="1981200"/>
                    </a:lnTo>
                    <a:lnTo>
                      <a:pt x="1725206" y="1981200"/>
                    </a:lnTo>
                    <a:lnTo>
                      <a:pt x="1719961" y="1993900"/>
                    </a:lnTo>
                    <a:lnTo>
                      <a:pt x="1703057" y="2019300"/>
                    </a:lnTo>
                    <a:lnTo>
                      <a:pt x="1691157" y="2032000"/>
                    </a:lnTo>
                    <a:lnTo>
                      <a:pt x="1678406" y="2057400"/>
                    </a:lnTo>
                    <a:lnTo>
                      <a:pt x="1664398" y="2082800"/>
                    </a:lnTo>
                    <a:lnTo>
                      <a:pt x="1669872" y="2070100"/>
                    </a:lnTo>
                    <a:lnTo>
                      <a:pt x="1675447" y="2057400"/>
                    </a:lnTo>
                    <a:lnTo>
                      <a:pt x="1681060" y="2044700"/>
                    </a:lnTo>
                    <a:lnTo>
                      <a:pt x="1678025" y="2044700"/>
                    </a:lnTo>
                    <a:lnTo>
                      <a:pt x="1658620" y="2082800"/>
                    </a:lnTo>
                    <a:lnTo>
                      <a:pt x="1634502" y="2120900"/>
                    </a:lnTo>
                    <a:lnTo>
                      <a:pt x="1630184" y="2133600"/>
                    </a:lnTo>
                    <a:lnTo>
                      <a:pt x="1625981" y="2133600"/>
                    </a:lnTo>
                    <a:lnTo>
                      <a:pt x="1621739" y="2146300"/>
                    </a:lnTo>
                    <a:lnTo>
                      <a:pt x="1617357" y="2159000"/>
                    </a:lnTo>
                    <a:lnTo>
                      <a:pt x="1612912" y="2159000"/>
                    </a:lnTo>
                    <a:lnTo>
                      <a:pt x="1608340" y="2171700"/>
                    </a:lnTo>
                    <a:lnTo>
                      <a:pt x="1603857" y="2184400"/>
                    </a:lnTo>
                    <a:lnTo>
                      <a:pt x="1582432" y="2235200"/>
                    </a:lnTo>
                    <a:lnTo>
                      <a:pt x="1578102" y="2247900"/>
                    </a:lnTo>
                    <a:lnTo>
                      <a:pt x="1574025" y="2247900"/>
                    </a:lnTo>
                    <a:lnTo>
                      <a:pt x="1570037" y="2260600"/>
                    </a:lnTo>
                    <a:lnTo>
                      <a:pt x="1565948" y="2273300"/>
                    </a:lnTo>
                    <a:lnTo>
                      <a:pt x="1555369" y="2311400"/>
                    </a:lnTo>
                    <a:lnTo>
                      <a:pt x="1542605" y="2349500"/>
                    </a:lnTo>
                    <a:lnTo>
                      <a:pt x="1529080" y="2387600"/>
                    </a:lnTo>
                    <a:lnTo>
                      <a:pt x="1516253" y="2425700"/>
                    </a:lnTo>
                    <a:lnTo>
                      <a:pt x="1518539" y="2413000"/>
                    </a:lnTo>
                    <a:lnTo>
                      <a:pt x="1516608" y="2413000"/>
                    </a:lnTo>
                    <a:lnTo>
                      <a:pt x="1514055" y="2425700"/>
                    </a:lnTo>
                    <a:lnTo>
                      <a:pt x="1511033" y="2425700"/>
                    </a:lnTo>
                    <a:lnTo>
                      <a:pt x="1507718" y="2438400"/>
                    </a:lnTo>
                    <a:lnTo>
                      <a:pt x="1504149" y="2451100"/>
                    </a:lnTo>
                    <a:lnTo>
                      <a:pt x="1500187" y="2463800"/>
                    </a:lnTo>
                    <a:lnTo>
                      <a:pt x="1495869" y="2476500"/>
                    </a:lnTo>
                    <a:lnTo>
                      <a:pt x="1491221" y="2501900"/>
                    </a:lnTo>
                    <a:lnTo>
                      <a:pt x="1482394" y="2540000"/>
                    </a:lnTo>
                    <a:lnTo>
                      <a:pt x="1473263" y="2578100"/>
                    </a:lnTo>
                    <a:lnTo>
                      <a:pt x="1464475" y="2628900"/>
                    </a:lnTo>
                    <a:lnTo>
                      <a:pt x="1456626" y="2679700"/>
                    </a:lnTo>
                    <a:lnTo>
                      <a:pt x="1457871" y="2667000"/>
                    </a:lnTo>
                    <a:lnTo>
                      <a:pt x="1459052" y="2654300"/>
                    </a:lnTo>
                    <a:lnTo>
                      <a:pt x="1460411" y="2641600"/>
                    </a:lnTo>
                    <a:lnTo>
                      <a:pt x="1462138" y="2616200"/>
                    </a:lnTo>
                    <a:lnTo>
                      <a:pt x="1463763" y="2603500"/>
                    </a:lnTo>
                    <a:lnTo>
                      <a:pt x="1469682" y="2565400"/>
                    </a:lnTo>
                    <a:lnTo>
                      <a:pt x="1475638" y="2540000"/>
                    </a:lnTo>
                    <a:lnTo>
                      <a:pt x="1476959" y="2529878"/>
                    </a:lnTo>
                    <a:lnTo>
                      <a:pt x="1472653" y="2540000"/>
                    </a:lnTo>
                    <a:lnTo>
                      <a:pt x="1466532" y="2565400"/>
                    </a:lnTo>
                    <a:lnTo>
                      <a:pt x="1459903" y="2603500"/>
                    </a:lnTo>
                    <a:lnTo>
                      <a:pt x="1466964" y="2552700"/>
                    </a:lnTo>
                    <a:lnTo>
                      <a:pt x="1475066" y="2501900"/>
                    </a:lnTo>
                    <a:lnTo>
                      <a:pt x="1484299" y="2463800"/>
                    </a:lnTo>
                    <a:lnTo>
                      <a:pt x="1494790" y="2413000"/>
                    </a:lnTo>
                    <a:lnTo>
                      <a:pt x="1506639" y="2362200"/>
                    </a:lnTo>
                    <a:lnTo>
                      <a:pt x="1500301" y="2387600"/>
                    </a:lnTo>
                    <a:lnTo>
                      <a:pt x="1494713" y="2400300"/>
                    </a:lnTo>
                    <a:lnTo>
                      <a:pt x="1489938" y="2425700"/>
                    </a:lnTo>
                    <a:lnTo>
                      <a:pt x="1486090" y="2438400"/>
                    </a:lnTo>
                    <a:lnTo>
                      <a:pt x="1482826" y="2451100"/>
                    </a:lnTo>
                    <a:lnTo>
                      <a:pt x="1479842" y="2463800"/>
                    </a:lnTo>
                    <a:lnTo>
                      <a:pt x="1477022" y="2476500"/>
                    </a:lnTo>
                    <a:lnTo>
                      <a:pt x="1474254" y="2501900"/>
                    </a:lnTo>
                    <a:lnTo>
                      <a:pt x="1471904" y="2514600"/>
                    </a:lnTo>
                    <a:lnTo>
                      <a:pt x="1469364" y="2527300"/>
                    </a:lnTo>
                    <a:lnTo>
                      <a:pt x="1466557" y="2540000"/>
                    </a:lnTo>
                    <a:lnTo>
                      <a:pt x="1463357" y="2552700"/>
                    </a:lnTo>
                    <a:lnTo>
                      <a:pt x="1460080" y="2578100"/>
                    </a:lnTo>
                    <a:lnTo>
                      <a:pt x="1456385" y="2603500"/>
                    </a:lnTo>
                    <a:lnTo>
                      <a:pt x="1452219" y="2616200"/>
                    </a:lnTo>
                    <a:lnTo>
                      <a:pt x="1447546" y="2641600"/>
                    </a:lnTo>
                    <a:lnTo>
                      <a:pt x="1444180" y="2641600"/>
                    </a:lnTo>
                    <a:lnTo>
                      <a:pt x="1443329" y="2628900"/>
                    </a:lnTo>
                    <a:lnTo>
                      <a:pt x="1448600" y="2578100"/>
                    </a:lnTo>
                    <a:lnTo>
                      <a:pt x="1454734" y="2540000"/>
                    </a:lnTo>
                    <a:lnTo>
                      <a:pt x="1464513" y="2489200"/>
                    </a:lnTo>
                    <a:lnTo>
                      <a:pt x="1475994" y="2451100"/>
                    </a:lnTo>
                    <a:lnTo>
                      <a:pt x="1481074" y="2425700"/>
                    </a:lnTo>
                    <a:lnTo>
                      <a:pt x="1481924" y="2425700"/>
                    </a:lnTo>
                    <a:lnTo>
                      <a:pt x="1480731" y="2438400"/>
                    </a:lnTo>
                    <a:lnTo>
                      <a:pt x="1479677" y="2451100"/>
                    </a:lnTo>
                    <a:lnTo>
                      <a:pt x="1480934" y="2451100"/>
                    </a:lnTo>
                    <a:lnTo>
                      <a:pt x="1486687" y="2425700"/>
                    </a:lnTo>
                    <a:lnTo>
                      <a:pt x="1490827" y="2413000"/>
                    </a:lnTo>
                    <a:lnTo>
                      <a:pt x="1503553" y="2362200"/>
                    </a:lnTo>
                    <a:lnTo>
                      <a:pt x="1517662" y="2324100"/>
                    </a:lnTo>
                    <a:lnTo>
                      <a:pt x="1522399" y="2311400"/>
                    </a:lnTo>
                    <a:lnTo>
                      <a:pt x="1527149" y="2298700"/>
                    </a:lnTo>
                    <a:lnTo>
                      <a:pt x="1532204" y="2286000"/>
                    </a:lnTo>
                    <a:lnTo>
                      <a:pt x="1537500" y="2273300"/>
                    </a:lnTo>
                    <a:lnTo>
                      <a:pt x="1542935" y="2260600"/>
                    </a:lnTo>
                    <a:lnTo>
                      <a:pt x="1545691" y="2260600"/>
                    </a:lnTo>
                    <a:lnTo>
                      <a:pt x="1548460" y="2247900"/>
                    </a:lnTo>
                    <a:lnTo>
                      <a:pt x="1551266" y="2235200"/>
                    </a:lnTo>
                    <a:lnTo>
                      <a:pt x="1554099" y="2235200"/>
                    </a:lnTo>
                    <a:lnTo>
                      <a:pt x="1557274" y="2222500"/>
                    </a:lnTo>
                    <a:lnTo>
                      <a:pt x="1560550" y="2209800"/>
                    </a:lnTo>
                    <a:lnTo>
                      <a:pt x="1563916" y="2209800"/>
                    </a:lnTo>
                    <a:lnTo>
                      <a:pt x="1567332" y="2197100"/>
                    </a:lnTo>
                    <a:lnTo>
                      <a:pt x="1576641" y="2171700"/>
                    </a:lnTo>
                    <a:lnTo>
                      <a:pt x="1585137" y="2159000"/>
                    </a:lnTo>
                    <a:lnTo>
                      <a:pt x="1592592" y="2146300"/>
                    </a:lnTo>
                    <a:lnTo>
                      <a:pt x="1598777" y="2133600"/>
                    </a:lnTo>
                    <a:lnTo>
                      <a:pt x="1603832" y="2120900"/>
                    </a:lnTo>
                    <a:lnTo>
                      <a:pt x="1607972" y="2120900"/>
                    </a:lnTo>
                    <a:lnTo>
                      <a:pt x="1611401" y="2108200"/>
                    </a:lnTo>
                    <a:lnTo>
                      <a:pt x="1614347" y="2108200"/>
                    </a:lnTo>
                    <a:lnTo>
                      <a:pt x="1618881" y="2095500"/>
                    </a:lnTo>
                    <a:lnTo>
                      <a:pt x="1624330" y="2095500"/>
                    </a:lnTo>
                    <a:lnTo>
                      <a:pt x="1617306" y="2108200"/>
                    </a:lnTo>
                    <a:lnTo>
                      <a:pt x="1613306" y="2120900"/>
                    </a:lnTo>
                    <a:lnTo>
                      <a:pt x="1618272" y="2120900"/>
                    </a:lnTo>
                    <a:lnTo>
                      <a:pt x="1622602" y="2108200"/>
                    </a:lnTo>
                    <a:lnTo>
                      <a:pt x="1622031" y="2120900"/>
                    </a:lnTo>
                    <a:lnTo>
                      <a:pt x="1624012" y="2120900"/>
                    </a:lnTo>
                    <a:lnTo>
                      <a:pt x="1627289" y="2108200"/>
                    </a:lnTo>
                    <a:lnTo>
                      <a:pt x="1632966" y="2095500"/>
                    </a:lnTo>
                    <a:lnTo>
                      <a:pt x="1637677" y="2095500"/>
                    </a:lnTo>
                    <a:lnTo>
                      <a:pt x="1641703" y="2082800"/>
                    </a:lnTo>
                    <a:lnTo>
                      <a:pt x="1645335" y="2070100"/>
                    </a:lnTo>
                    <a:lnTo>
                      <a:pt x="1648828" y="2070100"/>
                    </a:lnTo>
                    <a:lnTo>
                      <a:pt x="1652727" y="2057400"/>
                    </a:lnTo>
                    <a:lnTo>
                      <a:pt x="1657184" y="2057400"/>
                    </a:lnTo>
                    <a:lnTo>
                      <a:pt x="1662379" y="2044700"/>
                    </a:lnTo>
                    <a:lnTo>
                      <a:pt x="1685645" y="2006600"/>
                    </a:lnTo>
                    <a:lnTo>
                      <a:pt x="1713471" y="1981200"/>
                    </a:lnTo>
                    <a:lnTo>
                      <a:pt x="1741284" y="1943100"/>
                    </a:lnTo>
                    <a:lnTo>
                      <a:pt x="1776323" y="1905000"/>
                    </a:lnTo>
                    <a:lnTo>
                      <a:pt x="1817560" y="1866900"/>
                    </a:lnTo>
                    <a:lnTo>
                      <a:pt x="1864004" y="1816100"/>
                    </a:lnTo>
                    <a:lnTo>
                      <a:pt x="1903717" y="1790700"/>
                    </a:lnTo>
                    <a:lnTo>
                      <a:pt x="1944725" y="1752600"/>
                    </a:lnTo>
                    <a:lnTo>
                      <a:pt x="1965274" y="1739900"/>
                    </a:lnTo>
                    <a:lnTo>
                      <a:pt x="1985822" y="1727200"/>
                    </a:lnTo>
                    <a:lnTo>
                      <a:pt x="2025815" y="1701800"/>
                    </a:lnTo>
                    <a:lnTo>
                      <a:pt x="2044636" y="1689100"/>
                    </a:lnTo>
                    <a:lnTo>
                      <a:pt x="2035822" y="1689100"/>
                    </a:lnTo>
                    <a:lnTo>
                      <a:pt x="2034578" y="1689100"/>
                    </a:lnTo>
                    <a:lnTo>
                      <a:pt x="2031885" y="1689100"/>
                    </a:lnTo>
                    <a:lnTo>
                      <a:pt x="2017966" y="1701800"/>
                    </a:lnTo>
                    <a:lnTo>
                      <a:pt x="2004415" y="1701800"/>
                    </a:lnTo>
                    <a:lnTo>
                      <a:pt x="1992490" y="1707845"/>
                    </a:lnTo>
                    <a:lnTo>
                      <a:pt x="2024151" y="1689100"/>
                    </a:lnTo>
                    <a:lnTo>
                      <a:pt x="2058339" y="1671472"/>
                    </a:lnTo>
                    <a:lnTo>
                      <a:pt x="2070582" y="1663700"/>
                    </a:lnTo>
                    <a:lnTo>
                      <a:pt x="2089772" y="1651000"/>
                    </a:lnTo>
                    <a:lnTo>
                      <a:pt x="2090775" y="1651000"/>
                    </a:lnTo>
                    <a:lnTo>
                      <a:pt x="2125561" y="1625600"/>
                    </a:lnTo>
                    <a:lnTo>
                      <a:pt x="2130564" y="1625600"/>
                    </a:lnTo>
                    <a:lnTo>
                      <a:pt x="2137460" y="1619808"/>
                    </a:lnTo>
                    <a:lnTo>
                      <a:pt x="2137092" y="1619923"/>
                    </a:lnTo>
                    <a:lnTo>
                      <a:pt x="2137664" y="1619631"/>
                    </a:lnTo>
                    <a:lnTo>
                      <a:pt x="2145677" y="1612900"/>
                    </a:lnTo>
                    <a:lnTo>
                      <a:pt x="2151303" y="1612900"/>
                    </a:lnTo>
                    <a:lnTo>
                      <a:pt x="2177059" y="1600200"/>
                    </a:lnTo>
                    <a:lnTo>
                      <a:pt x="2188133" y="1597202"/>
                    </a:lnTo>
                    <a:lnTo>
                      <a:pt x="2226843" y="1574800"/>
                    </a:lnTo>
                    <a:lnTo>
                      <a:pt x="2244331" y="1574800"/>
                    </a:lnTo>
                    <a:lnTo>
                      <a:pt x="2222449" y="1587906"/>
                    </a:lnTo>
                    <a:lnTo>
                      <a:pt x="2223922" y="1587500"/>
                    </a:lnTo>
                    <a:lnTo>
                      <a:pt x="2262035" y="1574800"/>
                    </a:lnTo>
                    <a:lnTo>
                      <a:pt x="2287257" y="1562100"/>
                    </a:lnTo>
                    <a:lnTo>
                      <a:pt x="2252014" y="1572526"/>
                    </a:lnTo>
                    <a:lnTo>
                      <a:pt x="2261197" y="1562519"/>
                    </a:lnTo>
                    <a:lnTo>
                      <a:pt x="2262403" y="1562100"/>
                    </a:lnTo>
                    <a:lnTo>
                      <a:pt x="2280882" y="1562100"/>
                    </a:lnTo>
                    <a:lnTo>
                      <a:pt x="2285327" y="1554276"/>
                    </a:lnTo>
                    <a:lnTo>
                      <a:pt x="2297569" y="1550098"/>
                    </a:lnTo>
                    <a:lnTo>
                      <a:pt x="2300440" y="1549400"/>
                    </a:lnTo>
                    <a:lnTo>
                      <a:pt x="2319134" y="1549400"/>
                    </a:lnTo>
                    <a:lnTo>
                      <a:pt x="2333650" y="1540878"/>
                    </a:lnTo>
                    <a:lnTo>
                      <a:pt x="2338247" y="1539735"/>
                    </a:lnTo>
                    <a:lnTo>
                      <a:pt x="2339568" y="1538732"/>
                    </a:lnTo>
                    <a:lnTo>
                      <a:pt x="2336889" y="1538986"/>
                    </a:lnTo>
                    <a:lnTo>
                      <a:pt x="2340775" y="1536700"/>
                    </a:lnTo>
                    <a:lnTo>
                      <a:pt x="2379942" y="1536700"/>
                    </a:lnTo>
                    <a:lnTo>
                      <a:pt x="2360892" y="1549400"/>
                    </a:lnTo>
                    <a:lnTo>
                      <a:pt x="2378227" y="1549400"/>
                    </a:lnTo>
                    <a:lnTo>
                      <a:pt x="2397429" y="1536700"/>
                    </a:lnTo>
                    <a:lnTo>
                      <a:pt x="2389086" y="1536700"/>
                    </a:lnTo>
                    <a:lnTo>
                      <a:pt x="2401379" y="1524000"/>
                    </a:lnTo>
                    <a:lnTo>
                      <a:pt x="2430310" y="1524000"/>
                    </a:lnTo>
                    <a:lnTo>
                      <a:pt x="2461145" y="1536700"/>
                    </a:lnTo>
                    <a:lnTo>
                      <a:pt x="2439936" y="1536700"/>
                    </a:lnTo>
                    <a:lnTo>
                      <a:pt x="2462504" y="1549400"/>
                    </a:lnTo>
                    <a:lnTo>
                      <a:pt x="2462504" y="1511300"/>
                    </a:lnTo>
                    <a:lnTo>
                      <a:pt x="2380856" y="1511300"/>
                    </a:lnTo>
                    <a:lnTo>
                      <a:pt x="2351646" y="1524000"/>
                    </a:lnTo>
                    <a:lnTo>
                      <a:pt x="2303030" y="1524000"/>
                    </a:lnTo>
                    <a:lnTo>
                      <a:pt x="2296439" y="1536700"/>
                    </a:lnTo>
                    <a:lnTo>
                      <a:pt x="2294636" y="1536700"/>
                    </a:lnTo>
                    <a:lnTo>
                      <a:pt x="2294636" y="1549400"/>
                    </a:lnTo>
                    <a:lnTo>
                      <a:pt x="2292997" y="1549895"/>
                    </a:lnTo>
                    <a:lnTo>
                      <a:pt x="2286609" y="1552473"/>
                    </a:lnTo>
                    <a:lnTo>
                      <a:pt x="2286279" y="1552600"/>
                    </a:lnTo>
                    <a:lnTo>
                      <a:pt x="2288108" y="1549400"/>
                    </a:lnTo>
                    <a:lnTo>
                      <a:pt x="2294636" y="1549400"/>
                    </a:lnTo>
                    <a:lnTo>
                      <a:pt x="2294636" y="1536700"/>
                    </a:lnTo>
                    <a:lnTo>
                      <a:pt x="2272741" y="1536700"/>
                    </a:lnTo>
                    <a:lnTo>
                      <a:pt x="2251481" y="1549400"/>
                    </a:lnTo>
                    <a:lnTo>
                      <a:pt x="2214067" y="1562100"/>
                    </a:lnTo>
                    <a:lnTo>
                      <a:pt x="2184362" y="1574800"/>
                    </a:lnTo>
                    <a:lnTo>
                      <a:pt x="2163330" y="1587500"/>
                    </a:lnTo>
                    <a:lnTo>
                      <a:pt x="2151964" y="1600200"/>
                    </a:lnTo>
                    <a:lnTo>
                      <a:pt x="2111946" y="1612900"/>
                    </a:lnTo>
                    <a:lnTo>
                      <a:pt x="1908568" y="1739900"/>
                    </a:lnTo>
                    <a:lnTo>
                      <a:pt x="1869059" y="1778000"/>
                    </a:lnTo>
                    <a:lnTo>
                      <a:pt x="1830730" y="1803400"/>
                    </a:lnTo>
                    <a:lnTo>
                      <a:pt x="1793633" y="1841500"/>
                    </a:lnTo>
                    <a:lnTo>
                      <a:pt x="1757984" y="1879600"/>
                    </a:lnTo>
                    <a:lnTo>
                      <a:pt x="1723948" y="1917700"/>
                    </a:lnTo>
                    <a:lnTo>
                      <a:pt x="1691690" y="1955800"/>
                    </a:lnTo>
                    <a:lnTo>
                      <a:pt x="1661287" y="2006600"/>
                    </a:lnTo>
                    <a:lnTo>
                      <a:pt x="1633169" y="2044700"/>
                    </a:lnTo>
                    <a:lnTo>
                      <a:pt x="1607185" y="2082800"/>
                    </a:lnTo>
                    <a:lnTo>
                      <a:pt x="1597698" y="2102878"/>
                    </a:lnTo>
                    <a:lnTo>
                      <a:pt x="1597698" y="2108200"/>
                    </a:lnTo>
                    <a:lnTo>
                      <a:pt x="1596148" y="2111083"/>
                    </a:lnTo>
                    <a:lnTo>
                      <a:pt x="1597012" y="2108200"/>
                    </a:lnTo>
                    <a:lnTo>
                      <a:pt x="1597698" y="2108200"/>
                    </a:lnTo>
                    <a:lnTo>
                      <a:pt x="1597698" y="2102878"/>
                    </a:lnTo>
                    <a:lnTo>
                      <a:pt x="1589176" y="2120900"/>
                    </a:lnTo>
                    <a:lnTo>
                      <a:pt x="1590878" y="2120900"/>
                    </a:lnTo>
                    <a:lnTo>
                      <a:pt x="1570456" y="2159000"/>
                    </a:lnTo>
                    <a:lnTo>
                      <a:pt x="1564233" y="2171700"/>
                    </a:lnTo>
                    <a:lnTo>
                      <a:pt x="1558124" y="2184400"/>
                    </a:lnTo>
                    <a:lnTo>
                      <a:pt x="1552067" y="2197100"/>
                    </a:lnTo>
                    <a:lnTo>
                      <a:pt x="1545971" y="2209800"/>
                    </a:lnTo>
                    <a:lnTo>
                      <a:pt x="1539913" y="2222500"/>
                    </a:lnTo>
                    <a:lnTo>
                      <a:pt x="1534299" y="2235200"/>
                    </a:lnTo>
                    <a:lnTo>
                      <a:pt x="1528851" y="2247900"/>
                    </a:lnTo>
                    <a:lnTo>
                      <a:pt x="1523301" y="2260600"/>
                    </a:lnTo>
                    <a:lnTo>
                      <a:pt x="1512303" y="2286000"/>
                    </a:lnTo>
                    <a:lnTo>
                      <a:pt x="1502359" y="2311400"/>
                    </a:lnTo>
                    <a:lnTo>
                      <a:pt x="1506258" y="2298700"/>
                    </a:lnTo>
                    <a:lnTo>
                      <a:pt x="1510284" y="2286000"/>
                    </a:lnTo>
                    <a:lnTo>
                      <a:pt x="1514513" y="2273300"/>
                    </a:lnTo>
                    <a:lnTo>
                      <a:pt x="1518996" y="2260600"/>
                    </a:lnTo>
                    <a:lnTo>
                      <a:pt x="1504899" y="2298700"/>
                    </a:lnTo>
                    <a:lnTo>
                      <a:pt x="1491665" y="2336800"/>
                    </a:lnTo>
                    <a:lnTo>
                      <a:pt x="1479181" y="2374900"/>
                    </a:lnTo>
                    <a:lnTo>
                      <a:pt x="1467332" y="2413000"/>
                    </a:lnTo>
                    <a:lnTo>
                      <a:pt x="1465770" y="2413000"/>
                    </a:lnTo>
                    <a:lnTo>
                      <a:pt x="1465986" y="2400300"/>
                    </a:lnTo>
                    <a:lnTo>
                      <a:pt x="1467751" y="2400300"/>
                    </a:lnTo>
                    <a:lnTo>
                      <a:pt x="1470875" y="2387600"/>
                    </a:lnTo>
                    <a:lnTo>
                      <a:pt x="1472869" y="2374900"/>
                    </a:lnTo>
                    <a:lnTo>
                      <a:pt x="1475105" y="2362200"/>
                    </a:lnTo>
                    <a:lnTo>
                      <a:pt x="1477594" y="2362200"/>
                    </a:lnTo>
                    <a:lnTo>
                      <a:pt x="1480362" y="2349500"/>
                    </a:lnTo>
                    <a:lnTo>
                      <a:pt x="1489303" y="2324100"/>
                    </a:lnTo>
                    <a:lnTo>
                      <a:pt x="1498231" y="2298700"/>
                    </a:lnTo>
                    <a:lnTo>
                      <a:pt x="1502333" y="2286000"/>
                    </a:lnTo>
                    <a:lnTo>
                      <a:pt x="1505915" y="2274024"/>
                    </a:lnTo>
                    <a:lnTo>
                      <a:pt x="1500441" y="2286000"/>
                    </a:lnTo>
                    <a:lnTo>
                      <a:pt x="1495247" y="2298700"/>
                    </a:lnTo>
                    <a:lnTo>
                      <a:pt x="1490802" y="2311400"/>
                    </a:lnTo>
                    <a:lnTo>
                      <a:pt x="1487220" y="2311400"/>
                    </a:lnTo>
                    <a:lnTo>
                      <a:pt x="1484985" y="2324100"/>
                    </a:lnTo>
                    <a:lnTo>
                      <a:pt x="1484490" y="2324100"/>
                    </a:lnTo>
                    <a:lnTo>
                      <a:pt x="1495463" y="2286000"/>
                    </a:lnTo>
                    <a:lnTo>
                      <a:pt x="1507197" y="2260600"/>
                    </a:lnTo>
                    <a:lnTo>
                      <a:pt x="1511642" y="2241169"/>
                    </a:lnTo>
                    <a:lnTo>
                      <a:pt x="1492897" y="2286000"/>
                    </a:lnTo>
                    <a:lnTo>
                      <a:pt x="1472565" y="2349500"/>
                    </a:lnTo>
                    <a:lnTo>
                      <a:pt x="1454073" y="2413000"/>
                    </a:lnTo>
                    <a:lnTo>
                      <a:pt x="1448841" y="2438400"/>
                    </a:lnTo>
                    <a:lnTo>
                      <a:pt x="1443812" y="2451100"/>
                    </a:lnTo>
                    <a:lnTo>
                      <a:pt x="1438554" y="2476500"/>
                    </a:lnTo>
                    <a:lnTo>
                      <a:pt x="1433461" y="2489200"/>
                    </a:lnTo>
                    <a:lnTo>
                      <a:pt x="1428407" y="2514600"/>
                    </a:lnTo>
                    <a:lnTo>
                      <a:pt x="1423085" y="2540000"/>
                    </a:lnTo>
                    <a:lnTo>
                      <a:pt x="1417231" y="2552700"/>
                    </a:lnTo>
                    <a:lnTo>
                      <a:pt x="1411770" y="2590800"/>
                    </a:lnTo>
                    <a:lnTo>
                      <a:pt x="1405940" y="2628900"/>
                    </a:lnTo>
                    <a:lnTo>
                      <a:pt x="1399933" y="2679700"/>
                    </a:lnTo>
                    <a:lnTo>
                      <a:pt x="1393977" y="2743200"/>
                    </a:lnTo>
                    <a:lnTo>
                      <a:pt x="1388300" y="2794000"/>
                    </a:lnTo>
                    <a:lnTo>
                      <a:pt x="1383106" y="2857500"/>
                    </a:lnTo>
                    <a:lnTo>
                      <a:pt x="1378623" y="2921000"/>
                    </a:lnTo>
                    <a:lnTo>
                      <a:pt x="1375054" y="2984500"/>
                    </a:lnTo>
                    <a:lnTo>
                      <a:pt x="1374825" y="2971800"/>
                    </a:lnTo>
                    <a:lnTo>
                      <a:pt x="1374127" y="2971800"/>
                    </a:lnTo>
                    <a:lnTo>
                      <a:pt x="1373657" y="2984500"/>
                    </a:lnTo>
                    <a:lnTo>
                      <a:pt x="1372565" y="3009900"/>
                    </a:lnTo>
                    <a:lnTo>
                      <a:pt x="1372031" y="3035300"/>
                    </a:lnTo>
                    <a:lnTo>
                      <a:pt x="1371333" y="3073400"/>
                    </a:lnTo>
                    <a:lnTo>
                      <a:pt x="1370596" y="3086100"/>
                    </a:lnTo>
                    <a:lnTo>
                      <a:pt x="1369402" y="3098800"/>
                    </a:lnTo>
                    <a:lnTo>
                      <a:pt x="1367370" y="3073400"/>
                    </a:lnTo>
                    <a:lnTo>
                      <a:pt x="1368463" y="3111500"/>
                    </a:lnTo>
                    <a:lnTo>
                      <a:pt x="1369148" y="3136900"/>
                    </a:lnTo>
                    <a:lnTo>
                      <a:pt x="1369809" y="3175000"/>
                    </a:lnTo>
                    <a:lnTo>
                      <a:pt x="1370838" y="3213100"/>
                    </a:lnTo>
                    <a:lnTo>
                      <a:pt x="1371307" y="3225800"/>
                    </a:lnTo>
                    <a:lnTo>
                      <a:pt x="1371955" y="3251200"/>
                    </a:lnTo>
                    <a:lnTo>
                      <a:pt x="1372755" y="3263900"/>
                    </a:lnTo>
                    <a:lnTo>
                      <a:pt x="1374571" y="3289300"/>
                    </a:lnTo>
                    <a:lnTo>
                      <a:pt x="1375498" y="3302000"/>
                    </a:lnTo>
                    <a:lnTo>
                      <a:pt x="1376426" y="3302000"/>
                    </a:lnTo>
                    <a:lnTo>
                      <a:pt x="1374203" y="3276600"/>
                    </a:lnTo>
                    <a:lnTo>
                      <a:pt x="1373111" y="3251200"/>
                    </a:lnTo>
                    <a:lnTo>
                      <a:pt x="1372349" y="3225800"/>
                    </a:lnTo>
                    <a:lnTo>
                      <a:pt x="1371866" y="3213100"/>
                    </a:lnTo>
                    <a:lnTo>
                      <a:pt x="1371447" y="3175000"/>
                    </a:lnTo>
                    <a:lnTo>
                      <a:pt x="1372895" y="3187700"/>
                    </a:lnTo>
                    <a:lnTo>
                      <a:pt x="1374330" y="3213100"/>
                    </a:lnTo>
                    <a:lnTo>
                      <a:pt x="1375740" y="3225800"/>
                    </a:lnTo>
                    <a:lnTo>
                      <a:pt x="1377111" y="3238500"/>
                    </a:lnTo>
                    <a:lnTo>
                      <a:pt x="1378724" y="3263900"/>
                    </a:lnTo>
                    <a:lnTo>
                      <a:pt x="1380236" y="3276600"/>
                    </a:lnTo>
                    <a:lnTo>
                      <a:pt x="1383207" y="3327400"/>
                    </a:lnTo>
                    <a:lnTo>
                      <a:pt x="1383334" y="3340100"/>
                    </a:lnTo>
                    <a:lnTo>
                      <a:pt x="1381861" y="3327400"/>
                    </a:lnTo>
                    <a:lnTo>
                      <a:pt x="1385849" y="3365500"/>
                    </a:lnTo>
                    <a:lnTo>
                      <a:pt x="1389380" y="3390900"/>
                    </a:lnTo>
                    <a:lnTo>
                      <a:pt x="1392707" y="3403600"/>
                    </a:lnTo>
                    <a:lnTo>
                      <a:pt x="1396123" y="3416300"/>
                    </a:lnTo>
                    <a:lnTo>
                      <a:pt x="1399819" y="3429000"/>
                    </a:lnTo>
                    <a:lnTo>
                      <a:pt x="1403883" y="3454400"/>
                    </a:lnTo>
                    <a:lnTo>
                      <a:pt x="1409001" y="3492500"/>
                    </a:lnTo>
                    <a:lnTo>
                      <a:pt x="1415884" y="3556000"/>
                    </a:lnTo>
                    <a:lnTo>
                      <a:pt x="1421320" y="3594100"/>
                    </a:lnTo>
                    <a:lnTo>
                      <a:pt x="1426146" y="3632200"/>
                    </a:lnTo>
                    <a:lnTo>
                      <a:pt x="1430375" y="3670300"/>
                    </a:lnTo>
                    <a:lnTo>
                      <a:pt x="1434033" y="3695700"/>
                    </a:lnTo>
                    <a:lnTo>
                      <a:pt x="1436890" y="3708400"/>
                    </a:lnTo>
                    <a:lnTo>
                      <a:pt x="1439037" y="3733800"/>
                    </a:lnTo>
                    <a:lnTo>
                      <a:pt x="1440535" y="3746500"/>
                    </a:lnTo>
                    <a:lnTo>
                      <a:pt x="1441462" y="3746500"/>
                    </a:lnTo>
                    <a:lnTo>
                      <a:pt x="1441399" y="3759200"/>
                    </a:lnTo>
                    <a:lnTo>
                      <a:pt x="1439100" y="3759200"/>
                    </a:lnTo>
                    <a:lnTo>
                      <a:pt x="1435201" y="3733800"/>
                    </a:lnTo>
                    <a:lnTo>
                      <a:pt x="1430274" y="3708400"/>
                    </a:lnTo>
                    <a:lnTo>
                      <a:pt x="1420914" y="3670300"/>
                    </a:lnTo>
                    <a:lnTo>
                      <a:pt x="1411871" y="3619500"/>
                    </a:lnTo>
                    <a:lnTo>
                      <a:pt x="1404366" y="3581400"/>
                    </a:lnTo>
                    <a:lnTo>
                      <a:pt x="1399603" y="3556000"/>
                    </a:lnTo>
                    <a:lnTo>
                      <a:pt x="1398778" y="3556000"/>
                    </a:lnTo>
                    <a:lnTo>
                      <a:pt x="1399971" y="3568700"/>
                    </a:lnTo>
                    <a:lnTo>
                      <a:pt x="1401686" y="3568700"/>
                    </a:lnTo>
                    <a:lnTo>
                      <a:pt x="1403908" y="3581400"/>
                    </a:lnTo>
                    <a:lnTo>
                      <a:pt x="1406563" y="3606800"/>
                    </a:lnTo>
                    <a:lnTo>
                      <a:pt x="1420139" y="3695700"/>
                    </a:lnTo>
                    <a:lnTo>
                      <a:pt x="1450238" y="3886200"/>
                    </a:lnTo>
                    <a:lnTo>
                      <a:pt x="1444764" y="3860800"/>
                    </a:lnTo>
                    <a:lnTo>
                      <a:pt x="1462341" y="3949700"/>
                    </a:lnTo>
                    <a:lnTo>
                      <a:pt x="1466850" y="3975100"/>
                    </a:lnTo>
                    <a:lnTo>
                      <a:pt x="1471129" y="4000500"/>
                    </a:lnTo>
                    <a:lnTo>
                      <a:pt x="1474965" y="4013200"/>
                    </a:lnTo>
                    <a:lnTo>
                      <a:pt x="1478153" y="4038600"/>
                    </a:lnTo>
                    <a:lnTo>
                      <a:pt x="1487360" y="4064000"/>
                    </a:lnTo>
                    <a:lnTo>
                      <a:pt x="1497736" y="4102100"/>
                    </a:lnTo>
                    <a:lnTo>
                      <a:pt x="1517180" y="4152900"/>
                    </a:lnTo>
                    <a:lnTo>
                      <a:pt x="1529461" y="4216400"/>
                    </a:lnTo>
                    <a:lnTo>
                      <a:pt x="1542008" y="4267200"/>
                    </a:lnTo>
                    <a:lnTo>
                      <a:pt x="1554899" y="4318000"/>
                    </a:lnTo>
                    <a:lnTo>
                      <a:pt x="1568221" y="4368800"/>
                    </a:lnTo>
                    <a:lnTo>
                      <a:pt x="1554454" y="4330700"/>
                    </a:lnTo>
                    <a:lnTo>
                      <a:pt x="1589709" y="4470400"/>
                    </a:lnTo>
                    <a:lnTo>
                      <a:pt x="1587779" y="4470400"/>
                    </a:lnTo>
                    <a:lnTo>
                      <a:pt x="1591703" y="4483392"/>
                    </a:lnTo>
                    <a:lnTo>
                      <a:pt x="1601825" y="4521200"/>
                    </a:lnTo>
                    <a:lnTo>
                      <a:pt x="1612773" y="4559300"/>
                    </a:lnTo>
                    <a:lnTo>
                      <a:pt x="1622767" y="4584700"/>
                    </a:lnTo>
                    <a:lnTo>
                      <a:pt x="1630070" y="4610100"/>
                    </a:lnTo>
                    <a:lnTo>
                      <a:pt x="1632966" y="4610100"/>
                    </a:lnTo>
                    <a:lnTo>
                      <a:pt x="1629727" y="4597400"/>
                    </a:lnTo>
                    <a:lnTo>
                      <a:pt x="1618640" y="4546600"/>
                    </a:lnTo>
                    <a:lnTo>
                      <a:pt x="1636661" y="4610100"/>
                    </a:lnTo>
                    <a:lnTo>
                      <a:pt x="1649450" y="4660900"/>
                    </a:lnTo>
                    <a:lnTo>
                      <a:pt x="1659674" y="4711700"/>
                    </a:lnTo>
                    <a:lnTo>
                      <a:pt x="1669961" y="4749800"/>
                    </a:lnTo>
                    <a:lnTo>
                      <a:pt x="1682953" y="4787900"/>
                    </a:lnTo>
                    <a:lnTo>
                      <a:pt x="1679054" y="4787900"/>
                    </a:lnTo>
                    <a:lnTo>
                      <a:pt x="1672082" y="4762500"/>
                    </a:lnTo>
                    <a:lnTo>
                      <a:pt x="1667014" y="4749800"/>
                    </a:lnTo>
                    <a:lnTo>
                      <a:pt x="1668843" y="4762500"/>
                    </a:lnTo>
                    <a:lnTo>
                      <a:pt x="1684401" y="4826000"/>
                    </a:lnTo>
                    <a:lnTo>
                      <a:pt x="1698561" y="4864100"/>
                    </a:lnTo>
                    <a:lnTo>
                      <a:pt x="1712544" y="4914900"/>
                    </a:lnTo>
                    <a:lnTo>
                      <a:pt x="1727568" y="4965700"/>
                    </a:lnTo>
                    <a:lnTo>
                      <a:pt x="1721294" y="4940300"/>
                    </a:lnTo>
                    <a:lnTo>
                      <a:pt x="1720951" y="4940300"/>
                    </a:lnTo>
                    <a:lnTo>
                      <a:pt x="1721777" y="4927600"/>
                    </a:lnTo>
                    <a:lnTo>
                      <a:pt x="1719021" y="4914900"/>
                    </a:lnTo>
                    <a:lnTo>
                      <a:pt x="1707959" y="4876800"/>
                    </a:lnTo>
                    <a:lnTo>
                      <a:pt x="1720469" y="4914900"/>
                    </a:lnTo>
                    <a:lnTo>
                      <a:pt x="1735264" y="4965700"/>
                    </a:lnTo>
                    <a:lnTo>
                      <a:pt x="1747710" y="5003800"/>
                    </a:lnTo>
                    <a:lnTo>
                      <a:pt x="1753108" y="5016500"/>
                    </a:lnTo>
                    <a:lnTo>
                      <a:pt x="1737702" y="4965700"/>
                    </a:lnTo>
                    <a:lnTo>
                      <a:pt x="1729206" y="4940300"/>
                    </a:lnTo>
                    <a:lnTo>
                      <a:pt x="1719160" y="4902200"/>
                    </a:lnTo>
                    <a:lnTo>
                      <a:pt x="1733715" y="4953000"/>
                    </a:lnTo>
                    <a:lnTo>
                      <a:pt x="1748345" y="4991100"/>
                    </a:lnTo>
                    <a:lnTo>
                      <a:pt x="1777657" y="5092700"/>
                    </a:lnTo>
                    <a:lnTo>
                      <a:pt x="1792224" y="5130800"/>
                    </a:lnTo>
                    <a:lnTo>
                      <a:pt x="1806651" y="5181600"/>
                    </a:lnTo>
                    <a:lnTo>
                      <a:pt x="1817319" y="5219700"/>
                    </a:lnTo>
                    <a:lnTo>
                      <a:pt x="1816366" y="5219700"/>
                    </a:lnTo>
                    <a:lnTo>
                      <a:pt x="1813267" y="5207000"/>
                    </a:lnTo>
                    <a:lnTo>
                      <a:pt x="1809838" y="5207000"/>
                    </a:lnTo>
                    <a:lnTo>
                      <a:pt x="1819719" y="5228221"/>
                    </a:lnTo>
                    <a:lnTo>
                      <a:pt x="1820887" y="5232400"/>
                    </a:lnTo>
                    <a:lnTo>
                      <a:pt x="1820519" y="5229936"/>
                    </a:lnTo>
                    <a:lnTo>
                      <a:pt x="1827580" y="5245100"/>
                    </a:lnTo>
                    <a:lnTo>
                      <a:pt x="1846351" y="5295900"/>
                    </a:lnTo>
                    <a:lnTo>
                      <a:pt x="1885365" y="5410200"/>
                    </a:lnTo>
                    <a:lnTo>
                      <a:pt x="1904758" y="5461000"/>
                    </a:lnTo>
                    <a:lnTo>
                      <a:pt x="1923516" y="5511800"/>
                    </a:lnTo>
                    <a:lnTo>
                      <a:pt x="1941233" y="5562600"/>
                    </a:lnTo>
                    <a:lnTo>
                      <a:pt x="1957476" y="5600700"/>
                    </a:lnTo>
                    <a:lnTo>
                      <a:pt x="1971840" y="5638800"/>
                    </a:lnTo>
                    <a:lnTo>
                      <a:pt x="1958568" y="5600700"/>
                    </a:lnTo>
                    <a:lnTo>
                      <a:pt x="1946783" y="5575300"/>
                    </a:lnTo>
                    <a:lnTo>
                      <a:pt x="1933625" y="5537200"/>
                    </a:lnTo>
                    <a:lnTo>
                      <a:pt x="1921611" y="5499100"/>
                    </a:lnTo>
                    <a:lnTo>
                      <a:pt x="1913178" y="5473700"/>
                    </a:lnTo>
                    <a:lnTo>
                      <a:pt x="1923338" y="5499100"/>
                    </a:lnTo>
                    <a:lnTo>
                      <a:pt x="1925789" y="5499100"/>
                    </a:lnTo>
                    <a:lnTo>
                      <a:pt x="1922665" y="5486400"/>
                    </a:lnTo>
                    <a:lnTo>
                      <a:pt x="1919668" y="5473700"/>
                    </a:lnTo>
                    <a:lnTo>
                      <a:pt x="1919109" y="5461000"/>
                    </a:lnTo>
                    <a:lnTo>
                      <a:pt x="1923262" y="5473700"/>
                    </a:lnTo>
                    <a:lnTo>
                      <a:pt x="1934413" y="5499100"/>
                    </a:lnTo>
                    <a:lnTo>
                      <a:pt x="1954657" y="5562600"/>
                    </a:lnTo>
                    <a:lnTo>
                      <a:pt x="1973732" y="5613400"/>
                    </a:lnTo>
                    <a:lnTo>
                      <a:pt x="2008746" y="5715000"/>
                    </a:lnTo>
                    <a:lnTo>
                      <a:pt x="2024913" y="5765800"/>
                    </a:lnTo>
                    <a:lnTo>
                      <a:pt x="2040318" y="5803900"/>
                    </a:lnTo>
                    <a:lnTo>
                      <a:pt x="2044357" y="5814365"/>
                    </a:lnTo>
                    <a:lnTo>
                      <a:pt x="2033498" y="5788241"/>
                    </a:lnTo>
                    <a:lnTo>
                      <a:pt x="2026005" y="5775160"/>
                    </a:lnTo>
                    <a:lnTo>
                      <a:pt x="2043087" y="5815825"/>
                    </a:lnTo>
                    <a:lnTo>
                      <a:pt x="2059330" y="5855767"/>
                    </a:lnTo>
                    <a:lnTo>
                      <a:pt x="2077300" y="5902210"/>
                    </a:lnTo>
                    <a:lnTo>
                      <a:pt x="2099589" y="5962358"/>
                    </a:lnTo>
                    <a:lnTo>
                      <a:pt x="2095995" y="5964415"/>
                    </a:lnTo>
                    <a:lnTo>
                      <a:pt x="2084603" y="5939066"/>
                    </a:lnTo>
                    <a:lnTo>
                      <a:pt x="2068195" y="5896800"/>
                    </a:lnTo>
                    <a:lnTo>
                      <a:pt x="2049526" y="5848096"/>
                    </a:lnTo>
                    <a:lnTo>
                      <a:pt x="2031390" y="5803455"/>
                    </a:lnTo>
                    <a:lnTo>
                      <a:pt x="2056841" y="5881548"/>
                    </a:lnTo>
                    <a:lnTo>
                      <a:pt x="2074100" y="5924753"/>
                    </a:lnTo>
                    <a:lnTo>
                      <a:pt x="2090343" y="5963996"/>
                    </a:lnTo>
                    <a:lnTo>
                      <a:pt x="2122373" y="6040564"/>
                    </a:lnTo>
                    <a:lnTo>
                      <a:pt x="2139505" y="6082843"/>
                    </a:lnTo>
                    <a:lnTo>
                      <a:pt x="2158250" y="6131090"/>
                    </a:lnTo>
                    <a:lnTo>
                      <a:pt x="2146719" y="6095657"/>
                    </a:lnTo>
                    <a:lnTo>
                      <a:pt x="2129663" y="6046101"/>
                    </a:lnTo>
                    <a:lnTo>
                      <a:pt x="2109178" y="5988189"/>
                    </a:lnTo>
                    <a:lnTo>
                      <a:pt x="2087308" y="5927661"/>
                    </a:lnTo>
                    <a:lnTo>
                      <a:pt x="2066086" y="5870295"/>
                    </a:lnTo>
                    <a:lnTo>
                      <a:pt x="2055545" y="5842851"/>
                    </a:lnTo>
                    <a:lnTo>
                      <a:pt x="2069287" y="5867400"/>
                    </a:lnTo>
                    <a:lnTo>
                      <a:pt x="2049272" y="5816600"/>
                    </a:lnTo>
                    <a:lnTo>
                      <a:pt x="2028672" y="5753100"/>
                    </a:lnTo>
                    <a:lnTo>
                      <a:pt x="2008162" y="5702300"/>
                    </a:lnTo>
                    <a:lnTo>
                      <a:pt x="1988350" y="5638800"/>
                    </a:lnTo>
                    <a:lnTo>
                      <a:pt x="1969897" y="5588000"/>
                    </a:lnTo>
                    <a:lnTo>
                      <a:pt x="1961667" y="5562600"/>
                    </a:lnTo>
                    <a:lnTo>
                      <a:pt x="1953437" y="5537200"/>
                    </a:lnTo>
                    <a:lnTo>
                      <a:pt x="1939620" y="5499100"/>
                    </a:lnTo>
                    <a:lnTo>
                      <a:pt x="1929079" y="5473700"/>
                    </a:lnTo>
                    <a:lnTo>
                      <a:pt x="1961299" y="5562600"/>
                    </a:lnTo>
                    <a:lnTo>
                      <a:pt x="1940509" y="5511800"/>
                    </a:lnTo>
                    <a:lnTo>
                      <a:pt x="1919897" y="5461000"/>
                    </a:lnTo>
                    <a:lnTo>
                      <a:pt x="1899424" y="5410200"/>
                    </a:lnTo>
                    <a:lnTo>
                      <a:pt x="1879104" y="5359400"/>
                    </a:lnTo>
                    <a:lnTo>
                      <a:pt x="1869147" y="5321300"/>
                    </a:lnTo>
                    <a:lnTo>
                      <a:pt x="1847507" y="5257800"/>
                    </a:lnTo>
                    <a:lnTo>
                      <a:pt x="1835264" y="5219700"/>
                    </a:lnTo>
                    <a:lnTo>
                      <a:pt x="1827098" y="5194300"/>
                    </a:lnTo>
                    <a:lnTo>
                      <a:pt x="1820837" y="5168900"/>
                    </a:lnTo>
                    <a:lnTo>
                      <a:pt x="1829092" y="5193817"/>
                    </a:lnTo>
                    <a:lnTo>
                      <a:pt x="1821497" y="5168900"/>
                    </a:lnTo>
                    <a:lnTo>
                      <a:pt x="1813750" y="5143500"/>
                    </a:lnTo>
                    <a:lnTo>
                      <a:pt x="1798091" y="5105400"/>
                    </a:lnTo>
                    <a:lnTo>
                      <a:pt x="1766633" y="5003800"/>
                    </a:lnTo>
                    <a:lnTo>
                      <a:pt x="1750987" y="4953000"/>
                    </a:lnTo>
                    <a:lnTo>
                      <a:pt x="1735493" y="4902200"/>
                    </a:lnTo>
                    <a:lnTo>
                      <a:pt x="1727860" y="4876800"/>
                    </a:lnTo>
                    <a:lnTo>
                      <a:pt x="1720227" y="4851400"/>
                    </a:lnTo>
                    <a:lnTo>
                      <a:pt x="1705292" y="4800600"/>
                    </a:lnTo>
                    <a:lnTo>
                      <a:pt x="1700441" y="4787900"/>
                    </a:lnTo>
                    <a:lnTo>
                      <a:pt x="1690738" y="4762500"/>
                    </a:lnTo>
                    <a:lnTo>
                      <a:pt x="1676666" y="4711700"/>
                    </a:lnTo>
                    <a:lnTo>
                      <a:pt x="1663141" y="4660900"/>
                    </a:lnTo>
                    <a:lnTo>
                      <a:pt x="1650250" y="4622800"/>
                    </a:lnTo>
                    <a:lnTo>
                      <a:pt x="1660372" y="4648200"/>
                    </a:lnTo>
                    <a:lnTo>
                      <a:pt x="1661477" y="4648200"/>
                    </a:lnTo>
                    <a:lnTo>
                      <a:pt x="1656435" y="4635500"/>
                    </a:lnTo>
                    <a:lnTo>
                      <a:pt x="1653679" y="4622800"/>
                    </a:lnTo>
                    <a:lnTo>
                      <a:pt x="1648167" y="4597400"/>
                    </a:lnTo>
                    <a:lnTo>
                      <a:pt x="1639811" y="4559300"/>
                    </a:lnTo>
                    <a:lnTo>
                      <a:pt x="1636903" y="4546600"/>
                    </a:lnTo>
                    <a:lnTo>
                      <a:pt x="1635734" y="4541545"/>
                    </a:lnTo>
                    <a:lnTo>
                      <a:pt x="1641030" y="4559300"/>
                    </a:lnTo>
                    <a:lnTo>
                      <a:pt x="1651558" y="4584204"/>
                    </a:lnTo>
                    <a:lnTo>
                      <a:pt x="1648345" y="4572000"/>
                    </a:lnTo>
                    <a:lnTo>
                      <a:pt x="1641906" y="4546600"/>
                    </a:lnTo>
                    <a:lnTo>
                      <a:pt x="1639227" y="4533900"/>
                    </a:lnTo>
                    <a:lnTo>
                      <a:pt x="1636560" y="4521200"/>
                    </a:lnTo>
                    <a:lnTo>
                      <a:pt x="1633118" y="4508500"/>
                    </a:lnTo>
                    <a:lnTo>
                      <a:pt x="1628521" y="4495800"/>
                    </a:lnTo>
                    <a:lnTo>
                      <a:pt x="1621561" y="4470400"/>
                    </a:lnTo>
                    <a:lnTo>
                      <a:pt x="1613496" y="4445000"/>
                    </a:lnTo>
                    <a:lnTo>
                      <a:pt x="1606410" y="4419600"/>
                    </a:lnTo>
                    <a:lnTo>
                      <a:pt x="1599323" y="4394200"/>
                    </a:lnTo>
                    <a:lnTo>
                      <a:pt x="1595716" y="4381500"/>
                    </a:lnTo>
                    <a:lnTo>
                      <a:pt x="1595970" y="4394200"/>
                    </a:lnTo>
                    <a:lnTo>
                      <a:pt x="1601343" y="4419600"/>
                    </a:lnTo>
                    <a:lnTo>
                      <a:pt x="1588249" y="4368800"/>
                    </a:lnTo>
                    <a:lnTo>
                      <a:pt x="1578381" y="4330700"/>
                    </a:lnTo>
                    <a:lnTo>
                      <a:pt x="1564030" y="4267200"/>
                    </a:lnTo>
                    <a:lnTo>
                      <a:pt x="1550568" y="4203700"/>
                    </a:lnTo>
                    <a:lnTo>
                      <a:pt x="1540154" y="4152900"/>
                    </a:lnTo>
                    <a:lnTo>
                      <a:pt x="1538452" y="4152900"/>
                    </a:lnTo>
                    <a:lnTo>
                      <a:pt x="1534299" y="4140200"/>
                    </a:lnTo>
                    <a:lnTo>
                      <a:pt x="1528368" y="4114800"/>
                    </a:lnTo>
                    <a:lnTo>
                      <a:pt x="1521383" y="4089400"/>
                    </a:lnTo>
                    <a:lnTo>
                      <a:pt x="1514233" y="4051300"/>
                    </a:lnTo>
                    <a:lnTo>
                      <a:pt x="1507515" y="4025900"/>
                    </a:lnTo>
                    <a:lnTo>
                      <a:pt x="1501838" y="4000500"/>
                    </a:lnTo>
                    <a:lnTo>
                      <a:pt x="1497761" y="3987800"/>
                    </a:lnTo>
                    <a:lnTo>
                      <a:pt x="1493456" y="3962400"/>
                    </a:lnTo>
                    <a:lnTo>
                      <a:pt x="1489722" y="3937000"/>
                    </a:lnTo>
                    <a:lnTo>
                      <a:pt x="1486598" y="3911600"/>
                    </a:lnTo>
                    <a:lnTo>
                      <a:pt x="1484122" y="3898900"/>
                    </a:lnTo>
                    <a:lnTo>
                      <a:pt x="1493735" y="3937000"/>
                    </a:lnTo>
                    <a:lnTo>
                      <a:pt x="1504353" y="3987800"/>
                    </a:lnTo>
                    <a:lnTo>
                      <a:pt x="1515935" y="4038600"/>
                    </a:lnTo>
                    <a:lnTo>
                      <a:pt x="1528419" y="4089400"/>
                    </a:lnTo>
                    <a:lnTo>
                      <a:pt x="1541741" y="4152900"/>
                    </a:lnTo>
                    <a:lnTo>
                      <a:pt x="1548282" y="4178300"/>
                    </a:lnTo>
                    <a:lnTo>
                      <a:pt x="1555470" y="4216400"/>
                    </a:lnTo>
                    <a:lnTo>
                      <a:pt x="1560652" y="4229100"/>
                    </a:lnTo>
                    <a:lnTo>
                      <a:pt x="1561249" y="4229100"/>
                    </a:lnTo>
                    <a:lnTo>
                      <a:pt x="1563700" y="4241800"/>
                    </a:lnTo>
                    <a:lnTo>
                      <a:pt x="1578178" y="4292600"/>
                    </a:lnTo>
                    <a:lnTo>
                      <a:pt x="1607540" y="4394200"/>
                    </a:lnTo>
                    <a:lnTo>
                      <a:pt x="1622056" y="4445000"/>
                    </a:lnTo>
                    <a:lnTo>
                      <a:pt x="1636242" y="4495800"/>
                    </a:lnTo>
                    <a:lnTo>
                      <a:pt x="1653286" y="4559300"/>
                    </a:lnTo>
                    <a:lnTo>
                      <a:pt x="1669008" y="4610100"/>
                    </a:lnTo>
                    <a:lnTo>
                      <a:pt x="1683029" y="4648200"/>
                    </a:lnTo>
                    <a:lnTo>
                      <a:pt x="1694954" y="4699000"/>
                    </a:lnTo>
                    <a:lnTo>
                      <a:pt x="1679625" y="4648200"/>
                    </a:lnTo>
                    <a:lnTo>
                      <a:pt x="1694218" y="4699000"/>
                    </a:lnTo>
                    <a:lnTo>
                      <a:pt x="1708238" y="4737100"/>
                    </a:lnTo>
                    <a:lnTo>
                      <a:pt x="1721891" y="4787900"/>
                    </a:lnTo>
                    <a:lnTo>
                      <a:pt x="1748929" y="4876800"/>
                    </a:lnTo>
                    <a:lnTo>
                      <a:pt x="1762760" y="4927600"/>
                    </a:lnTo>
                    <a:lnTo>
                      <a:pt x="1777060" y="4965700"/>
                    </a:lnTo>
                    <a:lnTo>
                      <a:pt x="1792058" y="5016500"/>
                    </a:lnTo>
                    <a:lnTo>
                      <a:pt x="1803971" y="5054600"/>
                    </a:lnTo>
                    <a:lnTo>
                      <a:pt x="1807718" y="5067300"/>
                    </a:lnTo>
                    <a:lnTo>
                      <a:pt x="1826983" y="5130800"/>
                    </a:lnTo>
                    <a:lnTo>
                      <a:pt x="1844624" y="5181600"/>
                    </a:lnTo>
                    <a:lnTo>
                      <a:pt x="1860981" y="5219700"/>
                    </a:lnTo>
                    <a:lnTo>
                      <a:pt x="1876450" y="5270500"/>
                    </a:lnTo>
                    <a:lnTo>
                      <a:pt x="1891372" y="5308600"/>
                    </a:lnTo>
                    <a:lnTo>
                      <a:pt x="1904199" y="5341734"/>
                    </a:lnTo>
                    <a:lnTo>
                      <a:pt x="1894840" y="5308600"/>
                    </a:lnTo>
                    <a:lnTo>
                      <a:pt x="1877237" y="5257800"/>
                    </a:lnTo>
                    <a:lnTo>
                      <a:pt x="1892439" y="5295900"/>
                    </a:lnTo>
                    <a:lnTo>
                      <a:pt x="1911362" y="5346700"/>
                    </a:lnTo>
                    <a:lnTo>
                      <a:pt x="1931530" y="5410200"/>
                    </a:lnTo>
                    <a:lnTo>
                      <a:pt x="1950453" y="5461000"/>
                    </a:lnTo>
                    <a:lnTo>
                      <a:pt x="1958251" y="5461000"/>
                    </a:lnTo>
                    <a:lnTo>
                      <a:pt x="1978190" y="5511800"/>
                    </a:lnTo>
                    <a:lnTo>
                      <a:pt x="1996414" y="5575300"/>
                    </a:lnTo>
                    <a:lnTo>
                      <a:pt x="2014143" y="5626100"/>
                    </a:lnTo>
                    <a:lnTo>
                      <a:pt x="2017433" y="5635193"/>
                    </a:lnTo>
                    <a:lnTo>
                      <a:pt x="2015490" y="5631154"/>
                    </a:lnTo>
                    <a:lnTo>
                      <a:pt x="2001456" y="5593372"/>
                    </a:lnTo>
                    <a:lnTo>
                      <a:pt x="1986648" y="5552224"/>
                    </a:lnTo>
                    <a:lnTo>
                      <a:pt x="1976894" y="5526798"/>
                    </a:lnTo>
                    <a:lnTo>
                      <a:pt x="1978025" y="5536209"/>
                    </a:lnTo>
                    <a:lnTo>
                      <a:pt x="1991664" y="5571782"/>
                    </a:lnTo>
                    <a:lnTo>
                      <a:pt x="2007006" y="5612523"/>
                    </a:lnTo>
                    <a:lnTo>
                      <a:pt x="2019071" y="5642686"/>
                    </a:lnTo>
                    <a:lnTo>
                      <a:pt x="2020773" y="5644375"/>
                    </a:lnTo>
                    <a:lnTo>
                      <a:pt x="2032584" y="5676900"/>
                    </a:lnTo>
                    <a:lnTo>
                      <a:pt x="2052980" y="5727700"/>
                    </a:lnTo>
                    <a:lnTo>
                      <a:pt x="2020506" y="5626100"/>
                    </a:lnTo>
                    <a:lnTo>
                      <a:pt x="2021128" y="5626100"/>
                    </a:lnTo>
                    <a:lnTo>
                      <a:pt x="2015109" y="5613400"/>
                    </a:lnTo>
                    <a:lnTo>
                      <a:pt x="2004618" y="5575300"/>
                    </a:lnTo>
                    <a:lnTo>
                      <a:pt x="1996338" y="5562600"/>
                    </a:lnTo>
                    <a:lnTo>
                      <a:pt x="1990890" y="5549900"/>
                    </a:lnTo>
                    <a:lnTo>
                      <a:pt x="1961578" y="5461000"/>
                    </a:lnTo>
                    <a:lnTo>
                      <a:pt x="1940140" y="5397500"/>
                    </a:lnTo>
                    <a:lnTo>
                      <a:pt x="1925370" y="5346700"/>
                    </a:lnTo>
                    <a:lnTo>
                      <a:pt x="1916061" y="5308600"/>
                    </a:lnTo>
                    <a:lnTo>
                      <a:pt x="1911019" y="5283200"/>
                    </a:lnTo>
                    <a:lnTo>
                      <a:pt x="1904047" y="5257800"/>
                    </a:lnTo>
                    <a:lnTo>
                      <a:pt x="1910359" y="5270500"/>
                    </a:lnTo>
                    <a:lnTo>
                      <a:pt x="1920900" y="5295900"/>
                    </a:lnTo>
                    <a:lnTo>
                      <a:pt x="1926628" y="5295900"/>
                    </a:lnTo>
                    <a:lnTo>
                      <a:pt x="1911705" y="5257800"/>
                    </a:lnTo>
                    <a:lnTo>
                      <a:pt x="1906727" y="5245100"/>
                    </a:lnTo>
                    <a:lnTo>
                      <a:pt x="1892033" y="5207000"/>
                    </a:lnTo>
                    <a:lnTo>
                      <a:pt x="1879155" y="5181600"/>
                    </a:lnTo>
                    <a:lnTo>
                      <a:pt x="1864715" y="5130800"/>
                    </a:lnTo>
                    <a:lnTo>
                      <a:pt x="1845360" y="5080000"/>
                    </a:lnTo>
                    <a:lnTo>
                      <a:pt x="1840585" y="5067300"/>
                    </a:lnTo>
                    <a:lnTo>
                      <a:pt x="1844255" y="5067300"/>
                    </a:lnTo>
                    <a:lnTo>
                      <a:pt x="1848586" y="5080000"/>
                    </a:lnTo>
                    <a:lnTo>
                      <a:pt x="1840039" y="5054600"/>
                    </a:lnTo>
                    <a:lnTo>
                      <a:pt x="1818665" y="4991100"/>
                    </a:lnTo>
                    <a:lnTo>
                      <a:pt x="1815490" y="4991100"/>
                    </a:lnTo>
                    <a:lnTo>
                      <a:pt x="1807845" y="4953000"/>
                    </a:lnTo>
                    <a:lnTo>
                      <a:pt x="1798497" y="4927600"/>
                    </a:lnTo>
                    <a:lnTo>
                      <a:pt x="1790179" y="4889500"/>
                    </a:lnTo>
                    <a:lnTo>
                      <a:pt x="1785658" y="4876800"/>
                    </a:lnTo>
                    <a:lnTo>
                      <a:pt x="1787677" y="4876800"/>
                    </a:lnTo>
                    <a:lnTo>
                      <a:pt x="1799005" y="4914900"/>
                    </a:lnTo>
                    <a:lnTo>
                      <a:pt x="1821891" y="4991100"/>
                    </a:lnTo>
                    <a:lnTo>
                      <a:pt x="1809623" y="4940300"/>
                    </a:lnTo>
                    <a:lnTo>
                      <a:pt x="1796503" y="4902200"/>
                    </a:lnTo>
                    <a:lnTo>
                      <a:pt x="1789760" y="4876800"/>
                    </a:lnTo>
                    <a:lnTo>
                      <a:pt x="1769503" y="4800600"/>
                    </a:lnTo>
                    <a:lnTo>
                      <a:pt x="1756473" y="4749800"/>
                    </a:lnTo>
                    <a:lnTo>
                      <a:pt x="1744319" y="4699000"/>
                    </a:lnTo>
                    <a:lnTo>
                      <a:pt x="1728495" y="4635500"/>
                    </a:lnTo>
                    <a:lnTo>
                      <a:pt x="1716671" y="4584700"/>
                    </a:lnTo>
                    <a:lnTo>
                      <a:pt x="1710016" y="4559300"/>
                    </a:lnTo>
                    <a:lnTo>
                      <a:pt x="1709661" y="4546600"/>
                    </a:lnTo>
                    <a:lnTo>
                      <a:pt x="1702333" y="4521200"/>
                    </a:lnTo>
                    <a:lnTo>
                      <a:pt x="1696694" y="4495800"/>
                    </a:lnTo>
                    <a:lnTo>
                      <a:pt x="1687563" y="4470400"/>
                    </a:lnTo>
                    <a:lnTo>
                      <a:pt x="1682496" y="4445000"/>
                    </a:lnTo>
                    <a:lnTo>
                      <a:pt x="1676069" y="4419600"/>
                    </a:lnTo>
                    <a:lnTo>
                      <a:pt x="1667700" y="4381500"/>
                    </a:lnTo>
                    <a:lnTo>
                      <a:pt x="1656791" y="4343400"/>
                    </a:lnTo>
                    <a:lnTo>
                      <a:pt x="1650479" y="4318000"/>
                    </a:lnTo>
                    <a:lnTo>
                      <a:pt x="1646339" y="4318000"/>
                    </a:lnTo>
                    <a:lnTo>
                      <a:pt x="1643316" y="4305300"/>
                    </a:lnTo>
                    <a:lnTo>
                      <a:pt x="1640357" y="4305300"/>
                    </a:lnTo>
                    <a:lnTo>
                      <a:pt x="1636496" y="4292600"/>
                    </a:lnTo>
                    <a:lnTo>
                      <a:pt x="1630629" y="4267200"/>
                    </a:lnTo>
                    <a:lnTo>
                      <a:pt x="1621967" y="4241800"/>
                    </a:lnTo>
                    <a:lnTo>
                      <a:pt x="1609725" y="4191000"/>
                    </a:lnTo>
                    <a:lnTo>
                      <a:pt x="1616125" y="4229100"/>
                    </a:lnTo>
                    <a:lnTo>
                      <a:pt x="1622755" y="4254500"/>
                    </a:lnTo>
                    <a:lnTo>
                      <a:pt x="1636229" y="4318000"/>
                    </a:lnTo>
                    <a:lnTo>
                      <a:pt x="1657007" y="4394200"/>
                    </a:lnTo>
                    <a:lnTo>
                      <a:pt x="1648968" y="4356100"/>
                    </a:lnTo>
                    <a:lnTo>
                      <a:pt x="1641005" y="4330700"/>
                    </a:lnTo>
                    <a:lnTo>
                      <a:pt x="1633181" y="4292600"/>
                    </a:lnTo>
                    <a:lnTo>
                      <a:pt x="1625511" y="4267200"/>
                    </a:lnTo>
                    <a:lnTo>
                      <a:pt x="1637703" y="4305300"/>
                    </a:lnTo>
                    <a:lnTo>
                      <a:pt x="1644751" y="4330700"/>
                    </a:lnTo>
                    <a:lnTo>
                      <a:pt x="1649691" y="4343400"/>
                    </a:lnTo>
                    <a:lnTo>
                      <a:pt x="1655597" y="4356100"/>
                    </a:lnTo>
                    <a:lnTo>
                      <a:pt x="1672196" y="4419600"/>
                    </a:lnTo>
                    <a:lnTo>
                      <a:pt x="1685861" y="4470400"/>
                    </a:lnTo>
                    <a:lnTo>
                      <a:pt x="1697101" y="4521200"/>
                    </a:lnTo>
                    <a:lnTo>
                      <a:pt x="1706422" y="4559300"/>
                    </a:lnTo>
                    <a:lnTo>
                      <a:pt x="1722323" y="4635500"/>
                    </a:lnTo>
                    <a:lnTo>
                      <a:pt x="1730273" y="4660900"/>
                    </a:lnTo>
                    <a:lnTo>
                      <a:pt x="1739366" y="4699000"/>
                    </a:lnTo>
                    <a:lnTo>
                      <a:pt x="1723224" y="4648200"/>
                    </a:lnTo>
                    <a:lnTo>
                      <a:pt x="1708264" y="4597400"/>
                    </a:lnTo>
                    <a:lnTo>
                      <a:pt x="1698205" y="4572000"/>
                    </a:lnTo>
                    <a:lnTo>
                      <a:pt x="1696732" y="4572000"/>
                    </a:lnTo>
                    <a:lnTo>
                      <a:pt x="1684769" y="4521200"/>
                    </a:lnTo>
                    <a:lnTo>
                      <a:pt x="1674025" y="4483100"/>
                    </a:lnTo>
                    <a:lnTo>
                      <a:pt x="1663484" y="4457700"/>
                    </a:lnTo>
                    <a:lnTo>
                      <a:pt x="1652104" y="4406900"/>
                    </a:lnTo>
                    <a:lnTo>
                      <a:pt x="1638871" y="4356100"/>
                    </a:lnTo>
                    <a:lnTo>
                      <a:pt x="1645716" y="4381500"/>
                    </a:lnTo>
                    <a:lnTo>
                      <a:pt x="1639785" y="4356100"/>
                    </a:lnTo>
                    <a:lnTo>
                      <a:pt x="1636826" y="4343400"/>
                    </a:lnTo>
                    <a:lnTo>
                      <a:pt x="1630121" y="4318000"/>
                    </a:lnTo>
                    <a:lnTo>
                      <a:pt x="1624939" y="4292600"/>
                    </a:lnTo>
                    <a:lnTo>
                      <a:pt x="1616519" y="4267200"/>
                    </a:lnTo>
                    <a:lnTo>
                      <a:pt x="1612023" y="4241800"/>
                    </a:lnTo>
                    <a:lnTo>
                      <a:pt x="1606613" y="4216400"/>
                    </a:lnTo>
                    <a:lnTo>
                      <a:pt x="1599742" y="4191000"/>
                    </a:lnTo>
                    <a:lnTo>
                      <a:pt x="1599971" y="4191000"/>
                    </a:lnTo>
                    <a:lnTo>
                      <a:pt x="1598828" y="4178300"/>
                    </a:lnTo>
                    <a:lnTo>
                      <a:pt x="1590243" y="4140200"/>
                    </a:lnTo>
                    <a:lnTo>
                      <a:pt x="1585087" y="4127500"/>
                    </a:lnTo>
                    <a:lnTo>
                      <a:pt x="1582585" y="4114800"/>
                    </a:lnTo>
                    <a:lnTo>
                      <a:pt x="1583296" y="4127500"/>
                    </a:lnTo>
                    <a:lnTo>
                      <a:pt x="1580019" y="4127500"/>
                    </a:lnTo>
                    <a:lnTo>
                      <a:pt x="1574419" y="4102100"/>
                    </a:lnTo>
                    <a:lnTo>
                      <a:pt x="1565262" y="4064000"/>
                    </a:lnTo>
                    <a:lnTo>
                      <a:pt x="1555038" y="4013200"/>
                    </a:lnTo>
                    <a:lnTo>
                      <a:pt x="1551800" y="3987800"/>
                    </a:lnTo>
                    <a:lnTo>
                      <a:pt x="1553057" y="3975100"/>
                    </a:lnTo>
                    <a:lnTo>
                      <a:pt x="1556270" y="3975100"/>
                    </a:lnTo>
                    <a:lnTo>
                      <a:pt x="1558925" y="3987800"/>
                    </a:lnTo>
                    <a:lnTo>
                      <a:pt x="1558505" y="3975100"/>
                    </a:lnTo>
                    <a:lnTo>
                      <a:pt x="1567980" y="4013200"/>
                    </a:lnTo>
                    <a:lnTo>
                      <a:pt x="1575320" y="4038600"/>
                    </a:lnTo>
                    <a:lnTo>
                      <a:pt x="1580870" y="4064000"/>
                    </a:lnTo>
                    <a:lnTo>
                      <a:pt x="1584972" y="4076700"/>
                    </a:lnTo>
                    <a:lnTo>
                      <a:pt x="1589506" y="4089400"/>
                    </a:lnTo>
                    <a:lnTo>
                      <a:pt x="1590548" y="4089400"/>
                    </a:lnTo>
                    <a:lnTo>
                      <a:pt x="1592859" y="4102100"/>
                    </a:lnTo>
                    <a:lnTo>
                      <a:pt x="1594104" y="4102100"/>
                    </a:lnTo>
                    <a:lnTo>
                      <a:pt x="1599018" y="4114800"/>
                    </a:lnTo>
                    <a:lnTo>
                      <a:pt x="1603425" y="4127500"/>
                    </a:lnTo>
                    <a:lnTo>
                      <a:pt x="1609725" y="4152900"/>
                    </a:lnTo>
                    <a:lnTo>
                      <a:pt x="1618272" y="4191000"/>
                    </a:lnTo>
                    <a:lnTo>
                      <a:pt x="1629397" y="4229100"/>
                    </a:lnTo>
                    <a:lnTo>
                      <a:pt x="1630070" y="4216400"/>
                    </a:lnTo>
                    <a:lnTo>
                      <a:pt x="1624482" y="4191000"/>
                    </a:lnTo>
                    <a:lnTo>
                      <a:pt x="1613916" y="4127500"/>
                    </a:lnTo>
                    <a:lnTo>
                      <a:pt x="1599628" y="4064000"/>
                    </a:lnTo>
                    <a:lnTo>
                      <a:pt x="1597240" y="4051300"/>
                    </a:lnTo>
                    <a:lnTo>
                      <a:pt x="1590052" y="4013200"/>
                    </a:lnTo>
                    <a:lnTo>
                      <a:pt x="1582877" y="3975100"/>
                    </a:lnTo>
                    <a:lnTo>
                      <a:pt x="1586344" y="3999344"/>
                    </a:lnTo>
                    <a:lnTo>
                      <a:pt x="1586382" y="4013200"/>
                    </a:lnTo>
                    <a:lnTo>
                      <a:pt x="1583817" y="4013200"/>
                    </a:lnTo>
                    <a:lnTo>
                      <a:pt x="1580134" y="4000500"/>
                    </a:lnTo>
                    <a:lnTo>
                      <a:pt x="1574711" y="4000500"/>
                    </a:lnTo>
                    <a:lnTo>
                      <a:pt x="1575612" y="4013200"/>
                    </a:lnTo>
                    <a:lnTo>
                      <a:pt x="1580667" y="4051300"/>
                    </a:lnTo>
                    <a:lnTo>
                      <a:pt x="1576374" y="4025900"/>
                    </a:lnTo>
                    <a:lnTo>
                      <a:pt x="1572285" y="4013200"/>
                    </a:lnTo>
                    <a:lnTo>
                      <a:pt x="1568386" y="4000500"/>
                    </a:lnTo>
                    <a:lnTo>
                      <a:pt x="1562900" y="3975100"/>
                    </a:lnTo>
                    <a:lnTo>
                      <a:pt x="1551952" y="3924300"/>
                    </a:lnTo>
                    <a:lnTo>
                      <a:pt x="1546174" y="3898900"/>
                    </a:lnTo>
                    <a:lnTo>
                      <a:pt x="1543291" y="3886200"/>
                    </a:lnTo>
                    <a:lnTo>
                      <a:pt x="1531721" y="3835400"/>
                    </a:lnTo>
                    <a:lnTo>
                      <a:pt x="1524508" y="3810000"/>
                    </a:lnTo>
                    <a:lnTo>
                      <a:pt x="1514944" y="3759200"/>
                    </a:lnTo>
                    <a:lnTo>
                      <a:pt x="1510131" y="3733800"/>
                    </a:lnTo>
                    <a:lnTo>
                      <a:pt x="1502791" y="3670300"/>
                    </a:lnTo>
                    <a:lnTo>
                      <a:pt x="1496085" y="3614166"/>
                    </a:lnTo>
                    <a:lnTo>
                      <a:pt x="1494777" y="3606800"/>
                    </a:lnTo>
                    <a:lnTo>
                      <a:pt x="1488059" y="3568700"/>
                    </a:lnTo>
                    <a:lnTo>
                      <a:pt x="1479842" y="3517900"/>
                    </a:lnTo>
                    <a:lnTo>
                      <a:pt x="1478267" y="3492500"/>
                    </a:lnTo>
                    <a:lnTo>
                      <a:pt x="1476794" y="3479800"/>
                    </a:lnTo>
                    <a:lnTo>
                      <a:pt x="1475460" y="3467100"/>
                    </a:lnTo>
                    <a:lnTo>
                      <a:pt x="1474266" y="3441700"/>
                    </a:lnTo>
                    <a:lnTo>
                      <a:pt x="1471790" y="3416300"/>
                    </a:lnTo>
                    <a:lnTo>
                      <a:pt x="1470647" y="3390900"/>
                    </a:lnTo>
                    <a:lnTo>
                      <a:pt x="1469732" y="3378200"/>
                    </a:lnTo>
                    <a:lnTo>
                      <a:pt x="1477556" y="3429000"/>
                    </a:lnTo>
                    <a:lnTo>
                      <a:pt x="1484503" y="3479800"/>
                    </a:lnTo>
                    <a:lnTo>
                      <a:pt x="1491107" y="3543300"/>
                    </a:lnTo>
                    <a:lnTo>
                      <a:pt x="1497914" y="3594100"/>
                    </a:lnTo>
                    <a:lnTo>
                      <a:pt x="1505458" y="3632200"/>
                    </a:lnTo>
                    <a:lnTo>
                      <a:pt x="1502765" y="3606800"/>
                    </a:lnTo>
                    <a:lnTo>
                      <a:pt x="1499895" y="3581400"/>
                    </a:lnTo>
                    <a:lnTo>
                      <a:pt x="1496999" y="3543300"/>
                    </a:lnTo>
                    <a:lnTo>
                      <a:pt x="1494193" y="3517900"/>
                    </a:lnTo>
                    <a:lnTo>
                      <a:pt x="1492719" y="3517900"/>
                    </a:lnTo>
                    <a:lnTo>
                      <a:pt x="1491208" y="3505200"/>
                    </a:lnTo>
                    <a:lnTo>
                      <a:pt x="1489646" y="3492500"/>
                    </a:lnTo>
                    <a:lnTo>
                      <a:pt x="1488059" y="3479800"/>
                    </a:lnTo>
                    <a:lnTo>
                      <a:pt x="1482128" y="3429000"/>
                    </a:lnTo>
                    <a:lnTo>
                      <a:pt x="1475968" y="3390900"/>
                    </a:lnTo>
                    <a:lnTo>
                      <a:pt x="1470240" y="3340100"/>
                    </a:lnTo>
                    <a:lnTo>
                      <a:pt x="1465389" y="3276600"/>
                    </a:lnTo>
                    <a:lnTo>
                      <a:pt x="1461909" y="3213100"/>
                    </a:lnTo>
                    <a:lnTo>
                      <a:pt x="1463395" y="3175000"/>
                    </a:lnTo>
                    <a:lnTo>
                      <a:pt x="1465211" y="3175000"/>
                    </a:lnTo>
                    <a:lnTo>
                      <a:pt x="1467383" y="3200400"/>
                    </a:lnTo>
                    <a:lnTo>
                      <a:pt x="1470012" y="3251200"/>
                    </a:lnTo>
                    <a:lnTo>
                      <a:pt x="1473746" y="3302000"/>
                    </a:lnTo>
                    <a:lnTo>
                      <a:pt x="1478203" y="3352800"/>
                    </a:lnTo>
                    <a:lnTo>
                      <a:pt x="1482572" y="3390900"/>
                    </a:lnTo>
                    <a:lnTo>
                      <a:pt x="1486090" y="3403600"/>
                    </a:lnTo>
                    <a:lnTo>
                      <a:pt x="1484134" y="3390900"/>
                    </a:lnTo>
                    <a:lnTo>
                      <a:pt x="1482509" y="3365500"/>
                    </a:lnTo>
                    <a:lnTo>
                      <a:pt x="1481162" y="3352800"/>
                    </a:lnTo>
                    <a:lnTo>
                      <a:pt x="1480058" y="3327400"/>
                    </a:lnTo>
                    <a:lnTo>
                      <a:pt x="1479651" y="3304235"/>
                    </a:lnTo>
                    <a:lnTo>
                      <a:pt x="1479638" y="3289300"/>
                    </a:lnTo>
                    <a:lnTo>
                      <a:pt x="1480070" y="3276600"/>
                    </a:lnTo>
                    <a:lnTo>
                      <a:pt x="1480896" y="3276600"/>
                    </a:lnTo>
                    <a:lnTo>
                      <a:pt x="1482166" y="3302000"/>
                    </a:lnTo>
                    <a:lnTo>
                      <a:pt x="1483690" y="3340100"/>
                    </a:lnTo>
                    <a:lnTo>
                      <a:pt x="1485277" y="3352800"/>
                    </a:lnTo>
                    <a:lnTo>
                      <a:pt x="1488046" y="3390900"/>
                    </a:lnTo>
                    <a:lnTo>
                      <a:pt x="1495158" y="3454400"/>
                    </a:lnTo>
                    <a:lnTo>
                      <a:pt x="1498536" y="3479800"/>
                    </a:lnTo>
                    <a:lnTo>
                      <a:pt x="1503184" y="3530600"/>
                    </a:lnTo>
                    <a:lnTo>
                      <a:pt x="1509788" y="3594100"/>
                    </a:lnTo>
                    <a:lnTo>
                      <a:pt x="1504048" y="3556000"/>
                    </a:lnTo>
                    <a:lnTo>
                      <a:pt x="1502905" y="3556000"/>
                    </a:lnTo>
                    <a:lnTo>
                      <a:pt x="1504022" y="3568700"/>
                    </a:lnTo>
                    <a:lnTo>
                      <a:pt x="1505115" y="3581400"/>
                    </a:lnTo>
                    <a:lnTo>
                      <a:pt x="1503857" y="3581400"/>
                    </a:lnTo>
                    <a:lnTo>
                      <a:pt x="1505229" y="3594100"/>
                    </a:lnTo>
                    <a:lnTo>
                      <a:pt x="1507007" y="3606800"/>
                    </a:lnTo>
                    <a:lnTo>
                      <a:pt x="1509153" y="3619500"/>
                    </a:lnTo>
                    <a:lnTo>
                      <a:pt x="1511604" y="3632200"/>
                    </a:lnTo>
                    <a:lnTo>
                      <a:pt x="1525143" y="3721100"/>
                    </a:lnTo>
                    <a:lnTo>
                      <a:pt x="1533740" y="3771900"/>
                    </a:lnTo>
                    <a:lnTo>
                      <a:pt x="1542846" y="3835400"/>
                    </a:lnTo>
                    <a:lnTo>
                      <a:pt x="1561541" y="3937000"/>
                    </a:lnTo>
                    <a:lnTo>
                      <a:pt x="1563776" y="3937000"/>
                    </a:lnTo>
                    <a:lnTo>
                      <a:pt x="1559344" y="3898900"/>
                    </a:lnTo>
                    <a:lnTo>
                      <a:pt x="1551038" y="3848100"/>
                    </a:lnTo>
                    <a:lnTo>
                      <a:pt x="1541665" y="3797300"/>
                    </a:lnTo>
                    <a:lnTo>
                      <a:pt x="1534020" y="3733800"/>
                    </a:lnTo>
                    <a:lnTo>
                      <a:pt x="1524698" y="3683000"/>
                    </a:lnTo>
                    <a:lnTo>
                      <a:pt x="1516875" y="3632200"/>
                    </a:lnTo>
                    <a:lnTo>
                      <a:pt x="1511947" y="3594100"/>
                    </a:lnTo>
                    <a:lnTo>
                      <a:pt x="1504746" y="3530600"/>
                    </a:lnTo>
                    <a:lnTo>
                      <a:pt x="1499958" y="3479800"/>
                    </a:lnTo>
                    <a:lnTo>
                      <a:pt x="1495691" y="3429000"/>
                    </a:lnTo>
                    <a:lnTo>
                      <a:pt x="1491716" y="3378200"/>
                    </a:lnTo>
                    <a:lnTo>
                      <a:pt x="1487779" y="3327400"/>
                    </a:lnTo>
                    <a:lnTo>
                      <a:pt x="1483639" y="3289300"/>
                    </a:lnTo>
                    <a:lnTo>
                      <a:pt x="1482979" y="3276600"/>
                    </a:lnTo>
                    <a:lnTo>
                      <a:pt x="1480985" y="3238500"/>
                    </a:lnTo>
                    <a:lnTo>
                      <a:pt x="1480667" y="3225800"/>
                    </a:lnTo>
                    <a:lnTo>
                      <a:pt x="1480604" y="3213100"/>
                    </a:lnTo>
                    <a:lnTo>
                      <a:pt x="1480820" y="3200400"/>
                    </a:lnTo>
                    <a:lnTo>
                      <a:pt x="1481620" y="3213100"/>
                    </a:lnTo>
                    <a:lnTo>
                      <a:pt x="1482610" y="3213100"/>
                    </a:lnTo>
                    <a:lnTo>
                      <a:pt x="1484198" y="3225800"/>
                    </a:lnTo>
                    <a:lnTo>
                      <a:pt x="1486014" y="3251200"/>
                    </a:lnTo>
                    <a:lnTo>
                      <a:pt x="1487500" y="3263900"/>
                    </a:lnTo>
                    <a:lnTo>
                      <a:pt x="1488135" y="3263900"/>
                    </a:lnTo>
                    <a:lnTo>
                      <a:pt x="1486598" y="3213100"/>
                    </a:lnTo>
                    <a:lnTo>
                      <a:pt x="1485988" y="3200400"/>
                    </a:lnTo>
                    <a:lnTo>
                      <a:pt x="1485392" y="3187700"/>
                    </a:lnTo>
                    <a:lnTo>
                      <a:pt x="1484274" y="3175000"/>
                    </a:lnTo>
                    <a:lnTo>
                      <a:pt x="1482991" y="3162300"/>
                    </a:lnTo>
                    <a:lnTo>
                      <a:pt x="1479296" y="3162300"/>
                    </a:lnTo>
                    <a:lnTo>
                      <a:pt x="1478445" y="3149600"/>
                    </a:lnTo>
                    <a:lnTo>
                      <a:pt x="1477149" y="3087878"/>
                    </a:lnTo>
                    <a:lnTo>
                      <a:pt x="1477200" y="3073400"/>
                    </a:lnTo>
                    <a:lnTo>
                      <a:pt x="1477479" y="3035300"/>
                    </a:lnTo>
                    <a:lnTo>
                      <a:pt x="1479156" y="2984500"/>
                    </a:lnTo>
                    <a:lnTo>
                      <a:pt x="1481734" y="2946400"/>
                    </a:lnTo>
                    <a:lnTo>
                      <a:pt x="1484807" y="2908300"/>
                    </a:lnTo>
                    <a:lnTo>
                      <a:pt x="1489138" y="2870200"/>
                    </a:lnTo>
                    <a:lnTo>
                      <a:pt x="1491564" y="2844800"/>
                    </a:lnTo>
                    <a:lnTo>
                      <a:pt x="1494320" y="2819400"/>
                    </a:lnTo>
                    <a:lnTo>
                      <a:pt x="1495704" y="2819400"/>
                    </a:lnTo>
                    <a:lnTo>
                      <a:pt x="1497037" y="2806700"/>
                    </a:lnTo>
                    <a:lnTo>
                      <a:pt x="1498460" y="2794000"/>
                    </a:lnTo>
                    <a:lnTo>
                      <a:pt x="1500111" y="2781300"/>
                    </a:lnTo>
                    <a:lnTo>
                      <a:pt x="1507439" y="2717800"/>
                    </a:lnTo>
                    <a:lnTo>
                      <a:pt x="1511401" y="2679700"/>
                    </a:lnTo>
                    <a:lnTo>
                      <a:pt x="1517523" y="2641600"/>
                    </a:lnTo>
                    <a:lnTo>
                      <a:pt x="1526070" y="2590800"/>
                    </a:lnTo>
                    <a:lnTo>
                      <a:pt x="1537296" y="2527300"/>
                    </a:lnTo>
                    <a:lnTo>
                      <a:pt x="1551457" y="2476500"/>
                    </a:lnTo>
                    <a:lnTo>
                      <a:pt x="1568792" y="2413000"/>
                    </a:lnTo>
                    <a:lnTo>
                      <a:pt x="1583575" y="2362200"/>
                    </a:lnTo>
                    <a:lnTo>
                      <a:pt x="1599958" y="2311400"/>
                    </a:lnTo>
                    <a:lnTo>
                      <a:pt x="1609064" y="2298700"/>
                    </a:lnTo>
                    <a:lnTo>
                      <a:pt x="1618284" y="2273300"/>
                    </a:lnTo>
                    <a:lnTo>
                      <a:pt x="1627835" y="2247900"/>
                    </a:lnTo>
                    <a:lnTo>
                      <a:pt x="1637931" y="2222500"/>
                    </a:lnTo>
                    <a:lnTo>
                      <a:pt x="1647926" y="2197100"/>
                    </a:lnTo>
                    <a:lnTo>
                      <a:pt x="1651393" y="2197100"/>
                    </a:lnTo>
                    <a:lnTo>
                      <a:pt x="1655241" y="2184400"/>
                    </a:lnTo>
                    <a:lnTo>
                      <a:pt x="1658848" y="2184400"/>
                    </a:lnTo>
                    <a:lnTo>
                      <a:pt x="1664335" y="2171700"/>
                    </a:lnTo>
                    <a:lnTo>
                      <a:pt x="1669681" y="2159000"/>
                    </a:lnTo>
                    <a:lnTo>
                      <a:pt x="1675142" y="2146300"/>
                    </a:lnTo>
                    <a:lnTo>
                      <a:pt x="1680972" y="2133600"/>
                    </a:lnTo>
                    <a:lnTo>
                      <a:pt x="1704098" y="2095500"/>
                    </a:lnTo>
                    <a:lnTo>
                      <a:pt x="1712125" y="2082800"/>
                    </a:lnTo>
                    <a:lnTo>
                      <a:pt x="1728190" y="2057400"/>
                    </a:lnTo>
                    <a:lnTo>
                      <a:pt x="1723656" y="2070100"/>
                    </a:lnTo>
                    <a:lnTo>
                      <a:pt x="1727073" y="2070100"/>
                    </a:lnTo>
                    <a:lnTo>
                      <a:pt x="1734731" y="2057400"/>
                    </a:lnTo>
                    <a:lnTo>
                      <a:pt x="1742897" y="2057400"/>
                    </a:lnTo>
                    <a:lnTo>
                      <a:pt x="1765795" y="2019300"/>
                    </a:lnTo>
                    <a:lnTo>
                      <a:pt x="1774837" y="2006600"/>
                    </a:lnTo>
                    <a:lnTo>
                      <a:pt x="1782965" y="1993900"/>
                    </a:lnTo>
                    <a:lnTo>
                      <a:pt x="1796249" y="1968500"/>
                    </a:lnTo>
                    <a:lnTo>
                      <a:pt x="1802142" y="1968500"/>
                    </a:lnTo>
                    <a:lnTo>
                      <a:pt x="1808162" y="1955800"/>
                    </a:lnTo>
                    <a:lnTo>
                      <a:pt x="1839785" y="1917700"/>
                    </a:lnTo>
                    <a:lnTo>
                      <a:pt x="1866341" y="1892300"/>
                    </a:lnTo>
                    <a:lnTo>
                      <a:pt x="1869643" y="1887181"/>
                    </a:lnTo>
                    <a:lnTo>
                      <a:pt x="1837905" y="1917700"/>
                    </a:lnTo>
                    <a:lnTo>
                      <a:pt x="1800237" y="1955800"/>
                    </a:lnTo>
                    <a:lnTo>
                      <a:pt x="1828520" y="1917700"/>
                    </a:lnTo>
                    <a:lnTo>
                      <a:pt x="1884591" y="1866900"/>
                    </a:lnTo>
                    <a:lnTo>
                      <a:pt x="1913001" y="1841500"/>
                    </a:lnTo>
                    <a:lnTo>
                      <a:pt x="1920303" y="1828800"/>
                    </a:lnTo>
                    <a:lnTo>
                      <a:pt x="1927694" y="1828800"/>
                    </a:lnTo>
                    <a:lnTo>
                      <a:pt x="1942541" y="1816100"/>
                    </a:lnTo>
                    <a:lnTo>
                      <a:pt x="1957451" y="1803400"/>
                    </a:lnTo>
                    <a:lnTo>
                      <a:pt x="1962531" y="1790700"/>
                    </a:lnTo>
                    <a:lnTo>
                      <a:pt x="1973059" y="1790700"/>
                    </a:lnTo>
                    <a:lnTo>
                      <a:pt x="2004974" y="1765300"/>
                    </a:lnTo>
                    <a:lnTo>
                      <a:pt x="2005558" y="1765300"/>
                    </a:lnTo>
                    <a:lnTo>
                      <a:pt x="1999996" y="1769364"/>
                    </a:lnTo>
                    <a:lnTo>
                      <a:pt x="2006422" y="1765300"/>
                    </a:lnTo>
                    <a:lnTo>
                      <a:pt x="2007603" y="1765300"/>
                    </a:lnTo>
                    <a:lnTo>
                      <a:pt x="2007908" y="1764360"/>
                    </a:lnTo>
                    <a:lnTo>
                      <a:pt x="2014029" y="1760499"/>
                    </a:lnTo>
                    <a:lnTo>
                      <a:pt x="2010156" y="1765300"/>
                    </a:lnTo>
                    <a:lnTo>
                      <a:pt x="2013407" y="1765300"/>
                    </a:lnTo>
                    <a:lnTo>
                      <a:pt x="2018538" y="1757654"/>
                    </a:lnTo>
                    <a:lnTo>
                      <a:pt x="2026526" y="1752600"/>
                    </a:lnTo>
                    <a:lnTo>
                      <a:pt x="2030526" y="1752600"/>
                    </a:lnTo>
                    <a:lnTo>
                      <a:pt x="2033562" y="1748167"/>
                    </a:lnTo>
                    <a:lnTo>
                      <a:pt x="2040140" y="1744002"/>
                    </a:lnTo>
                    <a:lnTo>
                      <a:pt x="2077732" y="1721637"/>
                    </a:lnTo>
                    <a:lnTo>
                      <a:pt x="2113051" y="1701876"/>
                    </a:lnTo>
                    <a:lnTo>
                      <a:pt x="2162441" y="1676222"/>
                    </a:lnTo>
                    <a:lnTo>
                      <a:pt x="2208365" y="1654098"/>
                    </a:lnTo>
                    <a:lnTo>
                      <a:pt x="2252268" y="1635023"/>
                    </a:lnTo>
                    <a:lnTo>
                      <a:pt x="2308745" y="1612900"/>
                    </a:lnTo>
                    <a:lnTo>
                      <a:pt x="2313470" y="1612900"/>
                    </a:lnTo>
                    <a:lnTo>
                      <a:pt x="2314486" y="1610817"/>
                    </a:lnTo>
                    <a:lnTo>
                      <a:pt x="2316721" y="1610004"/>
                    </a:lnTo>
                    <a:lnTo>
                      <a:pt x="2336584" y="1603933"/>
                    </a:lnTo>
                    <a:lnTo>
                      <a:pt x="2350478" y="1600644"/>
                    </a:lnTo>
                    <a:lnTo>
                      <a:pt x="2352878" y="1600200"/>
                    </a:lnTo>
                    <a:lnTo>
                      <a:pt x="2367280" y="1600200"/>
                    </a:lnTo>
                    <a:lnTo>
                      <a:pt x="2372677" y="1596885"/>
                    </a:lnTo>
                    <a:lnTo>
                      <a:pt x="2379929" y="1595856"/>
                    </a:lnTo>
                    <a:lnTo>
                      <a:pt x="2411603" y="1593265"/>
                    </a:lnTo>
                    <a:lnTo>
                      <a:pt x="2445626" y="1593024"/>
                    </a:lnTo>
                    <a:lnTo>
                      <a:pt x="2482215" y="1595234"/>
                    </a:lnTo>
                    <a:lnTo>
                      <a:pt x="2521559" y="1600047"/>
                    </a:lnTo>
                    <a:lnTo>
                      <a:pt x="2500782" y="1596123"/>
                    </a:lnTo>
                    <a:lnTo>
                      <a:pt x="2479941" y="1592707"/>
                    </a:lnTo>
                    <a:lnTo>
                      <a:pt x="2459063" y="1589862"/>
                    </a:lnTo>
                    <a:lnTo>
                      <a:pt x="2438146" y="1587627"/>
                    </a:lnTo>
                    <a:lnTo>
                      <a:pt x="2420328" y="1588046"/>
                    </a:lnTo>
                    <a:lnTo>
                      <a:pt x="2403259" y="1589100"/>
                    </a:lnTo>
                    <a:lnTo>
                      <a:pt x="2386901" y="1590675"/>
                    </a:lnTo>
                    <a:lnTo>
                      <a:pt x="2381758" y="1591310"/>
                    </a:lnTo>
                    <a:lnTo>
                      <a:pt x="2387968" y="1587500"/>
                    </a:lnTo>
                    <a:lnTo>
                      <a:pt x="2486977" y="1587500"/>
                    </a:lnTo>
                    <a:lnTo>
                      <a:pt x="2522029" y="1600200"/>
                    </a:lnTo>
                    <a:lnTo>
                      <a:pt x="2553157" y="1600200"/>
                    </a:lnTo>
                    <a:lnTo>
                      <a:pt x="2579586" y="1612900"/>
                    </a:lnTo>
                    <a:lnTo>
                      <a:pt x="2575750" y="1603857"/>
                    </a:lnTo>
                    <a:lnTo>
                      <a:pt x="2732354" y="1651000"/>
                    </a:lnTo>
                    <a:lnTo>
                      <a:pt x="2709557" y="1651000"/>
                    </a:lnTo>
                    <a:lnTo>
                      <a:pt x="2795181" y="1676400"/>
                    </a:lnTo>
                    <a:lnTo>
                      <a:pt x="2835084" y="1701800"/>
                    </a:lnTo>
                    <a:lnTo>
                      <a:pt x="2870047" y="1714500"/>
                    </a:lnTo>
                    <a:lnTo>
                      <a:pt x="2897898" y="1727200"/>
                    </a:lnTo>
                    <a:lnTo>
                      <a:pt x="2915501" y="1739099"/>
                    </a:lnTo>
                    <a:lnTo>
                      <a:pt x="2883331" y="1727200"/>
                    </a:lnTo>
                    <a:lnTo>
                      <a:pt x="2872206" y="1723250"/>
                    </a:lnTo>
                    <a:lnTo>
                      <a:pt x="2876956" y="1727200"/>
                    </a:lnTo>
                    <a:lnTo>
                      <a:pt x="2893860" y="1739900"/>
                    </a:lnTo>
                    <a:lnTo>
                      <a:pt x="2893707" y="1739900"/>
                    </a:lnTo>
                    <a:lnTo>
                      <a:pt x="2912770" y="1752600"/>
                    </a:lnTo>
                    <a:lnTo>
                      <a:pt x="2913519" y="1752600"/>
                    </a:lnTo>
                    <a:lnTo>
                      <a:pt x="2931642" y="1752600"/>
                    </a:lnTo>
                    <a:lnTo>
                      <a:pt x="2941053" y="1759013"/>
                    </a:lnTo>
                    <a:lnTo>
                      <a:pt x="2917698" y="1739900"/>
                    </a:lnTo>
                    <a:lnTo>
                      <a:pt x="2937103" y="1739900"/>
                    </a:lnTo>
                    <a:lnTo>
                      <a:pt x="2944761" y="1752600"/>
                    </a:lnTo>
                    <a:lnTo>
                      <a:pt x="2951492" y="1752600"/>
                    </a:lnTo>
                    <a:lnTo>
                      <a:pt x="2966237" y="1765300"/>
                    </a:lnTo>
                    <a:lnTo>
                      <a:pt x="2968066" y="1765300"/>
                    </a:lnTo>
                    <a:lnTo>
                      <a:pt x="2970657" y="1765300"/>
                    </a:lnTo>
                    <a:lnTo>
                      <a:pt x="2977527" y="1775079"/>
                    </a:lnTo>
                    <a:lnTo>
                      <a:pt x="2968066" y="1765300"/>
                    </a:lnTo>
                    <a:lnTo>
                      <a:pt x="2974556" y="1778000"/>
                    </a:lnTo>
                    <a:lnTo>
                      <a:pt x="2954121" y="1767954"/>
                    </a:lnTo>
                    <a:lnTo>
                      <a:pt x="2968675" y="1778000"/>
                    </a:lnTo>
                    <a:lnTo>
                      <a:pt x="2979077" y="1790700"/>
                    </a:lnTo>
                    <a:lnTo>
                      <a:pt x="3000095" y="1803400"/>
                    </a:lnTo>
                    <a:lnTo>
                      <a:pt x="3014840" y="1810639"/>
                    </a:lnTo>
                    <a:lnTo>
                      <a:pt x="3003042" y="1803400"/>
                    </a:lnTo>
                    <a:lnTo>
                      <a:pt x="3009112" y="1803400"/>
                    </a:lnTo>
                    <a:lnTo>
                      <a:pt x="3030664" y="1816100"/>
                    </a:lnTo>
                    <a:lnTo>
                      <a:pt x="3048393" y="1828800"/>
                    </a:lnTo>
                    <a:lnTo>
                      <a:pt x="3063506" y="1841500"/>
                    </a:lnTo>
                    <a:lnTo>
                      <a:pt x="3091015" y="1866900"/>
                    </a:lnTo>
                    <a:lnTo>
                      <a:pt x="3105518" y="1879600"/>
                    </a:lnTo>
                    <a:lnTo>
                      <a:pt x="3110738" y="1879600"/>
                    </a:lnTo>
                    <a:lnTo>
                      <a:pt x="3116249" y="1892300"/>
                    </a:lnTo>
                    <a:lnTo>
                      <a:pt x="3122041" y="1892300"/>
                    </a:lnTo>
                    <a:lnTo>
                      <a:pt x="3127883" y="1905000"/>
                    </a:lnTo>
                    <a:lnTo>
                      <a:pt x="3141662" y="1905000"/>
                    </a:lnTo>
                    <a:lnTo>
                      <a:pt x="3146387" y="1917700"/>
                    </a:lnTo>
                    <a:lnTo>
                      <a:pt x="3155518" y="1930400"/>
                    </a:lnTo>
                    <a:lnTo>
                      <a:pt x="3159976" y="1943100"/>
                    </a:lnTo>
                    <a:lnTo>
                      <a:pt x="3164370" y="1955800"/>
                    </a:lnTo>
                    <a:lnTo>
                      <a:pt x="3168662" y="1955800"/>
                    </a:lnTo>
                    <a:lnTo>
                      <a:pt x="3172828" y="1968500"/>
                    </a:lnTo>
                    <a:lnTo>
                      <a:pt x="3180994" y="1981200"/>
                    </a:lnTo>
                    <a:lnTo>
                      <a:pt x="3188830" y="1993900"/>
                    </a:lnTo>
                    <a:lnTo>
                      <a:pt x="3196323" y="2019300"/>
                    </a:lnTo>
                    <a:lnTo>
                      <a:pt x="3203435" y="2032000"/>
                    </a:lnTo>
                    <a:lnTo>
                      <a:pt x="3204146" y="2032000"/>
                    </a:lnTo>
                    <a:lnTo>
                      <a:pt x="3208502" y="2044700"/>
                    </a:lnTo>
                    <a:lnTo>
                      <a:pt x="3215335" y="2057400"/>
                    </a:lnTo>
                    <a:lnTo>
                      <a:pt x="3223476" y="2070100"/>
                    </a:lnTo>
                    <a:lnTo>
                      <a:pt x="3231921" y="2095500"/>
                    </a:lnTo>
                    <a:lnTo>
                      <a:pt x="3239693" y="2120900"/>
                    </a:lnTo>
                    <a:lnTo>
                      <a:pt x="3246234" y="2133600"/>
                    </a:lnTo>
                    <a:lnTo>
                      <a:pt x="3250971" y="2159000"/>
                    </a:lnTo>
                    <a:lnTo>
                      <a:pt x="3256788" y="2184400"/>
                    </a:lnTo>
                    <a:lnTo>
                      <a:pt x="3259518" y="2197100"/>
                    </a:lnTo>
                    <a:lnTo>
                      <a:pt x="3260572" y="2209800"/>
                    </a:lnTo>
                    <a:lnTo>
                      <a:pt x="3261372" y="2209800"/>
                    </a:lnTo>
                    <a:lnTo>
                      <a:pt x="3262045" y="2222500"/>
                    </a:lnTo>
                    <a:lnTo>
                      <a:pt x="3263011" y="2222500"/>
                    </a:lnTo>
                    <a:lnTo>
                      <a:pt x="3264344" y="2235200"/>
                    </a:lnTo>
                    <a:lnTo>
                      <a:pt x="3266084" y="2247900"/>
                    </a:lnTo>
                    <a:lnTo>
                      <a:pt x="3267214" y="2247900"/>
                    </a:lnTo>
                    <a:lnTo>
                      <a:pt x="3268548" y="2260600"/>
                    </a:lnTo>
                    <a:lnTo>
                      <a:pt x="3270085" y="2273300"/>
                    </a:lnTo>
                    <a:lnTo>
                      <a:pt x="3271837" y="2273300"/>
                    </a:lnTo>
                    <a:lnTo>
                      <a:pt x="3273806" y="2286000"/>
                    </a:lnTo>
                    <a:lnTo>
                      <a:pt x="3276142" y="2298700"/>
                    </a:lnTo>
                    <a:lnTo>
                      <a:pt x="3278530" y="2311400"/>
                    </a:lnTo>
                    <a:lnTo>
                      <a:pt x="3280664" y="2324100"/>
                    </a:lnTo>
                    <a:lnTo>
                      <a:pt x="3288715" y="2362200"/>
                    </a:lnTo>
                    <a:lnTo>
                      <a:pt x="3294862" y="2425700"/>
                    </a:lnTo>
                    <a:lnTo>
                      <a:pt x="3296069" y="2438400"/>
                    </a:lnTo>
                    <a:lnTo>
                      <a:pt x="3299358" y="2476500"/>
                    </a:lnTo>
                    <a:lnTo>
                      <a:pt x="3300323" y="2514600"/>
                    </a:lnTo>
                    <a:lnTo>
                      <a:pt x="3300755" y="2540000"/>
                    </a:lnTo>
                    <a:lnTo>
                      <a:pt x="3301060" y="2552700"/>
                    </a:lnTo>
                    <a:lnTo>
                      <a:pt x="3300158" y="2552700"/>
                    </a:lnTo>
                    <a:lnTo>
                      <a:pt x="3299041" y="2527300"/>
                    </a:lnTo>
                    <a:lnTo>
                      <a:pt x="3297948" y="2514600"/>
                    </a:lnTo>
                    <a:lnTo>
                      <a:pt x="3297097" y="2501900"/>
                    </a:lnTo>
                    <a:lnTo>
                      <a:pt x="3297720" y="2527300"/>
                    </a:lnTo>
                    <a:lnTo>
                      <a:pt x="3297948" y="2540000"/>
                    </a:lnTo>
                    <a:lnTo>
                      <a:pt x="3298113" y="2552700"/>
                    </a:lnTo>
                    <a:lnTo>
                      <a:pt x="3298025" y="2565400"/>
                    </a:lnTo>
                    <a:lnTo>
                      <a:pt x="3297428" y="2642019"/>
                    </a:lnTo>
                    <a:lnTo>
                      <a:pt x="3294265" y="2717800"/>
                    </a:lnTo>
                    <a:lnTo>
                      <a:pt x="3293275" y="2730500"/>
                    </a:lnTo>
                    <a:lnTo>
                      <a:pt x="3291890" y="2743200"/>
                    </a:lnTo>
                    <a:lnTo>
                      <a:pt x="3290341" y="2768600"/>
                    </a:lnTo>
                    <a:lnTo>
                      <a:pt x="3288931" y="2781300"/>
                    </a:lnTo>
                    <a:lnTo>
                      <a:pt x="3288195" y="2794000"/>
                    </a:lnTo>
                    <a:lnTo>
                      <a:pt x="3287509" y="2806700"/>
                    </a:lnTo>
                    <a:lnTo>
                      <a:pt x="3286760" y="2806700"/>
                    </a:lnTo>
                    <a:lnTo>
                      <a:pt x="3285858" y="2819400"/>
                    </a:lnTo>
                    <a:lnTo>
                      <a:pt x="3281769" y="2857500"/>
                    </a:lnTo>
                    <a:lnTo>
                      <a:pt x="3279737" y="2870200"/>
                    </a:lnTo>
                    <a:lnTo>
                      <a:pt x="3277806" y="2882900"/>
                    </a:lnTo>
                    <a:lnTo>
                      <a:pt x="3275787" y="2895600"/>
                    </a:lnTo>
                    <a:lnTo>
                      <a:pt x="3273514" y="2921000"/>
                    </a:lnTo>
                    <a:lnTo>
                      <a:pt x="3268789" y="2946400"/>
                    </a:lnTo>
                    <a:lnTo>
                      <a:pt x="3264306" y="2971800"/>
                    </a:lnTo>
                    <a:lnTo>
                      <a:pt x="3260013" y="2984500"/>
                    </a:lnTo>
                    <a:lnTo>
                      <a:pt x="3255848" y="2997200"/>
                    </a:lnTo>
                    <a:lnTo>
                      <a:pt x="3256483" y="2984500"/>
                    </a:lnTo>
                    <a:lnTo>
                      <a:pt x="3259848" y="2959100"/>
                    </a:lnTo>
                    <a:lnTo>
                      <a:pt x="3262744" y="2933700"/>
                    </a:lnTo>
                    <a:lnTo>
                      <a:pt x="3261995" y="2921000"/>
                    </a:lnTo>
                    <a:lnTo>
                      <a:pt x="3268891" y="2870200"/>
                    </a:lnTo>
                    <a:lnTo>
                      <a:pt x="3270656" y="2857500"/>
                    </a:lnTo>
                    <a:lnTo>
                      <a:pt x="3274161" y="2832100"/>
                    </a:lnTo>
                    <a:lnTo>
                      <a:pt x="3280105" y="2781300"/>
                    </a:lnTo>
                    <a:lnTo>
                      <a:pt x="3283356" y="2717800"/>
                    </a:lnTo>
                    <a:lnTo>
                      <a:pt x="3283458" y="2654300"/>
                    </a:lnTo>
                    <a:lnTo>
                      <a:pt x="3283534" y="2628900"/>
                    </a:lnTo>
                    <a:lnTo>
                      <a:pt x="3283127" y="2603500"/>
                    </a:lnTo>
                    <a:lnTo>
                      <a:pt x="3283013" y="2578100"/>
                    </a:lnTo>
                    <a:lnTo>
                      <a:pt x="3282518" y="2540000"/>
                    </a:lnTo>
                    <a:lnTo>
                      <a:pt x="3281299" y="2501900"/>
                    </a:lnTo>
                    <a:lnTo>
                      <a:pt x="3278975" y="2451100"/>
                    </a:lnTo>
                    <a:lnTo>
                      <a:pt x="3280524" y="2438400"/>
                    </a:lnTo>
                    <a:lnTo>
                      <a:pt x="3281045" y="2425700"/>
                    </a:lnTo>
                    <a:lnTo>
                      <a:pt x="3280702" y="2413000"/>
                    </a:lnTo>
                    <a:lnTo>
                      <a:pt x="3277451" y="2374900"/>
                    </a:lnTo>
                    <a:lnTo>
                      <a:pt x="3274250" y="2362200"/>
                    </a:lnTo>
                    <a:lnTo>
                      <a:pt x="3270504" y="2336800"/>
                    </a:lnTo>
                    <a:lnTo>
                      <a:pt x="3266656" y="2311400"/>
                    </a:lnTo>
                    <a:lnTo>
                      <a:pt x="3256191" y="2260600"/>
                    </a:lnTo>
                    <a:lnTo>
                      <a:pt x="3251289" y="2235200"/>
                    </a:lnTo>
                    <a:lnTo>
                      <a:pt x="3248787" y="2222500"/>
                    </a:lnTo>
                    <a:lnTo>
                      <a:pt x="3241256" y="2197100"/>
                    </a:lnTo>
                    <a:lnTo>
                      <a:pt x="3237014" y="2171700"/>
                    </a:lnTo>
                    <a:lnTo>
                      <a:pt x="3233864" y="2159000"/>
                    </a:lnTo>
                    <a:lnTo>
                      <a:pt x="3232175" y="2146300"/>
                    </a:lnTo>
                    <a:lnTo>
                      <a:pt x="3238195" y="2171700"/>
                    </a:lnTo>
                    <a:lnTo>
                      <a:pt x="3244126" y="2184400"/>
                    </a:lnTo>
                    <a:lnTo>
                      <a:pt x="3249828" y="2209800"/>
                    </a:lnTo>
                    <a:lnTo>
                      <a:pt x="3255175" y="2235200"/>
                    </a:lnTo>
                    <a:lnTo>
                      <a:pt x="3259658" y="2260600"/>
                    </a:lnTo>
                    <a:lnTo>
                      <a:pt x="3268611" y="2298700"/>
                    </a:lnTo>
                    <a:lnTo>
                      <a:pt x="3272472" y="2311400"/>
                    </a:lnTo>
                    <a:lnTo>
                      <a:pt x="3278314" y="2349500"/>
                    </a:lnTo>
                    <a:lnTo>
                      <a:pt x="3282962" y="2374900"/>
                    </a:lnTo>
                    <a:lnTo>
                      <a:pt x="3285896" y="2387600"/>
                    </a:lnTo>
                    <a:lnTo>
                      <a:pt x="3286633" y="2387600"/>
                    </a:lnTo>
                    <a:lnTo>
                      <a:pt x="3283864" y="2362200"/>
                    </a:lnTo>
                    <a:lnTo>
                      <a:pt x="3281007" y="2349500"/>
                    </a:lnTo>
                    <a:lnTo>
                      <a:pt x="3278009" y="2324100"/>
                    </a:lnTo>
                    <a:lnTo>
                      <a:pt x="3274758" y="2298700"/>
                    </a:lnTo>
                    <a:lnTo>
                      <a:pt x="3266275" y="2260600"/>
                    </a:lnTo>
                    <a:lnTo>
                      <a:pt x="3264179" y="2247900"/>
                    </a:lnTo>
                    <a:lnTo>
                      <a:pt x="3257194" y="2209800"/>
                    </a:lnTo>
                    <a:lnTo>
                      <a:pt x="3246285" y="2171700"/>
                    </a:lnTo>
                    <a:lnTo>
                      <a:pt x="3238550" y="2146300"/>
                    </a:lnTo>
                    <a:lnTo>
                      <a:pt x="3234690" y="2133600"/>
                    </a:lnTo>
                    <a:lnTo>
                      <a:pt x="3227044" y="2108200"/>
                    </a:lnTo>
                    <a:lnTo>
                      <a:pt x="3223209" y="2095500"/>
                    </a:lnTo>
                    <a:lnTo>
                      <a:pt x="3212655" y="2070100"/>
                    </a:lnTo>
                    <a:lnTo>
                      <a:pt x="3218446" y="2095500"/>
                    </a:lnTo>
                    <a:lnTo>
                      <a:pt x="3221228" y="2108200"/>
                    </a:lnTo>
                    <a:lnTo>
                      <a:pt x="3216249" y="2108200"/>
                    </a:lnTo>
                    <a:lnTo>
                      <a:pt x="3211271" y="2095500"/>
                    </a:lnTo>
                    <a:lnTo>
                      <a:pt x="3204972" y="2082800"/>
                    </a:lnTo>
                    <a:lnTo>
                      <a:pt x="3197542" y="2070100"/>
                    </a:lnTo>
                    <a:lnTo>
                      <a:pt x="3209785" y="2108200"/>
                    </a:lnTo>
                    <a:lnTo>
                      <a:pt x="3221659" y="2133600"/>
                    </a:lnTo>
                    <a:lnTo>
                      <a:pt x="3232912" y="2171700"/>
                    </a:lnTo>
                    <a:lnTo>
                      <a:pt x="3243211" y="2209800"/>
                    </a:lnTo>
                    <a:lnTo>
                      <a:pt x="3247872" y="2235200"/>
                    </a:lnTo>
                    <a:lnTo>
                      <a:pt x="3259582" y="2298700"/>
                    </a:lnTo>
                    <a:lnTo>
                      <a:pt x="3261461" y="2311400"/>
                    </a:lnTo>
                    <a:lnTo>
                      <a:pt x="3262909" y="2324100"/>
                    </a:lnTo>
                    <a:lnTo>
                      <a:pt x="3264217" y="2336800"/>
                    </a:lnTo>
                    <a:lnTo>
                      <a:pt x="3265640" y="2349500"/>
                    </a:lnTo>
                    <a:lnTo>
                      <a:pt x="3267024" y="2362200"/>
                    </a:lnTo>
                    <a:lnTo>
                      <a:pt x="3268472" y="2374900"/>
                    </a:lnTo>
                    <a:lnTo>
                      <a:pt x="3269856" y="2387600"/>
                    </a:lnTo>
                    <a:lnTo>
                      <a:pt x="3274441" y="2438400"/>
                    </a:lnTo>
                    <a:lnTo>
                      <a:pt x="3276447" y="2489200"/>
                    </a:lnTo>
                    <a:lnTo>
                      <a:pt x="3277133" y="2540000"/>
                    </a:lnTo>
                    <a:lnTo>
                      <a:pt x="3276612" y="2590800"/>
                    </a:lnTo>
                    <a:lnTo>
                      <a:pt x="3274961" y="2642019"/>
                    </a:lnTo>
                    <a:lnTo>
                      <a:pt x="3272345" y="2692400"/>
                    </a:lnTo>
                    <a:lnTo>
                      <a:pt x="3268840" y="2743200"/>
                    </a:lnTo>
                    <a:lnTo>
                      <a:pt x="3264535" y="2781300"/>
                    </a:lnTo>
                    <a:lnTo>
                      <a:pt x="3274390" y="2755900"/>
                    </a:lnTo>
                    <a:lnTo>
                      <a:pt x="3272117" y="2794000"/>
                    </a:lnTo>
                    <a:lnTo>
                      <a:pt x="3270148" y="2819400"/>
                    </a:lnTo>
                    <a:lnTo>
                      <a:pt x="3269030" y="2832100"/>
                    </a:lnTo>
                    <a:lnTo>
                      <a:pt x="3268078" y="2832100"/>
                    </a:lnTo>
                    <a:lnTo>
                      <a:pt x="3267265" y="2844800"/>
                    </a:lnTo>
                    <a:lnTo>
                      <a:pt x="3266579" y="2844800"/>
                    </a:lnTo>
                    <a:lnTo>
                      <a:pt x="3264916" y="2857500"/>
                    </a:lnTo>
                    <a:lnTo>
                      <a:pt x="3264458" y="2844800"/>
                    </a:lnTo>
                    <a:lnTo>
                      <a:pt x="3264014" y="2844800"/>
                    </a:lnTo>
                    <a:lnTo>
                      <a:pt x="3263176" y="2832100"/>
                    </a:lnTo>
                    <a:lnTo>
                      <a:pt x="3261436" y="2832100"/>
                    </a:lnTo>
                    <a:lnTo>
                      <a:pt x="3257918" y="2857500"/>
                    </a:lnTo>
                    <a:lnTo>
                      <a:pt x="3251720" y="2895600"/>
                    </a:lnTo>
                    <a:lnTo>
                      <a:pt x="3250400" y="2908300"/>
                    </a:lnTo>
                    <a:lnTo>
                      <a:pt x="3248901" y="2933700"/>
                    </a:lnTo>
                    <a:lnTo>
                      <a:pt x="3247339" y="2946400"/>
                    </a:lnTo>
                    <a:lnTo>
                      <a:pt x="3245828" y="2971800"/>
                    </a:lnTo>
                    <a:lnTo>
                      <a:pt x="3243542" y="2984500"/>
                    </a:lnTo>
                    <a:lnTo>
                      <a:pt x="3241929" y="2997200"/>
                    </a:lnTo>
                    <a:lnTo>
                      <a:pt x="3239947" y="3009900"/>
                    </a:lnTo>
                    <a:lnTo>
                      <a:pt x="3237814" y="3022600"/>
                    </a:lnTo>
                    <a:lnTo>
                      <a:pt x="3235795" y="3035300"/>
                    </a:lnTo>
                    <a:lnTo>
                      <a:pt x="3233712" y="3060700"/>
                    </a:lnTo>
                    <a:lnTo>
                      <a:pt x="3231718" y="3073400"/>
                    </a:lnTo>
                    <a:lnTo>
                      <a:pt x="3229610" y="3086100"/>
                    </a:lnTo>
                    <a:lnTo>
                      <a:pt x="3227159" y="3098800"/>
                    </a:lnTo>
                    <a:lnTo>
                      <a:pt x="3232302" y="3073400"/>
                    </a:lnTo>
                    <a:lnTo>
                      <a:pt x="3235147" y="3060700"/>
                    </a:lnTo>
                    <a:lnTo>
                      <a:pt x="3236658" y="3048000"/>
                    </a:lnTo>
                    <a:lnTo>
                      <a:pt x="3237750" y="3035300"/>
                    </a:lnTo>
                    <a:lnTo>
                      <a:pt x="3239020" y="3022600"/>
                    </a:lnTo>
                    <a:lnTo>
                      <a:pt x="3241357" y="3009900"/>
                    </a:lnTo>
                    <a:lnTo>
                      <a:pt x="3250577" y="2959100"/>
                    </a:lnTo>
                    <a:lnTo>
                      <a:pt x="3257956" y="2921000"/>
                    </a:lnTo>
                    <a:lnTo>
                      <a:pt x="3258947" y="2933700"/>
                    </a:lnTo>
                    <a:lnTo>
                      <a:pt x="3257067" y="2959100"/>
                    </a:lnTo>
                    <a:lnTo>
                      <a:pt x="3255848" y="2984500"/>
                    </a:lnTo>
                    <a:lnTo>
                      <a:pt x="3242970" y="3048000"/>
                    </a:lnTo>
                    <a:lnTo>
                      <a:pt x="3235337" y="3086100"/>
                    </a:lnTo>
                    <a:lnTo>
                      <a:pt x="3227273" y="3124200"/>
                    </a:lnTo>
                    <a:lnTo>
                      <a:pt x="3220974" y="3149600"/>
                    </a:lnTo>
                    <a:lnTo>
                      <a:pt x="3217545" y="3162300"/>
                    </a:lnTo>
                    <a:lnTo>
                      <a:pt x="3217989" y="3152051"/>
                    </a:lnTo>
                    <a:lnTo>
                      <a:pt x="3213252" y="3175000"/>
                    </a:lnTo>
                    <a:lnTo>
                      <a:pt x="3195231" y="3263900"/>
                    </a:lnTo>
                    <a:lnTo>
                      <a:pt x="3188754" y="3289300"/>
                    </a:lnTo>
                    <a:lnTo>
                      <a:pt x="3182010" y="3314700"/>
                    </a:lnTo>
                    <a:lnTo>
                      <a:pt x="3176955" y="3333572"/>
                    </a:lnTo>
                    <a:lnTo>
                      <a:pt x="3179991" y="3314700"/>
                    </a:lnTo>
                    <a:lnTo>
                      <a:pt x="3182213" y="3304235"/>
                    </a:lnTo>
                    <a:lnTo>
                      <a:pt x="3168523" y="3352800"/>
                    </a:lnTo>
                    <a:lnTo>
                      <a:pt x="3163049" y="3365500"/>
                    </a:lnTo>
                    <a:lnTo>
                      <a:pt x="3157207" y="3390900"/>
                    </a:lnTo>
                    <a:lnTo>
                      <a:pt x="3151251" y="3403600"/>
                    </a:lnTo>
                    <a:lnTo>
                      <a:pt x="3145371" y="3429000"/>
                    </a:lnTo>
                    <a:lnTo>
                      <a:pt x="3146133" y="3416300"/>
                    </a:lnTo>
                    <a:lnTo>
                      <a:pt x="3131591" y="3467100"/>
                    </a:lnTo>
                    <a:lnTo>
                      <a:pt x="3114929" y="3517900"/>
                    </a:lnTo>
                    <a:lnTo>
                      <a:pt x="3096882" y="3581400"/>
                    </a:lnTo>
                    <a:lnTo>
                      <a:pt x="3078162" y="3632200"/>
                    </a:lnTo>
                    <a:lnTo>
                      <a:pt x="3068675" y="3657600"/>
                    </a:lnTo>
                    <a:lnTo>
                      <a:pt x="3059150" y="3683000"/>
                    </a:lnTo>
                    <a:lnTo>
                      <a:pt x="3049740" y="3708654"/>
                    </a:lnTo>
                    <a:lnTo>
                      <a:pt x="3041002" y="3733800"/>
                    </a:lnTo>
                    <a:lnTo>
                      <a:pt x="3023971" y="3771900"/>
                    </a:lnTo>
                    <a:lnTo>
                      <a:pt x="3017316" y="3794087"/>
                    </a:lnTo>
                    <a:lnTo>
                      <a:pt x="3034373" y="3759200"/>
                    </a:lnTo>
                    <a:lnTo>
                      <a:pt x="3042856" y="3746500"/>
                    </a:lnTo>
                    <a:lnTo>
                      <a:pt x="3039173" y="3759200"/>
                    </a:lnTo>
                    <a:lnTo>
                      <a:pt x="3027515" y="3784600"/>
                    </a:lnTo>
                    <a:lnTo>
                      <a:pt x="3012046" y="3822700"/>
                    </a:lnTo>
                    <a:lnTo>
                      <a:pt x="2996349" y="3860800"/>
                    </a:lnTo>
                    <a:lnTo>
                      <a:pt x="2985236" y="3898900"/>
                    </a:lnTo>
                    <a:lnTo>
                      <a:pt x="2983484" y="3898900"/>
                    </a:lnTo>
                    <a:lnTo>
                      <a:pt x="2971533" y="3924300"/>
                    </a:lnTo>
                    <a:lnTo>
                      <a:pt x="2961271" y="3949700"/>
                    </a:lnTo>
                    <a:lnTo>
                      <a:pt x="2952153" y="3949700"/>
                    </a:lnTo>
                    <a:lnTo>
                      <a:pt x="2955036" y="3937000"/>
                    </a:lnTo>
                    <a:lnTo>
                      <a:pt x="2959468" y="3924300"/>
                    </a:lnTo>
                    <a:lnTo>
                      <a:pt x="2962351" y="3911600"/>
                    </a:lnTo>
                    <a:lnTo>
                      <a:pt x="2950222" y="3911600"/>
                    </a:lnTo>
                    <a:lnTo>
                      <a:pt x="2950083" y="3911600"/>
                    </a:lnTo>
                    <a:lnTo>
                      <a:pt x="2948673" y="3916349"/>
                    </a:lnTo>
                    <a:lnTo>
                      <a:pt x="2948673" y="4025900"/>
                    </a:lnTo>
                    <a:lnTo>
                      <a:pt x="2946997" y="4038600"/>
                    </a:lnTo>
                    <a:lnTo>
                      <a:pt x="2944088" y="4038600"/>
                    </a:lnTo>
                    <a:lnTo>
                      <a:pt x="2947505" y="4025900"/>
                    </a:lnTo>
                    <a:lnTo>
                      <a:pt x="2948673" y="4025900"/>
                    </a:lnTo>
                    <a:lnTo>
                      <a:pt x="2948673" y="3916349"/>
                    </a:lnTo>
                    <a:lnTo>
                      <a:pt x="2946311" y="3924300"/>
                    </a:lnTo>
                    <a:lnTo>
                      <a:pt x="2947822" y="3911600"/>
                    </a:lnTo>
                    <a:lnTo>
                      <a:pt x="2950083" y="3911600"/>
                    </a:lnTo>
                    <a:lnTo>
                      <a:pt x="2950324" y="3911244"/>
                    </a:lnTo>
                    <a:lnTo>
                      <a:pt x="2953943" y="3898900"/>
                    </a:lnTo>
                    <a:lnTo>
                      <a:pt x="2959417" y="3873500"/>
                    </a:lnTo>
                    <a:lnTo>
                      <a:pt x="2967012" y="3860800"/>
                    </a:lnTo>
                    <a:lnTo>
                      <a:pt x="2977032" y="3835400"/>
                    </a:lnTo>
                    <a:lnTo>
                      <a:pt x="2989656" y="3810000"/>
                    </a:lnTo>
                    <a:lnTo>
                      <a:pt x="3005048" y="3771900"/>
                    </a:lnTo>
                    <a:lnTo>
                      <a:pt x="3015919" y="3746500"/>
                    </a:lnTo>
                    <a:lnTo>
                      <a:pt x="3030004" y="3708400"/>
                    </a:lnTo>
                    <a:lnTo>
                      <a:pt x="3034042" y="3695700"/>
                    </a:lnTo>
                    <a:lnTo>
                      <a:pt x="3037382" y="3695700"/>
                    </a:lnTo>
                    <a:lnTo>
                      <a:pt x="3033522" y="3715410"/>
                    </a:lnTo>
                    <a:lnTo>
                      <a:pt x="3035503" y="3708400"/>
                    </a:lnTo>
                    <a:lnTo>
                      <a:pt x="3040202" y="3695700"/>
                    </a:lnTo>
                    <a:lnTo>
                      <a:pt x="3045714" y="3695700"/>
                    </a:lnTo>
                    <a:lnTo>
                      <a:pt x="3051962" y="3670300"/>
                    </a:lnTo>
                    <a:lnTo>
                      <a:pt x="3058833" y="3657600"/>
                    </a:lnTo>
                    <a:lnTo>
                      <a:pt x="3066135" y="3644900"/>
                    </a:lnTo>
                    <a:lnTo>
                      <a:pt x="3073577" y="3619500"/>
                    </a:lnTo>
                    <a:lnTo>
                      <a:pt x="3089249" y="3568700"/>
                    </a:lnTo>
                    <a:lnTo>
                      <a:pt x="3105086" y="3530600"/>
                    </a:lnTo>
                    <a:lnTo>
                      <a:pt x="3120352" y="3479800"/>
                    </a:lnTo>
                    <a:lnTo>
                      <a:pt x="3134550" y="3429000"/>
                    </a:lnTo>
                    <a:lnTo>
                      <a:pt x="3147174" y="3390900"/>
                    </a:lnTo>
                    <a:lnTo>
                      <a:pt x="3147872" y="3390900"/>
                    </a:lnTo>
                    <a:lnTo>
                      <a:pt x="3145396" y="3403600"/>
                    </a:lnTo>
                    <a:lnTo>
                      <a:pt x="3141370" y="3416300"/>
                    </a:lnTo>
                    <a:lnTo>
                      <a:pt x="3137433" y="3429000"/>
                    </a:lnTo>
                    <a:lnTo>
                      <a:pt x="3142500" y="3416300"/>
                    </a:lnTo>
                    <a:lnTo>
                      <a:pt x="3148177" y="3403600"/>
                    </a:lnTo>
                    <a:lnTo>
                      <a:pt x="3151200" y="3390900"/>
                    </a:lnTo>
                    <a:lnTo>
                      <a:pt x="3154222" y="3378200"/>
                    </a:lnTo>
                    <a:lnTo>
                      <a:pt x="3160407" y="3352800"/>
                    </a:lnTo>
                    <a:lnTo>
                      <a:pt x="3184245" y="3263900"/>
                    </a:lnTo>
                    <a:lnTo>
                      <a:pt x="3193834" y="3225800"/>
                    </a:lnTo>
                    <a:lnTo>
                      <a:pt x="3201492" y="3200400"/>
                    </a:lnTo>
                    <a:lnTo>
                      <a:pt x="3206331" y="3175000"/>
                    </a:lnTo>
                    <a:lnTo>
                      <a:pt x="3207435" y="3162300"/>
                    </a:lnTo>
                    <a:lnTo>
                      <a:pt x="3201746" y="3187700"/>
                    </a:lnTo>
                    <a:lnTo>
                      <a:pt x="3195599" y="3213100"/>
                    </a:lnTo>
                    <a:lnTo>
                      <a:pt x="3189300" y="3238500"/>
                    </a:lnTo>
                    <a:lnTo>
                      <a:pt x="3183128" y="3263900"/>
                    </a:lnTo>
                    <a:lnTo>
                      <a:pt x="3176346" y="3289300"/>
                    </a:lnTo>
                    <a:lnTo>
                      <a:pt x="3169450" y="3314700"/>
                    </a:lnTo>
                    <a:lnTo>
                      <a:pt x="3162465" y="3340100"/>
                    </a:lnTo>
                    <a:lnTo>
                      <a:pt x="3155404" y="3365500"/>
                    </a:lnTo>
                    <a:lnTo>
                      <a:pt x="3151568" y="3378200"/>
                    </a:lnTo>
                    <a:lnTo>
                      <a:pt x="3150946" y="3378200"/>
                    </a:lnTo>
                    <a:lnTo>
                      <a:pt x="3152330" y="3365500"/>
                    </a:lnTo>
                    <a:lnTo>
                      <a:pt x="3154515" y="3365500"/>
                    </a:lnTo>
                    <a:lnTo>
                      <a:pt x="3156140" y="3352800"/>
                    </a:lnTo>
                    <a:lnTo>
                      <a:pt x="3154146" y="3352800"/>
                    </a:lnTo>
                    <a:lnTo>
                      <a:pt x="3148215" y="3365500"/>
                    </a:lnTo>
                    <a:lnTo>
                      <a:pt x="3142996" y="3390900"/>
                    </a:lnTo>
                    <a:lnTo>
                      <a:pt x="3137458" y="3403600"/>
                    </a:lnTo>
                    <a:lnTo>
                      <a:pt x="3131591" y="3429000"/>
                    </a:lnTo>
                    <a:lnTo>
                      <a:pt x="3125406" y="3441700"/>
                    </a:lnTo>
                    <a:lnTo>
                      <a:pt x="3118612" y="3467100"/>
                    </a:lnTo>
                    <a:lnTo>
                      <a:pt x="3111309" y="3492500"/>
                    </a:lnTo>
                    <a:lnTo>
                      <a:pt x="3103613" y="3505200"/>
                    </a:lnTo>
                    <a:lnTo>
                      <a:pt x="3095663" y="3530600"/>
                    </a:lnTo>
                    <a:lnTo>
                      <a:pt x="3097530" y="3517900"/>
                    </a:lnTo>
                    <a:lnTo>
                      <a:pt x="3088690" y="3543300"/>
                    </a:lnTo>
                    <a:lnTo>
                      <a:pt x="3078975" y="3568700"/>
                    </a:lnTo>
                    <a:lnTo>
                      <a:pt x="3068726" y="3594100"/>
                    </a:lnTo>
                    <a:lnTo>
                      <a:pt x="3052915" y="3644900"/>
                    </a:lnTo>
                    <a:lnTo>
                      <a:pt x="3047225" y="3657600"/>
                    </a:lnTo>
                    <a:lnTo>
                      <a:pt x="3023844" y="3708400"/>
                    </a:lnTo>
                    <a:lnTo>
                      <a:pt x="3017888" y="3733800"/>
                    </a:lnTo>
                    <a:lnTo>
                      <a:pt x="3011690" y="3746500"/>
                    </a:lnTo>
                    <a:lnTo>
                      <a:pt x="2986582" y="3797300"/>
                    </a:lnTo>
                    <a:lnTo>
                      <a:pt x="2973908" y="3835400"/>
                    </a:lnTo>
                    <a:lnTo>
                      <a:pt x="2954578" y="3873500"/>
                    </a:lnTo>
                    <a:lnTo>
                      <a:pt x="2948305" y="3886200"/>
                    </a:lnTo>
                    <a:lnTo>
                      <a:pt x="2942056" y="3911600"/>
                    </a:lnTo>
                    <a:lnTo>
                      <a:pt x="2935732" y="3924300"/>
                    </a:lnTo>
                    <a:lnTo>
                      <a:pt x="2911017" y="3975100"/>
                    </a:lnTo>
                    <a:lnTo>
                      <a:pt x="2908211" y="3987800"/>
                    </a:lnTo>
                    <a:lnTo>
                      <a:pt x="2903410" y="4013200"/>
                    </a:lnTo>
                    <a:lnTo>
                      <a:pt x="2897009" y="4025900"/>
                    </a:lnTo>
                    <a:lnTo>
                      <a:pt x="2889427" y="4051300"/>
                    </a:lnTo>
                    <a:lnTo>
                      <a:pt x="2872651" y="4102100"/>
                    </a:lnTo>
                    <a:lnTo>
                      <a:pt x="2868168" y="4114800"/>
                    </a:lnTo>
                    <a:lnTo>
                      <a:pt x="2863761" y="4127500"/>
                    </a:lnTo>
                    <a:lnTo>
                      <a:pt x="2859494" y="4140200"/>
                    </a:lnTo>
                    <a:lnTo>
                      <a:pt x="2855404" y="4152900"/>
                    </a:lnTo>
                    <a:lnTo>
                      <a:pt x="2832214" y="4191000"/>
                    </a:lnTo>
                    <a:lnTo>
                      <a:pt x="2808363" y="4241800"/>
                    </a:lnTo>
                    <a:lnTo>
                      <a:pt x="2783840" y="4279900"/>
                    </a:lnTo>
                    <a:lnTo>
                      <a:pt x="2758656" y="4318000"/>
                    </a:lnTo>
                    <a:lnTo>
                      <a:pt x="2732773" y="4368800"/>
                    </a:lnTo>
                    <a:lnTo>
                      <a:pt x="2706217" y="4406900"/>
                    </a:lnTo>
                    <a:lnTo>
                      <a:pt x="2678950" y="4445000"/>
                    </a:lnTo>
                    <a:lnTo>
                      <a:pt x="2654490" y="4483100"/>
                    </a:lnTo>
                    <a:lnTo>
                      <a:pt x="2629497" y="4521200"/>
                    </a:lnTo>
                    <a:lnTo>
                      <a:pt x="2603944" y="4559300"/>
                    </a:lnTo>
                    <a:lnTo>
                      <a:pt x="2577871" y="4597400"/>
                    </a:lnTo>
                    <a:lnTo>
                      <a:pt x="2564498" y="4610100"/>
                    </a:lnTo>
                    <a:lnTo>
                      <a:pt x="2551163" y="4635500"/>
                    </a:lnTo>
                    <a:lnTo>
                      <a:pt x="2537714" y="4648200"/>
                    </a:lnTo>
                    <a:lnTo>
                      <a:pt x="2523934" y="4673600"/>
                    </a:lnTo>
                    <a:lnTo>
                      <a:pt x="2494775" y="4704372"/>
                    </a:lnTo>
                    <a:lnTo>
                      <a:pt x="2498445" y="4699000"/>
                    </a:lnTo>
                    <a:lnTo>
                      <a:pt x="2525852" y="4660900"/>
                    </a:lnTo>
                    <a:lnTo>
                      <a:pt x="2532392" y="4648200"/>
                    </a:lnTo>
                    <a:lnTo>
                      <a:pt x="2539022" y="4635500"/>
                    </a:lnTo>
                    <a:lnTo>
                      <a:pt x="2545829" y="4635500"/>
                    </a:lnTo>
                    <a:lnTo>
                      <a:pt x="2552877" y="4622800"/>
                    </a:lnTo>
                    <a:lnTo>
                      <a:pt x="2562898" y="4610100"/>
                    </a:lnTo>
                    <a:lnTo>
                      <a:pt x="2582926" y="4584700"/>
                    </a:lnTo>
                    <a:lnTo>
                      <a:pt x="2614536" y="4533900"/>
                    </a:lnTo>
                    <a:lnTo>
                      <a:pt x="2647683" y="4483100"/>
                    </a:lnTo>
                    <a:lnTo>
                      <a:pt x="2664447" y="4457700"/>
                    </a:lnTo>
                    <a:lnTo>
                      <a:pt x="2681605" y="4432300"/>
                    </a:lnTo>
                    <a:lnTo>
                      <a:pt x="2644546" y="4495800"/>
                    </a:lnTo>
                    <a:lnTo>
                      <a:pt x="2683687" y="4432300"/>
                    </a:lnTo>
                    <a:lnTo>
                      <a:pt x="2734500" y="4343400"/>
                    </a:lnTo>
                    <a:lnTo>
                      <a:pt x="2751836" y="4318000"/>
                    </a:lnTo>
                    <a:lnTo>
                      <a:pt x="2767571" y="4279900"/>
                    </a:lnTo>
                    <a:lnTo>
                      <a:pt x="2775191" y="4279900"/>
                    </a:lnTo>
                    <a:lnTo>
                      <a:pt x="2782773" y="4267200"/>
                    </a:lnTo>
                    <a:lnTo>
                      <a:pt x="2802801" y="4229100"/>
                    </a:lnTo>
                    <a:lnTo>
                      <a:pt x="2819412" y="4191000"/>
                    </a:lnTo>
                    <a:lnTo>
                      <a:pt x="2832227" y="4165600"/>
                    </a:lnTo>
                    <a:lnTo>
                      <a:pt x="2840863" y="4152900"/>
                    </a:lnTo>
                    <a:lnTo>
                      <a:pt x="2845409" y="4140200"/>
                    </a:lnTo>
                    <a:lnTo>
                      <a:pt x="2845562" y="4127500"/>
                    </a:lnTo>
                    <a:lnTo>
                      <a:pt x="2841028" y="4140200"/>
                    </a:lnTo>
                    <a:lnTo>
                      <a:pt x="2831503" y="4152900"/>
                    </a:lnTo>
                    <a:lnTo>
                      <a:pt x="2827274" y="4165600"/>
                    </a:lnTo>
                    <a:lnTo>
                      <a:pt x="2823070" y="4165600"/>
                    </a:lnTo>
                    <a:lnTo>
                      <a:pt x="2818803" y="4178300"/>
                    </a:lnTo>
                    <a:lnTo>
                      <a:pt x="2814396" y="4191000"/>
                    </a:lnTo>
                    <a:lnTo>
                      <a:pt x="2773515" y="4248785"/>
                    </a:lnTo>
                    <a:lnTo>
                      <a:pt x="2784843" y="4229100"/>
                    </a:lnTo>
                    <a:lnTo>
                      <a:pt x="2798102" y="4203700"/>
                    </a:lnTo>
                    <a:lnTo>
                      <a:pt x="2798902" y="4201960"/>
                    </a:lnTo>
                    <a:lnTo>
                      <a:pt x="2790787" y="4216400"/>
                    </a:lnTo>
                    <a:lnTo>
                      <a:pt x="2761958" y="4267200"/>
                    </a:lnTo>
                    <a:lnTo>
                      <a:pt x="2760611" y="4267200"/>
                    </a:lnTo>
                    <a:lnTo>
                      <a:pt x="2734233" y="4305300"/>
                    </a:lnTo>
                    <a:lnTo>
                      <a:pt x="2706001" y="4356100"/>
                    </a:lnTo>
                    <a:lnTo>
                      <a:pt x="2700058" y="4366450"/>
                    </a:lnTo>
                    <a:lnTo>
                      <a:pt x="2717977" y="4343400"/>
                    </a:lnTo>
                    <a:lnTo>
                      <a:pt x="2736367" y="4305300"/>
                    </a:lnTo>
                    <a:lnTo>
                      <a:pt x="2745244" y="4292600"/>
                    </a:lnTo>
                    <a:lnTo>
                      <a:pt x="2753918" y="4279900"/>
                    </a:lnTo>
                    <a:lnTo>
                      <a:pt x="2762275" y="4267200"/>
                    </a:lnTo>
                    <a:lnTo>
                      <a:pt x="2768701" y="4256951"/>
                    </a:lnTo>
                    <a:lnTo>
                      <a:pt x="2761424" y="4279900"/>
                    </a:lnTo>
                    <a:lnTo>
                      <a:pt x="2744228" y="4305300"/>
                    </a:lnTo>
                    <a:lnTo>
                      <a:pt x="2719603" y="4356100"/>
                    </a:lnTo>
                    <a:lnTo>
                      <a:pt x="2689314" y="4406900"/>
                    </a:lnTo>
                    <a:lnTo>
                      <a:pt x="2664193" y="4445000"/>
                    </a:lnTo>
                    <a:lnTo>
                      <a:pt x="2629204" y="4495800"/>
                    </a:lnTo>
                    <a:lnTo>
                      <a:pt x="2620365" y="4508500"/>
                    </a:lnTo>
                    <a:lnTo>
                      <a:pt x="2602839" y="4533900"/>
                    </a:lnTo>
                    <a:lnTo>
                      <a:pt x="2599791" y="4538523"/>
                    </a:lnTo>
                    <a:lnTo>
                      <a:pt x="2602585" y="4533900"/>
                    </a:lnTo>
                    <a:lnTo>
                      <a:pt x="2625966" y="4495800"/>
                    </a:lnTo>
                    <a:lnTo>
                      <a:pt x="2650744" y="4457700"/>
                    </a:lnTo>
                    <a:lnTo>
                      <a:pt x="2678138" y="4406900"/>
                    </a:lnTo>
                    <a:lnTo>
                      <a:pt x="2709341" y="4356100"/>
                    </a:lnTo>
                    <a:lnTo>
                      <a:pt x="2699613" y="4367225"/>
                    </a:lnTo>
                    <a:lnTo>
                      <a:pt x="2676817" y="4406900"/>
                    </a:lnTo>
                    <a:lnTo>
                      <a:pt x="2647607" y="4445000"/>
                    </a:lnTo>
                    <a:lnTo>
                      <a:pt x="2619260" y="4495800"/>
                    </a:lnTo>
                    <a:lnTo>
                      <a:pt x="2591752" y="4533900"/>
                    </a:lnTo>
                    <a:lnTo>
                      <a:pt x="2576271" y="4559300"/>
                    </a:lnTo>
                    <a:lnTo>
                      <a:pt x="2567609" y="4572000"/>
                    </a:lnTo>
                    <a:lnTo>
                      <a:pt x="2557983" y="4584700"/>
                    </a:lnTo>
                    <a:lnTo>
                      <a:pt x="2536126" y="4622800"/>
                    </a:lnTo>
                    <a:lnTo>
                      <a:pt x="2523591" y="4635500"/>
                    </a:lnTo>
                    <a:lnTo>
                      <a:pt x="2509570" y="4660900"/>
                    </a:lnTo>
                    <a:lnTo>
                      <a:pt x="2492248" y="4686300"/>
                    </a:lnTo>
                    <a:lnTo>
                      <a:pt x="2477351" y="4699000"/>
                    </a:lnTo>
                    <a:lnTo>
                      <a:pt x="2469565" y="4711700"/>
                    </a:lnTo>
                    <a:lnTo>
                      <a:pt x="2444254" y="4737100"/>
                    </a:lnTo>
                    <a:lnTo>
                      <a:pt x="2424836" y="4762500"/>
                    </a:lnTo>
                    <a:lnTo>
                      <a:pt x="2393518" y="4800600"/>
                    </a:lnTo>
                    <a:lnTo>
                      <a:pt x="2410409" y="4800600"/>
                    </a:lnTo>
                    <a:lnTo>
                      <a:pt x="2420861" y="4787900"/>
                    </a:lnTo>
                    <a:lnTo>
                      <a:pt x="2436545" y="4775200"/>
                    </a:lnTo>
                    <a:lnTo>
                      <a:pt x="2440254" y="4775200"/>
                    </a:lnTo>
                    <a:lnTo>
                      <a:pt x="2445778" y="4762500"/>
                    </a:lnTo>
                    <a:lnTo>
                      <a:pt x="2458847" y="4749800"/>
                    </a:lnTo>
                    <a:lnTo>
                      <a:pt x="2465959" y="4737100"/>
                    </a:lnTo>
                    <a:lnTo>
                      <a:pt x="2479078" y="4726317"/>
                    </a:lnTo>
                    <a:lnTo>
                      <a:pt x="2464993" y="4749800"/>
                    </a:lnTo>
                    <a:lnTo>
                      <a:pt x="2440254" y="4775200"/>
                    </a:lnTo>
                    <a:lnTo>
                      <a:pt x="2446007" y="4775200"/>
                    </a:lnTo>
                    <a:lnTo>
                      <a:pt x="2439327" y="4787900"/>
                    </a:lnTo>
                    <a:lnTo>
                      <a:pt x="2426551" y="4800600"/>
                    </a:lnTo>
                    <a:lnTo>
                      <a:pt x="2412936" y="4813300"/>
                    </a:lnTo>
                    <a:lnTo>
                      <a:pt x="2398649" y="4826000"/>
                    </a:lnTo>
                    <a:lnTo>
                      <a:pt x="2383917" y="4851400"/>
                    </a:lnTo>
                    <a:lnTo>
                      <a:pt x="2319121" y="4914900"/>
                    </a:lnTo>
                    <a:lnTo>
                      <a:pt x="2288527" y="4953000"/>
                    </a:lnTo>
                    <a:lnTo>
                      <a:pt x="2261819" y="4978400"/>
                    </a:lnTo>
                    <a:lnTo>
                      <a:pt x="2250071" y="4991100"/>
                    </a:lnTo>
                    <a:lnTo>
                      <a:pt x="2239568" y="5003800"/>
                    </a:lnTo>
                    <a:lnTo>
                      <a:pt x="2230488" y="5003800"/>
                    </a:lnTo>
                    <a:lnTo>
                      <a:pt x="2223008" y="5016500"/>
                    </a:lnTo>
                    <a:lnTo>
                      <a:pt x="2246045" y="5016500"/>
                    </a:lnTo>
                    <a:lnTo>
                      <a:pt x="2286203" y="5008638"/>
                    </a:lnTo>
                    <a:lnTo>
                      <a:pt x="2268791" y="5016500"/>
                    </a:lnTo>
                    <a:lnTo>
                      <a:pt x="2248179" y="5029200"/>
                    </a:lnTo>
                    <a:lnTo>
                      <a:pt x="2215934" y="5029200"/>
                    </a:lnTo>
                    <a:lnTo>
                      <a:pt x="2213356" y="5039487"/>
                    </a:lnTo>
                    <a:lnTo>
                      <a:pt x="2335606" y="5004232"/>
                    </a:lnTo>
                    <a:lnTo>
                      <a:pt x="2311527" y="5016500"/>
                    </a:lnTo>
                    <a:lnTo>
                      <a:pt x="2359787" y="5003800"/>
                    </a:lnTo>
                    <a:lnTo>
                      <a:pt x="2398331" y="4991100"/>
                    </a:lnTo>
                    <a:lnTo>
                      <a:pt x="2429103" y="4978400"/>
                    </a:lnTo>
                    <a:lnTo>
                      <a:pt x="2454084" y="4978400"/>
                    </a:lnTo>
                    <a:lnTo>
                      <a:pt x="2474366" y="4965700"/>
                    </a:lnTo>
                    <a:lnTo>
                      <a:pt x="2494216" y="4965700"/>
                    </a:lnTo>
                    <a:lnTo>
                      <a:pt x="2426995" y="4990909"/>
                    </a:lnTo>
                    <a:lnTo>
                      <a:pt x="2476309" y="4978400"/>
                    </a:lnTo>
                    <a:lnTo>
                      <a:pt x="2515209" y="4967071"/>
                    </a:lnTo>
                    <a:lnTo>
                      <a:pt x="2500528" y="4978400"/>
                    </a:lnTo>
                    <a:lnTo>
                      <a:pt x="2522321" y="4965700"/>
                    </a:lnTo>
                    <a:lnTo>
                      <a:pt x="2548229" y="4958092"/>
                    </a:lnTo>
                    <a:lnTo>
                      <a:pt x="2535859" y="4965700"/>
                    </a:lnTo>
                    <a:lnTo>
                      <a:pt x="2539479" y="4965700"/>
                    </a:lnTo>
                    <a:lnTo>
                      <a:pt x="2551671" y="4957076"/>
                    </a:lnTo>
                    <a:lnTo>
                      <a:pt x="2568371" y="4952162"/>
                    </a:lnTo>
                    <a:lnTo>
                      <a:pt x="2568968" y="4940300"/>
                    </a:lnTo>
                    <a:lnTo>
                      <a:pt x="2560650" y="4953000"/>
                    </a:lnTo>
                    <a:lnTo>
                      <a:pt x="2557411" y="4953000"/>
                    </a:lnTo>
                    <a:lnTo>
                      <a:pt x="2556472" y="4953000"/>
                    </a:lnTo>
                    <a:lnTo>
                      <a:pt x="2549906" y="4953000"/>
                    </a:lnTo>
                    <a:lnTo>
                      <a:pt x="2557424" y="4940300"/>
                    </a:lnTo>
                    <a:lnTo>
                      <a:pt x="2565971" y="4940300"/>
                    </a:lnTo>
                    <a:lnTo>
                      <a:pt x="2585034" y="4927600"/>
                    </a:lnTo>
                    <a:lnTo>
                      <a:pt x="2600401" y="4917935"/>
                    </a:lnTo>
                    <a:lnTo>
                      <a:pt x="2575623" y="4927600"/>
                    </a:lnTo>
                    <a:lnTo>
                      <a:pt x="2653119" y="4889500"/>
                    </a:lnTo>
                    <a:lnTo>
                      <a:pt x="2610624" y="4902200"/>
                    </a:lnTo>
                    <a:lnTo>
                      <a:pt x="2567736" y="4927600"/>
                    </a:lnTo>
                    <a:lnTo>
                      <a:pt x="2530678" y="4938306"/>
                    </a:lnTo>
                    <a:lnTo>
                      <a:pt x="2530678" y="4953000"/>
                    </a:lnTo>
                    <a:lnTo>
                      <a:pt x="2522194" y="4965700"/>
                    </a:lnTo>
                    <a:lnTo>
                      <a:pt x="2519896" y="4965700"/>
                    </a:lnTo>
                    <a:lnTo>
                      <a:pt x="2516975" y="4965700"/>
                    </a:lnTo>
                    <a:lnTo>
                      <a:pt x="2505202" y="4965700"/>
                    </a:lnTo>
                    <a:lnTo>
                      <a:pt x="2517876" y="4953000"/>
                    </a:lnTo>
                    <a:lnTo>
                      <a:pt x="2530678" y="4953000"/>
                    </a:lnTo>
                    <a:lnTo>
                      <a:pt x="2530678" y="4938306"/>
                    </a:lnTo>
                    <a:lnTo>
                      <a:pt x="2442311" y="4963833"/>
                    </a:lnTo>
                    <a:lnTo>
                      <a:pt x="2391130" y="4978400"/>
                    </a:lnTo>
                    <a:lnTo>
                      <a:pt x="2343162" y="4991341"/>
                    </a:lnTo>
                    <a:lnTo>
                      <a:pt x="2376652" y="4978400"/>
                    </a:lnTo>
                    <a:lnTo>
                      <a:pt x="2408504" y="4965700"/>
                    </a:lnTo>
                    <a:lnTo>
                      <a:pt x="2435733" y="4965700"/>
                    </a:lnTo>
                    <a:lnTo>
                      <a:pt x="2442311" y="4963833"/>
                    </a:lnTo>
                    <a:lnTo>
                      <a:pt x="2465895" y="4953000"/>
                    </a:lnTo>
                    <a:lnTo>
                      <a:pt x="2490787" y="4940300"/>
                    </a:lnTo>
                    <a:lnTo>
                      <a:pt x="2512237" y="4940300"/>
                    </a:lnTo>
                    <a:lnTo>
                      <a:pt x="2529598" y="4927600"/>
                    </a:lnTo>
                    <a:lnTo>
                      <a:pt x="2545461" y="4927600"/>
                    </a:lnTo>
                    <a:lnTo>
                      <a:pt x="2549398" y="4927600"/>
                    </a:lnTo>
                    <a:lnTo>
                      <a:pt x="2550185" y="4924095"/>
                    </a:lnTo>
                    <a:lnTo>
                      <a:pt x="2579649" y="4902200"/>
                    </a:lnTo>
                    <a:lnTo>
                      <a:pt x="2600287" y="4902200"/>
                    </a:lnTo>
                    <a:lnTo>
                      <a:pt x="2622677" y="4889500"/>
                    </a:lnTo>
                    <a:lnTo>
                      <a:pt x="2646934" y="4889500"/>
                    </a:lnTo>
                    <a:lnTo>
                      <a:pt x="2673197" y="4876800"/>
                    </a:lnTo>
                    <a:lnTo>
                      <a:pt x="2680106" y="4876800"/>
                    </a:lnTo>
                    <a:lnTo>
                      <a:pt x="2695994" y="4864100"/>
                    </a:lnTo>
                    <a:lnTo>
                      <a:pt x="2718422" y="4864100"/>
                    </a:lnTo>
                    <a:lnTo>
                      <a:pt x="2767800" y="4838700"/>
                    </a:lnTo>
                    <a:lnTo>
                      <a:pt x="2781135" y="4826000"/>
                    </a:lnTo>
                    <a:lnTo>
                      <a:pt x="2794647" y="4826000"/>
                    </a:lnTo>
                    <a:lnTo>
                      <a:pt x="2822727" y="4813300"/>
                    </a:lnTo>
                    <a:lnTo>
                      <a:pt x="2884259" y="4775200"/>
                    </a:lnTo>
                    <a:lnTo>
                      <a:pt x="2900438" y="4775200"/>
                    </a:lnTo>
                    <a:lnTo>
                      <a:pt x="2917037" y="4762500"/>
                    </a:lnTo>
                    <a:lnTo>
                      <a:pt x="2969755" y="4737100"/>
                    </a:lnTo>
                    <a:lnTo>
                      <a:pt x="2978962" y="4724400"/>
                    </a:lnTo>
                    <a:lnTo>
                      <a:pt x="2988259" y="4724400"/>
                    </a:lnTo>
                    <a:lnTo>
                      <a:pt x="3025927" y="4699000"/>
                    </a:lnTo>
                    <a:lnTo>
                      <a:pt x="3049638" y="4686300"/>
                    </a:lnTo>
                    <a:lnTo>
                      <a:pt x="3061563" y="4673600"/>
                    </a:lnTo>
                    <a:lnTo>
                      <a:pt x="3063684" y="4660900"/>
                    </a:lnTo>
                    <a:lnTo>
                      <a:pt x="3074403" y="4660900"/>
                    </a:lnTo>
                    <a:lnTo>
                      <a:pt x="3090316" y="4648200"/>
                    </a:lnTo>
                    <a:lnTo>
                      <a:pt x="3121380" y="4622800"/>
                    </a:lnTo>
                    <a:lnTo>
                      <a:pt x="3148584" y="4611497"/>
                    </a:lnTo>
                    <a:lnTo>
                      <a:pt x="3150197" y="4610100"/>
                    </a:lnTo>
                    <a:lnTo>
                      <a:pt x="3153333" y="4607407"/>
                    </a:lnTo>
                    <a:lnTo>
                      <a:pt x="3151149" y="4610100"/>
                    </a:lnTo>
                    <a:lnTo>
                      <a:pt x="3150705" y="4610608"/>
                    </a:lnTo>
                    <a:lnTo>
                      <a:pt x="3151924" y="4610100"/>
                    </a:lnTo>
                    <a:lnTo>
                      <a:pt x="3167011" y="4597400"/>
                    </a:lnTo>
                    <a:lnTo>
                      <a:pt x="3164967" y="4597400"/>
                    </a:lnTo>
                    <a:lnTo>
                      <a:pt x="3171355" y="4593691"/>
                    </a:lnTo>
                    <a:lnTo>
                      <a:pt x="3181870" y="4584700"/>
                    </a:lnTo>
                    <a:lnTo>
                      <a:pt x="3177425" y="4590173"/>
                    </a:lnTo>
                    <a:lnTo>
                      <a:pt x="3186836" y="4584700"/>
                    </a:lnTo>
                    <a:lnTo>
                      <a:pt x="3208705" y="4572000"/>
                    </a:lnTo>
                    <a:lnTo>
                      <a:pt x="3251885" y="4533900"/>
                    </a:lnTo>
                    <a:lnTo>
                      <a:pt x="3294519" y="4508500"/>
                    </a:lnTo>
                    <a:lnTo>
                      <a:pt x="3336582" y="4470400"/>
                    </a:lnTo>
                    <a:lnTo>
                      <a:pt x="3360597" y="4448378"/>
                    </a:lnTo>
                    <a:lnTo>
                      <a:pt x="3345472" y="4457700"/>
                    </a:lnTo>
                    <a:lnTo>
                      <a:pt x="3330600" y="4470400"/>
                    </a:lnTo>
                    <a:lnTo>
                      <a:pt x="3325926" y="4470400"/>
                    </a:lnTo>
                    <a:lnTo>
                      <a:pt x="3349383" y="4445000"/>
                    </a:lnTo>
                    <a:lnTo>
                      <a:pt x="3371304" y="4432300"/>
                    </a:lnTo>
                    <a:lnTo>
                      <a:pt x="3312642" y="4432300"/>
                    </a:lnTo>
                    <a:lnTo>
                      <a:pt x="3310852" y="4432300"/>
                    </a:lnTo>
                    <a:lnTo>
                      <a:pt x="3297885" y="4441164"/>
                    </a:lnTo>
                    <a:lnTo>
                      <a:pt x="3300704" y="4432300"/>
                    </a:lnTo>
                    <a:lnTo>
                      <a:pt x="3310852" y="4432300"/>
                    </a:lnTo>
                    <a:lnTo>
                      <a:pt x="3315347" y="4429049"/>
                    </a:lnTo>
                    <a:lnTo>
                      <a:pt x="3323196" y="4419600"/>
                    </a:lnTo>
                    <a:lnTo>
                      <a:pt x="3337077" y="4406900"/>
                    </a:lnTo>
                    <a:lnTo>
                      <a:pt x="3354971" y="4394200"/>
                    </a:lnTo>
                    <a:lnTo>
                      <a:pt x="3377577" y="4368800"/>
                    </a:lnTo>
                    <a:lnTo>
                      <a:pt x="3378187" y="4368800"/>
                    </a:lnTo>
                    <a:lnTo>
                      <a:pt x="3357892" y="4394200"/>
                    </a:lnTo>
                    <a:lnTo>
                      <a:pt x="3328403" y="4419600"/>
                    </a:lnTo>
                    <a:lnTo>
                      <a:pt x="3315347" y="4429049"/>
                    </a:lnTo>
                    <a:lnTo>
                      <a:pt x="3373971" y="4429049"/>
                    </a:lnTo>
                    <a:lnTo>
                      <a:pt x="3392093" y="4406900"/>
                    </a:lnTo>
                    <a:lnTo>
                      <a:pt x="3412109" y="4394200"/>
                    </a:lnTo>
                    <a:lnTo>
                      <a:pt x="3431438" y="4381500"/>
                    </a:lnTo>
                    <a:lnTo>
                      <a:pt x="3440646" y="4368800"/>
                    </a:lnTo>
                    <a:lnTo>
                      <a:pt x="3449853" y="4356100"/>
                    </a:lnTo>
                    <a:lnTo>
                      <a:pt x="3467620" y="4343400"/>
                    </a:lnTo>
                    <a:lnTo>
                      <a:pt x="3484981" y="4330700"/>
                    </a:lnTo>
                    <a:lnTo>
                      <a:pt x="3519106" y="4292600"/>
                    </a:lnTo>
                    <a:lnTo>
                      <a:pt x="3527463" y="4292600"/>
                    </a:lnTo>
                    <a:lnTo>
                      <a:pt x="3535718" y="4279900"/>
                    </a:lnTo>
                    <a:lnTo>
                      <a:pt x="3552215" y="4267200"/>
                    </a:lnTo>
                    <a:lnTo>
                      <a:pt x="3585857" y="4229100"/>
                    </a:lnTo>
                    <a:lnTo>
                      <a:pt x="3603142" y="4203700"/>
                    </a:lnTo>
                    <a:lnTo>
                      <a:pt x="3620351" y="4191000"/>
                    </a:lnTo>
                    <a:lnTo>
                      <a:pt x="3629126" y="4191000"/>
                    </a:lnTo>
                    <a:lnTo>
                      <a:pt x="3639858" y="4178300"/>
                    </a:lnTo>
                    <a:lnTo>
                      <a:pt x="3643960" y="4178300"/>
                    </a:lnTo>
                    <a:lnTo>
                      <a:pt x="3632797" y="4203700"/>
                    </a:lnTo>
                    <a:lnTo>
                      <a:pt x="3622814" y="4203700"/>
                    </a:lnTo>
                    <a:lnTo>
                      <a:pt x="3620770" y="4216400"/>
                    </a:lnTo>
                    <a:lnTo>
                      <a:pt x="3606241" y="4229100"/>
                    </a:lnTo>
                    <a:lnTo>
                      <a:pt x="3588169" y="4254500"/>
                    </a:lnTo>
                    <a:lnTo>
                      <a:pt x="3567341" y="4279900"/>
                    </a:lnTo>
                    <a:lnTo>
                      <a:pt x="3544557" y="4305300"/>
                    </a:lnTo>
                    <a:lnTo>
                      <a:pt x="3532403" y="4318000"/>
                    </a:lnTo>
                    <a:lnTo>
                      <a:pt x="3527501" y="4322965"/>
                    </a:lnTo>
                    <a:lnTo>
                      <a:pt x="3533660" y="4318000"/>
                    </a:lnTo>
                    <a:lnTo>
                      <a:pt x="3547351" y="4305300"/>
                    </a:lnTo>
                    <a:lnTo>
                      <a:pt x="3559797" y="4292600"/>
                    </a:lnTo>
                    <a:lnTo>
                      <a:pt x="3591471" y="4267200"/>
                    </a:lnTo>
                    <a:lnTo>
                      <a:pt x="3609098" y="4241800"/>
                    </a:lnTo>
                    <a:lnTo>
                      <a:pt x="3624669" y="4229100"/>
                    </a:lnTo>
                    <a:lnTo>
                      <a:pt x="3674681" y="4178300"/>
                    </a:lnTo>
                    <a:lnTo>
                      <a:pt x="3699687" y="4152900"/>
                    </a:lnTo>
                    <a:lnTo>
                      <a:pt x="3742410" y="4102100"/>
                    </a:lnTo>
                    <a:lnTo>
                      <a:pt x="3755479" y="4089400"/>
                    </a:lnTo>
                    <a:lnTo>
                      <a:pt x="3769639" y="4064000"/>
                    </a:lnTo>
                    <a:lnTo>
                      <a:pt x="3784854" y="4051300"/>
                    </a:lnTo>
                    <a:lnTo>
                      <a:pt x="3799446" y="4039895"/>
                    </a:lnTo>
                    <a:lnTo>
                      <a:pt x="3797630" y="4043743"/>
                    </a:lnTo>
                    <a:lnTo>
                      <a:pt x="3802215" y="4038600"/>
                    </a:lnTo>
                    <a:lnTo>
                      <a:pt x="3814051" y="4025900"/>
                    </a:lnTo>
                    <a:lnTo>
                      <a:pt x="3826560" y="4013200"/>
                    </a:lnTo>
                    <a:lnTo>
                      <a:pt x="3839857" y="3987800"/>
                    </a:lnTo>
                    <a:lnTo>
                      <a:pt x="3862717" y="3962400"/>
                    </a:lnTo>
                    <a:lnTo>
                      <a:pt x="3888181" y="3924300"/>
                    </a:lnTo>
                    <a:lnTo>
                      <a:pt x="3916565" y="3886200"/>
                    </a:lnTo>
                    <a:lnTo>
                      <a:pt x="3937635" y="3860800"/>
                    </a:lnTo>
                    <a:close/>
                  </a:path>
                  <a:path w="4561840" h="6337300">
                    <a:moveTo>
                      <a:pt x="4005465" y="3554641"/>
                    </a:moveTo>
                    <a:lnTo>
                      <a:pt x="4000728" y="3562312"/>
                    </a:lnTo>
                    <a:lnTo>
                      <a:pt x="4004868" y="3556000"/>
                    </a:lnTo>
                    <a:lnTo>
                      <a:pt x="4005465" y="3554641"/>
                    </a:lnTo>
                    <a:close/>
                  </a:path>
                  <a:path w="4561840" h="6337300">
                    <a:moveTo>
                      <a:pt x="4040797" y="698500"/>
                    </a:moveTo>
                    <a:lnTo>
                      <a:pt x="4022661" y="677837"/>
                    </a:lnTo>
                    <a:lnTo>
                      <a:pt x="4022928" y="678294"/>
                    </a:lnTo>
                    <a:lnTo>
                      <a:pt x="4040162" y="698500"/>
                    </a:lnTo>
                    <a:lnTo>
                      <a:pt x="4040797" y="698500"/>
                    </a:lnTo>
                    <a:close/>
                  </a:path>
                  <a:path w="4561840" h="6337300">
                    <a:moveTo>
                      <a:pt x="4047540" y="706183"/>
                    </a:moveTo>
                    <a:lnTo>
                      <a:pt x="4042689" y="698500"/>
                    </a:lnTo>
                    <a:lnTo>
                      <a:pt x="4040797" y="698500"/>
                    </a:lnTo>
                    <a:lnTo>
                      <a:pt x="4047540" y="706183"/>
                    </a:lnTo>
                    <a:close/>
                  </a:path>
                  <a:path w="4561840" h="6337300">
                    <a:moveTo>
                      <a:pt x="4050919" y="3481578"/>
                    </a:moveTo>
                    <a:lnTo>
                      <a:pt x="4030180" y="3505200"/>
                    </a:lnTo>
                    <a:lnTo>
                      <a:pt x="4021747" y="3517900"/>
                    </a:lnTo>
                    <a:lnTo>
                      <a:pt x="4005465" y="3554641"/>
                    </a:lnTo>
                    <a:lnTo>
                      <a:pt x="4028148" y="3517900"/>
                    </a:lnTo>
                    <a:lnTo>
                      <a:pt x="4046753" y="3492500"/>
                    </a:lnTo>
                    <a:lnTo>
                      <a:pt x="4050919" y="3481578"/>
                    </a:lnTo>
                    <a:close/>
                  </a:path>
                  <a:path w="4561840" h="6337300">
                    <a:moveTo>
                      <a:pt x="4056418" y="3467100"/>
                    </a:moveTo>
                    <a:lnTo>
                      <a:pt x="4050919" y="3481578"/>
                    </a:lnTo>
                    <a:lnTo>
                      <a:pt x="4052468" y="3479800"/>
                    </a:lnTo>
                    <a:lnTo>
                      <a:pt x="4056418" y="3467100"/>
                    </a:lnTo>
                    <a:close/>
                  </a:path>
                  <a:path w="4561840" h="6337300">
                    <a:moveTo>
                      <a:pt x="4063314" y="724319"/>
                    </a:moveTo>
                    <a:lnTo>
                      <a:pt x="4062742" y="723658"/>
                    </a:lnTo>
                    <a:lnTo>
                      <a:pt x="4051947" y="711200"/>
                    </a:lnTo>
                    <a:lnTo>
                      <a:pt x="4047540" y="706183"/>
                    </a:lnTo>
                    <a:lnTo>
                      <a:pt x="4049915" y="709942"/>
                    </a:lnTo>
                    <a:lnTo>
                      <a:pt x="4061815" y="723900"/>
                    </a:lnTo>
                    <a:lnTo>
                      <a:pt x="4062793" y="723900"/>
                    </a:lnTo>
                    <a:lnTo>
                      <a:pt x="4063314" y="724319"/>
                    </a:lnTo>
                    <a:close/>
                  </a:path>
                  <a:path w="4561840" h="6337300">
                    <a:moveTo>
                      <a:pt x="4076128" y="734326"/>
                    </a:moveTo>
                    <a:lnTo>
                      <a:pt x="4069448" y="723900"/>
                    </a:lnTo>
                    <a:lnTo>
                      <a:pt x="4060545" y="711200"/>
                    </a:lnTo>
                    <a:lnTo>
                      <a:pt x="4062742" y="723658"/>
                    </a:lnTo>
                    <a:lnTo>
                      <a:pt x="4062958" y="723900"/>
                    </a:lnTo>
                    <a:lnTo>
                      <a:pt x="4067594" y="723900"/>
                    </a:lnTo>
                    <a:lnTo>
                      <a:pt x="4073436" y="732231"/>
                    </a:lnTo>
                    <a:lnTo>
                      <a:pt x="4076128" y="734326"/>
                    </a:lnTo>
                    <a:close/>
                  </a:path>
                  <a:path w="4561840" h="6337300">
                    <a:moveTo>
                      <a:pt x="4083469" y="749300"/>
                    </a:moveTo>
                    <a:lnTo>
                      <a:pt x="4061815" y="723900"/>
                    </a:lnTo>
                    <a:lnTo>
                      <a:pt x="4059009" y="723900"/>
                    </a:lnTo>
                    <a:lnTo>
                      <a:pt x="4050715" y="711200"/>
                    </a:lnTo>
                    <a:lnTo>
                      <a:pt x="4049915" y="709942"/>
                    </a:lnTo>
                    <a:lnTo>
                      <a:pt x="4040467" y="698868"/>
                    </a:lnTo>
                    <a:lnTo>
                      <a:pt x="4040467" y="707301"/>
                    </a:lnTo>
                    <a:lnTo>
                      <a:pt x="4021912" y="685800"/>
                    </a:lnTo>
                    <a:lnTo>
                      <a:pt x="4012590" y="673100"/>
                    </a:lnTo>
                    <a:lnTo>
                      <a:pt x="4002875" y="660400"/>
                    </a:lnTo>
                    <a:lnTo>
                      <a:pt x="4013416" y="673100"/>
                    </a:lnTo>
                    <a:lnTo>
                      <a:pt x="4023563" y="685800"/>
                    </a:lnTo>
                    <a:lnTo>
                      <a:pt x="4040467" y="707301"/>
                    </a:lnTo>
                    <a:lnTo>
                      <a:pt x="4040467" y="698868"/>
                    </a:lnTo>
                    <a:lnTo>
                      <a:pt x="4040162" y="698500"/>
                    </a:lnTo>
                    <a:lnTo>
                      <a:pt x="4034891" y="698500"/>
                    </a:lnTo>
                    <a:lnTo>
                      <a:pt x="4022928" y="678294"/>
                    </a:lnTo>
                    <a:lnTo>
                      <a:pt x="4018508" y="673100"/>
                    </a:lnTo>
                    <a:lnTo>
                      <a:pt x="4022661" y="677837"/>
                    </a:lnTo>
                    <a:lnTo>
                      <a:pt x="4019867" y="673100"/>
                    </a:lnTo>
                    <a:lnTo>
                      <a:pt x="4009567" y="660400"/>
                    </a:lnTo>
                    <a:lnTo>
                      <a:pt x="3974173" y="622300"/>
                    </a:lnTo>
                    <a:lnTo>
                      <a:pt x="3958615" y="609600"/>
                    </a:lnTo>
                    <a:lnTo>
                      <a:pt x="3942397" y="596900"/>
                    </a:lnTo>
                    <a:lnTo>
                      <a:pt x="3924490" y="571500"/>
                    </a:lnTo>
                    <a:lnTo>
                      <a:pt x="3905199" y="558800"/>
                    </a:lnTo>
                    <a:lnTo>
                      <a:pt x="3884269" y="533400"/>
                    </a:lnTo>
                    <a:lnTo>
                      <a:pt x="3861473" y="520700"/>
                    </a:lnTo>
                    <a:lnTo>
                      <a:pt x="3891953" y="558800"/>
                    </a:lnTo>
                    <a:lnTo>
                      <a:pt x="3866350" y="533400"/>
                    </a:lnTo>
                    <a:lnTo>
                      <a:pt x="3853535" y="520700"/>
                    </a:lnTo>
                    <a:lnTo>
                      <a:pt x="3841546" y="508000"/>
                    </a:lnTo>
                    <a:lnTo>
                      <a:pt x="3828808" y="495300"/>
                    </a:lnTo>
                    <a:lnTo>
                      <a:pt x="3815588" y="495300"/>
                    </a:lnTo>
                    <a:lnTo>
                      <a:pt x="3775202" y="457200"/>
                    </a:lnTo>
                    <a:lnTo>
                      <a:pt x="3761930" y="444500"/>
                    </a:lnTo>
                    <a:lnTo>
                      <a:pt x="3748836" y="444500"/>
                    </a:lnTo>
                    <a:lnTo>
                      <a:pt x="3702774" y="406400"/>
                    </a:lnTo>
                    <a:lnTo>
                      <a:pt x="3693109" y="393700"/>
                    </a:lnTo>
                    <a:lnTo>
                      <a:pt x="3675634" y="381000"/>
                    </a:lnTo>
                    <a:lnTo>
                      <a:pt x="3654615" y="368300"/>
                    </a:lnTo>
                    <a:lnTo>
                      <a:pt x="3634295" y="355600"/>
                    </a:lnTo>
                    <a:lnTo>
                      <a:pt x="3619779" y="342900"/>
                    </a:lnTo>
                    <a:lnTo>
                      <a:pt x="3626739" y="342900"/>
                    </a:lnTo>
                    <a:lnTo>
                      <a:pt x="3657511" y="368300"/>
                    </a:lnTo>
                    <a:lnTo>
                      <a:pt x="3635832" y="342900"/>
                    </a:lnTo>
                    <a:lnTo>
                      <a:pt x="3615537" y="330200"/>
                    </a:lnTo>
                    <a:lnTo>
                      <a:pt x="3596551" y="317500"/>
                    </a:lnTo>
                    <a:lnTo>
                      <a:pt x="3578758" y="304800"/>
                    </a:lnTo>
                    <a:lnTo>
                      <a:pt x="3561842" y="304800"/>
                    </a:lnTo>
                    <a:lnTo>
                      <a:pt x="3545725" y="292100"/>
                    </a:lnTo>
                    <a:lnTo>
                      <a:pt x="3516096" y="279400"/>
                    </a:lnTo>
                    <a:lnTo>
                      <a:pt x="3502431" y="266700"/>
                    </a:lnTo>
                    <a:lnTo>
                      <a:pt x="3489414" y="254000"/>
                    </a:lnTo>
                    <a:lnTo>
                      <a:pt x="3476891" y="254000"/>
                    </a:lnTo>
                    <a:lnTo>
                      <a:pt x="3464750" y="241300"/>
                    </a:lnTo>
                    <a:lnTo>
                      <a:pt x="3432530" y="228600"/>
                    </a:lnTo>
                    <a:lnTo>
                      <a:pt x="3397580" y="214820"/>
                    </a:lnTo>
                    <a:lnTo>
                      <a:pt x="3397580" y="228600"/>
                    </a:lnTo>
                    <a:lnTo>
                      <a:pt x="3378454" y="215900"/>
                    </a:lnTo>
                    <a:lnTo>
                      <a:pt x="3373234" y="211391"/>
                    </a:lnTo>
                    <a:lnTo>
                      <a:pt x="3397580" y="228600"/>
                    </a:lnTo>
                    <a:lnTo>
                      <a:pt x="3397580" y="214820"/>
                    </a:lnTo>
                    <a:lnTo>
                      <a:pt x="3368116" y="203200"/>
                    </a:lnTo>
                    <a:lnTo>
                      <a:pt x="3363772" y="203200"/>
                    </a:lnTo>
                    <a:lnTo>
                      <a:pt x="3361664" y="203200"/>
                    </a:lnTo>
                    <a:lnTo>
                      <a:pt x="3354628" y="203200"/>
                    </a:lnTo>
                    <a:lnTo>
                      <a:pt x="3352038" y="200901"/>
                    </a:lnTo>
                    <a:lnTo>
                      <a:pt x="3352038" y="204901"/>
                    </a:lnTo>
                    <a:lnTo>
                      <a:pt x="3350145" y="203200"/>
                    </a:lnTo>
                    <a:lnTo>
                      <a:pt x="3350882" y="203200"/>
                    </a:lnTo>
                    <a:lnTo>
                      <a:pt x="3352038" y="204901"/>
                    </a:lnTo>
                    <a:lnTo>
                      <a:pt x="3352038" y="200901"/>
                    </a:lnTo>
                    <a:lnTo>
                      <a:pt x="3340341" y="190500"/>
                    </a:lnTo>
                    <a:lnTo>
                      <a:pt x="3338372" y="190500"/>
                    </a:lnTo>
                    <a:lnTo>
                      <a:pt x="3345853" y="203200"/>
                    </a:lnTo>
                    <a:lnTo>
                      <a:pt x="3332937" y="203200"/>
                    </a:lnTo>
                    <a:lnTo>
                      <a:pt x="3313519" y="190500"/>
                    </a:lnTo>
                    <a:lnTo>
                      <a:pt x="3292805" y="177800"/>
                    </a:lnTo>
                    <a:lnTo>
                      <a:pt x="3259353" y="167767"/>
                    </a:lnTo>
                    <a:lnTo>
                      <a:pt x="3266402" y="177800"/>
                    </a:lnTo>
                    <a:lnTo>
                      <a:pt x="3285706" y="177800"/>
                    </a:lnTo>
                    <a:lnTo>
                      <a:pt x="3306407" y="190500"/>
                    </a:lnTo>
                    <a:lnTo>
                      <a:pt x="3349447" y="215900"/>
                    </a:lnTo>
                    <a:lnTo>
                      <a:pt x="3389528" y="228600"/>
                    </a:lnTo>
                    <a:lnTo>
                      <a:pt x="3422548" y="254000"/>
                    </a:lnTo>
                    <a:lnTo>
                      <a:pt x="3447758" y="254000"/>
                    </a:lnTo>
                    <a:lnTo>
                      <a:pt x="3475685" y="279400"/>
                    </a:lnTo>
                    <a:lnTo>
                      <a:pt x="3501225" y="292100"/>
                    </a:lnTo>
                    <a:lnTo>
                      <a:pt x="3547072" y="317500"/>
                    </a:lnTo>
                    <a:lnTo>
                      <a:pt x="3587458" y="342900"/>
                    </a:lnTo>
                    <a:lnTo>
                      <a:pt x="3664102" y="393700"/>
                    </a:lnTo>
                    <a:lnTo>
                      <a:pt x="3683939" y="406400"/>
                    </a:lnTo>
                    <a:lnTo>
                      <a:pt x="3704818" y="431800"/>
                    </a:lnTo>
                    <a:lnTo>
                      <a:pt x="3715740" y="431800"/>
                    </a:lnTo>
                    <a:lnTo>
                      <a:pt x="3727094" y="444500"/>
                    </a:lnTo>
                    <a:lnTo>
                      <a:pt x="3738816" y="457200"/>
                    </a:lnTo>
                    <a:lnTo>
                      <a:pt x="3740835" y="457200"/>
                    </a:lnTo>
                    <a:lnTo>
                      <a:pt x="3750830" y="457200"/>
                    </a:lnTo>
                    <a:lnTo>
                      <a:pt x="3760330" y="466471"/>
                    </a:lnTo>
                    <a:lnTo>
                      <a:pt x="3767556" y="469900"/>
                    </a:lnTo>
                    <a:lnTo>
                      <a:pt x="3787432" y="492925"/>
                    </a:lnTo>
                    <a:lnTo>
                      <a:pt x="3790696" y="496100"/>
                    </a:lnTo>
                    <a:lnTo>
                      <a:pt x="3808653" y="508000"/>
                    </a:lnTo>
                    <a:lnTo>
                      <a:pt x="3826992" y="520700"/>
                    </a:lnTo>
                    <a:lnTo>
                      <a:pt x="3836428" y="520700"/>
                    </a:lnTo>
                    <a:lnTo>
                      <a:pt x="3846055" y="533400"/>
                    </a:lnTo>
                    <a:lnTo>
                      <a:pt x="3856253" y="546100"/>
                    </a:lnTo>
                    <a:lnTo>
                      <a:pt x="3867340" y="546100"/>
                    </a:lnTo>
                    <a:lnTo>
                      <a:pt x="3879558" y="558800"/>
                    </a:lnTo>
                    <a:lnTo>
                      <a:pt x="3893108" y="571500"/>
                    </a:lnTo>
                    <a:lnTo>
                      <a:pt x="3908221" y="584200"/>
                    </a:lnTo>
                    <a:lnTo>
                      <a:pt x="3925087" y="609600"/>
                    </a:lnTo>
                    <a:lnTo>
                      <a:pt x="3944353" y="622300"/>
                    </a:lnTo>
                    <a:lnTo>
                      <a:pt x="3946690" y="622300"/>
                    </a:lnTo>
                    <a:lnTo>
                      <a:pt x="3932491" y="609600"/>
                    </a:lnTo>
                    <a:lnTo>
                      <a:pt x="3911739" y="583552"/>
                    </a:lnTo>
                    <a:lnTo>
                      <a:pt x="3940225" y="609600"/>
                    </a:lnTo>
                    <a:lnTo>
                      <a:pt x="4001719" y="673100"/>
                    </a:lnTo>
                    <a:lnTo>
                      <a:pt x="4008653" y="673100"/>
                    </a:lnTo>
                    <a:lnTo>
                      <a:pt x="4015486" y="685800"/>
                    </a:lnTo>
                    <a:lnTo>
                      <a:pt x="4022128" y="698500"/>
                    </a:lnTo>
                    <a:lnTo>
                      <a:pt x="4076725" y="749300"/>
                    </a:lnTo>
                    <a:lnTo>
                      <a:pt x="4045216" y="712800"/>
                    </a:lnTo>
                    <a:lnTo>
                      <a:pt x="4083469" y="749300"/>
                    </a:lnTo>
                    <a:close/>
                  </a:path>
                  <a:path w="4561840" h="6337300">
                    <a:moveTo>
                      <a:pt x="4101185" y="759218"/>
                    </a:moveTo>
                    <a:lnTo>
                      <a:pt x="4095267" y="749300"/>
                    </a:lnTo>
                    <a:lnTo>
                      <a:pt x="4076128" y="734326"/>
                    </a:lnTo>
                    <a:lnTo>
                      <a:pt x="4084561" y="747522"/>
                    </a:lnTo>
                    <a:lnTo>
                      <a:pt x="4076496" y="736600"/>
                    </a:lnTo>
                    <a:lnTo>
                      <a:pt x="4073436" y="732231"/>
                    </a:lnTo>
                    <a:lnTo>
                      <a:pt x="4063314" y="724319"/>
                    </a:lnTo>
                    <a:lnTo>
                      <a:pt x="4084993" y="749300"/>
                    </a:lnTo>
                    <a:lnTo>
                      <a:pt x="4093476" y="759282"/>
                    </a:lnTo>
                    <a:lnTo>
                      <a:pt x="4086047" y="749528"/>
                    </a:lnTo>
                    <a:lnTo>
                      <a:pt x="4101185" y="759218"/>
                    </a:lnTo>
                    <a:close/>
                  </a:path>
                  <a:path w="4561840" h="6337300">
                    <a:moveTo>
                      <a:pt x="4115079" y="774700"/>
                    </a:moveTo>
                    <a:lnTo>
                      <a:pt x="4105541" y="762000"/>
                    </a:lnTo>
                    <a:lnTo>
                      <a:pt x="4101185" y="759218"/>
                    </a:lnTo>
                    <a:lnTo>
                      <a:pt x="4102849" y="762000"/>
                    </a:lnTo>
                    <a:lnTo>
                      <a:pt x="4109999" y="774700"/>
                    </a:lnTo>
                    <a:lnTo>
                      <a:pt x="4115079" y="774700"/>
                    </a:lnTo>
                    <a:close/>
                  </a:path>
                  <a:path w="4561840" h="6337300">
                    <a:moveTo>
                      <a:pt x="4121454" y="783196"/>
                    </a:moveTo>
                    <a:lnTo>
                      <a:pt x="4116895" y="774700"/>
                    </a:lnTo>
                    <a:lnTo>
                      <a:pt x="4115079" y="774700"/>
                    </a:lnTo>
                    <a:lnTo>
                      <a:pt x="4121454" y="783196"/>
                    </a:lnTo>
                    <a:close/>
                  </a:path>
                  <a:path w="4561840" h="6337300">
                    <a:moveTo>
                      <a:pt x="4125963" y="789559"/>
                    </a:moveTo>
                    <a:lnTo>
                      <a:pt x="4124617" y="787400"/>
                    </a:lnTo>
                    <a:lnTo>
                      <a:pt x="4121454" y="783196"/>
                    </a:lnTo>
                    <a:lnTo>
                      <a:pt x="4123728" y="787400"/>
                    </a:lnTo>
                    <a:lnTo>
                      <a:pt x="4125963" y="789559"/>
                    </a:lnTo>
                    <a:close/>
                  </a:path>
                  <a:path w="4561840" h="6337300">
                    <a:moveTo>
                      <a:pt x="4148836" y="825500"/>
                    </a:moveTo>
                    <a:lnTo>
                      <a:pt x="4117378" y="787400"/>
                    </a:lnTo>
                    <a:lnTo>
                      <a:pt x="4093476" y="759282"/>
                    </a:lnTo>
                    <a:lnTo>
                      <a:pt x="4105275" y="774700"/>
                    </a:lnTo>
                    <a:lnTo>
                      <a:pt x="4115308" y="787400"/>
                    </a:lnTo>
                    <a:lnTo>
                      <a:pt x="4125849" y="800100"/>
                    </a:lnTo>
                    <a:lnTo>
                      <a:pt x="4136910" y="812800"/>
                    </a:lnTo>
                    <a:lnTo>
                      <a:pt x="4148544" y="825500"/>
                    </a:lnTo>
                    <a:lnTo>
                      <a:pt x="4148836" y="825500"/>
                    </a:lnTo>
                    <a:close/>
                  </a:path>
                  <a:path w="4561840" h="6337300">
                    <a:moveTo>
                      <a:pt x="4211561" y="906805"/>
                    </a:moveTo>
                    <a:lnTo>
                      <a:pt x="4184421" y="863600"/>
                    </a:lnTo>
                    <a:lnTo>
                      <a:pt x="4149636" y="825500"/>
                    </a:lnTo>
                    <a:lnTo>
                      <a:pt x="4136936" y="800100"/>
                    </a:lnTo>
                    <a:lnTo>
                      <a:pt x="4125963" y="789559"/>
                    </a:lnTo>
                    <a:lnTo>
                      <a:pt x="4140416" y="812800"/>
                    </a:lnTo>
                    <a:lnTo>
                      <a:pt x="4149534" y="825500"/>
                    </a:lnTo>
                    <a:lnTo>
                      <a:pt x="4148836" y="825500"/>
                    </a:lnTo>
                    <a:lnTo>
                      <a:pt x="4179112" y="863600"/>
                    </a:lnTo>
                    <a:lnTo>
                      <a:pt x="4207929" y="901700"/>
                    </a:lnTo>
                    <a:lnTo>
                      <a:pt x="4211561" y="906805"/>
                    </a:lnTo>
                    <a:close/>
                  </a:path>
                  <a:path w="4561840" h="6337300">
                    <a:moveTo>
                      <a:pt x="4220819" y="3146069"/>
                    </a:moveTo>
                    <a:lnTo>
                      <a:pt x="4210786" y="3162300"/>
                    </a:lnTo>
                    <a:lnTo>
                      <a:pt x="4202265" y="3187700"/>
                    </a:lnTo>
                    <a:lnTo>
                      <a:pt x="4204335" y="3187700"/>
                    </a:lnTo>
                    <a:lnTo>
                      <a:pt x="4209923" y="3175000"/>
                    </a:lnTo>
                    <a:lnTo>
                      <a:pt x="4219054" y="3149600"/>
                    </a:lnTo>
                    <a:lnTo>
                      <a:pt x="4220819" y="3146069"/>
                    </a:lnTo>
                    <a:close/>
                  </a:path>
                  <a:path w="4561840" h="6337300">
                    <a:moveTo>
                      <a:pt x="4225302" y="926134"/>
                    </a:moveTo>
                    <a:lnTo>
                      <a:pt x="4211561" y="906805"/>
                    </a:lnTo>
                    <a:lnTo>
                      <a:pt x="4214469" y="914400"/>
                    </a:lnTo>
                    <a:lnTo>
                      <a:pt x="4225302" y="926134"/>
                    </a:lnTo>
                    <a:close/>
                  </a:path>
                  <a:path w="4561840" h="6337300">
                    <a:moveTo>
                      <a:pt x="4229290" y="3129089"/>
                    </a:moveTo>
                    <a:lnTo>
                      <a:pt x="4220819" y="3146069"/>
                    </a:lnTo>
                    <a:lnTo>
                      <a:pt x="4226471" y="3136900"/>
                    </a:lnTo>
                    <a:lnTo>
                      <a:pt x="4229290" y="3129089"/>
                    </a:lnTo>
                    <a:close/>
                  </a:path>
                  <a:path w="4561840" h="6337300">
                    <a:moveTo>
                      <a:pt x="4261167" y="1144536"/>
                    </a:moveTo>
                    <a:lnTo>
                      <a:pt x="4260507" y="1143000"/>
                    </a:lnTo>
                    <a:lnTo>
                      <a:pt x="4245000" y="1115745"/>
                    </a:lnTo>
                    <a:lnTo>
                      <a:pt x="4251718" y="1130300"/>
                    </a:lnTo>
                    <a:lnTo>
                      <a:pt x="4261167" y="1144536"/>
                    </a:lnTo>
                    <a:close/>
                  </a:path>
                  <a:path w="4561840" h="6337300">
                    <a:moveTo>
                      <a:pt x="4284738" y="1193800"/>
                    </a:moveTo>
                    <a:lnTo>
                      <a:pt x="4268571" y="1155700"/>
                    </a:lnTo>
                    <a:lnTo>
                      <a:pt x="4261167" y="1144536"/>
                    </a:lnTo>
                    <a:lnTo>
                      <a:pt x="4276890" y="1181100"/>
                    </a:lnTo>
                    <a:lnTo>
                      <a:pt x="4284738" y="1193800"/>
                    </a:lnTo>
                    <a:close/>
                  </a:path>
                  <a:path w="4561840" h="6337300">
                    <a:moveTo>
                      <a:pt x="4305351" y="2936621"/>
                    </a:moveTo>
                    <a:lnTo>
                      <a:pt x="4293070" y="2971800"/>
                    </a:lnTo>
                    <a:lnTo>
                      <a:pt x="4288726" y="2984017"/>
                    </a:lnTo>
                    <a:lnTo>
                      <a:pt x="4294225" y="2971800"/>
                    </a:lnTo>
                    <a:lnTo>
                      <a:pt x="4305351" y="2936621"/>
                    </a:lnTo>
                    <a:close/>
                  </a:path>
                  <a:path w="4561840" h="6337300">
                    <a:moveTo>
                      <a:pt x="4329989" y="1114171"/>
                    </a:moveTo>
                    <a:lnTo>
                      <a:pt x="4315663" y="1079500"/>
                    </a:lnTo>
                    <a:lnTo>
                      <a:pt x="4300029" y="1054100"/>
                    </a:lnTo>
                    <a:lnTo>
                      <a:pt x="4284243" y="1016000"/>
                    </a:lnTo>
                    <a:lnTo>
                      <a:pt x="4268025" y="990600"/>
                    </a:lnTo>
                    <a:lnTo>
                      <a:pt x="4251134" y="965200"/>
                    </a:lnTo>
                    <a:lnTo>
                      <a:pt x="4246842" y="952500"/>
                    </a:lnTo>
                    <a:lnTo>
                      <a:pt x="4242435" y="952500"/>
                    </a:lnTo>
                    <a:lnTo>
                      <a:pt x="4237926" y="939800"/>
                    </a:lnTo>
                    <a:lnTo>
                      <a:pt x="4225302" y="926134"/>
                    </a:lnTo>
                    <a:lnTo>
                      <a:pt x="4235031" y="939800"/>
                    </a:lnTo>
                    <a:lnTo>
                      <a:pt x="4269714" y="1003300"/>
                    </a:lnTo>
                    <a:lnTo>
                      <a:pt x="4299699" y="1054100"/>
                    </a:lnTo>
                    <a:lnTo>
                      <a:pt x="4324985" y="1104900"/>
                    </a:lnTo>
                    <a:lnTo>
                      <a:pt x="4329989" y="1114171"/>
                    </a:lnTo>
                    <a:close/>
                  </a:path>
                  <a:path w="4561840" h="6337300">
                    <a:moveTo>
                      <a:pt x="4334472" y="1122451"/>
                    </a:moveTo>
                    <a:lnTo>
                      <a:pt x="4329989" y="1114171"/>
                    </a:lnTo>
                    <a:lnTo>
                      <a:pt x="4331411" y="1117600"/>
                    </a:lnTo>
                    <a:lnTo>
                      <a:pt x="4334472" y="1122451"/>
                    </a:lnTo>
                    <a:close/>
                  </a:path>
                  <a:path w="4561840" h="6337300">
                    <a:moveTo>
                      <a:pt x="4355668" y="3123412"/>
                    </a:moveTo>
                    <a:lnTo>
                      <a:pt x="4355211" y="3124200"/>
                    </a:lnTo>
                    <a:lnTo>
                      <a:pt x="4346740" y="3149600"/>
                    </a:lnTo>
                    <a:lnTo>
                      <a:pt x="4355668" y="3123412"/>
                    </a:lnTo>
                    <a:close/>
                  </a:path>
                  <a:path w="4561840" h="6337300">
                    <a:moveTo>
                      <a:pt x="4356900" y="2768600"/>
                    </a:moveTo>
                    <a:lnTo>
                      <a:pt x="4341126" y="2819400"/>
                    </a:lnTo>
                    <a:lnTo>
                      <a:pt x="4310291" y="2921000"/>
                    </a:lnTo>
                    <a:lnTo>
                      <a:pt x="4305351" y="2936621"/>
                    </a:lnTo>
                    <a:lnTo>
                      <a:pt x="4310812" y="2921000"/>
                    </a:lnTo>
                    <a:lnTo>
                      <a:pt x="4327957" y="2870200"/>
                    </a:lnTo>
                    <a:lnTo>
                      <a:pt x="4343628" y="2819400"/>
                    </a:lnTo>
                    <a:lnTo>
                      <a:pt x="4356900" y="2768600"/>
                    </a:lnTo>
                    <a:close/>
                  </a:path>
                  <a:path w="4561840" h="6337300">
                    <a:moveTo>
                      <a:pt x="4368597" y="3087878"/>
                    </a:moveTo>
                    <a:lnTo>
                      <a:pt x="4359719" y="3111500"/>
                    </a:lnTo>
                    <a:lnTo>
                      <a:pt x="4355668" y="3123412"/>
                    </a:lnTo>
                    <a:lnTo>
                      <a:pt x="4362539" y="3111500"/>
                    </a:lnTo>
                    <a:lnTo>
                      <a:pt x="4368597" y="3087878"/>
                    </a:lnTo>
                    <a:close/>
                  </a:path>
                  <a:path w="4561840" h="6337300">
                    <a:moveTo>
                      <a:pt x="4370082" y="3083903"/>
                    </a:moveTo>
                    <a:lnTo>
                      <a:pt x="4369041" y="3086100"/>
                    </a:lnTo>
                    <a:lnTo>
                      <a:pt x="4368597" y="3087878"/>
                    </a:lnTo>
                    <a:lnTo>
                      <a:pt x="4370082" y="3083903"/>
                    </a:lnTo>
                    <a:close/>
                  </a:path>
                  <a:path w="4561840" h="6337300">
                    <a:moveTo>
                      <a:pt x="4377715" y="3061195"/>
                    </a:moveTo>
                    <a:lnTo>
                      <a:pt x="4374019" y="3073400"/>
                    </a:lnTo>
                    <a:lnTo>
                      <a:pt x="4370082" y="3083903"/>
                    </a:lnTo>
                    <a:lnTo>
                      <a:pt x="4375023" y="3073400"/>
                    </a:lnTo>
                    <a:lnTo>
                      <a:pt x="4377715" y="3061195"/>
                    </a:lnTo>
                    <a:close/>
                  </a:path>
                  <a:path w="4561840" h="6337300">
                    <a:moveTo>
                      <a:pt x="4383735" y="3041269"/>
                    </a:moveTo>
                    <a:lnTo>
                      <a:pt x="4380611" y="3048000"/>
                    </a:lnTo>
                    <a:lnTo>
                      <a:pt x="4377715" y="3061195"/>
                    </a:lnTo>
                    <a:lnTo>
                      <a:pt x="4383735" y="3041269"/>
                    </a:lnTo>
                    <a:close/>
                  </a:path>
                  <a:path w="4561840" h="6337300">
                    <a:moveTo>
                      <a:pt x="4434141" y="1975408"/>
                    </a:moveTo>
                    <a:lnTo>
                      <a:pt x="4433633" y="1968500"/>
                    </a:lnTo>
                    <a:lnTo>
                      <a:pt x="4431284" y="1955800"/>
                    </a:lnTo>
                    <a:lnTo>
                      <a:pt x="4434141" y="1975408"/>
                    </a:lnTo>
                    <a:close/>
                  </a:path>
                  <a:path w="4561840" h="6337300">
                    <a:moveTo>
                      <a:pt x="4466641" y="1426679"/>
                    </a:moveTo>
                    <a:lnTo>
                      <a:pt x="4465739" y="1422400"/>
                    </a:lnTo>
                    <a:lnTo>
                      <a:pt x="4465421" y="1422400"/>
                    </a:lnTo>
                    <a:lnTo>
                      <a:pt x="4466641" y="1426679"/>
                    </a:lnTo>
                    <a:close/>
                  </a:path>
                  <a:path w="4561840" h="6337300">
                    <a:moveTo>
                      <a:pt x="4469066" y="1435100"/>
                    </a:moveTo>
                    <a:lnTo>
                      <a:pt x="4466641" y="1426679"/>
                    </a:lnTo>
                    <a:lnTo>
                      <a:pt x="4468431" y="1435100"/>
                    </a:lnTo>
                    <a:lnTo>
                      <a:pt x="4469066" y="1435100"/>
                    </a:lnTo>
                    <a:close/>
                  </a:path>
                  <a:path w="4561840" h="6337300">
                    <a:moveTo>
                      <a:pt x="4485551" y="2641600"/>
                    </a:moveTo>
                    <a:lnTo>
                      <a:pt x="4485386" y="2642019"/>
                    </a:lnTo>
                    <a:lnTo>
                      <a:pt x="4485551" y="2641600"/>
                    </a:lnTo>
                    <a:close/>
                  </a:path>
                  <a:path w="4561840" h="6337300">
                    <a:moveTo>
                      <a:pt x="4520146" y="1600200"/>
                    </a:moveTo>
                    <a:lnTo>
                      <a:pt x="4517860" y="1587500"/>
                    </a:lnTo>
                    <a:lnTo>
                      <a:pt x="4513846" y="1574685"/>
                    </a:lnTo>
                    <a:lnTo>
                      <a:pt x="4520146" y="1600200"/>
                    </a:lnTo>
                    <a:close/>
                  </a:path>
                  <a:path w="4561840" h="6337300">
                    <a:moveTo>
                      <a:pt x="4521390" y="2641600"/>
                    </a:moveTo>
                    <a:lnTo>
                      <a:pt x="4515116" y="2672334"/>
                    </a:lnTo>
                    <a:lnTo>
                      <a:pt x="4516958" y="2667000"/>
                    </a:lnTo>
                    <a:lnTo>
                      <a:pt x="4521390" y="2641600"/>
                    </a:lnTo>
                    <a:close/>
                  </a:path>
                  <a:path w="4561840" h="6337300">
                    <a:moveTo>
                      <a:pt x="4561802" y="2197100"/>
                    </a:moveTo>
                    <a:lnTo>
                      <a:pt x="4557293" y="2159000"/>
                    </a:lnTo>
                    <a:lnTo>
                      <a:pt x="4559262" y="2120900"/>
                    </a:lnTo>
                    <a:lnTo>
                      <a:pt x="4560316" y="2070100"/>
                    </a:lnTo>
                    <a:lnTo>
                      <a:pt x="4560582" y="2044700"/>
                    </a:lnTo>
                    <a:lnTo>
                      <a:pt x="4560570" y="2032000"/>
                    </a:lnTo>
                    <a:lnTo>
                      <a:pt x="4560113" y="2019300"/>
                    </a:lnTo>
                    <a:lnTo>
                      <a:pt x="4559579" y="1993900"/>
                    </a:lnTo>
                    <a:lnTo>
                      <a:pt x="4558982" y="1981200"/>
                    </a:lnTo>
                    <a:lnTo>
                      <a:pt x="4558017" y="1955800"/>
                    </a:lnTo>
                    <a:lnTo>
                      <a:pt x="4556353" y="1930400"/>
                    </a:lnTo>
                    <a:lnTo>
                      <a:pt x="4552315" y="1892300"/>
                    </a:lnTo>
                    <a:lnTo>
                      <a:pt x="4551007" y="1879600"/>
                    </a:lnTo>
                    <a:lnTo>
                      <a:pt x="4549343" y="1866900"/>
                    </a:lnTo>
                    <a:lnTo>
                      <a:pt x="4547489" y="1854200"/>
                    </a:lnTo>
                    <a:lnTo>
                      <a:pt x="4545609" y="1841500"/>
                    </a:lnTo>
                    <a:lnTo>
                      <a:pt x="4540847" y="1816100"/>
                    </a:lnTo>
                    <a:lnTo>
                      <a:pt x="4536084" y="1790700"/>
                    </a:lnTo>
                    <a:lnTo>
                      <a:pt x="4525340" y="1739900"/>
                    </a:lnTo>
                    <a:lnTo>
                      <a:pt x="4513440" y="1689100"/>
                    </a:lnTo>
                    <a:lnTo>
                      <a:pt x="4500435" y="1638300"/>
                    </a:lnTo>
                    <a:lnTo>
                      <a:pt x="4493412" y="1612900"/>
                    </a:lnTo>
                    <a:lnTo>
                      <a:pt x="4486389" y="1587500"/>
                    </a:lnTo>
                    <a:lnTo>
                      <a:pt x="4476648" y="1562811"/>
                    </a:lnTo>
                    <a:lnTo>
                      <a:pt x="4476648" y="1816100"/>
                    </a:lnTo>
                    <a:lnTo>
                      <a:pt x="4474565" y="1803400"/>
                    </a:lnTo>
                    <a:lnTo>
                      <a:pt x="4472305" y="1803400"/>
                    </a:lnTo>
                    <a:lnTo>
                      <a:pt x="4469981" y="1790700"/>
                    </a:lnTo>
                    <a:lnTo>
                      <a:pt x="4467707" y="1790700"/>
                    </a:lnTo>
                    <a:lnTo>
                      <a:pt x="4465447" y="1765300"/>
                    </a:lnTo>
                    <a:lnTo>
                      <a:pt x="4464456" y="1752600"/>
                    </a:lnTo>
                    <a:lnTo>
                      <a:pt x="4464342" y="1739900"/>
                    </a:lnTo>
                    <a:lnTo>
                      <a:pt x="4464736" y="1739900"/>
                    </a:lnTo>
                    <a:lnTo>
                      <a:pt x="4467809" y="1752600"/>
                    </a:lnTo>
                    <a:lnTo>
                      <a:pt x="4470882" y="1778000"/>
                    </a:lnTo>
                    <a:lnTo>
                      <a:pt x="4473867" y="1790700"/>
                    </a:lnTo>
                    <a:lnTo>
                      <a:pt x="4476648" y="1816100"/>
                    </a:lnTo>
                    <a:lnTo>
                      <a:pt x="4476648" y="1562811"/>
                    </a:lnTo>
                    <a:lnTo>
                      <a:pt x="4476369" y="1562100"/>
                    </a:lnTo>
                    <a:lnTo>
                      <a:pt x="4471352" y="1549400"/>
                    </a:lnTo>
                    <a:lnTo>
                      <a:pt x="4455401" y="1498600"/>
                    </a:lnTo>
                    <a:lnTo>
                      <a:pt x="4451642" y="1485900"/>
                    </a:lnTo>
                    <a:lnTo>
                      <a:pt x="4447883" y="1473200"/>
                    </a:lnTo>
                    <a:lnTo>
                      <a:pt x="4439983" y="1447800"/>
                    </a:lnTo>
                    <a:lnTo>
                      <a:pt x="4431754" y="1422400"/>
                    </a:lnTo>
                    <a:lnTo>
                      <a:pt x="4423270" y="1397000"/>
                    </a:lnTo>
                    <a:lnTo>
                      <a:pt x="4418254" y="1386878"/>
                    </a:lnTo>
                    <a:lnTo>
                      <a:pt x="4418254" y="1526819"/>
                    </a:lnTo>
                    <a:lnTo>
                      <a:pt x="4416920" y="1522361"/>
                    </a:lnTo>
                    <a:lnTo>
                      <a:pt x="4417657" y="1524000"/>
                    </a:lnTo>
                    <a:lnTo>
                      <a:pt x="4418254" y="1526819"/>
                    </a:lnTo>
                    <a:lnTo>
                      <a:pt x="4418254" y="1386878"/>
                    </a:lnTo>
                    <a:lnTo>
                      <a:pt x="4416984" y="1384300"/>
                    </a:lnTo>
                    <a:lnTo>
                      <a:pt x="4408005" y="1358900"/>
                    </a:lnTo>
                    <a:lnTo>
                      <a:pt x="4397654" y="1320800"/>
                    </a:lnTo>
                    <a:lnTo>
                      <a:pt x="4387202" y="1295400"/>
                    </a:lnTo>
                    <a:lnTo>
                      <a:pt x="4378414" y="1270000"/>
                    </a:lnTo>
                    <a:lnTo>
                      <a:pt x="4373257" y="1257541"/>
                    </a:lnTo>
                    <a:lnTo>
                      <a:pt x="4380014" y="1270000"/>
                    </a:lnTo>
                    <a:lnTo>
                      <a:pt x="4381487" y="1270000"/>
                    </a:lnTo>
                    <a:lnTo>
                      <a:pt x="4390314" y="1282700"/>
                    </a:lnTo>
                    <a:lnTo>
                      <a:pt x="4404004" y="1320800"/>
                    </a:lnTo>
                    <a:lnTo>
                      <a:pt x="4420095" y="1358900"/>
                    </a:lnTo>
                    <a:lnTo>
                      <a:pt x="4420832" y="1371600"/>
                    </a:lnTo>
                    <a:lnTo>
                      <a:pt x="4424591" y="1371600"/>
                    </a:lnTo>
                    <a:lnTo>
                      <a:pt x="4428502" y="1384300"/>
                    </a:lnTo>
                    <a:lnTo>
                      <a:pt x="4428236" y="1371600"/>
                    </a:lnTo>
                    <a:lnTo>
                      <a:pt x="4427207" y="1371600"/>
                    </a:lnTo>
                    <a:lnTo>
                      <a:pt x="4424184" y="1358900"/>
                    </a:lnTo>
                    <a:lnTo>
                      <a:pt x="4418723" y="1346200"/>
                    </a:lnTo>
                    <a:lnTo>
                      <a:pt x="4410380" y="1320800"/>
                    </a:lnTo>
                    <a:lnTo>
                      <a:pt x="4420286" y="1346200"/>
                    </a:lnTo>
                    <a:lnTo>
                      <a:pt x="4428007" y="1358900"/>
                    </a:lnTo>
                    <a:lnTo>
                      <a:pt x="4439539" y="1397000"/>
                    </a:lnTo>
                    <a:lnTo>
                      <a:pt x="4461827" y="1460500"/>
                    </a:lnTo>
                    <a:lnTo>
                      <a:pt x="4458792" y="1447800"/>
                    </a:lnTo>
                    <a:lnTo>
                      <a:pt x="4455680" y="1435100"/>
                    </a:lnTo>
                    <a:lnTo>
                      <a:pt x="4452493" y="1422400"/>
                    </a:lnTo>
                    <a:lnTo>
                      <a:pt x="4449229" y="1422400"/>
                    </a:lnTo>
                    <a:lnTo>
                      <a:pt x="4446003" y="1409700"/>
                    </a:lnTo>
                    <a:lnTo>
                      <a:pt x="4469587" y="1473200"/>
                    </a:lnTo>
                    <a:lnTo>
                      <a:pt x="4485767" y="1524000"/>
                    </a:lnTo>
                    <a:lnTo>
                      <a:pt x="4500067" y="1574800"/>
                    </a:lnTo>
                    <a:lnTo>
                      <a:pt x="4512500" y="1612900"/>
                    </a:lnTo>
                    <a:lnTo>
                      <a:pt x="4522127" y="1651000"/>
                    </a:lnTo>
                    <a:lnTo>
                      <a:pt x="4528693" y="1676400"/>
                    </a:lnTo>
                    <a:lnTo>
                      <a:pt x="4531944" y="1676400"/>
                    </a:lnTo>
                    <a:lnTo>
                      <a:pt x="4526902" y="1663700"/>
                    </a:lnTo>
                    <a:lnTo>
                      <a:pt x="4522063" y="1638300"/>
                    </a:lnTo>
                    <a:lnTo>
                      <a:pt x="4511751" y="1600200"/>
                    </a:lnTo>
                    <a:lnTo>
                      <a:pt x="4506430" y="1574685"/>
                    </a:lnTo>
                    <a:lnTo>
                      <a:pt x="4500892" y="1549400"/>
                    </a:lnTo>
                    <a:lnTo>
                      <a:pt x="4494911" y="1524000"/>
                    </a:lnTo>
                    <a:lnTo>
                      <a:pt x="4488396" y="1498600"/>
                    </a:lnTo>
                    <a:lnTo>
                      <a:pt x="4499114" y="1536700"/>
                    </a:lnTo>
                    <a:lnTo>
                      <a:pt x="4509897" y="1562100"/>
                    </a:lnTo>
                    <a:lnTo>
                      <a:pt x="4513846" y="1574685"/>
                    </a:lnTo>
                    <a:lnTo>
                      <a:pt x="4508233" y="1549400"/>
                    </a:lnTo>
                    <a:lnTo>
                      <a:pt x="4499013" y="1524000"/>
                    </a:lnTo>
                    <a:lnTo>
                      <a:pt x="4491685" y="1498600"/>
                    </a:lnTo>
                    <a:lnTo>
                      <a:pt x="4488015" y="1485900"/>
                    </a:lnTo>
                    <a:lnTo>
                      <a:pt x="4482528" y="1473200"/>
                    </a:lnTo>
                    <a:lnTo>
                      <a:pt x="4477029" y="1460500"/>
                    </a:lnTo>
                    <a:lnTo>
                      <a:pt x="4472305" y="1435100"/>
                    </a:lnTo>
                    <a:lnTo>
                      <a:pt x="4469066" y="1435100"/>
                    </a:lnTo>
                    <a:lnTo>
                      <a:pt x="4480026" y="1473200"/>
                    </a:lnTo>
                    <a:lnTo>
                      <a:pt x="4465917" y="1435100"/>
                    </a:lnTo>
                    <a:lnTo>
                      <a:pt x="4449610" y="1397000"/>
                    </a:lnTo>
                    <a:lnTo>
                      <a:pt x="4445190" y="1384300"/>
                    </a:lnTo>
                    <a:lnTo>
                      <a:pt x="4431906" y="1346200"/>
                    </a:lnTo>
                    <a:lnTo>
                      <a:pt x="4422762" y="1320800"/>
                    </a:lnTo>
                    <a:lnTo>
                      <a:pt x="4413618" y="1295400"/>
                    </a:lnTo>
                    <a:lnTo>
                      <a:pt x="4395559" y="1257300"/>
                    </a:lnTo>
                    <a:lnTo>
                      <a:pt x="4414520" y="1295400"/>
                    </a:lnTo>
                    <a:lnTo>
                      <a:pt x="4420971" y="1295400"/>
                    </a:lnTo>
                    <a:lnTo>
                      <a:pt x="4426178" y="1308100"/>
                    </a:lnTo>
                    <a:lnTo>
                      <a:pt x="4405579" y="1257300"/>
                    </a:lnTo>
                    <a:lnTo>
                      <a:pt x="4393196" y="1244600"/>
                    </a:lnTo>
                    <a:lnTo>
                      <a:pt x="4385919" y="1231900"/>
                    </a:lnTo>
                    <a:lnTo>
                      <a:pt x="4380585" y="1219073"/>
                    </a:lnTo>
                    <a:lnTo>
                      <a:pt x="4363796" y="1181100"/>
                    </a:lnTo>
                    <a:lnTo>
                      <a:pt x="4347426" y="1143000"/>
                    </a:lnTo>
                    <a:lnTo>
                      <a:pt x="4334472" y="1122451"/>
                    </a:lnTo>
                    <a:lnTo>
                      <a:pt x="4345571" y="1143000"/>
                    </a:lnTo>
                    <a:lnTo>
                      <a:pt x="4361459" y="1181100"/>
                    </a:lnTo>
                    <a:lnTo>
                      <a:pt x="4348023" y="1152296"/>
                    </a:lnTo>
                    <a:lnTo>
                      <a:pt x="4348023" y="1320800"/>
                    </a:lnTo>
                    <a:lnTo>
                      <a:pt x="4331119" y="1282700"/>
                    </a:lnTo>
                    <a:lnTo>
                      <a:pt x="4313072" y="1244600"/>
                    </a:lnTo>
                    <a:lnTo>
                      <a:pt x="4295711" y="1199718"/>
                    </a:lnTo>
                    <a:lnTo>
                      <a:pt x="4312386" y="1231900"/>
                    </a:lnTo>
                    <a:lnTo>
                      <a:pt x="4330814" y="1270000"/>
                    </a:lnTo>
                    <a:lnTo>
                      <a:pt x="4348023" y="1320800"/>
                    </a:lnTo>
                    <a:lnTo>
                      <a:pt x="4348023" y="1152296"/>
                    </a:lnTo>
                    <a:lnTo>
                      <a:pt x="4343692" y="1143000"/>
                    </a:lnTo>
                    <a:lnTo>
                      <a:pt x="4324134" y="1104900"/>
                    </a:lnTo>
                    <a:lnTo>
                      <a:pt x="4309948" y="1079500"/>
                    </a:lnTo>
                    <a:lnTo>
                      <a:pt x="4302861" y="1066800"/>
                    </a:lnTo>
                    <a:lnTo>
                      <a:pt x="4279900" y="1028700"/>
                    </a:lnTo>
                    <a:lnTo>
                      <a:pt x="4267835" y="1016000"/>
                    </a:lnTo>
                    <a:lnTo>
                      <a:pt x="4255363" y="990600"/>
                    </a:lnTo>
                    <a:lnTo>
                      <a:pt x="4242524" y="977900"/>
                    </a:lnTo>
                    <a:lnTo>
                      <a:pt x="4229379" y="952500"/>
                    </a:lnTo>
                    <a:lnTo>
                      <a:pt x="4175087" y="876300"/>
                    </a:lnTo>
                    <a:lnTo>
                      <a:pt x="4161739" y="863600"/>
                    </a:lnTo>
                    <a:lnTo>
                      <a:pt x="4147693" y="850900"/>
                    </a:lnTo>
                    <a:lnTo>
                      <a:pt x="4120184" y="812800"/>
                    </a:lnTo>
                    <a:lnTo>
                      <a:pt x="4106849" y="800100"/>
                    </a:lnTo>
                    <a:lnTo>
                      <a:pt x="4093819" y="787400"/>
                    </a:lnTo>
                    <a:lnTo>
                      <a:pt x="4080891" y="762000"/>
                    </a:lnTo>
                    <a:lnTo>
                      <a:pt x="4067886" y="749300"/>
                    </a:lnTo>
                    <a:lnTo>
                      <a:pt x="4043324" y="723900"/>
                    </a:lnTo>
                    <a:lnTo>
                      <a:pt x="4021023" y="698500"/>
                    </a:lnTo>
                    <a:lnTo>
                      <a:pt x="4000957" y="685800"/>
                    </a:lnTo>
                    <a:lnTo>
                      <a:pt x="3983126" y="673100"/>
                    </a:lnTo>
                    <a:lnTo>
                      <a:pt x="4053230" y="736600"/>
                    </a:lnTo>
                    <a:lnTo>
                      <a:pt x="4074223" y="762000"/>
                    </a:lnTo>
                    <a:lnTo>
                      <a:pt x="4093464" y="787400"/>
                    </a:lnTo>
                    <a:lnTo>
                      <a:pt x="4110126" y="812800"/>
                    </a:lnTo>
                    <a:lnTo>
                      <a:pt x="4123321" y="825500"/>
                    </a:lnTo>
                    <a:lnTo>
                      <a:pt x="4133634" y="838200"/>
                    </a:lnTo>
                    <a:lnTo>
                      <a:pt x="4144048" y="850900"/>
                    </a:lnTo>
                    <a:lnTo>
                      <a:pt x="4154347" y="863600"/>
                    </a:lnTo>
                    <a:lnTo>
                      <a:pt x="4164304" y="876300"/>
                    </a:lnTo>
                    <a:lnTo>
                      <a:pt x="4203331" y="927100"/>
                    </a:lnTo>
                    <a:lnTo>
                      <a:pt x="4226090" y="952500"/>
                    </a:lnTo>
                    <a:lnTo>
                      <a:pt x="4231678" y="965200"/>
                    </a:lnTo>
                    <a:lnTo>
                      <a:pt x="4237139" y="977900"/>
                    </a:lnTo>
                    <a:lnTo>
                      <a:pt x="4247820" y="990600"/>
                    </a:lnTo>
                    <a:lnTo>
                      <a:pt x="4266997" y="1016000"/>
                    </a:lnTo>
                    <a:lnTo>
                      <a:pt x="4282440" y="1041400"/>
                    </a:lnTo>
                    <a:lnTo>
                      <a:pt x="4292917" y="1066800"/>
                    </a:lnTo>
                    <a:lnTo>
                      <a:pt x="4297197" y="1079500"/>
                    </a:lnTo>
                    <a:lnTo>
                      <a:pt x="4279633" y="1054100"/>
                    </a:lnTo>
                    <a:lnTo>
                      <a:pt x="4247489" y="1003300"/>
                    </a:lnTo>
                    <a:lnTo>
                      <a:pt x="4225709" y="965200"/>
                    </a:lnTo>
                    <a:lnTo>
                      <a:pt x="4218813" y="952500"/>
                    </a:lnTo>
                    <a:lnTo>
                      <a:pt x="4212082" y="952500"/>
                    </a:lnTo>
                    <a:lnTo>
                      <a:pt x="4205592" y="939800"/>
                    </a:lnTo>
                    <a:lnTo>
                      <a:pt x="4181856" y="914400"/>
                    </a:lnTo>
                    <a:lnTo>
                      <a:pt x="4160647" y="889000"/>
                    </a:lnTo>
                    <a:lnTo>
                      <a:pt x="4150601" y="876300"/>
                    </a:lnTo>
                    <a:lnTo>
                      <a:pt x="4139717" y="863600"/>
                    </a:lnTo>
                    <a:lnTo>
                      <a:pt x="4096169" y="812800"/>
                    </a:lnTo>
                    <a:lnTo>
                      <a:pt x="4093400" y="812800"/>
                    </a:lnTo>
                    <a:lnTo>
                      <a:pt x="4087342" y="800100"/>
                    </a:lnTo>
                    <a:lnTo>
                      <a:pt x="4078160" y="787400"/>
                    </a:lnTo>
                    <a:lnTo>
                      <a:pt x="4065994" y="774700"/>
                    </a:lnTo>
                    <a:lnTo>
                      <a:pt x="4065219" y="774700"/>
                    </a:lnTo>
                    <a:lnTo>
                      <a:pt x="3997553" y="698500"/>
                    </a:lnTo>
                    <a:lnTo>
                      <a:pt x="3978579" y="685800"/>
                    </a:lnTo>
                    <a:lnTo>
                      <a:pt x="3960152" y="660400"/>
                    </a:lnTo>
                    <a:lnTo>
                      <a:pt x="3942981" y="647700"/>
                    </a:lnTo>
                    <a:lnTo>
                      <a:pt x="3927716" y="635000"/>
                    </a:lnTo>
                    <a:lnTo>
                      <a:pt x="3920032" y="622300"/>
                    </a:lnTo>
                    <a:lnTo>
                      <a:pt x="3921722" y="622300"/>
                    </a:lnTo>
                    <a:lnTo>
                      <a:pt x="3912908" y="614845"/>
                    </a:lnTo>
                    <a:lnTo>
                      <a:pt x="3919016" y="622300"/>
                    </a:lnTo>
                    <a:lnTo>
                      <a:pt x="3914000" y="622300"/>
                    </a:lnTo>
                    <a:lnTo>
                      <a:pt x="3910634" y="612927"/>
                    </a:lnTo>
                    <a:lnTo>
                      <a:pt x="3891673" y="596900"/>
                    </a:lnTo>
                    <a:lnTo>
                      <a:pt x="3862006" y="558800"/>
                    </a:lnTo>
                    <a:lnTo>
                      <a:pt x="3832936" y="533400"/>
                    </a:lnTo>
                    <a:lnTo>
                      <a:pt x="3825506" y="533400"/>
                    </a:lnTo>
                    <a:lnTo>
                      <a:pt x="3818039" y="520700"/>
                    </a:lnTo>
                    <a:lnTo>
                      <a:pt x="3803180" y="508000"/>
                    </a:lnTo>
                    <a:lnTo>
                      <a:pt x="3802329" y="507453"/>
                    </a:lnTo>
                    <a:lnTo>
                      <a:pt x="3802888" y="508000"/>
                    </a:lnTo>
                    <a:lnTo>
                      <a:pt x="3801719" y="507060"/>
                    </a:lnTo>
                    <a:lnTo>
                      <a:pt x="3744607" y="469900"/>
                    </a:lnTo>
                    <a:lnTo>
                      <a:pt x="3699599" y="431800"/>
                    </a:lnTo>
                    <a:lnTo>
                      <a:pt x="3684562" y="431800"/>
                    </a:lnTo>
                    <a:lnTo>
                      <a:pt x="3654348" y="406400"/>
                    </a:lnTo>
                    <a:lnTo>
                      <a:pt x="3623183" y="381000"/>
                    </a:lnTo>
                    <a:lnTo>
                      <a:pt x="3591255" y="368300"/>
                    </a:lnTo>
                    <a:lnTo>
                      <a:pt x="3558768" y="342900"/>
                    </a:lnTo>
                    <a:lnTo>
                      <a:pt x="3550539" y="342900"/>
                    </a:lnTo>
                    <a:lnTo>
                      <a:pt x="3542093" y="330200"/>
                    </a:lnTo>
                    <a:lnTo>
                      <a:pt x="3524872" y="330200"/>
                    </a:lnTo>
                    <a:lnTo>
                      <a:pt x="3507282" y="317500"/>
                    </a:lnTo>
                    <a:lnTo>
                      <a:pt x="3489693" y="304800"/>
                    </a:lnTo>
                    <a:lnTo>
                      <a:pt x="3453434" y="279400"/>
                    </a:lnTo>
                    <a:lnTo>
                      <a:pt x="3434473" y="279400"/>
                    </a:lnTo>
                    <a:lnTo>
                      <a:pt x="3424771" y="266700"/>
                    </a:lnTo>
                    <a:lnTo>
                      <a:pt x="3415004" y="266700"/>
                    </a:lnTo>
                    <a:lnTo>
                      <a:pt x="3408045" y="254000"/>
                    </a:lnTo>
                    <a:lnTo>
                      <a:pt x="3390239" y="254000"/>
                    </a:lnTo>
                    <a:lnTo>
                      <a:pt x="3365931" y="228600"/>
                    </a:lnTo>
                    <a:lnTo>
                      <a:pt x="3339427" y="215900"/>
                    </a:lnTo>
                    <a:lnTo>
                      <a:pt x="3314992" y="203200"/>
                    </a:lnTo>
                    <a:lnTo>
                      <a:pt x="3302228" y="203200"/>
                    </a:lnTo>
                    <a:lnTo>
                      <a:pt x="3297593" y="203200"/>
                    </a:lnTo>
                    <a:lnTo>
                      <a:pt x="3295993" y="199694"/>
                    </a:lnTo>
                    <a:lnTo>
                      <a:pt x="3279711" y="190500"/>
                    </a:lnTo>
                    <a:lnTo>
                      <a:pt x="3264712" y="182041"/>
                    </a:lnTo>
                    <a:lnTo>
                      <a:pt x="3292043" y="190500"/>
                    </a:lnTo>
                    <a:lnTo>
                      <a:pt x="3261842" y="180428"/>
                    </a:lnTo>
                    <a:lnTo>
                      <a:pt x="3257207" y="177800"/>
                    </a:lnTo>
                    <a:lnTo>
                      <a:pt x="3253028" y="176517"/>
                    </a:lnTo>
                    <a:lnTo>
                      <a:pt x="3244431" y="165100"/>
                    </a:lnTo>
                    <a:lnTo>
                      <a:pt x="3250476" y="165100"/>
                    </a:lnTo>
                    <a:lnTo>
                      <a:pt x="3235020" y="160070"/>
                    </a:lnTo>
                    <a:lnTo>
                      <a:pt x="3241332" y="165100"/>
                    </a:lnTo>
                    <a:lnTo>
                      <a:pt x="3240684" y="165100"/>
                    </a:lnTo>
                    <a:lnTo>
                      <a:pt x="3248977" y="175272"/>
                    </a:lnTo>
                    <a:lnTo>
                      <a:pt x="3215944" y="165100"/>
                    </a:lnTo>
                    <a:lnTo>
                      <a:pt x="3178022" y="152400"/>
                    </a:lnTo>
                    <a:lnTo>
                      <a:pt x="3142970" y="139700"/>
                    </a:lnTo>
                    <a:lnTo>
                      <a:pt x="3127565" y="128130"/>
                    </a:lnTo>
                    <a:lnTo>
                      <a:pt x="3146742" y="139700"/>
                    </a:lnTo>
                    <a:lnTo>
                      <a:pt x="3167634" y="139700"/>
                    </a:lnTo>
                    <a:lnTo>
                      <a:pt x="3188474" y="152400"/>
                    </a:lnTo>
                    <a:lnTo>
                      <a:pt x="3209366" y="152400"/>
                    </a:lnTo>
                    <a:lnTo>
                      <a:pt x="3219793" y="165100"/>
                    </a:lnTo>
                    <a:lnTo>
                      <a:pt x="3225012" y="165100"/>
                    </a:lnTo>
                    <a:lnTo>
                      <a:pt x="3216579" y="154063"/>
                    </a:lnTo>
                    <a:lnTo>
                      <a:pt x="3211474" y="152400"/>
                    </a:lnTo>
                    <a:lnTo>
                      <a:pt x="3183077" y="139700"/>
                    </a:lnTo>
                    <a:lnTo>
                      <a:pt x="3173209" y="128676"/>
                    </a:lnTo>
                    <a:lnTo>
                      <a:pt x="3169513" y="127000"/>
                    </a:lnTo>
                    <a:lnTo>
                      <a:pt x="3141307" y="114300"/>
                    </a:lnTo>
                    <a:lnTo>
                      <a:pt x="3125711" y="108331"/>
                    </a:lnTo>
                    <a:lnTo>
                      <a:pt x="3125711" y="127000"/>
                    </a:lnTo>
                    <a:lnTo>
                      <a:pt x="3109506" y="127000"/>
                    </a:lnTo>
                    <a:lnTo>
                      <a:pt x="3093212" y="114300"/>
                    </a:lnTo>
                    <a:lnTo>
                      <a:pt x="3088119" y="114300"/>
                    </a:lnTo>
                    <a:lnTo>
                      <a:pt x="3083610" y="106159"/>
                    </a:lnTo>
                    <a:lnTo>
                      <a:pt x="3101987" y="114300"/>
                    </a:lnTo>
                    <a:lnTo>
                      <a:pt x="3099397" y="114300"/>
                    </a:lnTo>
                    <a:lnTo>
                      <a:pt x="3125711" y="127000"/>
                    </a:lnTo>
                    <a:lnTo>
                      <a:pt x="3125711" y="108331"/>
                    </a:lnTo>
                    <a:lnTo>
                      <a:pt x="3108147" y="101600"/>
                    </a:lnTo>
                    <a:lnTo>
                      <a:pt x="3041827" y="76200"/>
                    </a:lnTo>
                    <a:lnTo>
                      <a:pt x="3030702" y="76200"/>
                    </a:lnTo>
                    <a:lnTo>
                      <a:pt x="3073362" y="101600"/>
                    </a:lnTo>
                    <a:lnTo>
                      <a:pt x="3080588" y="104813"/>
                    </a:lnTo>
                    <a:lnTo>
                      <a:pt x="3084614" y="114300"/>
                    </a:lnTo>
                    <a:lnTo>
                      <a:pt x="3061195" y="114300"/>
                    </a:lnTo>
                    <a:lnTo>
                      <a:pt x="3052699" y="107530"/>
                    </a:lnTo>
                    <a:lnTo>
                      <a:pt x="3052699" y="176860"/>
                    </a:lnTo>
                    <a:lnTo>
                      <a:pt x="3029331" y="165100"/>
                    </a:lnTo>
                    <a:lnTo>
                      <a:pt x="3036671" y="165100"/>
                    </a:lnTo>
                    <a:lnTo>
                      <a:pt x="3052699" y="176860"/>
                    </a:lnTo>
                    <a:lnTo>
                      <a:pt x="3052699" y="107530"/>
                    </a:lnTo>
                    <a:lnTo>
                      <a:pt x="3045282" y="101600"/>
                    </a:lnTo>
                    <a:lnTo>
                      <a:pt x="3012808" y="101600"/>
                    </a:lnTo>
                    <a:lnTo>
                      <a:pt x="2999016" y="88900"/>
                    </a:lnTo>
                    <a:lnTo>
                      <a:pt x="2974467" y="88900"/>
                    </a:lnTo>
                    <a:lnTo>
                      <a:pt x="2944088" y="76200"/>
                    </a:lnTo>
                    <a:lnTo>
                      <a:pt x="2912821" y="63500"/>
                    </a:lnTo>
                    <a:lnTo>
                      <a:pt x="2885275" y="63500"/>
                    </a:lnTo>
                    <a:lnTo>
                      <a:pt x="2866834" y="50800"/>
                    </a:lnTo>
                    <a:lnTo>
                      <a:pt x="2877223" y="50800"/>
                    </a:lnTo>
                    <a:lnTo>
                      <a:pt x="2814434" y="38100"/>
                    </a:lnTo>
                    <a:lnTo>
                      <a:pt x="2751340" y="38100"/>
                    </a:lnTo>
                    <a:lnTo>
                      <a:pt x="2734221" y="25400"/>
                    </a:lnTo>
                    <a:lnTo>
                      <a:pt x="2694851" y="25400"/>
                    </a:lnTo>
                    <a:lnTo>
                      <a:pt x="2673159" y="12700"/>
                    </a:lnTo>
                    <a:lnTo>
                      <a:pt x="2581567" y="12700"/>
                    </a:lnTo>
                    <a:lnTo>
                      <a:pt x="2538222" y="0"/>
                    </a:lnTo>
                    <a:lnTo>
                      <a:pt x="2182279" y="0"/>
                    </a:lnTo>
                    <a:lnTo>
                      <a:pt x="2143633" y="12700"/>
                    </a:lnTo>
                    <a:lnTo>
                      <a:pt x="2157184" y="12700"/>
                    </a:lnTo>
                    <a:lnTo>
                      <a:pt x="2100237" y="25400"/>
                    </a:lnTo>
                    <a:lnTo>
                      <a:pt x="2075180" y="25400"/>
                    </a:lnTo>
                    <a:lnTo>
                      <a:pt x="2076221" y="24612"/>
                    </a:lnTo>
                    <a:lnTo>
                      <a:pt x="2074164" y="25400"/>
                    </a:lnTo>
                    <a:lnTo>
                      <a:pt x="2062505" y="25400"/>
                    </a:lnTo>
                    <a:lnTo>
                      <a:pt x="2020493" y="38100"/>
                    </a:lnTo>
                    <a:lnTo>
                      <a:pt x="1975599" y="50800"/>
                    </a:lnTo>
                    <a:lnTo>
                      <a:pt x="1934387" y="50800"/>
                    </a:lnTo>
                    <a:lnTo>
                      <a:pt x="1946719" y="45567"/>
                    </a:lnTo>
                    <a:lnTo>
                      <a:pt x="1929244" y="50800"/>
                    </a:lnTo>
                    <a:lnTo>
                      <a:pt x="1900466" y="50800"/>
                    </a:lnTo>
                    <a:lnTo>
                      <a:pt x="1885061" y="63500"/>
                    </a:lnTo>
                    <a:lnTo>
                      <a:pt x="1872945" y="63500"/>
                    </a:lnTo>
                    <a:lnTo>
                      <a:pt x="1824469" y="76200"/>
                    </a:lnTo>
                    <a:lnTo>
                      <a:pt x="1801622" y="76200"/>
                    </a:lnTo>
                    <a:lnTo>
                      <a:pt x="1779447" y="88900"/>
                    </a:lnTo>
                    <a:lnTo>
                      <a:pt x="1757832" y="101600"/>
                    </a:lnTo>
                    <a:lnTo>
                      <a:pt x="1736801" y="101600"/>
                    </a:lnTo>
                    <a:lnTo>
                      <a:pt x="1696212" y="114300"/>
                    </a:lnTo>
                    <a:lnTo>
                      <a:pt x="1657515" y="139700"/>
                    </a:lnTo>
                    <a:lnTo>
                      <a:pt x="1620304" y="152400"/>
                    </a:lnTo>
                    <a:lnTo>
                      <a:pt x="1584363" y="165100"/>
                    </a:lnTo>
                    <a:lnTo>
                      <a:pt x="1549501" y="177800"/>
                    </a:lnTo>
                    <a:lnTo>
                      <a:pt x="1370050" y="279400"/>
                    </a:lnTo>
                    <a:lnTo>
                      <a:pt x="1324279" y="304800"/>
                    </a:lnTo>
                    <a:lnTo>
                      <a:pt x="1277073" y="330200"/>
                    </a:lnTo>
                    <a:lnTo>
                      <a:pt x="1189240" y="381000"/>
                    </a:lnTo>
                    <a:lnTo>
                      <a:pt x="1144854" y="419100"/>
                    </a:lnTo>
                    <a:lnTo>
                      <a:pt x="1100518" y="444500"/>
                    </a:lnTo>
                    <a:lnTo>
                      <a:pt x="1056462" y="482600"/>
                    </a:lnTo>
                    <a:lnTo>
                      <a:pt x="1012964" y="508000"/>
                    </a:lnTo>
                    <a:lnTo>
                      <a:pt x="970267" y="546100"/>
                    </a:lnTo>
                    <a:lnTo>
                      <a:pt x="948055" y="559663"/>
                    </a:lnTo>
                    <a:lnTo>
                      <a:pt x="948055" y="635000"/>
                    </a:lnTo>
                    <a:lnTo>
                      <a:pt x="929817" y="644372"/>
                    </a:lnTo>
                    <a:lnTo>
                      <a:pt x="937374" y="635000"/>
                    </a:lnTo>
                    <a:lnTo>
                      <a:pt x="948055" y="635000"/>
                    </a:lnTo>
                    <a:lnTo>
                      <a:pt x="948055" y="559663"/>
                    </a:lnTo>
                    <a:lnTo>
                      <a:pt x="928636" y="571500"/>
                    </a:lnTo>
                    <a:lnTo>
                      <a:pt x="888276" y="609600"/>
                    </a:lnTo>
                    <a:lnTo>
                      <a:pt x="849414" y="647700"/>
                    </a:lnTo>
                    <a:lnTo>
                      <a:pt x="812241" y="685800"/>
                    </a:lnTo>
                    <a:lnTo>
                      <a:pt x="776922" y="711200"/>
                    </a:lnTo>
                    <a:lnTo>
                      <a:pt x="743610" y="749300"/>
                    </a:lnTo>
                    <a:lnTo>
                      <a:pt x="712482" y="787400"/>
                    </a:lnTo>
                    <a:lnTo>
                      <a:pt x="683717" y="812800"/>
                    </a:lnTo>
                    <a:lnTo>
                      <a:pt x="667105" y="836917"/>
                    </a:lnTo>
                    <a:lnTo>
                      <a:pt x="656043" y="850900"/>
                    </a:lnTo>
                    <a:lnTo>
                      <a:pt x="617270" y="901700"/>
                    </a:lnTo>
                    <a:lnTo>
                      <a:pt x="607720" y="914400"/>
                    </a:lnTo>
                    <a:lnTo>
                      <a:pt x="598411" y="927100"/>
                    </a:lnTo>
                    <a:lnTo>
                      <a:pt x="585139" y="939800"/>
                    </a:lnTo>
                    <a:lnTo>
                      <a:pt x="577443" y="952500"/>
                    </a:lnTo>
                    <a:lnTo>
                      <a:pt x="565581" y="952500"/>
                    </a:lnTo>
                    <a:lnTo>
                      <a:pt x="558126" y="965200"/>
                    </a:lnTo>
                    <a:lnTo>
                      <a:pt x="545414" y="977900"/>
                    </a:lnTo>
                    <a:lnTo>
                      <a:pt x="525348" y="1016000"/>
                    </a:lnTo>
                    <a:lnTo>
                      <a:pt x="529526" y="1003300"/>
                    </a:lnTo>
                    <a:lnTo>
                      <a:pt x="551776" y="965200"/>
                    </a:lnTo>
                    <a:lnTo>
                      <a:pt x="599516" y="914400"/>
                    </a:lnTo>
                    <a:lnTo>
                      <a:pt x="613765" y="889000"/>
                    </a:lnTo>
                    <a:lnTo>
                      <a:pt x="628535" y="876300"/>
                    </a:lnTo>
                    <a:lnTo>
                      <a:pt x="643661" y="850900"/>
                    </a:lnTo>
                    <a:lnTo>
                      <a:pt x="658964" y="838200"/>
                    </a:lnTo>
                    <a:lnTo>
                      <a:pt x="674573" y="825500"/>
                    </a:lnTo>
                    <a:lnTo>
                      <a:pt x="682180" y="812800"/>
                    </a:lnTo>
                    <a:lnTo>
                      <a:pt x="689787" y="800100"/>
                    </a:lnTo>
                    <a:lnTo>
                      <a:pt x="684491" y="800100"/>
                    </a:lnTo>
                    <a:lnTo>
                      <a:pt x="678205" y="812800"/>
                    </a:lnTo>
                    <a:lnTo>
                      <a:pt x="682828" y="800100"/>
                    </a:lnTo>
                    <a:lnTo>
                      <a:pt x="684098" y="798182"/>
                    </a:lnTo>
                    <a:lnTo>
                      <a:pt x="682459" y="800100"/>
                    </a:lnTo>
                    <a:lnTo>
                      <a:pt x="658774" y="825500"/>
                    </a:lnTo>
                    <a:lnTo>
                      <a:pt x="633298" y="850900"/>
                    </a:lnTo>
                    <a:lnTo>
                      <a:pt x="606653" y="889000"/>
                    </a:lnTo>
                    <a:lnTo>
                      <a:pt x="579412" y="927100"/>
                    </a:lnTo>
                    <a:lnTo>
                      <a:pt x="547992" y="965200"/>
                    </a:lnTo>
                    <a:lnTo>
                      <a:pt x="517207" y="1003300"/>
                    </a:lnTo>
                    <a:lnTo>
                      <a:pt x="487603" y="1041400"/>
                    </a:lnTo>
                    <a:lnTo>
                      <a:pt x="459740" y="1079500"/>
                    </a:lnTo>
                    <a:lnTo>
                      <a:pt x="434187" y="1130300"/>
                    </a:lnTo>
                    <a:lnTo>
                      <a:pt x="411492" y="1168400"/>
                    </a:lnTo>
                    <a:lnTo>
                      <a:pt x="392214" y="1193800"/>
                    </a:lnTo>
                    <a:lnTo>
                      <a:pt x="369125" y="1231900"/>
                    </a:lnTo>
                    <a:lnTo>
                      <a:pt x="365760" y="1237132"/>
                    </a:lnTo>
                    <a:lnTo>
                      <a:pt x="371589" y="1219644"/>
                    </a:lnTo>
                    <a:lnTo>
                      <a:pt x="366077" y="1231900"/>
                    </a:lnTo>
                    <a:lnTo>
                      <a:pt x="360324" y="1244600"/>
                    </a:lnTo>
                    <a:lnTo>
                      <a:pt x="348678" y="1270000"/>
                    </a:lnTo>
                    <a:lnTo>
                      <a:pt x="339229" y="1282700"/>
                    </a:lnTo>
                    <a:lnTo>
                      <a:pt x="331647" y="1295400"/>
                    </a:lnTo>
                    <a:lnTo>
                      <a:pt x="325615" y="1308100"/>
                    </a:lnTo>
                    <a:lnTo>
                      <a:pt x="318554" y="1320800"/>
                    </a:lnTo>
                    <a:lnTo>
                      <a:pt x="314490" y="1320800"/>
                    </a:lnTo>
                    <a:lnTo>
                      <a:pt x="289547" y="1371600"/>
                    </a:lnTo>
                    <a:lnTo>
                      <a:pt x="265379" y="1422400"/>
                    </a:lnTo>
                    <a:lnTo>
                      <a:pt x="242189" y="1473200"/>
                    </a:lnTo>
                    <a:lnTo>
                      <a:pt x="220205" y="1524000"/>
                    </a:lnTo>
                    <a:lnTo>
                      <a:pt x="199669" y="1574800"/>
                    </a:lnTo>
                    <a:lnTo>
                      <a:pt x="180682" y="1625600"/>
                    </a:lnTo>
                    <a:lnTo>
                      <a:pt x="163296" y="1676400"/>
                    </a:lnTo>
                    <a:lnTo>
                      <a:pt x="147637" y="1714500"/>
                    </a:lnTo>
                    <a:lnTo>
                      <a:pt x="133819" y="1765300"/>
                    </a:lnTo>
                    <a:lnTo>
                      <a:pt x="131152" y="1776755"/>
                    </a:lnTo>
                    <a:lnTo>
                      <a:pt x="136766" y="1765300"/>
                    </a:lnTo>
                    <a:lnTo>
                      <a:pt x="141008" y="1752600"/>
                    </a:lnTo>
                    <a:lnTo>
                      <a:pt x="143573" y="1739900"/>
                    </a:lnTo>
                    <a:lnTo>
                      <a:pt x="144056" y="1739900"/>
                    </a:lnTo>
                    <a:lnTo>
                      <a:pt x="142341" y="1752600"/>
                    </a:lnTo>
                    <a:lnTo>
                      <a:pt x="140462" y="1765300"/>
                    </a:lnTo>
                    <a:lnTo>
                      <a:pt x="141579" y="1765300"/>
                    </a:lnTo>
                    <a:lnTo>
                      <a:pt x="148869" y="1739900"/>
                    </a:lnTo>
                    <a:lnTo>
                      <a:pt x="165531" y="1689100"/>
                    </a:lnTo>
                    <a:lnTo>
                      <a:pt x="155689" y="1727200"/>
                    </a:lnTo>
                    <a:lnTo>
                      <a:pt x="143484" y="1765300"/>
                    </a:lnTo>
                    <a:lnTo>
                      <a:pt x="129705" y="1816100"/>
                    </a:lnTo>
                    <a:lnTo>
                      <a:pt x="115176" y="1866900"/>
                    </a:lnTo>
                    <a:lnTo>
                      <a:pt x="100711" y="1917700"/>
                    </a:lnTo>
                    <a:lnTo>
                      <a:pt x="87134" y="1981200"/>
                    </a:lnTo>
                    <a:lnTo>
                      <a:pt x="91516" y="1955800"/>
                    </a:lnTo>
                    <a:lnTo>
                      <a:pt x="88900" y="1955800"/>
                    </a:lnTo>
                    <a:lnTo>
                      <a:pt x="81851" y="1981200"/>
                    </a:lnTo>
                    <a:lnTo>
                      <a:pt x="79108" y="1993900"/>
                    </a:lnTo>
                    <a:lnTo>
                      <a:pt x="77914" y="1993900"/>
                    </a:lnTo>
                    <a:lnTo>
                      <a:pt x="79070" y="1981200"/>
                    </a:lnTo>
                    <a:lnTo>
                      <a:pt x="83362" y="1968500"/>
                    </a:lnTo>
                    <a:lnTo>
                      <a:pt x="91567" y="1930400"/>
                    </a:lnTo>
                    <a:lnTo>
                      <a:pt x="104482" y="1879600"/>
                    </a:lnTo>
                    <a:lnTo>
                      <a:pt x="95275" y="1905000"/>
                    </a:lnTo>
                    <a:lnTo>
                      <a:pt x="85839" y="1943100"/>
                    </a:lnTo>
                    <a:lnTo>
                      <a:pt x="75882" y="1993900"/>
                    </a:lnTo>
                    <a:lnTo>
                      <a:pt x="65100" y="2044700"/>
                    </a:lnTo>
                    <a:lnTo>
                      <a:pt x="53225" y="2108200"/>
                    </a:lnTo>
                    <a:lnTo>
                      <a:pt x="61175" y="2057400"/>
                    </a:lnTo>
                    <a:lnTo>
                      <a:pt x="71577" y="2006600"/>
                    </a:lnTo>
                    <a:lnTo>
                      <a:pt x="80124" y="1955800"/>
                    </a:lnTo>
                    <a:lnTo>
                      <a:pt x="82537" y="1943100"/>
                    </a:lnTo>
                    <a:lnTo>
                      <a:pt x="74968" y="1981200"/>
                    </a:lnTo>
                    <a:lnTo>
                      <a:pt x="66370" y="2019300"/>
                    </a:lnTo>
                    <a:lnTo>
                      <a:pt x="57162" y="2070100"/>
                    </a:lnTo>
                    <a:lnTo>
                      <a:pt x="47726" y="2120900"/>
                    </a:lnTo>
                    <a:lnTo>
                      <a:pt x="38468" y="2171700"/>
                    </a:lnTo>
                    <a:lnTo>
                      <a:pt x="29806" y="2222500"/>
                    </a:lnTo>
                    <a:lnTo>
                      <a:pt x="22123" y="2273300"/>
                    </a:lnTo>
                    <a:lnTo>
                      <a:pt x="13246" y="2349500"/>
                    </a:lnTo>
                    <a:lnTo>
                      <a:pt x="6565" y="2413000"/>
                    </a:lnTo>
                    <a:lnTo>
                      <a:pt x="2133" y="2463800"/>
                    </a:lnTo>
                    <a:lnTo>
                      <a:pt x="0" y="2514600"/>
                    </a:lnTo>
                    <a:lnTo>
                      <a:pt x="622" y="2590800"/>
                    </a:lnTo>
                    <a:lnTo>
                      <a:pt x="1803" y="2642019"/>
                    </a:lnTo>
                    <a:lnTo>
                      <a:pt x="3911" y="2692400"/>
                    </a:lnTo>
                    <a:lnTo>
                      <a:pt x="7226" y="2755900"/>
                    </a:lnTo>
                    <a:lnTo>
                      <a:pt x="16014" y="2870200"/>
                    </a:lnTo>
                    <a:lnTo>
                      <a:pt x="18986" y="2908300"/>
                    </a:lnTo>
                    <a:lnTo>
                      <a:pt x="25793" y="2959100"/>
                    </a:lnTo>
                    <a:lnTo>
                      <a:pt x="29108" y="2984500"/>
                    </a:lnTo>
                    <a:lnTo>
                      <a:pt x="32397" y="3048000"/>
                    </a:lnTo>
                    <a:lnTo>
                      <a:pt x="38633" y="3098800"/>
                    </a:lnTo>
                    <a:lnTo>
                      <a:pt x="45453" y="3162300"/>
                    </a:lnTo>
                    <a:lnTo>
                      <a:pt x="49123" y="3187700"/>
                    </a:lnTo>
                    <a:lnTo>
                      <a:pt x="53238" y="3213100"/>
                    </a:lnTo>
                    <a:lnTo>
                      <a:pt x="73075" y="3340100"/>
                    </a:lnTo>
                    <a:lnTo>
                      <a:pt x="78143" y="3365500"/>
                    </a:lnTo>
                    <a:lnTo>
                      <a:pt x="84226" y="3403600"/>
                    </a:lnTo>
                    <a:lnTo>
                      <a:pt x="96240" y="3454400"/>
                    </a:lnTo>
                    <a:lnTo>
                      <a:pt x="87896" y="3429000"/>
                    </a:lnTo>
                    <a:lnTo>
                      <a:pt x="91313" y="3454400"/>
                    </a:lnTo>
                    <a:lnTo>
                      <a:pt x="95046" y="3467100"/>
                    </a:lnTo>
                    <a:lnTo>
                      <a:pt x="99047" y="3492500"/>
                    </a:lnTo>
                    <a:lnTo>
                      <a:pt x="105486" y="3517900"/>
                    </a:lnTo>
                    <a:lnTo>
                      <a:pt x="107924" y="3530600"/>
                    </a:lnTo>
                    <a:lnTo>
                      <a:pt x="110566" y="3543300"/>
                    </a:lnTo>
                    <a:lnTo>
                      <a:pt x="113360" y="3556000"/>
                    </a:lnTo>
                    <a:lnTo>
                      <a:pt x="124841" y="3594100"/>
                    </a:lnTo>
                    <a:lnTo>
                      <a:pt x="136804" y="3644900"/>
                    </a:lnTo>
                    <a:lnTo>
                      <a:pt x="142951" y="3670300"/>
                    </a:lnTo>
                    <a:lnTo>
                      <a:pt x="149428" y="3695700"/>
                    </a:lnTo>
                    <a:lnTo>
                      <a:pt x="177088" y="3797300"/>
                    </a:lnTo>
                    <a:lnTo>
                      <a:pt x="180860" y="3822700"/>
                    </a:lnTo>
                    <a:lnTo>
                      <a:pt x="186182" y="3848100"/>
                    </a:lnTo>
                    <a:lnTo>
                      <a:pt x="192493" y="3860800"/>
                    </a:lnTo>
                    <a:lnTo>
                      <a:pt x="199440" y="3886200"/>
                    </a:lnTo>
                    <a:lnTo>
                      <a:pt x="206692" y="3911600"/>
                    </a:lnTo>
                    <a:lnTo>
                      <a:pt x="239115" y="4013200"/>
                    </a:lnTo>
                    <a:lnTo>
                      <a:pt x="282194" y="4127500"/>
                    </a:lnTo>
                    <a:lnTo>
                      <a:pt x="286931" y="4140200"/>
                    </a:lnTo>
                    <a:lnTo>
                      <a:pt x="291731" y="4152900"/>
                    </a:lnTo>
                    <a:lnTo>
                      <a:pt x="310756" y="4201147"/>
                    </a:lnTo>
                    <a:lnTo>
                      <a:pt x="305117" y="4178300"/>
                    </a:lnTo>
                    <a:lnTo>
                      <a:pt x="298450" y="4165600"/>
                    </a:lnTo>
                    <a:lnTo>
                      <a:pt x="293077" y="4152900"/>
                    </a:lnTo>
                    <a:lnTo>
                      <a:pt x="290271" y="4140200"/>
                    </a:lnTo>
                    <a:lnTo>
                      <a:pt x="291249" y="4140200"/>
                    </a:lnTo>
                    <a:lnTo>
                      <a:pt x="297256" y="4152900"/>
                    </a:lnTo>
                    <a:lnTo>
                      <a:pt x="293027" y="4140200"/>
                    </a:lnTo>
                    <a:lnTo>
                      <a:pt x="280327" y="4102100"/>
                    </a:lnTo>
                    <a:lnTo>
                      <a:pt x="266725" y="4064000"/>
                    </a:lnTo>
                    <a:lnTo>
                      <a:pt x="258660" y="4051300"/>
                    </a:lnTo>
                    <a:lnTo>
                      <a:pt x="258330" y="4051300"/>
                    </a:lnTo>
                    <a:lnTo>
                      <a:pt x="244792" y="4013200"/>
                    </a:lnTo>
                    <a:lnTo>
                      <a:pt x="237388" y="3987800"/>
                    </a:lnTo>
                    <a:lnTo>
                      <a:pt x="231521" y="3962400"/>
                    </a:lnTo>
                    <a:lnTo>
                      <a:pt x="222618" y="3924300"/>
                    </a:lnTo>
                    <a:lnTo>
                      <a:pt x="244348" y="3987800"/>
                    </a:lnTo>
                    <a:lnTo>
                      <a:pt x="250075" y="4013200"/>
                    </a:lnTo>
                    <a:lnTo>
                      <a:pt x="255993" y="4025900"/>
                    </a:lnTo>
                    <a:lnTo>
                      <a:pt x="261988" y="4038600"/>
                    </a:lnTo>
                    <a:lnTo>
                      <a:pt x="267919" y="4051300"/>
                    </a:lnTo>
                    <a:lnTo>
                      <a:pt x="303657" y="4152900"/>
                    </a:lnTo>
                    <a:lnTo>
                      <a:pt x="316572" y="4191000"/>
                    </a:lnTo>
                    <a:lnTo>
                      <a:pt x="321437" y="4203700"/>
                    </a:lnTo>
                    <a:lnTo>
                      <a:pt x="324599" y="4203700"/>
                    </a:lnTo>
                    <a:lnTo>
                      <a:pt x="326339" y="4216400"/>
                    </a:lnTo>
                    <a:lnTo>
                      <a:pt x="326910" y="4216400"/>
                    </a:lnTo>
                    <a:lnTo>
                      <a:pt x="339064" y="4229100"/>
                    </a:lnTo>
                    <a:lnTo>
                      <a:pt x="354939" y="4279900"/>
                    </a:lnTo>
                    <a:lnTo>
                      <a:pt x="364172" y="4305300"/>
                    </a:lnTo>
                    <a:lnTo>
                      <a:pt x="367360" y="4318000"/>
                    </a:lnTo>
                    <a:lnTo>
                      <a:pt x="365048" y="4305300"/>
                    </a:lnTo>
                    <a:lnTo>
                      <a:pt x="387007" y="4356100"/>
                    </a:lnTo>
                    <a:lnTo>
                      <a:pt x="406387" y="4406900"/>
                    </a:lnTo>
                    <a:lnTo>
                      <a:pt x="424256" y="4445000"/>
                    </a:lnTo>
                    <a:lnTo>
                      <a:pt x="441667" y="4483100"/>
                    </a:lnTo>
                    <a:lnTo>
                      <a:pt x="450621" y="4495800"/>
                    </a:lnTo>
                    <a:lnTo>
                      <a:pt x="459701" y="4508500"/>
                    </a:lnTo>
                    <a:lnTo>
                      <a:pt x="469011" y="4533900"/>
                    </a:lnTo>
                    <a:lnTo>
                      <a:pt x="478650" y="4559300"/>
                    </a:lnTo>
                    <a:lnTo>
                      <a:pt x="488746" y="4572000"/>
                    </a:lnTo>
                    <a:lnTo>
                      <a:pt x="499414" y="4597400"/>
                    </a:lnTo>
                    <a:lnTo>
                      <a:pt x="510667" y="4622025"/>
                    </a:lnTo>
                    <a:lnTo>
                      <a:pt x="499808" y="4610100"/>
                    </a:lnTo>
                    <a:lnTo>
                      <a:pt x="488619" y="4584700"/>
                    </a:lnTo>
                    <a:lnTo>
                      <a:pt x="477266" y="4559300"/>
                    </a:lnTo>
                    <a:lnTo>
                      <a:pt x="458685" y="4521200"/>
                    </a:lnTo>
                    <a:lnTo>
                      <a:pt x="448995" y="4503598"/>
                    </a:lnTo>
                    <a:lnTo>
                      <a:pt x="498068" y="4610100"/>
                    </a:lnTo>
                    <a:lnTo>
                      <a:pt x="489508" y="4597400"/>
                    </a:lnTo>
                    <a:lnTo>
                      <a:pt x="479120" y="4572000"/>
                    </a:lnTo>
                    <a:lnTo>
                      <a:pt x="467258" y="4546600"/>
                    </a:lnTo>
                    <a:lnTo>
                      <a:pt x="454253" y="4521200"/>
                    </a:lnTo>
                    <a:lnTo>
                      <a:pt x="426300" y="4470400"/>
                    </a:lnTo>
                    <a:lnTo>
                      <a:pt x="399808" y="4406900"/>
                    </a:lnTo>
                    <a:lnTo>
                      <a:pt x="387324" y="4381500"/>
                    </a:lnTo>
                    <a:lnTo>
                      <a:pt x="375767" y="4356100"/>
                    </a:lnTo>
                    <a:lnTo>
                      <a:pt x="365518" y="4330700"/>
                    </a:lnTo>
                    <a:lnTo>
                      <a:pt x="356946" y="4305300"/>
                    </a:lnTo>
                    <a:lnTo>
                      <a:pt x="350659" y="4292600"/>
                    </a:lnTo>
                    <a:lnTo>
                      <a:pt x="346481" y="4292600"/>
                    </a:lnTo>
                    <a:lnTo>
                      <a:pt x="344728" y="4279900"/>
                    </a:lnTo>
                    <a:lnTo>
                      <a:pt x="345706" y="4292600"/>
                    </a:lnTo>
                    <a:lnTo>
                      <a:pt x="353110" y="4305300"/>
                    </a:lnTo>
                    <a:lnTo>
                      <a:pt x="361111" y="4330700"/>
                    </a:lnTo>
                    <a:lnTo>
                      <a:pt x="369481" y="4343400"/>
                    </a:lnTo>
                    <a:lnTo>
                      <a:pt x="377964" y="4368800"/>
                    </a:lnTo>
                    <a:lnTo>
                      <a:pt x="413448" y="4445000"/>
                    </a:lnTo>
                    <a:lnTo>
                      <a:pt x="432523" y="4483100"/>
                    </a:lnTo>
                    <a:lnTo>
                      <a:pt x="452323" y="4533900"/>
                    </a:lnTo>
                    <a:lnTo>
                      <a:pt x="492506" y="4610100"/>
                    </a:lnTo>
                    <a:lnTo>
                      <a:pt x="513537" y="4660900"/>
                    </a:lnTo>
                    <a:lnTo>
                      <a:pt x="534377" y="4699000"/>
                    </a:lnTo>
                    <a:lnTo>
                      <a:pt x="554913" y="4737100"/>
                    </a:lnTo>
                    <a:lnTo>
                      <a:pt x="575030" y="4775200"/>
                    </a:lnTo>
                    <a:lnTo>
                      <a:pt x="650582" y="4902200"/>
                    </a:lnTo>
                    <a:lnTo>
                      <a:pt x="667499" y="4940300"/>
                    </a:lnTo>
                    <a:lnTo>
                      <a:pt x="687336" y="4978400"/>
                    </a:lnTo>
                    <a:lnTo>
                      <a:pt x="709587" y="5016500"/>
                    </a:lnTo>
                    <a:lnTo>
                      <a:pt x="733767" y="5067300"/>
                    </a:lnTo>
                    <a:lnTo>
                      <a:pt x="847813" y="5245100"/>
                    </a:lnTo>
                    <a:lnTo>
                      <a:pt x="857275" y="5270500"/>
                    </a:lnTo>
                    <a:lnTo>
                      <a:pt x="866775" y="5283200"/>
                    </a:lnTo>
                    <a:lnTo>
                      <a:pt x="871029" y="5295900"/>
                    </a:lnTo>
                    <a:lnTo>
                      <a:pt x="864793" y="5283200"/>
                    </a:lnTo>
                    <a:lnTo>
                      <a:pt x="841286" y="5245100"/>
                    </a:lnTo>
                    <a:lnTo>
                      <a:pt x="868997" y="5295900"/>
                    </a:lnTo>
                    <a:lnTo>
                      <a:pt x="897750" y="5346700"/>
                    </a:lnTo>
                    <a:lnTo>
                      <a:pt x="927379" y="5384800"/>
                    </a:lnTo>
                    <a:lnTo>
                      <a:pt x="957681" y="5435600"/>
                    </a:lnTo>
                    <a:lnTo>
                      <a:pt x="988453" y="5473700"/>
                    </a:lnTo>
                    <a:lnTo>
                      <a:pt x="1019530" y="5524500"/>
                    </a:lnTo>
                    <a:lnTo>
                      <a:pt x="1043152" y="5562600"/>
                    </a:lnTo>
                    <a:lnTo>
                      <a:pt x="1066507" y="5588000"/>
                    </a:lnTo>
                    <a:lnTo>
                      <a:pt x="1089710" y="5626100"/>
                    </a:lnTo>
                    <a:lnTo>
                      <a:pt x="1112888" y="5651500"/>
                    </a:lnTo>
                    <a:lnTo>
                      <a:pt x="1201915" y="5765800"/>
                    </a:lnTo>
                    <a:lnTo>
                      <a:pt x="1254645" y="5854700"/>
                    </a:lnTo>
                    <a:lnTo>
                      <a:pt x="1285748" y="5892800"/>
                    </a:lnTo>
                    <a:lnTo>
                      <a:pt x="1308760" y="5918200"/>
                    </a:lnTo>
                    <a:lnTo>
                      <a:pt x="1324686" y="5943600"/>
                    </a:lnTo>
                    <a:lnTo>
                      <a:pt x="1334541" y="5956300"/>
                    </a:lnTo>
                    <a:lnTo>
                      <a:pt x="1337398" y="5956300"/>
                    </a:lnTo>
                    <a:lnTo>
                      <a:pt x="1334414" y="5943600"/>
                    </a:lnTo>
                    <a:lnTo>
                      <a:pt x="1341691" y="5943600"/>
                    </a:lnTo>
                    <a:lnTo>
                      <a:pt x="1369352" y="5981700"/>
                    </a:lnTo>
                    <a:lnTo>
                      <a:pt x="1427530" y="6057900"/>
                    </a:lnTo>
                    <a:lnTo>
                      <a:pt x="1445641" y="6083300"/>
                    </a:lnTo>
                    <a:lnTo>
                      <a:pt x="1471180" y="6108700"/>
                    </a:lnTo>
                    <a:lnTo>
                      <a:pt x="1502194" y="6146800"/>
                    </a:lnTo>
                    <a:lnTo>
                      <a:pt x="1536700" y="6184900"/>
                    </a:lnTo>
                    <a:lnTo>
                      <a:pt x="1572729" y="6235700"/>
                    </a:lnTo>
                    <a:lnTo>
                      <a:pt x="1615694" y="6286500"/>
                    </a:lnTo>
                    <a:lnTo>
                      <a:pt x="1652892" y="6324600"/>
                    </a:lnTo>
                    <a:lnTo>
                      <a:pt x="1668119" y="6337300"/>
                    </a:lnTo>
                    <a:lnTo>
                      <a:pt x="1719211" y="6337300"/>
                    </a:lnTo>
                    <a:lnTo>
                      <a:pt x="1697431" y="6324600"/>
                    </a:lnTo>
                    <a:lnTo>
                      <a:pt x="1664258" y="6286500"/>
                    </a:lnTo>
                    <a:lnTo>
                      <a:pt x="1631594" y="6248400"/>
                    </a:lnTo>
                    <a:lnTo>
                      <a:pt x="1599412" y="6210300"/>
                    </a:lnTo>
                    <a:lnTo>
                      <a:pt x="1567649" y="6172200"/>
                    </a:lnTo>
                    <a:lnTo>
                      <a:pt x="1536306" y="6134100"/>
                    </a:lnTo>
                    <a:lnTo>
                      <a:pt x="1505305" y="6096000"/>
                    </a:lnTo>
                    <a:lnTo>
                      <a:pt x="1474622" y="6070600"/>
                    </a:lnTo>
                    <a:lnTo>
                      <a:pt x="1414030" y="5994400"/>
                    </a:lnTo>
                    <a:lnTo>
                      <a:pt x="1374216" y="5943600"/>
                    </a:lnTo>
                    <a:lnTo>
                      <a:pt x="1295349" y="5842000"/>
                    </a:lnTo>
                    <a:lnTo>
                      <a:pt x="1120216" y="5613400"/>
                    </a:lnTo>
                    <a:lnTo>
                      <a:pt x="1091107" y="5562600"/>
                    </a:lnTo>
                    <a:lnTo>
                      <a:pt x="1032802" y="5486400"/>
                    </a:lnTo>
                    <a:lnTo>
                      <a:pt x="1003541" y="5435600"/>
                    </a:lnTo>
                    <a:lnTo>
                      <a:pt x="1004735" y="5435600"/>
                    </a:lnTo>
                    <a:lnTo>
                      <a:pt x="1008672" y="5440375"/>
                    </a:lnTo>
                    <a:lnTo>
                      <a:pt x="1005687" y="5435600"/>
                    </a:lnTo>
                    <a:lnTo>
                      <a:pt x="989761" y="5410200"/>
                    </a:lnTo>
                    <a:lnTo>
                      <a:pt x="957110" y="5372100"/>
                    </a:lnTo>
                    <a:lnTo>
                      <a:pt x="931938" y="5334000"/>
                    </a:lnTo>
                    <a:lnTo>
                      <a:pt x="922515" y="5321300"/>
                    </a:lnTo>
                    <a:lnTo>
                      <a:pt x="925118" y="5321300"/>
                    </a:lnTo>
                    <a:lnTo>
                      <a:pt x="909662" y="5295900"/>
                    </a:lnTo>
                    <a:lnTo>
                      <a:pt x="894207" y="5270500"/>
                    </a:lnTo>
                    <a:lnTo>
                      <a:pt x="866038" y="5219700"/>
                    </a:lnTo>
                    <a:lnTo>
                      <a:pt x="840257" y="5181600"/>
                    </a:lnTo>
                    <a:lnTo>
                      <a:pt x="816457" y="5130800"/>
                    </a:lnTo>
                    <a:lnTo>
                      <a:pt x="794283" y="5092700"/>
                    </a:lnTo>
                    <a:lnTo>
                      <a:pt x="762673" y="5041900"/>
                    </a:lnTo>
                    <a:lnTo>
                      <a:pt x="733171" y="4990909"/>
                    </a:lnTo>
                    <a:lnTo>
                      <a:pt x="718616" y="4965700"/>
                    </a:lnTo>
                    <a:lnTo>
                      <a:pt x="703681" y="4940300"/>
                    </a:lnTo>
                    <a:lnTo>
                      <a:pt x="688543" y="4914900"/>
                    </a:lnTo>
                    <a:lnTo>
                      <a:pt x="673303" y="4876800"/>
                    </a:lnTo>
                    <a:lnTo>
                      <a:pt x="682218" y="4889500"/>
                    </a:lnTo>
                    <a:lnTo>
                      <a:pt x="699960" y="4921669"/>
                    </a:lnTo>
                    <a:lnTo>
                      <a:pt x="684174" y="4889500"/>
                    </a:lnTo>
                    <a:lnTo>
                      <a:pt x="676478" y="4876800"/>
                    </a:lnTo>
                    <a:lnTo>
                      <a:pt x="645680" y="4826000"/>
                    </a:lnTo>
                    <a:lnTo>
                      <a:pt x="609206" y="4749800"/>
                    </a:lnTo>
                    <a:lnTo>
                      <a:pt x="554901" y="4648200"/>
                    </a:lnTo>
                    <a:lnTo>
                      <a:pt x="541324" y="4622800"/>
                    </a:lnTo>
                    <a:lnTo>
                      <a:pt x="524268" y="4584700"/>
                    </a:lnTo>
                    <a:lnTo>
                      <a:pt x="507441" y="4559300"/>
                    </a:lnTo>
                    <a:lnTo>
                      <a:pt x="490131" y="4521200"/>
                    </a:lnTo>
                    <a:lnTo>
                      <a:pt x="472097" y="4483100"/>
                    </a:lnTo>
                    <a:lnTo>
                      <a:pt x="453694" y="4445000"/>
                    </a:lnTo>
                    <a:lnTo>
                      <a:pt x="435305" y="4394200"/>
                    </a:lnTo>
                    <a:lnTo>
                      <a:pt x="444982" y="4415294"/>
                    </a:lnTo>
                    <a:lnTo>
                      <a:pt x="437464" y="4394200"/>
                    </a:lnTo>
                    <a:lnTo>
                      <a:pt x="423316" y="4356100"/>
                    </a:lnTo>
                    <a:lnTo>
                      <a:pt x="407568" y="4318000"/>
                    </a:lnTo>
                    <a:lnTo>
                      <a:pt x="402958" y="4305300"/>
                    </a:lnTo>
                    <a:lnTo>
                      <a:pt x="393725" y="4279900"/>
                    </a:lnTo>
                    <a:lnTo>
                      <a:pt x="359956" y="4191000"/>
                    </a:lnTo>
                    <a:lnTo>
                      <a:pt x="340614" y="4152900"/>
                    </a:lnTo>
                    <a:lnTo>
                      <a:pt x="335800" y="4127500"/>
                    </a:lnTo>
                    <a:lnTo>
                      <a:pt x="321348" y="4089400"/>
                    </a:lnTo>
                    <a:lnTo>
                      <a:pt x="301117" y="4038600"/>
                    </a:lnTo>
                    <a:lnTo>
                      <a:pt x="290677" y="4013200"/>
                    </a:lnTo>
                    <a:lnTo>
                      <a:pt x="280212" y="3975100"/>
                    </a:lnTo>
                    <a:lnTo>
                      <a:pt x="263639" y="3924300"/>
                    </a:lnTo>
                    <a:lnTo>
                      <a:pt x="234619" y="3835400"/>
                    </a:lnTo>
                    <a:lnTo>
                      <a:pt x="229730" y="3822700"/>
                    </a:lnTo>
                    <a:lnTo>
                      <a:pt x="225005" y="3810000"/>
                    </a:lnTo>
                    <a:lnTo>
                      <a:pt x="220332" y="3784600"/>
                    </a:lnTo>
                    <a:lnTo>
                      <a:pt x="201460" y="3721100"/>
                    </a:lnTo>
                    <a:lnTo>
                      <a:pt x="196773" y="3708400"/>
                    </a:lnTo>
                    <a:lnTo>
                      <a:pt x="191960" y="3695700"/>
                    </a:lnTo>
                    <a:lnTo>
                      <a:pt x="187299" y="3670300"/>
                    </a:lnTo>
                    <a:lnTo>
                      <a:pt x="183083" y="3657600"/>
                    </a:lnTo>
                    <a:lnTo>
                      <a:pt x="150190" y="3530600"/>
                    </a:lnTo>
                    <a:lnTo>
                      <a:pt x="146392" y="3505200"/>
                    </a:lnTo>
                    <a:lnTo>
                      <a:pt x="142913" y="3492500"/>
                    </a:lnTo>
                    <a:lnTo>
                      <a:pt x="139534" y="3479800"/>
                    </a:lnTo>
                    <a:lnTo>
                      <a:pt x="134353" y="3454400"/>
                    </a:lnTo>
                    <a:lnTo>
                      <a:pt x="116230" y="3365500"/>
                    </a:lnTo>
                    <a:lnTo>
                      <a:pt x="113207" y="3352800"/>
                    </a:lnTo>
                    <a:lnTo>
                      <a:pt x="110591" y="3340100"/>
                    </a:lnTo>
                    <a:lnTo>
                      <a:pt x="115227" y="3352800"/>
                    </a:lnTo>
                    <a:lnTo>
                      <a:pt x="114439" y="3340100"/>
                    </a:lnTo>
                    <a:lnTo>
                      <a:pt x="109512" y="3302000"/>
                    </a:lnTo>
                    <a:lnTo>
                      <a:pt x="101739" y="3251200"/>
                    </a:lnTo>
                    <a:lnTo>
                      <a:pt x="92392" y="3187700"/>
                    </a:lnTo>
                    <a:lnTo>
                      <a:pt x="87490" y="3149600"/>
                    </a:lnTo>
                    <a:lnTo>
                      <a:pt x="82651" y="3111500"/>
                    </a:lnTo>
                    <a:lnTo>
                      <a:pt x="78105" y="3073400"/>
                    </a:lnTo>
                    <a:lnTo>
                      <a:pt x="74079" y="3048000"/>
                    </a:lnTo>
                    <a:lnTo>
                      <a:pt x="72059" y="3009900"/>
                    </a:lnTo>
                    <a:lnTo>
                      <a:pt x="70815" y="2984500"/>
                    </a:lnTo>
                    <a:lnTo>
                      <a:pt x="70548" y="2971800"/>
                    </a:lnTo>
                    <a:lnTo>
                      <a:pt x="71399" y="2959100"/>
                    </a:lnTo>
                    <a:lnTo>
                      <a:pt x="66217" y="2908300"/>
                    </a:lnTo>
                    <a:lnTo>
                      <a:pt x="65354" y="2895600"/>
                    </a:lnTo>
                    <a:lnTo>
                      <a:pt x="61925" y="2844800"/>
                    </a:lnTo>
                    <a:lnTo>
                      <a:pt x="58204" y="2794000"/>
                    </a:lnTo>
                    <a:lnTo>
                      <a:pt x="54749" y="2768600"/>
                    </a:lnTo>
                    <a:lnTo>
                      <a:pt x="56896" y="2806700"/>
                    </a:lnTo>
                    <a:lnTo>
                      <a:pt x="57950" y="2857500"/>
                    </a:lnTo>
                    <a:lnTo>
                      <a:pt x="57975" y="2882900"/>
                    </a:lnTo>
                    <a:lnTo>
                      <a:pt x="56997" y="2895600"/>
                    </a:lnTo>
                    <a:lnTo>
                      <a:pt x="54622" y="2857500"/>
                    </a:lnTo>
                    <a:lnTo>
                      <a:pt x="52425" y="2806700"/>
                    </a:lnTo>
                    <a:lnTo>
                      <a:pt x="50304" y="2768600"/>
                    </a:lnTo>
                    <a:lnTo>
                      <a:pt x="48120" y="2717800"/>
                    </a:lnTo>
                    <a:lnTo>
                      <a:pt x="47625" y="2705100"/>
                    </a:lnTo>
                    <a:lnTo>
                      <a:pt x="47078" y="2679700"/>
                    </a:lnTo>
                    <a:lnTo>
                      <a:pt x="46494" y="2667000"/>
                    </a:lnTo>
                    <a:lnTo>
                      <a:pt x="45859" y="2654300"/>
                    </a:lnTo>
                    <a:lnTo>
                      <a:pt x="45440" y="2641600"/>
                    </a:lnTo>
                    <a:lnTo>
                      <a:pt x="44932" y="2628900"/>
                    </a:lnTo>
                    <a:lnTo>
                      <a:pt x="44284" y="2616200"/>
                    </a:lnTo>
                    <a:lnTo>
                      <a:pt x="43484" y="2616200"/>
                    </a:lnTo>
                    <a:lnTo>
                      <a:pt x="45262" y="2590800"/>
                    </a:lnTo>
                    <a:lnTo>
                      <a:pt x="47510" y="2552700"/>
                    </a:lnTo>
                    <a:lnTo>
                      <a:pt x="50114" y="2527300"/>
                    </a:lnTo>
                    <a:lnTo>
                      <a:pt x="52920" y="2489200"/>
                    </a:lnTo>
                    <a:lnTo>
                      <a:pt x="50800" y="2476500"/>
                    </a:lnTo>
                    <a:lnTo>
                      <a:pt x="49593" y="2451100"/>
                    </a:lnTo>
                    <a:lnTo>
                      <a:pt x="50253" y="2413000"/>
                    </a:lnTo>
                    <a:lnTo>
                      <a:pt x="53746" y="2374900"/>
                    </a:lnTo>
                    <a:lnTo>
                      <a:pt x="60998" y="2324100"/>
                    </a:lnTo>
                    <a:lnTo>
                      <a:pt x="64109" y="2298700"/>
                    </a:lnTo>
                    <a:lnTo>
                      <a:pt x="64401" y="2298700"/>
                    </a:lnTo>
                    <a:lnTo>
                      <a:pt x="63233" y="2286000"/>
                    </a:lnTo>
                    <a:lnTo>
                      <a:pt x="61315" y="2286000"/>
                    </a:lnTo>
                    <a:lnTo>
                      <a:pt x="63246" y="2260600"/>
                    </a:lnTo>
                    <a:lnTo>
                      <a:pt x="65176" y="2247900"/>
                    </a:lnTo>
                    <a:lnTo>
                      <a:pt x="68122" y="2222500"/>
                    </a:lnTo>
                    <a:lnTo>
                      <a:pt x="79667" y="2159000"/>
                    </a:lnTo>
                    <a:lnTo>
                      <a:pt x="76377" y="2197100"/>
                    </a:lnTo>
                    <a:lnTo>
                      <a:pt x="74079" y="2235200"/>
                    </a:lnTo>
                    <a:lnTo>
                      <a:pt x="72783" y="2260600"/>
                    </a:lnTo>
                    <a:lnTo>
                      <a:pt x="72478" y="2273300"/>
                    </a:lnTo>
                    <a:lnTo>
                      <a:pt x="77622" y="2247900"/>
                    </a:lnTo>
                    <a:lnTo>
                      <a:pt x="81292" y="2209800"/>
                    </a:lnTo>
                    <a:lnTo>
                      <a:pt x="83985" y="2197100"/>
                    </a:lnTo>
                    <a:lnTo>
                      <a:pt x="86220" y="2184400"/>
                    </a:lnTo>
                    <a:lnTo>
                      <a:pt x="88138" y="2171700"/>
                    </a:lnTo>
                    <a:lnTo>
                      <a:pt x="89103" y="2159000"/>
                    </a:lnTo>
                    <a:lnTo>
                      <a:pt x="90068" y="2146300"/>
                    </a:lnTo>
                    <a:lnTo>
                      <a:pt x="92773" y="2133600"/>
                    </a:lnTo>
                    <a:lnTo>
                      <a:pt x="97028" y="2108200"/>
                    </a:lnTo>
                    <a:lnTo>
                      <a:pt x="99085" y="2108200"/>
                    </a:lnTo>
                    <a:lnTo>
                      <a:pt x="95427" y="2146300"/>
                    </a:lnTo>
                    <a:lnTo>
                      <a:pt x="88785" y="2197100"/>
                    </a:lnTo>
                    <a:lnTo>
                      <a:pt x="81927" y="2260600"/>
                    </a:lnTo>
                    <a:lnTo>
                      <a:pt x="84747" y="2247900"/>
                    </a:lnTo>
                    <a:lnTo>
                      <a:pt x="87503" y="2235200"/>
                    </a:lnTo>
                    <a:lnTo>
                      <a:pt x="90322" y="2209800"/>
                    </a:lnTo>
                    <a:lnTo>
                      <a:pt x="93319" y="2197100"/>
                    </a:lnTo>
                    <a:lnTo>
                      <a:pt x="106337" y="2133600"/>
                    </a:lnTo>
                    <a:lnTo>
                      <a:pt x="112610" y="2082800"/>
                    </a:lnTo>
                    <a:lnTo>
                      <a:pt x="120548" y="2032000"/>
                    </a:lnTo>
                    <a:lnTo>
                      <a:pt x="127876" y="1993900"/>
                    </a:lnTo>
                    <a:lnTo>
                      <a:pt x="130314" y="1981200"/>
                    </a:lnTo>
                    <a:lnTo>
                      <a:pt x="142074" y="1930400"/>
                    </a:lnTo>
                    <a:lnTo>
                      <a:pt x="155981" y="1866900"/>
                    </a:lnTo>
                    <a:lnTo>
                      <a:pt x="169240" y="1816100"/>
                    </a:lnTo>
                    <a:lnTo>
                      <a:pt x="184073" y="1765300"/>
                    </a:lnTo>
                    <a:lnTo>
                      <a:pt x="200545" y="1714157"/>
                    </a:lnTo>
                    <a:lnTo>
                      <a:pt x="209334" y="1689100"/>
                    </a:lnTo>
                    <a:lnTo>
                      <a:pt x="218236" y="1663700"/>
                    </a:lnTo>
                    <a:lnTo>
                      <a:pt x="237502" y="1612734"/>
                    </a:lnTo>
                    <a:lnTo>
                      <a:pt x="257962" y="1562100"/>
                    </a:lnTo>
                    <a:lnTo>
                      <a:pt x="248691" y="1587500"/>
                    </a:lnTo>
                    <a:lnTo>
                      <a:pt x="239674" y="1612900"/>
                    </a:lnTo>
                    <a:lnTo>
                      <a:pt x="237261" y="1625600"/>
                    </a:lnTo>
                    <a:lnTo>
                      <a:pt x="247853" y="1612900"/>
                    </a:lnTo>
                    <a:lnTo>
                      <a:pt x="262534" y="1574685"/>
                    </a:lnTo>
                    <a:lnTo>
                      <a:pt x="266573" y="1562100"/>
                    </a:lnTo>
                    <a:lnTo>
                      <a:pt x="278790" y="1524000"/>
                    </a:lnTo>
                    <a:lnTo>
                      <a:pt x="296824" y="1485900"/>
                    </a:lnTo>
                    <a:lnTo>
                      <a:pt x="316687" y="1435100"/>
                    </a:lnTo>
                    <a:lnTo>
                      <a:pt x="338442" y="1397000"/>
                    </a:lnTo>
                    <a:lnTo>
                      <a:pt x="362178" y="1346200"/>
                    </a:lnTo>
                    <a:lnTo>
                      <a:pt x="387972" y="1295400"/>
                    </a:lnTo>
                    <a:lnTo>
                      <a:pt x="384289" y="1308100"/>
                    </a:lnTo>
                    <a:lnTo>
                      <a:pt x="381914" y="1308100"/>
                    </a:lnTo>
                    <a:lnTo>
                      <a:pt x="378307" y="1320800"/>
                    </a:lnTo>
                    <a:lnTo>
                      <a:pt x="391388" y="1295400"/>
                    </a:lnTo>
                    <a:lnTo>
                      <a:pt x="410997" y="1257300"/>
                    </a:lnTo>
                    <a:lnTo>
                      <a:pt x="419341" y="1244600"/>
                    </a:lnTo>
                    <a:lnTo>
                      <a:pt x="436016" y="1219200"/>
                    </a:lnTo>
                    <a:lnTo>
                      <a:pt x="455688" y="1181100"/>
                    </a:lnTo>
                    <a:lnTo>
                      <a:pt x="472338" y="1155700"/>
                    </a:lnTo>
                    <a:lnTo>
                      <a:pt x="508863" y="1104900"/>
                    </a:lnTo>
                    <a:lnTo>
                      <a:pt x="521284" y="1092200"/>
                    </a:lnTo>
                    <a:lnTo>
                      <a:pt x="535609" y="1066800"/>
                    </a:lnTo>
                    <a:lnTo>
                      <a:pt x="552589" y="1041400"/>
                    </a:lnTo>
                    <a:lnTo>
                      <a:pt x="571258" y="1018197"/>
                    </a:lnTo>
                    <a:lnTo>
                      <a:pt x="568794" y="1028700"/>
                    </a:lnTo>
                    <a:lnTo>
                      <a:pt x="585939" y="1003300"/>
                    </a:lnTo>
                    <a:lnTo>
                      <a:pt x="639394" y="927100"/>
                    </a:lnTo>
                    <a:lnTo>
                      <a:pt x="682612" y="876300"/>
                    </a:lnTo>
                    <a:lnTo>
                      <a:pt x="720471" y="838200"/>
                    </a:lnTo>
                    <a:lnTo>
                      <a:pt x="731596" y="825500"/>
                    </a:lnTo>
                    <a:lnTo>
                      <a:pt x="753833" y="800100"/>
                    </a:lnTo>
                    <a:lnTo>
                      <a:pt x="783551" y="762000"/>
                    </a:lnTo>
                    <a:lnTo>
                      <a:pt x="810450" y="749300"/>
                    </a:lnTo>
                    <a:lnTo>
                      <a:pt x="841844" y="711200"/>
                    </a:lnTo>
                    <a:lnTo>
                      <a:pt x="849655" y="711200"/>
                    </a:lnTo>
                    <a:lnTo>
                      <a:pt x="857567" y="698500"/>
                    </a:lnTo>
                    <a:lnTo>
                      <a:pt x="865543" y="698500"/>
                    </a:lnTo>
                    <a:lnTo>
                      <a:pt x="873607" y="685800"/>
                    </a:lnTo>
                    <a:lnTo>
                      <a:pt x="907846" y="660400"/>
                    </a:lnTo>
                    <a:lnTo>
                      <a:pt x="917308" y="660400"/>
                    </a:lnTo>
                    <a:lnTo>
                      <a:pt x="927138" y="647700"/>
                    </a:lnTo>
                    <a:lnTo>
                      <a:pt x="929487" y="644779"/>
                    </a:lnTo>
                    <a:lnTo>
                      <a:pt x="950087" y="635000"/>
                    </a:lnTo>
                    <a:lnTo>
                      <a:pt x="984504" y="609600"/>
                    </a:lnTo>
                    <a:lnTo>
                      <a:pt x="1024864" y="571500"/>
                    </a:lnTo>
                    <a:lnTo>
                      <a:pt x="1039749" y="558800"/>
                    </a:lnTo>
                    <a:lnTo>
                      <a:pt x="1056474" y="544525"/>
                    </a:lnTo>
                    <a:lnTo>
                      <a:pt x="1036701" y="558800"/>
                    </a:lnTo>
                    <a:lnTo>
                      <a:pt x="1047496" y="546100"/>
                    </a:lnTo>
                    <a:lnTo>
                      <a:pt x="1068755" y="533400"/>
                    </a:lnTo>
                    <a:lnTo>
                      <a:pt x="1097508" y="508000"/>
                    </a:lnTo>
                    <a:lnTo>
                      <a:pt x="1130744" y="482600"/>
                    </a:lnTo>
                    <a:lnTo>
                      <a:pt x="1165161" y="457200"/>
                    </a:lnTo>
                    <a:lnTo>
                      <a:pt x="1197622" y="431800"/>
                    </a:lnTo>
                    <a:lnTo>
                      <a:pt x="1206144" y="427786"/>
                    </a:lnTo>
                    <a:lnTo>
                      <a:pt x="1189850" y="444500"/>
                    </a:lnTo>
                    <a:lnTo>
                      <a:pt x="1171930" y="457200"/>
                    </a:lnTo>
                    <a:lnTo>
                      <a:pt x="1157770" y="469900"/>
                    </a:lnTo>
                    <a:lnTo>
                      <a:pt x="1144346" y="482600"/>
                    </a:lnTo>
                    <a:lnTo>
                      <a:pt x="1128395" y="495300"/>
                    </a:lnTo>
                    <a:lnTo>
                      <a:pt x="1107008" y="508000"/>
                    </a:lnTo>
                    <a:lnTo>
                      <a:pt x="1078776" y="528408"/>
                    </a:lnTo>
                    <a:lnTo>
                      <a:pt x="1116660" y="508000"/>
                    </a:lnTo>
                    <a:lnTo>
                      <a:pt x="1164437" y="469900"/>
                    </a:lnTo>
                    <a:lnTo>
                      <a:pt x="1210652" y="444500"/>
                    </a:lnTo>
                    <a:lnTo>
                      <a:pt x="1253032" y="406400"/>
                    </a:lnTo>
                    <a:lnTo>
                      <a:pt x="1246924" y="406400"/>
                    </a:lnTo>
                    <a:lnTo>
                      <a:pt x="1235214" y="419100"/>
                    </a:lnTo>
                    <a:lnTo>
                      <a:pt x="1224559" y="419100"/>
                    </a:lnTo>
                    <a:lnTo>
                      <a:pt x="1242441" y="406400"/>
                    </a:lnTo>
                    <a:lnTo>
                      <a:pt x="1294841" y="368300"/>
                    </a:lnTo>
                    <a:lnTo>
                      <a:pt x="1337818" y="355600"/>
                    </a:lnTo>
                    <a:lnTo>
                      <a:pt x="1368437" y="342900"/>
                    </a:lnTo>
                    <a:lnTo>
                      <a:pt x="1383792" y="330200"/>
                    </a:lnTo>
                    <a:lnTo>
                      <a:pt x="1430540" y="304800"/>
                    </a:lnTo>
                    <a:lnTo>
                      <a:pt x="1474965" y="292100"/>
                    </a:lnTo>
                    <a:lnTo>
                      <a:pt x="1517751" y="266700"/>
                    </a:lnTo>
                    <a:lnTo>
                      <a:pt x="1559585" y="241300"/>
                    </a:lnTo>
                    <a:lnTo>
                      <a:pt x="1643202" y="215900"/>
                    </a:lnTo>
                    <a:lnTo>
                      <a:pt x="1708810" y="190500"/>
                    </a:lnTo>
                    <a:lnTo>
                      <a:pt x="1779828" y="165100"/>
                    </a:lnTo>
                    <a:lnTo>
                      <a:pt x="1818322" y="152400"/>
                    </a:lnTo>
                    <a:lnTo>
                      <a:pt x="1859013" y="139700"/>
                    </a:lnTo>
                    <a:lnTo>
                      <a:pt x="1902447" y="127000"/>
                    </a:lnTo>
                    <a:lnTo>
                      <a:pt x="1949170" y="114300"/>
                    </a:lnTo>
                    <a:lnTo>
                      <a:pt x="1966201" y="101600"/>
                    </a:lnTo>
                    <a:lnTo>
                      <a:pt x="1999678" y="101600"/>
                    </a:lnTo>
                    <a:lnTo>
                      <a:pt x="2034336" y="88900"/>
                    </a:lnTo>
                    <a:lnTo>
                      <a:pt x="2043391" y="88900"/>
                    </a:lnTo>
                    <a:lnTo>
                      <a:pt x="2052701" y="76200"/>
                    </a:lnTo>
                    <a:lnTo>
                      <a:pt x="2092896" y="76200"/>
                    </a:lnTo>
                    <a:lnTo>
                      <a:pt x="2115223" y="63500"/>
                    </a:lnTo>
                    <a:lnTo>
                      <a:pt x="2194191" y="63500"/>
                    </a:lnTo>
                    <a:lnTo>
                      <a:pt x="2225357" y="50800"/>
                    </a:lnTo>
                    <a:lnTo>
                      <a:pt x="2586825" y="50800"/>
                    </a:lnTo>
                    <a:lnTo>
                      <a:pt x="2597759" y="63500"/>
                    </a:lnTo>
                    <a:lnTo>
                      <a:pt x="2632189" y="63500"/>
                    </a:lnTo>
                    <a:lnTo>
                      <a:pt x="2639326" y="76200"/>
                    </a:lnTo>
                    <a:lnTo>
                      <a:pt x="2703753" y="76200"/>
                    </a:lnTo>
                    <a:lnTo>
                      <a:pt x="2714955" y="88900"/>
                    </a:lnTo>
                    <a:lnTo>
                      <a:pt x="2726512" y="88900"/>
                    </a:lnTo>
                    <a:lnTo>
                      <a:pt x="2776207" y="101600"/>
                    </a:lnTo>
                    <a:lnTo>
                      <a:pt x="2816631" y="101600"/>
                    </a:lnTo>
                    <a:lnTo>
                      <a:pt x="2830703" y="114300"/>
                    </a:lnTo>
                    <a:lnTo>
                      <a:pt x="2889897" y="127000"/>
                    </a:lnTo>
                    <a:lnTo>
                      <a:pt x="2920898" y="127000"/>
                    </a:lnTo>
                    <a:lnTo>
                      <a:pt x="2936722" y="139700"/>
                    </a:lnTo>
                    <a:lnTo>
                      <a:pt x="2952839" y="139700"/>
                    </a:lnTo>
                    <a:lnTo>
                      <a:pt x="2985808" y="152400"/>
                    </a:lnTo>
                    <a:lnTo>
                      <a:pt x="3002661" y="152400"/>
                    </a:lnTo>
                    <a:lnTo>
                      <a:pt x="3011132" y="165100"/>
                    </a:lnTo>
                    <a:lnTo>
                      <a:pt x="3023844" y="165100"/>
                    </a:lnTo>
                    <a:lnTo>
                      <a:pt x="3039199" y="177800"/>
                    </a:lnTo>
                    <a:lnTo>
                      <a:pt x="3053994" y="177800"/>
                    </a:lnTo>
                    <a:lnTo>
                      <a:pt x="3054578" y="177800"/>
                    </a:lnTo>
                    <a:lnTo>
                      <a:pt x="3069640" y="177800"/>
                    </a:lnTo>
                    <a:lnTo>
                      <a:pt x="3070301" y="178054"/>
                    </a:lnTo>
                    <a:lnTo>
                      <a:pt x="3085414" y="190500"/>
                    </a:lnTo>
                    <a:lnTo>
                      <a:pt x="3089338" y="190500"/>
                    </a:lnTo>
                    <a:lnTo>
                      <a:pt x="3096742" y="190500"/>
                    </a:lnTo>
                    <a:lnTo>
                      <a:pt x="3092386" y="186436"/>
                    </a:lnTo>
                    <a:lnTo>
                      <a:pt x="3103130" y="190500"/>
                    </a:lnTo>
                    <a:lnTo>
                      <a:pt x="3133369" y="203200"/>
                    </a:lnTo>
                    <a:lnTo>
                      <a:pt x="3146526" y="203200"/>
                    </a:lnTo>
                    <a:lnTo>
                      <a:pt x="3176867" y="215900"/>
                    </a:lnTo>
                    <a:lnTo>
                      <a:pt x="3150247" y="203200"/>
                    </a:lnTo>
                    <a:lnTo>
                      <a:pt x="3160801" y="203200"/>
                    </a:lnTo>
                    <a:lnTo>
                      <a:pt x="3185909" y="215900"/>
                    </a:lnTo>
                    <a:lnTo>
                      <a:pt x="3208972" y="228600"/>
                    </a:lnTo>
                    <a:lnTo>
                      <a:pt x="3229991" y="241300"/>
                    </a:lnTo>
                    <a:lnTo>
                      <a:pt x="3249371" y="241300"/>
                    </a:lnTo>
                    <a:lnTo>
                      <a:pt x="3267494" y="254000"/>
                    </a:lnTo>
                    <a:lnTo>
                      <a:pt x="3301263" y="266700"/>
                    </a:lnTo>
                    <a:lnTo>
                      <a:pt x="3309391" y="279400"/>
                    </a:lnTo>
                    <a:lnTo>
                      <a:pt x="3312909" y="279400"/>
                    </a:lnTo>
                    <a:lnTo>
                      <a:pt x="3322663" y="292100"/>
                    </a:lnTo>
                    <a:lnTo>
                      <a:pt x="3324923" y="292100"/>
                    </a:lnTo>
                    <a:lnTo>
                      <a:pt x="3313823" y="279400"/>
                    </a:lnTo>
                    <a:lnTo>
                      <a:pt x="3325380" y="279400"/>
                    </a:lnTo>
                    <a:lnTo>
                      <a:pt x="3333216" y="292100"/>
                    </a:lnTo>
                    <a:lnTo>
                      <a:pt x="3349079" y="292100"/>
                    </a:lnTo>
                    <a:lnTo>
                      <a:pt x="3365373" y="304800"/>
                    </a:lnTo>
                    <a:lnTo>
                      <a:pt x="3382378" y="317500"/>
                    </a:lnTo>
                    <a:lnTo>
                      <a:pt x="3377387" y="317500"/>
                    </a:lnTo>
                    <a:lnTo>
                      <a:pt x="3368357" y="314261"/>
                    </a:lnTo>
                    <a:lnTo>
                      <a:pt x="3397923" y="328485"/>
                    </a:lnTo>
                    <a:lnTo>
                      <a:pt x="3399574" y="329641"/>
                    </a:lnTo>
                    <a:lnTo>
                      <a:pt x="3399167" y="329082"/>
                    </a:lnTo>
                    <a:lnTo>
                      <a:pt x="3401517" y="330200"/>
                    </a:lnTo>
                    <a:lnTo>
                      <a:pt x="3415385" y="330200"/>
                    </a:lnTo>
                    <a:lnTo>
                      <a:pt x="3442779" y="355600"/>
                    </a:lnTo>
                    <a:lnTo>
                      <a:pt x="3456495" y="355600"/>
                    </a:lnTo>
                    <a:lnTo>
                      <a:pt x="3509924" y="393700"/>
                    </a:lnTo>
                    <a:lnTo>
                      <a:pt x="3521011" y="393700"/>
                    </a:lnTo>
                    <a:lnTo>
                      <a:pt x="3534511" y="406400"/>
                    </a:lnTo>
                    <a:lnTo>
                      <a:pt x="3567785" y="419100"/>
                    </a:lnTo>
                    <a:lnTo>
                      <a:pt x="3607333" y="444500"/>
                    </a:lnTo>
                    <a:lnTo>
                      <a:pt x="3617645" y="457200"/>
                    </a:lnTo>
                    <a:lnTo>
                      <a:pt x="3628047" y="457200"/>
                    </a:lnTo>
                    <a:lnTo>
                      <a:pt x="3638550" y="469900"/>
                    </a:lnTo>
                    <a:lnTo>
                      <a:pt x="3670579" y="495300"/>
                    </a:lnTo>
                    <a:lnTo>
                      <a:pt x="3691852" y="508000"/>
                    </a:lnTo>
                    <a:lnTo>
                      <a:pt x="3712464" y="520700"/>
                    </a:lnTo>
                    <a:lnTo>
                      <a:pt x="3731907" y="533400"/>
                    </a:lnTo>
                    <a:lnTo>
                      <a:pt x="3796639" y="584200"/>
                    </a:lnTo>
                    <a:lnTo>
                      <a:pt x="3816921" y="605307"/>
                    </a:lnTo>
                    <a:lnTo>
                      <a:pt x="3815931" y="602322"/>
                    </a:lnTo>
                    <a:lnTo>
                      <a:pt x="3841292" y="622300"/>
                    </a:lnTo>
                    <a:lnTo>
                      <a:pt x="3860355" y="647700"/>
                    </a:lnTo>
                    <a:lnTo>
                      <a:pt x="3869842" y="647700"/>
                    </a:lnTo>
                    <a:lnTo>
                      <a:pt x="3879202" y="660400"/>
                    </a:lnTo>
                    <a:lnTo>
                      <a:pt x="3915460" y="698500"/>
                    </a:lnTo>
                    <a:lnTo>
                      <a:pt x="3899865" y="685800"/>
                    </a:lnTo>
                    <a:lnTo>
                      <a:pt x="3928872" y="711200"/>
                    </a:lnTo>
                    <a:lnTo>
                      <a:pt x="3947553" y="723900"/>
                    </a:lnTo>
                    <a:lnTo>
                      <a:pt x="3965600" y="749300"/>
                    </a:lnTo>
                    <a:lnTo>
                      <a:pt x="3983317" y="774700"/>
                    </a:lnTo>
                    <a:lnTo>
                      <a:pt x="4001008" y="787400"/>
                    </a:lnTo>
                    <a:lnTo>
                      <a:pt x="4020210" y="812800"/>
                    </a:lnTo>
                    <a:lnTo>
                      <a:pt x="4025036" y="812800"/>
                    </a:lnTo>
                    <a:lnTo>
                      <a:pt x="4029786" y="825500"/>
                    </a:lnTo>
                    <a:lnTo>
                      <a:pt x="4030421" y="825500"/>
                    </a:lnTo>
                    <a:lnTo>
                      <a:pt x="4025989" y="812800"/>
                    </a:lnTo>
                    <a:lnTo>
                      <a:pt x="4033329" y="812800"/>
                    </a:lnTo>
                    <a:lnTo>
                      <a:pt x="4055745" y="838200"/>
                    </a:lnTo>
                    <a:lnTo>
                      <a:pt x="4086415" y="876300"/>
                    </a:lnTo>
                    <a:lnTo>
                      <a:pt x="4117378" y="908507"/>
                    </a:lnTo>
                    <a:lnTo>
                      <a:pt x="4131500" y="927735"/>
                    </a:lnTo>
                    <a:lnTo>
                      <a:pt x="4163326" y="977900"/>
                    </a:lnTo>
                    <a:lnTo>
                      <a:pt x="4204957" y="1041400"/>
                    </a:lnTo>
                    <a:lnTo>
                      <a:pt x="4194911" y="1017358"/>
                    </a:lnTo>
                    <a:lnTo>
                      <a:pt x="4202455" y="1028700"/>
                    </a:lnTo>
                    <a:lnTo>
                      <a:pt x="4218571" y="1054100"/>
                    </a:lnTo>
                    <a:lnTo>
                      <a:pt x="4234027" y="1079500"/>
                    </a:lnTo>
                    <a:lnTo>
                      <a:pt x="4248912" y="1104900"/>
                    </a:lnTo>
                    <a:lnTo>
                      <a:pt x="4271518" y="1143000"/>
                    </a:lnTo>
                    <a:lnTo>
                      <a:pt x="4290555" y="1188770"/>
                    </a:lnTo>
                    <a:lnTo>
                      <a:pt x="4271696" y="1155700"/>
                    </a:lnTo>
                    <a:lnTo>
                      <a:pt x="4292892" y="1206500"/>
                    </a:lnTo>
                    <a:lnTo>
                      <a:pt x="4337189" y="1308100"/>
                    </a:lnTo>
                    <a:lnTo>
                      <a:pt x="4358462" y="1358900"/>
                    </a:lnTo>
                    <a:lnTo>
                      <a:pt x="4377944" y="1409700"/>
                    </a:lnTo>
                    <a:lnTo>
                      <a:pt x="4399204" y="1473200"/>
                    </a:lnTo>
                    <a:lnTo>
                      <a:pt x="4416082" y="1524000"/>
                    </a:lnTo>
                    <a:lnTo>
                      <a:pt x="4427944" y="1574800"/>
                    </a:lnTo>
                    <a:lnTo>
                      <a:pt x="4434129" y="1612900"/>
                    </a:lnTo>
                    <a:lnTo>
                      <a:pt x="4422038" y="1562100"/>
                    </a:lnTo>
                    <a:lnTo>
                      <a:pt x="4397756" y="1485900"/>
                    </a:lnTo>
                    <a:lnTo>
                      <a:pt x="4385729" y="1447800"/>
                    </a:lnTo>
                    <a:lnTo>
                      <a:pt x="4373702" y="1422400"/>
                    </a:lnTo>
                    <a:lnTo>
                      <a:pt x="4361535" y="1384300"/>
                    </a:lnTo>
                    <a:lnTo>
                      <a:pt x="4349115" y="1358900"/>
                    </a:lnTo>
                    <a:lnTo>
                      <a:pt x="4336275" y="1320800"/>
                    </a:lnTo>
                    <a:lnTo>
                      <a:pt x="4322889" y="1295400"/>
                    </a:lnTo>
                    <a:lnTo>
                      <a:pt x="4308767" y="1257300"/>
                    </a:lnTo>
                    <a:lnTo>
                      <a:pt x="4293641" y="1219200"/>
                    </a:lnTo>
                    <a:lnTo>
                      <a:pt x="4277271" y="1193800"/>
                    </a:lnTo>
                    <a:lnTo>
                      <a:pt x="4259338" y="1155700"/>
                    </a:lnTo>
                    <a:lnTo>
                      <a:pt x="4239526" y="1117600"/>
                    </a:lnTo>
                    <a:lnTo>
                      <a:pt x="4217454" y="1079500"/>
                    </a:lnTo>
                    <a:lnTo>
                      <a:pt x="4192727" y="1041400"/>
                    </a:lnTo>
                    <a:lnTo>
                      <a:pt x="4182935" y="1028700"/>
                    </a:lnTo>
                    <a:lnTo>
                      <a:pt x="4177804" y="1016000"/>
                    </a:lnTo>
                    <a:lnTo>
                      <a:pt x="4185488" y="1016000"/>
                    </a:lnTo>
                    <a:lnTo>
                      <a:pt x="4193781" y="1028700"/>
                    </a:lnTo>
                    <a:lnTo>
                      <a:pt x="4203890" y="1054100"/>
                    </a:lnTo>
                    <a:lnTo>
                      <a:pt x="4215193" y="1066800"/>
                    </a:lnTo>
                    <a:lnTo>
                      <a:pt x="4238853" y="1104900"/>
                    </a:lnTo>
                    <a:lnTo>
                      <a:pt x="4245000" y="1115745"/>
                    </a:lnTo>
                    <a:lnTo>
                      <a:pt x="4234154" y="1092200"/>
                    </a:lnTo>
                    <a:lnTo>
                      <a:pt x="4215879" y="1054100"/>
                    </a:lnTo>
                    <a:lnTo>
                      <a:pt x="4211358" y="1054100"/>
                    </a:lnTo>
                    <a:lnTo>
                      <a:pt x="4187329" y="1016000"/>
                    </a:lnTo>
                    <a:lnTo>
                      <a:pt x="4171251" y="990600"/>
                    </a:lnTo>
                    <a:lnTo>
                      <a:pt x="4142333" y="952500"/>
                    </a:lnTo>
                    <a:lnTo>
                      <a:pt x="4114812" y="914400"/>
                    </a:lnTo>
                    <a:lnTo>
                      <a:pt x="4092537" y="889000"/>
                    </a:lnTo>
                    <a:lnTo>
                      <a:pt x="4086339" y="889000"/>
                    </a:lnTo>
                    <a:lnTo>
                      <a:pt x="4114901" y="927100"/>
                    </a:lnTo>
                    <a:lnTo>
                      <a:pt x="4142879" y="977900"/>
                    </a:lnTo>
                    <a:lnTo>
                      <a:pt x="4169905" y="1016000"/>
                    </a:lnTo>
                    <a:lnTo>
                      <a:pt x="4195648" y="1054100"/>
                    </a:lnTo>
                    <a:lnTo>
                      <a:pt x="4219753" y="1092200"/>
                    </a:lnTo>
                    <a:lnTo>
                      <a:pt x="4242676" y="1130300"/>
                    </a:lnTo>
                    <a:lnTo>
                      <a:pt x="4264355" y="1181100"/>
                    </a:lnTo>
                    <a:lnTo>
                      <a:pt x="4284840" y="1219200"/>
                    </a:lnTo>
                    <a:lnTo>
                      <a:pt x="4304144" y="1257300"/>
                    </a:lnTo>
                    <a:lnTo>
                      <a:pt x="4322305" y="1308100"/>
                    </a:lnTo>
                    <a:lnTo>
                      <a:pt x="4343438" y="1358900"/>
                    </a:lnTo>
                    <a:lnTo>
                      <a:pt x="4362920" y="1409700"/>
                    </a:lnTo>
                    <a:lnTo>
                      <a:pt x="4380738" y="1460500"/>
                    </a:lnTo>
                    <a:lnTo>
                      <a:pt x="4396892" y="1524000"/>
                    </a:lnTo>
                    <a:lnTo>
                      <a:pt x="4404474" y="1549400"/>
                    </a:lnTo>
                    <a:lnTo>
                      <a:pt x="4418165" y="1600200"/>
                    </a:lnTo>
                    <a:lnTo>
                      <a:pt x="4430890" y="1651000"/>
                    </a:lnTo>
                    <a:lnTo>
                      <a:pt x="4441596" y="1701800"/>
                    </a:lnTo>
                    <a:lnTo>
                      <a:pt x="4446867" y="1727200"/>
                    </a:lnTo>
                    <a:lnTo>
                      <a:pt x="4422305" y="1663700"/>
                    </a:lnTo>
                    <a:lnTo>
                      <a:pt x="4415853" y="1651000"/>
                    </a:lnTo>
                    <a:lnTo>
                      <a:pt x="4409148" y="1638300"/>
                    </a:lnTo>
                    <a:lnTo>
                      <a:pt x="4402366" y="1612900"/>
                    </a:lnTo>
                    <a:lnTo>
                      <a:pt x="4395660" y="1600200"/>
                    </a:lnTo>
                    <a:lnTo>
                      <a:pt x="4381970" y="1574800"/>
                    </a:lnTo>
                    <a:lnTo>
                      <a:pt x="4367758" y="1536700"/>
                    </a:lnTo>
                    <a:lnTo>
                      <a:pt x="4353052" y="1511300"/>
                    </a:lnTo>
                    <a:lnTo>
                      <a:pt x="4337888" y="1485900"/>
                    </a:lnTo>
                    <a:lnTo>
                      <a:pt x="4337278" y="1485900"/>
                    </a:lnTo>
                    <a:lnTo>
                      <a:pt x="4334980" y="1473200"/>
                    </a:lnTo>
                    <a:lnTo>
                      <a:pt x="4329366" y="1460500"/>
                    </a:lnTo>
                    <a:lnTo>
                      <a:pt x="4343324" y="1511300"/>
                    </a:lnTo>
                    <a:lnTo>
                      <a:pt x="4354322" y="1549400"/>
                    </a:lnTo>
                    <a:lnTo>
                      <a:pt x="4362945" y="1574800"/>
                    </a:lnTo>
                    <a:lnTo>
                      <a:pt x="4369778" y="1600200"/>
                    </a:lnTo>
                    <a:lnTo>
                      <a:pt x="4375010" y="1612900"/>
                    </a:lnTo>
                    <a:lnTo>
                      <a:pt x="4379214" y="1625600"/>
                    </a:lnTo>
                    <a:lnTo>
                      <a:pt x="4391660" y="1625600"/>
                    </a:lnTo>
                    <a:lnTo>
                      <a:pt x="4394949" y="1638300"/>
                    </a:lnTo>
                    <a:lnTo>
                      <a:pt x="4400067" y="1651000"/>
                    </a:lnTo>
                    <a:lnTo>
                      <a:pt x="4405211" y="1663700"/>
                    </a:lnTo>
                    <a:lnTo>
                      <a:pt x="4410062" y="1689100"/>
                    </a:lnTo>
                    <a:lnTo>
                      <a:pt x="4414736" y="1714500"/>
                    </a:lnTo>
                    <a:lnTo>
                      <a:pt x="4419371" y="1727200"/>
                    </a:lnTo>
                    <a:lnTo>
                      <a:pt x="4423168" y="1752600"/>
                    </a:lnTo>
                    <a:lnTo>
                      <a:pt x="4426445" y="1765300"/>
                    </a:lnTo>
                    <a:lnTo>
                      <a:pt x="4429201" y="1790700"/>
                    </a:lnTo>
                    <a:lnTo>
                      <a:pt x="4431462" y="1803400"/>
                    </a:lnTo>
                    <a:lnTo>
                      <a:pt x="4424400" y="1778000"/>
                    </a:lnTo>
                    <a:lnTo>
                      <a:pt x="4429442" y="1803400"/>
                    </a:lnTo>
                    <a:lnTo>
                      <a:pt x="4433011" y="1828800"/>
                    </a:lnTo>
                    <a:lnTo>
                      <a:pt x="4435640" y="1841500"/>
                    </a:lnTo>
                    <a:lnTo>
                      <a:pt x="4437862" y="1854200"/>
                    </a:lnTo>
                    <a:lnTo>
                      <a:pt x="4439628" y="1866900"/>
                    </a:lnTo>
                    <a:lnTo>
                      <a:pt x="4441063" y="1879600"/>
                    </a:lnTo>
                    <a:lnTo>
                      <a:pt x="4442244" y="1879600"/>
                    </a:lnTo>
                    <a:lnTo>
                      <a:pt x="4443285" y="1892300"/>
                    </a:lnTo>
                    <a:lnTo>
                      <a:pt x="4445025" y="1892300"/>
                    </a:lnTo>
                    <a:lnTo>
                      <a:pt x="4447006" y="1905000"/>
                    </a:lnTo>
                    <a:lnTo>
                      <a:pt x="4449584" y="1930781"/>
                    </a:lnTo>
                    <a:lnTo>
                      <a:pt x="4452975" y="1981200"/>
                    </a:lnTo>
                    <a:lnTo>
                      <a:pt x="4455693" y="2006600"/>
                    </a:lnTo>
                    <a:lnTo>
                      <a:pt x="4456646" y="2019300"/>
                    </a:lnTo>
                    <a:lnTo>
                      <a:pt x="4456392" y="2006600"/>
                    </a:lnTo>
                    <a:lnTo>
                      <a:pt x="4455477" y="1981200"/>
                    </a:lnTo>
                    <a:lnTo>
                      <a:pt x="4454080" y="1955800"/>
                    </a:lnTo>
                    <a:lnTo>
                      <a:pt x="4452899" y="1943100"/>
                    </a:lnTo>
                    <a:lnTo>
                      <a:pt x="4453039" y="1930400"/>
                    </a:lnTo>
                    <a:lnTo>
                      <a:pt x="4455592" y="1955800"/>
                    </a:lnTo>
                    <a:lnTo>
                      <a:pt x="4457471" y="1981200"/>
                    </a:lnTo>
                    <a:lnTo>
                      <a:pt x="4458944" y="2006600"/>
                    </a:lnTo>
                    <a:lnTo>
                      <a:pt x="4460316" y="2019300"/>
                    </a:lnTo>
                    <a:lnTo>
                      <a:pt x="4461865" y="2032000"/>
                    </a:lnTo>
                    <a:lnTo>
                      <a:pt x="4466653" y="2095500"/>
                    </a:lnTo>
                    <a:lnTo>
                      <a:pt x="4467237" y="2095500"/>
                    </a:lnTo>
                    <a:lnTo>
                      <a:pt x="4467796" y="2108200"/>
                    </a:lnTo>
                    <a:lnTo>
                      <a:pt x="4468355" y="2108200"/>
                    </a:lnTo>
                    <a:lnTo>
                      <a:pt x="4468888" y="2120900"/>
                    </a:lnTo>
                    <a:lnTo>
                      <a:pt x="4469092" y="2133600"/>
                    </a:lnTo>
                    <a:lnTo>
                      <a:pt x="4469219" y="2146300"/>
                    </a:lnTo>
                    <a:lnTo>
                      <a:pt x="4469257" y="2159000"/>
                    </a:lnTo>
                    <a:lnTo>
                      <a:pt x="4468927" y="2184400"/>
                    </a:lnTo>
                    <a:lnTo>
                      <a:pt x="4467936" y="2213254"/>
                    </a:lnTo>
                    <a:lnTo>
                      <a:pt x="4467936" y="2349500"/>
                    </a:lnTo>
                    <a:lnTo>
                      <a:pt x="4465142" y="2374900"/>
                    </a:lnTo>
                    <a:lnTo>
                      <a:pt x="4462907" y="2400300"/>
                    </a:lnTo>
                    <a:lnTo>
                      <a:pt x="4461205" y="2413000"/>
                    </a:lnTo>
                    <a:lnTo>
                      <a:pt x="4460011" y="2425700"/>
                    </a:lnTo>
                    <a:lnTo>
                      <a:pt x="4455858" y="2489200"/>
                    </a:lnTo>
                    <a:lnTo>
                      <a:pt x="4454931" y="2489200"/>
                    </a:lnTo>
                    <a:lnTo>
                      <a:pt x="4453661" y="2501900"/>
                    </a:lnTo>
                    <a:lnTo>
                      <a:pt x="4451858" y="2514600"/>
                    </a:lnTo>
                    <a:lnTo>
                      <a:pt x="4449203" y="2527300"/>
                    </a:lnTo>
                    <a:lnTo>
                      <a:pt x="4445838" y="2552700"/>
                    </a:lnTo>
                    <a:lnTo>
                      <a:pt x="4441622" y="2565400"/>
                    </a:lnTo>
                    <a:lnTo>
                      <a:pt x="4436427" y="2590800"/>
                    </a:lnTo>
                    <a:lnTo>
                      <a:pt x="4438002" y="2590800"/>
                    </a:lnTo>
                    <a:lnTo>
                      <a:pt x="4441698" y="2578100"/>
                    </a:lnTo>
                    <a:lnTo>
                      <a:pt x="4447057" y="2565400"/>
                    </a:lnTo>
                    <a:lnTo>
                      <a:pt x="4453623" y="2527300"/>
                    </a:lnTo>
                    <a:lnTo>
                      <a:pt x="4452315" y="2540000"/>
                    </a:lnTo>
                    <a:lnTo>
                      <a:pt x="4451502" y="2552700"/>
                    </a:lnTo>
                    <a:lnTo>
                      <a:pt x="4444822" y="2590800"/>
                    </a:lnTo>
                    <a:lnTo>
                      <a:pt x="4437519" y="2628900"/>
                    </a:lnTo>
                    <a:lnTo>
                      <a:pt x="4433773" y="2642019"/>
                    </a:lnTo>
                    <a:lnTo>
                      <a:pt x="4430395" y="2654300"/>
                    </a:lnTo>
                    <a:lnTo>
                      <a:pt x="4426813" y="2667000"/>
                    </a:lnTo>
                    <a:lnTo>
                      <a:pt x="4422953" y="2692400"/>
                    </a:lnTo>
                    <a:lnTo>
                      <a:pt x="4416056" y="2717800"/>
                    </a:lnTo>
                    <a:lnTo>
                      <a:pt x="4410316" y="2730500"/>
                    </a:lnTo>
                    <a:lnTo>
                      <a:pt x="4406519" y="2743200"/>
                    </a:lnTo>
                    <a:lnTo>
                      <a:pt x="4405477" y="2743200"/>
                    </a:lnTo>
                    <a:lnTo>
                      <a:pt x="4405769" y="2730500"/>
                    </a:lnTo>
                    <a:lnTo>
                      <a:pt x="4409224" y="2717800"/>
                    </a:lnTo>
                    <a:lnTo>
                      <a:pt x="4414748" y="2692400"/>
                    </a:lnTo>
                    <a:lnTo>
                      <a:pt x="4421251" y="2654300"/>
                    </a:lnTo>
                    <a:lnTo>
                      <a:pt x="4424413" y="2641600"/>
                    </a:lnTo>
                    <a:lnTo>
                      <a:pt x="4427613" y="2616200"/>
                    </a:lnTo>
                    <a:lnTo>
                      <a:pt x="4430674" y="2603500"/>
                    </a:lnTo>
                    <a:lnTo>
                      <a:pt x="4433392" y="2590800"/>
                    </a:lnTo>
                    <a:lnTo>
                      <a:pt x="4435538" y="2565400"/>
                    </a:lnTo>
                    <a:lnTo>
                      <a:pt x="4437342" y="2552700"/>
                    </a:lnTo>
                    <a:lnTo>
                      <a:pt x="4438701" y="2540000"/>
                    </a:lnTo>
                    <a:lnTo>
                      <a:pt x="4439551" y="2527300"/>
                    </a:lnTo>
                    <a:lnTo>
                      <a:pt x="4442752" y="2514600"/>
                    </a:lnTo>
                    <a:lnTo>
                      <a:pt x="4446943" y="2476500"/>
                    </a:lnTo>
                    <a:lnTo>
                      <a:pt x="4449432" y="2463800"/>
                    </a:lnTo>
                    <a:lnTo>
                      <a:pt x="4452112" y="2451100"/>
                    </a:lnTo>
                    <a:lnTo>
                      <a:pt x="4454703" y="2425700"/>
                    </a:lnTo>
                    <a:lnTo>
                      <a:pt x="4456925" y="2413000"/>
                    </a:lnTo>
                    <a:lnTo>
                      <a:pt x="4459097" y="2400300"/>
                    </a:lnTo>
                    <a:lnTo>
                      <a:pt x="4461180" y="2374900"/>
                    </a:lnTo>
                    <a:lnTo>
                      <a:pt x="4463097" y="2362200"/>
                    </a:lnTo>
                    <a:lnTo>
                      <a:pt x="4464786" y="2362200"/>
                    </a:lnTo>
                    <a:lnTo>
                      <a:pt x="4465955" y="2349500"/>
                    </a:lnTo>
                    <a:lnTo>
                      <a:pt x="4467936" y="2349500"/>
                    </a:lnTo>
                    <a:lnTo>
                      <a:pt x="4467936" y="2213254"/>
                    </a:lnTo>
                    <a:lnTo>
                      <a:pt x="4467618" y="2222500"/>
                    </a:lnTo>
                    <a:lnTo>
                      <a:pt x="4465117" y="2260600"/>
                    </a:lnTo>
                    <a:lnTo>
                      <a:pt x="4461192" y="2298700"/>
                    </a:lnTo>
                    <a:lnTo>
                      <a:pt x="4458208" y="2298700"/>
                    </a:lnTo>
                    <a:lnTo>
                      <a:pt x="4457370" y="2286000"/>
                    </a:lnTo>
                    <a:lnTo>
                      <a:pt x="4457077" y="2286000"/>
                    </a:lnTo>
                    <a:lnTo>
                      <a:pt x="4457166" y="2260600"/>
                    </a:lnTo>
                    <a:lnTo>
                      <a:pt x="4458055" y="2222500"/>
                    </a:lnTo>
                    <a:lnTo>
                      <a:pt x="4458906" y="2209800"/>
                    </a:lnTo>
                    <a:lnTo>
                      <a:pt x="4459275" y="2197100"/>
                    </a:lnTo>
                    <a:lnTo>
                      <a:pt x="4459440" y="2184400"/>
                    </a:lnTo>
                    <a:lnTo>
                      <a:pt x="4458462" y="2197100"/>
                    </a:lnTo>
                    <a:lnTo>
                      <a:pt x="4457014" y="2222500"/>
                    </a:lnTo>
                    <a:lnTo>
                      <a:pt x="4455388" y="2235200"/>
                    </a:lnTo>
                    <a:lnTo>
                      <a:pt x="4453864" y="2247900"/>
                    </a:lnTo>
                    <a:lnTo>
                      <a:pt x="4452328" y="2273300"/>
                    </a:lnTo>
                    <a:lnTo>
                      <a:pt x="4450397" y="2286000"/>
                    </a:lnTo>
                    <a:lnTo>
                      <a:pt x="4448264" y="2311400"/>
                    </a:lnTo>
                    <a:lnTo>
                      <a:pt x="4446105" y="2324100"/>
                    </a:lnTo>
                    <a:lnTo>
                      <a:pt x="4447197" y="2311400"/>
                    </a:lnTo>
                    <a:lnTo>
                      <a:pt x="4448226" y="2298700"/>
                    </a:lnTo>
                    <a:lnTo>
                      <a:pt x="4449089" y="2286000"/>
                    </a:lnTo>
                    <a:lnTo>
                      <a:pt x="4449724" y="2273300"/>
                    </a:lnTo>
                    <a:lnTo>
                      <a:pt x="4452569" y="2197100"/>
                    </a:lnTo>
                    <a:lnTo>
                      <a:pt x="4452696" y="2197100"/>
                    </a:lnTo>
                    <a:lnTo>
                      <a:pt x="4452798" y="2184400"/>
                    </a:lnTo>
                    <a:lnTo>
                      <a:pt x="4453229" y="2159000"/>
                    </a:lnTo>
                    <a:lnTo>
                      <a:pt x="4453407" y="2146300"/>
                    </a:lnTo>
                    <a:lnTo>
                      <a:pt x="4453585" y="2133600"/>
                    </a:lnTo>
                    <a:lnTo>
                      <a:pt x="4453674" y="2120900"/>
                    </a:lnTo>
                    <a:lnTo>
                      <a:pt x="4453140" y="2082800"/>
                    </a:lnTo>
                    <a:lnTo>
                      <a:pt x="4451743" y="2070100"/>
                    </a:lnTo>
                    <a:lnTo>
                      <a:pt x="4450461" y="2057400"/>
                    </a:lnTo>
                    <a:lnTo>
                      <a:pt x="4449203" y="2044700"/>
                    </a:lnTo>
                    <a:lnTo>
                      <a:pt x="4447908" y="2044700"/>
                    </a:lnTo>
                    <a:lnTo>
                      <a:pt x="4445990" y="2032000"/>
                    </a:lnTo>
                    <a:lnTo>
                      <a:pt x="4440263" y="2006600"/>
                    </a:lnTo>
                    <a:lnTo>
                      <a:pt x="4437837" y="1993900"/>
                    </a:lnTo>
                    <a:lnTo>
                      <a:pt x="4434992" y="1981200"/>
                    </a:lnTo>
                    <a:lnTo>
                      <a:pt x="4434141" y="1975408"/>
                    </a:lnTo>
                    <a:lnTo>
                      <a:pt x="4435500" y="1993900"/>
                    </a:lnTo>
                    <a:lnTo>
                      <a:pt x="4437164" y="2006600"/>
                    </a:lnTo>
                    <a:lnTo>
                      <a:pt x="4438942" y="2019300"/>
                    </a:lnTo>
                    <a:lnTo>
                      <a:pt x="4439805" y="2019300"/>
                    </a:lnTo>
                    <a:lnTo>
                      <a:pt x="4440669" y="2032000"/>
                    </a:lnTo>
                    <a:lnTo>
                      <a:pt x="4441520" y="2032000"/>
                    </a:lnTo>
                    <a:lnTo>
                      <a:pt x="4442345" y="2044700"/>
                    </a:lnTo>
                    <a:lnTo>
                      <a:pt x="4442815" y="2057400"/>
                    </a:lnTo>
                    <a:lnTo>
                      <a:pt x="4443222" y="2070100"/>
                    </a:lnTo>
                    <a:lnTo>
                      <a:pt x="4443552" y="2082800"/>
                    </a:lnTo>
                    <a:lnTo>
                      <a:pt x="4443819" y="2095500"/>
                    </a:lnTo>
                    <a:lnTo>
                      <a:pt x="4443768" y="2120900"/>
                    </a:lnTo>
                    <a:lnTo>
                      <a:pt x="4443336" y="2133600"/>
                    </a:lnTo>
                    <a:lnTo>
                      <a:pt x="4442790" y="2146300"/>
                    </a:lnTo>
                    <a:lnTo>
                      <a:pt x="4441647" y="2146300"/>
                    </a:lnTo>
                    <a:lnTo>
                      <a:pt x="4441431" y="2133600"/>
                    </a:lnTo>
                    <a:lnTo>
                      <a:pt x="4440898" y="2120900"/>
                    </a:lnTo>
                    <a:lnTo>
                      <a:pt x="4439983" y="2095500"/>
                    </a:lnTo>
                    <a:lnTo>
                      <a:pt x="4438942" y="2082800"/>
                    </a:lnTo>
                    <a:lnTo>
                      <a:pt x="4438066" y="2070100"/>
                    </a:lnTo>
                    <a:lnTo>
                      <a:pt x="4438916" y="2082800"/>
                    </a:lnTo>
                    <a:lnTo>
                      <a:pt x="4439640" y="2095500"/>
                    </a:lnTo>
                    <a:lnTo>
                      <a:pt x="4440237" y="2108200"/>
                    </a:lnTo>
                    <a:lnTo>
                      <a:pt x="4440707" y="2120900"/>
                    </a:lnTo>
                    <a:lnTo>
                      <a:pt x="4440593" y="2146300"/>
                    </a:lnTo>
                    <a:lnTo>
                      <a:pt x="4440428" y="2159000"/>
                    </a:lnTo>
                    <a:lnTo>
                      <a:pt x="4440199" y="2171700"/>
                    </a:lnTo>
                    <a:lnTo>
                      <a:pt x="4439920" y="2171700"/>
                    </a:lnTo>
                    <a:lnTo>
                      <a:pt x="4439602" y="2184400"/>
                    </a:lnTo>
                    <a:lnTo>
                      <a:pt x="4439234" y="2197100"/>
                    </a:lnTo>
                    <a:lnTo>
                      <a:pt x="4438789" y="2197100"/>
                    </a:lnTo>
                    <a:lnTo>
                      <a:pt x="4435894" y="2235200"/>
                    </a:lnTo>
                    <a:lnTo>
                      <a:pt x="4432973" y="2260600"/>
                    </a:lnTo>
                    <a:lnTo>
                      <a:pt x="4429887" y="2298700"/>
                    </a:lnTo>
                    <a:lnTo>
                      <a:pt x="4426699" y="2336800"/>
                    </a:lnTo>
                    <a:lnTo>
                      <a:pt x="4423473" y="2374900"/>
                    </a:lnTo>
                    <a:lnTo>
                      <a:pt x="4429379" y="2362200"/>
                    </a:lnTo>
                    <a:lnTo>
                      <a:pt x="4433176" y="2362200"/>
                    </a:lnTo>
                    <a:lnTo>
                      <a:pt x="4437532" y="2336800"/>
                    </a:lnTo>
                    <a:lnTo>
                      <a:pt x="4445089" y="2286000"/>
                    </a:lnTo>
                    <a:lnTo>
                      <a:pt x="4443793" y="2298700"/>
                    </a:lnTo>
                    <a:lnTo>
                      <a:pt x="4442333" y="2324100"/>
                    </a:lnTo>
                    <a:lnTo>
                      <a:pt x="4440669" y="2336800"/>
                    </a:lnTo>
                    <a:lnTo>
                      <a:pt x="4438751" y="2362200"/>
                    </a:lnTo>
                    <a:lnTo>
                      <a:pt x="4436224" y="2374900"/>
                    </a:lnTo>
                    <a:lnTo>
                      <a:pt x="4433633" y="2400300"/>
                    </a:lnTo>
                    <a:lnTo>
                      <a:pt x="4428439" y="2425700"/>
                    </a:lnTo>
                    <a:lnTo>
                      <a:pt x="4422559" y="2463800"/>
                    </a:lnTo>
                    <a:lnTo>
                      <a:pt x="4417352" y="2476500"/>
                    </a:lnTo>
                    <a:lnTo>
                      <a:pt x="4413199" y="2489200"/>
                    </a:lnTo>
                    <a:lnTo>
                      <a:pt x="4410481" y="2489200"/>
                    </a:lnTo>
                    <a:lnTo>
                      <a:pt x="4411408" y="2501900"/>
                    </a:lnTo>
                    <a:lnTo>
                      <a:pt x="4412399" y="2514600"/>
                    </a:lnTo>
                    <a:lnTo>
                      <a:pt x="4413034" y="2514600"/>
                    </a:lnTo>
                    <a:lnTo>
                      <a:pt x="4410532" y="2527300"/>
                    </a:lnTo>
                    <a:lnTo>
                      <a:pt x="4407471" y="2540000"/>
                    </a:lnTo>
                    <a:lnTo>
                      <a:pt x="4404068" y="2552700"/>
                    </a:lnTo>
                    <a:lnTo>
                      <a:pt x="4400575" y="2578100"/>
                    </a:lnTo>
                    <a:lnTo>
                      <a:pt x="4397019" y="2590800"/>
                    </a:lnTo>
                    <a:lnTo>
                      <a:pt x="4393692" y="2603500"/>
                    </a:lnTo>
                    <a:lnTo>
                      <a:pt x="4391025" y="2616200"/>
                    </a:lnTo>
                    <a:lnTo>
                      <a:pt x="4389475" y="2616200"/>
                    </a:lnTo>
                    <a:lnTo>
                      <a:pt x="4385246" y="2654300"/>
                    </a:lnTo>
                    <a:lnTo>
                      <a:pt x="4392460" y="2628900"/>
                    </a:lnTo>
                    <a:lnTo>
                      <a:pt x="4399356" y="2603500"/>
                    </a:lnTo>
                    <a:lnTo>
                      <a:pt x="4405820" y="2578100"/>
                    </a:lnTo>
                    <a:lnTo>
                      <a:pt x="4411777" y="2552700"/>
                    </a:lnTo>
                    <a:lnTo>
                      <a:pt x="4414799" y="2527300"/>
                    </a:lnTo>
                    <a:lnTo>
                      <a:pt x="4417847" y="2514600"/>
                    </a:lnTo>
                    <a:lnTo>
                      <a:pt x="4420781" y="2501900"/>
                    </a:lnTo>
                    <a:lnTo>
                      <a:pt x="4423461" y="2489200"/>
                    </a:lnTo>
                    <a:lnTo>
                      <a:pt x="4426229" y="2463800"/>
                    </a:lnTo>
                    <a:lnTo>
                      <a:pt x="4429099" y="2451100"/>
                    </a:lnTo>
                    <a:lnTo>
                      <a:pt x="4431817" y="2425700"/>
                    </a:lnTo>
                    <a:lnTo>
                      <a:pt x="4434179" y="2400300"/>
                    </a:lnTo>
                    <a:lnTo>
                      <a:pt x="4434319" y="2413000"/>
                    </a:lnTo>
                    <a:lnTo>
                      <a:pt x="4441672" y="2413000"/>
                    </a:lnTo>
                    <a:lnTo>
                      <a:pt x="4441660" y="2425700"/>
                    </a:lnTo>
                    <a:lnTo>
                      <a:pt x="4438929" y="2451100"/>
                    </a:lnTo>
                    <a:lnTo>
                      <a:pt x="4432211" y="2501900"/>
                    </a:lnTo>
                    <a:lnTo>
                      <a:pt x="4426382" y="2527300"/>
                    </a:lnTo>
                    <a:lnTo>
                      <a:pt x="4425112" y="2527300"/>
                    </a:lnTo>
                    <a:lnTo>
                      <a:pt x="4425632" y="2514600"/>
                    </a:lnTo>
                    <a:lnTo>
                      <a:pt x="4425200" y="2501900"/>
                    </a:lnTo>
                    <a:lnTo>
                      <a:pt x="4419574" y="2540000"/>
                    </a:lnTo>
                    <a:lnTo>
                      <a:pt x="4414101" y="2565400"/>
                    </a:lnTo>
                    <a:lnTo>
                      <a:pt x="4408563" y="2603500"/>
                    </a:lnTo>
                    <a:lnTo>
                      <a:pt x="4402760" y="2628900"/>
                    </a:lnTo>
                    <a:lnTo>
                      <a:pt x="4397273" y="2654300"/>
                    </a:lnTo>
                    <a:lnTo>
                      <a:pt x="4391609" y="2679700"/>
                    </a:lnTo>
                    <a:lnTo>
                      <a:pt x="4385957" y="2692400"/>
                    </a:lnTo>
                    <a:lnTo>
                      <a:pt x="4380509" y="2717800"/>
                    </a:lnTo>
                    <a:lnTo>
                      <a:pt x="4375277" y="2743200"/>
                    </a:lnTo>
                    <a:lnTo>
                      <a:pt x="4369816" y="2755900"/>
                    </a:lnTo>
                    <a:lnTo>
                      <a:pt x="4364418" y="2781300"/>
                    </a:lnTo>
                    <a:lnTo>
                      <a:pt x="4359821" y="2792717"/>
                    </a:lnTo>
                    <a:lnTo>
                      <a:pt x="4359821" y="2908300"/>
                    </a:lnTo>
                    <a:lnTo>
                      <a:pt x="4348251" y="2946400"/>
                    </a:lnTo>
                    <a:lnTo>
                      <a:pt x="4325048" y="3009900"/>
                    </a:lnTo>
                    <a:lnTo>
                      <a:pt x="4303534" y="3060700"/>
                    </a:lnTo>
                    <a:lnTo>
                      <a:pt x="4283989" y="3111500"/>
                    </a:lnTo>
                    <a:lnTo>
                      <a:pt x="4266692" y="3149600"/>
                    </a:lnTo>
                    <a:lnTo>
                      <a:pt x="4251896" y="3187700"/>
                    </a:lnTo>
                    <a:lnTo>
                      <a:pt x="4248734" y="3194380"/>
                    </a:lnTo>
                    <a:lnTo>
                      <a:pt x="4255846" y="3175000"/>
                    </a:lnTo>
                    <a:lnTo>
                      <a:pt x="4265041" y="3149600"/>
                    </a:lnTo>
                    <a:lnTo>
                      <a:pt x="4269676" y="3136900"/>
                    </a:lnTo>
                    <a:lnTo>
                      <a:pt x="4274324" y="3124200"/>
                    </a:lnTo>
                    <a:lnTo>
                      <a:pt x="4308373" y="3048000"/>
                    </a:lnTo>
                    <a:lnTo>
                      <a:pt x="4337228" y="2971800"/>
                    </a:lnTo>
                    <a:lnTo>
                      <a:pt x="4359821" y="2908300"/>
                    </a:lnTo>
                    <a:lnTo>
                      <a:pt x="4359821" y="2792717"/>
                    </a:lnTo>
                    <a:lnTo>
                      <a:pt x="4359300" y="2794000"/>
                    </a:lnTo>
                    <a:lnTo>
                      <a:pt x="4354334" y="2806700"/>
                    </a:lnTo>
                    <a:lnTo>
                      <a:pt x="4349216" y="2819400"/>
                    </a:lnTo>
                    <a:lnTo>
                      <a:pt x="4344060" y="2844800"/>
                    </a:lnTo>
                    <a:lnTo>
                      <a:pt x="4338980" y="2857500"/>
                    </a:lnTo>
                    <a:lnTo>
                      <a:pt x="4328973" y="2882900"/>
                    </a:lnTo>
                    <a:lnTo>
                      <a:pt x="4318495" y="2908300"/>
                    </a:lnTo>
                    <a:lnTo>
                      <a:pt x="4307446" y="2946400"/>
                    </a:lnTo>
                    <a:lnTo>
                      <a:pt x="4295762" y="2971800"/>
                    </a:lnTo>
                    <a:lnTo>
                      <a:pt x="4268216" y="3048000"/>
                    </a:lnTo>
                    <a:lnTo>
                      <a:pt x="4251503" y="3086100"/>
                    </a:lnTo>
                    <a:lnTo>
                      <a:pt x="4247083" y="3098800"/>
                    </a:lnTo>
                    <a:lnTo>
                      <a:pt x="4242435" y="3111500"/>
                    </a:lnTo>
                    <a:lnTo>
                      <a:pt x="4237533" y="3124200"/>
                    </a:lnTo>
                    <a:lnTo>
                      <a:pt x="4232351" y="3136900"/>
                    </a:lnTo>
                    <a:lnTo>
                      <a:pt x="4236720" y="3124200"/>
                    </a:lnTo>
                    <a:lnTo>
                      <a:pt x="4258538" y="3060700"/>
                    </a:lnTo>
                    <a:lnTo>
                      <a:pt x="4266831" y="3048000"/>
                    </a:lnTo>
                    <a:lnTo>
                      <a:pt x="4275328" y="3022600"/>
                    </a:lnTo>
                    <a:lnTo>
                      <a:pt x="4279684" y="3009900"/>
                    </a:lnTo>
                    <a:lnTo>
                      <a:pt x="4284053" y="2997200"/>
                    </a:lnTo>
                    <a:lnTo>
                      <a:pt x="4288726" y="2984017"/>
                    </a:lnTo>
                    <a:lnTo>
                      <a:pt x="4277080" y="3009900"/>
                    </a:lnTo>
                    <a:lnTo>
                      <a:pt x="4289895" y="2971800"/>
                    </a:lnTo>
                    <a:lnTo>
                      <a:pt x="4293832" y="2959100"/>
                    </a:lnTo>
                    <a:lnTo>
                      <a:pt x="4287621" y="2971800"/>
                    </a:lnTo>
                    <a:lnTo>
                      <a:pt x="4270057" y="3009900"/>
                    </a:lnTo>
                    <a:lnTo>
                      <a:pt x="4267886" y="3022600"/>
                    </a:lnTo>
                    <a:lnTo>
                      <a:pt x="4265663" y="3035300"/>
                    </a:lnTo>
                    <a:lnTo>
                      <a:pt x="4263364" y="3035300"/>
                    </a:lnTo>
                    <a:lnTo>
                      <a:pt x="4260939" y="3048000"/>
                    </a:lnTo>
                    <a:lnTo>
                      <a:pt x="4244721" y="3086100"/>
                    </a:lnTo>
                    <a:lnTo>
                      <a:pt x="4229290" y="3129089"/>
                    </a:lnTo>
                    <a:lnTo>
                      <a:pt x="4231716" y="3124200"/>
                    </a:lnTo>
                    <a:lnTo>
                      <a:pt x="4216654" y="3162300"/>
                    </a:lnTo>
                    <a:lnTo>
                      <a:pt x="4198289" y="3213100"/>
                    </a:lnTo>
                    <a:lnTo>
                      <a:pt x="4176814" y="3251200"/>
                    </a:lnTo>
                    <a:lnTo>
                      <a:pt x="4152366" y="3302000"/>
                    </a:lnTo>
                    <a:lnTo>
                      <a:pt x="4125137" y="3365500"/>
                    </a:lnTo>
                    <a:lnTo>
                      <a:pt x="4104043" y="3403600"/>
                    </a:lnTo>
                    <a:lnTo>
                      <a:pt x="4081653" y="3441700"/>
                    </a:lnTo>
                    <a:lnTo>
                      <a:pt x="4058081" y="3479800"/>
                    </a:lnTo>
                    <a:lnTo>
                      <a:pt x="4033456" y="3530600"/>
                    </a:lnTo>
                    <a:lnTo>
                      <a:pt x="4007904" y="3568700"/>
                    </a:lnTo>
                    <a:lnTo>
                      <a:pt x="3981564" y="3606800"/>
                    </a:lnTo>
                    <a:lnTo>
                      <a:pt x="3960749" y="3636175"/>
                    </a:lnTo>
                    <a:lnTo>
                      <a:pt x="3962501" y="3632200"/>
                    </a:lnTo>
                    <a:lnTo>
                      <a:pt x="3970782" y="3619500"/>
                    </a:lnTo>
                    <a:lnTo>
                      <a:pt x="3981094" y="3594100"/>
                    </a:lnTo>
                    <a:lnTo>
                      <a:pt x="4000728" y="3562312"/>
                    </a:lnTo>
                    <a:lnTo>
                      <a:pt x="3996537" y="3568700"/>
                    </a:lnTo>
                    <a:lnTo>
                      <a:pt x="3988155" y="3581400"/>
                    </a:lnTo>
                    <a:lnTo>
                      <a:pt x="3979405" y="3594100"/>
                    </a:lnTo>
                    <a:lnTo>
                      <a:pt x="3970248" y="3606800"/>
                    </a:lnTo>
                    <a:lnTo>
                      <a:pt x="3960634" y="3632200"/>
                    </a:lnTo>
                    <a:lnTo>
                      <a:pt x="3950551" y="3644900"/>
                    </a:lnTo>
                    <a:lnTo>
                      <a:pt x="3945280" y="3657600"/>
                    </a:lnTo>
                    <a:lnTo>
                      <a:pt x="3943667" y="3657600"/>
                    </a:lnTo>
                    <a:lnTo>
                      <a:pt x="3943667" y="3708654"/>
                    </a:lnTo>
                    <a:lnTo>
                      <a:pt x="3937482" y="3721100"/>
                    </a:lnTo>
                    <a:lnTo>
                      <a:pt x="3933444" y="3724605"/>
                    </a:lnTo>
                    <a:lnTo>
                      <a:pt x="3943667" y="3708654"/>
                    </a:lnTo>
                    <a:lnTo>
                      <a:pt x="3943667" y="3657600"/>
                    </a:lnTo>
                    <a:lnTo>
                      <a:pt x="3939768" y="3657600"/>
                    </a:lnTo>
                    <a:lnTo>
                      <a:pt x="3915346" y="3695700"/>
                    </a:lnTo>
                    <a:lnTo>
                      <a:pt x="3901770" y="3721100"/>
                    </a:lnTo>
                    <a:lnTo>
                      <a:pt x="3886784" y="3733800"/>
                    </a:lnTo>
                    <a:lnTo>
                      <a:pt x="3870490" y="3759200"/>
                    </a:lnTo>
                    <a:lnTo>
                      <a:pt x="3852938" y="3784600"/>
                    </a:lnTo>
                    <a:lnTo>
                      <a:pt x="3861358" y="3771900"/>
                    </a:lnTo>
                    <a:lnTo>
                      <a:pt x="3854158" y="3771900"/>
                    </a:lnTo>
                    <a:lnTo>
                      <a:pt x="3829989" y="3810000"/>
                    </a:lnTo>
                    <a:lnTo>
                      <a:pt x="3817556" y="3822700"/>
                    </a:lnTo>
                    <a:lnTo>
                      <a:pt x="3808158" y="3835400"/>
                    </a:lnTo>
                    <a:lnTo>
                      <a:pt x="3804247" y="3835400"/>
                    </a:lnTo>
                    <a:lnTo>
                      <a:pt x="3771544" y="3886200"/>
                    </a:lnTo>
                    <a:lnTo>
                      <a:pt x="3738105" y="3924300"/>
                    </a:lnTo>
                    <a:lnTo>
                      <a:pt x="3703942" y="3975100"/>
                    </a:lnTo>
                    <a:lnTo>
                      <a:pt x="3669106" y="4013200"/>
                    </a:lnTo>
                    <a:lnTo>
                      <a:pt x="3637686" y="4051300"/>
                    </a:lnTo>
                    <a:lnTo>
                      <a:pt x="3604869" y="4089400"/>
                    </a:lnTo>
                    <a:lnTo>
                      <a:pt x="3571252" y="4114800"/>
                    </a:lnTo>
                    <a:lnTo>
                      <a:pt x="3537432" y="4152900"/>
                    </a:lnTo>
                    <a:lnTo>
                      <a:pt x="3516617" y="4176611"/>
                    </a:lnTo>
                    <a:lnTo>
                      <a:pt x="3514090" y="4178300"/>
                    </a:lnTo>
                    <a:lnTo>
                      <a:pt x="3508387" y="4185983"/>
                    </a:lnTo>
                    <a:lnTo>
                      <a:pt x="3503968" y="4191000"/>
                    </a:lnTo>
                    <a:lnTo>
                      <a:pt x="3471481" y="4216400"/>
                    </a:lnTo>
                    <a:lnTo>
                      <a:pt x="3464191" y="4225379"/>
                    </a:lnTo>
                    <a:lnTo>
                      <a:pt x="3502952" y="4193298"/>
                    </a:lnTo>
                    <a:lnTo>
                      <a:pt x="3495217" y="4203700"/>
                    </a:lnTo>
                    <a:lnTo>
                      <a:pt x="3476206" y="4216400"/>
                    </a:lnTo>
                    <a:lnTo>
                      <a:pt x="3456838" y="4241800"/>
                    </a:lnTo>
                    <a:lnTo>
                      <a:pt x="3444367" y="4249788"/>
                    </a:lnTo>
                    <a:lnTo>
                      <a:pt x="3444087" y="4250131"/>
                    </a:lnTo>
                    <a:lnTo>
                      <a:pt x="3472865" y="4250131"/>
                    </a:lnTo>
                    <a:lnTo>
                      <a:pt x="3481882" y="4241800"/>
                    </a:lnTo>
                    <a:lnTo>
                      <a:pt x="3509848" y="4216400"/>
                    </a:lnTo>
                    <a:lnTo>
                      <a:pt x="3533546" y="4191000"/>
                    </a:lnTo>
                    <a:lnTo>
                      <a:pt x="3553434" y="4178300"/>
                    </a:lnTo>
                    <a:lnTo>
                      <a:pt x="3569982" y="4165600"/>
                    </a:lnTo>
                    <a:lnTo>
                      <a:pt x="3583800" y="4140200"/>
                    </a:lnTo>
                    <a:lnTo>
                      <a:pt x="3595687" y="4140200"/>
                    </a:lnTo>
                    <a:lnTo>
                      <a:pt x="3606228" y="4127500"/>
                    </a:lnTo>
                    <a:lnTo>
                      <a:pt x="3615994" y="4114800"/>
                    </a:lnTo>
                    <a:lnTo>
                      <a:pt x="3635362" y="4102100"/>
                    </a:lnTo>
                    <a:lnTo>
                      <a:pt x="3657993" y="4076700"/>
                    </a:lnTo>
                    <a:lnTo>
                      <a:pt x="3660419" y="4073639"/>
                    </a:lnTo>
                    <a:lnTo>
                      <a:pt x="3650424" y="4089400"/>
                    </a:lnTo>
                    <a:lnTo>
                      <a:pt x="3635667" y="4102100"/>
                    </a:lnTo>
                    <a:lnTo>
                      <a:pt x="3622281" y="4114800"/>
                    </a:lnTo>
                    <a:lnTo>
                      <a:pt x="3638334" y="4102100"/>
                    </a:lnTo>
                    <a:lnTo>
                      <a:pt x="3651161" y="4089400"/>
                    </a:lnTo>
                    <a:lnTo>
                      <a:pt x="3661206" y="4076700"/>
                    </a:lnTo>
                    <a:lnTo>
                      <a:pt x="3668903" y="4064000"/>
                    </a:lnTo>
                    <a:lnTo>
                      <a:pt x="3677755" y="4064000"/>
                    </a:lnTo>
                    <a:lnTo>
                      <a:pt x="3680587" y="4053738"/>
                    </a:lnTo>
                    <a:lnTo>
                      <a:pt x="3670160" y="4061345"/>
                    </a:lnTo>
                    <a:lnTo>
                      <a:pt x="3688194" y="4038600"/>
                    </a:lnTo>
                    <a:lnTo>
                      <a:pt x="3697478" y="4027398"/>
                    </a:lnTo>
                    <a:lnTo>
                      <a:pt x="3700018" y="4025900"/>
                    </a:lnTo>
                    <a:lnTo>
                      <a:pt x="3719880" y="4000500"/>
                    </a:lnTo>
                    <a:lnTo>
                      <a:pt x="3720731" y="3999344"/>
                    </a:lnTo>
                    <a:lnTo>
                      <a:pt x="3730294" y="3987800"/>
                    </a:lnTo>
                    <a:lnTo>
                      <a:pt x="3726040" y="3992054"/>
                    </a:lnTo>
                    <a:lnTo>
                      <a:pt x="3738372" y="3975100"/>
                    </a:lnTo>
                    <a:lnTo>
                      <a:pt x="3755860" y="3949700"/>
                    </a:lnTo>
                    <a:lnTo>
                      <a:pt x="3772700" y="3937000"/>
                    </a:lnTo>
                    <a:lnTo>
                      <a:pt x="3788740" y="3911600"/>
                    </a:lnTo>
                    <a:lnTo>
                      <a:pt x="3819842" y="3873500"/>
                    </a:lnTo>
                    <a:lnTo>
                      <a:pt x="3844607" y="3835400"/>
                    </a:lnTo>
                    <a:lnTo>
                      <a:pt x="3870414" y="3810000"/>
                    </a:lnTo>
                    <a:lnTo>
                      <a:pt x="3888714" y="3784600"/>
                    </a:lnTo>
                    <a:lnTo>
                      <a:pt x="3894112" y="3777119"/>
                    </a:lnTo>
                    <a:lnTo>
                      <a:pt x="3897185" y="3771900"/>
                    </a:lnTo>
                    <a:lnTo>
                      <a:pt x="3899154" y="3770249"/>
                    </a:lnTo>
                    <a:lnTo>
                      <a:pt x="3906913" y="3760292"/>
                    </a:lnTo>
                    <a:lnTo>
                      <a:pt x="3903307" y="3766756"/>
                    </a:lnTo>
                    <a:lnTo>
                      <a:pt x="3927246" y="3746500"/>
                    </a:lnTo>
                    <a:lnTo>
                      <a:pt x="3941864" y="3721100"/>
                    </a:lnTo>
                    <a:lnTo>
                      <a:pt x="3920413" y="3759200"/>
                    </a:lnTo>
                    <a:lnTo>
                      <a:pt x="3896753" y="3784600"/>
                    </a:lnTo>
                    <a:lnTo>
                      <a:pt x="3877170" y="3810000"/>
                    </a:lnTo>
                    <a:lnTo>
                      <a:pt x="3867950" y="3822700"/>
                    </a:lnTo>
                    <a:lnTo>
                      <a:pt x="3868559" y="3822700"/>
                    </a:lnTo>
                    <a:lnTo>
                      <a:pt x="3859390" y="3835400"/>
                    </a:lnTo>
                    <a:lnTo>
                      <a:pt x="3859479" y="3846830"/>
                    </a:lnTo>
                    <a:lnTo>
                      <a:pt x="3851960" y="3860800"/>
                    </a:lnTo>
                    <a:lnTo>
                      <a:pt x="3853167" y="3860800"/>
                    </a:lnTo>
                    <a:lnTo>
                      <a:pt x="3857167" y="3856825"/>
                    </a:lnTo>
                    <a:lnTo>
                      <a:pt x="3860508" y="3848100"/>
                    </a:lnTo>
                    <a:lnTo>
                      <a:pt x="3865930" y="3848100"/>
                    </a:lnTo>
                    <a:lnTo>
                      <a:pt x="3857167" y="3856825"/>
                    </a:lnTo>
                    <a:lnTo>
                      <a:pt x="3940937" y="3856825"/>
                    </a:lnTo>
                    <a:lnTo>
                      <a:pt x="3948163" y="3848100"/>
                    </a:lnTo>
                    <a:lnTo>
                      <a:pt x="3956939" y="3835400"/>
                    </a:lnTo>
                    <a:lnTo>
                      <a:pt x="3868902" y="3835400"/>
                    </a:lnTo>
                    <a:lnTo>
                      <a:pt x="3865626" y="3835400"/>
                    </a:lnTo>
                    <a:lnTo>
                      <a:pt x="3859860" y="3846131"/>
                    </a:lnTo>
                    <a:lnTo>
                      <a:pt x="3861841" y="3835400"/>
                    </a:lnTo>
                    <a:lnTo>
                      <a:pt x="3865626" y="3835400"/>
                    </a:lnTo>
                    <a:lnTo>
                      <a:pt x="3871658" y="3829786"/>
                    </a:lnTo>
                    <a:lnTo>
                      <a:pt x="3875125" y="3822700"/>
                    </a:lnTo>
                    <a:lnTo>
                      <a:pt x="3883279" y="3810000"/>
                    </a:lnTo>
                    <a:lnTo>
                      <a:pt x="3891229" y="3800119"/>
                    </a:lnTo>
                    <a:lnTo>
                      <a:pt x="3879253" y="3822700"/>
                    </a:lnTo>
                    <a:lnTo>
                      <a:pt x="3871658" y="3829786"/>
                    </a:lnTo>
                    <a:lnTo>
                      <a:pt x="3960825" y="3829786"/>
                    </a:lnTo>
                    <a:lnTo>
                      <a:pt x="3983253" y="3797300"/>
                    </a:lnTo>
                    <a:lnTo>
                      <a:pt x="3991965" y="3797300"/>
                    </a:lnTo>
                    <a:lnTo>
                      <a:pt x="3999141" y="3784600"/>
                    </a:lnTo>
                    <a:lnTo>
                      <a:pt x="4006316" y="3771900"/>
                    </a:lnTo>
                    <a:lnTo>
                      <a:pt x="4024160" y="3746500"/>
                    </a:lnTo>
                    <a:lnTo>
                      <a:pt x="4042333" y="3722433"/>
                    </a:lnTo>
                    <a:lnTo>
                      <a:pt x="4038892" y="3733800"/>
                    </a:lnTo>
                    <a:lnTo>
                      <a:pt x="4043870" y="3733800"/>
                    </a:lnTo>
                    <a:lnTo>
                      <a:pt x="4050614" y="3721100"/>
                    </a:lnTo>
                    <a:lnTo>
                      <a:pt x="4058831" y="3708400"/>
                    </a:lnTo>
                    <a:lnTo>
                      <a:pt x="4085907" y="3670300"/>
                    </a:lnTo>
                    <a:lnTo>
                      <a:pt x="4092651" y="3657600"/>
                    </a:lnTo>
                    <a:lnTo>
                      <a:pt x="4112857" y="3619500"/>
                    </a:lnTo>
                    <a:lnTo>
                      <a:pt x="4120146" y="3606800"/>
                    </a:lnTo>
                    <a:lnTo>
                      <a:pt x="4089717" y="3606800"/>
                    </a:lnTo>
                    <a:lnTo>
                      <a:pt x="4089717" y="3657600"/>
                    </a:lnTo>
                    <a:lnTo>
                      <a:pt x="4072013" y="3677551"/>
                    </a:lnTo>
                    <a:lnTo>
                      <a:pt x="4076319" y="3670300"/>
                    </a:lnTo>
                    <a:lnTo>
                      <a:pt x="4086491" y="3657600"/>
                    </a:lnTo>
                    <a:lnTo>
                      <a:pt x="4089717" y="3657600"/>
                    </a:lnTo>
                    <a:lnTo>
                      <a:pt x="4089717" y="3606800"/>
                    </a:lnTo>
                    <a:lnTo>
                      <a:pt x="4055491" y="3606800"/>
                    </a:lnTo>
                    <a:lnTo>
                      <a:pt x="4055097" y="3606800"/>
                    </a:lnTo>
                    <a:lnTo>
                      <a:pt x="4030395" y="3606800"/>
                    </a:lnTo>
                    <a:lnTo>
                      <a:pt x="4028275" y="3606800"/>
                    </a:lnTo>
                    <a:lnTo>
                      <a:pt x="4020274" y="3619500"/>
                    </a:lnTo>
                    <a:lnTo>
                      <a:pt x="4012146" y="3632200"/>
                    </a:lnTo>
                    <a:lnTo>
                      <a:pt x="3987469" y="3670300"/>
                    </a:lnTo>
                    <a:lnTo>
                      <a:pt x="3982059" y="3678605"/>
                    </a:lnTo>
                    <a:lnTo>
                      <a:pt x="3982059" y="3683000"/>
                    </a:lnTo>
                    <a:lnTo>
                      <a:pt x="3976725" y="3695700"/>
                    </a:lnTo>
                    <a:lnTo>
                      <a:pt x="3981081" y="3683000"/>
                    </a:lnTo>
                    <a:lnTo>
                      <a:pt x="3982059" y="3683000"/>
                    </a:lnTo>
                    <a:lnTo>
                      <a:pt x="3982059" y="3678605"/>
                    </a:lnTo>
                    <a:lnTo>
                      <a:pt x="3979189" y="3683000"/>
                    </a:lnTo>
                    <a:lnTo>
                      <a:pt x="3970655" y="3695700"/>
                    </a:lnTo>
                    <a:lnTo>
                      <a:pt x="3973639" y="3683000"/>
                    </a:lnTo>
                    <a:lnTo>
                      <a:pt x="3977335" y="3683000"/>
                    </a:lnTo>
                    <a:lnTo>
                      <a:pt x="3991533" y="3657600"/>
                    </a:lnTo>
                    <a:lnTo>
                      <a:pt x="4000157" y="3644900"/>
                    </a:lnTo>
                    <a:lnTo>
                      <a:pt x="4026014" y="3606800"/>
                    </a:lnTo>
                    <a:lnTo>
                      <a:pt x="4028275" y="3606800"/>
                    </a:lnTo>
                    <a:lnTo>
                      <a:pt x="4036098" y="3594100"/>
                    </a:lnTo>
                    <a:lnTo>
                      <a:pt x="4057243" y="3594100"/>
                    </a:lnTo>
                    <a:lnTo>
                      <a:pt x="4061383" y="3594100"/>
                    </a:lnTo>
                    <a:lnTo>
                      <a:pt x="4091152" y="3530600"/>
                    </a:lnTo>
                    <a:lnTo>
                      <a:pt x="4104792" y="3505200"/>
                    </a:lnTo>
                    <a:lnTo>
                      <a:pt x="4119537" y="3479800"/>
                    </a:lnTo>
                    <a:lnTo>
                      <a:pt x="4134739" y="3441700"/>
                    </a:lnTo>
                    <a:lnTo>
                      <a:pt x="4159542" y="3390900"/>
                    </a:lnTo>
                    <a:lnTo>
                      <a:pt x="4183329" y="3340100"/>
                    </a:lnTo>
                    <a:lnTo>
                      <a:pt x="4204932" y="3289300"/>
                    </a:lnTo>
                    <a:lnTo>
                      <a:pt x="4223169" y="3251200"/>
                    </a:lnTo>
                    <a:lnTo>
                      <a:pt x="4236859" y="3213100"/>
                    </a:lnTo>
                    <a:lnTo>
                      <a:pt x="4244835" y="3202635"/>
                    </a:lnTo>
                    <a:lnTo>
                      <a:pt x="4239869" y="3213100"/>
                    </a:lnTo>
                    <a:lnTo>
                      <a:pt x="4226788" y="3251200"/>
                    </a:lnTo>
                    <a:lnTo>
                      <a:pt x="4219867" y="3263900"/>
                    </a:lnTo>
                    <a:lnTo>
                      <a:pt x="4218648" y="3276600"/>
                    </a:lnTo>
                    <a:lnTo>
                      <a:pt x="4222686" y="3263900"/>
                    </a:lnTo>
                    <a:lnTo>
                      <a:pt x="4233138" y="3251200"/>
                    </a:lnTo>
                    <a:lnTo>
                      <a:pt x="4249140" y="3213100"/>
                    </a:lnTo>
                    <a:lnTo>
                      <a:pt x="4269587" y="3175000"/>
                    </a:lnTo>
                    <a:lnTo>
                      <a:pt x="4293374" y="3124200"/>
                    </a:lnTo>
                    <a:lnTo>
                      <a:pt x="4319371" y="3073400"/>
                    </a:lnTo>
                    <a:lnTo>
                      <a:pt x="4346473" y="3009900"/>
                    </a:lnTo>
                    <a:lnTo>
                      <a:pt x="4373575" y="2933700"/>
                    </a:lnTo>
                    <a:lnTo>
                      <a:pt x="4357154" y="2984500"/>
                    </a:lnTo>
                    <a:lnTo>
                      <a:pt x="4339780" y="3035300"/>
                    </a:lnTo>
                    <a:lnTo>
                      <a:pt x="4321480" y="3073400"/>
                    </a:lnTo>
                    <a:lnTo>
                      <a:pt x="4302277" y="3124200"/>
                    </a:lnTo>
                    <a:lnTo>
                      <a:pt x="4282211" y="3175000"/>
                    </a:lnTo>
                    <a:lnTo>
                      <a:pt x="4261294" y="3213100"/>
                    </a:lnTo>
                    <a:lnTo>
                      <a:pt x="4239565" y="3263900"/>
                    </a:lnTo>
                    <a:lnTo>
                      <a:pt x="4217060" y="3314700"/>
                    </a:lnTo>
                    <a:lnTo>
                      <a:pt x="4193794" y="3352800"/>
                    </a:lnTo>
                    <a:lnTo>
                      <a:pt x="4169803" y="3403600"/>
                    </a:lnTo>
                    <a:lnTo>
                      <a:pt x="4145115" y="3441700"/>
                    </a:lnTo>
                    <a:lnTo>
                      <a:pt x="4121188" y="3489604"/>
                    </a:lnTo>
                    <a:lnTo>
                      <a:pt x="4111675" y="3505200"/>
                    </a:lnTo>
                    <a:lnTo>
                      <a:pt x="4091152" y="3543300"/>
                    </a:lnTo>
                    <a:lnTo>
                      <a:pt x="4072661" y="3581400"/>
                    </a:lnTo>
                    <a:lnTo>
                      <a:pt x="4064076" y="3594100"/>
                    </a:lnTo>
                    <a:lnTo>
                      <a:pt x="4127436" y="3594100"/>
                    </a:lnTo>
                    <a:lnTo>
                      <a:pt x="4185755" y="3492500"/>
                    </a:lnTo>
                    <a:lnTo>
                      <a:pt x="4193044" y="3479800"/>
                    </a:lnTo>
                    <a:lnTo>
                      <a:pt x="4188041" y="3492500"/>
                    </a:lnTo>
                    <a:lnTo>
                      <a:pt x="4191546" y="3492500"/>
                    </a:lnTo>
                    <a:lnTo>
                      <a:pt x="4197388" y="3479800"/>
                    </a:lnTo>
                    <a:lnTo>
                      <a:pt x="4199394" y="3479800"/>
                    </a:lnTo>
                    <a:lnTo>
                      <a:pt x="4191431" y="3505200"/>
                    </a:lnTo>
                    <a:lnTo>
                      <a:pt x="4167327" y="3543300"/>
                    </a:lnTo>
                    <a:lnTo>
                      <a:pt x="4176636" y="3530600"/>
                    </a:lnTo>
                    <a:lnTo>
                      <a:pt x="4185412" y="3517900"/>
                    </a:lnTo>
                    <a:lnTo>
                      <a:pt x="4203839" y="3479800"/>
                    </a:lnTo>
                    <a:lnTo>
                      <a:pt x="4209986" y="3467100"/>
                    </a:lnTo>
                    <a:lnTo>
                      <a:pt x="4217632" y="3454400"/>
                    </a:lnTo>
                    <a:lnTo>
                      <a:pt x="4224921" y="3441700"/>
                    </a:lnTo>
                    <a:lnTo>
                      <a:pt x="4231843" y="3429000"/>
                    </a:lnTo>
                    <a:lnTo>
                      <a:pt x="4257649" y="3378200"/>
                    </a:lnTo>
                    <a:lnTo>
                      <a:pt x="4279544" y="3340100"/>
                    </a:lnTo>
                    <a:lnTo>
                      <a:pt x="4298696" y="3289300"/>
                    </a:lnTo>
                    <a:lnTo>
                      <a:pt x="4315345" y="3251200"/>
                    </a:lnTo>
                    <a:lnTo>
                      <a:pt x="4329950" y="3213100"/>
                    </a:lnTo>
                    <a:lnTo>
                      <a:pt x="4342943" y="3175000"/>
                    </a:lnTo>
                    <a:lnTo>
                      <a:pt x="4362716" y="3136900"/>
                    </a:lnTo>
                    <a:lnTo>
                      <a:pt x="4378071" y="3086100"/>
                    </a:lnTo>
                    <a:lnTo>
                      <a:pt x="4398683" y="3035300"/>
                    </a:lnTo>
                    <a:lnTo>
                      <a:pt x="4405642" y="3022600"/>
                    </a:lnTo>
                    <a:lnTo>
                      <a:pt x="4411078" y="3009900"/>
                    </a:lnTo>
                    <a:lnTo>
                      <a:pt x="4415447" y="2997200"/>
                    </a:lnTo>
                    <a:lnTo>
                      <a:pt x="4419244" y="2984500"/>
                    </a:lnTo>
                    <a:lnTo>
                      <a:pt x="4423080" y="2984500"/>
                    </a:lnTo>
                    <a:lnTo>
                      <a:pt x="4427398" y="2971800"/>
                    </a:lnTo>
                    <a:lnTo>
                      <a:pt x="4432643" y="2959100"/>
                    </a:lnTo>
                    <a:lnTo>
                      <a:pt x="4439297" y="2933700"/>
                    </a:lnTo>
                    <a:lnTo>
                      <a:pt x="4443273" y="2933700"/>
                    </a:lnTo>
                    <a:lnTo>
                      <a:pt x="4447502" y="2921000"/>
                    </a:lnTo>
                    <a:lnTo>
                      <a:pt x="4452175" y="2895600"/>
                    </a:lnTo>
                    <a:lnTo>
                      <a:pt x="4457433" y="2882900"/>
                    </a:lnTo>
                    <a:lnTo>
                      <a:pt x="4463339" y="2870200"/>
                    </a:lnTo>
                    <a:lnTo>
                      <a:pt x="4466514" y="2857500"/>
                    </a:lnTo>
                    <a:lnTo>
                      <a:pt x="4469765" y="2844800"/>
                    </a:lnTo>
                    <a:lnTo>
                      <a:pt x="4480217" y="2806700"/>
                    </a:lnTo>
                    <a:lnTo>
                      <a:pt x="4483697" y="2794000"/>
                    </a:lnTo>
                    <a:lnTo>
                      <a:pt x="4473930" y="2832100"/>
                    </a:lnTo>
                    <a:lnTo>
                      <a:pt x="4487062" y="2794000"/>
                    </a:lnTo>
                    <a:lnTo>
                      <a:pt x="4499318" y="2743200"/>
                    </a:lnTo>
                    <a:lnTo>
                      <a:pt x="4508093" y="2705100"/>
                    </a:lnTo>
                    <a:lnTo>
                      <a:pt x="4515116" y="2672334"/>
                    </a:lnTo>
                    <a:lnTo>
                      <a:pt x="4512576" y="2679700"/>
                    </a:lnTo>
                    <a:lnTo>
                      <a:pt x="4508055" y="2692400"/>
                    </a:lnTo>
                    <a:lnTo>
                      <a:pt x="4503191" y="2705100"/>
                    </a:lnTo>
                    <a:lnTo>
                      <a:pt x="4512742" y="2667000"/>
                    </a:lnTo>
                    <a:lnTo>
                      <a:pt x="4521682" y="2616200"/>
                    </a:lnTo>
                    <a:lnTo>
                      <a:pt x="4529874" y="2565400"/>
                    </a:lnTo>
                    <a:lnTo>
                      <a:pt x="4537151" y="2527300"/>
                    </a:lnTo>
                    <a:lnTo>
                      <a:pt x="4543399" y="2476500"/>
                    </a:lnTo>
                    <a:lnTo>
                      <a:pt x="4546130" y="2451100"/>
                    </a:lnTo>
                    <a:lnTo>
                      <a:pt x="4547565" y="2438400"/>
                    </a:lnTo>
                    <a:lnTo>
                      <a:pt x="4548048" y="2425700"/>
                    </a:lnTo>
                    <a:lnTo>
                      <a:pt x="4546219" y="2425700"/>
                    </a:lnTo>
                    <a:lnTo>
                      <a:pt x="4544784" y="2438400"/>
                    </a:lnTo>
                    <a:lnTo>
                      <a:pt x="4543044" y="2451100"/>
                    </a:lnTo>
                    <a:lnTo>
                      <a:pt x="4538523" y="2476500"/>
                    </a:lnTo>
                    <a:lnTo>
                      <a:pt x="4534090" y="2501900"/>
                    </a:lnTo>
                    <a:lnTo>
                      <a:pt x="4530699" y="2514600"/>
                    </a:lnTo>
                    <a:lnTo>
                      <a:pt x="4529277" y="2514600"/>
                    </a:lnTo>
                    <a:lnTo>
                      <a:pt x="4528820" y="2527300"/>
                    </a:lnTo>
                    <a:lnTo>
                      <a:pt x="4528083" y="2540000"/>
                    </a:lnTo>
                    <a:lnTo>
                      <a:pt x="4527232" y="2552700"/>
                    </a:lnTo>
                    <a:lnTo>
                      <a:pt x="4526445" y="2565400"/>
                    </a:lnTo>
                    <a:lnTo>
                      <a:pt x="4514786" y="2628900"/>
                    </a:lnTo>
                    <a:lnTo>
                      <a:pt x="4501947" y="2679700"/>
                    </a:lnTo>
                    <a:lnTo>
                      <a:pt x="4489310" y="2743200"/>
                    </a:lnTo>
                    <a:lnTo>
                      <a:pt x="4478261" y="2781300"/>
                    </a:lnTo>
                    <a:lnTo>
                      <a:pt x="4470171" y="2806700"/>
                    </a:lnTo>
                    <a:lnTo>
                      <a:pt x="4487608" y="2730500"/>
                    </a:lnTo>
                    <a:lnTo>
                      <a:pt x="4495978" y="2692400"/>
                    </a:lnTo>
                    <a:lnTo>
                      <a:pt x="4499140" y="2679700"/>
                    </a:lnTo>
                    <a:lnTo>
                      <a:pt x="4500956" y="2654300"/>
                    </a:lnTo>
                    <a:lnTo>
                      <a:pt x="4505287" y="2628900"/>
                    </a:lnTo>
                    <a:lnTo>
                      <a:pt x="4498086" y="2667000"/>
                    </a:lnTo>
                    <a:lnTo>
                      <a:pt x="4490326" y="2705100"/>
                    </a:lnTo>
                    <a:lnTo>
                      <a:pt x="4482122" y="2743200"/>
                    </a:lnTo>
                    <a:lnTo>
                      <a:pt x="4473575" y="2768600"/>
                    </a:lnTo>
                    <a:lnTo>
                      <a:pt x="4456569" y="2819400"/>
                    </a:lnTo>
                    <a:lnTo>
                      <a:pt x="4439412" y="2870200"/>
                    </a:lnTo>
                    <a:lnTo>
                      <a:pt x="4422318" y="2933700"/>
                    </a:lnTo>
                    <a:lnTo>
                      <a:pt x="4405566" y="2984500"/>
                    </a:lnTo>
                    <a:lnTo>
                      <a:pt x="4389386" y="3022600"/>
                    </a:lnTo>
                    <a:lnTo>
                      <a:pt x="4383735" y="3041269"/>
                    </a:lnTo>
                    <a:lnTo>
                      <a:pt x="4386504" y="3035300"/>
                    </a:lnTo>
                    <a:lnTo>
                      <a:pt x="4393031" y="3022600"/>
                    </a:lnTo>
                    <a:lnTo>
                      <a:pt x="4396435" y="3011170"/>
                    </a:lnTo>
                    <a:lnTo>
                      <a:pt x="4391799" y="3035300"/>
                    </a:lnTo>
                    <a:lnTo>
                      <a:pt x="4386034" y="3048000"/>
                    </a:lnTo>
                    <a:lnTo>
                      <a:pt x="4379430" y="3073400"/>
                    </a:lnTo>
                    <a:lnTo>
                      <a:pt x="4371619" y="3098800"/>
                    </a:lnTo>
                    <a:lnTo>
                      <a:pt x="4363034" y="3111500"/>
                    </a:lnTo>
                    <a:lnTo>
                      <a:pt x="4353649" y="3136900"/>
                    </a:lnTo>
                    <a:lnTo>
                      <a:pt x="4343438" y="3162300"/>
                    </a:lnTo>
                    <a:lnTo>
                      <a:pt x="4325544" y="3213100"/>
                    </a:lnTo>
                    <a:lnTo>
                      <a:pt x="4305795" y="3251200"/>
                    </a:lnTo>
                    <a:lnTo>
                      <a:pt x="4284535" y="3302000"/>
                    </a:lnTo>
                    <a:lnTo>
                      <a:pt x="4262132" y="3352800"/>
                    </a:lnTo>
                    <a:lnTo>
                      <a:pt x="4238917" y="3403600"/>
                    </a:lnTo>
                    <a:lnTo>
                      <a:pt x="4232846" y="3403600"/>
                    </a:lnTo>
                    <a:lnTo>
                      <a:pt x="4223766" y="3416300"/>
                    </a:lnTo>
                    <a:lnTo>
                      <a:pt x="4219829" y="3423920"/>
                    </a:lnTo>
                    <a:lnTo>
                      <a:pt x="4221632" y="3416300"/>
                    </a:lnTo>
                    <a:lnTo>
                      <a:pt x="4227766" y="3403600"/>
                    </a:lnTo>
                    <a:lnTo>
                      <a:pt x="4235234" y="3390900"/>
                    </a:lnTo>
                    <a:lnTo>
                      <a:pt x="4242219" y="3378200"/>
                    </a:lnTo>
                    <a:lnTo>
                      <a:pt x="4242613" y="3378200"/>
                    </a:lnTo>
                    <a:lnTo>
                      <a:pt x="4245038" y="3365500"/>
                    </a:lnTo>
                    <a:lnTo>
                      <a:pt x="4244314" y="3365500"/>
                    </a:lnTo>
                    <a:lnTo>
                      <a:pt x="4237152" y="3378200"/>
                    </a:lnTo>
                    <a:lnTo>
                      <a:pt x="4222597" y="3403600"/>
                    </a:lnTo>
                    <a:lnTo>
                      <a:pt x="4198467" y="3454400"/>
                    </a:lnTo>
                    <a:lnTo>
                      <a:pt x="4225582" y="3390900"/>
                    </a:lnTo>
                    <a:lnTo>
                      <a:pt x="4231500" y="3378200"/>
                    </a:lnTo>
                    <a:lnTo>
                      <a:pt x="4237215" y="3365500"/>
                    </a:lnTo>
                    <a:lnTo>
                      <a:pt x="4252315" y="3327400"/>
                    </a:lnTo>
                    <a:lnTo>
                      <a:pt x="4259948" y="3302000"/>
                    </a:lnTo>
                    <a:lnTo>
                      <a:pt x="4264609" y="3289300"/>
                    </a:lnTo>
                    <a:lnTo>
                      <a:pt x="4265409" y="3289300"/>
                    </a:lnTo>
                    <a:lnTo>
                      <a:pt x="4297032" y="3213100"/>
                    </a:lnTo>
                    <a:lnTo>
                      <a:pt x="4329404" y="3136900"/>
                    </a:lnTo>
                    <a:lnTo>
                      <a:pt x="4359059" y="3060700"/>
                    </a:lnTo>
                    <a:lnTo>
                      <a:pt x="4383163" y="2997200"/>
                    </a:lnTo>
                    <a:lnTo>
                      <a:pt x="4382033" y="3009900"/>
                    </a:lnTo>
                    <a:lnTo>
                      <a:pt x="4385945" y="2997200"/>
                    </a:lnTo>
                    <a:lnTo>
                      <a:pt x="4393755" y="2971800"/>
                    </a:lnTo>
                    <a:lnTo>
                      <a:pt x="4406531" y="2933700"/>
                    </a:lnTo>
                    <a:lnTo>
                      <a:pt x="4419511" y="2895600"/>
                    </a:lnTo>
                    <a:lnTo>
                      <a:pt x="4431843" y="2857500"/>
                    </a:lnTo>
                    <a:lnTo>
                      <a:pt x="4442726" y="2819400"/>
                    </a:lnTo>
                    <a:lnTo>
                      <a:pt x="4452010" y="2781300"/>
                    </a:lnTo>
                    <a:lnTo>
                      <a:pt x="4459160" y="2755900"/>
                    </a:lnTo>
                    <a:lnTo>
                      <a:pt x="4463605" y="2743200"/>
                    </a:lnTo>
                    <a:lnTo>
                      <a:pt x="4469549" y="2717800"/>
                    </a:lnTo>
                    <a:lnTo>
                      <a:pt x="4472813" y="2705100"/>
                    </a:lnTo>
                    <a:lnTo>
                      <a:pt x="4476077" y="2692400"/>
                    </a:lnTo>
                    <a:lnTo>
                      <a:pt x="4481842" y="2667000"/>
                    </a:lnTo>
                    <a:lnTo>
                      <a:pt x="4485386" y="2642019"/>
                    </a:lnTo>
                    <a:lnTo>
                      <a:pt x="4480763" y="2654300"/>
                    </a:lnTo>
                    <a:lnTo>
                      <a:pt x="4469727" y="2705100"/>
                    </a:lnTo>
                    <a:lnTo>
                      <a:pt x="4479633" y="2654300"/>
                    </a:lnTo>
                    <a:lnTo>
                      <a:pt x="4488954" y="2603500"/>
                    </a:lnTo>
                    <a:lnTo>
                      <a:pt x="4497502" y="2565400"/>
                    </a:lnTo>
                    <a:lnTo>
                      <a:pt x="4503229" y="2527300"/>
                    </a:lnTo>
                    <a:lnTo>
                      <a:pt x="4505134" y="2514600"/>
                    </a:lnTo>
                    <a:lnTo>
                      <a:pt x="4511675" y="2463800"/>
                    </a:lnTo>
                    <a:lnTo>
                      <a:pt x="4514151" y="2476500"/>
                    </a:lnTo>
                    <a:lnTo>
                      <a:pt x="4518596" y="2463800"/>
                    </a:lnTo>
                    <a:lnTo>
                      <a:pt x="4523651" y="2438400"/>
                    </a:lnTo>
                    <a:lnTo>
                      <a:pt x="4527943" y="2425700"/>
                    </a:lnTo>
                    <a:lnTo>
                      <a:pt x="4529696" y="2413000"/>
                    </a:lnTo>
                    <a:lnTo>
                      <a:pt x="4531868" y="2413000"/>
                    </a:lnTo>
                    <a:lnTo>
                      <a:pt x="4532084" y="2425700"/>
                    </a:lnTo>
                    <a:lnTo>
                      <a:pt x="4531906" y="2425700"/>
                    </a:lnTo>
                    <a:lnTo>
                      <a:pt x="4531588" y="2438400"/>
                    </a:lnTo>
                    <a:lnTo>
                      <a:pt x="4530991" y="2438400"/>
                    </a:lnTo>
                    <a:lnTo>
                      <a:pt x="4529975" y="2451100"/>
                    </a:lnTo>
                    <a:lnTo>
                      <a:pt x="4522152" y="2514600"/>
                    </a:lnTo>
                    <a:lnTo>
                      <a:pt x="4524045" y="2501900"/>
                    </a:lnTo>
                    <a:lnTo>
                      <a:pt x="4528566" y="2476500"/>
                    </a:lnTo>
                    <a:lnTo>
                      <a:pt x="4534636" y="2425700"/>
                    </a:lnTo>
                    <a:lnTo>
                      <a:pt x="4535957" y="2413000"/>
                    </a:lnTo>
                    <a:lnTo>
                      <a:pt x="4541215" y="2362200"/>
                    </a:lnTo>
                    <a:lnTo>
                      <a:pt x="4542218" y="2349500"/>
                    </a:lnTo>
                    <a:lnTo>
                      <a:pt x="4544225" y="2324100"/>
                    </a:lnTo>
                    <a:lnTo>
                      <a:pt x="4546219" y="2298700"/>
                    </a:lnTo>
                    <a:lnTo>
                      <a:pt x="4547222" y="2286000"/>
                    </a:lnTo>
                    <a:lnTo>
                      <a:pt x="4547552" y="2298700"/>
                    </a:lnTo>
                    <a:lnTo>
                      <a:pt x="4547235" y="2298700"/>
                    </a:lnTo>
                    <a:lnTo>
                      <a:pt x="4547159" y="2311400"/>
                    </a:lnTo>
                    <a:lnTo>
                      <a:pt x="4547527" y="2311400"/>
                    </a:lnTo>
                    <a:lnTo>
                      <a:pt x="4545749" y="2336800"/>
                    </a:lnTo>
                    <a:lnTo>
                      <a:pt x="4544339" y="2349500"/>
                    </a:lnTo>
                    <a:lnTo>
                      <a:pt x="4543031" y="2362200"/>
                    </a:lnTo>
                    <a:lnTo>
                      <a:pt x="4541583" y="2362200"/>
                    </a:lnTo>
                    <a:lnTo>
                      <a:pt x="4541190" y="2387600"/>
                    </a:lnTo>
                    <a:lnTo>
                      <a:pt x="4543056" y="2387600"/>
                    </a:lnTo>
                    <a:lnTo>
                      <a:pt x="4546473" y="2374900"/>
                    </a:lnTo>
                    <a:lnTo>
                      <a:pt x="4550753" y="2336800"/>
                    </a:lnTo>
                    <a:lnTo>
                      <a:pt x="4555198" y="2298700"/>
                    </a:lnTo>
                    <a:lnTo>
                      <a:pt x="4556176" y="2286000"/>
                    </a:lnTo>
                    <a:lnTo>
                      <a:pt x="4559109" y="2247900"/>
                    </a:lnTo>
                    <a:lnTo>
                      <a:pt x="4561802" y="2197100"/>
                    </a:lnTo>
                    <a:close/>
                  </a:path>
                </a:pathLst>
              </a:custGeom>
              <a:solidFill>
                <a:srgbClr val="FFD100"/>
              </a:solidFill>
            </p:spPr>
            <p:txBody>
              <a:bodyPr wrap="square" lIns="0" tIns="0" rIns="0" bIns="0" rtlCol="0"/>
              <a:lstStyle/>
              <a:p>
                <a:endParaRPr/>
              </a:p>
            </p:txBody>
          </p:sp>
          <p:pic>
            <p:nvPicPr>
              <p:cNvPr id="128" name="object 8">
                <a:extLst>
                  <a:ext uri="{FF2B5EF4-FFF2-40B4-BE49-F238E27FC236}">
                    <a16:creationId xmlns:a16="http://schemas.microsoft.com/office/drawing/2014/main" id="{48AAC538-E1D1-9F68-78C4-57937B6D754D}"/>
                  </a:ext>
                </a:extLst>
              </p:cNvPr>
              <p:cNvPicPr/>
              <p:nvPr/>
            </p:nvPicPr>
            <p:blipFill>
              <a:blip r:embed="rId4" cstate="print"/>
              <a:stretch>
                <a:fillRect/>
              </a:stretch>
            </p:blipFill>
            <p:spPr>
              <a:xfrm>
                <a:off x="10598980" y="9726608"/>
                <a:ext cx="81610" cy="98531"/>
              </a:xfrm>
              <a:prstGeom prst="rect">
                <a:avLst/>
              </a:prstGeom>
            </p:spPr>
          </p:pic>
          <p:sp>
            <p:nvSpPr>
              <p:cNvPr id="129" name="object 9">
                <a:extLst>
                  <a:ext uri="{FF2B5EF4-FFF2-40B4-BE49-F238E27FC236}">
                    <a16:creationId xmlns:a16="http://schemas.microsoft.com/office/drawing/2014/main" id="{3E79E3B6-1076-6B97-C694-2BDFAAA60A8E}"/>
                  </a:ext>
                </a:extLst>
              </p:cNvPr>
              <p:cNvSpPr/>
              <p:nvPr/>
            </p:nvSpPr>
            <p:spPr>
              <a:xfrm>
                <a:off x="10700157" y="8570906"/>
                <a:ext cx="1605280" cy="1243330"/>
              </a:xfrm>
              <a:custGeom>
                <a:avLst/>
                <a:gdLst/>
                <a:ahLst/>
                <a:cxnLst/>
                <a:rect l="l" t="t" r="r" b="b"/>
                <a:pathLst>
                  <a:path w="1605279" h="1243329">
                    <a:moveTo>
                      <a:pt x="184746" y="971194"/>
                    </a:moveTo>
                    <a:lnTo>
                      <a:pt x="181292" y="973924"/>
                    </a:lnTo>
                    <a:lnTo>
                      <a:pt x="173431" y="982954"/>
                    </a:lnTo>
                    <a:lnTo>
                      <a:pt x="141414" y="1022223"/>
                    </a:lnTo>
                    <a:lnTo>
                      <a:pt x="133921" y="1030770"/>
                    </a:lnTo>
                    <a:lnTo>
                      <a:pt x="131013" y="1032776"/>
                    </a:lnTo>
                    <a:lnTo>
                      <a:pt x="134505" y="1025652"/>
                    </a:lnTo>
                    <a:lnTo>
                      <a:pt x="146164" y="1006830"/>
                    </a:lnTo>
                    <a:lnTo>
                      <a:pt x="167830" y="973721"/>
                    </a:lnTo>
                    <a:lnTo>
                      <a:pt x="105308" y="1060665"/>
                    </a:lnTo>
                    <a:lnTo>
                      <a:pt x="97942" y="1071397"/>
                    </a:lnTo>
                    <a:lnTo>
                      <a:pt x="101346" y="1068298"/>
                    </a:lnTo>
                    <a:lnTo>
                      <a:pt x="113017" y="1056817"/>
                    </a:lnTo>
                    <a:lnTo>
                      <a:pt x="114896" y="1056843"/>
                    </a:lnTo>
                    <a:lnTo>
                      <a:pt x="104495" y="1072794"/>
                    </a:lnTo>
                    <a:lnTo>
                      <a:pt x="74561" y="1113739"/>
                    </a:lnTo>
                    <a:lnTo>
                      <a:pt x="118630" y="1056944"/>
                    </a:lnTo>
                    <a:lnTo>
                      <a:pt x="149796" y="1017765"/>
                    </a:lnTo>
                    <a:lnTo>
                      <a:pt x="167525" y="996873"/>
                    </a:lnTo>
                    <a:lnTo>
                      <a:pt x="171234" y="994956"/>
                    </a:lnTo>
                    <a:lnTo>
                      <a:pt x="181991" y="977341"/>
                    </a:lnTo>
                    <a:lnTo>
                      <a:pt x="184746" y="971194"/>
                    </a:lnTo>
                    <a:close/>
                  </a:path>
                  <a:path w="1605279" h="1243329">
                    <a:moveTo>
                      <a:pt x="250367" y="1127671"/>
                    </a:moveTo>
                    <a:lnTo>
                      <a:pt x="249910" y="1126566"/>
                    </a:lnTo>
                    <a:lnTo>
                      <a:pt x="219138" y="1142263"/>
                    </a:lnTo>
                    <a:lnTo>
                      <a:pt x="187096" y="1156893"/>
                    </a:lnTo>
                    <a:lnTo>
                      <a:pt x="124764" y="1186205"/>
                    </a:lnTo>
                    <a:lnTo>
                      <a:pt x="85280" y="1204150"/>
                    </a:lnTo>
                    <a:lnTo>
                      <a:pt x="77508" y="1207947"/>
                    </a:lnTo>
                    <a:lnTo>
                      <a:pt x="71488" y="1211122"/>
                    </a:lnTo>
                    <a:lnTo>
                      <a:pt x="90093" y="1204696"/>
                    </a:lnTo>
                    <a:lnTo>
                      <a:pt x="67818" y="1215364"/>
                    </a:lnTo>
                    <a:lnTo>
                      <a:pt x="60642" y="1218603"/>
                    </a:lnTo>
                    <a:lnTo>
                      <a:pt x="12369" y="1238529"/>
                    </a:lnTo>
                    <a:lnTo>
                      <a:pt x="0" y="1243114"/>
                    </a:lnTo>
                    <a:lnTo>
                      <a:pt x="13233" y="1238313"/>
                    </a:lnTo>
                    <a:lnTo>
                      <a:pt x="42392" y="1227201"/>
                    </a:lnTo>
                    <a:lnTo>
                      <a:pt x="62903" y="1219708"/>
                    </a:lnTo>
                    <a:lnTo>
                      <a:pt x="120853" y="1194981"/>
                    </a:lnTo>
                    <a:lnTo>
                      <a:pt x="201599" y="1155890"/>
                    </a:lnTo>
                    <a:lnTo>
                      <a:pt x="245211" y="1131570"/>
                    </a:lnTo>
                    <a:lnTo>
                      <a:pt x="250367" y="1127671"/>
                    </a:lnTo>
                    <a:close/>
                  </a:path>
                  <a:path w="1605279" h="1243329">
                    <a:moveTo>
                      <a:pt x="903478" y="703414"/>
                    </a:moveTo>
                    <a:lnTo>
                      <a:pt x="895438" y="711479"/>
                    </a:lnTo>
                    <a:lnTo>
                      <a:pt x="882459" y="724763"/>
                    </a:lnTo>
                    <a:lnTo>
                      <a:pt x="876795" y="730377"/>
                    </a:lnTo>
                    <a:lnTo>
                      <a:pt x="883704" y="723734"/>
                    </a:lnTo>
                    <a:lnTo>
                      <a:pt x="890358" y="717029"/>
                    </a:lnTo>
                    <a:lnTo>
                      <a:pt x="903478" y="703414"/>
                    </a:lnTo>
                    <a:close/>
                  </a:path>
                  <a:path w="1605279" h="1243329">
                    <a:moveTo>
                      <a:pt x="1595412" y="15316"/>
                    </a:moveTo>
                    <a:lnTo>
                      <a:pt x="1589773" y="21882"/>
                    </a:lnTo>
                    <a:lnTo>
                      <a:pt x="1590560" y="17310"/>
                    </a:lnTo>
                    <a:lnTo>
                      <a:pt x="1590560" y="15240"/>
                    </a:lnTo>
                    <a:lnTo>
                      <a:pt x="1582597" y="29324"/>
                    </a:lnTo>
                    <a:lnTo>
                      <a:pt x="1573301" y="45618"/>
                    </a:lnTo>
                    <a:lnTo>
                      <a:pt x="1563789" y="61798"/>
                    </a:lnTo>
                    <a:lnTo>
                      <a:pt x="1544408" y="93941"/>
                    </a:lnTo>
                    <a:lnTo>
                      <a:pt x="1570355" y="54914"/>
                    </a:lnTo>
                    <a:lnTo>
                      <a:pt x="1595412" y="15316"/>
                    </a:lnTo>
                    <a:close/>
                  </a:path>
                  <a:path w="1605279" h="1243329">
                    <a:moveTo>
                      <a:pt x="1605102" y="0"/>
                    </a:moveTo>
                    <a:lnTo>
                      <a:pt x="1595424" y="15316"/>
                    </a:lnTo>
                    <a:lnTo>
                      <a:pt x="1597672" y="12014"/>
                    </a:lnTo>
                    <a:lnTo>
                      <a:pt x="1600758" y="7150"/>
                    </a:lnTo>
                    <a:lnTo>
                      <a:pt x="1605102" y="0"/>
                    </a:lnTo>
                    <a:close/>
                  </a:path>
                </a:pathLst>
              </a:custGeom>
              <a:solidFill>
                <a:srgbClr val="FFD100"/>
              </a:solidFill>
            </p:spPr>
            <p:txBody>
              <a:bodyPr wrap="square" lIns="0" tIns="0" rIns="0" bIns="0" rtlCol="0"/>
              <a:lstStyle/>
              <a:p>
                <a:endParaRPr/>
              </a:p>
            </p:txBody>
          </p:sp>
          <p:pic>
            <p:nvPicPr>
              <p:cNvPr id="130" name="object 10">
                <a:extLst>
                  <a:ext uri="{FF2B5EF4-FFF2-40B4-BE49-F238E27FC236}">
                    <a16:creationId xmlns:a16="http://schemas.microsoft.com/office/drawing/2014/main" id="{C9F0CC26-7EA1-2F97-0BD4-95690F59BCC1}"/>
                  </a:ext>
                </a:extLst>
              </p:cNvPr>
              <p:cNvPicPr/>
              <p:nvPr/>
            </p:nvPicPr>
            <p:blipFill>
              <a:blip r:embed="rId5" cstate="print"/>
              <a:stretch>
                <a:fillRect/>
              </a:stretch>
            </p:blipFill>
            <p:spPr>
              <a:xfrm>
                <a:off x="11242296" y="9482905"/>
                <a:ext cx="119273" cy="87777"/>
              </a:xfrm>
              <a:prstGeom prst="rect">
                <a:avLst/>
              </a:prstGeom>
            </p:spPr>
          </p:pic>
          <p:sp>
            <p:nvSpPr>
              <p:cNvPr id="131" name="object 11">
                <a:extLst>
                  <a:ext uri="{FF2B5EF4-FFF2-40B4-BE49-F238E27FC236}">
                    <a16:creationId xmlns:a16="http://schemas.microsoft.com/office/drawing/2014/main" id="{9B2009DD-1936-F2AC-151C-183DEF64CEC3}"/>
                  </a:ext>
                </a:extLst>
              </p:cNvPr>
              <p:cNvSpPr/>
              <p:nvPr/>
            </p:nvSpPr>
            <p:spPr>
              <a:xfrm>
                <a:off x="12468149" y="7456633"/>
                <a:ext cx="253365" cy="785495"/>
              </a:xfrm>
              <a:custGeom>
                <a:avLst/>
                <a:gdLst/>
                <a:ahLst/>
                <a:cxnLst/>
                <a:rect l="l" t="t" r="r" b="b"/>
                <a:pathLst>
                  <a:path w="253365" h="785495">
                    <a:moveTo>
                      <a:pt x="54317" y="661416"/>
                    </a:moveTo>
                    <a:lnTo>
                      <a:pt x="49225" y="671512"/>
                    </a:lnTo>
                    <a:lnTo>
                      <a:pt x="25234" y="728484"/>
                    </a:lnTo>
                    <a:lnTo>
                      <a:pt x="0" y="784885"/>
                    </a:lnTo>
                    <a:lnTo>
                      <a:pt x="21056" y="738898"/>
                    </a:lnTo>
                    <a:lnTo>
                      <a:pt x="54317" y="661416"/>
                    </a:lnTo>
                    <a:close/>
                  </a:path>
                  <a:path w="253365" h="785495">
                    <a:moveTo>
                      <a:pt x="253111" y="0"/>
                    </a:moveTo>
                    <a:lnTo>
                      <a:pt x="248513" y="21399"/>
                    </a:lnTo>
                    <a:lnTo>
                      <a:pt x="246849" y="34163"/>
                    </a:lnTo>
                    <a:lnTo>
                      <a:pt x="234645" y="110439"/>
                    </a:lnTo>
                    <a:lnTo>
                      <a:pt x="232460" y="123139"/>
                    </a:lnTo>
                    <a:lnTo>
                      <a:pt x="234467" y="116243"/>
                    </a:lnTo>
                    <a:lnTo>
                      <a:pt x="236004" y="109245"/>
                    </a:lnTo>
                    <a:lnTo>
                      <a:pt x="237794" y="102285"/>
                    </a:lnTo>
                    <a:lnTo>
                      <a:pt x="246011" y="51231"/>
                    </a:lnTo>
                    <a:lnTo>
                      <a:pt x="249796" y="25654"/>
                    </a:lnTo>
                    <a:lnTo>
                      <a:pt x="253111" y="0"/>
                    </a:lnTo>
                    <a:close/>
                  </a:path>
                </a:pathLst>
              </a:custGeom>
              <a:solidFill>
                <a:srgbClr val="FFD100"/>
              </a:solidFill>
            </p:spPr>
            <p:txBody>
              <a:bodyPr wrap="square" lIns="0" tIns="0" rIns="0" bIns="0" rtlCol="0"/>
              <a:lstStyle/>
              <a:p>
                <a:endParaRPr/>
              </a:p>
            </p:txBody>
          </p:sp>
          <p:pic>
            <p:nvPicPr>
              <p:cNvPr id="132" name="object 12">
                <a:extLst>
                  <a:ext uri="{FF2B5EF4-FFF2-40B4-BE49-F238E27FC236}">
                    <a16:creationId xmlns:a16="http://schemas.microsoft.com/office/drawing/2014/main" id="{014F7931-8ABE-85F7-9D69-F24DDBA33BE2}"/>
                  </a:ext>
                </a:extLst>
              </p:cNvPr>
              <p:cNvPicPr/>
              <p:nvPr/>
            </p:nvPicPr>
            <p:blipFill>
              <a:blip r:embed="rId6" cstate="print"/>
              <a:stretch>
                <a:fillRect/>
              </a:stretch>
            </p:blipFill>
            <p:spPr>
              <a:xfrm>
                <a:off x="12281311" y="8208252"/>
                <a:ext cx="72939" cy="143166"/>
              </a:xfrm>
              <a:prstGeom prst="rect">
                <a:avLst/>
              </a:prstGeom>
            </p:spPr>
          </p:pic>
          <p:sp>
            <p:nvSpPr>
              <p:cNvPr id="133" name="object 13">
                <a:extLst>
                  <a:ext uri="{FF2B5EF4-FFF2-40B4-BE49-F238E27FC236}">
                    <a16:creationId xmlns:a16="http://schemas.microsoft.com/office/drawing/2014/main" id="{A9DCD14A-DACE-59EB-BAFD-BC8C1F348BE2}"/>
                  </a:ext>
                </a:extLst>
              </p:cNvPr>
              <p:cNvSpPr/>
              <p:nvPr/>
            </p:nvSpPr>
            <p:spPr>
              <a:xfrm>
                <a:off x="8144637" y="4922805"/>
                <a:ext cx="3160395" cy="3070860"/>
              </a:xfrm>
              <a:custGeom>
                <a:avLst/>
                <a:gdLst/>
                <a:ahLst/>
                <a:cxnLst/>
                <a:rect l="l" t="t" r="r" b="b"/>
                <a:pathLst>
                  <a:path w="3160395" h="3070859">
                    <a:moveTo>
                      <a:pt x="32842" y="2382697"/>
                    </a:moveTo>
                    <a:lnTo>
                      <a:pt x="31559" y="2396477"/>
                    </a:lnTo>
                    <a:lnTo>
                      <a:pt x="28130" y="2437828"/>
                    </a:lnTo>
                    <a:lnTo>
                      <a:pt x="32842" y="2382697"/>
                    </a:lnTo>
                    <a:close/>
                  </a:path>
                  <a:path w="3160395" h="3070859">
                    <a:moveTo>
                      <a:pt x="275564" y="1430629"/>
                    </a:moveTo>
                    <a:lnTo>
                      <a:pt x="251485" y="1481848"/>
                    </a:lnTo>
                    <a:lnTo>
                      <a:pt x="239204" y="1509268"/>
                    </a:lnTo>
                    <a:lnTo>
                      <a:pt x="226961" y="1538452"/>
                    </a:lnTo>
                    <a:lnTo>
                      <a:pt x="238594" y="1511274"/>
                    </a:lnTo>
                    <a:lnTo>
                      <a:pt x="250710" y="1484312"/>
                    </a:lnTo>
                    <a:lnTo>
                      <a:pt x="275564" y="1430629"/>
                    </a:lnTo>
                    <a:close/>
                  </a:path>
                  <a:path w="3160395" h="3070859">
                    <a:moveTo>
                      <a:pt x="322427" y="1350949"/>
                    </a:moveTo>
                    <a:lnTo>
                      <a:pt x="299542" y="1391488"/>
                    </a:lnTo>
                    <a:lnTo>
                      <a:pt x="291604" y="1408264"/>
                    </a:lnTo>
                    <a:lnTo>
                      <a:pt x="283641" y="1425016"/>
                    </a:lnTo>
                    <a:lnTo>
                      <a:pt x="275894" y="1441869"/>
                    </a:lnTo>
                    <a:lnTo>
                      <a:pt x="268363" y="1458823"/>
                    </a:lnTo>
                    <a:lnTo>
                      <a:pt x="260934" y="1475816"/>
                    </a:lnTo>
                    <a:lnTo>
                      <a:pt x="253453" y="1492770"/>
                    </a:lnTo>
                    <a:lnTo>
                      <a:pt x="256794" y="1480439"/>
                    </a:lnTo>
                    <a:lnTo>
                      <a:pt x="247421" y="1501025"/>
                    </a:lnTo>
                    <a:lnTo>
                      <a:pt x="238480" y="1521802"/>
                    </a:lnTo>
                    <a:lnTo>
                      <a:pt x="229704" y="1542643"/>
                    </a:lnTo>
                    <a:lnTo>
                      <a:pt x="220878" y="1563458"/>
                    </a:lnTo>
                    <a:lnTo>
                      <a:pt x="212369" y="1584413"/>
                    </a:lnTo>
                    <a:lnTo>
                      <a:pt x="204076" y="1605445"/>
                    </a:lnTo>
                    <a:lnTo>
                      <a:pt x="187718" y="1647583"/>
                    </a:lnTo>
                    <a:lnTo>
                      <a:pt x="199148" y="1624469"/>
                    </a:lnTo>
                    <a:lnTo>
                      <a:pt x="207848" y="1606727"/>
                    </a:lnTo>
                    <a:lnTo>
                      <a:pt x="213487" y="1596885"/>
                    </a:lnTo>
                    <a:lnTo>
                      <a:pt x="215722" y="1597494"/>
                    </a:lnTo>
                    <a:lnTo>
                      <a:pt x="200533" y="1635112"/>
                    </a:lnTo>
                    <a:lnTo>
                      <a:pt x="188874" y="1665084"/>
                    </a:lnTo>
                    <a:lnTo>
                      <a:pt x="173291" y="1705660"/>
                    </a:lnTo>
                    <a:lnTo>
                      <a:pt x="157759" y="1742211"/>
                    </a:lnTo>
                    <a:lnTo>
                      <a:pt x="155829" y="1745221"/>
                    </a:lnTo>
                    <a:lnTo>
                      <a:pt x="150723" y="1757400"/>
                    </a:lnTo>
                    <a:lnTo>
                      <a:pt x="132753" y="1805089"/>
                    </a:lnTo>
                    <a:lnTo>
                      <a:pt x="108521" y="1884756"/>
                    </a:lnTo>
                    <a:lnTo>
                      <a:pt x="94602" y="1936851"/>
                    </a:lnTo>
                    <a:lnTo>
                      <a:pt x="81622" y="1989162"/>
                    </a:lnTo>
                    <a:lnTo>
                      <a:pt x="69596" y="2041702"/>
                    </a:lnTo>
                    <a:lnTo>
                      <a:pt x="58521" y="2094433"/>
                    </a:lnTo>
                    <a:lnTo>
                      <a:pt x="59448" y="2087206"/>
                    </a:lnTo>
                    <a:lnTo>
                      <a:pt x="60566" y="2080006"/>
                    </a:lnTo>
                    <a:lnTo>
                      <a:pt x="61798" y="2072843"/>
                    </a:lnTo>
                    <a:lnTo>
                      <a:pt x="58864" y="2087359"/>
                    </a:lnTo>
                    <a:lnTo>
                      <a:pt x="56997" y="2098230"/>
                    </a:lnTo>
                    <a:lnTo>
                      <a:pt x="55803" y="2106612"/>
                    </a:lnTo>
                    <a:lnTo>
                      <a:pt x="55029" y="2112784"/>
                    </a:lnTo>
                    <a:lnTo>
                      <a:pt x="44678" y="2168563"/>
                    </a:lnTo>
                    <a:lnTo>
                      <a:pt x="35560" y="2224532"/>
                    </a:lnTo>
                    <a:lnTo>
                      <a:pt x="27546" y="2280653"/>
                    </a:lnTo>
                    <a:lnTo>
                      <a:pt x="20497" y="2336901"/>
                    </a:lnTo>
                    <a:lnTo>
                      <a:pt x="14351" y="2393238"/>
                    </a:lnTo>
                    <a:lnTo>
                      <a:pt x="9436" y="2449690"/>
                    </a:lnTo>
                    <a:lnTo>
                      <a:pt x="5600" y="2506218"/>
                    </a:lnTo>
                    <a:lnTo>
                      <a:pt x="2667" y="2562783"/>
                    </a:lnTo>
                    <a:lnTo>
                      <a:pt x="660" y="2619387"/>
                    </a:lnTo>
                    <a:lnTo>
                      <a:pt x="0" y="2667330"/>
                    </a:lnTo>
                    <a:lnTo>
                      <a:pt x="0" y="2699816"/>
                    </a:lnTo>
                    <a:lnTo>
                      <a:pt x="1422" y="2789110"/>
                    </a:lnTo>
                    <a:lnTo>
                      <a:pt x="7670" y="2929940"/>
                    </a:lnTo>
                    <a:lnTo>
                      <a:pt x="14884" y="3014167"/>
                    </a:lnTo>
                    <a:lnTo>
                      <a:pt x="21056" y="3066516"/>
                    </a:lnTo>
                    <a:lnTo>
                      <a:pt x="22339" y="3070593"/>
                    </a:lnTo>
                    <a:lnTo>
                      <a:pt x="22847" y="3064675"/>
                    </a:lnTo>
                    <a:lnTo>
                      <a:pt x="22669" y="3022676"/>
                    </a:lnTo>
                    <a:lnTo>
                      <a:pt x="23063" y="3012478"/>
                    </a:lnTo>
                    <a:lnTo>
                      <a:pt x="24193" y="3010128"/>
                    </a:lnTo>
                    <a:lnTo>
                      <a:pt x="26377" y="3019171"/>
                    </a:lnTo>
                    <a:lnTo>
                      <a:pt x="29895" y="3043199"/>
                    </a:lnTo>
                    <a:lnTo>
                      <a:pt x="26987" y="3010128"/>
                    </a:lnTo>
                    <a:lnTo>
                      <a:pt x="22085" y="2942704"/>
                    </a:lnTo>
                    <a:lnTo>
                      <a:pt x="19278" y="2889745"/>
                    </a:lnTo>
                    <a:lnTo>
                      <a:pt x="17119" y="2836621"/>
                    </a:lnTo>
                    <a:lnTo>
                      <a:pt x="15544" y="2784576"/>
                    </a:lnTo>
                    <a:lnTo>
                      <a:pt x="14490" y="2734856"/>
                    </a:lnTo>
                    <a:lnTo>
                      <a:pt x="14185" y="2699816"/>
                    </a:lnTo>
                    <a:lnTo>
                      <a:pt x="14312" y="2667330"/>
                    </a:lnTo>
                    <a:lnTo>
                      <a:pt x="14566" y="2637917"/>
                    </a:lnTo>
                    <a:lnTo>
                      <a:pt x="14617" y="2612123"/>
                    </a:lnTo>
                    <a:lnTo>
                      <a:pt x="14859" y="2590469"/>
                    </a:lnTo>
                    <a:lnTo>
                      <a:pt x="14719" y="2573464"/>
                    </a:lnTo>
                    <a:lnTo>
                      <a:pt x="14147" y="2561628"/>
                    </a:lnTo>
                    <a:lnTo>
                      <a:pt x="14033" y="2560967"/>
                    </a:lnTo>
                    <a:lnTo>
                      <a:pt x="14884" y="2562656"/>
                    </a:lnTo>
                    <a:lnTo>
                      <a:pt x="16268" y="2556281"/>
                    </a:lnTo>
                    <a:lnTo>
                      <a:pt x="16332" y="2555506"/>
                    </a:lnTo>
                    <a:lnTo>
                      <a:pt x="18046" y="2536113"/>
                    </a:lnTo>
                    <a:lnTo>
                      <a:pt x="18465" y="2480995"/>
                    </a:lnTo>
                    <a:lnTo>
                      <a:pt x="19812" y="2425839"/>
                    </a:lnTo>
                    <a:lnTo>
                      <a:pt x="16954" y="2451976"/>
                    </a:lnTo>
                    <a:lnTo>
                      <a:pt x="14503" y="2478151"/>
                    </a:lnTo>
                    <a:lnTo>
                      <a:pt x="12280" y="2504351"/>
                    </a:lnTo>
                    <a:lnTo>
                      <a:pt x="10109" y="2530576"/>
                    </a:lnTo>
                    <a:lnTo>
                      <a:pt x="10642" y="2497963"/>
                    </a:lnTo>
                    <a:lnTo>
                      <a:pt x="12585" y="2456967"/>
                    </a:lnTo>
                    <a:lnTo>
                      <a:pt x="15951" y="2409469"/>
                    </a:lnTo>
                    <a:lnTo>
                      <a:pt x="20726" y="2357399"/>
                    </a:lnTo>
                    <a:lnTo>
                      <a:pt x="26962" y="2302649"/>
                    </a:lnTo>
                    <a:lnTo>
                      <a:pt x="34632" y="2247125"/>
                    </a:lnTo>
                    <a:lnTo>
                      <a:pt x="41186" y="2206142"/>
                    </a:lnTo>
                    <a:lnTo>
                      <a:pt x="44640" y="2186127"/>
                    </a:lnTo>
                    <a:lnTo>
                      <a:pt x="47993" y="2166543"/>
                    </a:lnTo>
                    <a:lnTo>
                      <a:pt x="62382" y="2094433"/>
                    </a:lnTo>
                    <a:lnTo>
                      <a:pt x="75514" y="2038007"/>
                    </a:lnTo>
                    <a:lnTo>
                      <a:pt x="85013" y="2002167"/>
                    </a:lnTo>
                    <a:lnTo>
                      <a:pt x="72199" y="2064372"/>
                    </a:lnTo>
                    <a:lnTo>
                      <a:pt x="64820" y="2106612"/>
                    </a:lnTo>
                    <a:lnTo>
                      <a:pt x="60515" y="2136711"/>
                    </a:lnTo>
                    <a:lnTo>
                      <a:pt x="56946" y="2162505"/>
                    </a:lnTo>
                    <a:lnTo>
                      <a:pt x="53073" y="2192020"/>
                    </a:lnTo>
                    <a:lnTo>
                      <a:pt x="46863" y="2233130"/>
                    </a:lnTo>
                    <a:lnTo>
                      <a:pt x="38049" y="2294013"/>
                    </a:lnTo>
                    <a:lnTo>
                      <a:pt x="26403" y="2382824"/>
                    </a:lnTo>
                    <a:lnTo>
                      <a:pt x="29705" y="2368626"/>
                    </a:lnTo>
                    <a:lnTo>
                      <a:pt x="33210" y="2354313"/>
                    </a:lnTo>
                    <a:lnTo>
                      <a:pt x="34937" y="2354211"/>
                    </a:lnTo>
                    <a:lnTo>
                      <a:pt x="32842" y="2382697"/>
                    </a:lnTo>
                    <a:lnTo>
                      <a:pt x="35966" y="2354211"/>
                    </a:lnTo>
                    <a:lnTo>
                      <a:pt x="45720" y="2274125"/>
                    </a:lnTo>
                    <a:lnTo>
                      <a:pt x="53530" y="2220760"/>
                    </a:lnTo>
                    <a:lnTo>
                      <a:pt x="62280" y="2167915"/>
                    </a:lnTo>
                    <a:lnTo>
                      <a:pt x="71958" y="2115540"/>
                    </a:lnTo>
                    <a:lnTo>
                      <a:pt x="82575" y="2063572"/>
                    </a:lnTo>
                    <a:lnTo>
                      <a:pt x="94119" y="2011921"/>
                    </a:lnTo>
                    <a:lnTo>
                      <a:pt x="96494" y="2002167"/>
                    </a:lnTo>
                    <a:lnTo>
                      <a:pt x="106603" y="1960549"/>
                    </a:lnTo>
                    <a:lnTo>
                      <a:pt x="120040" y="1909381"/>
                    </a:lnTo>
                    <a:lnTo>
                      <a:pt x="136156" y="1851939"/>
                    </a:lnTo>
                    <a:lnTo>
                      <a:pt x="153377" y="1794522"/>
                    </a:lnTo>
                    <a:lnTo>
                      <a:pt x="172186" y="1737194"/>
                    </a:lnTo>
                    <a:lnTo>
                      <a:pt x="192163" y="1679714"/>
                    </a:lnTo>
                    <a:lnTo>
                      <a:pt x="209105" y="1633601"/>
                    </a:lnTo>
                    <a:lnTo>
                      <a:pt x="223189" y="1596885"/>
                    </a:lnTo>
                    <a:lnTo>
                      <a:pt x="245554" y="1540764"/>
                    </a:lnTo>
                    <a:lnTo>
                      <a:pt x="251294" y="1527149"/>
                    </a:lnTo>
                    <a:lnTo>
                      <a:pt x="265264" y="1494015"/>
                    </a:lnTo>
                    <a:lnTo>
                      <a:pt x="286092" y="1447012"/>
                    </a:lnTo>
                    <a:lnTo>
                      <a:pt x="254787" y="1510195"/>
                    </a:lnTo>
                    <a:lnTo>
                      <a:pt x="248793" y="1522704"/>
                    </a:lnTo>
                    <a:lnTo>
                      <a:pt x="246354" y="1527149"/>
                    </a:lnTo>
                    <a:lnTo>
                      <a:pt x="246570" y="1524381"/>
                    </a:lnTo>
                    <a:lnTo>
                      <a:pt x="249199" y="1517154"/>
                    </a:lnTo>
                    <a:lnTo>
                      <a:pt x="253453" y="1506359"/>
                    </a:lnTo>
                    <a:lnTo>
                      <a:pt x="259308" y="1492770"/>
                    </a:lnTo>
                    <a:lnTo>
                      <a:pt x="270891" y="1465884"/>
                    </a:lnTo>
                    <a:lnTo>
                      <a:pt x="281393" y="1441818"/>
                    </a:lnTo>
                    <a:lnTo>
                      <a:pt x="292493" y="1417637"/>
                    </a:lnTo>
                    <a:lnTo>
                      <a:pt x="303085" y="1394866"/>
                    </a:lnTo>
                    <a:lnTo>
                      <a:pt x="318884" y="1359865"/>
                    </a:lnTo>
                    <a:lnTo>
                      <a:pt x="322427" y="1350949"/>
                    </a:lnTo>
                    <a:close/>
                  </a:path>
                  <a:path w="3160395" h="3070859">
                    <a:moveTo>
                      <a:pt x="2308758" y="142290"/>
                    </a:moveTo>
                    <a:lnTo>
                      <a:pt x="2281821" y="144310"/>
                    </a:lnTo>
                    <a:lnTo>
                      <a:pt x="2254948" y="146710"/>
                    </a:lnTo>
                    <a:lnTo>
                      <a:pt x="2228113" y="149491"/>
                    </a:lnTo>
                    <a:lnTo>
                      <a:pt x="2201341" y="152615"/>
                    </a:lnTo>
                    <a:lnTo>
                      <a:pt x="2211413" y="152260"/>
                    </a:lnTo>
                    <a:lnTo>
                      <a:pt x="2235670" y="149250"/>
                    </a:lnTo>
                    <a:lnTo>
                      <a:pt x="2259990" y="146634"/>
                    </a:lnTo>
                    <a:lnTo>
                      <a:pt x="2284349" y="144335"/>
                    </a:lnTo>
                    <a:lnTo>
                      <a:pt x="2308758" y="142290"/>
                    </a:lnTo>
                    <a:close/>
                  </a:path>
                  <a:path w="3160395" h="3070859">
                    <a:moveTo>
                      <a:pt x="2350287" y="105918"/>
                    </a:moveTo>
                    <a:lnTo>
                      <a:pt x="2273452" y="109499"/>
                    </a:lnTo>
                    <a:lnTo>
                      <a:pt x="2229408" y="112750"/>
                    </a:lnTo>
                    <a:lnTo>
                      <a:pt x="2166632" y="120129"/>
                    </a:lnTo>
                    <a:lnTo>
                      <a:pt x="2291296" y="109778"/>
                    </a:lnTo>
                    <a:lnTo>
                      <a:pt x="2350287" y="105918"/>
                    </a:lnTo>
                    <a:close/>
                  </a:path>
                  <a:path w="3160395" h="3070859">
                    <a:moveTo>
                      <a:pt x="2588463" y="31610"/>
                    </a:moveTo>
                    <a:lnTo>
                      <a:pt x="2567940" y="29629"/>
                    </a:lnTo>
                    <a:lnTo>
                      <a:pt x="2548598" y="28181"/>
                    </a:lnTo>
                    <a:lnTo>
                      <a:pt x="2512415" y="25819"/>
                    </a:lnTo>
                    <a:lnTo>
                      <a:pt x="2529395" y="27127"/>
                    </a:lnTo>
                    <a:lnTo>
                      <a:pt x="2567292" y="29781"/>
                    </a:lnTo>
                    <a:lnTo>
                      <a:pt x="2588463" y="31610"/>
                    </a:lnTo>
                    <a:close/>
                  </a:path>
                  <a:path w="3160395" h="3070859">
                    <a:moveTo>
                      <a:pt x="2775432" y="39801"/>
                    </a:moveTo>
                    <a:lnTo>
                      <a:pt x="2759341" y="36830"/>
                    </a:lnTo>
                    <a:lnTo>
                      <a:pt x="2760611" y="36360"/>
                    </a:lnTo>
                    <a:lnTo>
                      <a:pt x="2757195" y="34874"/>
                    </a:lnTo>
                    <a:lnTo>
                      <a:pt x="2704388" y="24955"/>
                    </a:lnTo>
                    <a:lnTo>
                      <a:pt x="2665044" y="19164"/>
                    </a:lnTo>
                    <a:lnTo>
                      <a:pt x="2592641" y="9982"/>
                    </a:lnTo>
                    <a:lnTo>
                      <a:pt x="2527770" y="3429"/>
                    </a:lnTo>
                    <a:lnTo>
                      <a:pt x="2469210" y="0"/>
                    </a:lnTo>
                    <a:lnTo>
                      <a:pt x="2479141" y="3340"/>
                    </a:lnTo>
                    <a:lnTo>
                      <a:pt x="2459063" y="4318"/>
                    </a:lnTo>
                    <a:lnTo>
                      <a:pt x="2416391" y="4381"/>
                    </a:lnTo>
                    <a:lnTo>
                      <a:pt x="2358529" y="4927"/>
                    </a:lnTo>
                    <a:lnTo>
                      <a:pt x="2292870" y="7073"/>
                    </a:lnTo>
                    <a:lnTo>
                      <a:pt x="2242985" y="10274"/>
                    </a:lnTo>
                    <a:lnTo>
                      <a:pt x="2181606" y="15976"/>
                    </a:lnTo>
                    <a:lnTo>
                      <a:pt x="2123630" y="24041"/>
                    </a:lnTo>
                    <a:lnTo>
                      <a:pt x="2070290" y="32905"/>
                    </a:lnTo>
                    <a:lnTo>
                      <a:pt x="2007209" y="45313"/>
                    </a:lnTo>
                    <a:lnTo>
                      <a:pt x="1977491" y="51993"/>
                    </a:lnTo>
                    <a:lnTo>
                      <a:pt x="1973389" y="52362"/>
                    </a:lnTo>
                    <a:lnTo>
                      <a:pt x="2020100" y="38950"/>
                    </a:lnTo>
                    <a:lnTo>
                      <a:pt x="2040521" y="34353"/>
                    </a:lnTo>
                    <a:lnTo>
                      <a:pt x="2001672" y="42862"/>
                    </a:lnTo>
                    <a:lnTo>
                      <a:pt x="1950008" y="55130"/>
                    </a:lnTo>
                    <a:lnTo>
                      <a:pt x="1897672" y="69392"/>
                    </a:lnTo>
                    <a:lnTo>
                      <a:pt x="1847430" y="85496"/>
                    </a:lnTo>
                    <a:lnTo>
                      <a:pt x="1838464" y="89230"/>
                    </a:lnTo>
                    <a:lnTo>
                      <a:pt x="1839455" y="89509"/>
                    </a:lnTo>
                    <a:lnTo>
                      <a:pt x="1793722" y="104660"/>
                    </a:lnTo>
                    <a:lnTo>
                      <a:pt x="1748205" y="120548"/>
                    </a:lnTo>
                    <a:lnTo>
                      <a:pt x="1702892" y="137121"/>
                    </a:lnTo>
                    <a:lnTo>
                      <a:pt x="1657832" y="154368"/>
                    </a:lnTo>
                    <a:lnTo>
                      <a:pt x="1613154" y="172656"/>
                    </a:lnTo>
                    <a:lnTo>
                      <a:pt x="1568742" y="191617"/>
                    </a:lnTo>
                    <a:lnTo>
                      <a:pt x="1524647" y="211289"/>
                    </a:lnTo>
                    <a:lnTo>
                      <a:pt x="1480845" y="231660"/>
                    </a:lnTo>
                    <a:lnTo>
                      <a:pt x="1457236" y="242011"/>
                    </a:lnTo>
                    <a:lnTo>
                      <a:pt x="1450530" y="244754"/>
                    </a:lnTo>
                    <a:lnTo>
                      <a:pt x="1438808" y="251256"/>
                    </a:lnTo>
                    <a:lnTo>
                      <a:pt x="1437043" y="252717"/>
                    </a:lnTo>
                    <a:lnTo>
                      <a:pt x="1438833" y="252387"/>
                    </a:lnTo>
                    <a:lnTo>
                      <a:pt x="1392021" y="276440"/>
                    </a:lnTo>
                    <a:lnTo>
                      <a:pt x="1345641" y="301345"/>
                    </a:lnTo>
                    <a:lnTo>
                      <a:pt x="1299730" y="327139"/>
                    </a:lnTo>
                    <a:lnTo>
                      <a:pt x="1254353" y="353872"/>
                    </a:lnTo>
                    <a:lnTo>
                      <a:pt x="1209586" y="381647"/>
                    </a:lnTo>
                    <a:lnTo>
                      <a:pt x="1165352" y="410260"/>
                    </a:lnTo>
                    <a:lnTo>
                      <a:pt x="1121664" y="439737"/>
                    </a:lnTo>
                    <a:lnTo>
                      <a:pt x="1078560" y="470052"/>
                    </a:lnTo>
                    <a:lnTo>
                      <a:pt x="1036066" y="501269"/>
                    </a:lnTo>
                    <a:lnTo>
                      <a:pt x="994346" y="533438"/>
                    </a:lnTo>
                    <a:lnTo>
                      <a:pt x="953338" y="566432"/>
                    </a:lnTo>
                    <a:lnTo>
                      <a:pt x="912952" y="600113"/>
                    </a:lnTo>
                    <a:lnTo>
                      <a:pt x="872972" y="634403"/>
                    </a:lnTo>
                    <a:lnTo>
                      <a:pt x="814514" y="687844"/>
                    </a:lnTo>
                    <a:lnTo>
                      <a:pt x="757796" y="743115"/>
                    </a:lnTo>
                    <a:lnTo>
                      <a:pt x="723188" y="778789"/>
                    </a:lnTo>
                    <a:lnTo>
                      <a:pt x="689317" y="815149"/>
                    </a:lnTo>
                    <a:lnTo>
                      <a:pt x="656209" y="852195"/>
                    </a:lnTo>
                    <a:lnTo>
                      <a:pt x="623862" y="889876"/>
                    </a:lnTo>
                    <a:lnTo>
                      <a:pt x="592277" y="928204"/>
                    </a:lnTo>
                    <a:lnTo>
                      <a:pt x="561479" y="967143"/>
                    </a:lnTo>
                    <a:lnTo>
                      <a:pt x="531444" y="1006665"/>
                    </a:lnTo>
                    <a:lnTo>
                      <a:pt x="502208" y="1046784"/>
                    </a:lnTo>
                    <a:lnTo>
                      <a:pt x="473760" y="1087450"/>
                    </a:lnTo>
                    <a:lnTo>
                      <a:pt x="446112" y="1128649"/>
                    </a:lnTo>
                    <a:lnTo>
                      <a:pt x="419265" y="1170381"/>
                    </a:lnTo>
                    <a:lnTo>
                      <a:pt x="393242" y="1212608"/>
                    </a:lnTo>
                    <a:lnTo>
                      <a:pt x="368033" y="1255318"/>
                    </a:lnTo>
                    <a:lnTo>
                      <a:pt x="343662" y="1298498"/>
                    </a:lnTo>
                    <a:lnTo>
                      <a:pt x="320116" y="1342123"/>
                    </a:lnTo>
                    <a:lnTo>
                      <a:pt x="297421" y="1386166"/>
                    </a:lnTo>
                    <a:lnTo>
                      <a:pt x="275564" y="1430629"/>
                    </a:lnTo>
                    <a:lnTo>
                      <a:pt x="297726" y="1387246"/>
                    </a:lnTo>
                    <a:lnTo>
                      <a:pt x="320128" y="1345679"/>
                    </a:lnTo>
                    <a:lnTo>
                      <a:pt x="343230" y="1304823"/>
                    </a:lnTo>
                    <a:lnTo>
                      <a:pt x="367461" y="1263573"/>
                    </a:lnTo>
                    <a:lnTo>
                      <a:pt x="393280" y="1220838"/>
                    </a:lnTo>
                    <a:lnTo>
                      <a:pt x="384162" y="1238237"/>
                    </a:lnTo>
                    <a:lnTo>
                      <a:pt x="379234" y="1248473"/>
                    </a:lnTo>
                    <a:lnTo>
                      <a:pt x="377825" y="1252359"/>
                    </a:lnTo>
                    <a:lnTo>
                      <a:pt x="379285" y="1250734"/>
                    </a:lnTo>
                    <a:lnTo>
                      <a:pt x="424383" y="1177925"/>
                    </a:lnTo>
                    <a:lnTo>
                      <a:pt x="441794" y="1151610"/>
                    </a:lnTo>
                    <a:lnTo>
                      <a:pt x="453263" y="1136015"/>
                    </a:lnTo>
                    <a:lnTo>
                      <a:pt x="454177" y="1137983"/>
                    </a:lnTo>
                    <a:lnTo>
                      <a:pt x="429488" y="1178280"/>
                    </a:lnTo>
                    <a:lnTo>
                      <a:pt x="354888" y="1302385"/>
                    </a:lnTo>
                    <a:lnTo>
                      <a:pt x="357060" y="1303324"/>
                    </a:lnTo>
                    <a:lnTo>
                      <a:pt x="380161" y="1272540"/>
                    </a:lnTo>
                    <a:lnTo>
                      <a:pt x="385521" y="1268590"/>
                    </a:lnTo>
                    <a:lnTo>
                      <a:pt x="445935" y="1169060"/>
                    </a:lnTo>
                    <a:lnTo>
                      <a:pt x="479399" y="1114374"/>
                    </a:lnTo>
                    <a:lnTo>
                      <a:pt x="503897" y="1075372"/>
                    </a:lnTo>
                    <a:lnTo>
                      <a:pt x="528662" y="1036726"/>
                    </a:lnTo>
                    <a:lnTo>
                      <a:pt x="556869" y="995616"/>
                    </a:lnTo>
                    <a:lnTo>
                      <a:pt x="591705" y="949337"/>
                    </a:lnTo>
                    <a:lnTo>
                      <a:pt x="636346" y="895197"/>
                    </a:lnTo>
                    <a:lnTo>
                      <a:pt x="635152" y="899579"/>
                    </a:lnTo>
                    <a:lnTo>
                      <a:pt x="624890" y="914501"/>
                    </a:lnTo>
                    <a:lnTo>
                      <a:pt x="626262" y="915784"/>
                    </a:lnTo>
                    <a:lnTo>
                      <a:pt x="629488" y="912710"/>
                    </a:lnTo>
                    <a:lnTo>
                      <a:pt x="645541" y="894549"/>
                    </a:lnTo>
                    <a:lnTo>
                      <a:pt x="667435" y="868997"/>
                    </a:lnTo>
                    <a:lnTo>
                      <a:pt x="682815" y="851789"/>
                    </a:lnTo>
                    <a:lnTo>
                      <a:pt x="666064" y="871359"/>
                    </a:lnTo>
                    <a:lnTo>
                      <a:pt x="660654" y="878039"/>
                    </a:lnTo>
                    <a:lnTo>
                      <a:pt x="685152" y="849503"/>
                    </a:lnTo>
                    <a:lnTo>
                      <a:pt x="706437" y="825500"/>
                    </a:lnTo>
                    <a:lnTo>
                      <a:pt x="740994" y="789152"/>
                    </a:lnTo>
                    <a:lnTo>
                      <a:pt x="776909" y="754202"/>
                    </a:lnTo>
                    <a:lnTo>
                      <a:pt x="803414" y="730199"/>
                    </a:lnTo>
                    <a:lnTo>
                      <a:pt x="821093" y="713130"/>
                    </a:lnTo>
                    <a:lnTo>
                      <a:pt x="843102" y="690803"/>
                    </a:lnTo>
                    <a:lnTo>
                      <a:pt x="873163" y="659422"/>
                    </a:lnTo>
                    <a:lnTo>
                      <a:pt x="874204" y="665924"/>
                    </a:lnTo>
                    <a:lnTo>
                      <a:pt x="903859" y="637933"/>
                    </a:lnTo>
                    <a:lnTo>
                      <a:pt x="939177" y="606399"/>
                    </a:lnTo>
                    <a:lnTo>
                      <a:pt x="978738" y="572808"/>
                    </a:lnTo>
                    <a:lnTo>
                      <a:pt x="1021118" y="538670"/>
                    </a:lnTo>
                    <a:lnTo>
                      <a:pt x="1064704" y="505206"/>
                    </a:lnTo>
                    <a:lnTo>
                      <a:pt x="1107706" y="473659"/>
                    </a:lnTo>
                    <a:lnTo>
                      <a:pt x="1148334" y="445122"/>
                    </a:lnTo>
                    <a:lnTo>
                      <a:pt x="1184795" y="420674"/>
                    </a:lnTo>
                    <a:lnTo>
                      <a:pt x="1180020" y="425094"/>
                    </a:lnTo>
                    <a:lnTo>
                      <a:pt x="1202309" y="409790"/>
                    </a:lnTo>
                    <a:lnTo>
                      <a:pt x="1258862" y="372872"/>
                    </a:lnTo>
                    <a:lnTo>
                      <a:pt x="1313891" y="339217"/>
                    </a:lnTo>
                    <a:lnTo>
                      <a:pt x="1352994" y="316903"/>
                    </a:lnTo>
                    <a:lnTo>
                      <a:pt x="1418374" y="282194"/>
                    </a:lnTo>
                    <a:lnTo>
                      <a:pt x="1492986" y="245249"/>
                    </a:lnTo>
                    <a:lnTo>
                      <a:pt x="1529283" y="228168"/>
                    </a:lnTo>
                    <a:lnTo>
                      <a:pt x="1573466" y="208203"/>
                    </a:lnTo>
                    <a:lnTo>
                      <a:pt x="1626870" y="185039"/>
                    </a:lnTo>
                    <a:lnTo>
                      <a:pt x="1591551" y="201561"/>
                    </a:lnTo>
                    <a:lnTo>
                      <a:pt x="1556537" y="218668"/>
                    </a:lnTo>
                    <a:lnTo>
                      <a:pt x="1521764" y="236245"/>
                    </a:lnTo>
                    <a:lnTo>
                      <a:pt x="1487208" y="254177"/>
                    </a:lnTo>
                    <a:lnTo>
                      <a:pt x="1523504" y="237871"/>
                    </a:lnTo>
                    <a:lnTo>
                      <a:pt x="1578914" y="212191"/>
                    </a:lnTo>
                    <a:lnTo>
                      <a:pt x="1611845" y="196443"/>
                    </a:lnTo>
                    <a:lnTo>
                      <a:pt x="1654924" y="176911"/>
                    </a:lnTo>
                    <a:lnTo>
                      <a:pt x="1666938" y="171856"/>
                    </a:lnTo>
                    <a:lnTo>
                      <a:pt x="1679892" y="166712"/>
                    </a:lnTo>
                    <a:lnTo>
                      <a:pt x="1693989" y="161404"/>
                    </a:lnTo>
                    <a:lnTo>
                      <a:pt x="1691386" y="162979"/>
                    </a:lnTo>
                    <a:lnTo>
                      <a:pt x="1694980" y="162979"/>
                    </a:lnTo>
                    <a:lnTo>
                      <a:pt x="1690039" y="166230"/>
                    </a:lnTo>
                    <a:lnTo>
                      <a:pt x="1684502" y="169341"/>
                    </a:lnTo>
                    <a:lnTo>
                      <a:pt x="1674393" y="174142"/>
                    </a:lnTo>
                    <a:lnTo>
                      <a:pt x="1635239" y="191262"/>
                    </a:lnTo>
                    <a:lnTo>
                      <a:pt x="1682305" y="171081"/>
                    </a:lnTo>
                    <a:lnTo>
                      <a:pt x="1729765" y="151765"/>
                    </a:lnTo>
                    <a:lnTo>
                      <a:pt x="1777580" y="133362"/>
                    </a:lnTo>
                    <a:lnTo>
                      <a:pt x="1825739" y="115912"/>
                    </a:lnTo>
                    <a:lnTo>
                      <a:pt x="1874723" y="99199"/>
                    </a:lnTo>
                    <a:lnTo>
                      <a:pt x="1924545" y="83896"/>
                    </a:lnTo>
                    <a:lnTo>
                      <a:pt x="1974900" y="70116"/>
                    </a:lnTo>
                    <a:lnTo>
                      <a:pt x="2052421" y="51422"/>
                    </a:lnTo>
                    <a:lnTo>
                      <a:pt x="2062949" y="48336"/>
                    </a:lnTo>
                    <a:lnTo>
                      <a:pt x="2060778" y="47929"/>
                    </a:lnTo>
                    <a:lnTo>
                      <a:pt x="2049614" y="49403"/>
                    </a:lnTo>
                    <a:lnTo>
                      <a:pt x="1993290" y="58597"/>
                    </a:lnTo>
                    <a:lnTo>
                      <a:pt x="1989239" y="59080"/>
                    </a:lnTo>
                    <a:lnTo>
                      <a:pt x="2037715" y="47396"/>
                    </a:lnTo>
                    <a:lnTo>
                      <a:pt x="2110829" y="34899"/>
                    </a:lnTo>
                    <a:lnTo>
                      <a:pt x="2164232" y="28651"/>
                    </a:lnTo>
                    <a:lnTo>
                      <a:pt x="2202535" y="25908"/>
                    </a:lnTo>
                    <a:lnTo>
                      <a:pt x="2209787" y="25768"/>
                    </a:lnTo>
                    <a:lnTo>
                      <a:pt x="2213521" y="26035"/>
                    </a:lnTo>
                    <a:lnTo>
                      <a:pt x="2185505" y="29933"/>
                    </a:lnTo>
                    <a:lnTo>
                      <a:pt x="2151875" y="35179"/>
                    </a:lnTo>
                    <a:lnTo>
                      <a:pt x="2134209" y="38773"/>
                    </a:lnTo>
                    <a:lnTo>
                      <a:pt x="2154047" y="37719"/>
                    </a:lnTo>
                    <a:lnTo>
                      <a:pt x="2189086" y="31305"/>
                    </a:lnTo>
                    <a:lnTo>
                      <a:pt x="2224265" y="25654"/>
                    </a:lnTo>
                    <a:lnTo>
                      <a:pt x="2259558" y="20637"/>
                    </a:lnTo>
                    <a:lnTo>
                      <a:pt x="2294953" y="16090"/>
                    </a:lnTo>
                    <a:lnTo>
                      <a:pt x="2324570" y="15824"/>
                    </a:lnTo>
                    <a:lnTo>
                      <a:pt x="2343035" y="16141"/>
                    </a:lnTo>
                    <a:lnTo>
                      <a:pt x="2351481" y="16903"/>
                    </a:lnTo>
                    <a:lnTo>
                      <a:pt x="2351036" y="17983"/>
                    </a:lnTo>
                    <a:lnTo>
                      <a:pt x="2342807" y="19265"/>
                    </a:lnTo>
                    <a:lnTo>
                      <a:pt x="2327948" y="20878"/>
                    </a:lnTo>
                    <a:lnTo>
                      <a:pt x="2282825" y="25057"/>
                    </a:lnTo>
                    <a:lnTo>
                      <a:pt x="2254808" y="27965"/>
                    </a:lnTo>
                    <a:lnTo>
                      <a:pt x="2193480" y="35280"/>
                    </a:lnTo>
                    <a:lnTo>
                      <a:pt x="2132533" y="44361"/>
                    </a:lnTo>
                    <a:lnTo>
                      <a:pt x="2080793" y="53746"/>
                    </a:lnTo>
                    <a:lnTo>
                      <a:pt x="2061070" y="57696"/>
                    </a:lnTo>
                    <a:lnTo>
                      <a:pt x="2126577" y="47294"/>
                    </a:lnTo>
                    <a:lnTo>
                      <a:pt x="2182977" y="39789"/>
                    </a:lnTo>
                    <a:lnTo>
                      <a:pt x="2233472" y="34074"/>
                    </a:lnTo>
                    <a:lnTo>
                      <a:pt x="2281351" y="29718"/>
                    </a:lnTo>
                    <a:lnTo>
                      <a:pt x="2319972" y="27012"/>
                    </a:lnTo>
                    <a:lnTo>
                      <a:pt x="2360714" y="24917"/>
                    </a:lnTo>
                    <a:lnTo>
                      <a:pt x="2405240" y="23787"/>
                    </a:lnTo>
                    <a:lnTo>
                      <a:pt x="2455253" y="23964"/>
                    </a:lnTo>
                    <a:lnTo>
                      <a:pt x="2512403" y="25819"/>
                    </a:lnTo>
                    <a:lnTo>
                      <a:pt x="2407526" y="19748"/>
                    </a:lnTo>
                    <a:lnTo>
                      <a:pt x="2382164" y="18516"/>
                    </a:lnTo>
                    <a:lnTo>
                      <a:pt x="2388311" y="16484"/>
                    </a:lnTo>
                    <a:lnTo>
                      <a:pt x="2410104" y="15151"/>
                    </a:lnTo>
                    <a:lnTo>
                      <a:pt x="2444559" y="14833"/>
                    </a:lnTo>
                    <a:lnTo>
                      <a:pt x="2488717" y="15913"/>
                    </a:lnTo>
                    <a:lnTo>
                      <a:pt x="2539581" y="18567"/>
                    </a:lnTo>
                    <a:lnTo>
                      <a:pt x="2594165" y="23050"/>
                    </a:lnTo>
                    <a:lnTo>
                      <a:pt x="2649461" y="29070"/>
                    </a:lnTo>
                    <a:lnTo>
                      <a:pt x="2702496" y="36309"/>
                    </a:lnTo>
                    <a:lnTo>
                      <a:pt x="2676372" y="31457"/>
                    </a:lnTo>
                    <a:lnTo>
                      <a:pt x="2661551" y="28511"/>
                    </a:lnTo>
                    <a:lnTo>
                      <a:pt x="2656624" y="27012"/>
                    </a:lnTo>
                    <a:lnTo>
                      <a:pt x="2660192" y="26504"/>
                    </a:lnTo>
                    <a:lnTo>
                      <a:pt x="2707259" y="30505"/>
                    </a:lnTo>
                    <a:lnTo>
                      <a:pt x="2741307" y="35140"/>
                    </a:lnTo>
                    <a:lnTo>
                      <a:pt x="2775432" y="39801"/>
                    </a:lnTo>
                    <a:close/>
                  </a:path>
                  <a:path w="3160395" h="3070859">
                    <a:moveTo>
                      <a:pt x="2843492" y="165188"/>
                    </a:moveTo>
                    <a:lnTo>
                      <a:pt x="2822257" y="160261"/>
                    </a:lnTo>
                    <a:lnTo>
                      <a:pt x="2811602" y="157975"/>
                    </a:lnTo>
                    <a:lnTo>
                      <a:pt x="2800858" y="156032"/>
                    </a:lnTo>
                    <a:lnTo>
                      <a:pt x="2735732" y="145618"/>
                    </a:lnTo>
                    <a:lnTo>
                      <a:pt x="2816758" y="159334"/>
                    </a:lnTo>
                    <a:lnTo>
                      <a:pt x="2843492" y="165188"/>
                    </a:lnTo>
                    <a:close/>
                  </a:path>
                  <a:path w="3160395" h="3070859">
                    <a:moveTo>
                      <a:pt x="2913494" y="69202"/>
                    </a:moveTo>
                    <a:lnTo>
                      <a:pt x="2876575" y="57200"/>
                    </a:lnTo>
                    <a:lnTo>
                      <a:pt x="2831846" y="47282"/>
                    </a:lnTo>
                    <a:lnTo>
                      <a:pt x="2816580" y="45466"/>
                    </a:lnTo>
                    <a:lnTo>
                      <a:pt x="2775432" y="39801"/>
                    </a:lnTo>
                    <a:lnTo>
                      <a:pt x="2827464" y="49479"/>
                    </a:lnTo>
                    <a:lnTo>
                      <a:pt x="2844749" y="53009"/>
                    </a:lnTo>
                    <a:lnTo>
                      <a:pt x="2913494" y="69202"/>
                    </a:lnTo>
                    <a:close/>
                  </a:path>
                  <a:path w="3160395" h="3070859">
                    <a:moveTo>
                      <a:pt x="3160395" y="143243"/>
                    </a:moveTo>
                    <a:lnTo>
                      <a:pt x="3111614" y="126492"/>
                    </a:lnTo>
                    <a:lnTo>
                      <a:pt x="3062541" y="110566"/>
                    </a:lnTo>
                    <a:lnTo>
                      <a:pt x="3013176" y="95618"/>
                    </a:lnTo>
                    <a:lnTo>
                      <a:pt x="2963507" y="81788"/>
                    </a:lnTo>
                    <a:lnTo>
                      <a:pt x="2913494" y="69202"/>
                    </a:lnTo>
                    <a:lnTo>
                      <a:pt x="2909951" y="70040"/>
                    </a:lnTo>
                    <a:lnTo>
                      <a:pt x="2894634" y="69811"/>
                    </a:lnTo>
                    <a:lnTo>
                      <a:pt x="2893352" y="71081"/>
                    </a:lnTo>
                    <a:lnTo>
                      <a:pt x="2944482" y="83045"/>
                    </a:lnTo>
                    <a:lnTo>
                      <a:pt x="2957169" y="86372"/>
                    </a:lnTo>
                    <a:lnTo>
                      <a:pt x="3045549" y="111569"/>
                    </a:lnTo>
                    <a:lnTo>
                      <a:pt x="3070682" y="119164"/>
                    </a:lnTo>
                    <a:lnTo>
                      <a:pt x="3095561" y="127571"/>
                    </a:lnTo>
                    <a:lnTo>
                      <a:pt x="3075584" y="118795"/>
                    </a:lnTo>
                    <a:lnTo>
                      <a:pt x="3098050" y="124904"/>
                    </a:lnTo>
                    <a:lnTo>
                      <a:pt x="3135490" y="136271"/>
                    </a:lnTo>
                    <a:lnTo>
                      <a:pt x="3160395" y="143243"/>
                    </a:lnTo>
                    <a:close/>
                  </a:path>
                </a:pathLst>
              </a:custGeom>
              <a:solidFill>
                <a:srgbClr val="FFD100"/>
              </a:solidFill>
            </p:spPr>
            <p:txBody>
              <a:bodyPr wrap="square" lIns="0" tIns="0" rIns="0" bIns="0" rtlCol="0"/>
              <a:lstStyle/>
              <a:p>
                <a:endParaRPr/>
              </a:p>
            </p:txBody>
          </p:sp>
          <p:pic>
            <p:nvPicPr>
              <p:cNvPr id="134" name="object 14">
                <a:extLst>
                  <a:ext uri="{FF2B5EF4-FFF2-40B4-BE49-F238E27FC236}">
                    <a16:creationId xmlns:a16="http://schemas.microsoft.com/office/drawing/2014/main" id="{C76D1046-E501-E7CE-FCBC-38377C958B3B}"/>
                  </a:ext>
                </a:extLst>
              </p:cNvPr>
              <p:cNvPicPr/>
              <p:nvPr/>
            </p:nvPicPr>
            <p:blipFill>
              <a:blip r:embed="rId7" cstate="print"/>
              <a:stretch>
                <a:fillRect/>
              </a:stretch>
            </p:blipFill>
            <p:spPr>
              <a:xfrm>
                <a:off x="8446651" y="9156163"/>
                <a:ext cx="190039" cy="421458"/>
              </a:xfrm>
              <a:prstGeom prst="rect">
                <a:avLst/>
              </a:prstGeom>
            </p:spPr>
          </p:pic>
          <p:sp>
            <p:nvSpPr>
              <p:cNvPr id="135" name="object 15">
                <a:extLst>
                  <a:ext uri="{FF2B5EF4-FFF2-40B4-BE49-F238E27FC236}">
                    <a16:creationId xmlns:a16="http://schemas.microsoft.com/office/drawing/2014/main" id="{32A0325E-FEEB-613D-BBC1-64ED73489DB6}"/>
                  </a:ext>
                </a:extLst>
              </p:cNvPr>
              <p:cNvSpPr/>
              <p:nvPr/>
            </p:nvSpPr>
            <p:spPr>
              <a:xfrm>
                <a:off x="8196631" y="5258682"/>
                <a:ext cx="1509395" cy="3454400"/>
              </a:xfrm>
              <a:custGeom>
                <a:avLst/>
                <a:gdLst/>
                <a:ahLst/>
                <a:cxnLst/>
                <a:rect l="l" t="t" r="r" b="b"/>
                <a:pathLst>
                  <a:path w="1509395" h="3454400">
                    <a:moveTo>
                      <a:pt x="13982" y="3010903"/>
                    </a:moveTo>
                    <a:lnTo>
                      <a:pt x="0" y="2922168"/>
                    </a:lnTo>
                    <a:lnTo>
                      <a:pt x="5511" y="2975330"/>
                    </a:lnTo>
                    <a:lnTo>
                      <a:pt x="13982" y="3010903"/>
                    </a:lnTo>
                    <a:close/>
                  </a:path>
                  <a:path w="1509395" h="3454400">
                    <a:moveTo>
                      <a:pt x="54698" y="3231223"/>
                    </a:moveTo>
                    <a:lnTo>
                      <a:pt x="28625" y="3098825"/>
                    </a:lnTo>
                    <a:lnTo>
                      <a:pt x="29083" y="3093897"/>
                    </a:lnTo>
                    <a:lnTo>
                      <a:pt x="29260" y="3088259"/>
                    </a:lnTo>
                    <a:lnTo>
                      <a:pt x="29083" y="3081083"/>
                    </a:lnTo>
                    <a:lnTo>
                      <a:pt x="28473" y="3071584"/>
                    </a:lnTo>
                    <a:lnTo>
                      <a:pt x="13995" y="3010903"/>
                    </a:lnTo>
                    <a:lnTo>
                      <a:pt x="24472" y="3076943"/>
                    </a:lnTo>
                    <a:lnTo>
                      <a:pt x="26441" y="3087903"/>
                    </a:lnTo>
                    <a:lnTo>
                      <a:pt x="28613" y="3098825"/>
                    </a:lnTo>
                    <a:lnTo>
                      <a:pt x="28143" y="3112173"/>
                    </a:lnTo>
                    <a:lnTo>
                      <a:pt x="30251" y="3136468"/>
                    </a:lnTo>
                    <a:lnTo>
                      <a:pt x="37858" y="3181578"/>
                    </a:lnTo>
                    <a:lnTo>
                      <a:pt x="53873" y="3257372"/>
                    </a:lnTo>
                    <a:lnTo>
                      <a:pt x="54343" y="3237788"/>
                    </a:lnTo>
                    <a:lnTo>
                      <a:pt x="54698" y="3231223"/>
                    </a:lnTo>
                    <a:close/>
                  </a:path>
                  <a:path w="1509395" h="3454400">
                    <a:moveTo>
                      <a:pt x="76962" y="3327527"/>
                    </a:moveTo>
                    <a:lnTo>
                      <a:pt x="59893" y="3252190"/>
                    </a:lnTo>
                    <a:lnTo>
                      <a:pt x="54876" y="3228086"/>
                    </a:lnTo>
                    <a:lnTo>
                      <a:pt x="54698" y="3231223"/>
                    </a:lnTo>
                    <a:lnTo>
                      <a:pt x="60058" y="3255340"/>
                    </a:lnTo>
                    <a:lnTo>
                      <a:pt x="76962" y="3327527"/>
                    </a:lnTo>
                    <a:close/>
                  </a:path>
                  <a:path w="1509395" h="3454400">
                    <a:moveTo>
                      <a:pt x="108623" y="3453777"/>
                    </a:moveTo>
                    <a:lnTo>
                      <a:pt x="95834" y="3406673"/>
                    </a:lnTo>
                    <a:lnTo>
                      <a:pt x="91859" y="3390900"/>
                    </a:lnTo>
                    <a:lnTo>
                      <a:pt x="76962" y="3327527"/>
                    </a:lnTo>
                    <a:lnTo>
                      <a:pt x="90589" y="3386175"/>
                    </a:lnTo>
                    <a:lnTo>
                      <a:pt x="94462" y="3402152"/>
                    </a:lnTo>
                    <a:lnTo>
                      <a:pt x="108623" y="3453777"/>
                    </a:lnTo>
                    <a:close/>
                  </a:path>
                  <a:path w="1509395" h="3454400">
                    <a:moveTo>
                      <a:pt x="969289" y="337477"/>
                    </a:moveTo>
                    <a:lnTo>
                      <a:pt x="909243" y="389636"/>
                    </a:lnTo>
                    <a:lnTo>
                      <a:pt x="874433" y="420903"/>
                    </a:lnTo>
                    <a:lnTo>
                      <a:pt x="837603" y="455129"/>
                    </a:lnTo>
                    <a:lnTo>
                      <a:pt x="799668" y="491934"/>
                    </a:lnTo>
                    <a:lnTo>
                      <a:pt x="761492" y="530923"/>
                    </a:lnTo>
                    <a:lnTo>
                      <a:pt x="723722" y="571347"/>
                    </a:lnTo>
                    <a:lnTo>
                      <a:pt x="687209" y="612724"/>
                    </a:lnTo>
                    <a:lnTo>
                      <a:pt x="652551" y="654278"/>
                    </a:lnTo>
                    <a:lnTo>
                      <a:pt x="620306" y="695248"/>
                    </a:lnTo>
                    <a:lnTo>
                      <a:pt x="591058" y="734872"/>
                    </a:lnTo>
                    <a:lnTo>
                      <a:pt x="565391" y="772363"/>
                    </a:lnTo>
                    <a:lnTo>
                      <a:pt x="543483" y="813206"/>
                    </a:lnTo>
                    <a:lnTo>
                      <a:pt x="543864" y="823772"/>
                    </a:lnTo>
                    <a:lnTo>
                      <a:pt x="554926" y="820127"/>
                    </a:lnTo>
                    <a:lnTo>
                      <a:pt x="565073" y="818400"/>
                    </a:lnTo>
                    <a:lnTo>
                      <a:pt x="574433" y="806424"/>
                    </a:lnTo>
                    <a:lnTo>
                      <a:pt x="618566" y="747979"/>
                    </a:lnTo>
                    <a:lnTo>
                      <a:pt x="669378" y="682840"/>
                    </a:lnTo>
                    <a:lnTo>
                      <a:pt x="702475" y="641921"/>
                    </a:lnTo>
                    <a:lnTo>
                      <a:pt x="720979" y="618109"/>
                    </a:lnTo>
                    <a:lnTo>
                      <a:pt x="726389" y="610628"/>
                    </a:lnTo>
                    <a:lnTo>
                      <a:pt x="728459" y="606628"/>
                    </a:lnTo>
                    <a:lnTo>
                      <a:pt x="713689" y="621715"/>
                    </a:lnTo>
                    <a:lnTo>
                      <a:pt x="707707" y="627062"/>
                    </a:lnTo>
                    <a:lnTo>
                      <a:pt x="708494" y="624941"/>
                    </a:lnTo>
                    <a:lnTo>
                      <a:pt x="714032" y="617601"/>
                    </a:lnTo>
                    <a:lnTo>
                      <a:pt x="738987" y="586930"/>
                    </a:lnTo>
                    <a:lnTo>
                      <a:pt x="743343" y="581342"/>
                    </a:lnTo>
                    <a:lnTo>
                      <a:pt x="742365" y="581850"/>
                    </a:lnTo>
                    <a:lnTo>
                      <a:pt x="734034" y="590702"/>
                    </a:lnTo>
                    <a:lnTo>
                      <a:pt x="687209" y="642480"/>
                    </a:lnTo>
                    <a:lnTo>
                      <a:pt x="688886" y="635647"/>
                    </a:lnTo>
                    <a:lnTo>
                      <a:pt x="712762" y="603745"/>
                    </a:lnTo>
                    <a:lnTo>
                      <a:pt x="753122" y="556577"/>
                    </a:lnTo>
                    <a:lnTo>
                      <a:pt x="804189" y="503923"/>
                    </a:lnTo>
                    <a:lnTo>
                      <a:pt x="793381" y="518071"/>
                    </a:lnTo>
                    <a:lnTo>
                      <a:pt x="775830" y="537895"/>
                    </a:lnTo>
                    <a:lnTo>
                      <a:pt x="767346" y="548335"/>
                    </a:lnTo>
                    <a:lnTo>
                      <a:pt x="783729" y="534301"/>
                    </a:lnTo>
                    <a:lnTo>
                      <a:pt x="798677" y="516775"/>
                    </a:lnTo>
                    <a:lnTo>
                      <a:pt x="811504" y="502666"/>
                    </a:lnTo>
                    <a:lnTo>
                      <a:pt x="837438" y="475322"/>
                    </a:lnTo>
                    <a:lnTo>
                      <a:pt x="837361" y="474446"/>
                    </a:lnTo>
                    <a:lnTo>
                      <a:pt x="827036" y="480491"/>
                    </a:lnTo>
                    <a:lnTo>
                      <a:pt x="853084" y="453161"/>
                    </a:lnTo>
                    <a:lnTo>
                      <a:pt x="891781" y="413854"/>
                    </a:lnTo>
                    <a:lnTo>
                      <a:pt x="906475" y="398462"/>
                    </a:lnTo>
                    <a:lnTo>
                      <a:pt x="934440" y="370662"/>
                    </a:lnTo>
                    <a:lnTo>
                      <a:pt x="950214" y="355307"/>
                    </a:lnTo>
                    <a:lnTo>
                      <a:pt x="969289" y="337477"/>
                    </a:lnTo>
                    <a:close/>
                  </a:path>
                  <a:path w="1509395" h="3454400">
                    <a:moveTo>
                      <a:pt x="1014209" y="298081"/>
                    </a:moveTo>
                    <a:lnTo>
                      <a:pt x="1001052" y="309257"/>
                    </a:lnTo>
                    <a:lnTo>
                      <a:pt x="989431" y="319455"/>
                    </a:lnTo>
                    <a:lnTo>
                      <a:pt x="969289" y="337464"/>
                    </a:lnTo>
                    <a:lnTo>
                      <a:pt x="983195" y="325628"/>
                    </a:lnTo>
                    <a:lnTo>
                      <a:pt x="995349" y="314985"/>
                    </a:lnTo>
                    <a:lnTo>
                      <a:pt x="1014209" y="298081"/>
                    </a:lnTo>
                    <a:close/>
                  </a:path>
                  <a:path w="1509395" h="3454400">
                    <a:moveTo>
                      <a:pt x="1509026" y="0"/>
                    </a:moveTo>
                    <a:lnTo>
                      <a:pt x="1499362" y="3759"/>
                    </a:lnTo>
                    <a:lnTo>
                      <a:pt x="1477340" y="14833"/>
                    </a:lnTo>
                    <a:lnTo>
                      <a:pt x="1422882" y="43586"/>
                    </a:lnTo>
                    <a:lnTo>
                      <a:pt x="1412125" y="49580"/>
                    </a:lnTo>
                    <a:lnTo>
                      <a:pt x="1421663" y="45339"/>
                    </a:lnTo>
                    <a:lnTo>
                      <a:pt x="1465110" y="22250"/>
                    </a:lnTo>
                    <a:lnTo>
                      <a:pt x="1486979" y="10947"/>
                    </a:lnTo>
                    <a:lnTo>
                      <a:pt x="1509026" y="0"/>
                    </a:lnTo>
                    <a:close/>
                  </a:path>
                </a:pathLst>
              </a:custGeom>
              <a:solidFill>
                <a:srgbClr val="FFD100"/>
              </a:solidFill>
            </p:spPr>
            <p:txBody>
              <a:bodyPr wrap="square" lIns="0" tIns="0" rIns="0" bIns="0" rtlCol="0"/>
              <a:lstStyle/>
              <a:p>
                <a:endParaRPr/>
              </a:p>
            </p:txBody>
          </p:sp>
          <p:pic>
            <p:nvPicPr>
              <p:cNvPr id="136" name="object 16">
                <a:extLst>
                  <a:ext uri="{FF2B5EF4-FFF2-40B4-BE49-F238E27FC236}">
                    <a16:creationId xmlns:a16="http://schemas.microsoft.com/office/drawing/2014/main" id="{4434EDD4-09DE-3C0B-6913-AFBE19D29E65}"/>
                  </a:ext>
                </a:extLst>
              </p:cNvPr>
              <p:cNvPicPr/>
              <p:nvPr/>
            </p:nvPicPr>
            <p:blipFill>
              <a:blip r:embed="rId8" cstate="print"/>
              <a:stretch>
                <a:fillRect/>
              </a:stretch>
            </p:blipFill>
            <p:spPr>
              <a:xfrm>
                <a:off x="9056732" y="5673860"/>
                <a:ext cx="73955" cy="68992"/>
              </a:xfrm>
              <a:prstGeom prst="rect">
                <a:avLst/>
              </a:prstGeom>
            </p:spPr>
          </p:pic>
          <p:pic>
            <p:nvPicPr>
              <p:cNvPr id="137" name="object 17">
                <a:extLst>
                  <a:ext uri="{FF2B5EF4-FFF2-40B4-BE49-F238E27FC236}">
                    <a16:creationId xmlns:a16="http://schemas.microsoft.com/office/drawing/2014/main" id="{05654335-503C-A3D1-C230-4B2F44C98CE1}"/>
                  </a:ext>
                </a:extLst>
              </p:cNvPr>
              <p:cNvPicPr/>
              <p:nvPr/>
            </p:nvPicPr>
            <p:blipFill>
              <a:blip r:embed="rId9" cstate="print"/>
              <a:stretch>
                <a:fillRect/>
              </a:stretch>
            </p:blipFill>
            <p:spPr>
              <a:xfrm>
                <a:off x="8338327" y="6626258"/>
                <a:ext cx="65060" cy="207339"/>
              </a:xfrm>
              <a:prstGeom prst="rect">
                <a:avLst/>
              </a:prstGeom>
            </p:spPr>
          </p:pic>
          <p:sp>
            <p:nvSpPr>
              <p:cNvPr id="138" name="object 18">
                <a:extLst>
                  <a:ext uri="{FF2B5EF4-FFF2-40B4-BE49-F238E27FC236}">
                    <a16:creationId xmlns:a16="http://schemas.microsoft.com/office/drawing/2014/main" id="{FA2A61F7-69D6-8F26-0727-13989616E1FD}"/>
                  </a:ext>
                </a:extLst>
              </p:cNvPr>
              <p:cNvSpPr/>
              <p:nvPr/>
            </p:nvSpPr>
            <p:spPr>
              <a:xfrm>
                <a:off x="8372285" y="8941580"/>
                <a:ext cx="1303655" cy="2231390"/>
              </a:xfrm>
              <a:custGeom>
                <a:avLst/>
                <a:gdLst/>
                <a:ahLst/>
                <a:cxnLst/>
                <a:rect l="l" t="t" r="r" b="b"/>
                <a:pathLst>
                  <a:path w="1303654" h="2231390">
                    <a:moveTo>
                      <a:pt x="31800" y="94373"/>
                    </a:moveTo>
                    <a:lnTo>
                      <a:pt x="101" y="0"/>
                    </a:lnTo>
                    <a:lnTo>
                      <a:pt x="0" y="2413"/>
                    </a:lnTo>
                    <a:lnTo>
                      <a:pt x="1828" y="9817"/>
                    </a:lnTo>
                    <a:lnTo>
                      <a:pt x="5194" y="21069"/>
                    </a:lnTo>
                    <a:lnTo>
                      <a:pt x="9639" y="35013"/>
                    </a:lnTo>
                    <a:lnTo>
                      <a:pt x="31800" y="94373"/>
                    </a:lnTo>
                    <a:close/>
                  </a:path>
                  <a:path w="1303654" h="2231390">
                    <a:moveTo>
                      <a:pt x="1303096" y="2230907"/>
                    </a:moveTo>
                    <a:lnTo>
                      <a:pt x="1286573" y="2209203"/>
                    </a:lnTo>
                    <a:lnTo>
                      <a:pt x="1277835" y="2197963"/>
                    </a:lnTo>
                    <a:lnTo>
                      <a:pt x="1266558" y="2183917"/>
                    </a:lnTo>
                    <a:lnTo>
                      <a:pt x="1284668" y="2207539"/>
                    </a:lnTo>
                    <a:lnTo>
                      <a:pt x="1293799" y="2219287"/>
                    </a:lnTo>
                    <a:lnTo>
                      <a:pt x="1303096" y="2230907"/>
                    </a:lnTo>
                    <a:close/>
                  </a:path>
                </a:pathLst>
              </a:custGeom>
              <a:solidFill>
                <a:srgbClr val="FFD100"/>
              </a:solidFill>
            </p:spPr>
            <p:txBody>
              <a:bodyPr wrap="square" lIns="0" tIns="0" rIns="0" bIns="0" rtlCol="0"/>
              <a:lstStyle/>
              <a:p>
                <a:endParaRPr/>
              </a:p>
            </p:txBody>
          </p:sp>
        </p:grpSp>
        <p:grpSp>
          <p:nvGrpSpPr>
            <p:cNvPr id="73" name="object 19">
              <a:extLst>
                <a:ext uri="{FF2B5EF4-FFF2-40B4-BE49-F238E27FC236}">
                  <a16:creationId xmlns:a16="http://schemas.microsoft.com/office/drawing/2014/main" id="{651C6543-78E5-9D54-3DF9-1DBF90EECB3E}"/>
                </a:ext>
              </a:extLst>
            </p:cNvPr>
            <p:cNvGrpSpPr/>
            <p:nvPr/>
          </p:nvGrpSpPr>
          <p:grpSpPr>
            <a:xfrm>
              <a:off x="9124391" y="5"/>
              <a:ext cx="6168682" cy="5345430"/>
              <a:chOff x="9124391" y="5"/>
              <a:chExt cx="6168682" cy="5345430"/>
            </a:xfrm>
          </p:grpSpPr>
          <p:sp>
            <p:nvSpPr>
              <p:cNvPr id="106" name="object 20">
                <a:extLst>
                  <a:ext uri="{FF2B5EF4-FFF2-40B4-BE49-F238E27FC236}">
                    <a16:creationId xmlns:a16="http://schemas.microsoft.com/office/drawing/2014/main" id="{51461933-8267-F5BF-343B-B26C26596BC0}"/>
                  </a:ext>
                </a:extLst>
              </p:cNvPr>
              <p:cNvSpPr/>
              <p:nvPr/>
            </p:nvSpPr>
            <p:spPr>
              <a:xfrm>
                <a:off x="11356480" y="1779174"/>
                <a:ext cx="1410970" cy="1753235"/>
              </a:xfrm>
              <a:custGeom>
                <a:avLst/>
                <a:gdLst/>
                <a:ahLst/>
                <a:cxnLst/>
                <a:rect l="l" t="t" r="r" b="b"/>
                <a:pathLst>
                  <a:path w="1410970" h="1753235">
                    <a:moveTo>
                      <a:pt x="15328" y="805332"/>
                    </a:moveTo>
                    <a:lnTo>
                      <a:pt x="15049" y="805522"/>
                    </a:lnTo>
                    <a:lnTo>
                      <a:pt x="14808" y="805573"/>
                    </a:lnTo>
                    <a:lnTo>
                      <a:pt x="14503" y="806043"/>
                    </a:lnTo>
                    <a:lnTo>
                      <a:pt x="14681" y="808443"/>
                    </a:lnTo>
                    <a:lnTo>
                      <a:pt x="15024" y="807300"/>
                    </a:lnTo>
                    <a:lnTo>
                      <a:pt x="15328" y="805332"/>
                    </a:lnTo>
                    <a:close/>
                  </a:path>
                  <a:path w="1410970" h="1753235">
                    <a:moveTo>
                      <a:pt x="23812" y="963193"/>
                    </a:moveTo>
                    <a:lnTo>
                      <a:pt x="23253" y="956183"/>
                    </a:lnTo>
                    <a:lnTo>
                      <a:pt x="22504" y="952017"/>
                    </a:lnTo>
                    <a:lnTo>
                      <a:pt x="21691" y="948982"/>
                    </a:lnTo>
                    <a:lnTo>
                      <a:pt x="23812" y="963193"/>
                    </a:lnTo>
                    <a:close/>
                  </a:path>
                  <a:path w="1410970" h="1753235">
                    <a:moveTo>
                      <a:pt x="27393" y="979551"/>
                    </a:moveTo>
                    <a:lnTo>
                      <a:pt x="27178" y="978077"/>
                    </a:lnTo>
                    <a:lnTo>
                      <a:pt x="26644" y="978077"/>
                    </a:lnTo>
                    <a:lnTo>
                      <a:pt x="27393" y="979551"/>
                    </a:lnTo>
                    <a:close/>
                  </a:path>
                  <a:path w="1410970" h="1753235">
                    <a:moveTo>
                      <a:pt x="54902" y="1206677"/>
                    </a:moveTo>
                    <a:lnTo>
                      <a:pt x="50457" y="1193977"/>
                    </a:lnTo>
                    <a:lnTo>
                      <a:pt x="42748" y="1193977"/>
                    </a:lnTo>
                    <a:lnTo>
                      <a:pt x="50685" y="1206677"/>
                    </a:lnTo>
                    <a:lnTo>
                      <a:pt x="54902" y="1206677"/>
                    </a:lnTo>
                    <a:close/>
                  </a:path>
                  <a:path w="1410970" h="1753235">
                    <a:moveTo>
                      <a:pt x="63106" y="624039"/>
                    </a:moveTo>
                    <a:lnTo>
                      <a:pt x="62839" y="622998"/>
                    </a:lnTo>
                    <a:lnTo>
                      <a:pt x="62268" y="623570"/>
                    </a:lnTo>
                    <a:lnTo>
                      <a:pt x="62458" y="624471"/>
                    </a:lnTo>
                    <a:lnTo>
                      <a:pt x="62623" y="625360"/>
                    </a:lnTo>
                    <a:lnTo>
                      <a:pt x="62877" y="625995"/>
                    </a:lnTo>
                    <a:lnTo>
                      <a:pt x="63106" y="624039"/>
                    </a:lnTo>
                    <a:close/>
                  </a:path>
                  <a:path w="1410970" h="1753235">
                    <a:moveTo>
                      <a:pt x="77495" y="588721"/>
                    </a:moveTo>
                    <a:lnTo>
                      <a:pt x="77089" y="591134"/>
                    </a:lnTo>
                    <a:lnTo>
                      <a:pt x="76771" y="593445"/>
                    </a:lnTo>
                    <a:lnTo>
                      <a:pt x="76669" y="595287"/>
                    </a:lnTo>
                    <a:lnTo>
                      <a:pt x="77495" y="588721"/>
                    </a:lnTo>
                    <a:close/>
                  </a:path>
                  <a:path w="1410970" h="1753235">
                    <a:moveTo>
                      <a:pt x="78968" y="1308277"/>
                    </a:moveTo>
                    <a:lnTo>
                      <a:pt x="75412" y="1295577"/>
                    </a:lnTo>
                    <a:lnTo>
                      <a:pt x="74612" y="1295577"/>
                    </a:lnTo>
                    <a:lnTo>
                      <a:pt x="78041" y="1308277"/>
                    </a:lnTo>
                    <a:lnTo>
                      <a:pt x="78968" y="1308277"/>
                    </a:lnTo>
                    <a:close/>
                  </a:path>
                  <a:path w="1410970" h="1753235">
                    <a:moveTo>
                      <a:pt x="82537" y="1320977"/>
                    </a:moveTo>
                    <a:lnTo>
                      <a:pt x="81940" y="1308277"/>
                    </a:lnTo>
                    <a:lnTo>
                      <a:pt x="78968" y="1308277"/>
                    </a:lnTo>
                    <a:lnTo>
                      <a:pt x="82537" y="1320977"/>
                    </a:lnTo>
                    <a:close/>
                  </a:path>
                  <a:path w="1410970" h="1753235">
                    <a:moveTo>
                      <a:pt x="85255" y="1270177"/>
                    </a:moveTo>
                    <a:lnTo>
                      <a:pt x="80632" y="1261160"/>
                    </a:lnTo>
                    <a:lnTo>
                      <a:pt x="84340" y="1270177"/>
                    </a:lnTo>
                    <a:lnTo>
                      <a:pt x="85255" y="1270177"/>
                    </a:lnTo>
                    <a:close/>
                  </a:path>
                  <a:path w="1410970" h="1753235">
                    <a:moveTo>
                      <a:pt x="85686" y="1308747"/>
                    </a:moveTo>
                    <a:lnTo>
                      <a:pt x="85598" y="1308277"/>
                    </a:lnTo>
                    <a:lnTo>
                      <a:pt x="81546" y="1295577"/>
                    </a:lnTo>
                    <a:lnTo>
                      <a:pt x="79260" y="1295577"/>
                    </a:lnTo>
                    <a:lnTo>
                      <a:pt x="85686" y="1308747"/>
                    </a:lnTo>
                    <a:close/>
                  </a:path>
                  <a:path w="1410970" h="1753235">
                    <a:moveTo>
                      <a:pt x="89052" y="495477"/>
                    </a:moveTo>
                    <a:lnTo>
                      <a:pt x="87058" y="508177"/>
                    </a:lnTo>
                    <a:lnTo>
                      <a:pt x="87934" y="508177"/>
                    </a:lnTo>
                    <a:lnTo>
                      <a:pt x="89052" y="495477"/>
                    </a:lnTo>
                    <a:close/>
                  </a:path>
                  <a:path w="1410970" h="1753235">
                    <a:moveTo>
                      <a:pt x="93713" y="1310678"/>
                    </a:moveTo>
                    <a:lnTo>
                      <a:pt x="93459" y="1308277"/>
                    </a:lnTo>
                    <a:lnTo>
                      <a:pt x="92671" y="1308277"/>
                    </a:lnTo>
                    <a:lnTo>
                      <a:pt x="93713" y="1310678"/>
                    </a:lnTo>
                    <a:close/>
                  </a:path>
                  <a:path w="1410970" h="1753235">
                    <a:moveTo>
                      <a:pt x="103365" y="1308277"/>
                    </a:moveTo>
                    <a:lnTo>
                      <a:pt x="99745" y="1295577"/>
                    </a:lnTo>
                    <a:lnTo>
                      <a:pt x="96583" y="1295577"/>
                    </a:lnTo>
                    <a:lnTo>
                      <a:pt x="98272" y="1282877"/>
                    </a:lnTo>
                    <a:lnTo>
                      <a:pt x="89611" y="1270177"/>
                    </a:lnTo>
                    <a:lnTo>
                      <a:pt x="85255" y="1270177"/>
                    </a:lnTo>
                    <a:lnTo>
                      <a:pt x="92087" y="1295577"/>
                    </a:lnTo>
                    <a:lnTo>
                      <a:pt x="98818" y="1308277"/>
                    </a:lnTo>
                    <a:lnTo>
                      <a:pt x="103365" y="1308277"/>
                    </a:lnTo>
                    <a:close/>
                  </a:path>
                  <a:path w="1410970" h="1753235">
                    <a:moveTo>
                      <a:pt x="110744" y="1318653"/>
                    </a:moveTo>
                    <a:lnTo>
                      <a:pt x="107086" y="1308277"/>
                    </a:lnTo>
                    <a:lnTo>
                      <a:pt x="105435" y="1308277"/>
                    </a:lnTo>
                    <a:lnTo>
                      <a:pt x="110744" y="1318653"/>
                    </a:lnTo>
                    <a:close/>
                  </a:path>
                  <a:path w="1410970" h="1753235">
                    <a:moveTo>
                      <a:pt x="110794" y="494690"/>
                    </a:moveTo>
                    <a:lnTo>
                      <a:pt x="108978" y="498398"/>
                    </a:lnTo>
                    <a:lnTo>
                      <a:pt x="107696" y="501510"/>
                    </a:lnTo>
                    <a:lnTo>
                      <a:pt x="106603" y="504355"/>
                    </a:lnTo>
                    <a:lnTo>
                      <a:pt x="110794" y="494690"/>
                    </a:lnTo>
                    <a:close/>
                  </a:path>
                  <a:path w="1410970" h="1753235">
                    <a:moveTo>
                      <a:pt x="111925" y="1320977"/>
                    </a:moveTo>
                    <a:lnTo>
                      <a:pt x="110744" y="1318653"/>
                    </a:lnTo>
                    <a:lnTo>
                      <a:pt x="111556" y="1320977"/>
                    </a:lnTo>
                    <a:lnTo>
                      <a:pt x="111925" y="1320977"/>
                    </a:lnTo>
                    <a:close/>
                  </a:path>
                  <a:path w="1410970" h="1753235">
                    <a:moveTo>
                      <a:pt x="140373" y="1244777"/>
                    </a:moveTo>
                    <a:lnTo>
                      <a:pt x="138087" y="1232077"/>
                    </a:lnTo>
                    <a:lnTo>
                      <a:pt x="136944" y="1232077"/>
                    </a:lnTo>
                    <a:lnTo>
                      <a:pt x="138963" y="1244777"/>
                    </a:lnTo>
                    <a:lnTo>
                      <a:pt x="140373" y="1244777"/>
                    </a:lnTo>
                    <a:close/>
                  </a:path>
                  <a:path w="1410970" h="1753235">
                    <a:moveTo>
                      <a:pt x="143560" y="1248714"/>
                    </a:moveTo>
                    <a:lnTo>
                      <a:pt x="142760" y="1244777"/>
                    </a:lnTo>
                    <a:lnTo>
                      <a:pt x="142163" y="1244777"/>
                    </a:lnTo>
                    <a:lnTo>
                      <a:pt x="143560" y="1248714"/>
                    </a:lnTo>
                    <a:close/>
                  </a:path>
                  <a:path w="1410970" h="1753235">
                    <a:moveTo>
                      <a:pt x="162712" y="355777"/>
                    </a:moveTo>
                    <a:lnTo>
                      <a:pt x="158877" y="355777"/>
                    </a:lnTo>
                    <a:lnTo>
                      <a:pt x="152425" y="368477"/>
                    </a:lnTo>
                    <a:lnTo>
                      <a:pt x="145465" y="381177"/>
                    </a:lnTo>
                    <a:lnTo>
                      <a:pt x="140703" y="381177"/>
                    </a:lnTo>
                    <a:lnTo>
                      <a:pt x="135890" y="393877"/>
                    </a:lnTo>
                    <a:lnTo>
                      <a:pt x="131940" y="393877"/>
                    </a:lnTo>
                    <a:lnTo>
                      <a:pt x="128181" y="406577"/>
                    </a:lnTo>
                    <a:lnTo>
                      <a:pt x="124282" y="406577"/>
                    </a:lnTo>
                    <a:lnTo>
                      <a:pt x="126301" y="419277"/>
                    </a:lnTo>
                    <a:lnTo>
                      <a:pt x="129273" y="406577"/>
                    </a:lnTo>
                    <a:lnTo>
                      <a:pt x="132994" y="406577"/>
                    </a:lnTo>
                    <a:lnTo>
                      <a:pt x="137185" y="393877"/>
                    </a:lnTo>
                    <a:lnTo>
                      <a:pt x="141960" y="393877"/>
                    </a:lnTo>
                    <a:lnTo>
                      <a:pt x="146697" y="381177"/>
                    </a:lnTo>
                    <a:lnTo>
                      <a:pt x="151003" y="381177"/>
                    </a:lnTo>
                    <a:lnTo>
                      <a:pt x="146900" y="393877"/>
                    </a:lnTo>
                    <a:lnTo>
                      <a:pt x="145618" y="393877"/>
                    </a:lnTo>
                    <a:lnTo>
                      <a:pt x="141986" y="406577"/>
                    </a:lnTo>
                    <a:lnTo>
                      <a:pt x="136118" y="406577"/>
                    </a:lnTo>
                    <a:lnTo>
                      <a:pt x="132588" y="419277"/>
                    </a:lnTo>
                    <a:lnTo>
                      <a:pt x="129552" y="419277"/>
                    </a:lnTo>
                    <a:lnTo>
                      <a:pt x="126161" y="431977"/>
                    </a:lnTo>
                    <a:lnTo>
                      <a:pt x="134099" y="421106"/>
                    </a:lnTo>
                    <a:lnTo>
                      <a:pt x="127876" y="444677"/>
                    </a:lnTo>
                    <a:lnTo>
                      <a:pt x="124828" y="444677"/>
                    </a:lnTo>
                    <a:lnTo>
                      <a:pt x="121793" y="457377"/>
                    </a:lnTo>
                    <a:lnTo>
                      <a:pt x="128943" y="457377"/>
                    </a:lnTo>
                    <a:lnTo>
                      <a:pt x="134353" y="431977"/>
                    </a:lnTo>
                    <a:lnTo>
                      <a:pt x="142405" y="419277"/>
                    </a:lnTo>
                    <a:lnTo>
                      <a:pt x="142176" y="431977"/>
                    </a:lnTo>
                    <a:lnTo>
                      <a:pt x="146227" y="419277"/>
                    </a:lnTo>
                    <a:lnTo>
                      <a:pt x="150406" y="406577"/>
                    </a:lnTo>
                    <a:lnTo>
                      <a:pt x="154762" y="406577"/>
                    </a:lnTo>
                    <a:lnTo>
                      <a:pt x="159372" y="393877"/>
                    </a:lnTo>
                    <a:lnTo>
                      <a:pt x="158369" y="381177"/>
                    </a:lnTo>
                    <a:lnTo>
                      <a:pt x="157048" y="381177"/>
                    </a:lnTo>
                    <a:lnTo>
                      <a:pt x="157721" y="368477"/>
                    </a:lnTo>
                    <a:lnTo>
                      <a:pt x="162712" y="355777"/>
                    </a:lnTo>
                    <a:close/>
                  </a:path>
                  <a:path w="1410970" h="1753235">
                    <a:moveTo>
                      <a:pt x="191655" y="1486077"/>
                    </a:moveTo>
                    <a:lnTo>
                      <a:pt x="182943" y="1473377"/>
                    </a:lnTo>
                    <a:lnTo>
                      <a:pt x="176644" y="1460677"/>
                    </a:lnTo>
                    <a:lnTo>
                      <a:pt x="170815" y="1460677"/>
                    </a:lnTo>
                    <a:lnTo>
                      <a:pt x="180479" y="1473377"/>
                    </a:lnTo>
                    <a:lnTo>
                      <a:pt x="191655" y="1486077"/>
                    </a:lnTo>
                    <a:close/>
                  </a:path>
                  <a:path w="1410970" h="1753235">
                    <a:moveTo>
                      <a:pt x="195567" y="278879"/>
                    </a:moveTo>
                    <a:lnTo>
                      <a:pt x="194106" y="281482"/>
                    </a:lnTo>
                    <a:lnTo>
                      <a:pt x="194818" y="280797"/>
                    </a:lnTo>
                    <a:lnTo>
                      <a:pt x="195059" y="280200"/>
                    </a:lnTo>
                    <a:lnTo>
                      <a:pt x="195313" y="279527"/>
                    </a:lnTo>
                    <a:lnTo>
                      <a:pt x="195567" y="278879"/>
                    </a:lnTo>
                    <a:close/>
                  </a:path>
                  <a:path w="1410970" h="1753235">
                    <a:moveTo>
                      <a:pt x="203530" y="264731"/>
                    </a:moveTo>
                    <a:lnTo>
                      <a:pt x="199821" y="269913"/>
                    </a:lnTo>
                    <a:lnTo>
                      <a:pt x="197510" y="274408"/>
                    </a:lnTo>
                    <a:lnTo>
                      <a:pt x="195567" y="278879"/>
                    </a:lnTo>
                    <a:lnTo>
                      <a:pt x="203530" y="264731"/>
                    </a:lnTo>
                    <a:close/>
                  </a:path>
                  <a:path w="1410970" h="1753235">
                    <a:moveTo>
                      <a:pt x="300951" y="241477"/>
                    </a:moveTo>
                    <a:lnTo>
                      <a:pt x="294614" y="247459"/>
                    </a:lnTo>
                    <a:lnTo>
                      <a:pt x="291515" y="254177"/>
                    </a:lnTo>
                    <a:lnTo>
                      <a:pt x="300951" y="241477"/>
                    </a:lnTo>
                    <a:close/>
                  </a:path>
                  <a:path w="1410970" h="1753235">
                    <a:moveTo>
                      <a:pt x="301498" y="165277"/>
                    </a:moveTo>
                    <a:lnTo>
                      <a:pt x="300520" y="165277"/>
                    </a:lnTo>
                    <a:lnTo>
                      <a:pt x="299212" y="166878"/>
                    </a:lnTo>
                    <a:lnTo>
                      <a:pt x="301498" y="165277"/>
                    </a:lnTo>
                    <a:close/>
                  </a:path>
                  <a:path w="1410970" h="1753235">
                    <a:moveTo>
                      <a:pt x="310464" y="177977"/>
                    </a:moveTo>
                    <a:lnTo>
                      <a:pt x="308406" y="177977"/>
                    </a:lnTo>
                    <a:lnTo>
                      <a:pt x="304292" y="184797"/>
                    </a:lnTo>
                    <a:lnTo>
                      <a:pt x="302793" y="190677"/>
                    </a:lnTo>
                    <a:lnTo>
                      <a:pt x="310464" y="177977"/>
                    </a:lnTo>
                    <a:close/>
                  </a:path>
                  <a:path w="1410970" h="1753235">
                    <a:moveTo>
                      <a:pt x="368249" y="114477"/>
                    </a:moveTo>
                    <a:lnTo>
                      <a:pt x="364540" y="114477"/>
                    </a:lnTo>
                    <a:lnTo>
                      <a:pt x="358851" y="127177"/>
                    </a:lnTo>
                    <a:lnTo>
                      <a:pt x="359613" y="127177"/>
                    </a:lnTo>
                    <a:lnTo>
                      <a:pt x="366979" y="123583"/>
                    </a:lnTo>
                    <a:lnTo>
                      <a:pt x="368249" y="114477"/>
                    </a:lnTo>
                    <a:close/>
                  </a:path>
                  <a:path w="1410970" h="1753235">
                    <a:moveTo>
                      <a:pt x="373075" y="120624"/>
                    </a:moveTo>
                    <a:lnTo>
                      <a:pt x="366979" y="123583"/>
                    </a:lnTo>
                    <a:lnTo>
                      <a:pt x="366471" y="127177"/>
                    </a:lnTo>
                    <a:lnTo>
                      <a:pt x="368947" y="127177"/>
                    </a:lnTo>
                    <a:lnTo>
                      <a:pt x="373075" y="120624"/>
                    </a:lnTo>
                    <a:close/>
                  </a:path>
                  <a:path w="1410970" h="1753235">
                    <a:moveTo>
                      <a:pt x="383540" y="179273"/>
                    </a:moveTo>
                    <a:lnTo>
                      <a:pt x="380212" y="182880"/>
                    </a:lnTo>
                    <a:lnTo>
                      <a:pt x="379006" y="184785"/>
                    </a:lnTo>
                    <a:lnTo>
                      <a:pt x="378561" y="186067"/>
                    </a:lnTo>
                    <a:lnTo>
                      <a:pt x="380746" y="183819"/>
                    </a:lnTo>
                    <a:lnTo>
                      <a:pt x="382612" y="181546"/>
                    </a:lnTo>
                    <a:lnTo>
                      <a:pt x="383540" y="179273"/>
                    </a:lnTo>
                    <a:close/>
                  </a:path>
                  <a:path w="1410970" h="1753235">
                    <a:moveTo>
                      <a:pt x="428269" y="79768"/>
                    </a:moveTo>
                    <a:lnTo>
                      <a:pt x="415544" y="89077"/>
                    </a:lnTo>
                    <a:lnTo>
                      <a:pt x="425640" y="89077"/>
                    </a:lnTo>
                    <a:lnTo>
                      <a:pt x="428269" y="79768"/>
                    </a:lnTo>
                    <a:close/>
                  </a:path>
                  <a:path w="1410970" h="1753235">
                    <a:moveTo>
                      <a:pt x="432917" y="76377"/>
                    </a:moveTo>
                    <a:lnTo>
                      <a:pt x="429234" y="76377"/>
                    </a:lnTo>
                    <a:lnTo>
                      <a:pt x="428269" y="79768"/>
                    </a:lnTo>
                    <a:lnTo>
                      <a:pt x="432917" y="76377"/>
                    </a:lnTo>
                    <a:close/>
                  </a:path>
                  <a:path w="1410970" h="1753235">
                    <a:moveTo>
                      <a:pt x="473100" y="63677"/>
                    </a:moveTo>
                    <a:lnTo>
                      <a:pt x="441642" y="63677"/>
                    </a:lnTo>
                    <a:lnTo>
                      <a:pt x="435038" y="76377"/>
                    </a:lnTo>
                    <a:lnTo>
                      <a:pt x="444779" y="76377"/>
                    </a:lnTo>
                    <a:lnTo>
                      <a:pt x="442823" y="83451"/>
                    </a:lnTo>
                    <a:lnTo>
                      <a:pt x="449961" y="76377"/>
                    </a:lnTo>
                    <a:lnTo>
                      <a:pt x="462927" y="76377"/>
                    </a:lnTo>
                    <a:lnTo>
                      <a:pt x="473100" y="63677"/>
                    </a:lnTo>
                    <a:close/>
                  </a:path>
                  <a:path w="1410970" h="1753235">
                    <a:moveTo>
                      <a:pt x="513664" y="38277"/>
                    </a:moveTo>
                    <a:lnTo>
                      <a:pt x="501599" y="38277"/>
                    </a:lnTo>
                    <a:lnTo>
                      <a:pt x="482841" y="50977"/>
                    </a:lnTo>
                    <a:lnTo>
                      <a:pt x="465264" y="50977"/>
                    </a:lnTo>
                    <a:lnTo>
                      <a:pt x="473405" y="63677"/>
                    </a:lnTo>
                    <a:lnTo>
                      <a:pt x="480314" y="63677"/>
                    </a:lnTo>
                    <a:lnTo>
                      <a:pt x="492810" y="50977"/>
                    </a:lnTo>
                    <a:lnTo>
                      <a:pt x="501294" y="50977"/>
                    </a:lnTo>
                    <a:lnTo>
                      <a:pt x="513664" y="38277"/>
                    </a:lnTo>
                    <a:close/>
                  </a:path>
                  <a:path w="1410970" h="1753235">
                    <a:moveTo>
                      <a:pt x="618109" y="19989"/>
                    </a:moveTo>
                    <a:lnTo>
                      <a:pt x="617499" y="19215"/>
                    </a:lnTo>
                    <a:lnTo>
                      <a:pt x="614108" y="19342"/>
                    </a:lnTo>
                    <a:lnTo>
                      <a:pt x="608939" y="20053"/>
                    </a:lnTo>
                    <a:lnTo>
                      <a:pt x="611505" y="20243"/>
                    </a:lnTo>
                    <a:lnTo>
                      <a:pt x="614337" y="20294"/>
                    </a:lnTo>
                    <a:lnTo>
                      <a:pt x="618109" y="19989"/>
                    </a:lnTo>
                    <a:close/>
                  </a:path>
                  <a:path w="1410970" h="1753235">
                    <a:moveTo>
                      <a:pt x="772807" y="12877"/>
                    </a:moveTo>
                    <a:lnTo>
                      <a:pt x="770242" y="177"/>
                    </a:lnTo>
                    <a:lnTo>
                      <a:pt x="701141" y="177"/>
                    </a:lnTo>
                    <a:lnTo>
                      <a:pt x="707605" y="12877"/>
                    </a:lnTo>
                    <a:lnTo>
                      <a:pt x="772807" y="12877"/>
                    </a:lnTo>
                    <a:close/>
                  </a:path>
                  <a:path w="1410970" h="1753235">
                    <a:moveTo>
                      <a:pt x="800074" y="1028"/>
                    </a:moveTo>
                    <a:lnTo>
                      <a:pt x="794499" y="381"/>
                    </a:lnTo>
                    <a:lnTo>
                      <a:pt x="790295" y="101"/>
                    </a:lnTo>
                    <a:lnTo>
                      <a:pt x="786752" y="0"/>
                    </a:lnTo>
                    <a:lnTo>
                      <a:pt x="790803" y="546"/>
                    </a:lnTo>
                    <a:lnTo>
                      <a:pt x="795185" y="965"/>
                    </a:lnTo>
                    <a:lnTo>
                      <a:pt x="800074" y="1028"/>
                    </a:lnTo>
                    <a:close/>
                  </a:path>
                  <a:path w="1410970" h="1753235">
                    <a:moveTo>
                      <a:pt x="820229" y="1740077"/>
                    </a:moveTo>
                    <a:lnTo>
                      <a:pt x="807554" y="1747608"/>
                    </a:lnTo>
                    <a:lnTo>
                      <a:pt x="806919" y="1752777"/>
                    </a:lnTo>
                    <a:lnTo>
                      <a:pt x="820229" y="1740077"/>
                    </a:lnTo>
                    <a:close/>
                  </a:path>
                  <a:path w="1410970" h="1753235">
                    <a:moveTo>
                      <a:pt x="837806" y="30937"/>
                    </a:moveTo>
                    <a:lnTo>
                      <a:pt x="822020" y="30543"/>
                    </a:lnTo>
                    <a:lnTo>
                      <a:pt x="825601" y="32423"/>
                    </a:lnTo>
                    <a:lnTo>
                      <a:pt x="834186" y="35420"/>
                    </a:lnTo>
                    <a:lnTo>
                      <a:pt x="829767" y="36156"/>
                    </a:lnTo>
                    <a:lnTo>
                      <a:pt x="837234" y="36068"/>
                    </a:lnTo>
                    <a:lnTo>
                      <a:pt x="837806" y="30937"/>
                    </a:lnTo>
                    <a:close/>
                  </a:path>
                  <a:path w="1410970" h="1753235">
                    <a:moveTo>
                      <a:pt x="1173060" y="221488"/>
                    </a:moveTo>
                    <a:lnTo>
                      <a:pt x="1170851" y="216077"/>
                    </a:lnTo>
                    <a:lnTo>
                      <a:pt x="1167371" y="216077"/>
                    </a:lnTo>
                    <a:lnTo>
                      <a:pt x="1167701" y="216865"/>
                    </a:lnTo>
                    <a:lnTo>
                      <a:pt x="1173060" y="221488"/>
                    </a:lnTo>
                    <a:close/>
                  </a:path>
                  <a:path w="1410970" h="1753235">
                    <a:moveTo>
                      <a:pt x="1181506" y="228777"/>
                    </a:moveTo>
                    <a:lnTo>
                      <a:pt x="1173060" y="221488"/>
                    </a:lnTo>
                    <a:lnTo>
                      <a:pt x="1176032" y="228777"/>
                    </a:lnTo>
                    <a:lnTo>
                      <a:pt x="1181506" y="228777"/>
                    </a:lnTo>
                    <a:close/>
                  </a:path>
                  <a:path w="1410970" h="1753235">
                    <a:moveTo>
                      <a:pt x="1185532" y="1501394"/>
                    </a:moveTo>
                    <a:lnTo>
                      <a:pt x="1185418" y="1501228"/>
                    </a:lnTo>
                    <a:lnTo>
                      <a:pt x="1185265" y="1501140"/>
                    </a:lnTo>
                    <a:lnTo>
                      <a:pt x="1185430" y="1501825"/>
                    </a:lnTo>
                    <a:lnTo>
                      <a:pt x="1185532" y="1501394"/>
                    </a:lnTo>
                    <a:close/>
                  </a:path>
                  <a:path w="1410970" h="1753235">
                    <a:moveTo>
                      <a:pt x="1186586" y="1518170"/>
                    </a:moveTo>
                    <a:lnTo>
                      <a:pt x="1180376" y="1524177"/>
                    </a:lnTo>
                    <a:lnTo>
                      <a:pt x="1184998" y="1524177"/>
                    </a:lnTo>
                    <a:lnTo>
                      <a:pt x="1186586" y="1518170"/>
                    </a:lnTo>
                    <a:close/>
                  </a:path>
                  <a:path w="1410970" h="1753235">
                    <a:moveTo>
                      <a:pt x="1189570" y="236461"/>
                    </a:moveTo>
                    <a:lnTo>
                      <a:pt x="1186980" y="228777"/>
                    </a:lnTo>
                    <a:lnTo>
                      <a:pt x="1181506" y="228777"/>
                    </a:lnTo>
                    <a:lnTo>
                      <a:pt x="1189570" y="236461"/>
                    </a:lnTo>
                    <a:close/>
                  </a:path>
                  <a:path w="1410970" h="1753235">
                    <a:moveTo>
                      <a:pt x="1189736" y="254177"/>
                    </a:moveTo>
                    <a:lnTo>
                      <a:pt x="1183208" y="241477"/>
                    </a:lnTo>
                    <a:lnTo>
                      <a:pt x="1174737" y="241477"/>
                    </a:lnTo>
                    <a:lnTo>
                      <a:pt x="1184338" y="254177"/>
                    </a:lnTo>
                    <a:lnTo>
                      <a:pt x="1189736" y="254177"/>
                    </a:lnTo>
                    <a:close/>
                  </a:path>
                  <a:path w="1410970" h="1753235">
                    <a:moveTo>
                      <a:pt x="1193507" y="1511477"/>
                    </a:moveTo>
                    <a:lnTo>
                      <a:pt x="1188364" y="1511477"/>
                    </a:lnTo>
                    <a:lnTo>
                      <a:pt x="1186586" y="1518170"/>
                    </a:lnTo>
                    <a:lnTo>
                      <a:pt x="1193507" y="1511477"/>
                    </a:lnTo>
                    <a:close/>
                  </a:path>
                  <a:path w="1410970" h="1753235">
                    <a:moveTo>
                      <a:pt x="1194816" y="241477"/>
                    </a:moveTo>
                    <a:lnTo>
                      <a:pt x="1189570" y="236461"/>
                    </a:lnTo>
                    <a:lnTo>
                      <a:pt x="1191260" y="241477"/>
                    </a:lnTo>
                    <a:lnTo>
                      <a:pt x="1194816" y="241477"/>
                    </a:lnTo>
                    <a:close/>
                  </a:path>
                  <a:path w="1410970" h="1753235">
                    <a:moveTo>
                      <a:pt x="1198676" y="245059"/>
                    </a:moveTo>
                    <a:lnTo>
                      <a:pt x="1196695" y="241477"/>
                    </a:lnTo>
                    <a:lnTo>
                      <a:pt x="1194816" y="241477"/>
                    </a:lnTo>
                    <a:lnTo>
                      <a:pt x="1198676" y="245059"/>
                    </a:lnTo>
                    <a:close/>
                  </a:path>
                  <a:path w="1410970" h="1753235">
                    <a:moveTo>
                      <a:pt x="1201204" y="266877"/>
                    </a:moveTo>
                    <a:lnTo>
                      <a:pt x="1195768" y="254177"/>
                    </a:lnTo>
                    <a:lnTo>
                      <a:pt x="1192961" y="254177"/>
                    </a:lnTo>
                    <a:lnTo>
                      <a:pt x="1201204" y="266877"/>
                    </a:lnTo>
                    <a:close/>
                  </a:path>
                  <a:path w="1410970" h="1753235">
                    <a:moveTo>
                      <a:pt x="1208760" y="1487766"/>
                    </a:moveTo>
                    <a:lnTo>
                      <a:pt x="1200505" y="1498777"/>
                    </a:lnTo>
                    <a:lnTo>
                      <a:pt x="1201610" y="1498777"/>
                    </a:lnTo>
                    <a:lnTo>
                      <a:pt x="1208760" y="1487766"/>
                    </a:lnTo>
                    <a:close/>
                  </a:path>
                  <a:path w="1410970" h="1753235">
                    <a:moveTo>
                      <a:pt x="1210576" y="1484998"/>
                    </a:moveTo>
                    <a:lnTo>
                      <a:pt x="1208760" y="1487766"/>
                    </a:lnTo>
                    <a:lnTo>
                      <a:pt x="1210043" y="1486077"/>
                    </a:lnTo>
                    <a:lnTo>
                      <a:pt x="1210576" y="1484998"/>
                    </a:lnTo>
                    <a:close/>
                  </a:path>
                  <a:path w="1410970" h="1753235">
                    <a:moveTo>
                      <a:pt x="1212316" y="239814"/>
                    </a:moveTo>
                    <a:lnTo>
                      <a:pt x="1202309" y="232943"/>
                    </a:lnTo>
                    <a:lnTo>
                      <a:pt x="1197368" y="228942"/>
                    </a:lnTo>
                    <a:lnTo>
                      <a:pt x="1200696" y="232829"/>
                    </a:lnTo>
                    <a:lnTo>
                      <a:pt x="1204683" y="238747"/>
                    </a:lnTo>
                    <a:lnTo>
                      <a:pt x="1210741" y="243332"/>
                    </a:lnTo>
                    <a:lnTo>
                      <a:pt x="1212316" y="239814"/>
                    </a:lnTo>
                    <a:close/>
                  </a:path>
                  <a:path w="1410970" h="1753235">
                    <a:moveTo>
                      <a:pt x="1218501" y="1460677"/>
                    </a:moveTo>
                    <a:lnTo>
                      <a:pt x="1215974" y="1460677"/>
                    </a:lnTo>
                    <a:lnTo>
                      <a:pt x="1210970" y="1473377"/>
                    </a:lnTo>
                    <a:lnTo>
                      <a:pt x="1218501" y="1460677"/>
                    </a:lnTo>
                    <a:close/>
                  </a:path>
                  <a:path w="1410970" h="1753235">
                    <a:moveTo>
                      <a:pt x="1225689" y="1447977"/>
                    </a:moveTo>
                    <a:lnTo>
                      <a:pt x="1223200" y="1447977"/>
                    </a:lnTo>
                    <a:lnTo>
                      <a:pt x="1218501" y="1460677"/>
                    </a:lnTo>
                    <a:lnTo>
                      <a:pt x="1220889" y="1460677"/>
                    </a:lnTo>
                    <a:lnTo>
                      <a:pt x="1225689" y="1447977"/>
                    </a:lnTo>
                    <a:close/>
                  </a:path>
                  <a:path w="1410970" h="1753235">
                    <a:moveTo>
                      <a:pt x="1243050" y="304977"/>
                    </a:moveTo>
                    <a:lnTo>
                      <a:pt x="1238605" y="292277"/>
                    </a:lnTo>
                    <a:lnTo>
                      <a:pt x="1231277" y="279577"/>
                    </a:lnTo>
                    <a:lnTo>
                      <a:pt x="1224267" y="279577"/>
                    </a:lnTo>
                    <a:lnTo>
                      <a:pt x="1208481" y="254177"/>
                    </a:lnTo>
                    <a:lnTo>
                      <a:pt x="1198676" y="245059"/>
                    </a:lnTo>
                    <a:lnTo>
                      <a:pt x="1203718" y="254177"/>
                    </a:lnTo>
                    <a:lnTo>
                      <a:pt x="1201864" y="254177"/>
                    </a:lnTo>
                    <a:lnTo>
                      <a:pt x="1206042" y="266877"/>
                    </a:lnTo>
                    <a:lnTo>
                      <a:pt x="1211300" y="266877"/>
                    </a:lnTo>
                    <a:lnTo>
                      <a:pt x="1217320" y="279577"/>
                    </a:lnTo>
                    <a:lnTo>
                      <a:pt x="1223530" y="279577"/>
                    </a:lnTo>
                    <a:lnTo>
                      <a:pt x="1229779" y="292277"/>
                    </a:lnTo>
                    <a:lnTo>
                      <a:pt x="1235798" y="304977"/>
                    </a:lnTo>
                    <a:lnTo>
                      <a:pt x="1243050" y="304977"/>
                    </a:lnTo>
                    <a:close/>
                  </a:path>
                  <a:path w="1410970" h="1753235">
                    <a:moveTo>
                      <a:pt x="1275143" y="368477"/>
                    </a:moveTo>
                    <a:lnTo>
                      <a:pt x="1273416" y="363359"/>
                    </a:lnTo>
                    <a:lnTo>
                      <a:pt x="1274572" y="364756"/>
                    </a:lnTo>
                    <a:lnTo>
                      <a:pt x="1274356" y="364286"/>
                    </a:lnTo>
                    <a:lnTo>
                      <a:pt x="1273771" y="363639"/>
                    </a:lnTo>
                    <a:lnTo>
                      <a:pt x="1273352" y="363207"/>
                    </a:lnTo>
                    <a:lnTo>
                      <a:pt x="1270863" y="355777"/>
                    </a:lnTo>
                    <a:lnTo>
                      <a:pt x="1264145" y="355777"/>
                    </a:lnTo>
                    <a:lnTo>
                      <a:pt x="1274356" y="368477"/>
                    </a:lnTo>
                    <a:lnTo>
                      <a:pt x="1275143" y="368477"/>
                    </a:lnTo>
                    <a:close/>
                  </a:path>
                  <a:path w="1410970" h="1753235">
                    <a:moveTo>
                      <a:pt x="1278280" y="365455"/>
                    </a:moveTo>
                    <a:lnTo>
                      <a:pt x="1274178" y="355777"/>
                    </a:lnTo>
                    <a:lnTo>
                      <a:pt x="1270863" y="355777"/>
                    </a:lnTo>
                    <a:lnTo>
                      <a:pt x="1278280" y="365455"/>
                    </a:lnTo>
                    <a:close/>
                  </a:path>
                  <a:path w="1410970" h="1753235">
                    <a:moveTo>
                      <a:pt x="1280045" y="343077"/>
                    </a:moveTo>
                    <a:lnTo>
                      <a:pt x="1279118" y="343077"/>
                    </a:lnTo>
                    <a:lnTo>
                      <a:pt x="1275499" y="330377"/>
                    </a:lnTo>
                    <a:lnTo>
                      <a:pt x="1272171" y="330377"/>
                    </a:lnTo>
                    <a:lnTo>
                      <a:pt x="1267815" y="317677"/>
                    </a:lnTo>
                    <a:lnTo>
                      <a:pt x="1262646" y="317677"/>
                    </a:lnTo>
                    <a:lnTo>
                      <a:pt x="1256830" y="304977"/>
                    </a:lnTo>
                    <a:lnTo>
                      <a:pt x="1257808" y="317677"/>
                    </a:lnTo>
                    <a:lnTo>
                      <a:pt x="1249057" y="317677"/>
                    </a:lnTo>
                    <a:lnTo>
                      <a:pt x="1250937" y="330377"/>
                    </a:lnTo>
                    <a:lnTo>
                      <a:pt x="1261706" y="330377"/>
                    </a:lnTo>
                    <a:lnTo>
                      <a:pt x="1267472" y="343077"/>
                    </a:lnTo>
                    <a:lnTo>
                      <a:pt x="1277035" y="355777"/>
                    </a:lnTo>
                    <a:lnTo>
                      <a:pt x="1280045" y="343077"/>
                    </a:lnTo>
                    <a:close/>
                  </a:path>
                  <a:path w="1410970" h="1753235">
                    <a:moveTo>
                      <a:pt x="1283639" y="381177"/>
                    </a:moveTo>
                    <a:lnTo>
                      <a:pt x="1279715" y="368477"/>
                    </a:lnTo>
                    <a:lnTo>
                      <a:pt x="1280579" y="368477"/>
                    </a:lnTo>
                    <a:lnTo>
                      <a:pt x="1278280" y="365455"/>
                    </a:lnTo>
                    <a:lnTo>
                      <a:pt x="1279550" y="368477"/>
                    </a:lnTo>
                    <a:lnTo>
                      <a:pt x="1277632" y="368477"/>
                    </a:lnTo>
                    <a:lnTo>
                      <a:pt x="1280553" y="381177"/>
                    </a:lnTo>
                    <a:lnTo>
                      <a:pt x="1283639" y="381177"/>
                    </a:lnTo>
                    <a:close/>
                  </a:path>
                  <a:path w="1410970" h="1753235">
                    <a:moveTo>
                      <a:pt x="1301788" y="1333677"/>
                    </a:moveTo>
                    <a:lnTo>
                      <a:pt x="1301775" y="1326654"/>
                    </a:lnTo>
                    <a:lnTo>
                      <a:pt x="1298448" y="1333677"/>
                    </a:lnTo>
                    <a:lnTo>
                      <a:pt x="1301788" y="1333677"/>
                    </a:lnTo>
                    <a:close/>
                  </a:path>
                  <a:path w="1410970" h="1753235">
                    <a:moveTo>
                      <a:pt x="1324394" y="564857"/>
                    </a:moveTo>
                    <a:lnTo>
                      <a:pt x="1324241" y="564591"/>
                    </a:lnTo>
                    <a:lnTo>
                      <a:pt x="1324394" y="564883"/>
                    </a:lnTo>
                    <a:close/>
                  </a:path>
                  <a:path w="1410970" h="1753235">
                    <a:moveTo>
                      <a:pt x="1326959" y="561467"/>
                    </a:moveTo>
                    <a:lnTo>
                      <a:pt x="1326616" y="558977"/>
                    </a:lnTo>
                    <a:lnTo>
                      <a:pt x="1326210" y="558977"/>
                    </a:lnTo>
                    <a:lnTo>
                      <a:pt x="1326959" y="561467"/>
                    </a:lnTo>
                    <a:close/>
                  </a:path>
                  <a:path w="1410970" h="1753235">
                    <a:moveTo>
                      <a:pt x="1332001" y="482422"/>
                    </a:moveTo>
                    <a:lnTo>
                      <a:pt x="1331937" y="481139"/>
                    </a:lnTo>
                    <a:lnTo>
                      <a:pt x="1331341" y="479132"/>
                    </a:lnTo>
                    <a:lnTo>
                      <a:pt x="1330617" y="477024"/>
                    </a:lnTo>
                    <a:lnTo>
                      <a:pt x="1332001" y="482422"/>
                    </a:lnTo>
                    <a:close/>
                  </a:path>
                  <a:path w="1410970" h="1753235">
                    <a:moveTo>
                      <a:pt x="1334744" y="584377"/>
                    </a:moveTo>
                    <a:lnTo>
                      <a:pt x="1330007" y="571677"/>
                    </a:lnTo>
                    <a:lnTo>
                      <a:pt x="1326959" y="561467"/>
                    </a:lnTo>
                    <a:lnTo>
                      <a:pt x="1328331" y="571677"/>
                    </a:lnTo>
                    <a:lnTo>
                      <a:pt x="1324394" y="571677"/>
                    </a:lnTo>
                    <a:lnTo>
                      <a:pt x="1332268" y="584377"/>
                    </a:lnTo>
                    <a:lnTo>
                      <a:pt x="1334744" y="584377"/>
                    </a:lnTo>
                    <a:close/>
                  </a:path>
                  <a:path w="1410970" h="1753235">
                    <a:moveTo>
                      <a:pt x="1344066" y="603961"/>
                    </a:moveTo>
                    <a:lnTo>
                      <a:pt x="1342199" y="597636"/>
                    </a:lnTo>
                    <a:lnTo>
                      <a:pt x="1339634" y="590994"/>
                    </a:lnTo>
                    <a:lnTo>
                      <a:pt x="1340408" y="595350"/>
                    </a:lnTo>
                    <a:lnTo>
                      <a:pt x="1341043" y="599732"/>
                    </a:lnTo>
                    <a:lnTo>
                      <a:pt x="1341539" y="604151"/>
                    </a:lnTo>
                    <a:lnTo>
                      <a:pt x="1342872" y="605028"/>
                    </a:lnTo>
                    <a:lnTo>
                      <a:pt x="1344066" y="603961"/>
                    </a:lnTo>
                    <a:close/>
                  </a:path>
                  <a:path w="1410970" h="1753235">
                    <a:moveTo>
                      <a:pt x="1346428" y="611200"/>
                    </a:moveTo>
                    <a:lnTo>
                      <a:pt x="1344295" y="603758"/>
                    </a:lnTo>
                    <a:lnTo>
                      <a:pt x="1344066" y="603961"/>
                    </a:lnTo>
                    <a:lnTo>
                      <a:pt x="1344206" y="604443"/>
                    </a:lnTo>
                    <a:lnTo>
                      <a:pt x="1346428" y="611200"/>
                    </a:lnTo>
                    <a:close/>
                  </a:path>
                  <a:path w="1410970" h="1753235">
                    <a:moveTo>
                      <a:pt x="1351229" y="601662"/>
                    </a:moveTo>
                    <a:lnTo>
                      <a:pt x="1348079" y="597865"/>
                    </a:lnTo>
                    <a:lnTo>
                      <a:pt x="1344790" y="588860"/>
                    </a:lnTo>
                    <a:lnTo>
                      <a:pt x="1341882" y="581634"/>
                    </a:lnTo>
                    <a:lnTo>
                      <a:pt x="1339900" y="583171"/>
                    </a:lnTo>
                    <a:lnTo>
                      <a:pt x="1342974" y="589229"/>
                    </a:lnTo>
                    <a:lnTo>
                      <a:pt x="1345996" y="596315"/>
                    </a:lnTo>
                    <a:lnTo>
                      <a:pt x="1348803" y="601446"/>
                    </a:lnTo>
                    <a:lnTo>
                      <a:pt x="1351229" y="601662"/>
                    </a:lnTo>
                    <a:close/>
                  </a:path>
                  <a:path w="1410970" h="1753235">
                    <a:moveTo>
                      <a:pt x="1358493" y="609777"/>
                    </a:moveTo>
                    <a:lnTo>
                      <a:pt x="1358011" y="597077"/>
                    </a:lnTo>
                    <a:lnTo>
                      <a:pt x="1357122" y="597077"/>
                    </a:lnTo>
                    <a:lnTo>
                      <a:pt x="1357528" y="605218"/>
                    </a:lnTo>
                    <a:lnTo>
                      <a:pt x="1358493" y="609777"/>
                    </a:lnTo>
                    <a:close/>
                  </a:path>
                  <a:path w="1410970" h="1753235">
                    <a:moveTo>
                      <a:pt x="1362341" y="609447"/>
                    </a:moveTo>
                    <a:lnTo>
                      <a:pt x="1361224" y="605040"/>
                    </a:lnTo>
                    <a:lnTo>
                      <a:pt x="1359827" y="600824"/>
                    </a:lnTo>
                    <a:lnTo>
                      <a:pt x="1358493" y="597814"/>
                    </a:lnTo>
                    <a:lnTo>
                      <a:pt x="1362341" y="609447"/>
                    </a:lnTo>
                    <a:close/>
                  </a:path>
                  <a:path w="1410970" h="1753235">
                    <a:moveTo>
                      <a:pt x="1375664" y="1079677"/>
                    </a:moveTo>
                    <a:lnTo>
                      <a:pt x="1372133" y="1079677"/>
                    </a:lnTo>
                    <a:lnTo>
                      <a:pt x="1371053" y="1092377"/>
                    </a:lnTo>
                    <a:lnTo>
                      <a:pt x="1369847" y="1092377"/>
                    </a:lnTo>
                    <a:lnTo>
                      <a:pt x="1368640" y="1105077"/>
                    </a:lnTo>
                    <a:lnTo>
                      <a:pt x="1373225" y="1105077"/>
                    </a:lnTo>
                    <a:lnTo>
                      <a:pt x="1374571" y="1092377"/>
                    </a:lnTo>
                    <a:lnTo>
                      <a:pt x="1375664" y="1079677"/>
                    </a:lnTo>
                    <a:close/>
                  </a:path>
                  <a:path w="1410970" h="1753235">
                    <a:moveTo>
                      <a:pt x="1378889" y="927277"/>
                    </a:moveTo>
                    <a:lnTo>
                      <a:pt x="1377162" y="914577"/>
                    </a:lnTo>
                    <a:lnTo>
                      <a:pt x="1378165" y="927277"/>
                    </a:lnTo>
                    <a:lnTo>
                      <a:pt x="1378889" y="927277"/>
                    </a:lnTo>
                    <a:close/>
                  </a:path>
                  <a:path w="1410970" h="1753235">
                    <a:moveTo>
                      <a:pt x="1382623" y="965377"/>
                    </a:moveTo>
                    <a:lnTo>
                      <a:pt x="1382344" y="965377"/>
                    </a:lnTo>
                    <a:lnTo>
                      <a:pt x="1381848" y="952677"/>
                    </a:lnTo>
                    <a:lnTo>
                      <a:pt x="1381213" y="939977"/>
                    </a:lnTo>
                    <a:lnTo>
                      <a:pt x="1380236" y="927277"/>
                    </a:lnTo>
                    <a:lnTo>
                      <a:pt x="1379347" y="927277"/>
                    </a:lnTo>
                    <a:lnTo>
                      <a:pt x="1379791" y="939977"/>
                    </a:lnTo>
                    <a:lnTo>
                      <a:pt x="1378572" y="952677"/>
                    </a:lnTo>
                    <a:lnTo>
                      <a:pt x="1375829" y="952677"/>
                    </a:lnTo>
                    <a:lnTo>
                      <a:pt x="1376857" y="939977"/>
                    </a:lnTo>
                    <a:lnTo>
                      <a:pt x="1373733" y="939977"/>
                    </a:lnTo>
                    <a:lnTo>
                      <a:pt x="1374279" y="952677"/>
                    </a:lnTo>
                    <a:lnTo>
                      <a:pt x="1374902" y="965377"/>
                    </a:lnTo>
                    <a:lnTo>
                      <a:pt x="1373200" y="978077"/>
                    </a:lnTo>
                    <a:lnTo>
                      <a:pt x="1371765" y="965377"/>
                    </a:lnTo>
                    <a:lnTo>
                      <a:pt x="1368882" y="939977"/>
                    </a:lnTo>
                    <a:lnTo>
                      <a:pt x="1368729" y="940650"/>
                    </a:lnTo>
                    <a:lnTo>
                      <a:pt x="1368958" y="937666"/>
                    </a:lnTo>
                    <a:lnTo>
                      <a:pt x="1370330" y="883526"/>
                    </a:lnTo>
                    <a:lnTo>
                      <a:pt x="1368958" y="829386"/>
                    </a:lnTo>
                    <a:lnTo>
                      <a:pt x="1364894" y="776185"/>
                    </a:lnTo>
                    <a:lnTo>
                      <a:pt x="1358239" y="724027"/>
                    </a:lnTo>
                    <a:lnTo>
                      <a:pt x="1349070" y="673023"/>
                    </a:lnTo>
                    <a:lnTo>
                      <a:pt x="1337475" y="623265"/>
                    </a:lnTo>
                    <a:lnTo>
                      <a:pt x="1323530" y="574890"/>
                    </a:lnTo>
                    <a:lnTo>
                      <a:pt x="1309255" y="533577"/>
                    </a:lnTo>
                    <a:lnTo>
                      <a:pt x="1313154" y="533577"/>
                    </a:lnTo>
                    <a:lnTo>
                      <a:pt x="1317040" y="546277"/>
                    </a:lnTo>
                    <a:lnTo>
                      <a:pt x="1319072" y="546277"/>
                    </a:lnTo>
                    <a:lnTo>
                      <a:pt x="1322768" y="558977"/>
                    </a:lnTo>
                    <a:lnTo>
                      <a:pt x="1323975" y="558977"/>
                    </a:lnTo>
                    <a:lnTo>
                      <a:pt x="1320685" y="546277"/>
                    </a:lnTo>
                    <a:lnTo>
                      <a:pt x="1323416" y="546277"/>
                    </a:lnTo>
                    <a:lnTo>
                      <a:pt x="1328229" y="558977"/>
                    </a:lnTo>
                    <a:lnTo>
                      <a:pt x="1332725" y="571677"/>
                    </a:lnTo>
                    <a:lnTo>
                      <a:pt x="1341818" y="571677"/>
                    </a:lnTo>
                    <a:lnTo>
                      <a:pt x="1347482" y="584377"/>
                    </a:lnTo>
                    <a:lnTo>
                      <a:pt x="1350467" y="597077"/>
                    </a:lnTo>
                    <a:lnTo>
                      <a:pt x="1353261" y="609777"/>
                    </a:lnTo>
                    <a:lnTo>
                      <a:pt x="1358392" y="622477"/>
                    </a:lnTo>
                    <a:lnTo>
                      <a:pt x="1357528" y="605218"/>
                    </a:lnTo>
                    <a:lnTo>
                      <a:pt x="1355801" y="597077"/>
                    </a:lnTo>
                    <a:lnTo>
                      <a:pt x="1352626" y="584377"/>
                    </a:lnTo>
                    <a:lnTo>
                      <a:pt x="1350860" y="584377"/>
                    </a:lnTo>
                    <a:lnTo>
                      <a:pt x="1344866" y="571677"/>
                    </a:lnTo>
                    <a:lnTo>
                      <a:pt x="1342504" y="558977"/>
                    </a:lnTo>
                    <a:lnTo>
                      <a:pt x="1342453" y="546277"/>
                    </a:lnTo>
                    <a:lnTo>
                      <a:pt x="1343367" y="533577"/>
                    </a:lnTo>
                    <a:lnTo>
                      <a:pt x="1348460" y="533577"/>
                    </a:lnTo>
                    <a:lnTo>
                      <a:pt x="1343164" y="520877"/>
                    </a:lnTo>
                    <a:lnTo>
                      <a:pt x="1337691" y="508177"/>
                    </a:lnTo>
                    <a:lnTo>
                      <a:pt x="1331391" y="508177"/>
                    </a:lnTo>
                    <a:lnTo>
                      <a:pt x="1329651" y="495477"/>
                    </a:lnTo>
                    <a:lnTo>
                      <a:pt x="1334084" y="495477"/>
                    </a:lnTo>
                    <a:lnTo>
                      <a:pt x="1325206" y="482777"/>
                    </a:lnTo>
                    <a:lnTo>
                      <a:pt x="1324051" y="482777"/>
                    </a:lnTo>
                    <a:lnTo>
                      <a:pt x="1320939" y="470077"/>
                    </a:lnTo>
                    <a:lnTo>
                      <a:pt x="1326273" y="470077"/>
                    </a:lnTo>
                    <a:lnTo>
                      <a:pt x="1329055" y="482777"/>
                    </a:lnTo>
                    <a:lnTo>
                      <a:pt x="1330617" y="482777"/>
                    </a:lnTo>
                    <a:lnTo>
                      <a:pt x="1326984" y="470077"/>
                    </a:lnTo>
                    <a:lnTo>
                      <a:pt x="1322895" y="457377"/>
                    </a:lnTo>
                    <a:lnTo>
                      <a:pt x="1314259" y="431977"/>
                    </a:lnTo>
                    <a:lnTo>
                      <a:pt x="1310589" y="419277"/>
                    </a:lnTo>
                    <a:lnTo>
                      <a:pt x="1308100" y="406577"/>
                    </a:lnTo>
                    <a:lnTo>
                      <a:pt x="1308341" y="406577"/>
                    </a:lnTo>
                    <a:lnTo>
                      <a:pt x="1304010" y="393877"/>
                    </a:lnTo>
                    <a:lnTo>
                      <a:pt x="1300543" y="393877"/>
                    </a:lnTo>
                    <a:lnTo>
                      <a:pt x="1296200" y="381177"/>
                    </a:lnTo>
                    <a:lnTo>
                      <a:pt x="1289278" y="368477"/>
                    </a:lnTo>
                    <a:lnTo>
                      <a:pt x="1287195" y="368477"/>
                    </a:lnTo>
                    <a:lnTo>
                      <a:pt x="1293253" y="381177"/>
                    </a:lnTo>
                    <a:lnTo>
                      <a:pt x="1297762" y="393877"/>
                    </a:lnTo>
                    <a:lnTo>
                      <a:pt x="1301026" y="406577"/>
                    </a:lnTo>
                    <a:lnTo>
                      <a:pt x="1303388" y="406577"/>
                    </a:lnTo>
                    <a:lnTo>
                      <a:pt x="1305001" y="419277"/>
                    </a:lnTo>
                    <a:lnTo>
                      <a:pt x="1306436" y="419277"/>
                    </a:lnTo>
                    <a:lnTo>
                      <a:pt x="1308049" y="431977"/>
                    </a:lnTo>
                    <a:lnTo>
                      <a:pt x="1306131" y="431977"/>
                    </a:lnTo>
                    <a:lnTo>
                      <a:pt x="1306131" y="525056"/>
                    </a:lnTo>
                    <a:lnTo>
                      <a:pt x="1294130" y="495477"/>
                    </a:lnTo>
                    <a:lnTo>
                      <a:pt x="1296949" y="495477"/>
                    </a:lnTo>
                    <a:lnTo>
                      <a:pt x="1301851" y="508177"/>
                    </a:lnTo>
                    <a:lnTo>
                      <a:pt x="1300581" y="508177"/>
                    </a:lnTo>
                    <a:lnTo>
                      <a:pt x="1304734" y="520877"/>
                    </a:lnTo>
                    <a:lnTo>
                      <a:pt x="1306131" y="525056"/>
                    </a:lnTo>
                    <a:lnTo>
                      <a:pt x="1306131" y="431977"/>
                    </a:lnTo>
                    <a:lnTo>
                      <a:pt x="1304188" y="431977"/>
                    </a:lnTo>
                    <a:lnTo>
                      <a:pt x="1298879" y="419277"/>
                    </a:lnTo>
                    <a:lnTo>
                      <a:pt x="1292606" y="419277"/>
                    </a:lnTo>
                    <a:lnTo>
                      <a:pt x="1288491" y="406666"/>
                    </a:lnTo>
                    <a:lnTo>
                      <a:pt x="1288491" y="481749"/>
                    </a:lnTo>
                    <a:lnTo>
                      <a:pt x="1283017" y="470077"/>
                    </a:lnTo>
                    <a:lnTo>
                      <a:pt x="1285125" y="470077"/>
                    </a:lnTo>
                    <a:lnTo>
                      <a:pt x="1288491" y="481749"/>
                    </a:lnTo>
                    <a:lnTo>
                      <a:pt x="1288491" y="406666"/>
                    </a:lnTo>
                    <a:lnTo>
                      <a:pt x="1283220" y="393877"/>
                    </a:lnTo>
                    <a:lnTo>
                      <a:pt x="1277607" y="393877"/>
                    </a:lnTo>
                    <a:lnTo>
                      <a:pt x="1277251" y="393026"/>
                    </a:lnTo>
                    <a:lnTo>
                      <a:pt x="1277251" y="457796"/>
                    </a:lnTo>
                    <a:lnTo>
                      <a:pt x="1271104" y="444677"/>
                    </a:lnTo>
                    <a:lnTo>
                      <a:pt x="1272095" y="444677"/>
                    </a:lnTo>
                    <a:lnTo>
                      <a:pt x="1277124" y="457377"/>
                    </a:lnTo>
                    <a:lnTo>
                      <a:pt x="1277251" y="457796"/>
                    </a:lnTo>
                    <a:lnTo>
                      <a:pt x="1277251" y="393026"/>
                    </a:lnTo>
                    <a:lnTo>
                      <a:pt x="1272336" y="381177"/>
                    </a:lnTo>
                    <a:lnTo>
                      <a:pt x="1275588" y="381177"/>
                    </a:lnTo>
                    <a:lnTo>
                      <a:pt x="1268755" y="368477"/>
                    </a:lnTo>
                    <a:lnTo>
                      <a:pt x="1264945" y="368477"/>
                    </a:lnTo>
                    <a:lnTo>
                      <a:pt x="1261452" y="355777"/>
                    </a:lnTo>
                    <a:lnTo>
                      <a:pt x="1256182" y="355777"/>
                    </a:lnTo>
                    <a:lnTo>
                      <a:pt x="1248244" y="343077"/>
                    </a:lnTo>
                    <a:lnTo>
                      <a:pt x="1237221" y="343077"/>
                    </a:lnTo>
                    <a:lnTo>
                      <a:pt x="1231315" y="330377"/>
                    </a:lnTo>
                    <a:lnTo>
                      <a:pt x="1232522" y="317677"/>
                    </a:lnTo>
                    <a:lnTo>
                      <a:pt x="1237284" y="317677"/>
                    </a:lnTo>
                    <a:lnTo>
                      <a:pt x="1246860" y="330377"/>
                    </a:lnTo>
                    <a:lnTo>
                      <a:pt x="1250937" y="330377"/>
                    </a:lnTo>
                    <a:lnTo>
                      <a:pt x="1241996" y="317677"/>
                    </a:lnTo>
                    <a:lnTo>
                      <a:pt x="1234097" y="304977"/>
                    </a:lnTo>
                    <a:lnTo>
                      <a:pt x="1220520" y="304977"/>
                    </a:lnTo>
                    <a:lnTo>
                      <a:pt x="1216329" y="292277"/>
                    </a:lnTo>
                    <a:lnTo>
                      <a:pt x="1212329" y="292277"/>
                    </a:lnTo>
                    <a:lnTo>
                      <a:pt x="1204582" y="279577"/>
                    </a:lnTo>
                    <a:lnTo>
                      <a:pt x="1196987" y="279577"/>
                    </a:lnTo>
                    <a:lnTo>
                      <a:pt x="1192771" y="266877"/>
                    </a:lnTo>
                    <a:lnTo>
                      <a:pt x="1188986" y="266877"/>
                    </a:lnTo>
                    <a:lnTo>
                      <a:pt x="1183944" y="254177"/>
                    </a:lnTo>
                    <a:lnTo>
                      <a:pt x="1178420" y="254177"/>
                    </a:lnTo>
                    <a:lnTo>
                      <a:pt x="1165377" y="243039"/>
                    </a:lnTo>
                    <a:lnTo>
                      <a:pt x="1165377" y="1536877"/>
                    </a:lnTo>
                    <a:lnTo>
                      <a:pt x="1160614" y="1549577"/>
                    </a:lnTo>
                    <a:lnTo>
                      <a:pt x="1149870" y="1549577"/>
                    </a:lnTo>
                    <a:lnTo>
                      <a:pt x="1157884" y="1536877"/>
                    </a:lnTo>
                    <a:lnTo>
                      <a:pt x="1165377" y="1536877"/>
                    </a:lnTo>
                    <a:lnTo>
                      <a:pt x="1165377" y="243039"/>
                    </a:lnTo>
                    <a:lnTo>
                      <a:pt x="1163561" y="241477"/>
                    </a:lnTo>
                    <a:lnTo>
                      <a:pt x="1171524" y="241477"/>
                    </a:lnTo>
                    <a:lnTo>
                      <a:pt x="1166609" y="228777"/>
                    </a:lnTo>
                    <a:lnTo>
                      <a:pt x="1155801" y="228777"/>
                    </a:lnTo>
                    <a:lnTo>
                      <a:pt x="1150010" y="216077"/>
                    </a:lnTo>
                    <a:lnTo>
                      <a:pt x="1143787" y="216077"/>
                    </a:lnTo>
                    <a:lnTo>
                      <a:pt x="1142072" y="203377"/>
                    </a:lnTo>
                    <a:lnTo>
                      <a:pt x="1153452" y="216077"/>
                    </a:lnTo>
                    <a:lnTo>
                      <a:pt x="1168527" y="228777"/>
                    </a:lnTo>
                    <a:lnTo>
                      <a:pt x="1172705" y="228777"/>
                    </a:lnTo>
                    <a:lnTo>
                      <a:pt x="1167701" y="216865"/>
                    </a:lnTo>
                    <a:lnTo>
                      <a:pt x="1166787" y="216077"/>
                    </a:lnTo>
                    <a:lnTo>
                      <a:pt x="1157109" y="203377"/>
                    </a:lnTo>
                    <a:lnTo>
                      <a:pt x="1167739" y="203377"/>
                    </a:lnTo>
                    <a:lnTo>
                      <a:pt x="1157655" y="190677"/>
                    </a:lnTo>
                    <a:lnTo>
                      <a:pt x="1148143" y="190677"/>
                    </a:lnTo>
                    <a:lnTo>
                      <a:pt x="1127709" y="177977"/>
                    </a:lnTo>
                    <a:lnTo>
                      <a:pt x="1115352" y="165277"/>
                    </a:lnTo>
                    <a:lnTo>
                      <a:pt x="1104912" y="152577"/>
                    </a:lnTo>
                    <a:lnTo>
                      <a:pt x="1090231" y="139877"/>
                    </a:lnTo>
                    <a:lnTo>
                      <a:pt x="1085100" y="127177"/>
                    </a:lnTo>
                    <a:lnTo>
                      <a:pt x="1066825" y="127177"/>
                    </a:lnTo>
                    <a:lnTo>
                      <a:pt x="1059764" y="114477"/>
                    </a:lnTo>
                    <a:lnTo>
                      <a:pt x="1044638" y="114477"/>
                    </a:lnTo>
                    <a:lnTo>
                      <a:pt x="1036739" y="101777"/>
                    </a:lnTo>
                    <a:lnTo>
                      <a:pt x="1029741" y="99123"/>
                    </a:lnTo>
                    <a:lnTo>
                      <a:pt x="1029741" y="157581"/>
                    </a:lnTo>
                    <a:lnTo>
                      <a:pt x="1022210" y="152577"/>
                    </a:lnTo>
                    <a:lnTo>
                      <a:pt x="1025105" y="152577"/>
                    </a:lnTo>
                    <a:lnTo>
                      <a:pt x="1029741" y="157581"/>
                    </a:lnTo>
                    <a:lnTo>
                      <a:pt x="1029741" y="99123"/>
                    </a:lnTo>
                    <a:lnTo>
                      <a:pt x="1015009" y="93535"/>
                    </a:lnTo>
                    <a:lnTo>
                      <a:pt x="1015009" y="147815"/>
                    </a:lnTo>
                    <a:lnTo>
                      <a:pt x="1004176" y="140627"/>
                    </a:lnTo>
                    <a:lnTo>
                      <a:pt x="984808" y="129717"/>
                    </a:lnTo>
                    <a:lnTo>
                      <a:pt x="984808" y="1637347"/>
                    </a:lnTo>
                    <a:lnTo>
                      <a:pt x="984745" y="1638477"/>
                    </a:lnTo>
                    <a:lnTo>
                      <a:pt x="982802" y="1638477"/>
                    </a:lnTo>
                    <a:lnTo>
                      <a:pt x="984808" y="1637347"/>
                    </a:lnTo>
                    <a:lnTo>
                      <a:pt x="984808" y="129717"/>
                    </a:lnTo>
                    <a:lnTo>
                      <a:pt x="980325" y="127177"/>
                    </a:lnTo>
                    <a:lnTo>
                      <a:pt x="992174" y="127177"/>
                    </a:lnTo>
                    <a:lnTo>
                      <a:pt x="999388" y="130086"/>
                    </a:lnTo>
                    <a:lnTo>
                      <a:pt x="996962" y="128524"/>
                    </a:lnTo>
                    <a:lnTo>
                      <a:pt x="994727" y="127177"/>
                    </a:lnTo>
                    <a:lnTo>
                      <a:pt x="997775" y="127177"/>
                    </a:lnTo>
                    <a:lnTo>
                      <a:pt x="999388" y="130086"/>
                    </a:lnTo>
                    <a:lnTo>
                      <a:pt x="1004874" y="139877"/>
                    </a:lnTo>
                    <a:lnTo>
                      <a:pt x="1012558" y="139877"/>
                    </a:lnTo>
                    <a:lnTo>
                      <a:pt x="1015009" y="147815"/>
                    </a:lnTo>
                    <a:lnTo>
                      <a:pt x="1015009" y="93535"/>
                    </a:lnTo>
                    <a:lnTo>
                      <a:pt x="1003300" y="89077"/>
                    </a:lnTo>
                    <a:lnTo>
                      <a:pt x="970419" y="63677"/>
                    </a:lnTo>
                    <a:lnTo>
                      <a:pt x="969772" y="63677"/>
                    </a:lnTo>
                    <a:lnTo>
                      <a:pt x="969772" y="1645831"/>
                    </a:lnTo>
                    <a:lnTo>
                      <a:pt x="967905" y="1651177"/>
                    </a:lnTo>
                    <a:lnTo>
                      <a:pt x="958850" y="1651177"/>
                    </a:lnTo>
                    <a:lnTo>
                      <a:pt x="967473" y="1647126"/>
                    </a:lnTo>
                    <a:lnTo>
                      <a:pt x="969772" y="1645831"/>
                    </a:lnTo>
                    <a:lnTo>
                      <a:pt x="969772" y="63677"/>
                    </a:lnTo>
                    <a:lnTo>
                      <a:pt x="967473" y="63677"/>
                    </a:lnTo>
                    <a:lnTo>
                      <a:pt x="967473" y="119926"/>
                    </a:lnTo>
                    <a:lnTo>
                      <a:pt x="949286" y="111379"/>
                    </a:lnTo>
                    <a:lnTo>
                      <a:pt x="949286" y="1655686"/>
                    </a:lnTo>
                    <a:lnTo>
                      <a:pt x="945388" y="1663877"/>
                    </a:lnTo>
                    <a:lnTo>
                      <a:pt x="931862" y="1663877"/>
                    </a:lnTo>
                    <a:lnTo>
                      <a:pt x="949286" y="1655686"/>
                    </a:lnTo>
                    <a:lnTo>
                      <a:pt x="949286" y="111379"/>
                    </a:lnTo>
                    <a:lnTo>
                      <a:pt x="929601" y="102108"/>
                    </a:lnTo>
                    <a:lnTo>
                      <a:pt x="928725" y="101777"/>
                    </a:lnTo>
                    <a:lnTo>
                      <a:pt x="950404" y="101777"/>
                    </a:lnTo>
                    <a:lnTo>
                      <a:pt x="958456" y="114477"/>
                    </a:lnTo>
                    <a:lnTo>
                      <a:pt x="964793" y="114477"/>
                    </a:lnTo>
                    <a:lnTo>
                      <a:pt x="967473" y="119926"/>
                    </a:lnTo>
                    <a:lnTo>
                      <a:pt x="967473" y="63677"/>
                    </a:lnTo>
                    <a:lnTo>
                      <a:pt x="951001" y="63677"/>
                    </a:lnTo>
                    <a:lnTo>
                      <a:pt x="945794" y="50977"/>
                    </a:lnTo>
                    <a:lnTo>
                      <a:pt x="930567" y="50977"/>
                    </a:lnTo>
                    <a:lnTo>
                      <a:pt x="936904" y="63677"/>
                    </a:lnTo>
                    <a:lnTo>
                      <a:pt x="923163" y="63677"/>
                    </a:lnTo>
                    <a:lnTo>
                      <a:pt x="923163" y="1676577"/>
                    </a:lnTo>
                    <a:lnTo>
                      <a:pt x="899071" y="1676577"/>
                    </a:lnTo>
                    <a:lnTo>
                      <a:pt x="922972" y="1667471"/>
                    </a:lnTo>
                    <a:lnTo>
                      <a:pt x="923163" y="1676577"/>
                    </a:lnTo>
                    <a:lnTo>
                      <a:pt x="923163" y="63677"/>
                    </a:lnTo>
                    <a:lnTo>
                      <a:pt x="919581" y="63677"/>
                    </a:lnTo>
                    <a:lnTo>
                      <a:pt x="912114" y="50977"/>
                    </a:lnTo>
                    <a:lnTo>
                      <a:pt x="907821" y="50977"/>
                    </a:lnTo>
                    <a:lnTo>
                      <a:pt x="907821" y="93827"/>
                    </a:lnTo>
                    <a:lnTo>
                      <a:pt x="893495" y="88366"/>
                    </a:lnTo>
                    <a:lnTo>
                      <a:pt x="893495" y="1689277"/>
                    </a:lnTo>
                    <a:lnTo>
                      <a:pt x="886866" y="1689277"/>
                    </a:lnTo>
                    <a:lnTo>
                      <a:pt x="888187" y="1680514"/>
                    </a:lnTo>
                    <a:lnTo>
                      <a:pt x="890676" y="1679778"/>
                    </a:lnTo>
                    <a:lnTo>
                      <a:pt x="892416" y="1679117"/>
                    </a:lnTo>
                    <a:lnTo>
                      <a:pt x="893495" y="1689277"/>
                    </a:lnTo>
                    <a:lnTo>
                      <a:pt x="893495" y="88366"/>
                    </a:lnTo>
                    <a:lnTo>
                      <a:pt x="890676" y="87287"/>
                    </a:lnTo>
                    <a:lnTo>
                      <a:pt x="875169" y="82740"/>
                    </a:lnTo>
                    <a:lnTo>
                      <a:pt x="875169" y="1684324"/>
                    </a:lnTo>
                    <a:lnTo>
                      <a:pt x="872972" y="1689277"/>
                    </a:lnTo>
                    <a:lnTo>
                      <a:pt x="861098" y="1689277"/>
                    </a:lnTo>
                    <a:lnTo>
                      <a:pt x="861479" y="1688350"/>
                    </a:lnTo>
                    <a:lnTo>
                      <a:pt x="875169" y="1684324"/>
                    </a:lnTo>
                    <a:lnTo>
                      <a:pt x="875169" y="82740"/>
                    </a:lnTo>
                    <a:lnTo>
                      <a:pt x="853516" y="76377"/>
                    </a:lnTo>
                    <a:lnTo>
                      <a:pt x="859282" y="76377"/>
                    </a:lnTo>
                    <a:lnTo>
                      <a:pt x="905141" y="89077"/>
                    </a:lnTo>
                    <a:lnTo>
                      <a:pt x="900849" y="89077"/>
                    </a:lnTo>
                    <a:lnTo>
                      <a:pt x="907821" y="93827"/>
                    </a:lnTo>
                    <a:lnTo>
                      <a:pt x="907821" y="50977"/>
                    </a:lnTo>
                    <a:lnTo>
                      <a:pt x="848728" y="50977"/>
                    </a:lnTo>
                    <a:lnTo>
                      <a:pt x="837895" y="38277"/>
                    </a:lnTo>
                    <a:lnTo>
                      <a:pt x="824623" y="38277"/>
                    </a:lnTo>
                    <a:lnTo>
                      <a:pt x="824623" y="1696935"/>
                    </a:lnTo>
                    <a:lnTo>
                      <a:pt x="819848" y="1701977"/>
                    </a:lnTo>
                    <a:lnTo>
                      <a:pt x="794004" y="1701977"/>
                    </a:lnTo>
                    <a:lnTo>
                      <a:pt x="809929" y="1699996"/>
                    </a:lnTo>
                    <a:lnTo>
                      <a:pt x="824623" y="1696935"/>
                    </a:lnTo>
                    <a:lnTo>
                      <a:pt x="824623" y="38277"/>
                    </a:lnTo>
                    <a:lnTo>
                      <a:pt x="775157" y="38277"/>
                    </a:lnTo>
                    <a:lnTo>
                      <a:pt x="766851" y="25577"/>
                    </a:lnTo>
                    <a:lnTo>
                      <a:pt x="688289" y="25577"/>
                    </a:lnTo>
                    <a:lnTo>
                      <a:pt x="701001" y="12877"/>
                    </a:lnTo>
                    <a:lnTo>
                      <a:pt x="686714" y="12877"/>
                    </a:lnTo>
                    <a:lnTo>
                      <a:pt x="694232" y="177"/>
                    </a:lnTo>
                    <a:lnTo>
                      <a:pt x="693762" y="177"/>
                    </a:lnTo>
                    <a:lnTo>
                      <a:pt x="685507" y="12877"/>
                    </a:lnTo>
                    <a:lnTo>
                      <a:pt x="680326" y="12877"/>
                    </a:lnTo>
                    <a:lnTo>
                      <a:pt x="680072" y="25577"/>
                    </a:lnTo>
                    <a:lnTo>
                      <a:pt x="665416" y="25577"/>
                    </a:lnTo>
                    <a:lnTo>
                      <a:pt x="665416" y="63677"/>
                    </a:lnTo>
                    <a:lnTo>
                      <a:pt x="665099" y="64185"/>
                    </a:lnTo>
                    <a:lnTo>
                      <a:pt x="641921" y="67068"/>
                    </a:lnTo>
                    <a:lnTo>
                      <a:pt x="601091" y="75565"/>
                    </a:lnTo>
                    <a:lnTo>
                      <a:pt x="593725" y="77736"/>
                    </a:lnTo>
                    <a:lnTo>
                      <a:pt x="595033" y="76377"/>
                    </a:lnTo>
                    <a:lnTo>
                      <a:pt x="592429" y="78117"/>
                    </a:lnTo>
                    <a:lnTo>
                      <a:pt x="567245" y="85509"/>
                    </a:lnTo>
                    <a:lnTo>
                      <a:pt x="573443" y="76377"/>
                    </a:lnTo>
                    <a:lnTo>
                      <a:pt x="593864" y="76377"/>
                    </a:lnTo>
                    <a:lnTo>
                      <a:pt x="605548" y="63677"/>
                    </a:lnTo>
                    <a:lnTo>
                      <a:pt x="665416" y="63677"/>
                    </a:lnTo>
                    <a:lnTo>
                      <a:pt x="665416" y="25577"/>
                    </a:lnTo>
                    <a:lnTo>
                      <a:pt x="617372" y="25577"/>
                    </a:lnTo>
                    <a:lnTo>
                      <a:pt x="616292" y="38277"/>
                    </a:lnTo>
                    <a:lnTo>
                      <a:pt x="579399" y="38277"/>
                    </a:lnTo>
                    <a:lnTo>
                      <a:pt x="587806" y="25577"/>
                    </a:lnTo>
                    <a:lnTo>
                      <a:pt x="599465" y="25577"/>
                    </a:lnTo>
                    <a:lnTo>
                      <a:pt x="601345" y="12877"/>
                    </a:lnTo>
                    <a:lnTo>
                      <a:pt x="576630" y="12877"/>
                    </a:lnTo>
                    <a:lnTo>
                      <a:pt x="540219" y="25577"/>
                    </a:lnTo>
                    <a:lnTo>
                      <a:pt x="520915" y="38277"/>
                    </a:lnTo>
                    <a:lnTo>
                      <a:pt x="549516" y="38277"/>
                    </a:lnTo>
                    <a:lnTo>
                      <a:pt x="564603" y="27863"/>
                    </a:lnTo>
                    <a:lnTo>
                      <a:pt x="563422" y="29908"/>
                    </a:lnTo>
                    <a:lnTo>
                      <a:pt x="563422" y="86626"/>
                    </a:lnTo>
                    <a:lnTo>
                      <a:pt x="561174" y="87287"/>
                    </a:lnTo>
                    <a:lnTo>
                      <a:pt x="522249" y="102108"/>
                    </a:lnTo>
                    <a:lnTo>
                      <a:pt x="519976" y="103187"/>
                    </a:lnTo>
                    <a:lnTo>
                      <a:pt x="519976" y="1663877"/>
                    </a:lnTo>
                    <a:lnTo>
                      <a:pt x="517461" y="1663877"/>
                    </a:lnTo>
                    <a:lnTo>
                      <a:pt x="515988" y="1662010"/>
                    </a:lnTo>
                    <a:lnTo>
                      <a:pt x="519976" y="1663877"/>
                    </a:lnTo>
                    <a:lnTo>
                      <a:pt x="519976" y="103187"/>
                    </a:lnTo>
                    <a:lnTo>
                      <a:pt x="484378" y="119926"/>
                    </a:lnTo>
                    <a:lnTo>
                      <a:pt x="474700" y="125387"/>
                    </a:lnTo>
                    <a:lnTo>
                      <a:pt x="494093" y="101777"/>
                    </a:lnTo>
                    <a:lnTo>
                      <a:pt x="512495" y="101777"/>
                    </a:lnTo>
                    <a:lnTo>
                      <a:pt x="522084" y="89077"/>
                    </a:lnTo>
                    <a:lnTo>
                      <a:pt x="542315" y="89077"/>
                    </a:lnTo>
                    <a:lnTo>
                      <a:pt x="549643" y="76377"/>
                    </a:lnTo>
                    <a:lnTo>
                      <a:pt x="550900" y="89077"/>
                    </a:lnTo>
                    <a:lnTo>
                      <a:pt x="557593" y="76479"/>
                    </a:lnTo>
                    <a:lnTo>
                      <a:pt x="563422" y="86626"/>
                    </a:lnTo>
                    <a:lnTo>
                      <a:pt x="563422" y="29908"/>
                    </a:lnTo>
                    <a:lnTo>
                      <a:pt x="558571" y="38277"/>
                    </a:lnTo>
                    <a:lnTo>
                      <a:pt x="561759" y="38277"/>
                    </a:lnTo>
                    <a:lnTo>
                      <a:pt x="542112" y="50977"/>
                    </a:lnTo>
                    <a:lnTo>
                      <a:pt x="531241" y="50977"/>
                    </a:lnTo>
                    <a:lnTo>
                      <a:pt x="518934" y="62014"/>
                    </a:lnTo>
                    <a:lnTo>
                      <a:pt x="526199" y="50977"/>
                    </a:lnTo>
                    <a:lnTo>
                      <a:pt x="514083" y="50977"/>
                    </a:lnTo>
                    <a:lnTo>
                      <a:pt x="507796" y="63677"/>
                    </a:lnTo>
                    <a:lnTo>
                      <a:pt x="488530" y="63677"/>
                    </a:lnTo>
                    <a:lnTo>
                      <a:pt x="482180" y="76377"/>
                    </a:lnTo>
                    <a:lnTo>
                      <a:pt x="471512" y="76377"/>
                    </a:lnTo>
                    <a:lnTo>
                      <a:pt x="471512" y="127177"/>
                    </a:lnTo>
                    <a:lnTo>
                      <a:pt x="459867" y="133756"/>
                    </a:lnTo>
                    <a:lnTo>
                      <a:pt x="462203" y="127177"/>
                    </a:lnTo>
                    <a:lnTo>
                      <a:pt x="471512" y="127177"/>
                    </a:lnTo>
                    <a:lnTo>
                      <a:pt x="471512" y="76377"/>
                    </a:lnTo>
                    <a:lnTo>
                      <a:pt x="468020" y="76377"/>
                    </a:lnTo>
                    <a:lnTo>
                      <a:pt x="460400" y="89077"/>
                    </a:lnTo>
                    <a:lnTo>
                      <a:pt x="446963" y="89077"/>
                    </a:lnTo>
                    <a:lnTo>
                      <a:pt x="446963" y="139877"/>
                    </a:lnTo>
                    <a:lnTo>
                      <a:pt x="445630" y="141986"/>
                    </a:lnTo>
                    <a:lnTo>
                      <a:pt x="429628" y="152577"/>
                    </a:lnTo>
                    <a:lnTo>
                      <a:pt x="423037" y="152577"/>
                    </a:lnTo>
                    <a:lnTo>
                      <a:pt x="418426" y="160007"/>
                    </a:lnTo>
                    <a:lnTo>
                      <a:pt x="412216" y="164122"/>
                    </a:lnTo>
                    <a:lnTo>
                      <a:pt x="382384" y="186982"/>
                    </a:lnTo>
                    <a:lnTo>
                      <a:pt x="377494" y="189230"/>
                    </a:lnTo>
                    <a:lnTo>
                      <a:pt x="378561" y="186067"/>
                    </a:lnTo>
                    <a:lnTo>
                      <a:pt x="374002" y="190868"/>
                    </a:lnTo>
                    <a:lnTo>
                      <a:pt x="367157" y="195326"/>
                    </a:lnTo>
                    <a:lnTo>
                      <a:pt x="349707" y="207924"/>
                    </a:lnTo>
                    <a:lnTo>
                      <a:pt x="347421" y="210680"/>
                    </a:lnTo>
                    <a:lnTo>
                      <a:pt x="355752" y="206121"/>
                    </a:lnTo>
                    <a:lnTo>
                      <a:pt x="355638" y="208686"/>
                    </a:lnTo>
                    <a:lnTo>
                      <a:pt x="352717" y="212534"/>
                    </a:lnTo>
                    <a:lnTo>
                      <a:pt x="345351" y="218998"/>
                    </a:lnTo>
                    <a:lnTo>
                      <a:pt x="338061" y="226275"/>
                    </a:lnTo>
                    <a:lnTo>
                      <a:pt x="337362" y="225310"/>
                    </a:lnTo>
                    <a:lnTo>
                      <a:pt x="336664" y="223774"/>
                    </a:lnTo>
                    <a:lnTo>
                      <a:pt x="332803" y="226009"/>
                    </a:lnTo>
                    <a:lnTo>
                      <a:pt x="316953" y="242633"/>
                    </a:lnTo>
                    <a:lnTo>
                      <a:pt x="311772" y="248272"/>
                    </a:lnTo>
                    <a:lnTo>
                      <a:pt x="331038" y="229857"/>
                    </a:lnTo>
                    <a:lnTo>
                      <a:pt x="330377" y="233946"/>
                    </a:lnTo>
                    <a:lnTo>
                      <a:pt x="321424" y="242887"/>
                    </a:lnTo>
                    <a:lnTo>
                      <a:pt x="321424" y="1524177"/>
                    </a:lnTo>
                    <a:lnTo>
                      <a:pt x="314248" y="1524177"/>
                    </a:lnTo>
                    <a:lnTo>
                      <a:pt x="311797" y="1514271"/>
                    </a:lnTo>
                    <a:lnTo>
                      <a:pt x="314121" y="1516888"/>
                    </a:lnTo>
                    <a:lnTo>
                      <a:pt x="321424" y="1524177"/>
                    </a:lnTo>
                    <a:lnTo>
                      <a:pt x="321424" y="242887"/>
                    </a:lnTo>
                    <a:lnTo>
                      <a:pt x="314121" y="250177"/>
                    </a:lnTo>
                    <a:lnTo>
                      <a:pt x="284467" y="283692"/>
                    </a:lnTo>
                    <a:lnTo>
                      <a:pt x="256489" y="319443"/>
                    </a:lnTo>
                    <a:lnTo>
                      <a:pt x="230251" y="357339"/>
                    </a:lnTo>
                    <a:lnTo>
                      <a:pt x="207911" y="393877"/>
                    </a:lnTo>
                    <a:lnTo>
                      <a:pt x="205016" y="393877"/>
                    </a:lnTo>
                    <a:lnTo>
                      <a:pt x="203047" y="397344"/>
                    </a:lnTo>
                    <a:lnTo>
                      <a:pt x="203047" y="1473377"/>
                    </a:lnTo>
                    <a:lnTo>
                      <a:pt x="202438" y="1473377"/>
                    </a:lnTo>
                    <a:lnTo>
                      <a:pt x="196862" y="1460677"/>
                    </a:lnTo>
                    <a:lnTo>
                      <a:pt x="198323" y="1460677"/>
                    </a:lnTo>
                    <a:lnTo>
                      <a:pt x="203047" y="1473377"/>
                    </a:lnTo>
                    <a:lnTo>
                      <a:pt x="203047" y="397344"/>
                    </a:lnTo>
                    <a:lnTo>
                      <a:pt x="197789" y="406577"/>
                    </a:lnTo>
                    <a:lnTo>
                      <a:pt x="187756" y="406577"/>
                    </a:lnTo>
                    <a:lnTo>
                      <a:pt x="191185" y="393877"/>
                    </a:lnTo>
                    <a:lnTo>
                      <a:pt x="194564" y="393877"/>
                    </a:lnTo>
                    <a:lnTo>
                      <a:pt x="197967" y="381177"/>
                    </a:lnTo>
                    <a:lnTo>
                      <a:pt x="203492" y="381177"/>
                    </a:lnTo>
                    <a:lnTo>
                      <a:pt x="213233" y="368477"/>
                    </a:lnTo>
                    <a:lnTo>
                      <a:pt x="221881" y="355777"/>
                    </a:lnTo>
                    <a:lnTo>
                      <a:pt x="229908" y="343077"/>
                    </a:lnTo>
                    <a:lnTo>
                      <a:pt x="237769" y="317677"/>
                    </a:lnTo>
                    <a:lnTo>
                      <a:pt x="241935" y="317677"/>
                    </a:lnTo>
                    <a:lnTo>
                      <a:pt x="246176" y="304977"/>
                    </a:lnTo>
                    <a:lnTo>
                      <a:pt x="250609" y="304977"/>
                    </a:lnTo>
                    <a:lnTo>
                      <a:pt x="255295" y="292277"/>
                    </a:lnTo>
                    <a:lnTo>
                      <a:pt x="260540" y="292277"/>
                    </a:lnTo>
                    <a:lnTo>
                      <a:pt x="266115" y="279577"/>
                    </a:lnTo>
                    <a:lnTo>
                      <a:pt x="272135" y="266877"/>
                    </a:lnTo>
                    <a:lnTo>
                      <a:pt x="275678" y="266877"/>
                    </a:lnTo>
                    <a:lnTo>
                      <a:pt x="270624" y="279577"/>
                    </a:lnTo>
                    <a:lnTo>
                      <a:pt x="266484" y="279577"/>
                    </a:lnTo>
                    <a:lnTo>
                      <a:pt x="266192" y="292277"/>
                    </a:lnTo>
                    <a:lnTo>
                      <a:pt x="276758" y="266877"/>
                    </a:lnTo>
                    <a:lnTo>
                      <a:pt x="281660" y="266877"/>
                    </a:lnTo>
                    <a:lnTo>
                      <a:pt x="287515" y="254177"/>
                    </a:lnTo>
                    <a:lnTo>
                      <a:pt x="294614" y="247459"/>
                    </a:lnTo>
                    <a:lnTo>
                      <a:pt x="297370" y="241477"/>
                    </a:lnTo>
                    <a:lnTo>
                      <a:pt x="300951" y="241477"/>
                    </a:lnTo>
                    <a:lnTo>
                      <a:pt x="303949" y="241477"/>
                    </a:lnTo>
                    <a:lnTo>
                      <a:pt x="297764" y="254177"/>
                    </a:lnTo>
                    <a:lnTo>
                      <a:pt x="304228" y="241477"/>
                    </a:lnTo>
                    <a:lnTo>
                      <a:pt x="310769" y="241477"/>
                    </a:lnTo>
                    <a:lnTo>
                      <a:pt x="317957" y="228777"/>
                    </a:lnTo>
                    <a:lnTo>
                      <a:pt x="325297" y="216077"/>
                    </a:lnTo>
                    <a:lnTo>
                      <a:pt x="333019" y="216077"/>
                    </a:lnTo>
                    <a:lnTo>
                      <a:pt x="340893" y="203377"/>
                    </a:lnTo>
                    <a:lnTo>
                      <a:pt x="348830" y="203377"/>
                    </a:lnTo>
                    <a:lnTo>
                      <a:pt x="356730" y="190677"/>
                    </a:lnTo>
                    <a:lnTo>
                      <a:pt x="372605" y="177977"/>
                    </a:lnTo>
                    <a:lnTo>
                      <a:pt x="380212" y="177977"/>
                    </a:lnTo>
                    <a:lnTo>
                      <a:pt x="387654" y="165277"/>
                    </a:lnTo>
                    <a:lnTo>
                      <a:pt x="401574" y="165277"/>
                    </a:lnTo>
                    <a:lnTo>
                      <a:pt x="407847" y="152577"/>
                    </a:lnTo>
                    <a:lnTo>
                      <a:pt x="415061" y="152577"/>
                    </a:lnTo>
                    <a:lnTo>
                      <a:pt x="420878" y="139877"/>
                    </a:lnTo>
                    <a:lnTo>
                      <a:pt x="446963" y="139877"/>
                    </a:lnTo>
                    <a:lnTo>
                      <a:pt x="446963" y="89077"/>
                    </a:lnTo>
                    <a:lnTo>
                      <a:pt x="441274" y="89077"/>
                    </a:lnTo>
                    <a:lnTo>
                      <a:pt x="442823" y="83451"/>
                    </a:lnTo>
                    <a:lnTo>
                      <a:pt x="437159" y="89077"/>
                    </a:lnTo>
                    <a:lnTo>
                      <a:pt x="427113" y="89077"/>
                    </a:lnTo>
                    <a:lnTo>
                      <a:pt x="420509" y="101777"/>
                    </a:lnTo>
                    <a:lnTo>
                      <a:pt x="404469" y="101777"/>
                    </a:lnTo>
                    <a:lnTo>
                      <a:pt x="396316" y="114477"/>
                    </a:lnTo>
                    <a:lnTo>
                      <a:pt x="388327" y="114477"/>
                    </a:lnTo>
                    <a:lnTo>
                      <a:pt x="380631" y="127177"/>
                    </a:lnTo>
                    <a:lnTo>
                      <a:pt x="379310" y="127177"/>
                    </a:lnTo>
                    <a:lnTo>
                      <a:pt x="386067" y="114477"/>
                    </a:lnTo>
                    <a:lnTo>
                      <a:pt x="385711" y="114477"/>
                    </a:lnTo>
                    <a:lnTo>
                      <a:pt x="394830" y="101777"/>
                    </a:lnTo>
                    <a:lnTo>
                      <a:pt x="402196" y="101777"/>
                    </a:lnTo>
                    <a:lnTo>
                      <a:pt x="401993" y="89077"/>
                    </a:lnTo>
                    <a:lnTo>
                      <a:pt x="393560" y="101777"/>
                    </a:lnTo>
                    <a:lnTo>
                      <a:pt x="385178" y="101777"/>
                    </a:lnTo>
                    <a:lnTo>
                      <a:pt x="376948" y="114477"/>
                    </a:lnTo>
                    <a:lnTo>
                      <a:pt x="373075" y="120624"/>
                    </a:lnTo>
                    <a:lnTo>
                      <a:pt x="381901" y="116319"/>
                    </a:lnTo>
                    <a:lnTo>
                      <a:pt x="376643" y="127177"/>
                    </a:lnTo>
                    <a:lnTo>
                      <a:pt x="370535" y="127177"/>
                    </a:lnTo>
                    <a:lnTo>
                      <a:pt x="364413" y="139877"/>
                    </a:lnTo>
                    <a:lnTo>
                      <a:pt x="364705" y="127177"/>
                    </a:lnTo>
                    <a:lnTo>
                      <a:pt x="357416" y="139877"/>
                    </a:lnTo>
                    <a:lnTo>
                      <a:pt x="349783" y="152577"/>
                    </a:lnTo>
                    <a:lnTo>
                      <a:pt x="341960" y="152577"/>
                    </a:lnTo>
                    <a:lnTo>
                      <a:pt x="334086" y="165277"/>
                    </a:lnTo>
                    <a:lnTo>
                      <a:pt x="326694" y="165277"/>
                    </a:lnTo>
                    <a:lnTo>
                      <a:pt x="320040" y="177977"/>
                    </a:lnTo>
                    <a:lnTo>
                      <a:pt x="316839" y="177977"/>
                    </a:lnTo>
                    <a:lnTo>
                      <a:pt x="325894" y="165277"/>
                    </a:lnTo>
                    <a:lnTo>
                      <a:pt x="335394" y="152577"/>
                    </a:lnTo>
                    <a:lnTo>
                      <a:pt x="324281" y="165277"/>
                    </a:lnTo>
                    <a:lnTo>
                      <a:pt x="323862" y="165277"/>
                    </a:lnTo>
                    <a:lnTo>
                      <a:pt x="330009" y="152577"/>
                    </a:lnTo>
                    <a:lnTo>
                      <a:pt x="335394" y="152577"/>
                    </a:lnTo>
                    <a:lnTo>
                      <a:pt x="336740" y="152577"/>
                    </a:lnTo>
                    <a:lnTo>
                      <a:pt x="350748" y="139877"/>
                    </a:lnTo>
                    <a:lnTo>
                      <a:pt x="355523" y="127177"/>
                    </a:lnTo>
                    <a:lnTo>
                      <a:pt x="345490" y="127177"/>
                    </a:lnTo>
                    <a:lnTo>
                      <a:pt x="338010" y="139877"/>
                    </a:lnTo>
                    <a:lnTo>
                      <a:pt x="338518" y="139877"/>
                    </a:lnTo>
                    <a:lnTo>
                      <a:pt x="320408" y="152577"/>
                    </a:lnTo>
                    <a:lnTo>
                      <a:pt x="301498" y="165277"/>
                    </a:lnTo>
                    <a:lnTo>
                      <a:pt x="316801" y="165277"/>
                    </a:lnTo>
                    <a:lnTo>
                      <a:pt x="310464" y="177977"/>
                    </a:lnTo>
                    <a:lnTo>
                      <a:pt x="314312" y="177977"/>
                    </a:lnTo>
                    <a:lnTo>
                      <a:pt x="309702" y="190677"/>
                    </a:lnTo>
                    <a:lnTo>
                      <a:pt x="322783" y="177977"/>
                    </a:lnTo>
                    <a:lnTo>
                      <a:pt x="318160" y="190677"/>
                    </a:lnTo>
                    <a:lnTo>
                      <a:pt x="308165" y="203377"/>
                    </a:lnTo>
                    <a:lnTo>
                      <a:pt x="305117" y="203377"/>
                    </a:lnTo>
                    <a:lnTo>
                      <a:pt x="297078" y="216077"/>
                    </a:lnTo>
                    <a:lnTo>
                      <a:pt x="291541" y="216077"/>
                    </a:lnTo>
                    <a:lnTo>
                      <a:pt x="291693" y="203377"/>
                    </a:lnTo>
                    <a:lnTo>
                      <a:pt x="300761" y="190677"/>
                    </a:lnTo>
                    <a:lnTo>
                      <a:pt x="304292" y="184797"/>
                    </a:lnTo>
                    <a:lnTo>
                      <a:pt x="306044" y="177977"/>
                    </a:lnTo>
                    <a:lnTo>
                      <a:pt x="301078" y="177977"/>
                    </a:lnTo>
                    <a:lnTo>
                      <a:pt x="295376" y="190677"/>
                    </a:lnTo>
                    <a:lnTo>
                      <a:pt x="284708" y="190677"/>
                    </a:lnTo>
                    <a:lnTo>
                      <a:pt x="290080" y="177977"/>
                    </a:lnTo>
                    <a:lnTo>
                      <a:pt x="299212" y="166878"/>
                    </a:lnTo>
                    <a:lnTo>
                      <a:pt x="283337" y="177977"/>
                    </a:lnTo>
                    <a:lnTo>
                      <a:pt x="267462" y="203377"/>
                    </a:lnTo>
                    <a:lnTo>
                      <a:pt x="268312" y="203377"/>
                    </a:lnTo>
                    <a:lnTo>
                      <a:pt x="267411" y="216077"/>
                    </a:lnTo>
                    <a:lnTo>
                      <a:pt x="266014" y="228777"/>
                    </a:lnTo>
                    <a:lnTo>
                      <a:pt x="265379" y="241477"/>
                    </a:lnTo>
                    <a:lnTo>
                      <a:pt x="244665" y="266877"/>
                    </a:lnTo>
                    <a:lnTo>
                      <a:pt x="224294" y="292277"/>
                    </a:lnTo>
                    <a:lnTo>
                      <a:pt x="204292" y="317677"/>
                    </a:lnTo>
                    <a:lnTo>
                      <a:pt x="186004" y="341350"/>
                    </a:lnTo>
                    <a:lnTo>
                      <a:pt x="187909" y="330377"/>
                    </a:lnTo>
                    <a:lnTo>
                      <a:pt x="191160" y="330377"/>
                    </a:lnTo>
                    <a:lnTo>
                      <a:pt x="195313" y="317677"/>
                    </a:lnTo>
                    <a:lnTo>
                      <a:pt x="198374" y="317677"/>
                    </a:lnTo>
                    <a:lnTo>
                      <a:pt x="201815" y="304977"/>
                    </a:lnTo>
                    <a:lnTo>
                      <a:pt x="205854" y="304977"/>
                    </a:lnTo>
                    <a:lnTo>
                      <a:pt x="210019" y="292277"/>
                    </a:lnTo>
                    <a:lnTo>
                      <a:pt x="213487" y="292277"/>
                    </a:lnTo>
                    <a:lnTo>
                      <a:pt x="214579" y="292277"/>
                    </a:lnTo>
                    <a:lnTo>
                      <a:pt x="218897" y="292277"/>
                    </a:lnTo>
                    <a:lnTo>
                      <a:pt x="223215" y="279577"/>
                    </a:lnTo>
                    <a:lnTo>
                      <a:pt x="229387" y="279577"/>
                    </a:lnTo>
                    <a:lnTo>
                      <a:pt x="232841" y="266877"/>
                    </a:lnTo>
                    <a:lnTo>
                      <a:pt x="234797" y="266877"/>
                    </a:lnTo>
                    <a:lnTo>
                      <a:pt x="237248" y="254177"/>
                    </a:lnTo>
                    <a:lnTo>
                      <a:pt x="242544" y="254177"/>
                    </a:lnTo>
                    <a:lnTo>
                      <a:pt x="249148" y="241477"/>
                    </a:lnTo>
                    <a:lnTo>
                      <a:pt x="254838" y="241477"/>
                    </a:lnTo>
                    <a:lnTo>
                      <a:pt x="256146" y="228777"/>
                    </a:lnTo>
                    <a:lnTo>
                      <a:pt x="248920" y="228777"/>
                    </a:lnTo>
                    <a:lnTo>
                      <a:pt x="245275" y="241477"/>
                    </a:lnTo>
                    <a:lnTo>
                      <a:pt x="237083" y="241477"/>
                    </a:lnTo>
                    <a:lnTo>
                      <a:pt x="241490" y="228777"/>
                    </a:lnTo>
                    <a:lnTo>
                      <a:pt x="236486" y="228777"/>
                    </a:lnTo>
                    <a:lnTo>
                      <a:pt x="232168" y="241477"/>
                    </a:lnTo>
                    <a:lnTo>
                      <a:pt x="231228" y="241477"/>
                    </a:lnTo>
                    <a:lnTo>
                      <a:pt x="227990" y="254177"/>
                    </a:lnTo>
                    <a:lnTo>
                      <a:pt x="216496" y="279577"/>
                    </a:lnTo>
                    <a:lnTo>
                      <a:pt x="202412" y="292277"/>
                    </a:lnTo>
                    <a:lnTo>
                      <a:pt x="191401" y="317677"/>
                    </a:lnTo>
                    <a:lnTo>
                      <a:pt x="195351" y="304977"/>
                    </a:lnTo>
                    <a:lnTo>
                      <a:pt x="199783" y="292277"/>
                    </a:lnTo>
                    <a:lnTo>
                      <a:pt x="206578" y="279577"/>
                    </a:lnTo>
                    <a:lnTo>
                      <a:pt x="217601" y="266877"/>
                    </a:lnTo>
                    <a:lnTo>
                      <a:pt x="212077" y="266877"/>
                    </a:lnTo>
                    <a:lnTo>
                      <a:pt x="221208" y="254177"/>
                    </a:lnTo>
                    <a:lnTo>
                      <a:pt x="229933" y="241477"/>
                    </a:lnTo>
                    <a:lnTo>
                      <a:pt x="225628" y="241477"/>
                    </a:lnTo>
                    <a:lnTo>
                      <a:pt x="218008" y="254177"/>
                    </a:lnTo>
                    <a:lnTo>
                      <a:pt x="210566" y="266877"/>
                    </a:lnTo>
                    <a:lnTo>
                      <a:pt x="202958" y="279577"/>
                    </a:lnTo>
                    <a:lnTo>
                      <a:pt x="194818" y="292277"/>
                    </a:lnTo>
                    <a:lnTo>
                      <a:pt x="192163" y="292277"/>
                    </a:lnTo>
                    <a:lnTo>
                      <a:pt x="190347" y="304977"/>
                    </a:lnTo>
                    <a:lnTo>
                      <a:pt x="186613" y="304977"/>
                    </a:lnTo>
                    <a:lnTo>
                      <a:pt x="183400" y="317677"/>
                    </a:lnTo>
                    <a:lnTo>
                      <a:pt x="179120" y="317677"/>
                    </a:lnTo>
                    <a:lnTo>
                      <a:pt x="173761" y="330377"/>
                    </a:lnTo>
                    <a:lnTo>
                      <a:pt x="167259" y="343077"/>
                    </a:lnTo>
                    <a:lnTo>
                      <a:pt x="166954" y="343077"/>
                    </a:lnTo>
                    <a:lnTo>
                      <a:pt x="163995" y="355777"/>
                    </a:lnTo>
                    <a:lnTo>
                      <a:pt x="171958" y="355777"/>
                    </a:lnTo>
                    <a:lnTo>
                      <a:pt x="180073" y="343077"/>
                    </a:lnTo>
                    <a:lnTo>
                      <a:pt x="184670" y="343077"/>
                    </a:lnTo>
                    <a:lnTo>
                      <a:pt x="185699" y="343077"/>
                    </a:lnTo>
                    <a:lnTo>
                      <a:pt x="186143" y="343077"/>
                    </a:lnTo>
                    <a:lnTo>
                      <a:pt x="189293" y="355777"/>
                    </a:lnTo>
                    <a:lnTo>
                      <a:pt x="182397" y="355777"/>
                    </a:lnTo>
                    <a:lnTo>
                      <a:pt x="175729" y="368477"/>
                    </a:lnTo>
                    <a:lnTo>
                      <a:pt x="169964" y="381177"/>
                    </a:lnTo>
                    <a:lnTo>
                      <a:pt x="164528" y="381177"/>
                    </a:lnTo>
                    <a:lnTo>
                      <a:pt x="162496" y="393877"/>
                    </a:lnTo>
                    <a:lnTo>
                      <a:pt x="157746" y="406577"/>
                    </a:lnTo>
                    <a:lnTo>
                      <a:pt x="155041" y="419277"/>
                    </a:lnTo>
                    <a:lnTo>
                      <a:pt x="153885" y="431977"/>
                    </a:lnTo>
                    <a:lnTo>
                      <a:pt x="157835" y="419277"/>
                    </a:lnTo>
                    <a:lnTo>
                      <a:pt x="157137" y="423913"/>
                    </a:lnTo>
                    <a:lnTo>
                      <a:pt x="157137" y="1270177"/>
                    </a:lnTo>
                    <a:lnTo>
                      <a:pt x="155879" y="1270177"/>
                    </a:lnTo>
                    <a:lnTo>
                      <a:pt x="148043" y="1257477"/>
                    </a:lnTo>
                    <a:lnTo>
                      <a:pt x="146621" y="1257477"/>
                    </a:lnTo>
                    <a:lnTo>
                      <a:pt x="143560" y="1248714"/>
                    </a:lnTo>
                    <a:lnTo>
                      <a:pt x="145313" y="1257477"/>
                    </a:lnTo>
                    <a:lnTo>
                      <a:pt x="142113" y="1257477"/>
                    </a:lnTo>
                    <a:lnTo>
                      <a:pt x="138544" y="1244777"/>
                    </a:lnTo>
                    <a:lnTo>
                      <a:pt x="135305" y="1232077"/>
                    </a:lnTo>
                    <a:lnTo>
                      <a:pt x="132232" y="1232077"/>
                    </a:lnTo>
                    <a:lnTo>
                      <a:pt x="129133" y="1219377"/>
                    </a:lnTo>
                    <a:lnTo>
                      <a:pt x="126314" y="1206677"/>
                    </a:lnTo>
                    <a:lnTo>
                      <a:pt x="123710" y="1193977"/>
                    </a:lnTo>
                    <a:lnTo>
                      <a:pt x="121196" y="1181277"/>
                    </a:lnTo>
                    <a:lnTo>
                      <a:pt x="121678" y="1181277"/>
                    </a:lnTo>
                    <a:lnTo>
                      <a:pt x="124523" y="1193977"/>
                    </a:lnTo>
                    <a:lnTo>
                      <a:pt x="127139" y="1193977"/>
                    </a:lnTo>
                    <a:lnTo>
                      <a:pt x="129476" y="1206677"/>
                    </a:lnTo>
                    <a:lnTo>
                      <a:pt x="125095" y="1181277"/>
                    </a:lnTo>
                    <a:lnTo>
                      <a:pt x="117817" y="1155877"/>
                    </a:lnTo>
                    <a:lnTo>
                      <a:pt x="112052" y="1143177"/>
                    </a:lnTo>
                    <a:lnTo>
                      <a:pt x="112153" y="1134275"/>
                    </a:lnTo>
                    <a:lnTo>
                      <a:pt x="114376" y="1143787"/>
                    </a:lnTo>
                    <a:lnTo>
                      <a:pt x="128320" y="1192161"/>
                    </a:lnTo>
                    <a:lnTo>
                      <a:pt x="132143" y="1203261"/>
                    </a:lnTo>
                    <a:lnTo>
                      <a:pt x="132537" y="1206677"/>
                    </a:lnTo>
                    <a:lnTo>
                      <a:pt x="133324" y="1206677"/>
                    </a:lnTo>
                    <a:lnTo>
                      <a:pt x="134531" y="1210144"/>
                    </a:lnTo>
                    <a:lnTo>
                      <a:pt x="135724" y="1219377"/>
                    </a:lnTo>
                    <a:lnTo>
                      <a:pt x="137718" y="1219377"/>
                    </a:lnTo>
                    <a:lnTo>
                      <a:pt x="140804" y="1228331"/>
                    </a:lnTo>
                    <a:lnTo>
                      <a:pt x="141566" y="1232077"/>
                    </a:lnTo>
                    <a:lnTo>
                      <a:pt x="142100" y="1232077"/>
                    </a:lnTo>
                    <a:lnTo>
                      <a:pt x="144526" y="1239062"/>
                    </a:lnTo>
                    <a:lnTo>
                      <a:pt x="157137" y="1270177"/>
                    </a:lnTo>
                    <a:lnTo>
                      <a:pt x="157137" y="423913"/>
                    </a:lnTo>
                    <a:lnTo>
                      <a:pt x="155917" y="431977"/>
                    </a:lnTo>
                    <a:lnTo>
                      <a:pt x="152552" y="436321"/>
                    </a:lnTo>
                    <a:lnTo>
                      <a:pt x="152552" y="508177"/>
                    </a:lnTo>
                    <a:lnTo>
                      <a:pt x="144526" y="527989"/>
                    </a:lnTo>
                    <a:lnTo>
                      <a:pt x="137058" y="549592"/>
                    </a:lnTo>
                    <a:lnTo>
                      <a:pt x="132715" y="558977"/>
                    </a:lnTo>
                    <a:lnTo>
                      <a:pt x="138569" y="533577"/>
                    </a:lnTo>
                    <a:lnTo>
                      <a:pt x="137464" y="533577"/>
                    </a:lnTo>
                    <a:lnTo>
                      <a:pt x="139712" y="520877"/>
                    </a:lnTo>
                    <a:lnTo>
                      <a:pt x="142049" y="520877"/>
                    </a:lnTo>
                    <a:lnTo>
                      <a:pt x="144411" y="508177"/>
                    </a:lnTo>
                    <a:lnTo>
                      <a:pt x="152552" y="508177"/>
                    </a:lnTo>
                    <a:lnTo>
                      <a:pt x="152552" y="436321"/>
                    </a:lnTo>
                    <a:lnTo>
                      <a:pt x="146050" y="444677"/>
                    </a:lnTo>
                    <a:lnTo>
                      <a:pt x="135191" y="457377"/>
                    </a:lnTo>
                    <a:lnTo>
                      <a:pt x="123405" y="470077"/>
                    </a:lnTo>
                    <a:lnTo>
                      <a:pt x="110794" y="495477"/>
                    </a:lnTo>
                    <a:lnTo>
                      <a:pt x="107530" y="508177"/>
                    </a:lnTo>
                    <a:lnTo>
                      <a:pt x="116078" y="508177"/>
                    </a:lnTo>
                    <a:lnTo>
                      <a:pt x="112496" y="520877"/>
                    </a:lnTo>
                    <a:lnTo>
                      <a:pt x="111531" y="520877"/>
                    </a:lnTo>
                    <a:lnTo>
                      <a:pt x="111531" y="1283601"/>
                    </a:lnTo>
                    <a:lnTo>
                      <a:pt x="111036" y="1282877"/>
                    </a:lnTo>
                    <a:lnTo>
                      <a:pt x="111429" y="1282877"/>
                    </a:lnTo>
                    <a:lnTo>
                      <a:pt x="111531" y="1283601"/>
                    </a:lnTo>
                    <a:lnTo>
                      <a:pt x="111531" y="520877"/>
                    </a:lnTo>
                    <a:lnTo>
                      <a:pt x="111226" y="520877"/>
                    </a:lnTo>
                    <a:lnTo>
                      <a:pt x="111226" y="1143177"/>
                    </a:lnTo>
                    <a:lnTo>
                      <a:pt x="109766" y="1143177"/>
                    </a:lnTo>
                    <a:lnTo>
                      <a:pt x="108902" y="1130477"/>
                    </a:lnTo>
                    <a:lnTo>
                      <a:pt x="109512" y="1130477"/>
                    </a:lnTo>
                    <a:lnTo>
                      <a:pt x="111226" y="1143177"/>
                    </a:lnTo>
                    <a:lnTo>
                      <a:pt x="111226" y="520877"/>
                    </a:lnTo>
                    <a:lnTo>
                      <a:pt x="109258" y="520877"/>
                    </a:lnTo>
                    <a:lnTo>
                      <a:pt x="106375" y="533577"/>
                    </a:lnTo>
                    <a:lnTo>
                      <a:pt x="105346" y="533577"/>
                    </a:lnTo>
                    <a:lnTo>
                      <a:pt x="105346" y="1105077"/>
                    </a:lnTo>
                    <a:lnTo>
                      <a:pt x="103632" y="1105077"/>
                    </a:lnTo>
                    <a:lnTo>
                      <a:pt x="101981" y="1092377"/>
                    </a:lnTo>
                    <a:lnTo>
                      <a:pt x="102476" y="1092377"/>
                    </a:lnTo>
                    <a:lnTo>
                      <a:pt x="102781" y="1094041"/>
                    </a:lnTo>
                    <a:lnTo>
                      <a:pt x="105346" y="1105077"/>
                    </a:lnTo>
                    <a:lnTo>
                      <a:pt x="105346" y="533577"/>
                    </a:lnTo>
                    <a:lnTo>
                      <a:pt x="103949" y="533577"/>
                    </a:lnTo>
                    <a:lnTo>
                      <a:pt x="102044" y="520877"/>
                    </a:lnTo>
                    <a:lnTo>
                      <a:pt x="106603" y="508177"/>
                    </a:lnTo>
                    <a:lnTo>
                      <a:pt x="100279" y="520877"/>
                    </a:lnTo>
                    <a:lnTo>
                      <a:pt x="94107" y="546277"/>
                    </a:lnTo>
                    <a:lnTo>
                      <a:pt x="88214" y="558977"/>
                    </a:lnTo>
                    <a:lnTo>
                      <a:pt x="82727" y="571677"/>
                    </a:lnTo>
                    <a:lnTo>
                      <a:pt x="81889" y="571677"/>
                    </a:lnTo>
                    <a:lnTo>
                      <a:pt x="77495" y="597077"/>
                    </a:lnTo>
                    <a:lnTo>
                      <a:pt x="80606" y="584377"/>
                    </a:lnTo>
                    <a:lnTo>
                      <a:pt x="84772" y="571677"/>
                    </a:lnTo>
                    <a:lnTo>
                      <a:pt x="89014" y="558977"/>
                    </a:lnTo>
                    <a:lnTo>
                      <a:pt x="92392" y="571677"/>
                    </a:lnTo>
                    <a:lnTo>
                      <a:pt x="87807" y="584377"/>
                    </a:lnTo>
                    <a:lnTo>
                      <a:pt x="84137" y="593915"/>
                    </a:lnTo>
                    <a:lnTo>
                      <a:pt x="84137" y="813054"/>
                    </a:lnTo>
                    <a:lnTo>
                      <a:pt x="82892" y="829386"/>
                    </a:lnTo>
                    <a:lnTo>
                      <a:pt x="82664" y="838377"/>
                    </a:lnTo>
                    <a:lnTo>
                      <a:pt x="79235" y="838377"/>
                    </a:lnTo>
                    <a:lnTo>
                      <a:pt x="74853" y="851077"/>
                    </a:lnTo>
                    <a:lnTo>
                      <a:pt x="70091" y="876477"/>
                    </a:lnTo>
                    <a:lnTo>
                      <a:pt x="65163" y="889177"/>
                    </a:lnTo>
                    <a:lnTo>
                      <a:pt x="66967" y="851077"/>
                    </a:lnTo>
                    <a:lnTo>
                      <a:pt x="69189" y="825677"/>
                    </a:lnTo>
                    <a:lnTo>
                      <a:pt x="70434" y="812977"/>
                    </a:lnTo>
                    <a:lnTo>
                      <a:pt x="71818" y="800277"/>
                    </a:lnTo>
                    <a:lnTo>
                      <a:pt x="73520" y="787577"/>
                    </a:lnTo>
                    <a:lnTo>
                      <a:pt x="70980" y="787577"/>
                    </a:lnTo>
                    <a:lnTo>
                      <a:pt x="71056" y="774877"/>
                    </a:lnTo>
                    <a:lnTo>
                      <a:pt x="71513" y="774877"/>
                    </a:lnTo>
                    <a:lnTo>
                      <a:pt x="73533" y="762177"/>
                    </a:lnTo>
                    <a:lnTo>
                      <a:pt x="74523" y="774877"/>
                    </a:lnTo>
                    <a:lnTo>
                      <a:pt x="76225" y="774877"/>
                    </a:lnTo>
                    <a:lnTo>
                      <a:pt x="78397" y="787577"/>
                    </a:lnTo>
                    <a:lnTo>
                      <a:pt x="80860" y="800277"/>
                    </a:lnTo>
                    <a:lnTo>
                      <a:pt x="84137" y="813054"/>
                    </a:lnTo>
                    <a:lnTo>
                      <a:pt x="84137" y="593915"/>
                    </a:lnTo>
                    <a:lnTo>
                      <a:pt x="82918" y="597077"/>
                    </a:lnTo>
                    <a:lnTo>
                      <a:pt x="79095" y="622477"/>
                    </a:lnTo>
                    <a:lnTo>
                      <a:pt x="77711" y="635177"/>
                    </a:lnTo>
                    <a:lnTo>
                      <a:pt x="62255" y="635177"/>
                    </a:lnTo>
                    <a:lnTo>
                      <a:pt x="60667" y="622477"/>
                    </a:lnTo>
                    <a:lnTo>
                      <a:pt x="60007" y="609777"/>
                    </a:lnTo>
                    <a:lnTo>
                      <a:pt x="60502" y="597077"/>
                    </a:lnTo>
                    <a:lnTo>
                      <a:pt x="62369" y="584377"/>
                    </a:lnTo>
                    <a:lnTo>
                      <a:pt x="52603" y="609777"/>
                    </a:lnTo>
                    <a:lnTo>
                      <a:pt x="48158" y="622477"/>
                    </a:lnTo>
                    <a:lnTo>
                      <a:pt x="44691" y="647877"/>
                    </a:lnTo>
                    <a:lnTo>
                      <a:pt x="37858" y="673277"/>
                    </a:lnTo>
                    <a:lnTo>
                      <a:pt x="35585" y="660577"/>
                    </a:lnTo>
                    <a:lnTo>
                      <a:pt x="36601" y="647877"/>
                    </a:lnTo>
                    <a:lnTo>
                      <a:pt x="37680" y="635177"/>
                    </a:lnTo>
                    <a:lnTo>
                      <a:pt x="35585" y="635177"/>
                    </a:lnTo>
                    <a:lnTo>
                      <a:pt x="39027" y="622477"/>
                    </a:lnTo>
                    <a:lnTo>
                      <a:pt x="42710" y="609777"/>
                    </a:lnTo>
                    <a:lnTo>
                      <a:pt x="46469" y="597077"/>
                    </a:lnTo>
                    <a:lnTo>
                      <a:pt x="50190" y="584377"/>
                    </a:lnTo>
                    <a:lnTo>
                      <a:pt x="48501" y="597077"/>
                    </a:lnTo>
                    <a:lnTo>
                      <a:pt x="49326" y="597077"/>
                    </a:lnTo>
                    <a:lnTo>
                      <a:pt x="48488" y="603389"/>
                    </a:lnTo>
                    <a:lnTo>
                      <a:pt x="49161" y="600202"/>
                    </a:lnTo>
                    <a:lnTo>
                      <a:pt x="49352" y="598195"/>
                    </a:lnTo>
                    <a:lnTo>
                      <a:pt x="49390" y="597077"/>
                    </a:lnTo>
                    <a:lnTo>
                      <a:pt x="51206" y="597077"/>
                    </a:lnTo>
                    <a:lnTo>
                      <a:pt x="53428" y="584377"/>
                    </a:lnTo>
                    <a:lnTo>
                      <a:pt x="55829" y="571677"/>
                    </a:lnTo>
                    <a:lnTo>
                      <a:pt x="58140" y="571677"/>
                    </a:lnTo>
                    <a:lnTo>
                      <a:pt x="60236" y="558977"/>
                    </a:lnTo>
                    <a:lnTo>
                      <a:pt x="61988" y="546277"/>
                    </a:lnTo>
                    <a:lnTo>
                      <a:pt x="63385" y="546277"/>
                    </a:lnTo>
                    <a:lnTo>
                      <a:pt x="64427" y="533577"/>
                    </a:lnTo>
                    <a:lnTo>
                      <a:pt x="66192" y="533577"/>
                    </a:lnTo>
                    <a:lnTo>
                      <a:pt x="64998" y="546277"/>
                    </a:lnTo>
                    <a:lnTo>
                      <a:pt x="67132" y="546277"/>
                    </a:lnTo>
                    <a:lnTo>
                      <a:pt x="65430" y="558977"/>
                    </a:lnTo>
                    <a:lnTo>
                      <a:pt x="66408" y="571677"/>
                    </a:lnTo>
                    <a:lnTo>
                      <a:pt x="67983" y="584377"/>
                    </a:lnTo>
                    <a:lnTo>
                      <a:pt x="73494" y="558977"/>
                    </a:lnTo>
                    <a:lnTo>
                      <a:pt x="72364" y="546277"/>
                    </a:lnTo>
                    <a:lnTo>
                      <a:pt x="75145" y="533577"/>
                    </a:lnTo>
                    <a:lnTo>
                      <a:pt x="79425" y="520877"/>
                    </a:lnTo>
                    <a:lnTo>
                      <a:pt x="83439" y="508177"/>
                    </a:lnTo>
                    <a:lnTo>
                      <a:pt x="81534" y="508177"/>
                    </a:lnTo>
                    <a:lnTo>
                      <a:pt x="85483" y="495477"/>
                    </a:lnTo>
                    <a:lnTo>
                      <a:pt x="89052" y="495477"/>
                    </a:lnTo>
                    <a:lnTo>
                      <a:pt x="89573" y="495477"/>
                    </a:lnTo>
                    <a:lnTo>
                      <a:pt x="93649" y="482777"/>
                    </a:lnTo>
                    <a:lnTo>
                      <a:pt x="93268" y="482777"/>
                    </a:lnTo>
                    <a:lnTo>
                      <a:pt x="97231" y="470077"/>
                    </a:lnTo>
                    <a:lnTo>
                      <a:pt x="101053" y="457377"/>
                    </a:lnTo>
                    <a:lnTo>
                      <a:pt x="104940" y="457377"/>
                    </a:lnTo>
                    <a:lnTo>
                      <a:pt x="108940" y="444677"/>
                    </a:lnTo>
                    <a:lnTo>
                      <a:pt x="113195" y="444677"/>
                    </a:lnTo>
                    <a:lnTo>
                      <a:pt x="118033" y="431977"/>
                    </a:lnTo>
                    <a:lnTo>
                      <a:pt x="119672" y="431977"/>
                    </a:lnTo>
                    <a:lnTo>
                      <a:pt x="119443" y="419277"/>
                    </a:lnTo>
                    <a:lnTo>
                      <a:pt x="121437" y="419277"/>
                    </a:lnTo>
                    <a:lnTo>
                      <a:pt x="124053" y="406577"/>
                    </a:lnTo>
                    <a:lnTo>
                      <a:pt x="117538" y="419277"/>
                    </a:lnTo>
                    <a:lnTo>
                      <a:pt x="110934" y="419277"/>
                    </a:lnTo>
                    <a:lnTo>
                      <a:pt x="104444" y="431977"/>
                    </a:lnTo>
                    <a:lnTo>
                      <a:pt x="98221" y="444677"/>
                    </a:lnTo>
                    <a:lnTo>
                      <a:pt x="84035" y="470077"/>
                    </a:lnTo>
                    <a:lnTo>
                      <a:pt x="71323" y="508177"/>
                    </a:lnTo>
                    <a:lnTo>
                      <a:pt x="59905" y="533577"/>
                    </a:lnTo>
                    <a:lnTo>
                      <a:pt x="49606" y="571677"/>
                    </a:lnTo>
                    <a:lnTo>
                      <a:pt x="47574" y="571677"/>
                    </a:lnTo>
                    <a:lnTo>
                      <a:pt x="37363" y="597077"/>
                    </a:lnTo>
                    <a:lnTo>
                      <a:pt x="32207" y="622477"/>
                    </a:lnTo>
                    <a:lnTo>
                      <a:pt x="30594" y="635177"/>
                    </a:lnTo>
                    <a:lnTo>
                      <a:pt x="31038" y="647877"/>
                    </a:lnTo>
                    <a:lnTo>
                      <a:pt x="32105" y="660577"/>
                    </a:lnTo>
                    <a:lnTo>
                      <a:pt x="32918" y="685977"/>
                    </a:lnTo>
                    <a:lnTo>
                      <a:pt x="32397" y="698677"/>
                    </a:lnTo>
                    <a:lnTo>
                      <a:pt x="29489" y="724077"/>
                    </a:lnTo>
                    <a:lnTo>
                      <a:pt x="25361" y="724077"/>
                    </a:lnTo>
                    <a:lnTo>
                      <a:pt x="23647" y="736777"/>
                    </a:lnTo>
                    <a:lnTo>
                      <a:pt x="22098" y="749477"/>
                    </a:lnTo>
                    <a:lnTo>
                      <a:pt x="18491" y="749477"/>
                    </a:lnTo>
                    <a:lnTo>
                      <a:pt x="20015" y="736777"/>
                    </a:lnTo>
                    <a:lnTo>
                      <a:pt x="14084" y="736777"/>
                    </a:lnTo>
                    <a:lnTo>
                      <a:pt x="15138" y="749477"/>
                    </a:lnTo>
                    <a:lnTo>
                      <a:pt x="16471" y="762177"/>
                    </a:lnTo>
                    <a:lnTo>
                      <a:pt x="16637" y="774877"/>
                    </a:lnTo>
                    <a:lnTo>
                      <a:pt x="14262" y="787577"/>
                    </a:lnTo>
                    <a:lnTo>
                      <a:pt x="6997" y="787577"/>
                    </a:lnTo>
                    <a:lnTo>
                      <a:pt x="6654" y="774877"/>
                    </a:lnTo>
                    <a:lnTo>
                      <a:pt x="4876" y="787577"/>
                    </a:lnTo>
                    <a:lnTo>
                      <a:pt x="3708" y="800277"/>
                    </a:lnTo>
                    <a:lnTo>
                      <a:pt x="3111" y="812977"/>
                    </a:lnTo>
                    <a:lnTo>
                      <a:pt x="3022" y="825677"/>
                    </a:lnTo>
                    <a:lnTo>
                      <a:pt x="3378" y="825677"/>
                    </a:lnTo>
                    <a:lnTo>
                      <a:pt x="4191" y="838377"/>
                    </a:lnTo>
                    <a:lnTo>
                      <a:pt x="5600" y="851077"/>
                    </a:lnTo>
                    <a:lnTo>
                      <a:pt x="7747" y="851077"/>
                    </a:lnTo>
                    <a:lnTo>
                      <a:pt x="8763" y="876477"/>
                    </a:lnTo>
                    <a:lnTo>
                      <a:pt x="5753" y="889177"/>
                    </a:lnTo>
                    <a:lnTo>
                      <a:pt x="2578" y="901877"/>
                    </a:lnTo>
                    <a:lnTo>
                      <a:pt x="3124" y="927277"/>
                    </a:lnTo>
                    <a:lnTo>
                      <a:pt x="0" y="914577"/>
                    </a:lnTo>
                    <a:lnTo>
                      <a:pt x="419" y="927277"/>
                    </a:lnTo>
                    <a:lnTo>
                      <a:pt x="1003" y="939977"/>
                    </a:lnTo>
                    <a:lnTo>
                      <a:pt x="1714" y="939977"/>
                    </a:lnTo>
                    <a:lnTo>
                      <a:pt x="2552" y="952677"/>
                    </a:lnTo>
                    <a:lnTo>
                      <a:pt x="5753" y="939977"/>
                    </a:lnTo>
                    <a:lnTo>
                      <a:pt x="9309" y="965377"/>
                    </a:lnTo>
                    <a:lnTo>
                      <a:pt x="11137" y="978077"/>
                    </a:lnTo>
                    <a:lnTo>
                      <a:pt x="13093" y="978077"/>
                    </a:lnTo>
                    <a:lnTo>
                      <a:pt x="16649" y="990777"/>
                    </a:lnTo>
                    <a:lnTo>
                      <a:pt x="18034" y="990777"/>
                    </a:lnTo>
                    <a:lnTo>
                      <a:pt x="18821" y="978077"/>
                    </a:lnTo>
                    <a:lnTo>
                      <a:pt x="20586" y="978077"/>
                    </a:lnTo>
                    <a:lnTo>
                      <a:pt x="14376" y="965377"/>
                    </a:lnTo>
                    <a:lnTo>
                      <a:pt x="13614" y="952677"/>
                    </a:lnTo>
                    <a:lnTo>
                      <a:pt x="12001" y="939977"/>
                    </a:lnTo>
                    <a:lnTo>
                      <a:pt x="11137" y="927277"/>
                    </a:lnTo>
                    <a:lnTo>
                      <a:pt x="12623" y="927277"/>
                    </a:lnTo>
                    <a:lnTo>
                      <a:pt x="14338" y="939977"/>
                    </a:lnTo>
                    <a:lnTo>
                      <a:pt x="16738" y="939977"/>
                    </a:lnTo>
                    <a:lnTo>
                      <a:pt x="19354" y="952677"/>
                    </a:lnTo>
                    <a:lnTo>
                      <a:pt x="20726" y="952677"/>
                    </a:lnTo>
                    <a:lnTo>
                      <a:pt x="19735" y="939977"/>
                    </a:lnTo>
                    <a:lnTo>
                      <a:pt x="18796" y="939977"/>
                    </a:lnTo>
                    <a:lnTo>
                      <a:pt x="18034" y="927277"/>
                    </a:lnTo>
                    <a:lnTo>
                      <a:pt x="22148" y="914577"/>
                    </a:lnTo>
                    <a:lnTo>
                      <a:pt x="21640" y="889177"/>
                    </a:lnTo>
                    <a:lnTo>
                      <a:pt x="21374" y="876477"/>
                    </a:lnTo>
                    <a:lnTo>
                      <a:pt x="20815" y="876477"/>
                    </a:lnTo>
                    <a:lnTo>
                      <a:pt x="19862" y="863777"/>
                    </a:lnTo>
                    <a:lnTo>
                      <a:pt x="17970" y="863777"/>
                    </a:lnTo>
                    <a:lnTo>
                      <a:pt x="19011" y="876477"/>
                    </a:lnTo>
                    <a:lnTo>
                      <a:pt x="19875" y="876477"/>
                    </a:lnTo>
                    <a:lnTo>
                      <a:pt x="18821" y="889177"/>
                    </a:lnTo>
                    <a:lnTo>
                      <a:pt x="14770" y="876477"/>
                    </a:lnTo>
                    <a:lnTo>
                      <a:pt x="12585" y="851077"/>
                    </a:lnTo>
                    <a:lnTo>
                      <a:pt x="11709" y="838377"/>
                    </a:lnTo>
                    <a:lnTo>
                      <a:pt x="11544" y="812977"/>
                    </a:lnTo>
                    <a:lnTo>
                      <a:pt x="13296" y="812977"/>
                    </a:lnTo>
                    <a:lnTo>
                      <a:pt x="14389" y="800277"/>
                    </a:lnTo>
                    <a:lnTo>
                      <a:pt x="16205" y="800277"/>
                    </a:lnTo>
                    <a:lnTo>
                      <a:pt x="15798" y="812977"/>
                    </a:lnTo>
                    <a:lnTo>
                      <a:pt x="20993" y="812977"/>
                    </a:lnTo>
                    <a:lnTo>
                      <a:pt x="23444" y="800277"/>
                    </a:lnTo>
                    <a:lnTo>
                      <a:pt x="30924" y="812977"/>
                    </a:lnTo>
                    <a:lnTo>
                      <a:pt x="34366" y="825677"/>
                    </a:lnTo>
                    <a:lnTo>
                      <a:pt x="36550" y="825677"/>
                    </a:lnTo>
                    <a:lnTo>
                      <a:pt x="36614" y="863777"/>
                    </a:lnTo>
                    <a:lnTo>
                      <a:pt x="36182" y="876477"/>
                    </a:lnTo>
                    <a:lnTo>
                      <a:pt x="34988" y="889177"/>
                    </a:lnTo>
                    <a:lnTo>
                      <a:pt x="33972" y="889177"/>
                    </a:lnTo>
                    <a:lnTo>
                      <a:pt x="34315" y="901877"/>
                    </a:lnTo>
                    <a:lnTo>
                      <a:pt x="35585" y="914577"/>
                    </a:lnTo>
                    <a:lnTo>
                      <a:pt x="36068" y="927277"/>
                    </a:lnTo>
                    <a:lnTo>
                      <a:pt x="34023" y="927277"/>
                    </a:lnTo>
                    <a:lnTo>
                      <a:pt x="35471" y="939977"/>
                    </a:lnTo>
                    <a:lnTo>
                      <a:pt x="37185" y="952677"/>
                    </a:lnTo>
                    <a:lnTo>
                      <a:pt x="38849" y="952677"/>
                    </a:lnTo>
                    <a:lnTo>
                      <a:pt x="40144" y="939977"/>
                    </a:lnTo>
                    <a:lnTo>
                      <a:pt x="41516" y="952677"/>
                    </a:lnTo>
                    <a:lnTo>
                      <a:pt x="42849" y="965377"/>
                    </a:lnTo>
                    <a:lnTo>
                      <a:pt x="44246" y="978077"/>
                    </a:lnTo>
                    <a:lnTo>
                      <a:pt x="40284" y="978077"/>
                    </a:lnTo>
                    <a:lnTo>
                      <a:pt x="36791" y="990777"/>
                    </a:lnTo>
                    <a:lnTo>
                      <a:pt x="33020" y="990777"/>
                    </a:lnTo>
                    <a:lnTo>
                      <a:pt x="27393" y="979551"/>
                    </a:lnTo>
                    <a:lnTo>
                      <a:pt x="30746" y="1003477"/>
                    </a:lnTo>
                    <a:lnTo>
                      <a:pt x="33528" y="1016177"/>
                    </a:lnTo>
                    <a:lnTo>
                      <a:pt x="30607" y="1016177"/>
                    </a:lnTo>
                    <a:lnTo>
                      <a:pt x="30353" y="1003477"/>
                    </a:lnTo>
                    <a:lnTo>
                      <a:pt x="24777" y="1003477"/>
                    </a:lnTo>
                    <a:lnTo>
                      <a:pt x="24688" y="1016177"/>
                    </a:lnTo>
                    <a:lnTo>
                      <a:pt x="26073" y="1028877"/>
                    </a:lnTo>
                    <a:lnTo>
                      <a:pt x="31940" y="1041577"/>
                    </a:lnTo>
                    <a:lnTo>
                      <a:pt x="31788" y="1041577"/>
                    </a:lnTo>
                    <a:lnTo>
                      <a:pt x="31254" y="1054277"/>
                    </a:lnTo>
                    <a:lnTo>
                      <a:pt x="31153" y="1066977"/>
                    </a:lnTo>
                    <a:lnTo>
                      <a:pt x="31572" y="1066977"/>
                    </a:lnTo>
                    <a:lnTo>
                      <a:pt x="32435" y="1079677"/>
                    </a:lnTo>
                    <a:lnTo>
                      <a:pt x="33032" y="1084872"/>
                    </a:lnTo>
                    <a:lnTo>
                      <a:pt x="20142" y="1059688"/>
                    </a:lnTo>
                    <a:lnTo>
                      <a:pt x="14478" y="1052741"/>
                    </a:lnTo>
                    <a:lnTo>
                      <a:pt x="17246" y="1062558"/>
                    </a:lnTo>
                    <a:lnTo>
                      <a:pt x="26530" y="1091742"/>
                    </a:lnTo>
                    <a:lnTo>
                      <a:pt x="25133" y="1091793"/>
                    </a:lnTo>
                    <a:lnTo>
                      <a:pt x="25095" y="1096060"/>
                    </a:lnTo>
                    <a:lnTo>
                      <a:pt x="24866" y="1099756"/>
                    </a:lnTo>
                    <a:lnTo>
                      <a:pt x="22923" y="1098143"/>
                    </a:lnTo>
                    <a:lnTo>
                      <a:pt x="27813" y="1115085"/>
                    </a:lnTo>
                    <a:lnTo>
                      <a:pt x="28244" y="1110957"/>
                    </a:lnTo>
                    <a:lnTo>
                      <a:pt x="26898" y="1105611"/>
                    </a:lnTo>
                    <a:lnTo>
                      <a:pt x="26365" y="1102906"/>
                    </a:lnTo>
                    <a:lnTo>
                      <a:pt x="33324" y="1112558"/>
                    </a:lnTo>
                    <a:lnTo>
                      <a:pt x="38227" y="1117396"/>
                    </a:lnTo>
                    <a:lnTo>
                      <a:pt x="43383" y="1124762"/>
                    </a:lnTo>
                    <a:lnTo>
                      <a:pt x="51092" y="1142022"/>
                    </a:lnTo>
                    <a:lnTo>
                      <a:pt x="49796" y="1127760"/>
                    </a:lnTo>
                    <a:lnTo>
                      <a:pt x="47142" y="1117777"/>
                    </a:lnTo>
                    <a:lnTo>
                      <a:pt x="47802" y="1117777"/>
                    </a:lnTo>
                    <a:lnTo>
                      <a:pt x="55880" y="1130477"/>
                    </a:lnTo>
                    <a:lnTo>
                      <a:pt x="59880" y="1143177"/>
                    </a:lnTo>
                    <a:lnTo>
                      <a:pt x="63957" y="1143177"/>
                    </a:lnTo>
                    <a:lnTo>
                      <a:pt x="68237" y="1155877"/>
                    </a:lnTo>
                    <a:lnTo>
                      <a:pt x="74028" y="1168577"/>
                    </a:lnTo>
                    <a:lnTo>
                      <a:pt x="74828" y="1181277"/>
                    </a:lnTo>
                    <a:lnTo>
                      <a:pt x="77012" y="1193977"/>
                    </a:lnTo>
                    <a:lnTo>
                      <a:pt x="68592" y="1193977"/>
                    </a:lnTo>
                    <a:lnTo>
                      <a:pt x="66789" y="1181277"/>
                    </a:lnTo>
                    <a:lnTo>
                      <a:pt x="60223" y="1181277"/>
                    </a:lnTo>
                    <a:lnTo>
                      <a:pt x="60693" y="1193977"/>
                    </a:lnTo>
                    <a:lnTo>
                      <a:pt x="58788" y="1181277"/>
                    </a:lnTo>
                    <a:lnTo>
                      <a:pt x="57353" y="1181277"/>
                    </a:lnTo>
                    <a:lnTo>
                      <a:pt x="55600" y="1168577"/>
                    </a:lnTo>
                    <a:lnTo>
                      <a:pt x="52997" y="1168577"/>
                    </a:lnTo>
                    <a:lnTo>
                      <a:pt x="49415" y="1155877"/>
                    </a:lnTo>
                    <a:lnTo>
                      <a:pt x="45542" y="1155877"/>
                    </a:lnTo>
                    <a:lnTo>
                      <a:pt x="41744" y="1143177"/>
                    </a:lnTo>
                    <a:lnTo>
                      <a:pt x="36830" y="1130477"/>
                    </a:lnTo>
                    <a:lnTo>
                      <a:pt x="34010" y="1130477"/>
                    </a:lnTo>
                    <a:lnTo>
                      <a:pt x="35420" y="1143177"/>
                    </a:lnTo>
                    <a:lnTo>
                      <a:pt x="35750" y="1155877"/>
                    </a:lnTo>
                    <a:lnTo>
                      <a:pt x="33286" y="1155877"/>
                    </a:lnTo>
                    <a:lnTo>
                      <a:pt x="29908" y="1143177"/>
                    </a:lnTo>
                    <a:lnTo>
                      <a:pt x="27952" y="1143177"/>
                    </a:lnTo>
                    <a:lnTo>
                      <a:pt x="32080" y="1155877"/>
                    </a:lnTo>
                    <a:lnTo>
                      <a:pt x="37465" y="1168577"/>
                    </a:lnTo>
                    <a:lnTo>
                      <a:pt x="44488" y="1168577"/>
                    </a:lnTo>
                    <a:lnTo>
                      <a:pt x="48552" y="1181277"/>
                    </a:lnTo>
                    <a:lnTo>
                      <a:pt x="52209" y="1193977"/>
                    </a:lnTo>
                    <a:lnTo>
                      <a:pt x="54902" y="1206677"/>
                    </a:lnTo>
                    <a:lnTo>
                      <a:pt x="57543" y="1206677"/>
                    </a:lnTo>
                    <a:lnTo>
                      <a:pt x="59728" y="1219377"/>
                    </a:lnTo>
                    <a:lnTo>
                      <a:pt x="61379" y="1232077"/>
                    </a:lnTo>
                    <a:lnTo>
                      <a:pt x="62865" y="1244777"/>
                    </a:lnTo>
                    <a:lnTo>
                      <a:pt x="64528" y="1257477"/>
                    </a:lnTo>
                    <a:lnTo>
                      <a:pt x="66713" y="1270177"/>
                    </a:lnTo>
                    <a:lnTo>
                      <a:pt x="70243" y="1282877"/>
                    </a:lnTo>
                    <a:lnTo>
                      <a:pt x="75412" y="1295577"/>
                    </a:lnTo>
                    <a:lnTo>
                      <a:pt x="79260" y="1295577"/>
                    </a:lnTo>
                    <a:lnTo>
                      <a:pt x="69049" y="1270177"/>
                    </a:lnTo>
                    <a:lnTo>
                      <a:pt x="62242" y="1232077"/>
                    </a:lnTo>
                    <a:lnTo>
                      <a:pt x="60109" y="1219377"/>
                    </a:lnTo>
                    <a:lnTo>
                      <a:pt x="66014" y="1232077"/>
                    </a:lnTo>
                    <a:lnTo>
                      <a:pt x="72275" y="1244777"/>
                    </a:lnTo>
                    <a:lnTo>
                      <a:pt x="80632" y="1261160"/>
                    </a:lnTo>
                    <a:lnTo>
                      <a:pt x="79121" y="1257477"/>
                    </a:lnTo>
                    <a:lnTo>
                      <a:pt x="75806" y="1244777"/>
                    </a:lnTo>
                    <a:lnTo>
                      <a:pt x="76238" y="1232077"/>
                    </a:lnTo>
                    <a:lnTo>
                      <a:pt x="81432" y="1244777"/>
                    </a:lnTo>
                    <a:lnTo>
                      <a:pt x="86029" y="1257477"/>
                    </a:lnTo>
                    <a:lnTo>
                      <a:pt x="90157" y="1257477"/>
                    </a:lnTo>
                    <a:lnTo>
                      <a:pt x="93941" y="1270177"/>
                    </a:lnTo>
                    <a:lnTo>
                      <a:pt x="99098" y="1270177"/>
                    </a:lnTo>
                    <a:lnTo>
                      <a:pt x="103555" y="1282877"/>
                    </a:lnTo>
                    <a:lnTo>
                      <a:pt x="110324" y="1282877"/>
                    </a:lnTo>
                    <a:lnTo>
                      <a:pt x="111671" y="1284414"/>
                    </a:lnTo>
                    <a:lnTo>
                      <a:pt x="113449" y="1295577"/>
                    </a:lnTo>
                    <a:lnTo>
                      <a:pt x="116890" y="1295577"/>
                    </a:lnTo>
                    <a:lnTo>
                      <a:pt x="120840" y="1308277"/>
                    </a:lnTo>
                    <a:lnTo>
                      <a:pt x="124968" y="1320977"/>
                    </a:lnTo>
                    <a:lnTo>
                      <a:pt x="128828" y="1320977"/>
                    </a:lnTo>
                    <a:lnTo>
                      <a:pt x="132638" y="1333677"/>
                    </a:lnTo>
                    <a:lnTo>
                      <a:pt x="125183" y="1333677"/>
                    </a:lnTo>
                    <a:lnTo>
                      <a:pt x="136474" y="1359077"/>
                    </a:lnTo>
                    <a:lnTo>
                      <a:pt x="151358" y="1371777"/>
                    </a:lnTo>
                    <a:lnTo>
                      <a:pt x="167551" y="1397177"/>
                    </a:lnTo>
                    <a:lnTo>
                      <a:pt x="182765" y="1422577"/>
                    </a:lnTo>
                    <a:lnTo>
                      <a:pt x="180975" y="1422577"/>
                    </a:lnTo>
                    <a:lnTo>
                      <a:pt x="184200" y="1435277"/>
                    </a:lnTo>
                    <a:lnTo>
                      <a:pt x="186982" y="1435277"/>
                    </a:lnTo>
                    <a:lnTo>
                      <a:pt x="189953" y="1447977"/>
                    </a:lnTo>
                    <a:lnTo>
                      <a:pt x="188645" y="1447977"/>
                    </a:lnTo>
                    <a:lnTo>
                      <a:pt x="190906" y="1453870"/>
                    </a:lnTo>
                    <a:lnTo>
                      <a:pt x="185737" y="1447977"/>
                    </a:lnTo>
                    <a:lnTo>
                      <a:pt x="193306" y="1460119"/>
                    </a:lnTo>
                    <a:lnTo>
                      <a:pt x="193522" y="1460677"/>
                    </a:lnTo>
                    <a:lnTo>
                      <a:pt x="185686" y="1460677"/>
                    </a:lnTo>
                    <a:lnTo>
                      <a:pt x="180975" y="1447977"/>
                    </a:lnTo>
                    <a:lnTo>
                      <a:pt x="176199" y="1447977"/>
                    </a:lnTo>
                    <a:lnTo>
                      <a:pt x="171831" y="1435277"/>
                    </a:lnTo>
                    <a:lnTo>
                      <a:pt x="162115" y="1435277"/>
                    </a:lnTo>
                    <a:lnTo>
                      <a:pt x="157873" y="1422577"/>
                    </a:lnTo>
                    <a:lnTo>
                      <a:pt x="154012" y="1409877"/>
                    </a:lnTo>
                    <a:lnTo>
                      <a:pt x="150380" y="1409877"/>
                    </a:lnTo>
                    <a:lnTo>
                      <a:pt x="146799" y="1397177"/>
                    </a:lnTo>
                    <a:lnTo>
                      <a:pt x="143090" y="1384477"/>
                    </a:lnTo>
                    <a:lnTo>
                      <a:pt x="139331" y="1384477"/>
                    </a:lnTo>
                    <a:lnTo>
                      <a:pt x="135521" y="1371777"/>
                    </a:lnTo>
                    <a:lnTo>
                      <a:pt x="131711" y="1359077"/>
                    </a:lnTo>
                    <a:lnTo>
                      <a:pt x="129514" y="1359077"/>
                    </a:lnTo>
                    <a:lnTo>
                      <a:pt x="129628" y="1359585"/>
                    </a:lnTo>
                    <a:lnTo>
                      <a:pt x="129387" y="1359077"/>
                    </a:lnTo>
                    <a:lnTo>
                      <a:pt x="123609" y="1359077"/>
                    </a:lnTo>
                    <a:lnTo>
                      <a:pt x="118249" y="1346377"/>
                    </a:lnTo>
                    <a:lnTo>
                      <a:pt x="113626" y="1333677"/>
                    </a:lnTo>
                    <a:lnTo>
                      <a:pt x="109766" y="1333677"/>
                    </a:lnTo>
                    <a:lnTo>
                      <a:pt x="110998" y="1346377"/>
                    </a:lnTo>
                    <a:lnTo>
                      <a:pt x="115951" y="1359077"/>
                    </a:lnTo>
                    <a:lnTo>
                      <a:pt x="110007" y="1346377"/>
                    </a:lnTo>
                    <a:lnTo>
                      <a:pt x="104025" y="1333677"/>
                    </a:lnTo>
                    <a:lnTo>
                      <a:pt x="98196" y="1320977"/>
                    </a:lnTo>
                    <a:lnTo>
                      <a:pt x="93713" y="1310678"/>
                    </a:lnTo>
                    <a:lnTo>
                      <a:pt x="94780" y="1320977"/>
                    </a:lnTo>
                    <a:lnTo>
                      <a:pt x="92989" y="1320977"/>
                    </a:lnTo>
                    <a:lnTo>
                      <a:pt x="89903" y="1308277"/>
                    </a:lnTo>
                    <a:lnTo>
                      <a:pt x="88531" y="1308277"/>
                    </a:lnTo>
                    <a:lnTo>
                      <a:pt x="91655" y="1320977"/>
                    </a:lnTo>
                    <a:lnTo>
                      <a:pt x="85686" y="1308747"/>
                    </a:lnTo>
                    <a:lnTo>
                      <a:pt x="88239" y="1320977"/>
                    </a:lnTo>
                    <a:lnTo>
                      <a:pt x="90170" y="1333677"/>
                    </a:lnTo>
                    <a:lnTo>
                      <a:pt x="91833" y="1333677"/>
                    </a:lnTo>
                    <a:lnTo>
                      <a:pt x="93814" y="1346377"/>
                    </a:lnTo>
                    <a:lnTo>
                      <a:pt x="96926" y="1359077"/>
                    </a:lnTo>
                    <a:lnTo>
                      <a:pt x="101981" y="1359077"/>
                    </a:lnTo>
                    <a:lnTo>
                      <a:pt x="104495" y="1346377"/>
                    </a:lnTo>
                    <a:lnTo>
                      <a:pt x="109448" y="1359077"/>
                    </a:lnTo>
                    <a:lnTo>
                      <a:pt x="115506" y="1371777"/>
                    </a:lnTo>
                    <a:lnTo>
                      <a:pt x="121678" y="1384477"/>
                    </a:lnTo>
                    <a:lnTo>
                      <a:pt x="126923" y="1384477"/>
                    </a:lnTo>
                    <a:lnTo>
                      <a:pt x="128117" y="1397177"/>
                    </a:lnTo>
                    <a:lnTo>
                      <a:pt x="130416" y="1409877"/>
                    </a:lnTo>
                    <a:lnTo>
                      <a:pt x="124167" y="1409877"/>
                    </a:lnTo>
                    <a:lnTo>
                      <a:pt x="132092" y="1422577"/>
                    </a:lnTo>
                    <a:lnTo>
                      <a:pt x="139738" y="1435277"/>
                    </a:lnTo>
                    <a:lnTo>
                      <a:pt x="147231" y="1435277"/>
                    </a:lnTo>
                    <a:lnTo>
                      <a:pt x="162331" y="1447977"/>
                    </a:lnTo>
                    <a:lnTo>
                      <a:pt x="170815" y="1460677"/>
                    </a:lnTo>
                    <a:lnTo>
                      <a:pt x="163537" y="1447977"/>
                    </a:lnTo>
                    <a:lnTo>
                      <a:pt x="173507" y="1447977"/>
                    </a:lnTo>
                    <a:lnTo>
                      <a:pt x="179717" y="1460677"/>
                    </a:lnTo>
                    <a:lnTo>
                      <a:pt x="188252" y="1473377"/>
                    </a:lnTo>
                    <a:lnTo>
                      <a:pt x="183832" y="1473377"/>
                    </a:lnTo>
                    <a:lnTo>
                      <a:pt x="193027" y="1486077"/>
                    </a:lnTo>
                    <a:lnTo>
                      <a:pt x="204533" y="1498777"/>
                    </a:lnTo>
                    <a:lnTo>
                      <a:pt x="210172" y="1511477"/>
                    </a:lnTo>
                    <a:lnTo>
                      <a:pt x="215455" y="1511477"/>
                    </a:lnTo>
                    <a:lnTo>
                      <a:pt x="220040" y="1524177"/>
                    </a:lnTo>
                    <a:lnTo>
                      <a:pt x="223634" y="1524177"/>
                    </a:lnTo>
                    <a:lnTo>
                      <a:pt x="222326" y="1518259"/>
                    </a:lnTo>
                    <a:lnTo>
                      <a:pt x="228295" y="1524177"/>
                    </a:lnTo>
                    <a:lnTo>
                      <a:pt x="241401" y="1536877"/>
                    </a:lnTo>
                    <a:lnTo>
                      <a:pt x="253542" y="1549577"/>
                    </a:lnTo>
                    <a:lnTo>
                      <a:pt x="263474" y="1549577"/>
                    </a:lnTo>
                    <a:lnTo>
                      <a:pt x="255689" y="1536877"/>
                    </a:lnTo>
                    <a:lnTo>
                      <a:pt x="243281" y="1536877"/>
                    </a:lnTo>
                    <a:lnTo>
                      <a:pt x="237756" y="1524177"/>
                    </a:lnTo>
                    <a:lnTo>
                      <a:pt x="231978" y="1524177"/>
                    </a:lnTo>
                    <a:lnTo>
                      <a:pt x="225513" y="1511477"/>
                    </a:lnTo>
                    <a:lnTo>
                      <a:pt x="220827" y="1511477"/>
                    </a:lnTo>
                    <a:lnTo>
                      <a:pt x="218160" y="1511477"/>
                    </a:lnTo>
                    <a:lnTo>
                      <a:pt x="209727" y="1498777"/>
                    </a:lnTo>
                    <a:lnTo>
                      <a:pt x="201383" y="1486077"/>
                    </a:lnTo>
                    <a:lnTo>
                      <a:pt x="210197" y="1486077"/>
                    </a:lnTo>
                    <a:lnTo>
                      <a:pt x="208076" y="1473377"/>
                    </a:lnTo>
                    <a:lnTo>
                      <a:pt x="214134" y="1473377"/>
                    </a:lnTo>
                    <a:lnTo>
                      <a:pt x="220408" y="1486077"/>
                    </a:lnTo>
                    <a:lnTo>
                      <a:pt x="226529" y="1486077"/>
                    </a:lnTo>
                    <a:lnTo>
                      <a:pt x="229285" y="1498777"/>
                    </a:lnTo>
                    <a:lnTo>
                      <a:pt x="235889" y="1511477"/>
                    </a:lnTo>
                    <a:lnTo>
                      <a:pt x="237807" y="1511477"/>
                    </a:lnTo>
                    <a:lnTo>
                      <a:pt x="257517" y="1524177"/>
                    </a:lnTo>
                    <a:lnTo>
                      <a:pt x="266306" y="1536877"/>
                    </a:lnTo>
                    <a:lnTo>
                      <a:pt x="277380" y="1549577"/>
                    </a:lnTo>
                    <a:lnTo>
                      <a:pt x="287020" y="1562277"/>
                    </a:lnTo>
                    <a:lnTo>
                      <a:pt x="291490" y="1562277"/>
                    </a:lnTo>
                    <a:lnTo>
                      <a:pt x="298653" y="1574977"/>
                    </a:lnTo>
                    <a:lnTo>
                      <a:pt x="306882" y="1574977"/>
                    </a:lnTo>
                    <a:lnTo>
                      <a:pt x="315404" y="1587677"/>
                    </a:lnTo>
                    <a:lnTo>
                      <a:pt x="318274" y="1587677"/>
                    </a:lnTo>
                    <a:lnTo>
                      <a:pt x="328091" y="1600377"/>
                    </a:lnTo>
                    <a:lnTo>
                      <a:pt x="338810" y="1613077"/>
                    </a:lnTo>
                    <a:lnTo>
                      <a:pt x="342760" y="1613077"/>
                    </a:lnTo>
                    <a:lnTo>
                      <a:pt x="338632" y="1600377"/>
                    </a:lnTo>
                    <a:lnTo>
                      <a:pt x="345186" y="1600377"/>
                    </a:lnTo>
                    <a:lnTo>
                      <a:pt x="356768" y="1613077"/>
                    </a:lnTo>
                    <a:lnTo>
                      <a:pt x="368884" y="1625777"/>
                    </a:lnTo>
                    <a:lnTo>
                      <a:pt x="364007" y="1625777"/>
                    </a:lnTo>
                    <a:lnTo>
                      <a:pt x="368465" y="1638477"/>
                    </a:lnTo>
                    <a:lnTo>
                      <a:pt x="370573" y="1638477"/>
                    </a:lnTo>
                    <a:lnTo>
                      <a:pt x="398919" y="1651177"/>
                    </a:lnTo>
                    <a:lnTo>
                      <a:pt x="451739" y="1676577"/>
                    </a:lnTo>
                    <a:lnTo>
                      <a:pt x="479818" y="1689277"/>
                    </a:lnTo>
                    <a:lnTo>
                      <a:pt x="496722" y="1701977"/>
                    </a:lnTo>
                    <a:lnTo>
                      <a:pt x="514489" y="1701977"/>
                    </a:lnTo>
                    <a:lnTo>
                      <a:pt x="532752" y="1714677"/>
                    </a:lnTo>
                    <a:lnTo>
                      <a:pt x="560374" y="1714677"/>
                    </a:lnTo>
                    <a:lnTo>
                      <a:pt x="569493" y="1727377"/>
                    </a:lnTo>
                    <a:lnTo>
                      <a:pt x="642569" y="1727377"/>
                    </a:lnTo>
                    <a:lnTo>
                      <a:pt x="643851" y="1740077"/>
                    </a:lnTo>
                    <a:lnTo>
                      <a:pt x="636384" y="1740077"/>
                    </a:lnTo>
                    <a:lnTo>
                      <a:pt x="644410" y="1752777"/>
                    </a:lnTo>
                    <a:lnTo>
                      <a:pt x="798868" y="1752777"/>
                    </a:lnTo>
                    <a:lnTo>
                      <a:pt x="807554" y="1747608"/>
                    </a:lnTo>
                    <a:lnTo>
                      <a:pt x="808482" y="1740077"/>
                    </a:lnTo>
                    <a:lnTo>
                      <a:pt x="819124" y="1740077"/>
                    </a:lnTo>
                    <a:lnTo>
                      <a:pt x="833818" y="1727377"/>
                    </a:lnTo>
                    <a:lnTo>
                      <a:pt x="844765" y="1727377"/>
                    </a:lnTo>
                    <a:lnTo>
                      <a:pt x="850684" y="1740077"/>
                    </a:lnTo>
                    <a:lnTo>
                      <a:pt x="860971" y="1740077"/>
                    </a:lnTo>
                    <a:lnTo>
                      <a:pt x="874687" y="1727377"/>
                    </a:lnTo>
                    <a:lnTo>
                      <a:pt x="865974" y="1740077"/>
                    </a:lnTo>
                    <a:lnTo>
                      <a:pt x="872871" y="1740077"/>
                    </a:lnTo>
                    <a:lnTo>
                      <a:pt x="889127" y="1727377"/>
                    </a:lnTo>
                    <a:lnTo>
                      <a:pt x="921296" y="1727377"/>
                    </a:lnTo>
                    <a:lnTo>
                      <a:pt x="928433" y="1714677"/>
                    </a:lnTo>
                    <a:lnTo>
                      <a:pt x="950887" y="1714677"/>
                    </a:lnTo>
                    <a:lnTo>
                      <a:pt x="966228" y="1701977"/>
                    </a:lnTo>
                    <a:lnTo>
                      <a:pt x="983437" y="1689277"/>
                    </a:lnTo>
                    <a:lnTo>
                      <a:pt x="1000925" y="1676577"/>
                    </a:lnTo>
                    <a:lnTo>
                      <a:pt x="1017054" y="1651177"/>
                    </a:lnTo>
                    <a:lnTo>
                      <a:pt x="1035316" y="1651177"/>
                    </a:lnTo>
                    <a:lnTo>
                      <a:pt x="1044282" y="1638477"/>
                    </a:lnTo>
                    <a:lnTo>
                      <a:pt x="1053172" y="1638477"/>
                    </a:lnTo>
                    <a:lnTo>
                      <a:pt x="1061847" y="1625777"/>
                    </a:lnTo>
                    <a:lnTo>
                      <a:pt x="1070660" y="1625777"/>
                    </a:lnTo>
                    <a:lnTo>
                      <a:pt x="1079525" y="1613077"/>
                    </a:lnTo>
                    <a:lnTo>
                      <a:pt x="1097089" y="1613077"/>
                    </a:lnTo>
                    <a:lnTo>
                      <a:pt x="1103261" y="1600377"/>
                    </a:lnTo>
                    <a:lnTo>
                      <a:pt x="1109700" y="1600377"/>
                    </a:lnTo>
                    <a:lnTo>
                      <a:pt x="1116177" y="1587677"/>
                    </a:lnTo>
                    <a:lnTo>
                      <a:pt x="1122908" y="1587677"/>
                    </a:lnTo>
                    <a:lnTo>
                      <a:pt x="1129804" y="1574977"/>
                    </a:lnTo>
                    <a:lnTo>
                      <a:pt x="1144003" y="1574977"/>
                    </a:lnTo>
                    <a:lnTo>
                      <a:pt x="1154188" y="1562277"/>
                    </a:lnTo>
                    <a:lnTo>
                      <a:pt x="1166787" y="1549577"/>
                    </a:lnTo>
                    <a:lnTo>
                      <a:pt x="1180376" y="1524177"/>
                    </a:lnTo>
                    <a:lnTo>
                      <a:pt x="1175385" y="1524177"/>
                    </a:lnTo>
                    <a:lnTo>
                      <a:pt x="1171016" y="1536877"/>
                    </a:lnTo>
                    <a:lnTo>
                      <a:pt x="1165682" y="1536877"/>
                    </a:lnTo>
                    <a:lnTo>
                      <a:pt x="1173314" y="1524177"/>
                    </a:lnTo>
                    <a:lnTo>
                      <a:pt x="1180846" y="1511477"/>
                    </a:lnTo>
                    <a:lnTo>
                      <a:pt x="1185265" y="1511477"/>
                    </a:lnTo>
                    <a:lnTo>
                      <a:pt x="1184617" y="1506499"/>
                    </a:lnTo>
                    <a:lnTo>
                      <a:pt x="1186141" y="1504657"/>
                    </a:lnTo>
                    <a:lnTo>
                      <a:pt x="1185430" y="1501825"/>
                    </a:lnTo>
                    <a:lnTo>
                      <a:pt x="1184998" y="1504200"/>
                    </a:lnTo>
                    <a:lnTo>
                      <a:pt x="1184440" y="1505115"/>
                    </a:lnTo>
                    <a:lnTo>
                      <a:pt x="1183627" y="1498777"/>
                    </a:lnTo>
                    <a:lnTo>
                      <a:pt x="1191742" y="1486077"/>
                    </a:lnTo>
                    <a:lnTo>
                      <a:pt x="1195095" y="1486077"/>
                    </a:lnTo>
                    <a:lnTo>
                      <a:pt x="1195374" y="1498777"/>
                    </a:lnTo>
                    <a:lnTo>
                      <a:pt x="1200645" y="1486077"/>
                    </a:lnTo>
                    <a:lnTo>
                      <a:pt x="1204709" y="1473377"/>
                    </a:lnTo>
                    <a:lnTo>
                      <a:pt x="1211237" y="1460677"/>
                    </a:lnTo>
                    <a:lnTo>
                      <a:pt x="1214577" y="1460677"/>
                    </a:lnTo>
                    <a:lnTo>
                      <a:pt x="1218285" y="1447977"/>
                    </a:lnTo>
                    <a:lnTo>
                      <a:pt x="1222794" y="1447977"/>
                    </a:lnTo>
                    <a:lnTo>
                      <a:pt x="1228547" y="1435277"/>
                    </a:lnTo>
                    <a:lnTo>
                      <a:pt x="1226172" y="1447977"/>
                    </a:lnTo>
                    <a:lnTo>
                      <a:pt x="1230337" y="1447977"/>
                    </a:lnTo>
                    <a:lnTo>
                      <a:pt x="1222540" y="1460677"/>
                    </a:lnTo>
                    <a:lnTo>
                      <a:pt x="1210576" y="1484998"/>
                    </a:lnTo>
                    <a:lnTo>
                      <a:pt x="1234655" y="1447977"/>
                    </a:lnTo>
                    <a:lnTo>
                      <a:pt x="1241920" y="1435277"/>
                    </a:lnTo>
                    <a:lnTo>
                      <a:pt x="1249184" y="1422577"/>
                    </a:lnTo>
                    <a:lnTo>
                      <a:pt x="1259751" y="1397177"/>
                    </a:lnTo>
                    <a:lnTo>
                      <a:pt x="1268717" y="1384477"/>
                    </a:lnTo>
                    <a:lnTo>
                      <a:pt x="1276426" y="1371777"/>
                    </a:lnTo>
                    <a:lnTo>
                      <a:pt x="1284287" y="1346377"/>
                    </a:lnTo>
                    <a:lnTo>
                      <a:pt x="1293761" y="1333677"/>
                    </a:lnTo>
                    <a:lnTo>
                      <a:pt x="1296670" y="1333677"/>
                    </a:lnTo>
                    <a:lnTo>
                      <a:pt x="1301775" y="1320977"/>
                    </a:lnTo>
                    <a:lnTo>
                      <a:pt x="1301775" y="1326654"/>
                    </a:lnTo>
                    <a:lnTo>
                      <a:pt x="1304480" y="1320977"/>
                    </a:lnTo>
                    <a:lnTo>
                      <a:pt x="1310525" y="1308277"/>
                    </a:lnTo>
                    <a:lnTo>
                      <a:pt x="1277721" y="1308277"/>
                    </a:lnTo>
                    <a:lnTo>
                      <a:pt x="1281214" y="1300835"/>
                    </a:lnTo>
                    <a:lnTo>
                      <a:pt x="1313510" y="1300835"/>
                    </a:lnTo>
                    <a:lnTo>
                      <a:pt x="1320749" y="1282877"/>
                    </a:lnTo>
                    <a:lnTo>
                      <a:pt x="1328851" y="1257477"/>
                    </a:lnTo>
                    <a:lnTo>
                      <a:pt x="1334541" y="1232077"/>
                    </a:lnTo>
                    <a:lnTo>
                      <a:pt x="1338186" y="1219377"/>
                    </a:lnTo>
                    <a:lnTo>
                      <a:pt x="1345565" y="1219377"/>
                    </a:lnTo>
                    <a:lnTo>
                      <a:pt x="1351788" y="1193977"/>
                    </a:lnTo>
                    <a:lnTo>
                      <a:pt x="1344472" y="1193977"/>
                    </a:lnTo>
                    <a:lnTo>
                      <a:pt x="1348473" y="1168577"/>
                    </a:lnTo>
                    <a:lnTo>
                      <a:pt x="1352092" y="1155877"/>
                    </a:lnTo>
                    <a:lnTo>
                      <a:pt x="1355877" y="1155877"/>
                    </a:lnTo>
                    <a:lnTo>
                      <a:pt x="1359535" y="1143177"/>
                    </a:lnTo>
                    <a:lnTo>
                      <a:pt x="1362786" y="1130477"/>
                    </a:lnTo>
                    <a:lnTo>
                      <a:pt x="1365758" y="1117777"/>
                    </a:lnTo>
                    <a:lnTo>
                      <a:pt x="1368526" y="1105077"/>
                    </a:lnTo>
                    <a:lnTo>
                      <a:pt x="1365110" y="1105077"/>
                    </a:lnTo>
                    <a:lnTo>
                      <a:pt x="1366901" y="1092377"/>
                    </a:lnTo>
                    <a:lnTo>
                      <a:pt x="1369352" y="1079677"/>
                    </a:lnTo>
                    <a:lnTo>
                      <a:pt x="1371892" y="1066977"/>
                    </a:lnTo>
                    <a:lnTo>
                      <a:pt x="1373987" y="1054277"/>
                    </a:lnTo>
                    <a:lnTo>
                      <a:pt x="1375029" y="1054277"/>
                    </a:lnTo>
                    <a:lnTo>
                      <a:pt x="1376235" y="1066977"/>
                    </a:lnTo>
                    <a:lnTo>
                      <a:pt x="1376514" y="1066977"/>
                    </a:lnTo>
                    <a:lnTo>
                      <a:pt x="1377251" y="1054277"/>
                    </a:lnTo>
                    <a:lnTo>
                      <a:pt x="1377988" y="1041577"/>
                    </a:lnTo>
                    <a:lnTo>
                      <a:pt x="1379728" y="1028877"/>
                    </a:lnTo>
                    <a:lnTo>
                      <a:pt x="1381302" y="1016177"/>
                    </a:lnTo>
                    <a:lnTo>
                      <a:pt x="1382268" y="990777"/>
                    </a:lnTo>
                    <a:lnTo>
                      <a:pt x="1382585" y="979551"/>
                    </a:lnTo>
                    <a:lnTo>
                      <a:pt x="1382623" y="965377"/>
                    </a:lnTo>
                    <a:close/>
                  </a:path>
                  <a:path w="1410970" h="1753235">
                    <a:moveTo>
                      <a:pt x="1402918" y="662266"/>
                    </a:moveTo>
                    <a:lnTo>
                      <a:pt x="1389938" y="619061"/>
                    </a:lnTo>
                    <a:lnTo>
                      <a:pt x="1374838" y="583793"/>
                    </a:lnTo>
                    <a:lnTo>
                      <a:pt x="1362278" y="563156"/>
                    </a:lnTo>
                    <a:lnTo>
                      <a:pt x="1369047" y="581088"/>
                    </a:lnTo>
                    <a:lnTo>
                      <a:pt x="1375117" y="599401"/>
                    </a:lnTo>
                    <a:lnTo>
                      <a:pt x="1379893" y="617194"/>
                    </a:lnTo>
                    <a:lnTo>
                      <a:pt x="1382788" y="633577"/>
                    </a:lnTo>
                    <a:lnTo>
                      <a:pt x="1375244" y="626579"/>
                    </a:lnTo>
                    <a:lnTo>
                      <a:pt x="1373428" y="610641"/>
                    </a:lnTo>
                    <a:lnTo>
                      <a:pt x="1370012" y="596836"/>
                    </a:lnTo>
                    <a:lnTo>
                      <a:pt x="1360754" y="568413"/>
                    </a:lnTo>
                    <a:lnTo>
                      <a:pt x="1366710" y="593217"/>
                    </a:lnTo>
                    <a:lnTo>
                      <a:pt x="1371752" y="618172"/>
                    </a:lnTo>
                    <a:lnTo>
                      <a:pt x="1371714" y="629488"/>
                    </a:lnTo>
                    <a:lnTo>
                      <a:pt x="1369758" y="629500"/>
                    </a:lnTo>
                    <a:lnTo>
                      <a:pt x="1366443" y="621677"/>
                    </a:lnTo>
                    <a:lnTo>
                      <a:pt x="1362341" y="609447"/>
                    </a:lnTo>
                    <a:lnTo>
                      <a:pt x="1363433" y="613892"/>
                    </a:lnTo>
                    <a:lnTo>
                      <a:pt x="1364170" y="617982"/>
                    </a:lnTo>
                    <a:lnTo>
                      <a:pt x="1363497" y="619353"/>
                    </a:lnTo>
                    <a:lnTo>
                      <a:pt x="1367663" y="627456"/>
                    </a:lnTo>
                    <a:lnTo>
                      <a:pt x="1373149" y="640626"/>
                    </a:lnTo>
                    <a:lnTo>
                      <a:pt x="1376387" y="645261"/>
                    </a:lnTo>
                    <a:lnTo>
                      <a:pt x="1373784" y="627773"/>
                    </a:lnTo>
                    <a:lnTo>
                      <a:pt x="1378254" y="632294"/>
                    </a:lnTo>
                    <a:lnTo>
                      <a:pt x="1381594" y="643001"/>
                    </a:lnTo>
                    <a:lnTo>
                      <a:pt x="1384414" y="655840"/>
                    </a:lnTo>
                    <a:lnTo>
                      <a:pt x="1387348" y="666711"/>
                    </a:lnTo>
                    <a:lnTo>
                      <a:pt x="1386954" y="657847"/>
                    </a:lnTo>
                    <a:lnTo>
                      <a:pt x="1392428" y="670128"/>
                    </a:lnTo>
                    <a:lnTo>
                      <a:pt x="1394155" y="667067"/>
                    </a:lnTo>
                    <a:lnTo>
                      <a:pt x="1392072" y="661339"/>
                    </a:lnTo>
                    <a:lnTo>
                      <a:pt x="1388681" y="654786"/>
                    </a:lnTo>
                    <a:lnTo>
                      <a:pt x="1386992" y="644994"/>
                    </a:lnTo>
                    <a:lnTo>
                      <a:pt x="1388960" y="644436"/>
                    </a:lnTo>
                    <a:lnTo>
                      <a:pt x="1391500" y="649122"/>
                    </a:lnTo>
                    <a:lnTo>
                      <a:pt x="1393964" y="656971"/>
                    </a:lnTo>
                    <a:lnTo>
                      <a:pt x="1395653" y="665937"/>
                    </a:lnTo>
                    <a:lnTo>
                      <a:pt x="1397177" y="661962"/>
                    </a:lnTo>
                    <a:lnTo>
                      <a:pt x="1400048" y="666267"/>
                    </a:lnTo>
                    <a:lnTo>
                      <a:pt x="1402537" y="669493"/>
                    </a:lnTo>
                    <a:lnTo>
                      <a:pt x="1402918" y="662266"/>
                    </a:lnTo>
                    <a:close/>
                  </a:path>
                  <a:path w="1410970" h="1753235">
                    <a:moveTo>
                      <a:pt x="1407185" y="805319"/>
                    </a:moveTo>
                    <a:lnTo>
                      <a:pt x="1397127" y="779145"/>
                    </a:lnTo>
                    <a:lnTo>
                      <a:pt x="1394561" y="775792"/>
                    </a:lnTo>
                    <a:lnTo>
                      <a:pt x="1392021" y="768769"/>
                    </a:lnTo>
                    <a:lnTo>
                      <a:pt x="1389545" y="756018"/>
                    </a:lnTo>
                    <a:lnTo>
                      <a:pt x="1389976" y="758736"/>
                    </a:lnTo>
                    <a:lnTo>
                      <a:pt x="1390230" y="762139"/>
                    </a:lnTo>
                    <a:lnTo>
                      <a:pt x="1390065" y="766902"/>
                    </a:lnTo>
                    <a:lnTo>
                      <a:pt x="1391729" y="777532"/>
                    </a:lnTo>
                    <a:lnTo>
                      <a:pt x="1389405" y="787146"/>
                    </a:lnTo>
                    <a:lnTo>
                      <a:pt x="1387551" y="783259"/>
                    </a:lnTo>
                    <a:lnTo>
                      <a:pt x="1390472" y="795782"/>
                    </a:lnTo>
                    <a:lnTo>
                      <a:pt x="1391462" y="802678"/>
                    </a:lnTo>
                    <a:lnTo>
                      <a:pt x="1392770" y="805980"/>
                    </a:lnTo>
                    <a:lnTo>
                      <a:pt x="1396695" y="807770"/>
                    </a:lnTo>
                    <a:lnTo>
                      <a:pt x="1398600" y="817905"/>
                    </a:lnTo>
                    <a:lnTo>
                      <a:pt x="1398041" y="825525"/>
                    </a:lnTo>
                    <a:lnTo>
                      <a:pt x="1395869" y="827595"/>
                    </a:lnTo>
                    <a:lnTo>
                      <a:pt x="1392936" y="821067"/>
                    </a:lnTo>
                    <a:lnTo>
                      <a:pt x="1396466" y="841502"/>
                    </a:lnTo>
                    <a:lnTo>
                      <a:pt x="1399159" y="861339"/>
                    </a:lnTo>
                    <a:lnTo>
                      <a:pt x="1399349" y="853249"/>
                    </a:lnTo>
                    <a:lnTo>
                      <a:pt x="1399705" y="845934"/>
                    </a:lnTo>
                    <a:lnTo>
                      <a:pt x="1399743" y="837044"/>
                    </a:lnTo>
                    <a:lnTo>
                      <a:pt x="1402537" y="845934"/>
                    </a:lnTo>
                    <a:lnTo>
                      <a:pt x="1402715" y="861339"/>
                    </a:lnTo>
                    <a:lnTo>
                      <a:pt x="1403007" y="873937"/>
                    </a:lnTo>
                    <a:lnTo>
                      <a:pt x="1406296" y="883539"/>
                    </a:lnTo>
                    <a:lnTo>
                      <a:pt x="1404785" y="839381"/>
                    </a:lnTo>
                    <a:lnTo>
                      <a:pt x="1406956" y="841502"/>
                    </a:lnTo>
                    <a:lnTo>
                      <a:pt x="1406563" y="839381"/>
                    </a:lnTo>
                    <a:lnTo>
                      <a:pt x="1406144" y="837044"/>
                    </a:lnTo>
                    <a:lnTo>
                      <a:pt x="1405331" y="832586"/>
                    </a:lnTo>
                    <a:lnTo>
                      <a:pt x="1404924" y="827595"/>
                    </a:lnTo>
                    <a:lnTo>
                      <a:pt x="1404480" y="822159"/>
                    </a:lnTo>
                    <a:lnTo>
                      <a:pt x="1404251" y="813117"/>
                    </a:lnTo>
                    <a:lnTo>
                      <a:pt x="1404353" y="807770"/>
                    </a:lnTo>
                    <a:lnTo>
                      <a:pt x="1404429" y="805129"/>
                    </a:lnTo>
                    <a:lnTo>
                      <a:pt x="1405534" y="806119"/>
                    </a:lnTo>
                    <a:lnTo>
                      <a:pt x="1407185" y="805319"/>
                    </a:lnTo>
                    <a:close/>
                  </a:path>
                  <a:path w="1410970" h="1753235">
                    <a:moveTo>
                      <a:pt x="1410728" y="747928"/>
                    </a:moveTo>
                    <a:lnTo>
                      <a:pt x="1410398" y="739406"/>
                    </a:lnTo>
                    <a:lnTo>
                      <a:pt x="1406334" y="704418"/>
                    </a:lnTo>
                    <a:lnTo>
                      <a:pt x="1406131" y="697953"/>
                    </a:lnTo>
                    <a:lnTo>
                      <a:pt x="1403350" y="704418"/>
                    </a:lnTo>
                    <a:lnTo>
                      <a:pt x="1401483" y="702779"/>
                    </a:lnTo>
                    <a:lnTo>
                      <a:pt x="1400314" y="704240"/>
                    </a:lnTo>
                    <a:lnTo>
                      <a:pt x="1399692" y="720001"/>
                    </a:lnTo>
                    <a:lnTo>
                      <a:pt x="1396276" y="714197"/>
                    </a:lnTo>
                    <a:lnTo>
                      <a:pt x="1388859" y="702830"/>
                    </a:lnTo>
                    <a:lnTo>
                      <a:pt x="1385328" y="671715"/>
                    </a:lnTo>
                    <a:lnTo>
                      <a:pt x="1382674" y="668667"/>
                    </a:lnTo>
                    <a:lnTo>
                      <a:pt x="1379524" y="662952"/>
                    </a:lnTo>
                    <a:lnTo>
                      <a:pt x="1377061" y="660120"/>
                    </a:lnTo>
                    <a:lnTo>
                      <a:pt x="1376464" y="665683"/>
                    </a:lnTo>
                    <a:lnTo>
                      <a:pt x="1379601" y="674154"/>
                    </a:lnTo>
                    <a:lnTo>
                      <a:pt x="1380134" y="678916"/>
                    </a:lnTo>
                    <a:lnTo>
                      <a:pt x="1375702" y="671880"/>
                    </a:lnTo>
                    <a:lnTo>
                      <a:pt x="1371561" y="659472"/>
                    </a:lnTo>
                    <a:lnTo>
                      <a:pt x="1367840" y="649401"/>
                    </a:lnTo>
                    <a:lnTo>
                      <a:pt x="1364678" y="649414"/>
                    </a:lnTo>
                    <a:lnTo>
                      <a:pt x="1371358" y="673633"/>
                    </a:lnTo>
                    <a:lnTo>
                      <a:pt x="1374076" y="681685"/>
                    </a:lnTo>
                    <a:lnTo>
                      <a:pt x="1378331" y="690727"/>
                    </a:lnTo>
                    <a:lnTo>
                      <a:pt x="1380566" y="706259"/>
                    </a:lnTo>
                    <a:lnTo>
                      <a:pt x="1381823" y="719645"/>
                    </a:lnTo>
                    <a:lnTo>
                      <a:pt x="1382242" y="730859"/>
                    </a:lnTo>
                    <a:lnTo>
                      <a:pt x="1382001" y="739914"/>
                    </a:lnTo>
                    <a:lnTo>
                      <a:pt x="1383817" y="746366"/>
                    </a:lnTo>
                    <a:lnTo>
                      <a:pt x="1387563" y="746823"/>
                    </a:lnTo>
                    <a:lnTo>
                      <a:pt x="1389430" y="755142"/>
                    </a:lnTo>
                    <a:lnTo>
                      <a:pt x="1388427" y="749465"/>
                    </a:lnTo>
                    <a:lnTo>
                      <a:pt x="1397165" y="747445"/>
                    </a:lnTo>
                    <a:lnTo>
                      <a:pt x="1394320" y="740625"/>
                    </a:lnTo>
                    <a:lnTo>
                      <a:pt x="1394269" y="733856"/>
                    </a:lnTo>
                    <a:lnTo>
                      <a:pt x="1392986" y="726059"/>
                    </a:lnTo>
                    <a:lnTo>
                      <a:pt x="1404518" y="752259"/>
                    </a:lnTo>
                    <a:lnTo>
                      <a:pt x="1408087" y="761123"/>
                    </a:lnTo>
                    <a:lnTo>
                      <a:pt x="1410081" y="755332"/>
                    </a:lnTo>
                    <a:lnTo>
                      <a:pt x="1410728" y="747928"/>
                    </a:lnTo>
                    <a:close/>
                  </a:path>
                </a:pathLst>
              </a:custGeom>
              <a:solidFill>
                <a:srgbClr val="FFD100"/>
              </a:solidFill>
            </p:spPr>
            <p:txBody>
              <a:bodyPr wrap="square" lIns="0" tIns="0" rIns="0" bIns="0" rtlCol="0"/>
              <a:lstStyle/>
              <a:p>
                <a:endParaRPr/>
              </a:p>
            </p:txBody>
          </p:sp>
          <p:pic>
            <p:nvPicPr>
              <p:cNvPr id="107" name="object 21">
                <a:extLst>
                  <a:ext uri="{FF2B5EF4-FFF2-40B4-BE49-F238E27FC236}">
                    <a16:creationId xmlns:a16="http://schemas.microsoft.com/office/drawing/2014/main" id="{D9ECB31A-3D94-F694-53BB-96C40933C03C}"/>
                  </a:ext>
                </a:extLst>
              </p:cNvPr>
              <p:cNvPicPr/>
              <p:nvPr/>
            </p:nvPicPr>
            <p:blipFill>
              <a:blip r:embed="rId10" cstate="print"/>
              <a:stretch>
                <a:fillRect/>
              </a:stretch>
            </p:blipFill>
            <p:spPr>
              <a:xfrm>
                <a:off x="12622193" y="3110789"/>
                <a:ext cx="67139" cy="124959"/>
              </a:xfrm>
              <a:prstGeom prst="rect">
                <a:avLst/>
              </a:prstGeom>
            </p:spPr>
          </p:pic>
          <p:sp>
            <p:nvSpPr>
              <p:cNvPr id="108" name="object 22">
                <a:extLst>
                  <a:ext uri="{FF2B5EF4-FFF2-40B4-BE49-F238E27FC236}">
                    <a16:creationId xmlns:a16="http://schemas.microsoft.com/office/drawing/2014/main" id="{9E532912-FE12-9788-FCED-3756D86CF291}"/>
                  </a:ext>
                </a:extLst>
              </p:cNvPr>
              <p:cNvSpPr/>
              <p:nvPr/>
            </p:nvSpPr>
            <p:spPr>
              <a:xfrm>
                <a:off x="9165958" y="5"/>
                <a:ext cx="6127115" cy="5266055"/>
              </a:xfrm>
              <a:custGeom>
                <a:avLst/>
                <a:gdLst/>
                <a:ahLst/>
                <a:cxnLst/>
                <a:rect l="l" t="t" r="r" b="b"/>
                <a:pathLst>
                  <a:path w="6127115" h="5266055">
                    <a:moveTo>
                      <a:pt x="14185" y="0"/>
                    </a:moveTo>
                    <a:lnTo>
                      <a:pt x="10185" y="0"/>
                    </a:lnTo>
                    <a:lnTo>
                      <a:pt x="6515" y="47980"/>
                    </a:lnTo>
                    <a:lnTo>
                      <a:pt x="9347" y="51130"/>
                    </a:lnTo>
                    <a:lnTo>
                      <a:pt x="14185" y="0"/>
                    </a:lnTo>
                    <a:close/>
                  </a:path>
                  <a:path w="6127115" h="5266055">
                    <a:moveTo>
                      <a:pt x="951750" y="1750834"/>
                    </a:moveTo>
                    <a:lnTo>
                      <a:pt x="950912" y="1749450"/>
                    </a:lnTo>
                    <a:lnTo>
                      <a:pt x="950633" y="1749272"/>
                    </a:lnTo>
                    <a:lnTo>
                      <a:pt x="950518" y="1749475"/>
                    </a:lnTo>
                    <a:lnTo>
                      <a:pt x="951750" y="1750834"/>
                    </a:lnTo>
                    <a:close/>
                  </a:path>
                  <a:path w="6127115" h="5266055">
                    <a:moveTo>
                      <a:pt x="962444" y="1769643"/>
                    </a:moveTo>
                    <a:lnTo>
                      <a:pt x="956729" y="1756257"/>
                    </a:lnTo>
                    <a:lnTo>
                      <a:pt x="951750" y="1750834"/>
                    </a:lnTo>
                    <a:lnTo>
                      <a:pt x="956398" y="1759178"/>
                    </a:lnTo>
                    <a:lnTo>
                      <a:pt x="961148" y="1768030"/>
                    </a:lnTo>
                    <a:lnTo>
                      <a:pt x="962444" y="1769643"/>
                    </a:lnTo>
                    <a:close/>
                  </a:path>
                  <a:path w="6127115" h="5266055">
                    <a:moveTo>
                      <a:pt x="2199017" y="2535161"/>
                    </a:moveTo>
                    <a:lnTo>
                      <a:pt x="2198776" y="2535872"/>
                    </a:lnTo>
                    <a:lnTo>
                      <a:pt x="2198611" y="2536901"/>
                    </a:lnTo>
                    <a:lnTo>
                      <a:pt x="2198547" y="2538438"/>
                    </a:lnTo>
                    <a:lnTo>
                      <a:pt x="2199017" y="2535161"/>
                    </a:lnTo>
                    <a:close/>
                  </a:path>
                  <a:path w="6127115" h="5266055">
                    <a:moveTo>
                      <a:pt x="2199475" y="2750794"/>
                    </a:moveTo>
                    <a:lnTo>
                      <a:pt x="2195919" y="2732430"/>
                    </a:lnTo>
                    <a:lnTo>
                      <a:pt x="2194864" y="2736380"/>
                    </a:lnTo>
                    <a:lnTo>
                      <a:pt x="2198509" y="2754807"/>
                    </a:lnTo>
                    <a:lnTo>
                      <a:pt x="2199475" y="2750794"/>
                    </a:lnTo>
                    <a:close/>
                  </a:path>
                  <a:path w="6127115" h="5266055">
                    <a:moveTo>
                      <a:pt x="2204618" y="2539758"/>
                    </a:moveTo>
                    <a:lnTo>
                      <a:pt x="2202840" y="2532189"/>
                    </a:lnTo>
                    <a:lnTo>
                      <a:pt x="2202307" y="2527566"/>
                    </a:lnTo>
                    <a:lnTo>
                      <a:pt x="2202180" y="2522969"/>
                    </a:lnTo>
                    <a:lnTo>
                      <a:pt x="2201875" y="2518333"/>
                    </a:lnTo>
                    <a:lnTo>
                      <a:pt x="2200795" y="2523934"/>
                    </a:lnTo>
                    <a:lnTo>
                      <a:pt x="2199767" y="2529535"/>
                    </a:lnTo>
                    <a:lnTo>
                      <a:pt x="2199017" y="2535161"/>
                    </a:lnTo>
                    <a:lnTo>
                      <a:pt x="2200516" y="2530437"/>
                    </a:lnTo>
                    <a:lnTo>
                      <a:pt x="2204618" y="2539758"/>
                    </a:lnTo>
                    <a:close/>
                  </a:path>
                  <a:path w="6127115" h="5266055">
                    <a:moveTo>
                      <a:pt x="2205863" y="2628011"/>
                    </a:moveTo>
                    <a:lnTo>
                      <a:pt x="2205532" y="2620581"/>
                    </a:lnTo>
                    <a:lnTo>
                      <a:pt x="2205494" y="2613164"/>
                    </a:lnTo>
                    <a:lnTo>
                      <a:pt x="2205609" y="2605722"/>
                    </a:lnTo>
                    <a:lnTo>
                      <a:pt x="2205202" y="2613825"/>
                    </a:lnTo>
                    <a:lnTo>
                      <a:pt x="2205063" y="2621915"/>
                    </a:lnTo>
                    <a:lnTo>
                      <a:pt x="2205151" y="2630017"/>
                    </a:lnTo>
                    <a:lnTo>
                      <a:pt x="2205863" y="2628011"/>
                    </a:lnTo>
                    <a:close/>
                  </a:path>
                  <a:path w="6127115" h="5266055">
                    <a:moveTo>
                      <a:pt x="2300821" y="2235847"/>
                    </a:moveTo>
                    <a:lnTo>
                      <a:pt x="2299525" y="2232368"/>
                    </a:lnTo>
                    <a:lnTo>
                      <a:pt x="2296426" y="2235060"/>
                    </a:lnTo>
                    <a:lnTo>
                      <a:pt x="2291270" y="2247823"/>
                    </a:lnTo>
                    <a:lnTo>
                      <a:pt x="2293404" y="2243251"/>
                    </a:lnTo>
                    <a:lnTo>
                      <a:pt x="2299043" y="2237257"/>
                    </a:lnTo>
                    <a:lnTo>
                      <a:pt x="2300541" y="2241562"/>
                    </a:lnTo>
                    <a:lnTo>
                      <a:pt x="2300821" y="2235847"/>
                    </a:lnTo>
                    <a:close/>
                  </a:path>
                  <a:path w="6127115" h="5266055">
                    <a:moveTo>
                      <a:pt x="2320112" y="2155215"/>
                    </a:moveTo>
                    <a:lnTo>
                      <a:pt x="2317077" y="2156777"/>
                    </a:lnTo>
                    <a:lnTo>
                      <a:pt x="2313292" y="2163013"/>
                    </a:lnTo>
                    <a:lnTo>
                      <a:pt x="2310549" y="2169007"/>
                    </a:lnTo>
                    <a:lnTo>
                      <a:pt x="2310600" y="2169896"/>
                    </a:lnTo>
                    <a:lnTo>
                      <a:pt x="2313000" y="2165362"/>
                    </a:lnTo>
                    <a:lnTo>
                      <a:pt x="2317051" y="2158161"/>
                    </a:lnTo>
                    <a:lnTo>
                      <a:pt x="2320112" y="2155215"/>
                    </a:lnTo>
                    <a:close/>
                  </a:path>
                  <a:path w="6127115" h="5266055">
                    <a:moveTo>
                      <a:pt x="2324989" y="2377846"/>
                    </a:moveTo>
                    <a:lnTo>
                      <a:pt x="2324709" y="2380069"/>
                    </a:lnTo>
                    <a:lnTo>
                      <a:pt x="2324481" y="2382189"/>
                    </a:lnTo>
                    <a:lnTo>
                      <a:pt x="2324582" y="2384488"/>
                    </a:lnTo>
                    <a:lnTo>
                      <a:pt x="2324862" y="2381656"/>
                    </a:lnTo>
                    <a:lnTo>
                      <a:pt x="2324989" y="2379688"/>
                    </a:lnTo>
                    <a:lnTo>
                      <a:pt x="2324989" y="2377846"/>
                    </a:lnTo>
                    <a:close/>
                  </a:path>
                  <a:path w="6127115" h="5266055">
                    <a:moveTo>
                      <a:pt x="2329738" y="2593937"/>
                    </a:moveTo>
                    <a:lnTo>
                      <a:pt x="2328138" y="2586571"/>
                    </a:lnTo>
                    <a:lnTo>
                      <a:pt x="2325979" y="2582354"/>
                    </a:lnTo>
                    <a:lnTo>
                      <a:pt x="2324277" y="2582392"/>
                    </a:lnTo>
                    <a:lnTo>
                      <a:pt x="2322982" y="2608592"/>
                    </a:lnTo>
                    <a:lnTo>
                      <a:pt x="2325497" y="2604541"/>
                    </a:lnTo>
                    <a:lnTo>
                      <a:pt x="2325560" y="2600693"/>
                    </a:lnTo>
                    <a:lnTo>
                      <a:pt x="2324976" y="2595207"/>
                    </a:lnTo>
                    <a:lnTo>
                      <a:pt x="2325509" y="2586253"/>
                    </a:lnTo>
                    <a:lnTo>
                      <a:pt x="2329738" y="2603309"/>
                    </a:lnTo>
                    <a:lnTo>
                      <a:pt x="2329738" y="2593937"/>
                    </a:lnTo>
                    <a:close/>
                  </a:path>
                  <a:path w="6127115" h="5266055">
                    <a:moveTo>
                      <a:pt x="2345842" y="2307082"/>
                    </a:moveTo>
                    <a:lnTo>
                      <a:pt x="2343035" y="2312098"/>
                    </a:lnTo>
                    <a:lnTo>
                      <a:pt x="2339657" y="2320379"/>
                    </a:lnTo>
                    <a:lnTo>
                      <a:pt x="2337435" y="2328062"/>
                    </a:lnTo>
                    <a:lnTo>
                      <a:pt x="2338133" y="2331339"/>
                    </a:lnTo>
                    <a:lnTo>
                      <a:pt x="2340610" y="2325078"/>
                    </a:lnTo>
                    <a:lnTo>
                      <a:pt x="2342642" y="2319121"/>
                    </a:lnTo>
                    <a:lnTo>
                      <a:pt x="2344356" y="2313216"/>
                    </a:lnTo>
                    <a:lnTo>
                      <a:pt x="2345842" y="2307082"/>
                    </a:lnTo>
                    <a:close/>
                  </a:path>
                  <a:path w="6127115" h="5266055">
                    <a:moveTo>
                      <a:pt x="2370290" y="2074075"/>
                    </a:moveTo>
                    <a:lnTo>
                      <a:pt x="2351544" y="2102091"/>
                    </a:lnTo>
                    <a:lnTo>
                      <a:pt x="2343061" y="2115604"/>
                    </a:lnTo>
                    <a:lnTo>
                      <a:pt x="2332126" y="2134768"/>
                    </a:lnTo>
                    <a:lnTo>
                      <a:pt x="2342045" y="2120722"/>
                    </a:lnTo>
                    <a:lnTo>
                      <a:pt x="2348611" y="2112403"/>
                    </a:lnTo>
                    <a:lnTo>
                      <a:pt x="2352675" y="2109000"/>
                    </a:lnTo>
                    <a:lnTo>
                      <a:pt x="2355037" y="2109686"/>
                    </a:lnTo>
                    <a:lnTo>
                      <a:pt x="2362670" y="2097036"/>
                    </a:lnTo>
                    <a:lnTo>
                      <a:pt x="2365438" y="2089124"/>
                    </a:lnTo>
                    <a:lnTo>
                      <a:pt x="2366835" y="2082596"/>
                    </a:lnTo>
                    <a:lnTo>
                      <a:pt x="2370290" y="2074075"/>
                    </a:lnTo>
                    <a:close/>
                  </a:path>
                  <a:path w="6127115" h="5266055">
                    <a:moveTo>
                      <a:pt x="2375916" y="2065261"/>
                    </a:moveTo>
                    <a:lnTo>
                      <a:pt x="2373363" y="2068791"/>
                    </a:lnTo>
                    <a:lnTo>
                      <a:pt x="2371674" y="2071560"/>
                    </a:lnTo>
                    <a:lnTo>
                      <a:pt x="2370290" y="2074075"/>
                    </a:lnTo>
                    <a:lnTo>
                      <a:pt x="2375916" y="2065261"/>
                    </a:lnTo>
                    <a:close/>
                  </a:path>
                  <a:path w="6127115" h="5266055">
                    <a:moveTo>
                      <a:pt x="2411971" y="2140470"/>
                    </a:moveTo>
                    <a:lnTo>
                      <a:pt x="2401874" y="2159101"/>
                    </a:lnTo>
                    <a:lnTo>
                      <a:pt x="2404897" y="2156663"/>
                    </a:lnTo>
                    <a:lnTo>
                      <a:pt x="2411971" y="2140470"/>
                    </a:lnTo>
                    <a:close/>
                  </a:path>
                  <a:path w="6127115" h="5266055">
                    <a:moveTo>
                      <a:pt x="2414105" y="3301288"/>
                    </a:moveTo>
                    <a:lnTo>
                      <a:pt x="2407894" y="3293910"/>
                    </a:lnTo>
                    <a:lnTo>
                      <a:pt x="2401862" y="3286379"/>
                    </a:lnTo>
                    <a:lnTo>
                      <a:pt x="2395969" y="3278771"/>
                    </a:lnTo>
                    <a:lnTo>
                      <a:pt x="2390140" y="3271101"/>
                    </a:lnTo>
                    <a:lnTo>
                      <a:pt x="2391029" y="3275406"/>
                    </a:lnTo>
                    <a:lnTo>
                      <a:pt x="2387295" y="3272866"/>
                    </a:lnTo>
                    <a:lnTo>
                      <a:pt x="2381923" y="3267887"/>
                    </a:lnTo>
                    <a:lnTo>
                      <a:pt x="2377910" y="3264916"/>
                    </a:lnTo>
                    <a:lnTo>
                      <a:pt x="2385047" y="3274415"/>
                    </a:lnTo>
                    <a:lnTo>
                      <a:pt x="2392121" y="3283953"/>
                    </a:lnTo>
                    <a:lnTo>
                      <a:pt x="2399322" y="3293402"/>
                    </a:lnTo>
                    <a:lnTo>
                      <a:pt x="2406866" y="3302622"/>
                    </a:lnTo>
                    <a:lnTo>
                      <a:pt x="2408390" y="3301123"/>
                    </a:lnTo>
                    <a:lnTo>
                      <a:pt x="2413203" y="3303257"/>
                    </a:lnTo>
                    <a:lnTo>
                      <a:pt x="2414105" y="3301288"/>
                    </a:lnTo>
                    <a:close/>
                  </a:path>
                  <a:path w="6127115" h="5266055">
                    <a:moveTo>
                      <a:pt x="2422194" y="2212606"/>
                    </a:moveTo>
                    <a:lnTo>
                      <a:pt x="2419553" y="2220455"/>
                    </a:lnTo>
                    <a:lnTo>
                      <a:pt x="2416098" y="2229828"/>
                    </a:lnTo>
                    <a:lnTo>
                      <a:pt x="2408339" y="2249792"/>
                    </a:lnTo>
                    <a:lnTo>
                      <a:pt x="2405176" y="2258898"/>
                    </a:lnTo>
                    <a:lnTo>
                      <a:pt x="2403221" y="2266442"/>
                    </a:lnTo>
                    <a:lnTo>
                      <a:pt x="2402840" y="2271572"/>
                    </a:lnTo>
                    <a:lnTo>
                      <a:pt x="2404427" y="2273465"/>
                    </a:lnTo>
                    <a:lnTo>
                      <a:pt x="2409621" y="2263025"/>
                    </a:lnTo>
                    <a:lnTo>
                      <a:pt x="2414117" y="2252434"/>
                    </a:lnTo>
                    <a:lnTo>
                      <a:pt x="2417407" y="2242807"/>
                    </a:lnTo>
                    <a:lnTo>
                      <a:pt x="2418981" y="2235339"/>
                    </a:lnTo>
                    <a:lnTo>
                      <a:pt x="2415400" y="2240508"/>
                    </a:lnTo>
                    <a:lnTo>
                      <a:pt x="2418600" y="2226500"/>
                    </a:lnTo>
                    <a:lnTo>
                      <a:pt x="2420302" y="2219515"/>
                    </a:lnTo>
                    <a:lnTo>
                      <a:pt x="2422194" y="2212606"/>
                    </a:lnTo>
                    <a:close/>
                  </a:path>
                  <a:path w="6127115" h="5266055">
                    <a:moveTo>
                      <a:pt x="2423477" y="3322751"/>
                    </a:moveTo>
                    <a:lnTo>
                      <a:pt x="2406853" y="3302635"/>
                    </a:lnTo>
                    <a:lnTo>
                      <a:pt x="2405723" y="3303752"/>
                    </a:lnTo>
                    <a:lnTo>
                      <a:pt x="2406434" y="3306927"/>
                    </a:lnTo>
                    <a:lnTo>
                      <a:pt x="2412530" y="3315855"/>
                    </a:lnTo>
                    <a:lnTo>
                      <a:pt x="2414701" y="3316160"/>
                    </a:lnTo>
                    <a:lnTo>
                      <a:pt x="2418918" y="3319221"/>
                    </a:lnTo>
                    <a:lnTo>
                      <a:pt x="2423477" y="3322751"/>
                    </a:lnTo>
                    <a:close/>
                  </a:path>
                  <a:path w="6127115" h="5266055">
                    <a:moveTo>
                      <a:pt x="2443886" y="2100338"/>
                    </a:moveTo>
                    <a:lnTo>
                      <a:pt x="2438743" y="2105063"/>
                    </a:lnTo>
                    <a:lnTo>
                      <a:pt x="2433447" y="2109190"/>
                    </a:lnTo>
                    <a:lnTo>
                      <a:pt x="2429332" y="2113838"/>
                    </a:lnTo>
                    <a:lnTo>
                      <a:pt x="2427681" y="2120176"/>
                    </a:lnTo>
                    <a:lnTo>
                      <a:pt x="2430945" y="2117394"/>
                    </a:lnTo>
                    <a:lnTo>
                      <a:pt x="2435212" y="2111692"/>
                    </a:lnTo>
                    <a:lnTo>
                      <a:pt x="2439759" y="2105291"/>
                    </a:lnTo>
                    <a:lnTo>
                      <a:pt x="2443886" y="2100338"/>
                    </a:lnTo>
                    <a:close/>
                  </a:path>
                  <a:path w="6127115" h="5266055">
                    <a:moveTo>
                      <a:pt x="2460625" y="2154669"/>
                    </a:moveTo>
                    <a:lnTo>
                      <a:pt x="2458974" y="2156663"/>
                    </a:lnTo>
                    <a:lnTo>
                      <a:pt x="2457285" y="2158923"/>
                    </a:lnTo>
                    <a:lnTo>
                      <a:pt x="2455557" y="2161425"/>
                    </a:lnTo>
                    <a:lnTo>
                      <a:pt x="2460625" y="2154669"/>
                    </a:lnTo>
                    <a:close/>
                  </a:path>
                  <a:path w="6127115" h="5266055">
                    <a:moveTo>
                      <a:pt x="2469350" y="3346056"/>
                    </a:moveTo>
                    <a:lnTo>
                      <a:pt x="2466784" y="3342983"/>
                    </a:lnTo>
                    <a:lnTo>
                      <a:pt x="2463533" y="3339795"/>
                    </a:lnTo>
                    <a:lnTo>
                      <a:pt x="2459863" y="3335921"/>
                    </a:lnTo>
                    <a:lnTo>
                      <a:pt x="2463139" y="3339922"/>
                    </a:lnTo>
                    <a:lnTo>
                      <a:pt x="2466365" y="3343008"/>
                    </a:lnTo>
                    <a:lnTo>
                      <a:pt x="2469350" y="3346056"/>
                    </a:lnTo>
                    <a:close/>
                  </a:path>
                  <a:path w="6127115" h="5266055">
                    <a:moveTo>
                      <a:pt x="2481923" y="2139518"/>
                    </a:moveTo>
                    <a:lnTo>
                      <a:pt x="2481097" y="2134374"/>
                    </a:lnTo>
                    <a:lnTo>
                      <a:pt x="2473579" y="2138222"/>
                    </a:lnTo>
                    <a:lnTo>
                      <a:pt x="2467584" y="2140051"/>
                    </a:lnTo>
                    <a:lnTo>
                      <a:pt x="2471318" y="2128875"/>
                    </a:lnTo>
                    <a:lnTo>
                      <a:pt x="2460599" y="2142706"/>
                    </a:lnTo>
                    <a:lnTo>
                      <a:pt x="2462365" y="2144293"/>
                    </a:lnTo>
                    <a:lnTo>
                      <a:pt x="2465933" y="2144623"/>
                    </a:lnTo>
                    <a:lnTo>
                      <a:pt x="2460625" y="2154669"/>
                    </a:lnTo>
                    <a:lnTo>
                      <a:pt x="2468651" y="2146084"/>
                    </a:lnTo>
                    <a:lnTo>
                      <a:pt x="2475331" y="2140928"/>
                    </a:lnTo>
                    <a:lnTo>
                      <a:pt x="2479979" y="2138857"/>
                    </a:lnTo>
                    <a:lnTo>
                      <a:pt x="2481923" y="2139518"/>
                    </a:lnTo>
                    <a:close/>
                  </a:path>
                  <a:path w="6127115" h="5266055">
                    <a:moveTo>
                      <a:pt x="2510066" y="3252686"/>
                    </a:moveTo>
                    <a:lnTo>
                      <a:pt x="2505532" y="3248545"/>
                    </a:lnTo>
                    <a:lnTo>
                      <a:pt x="2501315" y="3244062"/>
                    </a:lnTo>
                    <a:lnTo>
                      <a:pt x="2496909" y="3239744"/>
                    </a:lnTo>
                    <a:lnTo>
                      <a:pt x="2501709" y="3245294"/>
                    </a:lnTo>
                    <a:lnTo>
                      <a:pt x="2504516" y="3247745"/>
                    </a:lnTo>
                    <a:lnTo>
                      <a:pt x="2507119" y="3250387"/>
                    </a:lnTo>
                    <a:lnTo>
                      <a:pt x="2510066" y="3252686"/>
                    </a:lnTo>
                    <a:close/>
                  </a:path>
                  <a:path w="6127115" h="5266055">
                    <a:moveTo>
                      <a:pt x="2570226" y="3328733"/>
                    </a:moveTo>
                    <a:lnTo>
                      <a:pt x="2565425" y="3322383"/>
                    </a:lnTo>
                    <a:lnTo>
                      <a:pt x="2558796" y="3316325"/>
                    </a:lnTo>
                    <a:lnTo>
                      <a:pt x="2552115" y="3311233"/>
                    </a:lnTo>
                    <a:lnTo>
                      <a:pt x="2547124" y="3307791"/>
                    </a:lnTo>
                    <a:lnTo>
                      <a:pt x="2554567" y="3314712"/>
                    </a:lnTo>
                    <a:lnTo>
                      <a:pt x="2558148" y="3318319"/>
                    </a:lnTo>
                    <a:lnTo>
                      <a:pt x="2561983" y="3321901"/>
                    </a:lnTo>
                    <a:lnTo>
                      <a:pt x="2570226" y="3328733"/>
                    </a:lnTo>
                    <a:close/>
                  </a:path>
                  <a:path w="6127115" h="5266055">
                    <a:moveTo>
                      <a:pt x="2590342" y="3297872"/>
                    </a:moveTo>
                    <a:lnTo>
                      <a:pt x="2589555" y="3296285"/>
                    </a:lnTo>
                    <a:lnTo>
                      <a:pt x="2576106" y="3287382"/>
                    </a:lnTo>
                    <a:lnTo>
                      <a:pt x="2590342" y="3297872"/>
                    </a:lnTo>
                    <a:close/>
                  </a:path>
                  <a:path w="6127115" h="5266055">
                    <a:moveTo>
                      <a:pt x="2601366" y="3443922"/>
                    </a:moveTo>
                    <a:lnTo>
                      <a:pt x="2588653" y="3436810"/>
                    </a:lnTo>
                    <a:lnTo>
                      <a:pt x="2588793" y="3437813"/>
                    </a:lnTo>
                    <a:lnTo>
                      <a:pt x="2601366" y="3443922"/>
                    </a:lnTo>
                    <a:close/>
                  </a:path>
                  <a:path w="6127115" h="5266055">
                    <a:moveTo>
                      <a:pt x="2633129" y="1925726"/>
                    </a:moveTo>
                    <a:lnTo>
                      <a:pt x="2629116" y="1930488"/>
                    </a:lnTo>
                    <a:lnTo>
                      <a:pt x="2619692" y="1936597"/>
                    </a:lnTo>
                    <a:lnTo>
                      <a:pt x="2614079" y="1940560"/>
                    </a:lnTo>
                    <a:lnTo>
                      <a:pt x="2617419" y="1941068"/>
                    </a:lnTo>
                    <a:lnTo>
                      <a:pt x="2623312" y="1937639"/>
                    </a:lnTo>
                    <a:lnTo>
                      <a:pt x="2618854" y="1943455"/>
                    </a:lnTo>
                    <a:lnTo>
                      <a:pt x="2621394" y="1941372"/>
                    </a:lnTo>
                    <a:lnTo>
                      <a:pt x="2625509" y="1936330"/>
                    </a:lnTo>
                    <a:lnTo>
                      <a:pt x="2631452" y="1932241"/>
                    </a:lnTo>
                    <a:lnTo>
                      <a:pt x="2630271" y="1931162"/>
                    </a:lnTo>
                    <a:lnTo>
                      <a:pt x="2630424" y="1929790"/>
                    </a:lnTo>
                    <a:lnTo>
                      <a:pt x="2633129" y="1925726"/>
                    </a:lnTo>
                    <a:close/>
                  </a:path>
                  <a:path w="6127115" h="5266055">
                    <a:moveTo>
                      <a:pt x="2689618" y="3374821"/>
                    </a:moveTo>
                    <a:lnTo>
                      <a:pt x="2688488" y="3373399"/>
                    </a:lnTo>
                    <a:lnTo>
                      <a:pt x="2673578" y="3367608"/>
                    </a:lnTo>
                    <a:lnTo>
                      <a:pt x="2674696" y="3369005"/>
                    </a:lnTo>
                    <a:lnTo>
                      <a:pt x="2689618" y="3374821"/>
                    </a:lnTo>
                    <a:close/>
                  </a:path>
                  <a:path w="6127115" h="5266055">
                    <a:moveTo>
                      <a:pt x="2691346" y="1896986"/>
                    </a:moveTo>
                    <a:lnTo>
                      <a:pt x="2689263" y="1898027"/>
                    </a:lnTo>
                    <a:lnTo>
                      <a:pt x="2687142" y="1899297"/>
                    </a:lnTo>
                    <a:lnTo>
                      <a:pt x="2685275" y="1900847"/>
                    </a:lnTo>
                    <a:lnTo>
                      <a:pt x="2687701" y="1899399"/>
                    </a:lnTo>
                    <a:lnTo>
                      <a:pt x="2689695" y="1898103"/>
                    </a:lnTo>
                    <a:lnTo>
                      <a:pt x="2691346" y="1896986"/>
                    </a:lnTo>
                    <a:close/>
                  </a:path>
                  <a:path w="6127115" h="5266055">
                    <a:moveTo>
                      <a:pt x="2709913" y="1889048"/>
                    </a:moveTo>
                    <a:lnTo>
                      <a:pt x="2700426" y="1890776"/>
                    </a:lnTo>
                    <a:lnTo>
                      <a:pt x="2697505" y="1892706"/>
                    </a:lnTo>
                    <a:lnTo>
                      <a:pt x="2691346" y="1896986"/>
                    </a:lnTo>
                    <a:lnTo>
                      <a:pt x="2697988" y="1893404"/>
                    </a:lnTo>
                    <a:lnTo>
                      <a:pt x="2705798" y="1892477"/>
                    </a:lnTo>
                    <a:lnTo>
                      <a:pt x="2709913" y="1889048"/>
                    </a:lnTo>
                    <a:close/>
                  </a:path>
                  <a:path w="6127115" h="5266055">
                    <a:moveTo>
                      <a:pt x="2711259" y="1816747"/>
                    </a:moveTo>
                    <a:lnTo>
                      <a:pt x="2709227" y="1816811"/>
                    </a:lnTo>
                    <a:lnTo>
                      <a:pt x="2703372" y="1819668"/>
                    </a:lnTo>
                    <a:lnTo>
                      <a:pt x="2697797" y="1823046"/>
                    </a:lnTo>
                    <a:lnTo>
                      <a:pt x="2692196" y="1826361"/>
                    </a:lnTo>
                    <a:lnTo>
                      <a:pt x="2694254" y="1826158"/>
                    </a:lnTo>
                    <a:lnTo>
                      <a:pt x="2699778" y="1822767"/>
                    </a:lnTo>
                    <a:lnTo>
                      <a:pt x="2705443" y="1819617"/>
                    </a:lnTo>
                    <a:lnTo>
                      <a:pt x="2711259" y="1816747"/>
                    </a:lnTo>
                    <a:close/>
                  </a:path>
                  <a:path w="6127115" h="5266055">
                    <a:moveTo>
                      <a:pt x="2722156" y="1930031"/>
                    </a:moveTo>
                    <a:lnTo>
                      <a:pt x="2718498" y="1933625"/>
                    </a:lnTo>
                    <a:lnTo>
                      <a:pt x="2714980" y="1937385"/>
                    </a:lnTo>
                    <a:lnTo>
                      <a:pt x="2711627" y="1941398"/>
                    </a:lnTo>
                    <a:lnTo>
                      <a:pt x="2715958" y="1938286"/>
                    </a:lnTo>
                    <a:lnTo>
                      <a:pt x="2717927" y="1935378"/>
                    </a:lnTo>
                    <a:lnTo>
                      <a:pt x="2720073" y="1932800"/>
                    </a:lnTo>
                    <a:lnTo>
                      <a:pt x="2722156" y="1930031"/>
                    </a:lnTo>
                    <a:close/>
                  </a:path>
                  <a:path w="6127115" h="5266055">
                    <a:moveTo>
                      <a:pt x="2765641" y="3412502"/>
                    </a:moveTo>
                    <a:lnTo>
                      <a:pt x="2761627" y="3411537"/>
                    </a:lnTo>
                    <a:lnTo>
                      <a:pt x="2758300" y="3411093"/>
                    </a:lnTo>
                    <a:lnTo>
                      <a:pt x="2755849" y="3411461"/>
                    </a:lnTo>
                    <a:lnTo>
                      <a:pt x="2759799" y="3412083"/>
                    </a:lnTo>
                    <a:lnTo>
                      <a:pt x="2762859" y="3412350"/>
                    </a:lnTo>
                    <a:lnTo>
                      <a:pt x="2765641" y="3412502"/>
                    </a:lnTo>
                    <a:close/>
                  </a:path>
                  <a:path w="6127115" h="5266055">
                    <a:moveTo>
                      <a:pt x="2803131" y="3385172"/>
                    </a:moveTo>
                    <a:lnTo>
                      <a:pt x="2795676" y="3382441"/>
                    </a:lnTo>
                    <a:lnTo>
                      <a:pt x="2788335" y="3381565"/>
                    </a:lnTo>
                    <a:lnTo>
                      <a:pt x="2788589" y="3385185"/>
                    </a:lnTo>
                    <a:lnTo>
                      <a:pt x="2796984" y="3383496"/>
                    </a:lnTo>
                    <a:lnTo>
                      <a:pt x="2803131" y="3385172"/>
                    </a:lnTo>
                    <a:close/>
                  </a:path>
                  <a:path w="6127115" h="5266055">
                    <a:moveTo>
                      <a:pt x="2831020" y="1785950"/>
                    </a:moveTo>
                    <a:lnTo>
                      <a:pt x="2810992" y="1787156"/>
                    </a:lnTo>
                    <a:lnTo>
                      <a:pt x="2826918" y="1788083"/>
                    </a:lnTo>
                    <a:lnTo>
                      <a:pt x="2831020" y="1785950"/>
                    </a:lnTo>
                    <a:close/>
                  </a:path>
                  <a:path w="6127115" h="5266055">
                    <a:moveTo>
                      <a:pt x="2868752" y="3418979"/>
                    </a:moveTo>
                    <a:lnTo>
                      <a:pt x="2868066" y="3411918"/>
                    </a:lnTo>
                    <a:lnTo>
                      <a:pt x="2867787" y="3404514"/>
                    </a:lnTo>
                    <a:lnTo>
                      <a:pt x="2867329" y="3403879"/>
                    </a:lnTo>
                    <a:lnTo>
                      <a:pt x="2864688" y="3403117"/>
                    </a:lnTo>
                    <a:lnTo>
                      <a:pt x="2860967" y="3402444"/>
                    </a:lnTo>
                    <a:lnTo>
                      <a:pt x="2857284" y="3401504"/>
                    </a:lnTo>
                    <a:lnTo>
                      <a:pt x="2852547" y="3400552"/>
                    </a:lnTo>
                    <a:lnTo>
                      <a:pt x="2842984" y="3399256"/>
                    </a:lnTo>
                    <a:lnTo>
                      <a:pt x="2838183" y="3398913"/>
                    </a:lnTo>
                    <a:lnTo>
                      <a:pt x="2830614" y="3399180"/>
                    </a:lnTo>
                    <a:lnTo>
                      <a:pt x="2827883" y="3399637"/>
                    </a:lnTo>
                    <a:lnTo>
                      <a:pt x="2827197" y="3401212"/>
                    </a:lnTo>
                    <a:lnTo>
                      <a:pt x="2830665" y="3404844"/>
                    </a:lnTo>
                    <a:lnTo>
                      <a:pt x="2824772" y="3405543"/>
                    </a:lnTo>
                    <a:lnTo>
                      <a:pt x="2821749" y="3406394"/>
                    </a:lnTo>
                    <a:lnTo>
                      <a:pt x="2833827" y="3410445"/>
                    </a:lnTo>
                    <a:lnTo>
                      <a:pt x="2832277" y="3413391"/>
                    </a:lnTo>
                    <a:lnTo>
                      <a:pt x="2825673" y="3414788"/>
                    </a:lnTo>
                    <a:lnTo>
                      <a:pt x="2815869" y="3414255"/>
                    </a:lnTo>
                    <a:lnTo>
                      <a:pt x="2804718" y="3411423"/>
                    </a:lnTo>
                    <a:lnTo>
                      <a:pt x="2807906" y="3410039"/>
                    </a:lnTo>
                    <a:lnTo>
                      <a:pt x="2812186" y="3409899"/>
                    </a:lnTo>
                    <a:lnTo>
                      <a:pt x="2814485" y="3409289"/>
                    </a:lnTo>
                    <a:lnTo>
                      <a:pt x="2811716" y="3406508"/>
                    </a:lnTo>
                    <a:lnTo>
                      <a:pt x="2800540" y="3408680"/>
                    </a:lnTo>
                    <a:lnTo>
                      <a:pt x="2797530" y="3404260"/>
                    </a:lnTo>
                    <a:lnTo>
                      <a:pt x="2799524" y="3410928"/>
                    </a:lnTo>
                    <a:lnTo>
                      <a:pt x="2788501" y="3410521"/>
                    </a:lnTo>
                    <a:lnTo>
                      <a:pt x="2780677" y="3411270"/>
                    </a:lnTo>
                    <a:lnTo>
                      <a:pt x="2773807" y="3412248"/>
                    </a:lnTo>
                    <a:lnTo>
                      <a:pt x="2765653" y="3412502"/>
                    </a:lnTo>
                    <a:lnTo>
                      <a:pt x="2770936" y="3413976"/>
                    </a:lnTo>
                    <a:lnTo>
                      <a:pt x="2777718" y="3415512"/>
                    </a:lnTo>
                    <a:lnTo>
                      <a:pt x="2800794" y="3422980"/>
                    </a:lnTo>
                    <a:lnTo>
                      <a:pt x="2822359" y="3427819"/>
                    </a:lnTo>
                    <a:lnTo>
                      <a:pt x="2835275" y="3429774"/>
                    </a:lnTo>
                    <a:lnTo>
                      <a:pt x="2847619" y="3430587"/>
                    </a:lnTo>
                    <a:lnTo>
                      <a:pt x="2858859" y="3430105"/>
                    </a:lnTo>
                    <a:lnTo>
                      <a:pt x="2866733" y="3425202"/>
                    </a:lnTo>
                    <a:lnTo>
                      <a:pt x="2868752" y="3418979"/>
                    </a:lnTo>
                    <a:close/>
                  </a:path>
                  <a:path w="6127115" h="5266055">
                    <a:moveTo>
                      <a:pt x="2896832" y="1882101"/>
                    </a:moveTo>
                    <a:lnTo>
                      <a:pt x="2896158" y="1881238"/>
                    </a:lnTo>
                    <a:lnTo>
                      <a:pt x="2886100" y="1882038"/>
                    </a:lnTo>
                    <a:lnTo>
                      <a:pt x="2876677" y="1883422"/>
                    </a:lnTo>
                    <a:lnTo>
                      <a:pt x="2886100" y="1884667"/>
                    </a:lnTo>
                    <a:lnTo>
                      <a:pt x="2894546" y="1883537"/>
                    </a:lnTo>
                    <a:lnTo>
                      <a:pt x="2896832" y="1882101"/>
                    </a:lnTo>
                    <a:close/>
                  </a:path>
                  <a:path w="6127115" h="5266055">
                    <a:moveTo>
                      <a:pt x="2898013" y="1881073"/>
                    </a:moveTo>
                    <a:lnTo>
                      <a:pt x="2893326" y="1878761"/>
                    </a:lnTo>
                    <a:lnTo>
                      <a:pt x="2895574" y="1880463"/>
                    </a:lnTo>
                    <a:lnTo>
                      <a:pt x="2896158" y="1881238"/>
                    </a:lnTo>
                    <a:lnTo>
                      <a:pt x="2898013" y="1881073"/>
                    </a:lnTo>
                    <a:close/>
                  </a:path>
                  <a:path w="6127115" h="5266055">
                    <a:moveTo>
                      <a:pt x="2932049" y="3562705"/>
                    </a:moveTo>
                    <a:lnTo>
                      <a:pt x="2920352" y="3562223"/>
                    </a:lnTo>
                    <a:lnTo>
                      <a:pt x="2909036" y="3560978"/>
                    </a:lnTo>
                    <a:lnTo>
                      <a:pt x="2897670" y="3559416"/>
                    </a:lnTo>
                    <a:lnTo>
                      <a:pt x="2885808" y="3558006"/>
                    </a:lnTo>
                    <a:lnTo>
                      <a:pt x="2891828" y="3556228"/>
                    </a:lnTo>
                    <a:lnTo>
                      <a:pt x="2892247" y="3555111"/>
                    </a:lnTo>
                    <a:lnTo>
                      <a:pt x="2888665" y="3554450"/>
                    </a:lnTo>
                    <a:lnTo>
                      <a:pt x="2873883" y="3553371"/>
                    </a:lnTo>
                    <a:lnTo>
                      <a:pt x="2862948" y="3551783"/>
                    </a:lnTo>
                    <a:lnTo>
                      <a:pt x="2866783" y="3549078"/>
                    </a:lnTo>
                    <a:lnTo>
                      <a:pt x="2875813" y="3548735"/>
                    </a:lnTo>
                    <a:lnTo>
                      <a:pt x="2885592" y="3549002"/>
                    </a:lnTo>
                    <a:lnTo>
                      <a:pt x="2895079" y="3549789"/>
                    </a:lnTo>
                    <a:lnTo>
                      <a:pt x="2903232" y="3551009"/>
                    </a:lnTo>
                    <a:lnTo>
                      <a:pt x="2905887" y="3548735"/>
                    </a:lnTo>
                    <a:lnTo>
                      <a:pt x="2906826" y="3547935"/>
                    </a:lnTo>
                    <a:lnTo>
                      <a:pt x="2893415" y="3544671"/>
                    </a:lnTo>
                    <a:lnTo>
                      <a:pt x="2893987" y="3543427"/>
                    </a:lnTo>
                    <a:lnTo>
                      <a:pt x="2895130" y="3540912"/>
                    </a:lnTo>
                    <a:lnTo>
                      <a:pt x="2881795" y="3539769"/>
                    </a:lnTo>
                    <a:lnTo>
                      <a:pt x="2870758" y="3539604"/>
                    </a:lnTo>
                    <a:lnTo>
                      <a:pt x="2861221" y="3540277"/>
                    </a:lnTo>
                    <a:lnTo>
                      <a:pt x="2843492" y="3542944"/>
                    </a:lnTo>
                    <a:lnTo>
                      <a:pt x="2833916" y="3543427"/>
                    </a:lnTo>
                    <a:lnTo>
                      <a:pt x="2822930" y="3542715"/>
                    </a:lnTo>
                    <a:lnTo>
                      <a:pt x="2809811" y="3540468"/>
                    </a:lnTo>
                    <a:lnTo>
                      <a:pt x="2812669" y="3538143"/>
                    </a:lnTo>
                    <a:lnTo>
                      <a:pt x="2814840" y="3536315"/>
                    </a:lnTo>
                    <a:lnTo>
                      <a:pt x="2811907" y="3534333"/>
                    </a:lnTo>
                    <a:lnTo>
                      <a:pt x="2799423" y="3531539"/>
                    </a:lnTo>
                    <a:lnTo>
                      <a:pt x="2805874" y="3532149"/>
                    </a:lnTo>
                    <a:lnTo>
                      <a:pt x="2802001" y="3531539"/>
                    </a:lnTo>
                    <a:lnTo>
                      <a:pt x="2792946" y="3530130"/>
                    </a:lnTo>
                    <a:lnTo>
                      <a:pt x="2783840" y="3527780"/>
                    </a:lnTo>
                    <a:lnTo>
                      <a:pt x="2777490" y="3525380"/>
                    </a:lnTo>
                    <a:lnTo>
                      <a:pt x="2772867" y="3523183"/>
                    </a:lnTo>
                    <a:lnTo>
                      <a:pt x="2767292" y="3520122"/>
                    </a:lnTo>
                    <a:lnTo>
                      <a:pt x="2766733" y="3519855"/>
                    </a:lnTo>
                    <a:lnTo>
                      <a:pt x="2763748" y="3518446"/>
                    </a:lnTo>
                    <a:lnTo>
                      <a:pt x="2749994" y="3519855"/>
                    </a:lnTo>
                    <a:lnTo>
                      <a:pt x="2752229" y="3514775"/>
                    </a:lnTo>
                    <a:lnTo>
                      <a:pt x="2735770" y="3512223"/>
                    </a:lnTo>
                    <a:lnTo>
                      <a:pt x="2716593" y="3506800"/>
                    </a:lnTo>
                    <a:lnTo>
                      <a:pt x="2697480" y="3500069"/>
                    </a:lnTo>
                    <a:lnTo>
                      <a:pt x="2681224" y="3493643"/>
                    </a:lnTo>
                    <a:lnTo>
                      <a:pt x="2682760" y="3493147"/>
                    </a:lnTo>
                    <a:lnTo>
                      <a:pt x="2673464" y="3490264"/>
                    </a:lnTo>
                    <a:lnTo>
                      <a:pt x="2597429" y="3452012"/>
                    </a:lnTo>
                    <a:lnTo>
                      <a:pt x="2604351" y="3454590"/>
                    </a:lnTo>
                    <a:lnTo>
                      <a:pt x="2611399" y="3456952"/>
                    </a:lnTo>
                    <a:lnTo>
                      <a:pt x="2625547" y="3461410"/>
                    </a:lnTo>
                    <a:lnTo>
                      <a:pt x="2614091" y="3454273"/>
                    </a:lnTo>
                    <a:lnTo>
                      <a:pt x="2608618" y="3452012"/>
                    </a:lnTo>
                    <a:lnTo>
                      <a:pt x="2604935" y="3450488"/>
                    </a:lnTo>
                    <a:lnTo>
                      <a:pt x="2596667" y="3447402"/>
                    </a:lnTo>
                    <a:lnTo>
                      <a:pt x="2587891" y="3442398"/>
                    </a:lnTo>
                    <a:lnTo>
                      <a:pt x="2589390" y="3442119"/>
                    </a:lnTo>
                    <a:lnTo>
                      <a:pt x="2588793" y="3437813"/>
                    </a:lnTo>
                    <a:lnTo>
                      <a:pt x="2550553" y="3417443"/>
                    </a:lnTo>
                    <a:lnTo>
                      <a:pt x="2549398" y="3416744"/>
                    </a:lnTo>
                    <a:lnTo>
                      <a:pt x="2534107" y="3407587"/>
                    </a:lnTo>
                    <a:lnTo>
                      <a:pt x="2527122" y="3405009"/>
                    </a:lnTo>
                    <a:lnTo>
                      <a:pt x="2528087" y="3407676"/>
                    </a:lnTo>
                    <a:lnTo>
                      <a:pt x="2532342" y="3412604"/>
                    </a:lnTo>
                    <a:lnTo>
                      <a:pt x="2535186" y="3416744"/>
                    </a:lnTo>
                    <a:lnTo>
                      <a:pt x="2527008" y="3412286"/>
                    </a:lnTo>
                    <a:lnTo>
                      <a:pt x="2516505" y="3403562"/>
                    </a:lnTo>
                    <a:lnTo>
                      <a:pt x="2507665" y="3394354"/>
                    </a:lnTo>
                    <a:lnTo>
                      <a:pt x="2504516" y="3388449"/>
                    </a:lnTo>
                    <a:lnTo>
                      <a:pt x="2514523" y="3394354"/>
                    </a:lnTo>
                    <a:lnTo>
                      <a:pt x="2517851" y="3395535"/>
                    </a:lnTo>
                    <a:lnTo>
                      <a:pt x="2516047" y="3392068"/>
                    </a:lnTo>
                    <a:lnTo>
                      <a:pt x="2507742" y="3388449"/>
                    </a:lnTo>
                    <a:lnTo>
                      <a:pt x="2490838" y="3381083"/>
                    </a:lnTo>
                    <a:lnTo>
                      <a:pt x="2485720" y="3373602"/>
                    </a:lnTo>
                    <a:lnTo>
                      <a:pt x="2486075" y="3371100"/>
                    </a:lnTo>
                    <a:lnTo>
                      <a:pt x="2490647" y="3372472"/>
                    </a:lnTo>
                    <a:lnTo>
                      <a:pt x="2498140" y="3376599"/>
                    </a:lnTo>
                    <a:lnTo>
                      <a:pt x="2503830" y="3380016"/>
                    </a:lnTo>
                    <a:lnTo>
                      <a:pt x="2516949" y="3388779"/>
                    </a:lnTo>
                    <a:lnTo>
                      <a:pt x="2523401" y="3392855"/>
                    </a:lnTo>
                    <a:lnTo>
                      <a:pt x="2529471" y="3396475"/>
                    </a:lnTo>
                    <a:lnTo>
                      <a:pt x="2533231" y="3398583"/>
                    </a:lnTo>
                    <a:lnTo>
                      <a:pt x="2523972" y="3390836"/>
                    </a:lnTo>
                    <a:lnTo>
                      <a:pt x="2515895" y="3384334"/>
                    </a:lnTo>
                    <a:lnTo>
                      <a:pt x="2508542" y="3378682"/>
                    </a:lnTo>
                    <a:lnTo>
                      <a:pt x="2498191" y="3371100"/>
                    </a:lnTo>
                    <a:lnTo>
                      <a:pt x="2494216" y="3368217"/>
                    </a:lnTo>
                    <a:lnTo>
                      <a:pt x="2491905" y="3366363"/>
                    </a:lnTo>
                    <a:lnTo>
                      <a:pt x="2486698" y="3362210"/>
                    </a:lnTo>
                    <a:lnTo>
                      <a:pt x="2478532" y="3354984"/>
                    </a:lnTo>
                    <a:lnTo>
                      <a:pt x="2469350" y="3346056"/>
                    </a:lnTo>
                    <a:lnTo>
                      <a:pt x="2476525" y="3354387"/>
                    </a:lnTo>
                    <a:lnTo>
                      <a:pt x="2482723" y="3366363"/>
                    </a:lnTo>
                    <a:lnTo>
                      <a:pt x="2478214" y="3365309"/>
                    </a:lnTo>
                    <a:lnTo>
                      <a:pt x="2476906" y="3365004"/>
                    </a:lnTo>
                    <a:lnTo>
                      <a:pt x="2466035" y="3355454"/>
                    </a:lnTo>
                    <a:lnTo>
                      <a:pt x="2452662" y="3341446"/>
                    </a:lnTo>
                    <a:lnTo>
                      <a:pt x="2446896" y="3335032"/>
                    </a:lnTo>
                    <a:lnTo>
                      <a:pt x="2439339" y="3326638"/>
                    </a:lnTo>
                    <a:lnTo>
                      <a:pt x="2442984" y="3333585"/>
                    </a:lnTo>
                    <a:lnTo>
                      <a:pt x="2441803" y="3335032"/>
                    </a:lnTo>
                    <a:lnTo>
                      <a:pt x="2437193" y="3332607"/>
                    </a:lnTo>
                    <a:lnTo>
                      <a:pt x="2430513" y="3327882"/>
                    </a:lnTo>
                    <a:lnTo>
                      <a:pt x="2428964" y="3326434"/>
                    </a:lnTo>
                    <a:lnTo>
                      <a:pt x="2427757" y="3325634"/>
                    </a:lnTo>
                    <a:lnTo>
                      <a:pt x="2426766" y="3325164"/>
                    </a:lnTo>
                    <a:lnTo>
                      <a:pt x="2423477" y="3322751"/>
                    </a:lnTo>
                    <a:lnTo>
                      <a:pt x="2425496" y="3325025"/>
                    </a:lnTo>
                    <a:lnTo>
                      <a:pt x="2424811" y="3325317"/>
                    </a:lnTo>
                    <a:lnTo>
                      <a:pt x="2424709" y="3326638"/>
                    </a:lnTo>
                    <a:lnTo>
                      <a:pt x="2425242" y="3328746"/>
                    </a:lnTo>
                    <a:lnTo>
                      <a:pt x="2435491" y="3339808"/>
                    </a:lnTo>
                    <a:lnTo>
                      <a:pt x="2443645" y="3350590"/>
                    </a:lnTo>
                    <a:lnTo>
                      <a:pt x="2450744" y="3360445"/>
                    </a:lnTo>
                    <a:lnTo>
                      <a:pt x="2457856" y="3368738"/>
                    </a:lnTo>
                    <a:lnTo>
                      <a:pt x="2458682" y="3365309"/>
                    </a:lnTo>
                    <a:lnTo>
                      <a:pt x="2462479" y="3366770"/>
                    </a:lnTo>
                    <a:lnTo>
                      <a:pt x="2468524" y="3371888"/>
                    </a:lnTo>
                    <a:lnTo>
                      <a:pt x="2476093" y="3379470"/>
                    </a:lnTo>
                    <a:lnTo>
                      <a:pt x="2493784" y="3396475"/>
                    </a:lnTo>
                    <a:lnTo>
                      <a:pt x="2501950" y="3403777"/>
                    </a:lnTo>
                    <a:lnTo>
                      <a:pt x="2508732" y="3408642"/>
                    </a:lnTo>
                    <a:lnTo>
                      <a:pt x="2524887" y="3420618"/>
                    </a:lnTo>
                    <a:lnTo>
                      <a:pt x="2530729" y="3425355"/>
                    </a:lnTo>
                    <a:lnTo>
                      <a:pt x="2531211" y="3427171"/>
                    </a:lnTo>
                    <a:lnTo>
                      <a:pt x="2528709" y="3426930"/>
                    </a:lnTo>
                    <a:lnTo>
                      <a:pt x="2518549" y="3421176"/>
                    </a:lnTo>
                    <a:lnTo>
                      <a:pt x="2527350" y="3427006"/>
                    </a:lnTo>
                    <a:lnTo>
                      <a:pt x="2538526" y="3434702"/>
                    </a:lnTo>
                    <a:lnTo>
                      <a:pt x="2548064" y="3440646"/>
                    </a:lnTo>
                    <a:lnTo>
                      <a:pt x="2551912" y="3441217"/>
                    </a:lnTo>
                    <a:lnTo>
                      <a:pt x="2559266" y="3446615"/>
                    </a:lnTo>
                    <a:lnTo>
                      <a:pt x="2566771" y="3451847"/>
                    </a:lnTo>
                    <a:lnTo>
                      <a:pt x="2574417" y="3456952"/>
                    </a:lnTo>
                    <a:lnTo>
                      <a:pt x="2597493" y="3471824"/>
                    </a:lnTo>
                    <a:lnTo>
                      <a:pt x="2613418" y="3481006"/>
                    </a:lnTo>
                    <a:lnTo>
                      <a:pt x="2615196" y="3482505"/>
                    </a:lnTo>
                    <a:lnTo>
                      <a:pt x="2616936" y="3484105"/>
                    </a:lnTo>
                    <a:lnTo>
                      <a:pt x="2618054" y="3485578"/>
                    </a:lnTo>
                    <a:lnTo>
                      <a:pt x="2620581" y="3486315"/>
                    </a:lnTo>
                    <a:lnTo>
                      <a:pt x="2621191" y="3486073"/>
                    </a:lnTo>
                    <a:lnTo>
                      <a:pt x="2621153" y="3485451"/>
                    </a:lnTo>
                    <a:lnTo>
                      <a:pt x="2656840" y="3503892"/>
                    </a:lnTo>
                    <a:lnTo>
                      <a:pt x="2693771" y="3520122"/>
                    </a:lnTo>
                    <a:lnTo>
                      <a:pt x="2731795" y="3533940"/>
                    </a:lnTo>
                    <a:lnTo>
                      <a:pt x="2770797" y="3545128"/>
                    </a:lnTo>
                    <a:lnTo>
                      <a:pt x="2810548" y="3553663"/>
                    </a:lnTo>
                    <a:lnTo>
                      <a:pt x="2850819" y="3559454"/>
                    </a:lnTo>
                    <a:lnTo>
                      <a:pt x="2891396" y="3562477"/>
                    </a:lnTo>
                    <a:lnTo>
                      <a:pt x="2932049" y="3562705"/>
                    </a:lnTo>
                    <a:close/>
                  </a:path>
                  <a:path w="6127115" h="5266055">
                    <a:moveTo>
                      <a:pt x="2954896" y="3561867"/>
                    </a:moveTo>
                    <a:lnTo>
                      <a:pt x="2932049" y="3562705"/>
                    </a:lnTo>
                    <a:lnTo>
                      <a:pt x="2939135" y="3562820"/>
                    </a:lnTo>
                    <a:lnTo>
                      <a:pt x="2946539" y="3562693"/>
                    </a:lnTo>
                    <a:lnTo>
                      <a:pt x="2954896" y="3561867"/>
                    </a:lnTo>
                    <a:close/>
                  </a:path>
                  <a:path w="6127115" h="5266055">
                    <a:moveTo>
                      <a:pt x="2983382" y="3467328"/>
                    </a:moveTo>
                    <a:lnTo>
                      <a:pt x="2980652" y="3467760"/>
                    </a:lnTo>
                    <a:lnTo>
                      <a:pt x="2977248" y="3468166"/>
                    </a:lnTo>
                    <a:lnTo>
                      <a:pt x="2972473" y="3469360"/>
                    </a:lnTo>
                    <a:lnTo>
                      <a:pt x="2976118" y="3468674"/>
                    </a:lnTo>
                    <a:lnTo>
                      <a:pt x="2979788" y="3468293"/>
                    </a:lnTo>
                    <a:lnTo>
                      <a:pt x="2983382" y="3467328"/>
                    </a:lnTo>
                    <a:close/>
                  </a:path>
                  <a:path w="6127115" h="5266055">
                    <a:moveTo>
                      <a:pt x="2995574" y="3470148"/>
                    </a:moveTo>
                    <a:lnTo>
                      <a:pt x="2995142" y="3469906"/>
                    </a:lnTo>
                    <a:lnTo>
                      <a:pt x="2994723" y="3469703"/>
                    </a:lnTo>
                    <a:lnTo>
                      <a:pt x="2994253" y="3469462"/>
                    </a:lnTo>
                    <a:lnTo>
                      <a:pt x="2993936" y="3469817"/>
                    </a:lnTo>
                    <a:lnTo>
                      <a:pt x="2994050" y="3470110"/>
                    </a:lnTo>
                    <a:lnTo>
                      <a:pt x="2995574" y="3470148"/>
                    </a:lnTo>
                    <a:close/>
                  </a:path>
                  <a:path w="6127115" h="5266055">
                    <a:moveTo>
                      <a:pt x="3011957" y="3463379"/>
                    </a:moveTo>
                    <a:lnTo>
                      <a:pt x="3007944" y="3461550"/>
                    </a:lnTo>
                    <a:lnTo>
                      <a:pt x="2983382" y="3467328"/>
                    </a:lnTo>
                    <a:lnTo>
                      <a:pt x="2989249" y="3466617"/>
                    </a:lnTo>
                    <a:lnTo>
                      <a:pt x="2991561" y="3468001"/>
                    </a:lnTo>
                    <a:lnTo>
                      <a:pt x="2994241" y="3469462"/>
                    </a:lnTo>
                    <a:lnTo>
                      <a:pt x="2995790" y="3467773"/>
                    </a:lnTo>
                    <a:lnTo>
                      <a:pt x="3011957" y="3463379"/>
                    </a:lnTo>
                    <a:close/>
                  </a:path>
                  <a:path w="6127115" h="5266055">
                    <a:moveTo>
                      <a:pt x="3013570" y="1868030"/>
                    </a:moveTo>
                    <a:lnTo>
                      <a:pt x="3009265" y="1867052"/>
                    </a:lnTo>
                    <a:lnTo>
                      <a:pt x="3002965" y="1865680"/>
                    </a:lnTo>
                    <a:lnTo>
                      <a:pt x="2998470" y="1865401"/>
                    </a:lnTo>
                    <a:lnTo>
                      <a:pt x="2999625" y="1867674"/>
                    </a:lnTo>
                    <a:lnTo>
                      <a:pt x="3004261" y="1867814"/>
                    </a:lnTo>
                    <a:lnTo>
                      <a:pt x="3008960" y="1867623"/>
                    </a:lnTo>
                    <a:lnTo>
                      <a:pt x="3013570" y="1868030"/>
                    </a:lnTo>
                    <a:close/>
                  </a:path>
                  <a:path w="6127115" h="5266055">
                    <a:moveTo>
                      <a:pt x="3018231" y="1791055"/>
                    </a:moveTo>
                    <a:lnTo>
                      <a:pt x="3007601" y="1782584"/>
                    </a:lnTo>
                    <a:lnTo>
                      <a:pt x="3010357" y="1786280"/>
                    </a:lnTo>
                    <a:lnTo>
                      <a:pt x="3002457" y="1786890"/>
                    </a:lnTo>
                    <a:lnTo>
                      <a:pt x="2994609" y="1787321"/>
                    </a:lnTo>
                    <a:lnTo>
                      <a:pt x="2986760" y="1787613"/>
                    </a:lnTo>
                    <a:lnTo>
                      <a:pt x="2978797" y="1788706"/>
                    </a:lnTo>
                    <a:lnTo>
                      <a:pt x="2981388" y="1791195"/>
                    </a:lnTo>
                    <a:lnTo>
                      <a:pt x="2994926" y="1791309"/>
                    </a:lnTo>
                    <a:lnTo>
                      <a:pt x="3000781" y="1790179"/>
                    </a:lnTo>
                    <a:lnTo>
                      <a:pt x="3006140" y="1789531"/>
                    </a:lnTo>
                    <a:lnTo>
                      <a:pt x="3018231" y="1791055"/>
                    </a:lnTo>
                    <a:close/>
                  </a:path>
                  <a:path w="6127115" h="5266055">
                    <a:moveTo>
                      <a:pt x="3084665" y="1817649"/>
                    </a:moveTo>
                    <a:lnTo>
                      <a:pt x="3067862" y="1811070"/>
                    </a:lnTo>
                    <a:lnTo>
                      <a:pt x="3052915" y="1807349"/>
                    </a:lnTo>
                    <a:lnTo>
                      <a:pt x="3039402" y="1805533"/>
                    </a:lnTo>
                    <a:lnTo>
                      <a:pt x="3018777" y="1804250"/>
                    </a:lnTo>
                    <a:lnTo>
                      <a:pt x="3010839" y="1804606"/>
                    </a:lnTo>
                    <a:lnTo>
                      <a:pt x="2996006" y="1802892"/>
                    </a:lnTo>
                    <a:lnTo>
                      <a:pt x="2989249" y="1801787"/>
                    </a:lnTo>
                    <a:lnTo>
                      <a:pt x="2982087" y="1800364"/>
                    </a:lnTo>
                    <a:lnTo>
                      <a:pt x="2974390" y="1798599"/>
                    </a:lnTo>
                    <a:lnTo>
                      <a:pt x="2979674" y="1801495"/>
                    </a:lnTo>
                    <a:lnTo>
                      <a:pt x="2984931" y="1804060"/>
                    </a:lnTo>
                    <a:lnTo>
                      <a:pt x="2990024" y="1807235"/>
                    </a:lnTo>
                    <a:lnTo>
                      <a:pt x="3003461" y="1808060"/>
                    </a:lnTo>
                    <a:lnTo>
                      <a:pt x="3026613" y="1809013"/>
                    </a:lnTo>
                    <a:lnTo>
                      <a:pt x="3051391" y="1810943"/>
                    </a:lnTo>
                    <a:lnTo>
                      <a:pt x="3059112" y="1812036"/>
                    </a:lnTo>
                    <a:lnTo>
                      <a:pt x="3071164" y="1814449"/>
                    </a:lnTo>
                    <a:lnTo>
                      <a:pt x="3084665" y="1817649"/>
                    </a:lnTo>
                    <a:close/>
                  </a:path>
                  <a:path w="6127115" h="5266055">
                    <a:moveTo>
                      <a:pt x="3121571" y="3502609"/>
                    </a:moveTo>
                    <a:lnTo>
                      <a:pt x="3117113" y="3504222"/>
                    </a:lnTo>
                    <a:lnTo>
                      <a:pt x="3114256" y="3505416"/>
                    </a:lnTo>
                    <a:lnTo>
                      <a:pt x="3111957" y="3506495"/>
                    </a:lnTo>
                    <a:lnTo>
                      <a:pt x="3121571" y="3502609"/>
                    </a:lnTo>
                    <a:close/>
                  </a:path>
                  <a:path w="6127115" h="5266055">
                    <a:moveTo>
                      <a:pt x="3131566" y="1932673"/>
                    </a:moveTo>
                    <a:lnTo>
                      <a:pt x="3121228" y="1931174"/>
                    </a:lnTo>
                    <a:lnTo>
                      <a:pt x="3128886" y="1933702"/>
                    </a:lnTo>
                    <a:lnTo>
                      <a:pt x="3131566" y="1932673"/>
                    </a:lnTo>
                    <a:close/>
                  </a:path>
                  <a:path w="6127115" h="5266055">
                    <a:moveTo>
                      <a:pt x="3134309" y="1947672"/>
                    </a:moveTo>
                    <a:lnTo>
                      <a:pt x="3114281" y="1939353"/>
                    </a:lnTo>
                    <a:lnTo>
                      <a:pt x="3126575" y="1947087"/>
                    </a:lnTo>
                    <a:lnTo>
                      <a:pt x="3134309" y="1947672"/>
                    </a:lnTo>
                    <a:close/>
                  </a:path>
                  <a:path w="6127115" h="5266055">
                    <a:moveTo>
                      <a:pt x="3234334" y="3461651"/>
                    </a:moveTo>
                    <a:lnTo>
                      <a:pt x="3232442" y="3461169"/>
                    </a:lnTo>
                    <a:lnTo>
                      <a:pt x="3216452" y="3463785"/>
                    </a:lnTo>
                    <a:lnTo>
                      <a:pt x="3224771" y="3455695"/>
                    </a:lnTo>
                    <a:lnTo>
                      <a:pt x="3199574" y="3469716"/>
                    </a:lnTo>
                    <a:lnTo>
                      <a:pt x="3173514" y="3482492"/>
                    </a:lnTo>
                    <a:lnTo>
                      <a:pt x="3153092" y="3493160"/>
                    </a:lnTo>
                    <a:lnTo>
                      <a:pt x="3144824" y="3500805"/>
                    </a:lnTo>
                    <a:lnTo>
                      <a:pt x="3146856" y="3496487"/>
                    </a:lnTo>
                    <a:lnTo>
                      <a:pt x="3139871" y="3498519"/>
                    </a:lnTo>
                    <a:lnTo>
                      <a:pt x="3128772" y="3507854"/>
                    </a:lnTo>
                    <a:lnTo>
                      <a:pt x="3122917" y="3512070"/>
                    </a:lnTo>
                    <a:lnTo>
                      <a:pt x="3129445" y="3510534"/>
                    </a:lnTo>
                    <a:lnTo>
                      <a:pt x="3135846" y="3508654"/>
                    </a:lnTo>
                    <a:lnTo>
                      <a:pt x="3142170" y="3506546"/>
                    </a:lnTo>
                    <a:lnTo>
                      <a:pt x="3137992" y="3510165"/>
                    </a:lnTo>
                    <a:lnTo>
                      <a:pt x="3100425" y="3526840"/>
                    </a:lnTo>
                    <a:lnTo>
                      <a:pt x="3055582" y="3538080"/>
                    </a:lnTo>
                    <a:lnTo>
                      <a:pt x="3048939" y="3538753"/>
                    </a:lnTo>
                    <a:lnTo>
                      <a:pt x="3045701" y="3538499"/>
                    </a:lnTo>
                    <a:lnTo>
                      <a:pt x="3057283" y="3534816"/>
                    </a:lnTo>
                    <a:lnTo>
                      <a:pt x="3064865" y="3531527"/>
                    </a:lnTo>
                    <a:lnTo>
                      <a:pt x="3077387" y="3524135"/>
                    </a:lnTo>
                    <a:lnTo>
                      <a:pt x="3080880" y="3522459"/>
                    </a:lnTo>
                    <a:lnTo>
                      <a:pt x="3114281" y="3512451"/>
                    </a:lnTo>
                    <a:lnTo>
                      <a:pt x="3111335" y="3511461"/>
                    </a:lnTo>
                    <a:lnTo>
                      <a:pt x="3101086" y="3511562"/>
                    </a:lnTo>
                    <a:lnTo>
                      <a:pt x="3111957" y="3506495"/>
                    </a:lnTo>
                    <a:lnTo>
                      <a:pt x="3090392" y="3514623"/>
                    </a:lnTo>
                    <a:lnTo>
                      <a:pt x="3047022" y="3526879"/>
                    </a:lnTo>
                    <a:lnTo>
                      <a:pt x="3003054" y="3535832"/>
                    </a:lnTo>
                    <a:lnTo>
                      <a:pt x="2957449" y="3543071"/>
                    </a:lnTo>
                    <a:lnTo>
                      <a:pt x="2933547" y="3546132"/>
                    </a:lnTo>
                    <a:lnTo>
                      <a:pt x="2950413" y="3549116"/>
                    </a:lnTo>
                    <a:lnTo>
                      <a:pt x="2938183" y="3551872"/>
                    </a:lnTo>
                    <a:lnTo>
                      <a:pt x="2919272" y="3555149"/>
                    </a:lnTo>
                    <a:lnTo>
                      <a:pt x="2916047" y="3559733"/>
                    </a:lnTo>
                    <a:lnTo>
                      <a:pt x="2944469" y="3556241"/>
                    </a:lnTo>
                    <a:lnTo>
                      <a:pt x="2942145" y="3558451"/>
                    </a:lnTo>
                    <a:lnTo>
                      <a:pt x="2950832" y="3557981"/>
                    </a:lnTo>
                    <a:lnTo>
                      <a:pt x="2976778" y="3555187"/>
                    </a:lnTo>
                    <a:lnTo>
                      <a:pt x="2969298" y="3552253"/>
                    </a:lnTo>
                    <a:lnTo>
                      <a:pt x="2964015" y="3552520"/>
                    </a:lnTo>
                    <a:lnTo>
                      <a:pt x="2965221" y="3548570"/>
                    </a:lnTo>
                    <a:lnTo>
                      <a:pt x="2979064" y="3547859"/>
                    </a:lnTo>
                    <a:lnTo>
                      <a:pt x="2987395" y="3547808"/>
                    </a:lnTo>
                    <a:lnTo>
                      <a:pt x="2991866" y="3548253"/>
                    </a:lnTo>
                    <a:lnTo>
                      <a:pt x="2994126" y="3548989"/>
                    </a:lnTo>
                    <a:lnTo>
                      <a:pt x="2996412" y="3550183"/>
                    </a:lnTo>
                    <a:lnTo>
                      <a:pt x="2997174" y="3552088"/>
                    </a:lnTo>
                    <a:lnTo>
                      <a:pt x="3014421" y="3551732"/>
                    </a:lnTo>
                    <a:lnTo>
                      <a:pt x="3027210" y="3549408"/>
                    </a:lnTo>
                    <a:lnTo>
                      <a:pt x="3039872" y="3546538"/>
                    </a:lnTo>
                    <a:lnTo>
                      <a:pt x="3065068" y="3540353"/>
                    </a:lnTo>
                    <a:lnTo>
                      <a:pt x="3061271" y="3542423"/>
                    </a:lnTo>
                    <a:lnTo>
                      <a:pt x="3065538" y="3541407"/>
                    </a:lnTo>
                    <a:lnTo>
                      <a:pt x="3068523" y="3539312"/>
                    </a:lnTo>
                    <a:lnTo>
                      <a:pt x="3109950" y="3525824"/>
                    </a:lnTo>
                    <a:lnTo>
                      <a:pt x="3150158" y="3509530"/>
                    </a:lnTo>
                    <a:lnTo>
                      <a:pt x="3188995" y="3490620"/>
                    </a:lnTo>
                    <a:lnTo>
                      <a:pt x="3226320" y="3469271"/>
                    </a:lnTo>
                    <a:lnTo>
                      <a:pt x="3232823" y="3464064"/>
                    </a:lnTo>
                    <a:lnTo>
                      <a:pt x="3234334" y="3461651"/>
                    </a:lnTo>
                    <a:close/>
                  </a:path>
                  <a:path w="6127115" h="5266055">
                    <a:moveTo>
                      <a:pt x="3274199" y="3426650"/>
                    </a:moveTo>
                    <a:lnTo>
                      <a:pt x="3260242" y="3436035"/>
                    </a:lnTo>
                    <a:lnTo>
                      <a:pt x="3270199" y="3432759"/>
                    </a:lnTo>
                    <a:lnTo>
                      <a:pt x="3274199" y="3426650"/>
                    </a:lnTo>
                    <a:close/>
                  </a:path>
                  <a:path w="6127115" h="5266055">
                    <a:moveTo>
                      <a:pt x="3288068" y="3417290"/>
                    </a:moveTo>
                    <a:lnTo>
                      <a:pt x="3283915" y="3415677"/>
                    </a:lnTo>
                    <a:lnTo>
                      <a:pt x="3280956" y="3416249"/>
                    </a:lnTo>
                    <a:lnTo>
                      <a:pt x="3274199" y="3426650"/>
                    </a:lnTo>
                    <a:lnTo>
                      <a:pt x="3288068" y="3417290"/>
                    </a:lnTo>
                    <a:close/>
                  </a:path>
                  <a:path w="6127115" h="5266055">
                    <a:moveTo>
                      <a:pt x="3322917" y="3390785"/>
                    </a:moveTo>
                    <a:lnTo>
                      <a:pt x="3317646" y="3395103"/>
                    </a:lnTo>
                    <a:lnTo>
                      <a:pt x="3312363" y="3398367"/>
                    </a:lnTo>
                    <a:lnTo>
                      <a:pt x="3307334" y="3401885"/>
                    </a:lnTo>
                    <a:lnTo>
                      <a:pt x="3308273" y="3402152"/>
                    </a:lnTo>
                    <a:lnTo>
                      <a:pt x="3288068" y="3417290"/>
                    </a:lnTo>
                    <a:lnTo>
                      <a:pt x="3291954" y="3418306"/>
                    </a:lnTo>
                    <a:lnTo>
                      <a:pt x="3297161" y="3417570"/>
                    </a:lnTo>
                    <a:lnTo>
                      <a:pt x="3304883" y="3413429"/>
                    </a:lnTo>
                    <a:lnTo>
                      <a:pt x="3316236" y="3404222"/>
                    </a:lnTo>
                    <a:lnTo>
                      <a:pt x="3308286" y="3402152"/>
                    </a:lnTo>
                    <a:lnTo>
                      <a:pt x="3313176" y="3398380"/>
                    </a:lnTo>
                    <a:lnTo>
                      <a:pt x="3318268" y="3394824"/>
                    </a:lnTo>
                    <a:lnTo>
                      <a:pt x="3322917" y="3390785"/>
                    </a:lnTo>
                    <a:close/>
                  </a:path>
                  <a:path w="6127115" h="5266055">
                    <a:moveTo>
                      <a:pt x="3341586" y="3375139"/>
                    </a:moveTo>
                    <a:lnTo>
                      <a:pt x="3322917" y="3390785"/>
                    </a:lnTo>
                    <a:lnTo>
                      <a:pt x="3328441" y="3386417"/>
                    </a:lnTo>
                    <a:lnTo>
                      <a:pt x="3334448" y="3381413"/>
                    </a:lnTo>
                    <a:lnTo>
                      <a:pt x="3341586" y="3375139"/>
                    </a:lnTo>
                    <a:close/>
                  </a:path>
                  <a:path w="6127115" h="5266055">
                    <a:moveTo>
                      <a:pt x="3387115" y="3331324"/>
                    </a:moveTo>
                    <a:lnTo>
                      <a:pt x="3383470" y="3334982"/>
                    </a:lnTo>
                    <a:lnTo>
                      <a:pt x="3377996" y="3339757"/>
                    </a:lnTo>
                    <a:lnTo>
                      <a:pt x="3374402" y="3344862"/>
                    </a:lnTo>
                    <a:lnTo>
                      <a:pt x="3376180" y="3347097"/>
                    </a:lnTo>
                    <a:lnTo>
                      <a:pt x="3383457" y="3336556"/>
                    </a:lnTo>
                    <a:lnTo>
                      <a:pt x="3387115" y="3331324"/>
                    </a:lnTo>
                    <a:close/>
                  </a:path>
                  <a:path w="6127115" h="5266055">
                    <a:moveTo>
                      <a:pt x="3417722" y="3278809"/>
                    </a:moveTo>
                    <a:lnTo>
                      <a:pt x="3413175" y="3281057"/>
                    </a:lnTo>
                    <a:lnTo>
                      <a:pt x="3406559" y="3288614"/>
                    </a:lnTo>
                    <a:lnTo>
                      <a:pt x="3400018" y="3297605"/>
                    </a:lnTo>
                    <a:lnTo>
                      <a:pt x="3395713" y="3304121"/>
                    </a:lnTo>
                    <a:lnTo>
                      <a:pt x="3403358" y="3313925"/>
                    </a:lnTo>
                    <a:lnTo>
                      <a:pt x="3410166" y="3302025"/>
                    </a:lnTo>
                    <a:lnTo>
                      <a:pt x="3411105" y="3296005"/>
                    </a:lnTo>
                    <a:lnTo>
                      <a:pt x="3407537" y="3295294"/>
                    </a:lnTo>
                    <a:lnTo>
                      <a:pt x="3400869" y="3299295"/>
                    </a:lnTo>
                    <a:lnTo>
                      <a:pt x="3407778" y="3290430"/>
                    </a:lnTo>
                    <a:lnTo>
                      <a:pt x="3412020" y="3287966"/>
                    </a:lnTo>
                    <a:lnTo>
                      <a:pt x="3414903" y="3286036"/>
                    </a:lnTo>
                    <a:lnTo>
                      <a:pt x="3417722" y="3278809"/>
                    </a:lnTo>
                    <a:close/>
                  </a:path>
                  <a:path w="6127115" h="5266055">
                    <a:moveTo>
                      <a:pt x="3446615" y="3239833"/>
                    </a:moveTo>
                    <a:lnTo>
                      <a:pt x="3446602" y="3239389"/>
                    </a:lnTo>
                    <a:lnTo>
                      <a:pt x="3446005" y="3240163"/>
                    </a:lnTo>
                    <a:lnTo>
                      <a:pt x="3446310" y="3240938"/>
                    </a:lnTo>
                    <a:lnTo>
                      <a:pt x="3446615" y="3239833"/>
                    </a:lnTo>
                    <a:close/>
                  </a:path>
                  <a:path w="6127115" h="5266055">
                    <a:moveTo>
                      <a:pt x="3448735" y="3246704"/>
                    </a:moveTo>
                    <a:lnTo>
                      <a:pt x="3446310" y="3240951"/>
                    </a:lnTo>
                    <a:lnTo>
                      <a:pt x="3444506" y="3245726"/>
                    </a:lnTo>
                    <a:lnTo>
                      <a:pt x="3441090" y="3252406"/>
                    </a:lnTo>
                    <a:lnTo>
                      <a:pt x="3436823" y="3259010"/>
                    </a:lnTo>
                    <a:lnTo>
                      <a:pt x="3432479" y="3263531"/>
                    </a:lnTo>
                    <a:lnTo>
                      <a:pt x="3433546" y="3256115"/>
                    </a:lnTo>
                    <a:lnTo>
                      <a:pt x="3421824" y="3284283"/>
                    </a:lnTo>
                    <a:lnTo>
                      <a:pt x="3435464" y="3265601"/>
                    </a:lnTo>
                    <a:lnTo>
                      <a:pt x="3442208" y="3256216"/>
                    </a:lnTo>
                    <a:lnTo>
                      <a:pt x="3448735" y="3246704"/>
                    </a:lnTo>
                    <a:close/>
                  </a:path>
                  <a:path w="6127115" h="5266055">
                    <a:moveTo>
                      <a:pt x="3536873" y="2762046"/>
                    </a:moveTo>
                    <a:lnTo>
                      <a:pt x="3536518" y="2761259"/>
                    </a:lnTo>
                    <a:lnTo>
                      <a:pt x="3536188" y="2760230"/>
                    </a:lnTo>
                    <a:lnTo>
                      <a:pt x="3536429" y="2761259"/>
                    </a:lnTo>
                    <a:lnTo>
                      <a:pt x="3536823" y="2761996"/>
                    </a:lnTo>
                    <a:close/>
                  </a:path>
                  <a:path w="6127115" h="5266055">
                    <a:moveTo>
                      <a:pt x="3537762" y="2732506"/>
                    </a:moveTo>
                    <a:lnTo>
                      <a:pt x="3536696" y="2724632"/>
                    </a:lnTo>
                    <a:lnTo>
                      <a:pt x="3537699" y="2725648"/>
                    </a:lnTo>
                    <a:lnTo>
                      <a:pt x="3536492" y="2711450"/>
                    </a:lnTo>
                    <a:lnTo>
                      <a:pt x="3535349" y="2737828"/>
                    </a:lnTo>
                    <a:lnTo>
                      <a:pt x="3535261" y="2751124"/>
                    </a:lnTo>
                    <a:lnTo>
                      <a:pt x="3536188" y="2760230"/>
                    </a:lnTo>
                    <a:lnTo>
                      <a:pt x="3536150" y="2752826"/>
                    </a:lnTo>
                    <a:lnTo>
                      <a:pt x="3537127" y="2742742"/>
                    </a:lnTo>
                    <a:lnTo>
                      <a:pt x="3537762" y="2732506"/>
                    </a:lnTo>
                    <a:close/>
                  </a:path>
                  <a:path w="6127115" h="5266055">
                    <a:moveTo>
                      <a:pt x="3588258" y="2923082"/>
                    </a:moveTo>
                    <a:lnTo>
                      <a:pt x="3584892" y="2928201"/>
                    </a:lnTo>
                    <a:lnTo>
                      <a:pt x="3583381" y="2933001"/>
                    </a:lnTo>
                    <a:lnTo>
                      <a:pt x="3588258" y="2923082"/>
                    </a:lnTo>
                    <a:close/>
                  </a:path>
                  <a:path w="6127115" h="5266055">
                    <a:moveTo>
                      <a:pt x="5096700" y="4691151"/>
                    </a:moveTo>
                    <a:lnTo>
                      <a:pt x="5094871" y="4690580"/>
                    </a:lnTo>
                    <a:lnTo>
                      <a:pt x="5062804" y="4690402"/>
                    </a:lnTo>
                    <a:lnTo>
                      <a:pt x="5063617" y="4690491"/>
                    </a:lnTo>
                    <a:lnTo>
                      <a:pt x="5095748" y="4691608"/>
                    </a:lnTo>
                    <a:lnTo>
                      <a:pt x="5095913" y="4691329"/>
                    </a:lnTo>
                    <a:lnTo>
                      <a:pt x="5096700" y="4691151"/>
                    </a:lnTo>
                    <a:close/>
                  </a:path>
                  <a:path w="6127115" h="5266055">
                    <a:moveTo>
                      <a:pt x="6048464" y="4782947"/>
                    </a:moveTo>
                    <a:lnTo>
                      <a:pt x="6044400" y="4770247"/>
                    </a:lnTo>
                    <a:lnTo>
                      <a:pt x="5394045" y="4770247"/>
                    </a:lnTo>
                    <a:lnTo>
                      <a:pt x="5344287" y="4757547"/>
                    </a:lnTo>
                    <a:lnTo>
                      <a:pt x="5195379" y="4757547"/>
                    </a:lnTo>
                    <a:lnTo>
                      <a:pt x="5145875" y="4744847"/>
                    </a:lnTo>
                    <a:lnTo>
                      <a:pt x="5047069" y="4744847"/>
                    </a:lnTo>
                    <a:lnTo>
                      <a:pt x="4997767" y="4732147"/>
                    </a:lnTo>
                    <a:lnTo>
                      <a:pt x="4910683" y="4732147"/>
                    </a:lnTo>
                    <a:lnTo>
                      <a:pt x="4893576" y="4730648"/>
                    </a:lnTo>
                    <a:lnTo>
                      <a:pt x="4850384" y="4719447"/>
                    </a:lnTo>
                    <a:lnTo>
                      <a:pt x="4801425" y="4719447"/>
                    </a:lnTo>
                    <a:lnTo>
                      <a:pt x="4752556" y="4706747"/>
                    </a:lnTo>
                    <a:lnTo>
                      <a:pt x="4703788" y="4706747"/>
                    </a:lnTo>
                    <a:lnTo>
                      <a:pt x="4606544" y="4681347"/>
                    </a:lnTo>
                    <a:lnTo>
                      <a:pt x="4558068" y="4681347"/>
                    </a:lnTo>
                    <a:lnTo>
                      <a:pt x="4461472" y="4655947"/>
                    </a:lnTo>
                    <a:lnTo>
                      <a:pt x="4413339" y="4655947"/>
                    </a:lnTo>
                    <a:lnTo>
                      <a:pt x="4269664" y="4617847"/>
                    </a:lnTo>
                    <a:lnTo>
                      <a:pt x="4222026" y="4617847"/>
                    </a:lnTo>
                    <a:lnTo>
                      <a:pt x="3799586" y="4503547"/>
                    </a:lnTo>
                    <a:lnTo>
                      <a:pt x="3753408" y="4478147"/>
                    </a:lnTo>
                    <a:lnTo>
                      <a:pt x="3615867" y="4440047"/>
                    </a:lnTo>
                    <a:lnTo>
                      <a:pt x="3570363" y="4414647"/>
                    </a:lnTo>
                    <a:lnTo>
                      <a:pt x="3479889" y="4389247"/>
                    </a:lnTo>
                    <a:lnTo>
                      <a:pt x="3434931" y="4363847"/>
                    </a:lnTo>
                    <a:lnTo>
                      <a:pt x="3390163" y="4351147"/>
                    </a:lnTo>
                    <a:lnTo>
                      <a:pt x="3345573" y="4325747"/>
                    </a:lnTo>
                    <a:lnTo>
                      <a:pt x="3301187" y="4313047"/>
                    </a:lnTo>
                    <a:lnTo>
                      <a:pt x="3213011" y="4262247"/>
                    </a:lnTo>
                    <a:lnTo>
                      <a:pt x="3169221" y="4249547"/>
                    </a:lnTo>
                    <a:lnTo>
                      <a:pt x="3082264" y="4198747"/>
                    </a:lnTo>
                    <a:lnTo>
                      <a:pt x="3039110" y="4186047"/>
                    </a:lnTo>
                    <a:lnTo>
                      <a:pt x="2784818" y="4033647"/>
                    </a:lnTo>
                    <a:lnTo>
                      <a:pt x="2619984" y="3932047"/>
                    </a:lnTo>
                    <a:lnTo>
                      <a:pt x="2579382" y="3893947"/>
                    </a:lnTo>
                    <a:lnTo>
                      <a:pt x="2498966" y="3843147"/>
                    </a:lnTo>
                    <a:lnTo>
                      <a:pt x="2459139" y="3805047"/>
                    </a:lnTo>
                    <a:lnTo>
                      <a:pt x="2380272" y="3754247"/>
                    </a:lnTo>
                    <a:lnTo>
                      <a:pt x="2341245" y="3716147"/>
                    </a:lnTo>
                    <a:lnTo>
                      <a:pt x="2302484" y="3690747"/>
                    </a:lnTo>
                    <a:lnTo>
                      <a:pt x="2225802" y="3614547"/>
                    </a:lnTo>
                    <a:lnTo>
                      <a:pt x="2187892" y="3589147"/>
                    </a:lnTo>
                    <a:lnTo>
                      <a:pt x="2112911" y="3512947"/>
                    </a:lnTo>
                    <a:lnTo>
                      <a:pt x="2096249" y="3500247"/>
                    </a:lnTo>
                    <a:lnTo>
                      <a:pt x="2075827" y="3474847"/>
                    </a:lnTo>
                    <a:lnTo>
                      <a:pt x="2038781" y="3449447"/>
                    </a:lnTo>
                    <a:lnTo>
                      <a:pt x="2016518" y="3424047"/>
                    </a:lnTo>
                    <a:lnTo>
                      <a:pt x="1921027" y="3322447"/>
                    </a:lnTo>
                    <a:lnTo>
                      <a:pt x="1899031" y="3297047"/>
                    </a:lnTo>
                    <a:lnTo>
                      <a:pt x="1875028" y="3271647"/>
                    </a:lnTo>
                    <a:lnTo>
                      <a:pt x="1851291" y="3246247"/>
                    </a:lnTo>
                    <a:lnTo>
                      <a:pt x="1830082" y="3220847"/>
                    </a:lnTo>
                    <a:lnTo>
                      <a:pt x="1796148" y="3182747"/>
                    </a:lnTo>
                    <a:lnTo>
                      <a:pt x="1762950" y="3144647"/>
                    </a:lnTo>
                    <a:lnTo>
                      <a:pt x="1730324" y="3106547"/>
                    </a:lnTo>
                    <a:lnTo>
                      <a:pt x="1633880" y="2992247"/>
                    </a:lnTo>
                    <a:lnTo>
                      <a:pt x="1604454" y="2954147"/>
                    </a:lnTo>
                    <a:lnTo>
                      <a:pt x="1573123" y="2903347"/>
                    </a:lnTo>
                    <a:lnTo>
                      <a:pt x="1541716" y="2865247"/>
                    </a:lnTo>
                    <a:lnTo>
                      <a:pt x="1512049" y="2827147"/>
                    </a:lnTo>
                    <a:lnTo>
                      <a:pt x="1484655" y="2789047"/>
                    </a:lnTo>
                    <a:lnTo>
                      <a:pt x="1455343" y="2738247"/>
                    </a:lnTo>
                    <a:lnTo>
                      <a:pt x="1425282" y="2700147"/>
                    </a:lnTo>
                    <a:lnTo>
                      <a:pt x="1395603" y="2649347"/>
                    </a:lnTo>
                    <a:lnTo>
                      <a:pt x="1367459" y="2611247"/>
                    </a:lnTo>
                    <a:lnTo>
                      <a:pt x="1341996" y="2573147"/>
                    </a:lnTo>
                    <a:lnTo>
                      <a:pt x="1314475" y="2522347"/>
                    </a:lnTo>
                    <a:lnTo>
                      <a:pt x="1285341" y="2471547"/>
                    </a:lnTo>
                    <a:lnTo>
                      <a:pt x="1255852" y="2420747"/>
                    </a:lnTo>
                    <a:lnTo>
                      <a:pt x="1227315" y="2382647"/>
                    </a:lnTo>
                    <a:lnTo>
                      <a:pt x="1200975" y="2331847"/>
                    </a:lnTo>
                    <a:lnTo>
                      <a:pt x="1176947" y="2281047"/>
                    </a:lnTo>
                    <a:lnTo>
                      <a:pt x="1153287" y="2242947"/>
                    </a:lnTo>
                    <a:lnTo>
                      <a:pt x="1129995" y="2192147"/>
                    </a:lnTo>
                    <a:lnTo>
                      <a:pt x="1107084" y="2154047"/>
                    </a:lnTo>
                    <a:lnTo>
                      <a:pt x="1084541" y="2103247"/>
                    </a:lnTo>
                    <a:lnTo>
                      <a:pt x="1062355" y="2065147"/>
                    </a:lnTo>
                    <a:lnTo>
                      <a:pt x="1040523" y="2014347"/>
                    </a:lnTo>
                    <a:lnTo>
                      <a:pt x="1019048" y="1976247"/>
                    </a:lnTo>
                    <a:lnTo>
                      <a:pt x="997927" y="1925447"/>
                    </a:lnTo>
                    <a:lnTo>
                      <a:pt x="977150" y="1874647"/>
                    </a:lnTo>
                    <a:lnTo>
                      <a:pt x="956729" y="1836547"/>
                    </a:lnTo>
                    <a:lnTo>
                      <a:pt x="936625" y="1785747"/>
                    </a:lnTo>
                    <a:lnTo>
                      <a:pt x="916876" y="1747647"/>
                    </a:lnTo>
                    <a:lnTo>
                      <a:pt x="897445" y="1696847"/>
                    </a:lnTo>
                    <a:lnTo>
                      <a:pt x="878344" y="1646047"/>
                    </a:lnTo>
                    <a:lnTo>
                      <a:pt x="859574" y="1607947"/>
                    </a:lnTo>
                    <a:lnTo>
                      <a:pt x="841121" y="1557147"/>
                    </a:lnTo>
                    <a:lnTo>
                      <a:pt x="822972" y="1506347"/>
                    </a:lnTo>
                    <a:lnTo>
                      <a:pt x="805141" y="1455547"/>
                    </a:lnTo>
                    <a:lnTo>
                      <a:pt x="787628" y="1417447"/>
                    </a:lnTo>
                    <a:lnTo>
                      <a:pt x="770407" y="1366647"/>
                    </a:lnTo>
                    <a:lnTo>
                      <a:pt x="753491" y="1315847"/>
                    </a:lnTo>
                    <a:lnTo>
                      <a:pt x="736879" y="1277747"/>
                    </a:lnTo>
                    <a:lnTo>
                      <a:pt x="720547" y="1226947"/>
                    </a:lnTo>
                    <a:lnTo>
                      <a:pt x="704519" y="1176147"/>
                    </a:lnTo>
                    <a:lnTo>
                      <a:pt x="688759" y="1125347"/>
                    </a:lnTo>
                    <a:lnTo>
                      <a:pt x="673290" y="1087247"/>
                    </a:lnTo>
                    <a:lnTo>
                      <a:pt x="658088" y="1036447"/>
                    </a:lnTo>
                    <a:lnTo>
                      <a:pt x="643178" y="985647"/>
                    </a:lnTo>
                    <a:lnTo>
                      <a:pt x="628523" y="934847"/>
                    </a:lnTo>
                    <a:lnTo>
                      <a:pt x="614133" y="884047"/>
                    </a:lnTo>
                    <a:lnTo>
                      <a:pt x="600011" y="845947"/>
                    </a:lnTo>
                    <a:lnTo>
                      <a:pt x="586143" y="795147"/>
                    </a:lnTo>
                    <a:lnTo>
                      <a:pt x="572528" y="744347"/>
                    </a:lnTo>
                    <a:lnTo>
                      <a:pt x="559168" y="693547"/>
                    </a:lnTo>
                    <a:lnTo>
                      <a:pt x="546049" y="642747"/>
                    </a:lnTo>
                    <a:lnTo>
                      <a:pt x="533171" y="604647"/>
                    </a:lnTo>
                    <a:lnTo>
                      <a:pt x="520534" y="553847"/>
                    </a:lnTo>
                    <a:lnTo>
                      <a:pt x="508127" y="503047"/>
                    </a:lnTo>
                    <a:lnTo>
                      <a:pt x="495960" y="452247"/>
                    </a:lnTo>
                    <a:lnTo>
                      <a:pt x="484009" y="401447"/>
                    </a:lnTo>
                    <a:lnTo>
                      <a:pt x="472287" y="350647"/>
                    </a:lnTo>
                    <a:lnTo>
                      <a:pt x="460781" y="312547"/>
                    </a:lnTo>
                    <a:lnTo>
                      <a:pt x="449491" y="261747"/>
                    </a:lnTo>
                    <a:lnTo>
                      <a:pt x="438416" y="210947"/>
                    </a:lnTo>
                    <a:lnTo>
                      <a:pt x="427545" y="160147"/>
                    </a:lnTo>
                    <a:lnTo>
                      <a:pt x="416877" y="109347"/>
                    </a:lnTo>
                    <a:lnTo>
                      <a:pt x="406412" y="58547"/>
                    </a:lnTo>
                    <a:lnTo>
                      <a:pt x="396138" y="7747"/>
                    </a:lnTo>
                    <a:lnTo>
                      <a:pt x="35267" y="7747"/>
                    </a:lnTo>
                    <a:lnTo>
                      <a:pt x="30695" y="45847"/>
                    </a:lnTo>
                    <a:lnTo>
                      <a:pt x="25704" y="96647"/>
                    </a:lnTo>
                    <a:lnTo>
                      <a:pt x="21158" y="147447"/>
                    </a:lnTo>
                    <a:lnTo>
                      <a:pt x="17018" y="198247"/>
                    </a:lnTo>
                    <a:lnTo>
                      <a:pt x="13284" y="249047"/>
                    </a:lnTo>
                    <a:lnTo>
                      <a:pt x="9931" y="299847"/>
                    </a:lnTo>
                    <a:lnTo>
                      <a:pt x="6959" y="350647"/>
                    </a:lnTo>
                    <a:lnTo>
                      <a:pt x="4686" y="401447"/>
                    </a:lnTo>
                    <a:lnTo>
                      <a:pt x="2857" y="452247"/>
                    </a:lnTo>
                    <a:lnTo>
                      <a:pt x="1473" y="503047"/>
                    </a:lnTo>
                    <a:lnTo>
                      <a:pt x="546" y="553847"/>
                    </a:lnTo>
                    <a:lnTo>
                      <a:pt x="50" y="591947"/>
                    </a:lnTo>
                    <a:lnTo>
                      <a:pt x="0" y="642747"/>
                    </a:lnTo>
                    <a:lnTo>
                      <a:pt x="393" y="693547"/>
                    </a:lnTo>
                    <a:lnTo>
                      <a:pt x="1244" y="744347"/>
                    </a:lnTo>
                    <a:lnTo>
                      <a:pt x="2540" y="795147"/>
                    </a:lnTo>
                    <a:lnTo>
                      <a:pt x="4279" y="845947"/>
                    </a:lnTo>
                    <a:lnTo>
                      <a:pt x="6464" y="896747"/>
                    </a:lnTo>
                    <a:lnTo>
                      <a:pt x="9118" y="947547"/>
                    </a:lnTo>
                    <a:lnTo>
                      <a:pt x="12204" y="998347"/>
                    </a:lnTo>
                    <a:lnTo>
                      <a:pt x="15760" y="1049147"/>
                    </a:lnTo>
                    <a:lnTo>
                      <a:pt x="19761" y="1099947"/>
                    </a:lnTo>
                    <a:lnTo>
                      <a:pt x="24218" y="1150747"/>
                    </a:lnTo>
                    <a:lnTo>
                      <a:pt x="29121" y="1201547"/>
                    </a:lnTo>
                    <a:lnTo>
                      <a:pt x="34493" y="1252347"/>
                    </a:lnTo>
                    <a:lnTo>
                      <a:pt x="40309" y="1303147"/>
                    </a:lnTo>
                    <a:lnTo>
                      <a:pt x="46596" y="1353947"/>
                    </a:lnTo>
                    <a:lnTo>
                      <a:pt x="53340" y="1404747"/>
                    </a:lnTo>
                    <a:lnTo>
                      <a:pt x="60540" y="1442847"/>
                    </a:lnTo>
                    <a:lnTo>
                      <a:pt x="68199" y="1493647"/>
                    </a:lnTo>
                    <a:lnTo>
                      <a:pt x="76327" y="1544447"/>
                    </a:lnTo>
                    <a:lnTo>
                      <a:pt x="84912" y="1595247"/>
                    </a:lnTo>
                    <a:lnTo>
                      <a:pt x="93954" y="1646047"/>
                    </a:lnTo>
                    <a:lnTo>
                      <a:pt x="103466" y="1696847"/>
                    </a:lnTo>
                    <a:lnTo>
                      <a:pt x="113449" y="1747647"/>
                    </a:lnTo>
                    <a:lnTo>
                      <a:pt x="123901" y="1798447"/>
                    </a:lnTo>
                    <a:lnTo>
                      <a:pt x="134810" y="1849247"/>
                    </a:lnTo>
                    <a:lnTo>
                      <a:pt x="146189" y="1900047"/>
                    </a:lnTo>
                    <a:lnTo>
                      <a:pt x="158038" y="1938147"/>
                    </a:lnTo>
                    <a:lnTo>
                      <a:pt x="170345" y="1988947"/>
                    </a:lnTo>
                    <a:lnTo>
                      <a:pt x="183134" y="2039747"/>
                    </a:lnTo>
                    <a:lnTo>
                      <a:pt x="196392" y="2090547"/>
                    </a:lnTo>
                    <a:lnTo>
                      <a:pt x="210134" y="2141347"/>
                    </a:lnTo>
                    <a:lnTo>
                      <a:pt x="224332" y="2179447"/>
                    </a:lnTo>
                    <a:lnTo>
                      <a:pt x="239014" y="2230247"/>
                    </a:lnTo>
                    <a:lnTo>
                      <a:pt x="254165" y="2281047"/>
                    </a:lnTo>
                    <a:lnTo>
                      <a:pt x="269798" y="2331847"/>
                    </a:lnTo>
                    <a:lnTo>
                      <a:pt x="285864" y="2369947"/>
                    </a:lnTo>
                    <a:lnTo>
                      <a:pt x="302577" y="2420747"/>
                    </a:lnTo>
                    <a:lnTo>
                      <a:pt x="319900" y="2471547"/>
                    </a:lnTo>
                    <a:lnTo>
                      <a:pt x="337807" y="2522347"/>
                    </a:lnTo>
                    <a:lnTo>
                      <a:pt x="356260" y="2560447"/>
                    </a:lnTo>
                    <a:lnTo>
                      <a:pt x="375234" y="2611247"/>
                    </a:lnTo>
                    <a:lnTo>
                      <a:pt x="394703" y="2662047"/>
                    </a:lnTo>
                    <a:lnTo>
                      <a:pt x="414629" y="2712847"/>
                    </a:lnTo>
                    <a:lnTo>
                      <a:pt x="434987" y="2750947"/>
                    </a:lnTo>
                    <a:lnTo>
                      <a:pt x="455752" y="2801747"/>
                    </a:lnTo>
                    <a:lnTo>
                      <a:pt x="476885" y="2852547"/>
                    </a:lnTo>
                    <a:lnTo>
                      <a:pt x="498360" y="2890647"/>
                    </a:lnTo>
                    <a:lnTo>
                      <a:pt x="520153" y="2941447"/>
                    </a:lnTo>
                    <a:lnTo>
                      <a:pt x="542696" y="2979547"/>
                    </a:lnTo>
                    <a:lnTo>
                      <a:pt x="565886" y="3030347"/>
                    </a:lnTo>
                    <a:lnTo>
                      <a:pt x="589483" y="3068447"/>
                    </a:lnTo>
                    <a:lnTo>
                      <a:pt x="613244" y="3119247"/>
                    </a:lnTo>
                    <a:lnTo>
                      <a:pt x="636930" y="3157347"/>
                    </a:lnTo>
                    <a:lnTo>
                      <a:pt x="659066" y="3195447"/>
                    </a:lnTo>
                    <a:lnTo>
                      <a:pt x="686358" y="3246247"/>
                    </a:lnTo>
                    <a:lnTo>
                      <a:pt x="715505" y="3297047"/>
                    </a:lnTo>
                    <a:lnTo>
                      <a:pt x="743242" y="3335147"/>
                    </a:lnTo>
                    <a:lnTo>
                      <a:pt x="766279" y="3373247"/>
                    </a:lnTo>
                    <a:lnTo>
                      <a:pt x="793915" y="3411347"/>
                    </a:lnTo>
                    <a:lnTo>
                      <a:pt x="824458" y="3462147"/>
                    </a:lnTo>
                    <a:lnTo>
                      <a:pt x="855103" y="3500247"/>
                    </a:lnTo>
                    <a:lnTo>
                      <a:pt x="883031" y="3551047"/>
                    </a:lnTo>
                    <a:lnTo>
                      <a:pt x="973594" y="3665347"/>
                    </a:lnTo>
                    <a:lnTo>
                      <a:pt x="1034846" y="3741547"/>
                    </a:lnTo>
                    <a:lnTo>
                      <a:pt x="1098359" y="3817747"/>
                    </a:lnTo>
                    <a:lnTo>
                      <a:pt x="1142136" y="3868547"/>
                    </a:lnTo>
                    <a:lnTo>
                      <a:pt x="1170927" y="3906647"/>
                    </a:lnTo>
                    <a:lnTo>
                      <a:pt x="1200175" y="3944747"/>
                    </a:lnTo>
                    <a:lnTo>
                      <a:pt x="1227416" y="3970147"/>
                    </a:lnTo>
                    <a:lnTo>
                      <a:pt x="1257236" y="3995547"/>
                    </a:lnTo>
                    <a:lnTo>
                      <a:pt x="1295082" y="4046347"/>
                    </a:lnTo>
                    <a:lnTo>
                      <a:pt x="1335671" y="4084447"/>
                    </a:lnTo>
                    <a:lnTo>
                      <a:pt x="1373708" y="4122547"/>
                    </a:lnTo>
                    <a:lnTo>
                      <a:pt x="1403921" y="4147947"/>
                    </a:lnTo>
                    <a:lnTo>
                      <a:pt x="1440002" y="4186047"/>
                    </a:lnTo>
                    <a:lnTo>
                      <a:pt x="1477772" y="4224147"/>
                    </a:lnTo>
                    <a:lnTo>
                      <a:pt x="1516240" y="4262247"/>
                    </a:lnTo>
                    <a:lnTo>
                      <a:pt x="1554378" y="4287647"/>
                    </a:lnTo>
                    <a:lnTo>
                      <a:pt x="1591183" y="4325747"/>
                    </a:lnTo>
                    <a:lnTo>
                      <a:pt x="1669364" y="4389247"/>
                    </a:lnTo>
                    <a:lnTo>
                      <a:pt x="1708746" y="4414647"/>
                    </a:lnTo>
                    <a:lnTo>
                      <a:pt x="1748561" y="4452747"/>
                    </a:lnTo>
                    <a:lnTo>
                      <a:pt x="1788998" y="4478147"/>
                    </a:lnTo>
                    <a:lnTo>
                      <a:pt x="1819935" y="4503547"/>
                    </a:lnTo>
                    <a:lnTo>
                      <a:pt x="1894713" y="4554347"/>
                    </a:lnTo>
                    <a:lnTo>
                      <a:pt x="1925904" y="4579747"/>
                    </a:lnTo>
                    <a:lnTo>
                      <a:pt x="1968639" y="4605147"/>
                    </a:lnTo>
                    <a:lnTo>
                      <a:pt x="2014220" y="4643247"/>
                    </a:lnTo>
                    <a:lnTo>
                      <a:pt x="2060003" y="4668647"/>
                    </a:lnTo>
                    <a:lnTo>
                      <a:pt x="2103386" y="4694047"/>
                    </a:lnTo>
                    <a:lnTo>
                      <a:pt x="2145144" y="4719447"/>
                    </a:lnTo>
                    <a:lnTo>
                      <a:pt x="2187905" y="4744847"/>
                    </a:lnTo>
                    <a:lnTo>
                      <a:pt x="2275763" y="4795647"/>
                    </a:lnTo>
                    <a:lnTo>
                      <a:pt x="2411018" y="4871847"/>
                    </a:lnTo>
                    <a:lnTo>
                      <a:pt x="2456396" y="4884547"/>
                    </a:lnTo>
                    <a:lnTo>
                      <a:pt x="2546629" y="4935347"/>
                    </a:lnTo>
                    <a:lnTo>
                      <a:pt x="2591168" y="4948047"/>
                    </a:lnTo>
                    <a:lnTo>
                      <a:pt x="2636710" y="4973447"/>
                    </a:lnTo>
                    <a:lnTo>
                      <a:pt x="2682519" y="4986147"/>
                    </a:lnTo>
                    <a:lnTo>
                      <a:pt x="2728557" y="5011547"/>
                    </a:lnTo>
                    <a:lnTo>
                      <a:pt x="2821317" y="5036947"/>
                    </a:lnTo>
                    <a:lnTo>
                      <a:pt x="2868041" y="5062347"/>
                    </a:lnTo>
                    <a:lnTo>
                      <a:pt x="3393998" y="5202047"/>
                    </a:lnTo>
                    <a:lnTo>
                      <a:pt x="3442716" y="5202047"/>
                    </a:lnTo>
                    <a:lnTo>
                      <a:pt x="3540468" y="5227447"/>
                    </a:lnTo>
                    <a:lnTo>
                      <a:pt x="3589490" y="5227447"/>
                    </a:lnTo>
                    <a:lnTo>
                      <a:pt x="3638613" y="5240147"/>
                    </a:lnTo>
                    <a:lnTo>
                      <a:pt x="3687813" y="5240147"/>
                    </a:lnTo>
                    <a:lnTo>
                      <a:pt x="3737089" y="5252847"/>
                    </a:lnTo>
                    <a:lnTo>
                      <a:pt x="3835844" y="5252847"/>
                    </a:lnTo>
                    <a:lnTo>
                      <a:pt x="3885298" y="5265547"/>
                    </a:lnTo>
                    <a:lnTo>
                      <a:pt x="4430407" y="5265547"/>
                    </a:lnTo>
                    <a:lnTo>
                      <a:pt x="4479861" y="5252847"/>
                    </a:lnTo>
                    <a:lnTo>
                      <a:pt x="4578591" y="5252847"/>
                    </a:lnTo>
                    <a:lnTo>
                      <a:pt x="4627867" y="5240147"/>
                    </a:lnTo>
                    <a:lnTo>
                      <a:pt x="4677054" y="5240147"/>
                    </a:lnTo>
                    <a:lnTo>
                      <a:pt x="4726165" y="5227447"/>
                    </a:lnTo>
                    <a:lnTo>
                      <a:pt x="4775187" y="5227447"/>
                    </a:lnTo>
                    <a:lnTo>
                      <a:pt x="4872926" y="5202047"/>
                    </a:lnTo>
                    <a:lnTo>
                      <a:pt x="4921618" y="5202047"/>
                    </a:lnTo>
                    <a:lnTo>
                      <a:pt x="5447423" y="5062347"/>
                    </a:lnTo>
                    <a:lnTo>
                      <a:pt x="5494121" y="5036947"/>
                    </a:lnTo>
                    <a:lnTo>
                      <a:pt x="5586844" y="5011547"/>
                    </a:lnTo>
                    <a:lnTo>
                      <a:pt x="5632856" y="4986147"/>
                    </a:lnTo>
                    <a:lnTo>
                      <a:pt x="5678640" y="4973447"/>
                    </a:lnTo>
                    <a:lnTo>
                      <a:pt x="5724156" y="4948047"/>
                    </a:lnTo>
                    <a:lnTo>
                      <a:pt x="5769432" y="4935347"/>
                    </a:lnTo>
                    <a:lnTo>
                      <a:pt x="5911316" y="4859147"/>
                    </a:lnTo>
                    <a:lnTo>
                      <a:pt x="6003429" y="4808347"/>
                    </a:lnTo>
                    <a:lnTo>
                      <a:pt x="6048464" y="4782947"/>
                    </a:lnTo>
                    <a:close/>
                  </a:path>
                  <a:path w="6127115" h="5266055">
                    <a:moveTo>
                      <a:pt x="6126581" y="4761801"/>
                    </a:moveTo>
                    <a:lnTo>
                      <a:pt x="6126289" y="4760760"/>
                    </a:lnTo>
                    <a:lnTo>
                      <a:pt x="6090691" y="4751743"/>
                    </a:lnTo>
                    <a:lnTo>
                      <a:pt x="6091161" y="4751667"/>
                    </a:lnTo>
                    <a:lnTo>
                      <a:pt x="6082284" y="4744199"/>
                    </a:lnTo>
                    <a:lnTo>
                      <a:pt x="6074715" y="4738408"/>
                    </a:lnTo>
                    <a:lnTo>
                      <a:pt x="6062103" y="4727460"/>
                    </a:lnTo>
                    <a:lnTo>
                      <a:pt x="6042088" y="4711522"/>
                    </a:lnTo>
                    <a:lnTo>
                      <a:pt x="6039294" y="4709795"/>
                    </a:lnTo>
                    <a:lnTo>
                      <a:pt x="6034189" y="4704994"/>
                    </a:lnTo>
                    <a:lnTo>
                      <a:pt x="6037910" y="4706302"/>
                    </a:lnTo>
                    <a:lnTo>
                      <a:pt x="6035611" y="4702073"/>
                    </a:lnTo>
                    <a:lnTo>
                      <a:pt x="6025261" y="4687951"/>
                    </a:lnTo>
                    <a:lnTo>
                      <a:pt x="6017907" y="4687748"/>
                    </a:lnTo>
                    <a:lnTo>
                      <a:pt x="6014923" y="4687405"/>
                    </a:lnTo>
                    <a:lnTo>
                      <a:pt x="6017946" y="4686871"/>
                    </a:lnTo>
                    <a:lnTo>
                      <a:pt x="6028842" y="4685995"/>
                    </a:lnTo>
                    <a:lnTo>
                      <a:pt x="6030569" y="4687278"/>
                    </a:lnTo>
                    <a:lnTo>
                      <a:pt x="6029160" y="4685843"/>
                    </a:lnTo>
                    <a:lnTo>
                      <a:pt x="5955614" y="4687989"/>
                    </a:lnTo>
                    <a:lnTo>
                      <a:pt x="5925756" y="4689195"/>
                    </a:lnTo>
                    <a:lnTo>
                      <a:pt x="5925350" y="4690072"/>
                    </a:lnTo>
                    <a:lnTo>
                      <a:pt x="5988393" y="4688941"/>
                    </a:lnTo>
                    <a:lnTo>
                      <a:pt x="5935027" y="4692320"/>
                    </a:lnTo>
                    <a:lnTo>
                      <a:pt x="5900064" y="4695050"/>
                    </a:lnTo>
                    <a:lnTo>
                      <a:pt x="5842368" y="4700511"/>
                    </a:lnTo>
                    <a:lnTo>
                      <a:pt x="5812180" y="4702581"/>
                    </a:lnTo>
                    <a:lnTo>
                      <a:pt x="5768289" y="4704499"/>
                    </a:lnTo>
                    <a:lnTo>
                      <a:pt x="5687352" y="4706747"/>
                    </a:lnTo>
                    <a:lnTo>
                      <a:pt x="5717400" y="4708258"/>
                    </a:lnTo>
                    <a:lnTo>
                      <a:pt x="5760263" y="4709211"/>
                    </a:lnTo>
                    <a:lnTo>
                      <a:pt x="5799607" y="4709147"/>
                    </a:lnTo>
                    <a:lnTo>
                      <a:pt x="5817768" y="4708842"/>
                    </a:lnTo>
                    <a:lnTo>
                      <a:pt x="5835218" y="4708322"/>
                    </a:lnTo>
                    <a:lnTo>
                      <a:pt x="5868251" y="4707052"/>
                    </a:lnTo>
                    <a:lnTo>
                      <a:pt x="5962916" y="4702124"/>
                    </a:lnTo>
                    <a:lnTo>
                      <a:pt x="6001182" y="4700981"/>
                    </a:lnTo>
                    <a:lnTo>
                      <a:pt x="6014974" y="4711192"/>
                    </a:lnTo>
                    <a:lnTo>
                      <a:pt x="6023572" y="4716259"/>
                    </a:lnTo>
                    <a:lnTo>
                      <a:pt x="6039548" y="4723689"/>
                    </a:lnTo>
                    <a:lnTo>
                      <a:pt x="6050356" y="4729378"/>
                    </a:lnTo>
                    <a:lnTo>
                      <a:pt x="6062802" y="4736579"/>
                    </a:lnTo>
                    <a:lnTo>
                      <a:pt x="6068784" y="4740338"/>
                    </a:lnTo>
                    <a:lnTo>
                      <a:pt x="6074537" y="4743158"/>
                    </a:lnTo>
                    <a:lnTo>
                      <a:pt x="6079896" y="4746129"/>
                    </a:lnTo>
                    <a:lnTo>
                      <a:pt x="6084849" y="4749241"/>
                    </a:lnTo>
                    <a:lnTo>
                      <a:pt x="6090158" y="4752175"/>
                    </a:lnTo>
                    <a:lnTo>
                      <a:pt x="6126150" y="4760874"/>
                    </a:lnTo>
                    <a:lnTo>
                      <a:pt x="6125921" y="4760950"/>
                    </a:lnTo>
                    <a:lnTo>
                      <a:pt x="6126581" y="4761801"/>
                    </a:lnTo>
                    <a:close/>
                  </a:path>
                </a:pathLst>
              </a:custGeom>
              <a:solidFill>
                <a:srgbClr val="FFD100"/>
              </a:solidFill>
            </p:spPr>
            <p:txBody>
              <a:bodyPr wrap="square" lIns="0" tIns="0" rIns="0" bIns="0" rtlCol="0"/>
              <a:lstStyle/>
              <a:p>
                <a:endParaRPr/>
              </a:p>
            </p:txBody>
          </p:sp>
          <p:sp>
            <p:nvSpPr>
              <p:cNvPr id="109" name="object 23">
                <a:extLst>
                  <a:ext uri="{FF2B5EF4-FFF2-40B4-BE49-F238E27FC236}">
                    <a16:creationId xmlns:a16="http://schemas.microsoft.com/office/drawing/2014/main" id="{EF5ED453-F394-615E-D29B-0B3B55B3B6D7}"/>
                  </a:ext>
                </a:extLst>
              </p:cNvPr>
              <p:cNvSpPr/>
              <p:nvPr/>
            </p:nvSpPr>
            <p:spPr>
              <a:xfrm>
                <a:off x="9124391" y="5"/>
                <a:ext cx="6148705" cy="5345430"/>
              </a:xfrm>
              <a:custGeom>
                <a:avLst/>
                <a:gdLst/>
                <a:ahLst/>
                <a:cxnLst/>
                <a:rect l="l" t="t" r="r" b="b"/>
                <a:pathLst>
                  <a:path w="6148705" h="5345430">
                    <a:moveTo>
                      <a:pt x="3365" y="747877"/>
                    </a:moveTo>
                    <a:lnTo>
                      <a:pt x="3073" y="752805"/>
                    </a:lnTo>
                    <a:lnTo>
                      <a:pt x="3136" y="761326"/>
                    </a:lnTo>
                    <a:lnTo>
                      <a:pt x="3263" y="770394"/>
                    </a:lnTo>
                    <a:lnTo>
                      <a:pt x="3365" y="747877"/>
                    </a:lnTo>
                    <a:close/>
                  </a:path>
                  <a:path w="6148705" h="5345430">
                    <a:moveTo>
                      <a:pt x="29260" y="213245"/>
                    </a:moveTo>
                    <a:lnTo>
                      <a:pt x="28270" y="227152"/>
                    </a:lnTo>
                    <a:lnTo>
                      <a:pt x="27419" y="240474"/>
                    </a:lnTo>
                    <a:lnTo>
                      <a:pt x="26758" y="252818"/>
                    </a:lnTo>
                    <a:lnTo>
                      <a:pt x="26314" y="263779"/>
                    </a:lnTo>
                    <a:lnTo>
                      <a:pt x="29260" y="213245"/>
                    </a:lnTo>
                    <a:close/>
                  </a:path>
                  <a:path w="6148705" h="5345430">
                    <a:moveTo>
                      <a:pt x="32893" y="409282"/>
                    </a:moveTo>
                    <a:lnTo>
                      <a:pt x="32016" y="404304"/>
                    </a:lnTo>
                    <a:lnTo>
                      <a:pt x="31915" y="407797"/>
                    </a:lnTo>
                    <a:lnTo>
                      <a:pt x="32893" y="409282"/>
                    </a:lnTo>
                    <a:close/>
                  </a:path>
                  <a:path w="6148705" h="5345430">
                    <a:moveTo>
                      <a:pt x="36893" y="260769"/>
                    </a:moveTo>
                    <a:lnTo>
                      <a:pt x="34836" y="257048"/>
                    </a:lnTo>
                    <a:lnTo>
                      <a:pt x="35648" y="275945"/>
                    </a:lnTo>
                    <a:lnTo>
                      <a:pt x="33820" y="315849"/>
                    </a:lnTo>
                    <a:lnTo>
                      <a:pt x="32562" y="348246"/>
                    </a:lnTo>
                    <a:lnTo>
                      <a:pt x="35077" y="344627"/>
                    </a:lnTo>
                    <a:lnTo>
                      <a:pt x="35636" y="316636"/>
                    </a:lnTo>
                    <a:lnTo>
                      <a:pt x="36703" y="284657"/>
                    </a:lnTo>
                    <a:lnTo>
                      <a:pt x="36893" y="260769"/>
                    </a:lnTo>
                    <a:close/>
                  </a:path>
                  <a:path w="6148705" h="5345430">
                    <a:moveTo>
                      <a:pt x="38747" y="58635"/>
                    </a:moveTo>
                    <a:lnTo>
                      <a:pt x="38023" y="55867"/>
                    </a:lnTo>
                    <a:lnTo>
                      <a:pt x="35255" y="76581"/>
                    </a:lnTo>
                    <a:lnTo>
                      <a:pt x="29819" y="127990"/>
                    </a:lnTo>
                    <a:lnTo>
                      <a:pt x="28498" y="105803"/>
                    </a:lnTo>
                    <a:lnTo>
                      <a:pt x="28549" y="104457"/>
                    </a:lnTo>
                    <a:lnTo>
                      <a:pt x="29248" y="95567"/>
                    </a:lnTo>
                    <a:lnTo>
                      <a:pt x="32080" y="59550"/>
                    </a:lnTo>
                    <a:lnTo>
                      <a:pt x="33121" y="49593"/>
                    </a:lnTo>
                    <a:lnTo>
                      <a:pt x="38303" y="0"/>
                    </a:lnTo>
                    <a:lnTo>
                      <a:pt x="32994" y="0"/>
                    </a:lnTo>
                    <a:lnTo>
                      <a:pt x="31419" y="18034"/>
                    </a:lnTo>
                    <a:lnTo>
                      <a:pt x="28536" y="46304"/>
                    </a:lnTo>
                    <a:lnTo>
                      <a:pt x="27127" y="49593"/>
                    </a:lnTo>
                    <a:lnTo>
                      <a:pt x="26466" y="46507"/>
                    </a:lnTo>
                    <a:lnTo>
                      <a:pt x="26466" y="38125"/>
                    </a:lnTo>
                    <a:lnTo>
                      <a:pt x="27063" y="25552"/>
                    </a:lnTo>
                    <a:lnTo>
                      <a:pt x="28371" y="9893"/>
                    </a:lnTo>
                    <a:lnTo>
                      <a:pt x="29349" y="0"/>
                    </a:lnTo>
                    <a:lnTo>
                      <a:pt x="22085" y="0"/>
                    </a:lnTo>
                    <a:lnTo>
                      <a:pt x="16243" y="64503"/>
                    </a:lnTo>
                    <a:lnTo>
                      <a:pt x="12687" y="111328"/>
                    </a:lnTo>
                    <a:lnTo>
                      <a:pt x="9804" y="155956"/>
                    </a:lnTo>
                    <a:lnTo>
                      <a:pt x="7442" y="199593"/>
                    </a:lnTo>
                    <a:lnTo>
                      <a:pt x="5499" y="249910"/>
                    </a:lnTo>
                    <a:lnTo>
                      <a:pt x="4495" y="299339"/>
                    </a:lnTo>
                    <a:lnTo>
                      <a:pt x="4254" y="323545"/>
                    </a:lnTo>
                    <a:lnTo>
                      <a:pt x="4432" y="347522"/>
                    </a:lnTo>
                    <a:lnTo>
                      <a:pt x="4978" y="371348"/>
                    </a:lnTo>
                    <a:lnTo>
                      <a:pt x="5816" y="395084"/>
                    </a:lnTo>
                    <a:lnTo>
                      <a:pt x="7239" y="343154"/>
                    </a:lnTo>
                    <a:lnTo>
                      <a:pt x="9461" y="290449"/>
                    </a:lnTo>
                    <a:lnTo>
                      <a:pt x="12446" y="238163"/>
                    </a:lnTo>
                    <a:lnTo>
                      <a:pt x="16116" y="187464"/>
                    </a:lnTo>
                    <a:lnTo>
                      <a:pt x="20408" y="139534"/>
                    </a:lnTo>
                    <a:lnTo>
                      <a:pt x="25285" y="95567"/>
                    </a:lnTo>
                    <a:lnTo>
                      <a:pt x="25933" y="105803"/>
                    </a:lnTo>
                    <a:lnTo>
                      <a:pt x="27825" y="131140"/>
                    </a:lnTo>
                    <a:lnTo>
                      <a:pt x="21361" y="183756"/>
                    </a:lnTo>
                    <a:lnTo>
                      <a:pt x="17094" y="231254"/>
                    </a:lnTo>
                    <a:lnTo>
                      <a:pt x="14236" y="276987"/>
                    </a:lnTo>
                    <a:lnTo>
                      <a:pt x="11976" y="324307"/>
                    </a:lnTo>
                    <a:lnTo>
                      <a:pt x="9537" y="376516"/>
                    </a:lnTo>
                    <a:lnTo>
                      <a:pt x="12776" y="323545"/>
                    </a:lnTo>
                    <a:lnTo>
                      <a:pt x="16662" y="272186"/>
                    </a:lnTo>
                    <a:lnTo>
                      <a:pt x="21120" y="220129"/>
                    </a:lnTo>
                    <a:lnTo>
                      <a:pt x="25882" y="168135"/>
                    </a:lnTo>
                    <a:lnTo>
                      <a:pt x="31788" y="128168"/>
                    </a:lnTo>
                    <a:lnTo>
                      <a:pt x="34188" y="119926"/>
                    </a:lnTo>
                    <a:lnTo>
                      <a:pt x="33972" y="136194"/>
                    </a:lnTo>
                    <a:lnTo>
                      <a:pt x="32029" y="169710"/>
                    </a:lnTo>
                    <a:lnTo>
                      <a:pt x="29260" y="213245"/>
                    </a:lnTo>
                    <a:lnTo>
                      <a:pt x="30365" y="199593"/>
                    </a:lnTo>
                    <a:lnTo>
                      <a:pt x="31534" y="187464"/>
                    </a:lnTo>
                    <a:lnTo>
                      <a:pt x="32677" y="178257"/>
                    </a:lnTo>
                    <a:lnTo>
                      <a:pt x="33820" y="172567"/>
                    </a:lnTo>
                    <a:lnTo>
                      <a:pt x="33845" y="160451"/>
                    </a:lnTo>
                    <a:lnTo>
                      <a:pt x="34988" y="135801"/>
                    </a:lnTo>
                    <a:lnTo>
                      <a:pt x="35839" y="119926"/>
                    </a:lnTo>
                    <a:lnTo>
                      <a:pt x="36664" y="104457"/>
                    </a:lnTo>
                    <a:lnTo>
                      <a:pt x="38061" y="77685"/>
                    </a:lnTo>
                    <a:lnTo>
                      <a:pt x="38747" y="58635"/>
                    </a:lnTo>
                    <a:close/>
                  </a:path>
                  <a:path w="6148705" h="5345430">
                    <a:moveTo>
                      <a:pt x="40881" y="437845"/>
                    </a:moveTo>
                    <a:lnTo>
                      <a:pt x="40868" y="437997"/>
                    </a:lnTo>
                    <a:lnTo>
                      <a:pt x="40868" y="439585"/>
                    </a:lnTo>
                    <a:lnTo>
                      <a:pt x="40881" y="439242"/>
                    </a:lnTo>
                    <a:lnTo>
                      <a:pt x="40881" y="437845"/>
                    </a:lnTo>
                    <a:close/>
                  </a:path>
                  <a:path w="6148705" h="5345430">
                    <a:moveTo>
                      <a:pt x="41173" y="1292593"/>
                    </a:moveTo>
                    <a:lnTo>
                      <a:pt x="39357" y="1280731"/>
                    </a:lnTo>
                    <a:lnTo>
                      <a:pt x="39535" y="1282814"/>
                    </a:lnTo>
                    <a:lnTo>
                      <a:pt x="41173" y="1292593"/>
                    </a:lnTo>
                    <a:close/>
                  </a:path>
                  <a:path w="6148705" h="5345430">
                    <a:moveTo>
                      <a:pt x="44742" y="258648"/>
                    </a:moveTo>
                    <a:lnTo>
                      <a:pt x="44069" y="255701"/>
                    </a:lnTo>
                    <a:lnTo>
                      <a:pt x="43434" y="251815"/>
                    </a:lnTo>
                    <a:lnTo>
                      <a:pt x="43345" y="242824"/>
                    </a:lnTo>
                    <a:lnTo>
                      <a:pt x="44310" y="224586"/>
                    </a:lnTo>
                    <a:lnTo>
                      <a:pt x="41694" y="269138"/>
                    </a:lnTo>
                    <a:lnTo>
                      <a:pt x="39497" y="313715"/>
                    </a:lnTo>
                    <a:lnTo>
                      <a:pt x="44742" y="258648"/>
                    </a:lnTo>
                    <a:close/>
                  </a:path>
                  <a:path w="6148705" h="5345430">
                    <a:moveTo>
                      <a:pt x="74345" y="305460"/>
                    </a:moveTo>
                    <a:lnTo>
                      <a:pt x="74218" y="303517"/>
                    </a:lnTo>
                    <a:lnTo>
                      <a:pt x="73888" y="315722"/>
                    </a:lnTo>
                    <a:lnTo>
                      <a:pt x="74269" y="312267"/>
                    </a:lnTo>
                    <a:lnTo>
                      <a:pt x="74244" y="309219"/>
                    </a:lnTo>
                    <a:lnTo>
                      <a:pt x="74345" y="305460"/>
                    </a:lnTo>
                    <a:close/>
                  </a:path>
                  <a:path w="6148705" h="5345430">
                    <a:moveTo>
                      <a:pt x="80378" y="652322"/>
                    </a:moveTo>
                    <a:lnTo>
                      <a:pt x="78206" y="621449"/>
                    </a:lnTo>
                    <a:lnTo>
                      <a:pt x="79235" y="637362"/>
                    </a:lnTo>
                    <a:lnTo>
                      <a:pt x="80378" y="652322"/>
                    </a:lnTo>
                    <a:close/>
                  </a:path>
                  <a:path w="6148705" h="5345430">
                    <a:moveTo>
                      <a:pt x="83591" y="683996"/>
                    </a:moveTo>
                    <a:lnTo>
                      <a:pt x="82689" y="676821"/>
                    </a:lnTo>
                    <a:lnTo>
                      <a:pt x="81876" y="669010"/>
                    </a:lnTo>
                    <a:lnTo>
                      <a:pt x="80378" y="652322"/>
                    </a:lnTo>
                    <a:lnTo>
                      <a:pt x="81394" y="667283"/>
                    </a:lnTo>
                    <a:lnTo>
                      <a:pt x="82283" y="679030"/>
                    </a:lnTo>
                    <a:lnTo>
                      <a:pt x="83032" y="685342"/>
                    </a:lnTo>
                    <a:lnTo>
                      <a:pt x="83591" y="683996"/>
                    </a:lnTo>
                    <a:close/>
                  </a:path>
                  <a:path w="6148705" h="5345430">
                    <a:moveTo>
                      <a:pt x="94475" y="157137"/>
                    </a:moveTo>
                    <a:lnTo>
                      <a:pt x="93230" y="164274"/>
                    </a:lnTo>
                    <a:lnTo>
                      <a:pt x="91465" y="200850"/>
                    </a:lnTo>
                    <a:lnTo>
                      <a:pt x="90030" y="237426"/>
                    </a:lnTo>
                    <a:lnTo>
                      <a:pt x="91186" y="230225"/>
                    </a:lnTo>
                    <a:lnTo>
                      <a:pt x="93510" y="175399"/>
                    </a:lnTo>
                    <a:lnTo>
                      <a:pt x="94475" y="157137"/>
                    </a:lnTo>
                    <a:close/>
                  </a:path>
                  <a:path w="6148705" h="5345430">
                    <a:moveTo>
                      <a:pt x="101244" y="0"/>
                    </a:moveTo>
                    <a:lnTo>
                      <a:pt x="93649" y="0"/>
                    </a:lnTo>
                    <a:lnTo>
                      <a:pt x="93065" y="4394"/>
                    </a:lnTo>
                    <a:lnTo>
                      <a:pt x="87642" y="51054"/>
                    </a:lnTo>
                    <a:lnTo>
                      <a:pt x="83413" y="95491"/>
                    </a:lnTo>
                    <a:lnTo>
                      <a:pt x="80289" y="159880"/>
                    </a:lnTo>
                    <a:lnTo>
                      <a:pt x="81965" y="170878"/>
                    </a:lnTo>
                    <a:lnTo>
                      <a:pt x="82461" y="138684"/>
                    </a:lnTo>
                    <a:lnTo>
                      <a:pt x="83680" y="107226"/>
                    </a:lnTo>
                    <a:lnTo>
                      <a:pt x="86258" y="70967"/>
                    </a:lnTo>
                    <a:lnTo>
                      <a:pt x="90855" y="24371"/>
                    </a:lnTo>
                    <a:lnTo>
                      <a:pt x="95186" y="32385"/>
                    </a:lnTo>
                    <a:lnTo>
                      <a:pt x="92405" y="77597"/>
                    </a:lnTo>
                    <a:lnTo>
                      <a:pt x="88607" y="133883"/>
                    </a:lnTo>
                    <a:lnTo>
                      <a:pt x="89916" y="175107"/>
                    </a:lnTo>
                    <a:lnTo>
                      <a:pt x="94818" y="116420"/>
                    </a:lnTo>
                    <a:lnTo>
                      <a:pt x="97802" y="68351"/>
                    </a:lnTo>
                    <a:lnTo>
                      <a:pt x="99961" y="24371"/>
                    </a:lnTo>
                    <a:lnTo>
                      <a:pt x="101244" y="0"/>
                    </a:lnTo>
                    <a:close/>
                  </a:path>
                  <a:path w="6148705" h="5345430">
                    <a:moveTo>
                      <a:pt x="130581" y="1898662"/>
                    </a:moveTo>
                    <a:lnTo>
                      <a:pt x="122707" y="1864080"/>
                    </a:lnTo>
                    <a:lnTo>
                      <a:pt x="117843" y="1844001"/>
                    </a:lnTo>
                    <a:lnTo>
                      <a:pt x="112369" y="1822970"/>
                    </a:lnTo>
                    <a:lnTo>
                      <a:pt x="112306" y="1827339"/>
                    </a:lnTo>
                    <a:lnTo>
                      <a:pt x="113372" y="1834527"/>
                    </a:lnTo>
                    <a:lnTo>
                      <a:pt x="115354" y="1843849"/>
                    </a:lnTo>
                    <a:lnTo>
                      <a:pt x="117995" y="1854631"/>
                    </a:lnTo>
                    <a:lnTo>
                      <a:pt x="130581" y="1898662"/>
                    </a:lnTo>
                    <a:close/>
                  </a:path>
                  <a:path w="6148705" h="5345430">
                    <a:moveTo>
                      <a:pt x="282257" y="2040724"/>
                    </a:moveTo>
                    <a:lnTo>
                      <a:pt x="277850" y="2017788"/>
                    </a:lnTo>
                    <a:lnTo>
                      <a:pt x="273977" y="2005088"/>
                    </a:lnTo>
                    <a:lnTo>
                      <a:pt x="279425" y="2030488"/>
                    </a:lnTo>
                    <a:lnTo>
                      <a:pt x="282257" y="2040724"/>
                    </a:lnTo>
                    <a:close/>
                  </a:path>
                  <a:path w="6148705" h="5345430">
                    <a:moveTo>
                      <a:pt x="283273" y="2044369"/>
                    </a:moveTo>
                    <a:lnTo>
                      <a:pt x="282257" y="2040724"/>
                    </a:lnTo>
                    <a:lnTo>
                      <a:pt x="282727" y="2043188"/>
                    </a:lnTo>
                    <a:lnTo>
                      <a:pt x="283273" y="2044369"/>
                    </a:lnTo>
                    <a:close/>
                  </a:path>
                  <a:path w="6148705" h="5345430">
                    <a:moveTo>
                      <a:pt x="322554" y="2170188"/>
                    </a:moveTo>
                    <a:lnTo>
                      <a:pt x="317284" y="2157488"/>
                    </a:lnTo>
                    <a:lnTo>
                      <a:pt x="317284" y="2159660"/>
                    </a:lnTo>
                    <a:lnTo>
                      <a:pt x="322554" y="2170188"/>
                    </a:lnTo>
                    <a:close/>
                  </a:path>
                  <a:path w="6148705" h="5345430">
                    <a:moveTo>
                      <a:pt x="411060" y="2568003"/>
                    </a:moveTo>
                    <a:lnTo>
                      <a:pt x="404863" y="2551188"/>
                    </a:lnTo>
                    <a:lnTo>
                      <a:pt x="394081" y="2528798"/>
                    </a:lnTo>
                    <a:lnTo>
                      <a:pt x="402488" y="2551188"/>
                    </a:lnTo>
                    <a:lnTo>
                      <a:pt x="411060" y="2568003"/>
                    </a:lnTo>
                    <a:close/>
                  </a:path>
                  <a:path w="6148705" h="5345430">
                    <a:moveTo>
                      <a:pt x="412940" y="2589288"/>
                    </a:moveTo>
                    <a:lnTo>
                      <a:pt x="402983" y="2563888"/>
                    </a:lnTo>
                    <a:lnTo>
                      <a:pt x="394449" y="2541066"/>
                    </a:lnTo>
                    <a:lnTo>
                      <a:pt x="400545" y="2563888"/>
                    </a:lnTo>
                    <a:lnTo>
                      <a:pt x="406908" y="2576588"/>
                    </a:lnTo>
                    <a:lnTo>
                      <a:pt x="412940" y="2589288"/>
                    </a:lnTo>
                    <a:close/>
                  </a:path>
                  <a:path w="6148705" h="5345430">
                    <a:moveTo>
                      <a:pt x="461949" y="2678188"/>
                    </a:moveTo>
                    <a:lnTo>
                      <a:pt x="440512" y="2627388"/>
                    </a:lnTo>
                    <a:lnTo>
                      <a:pt x="421906" y="2589288"/>
                    </a:lnTo>
                    <a:lnTo>
                      <a:pt x="411060" y="2568003"/>
                    </a:lnTo>
                    <a:lnTo>
                      <a:pt x="423570" y="2601988"/>
                    </a:lnTo>
                    <a:lnTo>
                      <a:pt x="442595" y="2640088"/>
                    </a:lnTo>
                    <a:lnTo>
                      <a:pt x="461949" y="2678188"/>
                    </a:lnTo>
                    <a:close/>
                  </a:path>
                  <a:path w="6148705" h="5345430">
                    <a:moveTo>
                      <a:pt x="462000" y="2704998"/>
                    </a:moveTo>
                    <a:lnTo>
                      <a:pt x="454050" y="2680411"/>
                    </a:lnTo>
                    <a:lnTo>
                      <a:pt x="451091" y="2670111"/>
                    </a:lnTo>
                    <a:lnTo>
                      <a:pt x="450062" y="2664295"/>
                    </a:lnTo>
                    <a:lnTo>
                      <a:pt x="441032" y="2643581"/>
                    </a:lnTo>
                    <a:lnTo>
                      <a:pt x="423354" y="2605608"/>
                    </a:lnTo>
                    <a:lnTo>
                      <a:pt x="413994" y="2584653"/>
                    </a:lnTo>
                    <a:lnTo>
                      <a:pt x="425043" y="2611247"/>
                    </a:lnTo>
                    <a:lnTo>
                      <a:pt x="436676" y="2640088"/>
                    </a:lnTo>
                    <a:lnTo>
                      <a:pt x="448970" y="2671292"/>
                    </a:lnTo>
                    <a:lnTo>
                      <a:pt x="462000" y="2704998"/>
                    </a:lnTo>
                    <a:close/>
                  </a:path>
                  <a:path w="6148705" h="5345430">
                    <a:moveTo>
                      <a:pt x="473290" y="2756027"/>
                    </a:moveTo>
                    <a:lnTo>
                      <a:pt x="470115" y="2748267"/>
                    </a:lnTo>
                    <a:lnTo>
                      <a:pt x="465188" y="2737320"/>
                    </a:lnTo>
                    <a:lnTo>
                      <a:pt x="459740" y="2725610"/>
                    </a:lnTo>
                    <a:lnTo>
                      <a:pt x="454990" y="2715603"/>
                    </a:lnTo>
                    <a:lnTo>
                      <a:pt x="469722" y="2749715"/>
                    </a:lnTo>
                    <a:lnTo>
                      <a:pt x="473290" y="2756027"/>
                    </a:lnTo>
                    <a:close/>
                  </a:path>
                  <a:path w="6148705" h="5345430">
                    <a:moveTo>
                      <a:pt x="529158" y="2754388"/>
                    </a:moveTo>
                    <a:lnTo>
                      <a:pt x="526008" y="2741688"/>
                    </a:lnTo>
                    <a:lnTo>
                      <a:pt x="524929" y="2739555"/>
                    </a:lnTo>
                    <a:lnTo>
                      <a:pt x="529158" y="2754388"/>
                    </a:lnTo>
                    <a:close/>
                  </a:path>
                  <a:path w="6148705" h="5345430">
                    <a:moveTo>
                      <a:pt x="531952" y="2861411"/>
                    </a:moveTo>
                    <a:lnTo>
                      <a:pt x="525005" y="2843288"/>
                    </a:lnTo>
                    <a:lnTo>
                      <a:pt x="512533" y="2817888"/>
                    </a:lnTo>
                    <a:lnTo>
                      <a:pt x="528993" y="2855988"/>
                    </a:lnTo>
                    <a:lnTo>
                      <a:pt x="531952" y="2861411"/>
                    </a:lnTo>
                    <a:close/>
                  </a:path>
                  <a:path w="6148705" h="5345430">
                    <a:moveTo>
                      <a:pt x="542074" y="2861411"/>
                    </a:moveTo>
                    <a:lnTo>
                      <a:pt x="539407" y="2855988"/>
                    </a:lnTo>
                    <a:lnTo>
                      <a:pt x="536917" y="2855988"/>
                    </a:lnTo>
                    <a:lnTo>
                      <a:pt x="536498" y="2861411"/>
                    </a:lnTo>
                    <a:lnTo>
                      <a:pt x="542074" y="2861411"/>
                    </a:lnTo>
                    <a:close/>
                  </a:path>
                  <a:path w="6148705" h="5345430">
                    <a:moveTo>
                      <a:pt x="545693" y="2779788"/>
                    </a:moveTo>
                    <a:lnTo>
                      <a:pt x="538441" y="2754388"/>
                    </a:lnTo>
                    <a:lnTo>
                      <a:pt x="535203" y="2749778"/>
                    </a:lnTo>
                    <a:lnTo>
                      <a:pt x="545693" y="2779788"/>
                    </a:lnTo>
                    <a:close/>
                  </a:path>
                  <a:path w="6148705" h="5345430">
                    <a:moveTo>
                      <a:pt x="551853" y="2836570"/>
                    </a:moveTo>
                    <a:lnTo>
                      <a:pt x="550786" y="2830588"/>
                    </a:lnTo>
                    <a:lnTo>
                      <a:pt x="548474" y="2830588"/>
                    </a:lnTo>
                    <a:lnTo>
                      <a:pt x="551853" y="2836570"/>
                    </a:lnTo>
                    <a:close/>
                  </a:path>
                  <a:path w="6148705" h="5345430">
                    <a:moveTo>
                      <a:pt x="649236" y="900188"/>
                    </a:moveTo>
                    <a:lnTo>
                      <a:pt x="638098" y="862088"/>
                    </a:lnTo>
                    <a:lnTo>
                      <a:pt x="644182" y="887488"/>
                    </a:lnTo>
                    <a:lnTo>
                      <a:pt x="648766" y="900188"/>
                    </a:lnTo>
                    <a:lnTo>
                      <a:pt x="649236" y="900188"/>
                    </a:lnTo>
                    <a:close/>
                  </a:path>
                  <a:path w="6148705" h="5345430">
                    <a:moveTo>
                      <a:pt x="655840" y="3135388"/>
                    </a:moveTo>
                    <a:lnTo>
                      <a:pt x="649452" y="3122688"/>
                    </a:lnTo>
                    <a:lnTo>
                      <a:pt x="648525" y="3122688"/>
                    </a:lnTo>
                    <a:lnTo>
                      <a:pt x="655840" y="3135388"/>
                    </a:lnTo>
                    <a:close/>
                  </a:path>
                  <a:path w="6148705" h="5345430">
                    <a:moveTo>
                      <a:pt x="685698" y="3249688"/>
                    </a:moveTo>
                    <a:lnTo>
                      <a:pt x="678878" y="3237217"/>
                    </a:lnTo>
                    <a:lnTo>
                      <a:pt x="678649" y="3236988"/>
                    </a:lnTo>
                    <a:lnTo>
                      <a:pt x="675627" y="3236988"/>
                    </a:lnTo>
                    <a:lnTo>
                      <a:pt x="685698" y="3249688"/>
                    </a:lnTo>
                    <a:close/>
                  </a:path>
                  <a:path w="6148705" h="5345430">
                    <a:moveTo>
                      <a:pt x="694791" y="926566"/>
                    </a:moveTo>
                    <a:lnTo>
                      <a:pt x="694512" y="925588"/>
                    </a:lnTo>
                    <a:lnTo>
                      <a:pt x="694524" y="925804"/>
                    </a:lnTo>
                    <a:lnTo>
                      <a:pt x="694791" y="926566"/>
                    </a:lnTo>
                    <a:close/>
                  </a:path>
                  <a:path w="6148705" h="5345430">
                    <a:moveTo>
                      <a:pt x="707250" y="963688"/>
                    </a:moveTo>
                    <a:lnTo>
                      <a:pt x="694791" y="926566"/>
                    </a:lnTo>
                    <a:lnTo>
                      <a:pt x="698004" y="938288"/>
                    </a:lnTo>
                    <a:lnTo>
                      <a:pt x="707250" y="963688"/>
                    </a:lnTo>
                    <a:close/>
                  </a:path>
                  <a:path w="6148705" h="5345430">
                    <a:moveTo>
                      <a:pt x="728878" y="919200"/>
                    </a:moveTo>
                    <a:lnTo>
                      <a:pt x="726884" y="912482"/>
                    </a:lnTo>
                    <a:lnTo>
                      <a:pt x="722579" y="898118"/>
                    </a:lnTo>
                    <a:lnTo>
                      <a:pt x="728878" y="919200"/>
                    </a:lnTo>
                    <a:close/>
                  </a:path>
                  <a:path w="6148705" h="5345430">
                    <a:moveTo>
                      <a:pt x="738936" y="1200670"/>
                    </a:moveTo>
                    <a:lnTo>
                      <a:pt x="732929" y="1179588"/>
                    </a:lnTo>
                    <a:lnTo>
                      <a:pt x="735672" y="1192288"/>
                    </a:lnTo>
                    <a:lnTo>
                      <a:pt x="738936" y="1200670"/>
                    </a:lnTo>
                    <a:close/>
                  </a:path>
                  <a:path w="6148705" h="5345430">
                    <a:moveTo>
                      <a:pt x="772985" y="3300488"/>
                    </a:moveTo>
                    <a:lnTo>
                      <a:pt x="767829" y="3287788"/>
                    </a:lnTo>
                    <a:lnTo>
                      <a:pt x="760768" y="3281349"/>
                    </a:lnTo>
                    <a:lnTo>
                      <a:pt x="772985" y="3300488"/>
                    </a:lnTo>
                    <a:close/>
                  </a:path>
                  <a:path w="6148705" h="5345430">
                    <a:moveTo>
                      <a:pt x="814806" y="3358515"/>
                    </a:moveTo>
                    <a:lnTo>
                      <a:pt x="806754" y="3338588"/>
                    </a:lnTo>
                    <a:lnTo>
                      <a:pt x="798703" y="3328987"/>
                    </a:lnTo>
                    <a:lnTo>
                      <a:pt x="801776" y="3338588"/>
                    </a:lnTo>
                    <a:lnTo>
                      <a:pt x="810018" y="3351288"/>
                    </a:lnTo>
                    <a:lnTo>
                      <a:pt x="814806" y="3358515"/>
                    </a:lnTo>
                    <a:close/>
                  </a:path>
                  <a:path w="6148705" h="5345430">
                    <a:moveTo>
                      <a:pt x="853262" y="3414788"/>
                    </a:moveTo>
                    <a:lnTo>
                      <a:pt x="818438" y="3363988"/>
                    </a:lnTo>
                    <a:lnTo>
                      <a:pt x="814806" y="3358515"/>
                    </a:lnTo>
                    <a:lnTo>
                      <a:pt x="817016" y="3363988"/>
                    </a:lnTo>
                    <a:lnTo>
                      <a:pt x="826744" y="3376688"/>
                    </a:lnTo>
                    <a:lnTo>
                      <a:pt x="835456" y="3389388"/>
                    </a:lnTo>
                    <a:lnTo>
                      <a:pt x="842911" y="3402088"/>
                    </a:lnTo>
                    <a:lnTo>
                      <a:pt x="848918" y="3414788"/>
                    </a:lnTo>
                    <a:lnTo>
                      <a:pt x="853262" y="3414788"/>
                    </a:lnTo>
                    <a:close/>
                  </a:path>
                  <a:path w="6148705" h="5345430">
                    <a:moveTo>
                      <a:pt x="882370" y="1370926"/>
                    </a:moveTo>
                    <a:lnTo>
                      <a:pt x="863815" y="1320457"/>
                    </a:lnTo>
                    <a:lnTo>
                      <a:pt x="845159" y="1268031"/>
                    </a:lnTo>
                    <a:lnTo>
                      <a:pt x="826693" y="1215529"/>
                    </a:lnTo>
                    <a:lnTo>
                      <a:pt x="808075" y="1163078"/>
                    </a:lnTo>
                    <a:lnTo>
                      <a:pt x="796899" y="1130134"/>
                    </a:lnTo>
                    <a:lnTo>
                      <a:pt x="786066" y="1097076"/>
                    </a:lnTo>
                    <a:lnTo>
                      <a:pt x="775347" y="1063967"/>
                    </a:lnTo>
                    <a:lnTo>
                      <a:pt x="753745" y="997788"/>
                    </a:lnTo>
                    <a:lnTo>
                      <a:pt x="743013" y="964679"/>
                    </a:lnTo>
                    <a:lnTo>
                      <a:pt x="732548" y="931481"/>
                    </a:lnTo>
                    <a:lnTo>
                      <a:pt x="731139" y="926807"/>
                    </a:lnTo>
                    <a:lnTo>
                      <a:pt x="735431" y="941082"/>
                    </a:lnTo>
                    <a:lnTo>
                      <a:pt x="797153" y="1131760"/>
                    </a:lnTo>
                    <a:lnTo>
                      <a:pt x="819531" y="1196327"/>
                    </a:lnTo>
                    <a:lnTo>
                      <a:pt x="831646" y="1230376"/>
                    </a:lnTo>
                    <a:lnTo>
                      <a:pt x="844194" y="1265885"/>
                    </a:lnTo>
                    <a:lnTo>
                      <a:pt x="871143" y="1341831"/>
                    </a:lnTo>
                    <a:lnTo>
                      <a:pt x="882370" y="1370926"/>
                    </a:lnTo>
                    <a:close/>
                  </a:path>
                  <a:path w="6148705" h="5345430">
                    <a:moveTo>
                      <a:pt x="886917" y="3595573"/>
                    </a:moveTo>
                    <a:lnTo>
                      <a:pt x="872324" y="3576015"/>
                    </a:lnTo>
                    <a:lnTo>
                      <a:pt x="857300" y="3554311"/>
                    </a:lnTo>
                    <a:lnTo>
                      <a:pt x="873112" y="3577729"/>
                    </a:lnTo>
                    <a:lnTo>
                      <a:pt x="886917" y="3595573"/>
                    </a:lnTo>
                    <a:close/>
                  </a:path>
                  <a:path w="6148705" h="5345430">
                    <a:moveTo>
                      <a:pt x="903046" y="1424546"/>
                    </a:moveTo>
                    <a:lnTo>
                      <a:pt x="882370" y="1370926"/>
                    </a:lnTo>
                    <a:lnTo>
                      <a:pt x="883005" y="1372666"/>
                    </a:lnTo>
                    <a:lnTo>
                      <a:pt x="903046" y="1424546"/>
                    </a:lnTo>
                    <a:close/>
                  </a:path>
                  <a:path w="6148705" h="5345430">
                    <a:moveTo>
                      <a:pt x="923226" y="1585988"/>
                    </a:moveTo>
                    <a:lnTo>
                      <a:pt x="911936" y="1560588"/>
                    </a:lnTo>
                    <a:lnTo>
                      <a:pt x="909053" y="1556753"/>
                    </a:lnTo>
                    <a:lnTo>
                      <a:pt x="910272" y="1560588"/>
                    </a:lnTo>
                    <a:lnTo>
                      <a:pt x="923226" y="1585988"/>
                    </a:lnTo>
                    <a:close/>
                  </a:path>
                  <a:path w="6148705" h="5345430">
                    <a:moveTo>
                      <a:pt x="1023493" y="1814588"/>
                    </a:moveTo>
                    <a:lnTo>
                      <a:pt x="1022489" y="1810931"/>
                    </a:lnTo>
                    <a:lnTo>
                      <a:pt x="1017143" y="1801888"/>
                    </a:lnTo>
                    <a:lnTo>
                      <a:pt x="1023493" y="1814588"/>
                    </a:lnTo>
                    <a:close/>
                  </a:path>
                  <a:path w="6148705" h="5345430">
                    <a:moveTo>
                      <a:pt x="1108075" y="3884688"/>
                    </a:moveTo>
                    <a:lnTo>
                      <a:pt x="1105801" y="3882174"/>
                    </a:lnTo>
                    <a:lnTo>
                      <a:pt x="1107528" y="3884688"/>
                    </a:lnTo>
                    <a:lnTo>
                      <a:pt x="1108075" y="3884688"/>
                    </a:lnTo>
                    <a:close/>
                  </a:path>
                  <a:path w="6148705" h="5345430">
                    <a:moveTo>
                      <a:pt x="1118146" y="3737699"/>
                    </a:moveTo>
                    <a:lnTo>
                      <a:pt x="1117600" y="3735171"/>
                    </a:lnTo>
                    <a:lnTo>
                      <a:pt x="1113739" y="3730193"/>
                    </a:lnTo>
                    <a:lnTo>
                      <a:pt x="1107884" y="3723576"/>
                    </a:lnTo>
                    <a:lnTo>
                      <a:pt x="1109827" y="3726802"/>
                    </a:lnTo>
                    <a:lnTo>
                      <a:pt x="1113193" y="3731577"/>
                    </a:lnTo>
                    <a:lnTo>
                      <a:pt x="1118146" y="3737699"/>
                    </a:lnTo>
                    <a:close/>
                  </a:path>
                  <a:path w="6148705" h="5345430">
                    <a:moveTo>
                      <a:pt x="1140383" y="3744988"/>
                    </a:moveTo>
                    <a:lnTo>
                      <a:pt x="1131049" y="3732288"/>
                    </a:lnTo>
                    <a:lnTo>
                      <a:pt x="1140383" y="3744988"/>
                    </a:lnTo>
                    <a:close/>
                  </a:path>
                  <a:path w="6148705" h="5345430">
                    <a:moveTo>
                      <a:pt x="1161783" y="3935209"/>
                    </a:moveTo>
                    <a:lnTo>
                      <a:pt x="1155471" y="3922788"/>
                    </a:lnTo>
                    <a:lnTo>
                      <a:pt x="1147826" y="3922788"/>
                    </a:lnTo>
                    <a:lnTo>
                      <a:pt x="1146086" y="3922788"/>
                    </a:lnTo>
                    <a:lnTo>
                      <a:pt x="1161783" y="3935209"/>
                    </a:lnTo>
                    <a:close/>
                  </a:path>
                  <a:path w="6148705" h="5345430">
                    <a:moveTo>
                      <a:pt x="1162494" y="3936034"/>
                    </a:moveTo>
                    <a:lnTo>
                      <a:pt x="1162138" y="3935488"/>
                    </a:lnTo>
                    <a:lnTo>
                      <a:pt x="1161783" y="3935209"/>
                    </a:lnTo>
                    <a:lnTo>
                      <a:pt x="1161923" y="3935488"/>
                    </a:lnTo>
                    <a:lnTo>
                      <a:pt x="1162494" y="3936034"/>
                    </a:lnTo>
                    <a:close/>
                  </a:path>
                  <a:path w="6148705" h="5345430">
                    <a:moveTo>
                      <a:pt x="1187894" y="3969791"/>
                    </a:moveTo>
                    <a:lnTo>
                      <a:pt x="1174610" y="3960888"/>
                    </a:lnTo>
                    <a:lnTo>
                      <a:pt x="1187894" y="3969791"/>
                    </a:lnTo>
                    <a:close/>
                  </a:path>
                  <a:path w="6148705" h="5345430">
                    <a:moveTo>
                      <a:pt x="1198092" y="3986288"/>
                    </a:moveTo>
                    <a:lnTo>
                      <a:pt x="1193571" y="3973588"/>
                    </a:lnTo>
                    <a:lnTo>
                      <a:pt x="1187894" y="3969791"/>
                    </a:lnTo>
                    <a:lnTo>
                      <a:pt x="1191869" y="3973588"/>
                    </a:lnTo>
                    <a:lnTo>
                      <a:pt x="1198092" y="3986288"/>
                    </a:lnTo>
                    <a:close/>
                  </a:path>
                  <a:path w="6148705" h="5345430">
                    <a:moveTo>
                      <a:pt x="1216113" y="3998988"/>
                    </a:moveTo>
                    <a:lnTo>
                      <a:pt x="1208913" y="3986288"/>
                    </a:lnTo>
                    <a:lnTo>
                      <a:pt x="1201940" y="3973588"/>
                    </a:lnTo>
                    <a:lnTo>
                      <a:pt x="1188313" y="3960888"/>
                    </a:lnTo>
                    <a:lnTo>
                      <a:pt x="1175004" y="3948188"/>
                    </a:lnTo>
                    <a:lnTo>
                      <a:pt x="1162494" y="3936034"/>
                    </a:lnTo>
                    <a:lnTo>
                      <a:pt x="1178572" y="3960888"/>
                    </a:lnTo>
                    <a:lnTo>
                      <a:pt x="1187818" y="3969715"/>
                    </a:lnTo>
                    <a:lnTo>
                      <a:pt x="1193609" y="3973588"/>
                    </a:lnTo>
                    <a:lnTo>
                      <a:pt x="1205877" y="3986288"/>
                    </a:lnTo>
                    <a:lnTo>
                      <a:pt x="1213459" y="3998988"/>
                    </a:lnTo>
                    <a:lnTo>
                      <a:pt x="1216113" y="3998988"/>
                    </a:lnTo>
                    <a:close/>
                  </a:path>
                  <a:path w="6148705" h="5345430">
                    <a:moveTo>
                      <a:pt x="1230744" y="4011688"/>
                    </a:moveTo>
                    <a:lnTo>
                      <a:pt x="1223429" y="3998988"/>
                    </a:lnTo>
                    <a:lnTo>
                      <a:pt x="1221270" y="3998988"/>
                    </a:lnTo>
                    <a:lnTo>
                      <a:pt x="1224267" y="4011688"/>
                    </a:lnTo>
                    <a:lnTo>
                      <a:pt x="1230744" y="4011688"/>
                    </a:lnTo>
                    <a:close/>
                  </a:path>
                  <a:path w="6148705" h="5345430">
                    <a:moveTo>
                      <a:pt x="1237094" y="4017734"/>
                    </a:moveTo>
                    <a:lnTo>
                      <a:pt x="1234287" y="4011688"/>
                    </a:lnTo>
                    <a:lnTo>
                      <a:pt x="1230744" y="4011688"/>
                    </a:lnTo>
                    <a:lnTo>
                      <a:pt x="1237094" y="4017734"/>
                    </a:lnTo>
                    <a:close/>
                  </a:path>
                  <a:path w="6148705" h="5345430">
                    <a:moveTo>
                      <a:pt x="1244104" y="4024388"/>
                    </a:moveTo>
                    <a:lnTo>
                      <a:pt x="1237094" y="4017734"/>
                    </a:lnTo>
                    <a:lnTo>
                      <a:pt x="1240205" y="4024388"/>
                    </a:lnTo>
                    <a:lnTo>
                      <a:pt x="1244104" y="4024388"/>
                    </a:lnTo>
                    <a:close/>
                  </a:path>
                  <a:path w="6148705" h="5345430">
                    <a:moveTo>
                      <a:pt x="1257465" y="4037088"/>
                    </a:moveTo>
                    <a:lnTo>
                      <a:pt x="1247838" y="4024388"/>
                    </a:lnTo>
                    <a:lnTo>
                      <a:pt x="1244104" y="4024388"/>
                    </a:lnTo>
                    <a:lnTo>
                      <a:pt x="1257465" y="4037088"/>
                    </a:lnTo>
                    <a:close/>
                  </a:path>
                  <a:path w="6148705" h="5345430">
                    <a:moveTo>
                      <a:pt x="1292504" y="3935488"/>
                    </a:moveTo>
                    <a:lnTo>
                      <a:pt x="1290624" y="3922788"/>
                    </a:lnTo>
                    <a:lnTo>
                      <a:pt x="1292199" y="3935488"/>
                    </a:lnTo>
                    <a:lnTo>
                      <a:pt x="1292504" y="3935488"/>
                    </a:lnTo>
                    <a:close/>
                  </a:path>
                  <a:path w="6148705" h="5345430">
                    <a:moveTo>
                      <a:pt x="1350924" y="3986288"/>
                    </a:moveTo>
                    <a:lnTo>
                      <a:pt x="1341970" y="3973588"/>
                    </a:lnTo>
                    <a:lnTo>
                      <a:pt x="1348397" y="3983507"/>
                    </a:lnTo>
                    <a:lnTo>
                      <a:pt x="1350924" y="3986288"/>
                    </a:lnTo>
                    <a:close/>
                  </a:path>
                  <a:path w="6148705" h="5345430">
                    <a:moveTo>
                      <a:pt x="1401686" y="4202188"/>
                    </a:moveTo>
                    <a:lnTo>
                      <a:pt x="1400924" y="4201388"/>
                    </a:lnTo>
                    <a:lnTo>
                      <a:pt x="1401203" y="4202188"/>
                    </a:lnTo>
                    <a:lnTo>
                      <a:pt x="1401686" y="4202188"/>
                    </a:lnTo>
                    <a:close/>
                  </a:path>
                  <a:path w="6148705" h="5345430">
                    <a:moveTo>
                      <a:pt x="1469072" y="2716288"/>
                    </a:moveTo>
                    <a:lnTo>
                      <a:pt x="1457617" y="2703588"/>
                    </a:lnTo>
                    <a:lnTo>
                      <a:pt x="1436547" y="2678188"/>
                    </a:lnTo>
                    <a:lnTo>
                      <a:pt x="1434934" y="2675725"/>
                    </a:lnTo>
                    <a:lnTo>
                      <a:pt x="1436128" y="2678188"/>
                    </a:lnTo>
                    <a:lnTo>
                      <a:pt x="1453172" y="2703588"/>
                    </a:lnTo>
                    <a:lnTo>
                      <a:pt x="1469072" y="2716288"/>
                    </a:lnTo>
                    <a:close/>
                  </a:path>
                  <a:path w="6148705" h="5345430">
                    <a:moveTo>
                      <a:pt x="1604987" y="4360723"/>
                    </a:moveTo>
                    <a:lnTo>
                      <a:pt x="1600479" y="4354588"/>
                    </a:lnTo>
                    <a:lnTo>
                      <a:pt x="1600149" y="4354588"/>
                    </a:lnTo>
                    <a:lnTo>
                      <a:pt x="1604987" y="4360723"/>
                    </a:lnTo>
                    <a:close/>
                  </a:path>
                  <a:path w="6148705" h="5345430">
                    <a:moveTo>
                      <a:pt x="1610474" y="4367720"/>
                    </a:moveTo>
                    <a:lnTo>
                      <a:pt x="1610169" y="4367288"/>
                    </a:lnTo>
                    <a:lnTo>
                      <a:pt x="1604987" y="4360723"/>
                    </a:lnTo>
                    <a:lnTo>
                      <a:pt x="1609813" y="4367288"/>
                    </a:lnTo>
                    <a:lnTo>
                      <a:pt x="1610474" y="4367720"/>
                    </a:lnTo>
                    <a:close/>
                  </a:path>
                  <a:path w="6148705" h="5345430">
                    <a:moveTo>
                      <a:pt x="1624711" y="4379988"/>
                    </a:moveTo>
                    <a:lnTo>
                      <a:pt x="1617878" y="4372584"/>
                    </a:lnTo>
                    <a:lnTo>
                      <a:pt x="1610474" y="4367720"/>
                    </a:lnTo>
                    <a:lnTo>
                      <a:pt x="1619084" y="4379988"/>
                    </a:lnTo>
                    <a:lnTo>
                      <a:pt x="1624711" y="4379988"/>
                    </a:lnTo>
                    <a:close/>
                  </a:path>
                  <a:path w="6148705" h="5345430">
                    <a:moveTo>
                      <a:pt x="1652117" y="4354588"/>
                    </a:moveTo>
                    <a:lnTo>
                      <a:pt x="1634159" y="4341888"/>
                    </a:lnTo>
                    <a:lnTo>
                      <a:pt x="1645716" y="4350613"/>
                    </a:lnTo>
                    <a:lnTo>
                      <a:pt x="1652117" y="4354588"/>
                    </a:lnTo>
                    <a:close/>
                  </a:path>
                  <a:path w="6148705" h="5345430">
                    <a:moveTo>
                      <a:pt x="1706105" y="4379988"/>
                    </a:moveTo>
                    <a:lnTo>
                      <a:pt x="1685137" y="4363834"/>
                    </a:lnTo>
                    <a:lnTo>
                      <a:pt x="1688223" y="4367288"/>
                    </a:lnTo>
                    <a:lnTo>
                      <a:pt x="1703565" y="4379988"/>
                    </a:lnTo>
                    <a:lnTo>
                      <a:pt x="1706105" y="4379988"/>
                    </a:lnTo>
                    <a:close/>
                  </a:path>
                  <a:path w="6148705" h="5345430">
                    <a:moveTo>
                      <a:pt x="1745348" y="4392688"/>
                    </a:moveTo>
                    <a:lnTo>
                      <a:pt x="1734464" y="4381805"/>
                    </a:lnTo>
                    <a:lnTo>
                      <a:pt x="1733359" y="4380992"/>
                    </a:lnTo>
                    <a:lnTo>
                      <a:pt x="1741741" y="4392688"/>
                    </a:lnTo>
                    <a:lnTo>
                      <a:pt x="1745348" y="4392688"/>
                    </a:lnTo>
                    <a:close/>
                  </a:path>
                  <a:path w="6148705" h="5345430">
                    <a:moveTo>
                      <a:pt x="1797050" y="4443488"/>
                    </a:moveTo>
                    <a:lnTo>
                      <a:pt x="1734019" y="4392688"/>
                    </a:lnTo>
                    <a:lnTo>
                      <a:pt x="1747380" y="4405388"/>
                    </a:lnTo>
                    <a:lnTo>
                      <a:pt x="1762760" y="4418088"/>
                    </a:lnTo>
                    <a:lnTo>
                      <a:pt x="1778863" y="4430788"/>
                    </a:lnTo>
                    <a:lnTo>
                      <a:pt x="1794395" y="4443488"/>
                    </a:lnTo>
                    <a:lnTo>
                      <a:pt x="1797050" y="4443488"/>
                    </a:lnTo>
                    <a:close/>
                  </a:path>
                  <a:path w="6148705" h="5345430">
                    <a:moveTo>
                      <a:pt x="1828571" y="4468888"/>
                    </a:moveTo>
                    <a:lnTo>
                      <a:pt x="1819808" y="4456188"/>
                    </a:lnTo>
                    <a:lnTo>
                      <a:pt x="1818322" y="4456188"/>
                    </a:lnTo>
                    <a:lnTo>
                      <a:pt x="1807997" y="4443488"/>
                    </a:lnTo>
                    <a:lnTo>
                      <a:pt x="1797050" y="4443488"/>
                    </a:lnTo>
                    <a:lnTo>
                      <a:pt x="1828571" y="4468888"/>
                    </a:lnTo>
                    <a:close/>
                  </a:path>
                  <a:path w="6148705" h="5345430">
                    <a:moveTo>
                      <a:pt x="1859216" y="4570488"/>
                    </a:moveTo>
                    <a:lnTo>
                      <a:pt x="1842630" y="4557788"/>
                    </a:lnTo>
                    <a:lnTo>
                      <a:pt x="1838363" y="4557788"/>
                    </a:lnTo>
                    <a:lnTo>
                      <a:pt x="1833092" y="4557788"/>
                    </a:lnTo>
                    <a:lnTo>
                      <a:pt x="1807032" y="4532388"/>
                    </a:lnTo>
                    <a:lnTo>
                      <a:pt x="1784578" y="4519688"/>
                    </a:lnTo>
                    <a:lnTo>
                      <a:pt x="1765338" y="4506988"/>
                    </a:lnTo>
                    <a:lnTo>
                      <a:pt x="1748904" y="4494288"/>
                    </a:lnTo>
                    <a:lnTo>
                      <a:pt x="1734604" y="4481588"/>
                    </a:lnTo>
                    <a:lnTo>
                      <a:pt x="1721789" y="4468888"/>
                    </a:lnTo>
                    <a:lnTo>
                      <a:pt x="1709877" y="4468888"/>
                    </a:lnTo>
                    <a:lnTo>
                      <a:pt x="1698231" y="4456188"/>
                    </a:lnTo>
                    <a:lnTo>
                      <a:pt x="1686331" y="4443488"/>
                    </a:lnTo>
                    <a:lnTo>
                      <a:pt x="1673580" y="4443488"/>
                    </a:lnTo>
                    <a:lnTo>
                      <a:pt x="1659432" y="4430788"/>
                    </a:lnTo>
                    <a:lnTo>
                      <a:pt x="1643354" y="4418088"/>
                    </a:lnTo>
                    <a:lnTo>
                      <a:pt x="1634426" y="4405388"/>
                    </a:lnTo>
                    <a:lnTo>
                      <a:pt x="1624825" y="4405388"/>
                    </a:lnTo>
                    <a:lnTo>
                      <a:pt x="1614462" y="4392688"/>
                    </a:lnTo>
                    <a:lnTo>
                      <a:pt x="1603286" y="4379988"/>
                    </a:lnTo>
                    <a:lnTo>
                      <a:pt x="1591043" y="4367288"/>
                    </a:lnTo>
                    <a:lnTo>
                      <a:pt x="1577174" y="4367288"/>
                    </a:lnTo>
                    <a:lnTo>
                      <a:pt x="1570037" y="4354588"/>
                    </a:lnTo>
                    <a:lnTo>
                      <a:pt x="1562671" y="4354588"/>
                    </a:lnTo>
                    <a:lnTo>
                      <a:pt x="1555102" y="4341888"/>
                    </a:lnTo>
                    <a:lnTo>
                      <a:pt x="1547342" y="4329188"/>
                    </a:lnTo>
                    <a:lnTo>
                      <a:pt x="1541018" y="4329188"/>
                    </a:lnTo>
                    <a:lnTo>
                      <a:pt x="1524139" y="4303788"/>
                    </a:lnTo>
                    <a:lnTo>
                      <a:pt x="1500047" y="4291088"/>
                    </a:lnTo>
                    <a:lnTo>
                      <a:pt x="1457553" y="4252988"/>
                    </a:lnTo>
                    <a:lnTo>
                      <a:pt x="1443202" y="4240288"/>
                    </a:lnTo>
                    <a:lnTo>
                      <a:pt x="1429397" y="4227588"/>
                    </a:lnTo>
                    <a:lnTo>
                      <a:pt x="1416507" y="4214888"/>
                    </a:lnTo>
                    <a:lnTo>
                      <a:pt x="1404785" y="4202188"/>
                    </a:lnTo>
                    <a:lnTo>
                      <a:pt x="1401686" y="4202188"/>
                    </a:lnTo>
                    <a:lnTo>
                      <a:pt x="1413891" y="4214888"/>
                    </a:lnTo>
                    <a:lnTo>
                      <a:pt x="1437767" y="4240288"/>
                    </a:lnTo>
                    <a:lnTo>
                      <a:pt x="1462646" y="4265688"/>
                    </a:lnTo>
                    <a:lnTo>
                      <a:pt x="1515249" y="4316488"/>
                    </a:lnTo>
                    <a:lnTo>
                      <a:pt x="1557350" y="4354588"/>
                    </a:lnTo>
                    <a:lnTo>
                      <a:pt x="1587169" y="4379988"/>
                    </a:lnTo>
                    <a:lnTo>
                      <a:pt x="1601647" y="4392688"/>
                    </a:lnTo>
                    <a:lnTo>
                      <a:pt x="1658861" y="4443488"/>
                    </a:lnTo>
                    <a:lnTo>
                      <a:pt x="1687474" y="4456188"/>
                    </a:lnTo>
                    <a:lnTo>
                      <a:pt x="1744243" y="4506988"/>
                    </a:lnTo>
                    <a:lnTo>
                      <a:pt x="1732026" y="4494288"/>
                    </a:lnTo>
                    <a:lnTo>
                      <a:pt x="1753654" y="4506988"/>
                    </a:lnTo>
                    <a:lnTo>
                      <a:pt x="1769567" y="4519688"/>
                    </a:lnTo>
                    <a:lnTo>
                      <a:pt x="1780425" y="4519688"/>
                    </a:lnTo>
                    <a:lnTo>
                      <a:pt x="1786915" y="4532388"/>
                    </a:lnTo>
                    <a:lnTo>
                      <a:pt x="1779854" y="4532388"/>
                    </a:lnTo>
                    <a:lnTo>
                      <a:pt x="1786547" y="4545088"/>
                    </a:lnTo>
                    <a:lnTo>
                      <a:pt x="1797583" y="4545088"/>
                    </a:lnTo>
                    <a:lnTo>
                      <a:pt x="1813712" y="4557788"/>
                    </a:lnTo>
                    <a:lnTo>
                      <a:pt x="1855914" y="4580090"/>
                    </a:lnTo>
                    <a:lnTo>
                      <a:pt x="1848358" y="4570488"/>
                    </a:lnTo>
                    <a:lnTo>
                      <a:pt x="1859216" y="4570488"/>
                    </a:lnTo>
                    <a:close/>
                  </a:path>
                  <a:path w="6148705" h="5345430">
                    <a:moveTo>
                      <a:pt x="1863534" y="4586910"/>
                    </a:moveTo>
                    <a:lnTo>
                      <a:pt x="1861781" y="4583188"/>
                    </a:lnTo>
                    <a:lnTo>
                      <a:pt x="1855914" y="4580090"/>
                    </a:lnTo>
                    <a:lnTo>
                      <a:pt x="1858352" y="4583188"/>
                    </a:lnTo>
                    <a:lnTo>
                      <a:pt x="1863534" y="4586910"/>
                    </a:lnTo>
                    <a:close/>
                  </a:path>
                  <a:path w="6148705" h="5345430">
                    <a:moveTo>
                      <a:pt x="1880501" y="4583188"/>
                    </a:moveTo>
                    <a:lnTo>
                      <a:pt x="1879714" y="4582338"/>
                    </a:lnTo>
                    <a:lnTo>
                      <a:pt x="1863128" y="4570488"/>
                    </a:lnTo>
                    <a:lnTo>
                      <a:pt x="1859216" y="4570488"/>
                    </a:lnTo>
                    <a:lnTo>
                      <a:pt x="1876831" y="4583188"/>
                    </a:lnTo>
                    <a:lnTo>
                      <a:pt x="1880501" y="4583188"/>
                    </a:lnTo>
                    <a:close/>
                  </a:path>
                  <a:path w="6148705" h="5345430">
                    <a:moveTo>
                      <a:pt x="1904339" y="3198888"/>
                    </a:moveTo>
                    <a:lnTo>
                      <a:pt x="1857629" y="3151441"/>
                    </a:lnTo>
                    <a:lnTo>
                      <a:pt x="1863318" y="3160788"/>
                    </a:lnTo>
                    <a:lnTo>
                      <a:pt x="1877034" y="3173488"/>
                    </a:lnTo>
                    <a:lnTo>
                      <a:pt x="1888629" y="3186188"/>
                    </a:lnTo>
                    <a:lnTo>
                      <a:pt x="1897824" y="3198888"/>
                    </a:lnTo>
                    <a:lnTo>
                      <a:pt x="1904339" y="3198888"/>
                    </a:lnTo>
                    <a:close/>
                  </a:path>
                  <a:path w="6148705" h="5345430">
                    <a:moveTo>
                      <a:pt x="1929523" y="4633988"/>
                    </a:moveTo>
                    <a:lnTo>
                      <a:pt x="1924926" y="4621288"/>
                    </a:lnTo>
                    <a:lnTo>
                      <a:pt x="1907654" y="4621288"/>
                    </a:lnTo>
                    <a:lnTo>
                      <a:pt x="1903488" y="4608588"/>
                    </a:lnTo>
                    <a:lnTo>
                      <a:pt x="1888312" y="4608588"/>
                    </a:lnTo>
                    <a:lnTo>
                      <a:pt x="1876056" y="4595888"/>
                    </a:lnTo>
                    <a:lnTo>
                      <a:pt x="1863534" y="4586910"/>
                    </a:lnTo>
                    <a:lnTo>
                      <a:pt x="1867776" y="4595888"/>
                    </a:lnTo>
                    <a:lnTo>
                      <a:pt x="1926564" y="4633988"/>
                    </a:lnTo>
                    <a:lnTo>
                      <a:pt x="1929523" y="4633988"/>
                    </a:lnTo>
                    <a:close/>
                  </a:path>
                  <a:path w="6148705" h="5345430">
                    <a:moveTo>
                      <a:pt x="1947227" y="4646688"/>
                    </a:moveTo>
                    <a:lnTo>
                      <a:pt x="1932825" y="4633988"/>
                    </a:lnTo>
                    <a:lnTo>
                      <a:pt x="1929523" y="4633988"/>
                    </a:lnTo>
                    <a:lnTo>
                      <a:pt x="1947227" y="4646688"/>
                    </a:lnTo>
                    <a:close/>
                  </a:path>
                  <a:path w="6148705" h="5345430">
                    <a:moveTo>
                      <a:pt x="2036025" y="4646688"/>
                    </a:moveTo>
                    <a:lnTo>
                      <a:pt x="2018665" y="4633988"/>
                    </a:lnTo>
                    <a:lnTo>
                      <a:pt x="2016594" y="4633988"/>
                    </a:lnTo>
                    <a:lnTo>
                      <a:pt x="2036025" y="4646688"/>
                    </a:lnTo>
                    <a:close/>
                  </a:path>
                  <a:path w="6148705" h="5345430">
                    <a:moveTo>
                      <a:pt x="2070188" y="4595888"/>
                    </a:moveTo>
                    <a:lnTo>
                      <a:pt x="2052104" y="4586579"/>
                    </a:lnTo>
                    <a:lnTo>
                      <a:pt x="2055342" y="4590021"/>
                    </a:lnTo>
                    <a:lnTo>
                      <a:pt x="2063788" y="4595888"/>
                    </a:lnTo>
                    <a:lnTo>
                      <a:pt x="2070188" y="4595888"/>
                    </a:lnTo>
                    <a:close/>
                  </a:path>
                  <a:path w="6148705" h="5345430">
                    <a:moveTo>
                      <a:pt x="2076754" y="4722888"/>
                    </a:moveTo>
                    <a:lnTo>
                      <a:pt x="2059660" y="4710188"/>
                    </a:lnTo>
                    <a:lnTo>
                      <a:pt x="2073351" y="4722888"/>
                    </a:lnTo>
                    <a:lnTo>
                      <a:pt x="2076754" y="4722888"/>
                    </a:lnTo>
                    <a:close/>
                  </a:path>
                  <a:path w="6148705" h="5345430">
                    <a:moveTo>
                      <a:pt x="2119071" y="4760988"/>
                    </a:moveTo>
                    <a:lnTo>
                      <a:pt x="2111743" y="4754270"/>
                    </a:lnTo>
                    <a:lnTo>
                      <a:pt x="2108416" y="4752149"/>
                    </a:lnTo>
                    <a:lnTo>
                      <a:pt x="2115718" y="4760988"/>
                    </a:lnTo>
                    <a:lnTo>
                      <a:pt x="2119071" y="4760988"/>
                    </a:lnTo>
                    <a:close/>
                  </a:path>
                  <a:path w="6148705" h="5345430">
                    <a:moveTo>
                      <a:pt x="2166328" y="4785931"/>
                    </a:moveTo>
                    <a:lnTo>
                      <a:pt x="2157031" y="4773688"/>
                    </a:lnTo>
                    <a:lnTo>
                      <a:pt x="2149170" y="4773688"/>
                    </a:lnTo>
                    <a:lnTo>
                      <a:pt x="2165515" y="4785550"/>
                    </a:lnTo>
                    <a:lnTo>
                      <a:pt x="2166328" y="4785931"/>
                    </a:lnTo>
                    <a:close/>
                  </a:path>
                  <a:path w="6148705" h="5345430">
                    <a:moveTo>
                      <a:pt x="2233625" y="4824488"/>
                    </a:moveTo>
                    <a:lnTo>
                      <a:pt x="2228621" y="4822380"/>
                    </a:lnTo>
                    <a:lnTo>
                      <a:pt x="2231364" y="4824488"/>
                    </a:lnTo>
                    <a:lnTo>
                      <a:pt x="2233625" y="4824488"/>
                    </a:lnTo>
                    <a:close/>
                  </a:path>
                  <a:path w="6148705" h="5345430">
                    <a:moveTo>
                      <a:pt x="2272068" y="3567188"/>
                    </a:moveTo>
                    <a:lnTo>
                      <a:pt x="2260511" y="3554488"/>
                    </a:lnTo>
                    <a:lnTo>
                      <a:pt x="2257082" y="3554488"/>
                    </a:lnTo>
                    <a:lnTo>
                      <a:pt x="2264600" y="3563594"/>
                    </a:lnTo>
                    <a:lnTo>
                      <a:pt x="2268931" y="3567188"/>
                    </a:lnTo>
                    <a:lnTo>
                      <a:pt x="2272068" y="3567188"/>
                    </a:lnTo>
                    <a:close/>
                  </a:path>
                  <a:path w="6148705" h="5345430">
                    <a:moveTo>
                      <a:pt x="2278507" y="4770971"/>
                    </a:moveTo>
                    <a:lnTo>
                      <a:pt x="2269934" y="4766538"/>
                    </a:lnTo>
                    <a:lnTo>
                      <a:pt x="2261832" y="4762474"/>
                    </a:lnTo>
                    <a:lnTo>
                      <a:pt x="2254339" y="4758918"/>
                    </a:lnTo>
                    <a:lnTo>
                      <a:pt x="2247633" y="4755972"/>
                    </a:lnTo>
                    <a:lnTo>
                      <a:pt x="2259406" y="4762081"/>
                    </a:lnTo>
                    <a:lnTo>
                      <a:pt x="2268105" y="4766373"/>
                    </a:lnTo>
                    <a:lnTo>
                      <a:pt x="2274290" y="4769205"/>
                    </a:lnTo>
                    <a:lnTo>
                      <a:pt x="2278507" y="4770971"/>
                    </a:lnTo>
                    <a:close/>
                  </a:path>
                  <a:path w="6148705" h="5345430">
                    <a:moveTo>
                      <a:pt x="2290241" y="3579888"/>
                    </a:moveTo>
                    <a:lnTo>
                      <a:pt x="2280094" y="3567188"/>
                    </a:lnTo>
                    <a:lnTo>
                      <a:pt x="2272068" y="3567188"/>
                    </a:lnTo>
                    <a:lnTo>
                      <a:pt x="2281783" y="3577856"/>
                    </a:lnTo>
                    <a:lnTo>
                      <a:pt x="2284234" y="3579888"/>
                    </a:lnTo>
                    <a:lnTo>
                      <a:pt x="2290241" y="3579888"/>
                    </a:lnTo>
                    <a:close/>
                  </a:path>
                  <a:path w="6148705" h="5345430">
                    <a:moveTo>
                      <a:pt x="2367343" y="4900688"/>
                    </a:moveTo>
                    <a:lnTo>
                      <a:pt x="2360714" y="4887988"/>
                    </a:lnTo>
                    <a:lnTo>
                      <a:pt x="2357907" y="4887988"/>
                    </a:lnTo>
                    <a:lnTo>
                      <a:pt x="2367343" y="4900688"/>
                    </a:lnTo>
                    <a:close/>
                  </a:path>
                  <a:path w="6148705" h="5345430">
                    <a:moveTo>
                      <a:pt x="2396515" y="4899025"/>
                    </a:moveTo>
                    <a:lnTo>
                      <a:pt x="2377833" y="4887988"/>
                    </a:lnTo>
                    <a:lnTo>
                      <a:pt x="2329637" y="4862588"/>
                    </a:lnTo>
                    <a:lnTo>
                      <a:pt x="2301798" y="4854943"/>
                    </a:lnTo>
                    <a:lnTo>
                      <a:pt x="2296249" y="4849888"/>
                    </a:lnTo>
                    <a:lnTo>
                      <a:pt x="2264676" y="4837188"/>
                    </a:lnTo>
                    <a:lnTo>
                      <a:pt x="2231364" y="4824488"/>
                    </a:lnTo>
                    <a:lnTo>
                      <a:pt x="2224582" y="4824488"/>
                    </a:lnTo>
                    <a:lnTo>
                      <a:pt x="2258872" y="4849888"/>
                    </a:lnTo>
                    <a:lnTo>
                      <a:pt x="2297252" y="4875288"/>
                    </a:lnTo>
                    <a:lnTo>
                      <a:pt x="2338692" y="4887988"/>
                    </a:lnTo>
                    <a:lnTo>
                      <a:pt x="2357666" y="4899063"/>
                    </a:lnTo>
                    <a:lnTo>
                      <a:pt x="2349423" y="4887988"/>
                    </a:lnTo>
                    <a:lnTo>
                      <a:pt x="2346274" y="4887988"/>
                    </a:lnTo>
                    <a:lnTo>
                      <a:pt x="2324112" y="4875288"/>
                    </a:lnTo>
                    <a:lnTo>
                      <a:pt x="2315159" y="4867122"/>
                    </a:lnTo>
                    <a:lnTo>
                      <a:pt x="2330208" y="4875288"/>
                    </a:lnTo>
                    <a:lnTo>
                      <a:pt x="2366873" y="4887988"/>
                    </a:lnTo>
                    <a:lnTo>
                      <a:pt x="2396515" y="4899025"/>
                    </a:lnTo>
                    <a:close/>
                  </a:path>
                  <a:path w="6148705" h="5345430">
                    <a:moveTo>
                      <a:pt x="2399728" y="4820132"/>
                    </a:moveTo>
                    <a:lnTo>
                      <a:pt x="2389428" y="4814976"/>
                    </a:lnTo>
                    <a:lnTo>
                      <a:pt x="2381935" y="4811382"/>
                    </a:lnTo>
                    <a:lnTo>
                      <a:pt x="2376436" y="4808956"/>
                    </a:lnTo>
                    <a:lnTo>
                      <a:pt x="2372144" y="4807293"/>
                    </a:lnTo>
                    <a:lnTo>
                      <a:pt x="2379903" y="4811065"/>
                    </a:lnTo>
                    <a:lnTo>
                      <a:pt x="2387130" y="4814494"/>
                    </a:lnTo>
                    <a:lnTo>
                      <a:pt x="2393759" y="4817542"/>
                    </a:lnTo>
                    <a:lnTo>
                      <a:pt x="2399728" y="4820132"/>
                    </a:lnTo>
                    <a:close/>
                  </a:path>
                  <a:path w="6148705" h="5345430">
                    <a:moveTo>
                      <a:pt x="2418029" y="4911737"/>
                    </a:moveTo>
                    <a:lnTo>
                      <a:pt x="2400973" y="4900688"/>
                    </a:lnTo>
                    <a:lnTo>
                      <a:pt x="2396515" y="4899025"/>
                    </a:lnTo>
                    <a:lnTo>
                      <a:pt x="2418029" y="4911737"/>
                    </a:lnTo>
                    <a:close/>
                  </a:path>
                  <a:path w="6148705" h="5345430">
                    <a:moveTo>
                      <a:pt x="2422436" y="4936312"/>
                    </a:moveTo>
                    <a:lnTo>
                      <a:pt x="2382189" y="4913388"/>
                    </a:lnTo>
                    <a:lnTo>
                      <a:pt x="2357666" y="4899063"/>
                    </a:lnTo>
                    <a:lnTo>
                      <a:pt x="2358872" y="4900688"/>
                    </a:lnTo>
                    <a:lnTo>
                      <a:pt x="2403246" y="4926088"/>
                    </a:lnTo>
                    <a:lnTo>
                      <a:pt x="2422436" y="4936312"/>
                    </a:lnTo>
                    <a:close/>
                  </a:path>
                  <a:path w="6148705" h="5345430">
                    <a:moveTo>
                      <a:pt x="2511323" y="4851438"/>
                    </a:moveTo>
                    <a:lnTo>
                      <a:pt x="2509748" y="4849888"/>
                    </a:lnTo>
                    <a:lnTo>
                      <a:pt x="2509609" y="4849888"/>
                    </a:lnTo>
                    <a:lnTo>
                      <a:pt x="2511323" y="4851438"/>
                    </a:lnTo>
                    <a:close/>
                  </a:path>
                  <a:path w="6148705" h="5345430">
                    <a:moveTo>
                      <a:pt x="2515679" y="4842256"/>
                    </a:moveTo>
                    <a:lnTo>
                      <a:pt x="2504719" y="4837188"/>
                    </a:lnTo>
                    <a:lnTo>
                      <a:pt x="2497391" y="4837188"/>
                    </a:lnTo>
                    <a:lnTo>
                      <a:pt x="2515679" y="4842256"/>
                    </a:lnTo>
                    <a:close/>
                  </a:path>
                  <a:path w="6148705" h="5345430">
                    <a:moveTo>
                      <a:pt x="2528303" y="3783088"/>
                    </a:moveTo>
                    <a:lnTo>
                      <a:pt x="2523693" y="3780917"/>
                    </a:lnTo>
                    <a:lnTo>
                      <a:pt x="2525636" y="3783088"/>
                    </a:lnTo>
                    <a:lnTo>
                      <a:pt x="2528303" y="3783088"/>
                    </a:lnTo>
                    <a:close/>
                  </a:path>
                  <a:path w="6148705" h="5345430">
                    <a:moveTo>
                      <a:pt x="2536456" y="3795788"/>
                    </a:moveTo>
                    <a:lnTo>
                      <a:pt x="2520785" y="3783088"/>
                    </a:lnTo>
                    <a:lnTo>
                      <a:pt x="2525953" y="3788562"/>
                    </a:lnTo>
                    <a:lnTo>
                      <a:pt x="2536456" y="3795788"/>
                    </a:lnTo>
                    <a:close/>
                  </a:path>
                  <a:path w="6148705" h="5345430">
                    <a:moveTo>
                      <a:pt x="2549690" y="4887988"/>
                    </a:moveTo>
                    <a:lnTo>
                      <a:pt x="2524518" y="4875288"/>
                    </a:lnTo>
                    <a:lnTo>
                      <a:pt x="2539631" y="4887988"/>
                    </a:lnTo>
                    <a:lnTo>
                      <a:pt x="2549690" y="4887988"/>
                    </a:lnTo>
                    <a:close/>
                  </a:path>
                  <a:path w="6148705" h="5345430">
                    <a:moveTo>
                      <a:pt x="2554821" y="3807917"/>
                    </a:moveTo>
                    <a:lnTo>
                      <a:pt x="2551569" y="3795788"/>
                    </a:lnTo>
                    <a:lnTo>
                      <a:pt x="2547264" y="3795788"/>
                    </a:lnTo>
                    <a:lnTo>
                      <a:pt x="2536660" y="3783088"/>
                    </a:lnTo>
                    <a:lnTo>
                      <a:pt x="2528303" y="3783088"/>
                    </a:lnTo>
                    <a:lnTo>
                      <a:pt x="2554821" y="3807917"/>
                    </a:lnTo>
                    <a:close/>
                  </a:path>
                  <a:path w="6148705" h="5345430">
                    <a:moveTo>
                      <a:pt x="2561590" y="4882159"/>
                    </a:moveTo>
                    <a:lnTo>
                      <a:pt x="2549487" y="4875288"/>
                    </a:lnTo>
                    <a:lnTo>
                      <a:pt x="2546591" y="4875288"/>
                    </a:lnTo>
                    <a:lnTo>
                      <a:pt x="2561590" y="4882159"/>
                    </a:lnTo>
                    <a:close/>
                  </a:path>
                  <a:path w="6148705" h="5345430">
                    <a:moveTo>
                      <a:pt x="2561882" y="4893957"/>
                    </a:moveTo>
                    <a:lnTo>
                      <a:pt x="2554770" y="4887988"/>
                    </a:lnTo>
                    <a:lnTo>
                      <a:pt x="2549690" y="4887988"/>
                    </a:lnTo>
                    <a:lnTo>
                      <a:pt x="2561882" y="4893957"/>
                    </a:lnTo>
                    <a:close/>
                  </a:path>
                  <a:path w="6148705" h="5345430">
                    <a:moveTo>
                      <a:pt x="2566784" y="4909388"/>
                    </a:moveTo>
                    <a:lnTo>
                      <a:pt x="2559837" y="4905883"/>
                    </a:lnTo>
                    <a:lnTo>
                      <a:pt x="2554643" y="4904498"/>
                    </a:lnTo>
                    <a:lnTo>
                      <a:pt x="2566784" y="4909388"/>
                    </a:lnTo>
                    <a:close/>
                  </a:path>
                  <a:path w="6148705" h="5345430">
                    <a:moveTo>
                      <a:pt x="2575636" y="4900688"/>
                    </a:moveTo>
                    <a:lnTo>
                      <a:pt x="2561882" y="4893957"/>
                    </a:lnTo>
                    <a:lnTo>
                      <a:pt x="2569908" y="4900688"/>
                    </a:lnTo>
                    <a:lnTo>
                      <a:pt x="2575636" y="4900688"/>
                    </a:lnTo>
                    <a:close/>
                  </a:path>
                  <a:path w="6148705" h="5345430">
                    <a:moveTo>
                      <a:pt x="2581681" y="3821188"/>
                    </a:moveTo>
                    <a:lnTo>
                      <a:pt x="2555443" y="3808488"/>
                    </a:lnTo>
                    <a:lnTo>
                      <a:pt x="2554821" y="3807917"/>
                    </a:lnTo>
                    <a:lnTo>
                      <a:pt x="2554986" y="3808488"/>
                    </a:lnTo>
                    <a:lnTo>
                      <a:pt x="2581681" y="3821188"/>
                    </a:lnTo>
                    <a:close/>
                  </a:path>
                  <a:path w="6148705" h="5345430">
                    <a:moveTo>
                      <a:pt x="2584208" y="3820236"/>
                    </a:moveTo>
                    <a:lnTo>
                      <a:pt x="2576258" y="3808488"/>
                    </a:lnTo>
                    <a:lnTo>
                      <a:pt x="2567114" y="3808488"/>
                    </a:lnTo>
                    <a:lnTo>
                      <a:pt x="2557437" y="3795788"/>
                    </a:lnTo>
                    <a:lnTo>
                      <a:pt x="2551569" y="3795788"/>
                    </a:lnTo>
                    <a:lnTo>
                      <a:pt x="2564244" y="3808488"/>
                    </a:lnTo>
                    <a:lnTo>
                      <a:pt x="2584208" y="3820236"/>
                    </a:lnTo>
                    <a:close/>
                  </a:path>
                  <a:path w="6148705" h="5345430">
                    <a:moveTo>
                      <a:pt x="2585821" y="3821188"/>
                    </a:moveTo>
                    <a:lnTo>
                      <a:pt x="2584208" y="3820236"/>
                    </a:lnTo>
                    <a:lnTo>
                      <a:pt x="2584843" y="3821188"/>
                    </a:lnTo>
                    <a:lnTo>
                      <a:pt x="2585821" y="3821188"/>
                    </a:lnTo>
                    <a:close/>
                  </a:path>
                  <a:path w="6148705" h="5345430">
                    <a:moveTo>
                      <a:pt x="2596007" y="3826662"/>
                    </a:moveTo>
                    <a:lnTo>
                      <a:pt x="2592819" y="3821188"/>
                    </a:lnTo>
                    <a:lnTo>
                      <a:pt x="2585821" y="3821188"/>
                    </a:lnTo>
                    <a:lnTo>
                      <a:pt x="2596007" y="3826662"/>
                    </a:lnTo>
                    <a:close/>
                  </a:path>
                  <a:path w="6148705" h="5345430">
                    <a:moveTo>
                      <a:pt x="2607932" y="4887988"/>
                    </a:moveTo>
                    <a:lnTo>
                      <a:pt x="2607145" y="4887633"/>
                    </a:lnTo>
                    <a:lnTo>
                      <a:pt x="2607691" y="4887988"/>
                    </a:lnTo>
                    <a:lnTo>
                      <a:pt x="2607932" y="4887988"/>
                    </a:lnTo>
                    <a:close/>
                  </a:path>
                  <a:path w="6148705" h="5345430">
                    <a:moveTo>
                      <a:pt x="2608237" y="4934394"/>
                    </a:moveTo>
                    <a:lnTo>
                      <a:pt x="2598102" y="4926088"/>
                    </a:lnTo>
                    <a:lnTo>
                      <a:pt x="2591854" y="4926088"/>
                    </a:lnTo>
                    <a:lnTo>
                      <a:pt x="2608237" y="4934394"/>
                    </a:lnTo>
                    <a:close/>
                  </a:path>
                  <a:path w="6148705" h="5345430">
                    <a:moveTo>
                      <a:pt x="2609469" y="3833888"/>
                    </a:moveTo>
                    <a:lnTo>
                      <a:pt x="2596007" y="3826662"/>
                    </a:lnTo>
                    <a:lnTo>
                      <a:pt x="2600223" y="3833888"/>
                    </a:lnTo>
                    <a:lnTo>
                      <a:pt x="2609469" y="3833888"/>
                    </a:lnTo>
                    <a:close/>
                  </a:path>
                  <a:path w="6148705" h="5345430">
                    <a:moveTo>
                      <a:pt x="2624264" y="4962347"/>
                    </a:moveTo>
                    <a:lnTo>
                      <a:pt x="2610967" y="4951488"/>
                    </a:lnTo>
                    <a:lnTo>
                      <a:pt x="2604681" y="4951488"/>
                    </a:lnTo>
                    <a:lnTo>
                      <a:pt x="2604884" y="4951857"/>
                    </a:lnTo>
                    <a:lnTo>
                      <a:pt x="2624264" y="4962347"/>
                    </a:lnTo>
                    <a:close/>
                  </a:path>
                  <a:path w="6148705" h="5345430">
                    <a:moveTo>
                      <a:pt x="2633103" y="3846588"/>
                    </a:moveTo>
                    <a:lnTo>
                      <a:pt x="2618194" y="3833888"/>
                    </a:lnTo>
                    <a:lnTo>
                      <a:pt x="2609469" y="3833888"/>
                    </a:lnTo>
                    <a:lnTo>
                      <a:pt x="2627706" y="3846588"/>
                    </a:lnTo>
                    <a:lnTo>
                      <a:pt x="2633103" y="3846588"/>
                    </a:lnTo>
                    <a:close/>
                  </a:path>
                  <a:path w="6148705" h="5345430">
                    <a:moveTo>
                      <a:pt x="2650896" y="4976774"/>
                    </a:moveTo>
                    <a:lnTo>
                      <a:pt x="2631668" y="4964188"/>
                    </a:lnTo>
                    <a:lnTo>
                      <a:pt x="2627668" y="4964188"/>
                    </a:lnTo>
                    <a:lnTo>
                      <a:pt x="2650896" y="4976774"/>
                    </a:lnTo>
                    <a:close/>
                  </a:path>
                  <a:path w="6148705" h="5345430">
                    <a:moveTo>
                      <a:pt x="2691257" y="4964874"/>
                    </a:moveTo>
                    <a:lnTo>
                      <a:pt x="2689656" y="4964188"/>
                    </a:lnTo>
                    <a:lnTo>
                      <a:pt x="2688196" y="4964188"/>
                    </a:lnTo>
                    <a:lnTo>
                      <a:pt x="2691257" y="4964874"/>
                    </a:lnTo>
                    <a:close/>
                  </a:path>
                  <a:path w="6148705" h="5345430">
                    <a:moveTo>
                      <a:pt x="2705836" y="3986288"/>
                    </a:moveTo>
                    <a:lnTo>
                      <a:pt x="2698280" y="3980053"/>
                    </a:lnTo>
                    <a:lnTo>
                      <a:pt x="2684767" y="3973588"/>
                    </a:lnTo>
                    <a:lnTo>
                      <a:pt x="2705836" y="3986288"/>
                    </a:lnTo>
                    <a:close/>
                  </a:path>
                  <a:path w="6148705" h="5345430">
                    <a:moveTo>
                      <a:pt x="2706141" y="5044884"/>
                    </a:moveTo>
                    <a:lnTo>
                      <a:pt x="2696070" y="5040388"/>
                    </a:lnTo>
                    <a:lnTo>
                      <a:pt x="2693276" y="5040388"/>
                    </a:lnTo>
                    <a:lnTo>
                      <a:pt x="2706141" y="5044884"/>
                    </a:lnTo>
                    <a:close/>
                  </a:path>
                  <a:path w="6148705" h="5345430">
                    <a:moveTo>
                      <a:pt x="2709392" y="4926088"/>
                    </a:moveTo>
                    <a:lnTo>
                      <a:pt x="2663952" y="4900688"/>
                    </a:lnTo>
                    <a:lnTo>
                      <a:pt x="2645537" y="4900688"/>
                    </a:lnTo>
                    <a:lnTo>
                      <a:pt x="2626766" y="4887988"/>
                    </a:lnTo>
                    <a:lnTo>
                      <a:pt x="2607932" y="4887988"/>
                    </a:lnTo>
                    <a:lnTo>
                      <a:pt x="2667393" y="4913388"/>
                    </a:lnTo>
                    <a:lnTo>
                      <a:pt x="2694584" y="4926088"/>
                    </a:lnTo>
                    <a:lnTo>
                      <a:pt x="2709392" y="4926088"/>
                    </a:lnTo>
                    <a:close/>
                  </a:path>
                  <a:path w="6148705" h="5345430">
                    <a:moveTo>
                      <a:pt x="2727185" y="4951488"/>
                    </a:moveTo>
                    <a:lnTo>
                      <a:pt x="2724112" y="4950218"/>
                    </a:lnTo>
                    <a:lnTo>
                      <a:pt x="2682710" y="4938788"/>
                    </a:lnTo>
                    <a:lnTo>
                      <a:pt x="2717660" y="4951488"/>
                    </a:lnTo>
                    <a:lnTo>
                      <a:pt x="2727185" y="4951488"/>
                    </a:lnTo>
                    <a:close/>
                  </a:path>
                  <a:path w="6148705" h="5345430">
                    <a:moveTo>
                      <a:pt x="2728188" y="4936591"/>
                    </a:moveTo>
                    <a:lnTo>
                      <a:pt x="2716682" y="4926088"/>
                    </a:lnTo>
                    <a:lnTo>
                      <a:pt x="2709392" y="4926088"/>
                    </a:lnTo>
                    <a:lnTo>
                      <a:pt x="2728188" y="4936591"/>
                    </a:lnTo>
                    <a:close/>
                  </a:path>
                  <a:path w="6148705" h="5345430">
                    <a:moveTo>
                      <a:pt x="2729560" y="5065788"/>
                    </a:moveTo>
                    <a:lnTo>
                      <a:pt x="2701379" y="5053088"/>
                    </a:lnTo>
                    <a:lnTo>
                      <a:pt x="2717787" y="5065788"/>
                    </a:lnTo>
                    <a:lnTo>
                      <a:pt x="2729560" y="5065788"/>
                    </a:lnTo>
                    <a:close/>
                  </a:path>
                  <a:path w="6148705" h="5345430">
                    <a:moveTo>
                      <a:pt x="2748483" y="5074323"/>
                    </a:moveTo>
                    <a:lnTo>
                      <a:pt x="2735592" y="5065788"/>
                    </a:lnTo>
                    <a:lnTo>
                      <a:pt x="2729560" y="5065788"/>
                    </a:lnTo>
                    <a:lnTo>
                      <a:pt x="2748483" y="5074323"/>
                    </a:lnTo>
                    <a:close/>
                  </a:path>
                  <a:path w="6148705" h="5345430">
                    <a:moveTo>
                      <a:pt x="2757741" y="5078488"/>
                    </a:moveTo>
                    <a:lnTo>
                      <a:pt x="2748483" y="5074323"/>
                    </a:lnTo>
                    <a:lnTo>
                      <a:pt x="2754795" y="5078488"/>
                    </a:lnTo>
                    <a:lnTo>
                      <a:pt x="2757741" y="5078488"/>
                    </a:lnTo>
                    <a:close/>
                  </a:path>
                  <a:path w="6148705" h="5345430">
                    <a:moveTo>
                      <a:pt x="2836507" y="5106238"/>
                    </a:moveTo>
                    <a:lnTo>
                      <a:pt x="2834106" y="5103888"/>
                    </a:lnTo>
                    <a:lnTo>
                      <a:pt x="2831744" y="5103888"/>
                    </a:lnTo>
                    <a:lnTo>
                      <a:pt x="2836507" y="5106238"/>
                    </a:lnTo>
                    <a:close/>
                  </a:path>
                  <a:path w="6148705" h="5345430">
                    <a:moveTo>
                      <a:pt x="2851620" y="4075188"/>
                    </a:moveTo>
                    <a:lnTo>
                      <a:pt x="2836227" y="4062488"/>
                    </a:lnTo>
                    <a:lnTo>
                      <a:pt x="2798153" y="4041597"/>
                    </a:lnTo>
                    <a:lnTo>
                      <a:pt x="2808389" y="4049788"/>
                    </a:lnTo>
                    <a:lnTo>
                      <a:pt x="2831858" y="4062488"/>
                    </a:lnTo>
                    <a:lnTo>
                      <a:pt x="2849207" y="4075188"/>
                    </a:lnTo>
                    <a:lnTo>
                      <a:pt x="2851620" y="4075188"/>
                    </a:lnTo>
                    <a:close/>
                  </a:path>
                  <a:path w="6148705" h="5345430">
                    <a:moveTo>
                      <a:pt x="2857411" y="5116588"/>
                    </a:moveTo>
                    <a:lnTo>
                      <a:pt x="2836507" y="5106238"/>
                    </a:lnTo>
                    <a:lnTo>
                      <a:pt x="2847048" y="5116588"/>
                    </a:lnTo>
                    <a:lnTo>
                      <a:pt x="2857411" y="5116588"/>
                    </a:lnTo>
                    <a:close/>
                  </a:path>
                  <a:path w="6148705" h="5345430">
                    <a:moveTo>
                      <a:pt x="2896717" y="5129288"/>
                    </a:moveTo>
                    <a:lnTo>
                      <a:pt x="2866606" y="5116588"/>
                    </a:lnTo>
                    <a:lnTo>
                      <a:pt x="2857411" y="5116588"/>
                    </a:lnTo>
                    <a:lnTo>
                      <a:pt x="2883090" y="5129288"/>
                    </a:lnTo>
                    <a:lnTo>
                      <a:pt x="2896717" y="5129288"/>
                    </a:lnTo>
                    <a:close/>
                  </a:path>
                  <a:path w="6148705" h="5345430">
                    <a:moveTo>
                      <a:pt x="2933585" y="4121048"/>
                    </a:moveTo>
                    <a:lnTo>
                      <a:pt x="2920644" y="4113288"/>
                    </a:lnTo>
                    <a:lnTo>
                      <a:pt x="2900934" y="4100588"/>
                    </a:lnTo>
                    <a:lnTo>
                      <a:pt x="2886227" y="4087888"/>
                    </a:lnTo>
                    <a:lnTo>
                      <a:pt x="2874213" y="4087888"/>
                    </a:lnTo>
                    <a:lnTo>
                      <a:pt x="2862605" y="4075188"/>
                    </a:lnTo>
                    <a:lnTo>
                      <a:pt x="2851620" y="4075188"/>
                    </a:lnTo>
                    <a:lnTo>
                      <a:pt x="2882404" y="4100588"/>
                    </a:lnTo>
                    <a:lnTo>
                      <a:pt x="2893593" y="4100588"/>
                    </a:lnTo>
                    <a:lnTo>
                      <a:pt x="2904629" y="4113288"/>
                    </a:lnTo>
                    <a:lnTo>
                      <a:pt x="2915399" y="4113288"/>
                    </a:lnTo>
                    <a:lnTo>
                      <a:pt x="2933585" y="4121048"/>
                    </a:lnTo>
                    <a:close/>
                  </a:path>
                  <a:path w="6148705" h="5345430">
                    <a:moveTo>
                      <a:pt x="2945155" y="4125988"/>
                    </a:moveTo>
                    <a:lnTo>
                      <a:pt x="2933585" y="4121048"/>
                    </a:lnTo>
                    <a:lnTo>
                      <a:pt x="2941802" y="4125988"/>
                    </a:lnTo>
                    <a:lnTo>
                      <a:pt x="2945155" y="4125988"/>
                    </a:lnTo>
                    <a:close/>
                  </a:path>
                  <a:path w="6148705" h="5345430">
                    <a:moveTo>
                      <a:pt x="2950045" y="4129582"/>
                    </a:moveTo>
                    <a:lnTo>
                      <a:pt x="2947416" y="4125988"/>
                    </a:lnTo>
                    <a:lnTo>
                      <a:pt x="2945155" y="4125988"/>
                    </a:lnTo>
                    <a:lnTo>
                      <a:pt x="2950045" y="4129582"/>
                    </a:lnTo>
                    <a:close/>
                  </a:path>
                  <a:path w="6148705" h="5345430">
                    <a:moveTo>
                      <a:pt x="2965348" y="5127320"/>
                    </a:moveTo>
                    <a:lnTo>
                      <a:pt x="2963037" y="5126393"/>
                    </a:lnTo>
                    <a:lnTo>
                      <a:pt x="2922841" y="5116588"/>
                    </a:lnTo>
                    <a:lnTo>
                      <a:pt x="2928315" y="5119713"/>
                    </a:lnTo>
                    <a:lnTo>
                      <a:pt x="2965348" y="5127320"/>
                    </a:lnTo>
                    <a:close/>
                  </a:path>
                  <a:path w="6148705" h="5345430">
                    <a:moveTo>
                      <a:pt x="2967253" y="4142829"/>
                    </a:moveTo>
                    <a:lnTo>
                      <a:pt x="2962440" y="4138688"/>
                    </a:lnTo>
                    <a:lnTo>
                      <a:pt x="2950045" y="4129582"/>
                    </a:lnTo>
                    <a:lnTo>
                      <a:pt x="2956712" y="4138688"/>
                    </a:lnTo>
                    <a:lnTo>
                      <a:pt x="2967253" y="4142829"/>
                    </a:lnTo>
                    <a:close/>
                  </a:path>
                  <a:path w="6148705" h="5345430">
                    <a:moveTo>
                      <a:pt x="2977553" y="5154688"/>
                    </a:moveTo>
                    <a:lnTo>
                      <a:pt x="2956826" y="5144465"/>
                    </a:lnTo>
                    <a:lnTo>
                      <a:pt x="2957207" y="5144567"/>
                    </a:lnTo>
                    <a:lnTo>
                      <a:pt x="2970974" y="5148478"/>
                    </a:lnTo>
                    <a:lnTo>
                      <a:pt x="2955112" y="5143614"/>
                    </a:lnTo>
                    <a:lnTo>
                      <a:pt x="2951835" y="5141988"/>
                    </a:lnTo>
                    <a:lnTo>
                      <a:pt x="2925013" y="5129288"/>
                    </a:lnTo>
                    <a:lnTo>
                      <a:pt x="2908592" y="5129288"/>
                    </a:lnTo>
                    <a:lnTo>
                      <a:pt x="2933319" y="5141988"/>
                    </a:lnTo>
                    <a:lnTo>
                      <a:pt x="2956801" y="5154688"/>
                    </a:lnTo>
                    <a:lnTo>
                      <a:pt x="2977553" y="5154688"/>
                    </a:lnTo>
                    <a:close/>
                  </a:path>
                  <a:path w="6148705" h="5345430">
                    <a:moveTo>
                      <a:pt x="2982137" y="5151894"/>
                    </a:moveTo>
                    <a:lnTo>
                      <a:pt x="2978556" y="5150485"/>
                    </a:lnTo>
                    <a:lnTo>
                      <a:pt x="2970974" y="5148478"/>
                    </a:lnTo>
                    <a:lnTo>
                      <a:pt x="2982137" y="5151894"/>
                    </a:lnTo>
                    <a:close/>
                  </a:path>
                  <a:path w="6148705" h="5345430">
                    <a:moveTo>
                      <a:pt x="2988983" y="4151388"/>
                    </a:moveTo>
                    <a:lnTo>
                      <a:pt x="2967253" y="4142829"/>
                    </a:lnTo>
                    <a:lnTo>
                      <a:pt x="2977184" y="4151388"/>
                    </a:lnTo>
                    <a:lnTo>
                      <a:pt x="2988983" y="4151388"/>
                    </a:lnTo>
                    <a:close/>
                  </a:path>
                  <a:path w="6148705" h="5345430">
                    <a:moveTo>
                      <a:pt x="3015615" y="5091188"/>
                    </a:moveTo>
                    <a:lnTo>
                      <a:pt x="3005988" y="5082133"/>
                    </a:lnTo>
                    <a:lnTo>
                      <a:pt x="3003664" y="5081054"/>
                    </a:lnTo>
                    <a:lnTo>
                      <a:pt x="3009823" y="5091188"/>
                    </a:lnTo>
                    <a:lnTo>
                      <a:pt x="3015615" y="5091188"/>
                    </a:lnTo>
                    <a:close/>
                  </a:path>
                  <a:path w="6148705" h="5345430">
                    <a:moveTo>
                      <a:pt x="3124301" y="4246969"/>
                    </a:moveTo>
                    <a:lnTo>
                      <a:pt x="3113798" y="4241609"/>
                    </a:lnTo>
                    <a:lnTo>
                      <a:pt x="3115259" y="4242384"/>
                    </a:lnTo>
                    <a:lnTo>
                      <a:pt x="3124301" y="4246969"/>
                    </a:lnTo>
                    <a:close/>
                  </a:path>
                  <a:path w="6148705" h="5345430">
                    <a:moveTo>
                      <a:pt x="3288220" y="5230888"/>
                    </a:moveTo>
                    <a:lnTo>
                      <a:pt x="3253371" y="5220487"/>
                    </a:lnTo>
                    <a:lnTo>
                      <a:pt x="3270758" y="5230888"/>
                    </a:lnTo>
                    <a:lnTo>
                      <a:pt x="3288220" y="5230888"/>
                    </a:lnTo>
                    <a:close/>
                  </a:path>
                  <a:path w="6148705" h="5345430">
                    <a:moveTo>
                      <a:pt x="3381133" y="5130495"/>
                    </a:moveTo>
                    <a:lnTo>
                      <a:pt x="3378720" y="5129288"/>
                    </a:lnTo>
                    <a:lnTo>
                      <a:pt x="3354438" y="5129288"/>
                    </a:lnTo>
                    <a:lnTo>
                      <a:pt x="3377615" y="5141988"/>
                    </a:lnTo>
                    <a:lnTo>
                      <a:pt x="3381133" y="5130495"/>
                    </a:lnTo>
                    <a:close/>
                  </a:path>
                  <a:path w="6148705" h="5345430">
                    <a:moveTo>
                      <a:pt x="3394862" y="5256288"/>
                    </a:moveTo>
                    <a:lnTo>
                      <a:pt x="3377882" y="5243588"/>
                    </a:lnTo>
                    <a:lnTo>
                      <a:pt x="3349777" y="5243588"/>
                    </a:lnTo>
                    <a:lnTo>
                      <a:pt x="3324085" y="5230888"/>
                    </a:lnTo>
                    <a:lnTo>
                      <a:pt x="3288220" y="5230888"/>
                    </a:lnTo>
                    <a:lnTo>
                      <a:pt x="3379292" y="5256288"/>
                    </a:lnTo>
                    <a:lnTo>
                      <a:pt x="3394862" y="5256288"/>
                    </a:lnTo>
                    <a:close/>
                  </a:path>
                  <a:path w="6148705" h="5345430">
                    <a:moveTo>
                      <a:pt x="3415055" y="5141988"/>
                    </a:moveTo>
                    <a:lnTo>
                      <a:pt x="3381502" y="5129288"/>
                    </a:lnTo>
                    <a:lnTo>
                      <a:pt x="3381133" y="5130495"/>
                    </a:lnTo>
                    <a:lnTo>
                      <a:pt x="3404031" y="5141988"/>
                    </a:lnTo>
                    <a:lnTo>
                      <a:pt x="3415055" y="5141988"/>
                    </a:lnTo>
                    <a:close/>
                  </a:path>
                  <a:path w="6148705" h="5345430">
                    <a:moveTo>
                      <a:pt x="3466782" y="5268988"/>
                    </a:moveTo>
                    <a:lnTo>
                      <a:pt x="3442703" y="5263273"/>
                    </a:lnTo>
                    <a:lnTo>
                      <a:pt x="3451301" y="5268988"/>
                    </a:lnTo>
                    <a:lnTo>
                      <a:pt x="3466782" y="5268988"/>
                    </a:lnTo>
                    <a:close/>
                  </a:path>
                  <a:path w="6148705" h="5345430">
                    <a:moveTo>
                      <a:pt x="3493960" y="4420362"/>
                    </a:moveTo>
                    <a:lnTo>
                      <a:pt x="3470808" y="4411751"/>
                    </a:lnTo>
                    <a:lnTo>
                      <a:pt x="3492830" y="4420527"/>
                    </a:lnTo>
                    <a:lnTo>
                      <a:pt x="3493820" y="4420705"/>
                    </a:lnTo>
                    <a:lnTo>
                      <a:pt x="3493554" y="4420425"/>
                    </a:lnTo>
                    <a:lnTo>
                      <a:pt x="3493960" y="4420362"/>
                    </a:lnTo>
                    <a:close/>
                  </a:path>
                  <a:path w="6148705" h="5345430">
                    <a:moveTo>
                      <a:pt x="3520338" y="5154688"/>
                    </a:moveTo>
                    <a:lnTo>
                      <a:pt x="3459124" y="5141988"/>
                    </a:lnTo>
                    <a:lnTo>
                      <a:pt x="3431946" y="5141988"/>
                    </a:lnTo>
                    <a:lnTo>
                      <a:pt x="3440442" y="5154688"/>
                    </a:lnTo>
                    <a:lnTo>
                      <a:pt x="3448913" y="5154688"/>
                    </a:lnTo>
                    <a:lnTo>
                      <a:pt x="3516782" y="5167388"/>
                    </a:lnTo>
                    <a:lnTo>
                      <a:pt x="3520338" y="5154688"/>
                    </a:lnTo>
                    <a:close/>
                  </a:path>
                  <a:path w="6148705" h="5345430">
                    <a:moveTo>
                      <a:pt x="3549446" y="5294388"/>
                    </a:moveTo>
                    <a:lnTo>
                      <a:pt x="3540506" y="5291633"/>
                    </a:lnTo>
                    <a:lnTo>
                      <a:pt x="3544849" y="5294388"/>
                    </a:lnTo>
                    <a:lnTo>
                      <a:pt x="3549446" y="5294388"/>
                    </a:lnTo>
                    <a:close/>
                  </a:path>
                  <a:path w="6148705" h="5345430">
                    <a:moveTo>
                      <a:pt x="3587978" y="4365815"/>
                    </a:moveTo>
                    <a:lnTo>
                      <a:pt x="3579241" y="4354588"/>
                    </a:lnTo>
                    <a:lnTo>
                      <a:pt x="3549866" y="4341888"/>
                    </a:lnTo>
                    <a:lnTo>
                      <a:pt x="3568382" y="4354588"/>
                    </a:lnTo>
                    <a:lnTo>
                      <a:pt x="3587978" y="4365815"/>
                    </a:lnTo>
                    <a:close/>
                  </a:path>
                  <a:path w="6148705" h="5345430">
                    <a:moveTo>
                      <a:pt x="3723741" y="4409986"/>
                    </a:moveTo>
                    <a:lnTo>
                      <a:pt x="3720211" y="4405388"/>
                    </a:lnTo>
                    <a:lnTo>
                      <a:pt x="3713810" y="4405388"/>
                    </a:lnTo>
                    <a:lnTo>
                      <a:pt x="3723741" y="4409986"/>
                    </a:lnTo>
                    <a:close/>
                  </a:path>
                  <a:path w="6148705" h="5345430">
                    <a:moveTo>
                      <a:pt x="3758057" y="5205488"/>
                    </a:moveTo>
                    <a:lnTo>
                      <a:pt x="3702786" y="5192788"/>
                    </a:lnTo>
                    <a:lnTo>
                      <a:pt x="3672243" y="5192788"/>
                    </a:lnTo>
                    <a:lnTo>
                      <a:pt x="3730320" y="5205488"/>
                    </a:lnTo>
                    <a:lnTo>
                      <a:pt x="3758057" y="5205488"/>
                    </a:lnTo>
                    <a:close/>
                  </a:path>
                  <a:path w="6148705" h="5345430">
                    <a:moveTo>
                      <a:pt x="3884828" y="4542612"/>
                    </a:moveTo>
                    <a:lnTo>
                      <a:pt x="3884371" y="4541837"/>
                    </a:lnTo>
                    <a:lnTo>
                      <a:pt x="3880802" y="4540694"/>
                    </a:lnTo>
                    <a:lnTo>
                      <a:pt x="3873779" y="4538446"/>
                    </a:lnTo>
                    <a:lnTo>
                      <a:pt x="3805682" y="4517847"/>
                    </a:lnTo>
                    <a:lnTo>
                      <a:pt x="3811638" y="4519447"/>
                    </a:lnTo>
                    <a:lnTo>
                      <a:pt x="3816312" y="4520184"/>
                    </a:lnTo>
                    <a:lnTo>
                      <a:pt x="3822179" y="4521746"/>
                    </a:lnTo>
                    <a:lnTo>
                      <a:pt x="3811409" y="4517847"/>
                    </a:lnTo>
                    <a:lnTo>
                      <a:pt x="3789642" y="4509960"/>
                    </a:lnTo>
                    <a:lnTo>
                      <a:pt x="3760965" y="4500334"/>
                    </a:lnTo>
                    <a:lnTo>
                      <a:pt x="3663315" y="4469765"/>
                    </a:lnTo>
                    <a:lnTo>
                      <a:pt x="3637597" y="4461319"/>
                    </a:lnTo>
                    <a:lnTo>
                      <a:pt x="3609149" y="4451451"/>
                    </a:lnTo>
                    <a:lnTo>
                      <a:pt x="3599053" y="4446168"/>
                    </a:lnTo>
                    <a:lnTo>
                      <a:pt x="3614166" y="4450181"/>
                    </a:lnTo>
                    <a:lnTo>
                      <a:pt x="3637838" y="4457484"/>
                    </a:lnTo>
                    <a:lnTo>
                      <a:pt x="3653447" y="4462094"/>
                    </a:lnTo>
                    <a:lnTo>
                      <a:pt x="3644354" y="4458030"/>
                    </a:lnTo>
                    <a:lnTo>
                      <a:pt x="3609746" y="4446168"/>
                    </a:lnTo>
                    <a:lnTo>
                      <a:pt x="3601809" y="4443450"/>
                    </a:lnTo>
                    <a:lnTo>
                      <a:pt x="3590074" y="4439069"/>
                    </a:lnTo>
                    <a:lnTo>
                      <a:pt x="3476206" y="4394593"/>
                    </a:lnTo>
                    <a:lnTo>
                      <a:pt x="3406648" y="4365650"/>
                    </a:lnTo>
                    <a:lnTo>
                      <a:pt x="3370135" y="4351261"/>
                    </a:lnTo>
                    <a:lnTo>
                      <a:pt x="3345878" y="4342993"/>
                    </a:lnTo>
                    <a:lnTo>
                      <a:pt x="3337572" y="4342752"/>
                    </a:lnTo>
                    <a:lnTo>
                      <a:pt x="3294837" y="4323258"/>
                    </a:lnTo>
                    <a:lnTo>
                      <a:pt x="3268522" y="4310354"/>
                    </a:lnTo>
                    <a:lnTo>
                      <a:pt x="3251733" y="4301248"/>
                    </a:lnTo>
                    <a:lnTo>
                      <a:pt x="3237560" y="4293146"/>
                    </a:lnTo>
                    <a:lnTo>
                      <a:pt x="3213963" y="4283672"/>
                    </a:lnTo>
                    <a:lnTo>
                      <a:pt x="3157131" y="4257916"/>
                    </a:lnTo>
                    <a:lnTo>
                      <a:pt x="3096691" y="4227906"/>
                    </a:lnTo>
                    <a:lnTo>
                      <a:pt x="3058579" y="4207675"/>
                    </a:lnTo>
                    <a:lnTo>
                      <a:pt x="2992018" y="4171404"/>
                    </a:lnTo>
                    <a:lnTo>
                      <a:pt x="2931464" y="4136326"/>
                    </a:lnTo>
                    <a:lnTo>
                      <a:pt x="2904680" y="4121086"/>
                    </a:lnTo>
                    <a:lnTo>
                      <a:pt x="2881109" y="4107967"/>
                    </a:lnTo>
                    <a:lnTo>
                      <a:pt x="2861716" y="4096931"/>
                    </a:lnTo>
                    <a:lnTo>
                      <a:pt x="2846717" y="4089120"/>
                    </a:lnTo>
                    <a:lnTo>
                      <a:pt x="2836748" y="4085044"/>
                    </a:lnTo>
                    <a:lnTo>
                      <a:pt x="2832468" y="4085196"/>
                    </a:lnTo>
                    <a:lnTo>
                      <a:pt x="2865424" y="4105046"/>
                    </a:lnTo>
                    <a:lnTo>
                      <a:pt x="2905137" y="4127792"/>
                    </a:lnTo>
                    <a:lnTo>
                      <a:pt x="2948686" y="4151719"/>
                    </a:lnTo>
                    <a:lnTo>
                      <a:pt x="2993225" y="4175112"/>
                    </a:lnTo>
                    <a:lnTo>
                      <a:pt x="2988106" y="4183672"/>
                    </a:lnTo>
                    <a:lnTo>
                      <a:pt x="3019755" y="4199712"/>
                    </a:lnTo>
                    <a:lnTo>
                      <a:pt x="3034703" y="4206062"/>
                    </a:lnTo>
                    <a:lnTo>
                      <a:pt x="3042767" y="4208348"/>
                    </a:lnTo>
                    <a:lnTo>
                      <a:pt x="3053829" y="4212183"/>
                    </a:lnTo>
                    <a:lnTo>
                      <a:pt x="3077718" y="4223194"/>
                    </a:lnTo>
                    <a:lnTo>
                      <a:pt x="3113798" y="4241609"/>
                    </a:lnTo>
                    <a:lnTo>
                      <a:pt x="3106318" y="4237621"/>
                    </a:lnTo>
                    <a:lnTo>
                      <a:pt x="3088513" y="4227906"/>
                    </a:lnTo>
                    <a:lnTo>
                      <a:pt x="3211309" y="4286885"/>
                    </a:lnTo>
                    <a:lnTo>
                      <a:pt x="3306775" y="4331576"/>
                    </a:lnTo>
                    <a:lnTo>
                      <a:pt x="3354603" y="4353153"/>
                    </a:lnTo>
                    <a:lnTo>
                      <a:pt x="3400704" y="4373169"/>
                    </a:lnTo>
                    <a:lnTo>
                      <a:pt x="3443757" y="4390822"/>
                    </a:lnTo>
                    <a:lnTo>
                      <a:pt x="3442639" y="4391482"/>
                    </a:lnTo>
                    <a:lnTo>
                      <a:pt x="3447923" y="4394682"/>
                    </a:lnTo>
                    <a:lnTo>
                      <a:pt x="3457460" y="4399610"/>
                    </a:lnTo>
                    <a:lnTo>
                      <a:pt x="3469106" y="4405414"/>
                    </a:lnTo>
                    <a:lnTo>
                      <a:pt x="3480803" y="4411002"/>
                    </a:lnTo>
                    <a:lnTo>
                      <a:pt x="3490303" y="4415853"/>
                    </a:lnTo>
                    <a:lnTo>
                      <a:pt x="3495421" y="4419219"/>
                    </a:lnTo>
                    <a:lnTo>
                      <a:pt x="3493960" y="4420362"/>
                    </a:lnTo>
                    <a:lnTo>
                      <a:pt x="3576764" y="4451083"/>
                    </a:lnTo>
                    <a:lnTo>
                      <a:pt x="3626675" y="4467847"/>
                    </a:lnTo>
                    <a:lnTo>
                      <a:pt x="3668471" y="4480255"/>
                    </a:lnTo>
                    <a:lnTo>
                      <a:pt x="3685273" y="4484509"/>
                    </a:lnTo>
                    <a:lnTo>
                      <a:pt x="3703802" y="4491571"/>
                    </a:lnTo>
                    <a:lnTo>
                      <a:pt x="3724427" y="4498594"/>
                    </a:lnTo>
                    <a:lnTo>
                      <a:pt x="3746652" y="4505655"/>
                    </a:lnTo>
                    <a:lnTo>
                      <a:pt x="3793921" y="4520184"/>
                    </a:lnTo>
                    <a:lnTo>
                      <a:pt x="3864711" y="4543133"/>
                    </a:lnTo>
                    <a:lnTo>
                      <a:pt x="3861143" y="4540770"/>
                    </a:lnTo>
                    <a:lnTo>
                      <a:pt x="3865880" y="4540694"/>
                    </a:lnTo>
                    <a:lnTo>
                      <a:pt x="3881437" y="4542434"/>
                    </a:lnTo>
                    <a:lnTo>
                      <a:pt x="3884828" y="4542612"/>
                    </a:lnTo>
                    <a:close/>
                  </a:path>
                  <a:path w="6148705" h="5345430">
                    <a:moveTo>
                      <a:pt x="3885400" y="4550334"/>
                    </a:moveTo>
                    <a:lnTo>
                      <a:pt x="3878770" y="4547870"/>
                    </a:lnTo>
                    <a:lnTo>
                      <a:pt x="3864711" y="4543133"/>
                    </a:lnTo>
                    <a:lnTo>
                      <a:pt x="3868407" y="4544682"/>
                    </a:lnTo>
                    <a:lnTo>
                      <a:pt x="3874579" y="4546879"/>
                    </a:lnTo>
                    <a:lnTo>
                      <a:pt x="3885400" y="4550334"/>
                    </a:lnTo>
                    <a:close/>
                  </a:path>
                  <a:path w="6148705" h="5345430">
                    <a:moveTo>
                      <a:pt x="3897731" y="5218188"/>
                    </a:moveTo>
                    <a:lnTo>
                      <a:pt x="3865892" y="5205488"/>
                    </a:lnTo>
                    <a:lnTo>
                      <a:pt x="3802545" y="5205488"/>
                    </a:lnTo>
                    <a:lnTo>
                      <a:pt x="3839819" y="5218188"/>
                    </a:lnTo>
                    <a:lnTo>
                      <a:pt x="3897731" y="5218188"/>
                    </a:lnTo>
                    <a:close/>
                  </a:path>
                  <a:path w="6148705" h="5345430">
                    <a:moveTo>
                      <a:pt x="3987457" y="4481588"/>
                    </a:moveTo>
                    <a:lnTo>
                      <a:pt x="3946664" y="4468888"/>
                    </a:lnTo>
                    <a:lnTo>
                      <a:pt x="3964889" y="4481588"/>
                    </a:lnTo>
                    <a:lnTo>
                      <a:pt x="3987457" y="4481588"/>
                    </a:lnTo>
                    <a:close/>
                  </a:path>
                  <a:path w="6148705" h="5345430">
                    <a:moveTo>
                      <a:pt x="4045153" y="4494288"/>
                    </a:moveTo>
                    <a:lnTo>
                      <a:pt x="3987787" y="4481588"/>
                    </a:lnTo>
                    <a:lnTo>
                      <a:pt x="3987457" y="4481588"/>
                    </a:lnTo>
                    <a:lnTo>
                      <a:pt x="4020032" y="4494288"/>
                    </a:lnTo>
                    <a:lnTo>
                      <a:pt x="4045153" y="4494288"/>
                    </a:lnTo>
                    <a:close/>
                  </a:path>
                  <a:path w="6148705" h="5345430">
                    <a:moveTo>
                      <a:pt x="4058932" y="4497984"/>
                    </a:moveTo>
                    <a:lnTo>
                      <a:pt x="4047591" y="4494288"/>
                    </a:lnTo>
                    <a:lnTo>
                      <a:pt x="4045153" y="4494288"/>
                    </a:lnTo>
                    <a:lnTo>
                      <a:pt x="4058932" y="4497984"/>
                    </a:lnTo>
                    <a:close/>
                  </a:path>
                  <a:path w="6148705" h="5345430">
                    <a:moveTo>
                      <a:pt x="4092562" y="4506988"/>
                    </a:moveTo>
                    <a:lnTo>
                      <a:pt x="4058932" y="4497984"/>
                    </a:lnTo>
                    <a:lnTo>
                      <a:pt x="4086593" y="4506988"/>
                    </a:lnTo>
                    <a:lnTo>
                      <a:pt x="4092562" y="4506988"/>
                    </a:lnTo>
                    <a:close/>
                  </a:path>
                  <a:path w="6148705" h="5345430">
                    <a:moveTo>
                      <a:pt x="4147959" y="5332488"/>
                    </a:moveTo>
                    <a:lnTo>
                      <a:pt x="3987342" y="5332488"/>
                    </a:lnTo>
                    <a:lnTo>
                      <a:pt x="3939844" y="5319788"/>
                    </a:lnTo>
                    <a:lnTo>
                      <a:pt x="3918470" y="5319788"/>
                    </a:lnTo>
                    <a:lnTo>
                      <a:pt x="3927932" y="5332488"/>
                    </a:lnTo>
                    <a:lnTo>
                      <a:pt x="3916222" y="5332488"/>
                    </a:lnTo>
                    <a:lnTo>
                      <a:pt x="3880523" y="5319788"/>
                    </a:lnTo>
                    <a:lnTo>
                      <a:pt x="3853637" y="5319788"/>
                    </a:lnTo>
                    <a:lnTo>
                      <a:pt x="3854170" y="5332488"/>
                    </a:lnTo>
                    <a:lnTo>
                      <a:pt x="3821353" y="5319788"/>
                    </a:lnTo>
                    <a:lnTo>
                      <a:pt x="3788778" y="5319788"/>
                    </a:lnTo>
                    <a:lnTo>
                      <a:pt x="3724389" y="5307088"/>
                    </a:lnTo>
                    <a:lnTo>
                      <a:pt x="3692664" y="5307088"/>
                    </a:lnTo>
                    <a:lnTo>
                      <a:pt x="3661321" y="5294388"/>
                    </a:lnTo>
                    <a:lnTo>
                      <a:pt x="3549446" y="5294388"/>
                    </a:lnTo>
                    <a:lnTo>
                      <a:pt x="3590633" y="5307088"/>
                    </a:lnTo>
                    <a:lnTo>
                      <a:pt x="3652913" y="5307088"/>
                    </a:lnTo>
                    <a:lnTo>
                      <a:pt x="3673716" y="5319788"/>
                    </a:lnTo>
                    <a:lnTo>
                      <a:pt x="3750157" y="5319788"/>
                    </a:lnTo>
                    <a:lnTo>
                      <a:pt x="3795014" y="5332488"/>
                    </a:lnTo>
                    <a:lnTo>
                      <a:pt x="3821176" y="5332488"/>
                    </a:lnTo>
                    <a:lnTo>
                      <a:pt x="3955631" y="5345188"/>
                    </a:lnTo>
                    <a:lnTo>
                      <a:pt x="4126674" y="5345188"/>
                    </a:lnTo>
                    <a:lnTo>
                      <a:pt x="4147959" y="5332488"/>
                    </a:lnTo>
                    <a:close/>
                  </a:path>
                  <a:path w="6148705" h="5345430">
                    <a:moveTo>
                      <a:pt x="4187380" y="4532388"/>
                    </a:moveTo>
                    <a:lnTo>
                      <a:pt x="4157345" y="4519688"/>
                    </a:lnTo>
                    <a:lnTo>
                      <a:pt x="4127309" y="4506988"/>
                    </a:lnTo>
                    <a:lnTo>
                      <a:pt x="4137406" y="4514570"/>
                    </a:lnTo>
                    <a:lnTo>
                      <a:pt x="4115905" y="4506988"/>
                    </a:lnTo>
                    <a:lnTo>
                      <a:pt x="4092562" y="4506988"/>
                    </a:lnTo>
                    <a:lnTo>
                      <a:pt x="4187380" y="4532388"/>
                    </a:lnTo>
                    <a:close/>
                  </a:path>
                  <a:path w="6148705" h="5345430">
                    <a:moveTo>
                      <a:pt x="4329582" y="4550943"/>
                    </a:moveTo>
                    <a:lnTo>
                      <a:pt x="4320832" y="4545088"/>
                    </a:lnTo>
                    <a:lnTo>
                      <a:pt x="4300550" y="4545088"/>
                    </a:lnTo>
                    <a:lnTo>
                      <a:pt x="4329582" y="4550943"/>
                    </a:lnTo>
                    <a:close/>
                  </a:path>
                  <a:path w="6148705" h="5345430">
                    <a:moveTo>
                      <a:pt x="4337494" y="5341480"/>
                    </a:moveTo>
                    <a:lnTo>
                      <a:pt x="4330573" y="5345188"/>
                    </a:lnTo>
                    <a:lnTo>
                      <a:pt x="4334713" y="5345188"/>
                    </a:lnTo>
                    <a:lnTo>
                      <a:pt x="4337494" y="5341480"/>
                    </a:lnTo>
                    <a:close/>
                  </a:path>
                  <a:path w="6148705" h="5345430">
                    <a:moveTo>
                      <a:pt x="4363478" y="4557788"/>
                    </a:moveTo>
                    <a:lnTo>
                      <a:pt x="4329582" y="4550943"/>
                    </a:lnTo>
                    <a:lnTo>
                      <a:pt x="4339780" y="4557788"/>
                    </a:lnTo>
                    <a:lnTo>
                      <a:pt x="4363478" y="4557788"/>
                    </a:lnTo>
                    <a:close/>
                  </a:path>
                  <a:path w="6148705" h="5345430">
                    <a:moveTo>
                      <a:pt x="4368254" y="4570488"/>
                    </a:moveTo>
                    <a:lnTo>
                      <a:pt x="4337291" y="4557788"/>
                    </a:lnTo>
                    <a:lnTo>
                      <a:pt x="4336808" y="4557788"/>
                    </a:lnTo>
                    <a:lnTo>
                      <a:pt x="4348607" y="4564926"/>
                    </a:lnTo>
                    <a:lnTo>
                      <a:pt x="4368254" y="4570488"/>
                    </a:lnTo>
                    <a:close/>
                  </a:path>
                  <a:path w="6148705" h="5345430">
                    <a:moveTo>
                      <a:pt x="4379760" y="4562500"/>
                    </a:moveTo>
                    <a:lnTo>
                      <a:pt x="4374007" y="4557788"/>
                    </a:lnTo>
                    <a:lnTo>
                      <a:pt x="4363478" y="4557788"/>
                    </a:lnTo>
                    <a:lnTo>
                      <a:pt x="4379760" y="4562500"/>
                    </a:lnTo>
                    <a:close/>
                  </a:path>
                  <a:path w="6148705" h="5345430">
                    <a:moveTo>
                      <a:pt x="4407382" y="4570488"/>
                    </a:moveTo>
                    <a:lnTo>
                      <a:pt x="4379760" y="4562500"/>
                    </a:lnTo>
                    <a:lnTo>
                      <a:pt x="4389513" y="4570488"/>
                    </a:lnTo>
                    <a:lnTo>
                      <a:pt x="4407382" y="4570488"/>
                    </a:lnTo>
                    <a:close/>
                  </a:path>
                  <a:path w="6148705" h="5345430">
                    <a:moveTo>
                      <a:pt x="4455249" y="5306365"/>
                    </a:moveTo>
                    <a:lnTo>
                      <a:pt x="4447273" y="5307304"/>
                    </a:lnTo>
                    <a:lnTo>
                      <a:pt x="4443488" y="5308130"/>
                    </a:lnTo>
                    <a:lnTo>
                      <a:pt x="4446346" y="5308308"/>
                    </a:lnTo>
                    <a:lnTo>
                      <a:pt x="4453039" y="5306961"/>
                    </a:lnTo>
                    <a:lnTo>
                      <a:pt x="4455249" y="5306365"/>
                    </a:lnTo>
                    <a:close/>
                  </a:path>
                  <a:path w="6148705" h="5345430">
                    <a:moveTo>
                      <a:pt x="4467466" y="4578896"/>
                    </a:moveTo>
                    <a:lnTo>
                      <a:pt x="4453636" y="4570488"/>
                    </a:lnTo>
                    <a:lnTo>
                      <a:pt x="4407382" y="4570488"/>
                    </a:lnTo>
                    <a:lnTo>
                      <a:pt x="4467466" y="4578896"/>
                    </a:lnTo>
                    <a:close/>
                  </a:path>
                  <a:path w="6148705" h="5345430">
                    <a:moveTo>
                      <a:pt x="4473626" y="4595888"/>
                    </a:moveTo>
                    <a:lnTo>
                      <a:pt x="4449457" y="4583188"/>
                    </a:lnTo>
                    <a:lnTo>
                      <a:pt x="4418901" y="4583188"/>
                    </a:lnTo>
                    <a:lnTo>
                      <a:pt x="4386758" y="4570488"/>
                    </a:lnTo>
                    <a:lnTo>
                      <a:pt x="4368254" y="4570488"/>
                    </a:lnTo>
                    <a:lnTo>
                      <a:pt x="4361192" y="4570488"/>
                    </a:lnTo>
                    <a:lnTo>
                      <a:pt x="4399254" y="4583188"/>
                    </a:lnTo>
                    <a:lnTo>
                      <a:pt x="4462399" y="4595888"/>
                    </a:lnTo>
                    <a:lnTo>
                      <a:pt x="4473626" y="4595888"/>
                    </a:lnTo>
                    <a:close/>
                  </a:path>
                  <a:path w="6148705" h="5345430">
                    <a:moveTo>
                      <a:pt x="4509681" y="5332488"/>
                    </a:moveTo>
                    <a:lnTo>
                      <a:pt x="4493399" y="5332488"/>
                    </a:lnTo>
                    <a:lnTo>
                      <a:pt x="4445724" y="5345188"/>
                    </a:lnTo>
                    <a:lnTo>
                      <a:pt x="4478731" y="5345188"/>
                    </a:lnTo>
                    <a:lnTo>
                      <a:pt x="4509681" y="5332488"/>
                    </a:lnTo>
                    <a:close/>
                  </a:path>
                  <a:path w="6148705" h="5345430">
                    <a:moveTo>
                      <a:pt x="4664049" y="4713008"/>
                    </a:moveTo>
                    <a:lnTo>
                      <a:pt x="4662132" y="4711751"/>
                    </a:lnTo>
                    <a:lnTo>
                      <a:pt x="4652784" y="4709846"/>
                    </a:lnTo>
                    <a:lnTo>
                      <a:pt x="4643615" y="4710569"/>
                    </a:lnTo>
                    <a:lnTo>
                      <a:pt x="4661941" y="4713846"/>
                    </a:lnTo>
                    <a:lnTo>
                      <a:pt x="4664049" y="4713008"/>
                    </a:lnTo>
                    <a:close/>
                  </a:path>
                  <a:path w="6148705" h="5345430">
                    <a:moveTo>
                      <a:pt x="4934636" y="4659388"/>
                    </a:moveTo>
                    <a:lnTo>
                      <a:pt x="4882375" y="4646688"/>
                    </a:lnTo>
                    <a:lnTo>
                      <a:pt x="4876063" y="4646688"/>
                    </a:lnTo>
                    <a:lnTo>
                      <a:pt x="4830457" y="4633988"/>
                    </a:lnTo>
                    <a:lnTo>
                      <a:pt x="4783493" y="4633988"/>
                    </a:lnTo>
                    <a:lnTo>
                      <a:pt x="4762347" y="4621288"/>
                    </a:lnTo>
                    <a:lnTo>
                      <a:pt x="4727054" y="4621288"/>
                    </a:lnTo>
                    <a:lnTo>
                      <a:pt x="4698657" y="4608588"/>
                    </a:lnTo>
                    <a:lnTo>
                      <a:pt x="4668228" y="4608588"/>
                    </a:lnTo>
                    <a:lnTo>
                      <a:pt x="4652632" y="4595888"/>
                    </a:lnTo>
                    <a:lnTo>
                      <a:pt x="4588408" y="4595888"/>
                    </a:lnTo>
                    <a:lnTo>
                      <a:pt x="4567466" y="4583188"/>
                    </a:lnTo>
                    <a:lnTo>
                      <a:pt x="4498200" y="4583188"/>
                    </a:lnTo>
                    <a:lnTo>
                      <a:pt x="4467466" y="4578896"/>
                    </a:lnTo>
                    <a:lnTo>
                      <a:pt x="4474553" y="4583188"/>
                    </a:lnTo>
                    <a:lnTo>
                      <a:pt x="4469511" y="4583188"/>
                    </a:lnTo>
                    <a:lnTo>
                      <a:pt x="4473626" y="4595888"/>
                    </a:lnTo>
                    <a:lnTo>
                      <a:pt x="4538154" y="4595888"/>
                    </a:lnTo>
                    <a:lnTo>
                      <a:pt x="4560570" y="4608588"/>
                    </a:lnTo>
                    <a:lnTo>
                      <a:pt x="4600397" y="4608588"/>
                    </a:lnTo>
                    <a:lnTo>
                      <a:pt x="4618367" y="4621288"/>
                    </a:lnTo>
                    <a:lnTo>
                      <a:pt x="4667847" y="4621288"/>
                    </a:lnTo>
                    <a:lnTo>
                      <a:pt x="4837315" y="4658868"/>
                    </a:lnTo>
                    <a:lnTo>
                      <a:pt x="4812741" y="4646688"/>
                    </a:lnTo>
                    <a:lnTo>
                      <a:pt x="4858334" y="4646688"/>
                    </a:lnTo>
                    <a:lnTo>
                      <a:pt x="4875288" y="4659388"/>
                    </a:lnTo>
                    <a:lnTo>
                      <a:pt x="4934636" y="4659388"/>
                    </a:lnTo>
                    <a:close/>
                  </a:path>
                  <a:path w="6148705" h="5345430">
                    <a:moveTo>
                      <a:pt x="5095481" y="5180088"/>
                    </a:moveTo>
                    <a:lnTo>
                      <a:pt x="5076456" y="5192788"/>
                    </a:lnTo>
                    <a:lnTo>
                      <a:pt x="5079708" y="5191785"/>
                    </a:lnTo>
                    <a:lnTo>
                      <a:pt x="5095481" y="5180088"/>
                    </a:lnTo>
                    <a:close/>
                  </a:path>
                  <a:path w="6148705" h="5345430">
                    <a:moveTo>
                      <a:pt x="5164086" y="4664875"/>
                    </a:moveTo>
                    <a:lnTo>
                      <a:pt x="5159514" y="4659388"/>
                    </a:lnTo>
                    <a:lnTo>
                      <a:pt x="5140172" y="4659388"/>
                    </a:lnTo>
                    <a:lnTo>
                      <a:pt x="5164086" y="4664875"/>
                    </a:lnTo>
                    <a:close/>
                  </a:path>
                  <a:path w="6148705" h="5345430">
                    <a:moveTo>
                      <a:pt x="5281282" y="5060848"/>
                    </a:moveTo>
                    <a:lnTo>
                      <a:pt x="5281244" y="5060683"/>
                    </a:lnTo>
                    <a:lnTo>
                      <a:pt x="5281015" y="5060620"/>
                    </a:lnTo>
                    <a:lnTo>
                      <a:pt x="5280507" y="5060912"/>
                    </a:lnTo>
                    <a:lnTo>
                      <a:pt x="5281282" y="5060848"/>
                    </a:lnTo>
                    <a:close/>
                  </a:path>
                  <a:path w="6148705" h="5345430">
                    <a:moveTo>
                      <a:pt x="5281447" y="5060251"/>
                    </a:moveTo>
                    <a:lnTo>
                      <a:pt x="5281028" y="5060531"/>
                    </a:lnTo>
                    <a:lnTo>
                      <a:pt x="5281180" y="5060531"/>
                    </a:lnTo>
                    <a:lnTo>
                      <a:pt x="5281447" y="5060251"/>
                    </a:lnTo>
                    <a:close/>
                  </a:path>
                  <a:path w="6148705" h="5345430">
                    <a:moveTo>
                      <a:pt x="5282133" y="5059858"/>
                    </a:moveTo>
                    <a:lnTo>
                      <a:pt x="5281447" y="5060251"/>
                    </a:lnTo>
                    <a:lnTo>
                      <a:pt x="5282057" y="5059934"/>
                    </a:lnTo>
                    <a:close/>
                  </a:path>
                  <a:path w="6148705" h="5345430">
                    <a:moveTo>
                      <a:pt x="5283568" y="5059121"/>
                    </a:moveTo>
                    <a:lnTo>
                      <a:pt x="5282095" y="5059718"/>
                    </a:lnTo>
                    <a:lnTo>
                      <a:pt x="5282133" y="5059858"/>
                    </a:lnTo>
                    <a:lnTo>
                      <a:pt x="5282565" y="5059591"/>
                    </a:lnTo>
                    <a:lnTo>
                      <a:pt x="5283568" y="5059121"/>
                    </a:lnTo>
                    <a:close/>
                  </a:path>
                  <a:path w="6148705" h="5345430">
                    <a:moveTo>
                      <a:pt x="5303088" y="5051260"/>
                    </a:moveTo>
                    <a:lnTo>
                      <a:pt x="5292433" y="5055260"/>
                    </a:lnTo>
                    <a:lnTo>
                      <a:pt x="5286845" y="5057572"/>
                    </a:lnTo>
                    <a:lnTo>
                      <a:pt x="5283568" y="5059108"/>
                    </a:lnTo>
                    <a:lnTo>
                      <a:pt x="5287619" y="5057292"/>
                    </a:lnTo>
                    <a:lnTo>
                      <a:pt x="5293423" y="5054917"/>
                    </a:lnTo>
                    <a:lnTo>
                      <a:pt x="5303088" y="5051260"/>
                    </a:lnTo>
                    <a:close/>
                  </a:path>
                  <a:path w="6148705" h="5345430">
                    <a:moveTo>
                      <a:pt x="5308485" y="4773688"/>
                    </a:moveTo>
                    <a:lnTo>
                      <a:pt x="5283962" y="4760988"/>
                    </a:lnTo>
                    <a:lnTo>
                      <a:pt x="5174970" y="4760988"/>
                    </a:lnTo>
                    <a:lnTo>
                      <a:pt x="5263312" y="4773688"/>
                    </a:lnTo>
                    <a:lnTo>
                      <a:pt x="5308485" y="4773688"/>
                    </a:lnTo>
                    <a:close/>
                  </a:path>
                  <a:path w="6148705" h="5345430">
                    <a:moveTo>
                      <a:pt x="5653214" y="4828705"/>
                    </a:moveTo>
                    <a:lnTo>
                      <a:pt x="5645874" y="4827689"/>
                    </a:lnTo>
                    <a:lnTo>
                      <a:pt x="5644858" y="4827663"/>
                    </a:lnTo>
                    <a:lnTo>
                      <a:pt x="5626303" y="4827371"/>
                    </a:lnTo>
                    <a:lnTo>
                      <a:pt x="5564302" y="4827663"/>
                    </a:lnTo>
                    <a:lnTo>
                      <a:pt x="5565318" y="4827435"/>
                    </a:lnTo>
                    <a:lnTo>
                      <a:pt x="5570728" y="4826216"/>
                    </a:lnTo>
                    <a:lnTo>
                      <a:pt x="5571172" y="4824819"/>
                    </a:lnTo>
                    <a:lnTo>
                      <a:pt x="5560022" y="4823561"/>
                    </a:lnTo>
                    <a:lnTo>
                      <a:pt x="5559399" y="4823485"/>
                    </a:lnTo>
                    <a:lnTo>
                      <a:pt x="5532513" y="4822393"/>
                    </a:lnTo>
                    <a:lnTo>
                      <a:pt x="5532513" y="4827435"/>
                    </a:lnTo>
                    <a:lnTo>
                      <a:pt x="5511203" y="4826876"/>
                    </a:lnTo>
                    <a:lnTo>
                      <a:pt x="5491213" y="4826076"/>
                    </a:lnTo>
                    <a:lnTo>
                      <a:pt x="5473357" y="4824996"/>
                    </a:lnTo>
                    <a:lnTo>
                      <a:pt x="5458447" y="4823561"/>
                    </a:lnTo>
                    <a:lnTo>
                      <a:pt x="5532513" y="4827435"/>
                    </a:lnTo>
                    <a:lnTo>
                      <a:pt x="5532513" y="4822393"/>
                    </a:lnTo>
                    <a:lnTo>
                      <a:pt x="5529173" y="4822253"/>
                    </a:lnTo>
                    <a:lnTo>
                      <a:pt x="5489651" y="4819866"/>
                    </a:lnTo>
                    <a:lnTo>
                      <a:pt x="5454002" y="4818621"/>
                    </a:lnTo>
                    <a:lnTo>
                      <a:pt x="5333746" y="4816995"/>
                    </a:lnTo>
                    <a:lnTo>
                      <a:pt x="5305234" y="4816132"/>
                    </a:lnTo>
                    <a:lnTo>
                      <a:pt x="5275745" y="4814506"/>
                    </a:lnTo>
                    <a:lnTo>
                      <a:pt x="5300675" y="4815129"/>
                    </a:lnTo>
                    <a:lnTo>
                      <a:pt x="5293411" y="4814506"/>
                    </a:lnTo>
                    <a:lnTo>
                      <a:pt x="5205628" y="4807305"/>
                    </a:lnTo>
                    <a:lnTo>
                      <a:pt x="5108460" y="4800930"/>
                    </a:lnTo>
                    <a:lnTo>
                      <a:pt x="5069154" y="4799076"/>
                    </a:lnTo>
                    <a:lnTo>
                      <a:pt x="5060988" y="4795926"/>
                    </a:lnTo>
                    <a:lnTo>
                      <a:pt x="5076063" y="4795964"/>
                    </a:lnTo>
                    <a:lnTo>
                      <a:pt x="5105730" y="4798034"/>
                    </a:lnTo>
                    <a:lnTo>
                      <a:pt x="5141366" y="4801044"/>
                    </a:lnTo>
                    <a:lnTo>
                      <a:pt x="5174373" y="4803254"/>
                    </a:lnTo>
                    <a:lnTo>
                      <a:pt x="5196065" y="4804334"/>
                    </a:lnTo>
                    <a:lnTo>
                      <a:pt x="5197818" y="4803330"/>
                    </a:lnTo>
                    <a:lnTo>
                      <a:pt x="5170970" y="4799254"/>
                    </a:lnTo>
                    <a:lnTo>
                      <a:pt x="5224704" y="4804054"/>
                    </a:lnTo>
                    <a:lnTo>
                      <a:pt x="5282844" y="4807356"/>
                    </a:lnTo>
                    <a:lnTo>
                      <a:pt x="5439448" y="4812563"/>
                    </a:lnTo>
                    <a:lnTo>
                      <a:pt x="5377192" y="4807686"/>
                    </a:lnTo>
                    <a:lnTo>
                      <a:pt x="5323878" y="4801959"/>
                    </a:lnTo>
                    <a:lnTo>
                      <a:pt x="5305158" y="4799254"/>
                    </a:lnTo>
                    <a:lnTo>
                      <a:pt x="5285765" y="4796460"/>
                    </a:lnTo>
                    <a:lnTo>
                      <a:pt x="5284673" y="4796307"/>
                    </a:lnTo>
                    <a:lnTo>
                      <a:pt x="5264759" y="4791634"/>
                    </a:lnTo>
                    <a:lnTo>
                      <a:pt x="5269319" y="4788840"/>
                    </a:lnTo>
                    <a:lnTo>
                      <a:pt x="5202123" y="4785995"/>
                    </a:lnTo>
                    <a:lnTo>
                      <a:pt x="5167846" y="4786096"/>
                    </a:lnTo>
                    <a:lnTo>
                      <a:pt x="5155971" y="4788179"/>
                    </a:lnTo>
                    <a:lnTo>
                      <a:pt x="5156009" y="4791265"/>
                    </a:lnTo>
                    <a:lnTo>
                      <a:pt x="5157419" y="4794351"/>
                    </a:lnTo>
                    <a:lnTo>
                      <a:pt x="5149647" y="4796460"/>
                    </a:lnTo>
                    <a:lnTo>
                      <a:pt x="5122176" y="4796269"/>
                    </a:lnTo>
                    <a:lnTo>
                      <a:pt x="5117160" y="4795926"/>
                    </a:lnTo>
                    <a:lnTo>
                      <a:pt x="5064455" y="4792434"/>
                    </a:lnTo>
                    <a:lnTo>
                      <a:pt x="5029378" y="4788763"/>
                    </a:lnTo>
                    <a:lnTo>
                      <a:pt x="4950777" y="4779340"/>
                    </a:lnTo>
                    <a:lnTo>
                      <a:pt x="4924310" y="4776013"/>
                    </a:lnTo>
                    <a:lnTo>
                      <a:pt x="4874615" y="4779340"/>
                    </a:lnTo>
                    <a:lnTo>
                      <a:pt x="4850625" y="4775797"/>
                    </a:lnTo>
                    <a:lnTo>
                      <a:pt x="4845189" y="4774057"/>
                    </a:lnTo>
                    <a:lnTo>
                      <a:pt x="4849800" y="4773295"/>
                    </a:lnTo>
                    <a:lnTo>
                      <a:pt x="4855934" y="4772634"/>
                    </a:lnTo>
                    <a:lnTo>
                      <a:pt x="4855057" y="4771212"/>
                    </a:lnTo>
                    <a:lnTo>
                      <a:pt x="4838662" y="4768177"/>
                    </a:lnTo>
                    <a:lnTo>
                      <a:pt x="4798238" y="4762652"/>
                    </a:lnTo>
                    <a:lnTo>
                      <a:pt x="4782871" y="4761801"/>
                    </a:lnTo>
                    <a:lnTo>
                      <a:pt x="4764290" y="4760036"/>
                    </a:lnTo>
                    <a:lnTo>
                      <a:pt x="4743729" y="4757471"/>
                    </a:lnTo>
                    <a:lnTo>
                      <a:pt x="4682528" y="4748060"/>
                    </a:lnTo>
                    <a:lnTo>
                      <a:pt x="4666297" y="4745875"/>
                    </a:lnTo>
                    <a:lnTo>
                      <a:pt x="4654169" y="4744758"/>
                    </a:lnTo>
                    <a:lnTo>
                      <a:pt x="4655680" y="4743437"/>
                    </a:lnTo>
                    <a:lnTo>
                      <a:pt x="4650295" y="4741278"/>
                    </a:lnTo>
                    <a:lnTo>
                      <a:pt x="4631829" y="4737341"/>
                    </a:lnTo>
                    <a:lnTo>
                      <a:pt x="4601438" y="4731982"/>
                    </a:lnTo>
                    <a:lnTo>
                      <a:pt x="4594072" y="4730686"/>
                    </a:lnTo>
                    <a:lnTo>
                      <a:pt x="4591456" y="4731385"/>
                    </a:lnTo>
                    <a:lnTo>
                      <a:pt x="4586313" y="4731982"/>
                    </a:lnTo>
                    <a:lnTo>
                      <a:pt x="4572317" y="4730813"/>
                    </a:lnTo>
                    <a:lnTo>
                      <a:pt x="4543196" y="4726216"/>
                    </a:lnTo>
                    <a:lnTo>
                      <a:pt x="4541367" y="4724743"/>
                    </a:lnTo>
                    <a:lnTo>
                      <a:pt x="4539005" y="4722838"/>
                    </a:lnTo>
                    <a:lnTo>
                      <a:pt x="4548683" y="4723028"/>
                    </a:lnTo>
                    <a:lnTo>
                      <a:pt x="4567212" y="4725543"/>
                    </a:lnTo>
                    <a:lnTo>
                      <a:pt x="4610798" y="4732540"/>
                    </a:lnTo>
                    <a:lnTo>
                      <a:pt x="4625860" y="4734318"/>
                    </a:lnTo>
                    <a:lnTo>
                      <a:pt x="4629721" y="4733544"/>
                    </a:lnTo>
                    <a:lnTo>
                      <a:pt x="4617313" y="4729289"/>
                    </a:lnTo>
                    <a:lnTo>
                      <a:pt x="4577550" y="4722838"/>
                    </a:lnTo>
                    <a:lnTo>
                      <a:pt x="4547959" y="4718024"/>
                    </a:lnTo>
                    <a:lnTo>
                      <a:pt x="4516463" y="4714799"/>
                    </a:lnTo>
                    <a:lnTo>
                      <a:pt x="4507319" y="4716183"/>
                    </a:lnTo>
                    <a:lnTo>
                      <a:pt x="4505045" y="4718812"/>
                    </a:lnTo>
                    <a:lnTo>
                      <a:pt x="4494149" y="4719256"/>
                    </a:lnTo>
                    <a:lnTo>
                      <a:pt x="4498403" y="4719485"/>
                    </a:lnTo>
                    <a:lnTo>
                      <a:pt x="4504614" y="4720514"/>
                    </a:lnTo>
                    <a:lnTo>
                      <a:pt x="4526381" y="4724743"/>
                    </a:lnTo>
                    <a:lnTo>
                      <a:pt x="4515612" y="4724158"/>
                    </a:lnTo>
                    <a:lnTo>
                      <a:pt x="4474438" y="4717681"/>
                    </a:lnTo>
                    <a:lnTo>
                      <a:pt x="4468165" y="4718088"/>
                    </a:lnTo>
                    <a:lnTo>
                      <a:pt x="4486872" y="4721631"/>
                    </a:lnTo>
                    <a:lnTo>
                      <a:pt x="4505325" y="4724628"/>
                    </a:lnTo>
                    <a:lnTo>
                      <a:pt x="4540212" y="4729619"/>
                    </a:lnTo>
                    <a:lnTo>
                      <a:pt x="4533201" y="4730458"/>
                    </a:lnTo>
                    <a:lnTo>
                      <a:pt x="4565027" y="4738027"/>
                    </a:lnTo>
                    <a:lnTo>
                      <a:pt x="4613757" y="4747780"/>
                    </a:lnTo>
                    <a:lnTo>
                      <a:pt x="4657445" y="4755108"/>
                    </a:lnTo>
                    <a:lnTo>
                      <a:pt x="4678108" y="4757509"/>
                    </a:lnTo>
                    <a:lnTo>
                      <a:pt x="4871771" y="4782350"/>
                    </a:lnTo>
                    <a:lnTo>
                      <a:pt x="4998313" y="4796561"/>
                    </a:lnTo>
                    <a:lnTo>
                      <a:pt x="5115484" y="4807305"/>
                    </a:lnTo>
                    <a:lnTo>
                      <a:pt x="5104650" y="4806683"/>
                    </a:lnTo>
                    <a:lnTo>
                      <a:pt x="5094160" y="4806251"/>
                    </a:lnTo>
                    <a:lnTo>
                      <a:pt x="5088877" y="4806480"/>
                    </a:lnTo>
                    <a:lnTo>
                      <a:pt x="5093703" y="4807813"/>
                    </a:lnTo>
                    <a:lnTo>
                      <a:pt x="5285549" y="4823320"/>
                    </a:lnTo>
                    <a:lnTo>
                      <a:pt x="5429897" y="4831854"/>
                    </a:lnTo>
                    <a:lnTo>
                      <a:pt x="5570410" y="4836566"/>
                    </a:lnTo>
                    <a:lnTo>
                      <a:pt x="5612269" y="4837176"/>
                    </a:lnTo>
                    <a:lnTo>
                      <a:pt x="5653214" y="4828705"/>
                    </a:lnTo>
                    <a:close/>
                  </a:path>
                  <a:path w="6148705" h="5345430">
                    <a:moveTo>
                      <a:pt x="5694527" y="4926088"/>
                    </a:moveTo>
                    <a:lnTo>
                      <a:pt x="5691733" y="4926088"/>
                    </a:lnTo>
                    <a:lnTo>
                      <a:pt x="5672975" y="4938788"/>
                    </a:lnTo>
                    <a:lnTo>
                      <a:pt x="5694527" y="4926088"/>
                    </a:lnTo>
                    <a:close/>
                  </a:path>
                  <a:path w="6148705" h="5345430">
                    <a:moveTo>
                      <a:pt x="5709958" y="4907661"/>
                    </a:moveTo>
                    <a:lnTo>
                      <a:pt x="5696775" y="4914189"/>
                    </a:lnTo>
                    <a:lnTo>
                      <a:pt x="5692838" y="4916551"/>
                    </a:lnTo>
                    <a:lnTo>
                      <a:pt x="5694540" y="4916398"/>
                    </a:lnTo>
                    <a:lnTo>
                      <a:pt x="5709958" y="4907661"/>
                    </a:lnTo>
                    <a:close/>
                  </a:path>
                  <a:path w="6148705" h="5345430">
                    <a:moveTo>
                      <a:pt x="5716130" y="5040388"/>
                    </a:moveTo>
                    <a:lnTo>
                      <a:pt x="5713793" y="5040388"/>
                    </a:lnTo>
                    <a:lnTo>
                      <a:pt x="5713400" y="5041455"/>
                    </a:lnTo>
                    <a:lnTo>
                      <a:pt x="5716130" y="5040388"/>
                    </a:lnTo>
                    <a:close/>
                  </a:path>
                  <a:path w="6148705" h="5345430">
                    <a:moveTo>
                      <a:pt x="5748731" y="5027688"/>
                    </a:moveTo>
                    <a:lnTo>
                      <a:pt x="5736361" y="5027688"/>
                    </a:lnTo>
                    <a:lnTo>
                      <a:pt x="5732069" y="5034178"/>
                    </a:lnTo>
                    <a:lnTo>
                      <a:pt x="5748731" y="5027688"/>
                    </a:lnTo>
                    <a:close/>
                  </a:path>
                  <a:path w="6148705" h="5345430">
                    <a:moveTo>
                      <a:pt x="5758637" y="4938788"/>
                    </a:moveTo>
                    <a:lnTo>
                      <a:pt x="5752592" y="4938788"/>
                    </a:lnTo>
                    <a:lnTo>
                      <a:pt x="5737796" y="4951488"/>
                    </a:lnTo>
                    <a:lnTo>
                      <a:pt x="5742864" y="4951488"/>
                    </a:lnTo>
                    <a:lnTo>
                      <a:pt x="5758637" y="4938788"/>
                    </a:lnTo>
                    <a:close/>
                  </a:path>
                  <a:path w="6148705" h="5345430">
                    <a:moveTo>
                      <a:pt x="5778398" y="4900688"/>
                    </a:moveTo>
                    <a:lnTo>
                      <a:pt x="5775668" y="4900688"/>
                    </a:lnTo>
                    <a:lnTo>
                      <a:pt x="5775299" y="4902530"/>
                    </a:lnTo>
                    <a:lnTo>
                      <a:pt x="5778398" y="4900688"/>
                    </a:lnTo>
                    <a:close/>
                  </a:path>
                  <a:path w="6148705" h="5345430">
                    <a:moveTo>
                      <a:pt x="5784583" y="4887988"/>
                    </a:moveTo>
                    <a:lnTo>
                      <a:pt x="5773077" y="4887988"/>
                    </a:lnTo>
                    <a:lnTo>
                      <a:pt x="5768276" y="4900688"/>
                    </a:lnTo>
                    <a:lnTo>
                      <a:pt x="5750433" y="4900688"/>
                    </a:lnTo>
                    <a:lnTo>
                      <a:pt x="5726785" y="4913388"/>
                    </a:lnTo>
                    <a:lnTo>
                      <a:pt x="5705449" y="4913388"/>
                    </a:lnTo>
                    <a:lnTo>
                      <a:pt x="5694527" y="4926088"/>
                    </a:lnTo>
                    <a:lnTo>
                      <a:pt x="5710136" y="4926088"/>
                    </a:lnTo>
                    <a:lnTo>
                      <a:pt x="5728830" y="4913388"/>
                    </a:lnTo>
                    <a:lnTo>
                      <a:pt x="5748452" y="4913388"/>
                    </a:lnTo>
                    <a:lnTo>
                      <a:pt x="5769622" y="4900688"/>
                    </a:lnTo>
                    <a:lnTo>
                      <a:pt x="5784583" y="4887988"/>
                    </a:lnTo>
                    <a:close/>
                  </a:path>
                  <a:path w="6148705" h="5345430">
                    <a:moveTo>
                      <a:pt x="5801423" y="5012156"/>
                    </a:moveTo>
                    <a:lnTo>
                      <a:pt x="5770791" y="5028831"/>
                    </a:lnTo>
                    <a:lnTo>
                      <a:pt x="5773128" y="5027688"/>
                    </a:lnTo>
                    <a:lnTo>
                      <a:pt x="5798045" y="5014988"/>
                    </a:lnTo>
                    <a:lnTo>
                      <a:pt x="5801423" y="5012156"/>
                    </a:lnTo>
                    <a:close/>
                  </a:path>
                  <a:path w="6148705" h="5345430">
                    <a:moveTo>
                      <a:pt x="5802046" y="4995113"/>
                    </a:moveTo>
                    <a:lnTo>
                      <a:pt x="5784177" y="5002746"/>
                    </a:lnTo>
                    <a:lnTo>
                      <a:pt x="5769737" y="5009058"/>
                    </a:lnTo>
                    <a:lnTo>
                      <a:pt x="5758129" y="5014303"/>
                    </a:lnTo>
                    <a:lnTo>
                      <a:pt x="5748731" y="5018697"/>
                    </a:lnTo>
                    <a:lnTo>
                      <a:pt x="5802046" y="4995113"/>
                    </a:lnTo>
                    <a:close/>
                  </a:path>
                  <a:path w="6148705" h="5345430">
                    <a:moveTo>
                      <a:pt x="5809729" y="4875720"/>
                    </a:moveTo>
                    <a:lnTo>
                      <a:pt x="5798642" y="4887988"/>
                    </a:lnTo>
                    <a:lnTo>
                      <a:pt x="5803252" y="4887988"/>
                    </a:lnTo>
                    <a:lnTo>
                      <a:pt x="5809729" y="4875720"/>
                    </a:lnTo>
                    <a:close/>
                  </a:path>
                  <a:path w="6148705" h="5345430">
                    <a:moveTo>
                      <a:pt x="5809970" y="4875288"/>
                    </a:moveTo>
                    <a:lnTo>
                      <a:pt x="5809729" y="4875720"/>
                    </a:lnTo>
                    <a:lnTo>
                      <a:pt x="5809970" y="4875288"/>
                    </a:lnTo>
                    <a:close/>
                  </a:path>
                  <a:path w="6148705" h="5345430">
                    <a:moveTo>
                      <a:pt x="5819533" y="5002288"/>
                    </a:moveTo>
                    <a:lnTo>
                      <a:pt x="5813133" y="5002288"/>
                    </a:lnTo>
                    <a:lnTo>
                      <a:pt x="5801423" y="5012156"/>
                    </a:lnTo>
                    <a:lnTo>
                      <a:pt x="5819533" y="5002288"/>
                    </a:lnTo>
                    <a:close/>
                  </a:path>
                  <a:path w="6148705" h="5345430">
                    <a:moveTo>
                      <a:pt x="5850356" y="4989588"/>
                    </a:moveTo>
                    <a:lnTo>
                      <a:pt x="5834342" y="4989588"/>
                    </a:lnTo>
                    <a:lnTo>
                      <a:pt x="5844921" y="4976888"/>
                    </a:lnTo>
                    <a:lnTo>
                      <a:pt x="5846470" y="4975860"/>
                    </a:lnTo>
                    <a:lnTo>
                      <a:pt x="5844705" y="4976888"/>
                    </a:lnTo>
                    <a:lnTo>
                      <a:pt x="5830113" y="4989588"/>
                    </a:lnTo>
                    <a:lnTo>
                      <a:pt x="5833453" y="4989588"/>
                    </a:lnTo>
                    <a:lnTo>
                      <a:pt x="5821159" y="5002288"/>
                    </a:lnTo>
                    <a:lnTo>
                      <a:pt x="5838787" y="5002288"/>
                    </a:lnTo>
                    <a:lnTo>
                      <a:pt x="5850356" y="4989588"/>
                    </a:lnTo>
                    <a:close/>
                  </a:path>
                  <a:path w="6148705" h="5345430">
                    <a:moveTo>
                      <a:pt x="5858954" y="4837188"/>
                    </a:moveTo>
                    <a:lnTo>
                      <a:pt x="5858243" y="4837188"/>
                    </a:lnTo>
                    <a:lnTo>
                      <a:pt x="5857887" y="4839805"/>
                    </a:lnTo>
                    <a:lnTo>
                      <a:pt x="5858954" y="4837188"/>
                    </a:lnTo>
                    <a:close/>
                  </a:path>
                  <a:path w="6148705" h="5345430">
                    <a:moveTo>
                      <a:pt x="5861494" y="4831486"/>
                    </a:moveTo>
                    <a:lnTo>
                      <a:pt x="5845480" y="4837188"/>
                    </a:lnTo>
                    <a:lnTo>
                      <a:pt x="5857659" y="4837188"/>
                    </a:lnTo>
                    <a:lnTo>
                      <a:pt x="5861494" y="4831486"/>
                    </a:lnTo>
                    <a:close/>
                  </a:path>
                  <a:path w="6148705" h="5345430">
                    <a:moveTo>
                      <a:pt x="5877306" y="4979606"/>
                    </a:moveTo>
                    <a:lnTo>
                      <a:pt x="5850356" y="4989588"/>
                    </a:lnTo>
                    <a:lnTo>
                      <a:pt x="5855563" y="4989588"/>
                    </a:lnTo>
                    <a:lnTo>
                      <a:pt x="5877306" y="4979606"/>
                    </a:lnTo>
                    <a:close/>
                  </a:path>
                  <a:path w="6148705" h="5345430">
                    <a:moveTo>
                      <a:pt x="5879109" y="4825200"/>
                    </a:moveTo>
                    <a:lnTo>
                      <a:pt x="5879084" y="4824488"/>
                    </a:lnTo>
                    <a:lnTo>
                      <a:pt x="5866181" y="4824488"/>
                    </a:lnTo>
                    <a:lnTo>
                      <a:pt x="5861494" y="4831486"/>
                    </a:lnTo>
                    <a:lnTo>
                      <a:pt x="5879109" y="4825200"/>
                    </a:lnTo>
                    <a:close/>
                  </a:path>
                  <a:path w="6148705" h="5345430">
                    <a:moveTo>
                      <a:pt x="5894933" y="4951488"/>
                    </a:moveTo>
                    <a:lnTo>
                      <a:pt x="5894019" y="4951488"/>
                    </a:lnTo>
                    <a:lnTo>
                      <a:pt x="5864047" y="4964188"/>
                    </a:lnTo>
                    <a:lnTo>
                      <a:pt x="5846470" y="4975860"/>
                    </a:lnTo>
                    <a:lnTo>
                      <a:pt x="5866523" y="4964188"/>
                    </a:lnTo>
                    <a:lnTo>
                      <a:pt x="5894933" y="4951488"/>
                    </a:lnTo>
                    <a:close/>
                  </a:path>
                  <a:path w="6148705" h="5345430">
                    <a:moveTo>
                      <a:pt x="5900496" y="4969230"/>
                    </a:moveTo>
                    <a:lnTo>
                      <a:pt x="5883224" y="4976888"/>
                    </a:lnTo>
                    <a:lnTo>
                      <a:pt x="5877306" y="4979606"/>
                    </a:lnTo>
                    <a:lnTo>
                      <a:pt x="5884646" y="4976888"/>
                    </a:lnTo>
                    <a:lnTo>
                      <a:pt x="5900496" y="4969230"/>
                    </a:lnTo>
                    <a:close/>
                  </a:path>
                  <a:path w="6148705" h="5345430">
                    <a:moveTo>
                      <a:pt x="5914021" y="4961941"/>
                    </a:moveTo>
                    <a:lnTo>
                      <a:pt x="5910923" y="4964188"/>
                    </a:lnTo>
                    <a:lnTo>
                      <a:pt x="5900496" y="4969230"/>
                    </a:lnTo>
                    <a:lnTo>
                      <a:pt x="5911862" y="4964188"/>
                    </a:lnTo>
                    <a:lnTo>
                      <a:pt x="5914021" y="4961941"/>
                    </a:lnTo>
                    <a:close/>
                  </a:path>
                  <a:path w="6148705" h="5345430">
                    <a:moveTo>
                      <a:pt x="5928436" y="4951488"/>
                    </a:moveTo>
                    <a:lnTo>
                      <a:pt x="5924105" y="4951488"/>
                    </a:lnTo>
                    <a:lnTo>
                      <a:pt x="5914021" y="4961941"/>
                    </a:lnTo>
                    <a:lnTo>
                      <a:pt x="5928436" y="4951488"/>
                    </a:lnTo>
                    <a:close/>
                  </a:path>
                  <a:path w="6148705" h="5345430">
                    <a:moveTo>
                      <a:pt x="5987173" y="4913388"/>
                    </a:moveTo>
                    <a:lnTo>
                      <a:pt x="5977775" y="4913388"/>
                    </a:lnTo>
                    <a:lnTo>
                      <a:pt x="5965901" y="4926088"/>
                    </a:lnTo>
                    <a:lnTo>
                      <a:pt x="5968390" y="4926088"/>
                    </a:lnTo>
                    <a:lnTo>
                      <a:pt x="5987173" y="4913388"/>
                    </a:lnTo>
                    <a:close/>
                  </a:path>
                  <a:path w="6148705" h="5345430">
                    <a:moveTo>
                      <a:pt x="6148362" y="4773688"/>
                    </a:moveTo>
                    <a:lnTo>
                      <a:pt x="6147308" y="4773688"/>
                    </a:lnTo>
                    <a:lnTo>
                      <a:pt x="6123406" y="4760988"/>
                    </a:lnTo>
                    <a:lnTo>
                      <a:pt x="6116726" y="4760988"/>
                    </a:lnTo>
                    <a:lnTo>
                      <a:pt x="6102883" y="4748288"/>
                    </a:lnTo>
                    <a:lnTo>
                      <a:pt x="6090361" y="4735588"/>
                    </a:lnTo>
                    <a:lnTo>
                      <a:pt x="6083033" y="4735588"/>
                    </a:lnTo>
                    <a:lnTo>
                      <a:pt x="6071349" y="4722888"/>
                    </a:lnTo>
                    <a:lnTo>
                      <a:pt x="6056541" y="4722888"/>
                    </a:lnTo>
                    <a:lnTo>
                      <a:pt x="6051245" y="4710188"/>
                    </a:lnTo>
                    <a:lnTo>
                      <a:pt x="6040475" y="4710188"/>
                    </a:lnTo>
                    <a:lnTo>
                      <a:pt x="5833783" y="4722888"/>
                    </a:lnTo>
                    <a:lnTo>
                      <a:pt x="5604573" y="4722888"/>
                    </a:lnTo>
                    <a:lnTo>
                      <a:pt x="5604268" y="4710188"/>
                    </a:lnTo>
                    <a:lnTo>
                      <a:pt x="5765228" y="4710188"/>
                    </a:lnTo>
                    <a:lnTo>
                      <a:pt x="5799887" y="4697488"/>
                    </a:lnTo>
                    <a:lnTo>
                      <a:pt x="5773940" y="4697488"/>
                    </a:lnTo>
                    <a:lnTo>
                      <a:pt x="5751627" y="4684788"/>
                    </a:lnTo>
                    <a:lnTo>
                      <a:pt x="5737961" y="4697488"/>
                    </a:lnTo>
                    <a:lnTo>
                      <a:pt x="5560644" y="4697488"/>
                    </a:lnTo>
                    <a:lnTo>
                      <a:pt x="5560644" y="4722888"/>
                    </a:lnTo>
                    <a:lnTo>
                      <a:pt x="5520512" y="4722888"/>
                    </a:lnTo>
                    <a:lnTo>
                      <a:pt x="5520626" y="4710188"/>
                    </a:lnTo>
                    <a:lnTo>
                      <a:pt x="5535142" y="4710188"/>
                    </a:lnTo>
                    <a:lnTo>
                      <a:pt x="5560644" y="4722888"/>
                    </a:lnTo>
                    <a:lnTo>
                      <a:pt x="5560644" y="4697488"/>
                    </a:lnTo>
                    <a:lnTo>
                      <a:pt x="5550560" y="4697488"/>
                    </a:lnTo>
                    <a:lnTo>
                      <a:pt x="5555450" y="4684788"/>
                    </a:lnTo>
                    <a:lnTo>
                      <a:pt x="5522315" y="4684788"/>
                    </a:lnTo>
                    <a:lnTo>
                      <a:pt x="5504802" y="4697488"/>
                    </a:lnTo>
                    <a:lnTo>
                      <a:pt x="5432907" y="4697488"/>
                    </a:lnTo>
                    <a:lnTo>
                      <a:pt x="5382234" y="4684788"/>
                    </a:lnTo>
                    <a:lnTo>
                      <a:pt x="5379097" y="4684788"/>
                    </a:lnTo>
                    <a:lnTo>
                      <a:pt x="5422722" y="4697488"/>
                    </a:lnTo>
                    <a:lnTo>
                      <a:pt x="5309552" y="4697488"/>
                    </a:lnTo>
                    <a:lnTo>
                      <a:pt x="5293398" y="4684788"/>
                    </a:lnTo>
                    <a:lnTo>
                      <a:pt x="5335702" y="4684788"/>
                    </a:lnTo>
                    <a:lnTo>
                      <a:pt x="5290782" y="4672088"/>
                    </a:lnTo>
                    <a:lnTo>
                      <a:pt x="5195557" y="4672088"/>
                    </a:lnTo>
                    <a:lnTo>
                      <a:pt x="5164086" y="4664875"/>
                    </a:lnTo>
                    <a:lnTo>
                      <a:pt x="5170094" y="4672088"/>
                    </a:lnTo>
                    <a:lnTo>
                      <a:pt x="5123573" y="4659388"/>
                    </a:lnTo>
                    <a:lnTo>
                      <a:pt x="5049418" y="4659388"/>
                    </a:lnTo>
                    <a:lnTo>
                      <a:pt x="5017732" y="4646688"/>
                    </a:lnTo>
                    <a:lnTo>
                      <a:pt x="4955070" y="4646688"/>
                    </a:lnTo>
                    <a:lnTo>
                      <a:pt x="4919954" y="4633988"/>
                    </a:lnTo>
                    <a:lnTo>
                      <a:pt x="4895481" y="4633988"/>
                    </a:lnTo>
                    <a:lnTo>
                      <a:pt x="4903432" y="4646688"/>
                    </a:lnTo>
                    <a:lnTo>
                      <a:pt x="4882375" y="4646688"/>
                    </a:lnTo>
                    <a:lnTo>
                      <a:pt x="4935258" y="4659388"/>
                    </a:lnTo>
                    <a:lnTo>
                      <a:pt x="4988318" y="4659388"/>
                    </a:lnTo>
                    <a:lnTo>
                      <a:pt x="5042840" y="4672088"/>
                    </a:lnTo>
                    <a:lnTo>
                      <a:pt x="5010696" y="4672088"/>
                    </a:lnTo>
                    <a:lnTo>
                      <a:pt x="5041366" y="4684788"/>
                    </a:lnTo>
                    <a:lnTo>
                      <a:pt x="5095125" y="4684788"/>
                    </a:lnTo>
                    <a:lnTo>
                      <a:pt x="5070030" y="4672088"/>
                    </a:lnTo>
                    <a:lnTo>
                      <a:pt x="5100091" y="4672088"/>
                    </a:lnTo>
                    <a:lnTo>
                      <a:pt x="5020157" y="4659388"/>
                    </a:lnTo>
                    <a:lnTo>
                      <a:pt x="5103266" y="4672088"/>
                    </a:lnTo>
                    <a:lnTo>
                      <a:pt x="5033632" y="4659388"/>
                    </a:lnTo>
                    <a:lnTo>
                      <a:pt x="5274132" y="4684788"/>
                    </a:lnTo>
                    <a:lnTo>
                      <a:pt x="5224119" y="4684788"/>
                    </a:lnTo>
                    <a:lnTo>
                      <a:pt x="5249049" y="4697488"/>
                    </a:lnTo>
                    <a:lnTo>
                      <a:pt x="5104358" y="4697488"/>
                    </a:lnTo>
                    <a:lnTo>
                      <a:pt x="5032895" y="4684788"/>
                    </a:lnTo>
                    <a:lnTo>
                      <a:pt x="4941659" y="4684788"/>
                    </a:lnTo>
                    <a:lnTo>
                      <a:pt x="4939576" y="4672088"/>
                    </a:lnTo>
                    <a:lnTo>
                      <a:pt x="4910912" y="4672088"/>
                    </a:lnTo>
                    <a:lnTo>
                      <a:pt x="4842472" y="4659388"/>
                    </a:lnTo>
                    <a:lnTo>
                      <a:pt x="4839652" y="4659388"/>
                    </a:lnTo>
                    <a:lnTo>
                      <a:pt x="4837315" y="4658868"/>
                    </a:lnTo>
                    <a:lnTo>
                      <a:pt x="4838357" y="4659388"/>
                    </a:lnTo>
                    <a:lnTo>
                      <a:pt x="4764202" y="4659388"/>
                    </a:lnTo>
                    <a:lnTo>
                      <a:pt x="4738433" y="4646688"/>
                    </a:lnTo>
                    <a:lnTo>
                      <a:pt x="4659922" y="4646688"/>
                    </a:lnTo>
                    <a:lnTo>
                      <a:pt x="4632833" y="4633988"/>
                    </a:lnTo>
                    <a:lnTo>
                      <a:pt x="4576623" y="4633988"/>
                    </a:lnTo>
                    <a:lnTo>
                      <a:pt x="4547133" y="4621288"/>
                    </a:lnTo>
                    <a:lnTo>
                      <a:pt x="4516526" y="4621288"/>
                    </a:lnTo>
                    <a:lnTo>
                      <a:pt x="4496473" y="4608588"/>
                    </a:lnTo>
                    <a:lnTo>
                      <a:pt x="4456442" y="4608588"/>
                    </a:lnTo>
                    <a:lnTo>
                      <a:pt x="4424223" y="4595888"/>
                    </a:lnTo>
                    <a:lnTo>
                      <a:pt x="4427563" y="4595888"/>
                    </a:lnTo>
                    <a:lnTo>
                      <a:pt x="4393120" y="4583188"/>
                    </a:lnTo>
                    <a:lnTo>
                      <a:pt x="4375645" y="4583188"/>
                    </a:lnTo>
                    <a:lnTo>
                      <a:pt x="4361192" y="4570488"/>
                    </a:lnTo>
                    <a:lnTo>
                      <a:pt x="4357814" y="4570488"/>
                    </a:lnTo>
                    <a:lnTo>
                      <a:pt x="4348607" y="4564926"/>
                    </a:lnTo>
                    <a:lnTo>
                      <a:pt x="4233837" y="4532388"/>
                    </a:lnTo>
                    <a:lnTo>
                      <a:pt x="4199534" y="4519688"/>
                    </a:lnTo>
                    <a:lnTo>
                      <a:pt x="4173499" y="4519688"/>
                    </a:lnTo>
                    <a:lnTo>
                      <a:pt x="4197959" y="4532388"/>
                    </a:lnTo>
                    <a:lnTo>
                      <a:pt x="4225734" y="4532388"/>
                    </a:lnTo>
                    <a:lnTo>
                      <a:pt x="4266209" y="4545088"/>
                    </a:lnTo>
                    <a:lnTo>
                      <a:pt x="4287863" y="4557788"/>
                    </a:lnTo>
                    <a:lnTo>
                      <a:pt x="4270527" y="4557788"/>
                    </a:lnTo>
                    <a:lnTo>
                      <a:pt x="4295000" y="4570488"/>
                    </a:lnTo>
                    <a:lnTo>
                      <a:pt x="4283202" y="4570488"/>
                    </a:lnTo>
                    <a:lnTo>
                      <a:pt x="4259504" y="4557788"/>
                    </a:lnTo>
                    <a:lnTo>
                      <a:pt x="4212539" y="4557788"/>
                    </a:lnTo>
                    <a:lnTo>
                      <a:pt x="4202633" y="4545088"/>
                    </a:lnTo>
                    <a:lnTo>
                      <a:pt x="4163174" y="4545088"/>
                    </a:lnTo>
                    <a:lnTo>
                      <a:pt x="4140733" y="4532388"/>
                    </a:lnTo>
                    <a:lnTo>
                      <a:pt x="4121213" y="4532388"/>
                    </a:lnTo>
                    <a:lnTo>
                      <a:pt x="4108221" y="4519688"/>
                    </a:lnTo>
                    <a:lnTo>
                      <a:pt x="4115739" y="4519688"/>
                    </a:lnTo>
                    <a:lnTo>
                      <a:pt x="4026547" y="4506988"/>
                    </a:lnTo>
                    <a:lnTo>
                      <a:pt x="3972255" y="4494288"/>
                    </a:lnTo>
                    <a:lnTo>
                      <a:pt x="3909568" y="4468888"/>
                    </a:lnTo>
                    <a:lnTo>
                      <a:pt x="3854526" y="4456188"/>
                    </a:lnTo>
                    <a:lnTo>
                      <a:pt x="3823144" y="4443488"/>
                    </a:lnTo>
                    <a:lnTo>
                      <a:pt x="3803307" y="4430788"/>
                    </a:lnTo>
                    <a:lnTo>
                      <a:pt x="3759085" y="4430788"/>
                    </a:lnTo>
                    <a:lnTo>
                      <a:pt x="3741216" y="4418088"/>
                    </a:lnTo>
                    <a:lnTo>
                      <a:pt x="3723741" y="4409986"/>
                    </a:lnTo>
                    <a:lnTo>
                      <a:pt x="3729939" y="4418088"/>
                    </a:lnTo>
                    <a:lnTo>
                      <a:pt x="3712616" y="4405388"/>
                    </a:lnTo>
                    <a:lnTo>
                      <a:pt x="3691166" y="4392688"/>
                    </a:lnTo>
                    <a:lnTo>
                      <a:pt x="3666883" y="4392688"/>
                    </a:lnTo>
                    <a:lnTo>
                      <a:pt x="3615207" y="4367288"/>
                    </a:lnTo>
                    <a:lnTo>
                      <a:pt x="3601288" y="4367288"/>
                    </a:lnTo>
                    <a:lnTo>
                      <a:pt x="3637457" y="4379988"/>
                    </a:lnTo>
                    <a:lnTo>
                      <a:pt x="3604260" y="4379988"/>
                    </a:lnTo>
                    <a:lnTo>
                      <a:pt x="3593896" y="4367288"/>
                    </a:lnTo>
                    <a:lnTo>
                      <a:pt x="3590569" y="4367288"/>
                    </a:lnTo>
                    <a:lnTo>
                      <a:pt x="3587978" y="4365815"/>
                    </a:lnTo>
                    <a:lnTo>
                      <a:pt x="3589134" y="4367288"/>
                    </a:lnTo>
                    <a:lnTo>
                      <a:pt x="3570084" y="4367288"/>
                    </a:lnTo>
                    <a:lnTo>
                      <a:pt x="3556889" y="4354588"/>
                    </a:lnTo>
                    <a:lnTo>
                      <a:pt x="3542995" y="4354588"/>
                    </a:lnTo>
                    <a:lnTo>
                      <a:pt x="3528542" y="4341888"/>
                    </a:lnTo>
                    <a:lnTo>
                      <a:pt x="3506025" y="4341888"/>
                    </a:lnTo>
                    <a:lnTo>
                      <a:pt x="3498405" y="4329188"/>
                    </a:lnTo>
                    <a:lnTo>
                      <a:pt x="3497364" y="4328757"/>
                    </a:lnTo>
                    <a:lnTo>
                      <a:pt x="3497364" y="4329188"/>
                    </a:lnTo>
                    <a:lnTo>
                      <a:pt x="3494087" y="4329188"/>
                    </a:lnTo>
                    <a:lnTo>
                      <a:pt x="3487877" y="4325112"/>
                    </a:lnTo>
                    <a:lnTo>
                      <a:pt x="3497364" y="4329188"/>
                    </a:lnTo>
                    <a:lnTo>
                      <a:pt x="3497364" y="4328757"/>
                    </a:lnTo>
                    <a:lnTo>
                      <a:pt x="3486645" y="4324312"/>
                    </a:lnTo>
                    <a:lnTo>
                      <a:pt x="3474707" y="4316488"/>
                    </a:lnTo>
                    <a:lnTo>
                      <a:pt x="3452444" y="4303788"/>
                    </a:lnTo>
                    <a:lnTo>
                      <a:pt x="3434054" y="4303788"/>
                    </a:lnTo>
                    <a:lnTo>
                      <a:pt x="3426256" y="4291088"/>
                    </a:lnTo>
                    <a:lnTo>
                      <a:pt x="3435769" y="4291088"/>
                    </a:lnTo>
                    <a:lnTo>
                      <a:pt x="3403041" y="4278388"/>
                    </a:lnTo>
                    <a:lnTo>
                      <a:pt x="3372053" y="4265688"/>
                    </a:lnTo>
                    <a:lnTo>
                      <a:pt x="3342551" y="4252988"/>
                    </a:lnTo>
                    <a:lnTo>
                      <a:pt x="3314242" y="4240288"/>
                    </a:lnTo>
                    <a:lnTo>
                      <a:pt x="3300463" y="4240288"/>
                    </a:lnTo>
                    <a:lnTo>
                      <a:pt x="3286887" y="4227588"/>
                    </a:lnTo>
                    <a:lnTo>
                      <a:pt x="3273552" y="4227588"/>
                    </a:lnTo>
                    <a:lnTo>
                      <a:pt x="3260483" y="4214888"/>
                    </a:lnTo>
                    <a:lnTo>
                      <a:pt x="3209874" y="4202188"/>
                    </a:lnTo>
                    <a:lnTo>
                      <a:pt x="3061030" y="4125988"/>
                    </a:lnTo>
                    <a:lnTo>
                      <a:pt x="3008261" y="4100588"/>
                    </a:lnTo>
                    <a:lnTo>
                      <a:pt x="2943961" y="4062488"/>
                    </a:lnTo>
                    <a:lnTo>
                      <a:pt x="2911056" y="4049788"/>
                    </a:lnTo>
                    <a:lnTo>
                      <a:pt x="2878175" y="4024388"/>
                    </a:lnTo>
                    <a:lnTo>
                      <a:pt x="2811843" y="3986288"/>
                    </a:lnTo>
                    <a:lnTo>
                      <a:pt x="2747048" y="3948188"/>
                    </a:lnTo>
                    <a:lnTo>
                      <a:pt x="2715133" y="3922788"/>
                    </a:lnTo>
                    <a:lnTo>
                      <a:pt x="2684107" y="3897388"/>
                    </a:lnTo>
                    <a:lnTo>
                      <a:pt x="2624925" y="3859288"/>
                    </a:lnTo>
                    <a:lnTo>
                      <a:pt x="2596692" y="3846588"/>
                    </a:lnTo>
                    <a:lnTo>
                      <a:pt x="2569984" y="3821188"/>
                    </a:lnTo>
                    <a:lnTo>
                      <a:pt x="2544724" y="3808488"/>
                    </a:lnTo>
                    <a:lnTo>
                      <a:pt x="2525953" y="3788562"/>
                    </a:lnTo>
                    <a:lnTo>
                      <a:pt x="2499487" y="3770388"/>
                    </a:lnTo>
                    <a:lnTo>
                      <a:pt x="2490216" y="3770388"/>
                    </a:lnTo>
                    <a:lnTo>
                      <a:pt x="2481021" y="3757688"/>
                    </a:lnTo>
                    <a:lnTo>
                      <a:pt x="2471902" y="3757688"/>
                    </a:lnTo>
                    <a:lnTo>
                      <a:pt x="2462898" y="3744988"/>
                    </a:lnTo>
                    <a:lnTo>
                      <a:pt x="2445499" y="3732288"/>
                    </a:lnTo>
                    <a:lnTo>
                      <a:pt x="2441752" y="3732288"/>
                    </a:lnTo>
                    <a:lnTo>
                      <a:pt x="2434818" y="3721430"/>
                    </a:lnTo>
                    <a:lnTo>
                      <a:pt x="2452306" y="3732288"/>
                    </a:lnTo>
                    <a:lnTo>
                      <a:pt x="2475623" y="3744988"/>
                    </a:lnTo>
                    <a:lnTo>
                      <a:pt x="2501341" y="3770388"/>
                    </a:lnTo>
                    <a:lnTo>
                      <a:pt x="2523693" y="3780917"/>
                    </a:lnTo>
                    <a:lnTo>
                      <a:pt x="2514269" y="3770388"/>
                    </a:lnTo>
                    <a:lnTo>
                      <a:pt x="2490609" y="3757688"/>
                    </a:lnTo>
                    <a:lnTo>
                      <a:pt x="2466594" y="3732288"/>
                    </a:lnTo>
                    <a:lnTo>
                      <a:pt x="2417229" y="3694188"/>
                    </a:lnTo>
                    <a:lnTo>
                      <a:pt x="2392489" y="3668788"/>
                    </a:lnTo>
                    <a:lnTo>
                      <a:pt x="2380361" y="3656088"/>
                    </a:lnTo>
                    <a:lnTo>
                      <a:pt x="2368575" y="3656088"/>
                    </a:lnTo>
                    <a:lnTo>
                      <a:pt x="2345550" y="3630688"/>
                    </a:lnTo>
                    <a:lnTo>
                      <a:pt x="2323515" y="3617988"/>
                    </a:lnTo>
                    <a:lnTo>
                      <a:pt x="2302776" y="3592588"/>
                    </a:lnTo>
                    <a:lnTo>
                      <a:pt x="2283637" y="3579888"/>
                    </a:lnTo>
                    <a:lnTo>
                      <a:pt x="2281783" y="3577856"/>
                    </a:lnTo>
                    <a:lnTo>
                      <a:pt x="2264600" y="3563594"/>
                    </a:lnTo>
                    <a:lnTo>
                      <a:pt x="2253627" y="3554488"/>
                    </a:lnTo>
                    <a:lnTo>
                      <a:pt x="2232456" y="3529088"/>
                    </a:lnTo>
                    <a:lnTo>
                      <a:pt x="2219083" y="3516388"/>
                    </a:lnTo>
                    <a:lnTo>
                      <a:pt x="2212581" y="3503688"/>
                    </a:lnTo>
                    <a:lnTo>
                      <a:pt x="2212022" y="3503688"/>
                    </a:lnTo>
                    <a:lnTo>
                      <a:pt x="2141182" y="3440188"/>
                    </a:lnTo>
                    <a:lnTo>
                      <a:pt x="2132126" y="3427488"/>
                    </a:lnTo>
                    <a:lnTo>
                      <a:pt x="2122970" y="3427488"/>
                    </a:lnTo>
                    <a:lnTo>
                      <a:pt x="2113889" y="3414788"/>
                    </a:lnTo>
                    <a:lnTo>
                      <a:pt x="2105088" y="3402088"/>
                    </a:lnTo>
                    <a:lnTo>
                      <a:pt x="2070100" y="3363988"/>
                    </a:lnTo>
                    <a:lnTo>
                      <a:pt x="2035543" y="3338588"/>
                    </a:lnTo>
                    <a:lnTo>
                      <a:pt x="2018563" y="3313188"/>
                    </a:lnTo>
                    <a:lnTo>
                      <a:pt x="2001875" y="3300488"/>
                    </a:lnTo>
                    <a:lnTo>
                      <a:pt x="1993620" y="3300488"/>
                    </a:lnTo>
                    <a:lnTo>
                      <a:pt x="1985759" y="3287788"/>
                    </a:lnTo>
                    <a:lnTo>
                      <a:pt x="1978164" y="3275088"/>
                    </a:lnTo>
                    <a:lnTo>
                      <a:pt x="1976882" y="3275088"/>
                    </a:lnTo>
                    <a:lnTo>
                      <a:pt x="1979333" y="3287788"/>
                    </a:lnTo>
                    <a:lnTo>
                      <a:pt x="1978977" y="3286785"/>
                    </a:lnTo>
                    <a:lnTo>
                      <a:pt x="1978977" y="3291001"/>
                    </a:lnTo>
                    <a:lnTo>
                      <a:pt x="1977148" y="3287788"/>
                    </a:lnTo>
                    <a:lnTo>
                      <a:pt x="1977961" y="3287788"/>
                    </a:lnTo>
                    <a:lnTo>
                      <a:pt x="1978977" y="3291001"/>
                    </a:lnTo>
                    <a:lnTo>
                      <a:pt x="1978977" y="3286785"/>
                    </a:lnTo>
                    <a:lnTo>
                      <a:pt x="1974862" y="3275088"/>
                    </a:lnTo>
                    <a:lnTo>
                      <a:pt x="1970735" y="3275088"/>
                    </a:lnTo>
                    <a:lnTo>
                      <a:pt x="1941944" y="3236988"/>
                    </a:lnTo>
                    <a:lnTo>
                      <a:pt x="1967191" y="3275088"/>
                    </a:lnTo>
                    <a:lnTo>
                      <a:pt x="1966785" y="3275088"/>
                    </a:lnTo>
                    <a:lnTo>
                      <a:pt x="1974697" y="3287788"/>
                    </a:lnTo>
                    <a:lnTo>
                      <a:pt x="1969541" y="3287788"/>
                    </a:lnTo>
                    <a:lnTo>
                      <a:pt x="1961413" y="3275088"/>
                    </a:lnTo>
                    <a:lnTo>
                      <a:pt x="1952828" y="3262388"/>
                    </a:lnTo>
                    <a:lnTo>
                      <a:pt x="1943823" y="3262388"/>
                    </a:lnTo>
                    <a:lnTo>
                      <a:pt x="1934464" y="3249688"/>
                    </a:lnTo>
                    <a:lnTo>
                      <a:pt x="1893658" y="3198888"/>
                    </a:lnTo>
                    <a:lnTo>
                      <a:pt x="1883029" y="3186188"/>
                    </a:lnTo>
                    <a:lnTo>
                      <a:pt x="1872513" y="3186188"/>
                    </a:lnTo>
                    <a:lnTo>
                      <a:pt x="1862112" y="3173488"/>
                    </a:lnTo>
                    <a:lnTo>
                      <a:pt x="1851787" y="3160788"/>
                    </a:lnTo>
                    <a:lnTo>
                      <a:pt x="1864791" y="3173488"/>
                    </a:lnTo>
                    <a:lnTo>
                      <a:pt x="1866417" y="3173488"/>
                    </a:lnTo>
                    <a:lnTo>
                      <a:pt x="1861451" y="3160788"/>
                    </a:lnTo>
                    <a:lnTo>
                      <a:pt x="1855000" y="3148761"/>
                    </a:lnTo>
                    <a:lnTo>
                      <a:pt x="1857629" y="3151441"/>
                    </a:lnTo>
                    <a:lnTo>
                      <a:pt x="1855597" y="3148088"/>
                    </a:lnTo>
                    <a:lnTo>
                      <a:pt x="1847875" y="3135388"/>
                    </a:lnTo>
                    <a:lnTo>
                      <a:pt x="1831060" y="3122688"/>
                    </a:lnTo>
                    <a:lnTo>
                      <a:pt x="1825269" y="3114433"/>
                    </a:lnTo>
                    <a:lnTo>
                      <a:pt x="1834680" y="3122688"/>
                    </a:lnTo>
                    <a:lnTo>
                      <a:pt x="1848866" y="3135388"/>
                    </a:lnTo>
                    <a:lnTo>
                      <a:pt x="1861591" y="3148088"/>
                    </a:lnTo>
                    <a:lnTo>
                      <a:pt x="1871662" y="3160788"/>
                    </a:lnTo>
                    <a:lnTo>
                      <a:pt x="1879003" y="3160788"/>
                    </a:lnTo>
                    <a:lnTo>
                      <a:pt x="1851609" y="3135388"/>
                    </a:lnTo>
                    <a:lnTo>
                      <a:pt x="1823377" y="3111741"/>
                    </a:lnTo>
                    <a:lnTo>
                      <a:pt x="1813064" y="3097047"/>
                    </a:lnTo>
                    <a:lnTo>
                      <a:pt x="1789023" y="3059188"/>
                    </a:lnTo>
                    <a:lnTo>
                      <a:pt x="1722577" y="2982988"/>
                    </a:lnTo>
                    <a:lnTo>
                      <a:pt x="1712887" y="2970288"/>
                    </a:lnTo>
                    <a:lnTo>
                      <a:pt x="1703565" y="2957588"/>
                    </a:lnTo>
                    <a:lnTo>
                      <a:pt x="1685759" y="2932188"/>
                    </a:lnTo>
                    <a:lnTo>
                      <a:pt x="1653590" y="2881388"/>
                    </a:lnTo>
                    <a:lnTo>
                      <a:pt x="1639785" y="2868688"/>
                    </a:lnTo>
                    <a:lnTo>
                      <a:pt x="1627860" y="2855988"/>
                    </a:lnTo>
                    <a:lnTo>
                      <a:pt x="1618056" y="2843288"/>
                    </a:lnTo>
                    <a:lnTo>
                      <a:pt x="1610664" y="2830588"/>
                    </a:lnTo>
                    <a:lnTo>
                      <a:pt x="1588401" y="2805188"/>
                    </a:lnTo>
                    <a:lnTo>
                      <a:pt x="1584642" y="2805188"/>
                    </a:lnTo>
                    <a:lnTo>
                      <a:pt x="1581175" y="2792488"/>
                    </a:lnTo>
                    <a:lnTo>
                      <a:pt x="1577416" y="2792488"/>
                    </a:lnTo>
                    <a:lnTo>
                      <a:pt x="1565592" y="2779788"/>
                    </a:lnTo>
                    <a:lnTo>
                      <a:pt x="1515376" y="2703588"/>
                    </a:lnTo>
                    <a:lnTo>
                      <a:pt x="1489544" y="2678188"/>
                    </a:lnTo>
                    <a:lnTo>
                      <a:pt x="1463967" y="2640088"/>
                    </a:lnTo>
                    <a:lnTo>
                      <a:pt x="1439214" y="2601988"/>
                    </a:lnTo>
                    <a:lnTo>
                      <a:pt x="1415859" y="2563888"/>
                    </a:lnTo>
                    <a:lnTo>
                      <a:pt x="1332077" y="2424188"/>
                    </a:lnTo>
                    <a:lnTo>
                      <a:pt x="1276883" y="2335288"/>
                    </a:lnTo>
                    <a:lnTo>
                      <a:pt x="1273263" y="2322588"/>
                    </a:lnTo>
                    <a:lnTo>
                      <a:pt x="1269415" y="2322588"/>
                    </a:lnTo>
                    <a:lnTo>
                      <a:pt x="1266113" y="2309888"/>
                    </a:lnTo>
                    <a:lnTo>
                      <a:pt x="1245743" y="2271788"/>
                    </a:lnTo>
                    <a:lnTo>
                      <a:pt x="1257795" y="2284488"/>
                    </a:lnTo>
                    <a:lnTo>
                      <a:pt x="1251699" y="2271788"/>
                    </a:lnTo>
                    <a:lnTo>
                      <a:pt x="1245603" y="2259088"/>
                    </a:lnTo>
                    <a:lnTo>
                      <a:pt x="1231773" y="2233688"/>
                    </a:lnTo>
                    <a:lnTo>
                      <a:pt x="1216609" y="2208288"/>
                    </a:lnTo>
                    <a:lnTo>
                      <a:pt x="1200429" y="2182888"/>
                    </a:lnTo>
                    <a:lnTo>
                      <a:pt x="1192085" y="2157488"/>
                    </a:lnTo>
                    <a:lnTo>
                      <a:pt x="1174953" y="2132088"/>
                    </a:lnTo>
                    <a:lnTo>
                      <a:pt x="1166723" y="2119388"/>
                    </a:lnTo>
                    <a:lnTo>
                      <a:pt x="1134376" y="2043188"/>
                    </a:lnTo>
                    <a:lnTo>
                      <a:pt x="1128953" y="2030488"/>
                    </a:lnTo>
                    <a:lnTo>
                      <a:pt x="1101496" y="1966988"/>
                    </a:lnTo>
                    <a:lnTo>
                      <a:pt x="1093406" y="1954288"/>
                    </a:lnTo>
                    <a:lnTo>
                      <a:pt x="1085329" y="1941588"/>
                    </a:lnTo>
                    <a:lnTo>
                      <a:pt x="1069111" y="1903488"/>
                    </a:lnTo>
                    <a:lnTo>
                      <a:pt x="1052347" y="1865388"/>
                    </a:lnTo>
                    <a:lnTo>
                      <a:pt x="1002055" y="1751088"/>
                    </a:lnTo>
                    <a:lnTo>
                      <a:pt x="1006195" y="1763788"/>
                    </a:lnTo>
                    <a:lnTo>
                      <a:pt x="1016584" y="1789188"/>
                    </a:lnTo>
                    <a:lnTo>
                      <a:pt x="1022489" y="1810931"/>
                    </a:lnTo>
                    <a:lnTo>
                      <a:pt x="1032167" y="1827288"/>
                    </a:lnTo>
                    <a:lnTo>
                      <a:pt x="1044270" y="1852688"/>
                    </a:lnTo>
                    <a:lnTo>
                      <a:pt x="1051496" y="1878088"/>
                    </a:lnTo>
                    <a:lnTo>
                      <a:pt x="1051915" y="1865388"/>
                    </a:lnTo>
                    <a:lnTo>
                      <a:pt x="1063891" y="1903488"/>
                    </a:lnTo>
                    <a:lnTo>
                      <a:pt x="1070660" y="1916188"/>
                    </a:lnTo>
                    <a:lnTo>
                      <a:pt x="1075156" y="1935683"/>
                    </a:lnTo>
                    <a:lnTo>
                      <a:pt x="1064044" y="1916188"/>
                    </a:lnTo>
                    <a:lnTo>
                      <a:pt x="1042758" y="1865388"/>
                    </a:lnTo>
                    <a:lnTo>
                      <a:pt x="1021613" y="1827288"/>
                    </a:lnTo>
                    <a:lnTo>
                      <a:pt x="1000366" y="1776488"/>
                    </a:lnTo>
                    <a:lnTo>
                      <a:pt x="994092" y="1763788"/>
                    </a:lnTo>
                    <a:lnTo>
                      <a:pt x="992098" y="1751088"/>
                    </a:lnTo>
                    <a:lnTo>
                      <a:pt x="985100" y="1751088"/>
                    </a:lnTo>
                    <a:lnTo>
                      <a:pt x="981633" y="1738388"/>
                    </a:lnTo>
                    <a:lnTo>
                      <a:pt x="969556" y="1712988"/>
                    </a:lnTo>
                    <a:lnTo>
                      <a:pt x="962698" y="1700288"/>
                    </a:lnTo>
                    <a:lnTo>
                      <a:pt x="960526" y="1687588"/>
                    </a:lnTo>
                    <a:lnTo>
                      <a:pt x="962558" y="1687588"/>
                    </a:lnTo>
                    <a:lnTo>
                      <a:pt x="946772" y="1649488"/>
                    </a:lnTo>
                    <a:lnTo>
                      <a:pt x="932649" y="1624088"/>
                    </a:lnTo>
                    <a:lnTo>
                      <a:pt x="919657" y="1598688"/>
                    </a:lnTo>
                    <a:lnTo>
                      <a:pt x="907237" y="1560588"/>
                    </a:lnTo>
                    <a:lnTo>
                      <a:pt x="895464" y="1535188"/>
                    </a:lnTo>
                    <a:lnTo>
                      <a:pt x="883373" y="1509788"/>
                    </a:lnTo>
                    <a:lnTo>
                      <a:pt x="870381" y="1471688"/>
                    </a:lnTo>
                    <a:lnTo>
                      <a:pt x="868641" y="1467104"/>
                    </a:lnTo>
                    <a:lnTo>
                      <a:pt x="871347" y="1471688"/>
                    </a:lnTo>
                    <a:lnTo>
                      <a:pt x="878687" y="1484388"/>
                    </a:lnTo>
                    <a:lnTo>
                      <a:pt x="886129" y="1497088"/>
                    </a:lnTo>
                    <a:lnTo>
                      <a:pt x="893953" y="1522488"/>
                    </a:lnTo>
                    <a:lnTo>
                      <a:pt x="902373" y="1547888"/>
                    </a:lnTo>
                    <a:lnTo>
                      <a:pt x="909053" y="1556753"/>
                    </a:lnTo>
                    <a:lnTo>
                      <a:pt x="900925" y="1531175"/>
                    </a:lnTo>
                    <a:lnTo>
                      <a:pt x="907211" y="1547888"/>
                    </a:lnTo>
                    <a:lnTo>
                      <a:pt x="928611" y="1598688"/>
                    </a:lnTo>
                    <a:lnTo>
                      <a:pt x="949413" y="1636788"/>
                    </a:lnTo>
                    <a:lnTo>
                      <a:pt x="966774" y="1687588"/>
                    </a:lnTo>
                    <a:lnTo>
                      <a:pt x="977836" y="1700288"/>
                    </a:lnTo>
                    <a:lnTo>
                      <a:pt x="979754" y="1700288"/>
                    </a:lnTo>
                    <a:lnTo>
                      <a:pt x="930744" y="1585988"/>
                    </a:lnTo>
                    <a:lnTo>
                      <a:pt x="917524" y="1560588"/>
                    </a:lnTo>
                    <a:lnTo>
                      <a:pt x="877036" y="1458988"/>
                    </a:lnTo>
                    <a:lnTo>
                      <a:pt x="866927" y="1433588"/>
                    </a:lnTo>
                    <a:lnTo>
                      <a:pt x="854303" y="1408188"/>
                    </a:lnTo>
                    <a:lnTo>
                      <a:pt x="842048" y="1370088"/>
                    </a:lnTo>
                    <a:lnTo>
                      <a:pt x="819531" y="1319288"/>
                    </a:lnTo>
                    <a:lnTo>
                      <a:pt x="798969" y="1268488"/>
                    </a:lnTo>
                    <a:lnTo>
                      <a:pt x="794232" y="1255788"/>
                    </a:lnTo>
                    <a:lnTo>
                      <a:pt x="789495" y="1243088"/>
                    </a:lnTo>
                    <a:lnTo>
                      <a:pt x="778878" y="1204988"/>
                    </a:lnTo>
                    <a:lnTo>
                      <a:pt x="765759" y="1166888"/>
                    </a:lnTo>
                    <a:lnTo>
                      <a:pt x="734618" y="1065288"/>
                    </a:lnTo>
                    <a:lnTo>
                      <a:pt x="717892" y="1014488"/>
                    </a:lnTo>
                    <a:lnTo>
                      <a:pt x="701243" y="963688"/>
                    </a:lnTo>
                    <a:lnTo>
                      <a:pt x="694575" y="926566"/>
                    </a:lnTo>
                    <a:lnTo>
                      <a:pt x="694461" y="925588"/>
                    </a:lnTo>
                    <a:lnTo>
                      <a:pt x="681037" y="874788"/>
                    </a:lnTo>
                    <a:lnTo>
                      <a:pt x="667258" y="823988"/>
                    </a:lnTo>
                    <a:lnTo>
                      <a:pt x="657999" y="798588"/>
                    </a:lnTo>
                    <a:lnTo>
                      <a:pt x="653364" y="785888"/>
                    </a:lnTo>
                    <a:lnTo>
                      <a:pt x="639635" y="735088"/>
                    </a:lnTo>
                    <a:lnTo>
                      <a:pt x="606818" y="620788"/>
                    </a:lnTo>
                    <a:lnTo>
                      <a:pt x="590969" y="569988"/>
                    </a:lnTo>
                    <a:lnTo>
                      <a:pt x="583501" y="544588"/>
                    </a:lnTo>
                    <a:lnTo>
                      <a:pt x="576516" y="519188"/>
                    </a:lnTo>
                    <a:lnTo>
                      <a:pt x="565531" y="455688"/>
                    </a:lnTo>
                    <a:lnTo>
                      <a:pt x="550087" y="392188"/>
                    </a:lnTo>
                    <a:lnTo>
                      <a:pt x="542213" y="366788"/>
                    </a:lnTo>
                    <a:lnTo>
                      <a:pt x="539305" y="354088"/>
                    </a:lnTo>
                    <a:lnTo>
                      <a:pt x="538759" y="366788"/>
                    </a:lnTo>
                    <a:lnTo>
                      <a:pt x="534377" y="366788"/>
                    </a:lnTo>
                    <a:lnTo>
                      <a:pt x="525741" y="328688"/>
                    </a:lnTo>
                    <a:lnTo>
                      <a:pt x="509854" y="265188"/>
                    </a:lnTo>
                    <a:lnTo>
                      <a:pt x="508063" y="252488"/>
                    </a:lnTo>
                    <a:lnTo>
                      <a:pt x="505282" y="239788"/>
                    </a:lnTo>
                    <a:lnTo>
                      <a:pt x="501675" y="214388"/>
                    </a:lnTo>
                    <a:lnTo>
                      <a:pt x="497408" y="201688"/>
                    </a:lnTo>
                    <a:lnTo>
                      <a:pt x="487476" y="150888"/>
                    </a:lnTo>
                    <a:lnTo>
                      <a:pt x="468109" y="49288"/>
                    </a:lnTo>
                    <a:lnTo>
                      <a:pt x="460209" y="11188"/>
                    </a:lnTo>
                    <a:lnTo>
                      <a:pt x="420458" y="11188"/>
                    </a:lnTo>
                    <a:lnTo>
                      <a:pt x="435559" y="74688"/>
                    </a:lnTo>
                    <a:lnTo>
                      <a:pt x="446430" y="125488"/>
                    </a:lnTo>
                    <a:lnTo>
                      <a:pt x="457733" y="176288"/>
                    </a:lnTo>
                    <a:lnTo>
                      <a:pt x="469303" y="214388"/>
                    </a:lnTo>
                    <a:lnTo>
                      <a:pt x="480987" y="265188"/>
                    </a:lnTo>
                    <a:lnTo>
                      <a:pt x="496239" y="328688"/>
                    </a:lnTo>
                    <a:lnTo>
                      <a:pt x="499833" y="341388"/>
                    </a:lnTo>
                    <a:lnTo>
                      <a:pt x="503478" y="354088"/>
                    </a:lnTo>
                    <a:lnTo>
                      <a:pt x="507250" y="366788"/>
                    </a:lnTo>
                    <a:lnTo>
                      <a:pt x="553897" y="557288"/>
                    </a:lnTo>
                    <a:lnTo>
                      <a:pt x="621855" y="798588"/>
                    </a:lnTo>
                    <a:lnTo>
                      <a:pt x="620890" y="798588"/>
                    </a:lnTo>
                    <a:lnTo>
                      <a:pt x="612241" y="773188"/>
                    </a:lnTo>
                    <a:lnTo>
                      <a:pt x="613422" y="785888"/>
                    </a:lnTo>
                    <a:lnTo>
                      <a:pt x="639368" y="862088"/>
                    </a:lnTo>
                    <a:lnTo>
                      <a:pt x="649744" y="900188"/>
                    </a:lnTo>
                    <a:lnTo>
                      <a:pt x="649236" y="900188"/>
                    </a:lnTo>
                    <a:lnTo>
                      <a:pt x="704888" y="1090688"/>
                    </a:lnTo>
                    <a:lnTo>
                      <a:pt x="711669" y="1103388"/>
                    </a:lnTo>
                    <a:lnTo>
                      <a:pt x="718324" y="1128788"/>
                    </a:lnTo>
                    <a:lnTo>
                      <a:pt x="724916" y="1154188"/>
                    </a:lnTo>
                    <a:lnTo>
                      <a:pt x="731520" y="1166888"/>
                    </a:lnTo>
                    <a:lnTo>
                      <a:pt x="738708" y="1192288"/>
                    </a:lnTo>
                    <a:lnTo>
                      <a:pt x="746125" y="1217688"/>
                    </a:lnTo>
                    <a:lnTo>
                      <a:pt x="753846" y="1230388"/>
                    </a:lnTo>
                    <a:lnTo>
                      <a:pt x="761911" y="1255788"/>
                    </a:lnTo>
                    <a:lnTo>
                      <a:pt x="756399" y="1243088"/>
                    </a:lnTo>
                    <a:lnTo>
                      <a:pt x="745578" y="1217688"/>
                    </a:lnTo>
                    <a:lnTo>
                      <a:pt x="738936" y="1200670"/>
                    </a:lnTo>
                    <a:lnTo>
                      <a:pt x="743800" y="1217688"/>
                    </a:lnTo>
                    <a:lnTo>
                      <a:pt x="754329" y="1243088"/>
                    </a:lnTo>
                    <a:lnTo>
                      <a:pt x="764565" y="1281188"/>
                    </a:lnTo>
                    <a:lnTo>
                      <a:pt x="774560" y="1306588"/>
                    </a:lnTo>
                    <a:lnTo>
                      <a:pt x="784377" y="1331988"/>
                    </a:lnTo>
                    <a:lnTo>
                      <a:pt x="794054" y="1357388"/>
                    </a:lnTo>
                    <a:lnTo>
                      <a:pt x="803884" y="1382788"/>
                    </a:lnTo>
                    <a:lnTo>
                      <a:pt x="814146" y="1408188"/>
                    </a:lnTo>
                    <a:lnTo>
                      <a:pt x="856170" y="1509788"/>
                    </a:lnTo>
                    <a:lnTo>
                      <a:pt x="878611" y="1560588"/>
                    </a:lnTo>
                    <a:lnTo>
                      <a:pt x="904316" y="1624088"/>
                    </a:lnTo>
                    <a:lnTo>
                      <a:pt x="894461" y="1611388"/>
                    </a:lnTo>
                    <a:lnTo>
                      <a:pt x="901496" y="1636788"/>
                    </a:lnTo>
                    <a:lnTo>
                      <a:pt x="932421" y="1712988"/>
                    </a:lnTo>
                    <a:lnTo>
                      <a:pt x="938504" y="1725688"/>
                    </a:lnTo>
                    <a:lnTo>
                      <a:pt x="944892" y="1751088"/>
                    </a:lnTo>
                    <a:lnTo>
                      <a:pt x="951699" y="1763788"/>
                    </a:lnTo>
                    <a:lnTo>
                      <a:pt x="959053" y="1776488"/>
                    </a:lnTo>
                    <a:lnTo>
                      <a:pt x="992378" y="1852688"/>
                    </a:lnTo>
                    <a:lnTo>
                      <a:pt x="1010589" y="1890788"/>
                    </a:lnTo>
                    <a:lnTo>
                      <a:pt x="1029627" y="1928888"/>
                    </a:lnTo>
                    <a:lnTo>
                      <a:pt x="1049794" y="1966988"/>
                    </a:lnTo>
                    <a:lnTo>
                      <a:pt x="1071422" y="2017788"/>
                    </a:lnTo>
                    <a:lnTo>
                      <a:pt x="1093228" y="2055888"/>
                    </a:lnTo>
                    <a:lnTo>
                      <a:pt x="1115695" y="2106688"/>
                    </a:lnTo>
                    <a:lnTo>
                      <a:pt x="1138605" y="2144788"/>
                    </a:lnTo>
                    <a:lnTo>
                      <a:pt x="1161783" y="2195588"/>
                    </a:lnTo>
                    <a:lnTo>
                      <a:pt x="1185037" y="2233688"/>
                    </a:lnTo>
                    <a:lnTo>
                      <a:pt x="1208151" y="2284488"/>
                    </a:lnTo>
                    <a:lnTo>
                      <a:pt x="1230947" y="2322588"/>
                    </a:lnTo>
                    <a:lnTo>
                      <a:pt x="1253210" y="2360688"/>
                    </a:lnTo>
                    <a:lnTo>
                      <a:pt x="1246962" y="2360688"/>
                    </a:lnTo>
                    <a:lnTo>
                      <a:pt x="1256157" y="2373388"/>
                    </a:lnTo>
                    <a:lnTo>
                      <a:pt x="1276324" y="2411488"/>
                    </a:lnTo>
                    <a:lnTo>
                      <a:pt x="1303007" y="2462288"/>
                    </a:lnTo>
                    <a:lnTo>
                      <a:pt x="1317523" y="2487688"/>
                    </a:lnTo>
                    <a:lnTo>
                      <a:pt x="1332128" y="2513088"/>
                    </a:lnTo>
                    <a:lnTo>
                      <a:pt x="1346288" y="2538488"/>
                    </a:lnTo>
                    <a:lnTo>
                      <a:pt x="1359509" y="2551188"/>
                    </a:lnTo>
                    <a:lnTo>
                      <a:pt x="1365567" y="2563888"/>
                    </a:lnTo>
                    <a:lnTo>
                      <a:pt x="1371041" y="2576588"/>
                    </a:lnTo>
                    <a:lnTo>
                      <a:pt x="1375829" y="2576588"/>
                    </a:lnTo>
                    <a:lnTo>
                      <a:pt x="1384769" y="2601988"/>
                    </a:lnTo>
                    <a:lnTo>
                      <a:pt x="1387817" y="2601988"/>
                    </a:lnTo>
                    <a:lnTo>
                      <a:pt x="1387995" y="2614688"/>
                    </a:lnTo>
                    <a:lnTo>
                      <a:pt x="1411478" y="2640088"/>
                    </a:lnTo>
                    <a:lnTo>
                      <a:pt x="1434934" y="2675725"/>
                    </a:lnTo>
                    <a:lnTo>
                      <a:pt x="1423758" y="2652788"/>
                    </a:lnTo>
                    <a:lnTo>
                      <a:pt x="1421828" y="2640088"/>
                    </a:lnTo>
                    <a:lnTo>
                      <a:pt x="1456728" y="2690888"/>
                    </a:lnTo>
                    <a:lnTo>
                      <a:pt x="1493126" y="2754388"/>
                    </a:lnTo>
                    <a:lnTo>
                      <a:pt x="1523479" y="2792488"/>
                    </a:lnTo>
                    <a:lnTo>
                      <a:pt x="1540205" y="2805188"/>
                    </a:lnTo>
                    <a:lnTo>
                      <a:pt x="1546326" y="2817888"/>
                    </a:lnTo>
                    <a:lnTo>
                      <a:pt x="1552651" y="2830588"/>
                    </a:lnTo>
                    <a:lnTo>
                      <a:pt x="1559115" y="2843288"/>
                    </a:lnTo>
                    <a:lnTo>
                      <a:pt x="1565681" y="2855988"/>
                    </a:lnTo>
                    <a:lnTo>
                      <a:pt x="1591830" y="2894088"/>
                    </a:lnTo>
                    <a:lnTo>
                      <a:pt x="1599463" y="2894088"/>
                    </a:lnTo>
                    <a:lnTo>
                      <a:pt x="1612265" y="2906788"/>
                    </a:lnTo>
                    <a:lnTo>
                      <a:pt x="1629651" y="2932188"/>
                    </a:lnTo>
                    <a:lnTo>
                      <a:pt x="1651063" y="2957588"/>
                    </a:lnTo>
                    <a:lnTo>
                      <a:pt x="1668830" y="2982988"/>
                    </a:lnTo>
                    <a:lnTo>
                      <a:pt x="1678444" y="2995688"/>
                    </a:lnTo>
                    <a:lnTo>
                      <a:pt x="1682965" y="2995688"/>
                    </a:lnTo>
                    <a:lnTo>
                      <a:pt x="1685505" y="3008388"/>
                    </a:lnTo>
                    <a:lnTo>
                      <a:pt x="1699094" y="3008388"/>
                    </a:lnTo>
                    <a:lnTo>
                      <a:pt x="1717217" y="3033788"/>
                    </a:lnTo>
                    <a:lnTo>
                      <a:pt x="1747570" y="3071888"/>
                    </a:lnTo>
                    <a:lnTo>
                      <a:pt x="1728203" y="3059188"/>
                    </a:lnTo>
                    <a:lnTo>
                      <a:pt x="1710931" y="3033788"/>
                    </a:lnTo>
                    <a:lnTo>
                      <a:pt x="1696605" y="3021088"/>
                    </a:lnTo>
                    <a:lnTo>
                      <a:pt x="1686064" y="3021088"/>
                    </a:lnTo>
                    <a:lnTo>
                      <a:pt x="1714703" y="3046488"/>
                    </a:lnTo>
                    <a:lnTo>
                      <a:pt x="1731733" y="3071888"/>
                    </a:lnTo>
                    <a:lnTo>
                      <a:pt x="1746275" y="3084588"/>
                    </a:lnTo>
                    <a:lnTo>
                      <a:pt x="1767433" y="3109988"/>
                    </a:lnTo>
                    <a:lnTo>
                      <a:pt x="1764258" y="3109988"/>
                    </a:lnTo>
                    <a:lnTo>
                      <a:pt x="1745043" y="3097288"/>
                    </a:lnTo>
                    <a:lnTo>
                      <a:pt x="1716544" y="3059188"/>
                    </a:lnTo>
                    <a:lnTo>
                      <a:pt x="1685480" y="3021088"/>
                    </a:lnTo>
                    <a:lnTo>
                      <a:pt x="1748294" y="3109988"/>
                    </a:lnTo>
                    <a:lnTo>
                      <a:pt x="1807819" y="3173488"/>
                    </a:lnTo>
                    <a:lnTo>
                      <a:pt x="1816404" y="3186188"/>
                    </a:lnTo>
                    <a:lnTo>
                      <a:pt x="1825231" y="3186188"/>
                    </a:lnTo>
                    <a:lnTo>
                      <a:pt x="1834286" y="3198888"/>
                    </a:lnTo>
                    <a:lnTo>
                      <a:pt x="1843582" y="3211588"/>
                    </a:lnTo>
                    <a:lnTo>
                      <a:pt x="1853107" y="3224288"/>
                    </a:lnTo>
                    <a:lnTo>
                      <a:pt x="1862734" y="3224288"/>
                    </a:lnTo>
                    <a:lnTo>
                      <a:pt x="1882089" y="3249688"/>
                    </a:lnTo>
                    <a:lnTo>
                      <a:pt x="1921891" y="3287788"/>
                    </a:lnTo>
                    <a:lnTo>
                      <a:pt x="1942642" y="3313188"/>
                    </a:lnTo>
                    <a:lnTo>
                      <a:pt x="1964143" y="3338588"/>
                    </a:lnTo>
                    <a:lnTo>
                      <a:pt x="1985543" y="3351288"/>
                    </a:lnTo>
                    <a:lnTo>
                      <a:pt x="2020506" y="3393097"/>
                    </a:lnTo>
                    <a:lnTo>
                      <a:pt x="2015909" y="3389388"/>
                    </a:lnTo>
                    <a:lnTo>
                      <a:pt x="2008873" y="3389388"/>
                    </a:lnTo>
                    <a:lnTo>
                      <a:pt x="2017814" y="3402088"/>
                    </a:lnTo>
                    <a:lnTo>
                      <a:pt x="2048103" y="3426574"/>
                    </a:lnTo>
                    <a:lnTo>
                      <a:pt x="2048852" y="3427488"/>
                    </a:lnTo>
                    <a:lnTo>
                      <a:pt x="2048395" y="3426815"/>
                    </a:lnTo>
                    <a:lnTo>
                      <a:pt x="2049233" y="3427488"/>
                    </a:lnTo>
                    <a:lnTo>
                      <a:pt x="2085098" y="3465588"/>
                    </a:lnTo>
                    <a:lnTo>
                      <a:pt x="2123783" y="3503688"/>
                    </a:lnTo>
                    <a:lnTo>
                      <a:pt x="2163673" y="3529088"/>
                    </a:lnTo>
                    <a:lnTo>
                      <a:pt x="2203145" y="3567188"/>
                    </a:lnTo>
                    <a:lnTo>
                      <a:pt x="2189556" y="3567188"/>
                    </a:lnTo>
                    <a:lnTo>
                      <a:pt x="2210536" y="3579888"/>
                    </a:lnTo>
                    <a:lnTo>
                      <a:pt x="2243302" y="3605288"/>
                    </a:lnTo>
                    <a:lnTo>
                      <a:pt x="2276818" y="3643388"/>
                    </a:lnTo>
                    <a:lnTo>
                      <a:pt x="2285339" y="3643388"/>
                    </a:lnTo>
                    <a:lnTo>
                      <a:pt x="2293239" y="3656088"/>
                    </a:lnTo>
                    <a:lnTo>
                      <a:pt x="2327491" y="3681488"/>
                    </a:lnTo>
                    <a:lnTo>
                      <a:pt x="2338946" y="3694188"/>
                    </a:lnTo>
                    <a:lnTo>
                      <a:pt x="2345410" y="3706888"/>
                    </a:lnTo>
                    <a:lnTo>
                      <a:pt x="2352484" y="3706888"/>
                    </a:lnTo>
                    <a:lnTo>
                      <a:pt x="2364625" y="3715499"/>
                    </a:lnTo>
                    <a:lnTo>
                      <a:pt x="2368397" y="3718471"/>
                    </a:lnTo>
                    <a:lnTo>
                      <a:pt x="2374442" y="3723043"/>
                    </a:lnTo>
                    <a:lnTo>
                      <a:pt x="2378735" y="3726078"/>
                    </a:lnTo>
                    <a:lnTo>
                      <a:pt x="2381694" y="3727945"/>
                    </a:lnTo>
                    <a:lnTo>
                      <a:pt x="2370988" y="3720007"/>
                    </a:lnTo>
                    <a:lnTo>
                      <a:pt x="2388324" y="3732288"/>
                    </a:lnTo>
                    <a:lnTo>
                      <a:pt x="2381707" y="3732288"/>
                    </a:lnTo>
                    <a:lnTo>
                      <a:pt x="2452878" y="3783088"/>
                    </a:lnTo>
                    <a:lnTo>
                      <a:pt x="2503957" y="3821188"/>
                    </a:lnTo>
                    <a:lnTo>
                      <a:pt x="2544102" y="3846588"/>
                    </a:lnTo>
                    <a:lnTo>
                      <a:pt x="2576144" y="3871988"/>
                    </a:lnTo>
                    <a:lnTo>
                      <a:pt x="2602877" y="3897388"/>
                    </a:lnTo>
                    <a:lnTo>
                      <a:pt x="2626474" y="3922788"/>
                    </a:lnTo>
                    <a:lnTo>
                      <a:pt x="2649537" y="3935488"/>
                    </a:lnTo>
                    <a:lnTo>
                      <a:pt x="2675001" y="3960888"/>
                    </a:lnTo>
                    <a:lnTo>
                      <a:pt x="2698280" y="3980053"/>
                    </a:lnTo>
                    <a:lnTo>
                      <a:pt x="2711297" y="3986288"/>
                    </a:lnTo>
                    <a:lnTo>
                      <a:pt x="2747314" y="4011688"/>
                    </a:lnTo>
                    <a:lnTo>
                      <a:pt x="2789923" y="4037088"/>
                    </a:lnTo>
                    <a:lnTo>
                      <a:pt x="2798153" y="4041597"/>
                    </a:lnTo>
                    <a:lnTo>
                      <a:pt x="2776639" y="4024388"/>
                    </a:lnTo>
                    <a:lnTo>
                      <a:pt x="2805938" y="4037088"/>
                    </a:lnTo>
                    <a:lnTo>
                      <a:pt x="2857042" y="4062488"/>
                    </a:lnTo>
                    <a:lnTo>
                      <a:pt x="2910624" y="4100588"/>
                    </a:lnTo>
                    <a:lnTo>
                      <a:pt x="2947365" y="4113288"/>
                    </a:lnTo>
                    <a:lnTo>
                      <a:pt x="2967456" y="4125988"/>
                    </a:lnTo>
                    <a:lnTo>
                      <a:pt x="2985312" y="4138688"/>
                    </a:lnTo>
                    <a:lnTo>
                      <a:pt x="3000895" y="4151388"/>
                    </a:lnTo>
                    <a:lnTo>
                      <a:pt x="3014141" y="4164088"/>
                    </a:lnTo>
                    <a:lnTo>
                      <a:pt x="3025076" y="4164088"/>
                    </a:lnTo>
                    <a:lnTo>
                      <a:pt x="3033433" y="4176788"/>
                    </a:lnTo>
                    <a:lnTo>
                      <a:pt x="3042031" y="4176788"/>
                    </a:lnTo>
                    <a:lnTo>
                      <a:pt x="3068243" y="4202188"/>
                    </a:lnTo>
                    <a:lnTo>
                      <a:pt x="3093123" y="4214888"/>
                    </a:lnTo>
                    <a:lnTo>
                      <a:pt x="3117037" y="4227588"/>
                    </a:lnTo>
                    <a:lnTo>
                      <a:pt x="3140367" y="4227588"/>
                    </a:lnTo>
                    <a:lnTo>
                      <a:pt x="3230854" y="4278388"/>
                    </a:lnTo>
                    <a:lnTo>
                      <a:pt x="3268345" y="4291088"/>
                    </a:lnTo>
                    <a:lnTo>
                      <a:pt x="3307931" y="4316488"/>
                    </a:lnTo>
                    <a:lnTo>
                      <a:pt x="3350679" y="4329188"/>
                    </a:lnTo>
                    <a:lnTo>
                      <a:pt x="3397669" y="4354588"/>
                    </a:lnTo>
                    <a:lnTo>
                      <a:pt x="3449980" y="4379988"/>
                    </a:lnTo>
                    <a:lnTo>
                      <a:pt x="3474745" y="4379988"/>
                    </a:lnTo>
                    <a:lnTo>
                      <a:pt x="3499777" y="4392688"/>
                    </a:lnTo>
                    <a:lnTo>
                      <a:pt x="3526256" y="4405388"/>
                    </a:lnTo>
                    <a:lnTo>
                      <a:pt x="3555352" y="4405388"/>
                    </a:lnTo>
                    <a:lnTo>
                      <a:pt x="3588347" y="4418088"/>
                    </a:lnTo>
                    <a:lnTo>
                      <a:pt x="3626789" y="4430788"/>
                    </a:lnTo>
                    <a:lnTo>
                      <a:pt x="3671913" y="4456188"/>
                    </a:lnTo>
                    <a:lnTo>
                      <a:pt x="3724986" y="4468888"/>
                    </a:lnTo>
                    <a:lnTo>
                      <a:pt x="3730790" y="4468888"/>
                    </a:lnTo>
                    <a:lnTo>
                      <a:pt x="3760165" y="4481588"/>
                    </a:lnTo>
                    <a:lnTo>
                      <a:pt x="3794468" y="4494288"/>
                    </a:lnTo>
                    <a:lnTo>
                      <a:pt x="3824338" y="4506988"/>
                    </a:lnTo>
                    <a:lnTo>
                      <a:pt x="3810762" y="4494288"/>
                    </a:lnTo>
                    <a:lnTo>
                      <a:pt x="3821582" y="4494288"/>
                    </a:lnTo>
                    <a:lnTo>
                      <a:pt x="3839553" y="4506988"/>
                    </a:lnTo>
                    <a:lnTo>
                      <a:pt x="3847477" y="4506988"/>
                    </a:lnTo>
                    <a:lnTo>
                      <a:pt x="3828135" y="4494288"/>
                    </a:lnTo>
                    <a:lnTo>
                      <a:pt x="3859123" y="4506988"/>
                    </a:lnTo>
                    <a:lnTo>
                      <a:pt x="3872179" y="4506988"/>
                    </a:lnTo>
                    <a:lnTo>
                      <a:pt x="3883723" y="4519688"/>
                    </a:lnTo>
                    <a:lnTo>
                      <a:pt x="3910152" y="4519688"/>
                    </a:lnTo>
                    <a:lnTo>
                      <a:pt x="3916603" y="4532388"/>
                    </a:lnTo>
                    <a:lnTo>
                      <a:pt x="3933558" y="4532388"/>
                    </a:lnTo>
                    <a:lnTo>
                      <a:pt x="3938244" y="4545088"/>
                    </a:lnTo>
                    <a:lnTo>
                      <a:pt x="3973525" y="4545088"/>
                    </a:lnTo>
                    <a:lnTo>
                      <a:pt x="4010952" y="4557788"/>
                    </a:lnTo>
                    <a:lnTo>
                      <a:pt x="4053573" y="4570488"/>
                    </a:lnTo>
                    <a:lnTo>
                      <a:pt x="4101084" y="4583188"/>
                    </a:lnTo>
                    <a:lnTo>
                      <a:pt x="4153179" y="4595888"/>
                    </a:lnTo>
                    <a:lnTo>
                      <a:pt x="4186961" y="4611103"/>
                    </a:lnTo>
                    <a:lnTo>
                      <a:pt x="4176103" y="4608588"/>
                    </a:lnTo>
                    <a:lnTo>
                      <a:pt x="4173397" y="4608588"/>
                    </a:lnTo>
                    <a:lnTo>
                      <a:pt x="4196765" y="4621288"/>
                    </a:lnTo>
                    <a:lnTo>
                      <a:pt x="4209580" y="4621288"/>
                    </a:lnTo>
                    <a:lnTo>
                      <a:pt x="4269981" y="4633988"/>
                    </a:lnTo>
                    <a:lnTo>
                      <a:pt x="4266717" y="4627550"/>
                    </a:lnTo>
                    <a:lnTo>
                      <a:pt x="4337431" y="4646688"/>
                    </a:lnTo>
                    <a:lnTo>
                      <a:pt x="4265142" y="4624425"/>
                    </a:lnTo>
                    <a:lnTo>
                      <a:pt x="4264863" y="4623879"/>
                    </a:lnTo>
                    <a:lnTo>
                      <a:pt x="4303611" y="4633988"/>
                    </a:lnTo>
                    <a:lnTo>
                      <a:pt x="4344263" y="4646688"/>
                    </a:lnTo>
                    <a:lnTo>
                      <a:pt x="4378642" y="4646688"/>
                    </a:lnTo>
                    <a:lnTo>
                      <a:pt x="4408525" y="4659388"/>
                    </a:lnTo>
                    <a:lnTo>
                      <a:pt x="4448543" y="4659388"/>
                    </a:lnTo>
                    <a:lnTo>
                      <a:pt x="4461446" y="4672088"/>
                    </a:lnTo>
                    <a:lnTo>
                      <a:pt x="4469739" y="4672088"/>
                    </a:lnTo>
                    <a:lnTo>
                      <a:pt x="4498556" y="4684788"/>
                    </a:lnTo>
                    <a:lnTo>
                      <a:pt x="4516869" y="4684788"/>
                    </a:lnTo>
                    <a:lnTo>
                      <a:pt x="4516069" y="4684103"/>
                    </a:lnTo>
                    <a:lnTo>
                      <a:pt x="4475175" y="4672088"/>
                    </a:lnTo>
                    <a:lnTo>
                      <a:pt x="4501997" y="4672088"/>
                    </a:lnTo>
                    <a:lnTo>
                      <a:pt x="4516069" y="4684103"/>
                    </a:lnTo>
                    <a:lnTo>
                      <a:pt x="4518406" y="4684788"/>
                    </a:lnTo>
                    <a:lnTo>
                      <a:pt x="4564227" y="4697488"/>
                    </a:lnTo>
                    <a:lnTo>
                      <a:pt x="4608944" y="4697488"/>
                    </a:lnTo>
                    <a:lnTo>
                      <a:pt x="4729759" y="4710188"/>
                    </a:lnTo>
                    <a:lnTo>
                      <a:pt x="4767745" y="4710188"/>
                    </a:lnTo>
                    <a:lnTo>
                      <a:pt x="4804270" y="4722888"/>
                    </a:lnTo>
                    <a:lnTo>
                      <a:pt x="4885360" y="4722888"/>
                    </a:lnTo>
                    <a:lnTo>
                      <a:pt x="4893399" y="4735588"/>
                    </a:lnTo>
                    <a:lnTo>
                      <a:pt x="4968214" y="4735588"/>
                    </a:lnTo>
                    <a:lnTo>
                      <a:pt x="4997628" y="4748288"/>
                    </a:lnTo>
                    <a:lnTo>
                      <a:pt x="5088013" y="4748288"/>
                    </a:lnTo>
                    <a:lnTo>
                      <a:pt x="5120830" y="4752352"/>
                    </a:lnTo>
                    <a:lnTo>
                      <a:pt x="5158600" y="4755794"/>
                    </a:lnTo>
                    <a:lnTo>
                      <a:pt x="5174970" y="4754981"/>
                    </a:lnTo>
                    <a:lnTo>
                      <a:pt x="5150320" y="4752772"/>
                    </a:lnTo>
                    <a:lnTo>
                      <a:pt x="5108295" y="4748288"/>
                    </a:lnTo>
                    <a:lnTo>
                      <a:pt x="5264988" y="4748288"/>
                    </a:lnTo>
                    <a:lnTo>
                      <a:pt x="5296484" y="4760988"/>
                    </a:lnTo>
                    <a:lnTo>
                      <a:pt x="5311254" y="4760988"/>
                    </a:lnTo>
                    <a:lnTo>
                      <a:pt x="5270246" y="4748288"/>
                    </a:lnTo>
                    <a:lnTo>
                      <a:pt x="5281803" y="4748288"/>
                    </a:lnTo>
                    <a:lnTo>
                      <a:pt x="5415204" y="4760988"/>
                    </a:lnTo>
                    <a:lnTo>
                      <a:pt x="5411025" y="4760988"/>
                    </a:lnTo>
                    <a:lnTo>
                      <a:pt x="5464607" y="4773688"/>
                    </a:lnTo>
                    <a:lnTo>
                      <a:pt x="5437340" y="4773688"/>
                    </a:lnTo>
                    <a:lnTo>
                      <a:pt x="5410428" y="4760988"/>
                    </a:lnTo>
                    <a:lnTo>
                      <a:pt x="5334254" y="4760988"/>
                    </a:lnTo>
                    <a:lnTo>
                      <a:pt x="5379631" y="4773688"/>
                    </a:lnTo>
                    <a:lnTo>
                      <a:pt x="5395049" y="4773688"/>
                    </a:lnTo>
                    <a:lnTo>
                      <a:pt x="5438559" y="4786388"/>
                    </a:lnTo>
                    <a:lnTo>
                      <a:pt x="5609437" y="4786388"/>
                    </a:lnTo>
                    <a:lnTo>
                      <a:pt x="5563578" y="4773688"/>
                    </a:lnTo>
                    <a:lnTo>
                      <a:pt x="5708967" y="4773688"/>
                    </a:lnTo>
                    <a:lnTo>
                      <a:pt x="5657354" y="4786388"/>
                    </a:lnTo>
                    <a:lnTo>
                      <a:pt x="5833948" y="4786388"/>
                    </a:lnTo>
                    <a:lnTo>
                      <a:pt x="5821337" y="4799088"/>
                    </a:lnTo>
                    <a:lnTo>
                      <a:pt x="5781980" y="4799088"/>
                    </a:lnTo>
                    <a:lnTo>
                      <a:pt x="5776036" y="4811788"/>
                    </a:lnTo>
                    <a:lnTo>
                      <a:pt x="5752350" y="4811788"/>
                    </a:lnTo>
                    <a:lnTo>
                      <a:pt x="5727611" y="4824488"/>
                    </a:lnTo>
                    <a:lnTo>
                      <a:pt x="5678043" y="4824488"/>
                    </a:lnTo>
                    <a:lnTo>
                      <a:pt x="5653214" y="4837188"/>
                    </a:lnTo>
                    <a:lnTo>
                      <a:pt x="5763488" y="4837188"/>
                    </a:lnTo>
                    <a:lnTo>
                      <a:pt x="5764085" y="4824488"/>
                    </a:lnTo>
                    <a:lnTo>
                      <a:pt x="5804166" y="4824488"/>
                    </a:lnTo>
                    <a:lnTo>
                      <a:pt x="5811888" y="4811788"/>
                    </a:lnTo>
                    <a:lnTo>
                      <a:pt x="5825883" y="4811788"/>
                    </a:lnTo>
                    <a:lnTo>
                      <a:pt x="5831446" y="4824488"/>
                    </a:lnTo>
                    <a:lnTo>
                      <a:pt x="5854916" y="4824488"/>
                    </a:lnTo>
                    <a:lnTo>
                      <a:pt x="5861101" y="4811788"/>
                    </a:lnTo>
                    <a:lnTo>
                      <a:pt x="5959526" y="4811788"/>
                    </a:lnTo>
                    <a:lnTo>
                      <a:pt x="5958700" y="4824488"/>
                    </a:lnTo>
                    <a:lnTo>
                      <a:pt x="5950496" y="4824488"/>
                    </a:lnTo>
                    <a:lnTo>
                      <a:pt x="5944654" y="4837188"/>
                    </a:lnTo>
                    <a:lnTo>
                      <a:pt x="5931751" y="4837188"/>
                    </a:lnTo>
                    <a:lnTo>
                      <a:pt x="5931751" y="4926088"/>
                    </a:lnTo>
                    <a:lnTo>
                      <a:pt x="5926442" y="4938788"/>
                    </a:lnTo>
                    <a:lnTo>
                      <a:pt x="5919228" y="4938788"/>
                    </a:lnTo>
                    <a:lnTo>
                      <a:pt x="5927052" y="4926088"/>
                    </a:lnTo>
                    <a:lnTo>
                      <a:pt x="5931751" y="4926088"/>
                    </a:lnTo>
                    <a:lnTo>
                      <a:pt x="5931751" y="4837188"/>
                    </a:lnTo>
                    <a:lnTo>
                      <a:pt x="5925947" y="4837188"/>
                    </a:lnTo>
                    <a:lnTo>
                      <a:pt x="5912358" y="4849888"/>
                    </a:lnTo>
                    <a:lnTo>
                      <a:pt x="5895657" y="4862588"/>
                    </a:lnTo>
                    <a:lnTo>
                      <a:pt x="5876658" y="4862588"/>
                    </a:lnTo>
                    <a:lnTo>
                      <a:pt x="5886551" y="4849888"/>
                    </a:lnTo>
                    <a:lnTo>
                      <a:pt x="5902236" y="4837188"/>
                    </a:lnTo>
                    <a:lnTo>
                      <a:pt x="5886069" y="4849888"/>
                    </a:lnTo>
                    <a:lnTo>
                      <a:pt x="5872645" y="4860810"/>
                    </a:lnTo>
                    <a:lnTo>
                      <a:pt x="5872645" y="4875288"/>
                    </a:lnTo>
                    <a:lnTo>
                      <a:pt x="5872365" y="4887988"/>
                    </a:lnTo>
                    <a:lnTo>
                      <a:pt x="5865126" y="4887988"/>
                    </a:lnTo>
                    <a:lnTo>
                      <a:pt x="5872645" y="4875288"/>
                    </a:lnTo>
                    <a:lnTo>
                      <a:pt x="5872645" y="4860810"/>
                    </a:lnTo>
                    <a:lnTo>
                      <a:pt x="5870448" y="4862588"/>
                    </a:lnTo>
                    <a:lnTo>
                      <a:pt x="5856529" y="4862588"/>
                    </a:lnTo>
                    <a:lnTo>
                      <a:pt x="5865965" y="4849888"/>
                    </a:lnTo>
                    <a:lnTo>
                      <a:pt x="5885561" y="4849888"/>
                    </a:lnTo>
                    <a:lnTo>
                      <a:pt x="5895606" y="4837188"/>
                    </a:lnTo>
                    <a:lnTo>
                      <a:pt x="5911202" y="4824488"/>
                    </a:lnTo>
                    <a:lnTo>
                      <a:pt x="5881116" y="4824488"/>
                    </a:lnTo>
                    <a:lnTo>
                      <a:pt x="5879109" y="4825200"/>
                    </a:lnTo>
                    <a:lnTo>
                      <a:pt x="5879655" y="4837188"/>
                    </a:lnTo>
                    <a:lnTo>
                      <a:pt x="5872492" y="4837188"/>
                    </a:lnTo>
                    <a:lnTo>
                      <a:pt x="5856554" y="4849355"/>
                    </a:lnTo>
                    <a:lnTo>
                      <a:pt x="5857887" y="4839805"/>
                    </a:lnTo>
                    <a:lnTo>
                      <a:pt x="5853735" y="4849888"/>
                    </a:lnTo>
                    <a:lnTo>
                      <a:pt x="5834837" y="4849888"/>
                    </a:lnTo>
                    <a:lnTo>
                      <a:pt x="5834278" y="4850447"/>
                    </a:lnTo>
                    <a:lnTo>
                      <a:pt x="5834278" y="4862588"/>
                    </a:lnTo>
                    <a:lnTo>
                      <a:pt x="5833415" y="4863516"/>
                    </a:lnTo>
                    <a:lnTo>
                      <a:pt x="5833415" y="4901514"/>
                    </a:lnTo>
                    <a:lnTo>
                      <a:pt x="5822200" y="4913388"/>
                    </a:lnTo>
                    <a:lnTo>
                      <a:pt x="5811583" y="4913388"/>
                    </a:lnTo>
                    <a:lnTo>
                      <a:pt x="5806198" y="4926088"/>
                    </a:lnTo>
                    <a:lnTo>
                      <a:pt x="5785980" y="4926088"/>
                    </a:lnTo>
                    <a:lnTo>
                      <a:pt x="5776392" y="4938788"/>
                    </a:lnTo>
                    <a:lnTo>
                      <a:pt x="5770054" y="4938788"/>
                    </a:lnTo>
                    <a:lnTo>
                      <a:pt x="5764034" y="4951488"/>
                    </a:lnTo>
                    <a:lnTo>
                      <a:pt x="5763311" y="4951488"/>
                    </a:lnTo>
                    <a:lnTo>
                      <a:pt x="5672366" y="4989588"/>
                    </a:lnTo>
                    <a:lnTo>
                      <a:pt x="5654078" y="4989588"/>
                    </a:lnTo>
                    <a:lnTo>
                      <a:pt x="5639282" y="5002288"/>
                    </a:lnTo>
                    <a:lnTo>
                      <a:pt x="5630113" y="5002288"/>
                    </a:lnTo>
                    <a:lnTo>
                      <a:pt x="5649785" y="4989588"/>
                    </a:lnTo>
                    <a:lnTo>
                      <a:pt x="5691187" y="4964188"/>
                    </a:lnTo>
                    <a:lnTo>
                      <a:pt x="5737364" y="4938788"/>
                    </a:lnTo>
                    <a:lnTo>
                      <a:pt x="5771375" y="4926088"/>
                    </a:lnTo>
                    <a:lnTo>
                      <a:pt x="5779554" y="4926088"/>
                    </a:lnTo>
                    <a:lnTo>
                      <a:pt x="5785116" y="4913388"/>
                    </a:lnTo>
                    <a:lnTo>
                      <a:pt x="5800598" y="4913388"/>
                    </a:lnTo>
                    <a:lnTo>
                      <a:pt x="5833415" y="4901514"/>
                    </a:lnTo>
                    <a:lnTo>
                      <a:pt x="5833415" y="4863516"/>
                    </a:lnTo>
                    <a:lnTo>
                      <a:pt x="5826036" y="4871402"/>
                    </a:lnTo>
                    <a:lnTo>
                      <a:pt x="5832018" y="4862588"/>
                    </a:lnTo>
                    <a:lnTo>
                      <a:pt x="5834278" y="4862588"/>
                    </a:lnTo>
                    <a:lnTo>
                      <a:pt x="5834278" y="4850447"/>
                    </a:lnTo>
                    <a:lnTo>
                      <a:pt x="5822086" y="4862588"/>
                    </a:lnTo>
                    <a:lnTo>
                      <a:pt x="5802414" y="4862588"/>
                    </a:lnTo>
                    <a:lnTo>
                      <a:pt x="5797689" y="4875288"/>
                    </a:lnTo>
                    <a:lnTo>
                      <a:pt x="5809970" y="4875288"/>
                    </a:lnTo>
                    <a:lnTo>
                      <a:pt x="5810123" y="4875288"/>
                    </a:lnTo>
                    <a:lnTo>
                      <a:pt x="5809805" y="4875644"/>
                    </a:lnTo>
                    <a:lnTo>
                      <a:pt x="5804306" y="4887988"/>
                    </a:lnTo>
                    <a:lnTo>
                      <a:pt x="5815241" y="4887988"/>
                    </a:lnTo>
                    <a:lnTo>
                      <a:pt x="5805525" y="4900688"/>
                    </a:lnTo>
                    <a:lnTo>
                      <a:pt x="5786463" y="4900688"/>
                    </a:lnTo>
                    <a:lnTo>
                      <a:pt x="5779592" y="4913388"/>
                    </a:lnTo>
                    <a:lnTo>
                      <a:pt x="5773115" y="4913388"/>
                    </a:lnTo>
                    <a:lnTo>
                      <a:pt x="5775299" y="4902530"/>
                    </a:lnTo>
                    <a:lnTo>
                      <a:pt x="5735599" y="4926088"/>
                    </a:lnTo>
                    <a:lnTo>
                      <a:pt x="5697093" y="4938788"/>
                    </a:lnTo>
                    <a:lnTo>
                      <a:pt x="5679503" y="4938788"/>
                    </a:lnTo>
                    <a:lnTo>
                      <a:pt x="5662930" y="4951488"/>
                    </a:lnTo>
                    <a:lnTo>
                      <a:pt x="5647309" y="4964188"/>
                    </a:lnTo>
                    <a:lnTo>
                      <a:pt x="5618543" y="4964188"/>
                    </a:lnTo>
                    <a:lnTo>
                      <a:pt x="5611812" y="4976888"/>
                    </a:lnTo>
                    <a:lnTo>
                      <a:pt x="5579884" y="4976888"/>
                    </a:lnTo>
                    <a:lnTo>
                      <a:pt x="5534406" y="5002288"/>
                    </a:lnTo>
                    <a:lnTo>
                      <a:pt x="5516600" y="5007559"/>
                    </a:lnTo>
                    <a:lnTo>
                      <a:pt x="5516600" y="5040388"/>
                    </a:lnTo>
                    <a:lnTo>
                      <a:pt x="5505983" y="5045507"/>
                    </a:lnTo>
                    <a:lnTo>
                      <a:pt x="5505983" y="5065788"/>
                    </a:lnTo>
                    <a:lnTo>
                      <a:pt x="5454561" y="5091188"/>
                    </a:lnTo>
                    <a:lnTo>
                      <a:pt x="5348681" y="5116588"/>
                    </a:lnTo>
                    <a:lnTo>
                      <a:pt x="5241023" y="5154688"/>
                    </a:lnTo>
                    <a:lnTo>
                      <a:pt x="5199939" y="5154688"/>
                    </a:lnTo>
                    <a:lnTo>
                      <a:pt x="5079708" y="5191785"/>
                    </a:lnTo>
                    <a:lnTo>
                      <a:pt x="5078361" y="5192788"/>
                    </a:lnTo>
                    <a:lnTo>
                      <a:pt x="5076456" y="5192788"/>
                    </a:lnTo>
                    <a:lnTo>
                      <a:pt x="5052682" y="5192788"/>
                    </a:lnTo>
                    <a:lnTo>
                      <a:pt x="5106975" y="5167388"/>
                    </a:lnTo>
                    <a:lnTo>
                      <a:pt x="5229250" y="5129288"/>
                    </a:lnTo>
                    <a:lnTo>
                      <a:pt x="5249761" y="5129288"/>
                    </a:lnTo>
                    <a:lnTo>
                      <a:pt x="5267642" y="5116588"/>
                    </a:lnTo>
                    <a:lnTo>
                      <a:pt x="5282476" y="5116588"/>
                    </a:lnTo>
                    <a:lnTo>
                      <a:pt x="5381104" y="5078488"/>
                    </a:lnTo>
                    <a:lnTo>
                      <a:pt x="5412651" y="5078488"/>
                    </a:lnTo>
                    <a:lnTo>
                      <a:pt x="5427865" y="5065788"/>
                    </a:lnTo>
                    <a:lnTo>
                      <a:pt x="5436717" y="5065788"/>
                    </a:lnTo>
                    <a:lnTo>
                      <a:pt x="5420398" y="5078488"/>
                    </a:lnTo>
                    <a:lnTo>
                      <a:pt x="5362600" y="5091188"/>
                    </a:lnTo>
                    <a:lnTo>
                      <a:pt x="5338369" y="5103888"/>
                    </a:lnTo>
                    <a:lnTo>
                      <a:pt x="5317147" y="5103888"/>
                    </a:lnTo>
                    <a:lnTo>
                      <a:pt x="5298808" y="5116588"/>
                    </a:lnTo>
                    <a:lnTo>
                      <a:pt x="5283276" y="5116588"/>
                    </a:lnTo>
                    <a:lnTo>
                      <a:pt x="5260251" y="5129288"/>
                    </a:lnTo>
                    <a:lnTo>
                      <a:pt x="5281282" y="5129288"/>
                    </a:lnTo>
                    <a:lnTo>
                      <a:pt x="5307482" y="5116588"/>
                    </a:lnTo>
                    <a:lnTo>
                      <a:pt x="5339258" y="5116588"/>
                    </a:lnTo>
                    <a:lnTo>
                      <a:pt x="5427294" y="5091188"/>
                    </a:lnTo>
                    <a:lnTo>
                      <a:pt x="5449074" y="5091188"/>
                    </a:lnTo>
                    <a:lnTo>
                      <a:pt x="5460149" y="5078488"/>
                    </a:lnTo>
                    <a:lnTo>
                      <a:pt x="5505983" y="5065788"/>
                    </a:lnTo>
                    <a:lnTo>
                      <a:pt x="5505983" y="5045507"/>
                    </a:lnTo>
                    <a:lnTo>
                      <a:pt x="5490248" y="5053088"/>
                    </a:lnTo>
                    <a:lnTo>
                      <a:pt x="5471553" y="5053088"/>
                    </a:lnTo>
                    <a:lnTo>
                      <a:pt x="5453735" y="5065788"/>
                    </a:lnTo>
                    <a:lnTo>
                      <a:pt x="5442382" y="5065788"/>
                    </a:lnTo>
                    <a:lnTo>
                      <a:pt x="5469839" y="5053088"/>
                    </a:lnTo>
                    <a:lnTo>
                      <a:pt x="5516600" y="5040388"/>
                    </a:lnTo>
                    <a:lnTo>
                      <a:pt x="5516600" y="5007559"/>
                    </a:lnTo>
                    <a:lnTo>
                      <a:pt x="5491442" y="5014988"/>
                    </a:lnTo>
                    <a:lnTo>
                      <a:pt x="5445887" y="5027688"/>
                    </a:lnTo>
                    <a:lnTo>
                      <a:pt x="5414086" y="5035207"/>
                    </a:lnTo>
                    <a:lnTo>
                      <a:pt x="5424398" y="5027688"/>
                    </a:lnTo>
                    <a:lnTo>
                      <a:pt x="5440896" y="5027688"/>
                    </a:lnTo>
                    <a:lnTo>
                      <a:pt x="5444833" y="5022989"/>
                    </a:lnTo>
                    <a:lnTo>
                      <a:pt x="5479618" y="5014988"/>
                    </a:lnTo>
                    <a:lnTo>
                      <a:pt x="5555729" y="4989588"/>
                    </a:lnTo>
                    <a:lnTo>
                      <a:pt x="5592102" y="4964188"/>
                    </a:lnTo>
                    <a:lnTo>
                      <a:pt x="5546890" y="4976888"/>
                    </a:lnTo>
                    <a:lnTo>
                      <a:pt x="5501056" y="5002288"/>
                    </a:lnTo>
                    <a:lnTo>
                      <a:pt x="5455818" y="5014988"/>
                    </a:lnTo>
                    <a:lnTo>
                      <a:pt x="5450141" y="5016652"/>
                    </a:lnTo>
                    <a:lnTo>
                      <a:pt x="5451526" y="5014988"/>
                    </a:lnTo>
                    <a:lnTo>
                      <a:pt x="5441874" y="5014988"/>
                    </a:lnTo>
                    <a:lnTo>
                      <a:pt x="5409590" y="5027688"/>
                    </a:lnTo>
                    <a:lnTo>
                      <a:pt x="5386159" y="5040388"/>
                    </a:lnTo>
                    <a:lnTo>
                      <a:pt x="5392166" y="5040388"/>
                    </a:lnTo>
                    <a:lnTo>
                      <a:pt x="5361190" y="5052060"/>
                    </a:lnTo>
                    <a:lnTo>
                      <a:pt x="5374576" y="5040388"/>
                    </a:lnTo>
                    <a:lnTo>
                      <a:pt x="5358447" y="5040388"/>
                    </a:lnTo>
                    <a:lnTo>
                      <a:pt x="5358447" y="5053088"/>
                    </a:lnTo>
                    <a:lnTo>
                      <a:pt x="5324741" y="5065788"/>
                    </a:lnTo>
                    <a:lnTo>
                      <a:pt x="5334940" y="5053088"/>
                    </a:lnTo>
                    <a:lnTo>
                      <a:pt x="5358447" y="5053088"/>
                    </a:lnTo>
                    <a:lnTo>
                      <a:pt x="5358447" y="5040388"/>
                    </a:lnTo>
                    <a:lnTo>
                      <a:pt x="5355450" y="5040388"/>
                    </a:lnTo>
                    <a:lnTo>
                      <a:pt x="5328742" y="5050637"/>
                    </a:lnTo>
                    <a:lnTo>
                      <a:pt x="5328742" y="5053088"/>
                    </a:lnTo>
                    <a:lnTo>
                      <a:pt x="5311279" y="5065788"/>
                    </a:lnTo>
                    <a:lnTo>
                      <a:pt x="5307330" y="5065788"/>
                    </a:lnTo>
                    <a:lnTo>
                      <a:pt x="5328742" y="5053088"/>
                    </a:lnTo>
                    <a:lnTo>
                      <a:pt x="5328742" y="5050637"/>
                    </a:lnTo>
                    <a:lnTo>
                      <a:pt x="5322316" y="5053088"/>
                    </a:lnTo>
                    <a:lnTo>
                      <a:pt x="5294871" y="5065788"/>
                    </a:lnTo>
                    <a:lnTo>
                      <a:pt x="5292064" y="5065788"/>
                    </a:lnTo>
                    <a:lnTo>
                      <a:pt x="5271236" y="5078488"/>
                    </a:lnTo>
                    <a:lnTo>
                      <a:pt x="5248922" y="5078488"/>
                    </a:lnTo>
                    <a:lnTo>
                      <a:pt x="5225262" y="5091188"/>
                    </a:lnTo>
                    <a:lnTo>
                      <a:pt x="5212816" y="5091188"/>
                    </a:lnTo>
                    <a:lnTo>
                      <a:pt x="5200040" y="5103888"/>
                    </a:lnTo>
                    <a:lnTo>
                      <a:pt x="5146306" y="5116588"/>
                    </a:lnTo>
                    <a:lnTo>
                      <a:pt x="5118112" y="5116588"/>
                    </a:lnTo>
                    <a:lnTo>
                      <a:pt x="5089182" y="5129288"/>
                    </a:lnTo>
                    <a:lnTo>
                      <a:pt x="5059680" y="5129288"/>
                    </a:lnTo>
                    <a:lnTo>
                      <a:pt x="5047018" y="5134661"/>
                    </a:lnTo>
                    <a:lnTo>
                      <a:pt x="5047018" y="5192788"/>
                    </a:lnTo>
                    <a:lnTo>
                      <a:pt x="5032718" y="5205488"/>
                    </a:lnTo>
                    <a:lnTo>
                      <a:pt x="5005565" y="5205488"/>
                    </a:lnTo>
                    <a:lnTo>
                      <a:pt x="5039195" y="5192788"/>
                    </a:lnTo>
                    <a:lnTo>
                      <a:pt x="5047018" y="5192788"/>
                    </a:lnTo>
                    <a:lnTo>
                      <a:pt x="5047018" y="5134661"/>
                    </a:lnTo>
                    <a:lnTo>
                      <a:pt x="5029720" y="5141988"/>
                    </a:lnTo>
                    <a:lnTo>
                      <a:pt x="5011420" y="5141988"/>
                    </a:lnTo>
                    <a:lnTo>
                      <a:pt x="5019040" y="5129288"/>
                    </a:lnTo>
                    <a:lnTo>
                      <a:pt x="5018837" y="5129288"/>
                    </a:lnTo>
                    <a:lnTo>
                      <a:pt x="4994427" y="5141988"/>
                    </a:lnTo>
                    <a:lnTo>
                      <a:pt x="4999139" y="5141988"/>
                    </a:lnTo>
                    <a:lnTo>
                      <a:pt x="4978641" y="5150447"/>
                    </a:lnTo>
                    <a:lnTo>
                      <a:pt x="4978641" y="5192788"/>
                    </a:lnTo>
                    <a:lnTo>
                      <a:pt x="4906302" y="5203317"/>
                    </a:lnTo>
                    <a:lnTo>
                      <a:pt x="4922418" y="5192788"/>
                    </a:lnTo>
                    <a:lnTo>
                      <a:pt x="4978641" y="5192788"/>
                    </a:lnTo>
                    <a:lnTo>
                      <a:pt x="4978641" y="5150447"/>
                    </a:lnTo>
                    <a:lnTo>
                      <a:pt x="4968341" y="5154688"/>
                    </a:lnTo>
                    <a:lnTo>
                      <a:pt x="4945367" y="5154688"/>
                    </a:lnTo>
                    <a:lnTo>
                      <a:pt x="4978197" y="5141988"/>
                    </a:lnTo>
                    <a:lnTo>
                      <a:pt x="4945773" y="5141988"/>
                    </a:lnTo>
                    <a:lnTo>
                      <a:pt x="4919726" y="5154688"/>
                    </a:lnTo>
                    <a:lnTo>
                      <a:pt x="4937480" y="5154688"/>
                    </a:lnTo>
                    <a:lnTo>
                      <a:pt x="4906708" y="5167388"/>
                    </a:lnTo>
                    <a:lnTo>
                      <a:pt x="4919370" y="5154688"/>
                    </a:lnTo>
                    <a:lnTo>
                      <a:pt x="4891341" y="5154688"/>
                    </a:lnTo>
                    <a:lnTo>
                      <a:pt x="4875987" y="5167388"/>
                    </a:lnTo>
                    <a:lnTo>
                      <a:pt x="4861674" y="5167388"/>
                    </a:lnTo>
                    <a:lnTo>
                      <a:pt x="4861674" y="5192788"/>
                    </a:lnTo>
                    <a:lnTo>
                      <a:pt x="4832489" y="5202885"/>
                    </a:lnTo>
                    <a:lnTo>
                      <a:pt x="4841646" y="5192788"/>
                    </a:lnTo>
                    <a:lnTo>
                      <a:pt x="4861674" y="5192788"/>
                    </a:lnTo>
                    <a:lnTo>
                      <a:pt x="4861674" y="5167388"/>
                    </a:lnTo>
                    <a:lnTo>
                      <a:pt x="4833315" y="5167388"/>
                    </a:lnTo>
                    <a:lnTo>
                      <a:pt x="4823917" y="5180088"/>
                    </a:lnTo>
                    <a:lnTo>
                      <a:pt x="4819447" y="5180088"/>
                    </a:lnTo>
                    <a:lnTo>
                      <a:pt x="4819447" y="5205488"/>
                    </a:lnTo>
                    <a:lnTo>
                      <a:pt x="4804549" y="5218188"/>
                    </a:lnTo>
                    <a:lnTo>
                      <a:pt x="4813706" y="5218188"/>
                    </a:lnTo>
                    <a:lnTo>
                      <a:pt x="4744809" y="5230888"/>
                    </a:lnTo>
                    <a:lnTo>
                      <a:pt x="4760265" y="5230888"/>
                    </a:lnTo>
                    <a:lnTo>
                      <a:pt x="4697742" y="5243588"/>
                    </a:lnTo>
                    <a:lnTo>
                      <a:pt x="4626749" y="5243588"/>
                    </a:lnTo>
                    <a:lnTo>
                      <a:pt x="4637824" y="5230888"/>
                    </a:lnTo>
                    <a:lnTo>
                      <a:pt x="4646536" y="5230888"/>
                    </a:lnTo>
                    <a:lnTo>
                      <a:pt x="4797450" y="5205488"/>
                    </a:lnTo>
                    <a:lnTo>
                      <a:pt x="4819447" y="5205488"/>
                    </a:lnTo>
                    <a:lnTo>
                      <a:pt x="4819447" y="5180088"/>
                    </a:lnTo>
                    <a:lnTo>
                      <a:pt x="4690072" y="5180088"/>
                    </a:lnTo>
                    <a:lnTo>
                      <a:pt x="4624540" y="5200789"/>
                    </a:lnTo>
                    <a:lnTo>
                      <a:pt x="4624540" y="5230888"/>
                    </a:lnTo>
                    <a:lnTo>
                      <a:pt x="4613135" y="5243588"/>
                    </a:lnTo>
                    <a:lnTo>
                      <a:pt x="4566196" y="5243588"/>
                    </a:lnTo>
                    <a:lnTo>
                      <a:pt x="4613338" y="5230888"/>
                    </a:lnTo>
                    <a:lnTo>
                      <a:pt x="4624540" y="5230888"/>
                    </a:lnTo>
                    <a:lnTo>
                      <a:pt x="4624540" y="5200789"/>
                    </a:lnTo>
                    <a:lnTo>
                      <a:pt x="4609630" y="5205488"/>
                    </a:lnTo>
                    <a:lnTo>
                      <a:pt x="4560709" y="5205488"/>
                    </a:lnTo>
                    <a:lnTo>
                      <a:pt x="4560709" y="5256288"/>
                    </a:lnTo>
                    <a:lnTo>
                      <a:pt x="4481233" y="5256288"/>
                    </a:lnTo>
                    <a:lnTo>
                      <a:pt x="4439297" y="5268988"/>
                    </a:lnTo>
                    <a:lnTo>
                      <a:pt x="4261409" y="5268988"/>
                    </a:lnTo>
                    <a:lnTo>
                      <a:pt x="4244949" y="5256288"/>
                    </a:lnTo>
                    <a:lnTo>
                      <a:pt x="4242257" y="5256288"/>
                    </a:lnTo>
                    <a:lnTo>
                      <a:pt x="4263415" y="5243588"/>
                    </a:lnTo>
                    <a:lnTo>
                      <a:pt x="4554601" y="5243588"/>
                    </a:lnTo>
                    <a:lnTo>
                      <a:pt x="4560709" y="5256288"/>
                    </a:lnTo>
                    <a:lnTo>
                      <a:pt x="4560709" y="5205488"/>
                    </a:lnTo>
                    <a:lnTo>
                      <a:pt x="4508309" y="5205488"/>
                    </a:lnTo>
                    <a:lnTo>
                      <a:pt x="4477080" y="5218188"/>
                    </a:lnTo>
                    <a:lnTo>
                      <a:pt x="4341457" y="5218188"/>
                    </a:lnTo>
                    <a:lnTo>
                      <a:pt x="4301439" y="5230888"/>
                    </a:lnTo>
                    <a:lnTo>
                      <a:pt x="4218737" y="5230888"/>
                    </a:lnTo>
                    <a:lnTo>
                      <a:pt x="4174553" y="5218188"/>
                    </a:lnTo>
                    <a:lnTo>
                      <a:pt x="4153712" y="5218188"/>
                    </a:lnTo>
                    <a:lnTo>
                      <a:pt x="4153712" y="5268988"/>
                    </a:lnTo>
                    <a:lnTo>
                      <a:pt x="4064025" y="5268988"/>
                    </a:lnTo>
                    <a:lnTo>
                      <a:pt x="4064965" y="5256288"/>
                    </a:lnTo>
                    <a:lnTo>
                      <a:pt x="4012806" y="5256288"/>
                    </a:lnTo>
                    <a:lnTo>
                      <a:pt x="4004754" y="5268988"/>
                    </a:lnTo>
                    <a:lnTo>
                      <a:pt x="3848671" y="5268988"/>
                    </a:lnTo>
                    <a:lnTo>
                      <a:pt x="3839921" y="5256288"/>
                    </a:lnTo>
                    <a:lnTo>
                      <a:pt x="3883025" y="5256288"/>
                    </a:lnTo>
                    <a:lnTo>
                      <a:pt x="3864051" y="5243588"/>
                    </a:lnTo>
                    <a:lnTo>
                      <a:pt x="4045242" y="5243588"/>
                    </a:lnTo>
                    <a:lnTo>
                      <a:pt x="4069956" y="5256288"/>
                    </a:lnTo>
                    <a:lnTo>
                      <a:pt x="4147578" y="5256288"/>
                    </a:lnTo>
                    <a:lnTo>
                      <a:pt x="4153712" y="5268988"/>
                    </a:lnTo>
                    <a:lnTo>
                      <a:pt x="4153712" y="5218188"/>
                    </a:lnTo>
                    <a:lnTo>
                      <a:pt x="3938676" y="5218188"/>
                    </a:lnTo>
                    <a:lnTo>
                      <a:pt x="3964267" y="5230888"/>
                    </a:lnTo>
                    <a:lnTo>
                      <a:pt x="3836593" y="5230888"/>
                    </a:lnTo>
                    <a:lnTo>
                      <a:pt x="3836593" y="5256288"/>
                    </a:lnTo>
                    <a:lnTo>
                      <a:pt x="3815130" y="5256288"/>
                    </a:lnTo>
                    <a:lnTo>
                      <a:pt x="3798722" y="5243588"/>
                    </a:lnTo>
                    <a:lnTo>
                      <a:pt x="3823944" y="5243588"/>
                    </a:lnTo>
                    <a:lnTo>
                      <a:pt x="3836593" y="5256288"/>
                    </a:lnTo>
                    <a:lnTo>
                      <a:pt x="3836593" y="5230888"/>
                    </a:lnTo>
                    <a:lnTo>
                      <a:pt x="3789896" y="5230888"/>
                    </a:lnTo>
                    <a:lnTo>
                      <a:pt x="3789718" y="5230393"/>
                    </a:lnTo>
                    <a:lnTo>
                      <a:pt x="3789718" y="5243588"/>
                    </a:lnTo>
                    <a:lnTo>
                      <a:pt x="3736276" y="5243588"/>
                    </a:lnTo>
                    <a:lnTo>
                      <a:pt x="3725608" y="5230888"/>
                    </a:lnTo>
                    <a:lnTo>
                      <a:pt x="3756761" y="5230888"/>
                    </a:lnTo>
                    <a:lnTo>
                      <a:pt x="3789718" y="5243588"/>
                    </a:lnTo>
                    <a:lnTo>
                      <a:pt x="3789718" y="5230393"/>
                    </a:lnTo>
                    <a:lnTo>
                      <a:pt x="3785362" y="5218188"/>
                    </a:lnTo>
                    <a:lnTo>
                      <a:pt x="3645052" y="5218188"/>
                    </a:lnTo>
                    <a:lnTo>
                      <a:pt x="3630422" y="5205488"/>
                    </a:lnTo>
                    <a:lnTo>
                      <a:pt x="3678161" y="5205488"/>
                    </a:lnTo>
                    <a:lnTo>
                      <a:pt x="3658654" y="5192788"/>
                    </a:lnTo>
                    <a:lnTo>
                      <a:pt x="3597338" y="5192788"/>
                    </a:lnTo>
                    <a:lnTo>
                      <a:pt x="3626002" y="5205488"/>
                    </a:lnTo>
                    <a:lnTo>
                      <a:pt x="3583711" y="5205488"/>
                    </a:lnTo>
                    <a:lnTo>
                      <a:pt x="3560927" y="5205488"/>
                    </a:lnTo>
                    <a:lnTo>
                      <a:pt x="3543008" y="5192839"/>
                    </a:lnTo>
                    <a:lnTo>
                      <a:pt x="3583711" y="5205488"/>
                    </a:lnTo>
                    <a:lnTo>
                      <a:pt x="3568623" y="5192788"/>
                    </a:lnTo>
                    <a:lnTo>
                      <a:pt x="3595497" y="5192788"/>
                    </a:lnTo>
                    <a:lnTo>
                      <a:pt x="3541293" y="5180088"/>
                    </a:lnTo>
                    <a:lnTo>
                      <a:pt x="3518585" y="5180088"/>
                    </a:lnTo>
                    <a:lnTo>
                      <a:pt x="3498354" y="5176621"/>
                    </a:lnTo>
                    <a:lnTo>
                      <a:pt x="3498354" y="5192788"/>
                    </a:lnTo>
                    <a:lnTo>
                      <a:pt x="3434042" y="5192788"/>
                    </a:lnTo>
                    <a:lnTo>
                      <a:pt x="3430232" y="5191620"/>
                    </a:lnTo>
                    <a:lnTo>
                      <a:pt x="3430232" y="5218188"/>
                    </a:lnTo>
                    <a:lnTo>
                      <a:pt x="3413036" y="5205488"/>
                    </a:lnTo>
                    <a:lnTo>
                      <a:pt x="3424301" y="5205488"/>
                    </a:lnTo>
                    <a:lnTo>
                      <a:pt x="3430232" y="5218188"/>
                    </a:lnTo>
                    <a:lnTo>
                      <a:pt x="3430232" y="5191620"/>
                    </a:lnTo>
                    <a:lnTo>
                      <a:pt x="3392690" y="5180088"/>
                    </a:lnTo>
                    <a:lnTo>
                      <a:pt x="3339274" y="5167388"/>
                    </a:lnTo>
                    <a:lnTo>
                      <a:pt x="3376218" y="5167388"/>
                    </a:lnTo>
                    <a:lnTo>
                      <a:pt x="3411601" y="5180088"/>
                    </a:lnTo>
                    <a:lnTo>
                      <a:pt x="3498354" y="5192788"/>
                    </a:lnTo>
                    <a:lnTo>
                      <a:pt x="3498354" y="5176621"/>
                    </a:lnTo>
                    <a:lnTo>
                      <a:pt x="3444710" y="5167388"/>
                    </a:lnTo>
                    <a:lnTo>
                      <a:pt x="3409645" y="5154688"/>
                    </a:lnTo>
                    <a:lnTo>
                      <a:pt x="3400120" y="5154688"/>
                    </a:lnTo>
                    <a:lnTo>
                      <a:pt x="3366922" y="5141988"/>
                    </a:lnTo>
                    <a:lnTo>
                      <a:pt x="3331540" y="5129288"/>
                    </a:lnTo>
                    <a:lnTo>
                      <a:pt x="3331768" y="5129288"/>
                    </a:lnTo>
                    <a:lnTo>
                      <a:pt x="3310001" y="5116588"/>
                    </a:lnTo>
                    <a:lnTo>
                      <a:pt x="3296158" y="5116588"/>
                    </a:lnTo>
                    <a:lnTo>
                      <a:pt x="3269538" y="5116588"/>
                    </a:lnTo>
                    <a:lnTo>
                      <a:pt x="3250692" y="5103888"/>
                    </a:lnTo>
                    <a:lnTo>
                      <a:pt x="3193935" y="5103888"/>
                    </a:lnTo>
                    <a:lnTo>
                      <a:pt x="3227362" y="5116588"/>
                    </a:lnTo>
                    <a:lnTo>
                      <a:pt x="3236290" y="5116588"/>
                    </a:lnTo>
                    <a:lnTo>
                      <a:pt x="3242399" y="5129288"/>
                    </a:lnTo>
                    <a:lnTo>
                      <a:pt x="3230118" y="5129288"/>
                    </a:lnTo>
                    <a:lnTo>
                      <a:pt x="3220110" y="5116588"/>
                    </a:lnTo>
                    <a:lnTo>
                      <a:pt x="3194799" y="5116588"/>
                    </a:lnTo>
                    <a:lnTo>
                      <a:pt x="3188144" y="5103888"/>
                    </a:lnTo>
                    <a:lnTo>
                      <a:pt x="3193935" y="5103888"/>
                    </a:lnTo>
                    <a:lnTo>
                      <a:pt x="3168510" y="5091188"/>
                    </a:lnTo>
                    <a:lnTo>
                      <a:pt x="3178175" y="5099316"/>
                    </a:lnTo>
                    <a:lnTo>
                      <a:pt x="3171888" y="5097170"/>
                    </a:lnTo>
                    <a:lnTo>
                      <a:pt x="3178137" y="5099964"/>
                    </a:lnTo>
                    <a:lnTo>
                      <a:pt x="3179622" y="5100548"/>
                    </a:lnTo>
                    <a:lnTo>
                      <a:pt x="3183623" y="5103888"/>
                    </a:lnTo>
                    <a:lnTo>
                      <a:pt x="3140684" y="5103888"/>
                    </a:lnTo>
                    <a:lnTo>
                      <a:pt x="3115703" y="5091188"/>
                    </a:lnTo>
                    <a:lnTo>
                      <a:pt x="3099422" y="5091188"/>
                    </a:lnTo>
                    <a:lnTo>
                      <a:pt x="3084068" y="5078488"/>
                    </a:lnTo>
                    <a:lnTo>
                      <a:pt x="3063811" y="5078488"/>
                    </a:lnTo>
                    <a:lnTo>
                      <a:pt x="3039719" y="5065788"/>
                    </a:lnTo>
                    <a:lnTo>
                      <a:pt x="3026549" y="5065788"/>
                    </a:lnTo>
                    <a:lnTo>
                      <a:pt x="3012998" y="5053088"/>
                    </a:lnTo>
                    <a:lnTo>
                      <a:pt x="2999079" y="5053088"/>
                    </a:lnTo>
                    <a:lnTo>
                      <a:pt x="2946882" y="5034635"/>
                    </a:lnTo>
                    <a:lnTo>
                      <a:pt x="2946882" y="5053088"/>
                    </a:lnTo>
                    <a:lnTo>
                      <a:pt x="2929420" y="5040388"/>
                    </a:lnTo>
                    <a:lnTo>
                      <a:pt x="2936544" y="5040388"/>
                    </a:lnTo>
                    <a:lnTo>
                      <a:pt x="2946882" y="5053088"/>
                    </a:lnTo>
                    <a:lnTo>
                      <a:pt x="2946882" y="5034635"/>
                    </a:lnTo>
                    <a:lnTo>
                      <a:pt x="2927261" y="5027688"/>
                    </a:lnTo>
                    <a:lnTo>
                      <a:pt x="2914688" y="5021859"/>
                    </a:lnTo>
                    <a:lnTo>
                      <a:pt x="2914688" y="5040388"/>
                    </a:lnTo>
                    <a:lnTo>
                      <a:pt x="2910662" y="5040388"/>
                    </a:lnTo>
                    <a:lnTo>
                      <a:pt x="2901277" y="5034318"/>
                    </a:lnTo>
                    <a:lnTo>
                      <a:pt x="2914688" y="5040388"/>
                    </a:lnTo>
                    <a:lnTo>
                      <a:pt x="2914688" y="5021859"/>
                    </a:lnTo>
                    <a:lnTo>
                      <a:pt x="2899918" y="5014988"/>
                    </a:lnTo>
                    <a:lnTo>
                      <a:pt x="2886608" y="5008245"/>
                    </a:lnTo>
                    <a:lnTo>
                      <a:pt x="2886608" y="5027688"/>
                    </a:lnTo>
                    <a:lnTo>
                      <a:pt x="2870809" y="5027688"/>
                    </a:lnTo>
                    <a:lnTo>
                      <a:pt x="2830284" y="5014988"/>
                    </a:lnTo>
                    <a:lnTo>
                      <a:pt x="2820568" y="5002288"/>
                    </a:lnTo>
                    <a:lnTo>
                      <a:pt x="2811068" y="5002288"/>
                    </a:lnTo>
                    <a:lnTo>
                      <a:pt x="2792831" y="4989588"/>
                    </a:lnTo>
                    <a:lnTo>
                      <a:pt x="2760599" y="4976888"/>
                    </a:lnTo>
                    <a:lnTo>
                      <a:pt x="2736469" y="4964188"/>
                    </a:lnTo>
                    <a:lnTo>
                      <a:pt x="2724023" y="4964188"/>
                    </a:lnTo>
                    <a:lnTo>
                      <a:pt x="2708681" y="4951488"/>
                    </a:lnTo>
                    <a:lnTo>
                      <a:pt x="2669679" y="4938788"/>
                    </a:lnTo>
                    <a:lnTo>
                      <a:pt x="2646388" y="4926088"/>
                    </a:lnTo>
                    <a:lnTo>
                      <a:pt x="2650388" y="4926088"/>
                    </a:lnTo>
                    <a:lnTo>
                      <a:pt x="2647213" y="4918519"/>
                    </a:lnTo>
                    <a:lnTo>
                      <a:pt x="2724112" y="4950218"/>
                    </a:lnTo>
                    <a:lnTo>
                      <a:pt x="2728696" y="4951488"/>
                    </a:lnTo>
                    <a:lnTo>
                      <a:pt x="2727185" y="4951488"/>
                    </a:lnTo>
                    <a:lnTo>
                      <a:pt x="2730423" y="4952822"/>
                    </a:lnTo>
                    <a:lnTo>
                      <a:pt x="2761538" y="4976888"/>
                    </a:lnTo>
                    <a:lnTo>
                      <a:pt x="2793923" y="4989588"/>
                    </a:lnTo>
                    <a:lnTo>
                      <a:pt x="2838526" y="5002288"/>
                    </a:lnTo>
                    <a:lnTo>
                      <a:pt x="2833014" y="5002288"/>
                    </a:lnTo>
                    <a:lnTo>
                      <a:pt x="2857614" y="5014988"/>
                    </a:lnTo>
                    <a:lnTo>
                      <a:pt x="2886608" y="5027688"/>
                    </a:lnTo>
                    <a:lnTo>
                      <a:pt x="2886608" y="5008245"/>
                    </a:lnTo>
                    <a:lnTo>
                      <a:pt x="2874886" y="5002288"/>
                    </a:lnTo>
                    <a:lnTo>
                      <a:pt x="2853207" y="4989588"/>
                    </a:lnTo>
                    <a:lnTo>
                      <a:pt x="2835910" y="4989588"/>
                    </a:lnTo>
                    <a:lnTo>
                      <a:pt x="2824175" y="4976888"/>
                    </a:lnTo>
                    <a:lnTo>
                      <a:pt x="2830449" y="4976888"/>
                    </a:lnTo>
                    <a:lnTo>
                      <a:pt x="2811627" y="4964188"/>
                    </a:lnTo>
                    <a:lnTo>
                      <a:pt x="2788691" y="4951488"/>
                    </a:lnTo>
                    <a:lnTo>
                      <a:pt x="2762046" y="4938788"/>
                    </a:lnTo>
                    <a:lnTo>
                      <a:pt x="2732113" y="4938788"/>
                    </a:lnTo>
                    <a:lnTo>
                      <a:pt x="2728188" y="4936591"/>
                    </a:lnTo>
                    <a:lnTo>
                      <a:pt x="2744482" y="4951488"/>
                    </a:lnTo>
                    <a:lnTo>
                      <a:pt x="2738450" y="4951488"/>
                    </a:lnTo>
                    <a:lnTo>
                      <a:pt x="2711513" y="4938788"/>
                    </a:lnTo>
                    <a:lnTo>
                      <a:pt x="2676626" y="4926088"/>
                    </a:lnTo>
                    <a:lnTo>
                      <a:pt x="2646730" y="4913388"/>
                    </a:lnTo>
                    <a:lnTo>
                      <a:pt x="2645054" y="4913388"/>
                    </a:lnTo>
                    <a:lnTo>
                      <a:pt x="2634780" y="4913388"/>
                    </a:lnTo>
                    <a:lnTo>
                      <a:pt x="2627744" y="4913388"/>
                    </a:lnTo>
                    <a:lnTo>
                      <a:pt x="2602750" y="4900688"/>
                    </a:lnTo>
                    <a:lnTo>
                      <a:pt x="2574340" y="4887988"/>
                    </a:lnTo>
                    <a:lnTo>
                      <a:pt x="2561590" y="4882159"/>
                    </a:lnTo>
                    <a:lnTo>
                      <a:pt x="2594343" y="4900727"/>
                    </a:lnTo>
                    <a:lnTo>
                      <a:pt x="2607614" y="4908220"/>
                    </a:lnTo>
                    <a:lnTo>
                      <a:pt x="2585059" y="4900688"/>
                    </a:lnTo>
                    <a:lnTo>
                      <a:pt x="2575636" y="4900688"/>
                    </a:lnTo>
                    <a:lnTo>
                      <a:pt x="2600693" y="4913388"/>
                    </a:lnTo>
                    <a:lnTo>
                      <a:pt x="2623172" y="4926088"/>
                    </a:lnTo>
                    <a:lnTo>
                      <a:pt x="2641371" y="4938788"/>
                    </a:lnTo>
                    <a:lnTo>
                      <a:pt x="2653017" y="4938788"/>
                    </a:lnTo>
                    <a:lnTo>
                      <a:pt x="2744978" y="4976888"/>
                    </a:lnTo>
                    <a:lnTo>
                      <a:pt x="2691257" y="4964874"/>
                    </a:lnTo>
                    <a:lnTo>
                      <a:pt x="2719222" y="4976888"/>
                    </a:lnTo>
                    <a:lnTo>
                      <a:pt x="2776931" y="5002288"/>
                    </a:lnTo>
                    <a:lnTo>
                      <a:pt x="2819108" y="5014988"/>
                    </a:lnTo>
                    <a:lnTo>
                      <a:pt x="2833166" y="5027688"/>
                    </a:lnTo>
                    <a:lnTo>
                      <a:pt x="2861233" y="5027688"/>
                    </a:lnTo>
                    <a:lnTo>
                      <a:pt x="2943885" y="5065788"/>
                    </a:lnTo>
                    <a:lnTo>
                      <a:pt x="2971050" y="5065788"/>
                    </a:lnTo>
                    <a:lnTo>
                      <a:pt x="3003664" y="5081054"/>
                    </a:lnTo>
                    <a:lnTo>
                      <a:pt x="3002102" y="5078488"/>
                    </a:lnTo>
                    <a:lnTo>
                      <a:pt x="3005988" y="5082133"/>
                    </a:lnTo>
                    <a:lnTo>
                      <a:pt x="3025356" y="5091188"/>
                    </a:lnTo>
                    <a:lnTo>
                      <a:pt x="3042043" y="5091188"/>
                    </a:lnTo>
                    <a:lnTo>
                      <a:pt x="3102660" y="5116588"/>
                    </a:lnTo>
                    <a:lnTo>
                      <a:pt x="3184588" y="5141988"/>
                    </a:lnTo>
                    <a:lnTo>
                      <a:pt x="3219399" y="5141988"/>
                    </a:lnTo>
                    <a:lnTo>
                      <a:pt x="3250819" y="5154688"/>
                    </a:lnTo>
                    <a:lnTo>
                      <a:pt x="3265208" y="5154688"/>
                    </a:lnTo>
                    <a:lnTo>
                      <a:pt x="3278784" y="5167388"/>
                    </a:lnTo>
                    <a:lnTo>
                      <a:pt x="3303651" y="5167388"/>
                    </a:lnTo>
                    <a:lnTo>
                      <a:pt x="3325723" y="5180088"/>
                    </a:lnTo>
                    <a:lnTo>
                      <a:pt x="3345357" y="5180088"/>
                    </a:lnTo>
                    <a:lnTo>
                      <a:pt x="3362858" y="5192788"/>
                    </a:lnTo>
                    <a:lnTo>
                      <a:pt x="3392792" y="5192788"/>
                    </a:lnTo>
                    <a:lnTo>
                      <a:pt x="3399472" y="5205488"/>
                    </a:lnTo>
                    <a:lnTo>
                      <a:pt x="3379546" y="5205488"/>
                    </a:lnTo>
                    <a:lnTo>
                      <a:pt x="3300933" y="5192788"/>
                    </a:lnTo>
                    <a:lnTo>
                      <a:pt x="3293186" y="5180088"/>
                    </a:lnTo>
                    <a:lnTo>
                      <a:pt x="3273895" y="5180088"/>
                    </a:lnTo>
                    <a:lnTo>
                      <a:pt x="3254921" y="5167388"/>
                    </a:lnTo>
                    <a:lnTo>
                      <a:pt x="3217799" y="5167388"/>
                    </a:lnTo>
                    <a:lnTo>
                      <a:pt x="3199752" y="5154688"/>
                    </a:lnTo>
                    <a:lnTo>
                      <a:pt x="3196856" y="5154688"/>
                    </a:lnTo>
                    <a:lnTo>
                      <a:pt x="3196856" y="5192788"/>
                    </a:lnTo>
                    <a:lnTo>
                      <a:pt x="3177730" y="5192788"/>
                    </a:lnTo>
                    <a:lnTo>
                      <a:pt x="3152876" y="5180088"/>
                    </a:lnTo>
                    <a:lnTo>
                      <a:pt x="3122980" y="5180088"/>
                    </a:lnTo>
                    <a:lnTo>
                      <a:pt x="3088703" y="5167388"/>
                    </a:lnTo>
                    <a:lnTo>
                      <a:pt x="3070148" y="5167388"/>
                    </a:lnTo>
                    <a:lnTo>
                      <a:pt x="3050756" y="5154688"/>
                    </a:lnTo>
                    <a:lnTo>
                      <a:pt x="3030613" y="5154688"/>
                    </a:lnTo>
                    <a:lnTo>
                      <a:pt x="3018967" y="5147589"/>
                    </a:lnTo>
                    <a:lnTo>
                      <a:pt x="3018967" y="5156670"/>
                    </a:lnTo>
                    <a:lnTo>
                      <a:pt x="3015094" y="5154688"/>
                    </a:lnTo>
                    <a:lnTo>
                      <a:pt x="3015551" y="5154688"/>
                    </a:lnTo>
                    <a:lnTo>
                      <a:pt x="3018967" y="5156670"/>
                    </a:lnTo>
                    <a:lnTo>
                      <a:pt x="3018967" y="5147589"/>
                    </a:lnTo>
                    <a:lnTo>
                      <a:pt x="3013583" y="5144300"/>
                    </a:lnTo>
                    <a:lnTo>
                      <a:pt x="3066491" y="5154688"/>
                    </a:lnTo>
                    <a:lnTo>
                      <a:pt x="3196856" y="5192788"/>
                    </a:lnTo>
                    <a:lnTo>
                      <a:pt x="3196856" y="5154688"/>
                    </a:lnTo>
                    <a:lnTo>
                      <a:pt x="3182010" y="5154688"/>
                    </a:lnTo>
                    <a:lnTo>
                      <a:pt x="3164497" y="5141988"/>
                    </a:lnTo>
                    <a:lnTo>
                      <a:pt x="3147136" y="5141988"/>
                    </a:lnTo>
                    <a:lnTo>
                      <a:pt x="3102025" y="5129288"/>
                    </a:lnTo>
                    <a:lnTo>
                      <a:pt x="3011817" y="5103888"/>
                    </a:lnTo>
                    <a:lnTo>
                      <a:pt x="2978708" y="5103888"/>
                    </a:lnTo>
                    <a:lnTo>
                      <a:pt x="2877210" y="5065788"/>
                    </a:lnTo>
                    <a:lnTo>
                      <a:pt x="2859773" y="5065788"/>
                    </a:lnTo>
                    <a:lnTo>
                      <a:pt x="2842082" y="5053088"/>
                    </a:lnTo>
                    <a:lnTo>
                      <a:pt x="2824213" y="5053088"/>
                    </a:lnTo>
                    <a:lnTo>
                      <a:pt x="2806242" y="5040388"/>
                    </a:lnTo>
                    <a:lnTo>
                      <a:pt x="2798038" y="5040388"/>
                    </a:lnTo>
                    <a:lnTo>
                      <a:pt x="2788996" y="5027688"/>
                    </a:lnTo>
                    <a:lnTo>
                      <a:pt x="2778709" y="5027688"/>
                    </a:lnTo>
                    <a:lnTo>
                      <a:pt x="2795625" y="5040388"/>
                    </a:lnTo>
                    <a:lnTo>
                      <a:pt x="2788208" y="5040388"/>
                    </a:lnTo>
                    <a:lnTo>
                      <a:pt x="2769895" y="5027688"/>
                    </a:lnTo>
                    <a:lnTo>
                      <a:pt x="2762529" y="5022659"/>
                    </a:lnTo>
                    <a:lnTo>
                      <a:pt x="2758325" y="5014988"/>
                    </a:lnTo>
                    <a:lnTo>
                      <a:pt x="2751290" y="5014988"/>
                    </a:lnTo>
                    <a:lnTo>
                      <a:pt x="2745524" y="5014988"/>
                    </a:lnTo>
                    <a:lnTo>
                      <a:pt x="2734068" y="5014988"/>
                    </a:lnTo>
                    <a:lnTo>
                      <a:pt x="2713101" y="5002288"/>
                    </a:lnTo>
                    <a:lnTo>
                      <a:pt x="2692349" y="5002288"/>
                    </a:lnTo>
                    <a:lnTo>
                      <a:pt x="2668613" y="4989588"/>
                    </a:lnTo>
                    <a:lnTo>
                      <a:pt x="2638971" y="4976888"/>
                    </a:lnTo>
                    <a:lnTo>
                      <a:pt x="2600452" y="4964188"/>
                    </a:lnTo>
                    <a:lnTo>
                      <a:pt x="2645803" y="4976888"/>
                    </a:lnTo>
                    <a:lnTo>
                      <a:pt x="2651087" y="4976888"/>
                    </a:lnTo>
                    <a:lnTo>
                      <a:pt x="2650896" y="4976774"/>
                    </a:lnTo>
                    <a:lnTo>
                      <a:pt x="2624264" y="4962347"/>
                    </a:lnTo>
                    <a:lnTo>
                      <a:pt x="2626512" y="4964188"/>
                    </a:lnTo>
                    <a:lnTo>
                      <a:pt x="2611678" y="4964188"/>
                    </a:lnTo>
                    <a:lnTo>
                      <a:pt x="2604884" y="4951857"/>
                    </a:lnTo>
                    <a:lnTo>
                      <a:pt x="2604211" y="4951488"/>
                    </a:lnTo>
                    <a:lnTo>
                      <a:pt x="2557627" y="4938788"/>
                    </a:lnTo>
                    <a:lnTo>
                      <a:pt x="2488882" y="4900688"/>
                    </a:lnTo>
                    <a:lnTo>
                      <a:pt x="2466213" y="4887988"/>
                    </a:lnTo>
                    <a:lnTo>
                      <a:pt x="2421725" y="4875288"/>
                    </a:lnTo>
                    <a:lnTo>
                      <a:pt x="2378303" y="4849888"/>
                    </a:lnTo>
                    <a:lnTo>
                      <a:pt x="2336114" y="4824488"/>
                    </a:lnTo>
                    <a:lnTo>
                      <a:pt x="2300325" y="4799088"/>
                    </a:lnTo>
                    <a:lnTo>
                      <a:pt x="2265705" y="4786388"/>
                    </a:lnTo>
                    <a:lnTo>
                      <a:pt x="2232355" y="4760988"/>
                    </a:lnTo>
                    <a:lnTo>
                      <a:pt x="2200376" y="4748288"/>
                    </a:lnTo>
                    <a:lnTo>
                      <a:pt x="2180513" y="4735588"/>
                    </a:lnTo>
                    <a:lnTo>
                      <a:pt x="2140762" y="4710188"/>
                    </a:lnTo>
                    <a:lnTo>
                      <a:pt x="2127046" y="4697488"/>
                    </a:lnTo>
                    <a:lnTo>
                      <a:pt x="2113915" y="4684788"/>
                    </a:lnTo>
                    <a:lnTo>
                      <a:pt x="2101215" y="4684788"/>
                    </a:lnTo>
                    <a:lnTo>
                      <a:pt x="2088832" y="4672088"/>
                    </a:lnTo>
                    <a:lnTo>
                      <a:pt x="2093087" y="4684788"/>
                    </a:lnTo>
                    <a:lnTo>
                      <a:pt x="2072106" y="4672088"/>
                    </a:lnTo>
                    <a:lnTo>
                      <a:pt x="2058327" y="4659388"/>
                    </a:lnTo>
                    <a:lnTo>
                      <a:pt x="2044534" y="4646688"/>
                    </a:lnTo>
                    <a:lnTo>
                      <a:pt x="2036025" y="4646688"/>
                    </a:lnTo>
                    <a:lnTo>
                      <a:pt x="2029028" y="4646688"/>
                    </a:lnTo>
                    <a:lnTo>
                      <a:pt x="2012124" y="4633988"/>
                    </a:lnTo>
                    <a:lnTo>
                      <a:pt x="2016594" y="4633988"/>
                    </a:lnTo>
                    <a:lnTo>
                      <a:pt x="1997163" y="4621288"/>
                    </a:lnTo>
                    <a:lnTo>
                      <a:pt x="1976704" y="4596409"/>
                    </a:lnTo>
                    <a:lnTo>
                      <a:pt x="2009076" y="4608588"/>
                    </a:lnTo>
                    <a:lnTo>
                      <a:pt x="2077224" y="4659388"/>
                    </a:lnTo>
                    <a:lnTo>
                      <a:pt x="2111286" y="4672088"/>
                    </a:lnTo>
                    <a:lnTo>
                      <a:pt x="2082190" y="4659388"/>
                    </a:lnTo>
                    <a:lnTo>
                      <a:pt x="2057806" y="4633988"/>
                    </a:lnTo>
                    <a:lnTo>
                      <a:pt x="2034933" y="4621288"/>
                    </a:lnTo>
                    <a:lnTo>
                      <a:pt x="2010397" y="4608588"/>
                    </a:lnTo>
                    <a:lnTo>
                      <a:pt x="1954276" y="4570488"/>
                    </a:lnTo>
                    <a:lnTo>
                      <a:pt x="1941410" y="4557788"/>
                    </a:lnTo>
                    <a:lnTo>
                      <a:pt x="1933359" y="4557788"/>
                    </a:lnTo>
                    <a:lnTo>
                      <a:pt x="1837448" y="4494288"/>
                    </a:lnTo>
                    <a:lnTo>
                      <a:pt x="1814652" y="4481588"/>
                    </a:lnTo>
                    <a:lnTo>
                      <a:pt x="1790674" y="4468888"/>
                    </a:lnTo>
                    <a:lnTo>
                      <a:pt x="1765579" y="4456188"/>
                    </a:lnTo>
                    <a:lnTo>
                      <a:pt x="1769859" y="4456188"/>
                    </a:lnTo>
                    <a:lnTo>
                      <a:pt x="1701546" y="4405388"/>
                    </a:lnTo>
                    <a:lnTo>
                      <a:pt x="1667814" y="4367288"/>
                    </a:lnTo>
                    <a:lnTo>
                      <a:pt x="1645716" y="4350613"/>
                    </a:lnTo>
                    <a:lnTo>
                      <a:pt x="1611287" y="4329188"/>
                    </a:lnTo>
                    <a:lnTo>
                      <a:pt x="1591030" y="4303788"/>
                    </a:lnTo>
                    <a:lnTo>
                      <a:pt x="1571142" y="4291088"/>
                    </a:lnTo>
                    <a:lnTo>
                      <a:pt x="1570177" y="4291088"/>
                    </a:lnTo>
                    <a:lnTo>
                      <a:pt x="1563268" y="4278388"/>
                    </a:lnTo>
                    <a:lnTo>
                      <a:pt x="1556651" y="4278388"/>
                    </a:lnTo>
                    <a:lnTo>
                      <a:pt x="1556550" y="4265688"/>
                    </a:lnTo>
                    <a:lnTo>
                      <a:pt x="1537411" y="4252988"/>
                    </a:lnTo>
                    <a:lnTo>
                      <a:pt x="1511528" y="4227588"/>
                    </a:lnTo>
                    <a:lnTo>
                      <a:pt x="1486598" y="4197324"/>
                    </a:lnTo>
                    <a:lnTo>
                      <a:pt x="1575638" y="4278388"/>
                    </a:lnTo>
                    <a:lnTo>
                      <a:pt x="1607566" y="4303788"/>
                    </a:lnTo>
                    <a:lnTo>
                      <a:pt x="1685137" y="4363834"/>
                    </a:lnTo>
                    <a:lnTo>
                      <a:pt x="1665579" y="4341888"/>
                    </a:lnTo>
                    <a:lnTo>
                      <a:pt x="1641106" y="4316488"/>
                    </a:lnTo>
                    <a:lnTo>
                      <a:pt x="1630019" y="4316488"/>
                    </a:lnTo>
                    <a:lnTo>
                      <a:pt x="1620647" y="4303788"/>
                    </a:lnTo>
                    <a:lnTo>
                      <a:pt x="1617751" y="4298594"/>
                    </a:lnTo>
                    <a:lnTo>
                      <a:pt x="1621294" y="4303788"/>
                    </a:lnTo>
                    <a:lnTo>
                      <a:pt x="1635569" y="4303788"/>
                    </a:lnTo>
                    <a:lnTo>
                      <a:pt x="1650847" y="4316488"/>
                    </a:lnTo>
                    <a:lnTo>
                      <a:pt x="1668310" y="4329188"/>
                    </a:lnTo>
                    <a:lnTo>
                      <a:pt x="1697786" y="4354588"/>
                    </a:lnTo>
                    <a:lnTo>
                      <a:pt x="1733359" y="4380992"/>
                    </a:lnTo>
                    <a:lnTo>
                      <a:pt x="1732648" y="4379988"/>
                    </a:lnTo>
                    <a:lnTo>
                      <a:pt x="1734464" y="4381805"/>
                    </a:lnTo>
                    <a:lnTo>
                      <a:pt x="1749120" y="4392688"/>
                    </a:lnTo>
                    <a:lnTo>
                      <a:pt x="1745348" y="4392688"/>
                    </a:lnTo>
                    <a:lnTo>
                      <a:pt x="1758048" y="4405388"/>
                    </a:lnTo>
                    <a:lnTo>
                      <a:pt x="1776958" y="4418088"/>
                    </a:lnTo>
                    <a:lnTo>
                      <a:pt x="1796440" y="4430788"/>
                    </a:lnTo>
                    <a:lnTo>
                      <a:pt x="1823554" y="4456188"/>
                    </a:lnTo>
                    <a:lnTo>
                      <a:pt x="1819808" y="4456188"/>
                    </a:lnTo>
                    <a:lnTo>
                      <a:pt x="1844395" y="4481588"/>
                    </a:lnTo>
                    <a:lnTo>
                      <a:pt x="1869122" y="4494288"/>
                    </a:lnTo>
                    <a:lnTo>
                      <a:pt x="1893900" y="4519688"/>
                    </a:lnTo>
                    <a:lnTo>
                      <a:pt x="1918639" y="4532388"/>
                    </a:lnTo>
                    <a:lnTo>
                      <a:pt x="1925129" y="4532388"/>
                    </a:lnTo>
                    <a:lnTo>
                      <a:pt x="1897227" y="4506988"/>
                    </a:lnTo>
                    <a:lnTo>
                      <a:pt x="1860651" y="4481588"/>
                    </a:lnTo>
                    <a:lnTo>
                      <a:pt x="1841068" y="4468888"/>
                    </a:lnTo>
                    <a:lnTo>
                      <a:pt x="1906079" y="4506988"/>
                    </a:lnTo>
                    <a:lnTo>
                      <a:pt x="1979117" y="4570488"/>
                    </a:lnTo>
                    <a:lnTo>
                      <a:pt x="2001837" y="4583188"/>
                    </a:lnTo>
                    <a:lnTo>
                      <a:pt x="2025942" y="4595888"/>
                    </a:lnTo>
                    <a:lnTo>
                      <a:pt x="2050935" y="4608588"/>
                    </a:lnTo>
                    <a:lnTo>
                      <a:pt x="2076284" y="4633988"/>
                    </a:lnTo>
                    <a:lnTo>
                      <a:pt x="2126373" y="4659388"/>
                    </a:lnTo>
                    <a:lnTo>
                      <a:pt x="2138426" y="4672088"/>
                    </a:lnTo>
                    <a:lnTo>
                      <a:pt x="2150033" y="4672088"/>
                    </a:lnTo>
                    <a:lnTo>
                      <a:pt x="2161336" y="4684788"/>
                    </a:lnTo>
                    <a:lnTo>
                      <a:pt x="2172436" y="4697488"/>
                    </a:lnTo>
                    <a:lnTo>
                      <a:pt x="2193493" y="4710188"/>
                    </a:lnTo>
                    <a:lnTo>
                      <a:pt x="2194649" y="4710963"/>
                    </a:lnTo>
                    <a:lnTo>
                      <a:pt x="2189340" y="4707991"/>
                    </a:lnTo>
                    <a:lnTo>
                      <a:pt x="2169947" y="4697882"/>
                    </a:lnTo>
                    <a:lnTo>
                      <a:pt x="2158619" y="4693272"/>
                    </a:lnTo>
                    <a:lnTo>
                      <a:pt x="2235352" y="4740935"/>
                    </a:lnTo>
                    <a:lnTo>
                      <a:pt x="2256320" y="4754118"/>
                    </a:lnTo>
                    <a:lnTo>
                      <a:pt x="2272398" y="4764557"/>
                    </a:lnTo>
                    <a:lnTo>
                      <a:pt x="2280742" y="4770704"/>
                    </a:lnTo>
                    <a:lnTo>
                      <a:pt x="2278519" y="4770971"/>
                    </a:lnTo>
                    <a:lnTo>
                      <a:pt x="2318232" y="4792688"/>
                    </a:lnTo>
                    <a:lnTo>
                      <a:pt x="2359977" y="4816094"/>
                    </a:lnTo>
                    <a:lnTo>
                      <a:pt x="2397633" y="4836985"/>
                    </a:lnTo>
                    <a:lnTo>
                      <a:pt x="2425115" y="4851133"/>
                    </a:lnTo>
                    <a:lnTo>
                      <a:pt x="2394432" y="4833290"/>
                    </a:lnTo>
                    <a:lnTo>
                      <a:pt x="2392121" y="4830432"/>
                    </a:lnTo>
                    <a:lnTo>
                      <a:pt x="2410079" y="4838166"/>
                    </a:lnTo>
                    <a:lnTo>
                      <a:pt x="2474404" y="4867770"/>
                    </a:lnTo>
                    <a:lnTo>
                      <a:pt x="2494089" y="4879035"/>
                    </a:lnTo>
                    <a:lnTo>
                      <a:pt x="2492451" y="4880153"/>
                    </a:lnTo>
                    <a:lnTo>
                      <a:pt x="2489581" y="4880534"/>
                    </a:lnTo>
                    <a:lnTo>
                      <a:pt x="2505545" y="4889538"/>
                    </a:lnTo>
                    <a:lnTo>
                      <a:pt x="2534818" y="4903190"/>
                    </a:lnTo>
                    <a:lnTo>
                      <a:pt x="2564219" y="4916563"/>
                    </a:lnTo>
                    <a:lnTo>
                      <a:pt x="2578557" y="4922926"/>
                    </a:lnTo>
                    <a:lnTo>
                      <a:pt x="2582494" y="4926088"/>
                    </a:lnTo>
                    <a:lnTo>
                      <a:pt x="2585732" y="4926088"/>
                    </a:lnTo>
                    <a:lnTo>
                      <a:pt x="2593746" y="4929632"/>
                    </a:lnTo>
                    <a:lnTo>
                      <a:pt x="2611996" y="4937506"/>
                    </a:lnTo>
                    <a:lnTo>
                      <a:pt x="2628989" y="4951488"/>
                    </a:lnTo>
                    <a:lnTo>
                      <a:pt x="2644330" y="4951488"/>
                    </a:lnTo>
                    <a:lnTo>
                      <a:pt x="2659570" y="4964188"/>
                    </a:lnTo>
                    <a:lnTo>
                      <a:pt x="2688196" y="4964188"/>
                    </a:lnTo>
                    <a:lnTo>
                      <a:pt x="2651442" y="4951488"/>
                    </a:lnTo>
                    <a:lnTo>
                      <a:pt x="2616911" y="4938788"/>
                    </a:lnTo>
                    <a:lnTo>
                      <a:pt x="2608237" y="4934394"/>
                    </a:lnTo>
                    <a:lnTo>
                      <a:pt x="2611615" y="4937188"/>
                    </a:lnTo>
                    <a:lnTo>
                      <a:pt x="2597696" y="4931003"/>
                    </a:lnTo>
                    <a:lnTo>
                      <a:pt x="2586901" y="4926088"/>
                    </a:lnTo>
                    <a:lnTo>
                      <a:pt x="2591854" y="4926088"/>
                    </a:lnTo>
                    <a:lnTo>
                      <a:pt x="2566784" y="4913388"/>
                    </a:lnTo>
                    <a:lnTo>
                      <a:pt x="2576792" y="4921491"/>
                    </a:lnTo>
                    <a:lnTo>
                      <a:pt x="2572105" y="4919345"/>
                    </a:lnTo>
                    <a:lnTo>
                      <a:pt x="2546616" y="4907445"/>
                    </a:lnTo>
                    <a:lnTo>
                      <a:pt x="2521229" y="4895342"/>
                    </a:lnTo>
                    <a:lnTo>
                      <a:pt x="2554643" y="4904498"/>
                    </a:lnTo>
                    <a:lnTo>
                      <a:pt x="2544000" y="4900219"/>
                    </a:lnTo>
                    <a:lnTo>
                      <a:pt x="2493581" y="4876698"/>
                    </a:lnTo>
                    <a:lnTo>
                      <a:pt x="2466759" y="4863046"/>
                    </a:lnTo>
                    <a:lnTo>
                      <a:pt x="2455532" y="4856099"/>
                    </a:lnTo>
                    <a:lnTo>
                      <a:pt x="2448077" y="4849165"/>
                    </a:lnTo>
                    <a:lnTo>
                      <a:pt x="2436215" y="4842091"/>
                    </a:lnTo>
                    <a:lnTo>
                      <a:pt x="2408656" y="4827600"/>
                    </a:lnTo>
                    <a:lnTo>
                      <a:pt x="2357717" y="4801832"/>
                    </a:lnTo>
                    <a:lnTo>
                      <a:pt x="2364727" y="4804791"/>
                    </a:lnTo>
                    <a:lnTo>
                      <a:pt x="2372144" y="4807293"/>
                    </a:lnTo>
                    <a:lnTo>
                      <a:pt x="2343213" y="4792637"/>
                    </a:lnTo>
                    <a:lnTo>
                      <a:pt x="2311095" y="4775581"/>
                    </a:lnTo>
                    <a:lnTo>
                      <a:pt x="2307628" y="4773688"/>
                    </a:lnTo>
                    <a:lnTo>
                      <a:pt x="2319794" y="4773688"/>
                    </a:lnTo>
                    <a:lnTo>
                      <a:pt x="2360955" y="4799088"/>
                    </a:lnTo>
                    <a:lnTo>
                      <a:pt x="2439555" y="4837188"/>
                    </a:lnTo>
                    <a:lnTo>
                      <a:pt x="2480030" y="4849888"/>
                    </a:lnTo>
                    <a:lnTo>
                      <a:pt x="2490241" y="4862588"/>
                    </a:lnTo>
                    <a:lnTo>
                      <a:pt x="2513012" y="4862588"/>
                    </a:lnTo>
                    <a:lnTo>
                      <a:pt x="2536660" y="4875288"/>
                    </a:lnTo>
                    <a:lnTo>
                      <a:pt x="2546591" y="4875288"/>
                    </a:lnTo>
                    <a:lnTo>
                      <a:pt x="2523655" y="4862588"/>
                    </a:lnTo>
                    <a:lnTo>
                      <a:pt x="2534412" y="4862588"/>
                    </a:lnTo>
                    <a:lnTo>
                      <a:pt x="2547594" y="4862588"/>
                    </a:lnTo>
                    <a:lnTo>
                      <a:pt x="2557576" y="4862588"/>
                    </a:lnTo>
                    <a:lnTo>
                      <a:pt x="2580500" y="4875288"/>
                    </a:lnTo>
                    <a:lnTo>
                      <a:pt x="2607145" y="4887633"/>
                    </a:lnTo>
                    <a:lnTo>
                      <a:pt x="2588361" y="4875288"/>
                    </a:lnTo>
                    <a:lnTo>
                      <a:pt x="2565806" y="4862588"/>
                    </a:lnTo>
                    <a:lnTo>
                      <a:pt x="2543251" y="4849888"/>
                    </a:lnTo>
                    <a:lnTo>
                      <a:pt x="2515679" y="4842256"/>
                    </a:lnTo>
                    <a:lnTo>
                      <a:pt x="2532202" y="4849888"/>
                    </a:lnTo>
                    <a:lnTo>
                      <a:pt x="2533662" y="4858309"/>
                    </a:lnTo>
                    <a:lnTo>
                      <a:pt x="2511348" y="4851463"/>
                    </a:lnTo>
                    <a:lnTo>
                      <a:pt x="2506268" y="4849888"/>
                    </a:lnTo>
                    <a:lnTo>
                      <a:pt x="2479929" y="4837188"/>
                    </a:lnTo>
                    <a:lnTo>
                      <a:pt x="2460180" y="4824488"/>
                    </a:lnTo>
                    <a:lnTo>
                      <a:pt x="2474176" y="4824488"/>
                    </a:lnTo>
                    <a:lnTo>
                      <a:pt x="2486507" y="4837188"/>
                    </a:lnTo>
                    <a:lnTo>
                      <a:pt x="2497391" y="4837188"/>
                    </a:lnTo>
                    <a:lnTo>
                      <a:pt x="2453500" y="4812855"/>
                    </a:lnTo>
                    <a:lnTo>
                      <a:pt x="2453500" y="4824488"/>
                    </a:lnTo>
                    <a:lnTo>
                      <a:pt x="2438692" y="4824488"/>
                    </a:lnTo>
                    <a:lnTo>
                      <a:pt x="2413038" y="4811788"/>
                    </a:lnTo>
                    <a:lnTo>
                      <a:pt x="2394966" y="4799088"/>
                    </a:lnTo>
                    <a:lnTo>
                      <a:pt x="2385682" y="4787595"/>
                    </a:lnTo>
                    <a:lnTo>
                      <a:pt x="2415895" y="4799088"/>
                    </a:lnTo>
                    <a:lnTo>
                      <a:pt x="2438463" y="4811788"/>
                    </a:lnTo>
                    <a:lnTo>
                      <a:pt x="2453500" y="4824488"/>
                    </a:lnTo>
                    <a:lnTo>
                      <a:pt x="2453500" y="4812855"/>
                    </a:lnTo>
                    <a:lnTo>
                      <a:pt x="2405786" y="4786388"/>
                    </a:lnTo>
                    <a:lnTo>
                      <a:pt x="2361222" y="4760988"/>
                    </a:lnTo>
                    <a:lnTo>
                      <a:pt x="2339746" y="4748288"/>
                    </a:lnTo>
                    <a:lnTo>
                      <a:pt x="2318270" y="4735588"/>
                    </a:lnTo>
                    <a:lnTo>
                      <a:pt x="2309431" y="4732833"/>
                    </a:lnTo>
                    <a:lnTo>
                      <a:pt x="2300338" y="4725822"/>
                    </a:lnTo>
                    <a:lnTo>
                      <a:pt x="2300338" y="4769713"/>
                    </a:lnTo>
                    <a:lnTo>
                      <a:pt x="2277732" y="4757344"/>
                    </a:lnTo>
                    <a:lnTo>
                      <a:pt x="2216010" y="4722888"/>
                    </a:lnTo>
                    <a:lnTo>
                      <a:pt x="2229383" y="4722888"/>
                    </a:lnTo>
                    <a:lnTo>
                      <a:pt x="2243251" y="4735588"/>
                    </a:lnTo>
                    <a:lnTo>
                      <a:pt x="2289022" y="4760988"/>
                    </a:lnTo>
                    <a:lnTo>
                      <a:pt x="2300338" y="4769713"/>
                    </a:lnTo>
                    <a:lnTo>
                      <a:pt x="2300338" y="4725822"/>
                    </a:lnTo>
                    <a:lnTo>
                      <a:pt x="2296553" y="4722888"/>
                    </a:lnTo>
                    <a:lnTo>
                      <a:pt x="2268029" y="4710188"/>
                    </a:lnTo>
                    <a:lnTo>
                      <a:pt x="2243340" y="4684788"/>
                    </a:lnTo>
                    <a:lnTo>
                      <a:pt x="2221941" y="4672088"/>
                    </a:lnTo>
                    <a:lnTo>
                      <a:pt x="2203335" y="4672088"/>
                    </a:lnTo>
                    <a:lnTo>
                      <a:pt x="2195068" y="4659388"/>
                    </a:lnTo>
                    <a:lnTo>
                      <a:pt x="2187422" y="4659388"/>
                    </a:lnTo>
                    <a:lnTo>
                      <a:pt x="2173287" y="4646688"/>
                    </a:lnTo>
                    <a:lnTo>
                      <a:pt x="2160752" y="4646688"/>
                    </a:lnTo>
                    <a:lnTo>
                      <a:pt x="2111019" y="4621288"/>
                    </a:lnTo>
                    <a:lnTo>
                      <a:pt x="2082050" y="4608588"/>
                    </a:lnTo>
                    <a:lnTo>
                      <a:pt x="2063788" y="4595888"/>
                    </a:lnTo>
                    <a:lnTo>
                      <a:pt x="2060867" y="4595888"/>
                    </a:lnTo>
                    <a:lnTo>
                      <a:pt x="2055342" y="4590021"/>
                    </a:lnTo>
                    <a:lnTo>
                      <a:pt x="2045525" y="4583188"/>
                    </a:lnTo>
                    <a:lnTo>
                      <a:pt x="2052104" y="4586579"/>
                    </a:lnTo>
                    <a:lnTo>
                      <a:pt x="2048916" y="4583188"/>
                    </a:lnTo>
                    <a:lnTo>
                      <a:pt x="2036953" y="4570488"/>
                    </a:lnTo>
                    <a:lnTo>
                      <a:pt x="2007260" y="4557788"/>
                    </a:lnTo>
                    <a:lnTo>
                      <a:pt x="1977009" y="4532388"/>
                    </a:lnTo>
                    <a:lnTo>
                      <a:pt x="1962746" y="4519688"/>
                    </a:lnTo>
                    <a:lnTo>
                      <a:pt x="1949945" y="4506988"/>
                    </a:lnTo>
                    <a:lnTo>
                      <a:pt x="1939201" y="4506988"/>
                    </a:lnTo>
                    <a:lnTo>
                      <a:pt x="1931098" y="4494288"/>
                    </a:lnTo>
                    <a:lnTo>
                      <a:pt x="1899691" y="4468888"/>
                    </a:lnTo>
                    <a:lnTo>
                      <a:pt x="1868932" y="4456188"/>
                    </a:lnTo>
                    <a:lnTo>
                      <a:pt x="1838413" y="4430788"/>
                    </a:lnTo>
                    <a:lnTo>
                      <a:pt x="1807756" y="4418088"/>
                    </a:lnTo>
                    <a:lnTo>
                      <a:pt x="1775866" y="4392688"/>
                    </a:lnTo>
                    <a:lnTo>
                      <a:pt x="1758988" y="4379988"/>
                    </a:lnTo>
                    <a:lnTo>
                      <a:pt x="1742109" y="4367288"/>
                    </a:lnTo>
                    <a:lnTo>
                      <a:pt x="1705711" y="4329188"/>
                    </a:lnTo>
                    <a:lnTo>
                      <a:pt x="1665897" y="4303788"/>
                    </a:lnTo>
                    <a:lnTo>
                      <a:pt x="1654111" y="4291088"/>
                    </a:lnTo>
                    <a:lnTo>
                      <a:pt x="1642173" y="4265688"/>
                    </a:lnTo>
                    <a:lnTo>
                      <a:pt x="1621383" y="4240288"/>
                    </a:lnTo>
                    <a:lnTo>
                      <a:pt x="1583016" y="4214888"/>
                    </a:lnTo>
                    <a:lnTo>
                      <a:pt x="1558607" y="4189488"/>
                    </a:lnTo>
                    <a:lnTo>
                      <a:pt x="1534210" y="4164088"/>
                    </a:lnTo>
                    <a:lnTo>
                      <a:pt x="1521307" y="4151388"/>
                    </a:lnTo>
                    <a:lnTo>
                      <a:pt x="1507820" y="4151388"/>
                    </a:lnTo>
                    <a:lnTo>
                      <a:pt x="1493862" y="4138688"/>
                    </a:lnTo>
                    <a:lnTo>
                      <a:pt x="1488960" y="4134345"/>
                    </a:lnTo>
                    <a:lnTo>
                      <a:pt x="1488960" y="4189488"/>
                    </a:lnTo>
                    <a:lnTo>
                      <a:pt x="1480439" y="4189488"/>
                    </a:lnTo>
                    <a:lnTo>
                      <a:pt x="1466646" y="4176788"/>
                    </a:lnTo>
                    <a:lnTo>
                      <a:pt x="1450098" y="4164088"/>
                    </a:lnTo>
                    <a:lnTo>
                      <a:pt x="1470253" y="4182440"/>
                    </a:lnTo>
                    <a:lnTo>
                      <a:pt x="1444498" y="4164088"/>
                    </a:lnTo>
                    <a:lnTo>
                      <a:pt x="1431937" y="4155732"/>
                    </a:lnTo>
                    <a:lnTo>
                      <a:pt x="1431937" y="4208386"/>
                    </a:lnTo>
                    <a:lnTo>
                      <a:pt x="1425067" y="4202188"/>
                    </a:lnTo>
                    <a:lnTo>
                      <a:pt x="1428877" y="4202188"/>
                    </a:lnTo>
                    <a:lnTo>
                      <a:pt x="1431937" y="4208386"/>
                    </a:lnTo>
                    <a:lnTo>
                      <a:pt x="1431937" y="4155732"/>
                    </a:lnTo>
                    <a:lnTo>
                      <a:pt x="1425409" y="4151388"/>
                    </a:lnTo>
                    <a:lnTo>
                      <a:pt x="1406359" y="4125988"/>
                    </a:lnTo>
                    <a:lnTo>
                      <a:pt x="1387335" y="4113288"/>
                    </a:lnTo>
                    <a:lnTo>
                      <a:pt x="1368336" y="4087888"/>
                    </a:lnTo>
                    <a:lnTo>
                      <a:pt x="1349463" y="4075188"/>
                    </a:lnTo>
                    <a:lnTo>
                      <a:pt x="1330871" y="4049788"/>
                    </a:lnTo>
                    <a:lnTo>
                      <a:pt x="1312684" y="4037088"/>
                    </a:lnTo>
                    <a:lnTo>
                      <a:pt x="1295057" y="4011688"/>
                    </a:lnTo>
                    <a:lnTo>
                      <a:pt x="1311516" y="4024388"/>
                    </a:lnTo>
                    <a:lnTo>
                      <a:pt x="1300327" y="4011688"/>
                    </a:lnTo>
                    <a:lnTo>
                      <a:pt x="1287691" y="3998988"/>
                    </a:lnTo>
                    <a:lnTo>
                      <a:pt x="1273746" y="3986288"/>
                    </a:lnTo>
                    <a:lnTo>
                      <a:pt x="1258633" y="3973588"/>
                    </a:lnTo>
                    <a:lnTo>
                      <a:pt x="1242377" y="3960888"/>
                    </a:lnTo>
                    <a:lnTo>
                      <a:pt x="1225867" y="3935488"/>
                    </a:lnTo>
                    <a:lnTo>
                      <a:pt x="1209128" y="3922788"/>
                    </a:lnTo>
                    <a:lnTo>
                      <a:pt x="1200670" y="3910088"/>
                    </a:lnTo>
                    <a:lnTo>
                      <a:pt x="1192199" y="3897388"/>
                    </a:lnTo>
                    <a:lnTo>
                      <a:pt x="1180820" y="3884688"/>
                    </a:lnTo>
                    <a:lnTo>
                      <a:pt x="1134465" y="3832961"/>
                    </a:lnTo>
                    <a:lnTo>
                      <a:pt x="1134465" y="3884688"/>
                    </a:lnTo>
                    <a:lnTo>
                      <a:pt x="1134173" y="3884688"/>
                    </a:lnTo>
                    <a:lnTo>
                      <a:pt x="1118590" y="3871988"/>
                    </a:lnTo>
                    <a:lnTo>
                      <a:pt x="1100010" y="3859288"/>
                    </a:lnTo>
                    <a:lnTo>
                      <a:pt x="1079792" y="3833888"/>
                    </a:lnTo>
                    <a:lnTo>
                      <a:pt x="1059307" y="3808488"/>
                    </a:lnTo>
                    <a:lnTo>
                      <a:pt x="1039799" y="3783088"/>
                    </a:lnTo>
                    <a:lnTo>
                      <a:pt x="1024039" y="3770973"/>
                    </a:lnTo>
                    <a:lnTo>
                      <a:pt x="1020483" y="3764826"/>
                    </a:lnTo>
                    <a:lnTo>
                      <a:pt x="1016901" y="3757688"/>
                    </a:lnTo>
                    <a:lnTo>
                      <a:pt x="1010513" y="3744988"/>
                    </a:lnTo>
                    <a:lnTo>
                      <a:pt x="1012507" y="3744988"/>
                    </a:lnTo>
                    <a:lnTo>
                      <a:pt x="1018197" y="3757688"/>
                    </a:lnTo>
                    <a:lnTo>
                      <a:pt x="1022261" y="3757688"/>
                    </a:lnTo>
                    <a:lnTo>
                      <a:pt x="1014298" y="3746081"/>
                    </a:lnTo>
                    <a:lnTo>
                      <a:pt x="1034529" y="3770388"/>
                    </a:lnTo>
                    <a:lnTo>
                      <a:pt x="1055954" y="3795788"/>
                    </a:lnTo>
                    <a:lnTo>
                      <a:pt x="1066203" y="3808488"/>
                    </a:lnTo>
                    <a:lnTo>
                      <a:pt x="1075664" y="3821188"/>
                    </a:lnTo>
                    <a:lnTo>
                      <a:pt x="1091806" y="3833888"/>
                    </a:lnTo>
                    <a:lnTo>
                      <a:pt x="1103071" y="3846588"/>
                    </a:lnTo>
                    <a:lnTo>
                      <a:pt x="1105446" y="3846588"/>
                    </a:lnTo>
                    <a:lnTo>
                      <a:pt x="1134465" y="3884688"/>
                    </a:lnTo>
                    <a:lnTo>
                      <a:pt x="1134465" y="3832961"/>
                    </a:lnTo>
                    <a:lnTo>
                      <a:pt x="1123924" y="3821188"/>
                    </a:lnTo>
                    <a:lnTo>
                      <a:pt x="1091158" y="3783088"/>
                    </a:lnTo>
                    <a:lnTo>
                      <a:pt x="1075639" y="3757688"/>
                    </a:lnTo>
                    <a:lnTo>
                      <a:pt x="1071689" y="3750818"/>
                    </a:lnTo>
                    <a:lnTo>
                      <a:pt x="1094295" y="3770388"/>
                    </a:lnTo>
                    <a:lnTo>
                      <a:pt x="1110602" y="3795788"/>
                    </a:lnTo>
                    <a:lnTo>
                      <a:pt x="1114171" y="3795788"/>
                    </a:lnTo>
                    <a:lnTo>
                      <a:pt x="1105293" y="3783088"/>
                    </a:lnTo>
                    <a:lnTo>
                      <a:pt x="1119530" y="3795788"/>
                    </a:lnTo>
                    <a:lnTo>
                      <a:pt x="1135354" y="3808488"/>
                    </a:lnTo>
                    <a:lnTo>
                      <a:pt x="1150988" y="3833888"/>
                    </a:lnTo>
                    <a:lnTo>
                      <a:pt x="1164602" y="3846588"/>
                    </a:lnTo>
                    <a:lnTo>
                      <a:pt x="1224737" y="3910088"/>
                    </a:lnTo>
                    <a:lnTo>
                      <a:pt x="1264780" y="3960888"/>
                    </a:lnTo>
                    <a:lnTo>
                      <a:pt x="1269326" y="3973588"/>
                    </a:lnTo>
                    <a:lnTo>
                      <a:pt x="1250403" y="3948188"/>
                    </a:lnTo>
                    <a:lnTo>
                      <a:pt x="1237183" y="3935488"/>
                    </a:lnTo>
                    <a:lnTo>
                      <a:pt x="1228915" y="3922788"/>
                    </a:lnTo>
                    <a:lnTo>
                      <a:pt x="1227162" y="3922788"/>
                    </a:lnTo>
                    <a:lnTo>
                      <a:pt x="1232674" y="3935488"/>
                    </a:lnTo>
                    <a:lnTo>
                      <a:pt x="1240485" y="3948188"/>
                    </a:lnTo>
                    <a:lnTo>
                      <a:pt x="1280795" y="3986288"/>
                    </a:lnTo>
                    <a:lnTo>
                      <a:pt x="1324686" y="4024388"/>
                    </a:lnTo>
                    <a:lnTo>
                      <a:pt x="1364970" y="4075188"/>
                    </a:lnTo>
                    <a:lnTo>
                      <a:pt x="1394472" y="4100588"/>
                    </a:lnTo>
                    <a:lnTo>
                      <a:pt x="1405978" y="4100588"/>
                    </a:lnTo>
                    <a:lnTo>
                      <a:pt x="1430782" y="4125988"/>
                    </a:lnTo>
                    <a:lnTo>
                      <a:pt x="1445602" y="4138688"/>
                    </a:lnTo>
                    <a:lnTo>
                      <a:pt x="1453299" y="4151388"/>
                    </a:lnTo>
                    <a:lnTo>
                      <a:pt x="1458798" y="4151388"/>
                    </a:lnTo>
                    <a:lnTo>
                      <a:pt x="1462824" y="4164088"/>
                    </a:lnTo>
                    <a:lnTo>
                      <a:pt x="1471841" y="4176788"/>
                    </a:lnTo>
                    <a:lnTo>
                      <a:pt x="1488960" y="4189488"/>
                    </a:lnTo>
                    <a:lnTo>
                      <a:pt x="1488960" y="4134345"/>
                    </a:lnTo>
                    <a:lnTo>
                      <a:pt x="1479550" y="4125988"/>
                    </a:lnTo>
                    <a:lnTo>
                      <a:pt x="1426832" y="4075188"/>
                    </a:lnTo>
                    <a:lnTo>
                      <a:pt x="1401686" y="4049788"/>
                    </a:lnTo>
                    <a:lnTo>
                      <a:pt x="1378610" y="4024388"/>
                    </a:lnTo>
                    <a:lnTo>
                      <a:pt x="1358430" y="3998988"/>
                    </a:lnTo>
                    <a:lnTo>
                      <a:pt x="1348397" y="3983507"/>
                    </a:lnTo>
                    <a:lnTo>
                      <a:pt x="1339354" y="3973588"/>
                    </a:lnTo>
                    <a:lnTo>
                      <a:pt x="1327785" y="3960888"/>
                    </a:lnTo>
                    <a:lnTo>
                      <a:pt x="1310043" y="3948188"/>
                    </a:lnTo>
                    <a:lnTo>
                      <a:pt x="1298155" y="3935488"/>
                    </a:lnTo>
                    <a:lnTo>
                      <a:pt x="1297825" y="3935488"/>
                    </a:lnTo>
                    <a:lnTo>
                      <a:pt x="1303096" y="3948188"/>
                    </a:lnTo>
                    <a:lnTo>
                      <a:pt x="1309865" y="3948188"/>
                    </a:lnTo>
                    <a:lnTo>
                      <a:pt x="1318044" y="3960888"/>
                    </a:lnTo>
                    <a:lnTo>
                      <a:pt x="1327594" y="3973588"/>
                    </a:lnTo>
                    <a:lnTo>
                      <a:pt x="1283728" y="3935488"/>
                    </a:lnTo>
                    <a:lnTo>
                      <a:pt x="1267167" y="3910088"/>
                    </a:lnTo>
                    <a:lnTo>
                      <a:pt x="1258912" y="3910088"/>
                    </a:lnTo>
                    <a:lnTo>
                      <a:pt x="1258087" y="3897388"/>
                    </a:lnTo>
                    <a:lnTo>
                      <a:pt x="1148283" y="3783088"/>
                    </a:lnTo>
                    <a:lnTo>
                      <a:pt x="1123873" y="3757688"/>
                    </a:lnTo>
                    <a:lnTo>
                      <a:pt x="1114666" y="3744988"/>
                    </a:lnTo>
                    <a:lnTo>
                      <a:pt x="1105446" y="3732288"/>
                    </a:lnTo>
                    <a:lnTo>
                      <a:pt x="1088250" y="3708273"/>
                    </a:lnTo>
                    <a:lnTo>
                      <a:pt x="1107884" y="3732288"/>
                    </a:lnTo>
                    <a:lnTo>
                      <a:pt x="1101966" y="3719588"/>
                    </a:lnTo>
                    <a:lnTo>
                      <a:pt x="1115580" y="3719588"/>
                    </a:lnTo>
                    <a:lnTo>
                      <a:pt x="1122692" y="3732288"/>
                    </a:lnTo>
                    <a:lnTo>
                      <a:pt x="1130973" y="3732288"/>
                    </a:lnTo>
                    <a:lnTo>
                      <a:pt x="1121562" y="3719588"/>
                    </a:lnTo>
                    <a:lnTo>
                      <a:pt x="1100924" y="3706888"/>
                    </a:lnTo>
                    <a:lnTo>
                      <a:pt x="1086929" y="3683050"/>
                    </a:lnTo>
                    <a:lnTo>
                      <a:pt x="1086929" y="3706672"/>
                    </a:lnTo>
                    <a:lnTo>
                      <a:pt x="1068793" y="3694188"/>
                    </a:lnTo>
                    <a:lnTo>
                      <a:pt x="1049553" y="3668788"/>
                    </a:lnTo>
                    <a:lnTo>
                      <a:pt x="1029538" y="3643388"/>
                    </a:lnTo>
                    <a:lnTo>
                      <a:pt x="1008659" y="3617988"/>
                    </a:lnTo>
                    <a:lnTo>
                      <a:pt x="1004684" y="3611041"/>
                    </a:lnTo>
                    <a:lnTo>
                      <a:pt x="1004684" y="3643388"/>
                    </a:lnTo>
                    <a:lnTo>
                      <a:pt x="987869" y="3617988"/>
                    </a:lnTo>
                    <a:lnTo>
                      <a:pt x="970864" y="3593922"/>
                    </a:lnTo>
                    <a:lnTo>
                      <a:pt x="984859" y="3605288"/>
                    </a:lnTo>
                    <a:lnTo>
                      <a:pt x="997077" y="3630688"/>
                    </a:lnTo>
                    <a:lnTo>
                      <a:pt x="1004684" y="3643388"/>
                    </a:lnTo>
                    <a:lnTo>
                      <a:pt x="1004684" y="3611041"/>
                    </a:lnTo>
                    <a:lnTo>
                      <a:pt x="1001395" y="3605288"/>
                    </a:lnTo>
                    <a:lnTo>
                      <a:pt x="996378" y="3596538"/>
                    </a:lnTo>
                    <a:lnTo>
                      <a:pt x="996378" y="3605288"/>
                    </a:lnTo>
                    <a:lnTo>
                      <a:pt x="981189" y="3579888"/>
                    </a:lnTo>
                    <a:lnTo>
                      <a:pt x="950772" y="3554488"/>
                    </a:lnTo>
                    <a:lnTo>
                      <a:pt x="935761" y="3529088"/>
                    </a:lnTo>
                    <a:lnTo>
                      <a:pt x="920318" y="3503688"/>
                    </a:lnTo>
                    <a:lnTo>
                      <a:pt x="885482" y="3452888"/>
                    </a:lnTo>
                    <a:lnTo>
                      <a:pt x="915352" y="3503688"/>
                    </a:lnTo>
                    <a:lnTo>
                      <a:pt x="932662" y="3529088"/>
                    </a:lnTo>
                    <a:lnTo>
                      <a:pt x="937221" y="3541788"/>
                    </a:lnTo>
                    <a:lnTo>
                      <a:pt x="941946" y="3541788"/>
                    </a:lnTo>
                    <a:lnTo>
                      <a:pt x="946696" y="3554488"/>
                    </a:lnTo>
                    <a:lnTo>
                      <a:pt x="951357" y="3567188"/>
                    </a:lnTo>
                    <a:lnTo>
                      <a:pt x="958748" y="3577691"/>
                    </a:lnTo>
                    <a:lnTo>
                      <a:pt x="950861" y="3567188"/>
                    </a:lnTo>
                    <a:lnTo>
                      <a:pt x="930719" y="3541788"/>
                    </a:lnTo>
                    <a:lnTo>
                      <a:pt x="846048" y="3427488"/>
                    </a:lnTo>
                    <a:lnTo>
                      <a:pt x="808113" y="3367036"/>
                    </a:lnTo>
                    <a:lnTo>
                      <a:pt x="808113" y="3431590"/>
                    </a:lnTo>
                    <a:lnTo>
                      <a:pt x="807199" y="3429990"/>
                    </a:lnTo>
                    <a:lnTo>
                      <a:pt x="805281" y="3426231"/>
                    </a:lnTo>
                    <a:lnTo>
                      <a:pt x="806132" y="3427488"/>
                    </a:lnTo>
                    <a:lnTo>
                      <a:pt x="808113" y="3431590"/>
                    </a:lnTo>
                    <a:lnTo>
                      <a:pt x="808113" y="3367036"/>
                    </a:lnTo>
                    <a:lnTo>
                      <a:pt x="798233" y="3351288"/>
                    </a:lnTo>
                    <a:lnTo>
                      <a:pt x="774128" y="3325888"/>
                    </a:lnTo>
                    <a:lnTo>
                      <a:pt x="762038" y="3300488"/>
                    </a:lnTo>
                    <a:lnTo>
                      <a:pt x="749833" y="3287788"/>
                    </a:lnTo>
                    <a:lnTo>
                      <a:pt x="699490" y="3198888"/>
                    </a:lnTo>
                    <a:lnTo>
                      <a:pt x="692975" y="3198888"/>
                    </a:lnTo>
                    <a:lnTo>
                      <a:pt x="686384" y="3186188"/>
                    </a:lnTo>
                    <a:lnTo>
                      <a:pt x="679716" y="3173488"/>
                    </a:lnTo>
                    <a:lnTo>
                      <a:pt x="672934" y="3160788"/>
                    </a:lnTo>
                    <a:lnTo>
                      <a:pt x="666216" y="3148088"/>
                    </a:lnTo>
                    <a:lnTo>
                      <a:pt x="659561" y="3135388"/>
                    </a:lnTo>
                    <a:lnTo>
                      <a:pt x="655840" y="3135388"/>
                    </a:lnTo>
                    <a:lnTo>
                      <a:pt x="652957" y="3135388"/>
                    </a:lnTo>
                    <a:lnTo>
                      <a:pt x="646391" y="3122688"/>
                    </a:lnTo>
                    <a:lnTo>
                      <a:pt x="648525" y="3122688"/>
                    </a:lnTo>
                    <a:lnTo>
                      <a:pt x="633882" y="3097288"/>
                    </a:lnTo>
                    <a:lnTo>
                      <a:pt x="616712" y="3059188"/>
                    </a:lnTo>
                    <a:lnTo>
                      <a:pt x="609752" y="3046488"/>
                    </a:lnTo>
                    <a:lnTo>
                      <a:pt x="602792" y="3033788"/>
                    </a:lnTo>
                    <a:lnTo>
                      <a:pt x="590600" y="3008388"/>
                    </a:lnTo>
                    <a:lnTo>
                      <a:pt x="566610" y="2970288"/>
                    </a:lnTo>
                    <a:lnTo>
                      <a:pt x="563257" y="2957588"/>
                    </a:lnTo>
                    <a:lnTo>
                      <a:pt x="559701" y="2957588"/>
                    </a:lnTo>
                    <a:lnTo>
                      <a:pt x="556006" y="2944888"/>
                    </a:lnTo>
                    <a:lnTo>
                      <a:pt x="552221" y="2932188"/>
                    </a:lnTo>
                    <a:lnTo>
                      <a:pt x="535774" y="2906788"/>
                    </a:lnTo>
                    <a:lnTo>
                      <a:pt x="553161" y="2932188"/>
                    </a:lnTo>
                    <a:lnTo>
                      <a:pt x="543090" y="2906788"/>
                    </a:lnTo>
                    <a:lnTo>
                      <a:pt x="523074" y="2868688"/>
                    </a:lnTo>
                    <a:lnTo>
                      <a:pt x="497243" y="2817888"/>
                    </a:lnTo>
                    <a:lnTo>
                      <a:pt x="469722" y="2754388"/>
                    </a:lnTo>
                    <a:lnTo>
                      <a:pt x="458317" y="2728988"/>
                    </a:lnTo>
                    <a:lnTo>
                      <a:pt x="444855" y="2703588"/>
                    </a:lnTo>
                    <a:lnTo>
                      <a:pt x="431812" y="2678188"/>
                    </a:lnTo>
                    <a:lnTo>
                      <a:pt x="421640" y="2652788"/>
                    </a:lnTo>
                    <a:lnTo>
                      <a:pt x="429831" y="2652788"/>
                    </a:lnTo>
                    <a:lnTo>
                      <a:pt x="422046" y="2640088"/>
                    </a:lnTo>
                    <a:lnTo>
                      <a:pt x="405739" y="2589288"/>
                    </a:lnTo>
                    <a:lnTo>
                      <a:pt x="383679" y="2538488"/>
                    </a:lnTo>
                    <a:lnTo>
                      <a:pt x="358609" y="2474988"/>
                    </a:lnTo>
                    <a:lnTo>
                      <a:pt x="362585" y="2474988"/>
                    </a:lnTo>
                    <a:lnTo>
                      <a:pt x="366788" y="2487688"/>
                    </a:lnTo>
                    <a:lnTo>
                      <a:pt x="371221" y="2500388"/>
                    </a:lnTo>
                    <a:lnTo>
                      <a:pt x="375881" y="2500388"/>
                    </a:lnTo>
                    <a:lnTo>
                      <a:pt x="384454" y="2525788"/>
                    </a:lnTo>
                    <a:lnTo>
                      <a:pt x="393496" y="2538488"/>
                    </a:lnTo>
                    <a:lnTo>
                      <a:pt x="394449" y="2541066"/>
                    </a:lnTo>
                    <a:lnTo>
                      <a:pt x="393763" y="2538488"/>
                    </a:lnTo>
                    <a:lnTo>
                      <a:pt x="386511" y="2513088"/>
                    </a:lnTo>
                    <a:lnTo>
                      <a:pt x="394081" y="2528798"/>
                    </a:lnTo>
                    <a:lnTo>
                      <a:pt x="388175" y="2513088"/>
                    </a:lnTo>
                    <a:lnTo>
                      <a:pt x="378637" y="2487688"/>
                    </a:lnTo>
                    <a:lnTo>
                      <a:pt x="384505" y="2487688"/>
                    </a:lnTo>
                    <a:lnTo>
                      <a:pt x="392201" y="2500388"/>
                    </a:lnTo>
                    <a:lnTo>
                      <a:pt x="406920" y="2525788"/>
                    </a:lnTo>
                    <a:lnTo>
                      <a:pt x="433844" y="2589288"/>
                    </a:lnTo>
                    <a:lnTo>
                      <a:pt x="442836" y="2614688"/>
                    </a:lnTo>
                    <a:lnTo>
                      <a:pt x="440715" y="2614688"/>
                    </a:lnTo>
                    <a:lnTo>
                      <a:pt x="444665" y="2627388"/>
                    </a:lnTo>
                    <a:lnTo>
                      <a:pt x="465594" y="2678188"/>
                    </a:lnTo>
                    <a:lnTo>
                      <a:pt x="479145" y="2716288"/>
                    </a:lnTo>
                    <a:lnTo>
                      <a:pt x="493560" y="2741688"/>
                    </a:lnTo>
                    <a:lnTo>
                      <a:pt x="517105" y="2792488"/>
                    </a:lnTo>
                    <a:lnTo>
                      <a:pt x="538162" y="2843288"/>
                    </a:lnTo>
                    <a:lnTo>
                      <a:pt x="545706" y="2855988"/>
                    </a:lnTo>
                    <a:lnTo>
                      <a:pt x="547649" y="2868688"/>
                    </a:lnTo>
                    <a:lnTo>
                      <a:pt x="551891" y="2881388"/>
                    </a:lnTo>
                    <a:lnTo>
                      <a:pt x="545655" y="2868688"/>
                    </a:lnTo>
                    <a:lnTo>
                      <a:pt x="535940" y="2868688"/>
                    </a:lnTo>
                    <a:lnTo>
                      <a:pt x="534758" y="2868688"/>
                    </a:lnTo>
                    <a:lnTo>
                      <a:pt x="542582" y="2881388"/>
                    </a:lnTo>
                    <a:lnTo>
                      <a:pt x="549275" y="2894088"/>
                    </a:lnTo>
                    <a:lnTo>
                      <a:pt x="555739" y="2906788"/>
                    </a:lnTo>
                    <a:lnTo>
                      <a:pt x="559181" y="2906788"/>
                    </a:lnTo>
                    <a:lnTo>
                      <a:pt x="562864" y="2919488"/>
                    </a:lnTo>
                    <a:lnTo>
                      <a:pt x="568286" y="2919488"/>
                    </a:lnTo>
                    <a:lnTo>
                      <a:pt x="571512" y="2932188"/>
                    </a:lnTo>
                    <a:lnTo>
                      <a:pt x="577075" y="2944888"/>
                    </a:lnTo>
                    <a:lnTo>
                      <a:pt x="580174" y="2944888"/>
                    </a:lnTo>
                    <a:lnTo>
                      <a:pt x="583501" y="2957588"/>
                    </a:lnTo>
                    <a:lnTo>
                      <a:pt x="583399" y="2970288"/>
                    </a:lnTo>
                    <a:lnTo>
                      <a:pt x="597484" y="2995688"/>
                    </a:lnTo>
                    <a:lnTo>
                      <a:pt x="614337" y="3033788"/>
                    </a:lnTo>
                    <a:lnTo>
                      <a:pt x="633552" y="3071888"/>
                    </a:lnTo>
                    <a:lnTo>
                      <a:pt x="654748" y="3109988"/>
                    </a:lnTo>
                    <a:lnTo>
                      <a:pt x="660349" y="3122688"/>
                    </a:lnTo>
                    <a:lnTo>
                      <a:pt x="677811" y="3160788"/>
                    </a:lnTo>
                    <a:lnTo>
                      <a:pt x="702081" y="3198888"/>
                    </a:lnTo>
                    <a:lnTo>
                      <a:pt x="713879" y="3211588"/>
                    </a:lnTo>
                    <a:lnTo>
                      <a:pt x="725385" y="3236988"/>
                    </a:lnTo>
                    <a:lnTo>
                      <a:pt x="736536" y="3249688"/>
                    </a:lnTo>
                    <a:lnTo>
                      <a:pt x="746391" y="3261360"/>
                    </a:lnTo>
                    <a:lnTo>
                      <a:pt x="753910" y="3275088"/>
                    </a:lnTo>
                    <a:lnTo>
                      <a:pt x="760768" y="3281349"/>
                    </a:lnTo>
                    <a:lnTo>
                      <a:pt x="756767" y="3275088"/>
                    </a:lnTo>
                    <a:lnTo>
                      <a:pt x="749147" y="3262388"/>
                    </a:lnTo>
                    <a:lnTo>
                      <a:pt x="739013" y="3245497"/>
                    </a:lnTo>
                    <a:lnTo>
                      <a:pt x="734860" y="3236988"/>
                    </a:lnTo>
                    <a:lnTo>
                      <a:pt x="736841" y="3241865"/>
                    </a:lnTo>
                    <a:lnTo>
                      <a:pt x="733907" y="3236988"/>
                    </a:lnTo>
                    <a:lnTo>
                      <a:pt x="714019" y="3198888"/>
                    </a:lnTo>
                    <a:lnTo>
                      <a:pt x="706704" y="3186188"/>
                    </a:lnTo>
                    <a:lnTo>
                      <a:pt x="785177" y="3313188"/>
                    </a:lnTo>
                    <a:lnTo>
                      <a:pt x="796099" y="3325888"/>
                    </a:lnTo>
                    <a:lnTo>
                      <a:pt x="798703" y="3328987"/>
                    </a:lnTo>
                    <a:lnTo>
                      <a:pt x="794397" y="3315525"/>
                    </a:lnTo>
                    <a:lnTo>
                      <a:pt x="815314" y="3351288"/>
                    </a:lnTo>
                    <a:lnTo>
                      <a:pt x="876998" y="3427488"/>
                    </a:lnTo>
                    <a:lnTo>
                      <a:pt x="894054" y="3452888"/>
                    </a:lnTo>
                    <a:lnTo>
                      <a:pt x="906170" y="3465588"/>
                    </a:lnTo>
                    <a:lnTo>
                      <a:pt x="911453" y="3478288"/>
                    </a:lnTo>
                    <a:lnTo>
                      <a:pt x="916546" y="3478288"/>
                    </a:lnTo>
                    <a:lnTo>
                      <a:pt x="921956" y="3490988"/>
                    </a:lnTo>
                    <a:lnTo>
                      <a:pt x="927620" y="3503688"/>
                    </a:lnTo>
                    <a:lnTo>
                      <a:pt x="933488" y="3516388"/>
                    </a:lnTo>
                    <a:lnTo>
                      <a:pt x="945476" y="3529088"/>
                    </a:lnTo>
                    <a:lnTo>
                      <a:pt x="970407" y="3567188"/>
                    </a:lnTo>
                    <a:lnTo>
                      <a:pt x="981189" y="3579888"/>
                    </a:lnTo>
                    <a:lnTo>
                      <a:pt x="990053" y="3592588"/>
                    </a:lnTo>
                    <a:lnTo>
                      <a:pt x="996378" y="3605288"/>
                    </a:lnTo>
                    <a:lnTo>
                      <a:pt x="996378" y="3596538"/>
                    </a:lnTo>
                    <a:lnTo>
                      <a:pt x="986853" y="3579888"/>
                    </a:lnTo>
                    <a:lnTo>
                      <a:pt x="975448" y="3567188"/>
                    </a:lnTo>
                    <a:lnTo>
                      <a:pt x="969746" y="3560826"/>
                    </a:lnTo>
                    <a:lnTo>
                      <a:pt x="968184" y="3554488"/>
                    </a:lnTo>
                    <a:lnTo>
                      <a:pt x="959396" y="3541788"/>
                    </a:lnTo>
                    <a:lnTo>
                      <a:pt x="949655" y="3529088"/>
                    </a:lnTo>
                    <a:lnTo>
                      <a:pt x="946289" y="3517188"/>
                    </a:lnTo>
                    <a:lnTo>
                      <a:pt x="991362" y="3567188"/>
                    </a:lnTo>
                    <a:lnTo>
                      <a:pt x="979144" y="3554488"/>
                    </a:lnTo>
                    <a:lnTo>
                      <a:pt x="985837" y="3567188"/>
                    </a:lnTo>
                    <a:lnTo>
                      <a:pt x="999782" y="3592588"/>
                    </a:lnTo>
                    <a:lnTo>
                      <a:pt x="1009294" y="3605288"/>
                    </a:lnTo>
                    <a:lnTo>
                      <a:pt x="1038669" y="3643388"/>
                    </a:lnTo>
                    <a:lnTo>
                      <a:pt x="1066342" y="3681488"/>
                    </a:lnTo>
                    <a:lnTo>
                      <a:pt x="1086929" y="3706672"/>
                    </a:lnTo>
                    <a:lnTo>
                      <a:pt x="1086929" y="3683050"/>
                    </a:lnTo>
                    <a:lnTo>
                      <a:pt x="1078560" y="3668788"/>
                    </a:lnTo>
                    <a:lnTo>
                      <a:pt x="1054608" y="3643388"/>
                    </a:lnTo>
                    <a:lnTo>
                      <a:pt x="1003503" y="3579888"/>
                    </a:lnTo>
                    <a:lnTo>
                      <a:pt x="995324" y="3567188"/>
                    </a:lnTo>
                    <a:lnTo>
                      <a:pt x="970762" y="3529088"/>
                    </a:lnTo>
                    <a:lnTo>
                      <a:pt x="964272" y="3529088"/>
                    </a:lnTo>
                    <a:lnTo>
                      <a:pt x="957973" y="3516388"/>
                    </a:lnTo>
                    <a:lnTo>
                      <a:pt x="951979" y="3503688"/>
                    </a:lnTo>
                    <a:lnTo>
                      <a:pt x="928395" y="3478288"/>
                    </a:lnTo>
                    <a:lnTo>
                      <a:pt x="905840" y="3440188"/>
                    </a:lnTo>
                    <a:lnTo>
                      <a:pt x="884732" y="3414788"/>
                    </a:lnTo>
                    <a:lnTo>
                      <a:pt x="865517" y="3376688"/>
                    </a:lnTo>
                    <a:lnTo>
                      <a:pt x="848575" y="3363988"/>
                    </a:lnTo>
                    <a:lnTo>
                      <a:pt x="834758" y="3338588"/>
                    </a:lnTo>
                    <a:lnTo>
                      <a:pt x="824230" y="3325888"/>
                    </a:lnTo>
                    <a:lnTo>
                      <a:pt x="817143" y="3325888"/>
                    </a:lnTo>
                    <a:lnTo>
                      <a:pt x="801065" y="3300488"/>
                    </a:lnTo>
                    <a:lnTo>
                      <a:pt x="784542" y="3262388"/>
                    </a:lnTo>
                    <a:lnTo>
                      <a:pt x="767562" y="3236988"/>
                    </a:lnTo>
                    <a:lnTo>
                      <a:pt x="750150" y="3211588"/>
                    </a:lnTo>
                    <a:lnTo>
                      <a:pt x="735596" y="3186188"/>
                    </a:lnTo>
                    <a:lnTo>
                      <a:pt x="713778" y="3148088"/>
                    </a:lnTo>
                    <a:lnTo>
                      <a:pt x="709079" y="3148088"/>
                    </a:lnTo>
                    <a:lnTo>
                      <a:pt x="704634" y="3135388"/>
                    </a:lnTo>
                    <a:lnTo>
                      <a:pt x="700290" y="3122688"/>
                    </a:lnTo>
                    <a:lnTo>
                      <a:pt x="695883" y="3122688"/>
                    </a:lnTo>
                    <a:lnTo>
                      <a:pt x="678522" y="3084588"/>
                    </a:lnTo>
                    <a:lnTo>
                      <a:pt x="661428" y="3059188"/>
                    </a:lnTo>
                    <a:lnTo>
                      <a:pt x="644499" y="3021088"/>
                    </a:lnTo>
                    <a:lnTo>
                      <a:pt x="627595" y="2995688"/>
                    </a:lnTo>
                    <a:lnTo>
                      <a:pt x="593534" y="2919488"/>
                    </a:lnTo>
                    <a:lnTo>
                      <a:pt x="589572" y="2919488"/>
                    </a:lnTo>
                    <a:lnTo>
                      <a:pt x="585711" y="2906788"/>
                    </a:lnTo>
                    <a:lnTo>
                      <a:pt x="578078" y="2894088"/>
                    </a:lnTo>
                    <a:lnTo>
                      <a:pt x="570509" y="2881388"/>
                    </a:lnTo>
                    <a:lnTo>
                      <a:pt x="563016" y="2855988"/>
                    </a:lnTo>
                    <a:lnTo>
                      <a:pt x="555650" y="2843288"/>
                    </a:lnTo>
                    <a:lnTo>
                      <a:pt x="551853" y="2836570"/>
                    </a:lnTo>
                    <a:lnTo>
                      <a:pt x="552665" y="2841142"/>
                    </a:lnTo>
                    <a:lnTo>
                      <a:pt x="538060" y="2805188"/>
                    </a:lnTo>
                    <a:lnTo>
                      <a:pt x="522884" y="2767088"/>
                    </a:lnTo>
                    <a:lnTo>
                      <a:pt x="508000" y="2728988"/>
                    </a:lnTo>
                    <a:lnTo>
                      <a:pt x="493433" y="2703588"/>
                    </a:lnTo>
                    <a:lnTo>
                      <a:pt x="509333" y="2728988"/>
                    </a:lnTo>
                    <a:lnTo>
                      <a:pt x="499821" y="2703588"/>
                    </a:lnTo>
                    <a:lnTo>
                      <a:pt x="490423" y="2678188"/>
                    </a:lnTo>
                    <a:lnTo>
                      <a:pt x="481164" y="2652788"/>
                    </a:lnTo>
                    <a:lnTo>
                      <a:pt x="472059" y="2627388"/>
                    </a:lnTo>
                    <a:lnTo>
                      <a:pt x="473951" y="2627388"/>
                    </a:lnTo>
                    <a:lnTo>
                      <a:pt x="481393" y="2640088"/>
                    </a:lnTo>
                    <a:lnTo>
                      <a:pt x="492556" y="2665488"/>
                    </a:lnTo>
                    <a:lnTo>
                      <a:pt x="505587" y="2703588"/>
                    </a:lnTo>
                    <a:lnTo>
                      <a:pt x="512737" y="2716288"/>
                    </a:lnTo>
                    <a:lnTo>
                      <a:pt x="517258" y="2728988"/>
                    </a:lnTo>
                    <a:lnTo>
                      <a:pt x="517817" y="2728988"/>
                    </a:lnTo>
                    <a:lnTo>
                      <a:pt x="513080" y="2716288"/>
                    </a:lnTo>
                    <a:lnTo>
                      <a:pt x="524929" y="2739555"/>
                    </a:lnTo>
                    <a:lnTo>
                      <a:pt x="518185" y="2716288"/>
                    </a:lnTo>
                    <a:lnTo>
                      <a:pt x="510184" y="2703588"/>
                    </a:lnTo>
                    <a:lnTo>
                      <a:pt x="504507" y="2690888"/>
                    </a:lnTo>
                    <a:lnTo>
                      <a:pt x="504037" y="2678188"/>
                    </a:lnTo>
                    <a:lnTo>
                      <a:pt x="511695" y="2703588"/>
                    </a:lnTo>
                    <a:lnTo>
                      <a:pt x="520204" y="2716288"/>
                    </a:lnTo>
                    <a:lnTo>
                      <a:pt x="529526" y="2741688"/>
                    </a:lnTo>
                    <a:lnTo>
                      <a:pt x="535203" y="2749778"/>
                    </a:lnTo>
                    <a:lnTo>
                      <a:pt x="527939" y="2728988"/>
                    </a:lnTo>
                    <a:lnTo>
                      <a:pt x="511937" y="2690888"/>
                    </a:lnTo>
                    <a:lnTo>
                      <a:pt x="505053" y="2678188"/>
                    </a:lnTo>
                    <a:lnTo>
                      <a:pt x="484416" y="2640088"/>
                    </a:lnTo>
                    <a:lnTo>
                      <a:pt x="476529" y="2614688"/>
                    </a:lnTo>
                    <a:lnTo>
                      <a:pt x="472592" y="2601988"/>
                    </a:lnTo>
                    <a:lnTo>
                      <a:pt x="461924" y="2576588"/>
                    </a:lnTo>
                    <a:lnTo>
                      <a:pt x="452386" y="2551188"/>
                    </a:lnTo>
                    <a:lnTo>
                      <a:pt x="443903" y="2525788"/>
                    </a:lnTo>
                    <a:lnTo>
                      <a:pt x="428777" y="2487688"/>
                    </a:lnTo>
                    <a:lnTo>
                      <a:pt x="422897" y="2474988"/>
                    </a:lnTo>
                    <a:lnTo>
                      <a:pt x="411111" y="2449588"/>
                    </a:lnTo>
                    <a:lnTo>
                      <a:pt x="392023" y="2398788"/>
                    </a:lnTo>
                    <a:lnTo>
                      <a:pt x="372630" y="2347988"/>
                    </a:lnTo>
                    <a:lnTo>
                      <a:pt x="354050" y="2297188"/>
                    </a:lnTo>
                    <a:lnTo>
                      <a:pt x="340741" y="2246388"/>
                    </a:lnTo>
                    <a:lnTo>
                      <a:pt x="338836" y="2233688"/>
                    </a:lnTo>
                    <a:lnTo>
                      <a:pt x="333705" y="2220988"/>
                    </a:lnTo>
                    <a:lnTo>
                      <a:pt x="327088" y="2195588"/>
                    </a:lnTo>
                    <a:lnTo>
                      <a:pt x="321119" y="2182888"/>
                    </a:lnTo>
                    <a:lnTo>
                      <a:pt x="317334" y="2170188"/>
                    </a:lnTo>
                    <a:lnTo>
                      <a:pt x="317284" y="2159660"/>
                    </a:lnTo>
                    <a:lnTo>
                      <a:pt x="316204" y="2157488"/>
                    </a:lnTo>
                    <a:lnTo>
                      <a:pt x="309283" y="2132088"/>
                    </a:lnTo>
                    <a:lnTo>
                      <a:pt x="302094" y="2106688"/>
                    </a:lnTo>
                    <a:lnTo>
                      <a:pt x="294919" y="2081288"/>
                    </a:lnTo>
                    <a:lnTo>
                      <a:pt x="288467" y="2055888"/>
                    </a:lnTo>
                    <a:lnTo>
                      <a:pt x="283273" y="2044369"/>
                    </a:lnTo>
                    <a:lnTo>
                      <a:pt x="286448" y="2055888"/>
                    </a:lnTo>
                    <a:lnTo>
                      <a:pt x="294081" y="2081288"/>
                    </a:lnTo>
                    <a:lnTo>
                      <a:pt x="301320" y="2106688"/>
                    </a:lnTo>
                    <a:lnTo>
                      <a:pt x="291439" y="2081288"/>
                    </a:lnTo>
                    <a:lnTo>
                      <a:pt x="283667" y="2055888"/>
                    </a:lnTo>
                    <a:lnTo>
                      <a:pt x="276047" y="2030488"/>
                    </a:lnTo>
                    <a:lnTo>
                      <a:pt x="266623" y="2005088"/>
                    </a:lnTo>
                    <a:lnTo>
                      <a:pt x="265290" y="1992388"/>
                    </a:lnTo>
                    <a:lnTo>
                      <a:pt x="267411" y="1992388"/>
                    </a:lnTo>
                    <a:lnTo>
                      <a:pt x="256159" y="1966988"/>
                    </a:lnTo>
                    <a:lnTo>
                      <a:pt x="248285" y="1954288"/>
                    </a:lnTo>
                    <a:lnTo>
                      <a:pt x="240842" y="1928888"/>
                    </a:lnTo>
                    <a:lnTo>
                      <a:pt x="230873" y="1903488"/>
                    </a:lnTo>
                    <a:lnTo>
                      <a:pt x="215430" y="1839988"/>
                    </a:lnTo>
                    <a:lnTo>
                      <a:pt x="202730" y="1789188"/>
                    </a:lnTo>
                    <a:lnTo>
                      <a:pt x="193941" y="1751088"/>
                    </a:lnTo>
                    <a:lnTo>
                      <a:pt x="188633" y="1725688"/>
                    </a:lnTo>
                    <a:lnTo>
                      <a:pt x="186423" y="1700288"/>
                    </a:lnTo>
                    <a:lnTo>
                      <a:pt x="188696" y="1700288"/>
                    </a:lnTo>
                    <a:lnTo>
                      <a:pt x="192379" y="1712988"/>
                    </a:lnTo>
                    <a:lnTo>
                      <a:pt x="197459" y="1725688"/>
                    </a:lnTo>
                    <a:lnTo>
                      <a:pt x="221843" y="1814588"/>
                    </a:lnTo>
                    <a:lnTo>
                      <a:pt x="230517" y="1839988"/>
                    </a:lnTo>
                    <a:lnTo>
                      <a:pt x="232219" y="1839988"/>
                    </a:lnTo>
                    <a:lnTo>
                      <a:pt x="228549" y="1827288"/>
                    </a:lnTo>
                    <a:lnTo>
                      <a:pt x="222910" y="1814588"/>
                    </a:lnTo>
                    <a:lnTo>
                      <a:pt x="215798" y="1776488"/>
                    </a:lnTo>
                    <a:lnTo>
                      <a:pt x="207733" y="1751088"/>
                    </a:lnTo>
                    <a:lnTo>
                      <a:pt x="201485" y="1712988"/>
                    </a:lnTo>
                    <a:lnTo>
                      <a:pt x="199491" y="1712988"/>
                    </a:lnTo>
                    <a:lnTo>
                      <a:pt x="197129" y="1700288"/>
                    </a:lnTo>
                    <a:lnTo>
                      <a:pt x="192392" y="1674888"/>
                    </a:lnTo>
                    <a:lnTo>
                      <a:pt x="189153" y="1649488"/>
                    </a:lnTo>
                    <a:lnTo>
                      <a:pt x="186207" y="1636788"/>
                    </a:lnTo>
                    <a:lnTo>
                      <a:pt x="183629" y="1624088"/>
                    </a:lnTo>
                    <a:lnTo>
                      <a:pt x="181483" y="1611388"/>
                    </a:lnTo>
                    <a:lnTo>
                      <a:pt x="186105" y="1624088"/>
                    </a:lnTo>
                    <a:lnTo>
                      <a:pt x="182791" y="1611388"/>
                    </a:lnTo>
                    <a:lnTo>
                      <a:pt x="179463" y="1598688"/>
                    </a:lnTo>
                    <a:lnTo>
                      <a:pt x="172935" y="1560588"/>
                    </a:lnTo>
                    <a:lnTo>
                      <a:pt x="163703" y="1497088"/>
                    </a:lnTo>
                    <a:lnTo>
                      <a:pt x="156591" y="1471688"/>
                    </a:lnTo>
                    <a:lnTo>
                      <a:pt x="142544" y="1433588"/>
                    </a:lnTo>
                    <a:lnTo>
                      <a:pt x="133718" y="1395488"/>
                    </a:lnTo>
                    <a:lnTo>
                      <a:pt x="127876" y="1344688"/>
                    </a:lnTo>
                    <a:lnTo>
                      <a:pt x="125247" y="1331988"/>
                    </a:lnTo>
                    <a:lnTo>
                      <a:pt x="115379" y="1255788"/>
                    </a:lnTo>
                    <a:lnTo>
                      <a:pt x="122199" y="1281188"/>
                    </a:lnTo>
                    <a:lnTo>
                      <a:pt x="118313" y="1255788"/>
                    </a:lnTo>
                    <a:lnTo>
                      <a:pt x="114922" y="1230388"/>
                    </a:lnTo>
                    <a:lnTo>
                      <a:pt x="113461" y="1217688"/>
                    </a:lnTo>
                    <a:lnTo>
                      <a:pt x="112001" y="1204988"/>
                    </a:lnTo>
                    <a:lnTo>
                      <a:pt x="109575" y="1179588"/>
                    </a:lnTo>
                    <a:lnTo>
                      <a:pt x="111772" y="1179588"/>
                    </a:lnTo>
                    <a:lnTo>
                      <a:pt x="114401" y="1204988"/>
                    </a:lnTo>
                    <a:lnTo>
                      <a:pt x="117970" y="1230388"/>
                    </a:lnTo>
                    <a:lnTo>
                      <a:pt x="122961" y="1268488"/>
                    </a:lnTo>
                    <a:lnTo>
                      <a:pt x="122961" y="1255788"/>
                    </a:lnTo>
                    <a:lnTo>
                      <a:pt x="120421" y="1217688"/>
                    </a:lnTo>
                    <a:lnTo>
                      <a:pt x="114922" y="1179588"/>
                    </a:lnTo>
                    <a:lnTo>
                      <a:pt x="112280" y="1166888"/>
                    </a:lnTo>
                    <a:lnTo>
                      <a:pt x="113944" y="1192288"/>
                    </a:lnTo>
                    <a:lnTo>
                      <a:pt x="112509" y="1179588"/>
                    </a:lnTo>
                    <a:lnTo>
                      <a:pt x="111061" y="1166888"/>
                    </a:lnTo>
                    <a:lnTo>
                      <a:pt x="107365" y="1141488"/>
                    </a:lnTo>
                    <a:lnTo>
                      <a:pt x="105371" y="1128788"/>
                    </a:lnTo>
                    <a:lnTo>
                      <a:pt x="103390" y="1116088"/>
                    </a:lnTo>
                    <a:lnTo>
                      <a:pt x="99669" y="1090688"/>
                    </a:lnTo>
                    <a:lnTo>
                      <a:pt x="97078" y="1077988"/>
                    </a:lnTo>
                    <a:lnTo>
                      <a:pt x="95389" y="1077988"/>
                    </a:lnTo>
                    <a:lnTo>
                      <a:pt x="95275" y="1090688"/>
                    </a:lnTo>
                    <a:lnTo>
                      <a:pt x="97396" y="1116088"/>
                    </a:lnTo>
                    <a:lnTo>
                      <a:pt x="93726" y="1090688"/>
                    </a:lnTo>
                    <a:lnTo>
                      <a:pt x="91668" y="1065288"/>
                    </a:lnTo>
                    <a:lnTo>
                      <a:pt x="90614" y="1039888"/>
                    </a:lnTo>
                    <a:lnTo>
                      <a:pt x="89979" y="1014488"/>
                    </a:lnTo>
                    <a:lnTo>
                      <a:pt x="89560" y="1001788"/>
                    </a:lnTo>
                    <a:lnTo>
                      <a:pt x="89014" y="976388"/>
                    </a:lnTo>
                    <a:lnTo>
                      <a:pt x="88150" y="963688"/>
                    </a:lnTo>
                    <a:lnTo>
                      <a:pt x="86741" y="938288"/>
                    </a:lnTo>
                    <a:lnTo>
                      <a:pt x="89128" y="938288"/>
                    </a:lnTo>
                    <a:lnTo>
                      <a:pt x="91465" y="963688"/>
                    </a:lnTo>
                    <a:lnTo>
                      <a:pt x="94665" y="963688"/>
                    </a:lnTo>
                    <a:lnTo>
                      <a:pt x="93726" y="938288"/>
                    </a:lnTo>
                    <a:lnTo>
                      <a:pt x="91401" y="874788"/>
                    </a:lnTo>
                    <a:lnTo>
                      <a:pt x="87579" y="811288"/>
                    </a:lnTo>
                    <a:lnTo>
                      <a:pt x="87147" y="823988"/>
                    </a:lnTo>
                    <a:lnTo>
                      <a:pt x="85839" y="836688"/>
                    </a:lnTo>
                    <a:lnTo>
                      <a:pt x="84683" y="836688"/>
                    </a:lnTo>
                    <a:lnTo>
                      <a:pt x="84696" y="874788"/>
                    </a:lnTo>
                    <a:lnTo>
                      <a:pt x="82130" y="849388"/>
                    </a:lnTo>
                    <a:lnTo>
                      <a:pt x="78409" y="785888"/>
                    </a:lnTo>
                    <a:lnTo>
                      <a:pt x="76962" y="773188"/>
                    </a:lnTo>
                    <a:lnTo>
                      <a:pt x="78105" y="785888"/>
                    </a:lnTo>
                    <a:lnTo>
                      <a:pt x="79082" y="811288"/>
                    </a:lnTo>
                    <a:lnTo>
                      <a:pt x="79654" y="823988"/>
                    </a:lnTo>
                    <a:lnTo>
                      <a:pt x="79578" y="849388"/>
                    </a:lnTo>
                    <a:lnTo>
                      <a:pt x="77965" y="823988"/>
                    </a:lnTo>
                    <a:lnTo>
                      <a:pt x="76657" y="798588"/>
                    </a:lnTo>
                    <a:lnTo>
                      <a:pt x="75565" y="760488"/>
                    </a:lnTo>
                    <a:lnTo>
                      <a:pt x="74637" y="735088"/>
                    </a:lnTo>
                    <a:lnTo>
                      <a:pt x="74510" y="709688"/>
                    </a:lnTo>
                    <a:lnTo>
                      <a:pt x="74625" y="671588"/>
                    </a:lnTo>
                    <a:lnTo>
                      <a:pt x="74942" y="646188"/>
                    </a:lnTo>
                    <a:lnTo>
                      <a:pt x="75095" y="633488"/>
                    </a:lnTo>
                    <a:lnTo>
                      <a:pt x="75768" y="608088"/>
                    </a:lnTo>
                    <a:lnTo>
                      <a:pt x="76593" y="608088"/>
                    </a:lnTo>
                    <a:lnTo>
                      <a:pt x="77419" y="620788"/>
                    </a:lnTo>
                    <a:lnTo>
                      <a:pt x="78206" y="633488"/>
                    </a:lnTo>
                    <a:lnTo>
                      <a:pt x="77266" y="608088"/>
                    </a:lnTo>
                    <a:lnTo>
                      <a:pt x="76327" y="582688"/>
                    </a:lnTo>
                    <a:lnTo>
                      <a:pt x="75628" y="531888"/>
                    </a:lnTo>
                    <a:lnTo>
                      <a:pt x="75755" y="468388"/>
                    </a:lnTo>
                    <a:lnTo>
                      <a:pt x="76377" y="417588"/>
                    </a:lnTo>
                    <a:lnTo>
                      <a:pt x="77114" y="366788"/>
                    </a:lnTo>
                    <a:lnTo>
                      <a:pt x="77635" y="328688"/>
                    </a:lnTo>
                    <a:lnTo>
                      <a:pt x="77584" y="290588"/>
                    </a:lnTo>
                    <a:lnTo>
                      <a:pt x="74269" y="315988"/>
                    </a:lnTo>
                    <a:lnTo>
                      <a:pt x="73914" y="341388"/>
                    </a:lnTo>
                    <a:lnTo>
                      <a:pt x="73075" y="366788"/>
                    </a:lnTo>
                    <a:lnTo>
                      <a:pt x="71767" y="392188"/>
                    </a:lnTo>
                    <a:lnTo>
                      <a:pt x="70002" y="417588"/>
                    </a:lnTo>
                    <a:lnTo>
                      <a:pt x="69850" y="392188"/>
                    </a:lnTo>
                    <a:lnTo>
                      <a:pt x="68427" y="392188"/>
                    </a:lnTo>
                    <a:lnTo>
                      <a:pt x="66332" y="404888"/>
                    </a:lnTo>
                    <a:lnTo>
                      <a:pt x="64173" y="417588"/>
                    </a:lnTo>
                    <a:lnTo>
                      <a:pt x="62534" y="417588"/>
                    </a:lnTo>
                    <a:lnTo>
                      <a:pt x="62001" y="392188"/>
                    </a:lnTo>
                    <a:lnTo>
                      <a:pt x="63614" y="341388"/>
                    </a:lnTo>
                    <a:lnTo>
                      <a:pt x="64020" y="328688"/>
                    </a:lnTo>
                    <a:lnTo>
                      <a:pt x="67640" y="276999"/>
                    </a:lnTo>
                    <a:lnTo>
                      <a:pt x="71729" y="227088"/>
                    </a:lnTo>
                    <a:lnTo>
                      <a:pt x="75603" y="176288"/>
                    </a:lnTo>
                    <a:lnTo>
                      <a:pt x="78244" y="138188"/>
                    </a:lnTo>
                    <a:lnTo>
                      <a:pt x="78752" y="100088"/>
                    </a:lnTo>
                    <a:lnTo>
                      <a:pt x="72834" y="163588"/>
                    </a:lnTo>
                    <a:lnTo>
                      <a:pt x="67170" y="227088"/>
                    </a:lnTo>
                    <a:lnTo>
                      <a:pt x="62217" y="277888"/>
                    </a:lnTo>
                    <a:lnTo>
                      <a:pt x="58458" y="341388"/>
                    </a:lnTo>
                    <a:lnTo>
                      <a:pt x="56388" y="379488"/>
                    </a:lnTo>
                    <a:lnTo>
                      <a:pt x="56464" y="417588"/>
                    </a:lnTo>
                    <a:lnTo>
                      <a:pt x="57264" y="392188"/>
                    </a:lnTo>
                    <a:lnTo>
                      <a:pt x="58000" y="379488"/>
                    </a:lnTo>
                    <a:lnTo>
                      <a:pt x="58826" y="354088"/>
                    </a:lnTo>
                    <a:lnTo>
                      <a:pt x="59842" y="341388"/>
                    </a:lnTo>
                    <a:lnTo>
                      <a:pt x="59944" y="354088"/>
                    </a:lnTo>
                    <a:lnTo>
                      <a:pt x="60248" y="379488"/>
                    </a:lnTo>
                    <a:lnTo>
                      <a:pt x="60617" y="404888"/>
                    </a:lnTo>
                    <a:lnTo>
                      <a:pt x="61264" y="442988"/>
                    </a:lnTo>
                    <a:lnTo>
                      <a:pt x="61633" y="468388"/>
                    </a:lnTo>
                    <a:lnTo>
                      <a:pt x="62153" y="481088"/>
                    </a:lnTo>
                    <a:lnTo>
                      <a:pt x="62966" y="506488"/>
                    </a:lnTo>
                    <a:lnTo>
                      <a:pt x="61937" y="506488"/>
                    </a:lnTo>
                    <a:lnTo>
                      <a:pt x="61353" y="531888"/>
                    </a:lnTo>
                    <a:lnTo>
                      <a:pt x="61048" y="557288"/>
                    </a:lnTo>
                    <a:lnTo>
                      <a:pt x="60833" y="582688"/>
                    </a:lnTo>
                    <a:lnTo>
                      <a:pt x="60693" y="608088"/>
                    </a:lnTo>
                    <a:lnTo>
                      <a:pt x="60540" y="620788"/>
                    </a:lnTo>
                    <a:lnTo>
                      <a:pt x="59893" y="646188"/>
                    </a:lnTo>
                    <a:lnTo>
                      <a:pt x="58305" y="646188"/>
                    </a:lnTo>
                    <a:lnTo>
                      <a:pt x="58051" y="633488"/>
                    </a:lnTo>
                    <a:lnTo>
                      <a:pt x="57531" y="608088"/>
                    </a:lnTo>
                    <a:lnTo>
                      <a:pt x="57632" y="569988"/>
                    </a:lnTo>
                    <a:lnTo>
                      <a:pt x="58064" y="531888"/>
                    </a:lnTo>
                    <a:lnTo>
                      <a:pt x="58280" y="493788"/>
                    </a:lnTo>
                    <a:lnTo>
                      <a:pt x="55867" y="544588"/>
                    </a:lnTo>
                    <a:lnTo>
                      <a:pt x="55206" y="582688"/>
                    </a:lnTo>
                    <a:lnTo>
                      <a:pt x="55041" y="633488"/>
                    </a:lnTo>
                    <a:lnTo>
                      <a:pt x="55168" y="709688"/>
                    </a:lnTo>
                    <a:lnTo>
                      <a:pt x="56730" y="633488"/>
                    </a:lnTo>
                    <a:lnTo>
                      <a:pt x="60083" y="735088"/>
                    </a:lnTo>
                    <a:lnTo>
                      <a:pt x="64503" y="849388"/>
                    </a:lnTo>
                    <a:lnTo>
                      <a:pt x="71170" y="963688"/>
                    </a:lnTo>
                    <a:lnTo>
                      <a:pt x="75565" y="1014488"/>
                    </a:lnTo>
                    <a:lnTo>
                      <a:pt x="80340" y="1065288"/>
                    </a:lnTo>
                    <a:lnTo>
                      <a:pt x="77177" y="1039888"/>
                    </a:lnTo>
                    <a:lnTo>
                      <a:pt x="76098" y="1039888"/>
                    </a:lnTo>
                    <a:lnTo>
                      <a:pt x="76415" y="1052588"/>
                    </a:lnTo>
                    <a:lnTo>
                      <a:pt x="77457" y="1077988"/>
                    </a:lnTo>
                    <a:lnTo>
                      <a:pt x="78816" y="1103388"/>
                    </a:lnTo>
                    <a:lnTo>
                      <a:pt x="79692" y="1128788"/>
                    </a:lnTo>
                    <a:lnTo>
                      <a:pt x="79057" y="1128788"/>
                    </a:lnTo>
                    <a:lnTo>
                      <a:pt x="75895" y="1116088"/>
                    </a:lnTo>
                    <a:lnTo>
                      <a:pt x="72542" y="1090688"/>
                    </a:lnTo>
                    <a:lnTo>
                      <a:pt x="71069" y="1065288"/>
                    </a:lnTo>
                    <a:lnTo>
                      <a:pt x="70700" y="1039888"/>
                    </a:lnTo>
                    <a:lnTo>
                      <a:pt x="69189" y="1039888"/>
                    </a:lnTo>
                    <a:lnTo>
                      <a:pt x="68948" y="1052588"/>
                    </a:lnTo>
                    <a:lnTo>
                      <a:pt x="69557" y="1065288"/>
                    </a:lnTo>
                    <a:lnTo>
                      <a:pt x="70688" y="1077988"/>
                    </a:lnTo>
                    <a:lnTo>
                      <a:pt x="72085" y="1103388"/>
                    </a:lnTo>
                    <a:lnTo>
                      <a:pt x="73621" y="1116088"/>
                    </a:lnTo>
                    <a:lnTo>
                      <a:pt x="74726" y="1141488"/>
                    </a:lnTo>
                    <a:lnTo>
                      <a:pt x="74866" y="1154188"/>
                    </a:lnTo>
                    <a:lnTo>
                      <a:pt x="76949" y="1154188"/>
                    </a:lnTo>
                    <a:lnTo>
                      <a:pt x="79641" y="1179588"/>
                    </a:lnTo>
                    <a:lnTo>
                      <a:pt x="85509" y="1217688"/>
                    </a:lnTo>
                    <a:lnTo>
                      <a:pt x="88277" y="1230388"/>
                    </a:lnTo>
                    <a:lnTo>
                      <a:pt x="90208" y="1243088"/>
                    </a:lnTo>
                    <a:lnTo>
                      <a:pt x="90906" y="1230388"/>
                    </a:lnTo>
                    <a:lnTo>
                      <a:pt x="89966" y="1217688"/>
                    </a:lnTo>
                    <a:lnTo>
                      <a:pt x="94081" y="1255788"/>
                    </a:lnTo>
                    <a:lnTo>
                      <a:pt x="100812" y="1306588"/>
                    </a:lnTo>
                    <a:lnTo>
                      <a:pt x="108064" y="1357388"/>
                    </a:lnTo>
                    <a:lnTo>
                      <a:pt x="113728" y="1408188"/>
                    </a:lnTo>
                    <a:lnTo>
                      <a:pt x="115493" y="1408188"/>
                    </a:lnTo>
                    <a:lnTo>
                      <a:pt x="118160" y="1420888"/>
                    </a:lnTo>
                    <a:lnTo>
                      <a:pt x="121475" y="1433588"/>
                    </a:lnTo>
                    <a:lnTo>
                      <a:pt x="125158" y="1458988"/>
                    </a:lnTo>
                    <a:lnTo>
                      <a:pt x="133426" y="1509788"/>
                    </a:lnTo>
                    <a:lnTo>
                      <a:pt x="137109" y="1522488"/>
                    </a:lnTo>
                    <a:lnTo>
                      <a:pt x="139890" y="1535188"/>
                    </a:lnTo>
                    <a:lnTo>
                      <a:pt x="142557" y="1560588"/>
                    </a:lnTo>
                    <a:lnTo>
                      <a:pt x="144716" y="1573288"/>
                    </a:lnTo>
                    <a:lnTo>
                      <a:pt x="146494" y="1585988"/>
                    </a:lnTo>
                    <a:lnTo>
                      <a:pt x="148031" y="1598688"/>
                    </a:lnTo>
                    <a:lnTo>
                      <a:pt x="143713" y="1585988"/>
                    </a:lnTo>
                    <a:lnTo>
                      <a:pt x="139344" y="1560588"/>
                    </a:lnTo>
                    <a:lnTo>
                      <a:pt x="137083" y="1547888"/>
                    </a:lnTo>
                    <a:lnTo>
                      <a:pt x="134823" y="1535188"/>
                    </a:lnTo>
                    <a:lnTo>
                      <a:pt x="130098" y="1509788"/>
                    </a:lnTo>
                    <a:lnTo>
                      <a:pt x="120319" y="1471688"/>
                    </a:lnTo>
                    <a:lnTo>
                      <a:pt x="113474" y="1433588"/>
                    </a:lnTo>
                    <a:lnTo>
                      <a:pt x="111201" y="1420888"/>
                    </a:lnTo>
                    <a:lnTo>
                      <a:pt x="108369" y="1395488"/>
                    </a:lnTo>
                    <a:lnTo>
                      <a:pt x="105079" y="1370088"/>
                    </a:lnTo>
                    <a:lnTo>
                      <a:pt x="102527" y="1357388"/>
                    </a:lnTo>
                    <a:lnTo>
                      <a:pt x="99555" y="1357388"/>
                    </a:lnTo>
                    <a:lnTo>
                      <a:pt x="90055" y="1293888"/>
                    </a:lnTo>
                    <a:lnTo>
                      <a:pt x="83502" y="1255788"/>
                    </a:lnTo>
                    <a:lnTo>
                      <a:pt x="81330" y="1243088"/>
                    </a:lnTo>
                    <a:lnTo>
                      <a:pt x="73469" y="1179588"/>
                    </a:lnTo>
                    <a:lnTo>
                      <a:pt x="66560" y="1128788"/>
                    </a:lnTo>
                    <a:lnTo>
                      <a:pt x="60680" y="1077988"/>
                    </a:lnTo>
                    <a:lnTo>
                      <a:pt x="55918" y="1039888"/>
                    </a:lnTo>
                    <a:lnTo>
                      <a:pt x="52349" y="1001788"/>
                    </a:lnTo>
                    <a:lnTo>
                      <a:pt x="57746" y="1039888"/>
                    </a:lnTo>
                    <a:lnTo>
                      <a:pt x="53035" y="1001788"/>
                    </a:lnTo>
                    <a:lnTo>
                      <a:pt x="51473" y="989088"/>
                    </a:lnTo>
                    <a:lnTo>
                      <a:pt x="47523" y="938288"/>
                    </a:lnTo>
                    <a:lnTo>
                      <a:pt x="45059" y="887488"/>
                    </a:lnTo>
                    <a:lnTo>
                      <a:pt x="44132" y="862088"/>
                    </a:lnTo>
                    <a:lnTo>
                      <a:pt x="43205" y="836688"/>
                    </a:lnTo>
                    <a:lnTo>
                      <a:pt x="41097" y="773188"/>
                    </a:lnTo>
                    <a:lnTo>
                      <a:pt x="38684" y="735088"/>
                    </a:lnTo>
                    <a:lnTo>
                      <a:pt x="39547" y="735088"/>
                    </a:lnTo>
                    <a:lnTo>
                      <a:pt x="39497" y="722388"/>
                    </a:lnTo>
                    <a:lnTo>
                      <a:pt x="38836" y="658888"/>
                    </a:lnTo>
                    <a:lnTo>
                      <a:pt x="37350" y="608088"/>
                    </a:lnTo>
                    <a:lnTo>
                      <a:pt x="35801" y="569988"/>
                    </a:lnTo>
                    <a:lnTo>
                      <a:pt x="34925" y="519188"/>
                    </a:lnTo>
                    <a:lnTo>
                      <a:pt x="35483" y="481088"/>
                    </a:lnTo>
                    <a:lnTo>
                      <a:pt x="38227" y="430288"/>
                    </a:lnTo>
                    <a:lnTo>
                      <a:pt x="40868" y="442988"/>
                    </a:lnTo>
                    <a:lnTo>
                      <a:pt x="40767" y="430288"/>
                    </a:lnTo>
                    <a:lnTo>
                      <a:pt x="40271" y="404888"/>
                    </a:lnTo>
                    <a:lnTo>
                      <a:pt x="39027" y="392188"/>
                    </a:lnTo>
                    <a:lnTo>
                      <a:pt x="36690" y="379488"/>
                    </a:lnTo>
                    <a:lnTo>
                      <a:pt x="35966" y="417588"/>
                    </a:lnTo>
                    <a:lnTo>
                      <a:pt x="35394" y="442988"/>
                    </a:lnTo>
                    <a:lnTo>
                      <a:pt x="34988" y="455688"/>
                    </a:lnTo>
                    <a:lnTo>
                      <a:pt x="34721" y="481088"/>
                    </a:lnTo>
                    <a:lnTo>
                      <a:pt x="34645" y="493788"/>
                    </a:lnTo>
                    <a:lnTo>
                      <a:pt x="34417" y="519188"/>
                    </a:lnTo>
                    <a:lnTo>
                      <a:pt x="33985" y="544588"/>
                    </a:lnTo>
                    <a:lnTo>
                      <a:pt x="33286" y="569988"/>
                    </a:lnTo>
                    <a:lnTo>
                      <a:pt x="31750" y="544588"/>
                    </a:lnTo>
                    <a:lnTo>
                      <a:pt x="30759" y="493788"/>
                    </a:lnTo>
                    <a:lnTo>
                      <a:pt x="30695" y="455688"/>
                    </a:lnTo>
                    <a:lnTo>
                      <a:pt x="31915" y="417588"/>
                    </a:lnTo>
                    <a:lnTo>
                      <a:pt x="26593" y="404888"/>
                    </a:lnTo>
                    <a:lnTo>
                      <a:pt x="26479" y="354088"/>
                    </a:lnTo>
                    <a:lnTo>
                      <a:pt x="29883" y="303288"/>
                    </a:lnTo>
                    <a:lnTo>
                      <a:pt x="31851" y="277888"/>
                    </a:lnTo>
                    <a:lnTo>
                      <a:pt x="33820" y="252488"/>
                    </a:lnTo>
                    <a:lnTo>
                      <a:pt x="35356" y="201688"/>
                    </a:lnTo>
                    <a:lnTo>
                      <a:pt x="32994" y="227088"/>
                    </a:lnTo>
                    <a:lnTo>
                      <a:pt x="30607" y="239788"/>
                    </a:lnTo>
                    <a:lnTo>
                      <a:pt x="28257" y="265188"/>
                    </a:lnTo>
                    <a:lnTo>
                      <a:pt x="26200" y="276999"/>
                    </a:lnTo>
                    <a:lnTo>
                      <a:pt x="26314" y="265188"/>
                    </a:lnTo>
                    <a:lnTo>
                      <a:pt x="25196" y="290588"/>
                    </a:lnTo>
                    <a:lnTo>
                      <a:pt x="24409" y="315988"/>
                    </a:lnTo>
                    <a:lnTo>
                      <a:pt x="24079" y="328688"/>
                    </a:lnTo>
                    <a:lnTo>
                      <a:pt x="24345" y="341388"/>
                    </a:lnTo>
                    <a:lnTo>
                      <a:pt x="23304" y="392188"/>
                    </a:lnTo>
                    <a:lnTo>
                      <a:pt x="21640" y="417588"/>
                    </a:lnTo>
                    <a:lnTo>
                      <a:pt x="19596" y="455688"/>
                    </a:lnTo>
                    <a:lnTo>
                      <a:pt x="17424" y="481088"/>
                    </a:lnTo>
                    <a:lnTo>
                      <a:pt x="15468" y="506488"/>
                    </a:lnTo>
                    <a:lnTo>
                      <a:pt x="13474" y="519188"/>
                    </a:lnTo>
                    <a:lnTo>
                      <a:pt x="11658" y="531888"/>
                    </a:lnTo>
                    <a:lnTo>
                      <a:pt x="10185" y="544588"/>
                    </a:lnTo>
                    <a:lnTo>
                      <a:pt x="7937" y="569988"/>
                    </a:lnTo>
                    <a:lnTo>
                      <a:pt x="5397" y="557288"/>
                    </a:lnTo>
                    <a:lnTo>
                      <a:pt x="2692" y="531888"/>
                    </a:lnTo>
                    <a:lnTo>
                      <a:pt x="0" y="531888"/>
                    </a:lnTo>
                    <a:lnTo>
                      <a:pt x="787" y="582688"/>
                    </a:lnTo>
                    <a:lnTo>
                      <a:pt x="3213" y="620788"/>
                    </a:lnTo>
                    <a:lnTo>
                      <a:pt x="6019" y="646188"/>
                    </a:lnTo>
                    <a:lnTo>
                      <a:pt x="7962" y="709688"/>
                    </a:lnTo>
                    <a:lnTo>
                      <a:pt x="7289" y="722388"/>
                    </a:lnTo>
                    <a:lnTo>
                      <a:pt x="6489" y="722388"/>
                    </a:lnTo>
                    <a:lnTo>
                      <a:pt x="5740" y="709688"/>
                    </a:lnTo>
                    <a:lnTo>
                      <a:pt x="5194" y="696988"/>
                    </a:lnTo>
                    <a:lnTo>
                      <a:pt x="6083" y="722388"/>
                    </a:lnTo>
                    <a:lnTo>
                      <a:pt x="7213" y="735088"/>
                    </a:lnTo>
                    <a:lnTo>
                      <a:pt x="9690" y="773188"/>
                    </a:lnTo>
                    <a:lnTo>
                      <a:pt x="9271" y="773188"/>
                    </a:lnTo>
                    <a:lnTo>
                      <a:pt x="9093" y="811288"/>
                    </a:lnTo>
                    <a:lnTo>
                      <a:pt x="9004" y="836688"/>
                    </a:lnTo>
                    <a:lnTo>
                      <a:pt x="8826" y="849388"/>
                    </a:lnTo>
                    <a:lnTo>
                      <a:pt x="8204" y="862088"/>
                    </a:lnTo>
                    <a:lnTo>
                      <a:pt x="6896" y="862088"/>
                    </a:lnTo>
                    <a:lnTo>
                      <a:pt x="4660" y="836688"/>
                    </a:lnTo>
                    <a:lnTo>
                      <a:pt x="3263" y="773188"/>
                    </a:lnTo>
                    <a:lnTo>
                      <a:pt x="3162" y="823988"/>
                    </a:lnTo>
                    <a:lnTo>
                      <a:pt x="3886" y="887488"/>
                    </a:lnTo>
                    <a:lnTo>
                      <a:pt x="5105" y="938288"/>
                    </a:lnTo>
                    <a:lnTo>
                      <a:pt x="6502" y="989088"/>
                    </a:lnTo>
                    <a:lnTo>
                      <a:pt x="8166" y="1039888"/>
                    </a:lnTo>
                    <a:lnTo>
                      <a:pt x="8991" y="1077988"/>
                    </a:lnTo>
                    <a:lnTo>
                      <a:pt x="8737" y="1103388"/>
                    </a:lnTo>
                    <a:lnTo>
                      <a:pt x="7188" y="1116088"/>
                    </a:lnTo>
                    <a:lnTo>
                      <a:pt x="8953" y="1128788"/>
                    </a:lnTo>
                    <a:lnTo>
                      <a:pt x="10477" y="1154188"/>
                    </a:lnTo>
                    <a:lnTo>
                      <a:pt x="11899" y="1166888"/>
                    </a:lnTo>
                    <a:lnTo>
                      <a:pt x="13360" y="1179588"/>
                    </a:lnTo>
                    <a:lnTo>
                      <a:pt x="14998" y="1192288"/>
                    </a:lnTo>
                    <a:lnTo>
                      <a:pt x="19329" y="1230388"/>
                    </a:lnTo>
                    <a:lnTo>
                      <a:pt x="22974" y="1268488"/>
                    </a:lnTo>
                    <a:lnTo>
                      <a:pt x="26339" y="1281188"/>
                    </a:lnTo>
                    <a:lnTo>
                      <a:pt x="28917" y="1293888"/>
                    </a:lnTo>
                    <a:lnTo>
                      <a:pt x="33185" y="1306588"/>
                    </a:lnTo>
                    <a:lnTo>
                      <a:pt x="36334" y="1306588"/>
                    </a:lnTo>
                    <a:lnTo>
                      <a:pt x="38709" y="1319288"/>
                    </a:lnTo>
                    <a:lnTo>
                      <a:pt x="40627" y="1331988"/>
                    </a:lnTo>
                    <a:lnTo>
                      <a:pt x="42862" y="1344688"/>
                    </a:lnTo>
                    <a:lnTo>
                      <a:pt x="45605" y="1357388"/>
                    </a:lnTo>
                    <a:lnTo>
                      <a:pt x="49047" y="1382788"/>
                    </a:lnTo>
                    <a:lnTo>
                      <a:pt x="46316" y="1357388"/>
                    </a:lnTo>
                    <a:lnTo>
                      <a:pt x="43954" y="1331988"/>
                    </a:lnTo>
                    <a:lnTo>
                      <a:pt x="41770" y="1306588"/>
                    </a:lnTo>
                    <a:lnTo>
                      <a:pt x="39535" y="1293888"/>
                    </a:lnTo>
                    <a:lnTo>
                      <a:pt x="37211" y="1281188"/>
                    </a:lnTo>
                    <a:lnTo>
                      <a:pt x="34925" y="1255788"/>
                    </a:lnTo>
                    <a:lnTo>
                      <a:pt x="32613" y="1243088"/>
                    </a:lnTo>
                    <a:lnTo>
                      <a:pt x="30264" y="1230388"/>
                    </a:lnTo>
                    <a:lnTo>
                      <a:pt x="42291" y="1331988"/>
                    </a:lnTo>
                    <a:lnTo>
                      <a:pt x="36639" y="1293888"/>
                    </a:lnTo>
                    <a:lnTo>
                      <a:pt x="32829" y="1281188"/>
                    </a:lnTo>
                    <a:lnTo>
                      <a:pt x="29565" y="1268488"/>
                    </a:lnTo>
                    <a:lnTo>
                      <a:pt x="25590" y="1268488"/>
                    </a:lnTo>
                    <a:lnTo>
                      <a:pt x="22428" y="1230388"/>
                    </a:lnTo>
                    <a:lnTo>
                      <a:pt x="20091" y="1217688"/>
                    </a:lnTo>
                    <a:lnTo>
                      <a:pt x="18300" y="1192288"/>
                    </a:lnTo>
                    <a:lnTo>
                      <a:pt x="16789" y="1166888"/>
                    </a:lnTo>
                    <a:lnTo>
                      <a:pt x="15570" y="1154188"/>
                    </a:lnTo>
                    <a:lnTo>
                      <a:pt x="14566" y="1128788"/>
                    </a:lnTo>
                    <a:lnTo>
                      <a:pt x="13779" y="1116088"/>
                    </a:lnTo>
                    <a:lnTo>
                      <a:pt x="13144" y="1103388"/>
                    </a:lnTo>
                    <a:lnTo>
                      <a:pt x="12763" y="1077988"/>
                    </a:lnTo>
                    <a:lnTo>
                      <a:pt x="12458" y="1052588"/>
                    </a:lnTo>
                    <a:lnTo>
                      <a:pt x="11963" y="1027188"/>
                    </a:lnTo>
                    <a:lnTo>
                      <a:pt x="10972" y="1001788"/>
                    </a:lnTo>
                    <a:lnTo>
                      <a:pt x="15684" y="1039888"/>
                    </a:lnTo>
                    <a:lnTo>
                      <a:pt x="19710" y="1077988"/>
                    </a:lnTo>
                    <a:lnTo>
                      <a:pt x="23063" y="1090688"/>
                    </a:lnTo>
                    <a:lnTo>
                      <a:pt x="25755" y="1090688"/>
                    </a:lnTo>
                    <a:lnTo>
                      <a:pt x="26771" y="1116088"/>
                    </a:lnTo>
                    <a:lnTo>
                      <a:pt x="28524" y="1141488"/>
                    </a:lnTo>
                    <a:lnTo>
                      <a:pt x="30746" y="1154188"/>
                    </a:lnTo>
                    <a:lnTo>
                      <a:pt x="35674" y="1192288"/>
                    </a:lnTo>
                    <a:lnTo>
                      <a:pt x="38023" y="1204988"/>
                    </a:lnTo>
                    <a:lnTo>
                      <a:pt x="40322" y="1230388"/>
                    </a:lnTo>
                    <a:lnTo>
                      <a:pt x="42697" y="1255788"/>
                    </a:lnTo>
                    <a:lnTo>
                      <a:pt x="39281" y="1243088"/>
                    </a:lnTo>
                    <a:lnTo>
                      <a:pt x="43243" y="1268488"/>
                    </a:lnTo>
                    <a:lnTo>
                      <a:pt x="46024" y="1281188"/>
                    </a:lnTo>
                    <a:lnTo>
                      <a:pt x="48006" y="1306588"/>
                    </a:lnTo>
                    <a:lnTo>
                      <a:pt x="49530" y="1319288"/>
                    </a:lnTo>
                    <a:lnTo>
                      <a:pt x="50965" y="1331988"/>
                    </a:lnTo>
                    <a:lnTo>
                      <a:pt x="52717" y="1344688"/>
                    </a:lnTo>
                    <a:lnTo>
                      <a:pt x="55245" y="1357388"/>
                    </a:lnTo>
                    <a:lnTo>
                      <a:pt x="59055" y="1382788"/>
                    </a:lnTo>
                    <a:lnTo>
                      <a:pt x="57391" y="1382788"/>
                    </a:lnTo>
                    <a:lnTo>
                      <a:pt x="58254" y="1395488"/>
                    </a:lnTo>
                    <a:lnTo>
                      <a:pt x="64008" y="1433588"/>
                    </a:lnTo>
                    <a:lnTo>
                      <a:pt x="66802" y="1446288"/>
                    </a:lnTo>
                    <a:lnTo>
                      <a:pt x="67652" y="1446288"/>
                    </a:lnTo>
                    <a:lnTo>
                      <a:pt x="67614" y="1433588"/>
                    </a:lnTo>
                    <a:lnTo>
                      <a:pt x="68948" y="1433588"/>
                    </a:lnTo>
                    <a:lnTo>
                      <a:pt x="72402" y="1446288"/>
                    </a:lnTo>
                    <a:lnTo>
                      <a:pt x="79095" y="1484388"/>
                    </a:lnTo>
                    <a:lnTo>
                      <a:pt x="86156" y="1535188"/>
                    </a:lnTo>
                    <a:lnTo>
                      <a:pt x="84683" y="1547888"/>
                    </a:lnTo>
                    <a:lnTo>
                      <a:pt x="80391" y="1535188"/>
                    </a:lnTo>
                    <a:lnTo>
                      <a:pt x="78943" y="1547888"/>
                    </a:lnTo>
                    <a:lnTo>
                      <a:pt x="67589" y="1497088"/>
                    </a:lnTo>
                    <a:lnTo>
                      <a:pt x="64414" y="1484388"/>
                    </a:lnTo>
                    <a:lnTo>
                      <a:pt x="58064" y="1458988"/>
                    </a:lnTo>
                    <a:lnTo>
                      <a:pt x="54317" y="1458988"/>
                    </a:lnTo>
                    <a:lnTo>
                      <a:pt x="50965" y="1446288"/>
                    </a:lnTo>
                    <a:lnTo>
                      <a:pt x="44792" y="1408188"/>
                    </a:lnTo>
                    <a:lnTo>
                      <a:pt x="34455" y="1357388"/>
                    </a:lnTo>
                    <a:lnTo>
                      <a:pt x="32524" y="1357388"/>
                    </a:lnTo>
                    <a:lnTo>
                      <a:pt x="32143" y="1370088"/>
                    </a:lnTo>
                    <a:lnTo>
                      <a:pt x="33172" y="1382788"/>
                    </a:lnTo>
                    <a:lnTo>
                      <a:pt x="35420" y="1408188"/>
                    </a:lnTo>
                    <a:lnTo>
                      <a:pt x="38747" y="1433588"/>
                    </a:lnTo>
                    <a:lnTo>
                      <a:pt x="43141" y="1471688"/>
                    </a:lnTo>
                    <a:lnTo>
                      <a:pt x="48666" y="1497088"/>
                    </a:lnTo>
                    <a:lnTo>
                      <a:pt x="55448" y="1547888"/>
                    </a:lnTo>
                    <a:lnTo>
                      <a:pt x="53708" y="1522488"/>
                    </a:lnTo>
                    <a:lnTo>
                      <a:pt x="59804" y="1522488"/>
                    </a:lnTo>
                    <a:lnTo>
                      <a:pt x="63627" y="1535188"/>
                    </a:lnTo>
                    <a:lnTo>
                      <a:pt x="65265" y="1522488"/>
                    </a:lnTo>
                    <a:lnTo>
                      <a:pt x="62725" y="1484388"/>
                    </a:lnTo>
                    <a:lnTo>
                      <a:pt x="73291" y="1547888"/>
                    </a:lnTo>
                    <a:lnTo>
                      <a:pt x="82486" y="1585988"/>
                    </a:lnTo>
                    <a:lnTo>
                      <a:pt x="90868" y="1611388"/>
                    </a:lnTo>
                    <a:lnTo>
                      <a:pt x="99009" y="1649488"/>
                    </a:lnTo>
                    <a:lnTo>
                      <a:pt x="106832" y="1674888"/>
                    </a:lnTo>
                    <a:lnTo>
                      <a:pt x="110782" y="1687588"/>
                    </a:lnTo>
                    <a:lnTo>
                      <a:pt x="114820" y="1712988"/>
                    </a:lnTo>
                    <a:lnTo>
                      <a:pt x="124066" y="1751088"/>
                    </a:lnTo>
                    <a:lnTo>
                      <a:pt x="129451" y="1789188"/>
                    </a:lnTo>
                    <a:lnTo>
                      <a:pt x="135178" y="1814588"/>
                    </a:lnTo>
                    <a:lnTo>
                      <a:pt x="133197" y="1814588"/>
                    </a:lnTo>
                    <a:lnTo>
                      <a:pt x="138379" y="1827288"/>
                    </a:lnTo>
                    <a:lnTo>
                      <a:pt x="143687" y="1852688"/>
                    </a:lnTo>
                    <a:lnTo>
                      <a:pt x="149161" y="1865388"/>
                    </a:lnTo>
                    <a:lnTo>
                      <a:pt x="154851" y="1878088"/>
                    </a:lnTo>
                    <a:lnTo>
                      <a:pt x="160197" y="1903488"/>
                    </a:lnTo>
                    <a:lnTo>
                      <a:pt x="165506" y="1928888"/>
                    </a:lnTo>
                    <a:lnTo>
                      <a:pt x="170878" y="1954288"/>
                    </a:lnTo>
                    <a:lnTo>
                      <a:pt x="176453" y="1979688"/>
                    </a:lnTo>
                    <a:lnTo>
                      <a:pt x="160718" y="1941588"/>
                    </a:lnTo>
                    <a:lnTo>
                      <a:pt x="147193" y="1890788"/>
                    </a:lnTo>
                    <a:lnTo>
                      <a:pt x="135229" y="1839988"/>
                    </a:lnTo>
                    <a:lnTo>
                      <a:pt x="124244" y="1801888"/>
                    </a:lnTo>
                    <a:lnTo>
                      <a:pt x="131635" y="1839988"/>
                    </a:lnTo>
                    <a:lnTo>
                      <a:pt x="140042" y="1878088"/>
                    </a:lnTo>
                    <a:lnTo>
                      <a:pt x="149186" y="1916188"/>
                    </a:lnTo>
                    <a:lnTo>
                      <a:pt x="158762" y="1941588"/>
                    </a:lnTo>
                    <a:lnTo>
                      <a:pt x="168897" y="1979688"/>
                    </a:lnTo>
                    <a:lnTo>
                      <a:pt x="180492" y="2017788"/>
                    </a:lnTo>
                    <a:lnTo>
                      <a:pt x="186588" y="2030488"/>
                    </a:lnTo>
                    <a:lnTo>
                      <a:pt x="192862" y="2055888"/>
                    </a:lnTo>
                    <a:lnTo>
                      <a:pt x="199415" y="2081288"/>
                    </a:lnTo>
                    <a:lnTo>
                      <a:pt x="206298" y="2106688"/>
                    </a:lnTo>
                    <a:lnTo>
                      <a:pt x="211709" y="2132088"/>
                    </a:lnTo>
                    <a:lnTo>
                      <a:pt x="209740" y="2132088"/>
                    </a:lnTo>
                    <a:lnTo>
                      <a:pt x="202590" y="2106688"/>
                    </a:lnTo>
                    <a:lnTo>
                      <a:pt x="192455" y="2081288"/>
                    </a:lnTo>
                    <a:lnTo>
                      <a:pt x="184962" y="2055888"/>
                    </a:lnTo>
                    <a:lnTo>
                      <a:pt x="181216" y="2043188"/>
                    </a:lnTo>
                    <a:lnTo>
                      <a:pt x="170345" y="2005088"/>
                    </a:lnTo>
                    <a:lnTo>
                      <a:pt x="161632" y="1979688"/>
                    </a:lnTo>
                    <a:lnTo>
                      <a:pt x="156857" y="1966988"/>
                    </a:lnTo>
                    <a:lnTo>
                      <a:pt x="164477" y="1992388"/>
                    </a:lnTo>
                    <a:lnTo>
                      <a:pt x="172504" y="2030488"/>
                    </a:lnTo>
                    <a:lnTo>
                      <a:pt x="177380" y="2052840"/>
                    </a:lnTo>
                    <a:lnTo>
                      <a:pt x="167703" y="2017788"/>
                    </a:lnTo>
                    <a:lnTo>
                      <a:pt x="159969" y="1992388"/>
                    </a:lnTo>
                    <a:lnTo>
                      <a:pt x="149415" y="1954288"/>
                    </a:lnTo>
                    <a:lnTo>
                      <a:pt x="144564" y="1928888"/>
                    </a:lnTo>
                    <a:lnTo>
                      <a:pt x="138633" y="1916188"/>
                    </a:lnTo>
                    <a:lnTo>
                      <a:pt x="131076" y="1878088"/>
                    </a:lnTo>
                    <a:lnTo>
                      <a:pt x="121361" y="1827288"/>
                    </a:lnTo>
                    <a:lnTo>
                      <a:pt x="129108" y="1865388"/>
                    </a:lnTo>
                    <a:lnTo>
                      <a:pt x="128854" y="1852688"/>
                    </a:lnTo>
                    <a:lnTo>
                      <a:pt x="126339" y="1839988"/>
                    </a:lnTo>
                    <a:lnTo>
                      <a:pt x="127304" y="1827288"/>
                    </a:lnTo>
                    <a:lnTo>
                      <a:pt x="123621" y="1814588"/>
                    </a:lnTo>
                    <a:lnTo>
                      <a:pt x="118097" y="1801888"/>
                    </a:lnTo>
                    <a:lnTo>
                      <a:pt x="111150" y="1763788"/>
                    </a:lnTo>
                    <a:lnTo>
                      <a:pt x="103174" y="1738388"/>
                    </a:lnTo>
                    <a:lnTo>
                      <a:pt x="87680" y="1649488"/>
                    </a:lnTo>
                    <a:lnTo>
                      <a:pt x="83807" y="1636788"/>
                    </a:lnTo>
                    <a:lnTo>
                      <a:pt x="80137" y="1611388"/>
                    </a:lnTo>
                    <a:lnTo>
                      <a:pt x="76784" y="1598688"/>
                    </a:lnTo>
                    <a:lnTo>
                      <a:pt x="73850" y="1573288"/>
                    </a:lnTo>
                    <a:lnTo>
                      <a:pt x="71729" y="1573288"/>
                    </a:lnTo>
                    <a:lnTo>
                      <a:pt x="73507" y="1598688"/>
                    </a:lnTo>
                    <a:lnTo>
                      <a:pt x="76708" y="1611388"/>
                    </a:lnTo>
                    <a:lnTo>
                      <a:pt x="81089" y="1636788"/>
                    </a:lnTo>
                    <a:lnTo>
                      <a:pt x="85877" y="1674888"/>
                    </a:lnTo>
                    <a:lnTo>
                      <a:pt x="90538" y="1700288"/>
                    </a:lnTo>
                    <a:lnTo>
                      <a:pt x="94576" y="1725688"/>
                    </a:lnTo>
                    <a:lnTo>
                      <a:pt x="100012" y="1751088"/>
                    </a:lnTo>
                    <a:lnTo>
                      <a:pt x="105308" y="1763788"/>
                    </a:lnTo>
                    <a:lnTo>
                      <a:pt x="110388" y="1789188"/>
                    </a:lnTo>
                    <a:lnTo>
                      <a:pt x="115176" y="1814588"/>
                    </a:lnTo>
                    <a:lnTo>
                      <a:pt x="124218" y="1852688"/>
                    </a:lnTo>
                    <a:lnTo>
                      <a:pt x="138417" y="1916188"/>
                    </a:lnTo>
                    <a:lnTo>
                      <a:pt x="143040" y="1941588"/>
                    </a:lnTo>
                    <a:lnTo>
                      <a:pt x="147675" y="1954288"/>
                    </a:lnTo>
                    <a:lnTo>
                      <a:pt x="152361" y="1979688"/>
                    </a:lnTo>
                    <a:lnTo>
                      <a:pt x="157556" y="2005088"/>
                    </a:lnTo>
                    <a:lnTo>
                      <a:pt x="162852" y="2017788"/>
                    </a:lnTo>
                    <a:lnTo>
                      <a:pt x="168287" y="2030488"/>
                    </a:lnTo>
                    <a:lnTo>
                      <a:pt x="173875" y="2055888"/>
                    </a:lnTo>
                    <a:lnTo>
                      <a:pt x="185216" y="2100364"/>
                    </a:lnTo>
                    <a:lnTo>
                      <a:pt x="182473" y="2093988"/>
                    </a:lnTo>
                    <a:lnTo>
                      <a:pt x="175679" y="2081288"/>
                    </a:lnTo>
                    <a:lnTo>
                      <a:pt x="172847" y="2068588"/>
                    </a:lnTo>
                    <a:lnTo>
                      <a:pt x="177571" y="2093988"/>
                    </a:lnTo>
                    <a:lnTo>
                      <a:pt x="181635" y="2106688"/>
                    </a:lnTo>
                    <a:lnTo>
                      <a:pt x="185077" y="2119388"/>
                    </a:lnTo>
                    <a:lnTo>
                      <a:pt x="187947" y="2132088"/>
                    </a:lnTo>
                    <a:lnTo>
                      <a:pt x="191287" y="2132088"/>
                    </a:lnTo>
                    <a:lnTo>
                      <a:pt x="193014" y="2144788"/>
                    </a:lnTo>
                    <a:lnTo>
                      <a:pt x="198755" y="2144788"/>
                    </a:lnTo>
                    <a:lnTo>
                      <a:pt x="202133" y="2157488"/>
                    </a:lnTo>
                    <a:lnTo>
                      <a:pt x="219684" y="2208288"/>
                    </a:lnTo>
                    <a:lnTo>
                      <a:pt x="233692" y="2259088"/>
                    </a:lnTo>
                    <a:lnTo>
                      <a:pt x="244817" y="2297188"/>
                    </a:lnTo>
                    <a:lnTo>
                      <a:pt x="253733" y="2322588"/>
                    </a:lnTo>
                    <a:lnTo>
                      <a:pt x="261962" y="2360688"/>
                    </a:lnTo>
                    <a:lnTo>
                      <a:pt x="270789" y="2386088"/>
                    </a:lnTo>
                    <a:lnTo>
                      <a:pt x="281520" y="2424188"/>
                    </a:lnTo>
                    <a:lnTo>
                      <a:pt x="295414" y="2462288"/>
                    </a:lnTo>
                    <a:lnTo>
                      <a:pt x="309499" y="2500388"/>
                    </a:lnTo>
                    <a:lnTo>
                      <a:pt x="326059" y="2538488"/>
                    </a:lnTo>
                    <a:lnTo>
                      <a:pt x="344843" y="2576588"/>
                    </a:lnTo>
                    <a:lnTo>
                      <a:pt x="365569" y="2627388"/>
                    </a:lnTo>
                    <a:lnTo>
                      <a:pt x="387959" y="2690888"/>
                    </a:lnTo>
                    <a:lnTo>
                      <a:pt x="402615" y="2716288"/>
                    </a:lnTo>
                    <a:lnTo>
                      <a:pt x="417677" y="2754388"/>
                    </a:lnTo>
                    <a:lnTo>
                      <a:pt x="433019" y="2792488"/>
                    </a:lnTo>
                    <a:lnTo>
                      <a:pt x="448538" y="2830588"/>
                    </a:lnTo>
                    <a:lnTo>
                      <a:pt x="479577" y="2894088"/>
                    </a:lnTo>
                    <a:lnTo>
                      <a:pt x="494842" y="2919488"/>
                    </a:lnTo>
                    <a:lnTo>
                      <a:pt x="510146" y="2957588"/>
                    </a:lnTo>
                    <a:lnTo>
                      <a:pt x="504698" y="2944888"/>
                    </a:lnTo>
                    <a:lnTo>
                      <a:pt x="504482" y="2957588"/>
                    </a:lnTo>
                    <a:lnTo>
                      <a:pt x="507098" y="2957588"/>
                    </a:lnTo>
                    <a:lnTo>
                      <a:pt x="510159" y="2970288"/>
                    </a:lnTo>
                    <a:lnTo>
                      <a:pt x="528396" y="2995688"/>
                    </a:lnTo>
                    <a:lnTo>
                      <a:pt x="541020" y="3021088"/>
                    </a:lnTo>
                    <a:lnTo>
                      <a:pt x="550125" y="3033788"/>
                    </a:lnTo>
                    <a:lnTo>
                      <a:pt x="557809" y="3046488"/>
                    </a:lnTo>
                    <a:lnTo>
                      <a:pt x="565924" y="3059188"/>
                    </a:lnTo>
                    <a:lnTo>
                      <a:pt x="576376" y="3084588"/>
                    </a:lnTo>
                    <a:lnTo>
                      <a:pt x="591426" y="3109988"/>
                    </a:lnTo>
                    <a:lnTo>
                      <a:pt x="613308" y="3148088"/>
                    </a:lnTo>
                    <a:lnTo>
                      <a:pt x="600595" y="3122688"/>
                    </a:lnTo>
                    <a:lnTo>
                      <a:pt x="588124" y="3097047"/>
                    </a:lnTo>
                    <a:lnTo>
                      <a:pt x="576148" y="3071888"/>
                    </a:lnTo>
                    <a:lnTo>
                      <a:pt x="564222" y="3046488"/>
                    </a:lnTo>
                    <a:lnTo>
                      <a:pt x="657199" y="3198888"/>
                    </a:lnTo>
                    <a:lnTo>
                      <a:pt x="664514" y="3211588"/>
                    </a:lnTo>
                    <a:lnTo>
                      <a:pt x="671690" y="3224288"/>
                    </a:lnTo>
                    <a:lnTo>
                      <a:pt x="678878" y="3237217"/>
                    </a:lnTo>
                    <a:lnTo>
                      <a:pt x="691718" y="3249688"/>
                    </a:lnTo>
                    <a:lnTo>
                      <a:pt x="711835" y="3287788"/>
                    </a:lnTo>
                    <a:lnTo>
                      <a:pt x="736168" y="3325888"/>
                    </a:lnTo>
                    <a:lnTo>
                      <a:pt x="749096" y="3351288"/>
                    </a:lnTo>
                    <a:lnTo>
                      <a:pt x="762165" y="3363988"/>
                    </a:lnTo>
                    <a:lnTo>
                      <a:pt x="775258" y="3389388"/>
                    </a:lnTo>
                    <a:lnTo>
                      <a:pt x="787222" y="3402088"/>
                    </a:lnTo>
                    <a:lnTo>
                      <a:pt x="795731" y="3412452"/>
                    </a:lnTo>
                    <a:lnTo>
                      <a:pt x="793737" y="3412452"/>
                    </a:lnTo>
                    <a:lnTo>
                      <a:pt x="801598" y="3426193"/>
                    </a:lnTo>
                    <a:lnTo>
                      <a:pt x="814628" y="3445078"/>
                    </a:lnTo>
                    <a:lnTo>
                      <a:pt x="818603" y="3453307"/>
                    </a:lnTo>
                    <a:lnTo>
                      <a:pt x="764171" y="3378111"/>
                    </a:lnTo>
                    <a:lnTo>
                      <a:pt x="740181" y="3342716"/>
                    </a:lnTo>
                    <a:lnTo>
                      <a:pt x="716254" y="3305543"/>
                    </a:lnTo>
                    <a:lnTo>
                      <a:pt x="691007" y="3264852"/>
                    </a:lnTo>
                    <a:lnTo>
                      <a:pt x="663130" y="3218840"/>
                    </a:lnTo>
                    <a:lnTo>
                      <a:pt x="680580" y="3250590"/>
                    </a:lnTo>
                    <a:lnTo>
                      <a:pt x="712876" y="3306572"/>
                    </a:lnTo>
                    <a:lnTo>
                      <a:pt x="742873" y="3354578"/>
                    </a:lnTo>
                    <a:lnTo>
                      <a:pt x="814349" y="3454438"/>
                    </a:lnTo>
                    <a:lnTo>
                      <a:pt x="828230" y="3473729"/>
                    </a:lnTo>
                    <a:lnTo>
                      <a:pt x="849464" y="3504069"/>
                    </a:lnTo>
                    <a:lnTo>
                      <a:pt x="871626" y="3537115"/>
                    </a:lnTo>
                    <a:lnTo>
                      <a:pt x="891311" y="3567430"/>
                    </a:lnTo>
                    <a:lnTo>
                      <a:pt x="904709" y="3586607"/>
                    </a:lnTo>
                    <a:lnTo>
                      <a:pt x="892009" y="3565436"/>
                    </a:lnTo>
                    <a:lnTo>
                      <a:pt x="878725" y="3540531"/>
                    </a:lnTo>
                    <a:lnTo>
                      <a:pt x="879627" y="3541788"/>
                    </a:lnTo>
                    <a:lnTo>
                      <a:pt x="896289" y="3567188"/>
                    </a:lnTo>
                    <a:lnTo>
                      <a:pt x="912495" y="3592588"/>
                    </a:lnTo>
                    <a:lnTo>
                      <a:pt x="919810" y="3592588"/>
                    </a:lnTo>
                    <a:lnTo>
                      <a:pt x="926490" y="3605288"/>
                    </a:lnTo>
                    <a:lnTo>
                      <a:pt x="932472" y="3617988"/>
                    </a:lnTo>
                    <a:lnTo>
                      <a:pt x="929855" y="3617988"/>
                    </a:lnTo>
                    <a:lnTo>
                      <a:pt x="1009446" y="3719588"/>
                    </a:lnTo>
                    <a:lnTo>
                      <a:pt x="996124" y="3719588"/>
                    </a:lnTo>
                    <a:lnTo>
                      <a:pt x="987412" y="3706888"/>
                    </a:lnTo>
                    <a:lnTo>
                      <a:pt x="962583" y="3681488"/>
                    </a:lnTo>
                    <a:lnTo>
                      <a:pt x="945934" y="3656088"/>
                    </a:lnTo>
                    <a:lnTo>
                      <a:pt x="935621" y="3643388"/>
                    </a:lnTo>
                    <a:lnTo>
                      <a:pt x="921105" y="3643388"/>
                    </a:lnTo>
                    <a:lnTo>
                      <a:pt x="914984" y="3630688"/>
                    </a:lnTo>
                    <a:lnTo>
                      <a:pt x="904201" y="3617988"/>
                    </a:lnTo>
                    <a:lnTo>
                      <a:pt x="886917" y="3605288"/>
                    </a:lnTo>
                    <a:lnTo>
                      <a:pt x="914234" y="3643388"/>
                    </a:lnTo>
                    <a:lnTo>
                      <a:pt x="939622" y="3681488"/>
                    </a:lnTo>
                    <a:lnTo>
                      <a:pt x="965962" y="3706888"/>
                    </a:lnTo>
                    <a:lnTo>
                      <a:pt x="996149" y="3744988"/>
                    </a:lnTo>
                    <a:lnTo>
                      <a:pt x="1021130" y="3783088"/>
                    </a:lnTo>
                    <a:lnTo>
                      <a:pt x="1030198" y="3795788"/>
                    </a:lnTo>
                    <a:lnTo>
                      <a:pt x="1040282" y="3808488"/>
                    </a:lnTo>
                    <a:lnTo>
                      <a:pt x="1051039" y="3821188"/>
                    </a:lnTo>
                    <a:lnTo>
                      <a:pt x="1062189" y="3833888"/>
                    </a:lnTo>
                    <a:lnTo>
                      <a:pt x="1105801" y="3882174"/>
                    </a:lnTo>
                    <a:lnTo>
                      <a:pt x="1098816" y="3871988"/>
                    </a:lnTo>
                    <a:lnTo>
                      <a:pt x="1090536" y="3859288"/>
                    </a:lnTo>
                    <a:lnTo>
                      <a:pt x="1082611" y="3846588"/>
                    </a:lnTo>
                    <a:lnTo>
                      <a:pt x="1074966" y="3833888"/>
                    </a:lnTo>
                    <a:lnTo>
                      <a:pt x="1067549" y="3833888"/>
                    </a:lnTo>
                    <a:lnTo>
                      <a:pt x="1060259" y="3821188"/>
                    </a:lnTo>
                    <a:lnTo>
                      <a:pt x="1053045" y="3808488"/>
                    </a:lnTo>
                    <a:lnTo>
                      <a:pt x="1045806" y="3808488"/>
                    </a:lnTo>
                    <a:lnTo>
                      <a:pt x="1035850" y="3791356"/>
                    </a:lnTo>
                    <a:lnTo>
                      <a:pt x="1039660" y="3795788"/>
                    </a:lnTo>
                    <a:lnTo>
                      <a:pt x="1049324" y="3795788"/>
                    </a:lnTo>
                    <a:lnTo>
                      <a:pt x="1058049" y="3808488"/>
                    </a:lnTo>
                    <a:lnTo>
                      <a:pt x="1066431" y="3821188"/>
                    </a:lnTo>
                    <a:lnTo>
                      <a:pt x="1075067" y="3833888"/>
                    </a:lnTo>
                    <a:lnTo>
                      <a:pt x="1084516" y="3846588"/>
                    </a:lnTo>
                    <a:lnTo>
                      <a:pt x="1095387" y="3859288"/>
                    </a:lnTo>
                    <a:lnTo>
                      <a:pt x="1083322" y="3846588"/>
                    </a:lnTo>
                    <a:lnTo>
                      <a:pt x="1128255" y="3897388"/>
                    </a:lnTo>
                    <a:lnTo>
                      <a:pt x="1133703" y="3897388"/>
                    </a:lnTo>
                    <a:lnTo>
                      <a:pt x="1143927" y="3918369"/>
                    </a:lnTo>
                    <a:lnTo>
                      <a:pt x="1136637" y="3910088"/>
                    </a:lnTo>
                    <a:lnTo>
                      <a:pt x="1126299" y="3897388"/>
                    </a:lnTo>
                    <a:lnTo>
                      <a:pt x="1116647" y="3884688"/>
                    </a:lnTo>
                    <a:lnTo>
                      <a:pt x="1108075" y="3884688"/>
                    </a:lnTo>
                    <a:lnTo>
                      <a:pt x="1144562" y="3919664"/>
                    </a:lnTo>
                    <a:lnTo>
                      <a:pt x="1145057" y="3919664"/>
                    </a:lnTo>
                    <a:lnTo>
                      <a:pt x="1153883" y="3919664"/>
                    </a:lnTo>
                    <a:lnTo>
                      <a:pt x="1149019" y="3910088"/>
                    </a:lnTo>
                    <a:lnTo>
                      <a:pt x="1154988" y="3910088"/>
                    </a:lnTo>
                    <a:lnTo>
                      <a:pt x="1168895" y="3935488"/>
                    </a:lnTo>
                    <a:lnTo>
                      <a:pt x="1180477" y="3948188"/>
                    </a:lnTo>
                    <a:lnTo>
                      <a:pt x="1190574" y="3948188"/>
                    </a:lnTo>
                    <a:lnTo>
                      <a:pt x="1209751" y="3973588"/>
                    </a:lnTo>
                    <a:lnTo>
                      <a:pt x="1215021" y="3986288"/>
                    </a:lnTo>
                    <a:lnTo>
                      <a:pt x="1220736" y="3986288"/>
                    </a:lnTo>
                    <a:lnTo>
                      <a:pt x="1224775" y="3998988"/>
                    </a:lnTo>
                    <a:lnTo>
                      <a:pt x="1234071" y="3998988"/>
                    </a:lnTo>
                    <a:lnTo>
                      <a:pt x="1248892" y="4024388"/>
                    </a:lnTo>
                    <a:lnTo>
                      <a:pt x="1249565" y="4011688"/>
                    </a:lnTo>
                    <a:lnTo>
                      <a:pt x="1324622" y="4100588"/>
                    </a:lnTo>
                    <a:lnTo>
                      <a:pt x="1327353" y="4100588"/>
                    </a:lnTo>
                    <a:lnTo>
                      <a:pt x="1331328" y="4105084"/>
                    </a:lnTo>
                    <a:lnTo>
                      <a:pt x="1340586" y="4115231"/>
                    </a:lnTo>
                    <a:lnTo>
                      <a:pt x="1335811" y="4109491"/>
                    </a:lnTo>
                    <a:lnTo>
                      <a:pt x="1330540" y="4103268"/>
                    </a:lnTo>
                    <a:lnTo>
                      <a:pt x="1328216" y="4100588"/>
                    </a:lnTo>
                    <a:lnTo>
                      <a:pt x="1330261" y="4100588"/>
                    </a:lnTo>
                    <a:lnTo>
                      <a:pt x="1350873" y="4125988"/>
                    </a:lnTo>
                    <a:lnTo>
                      <a:pt x="1376362" y="4151388"/>
                    </a:lnTo>
                    <a:lnTo>
                      <a:pt x="1396669" y="4164088"/>
                    </a:lnTo>
                    <a:lnTo>
                      <a:pt x="1404340" y="4176788"/>
                    </a:lnTo>
                    <a:lnTo>
                      <a:pt x="1410665" y="4176788"/>
                    </a:lnTo>
                    <a:lnTo>
                      <a:pt x="1415630" y="4189488"/>
                    </a:lnTo>
                    <a:lnTo>
                      <a:pt x="1419174" y="4189488"/>
                    </a:lnTo>
                    <a:lnTo>
                      <a:pt x="1422476" y="4199509"/>
                    </a:lnTo>
                    <a:lnTo>
                      <a:pt x="1412760" y="4189488"/>
                    </a:lnTo>
                    <a:lnTo>
                      <a:pt x="1406410" y="4189488"/>
                    </a:lnTo>
                    <a:lnTo>
                      <a:pt x="1399781" y="4176788"/>
                    </a:lnTo>
                    <a:lnTo>
                      <a:pt x="1387805" y="4176788"/>
                    </a:lnTo>
                    <a:lnTo>
                      <a:pt x="1382141" y="4164088"/>
                    </a:lnTo>
                    <a:lnTo>
                      <a:pt x="1376705" y="4164088"/>
                    </a:lnTo>
                    <a:lnTo>
                      <a:pt x="1366405" y="4151388"/>
                    </a:lnTo>
                    <a:lnTo>
                      <a:pt x="1356931" y="4138688"/>
                    </a:lnTo>
                    <a:lnTo>
                      <a:pt x="1348308" y="4125988"/>
                    </a:lnTo>
                    <a:lnTo>
                      <a:pt x="1340599" y="4125988"/>
                    </a:lnTo>
                    <a:lnTo>
                      <a:pt x="1356169" y="4138688"/>
                    </a:lnTo>
                    <a:lnTo>
                      <a:pt x="1357045" y="4151388"/>
                    </a:lnTo>
                    <a:lnTo>
                      <a:pt x="1346555" y="4138688"/>
                    </a:lnTo>
                    <a:lnTo>
                      <a:pt x="1328077" y="4125988"/>
                    </a:lnTo>
                    <a:lnTo>
                      <a:pt x="1366901" y="4164088"/>
                    </a:lnTo>
                    <a:lnTo>
                      <a:pt x="1389494" y="4189488"/>
                    </a:lnTo>
                    <a:lnTo>
                      <a:pt x="1400924" y="4201388"/>
                    </a:lnTo>
                    <a:lnTo>
                      <a:pt x="1396822" y="4189488"/>
                    </a:lnTo>
                    <a:lnTo>
                      <a:pt x="1398498" y="4189488"/>
                    </a:lnTo>
                    <a:lnTo>
                      <a:pt x="1405610" y="4202188"/>
                    </a:lnTo>
                    <a:lnTo>
                      <a:pt x="1431137" y="4214888"/>
                    </a:lnTo>
                    <a:lnTo>
                      <a:pt x="1443786" y="4227588"/>
                    </a:lnTo>
                    <a:lnTo>
                      <a:pt x="1456182" y="4240288"/>
                    </a:lnTo>
                    <a:lnTo>
                      <a:pt x="1468120" y="4252988"/>
                    </a:lnTo>
                    <a:lnTo>
                      <a:pt x="1479423" y="4265688"/>
                    </a:lnTo>
                    <a:lnTo>
                      <a:pt x="1499362" y="4278388"/>
                    </a:lnTo>
                    <a:lnTo>
                      <a:pt x="1514436" y="4291088"/>
                    </a:lnTo>
                    <a:lnTo>
                      <a:pt x="1523593" y="4291088"/>
                    </a:lnTo>
                    <a:lnTo>
                      <a:pt x="1473441" y="4245838"/>
                    </a:lnTo>
                    <a:lnTo>
                      <a:pt x="1487855" y="4252988"/>
                    </a:lnTo>
                    <a:lnTo>
                      <a:pt x="1482636" y="4252988"/>
                    </a:lnTo>
                    <a:lnTo>
                      <a:pt x="1545488" y="4303788"/>
                    </a:lnTo>
                    <a:lnTo>
                      <a:pt x="1580210" y="4341888"/>
                    </a:lnTo>
                    <a:lnTo>
                      <a:pt x="1601266" y="4354588"/>
                    </a:lnTo>
                    <a:lnTo>
                      <a:pt x="1617878" y="4372584"/>
                    </a:lnTo>
                    <a:lnTo>
                      <a:pt x="1629143" y="4379988"/>
                    </a:lnTo>
                    <a:lnTo>
                      <a:pt x="1670634" y="4418088"/>
                    </a:lnTo>
                    <a:lnTo>
                      <a:pt x="1692363" y="4430788"/>
                    </a:lnTo>
                    <a:lnTo>
                      <a:pt x="1714449" y="4456188"/>
                    </a:lnTo>
                    <a:lnTo>
                      <a:pt x="1736636" y="4468888"/>
                    </a:lnTo>
                    <a:lnTo>
                      <a:pt x="1758696" y="4494288"/>
                    </a:lnTo>
                    <a:lnTo>
                      <a:pt x="1801266" y="4519688"/>
                    </a:lnTo>
                    <a:lnTo>
                      <a:pt x="1838667" y="4545088"/>
                    </a:lnTo>
                    <a:lnTo>
                      <a:pt x="1854796" y="4557788"/>
                    </a:lnTo>
                    <a:lnTo>
                      <a:pt x="1868843" y="4570488"/>
                    </a:lnTo>
                    <a:lnTo>
                      <a:pt x="1879714" y="4582338"/>
                    </a:lnTo>
                    <a:lnTo>
                      <a:pt x="1880908" y="4583188"/>
                    </a:lnTo>
                    <a:lnTo>
                      <a:pt x="1888261" y="4595888"/>
                    </a:lnTo>
                    <a:lnTo>
                      <a:pt x="1897341" y="4595888"/>
                    </a:lnTo>
                    <a:lnTo>
                      <a:pt x="1907705" y="4608588"/>
                    </a:lnTo>
                    <a:lnTo>
                      <a:pt x="1918906" y="4608588"/>
                    </a:lnTo>
                    <a:lnTo>
                      <a:pt x="1930552" y="4621288"/>
                    </a:lnTo>
                    <a:lnTo>
                      <a:pt x="1942680" y="4633988"/>
                    </a:lnTo>
                    <a:lnTo>
                      <a:pt x="1954504" y="4633988"/>
                    </a:lnTo>
                    <a:lnTo>
                      <a:pt x="1965248" y="4646688"/>
                    </a:lnTo>
                    <a:lnTo>
                      <a:pt x="1974557" y="4653712"/>
                    </a:lnTo>
                    <a:lnTo>
                      <a:pt x="1962442" y="4646688"/>
                    </a:lnTo>
                    <a:lnTo>
                      <a:pt x="2036089" y="4697488"/>
                    </a:lnTo>
                    <a:lnTo>
                      <a:pt x="2072462" y="4710188"/>
                    </a:lnTo>
                    <a:lnTo>
                      <a:pt x="2108492" y="4735588"/>
                    </a:lnTo>
                    <a:lnTo>
                      <a:pt x="2101773" y="4735588"/>
                    </a:lnTo>
                    <a:lnTo>
                      <a:pt x="2088730" y="4722888"/>
                    </a:lnTo>
                    <a:lnTo>
                      <a:pt x="2076754" y="4722888"/>
                    </a:lnTo>
                    <a:lnTo>
                      <a:pt x="2106384" y="4744898"/>
                    </a:lnTo>
                    <a:lnTo>
                      <a:pt x="2085060" y="4735588"/>
                    </a:lnTo>
                    <a:lnTo>
                      <a:pt x="2056993" y="4710188"/>
                    </a:lnTo>
                    <a:lnTo>
                      <a:pt x="2030615" y="4697488"/>
                    </a:lnTo>
                    <a:lnTo>
                      <a:pt x="2008060" y="4684788"/>
                    </a:lnTo>
                    <a:lnTo>
                      <a:pt x="1991347" y="4672088"/>
                    </a:lnTo>
                    <a:lnTo>
                      <a:pt x="1982533" y="4672088"/>
                    </a:lnTo>
                    <a:lnTo>
                      <a:pt x="2108416" y="4752149"/>
                    </a:lnTo>
                    <a:lnTo>
                      <a:pt x="2105215" y="4748288"/>
                    </a:lnTo>
                    <a:lnTo>
                      <a:pt x="2111743" y="4754270"/>
                    </a:lnTo>
                    <a:lnTo>
                      <a:pt x="2122309" y="4760988"/>
                    </a:lnTo>
                    <a:lnTo>
                      <a:pt x="2119071" y="4760988"/>
                    </a:lnTo>
                    <a:lnTo>
                      <a:pt x="2173249" y="4799088"/>
                    </a:lnTo>
                    <a:lnTo>
                      <a:pt x="2228621" y="4822380"/>
                    </a:lnTo>
                    <a:lnTo>
                      <a:pt x="2198268" y="4799088"/>
                    </a:lnTo>
                    <a:lnTo>
                      <a:pt x="2167293" y="4786388"/>
                    </a:lnTo>
                    <a:lnTo>
                      <a:pt x="2166328" y="4785931"/>
                    </a:lnTo>
                    <a:lnTo>
                      <a:pt x="2166670" y="4786388"/>
                    </a:lnTo>
                    <a:lnTo>
                      <a:pt x="2165515" y="4785550"/>
                    </a:lnTo>
                    <a:lnTo>
                      <a:pt x="2140356" y="4773688"/>
                    </a:lnTo>
                    <a:lnTo>
                      <a:pt x="2149170" y="4773688"/>
                    </a:lnTo>
                    <a:lnTo>
                      <a:pt x="2114156" y="4748288"/>
                    </a:lnTo>
                    <a:lnTo>
                      <a:pt x="2124672" y="4748288"/>
                    </a:lnTo>
                    <a:lnTo>
                      <a:pt x="2138349" y="4760988"/>
                    </a:lnTo>
                    <a:lnTo>
                      <a:pt x="2151900" y="4760988"/>
                    </a:lnTo>
                    <a:lnTo>
                      <a:pt x="2165223" y="4773688"/>
                    </a:lnTo>
                    <a:lnTo>
                      <a:pt x="2160828" y="4773688"/>
                    </a:lnTo>
                    <a:lnTo>
                      <a:pt x="2206790" y="4799088"/>
                    </a:lnTo>
                    <a:lnTo>
                      <a:pt x="2256231" y="4824488"/>
                    </a:lnTo>
                    <a:lnTo>
                      <a:pt x="2306726" y="4849888"/>
                    </a:lnTo>
                    <a:lnTo>
                      <a:pt x="2355875" y="4875288"/>
                    </a:lnTo>
                    <a:lnTo>
                      <a:pt x="2401252" y="4900688"/>
                    </a:lnTo>
                    <a:lnTo>
                      <a:pt x="2440432" y="4913388"/>
                    </a:lnTo>
                    <a:lnTo>
                      <a:pt x="2420785" y="4900727"/>
                    </a:lnTo>
                    <a:lnTo>
                      <a:pt x="2478024" y="4926088"/>
                    </a:lnTo>
                    <a:lnTo>
                      <a:pt x="2498648" y="4938788"/>
                    </a:lnTo>
                    <a:lnTo>
                      <a:pt x="2522575" y="4938788"/>
                    </a:lnTo>
                    <a:lnTo>
                      <a:pt x="2535809" y="4951488"/>
                    </a:lnTo>
                    <a:lnTo>
                      <a:pt x="2542984" y="4964188"/>
                    </a:lnTo>
                    <a:lnTo>
                      <a:pt x="2534831" y="4964188"/>
                    </a:lnTo>
                    <a:lnTo>
                      <a:pt x="2517457" y="4951488"/>
                    </a:lnTo>
                    <a:lnTo>
                      <a:pt x="2489962" y="4951488"/>
                    </a:lnTo>
                    <a:lnTo>
                      <a:pt x="2451430" y="4926088"/>
                    </a:lnTo>
                    <a:lnTo>
                      <a:pt x="2420810" y="4913388"/>
                    </a:lnTo>
                    <a:lnTo>
                      <a:pt x="2418029" y="4911737"/>
                    </a:lnTo>
                    <a:lnTo>
                      <a:pt x="2440165" y="4926088"/>
                    </a:lnTo>
                    <a:lnTo>
                      <a:pt x="2445296" y="4926088"/>
                    </a:lnTo>
                    <a:lnTo>
                      <a:pt x="2462034" y="4938788"/>
                    </a:lnTo>
                    <a:lnTo>
                      <a:pt x="2480741" y="4951488"/>
                    </a:lnTo>
                    <a:lnTo>
                      <a:pt x="2498090" y="4964188"/>
                    </a:lnTo>
                    <a:lnTo>
                      <a:pt x="2483815" y="4964188"/>
                    </a:lnTo>
                    <a:lnTo>
                      <a:pt x="2450973" y="4951488"/>
                    </a:lnTo>
                    <a:lnTo>
                      <a:pt x="2422436" y="4936312"/>
                    </a:lnTo>
                    <a:lnTo>
                      <a:pt x="2471407" y="4964188"/>
                    </a:lnTo>
                    <a:lnTo>
                      <a:pt x="2514981" y="4976888"/>
                    </a:lnTo>
                    <a:lnTo>
                      <a:pt x="2556446" y="5002288"/>
                    </a:lnTo>
                    <a:lnTo>
                      <a:pt x="2616200" y="5002288"/>
                    </a:lnTo>
                    <a:lnTo>
                      <a:pt x="2635021" y="5014988"/>
                    </a:lnTo>
                    <a:lnTo>
                      <a:pt x="2674124" y="5014988"/>
                    </a:lnTo>
                    <a:lnTo>
                      <a:pt x="2693530" y="5027688"/>
                    </a:lnTo>
                    <a:lnTo>
                      <a:pt x="2753233" y="5053088"/>
                    </a:lnTo>
                    <a:lnTo>
                      <a:pt x="2783344" y="5053088"/>
                    </a:lnTo>
                    <a:lnTo>
                      <a:pt x="2813735" y="5065788"/>
                    </a:lnTo>
                    <a:lnTo>
                      <a:pt x="2963037" y="5126393"/>
                    </a:lnTo>
                    <a:lnTo>
                      <a:pt x="2974898" y="5129288"/>
                    </a:lnTo>
                    <a:lnTo>
                      <a:pt x="2965348" y="5127320"/>
                    </a:lnTo>
                    <a:lnTo>
                      <a:pt x="3001835" y="5141988"/>
                    </a:lnTo>
                    <a:lnTo>
                      <a:pt x="2988589" y="5141988"/>
                    </a:lnTo>
                    <a:lnTo>
                      <a:pt x="2967024" y="5129288"/>
                    </a:lnTo>
                    <a:lnTo>
                      <a:pt x="2945117" y="5129288"/>
                    </a:lnTo>
                    <a:lnTo>
                      <a:pt x="2928315" y="5119713"/>
                    </a:lnTo>
                    <a:lnTo>
                      <a:pt x="2913138" y="5116588"/>
                    </a:lnTo>
                    <a:lnTo>
                      <a:pt x="2867380" y="5103888"/>
                    </a:lnTo>
                    <a:lnTo>
                      <a:pt x="2831947" y="5091188"/>
                    </a:lnTo>
                    <a:lnTo>
                      <a:pt x="2801162" y="5078488"/>
                    </a:lnTo>
                    <a:lnTo>
                      <a:pt x="2793987" y="5078488"/>
                    </a:lnTo>
                    <a:lnTo>
                      <a:pt x="2784818" y="5065788"/>
                    </a:lnTo>
                    <a:lnTo>
                      <a:pt x="2729636" y="5053088"/>
                    </a:lnTo>
                    <a:lnTo>
                      <a:pt x="2706141" y="5044884"/>
                    </a:lnTo>
                    <a:lnTo>
                      <a:pt x="2780741" y="5078488"/>
                    </a:lnTo>
                    <a:lnTo>
                      <a:pt x="2794482" y="5089461"/>
                    </a:lnTo>
                    <a:lnTo>
                      <a:pt x="2775420" y="5078488"/>
                    </a:lnTo>
                    <a:lnTo>
                      <a:pt x="2757741" y="5078488"/>
                    </a:lnTo>
                    <a:lnTo>
                      <a:pt x="2785922" y="5091188"/>
                    </a:lnTo>
                    <a:lnTo>
                      <a:pt x="2794901" y="5091188"/>
                    </a:lnTo>
                    <a:lnTo>
                      <a:pt x="2806865" y="5103888"/>
                    </a:lnTo>
                    <a:lnTo>
                      <a:pt x="2821521" y="5103888"/>
                    </a:lnTo>
                    <a:lnTo>
                      <a:pt x="2797492" y="5091188"/>
                    </a:lnTo>
                    <a:lnTo>
                      <a:pt x="2823934" y="5091188"/>
                    </a:lnTo>
                    <a:lnTo>
                      <a:pt x="2859862" y="5103888"/>
                    </a:lnTo>
                    <a:lnTo>
                      <a:pt x="2901696" y="5116588"/>
                    </a:lnTo>
                    <a:lnTo>
                      <a:pt x="2992831" y="5154688"/>
                    </a:lnTo>
                    <a:lnTo>
                      <a:pt x="2988018" y="5154688"/>
                    </a:lnTo>
                    <a:lnTo>
                      <a:pt x="2997619" y="5167388"/>
                    </a:lnTo>
                    <a:lnTo>
                      <a:pt x="3037509" y="5167388"/>
                    </a:lnTo>
                    <a:lnTo>
                      <a:pt x="3039973" y="5167388"/>
                    </a:lnTo>
                    <a:lnTo>
                      <a:pt x="3051492" y="5167388"/>
                    </a:lnTo>
                    <a:lnTo>
                      <a:pt x="3064268" y="5180088"/>
                    </a:lnTo>
                    <a:lnTo>
                      <a:pt x="3092831" y="5180088"/>
                    </a:lnTo>
                    <a:lnTo>
                      <a:pt x="3108896" y="5192788"/>
                    </a:lnTo>
                    <a:lnTo>
                      <a:pt x="3126295" y="5192788"/>
                    </a:lnTo>
                    <a:lnTo>
                      <a:pt x="3165665" y="5205488"/>
                    </a:lnTo>
                    <a:lnTo>
                      <a:pt x="3187903" y="5205488"/>
                    </a:lnTo>
                    <a:lnTo>
                      <a:pt x="3199765" y="5218188"/>
                    </a:lnTo>
                    <a:lnTo>
                      <a:pt x="3245637" y="5218188"/>
                    </a:lnTo>
                    <a:lnTo>
                      <a:pt x="3253371" y="5220487"/>
                    </a:lnTo>
                    <a:lnTo>
                      <a:pt x="3249511" y="5218188"/>
                    </a:lnTo>
                    <a:lnTo>
                      <a:pt x="3231184" y="5205488"/>
                    </a:lnTo>
                    <a:lnTo>
                      <a:pt x="3204934" y="5205488"/>
                    </a:lnTo>
                    <a:lnTo>
                      <a:pt x="3197860" y="5192788"/>
                    </a:lnTo>
                    <a:lnTo>
                      <a:pt x="3205454" y="5192788"/>
                    </a:lnTo>
                    <a:lnTo>
                      <a:pt x="3248482" y="5205488"/>
                    </a:lnTo>
                    <a:lnTo>
                      <a:pt x="3294659" y="5205488"/>
                    </a:lnTo>
                    <a:lnTo>
                      <a:pt x="3330854" y="5218188"/>
                    </a:lnTo>
                    <a:lnTo>
                      <a:pt x="3343910" y="5230888"/>
                    </a:lnTo>
                    <a:lnTo>
                      <a:pt x="3399320" y="5230888"/>
                    </a:lnTo>
                    <a:lnTo>
                      <a:pt x="3415995" y="5243588"/>
                    </a:lnTo>
                    <a:lnTo>
                      <a:pt x="3381832" y="5243588"/>
                    </a:lnTo>
                    <a:lnTo>
                      <a:pt x="3414661" y="5256288"/>
                    </a:lnTo>
                    <a:lnTo>
                      <a:pt x="3413290" y="5256288"/>
                    </a:lnTo>
                    <a:lnTo>
                      <a:pt x="3442703" y="5263273"/>
                    </a:lnTo>
                    <a:lnTo>
                      <a:pt x="3432200" y="5256288"/>
                    </a:lnTo>
                    <a:lnTo>
                      <a:pt x="3463417" y="5256288"/>
                    </a:lnTo>
                    <a:lnTo>
                      <a:pt x="3494925" y="5268988"/>
                    </a:lnTo>
                    <a:lnTo>
                      <a:pt x="3466782" y="5268988"/>
                    </a:lnTo>
                    <a:lnTo>
                      <a:pt x="3486251" y="5281688"/>
                    </a:lnTo>
                    <a:lnTo>
                      <a:pt x="3508260" y="5281688"/>
                    </a:lnTo>
                    <a:lnTo>
                      <a:pt x="3540506" y="5291633"/>
                    </a:lnTo>
                    <a:lnTo>
                      <a:pt x="3524808" y="5281688"/>
                    </a:lnTo>
                    <a:lnTo>
                      <a:pt x="3528542" y="5281688"/>
                    </a:lnTo>
                    <a:lnTo>
                      <a:pt x="3503523" y="5268988"/>
                    </a:lnTo>
                    <a:lnTo>
                      <a:pt x="3532111" y="5268988"/>
                    </a:lnTo>
                    <a:lnTo>
                      <a:pt x="3557841" y="5281688"/>
                    </a:lnTo>
                    <a:lnTo>
                      <a:pt x="3570414" y="5281688"/>
                    </a:lnTo>
                    <a:lnTo>
                      <a:pt x="3601707" y="5281688"/>
                    </a:lnTo>
                    <a:lnTo>
                      <a:pt x="3613137" y="5281688"/>
                    </a:lnTo>
                    <a:lnTo>
                      <a:pt x="3596360" y="5268988"/>
                    </a:lnTo>
                    <a:lnTo>
                      <a:pt x="3587305" y="5268988"/>
                    </a:lnTo>
                    <a:lnTo>
                      <a:pt x="3563696" y="5262740"/>
                    </a:lnTo>
                    <a:lnTo>
                      <a:pt x="3563696" y="5274005"/>
                    </a:lnTo>
                    <a:lnTo>
                      <a:pt x="3538905" y="5268988"/>
                    </a:lnTo>
                    <a:lnTo>
                      <a:pt x="3559314" y="5268988"/>
                    </a:lnTo>
                    <a:lnTo>
                      <a:pt x="3563696" y="5274005"/>
                    </a:lnTo>
                    <a:lnTo>
                      <a:pt x="3563696" y="5262740"/>
                    </a:lnTo>
                    <a:lnTo>
                      <a:pt x="3539413" y="5256288"/>
                    </a:lnTo>
                    <a:lnTo>
                      <a:pt x="3491484" y="5256288"/>
                    </a:lnTo>
                    <a:lnTo>
                      <a:pt x="3443554" y="5243588"/>
                    </a:lnTo>
                    <a:lnTo>
                      <a:pt x="3545827" y="5243588"/>
                    </a:lnTo>
                    <a:lnTo>
                      <a:pt x="3558171" y="5256288"/>
                    </a:lnTo>
                    <a:lnTo>
                      <a:pt x="3585489" y="5256288"/>
                    </a:lnTo>
                    <a:lnTo>
                      <a:pt x="3600577" y="5268988"/>
                    </a:lnTo>
                    <a:lnTo>
                      <a:pt x="3652736" y="5268988"/>
                    </a:lnTo>
                    <a:lnTo>
                      <a:pt x="3672560" y="5281688"/>
                    </a:lnTo>
                    <a:lnTo>
                      <a:pt x="3656406" y="5281688"/>
                    </a:lnTo>
                    <a:lnTo>
                      <a:pt x="3680790" y="5294388"/>
                    </a:lnTo>
                    <a:lnTo>
                      <a:pt x="3722687" y="5294388"/>
                    </a:lnTo>
                    <a:lnTo>
                      <a:pt x="3712781" y="5281688"/>
                    </a:lnTo>
                    <a:lnTo>
                      <a:pt x="3740264" y="5281688"/>
                    </a:lnTo>
                    <a:lnTo>
                      <a:pt x="3765791" y="5294388"/>
                    </a:lnTo>
                    <a:lnTo>
                      <a:pt x="3821734" y="5294388"/>
                    </a:lnTo>
                    <a:lnTo>
                      <a:pt x="3884803" y="5307088"/>
                    </a:lnTo>
                    <a:lnTo>
                      <a:pt x="3916946" y="5307088"/>
                    </a:lnTo>
                    <a:lnTo>
                      <a:pt x="3919169" y="5298681"/>
                    </a:lnTo>
                    <a:lnTo>
                      <a:pt x="3927754" y="5299278"/>
                    </a:lnTo>
                    <a:lnTo>
                      <a:pt x="3919182" y="5298630"/>
                    </a:lnTo>
                    <a:lnTo>
                      <a:pt x="3920312" y="5294388"/>
                    </a:lnTo>
                    <a:lnTo>
                      <a:pt x="3945013" y="5294388"/>
                    </a:lnTo>
                    <a:lnTo>
                      <a:pt x="3972128" y="5307088"/>
                    </a:lnTo>
                    <a:lnTo>
                      <a:pt x="4038473" y="5307088"/>
                    </a:lnTo>
                    <a:lnTo>
                      <a:pt x="4093921" y="5319788"/>
                    </a:lnTo>
                    <a:lnTo>
                      <a:pt x="4193959" y="5319788"/>
                    </a:lnTo>
                    <a:lnTo>
                      <a:pt x="4161396" y="5307088"/>
                    </a:lnTo>
                    <a:lnTo>
                      <a:pt x="4308348" y="5307088"/>
                    </a:lnTo>
                    <a:lnTo>
                      <a:pt x="4292612" y="5308104"/>
                    </a:lnTo>
                    <a:lnTo>
                      <a:pt x="4306938" y="5307266"/>
                    </a:lnTo>
                    <a:lnTo>
                      <a:pt x="4309618" y="5307088"/>
                    </a:lnTo>
                    <a:lnTo>
                      <a:pt x="4420006" y="5307088"/>
                    </a:lnTo>
                    <a:lnTo>
                      <a:pt x="4438535" y="5294388"/>
                    </a:lnTo>
                    <a:lnTo>
                      <a:pt x="4457687" y="5294388"/>
                    </a:lnTo>
                    <a:lnTo>
                      <a:pt x="4462704" y="5307088"/>
                    </a:lnTo>
                    <a:lnTo>
                      <a:pt x="4473257" y="5307088"/>
                    </a:lnTo>
                    <a:lnTo>
                      <a:pt x="4458767" y="5319788"/>
                    </a:lnTo>
                    <a:lnTo>
                      <a:pt x="4361929" y="5319788"/>
                    </a:lnTo>
                    <a:lnTo>
                      <a:pt x="4335843" y="5332488"/>
                    </a:lnTo>
                    <a:lnTo>
                      <a:pt x="4344213" y="5332488"/>
                    </a:lnTo>
                    <a:lnTo>
                      <a:pt x="4337494" y="5341480"/>
                    </a:lnTo>
                    <a:lnTo>
                      <a:pt x="4354258" y="5332488"/>
                    </a:lnTo>
                    <a:lnTo>
                      <a:pt x="4455630" y="5332488"/>
                    </a:lnTo>
                    <a:lnTo>
                      <a:pt x="4479328" y="5319788"/>
                    </a:lnTo>
                    <a:lnTo>
                      <a:pt x="4577499" y="5319788"/>
                    </a:lnTo>
                    <a:lnTo>
                      <a:pt x="4527016" y="5332488"/>
                    </a:lnTo>
                    <a:lnTo>
                      <a:pt x="4563757" y="5332488"/>
                    </a:lnTo>
                    <a:lnTo>
                      <a:pt x="4621962" y="5319788"/>
                    </a:lnTo>
                    <a:lnTo>
                      <a:pt x="4642929" y="5319788"/>
                    </a:lnTo>
                    <a:lnTo>
                      <a:pt x="4673346" y="5307088"/>
                    </a:lnTo>
                    <a:lnTo>
                      <a:pt x="4707775" y="5307088"/>
                    </a:lnTo>
                    <a:lnTo>
                      <a:pt x="4747399" y="5294388"/>
                    </a:lnTo>
                    <a:lnTo>
                      <a:pt x="4793399" y="5294388"/>
                    </a:lnTo>
                    <a:lnTo>
                      <a:pt x="4846942" y="5281688"/>
                    </a:lnTo>
                    <a:lnTo>
                      <a:pt x="4872914" y="5281688"/>
                    </a:lnTo>
                    <a:lnTo>
                      <a:pt x="4919853" y="5268988"/>
                    </a:lnTo>
                    <a:lnTo>
                      <a:pt x="4977879" y="5268988"/>
                    </a:lnTo>
                    <a:lnTo>
                      <a:pt x="4927866" y="5281688"/>
                    </a:lnTo>
                    <a:lnTo>
                      <a:pt x="4931689" y="5281688"/>
                    </a:lnTo>
                    <a:lnTo>
                      <a:pt x="5008130" y="5268988"/>
                    </a:lnTo>
                    <a:lnTo>
                      <a:pt x="5018976" y="5256288"/>
                    </a:lnTo>
                    <a:lnTo>
                      <a:pt x="5056340" y="5256288"/>
                    </a:lnTo>
                    <a:lnTo>
                      <a:pt x="5070729" y="5243588"/>
                    </a:lnTo>
                    <a:lnTo>
                      <a:pt x="5115420" y="5243588"/>
                    </a:lnTo>
                    <a:lnTo>
                      <a:pt x="5075720" y="5256288"/>
                    </a:lnTo>
                    <a:lnTo>
                      <a:pt x="5125097" y="5243588"/>
                    </a:lnTo>
                    <a:lnTo>
                      <a:pt x="5169217" y="5230888"/>
                    </a:lnTo>
                    <a:lnTo>
                      <a:pt x="5208740" y="5230888"/>
                    </a:lnTo>
                    <a:lnTo>
                      <a:pt x="5244300" y="5218188"/>
                    </a:lnTo>
                    <a:lnTo>
                      <a:pt x="5276266" y="5205488"/>
                    </a:lnTo>
                    <a:lnTo>
                      <a:pt x="5305501" y="5192788"/>
                    </a:lnTo>
                    <a:lnTo>
                      <a:pt x="5332717" y="5192788"/>
                    </a:lnTo>
                    <a:lnTo>
                      <a:pt x="5358638" y="5180088"/>
                    </a:lnTo>
                    <a:lnTo>
                      <a:pt x="5425541" y="5154688"/>
                    </a:lnTo>
                    <a:lnTo>
                      <a:pt x="5448605" y="5154688"/>
                    </a:lnTo>
                    <a:lnTo>
                      <a:pt x="5457952" y="5141988"/>
                    </a:lnTo>
                    <a:lnTo>
                      <a:pt x="5436857" y="5141988"/>
                    </a:lnTo>
                    <a:lnTo>
                      <a:pt x="5420868" y="5154688"/>
                    </a:lnTo>
                    <a:lnTo>
                      <a:pt x="5409273" y="5154688"/>
                    </a:lnTo>
                    <a:lnTo>
                      <a:pt x="5434622" y="5141988"/>
                    </a:lnTo>
                    <a:lnTo>
                      <a:pt x="5459044" y="5129288"/>
                    </a:lnTo>
                    <a:lnTo>
                      <a:pt x="5472506" y="5129288"/>
                    </a:lnTo>
                    <a:lnTo>
                      <a:pt x="5464391" y="5141988"/>
                    </a:lnTo>
                    <a:lnTo>
                      <a:pt x="5488813" y="5141988"/>
                    </a:lnTo>
                    <a:lnTo>
                      <a:pt x="5496458" y="5129288"/>
                    </a:lnTo>
                    <a:lnTo>
                      <a:pt x="5540045" y="5129288"/>
                    </a:lnTo>
                    <a:lnTo>
                      <a:pt x="5579973" y="5103888"/>
                    </a:lnTo>
                    <a:lnTo>
                      <a:pt x="5645607" y="5091188"/>
                    </a:lnTo>
                    <a:lnTo>
                      <a:pt x="5614581" y="5103888"/>
                    </a:lnTo>
                    <a:lnTo>
                      <a:pt x="5648477" y="5091188"/>
                    </a:lnTo>
                    <a:lnTo>
                      <a:pt x="5656846" y="5078488"/>
                    </a:lnTo>
                    <a:lnTo>
                      <a:pt x="5681751" y="5078488"/>
                    </a:lnTo>
                    <a:lnTo>
                      <a:pt x="5722163" y="5055298"/>
                    </a:lnTo>
                    <a:lnTo>
                      <a:pt x="5770791" y="5028831"/>
                    </a:lnTo>
                    <a:lnTo>
                      <a:pt x="5747105" y="5040388"/>
                    </a:lnTo>
                    <a:lnTo>
                      <a:pt x="5727954" y="5040388"/>
                    </a:lnTo>
                    <a:lnTo>
                      <a:pt x="5732069" y="5034178"/>
                    </a:lnTo>
                    <a:lnTo>
                      <a:pt x="5716130" y="5040388"/>
                    </a:lnTo>
                    <a:lnTo>
                      <a:pt x="5721134" y="5040388"/>
                    </a:lnTo>
                    <a:lnTo>
                      <a:pt x="5712091" y="5045024"/>
                    </a:lnTo>
                    <a:lnTo>
                      <a:pt x="5713400" y="5041455"/>
                    </a:lnTo>
                    <a:lnTo>
                      <a:pt x="5696331" y="5048110"/>
                    </a:lnTo>
                    <a:lnTo>
                      <a:pt x="5696331" y="5053088"/>
                    </a:lnTo>
                    <a:lnTo>
                      <a:pt x="5684723" y="5065788"/>
                    </a:lnTo>
                    <a:lnTo>
                      <a:pt x="5664619" y="5065788"/>
                    </a:lnTo>
                    <a:lnTo>
                      <a:pt x="5687809" y="5053088"/>
                    </a:lnTo>
                    <a:lnTo>
                      <a:pt x="5696331" y="5053088"/>
                    </a:lnTo>
                    <a:lnTo>
                      <a:pt x="5696331" y="5048110"/>
                    </a:lnTo>
                    <a:lnTo>
                      <a:pt x="5663793" y="5060785"/>
                    </a:lnTo>
                    <a:lnTo>
                      <a:pt x="5663793" y="5065788"/>
                    </a:lnTo>
                    <a:lnTo>
                      <a:pt x="5653265" y="5072380"/>
                    </a:lnTo>
                    <a:lnTo>
                      <a:pt x="5657380" y="5065788"/>
                    </a:lnTo>
                    <a:lnTo>
                      <a:pt x="5663793" y="5065788"/>
                    </a:lnTo>
                    <a:lnTo>
                      <a:pt x="5663793" y="5060785"/>
                    </a:lnTo>
                    <a:lnTo>
                      <a:pt x="5650928" y="5065788"/>
                    </a:lnTo>
                    <a:lnTo>
                      <a:pt x="5642432" y="5065788"/>
                    </a:lnTo>
                    <a:lnTo>
                      <a:pt x="5633872" y="5078488"/>
                    </a:lnTo>
                    <a:lnTo>
                      <a:pt x="5616714" y="5078488"/>
                    </a:lnTo>
                    <a:lnTo>
                      <a:pt x="5380113" y="5154688"/>
                    </a:lnTo>
                    <a:lnTo>
                      <a:pt x="5403647" y="5154688"/>
                    </a:lnTo>
                    <a:lnTo>
                      <a:pt x="5385320" y="5167388"/>
                    </a:lnTo>
                    <a:lnTo>
                      <a:pt x="5365991" y="5167388"/>
                    </a:lnTo>
                    <a:lnTo>
                      <a:pt x="5324830" y="5180088"/>
                    </a:lnTo>
                    <a:lnTo>
                      <a:pt x="5281142" y="5192788"/>
                    </a:lnTo>
                    <a:lnTo>
                      <a:pt x="5204193" y="5214086"/>
                    </a:lnTo>
                    <a:lnTo>
                      <a:pt x="5207800" y="5208219"/>
                    </a:lnTo>
                    <a:lnTo>
                      <a:pt x="5211064" y="5207317"/>
                    </a:lnTo>
                    <a:lnTo>
                      <a:pt x="5208028" y="5207863"/>
                    </a:lnTo>
                    <a:lnTo>
                      <a:pt x="5209489" y="5205488"/>
                    </a:lnTo>
                    <a:lnTo>
                      <a:pt x="5197208" y="5205488"/>
                    </a:lnTo>
                    <a:lnTo>
                      <a:pt x="5181092" y="5209070"/>
                    </a:lnTo>
                    <a:lnTo>
                      <a:pt x="5181092" y="5218188"/>
                    </a:lnTo>
                    <a:lnTo>
                      <a:pt x="5168176" y="5230888"/>
                    </a:lnTo>
                    <a:lnTo>
                      <a:pt x="5162258" y="5230888"/>
                    </a:lnTo>
                    <a:lnTo>
                      <a:pt x="5167236" y="5218188"/>
                    </a:lnTo>
                    <a:lnTo>
                      <a:pt x="5181092" y="5218188"/>
                    </a:lnTo>
                    <a:lnTo>
                      <a:pt x="5181092" y="5209070"/>
                    </a:lnTo>
                    <a:lnTo>
                      <a:pt x="5140007" y="5218188"/>
                    </a:lnTo>
                    <a:lnTo>
                      <a:pt x="5176825" y="5205488"/>
                    </a:lnTo>
                    <a:lnTo>
                      <a:pt x="5217757" y="5192788"/>
                    </a:lnTo>
                    <a:lnTo>
                      <a:pt x="5250307" y="5180088"/>
                    </a:lnTo>
                    <a:lnTo>
                      <a:pt x="5261978" y="5180088"/>
                    </a:lnTo>
                    <a:lnTo>
                      <a:pt x="5288077" y="5167388"/>
                    </a:lnTo>
                    <a:lnTo>
                      <a:pt x="5315940" y="5154688"/>
                    </a:lnTo>
                    <a:lnTo>
                      <a:pt x="5344795" y="5154688"/>
                    </a:lnTo>
                    <a:lnTo>
                      <a:pt x="5402338" y="5129288"/>
                    </a:lnTo>
                    <a:lnTo>
                      <a:pt x="5429440" y="5129288"/>
                    </a:lnTo>
                    <a:lnTo>
                      <a:pt x="5454256" y="5116588"/>
                    </a:lnTo>
                    <a:lnTo>
                      <a:pt x="5472074" y="5116588"/>
                    </a:lnTo>
                    <a:lnTo>
                      <a:pt x="5496115" y="5103888"/>
                    </a:lnTo>
                    <a:lnTo>
                      <a:pt x="5524004" y="5091188"/>
                    </a:lnTo>
                    <a:lnTo>
                      <a:pt x="5583275" y="5078488"/>
                    </a:lnTo>
                    <a:lnTo>
                      <a:pt x="5597372" y="5065788"/>
                    </a:lnTo>
                    <a:lnTo>
                      <a:pt x="5610682" y="5065788"/>
                    </a:lnTo>
                    <a:lnTo>
                      <a:pt x="5622950" y="5053088"/>
                    </a:lnTo>
                    <a:lnTo>
                      <a:pt x="5659704" y="5053088"/>
                    </a:lnTo>
                    <a:lnTo>
                      <a:pt x="5685206" y="5040388"/>
                    </a:lnTo>
                    <a:lnTo>
                      <a:pt x="5713069" y="5027688"/>
                    </a:lnTo>
                    <a:lnTo>
                      <a:pt x="5731218" y="5014988"/>
                    </a:lnTo>
                    <a:lnTo>
                      <a:pt x="5727573" y="5014988"/>
                    </a:lnTo>
                    <a:lnTo>
                      <a:pt x="5690057" y="5027688"/>
                    </a:lnTo>
                    <a:lnTo>
                      <a:pt x="5749201" y="5002288"/>
                    </a:lnTo>
                    <a:lnTo>
                      <a:pt x="5808345" y="4976888"/>
                    </a:lnTo>
                    <a:lnTo>
                      <a:pt x="5821388" y="4976888"/>
                    </a:lnTo>
                    <a:lnTo>
                      <a:pt x="5828373" y="4964188"/>
                    </a:lnTo>
                    <a:lnTo>
                      <a:pt x="5835383" y="4964188"/>
                    </a:lnTo>
                    <a:lnTo>
                      <a:pt x="5863171" y="4951488"/>
                    </a:lnTo>
                    <a:lnTo>
                      <a:pt x="5886564" y="4951488"/>
                    </a:lnTo>
                    <a:lnTo>
                      <a:pt x="5897931" y="4938788"/>
                    </a:lnTo>
                    <a:lnTo>
                      <a:pt x="5914288" y="4938788"/>
                    </a:lnTo>
                    <a:lnTo>
                      <a:pt x="5905271" y="4951488"/>
                    </a:lnTo>
                    <a:lnTo>
                      <a:pt x="5911405" y="4951488"/>
                    </a:lnTo>
                    <a:lnTo>
                      <a:pt x="5948223" y="4926088"/>
                    </a:lnTo>
                    <a:lnTo>
                      <a:pt x="5989345" y="4900688"/>
                    </a:lnTo>
                    <a:lnTo>
                      <a:pt x="6055614" y="4862588"/>
                    </a:lnTo>
                    <a:lnTo>
                      <a:pt x="6054166" y="4875288"/>
                    </a:lnTo>
                    <a:lnTo>
                      <a:pt x="6037732" y="4875288"/>
                    </a:lnTo>
                    <a:lnTo>
                      <a:pt x="6019546" y="4887988"/>
                    </a:lnTo>
                    <a:lnTo>
                      <a:pt x="6005055" y="4900688"/>
                    </a:lnTo>
                    <a:lnTo>
                      <a:pt x="5994273" y="4900688"/>
                    </a:lnTo>
                    <a:lnTo>
                      <a:pt x="5987173" y="4913388"/>
                    </a:lnTo>
                    <a:lnTo>
                      <a:pt x="6002071" y="4913388"/>
                    </a:lnTo>
                    <a:lnTo>
                      <a:pt x="6017780" y="4900688"/>
                    </a:lnTo>
                    <a:lnTo>
                      <a:pt x="6035433" y="4887988"/>
                    </a:lnTo>
                    <a:lnTo>
                      <a:pt x="6054471" y="4875288"/>
                    </a:lnTo>
                    <a:lnTo>
                      <a:pt x="6074346" y="4862588"/>
                    </a:lnTo>
                    <a:lnTo>
                      <a:pt x="6094857" y="4849888"/>
                    </a:lnTo>
                    <a:lnTo>
                      <a:pt x="6114059" y="4837188"/>
                    </a:lnTo>
                    <a:lnTo>
                      <a:pt x="6130163" y="4837188"/>
                    </a:lnTo>
                    <a:lnTo>
                      <a:pt x="6141402" y="4824488"/>
                    </a:lnTo>
                    <a:lnTo>
                      <a:pt x="6140945" y="4811788"/>
                    </a:lnTo>
                    <a:lnTo>
                      <a:pt x="6138621" y="4811788"/>
                    </a:lnTo>
                    <a:lnTo>
                      <a:pt x="6143231" y="4799088"/>
                    </a:lnTo>
                    <a:lnTo>
                      <a:pt x="6146127" y="4786388"/>
                    </a:lnTo>
                    <a:lnTo>
                      <a:pt x="6148362" y="4773688"/>
                    </a:lnTo>
                    <a:close/>
                  </a:path>
                </a:pathLst>
              </a:custGeom>
              <a:solidFill>
                <a:srgbClr val="FFD100"/>
              </a:solidFill>
            </p:spPr>
            <p:txBody>
              <a:bodyPr wrap="square" lIns="0" tIns="0" rIns="0" bIns="0" rtlCol="0"/>
              <a:lstStyle/>
              <a:p>
                <a:endParaRPr/>
              </a:p>
            </p:txBody>
          </p:sp>
          <p:pic>
            <p:nvPicPr>
              <p:cNvPr id="110" name="object 24">
                <a:extLst>
                  <a:ext uri="{FF2B5EF4-FFF2-40B4-BE49-F238E27FC236}">
                    <a16:creationId xmlns:a16="http://schemas.microsoft.com/office/drawing/2014/main" id="{226B0CFF-173C-8AD1-2F27-FEE7FB6CCC41}"/>
                  </a:ext>
                </a:extLst>
              </p:cNvPr>
              <p:cNvPicPr/>
              <p:nvPr/>
            </p:nvPicPr>
            <p:blipFill>
              <a:blip r:embed="rId11" cstate="print"/>
              <a:stretch>
                <a:fillRect/>
              </a:stretch>
            </p:blipFill>
            <p:spPr>
              <a:xfrm>
                <a:off x="9925256" y="3458948"/>
                <a:ext cx="82866" cy="113190"/>
              </a:xfrm>
              <a:prstGeom prst="rect">
                <a:avLst/>
              </a:prstGeom>
            </p:spPr>
          </p:pic>
          <p:sp>
            <p:nvSpPr>
              <p:cNvPr id="111" name="object 25">
                <a:extLst>
                  <a:ext uri="{FF2B5EF4-FFF2-40B4-BE49-F238E27FC236}">
                    <a16:creationId xmlns:a16="http://schemas.microsoft.com/office/drawing/2014/main" id="{9FD1D1B1-B7C6-9CDD-ED78-320360A60B59}"/>
                  </a:ext>
                </a:extLst>
              </p:cNvPr>
              <p:cNvSpPr/>
              <p:nvPr/>
            </p:nvSpPr>
            <p:spPr>
              <a:xfrm>
                <a:off x="9688652" y="2811366"/>
                <a:ext cx="1090295" cy="1598930"/>
              </a:xfrm>
              <a:custGeom>
                <a:avLst/>
                <a:gdLst/>
                <a:ahLst/>
                <a:cxnLst/>
                <a:rect l="l" t="t" r="r" b="b"/>
                <a:pathLst>
                  <a:path w="1090295" h="1598929">
                    <a:moveTo>
                      <a:pt x="29324" y="82435"/>
                    </a:moveTo>
                    <a:lnTo>
                      <a:pt x="12661" y="50571"/>
                    </a:lnTo>
                    <a:lnTo>
                      <a:pt x="6946" y="43497"/>
                    </a:lnTo>
                    <a:lnTo>
                      <a:pt x="29324" y="82435"/>
                    </a:lnTo>
                    <a:close/>
                  </a:path>
                  <a:path w="1090295" h="1598929">
                    <a:moveTo>
                      <a:pt x="44107" y="89039"/>
                    </a:moveTo>
                    <a:lnTo>
                      <a:pt x="16725" y="28841"/>
                    </a:lnTo>
                    <a:lnTo>
                      <a:pt x="0" y="0"/>
                    </a:lnTo>
                    <a:lnTo>
                      <a:pt x="22021" y="45059"/>
                    </a:lnTo>
                    <a:lnTo>
                      <a:pt x="44107" y="89039"/>
                    </a:lnTo>
                    <a:close/>
                  </a:path>
                  <a:path w="1090295" h="1598929">
                    <a:moveTo>
                      <a:pt x="314579" y="626427"/>
                    </a:moveTo>
                    <a:lnTo>
                      <a:pt x="312547" y="619683"/>
                    </a:lnTo>
                    <a:lnTo>
                      <a:pt x="277114" y="570572"/>
                    </a:lnTo>
                    <a:lnTo>
                      <a:pt x="287807" y="586714"/>
                    </a:lnTo>
                    <a:lnTo>
                      <a:pt x="303314" y="610387"/>
                    </a:lnTo>
                    <a:lnTo>
                      <a:pt x="314579" y="626427"/>
                    </a:lnTo>
                    <a:close/>
                  </a:path>
                  <a:path w="1090295" h="1598929">
                    <a:moveTo>
                      <a:pt x="651700" y="1028788"/>
                    </a:moveTo>
                    <a:lnTo>
                      <a:pt x="637120" y="1009053"/>
                    </a:lnTo>
                    <a:lnTo>
                      <a:pt x="611111" y="979627"/>
                    </a:lnTo>
                    <a:lnTo>
                      <a:pt x="603059" y="972223"/>
                    </a:lnTo>
                    <a:lnTo>
                      <a:pt x="605345" y="977493"/>
                    </a:lnTo>
                    <a:lnTo>
                      <a:pt x="610311" y="986142"/>
                    </a:lnTo>
                    <a:lnTo>
                      <a:pt x="607834" y="980376"/>
                    </a:lnTo>
                    <a:lnTo>
                      <a:pt x="618540" y="991692"/>
                    </a:lnTo>
                    <a:lnTo>
                      <a:pt x="648258" y="1025855"/>
                    </a:lnTo>
                    <a:lnTo>
                      <a:pt x="651700" y="1028788"/>
                    </a:lnTo>
                    <a:close/>
                  </a:path>
                  <a:path w="1090295" h="1598929">
                    <a:moveTo>
                      <a:pt x="733158" y="1272552"/>
                    </a:moveTo>
                    <a:lnTo>
                      <a:pt x="695096" y="1227493"/>
                    </a:lnTo>
                    <a:lnTo>
                      <a:pt x="682625" y="1216533"/>
                    </a:lnTo>
                    <a:lnTo>
                      <a:pt x="733158" y="1272552"/>
                    </a:lnTo>
                    <a:close/>
                  </a:path>
                  <a:path w="1090295" h="1598929">
                    <a:moveTo>
                      <a:pt x="1089698" y="1598333"/>
                    </a:moveTo>
                    <a:lnTo>
                      <a:pt x="1084262" y="1593024"/>
                    </a:lnTo>
                    <a:lnTo>
                      <a:pt x="1025715" y="1547825"/>
                    </a:lnTo>
                    <a:lnTo>
                      <a:pt x="1031176" y="1553222"/>
                    </a:lnTo>
                    <a:lnTo>
                      <a:pt x="1089698" y="1598333"/>
                    </a:lnTo>
                    <a:close/>
                  </a:path>
                </a:pathLst>
              </a:custGeom>
              <a:solidFill>
                <a:srgbClr val="FFD100"/>
              </a:solidFill>
            </p:spPr>
            <p:txBody>
              <a:bodyPr wrap="square" lIns="0" tIns="0" rIns="0" bIns="0" rtlCol="0"/>
              <a:lstStyle/>
              <a:p>
                <a:endParaRPr/>
              </a:p>
            </p:txBody>
          </p:sp>
          <p:pic>
            <p:nvPicPr>
              <p:cNvPr id="112" name="object 26">
                <a:extLst>
                  <a:ext uri="{FF2B5EF4-FFF2-40B4-BE49-F238E27FC236}">
                    <a16:creationId xmlns:a16="http://schemas.microsoft.com/office/drawing/2014/main" id="{0AB18BA9-EAA6-4C2D-08EC-72DE96D81503}"/>
                  </a:ext>
                </a:extLst>
              </p:cNvPr>
              <p:cNvPicPr/>
              <p:nvPr/>
            </p:nvPicPr>
            <p:blipFill>
              <a:blip r:embed="rId12" cstate="print"/>
              <a:stretch>
                <a:fillRect/>
              </a:stretch>
            </p:blipFill>
            <p:spPr>
              <a:xfrm>
                <a:off x="10845743" y="4381532"/>
                <a:ext cx="91630" cy="72259"/>
              </a:xfrm>
              <a:prstGeom prst="rect">
                <a:avLst/>
              </a:prstGeom>
            </p:spPr>
          </p:pic>
          <p:sp>
            <p:nvSpPr>
              <p:cNvPr id="113" name="object 27">
                <a:extLst>
                  <a:ext uri="{FF2B5EF4-FFF2-40B4-BE49-F238E27FC236}">
                    <a16:creationId xmlns:a16="http://schemas.microsoft.com/office/drawing/2014/main" id="{A7AE400B-795B-8D9F-CC1B-D96B35A31E4E}"/>
                  </a:ext>
                </a:extLst>
              </p:cNvPr>
              <p:cNvSpPr/>
              <p:nvPr/>
            </p:nvSpPr>
            <p:spPr>
              <a:xfrm>
                <a:off x="10891202" y="3375094"/>
                <a:ext cx="4104640" cy="1934210"/>
              </a:xfrm>
              <a:custGeom>
                <a:avLst/>
                <a:gdLst/>
                <a:ahLst/>
                <a:cxnLst/>
                <a:rect l="l" t="t" r="r" b="b"/>
                <a:pathLst>
                  <a:path w="4104640" h="1934210">
                    <a:moveTo>
                      <a:pt x="55143" y="1025042"/>
                    </a:moveTo>
                    <a:lnTo>
                      <a:pt x="35725" y="1010869"/>
                    </a:lnTo>
                    <a:lnTo>
                      <a:pt x="0" y="988707"/>
                    </a:lnTo>
                    <a:lnTo>
                      <a:pt x="27546" y="1007097"/>
                    </a:lnTo>
                    <a:lnTo>
                      <a:pt x="41338" y="1016127"/>
                    </a:lnTo>
                    <a:lnTo>
                      <a:pt x="55143" y="1025042"/>
                    </a:lnTo>
                    <a:close/>
                  </a:path>
                  <a:path w="4104640" h="1934210">
                    <a:moveTo>
                      <a:pt x="323227" y="1271104"/>
                    </a:moveTo>
                    <a:lnTo>
                      <a:pt x="298831" y="1255128"/>
                    </a:lnTo>
                    <a:lnTo>
                      <a:pt x="311848" y="1261872"/>
                    </a:lnTo>
                    <a:lnTo>
                      <a:pt x="312966" y="1262126"/>
                    </a:lnTo>
                    <a:lnTo>
                      <a:pt x="304723" y="1257388"/>
                    </a:lnTo>
                    <a:lnTo>
                      <a:pt x="289674" y="1249146"/>
                    </a:lnTo>
                    <a:lnTo>
                      <a:pt x="274637" y="1239939"/>
                    </a:lnTo>
                    <a:lnTo>
                      <a:pt x="266712" y="1235684"/>
                    </a:lnTo>
                    <a:lnTo>
                      <a:pt x="262991" y="1234313"/>
                    </a:lnTo>
                    <a:lnTo>
                      <a:pt x="260553" y="1233766"/>
                    </a:lnTo>
                    <a:lnTo>
                      <a:pt x="243598" y="1225029"/>
                    </a:lnTo>
                    <a:lnTo>
                      <a:pt x="265798" y="1237322"/>
                    </a:lnTo>
                    <a:lnTo>
                      <a:pt x="292836" y="1254569"/>
                    </a:lnTo>
                    <a:lnTo>
                      <a:pt x="312483" y="1266736"/>
                    </a:lnTo>
                    <a:lnTo>
                      <a:pt x="323151" y="1272641"/>
                    </a:lnTo>
                    <a:lnTo>
                      <a:pt x="323227" y="1271104"/>
                    </a:lnTo>
                    <a:close/>
                  </a:path>
                  <a:path w="4104640" h="1934210">
                    <a:moveTo>
                      <a:pt x="418820" y="57010"/>
                    </a:moveTo>
                    <a:lnTo>
                      <a:pt x="382320" y="22682"/>
                    </a:lnTo>
                    <a:lnTo>
                      <a:pt x="374446" y="15506"/>
                    </a:lnTo>
                    <a:lnTo>
                      <a:pt x="366433" y="8013"/>
                    </a:lnTo>
                    <a:lnTo>
                      <a:pt x="358394" y="0"/>
                    </a:lnTo>
                    <a:lnTo>
                      <a:pt x="365696" y="7493"/>
                    </a:lnTo>
                    <a:lnTo>
                      <a:pt x="373214" y="14681"/>
                    </a:lnTo>
                    <a:lnTo>
                      <a:pt x="418820" y="57010"/>
                    </a:lnTo>
                    <a:close/>
                  </a:path>
                  <a:path w="4104640" h="1934210">
                    <a:moveTo>
                      <a:pt x="1287005" y="1802028"/>
                    </a:moveTo>
                    <a:lnTo>
                      <a:pt x="1247317" y="1791042"/>
                    </a:lnTo>
                    <a:lnTo>
                      <a:pt x="1258925" y="1794395"/>
                    </a:lnTo>
                    <a:lnTo>
                      <a:pt x="1269238" y="1797278"/>
                    </a:lnTo>
                    <a:lnTo>
                      <a:pt x="1287005" y="1802028"/>
                    </a:lnTo>
                    <a:close/>
                  </a:path>
                  <a:path w="4104640" h="1934210">
                    <a:moveTo>
                      <a:pt x="1329194" y="1737741"/>
                    </a:moveTo>
                    <a:lnTo>
                      <a:pt x="1323022" y="1735251"/>
                    </a:lnTo>
                    <a:lnTo>
                      <a:pt x="1312646" y="1731848"/>
                    </a:lnTo>
                    <a:lnTo>
                      <a:pt x="1251902" y="1714195"/>
                    </a:lnTo>
                    <a:lnTo>
                      <a:pt x="1237754" y="1709483"/>
                    </a:lnTo>
                    <a:lnTo>
                      <a:pt x="1278775" y="1724863"/>
                    </a:lnTo>
                    <a:lnTo>
                      <a:pt x="1316240" y="1735696"/>
                    </a:lnTo>
                    <a:lnTo>
                      <a:pt x="1329194" y="1737741"/>
                    </a:lnTo>
                    <a:close/>
                  </a:path>
                  <a:path w="4104640" h="1934210">
                    <a:moveTo>
                      <a:pt x="1384376" y="1704975"/>
                    </a:moveTo>
                    <a:lnTo>
                      <a:pt x="1335468" y="1689163"/>
                    </a:lnTo>
                    <a:lnTo>
                      <a:pt x="1301889" y="1676869"/>
                    </a:lnTo>
                    <a:lnTo>
                      <a:pt x="1283957" y="1668970"/>
                    </a:lnTo>
                    <a:lnTo>
                      <a:pt x="1282014" y="1666354"/>
                    </a:lnTo>
                    <a:lnTo>
                      <a:pt x="1264894" y="1663128"/>
                    </a:lnTo>
                    <a:lnTo>
                      <a:pt x="1263561" y="1664500"/>
                    </a:lnTo>
                    <a:lnTo>
                      <a:pt x="1272895" y="1668983"/>
                    </a:lnTo>
                    <a:lnTo>
                      <a:pt x="1303172" y="1681289"/>
                    </a:lnTo>
                    <a:lnTo>
                      <a:pt x="1313878" y="1686128"/>
                    </a:lnTo>
                    <a:lnTo>
                      <a:pt x="1314818" y="1688109"/>
                    </a:lnTo>
                    <a:lnTo>
                      <a:pt x="1300861" y="1685734"/>
                    </a:lnTo>
                    <a:lnTo>
                      <a:pt x="1266901" y="1677504"/>
                    </a:lnTo>
                    <a:lnTo>
                      <a:pt x="1309001" y="1690497"/>
                    </a:lnTo>
                    <a:lnTo>
                      <a:pt x="1333563" y="1697672"/>
                    </a:lnTo>
                    <a:lnTo>
                      <a:pt x="1344650" y="1700377"/>
                    </a:lnTo>
                    <a:lnTo>
                      <a:pt x="1346276" y="1699907"/>
                    </a:lnTo>
                    <a:lnTo>
                      <a:pt x="1342517" y="1697609"/>
                    </a:lnTo>
                    <a:lnTo>
                      <a:pt x="1337411" y="1694802"/>
                    </a:lnTo>
                    <a:lnTo>
                      <a:pt x="1334985" y="1692808"/>
                    </a:lnTo>
                    <a:lnTo>
                      <a:pt x="1339316" y="1692948"/>
                    </a:lnTo>
                    <a:lnTo>
                      <a:pt x="1354429" y="1696567"/>
                    </a:lnTo>
                    <a:lnTo>
                      <a:pt x="1384376" y="1704975"/>
                    </a:lnTo>
                    <a:close/>
                  </a:path>
                  <a:path w="4104640" h="1934210">
                    <a:moveTo>
                      <a:pt x="1519555" y="1788363"/>
                    </a:moveTo>
                    <a:lnTo>
                      <a:pt x="1504848" y="1783676"/>
                    </a:lnTo>
                    <a:lnTo>
                      <a:pt x="1450467" y="1773110"/>
                    </a:lnTo>
                    <a:lnTo>
                      <a:pt x="1432471" y="1769033"/>
                    </a:lnTo>
                    <a:lnTo>
                      <a:pt x="1454137" y="1774278"/>
                    </a:lnTo>
                    <a:lnTo>
                      <a:pt x="1475930" y="1779054"/>
                    </a:lnTo>
                    <a:lnTo>
                      <a:pt x="1519555" y="1788363"/>
                    </a:lnTo>
                    <a:close/>
                  </a:path>
                  <a:path w="4104640" h="1934210">
                    <a:moveTo>
                      <a:pt x="1561376" y="1872107"/>
                    </a:moveTo>
                    <a:lnTo>
                      <a:pt x="1495526" y="1855787"/>
                    </a:lnTo>
                    <a:lnTo>
                      <a:pt x="1455178" y="1845271"/>
                    </a:lnTo>
                    <a:lnTo>
                      <a:pt x="1436090" y="1839226"/>
                    </a:lnTo>
                    <a:lnTo>
                      <a:pt x="1434033" y="1836318"/>
                    </a:lnTo>
                    <a:lnTo>
                      <a:pt x="1377467" y="1820926"/>
                    </a:lnTo>
                    <a:lnTo>
                      <a:pt x="1345895" y="1814156"/>
                    </a:lnTo>
                    <a:lnTo>
                      <a:pt x="1321650" y="1809889"/>
                    </a:lnTo>
                    <a:lnTo>
                      <a:pt x="1287018" y="1802028"/>
                    </a:lnTo>
                    <a:lnTo>
                      <a:pt x="1358417" y="1822170"/>
                    </a:lnTo>
                    <a:lnTo>
                      <a:pt x="1414894" y="1838452"/>
                    </a:lnTo>
                    <a:lnTo>
                      <a:pt x="1443748" y="1845741"/>
                    </a:lnTo>
                    <a:lnTo>
                      <a:pt x="1476209" y="1853272"/>
                    </a:lnTo>
                    <a:lnTo>
                      <a:pt x="1561376" y="1872107"/>
                    </a:lnTo>
                    <a:close/>
                  </a:path>
                  <a:path w="4104640" h="1934210">
                    <a:moveTo>
                      <a:pt x="1720875" y="1905508"/>
                    </a:moveTo>
                    <a:lnTo>
                      <a:pt x="1685315" y="1899018"/>
                    </a:lnTo>
                    <a:lnTo>
                      <a:pt x="1667433" y="1895538"/>
                    </a:lnTo>
                    <a:lnTo>
                      <a:pt x="1653108" y="1892300"/>
                    </a:lnTo>
                    <a:lnTo>
                      <a:pt x="1663763" y="1896059"/>
                    </a:lnTo>
                    <a:lnTo>
                      <a:pt x="1692046" y="1901342"/>
                    </a:lnTo>
                    <a:lnTo>
                      <a:pt x="1717802" y="1905406"/>
                    </a:lnTo>
                    <a:lnTo>
                      <a:pt x="1720875" y="1905508"/>
                    </a:lnTo>
                    <a:close/>
                  </a:path>
                  <a:path w="4104640" h="1934210">
                    <a:moveTo>
                      <a:pt x="1955647" y="1809445"/>
                    </a:moveTo>
                    <a:lnTo>
                      <a:pt x="1930336" y="1806003"/>
                    </a:lnTo>
                    <a:lnTo>
                      <a:pt x="1904428" y="1802765"/>
                    </a:lnTo>
                    <a:lnTo>
                      <a:pt x="1878660" y="1799793"/>
                    </a:lnTo>
                    <a:lnTo>
                      <a:pt x="1853704" y="1797151"/>
                    </a:lnTo>
                    <a:lnTo>
                      <a:pt x="1830476" y="1793709"/>
                    </a:lnTo>
                    <a:lnTo>
                      <a:pt x="1809457" y="1790827"/>
                    </a:lnTo>
                    <a:lnTo>
                      <a:pt x="1791385" y="1788604"/>
                    </a:lnTo>
                    <a:lnTo>
                      <a:pt x="1776945" y="1787156"/>
                    </a:lnTo>
                    <a:lnTo>
                      <a:pt x="1803920" y="1792744"/>
                    </a:lnTo>
                    <a:lnTo>
                      <a:pt x="1681657" y="1778419"/>
                    </a:lnTo>
                    <a:lnTo>
                      <a:pt x="1717370" y="1783092"/>
                    </a:lnTo>
                    <a:lnTo>
                      <a:pt x="1760524" y="1789404"/>
                    </a:lnTo>
                    <a:lnTo>
                      <a:pt x="1853399" y="1803488"/>
                    </a:lnTo>
                    <a:lnTo>
                      <a:pt x="1895538" y="1807502"/>
                    </a:lnTo>
                    <a:lnTo>
                      <a:pt x="1929269" y="1810245"/>
                    </a:lnTo>
                    <a:lnTo>
                      <a:pt x="1950631" y="1811108"/>
                    </a:lnTo>
                    <a:lnTo>
                      <a:pt x="1955647" y="1809445"/>
                    </a:lnTo>
                    <a:close/>
                  </a:path>
                  <a:path w="4104640" h="1934210">
                    <a:moveTo>
                      <a:pt x="2034349" y="1933651"/>
                    </a:moveTo>
                    <a:lnTo>
                      <a:pt x="2018131" y="1931085"/>
                    </a:lnTo>
                    <a:lnTo>
                      <a:pt x="2003120" y="1927961"/>
                    </a:lnTo>
                    <a:lnTo>
                      <a:pt x="1994458" y="1925053"/>
                    </a:lnTo>
                    <a:lnTo>
                      <a:pt x="1997290" y="1923135"/>
                    </a:lnTo>
                    <a:lnTo>
                      <a:pt x="1975650" y="1922627"/>
                    </a:lnTo>
                    <a:lnTo>
                      <a:pt x="1964715" y="1923897"/>
                    </a:lnTo>
                    <a:lnTo>
                      <a:pt x="1979333" y="1927428"/>
                    </a:lnTo>
                    <a:lnTo>
                      <a:pt x="2034349" y="1933651"/>
                    </a:lnTo>
                    <a:close/>
                  </a:path>
                  <a:path w="4104640" h="1934210">
                    <a:moveTo>
                      <a:pt x="2130133" y="1070597"/>
                    </a:moveTo>
                    <a:lnTo>
                      <a:pt x="2116315" y="1066368"/>
                    </a:lnTo>
                    <a:lnTo>
                      <a:pt x="2103348" y="1062253"/>
                    </a:lnTo>
                    <a:lnTo>
                      <a:pt x="2079180" y="1054303"/>
                    </a:lnTo>
                    <a:lnTo>
                      <a:pt x="2090458" y="1058227"/>
                    </a:lnTo>
                    <a:lnTo>
                      <a:pt x="2102637" y="1062291"/>
                    </a:lnTo>
                    <a:lnTo>
                      <a:pt x="2115832" y="1066431"/>
                    </a:lnTo>
                    <a:lnTo>
                      <a:pt x="2130133" y="1070597"/>
                    </a:lnTo>
                    <a:close/>
                  </a:path>
                  <a:path w="4104640" h="1934210">
                    <a:moveTo>
                      <a:pt x="2260104" y="1089926"/>
                    </a:moveTo>
                    <a:lnTo>
                      <a:pt x="2249068" y="1086929"/>
                    </a:lnTo>
                    <a:lnTo>
                      <a:pt x="2250059" y="1086472"/>
                    </a:lnTo>
                    <a:lnTo>
                      <a:pt x="2247823" y="1084999"/>
                    </a:lnTo>
                    <a:lnTo>
                      <a:pt x="2240203" y="1081735"/>
                    </a:lnTo>
                    <a:lnTo>
                      <a:pt x="2185924" y="1065796"/>
                    </a:lnTo>
                    <a:lnTo>
                      <a:pt x="2138083" y="1050074"/>
                    </a:lnTo>
                    <a:lnTo>
                      <a:pt x="2057374" y="1021727"/>
                    </a:lnTo>
                    <a:lnTo>
                      <a:pt x="2063038" y="1026718"/>
                    </a:lnTo>
                    <a:lnTo>
                      <a:pt x="2049322" y="1024001"/>
                    </a:lnTo>
                    <a:lnTo>
                      <a:pt x="1983003" y="1002652"/>
                    </a:lnTo>
                    <a:lnTo>
                      <a:pt x="1829790" y="946569"/>
                    </a:lnTo>
                    <a:lnTo>
                      <a:pt x="1753400" y="917892"/>
                    </a:lnTo>
                    <a:lnTo>
                      <a:pt x="1733194" y="908456"/>
                    </a:lnTo>
                    <a:lnTo>
                      <a:pt x="1738820" y="909815"/>
                    </a:lnTo>
                    <a:lnTo>
                      <a:pt x="1777365" y="922426"/>
                    </a:lnTo>
                    <a:lnTo>
                      <a:pt x="1761490" y="916952"/>
                    </a:lnTo>
                    <a:lnTo>
                      <a:pt x="1740916" y="909002"/>
                    </a:lnTo>
                    <a:lnTo>
                      <a:pt x="1673212" y="881634"/>
                    </a:lnTo>
                    <a:lnTo>
                      <a:pt x="1656118" y="874991"/>
                    </a:lnTo>
                    <a:lnTo>
                      <a:pt x="1645513" y="871334"/>
                    </a:lnTo>
                    <a:lnTo>
                      <a:pt x="1643672" y="871689"/>
                    </a:lnTo>
                    <a:lnTo>
                      <a:pt x="1612811" y="857973"/>
                    </a:lnTo>
                    <a:lnTo>
                      <a:pt x="1520621" y="815924"/>
                    </a:lnTo>
                    <a:lnTo>
                      <a:pt x="1399425" y="756373"/>
                    </a:lnTo>
                    <a:lnTo>
                      <a:pt x="1384998" y="747674"/>
                    </a:lnTo>
                    <a:lnTo>
                      <a:pt x="1379842" y="744118"/>
                    </a:lnTo>
                    <a:lnTo>
                      <a:pt x="1371282" y="740283"/>
                    </a:lnTo>
                    <a:lnTo>
                      <a:pt x="1369669" y="740016"/>
                    </a:lnTo>
                    <a:lnTo>
                      <a:pt x="1370520" y="741045"/>
                    </a:lnTo>
                    <a:lnTo>
                      <a:pt x="1327213" y="718108"/>
                    </a:lnTo>
                    <a:lnTo>
                      <a:pt x="1284173" y="694664"/>
                    </a:lnTo>
                    <a:lnTo>
                      <a:pt x="1241412" y="670737"/>
                    </a:lnTo>
                    <a:lnTo>
                      <a:pt x="1198943" y="646315"/>
                    </a:lnTo>
                    <a:lnTo>
                      <a:pt x="1156754" y="621411"/>
                    </a:lnTo>
                    <a:lnTo>
                      <a:pt x="1114869" y="595998"/>
                    </a:lnTo>
                    <a:lnTo>
                      <a:pt x="1073289" y="570115"/>
                    </a:lnTo>
                    <a:lnTo>
                      <a:pt x="1032014" y="543737"/>
                    </a:lnTo>
                    <a:lnTo>
                      <a:pt x="991057" y="516864"/>
                    </a:lnTo>
                    <a:lnTo>
                      <a:pt x="950429" y="489521"/>
                    </a:lnTo>
                    <a:lnTo>
                      <a:pt x="910132" y="461683"/>
                    </a:lnTo>
                    <a:lnTo>
                      <a:pt x="855154" y="422795"/>
                    </a:lnTo>
                    <a:lnTo>
                      <a:pt x="811047" y="389801"/>
                    </a:lnTo>
                    <a:lnTo>
                      <a:pt x="752386" y="345579"/>
                    </a:lnTo>
                    <a:lnTo>
                      <a:pt x="637933" y="253453"/>
                    </a:lnTo>
                    <a:lnTo>
                      <a:pt x="554532" y="181432"/>
                    </a:lnTo>
                    <a:lnTo>
                      <a:pt x="418820" y="57010"/>
                    </a:lnTo>
                    <a:lnTo>
                      <a:pt x="539737" y="174383"/>
                    </a:lnTo>
                    <a:lnTo>
                      <a:pt x="522452" y="161213"/>
                    </a:lnTo>
                    <a:lnTo>
                      <a:pt x="520649" y="161201"/>
                    </a:lnTo>
                    <a:lnTo>
                      <a:pt x="530034" y="170497"/>
                    </a:lnTo>
                    <a:lnTo>
                      <a:pt x="546303" y="185216"/>
                    </a:lnTo>
                    <a:lnTo>
                      <a:pt x="565010" y="201663"/>
                    </a:lnTo>
                    <a:lnTo>
                      <a:pt x="581418" y="216496"/>
                    </a:lnTo>
                    <a:lnTo>
                      <a:pt x="590994" y="226136"/>
                    </a:lnTo>
                    <a:lnTo>
                      <a:pt x="589165" y="227025"/>
                    </a:lnTo>
                    <a:lnTo>
                      <a:pt x="576605" y="217131"/>
                    </a:lnTo>
                    <a:lnTo>
                      <a:pt x="535673" y="182727"/>
                    </a:lnTo>
                    <a:lnTo>
                      <a:pt x="488276" y="137274"/>
                    </a:lnTo>
                    <a:lnTo>
                      <a:pt x="486816" y="139115"/>
                    </a:lnTo>
                    <a:lnTo>
                      <a:pt x="503364" y="160934"/>
                    </a:lnTo>
                    <a:lnTo>
                      <a:pt x="504723" y="165849"/>
                    </a:lnTo>
                    <a:lnTo>
                      <a:pt x="523875" y="184289"/>
                    </a:lnTo>
                    <a:lnTo>
                      <a:pt x="558431" y="214122"/>
                    </a:lnTo>
                    <a:lnTo>
                      <a:pt x="588137" y="238163"/>
                    </a:lnTo>
                    <a:lnTo>
                      <a:pt x="627684" y="268287"/>
                    </a:lnTo>
                    <a:lnTo>
                      <a:pt x="668032" y="296799"/>
                    </a:lnTo>
                    <a:lnTo>
                      <a:pt x="698157" y="319163"/>
                    </a:lnTo>
                    <a:lnTo>
                      <a:pt x="753605" y="362661"/>
                    </a:lnTo>
                    <a:lnTo>
                      <a:pt x="738098" y="357162"/>
                    </a:lnTo>
                    <a:lnTo>
                      <a:pt x="746963" y="365620"/>
                    </a:lnTo>
                    <a:lnTo>
                      <a:pt x="785088" y="394754"/>
                    </a:lnTo>
                    <a:lnTo>
                      <a:pt x="765251" y="380822"/>
                    </a:lnTo>
                    <a:lnTo>
                      <a:pt x="786790" y="396303"/>
                    </a:lnTo>
                    <a:lnTo>
                      <a:pt x="804989" y="409714"/>
                    </a:lnTo>
                    <a:lnTo>
                      <a:pt x="820280" y="421284"/>
                    </a:lnTo>
                    <a:lnTo>
                      <a:pt x="860958" y="452932"/>
                    </a:lnTo>
                    <a:lnTo>
                      <a:pt x="880770" y="468579"/>
                    </a:lnTo>
                    <a:lnTo>
                      <a:pt x="894930" y="478624"/>
                    </a:lnTo>
                    <a:lnTo>
                      <a:pt x="913676" y="490385"/>
                    </a:lnTo>
                    <a:lnTo>
                      <a:pt x="940320" y="505599"/>
                    </a:lnTo>
                    <a:lnTo>
                      <a:pt x="935139" y="508711"/>
                    </a:lnTo>
                    <a:lnTo>
                      <a:pt x="959827" y="523646"/>
                    </a:lnTo>
                    <a:lnTo>
                      <a:pt x="988364" y="541223"/>
                    </a:lnTo>
                    <a:lnTo>
                      <a:pt x="1019492" y="560717"/>
                    </a:lnTo>
                    <a:lnTo>
                      <a:pt x="1051928" y="581418"/>
                    </a:lnTo>
                    <a:lnTo>
                      <a:pt x="1147432" y="638962"/>
                    </a:lnTo>
                    <a:lnTo>
                      <a:pt x="1174140" y="654685"/>
                    </a:lnTo>
                    <a:lnTo>
                      <a:pt x="1169657" y="653351"/>
                    </a:lnTo>
                    <a:lnTo>
                      <a:pt x="1374051" y="762622"/>
                    </a:lnTo>
                    <a:lnTo>
                      <a:pt x="1420139" y="785939"/>
                    </a:lnTo>
                    <a:lnTo>
                      <a:pt x="1488033" y="818629"/>
                    </a:lnTo>
                    <a:lnTo>
                      <a:pt x="1386433" y="775576"/>
                    </a:lnTo>
                    <a:lnTo>
                      <a:pt x="1411401" y="788657"/>
                    </a:lnTo>
                    <a:lnTo>
                      <a:pt x="1432458" y="798918"/>
                    </a:lnTo>
                    <a:lnTo>
                      <a:pt x="1450555" y="807135"/>
                    </a:lnTo>
                    <a:lnTo>
                      <a:pt x="1497152" y="826985"/>
                    </a:lnTo>
                    <a:lnTo>
                      <a:pt x="1532280" y="842683"/>
                    </a:lnTo>
                    <a:lnTo>
                      <a:pt x="1530680" y="843305"/>
                    </a:lnTo>
                    <a:lnTo>
                      <a:pt x="1527454" y="843915"/>
                    </a:lnTo>
                    <a:lnTo>
                      <a:pt x="1515465" y="840333"/>
                    </a:lnTo>
                    <a:lnTo>
                      <a:pt x="1487589" y="828370"/>
                    </a:lnTo>
                    <a:lnTo>
                      <a:pt x="1520952" y="842835"/>
                    </a:lnTo>
                    <a:lnTo>
                      <a:pt x="1621599" y="884821"/>
                    </a:lnTo>
                    <a:lnTo>
                      <a:pt x="1723377" y="923861"/>
                    </a:lnTo>
                    <a:lnTo>
                      <a:pt x="1757413" y="936523"/>
                    </a:lnTo>
                    <a:lnTo>
                      <a:pt x="1783346" y="944003"/>
                    </a:lnTo>
                    <a:lnTo>
                      <a:pt x="1775244" y="939330"/>
                    </a:lnTo>
                    <a:lnTo>
                      <a:pt x="1753069" y="929436"/>
                    </a:lnTo>
                    <a:lnTo>
                      <a:pt x="1736788" y="921283"/>
                    </a:lnTo>
                    <a:lnTo>
                      <a:pt x="1792757" y="941387"/>
                    </a:lnTo>
                    <a:lnTo>
                      <a:pt x="1829562" y="956221"/>
                    </a:lnTo>
                    <a:lnTo>
                      <a:pt x="1881949" y="978738"/>
                    </a:lnTo>
                    <a:lnTo>
                      <a:pt x="1883181" y="980147"/>
                    </a:lnTo>
                    <a:lnTo>
                      <a:pt x="1864233" y="974471"/>
                    </a:lnTo>
                    <a:lnTo>
                      <a:pt x="1841677" y="967003"/>
                    </a:lnTo>
                    <a:lnTo>
                      <a:pt x="1829549" y="963574"/>
                    </a:lnTo>
                    <a:lnTo>
                      <a:pt x="1841906" y="970026"/>
                    </a:lnTo>
                    <a:lnTo>
                      <a:pt x="1865858" y="976922"/>
                    </a:lnTo>
                    <a:lnTo>
                      <a:pt x="1938261" y="995921"/>
                    </a:lnTo>
                    <a:lnTo>
                      <a:pt x="1969160" y="1009129"/>
                    </a:lnTo>
                    <a:lnTo>
                      <a:pt x="1973668" y="1013002"/>
                    </a:lnTo>
                    <a:lnTo>
                      <a:pt x="1957692" y="1009548"/>
                    </a:lnTo>
                    <a:lnTo>
                      <a:pt x="1927161" y="1000721"/>
                    </a:lnTo>
                    <a:lnTo>
                      <a:pt x="1887994" y="988517"/>
                    </a:lnTo>
                    <a:lnTo>
                      <a:pt x="1846097" y="974902"/>
                    </a:lnTo>
                    <a:lnTo>
                      <a:pt x="1807400" y="961847"/>
                    </a:lnTo>
                    <a:lnTo>
                      <a:pt x="1777822" y="951357"/>
                    </a:lnTo>
                    <a:lnTo>
                      <a:pt x="1821141" y="968375"/>
                    </a:lnTo>
                    <a:lnTo>
                      <a:pt x="1858518" y="982548"/>
                    </a:lnTo>
                    <a:lnTo>
                      <a:pt x="1892363" y="994029"/>
                    </a:lnTo>
                    <a:lnTo>
                      <a:pt x="1992122" y="1026604"/>
                    </a:lnTo>
                    <a:lnTo>
                      <a:pt x="2032215" y="1039101"/>
                    </a:lnTo>
                    <a:lnTo>
                      <a:pt x="2079167" y="1054303"/>
                    </a:lnTo>
                    <a:lnTo>
                      <a:pt x="2051875" y="1044460"/>
                    </a:lnTo>
                    <a:lnTo>
                      <a:pt x="2029256" y="1035761"/>
                    </a:lnTo>
                    <a:lnTo>
                      <a:pt x="2010270" y="1028052"/>
                    </a:lnTo>
                    <a:lnTo>
                      <a:pt x="1993861" y="1021130"/>
                    </a:lnTo>
                    <a:lnTo>
                      <a:pt x="2006422" y="1022362"/>
                    </a:lnTo>
                    <a:lnTo>
                      <a:pt x="2041944" y="1032852"/>
                    </a:lnTo>
                    <a:lnTo>
                      <a:pt x="2150922" y="1067587"/>
                    </a:lnTo>
                    <a:lnTo>
                      <a:pt x="2208860" y="1084834"/>
                    </a:lnTo>
                    <a:lnTo>
                      <a:pt x="2181682" y="1074635"/>
                    </a:lnTo>
                    <a:lnTo>
                      <a:pt x="2181136" y="1072553"/>
                    </a:lnTo>
                    <a:lnTo>
                      <a:pt x="2199436" y="1076172"/>
                    </a:lnTo>
                    <a:lnTo>
                      <a:pt x="2228773" y="1083106"/>
                    </a:lnTo>
                    <a:lnTo>
                      <a:pt x="2236406" y="1085265"/>
                    </a:lnTo>
                    <a:lnTo>
                      <a:pt x="2245385" y="1086815"/>
                    </a:lnTo>
                    <a:lnTo>
                      <a:pt x="2260104" y="1089926"/>
                    </a:lnTo>
                    <a:close/>
                  </a:path>
                  <a:path w="4104640" h="1934210">
                    <a:moveTo>
                      <a:pt x="2291956" y="1876348"/>
                    </a:moveTo>
                    <a:lnTo>
                      <a:pt x="2263241" y="1875574"/>
                    </a:lnTo>
                    <a:lnTo>
                      <a:pt x="2210219" y="1872792"/>
                    </a:lnTo>
                    <a:lnTo>
                      <a:pt x="2183498" y="1871649"/>
                    </a:lnTo>
                    <a:lnTo>
                      <a:pt x="2192718" y="1872767"/>
                    </a:lnTo>
                    <a:lnTo>
                      <a:pt x="2226018" y="1875802"/>
                    </a:lnTo>
                    <a:lnTo>
                      <a:pt x="2245639" y="1877301"/>
                    </a:lnTo>
                    <a:lnTo>
                      <a:pt x="2264283" y="1877936"/>
                    </a:lnTo>
                    <a:lnTo>
                      <a:pt x="2279713" y="1877923"/>
                    </a:lnTo>
                    <a:lnTo>
                      <a:pt x="2289683" y="1877364"/>
                    </a:lnTo>
                    <a:lnTo>
                      <a:pt x="2291956" y="1876348"/>
                    </a:lnTo>
                    <a:close/>
                  </a:path>
                  <a:path w="4104640" h="1934210">
                    <a:moveTo>
                      <a:pt x="2526182" y="1874037"/>
                    </a:moveTo>
                    <a:lnTo>
                      <a:pt x="2517864" y="1874672"/>
                    </a:lnTo>
                    <a:lnTo>
                      <a:pt x="2510663" y="1875282"/>
                    </a:lnTo>
                    <a:lnTo>
                      <a:pt x="2498471" y="1876463"/>
                    </a:lnTo>
                    <a:lnTo>
                      <a:pt x="2512377" y="1875358"/>
                    </a:lnTo>
                    <a:lnTo>
                      <a:pt x="2519261" y="1874735"/>
                    </a:lnTo>
                    <a:lnTo>
                      <a:pt x="2526182" y="1874037"/>
                    </a:lnTo>
                    <a:close/>
                  </a:path>
                  <a:path w="4104640" h="1934210">
                    <a:moveTo>
                      <a:pt x="3243821" y="1889125"/>
                    </a:moveTo>
                    <a:lnTo>
                      <a:pt x="3237420" y="1888972"/>
                    </a:lnTo>
                    <a:lnTo>
                      <a:pt x="3240163" y="1886686"/>
                    </a:lnTo>
                    <a:lnTo>
                      <a:pt x="3241217" y="1885391"/>
                    </a:lnTo>
                    <a:lnTo>
                      <a:pt x="3229749" y="1888197"/>
                    </a:lnTo>
                    <a:lnTo>
                      <a:pt x="3176447" y="1900872"/>
                    </a:lnTo>
                    <a:lnTo>
                      <a:pt x="3243821" y="1889125"/>
                    </a:lnTo>
                    <a:close/>
                  </a:path>
                  <a:path w="4104640" h="1934210">
                    <a:moveTo>
                      <a:pt x="3256851" y="1886851"/>
                    </a:moveTo>
                    <a:lnTo>
                      <a:pt x="3243821" y="1889137"/>
                    </a:lnTo>
                    <a:lnTo>
                      <a:pt x="3246717" y="1888769"/>
                    </a:lnTo>
                    <a:lnTo>
                      <a:pt x="3250869" y="1888058"/>
                    </a:lnTo>
                    <a:lnTo>
                      <a:pt x="3256851" y="1886851"/>
                    </a:lnTo>
                    <a:close/>
                  </a:path>
                  <a:path w="4104640" h="1934210">
                    <a:moveTo>
                      <a:pt x="3470541" y="1702866"/>
                    </a:moveTo>
                    <a:lnTo>
                      <a:pt x="3460661" y="1704225"/>
                    </a:lnTo>
                    <a:lnTo>
                      <a:pt x="3452317" y="1705749"/>
                    </a:lnTo>
                    <a:lnTo>
                      <a:pt x="3444430" y="1707591"/>
                    </a:lnTo>
                    <a:lnTo>
                      <a:pt x="3412934" y="1716328"/>
                    </a:lnTo>
                    <a:lnTo>
                      <a:pt x="3396234" y="1720545"/>
                    </a:lnTo>
                    <a:lnTo>
                      <a:pt x="3374618" y="1725510"/>
                    </a:lnTo>
                    <a:lnTo>
                      <a:pt x="3444913" y="1703285"/>
                    </a:lnTo>
                    <a:lnTo>
                      <a:pt x="3404971" y="1713433"/>
                    </a:lnTo>
                    <a:lnTo>
                      <a:pt x="3374529" y="1722818"/>
                    </a:lnTo>
                    <a:lnTo>
                      <a:pt x="3357803" y="1729308"/>
                    </a:lnTo>
                    <a:lnTo>
                      <a:pt x="3358985" y="1730768"/>
                    </a:lnTo>
                    <a:lnTo>
                      <a:pt x="3442830" y="1710486"/>
                    </a:lnTo>
                    <a:lnTo>
                      <a:pt x="3456749" y="1706943"/>
                    </a:lnTo>
                    <a:lnTo>
                      <a:pt x="3470541" y="1702866"/>
                    </a:lnTo>
                    <a:close/>
                  </a:path>
                  <a:path w="4104640" h="1934210">
                    <a:moveTo>
                      <a:pt x="3608717" y="1783803"/>
                    </a:moveTo>
                    <a:lnTo>
                      <a:pt x="3600640" y="1785505"/>
                    </a:lnTo>
                    <a:lnTo>
                      <a:pt x="3514521" y="1812201"/>
                    </a:lnTo>
                    <a:lnTo>
                      <a:pt x="3608717" y="1783803"/>
                    </a:lnTo>
                    <a:close/>
                  </a:path>
                  <a:path w="4104640" h="1934210">
                    <a:moveTo>
                      <a:pt x="4104043" y="1607870"/>
                    </a:moveTo>
                    <a:lnTo>
                      <a:pt x="4076852" y="1619199"/>
                    </a:lnTo>
                    <a:lnTo>
                      <a:pt x="4000703" y="1653679"/>
                    </a:lnTo>
                    <a:lnTo>
                      <a:pt x="4015600" y="1648866"/>
                    </a:lnTo>
                    <a:lnTo>
                      <a:pt x="4049738" y="1633321"/>
                    </a:lnTo>
                    <a:lnTo>
                      <a:pt x="4073093" y="1622920"/>
                    </a:lnTo>
                    <a:lnTo>
                      <a:pt x="4104043" y="1607870"/>
                    </a:lnTo>
                    <a:close/>
                  </a:path>
                </a:pathLst>
              </a:custGeom>
              <a:solidFill>
                <a:srgbClr val="FFD100"/>
              </a:solidFill>
            </p:spPr>
            <p:txBody>
              <a:bodyPr wrap="square" lIns="0" tIns="0" rIns="0" bIns="0" rtlCol="0"/>
              <a:lstStyle/>
              <a:p>
                <a:endParaRPr/>
              </a:p>
            </p:txBody>
          </p:sp>
          <p:pic>
            <p:nvPicPr>
              <p:cNvPr id="114" name="object 28">
                <a:extLst>
                  <a:ext uri="{FF2B5EF4-FFF2-40B4-BE49-F238E27FC236}">
                    <a16:creationId xmlns:a16="http://schemas.microsoft.com/office/drawing/2014/main" id="{E7C4EBE4-9FF0-F656-8F25-F653EA94C038}"/>
                  </a:ext>
                </a:extLst>
              </p:cNvPr>
              <p:cNvPicPr/>
              <p:nvPr/>
            </p:nvPicPr>
            <p:blipFill>
              <a:blip r:embed="rId13" cstate="print"/>
              <a:stretch>
                <a:fillRect/>
              </a:stretch>
            </p:blipFill>
            <p:spPr>
              <a:xfrm>
                <a:off x="13151311" y="4465013"/>
                <a:ext cx="270340" cy="68099"/>
              </a:xfrm>
              <a:prstGeom prst="rect">
                <a:avLst/>
              </a:prstGeom>
            </p:spPr>
          </p:pic>
          <p:sp>
            <p:nvSpPr>
              <p:cNvPr id="115" name="object 29">
                <a:extLst>
                  <a:ext uri="{FF2B5EF4-FFF2-40B4-BE49-F238E27FC236}">
                    <a16:creationId xmlns:a16="http://schemas.microsoft.com/office/drawing/2014/main" id="{8E79759E-692B-F2BB-A73C-D1C77AB1B2B7}"/>
                  </a:ext>
                </a:extLst>
              </p:cNvPr>
              <p:cNvSpPr/>
              <p:nvPr/>
            </p:nvSpPr>
            <p:spPr>
              <a:xfrm>
                <a:off x="13106894" y="4568240"/>
                <a:ext cx="80010" cy="20320"/>
              </a:xfrm>
              <a:custGeom>
                <a:avLst/>
                <a:gdLst/>
                <a:ahLst/>
                <a:cxnLst/>
                <a:rect l="l" t="t" r="r" b="b"/>
                <a:pathLst>
                  <a:path w="80009" h="20320">
                    <a:moveTo>
                      <a:pt x="0" y="0"/>
                    </a:moveTo>
                    <a:lnTo>
                      <a:pt x="79390" y="19779"/>
                    </a:lnTo>
                    <a:lnTo>
                      <a:pt x="47925" y="11392"/>
                    </a:lnTo>
                    <a:lnTo>
                      <a:pt x="0" y="0"/>
                    </a:lnTo>
                    <a:close/>
                  </a:path>
                </a:pathLst>
              </a:custGeom>
              <a:solidFill>
                <a:srgbClr val="FFD100"/>
              </a:solidFill>
            </p:spPr>
            <p:txBody>
              <a:bodyPr wrap="square" lIns="0" tIns="0" rIns="0" bIns="0" rtlCol="0"/>
              <a:lstStyle/>
              <a:p>
                <a:endParaRPr/>
              </a:p>
            </p:txBody>
          </p:sp>
          <p:pic>
            <p:nvPicPr>
              <p:cNvPr id="116" name="object 30">
                <a:extLst>
                  <a:ext uri="{FF2B5EF4-FFF2-40B4-BE49-F238E27FC236}">
                    <a16:creationId xmlns:a16="http://schemas.microsoft.com/office/drawing/2014/main" id="{AEFA8728-E84E-2412-AEFE-540C9A5EF5A0}"/>
                  </a:ext>
                </a:extLst>
              </p:cNvPr>
              <p:cNvPicPr/>
              <p:nvPr/>
            </p:nvPicPr>
            <p:blipFill>
              <a:blip r:embed="rId14" cstate="print"/>
              <a:stretch>
                <a:fillRect/>
              </a:stretch>
            </p:blipFill>
            <p:spPr>
              <a:xfrm>
                <a:off x="12705005" y="4423608"/>
                <a:ext cx="128875" cy="68546"/>
              </a:xfrm>
              <a:prstGeom prst="rect">
                <a:avLst/>
              </a:prstGeom>
            </p:spPr>
          </p:pic>
          <p:sp>
            <p:nvSpPr>
              <p:cNvPr id="117" name="object 31">
                <a:extLst>
                  <a:ext uri="{FF2B5EF4-FFF2-40B4-BE49-F238E27FC236}">
                    <a16:creationId xmlns:a16="http://schemas.microsoft.com/office/drawing/2014/main" id="{65F45913-A037-CD8D-D22F-3091C229689F}"/>
                  </a:ext>
                </a:extLst>
              </p:cNvPr>
              <p:cNvSpPr/>
              <p:nvPr/>
            </p:nvSpPr>
            <p:spPr>
              <a:xfrm>
                <a:off x="10560152" y="2519025"/>
                <a:ext cx="795020" cy="962025"/>
              </a:xfrm>
              <a:custGeom>
                <a:avLst/>
                <a:gdLst/>
                <a:ahLst/>
                <a:cxnLst/>
                <a:rect l="l" t="t" r="r" b="b"/>
                <a:pathLst>
                  <a:path w="795020" h="962025">
                    <a:moveTo>
                      <a:pt x="267893" y="411010"/>
                    </a:moveTo>
                    <a:lnTo>
                      <a:pt x="244182" y="379641"/>
                    </a:lnTo>
                    <a:lnTo>
                      <a:pt x="251574" y="389597"/>
                    </a:lnTo>
                    <a:lnTo>
                      <a:pt x="257848" y="397929"/>
                    </a:lnTo>
                    <a:lnTo>
                      <a:pt x="267893" y="411010"/>
                    </a:lnTo>
                    <a:close/>
                  </a:path>
                  <a:path w="795020" h="962025">
                    <a:moveTo>
                      <a:pt x="794461" y="961758"/>
                    </a:moveTo>
                    <a:lnTo>
                      <a:pt x="790117" y="955040"/>
                    </a:lnTo>
                    <a:lnTo>
                      <a:pt x="711873" y="886015"/>
                    </a:lnTo>
                    <a:lnTo>
                      <a:pt x="719861" y="890524"/>
                    </a:lnTo>
                    <a:lnTo>
                      <a:pt x="714959" y="886015"/>
                    </a:lnTo>
                    <a:lnTo>
                      <a:pt x="703618" y="875588"/>
                    </a:lnTo>
                    <a:lnTo>
                      <a:pt x="696455" y="868997"/>
                    </a:lnTo>
                    <a:lnTo>
                      <a:pt x="662787" y="834847"/>
                    </a:lnTo>
                    <a:lnTo>
                      <a:pt x="628891" y="800417"/>
                    </a:lnTo>
                    <a:lnTo>
                      <a:pt x="640054" y="815047"/>
                    </a:lnTo>
                    <a:lnTo>
                      <a:pt x="648716" y="826198"/>
                    </a:lnTo>
                    <a:lnTo>
                      <a:pt x="653148" y="833069"/>
                    </a:lnTo>
                    <a:lnTo>
                      <a:pt x="651662" y="834847"/>
                    </a:lnTo>
                    <a:lnTo>
                      <a:pt x="615988" y="797280"/>
                    </a:lnTo>
                    <a:lnTo>
                      <a:pt x="584212" y="762190"/>
                    </a:lnTo>
                    <a:lnTo>
                      <a:pt x="575970" y="749808"/>
                    </a:lnTo>
                    <a:lnTo>
                      <a:pt x="565912" y="737069"/>
                    </a:lnTo>
                    <a:lnTo>
                      <a:pt x="536600" y="701255"/>
                    </a:lnTo>
                    <a:lnTo>
                      <a:pt x="504710" y="665416"/>
                    </a:lnTo>
                    <a:lnTo>
                      <a:pt x="471843" y="629412"/>
                    </a:lnTo>
                    <a:lnTo>
                      <a:pt x="457835" y="613816"/>
                    </a:lnTo>
                    <a:lnTo>
                      <a:pt x="456425" y="612228"/>
                    </a:lnTo>
                    <a:lnTo>
                      <a:pt x="441121" y="594753"/>
                    </a:lnTo>
                    <a:lnTo>
                      <a:pt x="425907" y="576999"/>
                    </a:lnTo>
                    <a:lnTo>
                      <a:pt x="410756" y="559015"/>
                    </a:lnTo>
                    <a:lnTo>
                      <a:pt x="421398" y="569976"/>
                    </a:lnTo>
                    <a:lnTo>
                      <a:pt x="414578" y="562025"/>
                    </a:lnTo>
                    <a:lnTo>
                      <a:pt x="411899" y="559015"/>
                    </a:lnTo>
                    <a:lnTo>
                      <a:pt x="409536" y="556374"/>
                    </a:lnTo>
                    <a:lnTo>
                      <a:pt x="405574" y="552157"/>
                    </a:lnTo>
                    <a:lnTo>
                      <a:pt x="402374" y="548957"/>
                    </a:lnTo>
                    <a:lnTo>
                      <a:pt x="300177" y="424700"/>
                    </a:lnTo>
                    <a:lnTo>
                      <a:pt x="276402" y="393344"/>
                    </a:lnTo>
                    <a:lnTo>
                      <a:pt x="221157" y="319443"/>
                    </a:lnTo>
                    <a:lnTo>
                      <a:pt x="212509" y="307886"/>
                    </a:lnTo>
                    <a:lnTo>
                      <a:pt x="180835" y="265557"/>
                    </a:lnTo>
                    <a:lnTo>
                      <a:pt x="176631" y="260121"/>
                    </a:lnTo>
                    <a:lnTo>
                      <a:pt x="173329" y="255130"/>
                    </a:lnTo>
                    <a:lnTo>
                      <a:pt x="112991" y="167144"/>
                    </a:lnTo>
                    <a:lnTo>
                      <a:pt x="90474" y="133896"/>
                    </a:lnTo>
                    <a:lnTo>
                      <a:pt x="68224" y="100622"/>
                    </a:lnTo>
                    <a:lnTo>
                      <a:pt x="46342" y="67284"/>
                    </a:lnTo>
                    <a:lnTo>
                      <a:pt x="25069" y="34023"/>
                    </a:lnTo>
                    <a:lnTo>
                      <a:pt x="7645" y="7924"/>
                    </a:lnTo>
                    <a:lnTo>
                      <a:pt x="3733" y="2514"/>
                    </a:lnTo>
                    <a:lnTo>
                      <a:pt x="1752" y="304"/>
                    </a:lnTo>
                    <a:lnTo>
                      <a:pt x="1181" y="190"/>
                    </a:lnTo>
                    <a:lnTo>
                      <a:pt x="0" y="0"/>
                    </a:lnTo>
                    <a:lnTo>
                      <a:pt x="4381" y="8318"/>
                    </a:lnTo>
                    <a:lnTo>
                      <a:pt x="8851" y="17830"/>
                    </a:lnTo>
                    <a:lnTo>
                      <a:pt x="13550" y="27571"/>
                    </a:lnTo>
                    <a:lnTo>
                      <a:pt x="17995" y="36639"/>
                    </a:lnTo>
                    <a:lnTo>
                      <a:pt x="18656" y="40030"/>
                    </a:lnTo>
                    <a:lnTo>
                      <a:pt x="18224" y="41059"/>
                    </a:lnTo>
                    <a:lnTo>
                      <a:pt x="15824" y="39039"/>
                    </a:lnTo>
                    <a:lnTo>
                      <a:pt x="10960" y="33070"/>
                    </a:lnTo>
                    <a:lnTo>
                      <a:pt x="3111" y="22275"/>
                    </a:lnTo>
                    <a:lnTo>
                      <a:pt x="31153" y="67335"/>
                    </a:lnTo>
                    <a:lnTo>
                      <a:pt x="61556" y="114693"/>
                    </a:lnTo>
                    <a:lnTo>
                      <a:pt x="92722" y="162077"/>
                    </a:lnTo>
                    <a:lnTo>
                      <a:pt x="122910" y="207048"/>
                    </a:lnTo>
                    <a:lnTo>
                      <a:pt x="150355" y="247015"/>
                    </a:lnTo>
                    <a:lnTo>
                      <a:pt x="161988" y="263613"/>
                    </a:lnTo>
                    <a:lnTo>
                      <a:pt x="165354" y="268566"/>
                    </a:lnTo>
                    <a:lnTo>
                      <a:pt x="169494" y="273545"/>
                    </a:lnTo>
                    <a:lnTo>
                      <a:pt x="172885" y="277926"/>
                    </a:lnTo>
                    <a:lnTo>
                      <a:pt x="182537" y="289902"/>
                    </a:lnTo>
                    <a:lnTo>
                      <a:pt x="190385" y="299097"/>
                    </a:lnTo>
                    <a:lnTo>
                      <a:pt x="196215" y="305193"/>
                    </a:lnTo>
                    <a:lnTo>
                      <a:pt x="196596" y="305485"/>
                    </a:lnTo>
                    <a:lnTo>
                      <a:pt x="195160" y="305092"/>
                    </a:lnTo>
                    <a:lnTo>
                      <a:pt x="196989" y="309422"/>
                    </a:lnTo>
                    <a:lnTo>
                      <a:pt x="204838" y="321462"/>
                    </a:lnTo>
                    <a:lnTo>
                      <a:pt x="256362" y="380365"/>
                    </a:lnTo>
                    <a:lnTo>
                      <a:pt x="213652" y="319443"/>
                    </a:lnTo>
                    <a:lnTo>
                      <a:pt x="224459" y="332181"/>
                    </a:lnTo>
                    <a:lnTo>
                      <a:pt x="251612" y="365988"/>
                    </a:lnTo>
                    <a:lnTo>
                      <a:pt x="283984" y="407911"/>
                    </a:lnTo>
                    <a:lnTo>
                      <a:pt x="292595" y="419227"/>
                    </a:lnTo>
                    <a:lnTo>
                      <a:pt x="297002" y="424789"/>
                    </a:lnTo>
                    <a:lnTo>
                      <a:pt x="339229" y="475869"/>
                    </a:lnTo>
                    <a:lnTo>
                      <a:pt x="408457" y="562127"/>
                    </a:lnTo>
                    <a:lnTo>
                      <a:pt x="433438" y="593496"/>
                    </a:lnTo>
                    <a:lnTo>
                      <a:pt x="449262" y="613816"/>
                    </a:lnTo>
                    <a:lnTo>
                      <a:pt x="419735" y="580898"/>
                    </a:lnTo>
                    <a:lnTo>
                      <a:pt x="399402" y="558698"/>
                    </a:lnTo>
                    <a:lnTo>
                      <a:pt x="384670" y="542975"/>
                    </a:lnTo>
                    <a:lnTo>
                      <a:pt x="371932" y="529551"/>
                    </a:lnTo>
                    <a:lnTo>
                      <a:pt x="365239" y="522224"/>
                    </a:lnTo>
                    <a:lnTo>
                      <a:pt x="338518" y="490931"/>
                    </a:lnTo>
                    <a:lnTo>
                      <a:pt x="301764" y="445414"/>
                    </a:lnTo>
                    <a:lnTo>
                      <a:pt x="272618" y="406641"/>
                    </a:lnTo>
                    <a:lnTo>
                      <a:pt x="277406" y="415899"/>
                    </a:lnTo>
                    <a:lnTo>
                      <a:pt x="282117" y="425373"/>
                    </a:lnTo>
                    <a:lnTo>
                      <a:pt x="280898" y="426580"/>
                    </a:lnTo>
                    <a:lnTo>
                      <a:pt x="267893" y="411010"/>
                    </a:lnTo>
                    <a:lnTo>
                      <a:pt x="285559" y="434428"/>
                    </a:lnTo>
                    <a:lnTo>
                      <a:pt x="289991" y="439191"/>
                    </a:lnTo>
                    <a:lnTo>
                      <a:pt x="294373" y="444538"/>
                    </a:lnTo>
                    <a:lnTo>
                      <a:pt x="322580" y="478650"/>
                    </a:lnTo>
                    <a:lnTo>
                      <a:pt x="390918" y="562127"/>
                    </a:lnTo>
                    <a:lnTo>
                      <a:pt x="417893" y="594321"/>
                    </a:lnTo>
                    <a:lnTo>
                      <a:pt x="445160" y="625856"/>
                    </a:lnTo>
                    <a:lnTo>
                      <a:pt x="488010" y="673163"/>
                    </a:lnTo>
                    <a:lnTo>
                      <a:pt x="516572" y="705332"/>
                    </a:lnTo>
                    <a:lnTo>
                      <a:pt x="544677" y="736307"/>
                    </a:lnTo>
                    <a:lnTo>
                      <a:pt x="635012" y="827684"/>
                    </a:lnTo>
                    <a:lnTo>
                      <a:pt x="666559" y="858989"/>
                    </a:lnTo>
                    <a:lnTo>
                      <a:pt x="699109" y="889965"/>
                    </a:lnTo>
                    <a:lnTo>
                      <a:pt x="733158" y="920076"/>
                    </a:lnTo>
                    <a:lnTo>
                      <a:pt x="704634" y="891489"/>
                    </a:lnTo>
                    <a:lnTo>
                      <a:pt x="691489" y="877582"/>
                    </a:lnTo>
                    <a:lnTo>
                      <a:pt x="690854" y="875588"/>
                    </a:lnTo>
                    <a:lnTo>
                      <a:pt x="699833" y="882726"/>
                    </a:lnTo>
                    <a:lnTo>
                      <a:pt x="715568" y="896226"/>
                    </a:lnTo>
                    <a:lnTo>
                      <a:pt x="755713" y="931151"/>
                    </a:lnTo>
                    <a:lnTo>
                      <a:pt x="774382" y="947039"/>
                    </a:lnTo>
                    <a:lnTo>
                      <a:pt x="788250" y="958164"/>
                    </a:lnTo>
                    <a:lnTo>
                      <a:pt x="794461" y="961758"/>
                    </a:lnTo>
                    <a:close/>
                  </a:path>
                </a:pathLst>
              </a:custGeom>
              <a:solidFill>
                <a:srgbClr val="FFD100"/>
              </a:solidFill>
            </p:spPr>
            <p:txBody>
              <a:bodyPr wrap="square" lIns="0" tIns="0" rIns="0" bIns="0" rtlCol="0"/>
              <a:lstStyle/>
              <a:p>
                <a:endParaRPr/>
              </a:p>
            </p:txBody>
          </p:sp>
          <p:pic>
            <p:nvPicPr>
              <p:cNvPr id="118" name="object 32">
                <a:extLst>
                  <a:ext uri="{FF2B5EF4-FFF2-40B4-BE49-F238E27FC236}">
                    <a16:creationId xmlns:a16="http://schemas.microsoft.com/office/drawing/2014/main" id="{981CAFE8-49AA-D1A9-D769-7A921C05B7F2}"/>
                  </a:ext>
                </a:extLst>
              </p:cNvPr>
              <p:cNvPicPr/>
              <p:nvPr/>
            </p:nvPicPr>
            <p:blipFill>
              <a:blip r:embed="rId15" cstate="print"/>
              <a:stretch>
                <a:fillRect/>
              </a:stretch>
            </p:blipFill>
            <p:spPr>
              <a:xfrm>
                <a:off x="10033544" y="1457518"/>
                <a:ext cx="134804" cy="303578"/>
              </a:xfrm>
              <a:prstGeom prst="rect">
                <a:avLst/>
              </a:prstGeom>
            </p:spPr>
          </p:pic>
          <p:pic>
            <p:nvPicPr>
              <p:cNvPr id="119" name="object 33">
                <a:extLst>
                  <a:ext uri="{FF2B5EF4-FFF2-40B4-BE49-F238E27FC236}">
                    <a16:creationId xmlns:a16="http://schemas.microsoft.com/office/drawing/2014/main" id="{EAF8C589-3B30-1306-B042-B03C41E6E808}"/>
                  </a:ext>
                </a:extLst>
              </p:cNvPr>
              <p:cNvPicPr/>
              <p:nvPr/>
            </p:nvPicPr>
            <p:blipFill>
              <a:blip r:embed="rId16" cstate="print"/>
              <a:stretch>
                <a:fillRect/>
              </a:stretch>
            </p:blipFill>
            <p:spPr>
              <a:xfrm>
                <a:off x="10306337" y="2064552"/>
                <a:ext cx="179722" cy="343445"/>
              </a:xfrm>
              <a:prstGeom prst="rect">
                <a:avLst/>
              </a:prstGeom>
            </p:spPr>
          </p:pic>
          <p:sp>
            <p:nvSpPr>
              <p:cNvPr id="120" name="object 34">
                <a:extLst>
                  <a:ext uri="{FF2B5EF4-FFF2-40B4-BE49-F238E27FC236}">
                    <a16:creationId xmlns:a16="http://schemas.microsoft.com/office/drawing/2014/main" id="{C8381D48-5800-CE68-EA8D-14709EAB92D7}"/>
                  </a:ext>
                </a:extLst>
              </p:cNvPr>
              <p:cNvSpPr/>
              <p:nvPr/>
            </p:nvSpPr>
            <p:spPr>
              <a:xfrm>
                <a:off x="11428743" y="3728001"/>
                <a:ext cx="822325" cy="527050"/>
              </a:xfrm>
              <a:custGeom>
                <a:avLst/>
                <a:gdLst/>
                <a:ahLst/>
                <a:cxnLst/>
                <a:rect l="l" t="t" r="r" b="b"/>
                <a:pathLst>
                  <a:path w="822325" h="527050">
                    <a:moveTo>
                      <a:pt x="336511" y="281114"/>
                    </a:moveTo>
                    <a:lnTo>
                      <a:pt x="328549" y="274243"/>
                    </a:lnTo>
                    <a:lnTo>
                      <a:pt x="312851" y="263702"/>
                    </a:lnTo>
                    <a:lnTo>
                      <a:pt x="292798" y="250812"/>
                    </a:lnTo>
                    <a:lnTo>
                      <a:pt x="271792" y="236816"/>
                    </a:lnTo>
                    <a:lnTo>
                      <a:pt x="292912" y="251942"/>
                    </a:lnTo>
                    <a:lnTo>
                      <a:pt x="308597" y="262953"/>
                    </a:lnTo>
                    <a:lnTo>
                      <a:pt x="322059" y="271983"/>
                    </a:lnTo>
                    <a:lnTo>
                      <a:pt x="336511" y="281114"/>
                    </a:lnTo>
                    <a:close/>
                  </a:path>
                  <a:path w="822325" h="527050">
                    <a:moveTo>
                      <a:pt x="405980" y="283260"/>
                    </a:moveTo>
                    <a:lnTo>
                      <a:pt x="348259" y="246087"/>
                    </a:lnTo>
                    <a:lnTo>
                      <a:pt x="254381" y="179438"/>
                    </a:lnTo>
                    <a:lnTo>
                      <a:pt x="229247" y="161188"/>
                    </a:lnTo>
                    <a:lnTo>
                      <a:pt x="179158" y="123355"/>
                    </a:lnTo>
                    <a:lnTo>
                      <a:pt x="129590" y="86499"/>
                    </a:lnTo>
                    <a:lnTo>
                      <a:pt x="83400" y="50736"/>
                    </a:lnTo>
                    <a:lnTo>
                      <a:pt x="41008" y="19304"/>
                    </a:lnTo>
                    <a:lnTo>
                      <a:pt x="4013" y="0"/>
                    </a:lnTo>
                    <a:lnTo>
                      <a:pt x="1447" y="2146"/>
                    </a:lnTo>
                    <a:lnTo>
                      <a:pt x="0" y="6794"/>
                    </a:lnTo>
                    <a:lnTo>
                      <a:pt x="5143" y="17653"/>
                    </a:lnTo>
                    <a:lnTo>
                      <a:pt x="1828" y="21374"/>
                    </a:lnTo>
                    <a:lnTo>
                      <a:pt x="53746" y="65709"/>
                    </a:lnTo>
                    <a:lnTo>
                      <a:pt x="110528" y="111010"/>
                    </a:lnTo>
                    <a:lnTo>
                      <a:pt x="147231" y="136779"/>
                    </a:lnTo>
                    <a:lnTo>
                      <a:pt x="165557" y="146926"/>
                    </a:lnTo>
                    <a:lnTo>
                      <a:pt x="151015" y="134251"/>
                    </a:lnTo>
                    <a:lnTo>
                      <a:pt x="149542" y="131699"/>
                    </a:lnTo>
                    <a:lnTo>
                      <a:pt x="156756" y="135890"/>
                    </a:lnTo>
                    <a:lnTo>
                      <a:pt x="179705" y="151193"/>
                    </a:lnTo>
                    <a:lnTo>
                      <a:pt x="186690" y="155600"/>
                    </a:lnTo>
                    <a:lnTo>
                      <a:pt x="184823" y="153390"/>
                    </a:lnTo>
                    <a:lnTo>
                      <a:pt x="169735" y="141224"/>
                    </a:lnTo>
                    <a:lnTo>
                      <a:pt x="137033" y="115747"/>
                    </a:lnTo>
                    <a:lnTo>
                      <a:pt x="136944" y="113728"/>
                    </a:lnTo>
                    <a:lnTo>
                      <a:pt x="186931" y="144767"/>
                    </a:lnTo>
                    <a:lnTo>
                      <a:pt x="252476" y="192722"/>
                    </a:lnTo>
                    <a:lnTo>
                      <a:pt x="247815" y="190893"/>
                    </a:lnTo>
                    <a:lnTo>
                      <a:pt x="240258" y="186626"/>
                    </a:lnTo>
                    <a:lnTo>
                      <a:pt x="231495" y="181152"/>
                    </a:lnTo>
                    <a:lnTo>
                      <a:pt x="217017" y="171589"/>
                    </a:lnTo>
                    <a:lnTo>
                      <a:pt x="214401" y="170370"/>
                    </a:lnTo>
                    <a:lnTo>
                      <a:pt x="216941" y="173380"/>
                    </a:lnTo>
                    <a:lnTo>
                      <a:pt x="226263" y="181952"/>
                    </a:lnTo>
                    <a:lnTo>
                      <a:pt x="253822" y="198767"/>
                    </a:lnTo>
                    <a:lnTo>
                      <a:pt x="270548" y="209461"/>
                    </a:lnTo>
                    <a:lnTo>
                      <a:pt x="276898" y="212521"/>
                    </a:lnTo>
                    <a:lnTo>
                      <a:pt x="273342" y="206438"/>
                    </a:lnTo>
                    <a:lnTo>
                      <a:pt x="297624" y="221881"/>
                    </a:lnTo>
                    <a:lnTo>
                      <a:pt x="317284" y="234035"/>
                    </a:lnTo>
                    <a:lnTo>
                      <a:pt x="333514" y="243713"/>
                    </a:lnTo>
                    <a:lnTo>
                      <a:pt x="347560" y="251714"/>
                    </a:lnTo>
                    <a:lnTo>
                      <a:pt x="374091" y="265696"/>
                    </a:lnTo>
                    <a:lnTo>
                      <a:pt x="388759" y="273621"/>
                    </a:lnTo>
                    <a:lnTo>
                      <a:pt x="405980" y="283260"/>
                    </a:lnTo>
                    <a:close/>
                  </a:path>
                  <a:path w="822325" h="527050">
                    <a:moveTo>
                      <a:pt x="444868" y="306006"/>
                    </a:moveTo>
                    <a:lnTo>
                      <a:pt x="433692" y="299339"/>
                    </a:lnTo>
                    <a:lnTo>
                      <a:pt x="414489" y="288137"/>
                    </a:lnTo>
                    <a:lnTo>
                      <a:pt x="405980" y="283260"/>
                    </a:lnTo>
                    <a:lnTo>
                      <a:pt x="417703" y="290487"/>
                    </a:lnTo>
                    <a:lnTo>
                      <a:pt x="428155" y="296748"/>
                    </a:lnTo>
                    <a:lnTo>
                      <a:pt x="437235" y="301942"/>
                    </a:lnTo>
                    <a:lnTo>
                      <a:pt x="444868" y="306006"/>
                    </a:lnTo>
                    <a:close/>
                  </a:path>
                  <a:path w="822325" h="527050">
                    <a:moveTo>
                      <a:pt x="821880" y="526821"/>
                    </a:moveTo>
                    <a:lnTo>
                      <a:pt x="815174" y="522782"/>
                    </a:lnTo>
                    <a:lnTo>
                      <a:pt x="798309" y="514896"/>
                    </a:lnTo>
                    <a:lnTo>
                      <a:pt x="748144" y="490347"/>
                    </a:lnTo>
                    <a:lnTo>
                      <a:pt x="754786" y="494639"/>
                    </a:lnTo>
                    <a:lnTo>
                      <a:pt x="788200" y="511035"/>
                    </a:lnTo>
                    <a:lnTo>
                      <a:pt x="804951" y="519125"/>
                    </a:lnTo>
                    <a:lnTo>
                      <a:pt x="821880" y="526821"/>
                    </a:lnTo>
                    <a:close/>
                  </a:path>
                </a:pathLst>
              </a:custGeom>
              <a:solidFill>
                <a:srgbClr val="FFD100"/>
              </a:solidFill>
            </p:spPr>
            <p:txBody>
              <a:bodyPr wrap="square" lIns="0" tIns="0" rIns="0" bIns="0" rtlCol="0"/>
              <a:lstStyle/>
              <a:p>
                <a:endParaRPr/>
              </a:p>
            </p:txBody>
          </p:sp>
          <p:pic>
            <p:nvPicPr>
              <p:cNvPr id="121" name="object 35">
                <a:extLst>
                  <a:ext uri="{FF2B5EF4-FFF2-40B4-BE49-F238E27FC236}">
                    <a16:creationId xmlns:a16="http://schemas.microsoft.com/office/drawing/2014/main" id="{64586814-FC9E-C80F-E8B8-A6F15772F005}"/>
                  </a:ext>
                </a:extLst>
              </p:cNvPr>
              <p:cNvPicPr/>
              <p:nvPr/>
            </p:nvPicPr>
            <p:blipFill>
              <a:blip r:embed="rId17" cstate="print"/>
              <a:stretch>
                <a:fillRect/>
              </a:stretch>
            </p:blipFill>
            <p:spPr>
              <a:xfrm>
                <a:off x="11004249" y="3251585"/>
                <a:ext cx="110313" cy="114381"/>
              </a:xfrm>
              <a:prstGeom prst="rect">
                <a:avLst/>
              </a:prstGeom>
            </p:spPr>
          </p:pic>
          <p:sp>
            <p:nvSpPr>
              <p:cNvPr id="122" name="object 36">
                <a:extLst>
                  <a:ext uri="{FF2B5EF4-FFF2-40B4-BE49-F238E27FC236}">
                    <a16:creationId xmlns:a16="http://schemas.microsoft.com/office/drawing/2014/main" id="{83723579-42EF-366B-803C-E6F81105654D}"/>
                  </a:ext>
                </a:extLst>
              </p:cNvPr>
              <p:cNvSpPr/>
              <p:nvPr/>
            </p:nvSpPr>
            <p:spPr>
              <a:xfrm>
                <a:off x="9649625" y="135210"/>
                <a:ext cx="584200" cy="1774825"/>
              </a:xfrm>
              <a:custGeom>
                <a:avLst/>
                <a:gdLst/>
                <a:ahLst/>
                <a:cxnLst/>
                <a:rect l="l" t="t" r="r" b="b"/>
                <a:pathLst>
                  <a:path w="584200" h="1774825">
                    <a:moveTo>
                      <a:pt x="7391" y="42443"/>
                    </a:moveTo>
                    <a:lnTo>
                      <a:pt x="0" y="0"/>
                    </a:lnTo>
                    <a:lnTo>
                      <a:pt x="1422" y="10261"/>
                    </a:lnTo>
                    <a:lnTo>
                      <a:pt x="2882" y="19558"/>
                    </a:lnTo>
                    <a:lnTo>
                      <a:pt x="4749" y="29679"/>
                    </a:lnTo>
                    <a:lnTo>
                      <a:pt x="7391" y="42443"/>
                    </a:lnTo>
                    <a:close/>
                  </a:path>
                  <a:path w="584200" h="1774825">
                    <a:moveTo>
                      <a:pt x="584047" y="1774774"/>
                    </a:moveTo>
                    <a:lnTo>
                      <a:pt x="582371" y="1767776"/>
                    </a:lnTo>
                    <a:lnTo>
                      <a:pt x="574840" y="1750479"/>
                    </a:lnTo>
                    <a:lnTo>
                      <a:pt x="564743" y="1729016"/>
                    </a:lnTo>
                    <a:lnTo>
                      <a:pt x="555332" y="1709547"/>
                    </a:lnTo>
                    <a:lnTo>
                      <a:pt x="568731" y="1740992"/>
                    </a:lnTo>
                    <a:lnTo>
                      <a:pt x="576275" y="1758162"/>
                    </a:lnTo>
                    <a:lnTo>
                      <a:pt x="584047" y="1774774"/>
                    </a:lnTo>
                    <a:close/>
                  </a:path>
                </a:pathLst>
              </a:custGeom>
              <a:solidFill>
                <a:srgbClr val="FFD100"/>
              </a:solidFill>
            </p:spPr>
            <p:txBody>
              <a:bodyPr wrap="square" lIns="0" tIns="0" rIns="0" bIns="0" rtlCol="0"/>
              <a:lstStyle/>
              <a:p>
                <a:endParaRPr/>
              </a:p>
            </p:txBody>
          </p:sp>
        </p:grpSp>
        <p:sp>
          <p:nvSpPr>
            <p:cNvPr id="74" name="object 38">
              <a:extLst>
                <a:ext uri="{FF2B5EF4-FFF2-40B4-BE49-F238E27FC236}">
                  <a16:creationId xmlns:a16="http://schemas.microsoft.com/office/drawing/2014/main" id="{B5508C2A-054F-1F32-8840-55E195213DD2}"/>
                </a:ext>
              </a:extLst>
            </p:cNvPr>
            <p:cNvSpPr/>
            <p:nvPr/>
          </p:nvSpPr>
          <p:spPr>
            <a:xfrm>
              <a:off x="16855351" y="289896"/>
              <a:ext cx="1410970" cy="1753235"/>
            </a:xfrm>
            <a:custGeom>
              <a:avLst/>
              <a:gdLst/>
              <a:ahLst/>
              <a:cxnLst/>
              <a:rect l="l" t="t" r="r" b="b"/>
              <a:pathLst>
                <a:path w="1410969" h="1753235">
                  <a:moveTo>
                    <a:pt x="15328" y="805332"/>
                  </a:moveTo>
                  <a:lnTo>
                    <a:pt x="15062" y="805522"/>
                  </a:lnTo>
                  <a:lnTo>
                    <a:pt x="14808" y="805573"/>
                  </a:lnTo>
                  <a:lnTo>
                    <a:pt x="14516" y="806043"/>
                  </a:lnTo>
                  <a:lnTo>
                    <a:pt x="14693" y="808431"/>
                  </a:lnTo>
                  <a:lnTo>
                    <a:pt x="15024" y="807300"/>
                  </a:lnTo>
                  <a:lnTo>
                    <a:pt x="15328" y="805332"/>
                  </a:lnTo>
                  <a:close/>
                </a:path>
                <a:path w="1410969" h="1753235">
                  <a:moveTo>
                    <a:pt x="23812" y="963193"/>
                  </a:moveTo>
                  <a:lnTo>
                    <a:pt x="23253" y="956183"/>
                  </a:lnTo>
                  <a:lnTo>
                    <a:pt x="22504" y="952017"/>
                  </a:lnTo>
                  <a:lnTo>
                    <a:pt x="21691" y="948982"/>
                  </a:lnTo>
                  <a:lnTo>
                    <a:pt x="23812" y="963193"/>
                  </a:lnTo>
                  <a:close/>
                </a:path>
                <a:path w="1410969" h="1753235">
                  <a:moveTo>
                    <a:pt x="27457" y="979639"/>
                  </a:moveTo>
                  <a:lnTo>
                    <a:pt x="27190" y="978065"/>
                  </a:lnTo>
                  <a:lnTo>
                    <a:pt x="26657" y="978065"/>
                  </a:lnTo>
                  <a:lnTo>
                    <a:pt x="27457" y="979639"/>
                  </a:lnTo>
                  <a:close/>
                </a:path>
                <a:path w="1410969" h="1753235">
                  <a:moveTo>
                    <a:pt x="54902" y="1206665"/>
                  </a:moveTo>
                  <a:lnTo>
                    <a:pt x="50457" y="1193965"/>
                  </a:lnTo>
                  <a:lnTo>
                    <a:pt x="42748" y="1193965"/>
                  </a:lnTo>
                  <a:lnTo>
                    <a:pt x="50698" y="1206665"/>
                  </a:lnTo>
                  <a:lnTo>
                    <a:pt x="54902" y="1206665"/>
                  </a:lnTo>
                  <a:close/>
                </a:path>
                <a:path w="1410969" h="1753235">
                  <a:moveTo>
                    <a:pt x="63106" y="624039"/>
                  </a:moveTo>
                  <a:lnTo>
                    <a:pt x="62839" y="622998"/>
                  </a:lnTo>
                  <a:lnTo>
                    <a:pt x="62268" y="623570"/>
                  </a:lnTo>
                  <a:lnTo>
                    <a:pt x="62458" y="624471"/>
                  </a:lnTo>
                  <a:lnTo>
                    <a:pt x="62623" y="625360"/>
                  </a:lnTo>
                  <a:lnTo>
                    <a:pt x="62877" y="625995"/>
                  </a:lnTo>
                  <a:lnTo>
                    <a:pt x="63106" y="624039"/>
                  </a:lnTo>
                  <a:close/>
                </a:path>
                <a:path w="1410969" h="1753235">
                  <a:moveTo>
                    <a:pt x="77508" y="588721"/>
                  </a:moveTo>
                  <a:lnTo>
                    <a:pt x="77101" y="591134"/>
                  </a:lnTo>
                  <a:lnTo>
                    <a:pt x="76771" y="593445"/>
                  </a:lnTo>
                  <a:lnTo>
                    <a:pt x="76682" y="595287"/>
                  </a:lnTo>
                  <a:lnTo>
                    <a:pt x="77508" y="588721"/>
                  </a:lnTo>
                  <a:close/>
                </a:path>
                <a:path w="1410969" h="1753235">
                  <a:moveTo>
                    <a:pt x="78968" y="1308265"/>
                  </a:moveTo>
                  <a:lnTo>
                    <a:pt x="75412" y="1295565"/>
                  </a:lnTo>
                  <a:lnTo>
                    <a:pt x="74612" y="1295565"/>
                  </a:lnTo>
                  <a:lnTo>
                    <a:pt x="78041" y="1308265"/>
                  </a:lnTo>
                  <a:lnTo>
                    <a:pt x="78968" y="1308265"/>
                  </a:lnTo>
                  <a:close/>
                </a:path>
                <a:path w="1410969" h="1753235">
                  <a:moveTo>
                    <a:pt x="82537" y="1320965"/>
                  </a:moveTo>
                  <a:lnTo>
                    <a:pt x="81940" y="1308265"/>
                  </a:lnTo>
                  <a:lnTo>
                    <a:pt x="78968" y="1308265"/>
                  </a:lnTo>
                  <a:lnTo>
                    <a:pt x="82537" y="1320965"/>
                  </a:lnTo>
                  <a:close/>
                </a:path>
                <a:path w="1410969" h="1753235">
                  <a:moveTo>
                    <a:pt x="85255" y="1270165"/>
                  </a:moveTo>
                  <a:lnTo>
                    <a:pt x="80657" y="1261186"/>
                  </a:lnTo>
                  <a:lnTo>
                    <a:pt x="84340" y="1270165"/>
                  </a:lnTo>
                  <a:lnTo>
                    <a:pt x="85255" y="1270165"/>
                  </a:lnTo>
                  <a:close/>
                </a:path>
                <a:path w="1410969" h="1753235">
                  <a:moveTo>
                    <a:pt x="85686" y="1308722"/>
                  </a:moveTo>
                  <a:lnTo>
                    <a:pt x="85598" y="1308265"/>
                  </a:lnTo>
                  <a:lnTo>
                    <a:pt x="81546" y="1295565"/>
                  </a:lnTo>
                  <a:lnTo>
                    <a:pt x="79273" y="1295565"/>
                  </a:lnTo>
                  <a:lnTo>
                    <a:pt x="85686" y="1308722"/>
                  </a:lnTo>
                  <a:close/>
                </a:path>
                <a:path w="1410969" h="1753235">
                  <a:moveTo>
                    <a:pt x="89052" y="495465"/>
                  </a:moveTo>
                  <a:lnTo>
                    <a:pt x="87058" y="508165"/>
                  </a:lnTo>
                  <a:lnTo>
                    <a:pt x="87934" y="508165"/>
                  </a:lnTo>
                  <a:lnTo>
                    <a:pt x="89052" y="495465"/>
                  </a:lnTo>
                  <a:close/>
                </a:path>
                <a:path w="1410969" h="1753235">
                  <a:moveTo>
                    <a:pt x="93713" y="1310678"/>
                  </a:moveTo>
                  <a:lnTo>
                    <a:pt x="93472" y="1308265"/>
                  </a:lnTo>
                  <a:lnTo>
                    <a:pt x="92671" y="1308265"/>
                  </a:lnTo>
                  <a:lnTo>
                    <a:pt x="93713" y="1310678"/>
                  </a:lnTo>
                  <a:close/>
                </a:path>
                <a:path w="1410969" h="1753235">
                  <a:moveTo>
                    <a:pt x="103365" y="1308265"/>
                  </a:moveTo>
                  <a:lnTo>
                    <a:pt x="99745" y="1295565"/>
                  </a:lnTo>
                  <a:lnTo>
                    <a:pt x="96583" y="1295565"/>
                  </a:lnTo>
                  <a:lnTo>
                    <a:pt x="98272" y="1282865"/>
                  </a:lnTo>
                  <a:lnTo>
                    <a:pt x="89611" y="1270165"/>
                  </a:lnTo>
                  <a:lnTo>
                    <a:pt x="85255" y="1270165"/>
                  </a:lnTo>
                  <a:lnTo>
                    <a:pt x="92087" y="1295565"/>
                  </a:lnTo>
                  <a:lnTo>
                    <a:pt x="98831" y="1308265"/>
                  </a:lnTo>
                  <a:lnTo>
                    <a:pt x="103365" y="1308265"/>
                  </a:lnTo>
                  <a:close/>
                </a:path>
                <a:path w="1410969" h="1753235">
                  <a:moveTo>
                    <a:pt x="110744" y="1318653"/>
                  </a:moveTo>
                  <a:lnTo>
                    <a:pt x="107086" y="1308265"/>
                  </a:lnTo>
                  <a:lnTo>
                    <a:pt x="105448" y="1308265"/>
                  </a:lnTo>
                  <a:lnTo>
                    <a:pt x="110744" y="1318653"/>
                  </a:lnTo>
                  <a:close/>
                </a:path>
                <a:path w="1410969" h="1753235">
                  <a:moveTo>
                    <a:pt x="110794" y="494677"/>
                  </a:moveTo>
                  <a:lnTo>
                    <a:pt x="108991" y="498398"/>
                  </a:lnTo>
                  <a:lnTo>
                    <a:pt x="107696" y="501510"/>
                  </a:lnTo>
                  <a:lnTo>
                    <a:pt x="106603" y="504367"/>
                  </a:lnTo>
                  <a:lnTo>
                    <a:pt x="110794" y="494677"/>
                  </a:lnTo>
                  <a:close/>
                </a:path>
                <a:path w="1410969" h="1753235">
                  <a:moveTo>
                    <a:pt x="111925" y="1320965"/>
                  </a:moveTo>
                  <a:lnTo>
                    <a:pt x="110744" y="1318653"/>
                  </a:lnTo>
                  <a:lnTo>
                    <a:pt x="111556" y="1320965"/>
                  </a:lnTo>
                  <a:lnTo>
                    <a:pt x="111925" y="1320965"/>
                  </a:lnTo>
                  <a:close/>
                </a:path>
                <a:path w="1410969" h="1753235">
                  <a:moveTo>
                    <a:pt x="140385" y="1244765"/>
                  </a:moveTo>
                  <a:lnTo>
                    <a:pt x="138087" y="1232065"/>
                  </a:lnTo>
                  <a:lnTo>
                    <a:pt x="136956" y="1232065"/>
                  </a:lnTo>
                  <a:lnTo>
                    <a:pt x="138963" y="1244765"/>
                  </a:lnTo>
                  <a:lnTo>
                    <a:pt x="140385" y="1244765"/>
                  </a:lnTo>
                  <a:close/>
                </a:path>
                <a:path w="1410969" h="1753235">
                  <a:moveTo>
                    <a:pt x="143560" y="1248714"/>
                  </a:moveTo>
                  <a:lnTo>
                    <a:pt x="142760" y="1244765"/>
                  </a:lnTo>
                  <a:lnTo>
                    <a:pt x="142176" y="1244765"/>
                  </a:lnTo>
                  <a:lnTo>
                    <a:pt x="143560" y="1248714"/>
                  </a:lnTo>
                  <a:close/>
                </a:path>
                <a:path w="1410969" h="1753235">
                  <a:moveTo>
                    <a:pt x="162712" y="355765"/>
                  </a:moveTo>
                  <a:lnTo>
                    <a:pt x="158877" y="355765"/>
                  </a:lnTo>
                  <a:lnTo>
                    <a:pt x="152425" y="368465"/>
                  </a:lnTo>
                  <a:lnTo>
                    <a:pt x="145465" y="381165"/>
                  </a:lnTo>
                  <a:lnTo>
                    <a:pt x="140716" y="381165"/>
                  </a:lnTo>
                  <a:lnTo>
                    <a:pt x="135890" y="393865"/>
                  </a:lnTo>
                  <a:lnTo>
                    <a:pt x="131940" y="393865"/>
                  </a:lnTo>
                  <a:lnTo>
                    <a:pt x="128181" y="406565"/>
                  </a:lnTo>
                  <a:lnTo>
                    <a:pt x="124282" y="406565"/>
                  </a:lnTo>
                  <a:lnTo>
                    <a:pt x="126301" y="419265"/>
                  </a:lnTo>
                  <a:lnTo>
                    <a:pt x="129286" y="406565"/>
                  </a:lnTo>
                  <a:lnTo>
                    <a:pt x="132994" y="406565"/>
                  </a:lnTo>
                  <a:lnTo>
                    <a:pt x="137198" y="393865"/>
                  </a:lnTo>
                  <a:lnTo>
                    <a:pt x="141960" y="393865"/>
                  </a:lnTo>
                  <a:lnTo>
                    <a:pt x="146697" y="381165"/>
                  </a:lnTo>
                  <a:lnTo>
                    <a:pt x="151003" y="381165"/>
                  </a:lnTo>
                  <a:lnTo>
                    <a:pt x="146900" y="393865"/>
                  </a:lnTo>
                  <a:lnTo>
                    <a:pt x="145618" y="393865"/>
                  </a:lnTo>
                  <a:lnTo>
                    <a:pt x="141986" y="406565"/>
                  </a:lnTo>
                  <a:lnTo>
                    <a:pt x="136118" y="406565"/>
                  </a:lnTo>
                  <a:lnTo>
                    <a:pt x="132588" y="419265"/>
                  </a:lnTo>
                  <a:lnTo>
                    <a:pt x="129552" y="419265"/>
                  </a:lnTo>
                  <a:lnTo>
                    <a:pt x="126161" y="431965"/>
                  </a:lnTo>
                  <a:lnTo>
                    <a:pt x="134099" y="421106"/>
                  </a:lnTo>
                  <a:lnTo>
                    <a:pt x="127889" y="444665"/>
                  </a:lnTo>
                  <a:lnTo>
                    <a:pt x="124841" y="444665"/>
                  </a:lnTo>
                  <a:lnTo>
                    <a:pt x="121805" y="457365"/>
                  </a:lnTo>
                  <a:lnTo>
                    <a:pt x="128943" y="457365"/>
                  </a:lnTo>
                  <a:lnTo>
                    <a:pt x="134353" y="431965"/>
                  </a:lnTo>
                  <a:lnTo>
                    <a:pt x="142405" y="419265"/>
                  </a:lnTo>
                  <a:lnTo>
                    <a:pt x="142176" y="431965"/>
                  </a:lnTo>
                  <a:lnTo>
                    <a:pt x="146240" y="419265"/>
                  </a:lnTo>
                  <a:lnTo>
                    <a:pt x="150406" y="406565"/>
                  </a:lnTo>
                  <a:lnTo>
                    <a:pt x="154762" y="406565"/>
                  </a:lnTo>
                  <a:lnTo>
                    <a:pt x="159385" y="393865"/>
                  </a:lnTo>
                  <a:lnTo>
                    <a:pt x="158369" y="381165"/>
                  </a:lnTo>
                  <a:lnTo>
                    <a:pt x="157048" y="381165"/>
                  </a:lnTo>
                  <a:lnTo>
                    <a:pt x="157721" y="368465"/>
                  </a:lnTo>
                  <a:lnTo>
                    <a:pt x="162712" y="355765"/>
                  </a:lnTo>
                  <a:close/>
                </a:path>
                <a:path w="1410969" h="1753235">
                  <a:moveTo>
                    <a:pt x="191655" y="1486065"/>
                  </a:moveTo>
                  <a:lnTo>
                    <a:pt x="182943" y="1473365"/>
                  </a:lnTo>
                  <a:lnTo>
                    <a:pt x="176644" y="1460665"/>
                  </a:lnTo>
                  <a:lnTo>
                    <a:pt x="170827" y="1460665"/>
                  </a:lnTo>
                  <a:lnTo>
                    <a:pt x="180479" y="1473365"/>
                  </a:lnTo>
                  <a:lnTo>
                    <a:pt x="191655" y="1486065"/>
                  </a:lnTo>
                  <a:close/>
                </a:path>
                <a:path w="1410969" h="1753235">
                  <a:moveTo>
                    <a:pt x="195567" y="278879"/>
                  </a:moveTo>
                  <a:lnTo>
                    <a:pt x="194106" y="281482"/>
                  </a:lnTo>
                  <a:lnTo>
                    <a:pt x="194818" y="280797"/>
                  </a:lnTo>
                  <a:lnTo>
                    <a:pt x="195059" y="280187"/>
                  </a:lnTo>
                  <a:lnTo>
                    <a:pt x="195313" y="279527"/>
                  </a:lnTo>
                  <a:lnTo>
                    <a:pt x="195567" y="278879"/>
                  </a:lnTo>
                  <a:close/>
                </a:path>
                <a:path w="1410969" h="1753235">
                  <a:moveTo>
                    <a:pt x="203530" y="264731"/>
                  </a:moveTo>
                  <a:lnTo>
                    <a:pt x="199821" y="269913"/>
                  </a:lnTo>
                  <a:lnTo>
                    <a:pt x="197510" y="274408"/>
                  </a:lnTo>
                  <a:lnTo>
                    <a:pt x="195567" y="278879"/>
                  </a:lnTo>
                  <a:lnTo>
                    <a:pt x="203530" y="264731"/>
                  </a:lnTo>
                  <a:close/>
                </a:path>
                <a:path w="1410969" h="1753235">
                  <a:moveTo>
                    <a:pt x="300951" y="241465"/>
                  </a:moveTo>
                  <a:lnTo>
                    <a:pt x="294614" y="247459"/>
                  </a:lnTo>
                  <a:lnTo>
                    <a:pt x="291528" y="254165"/>
                  </a:lnTo>
                  <a:lnTo>
                    <a:pt x="300951" y="241465"/>
                  </a:lnTo>
                  <a:close/>
                </a:path>
                <a:path w="1410969" h="1753235">
                  <a:moveTo>
                    <a:pt x="301498" y="165265"/>
                  </a:moveTo>
                  <a:lnTo>
                    <a:pt x="300532" y="165265"/>
                  </a:lnTo>
                  <a:lnTo>
                    <a:pt x="299212" y="166865"/>
                  </a:lnTo>
                  <a:lnTo>
                    <a:pt x="301498" y="165265"/>
                  </a:lnTo>
                  <a:close/>
                </a:path>
                <a:path w="1410969" h="1753235">
                  <a:moveTo>
                    <a:pt x="310464" y="177965"/>
                  </a:moveTo>
                  <a:lnTo>
                    <a:pt x="308406" y="177965"/>
                  </a:lnTo>
                  <a:lnTo>
                    <a:pt x="304304" y="184797"/>
                  </a:lnTo>
                  <a:lnTo>
                    <a:pt x="302806" y="190665"/>
                  </a:lnTo>
                  <a:lnTo>
                    <a:pt x="310464" y="177965"/>
                  </a:lnTo>
                  <a:close/>
                </a:path>
                <a:path w="1410969" h="1753235">
                  <a:moveTo>
                    <a:pt x="368261" y="114465"/>
                  </a:moveTo>
                  <a:lnTo>
                    <a:pt x="364540" y="114465"/>
                  </a:lnTo>
                  <a:lnTo>
                    <a:pt x="358851" y="127165"/>
                  </a:lnTo>
                  <a:lnTo>
                    <a:pt x="359613" y="127165"/>
                  </a:lnTo>
                  <a:lnTo>
                    <a:pt x="366979" y="123583"/>
                  </a:lnTo>
                  <a:lnTo>
                    <a:pt x="368261" y="114465"/>
                  </a:lnTo>
                  <a:close/>
                </a:path>
                <a:path w="1410969" h="1753235">
                  <a:moveTo>
                    <a:pt x="373075" y="120611"/>
                  </a:moveTo>
                  <a:lnTo>
                    <a:pt x="366979" y="123583"/>
                  </a:lnTo>
                  <a:lnTo>
                    <a:pt x="366471" y="127165"/>
                  </a:lnTo>
                  <a:lnTo>
                    <a:pt x="368947" y="127165"/>
                  </a:lnTo>
                  <a:lnTo>
                    <a:pt x="373075" y="120611"/>
                  </a:lnTo>
                  <a:close/>
                </a:path>
                <a:path w="1410969" h="1753235">
                  <a:moveTo>
                    <a:pt x="383540" y="179273"/>
                  </a:moveTo>
                  <a:lnTo>
                    <a:pt x="380225" y="182880"/>
                  </a:lnTo>
                  <a:lnTo>
                    <a:pt x="379006" y="184785"/>
                  </a:lnTo>
                  <a:lnTo>
                    <a:pt x="378561" y="186067"/>
                  </a:lnTo>
                  <a:lnTo>
                    <a:pt x="380758" y="183819"/>
                  </a:lnTo>
                  <a:lnTo>
                    <a:pt x="382612" y="181546"/>
                  </a:lnTo>
                  <a:lnTo>
                    <a:pt x="383540" y="179273"/>
                  </a:lnTo>
                  <a:close/>
                </a:path>
                <a:path w="1410969" h="1753235">
                  <a:moveTo>
                    <a:pt x="428282" y="79756"/>
                  </a:moveTo>
                  <a:lnTo>
                    <a:pt x="415544" y="89065"/>
                  </a:lnTo>
                  <a:lnTo>
                    <a:pt x="425653" y="89065"/>
                  </a:lnTo>
                  <a:lnTo>
                    <a:pt x="428282" y="79756"/>
                  </a:lnTo>
                  <a:close/>
                </a:path>
                <a:path w="1410969" h="1753235">
                  <a:moveTo>
                    <a:pt x="432917" y="76365"/>
                  </a:moveTo>
                  <a:lnTo>
                    <a:pt x="429234" y="76365"/>
                  </a:lnTo>
                  <a:lnTo>
                    <a:pt x="428282" y="79756"/>
                  </a:lnTo>
                  <a:lnTo>
                    <a:pt x="432917" y="76365"/>
                  </a:lnTo>
                  <a:close/>
                </a:path>
                <a:path w="1410969" h="1753235">
                  <a:moveTo>
                    <a:pt x="473100" y="63665"/>
                  </a:moveTo>
                  <a:lnTo>
                    <a:pt x="441642" y="63665"/>
                  </a:lnTo>
                  <a:lnTo>
                    <a:pt x="435038" y="76365"/>
                  </a:lnTo>
                  <a:lnTo>
                    <a:pt x="444779" y="76365"/>
                  </a:lnTo>
                  <a:lnTo>
                    <a:pt x="442823" y="83451"/>
                  </a:lnTo>
                  <a:lnTo>
                    <a:pt x="449961" y="76365"/>
                  </a:lnTo>
                  <a:lnTo>
                    <a:pt x="462940" y="76365"/>
                  </a:lnTo>
                  <a:lnTo>
                    <a:pt x="473100" y="63665"/>
                  </a:lnTo>
                  <a:close/>
                </a:path>
                <a:path w="1410969" h="1753235">
                  <a:moveTo>
                    <a:pt x="513676" y="38265"/>
                  </a:moveTo>
                  <a:lnTo>
                    <a:pt x="501599" y="38265"/>
                  </a:lnTo>
                  <a:lnTo>
                    <a:pt x="482841" y="50965"/>
                  </a:lnTo>
                  <a:lnTo>
                    <a:pt x="465264" y="50965"/>
                  </a:lnTo>
                  <a:lnTo>
                    <a:pt x="473405" y="63665"/>
                  </a:lnTo>
                  <a:lnTo>
                    <a:pt x="480326" y="63665"/>
                  </a:lnTo>
                  <a:lnTo>
                    <a:pt x="492810" y="50965"/>
                  </a:lnTo>
                  <a:lnTo>
                    <a:pt x="501294" y="50965"/>
                  </a:lnTo>
                  <a:lnTo>
                    <a:pt x="513676" y="38265"/>
                  </a:lnTo>
                  <a:close/>
                </a:path>
                <a:path w="1410969" h="1753235">
                  <a:moveTo>
                    <a:pt x="618121" y="19977"/>
                  </a:moveTo>
                  <a:lnTo>
                    <a:pt x="617512" y="19215"/>
                  </a:lnTo>
                  <a:lnTo>
                    <a:pt x="614108" y="19342"/>
                  </a:lnTo>
                  <a:lnTo>
                    <a:pt x="608939" y="20053"/>
                  </a:lnTo>
                  <a:lnTo>
                    <a:pt x="611505" y="20243"/>
                  </a:lnTo>
                  <a:lnTo>
                    <a:pt x="614337" y="20294"/>
                  </a:lnTo>
                  <a:lnTo>
                    <a:pt x="618121" y="19977"/>
                  </a:lnTo>
                  <a:close/>
                </a:path>
                <a:path w="1410969" h="1753235">
                  <a:moveTo>
                    <a:pt x="772807" y="12865"/>
                  </a:moveTo>
                  <a:lnTo>
                    <a:pt x="770242" y="165"/>
                  </a:lnTo>
                  <a:lnTo>
                    <a:pt x="701141" y="165"/>
                  </a:lnTo>
                  <a:lnTo>
                    <a:pt x="707605" y="12865"/>
                  </a:lnTo>
                  <a:lnTo>
                    <a:pt x="772807" y="12865"/>
                  </a:lnTo>
                  <a:close/>
                </a:path>
                <a:path w="1410969" h="1753235">
                  <a:moveTo>
                    <a:pt x="800074" y="1028"/>
                  </a:moveTo>
                  <a:lnTo>
                    <a:pt x="794499" y="381"/>
                  </a:lnTo>
                  <a:lnTo>
                    <a:pt x="790308" y="101"/>
                  </a:lnTo>
                  <a:lnTo>
                    <a:pt x="786752" y="0"/>
                  </a:lnTo>
                  <a:lnTo>
                    <a:pt x="790803" y="546"/>
                  </a:lnTo>
                  <a:lnTo>
                    <a:pt x="795197" y="965"/>
                  </a:lnTo>
                  <a:lnTo>
                    <a:pt x="800074" y="1028"/>
                  </a:lnTo>
                  <a:close/>
                </a:path>
                <a:path w="1410969" h="1753235">
                  <a:moveTo>
                    <a:pt x="820242" y="1740065"/>
                  </a:moveTo>
                  <a:lnTo>
                    <a:pt x="807554" y="1747608"/>
                  </a:lnTo>
                  <a:lnTo>
                    <a:pt x="806932" y="1752765"/>
                  </a:lnTo>
                  <a:lnTo>
                    <a:pt x="820242" y="1740065"/>
                  </a:lnTo>
                  <a:close/>
                </a:path>
                <a:path w="1410969" h="1753235">
                  <a:moveTo>
                    <a:pt x="837819" y="30937"/>
                  </a:moveTo>
                  <a:lnTo>
                    <a:pt x="822020" y="30543"/>
                  </a:lnTo>
                  <a:lnTo>
                    <a:pt x="825614" y="32423"/>
                  </a:lnTo>
                  <a:lnTo>
                    <a:pt x="834186" y="35420"/>
                  </a:lnTo>
                  <a:lnTo>
                    <a:pt x="829767" y="36156"/>
                  </a:lnTo>
                  <a:lnTo>
                    <a:pt x="837247" y="36068"/>
                  </a:lnTo>
                  <a:lnTo>
                    <a:pt x="837819" y="30937"/>
                  </a:lnTo>
                  <a:close/>
                </a:path>
                <a:path w="1410969" h="1753235">
                  <a:moveTo>
                    <a:pt x="1173060" y="221475"/>
                  </a:moveTo>
                  <a:lnTo>
                    <a:pt x="1170851" y="216065"/>
                  </a:lnTo>
                  <a:lnTo>
                    <a:pt x="1167371" y="216065"/>
                  </a:lnTo>
                  <a:lnTo>
                    <a:pt x="1167701" y="216852"/>
                  </a:lnTo>
                  <a:lnTo>
                    <a:pt x="1173060" y="221475"/>
                  </a:lnTo>
                  <a:close/>
                </a:path>
                <a:path w="1410969" h="1753235">
                  <a:moveTo>
                    <a:pt x="1181519" y="228765"/>
                  </a:moveTo>
                  <a:lnTo>
                    <a:pt x="1173060" y="221475"/>
                  </a:lnTo>
                  <a:lnTo>
                    <a:pt x="1176032" y="228765"/>
                  </a:lnTo>
                  <a:lnTo>
                    <a:pt x="1181519" y="228765"/>
                  </a:lnTo>
                  <a:close/>
                </a:path>
                <a:path w="1410969" h="1753235">
                  <a:moveTo>
                    <a:pt x="1185532" y="1501394"/>
                  </a:moveTo>
                  <a:lnTo>
                    <a:pt x="1185430" y="1501228"/>
                  </a:lnTo>
                  <a:lnTo>
                    <a:pt x="1185265" y="1501140"/>
                  </a:lnTo>
                  <a:lnTo>
                    <a:pt x="1185430" y="1501825"/>
                  </a:lnTo>
                  <a:lnTo>
                    <a:pt x="1185532" y="1501394"/>
                  </a:lnTo>
                  <a:close/>
                </a:path>
                <a:path w="1410969" h="1753235">
                  <a:moveTo>
                    <a:pt x="1186599" y="1518158"/>
                  </a:moveTo>
                  <a:lnTo>
                    <a:pt x="1180376" y="1524165"/>
                  </a:lnTo>
                  <a:lnTo>
                    <a:pt x="1185011" y="1524165"/>
                  </a:lnTo>
                  <a:lnTo>
                    <a:pt x="1186599" y="1518158"/>
                  </a:lnTo>
                  <a:close/>
                </a:path>
                <a:path w="1410969" h="1753235">
                  <a:moveTo>
                    <a:pt x="1189583" y="236461"/>
                  </a:moveTo>
                  <a:lnTo>
                    <a:pt x="1186992" y="228765"/>
                  </a:lnTo>
                  <a:lnTo>
                    <a:pt x="1181519" y="228765"/>
                  </a:lnTo>
                  <a:lnTo>
                    <a:pt x="1189583" y="236461"/>
                  </a:lnTo>
                  <a:close/>
                </a:path>
                <a:path w="1410969" h="1753235">
                  <a:moveTo>
                    <a:pt x="1189736" y="254165"/>
                  </a:moveTo>
                  <a:lnTo>
                    <a:pt x="1183208" y="241465"/>
                  </a:lnTo>
                  <a:lnTo>
                    <a:pt x="1174737" y="241465"/>
                  </a:lnTo>
                  <a:lnTo>
                    <a:pt x="1184338" y="254165"/>
                  </a:lnTo>
                  <a:lnTo>
                    <a:pt x="1189736" y="254165"/>
                  </a:lnTo>
                  <a:close/>
                </a:path>
                <a:path w="1410969" h="1753235">
                  <a:moveTo>
                    <a:pt x="1193520" y="1511465"/>
                  </a:moveTo>
                  <a:lnTo>
                    <a:pt x="1188364" y="1511465"/>
                  </a:lnTo>
                  <a:lnTo>
                    <a:pt x="1186599" y="1518158"/>
                  </a:lnTo>
                  <a:lnTo>
                    <a:pt x="1193520" y="1511465"/>
                  </a:lnTo>
                  <a:close/>
                </a:path>
                <a:path w="1410969" h="1753235">
                  <a:moveTo>
                    <a:pt x="1194816" y="241465"/>
                  </a:moveTo>
                  <a:lnTo>
                    <a:pt x="1189583" y="236461"/>
                  </a:lnTo>
                  <a:lnTo>
                    <a:pt x="1191260" y="241465"/>
                  </a:lnTo>
                  <a:lnTo>
                    <a:pt x="1194816" y="241465"/>
                  </a:lnTo>
                  <a:close/>
                </a:path>
                <a:path w="1410969" h="1753235">
                  <a:moveTo>
                    <a:pt x="1198676" y="245059"/>
                  </a:moveTo>
                  <a:lnTo>
                    <a:pt x="1196695" y="241465"/>
                  </a:lnTo>
                  <a:lnTo>
                    <a:pt x="1194816" y="241465"/>
                  </a:lnTo>
                  <a:lnTo>
                    <a:pt x="1198676" y="245059"/>
                  </a:lnTo>
                  <a:close/>
                </a:path>
                <a:path w="1410969" h="1753235">
                  <a:moveTo>
                    <a:pt x="1201216" y="266865"/>
                  </a:moveTo>
                  <a:lnTo>
                    <a:pt x="1195768" y="254165"/>
                  </a:lnTo>
                  <a:lnTo>
                    <a:pt x="1192961" y="254165"/>
                  </a:lnTo>
                  <a:lnTo>
                    <a:pt x="1201216" y="266865"/>
                  </a:lnTo>
                  <a:close/>
                </a:path>
                <a:path w="1410969" h="1753235">
                  <a:moveTo>
                    <a:pt x="1208773" y="1487754"/>
                  </a:moveTo>
                  <a:lnTo>
                    <a:pt x="1200505" y="1498765"/>
                  </a:lnTo>
                  <a:lnTo>
                    <a:pt x="1201610" y="1498765"/>
                  </a:lnTo>
                  <a:lnTo>
                    <a:pt x="1208773" y="1487754"/>
                  </a:lnTo>
                  <a:close/>
                </a:path>
                <a:path w="1410969" h="1753235">
                  <a:moveTo>
                    <a:pt x="1210564" y="1484998"/>
                  </a:moveTo>
                  <a:lnTo>
                    <a:pt x="1208773" y="1487754"/>
                  </a:lnTo>
                  <a:lnTo>
                    <a:pt x="1210043" y="1486065"/>
                  </a:lnTo>
                  <a:lnTo>
                    <a:pt x="1210564" y="1484998"/>
                  </a:lnTo>
                  <a:close/>
                </a:path>
                <a:path w="1410969" h="1753235">
                  <a:moveTo>
                    <a:pt x="1212316" y="239801"/>
                  </a:moveTo>
                  <a:lnTo>
                    <a:pt x="1202321" y="232943"/>
                  </a:lnTo>
                  <a:lnTo>
                    <a:pt x="1197368" y="228942"/>
                  </a:lnTo>
                  <a:lnTo>
                    <a:pt x="1200708" y="232816"/>
                  </a:lnTo>
                  <a:lnTo>
                    <a:pt x="1204696" y="238747"/>
                  </a:lnTo>
                  <a:lnTo>
                    <a:pt x="1210741" y="243319"/>
                  </a:lnTo>
                  <a:lnTo>
                    <a:pt x="1212316" y="239801"/>
                  </a:lnTo>
                  <a:close/>
                </a:path>
                <a:path w="1410969" h="1753235">
                  <a:moveTo>
                    <a:pt x="1218501" y="1460665"/>
                  </a:moveTo>
                  <a:lnTo>
                    <a:pt x="1215974" y="1460665"/>
                  </a:lnTo>
                  <a:lnTo>
                    <a:pt x="1210970" y="1473365"/>
                  </a:lnTo>
                  <a:lnTo>
                    <a:pt x="1218501" y="1460665"/>
                  </a:lnTo>
                  <a:close/>
                </a:path>
                <a:path w="1410969" h="1753235">
                  <a:moveTo>
                    <a:pt x="1225689" y="1447965"/>
                  </a:moveTo>
                  <a:lnTo>
                    <a:pt x="1223200" y="1447965"/>
                  </a:lnTo>
                  <a:lnTo>
                    <a:pt x="1218501" y="1460665"/>
                  </a:lnTo>
                  <a:lnTo>
                    <a:pt x="1220889" y="1460665"/>
                  </a:lnTo>
                  <a:lnTo>
                    <a:pt x="1225689" y="1447965"/>
                  </a:lnTo>
                  <a:close/>
                </a:path>
                <a:path w="1410969" h="1753235">
                  <a:moveTo>
                    <a:pt x="1243050" y="304965"/>
                  </a:moveTo>
                  <a:lnTo>
                    <a:pt x="1238605" y="292265"/>
                  </a:lnTo>
                  <a:lnTo>
                    <a:pt x="1231277" y="279565"/>
                  </a:lnTo>
                  <a:lnTo>
                    <a:pt x="1224280" y="279565"/>
                  </a:lnTo>
                  <a:lnTo>
                    <a:pt x="1208481" y="254165"/>
                  </a:lnTo>
                  <a:lnTo>
                    <a:pt x="1198676" y="245059"/>
                  </a:lnTo>
                  <a:lnTo>
                    <a:pt x="1203718" y="254165"/>
                  </a:lnTo>
                  <a:lnTo>
                    <a:pt x="1201864" y="254165"/>
                  </a:lnTo>
                  <a:lnTo>
                    <a:pt x="1206055" y="266865"/>
                  </a:lnTo>
                  <a:lnTo>
                    <a:pt x="1211300" y="266865"/>
                  </a:lnTo>
                  <a:lnTo>
                    <a:pt x="1217320" y="279565"/>
                  </a:lnTo>
                  <a:lnTo>
                    <a:pt x="1223543" y="279565"/>
                  </a:lnTo>
                  <a:lnTo>
                    <a:pt x="1229779" y="292265"/>
                  </a:lnTo>
                  <a:lnTo>
                    <a:pt x="1235811" y="304965"/>
                  </a:lnTo>
                  <a:lnTo>
                    <a:pt x="1243050" y="304965"/>
                  </a:lnTo>
                  <a:close/>
                </a:path>
                <a:path w="1410969" h="1753235">
                  <a:moveTo>
                    <a:pt x="1275156" y="368465"/>
                  </a:moveTo>
                  <a:lnTo>
                    <a:pt x="1273429" y="363385"/>
                  </a:lnTo>
                  <a:lnTo>
                    <a:pt x="1274572" y="364756"/>
                  </a:lnTo>
                  <a:lnTo>
                    <a:pt x="1274356" y="364286"/>
                  </a:lnTo>
                  <a:lnTo>
                    <a:pt x="1273771" y="363639"/>
                  </a:lnTo>
                  <a:lnTo>
                    <a:pt x="1273378" y="363220"/>
                  </a:lnTo>
                  <a:lnTo>
                    <a:pt x="1270863" y="355765"/>
                  </a:lnTo>
                  <a:lnTo>
                    <a:pt x="1264145" y="355765"/>
                  </a:lnTo>
                  <a:lnTo>
                    <a:pt x="1274356" y="368465"/>
                  </a:lnTo>
                  <a:lnTo>
                    <a:pt x="1275156" y="368465"/>
                  </a:lnTo>
                  <a:close/>
                </a:path>
                <a:path w="1410969" h="1753235">
                  <a:moveTo>
                    <a:pt x="1278280" y="365455"/>
                  </a:moveTo>
                  <a:lnTo>
                    <a:pt x="1274178" y="355765"/>
                  </a:lnTo>
                  <a:lnTo>
                    <a:pt x="1270863" y="355765"/>
                  </a:lnTo>
                  <a:lnTo>
                    <a:pt x="1278280" y="365455"/>
                  </a:lnTo>
                  <a:close/>
                </a:path>
                <a:path w="1410969" h="1753235">
                  <a:moveTo>
                    <a:pt x="1280045" y="343065"/>
                  </a:moveTo>
                  <a:lnTo>
                    <a:pt x="1279131" y="343065"/>
                  </a:lnTo>
                  <a:lnTo>
                    <a:pt x="1275499" y="330365"/>
                  </a:lnTo>
                  <a:lnTo>
                    <a:pt x="1272171" y="330365"/>
                  </a:lnTo>
                  <a:lnTo>
                    <a:pt x="1267815" y="317665"/>
                  </a:lnTo>
                  <a:lnTo>
                    <a:pt x="1262646" y="317665"/>
                  </a:lnTo>
                  <a:lnTo>
                    <a:pt x="1256830" y="304965"/>
                  </a:lnTo>
                  <a:lnTo>
                    <a:pt x="1257808" y="317665"/>
                  </a:lnTo>
                  <a:lnTo>
                    <a:pt x="1249057" y="317665"/>
                  </a:lnTo>
                  <a:lnTo>
                    <a:pt x="1250937" y="330365"/>
                  </a:lnTo>
                  <a:lnTo>
                    <a:pt x="1261706" y="330365"/>
                  </a:lnTo>
                  <a:lnTo>
                    <a:pt x="1267472" y="343065"/>
                  </a:lnTo>
                  <a:lnTo>
                    <a:pt x="1277035" y="355765"/>
                  </a:lnTo>
                  <a:lnTo>
                    <a:pt x="1280045" y="343065"/>
                  </a:lnTo>
                  <a:close/>
                </a:path>
                <a:path w="1410969" h="1753235">
                  <a:moveTo>
                    <a:pt x="1283639" y="381165"/>
                  </a:moveTo>
                  <a:lnTo>
                    <a:pt x="1279728" y="368465"/>
                  </a:lnTo>
                  <a:lnTo>
                    <a:pt x="1280579" y="368465"/>
                  </a:lnTo>
                  <a:lnTo>
                    <a:pt x="1278280" y="365455"/>
                  </a:lnTo>
                  <a:lnTo>
                    <a:pt x="1279550" y="368465"/>
                  </a:lnTo>
                  <a:lnTo>
                    <a:pt x="1277632" y="368465"/>
                  </a:lnTo>
                  <a:lnTo>
                    <a:pt x="1280566" y="381165"/>
                  </a:lnTo>
                  <a:lnTo>
                    <a:pt x="1283639" y="381165"/>
                  </a:lnTo>
                  <a:close/>
                </a:path>
                <a:path w="1410969" h="1753235">
                  <a:moveTo>
                    <a:pt x="1301788" y="1333665"/>
                  </a:moveTo>
                  <a:lnTo>
                    <a:pt x="1301775" y="1326654"/>
                  </a:lnTo>
                  <a:lnTo>
                    <a:pt x="1298448" y="1333665"/>
                  </a:lnTo>
                  <a:lnTo>
                    <a:pt x="1301788" y="1333665"/>
                  </a:lnTo>
                  <a:close/>
                </a:path>
                <a:path w="1410969" h="1753235">
                  <a:moveTo>
                    <a:pt x="1324406" y="564883"/>
                  </a:moveTo>
                  <a:lnTo>
                    <a:pt x="1324229" y="564515"/>
                  </a:lnTo>
                  <a:lnTo>
                    <a:pt x="1324406" y="564883"/>
                  </a:lnTo>
                  <a:close/>
                </a:path>
                <a:path w="1410969" h="1753235">
                  <a:moveTo>
                    <a:pt x="1326959" y="561441"/>
                  </a:moveTo>
                  <a:lnTo>
                    <a:pt x="1326629" y="558965"/>
                  </a:lnTo>
                  <a:lnTo>
                    <a:pt x="1326222" y="558965"/>
                  </a:lnTo>
                  <a:lnTo>
                    <a:pt x="1326959" y="561441"/>
                  </a:lnTo>
                  <a:close/>
                </a:path>
                <a:path w="1410969" h="1753235">
                  <a:moveTo>
                    <a:pt x="1332014" y="482422"/>
                  </a:moveTo>
                  <a:lnTo>
                    <a:pt x="1331950" y="481139"/>
                  </a:lnTo>
                  <a:lnTo>
                    <a:pt x="1331341" y="479132"/>
                  </a:lnTo>
                  <a:lnTo>
                    <a:pt x="1330629" y="477024"/>
                  </a:lnTo>
                  <a:lnTo>
                    <a:pt x="1332014" y="482422"/>
                  </a:lnTo>
                  <a:close/>
                </a:path>
                <a:path w="1410969" h="1753235">
                  <a:moveTo>
                    <a:pt x="1334744" y="584365"/>
                  </a:moveTo>
                  <a:lnTo>
                    <a:pt x="1330007" y="571665"/>
                  </a:lnTo>
                  <a:lnTo>
                    <a:pt x="1326959" y="561441"/>
                  </a:lnTo>
                  <a:lnTo>
                    <a:pt x="1328343" y="571665"/>
                  </a:lnTo>
                  <a:lnTo>
                    <a:pt x="1324406" y="571665"/>
                  </a:lnTo>
                  <a:lnTo>
                    <a:pt x="1332280" y="584365"/>
                  </a:lnTo>
                  <a:lnTo>
                    <a:pt x="1334744" y="584365"/>
                  </a:lnTo>
                  <a:close/>
                </a:path>
                <a:path w="1410969" h="1753235">
                  <a:moveTo>
                    <a:pt x="1344066" y="603961"/>
                  </a:moveTo>
                  <a:lnTo>
                    <a:pt x="1342212" y="597636"/>
                  </a:lnTo>
                  <a:lnTo>
                    <a:pt x="1339634" y="590994"/>
                  </a:lnTo>
                  <a:lnTo>
                    <a:pt x="1340408" y="595350"/>
                  </a:lnTo>
                  <a:lnTo>
                    <a:pt x="1341043" y="599732"/>
                  </a:lnTo>
                  <a:lnTo>
                    <a:pt x="1341539" y="604151"/>
                  </a:lnTo>
                  <a:lnTo>
                    <a:pt x="1342872" y="605028"/>
                  </a:lnTo>
                  <a:lnTo>
                    <a:pt x="1344066" y="603961"/>
                  </a:lnTo>
                  <a:close/>
                </a:path>
                <a:path w="1410969" h="1753235">
                  <a:moveTo>
                    <a:pt x="1346441" y="611200"/>
                  </a:moveTo>
                  <a:lnTo>
                    <a:pt x="1344295" y="603745"/>
                  </a:lnTo>
                  <a:lnTo>
                    <a:pt x="1344066" y="603961"/>
                  </a:lnTo>
                  <a:lnTo>
                    <a:pt x="1344206" y="604443"/>
                  </a:lnTo>
                  <a:lnTo>
                    <a:pt x="1346441" y="611200"/>
                  </a:lnTo>
                  <a:close/>
                </a:path>
                <a:path w="1410969" h="1753235">
                  <a:moveTo>
                    <a:pt x="1351229" y="601662"/>
                  </a:moveTo>
                  <a:lnTo>
                    <a:pt x="1348079" y="597865"/>
                  </a:lnTo>
                  <a:lnTo>
                    <a:pt x="1344790" y="588860"/>
                  </a:lnTo>
                  <a:lnTo>
                    <a:pt x="1341894" y="581634"/>
                  </a:lnTo>
                  <a:lnTo>
                    <a:pt x="1339913" y="583171"/>
                  </a:lnTo>
                  <a:lnTo>
                    <a:pt x="1342974" y="589229"/>
                  </a:lnTo>
                  <a:lnTo>
                    <a:pt x="1345996" y="596315"/>
                  </a:lnTo>
                  <a:lnTo>
                    <a:pt x="1348803" y="601459"/>
                  </a:lnTo>
                  <a:lnTo>
                    <a:pt x="1351229" y="601662"/>
                  </a:lnTo>
                  <a:close/>
                </a:path>
                <a:path w="1410969" h="1753235">
                  <a:moveTo>
                    <a:pt x="1358493" y="609765"/>
                  </a:moveTo>
                  <a:lnTo>
                    <a:pt x="1358011" y="597065"/>
                  </a:lnTo>
                  <a:lnTo>
                    <a:pt x="1357122" y="597065"/>
                  </a:lnTo>
                  <a:lnTo>
                    <a:pt x="1357528" y="605231"/>
                  </a:lnTo>
                  <a:lnTo>
                    <a:pt x="1358493" y="609765"/>
                  </a:lnTo>
                  <a:close/>
                </a:path>
                <a:path w="1410969" h="1753235">
                  <a:moveTo>
                    <a:pt x="1362341" y="609447"/>
                  </a:moveTo>
                  <a:lnTo>
                    <a:pt x="1361236" y="605028"/>
                  </a:lnTo>
                  <a:lnTo>
                    <a:pt x="1359827" y="600824"/>
                  </a:lnTo>
                  <a:lnTo>
                    <a:pt x="1358493" y="597814"/>
                  </a:lnTo>
                  <a:lnTo>
                    <a:pt x="1362341" y="609447"/>
                  </a:lnTo>
                  <a:close/>
                </a:path>
                <a:path w="1410969" h="1753235">
                  <a:moveTo>
                    <a:pt x="1375664" y="1079665"/>
                  </a:moveTo>
                  <a:lnTo>
                    <a:pt x="1372133" y="1079665"/>
                  </a:lnTo>
                  <a:lnTo>
                    <a:pt x="1371053" y="1092365"/>
                  </a:lnTo>
                  <a:lnTo>
                    <a:pt x="1369847" y="1092365"/>
                  </a:lnTo>
                  <a:lnTo>
                    <a:pt x="1368640" y="1105065"/>
                  </a:lnTo>
                  <a:lnTo>
                    <a:pt x="1373225" y="1105065"/>
                  </a:lnTo>
                  <a:lnTo>
                    <a:pt x="1374584" y="1092365"/>
                  </a:lnTo>
                  <a:lnTo>
                    <a:pt x="1375664" y="1079665"/>
                  </a:lnTo>
                  <a:close/>
                </a:path>
                <a:path w="1410969" h="1753235">
                  <a:moveTo>
                    <a:pt x="1378889" y="927265"/>
                  </a:moveTo>
                  <a:lnTo>
                    <a:pt x="1377162" y="914565"/>
                  </a:lnTo>
                  <a:lnTo>
                    <a:pt x="1378165" y="927265"/>
                  </a:lnTo>
                  <a:lnTo>
                    <a:pt x="1378889" y="927265"/>
                  </a:lnTo>
                  <a:close/>
                </a:path>
                <a:path w="1410969" h="1753235">
                  <a:moveTo>
                    <a:pt x="1382636" y="965365"/>
                  </a:moveTo>
                  <a:lnTo>
                    <a:pt x="1382344" y="965365"/>
                  </a:lnTo>
                  <a:lnTo>
                    <a:pt x="1381861" y="952665"/>
                  </a:lnTo>
                  <a:lnTo>
                    <a:pt x="1381213" y="939965"/>
                  </a:lnTo>
                  <a:lnTo>
                    <a:pt x="1380236" y="927265"/>
                  </a:lnTo>
                  <a:lnTo>
                    <a:pt x="1379347" y="927265"/>
                  </a:lnTo>
                  <a:lnTo>
                    <a:pt x="1379791" y="939965"/>
                  </a:lnTo>
                  <a:lnTo>
                    <a:pt x="1378572" y="952665"/>
                  </a:lnTo>
                  <a:lnTo>
                    <a:pt x="1375829" y="952665"/>
                  </a:lnTo>
                  <a:lnTo>
                    <a:pt x="1376857" y="939965"/>
                  </a:lnTo>
                  <a:lnTo>
                    <a:pt x="1373733" y="939965"/>
                  </a:lnTo>
                  <a:lnTo>
                    <a:pt x="1374279" y="952665"/>
                  </a:lnTo>
                  <a:lnTo>
                    <a:pt x="1374902" y="965365"/>
                  </a:lnTo>
                  <a:lnTo>
                    <a:pt x="1373212" y="978065"/>
                  </a:lnTo>
                  <a:lnTo>
                    <a:pt x="1371765" y="965365"/>
                  </a:lnTo>
                  <a:lnTo>
                    <a:pt x="1368882" y="939965"/>
                  </a:lnTo>
                  <a:lnTo>
                    <a:pt x="1368729" y="940625"/>
                  </a:lnTo>
                  <a:lnTo>
                    <a:pt x="1368958" y="937666"/>
                  </a:lnTo>
                  <a:lnTo>
                    <a:pt x="1370330" y="883526"/>
                  </a:lnTo>
                  <a:lnTo>
                    <a:pt x="1368958" y="829386"/>
                  </a:lnTo>
                  <a:lnTo>
                    <a:pt x="1364907" y="776185"/>
                  </a:lnTo>
                  <a:lnTo>
                    <a:pt x="1358252" y="724027"/>
                  </a:lnTo>
                  <a:lnTo>
                    <a:pt x="1349082" y="673023"/>
                  </a:lnTo>
                  <a:lnTo>
                    <a:pt x="1337475" y="623265"/>
                  </a:lnTo>
                  <a:lnTo>
                    <a:pt x="1323530" y="574890"/>
                  </a:lnTo>
                  <a:lnTo>
                    <a:pt x="1309243" y="533565"/>
                  </a:lnTo>
                  <a:lnTo>
                    <a:pt x="1313154" y="533565"/>
                  </a:lnTo>
                  <a:lnTo>
                    <a:pt x="1317053" y="546265"/>
                  </a:lnTo>
                  <a:lnTo>
                    <a:pt x="1319072" y="546265"/>
                  </a:lnTo>
                  <a:lnTo>
                    <a:pt x="1322768" y="558965"/>
                  </a:lnTo>
                  <a:lnTo>
                    <a:pt x="1323975" y="558965"/>
                  </a:lnTo>
                  <a:lnTo>
                    <a:pt x="1320698" y="546265"/>
                  </a:lnTo>
                  <a:lnTo>
                    <a:pt x="1323416" y="546265"/>
                  </a:lnTo>
                  <a:lnTo>
                    <a:pt x="1328242" y="558965"/>
                  </a:lnTo>
                  <a:lnTo>
                    <a:pt x="1332725" y="571665"/>
                  </a:lnTo>
                  <a:lnTo>
                    <a:pt x="1341818" y="571665"/>
                  </a:lnTo>
                  <a:lnTo>
                    <a:pt x="1347482" y="584365"/>
                  </a:lnTo>
                  <a:lnTo>
                    <a:pt x="1350467" y="597065"/>
                  </a:lnTo>
                  <a:lnTo>
                    <a:pt x="1353261" y="609765"/>
                  </a:lnTo>
                  <a:lnTo>
                    <a:pt x="1358404" y="622465"/>
                  </a:lnTo>
                  <a:lnTo>
                    <a:pt x="1357528" y="605231"/>
                  </a:lnTo>
                  <a:lnTo>
                    <a:pt x="1355801" y="597065"/>
                  </a:lnTo>
                  <a:lnTo>
                    <a:pt x="1352626" y="584365"/>
                  </a:lnTo>
                  <a:lnTo>
                    <a:pt x="1350860" y="584365"/>
                  </a:lnTo>
                  <a:lnTo>
                    <a:pt x="1344866" y="571665"/>
                  </a:lnTo>
                  <a:lnTo>
                    <a:pt x="1342504" y="558965"/>
                  </a:lnTo>
                  <a:lnTo>
                    <a:pt x="1342453" y="546265"/>
                  </a:lnTo>
                  <a:lnTo>
                    <a:pt x="1343380" y="533565"/>
                  </a:lnTo>
                  <a:lnTo>
                    <a:pt x="1348473" y="533565"/>
                  </a:lnTo>
                  <a:lnTo>
                    <a:pt x="1343164" y="520865"/>
                  </a:lnTo>
                  <a:lnTo>
                    <a:pt x="1337703" y="508165"/>
                  </a:lnTo>
                  <a:lnTo>
                    <a:pt x="1331391" y="508165"/>
                  </a:lnTo>
                  <a:lnTo>
                    <a:pt x="1329664" y="495465"/>
                  </a:lnTo>
                  <a:lnTo>
                    <a:pt x="1334084" y="495465"/>
                  </a:lnTo>
                  <a:lnTo>
                    <a:pt x="1325206" y="482765"/>
                  </a:lnTo>
                  <a:lnTo>
                    <a:pt x="1324051" y="482765"/>
                  </a:lnTo>
                  <a:lnTo>
                    <a:pt x="1320939" y="470065"/>
                  </a:lnTo>
                  <a:lnTo>
                    <a:pt x="1326273" y="470065"/>
                  </a:lnTo>
                  <a:lnTo>
                    <a:pt x="1329055" y="482765"/>
                  </a:lnTo>
                  <a:lnTo>
                    <a:pt x="1330617" y="482765"/>
                  </a:lnTo>
                  <a:lnTo>
                    <a:pt x="1326984" y="470065"/>
                  </a:lnTo>
                  <a:lnTo>
                    <a:pt x="1322908" y="457365"/>
                  </a:lnTo>
                  <a:lnTo>
                    <a:pt x="1314272" y="431965"/>
                  </a:lnTo>
                  <a:lnTo>
                    <a:pt x="1310589" y="419265"/>
                  </a:lnTo>
                  <a:lnTo>
                    <a:pt x="1308112" y="406565"/>
                  </a:lnTo>
                  <a:lnTo>
                    <a:pt x="1308341" y="406565"/>
                  </a:lnTo>
                  <a:lnTo>
                    <a:pt x="1304010" y="393865"/>
                  </a:lnTo>
                  <a:lnTo>
                    <a:pt x="1300543" y="393865"/>
                  </a:lnTo>
                  <a:lnTo>
                    <a:pt x="1296200" y="381165"/>
                  </a:lnTo>
                  <a:lnTo>
                    <a:pt x="1289278" y="368465"/>
                  </a:lnTo>
                  <a:lnTo>
                    <a:pt x="1287195" y="368465"/>
                  </a:lnTo>
                  <a:lnTo>
                    <a:pt x="1293266" y="381165"/>
                  </a:lnTo>
                  <a:lnTo>
                    <a:pt x="1297762" y="393865"/>
                  </a:lnTo>
                  <a:lnTo>
                    <a:pt x="1301026" y="406565"/>
                  </a:lnTo>
                  <a:lnTo>
                    <a:pt x="1303388" y="406565"/>
                  </a:lnTo>
                  <a:lnTo>
                    <a:pt x="1305001" y="419265"/>
                  </a:lnTo>
                  <a:lnTo>
                    <a:pt x="1306436" y="419265"/>
                  </a:lnTo>
                  <a:lnTo>
                    <a:pt x="1308049" y="431965"/>
                  </a:lnTo>
                  <a:lnTo>
                    <a:pt x="1306144" y="431965"/>
                  </a:lnTo>
                  <a:lnTo>
                    <a:pt x="1306144" y="525106"/>
                  </a:lnTo>
                  <a:lnTo>
                    <a:pt x="1294130" y="495465"/>
                  </a:lnTo>
                  <a:lnTo>
                    <a:pt x="1296962" y="495465"/>
                  </a:lnTo>
                  <a:lnTo>
                    <a:pt x="1301851" y="508165"/>
                  </a:lnTo>
                  <a:lnTo>
                    <a:pt x="1300581" y="508165"/>
                  </a:lnTo>
                  <a:lnTo>
                    <a:pt x="1304734" y="520865"/>
                  </a:lnTo>
                  <a:lnTo>
                    <a:pt x="1306144" y="525106"/>
                  </a:lnTo>
                  <a:lnTo>
                    <a:pt x="1306144" y="431965"/>
                  </a:lnTo>
                  <a:lnTo>
                    <a:pt x="1304188" y="431965"/>
                  </a:lnTo>
                  <a:lnTo>
                    <a:pt x="1298879" y="419265"/>
                  </a:lnTo>
                  <a:lnTo>
                    <a:pt x="1292618" y="419265"/>
                  </a:lnTo>
                  <a:lnTo>
                    <a:pt x="1288503" y="406692"/>
                  </a:lnTo>
                  <a:lnTo>
                    <a:pt x="1288503" y="481761"/>
                  </a:lnTo>
                  <a:lnTo>
                    <a:pt x="1283017" y="470065"/>
                  </a:lnTo>
                  <a:lnTo>
                    <a:pt x="1285125" y="470065"/>
                  </a:lnTo>
                  <a:lnTo>
                    <a:pt x="1288503" y="481761"/>
                  </a:lnTo>
                  <a:lnTo>
                    <a:pt x="1288503" y="406692"/>
                  </a:lnTo>
                  <a:lnTo>
                    <a:pt x="1288465" y="406565"/>
                  </a:lnTo>
                  <a:lnTo>
                    <a:pt x="1283220" y="393865"/>
                  </a:lnTo>
                  <a:lnTo>
                    <a:pt x="1277607" y="393865"/>
                  </a:lnTo>
                  <a:lnTo>
                    <a:pt x="1277302" y="393141"/>
                  </a:lnTo>
                  <a:lnTo>
                    <a:pt x="1277302" y="457873"/>
                  </a:lnTo>
                  <a:lnTo>
                    <a:pt x="1271104" y="444665"/>
                  </a:lnTo>
                  <a:lnTo>
                    <a:pt x="1272108" y="444665"/>
                  </a:lnTo>
                  <a:lnTo>
                    <a:pt x="1277137" y="457365"/>
                  </a:lnTo>
                  <a:lnTo>
                    <a:pt x="1277302" y="457873"/>
                  </a:lnTo>
                  <a:lnTo>
                    <a:pt x="1277302" y="393141"/>
                  </a:lnTo>
                  <a:lnTo>
                    <a:pt x="1272336" y="381165"/>
                  </a:lnTo>
                  <a:lnTo>
                    <a:pt x="1275588" y="381165"/>
                  </a:lnTo>
                  <a:lnTo>
                    <a:pt x="1268755" y="368465"/>
                  </a:lnTo>
                  <a:lnTo>
                    <a:pt x="1264945" y="368465"/>
                  </a:lnTo>
                  <a:lnTo>
                    <a:pt x="1261452" y="355765"/>
                  </a:lnTo>
                  <a:lnTo>
                    <a:pt x="1256182" y="355765"/>
                  </a:lnTo>
                  <a:lnTo>
                    <a:pt x="1248244" y="343065"/>
                  </a:lnTo>
                  <a:lnTo>
                    <a:pt x="1237221" y="343065"/>
                  </a:lnTo>
                  <a:lnTo>
                    <a:pt x="1231315" y="330365"/>
                  </a:lnTo>
                  <a:lnTo>
                    <a:pt x="1232535" y="317665"/>
                  </a:lnTo>
                  <a:lnTo>
                    <a:pt x="1237284" y="317665"/>
                  </a:lnTo>
                  <a:lnTo>
                    <a:pt x="1246860" y="330365"/>
                  </a:lnTo>
                  <a:lnTo>
                    <a:pt x="1250937" y="330365"/>
                  </a:lnTo>
                  <a:lnTo>
                    <a:pt x="1241996" y="317665"/>
                  </a:lnTo>
                  <a:lnTo>
                    <a:pt x="1234097" y="304965"/>
                  </a:lnTo>
                  <a:lnTo>
                    <a:pt x="1220533" y="304965"/>
                  </a:lnTo>
                  <a:lnTo>
                    <a:pt x="1216342" y="292265"/>
                  </a:lnTo>
                  <a:lnTo>
                    <a:pt x="1212329" y="292265"/>
                  </a:lnTo>
                  <a:lnTo>
                    <a:pt x="1204595" y="279565"/>
                  </a:lnTo>
                  <a:lnTo>
                    <a:pt x="1197000" y="279565"/>
                  </a:lnTo>
                  <a:lnTo>
                    <a:pt x="1192771" y="266865"/>
                  </a:lnTo>
                  <a:lnTo>
                    <a:pt x="1188986" y="266865"/>
                  </a:lnTo>
                  <a:lnTo>
                    <a:pt x="1183957" y="254165"/>
                  </a:lnTo>
                  <a:lnTo>
                    <a:pt x="1178433" y="254165"/>
                  </a:lnTo>
                  <a:lnTo>
                    <a:pt x="1165377" y="243014"/>
                  </a:lnTo>
                  <a:lnTo>
                    <a:pt x="1165377" y="1536865"/>
                  </a:lnTo>
                  <a:lnTo>
                    <a:pt x="1160614" y="1549565"/>
                  </a:lnTo>
                  <a:lnTo>
                    <a:pt x="1149870" y="1549565"/>
                  </a:lnTo>
                  <a:lnTo>
                    <a:pt x="1157884" y="1536865"/>
                  </a:lnTo>
                  <a:lnTo>
                    <a:pt x="1165377" y="1536865"/>
                  </a:lnTo>
                  <a:lnTo>
                    <a:pt x="1165377" y="243014"/>
                  </a:lnTo>
                  <a:lnTo>
                    <a:pt x="1163574" y="241465"/>
                  </a:lnTo>
                  <a:lnTo>
                    <a:pt x="1171524" y="241465"/>
                  </a:lnTo>
                  <a:lnTo>
                    <a:pt x="1166622" y="228765"/>
                  </a:lnTo>
                  <a:lnTo>
                    <a:pt x="1155801" y="228765"/>
                  </a:lnTo>
                  <a:lnTo>
                    <a:pt x="1150010" y="216065"/>
                  </a:lnTo>
                  <a:lnTo>
                    <a:pt x="1143787" y="216065"/>
                  </a:lnTo>
                  <a:lnTo>
                    <a:pt x="1142085" y="203365"/>
                  </a:lnTo>
                  <a:lnTo>
                    <a:pt x="1153464" y="216065"/>
                  </a:lnTo>
                  <a:lnTo>
                    <a:pt x="1168539" y="228765"/>
                  </a:lnTo>
                  <a:lnTo>
                    <a:pt x="1172705" y="228765"/>
                  </a:lnTo>
                  <a:lnTo>
                    <a:pt x="1167701" y="216852"/>
                  </a:lnTo>
                  <a:lnTo>
                    <a:pt x="1166787" y="216065"/>
                  </a:lnTo>
                  <a:lnTo>
                    <a:pt x="1157109" y="203365"/>
                  </a:lnTo>
                  <a:lnTo>
                    <a:pt x="1167752" y="203365"/>
                  </a:lnTo>
                  <a:lnTo>
                    <a:pt x="1157655" y="190665"/>
                  </a:lnTo>
                  <a:lnTo>
                    <a:pt x="1148143" y="190665"/>
                  </a:lnTo>
                  <a:lnTo>
                    <a:pt x="1127709" y="177965"/>
                  </a:lnTo>
                  <a:lnTo>
                    <a:pt x="1115352" y="165265"/>
                  </a:lnTo>
                  <a:lnTo>
                    <a:pt x="1104912" y="152565"/>
                  </a:lnTo>
                  <a:lnTo>
                    <a:pt x="1090231" y="139865"/>
                  </a:lnTo>
                  <a:lnTo>
                    <a:pt x="1085100" y="127165"/>
                  </a:lnTo>
                  <a:lnTo>
                    <a:pt x="1066825" y="127165"/>
                  </a:lnTo>
                  <a:lnTo>
                    <a:pt x="1059776" y="114465"/>
                  </a:lnTo>
                  <a:lnTo>
                    <a:pt x="1044638" y="114465"/>
                  </a:lnTo>
                  <a:lnTo>
                    <a:pt x="1036751" y="101765"/>
                  </a:lnTo>
                  <a:lnTo>
                    <a:pt x="1029779" y="99123"/>
                  </a:lnTo>
                  <a:lnTo>
                    <a:pt x="1029779" y="157607"/>
                  </a:lnTo>
                  <a:lnTo>
                    <a:pt x="1022184" y="152565"/>
                  </a:lnTo>
                  <a:lnTo>
                    <a:pt x="1025105" y="152565"/>
                  </a:lnTo>
                  <a:lnTo>
                    <a:pt x="1029779" y="157607"/>
                  </a:lnTo>
                  <a:lnTo>
                    <a:pt x="1029779" y="99123"/>
                  </a:lnTo>
                  <a:lnTo>
                    <a:pt x="1015022" y="93522"/>
                  </a:lnTo>
                  <a:lnTo>
                    <a:pt x="1015022" y="147815"/>
                  </a:lnTo>
                  <a:lnTo>
                    <a:pt x="1004176" y="140627"/>
                  </a:lnTo>
                  <a:lnTo>
                    <a:pt x="984808" y="129717"/>
                  </a:lnTo>
                  <a:lnTo>
                    <a:pt x="984808" y="1637347"/>
                  </a:lnTo>
                  <a:lnTo>
                    <a:pt x="984745" y="1638465"/>
                  </a:lnTo>
                  <a:lnTo>
                    <a:pt x="982827" y="1638465"/>
                  </a:lnTo>
                  <a:lnTo>
                    <a:pt x="984808" y="1637347"/>
                  </a:lnTo>
                  <a:lnTo>
                    <a:pt x="984808" y="129717"/>
                  </a:lnTo>
                  <a:lnTo>
                    <a:pt x="980300" y="127165"/>
                  </a:lnTo>
                  <a:lnTo>
                    <a:pt x="992136" y="127165"/>
                  </a:lnTo>
                  <a:lnTo>
                    <a:pt x="999413" y="130098"/>
                  </a:lnTo>
                  <a:lnTo>
                    <a:pt x="1004874" y="139865"/>
                  </a:lnTo>
                  <a:lnTo>
                    <a:pt x="1012558" y="139865"/>
                  </a:lnTo>
                  <a:lnTo>
                    <a:pt x="1015022" y="147815"/>
                  </a:lnTo>
                  <a:lnTo>
                    <a:pt x="1015022" y="93522"/>
                  </a:lnTo>
                  <a:lnTo>
                    <a:pt x="1003300" y="89065"/>
                  </a:lnTo>
                  <a:lnTo>
                    <a:pt x="999401" y="86055"/>
                  </a:lnTo>
                  <a:lnTo>
                    <a:pt x="999401" y="130086"/>
                  </a:lnTo>
                  <a:lnTo>
                    <a:pt x="996975" y="128524"/>
                  </a:lnTo>
                  <a:lnTo>
                    <a:pt x="994689" y="127165"/>
                  </a:lnTo>
                  <a:lnTo>
                    <a:pt x="997775" y="127165"/>
                  </a:lnTo>
                  <a:lnTo>
                    <a:pt x="999401" y="130086"/>
                  </a:lnTo>
                  <a:lnTo>
                    <a:pt x="999401" y="86055"/>
                  </a:lnTo>
                  <a:lnTo>
                    <a:pt x="970419" y="63665"/>
                  </a:lnTo>
                  <a:lnTo>
                    <a:pt x="969772" y="63665"/>
                  </a:lnTo>
                  <a:lnTo>
                    <a:pt x="969772" y="1645831"/>
                  </a:lnTo>
                  <a:lnTo>
                    <a:pt x="967905" y="1651165"/>
                  </a:lnTo>
                  <a:lnTo>
                    <a:pt x="958888" y="1651165"/>
                  </a:lnTo>
                  <a:lnTo>
                    <a:pt x="967473" y="1647126"/>
                  </a:lnTo>
                  <a:lnTo>
                    <a:pt x="969772" y="1645831"/>
                  </a:lnTo>
                  <a:lnTo>
                    <a:pt x="969772" y="63665"/>
                  </a:lnTo>
                  <a:lnTo>
                    <a:pt x="967473" y="63665"/>
                  </a:lnTo>
                  <a:lnTo>
                    <a:pt x="967473" y="119926"/>
                  </a:lnTo>
                  <a:lnTo>
                    <a:pt x="949274" y="111366"/>
                  </a:lnTo>
                  <a:lnTo>
                    <a:pt x="949274" y="1655699"/>
                  </a:lnTo>
                  <a:lnTo>
                    <a:pt x="945388" y="1663865"/>
                  </a:lnTo>
                  <a:lnTo>
                    <a:pt x="931900" y="1663865"/>
                  </a:lnTo>
                  <a:lnTo>
                    <a:pt x="949274" y="1655699"/>
                  </a:lnTo>
                  <a:lnTo>
                    <a:pt x="949274" y="111366"/>
                  </a:lnTo>
                  <a:lnTo>
                    <a:pt x="929614" y="102108"/>
                  </a:lnTo>
                  <a:lnTo>
                    <a:pt x="928712" y="101765"/>
                  </a:lnTo>
                  <a:lnTo>
                    <a:pt x="950404" y="101765"/>
                  </a:lnTo>
                  <a:lnTo>
                    <a:pt x="958456" y="114465"/>
                  </a:lnTo>
                  <a:lnTo>
                    <a:pt x="964806" y="114465"/>
                  </a:lnTo>
                  <a:lnTo>
                    <a:pt x="967473" y="119926"/>
                  </a:lnTo>
                  <a:lnTo>
                    <a:pt x="967473" y="63665"/>
                  </a:lnTo>
                  <a:lnTo>
                    <a:pt x="951001" y="63665"/>
                  </a:lnTo>
                  <a:lnTo>
                    <a:pt x="945807" y="50965"/>
                  </a:lnTo>
                  <a:lnTo>
                    <a:pt x="930567" y="50965"/>
                  </a:lnTo>
                  <a:lnTo>
                    <a:pt x="936904" y="63665"/>
                  </a:lnTo>
                  <a:lnTo>
                    <a:pt x="923163" y="63665"/>
                  </a:lnTo>
                  <a:lnTo>
                    <a:pt x="923163" y="1676565"/>
                  </a:lnTo>
                  <a:lnTo>
                    <a:pt x="899109" y="1676565"/>
                  </a:lnTo>
                  <a:lnTo>
                    <a:pt x="922972" y="1667471"/>
                  </a:lnTo>
                  <a:lnTo>
                    <a:pt x="923163" y="1676565"/>
                  </a:lnTo>
                  <a:lnTo>
                    <a:pt x="923163" y="63665"/>
                  </a:lnTo>
                  <a:lnTo>
                    <a:pt x="919581" y="63665"/>
                  </a:lnTo>
                  <a:lnTo>
                    <a:pt x="912126" y="50965"/>
                  </a:lnTo>
                  <a:lnTo>
                    <a:pt x="907872" y="50965"/>
                  </a:lnTo>
                  <a:lnTo>
                    <a:pt x="907872" y="93840"/>
                  </a:lnTo>
                  <a:lnTo>
                    <a:pt x="893495" y="88366"/>
                  </a:lnTo>
                  <a:lnTo>
                    <a:pt x="893495" y="1689265"/>
                  </a:lnTo>
                  <a:lnTo>
                    <a:pt x="886879" y="1689265"/>
                  </a:lnTo>
                  <a:lnTo>
                    <a:pt x="888199" y="1680514"/>
                  </a:lnTo>
                  <a:lnTo>
                    <a:pt x="890676" y="1679778"/>
                  </a:lnTo>
                  <a:lnTo>
                    <a:pt x="892416" y="1679117"/>
                  </a:lnTo>
                  <a:lnTo>
                    <a:pt x="893495" y="1689265"/>
                  </a:lnTo>
                  <a:lnTo>
                    <a:pt x="893495" y="88366"/>
                  </a:lnTo>
                  <a:lnTo>
                    <a:pt x="890676" y="87287"/>
                  </a:lnTo>
                  <a:lnTo>
                    <a:pt x="875169" y="82740"/>
                  </a:lnTo>
                  <a:lnTo>
                    <a:pt x="875169" y="1684324"/>
                  </a:lnTo>
                  <a:lnTo>
                    <a:pt x="872972" y="1689265"/>
                  </a:lnTo>
                  <a:lnTo>
                    <a:pt x="861098" y="1689265"/>
                  </a:lnTo>
                  <a:lnTo>
                    <a:pt x="861466" y="1688350"/>
                  </a:lnTo>
                  <a:lnTo>
                    <a:pt x="875169" y="1684324"/>
                  </a:lnTo>
                  <a:lnTo>
                    <a:pt x="875169" y="82740"/>
                  </a:lnTo>
                  <a:lnTo>
                    <a:pt x="853478" y="76365"/>
                  </a:lnTo>
                  <a:lnTo>
                    <a:pt x="859282" y="76365"/>
                  </a:lnTo>
                  <a:lnTo>
                    <a:pt x="905154" y="89065"/>
                  </a:lnTo>
                  <a:lnTo>
                    <a:pt x="900861" y="89065"/>
                  </a:lnTo>
                  <a:lnTo>
                    <a:pt x="907872" y="93840"/>
                  </a:lnTo>
                  <a:lnTo>
                    <a:pt x="907872" y="50965"/>
                  </a:lnTo>
                  <a:lnTo>
                    <a:pt x="848728" y="50965"/>
                  </a:lnTo>
                  <a:lnTo>
                    <a:pt x="837895" y="38265"/>
                  </a:lnTo>
                  <a:lnTo>
                    <a:pt x="814946" y="38265"/>
                  </a:lnTo>
                  <a:lnTo>
                    <a:pt x="814946" y="1698955"/>
                  </a:lnTo>
                  <a:lnTo>
                    <a:pt x="813435" y="1701965"/>
                  </a:lnTo>
                  <a:lnTo>
                    <a:pt x="794118" y="1701965"/>
                  </a:lnTo>
                  <a:lnTo>
                    <a:pt x="809942" y="1699996"/>
                  </a:lnTo>
                  <a:lnTo>
                    <a:pt x="814946" y="1698955"/>
                  </a:lnTo>
                  <a:lnTo>
                    <a:pt x="814946" y="38265"/>
                  </a:lnTo>
                  <a:lnTo>
                    <a:pt x="775157" y="38265"/>
                  </a:lnTo>
                  <a:lnTo>
                    <a:pt x="766851" y="25565"/>
                  </a:lnTo>
                  <a:lnTo>
                    <a:pt x="688301" y="25565"/>
                  </a:lnTo>
                  <a:lnTo>
                    <a:pt x="701014" y="12865"/>
                  </a:lnTo>
                  <a:lnTo>
                    <a:pt x="686727" y="12865"/>
                  </a:lnTo>
                  <a:lnTo>
                    <a:pt x="694245" y="165"/>
                  </a:lnTo>
                  <a:lnTo>
                    <a:pt x="693762" y="165"/>
                  </a:lnTo>
                  <a:lnTo>
                    <a:pt x="685520" y="12865"/>
                  </a:lnTo>
                  <a:lnTo>
                    <a:pt x="680326" y="12865"/>
                  </a:lnTo>
                  <a:lnTo>
                    <a:pt x="680072" y="25565"/>
                  </a:lnTo>
                  <a:lnTo>
                    <a:pt x="665416" y="25565"/>
                  </a:lnTo>
                  <a:lnTo>
                    <a:pt x="665416" y="63665"/>
                  </a:lnTo>
                  <a:lnTo>
                    <a:pt x="665086" y="64185"/>
                  </a:lnTo>
                  <a:lnTo>
                    <a:pt x="641921" y="67068"/>
                  </a:lnTo>
                  <a:lnTo>
                    <a:pt x="601103" y="75565"/>
                  </a:lnTo>
                  <a:lnTo>
                    <a:pt x="594487" y="77508"/>
                  </a:lnTo>
                  <a:lnTo>
                    <a:pt x="595045" y="76365"/>
                  </a:lnTo>
                  <a:lnTo>
                    <a:pt x="592404" y="78117"/>
                  </a:lnTo>
                  <a:lnTo>
                    <a:pt x="567245" y="85509"/>
                  </a:lnTo>
                  <a:lnTo>
                    <a:pt x="573443" y="76365"/>
                  </a:lnTo>
                  <a:lnTo>
                    <a:pt x="593864" y="76365"/>
                  </a:lnTo>
                  <a:lnTo>
                    <a:pt x="605561" y="63665"/>
                  </a:lnTo>
                  <a:lnTo>
                    <a:pt x="665416" y="63665"/>
                  </a:lnTo>
                  <a:lnTo>
                    <a:pt x="665416" y="25565"/>
                  </a:lnTo>
                  <a:lnTo>
                    <a:pt x="617372" y="25565"/>
                  </a:lnTo>
                  <a:lnTo>
                    <a:pt x="616305" y="38265"/>
                  </a:lnTo>
                  <a:lnTo>
                    <a:pt x="579399" y="38265"/>
                  </a:lnTo>
                  <a:lnTo>
                    <a:pt x="587806" y="25565"/>
                  </a:lnTo>
                  <a:lnTo>
                    <a:pt x="599465" y="25565"/>
                  </a:lnTo>
                  <a:lnTo>
                    <a:pt x="601345" y="12865"/>
                  </a:lnTo>
                  <a:lnTo>
                    <a:pt x="576630" y="12865"/>
                  </a:lnTo>
                  <a:lnTo>
                    <a:pt x="540219" y="25565"/>
                  </a:lnTo>
                  <a:lnTo>
                    <a:pt x="520928" y="38265"/>
                  </a:lnTo>
                  <a:lnTo>
                    <a:pt x="549529" y="38265"/>
                  </a:lnTo>
                  <a:lnTo>
                    <a:pt x="564603" y="27863"/>
                  </a:lnTo>
                  <a:lnTo>
                    <a:pt x="563422" y="29908"/>
                  </a:lnTo>
                  <a:lnTo>
                    <a:pt x="563422" y="86626"/>
                  </a:lnTo>
                  <a:lnTo>
                    <a:pt x="561174" y="87287"/>
                  </a:lnTo>
                  <a:lnTo>
                    <a:pt x="522249" y="102108"/>
                  </a:lnTo>
                  <a:lnTo>
                    <a:pt x="519950" y="103200"/>
                  </a:lnTo>
                  <a:lnTo>
                    <a:pt x="519950" y="1663865"/>
                  </a:lnTo>
                  <a:lnTo>
                    <a:pt x="517461" y="1663865"/>
                  </a:lnTo>
                  <a:lnTo>
                    <a:pt x="516001" y="1662010"/>
                  </a:lnTo>
                  <a:lnTo>
                    <a:pt x="519950" y="1663865"/>
                  </a:lnTo>
                  <a:lnTo>
                    <a:pt x="519950" y="103200"/>
                  </a:lnTo>
                  <a:lnTo>
                    <a:pt x="484390" y="119926"/>
                  </a:lnTo>
                  <a:lnTo>
                    <a:pt x="474662" y="125412"/>
                  </a:lnTo>
                  <a:lnTo>
                    <a:pt x="494093" y="101765"/>
                  </a:lnTo>
                  <a:lnTo>
                    <a:pt x="512495" y="101765"/>
                  </a:lnTo>
                  <a:lnTo>
                    <a:pt x="522097" y="89065"/>
                  </a:lnTo>
                  <a:lnTo>
                    <a:pt x="542315" y="89065"/>
                  </a:lnTo>
                  <a:lnTo>
                    <a:pt x="549643" y="76365"/>
                  </a:lnTo>
                  <a:lnTo>
                    <a:pt x="550913" y="89065"/>
                  </a:lnTo>
                  <a:lnTo>
                    <a:pt x="557593" y="76479"/>
                  </a:lnTo>
                  <a:lnTo>
                    <a:pt x="563422" y="86626"/>
                  </a:lnTo>
                  <a:lnTo>
                    <a:pt x="563422" y="29908"/>
                  </a:lnTo>
                  <a:lnTo>
                    <a:pt x="558571" y="38265"/>
                  </a:lnTo>
                  <a:lnTo>
                    <a:pt x="561771" y="38265"/>
                  </a:lnTo>
                  <a:lnTo>
                    <a:pt x="542112" y="50965"/>
                  </a:lnTo>
                  <a:lnTo>
                    <a:pt x="531241" y="50965"/>
                  </a:lnTo>
                  <a:lnTo>
                    <a:pt x="518960" y="61988"/>
                  </a:lnTo>
                  <a:lnTo>
                    <a:pt x="526211" y="50965"/>
                  </a:lnTo>
                  <a:lnTo>
                    <a:pt x="514096" y="50965"/>
                  </a:lnTo>
                  <a:lnTo>
                    <a:pt x="507809" y="63665"/>
                  </a:lnTo>
                  <a:lnTo>
                    <a:pt x="488530" y="63665"/>
                  </a:lnTo>
                  <a:lnTo>
                    <a:pt x="482180" y="76365"/>
                  </a:lnTo>
                  <a:lnTo>
                    <a:pt x="471551" y="76365"/>
                  </a:lnTo>
                  <a:lnTo>
                    <a:pt x="471551" y="127165"/>
                  </a:lnTo>
                  <a:lnTo>
                    <a:pt x="459854" y="133769"/>
                  </a:lnTo>
                  <a:lnTo>
                    <a:pt x="462203" y="127165"/>
                  </a:lnTo>
                  <a:lnTo>
                    <a:pt x="471551" y="127165"/>
                  </a:lnTo>
                  <a:lnTo>
                    <a:pt x="471551" y="76365"/>
                  </a:lnTo>
                  <a:lnTo>
                    <a:pt x="468033" y="76365"/>
                  </a:lnTo>
                  <a:lnTo>
                    <a:pt x="460413" y="89065"/>
                  </a:lnTo>
                  <a:lnTo>
                    <a:pt x="446963" y="89065"/>
                  </a:lnTo>
                  <a:lnTo>
                    <a:pt x="446963" y="139865"/>
                  </a:lnTo>
                  <a:lnTo>
                    <a:pt x="445604" y="142011"/>
                  </a:lnTo>
                  <a:lnTo>
                    <a:pt x="429653" y="152565"/>
                  </a:lnTo>
                  <a:lnTo>
                    <a:pt x="423049" y="152565"/>
                  </a:lnTo>
                  <a:lnTo>
                    <a:pt x="418426" y="160020"/>
                  </a:lnTo>
                  <a:lnTo>
                    <a:pt x="412216" y="164122"/>
                  </a:lnTo>
                  <a:lnTo>
                    <a:pt x="382371" y="186982"/>
                  </a:lnTo>
                  <a:lnTo>
                    <a:pt x="377507" y="189230"/>
                  </a:lnTo>
                  <a:lnTo>
                    <a:pt x="378561" y="186067"/>
                  </a:lnTo>
                  <a:lnTo>
                    <a:pt x="374002" y="190868"/>
                  </a:lnTo>
                  <a:lnTo>
                    <a:pt x="367157" y="195326"/>
                  </a:lnTo>
                  <a:lnTo>
                    <a:pt x="349707" y="207924"/>
                  </a:lnTo>
                  <a:lnTo>
                    <a:pt x="347421" y="210680"/>
                  </a:lnTo>
                  <a:lnTo>
                    <a:pt x="355752" y="206121"/>
                  </a:lnTo>
                  <a:lnTo>
                    <a:pt x="355650" y="208686"/>
                  </a:lnTo>
                  <a:lnTo>
                    <a:pt x="352729" y="212521"/>
                  </a:lnTo>
                  <a:lnTo>
                    <a:pt x="345351" y="218998"/>
                  </a:lnTo>
                  <a:lnTo>
                    <a:pt x="338061" y="226275"/>
                  </a:lnTo>
                  <a:lnTo>
                    <a:pt x="337375" y="225310"/>
                  </a:lnTo>
                  <a:lnTo>
                    <a:pt x="336677" y="223774"/>
                  </a:lnTo>
                  <a:lnTo>
                    <a:pt x="332803" y="226009"/>
                  </a:lnTo>
                  <a:lnTo>
                    <a:pt x="316953" y="242633"/>
                  </a:lnTo>
                  <a:lnTo>
                    <a:pt x="311772" y="248272"/>
                  </a:lnTo>
                  <a:lnTo>
                    <a:pt x="331038" y="229857"/>
                  </a:lnTo>
                  <a:lnTo>
                    <a:pt x="330377" y="233946"/>
                  </a:lnTo>
                  <a:lnTo>
                    <a:pt x="321411" y="242900"/>
                  </a:lnTo>
                  <a:lnTo>
                    <a:pt x="321411" y="1524165"/>
                  </a:lnTo>
                  <a:lnTo>
                    <a:pt x="314248" y="1524165"/>
                  </a:lnTo>
                  <a:lnTo>
                    <a:pt x="311797" y="1514271"/>
                  </a:lnTo>
                  <a:lnTo>
                    <a:pt x="314121" y="1516888"/>
                  </a:lnTo>
                  <a:lnTo>
                    <a:pt x="321411" y="1524165"/>
                  </a:lnTo>
                  <a:lnTo>
                    <a:pt x="321411" y="242900"/>
                  </a:lnTo>
                  <a:lnTo>
                    <a:pt x="314121" y="250177"/>
                  </a:lnTo>
                  <a:lnTo>
                    <a:pt x="284480" y="283692"/>
                  </a:lnTo>
                  <a:lnTo>
                    <a:pt x="256489" y="319443"/>
                  </a:lnTo>
                  <a:lnTo>
                    <a:pt x="230263" y="357339"/>
                  </a:lnTo>
                  <a:lnTo>
                    <a:pt x="207924" y="393865"/>
                  </a:lnTo>
                  <a:lnTo>
                    <a:pt x="205016" y="393865"/>
                  </a:lnTo>
                  <a:lnTo>
                    <a:pt x="203047" y="397332"/>
                  </a:lnTo>
                  <a:lnTo>
                    <a:pt x="203047" y="1473365"/>
                  </a:lnTo>
                  <a:lnTo>
                    <a:pt x="202438" y="1473365"/>
                  </a:lnTo>
                  <a:lnTo>
                    <a:pt x="196862" y="1460665"/>
                  </a:lnTo>
                  <a:lnTo>
                    <a:pt x="198323" y="1460665"/>
                  </a:lnTo>
                  <a:lnTo>
                    <a:pt x="203047" y="1473365"/>
                  </a:lnTo>
                  <a:lnTo>
                    <a:pt x="203047" y="397332"/>
                  </a:lnTo>
                  <a:lnTo>
                    <a:pt x="197789" y="406565"/>
                  </a:lnTo>
                  <a:lnTo>
                    <a:pt x="187769" y="406565"/>
                  </a:lnTo>
                  <a:lnTo>
                    <a:pt x="191185" y="393865"/>
                  </a:lnTo>
                  <a:lnTo>
                    <a:pt x="194564" y="393865"/>
                  </a:lnTo>
                  <a:lnTo>
                    <a:pt x="197980" y="381165"/>
                  </a:lnTo>
                  <a:lnTo>
                    <a:pt x="203492" y="381165"/>
                  </a:lnTo>
                  <a:lnTo>
                    <a:pt x="213233" y="368465"/>
                  </a:lnTo>
                  <a:lnTo>
                    <a:pt x="221894" y="355765"/>
                  </a:lnTo>
                  <a:lnTo>
                    <a:pt x="229920" y="343065"/>
                  </a:lnTo>
                  <a:lnTo>
                    <a:pt x="237769" y="317665"/>
                  </a:lnTo>
                  <a:lnTo>
                    <a:pt x="241935" y="317665"/>
                  </a:lnTo>
                  <a:lnTo>
                    <a:pt x="246189" y="304965"/>
                  </a:lnTo>
                  <a:lnTo>
                    <a:pt x="250609" y="304965"/>
                  </a:lnTo>
                  <a:lnTo>
                    <a:pt x="255295" y="292265"/>
                  </a:lnTo>
                  <a:lnTo>
                    <a:pt x="260540" y="292265"/>
                  </a:lnTo>
                  <a:lnTo>
                    <a:pt x="266115" y="279565"/>
                  </a:lnTo>
                  <a:lnTo>
                    <a:pt x="272135" y="266865"/>
                  </a:lnTo>
                  <a:lnTo>
                    <a:pt x="275678" y="266865"/>
                  </a:lnTo>
                  <a:lnTo>
                    <a:pt x="270624" y="279565"/>
                  </a:lnTo>
                  <a:lnTo>
                    <a:pt x="266484" y="279565"/>
                  </a:lnTo>
                  <a:lnTo>
                    <a:pt x="266192" y="292265"/>
                  </a:lnTo>
                  <a:lnTo>
                    <a:pt x="276771" y="266865"/>
                  </a:lnTo>
                  <a:lnTo>
                    <a:pt x="281660" y="266865"/>
                  </a:lnTo>
                  <a:lnTo>
                    <a:pt x="287515" y="254165"/>
                  </a:lnTo>
                  <a:lnTo>
                    <a:pt x="294614" y="247459"/>
                  </a:lnTo>
                  <a:lnTo>
                    <a:pt x="297383" y="241465"/>
                  </a:lnTo>
                  <a:lnTo>
                    <a:pt x="300951" y="241465"/>
                  </a:lnTo>
                  <a:lnTo>
                    <a:pt x="303961" y="241465"/>
                  </a:lnTo>
                  <a:lnTo>
                    <a:pt x="297764" y="254165"/>
                  </a:lnTo>
                  <a:lnTo>
                    <a:pt x="304228" y="241465"/>
                  </a:lnTo>
                  <a:lnTo>
                    <a:pt x="310769" y="241465"/>
                  </a:lnTo>
                  <a:lnTo>
                    <a:pt x="317969" y="228765"/>
                  </a:lnTo>
                  <a:lnTo>
                    <a:pt x="325297" y="216065"/>
                  </a:lnTo>
                  <a:lnTo>
                    <a:pt x="333019" y="216065"/>
                  </a:lnTo>
                  <a:lnTo>
                    <a:pt x="340893" y="203365"/>
                  </a:lnTo>
                  <a:lnTo>
                    <a:pt x="348830" y="203365"/>
                  </a:lnTo>
                  <a:lnTo>
                    <a:pt x="356730" y="190665"/>
                  </a:lnTo>
                  <a:lnTo>
                    <a:pt x="372605" y="177965"/>
                  </a:lnTo>
                  <a:lnTo>
                    <a:pt x="380225" y="177965"/>
                  </a:lnTo>
                  <a:lnTo>
                    <a:pt x="387654" y="165265"/>
                  </a:lnTo>
                  <a:lnTo>
                    <a:pt x="401574" y="165265"/>
                  </a:lnTo>
                  <a:lnTo>
                    <a:pt x="407847" y="152565"/>
                  </a:lnTo>
                  <a:lnTo>
                    <a:pt x="415061" y="152565"/>
                  </a:lnTo>
                  <a:lnTo>
                    <a:pt x="420878" y="139865"/>
                  </a:lnTo>
                  <a:lnTo>
                    <a:pt x="446963" y="139865"/>
                  </a:lnTo>
                  <a:lnTo>
                    <a:pt x="446963" y="89065"/>
                  </a:lnTo>
                  <a:lnTo>
                    <a:pt x="441274" y="89065"/>
                  </a:lnTo>
                  <a:lnTo>
                    <a:pt x="442823" y="83451"/>
                  </a:lnTo>
                  <a:lnTo>
                    <a:pt x="437159" y="89065"/>
                  </a:lnTo>
                  <a:lnTo>
                    <a:pt x="427113" y="89065"/>
                  </a:lnTo>
                  <a:lnTo>
                    <a:pt x="420509" y="101765"/>
                  </a:lnTo>
                  <a:lnTo>
                    <a:pt x="404469" y="101765"/>
                  </a:lnTo>
                  <a:lnTo>
                    <a:pt x="396328" y="114465"/>
                  </a:lnTo>
                  <a:lnTo>
                    <a:pt x="388327" y="114465"/>
                  </a:lnTo>
                  <a:lnTo>
                    <a:pt x="380631" y="127165"/>
                  </a:lnTo>
                  <a:lnTo>
                    <a:pt x="379310" y="127165"/>
                  </a:lnTo>
                  <a:lnTo>
                    <a:pt x="386080" y="114465"/>
                  </a:lnTo>
                  <a:lnTo>
                    <a:pt x="385711" y="114465"/>
                  </a:lnTo>
                  <a:lnTo>
                    <a:pt x="394830" y="101765"/>
                  </a:lnTo>
                  <a:lnTo>
                    <a:pt x="402196" y="101765"/>
                  </a:lnTo>
                  <a:lnTo>
                    <a:pt x="402005" y="89065"/>
                  </a:lnTo>
                  <a:lnTo>
                    <a:pt x="393560" y="101765"/>
                  </a:lnTo>
                  <a:lnTo>
                    <a:pt x="385178" y="101765"/>
                  </a:lnTo>
                  <a:lnTo>
                    <a:pt x="376948" y="114465"/>
                  </a:lnTo>
                  <a:lnTo>
                    <a:pt x="373075" y="120611"/>
                  </a:lnTo>
                  <a:lnTo>
                    <a:pt x="381914" y="116319"/>
                  </a:lnTo>
                  <a:lnTo>
                    <a:pt x="376643" y="127165"/>
                  </a:lnTo>
                  <a:lnTo>
                    <a:pt x="370535" y="127165"/>
                  </a:lnTo>
                  <a:lnTo>
                    <a:pt x="364413" y="139865"/>
                  </a:lnTo>
                  <a:lnTo>
                    <a:pt x="364705" y="127165"/>
                  </a:lnTo>
                  <a:lnTo>
                    <a:pt x="357416" y="139865"/>
                  </a:lnTo>
                  <a:lnTo>
                    <a:pt x="349783" y="152565"/>
                  </a:lnTo>
                  <a:lnTo>
                    <a:pt x="341960" y="152565"/>
                  </a:lnTo>
                  <a:lnTo>
                    <a:pt x="334086" y="165265"/>
                  </a:lnTo>
                  <a:lnTo>
                    <a:pt x="326707" y="165265"/>
                  </a:lnTo>
                  <a:lnTo>
                    <a:pt x="320040" y="177965"/>
                  </a:lnTo>
                  <a:lnTo>
                    <a:pt x="316839" y="177965"/>
                  </a:lnTo>
                  <a:lnTo>
                    <a:pt x="325894" y="165265"/>
                  </a:lnTo>
                  <a:lnTo>
                    <a:pt x="335394" y="152565"/>
                  </a:lnTo>
                  <a:lnTo>
                    <a:pt x="324281" y="165265"/>
                  </a:lnTo>
                  <a:lnTo>
                    <a:pt x="323862" y="165265"/>
                  </a:lnTo>
                  <a:lnTo>
                    <a:pt x="330009" y="152565"/>
                  </a:lnTo>
                  <a:lnTo>
                    <a:pt x="335394" y="152565"/>
                  </a:lnTo>
                  <a:lnTo>
                    <a:pt x="336740" y="152565"/>
                  </a:lnTo>
                  <a:lnTo>
                    <a:pt x="350761" y="139865"/>
                  </a:lnTo>
                  <a:lnTo>
                    <a:pt x="355536" y="127165"/>
                  </a:lnTo>
                  <a:lnTo>
                    <a:pt x="345503" y="127165"/>
                  </a:lnTo>
                  <a:lnTo>
                    <a:pt x="338010" y="139865"/>
                  </a:lnTo>
                  <a:lnTo>
                    <a:pt x="338531" y="139865"/>
                  </a:lnTo>
                  <a:lnTo>
                    <a:pt x="320408" y="152565"/>
                  </a:lnTo>
                  <a:lnTo>
                    <a:pt x="301498" y="165265"/>
                  </a:lnTo>
                  <a:lnTo>
                    <a:pt x="316801" y="165265"/>
                  </a:lnTo>
                  <a:lnTo>
                    <a:pt x="310464" y="177965"/>
                  </a:lnTo>
                  <a:lnTo>
                    <a:pt x="314312" y="177965"/>
                  </a:lnTo>
                  <a:lnTo>
                    <a:pt x="309702" y="190665"/>
                  </a:lnTo>
                  <a:lnTo>
                    <a:pt x="322783" y="177965"/>
                  </a:lnTo>
                  <a:lnTo>
                    <a:pt x="318160" y="190665"/>
                  </a:lnTo>
                  <a:lnTo>
                    <a:pt x="308165" y="203365"/>
                  </a:lnTo>
                  <a:lnTo>
                    <a:pt x="305130" y="203365"/>
                  </a:lnTo>
                  <a:lnTo>
                    <a:pt x="297091" y="216065"/>
                  </a:lnTo>
                  <a:lnTo>
                    <a:pt x="291541" y="216065"/>
                  </a:lnTo>
                  <a:lnTo>
                    <a:pt x="291693" y="203365"/>
                  </a:lnTo>
                  <a:lnTo>
                    <a:pt x="300774" y="190665"/>
                  </a:lnTo>
                  <a:lnTo>
                    <a:pt x="304304" y="184797"/>
                  </a:lnTo>
                  <a:lnTo>
                    <a:pt x="306044" y="177965"/>
                  </a:lnTo>
                  <a:lnTo>
                    <a:pt x="301078" y="177965"/>
                  </a:lnTo>
                  <a:lnTo>
                    <a:pt x="295376" y="190665"/>
                  </a:lnTo>
                  <a:lnTo>
                    <a:pt x="284708" y="190665"/>
                  </a:lnTo>
                  <a:lnTo>
                    <a:pt x="290080" y="177965"/>
                  </a:lnTo>
                  <a:lnTo>
                    <a:pt x="299212" y="166865"/>
                  </a:lnTo>
                  <a:lnTo>
                    <a:pt x="283337" y="177965"/>
                  </a:lnTo>
                  <a:lnTo>
                    <a:pt x="267462" y="203365"/>
                  </a:lnTo>
                  <a:lnTo>
                    <a:pt x="268312" y="203365"/>
                  </a:lnTo>
                  <a:lnTo>
                    <a:pt x="267411" y="216065"/>
                  </a:lnTo>
                  <a:lnTo>
                    <a:pt x="266014" y="228765"/>
                  </a:lnTo>
                  <a:lnTo>
                    <a:pt x="265391" y="241465"/>
                  </a:lnTo>
                  <a:lnTo>
                    <a:pt x="244665" y="266865"/>
                  </a:lnTo>
                  <a:lnTo>
                    <a:pt x="224307" y="292265"/>
                  </a:lnTo>
                  <a:lnTo>
                    <a:pt x="204304" y="317665"/>
                  </a:lnTo>
                  <a:lnTo>
                    <a:pt x="186004" y="341350"/>
                  </a:lnTo>
                  <a:lnTo>
                    <a:pt x="187921" y="330365"/>
                  </a:lnTo>
                  <a:lnTo>
                    <a:pt x="191160" y="330365"/>
                  </a:lnTo>
                  <a:lnTo>
                    <a:pt x="195313" y="317665"/>
                  </a:lnTo>
                  <a:lnTo>
                    <a:pt x="198374" y="317665"/>
                  </a:lnTo>
                  <a:lnTo>
                    <a:pt x="201828" y="304965"/>
                  </a:lnTo>
                  <a:lnTo>
                    <a:pt x="205854" y="304965"/>
                  </a:lnTo>
                  <a:lnTo>
                    <a:pt x="210032" y="292265"/>
                  </a:lnTo>
                  <a:lnTo>
                    <a:pt x="213499" y="292265"/>
                  </a:lnTo>
                  <a:lnTo>
                    <a:pt x="214579" y="292265"/>
                  </a:lnTo>
                  <a:lnTo>
                    <a:pt x="218897" y="292265"/>
                  </a:lnTo>
                  <a:lnTo>
                    <a:pt x="223215" y="279565"/>
                  </a:lnTo>
                  <a:lnTo>
                    <a:pt x="229387" y="279565"/>
                  </a:lnTo>
                  <a:lnTo>
                    <a:pt x="232841" y="266865"/>
                  </a:lnTo>
                  <a:lnTo>
                    <a:pt x="234810" y="266865"/>
                  </a:lnTo>
                  <a:lnTo>
                    <a:pt x="237248" y="254165"/>
                  </a:lnTo>
                  <a:lnTo>
                    <a:pt x="242544" y="254165"/>
                  </a:lnTo>
                  <a:lnTo>
                    <a:pt x="249161" y="241465"/>
                  </a:lnTo>
                  <a:lnTo>
                    <a:pt x="254850" y="241465"/>
                  </a:lnTo>
                  <a:lnTo>
                    <a:pt x="256146" y="228765"/>
                  </a:lnTo>
                  <a:lnTo>
                    <a:pt x="248932" y="228765"/>
                  </a:lnTo>
                  <a:lnTo>
                    <a:pt x="245275" y="241465"/>
                  </a:lnTo>
                  <a:lnTo>
                    <a:pt x="237083" y="241465"/>
                  </a:lnTo>
                  <a:lnTo>
                    <a:pt x="241503" y="228765"/>
                  </a:lnTo>
                  <a:lnTo>
                    <a:pt x="236486" y="228765"/>
                  </a:lnTo>
                  <a:lnTo>
                    <a:pt x="232168" y="241465"/>
                  </a:lnTo>
                  <a:lnTo>
                    <a:pt x="231228" y="241465"/>
                  </a:lnTo>
                  <a:lnTo>
                    <a:pt x="227990" y="254165"/>
                  </a:lnTo>
                  <a:lnTo>
                    <a:pt x="216496" y="279565"/>
                  </a:lnTo>
                  <a:lnTo>
                    <a:pt x="202412" y="292265"/>
                  </a:lnTo>
                  <a:lnTo>
                    <a:pt x="191401" y="317665"/>
                  </a:lnTo>
                  <a:lnTo>
                    <a:pt x="195351" y="304965"/>
                  </a:lnTo>
                  <a:lnTo>
                    <a:pt x="199783" y="292265"/>
                  </a:lnTo>
                  <a:lnTo>
                    <a:pt x="206578" y="279565"/>
                  </a:lnTo>
                  <a:lnTo>
                    <a:pt x="217614" y="266865"/>
                  </a:lnTo>
                  <a:lnTo>
                    <a:pt x="212077" y="266865"/>
                  </a:lnTo>
                  <a:lnTo>
                    <a:pt x="221208" y="254165"/>
                  </a:lnTo>
                  <a:lnTo>
                    <a:pt x="229933" y="241465"/>
                  </a:lnTo>
                  <a:lnTo>
                    <a:pt x="225628" y="241465"/>
                  </a:lnTo>
                  <a:lnTo>
                    <a:pt x="218008" y="254165"/>
                  </a:lnTo>
                  <a:lnTo>
                    <a:pt x="210578" y="266865"/>
                  </a:lnTo>
                  <a:lnTo>
                    <a:pt x="202971" y="279565"/>
                  </a:lnTo>
                  <a:lnTo>
                    <a:pt x="194818" y="292265"/>
                  </a:lnTo>
                  <a:lnTo>
                    <a:pt x="192163" y="292265"/>
                  </a:lnTo>
                  <a:lnTo>
                    <a:pt x="190347" y="304965"/>
                  </a:lnTo>
                  <a:lnTo>
                    <a:pt x="186626" y="304965"/>
                  </a:lnTo>
                  <a:lnTo>
                    <a:pt x="183400" y="317665"/>
                  </a:lnTo>
                  <a:lnTo>
                    <a:pt x="179133" y="317665"/>
                  </a:lnTo>
                  <a:lnTo>
                    <a:pt x="173761" y="330365"/>
                  </a:lnTo>
                  <a:lnTo>
                    <a:pt x="167259" y="343065"/>
                  </a:lnTo>
                  <a:lnTo>
                    <a:pt x="166966" y="343065"/>
                  </a:lnTo>
                  <a:lnTo>
                    <a:pt x="163995" y="355765"/>
                  </a:lnTo>
                  <a:lnTo>
                    <a:pt x="171958" y="355765"/>
                  </a:lnTo>
                  <a:lnTo>
                    <a:pt x="180073" y="343065"/>
                  </a:lnTo>
                  <a:lnTo>
                    <a:pt x="184683" y="343065"/>
                  </a:lnTo>
                  <a:lnTo>
                    <a:pt x="185712" y="343065"/>
                  </a:lnTo>
                  <a:lnTo>
                    <a:pt x="186156" y="343065"/>
                  </a:lnTo>
                  <a:lnTo>
                    <a:pt x="189293" y="355765"/>
                  </a:lnTo>
                  <a:lnTo>
                    <a:pt x="182397" y="355765"/>
                  </a:lnTo>
                  <a:lnTo>
                    <a:pt x="175729" y="368465"/>
                  </a:lnTo>
                  <a:lnTo>
                    <a:pt x="169964" y="381165"/>
                  </a:lnTo>
                  <a:lnTo>
                    <a:pt x="164541" y="381165"/>
                  </a:lnTo>
                  <a:lnTo>
                    <a:pt x="162496" y="393865"/>
                  </a:lnTo>
                  <a:lnTo>
                    <a:pt x="157746" y="406565"/>
                  </a:lnTo>
                  <a:lnTo>
                    <a:pt x="155041" y="419265"/>
                  </a:lnTo>
                  <a:lnTo>
                    <a:pt x="153885" y="431965"/>
                  </a:lnTo>
                  <a:lnTo>
                    <a:pt x="157835" y="419265"/>
                  </a:lnTo>
                  <a:lnTo>
                    <a:pt x="157149" y="423811"/>
                  </a:lnTo>
                  <a:lnTo>
                    <a:pt x="157149" y="1270165"/>
                  </a:lnTo>
                  <a:lnTo>
                    <a:pt x="155879" y="1270165"/>
                  </a:lnTo>
                  <a:lnTo>
                    <a:pt x="150647" y="1257465"/>
                  </a:lnTo>
                  <a:lnTo>
                    <a:pt x="146621" y="1257465"/>
                  </a:lnTo>
                  <a:lnTo>
                    <a:pt x="143560" y="1248714"/>
                  </a:lnTo>
                  <a:lnTo>
                    <a:pt x="145313" y="1257465"/>
                  </a:lnTo>
                  <a:lnTo>
                    <a:pt x="142113" y="1257465"/>
                  </a:lnTo>
                  <a:lnTo>
                    <a:pt x="138544" y="1244765"/>
                  </a:lnTo>
                  <a:lnTo>
                    <a:pt x="135318" y="1232065"/>
                  </a:lnTo>
                  <a:lnTo>
                    <a:pt x="132232" y="1232065"/>
                  </a:lnTo>
                  <a:lnTo>
                    <a:pt x="129133" y="1219365"/>
                  </a:lnTo>
                  <a:lnTo>
                    <a:pt x="126326" y="1206665"/>
                  </a:lnTo>
                  <a:lnTo>
                    <a:pt x="123710" y="1193965"/>
                  </a:lnTo>
                  <a:lnTo>
                    <a:pt x="121196" y="1181265"/>
                  </a:lnTo>
                  <a:lnTo>
                    <a:pt x="121678" y="1181265"/>
                  </a:lnTo>
                  <a:lnTo>
                    <a:pt x="124523" y="1193965"/>
                  </a:lnTo>
                  <a:lnTo>
                    <a:pt x="127139" y="1193965"/>
                  </a:lnTo>
                  <a:lnTo>
                    <a:pt x="129476" y="1206665"/>
                  </a:lnTo>
                  <a:lnTo>
                    <a:pt x="125095" y="1181265"/>
                  </a:lnTo>
                  <a:lnTo>
                    <a:pt x="117817" y="1155865"/>
                  </a:lnTo>
                  <a:lnTo>
                    <a:pt x="112052" y="1143165"/>
                  </a:lnTo>
                  <a:lnTo>
                    <a:pt x="112153" y="1134275"/>
                  </a:lnTo>
                  <a:lnTo>
                    <a:pt x="114376" y="1143787"/>
                  </a:lnTo>
                  <a:lnTo>
                    <a:pt x="128320" y="1192161"/>
                  </a:lnTo>
                  <a:lnTo>
                    <a:pt x="132143" y="1203248"/>
                  </a:lnTo>
                  <a:lnTo>
                    <a:pt x="132537" y="1206665"/>
                  </a:lnTo>
                  <a:lnTo>
                    <a:pt x="133324" y="1206665"/>
                  </a:lnTo>
                  <a:lnTo>
                    <a:pt x="134531" y="1210132"/>
                  </a:lnTo>
                  <a:lnTo>
                    <a:pt x="135724" y="1219365"/>
                  </a:lnTo>
                  <a:lnTo>
                    <a:pt x="137718" y="1219365"/>
                  </a:lnTo>
                  <a:lnTo>
                    <a:pt x="140830" y="1228344"/>
                  </a:lnTo>
                  <a:lnTo>
                    <a:pt x="141579" y="1232065"/>
                  </a:lnTo>
                  <a:lnTo>
                    <a:pt x="142113" y="1232065"/>
                  </a:lnTo>
                  <a:lnTo>
                    <a:pt x="144538" y="1239062"/>
                  </a:lnTo>
                  <a:lnTo>
                    <a:pt x="157149" y="1270165"/>
                  </a:lnTo>
                  <a:lnTo>
                    <a:pt x="157149" y="423811"/>
                  </a:lnTo>
                  <a:lnTo>
                    <a:pt x="155917" y="431965"/>
                  </a:lnTo>
                  <a:lnTo>
                    <a:pt x="152577" y="436270"/>
                  </a:lnTo>
                  <a:lnTo>
                    <a:pt x="152577" y="508165"/>
                  </a:lnTo>
                  <a:lnTo>
                    <a:pt x="144538" y="527989"/>
                  </a:lnTo>
                  <a:lnTo>
                    <a:pt x="137109" y="549478"/>
                  </a:lnTo>
                  <a:lnTo>
                    <a:pt x="132715" y="558965"/>
                  </a:lnTo>
                  <a:lnTo>
                    <a:pt x="138569" y="533565"/>
                  </a:lnTo>
                  <a:lnTo>
                    <a:pt x="137464" y="533565"/>
                  </a:lnTo>
                  <a:lnTo>
                    <a:pt x="139725" y="520865"/>
                  </a:lnTo>
                  <a:lnTo>
                    <a:pt x="142062" y="520865"/>
                  </a:lnTo>
                  <a:lnTo>
                    <a:pt x="146735" y="508165"/>
                  </a:lnTo>
                  <a:lnTo>
                    <a:pt x="152577" y="508165"/>
                  </a:lnTo>
                  <a:lnTo>
                    <a:pt x="152577" y="436270"/>
                  </a:lnTo>
                  <a:lnTo>
                    <a:pt x="146050" y="444665"/>
                  </a:lnTo>
                  <a:lnTo>
                    <a:pt x="135191" y="457365"/>
                  </a:lnTo>
                  <a:lnTo>
                    <a:pt x="123405" y="470065"/>
                  </a:lnTo>
                  <a:lnTo>
                    <a:pt x="110794" y="495465"/>
                  </a:lnTo>
                  <a:lnTo>
                    <a:pt x="107530" y="508165"/>
                  </a:lnTo>
                  <a:lnTo>
                    <a:pt x="116078" y="508165"/>
                  </a:lnTo>
                  <a:lnTo>
                    <a:pt x="112496" y="520865"/>
                  </a:lnTo>
                  <a:lnTo>
                    <a:pt x="111544" y="520865"/>
                  </a:lnTo>
                  <a:lnTo>
                    <a:pt x="111544" y="1283601"/>
                  </a:lnTo>
                  <a:lnTo>
                    <a:pt x="111023" y="1282865"/>
                  </a:lnTo>
                  <a:lnTo>
                    <a:pt x="111429" y="1282865"/>
                  </a:lnTo>
                  <a:lnTo>
                    <a:pt x="111544" y="1283601"/>
                  </a:lnTo>
                  <a:lnTo>
                    <a:pt x="111544" y="520865"/>
                  </a:lnTo>
                  <a:lnTo>
                    <a:pt x="111239" y="520865"/>
                  </a:lnTo>
                  <a:lnTo>
                    <a:pt x="111239" y="1143165"/>
                  </a:lnTo>
                  <a:lnTo>
                    <a:pt x="109766" y="1143165"/>
                  </a:lnTo>
                  <a:lnTo>
                    <a:pt x="108915" y="1130465"/>
                  </a:lnTo>
                  <a:lnTo>
                    <a:pt x="109512" y="1130465"/>
                  </a:lnTo>
                  <a:lnTo>
                    <a:pt x="111239" y="1143165"/>
                  </a:lnTo>
                  <a:lnTo>
                    <a:pt x="111239" y="520865"/>
                  </a:lnTo>
                  <a:lnTo>
                    <a:pt x="109258" y="520865"/>
                  </a:lnTo>
                  <a:lnTo>
                    <a:pt x="106375" y="533565"/>
                  </a:lnTo>
                  <a:lnTo>
                    <a:pt x="105346" y="533565"/>
                  </a:lnTo>
                  <a:lnTo>
                    <a:pt x="105346" y="1105065"/>
                  </a:lnTo>
                  <a:lnTo>
                    <a:pt x="103632" y="1105065"/>
                  </a:lnTo>
                  <a:lnTo>
                    <a:pt x="101993" y="1092365"/>
                  </a:lnTo>
                  <a:lnTo>
                    <a:pt x="102476" y="1092365"/>
                  </a:lnTo>
                  <a:lnTo>
                    <a:pt x="102781" y="1094041"/>
                  </a:lnTo>
                  <a:lnTo>
                    <a:pt x="105346" y="1105065"/>
                  </a:lnTo>
                  <a:lnTo>
                    <a:pt x="105346" y="533565"/>
                  </a:lnTo>
                  <a:lnTo>
                    <a:pt x="103949" y="533565"/>
                  </a:lnTo>
                  <a:lnTo>
                    <a:pt x="102044" y="520865"/>
                  </a:lnTo>
                  <a:lnTo>
                    <a:pt x="106603" y="508165"/>
                  </a:lnTo>
                  <a:lnTo>
                    <a:pt x="100279" y="520865"/>
                  </a:lnTo>
                  <a:lnTo>
                    <a:pt x="94107" y="546265"/>
                  </a:lnTo>
                  <a:lnTo>
                    <a:pt x="88214" y="558965"/>
                  </a:lnTo>
                  <a:lnTo>
                    <a:pt x="82727" y="571665"/>
                  </a:lnTo>
                  <a:lnTo>
                    <a:pt x="81889" y="571665"/>
                  </a:lnTo>
                  <a:lnTo>
                    <a:pt x="77508" y="597065"/>
                  </a:lnTo>
                  <a:lnTo>
                    <a:pt x="80619" y="584365"/>
                  </a:lnTo>
                  <a:lnTo>
                    <a:pt x="84772" y="571665"/>
                  </a:lnTo>
                  <a:lnTo>
                    <a:pt x="89014" y="558965"/>
                  </a:lnTo>
                  <a:lnTo>
                    <a:pt x="92392" y="571665"/>
                  </a:lnTo>
                  <a:lnTo>
                    <a:pt x="87820" y="584365"/>
                  </a:lnTo>
                  <a:lnTo>
                    <a:pt x="84137" y="593915"/>
                  </a:lnTo>
                  <a:lnTo>
                    <a:pt x="84137" y="813066"/>
                  </a:lnTo>
                  <a:lnTo>
                    <a:pt x="82905" y="829386"/>
                  </a:lnTo>
                  <a:lnTo>
                    <a:pt x="82677" y="838365"/>
                  </a:lnTo>
                  <a:lnTo>
                    <a:pt x="79235" y="838365"/>
                  </a:lnTo>
                  <a:lnTo>
                    <a:pt x="74853" y="851065"/>
                  </a:lnTo>
                  <a:lnTo>
                    <a:pt x="70091" y="876465"/>
                  </a:lnTo>
                  <a:lnTo>
                    <a:pt x="65163" y="889165"/>
                  </a:lnTo>
                  <a:lnTo>
                    <a:pt x="66979" y="851065"/>
                  </a:lnTo>
                  <a:lnTo>
                    <a:pt x="69189" y="825665"/>
                  </a:lnTo>
                  <a:lnTo>
                    <a:pt x="70434" y="812965"/>
                  </a:lnTo>
                  <a:lnTo>
                    <a:pt x="71818" y="800265"/>
                  </a:lnTo>
                  <a:lnTo>
                    <a:pt x="73533" y="787565"/>
                  </a:lnTo>
                  <a:lnTo>
                    <a:pt x="70980" y="787565"/>
                  </a:lnTo>
                  <a:lnTo>
                    <a:pt x="71069" y="774865"/>
                  </a:lnTo>
                  <a:lnTo>
                    <a:pt x="71526" y="774865"/>
                  </a:lnTo>
                  <a:lnTo>
                    <a:pt x="73545" y="762165"/>
                  </a:lnTo>
                  <a:lnTo>
                    <a:pt x="74536" y="774865"/>
                  </a:lnTo>
                  <a:lnTo>
                    <a:pt x="76225" y="774865"/>
                  </a:lnTo>
                  <a:lnTo>
                    <a:pt x="78397" y="787565"/>
                  </a:lnTo>
                  <a:lnTo>
                    <a:pt x="80860" y="800265"/>
                  </a:lnTo>
                  <a:lnTo>
                    <a:pt x="84137" y="813066"/>
                  </a:lnTo>
                  <a:lnTo>
                    <a:pt x="84137" y="593915"/>
                  </a:lnTo>
                  <a:lnTo>
                    <a:pt x="82918" y="597065"/>
                  </a:lnTo>
                  <a:lnTo>
                    <a:pt x="79095" y="622465"/>
                  </a:lnTo>
                  <a:lnTo>
                    <a:pt x="77711" y="635165"/>
                  </a:lnTo>
                  <a:lnTo>
                    <a:pt x="62268" y="635165"/>
                  </a:lnTo>
                  <a:lnTo>
                    <a:pt x="60667" y="622465"/>
                  </a:lnTo>
                  <a:lnTo>
                    <a:pt x="60007" y="609765"/>
                  </a:lnTo>
                  <a:lnTo>
                    <a:pt x="60502" y="597065"/>
                  </a:lnTo>
                  <a:lnTo>
                    <a:pt x="62382" y="584365"/>
                  </a:lnTo>
                  <a:lnTo>
                    <a:pt x="52616" y="609765"/>
                  </a:lnTo>
                  <a:lnTo>
                    <a:pt x="48171" y="622465"/>
                  </a:lnTo>
                  <a:lnTo>
                    <a:pt x="44691" y="647865"/>
                  </a:lnTo>
                  <a:lnTo>
                    <a:pt x="37858" y="673265"/>
                  </a:lnTo>
                  <a:lnTo>
                    <a:pt x="35598" y="660565"/>
                  </a:lnTo>
                  <a:lnTo>
                    <a:pt x="36601" y="647865"/>
                  </a:lnTo>
                  <a:lnTo>
                    <a:pt x="37680" y="635165"/>
                  </a:lnTo>
                  <a:lnTo>
                    <a:pt x="35598" y="635165"/>
                  </a:lnTo>
                  <a:lnTo>
                    <a:pt x="39039" y="622465"/>
                  </a:lnTo>
                  <a:lnTo>
                    <a:pt x="42710" y="609765"/>
                  </a:lnTo>
                  <a:lnTo>
                    <a:pt x="46482" y="597065"/>
                  </a:lnTo>
                  <a:lnTo>
                    <a:pt x="50190" y="584365"/>
                  </a:lnTo>
                  <a:lnTo>
                    <a:pt x="48514" y="597065"/>
                  </a:lnTo>
                  <a:lnTo>
                    <a:pt x="49326" y="597065"/>
                  </a:lnTo>
                  <a:lnTo>
                    <a:pt x="48488" y="603389"/>
                  </a:lnTo>
                  <a:lnTo>
                    <a:pt x="49161" y="600202"/>
                  </a:lnTo>
                  <a:lnTo>
                    <a:pt x="49352" y="598195"/>
                  </a:lnTo>
                  <a:lnTo>
                    <a:pt x="49390" y="597065"/>
                  </a:lnTo>
                  <a:lnTo>
                    <a:pt x="51206" y="597065"/>
                  </a:lnTo>
                  <a:lnTo>
                    <a:pt x="53428" y="584365"/>
                  </a:lnTo>
                  <a:lnTo>
                    <a:pt x="55829" y="571665"/>
                  </a:lnTo>
                  <a:lnTo>
                    <a:pt x="58153" y="571665"/>
                  </a:lnTo>
                  <a:lnTo>
                    <a:pt x="60236" y="558965"/>
                  </a:lnTo>
                  <a:lnTo>
                    <a:pt x="61988" y="546265"/>
                  </a:lnTo>
                  <a:lnTo>
                    <a:pt x="63385" y="546265"/>
                  </a:lnTo>
                  <a:lnTo>
                    <a:pt x="64427" y="533565"/>
                  </a:lnTo>
                  <a:lnTo>
                    <a:pt x="66205" y="533565"/>
                  </a:lnTo>
                  <a:lnTo>
                    <a:pt x="64998" y="546265"/>
                  </a:lnTo>
                  <a:lnTo>
                    <a:pt x="67132" y="546265"/>
                  </a:lnTo>
                  <a:lnTo>
                    <a:pt x="65430" y="558965"/>
                  </a:lnTo>
                  <a:lnTo>
                    <a:pt x="66408" y="571665"/>
                  </a:lnTo>
                  <a:lnTo>
                    <a:pt x="67983" y="584365"/>
                  </a:lnTo>
                  <a:lnTo>
                    <a:pt x="73494" y="558965"/>
                  </a:lnTo>
                  <a:lnTo>
                    <a:pt x="72364" y="546265"/>
                  </a:lnTo>
                  <a:lnTo>
                    <a:pt x="75145" y="533565"/>
                  </a:lnTo>
                  <a:lnTo>
                    <a:pt x="79438" y="520865"/>
                  </a:lnTo>
                  <a:lnTo>
                    <a:pt x="83439" y="508165"/>
                  </a:lnTo>
                  <a:lnTo>
                    <a:pt x="81534" y="508165"/>
                  </a:lnTo>
                  <a:lnTo>
                    <a:pt x="85483" y="495465"/>
                  </a:lnTo>
                  <a:lnTo>
                    <a:pt x="89052" y="495465"/>
                  </a:lnTo>
                  <a:lnTo>
                    <a:pt x="89573" y="495465"/>
                  </a:lnTo>
                  <a:lnTo>
                    <a:pt x="93662" y="482765"/>
                  </a:lnTo>
                  <a:lnTo>
                    <a:pt x="93281" y="482765"/>
                  </a:lnTo>
                  <a:lnTo>
                    <a:pt x="97243" y="470065"/>
                  </a:lnTo>
                  <a:lnTo>
                    <a:pt x="101066" y="457365"/>
                  </a:lnTo>
                  <a:lnTo>
                    <a:pt x="104952" y="457365"/>
                  </a:lnTo>
                  <a:lnTo>
                    <a:pt x="108940" y="444665"/>
                  </a:lnTo>
                  <a:lnTo>
                    <a:pt x="113195" y="444665"/>
                  </a:lnTo>
                  <a:lnTo>
                    <a:pt x="118033" y="431965"/>
                  </a:lnTo>
                  <a:lnTo>
                    <a:pt x="119672" y="431965"/>
                  </a:lnTo>
                  <a:lnTo>
                    <a:pt x="119443" y="419265"/>
                  </a:lnTo>
                  <a:lnTo>
                    <a:pt x="121437" y="419265"/>
                  </a:lnTo>
                  <a:lnTo>
                    <a:pt x="124066" y="406565"/>
                  </a:lnTo>
                  <a:lnTo>
                    <a:pt x="117538" y="419265"/>
                  </a:lnTo>
                  <a:lnTo>
                    <a:pt x="110934" y="419265"/>
                  </a:lnTo>
                  <a:lnTo>
                    <a:pt x="104444" y="431965"/>
                  </a:lnTo>
                  <a:lnTo>
                    <a:pt x="98234" y="444665"/>
                  </a:lnTo>
                  <a:lnTo>
                    <a:pt x="84035" y="470065"/>
                  </a:lnTo>
                  <a:lnTo>
                    <a:pt x="71323" y="508165"/>
                  </a:lnTo>
                  <a:lnTo>
                    <a:pt x="59905" y="533565"/>
                  </a:lnTo>
                  <a:lnTo>
                    <a:pt x="49618" y="571665"/>
                  </a:lnTo>
                  <a:lnTo>
                    <a:pt x="47586" y="571665"/>
                  </a:lnTo>
                  <a:lnTo>
                    <a:pt x="37376" y="597065"/>
                  </a:lnTo>
                  <a:lnTo>
                    <a:pt x="32207" y="622465"/>
                  </a:lnTo>
                  <a:lnTo>
                    <a:pt x="30594" y="635165"/>
                  </a:lnTo>
                  <a:lnTo>
                    <a:pt x="31038" y="647865"/>
                  </a:lnTo>
                  <a:lnTo>
                    <a:pt x="32118" y="660565"/>
                  </a:lnTo>
                  <a:lnTo>
                    <a:pt x="32918" y="685965"/>
                  </a:lnTo>
                  <a:lnTo>
                    <a:pt x="32397" y="698665"/>
                  </a:lnTo>
                  <a:lnTo>
                    <a:pt x="29489" y="724065"/>
                  </a:lnTo>
                  <a:lnTo>
                    <a:pt x="25374" y="724065"/>
                  </a:lnTo>
                  <a:lnTo>
                    <a:pt x="23647" y="736765"/>
                  </a:lnTo>
                  <a:lnTo>
                    <a:pt x="22098" y="749465"/>
                  </a:lnTo>
                  <a:lnTo>
                    <a:pt x="18491" y="749465"/>
                  </a:lnTo>
                  <a:lnTo>
                    <a:pt x="20015" y="736765"/>
                  </a:lnTo>
                  <a:lnTo>
                    <a:pt x="14084" y="736765"/>
                  </a:lnTo>
                  <a:lnTo>
                    <a:pt x="15138" y="749465"/>
                  </a:lnTo>
                  <a:lnTo>
                    <a:pt x="16471" y="762165"/>
                  </a:lnTo>
                  <a:lnTo>
                    <a:pt x="16649" y="774865"/>
                  </a:lnTo>
                  <a:lnTo>
                    <a:pt x="14262" y="787565"/>
                  </a:lnTo>
                  <a:lnTo>
                    <a:pt x="6997" y="787565"/>
                  </a:lnTo>
                  <a:lnTo>
                    <a:pt x="6654" y="774865"/>
                  </a:lnTo>
                  <a:lnTo>
                    <a:pt x="4876" y="787565"/>
                  </a:lnTo>
                  <a:lnTo>
                    <a:pt x="3708" y="800265"/>
                  </a:lnTo>
                  <a:lnTo>
                    <a:pt x="3124" y="812965"/>
                  </a:lnTo>
                  <a:lnTo>
                    <a:pt x="3035" y="825665"/>
                  </a:lnTo>
                  <a:lnTo>
                    <a:pt x="3390" y="825665"/>
                  </a:lnTo>
                  <a:lnTo>
                    <a:pt x="4191" y="838365"/>
                  </a:lnTo>
                  <a:lnTo>
                    <a:pt x="5600" y="851065"/>
                  </a:lnTo>
                  <a:lnTo>
                    <a:pt x="7747" y="851065"/>
                  </a:lnTo>
                  <a:lnTo>
                    <a:pt x="8775" y="876465"/>
                  </a:lnTo>
                  <a:lnTo>
                    <a:pt x="5753" y="889165"/>
                  </a:lnTo>
                  <a:lnTo>
                    <a:pt x="2578" y="901865"/>
                  </a:lnTo>
                  <a:lnTo>
                    <a:pt x="3124" y="927265"/>
                  </a:lnTo>
                  <a:lnTo>
                    <a:pt x="0" y="914565"/>
                  </a:lnTo>
                  <a:lnTo>
                    <a:pt x="419" y="927265"/>
                  </a:lnTo>
                  <a:lnTo>
                    <a:pt x="1003" y="939965"/>
                  </a:lnTo>
                  <a:lnTo>
                    <a:pt x="1714" y="939965"/>
                  </a:lnTo>
                  <a:lnTo>
                    <a:pt x="2552" y="952665"/>
                  </a:lnTo>
                  <a:lnTo>
                    <a:pt x="5753" y="939965"/>
                  </a:lnTo>
                  <a:lnTo>
                    <a:pt x="9309" y="965365"/>
                  </a:lnTo>
                  <a:lnTo>
                    <a:pt x="11137" y="978065"/>
                  </a:lnTo>
                  <a:lnTo>
                    <a:pt x="13093" y="978065"/>
                  </a:lnTo>
                  <a:lnTo>
                    <a:pt x="16649" y="990765"/>
                  </a:lnTo>
                  <a:lnTo>
                    <a:pt x="18034" y="990765"/>
                  </a:lnTo>
                  <a:lnTo>
                    <a:pt x="18821" y="978065"/>
                  </a:lnTo>
                  <a:lnTo>
                    <a:pt x="20586" y="978065"/>
                  </a:lnTo>
                  <a:lnTo>
                    <a:pt x="14376" y="965365"/>
                  </a:lnTo>
                  <a:lnTo>
                    <a:pt x="13614" y="952665"/>
                  </a:lnTo>
                  <a:lnTo>
                    <a:pt x="12001" y="939965"/>
                  </a:lnTo>
                  <a:lnTo>
                    <a:pt x="11137" y="927265"/>
                  </a:lnTo>
                  <a:lnTo>
                    <a:pt x="12623" y="927265"/>
                  </a:lnTo>
                  <a:lnTo>
                    <a:pt x="14338" y="939965"/>
                  </a:lnTo>
                  <a:lnTo>
                    <a:pt x="16751" y="939965"/>
                  </a:lnTo>
                  <a:lnTo>
                    <a:pt x="19354" y="952665"/>
                  </a:lnTo>
                  <a:lnTo>
                    <a:pt x="20739" y="952665"/>
                  </a:lnTo>
                  <a:lnTo>
                    <a:pt x="19735" y="939965"/>
                  </a:lnTo>
                  <a:lnTo>
                    <a:pt x="18796" y="939965"/>
                  </a:lnTo>
                  <a:lnTo>
                    <a:pt x="18034" y="927265"/>
                  </a:lnTo>
                  <a:lnTo>
                    <a:pt x="22161" y="914565"/>
                  </a:lnTo>
                  <a:lnTo>
                    <a:pt x="21628" y="889165"/>
                  </a:lnTo>
                  <a:lnTo>
                    <a:pt x="21386" y="876465"/>
                  </a:lnTo>
                  <a:lnTo>
                    <a:pt x="20815" y="876465"/>
                  </a:lnTo>
                  <a:lnTo>
                    <a:pt x="19862" y="863765"/>
                  </a:lnTo>
                  <a:lnTo>
                    <a:pt x="17970" y="863765"/>
                  </a:lnTo>
                  <a:lnTo>
                    <a:pt x="19024" y="876465"/>
                  </a:lnTo>
                  <a:lnTo>
                    <a:pt x="19875" y="876465"/>
                  </a:lnTo>
                  <a:lnTo>
                    <a:pt x="18834" y="889165"/>
                  </a:lnTo>
                  <a:lnTo>
                    <a:pt x="14770" y="876465"/>
                  </a:lnTo>
                  <a:lnTo>
                    <a:pt x="12585" y="851065"/>
                  </a:lnTo>
                  <a:lnTo>
                    <a:pt x="11709" y="838365"/>
                  </a:lnTo>
                  <a:lnTo>
                    <a:pt x="11557" y="812965"/>
                  </a:lnTo>
                  <a:lnTo>
                    <a:pt x="13296" y="812965"/>
                  </a:lnTo>
                  <a:lnTo>
                    <a:pt x="14389" y="800265"/>
                  </a:lnTo>
                  <a:lnTo>
                    <a:pt x="16205" y="800265"/>
                  </a:lnTo>
                  <a:lnTo>
                    <a:pt x="15798" y="812965"/>
                  </a:lnTo>
                  <a:lnTo>
                    <a:pt x="21005" y="812965"/>
                  </a:lnTo>
                  <a:lnTo>
                    <a:pt x="23444" y="800265"/>
                  </a:lnTo>
                  <a:lnTo>
                    <a:pt x="30924" y="812965"/>
                  </a:lnTo>
                  <a:lnTo>
                    <a:pt x="34366" y="825665"/>
                  </a:lnTo>
                  <a:lnTo>
                    <a:pt x="36550" y="825665"/>
                  </a:lnTo>
                  <a:lnTo>
                    <a:pt x="36614" y="863765"/>
                  </a:lnTo>
                  <a:lnTo>
                    <a:pt x="36182" y="876465"/>
                  </a:lnTo>
                  <a:lnTo>
                    <a:pt x="35001" y="889165"/>
                  </a:lnTo>
                  <a:lnTo>
                    <a:pt x="33972" y="889165"/>
                  </a:lnTo>
                  <a:lnTo>
                    <a:pt x="34328" y="901865"/>
                  </a:lnTo>
                  <a:lnTo>
                    <a:pt x="35598" y="914565"/>
                  </a:lnTo>
                  <a:lnTo>
                    <a:pt x="36068" y="927265"/>
                  </a:lnTo>
                  <a:lnTo>
                    <a:pt x="34023" y="927265"/>
                  </a:lnTo>
                  <a:lnTo>
                    <a:pt x="35471" y="939965"/>
                  </a:lnTo>
                  <a:lnTo>
                    <a:pt x="37185" y="952665"/>
                  </a:lnTo>
                  <a:lnTo>
                    <a:pt x="38849" y="952665"/>
                  </a:lnTo>
                  <a:lnTo>
                    <a:pt x="40144" y="939965"/>
                  </a:lnTo>
                  <a:lnTo>
                    <a:pt x="41516" y="952665"/>
                  </a:lnTo>
                  <a:lnTo>
                    <a:pt x="42849" y="965365"/>
                  </a:lnTo>
                  <a:lnTo>
                    <a:pt x="44246" y="978065"/>
                  </a:lnTo>
                  <a:lnTo>
                    <a:pt x="40284" y="978065"/>
                  </a:lnTo>
                  <a:lnTo>
                    <a:pt x="36804" y="990765"/>
                  </a:lnTo>
                  <a:lnTo>
                    <a:pt x="33032" y="990765"/>
                  </a:lnTo>
                  <a:lnTo>
                    <a:pt x="27457" y="979639"/>
                  </a:lnTo>
                  <a:lnTo>
                    <a:pt x="33528" y="1016165"/>
                  </a:lnTo>
                  <a:lnTo>
                    <a:pt x="30607" y="1016165"/>
                  </a:lnTo>
                  <a:lnTo>
                    <a:pt x="30353" y="1003465"/>
                  </a:lnTo>
                  <a:lnTo>
                    <a:pt x="24777" y="1003465"/>
                  </a:lnTo>
                  <a:lnTo>
                    <a:pt x="24688" y="1016165"/>
                  </a:lnTo>
                  <a:lnTo>
                    <a:pt x="26073" y="1028865"/>
                  </a:lnTo>
                  <a:lnTo>
                    <a:pt x="31940" y="1041565"/>
                  </a:lnTo>
                  <a:lnTo>
                    <a:pt x="31788" y="1041565"/>
                  </a:lnTo>
                  <a:lnTo>
                    <a:pt x="31254" y="1054265"/>
                  </a:lnTo>
                  <a:lnTo>
                    <a:pt x="31153" y="1066965"/>
                  </a:lnTo>
                  <a:lnTo>
                    <a:pt x="31572" y="1066965"/>
                  </a:lnTo>
                  <a:lnTo>
                    <a:pt x="32448" y="1079665"/>
                  </a:lnTo>
                  <a:lnTo>
                    <a:pt x="33045" y="1084884"/>
                  </a:lnTo>
                  <a:lnTo>
                    <a:pt x="20154" y="1059688"/>
                  </a:lnTo>
                  <a:lnTo>
                    <a:pt x="14478" y="1052741"/>
                  </a:lnTo>
                  <a:lnTo>
                    <a:pt x="17259" y="1062558"/>
                  </a:lnTo>
                  <a:lnTo>
                    <a:pt x="26530" y="1091742"/>
                  </a:lnTo>
                  <a:lnTo>
                    <a:pt x="25146" y="1091793"/>
                  </a:lnTo>
                  <a:lnTo>
                    <a:pt x="25095" y="1096060"/>
                  </a:lnTo>
                  <a:lnTo>
                    <a:pt x="24866" y="1099756"/>
                  </a:lnTo>
                  <a:lnTo>
                    <a:pt x="22936" y="1098130"/>
                  </a:lnTo>
                  <a:lnTo>
                    <a:pt x="27813" y="1115085"/>
                  </a:lnTo>
                  <a:lnTo>
                    <a:pt x="28257" y="1110957"/>
                  </a:lnTo>
                  <a:lnTo>
                    <a:pt x="26898" y="1105611"/>
                  </a:lnTo>
                  <a:lnTo>
                    <a:pt x="26365" y="1102906"/>
                  </a:lnTo>
                  <a:lnTo>
                    <a:pt x="33324" y="1112558"/>
                  </a:lnTo>
                  <a:lnTo>
                    <a:pt x="38227" y="1117396"/>
                  </a:lnTo>
                  <a:lnTo>
                    <a:pt x="43383" y="1124762"/>
                  </a:lnTo>
                  <a:lnTo>
                    <a:pt x="51092" y="1142022"/>
                  </a:lnTo>
                  <a:lnTo>
                    <a:pt x="49796" y="1127760"/>
                  </a:lnTo>
                  <a:lnTo>
                    <a:pt x="47142" y="1117765"/>
                  </a:lnTo>
                  <a:lnTo>
                    <a:pt x="47802" y="1117765"/>
                  </a:lnTo>
                  <a:lnTo>
                    <a:pt x="59880" y="1143165"/>
                  </a:lnTo>
                  <a:lnTo>
                    <a:pt x="63957" y="1143165"/>
                  </a:lnTo>
                  <a:lnTo>
                    <a:pt x="68249" y="1155865"/>
                  </a:lnTo>
                  <a:lnTo>
                    <a:pt x="74028" y="1168565"/>
                  </a:lnTo>
                  <a:lnTo>
                    <a:pt x="74828" y="1181265"/>
                  </a:lnTo>
                  <a:lnTo>
                    <a:pt x="77012" y="1193965"/>
                  </a:lnTo>
                  <a:lnTo>
                    <a:pt x="68592" y="1193965"/>
                  </a:lnTo>
                  <a:lnTo>
                    <a:pt x="66802" y="1181265"/>
                  </a:lnTo>
                  <a:lnTo>
                    <a:pt x="60236" y="1181265"/>
                  </a:lnTo>
                  <a:lnTo>
                    <a:pt x="60693" y="1193965"/>
                  </a:lnTo>
                  <a:lnTo>
                    <a:pt x="58788" y="1181265"/>
                  </a:lnTo>
                  <a:lnTo>
                    <a:pt x="57353" y="1181265"/>
                  </a:lnTo>
                  <a:lnTo>
                    <a:pt x="55613" y="1168565"/>
                  </a:lnTo>
                  <a:lnTo>
                    <a:pt x="53009" y="1168565"/>
                  </a:lnTo>
                  <a:lnTo>
                    <a:pt x="49428" y="1155865"/>
                  </a:lnTo>
                  <a:lnTo>
                    <a:pt x="45554" y="1155865"/>
                  </a:lnTo>
                  <a:lnTo>
                    <a:pt x="41744" y="1143165"/>
                  </a:lnTo>
                  <a:lnTo>
                    <a:pt x="36830" y="1130465"/>
                  </a:lnTo>
                  <a:lnTo>
                    <a:pt x="34023" y="1130465"/>
                  </a:lnTo>
                  <a:lnTo>
                    <a:pt x="35420" y="1143165"/>
                  </a:lnTo>
                  <a:lnTo>
                    <a:pt x="35763" y="1155865"/>
                  </a:lnTo>
                  <a:lnTo>
                    <a:pt x="33286" y="1155865"/>
                  </a:lnTo>
                  <a:lnTo>
                    <a:pt x="29908" y="1143165"/>
                  </a:lnTo>
                  <a:lnTo>
                    <a:pt x="27952" y="1143165"/>
                  </a:lnTo>
                  <a:lnTo>
                    <a:pt x="32080" y="1155865"/>
                  </a:lnTo>
                  <a:lnTo>
                    <a:pt x="37465" y="1168565"/>
                  </a:lnTo>
                  <a:lnTo>
                    <a:pt x="44488" y="1168565"/>
                  </a:lnTo>
                  <a:lnTo>
                    <a:pt x="48564" y="1181265"/>
                  </a:lnTo>
                  <a:lnTo>
                    <a:pt x="52209" y="1193965"/>
                  </a:lnTo>
                  <a:lnTo>
                    <a:pt x="54902" y="1206665"/>
                  </a:lnTo>
                  <a:lnTo>
                    <a:pt x="57556" y="1206665"/>
                  </a:lnTo>
                  <a:lnTo>
                    <a:pt x="59728" y="1219365"/>
                  </a:lnTo>
                  <a:lnTo>
                    <a:pt x="61379" y="1232065"/>
                  </a:lnTo>
                  <a:lnTo>
                    <a:pt x="62865" y="1244765"/>
                  </a:lnTo>
                  <a:lnTo>
                    <a:pt x="64528" y="1257465"/>
                  </a:lnTo>
                  <a:lnTo>
                    <a:pt x="66725" y="1270165"/>
                  </a:lnTo>
                  <a:lnTo>
                    <a:pt x="70243" y="1282865"/>
                  </a:lnTo>
                  <a:lnTo>
                    <a:pt x="75412" y="1295565"/>
                  </a:lnTo>
                  <a:lnTo>
                    <a:pt x="79273" y="1295565"/>
                  </a:lnTo>
                  <a:lnTo>
                    <a:pt x="69049" y="1270165"/>
                  </a:lnTo>
                  <a:lnTo>
                    <a:pt x="62242" y="1232065"/>
                  </a:lnTo>
                  <a:lnTo>
                    <a:pt x="60121" y="1219365"/>
                  </a:lnTo>
                  <a:lnTo>
                    <a:pt x="66027" y="1232065"/>
                  </a:lnTo>
                  <a:lnTo>
                    <a:pt x="72288" y="1244765"/>
                  </a:lnTo>
                  <a:lnTo>
                    <a:pt x="80657" y="1261186"/>
                  </a:lnTo>
                  <a:lnTo>
                    <a:pt x="79121" y="1257465"/>
                  </a:lnTo>
                  <a:lnTo>
                    <a:pt x="75806" y="1244765"/>
                  </a:lnTo>
                  <a:lnTo>
                    <a:pt x="76238" y="1232065"/>
                  </a:lnTo>
                  <a:lnTo>
                    <a:pt x="81432" y="1244765"/>
                  </a:lnTo>
                  <a:lnTo>
                    <a:pt x="86042" y="1257465"/>
                  </a:lnTo>
                  <a:lnTo>
                    <a:pt x="90170" y="1257465"/>
                  </a:lnTo>
                  <a:lnTo>
                    <a:pt x="93941" y="1270165"/>
                  </a:lnTo>
                  <a:lnTo>
                    <a:pt x="99098" y="1270165"/>
                  </a:lnTo>
                  <a:lnTo>
                    <a:pt x="103555" y="1282865"/>
                  </a:lnTo>
                  <a:lnTo>
                    <a:pt x="110312" y="1282865"/>
                  </a:lnTo>
                  <a:lnTo>
                    <a:pt x="111671" y="1284401"/>
                  </a:lnTo>
                  <a:lnTo>
                    <a:pt x="113461" y="1295565"/>
                  </a:lnTo>
                  <a:lnTo>
                    <a:pt x="116890" y="1295565"/>
                  </a:lnTo>
                  <a:lnTo>
                    <a:pt x="120840" y="1308265"/>
                  </a:lnTo>
                  <a:lnTo>
                    <a:pt x="124968" y="1320965"/>
                  </a:lnTo>
                  <a:lnTo>
                    <a:pt x="128841" y="1320965"/>
                  </a:lnTo>
                  <a:lnTo>
                    <a:pt x="132638" y="1333665"/>
                  </a:lnTo>
                  <a:lnTo>
                    <a:pt x="125183" y="1333665"/>
                  </a:lnTo>
                  <a:lnTo>
                    <a:pt x="136474" y="1359065"/>
                  </a:lnTo>
                  <a:lnTo>
                    <a:pt x="151358" y="1371765"/>
                  </a:lnTo>
                  <a:lnTo>
                    <a:pt x="167563" y="1397165"/>
                  </a:lnTo>
                  <a:lnTo>
                    <a:pt x="182765" y="1422565"/>
                  </a:lnTo>
                  <a:lnTo>
                    <a:pt x="180987" y="1422565"/>
                  </a:lnTo>
                  <a:lnTo>
                    <a:pt x="184200" y="1435265"/>
                  </a:lnTo>
                  <a:lnTo>
                    <a:pt x="186982" y="1435265"/>
                  </a:lnTo>
                  <a:lnTo>
                    <a:pt x="189953" y="1447965"/>
                  </a:lnTo>
                  <a:lnTo>
                    <a:pt x="188645" y="1447965"/>
                  </a:lnTo>
                  <a:lnTo>
                    <a:pt x="190906" y="1453870"/>
                  </a:lnTo>
                  <a:lnTo>
                    <a:pt x="185737" y="1447965"/>
                  </a:lnTo>
                  <a:lnTo>
                    <a:pt x="193306" y="1460119"/>
                  </a:lnTo>
                  <a:lnTo>
                    <a:pt x="193522" y="1460665"/>
                  </a:lnTo>
                  <a:lnTo>
                    <a:pt x="185686" y="1460665"/>
                  </a:lnTo>
                  <a:lnTo>
                    <a:pt x="180975" y="1447965"/>
                  </a:lnTo>
                  <a:lnTo>
                    <a:pt x="176199" y="1447965"/>
                  </a:lnTo>
                  <a:lnTo>
                    <a:pt x="171843" y="1435265"/>
                  </a:lnTo>
                  <a:lnTo>
                    <a:pt x="162115" y="1435265"/>
                  </a:lnTo>
                  <a:lnTo>
                    <a:pt x="157873" y="1422565"/>
                  </a:lnTo>
                  <a:lnTo>
                    <a:pt x="154012" y="1409865"/>
                  </a:lnTo>
                  <a:lnTo>
                    <a:pt x="150380" y="1409865"/>
                  </a:lnTo>
                  <a:lnTo>
                    <a:pt x="146799" y="1397165"/>
                  </a:lnTo>
                  <a:lnTo>
                    <a:pt x="143090" y="1384465"/>
                  </a:lnTo>
                  <a:lnTo>
                    <a:pt x="139331" y="1384465"/>
                  </a:lnTo>
                  <a:lnTo>
                    <a:pt x="135521" y="1371765"/>
                  </a:lnTo>
                  <a:lnTo>
                    <a:pt x="131711" y="1359065"/>
                  </a:lnTo>
                  <a:lnTo>
                    <a:pt x="129527" y="1359065"/>
                  </a:lnTo>
                  <a:lnTo>
                    <a:pt x="129628" y="1359585"/>
                  </a:lnTo>
                  <a:lnTo>
                    <a:pt x="129387" y="1359065"/>
                  </a:lnTo>
                  <a:lnTo>
                    <a:pt x="123609" y="1359065"/>
                  </a:lnTo>
                  <a:lnTo>
                    <a:pt x="118249" y="1346365"/>
                  </a:lnTo>
                  <a:lnTo>
                    <a:pt x="113626" y="1333665"/>
                  </a:lnTo>
                  <a:lnTo>
                    <a:pt x="109766" y="1333665"/>
                  </a:lnTo>
                  <a:lnTo>
                    <a:pt x="110998" y="1346365"/>
                  </a:lnTo>
                  <a:lnTo>
                    <a:pt x="115951" y="1359065"/>
                  </a:lnTo>
                  <a:lnTo>
                    <a:pt x="110020" y="1346365"/>
                  </a:lnTo>
                  <a:lnTo>
                    <a:pt x="104038" y="1333665"/>
                  </a:lnTo>
                  <a:lnTo>
                    <a:pt x="98196" y="1320965"/>
                  </a:lnTo>
                  <a:lnTo>
                    <a:pt x="93713" y="1310678"/>
                  </a:lnTo>
                  <a:lnTo>
                    <a:pt x="94792" y="1320965"/>
                  </a:lnTo>
                  <a:lnTo>
                    <a:pt x="92989" y="1320965"/>
                  </a:lnTo>
                  <a:lnTo>
                    <a:pt x="89903" y="1308265"/>
                  </a:lnTo>
                  <a:lnTo>
                    <a:pt x="88531" y="1308265"/>
                  </a:lnTo>
                  <a:lnTo>
                    <a:pt x="91668" y="1320965"/>
                  </a:lnTo>
                  <a:lnTo>
                    <a:pt x="85686" y="1308722"/>
                  </a:lnTo>
                  <a:lnTo>
                    <a:pt x="88239" y="1320965"/>
                  </a:lnTo>
                  <a:lnTo>
                    <a:pt x="90170" y="1333665"/>
                  </a:lnTo>
                  <a:lnTo>
                    <a:pt x="91833" y="1333665"/>
                  </a:lnTo>
                  <a:lnTo>
                    <a:pt x="93814" y="1346365"/>
                  </a:lnTo>
                  <a:lnTo>
                    <a:pt x="96926" y="1359065"/>
                  </a:lnTo>
                  <a:lnTo>
                    <a:pt x="101993" y="1359065"/>
                  </a:lnTo>
                  <a:lnTo>
                    <a:pt x="104508" y="1346365"/>
                  </a:lnTo>
                  <a:lnTo>
                    <a:pt x="109448" y="1359065"/>
                  </a:lnTo>
                  <a:lnTo>
                    <a:pt x="115506" y="1371765"/>
                  </a:lnTo>
                  <a:lnTo>
                    <a:pt x="121678" y="1384465"/>
                  </a:lnTo>
                  <a:lnTo>
                    <a:pt x="126936" y="1384465"/>
                  </a:lnTo>
                  <a:lnTo>
                    <a:pt x="128117" y="1397165"/>
                  </a:lnTo>
                  <a:lnTo>
                    <a:pt x="130416" y="1409865"/>
                  </a:lnTo>
                  <a:lnTo>
                    <a:pt x="124167" y="1409865"/>
                  </a:lnTo>
                  <a:lnTo>
                    <a:pt x="132092" y="1422565"/>
                  </a:lnTo>
                  <a:lnTo>
                    <a:pt x="139738" y="1435265"/>
                  </a:lnTo>
                  <a:lnTo>
                    <a:pt x="147231" y="1435265"/>
                  </a:lnTo>
                  <a:lnTo>
                    <a:pt x="162331" y="1447965"/>
                  </a:lnTo>
                  <a:lnTo>
                    <a:pt x="170815" y="1460665"/>
                  </a:lnTo>
                  <a:lnTo>
                    <a:pt x="163550" y="1447965"/>
                  </a:lnTo>
                  <a:lnTo>
                    <a:pt x="173520" y="1447965"/>
                  </a:lnTo>
                  <a:lnTo>
                    <a:pt x="179730" y="1460665"/>
                  </a:lnTo>
                  <a:lnTo>
                    <a:pt x="188264" y="1473365"/>
                  </a:lnTo>
                  <a:lnTo>
                    <a:pt x="183845" y="1473365"/>
                  </a:lnTo>
                  <a:lnTo>
                    <a:pt x="193027" y="1486065"/>
                  </a:lnTo>
                  <a:lnTo>
                    <a:pt x="204533" y="1498765"/>
                  </a:lnTo>
                  <a:lnTo>
                    <a:pt x="210172" y="1511465"/>
                  </a:lnTo>
                  <a:lnTo>
                    <a:pt x="215455" y="1511465"/>
                  </a:lnTo>
                  <a:lnTo>
                    <a:pt x="220052" y="1524165"/>
                  </a:lnTo>
                  <a:lnTo>
                    <a:pt x="223634" y="1524165"/>
                  </a:lnTo>
                  <a:lnTo>
                    <a:pt x="222326" y="1518246"/>
                  </a:lnTo>
                  <a:lnTo>
                    <a:pt x="228295" y="1524165"/>
                  </a:lnTo>
                  <a:lnTo>
                    <a:pt x="241401" y="1536865"/>
                  </a:lnTo>
                  <a:lnTo>
                    <a:pt x="253555" y="1549565"/>
                  </a:lnTo>
                  <a:lnTo>
                    <a:pt x="263474" y="1549565"/>
                  </a:lnTo>
                  <a:lnTo>
                    <a:pt x="255689" y="1536865"/>
                  </a:lnTo>
                  <a:lnTo>
                    <a:pt x="243293" y="1536865"/>
                  </a:lnTo>
                  <a:lnTo>
                    <a:pt x="237756" y="1524165"/>
                  </a:lnTo>
                  <a:lnTo>
                    <a:pt x="231978" y="1524165"/>
                  </a:lnTo>
                  <a:lnTo>
                    <a:pt x="225513" y="1511465"/>
                  </a:lnTo>
                  <a:lnTo>
                    <a:pt x="220827" y="1511465"/>
                  </a:lnTo>
                  <a:lnTo>
                    <a:pt x="218160" y="1511465"/>
                  </a:lnTo>
                  <a:lnTo>
                    <a:pt x="209740" y="1498765"/>
                  </a:lnTo>
                  <a:lnTo>
                    <a:pt x="201396" y="1486065"/>
                  </a:lnTo>
                  <a:lnTo>
                    <a:pt x="210197" y="1486065"/>
                  </a:lnTo>
                  <a:lnTo>
                    <a:pt x="208076" y="1473365"/>
                  </a:lnTo>
                  <a:lnTo>
                    <a:pt x="214147" y="1473365"/>
                  </a:lnTo>
                  <a:lnTo>
                    <a:pt x="220408" y="1486065"/>
                  </a:lnTo>
                  <a:lnTo>
                    <a:pt x="226529" y="1486065"/>
                  </a:lnTo>
                  <a:lnTo>
                    <a:pt x="229285" y="1498765"/>
                  </a:lnTo>
                  <a:lnTo>
                    <a:pt x="235889" y="1511465"/>
                  </a:lnTo>
                  <a:lnTo>
                    <a:pt x="237807" y="1511465"/>
                  </a:lnTo>
                  <a:lnTo>
                    <a:pt x="257530" y="1524165"/>
                  </a:lnTo>
                  <a:lnTo>
                    <a:pt x="266306" y="1536865"/>
                  </a:lnTo>
                  <a:lnTo>
                    <a:pt x="277380" y="1549565"/>
                  </a:lnTo>
                  <a:lnTo>
                    <a:pt x="287020" y="1562265"/>
                  </a:lnTo>
                  <a:lnTo>
                    <a:pt x="291490" y="1562265"/>
                  </a:lnTo>
                  <a:lnTo>
                    <a:pt x="298653" y="1574965"/>
                  </a:lnTo>
                  <a:lnTo>
                    <a:pt x="306895" y="1574965"/>
                  </a:lnTo>
                  <a:lnTo>
                    <a:pt x="315404" y="1587665"/>
                  </a:lnTo>
                  <a:lnTo>
                    <a:pt x="318274" y="1587665"/>
                  </a:lnTo>
                  <a:lnTo>
                    <a:pt x="328091" y="1600365"/>
                  </a:lnTo>
                  <a:lnTo>
                    <a:pt x="338810" y="1613065"/>
                  </a:lnTo>
                  <a:lnTo>
                    <a:pt x="342760" y="1613065"/>
                  </a:lnTo>
                  <a:lnTo>
                    <a:pt x="338632" y="1600365"/>
                  </a:lnTo>
                  <a:lnTo>
                    <a:pt x="345186" y="1600365"/>
                  </a:lnTo>
                  <a:lnTo>
                    <a:pt x="356768" y="1613065"/>
                  </a:lnTo>
                  <a:lnTo>
                    <a:pt x="368896" y="1625765"/>
                  </a:lnTo>
                  <a:lnTo>
                    <a:pt x="364007" y="1625765"/>
                  </a:lnTo>
                  <a:lnTo>
                    <a:pt x="368465" y="1638465"/>
                  </a:lnTo>
                  <a:lnTo>
                    <a:pt x="370573" y="1638465"/>
                  </a:lnTo>
                  <a:lnTo>
                    <a:pt x="398932" y="1651165"/>
                  </a:lnTo>
                  <a:lnTo>
                    <a:pt x="451739" y="1676565"/>
                  </a:lnTo>
                  <a:lnTo>
                    <a:pt x="479818" y="1689265"/>
                  </a:lnTo>
                  <a:lnTo>
                    <a:pt x="496722" y="1701965"/>
                  </a:lnTo>
                  <a:lnTo>
                    <a:pt x="514489" y="1701965"/>
                  </a:lnTo>
                  <a:lnTo>
                    <a:pt x="532752" y="1714665"/>
                  </a:lnTo>
                  <a:lnTo>
                    <a:pt x="560374" y="1714665"/>
                  </a:lnTo>
                  <a:lnTo>
                    <a:pt x="569493" y="1727365"/>
                  </a:lnTo>
                  <a:lnTo>
                    <a:pt x="642569" y="1727365"/>
                  </a:lnTo>
                  <a:lnTo>
                    <a:pt x="643851" y="1740065"/>
                  </a:lnTo>
                  <a:lnTo>
                    <a:pt x="636384" y="1740065"/>
                  </a:lnTo>
                  <a:lnTo>
                    <a:pt x="644410" y="1752765"/>
                  </a:lnTo>
                  <a:lnTo>
                    <a:pt x="798880" y="1752765"/>
                  </a:lnTo>
                  <a:lnTo>
                    <a:pt x="807554" y="1747608"/>
                  </a:lnTo>
                  <a:lnTo>
                    <a:pt x="808482" y="1740065"/>
                  </a:lnTo>
                  <a:lnTo>
                    <a:pt x="819124" y="1740065"/>
                  </a:lnTo>
                  <a:lnTo>
                    <a:pt x="833818" y="1727365"/>
                  </a:lnTo>
                  <a:lnTo>
                    <a:pt x="844765" y="1727365"/>
                  </a:lnTo>
                  <a:lnTo>
                    <a:pt x="850684" y="1740065"/>
                  </a:lnTo>
                  <a:lnTo>
                    <a:pt x="860971" y="1740065"/>
                  </a:lnTo>
                  <a:lnTo>
                    <a:pt x="874687" y="1727365"/>
                  </a:lnTo>
                  <a:lnTo>
                    <a:pt x="865987" y="1740065"/>
                  </a:lnTo>
                  <a:lnTo>
                    <a:pt x="872871" y="1740065"/>
                  </a:lnTo>
                  <a:lnTo>
                    <a:pt x="889139" y="1727365"/>
                  </a:lnTo>
                  <a:lnTo>
                    <a:pt x="921296" y="1727365"/>
                  </a:lnTo>
                  <a:lnTo>
                    <a:pt x="928433" y="1714665"/>
                  </a:lnTo>
                  <a:lnTo>
                    <a:pt x="950899" y="1714665"/>
                  </a:lnTo>
                  <a:lnTo>
                    <a:pt x="966228" y="1701965"/>
                  </a:lnTo>
                  <a:lnTo>
                    <a:pt x="983449" y="1689265"/>
                  </a:lnTo>
                  <a:lnTo>
                    <a:pt x="1000925" y="1676565"/>
                  </a:lnTo>
                  <a:lnTo>
                    <a:pt x="1017066" y="1651165"/>
                  </a:lnTo>
                  <a:lnTo>
                    <a:pt x="1035316" y="1651165"/>
                  </a:lnTo>
                  <a:lnTo>
                    <a:pt x="1044282" y="1638465"/>
                  </a:lnTo>
                  <a:lnTo>
                    <a:pt x="1053172" y="1638465"/>
                  </a:lnTo>
                  <a:lnTo>
                    <a:pt x="1061847" y="1625765"/>
                  </a:lnTo>
                  <a:lnTo>
                    <a:pt x="1070660" y="1625765"/>
                  </a:lnTo>
                  <a:lnTo>
                    <a:pt x="1079538" y="1613065"/>
                  </a:lnTo>
                  <a:lnTo>
                    <a:pt x="1097089" y="1613065"/>
                  </a:lnTo>
                  <a:lnTo>
                    <a:pt x="1103261" y="1600365"/>
                  </a:lnTo>
                  <a:lnTo>
                    <a:pt x="1109713" y="1600365"/>
                  </a:lnTo>
                  <a:lnTo>
                    <a:pt x="1116177" y="1587665"/>
                  </a:lnTo>
                  <a:lnTo>
                    <a:pt x="1122908" y="1587665"/>
                  </a:lnTo>
                  <a:lnTo>
                    <a:pt x="1129817" y="1574965"/>
                  </a:lnTo>
                  <a:lnTo>
                    <a:pt x="1144016" y="1574965"/>
                  </a:lnTo>
                  <a:lnTo>
                    <a:pt x="1154188" y="1562265"/>
                  </a:lnTo>
                  <a:lnTo>
                    <a:pt x="1166787" y="1549565"/>
                  </a:lnTo>
                  <a:lnTo>
                    <a:pt x="1180376" y="1524165"/>
                  </a:lnTo>
                  <a:lnTo>
                    <a:pt x="1175385" y="1524165"/>
                  </a:lnTo>
                  <a:lnTo>
                    <a:pt x="1171016" y="1536865"/>
                  </a:lnTo>
                  <a:lnTo>
                    <a:pt x="1165682" y="1536865"/>
                  </a:lnTo>
                  <a:lnTo>
                    <a:pt x="1173314" y="1524165"/>
                  </a:lnTo>
                  <a:lnTo>
                    <a:pt x="1180846" y="1511465"/>
                  </a:lnTo>
                  <a:lnTo>
                    <a:pt x="1185265" y="1511465"/>
                  </a:lnTo>
                  <a:lnTo>
                    <a:pt x="1184617" y="1506499"/>
                  </a:lnTo>
                  <a:lnTo>
                    <a:pt x="1186154" y="1504657"/>
                  </a:lnTo>
                  <a:lnTo>
                    <a:pt x="1185443" y="1501825"/>
                  </a:lnTo>
                  <a:lnTo>
                    <a:pt x="1185011" y="1504200"/>
                  </a:lnTo>
                  <a:lnTo>
                    <a:pt x="1184440" y="1505127"/>
                  </a:lnTo>
                  <a:lnTo>
                    <a:pt x="1183627" y="1498765"/>
                  </a:lnTo>
                  <a:lnTo>
                    <a:pt x="1191742" y="1486065"/>
                  </a:lnTo>
                  <a:lnTo>
                    <a:pt x="1195095" y="1486065"/>
                  </a:lnTo>
                  <a:lnTo>
                    <a:pt x="1195374" y="1498765"/>
                  </a:lnTo>
                  <a:lnTo>
                    <a:pt x="1200658" y="1486065"/>
                  </a:lnTo>
                  <a:lnTo>
                    <a:pt x="1204709" y="1473365"/>
                  </a:lnTo>
                  <a:lnTo>
                    <a:pt x="1211237" y="1460665"/>
                  </a:lnTo>
                  <a:lnTo>
                    <a:pt x="1214577" y="1460665"/>
                  </a:lnTo>
                  <a:lnTo>
                    <a:pt x="1218285" y="1447965"/>
                  </a:lnTo>
                  <a:lnTo>
                    <a:pt x="1222806" y="1447965"/>
                  </a:lnTo>
                  <a:lnTo>
                    <a:pt x="1228547" y="1435265"/>
                  </a:lnTo>
                  <a:lnTo>
                    <a:pt x="1226172" y="1447965"/>
                  </a:lnTo>
                  <a:lnTo>
                    <a:pt x="1230337" y="1447965"/>
                  </a:lnTo>
                  <a:lnTo>
                    <a:pt x="1222552" y="1460665"/>
                  </a:lnTo>
                  <a:lnTo>
                    <a:pt x="1210564" y="1484998"/>
                  </a:lnTo>
                  <a:lnTo>
                    <a:pt x="1234668" y="1447965"/>
                  </a:lnTo>
                  <a:lnTo>
                    <a:pt x="1241920" y="1435265"/>
                  </a:lnTo>
                  <a:lnTo>
                    <a:pt x="1249184" y="1422565"/>
                  </a:lnTo>
                  <a:lnTo>
                    <a:pt x="1259751" y="1397165"/>
                  </a:lnTo>
                  <a:lnTo>
                    <a:pt x="1268717" y="1384465"/>
                  </a:lnTo>
                  <a:lnTo>
                    <a:pt x="1276426" y="1371765"/>
                  </a:lnTo>
                  <a:lnTo>
                    <a:pt x="1284287" y="1346365"/>
                  </a:lnTo>
                  <a:lnTo>
                    <a:pt x="1293761" y="1333665"/>
                  </a:lnTo>
                  <a:lnTo>
                    <a:pt x="1296670" y="1333665"/>
                  </a:lnTo>
                  <a:lnTo>
                    <a:pt x="1301775" y="1320965"/>
                  </a:lnTo>
                  <a:lnTo>
                    <a:pt x="1301775" y="1326654"/>
                  </a:lnTo>
                  <a:lnTo>
                    <a:pt x="1304480" y="1320965"/>
                  </a:lnTo>
                  <a:lnTo>
                    <a:pt x="1310525" y="1308265"/>
                  </a:lnTo>
                  <a:lnTo>
                    <a:pt x="1277734" y="1308265"/>
                  </a:lnTo>
                  <a:lnTo>
                    <a:pt x="1281214" y="1300835"/>
                  </a:lnTo>
                  <a:lnTo>
                    <a:pt x="1313522" y="1300835"/>
                  </a:lnTo>
                  <a:lnTo>
                    <a:pt x="1320761" y="1282865"/>
                  </a:lnTo>
                  <a:lnTo>
                    <a:pt x="1328851" y="1257465"/>
                  </a:lnTo>
                  <a:lnTo>
                    <a:pt x="1334541" y="1232065"/>
                  </a:lnTo>
                  <a:lnTo>
                    <a:pt x="1338186" y="1219365"/>
                  </a:lnTo>
                  <a:lnTo>
                    <a:pt x="1345565" y="1219365"/>
                  </a:lnTo>
                  <a:lnTo>
                    <a:pt x="1351800" y="1193965"/>
                  </a:lnTo>
                  <a:lnTo>
                    <a:pt x="1344472" y="1193965"/>
                  </a:lnTo>
                  <a:lnTo>
                    <a:pt x="1348473" y="1168565"/>
                  </a:lnTo>
                  <a:lnTo>
                    <a:pt x="1352092" y="1155865"/>
                  </a:lnTo>
                  <a:lnTo>
                    <a:pt x="1355877" y="1155865"/>
                  </a:lnTo>
                  <a:lnTo>
                    <a:pt x="1359535" y="1143165"/>
                  </a:lnTo>
                  <a:lnTo>
                    <a:pt x="1362786" y="1130465"/>
                  </a:lnTo>
                  <a:lnTo>
                    <a:pt x="1365758" y="1117765"/>
                  </a:lnTo>
                  <a:lnTo>
                    <a:pt x="1368539" y="1105065"/>
                  </a:lnTo>
                  <a:lnTo>
                    <a:pt x="1365110" y="1105065"/>
                  </a:lnTo>
                  <a:lnTo>
                    <a:pt x="1366901" y="1092365"/>
                  </a:lnTo>
                  <a:lnTo>
                    <a:pt x="1369352" y="1079665"/>
                  </a:lnTo>
                  <a:lnTo>
                    <a:pt x="1371904" y="1066965"/>
                  </a:lnTo>
                  <a:lnTo>
                    <a:pt x="1373987" y="1054265"/>
                  </a:lnTo>
                  <a:lnTo>
                    <a:pt x="1375029" y="1054265"/>
                  </a:lnTo>
                  <a:lnTo>
                    <a:pt x="1376235" y="1066965"/>
                  </a:lnTo>
                  <a:lnTo>
                    <a:pt x="1376514" y="1066965"/>
                  </a:lnTo>
                  <a:lnTo>
                    <a:pt x="1377251" y="1054265"/>
                  </a:lnTo>
                  <a:lnTo>
                    <a:pt x="1377988" y="1041565"/>
                  </a:lnTo>
                  <a:lnTo>
                    <a:pt x="1379728" y="1028865"/>
                  </a:lnTo>
                  <a:lnTo>
                    <a:pt x="1381302" y="1016165"/>
                  </a:lnTo>
                  <a:lnTo>
                    <a:pt x="1382280" y="990765"/>
                  </a:lnTo>
                  <a:lnTo>
                    <a:pt x="1382585" y="979639"/>
                  </a:lnTo>
                  <a:lnTo>
                    <a:pt x="1382636" y="965365"/>
                  </a:lnTo>
                  <a:close/>
                </a:path>
                <a:path w="1410969" h="1753235">
                  <a:moveTo>
                    <a:pt x="1402918" y="662266"/>
                  </a:moveTo>
                  <a:lnTo>
                    <a:pt x="1389951" y="619061"/>
                  </a:lnTo>
                  <a:lnTo>
                    <a:pt x="1374851" y="583793"/>
                  </a:lnTo>
                  <a:lnTo>
                    <a:pt x="1362278" y="563156"/>
                  </a:lnTo>
                  <a:lnTo>
                    <a:pt x="1369047" y="581088"/>
                  </a:lnTo>
                  <a:lnTo>
                    <a:pt x="1375117" y="599401"/>
                  </a:lnTo>
                  <a:lnTo>
                    <a:pt x="1379905" y="617194"/>
                  </a:lnTo>
                  <a:lnTo>
                    <a:pt x="1382788" y="633577"/>
                  </a:lnTo>
                  <a:lnTo>
                    <a:pt x="1375244" y="626579"/>
                  </a:lnTo>
                  <a:lnTo>
                    <a:pt x="1373441" y="610628"/>
                  </a:lnTo>
                  <a:lnTo>
                    <a:pt x="1370012" y="596836"/>
                  </a:lnTo>
                  <a:lnTo>
                    <a:pt x="1360766" y="568413"/>
                  </a:lnTo>
                  <a:lnTo>
                    <a:pt x="1366710" y="593217"/>
                  </a:lnTo>
                  <a:lnTo>
                    <a:pt x="1371752" y="618172"/>
                  </a:lnTo>
                  <a:lnTo>
                    <a:pt x="1371714" y="629488"/>
                  </a:lnTo>
                  <a:lnTo>
                    <a:pt x="1369758" y="629500"/>
                  </a:lnTo>
                  <a:lnTo>
                    <a:pt x="1366456" y="621677"/>
                  </a:lnTo>
                  <a:lnTo>
                    <a:pt x="1362341" y="609447"/>
                  </a:lnTo>
                  <a:lnTo>
                    <a:pt x="1363446" y="613892"/>
                  </a:lnTo>
                  <a:lnTo>
                    <a:pt x="1364183" y="617982"/>
                  </a:lnTo>
                  <a:lnTo>
                    <a:pt x="1363497" y="619353"/>
                  </a:lnTo>
                  <a:lnTo>
                    <a:pt x="1367675" y="627456"/>
                  </a:lnTo>
                  <a:lnTo>
                    <a:pt x="1373162" y="640613"/>
                  </a:lnTo>
                  <a:lnTo>
                    <a:pt x="1376387" y="645261"/>
                  </a:lnTo>
                  <a:lnTo>
                    <a:pt x="1373784" y="627773"/>
                  </a:lnTo>
                  <a:lnTo>
                    <a:pt x="1378254" y="632294"/>
                  </a:lnTo>
                  <a:lnTo>
                    <a:pt x="1381594" y="643001"/>
                  </a:lnTo>
                  <a:lnTo>
                    <a:pt x="1384427" y="655840"/>
                  </a:lnTo>
                  <a:lnTo>
                    <a:pt x="1387348" y="666724"/>
                  </a:lnTo>
                  <a:lnTo>
                    <a:pt x="1386967" y="657847"/>
                  </a:lnTo>
                  <a:lnTo>
                    <a:pt x="1392428" y="670128"/>
                  </a:lnTo>
                  <a:lnTo>
                    <a:pt x="1394167" y="667067"/>
                  </a:lnTo>
                  <a:lnTo>
                    <a:pt x="1392085" y="661339"/>
                  </a:lnTo>
                  <a:lnTo>
                    <a:pt x="1388694" y="654773"/>
                  </a:lnTo>
                  <a:lnTo>
                    <a:pt x="1386992" y="644994"/>
                  </a:lnTo>
                  <a:lnTo>
                    <a:pt x="1388960" y="644436"/>
                  </a:lnTo>
                  <a:lnTo>
                    <a:pt x="1391513" y="649122"/>
                  </a:lnTo>
                  <a:lnTo>
                    <a:pt x="1393964" y="656971"/>
                  </a:lnTo>
                  <a:lnTo>
                    <a:pt x="1395666" y="665937"/>
                  </a:lnTo>
                  <a:lnTo>
                    <a:pt x="1397190" y="661962"/>
                  </a:lnTo>
                  <a:lnTo>
                    <a:pt x="1400060" y="666267"/>
                  </a:lnTo>
                  <a:lnTo>
                    <a:pt x="1402549" y="669493"/>
                  </a:lnTo>
                  <a:lnTo>
                    <a:pt x="1402918" y="662266"/>
                  </a:lnTo>
                  <a:close/>
                </a:path>
                <a:path w="1410969" h="1753235">
                  <a:moveTo>
                    <a:pt x="1407198" y="805319"/>
                  </a:moveTo>
                  <a:lnTo>
                    <a:pt x="1407172" y="805129"/>
                  </a:lnTo>
                  <a:lnTo>
                    <a:pt x="1406512" y="797090"/>
                  </a:lnTo>
                  <a:lnTo>
                    <a:pt x="1404467" y="787768"/>
                  </a:lnTo>
                  <a:lnTo>
                    <a:pt x="1404150" y="787146"/>
                  </a:lnTo>
                  <a:lnTo>
                    <a:pt x="1402067" y="783069"/>
                  </a:lnTo>
                  <a:lnTo>
                    <a:pt x="1399654" y="780884"/>
                  </a:lnTo>
                  <a:lnTo>
                    <a:pt x="1397127" y="779145"/>
                  </a:lnTo>
                  <a:lnTo>
                    <a:pt x="1394561" y="775792"/>
                  </a:lnTo>
                  <a:lnTo>
                    <a:pt x="1392021" y="768769"/>
                  </a:lnTo>
                  <a:lnTo>
                    <a:pt x="1389545" y="756018"/>
                  </a:lnTo>
                  <a:lnTo>
                    <a:pt x="1389976" y="758736"/>
                  </a:lnTo>
                  <a:lnTo>
                    <a:pt x="1390230" y="762139"/>
                  </a:lnTo>
                  <a:lnTo>
                    <a:pt x="1390078" y="766902"/>
                  </a:lnTo>
                  <a:lnTo>
                    <a:pt x="1391729" y="777532"/>
                  </a:lnTo>
                  <a:lnTo>
                    <a:pt x="1389405" y="787146"/>
                  </a:lnTo>
                  <a:lnTo>
                    <a:pt x="1387551" y="783259"/>
                  </a:lnTo>
                  <a:lnTo>
                    <a:pt x="1390484" y="795782"/>
                  </a:lnTo>
                  <a:lnTo>
                    <a:pt x="1391462" y="802678"/>
                  </a:lnTo>
                  <a:lnTo>
                    <a:pt x="1392783" y="805980"/>
                  </a:lnTo>
                  <a:lnTo>
                    <a:pt x="1396695" y="807770"/>
                  </a:lnTo>
                  <a:lnTo>
                    <a:pt x="1398600" y="817905"/>
                  </a:lnTo>
                  <a:lnTo>
                    <a:pt x="1398041" y="825525"/>
                  </a:lnTo>
                  <a:lnTo>
                    <a:pt x="1395869" y="827595"/>
                  </a:lnTo>
                  <a:lnTo>
                    <a:pt x="1392936" y="821067"/>
                  </a:lnTo>
                  <a:lnTo>
                    <a:pt x="1396466" y="841502"/>
                  </a:lnTo>
                  <a:lnTo>
                    <a:pt x="1399159" y="861339"/>
                  </a:lnTo>
                  <a:lnTo>
                    <a:pt x="1399349" y="853249"/>
                  </a:lnTo>
                  <a:lnTo>
                    <a:pt x="1399705" y="845934"/>
                  </a:lnTo>
                  <a:lnTo>
                    <a:pt x="1399755" y="837044"/>
                  </a:lnTo>
                  <a:lnTo>
                    <a:pt x="1402537" y="845934"/>
                  </a:lnTo>
                  <a:lnTo>
                    <a:pt x="1402727" y="861339"/>
                  </a:lnTo>
                  <a:lnTo>
                    <a:pt x="1403007" y="873937"/>
                  </a:lnTo>
                  <a:lnTo>
                    <a:pt x="1406296" y="883539"/>
                  </a:lnTo>
                  <a:lnTo>
                    <a:pt x="1404785" y="839381"/>
                  </a:lnTo>
                  <a:lnTo>
                    <a:pt x="1406956" y="841502"/>
                  </a:lnTo>
                  <a:lnTo>
                    <a:pt x="1406563" y="839381"/>
                  </a:lnTo>
                  <a:lnTo>
                    <a:pt x="1406144" y="837044"/>
                  </a:lnTo>
                  <a:lnTo>
                    <a:pt x="1405343" y="832586"/>
                  </a:lnTo>
                  <a:lnTo>
                    <a:pt x="1404924" y="827595"/>
                  </a:lnTo>
                  <a:lnTo>
                    <a:pt x="1404480" y="822159"/>
                  </a:lnTo>
                  <a:lnTo>
                    <a:pt x="1404251" y="813117"/>
                  </a:lnTo>
                  <a:lnTo>
                    <a:pt x="1404353" y="807770"/>
                  </a:lnTo>
                  <a:lnTo>
                    <a:pt x="1404429" y="805129"/>
                  </a:lnTo>
                  <a:lnTo>
                    <a:pt x="1405534" y="806119"/>
                  </a:lnTo>
                  <a:lnTo>
                    <a:pt x="1407198" y="805319"/>
                  </a:lnTo>
                  <a:close/>
                </a:path>
                <a:path w="1410969" h="1753235">
                  <a:moveTo>
                    <a:pt x="1410741" y="747928"/>
                  </a:moveTo>
                  <a:lnTo>
                    <a:pt x="1410398" y="739406"/>
                  </a:lnTo>
                  <a:lnTo>
                    <a:pt x="1406347" y="704418"/>
                  </a:lnTo>
                  <a:lnTo>
                    <a:pt x="1406131" y="697953"/>
                  </a:lnTo>
                  <a:lnTo>
                    <a:pt x="1403350" y="704418"/>
                  </a:lnTo>
                  <a:lnTo>
                    <a:pt x="1401483" y="702779"/>
                  </a:lnTo>
                  <a:lnTo>
                    <a:pt x="1400327" y="704240"/>
                  </a:lnTo>
                  <a:lnTo>
                    <a:pt x="1399692" y="720001"/>
                  </a:lnTo>
                  <a:lnTo>
                    <a:pt x="1396276" y="714197"/>
                  </a:lnTo>
                  <a:lnTo>
                    <a:pt x="1388859" y="702830"/>
                  </a:lnTo>
                  <a:lnTo>
                    <a:pt x="1385341" y="671715"/>
                  </a:lnTo>
                  <a:lnTo>
                    <a:pt x="1382674" y="668667"/>
                  </a:lnTo>
                  <a:lnTo>
                    <a:pt x="1379524" y="662952"/>
                  </a:lnTo>
                  <a:lnTo>
                    <a:pt x="1377061" y="660120"/>
                  </a:lnTo>
                  <a:lnTo>
                    <a:pt x="1376464" y="665683"/>
                  </a:lnTo>
                  <a:lnTo>
                    <a:pt x="1379613" y="674154"/>
                  </a:lnTo>
                  <a:lnTo>
                    <a:pt x="1380147" y="678916"/>
                  </a:lnTo>
                  <a:lnTo>
                    <a:pt x="1375714" y="671880"/>
                  </a:lnTo>
                  <a:lnTo>
                    <a:pt x="1371561" y="659472"/>
                  </a:lnTo>
                  <a:lnTo>
                    <a:pt x="1367840" y="649401"/>
                  </a:lnTo>
                  <a:lnTo>
                    <a:pt x="1364678" y="649414"/>
                  </a:lnTo>
                  <a:lnTo>
                    <a:pt x="1371358" y="673633"/>
                  </a:lnTo>
                  <a:lnTo>
                    <a:pt x="1374076" y="681685"/>
                  </a:lnTo>
                  <a:lnTo>
                    <a:pt x="1378331" y="690727"/>
                  </a:lnTo>
                  <a:lnTo>
                    <a:pt x="1380578" y="706259"/>
                  </a:lnTo>
                  <a:lnTo>
                    <a:pt x="1381823" y="719645"/>
                  </a:lnTo>
                  <a:lnTo>
                    <a:pt x="1382242" y="730859"/>
                  </a:lnTo>
                  <a:lnTo>
                    <a:pt x="1382001" y="739914"/>
                  </a:lnTo>
                  <a:lnTo>
                    <a:pt x="1383817" y="746379"/>
                  </a:lnTo>
                  <a:lnTo>
                    <a:pt x="1387563" y="746823"/>
                  </a:lnTo>
                  <a:lnTo>
                    <a:pt x="1389443" y="755142"/>
                  </a:lnTo>
                  <a:lnTo>
                    <a:pt x="1388440" y="749465"/>
                  </a:lnTo>
                  <a:lnTo>
                    <a:pt x="1397165" y="747445"/>
                  </a:lnTo>
                  <a:lnTo>
                    <a:pt x="1394320" y="740625"/>
                  </a:lnTo>
                  <a:lnTo>
                    <a:pt x="1394282" y="733856"/>
                  </a:lnTo>
                  <a:lnTo>
                    <a:pt x="1392986" y="726059"/>
                  </a:lnTo>
                  <a:lnTo>
                    <a:pt x="1404531" y="752259"/>
                  </a:lnTo>
                  <a:lnTo>
                    <a:pt x="1408087" y="761123"/>
                  </a:lnTo>
                  <a:lnTo>
                    <a:pt x="1410093" y="755332"/>
                  </a:lnTo>
                  <a:lnTo>
                    <a:pt x="1410741" y="747928"/>
                  </a:lnTo>
                  <a:close/>
                </a:path>
              </a:pathLst>
            </a:custGeom>
            <a:solidFill>
              <a:srgbClr val="00A2E9"/>
            </a:solidFill>
          </p:spPr>
          <p:txBody>
            <a:bodyPr wrap="square" lIns="0" tIns="0" rIns="0" bIns="0" rtlCol="0"/>
            <a:lstStyle/>
            <a:p>
              <a:endParaRPr/>
            </a:p>
          </p:txBody>
        </p:sp>
        <p:pic>
          <p:nvPicPr>
            <p:cNvPr id="75" name="object 39">
              <a:extLst>
                <a:ext uri="{FF2B5EF4-FFF2-40B4-BE49-F238E27FC236}">
                  <a16:creationId xmlns:a16="http://schemas.microsoft.com/office/drawing/2014/main" id="{6117934B-0BBB-2EB5-F4D2-420A93B12614}"/>
                </a:ext>
              </a:extLst>
            </p:cNvPr>
            <p:cNvPicPr/>
            <p:nvPr/>
          </p:nvPicPr>
          <p:blipFill>
            <a:blip r:embed="rId18" cstate="print"/>
            <a:stretch>
              <a:fillRect/>
            </a:stretch>
          </p:blipFill>
          <p:spPr>
            <a:xfrm>
              <a:off x="18121067" y="1621510"/>
              <a:ext cx="67139" cy="124959"/>
            </a:xfrm>
            <a:prstGeom prst="rect">
              <a:avLst/>
            </a:prstGeom>
          </p:spPr>
        </p:pic>
        <p:sp>
          <p:nvSpPr>
            <p:cNvPr id="76" name="object 40">
              <a:extLst>
                <a:ext uri="{FF2B5EF4-FFF2-40B4-BE49-F238E27FC236}">
                  <a16:creationId xmlns:a16="http://schemas.microsoft.com/office/drawing/2014/main" id="{FC11E19E-5650-053D-AAD0-F70B57D3B5AA}"/>
                </a:ext>
              </a:extLst>
            </p:cNvPr>
            <p:cNvSpPr/>
            <p:nvPr/>
          </p:nvSpPr>
          <p:spPr>
            <a:xfrm>
              <a:off x="13801763" y="5"/>
              <a:ext cx="6088380" cy="4515485"/>
            </a:xfrm>
            <a:custGeom>
              <a:avLst/>
              <a:gdLst/>
              <a:ahLst/>
              <a:cxnLst/>
              <a:rect l="l" t="t" r="r" b="b"/>
              <a:pathLst>
                <a:path w="6088380" h="4515485">
                  <a:moveTo>
                    <a:pt x="36944" y="4279493"/>
                  </a:moveTo>
                  <a:lnTo>
                    <a:pt x="3390" y="4276966"/>
                  </a:lnTo>
                  <a:lnTo>
                    <a:pt x="36944" y="4279493"/>
                  </a:lnTo>
                  <a:close/>
                </a:path>
                <a:path w="6088380" h="4515485">
                  <a:moveTo>
                    <a:pt x="530783" y="4437824"/>
                  </a:moveTo>
                  <a:lnTo>
                    <a:pt x="521779" y="4436364"/>
                  </a:lnTo>
                  <a:lnTo>
                    <a:pt x="511530" y="4434573"/>
                  </a:lnTo>
                  <a:lnTo>
                    <a:pt x="499808" y="4432376"/>
                  </a:lnTo>
                  <a:lnTo>
                    <a:pt x="470535" y="4426585"/>
                  </a:lnTo>
                  <a:lnTo>
                    <a:pt x="461289" y="4424781"/>
                  </a:lnTo>
                  <a:lnTo>
                    <a:pt x="455333" y="4423626"/>
                  </a:lnTo>
                  <a:lnTo>
                    <a:pt x="431177" y="4417949"/>
                  </a:lnTo>
                  <a:lnTo>
                    <a:pt x="418414" y="4414024"/>
                  </a:lnTo>
                  <a:lnTo>
                    <a:pt x="421538" y="4413250"/>
                  </a:lnTo>
                  <a:lnTo>
                    <a:pt x="394538" y="4408614"/>
                  </a:lnTo>
                  <a:lnTo>
                    <a:pt x="369277" y="4404271"/>
                  </a:lnTo>
                  <a:lnTo>
                    <a:pt x="340855" y="4398797"/>
                  </a:lnTo>
                  <a:lnTo>
                    <a:pt x="339966" y="4398683"/>
                  </a:lnTo>
                  <a:lnTo>
                    <a:pt x="326821" y="4396918"/>
                  </a:lnTo>
                  <a:lnTo>
                    <a:pt x="317677" y="4398683"/>
                  </a:lnTo>
                  <a:lnTo>
                    <a:pt x="275971" y="4390466"/>
                  </a:lnTo>
                  <a:lnTo>
                    <a:pt x="245554" y="4382186"/>
                  </a:lnTo>
                  <a:lnTo>
                    <a:pt x="238239" y="4378007"/>
                  </a:lnTo>
                  <a:lnTo>
                    <a:pt x="265811" y="4382122"/>
                  </a:lnTo>
                  <a:lnTo>
                    <a:pt x="246595" y="4378007"/>
                  </a:lnTo>
                  <a:lnTo>
                    <a:pt x="226682" y="4373613"/>
                  </a:lnTo>
                  <a:lnTo>
                    <a:pt x="217017" y="4371454"/>
                  </a:lnTo>
                  <a:lnTo>
                    <a:pt x="183565" y="4364012"/>
                  </a:lnTo>
                  <a:lnTo>
                    <a:pt x="101714" y="4343997"/>
                  </a:lnTo>
                  <a:lnTo>
                    <a:pt x="174371" y="4364888"/>
                  </a:lnTo>
                  <a:lnTo>
                    <a:pt x="198691" y="4371454"/>
                  </a:lnTo>
                  <a:lnTo>
                    <a:pt x="185851" y="4369905"/>
                  </a:lnTo>
                  <a:lnTo>
                    <a:pt x="167322" y="4365764"/>
                  </a:lnTo>
                  <a:lnTo>
                    <a:pt x="144678" y="4359783"/>
                  </a:lnTo>
                  <a:lnTo>
                    <a:pt x="119507" y="4352709"/>
                  </a:lnTo>
                  <a:lnTo>
                    <a:pt x="68135" y="4337532"/>
                  </a:lnTo>
                  <a:lnTo>
                    <a:pt x="45072" y="4330954"/>
                  </a:lnTo>
                  <a:lnTo>
                    <a:pt x="25768" y="4326280"/>
                  </a:lnTo>
                  <a:lnTo>
                    <a:pt x="6591" y="4322407"/>
                  </a:lnTo>
                  <a:lnTo>
                    <a:pt x="1917" y="4281068"/>
                  </a:lnTo>
                  <a:lnTo>
                    <a:pt x="1536" y="4278757"/>
                  </a:lnTo>
                  <a:lnTo>
                    <a:pt x="1079" y="4276801"/>
                  </a:lnTo>
                  <a:lnTo>
                    <a:pt x="939" y="4279189"/>
                  </a:lnTo>
                  <a:lnTo>
                    <a:pt x="838" y="4281589"/>
                  </a:lnTo>
                  <a:lnTo>
                    <a:pt x="0" y="4320667"/>
                  </a:lnTo>
                  <a:lnTo>
                    <a:pt x="105981" y="4351807"/>
                  </a:lnTo>
                  <a:lnTo>
                    <a:pt x="187261" y="4373613"/>
                  </a:lnTo>
                  <a:lnTo>
                    <a:pt x="177850" y="4373423"/>
                  </a:lnTo>
                  <a:lnTo>
                    <a:pt x="194779" y="4376953"/>
                  </a:lnTo>
                  <a:lnTo>
                    <a:pt x="214147" y="4381373"/>
                  </a:lnTo>
                  <a:lnTo>
                    <a:pt x="295706" y="4401096"/>
                  </a:lnTo>
                  <a:lnTo>
                    <a:pt x="324370" y="4408309"/>
                  </a:lnTo>
                  <a:lnTo>
                    <a:pt x="321627" y="4408576"/>
                  </a:lnTo>
                  <a:lnTo>
                    <a:pt x="317652" y="4408614"/>
                  </a:lnTo>
                  <a:lnTo>
                    <a:pt x="308635" y="4407306"/>
                  </a:lnTo>
                  <a:lnTo>
                    <a:pt x="290741" y="4403598"/>
                  </a:lnTo>
                  <a:lnTo>
                    <a:pt x="326910" y="4411827"/>
                  </a:lnTo>
                  <a:lnTo>
                    <a:pt x="377545" y="4421644"/>
                  </a:lnTo>
                  <a:lnTo>
                    <a:pt x="414070" y="4426597"/>
                  </a:lnTo>
                  <a:lnTo>
                    <a:pt x="419900" y="4426585"/>
                  </a:lnTo>
                  <a:lnTo>
                    <a:pt x="424243" y="4426255"/>
                  </a:lnTo>
                  <a:lnTo>
                    <a:pt x="429526" y="4425670"/>
                  </a:lnTo>
                  <a:lnTo>
                    <a:pt x="433666" y="4424781"/>
                  </a:lnTo>
                  <a:lnTo>
                    <a:pt x="447725" y="4426039"/>
                  </a:lnTo>
                  <a:lnTo>
                    <a:pt x="460286" y="4427423"/>
                  </a:lnTo>
                  <a:lnTo>
                    <a:pt x="477621" y="4429798"/>
                  </a:lnTo>
                  <a:lnTo>
                    <a:pt x="530783" y="4437824"/>
                  </a:lnTo>
                  <a:close/>
                </a:path>
                <a:path w="6088380" h="4515485">
                  <a:moveTo>
                    <a:pt x="982789" y="4485652"/>
                  </a:moveTo>
                  <a:lnTo>
                    <a:pt x="920826" y="4481423"/>
                  </a:lnTo>
                  <a:lnTo>
                    <a:pt x="878611" y="4478198"/>
                  </a:lnTo>
                  <a:lnTo>
                    <a:pt x="843635" y="4475886"/>
                  </a:lnTo>
                  <a:lnTo>
                    <a:pt x="803402" y="4474388"/>
                  </a:lnTo>
                  <a:lnTo>
                    <a:pt x="738759" y="4466209"/>
                  </a:lnTo>
                  <a:lnTo>
                    <a:pt x="683564" y="4458284"/>
                  </a:lnTo>
                  <a:lnTo>
                    <a:pt x="637743" y="4450753"/>
                  </a:lnTo>
                  <a:lnTo>
                    <a:pt x="601167" y="4443768"/>
                  </a:lnTo>
                  <a:lnTo>
                    <a:pt x="584034" y="4442295"/>
                  </a:lnTo>
                  <a:lnTo>
                    <a:pt x="570547" y="4441850"/>
                  </a:lnTo>
                  <a:lnTo>
                    <a:pt x="555688" y="4441012"/>
                  </a:lnTo>
                  <a:lnTo>
                    <a:pt x="534441" y="4438421"/>
                  </a:lnTo>
                  <a:lnTo>
                    <a:pt x="558050" y="4442180"/>
                  </a:lnTo>
                  <a:lnTo>
                    <a:pt x="560349" y="4451642"/>
                  </a:lnTo>
                  <a:lnTo>
                    <a:pt x="582091" y="4454042"/>
                  </a:lnTo>
                  <a:lnTo>
                    <a:pt x="603719" y="4457065"/>
                  </a:lnTo>
                  <a:lnTo>
                    <a:pt x="649300" y="4463885"/>
                  </a:lnTo>
                  <a:lnTo>
                    <a:pt x="573913" y="4457865"/>
                  </a:lnTo>
                  <a:lnTo>
                    <a:pt x="498513" y="4450550"/>
                  </a:lnTo>
                  <a:lnTo>
                    <a:pt x="520357" y="4456874"/>
                  </a:lnTo>
                  <a:lnTo>
                    <a:pt x="583590" y="4469638"/>
                  </a:lnTo>
                  <a:lnTo>
                    <a:pt x="658037" y="4481017"/>
                  </a:lnTo>
                  <a:lnTo>
                    <a:pt x="725766" y="4490555"/>
                  </a:lnTo>
                  <a:lnTo>
                    <a:pt x="751547" y="4494568"/>
                  </a:lnTo>
                  <a:lnTo>
                    <a:pt x="733056" y="4490059"/>
                  </a:lnTo>
                  <a:lnTo>
                    <a:pt x="728040" y="4487938"/>
                  </a:lnTo>
                  <a:lnTo>
                    <a:pt x="730910" y="4487303"/>
                  </a:lnTo>
                  <a:lnTo>
                    <a:pt x="736092" y="4487265"/>
                  </a:lnTo>
                  <a:lnTo>
                    <a:pt x="738022" y="4486897"/>
                  </a:lnTo>
                  <a:lnTo>
                    <a:pt x="731113" y="4485335"/>
                  </a:lnTo>
                  <a:lnTo>
                    <a:pt x="668718" y="4474032"/>
                  </a:lnTo>
                  <a:lnTo>
                    <a:pt x="726630" y="4475670"/>
                  </a:lnTo>
                  <a:lnTo>
                    <a:pt x="745921" y="4475950"/>
                  </a:lnTo>
                  <a:lnTo>
                    <a:pt x="777836" y="4480242"/>
                  </a:lnTo>
                  <a:lnTo>
                    <a:pt x="841730" y="4488129"/>
                  </a:lnTo>
                  <a:lnTo>
                    <a:pt x="873709" y="4491863"/>
                  </a:lnTo>
                  <a:lnTo>
                    <a:pt x="888339" y="4491228"/>
                  </a:lnTo>
                  <a:lnTo>
                    <a:pt x="914095" y="4491621"/>
                  </a:lnTo>
                  <a:lnTo>
                    <a:pt x="927735" y="4491012"/>
                  </a:lnTo>
                  <a:lnTo>
                    <a:pt x="905967" y="4487329"/>
                  </a:lnTo>
                  <a:lnTo>
                    <a:pt x="880427" y="4485830"/>
                  </a:lnTo>
                  <a:lnTo>
                    <a:pt x="864819" y="4484573"/>
                  </a:lnTo>
                  <a:lnTo>
                    <a:pt x="849439" y="4482973"/>
                  </a:lnTo>
                  <a:lnTo>
                    <a:pt x="881748" y="4483176"/>
                  </a:lnTo>
                  <a:lnTo>
                    <a:pt x="935596" y="4486389"/>
                  </a:lnTo>
                  <a:lnTo>
                    <a:pt x="979716" y="4488573"/>
                  </a:lnTo>
                  <a:lnTo>
                    <a:pt x="982789" y="4485652"/>
                  </a:lnTo>
                  <a:close/>
                </a:path>
                <a:path w="6088380" h="4515485">
                  <a:moveTo>
                    <a:pt x="1703044" y="4514393"/>
                  </a:moveTo>
                  <a:lnTo>
                    <a:pt x="1680540" y="4514901"/>
                  </a:lnTo>
                  <a:lnTo>
                    <a:pt x="1685480" y="4515040"/>
                  </a:lnTo>
                  <a:lnTo>
                    <a:pt x="1693989" y="4514761"/>
                  </a:lnTo>
                  <a:lnTo>
                    <a:pt x="1703044" y="4514393"/>
                  </a:lnTo>
                  <a:close/>
                </a:path>
                <a:path w="6088380" h="4515485">
                  <a:moveTo>
                    <a:pt x="2657170" y="3498939"/>
                  </a:moveTo>
                  <a:lnTo>
                    <a:pt x="2655798" y="3499802"/>
                  </a:lnTo>
                  <a:lnTo>
                    <a:pt x="2655633" y="3500094"/>
                  </a:lnTo>
                  <a:lnTo>
                    <a:pt x="2655836" y="3500209"/>
                  </a:lnTo>
                  <a:lnTo>
                    <a:pt x="2657170" y="3498939"/>
                  </a:lnTo>
                  <a:close/>
                </a:path>
                <a:path w="6088380" h="4515485">
                  <a:moveTo>
                    <a:pt x="2675686" y="3487750"/>
                  </a:moveTo>
                  <a:lnTo>
                    <a:pt x="2662453" y="3493820"/>
                  </a:lnTo>
                  <a:lnTo>
                    <a:pt x="2657170" y="3498939"/>
                  </a:lnTo>
                  <a:lnTo>
                    <a:pt x="2665374" y="3494074"/>
                  </a:lnTo>
                  <a:lnTo>
                    <a:pt x="2674099" y="3489096"/>
                  </a:lnTo>
                  <a:lnTo>
                    <a:pt x="2675686" y="3487750"/>
                  </a:lnTo>
                  <a:close/>
                </a:path>
                <a:path w="6088380" h="4515485">
                  <a:moveTo>
                    <a:pt x="3062084" y="1045883"/>
                  </a:moveTo>
                  <a:lnTo>
                    <a:pt x="3061843" y="1046594"/>
                  </a:lnTo>
                  <a:lnTo>
                    <a:pt x="3061678" y="1047623"/>
                  </a:lnTo>
                  <a:lnTo>
                    <a:pt x="3061614" y="1049159"/>
                  </a:lnTo>
                  <a:lnTo>
                    <a:pt x="3062084" y="1045883"/>
                  </a:lnTo>
                  <a:close/>
                </a:path>
                <a:path w="6088380" h="4515485">
                  <a:moveTo>
                    <a:pt x="3062541" y="1261516"/>
                  </a:moveTo>
                  <a:lnTo>
                    <a:pt x="3058985" y="1243164"/>
                  </a:lnTo>
                  <a:lnTo>
                    <a:pt x="3057944" y="1247101"/>
                  </a:lnTo>
                  <a:lnTo>
                    <a:pt x="3061576" y="1265529"/>
                  </a:lnTo>
                  <a:lnTo>
                    <a:pt x="3062541" y="1261516"/>
                  </a:lnTo>
                  <a:close/>
                </a:path>
                <a:path w="6088380" h="4515485">
                  <a:moveTo>
                    <a:pt x="3067685" y="1050480"/>
                  </a:moveTo>
                  <a:lnTo>
                    <a:pt x="3065907" y="1042911"/>
                  </a:lnTo>
                  <a:lnTo>
                    <a:pt x="3065386" y="1038288"/>
                  </a:lnTo>
                  <a:lnTo>
                    <a:pt x="3065246" y="1033691"/>
                  </a:lnTo>
                  <a:lnTo>
                    <a:pt x="3064941" y="1029055"/>
                  </a:lnTo>
                  <a:lnTo>
                    <a:pt x="3063862" y="1034656"/>
                  </a:lnTo>
                  <a:lnTo>
                    <a:pt x="3062833" y="1040257"/>
                  </a:lnTo>
                  <a:lnTo>
                    <a:pt x="3062097" y="1045883"/>
                  </a:lnTo>
                  <a:lnTo>
                    <a:pt x="3063595" y="1041158"/>
                  </a:lnTo>
                  <a:lnTo>
                    <a:pt x="3067685" y="1050480"/>
                  </a:lnTo>
                  <a:close/>
                </a:path>
                <a:path w="6088380" h="4515485">
                  <a:moveTo>
                    <a:pt x="3068942" y="1138732"/>
                  </a:moveTo>
                  <a:lnTo>
                    <a:pt x="3068599" y="1131303"/>
                  </a:lnTo>
                  <a:lnTo>
                    <a:pt x="3068561" y="1123886"/>
                  </a:lnTo>
                  <a:lnTo>
                    <a:pt x="3068675" y="1116444"/>
                  </a:lnTo>
                  <a:lnTo>
                    <a:pt x="3068269" y="1124546"/>
                  </a:lnTo>
                  <a:lnTo>
                    <a:pt x="3068129" y="1132636"/>
                  </a:lnTo>
                  <a:lnTo>
                    <a:pt x="3068231" y="1140739"/>
                  </a:lnTo>
                  <a:lnTo>
                    <a:pt x="3068942" y="1138732"/>
                  </a:lnTo>
                  <a:close/>
                </a:path>
                <a:path w="6088380" h="4515485">
                  <a:moveTo>
                    <a:pt x="3163887" y="746569"/>
                  </a:moveTo>
                  <a:lnTo>
                    <a:pt x="3162592" y="743089"/>
                  </a:lnTo>
                  <a:lnTo>
                    <a:pt x="3159493" y="745782"/>
                  </a:lnTo>
                  <a:lnTo>
                    <a:pt x="3154349" y="758545"/>
                  </a:lnTo>
                  <a:lnTo>
                    <a:pt x="3156470" y="753973"/>
                  </a:lnTo>
                  <a:lnTo>
                    <a:pt x="3162109" y="747979"/>
                  </a:lnTo>
                  <a:lnTo>
                    <a:pt x="3163608" y="752284"/>
                  </a:lnTo>
                  <a:lnTo>
                    <a:pt x="3163887" y="746569"/>
                  </a:lnTo>
                  <a:close/>
                </a:path>
                <a:path w="6088380" h="4515485">
                  <a:moveTo>
                    <a:pt x="3183191" y="665937"/>
                  </a:moveTo>
                  <a:lnTo>
                    <a:pt x="3180143" y="667499"/>
                  </a:lnTo>
                  <a:lnTo>
                    <a:pt x="3176371" y="673722"/>
                  </a:lnTo>
                  <a:lnTo>
                    <a:pt x="3173615" y="679729"/>
                  </a:lnTo>
                  <a:lnTo>
                    <a:pt x="3173666" y="680618"/>
                  </a:lnTo>
                  <a:lnTo>
                    <a:pt x="3176066" y="676097"/>
                  </a:lnTo>
                  <a:lnTo>
                    <a:pt x="3180118" y="668883"/>
                  </a:lnTo>
                  <a:lnTo>
                    <a:pt x="3183191" y="665937"/>
                  </a:lnTo>
                  <a:close/>
                </a:path>
                <a:path w="6088380" h="4515485">
                  <a:moveTo>
                    <a:pt x="3188068" y="890409"/>
                  </a:moveTo>
                  <a:lnTo>
                    <a:pt x="3188055" y="888568"/>
                  </a:lnTo>
                  <a:lnTo>
                    <a:pt x="3187776" y="890790"/>
                  </a:lnTo>
                  <a:lnTo>
                    <a:pt x="3187547" y="892911"/>
                  </a:lnTo>
                  <a:lnTo>
                    <a:pt x="3187649" y="895210"/>
                  </a:lnTo>
                  <a:lnTo>
                    <a:pt x="3187941" y="892365"/>
                  </a:lnTo>
                  <a:lnTo>
                    <a:pt x="3188068" y="890409"/>
                  </a:lnTo>
                  <a:close/>
                </a:path>
                <a:path w="6088380" h="4515485">
                  <a:moveTo>
                    <a:pt x="3192805" y="1104658"/>
                  </a:moveTo>
                  <a:lnTo>
                    <a:pt x="3191205" y="1097292"/>
                  </a:lnTo>
                  <a:lnTo>
                    <a:pt x="3189046" y="1093063"/>
                  </a:lnTo>
                  <a:lnTo>
                    <a:pt x="3187344" y="1093114"/>
                  </a:lnTo>
                  <a:lnTo>
                    <a:pt x="3186061" y="1119314"/>
                  </a:lnTo>
                  <a:lnTo>
                    <a:pt x="3188563" y="1115263"/>
                  </a:lnTo>
                  <a:lnTo>
                    <a:pt x="3188627" y="1111415"/>
                  </a:lnTo>
                  <a:lnTo>
                    <a:pt x="3188043" y="1105928"/>
                  </a:lnTo>
                  <a:lnTo>
                    <a:pt x="3188576" y="1096975"/>
                  </a:lnTo>
                  <a:lnTo>
                    <a:pt x="3192805" y="1114031"/>
                  </a:lnTo>
                  <a:lnTo>
                    <a:pt x="3192805" y="1104658"/>
                  </a:lnTo>
                  <a:close/>
                </a:path>
                <a:path w="6088380" h="4515485">
                  <a:moveTo>
                    <a:pt x="3208921" y="817803"/>
                  </a:moveTo>
                  <a:lnTo>
                    <a:pt x="3206115" y="822820"/>
                  </a:lnTo>
                  <a:lnTo>
                    <a:pt x="3202724" y="831088"/>
                  </a:lnTo>
                  <a:lnTo>
                    <a:pt x="3200501" y="838784"/>
                  </a:lnTo>
                  <a:lnTo>
                    <a:pt x="3201212" y="842060"/>
                  </a:lnTo>
                  <a:lnTo>
                    <a:pt x="3203676" y="835799"/>
                  </a:lnTo>
                  <a:lnTo>
                    <a:pt x="3205708" y="829843"/>
                  </a:lnTo>
                  <a:lnTo>
                    <a:pt x="3207423" y="823937"/>
                  </a:lnTo>
                  <a:lnTo>
                    <a:pt x="3208921" y="817803"/>
                  </a:lnTo>
                  <a:close/>
                </a:path>
                <a:path w="6088380" h="4515485">
                  <a:moveTo>
                    <a:pt x="3233356" y="584796"/>
                  </a:moveTo>
                  <a:lnTo>
                    <a:pt x="3214624" y="612813"/>
                  </a:lnTo>
                  <a:lnTo>
                    <a:pt x="3206127" y="626325"/>
                  </a:lnTo>
                  <a:lnTo>
                    <a:pt x="3195193" y="645490"/>
                  </a:lnTo>
                  <a:lnTo>
                    <a:pt x="3205111" y="631444"/>
                  </a:lnTo>
                  <a:lnTo>
                    <a:pt x="3211690" y="623125"/>
                  </a:lnTo>
                  <a:lnTo>
                    <a:pt x="3215741" y="619721"/>
                  </a:lnTo>
                  <a:lnTo>
                    <a:pt x="3218103" y="620407"/>
                  </a:lnTo>
                  <a:lnTo>
                    <a:pt x="3225736" y="607771"/>
                  </a:lnTo>
                  <a:lnTo>
                    <a:pt x="3228517" y="599859"/>
                  </a:lnTo>
                  <a:lnTo>
                    <a:pt x="3229902" y="593318"/>
                  </a:lnTo>
                  <a:lnTo>
                    <a:pt x="3233356" y="584796"/>
                  </a:lnTo>
                  <a:close/>
                </a:path>
                <a:path w="6088380" h="4515485">
                  <a:moveTo>
                    <a:pt x="3238982" y="575983"/>
                  </a:moveTo>
                  <a:lnTo>
                    <a:pt x="3236442" y="579513"/>
                  </a:lnTo>
                  <a:lnTo>
                    <a:pt x="3234753" y="582282"/>
                  </a:lnTo>
                  <a:lnTo>
                    <a:pt x="3233356" y="584796"/>
                  </a:lnTo>
                  <a:lnTo>
                    <a:pt x="3238982" y="575983"/>
                  </a:lnTo>
                  <a:close/>
                </a:path>
                <a:path w="6088380" h="4515485">
                  <a:moveTo>
                    <a:pt x="3275050" y="651192"/>
                  </a:moveTo>
                  <a:lnTo>
                    <a:pt x="3264954" y="669823"/>
                  </a:lnTo>
                  <a:lnTo>
                    <a:pt x="3267964" y="667397"/>
                  </a:lnTo>
                  <a:lnTo>
                    <a:pt x="3275050" y="651192"/>
                  </a:lnTo>
                  <a:close/>
                </a:path>
                <a:path w="6088380" h="4515485">
                  <a:moveTo>
                    <a:pt x="3277184" y="1812010"/>
                  </a:moveTo>
                  <a:lnTo>
                    <a:pt x="3270961" y="1804631"/>
                  </a:lnTo>
                  <a:lnTo>
                    <a:pt x="3264941" y="1797100"/>
                  </a:lnTo>
                  <a:lnTo>
                    <a:pt x="3259036" y="1789493"/>
                  </a:lnTo>
                  <a:lnTo>
                    <a:pt x="3253206" y="1781822"/>
                  </a:lnTo>
                  <a:lnTo>
                    <a:pt x="3254095" y="1786128"/>
                  </a:lnTo>
                  <a:lnTo>
                    <a:pt x="3250361" y="1783588"/>
                  </a:lnTo>
                  <a:lnTo>
                    <a:pt x="3244989" y="1778609"/>
                  </a:lnTo>
                  <a:lnTo>
                    <a:pt x="3240976" y="1775637"/>
                  </a:lnTo>
                  <a:lnTo>
                    <a:pt x="3248114" y="1785137"/>
                  </a:lnTo>
                  <a:lnTo>
                    <a:pt x="3255187" y="1794675"/>
                  </a:lnTo>
                  <a:lnTo>
                    <a:pt x="3262388" y="1804123"/>
                  </a:lnTo>
                  <a:lnTo>
                    <a:pt x="3269932" y="1813344"/>
                  </a:lnTo>
                  <a:lnTo>
                    <a:pt x="3271456" y="1811845"/>
                  </a:lnTo>
                  <a:lnTo>
                    <a:pt x="3276282" y="1813979"/>
                  </a:lnTo>
                  <a:lnTo>
                    <a:pt x="3277184" y="1812010"/>
                  </a:lnTo>
                  <a:close/>
                </a:path>
                <a:path w="6088380" h="4515485">
                  <a:moveTo>
                    <a:pt x="3285274" y="723328"/>
                  </a:moveTo>
                  <a:lnTo>
                    <a:pt x="3282632" y="731189"/>
                  </a:lnTo>
                  <a:lnTo>
                    <a:pt x="3279165" y="740549"/>
                  </a:lnTo>
                  <a:lnTo>
                    <a:pt x="3271405" y="760501"/>
                  </a:lnTo>
                  <a:lnTo>
                    <a:pt x="3268256" y="769620"/>
                  </a:lnTo>
                  <a:lnTo>
                    <a:pt x="3266287" y="777163"/>
                  </a:lnTo>
                  <a:lnTo>
                    <a:pt x="3265906" y="782294"/>
                  </a:lnTo>
                  <a:lnTo>
                    <a:pt x="3267506" y="784186"/>
                  </a:lnTo>
                  <a:lnTo>
                    <a:pt x="3272701" y="773747"/>
                  </a:lnTo>
                  <a:lnTo>
                    <a:pt x="3277184" y="763143"/>
                  </a:lnTo>
                  <a:lnTo>
                    <a:pt x="3280473" y="753529"/>
                  </a:lnTo>
                  <a:lnTo>
                    <a:pt x="3282048" y="746061"/>
                  </a:lnTo>
                  <a:lnTo>
                    <a:pt x="3278479" y="751230"/>
                  </a:lnTo>
                  <a:lnTo>
                    <a:pt x="3281667" y="737222"/>
                  </a:lnTo>
                  <a:lnTo>
                    <a:pt x="3283369" y="730237"/>
                  </a:lnTo>
                  <a:lnTo>
                    <a:pt x="3285274" y="723328"/>
                  </a:lnTo>
                  <a:close/>
                </a:path>
                <a:path w="6088380" h="4515485">
                  <a:moveTo>
                    <a:pt x="3286544" y="1833473"/>
                  </a:moveTo>
                  <a:lnTo>
                    <a:pt x="3269932" y="1813356"/>
                  </a:lnTo>
                  <a:lnTo>
                    <a:pt x="3268789" y="1814474"/>
                  </a:lnTo>
                  <a:lnTo>
                    <a:pt x="3269513" y="1817649"/>
                  </a:lnTo>
                  <a:lnTo>
                    <a:pt x="3275609" y="1826577"/>
                  </a:lnTo>
                  <a:lnTo>
                    <a:pt x="3277768" y="1826882"/>
                  </a:lnTo>
                  <a:lnTo>
                    <a:pt x="3281984" y="1829943"/>
                  </a:lnTo>
                  <a:lnTo>
                    <a:pt x="3286544" y="1833473"/>
                  </a:lnTo>
                  <a:close/>
                </a:path>
                <a:path w="6088380" h="4515485">
                  <a:moveTo>
                    <a:pt x="3306965" y="611047"/>
                  </a:moveTo>
                  <a:lnTo>
                    <a:pt x="3301809" y="615772"/>
                  </a:lnTo>
                  <a:lnTo>
                    <a:pt x="3296526" y="619899"/>
                  </a:lnTo>
                  <a:lnTo>
                    <a:pt x="3292398" y="624560"/>
                  </a:lnTo>
                  <a:lnTo>
                    <a:pt x="3290747" y="630897"/>
                  </a:lnTo>
                  <a:lnTo>
                    <a:pt x="3294024" y="628103"/>
                  </a:lnTo>
                  <a:lnTo>
                    <a:pt x="3298279" y="622414"/>
                  </a:lnTo>
                  <a:lnTo>
                    <a:pt x="3302838" y="616000"/>
                  </a:lnTo>
                  <a:lnTo>
                    <a:pt x="3306965" y="611047"/>
                  </a:lnTo>
                  <a:close/>
                </a:path>
                <a:path w="6088380" h="4515485">
                  <a:moveTo>
                    <a:pt x="3323691" y="665391"/>
                  </a:moveTo>
                  <a:lnTo>
                    <a:pt x="3322040" y="667385"/>
                  </a:lnTo>
                  <a:lnTo>
                    <a:pt x="3320351" y="669632"/>
                  </a:lnTo>
                  <a:lnTo>
                    <a:pt x="3318624" y="672134"/>
                  </a:lnTo>
                  <a:lnTo>
                    <a:pt x="3323691" y="665391"/>
                  </a:lnTo>
                  <a:close/>
                </a:path>
                <a:path w="6088380" h="4515485">
                  <a:moveTo>
                    <a:pt x="3332416" y="1856778"/>
                  </a:moveTo>
                  <a:lnTo>
                    <a:pt x="3329851" y="1853704"/>
                  </a:lnTo>
                  <a:lnTo>
                    <a:pt x="3326600" y="1850517"/>
                  </a:lnTo>
                  <a:lnTo>
                    <a:pt x="3322942" y="1846643"/>
                  </a:lnTo>
                  <a:lnTo>
                    <a:pt x="3326206" y="1850644"/>
                  </a:lnTo>
                  <a:lnTo>
                    <a:pt x="3329432" y="1853730"/>
                  </a:lnTo>
                  <a:lnTo>
                    <a:pt x="3332416" y="1856778"/>
                  </a:lnTo>
                  <a:close/>
                </a:path>
                <a:path w="6088380" h="4515485">
                  <a:moveTo>
                    <a:pt x="3345002" y="650240"/>
                  </a:moveTo>
                  <a:lnTo>
                    <a:pt x="3344164" y="645096"/>
                  </a:lnTo>
                  <a:lnTo>
                    <a:pt x="3336645" y="648944"/>
                  </a:lnTo>
                  <a:lnTo>
                    <a:pt x="3330651" y="650773"/>
                  </a:lnTo>
                  <a:lnTo>
                    <a:pt x="3334397" y="639597"/>
                  </a:lnTo>
                  <a:lnTo>
                    <a:pt x="3323679" y="653427"/>
                  </a:lnTo>
                  <a:lnTo>
                    <a:pt x="3325431" y="655015"/>
                  </a:lnTo>
                  <a:lnTo>
                    <a:pt x="3329000" y="655345"/>
                  </a:lnTo>
                  <a:lnTo>
                    <a:pt x="3323691" y="665378"/>
                  </a:lnTo>
                  <a:lnTo>
                    <a:pt x="3331718" y="656805"/>
                  </a:lnTo>
                  <a:lnTo>
                    <a:pt x="3338398" y="651649"/>
                  </a:lnTo>
                  <a:lnTo>
                    <a:pt x="3343046" y="649579"/>
                  </a:lnTo>
                  <a:lnTo>
                    <a:pt x="3345002" y="650240"/>
                  </a:lnTo>
                  <a:close/>
                </a:path>
                <a:path w="6088380" h="4515485">
                  <a:moveTo>
                    <a:pt x="3373132" y="1763407"/>
                  </a:moveTo>
                  <a:lnTo>
                    <a:pt x="3368598" y="1759267"/>
                  </a:lnTo>
                  <a:lnTo>
                    <a:pt x="3364395" y="1754784"/>
                  </a:lnTo>
                  <a:lnTo>
                    <a:pt x="3359988" y="1750466"/>
                  </a:lnTo>
                  <a:lnTo>
                    <a:pt x="3364776" y="1756003"/>
                  </a:lnTo>
                  <a:lnTo>
                    <a:pt x="3367582" y="1758467"/>
                  </a:lnTo>
                  <a:lnTo>
                    <a:pt x="3370199" y="1761109"/>
                  </a:lnTo>
                  <a:lnTo>
                    <a:pt x="3373132" y="1763407"/>
                  </a:lnTo>
                  <a:close/>
                </a:path>
                <a:path w="6088380" h="4515485">
                  <a:moveTo>
                    <a:pt x="3433305" y="1839455"/>
                  </a:moveTo>
                  <a:lnTo>
                    <a:pt x="3428504" y="1833105"/>
                  </a:lnTo>
                  <a:lnTo>
                    <a:pt x="3421875" y="1827034"/>
                  </a:lnTo>
                  <a:lnTo>
                    <a:pt x="3415182" y="1821954"/>
                  </a:lnTo>
                  <a:lnTo>
                    <a:pt x="3410191" y="1818513"/>
                  </a:lnTo>
                  <a:lnTo>
                    <a:pt x="3417646" y="1825434"/>
                  </a:lnTo>
                  <a:lnTo>
                    <a:pt x="3421215" y="1829041"/>
                  </a:lnTo>
                  <a:lnTo>
                    <a:pt x="3425063" y="1832610"/>
                  </a:lnTo>
                  <a:lnTo>
                    <a:pt x="3433305" y="1839455"/>
                  </a:lnTo>
                  <a:close/>
                </a:path>
                <a:path w="6088380" h="4515485">
                  <a:moveTo>
                    <a:pt x="3453422" y="1808594"/>
                  </a:moveTo>
                  <a:lnTo>
                    <a:pt x="3452634" y="1807006"/>
                  </a:lnTo>
                  <a:lnTo>
                    <a:pt x="3439172" y="1798104"/>
                  </a:lnTo>
                  <a:lnTo>
                    <a:pt x="3453422" y="1808594"/>
                  </a:lnTo>
                  <a:close/>
                </a:path>
                <a:path w="6088380" h="4515485">
                  <a:moveTo>
                    <a:pt x="3464445" y="1954644"/>
                  </a:moveTo>
                  <a:lnTo>
                    <a:pt x="3451720" y="1947532"/>
                  </a:lnTo>
                  <a:lnTo>
                    <a:pt x="3451860" y="1948535"/>
                  </a:lnTo>
                  <a:lnTo>
                    <a:pt x="3464445" y="1954644"/>
                  </a:lnTo>
                  <a:close/>
                </a:path>
                <a:path w="6088380" h="4515485">
                  <a:moveTo>
                    <a:pt x="3496208" y="436448"/>
                  </a:moveTo>
                  <a:lnTo>
                    <a:pt x="3492182" y="441210"/>
                  </a:lnTo>
                  <a:lnTo>
                    <a:pt x="3482746" y="447319"/>
                  </a:lnTo>
                  <a:lnTo>
                    <a:pt x="3477158" y="451281"/>
                  </a:lnTo>
                  <a:lnTo>
                    <a:pt x="3480485" y="451789"/>
                  </a:lnTo>
                  <a:lnTo>
                    <a:pt x="3486378" y="448360"/>
                  </a:lnTo>
                  <a:lnTo>
                    <a:pt x="3481921" y="454177"/>
                  </a:lnTo>
                  <a:lnTo>
                    <a:pt x="3484461" y="452081"/>
                  </a:lnTo>
                  <a:lnTo>
                    <a:pt x="3488575" y="447065"/>
                  </a:lnTo>
                  <a:lnTo>
                    <a:pt x="3494532" y="442963"/>
                  </a:lnTo>
                  <a:lnTo>
                    <a:pt x="3493338" y="441883"/>
                  </a:lnTo>
                  <a:lnTo>
                    <a:pt x="3493490" y="440512"/>
                  </a:lnTo>
                  <a:lnTo>
                    <a:pt x="3496208" y="436448"/>
                  </a:lnTo>
                  <a:close/>
                </a:path>
                <a:path w="6088380" h="4515485">
                  <a:moveTo>
                    <a:pt x="3552685" y="1885543"/>
                  </a:moveTo>
                  <a:lnTo>
                    <a:pt x="3551555" y="1884121"/>
                  </a:lnTo>
                  <a:lnTo>
                    <a:pt x="3536658" y="1878330"/>
                  </a:lnTo>
                  <a:lnTo>
                    <a:pt x="3537762" y="1879727"/>
                  </a:lnTo>
                  <a:lnTo>
                    <a:pt x="3552685" y="1885543"/>
                  </a:lnTo>
                  <a:close/>
                </a:path>
                <a:path w="6088380" h="4515485">
                  <a:moveTo>
                    <a:pt x="3554412" y="407708"/>
                  </a:moveTo>
                  <a:lnTo>
                    <a:pt x="3552329" y="408749"/>
                  </a:lnTo>
                  <a:lnTo>
                    <a:pt x="3550208" y="410019"/>
                  </a:lnTo>
                  <a:lnTo>
                    <a:pt x="3548354" y="411568"/>
                  </a:lnTo>
                  <a:lnTo>
                    <a:pt x="3550767" y="410121"/>
                  </a:lnTo>
                  <a:lnTo>
                    <a:pt x="3552774" y="408825"/>
                  </a:lnTo>
                  <a:lnTo>
                    <a:pt x="3554412" y="407708"/>
                  </a:lnTo>
                  <a:close/>
                </a:path>
                <a:path w="6088380" h="4515485">
                  <a:moveTo>
                    <a:pt x="3572980" y="399770"/>
                  </a:moveTo>
                  <a:lnTo>
                    <a:pt x="3563493" y="401497"/>
                  </a:lnTo>
                  <a:lnTo>
                    <a:pt x="3560572" y="403428"/>
                  </a:lnTo>
                  <a:lnTo>
                    <a:pt x="3554412" y="407708"/>
                  </a:lnTo>
                  <a:lnTo>
                    <a:pt x="3561067" y="404126"/>
                  </a:lnTo>
                  <a:lnTo>
                    <a:pt x="3568877" y="403199"/>
                  </a:lnTo>
                  <a:lnTo>
                    <a:pt x="3572980" y="399770"/>
                  </a:lnTo>
                  <a:close/>
                </a:path>
                <a:path w="6088380" h="4515485">
                  <a:moveTo>
                    <a:pt x="3574326" y="327469"/>
                  </a:moveTo>
                  <a:lnTo>
                    <a:pt x="3572294" y="327533"/>
                  </a:lnTo>
                  <a:lnTo>
                    <a:pt x="3566439" y="330390"/>
                  </a:lnTo>
                  <a:lnTo>
                    <a:pt x="3560864" y="333768"/>
                  </a:lnTo>
                  <a:lnTo>
                    <a:pt x="3555276" y="337083"/>
                  </a:lnTo>
                  <a:lnTo>
                    <a:pt x="3557320" y="336880"/>
                  </a:lnTo>
                  <a:lnTo>
                    <a:pt x="3562858" y="333502"/>
                  </a:lnTo>
                  <a:lnTo>
                    <a:pt x="3568509" y="330339"/>
                  </a:lnTo>
                  <a:lnTo>
                    <a:pt x="3574326" y="327469"/>
                  </a:lnTo>
                  <a:close/>
                </a:path>
                <a:path w="6088380" h="4515485">
                  <a:moveTo>
                    <a:pt x="3585222" y="440753"/>
                  </a:moveTo>
                  <a:lnTo>
                    <a:pt x="3581577" y="444347"/>
                  </a:lnTo>
                  <a:lnTo>
                    <a:pt x="3578060" y="448106"/>
                  </a:lnTo>
                  <a:lnTo>
                    <a:pt x="3574694" y="452120"/>
                  </a:lnTo>
                  <a:lnTo>
                    <a:pt x="3579025" y="449008"/>
                  </a:lnTo>
                  <a:lnTo>
                    <a:pt x="3580993" y="446100"/>
                  </a:lnTo>
                  <a:lnTo>
                    <a:pt x="3583140" y="443522"/>
                  </a:lnTo>
                  <a:lnTo>
                    <a:pt x="3585222" y="440753"/>
                  </a:lnTo>
                  <a:close/>
                </a:path>
                <a:path w="6088380" h="4515485">
                  <a:moveTo>
                    <a:pt x="3628720" y="1923224"/>
                  </a:moveTo>
                  <a:lnTo>
                    <a:pt x="3624694" y="1922259"/>
                  </a:lnTo>
                  <a:lnTo>
                    <a:pt x="3621367" y="1921814"/>
                  </a:lnTo>
                  <a:lnTo>
                    <a:pt x="3618915" y="1922183"/>
                  </a:lnTo>
                  <a:lnTo>
                    <a:pt x="3622865" y="1922805"/>
                  </a:lnTo>
                  <a:lnTo>
                    <a:pt x="3625926" y="1923072"/>
                  </a:lnTo>
                  <a:lnTo>
                    <a:pt x="3628720" y="1923224"/>
                  </a:lnTo>
                  <a:close/>
                </a:path>
                <a:path w="6088380" h="4515485">
                  <a:moveTo>
                    <a:pt x="3666198" y="1895894"/>
                  </a:moveTo>
                  <a:lnTo>
                    <a:pt x="3658743" y="1893150"/>
                  </a:lnTo>
                  <a:lnTo>
                    <a:pt x="3651402" y="1892287"/>
                  </a:lnTo>
                  <a:lnTo>
                    <a:pt x="3651669" y="1895906"/>
                  </a:lnTo>
                  <a:lnTo>
                    <a:pt x="3660063" y="1894217"/>
                  </a:lnTo>
                  <a:lnTo>
                    <a:pt x="3666198" y="1895894"/>
                  </a:lnTo>
                  <a:close/>
                </a:path>
                <a:path w="6088380" h="4515485">
                  <a:moveTo>
                    <a:pt x="3694087" y="296672"/>
                  </a:moveTo>
                  <a:lnTo>
                    <a:pt x="3674059" y="297878"/>
                  </a:lnTo>
                  <a:lnTo>
                    <a:pt x="3689985" y="298805"/>
                  </a:lnTo>
                  <a:lnTo>
                    <a:pt x="3694087" y="296672"/>
                  </a:lnTo>
                  <a:close/>
                </a:path>
                <a:path w="6088380" h="4515485">
                  <a:moveTo>
                    <a:pt x="3731831" y="1929701"/>
                  </a:moveTo>
                  <a:lnTo>
                    <a:pt x="3731133" y="1922640"/>
                  </a:lnTo>
                  <a:lnTo>
                    <a:pt x="3730853" y="1915236"/>
                  </a:lnTo>
                  <a:lnTo>
                    <a:pt x="3730396" y="1914601"/>
                  </a:lnTo>
                  <a:lnTo>
                    <a:pt x="3727754" y="1913839"/>
                  </a:lnTo>
                  <a:lnTo>
                    <a:pt x="3724046" y="1913166"/>
                  </a:lnTo>
                  <a:lnTo>
                    <a:pt x="3720350" y="1912226"/>
                  </a:lnTo>
                  <a:lnTo>
                    <a:pt x="3715613" y="1911273"/>
                  </a:lnTo>
                  <a:lnTo>
                    <a:pt x="3706050" y="1909978"/>
                  </a:lnTo>
                  <a:lnTo>
                    <a:pt x="3701250" y="1909635"/>
                  </a:lnTo>
                  <a:lnTo>
                    <a:pt x="3693693" y="1909902"/>
                  </a:lnTo>
                  <a:lnTo>
                    <a:pt x="3690950" y="1910359"/>
                  </a:lnTo>
                  <a:lnTo>
                    <a:pt x="3690264" y="1911934"/>
                  </a:lnTo>
                  <a:lnTo>
                    <a:pt x="3693731" y="1915566"/>
                  </a:lnTo>
                  <a:lnTo>
                    <a:pt x="3687838" y="1916264"/>
                  </a:lnTo>
                  <a:lnTo>
                    <a:pt x="3684816" y="1917115"/>
                  </a:lnTo>
                  <a:lnTo>
                    <a:pt x="3696893" y="1921167"/>
                  </a:lnTo>
                  <a:lnTo>
                    <a:pt x="3695344" y="1924113"/>
                  </a:lnTo>
                  <a:lnTo>
                    <a:pt x="3688740" y="1925510"/>
                  </a:lnTo>
                  <a:lnTo>
                    <a:pt x="3678936" y="1924977"/>
                  </a:lnTo>
                  <a:lnTo>
                    <a:pt x="3667785" y="1922145"/>
                  </a:lnTo>
                  <a:lnTo>
                    <a:pt x="3670985" y="1920760"/>
                  </a:lnTo>
                  <a:lnTo>
                    <a:pt x="3675253" y="1920608"/>
                  </a:lnTo>
                  <a:lnTo>
                    <a:pt x="3677551" y="1919998"/>
                  </a:lnTo>
                  <a:lnTo>
                    <a:pt x="3674783" y="1917230"/>
                  </a:lnTo>
                  <a:lnTo>
                    <a:pt x="3663619" y="1919401"/>
                  </a:lnTo>
                  <a:lnTo>
                    <a:pt x="3660597" y="1914982"/>
                  </a:lnTo>
                  <a:lnTo>
                    <a:pt x="3662603" y="1921649"/>
                  </a:lnTo>
                  <a:lnTo>
                    <a:pt x="3651580" y="1921243"/>
                  </a:lnTo>
                  <a:lnTo>
                    <a:pt x="3643744" y="1921992"/>
                  </a:lnTo>
                  <a:lnTo>
                    <a:pt x="3636873" y="1922957"/>
                  </a:lnTo>
                  <a:lnTo>
                    <a:pt x="3628720" y="1923224"/>
                  </a:lnTo>
                  <a:lnTo>
                    <a:pt x="3634003" y="1924697"/>
                  </a:lnTo>
                  <a:lnTo>
                    <a:pt x="3640785" y="1926234"/>
                  </a:lnTo>
                  <a:lnTo>
                    <a:pt x="3663861" y="1933702"/>
                  </a:lnTo>
                  <a:lnTo>
                    <a:pt x="3685438" y="1938540"/>
                  </a:lnTo>
                  <a:lnTo>
                    <a:pt x="3698341" y="1940496"/>
                  </a:lnTo>
                  <a:lnTo>
                    <a:pt x="3710686" y="1941296"/>
                  </a:lnTo>
                  <a:lnTo>
                    <a:pt x="3721925" y="1940826"/>
                  </a:lnTo>
                  <a:lnTo>
                    <a:pt x="3729799" y="1935924"/>
                  </a:lnTo>
                  <a:lnTo>
                    <a:pt x="3731831" y="1929701"/>
                  </a:lnTo>
                  <a:close/>
                </a:path>
                <a:path w="6088380" h="4515485">
                  <a:moveTo>
                    <a:pt x="3759911" y="392823"/>
                  </a:moveTo>
                  <a:lnTo>
                    <a:pt x="3759238" y="391947"/>
                  </a:lnTo>
                  <a:lnTo>
                    <a:pt x="3749167" y="392760"/>
                  </a:lnTo>
                  <a:lnTo>
                    <a:pt x="3739756" y="394144"/>
                  </a:lnTo>
                  <a:lnTo>
                    <a:pt x="3749167" y="395389"/>
                  </a:lnTo>
                  <a:lnTo>
                    <a:pt x="3757612" y="394258"/>
                  </a:lnTo>
                  <a:lnTo>
                    <a:pt x="3759911" y="392823"/>
                  </a:lnTo>
                  <a:close/>
                </a:path>
                <a:path w="6088380" h="4515485">
                  <a:moveTo>
                    <a:pt x="3761079" y="391795"/>
                  </a:moveTo>
                  <a:lnTo>
                    <a:pt x="3756406" y="389483"/>
                  </a:lnTo>
                  <a:lnTo>
                    <a:pt x="3758641" y="391185"/>
                  </a:lnTo>
                  <a:lnTo>
                    <a:pt x="3759238" y="391947"/>
                  </a:lnTo>
                  <a:lnTo>
                    <a:pt x="3761079" y="391795"/>
                  </a:lnTo>
                  <a:close/>
                </a:path>
                <a:path w="6088380" h="4515485">
                  <a:moveTo>
                    <a:pt x="3795128" y="2073427"/>
                  </a:moveTo>
                  <a:lnTo>
                    <a:pt x="3783419" y="2072944"/>
                  </a:lnTo>
                  <a:lnTo>
                    <a:pt x="3772103" y="2071700"/>
                  </a:lnTo>
                  <a:lnTo>
                    <a:pt x="3760736" y="2070138"/>
                  </a:lnTo>
                  <a:lnTo>
                    <a:pt x="3748875" y="2068728"/>
                  </a:lnTo>
                  <a:lnTo>
                    <a:pt x="3754894" y="2066950"/>
                  </a:lnTo>
                  <a:lnTo>
                    <a:pt x="3755313" y="2065832"/>
                  </a:lnTo>
                  <a:lnTo>
                    <a:pt x="3751745" y="2065172"/>
                  </a:lnTo>
                  <a:lnTo>
                    <a:pt x="3736949" y="2064092"/>
                  </a:lnTo>
                  <a:lnTo>
                    <a:pt x="3726015" y="2062505"/>
                  </a:lnTo>
                  <a:lnTo>
                    <a:pt x="3729863" y="2059800"/>
                  </a:lnTo>
                  <a:lnTo>
                    <a:pt x="3738880" y="2059457"/>
                  </a:lnTo>
                  <a:lnTo>
                    <a:pt x="3748659" y="2059724"/>
                  </a:lnTo>
                  <a:lnTo>
                    <a:pt x="3758158" y="2060511"/>
                  </a:lnTo>
                  <a:lnTo>
                    <a:pt x="3766312" y="2061730"/>
                  </a:lnTo>
                  <a:lnTo>
                    <a:pt x="3768953" y="2059457"/>
                  </a:lnTo>
                  <a:lnTo>
                    <a:pt x="3769906" y="2058657"/>
                  </a:lnTo>
                  <a:lnTo>
                    <a:pt x="3756482" y="2055393"/>
                  </a:lnTo>
                  <a:lnTo>
                    <a:pt x="3757053" y="2054148"/>
                  </a:lnTo>
                  <a:lnTo>
                    <a:pt x="3758209" y="2051634"/>
                  </a:lnTo>
                  <a:lnTo>
                    <a:pt x="3744874" y="2050491"/>
                  </a:lnTo>
                  <a:lnTo>
                    <a:pt x="3733838" y="2050326"/>
                  </a:lnTo>
                  <a:lnTo>
                    <a:pt x="3724287" y="2050999"/>
                  </a:lnTo>
                  <a:lnTo>
                    <a:pt x="3706571" y="2053666"/>
                  </a:lnTo>
                  <a:lnTo>
                    <a:pt x="3696995" y="2054148"/>
                  </a:lnTo>
                  <a:lnTo>
                    <a:pt x="3685997" y="2053437"/>
                  </a:lnTo>
                  <a:lnTo>
                    <a:pt x="3672890" y="2051189"/>
                  </a:lnTo>
                  <a:lnTo>
                    <a:pt x="3675748" y="2048865"/>
                  </a:lnTo>
                  <a:lnTo>
                    <a:pt x="3677920" y="2047036"/>
                  </a:lnTo>
                  <a:lnTo>
                    <a:pt x="3674973" y="2045055"/>
                  </a:lnTo>
                  <a:lnTo>
                    <a:pt x="3662502" y="2042261"/>
                  </a:lnTo>
                  <a:lnTo>
                    <a:pt x="3668953" y="2042871"/>
                  </a:lnTo>
                  <a:lnTo>
                    <a:pt x="3665080" y="2042261"/>
                  </a:lnTo>
                  <a:lnTo>
                    <a:pt x="3656025" y="2040851"/>
                  </a:lnTo>
                  <a:lnTo>
                    <a:pt x="3646906" y="2038502"/>
                  </a:lnTo>
                  <a:lnTo>
                    <a:pt x="3640556" y="2036102"/>
                  </a:lnTo>
                  <a:lnTo>
                    <a:pt x="3635933" y="2033905"/>
                  </a:lnTo>
                  <a:lnTo>
                    <a:pt x="3630371" y="2030844"/>
                  </a:lnTo>
                  <a:lnTo>
                    <a:pt x="3629799" y="2030577"/>
                  </a:lnTo>
                  <a:lnTo>
                    <a:pt x="3626815" y="2029167"/>
                  </a:lnTo>
                  <a:lnTo>
                    <a:pt x="3613061" y="2030577"/>
                  </a:lnTo>
                  <a:lnTo>
                    <a:pt x="3615296" y="2025497"/>
                  </a:lnTo>
                  <a:lnTo>
                    <a:pt x="3598837" y="2022944"/>
                  </a:lnTo>
                  <a:lnTo>
                    <a:pt x="3579672" y="2017522"/>
                  </a:lnTo>
                  <a:lnTo>
                    <a:pt x="3560559" y="2010791"/>
                  </a:lnTo>
                  <a:lnTo>
                    <a:pt x="3544303" y="2004364"/>
                  </a:lnTo>
                  <a:lnTo>
                    <a:pt x="3545827" y="2003869"/>
                  </a:lnTo>
                  <a:lnTo>
                    <a:pt x="3536531" y="2000986"/>
                  </a:lnTo>
                  <a:lnTo>
                    <a:pt x="3460496" y="1962734"/>
                  </a:lnTo>
                  <a:lnTo>
                    <a:pt x="3467430" y="1965312"/>
                  </a:lnTo>
                  <a:lnTo>
                    <a:pt x="3474478" y="1967674"/>
                  </a:lnTo>
                  <a:lnTo>
                    <a:pt x="3488626" y="1972132"/>
                  </a:lnTo>
                  <a:lnTo>
                    <a:pt x="3477171" y="1964994"/>
                  </a:lnTo>
                  <a:lnTo>
                    <a:pt x="3471684" y="1962734"/>
                  </a:lnTo>
                  <a:lnTo>
                    <a:pt x="3468014" y="1961210"/>
                  </a:lnTo>
                  <a:lnTo>
                    <a:pt x="3459746" y="1958124"/>
                  </a:lnTo>
                  <a:lnTo>
                    <a:pt x="3450958" y="1953120"/>
                  </a:lnTo>
                  <a:lnTo>
                    <a:pt x="3452469" y="1952840"/>
                  </a:lnTo>
                  <a:lnTo>
                    <a:pt x="3451860" y="1948535"/>
                  </a:lnTo>
                  <a:lnTo>
                    <a:pt x="3413633" y="1928164"/>
                  </a:lnTo>
                  <a:lnTo>
                    <a:pt x="3397186" y="1918309"/>
                  </a:lnTo>
                  <a:lnTo>
                    <a:pt x="3390188" y="1915731"/>
                  </a:lnTo>
                  <a:lnTo>
                    <a:pt x="3391166" y="1918398"/>
                  </a:lnTo>
                  <a:lnTo>
                    <a:pt x="3395408" y="1923326"/>
                  </a:lnTo>
                  <a:lnTo>
                    <a:pt x="3398253" y="1927466"/>
                  </a:lnTo>
                  <a:lnTo>
                    <a:pt x="3390087" y="1923008"/>
                  </a:lnTo>
                  <a:lnTo>
                    <a:pt x="3379571" y="1914283"/>
                  </a:lnTo>
                  <a:lnTo>
                    <a:pt x="3370745" y="1905076"/>
                  </a:lnTo>
                  <a:lnTo>
                    <a:pt x="3367582" y="1899170"/>
                  </a:lnTo>
                  <a:lnTo>
                    <a:pt x="3377590" y="1905076"/>
                  </a:lnTo>
                  <a:lnTo>
                    <a:pt x="3380917" y="1906257"/>
                  </a:lnTo>
                  <a:lnTo>
                    <a:pt x="3379114" y="1902790"/>
                  </a:lnTo>
                  <a:lnTo>
                    <a:pt x="3370808" y="1899170"/>
                  </a:lnTo>
                  <a:lnTo>
                    <a:pt x="3353917" y="1891804"/>
                  </a:lnTo>
                  <a:lnTo>
                    <a:pt x="3348786" y="1884324"/>
                  </a:lnTo>
                  <a:lnTo>
                    <a:pt x="3349155" y="1881822"/>
                  </a:lnTo>
                  <a:lnTo>
                    <a:pt x="3353714" y="1883194"/>
                  </a:lnTo>
                  <a:lnTo>
                    <a:pt x="3361207" y="1887321"/>
                  </a:lnTo>
                  <a:lnTo>
                    <a:pt x="3366909" y="1890750"/>
                  </a:lnTo>
                  <a:lnTo>
                    <a:pt x="3380016" y="1899500"/>
                  </a:lnTo>
                  <a:lnTo>
                    <a:pt x="3386467" y="1903577"/>
                  </a:lnTo>
                  <a:lnTo>
                    <a:pt x="3392538" y="1907197"/>
                  </a:lnTo>
                  <a:lnTo>
                    <a:pt x="3396297" y="1909305"/>
                  </a:lnTo>
                  <a:lnTo>
                    <a:pt x="3387039" y="1901558"/>
                  </a:lnTo>
                  <a:lnTo>
                    <a:pt x="3378962" y="1895055"/>
                  </a:lnTo>
                  <a:lnTo>
                    <a:pt x="3371621" y="1889404"/>
                  </a:lnTo>
                  <a:lnTo>
                    <a:pt x="3361258" y="1881822"/>
                  </a:lnTo>
                  <a:lnTo>
                    <a:pt x="3357283" y="1878939"/>
                  </a:lnTo>
                  <a:lnTo>
                    <a:pt x="3354971" y="1877085"/>
                  </a:lnTo>
                  <a:lnTo>
                    <a:pt x="3349777" y="1872932"/>
                  </a:lnTo>
                  <a:lnTo>
                    <a:pt x="3341611" y="1865706"/>
                  </a:lnTo>
                  <a:lnTo>
                    <a:pt x="3332416" y="1856778"/>
                  </a:lnTo>
                  <a:lnTo>
                    <a:pt x="3339604" y="1865122"/>
                  </a:lnTo>
                  <a:lnTo>
                    <a:pt x="3342970" y="1871599"/>
                  </a:lnTo>
                  <a:lnTo>
                    <a:pt x="3345802" y="1877085"/>
                  </a:lnTo>
                  <a:lnTo>
                    <a:pt x="3341293" y="1876031"/>
                  </a:lnTo>
                  <a:lnTo>
                    <a:pt x="3339973" y="1875726"/>
                  </a:lnTo>
                  <a:lnTo>
                    <a:pt x="3329101" y="1866176"/>
                  </a:lnTo>
                  <a:lnTo>
                    <a:pt x="3315728" y="1852168"/>
                  </a:lnTo>
                  <a:lnTo>
                    <a:pt x="3309963" y="1845754"/>
                  </a:lnTo>
                  <a:lnTo>
                    <a:pt x="3302406" y="1837359"/>
                  </a:lnTo>
                  <a:lnTo>
                    <a:pt x="3306051" y="1844306"/>
                  </a:lnTo>
                  <a:lnTo>
                    <a:pt x="3304883" y="1845754"/>
                  </a:lnTo>
                  <a:lnTo>
                    <a:pt x="3300260" y="1843328"/>
                  </a:lnTo>
                  <a:lnTo>
                    <a:pt x="3293580" y="1838604"/>
                  </a:lnTo>
                  <a:lnTo>
                    <a:pt x="3292030" y="1837156"/>
                  </a:lnTo>
                  <a:lnTo>
                    <a:pt x="3290824" y="1836356"/>
                  </a:lnTo>
                  <a:lnTo>
                    <a:pt x="3289846" y="1835886"/>
                  </a:lnTo>
                  <a:lnTo>
                    <a:pt x="3286544" y="1833473"/>
                  </a:lnTo>
                  <a:lnTo>
                    <a:pt x="3288563" y="1835746"/>
                  </a:lnTo>
                  <a:lnTo>
                    <a:pt x="3287877" y="1836039"/>
                  </a:lnTo>
                  <a:lnTo>
                    <a:pt x="3287776" y="1837359"/>
                  </a:lnTo>
                  <a:lnTo>
                    <a:pt x="3288309" y="1839468"/>
                  </a:lnTo>
                  <a:lnTo>
                    <a:pt x="3298558" y="1850529"/>
                  </a:lnTo>
                  <a:lnTo>
                    <a:pt x="3306711" y="1861312"/>
                  </a:lnTo>
                  <a:lnTo>
                    <a:pt x="3313811" y="1871167"/>
                  </a:lnTo>
                  <a:lnTo>
                    <a:pt x="3320923" y="1879460"/>
                  </a:lnTo>
                  <a:lnTo>
                    <a:pt x="3321748" y="1876031"/>
                  </a:lnTo>
                  <a:lnTo>
                    <a:pt x="3325545" y="1877491"/>
                  </a:lnTo>
                  <a:lnTo>
                    <a:pt x="3331603" y="1882609"/>
                  </a:lnTo>
                  <a:lnTo>
                    <a:pt x="3339173" y="1890191"/>
                  </a:lnTo>
                  <a:lnTo>
                    <a:pt x="3356851" y="1907197"/>
                  </a:lnTo>
                  <a:lnTo>
                    <a:pt x="3365017" y="1914499"/>
                  </a:lnTo>
                  <a:lnTo>
                    <a:pt x="3371812" y="1919363"/>
                  </a:lnTo>
                  <a:lnTo>
                    <a:pt x="3387966" y="1931339"/>
                  </a:lnTo>
                  <a:lnTo>
                    <a:pt x="3393795" y="1936076"/>
                  </a:lnTo>
                  <a:lnTo>
                    <a:pt x="3394278" y="1937893"/>
                  </a:lnTo>
                  <a:lnTo>
                    <a:pt x="3391789" y="1937651"/>
                  </a:lnTo>
                  <a:lnTo>
                    <a:pt x="3381616" y="1931898"/>
                  </a:lnTo>
                  <a:lnTo>
                    <a:pt x="3390417" y="1937727"/>
                  </a:lnTo>
                  <a:lnTo>
                    <a:pt x="3401606" y="1945424"/>
                  </a:lnTo>
                  <a:lnTo>
                    <a:pt x="3411143" y="1951367"/>
                  </a:lnTo>
                  <a:lnTo>
                    <a:pt x="3414992" y="1951939"/>
                  </a:lnTo>
                  <a:lnTo>
                    <a:pt x="3422345" y="1957336"/>
                  </a:lnTo>
                  <a:lnTo>
                    <a:pt x="3429838" y="1962569"/>
                  </a:lnTo>
                  <a:lnTo>
                    <a:pt x="3437483" y="1967674"/>
                  </a:lnTo>
                  <a:lnTo>
                    <a:pt x="3460559" y="1982546"/>
                  </a:lnTo>
                  <a:lnTo>
                    <a:pt x="3476498" y="1991728"/>
                  </a:lnTo>
                  <a:lnTo>
                    <a:pt x="3478276" y="1993226"/>
                  </a:lnTo>
                  <a:lnTo>
                    <a:pt x="3480003" y="1994827"/>
                  </a:lnTo>
                  <a:lnTo>
                    <a:pt x="3481120" y="1996300"/>
                  </a:lnTo>
                  <a:lnTo>
                    <a:pt x="3483648" y="1997036"/>
                  </a:lnTo>
                  <a:lnTo>
                    <a:pt x="3484270" y="1996795"/>
                  </a:lnTo>
                  <a:lnTo>
                    <a:pt x="3484219" y="1996173"/>
                  </a:lnTo>
                  <a:lnTo>
                    <a:pt x="3519919" y="2014613"/>
                  </a:lnTo>
                  <a:lnTo>
                    <a:pt x="3556838" y="2030844"/>
                  </a:lnTo>
                  <a:lnTo>
                    <a:pt x="3594862" y="2044661"/>
                  </a:lnTo>
                  <a:lnTo>
                    <a:pt x="3633876" y="2055850"/>
                  </a:lnTo>
                  <a:lnTo>
                    <a:pt x="3673614" y="2064385"/>
                  </a:lnTo>
                  <a:lnTo>
                    <a:pt x="3713886" y="2070176"/>
                  </a:lnTo>
                  <a:lnTo>
                    <a:pt x="3754463" y="2073198"/>
                  </a:lnTo>
                  <a:lnTo>
                    <a:pt x="3795128" y="2073427"/>
                  </a:lnTo>
                  <a:close/>
                </a:path>
                <a:path w="6088380" h="4515485">
                  <a:moveTo>
                    <a:pt x="3817975" y="2072589"/>
                  </a:moveTo>
                  <a:lnTo>
                    <a:pt x="3795128" y="2073414"/>
                  </a:lnTo>
                  <a:lnTo>
                    <a:pt x="3802215" y="2073541"/>
                  </a:lnTo>
                  <a:lnTo>
                    <a:pt x="3809619" y="2073414"/>
                  </a:lnTo>
                  <a:lnTo>
                    <a:pt x="3817975" y="2072589"/>
                  </a:lnTo>
                  <a:close/>
                </a:path>
                <a:path w="6088380" h="4515485">
                  <a:moveTo>
                    <a:pt x="3846449" y="1978050"/>
                  </a:moveTo>
                  <a:lnTo>
                    <a:pt x="3843718" y="1978482"/>
                  </a:lnTo>
                  <a:lnTo>
                    <a:pt x="3840327" y="1978888"/>
                  </a:lnTo>
                  <a:lnTo>
                    <a:pt x="3835552" y="1980069"/>
                  </a:lnTo>
                  <a:lnTo>
                    <a:pt x="3839184" y="1979396"/>
                  </a:lnTo>
                  <a:lnTo>
                    <a:pt x="3842855" y="1979015"/>
                  </a:lnTo>
                  <a:lnTo>
                    <a:pt x="3846449" y="1978050"/>
                  </a:lnTo>
                  <a:close/>
                </a:path>
                <a:path w="6088380" h="4515485">
                  <a:moveTo>
                    <a:pt x="3858653" y="1980857"/>
                  </a:moveTo>
                  <a:lnTo>
                    <a:pt x="3858209" y="1980628"/>
                  </a:lnTo>
                  <a:lnTo>
                    <a:pt x="3857790" y="1980425"/>
                  </a:lnTo>
                  <a:lnTo>
                    <a:pt x="3857320" y="1980184"/>
                  </a:lnTo>
                  <a:lnTo>
                    <a:pt x="3857002" y="1980539"/>
                  </a:lnTo>
                  <a:lnTo>
                    <a:pt x="3857117" y="1980831"/>
                  </a:lnTo>
                  <a:lnTo>
                    <a:pt x="3858653" y="1980857"/>
                  </a:lnTo>
                  <a:close/>
                </a:path>
                <a:path w="6088380" h="4515485">
                  <a:moveTo>
                    <a:pt x="3875024" y="1974100"/>
                  </a:moveTo>
                  <a:lnTo>
                    <a:pt x="3871010" y="1972259"/>
                  </a:lnTo>
                  <a:lnTo>
                    <a:pt x="3846449" y="1978050"/>
                  </a:lnTo>
                  <a:lnTo>
                    <a:pt x="3852316" y="1977339"/>
                  </a:lnTo>
                  <a:lnTo>
                    <a:pt x="3854640" y="1978723"/>
                  </a:lnTo>
                  <a:lnTo>
                    <a:pt x="3857320" y="1980184"/>
                  </a:lnTo>
                  <a:lnTo>
                    <a:pt x="3858869" y="1978494"/>
                  </a:lnTo>
                  <a:lnTo>
                    <a:pt x="3875024" y="1974100"/>
                  </a:lnTo>
                  <a:close/>
                </a:path>
                <a:path w="6088380" h="4515485">
                  <a:moveTo>
                    <a:pt x="3876637" y="378752"/>
                  </a:moveTo>
                  <a:lnTo>
                    <a:pt x="3872344" y="377774"/>
                  </a:lnTo>
                  <a:lnTo>
                    <a:pt x="3866032" y="376402"/>
                  </a:lnTo>
                  <a:lnTo>
                    <a:pt x="3861549" y="376123"/>
                  </a:lnTo>
                  <a:lnTo>
                    <a:pt x="3862705" y="378396"/>
                  </a:lnTo>
                  <a:lnTo>
                    <a:pt x="3867327" y="378536"/>
                  </a:lnTo>
                  <a:lnTo>
                    <a:pt x="3872026" y="378345"/>
                  </a:lnTo>
                  <a:lnTo>
                    <a:pt x="3876637" y="378752"/>
                  </a:lnTo>
                  <a:close/>
                </a:path>
                <a:path w="6088380" h="4515485">
                  <a:moveTo>
                    <a:pt x="3881285" y="301777"/>
                  </a:moveTo>
                  <a:lnTo>
                    <a:pt x="3870668" y="293306"/>
                  </a:lnTo>
                  <a:lnTo>
                    <a:pt x="3873423" y="297002"/>
                  </a:lnTo>
                  <a:lnTo>
                    <a:pt x="3865524" y="297611"/>
                  </a:lnTo>
                  <a:lnTo>
                    <a:pt x="3857675" y="298043"/>
                  </a:lnTo>
                  <a:lnTo>
                    <a:pt x="3849827" y="298335"/>
                  </a:lnTo>
                  <a:lnTo>
                    <a:pt x="3841864" y="299427"/>
                  </a:lnTo>
                  <a:lnTo>
                    <a:pt x="3844455" y="301917"/>
                  </a:lnTo>
                  <a:lnTo>
                    <a:pt x="3858006" y="302031"/>
                  </a:lnTo>
                  <a:lnTo>
                    <a:pt x="3863848" y="300901"/>
                  </a:lnTo>
                  <a:lnTo>
                    <a:pt x="3869207" y="300253"/>
                  </a:lnTo>
                  <a:lnTo>
                    <a:pt x="3881285" y="301777"/>
                  </a:lnTo>
                  <a:close/>
                </a:path>
                <a:path w="6088380" h="4515485">
                  <a:moveTo>
                    <a:pt x="3947731" y="328371"/>
                  </a:moveTo>
                  <a:lnTo>
                    <a:pt x="3930929" y="321792"/>
                  </a:lnTo>
                  <a:lnTo>
                    <a:pt x="3915981" y="318071"/>
                  </a:lnTo>
                  <a:lnTo>
                    <a:pt x="3902468" y="316255"/>
                  </a:lnTo>
                  <a:lnTo>
                    <a:pt x="3881856" y="314972"/>
                  </a:lnTo>
                  <a:lnTo>
                    <a:pt x="3873919" y="315328"/>
                  </a:lnTo>
                  <a:lnTo>
                    <a:pt x="3859072" y="313613"/>
                  </a:lnTo>
                  <a:lnTo>
                    <a:pt x="3852329" y="312508"/>
                  </a:lnTo>
                  <a:lnTo>
                    <a:pt x="3845153" y="311086"/>
                  </a:lnTo>
                  <a:lnTo>
                    <a:pt x="3837470" y="309321"/>
                  </a:lnTo>
                  <a:lnTo>
                    <a:pt x="3842740" y="312216"/>
                  </a:lnTo>
                  <a:lnTo>
                    <a:pt x="3847998" y="314782"/>
                  </a:lnTo>
                  <a:lnTo>
                    <a:pt x="3853103" y="317957"/>
                  </a:lnTo>
                  <a:lnTo>
                    <a:pt x="3866527" y="318782"/>
                  </a:lnTo>
                  <a:lnTo>
                    <a:pt x="3889679" y="319735"/>
                  </a:lnTo>
                  <a:lnTo>
                    <a:pt x="3914457" y="321665"/>
                  </a:lnTo>
                  <a:lnTo>
                    <a:pt x="3922191" y="322757"/>
                  </a:lnTo>
                  <a:lnTo>
                    <a:pt x="3934231" y="325170"/>
                  </a:lnTo>
                  <a:lnTo>
                    <a:pt x="3947731" y="328371"/>
                  </a:lnTo>
                  <a:close/>
                </a:path>
                <a:path w="6088380" h="4515485">
                  <a:moveTo>
                    <a:pt x="3984637" y="2013331"/>
                  </a:moveTo>
                  <a:lnTo>
                    <a:pt x="3980180" y="2014943"/>
                  </a:lnTo>
                  <a:lnTo>
                    <a:pt x="3977322" y="2016137"/>
                  </a:lnTo>
                  <a:lnTo>
                    <a:pt x="3975036" y="2017217"/>
                  </a:lnTo>
                  <a:lnTo>
                    <a:pt x="3984637" y="2013331"/>
                  </a:lnTo>
                  <a:close/>
                </a:path>
                <a:path w="6088380" h="4515485">
                  <a:moveTo>
                    <a:pt x="3994645" y="443395"/>
                  </a:moveTo>
                  <a:lnTo>
                    <a:pt x="3984294" y="441896"/>
                  </a:lnTo>
                  <a:lnTo>
                    <a:pt x="3991953" y="444423"/>
                  </a:lnTo>
                  <a:lnTo>
                    <a:pt x="3994645" y="443395"/>
                  </a:lnTo>
                  <a:close/>
                </a:path>
                <a:path w="6088380" h="4515485">
                  <a:moveTo>
                    <a:pt x="3997375" y="458393"/>
                  </a:moveTo>
                  <a:lnTo>
                    <a:pt x="3977360" y="450075"/>
                  </a:lnTo>
                  <a:lnTo>
                    <a:pt x="3989654" y="457809"/>
                  </a:lnTo>
                  <a:lnTo>
                    <a:pt x="3997375" y="458393"/>
                  </a:lnTo>
                  <a:close/>
                </a:path>
                <a:path w="6088380" h="4515485">
                  <a:moveTo>
                    <a:pt x="4097401" y="1972373"/>
                  </a:moveTo>
                  <a:lnTo>
                    <a:pt x="4095508" y="1971903"/>
                  </a:lnTo>
                  <a:lnTo>
                    <a:pt x="4079519" y="1974507"/>
                  </a:lnTo>
                  <a:lnTo>
                    <a:pt x="4087850" y="1966417"/>
                  </a:lnTo>
                  <a:lnTo>
                    <a:pt x="4062641" y="1980438"/>
                  </a:lnTo>
                  <a:lnTo>
                    <a:pt x="4036580" y="1993214"/>
                  </a:lnTo>
                  <a:lnTo>
                    <a:pt x="4016159" y="2003869"/>
                  </a:lnTo>
                  <a:lnTo>
                    <a:pt x="4007904" y="2011514"/>
                  </a:lnTo>
                  <a:lnTo>
                    <a:pt x="4009936" y="2007209"/>
                  </a:lnTo>
                  <a:lnTo>
                    <a:pt x="4002938" y="2009241"/>
                  </a:lnTo>
                  <a:lnTo>
                    <a:pt x="3991851" y="2018576"/>
                  </a:lnTo>
                  <a:lnTo>
                    <a:pt x="3985984" y="2022792"/>
                  </a:lnTo>
                  <a:lnTo>
                    <a:pt x="3992524" y="2021255"/>
                  </a:lnTo>
                  <a:lnTo>
                    <a:pt x="3998912" y="2019376"/>
                  </a:lnTo>
                  <a:lnTo>
                    <a:pt x="4005237" y="2017268"/>
                  </a:lnTo>
                  <a:lnTo>
                    <a:pt x="4001058" y="2020887"/>
                  </a:lnTo>
                  <a:lnTo>
                    <a:pt x="3963492" y="2037562"/>
                  </a:lnTo>
                  <a:lnTo>
                    <a:pt x="3918661" y="2048802"/>
                  </a:lnTo>
                  <a:lnTo>
                    <a:pt x="3912006" y="2049475"/>
                  </a:lnTo>
                  <a:lnTo>
                    <a:pt x="3908768" y="2049221"/>
                  </a:lnTo>
                  <a:lnTo>
                    <a:pt x="3920350" y="2045538"/>
                  </a:lnTo>
                  <a:lnTo>
                    <a:pt x="3927932" y="2042248"/>
                  </a:lnTo>
                  <a:lnTo>
                    <a:pt x="3940454" y="2034857"/>
                  </a:lnTo>
                  <a:lnTo>
                    <a:pt x="3943947" y="2033181"/>
                  </a:lnTo>
                  <a:lnTo>
                    <a:pt x="3977360" y="2023173"/>
                  </a:lnTo>
                  <a:lnTo>
                    <a:pt x="3974401" y="2022182"/>
                  </a:lnTo>
                  <a:lnTo>
                    <a:pt x="3964152" y="2022271"/>
                  </a:lnTo>
                  <a:lnTo>
                    <a:pt x="3975036" y="2017217"/>
                  </a:lnTo>
                  <a:lnTo>
                    <a:pt x="3953472" y="2025357"/>
                  </a:lnTo>
                  <a:lnTo>
                    <a:pt x="3910088" y="2037600"/>
                  </a:lnTo>
                  <a:lnTo>
                    <a:pt x="3866134" y="2046554"/>
                  </a:lnTo>
                  <a:lnTo>
                    <a:pt x="3820515" y="2053793"/>
                  </a:lnTo>
                  <a:lnTo>
                    <a:pt x="3796614" y="2056853"/>
                  </a:lnTo>
                  <a:lnTo>
                    <a:pt x="3813479" y="2059838"/>
                  </a:lnTo>
                  <a:lnTo>
                    <a:pt x="3801262" y="2062594"/>
                  </a:lnTo>
                  <a:lnTo>
                    <a:pt x="3782339" y="2065870"/>
                  </a:lnTo>
                  <a:lnTo>
                    <a:pt x="3779126" y="2070455"/>
                  </a:lnTo>
                  <a:lnTo>
                    <a:pt x="3807536" y="2066963"/>
                  </a:lnTo>
                  <a:lnTo>
                    <a:pt x="3805212" y="2069172"/>
                  </a:lnTo>
                  <a:lnTo>
                    <a:pt x="3813899" y="2068703"/>
                  </a:lnTo>
                  <a:lnTo>
                    <a:pt x="3839845" y="2065909"/>
                  </a:lnTo>
                  <a:lnTo>
                    <a:pt x="3832364" y="2062962"/>
                  </a:lnTo>
                  <a:lnTo>
                    <a:pt x="3827094" y="2063242"/>
                  </a:lnTo>
                  <a:lnTo>
                    <a:pt x="3828288" y="2059279"/>
                  </a:lnTo>
                  <a:lnTo>
                    <a:pt x="3842131" y="2058568"/>
                  </a:lnTo>
                  <a:lnTo>
                    <a:pt x="3850462" y="2058530"/>
                  </a:lnTo>
                  <a:lnTo>
                    <a:pt x="3854932" y="2058962"/>
                  </a:lnTo>
                  <a:lnTo>
                    <a:pt x="3857193" y="2059711"/>
                  </a:lnTo>
                  <a:lnTo>
                    <a:pt x="3859492" y="2060905"/>
                  </a:lnTo>
                  <a:lnTo>
                    <a:pt x="3860254" y="2062810"/>
                  </a:lnTo>
                  <a:lnTo>
                    <a:pt x="3877487" y="2062441"/>
                  </a:lnTo>
                  <a:lnTo>
                    <a:pt x="3890276" y="2060130"/>
                  </a:lnTo>
                  <a:lnTo>
                    <a:pt x="3902938" y="2057260"/>
                  </a:lnTo>
                  <a:lnTo>
                    <a:pt x="3928148" y="2051062"/>
                  </a:lnTo>
                  <a:lnTo>
                    <a:pt x="3924338" y="2053145"/>
                  </a:lnTo>
                  <a:lnTo>
                    <a:pt x="3928605" y="2052129"/>
                  </a:lnTo>
                  <a:lnTo>
                    <a:pt x="3931577" y="2050034"/>
                  </a:lnTo>
                  <a:lnTo>
                    <a:pt x="3973017" y="2036546"/>
                  </a:lnTo>
                  <a:lnTo>
                    <a:pt x="4013225" y="2020252"/>
                  </a:lnTo>
                  <a:lnTo>
                    <a:pt x="4052074" y="2001329"/>
                  </a:lnTo>
                  <a:lnTo>
                    <a:pt x="4089387" y="1979993"/>
                  </a:lnTo>
                  <a:lnTo>
                    <a:pt x="4095889" y="1974786"/>
                  </a:lnTo>
                  <a:lnTo>
                    <a:pt x="4097401" y="1972373"/>
                  </a:lnTo>
                  <a:close/>
                </a:path>
                <a:path w="6088380" h="4515485">
                  <a:moveTo>
                    <a:pt x="4137279" y="1937372"/>
                  </a:moveTo>
                  <a:lnTo>
                    <a:pt x="4123321" y="1946757"/>
                  </a:lnTo>
                  <a:lnTo>
                    <a:pt x="4133265" y="1943481"/>
                  </a:lnTo>
                  <a:lnTo>
                    <a:pt x="4137279" y="1937372"/>
                  </a:lnTo>
                  <a:close/>
                </a:path>
                <a:path w="6088380" h="4515485">
                  <a:moveTo>
                    <a:pt x="4151134" y="1928012"/>
                  </a:moveTo>
                  <a:lnTo>
                    <a:pt x="4146994" y="1926399"/>
                  </a:lnTo>
                  <a:lnTo>
                    <a:pt x="4144022" y="1926971"/>
                  </a:lnTo>
                  <a:lnTo>
                    <a:pt x="4137266" y="1937372"/>
                  </a:lnTo>
                  <a:lnTo>
                    <a:pt x="4151134" y="1928012"/>
                  </a:lnTo>
                  <a:close/>
                </a:path>
                <a:path w="6088380" h="4515485">
                  <a:moveTo>
                    <a:pt x="4179316" y="1914944"/>
                  </a:moveTo>
                  <a:lnTo>
                    <a:pt x="4171353" y="1912861"/>
                  </a:lnTo>
                  <a:lnTo>
                    <a:pt x="4151134" y="1928012"/>
                  </a:lnTo>
                  <a:lnTo>
                    <a:pt x="4155021" y="1929028"/>
                  </a:lnTo>
                  <a:lnTo>
                    <a:pt x="4160240" y="1928291"/>
                  </a:lnTo>
                  <a:lnTo>
                    <a:pt x="4167949" y="1924151"/>
                  </a:lnTo>
                  <a:lnTo>
                    <a:pt x="4179316" y="1914944"/>
                  </a:lnTo>
                  <a:close/>
                </a:path>
                <a:path w="6088380" h="4515485">
                  <a:moveTo>
                    <a:pt x="4185983" y="1901507"/>
                  </a:moveTo>
                  <a:lnTo>
                    <a:pt x="4180713" y="1905825"/>
                  </a:lnTo>
                  <a:lnTo>
                    <a:pt x="4175442" y="1909089"/>
                  </a:lnTo>
                  <a:lnTo>
                    <a:pt x="4170400" y="1912607"/>
                  </a:lnTo>
                  <a:lnTo>
                    <a:pt x="4171353" y="1912861"/>
                  </a:lnTo>
                  <a:lnTo>
                    <a:pt x="4176242" y="1909102"/>
                  </a:lnTo>
                  <a:lnTo>
                    <a:pt x="4181348" y="1905546"/>
                  </a:lnTo>
                  <a:lnTo>
                    <a:pt x="4185983" y="1901507"/>
                  </a:lnTo>
                  <a:close/>
                </a:path>
                <a:path w="6088380" h="4515485">
                  <a:moveTo>
                    <a:pt x="4204665" y="1885861"/>
                  </a:moveTo>
                  <a:lnTo>
                    <a:pt x="4185983" y="1901507"/>
                  </a:lnTo>
                  <a:lnTo>
                    <a:pt x="4191508" y="1897126"/>
                  </a:lnTo>
                  <a:lnTo>
                    <a:pt x="4197515" y="1892134"/>
                  </a:lnTo>
                  <a:lnTo>
                    <a:pt x="4204665" y="1885861"/>
                  </a:lnTo>
                  <a:close/>
                </a:path>
                <a:path w="6088380" h="4515485">
                  <a:moveTo>
                    <a:pt x="4250182" y="1842046"/>
                  </a:moveTo>
                  <a:lnTo>
                    <a:pt x="4246537" y="1845703"/>
                  </a:lnTo>
                  <a:lnTo>
                    <a:pt x="4241076" y="1850478"/>
                  </a:lnTo>
                  <a:lnTo>
                    <a:pt x="4237469" y="1855584"/>
                  </a:lnTo>
                  <a:lnTo>
                    <a:pt x="4239247" y="1857819"/>
                  </a:lnTo>
                  <a:lnTo>
                    <a:pt x="4246524" y="1847278"/>
                  </a:lnTo>
                  <a:lnTo>
                    <a:pt x="4250182" y="1842046"/>
                  </a:lnTo>
                  <a:close/>
                </a:path>
                <a:path w="6088380" h="4515485">
                  <a:moveTo>
                    <a:pt x="4280789" y="1789531"/>
                  </a:moveTo>
                  <a:lnTo>
                    <a:pt x="4276255" y="1791779"/>
                  </a:lnTo>
                  <a:lnTo>
                    <a:pt x="4269638" y="1799336"/>
                  </a:lnTo>
                  <a:lnTo>
                    <a:pt x="4263098" y="1808327"/>
                  </a:lnTo>
                  <a:lnTo>
                    <a:pt x="4258780" y="1814855"/>
                  </a:lnTo>
                  <a:lnTo>
                    <a:pt x="4266425" y="1824647"/>
                  </a:lnTo>
                  <a:lnTo>
                    <a:pt x="4273245" y="1812747"/>
                  </a:lnTo>
                  <a:lnTo>
                    <a:pt x="4274172" y="1806727"/>
                  </a:lnTo>
                  <a:lnTo>
                    <a:pt x="4270616" y="1806016"/>
                  </a:lnTo>
                  <a:lnTo>
                    <a:pt x="4263936" y="1810016"/>
                  </a:lnTo>
                  <a:lnTo>
                    <a:pt x="4270845" y="1801152"/>
                  </a:lnTo>
                  <a:lnTo>
                    <a:pt x="4275086" y="1798688"/>
                  </a:lnTo>
                  <a:lnTo>
                    <a:pt x="4277969" y="1796757"/>
                  </a:lnTo>
                  <a:lnTo>
                    <a:pt x="4280789" y="1789531"/>
                  </a:lnTo>
                  <a:close/>
                </a:path>
                <a:path w="6088380" h="4515485">
                  <a:moveTo>
                    <a:pt x="4309694" y="1750555"/>
                  </a:moveTo>
                  <a:lnTo>
                    <a:pt x="4309656" y="1750110"/>
                  </a:lnTo>
                  <a:lnTo>
                    <a:pt x="4309084" y="1750885"/>
                  </a:lnTo>
                  <a:lnTo>
                    <a:pt x="4309389" y="1751660"/>
                  </a:lnTo>
                  <a:lnTo>
                    <a:pt x="4309694" y="1750555"/>
                  </a:lnTo>
                  <a:close/>
                </a:path>
                <a:path w="6088380" h="4515485">
                  <a:moveTo>
                    <a:pt x="4311815" y="1757426"/>
                  </a:moveTo>
                  <a:lnTo>
                    <a:pt x="4309376" y="1751672"/>
                  </a:lnTo>
                  <a:lnTo>
                    <a:pt x="4307573" y="1756448"/>
                  </a:lnTo>
                  <a:lnTo>
                    <a:pt x="4304157" y="1763128"/>
                  </a:lnTo>
                  <a:lnTo>
                    <a:pt x="4299890" y="1769732"/>
                  </a:lnTo>
                  <a:lnTo>
                    <a:pt x="4295546" y="1774253"/>
                  </a:lnTo>
                  <a:lnTo>
                    <a:pt x="4296613" y="1766836"/>
                  </a:lnTo>
                  <a:lnTo>
                    <a:pt x="4284904" y="1795005"/>
                  </a:lnTo>
                  <a:lnTo>
                    <a:pt x="4298543" y="1776323"/>
                  </a:lnTo>
                  <a:lnTo>
                    <a:pt x="4305274" y="1766938"/>
                  </a:lnTo>
                  <a:lnTo>
                    <a:pt x="4311815" y="1757426"/>
                  </a:lnTo>
                  <a:close/>
                </a:path>
                <a:path w="6088380" h="4515485">
                  <a:moveTo>
                    <a:pt x="4399940" y="1272768"/>
                  </a:moveTo>
                  <a:lnTo>
                    <a:pt x="4399585" y="1271981"/>
                  </a:lnTo>
                  <a:lnTo>
                    <a:pt x="4399267" y="1270952"/>
                  </a:lnTo>
                  <a:lnTo>
                    <a:pt x="4399508" y="1271981"/>
                  </a:lnTo>
                  <a:lnTo>
                    <a:pt x="4399889" y="1272717"/>
                  </a:lnTo>
                  <a:close/>
                </a:path>
                <a:path w="6088380" h="4515485">
                  <a:moveTo>
                    <a:pt x="4400829" y="1243228"/>
                  </a:moveTo>
                  <a:lnTo>
                    <a:pt x="4399762" y="1235354"/>
                  </a:lnTo>
                  <a:lnTo>
                    <a:pt x="4400778" y="1236370"/>
                  </a:lnTo>
                  <a:lnTo>
                    <a:pt x="4399559" y="1222171"/>
                  </a:lnTo>
                  <a:lnTo>
                    <a:pt x="4398429" y="1248549"/>
                  </a:lnTo>
                  <a:lnTo>
                    <a:pt x="4398327" y="1261846"/>
                  </a:lnTo>
                  <a:lnTo>
                    <a:pt x="4399267" y="1270952"/>
                  </a:lnTo>
                  <a:lnTo>
                    <a:pt x="4399216" y="1263548"/>
                  </a:lnTo>
                  <a:lnTo>
                    <a:pt x="4400194" y="1253464"/>
                  </a:lnTo>
                  <a:lnTo>
                    <a:pt x="4400829" y="1243228"/>
                  </a:lnTo>
                  <a:close/>
                </a:path>
                <a:path w="6088380" h="4515485">
                  <a:moveTo>
                    <a:pt x="4451324" y="1433804"/>
                  </a:moveTo>
                  <a:lnTo>
                    <a:pt x="4447959" y="1438922"/>
                  </a:lnTo>
                  <a:lnTo>
                    <a:pt x="4446448" y="1443723"/>
                  </a:lnTo>
                  <a:lnTo>
                    <a:pt x="4451324" y="1433804"/>
                  </a:lnTo>
                  <a:close/>
                </a:path>
                <a:path w="6088380" h="4515485">
                  <a:moveTo>
                    <a:pt x="6087923" y="329031"/>
                  </a:moveTo>
                  <a:lnTo>
                    <a:pt x="6087834" y="278231"/>
                  </a:lnTo>
                  <a:lnTo>
                    <a:pt x="6087135" y="227431"/>
                  </a:lnTo>
                  <a:lnTo>
                    <a:pt x="6085827" y="189331"/>
                  </a:lnTo>
                  <a:lnTo>
                    <a:pt x="6083909" y="138531"/>
                  </a:lnTo>
                  <a:lnTo>
                    <a:pt x="6081395" y="87731"/>
                  </a:lnTo>
                  <a:lnTo>
                    <a:pt x="6078271" y="36931"/>
                  </a:lnTo>
                  <a:lnTo>
                    <a:pt x="6076124" y="11531"/>
                  </a:lnTo>
                  <a:lnTo>
                    <a:pt x="5506415" y="11531"/>
                  </a:lnTo>
                  <a:lnTo>
                    <a:pt x="5507342" y="2184"/>
                  </a:lnTo>
                  <a:lnTo>
                    <a:pt x="5507545" y="0"/>
                  </a:lnTo>
                  <a:lnTo>
                    <a:pt x="5493982" y="0"/>
                  </a:lnTo>
                  <a:lnTo>
                    <a:pt x="5493728" y="2184"/>
                  </a:lnTo>
                  <a:lnTo>
                    <a:pt x="5492369" y="11531"/>
                  </a:lnTo>
                  <a:lnTo>
                    <a:pt x="5452745" y="11531"/>
                  </a:lnTo>
                  <a:lnTo>
                    <a:pt x="5444134" y="62331"/>
                  </a:lnTo>
                  <a:lnTo>
                    <a:pt x="5435104" y="113131"/>
                  </a:lnTo>
                  <a:lnTo>
                    <a:pt x="5425681" y="163931"/>
                  </a:lnTo>
                  <a:lnTo>
                    <a:pt x="5415851" y="214731"/>
                  </a:lnTo>
                  <a:lnTo>
                    <a:pt x="5405602" y="252831"/>
                  </a:lnTo>
                  <a:lnTo>
                    <a:pt x="5394947" y="303631"/>
                  </a:lnTo>
                  <a:lnTo>
                    <a:pt x="5383860" y="354431"/>
                  </a:lnTo>
                  <a:lnTo>
                    <a:pt x="5372341" y="392531"/>
                  </a:lnTo>
                  <a:lnTo>
                    <a:pt x="5360403" y="443331"/>
                  </a:lnTo>
                  <a:lnTo>
                    <a:pt x="5348033" y="494131"/>
                  </a:lnTo>
                  <a:lnTo>
                    <a:pt x="5335232" y="544931"/>
                  </a:lnTo>
                  <a:lnTo>
                    <a:pt x="5321973" y="583031"/>
                  </a:lnTo>
                  <a:lnTo>
                    <a:pt x="5308282" y="633831"/>
                  </a:lnTo>
                  <a:lnTo>
                    <a:pt x="5294134" y="684631"/>
                  </a:lnTo>
                  <a:lnTo>
                    <a:pt x="5279542" y="722731"/>
                  </a:lnTo>
                  <a:lnTo>
                    <a:pt x="5264480" y="773531"/>
                  </a:lnTo>
                  <a:lnTo>
                    <a:pt x="5248961" y="811631"/>
                  </a:lnTo>
                  <a:lnTo>
                    <a:pt x="5232984" y="862431"/>
                  </a:lnTo>
                  <a:lnTo>
                    <a:pt x="5216525" y="913231"/>
                  </a:lnTo>
                  <a:lnTo>
                    <a:pt x="5199608" y="951331"/>
                  </a:lnTo>
                  <a:lnTo>
                    <a:pt x="5182197" y="1002131"/>
                  </a:lnTo>
                  <a:lnTo>
                    <a:pt x="5164315" y="1040231"/>
                  </a:lnTo>
                  <a:lnTo>
                    <a:pt x="5145938" y="1091031"/>
                  </a:lnTo>
                  <a:lnTo>
                    <a:pt x="5127079" y="1129131"/>
                  </a:lnTo>
                  <a:lnTo>
                    <a:pt x="5107724" y="1179931"/>
                  </a:lnTo>
                  <a:lnTo>
                    <a:pt x="5087874" y="1218031"/>
                  </a:lnTo>
                  <a:lnTo>
                    <a:pt x="5067516" y="1268831"/>
                  </a:lnTo>
                  <a:lnTo>
                    <a:pt x="5046650" y="1306931"/>
                  </a:lnTo>
                  <a:lnTo>
                    <a:pt x="5025275" y="1357731"/>
                  </a:lnTo>
                  <a:lnTo>
                    <a:pt x="5003393" y="1395831"/>
                  </a:lnTo>
                  <a:lnTo>
                    <a:pt x="4980991" y="1446631"/>
                  </a:lnTo>
                  <a:lnTo>
                    <a:pt x="4958067" y="1484731"/>
                  </a:lnTo>
                  <a:lnTo>
                    <a:pt x="4934610" y="1522831"/>
                  </a:lnTo>
                  <a:lnTo>
                    <a:pt x="4910620" y="1573631"/>
                  </a:lnTo>
                  <a:lnTo>
                    <a:pt x="4886109" y="1611731"/>
                  </a:lnTo>
                  <a:lnTo>
                    <a:pt x="4861052" y="1649831"/>
                  </a:lnTo>
                  <a:lnTo>
                    <a:pt x="4835449" y="1700631"/>
                  </a:lnTo>
                  <a:lnTo>
                    <a:pt x="4809299" y="1738731"/>
                  </a:lnTo>
                  <a:lnTo>
                    <a:pt x="4782604" y="1776831"/>
                  </a:lnTo>
                  <a:lnTo>
                    <a:pt x="4755350" y="1827631"/>
                  </a:lnTo>
                  <a:lnTo>
                    <a:pt x="4727549" y="1865731"/>
                  </a:lnTo>
                  <a:lnTo>
                    <a:pt x="4699165" y="1903831"/>
                  </a:lnTo>
                  <a:lnTo>
                    <a:pt x="4670234" y="1941931"/>
                  </a:lnTo>
                  <a:lnTo>
                    <a:pt x="4640719" y="1980031"/>
                  </a:lnTo>
                  <a:lnTo>
                    <a:pt x="4610633" y="2030831"/>
                  </a:lnTo>
                  <a:lnTo>
                    <a:pt x="4579963" y="2068931"/>
                  </a:lnTo>
                  <a:lnTo>
                    <a:pt x="4548721" y="2107031"/>
                  </a:lnTo>
                  <a:lnTo>
                    <a:pt x="4516882" y="2145131"/>
                  </a:lnTo>
                  <a:lnTo>
                    <a:pt x="4484459" y="2183231"/>
                  </a:lnTo>
                  <a:lnTo>
                    <a:pt x="4451426" y="2221331"/>
                  </a:lnTo>
                  <a:lnTo>
                    <a:pt x="4417809" y="2259431"/>
                  </a:lnTo>
                  <a:lnTo>
                    <a:pt x="4383583" y="2297531"/>
                  </a:lnTo>
                  <a:lnTo>
                    <a:pt x="4368444" y="2310231"/>
                  </a:lnTo>
                  <a:lnTo>
                    <a:pt x="4350004" y="2335631"/>
                  </a:lnTo>
                  <a:lnTo>
                    <a:pt x="4294251" y="2399131"/>
                  </a:lnTo>
                  <a:lnTo>
                    <a:pt x="4198785" y="2500731"/>
                  </a:lnTo>
                  <a:lnTo>
                    <a:pt x="4176572" y="2513431"/>
                  </a:lnTo>
                  <a:lnTo>
                    <a:pt x="4150664" y="2538831"/>
                  </a:lnTo>
                  <a:lnTo>
                    <a:pt x="4124426" y="2564231"/>
                  </a:lnTo>
                  <a:lnTo>
                    <a:pt x="4101173" y="2589631"/>
                  </a:lnTo>
                  <a:lnTo>
                    <a:pt x="4064571" y="2627731"/>
                  </a:lnTo>
                  <a:lnTo>
                    <a:pt x="4026839" y="2653131"/>
                  </a:lnTo>
                  <a:lnTo>
                    <a:pt x="3949611" y="2729331"/>
                  </a:lnTo>
                  <a:lnTo>
                    <a:pt x="3910939" y="2754731"/>
                  </a:lnTo>
                  <a:lnTo>
                    <a:pt x="3872788" y="2792831"/>
                  </a:lnTo>
                  <a:lnTo>
                    <a:pt x="3833647" y="2818231"/>
                  </a:lnTo>
                  <a:lnTo>
                    <a:pt x="3792156" y="2856331"/>
                  </a:lnTo>
                  <a:lnTo>
                    <a:pt x="3750754" y="2881731"/>
                  </a:lnTo>
                  <a:lnTo>
                    <a:pt x="3711829" y="2919831"/>
                  </a:lnTo>
                  <a:lnTo>
                    <a:pt x="3672395" y="2945231"/>
                  </a:lnTo>
                  <a:lnTo>
                    <a:pt x="3630079" y="2970631"/>
                  </a:lnTo>
                  <a:lnTo>
                    <a:pt x="3586213" y="3008731"/>
                  </a:lnTo>
                  <a:lnTo>
                    <a:pt x="3542131" y="3034131"/>
                  </a:lnTo>
                  <a:lnTo>
                    <a:pt x="3499193" y="3072231"/>
                  </a:lnTo>
                  <a:lnTo>
                    <a:pt x="3458730" y="3097631"/>
                  </a:lnTo>
                  <a:lnTo>
                    <a:pt x="3415728" y="3123031"/>
                  </a:lnTo>
                  <a:lnTo>
                    <a:pt x="3367709" y="3148431"/>
                  </a:lnTo>
                  <a:lnTo>
                    <a:pt x="3317786" y="3186531"/>
                  </a:lnTo>
                  <a:lnTo>
                    <a:pt x="3268992" y="3211931"/>
                  </a:lnTo>
                  <a:lnTo>
                    <a:pt x="2914256" y="3415131"/>
                  </a:lnTo>
                  <a:lnTo>
                    <a:pt x="2869311" y="3427831"/>
                  </a:lnTo>
                  <a:lnTo>
                    <a:pt x="2733611" y="3504031"/>
                  </a:lnTo>
                  <a:lnTo>
                    <a:pt x="2688082" y="3516731"/>
                  </a:lnTo>
                  <a:lnTo>
                    <a:pt x="2596616" y="3567531"/>
                  </a:lnTo>
                  <a:lnTo>
                    <a:pt x="2550680" y="3580231"/>
                  </a:lnTo>
                  <a:lnTo>
                    <a:pt x="2504605" y="3605631"/>
                  </a:lnTo>
                  <a:lnTo>
                    <a:pt x="2458415" y="3618331"/>
                  </a:lnTo>
                  <a:lnTo>
                    <a:pt x="2412085" y="3643731"/>
                  </a:lnTo>
                  <a:lnTo>
                    <a:pt x="2365629" y="3656431"/>
                  </a:lnTo>
                  <a:lnTo>
                    <a:pt x="2319058" y="3681831"/>
                  </a:lnTo>
                  <a:lnTo>
                    <a:pt x="2272360" y="3694531"/>
                  </a:lnTo>
                  <a:lnTo>
                    <a:pt x="2225548" y="3719931"/>
                  </a:lnTo>
                  <a:lnTo>
                    <a:pt x="2131580" y="3745331"/>
                  </a:lnTo>
                  <a:lnTo>
                    <a:pt x="2084425" y="3770731"/>
                  </a:lnTo>
                  <a:lnTo>
                    <a:pt x="1989810" y="3796131"/>
                  </a:lnTo>
                  <a:lnTo>
                    <a:pt x="1942338" y="3821531"/>
                  </a:lnTo>
                  <a:lnTo>
                    <a:pt x="1799336" y="3859631"/>
                  </a:lnTo>
                  <a:lnTo>
                    <a:pt x="1751482" y="3885031"/>
                  </a:lnTo>
                  <a:lnTo>
                    <a:pt x="1510893" y="3948531"/>
                  </a:lnTo>
                  <a:lnTo>
                    <a:pt x="1462532" y="3973931"/>
                  </a:lnTo>
                  <a:lnTo>
                    <a:pt x="975131" y="4100931"/>
                  </a:lnTo>
                  <a:lnTo>
                    <a:pt x="926071" y="4100931"/>
                  </a:lnTo>
                  <a:lnTo>
                    <a:pt x="630745" y="4177131"/>
                  </a:lnTo>
                  <a:lnTo>
                    <a:pt x="581393" y="4177131"/>
                  </a:lnTo>
                  <a:lnTo>
                    <a:pt x="383692" y="4227931"/>
                  </a:lnTo>
                  <a:lnTo>
                    <a:pt x="334200" y="4227931"/>
                  </a:lnTo>
                  <a:lnTo>
                    <a:pt x="235165" y="4253331"/>
                  </a:lnTo>
                  <a:lnTo>
                    <a:pt x="185635" y="4253331"/>
                  </a:lnTo>
                  <a:lnTo>
                    <a:pt x="36957" y="4291431"/>
                  </a:lnTo>
                  <a:lnTo>
                    <a:pt x="35877" y="4304131"/>
                  </a:lnTo>
                  <a:lnTo>
                    <a:pt x="376351" y="4393031"/>
                  </a:lnTo>
                  <a:lnTo>
                    <a:pt x="425564" y="4393031"/>
                  </a:lnTo>
                  <a:lnTo>
                    <a:pt x="524332" y="4418431"/>
                  </a:lnTo>
                  <a:lnTo>
                    <a:pt x="573887" y="4418431"/>
                  </a:lnTo>
                  <a:lnTo>
                    <a:pt x="673277" y="4443831"/>
                  </a:lnTo>
                  <a:lnTo>
                    <a:pt x="723112" y="4443831"/>
                  </a:lnTo>
                  <a:lnTo>
                    <a:pt x="773010" y="4456531"/>
                  </a:lnTo>
                  <a:lnTo>
                    <a:pt x="873036" y="4456531"/>
                  </a:lnTo>
                  <a:lnTo>
                    <a:pt x="923124" y="4469231"/>
                  </a:lnTo>
                  <a:lnTo>
                    <a:pt x="1023467" y="4469231"/>
                  </a:lnTo>
                  <a:lnTo>
                    <a:pt x="1073683" y="4481931"/>
                  </a:lnTo>
                  <a:lnTo>
                    <a:pt x="1773212" y="4481931"/>
                  </a:lnTo>
                  <a:lnTo>
                    <a:pt x="1823250" y="4469231"/>
                  </a:lnTo>
                  <a:lnTo>
                    <a:pt x="1923338" y="4469231"/>
                  </a:lnTo>
                  <a:lnTo>
                    <a:pt x="1973364" y="4456531"/>
                  </a:lnTo>
                  <a:lnTo>
                    <a:pt x="2023376" y="4456531"/>
                  </a:lnTo>
                  <a:lnTo>
                    <a:pt x="2073363" y="4443831"/>
                  </a:lnTo>
                  <a:lnTo>
                    <a:pt x="2123313" y="4443831"/>
                  </a:lnTo>
                  <a:lnTo>
                    <a:pt x="2173236" y="4431131"/>
                  </a:lnTo>
                  <a:lnTo>
                    <a:pt x="2223097" y="4431131"/>
                  </a:lnTo>
                  <a:lnTo>
                    <a:pt x="2272906" y="4418431"/>
                  </a:lnTo>
                  <a:lnTo>
                    <a:pt x="2322652" y="4418431"/>
                  </a:lnTo>
                  <a:lnTo>
                    <a:pt x="2471445" y="4380331"/>
                  </a:lnTo>
                  <a:lnTo>
                    <a:pt x="2520861" y="4380331"/>
                  </a:lnTo>
                  <a:lnTo>
                    <a:pt x="3056178" y="4240631"/>
                  </a:lnTo>
                  <a:lnTo>
                    <a:pt x="3103880" y="4215231"/>
                  </a:lnTo>
                  <a:lnTo>
                    <a:pt x="3245853" y="4177131"/>
                  </a:lnTo>
                  <a:lnTo>
                    <a:pt x="3292703" y="4151731"/>
                  </a:lnTo>
                  <a:lnTo>
                    <a:pt x="3339719" y="4139031"/>
                  </a:lnTo>
                  <a:lnTo>
                    <a:pt x="3386823" y="4113631"/>
                  </a:lnTo>
                  <a:lnTo>
                    <a:pt x="3433953" y="4100931"/>
                  </a:lnTo>
                  <a:lnTo>
                    <a:pt x="3481032" y="4075531"/>
                  </a:lnTo>
                  <a:lnTo>
                    <a:pt x="3528022" y="4062831"/>
                  </a:lnTo>
                  <a:lnTo>
                    <a:pt x="3621405" y="4012031"/>
                  </a:lnTo>
                  <a:lnTo>
                    <a:pt x="3667683" y="3999331"/>
                  </a:lnTo>
                  <a:lnTo>
                    <a:pt x="3804043" y="3923131"/>
                  </a:lnTo>
                  <a:lnTo>
                    <a:pt x="3848443" y="3910431"/>
                  </a:lnTo>
                  <a:lnTo>
                    <a:pt x="3890568" y="3885031"/>
                  </a:lnTo>
                  <a:lnTo>
                    <a:pt x="4024426" y="3808831"/>
                  </a:lnTo>
                  <a:lnTo>
                    <a:pt x="4065714" y="3783431"/>
                  </a:lnTo>
                  <a:lnTo>
                    <a:pt x="4102150" y="3758031"/>
                  </a:lnTo>
                  <a:lnTo>
                    <a:pt x="4147896" y="3732631"/>
                  </a:lnTo>
                  <a:lnTo>
                    <a:pt x="4196524" y="3707231"/>
                  </a:lnTo>
                  <a:lnTo>
                    <a:pt x="4241597" y="3669131"/>
                  </a:lnTo>
                  <a:lnTo>
                    <a:pt x="4276712" y="3643731"/>
                  </a:lnTo>
                  <a:lnTo>
                    <a:pt x="4317352" y="3618331"/>
                  </a:lnTo>
                  <a:lnTo>
                    <a:pt x="4362310" y="3592931"/>
                  </a:lnTo>
                  <a:lnTo>
                    <a:pt x="4407179" y="3554831"/>
                  </a:lnTo>
                  <a:lnTo>
                    <a:pt x="4447464" y="3529431"/>
                  </a:lnTo>
                  <a:lnTo>
                    <a:pt x="4487024" y="3491331"/>
                  </a:lnTo>
                  <a:lnTo>
                    <a:pt x="4526673" y="3465931"/>
                  </a:lnTo>
                  <a:lnTo>
                    <a:pt x="4566259" y="3427831"/>
                  </a:lnTo>
                  <a:lnTo>
                    <a:pt x="4605629" y="3402431"/>
                  </a:lnTo>
                  <a:lnTo>
                    <a:pt x="4644631" y="3364331"/>
                  </a:lnTo>
                  <a:lnTo>
                    <a:pt x="4718291" y="3300831"/>
                  </a:lnTo>
                  <a:lnTo>
                    <a:pt x="4768901" y="3262731"/>
                  </a:lnTo>
                  <a:lnTo>
                    <a:pt x="4802009" y="3224631"/>
                  </a:lnTo>
                  <a:lnTo>
                    <a:pt x="4834534" y="3199231"/>
                  </a:lnTo>
                  <a:lnTo>
                    <a:pt x="4862665" y="3173831"/>
                  </a:lnTo>
                  <a:lnTo>
                    <a:pt x="4892929" y="3135731"/>
                  </a:lnTo>
                  <a:lnTo>
                    <a:pt x="4931715" y="3097631"/>
                  </a:lnTo>
                  <a:lnTo>
                    <a:pt x="4973028" y="3059531"/>
                  </a:lnTo>
                  <a:lnTo>
                    <a:pt x="5010874" y="3021431"/>
                  </a:lnTo>
                  <a:lnTo>
                    <a:pt x="5039245" y="2996031"/>
                  </a:lnTo>
                  <a:lnTo>
                    <a:pt x="5071262" y="2957931"/>
                  </a:lnTo>
                  <a:lnTo>
                    <a:pt x="5105489" y="2919831"/>
                  </a:lnTo>
                  <a:lnTo>
                    <a:pt x="5140223" y="2881731"/>
                  </a:lnTo>
                  <a:lnTo>
                    <a:pt x="5173827" y="2830931"/>
                  </a:lnTo>
                  <a:lnTo>
                    <a:pt x="5204612" y="2792831"/>
                  </a:lnTo>
                  <a:lnTo>
                    <a:pt x="5298021" y="2678531"/>
                  </a:lnTo>
                  <a:lnTo>
                    <a:pt x="5328399" y="2640431"/>
                  </a:lnTo>
                  <a:lnTo>
                    <a:pt x="5357825" y="2602331"/>
                  </a:lnTo>
                  <a:lnTo>
                    <a:pt x="5379682" y="2564231"/>
                  </a:lnTo>
                  <a:lnTo>
                    <a:pt x="5432133" y="2488031"/>
                  </a:lnTo>
                  <a:lnTo>
                    <a:pt x="5453723" y="2462631"/>
                  </a:lnTo>
                  <a:lnTo>
                    <a:pt x="5481282" y="2411831"/>
                  </a:lnTo>
                  <a:lnTo>
                    <a:pt x="5509450" y="2373731"/>
                  </a:lnTo>
                  <a:lnTo>
                    <a:pt x="5537454" y="2322931"/>
                  </a:lnTo>
                  <a:lnTo>
                    <a:pt x="5564530" y="2272131"/>
                  </a:lnTo>
                  <a:lnTo>
                    <a:pt x="5612371" y="2195931"/>
                  </a:lnTo>
                  <a:lnTo>
                    <a:pt x="5636018" y="2145131"/>
                  </a:lnTo>
                  <a:lnTo>
                    <a:pt x="5659348" y="2107031"/>
                  </a:lnTo>
                  <a:lnTo>
                    <a:pt x="5682272" y="2056231"/>
                  </a:lnTo>
                  <a:lnTo>
                    <a:pt x="5704662" y="2005431"/>
                  </a:lnTo>
                  <a:lnTo>
                    <a:pt x="5726442" y="1967331"/>
                  </a:lnTo>
                  <a:lnTo>
                    <a:pt x="5747486" y="1916531"/>
                  </a:lnTo>
                  <a:lnTo>
                    <a:pt x="5767717" y="1878431"/>
                  </a:lnTo>
                  <a:lnTo>
                    <a:pt x="5787009" y="1827631"/>
                  </a:lnTo>
                  <a:lnTo>
                    <a:pt x="5805271" y="1776831"/>
                  </a:lnTo>
                  <a:lnTo>
                    <a:pt x="5823648" y="1738731"/>
                  </a:lnTo>
                  <a:lnTo>
                    <a:pt x="5841416" y="1687931"/>
                  </a:lnTo>
                  <a:lnTo>
                    <a:pt x="5858561" y="1649831"/>
                  </a:lnTo>
                  <a:lnTo>
                    <a:pt x="5875083" y="1599031"/>
                  </a:lnTo>
                  <a:lnTo>
                    <a:pt x="5890971" y="1548231"/>
                  </a:lnTo>
                  <a:lnTo>
                    <a:pt x="5906249" y="1497431"/>
                  </a:lnTo>
                  <a:lnTo>
                    <a:pt x="5920905" y="1459331"/>
                  </a:lnTo>
                  <a:lnTo>
                    <a:pt x="5934951" y="1408531"/>
                  </a:lnTo>
                  <a:lnTo>
                    <a:pt x="5948362" y="1357731"/>
                  </a:lnTo>
                  <a:lnTo>
                    <a:pt x="5961164" y="1306931"/>
                  </a:lnTo>
                  <a:lnTo>
                    <a:pt x="5973343" y="1268831"/>
                  </a:lnTo>
                  <a:lnTo>
                    <a:pt x="5984913" y="1218031"/>
                  </a:lnTo>
                  <a:lnTo>
                    <a:pt x="5995860" y="1167231"/>
                  </a:lnTo>
                  <a:lnTo>
                    <a:pt x="6006185" y="1116431"/>
                  </a:lnTo>
                  <a:lnTo>
                    <a:pt x="6015901" y="1065631"/>
                  </a:lnTo>
                  <a:lnTo>
                    <a:pt x="6024994" y="1027531"/>
                  </a:lnTo>
                  <a:lnTo>
                    <a:pt x="6033478" y="976731"/>
                  </a:lnTo>
                  <a:lnTo>
                    <a:pt x="6041352" y="925931"/>
                  </a:lnTo>
                  <a:lnTo>
                    <a:pt x="6048603" y="875131"/>
                  </a:lnTo>
                  <a:lnTo>
                    <a:pt x="6055233" y="824331"/>
                  </a:lnTo>
                  <a:lnTo>
                    <a:pt x="6061253" y="773531"/>
                  </a:lnTo>
                  <a:lnTo>
                    <a:pt x="6066663" y="722731"/>
                  </a:lnTo>
                  <a:lnTo>
                    <a:pt x="6071463" y="684631"/>
                  </a:lnTo>
                  <a:lnTo>
                    <a:pt x="6075654" y="633831"/>
                  </a:lnTo>
                  <a:lnTo>
                    <a:pt x="6079223" y="583031"/>
                  </a:lnTo>
                  <a:lnTo>
                    <a:pt x="6082182" y="532231"/>
                  </a:lnTo>
                  <a:lnTo>
                    <a:pt x="6084532" y="481431"/>
                  </a:lnTo>
                  <a:lnTo>
                    <a:pt x="6086272" y="430631"/>
                  </a:lnTo>
                  <a:lnTo>
                    <a:pt x="6087402" y="379831"/>
                  </a:lnTo>
                  <a:lnTo>
                    <a:pt x="6087923" y="329031"/>
                  </a:lnTo>
                  <a:close/>
                </a:path>
              </a:pathLst>
            </a:custGeom>
            <a:solidFill>
              <a:srgbClr val="00A2E9"/>
            </a:solidFill>
          </p:spPr>
          <p:txBody>
            <a:bodyPr wrap="square" lIns="0" tIns="0" rIns="0" bIns="0" rtlCol="0"/>
            <a:lstStyle/>
            <a:p>
              <a:endParaRPr/>
            </a:p>
          </p:txBody>
        </p:sp>
        <p:sp>
          <p:nvSpPr>
            <p:cNvPr id="77" name="object 41">
              <a:extLst>
                <a:ext uri="{FF2B5EF4-FFF2-40B4-BE49-F238E27FC236}">
                  <a16:creationId xmlns:a16="http://schemas.microsoft.com/office/drawing/2014/main" id="{115EC3DC-A72B-0925-EA61-C416EB459739}"/>
                </a:ext>
              </a:extLst>
            </p:cNvPr>
            <p:cNvSpPr/>
            <p:nvPr/>
          </p:nvSpPr>
          <p:spPr>
            <a:xfrm>
              <a:off x="13841869" y="2952"/>
              <a:ext cx="6126480" cy="4523105"/>
            </a:xfrm>
            <a:custGeom>
              <a:avLst/>
              <a:gdLst/>
              <a:ahLst/>
              <a:cxnLst/>
              <a:rect l="l" t="t" r="r" b="b"/>
              <a:pathLst>
                <a:path w="6126480" h="4523105">
                  <a:moveTo>
                    <a:pt x="153250" y="4241800"/>
                  </a:moveTo>
                  <a:lnTo>
                    <a:pt x="148247" y="4241800"/>
                  </a:lnTo>
                  <a:lnTo>
                    <a:pt x="114046" y="4254500"/>
                  </a:lnTo>
                  <a:lnTo>
                    <a:pt x="153250" y="4241800"/>
                  </a:lnTo>
                  <a:close/>
                </a:path>
                <a:path w="6126480" h="4523105">
                  <a:moveTo>
                    <a:pt x="204774" y="4229100"/>
                  </a:moveTo>
                  <a:lnTo>
                    <a:pt x="197408" y="4229100"/>
                  </a:lnTo>
                  <a:lnTo>
                    <a:pt x="153250" y="4241800"/>
                  </a:lnTo>
                  <a:lnTo>
                    <a:pt x="174752" y="4241800"/>
                  </a:lnTo>
                  <a:lnTo>
                    <a:pt x="204774" y="4229100"/>
                  </a:lnTo>
                  <a:close/>
                </a:path>
                <a:path w="6126480" h="4523105">
                  <a:moveTo>
                    <a:pt x="244868" y="4229100"/>
                  </a:moveTo>
                  <a:lnTo>
                    <a:pt x="227203" y="4229100"/>
                  </a:lnTo>
                  <a:lnTo>
                    <a:pt x="208800" y="4241800"/>
                  </a:lnTo>
                  <a:lnTo>
                    <a:pt x="210731" y="4241800"/>
                  </a:lnTo>
                  <a:lnTo>
                    <a:pt x="244868" y="4229100"/>
                  </a:lnTo>
                  <a:close/>
                </a:path>
                <a:path w="6126480" h="4523105">
                  <a:moveTo>
                    <a:pt x="296760" y="4216400"/>
                  </a:moveTo>
                  <a:lnTo>
                    <a:pt x="291693" y="4216400"/>
                  </a:lnTo>
                  <a:lnTo>
                    <a:pt x="244868" y="4229100"/>
                  </a:lnTo>
                  <a:lnTo>
                    <a:pt x="245554" y="4229100"/>
                  </a:lnTo>
                  <a:lnTo>
                    <a:pt x="296760" y="4216400"/>
                  </a:lnTo>
                  <a:close/>
                </a:path>
                <a:path w="6126480" h="4523105">
                  <a:moveTo>
                    <a:pt x="1065593" y="4440453"/>
                  </a:moveTo>
                  <a:lnTo>
                    <a:pt x="1006792" y="4437100"/>
                  </a:lnTo>
                  <a:lnTo>
                    <a:pt x="958659" y="4435386"/>
                  </a:lnTo>
                  <a:lnTo>
                    <a:pt x="876935" y="4433379"/>
                  </a:lnTo>
                  <a:lnTo>
                    <a:pt x="834631" y="4431385"/>
                  </a:lnTo>
                  <a:lnTo>
                    <a:pt x="785533" y="4427563"/>
                  </a:lnTo>
                  <a:lnTo>
                    <a:pt x="797293" y="4429595"/>
                  </a:lnTo>
                  <a:lnTo>
                    <a:pt x="812368" y="4431906"/>
                  </a:lnTo>
                  <a:lnTo>
                    <a:pt x="850277" y="4436986"/>
                  </a:lnTo>
                  <a:lnTo>
                    <a:pt x="894854" y="4441799"/>
                  </a:lnTo>
                  <a:lnTo>
                    <a:pt x="941628" y="4445990"/>
                  </a:lnTo>
                  <a:lnTo>
                    <a:pt x="986167" y="4449038"/>
                  </a:lnTo>
                  <a:lnTo>
                    <a:pt x="1023988" y="4450600"/>
                  </a:lnTo>
                  <a:lnTo>
                    <a:pt x="1050620" y="4450473"/>
                  </a:lnTo>
                  <a:lnTo>
                    <a:pt x="1061567" y="4448518"/>
                  </a:lnTo>
                  <a:lnTo>
                    <a:pt x="1029373" y="4448861"/>
                  </a:lnTo>
                  <a:lnTo>
                    <a:pt x="997889" y="4448467"/>
                  </a:lnTo>
                  <a:lnTo>
                    <a:pt x="961580" y="4446841"/>
                  </a:lnTo>
                  <a:lnTo>
                    <a:pt x="914882" y="4443488"/>
                  </a:lnTo>
                  <a:lnTo>
                    <a:pt x="922782" y="4438929"/>
                  </a:lnTo>
                  <a:lnTo>
                    <a:pt x="968044" y="4440529"/>
                  </a:lnTo>
                  <a:lnTo>
                    <a:pt x="1024407" y="4442853"/>
                  </a:lnTo>
                  <a:lnTo>
                    <a:pt x="1065593" y="4440453"/>
                  </a:lnTo>
                  <a:close/>
                </a:path>
                <a:path w="6126480" h="4523105">
                  <a:moveTo>
                    <a:pt x="1127887" y="4438713"/>
                  </a:moveTo>
                  <a:lnTo>
                    <a:pt x="1120660" y="4437735"/>
                  </a:lnTo>
                  <a:lnTo>
                    <a:pt x="1065796" y="4436859"/>
                  </a:lnTo>
                  <a:lnTo>
                    <a:pt x="1047508" y="4436364"/>
                  </a:lnTo>
                  <a:lnTo>
                    <a:pt x="1054671" y="4437443"/>
                  </a:lnTo>
                  <a:lnTo>
                    <a:pt x="1091272" y="4438231"/>
                  </a:lnTo>
                  <a:lnTo>
                    <a:pt x="1127887" y="4438713"/>
                  </a:lnTo>
                  <a:close/>
                </a:path>
                <a:path w="6126480" h="4523105">
                  <a:moveTo>
                    <a:pt x="1162202" y="4470400"/>
                  </a:moveTo>
                  <a:lnTo>
                    <a:pt x="1111262" y="4457700"/>
                  </a:lnTo>
                  <a:lnTo>
                    <a:pt x="987996" y="4457700"/>
                  </a:lnTo>
                  <a:lnTo>
                    <a:pt x="1046416" y="4470400"/>
                  </a:lnTo>
                  <a:lnTo>
                    <a:pt x="1162202" y="4470400"/>
                  </a:lnTo>
                  <a:close/>
                </a:path>
                <a:path w="6126480" h="4523105">
                  <a:moveTo>
                    <a:pt x="1205471" y="4487215"/>
                  </a:moveTo>
                  <a:lnTo>
                    <a:pt x="1150289" y="4483417"/>
                  </a:lnTo>
                  <a:lnTo>
                    <a:pt x="1147356" y="4484167"/>
                  </a:lnTo>
                  <a:lnTo>
                    <a:pt x="1143482" y="4484903"/>
                  </a:lnTo>
                  <a:lnTo>
                    <a:pt x="1134503" y="4485246"/>
                  </a:lnTo>
                  <a:lnTo>
                    <a:pt x="1116241" y="4484763"/>
                  </a:lnTo>
                  <a:lnTo>
                    <a:pt x="1160843" y="4486199"/>
                  </a:lnTo>
                  <a:lnTo>
                    <a:pt x="1205471" y="4487215"/>
                  </a:lnTo>
                  <a:close/>
                </a:path>
                <a:path w="6126480" h="4523105">
                  <a:moveTo>
                    <a:pt x="1206563" y="4452785"/>
                  </a:moveTo>
                  <a:lnTo>
                    <a:pt x="1203109" y="4452505"/>
                  </a:lnTo>
                  <a:lnTo>
                    <a:pt x="1200061" y="4452594"/>
                  </a:lnTo>
                  <a:lnTo>
                    <a:pt x="1196301" y="4452594"/>
                  </a:lnTo>
                  <a:lnTo>
                    <a:pt x="1194371" y="4452772"/>
                  </a:lnTo>
                  <a:lnTo>
                    <a:pt x="1206563" y="4452785"/>
                  </a:lnTo>
                  <a:close/>
                </a:path>
                <a:path w="6126480" h="4523105">
                  <a:moveTo>
                    <a:pt x="1239393" y="4492091"/>
                  </a:moveTo>
                  <a:lnTo>
                    <a:pt x="1237462" y="4492091"/>
                  </a:lnTo>
                  <a:lnTo>
                    <a:pt x="1237462" y="4490821"/>
                  </a:lnTo>
                  <a:lnTo>
                    <a:pt x="1152194" y="4490821"/>
                  </a:lnTo>
                  <a:lnTo>
                    <a:pt x="1152194" y="4492091"/>
                  </a:lnTo>
                  <a:lnTo>
                    <a:pt x="1150035" y="4492091"/>
                  </a:lnTo>
                  <a:lnTo>
                    <a:pt x="1150035" y="4493361"/>
                  </a:lnTo>
                  <a:lnTo>
                    <a:pt x="1158176" y="4493361"/>
                  </a:lnTo>
                  <a:lnTo>
                    <a:pt x="1158176" y="4492091"/>
                  </a:lnTo>
                  <a:lnTo>
                    <a:pt x="1202309" y="4492091"/>
                  </a:lnTo>
                  <a:lnTo>
                    <a:pt x="1202309" y="4493361"/>
                  </a:lnTo>
                  <a:lnTo>
                    <a:pt x="1239393" y="4493361"/>
                  </a:lnTo>
                  <a:lnTo>
                    <a:pt x="1239393" y="4492091"/>
                  </a:lnTo>
                  <a:close/>
                </a:path>
                <a:path w="6126480" h="4523105">
                  <a:moveTo>
                    <a:pt x="1287703" y="4518749"/>
                  </a:moveTo>
                  <a:lnTo>
                    <a:pt x="1235748" y="4518698"/>
                  </a:lnTo>
                  <a:lnTo>
                    <a:pt x="1183017" y="4517860"/>
                  </a:lnTo>
                  <a:lnTo>
                    <a:pt x="1130655" y="4516247"/>
                  </a:lnTo>
                  <a:lnTo>
                    <a:pt x="1079881" y="4513910"/>
                  </a:lnTo>
                  <a:lnTo>
                    <a:pt x="1031849" y="4510875"/>
                  </a:lnTo>
                  <a:lnTo>
                    <a:pt x="987767" y="4507166"/>
                  </a:lnTo>
                  <a:lnTo>
                    <a:pt x="1023264" y="4503674"/>
                  </a:lnTo>
                  <a:lnTo>
                    <a:pt x="1076032" y="4508754"/>
                  </a:lnTo>
                  <a:lnTo>
                    <a:pt x="1123632" y="4511776"/>
                  </a:lnTo>
                  <a:lnTo>
                    <a:pt x="1169416" y="4513440"/>
                  </a:lnTo>
                  <a:lnTo>
                    <a:pt x="1269047" y="4515523"/>
                  </a:lnTo>
                  <a:lnTo>
                    <a:pt x="1216761" y="4513707"/>
                  </a:lnTo>
                  <a:lnTo>
                    <a:pt x="1164551" y="4511141"/>
                  </a:lnTo>
                  <a:lnTo>
                    <a:pt x="1120089" y="4508500"/>
                  </a:lnTo>
                  <a:lnTo>
                    <a:pt x="1192212" y="4508500"/>
                  </a:lnTo>
                  <a:lnTo>
                    <a:pt x="1141399" y="4495800"/>
                  </a:lnTo>
                  <a:lnTo>
                    <a:pt x="1109421" y="4495800"/>
                  </a:lnTo>
                  <a:lnTo>
                    <a:pt x="1109421" y="4507852"/>
                  </a:lnTo>
                  <a:lnTo>
                    <a:pt x="1060297" y="4504664"/>
                  </a:lnTo>
                  <a:lnTo>
                    <a:pt x="1020191" y="4499800"/>
                  </a:lnTo>
                  <a:lnTo>
                    <a:pt x="1011897" y="4497616"/>
                  </a:lnTo>
                  <a:lnTo>
                    <a:pt x="1028153" y="4497400"/>
                  </a:lnTo>
                  <a:lnTo>
                    <a:pt x="1061707" y="4498454"/>
                  </a:lnTo>
                  <a:lnTo>
                    <a:pt x="1096962" y="4499788"/>
                  </a:lnTo>
                  <a:lnTo>
                    <a:pt x="1109421" y="4507852"/>
                  </a:lnTo>
                  <a:lnTo>
                    <a:pt x="1109421" y="4495800"/>
                  </a:lnTo>
                  <a:lnTo>
                    <a:pt x="1090815" y="4495800"/>
                  </a:lnTo>
                  <a:lnTo>
                    <a:pt x="1096619" y="4499572"/>
                  </a:lnTo>
                  <a:lnTo>
                    <a:pt x="1079601" y="4498518"/>
                  </a:lnTo>
                  <a:lnTo>
                    <a:pt x="1070241" y="4497590"/>
                  </a:lnTo>
                  <a:lnTo>
                    <a:pt x="1064526" y="4496613"/>
                  </a:lnTo>
                  <a:lnTo>
                    <a:pt x="1052410" y="4496892"/>
                  </a:lnTo>
                  <a:lnTo>
                    <a:pt x="1027734" y="4496409"/>
                  </a:lnTo>
                  <a:lnTo>
                    <a:pt x="969556" y="4494847"/>
                  </a:lnTo>
                  <a:lnTo>
                    <a:pt x="950493" y="4494669"/>
                  </a:lnTo>
                  <a:lnTo>
                    <a:pt x="947750" y="4495470"/>
                  </a:lnTo>
                  <a:lnTo>
                    <a:pt x="968527" y="4497679"/>
                  </a:lnTo>
                  <a:lnTo>
                    <a:pt x="1020064" y="4501769"/>
                  </a:lnTo>
                  <a:lnTo>
                    <a:pt x="997521" y="4503712"/>
                  </a:lnTo>
                  <a:lnTo>
                    <a:pt x="951585" y="4501312"/>
                  </a:lnTo>
                  <a:lnTo>
                    <a:pt x="851738" y="4493590"/>
                  </a:lnTo>
                  <a:lnTo>
                    <a:pt x="864108" y="4496016"/>
                  </a:lnTo>
                  <a:lnTo>
                    <a:pt x="857351" y="4497082"/>
                  </a:lnTo>
                  <a:lnTo>
                    <a:pt x="845896" y="4497883"/>
                  </a:lnTo>
                  <a:lnTo>
                    <a:pt x="844181" y="4499546"/>
                  </a:lnTo>
                  <a:lnTo>
                    <a:pt x="885367" y="4501553"/>
                  </a:lnTo>
                  <a:lnTo>
                    <a:pt x="910107" y="4503051"/>
                  </a:lnTo>
                  <a:lnTo>
                    <a:pt x="938441" y="4505198"/>
                  </a:lnTo>
                  <a:lnTo>
                    <a:pt x="941768" y="4506531"/>
                  </a:lnTo>
                  <a:lnTo>
                    <a:pt x="938695" y="4507268"/>
                  </a:lnTo>
                  <a:lnTo>
                    <a:pt x="930313" y="4507471"/>
                  </a:lnTo>
                  <a:lnTo>
                    <a:pt x="917740" y="4507217"/>
                  </a:lnTo>
                  <a:lnTo>
                    <a:pt x="902042" y="4506328"/>
                  </a:lnTo>
                  <a:lnTo>
                    <a:pt x="884351" y="4505033"/>
                  </a:lnTo>
                  <a:lnTo>
                    <a:pt x="865746" y="4503407"/>
                  </a:lnTo>
                  <a:lnTo>
                    <a:pt x="847344" y="4501527"/>
                  </a:lnTo>
                  <a:lnTo>
                    <a:pt x="862736" y="4504817"/>
                  </a:lnTo>
                  <a:lnTo>
                    <a:pt x="851509" y="4505414"/>
                  </a:lnTo>
                  <a:lnTo>
                    <a:pt x="833374" y="4505210"/>
                  </a:lnTo>
                  <a:lnTo>
                    <a:pt x="828052" y="4506150"/>
                  </a:lnTo>
                  <a:lnTo>
                    <a:pt x="907529" y="4513986"/>
                  </a:lnTo>
                  <a:lnTo>
                    <a:pt x="956945" y="4517021"/>
                  </a:lnTo>
                  <a:lnTo>
                    <a:pt x="1003846" y="4519333"/>
                  </a:lnTo>
                  <a:lnTo>
                    <a:pt x="1048537" y="4521047"/>
                  </a:lnTo>
                  <a:lnTo>
                    <a:pt x="1091323" y="4522254"/>
                  </a:lnTo>
                  <a:lnTo>
                    <a:pt x="1142593" y="4522876"/>
                  </a:lnTo>
                  <a:lnTo>
                    <a:pt x="1167485" y="4522889"/>
                  </a:lnTo>
                  <a:lnTo>
                    <a:pt x="1216215" y="4522190"/>
                  </a:lnTo>
                  <a:lnTo>
                    <a:pt x="1240180" y="4521378"/>
                  </a:lnTo>
                  <a:lnTo>
                    <a:pt x="1263992" y="4520209"/>
                  </a:lnTo>
                  <a:lnTo>
                    <a:pt x="1287703" y="4518749"/>
                  </a:lnTo>
                  <a:close/>
                </a:path>
                <a:path w="6126480" h="4523105">
                  <a:moveTo>
                    <a:pt x="1331264" y="4482554"/>
                  </a:moveTo>
                  <a:lnTo>
                    <a:pt x="1330921" y="4482554"/>
                  </a:lnTo>
                  <a:lnTo>
                    <a:pt x="1329677" y="4482592"/>
                  </a:lnTo>
                  <a:lnTo>
                    <a:pt x="1331264" y="4482554"/>
                  </a:lnTo>
                  <a:close/>
                </a:path>
                <a:path w="6126480" h="4523105">
                  <a:moveTo>
                    <a:pt x="1542897" y="4437456"/>
                  </a:moveTo>
                  <a:lnTo>
                    <a:pt x="1512087" y="4440453"/>
                  </a:lnTo>
                  <a:lnTo>
                    <a:pt x="1527962" y="4439005"/>
                  </a:lnTo>
                  <a:lnTo>
                    <a:pt x="1542897" y="4437456"/>
                  </a:lnTo>
                  <a:close/>
                </a:path>
                <a:path w="6126480" h="4523105">
                  <a:moveTo>
                    <a:pt x="1575828" y="4433951"/>
                  </a:moveTo>
                  <a:lnTo>
                    <a:pt x="1574469" y="4433417"/>
                  </a:lnTo>
                  <a:lnTo>
                    <a:pt x="1567319" y="4434510"/>
                  </a:lnTo>
                  <a:lnTo>
                    <a:pt x="1559534" y="4435526"/>
                  </a:lnTo>
                  <a:lnTo>
                    <a:pt x="1542897" y="4437456"/>
                  </a:lnTo>
                  <a:lnTo>
                    <a:pt x="1557820" y="4436046"/>
                  </a:lnTo>
                  <a:lnTo>
                    <a:pt x="1569542" y="4434852"/>
                  </a:lnTo>
                  <a:lnTo>
                    <a:pt x="1575828" y="4433951"/>
                  </a:lnTo>
                  <a:close/>
                </a:path>
                <a:path w="6126480" h="4523105">
                  <a:moveTo>
                    <a:pt x="1726272" y="4518291"/>
                  </a:moveTo>
                  <a:lnTo>
                    <a:pt x="1713560" y="4521200"/>
                  </a:lnTo>
                  <a:lnTo>
                    <a:pt x="1720938" y="4521200"/>
                  </a:lnTo>
                  <a:lnTo>
                    <a:pt x="1726272" y="4518291"/>
                  </a:lnTo>
                  <a:close/>
                </a:path>
                <a:path w="6126480" h="4523105">
                  <a:moveTo>
                    <a:pt x="1841919" y="4419600"/>
                  </a:moveTo>
                  <a:lnTo>
                    <a:pt x="1841792" y="4419600"/>
                  </a:lnTo>
                  <a:lnTo>
                    <a:pt x="1841919" y="4419600"/>
                  </a:lnTo>
                  <a:close/>
                </a:path>
                <a:path w="6126480" h="4523105">
                  <a:moveTo>
                    <a:pt x="2155342" y="4483100"/>
                  </a:moveTo>
                  <a:lnTo>
                    <a:pt x="2121712" y="4483100"/>
                  </a:lnTo>
                  <a:lnTo>
                    <a:pt x="2097290" y="4495800"/>
                  </a:lnTo>
                  <a:lnTo>
                    <a:pt x="2120341" y="4495800"/>
                  </a:lnTo>
                  <a:lnTo>
                    <a:pt x="2155342" y="4483100"/>
                  </a:lnTo>
                  <a:close/>
                </a:path>
                <a:path w="6126480" h="4523105">
                  <a:moveTo>
                    <a:pt x="2166543" y="4381500"/>
                  </a:moveTo>
                  <a:lnTo>
                    <a:pt x="2134120" y="4394200"/>
                  </a:lnTo>
                  <a:lnTo>
                    <a:pt x="2143366" y="4392714"/>
                  </a:lnTo>
                  <a:lnTo>
                    <a:pt x="2166543" y="4381500"/>
                  </a:lnTo>
                  <a:close/>
                </a:path>
                <a:path w="6126480" h="4523105">
                  <a:moveTo>
                    <a:pt x="2183968" y="4459846"/>
                  </a:moveTo>
                  <a:lnTo>
                    <a:pt x="2172157" y="4461980"/>
                  </a:lnTo>
                  <a:lnTo>
                    <a:pt x="2174240" y="4461738"/>
                  </a:lnTo>
                  <a:lnTo>
                    <a:pt x="2183968" y="4459846"/>
                  </a:lnTo>
                  <a:close/>
                </a:path>
                <a:path w="6126480" h="4523105">
                  <a:moveTo>
                    <a:pt x="2240369" y="3616807"/>
                  </a:moveTo>
                  <a:lnTo>
                    <a:pt x="2190216" y="3636746"/>
                  </a:lnTo>
                  <a:lnTo>
                    <a:pt x="2034362" y="3696601"/>
                  </a:lnTo>
                  <a:lnTo>
                    <a:pt x="2001723" y="3708641"/>
                  </a:lnTo>
                  <a:lnTo>
                    <a:pt x="1804962" y="3778135"/>
                  </a:lnTo>
                  <a:lnTo>
                    <a:pt x="1814360" y="3775049"/>
                  </a:lnTo>
                  <a:lnTo>
                    <a:pt x="1828457" y="3770236"/>
                  </a:lnTo>
                  <a:lnTo>
                    <a:pt x="2003348" y="3708349"/>
                  </a:lnTo>
                  <a:lnTo>
                    <a:pt x="2034819" y="3696665"/>
                  </a:lnTo>
                  <a:lnTo>
                    <a:pt x="2211400" y="3628872"/>
                  </a:lnTo>
                  <a:lnTo>
                    <a:pt x="2240369" y="3616807"/>
                  </a:lnTo>
                  <a:close/>
                </a:path>
                <a:path w="6126480" h="4523105">
                  <a:moveTo>
                    <a:pt x="2293251" y="3594798"/>
                  </a:moveTo>
                  <a:lnTo>
                    <a:pt x="2240369" y="3616807"/>
                  </a:lnTo>
                  <a:lnTo>
                    <a:pt x="2241918" y="3616198"/>
                  </a:lnTo>
                  <a:lnTo>
                    <a:pt x="2293251" y="3594798"/>
                  </a:lnTo>
                  <a:close/>
                </a:path>
                <a:path w="6126480" h="4523105">
                  <a:moveTo>
                    <a:pt x="2422741" y="3594100"/>
                  </a:moveTo>
                  <a:lnTo>
                    <a:pt x="2405938" y="3594100"/>
                  </a:lnTo>
                  <a:lnTo>
                    <a:pt x="2384983" y="3605911"/>
                  </a:lnTo>
                  <a:lnTo>
                    <a:pt x="2383548" y="3606800"/>
                  </a:lnTo>
                  <a:lnTo>
                    <a:pt x="2373439" y="3613924"/>
                  </a:lnTo>
                  <a:lnTo>
                    <a:pt x="2422741" y="3594100"/>
                  </a:lnTo>
                  <a:close/>
                </a:path>
                <a:path w="6126480" h="4523105">
                  <a:moveTo>
                    <a:pt x="2453957" y="3581400"/>
                  </a:moveTo>
                  <a:lnTo>
                    <a:pt x="2422741" y="3594100"/>
                  </a:lnTo>
                  <a:lnTo>
                    <a:pt x="2427147" y="3594100"/>
                  </a:lnTo>
                  <a:lnTo>
                    <a:pt x="2453957" y="3581400"/>
                  </a:lnTo>
                  <a:close/>
                </a:path>
                <a:path w="6126480" h="4523105">
                  <a:moveTo>
                    <a:pt x="2500757" y="4419600"/>
                  </a:moveTo>
                  <a:lnTo>
                    <a:pt x="2476703" y="4419600"/>
                  </a:lnTo>
                  <a:lnTo>
                    <a:pt x="2457678" y="4432300"/>
                  </a:lnTo>
                  <a:lnTo>
                    <a:pt x="2478938" y="4432300"/>
                  </a:lnTo>
                  <a:lnTo>
                    <a:pt x="2500757" y="4419600"/>
                  </a:lnTo>
                  <a:close/>
                </a:path>
                <a:path w="6126480" h="4523105">
                  <a:moveTo>
                    <a:pt x="2508072" y="3541839"/>
                  </a:moveTo>
                  <a:lnTo>
                    <a:pt x="2503678" y="3543300"/>
                  </a:lnTo>
                  <a:lnTo>
                    <a:pt x="2496464" y="3547148"/>
                  </a:lnTo>
                  <a:lnTo>
                    <a:pt x="2508072" y="3541839"/>
                  </a:lnTo>
                  <a:close/>
                </a:path>
                <a:path w="6126480" h="4523105">
                  <a:moveTo>
                    <a:pt x="2563190" y="3517900"/>
                  </a:moveTo>
                  <a:lnTo>
                    <a:pt x="2560472" y="3517900"/>
                  </a:lnTo>
                  <a:lnTo>
                    <a:pt x="2508072" y="3541839"/>
                  </a:lnTo>
                  <a:lnTo>
                    <a:pt x="2541841" y="3530600"/>
                  </a:lnTo>
                  <a:lnTo>
                    <a:pt x="2563190" y="3517900"/>
                  </a:lnTo>
                  <a:close/>
                </a:path>
                <a:path w="6126480" h="4523105">
                  <a:moveTo>
                    <a:pt x="2664015" y="3469881"/>
                  </a:moveTo>
                  <a:lnTo>
                    <a:pt x="2611348" y="3492500"/>
                  </a:lnTo>
                  <a:lnTo>
                    <a:pt x="2624378" y="3492500"/>
                  </a:lnTo>
                  <a:lnTo>
                    <a:pt x="2649905" y="3479800"/>
                  </a:lnTo>
                  <a:lnTo>
                    <a:pt x="2664015" y="3469881"/>
                  </a:lnTo>
                  <a:close/>
                </a:path>
                <a:path w="6126480" h="4523105">
                  <a:moveTo>
                    <a:pt x="2667965" y="3467100"/>
                  </a:moveTo>
                  <a:lnTo>
                    <a:pt x="2664015" y="3469881"/>
                  </a:lnTo>
                  <a:lnTo>
                    <a:pt x="2666784" y="3468687"/>
                  </a:lnTo>
                  <a:lnTo>
                    <a:pt x="2667965" y="3467100"/>
                  </a:lnTo>
                  <a:close/>
                </a:path>
                <a:path w="6126480" h="4523105">
                  <a:moveTo>
                    <a:pt x="2672613" y="4381500"/>
                  </a:moveTo>
                  <a:lnTo>
                    <a:pt x="2651226" y="4381500"/>
                  </a:lnTo>
                  <a:lnTo>
                    <a:pt x="2616289" y="4394200"/>
                  </a:lnTo>
                  <a:lnTo>
                    <a:pt x="2536926" y="4406900"/>
                  </a:lnTo>
                  <a:lnTo>
                    <a:pt x="2516555" y="4419600"/>
                  </a:lnTo>
                  <a:lnTo>
                    <a:pt x="2526449" y="4419600"/>
                  </a:lnTo>
                  <a:lnTo>
                    <a:pt x="2554059" y="4406900"/>
                  </a:lnTo>
                  <a:lnTo>
                    <a:pt x="2606827" y="4406900"/>
                  </a:lnTo>
                  <a:lnTo>
                    <a:pt x="2628684" y="4394200"/>
                  </a:lnTo>
                  <a:lnTo>
                    <a:pt x="2650629" y="4394200"/>
                  </a:lnTo>
                  <a:lnTo>
                    <a:pt x="2672613" y="4381500"/>
                  </a:lnTo>
                  <a:close/>
                </a:path>
                <a:path w="6126480" h="4523105">
                  <a:moveTo>
                    <a:pt x="2677439" y="4272331"/>
                  </a:moveTo>
                  <a:lnTo>
                    <a:pt x="2612098" y="4292600"/>
                  </a:lnTo>
                  <a:lnTo>
                    <a:pt x="2625839" y="4292600"/>
                  </a:lnTo>
                  <a:lnTo>
                    <a:pt x="2660142" y="4279900"/>
                  </a:lnTo>
                  <a:lnTo>
                    <a:pt x="2677439" y="4272331"/>
                  </a:lnTo>
                  <a:close/>
                </a:path>
                <a:path w="6126480" h="4523105">
                  <a:moveTo>
                    <a:pt x="2693962" y="4267200"/>
                  </a:moveTo>
                  <a:lnTo>
                    <a:pt x="2689161" y="4267200"/>
                  </a:lnTo>
                  <a:lnTo>
                    <a:pt x="2677439" y="4272331"/>
                  </a:lnTo>
                  <a:lnTo>
                    <a:pt x="2693962" y="4267200"/>
                  </a:lnTo>
                  <a:close/>
                </a:path>
                <a:path w="6126480" h="4523105">
                  <a:moveTo>
                    <a:pt x="2776817" y="3416300"/>
                  </a:moveTo>
                  <a:lnTo>
                    <a:pt x="2775115" y="3416300"/>
                  </a:lnTo>
                  <a:lnTo>
                    <a:pt x="2755481" y="3429000"/>
                  </a:lnTo>
                  <a:lnTo>
                    <a:pt x="2727121" y="3441700"/>
                  </a:lnTo>
                  <a:lnTo>
                    <a:pt x="2729611" y="3441700"/>
                  </a:lnTo>
                  <a:lnTo>
                    <a:pt x="2759176" y="3429000"/>
                  </a:lnTo>
                  <a:lnTo>
                    <a:pt x="2776817" y="3416300"/>
                  </a:lnTo>
                  <a:close/>
                </a:path>
                <a:path w="6126480" h="4523105">
                  <a:moveTo>
                    <a:pt x="2822498" y="4343400"/>
                  </a:moveTo>
                  <a:lnTo>
                    <a:pt x="2816720" y="4343400"/>
                  </a:lnTo>
                  <a:lnTo>
                    <a:pt x="2794038" y="4356100"/>
                  </a:lnTo>
                  <a:lnTo>
                    <a:pt x="2782582" y="4356100"/>
                  </a:lnTo>
                  <a:lnTo>
                    <a:pt x="2787485" y="4354563"/>
                  </a:lnTo>
                  <a:lnTo>
                    <a:pt x="2781465" y="4356100"/>
                  </a:lnTo>
                  <a:lnTo>
                    <a:pt x="2761488" y="4356100"/>
                  </a:lnTo>
                  <a:lnTo>
                    <a:pt x="2714472" y="4368800"/>
                  </a:lnTo>
                  <a:lnTo>
                    <a:pt x="2702750" y="4368800"/>
                  </a:lnTo>
                  <a:lnTo>
                    <a:pt x="2680652" y="4381500"/>
                  </a:lnTo>
                  <a:lnTo>
                    <a:pt x="2694609" y="4381500"/>
                  </a:lnTo>
                  <a:lnTo>
                    <a:pt x="2720149" y="4374083"/>
                  </a:lnTo>
                  <a:lnTo>
                    <a:pt x="2723819" y="4373435"/>
                  </a:lnTo>
                  <a:lnTo>
                    <a:pt x="2733090" y="4371225"/>
                  </a:lnTo>
                  <a:lnTo>
                    <a:pt x="2743797" y="4368292"/>
                  </a:lnTo>
                  <a:lnTo>
                    <a:pt x="2748889" y="4366692"/>
                  </a:lnTo>
                  <a:lnTo>
                    <a:pt x="2801963" y="4356100"/>
                  </a:lnTo>
                  <a:lnTo>
                    <a:pt x="2822498" y="4343400"/>
                  </a:lnTo>
                  <a:close/>
                </a:path>
                <a:path w="6126480" h="4523105">
                  <a:moveTo>
                    <a:pt x="2842653" y="4324426"/>
                  </a:moveTo>
                  <a:lnTo>
                    <a:pt x="2819184" y="4330700"/>
                  </a:lnTo>
                  <a:lnTo>
                    <a:pt x="2769489" y="4343400"/>
                  </a:lnTo>
                  <a:lnTo>
                    <a:pt x="2722003" y="4356100"/>
                  </a:lnTo>
                  <a:lnTo>
                    <a:pt x="2681046" y="4368800"/>
                  </a:lnTo>
                  <a:lnTo>
                    <a:pt x="2724124" y="4356100"/>
                  </a:lnTo>
                  <a:lnTo>
                    <a:pt x="2761208" y="4356100"/>
                  </a:lnTo>
                  <a:lnTo>
                    <a:pt x="2794571" y="4343400"/>
                  </a:lnTo>
                  <a:lnTo>
                    <a:pt x="2842653" y="4324426"/>
                  </a:lnTo>
                  <a:close/>
                </a:path>
                <a:path w="6126480" h="4523105">
                  <a:moveTo>
                    <a:pt x="2866694" y="4318000"/>
                  </a:moveTo>
                  <a:lnTo>
                    <a:pt x="2859189" y="4318000"/>
                  </a:lnTo>
                  <a:lnTo>
                    <a:pt x="2842653" y="4324426"/>
                  </a:lnTo>
                  <a:lnTo>
                    <a:pt x="2866694" y="4318000"/>
                  </a:lnTo>
                  <a:close/>
                </a:path>
                <a:path w="6126480" h="4523105">
                  <a:moveTo>
                    <a:pt x="2915361" y="4203700"/>
                  </a:moveTo>
                  <a:lnTo>
                    <a:pt x="2906699" y="4203700"/>
                  </a:lnTo>
                  <a:lnTo>
                    <a:pt x="2889516" y="4216400"/>
                  </a:lnTo>
                  <a:lnTo>
                    <a:pt x="2899232" y="4216400"/>
                  </a:lnTo>
                  <a:lnTo>
                    <a:pt x="2915361" y="4203700"/>
                  </a:lnTo>
                  <a:close/>
                </a:path>
                <a:path w="6126480" h="4523105">
                  <a:moveTo>
                    <a:pt x="2955328" y="4193425"/>
                  </a:moveTo>
                  <a:lnTo>
                    <a:pt x="2932011" y="4203700"/>
                  </a:lnTo>
                  <a:lnTo>
                    <a:pt x="2936151" y="4203700"/>
                  </a:lnTo>
                  <a:lnTo>
                    <a:pt x="2955328" y="4193425"/>
                  </a:lnTo>
                  <a:close/>
                </a:path>
                <a:path w="6126480" h="4523105">
                  <a:moveTo>
                    <a:pt x="3195320" y="3238500"/>
                  </a:moveTo>
                  <a:lnTo>
                    <a:pt x="3123882" y="3238500"/>
                  </a:lnTo>
                  <a:lnTo>
                    <a:pt x="3117469" y="3238500"/>
                  </a:lnTo>
                  <a:lnTo>
                    <a:pt x="3091319" y="3251200"/>
                  </a:lnTo>
                  <a:lnTo>
                    <a:pt x="3063087" y="3263900"/>
                  </a:lnTo>
                  <a:lnTo>
                    <a:pt x="3033141" y="3289300"/>
                  </a:lnTo>
                  <a:lnTo>
                    <a:pt x="3017647" y="3289300"/>
                  </a:lnTo>
                  <a:lnTo>
                    <a:pt x="3001924" y="3302000"/>
                  </a:lnTo>
                  <a:lnTo>
                    <a:pt x="2985897" y="3314700"/>
                  </a:lnTo>
                  <a:lnTo>
                    <a:pt x="2969463" y="3314700"/>
                  </a:lnTo>
                  <a:lnTo>
                    <a:pt x="2880779" y="3365500"/>
                  </a:lnTo>
                  <a:lnTo>
                    <a:pt x="2826816" y="3390900"/>
                  </a:lnTo>
                  <a:lnTo>
                    <a:pt x="2794457" y="3403600"/>
                  </a:lnTo>
                  <a:lnTo>
                    <a:pt x="2776817" y="3416300"/>
                  </a:lnTo>
                  <a:lnTo>
                    <a:pt x="2793276" y="3416300"/>
                  </a:lnTo>
                  <a:lnTo>
                    <a:pt x="2817241" y="3403600"/>
                  </a:lnTo>
                  <a:lnTo>
                    <a:pt x="2727236" y="3454400"/>
                  </a:lnTo>
                  <a:lnTo>
                    <a:pt x="2704211" y="3460864"/>
                  </a:lnTo>
                  <a:lnTo>
                    <a:pt x="2717254" y="3454400"/>
                  </a:lnTo>
                  <a:lnTo>
                    <a:pt x="2730639" y="3441700"/>
                  </a:lnTo>
                  <a:lnTo>
                    <a:pt x="2729611" y="3441700"/>
                  </a:lnTo>
                  <a:lnTo>
                    <a:pt x="2666784" y="3468687"/>
                  </a:lnTo>
                  <a:lnTo>
                    <a:pt x="2658541" y="3479800"/>
                  </a:lnTo>
                  <a:lnTo>
                    <a:pt x="2661412" y="3478695"/>
                  </a:lnTo>
                  <a:lnTo>
                    <a:pt x="2636875" y="3492500"/>
                  </a:lnTo>
                  <a:lnTo>
                    <a:pt x="2622156" y="3505200"/>
                  </a:lnTo>
                  <a:lnTo>
                    <a:pt x="2608135" y="3505200"/>
                  </a:lnTo>
                  <a:lnTo>
                    <a:pt x="2604325" y="3517900"/>
                  </a:lnTo>
                  <a:lnTo>
                    <a:pt x="2574493" y="3530600"/>
                  </a:lnTo>
                  <a:lnTo>
                    <a:pt x="2556116" y="3530600"/>
                  </a:lnTo>
                  <a:lnTo>
                    <a:pt x="2548077" y="3543300"/>
                  </a:lnTo>
                  <a:lnTo>
                    <a:pt x="2549258" y="3530600"/>
                  </a:lnTo>
                  <a:lnTo>
                    <a:pt x="2513622" y="3556000"/>
                  </a:lnTo>
                  <a:lnTo>
                    <a:pt x="2482799" y="3568700"/>
                  </a:lnTo>
                  <a:lnTo>
                    <a:pt x="2455075" y="3581400"/>
                  </a:lnTo>
                  <a:lnTo>
                    <a:pt x="2428722" y="3594100"/>
                  </a:lnTo>
                  <a:lnTo>
                    <a:pt x="2401773" y="3606800"/>
                  </a:lnTo>
                  <a:lnTo>
                    <a:pt x="2372677" y="3619500"/>
                  </a:lnTo>
                  <a:lnTo>
                    <a:pt x="2339771" y="3632200"/>
                  </a:lnTo>
                  <a:lnTo>
                    <a:pt x="2328938" y="3635781"/>
                  </a:lnTo>
                  <a:lnTo>
                    <a:pt x="2333345" y="3632200"/>
                  </a:lnTo>
                  <a:lnTo>
                    <a:pt x="2338235" y="3628237"/>
                  </a:lnTo>
                  <a:lnTo>
                    <a:pt x="2360853" y="3619500"/>
                  </a:lnTo>
                  <a:lnTo>
                    <a:pt x="2365527" y="3619500"/>
                  </a:lnTo>
                  <a:lnTo>
                    <a:pt x="2373439" y="3613924"/>
                  </a:lnTo>
                  <a:lnTo>
                    <a:pt x="2364054" y="3617696"/>
                  </a:lnTo>
                  <a:lnTo>
                    <a:pt x="2384983" y="3605911"/>
                  </a:lnTo>
                  <a:lnTo>
                    <a:pt x="2403881" y="3594100"/>
                  </a:lnTo>
                  <a:lnTo>
                    <a:pt x="2405938" y="3594100"/>
                  </a:lnTo>
                  <a:lnTo>
                    <a:pt x="2455964" y="3568700"/>
                  </a:lnTo>
                  <a:lnTo>
                    <a:pt x="2496464" y="3547148"/>
                  </a:lnTo>
                  <a:lnTo>
                    <a:pt x="2449271" y="3568700"/>
                  </a:lnTo>
                  <a:lnTo>
                    <a:pt x="2419375" y="3581400"/>
                  </a:lnTo>
                  <a:lnTo>
                    <a:pt x="2359558" y="3606165"/>
                  </a:lnTo>
                  <a:lnTo>
                    <a:pt x="2359558" y="3619500"/>
                  </a:lnTo>
                  <a:lnTo>
                    <a:pt x="2338628" y="3627920"/>
                  </a:lnTo>
                  <a:lnTo>
                    <a:pt x="2349042" y="3619500"/>
                  </a:lnTo>
                  <a:lnTo>
                    <a:pt x="2359558" y="3619500"/>
                  </a:lnTo>
                  <a:lnTo>
                    <a:pt x="2359558" y="3606165"/>
                  </a:lnTo>
                  <a:lnTo>
                    <a:pt x="2265959" y="3644900"/>
                  </a:lnTo>
                  <a:lnTo>
                    <a:pt x="2207323" y="3670300"/>
                  </a:lnTo>
                  <a:lnTo>
                    <a:pt x="2152535" y="3695700"/>
                  </a:lnTo>
                  <a:lnTo>
                    <a:pt x="2103742" y="3721100"/>
                  </a:lnTo>
                  <a:lnTo>
                    <a:pt x="2084654" y="3727881"/>
                  </a:lnTo>
                  <a:lnTo>
                    <a:pt x="2084654" y="3759200"/>
                  </a:lnTo>
                  <a:lnTo>
                    <a:pt x="2071395" y="3765385"/>
                  </a:lnTo>
                  <a:lnTo>
                    <a:pt x="2081517" y="3759200"/>
                  </a:lnTo>
                  <a:lnTo>
                    <a:pt x="2084654" y="3759200"/>
                  </a:lnTo>
                  <a:lnTo>
                    <a:pt x="2084654" y="3727881"/>
                  </a:lnTo>
                  <a:lnTo>
                    <a:pt x="2067991" y="3733800"/>
                  </a:lnTo>
                  <a:lnTo>
                    <a:pt x="2027859" y="3746500"/>
                  </a:lnTo>
                  <a:lnTo>
                    <a:pt x="1936140" y="3784600"/>
                  </a:lnTo>
                  <a:lnTo>
                    <a:pt x="1885365" y="3797300"/>
                  </a:lnTo>
                  <a:lnTo>
                    <a:pt x="1831873" y="3810000"/>
                  </a:lnTo>
                  <a:lnTo>
                    <a:pt x="1831594" y="3810266"/>
                  </a:lnTo>
                  <a:lnTo>
                    <a:pt x="1831352" y="3810343"/>
                  </a:lnTo>
                  <a:lnTo>
                    <a:pt x="1831352" y="3810470"/>
                  </a:lnTo>
                  <a:lnTo>
                    <a:pt x="1818005" y="3822700"/>
                  </a:lnTo>
                  <a:lnTo>
                    <a:pt x="1802028" y="3822700"/>
                  </a:lnTo>
                  <a:lnTo>
                    <a:pt x="1831352" y="3810470"/>
                  </a:lnTo>
                  <a:lnTo>
                    <a:pt x="1831352" y="3810343"/>
                  </a:lnTo>
                  <a:lnTo>
                    <a:pt x="1698193" y="3848100"/>
                  </a:lnTo>
                  <a:lnTo>
                    <a:pt x="1652663" y="3873500"/>
                  </a:lnTo>
                  <a:lnTo>
                    <a:pt x="1607248" y="3886200"/>
                  </a:lnTo>
                  <a:lnTo>
                    <a:pt x="1496428" y="3924300"/>
                  </a:lnTo>
                  <a:lnTo>
                    <a:pt x="1443977" y="3937000"/>
                  </a:lnTo>
                  <a:lnTo>
                    <a:pt x="1418717" y="3949700"/>
                  </a:lnTo>
                  <a:lnTo>
                    <a:pt x="1394180" y="3949700"/>
                  </a:lnTo>
                  <a:lnTo>
                    <a:pt x="1325829" y="3962400"/>
                  </a:lnTo>
                  <a:lnTo>
                    <a:pt x="1262989" y="3975100"/>
                  </a:lnTo>
                  <a:lnTo>
                    <a:pt x="1234719" y="3987800"/>
                  </a:lnTo>
                  <a:lnTo>
                    <a:pt x="1241412" y="3987800"/>
                  </a:lnTo>
                  <a:lnTo>
                    <a:pt x="1235468" y="4000500"/>
                  </a:lnTo>
                  <a:lnTo>
                    <a:pt x="1206004" y="4013200"/>
                  </a:lnTo>
                  <a:lnTo>
                    <a:pt x="1141298" y="4025900"/>
                  </a:lnTo>
                  <a:lnTo>
                    <a:pt x="1112697" y="4025900"/>
                  </a:lnTo>
                  <a:lnTo>
                    <a:pt x="1093863" y="4038600"/>
                  </a:lnTo>
                  <a:lnTo>
                    <a:pt x="1072769" y="4038600"/>
                  </a:lnTo>
                  <a:lnTo>
                    <a:pt x="929500" y="4076700"/>
                  </a:lnTo>
                  <a:lnTo>
                    <a:pt x="889076" y="4076700"/>
                  </a:lnTo>
                  <a:lnTo>
                    <a:pt x="859917" y="4089400"/>
                  </a:lnTo>
                  <a:lnTo>
                    <a:pt x="856361" y="4089400"/>
                  </a:lnTo>
                  <a:lnTo>
                    <a:pt x="837539" y="4093959"/>
                  </a:lnTo>
                  <a:lnTo>
                    <a:pt x="850442" y="4089400"/>
                  </a:lnTo>
                  <a:lnTo>
                    <a:pt x="818476" y="4089400"/>
                  </a:lnTo>
                  <a:lnTo>
                    <a:pt x="798372" y="4102100"/>
                  </a:lnTo>
                  <a:lnTo>
                    <a:pt x="803960" y="4102100"/>
                  </a:lnTo>
                  <a:lnTo>
                    <a:pt x="760514" y="4114800"/>
                  </a:lnTo>
                  <a:lnTo>
                    <a:pt x="720013" y="4127500"/>
                  </a:lnTo>
                  <a:lnTo>
                    <a:pt x="700760" y="4127500"/>
                  </a:lnTo>
                  <a:lnTo>
                    <a:pt x="659777" y="4140200"/>
                  </a:lnTo>
                  <a:lnTo>
                    <a:pt x="614146" y="4140200"/>
                  </a:lnTo>
                  <a:lnTo>
                    <a:pt x="564832" y="4152900"/>
                  </a:lnTo>
                  <a:lnTo>
                    <a:pt x="296760" y="4216400"/>
                  </a:lnTo>
                  <a:lnTo>
                    <a:pt x="347205" y="4216400"/>
                  </a:lnTo>
                  <a:lnTo>
                    <a:pt x="218909" y="4241800"/>
                  </a:lnTo>
                  <a:lnTo>
                    <a:pt x="292671" y="4229100"/>
                  </a:lnTo>
                  <a:lnTo>
                    <a:pt x="0" y="4305300"/>
                  </a:lnTo>
                  <a:lnTo>
                    <a:pt x="58432" y="4292600"/>
                  </a:lnTo>
                  <a:lnTo>
                    <a:pt x="112001" y="4279900"/>
                  </a:lnTo>
                  <a:lnTo>
                    <a:pt x="161467" y="4267200"/>
                  </a:lnTo>
                  <a:lnTo>
                    <a:pt x="207606" y="4267200"/>
                  </a:lnTo>
                  <a:lnTo>
                    <a:pt x="251206" y="4254500"/>
                  </a:lnTo>
                  <a:lnTo>
                    <a:pt x="293027" y="4241800"/>
                  </a:lnTo>
                  <a:lnTo>
                    <a:pt x="323761" y="4229100"/>
                  </a:lnTo>
                  <a:lnTo>
                    <a:pt x="354304" y="4229100"/>
                  </a:lnTo>
                  <a:lnTo>
                    <a:pt x="384987" y="4216400"/>
                  </a:lnTo>
                  <a:lnTo>
                    <a:pt x="416153" y="4216400"/>
                  </a:lnTo>
                  <a:lnTo>
                    <a:pt x="448068" y="4203700"/>
                  </a:lnTo>
                  <a:lnTo>
                    <a:pt x="481126" y="4203700"/>
                  </a:lnTo>
                  <a:lnTo>
                    <a:pt x="515670" y="4191000"/>
                  </a:lnTo>
                  <a:lnTo>
                    <a:pt x="560019" y="4191000"/>
                  </a:lnTo>
                  <a:lnTo>
                    <a:pt x="656932" y="4165600"/>
                  </a:lnTo>
                  <a:lnTo>
                    <a:pt x="700773" y="4152900"/>
                  </a:lnTo>
                  <a:lnTo>
                    <a:pt x="735317" y="4140200"/>
                  </a:lnTo>
                  <a:lnTo>
                    <a:pt x="825207" y="4128782"/>
                  </a:lnTo>
                  <a:lnTo>
                    <a:pt x="803579" y="4140200"/>
                  </a:lnTo>
                  <a:lnTo>
                    <a:pt x="760463" y="4152900"/>
                  </a:lnTo>
                  <a:lnTo>
                    <a:pt x="695617" y="4165600"/>
                  </a:lnTo>
                  <a:lnTo>
                    <a:pt x="825995" y="4140200"/>
                  </a:lnTo>
                  <a:lnTo>
                    <a:pt x="949858" y="4102100"/>
                  </a:lnTo>
                  <a:lnTo>
                    <a:pt x="1093101" y="4064000"/>
                  </a:lnTo>
                  <a:lnTo>
                    <a:pt x="1201521" y="4038600"/>
                  </a:lnTo>
                  <a:lnTo>
                    <a:pt x="1216177" y="4038600"/>
                  </a:lnTo>
                  <a:lnTo>
                    <a:pt x="1230820" y="4025900"/>
                  </a:lnTo>
                  <a:lnTo>
                    <a:pt x="1245438" y="4025900"/>
                  </a:lnTo>
                  <a:lnTo>
                    <a:pt x="1304023" y="4013200"/>
                  </a:lnTo>
                  <a:lnTo>
                    <a:pt x="1423073" y="3975100"/>
                  </a:lnTo>
                  <a:lnTo>
                    <a:pt x="1673479" y="3899204"/>
                  </a:lnTo>
                  <a:lnTo>
                    <a:pt x="1648866" y="3911600"/>
                  </a:lnTo>
                  <a:lnTo>
                    <a:pt x="1654911" y="3911600"/>
                  </a:lnTo>
                  <a:lnTo>
                    <a:pt x="1681111" y="3898900"/>
                  </a:lnTo>
                  <a:lnTo>
                    <a:pt x="1733524" y="3873500"/>
                  </a:lnTo>
                  <a:lnTo>
                    <a:pt x="1750885" y="3873500"/>
                  </a:lnTo>
                  <a:lnTo>
                    <a:pt x="1731937" y="3886200"/>
                  </a:lnTo>
                  <a:lnTo>
                    <a:pt x="1805508" y="3860800"/>
                  </a:lnTo>
                  <a:lnTo>
                    <a:pt x="1915871" y="3822700"/>
                  </a:lnTo>
                  <a:lnTo>
                    <a:pt x="1952650" y="3810000"/>
                  </a:lnTo>
                  <a:lnTo>
                    <a:pt x="1975243" y="3797300"/>
                  </a:lnTo>
                  <a:lnTo>
                    <a:pt x="1997214" y="3797300"/>
                  </a:lnTo>
                  <a:lnTo>
                    <a:pt x="2018728" y="3784600"/>
                  </a:lnTo>
                  <a:lnTo>
                    <a:pt x="2039912" y="3784600"/>
                  </a:lnTo>
                  <a:lnTo>
                    <a:pt x="2060740" y="3771900"/>
                  </a:lnTo>
                  <a:lnTo>
                    <a:pt x="2083625" y="3771900"/>
                  </a:lnTo>
                  <a:lnTo>
                    <a:pt x="2113965" y="3759200"/>
                  </a:lnTo>
                  <a:lnTo>
                    <a:pt x="2170201" y="3733800"/>
                  </a:lnTo>
                  <a:lnTo>
                    <a:pt x="2222271" y="3708400"/>
                  </a:lnTo>
                  <a:lnTo>
                    <a:pt x="2247290" y="3695700"/>
                  </a:lnTo>
                  <a:lnTo>
                    <a:pt x="2271890" y="3695700"/>
                  </a:lnTo>
                  <a:lnTo>
                    <a:pt x="2372804" y="3644900"/>
                  </a:lnTo>
                  <a:lnTo>
                    <a:pt x="2428456" y="3619500"/>
                  </a:lnTo>
                  <a:lnTo>
                    <a:pt x="2489682" y="3594100"/>
                  </a:lnTo>
                  <a:lnTo>
                    <a:pt x="2473375" y="3606800"/>
                  </a:lnTo>
                  <a:lnTo>
                    <a:pt x="2495042" y="3594100"/>
                  </a:lnTo>
                  <a:lnTo>
                    <a:pt x="2577896" y="3568700"/>
                  </a:lnTo>
                  <a:lnTo>
                    <a:pt x="2591524" y="3556000"/>
                  </a:lnTo>
                  <a:lnTo>
                    <a:pt x="2606065" y="3556000"/>
                  </a:lnTo>
                  <a:lnTo>
                    <a:pt x="2621419" y="3543300"/>
                  </a:lnTo>
                  <a:lnTo>
                    <a:pt x="2637485" y="3530600"/>
                  </a:lnTo>
                  <a:lnTo>
                    <a:pt x="2708452" y="3505200"/>
                  </a:lnTo>
                  <a:lnTo>
                    <a:pt x="2747543" y="3479800"/>
                  </a:lnTo>
                  <a:lnTo>
                    <a:pt x="2788564" y="3467100"/>
                  </a:lnTo>
                  <a:lnTo>
                    <a:pt x="2830931" y="3441700"/>
                  </a:lnTo>
                  <a:lnTo>
                    <a:pt x="2874048" y="3416300"/>
                  </a:lnTo>
                  <a:lnTo>
                    <a:pt x="2896070" y="3403600"/>
                  </a:lnTo>
                  <a:lnTo>
                    <a:pt x="2962414" y="3365500"/>
                  </a:lnTo>
                  <a:lnTo>
                    <a:pt x="3006661" y="3352800"/>
                  </a:lnTo>
                  <a:lnTo>
                    <a:pt x="3050489" y="3327400"/>
                  </a:lnTo>
                  <a:lnTo>
                    <a:pt x="3093555" y="3302000"/>
                  </a:lnTo>
                  <a:lnTo>
                    <a:pt x="3135503" y="3276600"/>
                  </a:lnTo>
                  <a:lnTo>
                    <a:pt x="3175978" y="3251200"/>
                  </a:lnTo>
                  <a:lnTo>
                    <a:pt x="3195320" y="3238500"/>
                  </a:lnTo>
                  <a:close/>
                </a:path>
                <a:path w="6126480" h="4523105">
                  <a:moveTo>
                    <a:pt x="3450755" y="4057916"/>
                  </a:moveTo>
                  <a:lnTo>
                    <a:pt x="3432111" y="4064000"/>
                  </a:lnTo>
                  <a:lnTo>
                    <a:pt x="3398126" y="4086085"/>
                  </a:lnTo>
                  <a:lnTo>
                    <a:pt x="3399612" y="4085463"/>
                  </a:lnTo>
                  <a:lnTo>
                    <a:pt x="3414242" y="4076700"/>
                  </a:lnTo>
                  <a:lnTo>
                    <a:pt x="3419221" y="4076700"/>
                  </a:lnTo>
                  <a:lnTo>
                    <a:pt x="3417151" y="4078046"/>
                  </a:lnTo>
                  <a:lnTo>
                    <a:pt x="3420338" y="4076700"/>
                  </a:lnTo>
                  <a:lnTo>
                    <a:pt x="3450755" y="4057916"/>
                  </a:lnTo>
                  <a:close/>
                </a:path>
                <a:path w="6126480" h="4523105">
                  <a:moveTo>
                    <a:pt x="3548265" y="4013200"/>
                  </a:moveTo>
                  <a:lnTo>
                    <a:pt x="3508616" y="4023410"/>
                  </a:lnTo>
                  <a:lnTo>
                    <a:pt x="3517277" y="4023410"/>
                  </a:lnTo>
                  <a:lnTo>
                    <a:pt x="3548265" y="4013200"/>
                  </a:lnTo>
                  <a:close/>
                </a:path>
                <a:path w="6126480" h="4523105">
                  <a:moveTo>
                    <a:pt x="3569551" y="2997200"/>
                  </a:moveTo>
                  <a:lnTo>
                    <a:pt x="3557257" y="3009900"/>
                  </a:lnTo>
                  <a:lnTo>
                    <a:pt x="3538804" y="3026626"/>
                  </a:lnTo>
                  <a:lnTo>
                    <a:pt x="3547262" y="3022600"/>
                  </a:lnTo>
                  <a:lnTo>
                    <a:pt x="3569551" y="2997200"/>
                  </a:lnTo>
                  <a:close/>
                </a:path>
                <a:path w="6126480" h="4523105">
                  <a:moveTo>
                    <a:pt x="3584841" y="4002074"/>
                  </a:moveTo>
                  <a:lnTo>
                    <a:pt x="3560470" y="4010672"/>
                  </a:lnTo>
                  <a:lnTo>
                    <a:pt x="3550247" y="4013898"/>
                  </a:lnTo>
                  <a:lnTo>
                    <a:pt x="3544468" y="4015079"/>
                  </a:lnTo>
                  <a:lnTo>
                    <a:pt x="3523983" y="4024642"/>
                  </a:lnTo>
                  <a:lnTo>
                    <a:pt x="3486493" y="4043311"/>
                  </a:lnTo>
                  <a:lnTo>
                    <a:pt x="3474275" y="4049166"/>
                  </a:lnTo>
                  <a:lnTo>
                    <a:pt x="3509734" y="4025900"/>
                  </a:lnTo>
                  <a:lnTo>
                    <a:pt x="3504400" y="4025900"/>
                  </a:lnTo>
                  <a:lnTo>
                    <a:pt x="3498977" y="4025900"/>
                  </a:lnTo>
                  <a:lnTo>
                    <a:pt x="3461474" y="4051300"/>
                  </a:lnTo>
                  <a:lnTo>
                    <a:pt x="3450755" y="4057916"/>
                  </a:lnTo>
                  <a:lnTo>
                    <a:pt x="3467239" y="4052544"/>
                  </a:lnTo>
                  <a:lnTo>
                    <a:pt x="3465792" y="4053230"/>
                  </a:lnTo>
                  <a:lnTo>
                    <a:pt x="3467633" y="4052405"/>
                  </a:lnTo>
                  <a:lnTo>
                    <a:pt x="3471024" y="4051300"/>
                  </a:lnTo>
                  <a:lnTo>
                    <a:pt x="3472954" y="4050030"/>
                  </a:lnTo>
                  <a:lnTo>
                    <a:pt x="3492093" y="4041483"/>
                  </a:lnTo>
                  <a:lnTo>
                    <a:pt x="3520617" y="4029087"/>
                  </a:lnTo>
                  <a:lnTo>
                    <a:pt x="3551491" y="4015981"/>
                  </a:lnTo>
                  <a:lnTo>
                    <a:pt x="3584841" y="4002074"/>
                  </a:lnTo>
                  <a:close/>
                </a:path>
                <a:path w="6126480" h="4523105">
                  <a:moveTo>
                    <a:pt x="3597338" y="3949700"/>
                  </a:moveTo>
                  <a:lnTo>
                    <a:pt x="3594481" y="3949700"/>
                  </a:lnTo>
                  <a:lnTo>
                    <a:pt x="3575050" y="3962400"/>
                  </a:lnTo>
                  <a:lnTo>
                    <a:pt x="3585768" y="3962400"/>
                  </a:lnTo>
                  <a:lnTo>
                    <a:pt x="3597338" y="3949700"/>
                  </a:lnTo>
                  <a:close/>
                </a:path>
                <a:path w="6126480" h="4523105">
                  <a:moveTo>
                    <a:pt x="3602990" y="3962400"/>
                  </a:moveTo>
                  <a:lnTo>
                    <a:pt x="3570033" y="3975100"/>
                  </a:lnTo>
                  <a:lnTo>
                    <a:pt x="3594989" y="3966553"/>
                  </a:lnTo>
                  <a:lnTo>
                    <a:pt x="3602990" y="3962400"/>
                  </a:lnTo>
                  <a:close/>
                </a:path>
                <a:path w="6126480" h="4523105">
                  <a:moveTo>
                    <a:pt x="3621824" y="3937000"/>
                  </a:moveTo>
                  <a:lnTo>
                    <a:pt x="3612159" y="3949700"/>
                  </a:lnTo>
                  <a:lnTo>
                    <a:pt x="3600653" y="3949700"/>
                  </a:lnTo>
                  <a:lnTo>
                    <a:pt x="3591776" y="3962400"/>
                  </a:lnTo>
                  <a:lnTo>
                    <a:pt x="3617150" y="3949700"/>
                  </a:lnTo>
                  <a:lnTo>
                    <a:pt x="3621824" y="3937000"/>
                  </a:lnTo>
                  <a:close/>
                </a:path>
                <a:path w="6126480" h="4523105">
                  <a:moveTo>
                    <a:pt x="3635540" y="3989451"/>
                  </a:moveTo>
                  <a:lnTo>
                    <a:pt x="3627869" y="3992829"/>
                  </a:lnTo>
                  <a:lnTo>
                    <a:pt x="3617061" y="3998036"/>
                  </a:lnTo>
                  <a:lnTo>
                    <a:pt x="3605504" y="4003789"/>
                  </a:lnTo>
                  <a:lnTo>
                    <a:pt x="3595611" y="4008805"/>
                  </a:lnTo>
                  <a:lnTo>
                    <a:pt x="3629317" y="3993184"/>
                  </a:lnTo>
                  <a:lnTo>
                    <a:pt x="3635540" y="3989451"/>
                  </a:lnTo>
                  <a:close/>
                </a:path>
                <a:path w="6126480" h="4523105">
                  <a:moveTo>
                    <a:pt x="3715626" y="3911600"/>
                  </a:moveTo>
                  <a:lnTo>
                    <a:pt x="3706126" y="3911600"/>
                  </a:lnTo>
                  <a:lnTo>
                    <a:pt x="3703739" y="3916413"/>
                  </a:lnTo>
                  <a:lnTo>
                    <a:pt x="3714089" y="3912832"/>
                  </a:lnTo>
                  <a:lnTo>
                    <a:pt x="3715626" y="3911600"/>
                  </a:lnTo>
                  <a:close/>
                </a:path>
                <a:path w="6126480" h="4523105">
                  <a:moveTo>
                    <a:pt x="3805212" y="3911600"/>
                  </a:moveTo>
                  <a:lnTo>
                    <a:pt x="3776573" y="3924300"/>
                  </a:lnTo>
                  <a:lnTo>
                    <a:pt x="3793528" y="3917708"/>
                  </a:lnTo>
                  <a:lnTo>
                    <a:pt x="3805212" y="3911600"/>
                  </a:lnTo>
                  <a:close/>
                </a:path>
                <a:path w="6126480" h="4523105">
                  <a:moveTo>
                    <a:pt x="4003192" y="2578100"/>
                  </a:moveTo>
                  <a:lnTo>
                    <a:pt x="4002519" y="2578100"/>
                  </a:lnTo>
                  <a:lnTo>
                    <a:pt x="4002011" y="2579179"/>
                  </a:lnTo>
                  <a:lnTo>
                    <a:pt x="4003192" y="2578100"/>
                  </a:lnTo>
                  <a:close/>
                </a:path>
                <a:path w="6126480" h="4523105">
                  <a:moveTo>
                    <a:pt x="4040238" y="2552700"/>
                  </a:moveTo>
                  <a:lnTo>
                    <a:pt x="4026598" y="2565400"/>
                  </a:lnTo>
                  <a:lnTo>
                    <a:pt x="4030624" y="2565400"/>
                  </a:lnTo>
                  <a:lnTo>
                    <a:pt x="4040238" y="2552700"/>
                  </a:lnTo>
                  <a:close/>
                </a:path>
                <a:path w="6126480" h="4523105">
                  <a:moveTo>
                    <a:pt x="4113276" y="2476500"/>
                  </a:moveTo>
                  <a:lnTo>
                    <a:pt x="4111206" y="2476500"/>
                  </a:lnTo>
                  <a:lnTo>
                    <a:pt x="4104309" y="2489200"/>
                  </a:lnTo>
                  <a:lnTo>
                    <a:pt x="4077690" y="2514600"/>
                  </a:lnTo>
                  <a:lnTo>
                    <a:pt x="4106100" y="2489200"/>
                  </a:lnTo>
                  <a:lnTo>
                    <a:pt x="4104348" y="2489200"/>
                  </a:lnTo>
                  <a:lnTo>
                    <a:pt x="4110012" y="2482291"/>
                  </a:lnTo>
                  <a:lnTo>
                    <a:pt x="4113276" y="2476500"/>
                  </a:lnTo>
                  <a:close/>
                </a:path>
                <a:path w="6126480" h="4523105">
                  <a:moveTo>
                    <a:pt x="4160202" y="3683000"/>
                  </a:moveTo>
                  <a:lnTo>
                    <a:pt x="4155706" y="3683000"/>
                  </a:lnTo>
                  <a:lnTo>
                    <a:pt x="4135399" y="3695700"/>
                  </a:lnTo>
                  <a:lnTo>
                    <a:pt x="4131475" y="3700538"/>
                  </a:lnTo>
                  <a:lnTo>
                    <a:pt x="4138739" y="3695700"/>
                  </a:lnTo>
                  <a:lnTo>
                    <a:pt x="4160202" y="3683000"/>
                  </a:lnTo>
                  <a:close/>
                </a:path>
                <a:path w="6126480" h="4523105">
                  <a:moveTo>
                    <a:pt x="4210786" y="3644900"/>
                  </a:moveTo>
                  <a:lnTo>
                    <a:pt x="4201287" y="3650729"/>
                  </a:lnTo>
                  <a:lnTo>
                    <a:pt x="4192346" y="3657600"/>
                  </a:lnTo>
                  <a:lnTo>
                    <a:pt x="4197121" y="3657600"/>
                  </a:lnTo>
                  <a:lnTo>
                    <a:pt x="4210786" y="3644900"/>
                  </a:lnTo>
                  <a:close/>
                </a:path>
                <a:path w="6126480" h="4523105">
                  <a:moveTo>
                    <a:pt x="4394644" y="2252967"/>
                  </a:moveTo>
                  <a:lnTo>
                    <a:pt x="4389323" y="2260600"/>
                  </a:lnTo>
                  <a:lnTo>
                    <a:pt x="4393108" y="2260600"/>
                  </a:lnTo>
                  <a:lnTo>
                    <a:pt x="4394644" y="2252967"/>
                  </a:lnTo>
                  <a:close/>
                </a:path>
                <a:path w="6126480" h="4523105">
                  <a:moveTo>
                    <a:pt x="4458309" y="3454400"/>
                  </a:moveTo>
                  <a:lnTo>
                    <a:pt x="4453115" y="3454400"/>
                  </a:lnTo>
                  <a:lnTo>
                    <a:pt x="4440174" y="3467100"/>
                  </a:lnTo>
                  <a:lnTo>
                    <a:pt x="4435449" y="3471087"/>
                  </a:lnTo>
                  <a:lnTo>
                    <a:pt x="4444555" y="3467100"/>
                  </a:lnTo>
                  <a:lnTo>
                    <a:pt x="4458309" y="3454400"/>
                  </a:lnTo>
                  <a:close/>
                </a:path>
                <a:path w="6126480" h="4523105">
                  <a:moveTo>
                    <a:pt x="4463948" y="3553917"/>
                  </a:moveTo>
                  <a:lnTo>
                    <a:pt x="4444784" y="3569017"/>
                  </a:lnTo>
                  <a:lnTo>
                    <a:pt x="4423473" y="3584613"/>
                  </a:lnTo>
                  <a:lnTo>
                    <a:pt x="4446460" y="3568192"/>
                  </a:lnTo>
                  <a:lnTo>
                    <a:pt x="4463948" y="3553917"/>
                  </a:lnTo>
                  <a:close/>
                </a:path>
                <a:path w="6126480" h="4523105">
                  <a:moveTo>
                    <a:pt x="4489132" y="3538766"/>
                  </a:moveTo>
                  <a:lnTo>
                    <a:pt x="4463948" y="3556000"/>
                  </a:lnTo>
                  <a:lnTo>
                    <a:pt x="4484929" y="3543300"/>
                  </a:lnTo>
                  <a:lnTo>
                    <a:pt x="4489132" y="3538766"/>
                  </a:lnTo>
                  <a:close/>
                </a:path>
                <a:path w="6126480" h="4523105">
                  <a:moveTo>
                    <a:pt x="4501058" y="3530600"/>
                  </a:moveTo>
                  <a:lnTo>
                    <a:pt x="4496689" y="3530600"/>
                  </a:lnTo>
                  <a:lnTo>
                    <a:pt x="4489132" y="3538766"/>
                  </a:lnTo>
                  <a:lnTo>
                    <a:pt x="4501058" y="3530600"/>
                  </a:lnTo>
                  <a:close/>
                </a:path>
                <a:path w="6126480" h="4523105">
                  <a:moveTo>
                    <a:pt x="4501896" y="3530003"/>
                  </a:moveTo>
                  <a:lnTo>
                    <a:pt x="4501058" y="3530600"/>
                  </a:lnTo>
                  <a:lnTo>
                    <a:pt x="4501845" y="3530600"/>
                  </a:lnTo>
                  <a:lnTo>
                    <a:pt x="4501896" y="3530003"/>
                  </a:lnTo>
                  <a:close/>
                </a:path>
                <a:path w="6126480" h="4523105">
                  <a:moveTo>
                    <a:pt x="4581601" y="3327400"/>
                  </a:moveTo>
                  <a:lnTo>
                    <a:pt x="4581106" y="3327400"/>
                  </a:lnTo>
                  <a:lnTo>
                    <a:pt x="4581029" y="3327704"/>
                  </a:lnTo>
                  <a:lnTo>
                    <a:pt x="4581601" y="3327400"/>
                  </a:lnTo>
                  <a:close/>
                </a:path>
                <a:path w="6126480" h="4523105">
                  <a:moveTo>
                    <a:pt x="4597298" y="3454400"/>
                  </a:moveTo>
                  <a:lnTo>
                    <a:pt x="4572825" y="3454400"/>
                  </a:lnTo>
                  <a:lnTo>
                    <a:pt x="4572216" y="3454400"/>
                  </a:lnTo>
                  <a:lnTo>
                    <a:pt x="4540199" y="3479800"/>
                  </a:lnTo>
                  <a:lnTo>
                    <a:pt x="4519854" y="3505200"/>
                  </a:lnTo>
                  <a:lnTo>
                    <a:pt x="4508576" y="3505200"/>
                  </a:lnTo>
                  <a:lnTo>
                    <a:pt x="4503750" y="3517900"/>
                  </a:lnTo>
                  <a:lnTo>
                    <a:pt x="4502988" y="3517900"/>
                  </a:lnTo>
                  <a:lnTo>
                    <a:pt x="4501896" y="3530003"/>
                  </a:lnTo>
                  <a:lnTo>
                    <a:pt x="4571911" y="3479800"/>
                  </a:lnTo>
                  <a:lnTo>
                    <a:pt x="4597298" y="3454400"/>
                  </a:lnTo>
                  <a:close/>
                </a:path>
                <a:path w="6126480" h="4523105">
                  <a:moveTo>
                    <a:pt x="4599952" y="3319030"/>
                  </a:moveTo>
                  <a:lnTo>
                    <a:pt x="4597451" y="3319653"/>
                  </a:lnTo>
                  <a:lnTo>
                    <a:pt x="4592574" y="3323640"/>
                  </a:lnTo>
                  <a:lnTo>
                    <a:pt x="4586097" y="3329660"/>
                  </a:lnTo>
                  <a:lnTo>
                    <a:pt x="4589284" y="3327641"/>
                  </a:lnTo>
                  <a:lnTo>
                    <a:pt x="4593971" y="3324148"/>
                  </a:lnTo>
                  <a:lnTo>
                    <a:pt x="4599952" y="3319030"/>
                  </a:lnTo>
                  <a:close/>
                </a:path>
                <a:path w="6126480" h="4523105">
                  <a:moveTo>
                    <a:pt x="4601057" y="3302000"/>
                  </a:moveTo>
                  <a:lnTo>
                    <a:pt x="4581601" y="3327400"/>
                  </a:lnTo>
                  <a:lnTo>
                    <a:pt x="4586173" y="3327400"/>
                  </a:lnTo>
                  <a:lnTo>
                    <a:pt x="4592879" y="3314700"/>
                  </a:lnTo>
                  <a:lnTo>
                    <a:pt x="4601057" y="3302000"/>
                  </a:lnTo>
                  <a:close/>
                </a:path>
                <a:path w="6126480" h="4523105">
                  <a:moveTo>
                    <a:pt x="4630915" y="1868258"/>
                  </a:moveTo>
                  <a:lnTo>
                    <a:pt x="4624514" y="1879600"/>
                  </a:lnTo>
                  <a:lnTo>
                    <a:pt x="4625467" y="1879600"/>
                  </a:lnTo>
                  <a:lnTo>
                    <a:pt x="4630915" y="1868258"/>
                  </a:lnTo>
                  <a:close/>
                </a:path>
                <a:path w="6126480" h="4523105">
                  <a:moveTo>
                    <a:pt x="4638853" y="1854200"/>
                  </a:moveTo>
                  <a:lnTo>
                    <a:pt x="4637138" y="1854200"/>
                  </a:lnTo>
                  <a:lnTo>
                    <a:pt x="4631575" y="1866900"/>
                  </a:lnTo>
                  <a:lnTo>
                    <a:pt x="4630915" y="1868258"/>
                  </a:lnTo>
                  <a:lnTo>
                    <a:pt x="4638853" y="1854200"/>
                  </a:lnTo>
                  <a:close/>
                </a:path>
                <a:path w="6126480" h="4523105">
                  <a:moveTo>
                    <a:pt x="4646320" y="1841728"/>
                  </a:moveTo>
                  <a:lnTo>
                    <a:pt x="4638853" y="1854200"/>
                  </a:lnTo>
                  <a:lnTo>
                    <a:pt x="4642129" y="1854200"/>
                  </a:lnTo>
                  <a:lnTo>
                    <a:pt x="4646320" y="1841728"/>
                  </a:lnTo>
                  <a:close/>
                </a:path>
                <a:path w="6126480" h="4523105">
                  <a:moveTo>
                    <a:pt x="4654054" y="1828800"/>
                  </a:moveTo>
                  <a:lnTo>
                    <a:pt x="4649940" y="1828800"/>
                  </a:lnTo>
                  <a:lnTo>
                    <a:pt x="4646320" y="1841728"/>
                  </a:lnTo>
                  <a:lnTo>
                    <a:pt x="4654054" y="1828800"/>
                  </a:lnTo>
                  <a:close/>
                </a:path>
                <a:path w="6126480" h="4523105">
                  <a:moveTo>
                    <a:pt x="4656061" y="1826501"/>
                  </a:moveTo>
                  <a:lnTo>
                    <a:pt x="4654054" y="1828800"/>
                  </a:lnTo>
                  <a:lnTo>
                    <a:pt x="4654956" y="1828800"/>
                  </a:lnTo>
                  <a:lnTo>
                    <a:pt x="4656061" y="1826501"/>
                  </a:lnTo>
                  <a:close/>
                </a:path>
                <a:path w="6126480" h="4523105">
                  <a:moveTo>
                    <a:pt x="4667085" y="1803400"/>
                  </a:moveTo>
                  <a:lnTo>
                    <a:pt x="4656061" y="1826501"/>
                  </a:lnTo>
                  <a:lnTo>
                    <a:pt x="4665116" y="1816100"/>
                  </a:lnTo>
                  <a:lnTo>
                    <a:pt x="4667085" y="1803400"/>
                  </a:lnTo>
                  <a:close/>
                </a:path>
                <a:path w="6126480" h="4523105">
                  <a:moveTo>
                    <a:pt x="4688738" y="3376434"/>
                  </a:moveTo>
                  <a:lnTo>
                    <a:pt x="4687011" y="3378200"/>
                  </a:lnTo>
                  <a:lnTo>
                    <a:pt x="4687468" y="3378200"/>
                  </a:lnTo>
                  <a:lnTo>
                    <a:pt x="4688738" y="3376434"/>
                  </a:lnTo>
                  <a:close/>
                </a:path>
                <a:path w="6126480" h="4523105">
                  <a:moveTo>
                    <a:pt x="4704397" y="3346970"/>
                  </a:moveTo>
                  <a:lnTo>
                    <a:pt x="4698098" y="3352800"/>
                  </a:lnTo>
                  <a:lnTo>
                    <a:pt x="4686884" y="3365500"/>
                  </a:lnTo>
                  <a:lnTo>
                    <a:pt x="4685322" y="3367582"/>
                  </a:lnTo>
                  <a:lnTo>
                    <a:pt x="4688903" y="3365500"/>
                  </a:lnTo>
                  <a:lnTo>
                    <a:pt x="4704397" y="3346970"/>
                  </a:lnTo>
                  <a:close/>
                </a:path>
                <a:path w="6126480" h="4523105">
                  <a:moveTo>
                    <a:pt x="4711954" y="3352800"/>
                  </a:moveTo>
                  <a:lnTo>
                    <a:pt x="4705921" y="3352800"/>
                  </a:lnTo>
                  <a:lnTo>
                    <a:pt x="4696638" y="3365500"/>
                  </a:lnTo>
                  <a:lnTo>
                    <a:pt x="4688738" y="3376434"/>
                  </a:lnTo>
                  <a:lnTo>
                    <a:pt x="4711954" y="3352800"/>
                  </a:lnTo>
                  <a:close/>
                </a:path>
                <a:path w="6126480" h="4523105">
                  <a:moveTo>
                    <a:pt x="4727930" y="3336544"/>
                  </a:moveTo>
                  <a:lnTo>
                    <a:pt x="4711954" y="3352800"/>
                  </a:lnTo>
                  <a:lnTo>
                    <a:pt x="4715383" y="3352800"/>
                  </a:lnTo>
                  <a:lnTo>
                    <a:pt x="4725111" y="3340100"/>
                  </a:lnTo>
                  <a:lnTo>
                    <a:pt x="4727930" y="3336544"/>
                  </a:lnTo>
                  <a:close/>
                </a:path>
                <a:path w="6126480" h="4523105">
                  <a:moveTo>
                    <a:pt x="4736909" y="3327400"/>
                  </a:moveTo>
                  <a:lnTo>
                    <a:pt x="4735157" y="3327400"/>
                  </a:lnTo>
                  <a:lnTo>
                    <a:pt x="4727930" y="3336544"/>
                  </a:lnTo>
                  <a:lnTo>
                    <a:pt x="4736909" y="3327400"/>
                  </a:lnTo>
                  <a:close/>
                </a:path>
                <a:path w="6126480" h="4523105">
                  <a:moveTo>
                    <a:pt x="4779264" y="3289300"/>
                  </a:moveTo>
                  <a:lnTo>
                    <a:pt x="4736909" y="3327400"/>
                  </a:lnTo>
                  <a:lnTo>
                    <a:pt x="4745406" y="3327400"/>
                  </a:lnTo>
                  <a:lnTo>
                    <a:pt x="4756086" y="3314700"/>
                  </a:lnTo>
                  <a:lnTo>
                    <a:pt x="4767326" y="3302000"/>
                  </a:lnTo>
                  <a:lnTo>
                    <a:pt x="4779264" y="3289300"/>
                  </a:lnTo>
                  <a:close/>
                </a:path>
                <a:path w="6126480" h="4523105">
                  <a:moveTo>
                    <a:pt x="4781524" y="3209150"/>
                  </a:moveTo>
                  <a:lnTo>
                    <a:pt x="4778781" y="3213100"/>
                  </a:lnTo>
                  <a:lnTo>
                    <a:pt x="4779226" y="3213100"/>
                  </a:lnTo>
                  <a:lnTo>
                    <a:pt x="4781524" y="3209150"/>
                  </a:lnTo>
                  <a:close/>
                </a:path>
                <a:path w="6126480" h="4523105">
                  <a:moveTo>
                    <a:pt x="4787633" y="3200400"/>
                  </a:moveTo>
                  <a:lnTo>
                    <a:pt x="4786630" y="3200400"/>
                  </a:lnTo>
                  <a:lnTo>
                    <a:pt x="4781524" y="3209150"/>
                  </a:lnTo>
                  <a:lnTo>
                    <a:pt x="4787633" y="3200400"/>
                  </a:lnTo>
                  <a:close/>
                </a:path>
                <a:path w="6126480" h="4523105">
                  <a:moveTo>
                    <a:pt x="4878654" y="3124200"/>
                  </a:moveTo>
                  <a:lnTo>
                    <a:pt x="4865446" y="3136900"/>
                  </a:lnTo>
                  <a:lnTo>
                    <a:pt x="4871898" y="3132582"/>
                  </a:lnTo>
                  <a:lnTo>
                    <a:pt x="4878654" y="3124200"/>
                  </a:lnTo>
                  <a:close/>
                </a:path>
                <a:path w="6126480" h="4523105">
                  <a:moveTo>
                    <a:pt x="4890414" y="3175000"/>
                  </a:moveTo>
                  <a:lnTo>
                    <a:pt x="4862601" y="3200400"/>
                  </a:lnTo>
                  <a:lnTo>
                    <a:pt x="4855197" y="3213100"/>
                  </a:lnTo>
                  <a:lnTo>
                    <a:pt x="4847552" y="3225800"/>
                  </a:lnTo>
                  <a:lnTo>
                    <a:pt x="4852200" y="3225800"/>
                  </a:lnTo>
                  <a:lnTo>
                    <a:pt x="4855946" y="3213100"/>
                  </a:lnTo>
                  <a:lnTo>
                    <a:pt x="4859972" y="3213100"/>
                  </a:lnTo>
                  <a:lnTo>
                    <a:pt x="4864684" y="3200400"/>
                  </a:lnTo>
                  <a:lnTo>
                    <a:pt x="4873917" y="3200400"/>
                  </a:lnTo>
                  <a:lnTo>
                    <a:pt x="4881118" y="3187700"/>
                  </a:lnTo>
                  <a:lnTo>
                    <a:pt x="4890414" y="3175000"/>
                  </a:lnTo>
                  <a:close/>
                </a:path>
                <a:path w="6126480" h="4523105">
                  <a:moveTo>
                    <a:pt x="5021885" y="2968167"/>
                  </a:moveTo>
                  <a:lnTo>
                    <a:pt x="5007661" y="2984500"/>
                  </a:lnTo>
                  <a:lnTo>
                    <a:pt x="5020411" y="2971800"/>
                  </a:lnTo>
                  <a:lnTo>
                    <a:pt x="5021885" y="2968167"/>
                  </a:lnTo>
                  <a:close/>
                </a:path>
                <a:path w="6126480" h="4523105">
                  <a:moveTo>
                    <a:pt x="5109222" y="2945320"/>
                  </a:moveTo>
                  <a:lnTo>
                    <a:pt x="5107851" y="2946400"/>
                  </a:lnTo>
                  <a:lnTo>
                    <a:pt x="5105400" y="2949727"/>
                  </a:lnTo>
                  <a:lnTo>
                    <a:pt x="5109222" y="2945320"/>
                  </a:lnTo>
                  <a:close/>
                </a:path>
                <a:path w="6126480" h="4523105">
                  <a:moveTo>
                    <a:pt x="5124970" y="927100"/>
                  </a:moveTo>
                  <a:lnTo>
                    <a:pt x="5124272" y="927100"/>
                  </a:lnTo>
                  <a:lnTo>
                    <a:pt x="5123307" y="931062"/>
                  </a:lnTo>
                  <a:lnTo>
                    <a:pt x="5124970" y="927100"/>
                  </a:lnTo>
                  <a:close/>
                </a:path>
                <a:path w="6126480" h="4523105">
                  <a:moveTo>
                    <a:pt x="5141849" y="2908300"/>
                  </a:moveTo>
                  <a:lnTo>
                    <a:pt x="5141315" y="2908300"/>
                  </a:lnTo>
                  <a:lnTo>
                    <a:pt x="5109222" y="2945320"/>
                  </a:lnTo>
                  <a:lnTo>
                    <a:pt x="5123993" y="2933700"/>
                  </a:lnTo>
                  <a:lnTo>
                    <a:pt x="5135702" y="2921000"/>
                  </a:lnTo>
                  <a:lnTo>
                    <a:pt x="5141849" y="2908300"/>
                  </a:lnTo>
                  <a:close/>
                </a:path>
                <a:path w="6126480" h="4523105">
                  <a:moveTo>
                    <a:pt x="5227180" y="2794000"/>
                  </a:moveTo>
                  <a:lnTo>
                    <a:pt x="5186858" y="2794000"/>
                  </a:lnTo>
                  <a:lnTo>
                    <a:pt x="5183124" y="2794000"/>
                  </a:lnTo>
                  <a:lnTo>
                    <a:pt x="5167935" y="2819400"/>
                  </a:lnTo>
                  <a:lnTo>
                    <a:pt x="5152428" y="2832100"/>
                  </a:lnTo>
                  <a:lnTo>
                    <a:pt x="5136604" y="2857500"/>
                  </a:lnTo>
                  <a:lnTo>
                    <a:pt x="5132019" y="2857500"/>
                  </a:lnTo>
                  <a:lnTo>
                    <a:pt x="5124501" y="2870200"/>
                  </a:lnTo>
                  <a:lnTo>
                    <a:pt x="5115064" y="2870200"/>
                  </a:lnTo>
                  <a:lnTo>
                    <a:pt x="5094363" y="2895600"/>
                  </a:lnTo>
                  <a:lnTo>
                    <a:pt x="5069624" y="2921000"/>
                  </a:lnTo>
                  <a:lnTo>
                    <a:pt x="5041646" y="2946400"/>
                  </a:lnTo>
                  <a:lnTo>
                    <a:pt x="5011229" y="2984500"/>
                  </a:lnTo>
                  <a:lnTo>
                    <a:pt x="4994821" y="3009900"/>
                  </a:lnTo>
                  <a:lnTo>
                    <a:pt x="4977498" y="3022600"/>
                  </a:lnTo>
                  <a:lnTo>
                    <a:pt x="4959502" y="3048000"/>
                  </a:lnTo>
                  <a:lnTo>
                    <a:pt x="4941100" y="3060700"/>
                  </a:lnTo>
                  <a:lnTo>
                    <a:pt x="4922367" y="3086100"/>
                  </a:lnTo>
                  <a:lnTo>
                    <a:pt x="4903444" y="3098800"/>
                  </a:lnTo>
                  <a:lnTo>
                    <a:pt x="4884420" y="3124200"/>
                  </a:lnTo>
                  <a:lnTo>
                    <a:pt x="4871898" y="3132582"/>
                  </a:lnTo>
                  <a:lnTo>
                    <a:pt x="4868418" y="3136900"/>
                  </a:lnTo>
                  <a:lnTo>
                    <a:pt x="4856378" y="3149600"/>
                  </a:lnTo>
                  <a:lnTo>
                    <a:pt x="4842789" y="3162300"/>
                  </a:lnTo>
                  <a:lnTo>
                    <a:pt x="4827930" y="3175000"/>
                  </a:lnTo>
                  <a:lnTo>
                    <a:pt x="4811420" y="3200400"/>
                  </a:lnTo>
                  <a:lnTo>
                    <a:pt x="4793513" y="3213100"/>
                  </a:lnTo>
                  <a:lnTo>
                    <a:pt x="4774527" y="3225800"/>
                  </a:lnTo>
                  <a:lnTo>
                    <a:pt x="4754740" y="3251200"/>
                  </a:lnTo>
                  <a:lnTo>
                    <a:pt x="4673028" y="3314700"/>
                  </a:lnTo>
                  <a:lnTo>
                    <a:pt x="4634293" y="3348659"/>
                  </a:lnTo>
                  <a:lnTo>
                    <a:pt x="4639640" y="3340100"/>
                  </a:lnTo>
                  <a:lnTo>
                    <a:pt x="4644682" y="3332035"/>
                  </a:lnTo>
                  <a:lnTo>
                    <a:pt x="4650257" y="3327400"/>
                  </a:lnTo>
                  <a:lnTo>
                    <a:pt x="4667478" y="3302000"/>
                  </a:lnTo>
                  <a:lnTo>
                    <a:pt x="4684407" y="3289300"/>
                  </a:lnTo>
                  <a:lnTo>
                    <a:pt x="4698822" y="3276600"/>
                  </a:lnTo>
                  <a:lnTo>
                    <a:pt x="4768075" y="3213100"/>
                  </a:lnTo>
                  <a:lnTo>
                    <a:pt x="4798885" y="3190151"/>
                  </a:lnTo>
                  <a:lnTo>
                    <a:pt x="4787633" y="3200400"/>
                  </a:lnTo>
                  <a:lnTo>
                    <a:pt x="4796777" y="3200400"/>
                  </a:lnTo>
                  <a:lnTo>
                    <a:pt x="4835207" y="3162300"/>
                  </a:lnTo>
                  <a:lnTo>
                    <a:pt x="4846053" y="3149600"/>
                  </a:lnTo>
                  <a:lnTo>
                    <a:pt x="4783429" y="3149600"/>
                  </a:lnTo>
                  <a:lnTo>
                    <a:pt x="4781499" y="3149600"/>
                  </a:lnTo>
                  <a:lnTo>
                    <a:pt x="4773384" y="3162300"/>
                  </a:lnTo>
                  <a:lnTo>
                    <a:pt x="4765078" y="3175000"/>
                  </a:lnTo>
                  <a:lnTo>
                    <a:pt x="4756645" y="3175000"/>
                  </a:lnTo>
                  <a:lnTo>
                    <a:pt x="4753114" y="3187700"/>
                  </a:lnTo>
                  <a:lnTo>
                    <a:pt x="4648327" y="3280727"/>
                  </a:lnTo>
                  <a:lnTo>
                    <a:pt x="4648327" y="3327400"/>
                  </a:lnTo>
                  <a:lnTo>
                    <a:pt x="4646485" y="3329152"/>
                  </a:lnTo>
                  <a:lnTo>
                    <a:pt x="4647590" y="3327400"/>
                  </a:lnTo>
                  <a:lnTo>
                    <a:pt x="4648327" y="3327400"/>
                  </a:lnTo>
                  <a:lnTo>
                    <a:pt x="4648327" y="3280727"/>
                  </a:lnTo>
                  <a:lnTo>
                    <a:pt x="4614316" y="3310915"/>
                  </a:lnTo>
                  <a:lnTo>
                    <a:pt x="4614316" y="3366554"/>
                  </a:lnTo>
                  <a:lnTo>
                    <a:pt x="4606010" y="3378200"/>
                  </a:lnTo>
                  <a:lnTo>
                    <a:pt x="4599610" y="3378200"/>
                  </a:lnTo>
                  <a:lnTo>
                    <a:pt x="4614316" y="3366554"/>
                  </a:lnTo>
                  <a:lnTo>
                    <a:pt x="4614316" y="3310915"/>
                  </a:lnTo>
                  <a:lnTo>
                    <a:pt x="4610049" y="3314700"/>
                  </a:lnTo>
                  <a:lnTo>
                    <a:pt x="4590250" y="3340100"/>
                  </a:lnTo>
                  <a:lnTo>
                    <a:pt x="4573663" y="3350006"/>
                  </a:lnTo>
                  <a:lnTo>
                    <a:pt x="4586097" y="3340100"/>
                  </a:lnTo>
                  <a:lnTo>
                    <a:pt x="4577842" y="3340100"/>
                  </a:lnTo>
                  <a:lnTo>
                    <a:pt x="4581029" y="3327704"/>
                  </a:lnTo>
                  <a:lnTo>
                    <a:pt x="4566170" y="3335578"/>
                  </a:lnTo>
                  <a:lnTo>
                    <a:pt x="4566170" y="3355975"/>
                  </a:lnTo>
                  <a:lnTo>
                    <a:pt x="4546460" y="3378200"/>
                  </a:lnTo>
                  <a:lnTo>
                    <a:pt x="4522902" y="3390900"/>
                  </a:lnTo>
                  <a:lnTo>
                    <a:pt x="4498137" y="3416300"/>
                  </a:lnTo>
                  <a:lnTo>
                    <a:pt x="4472051" y="3441700"/>
                  </a:lnTo>
                  <a:lnTo>
                    <a:pt x="4458309" y="3454400"/>
                  </a:lnTo>
                  <a:lnTo>
                    <a:pt x="4463288" y="3454400"/>
                  </a:lnTo>
                  <a:lnTo>
                    <a:pt x="4410227" y="3492500"/>
                  </a:lnTo>
                  <a:lnTo>
                    <a:pt x="4392346" y="3517900"/>
                  </a:lnTo>
                  <a:lnTo>
                    <a:pt x="4362031" y="3530600"/>
                  </a:lnTo>
                  <a:lnTo>
                    <a:pt x="4320870" y="3568700"/>
                  </a:lnTo>
                  <a:lnTo>
                    <a:pt x="4367796" y="3530600"/>
                  </a:lnTo>
                  <a:lnTo>
                    <a:pt x="4395140" y="3517900"/>
                  </a:lnTo>
                  <a:lnTo>
                    <a:pt x="4401985" y="3517900"/>
                  </a:lnTo>
                  <a:lnTo>
                    <a:pt x="4408703" y="3505200"/>
                  </a:lnTo>
                  <a:lnTo>
                    <a:pt x="4415345" y="3505200"/>
                  </a:lnTo>
                  <a:lnTo>
                    <a:pt x="4447489" y="3479800"/>
                  </a:lnTo>
                  <a:lnTo>
                    <a:pt x="4465942" y="3469525"/>
                  </a:lnTo>
                  <a:lnTo>
                    <a:pt x="4456569" y="3479800"/>
                  </a:lnTo>
                  <a:lnTo>
                    <a:pt x="4432097" y="3492500"/>
                  </a:lnTo>
                  <a:lnTo>
                    <a:pt x="4406392" y="3517900"/>
                  </a:lnTo>
                  <a:lnTo>
                    <a:pt x="4392688" y="3528123"/>
                  </a:lnTo>
                  <a:lnTo>
                    <a:pt x="4392688" y="3573830"/>
                  </a:lnTo>
                  <a:lnTo>
                    <a:pt x="4359186" y="3598976"/>
                  </a:lnTo>
                  <a:lnTo>
                    <a:pt x="4377588" y="3581400"/>
                  </a:lnTo>
                  <a:lnTo>
                    <a:pt x="4392688" y="3573830"/>
                  </a:lnTo>
                  <a:lnTo>
                    <a:pt x="4392688" y="3528123"/>
                  </a:lnTo>
                  <a:lnTo>
                    <a:pt x="4303979" y="3594239"/>
                  </a:lnTo>
                  <a:lnTo>
                    <a:pt x="4303979" y="3640886"/>
                  </a:lnTo>
                  <a:lnTo>
                    <a:pt x="4286593" y="3654183"/>
                  </a:lnTo>
                  <a:lnTo>
                    <a:pt x="4294987" y="3644900"/>
                  </a:lnTo>
                  <a:lnTo>
                    <a:pt x="4303979" y="3640886"/>
                  </a:lnTo>
                  <a:lnTo>
                    <a:pt x="4303979" y="3594239"/>
                  </a:lnTo>
                  <a:lnTo>
                    <a:pt x="4287113" y="3606800"/>
                  </a:lnTo>
                  <a:lnTo>
                    <a:pt x="4220616" y="3657600"/>
                  </a:lnTo>
                  <a:lnTo>
                    <a:pt x="4219880" y="3658133"/>
                  </a:lnTo>
                  <a:lnTo>
                    <a:pt x="4219880" y="3703764"/>
                  </a:lnTo>
                  <a:lnTo>
                    <a:pt x="4215028" y="3707244"/>
                  </a:lnTo>
                  <a:lnTo>
                    <a:pt x="4178503" y="3732149"/>
                  </a:lnTo>
                  <a:lnTo>
                    <a:pt x="4138485" y="3758450"/>
                  </a:lnTo>
                  <a:lnTo>
                    <a:pt x="4117556" y="3771900"/>
                  </a:lnTo>
                  <a:lnTo>
                    <a:pt x="4109821" y="3771900"/>
                  </a:lnTo>
                  <a:lnTo>
                    <a:pt x="4100944" y="3780536"/>
                  </a:lnTo>
                  <a:lnTo>
                    <a:pt x="4100753" y="3782707"/>
                  </a:lnTo>
                  <a:lnTo>
                    <a:pt x="4094873" y="3786479"/>
                  </a:lnTo>
                  <a:lnTo>
                    <a:pt x="4096766" y="3784600"/>
                  </a:lnTo>
                  <a:lnTo>
                    <a:pt x="4100944" y="3780536"/>
                  </a:lnTo>
                  <a:lnTo>
                    <a:pt x="4101681" y="3771900"/>
                  </a:lnTo>
                  <a:lnTo>
                    <a:pt x="4120985" y="3759200"/>
                  </a:lnTo>
                  <a:lnTo>
                    <a:pt x="4152976" y="3746500"/>
                  </a:lnTo>
                  <a:lnTo>
                    <a:pt x="4192105" y="3721100"/>
                  </a:lnTo>
                  <a:lnTo>
                    <a:pt x="4219880" y="3703764"/>
                  </a:lnTo>
                  <a:lnTo>
                    <a:pt x="4219880" y="3658133"/>
                  </a:lnTo>
                  <a:lnTo>
                    <a:pt x="4203001" y="3670300"/>
                  </a:lnTo>
                  <a:lnTo>
                    <a:pt x="4184967" y="3683000"/>
                  </a:lnTo>
                  <a:lnTo>
                    <a:pt x="4166552" y="3695700"/>
                  </a:lnTo>
                  <a:lnTo>
                    <a:pt x="4147845" y="3708400"/>
                  </a:lnTo>
                  <a:lnTo>
                    <a:pt x="4070248" y="3759200"/>
                  </a:lnTo>
                  <a:lnTo>
                    <a:pt x="4062222" y="3759200"/>
                  </a:lnTo>
                  <a:lnTo>
                    <a:pt x="4081488" y="3746500"/>
                  </a:lnTo>
                  <a:lnTo>
                    <a:pt x="4100030" y="3733800"/>
                  </a:lnTo>
                  <a:lnTo>
                    <a:pt x="4117657" y="3721100"/>
                  </a:lnTo>
                  <a:lnTo>
                    <a:pt x="4134142" y="3708400"/>
                  </a:lnTo>
                  <a:lnTo>
                    <a:pt x="4118673" y="3716274"/>
                  </a:lnTo>
                  <a:lnTo>
                    <a:pt x="4131475" y="3700538"/>
                  </a:lnTo>
                  <a:lnTo>
                    <a:pt x="4100538" y="3721100"/>
                  </a:lnTo>
                  <a:lnTo>
                    <a:pt x="4064000" y="3746500"/>
                  </a:lnTo>
                  <a:lnTo>
                    <a:pt x="4047566" y="3746500"/>
                  </a:lnTo>
                  <a:lnTo>
                    <a:pt x="4174921" y="3670300"/>
                  </a:lnTo>
                  <a:lnTo>
                    <a:pt x="4192346" y="3657600"/>
                  </a:lnTo>
                  <a:lnTo>
                    <a:pt x="4190073" y="3657600"/>
                  </a:lnTo>
                  <a:lnTo>
                    <a:pt x="4201287" y="3650729"/>
                  </a:lnTo>
                  <a:lnTo>
                    <a:pt x="4208869" y="3644900"/>
                  </a:lnTo>
                  <a:lnTo>
                    <a:pt x="4223626" y="3632797"/>
                  </a:lnTo>
                  <a:lnTo>
                    <a:pt x="4210786" y="3644900"/>
                  </a:lnTo>
                  <a:lnTo>
                    <a:pt x="4224413" y="3632200"/>
                  </a:lnTo>
                  <a:lnTo>
                    <a:pt x="4238587" y="3632200"/>
                  </a:lnTo>
                  <a:lnTo>
                    <a:pt x="4251477" y="3619500"/>
                  </a:lnTo>
                  <a:lnTo>
                    <a:pt x="4262628" y="3606800"/>
                  </a:lnTo>
                  <a:lnTo>
                    <a:pt x="4271759" y="3606800"/>
                  </a:lnTo>
                  <a:lnTo>
                    <a:pt x="4278566" y="3594100"/>
                  </a:lnTo>
                  <a:lnTo>
                    <a:pt x="4224921" y="3631730"/>
                  </a:lnTo>
                  <a:lnTo>
                    <a:pt x="4292536" y="3568700"/>
                  </a:lnTo>
                  <a:lnTo>
                    <a:pt x="4315104" y="3556000"/>
                  </a:lnTo>
                  <a:lnTo>
                    <a:pt x="4330979" y="3543300"/>
                  </a:lnTo>
                  <a:lnTo>
                    <a:pt x="4337609" y="3543300"/>
                  </a:lnTo>
                  <a:lnTo>
                    <a:pt x="4345914" y="3530600"/>
                  </a:lnTo>
                  <a:lnTo>
                    <a:pt x="4354576" y="3530600"/>
                  </a:lnTo>
                  <a:lnTo>
                    <a:pt x="4363517" y="3517900"/>
                  </a:lnTo>
                  <a:lnTo>
                    <a:pt x="4372635" y="3517900"/>
                  </a:lnTo>
                  <a:lnTo>
                    <a:pt x="4391101" y="3505200"/>
                  </a:lnTo>
                  <a:lnTo>
                    <a:pt x="4425112" y="3479800"/>
                  </a:lnTo>
                  <a:lnTo>
                    <a:pt x="4435449" y="3471087"/>
                  </a:lnTo>
                  <a:lnTo>
                    <a:pt x="4415523" y="3479800"/>
                  </a:lnTo>
                  <a:lnTo>
                    <a:pt x="4414418" y="3479800"/>
                  </a:lnTo>
                  <a:lnTo>
                    <a:pt x="4400004" y="3492500"/>
                  </a:lnTo>
                  <a:lnTo>
                    <a:pt x="4384319" y="3505200"/>
                  </a:lnTo>
                  <a:lnTo>
                    <a:pt x="4373461" y="3505200"/>
                  </a:lnTo>
                  <a:lnTo>
                    <a:pt x="4431309" y="3454400"/>
                  </a:lnTo>
                  <a:lnTo>
                    <a:pt x="4418774" y="3467100"/>
                  </a:lnTo>
                  <a:lnTo>
                    <a:pt x="4430725" y="3467100"/>
                  </a:lnTo>
                  <a:lnTo>
                    <a:pt x="4441368" y="3454400"/>
                  </a:lnTo>
                  <a:lnTo>
                    <a:pt x="4451997" y="3441700"/>
                  </a:lnTo>
                  <a:lnTo>
                    <a:pt x="4467377" y="3441700"/>
                  </a:lnTo>
                  <a:lnTo>
                    <a:pt x="4505134" y="3403600"/>
                  </a:lnTo>
                  <a:lnTo>
                    <a:pt x="4538269" y="3378200"/>
                  </a:lnTo>
                  <a:lnTo>
                    <a:pt x="4566170" y="3355975"/>
                  </a:lnTo>
                  <a:lnTo>
                    <a:pt x="4566170" y="3335578"/>
                  </a:lnTo>
                  <a:lnTo>
                    <a:pt x="4557623" y="3340100"/>
                  </a:lnTo>
                  <a:lnTo>
                    <a:pt x="4530077" y="3365500"/>
                  </a:lnTo>
                  <a:lnTo>
                    <a:pt x="4499953" y="3390900"/>
                  </a:lnTo>
                  <a:lnTo>
                    <a:pt x="4434916" y="3441700"/>
                  </a:lnTo>
                  <a:lnTo>
                    <a:pt x="4393031" y="3479800"/>
                  </a:lnTo>
                  <a:lnTo>
                    <a:pt x="4384662" y="3479800"/>
                  </a:lnTo>
                  <a:lnTo>
                    <a:pt x="4376204" y="3492500"/>
                  </a:lnTo>
                  <a:lnTo>
                    <a:pt x="4367542" y="3492500"/>
                  </a:lnTo>
                  <a:lnTo>
                    <a:pt x="4333684" y="3517900"/>
                  </a:lnTo>
                  <a:lnTo>
                    <a:pt x="4301566" y="3543300"/>
                  </a:lnTo>
                  <a:lnTo>
                    <a:pt x="4271911" y="3568700"/>
                  </a:lnTo>
                  <a:lnTo>
                    <a:pt x="4245457" y="3581400"/>
                  </a:lnTo>
                  <a:lnTo>
                    <a:pt x="4222928" y="3606800"/>
                  </a:lnTo>
                  <a:lnTo>
                    <a:pt x="4205389" y="3619500"/>
                  </a:lnTo>
                  <a:lnTo>
                    <a:pt x="4193197" y="3632200"/>
                  </a:lnTo>
                  <a:lnTo>
                    <a:pt x="4186707" y="3632200"/>
                  </a:lnTo>
                  <a:lnTo>
                    <a:pt x="4160710" y="3657600"/>
                  </a:lnTo>
                  <a:lnTo>
                    <a:pt x="4133507" y="3670300"/>
                  </a:lnTo>
                  <a:lnTo>
                    <a:pt x="4105313" y="3683000"/>
                  </a:lnTo>
                  <a:lnTo>
                    <a:pt x="4076331" y="3708400"/>
                  </a:lnTo>
                  <a:lnTo>
                    <a:pt x="4016337" y="3746500"/>
                  </a:lnTo>
                  <a:lnTo>
                    <a:pt x="4008805" y="3746500"/>
                  </a:lnTo>
                  <a:lnTo>
                    <a:pt x="4001478" y="3759200"/>
                  </a:lnTo>
                  <a:lnTo>
                    <a:pt x="3986593" y="3759200"/>
                  </a:lnTo>
                  <a:lnTo>
                    <a:pt x="3955770" y="3784600"/>
                  </a:lnTo>
                  <a:lnTo>
                    <a:pt x="3924147" y="3797300"/>
                  </a:lnTo>
                  <a:lnTo>
                    <a:pt x="3892016" y="3822700"/>
                  </a:lnTo>
                  <a:lnTo>
                    <a:pt x="3827068" y="3848100"/>
                  </a:lnTo>
                  <a:lnTo>
                    <a:pt x="3795039" y="3873500"/>
                  </a:lnTo>
                  <a:lnTo>
                    <a:pt x="3779253" y="3873500"/>
                  </a:lnTo>
                  <a:lnTo>
                    <a:pt x="3747503" y="3898900"/>
                  </a:lnTo>
                  <a:lnTo>
                    <a:pt x="3734701" y="3898900"/>
                  </a:lnTo>
                  <a:lnTo>
                    <a:pt x="3734701" y="3924300"/>
                  </a:lnTo>
                  <a:lnTo>
                    <a:pt x="3731666" y="3927551"/>
                  </a:lnTo>
                  <a:lnTo>
                    <a:pt x="3733355" y="3924300"/>
                  </a:lnTo>
                  <a:lnTo>
                    <a:pt x="3734701" y="3924300"/>
                  </a:lnTo>
                  <a:lnTo>
                    <a:pt x="3734701" y="3898900"/>
                  </a:lnTo>
                  <a:lnTo>
                    <a:pt x="3731552" y="3898900"/>
                  </a:lnTo>
                  <a:lnTo>
                    <a:pt x="3715626" y="3911600"/>
                  </a:lnTo>
                  <a:lnTo>
                    <a:pt x="3717671" y="3911600"/>
                  </a:lnTo>
                  <a:lnTo>
                    <a:pt x="3714089" y="3912832"/>
                  </a:lnTo>
                  <a:lnTo>
                    <a:pt x="3699814" y="3924300"/>
                  </a:lnTo>
                  <a:lnTo>
                    <a:pt x="3703739" y="3916413"/>
                  </a:lnTo>
                  <a:lnTo>
                    <a:pt x="3680942" y="3924300"/>
                  </a:lnTo>
                  <a:lnTo>
                    <a:pt x="3644087" y="3949700"/>
                  </a:lnTo>
                  <a:lnTo>
                    <a:pt x="3594989" y="3966553"/>
                  </a:lnTo>
                  <a:lnTo>
                    <a:pt x="3578517" y="3975100"/>
                  </a:lnTo>
                  <a:lnTo>
                    <a:pt x="3570033" y="3975100"/>
                  </a:lnTo>
                  <a:lnTo>
                    <a:pt x="3554018" y="3975100"/>
                  </a:lnTo>
                  <a:lnTo>
                    <a:pt x="3504844" y="4000500"/>
                  </a:lnTo>
                  <a:lnTo>
                    <a:pt x="3518497" y="3987800"/>
                  </a:lnTo>
                  <a:lnTo>
                    <a:pt x="3541598" y="3975100"/>
                  </a:lnTo>
                  <a:lnTo>
                    <a:pt x="3569919" y="3962400"/>
                  </a:lnTo>
                  <a:lnTo>
                    <a:pt x="3590086" y="3949700"/>
                  </a:lnTo>
                  <a:lnTo>
                    <a:pt x="3610711" y="3937000"/>
                  </a:lnTo>
                  <a:lnTo>
                    <a:pt x="3621824" y="3937000"/>
                  </a:lnTo>
                  <a:lnTo>
                    <a:pt x="3629888" y="3937000"/>
                  </a:lnTo>
                  <a:lnTo>
                    <a:pt x="3645725" y="3924300"/>
                  </a:lnTo>
                  <a:lnTo>
                    <a:pt x="3604323" y="3937000"/>
                  </a:lnTo>
                  <a:lnTo>
                    <a:pt x="3568065" y="3962400"/>
                  </a:lnTo>
                  <a:lnTo>
                    <a:pt x="3506787" y="3987800"/>
                  </a:lnTo>
                  <a:lnTo>
                    <a:pt x="3479622" y="4000500"/>
                  </a:lnTo>
                  <a:lnTo>
                    <a:pt x="3426866" y="4025900"/>
                  </a:lnTo>
                  <a:lnTo>
                    <a:pt x="3399104" y="4025900"/>
                  </a:lnTo>
                  <a:lnTo>
                    <a:pt x="3366909" y="4051300"/>
                  </a:lnTo>
                  <a:lnTo>
                    <a:pt x="3326447" y="4064000"/>
                  </a:lnTo>
                  <a:lnTo>
                    <a:pt x="3279432" y="4089400"/>
                  </a:lnTo>
                  <a:lnTo>
                    <a:pt x="3227590" y="4102100"/>
                  </a:lnTo>
                  <a:lnTo>
                    <a:pt x="3172637" y="4127500"/>
                  </a:lnTo>
                  <a:lnTo>
                    <a:pt x="3116275" y="4140200"/>
                  </a:lnTo>
                  <a:lnTo>
                    <a:pt x="3116046" y="4140200"/>
                  </a:lnTo>
                  <a:lnTo>
                    <a:pt x="3099536" y="4152900"/>
                  </a:lnTo>
                  <a:lnTo>
                    <a:pt x="3078645" y="4152900"/>
                  </a:lnTo>
                  <a:lnTo>
                    <a:pt x="3058172" y="4165600"/>
                  </a:lnTo>
                  <a:lnTo>
                    <a:pt x="3031159" y="4165600"/>
                  </a:lnTo>
                  <a:lnTo>
                    <a:pt x="3008985" y="4178300"/>
                  </a:lnTo>
                  <a:lnTo>
                    <a:pt x="2984639" y="4178300"/>
                  </a:lnTo>
                  <a:lnTo>
                    <a:pt x="2959836" y="4191000"/>
                  </a:lnTo>
                  <a:lnTo>
                    <a:pt x="2955328" y="4193425"/>
                  </a:lnTo>
                  <a:lnTo>
                    <a:pt x="2959239" y="4191698"/>
                  </a:lnTo>
                  <a:lnTo>
                    <a:pt x="2938970" y="4203700"/>
                  </a:lnTo>
                  <a:lnTo>
                    <a:pt x="2915412" y="4216400"/>
                  </a:lnTo>
                  <a:lnTo>
                    <a:pt x="3036024" y="4216400"/>
                  </a:lnTo>
                  <a:lnTo>
                    <a:pt x="3073400" y="4203700"/>
                  </a:lnTo>
                  <a:lnTo>
                    <a:pt x="2998901" y="4229100"/>
                  </a:lnTo>
                  <a:lnTo>
                    <a:pt x="2990977" y="4229100"/>
                  </a:lnTo>
                  <a:lnTo>
                    <a:pt x="2990977" y="4279900"/>
                  </a:lnTo>
                  <a:lnTo>
                    <a:pt x="2959582" y="4291889"/>
                  </a:lnTo>
                  <a:lnTo>
                    <a:pt x="2983217" y="4279900"/>
                  </a:lnTo>
                  <a:lnTo>
                    <a:pt x="2990977" y="4279900"/>
                  </a:lnTo>
                  <a:lnTo>
                    <a:pt x="2990977" y="4229100"/>
                  </a:lnTo>
                  <a:lnTo>
                    <a:pt x="2873489" y="4229100"/>
                  </a:lnTo>
                  <a:lnTo>
                    <a:pt x="2846032" y="4229100"/>
                  </a:lnTo>
                  <a:lnTo>
                    <a:pt x="2829903" y="4241800"/>
                  </a:lnTo>
                  <a:lnTo>
                    <a:pt x="2814205" y="4254500"/>
                  </a:lnTo>
                  <a:lnTo>
                    <a:pt x="2784208" y="4254500"/>
                  </a:lnTo>
                  <a:lnTo>
                    <a:pt x="2725128" y="4279900"/>
                  </a:lnTo>
                  <a:lnTo>
                    <a:pt x="2668663" y="4292600"/>
                  </a:lnTo>
                  <a:lnTo>
                    <a:pt x="2627719" y="4305300"/>
                  </a:lnTo>
                  <a:lnTo>
                    <a:pt x="2595956" y="4305300"/>
                  </a:lnTo>
                  <a:lnTo>
                    <a:pt x="2612098" y="4292600"/>
                  </a:lnTo>
                  <a:lnTo>
                    <a:pt x="2588844" y="4292600"/>
                  </a:lnTo>
                  <a:lnTo>
                    <a:pt x="2551582" y="4305300"/>
                  </a:lnTo>
                  <a:lnTo>
                    <a:pt x="2533739" y="4305300"/>
                  </a:lnTo>
                  <a:lnTo>
                    <a:pt x="2516873" y="4318000"/>
                  </a:lnTo>
                  <a:lnTo>
                    <a:pt x="2474531" y="4318000"/>
                  </a:lnTo>
                  <a:lnTo>
                    <a:pt x="2443962" y="4329950"/>
                  </a:lnTo>
                  <a:lnTo>
                    <a:pt x="2443962" y="4356100"/>
                  </a:lnTo>
                  <a:lnTo>
                    <a:pt x="2421636" y="4368800"/>
                  </a:lnTo>
                  <a:lnTo>
                    <a:pt x="2409088" y="4368800"/>
                  </a:lnTo>
                  <a:lnTo>
                    <a:pt x="2421280" y="4356100"/>
                  </a:lnTo>
                  <a:lnTo>
                    <a:pt x="2443962" y="4356100"/>
                  </a:lnTo>
                  <a:lnTo>
                    <a:pt x="2443962" y="4329950"/>
                  </a:lnTo>
                  <a:lnTo>
                    <a:pt x="2442019" y="4330700"/>
                  </a:lnTo>
                  <a:lnTo>
                    <a:pt x="2408948" y="4330700"/>
                  </a:lnTo>
                  <a:lnTo>
                    <a:pt x="2398522" y="4335005"/>
                  </a:lnTo>
                  <a:lnTo>
                    <a:pt x="2398522" y="4368800"/>
                  </a:lnTo>
                  <a:lnTo>
                    <a:pt x="2350351" y="4381500"/>
                  </a:lnTo>
                  <a:lnTo>
                    <a:pt x="2300084" y="4394200"/>
                  </a:lnTo>
                  <a:lnTo>
                    <a:pt x="2292883" y="4394200"/>
                  </a:lnTo>
                  <a:lnTo>
                    <a:pt x="2302878" y="4381500"/>
                  </a:lnTo>
                  <a:lnTo>
                    <a:pt x="2342896" y="4381500"/>
                  </a:lnTo>
                  <a:lnTo>
                    <a:pt x="2367026" y="4368800"/>
                  </a:lnTo>
                  <a:lnTo>
                    <a:pt x="2398522" y="4368800"/>
                  </a:lnTo>
                  <a:lnTo>
                    <a:pt x="2398522" y="4335005"/>
                  </a:lnTo>
                  <a:lnTo>
                    <a:pt x="2378189" y="4343400"/>
                  </a:lnTo>
                  <a:lnTo>
                    <a:pt x="2359469" y="4343400"/>
                  </a:lnTo>
                  <a:lnTo>
                    <a:pt x="2336609" y="4356100"/>
                  </a:lnTo>
                  <a:lnTo>
                    <a:pt x="2313063" y="4356100"/>
                  </a:lnTo>
                  <a:lnTo>
                    <a:pt x="2292248" y="4368800"/>
                  </a:lnTo>
                  <a:lnTo>
                    <a:pt x="2252802" y="4368800"/>
                  </a:lnTo>
                  <a:lnTo>
                    <a:pt x="2233079" y="4381500"/>
                  </a:lnTo>
                  <a:lnTo>
                    <a:pt x="2213305" y="4381500"/>
                  </a:lnTo>
                  <a:lnTo>
                    <a:pt x="2143366" y="4392714"/>
                  </a:lnTo>
                  <a:lnTo>
                    <a:pt x="2140305" y="4394200"/>
                  </a:lnTo>
                  <a:lnTo>
                    <a:pt x="2134120" y="4394200"/>
                  </a:lnTo>
                  <a:lnTo>
                    <a:pt x="2112734" y="4394200"/>
                  </a:lnTo>
                  <a:lnTo>
                    <a:pt x="2147595" y="4381500"/>
                  </a:lnTo>
                  <a:lnTo>
                    <a:pt x="2115731" y="4381500"/>
                  </a:lnTo>
                  <a:lnTo>
                    <a:pt x="2104110" y="4394200"/>
                  </a:lnTo>
                  <a:lnTo>
                    <a:pt x="2090889" y="4394200"/>
                  </a:lnTo>
                  <a:lnTo>
                    <a:pt x="2066874" y="4406900"/>
                  </a:lnTo>
                  <a:lnTo>
                    <a:pt x="2066709" y="4394200"/>
                  </a:lnTo>
                  <a:lnTo>
                    <a:pt x="2052929" y="4394200"/>
                  </a:lnTo>
                  <a:lnTo>
                    <a:pt x="2027669" y="4406900"/>
                  </a:lnTo>
                  <a:lnTo>
                    <a:pt x="1977453" y="4406900"/>
                  </a:lnTo>
                  <a:lnTo>
                    <a:pt x="1961273" y="4419600"/>
                  </a:lnTo>
                  <a:lnTo>
                    <a:pt x="1883092" y="4419600"/>
                  </a:lnTo>
                  <a:lnTo>
                    <a:pt x="1864410" y="4432300"/>
                  </a:lnTo>
                  <a:lnTo>
                    <a:pt x="1827847" y="4432300"/>
                  </a:lnTo>
                  <a:lnTo>
                    <a:pt x="1841754" y="4419625"/>
                  </a:lnTo>
                  <a:lnTo>
                    <a:pt x="1764258" y="4432300"/>
                  </a:lnTo>
                  <a:lnTo>
                    <a:pt x="1727911" y="4432300"/>
                  </a:lnTo>
                  <a:lnTo>
                    <a:pt x="1665351" y="4445000"/>
                  </a:lnTo>
                  <a:lnTo>
                    <a:pt x="1463217" y="4445000"/>
                  </a:lnTo>
                  <a:lnTo>
                    <a:pt x="1410258" y="4457700"/>
                  </a:lnTo>
                  <a:lnTo>
                    <a:pt x="1278496" y="4457700"/>
                  </a:lnTo>
                  <a:lnTo>
                    <a:pt x="1290370" y="4470400"/>
                  </a:lnTo>
                  <a:lnTo>
                    <a:pt x="1515059" y="4470400"/>
                  </a:lnTo>
                  <a:lnTo>
                    <a:pt x="1621396" y="4457700"/>
                  </a:lnTo>
                  <a:lnTo>
                    <a:pt x="1734223" y="4457700"/>
                  </a:lnTo>
                  <a:lnTo>
                    <a:pt x="1846084" y="4445000"/>
                  </a:lnTo>
                  <a:lnTo>
                    <a:pt x="1899310" y="4445000"/>
                  </a:lnTo>
                  <a:lnTo>
                    <a:pt x="1924850" y="4432300"/>
                  </a:lnTo>
                  <a:lnTo>
                    <a:pt x="1998230" y="4432300"/>
                  </a:lnTo>
                  <a:lnTo>
                    <a:pt x="1971001" y="4445000"/>
                  </a:lnTo>
                  <a:lnTo>
                    <a:pt x="1984857" y="4445000"/>
                  </a:lnTo>
                  <a:lnTo>
                    <a:pt x="2003475" y="4432300"/>
                  </a:lnTo>
                  <a:lnTo>
                    <a:pt x="2059686" y="4432300"/>
                  </a:lnTo>
                  <a:lnTo>
                    <a:pt x="2100414" y="4419600"/>
                  </a:lnTo>
                  <a:lnTo>
                    <a:pt x="2139670" y="4419600"/>
                  </a:lnTo>
                  <a:lnTo>
                    <a:pt x="2190699" y="4406900"/>
                  </a:lnTo>
                  <a:lnTo>
                    <a:pt x="2244598" y="4394200"/>
                  </a:lnTo>
                  <a:lnTo>
                    <a:pt x="2252434" y="4394200"/>
                  </a:lnTo>
                  <a:lnTo>
                    <a:pt x="2236393" y="4406900"/>
                  </a:lnTo>
                  <a:lnTo>
                    <a:pt x="2236063" y="4406900"/>
                  </a:lnTo>
                  <a:lnTo>
                    <a:pt x="2220772" y="4410253"/>
                  </a:lnTo>
                  <a:lnTo>
                    <a:pt x="2220772" y="4457700"/>
                  </a:lnTo>
                  <a:lnTo>
                    <a:pt x="2197493" y="4470400"/>
                  </a:lnTo>
                  <a:lnTo>
                    <a:pt x="2185924" y="4470400"/>
                  </a:lnTo>
                  <a:lnTo>
                    <a:pt x="2165591" y="4470400"/>
                  </a:lnTo>
                  <a:lnTo>
                    <a:pt x="2153069" y="4470400"/>
                  </a:lnTo>
                  <a:lnTo>
                    <a:pt x="2172208" y="4457700"/>
                  </a:lnTo>
                  <a:lnTo>
                    <a:pt x="2220772" y="4457700"/>
                  </a:lnTo>
                  <a:lnTo>
                    <a:pt x="2220772" y="4410253"/>
                  </a:lnTo>
                  <a:lnTo>
                    <a:pt x="2177872" y="4419625"/>
                  </a:lnTo>
                  <a:lnTo>
                    <a:pt x="2120938" y="4432300"/>
                  </a:lnTo>
                  <a:lnTo>
                    <a:pt x="2066099" y="4432300"/>
                  </a:lnTo>
                  <a:lnTo>
                    <a:pt x="2014664" y="4445000"/>
                  </a:lnTo>
                  <a:lnTo>
                    <a:pt x="1967814" y="4457700"/>
                  </a:lnTo>
                  <a:lnTo>
                    <a:pt x="1874507" y="4457700"/>
                  </a:lnTo>
                  <a:lnTo>
                    <a:pt x="1822424" y="4470400"/>
                  </a:lnTo>
                  <a:lnTo>
                    <a:pt x="1717243" y="4470400"/>
                  </a:lnTo>
                  <a:lnTo>
                    <a:pt x="1664220" y="4483100"/>
                  </a:lnTo>
                  <a:lnTo>
                    <a:pt x="1496898" y="4483100"/>
                  </a:lnTo>
                  <a:lnTo>
                    <a:pt x="1452206" y="4495800"/>
                  </a:lnTo>
                  <a:lnTo>
                    <a:pt x="1316177" y="4495800"/>
                  </a:lnTo>
                  <a:lnTo>
                    <a:pt x="1329524" y="4483100"/>
                  </a:lnTo>
                  <a:lnTo>
                    <a:pt x="1314665" y="4483100"/>
                  </a:lnTo>
                  <a:lnTo>
                    <a:pt x="1299019" y="4491761"/>
                  </a:lnTo>
                  <a:lnTo>
                    <a:pt x="1296225" y="4492320"/>
                  </a:lnTo>
                  <a:lnTo>
                    <a:pt x="1297533" y="4492320"/>
                  </a:lnTo>
                  <a:lnTo>
                    <a:pt x="1297990" y="4492333"/>
                  </a:lnTo>
                  <a:lnTo>
                    <a:pt x="1291717" y="4495800"/>
                  </a:lnTo>
                  <a:lnTo>
                    <a:pt x="1299730" y="4495800"/>
                  </a:lnTo>
                  <a:lnTo>
                    <a:pt x="1293914" y="4508500"/>
                  </a:lnTo>
                  <a:lnTo>
                    <a:pt x="1407160" y="4508500"/>
                  </a:lnTo>
                  <a:lnTo>
                    <a:pt x="1420456" y="4521200"/>
                  </a:lnTo>
                  <a:lnTo>
                    <a:pt x="1621802" y="4521200"/>
                  </a:lnTo>
                  <a:lnTo>
                    <a:pt x="1645437" y="4512094"/>
                  </a:lnTo>
                  <a:lnTo>
                    <a:pt x="1653882" y="4511814"/>
                  </a:lnTo>
                  <a:lnTo>
                    <a:pt x="1662938" y="4511446"/>
                  </a:lnTo>
                  <a:lnTo>
                    <a:pt x="1646135" y="4511827"/>
                  </a:lnTo>
                  <a:lnTo>
                    <a:pt x="1654771" y="4508500"/>
                  </a:lnTo>
                  <a:lnTo>
                    <a:pt x="1744205" y="4508500"/>
                  </a:lnTo>
                  <a:lnTo>
                    <a:pt x="1726272" y="4518291"/>
                  </a:lnTo>
                  <a:lnTo>
                    <a:pt x="1769021" y="4508500"/>
                  </a:lnTo>
                  <a:lnTo>
                    <a:pt x="1881530" y="4508500"/>
                  </a:lnTo>
                  <a:lnTo>
                    <a:pt x="1920176" y="4495800"/>
                  </a:lnTo>
                  <a:lnTo>
                    <a:pt x="1934286" y="4495800"/>
                  </a:lnTo>
                  <a:lnTo>
                    <a:pt x="1908670" y="4508500"/>
                  </a:lnTo>
                  <a:lnTo>
                    <a:pt x="2020023" y="4508500"/>
                  </a:lnTo>
                  <a:lnTo>
                    <a:pt x="2036241" y="4495800"/>
                  </a:lnTo>
                  <a:lnTo>
                    <a:pt x="1981530" y="4495800"/>
                  </a:lnTo>
                  <a:lnTo>
                    <a:pt x="1977161" y="4483100"/>
                  </a:lnTo>
                  <a:lnTo>
                    <a:pt x="2057158" y="4483100"/>
                  </a:lnTo>
                  <a:lnTo>
                    <a:pt x="2074214" y="4470400"/>
                  </a:lnTo>
                  <a:lnTo>
                    <a:pt x="2133549" y="4470400"/>
                  </a:lnTo>
                  <a:lnTo>
                    <a:pt x="2118791" y="4483100"/>
                  </a:lnTo>
                  <a:lnTo>
                    <a:pt x="2161133" y="4477524"/>
                  </a:lnTo>
                  <a:lnTo>
                    <a:pt x="2157641" y="4483100"/>
                  </a:lnTo>
                  <a:lnTo>
                    <a:pt x="2177211" y="4483100"/>
                  </a:lnTo>
                  <a:lnTo>
                    <a:pt x="2183015" y="4474654"/>
                  </a:lnTo>
                  <a:lnTo>
                    <a:pt x="2215299" y="4470400"/>
                  </a:lnTo>
                  <a:lnTo>
                    <a:pt x="2217724" y="4470400"/>
                  </a:lnTo>
                  <a:lnTo>
                    <a:pt x="2230907" y="4457700"/>
                  </a:lnTo>
                  <a:lnTo>
                    <a:pt x="2230729" y="4457700"/>
                  </a:lnTo>
                  <a:lnTo>
                    <a:pt x="2247011" y="4445000"/>
                  </a:lnTo>
                  <a:lnTo>
                    <a:pt x="2311857" y="4445000"/>
                  </a:lnTo>
                  <a:lnTo>
                    <a:pt x="2326017" y="4432300"/>
                  </a:lnTo>
                  <a:lnTo>
                    <a:pt x="2329256" y="4432300"/>
                  </a:lnTo>
                  <a:lnTo>
                    <a:pt x="2363559" y="4419600"/>
                  </a:lnTo>
                  <a:lnTo>
                    <a:pt x="2432215" y="4419600"/>
                  </a:lnTo>
                  <a:lnTo>
                    <a:pt x="2378964" y="4432300"/>
                  </a:lnTo>
                  <a:lnTo>
                    <a:pt x="2351849" y="4445000"/>
                  </a:lnTo>
                  <a:lnTo>
                    <a:pt x="2338044" y="4445000"/>
                  </a:lnTo>
                  <a:lnTo>
                    <a:pt x="2325979" y="4457700"/>
                  </a:lnTo>
                  <a:lnTo>
                    <a:pt x="2295080" y="4457700"/>
                  </a:lnTo>
                  <a:lnTo>
                    <a:pt x="2236317" y="4470400"/>
                  </a:lnTo>
                  <a:lnTo>
                    <a:pt x="2319134" y="4470400"/>
                  </a:lnTo>
                  <a:lnTo>
                    <a:pt x="2351252" y="4457700"/>
                  </a:lnTo>
                  <a:lnTo>
                    <a:pt x="2387155" y="4457700"/>
                  </a:lnTo>
                  <a:lnTo>
                    <a:pt x="2426195" y="4445000"/>
                  </a:lnTo>
                  <a:lnTo>
                    <a:pt x="2409177" y="4445000"/>
                  </a:lnTo>
                  <a:lnTo>
                    <a:pt x="2412784" y="4435792"/>
                  </a:lnTo>
                  <a:lnTo>
                    <a:pt x="2427236" y="4432300"/>
                  </a:lnTo>
                  <a:lnTo>
                    <a:pt x="2467673" y="4419600"/>
                  </a:lnTo>
                  <a:lnTo>
                    <a:pt x="2500223" y="4406900"/>
                  </a:lnTo>
                  <a:lnTo>
                    <a:pt x="2529268" y="4394200"/>
                  </a:lnTo>
                  <a:lnTo>
                    <a:pt x="2559266" y="4394200"/>
                  </a:lnTo>
                  <a:lnTo>
                    <a:pt x="2575979" y="4381500"/>
                  </a:lnTo>
                  <a:lnTo>
                    <a:pt x="2594584" y="4381500"/>
                  </a:lnTo>
                  <a:lnTo>
                    <a:pt x="2639479" y="4368800"/>
                  </a:lnTo>
                  <a:lnTo>
                    <a:pt x="2666860" y="4368800"/>
                  </a:lnTo>
                  <a:lnTo>
                    <a:pt x="2698331" y="4356100"/>
                  </a:lnTo>
                  <a:lnTo>
                    <a:pt x="2712212" y="4356100"/>
                  </a:lnTo>
                  <a:lnTo>
                    <a:pt x="2730157" y="4343400"/>
                  </a:lnTo>
                  <a:lnTo>
                    <a:pt x="2765869" y="4343400"/>
                  </a:lnTo>
                  <a:lnTo>
                    <a:pt x="2791079" y="4330700"/>
                  </a:lnTo>
                  <a:lnTo>
                    <a:pt x="2816314" y="4330700"/>
                  </a:lnTo>
                  <a:lnTo>
                    <a:pt x="2841523" y="4318000"/>
                  </a:lnTo>
                  <a:lnTo>
                    <a:pt x="2859189" y="4318000"/>
                  </a:lnTo>
                  <a:lnTo>
                    <a:pt x="2894622" y="4305300"/>
                  </a:lnTo>
                  <a:lnTo>
                    <a:pt x="2914142" y="4305300"/>
                  </a:lnTo>
                  <a:lnTo>
                    <a:pt x="2935236" y="4292600"/>
                  </a:lnTo>
                  <a:lnTo>
                    <a:pt x="2957728" y="4292600"/>
                  </a:lnTo>
                  <a:lnTo>
                    <a:pt x="2941510" y="4297921"/>
                  </a:lnTo>
                  <a:lnTo>
                    <a:pt x="2941510" y="4305300"/>
                  </a:lnTo>
                  <a:lnTo>
                    <a:pt x="2919387" y="4312069"/>
                  </a:lnTo>
                  <a:lnTo>
                    <a:pt x="2933839" y="4305300"/>
                  </a:lnTo>
                  <a:lnTo>
                    <a:pt x="2941510" y="4305300"/>
                  </a:lnTo>
                  <a:lnTo>
                    <a:pt x="2941510" y="4297921"/>
                  </a:lnTo>
                  <a:lnTo>
                    <a:pt x="2918930" y="4305300"/>
                  </a:lnTo>
                  <a:lnTo>
                    <a:pt x="2882188" y="4318000"/>
                  </a:lnTo>
                  <a:lnTo>
                    <a:pt x="2854972" y="4330700"/>
                  </a:lnTo>
                  <a:lnTo>
                    <a:pt x="2871266" y="4330700"/>
                  </a:lnTo>
                  <a:lnTo>
                    <a:pt x="2834144" y="4343400"/>
                  </a:lnTo>
                  <a:lnTo>
                    <a:pt x="2862161" y="4343400"/>
                  </a:lnTo>
                  <a:lnTo>
                    <a:pt x="2881020" y="4330700"/>
                  </a:lnTo>
                  <a:lnTo>
                    <a:pt x="2899245" y="4330700"/>
                  </a:lnTo>
                  <a:lnTo>
                    <a:pt x="2916771" y="4318000"/>
                  </a:lnTo>
                  <a:lnTo>
                    <a:pt x="2933509" y="4318000"/>
                  </a:lnTo>
                  <a:lnTo>
                    <a:pt x="2955201" y="4312386"/>
                  </a:lnTo>
                  <a:lnTo>
                    <a:pt x="2952064" y="4318000"/>
                  </a:lnTo>
                  <a:lnTo>
                    <a:pt x="2963989" y="4310113"/>
                  </a:lnTo>
                  <a:lnTo>
                    <a:pt x="2982544" y="4305300"/>
                  </a:lnTo>
                  <a:lnTo>
                    <a:pt x="2998546" y="4305300"/>
                  </a:lnTo>
                  <a:lnTo>
                    <a:pt x="3007537" y="4292600"/>
                  </a:lnTo>
                  <a:lnTo>
                    <a:pt x="3025419" y="4292600"/>
                  </a:lnTo>
                  <a:lnTo>
                    <a:pt x="3034411" y="4279900"/>
                  </a:lnTo>
                  <a:lnTo>
                    <a:pt x="3090659" y="4267200"/>
                  </a:lnTo>
                  <a:lnTo>
                    <a:pt x="3135922" y="4254500"/>
                  </a:lnTo>
                  <a:lnTo>
                    <a:pt x="3173234" y="4241800"/>
                  </a:lnTo>
                  <a:lnTo>
                    <a:pt x="3205594" y="4229100"/>
                  </a:lnTo>
                  <a:lnTo>
                    <a:pt x="3266427" y="4203700"/>
                  </a:lnTo>
                  <a:lnTo>
                    <a:pt x="3300463" y="4191000"/>
                  </a:lnTo>
                  <a:lnTo>
                    <a:pt x="3340595" y="4178300"/>
                  </a:lnTo>
                  <a:lnTo>
                    <a:pt x="3373132" y="4165600"/>
                  </a:lnTo>
                  <a:lnTo>
                    <a:pt x="3412820" y="4152900"/>
                  </a:lnTo>
                  <a:lnTo>
                    <a:pt x="3458311" y="4127500"/>
                  </a:lnTo>
                  <a:lnTo>
                    <a:pt x="3483292" y="4114800"/>
                  </a:lnTo>
                  <a:lnTo>
                    <a:pt x="3508273" y="4102100"/>
                  </a:lnTo>
                  <a:lnTo>
                    <a:pt x="3561346" y="4089400"/>
                  </a:lnTo>
                  <a:lnTo>
                    <a:pt x="3578441" y="4076700"/>
                  </a:lnTo>
                  <a:lnTo>
                    <a:pt x="3595535" y="4064000"/>
                  </a:lnTo>
                  <a:lnTo>
                    <a:pt x="3630130" y="4051300"/>
                  </a:lnTo>
                  <a:lnTo>
                    <a:pt x="3522218" y="4051300"/>
                  </a:lnTo>
                  <a:lnTo>
                    <a:pt x="3510572" y="4051300"/>
                  </a:lnTo>
                  <a:lnTo>
                    <a:pt x="3468357" y="4064000"/>
                  </a:lnTo>
                  <a:lnTo>
                    <a:pt x="3441776" y="4075938"/>
                  </a:lnTo>
                  <a:lnTo>
                    <a:pt x="3463391" y="4064000"/>
                  </a:lnTo>
                  <a:lnTo>
                    <a:pt x="3449002" y="4064000"/>
                  </a:lnTo>
                  <a:lnTo>
                    <a:pt x="3432759" y="4076700"/>
                  </a:lnTo>
                  <a:lnTo>
                    <a:pt x="3440074" y="4076700"/>
                  </a:lnTo>
                  <a:lnTo>
                    <a:pt x="3411791" y="4089400"/>
                  </a:lnTo>
                  <a:lnTo>
                    <a:pt x="3385629" y="4099471"/>
                  </a:lnTo>
                  <a:lnTo>
                    <a:pt x="3399764" y="4089400"/>
                  </a:lnTo>
                  <a:lnTo>
                    <a:pt x="3417151" y="4078046"/>
                  </a:lnTo>
                  <a:lnTo>
                    <a:pt x="3399612" y="4085463"/>
                  </a:lnTo>
                  <a:lnTo>
                    <a:pt x="3393021" y="4089400"/>
                  </a:lnTo>
                  <a:lnTo>
                    <a:pt x="3398126" y="4086085"/>
                  </a:lnTo>
                  <a:lnTo>
                    <a:pt x="3378797" y="4094251"/>
                  </a:lnTo>
                  <a:lnTo>
                    <a:pt x="3378797" y="4102100"/>
                  </a:lnTo>
                  <a:lnTo>
                    <a:pt x="3369945" y="4105516"/>
                  </a:lnTo>
                  <a:lnTo>
                    <a:pt x="3372421" y="4102100"/>
                  </a:lnTo>
                  <a:lnTo>
                    <a:pt x="3378797" y="4102100"/>
                  </a:lnTo>
                  <a:lnTo>
                    <a:pt x="3378797" y="4094251"/>
                  </a:lnTo>
                  <a:lnTo>
                    <a:pt x="3360191" y="4102100"/>
                  </a:lnTo>
                  <a:lnTo>
                    <a:pt x="3363010" y="4089400"/>
                  </a:lnTo>
                  <a:lnTo>
                    <a:pt x="3373094" y="4089400"/>
                  </a:lnTo>
                  <a:lnTo>
                    <a:pt x="3401771" y="4064000"/>
                  </a:lnTo>
                  <a:lnTo>
                    <a:pt x="3460381" y="4038600"/>
                  </a:lnTo>
                  <a:lnTo>
                    <a:pt x="3495611" y="4025900"/>
                  </a:lnTo>
                  <a:lnTo>
                    <a:pt x="3498977" y="4025900"/>
                  </a:lnTo>
                  <a:lnTo>
                    <a:pt x="3508616" y="4023410"/>
                  </a:lnTo>
                  <a:lnTo>
                    <a:pt x="3547529" y="4000500"/>
                  </a:lnTo>
                  <a:lnTo>
                    <a:pt x="3619677" y="3975100"/>
                  </a:lnTo>
                  <a:lnTo>
                    <a:pt x="3664229" y="3949700"/>
                  </a:lnTo>
                  <a:lnTo>
                    <a:pt x="3710609" y="3924300"/>
                  </a:lnTo>
                  <a:lnTo>
                    <a:pt x="3729139" y="3924300"/>
                  </a:lnTo>
                  <a:lnTo>
                    <a:pt x="3722674" y="3937000"/>
                  </a:lnTo>
                  <a:lnTo>
                    <a:pt x="3718445" y="3937000"/>
                  </a:lnTo>
                  <a:lnTo>
                    <a:pt x="3689807" y="3949700"/>
                  </a:lnTo>
                  <a:lnTo>
                    <a:pt x="3722814" y="3937000"/>
                  </a:lnTo>
                  <a:lnTo>
                    <a:pt x="3726713" y="3937000"/>
                  </a:lnTo>
                  <a:lnTo>
                    <a:pt x="3738499" y="3937000"/>
                  </a:lnTo>
                  <a:lnTo>
                    <a:pt x="3752596" y="3924300"/>
                  </a:lnTo>
                  <a:lnTo>
                    <a:pt x="3763391" y="3911600"/>
                  </a:lnTo>
                  <a:lnTo>
                    <a:pt x="3778999" y="3911600"/>
                  </a:lnTo>
                  <a:lnTo>
                    <a:pt x="3785362" y="3898900"/>
                  </a:lnTo>
                  <a:lnTo>
                    <a:pt x="3801757" y="3898900"/>
                  </a:lnTo>
                  <a:lnTo>
                    <a:pt x="3812235" y="3886200"/>
                  </a:lnTo>
                  <a:lnTo>
                    <a:pt x="3839438" y="3886200"/>
                  </a:lnTo>
                  <a:lnTo>
                    <a:pt x="3868051" y="3860800"/>
                  </a:lnTo>
                  <a:lnTo>
                    <a:pt x="3902392" y="3848100"/>
                  </a:lnTo>
                  <a:lnTo>
                    <a:pt x="3940759" y="3822700"/>
                  </a:lnTo>
                  <a:lnTo>
                    <a:pt x="3981424" y="3810000"/>
                  </a:lnTo>
                  <a:lnTo>
                    <a:pt x="3991711" y="3797300"/>
                  </a:lnTo>
                  <a:lnTo>
                    <a:pt x="4002011" y="3797300"/>
                  </a:lnTo>
                  <a:lnTo>
                    <a:pt x="4012260" y="3784600"/>
                  </a:lnTo>
                  <a:lnTo>
                    <a:pt x="4022420" y="3784600"/>
                  </a:lnTo>
                  <a:lnTo>
                    <a:pt x="4058361" y="3761663"/>
                  </a:lnTo>
                  <a:lnTo>
                    <a:pt x="4040314" y="3784600"/>
                  </a:lnTo>
                  <a:lnTo>
                    <a:pt x="4030281" y="3784600"/>
                  </a:lnTo>
                  <a:lnTo>
                    <a:pt x="4019969" y="3797300"/>
                  </a:lnTo>
                  <a:lnTo>
                    <a:pt x="4009567" y="3797300"/>
                  </a:lnTo>
                  <a:lnTo>
                    <a:pt x="3999052" y="3810000"/>
                  </a:lnTo>
                  <a:lnTo>
                    <a:pt x="3991787" y="3810000"/>
                  </a:lnTo>
                  <a:lnTo>
                    <a:pt x="4002303" y="3797300"/>
                  </a:lnTo>
                  <a:lnTo>
                    <a:pt x="3962336" y="3822700"/>
                  </a:lnTo>
                  <a:lnTo>
                    <a:pt x="3930116" y="3848100"/>
                  </a:lnTo>
                  <a:lnTo>
                    <a:pt x="3903510" y="3860800"/>
                  </a:lnTo>
                  <a:lnTo>
                    <a:pt x="3880408" y="3873500"/>
                  </a:lnTo>
                  <a:lnTo>
                    <a:pt x="3835590" y="3898900"/>
                  </a:lnTo>
                  <a:lnTo>
                    <a:pt x="3829456" y="3898900"/>
                  </a:lnTo>
                  <a:lnTo>
                    <a:pt x="3816337" y="3911600"/>
                  </a:lnTo>
                  <a:lnTo>
                    <a:pt x="3809250" y="3911600"/>
                  </a:lnTo>
                  <a:lnTo>
                    <a:pt x="3793528" y="3917708"/>
                  </a:lnTo>
                  <a:lnTo>
                    <a:pt x="3780929" y="3924300"/>
                  </a:lnTo>
                  <a:lnTo>
                    <a:pt x="3740150" y="3937000"/>
                  </a:lnTo>
                  <a:lnTo>
                    <a:pt x="3687927" y="3975100"/>
                  </a:lnTo>
                  <a:lnTo>
                    <a:pt x="3629329" y="4000500"/>
                  </a:lnTo>
                  <a:lnTo>
                    <a:pt x="3607651" y="4013200"/>
                  </a:lnTo>
                  <a:lnTo>
                    <a:pt x="3579711" y="4025900"/>
                  </a:lnTo>
                  <a:lnTo>
                    <a:pt x="3549802" y="4038600"/>
                  </a:lnTo>
                  <a:lnTo>
                    <a:pt x="3664801" y="4038600"/>
                  </a:lnTo>
                  <a:lnTo>
                    <a:pt x="3699256" y="4013200"/>
                  </a:lnTo>
                  <a:lnTo>
                    <a:pt x="3766299" y="3987800"/>
                  </a:lnTo>
                  <a:lnTo>
                    <a:pt x="3798303" y="3975100"/>
                  </a:lnTo>
                  <a:lnTo>
                    <a:pt x="3829659" y="3949700"/>
                  </a:lnTo>
                  <a:lnTo>
                    <a:pt x="3822636" y="3962400"/>
                  </a:lnTo>
                  <a:lnTo>
                    <a:pt x="3835095" y="3962400"/>
                  </a:lnTo>
                  <a:lnTo>
                    <a:pt x="3844620" y="3949700"/>
                  </a:lnTo>
                  <a:lnTo>
                    <a:pt x="3872077" y="3937000"/>
                  </a:lnTo>
                  <a:lnTo>
                    <a:pt x="3891559" y="3924300"/>
                  </a:lnTo>
                  <a:lnTo>
                    <a:pt x="3906164" y="3911600"/>
                  </a:lnTo>
                  <a:lnTo>
                    <a:pt x="3918978" y="3898900"/>
                  </a:lnTo>
                  <a:lnTo>
                    <a:pt x="3932999" y="3898900"/>
                  </a:lnTo>
                  <a:lnTo>
                    <a:pt x="3951325" y="3886200"/>
                  </a:lnTo>
                  <a:lnTo>
                    <a:pt x="3977094" y="3873500"/>
                  </a:lnTo>
                  <a:lnTo>
                    <a:pt x="4013416" y="3848100"/>
                  </a:lnTo>
                  <a:lnTo>
                    <a:pt x="3946067" y="3882225"/>
                  </a:lnTo>
                  <a:lnTo>
                    <a:pt x="3969042" y="3860800"/>
                  </a:lnTo>
                  <a:lnTo>
                    <a:pt x="3995394" y="3848100"/>
                  </a:lnTo>
                  <a:lnTo>
                    <a:pt x="4021163" y="3835400"/>
                  </a:lnTo>
                  <a:lnTo>
                    <a:pt x="4054741" y="3810000"/>
                  </a:lnTo>
                  <a:lnTo>
                    <a:pt x="4071518" y="3797300"/>
                  </a:lnTo>
                  <a:lnTo>
                    <a:pt x="4084002" y="3797300"/>
                  </a:lnTo>
                  <a:lnTo>
                    <a:pt x="4094645" y="3786708"/>
                  </a:lnTo>
                  <a:lnTo>
                    <a:pt x="4100703" y="3783165"/>
                  </a:lnTo>
                  <a:lnTo>
                    <a:pt x="4100588" y="3784600"/>
                  </a:lnTo>
                  <a:lnTo>
                    <a:pt x="4123220" y="3771900"/>
                  </a:lnTo>
                  <a:lnTo>
                    <a:pt x="4119956" y="3771900"/>
                  </a:lnTo>
                  <a:lnTo>
                    <a:pt x="4124502" y="3769245"/>
                  </a:lnTo>
                  <a:lnTo>
                    <a:pt x="4153204" y="3751961"/>
                  </a:lnTo>
                  <a:lnTo>
                    <a:pt x="4204030" y="3719665"/>
                  </a:lnTo>
                  <a:lnTo>
                    <a:pt x="4248416" y="3688892"/>
                  </a:lnTo>
                  <a:lnTo>
                    <a:pt x="4320375" y="3633546"/>
                  </a:lnTo>
                  <a:lnTo>
                    <a:pt x="4323385" y="3632200"/>
                  </a:lnTo>
                  <a:lnTo>
                    <a:pt x="4373461" y="3593769"/>
                  </a:lnTo>
                  <a:lnTo>
                    <a:pt x="4405909" y="3570744"/>
                  </a:lnTo>
                  <a:lnTo>
                    <a:pt x="4435703" y="3550259"/>
                  </a:lnTo>
                  <a:lnTo>
                    <a:pt x="4454512" y="3536365"/>
                  </a:lnTo>
                  <a:lnTo>
                    <a:pt x="4433684" y="3549624"/>
                  </a:lnTo>
                  <a:lnTo>
                    <a:pt x="4430534" y="3551415"/>
                  </a:lnTo>
                  <a:lnTo>
                    <a:pt x="4447946" y="3530600"/>
                  </a:lnTo>
                  <a:lnTo>
                    <a:pt x="4457852" y="3530600"/>
                  </a:lnTo>
                  <a:lnTo>
                    <a:pt x="4467250" y="3517900"/>
                  </a:lnTo>
                  <a:lnTo>
                    <a:pt x="4474896" y="3517900"/>
                  </a:lnTo>
                  <a:lnTo>
                    <a:pt x="4476115" y="3517900"/>
                  </a:lnTo>
                  <a:lnTo>
                    <a:pt x="4477613" y="3515588"/>
                  </a:lnTo>
                  <a:lnTo>
                    <a:pt x="4489894" y="3505200"/>
                  </a:lnTo>
                  <a:lnTo>
                    <a:pt x="4564926" y="3441700"/>
                  </a:lnTo>
                  <a:lnTo>
                    <a:pt x="4579937" y="3429000"/>
                  </a:lnTo>
                  <a:lnTo>
                    <a:pt x="4573003" y="3453752"/>
                  </a:lnTo>
                  <a:lnTo>
                    <a:pt x="4573536" y="3453752"/>
                  </a:lnTo>
                  <a:lnTo>
                    <a:pt x="4597946" y="3453752"/>
                  </a:lnTo>
                  <a:lnTo>
                    <a:pt x="4609985" y="3441700"/>
                  </a:lnTo>
                  <a:lnTo>
                    <a:pt x="4641227" y="3416300"/>
                  </a:lnTo>
                  <a:lnTo>
                    <a:pt x="4651832" y="3416300"/>
                  </a:lnTo>
                  <a:lnTo>
                    <a:pt x="4663021" y="3403600"/>
                  </a:lnTo>
                  <a:lnTo>
                    <a:pt x="4674768" y="3390900"/>
                  </a:lnTo>
                  <a:lnTo>
                    <a:pt x="4687011" y="3378200"/>
                  </a:lnTo>
                  <a:lnTo>
                    <a:pt x="4678362" y="3378200"/>
                  </a:lnTo>
                  <a:lnTo>
                    <a:pt x="4669231" y="3390900"/>
                  </a:lnTo>
                  <a:lnTo>
                    <a:pt x="4660023" y="3390900"/>
                  </a:lnTo>
                  <a:lnTo>
                    <a:pt x="4641037" y="3416300"/>
                  </a:lnTo>
                  <a:lnTo>
                    <a:pt x="4620018" y="3429000"/>
                  </a:lnTo>
                  <a:lnTo>
                    <a:pt x="4636173" y="3416300"/>
                  </a:lnTo>
                  <a:lnTo>
                    <a:pt x="4648835" y="3403600"/>
                  </a:lnTo>
                  <a:lnTo>
                    <a:pt x="4659160" y="3390900"/>
                  </a:lnTo>
                  <a:lnTo>
                    <a:pt x="4668342" y="3378200"/>
                  </a:lnTo>
                  <a:lnTo>
                    <a:pt x="4677283" y="3378200"/>
                  </a:lnTo>
                  <a:lnTo>
                    <a:pt x="4685322" y="3367582"/>
                  </a:lnTo>
                  <a:lnTo>
                    <a:pt x="4666996" y="3378200"/>
                  </a:lnTo>
                  <a:lnTo>
                    <a:pt x="4645507" y="3403600"/>
                  </a:lnTo>
                  <a:lnTo>
                    <a:pt x="4624921" y="3416300"/>
                  </a:lnTo>
                  <a:lnTo>
                    <a:pt x="4616501" y="3422218"/>
                  </a:lnTo>
                  <a:lnTo>
                    <a:pt x="4618520" y="3416300"/>
                  </a:lnTo>
                  <a:lnTo>
                    <a:pt x="4578642" y="3449116"/>
                  </a:lnTo>
                  <a:lnTo>
                    <a:pt x="4600816" y="3429000"/>
                  </a:lnTo>
                  <a:lnTo>
                    <a:pt x="4614735" y="3416300"/>
                  </a:lnTo>
                  <a:lnTo>
                    <a:pt x="4628362" y="3403600"/>
                  </a:lnTo>
                  <a:lnTo>
                    <a:pt x="4641189" y="3390900"/>
                  </a:lnTo>
                  <a:lnTo>
                    <a:pt x="4653153" y="3390900"/>
                  </a:lnTo>
                  <a:lnTo>
                    <a:pt x="4664227" y="3378200"/>
                  </a:lnTo>
                  <a:lnTo>
                    <a:pt x="4674400" y="3365500"/>
                  </a:lnTo>
                  <a:lnTo>
                    <a:pt x="4691177" y="3352800"/>
                  </a:lnTo>
                  <a:lnTo>
                    <a:pt x="4702099" y="3340100"/>
                  </a:lnTo>
                  <a:lnTo>
                    <a:pt x="4702581" y="3338499"/>
                  </a:lnTo>
                  <a:lnTo>
                    <a:pt x="4713033" y="3327400"/>
                  </a:lnTo>
                  <a:lnTo>
                    <a:pt x="4736985" y="3302000"/>
                  </a:lnTo>
                  <a:lnTo>
                    <a:pt x="4745596" y="3302000"/>
                  </a:lnTo>
                  <a:lnTo>
                    <a:pt x="4729467" y="3327400"/>
                  </a:lnTo>
                  <a:lnTo>
                    <a:pt x="4710138" y="3340100"/>
                  </a:lnTo>
                  <a:lnTo>
                    <a:pt x="4704397" y="3346970"/>
                  </a:lnTo>
                  <a:lnTo>
                    <a:pt x="4711814" y="3340100"/>
                  </a:lnTo>
                  <a:lnTo>
                    <a:pt x="4700117" y="3352800"/>
                  </a:lnTo>
                  <a:lnTo>
                    <a:pt x="4715853" y="3340100"/>
                  </a:lnTo>
                  <a:lnTo>
                    <a:pt x="4747298" y="3314700"/>
                  </a:lnTo>
                  <a:lnTo>
                    <a:pt x="4756048" y="3302000"/>
                  </a:lnTo>
                  <a:lnTo>
                    <a:pt x="4771987" y="3289300"/>
                  </a:lnTo>
                  <a:lnTo>
                    <a:pt x="4810887" y="3263900"/>
                  </a:lnTo>
                  <a:lnTo>
                    <a:pt x="4816399" y="3259404"/>
                  </a:lnTo>
                  <a:lnTo>
                    <a:pt x="4813198" y="3263900"/>
                  </a:lnTo>
                  <a:lnTo>
                    <a:pt x="4817453" y="3258553"/>
                  </a:lnTo>
                  <a:lnTo>
                    <a:pt x="4826457" y="3251200"/>
                  </a:lnTo>
                  <a:lnTo>
                    <a:pt x="4834509" y="3238500"/>
                  </a:lnTo>
                  <a:lnTo>
                    <a:pt x="4833404" y="3238500"/>
                  </a:lnTo>
                  <a:lnTo>
                    <a:pt x="4845545" y="3225800"/>
                  </a:lnTo>
                  <a:lnTo>
                    <a:pt x="4839830" y="3225800"/>
                  </a:lnTo>
                  <a:lnTo>
                    <a:pt x="4832197" y="3238500"/>
                  </a:lnTo>
                  <a:lnTo>
                    <a:pt x="4831321" y="3238500"/>
                  </a:lnTo>
                  <a:lnTo>
                    <a:pt x="4830038" y="3240303"/>
                  </a:lnTo>
                  <a:lnTo>
                    <a:pt x="4771085" y="3289300"/>
                  </a:lnTo>
                  <a:lnTo>
                    <a:pt x="4769459" y="3289300"/>
                  </a:lnTo>
                  <a:lnTo>
                    <a:pt x="4783823" y="3263900"/>
                  </a:lnTo>
                  <a:lnTo>
                    <a:pt x="4796294" y="3263900"/>
                  </a:lnTo>
                  <a:lnTo>
                    <a:pt x="4807597" y="3251200"/>
                  </a:lnTo>
                  <a:lnTo>
                    <a:pt x="4829695" y="3225800"/>
                  </a:lnTo>
                  <a:lnTo>
                    <a:pt x="4835639" y="3225800"/>
                  </a:lnTo>
                  <a:lnTo>
                    <a:pt x="4841964" y="3213100"/>
                  </a:lnTo>
                  <a:lnTo>
                    <a:pt x="4850981" y="3213100"/>
                  </a:lnTo>
                  <a:lnTo>
                    <a:pt x="4855857" y="3200400"/>
                  </a:lnTo>
                  <a:lnTo>
                    <a:pt x="4870869" y="3187700"/>
                  </a:lnTo>
                  <a:lnTo>
                    <a:pt x="4862665" y="3187700"/>
                  </a:lnTo>
                  <a:lnTo>
                    <a:pt x="4947005" y="3111500"/>
                  </a:lnTo>
                  <a:lnTo>
                    <a:pt x="4947564" y="3108858"/>
                  </a:lnTo>
                  <a:lnTo>
                    <a:pt x="4948364" y="3108299"/>
                  </a:lnTo>
                  <a:lnTo>
                    <a:pt x="4953813" y="3103549"/>
                  </a:lnTo>
                  <a:lnTo>
                    <a:pt x="4961610" y="3096285"/>
                  </a:lnTo>
                  <a:lnTo>
                    <a:pt x="4971516" y="3086760"/>
                  </a:lnTo>
                  <a:lnTo>
                    <a:pt x="4965903" y="3091688"/>
                  </a:lnTo>
                  <a:lnTo>
                    <a:pt x="4959820" y="3097111"/>
                  </a:lnTo>
                  <a:lnTo>
                    <a:pt x="4953101" y="3103245"/>
                  </a:lnTo>
                  <a:lnTo>
                    <a:pt x="4947691" y="3108274"/>
                  </a:lnTo>
                  <a:lnTo>
                    <a:pt x="4949710" y="3098800"/>
                  </a:lnTo>
                  <a:lnTo>
                    <a:pt x="4969446" y="3086100"/>
                  </a:lnTo>
                  <a:lnTo>
                    <a:pt x="4994707" y="3060700"/>
                  </a:lnTo>
                  <a:lnTo>
                    <a:pt x="5013985" y="3035300"/>
                  </a:lnTo>
                  <a:lnTo>
                    <a:pt x="5021923" y="3022600"/>
                  </a:lnTo>
                  <a:lnTo>
                    <a:pt x="5034153" y="3022600"/>
                  </a:lnTo>
                  <a:lnTo>
                    <a:pt x="5038395" y="3009900"/>
                  </a:lnTo>
                  <a:lnTo>
                    <a:pt x="5047208" y="3009900"/>
                  </a:lnTo>
                  <a:lnTo>
                    <a:pt x="5051539" y="2997200"/>
                  </a:lnTo>
                  <a:lnTo>
                    <a:pt x="5058854" y="2997200"/>
                  </a:lnTo>
                  <a:lnTo>
                    <a:pt x="5069027" y="2984500"/>
                  </a:lnTo>
                  <a:lnTo>
                    <a:pt x="5083861" y="2971800"/>
                  </a:lnTo>
                  <a:lnTo>
                    <a:pt x="5105222" y="2946400"/>
                  </a:lnTo>
                  <a:lnTo>
                    <a:pt x="5099583" y="2946400"/>
                  </a:lnTo>
                  <a:lnTo>
                    <a:pt x="5153076" y="2882900"/>
                  </a:lnTo>
                  <a:lnTo>
                    <a:pt x="5182832" y="2844800"/>
                  </a:lnTo>
                  <a:lnTo>
                    <a:pt x="5200523" y="2832100"/>
                  </a:lnTo>
                  <a:lnTo>
                    <a:pt x="5209616" y="2820149"/>
                  </a:lnTo>
                  <a:lnTo>
                    <a:pt x="5202707" y="2832100"/>
                  </a:lnTo>
                  <a:lnTo>
                    <a:pt x="5203812" y="2832100"/>
                  </a:lnTo>
                  <a:lnTo>
                    <a:pt x="5211508" y="2819400"/>
                  </a:lnTo>
                  <a:lnTo>
                    <a:pt x="5217185" y="2810205"/>
                  </a:lnTo>
                  <a:lnTo>
                    <a:pt x="5219852" y="2806700"/>
                  </a:lnTo>
                  <a:lnTo>
                    <a:pt x="5219344" y="2806700"/>
                  </a:lnTo>
                  <a:lnTo>
                    <a:pt x="5227180" y="2794000"/>
                  </a:lnTo>
                  <a:close/>
                </a:path>
                <a:path w="6126480" h="4523105">
                  <a:moveTo>
                    <a:pt x="5259222" y="2654058"/>
                  </a:moveTo>
                  <a:lnTo>
                    <a:pt x="5233644" y="2692400"/>
                  </a:lnTo>
                  <a:lnTo>
                    <a:pt x="5242522" y="2679700"/>
                  </a:lnTo>
                  <a:lnTo>
                    <a:pt x="5253342" y="2667000"/>
                  </a:lnTo>
                  <a:lnTo>
                    <a:pt x="5259222" y="2654058"/>
                  </a:lnTo>
                  <a:close/>
                </a:path>
                <a:path w="6126480" h="4523105">
                  <a:moveTo>
                    <a:pt x="5277586" y="2626499"/>
                  </a:moveTo>
                  <a:lnTo>
                    <a:pt x="5275834" y="2628900"/>
                  </a:lnTo>
                  <a:lnTo>
                    <a:pt x="5264861" y="2641600"/>
                  </a:lnTo>
                  <a:lnTo>
                    <a:pt x="5259222" y="2654058"/>
                  </a:lnTo>
                  <a:lnTo>
                    <a:pt x="5277586" y="2626499"/>
                  </a:lnTo>
                  <a:close/>
                </a:path>
                <a:path w="6126480" h="4523105">
                  <a:moveTo>
                    <a:pt x="5287137" y="2612199"/>
                  </a:moveTo>
                  <a:lnTo>
                    <a:pt x="5277586" y="2626499"/>
                  </a:lnTo>
                  <a:lnTo>
                    <a:pt x="5285105" y="2616200"/>
                  </a:lnTo>
                  <a:lnTo>
                    <a:pt x="5287137" y="2612199"/>
                  </a:lnTo>
                  <a:close/>
                </a:path>
                <a:path w="6126480" h="4523105">
                  <a:moveTo>
                    <a:pt x="5288839" y="303936"/>
                  </a:moveTo>
                  <a:lnTo>
                    <a:pt x="5271922" y="381000"/>
                  </a:lnTo>
                  <a:lnTo>
                    <a:pt x="5260556" y="431800"/>
                  </a:lnTo>
                  <a:lnTo>
                    <a:pt x="5256187" y="457200"/>
                  </a:lnTo>
                  <a:lnTo>
                    <a:pt x="5253088" y="482600"/>
                  </a:lnTo>
                  <a:lnTo>
                    <a:pt x="5263604" y="431800"/>
                  </a:lnTo>
                  <a:lnTo>
                    <a:pt x="5270728" y="406400"/>
                  </a:lnTo>
                  <a:lnTo>
                    <a:pt x="5275897" y="381000"/>
                  </a:lnTo>
                  <a:lnTo>
                    <a:pt x="5282971" y="342900"/>
                  </a:lnTo>
                  <a:lnTo>
                    <a:pt x="5285676" y="330200"/>
                  </a:lnTo>
                  <a:lnTo>
                    <a:pt x="5288673" y="304800"/>
                  </a:lnTo>
                  <a:lnTo>
                    <a:pt x="5288839" y="303936"/>
                  </a:lnTo>
                  <a:close/>
                </a:path>
                <a:path w="6126480" h="4523105">
                  <a:moveTo>
                    <a:pt x="5299253" y="256501"/>
                  </a:moveTo>
                  <a:lnTo>
                    <a:pt x="5295697" y="266700"/>
                  </a:lnTo>
                  <a:lnTo>
                    <a:pt x="5288839" y="303936"/>
                  </a:lnTo>
                  <a:lnTo>
                    <a:pt x="5299253" y="256501"/>
                  </a:lnTo>
                  <a:close/>
                </a:path>
                <a:path w="6126480" h="4523105">
                  <a:moveTo>
                    <a:pt x="5342318" y="0"/>
                  </a:moveTo>
                  <a:lnTo>
                    <a:pt x="5339626" y="0"/>
                  </a:lnTo>
                  <a:lnTo>
                    <a:pt x="5337480" y="12700"/>
                  </a:lnTo>
                  <a:lnTo>
                    <a:pt x="5335346" y="38100"/>
                  </a:lnTo>
                  <a:lnTo>
                    <a:pt x="5332895" y="50800"/>
                  </a:lnTo>
                  <a:lnTo>
                    <a:pt x="5329847" y="63500"/>
                  </a:lnTo>
                  <a:lnTo>
                    <a:pt x="5326456" y="88900"/>
                  </a:lnTo>
                  <a:lnTo>
                    <a:pt x="5322709" y="101600"/>
                  </a:lnTo>
                  <a:lnTo>
                    <a:pt x="5318582" y="127000"/>
                  </a:lnTo>
                  <a:lnTo>
                    <a:pt x="5331892" y="63500"/>
                  </a:lnTo>
                  <a:lnTo>
                    <a:pt x="5340248" y="12700"/>
                  </a:lnTo>
                  <a:lnTo>
                    <a:pt x="5342318" y="0"/>
                  </a:lnTo>
                  <a:close/>
                </a:path>
                <a:path w="6126480" h="4523105">
                  <a:moveTo>
                    <a:pt x="5355920" y="0"/>
                  </a:moveTo>
                  <a:lnTo>
                    <a:pt x="5353228" y="12700"/>
                  </a:lnTo>
                  <a:lnTo>
                    <a:pt x="5350586" y="38100"/>
                  </a:lnTo>
                  <a:lnTo>
                    <a:pt x="5347868" y="50800"/>
                  </a:lnTo>
                  <a:lnTo>
                    <a:pt x="5344909" y="63500"/>
                  </a:lnTo>
                  <a:lnTo>
                    <a:pt x="5348757" y="25400"/>
                  </a:lnTo>
                  <a:lnTo>
                    <a:pt x="5352059" y="0"/>
                  </a:lnTo>
                  <a:lnTo>
                    <a:pt x="5348313" y="0"/>
                  </a:lnTo>
                  <a:lnTo>
                    <a:pt x="5342255" y="38100"/>
                  </a:lnTo>
                  <a:lnTo>
                    <a:pt x="5336654" y="63500"/>
                  </a:lnTo>
                  <a:lnTo>
                    <a:pt x="5332247" y="88900"/>
                  </a:lnTo>
                  <a:lnTo>
                    <a:pt x="5330710" y="88900"/>
                  </a:lnTo>
                  <a:lnTo>
                    <a:pt x="5334978" y="50800"/>
                  </a:lnTo>
                  <a:lnTo>
                    <a:pt x="5300700" y="228600"/>
                  </a:lnTo>
                  <a:lnTo>
                    <a:pt x="5294376" y="254000"/>
                  </a:lnTo>
                  <a:lnTo>
                    <a:pt x="5289588" y="279400"/>
                  </a:lnTo>
                  <a:lnTo>
                    <a:pt x="5286819" y="292100"/>
                  </a:lnTo>
                  <a:lnTo>
                    <a:pt x="5302580" y="241300"/>
                  </a:lnTo>
                  <a:lnTo>
                    <a:pt x="5299253" y="256501"/>
                  </a:lnTo>
                  <a:lnTo>
                    <a:pt x="5300116" y="254000"/>
                  </a:lnTo>
                  <a:lnTo>
                    <a:pt x="5302732" y="241300"/>
                  </a:lnTo>
                  <a:lnTo>
                    <a:pt x="5305361" y="228600"/>
                  </a:lnTo>
                  <a:lnTo>
                    <a:pt x="5311546" y="203200"/>
                  </a:lnTo>
                  <a:lnTo>
                    <a:pt x="5321122" y="152400"/>
                  </a:lnTo>
                  <a:lnTo>
                    <a:pt x="5326697" y="139700"/>
                  </a:lnTo>
                  <a:lnTo>
                    <a:pt x="5329199" y="127000"/>
                  </a:lnTo>
                  <a:lnTo>
                    <a:pt x="5329542" y="127000"/>
                  </a:lnTo>
                  <a:lnTo>
                    <a:pt x="5328640" y="139700"/>
                  </a:lnTo>
                  <a:lnTo>
                    <a:pt x="5327434" y="152400"/>
                  </a:lnTo>
                  <a:lnTo>
                    <a:pt x="5326837" y="165100"/>
                  </a:lnTo>
                  <a:lnTo>
                    <a:pt x="5327777" y="165100"/>
                  </a:lnTo>
                  <a:lnTo>
                    <a:pt x="5337937" y="127000"/>
                  </a:lnTo>
                  <a:lnTo>
                    <a:pt x="5342712" y="101600"/>
                  </a:lnTo>
                  <a:lnTo>
                    <a:pt x="5344287" y="88900"/>
                  </a:lnTo>
                  <a:lnTo>
                    <a:pt x="5347436" y="63500"/>
                  </a:lnTo>
                  <a:lnTo>
                    <a:pt x="5351894" y="38100"/>
                  </a:lnTo>
                  <a:lnTo>
                    <a:pt x="5355920" y="0"/>
                  </a:lnTo>
                  <a:close/>
                </a:path>
                <a:path w="6126480" h="4523105">
                  <a:moveTo>
                    <a:pt x="5367667" y="2501900"/>
                  </a:moveTo>
                  <a:lnTo>
                    <a:pt x="5365585" y="2501900"/>
                  </a:lnTo>
                  <a:lnTo>
                    <a:pt x="5354066" y="2519184"/>
                  </a:lnTo>
                  <a:lnTo>
                    <a:pt x="5367667" y="2501900"/>
                  </a:lnTo>
                  <a:close/>
                </a:path>
                <a:path w="6126480" h="4523105">
                  <a:moveTo>
                    <a:pt x="5414378" y="2549360"/>
                  </a:moveTo>
                  <a:lnTo>
                    <a:pt x="5412067" y="2552700"/>
                  </a:lnTo>
                  <a:lnTo>
                    <a:pt x="5406834" y="2566124"/>
                  </a:lnTo>
                  <a:lnTo>
                    <a:pt x="5407418" y="2565400"/>
                  </a:lnTo>
                  <a:lnTo>
                    <a:pt x="5414378" y="2549360"/>
                  </a:lnTo>
                  <a:close/>
                </a:path>
                <a:path w="6126480" h="4523105">
                  <a:moveTo>
                    <a:pt x="5426075" y="0"/>
                  </a:moveTo>
                  <a:lnTo>
                    <a:pt x="5361076" y="0"/>
                  </a:lnTo>
                  <a:lnTo>
                    <a:pt x="5356542" y="25400"/>
                  </a:lnTo>
                  <a:lnTo>
                    <a:pt x="5351234" y="63500"/>
                  </a:lnTo>
                  <a:lnTo>
                    <a:pt x="5346585" y="88900"/>
                  </a:lnTo>
                  <a:lnTo>
                    <a:pt x="5342547" y="114300"/>
                  </a:lnTo>
                  <a:lnTo>
                    <a:pt x="5339054" y="139700"/>
                  </a:lnTo>
                  <a:lnTo>
                    <a:pt x="5335816" y="165100"/>
                  </a:lnTo>
                  <a:lnTo>
                    <a:pt x="5332438" y="190500"/>
                  </a:lnTo>
                  <a:lnTo>
                    <a:pt x="5328513" y="215900"/>
                  </a:lnTo>
                  <a:lnTo>
                    <a:pt x="5325072" y="215900"/>
                  </a:lnTo>
                  <a:lnTo>
                    <a:pt x="5320411" y="241300"/>
                  </a:lnTo>
                  <a:lnTo>
                    <a:pt x="5315140" y="266700"/>
                  </a:lnTo>
                  <a:lnTo>
                    <a:pt x="5309895" y="279400"/>
                  </a:lnTo>
                  <a:lnTo>
                    <a:pt x="5305247" y="304800"/>
                  </a:lnTo>
                  <a:lnTo>
                    <a:pt x="5301653" y="317500"/>
                  </a:lnTo>
                  <a:lnTo>
                    <a:pt x="5300015" y="317500"/>
                  </a:lnTo>
                  <a:lnTo>
                    <a:pt x="5301234" y="304800"/>
                  </a:lnTo>
                  <a:lnTo>
                    <a:pt x="5286159" y="393700"/>
                  </a:lnTo>
                  <a:lnTo>
                    <a:pt x="5271186" y="457200"/>
                  </a:lnTo>
                  <a:lnTo>
                    <a:pt x="5254053" y="520700"/>
                  </a:lnTo>
                  <a:lnTo>
                    <a:pt x="5237975" y="571500"/>
                  </a:lnTo>
                  <a:lnTo>
                    <a:pt x="5226202" y="596900"/>
                  </a:lnTo>
                  <a:lnTo>
                    <a:pt x="5220932" y="622300"/>
                  </a:lnTo>
                  <a:lnTo>
                    <a:pt x="5218201" y="635000"/>
                  </a:lnTo>
                  <a:lnTo>
                    <a:pt x="5216982" y="647700"/>
                  </a:lnTo>
                  <a:lnTo>
                    <a:pt x="5216245" y="647700"/>
                  </a:lnTo>
                  <a:lnTo>
                    <a:pt x="5214988" y="660400"/>
                  </a:lnTo>
                  <a:lnTo>
                    <a:pt x="5212270" y="673100"/>
                  </a:lnTo>
                  <a:lnTo>
                    <a:pt x="5206771" y="685800"/>
                  </a:lnTo>
                  <a:lnTo>
                    <a:pt x="5198923" y="706551"/>
                  </a:lnTo>
                  <a:lnTo>
                    <a:pt x="5200980" y="698500"/>
                  </a:lnTo>
                  <a:lnTo>
                    <a:pt x="5194465" y="711200"/>
                  </a:lnTo>
                  <a:lnTo>
                    <a:pt x="5186794" y="736600"/>
                  </a:lnTo>
                  <a:lnTo>
                    <a:pt x="5178425" y="762000"/>
                  </a:lnTo>
                  <a:lnTo>
                    <a:pt x="5169814" y="787400"/>
                  </a:lnTo>
                  <a:lnTo>
                    <a:pt x="5161102" y="812800"/>
                  </a:lnTo>
                  <a:lnTo>
                    <a:pt x="5152745" y="838200"/>
                  </a:lnTo>
                  <a:lnTo>
                    <a:pt x="5145456" y="863600"/>
                  </a:lnTo>
                  <a:lnTo>
                    <a:pt x="5139931" y="876300"/>
                  </a:lnTo>
                  <a:lnTo>
                    <a:pt x="5151425" y="850900"/>
                  </a:lnTo>
                  <a:lnTo>
                    <a:pt x="5155603" y="838200"/>
                  </a:lnTo>
                  <a:lnTo>
                    <a:pt x="5160391" y="825500"/>
                  </a:lnTo>
                  <a:lnTo>
                    <a:pt x="5173726" y="787400"/>
                  </a:lnTo>
                  <a:lnTo>
                    <a:pt x="5174234" y="787400"/>
                  </a:lnTo>
                  <a:lnTo>
                    <a:pt x="5173167" y="800100"/>
                  </a:lnTo>
                  <a:lnTo>
                    <a:pt x="5170627" y="800100"/>
                  </a:lnTo>
                  <a:lnTo>
                    <a:pt x="5168316" y="812800"/>
                  </a:lnTo>
                  <a:lnTo>
                    <a:pt x="5158435" y="850900"/>
                  </a:lnTo>
                  <a:lnTo>
                    <a:pt x="5144795" y="889000"/>
                  </a:lnTo>
                  <a:lnTo>
                    <a:pt x="5134026" y="914400"/>
                  </a:lnTo>
                  <a:lnTo>
                    <a:pt x="5131155" y="927100"/>
                  </a:lnTo>
                  <a:lnTo>
                    <a:pt x="5128145" y="927100"/>
                  </a:lnTo>
                  <a:lnTo>
                    <a:pt x="5115014" y="965200"/>
                  </a:lnTo>
                  <a:lnTo>
                    <a:pt x="5123307" y="931062"/>
                  </a:lnTo>
                  <a:lnTo>
                    <a:pt x="5119636" y="939800"/>
                  </a:lnTo>
                  <a:lnTo>
                    <a:pt x="5110810" y="952500"/>
                  </a:lnTo>
                  <a:lnTo>
                    <a:pt x="5101006" y="977900"/>
                  </a:lnTo>
                  <a:lnTo>
                    <a:pt x="5092751" y="990600"/>
                  </a:lnTo>
                  <a:lnTo>
                    <a:pt x="5088572" y="1003300"/>
                  </a:lnTo>
                  <a:lnTo>
                    <a:pt x="5090985" y="990600"/>
                  </a:lnTo>
                  <a:lnTo>
                    <a:pt x="5078031" y="1028700"/>
                  </a:lnTo>
                  <a:lnTo>
                    <a:pt x="5065382" y="1054100"/>
                  </a:lnTo>
                  <a:lnTo>
                    <a:pt x="5053190" y="1092200"/>
                  </a:lnTo>
                  <a:lnTo>
                    <a:pt x="5041595" y="1117600"/>
                  </a:lnTo>
                  <a:lnTo>
                    <a:pt x="5036020" y="1130300"/>
                  </a:lnTo>
                  <a:lnTo>
                    <a:pt x="5030635" y="1143000"/>
                  </a:lnTo>
                  <a:lnTo>
                    <a:pt x="5025314" y="1155700"/>
                  </a:lnTo>
                  <a:lnTo>
                    <a:pt x="5019903" y="1168400"/>
                  </a:lnTo>
                  <a:lnTo>
                    <a:pt x="4998593" y="1219200"/>
                  </a:lnTo>
                  <a:lnTo>
                    <a:pt x="4978146" y="1270000"/>
                  </a:lnTo>
                  <a:lnTo>
                    <a:pt x="4967694" y="1295400"/>
                  </a:lnTo>
                  <a:lnTo>
                    <a:pt x="4934280" y="1371600"/>
                  </a:lnTo>
                  <a:lnTo>
                    <a:pt x="4922520" y="1397000"/>
                  </a:lnTo>
                  <a:lnTo>
                    <a:pt x="4909515" y="1422400"/>
                  </a:lnTo>
                  <a:lnTo>
                    <a:pt x="4874780" y="1485900"/>
                  </a:lnTo>
                  <a:lnTo>
                    <a:pt x="4856480" y="1524000"/>
                  </a:lnTo>
                  <a:lnTo>
                    <a:pt x="4837188" y="1562100"/>
                  </a:lnTo>
                  <a:lnTo>
                    <a:pt x="4798187" y="1625600"/>
                  </a:lnTo>
                  <a:lnTo>
                    <a:pt x="4757471" y="1689100"/>
                  </a:lnTo>
                  <a:lnTo>
                    <a:pt x="4747387" y="1701800"/>
                  </a:lnTo>
                  <a:lnTo>
                    <a:pt x="4737493" y="1727200"/>
                  </a:lnTo>
                  <a:lnTo>
                    <a:pt x="4727562" y="1739900"/>
                  </a:lnTo>
                  <a:lnTo>
                    <a:pt x="4717402" y="1752600"/>
                  </a:lnTo>
                  <a:lnTo>
                    <a:pt x="4678007" y="1816100"/>
                  </a:lnTo>
                  <a:lnTo>
                    <a:pt x="4659452" y="1841500"/>
                  </a:lnTo>
                  <a:lnTo>
                    <a:pt x="4641240" y="1866900"/>
                  </a:lnTo>
                  <a:lnTo>
                    <a:pt x="4629963" y="1883359"/>
                  </a:lnTo>
                  <a:lnTo>
                    <a:pt x="4643374" y="1854200"/>
                  </a:lnTo>
                  <a:lnTo>
                    <a:pt x="4621377" y="1892300"/>
                  </a:lnTo>
                  <a:lnTo>
                    <a:pt x="4619422" y="1892300"/>
                  </a:lnTo>
                  <a:lnTo>
                    <a:pt x="4619422" y="1905000"/>
                  </a:lnTo>
                  <a:lnTo>
                    <a:pt x="4594936" y="1943100"/>
                  </a:lnTo>
                  <a:lnTo>
                    <a:pt x="4588840" y="1955800"/>
                  </a:lnTo>
                  <a:lnTo>
                    <a:pt x="4582655" y="1968500"/>
                  </a:lnTo>
                  <a:lnTo>
                    <a:pt x="4576343" y="1968500"/>
                  </a:lnTo>
                  <a:lnTo>
                    <a:pt x="4569879" y="1981200"/>
                  </a:lnTo>
                  <a:lnTo>
                    <a:pt x="4554829" y="1993900"/>
                  </a:lnTo>
                  <a:lnTo>
                    <a:pt x="4548975" y="2006600"/>
                  </a:lnTo>
                  <a:lnTo>
                    <a:pt x="4540148" y="2006600"/>
                  </a:lnTo>
                  <a:lnTo>
                    <a:pt x="4516209" y="2044700"/>
                  </a:lnTo>
                  <a:lnTo>
                    <a:pt x="4523194" y="2032000"/>
                  </a:lnTo>
                  <a:lnTo>
                    <a:pt x="4534916" y="2006600"/>
                  </a:lnTo>
                  <a:lnTo>
                    <a:pt x="4550308" y="1993900"/>
                  </a:lnTo>
                  <a:lnTo>
                    <a:pt x="4568380" y="1968500"/>
                  </a:lnTo>
                  <a:lnTo>
                    <a:pt x="4587494" y="1943100"/>
                  </a:lnTo>
                  <a:lnTo>
                    <a:pt x="4606937" y="1917700"/>
                  </a:lnTo>
                  <a:lnTo>
                    <a:pt x="4612132" y="1910727"/>
                  </a:lnTo>
                  <a:lnTo>
                    <a:pt x="4607699" y="1917700"/>
                  </a:lnTo>
                  <a:lnTo>
                    <a:pt x="4619422" y="1905000"/>
                  </a:lnTo>
                  <a:lnTo>
                    <a:pt x="4619422" y="1892300"/>
                  </a:lnTo>
                  <a:lnTo>
                    <a:pt x="4616882" y="1892300"/>
                  </a:lnTo>
                  <a:lnTo>
                    <a:pt x="4624514" y="1879600"/>
                  </a:lnTo>
                  <a:lnTo>
                    <a:pt x="4618888" y="1879600"/>
                  </a:lnTo>
                  <a:lnTo>
                    <a:pt x="4611840" y="1892300"/>
                  </a:lnTo>
                  <a:lnTo>
                    <a:pt x="4604397" y="1905000"/>
                  </a:lnTo>
                  <a:lnTo>
                    <a:pt x="4571301" y="1955800"/>
                  </a:lnTo>
                  <a:lnTo>
                    <a:pt x="4484560" y="2070100"/>
                  </a:lnTo>
                  <a:lnTo>
                    <a:pt x="4455731" y="2095500"/>
                  </a:lnTo>
                  <a:lnTo>
                    <a:pt x="4437862" y="2120900"/>
                  </a:lnTo>
                  <a:lnTo>
                    <a:pt x="4421467" y="2146300"/>
                  </a:lnTo>
                  <a:lnTo>
                    <a:pt x="4406887" y="2159000"/>
                  </a:lnTo>
                  <a:lnTo>
                    <a:pt x="4402696" y="2163965"/>
                  </a:lnTo>
                  <a:lnTo>
                    <a:pt x="4405681" y="2159000"/>
                  </a:lnTo>
                  <a:lnTo>
                    <a:pt x="4399178" y="2159000"/>
                  </a:lnTo>
                  <a:lnTo>
                    <a:pt x="4377182" y="2197100"/>
                  </a:lnTo>
                  <a:lnTo>
                    <a:pt x="4356951" y="2222500"/>
                  </a:lnTo>
                  <a:lnTo>
                    <a:pt x="4343476" y="2235200"/>
                  </a:lnTo>
                  <a:lnTo>
                    <a:pt x="4332783" y="2235200"/>
                  </a:lnTo>
                  <a:lnTo>
                    <a:pt x="4267886" y="2311400"/>
                  </a:lnTo>
                  <a:lnTo>
                    <a:pt x="4259681" y="2324100"/>
                  </a:lnTo>
                  <a:lnTo>
                    <a:pt x="4251566" y="2324100"/>
                  </a:lnTo>
                  <a:lnTo>
                    <a:pt x="4243336" y="2336800"/>
                  </a:lnTo>
                  <a:lnTo>
                    <a:pt x="4234764" y="2349500"/>
                  </a:lnTo>
                  <a:lnTo>
                    <a:pt x="4200525" y="2387600"/>
                  </a:lnTo>
                  <a:lnTo>
                    <a:pt x="4183723" y="2400300"/>
                  </a:lnTo>
                  <a:lnTo>
                    <a:pt x="4167213" y="2413000"/>
                  </a:lnTo>
                  <a:lnTo>
                    <a:pt x="4151045" y="2438400"/>
                  </a:lnTo>
                  <a:lnTo>
                    <a:pt x="4144226" y="2443899"/>
                  </a:lnTo>
                  <a:lnTo>
                    <a:pt x="4144226" y="2463800"/>
                  </a:lnTo>
                  <a:lnTo>
                    <a:pt x="4132618" y="2476500"/>
                  </a:lnTo>
                  <a:lnTo>
                    <a:pt x="4128998" y="2476500"/>
                  </a:lnTo>
                  <a:lnTo>
                    <a:pt x="4144226" y="2463800"/>
                  </a:lnTo>
                  <a:lnTo>
                    <a:pt x="4144226" y="2443899"/>
                  </a:lnTo>
                  <a:lnTo>
                    <a:pt x="4135272" y="2451100"/>
                  </a:lnTo>
                  <a:lnTo>
                    <a:pt x="4127563" y="2463800"/>
                  </a:lnTo>
                  <a:lnTo>
                    <a:pt x="4125950" y="2463800"/>
                  </a:lnTo>
                  <a:lnTo>
                    <a:pt x="4125950" y="2476500"/>
                  </a:lnTo>
                  <a:lnTo>
                    <a:pt x="4118699" y="2489200"/>
                  </a:lnTo>
                  <a:lnTo>
                    <a:pt x="4112768" y="2489200"/>
                  </a:lnTo>
                  <a:lnTo>
                    <a:pt x="4121467" y="2476500"/>
                  </a:lnTo>
                  <a:lnTo>
                    <a:pt x="4125950" y="2476500"/>
                  </a:lnTo>
                  <a:lnTo>
                    <a:pt x="4125950" y="2463800"/>
                  </a:lnTo>
                  <a:lnTo>
                    <a:pt x="4120337" y="2463800"/>
                  </a:lnTo>
                  <a:lnTo>
                    <a:pt x="4113276" y="2476500"/>
                  </a:lnTo>
                  <a:lnTo>
                    <a:pt x="4114749" y="2476500"/>
                  </a:lnTo>
                  <a:lnTo>
                    <a:pt x="4110012" y="2482291"/>
                  </a:lnTo>
                  <a:lnTo>
                    <a:pt x="4106100" y="2489200"/>
                  </a:lnTo>
                  <a:lnTo>
                    <a:pt x="4110609" y="2489200"/>
                  </a:lnTo>
                  <a:lnTo>
                    <a:pt x="4101833" y="2501900"/>
                  </a:lnTo>
                  <a:lnTo>
                    <a:pt x="4092435" y="2514600"/>
                  </a:lnTo>
                  <a:lnTo>
                    <a:pt x="4082504" y="2527300"/>
                  </a:lnTo>
                  <a:lnTo>
                    <a:pt x="4038638" y="2565400"/>
                  </a:lnTo>
                  <a:lnTo>
                    <a:pt x="4027538" y="2578100"/>
                  </a:lnTo>
                  <a:lnTo>
                    <a:pt x="4016311" y="2590800"/>
                  </a:lnTo>
                  <a:lnTo>
                    <a:pt x="4006608" y="2590800"/>
                  </a:lnTo>
                  <a:lnTo>
                    <a:pt x="4004957" y="2590800"/>
                  </a:lnTo>
                  <a:lnTo>
                    <a:pt x="3993502" y="2603500"/>
                  </a:lnTo>
                  <a:lnTo>
                    <a:pt x="4006494" y="2590914"/>
                  </a:lnTo>
                  <a:lnTo>
                    <a:pt x="3998899" y="2603500"/>
                  </a:lnTo>
                  <a:lnTo>
                    <a:pt x="3993502" y="2603500"/>
                  </a:lnTo>
                  <a:lnTo>
                    <a:pt x="3986631" y="2603500"/>
                  </a:lnTo>
                  <a:lnTo>
                    <a:pt x="3989260" y="2600160"/>
                  </a:lnTo>
                  <a:lnTo>
                    <a:pt x="4026598" y="2565400"/>
                  </a:lnTo>
                  <a:lnTo>
                    <a:pt x="4019740" y="2565400"/>
                  </a:lnTo>
                  <a:lnTo>
                    <a:pt x="4007294" y="2578100"/>
                  </a:lnTo>
                  <a:lnTo>
                    <a:pt x="3999179" y="2585288"/>
                  </a:lnTo>
                  <a:lnTo>
                    <a:pt x="4002011" y="2579179"/>
                  </a:lnTo>
                  <a:lnTo>
                    <a:pt x="3981843" y="2597721"/>
                  </a:lnTo>
                  <a:lnTo>
                    <a:pt x="3981843" y="2608199"/>
                  </a:lnTo>
                  <a:lnTo>
                    <a:pt x="3976725" y="2616200"/>
                  </a:lnTo>
                  <a:lnTo>
                    <a:pt x="3960533" y="2627541"/>
                  </a:lnTo>
                  <a:lnTo>
                    <a:pt x="3973690" y="2616200"/>
                  </a:lnTo>
                  <a:lnTo>
                    <a:pt x="3981831" y="2608199"/>
                  </a:lnTo>
                  <a:lnTo>
                    <a:pt x="3981843" y="2597721"/>
                  </a:lnTo>
                  <a:lnTo>
                    <a:pt x="3975557" y="2603500"/>
                  </a:lnTo>
                  <a:lnTo>
                    <a:pt x="3945521" y="2637167"/>
                  </a:lnTo>
                  <a:lnTo>
                    <a:pt x="3938536" y="2641600"/>
                  </a:lnTo>
                  <a:lnTo>
                    <a:pt x="3934460" y="2646311"/>
                  </a:lnTo>
                  <a:lnTo>
                    <a:pt x="3903192" y="2667000"/>
                  </a:lnTo>
                  <a:lnTo>
                    <a:pt x="3862374" y="2705100"/>
                  </a:lnTo>
                  <a:lnTo>
                    <a:pt x="3821087" y="2743200"/>
                  </a:lnTo>
                  <a:lnTo>
                    <a:pt x="3809161" y="2755900"/>
                  </a:lnTo>
                  <a:lnTo>
                    <a:pt x="3796830" y="2755900"/>
                  </a:lnTo>
                  <a:lnTo>
                    <a:pt x="3772331" y="2781300"/>
                  </a:lnTo>
                  <a:lnTo>
                    <a:pt x="3728491" y="2806700"/>
                  </a:lnTo>
                  <a:lnTo>
                    <a:pt x="3710076" y="2832100"/>
                  </a:lnTo>
                  <a:lnTo>
                    <a:pt x="3694607" y="2844800"/>
                  </a:lnTo>
                  <a:lnTo>
                    <a:pt x="3682530" y="2844800"/>
                  </a:lnTo>
                  <a:lnTo>
                    <a:pt x="3674313" y="2857500"/>
                  </a:lnTo>
                  <a:lnTo>
                    <a:pt x="3648367" y="2882900"/>
                  </a:lnTo>
                  <a:lnTo>
                    <a:pt x="3639197" y="2882900"/>
                  </a:lnTo>
                  <a:lnTo>
                    <a:pt x="3634448" y="2895600"/>
                  </a:lnTo>
                  <a:lnTo>
                    <a:pt x="3619169" y="2908300"/>
                  </a:lnTo>
                  <a:lnTo>
                    <a:pt x="3553345" y="2959100"/>
                  </a:lnTo>
                  <a:lnTo>
                    <a:pt x="3484245" y="3009900"/>
                  </a:lnTo>
                  <a:lnTo>
                    <a:pt x="3450132" y="3035300"/>
                  </a:lnTo>
                  <a:lnTo>
                    <a:pt x="3417214" y="3060700"/>
                  </a:lnTo>
                  <a:lnTo>
                    <a:pt x="3275673" y="3149600"/>
                  </a:lnTo>
                  <a:lnTo>
                    <a:pt x="3181769" y="3200400"/>
                  </a:lnTo>
                  <a:lnTo>
                    <a:pt x="3175520" y="3213100"/>
                  </a:lnTo>
                  <a:lnTo>
                    <a:pt x="3162960" y="3213100"/>
                  </a:lnTo>
                  <a:lnTo>
                    <a:pt x="3143415" y="3225800"/>
                  </a:lnTo>
                  <a:lnTo>
                    <a:pt x="3214662" y="3225800"/>
                  </a:lnTo>
                  <a:lnTo>
                    <a:pt x="3210979" y="3238500"/>
                  </a:lnTo>
                  <a:lnTo>
                    <a:pt x="3230270" y="3225800"/>
                  </a:lnTo>
                  <a:lnTo>
                    <a:pt x="3265957" y="3200400"/>
                  </a:lnTo>
                  <a:lnTo>
                    <a:pt x="3311499" y="3175000"/>
                  </a:lnTo>
                  <a:lnTo>
                    <a:pt x="3360064" y="3149600"/>
                  </a:lnTo>
                  <a:lnTo>
                    <a:pt x="3383369" y="3124200"/>
                  </a:lnTo>
                  <a:lnTo>
                    <a:pt x="3404882" y="3111500"/>
                  </a:lnTo>
                  <a:lnTo>
                    <a:pt x="3414687" y="3111500"/>
                  </a:lnTo>
                  <a:lnTo>
                    <a:pt x="3423691" y="3098800"/>
                  </a:lnTo>
                  <a:lnTo>
                    <a:pt x="3431883" y="3098800"/>
                  </a:lnTo>
                  <a:lnTo>
                    <a:pt x="3448494" y="3086100"/>
                  </a:lnTo>
                  <a:lnTo>
                    <a:pt x="3457752" y="3086100"/>
                  </a:lnTo>
                  <a:lnTo>
                    <a:pt x="3511346" y="3048000"/>
                  </a:lnTo>
                  <a:lnTo>
                    <a:pt x="3529253" y="3035300"/>
                  </a:lnTo>
                  <a:lnTo>
                    <a:pt x="3538804" y="3026626"/>
                  </a:lnTo>
                  <a:lnTo>
                    <a:pt x="3520617" y="3035300"/>
                  </a:lnTo>
                  <a:lnTo>
                    <a:pt x="3499396" y="3048000"/>
                  </a:lnTo>
                  <a:lnTo>
                    <a:pt x="3493376" y="3048000"/>
                  </a:lnTo>
                  <a:lnTo>
                    <a:pt x="3596132" y="2971800"/>
                  </a:lnTo>
                  <a:lnTo>
                    <a:pt x="3637064" y="2946400"/>
                  </a:lnTo>
                  <a:lnTo>
                    <a:pt x="3656050" y="2933700"/>
                  </a:lnTo>
                  <a:lnTo>
                    <a:pt x="3666045" y="2921000"/>
                  </a:lnTo>
                  <a:lnTo>
                    <a:pt x="3675888" y="2921000"/>
                  </a:lnTo>
                  <a:lnTo>
                    <a:pt x="3685629" y="2908300"/>
                  </a:lnTo>
                  <a:lnTo>
                    <a:pt x="3695293" y="2895600"/>
                  </a:lnTo>
                  <a:lnTo>
                    <a:pt x="3734041" y="2870200"/>
                  </a:lnTo>
                  <a:lnTo>
                    <a:pt x="3739210" y="2870200"/>
                  </a:lnTo>
                  <a:lnTo>
                    <a:pt x="3751542" y="2857500"/>
                  </a:lnTo>
                  <a:lnTo>
                    <a:pt x="3771176" y="2832100"/>
                  </a:lnTo>
                  <a:lnTo>
                    <a:pt x="3798227" y="2819400"/>
                  </a:lnTo>
                  <a:lnTo>
                    <a:pt x="3825875" y="2794000"/>
                  </a:lnTo>
                  <a:lnTo>
                    <a:pt x="3839032" y="2781300"/>
                  </a:lnTo>
                  <a:lnTo>
                    <a:pt x="3843871" y="2781300"/>
                  </a:lnTo>
                  <a:lnTo>
                    <a:pt x="3846144" y="2768600"/>
                  </a:lnTo>
                  <a:lnTo>
                    <a:pt x="3855224" y="2768600"/>
                  </a:lnTo>
                  <a:lnTo>
                    <a:pt x="3876294" y="2743200"/>
                  </a:lnTo>
                  <a:lnTo>
                    <a:pt x="3914559" y="2717800"/>
                  </a:lnTo>
                  <a:lnTo>
                    <a:pt x="3895661" y="2730500"/>
                  </a:lnTo>
                  <a:lnTo>
                    <a:pt x="3878884" y="2755900"/>
                  </a:lnTo>
                  <a:lnTo>
                    <a:pt x="3865473" y="2768600"/>
                  </a:lnTo>
                  <a:lnTo>
                    <a:pt x="3856621" y="2781300"/>
                  </a:lnTo>
                  <a:lnTo>
                    <a:pt x="3891216" y="2743200"/>
                  </a:lnTo>
                  <a:lnTo>
                    <a:pt x="3910749" y="2730500"/>
                  </a:lnTo>
                  <a:lnTo>
                    <a:pt x="3926713" y="2717800"/>
                  </a:lnTo>
                  <a:lnTo>
                    <a:pt x="3950639" y="2692400"/>
                  </a:lnTo>
                  <a:lnTo>
                    <a:pt x="3950944" y="2692400"/>
                  </a:lnTo>
                  <a:lnTo>
                    <a:pt x="3932415" y="2717800"/>
                  </a:lnTo>
                  <a:lnTo>
                    <a:pt x="3902430" y="2743200"/>
                  </a:lnTo>
                  <a:lnTo>
                    <a:pt x="3868331" y="2781300"/>
                  </a:lnTo>
                  <a:lnTo>
                    <a:pt x="3948519" y="2717800"/>
                  </a:lnTo>
                  <a:lnTo>
                    <a:pt x="3973499" y="2692400"/>
                  </a:lnTo>
                  <a:lnTo>
                    <a:pt x="3998480" y="2667000"/>
                  </a:lnTo>
                  <a:lnTo>
                    <a:pt x="4010977" y="2654300"/>
                  </a:lnTo>
                  <a:lnTo>
                    <a:pt x="4019804" y="2641600"/>
                  </a:lnTo>
                  <a:lnTo>
                    <a:pt x="4028808" y="2628900"/>
                  </a:lnTo>
                  <a:lnTo>
                    <a:pt x="4037965" y="2628900"/>
                  </a:lnTo>
                  <a:lnTo>
                    <a:pt x="4047248" y="2616200"/>
                  </a:lnTo>
                  <a:lnTo>
                    <a:pt x="4066095" y="2590800"/>
                  </a:lnTo>
                  <a:lnTo>
                    <a:pt x="4075709" y="2590800"/>
                  </a:lnTo>
                  <a:lnTo>
                    <a:pt x="4085602" y="2578100"/>
                  </a:lnTo>
                  <a:lnTo>
                    <a:pt x="4126814" y="2540000"/>
                  </a:lnTo>
                  <a:lnTo>
                    <a:pt x="4147769" y="2514600"/>
                  </a:lnTo>
                  <a:lnTo>
                    <a:pt x="4168444" y="2489200"/>
                  </a:lnTo>
                  <a:lnTo>
                    <a:pt x="4189311" y="2463800"/>
                  </a:lnTo>
                  <a:lnTo>
                    <a:pt x="4210367" y="2451100"/>
                  </a:lnTo>
                  <a:lnTo>
                    <a:pt x="4252747" y="2400300"/>
                  </a:lnTo>
                  <a:lnTo>
                    <a:pt x="4238612" y="2425700"/>
                  </a:lnTo>
                  <a:lnTo>
                    <a:pt x="4225125" y="2438400"/>
                  </a:lnTo>
                  <a:lnTo>
                    <a:pt x="4233824" y="2438400"/>
                  </a:lnTo>
                  <a:lnTo>
                    <a:pt x="4263593" y="2400300"/>
                  </a:lnTo>
                  <a:lnTo>
                    <a:pt x="4294987" y="2362200"/>
                  </a:lnTo>
                  <a:lnTo>
                    <a:pt x="4328045" y="2324100"/>
                  </a:lnTo>
                  <a:lnTo>
                    <a:pt x="4362869" y="2286000"/>
                  </a:lnTo>
                  <a:lnTo>
                    <a:pt x="4394543" y="2253069"/>
                  </a:lnTo>
                  <a:lnTo>
                    <a:pt x="4394657" y="2252903"/>
                  </a:lnTo>
                  <a:lnTo>
                    <a:pt x="4399521" y="2247900"/>
                  </a:lnTo>
                  <a:lnTo>
                    <a:pt x="4398137" y="2247900"/>
                  </a:lnTo>
                  <a:lnTo>
                    <a:pt x="4406951" y="2235200"/>
                  </a:lnTo>
                  <a:lnTo>
                    <a:pt x="4445940" y="2197100"/>
                  </a:lnTo>
                  <a:lnTo>
                    <a:pt x="4470959" y="2159000"/>
                  </a:lnTo>
                  <a:lnTo>
                    <a:pt x="4478071" y="2159000"/>
                  </a:lnTo>
                  <a:lnTo>
                    <a:pt x="4509300" y="2120900"/>
                  </a:lnTo>
                  <a:lnTo>
                    <a:pt x="4519485" y="2108200"/>
                  </a:lnTo>
                  <a:lnTo>
                    <a:pt x="4525162" y="2095500"/>
                  </a:lnTo>
                  <a:lnTo>
                    <a:pt x="4531233" y="2095500"/>
                  </a:lnTo>
                  <a:lnTo>
                    <a:pt x="4559859" y="2057400"/>
                  </a:lnTo>
                  <a:lnTo>
                    <a:pt x="4557026" y="2057400"/>
                  </a:lnTo>
                  <a:lnTo>
                    <a:pt x="4567212" y="2044700"/>
                  </a:lnTo>
                  <a:lnTo>
                    <a:pt x="4607966" y="1993900"/>
                  </a:lnTo>
                  <a:lnTo>
                    <a:pt x="4642510" y="1943100"/>
                  </a:lnTo>
                  <a:lnTo>
                    <a:pt x="4663986" y="1905000"/>
                  </a:lnTo>
                  <a:lnTo>
                    <a:pt x="4671149" y="1892300"/>
                  </a:lnTo>
                  <a:lnTo>
                    <a:pt x="4695088" y="1866900"/>
                  </a:lnTo>
                  <a:lnTo>
                    <a:pt x="4715548" y="1841500"/>
                  </a:lnTo>
                  <a:lnTo>
                    <a:pt x="4753534" y="1790700"/>
                  </a:lnTo>
                  <a:lnTo>
                    <a:pt x="4773396" y="1765300"/>
                  </a:lnTo>
                  <a:lnTo>
                    <a:pt x="4795050" y="1727200"/>
                  </a:lnTo>
                  <a:lnTo>
                    <a:pt x="4782718" y="1752600"/>
                  </a:lnTo>
                  <a:lnTo>
                    <a:pt x="4801476" y="1727200"/>
                  </a:lnTo>
                  <a:lnTo>
                    <a:pt x="4825289" y="1689100"/>
                  </a:lnTo>
                  <a:lnTo>
                    <a:pt x="4842992" y="1663700"/>
                  </a:lnTo>
                  <a:lnTo>
                    <a:pt x="4851844" y="1651000"/>
                  </a:lnTo>
                  <a:lnTo>
                    <a:pt x="4878844" y="1600200"/>
                  </a:lnTo>
                  <a:lnTo>
                    <a:pt x="4905553" y="1549400"/>
                  </a:lnTo>
                  <a:lnTo>
                    <a:pt x="4911890" y="1536700"/>
                  </a:lnTo>
                  <a:lnTo>
                    <a:pt x="4917872" y="1524000"/>
                  </a:lnTo>
                  <a:lnTo>
                    <a:pt x="4923612" y="1524000"/>
                  </a:lnTo>
                  <a:lnTo>
                    <a:pt x="4939754" y="1485900"/>
                  </a:lnTo>
                  <a:lnTo>
                    <a:pt x="4949253" y="1473200"/>
                  </a:lnTo>
                  <a:lnTo>
                    <a:pt x="4957521" y="1460500"/>
                  </a:lnTo>
                  <a:lnTo>
                    <a:pt x="4964366" y="1447800"/>
                  </a:lnTo>
                  <a:lnTo>
                    <a:pt x="4944211" y="1473200"/>
                  </a:lnTo>
                  <a:lnTo>
                    <a:pt x="4937112" y="1485900"/>
                  </a:lnTo>
                  <a:lnTo>
                    <a:pt x="4931486" y="1498600"/>
                  </a:lnTo>
                  <a:lnTo>
                    <a:pt x="4915763" y="1511300"/>
                  </a:lnTo>
                  <a:lnTo>
                    <a:pt x="4905908" y="1536700"/>
                  </a:lnTo>
                  <a:lnTo>
                    <a:pt x="4898898" y="1549400"/>
                  </a:lnTo>
                  <a:lnTo>
                    <a:pt x="4893411" y="1562100"/>
                  </a:lnTo>
                  <a:lnTo>
                    <a:pt x="4888192" y="1574800"/>
                  </a:lnTo>
                  <a:lnTo>
                    <a:pt x="4881715" y="1587500"/>
                  </a:lnTo>
                  <a:lnTo>
                    <a:pt x="4872482" y="1600200"/>
                  </a:lnTo>
                  <a:lnTo>
                    <a:pt x="4858982" y="1625600"/>
                  </a:lnTo>
                  <a:lnTo>
                    <a:pt x="4839652" y="1663700"/>
                  </a:lnTo>
                  <a:lnTo>
                    <a:pt x="4852479" y="1625600"/>
                  </a:lnTo>
                  <a:lnTo>
                    <a:pt x="4878921" y="1574800"/>
                  </a:lnTo>
                  <a:lnTo>
                    <a:pt x="4906581" y="1524000"/>
                  </a:lnTo>
                  <a:lnTo>
                    <a:pt x="4923015" y="1485900"/>
                  </a:lnTo>
                  <a:lnTo>
                    <a:pt x="4934280" y="1460500"/>
                  </a:lnTo>
                  <a:lnTo>
                    <a:pt x="4945215" y="1447800"/>
                  </a:lnTo>
                  <a:lnTo>
                    <a:pt x="4955476" y="1435100"/>
                  </a:lnTo>
                  <a:lnTo>
                    <a:pt x="4964798" y="1422400"/>
                  </a:lnTo>
                  <a:lnTo>
                    <a:pt x="4972697" y="1409700"/>
                  </a:lnTo>
                  <a:lnTo>
                    <a:pt x="4979301" y="1397000"/>
                  </a:lnTo>
                  <a:lnTo>
                    <a:pt x="4987544" y="1397000"/>
                  </a:lnTo>
                  <a:lnTo>
                    <a:pt x="5000599" y="1358900"/>
                  </a:lnTo>
                  <a:lnTo>
                    <a:pt x="5013223" y="1333500"/>
                  </a:lnTo>
                  <a:lnTo>
                    <a:pt x="5025237" y="1320800"/>
                  </a:lnTo>
                  <a:lnTo>
                    <a:pt x="5036502" y="1295400"/>
                  </a:lnTo>
                  <a:lnTo>
                    <a:pt x="5079454" y="1193800"/>
                  </a:lnTo>
                  <a:lnTo>
                    <a:pt x="5096154" y="1155700"/>
                  </a:lnTo>
                  <a:lnTo>
                    <a:pt x="5113490" y="1117600"/>
                  </a:lnTo>
                  <a:lnTo>
                    <a:pt x="5131587" y="1079500"/>
                  </a:lnTo>
                  <a:lnTo>
                    <a:pt x="5150624" y="1028700"/>
                  </a:lnTo>
                  <a:lnTo>
                    <a:pt x="5160670" y="1003300"/>
                  </a:lnTo>
                  <a:lnTo>
                    <a:pt x="5170729" y="977900"/>
                  </a:lnTo>
                  <a:lnTo>
                    <a:pt x="5174589" y="965200"/>
                  </a:lnTo>
                  <a:lnTo>
                    <a:pt x="5178450" y="952500"/>
                  </a:lnTo>
                  <a:lnTo>
                    <a:pt x="5185232" y="927100"/>
                  </a:lnTo>
                  <a:lnTo>
                    <a:pt x="5192179" y="901700"/>
                  </a:lnTo>
                  <a:lnTo>
                    <a:pt x="5200370" y="876300"/>
                  </a:lnTo>
                  <a:lnTo>
                    <a:pt x="5210607" y="838200"/>
                  </a:lnTo>
                  <a:lnTo>
                    <a:pt x="5223027" y="800100"/>
                  </a:lnTo>
                  <a:lnTo>
                    <a:pt x="5226939" y="787400"/>
                  </a:lnTo>
                  <a:lnTo>
                    <a:pt x="5238661" y="749300"/>
                  </a:lnTo>
                  <a:lnTo>
                    <a:pt x="5253533" y="711200"/>
                  </a:lnTo>
                  <a:lnTo>
                    <a:pt x="5258486" y="698500"/>
                  </a:lnTo>
                  <a:lnTo>
                    <a:pt x="5257673" y="711200"/>
                  </a:lnTo>
                  <a:lnTo>
                    <a:pt x="5260949" y="698500"/>
                  </a:lnTo>
                  <a:lnTo>
                    <a:pt x="5270068" y="660400"/>
                  </a:lnTo>
                  <a:lnTo>
                    <a:pt x="5280761" y="635000"/>
                  </a:lnTo>
                  <a:lnTo>
                    <a:pt x="5286095" y="609600"/>
                  </a:lnTo>
                  <a:lnTo>
                    <a:pt x="5288762" y="596900"/>
                  </a:lnTo>
                  <a:lnTo>
                    <a:pt x="5281625" y="609600"/>
                  </a:lnTo>
                  <a:lnTo>
                    <a:pt x="5283149" y="596900"/>
                  </a:lnTo>
                  <a:lnTo>
                    <a:pt x="5287302" y="584200"/>
                  </a:lnTo>
                  <a:lnTo>
                    <a:pt x="5287924" y="573976"/>
                  </a:lnTo>
                  <a:lnTo>
                    <a:pt x="5288839" y="571500"/>
                  </a:lnTo>
                  <a:lnTo>
                    <a:pt x="5292864" y="546100"/>
                  </a:lnTo>
                  <a:lnTo>
                    <a:pt x="5296560" y="546100"/>
                  </a:lnTo>
                  <a:lnTo>
                    <a:pt x="5300027" y="533400"/>
                  </a:lnTo>
                  <a:lnTo>
                    <a:pt x="5303266" y="520700"/>
                  </a:lnTo>
                  <a:lnTo>
                    <a:pt x="5306263" y="508000"/>
                  </a:lnTo>
                  <a:lnTo>
                    <a:pt x="5309057" y="508000"/>
                  </a:lnTo>
                  <a:lnTo>
                    <a:pt x="5314035" y="495300"/>
                  </a:lnTo>
                  <a:lnTo>
                    <a:pt x="5318290" y="495300"/>
                  </a:lnTo>
                  <a:lnTo>
                    <a:pt x="5321897" y="482600"/>
                  </a:lnTo>
                  <a:lnTo>
                    <a:pt x="5324945" y="482600"/>
                  </a:lnTo>
                  <a:lnTo>
                    <a:pt x="5330914" y="444500"/>
                  </a:lnTo>
                  <a:lnTo>
                    <a:pt x="5340007" y="406400"/>
                  </a:lnTo>
                  <a:lnTo>
                    <a:pt x="5351335" y="368300"/>
                  </a:lnTo>
                  <a:lnTo>
                    <a:pt x="5363997" y="317500"/>
                  </a:lnTo>
                  <a:lnTo>
                    <a:pt x="5377129" y="266700"/>
                  </a:lnTo>
                  <a:lnTo>
                    <a:pt x="5389816" y="215900"/>
                  </a:lnTo>
                  <a:lnTo>
                    <a:pt x="5398909" y="165100"/>
                  </a:lnTo>
                  <a:lnTo>
                    <a:pt x="5399938" y="159296"/>
                  </a:lnTo>
                  <a:lnTo>
                    <a:pt x="5399417" y="165100"/>
                  </a:lnTo>
                  <a:lnTo>
                    <a:pt x="5397805" y="177800"/>
                  </a:lnTo>
                  <a:lnTo>
                    <a:pt x="5395861" y="190500"/>
                  </a:lnTo>
                  <a:lnTo>
                    <a:pt x="5385625" y="241300"/>
                  </a:lnTo>
                  <a:lnTo>
                    <a:pt x="5381447" y="266700"/>
                  </a:lnTo>
                  <a:lnTo>
                    <a:pt x="5379199" y="279400"/>
                  </a:lnTo>
                  <a:lnTo>
                    <a:pt x="5379885" y="292100"/>
                  </a:lnTo>
                  <a:lnTo>
                    <a:pt x="5384470" y="266700"/>
                  </a:lnTo>
                  <a:lnTo>
                    <a:pt x="5388343" y="254000"/>
                  </a:lnTo>
                  <a:lnTo>
                    <a:pt x="5392267" y="228600"/>
                  </a:lnTo>
                  <a:lnTo>
                    <a:pt x="5396090" y="203200"/>
                  </a:lnTo>
                  <a:lnTo>
                    <a:pt x="5399671" y="177800"/>
                  </a:lnTo>
                  <a:lnTo>
                    <a:pt x="5403469" y="152400"/>
                  </a:lnTo>
                  <a:lnTo>
                    <a:pt x="5412956" y="88900"/>
                  </a:lnTo>
                  <a:lnTo>
                    <a:pt x="5396890" y="165100"/>
                  </a:lnTo>
                  <a:lnTo>
                    <a:pt x="5404574" y="114300"/>
                  </a:lnTo>
                  <a:lnTo>
                    <a:pt x="5411698" y="76200"/>
                  </a:lnTo>
                  <a:lnTo>
                    <a:pt x="5418239" y="38100"/>
                  </a:lnTo>
                  <a:lnTo>
                    <a:pt x="5424182" y="12700"/>
                  </a:lnTo>
                  <a:lnTo>
                    <a:pt x="5426075" y="0"/>
                  </a:lnTo>
                  <a:close/>
                </a:path>
                <a:path w="6126480" h="4523105">
                  <a:moveTo>
                    <a:pt x="5430748" y="2349500"/>
                  </a:moveTo>
                  <a:lnTo>
                    <a:pt x="5429186" y="2352281"/>
                  </a:lnTo>
                  <a:lnTo>
                    <a:pt x="5429529" y="2351798"/>
                  </a:lnTo>
                  <a:lnTo>
                    <a:pt x="5430748" y="2349500"/>
                  </a:lnTo>
                  <a:close/>
                </a:path>
                <a:path w="6126480" h="4523105">
                  <a:moveTo>
                    <a:pt x="5442724" y="2527300"/>
                  </a:moveTo>
                  <a:lnTo>
                    <a:pt x="5439232" y="2527300"/>
                  </a:lnTo>
                  <a:lnTo>
                    <a:pt x="5430482" y="2540000"/>
                  </a:lnTo>
                  <a:lnTo>
                    <a:pt x="5417109" y="2565400"/>
                  </a:lnTo>
                  <a:lnTo>
                    <a:pt x="5402821" y="2576461"/>
                  </a:lnTo>
                  <a:lnTo>
                    <a:pt x="5406834" y="2566124"/>
                  </a:lnTo>
                  <a:lnTo>
                    <a:pt x="5397297" y="2578100"/>
                  </a:lnTo>
                  <a:lnTo>
                    <a:pt x="5394096" y="2590800"/>
                  </a:lnTo>
                  <a:lnTo>
                    <a:pt x="5374525" y="2616200"/>
                  </a:lnTo>
                  <a:lnTo>
                    <a:pt x="5357825" y="2641600"/>
                  </a:lnTo>
                  <a:lnTo>
                    <a:pt x="5343639" y="2654300"/>
                  </a:lnTo>
                  <a:lnTo>
                    <a:pt x="5331587" y="2679700"/>
                  </a:lnTo>
                  <a:lnTo>
                    <a:pt x="5321351" y="2692400"/>
                  </a:lnTo>
                  <a:lnTo>
                    <a:pt x="5312397" y="2705100"/>
                  </a:lnTo>
                  <a:lnTo>
                    <a:pt x="5304256" y="2717800"/>
                  </a:lnTo>
                  <a:lnTo>
                    <a:pt x="5296382" y="2730500"/>
                  </a:lnTo>
                  <a:lnTo>
                    <a:pt x="5288280" y="2743200"/>
                  </a:lnTo>
                  <a:lnTo>
                    <a:pt x="5279415" y="2755900"/>
                  </a:lnTo>
                  <a:lnTo>
                    <a:pt x="5269281" y="2768600"/>
                  </a:lnTo>
                  <a:lnTo>
                    <a:pt x="5257343" y="2781300"/>
                  </a:lnTo>
                  <a:lnTo>
                    <a:pt x="5250548" y="2794000"/>
                  </a:lnTo>
                  <a:lnTo>
                    <a:pt x="5243119" y="2806700"/>
                  </a:lnTo>
                  <a:lnTo>
                    <a:pt x="5235003" y="2806700"/>
                  </a:lnTo>
                  <a:lnTo>
                    <a:pt x="5226151" y="2819400"/>
                  </a:lnTo>
                  <a:lnTo>
                    <a:pt x="5216372" y="2832100"/>
                  </a:lnTo>
                  <a:lnTo>
                    <a:pt x="5204866" y="2844800"/>
                  </a:lnTo>
                  <a:lnTo>
                    <a:pt x="5198770" y="2857500"/>
                  </a:lnTo>
                  <a:lnTo>
                    <a:pt x="5192382" y="2870200"/>
                  </a:lnTo>
                  <a:lnTo>
                    <a:pt x="5185715" y="2870200"/>
                  </a:lnTo>
                  <a:lnTo>
                    <a:pt x="5178742" y="2882900"/>
                  </a:lnTo>
                  <a:lnTo>
                    <a:pt x="5168849" y="2882900"/>
                  </a:lnTo>
                  <a:lnTo>
                    <a:pt x="5152529" y="2908300"/>
                  </a:lnTo>
                  <a:lnTo>
                    <a:pt x="5131613" y="2933700"/>
                  </a:lnTo>
                  <a:lnTo>
                    <a:pt x="5095659" y="2971800"/>
                  </a:lnTo>
                  <a:lnTo>
                    <a:pt x="5083480" y="2984500"/>
                  </a:lnTo>
                  <a:lnTo>
                    <a:pt x="5071592" y="2997200"/>
                  </a:lnTo>
                  <a:lnTo>
                    <a:pt x="5060264" y="3009900"/>
                  </a:lnTo>
                  <a:lnTo>
                    <a:pt x="5049596" y="3022600"/>
                  </a:lnTo>
                  <a:lnTo>
                    <a:pt x="5046256" y="3035300"/>
                  </a:lnTo>
                  <a:lnTo>
                    <a:pt x="5038928" y="3035300"/>
                  </a:lnTo>
                  <a:lnTo>
                    <a:pt x="5045303" y="3022600"/>
                  </a:lnTo>
                  <a:lnTo>
                    <a:pt x="5067249" y="2997200"/>
                  </a:lnTo>
                  <a:lnTo>
                    <a:pt x="5078044" y="2984500"/>
                  </a:lnTo>
                  <a:lnTo>
                    <a:pt x="5088509" y="2971800"/>
                  </a:lnTo>
                  <a:lnTo>
                    <a:pt x="5098504" y="2959100"/>
                  </a:lnTo>
                  <a:lnTo>
                    <a:pt x="5105400" y="2949727"/>
                  </a:lnTo>
                  <a:lnTo>
                    <a:pt x="5053241" y="3009900"/>
                  </a:lnTo>
                  <a:lnTo>
                    <a:pt x="5042357" y="3022600"/>
                  </a:lnTo>
                  <a:lnTo>
                    <a:pt x="5038471" y="3022600"/>
                  </a:lnTo>
                  <a:lnTo>
                    <a:pt x="5038471" y="3035300"/>
                  </a:lnTo>
                  <a:lnTo>
                    <a:pt x="5031486" y="3048000"/>
                  </a:lnTo>
                  <a:lnTo>
                    <a:pt x="5026533" y="3048000"/>
                  </a:lnTo>
                  <a:lnTo>
                    <a:pt x="5032667" y="3035300"/>
                  </a:lnTo>
                  <a:lnTo>
                    <a:pt x="5038471" y="3035300"/>
                  </a:lnTo>
                  <a:lnTo>
                    <a:pt x="5038471" y="3022600"/>
                  </a:lnTo>
                  <a:lnTo>
                    <a:pt x="5036705" y="3022600"/>
                  </a:lnTo>
                  <a:lnTo>
                    <a:pt x="5030648" y="3035300"/>
                  </a:lnTo>
                  <a:lnTo>
                    <a:pt x="5024894" y="3035300"/>
                  </a:lnTo>
                  <a:lnTo>
                    <a:pt x="5019268" y="3048000"/>
                  </a:lnTo>
                  <a:lnTo>
                    <a:pt x="5013769" y="3048000"/>
                  </a:lnTo>
                  <a:lnTo>
                    <a:pt x="5008410" y="3060700"/>
                  </a:lnTo>
                  <a:lnTo>
                    <a:pt x="4998136" y="3060700"/>
                  </a:lnTo>
                  <a:lnTo>
                    <a:pt x="4988496" y="3073400"/>
                  </a:lnTo>
                  <a:lnTo>
                    <a:pt x="4979594" y="3086100"/>
                  </a:lnTo>
                  <a:lnTo>
                    <a:pt x="4971516" y="3098800"/>
                  </a:lnTo>
                  <a:lnTo>
                    <a:pt x="4992090" y="3073400"/>
                  </a:lnTo>
                  <a:lnTo>
                    <a:pt x="4998707" y="3073400"/>
                  </a:lnTo>
                  <a:lnTo>
                    <a:pt x="4994008" y="3086100"/>
                  </a:lnTo>
                  <a:lnTo>
                    <a:pt x="4980584" y="3111500"/>
                  </a:lnTo>
                  <a:lnTo>
                    <a:pt x="5008740" y="3073400"/>
                  </a:lnTo>
                  <a:lnTo>
                    <a:pt x="5018125" y="3060700"/>
                  </a:lnTo>
                  <a:lnTo>
                    <a:pt x="5039652" y="3048000"/>
                  </a:lnTo>
                  <a:lnTo>
                    <a:pt x="5061623" y="3022600"/>
                  </a:lnTo>
                  <a:lnTo>
                    <a:pt x="5083403" y="2997200"/>
                  </a:lnTo>
                  <a:lnTo>
                    <a:pt x="5106543" y="2971800"/>
                  </a:lnTo>
                  <a:lnTo>
                    <a:pt x="5130749" y="2946400"/>
                  </a:lnTo>
                  <a:lnTo>
                    <a:pt x="5155717" y="2908300"/>
                  </a:lnTo>
                  <a:lnTo>
                    <a:pt x="5206784" y="2857500"/>
                  </a:lnTo>
                  <a:lnTo>
                    <a:pt x="5219712" y="2844800"/>
                  </a:lnTo>
                  <a:lnTo>
                    <a:pt x="5279161" y="2768600"/>
                  </a:lnTo>
                  <a:lnTo>
                    <a:pt x="5302516" y="2743200"/>
                  </a:lnTo>
                  <a:lnTo>
                    <a:pt x="5325249" y="2705100"/>
                  </a:lnTo>
                  <a:lnTo>
                    <a:pt x="5336159" y="2692400"/>
                  </a:lnTo>
                  <a:lnTo>
                    <a:pt x="5347068" y="2679700"/>
                  </a:lnTo>
                  <a:lnTo>
                    <a:pt x="5328399" y="2692400"/>
                  </a:lnTo>
                  <a:lnTo>
                    <a:pt x="5343677" y="2667000"/>
                  </a:lnTo>
                  <a:lnTo>
                    <a:pt x="5354866" y="2654300"/>
                  </a:lnTo>
                  <a:lnTo>
                    <a:pt x="5362587" y="2641600"/>
                  </a:lnTo>
                  <a:lnTo>
                    <a:pt x="5367452" y="2641600"/>
                  </a:lnTo>
                  <a:lnTo>
                    <a:pt x="5368036" y="2640076"/>
                  </a:lnTo>
                  <a:lnTo>
                    <a:pt x="5367617" y="2641600"/>
                  </a:lnTo>
                  <a:lnTo>
                    <a:pt x="5365381" y="2654300"/>
                  </a:lnTo>
                  <a:lnTo>
                    <a:pt x="5368214" y="2641600"/>
                  </a:lnTo>
                  <a:lnTo>
                    <a:pt x="5376951" y="2641600"/>
                  </a:lnTo>
                  <a:lnTo>
                    <a:pt x="5385270" y="2628900"/>
                  </a:lnTo>
                  <a:lnTo>
                    <a:pt x="5396814" y="2603500"/>
                  </a:lnTo>
                  <a:lnTo>
                    <a:pt x="5414746" y="2578100"/>
                  </a:lnTo>
                  <a:lnTo>
                    <a:pt x="5423725" y="2565400"/>
                  </a:lnTo>
                  <a:lnTo>
                    <a:pt x="5428742" y="2552700"/>
                  </a:lnTo>
                  <a:lnTo>
                    <a:pt x="5442724" y="2527300"/>
                  </a:lnTo>
                  <a:close/>
                </a:path>
                <a:path w="6126480" h="4523105">
                  <a:moveTo>
                    <a:pt x="5447398" y="2518829"/>
                  </a:moveTo>
                  <a:lnTo>
                    <a:pt x="5442724" y="2527300"/>
                  </a:lnTo>
                  <a:lnTo>
                    <a:pt x="5444820" y="2527300"/>
                  </a:lnTo>
                  <a:lnTo>
                    <a:pt x="5447398" y="2518829"/>
                  </a:lnTo>
                  <a:close/>
                </a:path>
                <a:path w="6126480" h="4523105">
                  <a:moveTo>
                    <a:pt x="5449722" y="2514600"/>
                  </a:moveTo>
                  <a:lnTo>
                    <a:pt x="5448668" y="2514600"/>
                  </a:lnTo>
                  <a:lnTo>
                    <a:pt x="5447398" y="2518829"/>
                  </a:lnTo>
                  <a:lnTo>
                    <a:pt x="5449722" y="2514600"/>
                  </a:lnTo>
                  <a:close/>
                </a:path>
                <a:path w="6126480" h="4523105">
                  <a:moveTo>
                    <a:pt x="5464124" y="2489200"/>
                  </a:moveTo>
                  <a:lnTo>
                    <a:pt x="5463705" y="2489200"/>
                  </a:lnTo>
                  <a:lnTo>
                    <a:pt x="5449722" y="2514600"/>
                  </a:lnTo>
                  <a:lnTo>
                    <a:pt x="5453075" y="2514600"/>
                  </a:lnTo>
                  <a:lnTo>
                    <a:pt x="5458803" y="2501900"/>
                  </a:lnTo>
                  <a:lnTo>
                    <a:pt x="5461127" y="2501900"/>
                  </a:lnTo>
                  <a:lnTo>
                    <a:pt x="5464124" y="2489200"/>
                  </a:lnTo>
                  <a:close/>
                </a:path>
                <a:path w="6126480" h="4523105">
                  <a:moveTo>
                    <a:pt x="5475236" y="2387600"/>
                  </a:moveTo>
                  <a:lnTo>
                    <a:pt x="5465229" y="2400300"/>
                  </a:lnTo>
                  <a:lnTo>
                    <a:pt x="5464365" y="2402916"/>
                  </a:lnTo>
                  <a:lnTo>
                    <a:pt x="5475236" y="2387600"/>
                  </a:lnTo>
                  <a:close/>
                </a:path>
                <a:path w="6126480" h="4523105">
                  <a:moveTo>
                    <a:pt x="5475452" y="2476500"/>
                  </a:moveTo>
                  <a:lnTo>
                    <a:pt x="5464124" y="2489200"/>
                  </a:lnTo>
                  <a:lnTo>
                    <a:pt x="5467489" y="2489200"/>
                  </a:lnTo>
                  <a:lnTo>
                    <a:pt x="5475452" y="2476500"/>
                  </a:lnTo>
                  <a:close/>
                </a:path>
                <a:path w="6126480" h="4523105">
                  <a:moveTo>
                    <a:pt x="5507355" y="2311400"/>
                  </a:moveTo>
                  <a:lnTo>
                    <a:pt x="5486616" y="2336800"/>
                  </a:lnTo>
                  <a:lnTo>
                    <a:pt x="5481078" y="2346998"/>
                  </a:lnTo>
                  <a:lnTo>
                    <a:pt x="5487860" y="2336800"/>
                  </a:lnTo>
                  <a:lnTo>
                    <a:pt x="5507355" y="2311400"/>
                  </a:lnTo>
                  <a:close/>
                </a:path>
                <a:path w="6126480" h="4523105">
                  <a:moveTo>
                    <a:pt x="5602414" y="2131936"/>
                  </a:moveTo>
                  <a:lnTo>
                    <a:pt x="5598198" y="2140623"/>
                  </a:lnTo>
                  <a:lnTo>
                    <a:pt x="5594350" y="2148840"/>
                  </a:lnTo>
                  <a:lnTo>
                    <a:pt x="5590984" y="2156422"/>
                  </a:lnTo>
                  <a:lnTo>
                    <a:pt x="5588228" y="2163203"/>
                  </a:lnTo>
                  <a:lnTo>
                    <a:pt x="5594020" y="2151278"/>
                  </a:lnTo>
                  <a:lnTo>
                    <a:pt x="5598071" y="2142477"/>
                  </a:lnTo>
                  <a:lnTo>
                    <a:pt x="5600751" y="2136216"/>
                  </a:lnTo>
                  <a:lnTo>
                    <a:pt x="5602414" y="2131936"/>
                  </a:lnTo>
                  <a:close/>
                </a:path>
                <a:path w="6126480" h="4523105">
                  <a:moveTo>
                    <a:pt x="5648363" y="2009470"/>
                  </a:moveTo>
                  <a:lnTo>
                    <a:pt x="5643473" y="2019909"/>
                  </a:lnTo>
                  <a:lnTo>
                    <a:pt x="5640082" y="2027491"/>
                  </a:lnTo>
                  <a:lnTo>
                    <a:pt x="5637809" y="2033054"/>
                  </a:lnTo>
                  <a:lnTo>
                    <a:pt x="5636260" y="2037384"/>
                  </a:lnTo>
                  <a:lnTo>
                    <a:pt x="5639816" y="2029536"/>
                  </a:lnTo>
                  <a:lnTo>
                    <a:pt x="5643054" y="2022221"/>
                  </a:lnTo>
                  <a:lnTo>
                    <a:pt x="5645924" y="2015515"/>
                  </a:lnTo>
                  <a:lnTo>
                    <a:pt x="5648363" y="2009470"/>
                  </a:lnTo>
                  <a:close/>
                </a:path>
                <a:path w="6126480" h="4523105">
                  <a:moveTo>
                    <a:pt x="5726315" y="1790306"/>
                  </a:moveTo>
                  <a:lnTo>
                    <a:pt x="5726023" y="1790700"/>
                  </a:lnTo>
                  <a:lnTo>
                    <a:pt x="5723179" y="1798091"/>
                  </a:lnTo>
                  <a:lnTo>
                    <a:pt x="5726201" y="1790700"/>
                  </a:lnTo>
                  <a:lnTo>
                    <a:pt x="5726315" y="1790306"/>
                  </a:lnTo>
                  <a:close/>
                </a:path>
                <a:path w="6126480" h="4523105">
                  <a:moveTo>
                    <a:pt x="5729465" y="2003894"/>
                  </a:moveTo>
                  <a:lnTo>
                    <a:pt x="5714708" y="2032000"/>
                  </a:lnTo>
                  <a:lnTo>
                    <a:pt x="5692533" y="2082800"/>
                  </a:lnTo>
                  <a:lnTo>
                    <a:pt x="5669877" y="2133600"/>
                  </a:lnTo>
                  <a:lnTo>
                    <a:pt x="5695023" y="2082800"/>
                  </a:lnTo>
                  <a:lnTo>
                    <a:pt x="5712828" y="2044700"/>
                  </a:lnTo>
                  <a:lnTo>
                    <a:pt x="5728195" y="2006600"/>
                  </a:lnTo>
                  <a:lnTo>
                    <a:pt x="5729465" y="2003894"/>
                  </a:lnTo>
                  <a:close/>
                </a:path>
                <a:path w="6126480" h="4523105">
                  <a:moveTo>
                    <a:pt x="5733212" y="1840128"/>
                  </a:moveTo>
                  <a:lnTo>
                    <a:pt x="5729871" y="1847164"/>
                  </a:lnTo>
                  <a:lnTo>
                    <a:pt x="5728627" y="1852396"/>
                  </a:lnTo>
                  <a:lnTo>
                    <a:pt x="5733212" y="1840128"/>
                  </a:lnTo>
                  <a:close/>
                </a:path>
                <a:path w="6126480" h="4523105">
                  <a:moveTo>
                    <a:pt x="5737263" y="1765300"/>
                  </a:moveTo>
                  <a:lnTo>
                    <a:pt x="5733745" y="1765300"/>
                  </a:lnTo>
                  <a:lnTo>
                    <a:pt x="5726315" y="1790306"/>
                  </a:lnTo>
                  <a:lnTo>
                    <a:pt x="5735574" y="1778000"/>
                  </a:lnTo>
                  <a:lnTo>
                    <a:pt x="5737263" y="1765300"/>
                  </a:lnTo>
                  <a:close/>
                </a:path>
                <a:path w="6126480" h="4523105">
                  <a:moveTo>
                    <a:pt x="5740260" y="1980793"/>
                  </a:moveTo>
                  <a:lnTo>
                    <a:pt x="5729465" y="2003894"/>
                  </a:lnTo>
                  <a:lnTo>
                    <a:pt x="5734710" y="1993900"/>
                  </a:lnTo>
                  <a:lnTo>
                    <a:pt x="5740260" y="1980793"/>
                  </a:lnTo>
                  <a:close/>
                </a:path>
                <a:path w="6126480" h="4523105">
                  <a:moveTo>
                    <a:pt x="5797461" y="1752600"/>
                  </a:moveTo>
                  <a:lnTo>
                    <a:pt x="5792889" y="1765300"/>
                  </a:lnTo>
                  <a:lnTo>
                    <a:pt x="5792051" y="1767776"/>
                  </a:lnTo>
                  <a:lnTo>
                    <a:pt x="5793625" y="1765300"/>
                  </a:lnTo>
                  <a:lnTo>
                    <a:pt x="5797461" y="1752600"/>
                  </a:lnTo>
                  <a:close/>
                </a:path>
                <a:path w="6126480" h="4523105">
                  <a:moveTo>
                    <a:pt x="5835574" y="1643418"/>
                  </a:moveTo>
                  <a:lnTo>
                    <a:pt x="5833770" y="1651000"/>
                  </a:lnTo>
                  <a:lnTo>
                    <a:pt x="5834088" y="1651000"/>
                  </a:lnTo>
                  <a:lnTo>
                    <a:pt x="5835574" y="1643418"/>
                  </a:lnTo>
                  <a:close/>
                </a:path>
                <a:path w="6126480" h="4523105">
                  <a:moveTo>
                    <a:pt x="5839777" y="1625600"/>
                  </a:moveTo>
                  <a:lnTo>
                    <a:pt x="5839269" y="1625600"/>
                  </a:lnTo>
                  <a:lnTo>
                    <a:pt x="5836564" y="1638300"/>
                  </a:lnTo>
                  <a:lnTo>
                    <a:pt x="5835574" y="1643418"/>
                  </a:lnTo>
                  <a:lnTo>
                    <a:pt x="5839777" y="1625600"/>
                  </a:lnTo>
                  <a:close/>
                </a:path>
                <a:path w="6126480" h="4523105">
                  <a:moveTo>
                    <a:pt x="5844959" y="1614906"/>
                  </a:moveTo>
                  <a:lnTo>
                    <a:pt x="5839777" y="1625600"/>
                  </a:lnTo>
                  <a:lnTo>
                    <a:pt x="5842241" y="1625600"/>
                  </a:lnTo>
                  <a:lnTo>
                    <a:pt x="5844959" y="1614906"/>
                  </a:lnTo>
                  <a:close/>
                </a:path>
                <a:path w="6126480" h="4523105">
                  <a:moveTo>
                    <a:pt x="5857202" y="1574800"/>
                  </a:moveTo>
                  <a:lnTo>
                    <a:pt x="5856541" y="1574800"/>
                  </a:lnTo>
                  <a:lnTo>
                    <a:pt x="5852858" y="1587500"/>
                  </a:lnTo>
                  <a:lnTo>
                    <a:pt x="5849099" y="1600200"/>
                  </a:lnTo>
                  <a:lnTo>
                    <a:pt x="5845480" y="1612900"/>
                  </a:lnTo>
                  <a:lnTo>
                    <a:pt x="5844959" y="1614906"/>
                  </a:lnTo>
                  <a:lnTo>
                    <a:pt x="5845937" y="1612900"/>
                  </a:lnTo>
                  <a:lnTo>
                    <a:pt x="5851512" y="1600200"/>
                  </a:lnTo>
                  <a:lnTo>
                    <a:pt x="5855398" y="1587500"/>
                  </a:lnTo>
                  <a:lnTo>
                    <a:pt x="5857202" y="1574800"/>
                  </a:lnTo>
                  <a:close/>
                </a:path>
                <a:path w="6126480" h="4523105">
                  <a:moveTo>
                    <a:pt x="5892978" y="1397000"/>
                  </a:moveTo>
                  <a:lnTo>
                    <a:pt x="5890958" y="1397000"/>
                  </a:lnTo>
                  <a:lnTo>
                    <a:pt x="5888812" y="1409700"/>
                  </a:lnTo>
                  <a:lnTo>
                    <a:pt x="5892978" y="1397000"/>
                  </a:lnTo>
                  <a:close/>
                </a:path>
                <a:path w="6126480" h="4523105">
                  <a:moveTo>
                    <a:pt x="5893549" y="1394904"/>
                  </a:moveTo>
                  <a:lnTo>
                    <a:pt x="5892978" y="1397000"/>
                  </a:lnTo>
                  <a:lnTo>
                    <a:pt x="5893295" y="1397000"/>
                  </a:lnTo>
                  <a:lnTo>
                    <a:pt x="5893549" y="1394904"/>
                  </a:lnTo>
                  <a:close/>
                </a:path>
                <a:path w="6126480" h="4523105">
                  <a:moveTo>
                    <a:pt x="5911227" y="1213891"/>
                  </a:moveTo>
                  <a:lnTo>
                    <a:pt x="5911189" y="1212367"/>
                  </a:lnTo>
                  <a:lnTo>
                    <a:pt x="5910224" y="1214297"/>
                  </a:lnTo>
                  <a:lnTo>
                    <a:pt x="5908218" y="1220127"/>
                  </a:lnTo>
                  <a:lnTo>
                    <a:pt x="5905030" y="1230299"/>
                  </a:lnTo>
                  <a:lnTo>
                    <a:pt x="5907671" y="1223987"/>
                  </a:lnTo>
                  <a:lnTo>
                    <a:pt x="5911227" y="1213891"/>
                  </a:lnTo>
                  <a:close/>
                </a:path>
                <a:path w="6126480" h="4523105">
                  <a:moveTo>
                    <a:pt x="5923585" y="1554810"/>
                  </a:moveTo>
                  <a:lnTo>
                    <a:pt x="5916866" y="1574800"/>
                  </a:lnTo>
                  <a:lnTo>
                    <a:pt x="5912663" y="1587500"/>
                  </a:lnTo>
                  <a:lnTo>
                    <a:pt x="5904496" y="1612900"/>
                  </a:lnTo>
                  <a:lnTo>
                    <a:pt x="5895619" y="1638300"/>
                  </a:lnTo>
                  <a:lnTo>
                    <a:pt x="5887491" y="1651000"/>
                  </a:lnTo>
                  <a:lnTo>
                    <a:pt x="5880316" y="1676400"/>
                  </a:lnTo>
                  <a:lnTo>
                    <a:pt x="5874296" y="1689100"/>
                  </a:lnTo>
                  <a:lnTo>
                    <a:pt x="5869635" y="1714500"/>
                  </a:lnTo>
                  <a:lnTo>
                    <a:pt x="5900407" y="1625600"/>
                  </a:lnTo>
                  <a:lnTo>
                    <a:pt x="5902464" y="1625600"/>
                  </a:lnTo>
                  <a:lnTo>
                    <a:pt x="5906655" y="1612900"/>
                  </a:lnTo>
                  <a:lnTo>
                    <a:pt x="5910402" y="1600200"/>
                  </a:lnTo>
                  <a:lnTo>
                    <a:pt x="5913996" y="1587500"/>
                  </a:lnTo>
                  <a:lnTo>
                    <a:pt x="5917692" y="1574800"/>
                  </a:lnTo>
                  <a:lnTo>
                    <a:pt x="5923585" y="1554810"/>
                  </a:lnTo>
                  <a:close/>
                </a:path>
                <a:path w="6126480" h="4523105">
                  <a:moveTo>
                    <a:pt x="5929668" y="1536700"/>
                  </a:moveTo>
                  <a:lnTo>
                    <a:pt x="5928919" y="1536700"/>
                  </a:lnTo>
                  <a:lnTo>
                    <a:pt x="5923585" y="1554810"/>
                  </a:lnTo>
                  <a:lnTo>
                    <a:pt x="5929668" y="1536700"/>
                  </a:lnTo>
                  <a:close/>
                </a:path>
                <a:path w="6126480" h="4523105">
                  <a:moveTo>
                    <a:pt x="5961596" y="1429791"/>
                  </a:moveTo>
                  <a:lnTo>
                    <a:pt x="5944565" y="1490941"/>
                  </a:lnTo>
                  <a:lnTo>
                    <a:pt x="5949696" y="1473847"/>
                  </a:lnTo>
                  <a:lnTo>
                    <a:pt x="5954141" y="1458226"/>
                  </a:lnTo>
                  <a:lnTo>
                    <a:pt x="5958052" y="1443672"/>
                  </a:lnTo>
                  <a:lnTo>
                    <a:pt x="5961596" y="1429791"/>
                  </a:lnTo>
                  <a:close/>
                </a:path>
                <a:path w="6126480" h="4523105">
                  <a:moveTo>
                    <a:pt x="5979896" y="812800"/>
                  </a:moveTo>
                  <a:lnTo>
                    <a:pt x="5977864" y="825500"/>
                  </a:lnTo>
                  <a:lnTo>
                    <a:pt x="5977928" y="827011"/>
                  </a:lnTo>
                  <a:lnTo>
                    <a:pt x="5979896" y="812800"/>
                  </a:lnTo>
                  <a:close/>
                </a:path>
                <a:path w="6126480" h="4523105">
                  <a:moveTo>
                    <a:pt x="5990209" y="50622"/>
                  </a:moveTo>
                  <a:lnTo>
                    <a:pt x="5989447" y="38100"/>
                  </a:lnTo>
                  <a:lnTo>
                    <a:pt x="5987986" y="12700"/>
                  </a:lnTo>
                  <a:lnTo>
                    <a:pt x="5987593" y="0"/>
                  </a:lnTo>
                  <a:lnTo>
                    <a:pt x="5986742" y="0"/>
                  </a:lnTo>
                  <a:lnTo>
                    <a:pt x="5986945" y="12700"/>
                  </a:lnTo>
                  <a:lnTo>
                    <a:pt x="5988012" y="25400"/>
                  </a:lnTo>
                  <a:lnTo>
                    <a:pt x="5989091" y="38100"/>
                  </a:lnTo>
                  <a:lnTo>
                    <a:pt x="5990209" y="50622"/>
                  </a:lnTo>
                  <a:close/>
                </a:path>
                <a:path w="6126480" h="4523105">
                  <a:moveTo>
                    <a:pt x="5992634" y="76200"/>
                  </a:moveTo>
                  <a:lnTo>
                    <a:pt x="5991415" y="63500"/>
                  </a:lnTo>
                  <a:lnTo>
                    <a:pt x="5990209" y="50622"/>
                  </a:lnTo>
                  <a:lnTo>
                    <a:pt x="5990996" y="63500"/>
                  </a:lnTo>
                  <a:lnTo>
                    <a:pt x="5992634" y="76200"/>
                  </a:lnTo>
                  <a:close/>
                </a:path>
                <a:path w="6126480" h="4523105">
                  <a:moveTo>
                    <a:pt x="6078931" y="685800"/>
                  </a:moveTo>
                  <a:lnTo>
                    <a:pt x="6075019" y="685800"/>
                  </a:lnTo>
                  <a:lnTo>
                    <a:pt x="6073216" y="711200"/>
                  </a:lnTo>
                  <a:lnTo>
                    <a:pt x="6071298" y="736600"/>
                  </a:lnTo>
                  <a:lnTo>
                    <a:pt x="6066536" y="787400"/>
                  </a:lnTo>
                  <a:lnTo>
                    <a:pt x="6064542" y="812800"/>
                  </a:lnTo>
                  <a:lnTo>
                    <a:pt x="6062065" y="825500"/>
                  </a:lnTo>
                  <a:lnTo>
                    <a:pt x="6059271" y="838200"/>
                  </a:lnTo>
                  <a:lnTo>
                    <a:pt x="6056350" y="863600"/>
                  </a:lnTo>
                  <a:lnTo>
                    <a:pt x="6057633" y="812800"/>
                  </a:lnTo>
                  <a:lnTo>
                    <a:pt x="6051931" y="863600"/>
                  </a:lnTo>
                  <a:lnTo>
                    <a:pt x="6046292" y="914400"/>
                  </a:lnTo>
                  <a:lnTo>
                    <a:pt x="6040552" y="965200"/>
                  </a:lnTo>
                  <a:lnTo>
                    <a:pt x="6034532" y="1003300"/>
                  </a:lnTo>
                  <a:lnTo>
                    <a:pt x="6033948" y="1028700"/>
                  </a:lnTo>
                  <a:lnTo>
                    <a:pt x="6034621" y="1041400"/>
                  </a:lnTo>
                  <a:lnTo>
                    <a:pt x="6034494" y="1054100"/>
                  </a:lnTo>
                  <a:lnTo>
                    <a:pt x="6031560" y="1079500"/>
                  </a:lnTo>
                  <a:lnTo>
                    <a:pt x="6023762" y="1130300"/>
                  </a:lnTo>
                  <a:lnTo>
                    <a:pt x="6017323" y="1155700"/>
                  </a:lnTo>
                  <a:lnTo>
                    <a:pt x="6011189" y="1168400"/>
                  </a:lnTo>
                  <a:lnTo>
                    <a:pt x="6005538" y="1193800"/>
                  </a:lnTo>
                  <a:lnTo>
                    <a:pt x="6000508" y="1206500"/>
                  </a:lnTo>
                  <a:lnTo>
                    <a:pt x="5994578" y="1206500"/>
                  </a:lnTo>
                  <a:lnTo>
                    <a:pt x="5991466" y="1231900"/>
                  </a:lnTo>
                  <a:lnTo>
                    <a:pt x="5986589" y="1257300"/>
                  </a:lnTo>
                  <a:lnTo>
                    <a:pt x="5980138" y="1282700"/>
                  </a:lnTo>
                  <a:lnTo>
                    <a:pt x="5972264" y="1320800"/>
                  </a:lnTo>
                  <a:lnTo>
                    <a:pt x="5967869" y="1333500"/>
                  </a:lnTo>
                  <a:lnTo>
                    <a:pt x="5963183" y="1358900"/>
                  </a:lnTo>
                  <a:lnTo>
                    <a:pt x="5958243" y="1371600"/>
                  </a:lnTo>
                  <a:lnTo>
                    <a:pt x="5953061" y="1397000"/>
                  </a:lnTo>
                  <a:lnTo>
                    <a:pt x="5947054" y="1422400"/>
                  </a:lnTo>
                  <a:lnTo>
                    <a:pt x="5940387" y="1435100"/>
                  </a:lnTo>
                  <a:lnTo>
                    <a:pt x="5933376" y="1460500"/>
                  </a:lnTo>
                  <a:lnTo>
                    <a:pt x="5926315" y="1485900"/>
                  </a:lnTo>
                  <a:lnTo>
                    <a:pt x="5939929" y="1435100"/>
                  </a:lnTo>
                  <a:lnTo>
                    <a:pt x="5920333" y="1498600"/>
                  </a:lnTo>
                  <a:lnTo>
                    <a:pt x="5907176" y="1536700"/>
                  </a:lnTo>
                  <a:lnTo>
                    <a:pt x="5897956" y="1574800"/>
                  </a:lnTo>
                  <a:lnTo>
                    <a:pt x="5890171" y="1612900"/>
                  </a:lnTo>
                  <a:lnTo>
                    <a:pt x="5889917" y="1600200"/>
                  </a:lnTo>
                  <a:lnTo>
                    <a:pt x="5888215" y="1612900"/>
                  </a:lnTo>
                  <a:lnTo>
                    <a:pt x="5885129" y="1612900"/>
                  </a:lnTo>
                  <a:lnTo>
                    <a:pt x="5880735" y="1625600"/>
                  </a:lnTo>
                  <a:lnTo>
                    <a:pt x="5861634" y="1676400"/>
                  </a:lnTo>
                  <a:lnTo>
                    <a:pt x="5850953" y="1714500"/>
                  </a:lnTo>
                  <a:lnTo>
                    <a:pt x="5849759" y="1727200"/>
                  </a:lnTo>
                  <a:lnTo>
                    <a:pt x="5859145" y="1714500"/>
                  </a:lnTo>
                  <a:lnTo>
                    <a:pt x="5867908" y="1689100"/>
                  </a:lnTo>
                  <a:lnTo>
                    <a:pt x="5894794" y="1625600"/>
                  </a:lnTo>
                  <a:lnTo>
                    <a:pt x="5897473" y="1612900"/>
                  </a:lnTo>
                  <a:lnTo>
                    <a:pt x="5904344" y="1587500"/>
                  </a:lnTo>
                  <a:lnTo>
                    <a:pt x="5914593" y="1549400"/>
                  </a:lnTo>
                  <a:lnTo>
                    <a:pt x="5927382" y="1511300"/>
                  </a:lnTo>
                  <a:lnTo>
                    <a:pt x="5934481" y="1485900"/>
                  </a:lnTo>
                  <a:lnTo>
                    <a:pt x="5955766" y="1409700"/>
                  </a:lnTo>
                  <a:lnTo>
                    <a:pt x="5961634" y="1397000"/>
                  </a:lnTo>
                  <a:lnTo>
                    <a:pt x="5966968" y="1371600"/>
                  </a:lnTo>
                  <a:lnTo>
                    <a:pt x="5971768" y="1346200"/>
                  </a:lnTo>
                  <a:lnTo>
                    <a:pt x="5976023" y="1333500"/>
                  </a:lnTo>
                  <a:lnTo>
                    <a:pt x="5973673" y="1346200"/>
                  </a:lnTo>
                  <a:lnTo>
                    <a:pt x="5971425" y="1358900"/>
                  </a:lnTo>
                  <a:lnTo>
                    <a:pt x="5969266" y="1371600"/>
                  </a:lnTo>
                  <a:lnTo>
                    <a:pt x="5965025" y="1397000"/>
                  </a:lnTo>
                  <a:lnTo>
                    <a:pt x="5962802" y="1409700"/>
                  </a:lnTo>
                  <a:lnTo>
                    <a:pt x="5950407" y="1460500"/>
                  </a:lnTo>
                  <a:lnTo>
                    <a:pt x="5933110" y="1511300"/>
                  </a:lnTo>
                  <a:lnTo>
                    <a:pt x="5921857" y="1536700"/>
                  </a:lnTo>
                  <a:lnTo>
                    <a:pt x="5928919" y="1536700"/>
                  </a:lnTo>
                  <a:lnTo>
                    <a:pt x="5940260" y="1498600"/>
                  </a:lnTo>
                  <a:lnTo>
                    <a:pt x="5955652" y="1447800"/>
                  </a:lnTo>
                  <a:lnTo>
                    <a:pt x="5963158" y="1423212"/>
                  </a:lnTo>
                  <a:lnTo>
                    <a:pt x="5961596" y="1429791"/>
                  </a:lnTo>
                  <a:lnTo>
                    <a:pt x="5963640" y="1422400"/>
                  </a:lnTo>
                  <a:lnTo>
                    <a:pt x="5965736" y="1422400"/>
                  </a:lnTo>
                  <a:lnTo>
                    <a:pt x="5967755" y="1409700"/>
                  </a:lnTo>
                  <a:lnTo>
                    <a:pt x="5971489" y="1384300"/>
                  </a:lnTo>
                  <a:lnTo>
                    <a:pt x="5973483" y="1384300"/>
                  </a:lnTo>
                  <a:lnTo>
                    <a:pt x="5975655" y="1371600"/>
                  </a:lnTo>
                  <a:lnTo>
                    <a:pt x="5978029" y="1358900"/>
                  </a:lnTo>
                  <a:lnTo>
                    <a:pt x="5980671" y="1346200"/>
                  </a:lnTo>
                  <a:lnTo>
                    <a:pt x="5983605" y="1333500"/>
                  </a:lnTo>
                  <a:lnTo>
                    <a:pt x="5986907" y="1308100"/>
                  </a:lnTo>
                  <a:lnTo>
                    <a:pt x="5990590" y="1295400"/>
                  </a:lnTo>
                  <a:lnTo>
                    <a:pt x="5994730" y="1282700"/>
                  </a:lnTo>
                  <a:lnTo>
                    <a:pt x="6004509" y="1244600"/>
                  </a:lnTo>
                  <a:lnTo>
                    <a:pt x="6007303" y="1231900"/>
                  </a:lnTo>
                  <a:lnTo>
                    <a:pt x="6010262" y="1219200"/>
                  </a:lnTo>
                  <a:lnTo>
                    <a:pt x="6013158" y="1206500"/>
                  </a:lnTo>
                  <a:lnTo>
                    <a:pt x="6015774" y="1193800"/>
                  </a:lnTo>
                  <a:lnTo>
                    <a:pt x="6015914" y="1193800"/>
                  </a:lnTo>
                  <a:lnTo>
                    <a:pt x="6021095" y="1155700"/>
                  </a:lnTo>
                  <a:lnTo>
                    <a:pt x="6029020" y="1117600"/>
                  </a:lnTo>
                  <a:lnTo>
                    <a:pt x="6038761" y="1066800"/>
                  </a:lnTo>
                  <a:lnTo>
                    <a:pt x="6049442" y="1028700"/>
                  </a:lnTo>
                  <a:lnTo>
                    <a:pt x="6052185" y="1016000"/>
                  </a:lnTo>
                  <a:lnTo>
                    <a:pt x="6054598" y="1003300"/>
                  </a:lnTo>
                  <a:lnTo>
                    <a:pt x="6056782" y="990600"/>
                  </a:lnTo>
                  <a:lnTo>
                    <a:pt x="6066447" y="939800"/>
                  </a:lnTo>
                  <a:lnTo>
                    <a:pt x="6069749" y="914400"/>
                  </a:lnTo>
                  <a:lnTo>
                    <a:pt x="6072568" y="901700"/>
                  </a:lnTo>
                  <a:lnTo>
                    <a:pt x="6074803" y="889000"/>
                  </a:lnTo>
                  <a:lnTo>
                    <a:pt x="6076366" y="863600"/>
                  </a:lnTo>
                  <a:lnTo>
                    <a:pt x="6074232" y="863600"/>
                  </a:lnTo>
                  <a:lnTo>
                    <a:pt x="6070651" y="876300"/>
                  </a:lnTo>
                  <a:lnTo>
                    <a:pt x="6065977" y="901700"/>
                  </a:lnTo>
                  <a:lnTo>
                    <a:pt x="6060605" y="939800"/>
                  </a:lnTo>
                  <a:lnTo>
                    <a:pt x="6057747" y="952500"/>
                  </a:lnTo>
                  <a:lnTo>
                    <a:pt x="6054890" y="977900"/>
                  </a:lnTo>
                  <a:lnTo>
                    <a:pt x="6051982" y="990600"/>
                  </a:lnTo>
                  <a:lnTo>
                    <a:pt x="6048959" y="1016000"/>
                  </a:lnTo>
                  <a:lnTo>
                    <a:pt x="6045352" y="1028700"/>
                  </a:lnTo>
                  <a:lnTo>
                    <a:pt x="6041974" y="1041400"/>
                  </a:lnTo>
                  <a:lnTo>
                    <a:pt x="6038913" y="1054100"/>
                  </a:lnTo>
                  <a:lnTo>
                    <a:pt x="6036234" y="1066800"/>
                  </a:lnTo>
                  <a:lnTo>
                    <a:pt x="6043295" y="1028700"/>
                  </a:lnTo>
                  <a:lnTo>
                    <a:pt x="6049086" y="990600"/>
                  </a:lnTo>
                  <a:lnTo>
                    <a:pt x="6050800" y="977900"/>
                  </a:lnTo>
                  <a:lnTo>
                    <a:pt x="6045632" y="990600"/>
                  </a:lnTo>
                  <a:lnTo>
                    <a:pt x="6052540" y="939800"/>
                  </a:lnTo>
                  <a:lnTo>
                    <a:pt x="6058078" y="914400"/>
                  </a:lnTo>
                  <a:lnTo>
                    <a:pt x="6066891" y="876300"/>
                  </a:lnTo>
                  <a:lnTo>
                    <a:pt x="6068974" y="863600"/>
                  </a:lnTo>
                  <a:lnTo>
                    <a:pt x="6071070" y="850900"/>
                  </a:lnTo>
                  <a:lnTo>
                    <a:pt x="6075705" y="800100"/>
                  </a:lnTo>
                  <a:lnTo>
                    <a:pt x="6064008" y="863600"/>
                  </a:lnTo>
                  <a:lnTo>
                    <a:pt x="6064707" y="850900"/>
                  </a:lnTo>
                  <a:lnTo>
                    <a:pt x="6065647" y="850900"/>
                  </a:lnTo>
                  <a:lnTo>
                    <a:pt x="6066802" y="838200"/>
                  </a:lnTo>
                  <a:lnTo>
                    <a:pt x="6068136" y="825500"/>
                  </a:lnTo>
                  <a:lnTo>
                    <a:pt x="6071108" y="800100"/>
                  </a:lnTo>
                  <a:lnTo>
                    <a:pt x="6075184" y="749300"/>
                  </a:lnTo>
                  <a:lnTo>
                    <a:pt x="6076988" y="723900"/>
                  </a:lnTo>
                  <a:lnTo>
                    <a:pt x="6078321" y="698500"/>
                  </a:lnTo>
                  <a:lnTo>
                    <a:pt x="6078931" y="685800"/>
                  </a:lnTo>
                  <a:close/>
                </a:path>
                <a:path w="6126480" h="4523105">
                  <a:moveTo>
                    <a:pt x="6081141" y="787400"/>
                  </a:moveTo>
                  <a:lnTo>
                    <a:pt x="6080772" y="787400"/>
                  </a:lnTo>
                  <a:lnTo>
                    <a:pt x="6078309" y="800100"/>
                  </a:lnTo>
                  <a:lnTo>
                    <a:pt x="6081141" y="787400"/>
                  </a:lnTo>
                  <a:close/>
                </a:path>
                <a:path w="6126480" h="4523105">
                  <a:moveTo>
                    <a:pt x="6086462" y="104432"/>
                  </a:moveTo>
                  <a:lnTo>
                    <a:pt x="6085256" y="90131"/>
                  </a:lnTo>
                  <a:lnTo>
                    <a:pt x="6084646" y="83616"/>
                  </a:lnTo>
                  <a:lnTo>
                    <a:pt x="6084036" y="77736"/>
                  </a:lnTo>
                  <a:lnTo>
                    <a:pt x="6086462" y="104432"/>
                  </a:lnTo>
                  <a:close/>
                </a:path>
                <a:path w="6126480" h="4523105">
                  <a:moveTo>
                    <a:pt x="6087224" y="469392"/>
                  </a:moveTo>
                  <a:lnTo>
                    <a:pt x="6085192" y="509828"/>
                  </a:lnTo>
                  <a:lnTo>
                    <a:pt x="6086348" y="489280"/>
                  </a:lnTo>
                  <a:lnTo>
                    <a:pt x="6087224" y="469392"/>
                  </a:lnTo>
                  <a:close/>
                </a:path>
                <a:path w="6126480" h="4523105">
                  <a:moveTo>
                    <a:pt x="6094323" y="215900"/>
                  </a:moveTo>
                  <a:lnTo>
                    <a:pt x="6093765" y="203200"/>
                  </a:lnTo>
                  <a:lnTo>
                    <a:pt x="6092647" y="177800"/>
                  </a:lnTo>
                  <a:lnTo>
                    <a:pt x="6086462" y="114300"/>
                  </a:lnTo>
                  <a:lnTo>
                    <a:pt x="6089866" y="165100"/>
                  </a:lnTo>
                  <a:lnTo>
                    <a:pt x="6090399" y="203200"/>
                  </a:lnTo>
                  <a:lnTo>
                    <a:pt x="6088685" y="241300"/>
                  </a:lnTo>
                  <a:lnTo>
                    <a:pt x="6085319" y="241300"/>
                  </a:lnTo>
                  <a:lnTo>
                    <a:pt x="6083884" y="203200"/>
                  </a:lnTo>
                  <a:lnTo>
                    <a:pt x="6083439" y="177800"/>
                  </a:lnTo>
                  <a:lnTo>
                    <a:pt x="6082195" y="165100"/>
                  </a:lnTo>
                  <a:lnTo>
                    <a:pt x="6077051" y="76200"/>
                  </a:lnTo>
                  <a:lnTo>
                    <a:pt x="6075972" y="50622"/>
                  </a:lnTo>
                  <a:lnTo>
                    <a:pt x="6074829" y="38100"/>
                  </a:lnTo>
                  <a:lnTo>
                    <a:pt x="6073521" y="25400"/>
                  </a:lnTo>
                  <a:lnTo>
                    <a:pt x="6072187" y="0"/>
                  </a:lnTo>
                  <a:lnTo>
                    <a:pt x="6033757" y="0"/>
                  </a:lnTo>
                  <a:lnTo>
                    <a:pt x="6034494" y="12700"/>
                  </a:lnTo>
                  <a:lnTo>
                    <a:pt x="6035192" y="25400"/>
                  </a:lnTo>
                  <a:lnTo>
                    <a:pt x="6035865" y="38100"/>
                  </a:lnTo>
                  <a:lnTo>
                    <a:pt x="6036513" y="38100"/>
                  </a:lnTo>
                  <a:lnTo>
                    <a:pt x="6037859" y="101600"/>
                  </a:lnTo>
                  <a:lnTo>
                    <a:pt x="6037465" y="139700"/>
                  </a:lnTo>
                  <a:lnTo>
                    <a:pt x="6035116" y="165100"/>
                  </a:lnTo>
                  <a:lnTo>
                    <a:pt x="6030646" y="139700"/>
                  </a:lnTo>
                  <a:lnTo>
                    <a:pt x="6031598" y="152400"/>
                  </a:lnTo>
                  <a:lnTo>
                    <a:pt x="6032474" y="165100"/>
                  </a:lnTo>
                  <a:lnTo>
                    <a:pt x="6033287" y="165100"/>
                  </a:lnTo>
                  <a:lnTo>
                    <a:pt x="6034036" y="177800"/>
                  </a:lnTo>
                  <a:lnTo>
                    <a:pt x="6034786" y="228600"/>
                  </a:lnTo>
                  <a:lnTo>
                    <a:pt x="6035281" y="241300"/>
                  </a:lnTo>
                  <a:lnTo>
                    <a:pt x="6036043" y="266700"/>
                  </a:lnTo>
                  <a:lnTo>
                    <a:pt x="6037211" y="292100"/>
                  </a:lnTo>
                  <a:lnTo>
                    <a:pt x="6038939" y="304800"/>
                  </a:lnTo>
                  <a:lnTo>
                    <a:pt x="6037567" y="279400"/>
                  </a:lnTo>
                  <a:lnTo>
                    <a:pt x="6038329" y="254000"/>
                  </a:lnTo>
                  <a:lnTo>
                    <a:pt x="6040323" y="254000"/>
                  </a:lnTo>
                  <a:lnTo>
                    <a:pt x="6042584" y="241300"/>
                  </a:lnTo>
                  <a:lnTo>
                    <a:pt x="6044209" y="241300"/>
                  </a:lnTo>
                  <a:lnTo>
                    <a:pt x="6044247" y="215900"/>
                  </a:lnTo>
                  <a:lnTo>
                    <a:pt x="6041771" y="165100"/>
                  </a:lnTo>
                  <a:lnTo>
                    <a:pt x="6045822" y="165100"/>
                  </a:lnTo>
                  <a:lnTo>
                    <a:pt x="6047257" y="190500"/>
                  </a:lnTo>
                  <a:lnTo>
                    <a:pt x="6047613" y="215900"/>
                  </a:lnTo>
                  <a:lnTo>
                    <a:pt x="6047460" y="256501"/>
                  </a:lnTo>
                  <a:lnTo>
                    <a:pt x="6047016" y="292100"/>
                  </a:lnTo>
                  <a:lnTo>
                    <a:pt x="6046279" y="330200"/>
                  </a:lnTo>
                  <a:lnTo>
                    <a:pt x="6045365" y="355600"/>
                  </a:lnTo>
                  <a:lnTo>
                    <a:pt x="6044095" y="342900"/>
                  </a:lnTo>
                  <a:lnTo>
                    <a:pt x="6039332" y="342900"/>
                  </a:lnTo>
                  <a:lnTo>
                    <a:pt x="6040691" y="368300"/>
                  </a:lnTo>
                  <a:lnTo>
                    <a:pt x="6041745" y="393700"/>
                  </a:lnTo>
                  <a:lnTo>
                    <a:pt x="6046330" y="393700"/>
                  </a:lnTo>
                  <a:lnTo>
                    <a:pt x="6047702" y="368300"/>
                  </a:lnTo>
                  <a:lnTo>
                    <a:pt x="6048197" y="355600"/>
                  </a:lnTo>
                  <a:lnTo>
                    <a:pt x="6048680" y="342900"/>
                  </a:lnTo>
                  <a:lnTo>
                    <a:pt x="6049403" y="317500"/>
                  </a:lnTo>
                  <a:lnTo>
                    <a:pt x="6051905" y="381000"/>
                  </a:lnTo>
                  <a:lnTo>
                    <a:pt x="6051893" y="393700"/>
                  </a:lnTo>
                  <a:lnTo>
                    <a:pt x="6051766" y="406400"/>
                  </a:lnTo>
                  <a:lnTo>
                    <a:pt x="6051575" y="431800"/>
                  </a:lnTo>
                  <a:lnTo>
                    <a:pt x="6051423" y="444500"/>
                  </a:lnTo>
                  <a:lnTo>
                    <a:pt x="6052121" y="431800"/>
                  </a:lnTo>
                  <a:lnTo>
                    <a:pt x="6048438" y="558800"/>
                  </a:lnTo>
                  <a:lnTo>
                    <a:pt x="6043930" y="558800"/>
                  </a:lnTo>
                  <a:lnTo>
                    <a:pt x="6040818" y="571500"/>
                  </a:lnTo>
                  <a:lnTo>
                    <a:pt x="6039523" y="558800"/>
                  </a:lnTo>
                  <a:lnTo>
                    <a:pt x="6040488" y="546100"/>
                  </a:lnTo>
                  <a:lnTo>
                    <a:pt x="6036983" y="571500"/>
                  </a:lnTo>
                  <a:lnTo>
                    <a:pt x="6035192" y="584200"/>
                  </a:lnTo>
                  <a:lnTo>
                    <a:pt x="6032576" y="609600"/>
                  </a:lnTo>
                  <a:lnTo>
                    <a:pt x="6033592" y="596900"/>
                  </a:lnTo>
                  <a:lnTo>
                    <a:pt x="6034176" y="584200"/>
                  </a:lnTo>
                  <a:lnTo>
                    <a:pt x="6036310" y="508000"/>
                  </a:lnTo>
                  <a:lnTo>
                    <a:pt x="6034125" y="520700"/>
                  </a:lnTo>
                  <a:lnTo>
                    <a:pt x="6032538" y="546100"/>
                  </a:lnTo>
                  <a:lnTo>
                    <a:pt x="6031420" y="558800"/>
                  </a:lnTo>
                  <a:lnTo>
                    <a:pt x="6030658" y="584200"/>
                  </a:lnTo>
                  <a:lnTo>
                    <a:pt x="6029223" y="609600"/>
                  </a:lnTo>
                  <a:lnTo>
                    <a:pt x="6027636" y="622300"/>
                  </a:lnTo>
                  <a:lnTo>
                    <a:pt x="6025947" y="647700"/>
                  </a:lnTo>
                  <a:lnTo>
                    <a:pt x="6024181" y="673100"/>
                  </a:lnTo>
                  <a:lnTo>
                    <a:pt x="6021959" y="685800"/>
                  </a:lnTo>
                  <a:lnTo>
                    <a:pt x="6021667" y="673100"/>
                  </a:lnTo>
                  <a:lnTo>
                    <a:pt x="6022772" y="647700"/>
                  </a:lnTo>
                  <a:lnTo>
                    <a:pt x="6024765" y="609600"/>
                  </a:lnTo>
                  <a:lnTo>
                    <a:pt x="6025934" y="596900"/>
                  </a:lnTo>
                  <a:lnTo>
                    <a:pt x="6026467" y="571500"/>
                  </a:lnTo>
                  <a:lnTo>
                    <a:pt x="6026620" y="558800"/>
                  </a:lnTo>
                  <a:lnTo>
                    <a:pt x="6026607" y="533400"/>
                  </a:lnTo>
                  <a:lnTo>
                    <a:pt x="6026467" y="520700"/>
                  </a:lnTo>
                  <a:lnTo>
                    <a:pt x="6026175" y="495300"/>
                  </a:lnTo>
                  <a:lnTo>
                    <a:pt x="6025654" y="482600"/>
                  </a:lnTo>
                  <a:lnTo>
                    <a:pt x="6024892" y="469900"/>
                  </a:lnTo>
                  <a:lnTo>
                    <a:pt x="6024791" y="457200"/>
                  </a:lnTo>
                  <a:lnTo>
                    <a:pt x="6024931" y="444500"/>
                  </a:lnTo>
                  <a:lnTo>
                    <a:pt x="6025286" y="431800"/>
                  </a:lnTo>
                  <a:lnTo>
                    <a:pt x="6025820" y="419100"/>
                  </a:lnTo>
                  <a:lnTo>
                    <a:pt x="6027305" y="393700"/>
                  </a:lnTo>
                  <a:lnTo>
                    <a:pt x="6027559" y="381000"/>
                  </a:lnTo>
                  <a:lnTo>
                    <a:pt x="6027674" y="368300"/>
                  </a:lnTo>
                  <a:lnTo>
                    <a:pt x="6027915" y="355600"/>
                  </a:lnTo>
                  <a:lnTo>
                    <a:pt x="6028652" y="330200"/>
                  </a:lnTo>
                  <a:lnTo>
                    <a:pt x="6029604" y="317500"/>
                  </a:lnTo>
                  <a:lnTo>
                    <a:pt x="6030658" y="304800"/>
                  </a:lnTo>
                  <a:lnTo>
                    <a:pt x="6029058" y="304800"/>
                  </a:lnTo>
                  <a:lnTo>
                    <a:pt x="6028144" y="292100"/>
                  </a:lnTo>
                  <a:lnTo>
                    <a:pt x="6027217" y="279400"/>
                  </a:lnTo>
                  <a:lnTo>
                    <a:pt x="6025985" y="241300"/>
                  </a:lnTo>
                  <a:lnTo>
                    <a:pt x="6025121" y="203200"/>
                  </a:lnTo>
                  <a:lnTo>
                    <a:pt x="6024740" y="177800"/>
                  </a:lnTo>
                  <a:lnTo>
                    <a:pt x="6023572" y="165100"/>
                  </a:lnTo>
                  <a:lnTo>
                    <a:pt x="6022060" y="139700"/>
                  </a:lnTo>
                  <a:lnTo>
                    <a:pt x="6020676" y="127000"/>
                  </a:lnTo>
                  <a:lnTo>
                    <a:pt x="6019228" y="101600"/>
                  </a:lnTo>
                  <a:lnTo>
                    <a:pt x="6017768" y="88900"/>
                  </a:lnTo>
                  <a:lnTo>
                    <a:pt x="6016282" y="63500"/>
                  </a:lnTo>
                  <a:lnTo>
                    <a:pt x="6014758" y="50622"/>
                  </a:lnTo>
                  <a:lnTo>
                    <a:pt x="6012345" y="0"/>
                  </a:lnTo>
                  <a:lnTo>
                    <a:pt x="5988990" y="0"/>
                  </a:lnTo>
                  <a:lnTo>
                    <a:pt x="5991491" y="25400"/>
                  </a:lnTo>
                  <a:lnTo>
                    <a:pt x="5994755" y="63500"/>
                  </a:lnTo>
                  <a:lnTo>
                    <a:pt x="5996876" y="101600"/>
                  </a:lnTo>
                  <a:lnTo>
                    <a:pt x="5998362" y="139700"/>
                  </a:lnTo>
                  <a:lnTo>
                    <a:pt x="5998680" y="152400"/>
                  </a:lnTo>
                  <a:lnTo>
                    <a:pt x="5999035" y="165100"/>
                  </a:lnTo>
                  <a:lnTo>
                    <a:pt x="5999327" y="177800"/>
                  </a:lnTo>
                  <a:lnTo>
                    <a:pt x="5999416" y="190500"/>
                  </a:lnTo>
                  <a:lnTo>
                    <a:pt x="5998794" y="228600"/>
                  </a:lnTo>
                  <a:lnTo>
                    <a:pt x="5998819" y="279400"/>
                  </a:lnTo>
                  <a:lnTo>
                    <a:pt x="5999213" y="304800"/>
                  </a:lnTo>
                  <a:lnTo>
                    <a:pt x="5999950" y="330200"/>
                  </a:lnTo>
                  <a:lnTo>
                    <a:pt x="5996368" y="266700"/>
                  </a:lnTo>
                  <a:lnTo>
                    <a:pt x="5996292" y="330200"/>
                  </a:lnTo>
                  <a:lnTo>
                    <a:pt x="5996356" y="342900"/>
                  </a:lnTo>
                  <a:lnTo>
                    <a:pt x="5996597" y="355600"/>
                  </a:lnTo>
                  <a:lnTo>
                    <a:pt x="5996711" y="368300"/>
                  </a:lnTo>
                  <a:lnTo>
                    <a:pt x="5996775" y="393700"/>
                  </a:lnTo>
                  <a:lnTo>
                    <a:pt x="5996279" y="406400"/>
                  </a:lnTo>
                  <a:lnTo>
                    <a:pt x="5995555" y="444500"/>
                  </a:lnTo>
                  <a:lnTo>
                    <a:pt x="5995035" y="469900"/>
                  </a:lnTo>
                  <a:lnTo>
                    <a:pt x="5994641" y="508000"/>
                  </a:lnTo>
                  <a:lnTo>
                    <a:pt x="5994324" y="546100"/>
                  </a:lnTo>
                  <a:lnTo>
                    <a:pt x="5988913" y="533400"/>
                  </a:lnTo>
                  <a:lnTo>
                    <a:pt x="5992050" y="558800"/>
                  </a:lnTo>
                  <a:lnTo>
                    <a:pt x="5990742" y="609600"/>
                  </a:lnTo>
                  <a:lnTo>
                    <a:pt x="5987034" y="673100"/>
                  </a:lnTo>
                  <a:lnTo>
                    <a:pt x="5982982" y="736600"/>
                  </a:lnTo>
                  <a:lnTo>
                    <a:pt x="5980646" y="774700"/>
                  </a:lnTo>
                  <a:lnTo>
                    <a:pt x="5986107" y="698500"/>
                  </a:lnTo>
                  <a:lnTo>
                    <a:pt x="5991161" y="647700"/>
                  </a:lnTo>
                  <a:lnTo>
                    <a:pt x="5995517" y="609600"/>
                  </a:lnTo>
                  <a:lnTo>
                    <a:pt x="5998921" y="571500"/>
                  </a:lnTo>
                  <a:lnTo>
                    <a:pt x="6000356" y="546100"/>
                  </a:lnTo>
                  <a:lnTo>
                    <a:pt x="6002502" y="508000"/>
                  </a:lnTo>
                  <a:lnTo>
                    <a:pt x="6003899" y="495300"/>
                  </a:lnTo>
                  <a:lnTo>
                    <a:pt x="6005271" y="469900"/>
                  </a:lnTo>
                  <a:lnTo>
                    <a:pt x="6006604" y="444500"/>
                  </a:lnTo>
                  <a:lnTo>
                    <a:pt x="6007900" y="406400"/>
                  </a:lnTo>
                  <a:lnTo>
                    <a:pt x="6008471" y="393700"/>
                  </a:lnTo>
                  <a:lnTo>
                    <a:pt x="6008827" y="381000"/>
                  </a:lnTo>
                  <a:lnTo>
                    <a:pt x="6007659" y="330200"/>
                  </a:lnTo>
                  <a:lnTo>
                    <a:pt x="6006782" y="292100"/>
                  </a:lnTo>
                  <a:lnTo>
                    <a:pt x="6011342" y="355600"/>
                  </a:lnTo>
                  <a:lnTo>
                    <a:pt x="6013450" y="406400"/>
                  </a:lnTo>
                  <a:lnTo>
                    <a:pt x="6014186" y="457200"/>
                  </a:lnTo>
                  <a:lnTo>
                    <a:pt x="6014618" y="508000"/>
                  </a:lnTo>
                  <a:lnTo>
                    <a:pt x="6015799" y="558800"/>
                  </a:lnTo>
                  <a:lnTo>
                    <a:pt x="6015215" y="571500"/>
                  </a:lnTo>
                  <a:lnTo>
                    <a:pt x="6014809" y="584200"/>
                  </a:lnTo>
                  <a:lnTo>
                    <a:pt x="6014097" y="584200"/>
                  </a:lnTo>
                  <a:lnTo>
                    <a:pt x="6013221" y="596900"/>
                  </a:lnTo>
                  <a:lnTo>
                    <a:pt x="6012408" y="596900"/>
                  </a:lnTo>
                  <a:lnTo>
                    <a:pt x="6010224" y="609600"/>
                  </a:lnTo>
                  <a:lnTo>
                    <a:pt x="6009043" y="622300"/>
                  </a:lnTo>
                  <a:lnTo>
                    <a:pt x="6008052" y="622300"/>
                  </a:lnTo>
                  <a:lnTo>
                    <a:pt x="6008459" y="647700"/>
                  </a:lnTo>
                  <a:lnTo>
                    <a:pt x="6009310" y="660400"/>
                  </a:lnTo>
                  <a:lnTo>
                    <a:pt x="6009500" y="685800"/>
                  </a:lnTo>
                  <a:lnTo>
                    <a:pt x="6007938" y="723900"/>
                  </a:lnTo>
                  <a:lnTo>
                    <a:pt x="6003201" y="749300"/>
                  </a:lnTo>
                  <a:lnTo>
                    <a:pt x="6001423" y="762000"/>
                  </a:lnTo>
                  <a:lnTo>
                    <a:pt x="5998553" y="787400"/>
                  </a:lnTo>
                  <a:lnTo>
                    <a:pt x="5995200" y="812800"/>
                  </a:lnTo>
                  <a:lnTo>
                    <a:pt x="5993777" y="825500"/>
                  </a:lnTo>
                  <a:lnTo>
                    <a:pt x="5992507" y="838200"/>
                  </a:lnTo>
                  <a:lnTo>
                    <a:pt x="5991415" y="850900"/>
                  </a:lnTo>
                  <a:lnTo>
                    <a:pt x="5989612" y="863600"/>
                  </a:lnTo>
                  <a:lnTo>
                    <a:pt x="5988228" y="876300"/>
                  </a:lnTo>
                  <a:lnTo>
                    <a:pt x="5987135" y="889000"/>
                  </a:lnTo>
                  <a:lnTo>
                    <a:pt x="5986196" y="914400"/>
                  </a:lnTo>
                  <a:lnTo>
                    <a:pt x="5984265" y="939800"/>
                  </a:lnTo>
                  <a:lnTo>
                    <a:pt x="5981243" y="977900"/>
                  </a:lnTo>
                  <a:lnTo>
                    <a:pt x="5975210" y="1016000"/>
                  </a:lnTo>
                  <a:lnTo>
                    <a:pt x="5964212" y="1066800"/>
                  </a:lnTo>
                  <a:lnTo>
                    <a:pt x="5961227" y="1066800"/>
                  </a:lnTo>
                  <a:lnTo>
                    <a:pt x="5961812" y="1054100"/>
                  </a:lnTo>
                  <a:lnTo>
                    <a:pt x="5965228" y="1028700"/>
                  </a:lnTo>
                  <a:lnTo>
                    <a:pt x="5970765" y="990600"/>
                  </a:lnTo>
                  <a:lnTo>
                    <a:pt x="5980862" y="914400"/>
                  </a:lnTo>
                  <a:lnTo>
                    <a:pt x="5985967" y="863600"/>
                  </a:lnTo>
                  <a:lnTo>
                    <a:pt x="5988951" y="838200"/>
                  </a:lnTo>
                  <a:lnTo>
                    <a:pt x="5990450" y="825500"/>
                  </a:lnTo>
                  <a:lnTo>
                    <a:pt x="5986145" y="838200"/>
                  </a:lnTo>
                  <a:lnTo>
                    <a:pt x="5985865" y="825500"/>
                  </a:lnTo>
                  <a:lnTo>
                    <a:pt x="5988012" y="812800"/>
                  </a:lnTo>
                  <a:lnTo>
                    <a:pt x="5990933" y="774700"/>
                  </a:lnTo>
                  <a:lnTo>
                    <a:pt x="5992634" y="749300"/>
                  </a:lnTo>
                  <a:lnTo>
                    <a:pt x="5993155" y="736600"/>
                  </a:lnTo>
                  <a:lnTo>
                    <a:pt x="5991517" y="723900"/>
                  </a:lnTo>
                  <a:lnTo>
                    <a:pt x="5986742" y="749300"/>
                  </a:lnTo>
                  <a:lnTo>
                    <a:pt x="5986615" y="774700"/>
                  </a:lnTo>
                  <a:lnTo>
                    <a:pt x="5986462" y="787400"/>
                  </a:lnTo>
                  <a:lnTo>
                    <a:pt x="5985954" y="800100"/>
                  </a:lnTo>
                  <a:lnTo>
                    <a:pt x="5981154" y="825500"/>
                  </a:lnTo>
                  <a:lnTo>
                    <a:pt x="5978372" y="838200"/>
                  </a:lnTo>
                  <a:lnTo>
                    <a:pt x="5977928" y="827011"/>
                  </a:lnTo>
                  <a:lnTo>
                    <a:pt x="5972848" y="863600"/>
                  </a:lnTo>
                  <a:lnTo>
                    <a:pt x="5972187" y="876300"/>
                  </a:lnTo>
                  <a:lnTo>
                    <a:pt x="5972099" y="889000"/>
                  </a:lnTo>
                  <a:lnTo>
                    <a:pt x="5961024" y="965200"/>
                  </a:lnTo>
                  <a:lnTo>
                    <a:pt x="5954344" y="1003300"/>
                  </a:lnTo>
                  <a:lnTo>
                    <a:pt x="5944540" y="1003300"/>
                  </a:lnTo>
                  <a:lnTo>
                    <a:pt x="5935916" y="1041400"/>
                  </a:lnTo>
                  <a:lnTo>
                    <a:pt x="5920143" y="1117600"/>
                  </a:lnTo>
                  <a:lnTo>
                    <a:pt x="5924524" y="1079500"/>
                  </a:lnTo>
                  <a:lnTo>
                    <a:pt x="5929858" y="1054100"/>
                  </a:lnTo>
                  <a:lnTo>
                    <a:pt x="5933198" y="1028700"/>
                  </a:lnTo>
                  <a:lnTo>
                    <a:pt x="5931586" y="1028700"/>
                  </a:lnTo>
                  <a:lnTo>
                    <a:pt x="5938799" y="990600"/>
                  </a:lnTo>
                  <a:lnTo>
                    <a:pt x="5940463" y="977900"/>
                  </a:lnTo>
                  <a:lnTo>
                    <a:pt x="5941873" y="977900"/>
                  </a:lnTo>
                  <a:lnTo>
                    <a:pt x="5943181" y="965200"/>
                  </a:lnTo>
                  <a:lnTo>
                    <a:pt x="5944565" y="952500"/>
                  </a:lnTo>
                  <a:lnTo>
                    <a:pt x="5955436" y="889000"/>
                  </a:lnTo>
                  <a:lnTo>
                    <a:pt x="5950356" y="889000"/>
                  </a:lnTo>
                  <a:lnTo>
                    <a:pt x="5941492" y="952500"/>
                  </a:lnTo>
                  <a:lnTo>
                    <a:pt x="5939523" y="965200"/>
                  </a:lnTo>
                  <a:lnTo>
                    <a:pt x="5937643" y="977900"/>
                  </a:lnTo>
                  <a:lnTo>
                    <a:pt x="5935624" y="990600"/>
                  </a:lnTo>
                  <a:lnTo>
                    <a:pt x="5933224" y="1003300"/>
                  </a:lnTo>
                  <a:lnTo>
                    <a:pt x="5928753" y="1028700"/>
                  </a:lnTo>
                  <a:lnTo>
                    <a:pt x="5924664" y="1054100"/>
                  </a:lnTo>
                  <a:lnTo>
                    <a:pt x="5920956" y="1079500"/>
                  </a:lnTo>
                  <a:lnTo>
                    <a:pt x="5917603" y="1092200"/>
                  </a:lnTo>
                  <a:lnTo>
                    <a:pt x="5914568" y="1117600"/>
                  </a:lnTo>
                  <a:lnTo>
                    <a:pt x="5911850" y="1143000"/>
                  </a:lnTo>
                  <a:lnTo>
                    <a:pt x="5909399" y="1155700"/>
                  </a:lnTo>
                  <a:lnTo>
                    <a:pt x="5907227" y="1181100"/>
                  </a:lnTo>
                  <a:lnTo>
                    <a:pt x="5904852" y="1193800"/>
                  </a:lnTo>
                  <a:lnTo>
                    <a:pt x="5899899" y="1219200"/>
                  </a:lnTo>
                  <a:lnTo>
                    <a:pt x="5897778" y="1244600"/>
                  </a:lnTo>
                  <a:lnTo>
                    <a:pt x="5903519" y="1219200"/>
                  </a:lnTo>
                  <a:lnTo>
                    <a:pt x="5911202" y="1181100"/>
                  </a:lnTo>
                  <a:lnTo>
                    <a:pt x="5913221" y="1168400"/>
                  </a:lnTo>
                  <a:lnTo>
                    <a:pt x="5915571" y="1155700"/>
                  </a:lnTo>
                  <a:lnTo>
                    <a:pt x="5916485" y="1155700"/>
                  </a:lnTo>
                  <a:lnTo>
                    <a:pt x="5917158" y="1168400"/>
                  </a:lnTo>
                  <a:lnTo>
                    <a:pt x="5922911" y="1168400"/>
                  </a:lnTo>
                  <a:lnTo>
                    <a:pt x="5925680" y="1155700"/>
                  </a:lnTo>
                  <a:lnTo>
                    <a:pt x="5928461" y="1143000"/>
                  </a:lnTo>
                  <a:lnTo>
                    <a:pt x="5927014" y="1155700"/>
                  </a:lnTo>
                  <a:lnTo>
                    <a:pt x="5925299" y="1168400"/>
                  </a:lnTo>
                  <a:lnTo>
                    <a:pt x="5923356" y="1181100"/>
                  </a:lnTo>
                  <a:lnTo>
                    <a:pt x="5921260" y="1193800"/>
                  </a:lnTo>
                  <a:lnTo>
                    <a:pt x="5918657" y="1193800"/>
                  </a:lnTo>
                  <a:lnTo>
                    <a:pt x="5916053" y="1206500"/>
                  </a:lnTo>
                  <a:lnTo>
                    <a:pt x="5913539" y="1219200"/>
                  </a:lnTo>
                  <a:lnTo>
                    <a:pt x="5911227" y="1219200"/>
                  </a:lnTo>
                  <a:lnTo>
                    <a:pt x="5907608" y="1244600"/>
                  </a:lnTo>
                  <a:lnTo>
                    <a:pt x="5901360" y="1270000"/>
                  </a:lnTo>
                  <a:lnTo>
                    <a:pt x="5896381" y="1295400"/>
                  </a:lnTo>
                  <a:lnTo>
                    <a:pt x="5896622" y="1295400"/>
                  </a:lnTo>
                  <a:lnTo>
                    <a:pt x="5891771" y="1308100"/>
                  </a:lnTo>
                  <a:lnTo>
                    <a:pt x="5885662" y="1320800"/>
                  </a:lnTo>
                  <a:lnTo>
                    <a:pt x="5878525" y="1346200"/>
                  </a:lnTo>
                  <a:lnTo>
                    <a:pt x="5870587" y="1371600"/>
                  </a:lnTo>
                  <a:lnTo>
                    <a:pt x="5866358" y="1384300"/>
                  </a:lnTo>
                  <a:lnTo>
                    <a:pt x="5861431" y="1397000"/>
                  </a:lnTo>
                  <a:lnTo>
                    <a:pt x="5856186" y="1409700"/>
                  </a:lnTo>
                  <a:lnTo>
                    <a:pt x="5829986" y="1485900"/>
                  </a:lnTo>
                  <a:lnTo>
                    <a:pt x="5819953" y="1511300"/>
                  </a:lnTo>
                  <a:lnTo>
                    <a:pt x="5810643" y="1536700"/>
                  </a:lnTo>
                  <a:lnTo>
                    <a:pt x="5802274" y="1562100"/>
                  </a:lnTo>
                  <a:lnTo>
                    <a:pt x="5795086" y="1574800"/>
                  </a:lnTo>
                  <a:lnTo>
                    <a:pt x="5788825" y="1587500"/>
                  </a:lnTo>
                  <a:lnTo>
                    <a:pt x="5784354" y="1587500"/>
                  </a:lnTo>
                  <a:lnTo>
                    <a:pt x="5776544" y="1600200"/>
                  </a:lnTo>
                  <a:lnTo>
                    <a:pt x="5767438" y="1625600"/>
                  </a:lnTo>
                  <a:lnTo>
                    <a:pt x="5757176" y="1651000"/>
                  </a:lnTo>
                  <a:lnTo>
                    <a:pt x="5745861" y="1676400"/>
                  </a:lnTo>
                  <a:lnTo>
                    <a:pt x="5720588" y="1752600"/>
                  </a:lnTo>
                  <a:lnTo>
                    <a:pt x="5713615" y="1765300"/>
                  </a:lnTo>
                  <a:lnTo>
                    <a:pt x="5706224" y="1790700"/>
                  </a:lnTo>
                  <a:lnTo>
                    <a:pt x="5698541" y="1803400"/>
                  </a:lnTo>
                  <a:lnTo>
                    <a:pt x="5690654" y="1828800"/>
                  </a:lnTo>
                  <a:lnTo>
                    <a:pt x="5671655" y="1866900"/>
                  </a:lnTo>
                  <a:lnTo>
                    <a:pt x="5651525" y="1917700"/>
                  </a:lnTo>
                  <a:lnTo>
                    <a:pt x="5630532" y="1968500"/>
                  </a:lnTo>
                  <a:lnTo>
                    <a:pt x="5608980" y="2006600"/>
                  </a:lnTo>
                  <a:lnTo>
                    <a:pt x="5587149" y="2057400"/>
                  </a:lnTo>
                  <a:lnTo>
                    <a:pt x="5565343" y="2095500"/>
                  </a:lnTo>
                  <a:lnTo>
                    <a:pt x="5543829" y="2146300"/>
                  </a:lnTo>
                  <a:lnTo>
                    <a:pt x="5567184" y="2082800"/>
                  </a:lnTo>
                  <a:lnTo>
                    <a:pt x="5547703" y="2120900"/>
                  </a:lnTo>
                  <a:lnTo>
                    <a:pt x="5531002" y="2146300"/>
                  </a:lnTo>
                  <a:lnTo>
                    <a:pt x="5516816" y="2171700"/>
                  </a:lnTo>
                  <a:lnTo>
                    <a:pt x="5504904" y="2197100"/>
                  </a:lnTo>
                  <a:lnTo>
                    <a:pt x="5499684" y="2209800"/>
                  </a:lnTo>
                  <a:lnTo>
                    <a:pt x="5494972" y="2222500"/>
                  </a:lnTo>
                  <a:lnTo>
                    <a:pt x="5490718" y="2222500"/>
                  </a:lnTo>
                  <a:lnTo>
                    <a:pt x="5486895" y="2235200"/>
                  </a:lnTo>
                  <a:lnTo>
                    <a:pt x="5480189" y="2247900"/>
                  </a:lnTo>
                  <a:lnTo>
                    <a:pt x="5474030" y="2260600"/>
                  </a:lnTo>
                  <a:lnTo>
                    <a:pt x="5462702" y="2286000"/>
                  </a:lnTo>
                  <a:lnTo>
                    <a:pt x="5451526" y="2311400"/>
                  </a:lnTo>
                  <a:lnTo>
                    <a:pt x="5437441" y="2336800"/>
                  </a:lnTo>
                  <a:lnTo>
                    <a:pt x="5430748" y="2349500"/>
                  </a:lnTo>
                  <a:lnTo>
                    <a:pt x="5431206" y="2349500"/>
                  </a:lnTo>
                  <a:lnTo>
                    <a:pt x="5429529" y="2351798"/>
                  </a:lnTo>
                  <a:lnTo>
                    <a:pt x="5417363" y="2374900"/>
                  </a:lnTo>
                  <a:lnTo>
                    <a:pt x="5429186" y="2352281"/>
                  </a:lnTo>
                  <a:lnTo>
                    <a:pt x="5421998" y="2362200"/>
                  </a:lnTo>
                  <a:lnTo>
                    <a:pt x="5405958" y="2387600"/>
                  </a:lnTo>
                  <a:lnTo>
                    <a:pt x="5385892" y="2413000"/>
                  </a:lnTo>
                  <a:lnTo>
                    <a:pt x="5375300" y="2425700"/>
                  </a:lnTo>
                  <a:lnTo>
                    <a:pt x="5353393" y="2463800"/>
                  </a:lnTo>
                  <a:lnTo>
                    <a:pt x="5343690" y="2476500"/>
                  </a:lnTo>
                  <a:lnTo>
                    <a:pt x="5335371" y="2489200"/>
                  </a:lnTo>
                  <a:lnTo>
                    <a:pt x="5328831" y="2489200"/>
                  </a:lnTo>
                  <a:lnTo>
                    <a:pt x="5308981" y="2527300"/>
                  </a:lnTo>
                  <a:lnTo>
                    <a:pt x="5289829" y="2552700"/>
                  </a:lnTo>
                  <a:lnTo>
                    <a:pt x="5270500" y="2590800"/>
                  </a:lnTo>
                  <a:lnTo>
                    <a:pt x="5250129" y="2616200"/>
                  </a:lnTo>
                  <a:lnTo>
                    <a:pt x="5227752" y="2654300"/>
                  </a:lnTo>
                  <a:lnTo>
                    <a:pt x="5202809" y="2679700"/>
                  </a:lnTo>
                  <a:lnTo>
                    <a:pt x="5174754" y="2717800"/>
                  </a:lnTo>
                  <a:lnTo>
                    <a:pt x="5143043" y="2768600"/>
                  </a:lnTo>
                  <a:lnTo>
                    <a:pt x="5127714" y="2781300"/>
                  </a:lnTo>
                  <a:lnTo>
                    <a:pt x="5111750" y="2794000"/>
                  </a:lnTo>
                  <a:lnTo>
                    <a:pt x="5088750" y="2806700"/>
                  </a:lnTo>
                  <a:lnTo>
                    <a:pt x="5052288" y="2844800"/>
                  </a:lnTo>
                  <a:lnTo>
                    <a:pt x="5014633" y="2895600"/>
                  </a:lnTo>
                  <a:lnTo>
                    <a:pt x="5002885" y="2908300"/>
                  </a:lnTo>
                  <a:lnTo>
                    <a:pt x="4990795" y="2921000"/>
                  </a:lnTo>
                  <a:lnTo>
                    <a:pt x="4978489" y="2933700"/>
                  </a:lnTo>
                  <a:lnTo>
                    <a:pt x="4966106" y="2959100"/>
                  </a:lnTo>
                  <a:lnTo>
                    <a:pt x="4954486" y="2971800"/>
                  </a:lnTo>
                  <a:lnTo>
                    <a:pt x="4942217" y="2984500"/>
                  </a:lnTo>
                  <a:lnTo>
                    <a:pt x="4916944" y="3009900"/>
                  </a:lnTo>
                  <a:lnTo>
                    <a:pt x="4892052" y="3035300"/>
                  </a:lnTo>
                  <a:lnTo>
                    <a:pt x="4868583" y="3060700"/>
                  </a:lnTo>
                  <a:lnTo>
                    <a:pt x="4847310" y="3073400"/>
                  </a:lnTo>
                  <a:lnTo>
                    <a:pt x="4829022" y="3098800"/>
                  </a:lnTo>
                  <a:lnTo>
                    <a:pt x="4837620" y="3086100"/>
                  </a:lnTo>
                  <a:lnTo>
                    <a:pt x="4813020" y="3111500"/>
                  </a:lnTo>
                  <a:lnTo>
                    <a:pt x="4809121" y="3114319"/>
                  </a:lnTo>
                  <a:lnTo>
                    <a:pt x="4809121" y="3124200"/>
                  </a:lnTo>
                  <a:lnTo>
                    <a:pt x="4797564" y="3134830"/>
                  </a:lnTo>
                  <a:lnTo>
                    <a:pt x="4803914" y="3124200"/>
                  </a:lnTo>
                  <a:lnTo>
                    <a:pt x="4809121" y="3124200"/>
                  </a:lnTo>
                  <a:lnTo>
                    <a:pt x="4809121" y="3114319"/>
                  </a:lnTo>
                  <a:lnTo>
                    <a:pt x="4795405" y="3124200"/>
                  </a:lnTo>
                  <a:lnTo>
                    <a:pt x="4784687" y="3136900"/>
                  </a:lnTo>
                  <a:lnTo>
                    <a:pt x="4780813" y="3149600"/>
                  </a:lnTo>
                  <a:lnTo>
                    <a:pt x="4781499" y="3149600"/>
                  </a:lnTo>
                  <a:lnTo>
                    <a:pt x="4785258" y="3146145"/>
                  </a:lnTo>
                  <a:lnTo>
                    <a:pt x="4790186" y="3136900"/>
                  </a:lnTo>
                  <a:lnTo>
                    <a:pt x="4795304" y="3136900"/>
                  </a:lnTo>
                  <a:lnTo>
                    <a:pt x="4785258" y="3146145"/>
                  </a:lnTo>
                  <a:lnTo>
                    <a:pt x="4848999" y="3146145"/>
                  </a:lnTo>
                  <a:lnTo>
                    <a:pt x="4856886" y="3136900"/>
                  </a:lnTo>
                  <a:lnTo>
                    <a:pt x="4867732" y="3124200"/>
                  </a:lnTo>
                  <a:lnTo>
                    <a:pt x="4878565" y="3111500"/>
                  </a:lnTo>
                  <a:lnTo>
                    <a:pt x="4891786" y="3098800"/>
                  </a:lnTo>
                  <a:lnTo>
                    <a:pt x="4918202" y="3073400"/>
                  </a:lnTo>
                  <a:lnTo>
                    <a:pt x="4945469" y="3035300"/>
                  </a:lnTo>
                  <a:lnTo>
                    <a:pt x="4951730" y="3022600"/>
                  </a:lnTo>
                  <a:lnTo>
                    <a:pt x="4975885" y="2997200"/>
                  </a:lnTo>
                  <a:lnTo>
                    <a:pt x="4989995" y="2984500"/>
                  </a:lnTo>
                  <a:lnTo>
                    <a:pt x="4997259" y="2984500"/>
                  </a:lnTo>
                  <a:lnTo>
                    <a:pt x="5000917" y="2971800"/>
                  </a:lnTo>
                  <a:lnTo>
                    <a:pt x="5008169" y="2971800"/>
                  </a:lnTo>
                  <a:lnTo>
                    <a:pt x="5017389" y="2959100"/>
                  </a:lnTo>
                  <a:lnTo>
                    <a:pt x="5029301" y="2950032"/>
                  </a:lnTo>
                  <a:lnTo>
                    <a:pt x="5021885" y="2968167"/>
                  </a:lnTo>
                  <a:lnTo>
                    <a:pt x="5040858" y="2946400"/>
                  </a:lnTo>
                  <a:lnTo>
                    <a:pt x="5118341" y="2857500"/>
                  </a:lnTo>
                  <a:lnTo>
                    <a:pt x="5145430" y="2819400"/>
                  </a:lnTo>
                  <a:lnTo>
                    <a:pt x="5171668" y="2794000"/>
                  </a:lnTo>
                  <a:lnTo>
                    <a:pt x="5223281" y="2717800"/>
                  </a:lnTo>
                  <a:lnTo>
                    <a:pt x="5218747" y="2717800"/>
                  </a:lnTo>
                  <a:lnTo>
                    <a:pt x="5204511" y="2743200"/>
                  </a:lnTo>
                  <a:lnTo>
                    <a:pt x="5184787" y="2768600"/>
                  </a:lnTo>
                  <a:lnTo>
                    <a:pt x="5163769" y="2781300"/>
                  </a:lnTo>
                  <a:lnTo>
                    <a:pt x="5154053" y="2794000"/>
                  </a:lnTo>
                  <a:lnTo>
                    <a:pt x="5145481" y="2806700"/>
                  </a:lnTo>
                  <a:lnTo>
                    <a:pt x="5138648" y="2819400"/>
                  </a:lnTo>
                  <a:lnTo>
                    <a:pt x="5134330" y="2819400"/>
                  </a:lnTo>
                  <a:lnTo>
                    <a:pt x="5140083" y="2806700"/>
                  </a:lnTo>
                  <a:lnTo>
                    <a:pt x="5150155" y="2794000"/>
                  </a:lnTo>
                  <a:lnTo>
                    <a:pt x="5159235" y="2781300"/>
                  </a:lnTo>
                  <a:lnTo>
                    <a:pt x="5168887" y="2755900"/>
                  </a:lnTo>
                  <a:lnTo>
                    <a:pt x="5189118" y="2730500"/>
                  </a:lnTo>
                  <a:lnTo>
                    <a:pt x="5219738" y="2692400"/>
                  </a:lnTo>
                  <a:lnTo>
                    <a:pt x="5229949" y="2679700"/>
                  </a:lnTo>
                  <a:lnTo>
                    <a:pt x="5229034" y="2679700"/>
                  </a:lnTo>
                  <a:lnTo>
                    <a:pt x="5238813" y="2667000"/>
                  </a:lnTo>
                  <a:lnTo>
                    <a:pt x="5254193" y="2654300"/>
                  </a:lnTo>
                  <a:lnTo>
                    <a:pt x="5270131" y="2628900"/>
                  </a:lnTo>
                  <a:lnTo>
                    <a:pt x="5291404" y="2603500"/>
                  </a:lnTo>
                  <a:lnTo>
                    <a:pt x="5291531" y="2603500"/>
                  </a:lnTo>
                  <a:lnTo>
                    <a:pt x="5287137" y="2612199"/>
                  </a:lnTo>
                  <a:lnTo>
                    <a:pt x="5292928" y="2603500"/>
                  </a:lnTo>
                  <a:lnTo>
                    <a:pt x="5301399" y="2590800"/>
                  </a:lnTo>
                  <a:lnTo>
                    <a:pt x="5297741" y="2603500"/>
                  </a:lnTo>
                  <a:lnTo>
                    <a:pt x="5306276" y="2590800"/>
                  </a:lnTo>
                  <a:lnTo>
                    <a:pt x="5314797" y="2578100"/>
                  </a:lnTo>
                  <a:lnTo>
                    <a:pt x="5354066" y="2519184"/>
                  </a:lnTo>
                  <a:lnTo>
                    <a:pt x="5347690" y="2527300"/>
                  </a:lnTo>
                  <a:lnTo>
                    <a:pt x="5321859" y="2565400"/>
                  </a:lnTo>
                  <a:lnTo>
                    <a:pt x="5306390" y="2578100"/>
                  </a:lnTo>
                  <a:lnTo>
                    <a:pt x="5347563" y="2514600"/>
                  </a:lnTo>
                  <a:lnTo>
                    <a:pt x="5397716" y="2438400"/>
                  </a:lnTo>
                  <a:lnTo>
                    <a:pt x="5412422" y="2425700"/>
                  </a:lnTo>
                  <a:lnTo>
                    <a:pt x="5427611" y="2400300"/>
                  </a:lnTo>
                  <a:lnTo>
                    <a:pt x="5443131" y="2374900"/>
                  </a:lnTo>
                  <a:lnTo>
                    <a:pt x="5498058" y="2286000"/>
                  </a:lnTo>
                  <a:lnTo>
                    <a:pt x="5505628" y="2273300"/>
                  </a:lnTo>
                  <a:lnTo>
                    <a:pt x="5512841" y="2260600"/>
                  </a:lnTo>
                  <a:lnTo>
                    <a:pt x="5519610" y="2247900"/>
                  </a:lnTo>
                  <a:lnTo>
                    <a:pt x="5532602" y="2222500"/>
                  </a:lnTo>
                  <a:lnTo>
                    <a:pt x="5544553" y="2209800"/>
                  </a:lnTo>
                  <a:lnTo>
                    <a:pt x="5555259" y="2184400"/>
                  </a:lnTo>
                  <a:lnTo>
                    <a:pt x="5564543" y="2171700"/>
                  </a:lnTo>
                  <a:lnTo>
                    <a:pt x="5581421" y="2146300"/>
                  </a:lnTo>
                  <a:lnTo>
                    <a:pt x="5583542" y="2143112"/>
                  </a:lnTo>
                  <a:lnTo>
                    <a:pt x="5541784" y="2222741"/>
                  </a:lnTo>
                  <a:lnTo>
                    <a:pt x="5532183" y="2242388"/>
                  </a:lnTo>
                  <a:lnTo>
                    <a:pt x="5527865" y="2253843"/>
                  </a:lnTo>
                  <a:lnTo>
                    <a:pt x="5573509" y="2175878"/>
                  </a:lnTo>
                  <a:lnTo>
                    <a:pt x="5586146" y="2154567"/>
                  </a:lnTo>
                  <a:lnTo>
                    <a:pt x="5596153" y="2138235"/>
                  </a:lnTo>
                  <a:lnTo>
                    <a:pt x="5602071" y="2129726"/>
                  </a:lnTo>
                  <a:lnTo>
                    <a:pt x="5602414" y="2131936"/>
                  </a:lnTo>
                  <a:lnTo>
                    <a:pt x="5623064" y="2091664"/>
                  </a:lnTo>
                  <a:lnTo>
                    <a:pt x="5645366" y="2049322"/>
                  </a:lnTo>
                  <a:lnTo>
                    <a:pt x="5665267" y="2011133"/>
                  </a:lnTo>
                  <a:lnTo>
                    <a:pt x="5678690" y="1983295"/>
                  </a:lnTo>
                  <a:lnTo>
                    <a:pt x="5661660" y="2014423"/>
                  </a:lnTo>
                  <a:lnTo>
                    <a:pt x="5658866" y="2016810"/>
                  </a:lnTo>
                  <a:lnTo>
                    <a:pt x="5666117" y="1998662"/>
                  </a:lnTo>
                  <a:lnTo>
                    <a:pt x="5694019" y="1933587"/>
                  </a:lnTo>
                  <a:lnTo>
                    <a:pt x="5704764" y="1913610"/>
                  </a:lnTo>
                  <a:lnTo>
                    <a:pt x="5705932" y="1915210"/>
                  </a:lnTo>
                  <a:lnTo>
                    <a:pt x="5706376" y="1918068"/>
                  </a:lnTo>
                  <a:lnTo>
                    <a:pt x="5714974" y="1901875"/>
                  </a:lnTo>
                  <a:lnTo>
                    <a:pt x="5727839" y="1872246"/>
                  </a:lnTo>
                  <a:lnTo>
                    <a:pt x="5740438" y="1842503"/>
                  </a:lnTo>
                  <a:lnTo>
                    <a:pt x="5752731" y="1812645"/>
                  </a:lnTo>
                  <a:lnTo>
                    <a:pt x="5764720" y="1782673"/>
                  </a:lnTo>
                  <a:lnTo>
                    <a:pt x="5754001" y="1808670"/>
                  </a:lnTo>
                  <a:lnTo>
                    <a:pt x="5743016" y="1834553"/>
                  </a:lnTo>
                  <a:lnTo>
                    <a:pt x="5731789" y="1860346"/>
                  </a:lnTo>
                  <a:lnTo>
                    <a:pt x="5720359" y="1886038"/>
                  </a:lnTo>
                  <a:lnTo>
                    <a:pt x="5728640" y="1852409"/>
                  </a:lnTo>
                  <a:lnTo>
                    <a:pt x="5724639" y="1863153"/>
                  </a:lnTo>
                  <a:lnTo>
                    <a:pt x="5702452" y="1914169"/>
                  </a:lnTo>
                  <a:lnTo>
                    <a:pt x="5689511" y="1941347"/>
                  </a:lnTo>
                  <a:lnTo>
                    <a:pt x="5682856" y="1952752"/>
                  </a:lnTo>
                  <a:lnTo>
                    <a:pt x="5676112" y="1960384"/>
                  </a:lnTo>
                  <a:lnTo>
                    <a:pt x="5669356" y="1972424"/>
                  </a:lnTo>
                  <a:lnTo>
                    <a:pt x="5655589" y="2000364"/>
                  </a:lnTo>
                  <a:lnTo>
                    <a:pt x="5631167" y="2051951"/>
                  </a:lnTo>
                  <a:lnTo>
                    <a:pt x="5633948" y="2044865"/>
                  </a:lnTo>
                  <a:lnTo>
                    <a:pt x="5636247" y="2037384"/>
                  </a:lnTo>
                  <a:lnTo>
                    <a:pt x="5622366" y="2066696"/>
                  </a:lnTo>
                  <a:lnTo>
                    <a:pt x="5606161" y="2099246"/>
                  </a:lnTo>
                  <a:lnTo>
                    <a:pt x="5591251" y="2128291"/>
                  </a:lnTo>
                  <a:lnTo>
                    <a:pt x="5596572" y="2108200"/>
                  </a:lnTo>
                  <a:lnTo>
                    <a:pt x="5595404" y="2108200"/>
                  </a:lnTo>
                  <a:lnTo>
                    <a:pt x="5597055" y="2095500"/>
                  </a:lnTo>
                  <a:lnTo>
                    <a:pt x="5616181" y="2057400"/>
                  </a:lnTo>
                  <a:lnTo>
                    <a:pt x="5629694" y="2032000"/>
                  </a:lnTo>
                  <a:lnTo>
                    <a:pt x="5656707" y="1981200"/>
                  </a:lnTo>
                  <a:lnTo>
                    <a:pt x="5675541" y="1930400"/>
                  </a:lnTo>
                  <a:lnTo>
                    <a:pt x="5677420" y="1930400"/>
                  </a:lnTo>
                  <a:lnTo>
                    <a:pt x="5681586" y="1917700"/>
                  </a:lnTo>
                  <a:lnTo>
                    <a:pt x="5685752" y="1905000"/>
                  </a:lnTo>
                  <a:lnTo>
                    <a:pt x="5694184" y="1879600"/>
                  </a:lnTo>
                  <a:lnTo>
                    <a:pt x="5696318" y="1866900"/>
                  </a:lnTo>
                  <a:lnTo>
                    <a:pt x="5706364" y="1841500"/>
                  </a:lnTo>
                  <a:lnTo>
                    <a:pt x="5716282" y="1816100"/>
                  </a:lnTo>
                  <a:lnTo>
                    <a:pt x="5723179" y="1798091"/>
                  </a:lnTo>
                  <a:lnTo>
                    <a:pt x="5715838" y="1816100"/>
                  </a:lnTo>
                  <a:lnTo>
                    <a:pt x="5703887" y="1841728"/>
                  </a:lnTo>
                  <a:lnTo>
                    <a:pt x="5692038" y="1866900"/>
                  </a:lnTo>
                  <a:lnTo>
                    <a:pt x="5681548" y="1892300"/>
                  </a:lnTo>
                  <a:lnTo>
                    <a:pt x="5674106" y="1905000"/>
                  </a:lnTo>
                  <a:lnTo>
                    <a:pt x="5667121" y="1917700"/>
                  </a:lnTo>
                  <a:lnTo>
                    <a:pt x="5666194" y="1917700"/>
                  </a:lnTo>
                  <a:lnTo>
                    <a:pt x="5669483" y="1905000"/>
                  </a:lnTo>
                  <a:lnTo>
                    <a:pt x="5675109" y="1892300"/>
                  </a:lnTo>
                  <a:lnTo>
                    <a:pt x="5681116" y="1879600"/>
                  </a:lnTo>
                  <a:lnTo>
                    <a:pt x="5685752" y="1866900"/>
                  </a:lnTo>
                  <a:lnTo>
                    <a:pt x="5683707" y="1866900"/>
                  </a:lnTo>
                  <a:lnTo>
                    <a:pt x="5666206" y="1905000"/>
                  </a:lnTo>
                  <a:lnTo>
                    <a:pt x="5655907" y="1930400"/>
                  </a:lnTo>
                  <a:lnTo>
                    <a:pt x="5648503" y="1955800"/>
                  </a:lnTo>
                  <a:lnTo>
                    <a:pt x="5639701" y="1981200"/>
                  </a:lnTo>
                  <a:lnTo>
                    <a:pt x="5627167" y="2006600"/>
                  </a:lnTo>
                  <a:lnTo>
                    <a:pt x="5617337" y="2019300"/>
                  </a:lnTo>
                  <a:lnTo>
                    <a:pt x="5610593" y="2032000"/>
                  </a:lnTo>
                  <a:lnTo>
                    <a:pt x="5607342" y="2032000"/>
                  </a:lnTo>
                  <a:lnTo>
                    <a:pt x="5624677" y="2006600"/>
                  </a:lnTo>
                  <a:lnTo>
                    <a:pt x="5635460" y="1981200"/>
                  </a:lnTo>
                  <a:lnTo>
                    <a:pt x="5641733" y="1968500"/>
                  </a:lnTo>
                  <a:lnTo>
                    <a:pt x="5645569" y="1955800"/>
                  </a:lnTo>
                  <a:lnTo>
                    <a:pt x="5648769" y="1943100"/>
                  </a:lnTo>
                  <a:lnTo>
                    <a:pt x="5653329" y="1930400"/>
                  </a:lnTo>
                  <a:lnTo>
                    <a:pt x="5660999" y="1905000"/>
                  </a:lnTo>
                  <a:lnTo>
                    <a:pt x="5673547" y="1879600"/>
                  </a:lnTo>
                  <a:lnTo>
                    <a:pt x="5677700" y="1879600"/>
                  </a:lnTo>
                  <a:lnTo>
                    <a:pt x="5683720" y="1854200"/>
                  </a:lnTo>
                  <a:lnTo>
                    <a:pt x="5693092" y="1828800"/>
                  </a:lnTo>
                  <a:lnTo>
                    <a:pt x="5704471" y="1803400"/>
                  </a:lnTo>
                  <a:lnTo>
                    <a:pt x="5716651" y="1778000"/>
                  </a:lnTo>
                  <a:lnTo>
                    <a:pt x="5728119" y="1739900"/>
                  </a:lnTo>
                  <a:lnTo>
                    <a:pt x="5738050" y="1714500"/>
                  </a:lnTo>
                  <a:lnTo>
                    <a:pt x="5745607" y="1701800"/>
                  </a:lnTo>
                  <a:lnTo>
                    <a:pt x="5759158" y="1663700"/>
                  </a:lnTo>
                  <a:lnTo>
                    <a:pt x="5759297" y="1676400"/>
                  </a:lnTo>
                  <a:lnTo>
                    <a:pt x="5750992" y="1701800"/>
                  </a:lnTo>
                  <a:lnTo>
                    <a:pt x="5739206" y="1739900"/>
                  </a:lnTo>
                  <a:lnTo>
                    <a:pt x="5728919" y="1765300"/>
                  </a:lnTo>
                  <a:lnTo>
                    <a:pt x="5725109" y="1778000"/>
                  </a:lnTo>
                  <a:lnTo>
                    <a:pt x="5736628" y="1752600"/>
                  </a:lnTo>
                  <a:lnTo>
                    <a:pt x="5747893" y="1714500"/>
                  </a:lnTo>
                  <a:lnTo>
                    <a:pt x="5759056" y="1689100"/>
                  </a:lnTo>
                  <a:lnTo>
                    <a:pt x="5766549" y="1663700"/>
                  </a:lnTo>
                  <a:lnTo>
                    <a:pt x="5770296" y="1651000"/>
                  </a:lnTo>
                  <a:lnTo>
                    <a:pt x="5763946" y="1676400"/>
                  </a:lnTo>
                  <a:lnTo>
                    <a:pt x="5764517" y="1689100"/>
                  </a:lnTo>
                  <a:lnTo>
                    <a:pt x="5763730" y="1689100"/>
                  </a:lnTo>
                  <a:lnTo>
                    <a:pt x="5753328" y="1727200"/>
                  </a:lnTo>
                  <a:lnTo>
                    <a:pt x="5770410" y="1689100"/>
                  </a:lnTo>
                  <a:lnTo>
                    <a:pt x="5783821" y="1651000"/>
                  </a:lnTo>
                  <a:lnTo>
                    <a:pt x="5796610" y="1612900"/>
                  </a:lnTo>
                  <a:lnTo>
                    <a:pt x="5811799" y="1574800"/>
                  </a:lnTo>
                  <a:lnTo>
                    <a:pt x="5808840" y="1587500"/>
                  </a:lnTo>
                  <a:lnTo>
                    <a:pt x="5807507" y="1587500"/>
                  </a:lnTo>
                  <a:lnTo>
                    <a:pt x="5807735" y="1600200"/>
                  </a:lnTo>
                  <a:lnTo>
                    <a:pt x="5809500" y="1587500"/>
                  </a:lnTo>
                  <a:lnTo>
                    <a:pt x="5813691" y="1587500"/>
                  </a:lnTo>
                  <a:lnTo>
                    <a:pt x="5816333" y="1574800"/>
                  </a:lnTo>
                  <a:lnTo>
                    <a:pt x="5825172" y="1549400"/>
                  </a:lnTo>
                  <a:lnTo>
                    <a:pt x="5835243" y="1524000"/>
                  </a:lnTo>
                  <a:lnTo>
                    <a:pt x="5845086" y="1498600"/>
                  </a:lnTo>
                  <a:lnTo>
                    <a:pt x="5853227" y="1473200"/>
                  </a:lnTo>
                  <a:lnTo>
                    <a:pt x="5858218" y="1460500"/>
                  </a:lnTo>
                  <a:lnTo>
                    <a:pt x="5852985" y="1485900"/>
                  </a:lnTo>
                  <a:lnTo>
                    <a:pt x="5847118" y="1498600"/>
                  </a:lnTo>
                  <a:lnTo>
                    <a:pt x="5840730" y="1524000"/>
                  </a:lnTo>
                  <a:lnTo>
                    <a:pt x="5833999" y="1536700"/>
                  </a:lnTo>
                  <a:lnTo>
                    <a:pt x="5820067" y="1574800"/>
                  </a:lnTo>
                  <a:lnTo>
                    <a:pt x="5812167" y="1600200"/>
                  </a:lnTo>
                  <a:lnTo>
                    <a:pt x="5804459" y="1612900"/>
                  </a:lnTo>
                  <a:lnTo>
                    <a:pt x="5790565" y="1651000"/>
                  </a:lnTo>
                  <a:lnTo>
                    <a:pt x="5779846" y="1676400"/>
                  </a:lnTo>
                  <a:lnTo>
                    <a:pt x="5773598" y="1689100"/>
                  </a:lnTo>
                  <a:lnTo>
                    <a:pt x="5773166" y="1689100"/>
                  </a:lnTo>
                  <a:lnTo>
                    <a:pt x="5768264" y="1701800"/>
                  </a:lnTo>
                  <a:lnTo>
                    <a:pt x="5753455" y="1739900"/>
                  </a:lnTo>
                  <a:lnTo>
                    <a:pt x="5734507" y="1790700"/>
                  </a:lnTo>
                  <a:lnTo>
                    <a:pt x="5717171" y="1828800"/>
                  </a:lnTo>
                  <a:lnTo>
                    <a:pt x="5712663" y="1841728"/>
                  </a:lnTo>
                  <a:lnTo>
                    <a:pt x="5708256" y="1854200"/>
                  </a:lnTo>
                  <a:lnTo>
                    <a:pt x="5703684" y="1879600"/>
                  </a:lnTo>
                  <a:lnTo>
                    <a:pt x="5721197" y="1841500"/>
                  </a:lnTo>
                  <a:lnTo>
                    <a:pt x="5740666" y="1790700"/>
                  </a:lnTo>
                  <a:lnTo>
                    <a:pt x="5748198" y="1765300"/>
                  </a:lnTo>
                  <a:lnTo>
                    <a:pt x="5753557" y="1765300"/>
                  </a:lnTo>
                  <a:lnTo>
                    <a:pt x="5756491" y="1752600"/>
                  </a:lnTo>
                  <a:lnTo>
                    <a:pt x="5756719" y="1765300"/>
                  </a:lnTo>
                  <a:lnTo>
                    <a:pt x="5760631" y="1752600"/>
                  </a:lnTo>
                  <a:lnTo>
                    <a:pt x="5788025" y="1663700"/>
                  </a:lnTo>
                  <a:lnTo>
                    <a:pt x="5772759" y="1727200"/>
                  </a:lnTo>
                  <a:lnTo>
                    <a:pt x="5762485" y="1765300"/>
                  </a:lnTo>
                  <a:lnTo>
                    <a:pt x="5751271" y="1790700"/>
                  </a:lnTo>
                  <a:lnTo>
                    <a:pt x="5733212" y="1841500"/>
                  </a:lnTo>
                  <a:lnTo>
                    <a:pt x="5740654" y="1828800"/>
                  </a:lnTo>
                  <a:lnTo>
                    <a:pt x="5747791" y="1816100"/>
                  </a:lnTo>
                  <a:lnTo>
                    <a:pt x="5754649" y="1803400"/>
                  </a:lnTo>
                  <a:lnTo>
                    <a:pt x="5761240" y="1778000"/>
                  </a:lnTo>
                  <a:lnTo>
                    <a:pt x="5767387" y="1765300"/>
                  </a:lnTo>
                  <a:lnTo>
                    <a:pt x="5773267" y="1752600"/>
                  </a:lnTo>
                  <a:lnTo>
                    <a:pt x="5778982" y="1739900"/>
                  </a:lnTo>
                  <a:lnTo>
                    <a:pt x="5784570" y="1727200"/>
                  </a:lnTo>
                  <a:lnTo>
                    <a:pt x="5795353" y="1689100"/>
                  </a:lnTo>
                  <a:lnTo>
                    <a:pt x="5805716" y="1663700"/>
                  </a:lnTo>
                  <a:lnTo>
                    <a:pt x="5815736" y="1638300"/>
                  </a:lnTo>
                  <a:lnTo>
                    <a:pt x="5830341" y="1587500"/>
                  </a:lnTo>
                  <a:lnTo>
                    <a:pt x="5834634" y="1574800"/>
                  </a:lnTo>
                  <a:lnTo>
                    <a:pt x="5842698" y="1549400"/>
                  </a:lnTo>
                  <a:lnTo>
                    <a:pt x="5859043" y="1498600"/>
                  </a:lnTo>
                  <a:lnTo>
                    <a:pt x="5867489" y="1460500"/>
                  </a:lnTo>
                  <a:lnTo>
                    <a:pt x="5876353" y="1435100"/>
                  </a:lnTo>
                  <a:lnTo>
                    <a:pt x="5885523" y="1409700"/>
                  </a:lnTo>
                  <a:lnTo>
                    <a:pt x="5894857" y="1384300"/>
                  </a:lnTo>
                  <a:lnTo>
                    <a:pt x="5893549" y="1394904"/>
                  </a:lnTo>
                  <a:lnTo>
                    <a:pt x="5896508" y="1384300"/>
                  </a:lnTo>
                  <a:lnTo>
                    <a:pt x="5899747" y="1371600"/>
                  </a:lnTo>
                  <a:lnTo>
                    <a:pt x="5915418" y="1308100"/>
                  </a:lnTo>
                  <a:lnTo>
                    <a:pt x="5937428" y="1219200"/>
                  </a:lnTo>
                  <a:lnTo>
                    <a:pt x="5939917" y="1219200"/>
                  </a:lnTo>
                  <a:lnTo>
                    <a:pt x="5942431" y="1206500"/>
                  </a:lnTo>
                  <a:lnTo>
                    <a:pt x="5944794" y="1193800"/>
                  </a:lnTo>
                  <a:lnTo>
                    <a:pt x="5946838" y="1193800"/>
                  </a:lnTo>
                  <a:lnTo>
                    <a:pt x="5954166" y="1155700"/>
                  </a:lnTo>
                  <a:lnTo>
                    <a:pt x="5957646" y="1143000"/>
                  </a:lnTo>
                  <a:lnTo>
                    <a:pt x="5961011" y="1130300"/>
                  </a:lnTo>
                  <a:lnTo>
                    <a:pt x="5964250" y="1117600"/>
                  </a:lnTo>
                  <a:lnTo>
                    <a:pt x="5967400" y="1104900"/>
                  </a:lnTo>
                  <a:lnTo>
                    <a:pt x="5973394" y="1079500"/>
                  </a:lnTo>
                  <a:lnTo>
                    <a:pt x="5979045" y="1066800"/>
                  </a:lnTo>
                  <a:lnTo>
                    <a:pt x="5984392" y="1041400"/>
                  </a:lnTo>
                  <a:lnTo>
                    <a:pt x="5989498" y="1028700"/>
                  </a:lnTo>
                  <a:lnTo>
                    <a:pt x="5991974" y="1016000"/>
                  </a:lnTo>
                  <a:lnTo>
                    <a:pt x="5994400" y="1016000"/>
                  </a:lnTo>
                  <a:lnTo>
                    <a:pt x="5996800" y="1003300"/>
                  </a:lnTo>
                  <a:lnTo>
                    <a:pt x="5999162" y="1003300"/>
                  </a:lnTo>
                  <a:lnTo>
                    <a:pt x="6001321" y="990600"/>
                  </a:lnTo>
                  <a:lnTo>
                    <a:pt x="6005296" y="977900"/>
                  </a:lnTo>
                  <a:lnTo>
                    <a:pt x="6007290" y="977900"/>
                  </a:lnTo>
                  <a:lnTo>
                    <a:pt x="6005017" y="990600"/>
                  </a:lnTo>
                  <a:lnTo>
                    <a:pt x="6002172" y="1016000"/>
                  </a:lnTo>
                  <a:lnTo>
                    <a:pt x="5999073" y="1028700"/>
                  </a:lnTo>
                  <a:lnTo>
                    <a:pt x="5984545" y="1104900"/>
                  </a:lnTo>
                  <a:lnTo>
                    <a:pt x="5977750" y="1117600"/>
                  </a:lnTo>
                  <a:lnTo>
                    <a:pt x="5973711" y="1130300"/>
                  </a:lnTo>
                  <a:lnTo>
                    <a:pt x="5969813" y="1155700"/>
                  </a:lnTo>
                  <a:lnTo>
                    <a:pt x="5966066" y="1168400"/>
                  </a:lnTo>
                  <a:lnTo>
                    <a:pt x="5962434" y="1193800"/>
                  </a:lnTo>
                  <a:lnTo>
                    <a:pt x="5958395" y="1206500"/>
                  </a:lnTo>
                  <a:lnTo>
                    <a:pt x="5954115" y="1219200"/>
                  </a:lnTo>
                  <a:lnTo>
                    <a:pt x="5949810" y="1244600"/>
                  </a:lnTo>
                  <a:lnTo>
                    <a:pt x="5945695" y="1257300"/>
                  </a:lnTo>
                  <a:lnTo>
                    <a:pt x="5914568" y="1397000"/>
                  </a:lnTo>
                  <a:lnTo>
                    <a:pt x="5905208" y="1435100"/>
                  </a:lnTo>
                  <a:lnTo>
                    <a:pt x="5895670" y="1460500"/>
                  </a:lnTo>
                  <a:lnTo>
                    <a:pt x="5885866" y="1498600"/>
                  </a:lnTo>
                  <a:lnTo>
                    <a:pt x="5875731" y="1536700"/>
                  </a:lnTo>
                  <a:lnTo>
                    <a:pt x="5865190" y="1562100"/>
                  </a:lnTo>
                  <a:lnTo>
                    <a:pt x="5859627" y="1587500"/>
                  </a:lnTo>
                  <a:lnTo>
                    <a:pt x="5853544" y="1600200"/>
                  </a:lnTo>
                  <a:lnTo>
                    <a:pt x="5846762" y="1625600"/>
                  </a:lnTo>
                  <a:lnTo>
                    <a:pt x="5839790" y="1638300"/>
                  </a:lnTo>
                  <a:lnTo>
                    <a:pt x="5832602" y="1663700"/>
                  </a:lnTo>
                  <a:lnTo>
                    <a:pt x="5825210" y="1676400"/>
                  </a:lnTo>
                  <a:lnTo>
                    <a:pt x="5828677" y="1663700"/>
                  </a:lnTo>
                  <a:lnTo>
                    <a:pt x="5833770" y="1651000"/>
                  </a:lnTo>
                  <a:lnTo>
                    <a:pt x="5831840" y="1651000"/>
                  </a:lnTo>
                  <a:lnTo>
                    <a:pt x="5827852" y="1663700"/>
                  </a:lnTo>
                  <a:lnTo>
                    <a:pt x="5824423" y="1676400"/>
                  </a:lnTo>
                  <a:lnTo>
                    <a:pt x="5821337" y="1689100"/>
                  </a:lnTo>
                  <a:lnTo>
                    <a:pt x="5818416" y="1701800"/>
                  </a:lnTo>
                  <a:lnTo>
                    <a:pt x="5812142" y="1714500"/>
                  </a:lnTo>
                  <a:lnTo>
                    <a:pt x="5804192" y="1739900"/>
                  </a:lnTo>
                  <a:lnTo>
                    <a:pt x="5792673" y="1778000"/>
                  </a:lnTo>
                  <a:lnTo>
                    <a:pt x="5775718" y="1816100"/>
                  </a:lnTo>
                  <a:lnTo>
                    <a:pt x="5792051" y="1767776"/>
                  </a:lnTo>
                  <a:lnTo>
                    <a:pt x="5785561" y="1778000"/>
                  </a:lnTo>
                  <a:lnTo>
                    <a:pt x="5781002" y="1790700"/>
                  </a:lnTo>
                  <a:lnTo>
                    <a:pt x="5776734" y="1803400"/>
                  </a:lnTo>
                  <a:lnTo>
                    <a:pt x="5773979" y="1803400"/>
                  </a:lnTo>
                  <a:lnTo>
                    <a:pt x="5779389" y="1790700"/>
                  </a:lnTo>
                  <a:lnTo>
                    <a:pt x="5787872" y="1765300"/>
                  </a:lnTo>
                  <a:lnTo>
                    <a:pt x="5773331" y="1797862"/>
                  </a:lnTo>
                  <a:lnTo>
                    <a:pt x="5773331" y="1803400"/>
                  </a:lnTo>
                  <a:lnTo>
                    <a:pt x="5771400" y="1816100"/>
                  </a:lnTo>
                  <a:lnTo>
                    <a:pt x="5771388" y="1803400"/>
                  </a:lnTo>
                  <a:lnTo>
                    <a:pt x="5773331" y="1803400"/>
                  </a:lnTo>
                  <a:lnTo>
                    <a:pt x="5773331" y="1797862"/>
                  </a:lnTo>
                  <a:lnTo>
                    <a:pt x="5770854" y="1803400"/>
                  </a:lnTo>
                  <a:lnTo>
                    <a:pt x="5752389" y="1854200"/>
                  </a:lnTo>
                  <a:lnTo>
                    <a:pt x="5732742" y="1905000"/>
                  </a:lnTo>
                  <a:lnTo>
                    <a:pt x="5712142" y="1943100"/>
                  </a:lnTo>
                  <a:lnTo>
                    <a:pt x="5690870" y="1993900"/>
                  </a:lnTo>
                  <a:lnTo>
                    <a:pt x="5669165" y="2032000"/>
                  </a:lnTo>
                  <a:lnTo>
                    <a:pt x="5647296" y="2082800"/>
                  </a:lnTo>
                  <a:lnTo>
                    <a:pt x="5628119" y="2120900"/>
                  </a:lnTo>
                  <a:lnTo>
                    <a:pt x="5609094" y="2146300"/>
                  </a:lnTo>
                  <a:lnTo>
                    <a:pt x="5590362" y="2184400"/>
                  </a:lnTo>
                  <a:lnTo>
                    <a:pt x="5572074" y="2222500"/>
                  </a:lnTo>
                  <a:lnTo>
                    <a:pt x="5537263" y="2273300"/>
                  </a:lnTo>
                  <a:lnTo>
                    <a:pt x="5528640" y="2286000"/>
                  </a:lnTo>
                  <a:lnTo>
                    <a:pt x="5520423" y="2311400"/>
                  </a:lnTo>
                  <a:lnTo>
                    <a:pt x="5512574" y="2324100"/>
                  </a:lnTo>
                  <a:lnTo>
                    <a:pt x="5505094" y="2336800"/>
                  </a:lnTo>
                  <a:lnTo>
                    <a:pt x="5510250" y="2324100"/>
                  </a:lnTo>
                  <a:lnTo>
                    <a:pt x="5499328" y="2349500"/>
                  </a:lnTo>
                  <a:lnTo>
                    <a:pt x="5483898" y="2374900"/>
                  </a:lnTo>
                  <a:lnTo>
                    <a:pt x="5475452" y="2387600"/>
                  </a:lnTo>
                  <a:lnTo>
                    <a:pt x="5464086" y="2413000"/>
                  </a:lnTo>
                  <a:lnTo>
                    <a:pt x="5461089" y="2413000"/>
                  </a:lnTo>
                  <a:lnTo>
                    <a:pt x="5464365" y="2402916"/>
                  </a:lnTo>
                  <a:lnTo>
                    <a:pt x="5448211" y="2425700"/>
                  </a:lnTo>
                  <a:lnTo>
                    <a:pt x="5431587" y="2451100"/>
                  </a:lnTo>
                  <a:lnTo>
                    <a:pt x="5423624" y="2451100"/>
                  </a:lnTo>
                  <a:lnTo>
                    <a:pt x="5445023" y="2413000"/>
                  </a:lnTo>
                  <a:lnTo>
                    <a:pt x="5465927" y="2374900"/>
                  </a:lnTo>
                  <a:lnTo>
                    <a:pt x="5481078" y="2346998"/>
                  </a:lnTo>
                  <a:lnTo>
                    <a:pt x="5470969" y="2362200"/>
                  </a:lnTo>
                  <a:lnTo>
                    <a:pt x="5455082" y="2387600"/>
                  </a:lnTo>
                  <a:lnTo>
                    <a:pt x="5438660" y="2413000"/>
                  </a:lnTo>
                  <a:lnTo>
                    <a:pt x="5402973" y="2463800"/>
                  </a:lnTo>
                  <a:lnTo>
                    <a:pt x="5395417" y="2476500"/>
                  </a:lnTo>
                  <a:lnTo>
                    <a:pt x="5392686" y="2489200"/>
                  </a:lnTo>
                  <a:lnTo>
                    <a:pt x="5394401" y="2489200"/>
                  </a:lnTo>
                  <a:lnTo>
                    <a:pt x="5336108" y="2590800"/>
                  </a:lnTo>
                  <a:lnTo>
                    <a:pt x="5322036" y="2603500"/>
                  </a:lnTo>
                  <a:lnTo>
                    <a:pt x="5306834" y="2628900"/>
                  </a:lnTo>
                  <a:lnTo>
                    <a:pt x="5290337" y="2654300"/>
                  </a:lnTo>
                  <a:lnTo>
                    <a:pt x="5292268" y="2654300"/>
                  </a:lnTo>
                  <a:lnTo>
                    <a:pt x="5266258" y="2692400"/>
                  </a:lnTo>
                  <a:lnTo>
                    <a:pt x="5239893" y="2730500"/>
                  </a:lnTo>
                  <a:lnTo>
                    <a:pt x="5213362" y="2755900"/>
                  </a:lnTo>
                  <a:lnTo>
                    <a:pt x="5192357" y="2786100"/>
                  </a:lnTo>
                  <a:lnTo>
                    <a:pt x="5193754" y="2786100"/>
                  </a:lnTo>
                  <a:lnTo>
                    <a:pt x="5234025" y="2786100"/>
                  </a:lnTo>
                  <a:lnTo>
                    <a:pt x="5238178" y="2781300"/>
                  </a:lnTo>
                  <a:lnTo>
                    <a:pt x="5260175" y="2755900"/>
                  </a:lnTo>
                  <a:lnTo>
                    <a:pt x="5293995" y="2705100"/>
                  </a:lnTo>
                  <a:lnTo>
                    <a:pt x="5310695" y="2692400"/>
                  </a:lnTo>
                  <a:lnTo>
                    <a:pt x="5326964" y="2667000"/>
                  </a:lnTo>
                  <a:lnTo>
                    <a:pt x="5357482" y="2616200"/>
                  </a:lnTo>
                  <a:lnTo>
                    <a:pt x="5383974" y="2578100"/>
                  </a:lnTo>
                  <a:lnTo>
                    <a:pt x="5395849" y="2565400"/>
                  </a:lnTo>
                  <a:lnTo>
                    <a:pt x="5406618" y="2552700"/>
                  </a:lnTo>
                  <a:lnTo>
                    <a:pt x="5416143" y="2540000"/>
                  </a:lnTo>
                  <a:lnTo>
                    <a:pt x="5424271" y="2527300"/>
                  </a:lnTo>
                  <a:lnTo>
                    <a:pt x="5418429" y="2540000"/>
                  </a:lnTo>
                  <a:lnTo>
                    <a:pt x="5414378" y="2549360"/>
                  </a:lnTo>
                  <a:lnTo>
                    <a:pt x="5420855" y="2540000"/>
                  </a:lnTo>
                  <a:lnTo>
                    <a:pt x="5426456" y="2527300"/>
                  </a:lnTo>
                  <a:lnTo>
                    <a:pt x="5433187" y="2527300"/>
                  </a:lnTo>
                  <a:lnTo>
                    <a:pt x="5440743" y="2514600"/>
                  </a:lnTo>
                  <a:lnTo>
                    <a:pt x="5457215" y="2489200"/>
                  </a:lnTo>
                  <a:lnTo>
                    <a:pt x="5465572" y="2476500"/>
                  </a:lnTo>
                  <a:lnTo>
                    <a:pt x="5473509" y="2463800"/>
                  </a:lnTo>
                  <a:lnTo>
                    <a:pt x="5480609" y="2451100"/>
                  </a:lnTo>
                  <a:lnTo>
                    <a:pt x="5491785" y="2438400"/>
                  </a:lnTo>
                  <a:lnTo>
                    <a:pt x="5497423" y="2425700"/>
                  </a:lnTo>
                  <a:lnTo>
                    <a:pt x="5495366" y="2438400"/>
                  </a:lnTo>
                  <a:lnTo>
                    <a:pt x="5483466" y="2463800"/>
                  </a:lnTo>
                  <a:lnTo>
                    <a:pt x="5504421" y="2425700"/>
                  </a:lnTo>
                  <a:lnTo>
                    <a:pt x="5511190" y="2413000"/>
                  </a:lnTo>
                  <a:lnTo>
                    <a:pt x="5524728" y="2387600"/>
                  </a:lnTo>
                  <a:lnTo>
                    <a:pt x="5544782" y="2349500"/>
                  </a:lnTo>
                  <a:lnTo>
                    <a:pt x="5551525" y="2336800"/>
                  </a:lnTo>
                  <a:lnTo>
                    <a:pt x="5553697" y="2332698"/>
                  </a:lnTo>
                  <a:lnTo>
                    <a:pt x="5548312" y="2349500"/>
                  </a:lnTo>
                  <a:lnTo>
                    <a:pt x="5541188" y="2362200"/>
                  </a:lnTo>
                  <a:lnTo>
                    <a:pt x="5572277" y="2311400"/>
                  </a:lnTo>
                  <a:lnTo>
                    <a:pt x="5580177" y="2298700"/>
                  </a:lnTo>
                  <a:lnTo>
                    <a:pt x="5587885" y="2273300"/>
                  </a:lnTo>
                  <a:lnTo>
                    <a:pt x="5595417" y="2260600"/>
                  </a:lnTo>
                  <a:lnTo>
                    <a:pt x="5602757" y="2247900"/>
                  </a:lnTo>
                  <a:lnTo>
                    <a:pt x="5601487" y="2260600"/>
                  </a:lnTo>
                  <a:lnTo>
                    <a:pt x="5607494" y="2247900"/>
                  </a:lnTo>
                  <a:lnTo>
                    <a:pt x="5625541" y="2209800"/>
                  </a:lnTo>
                  <a:lnTo>
                    <a:pt x="5650865" y="2159000"/>
                  </a:lnTo>
                  <a:lnTo>
                    <a:pt x="5676023" y="2108200"/>
                  </a:lnTo>
                  <a:lnTo>
                    <a:pt x="5699582" y="2057400"/>
                  </a:lnTo>
                  <a:lnTo>
                    <a:pt x="5714974" y="2019300"/>
                  </a:lnTo>
                  <a:lnTo>
                    <a:pt x="5720105" y="2006600"/>
                  </a:lnTo>
                  <a:lnTo>
                    <a:pt x="5736158" y="1968500"/>
                  </a:lnTo>
                  <a:lnTo>
                    <a:pt x="5716714" y="2004148"/>
                  </a:lnTo>
                  <a:lnTo>
                    <a:pt x="5720575" y="1993900"/>
                  </a:lnTo>
                  <a:lnTo>
                    <a:pt x="5733046" y="1968500"/>
                  </a:lnTo>
                  <a:lnTo>
                    <a:pt x="5744921" y="1930400"/>
                  </a:lnTo>
                  <a:lnTo>
                    <a:pt x="5752960" y="1917700"/>
                  </a:lnTo>
                  <a:lnTo>
                    <a:pt x="5753938" y="1905000"/>
                  </a:lnTo>
                  <a:lnTo>
                    <a:pt x="5762942" y="1892300"/>
                  </a:lnTo>
                  <a:lnTo>
                    <a:pt x="5770600" y="1879600"/>
                  </a:lnTo>
                  <a:lnTo>
                    <a:pt x="5776315" y="1866900"/>
                  </a:lnTo>
                  <a:lnTo>
                    <a:pt x="5779452" y="1866900"/>
                  </a:lnTo>
                  <a:lnTo>
                    <a:pt x="5765901" y="1917700"/>
                  </a:lnTo>
                  <a:lnTo>
                    <a:pt x="5750839" y="1955800"/>
                  </a:lnTo>
                  <a:lnTo>
                    <a:pt x="5740260" y="1980793"/>
                  </a:lnTo>
                  <a:lnTo>
                    <a:pt x="5746000" y="1968500"/>
                  </a:lnTo>
                  <a:lnTo>
                    <a:pt x="5743016" y="1981200"/>
                  </a:lnTo>
                  <a:lnTo>
                    <a:pt x="5745442" y="1981200"/>
                  </a:lnTo>
                  <a:lnTo>
                    <a:pt x="5751741" y="1968500"/>
                  </a:lnTo>
                  <a:lnTo>
                    <a:pt x="5760339" y="1955800"/>
                  </a:lnTo>
                  <a:lnTo>
                    <a:pt x="5769724" y="1930400"/>
                  </a:lnTo>
                  <a:lnTo>
                    <a:pt x="5778347" y="1917700"/>
                  </a:lnTo>
                  <a:lnTo>
                    <a:pt x="5784850" y="1905000"/>
                  </a:lnTo>
                  <a:lnTo>
                    <a:pt x="5787822" y="1892300"/>
                  </a:lnTo>
                  <a:lnTo>
                    <a:pt x="5785497" y="1905000"/>
                  </a:lnTo>
                  <a:lnTo>
                    <a:pt x="5779186" y="1930400"/>
                  </a:lnTo>
                  <a:lnTo>
                    <a:pt x="5766003" y="1955800"/>
                  </a:lnTo>
                  <a:lnTo>
                    <a:pt x="5743003" y="2006600"/>
                  </a:lnTo>
                  <a:lnTo>
                    <a:pt x="5720461" y="2057400"/>
                  </a:lnTo>
                  <a:lnTo>
                    <a:pt x="5714035" y="2070100"/>
                  </a:lnTo>
                  <a:lnTo>
                    <a:pt x="5716181" y="2057400"/>
                  </a:lnTo>
                  <a:lnTo>
                    <a:pt x="5719381" y="2044700"/>
                  </a:lnTo>
                  <a:lnTo>
                    <a:pt x="5716067" y="2057400"/>
                  </a:lnTo>
                  <a:lnTo>
                    <a:pt x="5706656" y="2070100"/>
                  </a:lnTo>
                  <a:lnTo>
                    <a:pt x="5694565" y="2095500"/>
                  </a:lnTo>
                  <a:lnTo>
                    <a:pt x="5680329" y="2120900"/>
                  </a:lnTo>
                  <a:lnTo>
                    <a:pt x="5664466" y="2146300"/>
                  </a:lnTo>
                  <a:lnTo>
                    <a:pt x="5647626" y="2184400"/>
                  </a:lnTo>
                  <a:lnTo>
                    <a:pt x="5630418" y="2222500"/>
                  </a:lnTo>
                  <a:lnTo>
                    <a:pt x="5613628" y="2247900"/>
                  </a:lnTo>
                  <a:lnTo>
                    <a:pt x="5605488" y="2261146"/>
                  </a:lnTo>
                  <a:lnTo>
                    <a:pt x="5610720" y="2247900"/>
                  </a:lnTo>
                  <a:lnTo>
                    <a:pt x="5581040" y="2298700"/>
                  </a:lnTo>
                  <a:lnTo>
                    <a:pt x="5563235" y="2336800"/>
                  </a:lnTo>
                  <a:lnTo>
                    <a:pt x="5546395" y="2362200"/>
                  </a:lnTo>
                  <a:lnTo>
                    <a:pt x="5531015" y="2387600"/>
                  </a:lnTo>
                  <a:lnTo>
                    <a:pt x="5518226" y="2413000"/>
                  </a:lnTo>
                  <a:lnTo>
                    <a:pt x="5509387" y="2425700"/>
                  </a:lnTo>
                  <a:lnTo>
                    <a:pt x="5505831" y="2438400"/>
                  </a:lnTo>
                  <a:lnTo>
                    <a:pt x="5586946" y="2299373"/>
                  </a:lnTo>
                  <a:lnTo>
                    <a:pt x="5583364" y="2311400"/>
                  </a:lnTo>
                  <a:lnTo>
                    <a:pt x="5593918" y="2298700"/>
                  </a:lnTo>
                  <a:lnTo>
                    <a:pt x="5601246" y="2286000"/>
                  </a:lnTo>
                  <a:lnTo>
                    <a:pt x="5608586" y="2273300"/>
                  </a:lnTo>
                  <a:lnTo>
                    <a:pt x="5623255" y="2247900"/>
                  </a:lnTo>
                  <a:lnTo>
                    <a:pt x="5656885" y="2184400"/>
                  </a:lnTo>
                  <a:lnTo>
                    <a:pt x="5654472" y="2197100"/>
                  </a:lnTo>
                  <a:lnTo>
                    <a:pt x="5661037" y="2184400"/>
                  </a:lnTo>
                  <a:lnTo>
                    <a:pt x="5674169" y="2159000"/>
                  </a:lnTo>
                  <a:lnTo>
                    <a:pt x="5695010" y="2120900"/>
                  </a:lnTo>
                  <a:lnTo>
                    <a:pt x="5716473" y="2070100"/>
                  </a:lnTo>
                  <a:lnTo>
                    <a:pt x="5737987" y="2032000"/>
                  </a:lnTo>
                  <a:lnTo>
                    <a:pt x="5758980" y="1981200"/>
                  </a:lnTo>
                  <a:lnTo>
                    <a:pt x="5779071" y="1943100"/>
                  </a:lnTo>
                  <a:lnTo>
                    <a:pt x="5797804" y="1892300"/>
                  </a:lnTo>
                  <a:lnTo>
                    <a:pt x="5809107" y="1866900"/>
                  </a:lnTo>
                  <a:lnTo>
                    <a:pt x="5814771" y="1854200"/>
                  </a:lnTo>
                  <a:lnTo>
                    <a:pt x="5815520" y="1841500"/>
                  </a:lnTo>
                  <a:lnTo>
                    <a:pt x="5817476" y="1828800"/>
                  </a:lnTo>
                  <a:lnTo>
                    <a:pt x="5820308" y="1816100"/>
                  </a:lnTo>
                  <a:lnTo>
                    <a:pt x="5823661" y="1790700"/>
                  </a:lnTo>
                  <a:lnTo>
                    <a:pt x="5827179" y="1778000"/>
                  </a:lnTo>
                  <a:lnTo>
                    <a:pt x="5830786" y="1752600"/>
                  </a:lnTo>
                  <a:lnTo>
                    <a:pt x="5834177" y="1739900"/>
                  </a:lnTo>
                  <a:lnTo>
                    <a:pt x="5837085" y="1714500"/>
                  </a:lnTo>
                  <a:lnTo>
                    <a:pt x="5848299" y="1689100"/>
                  </a:lnTo>
                  <a:lnTo>
                    <a:pt x="5852096" y="1676400"/>
                  </a:lnTo>
                  <a:lnTo>
                    <a:pt x="5859678" y="1651000"/>
                  </a:lnTo>
                  <a:lnTo>
                    <a:pt x="5871032" y="1625600"/>
                  </a:lnTo>
                  <a:lnTo>
                    <a:pt x="5882132" y="1600200"/>
                  </a:lnTo>
                  <a:lnTo>
                    <a:pt x="5922086" y="1473200"/>
                  </a:lnTo>
                  <a:lnTo>
                    <a:pt x="5942431" y="1409700"/>
                  </a:lnTo>
                  <a:lnTo>
                    <a:pt x="5959602" y="1346200"/>
                  </a:lnTo>
                  <a:lnTo>
                    <a:pt x="5994578" y="1206500"/>
                  </a:lnTo>
                  <a:lnTo>
                    <a:pt x="5989777" y="1206500"/>
                  </a:lnTo>
                  <a:lnTo>
                    <a:pt x="5999886" y="1155700"/>
                  </a:lnTo>
                  <a:lnTo>
                    <a:pt x="6009906" y="1104900"/>
                  </a:lnTo>
                  <a:lnTo>
                    <a:pt x="6018441" y="1079500"/>
                  </a:lnTo>
                  <a:lnTo>
                    <a:pt x="6024042" y="1066800"/>
                  </a:lnTo>
                  <a:lnTo>
                    <a:pt x="6025312" y="1054100"/>
                  </a:lnTo>
                  <a:lnTo>
                    <a:pt x="6026988" y="1041400"/>
                  </a:lnTo>
                  <a:lnTo>
                    <a:pt x="6028982" y="1016000"/>
                  </a:lnTo>
                  <a:lnTo>
                    <a:pt x="6031204" y="1003300"/>
                  </a:lnTo>
                  <a:lnTo>
                    <a:pt x="6032906" y="990600"/>
                  </a:lnTo>
                  <a:lnTo>
                    <a:pt x="6034506" y="977900"/>
                  </a:lnTo>
                  <a:lnTo>
                    <a:pt x="6037529" y="939800"/>
                  </a:lnTo>
                  <a:lnTo>
                    <a:pt x="6039980" y="914400"/>
                  </a:lnTo>
                  <a:lnTo>
                    <a:pt x="6041326" y="889000"/>
                  </a:lnTo>
                  <a:lnTo>
                    <a:pt x="6041072" y="876300"/>
                  </a:lnTo>
                  <a:lnTo>
                    <a:pt x="6038697" y="876300"/>
                  </a:lnTo>
                  <a:lnTo>
                    <a:pt x="6041352" y="863600"/>
                  </a:lnTo>
                  <a:lnTo>
                    <a:pt x="6044285" y="850900"/>
                  </a:lnTo>
                  <a:lnTo>
                    <a:pt x="6047321" y="838200"/>
                  </a:lnTo>
                  <a:lnTo>
                    <a:pt x="6050445" y="812800"/>
                  </a:lnTo>
                  <a:lnTo>
                    <a:pt x="6053683" y="800100"/>
                  </a:lnTo>
                  <a:lnTo>
                    <a:pt x="6056515" y="787400"/>
                  </a:lnTo>
                  <a:lnTo>
                    <a:pt x="6059144" y="774700"/>
                  </a:lnTo>
                  <a:lnTo>
                    <a:pt x="6061722" y="749300"/>
                  </a:lnTo>
                  <a:lnTo>
                    <a:pt x="6064440" y="736600"/>
                  </a:lnTo>
                  <a:lnTo>
                    <a:pt x="6070054" y="685800"/>
                  </a:lnTo>
                  <a:lnTo>
                    <a:pt x="6077445" y="622300"/>
                  </a:lnTo>
                  <a:lnTo>
                    <a:pt x="6079071" y="609600"/>
                  </a:lnTo>
                  <a:lnTo>
                    <a:pt x="6080569" y="596900"/>
                  </a:lnTo>
                  <a:lnTo>
                    <a:pt x="6081674" y="584200"/>
                  </a:lnTo>
                  <a:lnTo>
                    <a:pt x="6082347" y="571500"/>
                  </a:lnTo>
                  <a:lnTo>
                    <a:pt x="6085065" y="520700"/>
                  </a:lnTo>
                  <a:lnTo>
                    <a:pt x="6085179" y="510133"/>
                  </a:lnTo>
                  <a:lnTo>
                    <a:pt x="6085192" y="509828"/>
                  </a:lnTo>
                  <a:lnTo>
                    <a:pt x="6085370" y="495300"/>
                  </a:lnTo>
                  <a:lnTo>
                    <a:pt x="6084062" y="482600"/>
                  </a:lnTo>
                  <a:lnTo>
                    <a:pt x="6077674" y="482600"/>
                  </a:lnTo>
                  <a:lnTo>
                    <a:pt x="6079998" y="457200"/>
                  </a:lnTo>
                  <a:lnTo>
                    <a:pt x="6082220" y="431800"/>
                  </a:lnTo>
                  <a:lnTo>
                    <a:pt x="6084074" y="406400"/>
                  </a:lnTo>
                  <a:lnTo>
                    <a:pt x="6085256" y="381000"/>
                  </a:lnTo>
                  <a:lnTo>
                    <a:pt x="6086640" y="393700"/>
                  </a:lnTo>
                  <a:lnTo>
                    <a:pt x="6087656" y="419100"/>
                  </a:lnTo>
                  <a:lnTo>
                    <a:pt x="6087961" y="444500"/>
                  </a:lnTo>
                  <a:lnTo>
                    <a:pt x="6087224" y="469900"/>
                  </a:lnTo>
                  <a:lnTo>
                    <a:pt x="6090221" y="419100"/>
                  </a:lnTo>
                  <a:lnTo>
                    <a:pt x="6091199" y="381000"/>
                  </a:lnTo>
                  <a:lnTo>
                    <a:pt x="6091529" y="368300"/>
                  </a:lnTo>
                  <a:lnTo>
                    <a:pt x="6091745" y="317500"/>
                  </a:lnTo>
                  <a:lnTo>
                    <a:pt x="6091631" y="241300"/>
                  </a:lnTo>
                  <a:lnTo>
                    <a:pt x="6091644" y="203200"/>
                  </a:lnTo>
                  <a:lnTo>
                    <a:pt x="6094323" y="215900"/>
                  </a:lnTo>
                  <a:close/>
                </a:path>
                <a:path w="6126480" h="4523105">
                  <a:moveTo>
                    <a:pt x="6106858" y="139700"/>
                  </a:moveTo>
                  <a:lnTo>
                    <a:pt x="6104255" y="88900"/>
                  </a:lnTo>
                  <a:lnTo>
                    <a:pt x="6101981" y="38100"/>
                  </a:lnTo>
                  <a:lnTo>
                    <a:pt x="6100038" y="0"/>
                  </a:lnTo>
                  <a:lnTo>
                    <a:pt x="6091009" y="0"/>
                  </a:lnTo>
                  <a:lnTo>
                    <a:pt x="6092850" y="12700"/>
                  </a:lnTo>
                  <a:lnTo>
                    <a:pt x="6096101" y="38100"/>
                  </a:lnTo>
                  <a:lnTo>
                    <a:pt x="6099226" y="63500"/>
                  </a:lnTo>
                  <a:lnTo>
                    <a:pt x="6102134" y="88900"/>
                  </a:lnTo>
                  <a:lnTo>
                    <a:pt x="6104712" y="114300"/>
                  </a:lnTo>
                  <a:lnTo>
                    <a:pt x="6106858" y="139700"/>
                  </a:lnTo>
                  <a:close/>
                </a:path>
                <a:path w="6126480" h="4523105">
                  <a:moveTo>
                    <a:pt x="6108065" y="42202"/>
                  </a:moveTo>
                  <a:lnTo>
                    <a:pt x="6105588" y="14554"/>
                  </a:lnTo>
                  <a:lnTo>
                    <a:pt x="6106261" y="23444"/>
                  </a:lnTo>
                  <a:lnTo>
                    <a:pt x="6106884" y="30784"/>
                  </a:lnTo>
                  <a:lnTo>
                    <a:pt x="6107493" y="36918"/>
                  </a:lnTo>
                  <a:lnTo>
                    <a:pt x="6108065" y="42202"/>
                  </a:lnTo>
                  <a:close/>
                </a:path>
                <a:path w="6126480" h="4523105">
                  <a:moveTo>
                    <a:pt x="6125934" y="381000"/>
                  </a:moveTo>
                  <a:lnTo>
                    <a:pt x="6125591" y="342900"/>
                  </a:lnTo>
                  <a:lnTo>
                    <a:pt x="6125248" y="303936"/>
                  </a:lnTo>
                  <a:lnTo>
                    <a:pt x="6124130" y="228600"/>
                  </a:lnTo>
                  <a:lnTo>
                    <a:pt x="6123356" y="190500"/>
                  </a:lnTo>
                  <a:lnTo>
                    <a:pt x="6121044" y="152400"/>
                  </a:lnTo>
                  <a:lnTo>
                    <a:pt x="6124981" y="165100"/>
                  </a:lnTo>
                  <a:lnTo>
                    <a:pt x="6124537" y="152400"/>
                  </a:lnTo>
                  <a:lnTo>
                    <a:pt x="6122746" y="101600"/>
                  </a:lnTo>
                  <a:lnTo>
                    <a:pt x="6120371" y="50622"/>
                  </a:lnTo>
                  <a:lnTo>
                    <a:pt x="6117869" y="0"/>
                  </a:lnTo>
                  <a:lnTo>
                    <a:pt x="6109614" y="0"/>
                  </a:lnTo>
                  <a:lnTo>
                    <a:pt x="6111608" y="50800"/>
                  </a:lnTo>
                  <a:lnTo>
                    <a:pt x="6113704" y="101600"/>
                  </a:lnTo>
                  <a:lnTo>
                    <a:pt x="6112116" y="76200"/>
                  </a:lnTo>
                  <a:lnTo>
                    <a:pt x="6110719" y="63500"/>
                  </a:lnTo>
                  <a:lnTo>
                    <a:pt x="6109398" y="63500"/>
                  </a:lnTo>
                  <a:lnTo>
                    <a:pt x="6108065" y="50800"/>
                  </a:lnTo>
                  <a:lnTo>
                    <a:pt x="6110109" y="76200"/>
                  </a:lnTo>
                  <a:lnTo>
                    <a:pt x="6111862" y="88900"/>
                  </a:lnTo>
                  <a:lnTo>
                    <a:pt x="6113361" y="114300"/>
                  </a:lnTo>
                  <a:lnTo>
                    <a:pt x="6114669" y="139700"/>
                  </a:lnTo>
                  <a:lnTo>
                    <a:pt x="6115799" y="152400"/>
                  </a:lnTo>
                  <a:lnTo>
                    <a:pt x="6116777" y="165100"/>
                  </a:lnTo>
                  <a:lnTo>
                    <a:pt x="6117425" y="177800"/>
                  </a:lnTo>
                  <a:lnTo>
                    <a:pt x="6117539" y="203200"/>
                  </a:lnTo>
                  <a:lnTo>
                    <a:pt x="6117895" y="228600"/>
                  </a:lnTo>
                  <a:lnTo>
                    <a:pt x="6118606" y="254000"/>
                  </a:lnTo>
                  <a:lnTo>
                    <a:pt x="6119939" y="292100"/>
                  </a:lnTo>
                  <a:lnTo>
                    <a:pt x="6122162" y="330200"/>
                  </a:lnTo>
                  <a:lnTo>
                    <a:pt x="6121006" y="342900"/>
                  </a:lnTo>
                  <a:lnTo>
                    <a:pt x="6119825" y="330200"/>
                  </a:lnTo>
                  <a:lnTo>
                    <a:pt x="6118707" y="304800"/>
                  </a:lnTo>
                  <a:lnTo>
                    <a:pt x="6117729" y="292100"/>
                  </a:lnTo>
                  <a:lnTo>
                    <a:pt x="6116993" y="279400"/>
                  </a:lnTo>
                  <a:lnTo>
                    <a:pt x="6116574" y="292100"/>
                  </a:lnTo>
                  <a:lnTo>
                    <a:pt x="6115774" y="279400"/>
                  </a:lnTo>
                  <a:lnTo>
                    <a:pt x="6114554" y="254000"/>
                  </a:lnTo>
                  <a:lnTo>
                    <a:pt x="6113005" y="228600"/>
                  </a:lnTo>
                  <a:lnTo>
                    <a:pt x="6111214" y="215900"/>
                  </a:lnTo>
                  <a:lnTo>
                    <a:pt x="6110262" y="203200"/>
                  </a:lnTo>
                  <a:lnTo>
                    <a:pt x="6109284" y="203200"/>
                  </a:lnTo>
                  <a:lnTo>
                    <a:pt x="6107290" y="177800"/>
                  </a:lnTo>
                  <a:lnTo>
                    <a:pt x="6106045" y="177800"/>
                  </a:lnTo>
                  <a:lnTo>
                    <a:pt x="6104750" y="165100"/>
                  </a:lnTo>
                  <a:lnTo>
                    <a:pt x="6103480" y="165100"/>
                  </a:lnTo>
                  <a:lnTo>
                    <a:pt x="6102312" y="152400"/>
                  </a:lnTo>
                  <a:lnTo>
                    <a:pt x="6103378" y="177800"/>
                  </a:lnTo>
                  <a:lnTo>
                    <a:pt x="6103493" y="203200"/>
                  </a:lnTo>
                  <a:lnTo>
                    <a:pt x="6103620" y="215900"/>
                  </a:lnTo>
                  <a:lnTo>
                    <a:pt x="6103798" y="215900"/>
                  </a:lnTo>
                  <a:lnTo>
                    <a:pt x="6104013" y="228600"/>
                  </a:lnTo>
                  <a:lnTo>
                    <a:pt x="6104280" y="228600"/>
                  </a:lnTo>
                  <a:lnTo>
                    <a:pt x="6104902" y="241300"/>
                  </a:lnTo>
                  <a:lnTo>
                    <a:pt x="6105652" y="254000"/>
                  </a:lnTo>
                  <a:lnTo>
                    <a:pt x="6106503" y="266700"/>
                  </a:lnTo>
                  <a:lnTo>
                    <a:pt x="6107430" y="266700"/>
                  </a:lnTo>
                  <a:lnTo>
                    <a:pt x="6109411" y="279400"/>
                  </a:lnTo>
                  <a:lnTo>
                    <a:pt x="6111418" y="304800"/>
                  </a:lnTo>
                  <a:lnTo>
                    <a:pt x="6113259" y="330200"/>
                  </a:lnTo>
                  <a:lnTo>
                    <a:pt x="6114732" y="368300"/>
                  </a:lnTo>
                  <a:lnTo>
                    <a:pt x="6114212" y="381000"/>
                  </a:lnTo>
                  <a:lnTo>
                    <a:pt x="6113323" y="393700"/>
                  </a:lnTo>
                  <a:lnTo>
                    <a:pt x="6112230" y="406400"/>
                  </a:lnTo>
                  <a:lnTo>
                    <a:pt x="6111075" y="419100"/>
                  </a:lnTo>
                  <a:lnTo>
                    <a:pt x="6106490" y="457200"/>
                  </a:lnTo>
                  <a:lnTo>
                    <a:pt x="6106477" y="482600"/>
                  </a:lnTo>
                  <a:lnTo>
                    <a:pt x="6108065" y="469900"/>
                  </a:lnTo>
                  <a:lnTo>
                    <a:pt x="6110287" y="457200"/>
                  </a:lnTo>
                  <a:lnTo>
                    <a:pt x="6112154" y="444500"/>
                  </a:lnTo>
                  <a:lnTo>
                    <a:pt x="6110414" y="482600"/>
                  </a:lnTo>
                  <a:lnTo>
                    <a:pt x="6108001" y="520700"/>
                  </a:lnTo>
                  <a:lnTo>
                    <a:pt x="6105449" y="558800"/>
                  </a:lnTo>
                  <a:lnTo>
                    <a:pt x="6103277" y="596900"/>
                  </a:lnTo>
                  <a:lnTo>
                    <a:pt x="6106795" y="558800"/>
                  </a:lnTo>
                  <a:lnTo>
                    <a:pt x="6108598" y="546100"/>
                  </a:lnTo>
                  <a:lnTo>
                    <a:pt x="6110109" y="546100"/>
                  </a:lnTo>
                  <a:lnTo>
                    <a:pt x="6107328" y="584200"/>
                  </a:lnTo>
                  <a:lnTo>
                    <a:pt x="6103950" y="609600"/>
                  </a:lnTo>
                  <a:lnTo>
                    <a:pt x="6096647" y="673100"/>
                  </a:lnTo>
                  <a:lnTo>
                    <a:pt x="6092837" y="711200"/>
                  </a:lnTo>
                  <a:lnTo>
                    <a:pt x="6088710" y="736600"/>
                  </a:lnTo>
                  <a:lnTo>
                    <a:pt x="6083973" y="774700"/>
                  </a:lnTo>
                  <a:lnTo>
                    <a:pt x="6081141" y="787400"/>
                  </a:lnTo>
                  <a:lnTo>
                    <a:pt x="6082716" y="787400"/>
                  </a:lnTo>
                  <a:lnTo>
                    <a:pt x="6083668" y="800100"/>
                  </a:lnTo>
                  <a:lnTo>
                    <a:pt x="6082804" y="812800"/>
                  </a:lnTo>
                  <a:lnTo>
                    <a:pt x="6081471" y="838200"/>
                  </a:lnTo>
                  <a:lnTo>
                    <a:pt x="6079718" y="863600"/>
                  </a:lnTo>
                  <a:lnTo>
                    <a:pt x="6077826" y="876300"/>
                  </a:lnTo>
                  <a:lnTo>
                    <a:pt x="6076061" y="901700"/>
                  </a:lnTo>
                  <a:lnTo>
                    <a:pt x="6092304" y="812800"/>
                  </a:lnTo>
                  <a:lnTo>
                    <a:pt x="6095835" y="787400"/>
                  </a:lnTo>
                  <a:lnTo>
                    <a:pt x="6098921" y="774700"/>
                  </a:lnTo>
                  <a:lnTo>
                    <a:pt x="6101842" y="749300"/>
                  </a:lnTo>
                  <a:lnTo>
                    <a:pt x="6104877" y="723900"/>
                  </a:lnTo>
                  <a:lnTo>
                    <a:pt x="6111468" y="647700"/>
                  </a:lnTo>
                  <a:lnTo>
                    <a:pt x="6115532" y="609600"/>
                  </a:lnTo>
                  <a:lnTo>
                    <a:pt x="6116307" y="596900"/>
                  </a:lnTo>
                  <a:lnTo>
                    <a:pt x="6116929" y="584200"/>
                  </a:lnTo>
                  <a:lnTo>
                    <a:pt x="6117285" y="584200"/>
                  </a:lnTo>
                  <a:lnTo>
                    <a:pt x="6118936" y="546100"/>
                  </a:lnTo>
                  <a:lnTo>
                    <a:pt x="6123317" y="444500"/>
                  </a:lnTo>
                  <a:lnTo>
                    <a:pt x="6124041" y="431800"/>
                  </a:lnTo>
                  <a:lnTo>
                    <a:pt x="6124829" y="419100"/>
                  </a:lnTo>
                  <a:lnTo>
                    <a:pt x="6125515" y="393700"/>
                  </a:lnTo>
                  <a:lnTo>
                    <a:pt x="6125934" y="381000"/>
                  </a:lnTo>
                  <a:close/>
                </a:path>
              </a:pathLst>
            </a:custGeom>
            <a:solidFill>
              <a:srgbClr val="00A2E9"/>
            </a:solidFill>
          </p:spPr>
          <p:txBody>
            <a:bodyPr wrap="square" lIns="0" tIns="0" rIns="0" bIns="0" rtlCol="0"/>
            <a:lstStyle/>
            <a:p>
              <a:endParaRPr/>
            </a:p>
          </p:txBody>
        </p:sp>
        <p:pic>
          <p:nvPicPr>
            <p:cNvPr id="78" name="object 42">
              <a:extLst>
                <a:ext uri="{FF2B5EF4-FFF2-40B4-BE49-F238E27FC236}">
                  <a16:creationId xmlns:a16="http://schemas.microsoft.com/office/drawing/2014/main" id="{38918198-FADD-A637-2B9A-2E5622F90421}"/>
                </a:ext>
              </a:extLst>
            </p:cNvPr>
            <p:cNvPicPr/>
            <p:nvPr/>
          </p:nvPicPr>
          <p:blipFill>
            <a:blip r:embed="rId19" cstate="print"/>
            <a:stretch>
              <a:fillRect/>
            </a:stretch>
          </p:blipFill>
          <p:spPr>
            <a:xfrm>
              <a:off x="18171504" y="3560670"/>
              <a:ext cx="110970" cy="85808"/>
            </a:xfrm>
            <a:prstGeom prst="rect">
              <a:avLst/>
            </a:prstGeom>
          </p:spPr>
        </p:pic>
        <p:sp>
          <p:nvSpPr>
            <p:cNvPr id="79" name="object 43">
              <a:extLst>
                <a:ext uri="{FF2B5EF4-FFF2-40B4-BE49-F238E27FC236}">
                  <a16:creationId xmlns:a16="http://schemas.microsoft.com/office/drawing/2014/main" id="{C39AFC1B-196B-A8F1-32D8-39C9815E446D}"/>
                </a:ext>
              </a:extLst>
            </p:cNvPr>
            <p:cNvSpPr/>
            <p:nvPr/>
          </p:nvSpPr>
          <p:spPr>
            <a:xfrm>
              <a:off x="17530343" y="2768733"/>
              <a:ext cx="1569720" cy="1131570"/>
            </a:xfrm>
            <a:custGeom>
              <a:avLst/>
              <a:gdLst/>
              <a:ahLst/>
              <a:cxnLst/>
              <a:rect l="l" t="t" r="r" b="b"/>
              <a:pathLst>
                <a:path w="1569719" h="1131570">
                  <a:moveTo>
                    <a:pt x="81635" y="1099794"/>
                  </a:moveTo>
                  <a:lnTo>
                    <a:pt x="50228" y="1117295"/>
                  </a:lnTo>
                  <a:lnTo>
                    <a:pt x="43307" y="1123188"/>
                  </a:lnTo>
                  <a:lnTo>
                    <a:pt x="81635" y="1099794"/>
                  </a:lnTo>
                  <a:close/>
                </a:path>
                <a:path w="1569719" h="1131570">
                  <a:moveTo>
                    <a:pt x="87858" y="1084846"/>
                  </a:moveTo>
                  <a:lnTo>
                    <a:pt x="28397" y="1113802"/>
                  </a:lnTo>
                  <a:lnTo>
                    <a:pt x="0" y="1131265"/>
                  </a:lnTo>
                  <a:lnTo>
                    <a:pt x="44475" y="1108075"/>
                  </a:lnTo>
                  <a:lnTo>
                    <a:pt x="87858" y="1084846"/>
                  </a:lnTo>
                  <a:close/>
                </a:path>
                <a:path w="1569719" h="1131570">
                  <a:moveTo>
                    <a:pt x="617956" y="800354"/>
                  </a:moveTo>
                  <a:lnTo>
                    <a:pt x="611263" y="802563"/>
                  </a:lnTo>
                  <a:lnTo>
                    <a:pt x="563118" y="839279"/>
                  </a:lnTo>
                  <a:lnTo>
                    <a:pt x="578954" y="828167"/>
                  </a:lnTo>
                  <a:lnTo>
                    <a:pt x="602208" y="812038"/>
                  </a:lnTo>
                  <a:lnTo>
                    <a:pt x="617956" y="800354"/>
                  </a:lnTo>
                  <a:close/>
                </a:path>
                <a:path w="1569719" h="1131570">
                  <a:moveTo>
                    <a:pt x="1011326" y="452793"/>
                  </a:moveTo>
                  <a:lnTo>
                    <a:pt x="991984" y="467880"/>
                  </a:lnTo>
                  <a:lnTo>
                    <a:pt x="963256" y="494652"/>
                  </a:lnTo>
                  <a:lnTo>
                    <a:pt x="956056" y="502894"/>
                  </a:lnTo>
                  <a:lnTo>
                    <a:pt x="961275" y="500468"/>
                  </a:lnTo>
                  <a:lnTo>
                    <a:pt x="969784" y="495287"/>
                  </a:lnTo>
                  <a:lnTo>
                    <a:pt x="964082" y="497903"/>
                  </a:lnTo>
                  <a:lnTo>
                    <a:pt x="975118" y="486918"/>
                  </a:lnTo>
                  <a:lnTo>
                    <a:pt x="1008481" y="456298"/>
                  </a:lnTo>
                  <a:lnTo>
                    <a:pt x="1011326" y="452793"/>
                  </a:lnTo>
                  <a:close/>
                </a:path>
                <a:path w="1569719" h="1131570">
                  <a:moveTo>
                    <a:pt x="1252880" y="364947"/>
                  </a:moveTo>
                  <a:lnTo>
                    <a:pt x="1208824" y="404190"/>
                  </a:lnTo>
                  <a:lnTo>
                    <a:pt x="1198181" y="416941"/>
                  </a:lnTo>
                  <a:lnTo>
                    <a:pt x="1252880" y="364947"/>
                  </a:lnTo>
                  <a:close/>
                </a:path>
                <a:path w="1569719" h="1131570">
                  <a:moveTo>
                    <a:pt x="1569173" y="0"/>
                  </a:moveTo>
                  <a:lnTo>
                    <a:pt x="1564005" y="5562"/>
                  </a:lnTo>
                  <a:lnTo>
                    <a:pt x="1520367" y="65265"/>
                  </a:lnTo>
                  <a:lnTo>
                    <a:pt x="1525612" y="59664"/>
                  </a:lnTo>
                  <a:lnTo>
                    <a:pt x="1569173" y="0"/>
                  </a:lnTo>
                  <a:close/>
                </a:path>
              </a:pathLst>
            </a:custGeom>
            <a:solidFill>
              <a:srgbClr val="00A2E9"/>
            </a:solidFill>
          </p:spPr>
          <p:txBody>
            <a:bodyPr wrap="square" lIns="0" tIns="0" rIns="0" bIns="0" rtlCol="0"/>
            <a:lstStyle/>
            <a:p>
              <a:endParaRPr/>
            </a:p>
          </p:txBody>
        </p:sp>
        <p:pic>
          <p:nvPicPr>
            <p:cNvPr id="80" name="object 44">
              <a:extLst>
                <a:ext uri="{FF2B5EF4-FFF2-40B4-BE49-F238E27FC236}">
                  <a16:creationId xmlns:a16="http://schemas.microsoft.com/office/drawing/2014/main" id="{021BA350-ED95-1C02-51E6-650E5E00582A}"/>
                </a:ext>
              </a:extLst>
            </p:cNvPr>
            <p:cNvPicPr/>
            <p:nvPr/>
          </p:nvPicPr>
          <p:blipFill>
            <a:blip r:embed="rId20" cstate="print"/>
            <a:stretch>
              <a:fillRect/>
            </a:stretch>
          </p:blipFill>
          <p:spPr>
            <a:xfrm>
              <a:off x="19069604" y="2608594"/>
              <a:ext cx="69830" cy="93494"/>
            </a:xfrm>
            <a:prstGeom prst="rect">
              <a:avLst/>
            </a:prstGeom>
          </p:spPr>
        </p:pic>
        <p:sp>
          <p:nvSpPr>
            <p:cNvPr id="81" name="object 45">
              <a:extLst>
                <a:ext uri="{FF2B5EF4-FFF2-40B4-BE49-F238E27FC236}">
                  <a16:creationId xmlns:a16="http://schemas.microsoft.com/office/drawing/2014/main" id="{AB770F20-E29F-B717-1348-D67E57574322}"/>
                </a:ext>
              </a:extLst>
            </p:cNvPr>
            <p:cNvSpPr/>
            <p:nvPr/>
          </p:nvSpPr>
          <p:spPr>
            <a:xfrm>
              <a:off x="18052897" y="108552"/>
              <a:ext cx="1889125" cy="2548890"/>
            </a:xfrm>
            <a:custGeom>
              <a:avLst/>
              <a:gdLst/>
              <a:ahLst/>
              <a:cxnLst/>
              <a:rect l="l" t="t" r="r" b="b"/>
              <a:pathLst>
                <a:path w="1889125" h="2548890">
                  <a:moveTo>
                    <a:pt x="55397" y="2154339"/>
                  </a:moveTo>
                  <a:lnTo>
                    <a:pt x="22047" y="2191728"/>
                  </a:lnTo>
                  <a:lnTo>
                    <a:pt x="15074" y="2199779"/>
                  </a:lnTo>
                  <a:lnTo>
                    <a:pt x="7797" y="2207996"/>
                  </a:lnTo>
                  <a:lnTo>
                    <a:pt x="0" y="2216251"/>
                  </a:lnTo>
                  <a:lnTo>
                    <a:pt x="7289" y="2208746"/>
                  </a:lnTo>
                  <a:lnTo>
                    <a:pt x="14274" y="2201037"/>
                  </a:lnTo>
                  <a:lnTo>
                    <a:pt x="55397" y="2154339"/>
                  </a:lnTo>
                  <a:close/>
                </a:path>
                <a:path w="1889125" h="2548890">
                  <a:moveTo>
                    <a:pt x="1023708" y="417004"/>
                  </a:moveTo>
                  <a:lnTo>
                    <a:pt x="1019848" y="430923"/>
                  </a:lnTo>
                  <a:lnTo>
                    <a:pt x="1016063" y="444004"/>
                  </a:lnTo>
                  <a:lnTo>
                    <a:pt x="1008748" y="468376"/>
                  </a:lnTo>
                  <a:lnTo>
                    <a:pt x="1012380" y="456996"/>
                  </a:lnTo>
                  <a:lnTo>
                    <a:pt x="1016127" y="444715"/>
                  </a:lnTo>
                  <a:lnTo>
                    <a:pt x="1019924" y="431419"/>
                  </a:lnTo>
                  <a:lnTo>
                    <a:pt x="1023708" y="417004"/>
                  </a:lnTo>
                  <a:close/>
                </a:path>
                <a:path w="1889125" h="2548890">
                  <a:moveTo>
                    <a:pt x="1032662" y="2492476"/>
                  </a:moveTo>
                  <a:lnTo>
                    <a:pt x="1018997" y="2512276"/>
                  </a:lnTo>
                  <a:lnTo>
                    <a:pt x="997775" y="2548559"/>
                  </a:lnTo>
                  <a:lnTo>
                    <a:pt x="1015428" y="2520531"/>
                  </a:lnTo>
                  <a:lnTo>
                    <a:pt x="1032662" y="2492476"/>
                  </a:lnTo>
                  <a:close/>
                </a:path>
                <a:path w="1889125" h="2548890">
                  <a:moveTo>
                    <a:pt x="1039609" y="286562"/>
                  </a:moveTo>
                  <a:lnTo>
                    <a:pt x="1036904" y="297688"/>
                  </a:lnTo>
                  <a:lnTo>
                    <a:pt x="1036421" y="296710"/>
                  </a:lnTo>
                  <a:lnTo>
                    <a:pt x="1035024" y="298970"/>
                  </a:lnTo>
                  <a:lnTo>
                    <a:pt x="1031938" y="306679"/>
                  </a:lnTo>
                  <a:lnTo>
                    <a:pt x="1017447" y="361353"/>
                  </a:lnTo>
                  <a:lnTo>
                    <a:pt x="1002982" y="409600"/>
                  </a:lnTo>
                  <a:lnTo>
                    <a:pt x="976757" y="491020"/>
                  </a:lnTo>
                  <a:lnTo>
                    <a:pt x="981608" y="485228"/>
                  </a:lnTo>
                  <a:lnTo>
                    <a:pt x="979246" y="499021"/>
                  </a:lnTo>
                  <a:lnTo>
                    <a:pt x="959650" y="565886"/>
                  </a:lnTo>
                  <a:lnTo>
                    <a:pt x="907605" y="720509"/>
                  </a:lnTo>
                  <a:lnTo>
                    <a:pt x="880935" y="797623"/>
                  </a:lnTo>
                  <a:lnTo>
                    <a:pt x="872045" y="818070"/>
                  </a:lnTo>
                  <a:lnTo>
                    <a:pt x="873252" y="812419"/>
                  </a:lnTo>
                  <a:lnTo>
                    <a:pt x="884847" y="773544"/>
                  </a:lnTo>
                  <a:lnTo>
                    <a:pt x="879792" y="789559"/>
                  </a:lnTo>
                  <a:lnTo>
                    <a:pt x="872388" y="810336"/>
                  </a:lnTo>
                  <a:lnTo>
                    <a:pt x="846810" y="878725"/>
                  </a:lnTo>
                  <a:lnTo>
                    <a:pt x="840613" y="895997"/>
                  </a:lnTo>
                  <a:lnTo>
                    <a:pt x="837234" y="906691"/>
                  </a:lnTo>
                  <a:lnTo>
                    <a:pt x="837628" y="908519"/>
                  </a:lnTo>
                  <a:lnTo>
                    <a:pt x="824725" y="939736"/>
                  </a:lnTo>
                  <a:lnTo>
                    <a:pt x="785126" y="1032992"/>
                  </a:lnTo>
                  <a:lnTo>
                    <a:pt x="728789" y="1155725"/>
                  </a:lnTo>
                  <a:lnTo>
                    <a:pt x="720458" y="1170368"/>
                  </a:lnTo>
                  <a:lnTo>
                    <a:pt x="717042" y="1175613"/>
                  </a:lnTo>
                  <a:lnTo>
                    <a:pt x="713435" y="1184262"/>
                  </a:lnTo>
                  <a:lnTo>
                    <a:pt x="713206" y="1185887"/>
                  </a:lnTo>
                  <a:lnTo>
                    <a:pt x="714209" y="1185011"/>
                  </a:lnTo>
                  <a:lnTo>
                    <a:pt x="692416" y="1228915"/>
                  </a:lnTo>
                  <a:lnTo>
                    <a:pt x="670115" y="1272552"/>
                  </a:lnTo>
                  <a:lnTo>
                    <a:pt x="647319" y="1315923"/>
                  </a:lnTo>
                  <a:lnTo>
                    <a:pt x="624014" y="1359027"/>
                  </a:lnTo>
                  <a:lnTo>
                    <a:pt x="600227" y="1401851"/>
                  </a:lnTo>
                  <a:lnTo>
                    <a:pt x="575932" y="1444383"/>
                  </a:lnTo>
                  <a:lnTo>
                    <a:pt x="551141" y="1486636"/>
                  </a:lnTo>
                  <a:lnTo>
                    <a:pt x="525856" y="1528584"/>
                  </a:lnTo>
                  <a:lnTo>
                    <a:pt x="500075" y="1570228"/>
                  </a:lnTo>
                  <a:lnTo>
                    <a:pt x="473798" y="1611553"/>
                  </a:lnTo>
                  <a:lnTo>
                    <a:pt x="447040" y="1652574"/>
                  </a:lnTo>
                  <a:lnTo>
                    <a:pt x="409613" y="1708556"/>
                  </a:lnTo>
                  <a:lnTo>
                    <a:pt x="377786" y="1753527"/>
                  </a:lnTo>
                  <a:lnTo>
                    <a:pt x="335102" y="1813318"/>
                  </a:lnTo>
                  <a:lnTo>
                    <a:pt x="246024" y="1930146"/>
                  </a:lnTo>
                  <a:lnTo>
                    <a:pt x="176212" y="2015413"/>
                  </a:lnTo>
                  <a:lnTo>
                    <a:pt x="55397" y="2154339"/>
                  </a:lnTo>
                  <a:lnTo>
                    <a:pt x="169570" y="2030374"/>
                  </a:lnTo>
                  <a:lnTo>
                    <a:pt x="156845" y="2048014"/>
                  </a:lnTo>
                  <a:lnTo>
                    <a:pt x="156883" y="2049805"/>
                  </a:lnTo>
                  <a:lnTo>
                    <a:pt x="165925" y="2040178"/>
                  </a:lnTo>
                  <a:lnTo>
                    <a:pt x="180213" y="2023529"/>
                  </a:lnTo>
                  <a:lnTo>
                    <a:pt x="196164" y="2004402"/>
                  </a:lnTo>
                  <a:lnTo>
                    <a:pt x="210553" y="1987613"/>
                  </a:lnTo>
                  <a:lnTo>
                    <a:pt x="219938" y="1977796"/>
                  </a:lnTo>
                  <a:lnTo>
                    <a:pt x="220878" y="1979599"/>
                  </a:lnTo>
                  <a:lnTo>
                    <a:pt x="211315" y="1992414"/>
                  </a:lnTo>
                  <a:lnTo>
                    <a:pt x="178015" y="2034235"/>
                  </a:lnTo>
                  <a:lnTo>
                    <a:pt x="133819" y="2082800"/>
                  </a:lnTo>
                  <a:lnTo>
                    <a:pt x="135699" y="2084222"/>
                  </a:lnTo>
                  <a:lnTo>
                    <a:pt x="157073" y="2067102"/>
                  </a:lnTo>
                  <a:lnTo>
                    <a:pt x="161950" y="2065616"/>
                  </a:lnTo>
                  <a:lnTo>
                    <a:pt x="179882" y="2045982"/>
                  </a:lnTo>
                  <a:lnTo>
                    <a:pt x="208800" y="2010651"/>
                  </a:lnTo>
                  <a:lnTo>
                    <a:pt x="232041" y="1980336"/>
                  </a:lnTo>
                  <a:lnTo>
                    <a:pt x="261112" y="1940001"/>
                  </a:lnTo>
                  <a:lnTo>
                    <a:pt x="288569" y="1898929"/>
                  </a:lnTo>
                  <a:lnTo>
                    <a:pt x="310121" y="1868220"/>
                  </a:lnTo>
                  <a:lnTo>
                    <a:pt x="344322" y="1822361"/>
                  </a:lnTo>
                  <a:lnTo>
                    <a:pt x="352158" y="1811642"/>
                  </a:lnTo>
                  <a:lnTo>
                    <a:pt x="347065" y="1827288"/>
                  </a:lnTo>
                  <a:lnTo>
                    <a:pt x="355295" y="1818208"/>
                  </a:lnTo>
                  <a:lnTo>
                    <a:pt x="383413" y="1779333"/>
                  </a:lnTo>
                  <a:lnTo>
                    <a:pt x="370001" y="1799526"/>
                  </a:lnTo>
                  <a:lnTo>
                    <a:pt x="397852" y="1759038"/>
                  </a:lnTo>
                  <a:lnTo>
                    <a:pt x="439585" y="1701965"/>
                  </a:lnTo>
                  <a:lnTo>
                    <a:pt x="454698" y="1681746"/>
                  </a:lnTo>
                  <a:lnTo>
                    <a:pt x="464362" y="1667332"/>
                  </a:lnTo>
                  <a:lnTo>
                    <a:pt x="475627" y="1648269"/>
                  </a:lnTo>
                  <a:lnTo>
                    <a:pt x="490143" y="1621243"/>
                  </a:lnTo>
                  <a:lnTo>
                    <a:pt x="493382" y="1626349"/>
                  </a:lnTo>
                  <a:lnTo>
                    <a:pt x="507657" y="1601266"/>
                  </a:lnTo>
                  <a:lnTo>
                    <a:pt x="524484" y="1572272"/>
                  </a:lnTo>
                  <a:lnTo>
                    <a:pt x="543166" y="1540649"/>
                  </a:lnTo>
                  <a:lnTo>
                    <a:pt x="563016" y="1507680"/>
                  </a:lnTo>
                  <a:lnTo>
                    <a:pt x="618020" y="1410703"/>
                  </a:lnTo>
                  <a:lnTo>
                    <a:pt x="633044" y="1383601"/>
                  </a:lnTo>
                  <a:lnTo>
                    <a:pt x="631825" y="1388110"/>
                  </a:lnTo>
                  <a:lnTo>
                    <a:pt x="735685" y="1180922"/>
                  </a:lnTo>
                  <a:lnTo>
                    <a:pt x="757783" y="1134237"/>
                  </a:lnTo>
                  <a:lnTo>
                    <a:pt x="788682" y="1065491"/>
                  </a:lnTo>
                  <a:lnTo>
                    <a:pt x="748309" y="1168209"/>
                  </a:lnTo>
                  <a:lnTo>
                    <a:pt x="760742" y="1142898"/>
                  </a:lnTo>
                  <a:lnTo>
                    <a:pt x="770445" y="1121587"/>
                  </a:lnTo>
                  <a:lnTo>
                    <a:pt x="778179" y="1103261"/>
                  </a:lnTo>
                  <a:lnTo>
                    <a:pt x="796798" y="1056170"/>
                  </a:lnTo>
                  <a:lnTo>
                    <a:pt x="803592" y="1039558"/>
                  </a:lnTo>
                  <a:lnTo>
                    <a:pt x="811568" y="1020648"/>
                  </a:lnTo>
                  <a:lnTo>
                    <a:pt x="812241" y="1022223"/>
                  </a:lnTo>
                  <a:lnTo>
                    <a:pt x="812939" y="1025436"/>
                  </a:lnTo>
                  <a:lnTo>
                    <a:pt x="809663" y="1037513"/>
                  </a:lnTo>
                  <a:lnTo>
                    <a:pt x="798423" y="1065695"/>
                  </a:lnTo>
                  <a:lnTo>
                    <a:pt x="812025" y="1031963"/>
                  </a:lnTo>
                  <a:lnTo>
                    <a:pt x="851344" y="930249"/>
                  </a:lnTo>
                  <a:lnTo>
                    <a:pt x="887704" y="827481"/>
                  </a:lnTo>
                  <a:lnTo>
                    <a:pt x="899464" y="793115"/>
                  </a:lnTo>
                  <a:lnTo>
                    <a:pt x="906259" y="767003"/>
                  </a:lnTo>
                  <a:lnTo>
                    <a:pt x="901801" y="775233"/>
                  </a:lnTo>
                  <a:lnTo>
                    <a:pt x="892492" y="797661"/>
                  </a:lnTo>
                  <a:lnTo>
                    <a:pt x="884770" y="814146"/>
                  </a:lnTo>
                  <a:lnTo>
                    <a:pt x="903401" y="757669"/>
                  </a:lnTo>
                  <a:lnTo>
                    <a:pt x="917244" y="720483"/>
                  </a:lnTo>
                  <a:lnTo>
                    <a:pt x="938390" y="667524"/>
                  </a:lnTo>
                  <a:lnTo>
                    <a:pt x="939774" y="666254"/>
                  </a:lnTo>
                  <a:lnTo>
                    <a:pt x="934593" y="685330"/>
                  </a:lnTo>
                  <a:lnTo>
                    <a:pt x="927722" y="708088"/>
                  </a:lnTo>
                  <a:lnTo>
                    <a:pt x="924610" y="720305"/>
                  </a:lnTo>
                  <a:lnTo>
                    <a:pt x="930744" y="707796"/>
                  </a:lnTo>
                  <a:lnTo>
                    <a:pt x="937006" y="683653"/>
                  </a:lnTo>
                  <a:lnTo>
                    <a:pt x="954100" y="610768"/>
                  </a:lnTo>
                  <a:lnTo>
                    <a:pt x="966482" y="579539"/>
                  </a:lnTo>
                  <a:lnTo>
                    <a:pt x="970241" y="574929"/>
                  </a:lnTo>
                  <a:lnTo>
                    <a:pt x="967206" y="590994"/>
                  </a:lnTo>
                  <a:lnTo>
                    <a:pt x="959192" y="621741"/>
                  </a:lnTo>
                  <a:lnTo>
                    <a:pt x="948004" y="661225"/>
                  </a:lnTo>
                  <a:lnTo>
                    <a:pt x="935494" y="703453"/>
                  </a:lnTo>
                  <a:lnTo>
                    <a:pt x="923467" y="742480"/>
                  </a:lnTo>
                  <a:lnTo>
                    <a:pt x="913752" y="772337"/>
                  </a:lnTo>
                  <a:lnTo>
                    <a:pt x="929627" y="728573"/>
                  </a:lnTo>
                  <a:lnTo>
                    <a:pt x="942822" y="690841"/>
                  </a:lnTo>
                  <a:lnTo>
                    <a:pt x="953401" y="656704"/>
                  </a:lnTo>
                  <a:lnTo>
                    <a:pt x="983348" y="556120"/>
                  </a:lnTo>
                  <a:lnTo>
                    <a:pt x="994791" y="515721"/>
                  </a:lnTo>
                  <a:lnTo>
                    <a:pt x="1008748" y="468388"/>
                  </a:lnTo>
                  <a:lnTo>
                    <a:pt x="999629" y="495922"/>
                  </a:lnTo>
                  <a:lnTo>
                    <a:pt x="991539" y="518756"/>
                  </a:lnTo>
                  <a:lnTo>
                    <a:pt x="984326" y="537946"/>
                  </a:lnTo>
                  <a:lnTo>
                    <a:pt x="977849" y="554532"/>
                  </a:lnTo>
                  <a:lnTo>
                    <a:pt x="978750" y="541947"/>
                  </a:lnTo>
                  <a:lnTo>
                    <a:pt x="988288" y="506158"/>
                  </a:lnTo>
                  <a:lnTo>
                    <a:pt x="1020152" y="396316"/>
                  </a:lnTo>
                  <a:lnTo>
                    <a:pt x="1035862" y="337934"/>
                  </a:lnTo>
                  <a:lnTo>
                    <a:pt x="1026388" y="365366"/>
                  </a:lnTo>
                  <a:lnTo>
                    <a:pt x="1024318" y="365963"/>
                  </a:lnTo>
                  <a:lnTo>
                    <a:pt x="1027455" y="347586"/>
                  </a:lnTo>
                  <a:lnTo>
                    <a:pt x="1033614" y="318071"/>
                  </a:lnTo>
                  <a:lnTo>
                    <a:pt x="1035583" y="310388"/>
                  </a:lnTo>
                  <a:lnTo>
                    <a:pt x="1036891" y="301358"/>
                  </a:lnTo>
                  <a:lnTo>
                    <a:pt x="1039609" y="286562"/>
                  </a:lnTo>
                  <a:close/>
                </a:path>
                <a:path w="1889125" h="2548890">
                  <a:moveTo>
                    <a:pt x="1063040" y="190754"/>
                  </a:moveTo>
                  <a:lnTo>
                    <a:pt x="1046734" y="240436"/>
                  </a:lnTo>
                  <a:lnTo>
                    <a:pt x="1046162" y="247332"/>
                  </a:lnTo>
                  <a:lnTo>
                    <a:pt x="1044625" y="257962"/>
                  </a:lnTo>
                  <a:lnTo>
                    <a:pt x="1039622" y="286575"/>
                  </a:lnTo>
                  <a:lnTo>
                    <a:pt x="1063040" y="190754"/>
                  </a:lnTo>
                  <a:close/>
                </a:path>
                <a:path w="1889125" h="2548890">
                  <a:moveTo>
                    <a:pt x="1100582" y="14554"/>
                  </a:moveTo>
                  <a:lnTo>
                    <a:pt x="1091996" y="58775"/>
                  </a:lnTo>
                  <a:lnTo>
                    <a:pt x="1063053" y="190754"/>
                  </a:lnTo>
                  <a:lnTo>
                    <a:pt x="1065314" y="190461"/>
                  </a:lnTo>
                  <a:lnTo>
                    <a:pt x="1063383" y="208318"/>
                  </a:lnTo>
                  <a:lnTo>
                    <a:pt x="1066139" y="205232"/>
                  </a:lnTo>
                  <a:lnTo>
                    <a:pt x="1074318" y="169354"/>
                  </a:lnTo>
                  <a:lnTo>
                    <a:pt x="1097699" y="61391"/>
                  </a:lnTo>
                  <a:lnTo>
                    <a:pt x="1093978" y="73710"/>
                  </a:lnTo>
                  <a:lnTo>
                    <a:pt x="1092619" y="75869"/>
                  </a:lnTo>
                  <a:lnTo>
                    <a:pt x="1093038" y="70358"/>
                  </a:lnTo>
                  <a:lnTo>
                    <a:pt x="1098562" y="32537"/>
                  </a:lnTo>
                  <a:lnTo>
                    <a:pt x="1100074" y="21145"/>
                  </a:lnTo>
                  <a:lnTo>
                    <a:pt x="1100582" y="14554"/>
                  </a:lnTo>
                  <a:close/>
                </a:path>
                <a:path w="1889125" h="2548890">
                  <a:moveTo>
                    <a:pt x="1161656" y="248386"/>
                  </a:moveTo>
                  <a:lnTo>
                    <a:pt x="1154099" y="280060"/>
                  </a:lnTo>
                  <a:lnTo>
                    <a:pt x="1143965" y="328269"/>
                  </a:lnTo>
                  <a:lnTo>
                    <a:pt x="1161656" y="248386"/>
                  </a:lnTo>
                  <a:close/>
                </a:path>
                <a:path w="1889125" h="2548890">
                  <a:moveTo>
                    <a:pt x="1273124" y="2218067"/>
                  </a:moveTo>
                  <a:lnTo>
                    <a:pt x="1271587" y="2218029"/>
                  </a:lnTo>
                  <a:lnTo>
                    <a:pt x="1256258" y="2242845"/>
                  </a:lnTo>
                  <a:lnTo>
                    <a:pt x="1262659" y="2229650"/>
                  </a:lnTo>
                  <a:lnTo>
                    <a:pt x="1262888" y="2228519"/>
                  </a:lnTo>
                  <a:lnTo>
                    <a:pt x="1258366" y="2236889"/>
                  </a:lnTo>
                  <a:lnTo>
                    <a:pt x="1250518" y="2252141"/>
                  </a:lnTo>
                  <a:lnTo>
                    <a:pt x="1241704" y="2267420"/>
                  </a:lnTo>
                  <a:lnTo>
                    <a:pt x="1237653" y="2275459"/>
                  </a:lnTo>
                  <a:lnTo>
                    <a:pt x="1236383" y="2279218"/>
                  </a:lnTo>
                  <a:lnTo>
                    <a:pt x="1235900" y="2281656"/>
                  </a:lnTo>
                  <a:lnTo>
                    <a:pt x="1227620" y="2298839"/>
                  </a:lnTo>
                  <a:lnTo>
                    <a:pt x="1239316" y="2276322"/>
                  </a:lnTo>
                  <a:lnTo>
                    <a:pt x="1255864" y="2248852"/>
                  </a:lnTo>
                  <a:lnTo>
                    <a:pt x="1267510" y="2228888"/>
                  </a:lnTo>
                  <a:lnTo>
                    <a:pt x="1273124" y="2218067"/>
                  </a:lnTo>
                  <a:close/>
                </a:path>
                <a:path w="1889125" h="2548890">
                  <a:moveTo>
                    <a:pt x="1677441" y="1145844"/>
                  </a:moveTo>
                  <a:lnTo>
                    <a:pt x="1662925" y="1195158"/>
                  </a:lnTo>
                  <a:lnTo>
                    <a:pt x="1651520" y="1229055"/>
                  </a:lnTo>
                  <a:lnTo>
                    <a:pt x="1644091" y="1247178"/>
                  </a:lnTo>
                  <a:lnTo>
                    <a:pt x="1641525" y="1249197"/>
                  </a:lnTo>
                  <a:lnTo>
                    <a:pt x="1638757" y="1266393"/>
                  </a:lnTo>
                  <a:lnTo>
                    <a:pt x="1640166" y="1267701"/>
                  </a:lnTo>
                  <a:lnTo>
                    <a:pt x="1644396" y="1258239"/>
                  </a:lnTo>
                  <a:lnTo>
                    <a:pt x="1655902" y="1227645"/>
                  </a:lnTo>
                  <a:lnTo>
                    <a:pt x="1660461" y="1216825"/>
                  </a:lnTo>
                  <a:lnTo>
                    <a:pt x="1662404" y="1215834"/>
                  </a:lnTo>
                  <a:lnTo>
                    <a:pt x="1660398" y="1229842"/>
                  </a:lnTo>
                  <a:lnTo>
                    <a:pt x="1653082" y="1264005"/>
                  </a:lnTo>
                  <a:lnTo>
                    <a:pt x="1664957" y="1221574"/>
                  </a:lnTo>
                  <a:lnTo>
                    <a:pt x="1671497" y="1196835"/>
                  </a:lnTo>
                  <a:lnTo>
                    <a:pt x="1673898" y="1185684"/>
                  </a:lnTo>
                  <a:lnTo>
                    <a:pt x="1673390" y="1184071"/>
                  </a:lnTo>
                  <a:lnTo>
                    <a:pt x="1671180" y="1187894"/>
                  </a:lnTo>
                  <a:lnTo>
                    <a:pt x="1668513" y="1193076"/>
                  </a:lnTo>
                  <a:lnTo>
                    <a:pt x="1666582" y="1195539"/>
                  </a:lnTo>
                  <a:lnTo>
                    <a:pt x="1666608" y="1191209"/>
                  </a:lnTo>
                  <a:lnTo>
                    <a:pt x="1669834" y="1176007"/>
                  </a:lnTo>
                  <a:lnTo>
                    <a:pt x="1677441" y="1145844"/>
                  </a:lnTo>
                  <a:close/>
                </a:path>
                <a:path w="1889125" h="2548890">
                  <a:moveTo>
                    <a:pt x="1711655" y="1200150"/>
                  </a:moveTo>
                  <a:lnTo>
                    <a:pt x="1709318" y="1206398"/>
                  </a:lnTo>
                  <a:lnTo>
                    <a:pt x="1706194" y="1216850"/>
                  </a:lnTo>
                  <a:lnTo>
                    <a:pt x="1690141" y="1278039"/>
                  </a:lnTo>
                  <a:lnTo>
                    <a:pt x="1685798" y="1292313"/>
                  </a:lnTo>
                  <a:lnTo>
                    <a:pt x="1700098" y="1250886"/>
                  </a:lnTo>
                  <a:lnTo>
                    <a:pt x="1709953" y="1213154"/>
                  </a:lnTo>
                  <a:lnTo>
                    <a:pt x="1711655" y="1200150"/>
                  </a:lnTo>
                  <a:close/>
                </a:path>
                <a:path w="1889125" h="2548890">
                  <a:moveTo>
                    <a:pt x="1757260" y="1008532"/>
                  </a:moveTo>
                  <a:lnTo>
                    <a:pt x="1752968" y="1023353"/>
                  </a:lnTo>
                  <a:lnTo>
                    <a:pt x="1743824" y="1078001"/>
                  </a:lnTo>
                  <a:lnTo>
                    <a:pt x="1740217" y="1096098"/>
                  </a:lnTo>
                  <a:lnTo>
                    <a:pt x="1744903" y="1074293"/>
                  </a:lnTo>
                  <a:lnTo>
                    <a:pt x="1749094" y="1052385"/>
                  </a:lnTo>
                  <a:lnTo>
                    <a:pt x="1757260" y="1008532"/>
                  </a:lnTo>
                  <a:close/>
                </a:path>
                <a:path w="1889125" h="2548890">
                  <a:moveTo>
                    <a:pt x="1768678" y="577011"/>
                  </a:moveTo>
                  <a:lnTo>
                    <a:pt x="1761540" y="623404"/>
                  </a:lnTo>
                  <a:lnTo>
                    <a:pt x="1757260" y="674268"/>
                  </a:lnTo>
                  <a:lnTo>
                    <a:pt x="1754441" y="697585"/>
                  </a:lnTo>
                  <a:lnTo>
                    <a:pt x="1752104" y="718654"/>
                  </a:lnTo>
                  <a:lnTo>
                    <a:pt x="1750364" y="736790"/>
                  </a:lnTo>
                  <a:lnTo>
                    <a:pt x="1749285" y="751255"/>
                  </a:lnTo>
                  <a:lnTo>
                    <a:pt x="1754162" y="724154"/>
                  </a:lnTo>
                  <a:lnTo>
                    <a:pt x="1743049" y="846747"/>
                  </a:lnTo>
                  <a:lnTo>
                    <a:pt x="1746796" y="810920"/>
                  </a:lnTo>
                  <a:lnTo>
                    <a:pt x="1751965" y="767613"/>
                  </a:lnTo>
                  <a:lnTo>
                    <a:pt x="1763610" y="674408"/>
                  </a:lnTo>
                  <a:lnTo>
                    <a:pt x="1766519" y="632180"/>
                  </a:lnTo>
                  <a:lnTo>
                    <a:pt x="1768373" y="598385"/>
                  </a:lnTo>
                  <a:lnTo>
                    <a:pt x="1768678" y="577011"/>
                  </a:lnTo>
                  <a:close/>
                </a:path>
                <a:path w="1889125" h="2548890">
                  <a:moveTo>
                    <a:pt x="1777022" y="1240637"/>
                  </a:moveTo>
                  <a:lnTo>
                    <a:pt x="1767090" y="1280604"/>
                  </a:lnTo>
                  <a:lnTo>
                    <a:pt x="1770126" y="1268907"/>
                  </a:lnTo>
                  <a:lnTo>
                    <a:pt x="1772742" y="1258531"/>
                  </a:lnTo>
                  <a:lnTo>
                    <a:pt x="1777022" y="1240637"/>
                  </a:lnTo>
                  <a:close/>
                </a:path>
                <a:path w="1889125" h="2548890">
                  <a:moveTo>
                    <a:pt x="1819617" y="27635"/>
                  </a:moveTo>
                  <a:lnTo>
                    <a:pt x="1818157" y="13754"/>
                  </a:lnTo>
                  <a:lnTo>
                    <a:pt x="1817357" y="6896"/>
                  </a:lnTo>
                  <a:lnTo>
                    <a:pt x="1816468" y="0"/>
                  </a:lnTo>
                  <a:lnTo>
                    <a:pt x="1817319" y="8305"/>
                  </a:lnTo>
                  <a:lnTo>
                    <a:pt x="1818119" y="15481"/>
                  </a:lnTo>
                  <a:lnTo>
                    <a:pt x="1819617" y="27635"/>
                  </a:lnTo>
                  <a:close/>
                </a:path>
                <a:path w="1889125" h="2548890">
                  <a:moveTo>
                    <a:pt x="1827237" y="261708"/>
                  </a:moveTo>
                  <a:lnTo>
                    <a:pt x="1826818" y="246278"/>
                  </a:lnTo>
                  <a:lnTo>
                    <a:pt x="1826006" y="236334"/>
                  </a:lnTo>
                  <a:lnTo>
                    <a:pt x="1824939" y="234099"/>
                  </a:lnTo>
                  <a:lnTo>
                    <a:pt x="1824926" y="262801"/>
                  </a:lnTo>
                  <a:lnTo>
                    <a:pt x="1823529" y="315887"/>
                  </a:lnTo>
                  <a:lnTo>
                    <a:pt x="1823085" y="342620"/>
                  </a:lnTo>
                  <a:lnTo>
                    <a:pt x="1823961" y="333375"/>
                  </a:lnTo>
                  <a:lnTo>
                    <a:pt x="1826120" y="300012"/>
                  </a:lnTo>
                  <a:lnTo>
                    <a:pt x="1827110" y="280365"/>
                  </a:lnTo>
                  <a:lnTo>
                    <a:pt x="1827237" y="261708"/>
                  </a:lnTo>
                  <a:close/>
                </a:path>
                <a:path w="1889125" h="2548890">
                  <a:moveTo>
                    <a:pt x="1839874" y="964526"/>
                  </a:moveTo>
                  <a:lnTo>
                    <a:pt x="1825294" y="1030782"/>
                  </a:lnTo>
                  <a:lnTo>
                    <a:pt x="1815846" y="1071397"/>
                  </a:lnTo>
                  <a:lnTo>
                    <a:pt x="1810296" y="1090625"/>
                  </a:lnTo>
                  <a:lnTo>
                    <a:pt x="1807438" y="1092758"/>
                  </a:lnTo>
                  <a:lnTo>
                    <a:pt x="1793544" y="1149718"/>
                  </a:lnTo>
                  <a:lnTo>
                    <a:pt x="1787601" y="1181442"/>
                  </a:lnTo>
                  <a:lnTo>
                    <a:pt x="1783981" y="1205801"/>
                  </a:lnTo>
                  <a:lnTo>
                    <a:pt x="1777034" y="1240637"/>
                  </a:lnTo>
                  <a:lnTo>
                    <a:pt x="1795284" y="1168717"/>
                  </a:lnTo>
                  <a:lnTo>
                    <a:pt x="1810080" y="1111846"/>
                  </a:lnTo>
                  <a:lnTo>
                    <a:pt x="1816608" y="1082802"/>
                  </a:lnTo>
                  <a:lnTo>
                    <a:pt x="1823275" y="1050150"/>
                  </a:lnTo>
                  <a:lnTo>
                    <a:pt x="1839874" y="964526"/>
                  </a:lnTo>
                  <a:close/>
                </a:path>
                <a:path w="1889125" h="2548890">
                  <a:moveTo>
                    <a:pt x="1869084" y="804202"/>
                  </a:moveTo>
                  <a:lnTo>
                    <a:pt x="1863521" y="839927"/>
                  </a:lnTo>
                  <a:lnTo>
                    <a:pt x="1860511" y="857885"/>
                  </a:lnTo>
                  <a:lnTo>
                    <a:pt x="1857641" y="872299"/>
                  </a:lnTo>
                  <a:lnTo>
                    <a:pt x="1861121" y="861542"/>
                  </a:lnTo>
                  <a:lnTo>
                    <a:pt x="1865668" y="833132"/>
                  </a:lnTo>
                  <a:lnTo>
                    <a:pt x="1869059" y="807275"/>
                  </a:lnTo>
                  <a:lnTo>
                    <a:pt x="1869084" y="804202"/>
                  </a:lnTo>
                  <a:close/>
                </a:path>
                <a:path w="1889125" h="2548890">
                  <a:moveTo>
                    <a:pt x="1888972" y="490105"/>
                  </a:moveTo>
                  <a:lnTo>
                    <a:pt x="1886851" y="506374"/>
                  </a:lnTo>
                  <a:lnTo>
                    <a:pt x="1884108" y="521462"/>
                  </a:lnTo>
                  <a:lnTo>
                    <a:pt x="1881428" y="530199"/>
                  </a:lnTo>
                  <a:lnTo>
                    <a:pt x="1879434" y="527418"/>
                  </a:lnTo>
                  <a:lnTo>
                    <a:pt x="1879498" y="549071"/>
                  </a:lnTo>
                  <a:lnTo>
                    <a:pt x="1881060" y="559955"/>
                  </a:lnTo>
                  <a:lnTo>
                    <a:pt x="1884197" y="545249"/>
                  </a:lnTo>
                  <a:lnTo>
                    <a:pt x="1888972" y="490105"/>
                  </a:lnTo>
                  <a:close/>
                </a:path>
              </a:pathLst>
            </a:custGeom>
            <a:solidFill>
              <a:srgbClr val="00A2E9"/>
            </a:solidFill>
          </p:spPr>
          <p:txBody>
            <a:bodyPr wrap="square" lIns="0" tIns="0" rIns="0" bIns="0" rtlCol="0"/>
            <a:lstStyle/>
            <a:p>
              <a:endParaRPr/>
            </a:p>
          </p:txBody>
        </p:sp>
        <p:pic>
          <p:nvPicPr>
            <p:cNvPr id="82" name="object 46">
              <a:extLst>
                <a:ext uri="{FF2B5EF4-FFF2-40B4-BE49-F238E27FC236}">
                  <a16:creationId xmlns:a16="http://schemas.microsoft.com/office/drawing/2014/main" id="{23D47136-FACF-51D0-51A4-24329CB6305F}"/>
                </a:ext>
              </a:extLst>
            </p:cNvPr>
            <p:cNvPicPr/>
            <p:nvPr/>
          </p:nvPicPr>
          <p:blipFill>
            <a:blip r:embed="rId21" cstate="print"/>
            <a:stretch>
              <a:fillRect/>
            </a:stretch>
          </p:blipFill>
          <p:spPr>
            <a:xfrm>
              <a:off x="19062847" y="712305"/>
              <a:ext cx="66237" cy="130058"/>
            </a:xfrm>
            <a:prstGeom prst="rect">
              <a:avLst/>
            </a:prstGeom>
          </p:spPr>
        </p:pic>
        <p:sp>
          <p:nvSpPr>
            <p:cNvPr id="83" name="object 47">
              <a:extLst>
                <a:ext uri="{FF2B5EF4-FFF2-40B4-BE49-F238E27FC236}">
                  <a16:creationId xmlns:a16="http://schemas.microsoft.com/office/drawing/2014/main" id="{80944205-5CB6-3C4B-33B8-30E4A22499B7}"/>
                </a:ext>
              </a:extLst>
            </p:cNvPr>
            <p:cNvSpPr/>
            <p:nvPr/>
          </p:nvSpPr>
          <p:spPr>
            <a:xfrm>
              <a:off x="17215230" y="2217044"/>
              <a:ext cx="941069" cy="819785"/>
            </a:xfrm>
            <a:custGeom>
              <a:avLst/>
              <a:gdLst/>
              <a:ahLst/>
              <a:cxnLst/>
              <a:rect l="l" t="t" r="r" b="b"/>
              <a:pathLst>
                <a:path w="941069" h="819785">
                  <a:moveTo>
                    <a:pt x="403821" y="540854"/>
                  </a:moveTo>
                  <a:lnTo>
                    <a:pt x="373087" y="565378"/>
                  </a:lnTo>
                  <a:lnTo>
                    <a:pt x="382841" y="557720"/>
                  </a:lnTo>
                  <a:lnTo>
                    <a:pt x="391020" y="551230"/>
                  </a:lnTo>
                  <a:lnTo>
                    <a:pt x="403821" y="540854"/>
                  </a:lnTo>
                  <a:close/>
                </a:path>
                <a:path w="941069" h="819785">
                  <a:moveTo>
                    <a:pt x="940562" y="0"/>
                  </a:moveTo>
                  <a:lnTo>
                    <a:pt x="933958" y="4508"/>
                  </a:lnTo>
                  <a:lnTo>
                    <a:pt x="867016" y="84543"/>
                  </a:lnTo>
                  <a:lnTo>
                    <a:pt x="871321" y="76454"/>
                  </a:lnTo>
                  <a:lnTo>
                    <a:pt x="850404" y="100418"/>
                  </a:lnTo>
                  <a:lnTo>
                    <a:pt x="783628" y="169748"/>
                  </a:lnTo>
                  <a:lnTo>
                    <a:pt x="797953" y="158191"/>
                  </a:lnTo>
                  <a:lnTo>
                    <a:pt x="808875" y="149250"/>
                  </a:lnTo>
                  <a:lnTo>
                    <a:pt x="815632" y="144640"/>
                  </a:lnTo>
                  <a:lnTo>
                    <a:pt x="817448" y="146075"/>
                  </a:lnTo>
                  <a:lnTo>
                    <a:pt x="780834" y="182740"/>
                  </a:lnTo>
                  <a:lnTo>
                    <a:pt x="746582" y="215417"/>
                  </a:lnTo>
                  <a:lnTo>
                    <a:pt x="734428" y="223977"/>
                  </a:lnTo>
                  <a:lnTo>
                    <a:pt x="721956" y="234378"/>
                  </a:lnTo>
                  <a:lnTo>
                    <a:pt x="686917" y="264617"/>
                  </a:lnTo>
                  <a:lnTo>
                    <a:pt x="651929" y="297446"/>
                  </a:lnTo>
                  <a:lnTo>
                    <a:pt x="633564" y="314960"/>
                  </a:lnTo>
                  <a:lnTo>
                    <a:pt x="616800" y="331241"/>
                  </a:lnTo>
                  <a:lnTo>
                    <a:pt x="600036" y="347103"/>
                  </a:lnTo>
                  <a:lnTo>
                    <a:pt x="582955" y="362851"/>
                  </a:lnTo>
                  <a:lnTo>
                    <a:pt x="565619" y="378523"/>
                  </a:lnTo>
                  <a:lnTo>
                    <a:pt x="548030" y="394144"/>
                  </a:lnTo>
                  <a:lnTo>
                    <a:pt x="558711" y="383222"/>
                  </a:lnTo>
                  <a:lnTo>
                    <a:pt x="551040" y="390156"/>
                  </a:lnTo>
                  <a:lnTo>
                    <a:pt x="545414" y="395439"/>
                  </a:lnTo>
                  <a:lnTo>
                    <a:pt x="541312" y="399503"/>
                  </a:lnTo>
                  <a:lnTo>
                    <a:pt x="538187" y="402793"/>
                  </a:lnTo>
                  <a:lnTo>
                    <a:pt x="416763" y="508152"/>
                  </a:lnTo>
                  <a:lnTo>
                    <a:pt x="385953" y="532803"/>
                  </a:lnTo>
                  <a:lnTo>
                    <a:pt x="260705" y="631698"/>
                  </a:lnTo>
                  <a:lnTo>
                    <a:pt x="255397" y="636028"/>
                  </a:lnTo>
                  <a:lnTo>
                    <a:pt x="250494" y="639470"/>
                  </a:lnTo>
                  <a:lnTo>
                    <a:pt x="164109" y="702094"/>
                  </a:lnTo>
                  <a:lnTo>
                    <a:pt x="98780" y="748601"/>
                  </a:lnTo>
                  <a:lnTo>
                    <a:pt x="66078" y="771321"/>
                  </a:lnTo>
                  <a:lnTo>
                    <a:pt x="33350" y="793496"/>
                  </a:lnTo>
                  <a:lnTo>
                    <a:pt x="7721" y="811593"/>
                  </a:lnTo>
                  <a:lnTo>
                    <a:pt x="2400" y="815632"/>
                  </a:lnTo>
                  <a:lnTo>
                    <a:pt x="241" y="817676"/>
                  </a:lnTo>
                  <a:lnTo>
                    <a:pt x="0" y="819454"/>
                  </a:lnTo>
                  <a:lnTo>
                    <a:pt x="8178" y="814857"/>
                  </a:lnTo>
                  <a:lnTo>
                    <a:pt x="27203" y="805180"/>
                  </a:lnTo>
                  <a:lnTo>
                    <a:pt x="36156" y="800493"/>
                  </a:lnTo>
                  <a:lnTo>
                    <a:pt x="39522" y="799744"/>
                  </a:lnTo>
                  <a:lnTo>
                    <a:pt x="40563" y="800150"/>
                  </a:lnTo>
                  <a:lnTo>
                    <a:pt x="38595" y="802589"/>
                  </a:lnTo>
                  <a:lnTo>
                    <a:pt x="32766" y="807618"/>
                  </a:lnTo>
                  <a:lnTo>
                    <a:pt x="22186" y="815746"/>
                  </a:lnTo>
                  <a:lnTo>
                    <a:pt x="46443" y="799744"/>
                  </a:lnTo>
                  <a:lnTo>
                    <a:pt x="113030" y="754888"/>
                  </a:lnTo>
                  <a:lnTo>
                    <a:pt x="159588" y="722503"/>
                  </a:lnTo>
                  <a:lnTo>
                    <a:pt x="203746" y="691134"/>
                  </a:lnTo>
                  <a:lnTo>
                    <a:pt x="242989" y="662647"/>
                  </a:lnTo>
                  <a:lnTo>
                    <a:pt x="259270" y="650582"/>
                  </a:lnTo>
                  <a:lnTo>
                    <a:pt x="264121" y="647090"/>
                  </a:lnTo>
                  <a:lnTo>
                    <a:pt x="268998" y="642823"/>
                  </a:lnTo>
                  <a:lnTo>
                    <a:pt x="273291" y="639318"/>
                  </a:lnTo>
                  <a:lnTo>
                    <a:pt x="285013" y="629348"/>
                  </a:lnTo>
                  <a:lnTo>
                    <a:pt x="293992" y="621271"/>
                  </a:lnTo>
                  <a:lnTo>
                    <a:pt x="299935" y="615276"/>
                  </a:lnTo>
                  <a:lnTo>
                    <a:pt x="300215" y="614895"/>
                  </a:lnTo>
                  <a:lnTo>
                    <a:pt x="299859" y="616343"/>
                  </a:lnTo>
                  <a:lnTo>
                    <a:pt x="373507" y="553186"/>
                  </a:lnTo>
                  <a:lnTo>
                    <a:pt x="313728" y="597471"/>
                  </a:lnTo>
                  <a:lnTo>
                    <a:pt x="326161" y="586346"/>
                  </a:lnTo>
                  <a:lnTo>
                    <a:pt x="341477" y="573189"/>
                  </a:lnTo>
                  <a:lnTo>
                    <a:pt x="359244" y="558317"/>
                  </a:lnTo>
                  <a:lnTo>
                    <a:pt x="379006" y="542086"/>
                  </a:lnTo>
                  <a:lnTo>
                    <a:pt x="411391" y="515950"/>
                  </a:lnTo>
                  <a:lnTo>
                    <a:pt x="416750" y="511467"/>
                  </a:lnTo>
                  <a:lnTo>
                    <a:pt x="466788" y="467842"/>
                  </a:lnTo>
                  <a:lnTo>
                    <a:pt x="553859" y="394144"/>
                  </a:lnTo>
                  <a:lnTo>
                    <a:pt x="601802" y="354215"/>
                  </a:lnTo>
                  <a:lnTo>
                    <a:pt x="569671" y="384606"/>
                  </a:lnTo>
                  <a:lnTo>
                    <a:pt x="548005" y="405511"/>
                  </a:lnTo>
                  <a:lnTo>
                    <a:pt x="532688" y="420649"/>
                  </a:lnTo>
                  <a:lnTo>
                    <a:pt x="519595" y="433730"/>
                  </a:lnTo>
                  <a:lnTo>
                    <a:pt x="512445" y="440613"/>
                  </a:lnTo>
                  <a:lnTo>
                    <a:pt x="481876" y="468147"/>
                  </a:lnTo>
                  <a:lnTo>
                    <a:pt x="426186" y="515454"/>
                  </a:lnTo>
                  <a:lnTo>
                    <a:pt x="399338" y="536244"/>
                  </a:lnTo>
                  <a:lnTo>
                    <a:pt x="408457" y="531215"/>
                  </a:lnTo>
                  <a:lnTo>
                    <a:pt x="417817" y="526262"/>
                  </a:lnTo>
                  <a:lnTo>
                    <a:pt x="419049" y="527443"/>
                  </a:lnTo>
                  <a:lnTo>
                    <a:pt x="403834" y="540842"/>
                  </a:lnTo>
                  <a:lnTo>
                    <a:pt x="422148" y="526262"/>
                  </a:lnTo>
                  <a:lnTo>
                    <a:pt x="426783" y="522566"/>
                  </a:lnTo>
                  <a:lnTo>
                    <a:pt x="431419" y="518020"/>
                  </a:lnTo>
                  <a:lnTo>
                    <a:pt x="436651" y="513511"/>
                  </a:lnTo>
                  <a:lnTo>
                    <a:pt x="470014" y="484416"/>
                  </a:lnTo>
                  <a:lnTo>
                    <a:pt x="551573" y="413981"/>
                  </a:lnTo>
                  <a:lnTo>
                    <a:pt x="567448" y="400050"/>
                  </a:lnTo>
                  <a:lnTo>
                    <a:pt x="583133" y="386092"/>
                  </a:lnTo>
                  <a:lnTo>
                    <a:pt x="598639" y="372084"/>
                  </a:lnTo>
                  <a:lnTo>
                    <a:pt x="613943" y="358000"/>
                  </a:lnTo>
                  <a:lnTo>
                    <a:pt x="617982" y="354215"/>
                  </a:lnTo>
                  <a:lnTo>
                    <a:pt x="621512" y="350913"/>
                  </a:lnTo>
                  <a:lnTo>
                    <a:pt x="629018" y="343801"/>
                  </a:lnTo>
                  <a:lnTo>
                    <a:pt x="660107" y="313931"/>
                  </a:lnTo>
                  <a:lnTo>
                    <a:pt x="706818" y="270065"/>
                  </a:lnTo>
                  <a:lnTo>
                    <a:pt x="735939" y="241312"/>
                  </a:lnTo>
                  <a:lnTo>
                    <a:pt x="810717" y="162902"/>
                  </a:lnTo>
                  <a:lnTo>
                    <a:pt x="841184" y="130556"/>
                  </a:lnTo>
                  <a:lnTo>
                    <a:pt x="871296" y="97205"/>
                  </a:lnTo>
                  <a:lnTo>
                    <a:pt x="900506" y="62369"/>
                  </a:lnTo>
                  <a:lnTo>
                    <a:pt x="872667" y="91643"/>
                  </a:lnTo>
                  <a:lnTo>
                    <a:pt x="859129" y="105143"/>
                  </a:lnTo>
                  <a:lnTo>
                    <a:pt x="857148" y="105829"/>
                  </a:lnTo>
                  <a:lnTo>
                    <a:pt x="864044" y="96659"/>
                  </a:lnTo>
                  <a:lnTo>
                    <a:pt x="873912" y="84543"/>
                  </a:lnTo>
                  <a:lnTo>
                    <a:pt x="877125" y="80594"/>
                  </a:lnTo>
                  <a:lnTo>
                    <a:pt x="910996" y="39535"/>
                  </a:lnTo>
                  <a:lnTo>
                    <a:pt x="926376" y="20459"/>
                  </a:lnTo>
                  <a:lnTo>
                    <a:pt x="937133" y="6299"/>
                  </a:lnTo>
                  <a:lnTo>
                    <a:pt x="940562" y="0"/>
                  </a:lnTo>
                  <a:close/>
                </a:path>
              </a:pathLst>
            </a:custGeom>
            <a:solidFill>
              <a:srgbClr val="00A2E9"/>
            </a:solidFill>
          </p:spPr>
          <p:txBody>
            <a:bodyPr wrap="square" lIns="0" tIns="0" rIns="0" bIns="0" rtlCol="0"/>
            <a:lstStyle/>
            <a:p>
              <a:endParaRPr/>
            </a:p>
          </p:txBody>
        </p:sp>
        <p:pic>
          <p:nvPicPr>
            <p:cNvPr id="84" name="object 48">
              <a:extLst>
                <a:ext uri="{FF2B5EF4-FFF2-40B4-BE49-F238E27FC236}">
                  <a16:creationId xmlns:a16="http://schemas.microsoft.com/office/drawing/2014/main" id="{30077712-9E85-7DD2-0464-A026DC15418B}"/>
                </a:ext>
              </a:extLst>
            </p:cNvPr>
            <p:cNvPicPr/>
            <p:nvPr/>
          </p:nvPicPr>
          <p:blipFill>
            <a:blip r:embed="rId22" cstate="print"/>
            <a:stretch>
              <a:fillRect/>
            </a:stretch>
          </p:blipFill>
          <p:spPr>
            <a:xfrm>
              <a:off x="16167930" y="3448055"/>
              <a:ext cx="299928" cy="142729"/>
            </a:xfrm>
            <a:prstGeom prst="rect">
              <a:avLst/>
            </a:prstGeom>
          </p:spPr>
        </p:pic>
        <p:pic>
          <p:nvPicPr>
            <p:cNvPr id="85" name="object 49">
              <a:extLst>
                <a:ext uri="{FF2B5EF4-FFF2-40B4-BE49-F238E27FC236}">
                  <a16:creationId xmlns:a16="http://schemas.microsoft.com/office/drawing/2014/main" id="{B4F05AE3-2DAD-F270-408B-898CFE39FEDF}"/>
                </a:ext>
              </a:extLst>
            </p:cNvPr>
            <p:cNvPicPr/>
            <p:nvPr/>
          </p:nvPicPr>
          <p:blipFill>
            <a:blip r:embed="rId23" cstate="print"/>
            <a:stretch>
              <a:fillRect/>
            </a:stretch>
          </p:blipFill>
          <p:spPr>
            <a:xfrm>
              <a:off x="16767583" y="3113466"/>
              <a:ext cx="338602" cy="188682"/>
            </a:xfrm>
            <a:prstGeom prst="rect">
              <a:avLst/>
            </a:prstGeom>
          </p:spPr>
        </p:pic>
        <p:sp>
          <p:nvSpPr>
            <p:cNvPr id="86" name="object 50">
              <a:extLst>
                <a:ext uri="{FF2B5EF4-FFF2-40B4-BE49-F238E27FC236}">
                  <a16:creationId xmlns:a16="http://schemas.microsoft.com/office/drawing/2014/main" id="{74CF35D4-F0A0-7405-0F78-6AF183D12408}"/>
                </a:ext>
              </a:extLst>
            </p:cNvPr>
            <p:cNvSpPr/>
            <p:nvPr/>
          </p:nvSpPr>
          <p:spPr>
            <a:xfrm>
              <a:off x="18400877" y="1301019"/>
              <a:ext cx="505459" cy="835660"/>
            </a:xfrm>
            <a:custGeom>
              <a:avLst/>
              <a:gdLst/>
              <a:ahLst/>
              <a:cxnLst/>
              <a:rect l="l" t="t" r="r" b="b"/>
              <a:pathLst>
                <a:path w="505459" h="835660">
                  <a:moveTo>
                    <a:pt x="272288" y="491655"/>
                  </a:moveTo>
                  <a:lnTo>
                    <a:pt x="265620" y="499795"/>
                  </a:lnTo>
                  <a:lnTo>
                    <a:pt x="255498" y="515772"/>
                  </a:lnTo>
                  <a:lnTo>
                    <a:pt x="243128" y="536143"/>
                  </a:lnTo>
                  <a:lnTo>
                    <a:pt x="229704" y="557517"/>
                  </a:lnTo>
                  <a:lnTo>
                    <a:pt x="244259" y="536003"/>
                  </a:lnTo>
                  <a:lnTo>
                    <a:pt x="254863" y="520039"/>
                  </a:lnTo>
                  <a:lnTo>
                    <a:pt x="263537" y="506336"/>
                  </a:lnTo>
                  <a:lnTo>
                    <a:pt x="272288" y="491655"/>
                  </a:lnTo>
                  <a:close/>
                </a:path>
                <a:path w="505459" h="835660">
                  <a:moveTo>
                    <a:pt x="272605" y="422148"/>
                  </a:moveTo>
                  <a:lnTo>
                    <a:pt x="236956" y="480822"/>
                  </a:lnTo>
                  <a:lnTo>
                    <a:pt x="172796" y="576427"/>
                  </a:lnTo>
                  <a:lnTo>
                    <a:pt x="155219" y="602018"/>
                  </a:lnTo>
                  <a:lnTo>
                    <a:pt x="118694" y="653097"/>
                  </a:lnTo>
                  <a:lnTo>
                    <a:pt x="83159" y="703605"/>
                  </a:lnTo>
                  <a:lnTo>
                    <a:pt x="48641" y="750722"/>
                  </a:lnTo>
                  <a:lnTo>
                    <a:pt x="18313" y="793927"/>
                  </a:lnTo>
                  <a:lnTo>
                    <a:pt x="0" y="831418"/>
                  </a:lnTo>
                  <a:lnTo>
                    <a:pt x="2197" y="833932"/>
                  </a:lnTo>
                  <a:lnTo>
                    <a:pt x="6883" y="835253"/>
                  </a:lnTo>
                  <a:lnTo>
                    <a:pt x="17602" y="829818"/>
                  </a:lnTo>
                  <a:lnTo>
                    <a:pt x="21424" y="833031"/>
                  </a:lnTo>
                  <a:lnTo>
                    <a:pt x="64376" y="779970"/>
                  </a:lnTo>
                  <a:lnTo>
                    <a:pt x="108178" y="722033"/>
                  </a:lnTo>
                  <a:lnTo>
                    <a:pt x="132969" y="684657"/>
                  </a:lnTo>
                  <a:lnTo>
                    <a:pt x="142621" y="666076"/>
                  </a:lnTo>
                  <a:lnTo>
                    <a:pt x="130340" y="680935"/>
                  </a:lnTo>
                  <a:lnTo>
                    <a:pt x="127825" y="682485"/>
                  </a:lnTo>
                  <a:lnTo>
                    <a:pt x="131826" y="675157"/>
                  </a:lnTo>
                  <a:lnTo>
                    <a:pt x="146519" y="651814"/>
                  </a:lnTo>
                  <a:lnTo>
                    <a:pt x="150749" y="644728"/>
                  </a:lnTo>
                  <a:lnTo>
                    <a:pt x="148590" y="646645"/>
                  </a:lnTo>
                  <a:lnTo>
                    <a:pt x="136829" y="662051"/>
                  </a:lnTo>
                  <a:lnTo>
                    <a:pt x="112217" y="695401"/>
                  </a:lnTo>
                  <a:lnTo>
                    <a:pt x="110197" y="695540"/>
                  </a:lnTo>
                  <a:lnTo>
                    <a:pt x="139903" y="644753"/>
                  </a:lnTo>
                  <a:lnTo>
                    <a:pt x="186131" y="577977"/>
                  </a:lnTo>
                  <a:lnTo>
                    <a:pt x="184416" y="582688"/>
                  </a:lnTo>
                  <a:lnTo>
                    <a:pt x="180352" y="590359"/>
                  </a:lnTo>
                  <a:lnTo>
                    <a:pt x="175107" y="599262"/>
                  </a:lnTo>
                  <a:lnTo>
                    <a:pt x="165925" y="613981"/>
                  </a:lnTo>
                  <a:lnTo>
                    <a:pt x="164782" y="616635"/>
                  </a:lnTo>
                  <a:lnTo>
                    <a:pt x="167728" y="614006"/>
                  </a:lnTo>
                  <a:lnTo>
                    <a:pt x="176060" y="604456"/>
                  </a:lnTo>
                  <a:lnTo>
                    <a:pt x="192138" y="576478"/>
                  </a:lnTo>
                  <a:lnTo>
                    <a:pt x="202374" y="559473"/>
                  </a:lnTo>
                  <a:lnTo>
                    <a:pt x="205270" y="553046"/>
                  </a:lnTo>
                  <a:lnTo>
                    <a:pt x="199288" y="556768"/>
                  </a:lnTo>
                  <a:lnTo>
                    <a:pt x="214083" y="532079"/>
                  </a:lnTo>
                  <a:lnTo>
                    <a:pt x="225729" y="512114"/>
                  </a:lnTo>
                  <a:lnTo>
                    <a:pt x="234975" y="495630"/>
                  </a:lnTo>
                  <a:lnTo>
                    <a:pt x="242608" y="481380"/>
                  </a:lnTo>
                  <a:lnTo>
                    <a:pt x="255879" y="454494"/>
                  </a:lnTo>
                  <a:lnTo>
                    <a:pt x="263423" y="439623"/>
                  </a:lnTo>
                  <a:lnTo>
                    <a:pt x="272605" y="422148"/>
                  </a:lnTo>
                  <a:close/>
                </a:path>
                <a:path w="505459" h="835660">
                  <a:moveTo>
                    <a:pt x="294309" y="382689"/>
                  </a:moveTo>
                  <a:lnTo>
                    <a:pt x="282308" y="404228"/>
                  </a:lnTo>
                  <a:lnTo>
                    <a:pt x="272605" y="422148"/>
                  </a:lnTo>
                  <a:lnTo>
                    <a:pt x="279527" y="410235"/>
                  </a:lnTo>
                  <a:lnTo>
                    <a:pt x="285496" y="399630"/>
                  </a:lnTo>
                  <a:lnTo>
                    <a:pt x="290461" y="390423"/>
                  </a:lnTo>
                  <a:lnTo>
                    <a:pt x="294309" y="382689"/>
                  </a:lnTo>
                  <a:close/>
                </a:path>
                <a:path w="505459" h="835660">
                  <a:moveTo>
                    <a:pt x="505180" y="0"/>
                  </a:moveTo>
                  <a:lnTo>
                    <a:pt x="501307" y="6807"/>
                  </a:lnTo>
                  <a:lnTo>
                    <a:pt x="493852" y="23876"/>
                  </a:lnTo>
                  <a:lnTo>
                    <a:pt x="470636" y="74676"/>
                  </a:lnTo>
                  <a:lnTo>
                    <a:pt x="474751" y="67919"/>
                  </a:lnTo>
                  <a:lnTo>
                    <a:pt x="490258" y="34086"/>
                  </a:lnTo>
                  <a:lnTo>
                    <a:pt x="497916" y="17132"/>
                  </a:lnTo>
                  <a:lnTo>
                    <a:pt x="505180" y="0"/>
                  </a:lnTo>
                  <a:close/>
                </a:path>
              </a:pathLst>
            </a:custGeom>
            <a:solidFill>
              <a:srgbClr val="00A2E9"/>
            </a:solidFill>
          </p:spPr>
          <p:txBody>
            <a:bodyPr wrap="square" lIns="0" tIns="0" rIns="0" bIns="0" rtlCol="0"/>
            <a:lstStyle/>
            <a:p>
              <a:endParaRPr/>
            </a:p>
          </p:txBody>
        </p:sp>
        <p:pic>
          <p:nvPicPr>
            <p:cNvPr id="87" name="object 51">
              <a:extLst>
                <a:ext uri="{FF2B5EF4-FFF2-40B4-BE49-F238E27FC236}">
                  <a16:creationId xmlns:a16="http://schemas.microsoft.com/office/drawing/2014/main" id="{71205D68-A00E-73A2-64D7-881B2E3AE64C}"/>
                </a:ext>
              </a:extLst>
            </p:cNvPr>
            <p:cNvPicPr/>
            <p:nvPr/>
          </p:nvPicPr>
          <p:blipFill>
            <a:blip r:embed="rId24" cstate="print"/>
            <a:stretch>
              <a:fillRect/>
            </a:stretch>
          </p:blipFill>
          <p:spPr>
            <a:xfrm>
              <a:off x="17935874" y="2460028"/>
              <a:ext cx="111455" cy="113284"/>
            </a:xfrm>
            <a:prstGeom prst="rect">
              <a:avLst/>
            </a:prstGeom>
          </p:spPr>
        </p:pic>
        <p:sp>
          <p:nvSpPr>
            <p:cNvPr id="88" name="object 52">
              <a:extLst>
                <a:ext uri="{FF2B5EF4-FFF2-40B4-BE49-F238E27FC236}">
                  <a16:creationId xmlns:a16="http://schemas.microsoft.com/office/drawing/2014/main" id="{1D3A054D-BBAD-322C-C1DF-9512880A090D}"/>
                </a:ext>
              </a:extLst>
            </p:cNvPr>
            <p:cNvSpPr/>
            <p:nvPr/>
          </p:nvSpPr>
          <p:spPr>
            <a:xfrm>
              <a:off x="14050708" y="3378840"/>
              <a:ext cx="6053455" cy="7929880"/>
            </a:xfrm>
            <a:custGeom>
              <a:avLst/>
              <a:gdLst/>
              <a:ahLst/>
              <a:cxnLst/>
              <a:rect l="l" t="t" r="r" b="b"/>
              <a:pathLst>
                <a:path w="6053455" h="7929880">
                  <a:moveTo>
                    <a:pt x="206311" y="843089"/>
                  </a:moveTo>
                  <a:lnTo>
                    <a:pt x="175158" y="849896"/>
                  </a:lnTo>
                  <a:lnTo>
                    <a:pt x="132156" y="857986"/>
                  </a:lnTo>
                  <a:lnTo>
                    <a:pt x="88582" y="866419"/>
                  </a:lnTo>
                  <a:lnTo>
                    <a:pt x="55753" y="874242"/>
                  </a:lnTo>
                  <a:lnTo>
                    <a:pt x="59651" y="872401"/>
                  </a:lnTo>
                  <a:lnTo>
                    <a:pt x="0" y="885952"/>
                  </a:lnTo>
                  <a:lnTo>
                    <a:pt x="112268" y="863917"/>
                  </a:lnTo>
                  <a:lnTo>
                    <a:pt x="168516" y="852233"/>
                  </a:lnTo>
                  <a:lnTo>
                    <a:pt x="206311" y="843089"/>
                  </a:lnTo>
                  <a:close/>
                </a:path>
                <a:path w="6053455" h="7929880">
                  <a:moveTo>
                    <a:pt x="213487" y="840740"/>
                  </a:moveTo>
                  <a:lnTo>
                    <a:pt x="210477" y="841806"/>
                  </a:lnTo>
                  <a:lnTo>
                    <a:pt x="206311" y="843089"/>
                  </a:lnTo>
                  <a:lnTo>
                    <a:pt x="210477" y="841895"/>
                  </a:lnTo>
                  <a:lnTo>
                    <a:pt x="213334" y="840841"/>
                  </a:lnTo>
                  <a:lnTo>
                    <a:pt x="213487" y="840740"/>
                  </a:lnTo>
                  <a:close/>
                </a:path>
                <a:path w="6053455" h="7929880">
                  <a:moveTo>
                    <a:pt x="847661" y="621944"/>
                  </a:moveTo>
                  <a:lnTo>
                    <a:pt x="805434" y="630453"/>
                  </a:lnTo>
                  <a:lnTo>
                    <a:pt x="815657" y="628751"/>
                  </a:lnTo>
                  <a:lnTo>
                    <a:pt x="824903" y="627049"/>
                  </a:lnTo>
                  <a:lnTo>
                    <a:pt x="834974" y="624916"/>
                  </a:lnTo>
                  <a:lnTo>
                    <a:pt x="847661" y="621944"/>
                  </a:lnTo>
                  <a:close/>
                </a:path>
                <a:path w="6053455" h="7929880">
                  <a:moveTo>
                    <a:pt x="2564257" y="0"/>
                  </a:moveTo>
                  <a:lnTo>
                    <a:pt x="2557297" y="1866"/>
                  </a:lnTo>
                  <a:lnTo>
                    <a:pt x="2540203" y="9842"/>
                  </a:lnTo>
                  <a:lnTo>
                    <a:pt x="2519019" y="20497"/>
                  </a:lnTo>
                  <a:lnTo>
                    <a:pt x="2499804" y="30416"/>
                  </a:lnTo>
                  <a:lnTo>
                    <a:pt x="2530881" y="16205"/>
                  </a:lnTo>
                  <a:lnTo>
                    <a:pt x="2547848" y="8204"/>
                  </a:lnTo>
                  <a:lnTo>
                    <a:pt x="2564257" y="0"/>
                  </a:lnTo>
                  <a:close/>
                </a:path>
                <a:path w="6053455" h="7929880">
                  <a:moveTo>
                    <a:pt x="3145218" y="2271966"/>
                  </a:moveTo>
                  <a:lnTo>
                    <a:pt x="3144951" y="2271966"/>
                  </a:lnTo>
                  <a:lnTo>
                    <a:pt x="3144964" y="2284666"/>
                  </a:lnTo>
                  <a:lnTo>
                    <a:pt x="3145218" y="2271966"/>
                  </a:lnTo>
                  <a:close/>
                </a:path>
                <a:path w="6053455" h="7929880">
                  <a:moveTo>
                    <a:pt x="3152343" y="2525598"/>
                  </a:moveTo>
                  <a:lnTo>
                    <a:pt x="3150984" y="2516479"/>
                  </a:lnTo>
                  <a:lnTo>
                    <a:pt x="3150070" y="2515400"/>
                  </a:lnTo>
                  <a:lnTo>
                    <a:pt x="3149257" y="2516492"/>
                  </a:lnTo>
                  <a:lnTo>
                    <a:pt x="3150108" y="2519743"/>
                  </a:lnTo>
                  <a:lnTo>
                    <a:pt x="3151047" y="2522817"/>
                  </a:lnTo>
                  <a:lnTo>
                    <a:pt x="3152343" y="2525598"/>
                  </a:lnTo>
                  <a:close/>
                </a:path>
                <a:path w="6053455" h="7929880">
                  <a:moveTo>
                    <a:pt x="3197910" y="2889516"/>
                  </a:moveTo>
                  <a:lnTo>
                    <a:pt x="3195485" y="2881566"/>
                  </a:lnTo>
                  <a:lnTo>
                    <a:pt x="3193453" y="2856166"/>
                  </a:lnTo>
                  <a:lnTo>
                    <a:pt x="3191002" y="2843466"/>
                  </a:lnTo>
                  <a:lnTo>
                    <a:pt x="3185858" y="2830766"/>
                  </a:lnTo>
                  <a:lnTo>
                    <a:pt x="3187966" y="2856166"/>
                  </a:lnTo>
                  <a:lnTo>
                    <a:pt x="3189973" y="2868866"/>
                  </a:lnTo>
                  <a:lnTo>
                    <a:pt x="3192348" y="2881566"/>
                  </a:lnTo>
                  <a:lnTo>
                    <a:pt x="3195561" y="2894266"/>
                  </a:lnTo>
                  <a:lnTo>
                    <a:pt x="3193161" y="2881566"/>
                  </a:lnTo>
                  <a:lnTo>
                    <a:pt x="3197910" y="2889516"/>
                  </a:lnTo>
                  <a:close/>
                </a:path>
                <a:path w="6053455" h="7929880">
                  <a:moveTo>
                    <a:pt x="3200730" y="2894266"/>
                  </a:moveTo>
                  <a:lnTo>
                    <a:pt x="3197910" y="2889516"/>
                  </a:lnTo>
                  <a:lnTo>
                    <a:pt x="3199346" y="2894266"/>
                  </a:lnTo>
                  <a:lnTo>
                    <a:pt x="3200730" y="2894266"/>
                  </a:lnTo>
                  <a:close/>
                </a:path>
                <a:path w="6053455" h="7929880">
                  <a:moveTo>
                    <a:pt x="3205302" y="2869895"/>
                  </a:moveTo>
                  <a:lnTo>
                    <a:pt x="3204997" y="2869349"/>
                  </a:lnTo>
                  <a:lnTo>
                    <a:pt x="3204718" y="2868638"/>
                  </a:lnTo>
                  <a:lnTo>
                    <a:pt x="3204413" y="2868307"/>
                  </a:lnTo>
                  <a:lnTo>
                    <a:pt x="3205264" y="2870606"/>
                  </a:lnTo>
                  <a:lnTo>
                    <a:pt x="3205302" y="2869895"/>
                  </a:lnTo>
                  <a:close/>
                </a:path>
                <a:path w="6053455" h="7929880">
                  <a:moveTo>
                    <a:pt x="3206216" y="2841879"/>
                  </a:moveTo>
                  <a:lnTo>
                    <a:pt x="3202381" y="2825610"/>
                  </a:lnTo>
                  <a:lnTo>
                    <a:pt x="3197148" y="2813456"/>
                  </a:lnTo>
                  <a:lnTo>
                    <a:pt x="3191751" y="2802204"/>
                  </a:lnTo>
                  <a:lnTo>
                    <a:pt x="3187446" y="2788628"/>
                  </a:lnTo>
                  <a:lnTo>
                    <a:pt x="3186722" y="2801912"/>
                  </a:lnTo>
                  <a:lnTo>
                    <a:pt x="3188500" y="2820136"/>
                  </a:lnTo>
                  <a:lnTo>
                    <a:pt x="3192373" y="2836100"/>
                  </a:lnTo>
                  <a:lnTo>
                    <a:pt x="3197936" y="2842653"/>
                  </a:lnTo>
                  <a:lnTo>
                    <a:pt x="3194621" y="2836761"/>
                  </a:lnTo>
                  <a:lnTo>
                    <a:pt x="3191941" y="2830893"/>
                  </a:lnTo>
                  <a:lnTo>
                    <a:pt x="3189795" y="2823934"/>
                  </a:lnTo>
                  <a:lnTo>
                    <a:pt x="3188030" y="2814790"/>
                  </a:lnTo>
                  <a:lnTo>
                    <a:pt x="3193427" y="2815374"/>
                  </a:lnTo>
                  <a:lnTo>
                    <a:pt x="3196602" y="2823946"/>
                  </a:lnTo>
                  <a:lnTo>
                    <a:pt x="3200031" y="2834716"/>
                  </a:lnTo>
                  <a:lnTo>
                    <a:pt x="3206216" y="2841879"/>
                  </a:lnTo>
                  <a:close/>
                </a:path>
                <a:path w="6053455" h="7929880">
                  <a:moveTo>
                    <a:pt x="3213519" y="2851620"/>
                  </a:moveTo>
                  <a:lnTo>
                    <a:pt x="3208528" y="2837777"/>
                  </a:lnTo>
                  <a:lnTo>
                    <a:pt x="3208147" y="2839288"/>
                  </a:lnTo>
                  <a:lnTo>
                    <a:pt x="3213150" y="2853156"/>
                  </a:lnTo>
                  <a:lnTo>
                    <a:pt x="3213519" y="2851620"/>
                  </a:lnTo>
                  <a:close/>
                </a:path>
                <a:path w="6053455" h="7929880">
                  <a:moveTo>
                    <a:pt x="3228733" y="2913545"/>
                  </a:moveTo>
                  <a:lnTo>
                    <a:pt x="3227933" y="2912872"/>
                  </a:lnTo>
                  <a:lnTo>
                    <a:pt x="3227095" y="2912097"/>
                  </a:lnTo>
                  <a:lnTo>
                    <a:pt x="3226257" y="2911487"/>
                  </a:lnTo>
                  <a:lnTo>
                    <a:pt x="3227019" y="2912351"/>
                  </a:lnTo>
                  <a:lnTo>
                    <a:pt x="3227857" y="2913049"/>
                  </a:lnTo>
                  <a:lnTo>
                    <a:pt x="3228733" y="2913545"/>
                  </a:lnTo>
                  <a:close/>
                </a:path>
                <a:path w="6053455" h="7929880">
                  <a:moveTo>
                    <a:pt x="3232035" y="2914599"/>
                  </a:moveTo>
                  <a:lnTo>
                    <a:pt x="3230816" y="2914637"/>
                  </a:lnTo>
                  <a:lnTo>
                    <a:pt x="3229775" y="2914129"/>
                  </a:lnTo>
                  <a:lnTo>
                    <a:pt x="3228733" y="2913545"/>
                  </a:lnTo>
                  <a:lnTo>
                    <a:pt x="3230334" y="2914916"/>
                  </a:lnTo>
                  <a:lnTo>
                    <a:pt x="3231629" y="2915932"/>
                  </a:lnTo>
                  <a:lnTo>
                    <a:pt x="3232035" y="2914599"/>
                  </a:lnTo>
                  <a:close/>
                </a:path>
                <a:path w="6053455" h="7929880">
                  <a:moveTo>
                    <a:pt x="3260890" y="1904390"/>
                  </a:moveTo>
                  <a:lnTo>
                    <a:pt x="3260712" y="1904542"/>
                  </a:lnTo>
                  <a:lnTo>
                    <a:pt x="3258070" y="1916366"/>
                  </a:lnTo>
                  <a:lnTo>
                    <a:pt x="3258870" y="1916366"/>
                  </a:lnTo>
                  <a:lnTo>
                    <a:pt x="3260890" y="1904390"/>
                  </a:lnTo>
                  <a:close/>
                </a:path>
                <a:path w="6053455" h="7929880">
                  <a:moveTo>
                    <a:pt x="3261753" y="2932366"/>
                  </a:moveTo>
                  <a:lnTo>
                    <a:pt x="3259925" y="2932366"/>
                  </a:lnTo>
                  <a:lnTo>
                    <a:pt x="3260001" y="2934411"/>
                  </a:lnTo>
                  <a:lnTo>
                    <a:pt x="3261753" y="2932366"/>
                  </a:lnTo>
                  <a:close/>
                </a:path>
                <a:path w="6053455" h="7929880">
                  <a:moveTo>
                    <a:pt x="3538321" y="2805366"/>
                  </a:moveTo>
                  <a:lnTo>
                    <a:pt x="3534587" y="2805366"/>
                  </a:lnTo>
                  <a:lnTo>
                    <a:pt x="3532263" y="2810179"/>
                  </a:lnTo>
                  <a:lnTo>
                    <a:pt x="3538321" y="2805366"/>
                  </a:lnTo>
                  <a:close/>
                </a:path>
                <a:path w="6053455" h="7929880">
                  <a:moveTo>
                    <a:pt x="3615880" y="1685925"/>
                  </a:moveTo>
                  <a:lnTo>
                    <a:pt x="3612096" y="1687614"/>
                  </a:lnTo>
                  <a:lnTo>
                    <a:pt x="3613505" y="1687093"/>
                  </a:lnTo>
                  <a:lnTo>
                    <a:pt x="3614737" y="1686521"/>
                  </a:lnTo>
                  <a:lnTo>
                    <a:pt x="3615880" y="1685925"/>
                  </a:lnTo>
                  <a:close/>
                </a:path>
                <a:path w="6053455" h="7929880">
                  <a:moveTo>
                    <a:pt x="3618433" y="1709508"/>
                  </a:moveTo>
                  <a:lnTo>
                    <a:pt x="3614864" y="1711540"/>
                  </a:lnTo>
                  <a:lnTo>
                    <a:pt x="3614585" y="1712747"/>
                  </a:lnTo>
                  <a:lnTo>
                    <a:pt x="3618433" y="1709508"/>
                  </a:lnTo>
                  <a:close/>
                </a:path>
                <a:path w="6053455" h="7929880">
                  <a:moveTo>
                    <a:pt x="3651212" y="2811818"/>
                  </a:moveTo>
                  <a:lnTo>
                    <a:pt x="3647211" y="2818066"/>
                  </a:lnTo>
                  <a:lnTo>
                    <a:pt x="3649815" y="2818066"/>
                  </a:lnTo>
                  <a:lnTo>
                    <a:pt x="3651212" y="2811818"/>
                  </a:lnTo>
                  <a:close/>
                </a:path>
                <a:path w="6053455" h="7929880">
                  <a:moveTo>
                    <a:pt x="3692118" y="1665300"/>
                  </a:moveTo>
                  <a:lnTo>
                    <a:pt x="3692042" y="1665147"/>
                  </a:lnTo>
                  <a:lnTo>
                    <a:pt x="3692080" y="1664944"/>
                  </a:lnTo>
                  <a:lnTo>
                    <a:pt x="3690683" y="1665008"/>
                  </a:lnTo>
                  <a:lnTo>
                    <a:pt x="3689324" y="1665452"/>
                  </a:lnTo>
                  <a:lnTo>
                    <a:pt x="3687902" y="1665757"/>
                  </a:lnTo>
                  <a:lnTo>
                    <a:pt x="3689337" y="1665605"/>
                  </a:lnTo>
                  <a:lnTo>
                    <a:pt x="3690937" y="1665376"/>
                  </a:lnTo>
                  <a:lnTo>
                    <a:pt x="3691953" y="1665490"/>
                  </a:lnTo>
                  <a:lnTo>
                    <a:pt x="3692118" y="1665300"/>
                  </a:lnTo>
                  <a:close/>
                </a:path>
                <a:path w="6053455" h="7929880">
                  <a:moveTo>
                    <a:pt x="3733622" y="1636966"/>
                  </a:moveTo>
                  <a:lnTo>
                    <a:pt x="3732034" y="1634413"/>
                  </a:lnTo>
                  <a:lnTo>
                    <a:pt x="3731780" y="1636966"/>
                  </a:lnTo>
                  <a:lnTo>
                    <a:pt x="3733622" y="1636966"/>
                  </a:lnTo>
                  <a:close/>
                </a:path>
                <a:path w="6053455" h="7929880">
                  <a:moveTo>
                    <a:pt x="3750653" y="2727591"/>
                  </a:moveTo>
                  <a:lnTo>
                    <a:pt x="3749700" y="2726715"/>
                  </a:lnTo>
                  <a:lnTo>
                    <a:pt x="3748481" y="2727058"/>
                  </a:lnTo>
                  <a:lnTo>
                    <a:pt x="3747008" y="2728023"/>
                  </a:lnTo>
                  <a:lnTo>
                    <a:pt x="3747935" y="2728239"/>
                  </a:lnTo>
                  <a:lnTo>
                    <a:pt x="3749192" y="2728150"/>
                  </a:lnTo>
                  <a:lnTo>
                    <a:pt x="3750653" y="2727591"/>
                  </a:lnTo>
                  <a:close/>
                </a:path>
                <a:path w="6053455" h="7929880">
                  <a:moveTo>
                    <a:pt x="3763099" y="1653971"/>
                  </a:moveTo>
                  <a:lnTo>
                    <a:pt x="3761803" y="1652244"/>
                  </a:lnTo>
                  <a:lnTo>
                    <a:pt x="3749052" y="1652104"/>
                  </a:lnTo>
                  <a:lnTo>
                    <a:pt x="3751300" y="1651901"/>
                  </a:lnTo>
                  <a:lnTo>
                    <a:pt x="3749979" y="1651127"/>
                  </a:lnTo>
                  <a:lnTo>
                    <a:pt x="3752215" y="1650923"/>
                  </a:lnTo>
                  <a:lnTo>
                    <a:pt x="3740734" y="1648675"/>
                  </a:lnTo>
                  <a:lnTo>
                    <a:pt x="3731323" y="1649044"/>
                  </a:lnTo>
                  <a:lnTo>
                    <a:pt x="3722344" y="1650631"/>
                  </a:lnTo>
                  <a:lnTo>
                    <a:pt x="3712184" y="1651990"/>
                  </a:lnTo>
                  <a:lnTo>
                    <a:pt x="3710495" y="1650123"/>
                  </a:lnTo>
                  <a:lnTo>
                    <a:pt x="3715131" y="1648434"/>
                  </a:lnTo>
                  <a:lnTo>
                    <a:pt x="3719855" y="1647063"/>
                  </a:lnTo>
                  <a:lnTo>
                    <a:pt x="3718483" y="1646123"/>
                  </a:lnTo>
                  <a:lnTo>
                    <a:pt x="3713670" y="1646923"/>
                  </a:lnTo>
                  <a:lnTo>
                    <a:pt x="3700957" y="1647342"/>
                  </a:lnTo>
                  <a:lnTo>
                    <a:pt x="3687495" y="1647342"/>
                  </a:lnTo>
                  <a:lnTo>
                    <a:pt x="3672560" y="1650098"/>
                  </a:lnTo>
                  <a:lnTo>
                    <a:pt x="3665664" y="1652041"/>
                  </a:lnTo>
                  <a:lnTo>
                    <a:pt x="3661397" y="1654606"/>
                  </a:lnTo>
                  <a:lnTo>
                    <a:pt x="3660559" y="1657985"/>
                  </a:lnTo>
                  <a:lnTo>
                    <a:pt x="3649853" y="1659712"/>
                  </a:lnTo>
                  <a:lnTo>
                    <a:pt x="3644214" y="1659585"/>
                  </a:lnTo>
                  <a:lnTo>
                    <a:pt x="3642499" y="1658886"/>
                  </a:lnTo>
                  <a:lnTo>
                    <a:pt x="3640264" y="1658416"/>
                  </a:lnTo>
                  <a:lnTo>
                    <a:pt x="3635451" y="1662468"/>
                  </a:lnTo>
                  <a:lnTo>
                    <a:pt x="3628085" y="1665338"/>
                  </a:lnTo>
                  <a:lnTo>
                    <a:pt x="3619716" y="1667586"/>
                  </a:lnTo>
                  <a:lnTo>
                    <a:pt x="3600170" y="1673631"/>
                  </a:lnTo>
                  <a:lnTo>
                    <a:pt x="3581476" y="1679054"/>
                  </a:lnTo>
                  <a:lnTo>
                    <a:pt x="3574580" y="1682102"/>
                  </a:lnTo>
                  <a:lnTo>
                    <a:pt x="3566680" y="1686661"/>
                  </a:lnTo>
                  <a:lnTo>
                    <a:pt x="3563899" y="1689696"/>
                  </a:lnTo>
                  <a:lnTo>
                    <a:pt x="3565398" y="1692998"/>
                  </a:lnTo>
                  <a:lnTo>
                    <a:pt x="3587026" y="1682254"/>
                  </a:lnTo>
                  <a:lnTo>
                    <a:pt x="3594976" y="1677797"/>
                  </a:lnTo>
                  <a:lnTo>
                    <a:pt x="3598202" y="1687220"/>
                  </a:lnTo>
                  <a:lnTo>
                    <a:pt x="3605288" y="1683397"/>
                  </a:lnTo>
                  <a:lnTo>
                    <a:pt x="3606901" y="1680070"/>
                  </a:lnTo>
                  <a:lnTo>
                    <a:pt x="3609886" y="1676438"/>
                  </a:lnTo>
                  <a:lnTo>
                    <a:pt x="3621074" y="1671688"/>
                  </a:lnTo>
                  <a:lnTo>
                    <a:pt x="3618687" y="1671967"/>
                  </a:lnTo>
                  <a:lnTo>
                    <a:pt x="3614039" y="1673313"/>
                  </a:lnTo>
                  <a:lnTo>
                    <a:pt x="3620655" y="1670291"/>
                  </a:lnTo>
                  <a:lnTo>
                    <a:pt x="3628428" y="1667751"/>
                  </a:lnTo>
                  <a:lnTo>
                    <a:pt x="3646005" y="1663141"/>
                  </a:lnTo>
                  <a:lnTo>
                    <a:pt x="3652088" y="1661388"/>
                  </a:lnTo>
                  <a:lnTo>
                    <a:pt x="3681361" y="1657743"/>
                  </a:lnTo>
                  <a:lnTo>
                    <a:pt x="3679393" y="1661096"/>
                  </a:lnTo>
                  <a:lnTo>
                    <a:pt x="3694125" y="1659699"/>
                  </a:lnTo>
                  <a:lnTo>
                    <a:pt x="3692080" y="1664931"/>
                  </a:lnTo>
                  <a:lnTo>
                    <a:pt x="3702227" y="1663839"/>
                  </a:lnTo>
                  <a:lnTo>
                    <a:pt x="3711765" y="1662366"/>
                  </a:lnTo>
                  <a:lnTo>
                    <a:pt x="3720122" y="1660194"/>
                  </a:lnTo>
                  <a:lnTo>
                    <a:pt x="3726726" y="1657019"/>
                  </a:lnTo>
                  <a:lnTo>
                    <a:pt x="3733927" y="1657959"/>
                  </a:lnTo>
                  <a:lnTo>
                    <a:pt x="3751072" y="1657946"/>
                  </a:lnTo>
                  <a:lnTo>
                    <a:pt x="3759581" y="1659166"/>
                  </a:lnTo>
                  <a:lnTo>
                    <a:pt x="3760000" y="1656524"/>
                  </a:lnTo>
                  <a:lnTo>
                    <a:pt x="3763099" y="1653971"/>
                  </a:lnTo>
                  <a:close/>
                </a:path>
                <a:path w="6053455" h="7929880">
                  <a:moveTo>
                    <a:pt x="3763251" y="1660436"/>
                  </a:moveTo>
                  <a:lnTo>
                    <a:pt x="3762108" y="1659839"/>
                  </a:lnTo>
                  <a:lnTo>
                    <a:pt x="3760863" y="1659521"/>
                  </a:lnTo>
                  <a:lnTo>
                    <a:pt x="3759581" y="1659166"/>
                  </a:lnTo>
                  <a:lnTo>
                    <a:pt x="3760216" y="1659648"/>
                  </a:lnTo>
                  <a:lnTo>
                    <a:pt x="3761321" y="1660029"/>
                  </a:lnTo>
                  <a:lnTo>
                    <a:pt x="3763251" y="1660436"/>
                  </a:lnTo>
                  <a:close/>
                </a:path>
                <a:path w="6053455" h="7929880">
                  <a:moveTo>
                    <a:pt x="3864216" y="1668792"/>
                  </a:moveTo>
                  <a:lnTo>
                    <a:pt x="3863746" y="1668500"/>
                  </a:lnTo>
                  <a:lnTo>
                    <a:pt x="3862806" y="1668043"/>
                  </a:lnTo>
                  <a:lnTo>
                    <a:pt x="3864216" y="1668792"/>
                  </a:lnTo>
                  <a:close/>
                </a:path>
                <a:path w="6053455" h="7929880">
                  <a:moveTo>
                    <a:pt x="3865892" y="1669808"/>
                  </a:moveTo>
                  <a:lnTo>
                    <a:pt x="3864953" y="1669186"/>
                  </a:lnTo>
                  <a:lnTo>
                    <a:pt x="3864216" y="1668792"/>
                  </a:lnTo>
                  <a:lnTo>
                    <a:pt x="3864851" y="1669199"/>
                  </a:lnTo>
                  <a:lnTo>
                    <a:pt x="3865892" y="1669808"/>
                  </a:lnTo>
                  <a:close/>
                </a:path>
                <a:path w="6053455" h="7929880">
                  <a:moveTo>
                    <a:pt x="3890645" y="1702130"/>
                  </a:moveTo>
                  <a:lnTo>
                    <a:pt x="3885984" y="1701317"/>
                  </a:lnTo>
                  <a:lnTo>
                    <a:pt x="3881488" y="1700276"/>
                  </a:lnTo>
                  <a:lnTo>
                    <a:pt x="3876725" y="1699933"/>
                  </a:lnTo>
                  <a:lnTo>
                    <a:pt x="3882085" y="1700961"/>
                  </a:lnTo>
                  <a:lnTo>
                    <a:pt x="3886784" y="1702155"/>
                  </a:lnTo>
                  <a:lnTo>
                    <a:pt x="3890645" y="1702130"/>
                  </a:lnTo>
                  <a:close/>
                </a:path>
                <a:path w="6053455" h="7929880">
                  <a:moveTo>
                    <a:pt x="3898379" y="1699056"/>
                  </a:moveTo>
                  <a:lnTo>
                    <a:pt x="3897172" y="1697685"/>
                  </a:lnTo>
                  <a:lnTo>
                    <a:pt x="3894645" y="1698548"/>
                  </a:lnTo>
                  <a:lnTo>
                    <a:pt x="3897261" y="1700809"/>
                  </a:lnTo>
                  <a:lnTo>
                    <a:pt x="3898201" y="1700060"/>
                  </a:lnTo>
                  <a:lnTo>
                    <a:pt x="3898379" y="1699056"/>
                  </a:lnTo>
                  <a:close/>
                </a:path>
                <a:path w="6053455" h="7929880">
                  <a:moveTo>
                    <a:pt x="3901148" y="1704086"/>
                  </a:moveTo>
                  <a:lnTo>
                    <a:pt x="3900005" y="1703247"/>
                  </a:lnTo>
                  <a:lnTo>
                    <a:pt x="3898620" y="1701990"/>
                  </a:lnTo>
                  <a:lnTo>
                    <a:pt x="3897261" y="1700809"/>
                  </a:lnTo>
                  <a:lnTo>
                    <a:pt x="3896195" y="1701723"/>
                  </a:lnTo>
                  <a:lnTo>
                    <a:pt x="3893858" y="1702181"/>
                  </a:lnTo>
                  <a:lnTo>
                    <a:pt x="3890645" y="1702130"/>
                  </a:lnTo>
                  <a:lnTo>
                    <a:pt x="3901148" y="1704086"/>
                  </a:lnTo>
                  <a:close/>
                </a:path>
                <a:path w="6053455" h="7929880">
                  <a:moveTo>
                    <a:pt x="3912438" y="2662478"/>
                  </a:moveTo>
                  <a:lnTo>
                    <a:pt x="3910393" y="2665666"/>
                  </a:lnTo>
                  <a:lnTo>
                    <a:pt x="3912108" y="2665666"/>
                  </a:lnTo>
                  <a:lnTo>
                    <a:pt x="3912438" y="2662478"/>
                  </a:lnTo>
                  <a:close/>
                </a:path>
                <a:path w="6053455" h="7929880">
                  <a:moveTo>
                    <a:pt x="3954411" y="2640266"/>
                  </a:moveTo>
                  <a:lnTo>
                    <a:pt x="3948506" y="2640266"/>
                  </a:lnTo>
                  <a:lnTo>
                    <a:pt x="3941000" y="2652966"/>
                  </a:lnTo>
                  <a:lnTo>
                    <a:pt x="3948023" y="2652966"/>
                  </a:lnTo>
                  <a:lnTo>
                    <a:pt x="3954411" y="2640266"/>
                  </a:lnTo>
                  <a:close/>
                </a:path>
                <a:path w="6053455" h="7929880">
                  <a:moveTo>
                    <a:pt x="4007459" y="1776666"/>
                  </a:moveTo>
                  <a:lnTo>
                    <a:pt x="4004386" y="1773186"/>
                  </a:lnTo>
                  <a:lnTo>
                    <a:pt x="4004475" y="1776666"/>
                  </a:lnTo>
                  <a:lnTo>
                    <a:pt x="4007459" y="1776666"/>
                  </a:lnTo>
                  <a:close/>
                </a:path>
                <a:path w="6053455" h="7929880">
                  <a:moveTo>
                    <a:pt x="4008780" y="1847456"/>
                  </a:moveTo>
                  <a:lnTo>
                    <a:pt x="4002900" y="1842198"/>
                  </a:lnTo>
                  <a:lnTo>
                    <a:pt x="3996423" y="1836534"/>
                  </a:lnTo>
                  <a:lnTo>
                    <a:pt x="3999166" y="1836585"/>
                  </a:lnTo>
                  <a:lnTo>
                    <a:pt x="4000601" y="1836534"/>
                  </a:lnTo>
                  <a:lnTo>
                    <a:pt x="4002341" y="1836470"/>
                  </a:lnTo>
                  <a:lnTo>
                    <a:pt x="3998912" y="1832597"/>
                  </a:lnTo>
                  <a:lnTo>
                    <a:pt x="3995636" y="1828901"/>
                  </a:lnTo>
                  <a:lnTo>
                    <a:pt x="3992143" y="1824304"/>
                  </a:lnTo>
                  <a:lnTo>
                    <a:pt x="3992143" y="1832597"/>
                  </a:lnTo>
                  <a:lnTo>
                    <a:pt x="3988358" y="1828901"/>
                  </a:lnTo>
                  <a:lnTo>
                    <a:pt x="3985158" y="1825142"/>
                  </a:lnTo>
                  <a:lnTo>
                    <a:pt x="3984218" y="1821738"/>
                  </a:lnTo>
                  <a:lnTo>
                    <a:pt x="3992143" y="1832597"/>
                  </a:lnTo>
                  <a:lnTo>
                    <a:pt x="3992143" y="1824304"/>
                  </a:lnTo>
                  <a:lnTo>
                    <a:pt x="3990200" y="1821738"/>
                  </a:lnTo>
                  <a:lnTo>
                    <a:pt x="3987317" y="1817954"/>
                  </a:lnTo>
                  <a:lnTo>
                    <a:pt x="3978287" y="1810740"/>
                  </a:lnTo>
                  <a:lnTo>
                    <a:pt x="3969448" y="1804809"/>
                  </a:lnTo>
                  <a:lnTo>
                    <a:pt x="3961828" y="1797786"/>
                  </a:lnTo>
                  <a:lnTo>
                    <a:pt x="3965435" y="1800504"/>
                  </a:lnTo>
                  <a:lnTo>
                    <a:pt x="3963682" y="1797786"/>
                  </a:lnTo>
                  <a:lnTo>
                    <a:pt x="3961663" y="1794662"/>
                  </a:lnTo>
                  <a:lnTo>
                    <a:pt x="3934815" y="1773135"/>
                  </a:lnTo>
                  <a:lnTo>
                    <a:pt x="3938232" y="1771129"/>
                  </a:lnTo>
                  <a:lnTo>
                    <a:pt x="3948328" y="1779384"/>
                  </a:lnTo>
                  <a:lnTo>
                    <a:pt x="3954805" y="1784705"/>
                  </a:lnTo>
                  <a:lnTo>
                    <a:pt x="3953789" y="1779270"/>
                  </a:lnTo>
                  <a:lnTo>
                    <a:pt x="3962082" y="1788261"/>
                  </a:lnTo>
                  <a:lnTo>
                    <a:pt x="3972064" y="1797050"/>
                  </a:lnTo>
                  <a:lnTo>
                    <a:pt x="3981894" y="1805203"/>
                  </a:lnTo>
                  <a:lnTo>
                    <a:pt x="3989705" y="1812353"/>
                  </a:lnTo>
                  <a:lnTo>
                    <a:pt x="3982072" y="1800339"/>
                  </a:lnTo>
                  <a:lnTo>
                    <a:pt x="3977246" y="1789531"/>
                  </a:lnTo>
                  <a:lnTo>
                    <a:pt x="3975976" y="1781898"/>
                  </a:lnTo>
                  <a:lnTo>
                    <a:pt x="3978960" y="1779384"/>
                  </a:lnTo>
                  <a:lnTo>
                    <a:pt x="3973842" y="1775726"/>
                  </a:lnTo>
                  <a:lnTo>
                    <a:pt x="3968648" y="1772056"/>
                  </a:lnTo>
                  <a:lnTo>
                    <a:pt x="3962285" y="1769529"/>
                  </a:lnTo>
                  <a:lnTo>
                    <a:pt x="3958666" y="1770176"/>
                  </a:lnTo>
                  <a:lnTo>
                    <a:pt x="3956583" y="1772399"/>
                  </a:lnTo>
                  <a:lnTo>
                    <a:pt x="3954716" y="1774761"/>
                  </a:lnTo>
                  <a:lnTo>
                    <a:pt x="3951871" y="1775726"/>
                  </a:lnTo>
                  <a:lnTo>
                    <a:pt x="3946817" y="1773923"/>
                  </a:lnTo>
                  <a:lnTo>
                    <a:pt x="3942816" y="1771129"/>
                  </a:lnTo>
                  <a:lnTo>
                    <a:pt x="3938295" y="1767979"/>
                  </a:lnTo>
                  <a:lnTo>
                    <a:pt x="3922331" y="1752053"/>
                  </a:lnTo>
                  <a:lnTo>
                    <a:pt x="3920629" y="1750377"/>
                  </a:lnTo>
                  <a:lnTo>
                    <a:pt x="3916616" y="1750707"/>
                  </a:lnTo>
                  <a:lnTo>
                    <a:pt x="3912412" y="1751469"/>
                  </a:lnTo>
                  <a:lnTo>
                    <a:pt x="3908387" y="1752053"/>
                  </a:lnTo>
                  <a:lnTo>
                    <a:pt x="3904996" y="1748129"/>
                  </a:lnTo>
                  <a:lnTo>
                    <a:pt x="3907523" y="1747050"/>
                  </a:lnTo>
                  <a:lnTo>
                    <a:pt x="3908806" y="1745157"/>
                  </a:lnTo>
                  <a:lnTo>
                    <a:pt x="3901668" y="1738782"/>
                  </a:lnTo>
                  <a:lnTo>
                    <a:pt x="3894556" y="1738045"/>
                  </a:lnTo>
                  <a:lnTo>
                    <a:pt x="3884663" y="1727288"/>
                  </a:lnTo>
                  <a:lnTo>
                    <a:pt x="3879507" y="1727123"/>
                  </a:lnTo>
                  <a:lnTo>
                    <a:pt x="3881107" y="1725764"/>
                  </a:lnTo>
                  <a:lnTo>
                    <a:pt x="3882567" y="1724126"/>
                  </a:lnTo>
                  <a:lnTo>
                    <a:pt x="3878491" y="1721319"/>
                  </a:lnTo>
                  <a:lnTo>
                    <a:pt x="3873081" y="1717586"/>
                  </a:lnTo>
                  <a:lnTo>
                    <a:pt x="3871874" y="1718119"/>
                  </a:lnTo>
                  <a:lnTo>
                    <a:pt x="3871074" y="1721319"/>
                  </a:lnTo>
                  <a:lnTo>
                    <a:pt x="3869093" y="1720227"/>
                  </a:lnTo>
                  <a:lnTo>
                    <a:pt x="3867378" y="1719287"/>
                  </a:lnTo>
                  <a:lnTo>
                    <a:pt x="3863352" y="1717078"/>
                  </a:lnTo>
                  <a:lnTo>
                    <a:pt x="3863060" y="1713928"/>
                  </a:lnTo>
                  <a:lnTo>
                    <a:pt x="3862857" y="1711845"/>
                  </a:lnTo>
                  <a:lnTo>
                    <a:pt x="3868128" y="1714119"/>
                  </a:lnTo>
                  <a:lnTo>
                    <a:pt x="3872814" y="1716506"/>
                  </a:lnTo>
                  <a:lnTo>
                    <a:pt x="3877449" y="1719186"/>
                  </a:lnTo>
                  <a:lnTo>
                    <a:pt x="3881463" y="1721573"/>
                  </a:lnTo>
                  <a:lnTo>
                    <a:pt x="3879151" y="1715274"/>
                  </a:lnTo>
                  <a:lnTo>
                    <a:pt x="3871988" y="1711845"/>
                  </a:lnTo>
                  <a:lnTo>
                    <a:pt x="3866438" y="1709204"/>
                  </a:lnTo>
                  <a:lnTo>
                    <a:pt x="3860838" y="1709699"/>
                  </a:lnTo>
                  <a:lnTo>
                    <a:pt x="3858425" y="1712785"/>
                  </a:lnTo>
                  <a:lnTo>
                    <a:pt x="3855301" y="1714487"/>
                  </a:lnTo>
                  <a:lnTo>
                    <a:pt x="3856494" y="1713928"/>
                  </a:lnTo>
                  <a:lnTo>
                    <a:pt x="3857333" y="1715147"/>
                  </a:lnTo>
                  <a:lnTo>
                    <a:pt x="3860177" y="1716976"/>
                  </a:lnTo>
                  <a:lnTo>
                    <a:pt x="3858577" y="1719287"/>
                  </a:lnTo>
                  <a:lnTo>
                    <a:pt x="3850487" y="1712010"/>
                  </a:lnTo>
                  <a:lnTo>
                    <a:pt x="3849865" y="1715554"/>
                  </a:lnTo>
                  <a:lnTo>
                    <a:pt x="3853383" y="1717878"/>
                  </a:lnTo>
                  <a:lnTo>
                    <a:pt x="3857434" y="1719186"/>
                  </a:lnTo>
                  <a:lnTo>
                    <a:pt x="3861079" y="1720227"/>
                  </a:lnTo>
                  <a:lnTo>
                    <a:pt x="3857091" y="1719618"/>
                  </a:lnTo>
                  <a:lnTo>
                    <a:pt x="3859085" y="1722386"/>
                  </a:lnTo>
                  <a:lnTo>
                    <a:pt x="3862908" y="1725764"/>
                  </a:lnTo>
                  <a:lnTo>
                    <a:pt x="3866565" y="1728965"/>
                  </a:lnTo>
                  <a:lnTo>
                    <a:pt x="3871696" y="1733715"/>
                  </a:lnTo>
                  <a:lnTo>
                    <a:pt x="3874859" y="1735709"/>
                  </a:lnTo>
                  <a:lnTo>
                    <a:pt x="3889413" y="1742681"/>
                  </a:lnTo>
                  <a:lnTo>
                    <a:pt x="3905948" y="1754441"/>
                  </a:lnTo>
                  <a:lnTo>
                    <a:pt x="3922763" y="1768309"/>
                  </a:lnTo>
                  <a:lnTo>
                    <a:pt x="3938105" y="1781632"/>
                  </a:lnTo>
                  <a:lnTo>
                    <a:pt x="3932644" y="1777987"/>
                  </a:lnTo>
                  <a:lnTo>
                    <a:pt x="3933685" y="1780832"/>
                  </a:lnTo>
                  <a:lnTo>
                    <a:pt x="3942613" y="1789531"/>
                  </a:lnTo>
                  <a:lnTo>
                    <a:pt x="3950208" y="1797316"/>
                  </a:lnTo>
                  <a:lnTo>
                    <a:pt x="3957116" y="1804835"/>
                  </a:lnTo>
                  <a:lnTo>
                    <a:pt x="3963581" y="1812353"/>
                  </a:lnTo>
                  <a:lnTo>
                    <a:pt x="3970324" y="1819973"/>
                  </a:lnTo>
                  <a:lnTo>
                    <a:pt x="3978059" y="1828939"/>
                  </a:lnTo>
                  <a:lnTo>
                    <a:pt x="3985717" y="1837766"/>
                  </a:lnTo>
                  <a:lnTo>
                    <a:pt x="3995331" y="1848561"/>
                  </a:lnTo>
                  <a:lnTo>
                    <a:pt x="4007294" y="1848612"/>
                  </a:lnTo>
                  <a:lnTo>
                    <a:pt x="4008780" y="1847456"/>
                  </a:lnTo>
                  <a:close/>
                </a:path>
                <a:path w="6053455" h="7929880">
                  <a:moveTo>
                    <a:pt x="4027398" y="1789366"/>
                  </a:moveTo>
                  <a:lnTo>
                    <a:pt x="4023271" y="1776666"/>
                  </a:lnTo>
                  <a:lnTo>
                    <a:pt x="4021213" y="1776666"/>
                  </a:lnTo>
                  <a:lnTo>
                    <a:pt x="4027398" y="1789366"/>
                  </a:lnTo>
                  <a:close/>
                </a:path>
                <a:path w="6053455" h="7929880">
                  <a:moveTo>
                    <a:pt x="4031323" y="1789366"/>
                  </a:moveTo>
                  <a:lnTo>
                    <a:pt x="4026712" y="1776691"/>
                  </a:lnTo>
                  <a:lnTo>
                    <a:pt x="4031208" y="1789366"/>
                  </a:lnTo>
                  <a:close/>
                </a:path>
                <a:path w="6053455" h="7929880">
                  <a:moveTo>
                    <a:pt x="4038574" y="2531160"/>
                  </a:moveTo>
                  <a:lnTo>
                    <a:pt x="4037914" y="2525966"/>
                  </a:lnTo>
                  <a:lnTo>
                    <a:pt x="4037800" y="2526182"/>
                  </a:lnTo>
                  <a:lnTo>
                    <a:pt x="4038511" y="2531249"/>
                  </a:lnTo>
                  <a:close/>
                </a:path>
                <a:path w="6053455" h="7929880">
                  <a:moveTo>
                    <a:pt x="4042333" y="2567457"/>
                  </a:moveTo>
                  <a:lnTo>
                    <a:pt x="4039793" y="2569895"/>
                  </a:lnTo>
                  <a:lnTo>
                    <a:pt x="4039209" y="2571280"/>
                  </a:lnTo>
                  <a:lnTo>
                    <a:pt x="4038879" y="2572550"/>
                  </a:lnTo>
                  <a:lnTo>
                    <a:pt x="4040378" y="2570721"/>
                  </a:lnTo>
                  <a:lnTo>
                    <a:pt x="4041571" y="2568994"/>
                  </a:lnTo>
                  <a:lnTo>
                    <a:pt x="4042333" y="2567457"/>
                  </a:lnTo>
                  <a:close/>
                </a:path>
                <a:path w="6053455" h="7929880">
                  <a:moveTo>
                    <a:pt x="4053852" y="1916366"/>
                  </a:moveTo>
                  <a:lnTo>
                    <a:pt x="4047439" y="1903666"/>
                  </a:lnTo>
                  <a:lnTo>
                    <a:pt x="4051757" y="1916366"/>
                  </a:lnTo>
                  <a:lnTo>
                    <a:pt x="4053852" y="1916366"/>
                  </a:lnTo>
                  <a:close/>
                </a:path>
                <a:path w="6053455" h="7929880">
                  <a:moveTo>
                    <a:pt x="4062234" y="2561666"/>
                  </a:moveTo>
                  <a:lnTo>
                    <a:pt x="4061142" y="2562174"/>
                  </a:lnTo>
                  <a:lnTo>
                    <a:pt x="4058831" y="2565120"/>
                  </a:lnTo>
                  <a:lnTo>
                    <a:pt x="4059110" y="2565273"/>
                  </a:lnTo>
                  <a:lnTo>
                    <a:pt x="4062234" y="2561666"/>
                  </a:lnTo>
                  <a:close/>
                </a:path>
                <a:path w="6053455" h="7929880">
                  <a:moveTo>
                    <a:pt x="4064304" y="1929066"/>
                  </a:moveTo>
                  <a:lnTo>
                    <a:pt x="4061828" y="1922386"/>
                  </a:lnTo>
                  <a:lnTo>
                    <a:pt x="4057586" y="1916366"/>
                  </a:lnTo>
                  <a:lnTo>
                    <a:pt x="4060787" y="1929066"/>
                  </a:lnTo>
                  <a:lnTo>
                    <a:pt x="4064304" y="1929066"/>
                  </a:lnTo>
                  <a:close/>
                </a:path>
                <a:path w="6053455" h="7929880">
                  <a:moveTo>
                    <a:pt x="4065613" y="2513266"/>
                  </a:moveTo>
                  <a:lnTo>
                    <a:pt x="4061536" y="2525966"/>
                  </a:lnTo>
                  <a:lnTo>
                    <a:pt x="4065003" y="2525966"/>
                  </a:lnTo>
                  <a:lnTo>
                    <a:pt x="4065613" y="2513266"/>
                  </a:lnTo>
                  <a:close/>
                </a:path>
                <a:path w="6053455" h="7929880">
                  <a:moveTo>
                    <a:pt x="4074122" y="2546705"/>
                  </a:moveTo>
                  <a:lnTo>
                    <a:pt x="4072826" y="2547594"/>
                  </a:lnTo>
                  <a:lnTo>
                    <a:pt x="4072712" y="2548966"/>
                  </a:lnTo>
                  <a:lnTo>
                    <a:pt x="4073194" y="2548191"/>
                  </a:lnTo>
                  <a:lnTo>
                    <a:pt x="4073652" y="2547455"/>
                  </a:lnTo>
                  <a:lnTo>
                    <a:pt x="4074122" y="2546705"/>
                  </a:lnTo>
                  <a:close/>
                </a:path>
                <a:path w="6053455" h="7929880">
                  <a:moveTo>
                    <a:pt x="4088333" y="2542438"/>
                  </a:moveTo>
                  <a:lnTo>
                    <a:pt x="4083139" y="2547848"/>
                  </a:lnTo>
                  <a:lnTo>
                    <a:pt x="4077462" y="2552763"/>
                  </a:lnTo>
                  <a:lnTo>
                    <a:pt x="4071988" y="2557881"/>
                  </a:lnTo>
                  <a:lnTo>
                    <a:pt x="4072712" y="2548979"/>
                  </a:lnTo>
                  <a:lnTo>
                    <a:pt x="4071493" y="2550960"/>
                  </a:lnTo>
                  <a:lnTo>
                    <a:pt x="4062234" y="2561666"/>
                  </a:lnTo>
                  <a:lnTo>
                    <a:pt x="4065435" y="2560155"/>
                  </a:lnTo>
                  <a:lnTo>
                    <a:pt x="4066489" y="2561539"/>
                  </a:lnTo>
                  <a:lnTo>
                    <a:pt x="4067251" y="2563012"/>
                  </a:lnTo>
                  <a:lnTo>
                    <a:pt x="4070654" y="2561285"/>
                  </a:lnTo>
                  <a:lnTo>
                    <a:pt x="4071734" y="2560155"/>
                  </a:lnTo>
                  <a:lnTo>
                    <a:pt x="4073906" y="2557881"/>
                  </a:lnTo>
                  <a:lnTo>
                    <a:pt x="4079608" y="2551963"/>
                  </a:lnTo>
                  <a:lnTo>
                    <a:pt x="4084053" y="2547277"/>
                  </a:lnTo>
                  <a:lnTo>
                    <a:pt x="4088333" y="2542438"/>
                  </a:lnTo>
                  <a:close/>
                </a:path>
                <a:path w="6053455" h="7929880">
                  <a:moveTo>
                    <a:pt x="4107904" y="1992566"/>
                  </a:moveTo>
                  <a:lnTo>
                    <a:pt x="4106773" y="1979866"/>
                  </a:lnTo>
                  <a:lnTo>
                    <a:pt x="4104538" y="1979866"/>
                  </a:lnTo>
                  <a:lnTo>
                    <a:pt x="4100449" y="1967166"/>
                  </a:lnTo>
                  <a:lnTo>
                    <a:pt x="4093768" y="1954530"/>
                  </a:lnTo>
                  <a:lnTo>
                    <a:pt x="4094505" y="1967166"/>
                  </a:lnTo>
                  <a:lnTo>
                    <a:pt x="4098277" y="1967166"/>
                  </a:lnTo>
                  <a:lnTo>
                    <a:pt x="4098607" y="1979866"/>
                  </a:lnTo>
                  <a:lnTo>
                    <a:pt x="4100322" y="1979866"/>
                  </a:lnTo>
                  <a:lnTo>
                    <a:pt x="4101719" y="1981136"/>
                  </a:lnTo>
                  <a:lnTo>
                    <a:pt x="4102735" y="1981581"/>
                  </a:lnTo>
                  <a:lnTo>
                    <a:pt x="4103027" y="1981060"/>
                  </a:lnTo>
                  <a:lnTo>
                    <a:pt x="4100855" y="1979866"/>
                  </a:lnTo>
                  <a:lnTo>
                    <a:pt x="4103992" y="1979866"/>
                  </a:lnTo>
                  <a:lnTo>
                    <a:pt x="4103014" y="1992566"/>
                  </a:lnTo>
                  <a:lnTo>
                    <a:pt x="4107904" y="1992566"/>
                  </a:lnTo>
                  <a:close/>
                </a:path>
                <a:path w="6053455" h="7929880">
                  <a:moveTo>
                    <a:pt x="4123182" y="2017966"/>
                  </a:moveTo>
                  <a:lnTo>
                    <a:pt x="4120248" y="2005266"/>
                  </a:lnTo>
                  <a:lnTo>
                    <a:pt x="4117022" y="2005266"/>
                  </a:lnTo>
                  <a:lnTo>
                    <a:pt x="4119575" y="2017966"/>
                  </a:lnTo>
                  <a:lnTo>
                    <a:pt x="4123182" y="2017966"/>
                  </a:lnTo>
                  <a:close/>
                </a:path>
                <a:path w="6053455" h="7929880">
                  <a:moveTo>
                    <a:pt x="4130598" y="2432329"/>
                  </a:moveTo>
                  <a:lnTo>
                    <a:pt x="4130522" y="2431415"/>
                  </a:lnTo>
                  <a:lnTo>
                    <a:pt x="4129608" y="2431770"/>
                  </a:lnTo>
                  <a:lnTo>
                    <a:pt x="4127335" y="2434120"/>
                  </a:lnTo>
                  <a:lnTo>
                    <a:pt x="4128808" y="2433548"/>
                  </a:lnTo>
                  <a:lnTo>
                    <a:pt x="4130598" y="2432329"/>
                  </a:lnTo>
                  <a:close/>
                </a:path>
                <a:path w="6053455" h="7929880">
                  <a:moveTo>
                    <a:pt x="4137596" y="2053869"/>
                  </a:moveTo>
                  <a:lnTo>
                    <a:pt x="4136758" y="2053336"/>
                  </a:lnTo>
                  <a:lnTo>
                    <a:pt x="4135793" y="2052523"/>
                  </a:lnTo>
                  <a:lnTo>
                    <a:pt x="4134421" y="2051088"/>
                  </a:lnTo>
                  <a:lnTo>
                    <a:pt x="4135907" y="2052675"/>
                  </a:lnTo>
                  <a:lnTo>
                    <a:pt x="4136860" y="2053463"/>
                  </a:lnTo>
                  <a:lnTo>
                    <a:pt x="4137596" y="2053869"/>
                  </a:lnTo>
                  <a:close/>
                </a:path>
                <a:path w="6053455" h="7929880">
                  <a:moveTo>
                    <a:pt x="4137850" y="2054072"/>
                  </a:moveTo>
                  <a:lnTo>
                    <a:pt x="4137596" y="2053869"/>
                  </a:lnTo>
                  <a:lnTo>
                    <a:pt x="4137850" y="2054072"/>
                  </a:lnTo>
                  <a:close/>
                </a:path>
                <a:path w="6053455" h="7929880">
                  <a:moveTo>
                    <a:pt x="4138193" y="2054085"/>
                  </a:moveTo>
                  <a:lnTo>
                    <a:pt x="4138015" y="2054009"/>
                  </a:lnTo>
                  <a:lnTo>
                    <a:pt x="4138193" y="2054085"/>
                  </a:lnTo>
                  <a:close/>
                </a:path>
                <a:path w="6053455" h="7929880">
                  <a:moveTo>
                    <a:pt x="4138409" y="2054110"/>
                  </a:moveTo>
                  <a:lnTo>
                    <a:pt x="4138206" y="2054085"/>
                  </a:lnTo>
                  <a:lnTo>
                    <a:pt x="4138409" y="2054110"/>
                  </a:lnTo>
                  <a:close/>
                </a:path>
                <a:path w="6053455" h="7929880">
                  <a:moveTo>
                    <a:pt x="4138714" y="2053945"/>
                  </a:moveTo>
                  <a:lnTo>
                    <a:pt x="4138561" y="2054009"/>
                  </a:lnTo>
                  <a:lnTo>
                    <a:pt x="4138612" y="2054136"/>
                  </a:lnTo>
                  <a:lnTo>
                    <a:pt x="4138714" y="2053945"/>
                  </a:lnTo>
                  <a:close/>
                </a:path>
                <a:path w="6053455" h="7929880">
                  <a:moveTo>
                    <a:pt x="4168114" y="2364092"/>
                  </a:moveTo>
                  <a:lnTo>
                    <a:pt x="4167467" y="2364816"/>
                  </a:lnTo>
                  <a:lnTo>
                    <a:pt x="4167682" y="2364638"/>
                  </a:lnTo>
                  <a:lnTo>
                    <a:pt x="4168114" y="2364092"/>
                  </a:lnTo>
                  <a:close/>
                </a:path>
                <a:path w="6053455" h="7929880">
                  <a:moveTo>
                    <a:pt x="4206684" y="2144966"/>
                  </a:moveTo>
                  <a:lnTo>
                    <a:pt x="4206519" y="2144649"/>
                  </a:lnTo>
                  <a:lnTo>
                    <a:pt x="4206570" y="2144966"/>
                  </a:lnTo>
                  <a:close/>
                </a:path>
                <a:path w="6053455" h="7929880">
                  <a:moveTo>
                    <a:pt x="4209770" y="2183066"/>
                  </a:moveTo>
                  <a:lnTo>
                    <a:pt x="4208056" y="2183066"/>
                  </a:lnTo>
                  <a:lnTo>
                    <a:pt x="4207294" y="2170366"/>
                  </a:lnTo>
                  <a:lnTo>
                    <a:pt x="4205935" y="2170366"/>
                  </a:lnTo>
                  <a:lnTo>
                    <a:pt x="4205300" y="2183066"/>
                  </a:lnTo>
                  <a:lnTo>
                    <a:pt x="4205440" y="2183066"/>
                  </a:lnTo>
                  <a:lnTo>
                    <a:pt x="4206087" y="2195766"/>
                  </a:lnTo>
                  <a:lnTo>
                    <a:pt x="4208043" y="2195766"/>
                  </a:lnTo>
                  <a:lnTo>
                    <a:pt x="4209770" y="2183066"/>
                  </a:lnTo>
                  <a:close/>
                </a:path>
                <a:path w="6053455" h="7929880">
                  <a:moveTo>
                    <a:pt x="4211739" y="2284666"/>
                  </a:moveTo>
                  <a:lnTo>
                    <a:pt x="4204563" y="2284666"/>
                  </a:lnTo>
                  <a:lnTo>
                    <a:pt x="4205351" y="2297366"/>
                  </a:lnTo>
                  <a:lnTo>
                    <a:pt x="4208094" y="2297366"/>
                  </a:lnTo>
                  <a:lnTo>
                    <a:pt x="4211739" y="2284666"/>
                  </a:lnTo>
                  <a:close/>
                </a:path>
                <a:path w="6053455" h="7929880">
                  <a:moveTo>
                    <a:pt x="6053391" y="7739227"/>
                  </a:moveTo>
                  <a:lnTo>
                    <a:pt x="6040679" y="7726527"/>
                  </a:lnTo>
                  <a:lnTo>
                    <a:pt x="5940730" y="7612227"/>
                  </a:lnTo>
                  <a:lnTo>
                    <a:pt x="5907532" y="7561427"/>
                  </a:lnTo>
                  <a:lnTo>
                    <a:pt x="5677014" y="7294727"/>
                  </a:lnTo>
                  <a:lnTo>
                    <a:pt x="5546928" y="7142327"/>
                  </a:lnTo>
                  <a:lnTo>
                    <a:pt x="5514619" y="7091527"/>
                  </a:lnTo>
                  <a:lnTo>
                    <a:pt x="5354409" y="6901027"/>
                  </a:lnTo>
                  <a:lnTo>
                    <a:pt x="5290998" y="6824827"/>
                  </a:lnTo>
                  <a:lnTo>
                    <a:pt x="5259438" y="6774027"/>
                  </a:lnTo>
                  <a:lnTo>
                    <a:pt x="5134254" y="6621627"/>
                  </a:lnTo>
                  <a:lnTo>
                    <a:pt x="5103241" y="6570827"/>
                  </a:lnTo>
                  <a:lnTo>
                    <a:pt x="4980305" y="6418427"/>
                  </a:lnTo>
                  <a:lnTo>
                    <a:pt x="4949876" y="6367627"/>
                  </a:lnTo>
                  <a:lnTo>
                    <a:pt x="4859325" y="6253327"/>
                  </a:lnTo>
                  <a:lnTo>
                    <a:pt x="4829391" y="6215227"/>
                  </a:lnTo>
                  <a:lnTo>
                    <a:pt x="4799596" y="6164427"/>
                  </a:lnTo>
                  <a:lnTo>
                    <a:pt x="4740414" y="6088227"/>
                  </a:lnTo>
                  <a:lnTo>
                    <a:pt x="4711014" y="6037427"/>
                  </a:lnTo>
                  <a:lnTo>
                    <a:pt x="4623701" y="5923127"/>
                  </a:lnTo>
                  <a:lnTo>
                    <a:pt x="4594885" y="5872327"/>
                  </a:lnTo>
                  <a:lnTo>
                    <a:pt x="4537697" y="5796127"/>
                  </a:lnTo>
                  <a:lnTo>
                    <a:pt x="4509325" y="5745327"/>
                  </a:lnTo>
                  <a:lnTo>
                    <a:pt x="4453052" y="5669127"/>
                  </a:lnTo>
                  <a:lnTo>
                    <a:pt x="4425150" y="5618327"/>
                  </a:lnTo>
                  <a:lnTo>
                    <a:pt x="4397413" y="5580227"/>
                  </a:lnTo>
                  <a:lnTo>
                    <a:pt x="4345533" y="5504027"/>
                  </a:lnTo>
                  <a:lnTo>
                    <a:pt x="4319524" y="5453227"/>
                  </a:lnTo>
                  <a:lnTo>
                    <a:pt x="4267441" y="5377027"/>
                  </a:lnTo>
                  <a:lnTo>
                    <a:pt x="4241381" y="5326227"/>
                  </a:lnTo>
                  <a:lnTo>
                    <a:pt x="4189298" y="5250027"/>
                  </a:lnTo>
                  <a:lnTo>
                    <a:pt x="4163301" y="5199227"/>
                  </a:lnTo>
                  <a:lnTo>
                    <a:pt x="4137355" y="5161127"/>
                  </a:lnTo>
                  <a:lnTo>
                    <a:pt x="4111447" y="5110327"/>
                  </a:lnTo>
                  <a:lnTo>
                    <a:pt x="4085628" y="5072227"/>
                  </a:lnTo>
                  <a:lnTo>
                    <a:pt x="4059872" y="5021427"/>
                  </a:lnTo>
                  <a:lnTo>
                    <a:pt x="4034218" y="4983327"/>
                  </a:lnTo>
                  <a:lnTo>
                    <a:pt x="4008666" y="4932527"/>
                  </a:lnTo>
                  <a:lnTo>
                    <a:pt x="3983240" y="4894427"/>
                  </a:lnTo>
                  <a:lnTo>
                    <a:pt x="3957929" y="4843627"/>
                  </a:lnTo>
                  <a:lnTo>
                    <a:pt x="3932771" y="4805527"/>
                  </a:lnTo>
                  <a:lnTo>
                    <a:pt x="3907764" y="4754727"/>
                  </a:lnTo>
                  <a:lnTo>
                    <a:pt x="3882923" y="4703927"/>
                  </a:lnTo>
                  <a:lnTo>
                    <a:pt x="3858260" y="4665827"/>
                  </a:lnTo>
                  <a:lnTo>
                    <a:pt x="3833787" y="4615027"/>
                  </a:lnTo>
                  <a:lnTo>
                    <a:pt x="3825697" y="4602327"/>
                  </a:lnTo>
                  <a:lnTo>
                    <a:pt x="3809517" y="4576927"/>
                  </a:lnTo>
                  <a:lnTo>
                    <a:pt x="3785463" y="4526127"/>
                  </a:lnTo>
                  <a:lnTo>
                    <a:pt x="3761638" y="4475327"/>
                  </a:lnTo>
                  <a:lnTo>
                    <a:pt x="3738041" y="4437227"/>
                  </a:lnTo>
                  <a:lnTo>
                    <a:pt x="3714712" y="4386427"/>
                  </a:lnTo>
                  <a:lnTo>
                    <a:pt x="3691636" y="4335627"/>
                  </a:lnTo>
                  <a:lnTo>
                    <a:pt x="3668839" y="4284827"/>
                  </a:lnTo>
                  <a:lnTo>
                    <a:pt x="3646322" y="4246727"/>
                  </a:lnTo>
                  <a:lnTo>
                    <a:pt x="3624122" y="4195927"/>
                  </a:lnTo>
                  <a:lnTo>
                    <a:pt x="3716210" y="4145127"/>
                  </a:lnTo>
                  <a:lnTo>
                    <a:pt x="3804564" y="4094327"/>
                  </a:lnTo>
                  <a:lnTo>
                    <a:pt x="3846588" y="4068927"/>
                  </a:lnTo>
                  <a:lnTo>
                    <a:pt x="3886758" y="4043527"/>
                  </a:lnTo>
                  <a:lnTo>
                    <a:pt x="3924782" y="4018127"/>
                  </a:lnTo>
                  <a:lnTo>
                    <a:pt x="3967530" y="4005427"/>
                  </a:lnTo>
                  <a:lnTo>
                    <a:pt x="4136288" y="3903827"/>
                  </a:lnTo>
                  <a:lnTo>
                    <a:pt x="4259592" y="3827627"/>
                  </a:lnTo>
                  <a:lnTo>
                    <a:pt x="4339768" y="3776827"/>
                  </a:lnTo>
                  <a:lnTo>
                    <a:pt x="4379150" y="3738727"/>
                  </a:lnTo>
                  <a:lnTo>
                    <a:pt x="4456328" y="3687927"/>
                  </a:lnTo>
                  <a:lnTo>
                    <a:pt x="4494060" y="3662527"/>
                  </a:lnTo>
                  <a:lnTo>
                    <a:pt x="4531195" y="3624427"/>
                  </a:lnTo>
                  <a:lnTo>
                    <a:pt x="4567682" y="3599027"/>
                  </a:lnTo>
                  <a:lnTo>
                    <a:pt x="4603496" y="3573627"/>
                  </a:lnTo>
                  <a:lnTo>
                    <a:pt x="4638599" y="3535527"/>
                  </a:lnTo>
                  <a:lnTo>
                    <a:pt x="4672965" y="3510127"/>
                  </a:lnTo>
                  <a:lnTo>
                    <a:pt x="4706569" y="3472027"/>
                  </a:lnTo>
                  <a:lnTo>
                    <a:pt x="4739360" y="3446627"/>
                  </a:lnTo>
                  <a:lnTo>
                    <a:pt x="4771314" y="3408527"/>
                  </a:lnTo>
                  <a:lnTo>
                    <a:pt x="4802403" y="3370427"/>
                  </a:lnTo>
                  <a:lnTo>
                    <a:pt x="4832604" y="3345027"/>
                  </a:lnTo>
                  <a:lnTo>
                    <a:pt x="4861865" y="3306927"/>
                  </a:lnTo>
                  <a:lnTo>
                    <a:pt x="4890160" y="3268827"/>
                  </a:lnTo>
                  <a:lnTo>
                    <a:pt x="4917465" y="3230727"/>
                  </a:lnTo>
                  <a:lnTo>
                    <a:pt x="4943741" y="3192627"/>
                  </a:lnTo>
                  <a:lnTo>
                    <a:pt x="4968951" y="3154527"/>
                  </a:lnTo>
                  <a:lnTo>
                    <a:pt x="4993081" y="3116427"/>
                  </a:lnTo>
                  <a:lnTo>
                    <a:pt x="5016081" y="3078327"/>
                  </a:lnTo>
                  <a:lnTo>
                    <a:pt x="5037925" y="3040227"/>
                  </a:lnTo>
                  <a:lnTo>
                    <a:pt x="5058575" y="3002127"/>
                  </a:lnTo>
                  <a:lnTo>
                    <a:pt x="5078019" y="2951327"/>
                  </a:lnTo>
                  <a:lnTo>
                    <a:pt x="5096205" y="2913227"/>
                  </a:lnTo>
                  <a:lnTo>
                    <a:pt x="5113109" y="2875127"/>
                  </a:lnTo>
                  <a:lnTo>
                    <a:pt x="5128692" y="2824327"/>
                  </a:lnTo>
                  <a:lnTo>
                    <a:pt x="5142928" y="2786227"/>
                  </a:lnTo>
                  <a:lnTo>
                    <a:pt x="5155781" y="2735427"/>
                  </a:lnTo>
                  <a:lnTo>
                    <a:pt x="5167223" y="2684627"/>
                  </a:lnTo>
                  <a:lnTo>
                    <a:pt x="5177231" y="2646527"/>
                  </a:lnTo>
                  <a:lnTo>
                    <a:pt x="5185753" y="2595727"/>
                  </a:lnTo>
                  <a:lnTo>
                    <a:pt x="5192763" y="2544927"/>
                  </a:lnTo>
                  <a:lnTo>
                    <a:pt x="5198237" y="2494127"/>
                  </a:lnTo>
                  <a:lnTo>
                    <a:pt x="5202136" y="2443327"/>
                  </a:lnTo>
                  <a:lnTo>
                    <a:pt x="5204434" y="2392527"/>
                  </a:lnTo>
                  <a:lnTo>
                    <a:pt x="5205095" y="2329027"/>
                  </a:lnTo>
                  <a:lnTo>
                    <a:pt x="5204079" y="2278227"/>
                  </a:lnTo>
                  <a:lnTo>
                    <a:pt x="5201590" y="2227427"/>
                  </a:lnTo>
                  <a:lnTo>
                    <a:pt x="5197005" y="2176627"/>
                  </a:lnTo>
                  <a:lnTo>
                    <a:pt x="5190363" y="2125827"/>
                  </a:lnTo>
                  <a:lnTo>
                    <a:pt x="5181714" y="2087727"/>
                  </a:lnTo>
                  <a:lnTo>
                    <a:pt x="5171135" y="2036927"/>
                  </a:lnTo>
                  <a:lnTo>
                    <a:pt x="5158651" y="1986127"/>
                  </a:lnTo>
                  <a:lnTo>
                    <a:pt x="5144325" y="1935327"/>
                  </a:lnTo>
                  <a:lnTo>
                    <a:pt x="5128209" y="1897227"/>
                  </a:lnTo>
                  <a:lnTo>
                    <a:pt x="5110353" y="1846427"/>
                  </a:lnTo>
                  <a:lnTo>
                    <a:pt x="5090807" y="1808327"/>
                  </a:lnTo>
                  <a:lnTo>
                    <a:pt x="5069611" y="1757527"/>
                  </a:lnTo>
                  <a:lnTo>
                    <a:pt x="5046840" y="1719427"/>
                  </a:lnTo>
                  <a:lnTo>
                    <a:pt x="5022545" y="1668627"/>
                  </a:lnTo>
                  <a:lnTo>
                    <a:pt x="4996751" y="1630527"/>
                  </a:lnTo>
                  <a:lnTo>
                    <a:pt x="4969535" y="1592427"/>
                  </a:lnTo>
                  <a:lnTo>
                    <a:pt x="4940935" y="1554327"/>
                  </a:lnTo>
                  <a:lnTo>
                    <a:pt x="4911001" y="1516227"/>
                  </a:lnTo>
                  <a:lnTo>
                    <a:pt x="4879797" y="1478127"/>
                  </a:lnTo>
                  <a:lnTo>
                    <a:pt x="4847374" y="1440027"/>
                  </a:lnTo>
                  <a:lnTo>
                    <a:pt x="4813770" y="1401927"/>
                  </a:lnTo>
                  <a:lnTo>
                    <a:pt x="4779048" y="1363827"/>
                  </a:lnTo>
                  <a:lnTo>
                    <a:pt x="4743247" y="1325727"/>
                  </a:lnTo>
                  <a:lnTo>
                    <a:pt x="4706772" y="1300327"/>
                  </a:lnTo>
                  <a:lnTo>
                    <a:pt x="4668939" y="1262227"/>
                  </a:lnTo>
                  <a:lnTo>
                    <a:pt x="4629823" y="1236827"/>
                  </a:lnTo>
                  <a:lnTo>
                    <a:pt x="4589500" y="1198727"/>
                  </a:lnTo>
                  <a:lnTo>
                    <a:pt x="4548060" y="1173327"/>
                  </a:lnTo>
                  <a:lnTo>
                    <a:pt x="4505541" y="1147927"/>
                  </a:lnTo>
                  <a:lnTo>
                    <a:pt x="4462030" y="1122527"/>
                  </a:lnTo>
                  <a:lnTo>
                    <a:pt x="4417619" y="1097127"/>
                  </a:lnTo>
                  <a:lnTo>
                    <a:pt x="4372356" y="1084427"/>
                  </a:lnTo>
                  <a:lnTo>
                    <a:pt x="4326318" y="1059027"/>
                  </a:lnTo>
                  <a:lnTo>
                    <a:pt x="4217200" y="1030198"/>
                  </a:lnTo>
                  <a:lnTo>
                    <a:pt x="4217200" y="2221166"/>
                  </a:lnTo>
                  <a:lnTo>
                    <a:pt x="4214380" y="2233866"/>
                  </a:lnTo>
                  <a:lnTo>
                    <a:pt x="4210812" y="2246566"/>
                  </a:lnTo>
                  <a:lnTo>
                    <a:pt x="4204563" y="2246566"/>
                  </a:lnTo>
                  <a:lnTo>
                    <a:pt x="4204068" y="2259266"/>
                  </a:lnTo>
                  <a:lnTo>
                    <a:pt x="4203941" y="2271966"/>
                  </a:lnTo>
                  <a:lnTo>
                    <a:pt x="4209808" y="2271966"/>
                  </a:lnTo>
                  <a:lnTo>
                    <a:pt x="4213301" y="2259266"/>
                  </a:lnTo>
                  <a:lnTo>
                    <a:pt x="4213123" y="2246566"/>
                  </a:lnTo>
                  <a:lnTo>
                    <a:pt x="4216146" y="2246566"/>
                  </a:lnTo>
                  <a:lnTo>
                    <a:pt x="4212958" y="2278227"/>
                  </a:lnTo>
                  <a:lnTo>
                    <a:pt x="4204919" y="2322766"/>
                  </a:lnTo>
                  <a:lnTo>
                    <a:pt x="4203801" y="2329027"/>
                  </a:lnTo>
                  <a:lnTo>
                    <a:pt x="4202201" y="2334666"/>
                  </a:lnTo>
                  <a:lnTo>
                    <a:pt x="4204919" y="2322766"/>
                  </a:lnTo>
                  <a:lnTo>
                    <a:pt x="4202684" y="2322766"/>
                  </a:lnTo>
                  <a:lnTo>
                    <a:pt x="4199293" y="2331770"/>
                  </a:lnTo>
                  <a:lnTo>
                    <a:pt x="4200804" y="2310066"/>
                  </a:lnTo>
                  <a:lnTo>
                    <a:pt x="4197146" y="2322766"/>
                  </a:lnTo>
                  <a:lnTo>
                    <a:pt x="4195254" y="2335466"/>
                  </a:lnTo>
                  <a:lnTo>
                    <a:pt x="4194048" y="2335466"/>
                  </a:lnTo>
                  <a:lnTo>
                    <a:pt x="4192447" y="2348166"/>
                  </a:lnTo>
                  <a:lnTo>
                    <a:pt x="4190149" y="2348166"/>
                  </a:lnTo>
                  <a:lnTo>
                    <a:pt x="4190695" y="2335466"/>
                  </a:lnTo>
                  <a:lnTo>
                    <a:pt x="4191368" y="2322766"/>
                  </a:lnTo>
                  <a:lnTo>
                    <a:pt x="4189425" y="2310066"/>
                  </a:lnTo>
                  <a:lnTo>
                    <a:pt x="4189933" y="2297366"/>
                  </a:lnTo>
                  <a:lnTo>
                    <a:pt x="4192549" y="2284666"/>
                  </a:lnTo>
                  <a:lnTo>
                    <a:pt x="4195775" y="2271966"/>
                  </a:lnTo>
                  <a:lnTo>
                    <a:pt x="4194302" y="2271966"/>
                  </a:lnTo>
                  <a:lnTo>
                    <a:pt x="4195013" y="2259266"/>
                  </a:lnTo>
                  <a:lnTo>
                    <a:pt x="4195483" y="2246566"/>
                  </a:lnTo>
                  <a:lnTo>
                    <a:pt x="4195775" y="2233866"/>
                  </a:lnTo>
                  <a:lnTo>
                    <a:pt x="4195622" y="2233866"/>
                  </a:lnTo>
                  <a:lnTo>
                    <a:pt x="4194772" y="2221166"/>
                  </a:lnTo>
                  <a:lnTo>
                    <a:pt x="4195546" y="2221166"/>
                  </a:lnTo>
                  <a:lnTo>
                    <a:pt x="4196880" y="2208466"/>
                  </a:lnTo>
                  <a:lnTo>
                    <a:pt x="4198518" y="2208466"/>
                  </a:lnTo>
                  <a:lnTo>
                    <a:pt x="4200233" y="2195766"/>
                  </a:lnTo>
                  <a:lnTo>
                    <a:pt x="4204525" y="2195766"/>
                  </a:lnTo>
                  <a:lnTo>
                    <a:pt x="4202125" y="2170366"/>
                  </a:lnTo>
                  <a:lnTo>
                    <a:pt x="4198099" y="2183066"/>
                  </a:lnTo>
                  <a:lnTo>
                    <a:pt x="4195991" y="2170366"/>
                  </a:lnTo>
                  <a:lnTo>
                    <a:pt x="4194162" y="2157666"/>
                  </a:lnTo>
                  <a:lnTo>
                    <a:pt x="4192397" y="2144966"/>
                  </a:lnTo>
                  <a:lnTo>
                    <a:pt x="4190492" y="2119566"/>
                  </a:lnTo>
                  <a:lnTo>
                    <a:pt x="4192867" y="2119566"/>
                  </a:lnTo>
                  <a:lnTo>
                    <a:pt x="4193362" y="2132266"/>
                  </a:lnTo>
                  <a:lnTo>
                    <a:pt x="4193603" y="2132266"/>
                  </a:lnTo>
                  <a:lnTo>
                    <a:pt x="4195241" y="2144966"/>
                  </a:lnTo>
                  <a:lnTo>
                    <a:pt x="4198823" y="2132266"/>
                  </a:lnTo>
                  <a:lnTo>
                    <a:pt x="4200118" y="2132266"/>
                  </a:lnTo>
                  <a:lnTo>
                    <a:pt x="4206519" y="2144649"/>
                  </a:lnTo>
                  <a:lnTo>
                    <a:pt x="4204792" y="2132266"/>
                  </a:lnTo>
                  <a:lnTo>
                    <a:pt x="4206938" y="2144966"/>
                  </a:lnTo>
                  <a:lnTo>
                    <a:pt x="4212691" y="2144966"/>
                  </a:lnTo>
                  <a:lnTo>
                    <a:pt x="4213618" y="2157666"/>
                  </a:lnTo>
                  <a:lnTo>
                    <a:pt x="4214152" y="2157666"/>
                  </a:lnTo>
                  <a:lnTo>
                    <a:pt x="4212755" y="2170366"/>
                  </a:lnTo>
                  <a:lnTo>
                    <a:pt x="4213898" y="2170366"/>
                  </a:lnTo>
                  <a:lnTo>
                    <a:pt x="4209808" y="2183066"/>
                  </a:lnTo>
                  <a:lnTo>
                    <a:pt x="4215308" y="2183066"/>
                  </a:lnTo>
                  <a:lnTo>
                    <a:pt x="4216666" y="2195766"/>
                  </a:lnTo>
                  <a:lnTo>
                    <a:pt x="4216870" y="2221166"/>
                  </a:lnTo>
                  <a:lnTo>
                    <a:pt x="4217200" y="2221166"/>
                  </a:lnTo>
                  <a:lnTo>
                    <a:pt x="4217200" y="1030198"/>
                  </a:lnTo>
                  <a:lnTo>
                    <a:pt x="4206392" y="1027341"/>
                  </a:lnTo>
                  <a:lnTo>
                    <a:pt x="4206392" y="2119566"/>
                  </a:lnTo>
                  <a:lnTo>
                    <a:pt x="4201261" y="2119566"/>
                  </a:lnTo>
                  <a:lnTo>
                    <a:pt x="4199305" y="2106866"/>
                  </a:lnTo>
                  <a:lnTo>
                    <a:pt x="4201807" y="2106866"/>
                  </a:lnTo>
                  <a:lnTo>
                    <a:pt x="4206392" y="2119566"/>
                  </a:lnTo>
                  <a:lnTo>
                    <a:pt x="4206392" y="1027341"/>
                  </a:lnTo>
                  <a:lnTo>
                    <a:pt x="4196410" y="1024712"/>
                  </a:lnTo>
                  <a:lnTo>
                    <a:pt x="4196410" y="2064118"/>
                  </a:lnTo>
                  <a:lnTo>
                    <a:pt x="4192206" y="2056066"/>
                  </a:lnTo>
                  <a:lnTo>
                    <a:pt x="4192016" y="2056066"/>
                  </a:lnTo>
                  <a:lnTo>
                    <a:pt x="4192219" y="2052726"/>
                  </a:lnTo>
                  <a:lnTo>
                    <a:pt x="4196410" y="2064118"/>
                  </a:lnTo>
                  <a:lnTo>
                    <a:pt x="4196410" y="1024712"/>
                  </a:lnTo>
                  <a:lnTo>
                    <a:pt x="4189463" y="1022870"/>
                  </a:lnTo>
                  <a:lnTo>
                    <a:pt x="4189463" y="2056066"/>
                  </a:lnTo>
                  <a:lnTo>
                    <a:pt x="4186301" y="2056066"/>
                  </a:lnTo>
                  <a:lnTo>
                    <a:pt x="4181792" y="2043366"/>
                  </a:lnTo>
                  <a:lnTo>
                    <a:pt x="4180814" y="2041093"/>
                  </a:lnTo>
                  <a:lnTo>
                    <a:pt x="4180814" y="2322766"/>
                  </a:lnTo>
                  <a:lnTo>
                    <a:pt x="4178554" y="2335466"/>
                  </a:lnTo>
                  <a:lnTo>
                    <a:pt x="4176026" y="2335466"/>
                  </a:lnTo>
                  <a:lnTo>
                    <a:pt x="4180395" y="2348166"/>
                  </a:lnTo>
                  <a:lnTo>
                    <a:pt x="4179011" y="2360866"/>
                  </a:lnTo>
                  <a:lnTo>
                    <a:pt x="4175125" y="2360866"/>
                  </a:lnTo>
                  <a:lnTo>
                    <a:pt x="4171454" y="2373566"/>
                  </a:lnTo>
                  <a:lnTo>
                    <a:pt x="4169702" y="2373566"/>
                  </a:lnTo>
                  <a:lnTo>
                    <a:pt x="4169245" y="2386266"/>
                  </a:lnTo>
                  <a:lnTo>
                    <a:pt x="4169435" y="2386266"/>
                  </a:lnTo>
                  <a:lnTo>
                    <a:pt x="4169587" y="2398966"/>
                  </a:lnTo>
                  <a:lnTo>
                    <a:pt x="4169003" y="2398966"/>
                  </a:lnTo>
                  <a:lnTo>
                    <a:pt x="4166870" y="2411666"/>
                  </a:lnTo>
                  <a:lnTo>
                    <a:pt x="4165409" y="2415781"/>
                  </a:lnTo>
                  <a:lnTo>
                    <a:pt x="4165409" y="2437066"/>
                  </a:lnTo>
                  <a:lnTo>
                    <a:pt x="4144441" y="2468727"/>
                  </a:lnTo>
                  <a:lnTo>
                    <a:pt x="4114495" y="2519527"/>
                  </a:lnTo>
                  <a:lnTo>
                    <a:pt x="4081475" y="2557627"/>
                  </a:lnTo>
                  <a:lnTo>
                    <a:pt x="4056430" y="2575369"/>
                  </a:lnTo>
                  <a:lnTo>
                    <a:pt x="4051223" y="2577973"/>
                  </a:lnTo>
                  <a:lnTo>
                    <a:pt x="4051135" y="2575953"/>
                  </a:lnTo>
                  <a:lnTo>
                    <a:pt x="4051109" y="2575598"/>
                  </a:lnTo>
                  <a:lnTo>
                    <a:pt x="4055351" y="2569553"/>
                  </a:lnTo>
                  <a:lnTo>
                    <a:pt x="4058831" y="2565120"/>
                  </a:lnTo>
                  <a:lnTo>
                    <a:pt x="4056773" y="2563990"/>
                  </a:lnTo>
                  <a:lnTo>
                    <a:pt x="4054805" y="2563215"/>
                  </a:lnTo>
                  <a:lnTo>
                    <a:pt x="4052722" y="2562339"/>
                  </a:lnTo>
                  <a:lnTo>
                    <a:pt x="4050868" y="2561755"/>
                  </a:lnTo>
                  <a:lnTo>
                    <a:pt x="4040936" y="2572588"/>
                  </a:lnTo>
                  <a:lnTo>
                    <a:pt x="4040936" y="2587663"/>
                  </a:lnTo>
                  <a:lnTo>
                    <a:pt x="4031577" y="2596946"/>
                  </a:lnTo>
                  <a:lnTo>
                    <a:pt x="4031894" y="2596261"/>
                  </a:lnTo>
                  <a:lnTo>
                    <a:pt x="4032212" y="2595118"/>
                  </a:lnTo>
                  <a:lnTo>
                    <a:pt x="4030434" y="2597099"/>
                  </a:lnTo>
                  <a:lnTo>
                    <a:pt x="4028960" y="2599131"/>
                  </a:lnTo>
                  <a:lnTo>
                    <a:pt x="4028757" y="2599740"/>
                  </a:lnTo>
                  <a:lnTo>
                    <a:pt x="4007193" y="2621127"/>
                  </a:lnTo>
                  <a:lnTo>
                    <a:pt x="3994975" y="2628735"/>
                  </a:lnTo>
                  <a:lnTo>
                    <a:pt x="3995572" y="2627566"/>
                  </a:lnTo>
                  <a:lnTo>
                    <a:pt x="3986149" y="2627566"/>
                  </a:lnTo>
                  <a:lnTo>
                    <a:pt x="3980142" y="2637980"/>
                  </a:lnTo>
                  <a:lnTo>
                    <a:pt x="3976217" y="2640419"/>
                  </a:lnTo>
                  <a:lnTo>
                    <a:pt x="3976217" y="2640266"/>
                  </a:lnTo>
                  <a:lnTo>
                    <a:pt x="3968508" y="2640266"/>
                  </a:lnTo>
                  <a:lnTo>
                    <a:pt x="3966883" y="2646222"/>
                  </a:lnTo>
                  <a:lnTo>
                    <a:pt x="3966400" y="2646527"/>
                  </a:lnTo>
                  <a:lnTo>
                    <a:pt x="3923474" y="2671927"/>
                  </a:lnTo>
                  <a:lnTo>
                    <a:pt x="3912108" y="2678366"/>
                  </a:lnTo>
                  <a:lnTo>
                    <a:pt x="3899484" y="2678366"/>
                  </a:lnTo>
                  <a:lnTo>
                    <a:pt x="3891229" y="2690215"/>
                  </a:lnTo>
                  <a:lnTo>
                    <a:pt x="3890772" y="2690469"/>
                  </a:lnTo>
                  <a:lnTo>
                    <a:pt x="3893629" y="2678366"/>
                  </a:lnTo>
                  <a:lnTo>
                    <a:pt x="3895369" y="2678366"/>
                  </a:lnTo>
                  <a:lnTo>
                    <a:pt x="3896944" y="2665666"/>
                  </a:lnTo>
                  <a:lnTo>
                    <a:pt x="3901643" y="2665666"/>
                  </a:lnTo>
                  <a:lnTo>
                    <a:pt x="3912768" y="2652966"/>
                  </a:lnTo>
                  <a:lnTo>
                    <a:pt x="3913441" y="2652966"/>
                  </a:lnTo>
                  <a:lnTo>
                    <a:pt x="3912438" y="2662478"/>
                  </a:lnTo>
                  <a:lnTo>
                    <a:pt x="3918547" y="2652966"/>
                  </a:lnTo>
                  <a:lnTo>
                    <a:pt x="3928199" y="2652966"/>
                  </a:lnTo>
                  <a:lnTo>
                    <a:pt x="3922344" y="2665666"/>
                  </a:lnTo>
                  <a:lnTo>
                    <a:pt x="3923093" y="2665666"/>
                  </a:lnTo>
                  <a:lnTo>
                    <a:pt x="3928668" y="2652966"/>
                  </a:lnTo>
                  <a:lnTo>
                    <a:pt x="3936085" y="2652966"/>
                  </a:lnTo>
                  <a:lnTo>
                    <a:pt x="3946804" y="2640266"/>
                  </a:lnTo>
                  <a:lnTo>
                    <a:pt x="3960863" y="2627566"/>
                  </a:lnTo>
                  <a:lnTo>
                    <a:pt x="3979341" y="2614866"/>
                  </a:lnTo>
                  <a:lnTo>
                    <a:pt x="3998404" y="2602166"/>
                  </a:lnTo>
                  <a:lnTo>
                    <a:pt x="4014152" y="2589466"/>
                  </a:lnTo>
                  <a:lnTo>
                    <a:pt x="4021061" y="2589466"/>
                  </a:lnTo>
                  <a:lnTo>
                    <a:pt x="4018140" y="2592057"/>
                  </a:lnTo>
                  <a:lnTo>
                    <a:pt x="4009085" y="2600922"/>
                  </a:lnTo>
                  <a:lnTo>
                    <a:pt x="4005745" y="2607564"/>
                  </a:lnTo>
                  <a:lnTo>
                    <a:pt x="4011803" y="2603398"/>
                  </a:lnTo>
                  <a:lnTo>
                    <a:pt x="4021048" y="2597975"/>
                  </a:lnTo>
                  <a:lnTo>
                    <a:pt x="4029252" y="2594229"/>
                  </a:lnTo>
                  <a:lnTo>
                    <a:pt x="4032199" y="2595105"/>
                  </a:lnTo>
                  <a:lnTo>
                    <a:pt x="4033189" y="2594229"/>
                  </a:lnTo>
                  <a:lnTo>
                    <a:pt x="4038955" y="2589085"/>
                  </a:lnTo>
                  <a:lnTo>
                    <a:pt x="4040936" y="2587663"/>
                  </a:lnTo>
                  <a:lnTo>
                    <a:pt x="4040936" y="2572588"/>
                  </a:lnTo>
                  <a:lnTo>
                    <a:pt x="4037838" y="2575953"/>
                  </a:lnTo>
                  <a:lnTo>
                    <a:pt x="4038549" y="2574493"/>
                  </a:lnTo>
                  <a:lnTo>
                    <a:pt x="4038625" y="2573540"/>
                  </a:lnTo>
                  <a:lnTo>
                    <a:pt x="4038879" y="2572550"/>
                  </a:lnTo>
                  <a:lnTo>
                    <a:pt x="4029291" y="2582202"/>
                  </a:lnTo>
                  <a:lnTo>
                    <a:pt x="4023753" y="2587104"/>
                  </a:lnTo>
                  <a:lnTo>
                    <a:pt x="4022560" y="2576766"/>
                  </a:lnTo>
                  <a:lnTo>
                    <a:pt x="4027563" y="2576766"/>
                  </a:lnTo>
                  <a:lnTo>
                    <a:pt x="4034383" y="2564066"/>
                  </a:lnTo>
                  <a:lnTo>
                    <a:pt x="4041444" y="2564066"/>
                  </a:lnTo>
                  <a:lnTo>
                    <a:pt x="4047693" y="2551366"/>
                  </a:lnTo>
                  <a:lnTo>
                    <a:pt x="4044467" y="2551366"/>
                  </a:lnTo>
                  <a:lnTo>
                    <a:pt x="4054449" y="2538666"/>
                  </a:lnTo>
                  <a:lnTo>
                    <a:pt x="4055668" y="2538666"/>
                  </a:lnTo>
                  <a:lnTo>
                    <a:pt x="4060507" y="2525966"/>
                  </a:lnTo>
                  <a:lnTo>
                    <a:pt x="4058208" y="2525966"/>
                  </a:lnTo>
                  <a:lnTo>
                    <a:pt x="4063365" y="2513266"/>
                  </a:lnTo>
                  <a:lnTo>
                    <a:pt x="4062844" y="2513266"/>
                  </a:lnTo>
                  <a:lnTo>
                    <a:pt x="4057370" y="2525966"/>
                  </a:lnTo>
                  <a:lnTo>
                    <a:pt x="4056481" y="2525966"/>
                  </a:lnTo>
                  <a:lnTo>
                    <a:pt x="4051236" y="2538666"/>
                  </a:lnTo>
                  <a:lnTo>
                    <a:pt x="4043883" y="2538666"/>
                  </a:lnTo>
                  <a:lnTo>
                    <a:pt x="4042473" y="2525966"/>
                  </a:lnTo>
                  <a:lnTo>
                    <a:pt x="4038574" y="2531160"/>
                  </a:lnTo>
                  <a:lnTo>
                    <a:pt x="4039539" y="2538666"/>
                  </a:lnTo>
                  <a:lnTo>
                    <a:pt x="4038511" y="2531249"/>
                  </a:lnTo>
                  <a:lnTo>
                    <a:pt x="4032961" y="2538666"/>
                  </a:lnTo>
                  <a:lnTo>
                    <a:pt x="4034485" y="2551366"/>
                  </a:lnTo>
                  <a:lnTo>
                    <a:pt x="4027411" y="2551366"/>
                  </a:lnTo>
                  <a:lnTo>
                    <a:pt x="4029951" y="2538666"/>
                  </a:lnTo>
                  <a:lnTo>
                    <a:pt x="4031564" y="2538666"/>
                  </a:lnTo>
                  <a:lnTo>
                    <a:pt x="4037800" y="2526182"/>
                  </a:lnTo>
                  <a:lnTo>
                    <a:pt x="4037774" y="2525966"/>
                  </a:lnTo>
                  <a:lnTo>
                    <a:pt x="4037914" y="2525966"/>
                  </a:lnTo>
                  <a:lnTo>
                    <a:pt x="4042473" y="2525966"/>
                  </a:lnTo>
                  <a:lnTo>
                    <a:pt x="4047642" y="2525966"/>
                  </a:lnTo>
                  <a:lnTo>
                    <a:pt x="4052913" y="2513266"/>
                  </a:lnTo>
                  <a:lnTo>
                    <a:pt x="4059148" y="2513266"/>
                  </a:lnTo>
                  <a:lnTo>
                    <a:pt x="4061510" y="2500566"/>
                  </a:lnTo>
                  <a:lnTo>
                    <a:pt x="4069461" y="2500566"/>
                  </a:lnTo>
                  <a:lnTo>
                    <a:pt x="4066197" y="2513266"/>
                  </a:lnTo>
                  <a:lnTo>
                    <a:pt x="4068851" y="2513266"/>
                  </a:lnTo>
                  <a:lnTo>
                    <a:pt x="4073626" y="2500566"/>
                  </a:lnTo>
                  <a:lnTo>
                    <a:pt x="4072598" y="2513266"/>
                  </a:lnTo>
                  <a:lnTo>
                    <a:pt x="4074744" y="2513266"/>
                  </a:lnTo>
                  <a:lnTo>
                    <a:pt x="4071950" y="2525966"/>
                  </a:lnTo>
                  <a:lnTo>
                    <a:pt x="4078084" y="2513266"/>
                  </a:lnTo>
                  <a:lnTo>
                    <a:pt x="4079354" y="2513266"/>
                  </a:lnTo>
                  <a:lnTo>
                    <a:pt x="4073868" y="2525966"/>
                  </a:lnTo>
                  <a:lnTo>
                    <a:pt x="4071950" y="2525966"/>
                  </a:lnTo>
                  <a:lnTo>
                    <a:pt x="4066667" y="2525966"/>
                  </a:lnTo>
                  <a:lnTo>
                    <a:pt x="4060063" y="2538666"/>
                  </a:lnTo>
                  <a:lnTo>
                    <a:pt x="4056723" y="2551366"/>
                  </a:lnTo>
                  <a:lnTo>
                    <a:pt x="4064330" y="2538666"/>
                  </a:lnTo>
                  <a:lnTo>
                    <a:pt x="4071074" y="2538666"/>
                  </a:lnTo>
                  <a:lnTo>
                    <a:pt x="4076077" y="2525966"/>
                  </a:lnTo>
                  <a:lnTo>
                    <a:pt x="4078478" y="2538666"/>
                  </a:lnTo>
                  <a:lnTo>
                    <a:pt x="4081970" y="2525966"/>
                  </a:lnTo>
                  <a:lnTo>
                    <a:pt x="4085501" y="2525966"/>
                  </a:lnTo>
                  <a:lnTo>
                    <a:pt x="4082910" y="2538666"/>
                  </a:lnTo>
                  <a:lnTo>
                    <a:pt x="4079608" y="2538666"/>
                  </a:lnTo>
                  <a:lnTo>
                    <a:pt x="4074122" y="2551366"/>
                  </a:lnTo>
                  <a:lnTo>
                    <a:pt x="4085031" y="2538666"/>
                  </a:lnTo>
                  <a:lnTo>
                    <a:pt x="4094010" y="2538666"/>
                  </a:lnTo>
                  <a:lnTo>
                    <a:pt x="4101528" y="2525966"/>
                  </a:lnTo>
                  <a:lnTo>
                    <a:pt x="4108069" y="2513266"/>
                  </a:lnTo>
                  <a:lnTo>
                    <a:pt x="4114101" y="2500566"/>
                  </a:lnTo>
                  <a:lnTo>
                    <a:pt x="4120248" y="2500566"/>
                  </a:lnTo>
                  <a:lnTo>
                    <a:pt x="4127030" y="2487866"/>
                  </a:lnTo>
                  <a:lnTo>
                    <a:pt x="4134993" y="2475166"/>
                  </a:lnTo>
                  <a:lnTo>
                    <a:pt x="4132897" y="2487866"/>
                  </a:lnTo>
                  <a:lnTo>
                    <a:pt x="4138599" y="2475166"/>
                  </a:lnTo>
                  <a:lnTo>
                    <a:pt x="4144302" y="2462466"/>
                  </a:lnTo>
                  <a:lnTo>
                    <a:pt x="4153674" y="2449766"/>
                  </a:lnTo>
                  <a:lnTo>
                    <a:pt x="4161599" y="2437066"/>
                  </a:lnTo>
                  <a:lnTo>
                    <a:pt x="4165409" y="2437066"/>
                  </a:lnTo>
                  <a:lnTo>
                    <a:pt x="4165409" y="2415781"/>
                  </a:lnTo>
                  <a:lnTo>
                    <a:pt x="4162361" y="2424366"/>
                  </a:lnTo>
                  <a:lnTo>
                    <a:pt x="4159110" y="2411666"/>
                  </a:lnTo>
                  <a:lnTo>
                    <a:pt x="4160748" y="2398966"/>
                  </a:lnTo>
                  <a:lnTo>
                    <a:pt x="4164368" y="2386266"/>
                  </a:lnTo>
                  <a:lnTo>
                    <a:pt x="4167060" y="2373566"/>
                  </a:lnTo>
                  <a:lnTo>
                    <a:pt x="4163364" y="2373566"/>
                  </a:lnTo>
                  <a:lnTo>
                    <a:pt x="4164520" y="2360866"/>
                  </a:lnTo>
                  <a:lnTo>
                    <a:pt x="4165028" y="2348166"/>
                  </a:lnTo>
                  <a:lnTo>
                    <a:pt x="4159427" y="2360866"/>
                  </a:lnTo>
                  <a:lnTo>
                    <a:pt x="4160799" y="2360866"/>
                  </a:lnTo>
                  <a:lnTo>
                    <a:pt x="4157726" y="2373566"/>
                  </a:lnTo>
                  <a:lnTo>
                    <a:pt x="4154411" y="2373566"/>
                  </a:lnTo>
                  <a:lnTo>
                    <a:pt x="4156151" y="2360866"/>
                  </a:lnTo>
                  <a:lnTo>
                    <a:pt x="4153370" y="2373566"/>
                  </a:lnTo>
                  <a:lnTo>
                    <a:pt x="4152912" y="2373566"/>
                  </a:lnTo>
                  <a:lnTo>
                    <a:pt x="4154728" y="2386266"/>
                  </a:lnTo>
                  <a:lnTo>
                    <a:pt x="4149496" y="2398966"/>
                  </a:lnTo>
                  <a:lnTo>
                    <a:pt x="4133900" y="2398966"/>
                  </a:lnTo>
                  <a:lnTo>
                    <a:pt x="4130421" y="2405380"/>
                  </a:lnTo>
                  <a:lnTo>
                    <a:pt x="4133126" y="2398966"/>
                  </a:lnTo>
                  <a:lnTo>
                    <a:pt x="4128427" y="2398966"/>
                  </a:lnTo>
                  <a:lnTo>
                    <a:pt x="4132224" y="2386266"/>
                  </a:lnTo>
                  <a:lnTo>
                    <a:pt x="4135818" y="2386266"/>
                  </a:lnTo>
                  <a:lnTo>
                    <a:pt x="4139260" y="2373566"/>
                  </a:lnTo>
                  <a:lnTo>
                    <a:pt x="4134243" y="2373566"/>
                  </a:lnTo>
                  <a:lnTo>
                    <a:pt x="4127373" y="2398966"/>
                  </a:lnTo>
                  <a:lnTo>
                    <a:pt x="4123372" y="2411666"/>
                  </a:lnTo>
                  <a:lnTo>
                    <a:pt x="4121632" y="2424366"/>
                  </a:lnTo>
                  <a:lnTo>
                    <a:pt x="4121543" y="2437066"/>
                  </a:lnTo>
                  <a:lnTo>
                    <a:pt x="4126534" y="2424366"/>
                  </a:lnTo>
                  <a:lnTo>
                    <a:pt x="4137647" y="2424366"/>
                  </a:lnTo>
                  <a:lnTo>
                    <a:pt x="4137431" y="2437066"/>
                  </a:lnTo>
                  <a:lnTo>
                    <a:pt x="4131005" y="2437066"/>
                  </a:lnTo>
                  <a:lnTo>
                    <a:pt x="4124337" y="2449766"/>
                  </a:lnTo>
                  <a:lnTo>
                    <a:pt x="4121454" y="2449766"/>
                  </a:lnTo>
                  <a:lnTo>
                    <a:pt x="4115816" y="2458872"/>
                  </a:lnTo>
                  <a:lnTo>
                    <a:pt x="4115816" y="2487866"/>
                  </a:lnTo>
                  <a:lnTo>
                    <a:pt x="4106151" y="2500566"/>
                  </a:lnTo>
                  <a:lnTo>
                    <a:pt x="4093959" y="2513266"/>
                  </a:lnTo>
                  <a:lnTo>
                    <a:pt x="4088777" y="2513266"/>
                  </a:lnTo>
                  <a:lnTo>
                    <a:pt x="4083202" y="2513266"/>
                  </a:lnTo>
                  <a:lnTo>
                    <a:pt x="4087888" y="2500566"/>
                  </a:lnTo>
                  <a:lnTo>
                    <a:pt x="4100830" y="2500566"/>
                  </a:lnTo>
                  <a:lnTo>
                    <a:pt x="4109466" y="2487866"/>
                  </a:lnTo>
                  <a:lnTo>
                    <a:pt x="4115816" y="2487866"/>
                  </a:lnTo>
                  <a:lnTo>
                    <a:pt x="4115816" y="2458872"/>
                  </a:lnTo>
                  <a:lnTo>
                    <a:pt x="4113580" y="2462466"/>
                  </a:lnTo>
                  <a:lnTo>
                    <a:pt x="4104843" y="2462466"/>
                  </a:lnTo>
                  <a:lnTo>
                    <a:pt x="4095902" y="2475166"/>
                  </a:lnTo>
                  <a:lnTo>
                    <a:pt x="4087406" y="2487866"/>
                  </a:lnTo>
                  <a:lnTo>
                    <a:pt x="4064673" y="2487866"/>
                  </a:lnTo>
                  <a:lnTo>
                    <a:pt x="4059440" y="2500566"/>
                  </a:lnTo>
                  <a:lnTo>
                    <a:pt x="4055160" y="2500566"/>
                  </a:lnTo>
                  <a:lnTo>
                    <a:pt x="4045928" y="2513266"/>
                  </a:lnTo>
                  <a:lnTo>
                    <a:pt x="4040873" y="2513266"/>
                  </a:lnTo>
                  <a:lnTo>
                    <a:pt x="4030180" y="2525966"/>
                  </a:lnTo>
                  <a:lnTo>
                    <a:pt x="4024477" y="2532303"/>
                  </a:lnTo>
                  <a:lnTo>
                    <a:pt x="4024477" y="2551366"/>
                  </a:lnTo>
                  <a:lnTo>
                    <a:pt x="4019943" y="2564066"/>
                  </a:lnTo>
                  <a:lnTo>
                    <a:pt x="4018280" y="2551366"/>
                  </a:lnTo>
                  <a:lnTo>
                    <a:pt x="4024477" y="2551366"/>
                  </a:lnTo>
                  <a:lnTo>
                    <a:pt x="4024477" y="2532303"/>
                  </a:lnTo>
                  <a:lnTo>
                    <a:pt x="4018737" y="2538666"/>
                  </a:lnTo>
                  <a:lnTo>
                    <a:pt x="4007015" y="2551366"/>
                  </a:lnTo>
                  <a:lnTo>
                    <a:pt x="3995496" y="2564066"/>
                  </a:lnTo>
                  <a:lnTo>
                    <a:pt x="4001300" y="2551366"/>
                  </a:lnTo>
                  <a:lnTo>
                    <a:pt x="3980929" y="2564066"/>
                  </a:lnTo>
                  <a:lnTo>
                    <a:pt x="3972966" y="2576766"/>
                  </a:lnTo>
                  <a:lnTo>
                    <a:pt x="3968991" y="2589466"/>
                  </a:lnTo>
                  <a:lnTo>
                    <a:pt x="3960545" y="2602166"/>
                  </a:lnTo>
                  <a:lnTo>
                    <a:pt x="3955453" y="2602166"/>
                  </a:lnTo>
                  <a:lnTo>
                    <a:pt x="3942550" y="2614866"/>
                  </a:lnTo>
                  <a:lnTo>
                    <a:pt x="3931894" y="2614866"/>
                  </a:lnTo>
                  <a:lnTo>
                    <a:pt x="3922090" y="2627566"/>
                  </a:lnTo>
                  <a:lnTo>
                    <a:pt x="3912057" y="2640266"/>
                  </a:lnTo>
                  <a:lnTo>
                    <a:pt x="3900030" y="2640266"/>
                  </a:lnTo>
                  <a:lnTo>
                    <a:pt x="3884269" y="2652966"/>
                  </a:lnTo>
                  <a:lnTo>
                    <a:pt x="3869423" y="2652966"/>
                  </a:lnTo>
                  <a:lnTo>
                    <a:pt x="3869423" y="2703766"/>
                  </a:lnTo>
                  <a:lnTo>
                    <a:pt x="3867874" y="2706179"/>
                  </a:lnTo>
                  <a:lnTo>
                    <a:pt x="3841292" y="2727972"/>
                  </a:lnTo>
                  <a:lnTo>
                    <a:pt x="3846499" y="2716466"/>
                  </a:lnTo>
                  <a:lnTo>
                    <a:pt x="3843845" y="2716466"/>
                  </a:lnTo>
                  <a:lnTo>
                    <a:pt x="3853586" y="2703766"/>
                  </a:lnTo>
                  <a:lnTo>
                    <a:pt x="3869423" y="2703766"/>
                  </a:lnTo>
                  <a:lnTo>
                    <a:pt x="3869423" y="2652966"/>
                  </a:lnTo>
                  <a:lnTo>
                    <a:pt x="3855605" y="2652966"/>
                  </a:lnTo>
                  <a:lnTo>
                    <a:pt x="3847566" y="2665666"/>
                  </a:lnTo>
                  <a:lnTo>
                    <a:pt x="3839832" y="2673705"/>
                  </a:lnTo>
                  <a:lnTo>
                    <a:pt x="3839832" y="2729166"/>
                  </a:lnTo>
                  <a:lnTo>
                    <a:pt x="3832199" y="2735427"/>
                  </a:lnTo>
                  <a:lnTo>
                    <a:pt x="3824109" y="2737726"/>
                  </a:lnTo>
                  <a:lnTo>
                    <a:pt x="3832834" y="2729166"/>
                  </a:lnTo>
                  <a:lnTo>
                    <a:pt x="3839832" y="2729166"/>
                  </a:lnTo>
                  <a:lnTo>
                    <a:pt x="3839832" y="2673705"/>
                  </a:lnTo>
                  <a:lnTo>
                    <a:pt x="3835336" y="2678366"/>
                  </a:lnTo>
                  <a:lnTo>
                    <a:pt x="3823004" y="2678366"/>
                  </a:lnTo>
                  <a:lnTo>
                    <a:pt x="3811435" y="2691066"/>
                  </a:lnTo>
                  <a:lnTo>
                    <a:pt x="3809466" y="2691066"/>
                  </a:lnTo>
                  <a:lnTo>
                    <a:pt x="3809466" y="2741866"/>
                  </a:lnTo>
                  <a:lnTo>
                    <a:pt x="3787368" y="2748127"/>
                  </a:lnTo>
                  <a:lnTo>
                    <a:pt x="3785946" y="2748927"/>
                  </a:lnTo>
                  <a:lnTo>
                    <a:pt x="3789997" y="2741866"/>
                  </a:lnTo>
                  <a:lnTo>
                    <a:pt x="3809466" y="2741866"/>
                  </a:lnTo>
                  <a:lnTo>
                    <a:pt x="3809466" y="2691066"/>
                  </a:lnTo>
                  <a:lnTo>
                    <a:pt x="3793121" y="2691066"/>
                  </a:lnTo>
                  <a:lnTo>
                    <a:pt x="3790124" y="2703766"/>
                  </a:lnTo>
                  <a:lnTo>
                    <a:pt x="3801795" y="2703766"/>
                  </a:lnTo>
                  <a:lnTo>
                    <a:pt x="3786479" y="2716466"/>
                  </a:lnTo>
                  <a:lnTo>
                    <a:pt x="3775824" y="2716466"/>
                  </a:lnTo>
                  <a:lnTo>
                    <a:pt x="3775824" y="2754566"/>
                  </a:lnTo>
                  <a:lnTo>
                    <a:pt x="3775621" y="2754680"/>
                  </a:lnTo>
                  <a:lnTo>
                    <a:pt x="3771747" y="2756852"/>
                  </a:lnTo>
                  <a:lnTo>
                    <a:pt x="3772458" y="2754566"/>
                  </a:lnTo>
                  <a:lnTo>
                    <a:pt x="3775633" y="2754566"/>
                  </a:lnTo>
                  <a:lnTo>
                    <a:pt x="3775824" y="2754566"/>
                  </a:lnTo>
                  <a:lnTo>
                    <a:pt x="3775824" y="2716466"/>
                  </a:lnTo>
                  <a:lnTo>
                    <a:pt x="3769791" y="2716466"/>
                  </a:lnTo>
                  <a:lnTo>
                    <a:pt x="3753701" y="2729166"/>
                  </a:lnTo>
                  <a:lnTo>
                    <a:pt x="3736632" y="2752090"/>
                  </a:lnTo>
                  <a:lnTo>
                    <a:pt x="3736632" y="2767266"/>
                  </a:lnTo>
                  <a:lnTo>
                    <a:pt x="3718471" y="2777921"/>
                  </a:lnTo>
                  <a:lnTo>
                    <a:pt x="3728478" y="2767266"/>
                  </a:lnTo>
                  <a:lnTo>
                    <a:pt x="3736632" y="2767266"/>
                  </a:lnTo>
                  <a:lnTo>
                    <a:pt x="3736632" y="2752090"/>
                  </a:lnTo>
                  <a:lnTo>
                    <a:pt x="3734778" y="2754566"/>
                  </a:lnTo>
                  <a:lnTo>
                    <a:pt x="3719030" y="2762974"/>
                  </a:lnTo>
                  <a:lnTo>
                    <a:pt x="3722916" y="2754566"/>
                  </a:lnTo>
                  <a:lnTo>
                    <a:pt x="3715004" y="2761411"/>
                  </a:lnTo>
                  <a:lnTo>
                    <a:pt x="3715004" y="2779966"/>
                  </a:lnTo>
                  <a:lnTo>
                    <a:pt x="3689426" y="2792666"/>
                  </a:lnTo>
                  <a:lnTo>
                    <a:pt x="3660813" y="2817774"/>
                  </a:lnTo>
                  <a:lnTo>
                    <a:pt x="3648811" y="2824327"/>
                  </a:lnTo>
                  <a:lnTo>
                    <a:pt x="3601415" y="2837027"/>
                  </a:lnTo>
                  <a:lnTo>
                    <a:pt x="3599345" y="2838119"/>
                  </a:lnTo>
                  <a:lnTo>
                    <a:pt x="3607206" y="2830766"/>
                  </a:lnTo>
                  <a:lnTo>
                    <a:pt x="3624072" y="2830766"/>
                  </a:lnTo>
                  <a:lnTo>
                    <a:pt x="3641344" y="2818066"/>
                  </a:lnTo>
                  <a:lnTo>
                    <a:pt x="3634803" y="2818066"/>
                  </a:lnTo>
                  <a:lnTo>
                    <a:pt x="3646576" y="2805366"/>
                  </a:lnTo>
                  <a:lnTo>
                    <a:pt x="3652659" y="2805366"/>
                  </a:lnTo>
                  <a:lnTo>
                    <a:pt x="3651212" y="2811818"/>
                  </a:lnTo>
                  <a:lnTo>
                    <a:pt x="3655339" y="2805366"/>
                  </a:lnTo>
                  <a:lnTo>
                    <a:pt x="3661435" y="2805366"/>
                  </a:lnTo>
                  <a:lnTo>
                    <a:pt x="3675367" y="2792666"/>
                  </a:lnTo>
                  <a:lnTo>
                    <a:pt x="3667379" y="2792666"/>
                  </a:lnTo>
                  <a:lnTo>
                    <a:pt x="3678593" y="2779966"/>
                  </a:lnTo>
                  <a:lnTo>
                    <a:pt x="3688550" y="2767266"/>
                  </a:lnTo>
                  <a:lnTo>
                    <a:pt x="3700284" y="2767266"/>
                  </a:lnTo>
                  <a:lnTo>
                    <a:pt x="3692868" y="2779966"/>
                  </a:lnTo>
                  <a:lnTo>
                    <a:pt x="3715004" y="2779966"/>
                  </a:lnTo>
                  <a:lnTo>
                    <a:pt x="3715004" y="2761411"/>
                  </a:lnTo>
                  <a:lnTo>
                    <a:pt x="3710749" y="2765082"/>
                  </a:lnTo>
                  <a:lnTo>
                    <a:pt x="3709568" y="2754566"/>
                  </a:lnTo>
                  <a:lnTo>
                    <a:pt x="3722916" y="2754566"/>
                  </a:lnTo>
                  <a:lnTo>
                    <a:pt x="3730091" y="2754566"/>
                  </a:lnTo>
                  <a:lnTo>
                    <a:pt x="3737114" y="2741866"/>
                  </a:lnTo>
                  <a:lnTo>
                    <a:pt x="3742715" y="2741866"/>
                  </a:lnTo>
                  <a:lnTo>
                    <a:pt x="3746995" y="2729166"/>
                  </a:lnTo>
                  <a:lnTo>
                    <a:pt x="3741864" y="2729166"/>
                  </a:lnTo>
                  <a:lnTo>
                    <a:pt x="3746169" y="2716466"/>
                  </a:lnTo>
                  <a:lnTo>
                    <a:pt x="3724237" y="2729166"/>
                  </a:lnTo>
                  <a:lnTo>
                    <a:pt x="3694607" y="2754566"/>
                  </a:lnTo>
                  <a:lnTo>
                    <a:pt x="3668661" y="2767266"/>
                  </a:lnTo>
                  <a:lnTo>
                    <a:pt x="3657739" y="2779966"/>
                  </a:lnTo>
                  <a:lnTo>
                    <a:pt x="3634181" y="2792666"/>
                  </a:lnTo>
                  <a:lnTo>
                    <a:pt x="3608667" y="2805366"/>
                  </a:lnTo>
                  <a:lnTo>
                    <a:pt x="3592855" y="2812935"/>
                  </a:lnTo>
                  <a:lnTo>
                    <a:pt x="3592855" y="2841548"/>
                  </a:lnTo>
                  <a:lnTo>
                    <a:pt x="3516934" y="2881566"/>
                  </a:lnTo>
                  <a:lnTo>
                    <a:pt x="3510635" y="2881566"/>
                  </a:lnTo>
                  <a:lnTo>
                    <a:pt x="3516820" y="2868866"/>
                  </a:lnTo>
                  <a:lnTo>
                    <a:pt x="3516172" y="2868866"/>
                  </a:lnTo>
                  <a:lnTo>
                    <a:pt x="3541725" y="2857296"/>
                  </a:lnTo>
                  <a:lnTo>
                    <a:pt x="3533343" y="2857360"/>
                  </a:lnTo>
                  <a:lnTo>
                    <a:pt x="3532073" y="2856052"/>
                  </a:lnTo>
                  <a:lnTo>
                    <a:pt x="3528364" y="2857627"/>
                  </a:lnTo>
                  <a:lnTo>
                    <a:pt x="3529952" y="2856166"/>
                  </a:lnTo>
                  <a:lnTo>
                    <a:pt x="3520795" y="2856166"/>
                  </a:lnTo>
                  <a:lnTo>
                    <a:pt x="3528695" y="2843466"/>
                  </a:lnTo>
                  <a:lnTo>
                    <a:pt x="3552342" y="2843466"/>
                  </a:lnTo>
                  <a:lnTo>
                    <a:pt x="3561943" y="2830766"/>
                  </a:lnTo>
                  <a:lnTo>
                    <a:pt x="3566579" y="2830766"/>
                  </a:lnTo>
                  <a:lnTo>
                    <a:pt x="3569195" y="2843466"/>
                  </a:lnTo>
                  <a:lnTo>
                    <a:pt x="3570401" y="2843466"/>
                  </a:lnTo>
                  <a:lnTo>
                    <a:pt x="3562070" y="2856166"/>
                  </a:lnTo>
                  <a:lnTo>
                    <a:pt x="3572192" y="2843466"/>
                  </a:lnTo>
                  <a:lnTo>
                    <a:pt x="3580346" y="2843466"/>
                  </a:lnTo>
                  <a:lnTo>
                    <a:pt x="3588550" y="2830766"/>
                  </a:lnTo>
                  <a:lnTo>
                    <a:pt x="3592855" y="2841548"/>
                  </a:lnTo>
                  <a:lnTo>
                    <a:pt x="3592855" y="2812935"/>
                  </a:lnTo>
                  <a:lnTo>
                    <a:pt x="3582136" y="2818066"/>
                  </a:lnTo>
                  <a:lnTo>
                    <a:pt x="3560445" y="2818066"/>
                  </a:lnTo>
                  <a:lnTo>
                    <a:pt x="3560064" y="2830766"/>
                  </a:lnTo>
                  <a:lnTo>
                    <a:pt x="3520262" y="2830766"/>
                  </a:lnTo>
                  <a:lnTo>
                    <a:pt x="3520262" y="2856166"/>
                  </a:lnTo>
                  <a:lnTo>
                    <a:pt x="3513645" y="2868866"/>
                  </a:lnTo>
                  <a:lnTo>
                    <a:pt x="3513328" y="2868866"/>
                  </a:lnTo>
                  <a:lnTo>
                    <a:pt x="3511981" y="2868866"/>
                  </a:lnTo>
                  <a:lnTo>
                    <a:pt x="3511981" y="2872714"/>
                  </a:lnTo>
                  <a:lnTo>
                    <a:pt x="3508908" y="2881566"/>
                  </a:lnTo>
                  <a:lnTo>
                    <a:pt x="3501644" y="2888716"/>
                  </a:lnTo>
                  <a:lnTo>
                    <a:pt x="3498596" y="2889516"/>
                  </a:lnTo>
                  <a:lnTo>
                    <a:pt x="3499866" y="2881566"/>
                  </a:lnTo>
                  <a:lnTo>
                    <a:pt x="3502393" y="2881566"/>
                  </a:lnTo>
                  <a:lnTo>
                    <a:pt x="3511981" y="2872714"/>
                  </a:lnTo>
                  <a:lnTo>
                    <a:pt x="3511981" y="2868866"/>
                  </a:lnTo>
                  <a:lnTo>
                    <a:pt x="3506317" y="2868866"/>
                  </a:lnTo>
                  <a:lnTo>
                    <a:pt x="3494532" y="2881566"/>
                  </a:lnTo>
                  <a:lnTo>
                    <a:pt x="3493719" y="2868866"/>
                  </a:lnTo>
                  <a:lnTo>
                    <a:pt x="3494582" y="2868866"/>
                  </a:lnTo>
                  <a:lnTo>
                    <a:pt x="3499269" y="2856166"/>
                  </a:lnTo>
                  <a:lnTo>
                    <a:pt x="3520262" y="2856166"/>
                  </a:lnTo>
                  <a:lnTo>
                    <a:pt x="3520262" y="2830766"/>
                  </a:lnTo>
                  <a:lnTo>
                    <a:pt x="3516934" y="2830766"/>
                  </a:lnTo>
                  <a:lnTo>
                    <a:pt x="3524694" y="2818066"/>
                  </a:lnTo>
                  <a:lnTo>
                    <a:pt x="3528453" y="2818066"/>
                  </a:lnTo>
                  <a:lnTo>
                    <a:pt x="3532263" y="2810179"/>
                  </a:lnTo>
                  <a:lnTo>
                    <a:pt x="3522319" y="2818066"/>
                  </a:lnTo>
                  <a:lnTo>
                    <a:pt x="3510330" y="2818066"/>
                  </a:lnTo>
                  <a:lnTo>
                    <a:pt x="3499726" y="2830766"/>
                  </a:lnTo>
                  <a:lnTo>
                    <a:pt x="3478669" y="2830766"/>
                  </a:lnTo>
                  <a:lnTo>
                    <a:pt x="3465995" y="2843466"/>
                  </a:lnTo>
                  <a:lnTo>
                    <a:pt x="3450717" y="2856166"/>
                  </a:lnTo>
                  <a:lnTo>
                    <a:pt x="3411347" y="2856166"/>
                  </a:lnTo>
                  <a:lnTo>
                    <a:pt x="3401733" y="2868866"/>
                  </a:lnTo>
                  <a:lnTo>
                    <a:pt x="3399891" y="2868866"/>
                  </a:lnTo>
                  <a:lnTo>
                    <a:pt x="3388626" y="2881566"/>
                  </a:lnTo>
                  <a:lnTo>
                    <a:pt x="3379444" y="2881566"/>
                  </a:lnTo>
                  <a:lnTo>
                    <a:pt x="3375114" y="2894266"/>
                  </a:lnTo>
                  <a:lnTo>
                    <a:pt x="3362452" y="2906966"/>
                  </a:lnTo>
                  <a:lnTo>
                    <a:pt x="3338715" y="2906966"/>
                  </a:lnTo>
                  <a:lnTo>
                    <a:pt x="3352279" y="2894266"/>
                  </a:lnTo>
                  <a:lnTo>
                    <a:pt x="3356025" y="2881566"/>
                  </a:lnTo>
                  <a:lnTo>
                    <a:pt x="3350666" y="2894266"/>
                  </a:lnTo>
                  <a:lnTo>
                    <a:pt x="3339020" y="2894266"/>
                  </a:lnTo>
                  <a:lnTo>
                    <a:pt x="3324936" y="2906966"/>
                  </a:lnTo>
                  <a:lnTo>
                    <a:pt x="3322701" y="2906966"/>
                  </a:lnTo>
                  <a:lnTo>
                    <a:pt x="3322701" y="2932366"/>
                  </a:lnTo>
                  <a:lnTo>
                    <a:pt x="3308121" y="2944342"/>
                  </a:lnTo>
                  <a:lnTo>
                    <a:pt x="3309582" y="2932366"/>
                  </a:lnTo>
                  <a:lnTo>
                    <a:pt x="3322701" y="2932366"/>
                  </a:lnTo>
                  <a:lnTo>
                    <a:pt x="3322701" y="2906966"/>
                  </a:lnTo>
                  <a:lnTo>
                    <a:pt x="3307245" y="2906966"/>
                  </a:lnTo>
                  <a:lnTo>
                    <a:pt x="3307245" y="2945066"/>
                  </a:lnTo>
                  <a:lnTo>
                    <a:pt x="3295662" y="2957766"/>
                  </a:lnTo>
                  <a:lnTo>
                    <a:pt x="3289160" y="2957766"/>
                  </a:lnTo>
                  <a:lnTo>
                    <a:pt x="3287255" y="2945066"/>
                  </a:lnTo>
                  <a:lnTo>
                    <a:pt x="3307245" y="2945066"/>
                  </a:lnTo>
                  <a:lnTo>
                    <a:pt x="3307245" y="2906966"/>
                  </a:lnTo>
                  <a:lnTo>
                    <a:pt x="3291243" y="2906966"/>
                  </a:lnTo>
                  <a:lnTo>
                    <a:pt x="3290151" y="2919666"/>
                  </a:lnTo>
                  <a:lnTo>
                    <a:pt x="3284563" y="2919666"/>
                  </a:lnTo>
                  <a:lnTo>
                    <a:pt x="3284194" y="2932366"/>
                  </a:lnTo>
                  <a:lnTo>
                    <a:pt x="3281172" y="2932366"/>
                  </a:lnTo>
                  <a:lnTo>
                    <a:pt x="3281172" y="2957766"/>
                  </a:lnTo>
                  <a:lnTo>
                    <a:pt x="3264243" y="2970466"/>
                  </a:lnTo>
                  <a:lnTo>
                    <a:pt x="3247428" y="2982633"/>
                  </a:lnTo>
                  <a:lnTo>
                    <a:pt x="3252355" y="2970466"/>
                  </a:lnTo>
                  <a:lnTo>
                    <a:pt x="3263315" y="2970466"/>
                  </a:lnTo>
                  <a:lnTo>
                    <a:pt x="3259925" y="2957766"/>
                  </a:lnTo>
                  <a:lnTo>
                    <a:pt x="3281172" y="2957766"/>
                  </a:lnTo>
                  <a:lnTo>
                    <a:pt x="3281172" y="2932366"/>
                  </a:lnTo>
                  <a:lnTo>
                    <a:pt x="3266884" y="2932366"/>
                  </a:lnTo>
                  <a:lnTo>
                    <a:pt x="3260382" y="2945066"/>
                  </a:lnTo>
                  <a:lnTo>
                    <a:pt x="3260001" y="2934411"/>
                  </a:lnTo>
                  <a:lnTo>
                    <a:pt x="3250831" y="2945066"/>
                  </a:lnTo>
                  <a:lnTo>
                    <a:pt x="3251644" y="2945066"/>
                  </a:lnTo>
                  <a:lnTo>
                    <a:pt x="3246082" y="2957766"/>
                  </a:lnTo>
                  <a:lnTo>
                    <a:pt x="3234359" y="2957766"/>
                  </a:lnTo>
                  <a:lnTo>
                    <a:pt x="3234753" y="2945066"/>
                  </a:lnTo>
                  <a:lnTo>
                    <a:pt x="3239173" y="2945066"/>
                  </a:lnTo>
                  <a:lnTo>
                    <a:pt x="3238157" y="2932366"/>
                  </a:lnTo>
                  <a:lnTo>
                    <a:pt x="3232772" y="2932366"/>
                  </a:lnTo>
                  <a:lnTo>
                    <a:pt x="3232950" y="2945066"/>
                  </a:lnTo>
                  <a:lnTo>
                    <a:pt x="3230803" y="2945066"/>
                  </a:lnTo>
                  <a:lnTo>
                    <a:pt x="3228340" y="2932366"/>
                  </a:lnTo>
                  <a:lnTo>
                    <a:pt x="3227019" y="2932366"/>
                  </a:lnTo>
                  <a:lnTo>
                    <a:pt x="3228302" y="2945066"/>
                  </a:lnTo>
                  <a:lnTo>
                    <a:pt x="3226841" y="2945066"/>
                  </a:lnTo>
                  <a:lnTo>
                    <a:pt x="3225000" y="2932366"/>
                  </a:lnTo>
                  <a:lnTo>
                    <a:pt x="3223907" y="2919666"/>
                  </a:lnTo>
                  <a:lnTo>
                    <a:pt x="3222371" y="2919666"/>
                  </a:lnTo>
                  <a:lnTo>
                    <a:pt x="3216999" y="2894266"/>
                  </a:lnTo>
                  <a:lnTo>
                    <a:pt x="3215398" y="2894266"/>
                  </a:lnTo>
                  <a:lnTo>
                    <a:pt x="3213620" y="2881566"/>
                  </a:lnTo>
                  <a:lnTo>
                    <a:pt x="3209861" y="2881566"/>
                  </a:lnTo>
                  <a:lnTo>
                    <a:pt x="3207829" y="2868866"/>
                  </a:lnTo>
                  <a:lnTo>
                    <a:pt x="3205492" y="2868866"/>
                  </a:lnTo>
                  <a:lnTo>
                    <a:pt x="3205302" y="2881566"/>
                  </a:lnTo>
                  <a:lnTo>
                    <a:pt x="3208096" y="2881566"/>
                  </a:lnTo>
                  <a:lnTo>
                    <a:pt x="3210280" y="2894266"/>
                  </a:lnTo>
                  <a:lnTo>
                    <a:pt x="3200730" y="2894266"/>
                  </a:lnTo>
                  <a:lnTo>
                    <a:pt x="3203181" y="2906966"/>
                  </a:lnTo>
                  <a:lnTo>
                    <a:pt x="3206178" y="2906966"/>
                  </a:lnTo>
                  <a:lnTo>
                    <a:pt x="3207816" y="2919666"/>
                  </a:lnTo>
                  <a:lnTo>
                    <a:pt x="3210445" y="2932366"/>
                  </a:lnTo>
                  <a:lnTo>
                    <a:pt x="3209048" y="2932366"/>
                  </a:lnTo>
                  <a:lnTo>
                    <a:pt x="3206318" y="2919666"/>
                  </a:lnTo>
                  <a:lnTo>
                    <a:pt x="3204718" y="2919666"/>
                  </a:lnTo>
                  <a:lnTo>
                    <a:pt x="3202749" y="2906966"/>
                  </a:lnTo>
                  <a:lnTo>
                    <a:pt x="3202559" y="2919666"/>
                  </a:lnTo>
                  <a:lnTo>
                    <a:pt x="3204108" y="2919666"/>
                  </a:lnTo>
                  <a:lnTo>
                    <a:pt x="3206280" y="2932366"/>
                  </a:lnTo>
                  <a:lnTo>
                    <a:pt x="3207969" y="2945066"/>
                  </a:lnTo>
                  <a:lnTo>
                    <a:pt x="3207194" y="2932366"/>
                  </a:lnTo>
                  <a:lnTo>
                    <a:pt x="3210217" y="2945066"/>
                  </a:lnTo>
                  <a:lnTo>
                    <a:pt x="3212642" y="2945066"/>
                  </a:lnTo>
                  <a:lnTo>
                    <a:pt x="3214903" y="2957766"/>
                  </a:lnTo>
                  <a:lnTo>
                    <a:pt x="3217240" y="2957766"/>
                  </a:lnTo>
                  <a:lnTo>
                    <a:pt x="3218942" y="2970466"/>
                  </a:lnTo>
                  <a:lnTo>
                    <a:pt x="3243135" y="2970466"/>
                  </a:lnTo>
                  <a:lnTo>
                    <a:pt x="3236557" y="2983166"/>
                  </a:lnTo>
                  <a:lnTo>
                    <a:pt x="3246691" y="2983166"/>
                  </a:lnTo>
                  <a:lnTo>
                    <a:pt x="3236861" y="2990786"/>
                  </a:lnTo>
                  <a:lnTo>
                    <a:pt x="3223437" y="2995866"/>
                  </a:lnTo>
                  <a:lnTo>
                    <a:pt x="3218103" y="2995866"/>
                  </a:lnTo>
                  <a:lnTo>
                    <a:pt x="3216808" y="2998381"/>
                  </a:lnTo>
                  <a:lnTo>
                    <a:pt x="3195739" y="2951327"/>
                  </a:lnTo>
                  <a:lnTo>
                    <a:pt x="3185261" y="2900527"/>
                  </a:lnTo>
                  <a:lnTo>
                    <a:pt x="3175533" y="2849727"/>
                  </a:lnTo>
                  <a:lnTo>
                    <a:pt x="3166554" y="2798927"/>
                  </a:lnTo>
                  <a:lnTo>
                    <a:pt x="3158375" y="2735427"/>
                  </a:lnTo>
                  <a:lnTo>
                    <a:pt x="3150997" y="2684627"/>
                  </a:lnTo>
                  <a:lnTo>
                    <a:pt x="3144431" y="2633827"/>
                  </a:lnTo>
                  <a:lnTo>
                    <a:pt x="3140240" y="2595727"/>
                  </a:lnTo>
                  <a:lnTo>
                    <a:pt x="3139643" y="2587396"/>
                  </a:lnTo>
                  <a:lnTo>
                    <a:pt x="3140316" y="2589466"/>
                  </a:lnTo>
                  <a:lnTo>
                    <a:pt x="3143923" y="2576766"/>
                  </a:lnTo>
                  <a:lnTo>
                    <a:pt x="3148469" y="2589466"/>
                  </a:lnTo>
                  <a:lnTo>
                    <a:pt x="3153181" y="2602166"/>
                  </a:lnTo>
                  <a:lnTo>
                    <a:pt x="3157969" y="2614866"/>
                  </a:lnTo>
                  <a:lnTo>
                    <a:pt x="3162706" y="2640266"/>
                  </a:lnTo>
                  <a:lnTo>
                    <a:pt x="3158909" y="2602166"/>
                  </a:lnTo>
                  <a:lnTo>
                    <a:pt x="3151860" y="2576766"/>
                  </a:lnTo>
                  <a:lnTo>
                    <a:pt x="3148838" y="2564066"/>
                  </a:lnTo>
                  <a:lnTo>
                    <a:pt x="3145828" y="2551366"/>
                  </a:lnTo>
                  <a:lnTo>
                    <a:pt x="3145117" y="2525966"/>
                  </a:lnTo>
                  <a:lnTo>
                    <a:pt x="3149257" y="2525966"/>
                  </a:lnTo>
                  <a:lnTo>
                    <a:pt x="3147136" y="2513266"/>
                  </a:lnTo>
                  <a:lnTo>
                    <a:pt x="3145485" y="2500566"/>
                  </a:lnTo>
                  <a:lnTo>
                    <a:pt x="3143770" y="2500566"/>
                  </a:lnTo>
                  <a:lnTo>
                    <a:pt x="3141522" y="2487866"/>
                  </a:lnTo>
                  <a:lnTo>
                    <a:pt x="3140824" y="2462466"/>
                  </a:lnTo>
                  <a:lnTo>
                    <a:pt x="3143554" y="2462466"/>
                  </a:lnTo>
                  <a:lnTo>
                    <a:pt x="3146882" y="2475166"/>
                  </a:lnTo>
                  <a:lnTo>
                    <a:pt x="3149828" y="2487866"/>
                  </a:lnTo>
                  <a:lnTo>
                    <a:pt x="3151378" y="2500566"/>
                  </a:lnTo>
                  <a:lnTo>
                    <a:pt x="3148647" y="2462466"/>
                  </a:lnTo>
                  <a:lnTo>
                    <a:pt x="3147733" y="2449766"/>
                  </a:lnTo>
                  <a:lnTo>
                    <a:pt x="3142996" y="2398966"/>
                  </a:lnTo>
                  <a:lnTo>
                    <a:pt x="3140456" y="2348166"/>
                  </a:lnTo>
                  <a:lnTo>
                    <a:pt x="3143440" y="2297366"/>
                  </a:lnTo>
                  <a:lnTo>
                    <a:pt x="3144939" y="2297366"/>
                  </a:lnTo>
                  <a:lnTo>
                    <a:pt x="3144418" y="2310066"/>
                  </a:lnTo>
                  <a:lnTo>
                    <a:pt x="3145663" y="2297366"/>
                  </a:lnTo>
                  <a:lnTo>
                    <a:pt x="3144228" y="2284666"/>
                  </a:lnTo>
                  <a:lnTo>
                    <a:pt x="3143364" y="2271966"/>
                  </a:lnTo>
                  <a:lnTo>
                    <a:pt x="3144951" y="2271966"/>
                  </a:lnTo>
                  <a:lnTo>
                    <a:pt x="3145434" y="2259266"/>
                  </a:lnTo>
                  <a:lnTo>
                    <a:pt x="3146425" y="2259266"/>
                  </a:lnTo>
                  <a:lnTo>
                    <a:pt x="3147555" y="2246566"/>
                  </a:lnTo>
                  <a:lnTo>
                    <a:pt x="3150209" y="2233866"/>
                  </a:lnTo>
                  <a:lnTo>
                    <a:pt x="3152051" y="2233866"/>
                  </a:lnTo>
                  <a:lnTo>
                    <a:pt x="3153460" y="2221166"/>
                  </a:lnTo>
                  <a:lnTo>
                    <a:pt x="3154349" y="2208466"/>
                  </a:lnTo>
                  <a:lnTo>
                    <a:pt x="3154642" y="2208466"/>
                  </a:lnTo>
                  <a:lnTo>
                    <a:pt x="3158071" y="2195766"/>
                  </a:lnTo>
                  <a:lnTo>
                    <a:pt x="3154311" y="2221166"/>
                  </a:lnTo>
                  <a:lnTo>
                    <a:pt x="3156102" y="2221166"/>
                  </a:lnTo>
                  <a:lnTo>
                    <a:pt x="3158261" y="2208466"/>
                  </a:lnTo>
                  <a:lnTo>
                    <a:pt x="3159468" y="2195766"/>
                  </a:lnTo>
                  <a:lnTo>
                    <a:pt x="3159937" y="2183066"/>
                  </a:lnTo>
                  <a:lnTo>
                    <a:pt x="3159963" y="2157666"/>
                  </a:lnTo>
                  <a:lnTo>
                    <a:pt x="3160509" y="2144966"/>
                  </a:lnTo>
                  <a:lnTo>
                    <a:pt x="3161754" y="2132266"/>
                  </a:lnTo>
                  <a:lnTo>
                    <a:pt x="3163862" y="2119566"/>
                  </a:lnTo>
                  <a:lnTo>
                    <a:pt x="3165919" y="2132266"/>
                  </a:lnTo>
                  <a:lnTo>
                    <a:pt x="3168523" y="2119566"/>
                  </a:lnTo>
                  <a:lnTo>
                    <a:pt x="3171710" y="2119566"/>
                  </a:lnTo>
                  <a:lnTo>
                    <a:pt x="3175546" y="2106866"/>
                  </a:lnTo>
                  <a:lnTo>
                    <a:pt x="3179915" y="2081466"/>
                  </a:lnTo>
                  <a:lnTo>
                    <a:pt x="3188830" y="2043366"/>
                  </a:lnTo>
                  <a:lnTo>
                    <a:pt x="3200730" y="2005266"/>
                  </a:lnTo>
                  <a:lnTo>
                    <a:pt x="3214052" y="1967166"/>
                  </a:lnTo>
                  <a:lnTo>
                    <a:pt x="3216618" y="1979866"/>
                  </a:lnTo>
                  <a:lnTo>
                    <a:pt x="3220110" y="1967166"/>
                  </a:lnTo>
                  <a:lnTo>
                    <a:pt x="3224301" y="1967166"/>
                  </a:lnTo>
                  <a:lnTo>
                    <a:pt x="3228975" y="1954466"/>
                  </a:lnTo>
                  <a:lnTo>
                    <a:pt x="3234474" y="1941766"/>
                  </a:lnTo>
                  <a:lnTo>
                    <a:pt x="3240151" y="1941766"/>
                  </a:lnTo>
                  <a:lnTo>
                    <a:pt x="3245459" y="1929066"/>
                  </a:lnTo>
                  <a:lnTo>
                    <a:pt x="3253905" y="1929066"/>
                  </a:lnTo>
                  <a:lnTo>
                    <a:pt x="3258070" y="1916366"/>
                  </a:lnTo>
                  <a:lnTo>
                    <a:pt x="3247555" y="1916366"/>
                  </a:lnTo>
                  <a:lnTo>
                    <a:pt x="3260712" y="1904542"/>
                  </a:lnTo>
                  <a:lnTo>
                    <a:pt x="3260915" y="1903666"/>
                  </a:lnTo>
                  <a:lnTo>
                    <a:pt x="3260890" y="1904390"/>
                  </a:lnTo>
                  <a:lnTo>
                    <a:pt x="3261690" y="1903666"/>
                  </a:lnTo>
                  <a:lnTo>
                    <a:pt x="3266821" y="1890966"/>
                  </a:lnTo>
                  <a:lnTo>
                    <a:pt x="3267735" y="1878266"/>
                  </a:lnTo>
                  <a:lnTo>
                    <a:pt x="3278428" y="1878266"/>
                  </a:lnTo>
                  <a:lnTo>
                    <a:pt x="3283724" y="1865566"/>
                  </a:lnTo>
                  <a:lnTo>
                    <a:pt x="3282010" y="1865566"/>
                  </a:lnTo>
                  <a:lnTo>
                    <a:pt x="3288881" y="1852866"/>
                  </a:lnTo>
                  <a:lnTo>
                    <a:pt x="3297707" y="1852866"/>
                  </a:lnTo>
                  <a:lnTo>
                    <a:pt x="3297224" y="1841931"/>
                  </a:lnTo>
                  <a:lnTo>
                    <a:pt x="3304082" y="1833727"/>
                  </a:lnTo>
                  <a:lnTo>
                    <a:pt x="3307842" y="1830920"/>
                  </a:lnTo>
                  <a:lnTo>
                    <a:pt x="3306191" y="1840166"/>
                  </a:lnTo>
                  <a:lnTo>
                    <a:pt x="3303790" y="1840166"/>
                  </a:lnTo>
                  <a:lnTo>
                    <a:pt x="3304273" y="1852866"/>
                  </a:lnTo>
                  <a:lnTo>
                    <a:pt x="3310572" y="1840166"/>
                  </a:lnTo>
                  <a:lnTo>
                    <a:pt x="3315906" y="1840166"/>
                  </a:lnTo>
                  <a:lnTo>
                    <a:pt x="3319640" y="1827466"/>
                  </a:lnTo>
                  <a:lnTo>
                    <a:pt x="3321253" y="1827466"/>
                  </a:lnTo>
                  <a:lnTo>
                    <a:pt x="3319716" y="1840166"/>
                  </a:lnTo>
                  <a:lnTo>
                    <a:pt x="3316059" y="1840166"/>
                  </a:lnTo>
                  <a:lnTo>
                    <a:pt x="3311258" y="1852866"/>
                  </a:lnTo>
                  <a:lnTo>
                    <a:pt x="3327247" y="1840166"/>
                  </a:lnTo>
                  <a:lnTo>
                    <a:pt x="3332200" y="1827466"/>
                  </a:lnTo>
                  <a:lnTo>
                    <a:pt x="3335540" y="1827466"/>
                  </a:lnTo>
                  <a:lnTo>
                    <a:pt x="3339007" y="1814766"/>
                  </a:lnTo>
                  <a:lnTo>
                    <a:pt x="3342983" y="1814766"/>
                  </a:lnTo>
                  <a:lnTo>
                    <a:pt x="3347415" y="1802066"/>
                  </a:lnTo>
                  <a:lnTo>
                    <a:pt x="3356660" y="1789366"/>
                  </a:lnTo>
                  <a:lnTo>
                    <a:pt x="3362160" y="1789366"/>
                  </a:lnTo>
                  <a:lnTo>
                    <a:pt x="3367519" y="1777111"/>
                  </a:lnTo>
                  <a:lnTo>
                    <a:pt x="3367938" y="1776666"/>
                  </a:lnTo>
                  <a:lnTo>
                    <a:pt x="3378416" y="1776666"/>
                  </a:lnTo>
                  <a:lnTo>
                    <a:pt x="3370719" y="1789366"/>
                  </a:lnTo>
                  <a:lnTo>
                    <a:pt x="3380181" y="1789366"/>
                  </a:lnTo>
                  <a:lnTo>
                    <a:pt x="3384791" y="1776666"/>
                  </a:lnTo>
                  <a:lnTo>
                    <a:pt x="3389338" y="1776666"/>
                  </a:lnTo>
                  <a:lnTo>
                    <a:pt x="3394811" y="1763966"/>
                  </a:lnTo>
                  <a:lnTo>
                    <a:pt x="3399256" y="1763966"/>
                  </a:lnTo>
                  <a:lnTo>
                    <a:pt x="3404082" y="1751266"/>
                  </a:lnTo>
                  <a:lnTo>
                    <a:pt x="3413379" y="1751266"/>
                  </a:lnTo>
                  <a:lnTo>
                    <a:pt x="3420351" y="1738566"/>
                  </a:lnTo>
                  <a:lnTo>
                    <a:pt x="3434194" y="1738566"/>
                  </a:lnTo>
                  <a:lnTo>
                    <a:pt x="3439363" y="1725866"/>
                  </a:lnTo>
                  <a:lnTo>
                    <a:pt x="3460267" y="1725866"/>
                  </a:lnTo>
                  <a:lnTo>
                    <a:pt x="3464318" y="1713166"/>
                  </a:lnTo>
                  <a:lnTo>
                    <a:pt x="3477831" y="1700466"/>
                  </a:lnTo>
                  <a:lnTo>
                    <a:pt x="3493147" y="1700466"/>
                  </a:lnTo>
                  <a:lnTo>
                    <a:pt x="3499828" y="1687766"/>
                  </a:lnTo>
                  <a:lnTo>
                    <a:pt x="3541128" y="1687766"/>
                  </a:lnTo>
                  <a:lnTo>
                    <a:pt x="3545154" y="1675066"/>
                  </a:lnTo>
                  <a:lnTo>
                    <a:pt x="3552609" y="1675066"/>
                  </a:lnTo>
                  <a:lnTo>
                    <a:pt x="3541128" y="1687766"/>
                  </a:lnTo>
                  <a:lnTo>
                    <a:pt x="3548938" y="1687766"/>
                  </a:lnTo>
                  <a:lnTo>
                    <a:pt x="3555149" y="1675066"/>
                  </a:lnTo>
                  <a:lnTo>
                    <a:pt x="3554234" y="1675066"/>
                  </a:lnTo>
                  <a:lnTo>
                    <a:pt x="3560051" y="1667522"/>
                  </a:lnTo>
                  <a:lnTo>
                    <a:pt x="3557943" y="1675066"/>
                  </a:lnTo>
                  <a:lnTo>
                    <a:pt x="3578352" y="1675066"/>
                  </a:lnTo>
                  <a:lnTo>
                    <a:pt x="3583165" y="1662366"/>
                  </a:lnTo>
                  <a:lnTo>
                    <a:pt x="3564013" y="1662366"/>
                  </a:lnTo>
                  <a:lnTo>
                    <a:pt x="3570160" y="1649666"/>
                  </a:lnTo>
                  <a:lnTo>
                    <a:pt x="3586480" y="1649666"/>
                  </a:lnTo>
                  <a:lnTo>
                    <a:pt x="3592258" y="1662366"/>
                  </a:lnTo>
                  <a:lnTo>
                    <a:pt x="3602685" y="1662366"/>
                  </a:lnTo>
                  <a:lnTo>
                    <a:pt x="3609086" y="1649666"/>
                  </a:lnTo>
                  <a:lnTo>
                    <a:pt x="3669474" y="1649666"/>
                  </a:lnTo>
                  <a:lnTo>
                    <a:pt x="3678682" y="1636966"/>
                  </a:lnTo>
                  <a:lnTo>
                    <a:pt x="3702888" y="1636966"/>
                  </a:lnTo>
                  <a:lnTo>
                    <a:pt x="3707612" y="1624266"/>
                  </a:lnTo>
                  <a:lnTo>
                    <a:pt x="3725773" y="1624266"/>
                  </a:lnTo>
                  <a:lnTo>
                    <a:pt x="3732034" y="1634413"/>
                  </a:lnTo>
                  <a:lnTo>
                    <a:pt x="3733050" y="1624266"/>
                  </a:lnTo>
                  <a:lnTo>
                    <a:pt x="3747020" y="1636966"/>
                  </a:lnTo>
                  <a:lnTo>
                    <a:pt x="3753675" y="1636966"/>
                  </a:lnTo>
                  <a:lnTo>
                    <a:pt x="3751249" y="1624266"/>
                  </a:lnTo>
                  <a:lnTo>
                    <a:pt x="3772636" y="1624266"/>
                  </a:lnTo>
                  <a:lnTo>
                    <a:pt x="3775545" y="1636966"/>
                  </a:lnTo>
                  <a:lnTo>
                    <a:pt x="3795509" y="1636966"/>
                  </a:lnTo>
                  <a:lnTo>
                    <a:pt x="3803002" y="1649666"/>
                  </a:lnTo>
                  <a:lnTo>
                    <a:pt x="3812730" y="1649666"/>
                  </a:lnTo>
                  <a:lnTo>
                    <a:pt x="3814127" y="1661718"/>
                  </a:lnTo>
                  <a:lnTo>
                    <a:pt x="3808958" y="1661147"/>
                  </a:lnTo>
                  <a:lnTo>
                    <a:pt x="3803497" y="1660690"/>
                  </a:lnTo>
                  <a:lnTo>
                    <a:pt x="3763911" y="1664728"/>
                  </a:lnTo>
                  <a:lnTo>
                    <a:pt x="3748608" y="1668399"/>
                  </a:lnTo>
                  <a:lnTo>
                    <a:pt x="3735933" y="1671396"/>
                  </a:lnTo>
                  <a:lnTo>
                    <a:pt x="3725722" y="1673479"/>
                  </a:lnTo>
                  <a:lnTo>
                    <a:pt x="3720541" y="1675130"/>
                  </a:lnTo>
                  <a:lnTo>
                    <a:pt x="3715283" y="1676641"/>
                  </a:lnTo>
                  <a:lnTo>
                    <a:pt x="3709911" y="1678000"/>
                  </a:lnTo>
                  <a:lnTo>
                    <a:pt x="3709060" y="1675599"/>
                  </a:lnTo>
                  <a:lnTo>
                    <a:pt x="3700043" y="1674495"/>
                  </a:lnTo>
                  <a:lnTo>
                    <a:pt x="3689083" y="1674825"/>
                  </a:lnTo>
                  <a:lnTo>
                    <a:pt x="3663899" y="1677568"/>
                  </a:lnTo>
                  <a:lnTo>
                    <a:pt x="3656800" y="1678139"/>
                  </a:lnTo>
                  <a:lnTo>
                    <a:pt x="3662095" y="1673987"/>
                  </a:lnTo>
                  <a:lnTo>
                    <a:pt x="3669449" y="1670710"/>
                  </a:lnTo>
                  <a:lnTo>
                    <a:pt x="3678263" y="1668068"/>
                  </a:lnTo>
                  <a:lnTo>
                    <a:pt x="3687902" y="1665757"/>
                  </a:lnTo>
                  <a:lnTo>
                    <a:pt x="3654501" y="1669529"/>
                  </a:lnTo>
                  <a:lnTo>
                    <a:pt x="3652316" y="1681149"/>
                  </a:lnTo>
                  <a:lnTo>
                    <a:pt x="3634003" y="1684566"/>
                  </a:lnTo>
                  <a:lnTo>
                    <a:pt x="3636200" y="1681670"/>
                  </a:lnTo>
                  <a:lnTo>
                    <a:pt x="3637102" y="1680502"/>
                  </a:lnTo>
                  <a:lnTo>
                    <a:pt x="3644709" y="1674761"/>
                  </a:lnTo>
                  <a:lnTo>
                    <a:pt x="3640048" y="1673085"/>
                  </a:lnTo>
                  <a:lnTo>
                    <a:pt x="3631869" y="1676311"/>
                  </a:lnTo>
                  <a:lnTo>
                    <a:pt x="3625939" y="1679524"/>
                  </a:lnTo>
                  <a:lnTo>
                    <a:pt x="3621024" y="1682724"/>
                  </a:lnTo>
                  <a:lnTo>
                    <a:pt x="3615893" y="1685925"/>
                  </a:lnTo>
                  <a:lnTo>
                    <a:pt x="3624732" y="1681670"/>
                  </a:lnTo>
                  <a:lnTo>
                    <a:pt x="3629342" y="1681949"/>
                  </a:lnTo>
                  <a:lnTo>
                    <a:pt x="3631400" y="1682292"/>
                  </a:lnTo>
                  <a:lnTo>
                    <a:pt x="3633533" y="1682889"/>
                  </a:lnTo>
                  <a:lnTo>
                    <a:pt x="3633292" y="1685201"/>
                  </a:lnTo>
                  <a:lnTo>
                    <a:pt x="3632847" y="1690243"/>
                  </a:lnTo>
                  <a:lnTo>
                    <a:pt x="3632657" y="1694154"/>
                  </a:lnTo>
                  <a:lnTo>
                    <a:pt x="3650513" y="1688782"/>
                  </a:lnTo>
                  <a:lnTo>
                    <a:pt x="3645027" y="1694599"/>
                  </a:lnTo>
                  <a:lnTo>
                    <a:pt x="3635603" y="1699006"/>
                  </a:lnTo>
                  <a:lnTo>
                    <a:pt x="3624415" y="1702358"/>
                  </a:lnTo>
                  <a:lnTo>
                    <a:pt x="3614026" y="1704886"/>
                  </a:lnTo>
                  <a:lnTo>
                    <a:pt x="3608946" y="1702460"/>
                  </a:lnTo>
                  <a:lnTo>
                    <a:pt x="3613378" y="1698574"/>
                  </a:lnTo>
                  <a:lnTo>
                    <a:pt x="3621049" y="1693697"/>
                  </a:lnTo>
                  <a:lnTo>
                    <a:pt x="3625697" y="1688274"/>
                  </a:lnTo>
                  <a:lnTo>
                    <a:pt x="3611359" y="1693887"/>
                  </a:lnTo>
                  <a:lnTo>
                    <a:pt x="3614356" y="1694599"/>
                  </a:lnTo>
                  <a:lnTo>
                    <a:pt x="3609441" y="1700326"/>
                  </a:lnTo>
                  <a:lnTo>
                    <a:pt x="3603663" y="1701825"/>
                  </a:lnTo>
                  <a:lnTo>
                    <a:pt x="3597999" y="1704073"/>
                  </a:lnTo>
                  <a:lnTo>
                    <a:pt x="3592538" y="1706473"/>
                  </a:lnTo>
                  <a:lnTo>
                    <a:pt x="3577094" y="1715312"/>
                  </a:lnTo>
                  <a:lnTo>
                    <a:pt x="3569805" y="1719072"/>
                  </a:lnTo>
                  <a:lnTo>
                    <a:pt x="3562794" y="1721980"/>
                  </a:lnTo>
                  <a:lnTo>
                    <a:pt x="3556025" y="1723732"/>
                  </a:lnTo>
                  <a:lnTo>
                    <a:pt x="3549446" y="1724050"/>
                  </a:lnTo>
                  <a:lnTo>
                    <a:pt x="3541026" y="1730159"/>
                  </a:lnTo>
                  <a:lnTo>
                    <a:pt x="3536645" y="1734781"/>
                  </a:lnTo>
                  <a:lnTo>
                    <a:pt x="3533787" y="1739036"/>
                  </a:lnTo>
                  <a:lnTo>
                    <a:pt x="3529863" y="1744116"/>
                  </a:lnTo>
                  <a:lnTo>
                    <a:pt x="3534753" y="1746034"/>
                  </a:lnTo>
                  <a:lnTo>
                    <a:pt x="3544163" y="1743024"/>
                  </a:lnTo>
                  <a:lnTo>
                    <a:pt x="3554755" y="1739036"/>
                  </a:lnTo>
                  <a:lnTo>
                    <a:pt x="3562477" y="1738096"/>
                  </a:lnTo>
                  <a:lnTo>
                    <a:pt x="3563162" y="1738020"/>
                  </a:lnTo>
                  <a:lnTo>
                    <a:pt x="3558857" y="1738096"/>
                  </a:lnTo>
                  <a:lnTo>
                    <a:pt x="3559048" y="1736788"/>
                  </a:lnTo>
                  <a:lnTo>
                    <a:pt x="3563772" y="1734743"/>
                  </a:lnTo>
                  <a:lnTo>
                    <a:pt x="3568369" y="1733257"/>
                  </a:lnTo>
                  <a:lnTo>
                    <a:pt x="3573018" y="1731962"/>
                  </a:lnTo>
                  <a:lnTo>
                    <a:pt x="3567099" y="1731962"/>
                  </a:lnTo>
                  <a:lnTo>
                    <a:pt x="3568001" y="1728800"/>
                  </a:lnTo>
                  <a:lnTo>
                    <a:pt x="3572789" y="1724393"/>
                  </a:lnTo>
                  <a:lnTo>
                    <a:pt x="3578453" y="1720697"/>
                  </a:lnTo>
                  <a:lnTo>
                    <a:pt x="3593363" y="1713687"/>
                  </a:lnTo>
                  <a:lnTo>
                    <a:pt x="3592741" y="1716252"/>
                  </a:lnTo>
                  <a:lnTo>
                    <a:pt x="3585768" y="1721091"/>
                  </a:lnTo>
                  <a:lnTo>
                    <a:pt x="3593477" y="1717954"/>
                  </a:lnTo>
                  <a:lnTo>
                    <a:pt x="3600831" y="1713687"/>
                  </a:lnTo>
                  <a:lnTo>
                    <a:pt x="3601123" y="1713522"/>
                  </a:lnTo>
                  <a:lnTo>
                    <a:pt x="3609022" y="1709597"/>
                  </a:lnTo>
                  <a:lnTo>
                    <a:pt x="3617506" y="1707997"/>
                  </a:lnTo>
                  <a:lnTo>
                    <a:pt x="3618547" y="1709420"/>
                  </a:lnTo>
                  <a:lnTo>
                    <a:pt x="3619627" y="1708505"/>
                  </a:lnTo>
                  <a:lnTo>
                    <a:pt x="3620351" y="1707997"/>
                  </a:lnTo>
                  <a:lnTo>
                    <a:pt x="3624783" y="1704886"/>
                  </a:lnTo>
                  <a:lnTo>
                    <a:pt x="3624986" y="1704746"/>
                  </a:lnTo>
                  <a:lnTo>
                    <a:pt x="3631336" y="1702346"/>
                  </a:lnTo>
                  <a:lnTo>
                    <a:pt x="3637572" y="1699869"/>
                  </a:lnTo>
                  <a:lnTo>
                    <a:pt x="3644646" y="1697355"/>
                  </a:lnTo>
                  <a:lnTo>
                    <a:pt x="3653129" y="1693405"/>
                  </a:lnTo>
                  <a:lnTo>
                    <a:pt x="3644582" y="1703222"/>
                  </a:lnTo>
                  <a:lnTo>
                    <a:pt x="3647567" y="1700364"/>
                  </a:lnTo>
                  <a:lnTo>
                    <a:pt x="3651885" y="1697875"/>
                  </a:lnTo>
                  <a:lnTo>
                    <a:pt x="3657028" y="1695704"/>
                  </a:lnTo>
                  <a:lnTo>
                    <a:pt x="3662159" y="1693443"/>
                  </a:lnTo>
                  <a:lnTo>
                    <a:pt x="3662616" y="1693405"/>
                  </a:lnTo>
                  <a:lnTo>
                    <a:pt x="3668179" y="1692897"/>
                  </a:lnTo>
                  <a:lnTo>
                    <a:pt x="3674453" y="1691944"/>
                  </a:lnTo>
                  <a:lnTo>
                    <a:pt x="3680739" y="1691220"/>
                  </a:lnTo>
                  <a:lnTo>
                    <a:pt x="3687318" y="1690598"/>
                  </a:lnTo>
                  <a:lnTo>
                    <a:pt x="3693693" y="1690611"/>
                  </a:lnTo>
                  <a:lnTo>
                    <a:pt x="3700056" y="1691259"/>
                  </a:lnTo>
                  <a:lnTo>
                    <a:pt x="3706203" y="1692097"/>
                  </a:lnTo>
                  <a:lnTo>
                    <a:pt x="3711664" y="1693049"/>
                  </a:lnTo>
                  <a:lnTo>
                    <a:pt x="3709225" y="1691830"/>
                  </a:lnTo>
                  <a:lnTo>
                    <a:pt x="3704793" y="1691030"/>
                  </a:lnTo>
                  <a:lnTo>
                    <a:pt x="3705542" y="1690598"/>
                  </a:lnTo>
                  <a:lnTo>
                    <a:pt x="3707384" y="1689519"/>
                  </a:lnTo>
                  <a:lnTo>
                    <a:pt x="3716324" y="1689074"/>
                  </a:lnTo>
                  <a:lnTo>
                    <a:pt x="3722840" y="1690560"/>
                  </a:lnTo>
                  <a:lnTo>
                    <a:pt x="3725570" y="1693049"/>
                  </a:lnTo>
                  <a:lnTo>
                    <a:pt x="3725646" y="1693443"/>
                  </a:lnTo>
                  <a:lnTo>
                    <a:pt x="3723983" y="1696351"/>
                  </a:lnTo>
                  <a:lnTo>
                    <a:pt x="3729609" y="1695132"/>
                  </a:lnTo>
                  <a:lnTo>
                    <a:pt x="3736822" y="1695424"/>
                  </a:lnTo>
                  <a:lnTo>
                    <a:pt x="3745153" y="1696605"/>
                  </a:lnTo>
                  <a:lnTo>
                    <a:pt x="3754170" y="1698091"/>
                  </a:lnTo>
                  <a:lnTo>
                    <a:pt x="3762806" y="1700199"/>
                  </a:lnTo>
                  <a:lnTo>
                    <a:pt x="3771163" y="1702028"/>
                  </a:lnTo>
                  <a:lnTo>
                    <a:pt x="3779012" y="1702841"/>
                  </a:lnTo>
                  <a:lnTo>
                    <a:pt x="3786213" y="1701888"/>
                  </a:lnTo>
                  <a:lnTo>
                    <a:pt x="3806952" y="1698675"/>
                  </a:lnTo>
                  <a:lnTo>
                    <a:pt x="3829278" y="1697228"/>
                  </a:lnTo>
                  <a:lnTo>
                    <a:pt x="3852710" y="1697621"/>
                  </a:lnTo>
                  <a:lnTo>
                    <a:pt x="3876725" y="1699933"/>
                  </a:lnTo>
                  <a:lnTo>
                    <a:pt x="3873296" y="1699133"/>
                  </a:lnTo>
                  <a:lnTo>
                    <a:pt x="3869740" y="1698066"/>
                  </a:lnTo>
                  <a:lnTo>
                    <a:pt x="3867848" y="1697228"/>
                  </a:lnTo>
                  <a:lnTo>
                    <a:pt x="3866400" y="1696593"/>
                  </a:lnTo>
                  <a:lnTo>
                    <a:pt x="3865740" y="1695132"/>
                  </a:lnTo>
                  <a:lnTo>
                    <a:pt x="3863721" y="1690738"/>
                  </a:lnTo>
                  <a:lnTo>
                    <a:pt x="3863225" y="1689074"/>
                  </a:lnTo>
                  <a:lnTo>
                    <a:pt x="3863136" y="1688782"/>
                  </a:lnTo>
                  <a:lnTo>
                    <a:pt x="3862755" y="1687474"/>
                  </a:lnTo>
                  <a:lnTo>
                    <a:pt x="3865473" y="1686344"/>
                  </a:lnTo>
                  <a:lnTo>
                    <a:pt x="3873843" y="1686877"/>
                  </a:lnTo>
                  <a:lnTo>
                    <a:pt x="3870261" y="1686344"/>
                  </a:lnTo>
                  <a:lnTo>
                    <a:pt x="3867035" y="1685861"/>
                  </a:lnTo>
                  <a:lnTo>
                    <a:pt x="3865664" y="1685658"/>
                  </a:lnTo>
                  <a:lnTo>
                    <a:pt x="3860241" y="1685861"/>
                  </a:lnTo>
                  <a:lnTo>
                    <a:pt x="3853891" y="1685201"/>
                  </a:lnTo>
                  <a:lnTo>
                    <a:pt x="3852087" y="1684566"/>
                  </a:lnTo>
                  <a:lnTo>
                    <a:pt x="3842943" y="1681365"/>
                  </a:lnTo>
                  <a:lnTo>
                    <a:pt x="3848633" y="1680502"/>
                  </a:lnTo>
                  <a:lnTo>
                    <a:pt x="3850627" y="1678139"/>
                  </a:lnTo>
                  <a:lnTo>
                    <a:pt x="3850741" y="1678000"/>
                  </a:lnTo>
                  <a:lnTo>
                    <a:pt x="3851110" y="1677555"/>
                  </a:lnTo>
                  <a:lnTo>
                    <a:pt x="3848430" y="1672805"/>
                  </a:lnTo>
                  <a:lnTo>
                    <a:pt x="3838651" y="1666506"/>
                  </a:lnTo>
                  <a:lnTo>
                    <a:pt x="3832479" y="1664335"/>
                  </a:lnTo>
                  <a:lnTo>
                    <a:pt x="3818763" y="1662366"/>
                  </a:lnTo>
                  <a:lnTo>
                    <a:pt x="3830612" y="1662366"/>
                  </a:lnTo>
                  <a:lnTo>
                    <a:pt x="3820122" y="1649666"/>
                  </a:lnTo>
                  <a:lnTo>
                    <a:pt x="3831437" y="1649666"/>
                  </a:lnTo>
                  <a:lnTo>
                    <a:pt x="3838448" y="1662366"/>
                  </a:lnTo>
                  <a:lnTo>
                    <a:pt x="3841191" y="1662366"/>
                  </a:lnTo>
                  <a:lnTo>
                    <a:pt x="3836149" y="1649666"/>
                  </a:lnTo>
                  <a:lnTo>
                    <a:pt x="3845572" y="1662366"/>
                  </a:lnTo>
                  <a:lnTo>
                    <a:pt x="3864330" y="1662366"/>
                  </a:lnTo>
                  <a:lnTo>
                    <a:pt x="3870502" y="1675066"/>
                  </a:lnTo>
                  <a:lnTo>
                    <a:pt x="3872090" y="1675066"/>
                  </a:lnTo>
                  <a:lnTo>
                    <a:pt x="3879608" y="1687766"/>
                  </a:lnTo>
                  <a:lnTo>
                    <a:pt x="3882123" y="1687766"/>
                  </a:lnTo>
                  <a:lnTo>
                    <a:pt x="3872623" y="1675066"/>
                  </a:lnTo>
                  <a:lnTo>
                    <a:pt x="3880675" y="1675066"/>
                  </a:lnTo>
                  <a:lnTo>
                    <a:pt x="3882123" y="1687766"/>
                  </a:lnTo>
                  <a:lnTo>
                    <a:pt x="3900005" y="1687766"/>
                  </a:lnTo>
                  <a:lnTo>
                    <a:pt x="3908615" y="1700466"/>
                  </a:lnTo>
                  <a:lnTo>
                    <a:pt x="3931247" y="1700466"/>
                  </a:lnTo>
                  <a:lnTo>
                    <a:pt x="3933406" y="1705038"/>
                  </a:lnTo>
                  <a:lnTo>
                    <a:pt x="3925341" y="1700644"/>
                  </a:lnTo>
                  <a:lnTo>
                    <a:pt x="3934307" y="1706943"/>
                  </a:lnTo>
                  <a:lnTo>
                    <a:pt x="3937127" y="1712925"/>
                  </a:lnTo>
                  <a:lnTo>
                    <a:pt x="3923779" y="1709191"/>
                  </a:lnTo>
                  <a:lnTo>
                    <a:pt x="3912527" y="1706321"/>
                  </a:lnTo>
                  <a:lnTo>
                    <a:pt x="3901148" y="1704086"/>
                  </a:lnTo>
                  <a:lnTo>
                    <a:pt x="3908729" y="1708442"/>
                  </a:lnTo>
                  <a:lnTo>
                    <a:pt x="3914444" y="1709839"/>
                  </a:lnTo>
                  <a:lnTo>
                    <a:pt x="3920718" y="1711617"/>
                  </a:lnTo>
                  <a:lnTo>
                    <a:pt x="3924363" y="1713814"/>
                  </a:lnTo>
                  <a:lnTo>
                    <a:pt x="3921087" y="1714576"/>
                  </a:lnTo>
                  <a:lnTo>
                    <a:pt x="3934447" y="1724761"/>
                  </a:lnTo>
                  <a:lnTo>
                    <a:pt x="3941000" y="1730044"/>
                  </a:lnTo>
                  <a:lnTo>
                    <a:pt x="3960152" y="1746669"/>
                  </a:lnTo>
                  <a:lnTo>
                    <a:pt x="3972369" y="1758467"/>
                  </a:lnTo>
                  <a:lnTo>
                    <a:pt x="3970718" y="1754289"/>
                  </a:lnTo>
                  <a:lnTo>
                    <a:pt x="3967734" y="1748777"/>
                  </a:lnTo>
                  <a:lnTo>
                    <a:pt x="3966667" y="1745399"/>
                  </a:lnTo>
                  <a:lnTo>
                    <a:pt x="3970782" y="1747608"/>
                  </a:lnTo>
                  <a:lnTo>
                    <a:pt x="3967048" y="1742427"/>
                  </a:lnTo>
                  <a:lnTo>
                    <a:pt x="3960698" y="1737233"/>
                  </a:lnTo>
                  <a:lnTo>
                    <a:pt x="3954018" y="1733346"/>
                  </a:lnTo>
                  <a:lnTo>
                    <a:pt x="3949331" y="1732076"/>
                  </a:lnTo>
                  <a:lnTo>
                    <a:pt x="3955415" y="1732622"/>
                  </a:lnTo>
                  <a:lnTo>
                    <a:pt x="3946626" y="1726514"/>
                  </a:lnTo>
                  <a:lnTo>
                    <a:pt x="3942359" y="1720240"/>
                  </a:lnTo>
                  <a:lnTo>
                    <a:pt x="3942664" y="1716112"/>
                  </a:lnTo>
                  <a:lnTo>
                    <a:pt x="3947642" y="1716417"/>
                  </a:lnTo>
                  <a:lnTo>
                    <a:pt x="3946601" y="1715566"/>
                  </a:lnTo>
                  <a:lnTo>
                    <a:pt x="3938003" y="1713166"/>
                  </a:lnTo>
                  <a:lnTo>
                    <a:pt x="3943172" y="1713166"/>
                  </a:lnTo>
                  <a:lnTo>
                    <a:pt x="3946601" y="1715566"/>
                  </a:lnTo>
                  <a:lnTo>
                    <a:pt x="3953764" y="1718094"/>
                  </a:lnTo>
                  <a:lnTo>
                    <a:pt x="3955808" y="1725866"/>
                  </a:lnTo>
                  <a:lnTo>
                    <a:pt x="3961244" y="1725866"/>
                  </a:lnTo>
                  <a:lnTo>
                    <a:pt x="3972026" y="1738566"/>
                  </a:lnTo>
                  <a:lnTo>
                    <a:pt x="3973830" y="1738566"/>
                  </a:lnTo>
                  <a:lnTo>
                    <a:pt x="3976116" y="1741627"/>
                  </a:lnTo>
                  <a:lnTo>
                    <a:pt x="3981323" y="1746859"/>
                  </a:lnTo>
                  <a:lnTo>
                    <a:pt x="3984993" y="1747621"/>
                  </a:lnTo>
                  <a:lnTo>
                    <a:pt x="3980688" y="1742846"/>
                  </a:lnTo>
                  <a:lnTo>
                    <a:pt x="3977081" y="1738566"/>
                  </a:lnTo>
                  <a:lnTo>
                    <a:pt x="3984764" y="1738566"/>
                  </a:lnTo>
                  <a:lnTo>
                    <a:pt x="4004145" y="1752828"/>
                  </a:lnTo>
                  <a:lnTo>
                    <a:pt x="4011358" y="1760918"/>
                  </a:lnTo>
                  <a:lnTo>
                    <a:pt x="4010215" y="1757286"/>
                  </a:lnTo>
                  <a:lnTo>
                    <a:pt x="4010558" y="1757527"/>
                  </a:lnTo>
                  <a:lnTo>
                    <a:pt x="4026712" y="1776691"/>
                  </a:lnTo>
                  <a:lnTo>
                    <a:pt x="4032034" y="1782991"/>
                  </a:lnTo>
                  <a:lnTo>
                    <a:pt x="4034752" y="1789366"/>
                  </a:lnTo>
                  <a:lnTo>
                    <a:pt x="4042270" y="1798777"/>
                  </a:lnTo>
                  <a:lnTo>
                    <a:pt x="4043692" y="1798777"/>
                  </a:lnTo>
                  <a:lnTo>
                    <a:pt x="4045166" y="1798777"/>
                  </a:lnTo>
                  <a:lnTo>
                    <a:pt x="4047744" y="1802066"/>
                  </a:lnTo>
                  <a:lnTo>
                    <a:pt x="4044899" y="1802066"/>
                  </a:lnTo>
                  <a:lnTo>
                    <a:pt x="4044010" y="1802066"/>
                  </a:lnTo>
                  <a:lnTo>
                    <a:pt x="4050804" y="1814766"/>
                  </a:lnTo>
                  <a:lnTo>
                    <a:pt x="4056964" y="1814766"/>
                  </a:lnTo>
                  <a:lnTo>
                    <a:pt x="4062107" y="1827466"/>
                  </a:lnTo>
                  <a:lnTo>
                    <a:pt x="4062234" y="1827466"/>
                  </a:lnTo>
                  <a:lnTo>
                    <a:pt x="4061180" y="1819198"/>
                  </a:lnTo>
                  <a:lnTo>
                    <a:pt x="4065079" y="1824177"/>
                  </a:lnTo>
                  <a:lnTo>
                    <a:pt x="4066883" y="1827466"/>
                  </a:lnTo>
                  <a:lnTo>
                    <a:pt x="4065562" y="1827466"/>
                  </a:lnTo>
                  <a:lnTo>
                    <a:pt x="4066692" y="1840166"/>
                  </a:lnTo>
                  <a:lnTo>
                    <a:pt x="4057116" y="1827466"/>
                  </a:lnTo>
                  <a:lnTo>
                    <a:pt x="4049115" y="1814766"/>
                  </a:lnTo>
                  <a:lnTo>
                    <a:pt x="4042092" y="1814766"/>
                  </a:lnTo>
                  <a:lnTo>
                    <a:pt x="4035425" y="1802066"/>
                  </a:lnTo>
                  <a:lnTo>
                    <a:pt x="4028871" y="1802066"/>
                  </a:lnTo>
                  <a:lnTo>
                    <a:pt x="4021886" y="1789366"/>
                  </a:lnTo>
                  <a:lnTo>
                    <a:pt x="4013936" y="1776666"/>
                  </a:lnTo>
                  <a:lnTo>
                    <a:pt x="4018724" y="1776666"/>
                  </a:lnTo>
                  <a:lnTo>
                    <a:pt x="4014381" y="1763966"/>
                  </a:lnTo>
                  <a:lnTo>
                    <a:pt x="4014076" y="1763966"/>
                  </a:lnTo>
                  <a:lnTo>
                    <a:pt x="4011358" y="1760918"/>
                  </a:lnTo>
                  <a:lnTo>
                    <a:pt x="4012323" y="1763966"/>
                  </a:lnTo>
                  <a:lnTo>
                    <a:pt x="4006481" y="1763966"/>
                  </a:lnTo>
                  <a:lnTo>
                    <a:pt x="3999026" y="1751266"/>
                  </a:lnTo>
                  <a:lnTo>
                    <a:pt x="3984993" y="1751266"/>
                  </a:lnTo>
                  <a:lnTo>
                    <a:pt x="4004386" y="1773186"/>
                  </a:lnTo>
                  <a:lnTo>
                    <a:pt x="4004145" y="1763966"/>
                  </a:lnTo>
                  <a:lnTo>
                    <a:pt x="4011587" y="1776666"/>
                  </a:lnTo>
                  <a:lnTo>
                    <a:pt x="4007459" y="1776666"/>
                  </a:lnTo>
                  <a:lnTo>
                    <a:pt x="4028605" y="1802066"/>
                  </a:lnTo>
                  <a:lnTo>
                    <a:pt x="4048315" y="1827466"/>
                  </a:lnTo>
                  <a:lnTo>
                    <a:pt x="4066451" y="1852866"/>
                  </a:lnTo>
                  <a:lnTo>
                    <a:pt x="4003306" y="1852866"/>
                  </a:lnTo>
                  <a:lnTo>
                    <a:pt x="4016946" y="1865566"/>
                  </a:lnTo>
                  <a:lnTo>
                    <a:pt x="4040492" y="1865566"/>
                  </a:lnTo>
                  <a:lnTo>
                    <a:pt x="4047960" y="1878266"/>
                  </a:lnTo>
                  <a:lnTo>
                    <a:pt x="4045140" y="1878266"/>
                  </a:lnTo>
                  <a:lnTo>
                    <a:pt x="4053395" y="1890966"/>
                  </a:lnTo>
                  <a:lnTo>
                    <a:pt x="4060329" y="1890966"/>
                  </a:lnTo>
                  <a:lnTo>
                    <a:pt x="4066159" y="1903666"/>
                  </a:lnTo>
                  <a:lnTo>
                    <a:pt x="4068330" y="1903666"/>
                  </a:lnTo>
                  <a:lnTo>
                    <a:pt x="4065460" y="1890966"/>
                  </a:lnTo>
                  <a:lnTo>
                    <a:pt x="4067810" y="1890966"/>
                  </a:lnTo>
                  <a:lnTo>
                    <a:pt x="4075734" y="1903666"/>
                  </a:lnTo>
                  <a:lnTo>
                    <a:pt x="4083062" y="1916366"/>
                  </a:lnTo>
                  <a:lnTo>
                    <a:pt x="4090924" y="1916366"/>
                  </a:lnTo>
                  <a:lnTo>
                    <a:pt x="4100436" y="1929066"/>
                  </a:lnTo>
                  <a:lnTo>
                    <a:pt x="4098442" y="1929066"/>
                  </a:lnTo>
                  <a:lnTo>
                    <a:pt x="4095813" y="1941766"/>
                  </a:lnTo>
                  <a:lnTo>
                    <a:pt x="4091470" y="1929066"/>
                  </a:lnTo>
                  <a:lnTo>
                    <a:pt x="4086606" y="1929066"/>
                  </a:lnTo>
                  <a:lnTo>
                    <a:pt x="4088003" y="1936496"/>
                  </a:lnTo>
                  <a:lnTo>
                    <a:pt x="4083723" y="1929066"/>
                  </a:lnTo>
                  <a:lnTo>
                    <a:pt x="4077995" y="1929066"/>
                  </a:lnTo>
                  <a:lnTo>
                    <a:pt x="4071251" y="1916366"/>
                  </a:lnTo>
                  <a:lnTo>
                    <a:pt x="4059593" y="1916366"/>
                  </a:lnTo>
                  <a:lnTo>
                    <a:pt x="4061828" y="1922386"/>
                  </a:lnTo>
                  <a:lnTo>
                    <a:pt x="4066540" y="1929066"/>
                  </a:lnTo>
                  <a:lnTo>
                    <a:pt x="4070083" y="1942084"/>
                  </a:lnTo>
                  <a:lnTo>
                    <a:pt x="4073106" y="1954466"/>
                  </a:lnTo>
                  <a:lnTo>
                    <a:pt x="4085552" y="1954466"/>
                  </a:lnTo>
                  <a:lnTo>
                    <a:pt x="4084104" y="1941766"/>
                  </a:lnTo>
                  <a:lnTo>
                    <a:pt x="4090085" y="1954466"/>
                  </a:lnTo>
                  <a:lnTo>
                    <a:pt x="4093730" y="1954466"/>
                  </a:lnTo>
                  <a:lnTo>
                    <a:pt x="4103293" y="1954466"/>
                  </a:lnTo>
                  <a:lnTo>
                    <a:pt x="4110367" y="1967166"/>
                  </a:lnTo>
                  <a:lnTo>
                    <a:pt x="4106862" y="1967166"/>
                  </a:lnTo>
                  <a:lnTo>
                    <a:pt x="4116133" y="1979866"/>
                  </a:lnTo>
                  <a:lnTo>
                    <a:pt x="4122267" y="1992566"/>
                  </a:lnTo>
                  <a:lnTo>
                    <a:pt x="4126179" y="2005266"/>
                  </a:lnTo>
                  <a:lnTo>
                    <a:pt x="4128795" y="2017966"/>
                  </a:lnTo>
                  <a:lnTo>
                    <a:pt x="4124579" y="2017966"/>
                  </a:lnTo>
                  <a:lnTo>
                    <a:pt x="4130040" y="2030666"/>
                  </a:lnTo>
                  <a:lnTo>
                    <a:pt x="4125150" y="2030666"/>
                  </a:lnTo>
                  <a:lnTo>
                    <a:pt x="4127398" y="2043366"/>
                  </a:lnTo>
                  <a:lnTo>
                    <a:pt x="4135056" y="2043366"/>
                  </a:lnTo>
                  <a:lnTo>
                    <a:pt x="4140174" y="2056066"/>
                  </a:lnTo>
                  <a:lnTo>
                    <a:pt x="4138638" y="2056066"/>
                  </a:lnTo>
                  <a:lnTo>
                    <a:pt x="4147172" y="2068766"/>
                  </a:lnTo>
                  <a:lnTo>
                    <a:pt x="4155325" y="2081466"/>
                  </a:lnTo>
                  <a:lnTo>
                    <a:pt x="4161980" y="2106866"/>
                  </a:lnTo>
                  <a:lnTo>
                    <a:pt x="4166019" y="2119566"/>
                  </a:lnTo>
                  <a:lnTo>
                    <a:pt x="4160659" y="2119566"/>
                  </a:lnTo>
                  <a:lnTo>
                    <a:pt x="4156075" y="2106866"/>
                  </a:lnTo>
                  <a:lnTo>
                    <a:pt x="4152823" y="2094166"/>
                  </a:lnTo>
                  <a:lnTo>
                    <a:pt x="4151401" y="2106866"/>
                  </a:lnTo>
                  <a:lnTo>
                    <a:pt x="4155465" y="2119566"/>
                  </a:lnTo>
                  <a:lnTo>
                    <a:pt x="4160189" y="2119566"/>
                  </a:lnTo>
                  <a:lnTo>
                    <a:pt x="4163923" y="2132266"/>
                  </a:lnTo>
                  <a:lnTo>
                    <a:pt x="4165066" y="2144966"/>
                  </a:lnTo>
                  <a:lnTo>
                    <a:pt x="4161015" y="2144966"/>
                  </a:lnTo>
                  <a:lnTo>
                    <a:pt x="4160342" y="2157666"/>
                  </a:lnTo>
                  <a:lnTo>
                    <a:pt x="4158996" y="2157666"/>
                  </a:lnTo>
                  <a:lnTo>
                    <a:pt x="4162031" y="2170366"/>
                  </a:lnTo>
                  <a:lnTo>
                    <a:pt x="4164952" y="2170366"/>
                  </a:lnTo>
                  <a:lnTo>
                    <a:pt x="4167746" y="2183066"/>
                  </a:lnTo>
                  <a:lnTo>
                    <a:pt x="4170375" y="2183066"/>
                  </a:lnTo>
                  <a:lnTo>
                    <a:pt x="4170134" y="2195766"/>
                  </a:lnTo>
                  <a:lnTo>
                    <a:pt x="4169956" y="2208466"/>
                  </a:lnTo>
                  <a:lnTo>
                    <a:pt x="4170121" y="2221166"/>
                  </a:lnTo>
                  <a:lnTo>
                    <a:pt x="4170857" y="2233866"/>
                  </a:lnTo>
                  <a:lnTo>
                    <a:pt x="4170400" y="2221166"/>
                  </a:lnTo>
                  <a:lnTo>
                    <a:pt x="4171086" y="2208466"/>
                  </a:lnTo>
                  <a:lnTo>
                    <a:pt x="4173397" y="2221166"/>
                  </a:lnTo>
                  <a:lnTo>
                    <a:pt x="4173982" y="2221166"/>
                  </a:lnTo>
                  <a:lnTo>
                    <a:pt x="4173309" y="2233866"/>
                  </a:lnTo>
                  <a:lnTo>
                    <a:pt x="4171861" y="2246566"/>
                  </a:lnTo>
                  <a:lnTo>
                    <a:pt x="4169968" y="2246566"/>
                  </a:lnTo>
                  <a:lnTo>
                    <a:pt x="4168063" y="2259266"/>
                  </a:lnTo>
                  <a:lnTo>
                    <a:pt x="4166590" y="2271966"/>
                  </a:lnTo>
                  <a:lnTo>
                    <a:pt x="4165968" y="2271966"/>
                  </a:lnTo>
                  <a:lnTo>
                    <a:pt x="4164609" y="2259266"/>
                  </a:lnTo>
                  <a:lnTo>
                    <a:pt x="4162044" y="2271966"/>
                  </a:lnTo>
                  <a:lnTo>
                    <a:pt x="4160723" y="2284666"/>
                  </a:lnTo>
                  <a:lnTo>
                    <a:pt x="4160151" y="2297366"/>
                  </a:lnTo>
                  <a:lnTo>
                    <a:pt x="4159770" y="2310066"/>
                  </a:lnTo>
                  <a:lnTo>
                    <a:pt x="4154462" y="2310066"/>
                  </a:lnTo>
                  <a:lnTo>
                    <a:pt x="4157649" y="2322766"/>
                  </a:lnTo>
                  <a:lnTo>
                    <a:pt x="4157421" y="2335466"/>
                  </a:lnTo>
                  <a:lnTo>
                    <a:pt x="4155719" y="2348166"/>
                  </a:lnTo>
                  <a:lnTo>
                    <a:pt x="4154500" y="2360866"/>
                  </a:lnTo>
                  <a:lnTo>
                    <a:pt x="4157815" y="2348166"/>
                  </a:lnTo>
                  <a:lnTo>
                    <a:pt x="4160799" y="2335466"/>
                  </a:lnTo>
                  <a:lnTo>
                    <a:pt x="4163606" y="2322766"/>
                  </a:lnTo>
                  <a:lnTo>
                    <a:pt x="4166349" y="2310066"/>
                  </a:lnTo>
                  <a:lnTo>
                    <a:pt x="4168952" y="2310066"/>
                  </a:lnTo>
                  <a:lnTo>
                    <a:pt x="4171251" y="2297366"/>
                  </a:lnTo>
                  <a:lnTo>
                    <a:pt x="4172978" y="2284666"/>
                  </a:lnTo>
                  <a:lnTo>
                    <a:pt x="4173842" y="2271966"/>
                  </a:lnTo>
                  <a:lnTo>
                    <a:pt x="4176750" y="2284666"/>
                  </a:lnTo>
                  <a:lnTo>
                    <a:pt x="4178300" y="2297366"/>
                  </a:lnTo>
                  <a:lnTo>
                    <a:pt x="4179366" y="2310066"/>
                  </a:lnTo>
                  <a:lnTo>
                    <a:pt x="4180814" y="2322766"/>
                  </a:lnTo>
                  <a:lnTo>
                    <a:pt x="4180814" y="2041093"/>
                  </a:lnTo>
                  <a:lnTo>
                    <a:pt x="4176344" y="2030666"/>
                  </a:lnTo>
                  <a:lnTo>
                    <a:pt x="4171175" y="2017966"/>
                  </a:lnTo>
                  <a:lnTo>
                    <a:pt x="4166857" y="2005799"/>
                  </a:lnTo>
                  <a:lnTo>
                    <a:pt x="4177690" y="2030666"/>
                  </a:lnTo>
                  <a:lnTo>
                    <a:pt x="4185005" y="2043366"/>
                  </a:lnTo>
                  <a:lnTo>
                    <a:pt x="4189463" y="2056066"/>
                  </a:lnTo>
                  <a:lnTo>
                    <a:pt x="4189463" y="1022870"/>
                  </a:lnTo>
                  <a:lnTo>
                    <a:pt x="4151287" y="1012786"/>
                  </a:lnTo>
                  <a:lnTo>
                    <a:pt x="4151287" y="1979866"/>
                  </a:lnTo>
                  <a:lnTo>
                    <a:pt x="4145178" y="1979866"/>
                  </a:lnTo>
                  <a:lnTo>
                    <a:pt x="4138447" y="1967166"/>
                  </a:lnTo>
                  <a:lnTo>
                    <a:pt x="4139222" y="1967166"/>
                  </a:lnTo>
                  <a:lnTo>
                    <a:pt x="4138460" y="1954466"/>
                  </a:lnTo>
                  <a:lnTo>
                    <a:pt x="4140123" y="1954466"/>
                  </a:lnTo>
                  <a:lnTo>
                    <a:pt x="4149090" y="1967166"/>
                  </a:lnTo>
                  <a:lnTo>
                    <a:pt x="4151287" y="1979866"/>
                  </a:lnTo>
                  <a:lnTo>
                    <a:pt x="4151287" y="1012786"/>
                  </a:lnTo>
                  <a:lnTo>
                    <a:pt x="4138041" y="1009281"/>
                  </a:lnTo>
                  <a:lnTo>
                    <a:pt x="4138041" y="2043366"/>
                  </a:lnTo>
                  <a:lnTo>
                    <a:pt x="4136542" y="2043366"/>
                  </a:lnTo>
                  <a:lnTo>
                    <a:pt x="4132732" y="2030666"/>
                  </a:lnTo>
                  <a:lnTo>
                    <a:pt x="4131437" y="2025065"/>
                  </a:lnTo>
                  <a:lnTo>
                    <a:pt x="4133519" y="2030666"/>
                  </a:lnTo>
                  <a:lnTo>
                    <a:pt x="4135374" y="2030666"/>
                  </a:lnTo>
                  <a:lnTo>
                    <a:pt x="4138041" y="2043366"/>
                  </a:lnTo>
                  <a:lnTo>
                    <a:pt x="4138041" y="1009281"/>
                  </a:lnTo>
                  <a:lnTo>
                    <a:pt x="4134358" y="1008303"/>
                  </a:lnTo>
                  <a:lnTo>
                    <a:pt x="4134358" y="1967166"/>
                  </a:lnTo>
                  <a:lnTo>
                    <a:pt x="4131360" y="1967166"/>
                  </a:lnTo>
                  <a:lnTo>
                    <a:pt x="4124693" y="1954466"/>
                  </a:lnTo>
                  <a:lnTo>
                    <a:pt x="4120172" y="1954466"/>
                  </a:lnTo>
                  <a:lnTo>
                    <a:pt x="4114977" y="1941766"/>
                  </a:lnTo>
                  <a:lnTo>
                    <a:pt x="4111917" y="1941766"/>
                  </a:lnTo>
                  <a:lnTo>
                    <a:pt x="4113784" y="1929066"/>
                  </a:lnTo>
                  <a:lnTo>
                    <a:pt x="4120019" y="1941766"/>
                  </a:lnTo>
                  <a:lnTo>
                    <a:pt x="4126585" y="1954466"/>
                  </a:lnTo>
                  <a:lnTo>
                    <a:pt x="4131881" y="1954466"/>
                  </a:lnTo>
                  <a:lnTo>
                    <a:pt x="4134358" y="1967166"/>
                  </a:lnTo>
                  <a:lnTo>
                    <a:pt x="4134358" y="1008303"/>
                  </a:lnTo>
                  <a:lnTo>
                    <a:pt x="4086720" y="995718"/>
                  </a:lnTo>
                  <a:lnTo>
                    <a:pt x="4086720" y="1865566"/>
                  </a:lnTo>
                  <a:lnTo>
                    <a:pt x="4080484" y="1852866"/>
                  </a:lnTo>
                  <a:lnTo>
                    <a:pt x="4086720" y="1865566"/>
                  </a:lnTo>
                  <a:lnTo>
                    <a:pt x="4086720" y="995718"/>
                  </a:lnTo>
                  <a:lnTo>
                    <a:pt x="4037952" y="982827"/>
                  </a:lnTo>
                  <a:lnTo>
                    <a:pt x="3988536" y="982827"/>
                  </a:lnTo>
                  <a:lnTo>
                    <a:pt x="3953510" y="973861"/>
                  </a:lnTo>
                  <a:lnTo>
                    <a:pt x="3953510" y="1717141"/>
                  </a:lnTo>
                  <a:lnTo>
                    <a:pt x="3949712" y="1714601"/>
                  </a:lnTo>
                  <a:lnTo>
                    <a:pt x="3947350" y="1713166"/>
                  </a:lnTo>
                  <a:lnTo>
                    <a:pt x="3952481" y="1713166"/>
                  </a:lnTo>
                  <a:lnTo>
                    <a:pt x="3953510" y="1717141"/>
                  </a:lnTo>
                  <a:lnTo>
                    <a:pt x="3953510" y="973861"/>
                  </a:lnTo>
                  <a:lnTo>
                    <a:pt x="3938943" y="970127"/>
                  </a:lnTo>
                  <a:lnTo>
                    <a:pt x="3690074" y="970127"/>
                  </a:lnTo>
                  <a:lnTo>
                    <a:pt x="3641902" y="982827"/>
                  </a:lnTo>
                  <a:lnTo>
                    <a:pt x="3594417" y="982827"/>
                  </a:lnTo>
                  <a:lnTo>
                    <a:pt x="3547605" y="995527"/>
                  </a:lnTo>
                  <a:lnTo>
                    <a:pt x="3367405" y="1046327"/>
                  </a:lnTo>
                  <a:lnTo>
                    <a:pt x="3324174" y="1071727"/>
                  </a:lnTo>
                  <a:lnTo>
                    <a:pt x="3281692" y="1084427"/>
                  </a:lnTo>
                  <a:lnTo>
                    <a:pt x="3239973" y="1109827"/>
                  </a:lnTo>
                  <a:lnTo>
                    <a:pt x="3199041" y="1135227"/>
                  </a:lnTo>
                  <a:lnTo>
                    <a:pt x="3158883" y="1147927"/>
                  </a:lnTo>
                  <a:lnTo>
                    <a:pt x="3119526" y="1173327"/>
                  </a:lnTo>
                  <a:lnTo>
                    <a:pt x="3080969" y="1198727"/>
                  </a:lnTo>
                  <a:lnTo>
                    <a:pt x="3043250" y="1236827"/>
                  </a:lnTo>
                  <a:lnTo>
                    <a:pt x="3006356" y="1262227"/>
                  </a:lnTo>
                  <a:lnTo>
                    <a:pt x="2970301" y="1287627"/>
                  </a:lnTo>
                  <a:lnTo>
                    <a:pt x="2935097" y="1325727"/>
                  </a:lnTo>
                  <a:lnTo>
                    <a:pt x="2900769" y="1363827"/>
                  </a:lnTo>
                  <a:lnTo>
                    <a:pt x="2867317" y="1389227"/>
                  </a:lnTo>
                  <a:lnTo>
                    <a:pt x="2834754" y="1427327"/>
                  </a:lnTo>
                  <a:lnTo>
                    <a:pt x="2803093" y="1465427"/>
                  </a:lnTo>
                  <a:lnTo>
                    <a:pt x="2772333" y="1503527"/>
                  </a:lnTo>
                  <a:lnTo>
                    <a:pt x="2742514" y="1541627"/>
                  </a:lnTo>
                  <a:lnTo>
                    <a:pt x="2714396" y="1592427"/>
                  </a:lnTo>
                  <a:lnTo>
                    <a:pt x="2688552" y="1630527"/>
                  </a:lnTo>
                  <a:lnTo>
                    <a:pt x="2664879" y="1681327"/>
                  </a:lnTo>
                  <a:lnTo>
                    <a:pt x="2643301" y="1719427"/>
                  </a:lnTo>
                  <a:lnTo>
                    <a:pt x="2623743" y="1770227"/>
                  </a:lnTo>
                  <a:lnTo>
                    <a:pt x="2606129" y="1808327"/>
                  </a:lnTo>
                  <a:lnTo>
                    <a:pt x="2590368" y="1859127"/>
                  </a:lnTo>
                  <a:lnTo>
                    <a:pt x="2576385" y="1909927"/>
                  </a:lnTo>
                  <a:lnTo>
                    <a:pt x="2564104" y="1960727"/>
                  </a:lnTo>
                  <a:lnTo>
                    <a:pt x="2553436" y="2011527"/>
                  </a:lnTo>
                  <a:lnTo>
                    <a:pt x="2544305" y="2049627"/>
                  </a:lnTo>
                  <a:lnTo>
                    <a:pt x="2536634" y="2100427"/>
                  </a:lnTo>
                  <a:lnTo>
                    <a:pt x="2530348" y="2151227"/>
                  </a:lnTo>
                  <a:lnTo>
                    <a:pt x="2525344" y="2202027"/>
                  </a:lnTo>
                  <a:lnTo>
                    <a:pt x="2521559" y="2252827"/>
                  </a:lnTo>
                  <a:lnTo>
                    <a:pt x="2518918" y="2303627"/>
                  </a:lnTo>
                  <a:lnTo>
                    <a:pt x="2517317" y="2354427"/>
                  </a:lnTo>
                  <a:lnTo>
                    <a:pt x="2516708" y="2405227"/>
                  </a:lnTo>
                  <a:lnTo>
                    <a:pt x="2516987" y="2456027"/>
                  </a:lnTo>
                  <a:lnTo>
                    <a:pt x="2518079" y="2506827"/>
                  </a:lnTo>
                  <a:lnTo>
                    <a:pt x="2519908" y="2557627"/>
                  </a:lnTo>
                  <a:lnTo>
                    <a:pt x="2522385" y="2595727"/>
                  </a:lnTo>
                  <a:lnTo>
                    <a:pt x="2525445" y="2646527"/>
                  </a:lnTo>
                  <a:lnTo>
                    <a:pt x="2528989" y="2697327"/>
                  </a:lnTo>
                  <a:lnTo>
                    <a:pt x="2534996" y="2748127"/>
                  </a:lnTo>
                  <a:lnTo>
                    <a:pt x="2541549" y="2798927"/>
                  </a:lnTo>
                  <a:lnTo>
                    <a:pt x="2548623" y="2849727"/>
                  </a:lnTo>
                  <a:lnTo>
                    <a:pt x="2556230" y="2900527"/>
                  </a:lnTo>
                  <a:lnTo>
                    <a:pt x="2564346" y="2951327"/>
                  </a:lnTo>
                  <a:lnTo>
                    <a:pt x="2572969" y="3002127"/>
                  </a:lnTo>
                  <a:lnTo>
                    <a:pt x="2582100" y="3052927"/>
                  </a:lnTo>
                  <a:lnTo>
                    <a:pt x="2591727" y="3116427"/>
                  </a:lnTo>
                  <a:lnTo>
                    <a:pt x="2601836" y="3167227"/>
                  </a:lnTo>
                  <a:lnTo>
                    <a:pt x="2612428" y="3218027"/>
                  </a:lnTo>
                  <a:lnTo>
                    <a:pt x="2623502" y="3268827"/>
                  </a:lnTo>
                  <a:lnTo>
                    <a:pt x="2580817" y="3281527"/>
                  </a:lnTo>
                  <a:lnTo>
                    <a:pt x="2496197" y="3332327"/>
                  </a:lnTo>
                  <a:lnTo>
                    <a:pt x="2371953" y="3408527"/>
                  </a:lnTo>
                  <a:lnTo>
                    <a:pt x="2331466" y="3446627"/>
                  </a:lnTo>
                  <a:lnTo>
                    <a:pt x="2252205" y="3497427"/>
                  </a:lnTo>
                  <a:lnTo>
                    <a:pt x="2213533" y="3535527"/>
                  </a:lnTo>
                  <a:lnTo>
                    <a:pt x="2175560" y="3560927"/>
                  </a:lnTo>
                  <a:lnTo>
                    <a:pt x="2138375" y="3599027"/>
                  </a:lnTo>
                  <a:lnTo>
                    <a:pt x="2101989" y="3624427"/>
                  </a:lnTo>
                  <a:lnTo>
                    <a:pt x="2066480" y="3662527"/>
                  </a:lnTo>
                  <a:lnTo>
                    <a:pt x="1997252" y="3738727"/>
                  </a:lnTo>
                  <a:lnTo>
                    <a:pt x="1963737" y="3764127"/>
                  </a:lnTo>
                  <a:lnTo>
                    <a:pt x="1931365" y="3802227"/>
                  </a:lnTo>
                  <a:lnTo>
                    <a:pt x="1900097" y="3853027"/>
                  </a:lnTo>
                  <a:lnTo>
                    <a:pt x="1869935" y="3891127"/>
                  </a:lnTo>
                  <a:lnTo>
                    <a:pt x="1840852" y="3929227"/>
                  </a:lnTo>
                  <a:lnTo>
                    <a:pt x="1812836" y="3967327"/>
                  </a:lnTo>
                  <a:lnTo>
                    <a:pt x="1785886" y="4005427"/>
                  </a:lnTo>
                  <a:lnTo>
                    <a:pt x="1759978" y="4043527"/>
                  </a:lnTo>
                  <a:lnTo>
                    <a:pt x="1735099" y="4094327"/>
                  </a:lnTo>
                  <a:lnTo>
                    <a:pt x="1711236" y="4132427"/>
                  </a:lnTo>
                  <a:lnTo>
                    <a:pt x="1688376" y="4183227"/>
                  </a:lnTo>
                  <a:lnTo>
                    <a:pt x="1666506" y="4221327"/>
                  </a:lnTo>
                  <a:lnTo>
                    <a:pt x="1645615" y="4259427"/>
                  </a:lnTo>
                  <a:lnTo>
                    <a:pt x="1625676" y="4310227"/>
                  </a:lnTo>
                  <a:lnTo>
                    <a:pt x="1606689" y="4348327"/>
                  </a:lnTo>
                  <a:lnTo>
                    <a:pt x="1588630" y="4399127"/>
                  </a:lnTo>
                  <a:lnTo>
                    <a:pt x="1571498" y="4449927"/>
                  </a:lnTo>
                  <a:lnTo>
                    <a:pt x="1555280" y="4488027"/>
                  </a:lnTo>
                  <a:lnTo>
                    <a:pt x="1539938" y="4538827"/>
                  </a:lnTo>
                  <a:lnTo>
                    <a:pt x="1525485" y="4576927"/>
                  </a:lnTo>
                  <a:lnTo>
                    <a:pt x="1511884" y="4627727"/>
                  </a:lnTo>
                  <a:lnTo>
                    <a:pt x="1499146" y="4678527"/>
                  </a:lnTo>
                  <a:lnTo>
                    <a:pt x="1487246" y="4729327"/>
                  </a:lnTo>
                  <a:lnTo>
                    <a:pt x="1476159" y="4767427"/>
                  </a:lnTo>
                  <a:lnTo>
                    <a:pt x="1465884" y="4818227"/>
                  </a:lnTo>
                  <a:lnTo>
                    <a:pt x="1456410" y="4869027"/>
                  </a:lnTo>
                  <a:lnTo>
                    <a:pt x="1447723" y="4919827"/>
                  </a:lnTo>
                  <a:lnTo>
                    <a:pt x="1439786" y="4970627"/>
                  </a:lnTo>
                  <a:lnTo>
                    <a:pt x="1432623" y="5008727"/>
                  </a:lnTo>
                  <a:lnTo>
                    <a:pt x="1426184" y="5059527"/>
                  </a:lnTo>
                  <a:lnTo>
                    <a:pt x="1420482" y="5110327"/>
                  </a:lnTo>
                  <a:lnTo>
                    <a:pt x="1415491" y="5161127"/>
                  </a:lnTo>
                  <a:lnTo>
                    <a:pt x="1411198" y="5211927"/>
                  </a:lnTo>
                  <a:lnTo>
                    <a:pt x="1407591" y="5262727"/>
                  </a:lnTo>
                  <a:lnTo>
                    <a:pt x="1404658" y="5313527"/>
                  </a:lnTo>
                  <a:lnTo>
                    <a:pt x="1402384" y="5351627"/>
                  </a:lnTo>
                  <a:lnTo>
                    <a:pt x="1400746" y="5402427"/>
                  </a:lnTo>
                  <a:lnTo>
                    <a:pt x="1399743" y="5453227"/>
                  </a:lnTo>
                  <a:lnTo>
                    <a:pt x="1399463" y="5491327"/>
                  </a:lnTo>
                  <a:lnTo>
                    <a:pt x="1399476" y="5529427"/>
                  </a:lnTo>
                  <a:lnTo>
                    <a:pt x="1400378" y="5605627"/>
                  </a:lnTo>
                  <a:lnTo>
                    <a:pt x="1401762" y="5656427"/>
                  </a:lnTo>
                  <a:lnTo>
                    <a:pt x="1403705" y="5707227"/>
                  </a:lnTo>
                  <a:lnTo>
                    <a:pt x="1406194" y="5758027"/>
                  </a:lnTo>
                  <a:lnTo>
                    <a:pt x="1409217" y="5796127"/>
                  </a:lnTo>
                  <a:lnTo>
                    <a:pt x="1412760" y="5846927"/>
                  </a:lnTo>
                  <a:lnTo>
                    <a:pt x="1416812" y="5897727"/>
                  </a:lnTo>
                  <a:lnTo>
                    <a:pt x="1421358" y="5948527"/>
                  </a:lnTo>
                  <a:lnTo>
                    <a:pt x="1426375" y="5999327"/>
                  </a:lnTo>
                  <a:lnTo>
                    <a:pt x="1431861" y="6050127"/>
                  </a:lnTo>
                  <a:lnTo>
                    <a:pt x="1437805" y="6088227"/>
                  </a:lnTo>
                  <a:lnTo>
                    <a:pt x="1444180" y="6139027"/>
                  </a:lnTo>
                  <a:lnTo>
                    <a:pt x="1450975" y="6189827"/>
                  </a:lnTo>
                  <a:lnTo>
                    <a:pt x="1458188" y="6240627"/>
                  </a:lnTo>
                  <a:lnTo>
                    <a:pt x="1465783" y="6278727"/>
                  </a:lnTo>
                  <a:lnTo>
                    <a:pt x="1473771" y="6329527"/>
                  </a:lnTo>
                  <a:lnTo>
                    <a:pt x="1482636" y="6380327"/>
                  </a:lnTo>
                  <a:lnTo>
                    <a:pt x="1491818" y="6431127"/>
                  </a:lnTo>
                  <a:lnTo>
                    <a:pt x="1501317" y="6481927"/>
                  </a:lnTo>
                  <a:lnTo>
                    <a:pt x="1511147" y="6532727"/>
                  </a:lnTo>
                  <a:lnTo>
                    <a:pt x="1521282" y="6583527"/>
                  </a:lnTo>
                  <a:lnTo>
                    <a:pt x="1531734" y="6634327"/>
                  </a:lnTo>
                  <a:lnTo>
                    <a:pt x="1542491" y="6685127"/>
                  </a:lnTo>
                  <a:lnTo>
                    <a:pt x="1553540" y="6723227"/>
                  </a:lnTo>
                  <a:lnTo>
                    <a:pt x="1564894" y="6774027"/>
                  </a:lnTo>
                  <a:lnTo>
                    <a:pt x="1576539" y="6824827"/>
                  </a:lnTo>
                  <a:lnTo>
                    <a:pt x="1588477" y="6875627"/>
                  </a:lnTo>
                  <a:lnTo>
                    <a:pt x="1600695" y="6926427"/>
                  </a:lnTo>
                  <a:lnTo>
                    <a:pt x="1613192" y="6977227"/>
                  </a:lnTo>
                  <a:lnTo>
                    <a:pt x="1625968" y="7028027"/>
                  </a:lnTo>
                  <a:lnTo>
                    <a:pt x="1639011" y="7078827"/>
                  </a:lnTo>
                  <a:lnTo>
                    <a:pt x="1652333" y="7116927"/>
                  </a:lnTo>
                  <a:lnTo>
                    <a:pt x="1665909" y="7167727"/>
                  </a:lnTo>
                  <a:lnTo>
                    <a:pt x="1679740" y="7218527"/>
                  </a:lnTo>
                  <a:lnTo>
                    <a:pt x="1693824" y="7269327"/>
                  </a:lnTo>
                  <a:lnTo>
                    <a:pt x="1708162" y="7320127"/>
                  </a:lnTo>
                  <a:lnTo>
                    <a:pt x="1722742" y="7358227"/>
                  </a:lnTo>
                  <a:lnTo>
                    <a:pt x="1737563" y="7409027"/>
                  </a:lnTo>
                  <a:lnTo>
                    <a:pt x="1752625" y="7459827"/>
                  </a:lnTo>
                  <a:lnTo>
                    <a:pt x="1767916" y="7510627"/>
                  </a:lnTo>
                  <a:lnTo>
                    <a:pt x="1783435" y="7561427"/>
                  </a:lnTo>
                  <a:lnTo>
                    <a:pt x="1799183" y="7599527"/>
                  </a:lnTo>
                  <a:lnTo>
                    <a:pt x="1815147" y="7650327"/>
                  </a:lnTo>
                  <a:lnTo>
                    <a:pt x="1831327" y="7701127"/>
                  </a:lnTo>
                  <a:lnTo>
                    <a:pt x="1847723" y="7751927"/>
                  </a:lnTo>
                  <a:lnTo>
                    <a:pt x="1864309" y="7790027"/>
                  </a:lnTo>
                  <a:lnTo>
                    <a:pt x="1881111" y="7840827"/>
                  </a:lnTo>
                  <a:lnTo>
                    <a:pt x="1898103" y="7891627"/>
                  </a:lnTo>
                  <a:lnTo>
                    <a:pt x="1915198" y="7929715"/>
                  </a:lnTo>
                  <a:lnTo>
                    <a:pt x="4059351" y="7929715"/>
                  </a:lnTo>
                  <a:lnTo>
                    <a:pt x="4045940" y="7917027"/>
                  </a:lnTo>
                  <a:lnTo>
                    <a:pt x="4019651" y="7866227"/>
                  </a:lnTo>
                  <a:lnTo>
                    <a:pt x="3993489" y="7828127"/>
                  </a:lnTo>
                  <a:lnTo>
                    <a:pt x="3967454" y="7777327"/>
                  </a:lnTo>
                  <a:lnTo>
                    <a:pt x="3941546" y="7739227"/>
                  </a:lnTo>
                  <a:lnTo>
                    <a:pt x="3915791" y="7688427"/>
                  </a:lnTo>
                  <a:lnTo>
                    <a:pt x="3890175" y="7650327"/>
                  </a:lnTo>
                  <a:lnTo>
                    <a:pt x="3864711" y="7599527"/>
                  </a:lnTo>
                  <a:lnTo>
                    <a:pt x="3839400" y="7561427"/>
                  </a:lnTo>
                  <a:lnTo>
                    <a:pt x="3814267" y="7510627"/>
                  </a:lnTo>
                  <a:lnTo>
                    <a:pt x="3789299" y="7472527"/>
                  </a:lnTo>
                  <a:lnTo>
                    <a:pt x="3764508" y="7421727"/>
                  </a:lnTo>
                  <a:lnTo>
                    <a:pt x="3739896" y="7383627"/>
                  </a:lnTo>
                  <a:lnTo>
                    <a:pt x="3715486" y="7332827"/>
                  </a:lnTo>
                  <a:lnTo>
                    <a:pt x="3691255" y="7294727"/>
                  </a:lnTo>
                  <a:lnTo>
                    <a:pt x="3667239" y="7243927"/>
                  </a:lnTo>
                  <a:lnTo>
                    <a:pt x="3643439" y="7193127"/>
                  </a:lnTo>
                  <a:lnTo>
                    <a:pt x="3619843" y="7155027"/>
                  </a:lnTo>
                  <a:lnTo>
                    <a:pt x="3596475" y="7104227"/>
                  </a:lnTo>
                  <a:lnTo>
                    <a:pt x="3573322" y="7066127"/>
                  </a:lnTo>
                  <a:lnTo>
                    <a:pt x="3550412" y="7015327"/>
                  </a:lnTo>
                  <a:lnTo>
                    <a:pt x="3527742" y="6977227"/>
                  </a:lnTo>
                  <a:lnTo>
                    <a:pt x="3505314" y="6926427"/>
                  </a:lnTo>
                  <a:lnTo>
                    <a:pt x="3483140" y="6875627"/>
                  </a:lnTo>
                  <a:lnTo>
                    <a:pt x="3461220" y="6837527"/>
                  </a:lnTo>
                  <a:lnTo>
                    <a:pt x="3439579" y="6786727"/>
                  </a:lnTo>
                  <a:lnTo>
                    <a:pt x="3418192" y="6735927"/>
                  </a:lnTo>
                  <a:lnTo>
                    <a:pt x="3397097" y="6697827"/>
                  </a:lnTo>
                  <a:lnTo>
                    <a:pt x="3376269" y="6647027"/>
                  </a:lnTo>
                  <a:lnTo>
                    <a:pt x="3355746" y="6608927"/>
                  </a:lnTo>
                  <a:lnTo>
                    <a:pt x="3335502" y="6558127"/>
                  </a:lnTo>
                  <a:lnTo>
                    <a:pt x="3315576" y="6507327"/>
                  </a:lnTo>
                  <a:lnTo>
                    <a:pt x="3295954" y="6469227"/>
                  </a:lnTo>
                  <a:lnTo>
                    <a:pt x="3276638" y="6418427"/>
                  </a:lnTo>
                  <a:lnTo>
                    <a:pt x="3257753" y="6367627"/>
                  </a:lnTo>
                  <a:lnTo>
                    <a:pt x="3239160" y="6329527"/>
                  </a:lnTo>
                  <a:lnTo>
                    <a:pt x="3220897" y="6278727"/>
                  </a:lnTo>
                  <a:lnTo>
                    <a:pt x="3202990" y="6227927"/>
                  </a:lnTo>
                  <a:lnTo>
                    <a:pt x="3185464" y="6189827"/>
                  </a:lnTo>
                  <a:lnTo>
                    <a:pt x="3168358" y="6139027"/>
                  </a:lnTo>
                  <a:lnTo>
                    <a:pt x="3151682" y="6088227"/>
                  </a:lnTo>
                  <a:lnTo>
                    <a:pt x="3135477" y="6037427"/>
                  </a:lnTo>
                  <a:lnTo>
                    <a:pt x="3119767" y="5999327"/>
                  </a:lnTo>
                  <a:lnTo>
                    <a:pt x="3104578" y="5948527"/>
                  </a:lnTo>
                  <a:lnTo>
                    <a:pt x="3089935" y="5897727"/>
                  </a:lnTo>
                  <a:lnTo>
                    <a:pt x="3075876" y="5846927"/>
                  </a:lnTo>
                  <a:lnTo>
                    <a:pt x="3062427" y="5796127"/>
                  </a:lnTo>
                  <a:lnTo>
                    <a:pt x="3049600" y="5758027"/>
                  </a:lnTo>
                  <a:lnTo>
                    <a:pt x="3037446" y="5707227"/>
                  </a:lnTo>
                  <a:lnTo>
                    <a:pt x="3025978" y="5656427"/>
                  </a:lnTo>
                  <a:lnTo>
                    <a:pt x="3015221" y="5605627"/>
                  </a:lnTo>
                  <a:lnTo>
                    <a:pt x="3005213" y="5567527"/>
                  </a:lnTo>
                  <a:lnTo>
                    <a:pt x="2995980" y="5516727"/>
                  </a:lnTo>
                  <a:lnTo>
                    <a:pt x="2987764" y="5465927"/>
                  </a:lnTo>
                  <a:lnTo>
                    <a:pt x="2980232" y="5415127"/>
                  </a:lnTo>
                  <a:lnTo>
                    <a:pt x="2973514" y="5364327"/>
                  </a:lnTo>
                  <a:lnTo>
                    <a:pt x="2967723" y="5313527"/>
                  </a:lnTo>
                  <a:lnTo>
                    <a:pt x="2962986" y="5262727"/>
                  </a:lnTo>
                  <a:lnTo>
                    <a:pt x="2959443" y="5211927"/>
                  </a:lnTo>
                  <a:lnTo>
                    <a:pt x="2957207" y="5161127"/>
                  </a:lnTo>
                  <a:lnTo>
                    <a:pt x="2956407" y="5123027"/>
                  </a:lnTo>
                  <a:lnTo>
                    <a:pt x="2957182" y="5072227"/>
                  </a:lnTo>
                  <a:lnTo>
                    <a:pt x="2959646" y="5021427"/>
                  </a:lnTo>
                  <a:lnTo>
                    <a:pt x="2963926" y="4970627"/>
                  </a:lnTo>
                  <a:lnTo>
                    <a:pt x="2978454" y="4881727"/>
                  </a:lnTo>
                  <a:lnTo>
                    <a:pt x="2988957" y="4830927"/>
                  </a:lnTo>
                  <a:lnTo>
                    <a:pt x="3001784" y="4792827"/>
                  </a:lnTo>
                  <a:lnTo>
                    <a:pt x="3017062" y="4742027"/>
                  </a:lnTo>
                  <a:lnTo>
                    <a:pt x="3034919" y="4703927"/>
                  </a:lnTo>
                  <a:lnTo>
                    <a:pt x="3055480" y="4653127"/>
                  </a:lnTo>
                  <a:lnTo>
                    <a:pt x="3063202" y="4640427"/>
                  </a:lnTo>
                  <a:lnTo>
                    <a:pt x="3071736" y="4627727"/>
                  </a:lnTo>
                  <a:lnTo>
                    <a:pt x="3081032" y="4615027"/>
                  </a:lnTo>
                  <a:lnTo>
                    <a:pt x="3091027" y="4602327"/>
                  </a:lnTo>
                  <a:lnTo>
                    <a:pt x="3113341" y="4640427"/>
                  </a:lnTo>
                  <a:lnTo>
                    <a:pt x="3135985" y="4691227"/>
                  </a:lnTo>
                  <a:lnTo>
                    <a:pt x="3158960" y="4742027"/>
                  </a:lnTo>
                  <a:lnTo>
                    <a:pt x="3182264" y="4780127"/>
                  </a:lnTo>
                  <a:lnTo>
                    <a:pt x="3205873" y="4830927"/>
                  </a:lnTo>
                  <a:lnTo>
                    <a:pt x="3229813" y="4869027"/>
                  </a:lnTo>
                  <a:lnTo>
                    <a:pt x="3254044" y="4919827"/>
                  </a:lnTo>
                  <a:lnTo>
                    <a:pt x="3278594" y="4957927"/>
                  </a:lnTo>
                  <a:lnTo>
                    <a:pt x="3303435" y="5008727"/>
                  </a:lnTo>
                  <a:lnTo>
                    <a:pt x="3328581" y="5059527"/>
                  </a:lnTo>
                  <a:lnTo>
                    <a:pt x="3354006" y="5097627"/>
                  </a:lnTo>
                  <a:lnTo>
                    <a:pt x="3379736" y="5148427"/>
                  </a:lnTo>
                  <a:lnTo>
                    <a:pt x="3405733" y="5186527"/>
                  </a:lnTo>
                  <a:lnTo>
                    <a:pt x="3432010" y="5237327"/>
                  </a:lnTo>
                  <a:lnTo>
                    <a:pt x="3458565" y="5275427"/>
                  </a:lnTo>
                  <a:lnTo>
                    <a:pt x="3485388" y="5313527"/>
                  </a:lnTo>
                  <a:lnTo>
                    <a:pt x="3512477" y="5364327"/>
                  </a:lnTo>
                  <a:lnTo>
                    <a:pt x="3539820" y="5402427"/>
                  </a:lnTo>
                  <a:lnTo>
                    <a:pt x="3567430" y="5453227"/>
                  </a:lnTo>
                  <a:lnTo>
                    <a:pt x="3595281" y="5491327"/>
                  </a:lnTo>
                  <a:lnTo>
                    <a:pt x="3623373" y="5529427"/>
                  </a:lnTo>
                  <a:lnTo>
                    <a:pt x="3651720" y="5580227"/>
                  </a:lnTo>
                  <a:lnTo>
                    <a:pt x="3680307" y="5618327"/>
                  </a:lnTo>
                  <a:lnTo>
                    <a:pt x="3709111" y="5669127"/>
                  </a:lnTo>
                  <a:lnTo>
                    <a:pt x="3738156" y="5707227"/>
                  </a:lnTo>
                  <a:lnTo>
                    <a:pt x="3767429" y="5745327"/>
                  </a:lnTo>
                  <a:lnTo>
                    <a:pt x="3796919" y="5796127"/>
                  </a:lnTo>
                  <a:lnTo>
                    <a:pt x="3826611" y="5834227"/>
                  </a:lnTo>
                  <a:lnTo>
                    <a:pt x="3886644" y="5910427"/>
                  </a:lnTo>
                  <a:lnTo>
                    <a:pt x="3916972" y="5961227"/>
                  </a:lnTo>
                  <a:lnTo>
                    <a:pt x="3978198" y="6037427"/>
                  </a:lnTo>
                  <a:lnTo>
                    <a:pt x="4040187" y="6113627"/>
                  </a:lnTo>
                  <a:lnTo>
                    <a:pt x="4071455" y="6164427"/>
                  </a:lnTo>
                  <a:lnTo>
                    <a:pt x="4134561" y="6240627"/>
                  </a:lnTo>
                  <a:lnTo>
                    <a:pt x="4198531" y="6316827"/>
                  </a:lnTo>
                  <a:lnTo>
                    <a:pt x="4263364" y="6393027"/>
                  </a:lnTo>
                  <a:lnTo>
                    <a:pt x="4329049" y="6469227"/>
                  </a:lnTo>
                  <a:lnTo>
                    <a:pt x="4395584" y="6545427"/>
                  </a:lnTo>
                  <a:lnTo>
                    <a:pt x="4462970" y="6621627"/>
                  </a:lnTo>
                  <a:lnTo>
                    <a:pt x="4531207" y="6697827"/>
                  </a:lnTo>
                  <a:lnTo>
                    <a:pt x="4565637" y="6723227"/>
                  </a:lnTo>
                  <a:lnTo>
                    <a:pt x="4635119" y="6799427"/>
                  </a:lnTo>
                  <a:lnTo>
                    <a:pt x="4740922" y="6913727"/>
                  </a:lnTo>
                  <a:lnTo>
                    <a:pt x="4776597" y="6939127"/>
                  </a:lnTo>
                  <a:lnTo>
                    <a:pt x="4884877" y="7053427"/>
                  </a:lnTo>
                  <a:lnTo>
                    <a:pt x="4921377" y="7078827"/>
                  </a:lnTo>
                  <a:lnTo>
                    <a:pt x="5032095" y="7193127"/>
                  </a:lnTo>
                  <a:lnTo>
                    <a:pt x="5069421" y="7218527"/>
                  </a:lnTo>
                  <a:lnTo>
                    <a:pt x="5106936" y="7256627"/>
                  </a:lnTo>
                  <a:lnTo>
                    <a:pt x="5144655" y="7282027"/>
                  </a:lnTo>
                  <a:lnTo>
                    <a:pt x="5220690" y="7358227"/>
                  </a:lnTo>
                  <a:lnTo>
                    <a:pt x="5259006" y="7383627"/>
                  </a:lnTo>
                  <a:lnTo>
                    <a:pt x="5297525" y="7421727"/>
                  </a:lnTo>
                  <a:lnTo>
                    <a:pt x="5336248" y="7447127"/>
                  </a:lnTo>
                  <a:lnTo>
                    <a:pt x="5375160" y="7485227"/>
                  </a:lnTo>
                  <a:lnTo>
                    <a:pt x="5414276" y="7510627"/>
                  </a:lnTo>
                  <a:lnTo>
                    <a:pt x="5453596" y="7548727"/>
                  </a:lnTo>
                  <a:lnTo>
                    <a:pt x="5493105" y="7574127"/>
                  </a:lnTo>
                  <a:lnTo>
                    <a:pt x="5532806" y="7612227"/>
                  </a:lnTo>
                  <a:lnTo>
                    <a:pt x="5612803" y="7663027"/>
                  </a:lnTo>
                  <a:lnTo>
                    <a:pt x="5653100" y="7701127"/>
                  </a:lnTo>
                  <a:lnTo>
                    <a:pt x="5734266" y="7751927"/>
                  </a:lnTo>
                  <a:lnTo>
                    <a:pt x="5775134" y="7790027"/>
                  </a:lnTo>
                  <a:lnTo>
                    <a:pt x="5857456" y="7840827"/>
                  </a:lnTo>
                  <a:lnTo>
                    <a:pt x="5898908" y="7878927"/>
                  </a:lnTo>
                  <a:lnTo>
                    <a:pt x="5982373" y="7929715"/>
                  </a:lnTo>
                  <a:lnTo>
                    <a:pt x="6053391" y="7929715"/>
                  </a:lnTo>
                  <a:lnTo>
                    <a:pt x="6053391" y="7739227"/>
                  </a:lnTo>
                  <a:close/>
                </a:path>
              </a:pathLst>
            </a:custGeom>
            <a:solidFill>
              <a:srgbClr val="00A2E9"/>
            </a:solidFill>
          </p:spPr>
          <p:txBody>
            <a:bodyPr wrap="square" lIns="0" tIns="0" rIns="0" bIns="0" rtlCol="0"/>
            <a:lstStyle/>
            <a:p>
              <a:endParaRPr/>
            </a:p>
          </p:txBody>
        </p:sp>
        <p:sp>
          <p:nvSpPr>
            <p:cNvPr id="89" name="object 53">
              <a:extLst>
                <a:ext uri="{FF2B5EF4-FFF2-40B4-BE49-F238E27FC236}">
                  <a16:creationId xmlns:a16="http://schemas.microsoft.com/office/drawing/2014/main" id="{1FE6460D-AD3F-F8DE-4964-652189B664A5}"/>
                </a:ext>
              </a:extLst>
            </p:cNvPr>
            <p:cNvSpPr/>
            <p:nvPr/>
          </p:nvSpPr>
          <p:spPr>
            <a:xfrm>
              <a:off x="17140809" y="4910321"/>
              <a:ext cx="1197610" cy="1329055"/>
            </a:xfrm>
            <a:custGeom>
              <a:avLst/>
              <a:gdLst/>
              <a:ahLst/>
              <a:cxnLst/>
              <a:rect l="l" t="t" r="r" b="b"/>
              <a:pathLst>
                <a:path w="1197609" h="1329054">
                  <a:moveTo>
                    <a:pt x="5219" y="603719"/>
                  </a:moveTo>
                  <a:lnTo>
                    <a:pt x="4610" y="603199"/>
                  </a:lnTo>
                  <a:lnTo>
                    <a:pt x="4800" y="604151"/>
                  </a:lnTo>
                  <a:lnTo>
                    <a:pt x="5016" y="604507"/>
                  </a:lnTo>
                  <a:lnTo>
                    <a:pt x="5219" y="603719"/>
                  </a:lnTo>
                  <a:close/>
                </a:path>
                <a:path w="1197609" h="1329054">
                  <a:moveTo>
                    <a:pt x="9410" y="587324"/>
                  </a:moveTo>
                  <a:lnTo>
                    <a:pt x="7505" y="568071"/>
                  </a:lnTo>
                  <a:lnTo>
                    <a:pt x="7010" y="561619"/>
                  </a:lnTo>
                  <a:lnTo>
                    <a:pt x="5156" y="571080"/>
                  </a:lnTo>
                  <a:lnTo>
                    <a:pt x="0" y="599503"/>
                  </a:lnTo>
                  <a:lnTo>
                    <a:pt x="4610" y="603199"/>
                  </a:lnTo>
                  <a:lnTo>
                    <a:pt x="3949" y="599655"/>
                  </a:lnTo>
                  <a:lnTo>
                    <a:pt x="3949" y="585914"/>
                  </a:lnTo>
                  <a:lnTo>
                    <a:pt x="6972" y="581202"/>
                  </a:lnTo>
                  <a:lnTo>
                    <a:pt x="9410" y="587324"/>
                  </a:lnTo>
                  <a:close/>
                </a:path>
                <a:path w="1197609" h="1329054">
                  <a:moveTo>
                    <a:pt x="20993" y="537464"/>
                  </a:moveTo>
                  <a:lnTo>
                    <a:pt x="9779" y="532345"/>
                  </a:lnTo>
                  <a:lnTo>
                    <a:pt x="9207" y="543902"/>
                  </a:lnTo>
                  <a:lnTo>
                    <a:pt x="11125" y="548906"/>
                  </a:lnTo>
                  <a:lnTo>
                    <a:pt x="14592" y="548284"/>
                  </a:lnTo>
                  <a:lnTo>
                    <a:pt x="18656" y="542950"/>
                  </a:lnTo>
                  <a:lnTo>
                    <a:pt x="16598" y="552157"/>
                  </a:lnTo>
                  <a:lnTo>
                    <a:pt x="13995" y="555498"/>
                  </a:lnTo>
                  <a:lnTo>
                    <a:pt x="12319" y="557949"/>
                  </a:lnTo>
                  <a:lnTo>
                    <a:pt x="13068" y="564515"/>
                  </a:lnTo>
                  <a:lnTo>
                    <a:pt x="16103" y="561276"/>
                  </a:lnTo>
                  <a:lnTo>
                    <a:pt x="18503" y="553186"/>
                  </a:lnTo>
                  <a:lnTo>
                    <a:pt x="20167" y="543991"/>
                  </a:lnTo>
                  <a:lnTo>
                    <a:pt x="20993" y="537464"/>
                  </a:lnTo>
                  <a:close/>
                </a:path>
                <a:path w="1197609" h="1329054">
                  <a:moveTo>
                    <a:pt x="42418" y="443992"/>
                  </a:moveTo>
                  <a:lnTo>
                    <a:pt x="39738" y="449402"/>
                  </a:lnTo>
                  <a:lnTo>
                    <a:pt x="36931" y="455472"/>
                  </a:lnTo>
                  <a:lnTo>
                    <a:pt x="33743" y="462953"/>
                  </a:lnTo>
                  <a:lnTo>
                    <a:pt x="42418" y="443992"/>
                  </a:lnTo>
                  <a:close/>
                </a:path>
                <a:path w="1197609" h="1329054">
                  <a:moveTo>
                    <a:pt x="49974" y="429539"/>
                  </a:moveTo>
                  <a:lnTo>
                    <a:pt x="49060" y="429666"/>
                  </a:lnTo>
                  <a:lnTo>
                    <a:pt x="42430" y="443992"/>
                  </a:lnTo>
                  <a:lnTo>
                    <a:pt x="49974" y="429539"/>
                  </a:lnTo>
                  <a:close/>
                </a:path>
                <a:path w="1197609" h="1329054">
                  <a:moveTo>
                    <a:pt x="59080" y="410375"/>
                  </a:moveTo>
                  <a:lnTo>
                    <a:pt x="41414" y="430796"/>
                  </a:lnTo>
                  <a:lnTo>
                    <a:pt x="49047" y="429666"/>
                  </a:lnTo>
                  <a:lnTo>
                    <a:pt x="51854" y="423100"/>
                  </a:lnTo>
                  <a:lnTo>
                    <a:pt x="55499" y="416737"/>
                  </a:lnTo>
                  <a:lnTo>
                    <a:pt x="59080" y="410375"/>
                  </a:lnTo>
                  <a:close/>
                </a:path>
                <a:path w="1197609" h="1329054">
                  <a:moveTo>
                    <a:pt x="66167" y="397789"/>
                  </a:moveTo>
                  <a:lnTo>
                    <a:pt x="59080" y="410375"/>
                  </a:lnTo>
                  <a:lnTo>
                    <a:pt x="63360" y="410235"/>
                  </a:lnTo>
                  <a:lnTo>
                    <a:pt x="65570" y="408711"/>
                  </a:lnTo>
                  <a:lnTo>
                    <a:pt x="66167" y="397789"/>
                  </a:lnTo>
                  <a:close/>
                </a:path>
                <a:path w="1197609" h="1329054">
                  <a:moveTo>
                    <a:pt x="73304" y="385165"/>
                  </a:moveTo>
                  <a:lnTo>
                    <a:pt x="66548" y="391337"/>
                  </a:lnTo>
                  <a:lnTo>
                    <a:pt x="66154" y="397789"/>
                  </a:lnTo>
                  <a:lnTo>
                    <a:pt x="73304" y="385165"/>
                  </a:lnTo>
                  <a:close/>
                </a:path>
                <a:path w="1197609" h="1329054">
                  <a:moveTo>
                    <a:pt x="160731" y="276745"/>
                  </a:moveTo>
                  <a:lnTo>
                    <a:pt x="155511" y="283298"/>
                  </a:lnTo>
                  <a:lnTo>
                    <a:pt x="158051" y="280416"/>
                  </a:lnTo>
                  <a:lnTo>
                    <a:pt x="159562" y="278434"/>
                  </a:lnTo>
                  <a:lnTo>
                    <a:pt x="160731" y="276745"/>
                  </a:lnTo>
                  <a:close/>
                </a:path>
                <a:path w="1197609" h="1329054">
                  <a:moveTo>
                    <a:pt x="254076" y="156540"/>
                  </a:moveTo>
                  <a:lnTo>
                    <a:pt x="249313" y="159753"/>
                  </a:lnTo>
                  <a:lnTo>
                    <a:pt x="244830" y="163576"/>
                  </a:lnTo>
                  <a:lnTo>
                    <a:pt x="240118" y="168389"/>
                  </a:lnTo>
                  <a:lnTo>
                    <a:pt x="244678" y="164350"/>
                  </a:lnTo>
                  <a:lnTo>
                    <a:pt x="249199" y="160286"/>
                  </a:lnTo>
                  <a:lnTo>
                    <a:pt x="254076" y="156540"/>
                  </a:lnTo>
                  <a:close/>
                </a:path>
                <a:path w="1197609" h="1329054">
                  <a:moveTo>
                    <a:pt x="269062" y="152323"/>
                  </a:moveTo>
                  <a:lnTo>
                    <a:pt x="266306" y="151206"/>
                  </a:lnTo>
                  <a:lnTo>
                    <a:pt x="260896" y="156692"/>
                  </a:lnTo>
                  <a:lnTo>
                    <a:pt x="255282" y="162001"/>
                  </a:lnTo>
                  <a:lnTo>
                    <a:pt x="250088" y="167627"/>
                  </a:lnTo>
                  <a:lnTo>
                    <a:pt x="250177" y="164719"/>
                  </a:lnTo>
                  <a:lnTo>
                    <a:pt x="229717" y="183629"/>
                  </a:lnTo>
                  <a:lnTo>
                    <a:pt x="236423" y="182587"/>
                  </a:lnTo>
                  <a:lnTo>
                    <a:pt x="239776" y="179946"/>
                  </a:lnTo>
                  <a:lnTo>
                    <a:pt x="241363" y="183642"/>
                  </a:lnTo>
                  <a:lnTo>
                    <a:pt x="227088" y="194373"/>
                  </a:lnTo>
                  <a:lnTo>
                    <a:pt x="221754" y="196291"/>
                  </a:lnTo>
                  <a:lnTo>
                    <a:pt x="217474" y="196672"/>
                  </a:lnTo>
                  <a:lnTo>
                    <a:pt x="206362" y="202793"/>
                  </a:lnTo>
                  <a:lnTo>
                    <a:pt x="184467" y="224764"/>
                  </a:lnTo>
                  <a:lnTo>
                    <a:pt x="177419" y="232283"/>
                  </a:lnTo>
                  <a:lnTo>
                    <a:pt x="178892" y="229057"/>
                  </a:lnTo>
                  <a:lnTo>
                    <a:pt x="176555" y="231635"/>
                  </a:lnTo>
                  <a:lnTo>
                    <a:pt x="175856" y="233083"/>
                  </a:lnTo>
                  <a:lnTo>
                    <a:pt x="175475" y="234391"/>
                  </a:lnTo>
                  <a:lnTo>
                    <a:pt x="152133" y="260019"/>
                  </a:lnTo>
                  <a:lnTo>
                    <a:pt x="124371" y="293116"/>
                  </a:lnTo>
                  <a:lnTo>
                    <a:pt x="93395" y="333057"/>
                  </a:lnTo>
                  <a:lnTo>
                    <a:pt x="90144" y="339166"/>
                  </a:lnTo>
                  <a:lnTo>
                    <a:pt x="86715" y="344500"/>
                  </a:lnTo>
                  <a:lnTo>
                    <a:pt x="83553" y="354101"/>
                  </a:lnTo>
                  <a:lnTo>
                    <a:pt x="88239" y="351993"/>
                  </a:lnTo>
                  <a:lnTo>
                    <a:pt x="94081" y="348957"/>
                  </a:lnTo>
                  <a:lnTo>
                    <a:pt x="94386" y="355790"/>
                  </a:lnTo>
                  <a:lnTo>
                    <a:pt x="98704" y="349326"/>
                  </a:lnTo>
                  <a:lnTo>
                    <a:pt x="103390" y="341096"/>
                  </a:lnTo>
                  <a:lnTo>
                    <a:pt x="108839" y="334911"/>
                  </a:lnTo>
                  <a:lnTo>
                    <a:pt x="124371" y="316357"/>
                  </a:lnTo>
                  <a:lnTo>
                    <a:pt x="130810" y="308038"/>
                  </a:lnTo>
                  <a:lnTo>
                    <a:pt x="135686" y="301078"/>
                  </a:lnTo>
                  <a:lnTo>
                    <a:pt x="138404" y="295694"/>
                  </a:lnTo>
                  <a:lnTo>
                    <a:pt x="138391" y="292150"/>
                  </a:lnTo>
                  <a:lnTo>
                    <a:pt x="138925" y="296354"/>
                  </a:lnTo>
                  <a:lnTo>
                    <a:pt x="143433" y="292544"/>
                  </a:lnTo>
                  <a:lnTo>
                    <a:pt x="149631" y="275831"/>
                  </a:lnTo>
                  <a:lnTo>
                    <a:pt x="137642" y="286562"/>
                  </a:lnTo>
                  <a:lnTo>
                    <a:pt x="147205" y="270446"/>
                  </a:lnTo>
                  <a:lnTo>
                    <a:pt x="163296" y="251421"/>
                  </a:lnTo>
                  <a:lnTo>
                    <a:pt x="180162" y="234873"/>
                  </a:lnTo>
                  <a:lnTo>
                    <a:pt x="192074" y="226187"/>
                  </a:lnTo>
                  <a:lnTo>
                    <a:pt x="182435" y="239420"/>
                  </a:lnTo>
                  <a:lnTo>
                    <a:pt x="178485" y="247510"/>
                  </a:lnTo>
                  <a:lnTo>
                    <a:pt x="172288" y="256540"/>
                  </a:lnTo>
                  <a:lnTo>
                    <a:pt x="155879" y="272580"/>
                  </a:lnTo>
                  <a:lnTo>
                    <a:pt x="158597" y="272402"/>
                  </a:lnTo>
                  <a:lnTo>
                    <a:pt x="166255" y="268782"/>
                  </a:lnTo>
                  <a:lnTo>
                    <a:pt x="160731" y="276745"/>
                  </a:lnTo>
                  <a:lnTo>
                    <a:pt x="185204" y="249237"/>
                  </a:lnTo>
                  <a:lnTo>
                    <a:pt x="210502" y="223532"/>
                  </a:lnTo>
                  <a:lnTo>
                    <a:pt x="236562" y="197815"/>
                  </a:lnTo>
                  <a:lnTo>
                    <a:pt x="263334" y="170268"/>
                  </a:lnTo>
                  <a:lnTo>
                    <a:pt x="253784" y="175653"/>
                  </a:lnTo>
                  <a:lnTo>
                    <a:pt x="250736" y="176225"/>
                  </a:lnTo>
                  <a:lnTo>
                    <a:pt x="252336" y="173253"/>
                  </a:lnTo>
                  <a:lnTo>
                    <a:pt x="256743" y="167982"/>
                  </a:lnTo>
                  <a:lnTo>
                    <a:pt x="262356" y="161988"/>
                  </a:lnTo>
                  <a:lnTo>
                    <a:pt x="267106" y="156337"/>
                  </a:lnTo>
                  <a:lnTo>
                    <a:pt x="269062" y="152323"/>
                  </a:lnTo>
                  <a:close/>
                </a:path>
                <a:path w="1197609" h="1329054">
                  <a:moveTo>
                    <a:pt x="474954" y="1259547"/>
                  </a:moveTo>
                  <a:lnTo>
                    <a:pt x="462178" y="1263650"/>
                  </a:lnTo>
                  <a:lnTo>
                    <a:pt x="457288" y="1269009"/>
                  </a:lnTo>
                  <a:lnTo>
                    <a:pt x="474954" y="1259547"/>
                  </a:lnTo>
                  <a:close/>
                </a:path>
                <a:path w="1197609" h="1329054">
                  <a:moveTo>
                    <a:pt x="476783" y="1270127"/>
                  </a:moveTo>
                  <a:lnTo>
                    <a:pt x="470623" y="1274140"/>
                  </a:lnTo>
                  <a:lnTo>
                    <a:pt x="469861" y="1276794"/>
                  </a:lnTo>
                  <a:lnTo>
                    <a:pt x="476783" y="1270127"/>
                  </a:lnTo>
                  <a:close/>
                </a:path>
                <a:path w="1197609" h="1329054">
                  <a:moveTo>
                    <a:pt x="533539" y="145961"/>
                  </a:moveTo>
                  <a:lnTo>
                    <a:pt x="532028" y="145630"/>
                  </a:lnTo>
                  <a:lnTo>
                    <a:pt x="528053" y="147421"/>
                  </a:lnTo>
                  <a:lnTo>
                    <a:pt x="524205" y="149885"/>
                  </a:lnTo>
                  <a:lnTo>
                    <a:pt x="520319" y="151968"/>
                  </a:lnTo>
                  <a:lnTo>
                    <a:pt x="521830" y="152158"/>
                  </a:lnTo>
                  <a:lnTo>
                    <a:pt x="525716" y="150139"/>
                  </a:lnTo>
                  <a:lnTo>
                    <a:pt x="529513" y="147497"/>
                  </a:lnTo>
                  <a:lnTo>
                    <a:pt x="533539" y="145961"/>
                  </a:lnTo>
                  <a:close/>
                </a:path>
                <a:path w="1197609" h="1329054">
                  <a:moveTo>
                    <a:pt x="538327" y="38277"/>
                  </a:moveTo>
                  <a:lnTo>
                    <a:pt x="537591" y="37655"/>
                  </a:lnTo>
                  <a:lnTo>
                    <a:pt x="526199" y="42151"/>
                  </a:lnTo>
                  <a:lnTo>
                    <a:pt x="538327" y="38277"/>
                  </a:lnTo>
                  <a:close/>
                </a:path>
                <a:path w="1197609" h="1329054">
                  <a:moveTo>
                    <a:pt x="598817" y="1243203"/>
                  </a:moveTo>
                  <a:lnTo>
                    <a:pt x="596722" y="1241907"/>
                  </a:lnTo>
                  <a:lnTo>
                    <a:pt x="586752" y="1248930"/>
                  </a:lnTo>
                  <a:lnTo>
                    <a:pt x="590270" y="1247381"/>
                  </a:lnTo>
                  <a:lnTo>
                    <a:pt x="595477" y="1245247"/>
                  </a:lnTo>
                  <a:lnTo>
                    <a:pt x="598817" y="1243203"/>
                  </a:lnTo>
                  <a:close/>
                </a:path>
                <a:path w="1197609" h="1329054">
                  <a:moveTo>
                    <a:pt x="633882" y="138734"/>
                  </a:moveTo>
                  <a:lnTo>
                    <a:pt x="620141" y="140982"/>
                  </a:lnTo>
                  <a:lnTo>
                    <a:pt x="621423" y="141579"/>
                  </a:lnTo>
                  <a:lnTo>
                    <a:pt x="633882" y="138734"/>
                  </a:lnTo>
                  <a:close/>
                </a:path>
                <a:path w="1197609" h="1329054">
                  <a:moveTo>
                    <a:pt x="640638" y="104406"/>
                  </a:moveTo>
                  <a:lnTo>
                    <a:pt x="632307" y="104127"/>
                  </a:lnTo>
                  <a:lnTo>
                    <a:pt x="628154" y="103924"/>
                  </a:lnTo>
                  <a:lnTo>
                    <a:pt x="623836" y="104038"/>
                  </a:lnTo>
                  <a:lnTo>
                    <a:pt x="615061" y="104724"/>
                  </a:lnTo>
                  <a:lnTo>
                    <a:pt x="621487" y="106057"/>
                  </a:lnTo>
                  <a:lnTo>
                    <a:pt x="628853" y="105816"/>
                  </a:lnTo>
                  <a:lnTo>
                    <a:pt x="635711" y="104952"/>
                  </a:lnTo>
                  <a:lnTo>
                    <a:pt x="640638" y="104406"/>
                  </a:lnTo>
                  <a:close/>
                </a:path>
                <a:path w="1197609" h="1329054">
                  <a:moveTo>
                    <a:pt x="649757" y="1297571"/>
                  </a:moveTo>
                  <a:lnTo>
                    <a:pt x="641019" y="1303515"/>
                  </a:lnTo>
                  <a:lnTo>
                    <a:pt x="637933" y="1307160"/>
                  </a:lnTo>
                  <a:lnTo>
                    <a:pt x="634987" y="1310297"/>
                  </a:lnTo>
                  <a:lnTo>
                    <a:pt x="626681" y="1314716"/>
                  </a:lnTo>
                  <a:lnTo>
                    <a:pt x="637781" y="1316799"/>
                  </a:lnTo>
                  <a:lnTo>
                    <a:pt x="637425" y="1312595"/>
                  </a:lnTo>
                  <a:lnTo>
                    <a:pt x="643293" y="1306690"/>
                  </a:lnTo>
                  <a:lnTo>
                    <a:pt x="649401" y="1301038"/>
                  </a:lnTo>
                  <a:lnTo>
                    <a:pt x="649757" y="1297571"/>
                  </a:lnTo>
                  <a:close/>
                </a:path>
                <a:path w="1197609" h="1329054">
                  <a:moveTo>
                    <a:pt x="650582" y="1288249"/>
                  </a:moveTo>
                  <a:lnTo>
                    <a:pt x="635774" y="1287691"/>
                  </a:lnTo>
                  <a:lnTo>
                    <a:pt x="618807" y="1298879"/>
                  </a:lnTo>
                  <a:lnTo>
                    <a:pt x="604735" y="1308950"/>
                  </a:lnTo>
                  <a:lnTo>
                    <a:pt x="590384" y="1318691"/>
                  </a:lnTo>
                  <a:lnTo>
                    <a:pt x="572554" y="1328902"/>
                  </a:lnTo>
                  <a:lnTo>
                    <a:pt x="596823" y="1319212"/>
                  </a:lnTo>
                  <a:lnTo>
                    <a:pt x="613841" y="1307706"/>
                  </a:lnTo>
                  <a:lnTo>
                    <a:pt x="629729" y="1296644"/>
                  </a:lnTo>
                  <a:lnTo>
                    <a:pt x="650582" y="1288249"/>
                  </a:lnTo>
                  <a:close/>
                </a:path>
                <a:path w="1197609" h="1329054">
                  <a:moveTo>
                    <a:pt x="681723" y="1176070"/>
                  </a:moveTo>
                  <a:lnTo>
                    <a:pt x="676427" y="1176502"/>
                  </a:lnTo>
                  <a:lnTo>
                    <a:pt x="663371" y="1184008"/>
                  </a:lnTo>
                  <a:lnTo>
                    <a:pt x="669975" y="1183538"/>
                  </a:lnTo>
                  <a:lnTo>
                    <a:pt x="672934" y="1184668"/>
                  </a:lnTo>
                  <a:lnTo>
                    <a:pt x="671842" y="1182585"/>
                  </a:lnTo>
                  <a:lnTo>
                    <a:pt x="677481" y="1178902"/>
                  </a:lnTo>
                  <a:lnTo>
                    <a:pt x="681723" y="1176070"/>
                  </a:lnTo>
                  <a:close/>
                </a:path>
                <a:path w="1197609" h="1329054">
                  <a:moveTo>
                    <a:pt x="683336" y="26009"/>
                  </a:moveTo>
                  <a:lnTo>
                    <a:pt x="678713" y="25412"/>
                  </a:lnTo>
                  <a:lnTo>
                    <a:pt x="674712" y="25019"/>
                  </a:lnTo>
                  <a:lnTo>
                    <a:pt x="670864" y="24688"/>
                  </a:lnTo>
                  <a:lnTo>
                    <a:pt x="674420" y="25285"/>
                  </a:lnTo>
                  <a:lnTo>
                    <a:pt x="678497" y="25781"/>
                  </a:lnTo>
                  <a:lnTo>
                    <a:pt x="683336" y="26009"/>
                  </a:lnTo>
                  <a:close/>
                </a:path>
                <a:path w="1197609" h="1329054">
                  <a:moveTo>
                    <a:pt x="706361" y="123126"/>
                  </a:moveTo>
                  <a:lnTo>
                    <a:pt x="700608" y="122186"/>
                  </a:lnTo>
                  <a:lnTo>
                    <a:pt x="691680" y="122072"/>
                  </a:lnTo>
                  <a:lnTo>
                    <a:pt x="706361" y="123126"/>
                  </a:lnTo>
                  <a:close/>
                </a:path>
                <a:path w="1197609" h="1329054">
                  <a:moveTo>
                    <a:pt x="717804" y="13830"/>
                  </a:moveTo>
                  <a:lnTo>
                    <a:pt x="714971" y="13258"/>
                  </a:lnTo>
                  <a:lnTo>
                    <a:pt x="715327" y="12623"/>
                  </a:lnTo>
                  <a:lnTo>
                    <a:pt x="715073" y="12103"/>
                  </a:lnTo>
                  <a:lnTo>
                    <a:pt x="714870" y="11684"/>
                  </a:lnTo>
                  <a:lnTo>
                    <a:pt x="713054" y="10134"/>
                  </a:lnTo>
                  <a:lnTo>
                    <a:pt x="705739" y="9067"/>
                  </a:lnTo>
                  <a:lnTo>
                    <a:pt x="698906" y="7531"/>
                  </a:lnTo>
                  <a:lnTo>
                    <a:pt x="696048" y="6769"/>
                  </a:lnTo>
                  <a:lnTo>
                    <a:pt x="692543" y="5842"/>
                  </a:lnTo>
                  <a:lnTo>
                    <a:pt x="687527" y="4559"/>
                  </a:lnTo>
                  <a:lnTo>
                    <a:pt x="686587" y="4318"/>
                  </a:lnTo>
                  <a:lnTo>
                    <a:pt x="678929" y="2514"/>
                  </a:lnTo>
                  <a:lnTo>
                    <a:pt x="672096" y="596"/>
                  </a:lnTo>
                  <a:lnTo>
                    <a:pt x="665721" y="0"/>
                  </a:lnTo>
                  <a:lnTo>
                    <a:pt x="667169" y="3136"/>
                  </a:lnTo>
                  <a:lnTo>
                    <a:pt x="663613" y="4495"/>
                  </a:lnTo>
                  <a:lnTo>
                    <a:pt x="656310" y="4559"/>
                  </a:lnTo>
                  <a:lnTo>
                    <a:pt x="646480" y="3771"/>
                  </a:lnTo>
                  <a:lnTo>
                    <a:pt x="635342" y="3060"/>
                  </a:lnTo>
                  <a:lnTo>
                    <a:pt x="624116" y="2882"/>
                  </a:lnTo>
                  <a:lnTo>
                    <a:pt x="614083" y="3251"/>
                  </a:lnTo>
                  <a:lnTo>
                    <a:pt x="606526" y="4140"/>
                  </a:lnTo>
                  <a:lnTo>
                    <a:pt x="600468" y="4724"/>
                  </a:lnTo>
                  <a:lnTo>
                    <a:pt x="594360" y="5003"/>
                  </a:lnTo>
                  <a:lnTo>
                    <a:pt x="588378" y="5905"/>
                  </a:lnTo>
                  <a:lnTo>
                    <a:pt x="581672" y="6769"/>
                  </a:lnTo>
                  <a:lnTo>
                    <a:pt x="580237" y="5918"/>
                  </a:lnTo>
                  <a:lnTo>
                    <a:pt x="581926" y="4013"/>
                  </a:lnTo>
                  <a:lnTo>
                    <a:pt x="592150" y="1130"/>
                  </a:lnTo>
                  <a:lnTo>
                    <a:pt x="582790" y="3213"/>
                  </a:lnTo>
                  <a:lnTo>
                    <a:pt x="570750" y="5448"/>
                  </a:lnTo>
                  <a:lnTo>
                    <a:pt x="560908" y="7734"/>
                  </a:lnTo>
                  <a:lnTo>
                    <a:pt x="558101" y="9906"/>
                  </a:lnTo>
                  <a:lnTo>
                    <a:pt x="541896" y="12192"/>
                  </a:lnTo>
                  <a:lnTo>
                    <a:pt x="537222" y="13284"/>
                  </a:lnTo>
                  <a:lnTo>
                    <a:pt x="494703" y="23456"/>
                  </a:lnTo>
                  <a:lnTo>
                    <a:pt x="492696" y="23672"/>
                  </a:lnTo>
                  <a:lnTo>
                    <a:pt x="490664" y="23812"/>
                  </a:lnTo>
                  <a:lnTo>
                    <a:pt x="489064" y="23571"/>
                  </a:lnTo>
                  <a:lnTo>
                    <a:pt x="487133" y="24866"/>
                  </a:lnTo>
                  <a:lnTo>
                    <a:pt x="486943" y="25488"/>
                  </a:lnTo>
                  <a:lnTo>
                    <a:pt x="487362" y="25882"/>
                  </a:lnTo>
                  <a:lnTo>
                    <a:pt x="454444" y="36995"/>
                  </a:lnTo>
                  <a:lnTo>
                    <a:pt x="407073" y="57086"/>
                  </a:lnTo>
                  <a:lnTo>
                    <a:pt x="397052" y="62255"/>
                  </a:lnTo>
                  <a:lnTo>
                    <a:pt x="392049" y="64846"/>
                  </a:lnTo>
                  <a:lnTo>
                    <a:pt x="333794" y="98298"/>
                  </a:lnTo>
                  <a:lnTo>
                    <a:pt x="279704" y="136182"/>
                  </a:lnTo>
                  <a:lnTo>
                    <a:pt x="254076" y="156540"/>
                  </a:lnTo>
                  <a:lnTo>
                    <a:pt x="262064" y="151282"/>
                  </a:lnTo>
                  <a:lnTo>
                    <a:pt x="277774" y="141820"/>
                  </a:lnTo>
                  <a:lnTo>
                    <a:pt x="285927" y="136664"/>
                  </a:lnTo>
                  <a:lnTo>
                    <a:pt x="280149" y="145491"/>
                  </a:lnTo>
                  <a:lnTo>
                    <a:pt x="284594" y="142341"/>
                  </a:lnTo>
                  <a:lnTo>
                    <a:pt x="290385" y="138150"/>
                  </a:lnTo>
                  <a:lnTo>
                    <a:pt x="292633" y="136664"/>
                  </a:lnTo>
                  <a:lnTo>
                    <a:pt x="296418" y="134188"/>
                  </a:lnTo>
                  <a:lnTo>
                    <a:pt x="303872" y="129184"/>
                  </a:lnTo>
                  <a:lnTo>
                    <a:pt x="279654" y="151282"/>
                  </a:lnTo>
                  <a:lnTo>
                    <a:pt x="279361" y="155575"/>
                  </a:lnTo>
                  <a:lnTo>
                    <a:pt x="289687" y="151003"/>
                  </a:lnTo>
                  <a:lnTo>
                    <a:pt x="291007" y="154825"/>
                  </a:lnTo>
                  <a:lnTo>
                    <a:pt x="296646" y="151003"/>
                  </a:lnTo>
                  <a:lnTo>
                    <a:pt x="321424" y="125349"/>
                  </a:lnTo>
                  <a:lnTo>
                    <a:pt x="326669" y="119367"/>
                  </a:lnTo>
                  <a:lnTo>
                    <a:pt x="333527" y="113461"/>
                  </a:lnTo>
                  <a:lnTo>
                    <a:pt x="342925" y="107797"/>
                  </a:lnTo>
                  <a:lnTo>
                    <a:pt x="342709" y="111137"/>
                  </a:lnTo>
                  <a:lnTo>
                    <a:pt x="342633" y="113792"/>
                  </a:lnTo>
                  <a:lnTo>
                    <a:pt x="345681" y="113588"/>
                  </a:lnTo>
                  <a:lnTo>
                    <a:pt x="354825" y="108292"/>
                  </a:lnTo>
                  <a:lnTo>
                    <a:pt x="350710" y="111785"/>
                  </a:lnTo>
                  <a:lnTo>
                    <a:pt x="355968" y="108292"/>
                  </a:lnTo>
                  <a:lnTo>
                    <a:pt x="356704" y="107797"/>
                  </a:lnTo>
                  <a:lnTo>
                    <a:pt x="366217" y="101511"/>
                  </a:lnTo>
                  <a:lnTo>
                    <a:pt x="375653" y="98272"/>
                  </a:lnTo>
                  <a:lnTo>
                    <a:pt x="382549" y="95529"/>
                  </a:lnTo>
                  <a:lnTo>
                    <a:pt x="390944" y="86512"/>
                  </a:lnTo>
                  <a:lnTo>
                    <a:pt x="393026" y="91643"/>
                  </a:lnTo>
                  <a:lnTo>
                    <a:pt x="398030" y="87490"/>
                  </a:lnTo>
                  <a:lnTo>
                    <a:pt x="399389" y="86512"/>
                  </a:lnTo>
                  <a:lnTo>
                    <a:pt x="404101" y="83108"/>
                  </a:lnTo>
                  <a:lnTo>
                    <a:pt x="410984" y="78689"/>
                  </a:lnTo>
                  <a:lnTo>
                    <a:pt x="418465" y="74472"/>
                  </a:lnTo>
                  <a:lnTo>
                    <a:pt x="426275" y="70662"/>
                  </a:lnTo>
                  <a:lnTo>
                    <a:pt x="447332" y="60731"/>
                  </a:lnTo>
                  <a:lnTo>
                    <a:pt x="446786" y="62115"/>
                  </a:lnTo>
                  <a:lnTo>
                    <a:pt x="449135" y="60731"/>
                  </a:lnTo>
                  <a:lnTo>
                    <a:pt x="495249" y="41668"/>
                  </a:lnTo>
                  <a:lnTo>
                    <a:pt x="523341" y="33642"/>
                  </a:lnTo>
                  <a:lnTo>
                    <a:pt x="514438" y="38303"/>
                  </a:lnTo>
                  <a:lnTo>
                    <a:pt x="506082" y="42722"/>
                  </a:lnTo>
                  <a:lnTo>
                    <a:pt x="500443" y="45808"/>
                  </a:lnTo>
                  <a:lnTo>
                    <a:pt x="511937" y="43446"/>
                  </a:lnTo>
                  <a:lnTo>
                    <a:pt x="519849" y="39966"/>
                  </a:lnTo>
                  <a:lnTo>
                    <a:pt x="526757" y="36398"/>
                  </a:lnTo>
                  <a:lnTo>
                    <a:pt x="535216" y="33769"/>
                  </a:lnTo>
                  <a:lnTo>
                    <a:pt x="534492" y="35039"/>
                  </a:lnTo>
                  <a:lnTo>
                    <a:pt x="537591" y="37655"/>
                  </a:lnTo>
                  <a:lnTo>
                    <a:pt x="541743" y="36017"/>
                  </a:lnTo>
                  <a:lnTo>
                    <a:pt x="548754" y="33769"/>
                  </a:lnTo>
                  <a:lnTo>
                    <a:pt x="590588" y="21653"/>
                  </a:lnTo>
                  <a:lnTo>
                    <a:pt x="596709" y="18910"/>
                  </a:lnTo>
                  <a:lnTo>
                    <a:pt x="594410" y="17564"/>
                  </a:lnTo>
                  <a:lnTo>
                    <a:pt x="588606" y="16852"/>
                  </a:lnTo>
                  <a:lnTo>
                    <a:pt x="584212" y="16002"/>
                  </a:lnTo>
                  <a:lnTo>
                    <a:pt x="592239" y="13436"/>
                  </a:lnTo>
                  <a:lnTo>
                    <a:pt x="604545" y="12979"/>
                  </a:lnTo>
                  <a:lnTo>
                    <a:pt x="616077" y="14071"/>
                  </a:lnTo>
                  <a:lnTo>
                    <a:pt x="621779" y="16129"/>
                  </a:lnTo>
                  <a:lnTo>
                    <a:pt x="617118" y="17348"/>
                  </a:lnTo>
                  <a:lnTo>
                    <a:pt x="611543" y="18656"/>
                  </a:lnTo>
                  <a:lnTo>
                    <a:pt x="608622" y="20027"/>
                  </a:lnTo>
                  <a:lnTo>
                    <a:pt x="611936" y="21437"/>
                  </a:lnTo>
                  <a:lnTo>
                    <a:pt x="633222" y="12979"/>
                  </a:lnTo>
                  <a:lnTo>
                    <a:pt x="635444" y="12103"/>
                  </a:lnTo>
                  <a:lnTo>
                    <a:pt x="643331" y="13284"/>
                  </a:lnTo>
                  <a:lnTo>
                    <a:pt x="645693" y="15455"/>
                  </a:lnTo>
                  <a:lnTo>
                    <a:pt x="644626" y="16586"/>
                  </a:lnTo>
                  <a:lnTo>
                    <a:pt x="643559" y="17894"/>
                  </a:lnTo>
                  <a:lnTo>
                    <a:pt x="639076" y="18770"/>
                  </a:lnTo>
                  <a:lnTo>
                    <a:pt x="633209" y="20358"/>
                  </a:lnTo>
                  <a:lnTo>
                    <a:pt x="623595" y="22453"/>
                  </a:lnTo>
                  <a:lnTo>
                    <a:pt x="615784" y="23977"/>
                  </a:lnTo>
                  <a:lnTo>
                    <a:pt x="603834" y="26263"/>
                  </a:lnTo>
                  <a:lnTo>
                    <a:pt x="596747" y="27762"/>
                  </a:lnTo>
                  <a:lnTo>
                    <a:pt x="607517" y="27559"/>
                  </a:lnTo>
                  <a:lnTo>
                    <a:pt x="616750" y="26936"/>
                  </a:lnTo>
                  <a:lnTo>
                    <a:pt x="625005" y="26009"/>
                  </a:lnTo>
                  <a:lnTo>
                    <a:pt x="632853" y="24917"/>
                  </a:lnTo>
                  <a:lnTo>
                    <a:pt x="640829" y="23977"/>
                  </a:lnTo>
                  <a:lnTo>
                    <a:pt x="649465" y="23698"/>
                  </a:lnTo>
                  <a:lnTo>
                    <a:pt x="659307" y="23964"/>
                  </a:lnTo>
                  <a:lnTo>
                    <a:pt x="670864" y="24688"/>
                  </a:lnTo>
                  <a:lnTo>
                    <a:pt x="664984" y="23698"/>
                  </a:lnTo>
                  <a:lnTo>
                    <a:pt x="661060" y="23025"/>
                  </a:lnTo>
                  <a:lnTo>
                    <a:pt x="649744" y="18008"/>
                  </a:lnTo>
                  <a:lnTo>
                    <a:pt x="649312" y="14884"/>
                  </a:lnTo>
                  <a:lnTo>
                    <a:pt x="657047" y="14617"/>
                  </a:lnTo>
                  <a:lnTo>
                    <a:pt x="673100" y="15798"/>
                  </a:lnTo>
                  <a:lnTo>
                    <a:pt x="685342" y="17106"/>
                  </a:lnTo>
                  <a:lnTo>
                    <a:pt x="691502" y="17665"/>
                  </a:lnTo>
                  <a:lnTo>
                    <a:pt x="697865" y="19507"/>
                  </a:lnTo>
                  <a:lnTo>
                    <a:pt x="703630" y="20358"/>
                  </a:lnTo>
                  <a:lnTo>
                    <a:pt x="697026" y="17106"/>
                  </a:lnTo>
                  <a:lnTo>
                    <a:pt x="696988" y="15189"/>
                  </a:lnTo>
                  <a:lnTo>
                    <a:pt x="700138" y="14617"/>
                  </a:lnTo>
                  <a:lnTo>
                    <a:pt x="701814" y="14312"/>
                  </a:lnTo>
                  <a:lnTo>
                    <a:pt x="709536" y="14008"/>
                  </a:lnTo>
                  <a:lnTo>
                    <a:pt x="711530" y="14224"/>
                  </a:lnTo>
                  <a:lnTo>
                    <a:pt x="712914" y="14135"/>
                  </a:lnTo>
                  <a:lnTo>
                    <a:pt x="713511" y="14008"/>
                  </a:lnTo>
                  <a:lnTo>
                    <a:pt x="713917" y="13931"/>
                  </a:lnTo>
                  <a:lnTo>
                    <a:pt x="717804" y="13830"/>
                  </a:lnTo>
                  <a:close/>
                </a:path>
                <a:path w="1197609" h="1329054">
                  <a:moveTo>
                    <a:pt x="772541" y="1246073"/>
                  </a:moveTo>
                  <a:lnTo>
                    <a:pt x="760158" y="1248752"/>
                  </a:lnTo>
                  <a:lnTo>
                    <a:pt x="757809" y="1251623"/>
                  </a:lnTo>
                  <a:lnTo>
                    <a:pt x="772541" y="1246073"/>
                  </a:lnTo>
                  <a:close/>
                </a:path>
                <a:path w="1197609" h="1329054">
                  <a:moveTo>
                    <a:pt x="784872" y="34112"/>
                  </a:moveTo>
                  <a:lnTo>
                    <a:pt x="774369" y="30111"/>
                  </a:lnTo>
                  <a:lnTo>
                    <a:pt x="763676" y="26276"/>
                  </a:lnTo>
                  <a:lnTo>
                    <a:pt x="742149" y="18935"/>
                  </a:lnTo>
                  <a:lnTo>
                    <a:pt x="742416" y="17373"/>
                  </a:lnTo>
                  <a:lnTo>
                    <a:pt x="740105" y="15367"/>
                  </a:lnTo>
                  <a:lnTo>
                    <a:pt x="730262" y="12280"/>
                  </a:lnTo>
                  <a:lnTo>
                    <a:pt x="728383" y="13398"/>
                  </a:lnTo>
                  <a:lnTo>
                    <a:pt x="723341" y="13690"/>
                  </a:lnTo>
                  <a:lnTo>
                    <a:pt x="717816" y="13830"/>
                  </a:lnTo>
                  <a:lnTo>
                    <a:pt x="742137" y="18935"/>
                  </a:lnTo>
                  <a:lnTo>
                    <a:pt x="741743" y="21018"/>
                  </a:lnTo>
                  <a:lnTo>
                    <a:pt x="736765" y="22377"/>
                  </a:lnTo>
                  <a:lnTo>
                    <a:pt x="737146" y="24447"/>
                  </a:lnTo>
                  <a:lnTo>
                    <a:pt x="745909" y="26911"/>
                  </a:lnTo>
                  <a:lnTo>
                    <a:pt x="754595" y="29730"/>
                  </a:lnTo>
                  <a:lnTo>
                    <a:pt x="771893" y="35674"/>
                  </a:lnTo>
                  <a:lnTo>
                    <a:pt x="768959" y="32651"/>
                  </a:lnTo>
                  <a:lnTo>
                    <a:pt x="773353" y="32639"/>
                  </a:lnTo>
                  <a:lnTo>
                    <a:pt x="780249" y="33743"/>
                  </a:lnTo>
                  <a:lnTo>
                    <a:pt x="784872" y="34112"/>
                  </a:lnTo>
                  <a:close/>
                </a:path>
                <a:path w="1197609" h="1329054">
                  <a:moveTo>
                    <a:pt x="815835" y="1084910"/>
                  </a:moveTo>
                  <a:lnTo>
                    <a:pt x="812330" y="1088136"/>
                  </a:lnTo>
                  <a:lnTo>
                    <a:pt x="808228" y="1096784"/>
                  </a:lnTo>
                  <a:lnTo>
                    <a:pt x="815835" y="1084910"/>
                  </a:lnTo>
                  <a:close/>
                </a:path>
                <a:path w="1197609" h="1329054">
                  <a:moveTo>
                    <a:pt x="841565" y="1126375"/>
                  </a:moveTo>
                  <a:lnTo>
                    <a:pt x="836193" y="1129817"/>
                  </a:lnTo>
                  <a:lnTo>
                    <a:pt x="829868" y="1131747"/>
                  </a:lnTo>
                  <a:lnTo>
                    <a:pt x="826884" y="1135227"/>
                  </a:lnTo>
                  <a:lnTo>
                    <a:pt x="834834" y="1132903"/>
                  </a:lnTo>
                  <a:lnTo>
                    <a:pt x="836777" y="1130528"/>
                  </a:lnTo>
                  <a:lnTo>
                    <a:pt x="841565" y="1126375"/>
                  </a:lnTo>
                  <a:close/>
                </a:path>
                <a:path w="1197609" h="1329054">
                  <a:moveTo>
                    <a:pt x="846264" y="1122476"/>
                  </a:moveTo>
                  <a:lnTo>
                    <a:pt x="844372" y="1123950"/>
                  </a:lnTo>
                  <a:lnTo>
                    <a:pt x="842822" y="1125258"/>
                  </a:lnTo>
                  <a:lnTo>
                    <a:pt x="841565" y="1126375"/>
                  </a:lnTo>
                  <a:lnTo>
                    <a:pt x="843229" y="1125308"/>
                  </a:lnTo>
                  <a:lnTo>
                    <a:pt x="844880" y="1124026"/>
                  </a:lnTo>
                  <a:lnTo>
                    <a:pt x="846264" y="1122476"/>
                  </a:lnTo>
                  <a:close/>
                </a:path>
                <a:path w="1197609" h="1329054">
                  <a:moveTo>
                    <a:pt x="855281" y="1193584"/>
                  </a:moveTo>
                  <a:lnTo>
                    <a:pt x="853630" y="1193876"/>
                  </a:lnTo>
                  <a:lnTo>
                    <a:pt x="841971" y="1203972"/>
                  </a:lnTo>
                  <a:lnTo>
                    <a:pt x="843597" y="1203731"/>
                  </a:lnTo>
                  <a:lnTo>
                    <a:pt x="855281" y="1193584"/>
                  </a:lnTo>
                  <a:close/>
                </a:path>
                <a:path w="1197609" h="1329054">
                  <a:moveTo>
                    <a:pt x="903884" y="1084414"/>
                  </a:moveTo>
                  <a:lnTo>
                    <a:pt x="900887" y="1083894"/>
                  </a:lnTo>
                  <a:lnTo>
                    <a:pt x="896073" y="1087069"/>
                  </a:lnTo>
                  <a:lnTo>
                    <a:pt x="899325" y="1081582"/>
                  </a:lnTo>
                  <a:lnTo>
                    <a:pt x="897318" y="1083551"/>
                  </a:lnTo>
                  <a:lnTo>
                    <a:pt x="894270" y="1088275"/>
                  </a:lnTo>
                  <a:lnTo>
                    <a:pt x="889444" y="1092022"/>
                  </a:lnTo>
                  <a:lnTo>
                    <a:pt x="890600" y="1093038"/>
                  </a:lnTo>
                  <a:lnTo>
                    <a:pt x="890638" y="1094346"/>
                  </a:lnTo>
                  <a:lnTo>
                    <a:pt x="888682" y="1098080"/>
                  </a:lnTo>
                  <a:lnTo>
                    <a:pt x="891743" y="1093724"/>
                  </a:lnTo>
                  <a:lnTo>
                    <a:pt x="899464" y="1088199"/>
                  </a:lnTo>
                  <a:lnTo>
                    <a:pt x="903884" y="1084414"/>
                  </a:lnTo>
                  <a:close/>
                </a:path>
                <a:path w="1197609" h="1329054">
                  <a:moveTo>
                    <a:pt x="1029373" y="895477"/>
                  </a:moveTo>
                  <a:lnTo>
                    <a:pt x="1027861" y="897636"/>
                  </a:lnTo>
                  <a:lnTo>
                    <a:pt x="1026693" y="899401"/>
                  </a:lnTo>
                  <a:lnTo>
                    <a:pt x="1025715" y="900950"/>
                  </a:lnTo>
                  <a:lnTo>
                    <a:pt x="1026947" y="899337"/>
                  </a:lnTo>
                  <a:lnTo>
                    <a:pt x="1028166" y="897521"/>
                  </a:lnTo>
                  <a:lnTo>
                    <a:pt x="1029373" y="895477"/>
                  </a:lnTo>
                  <a:close/>
                </a:path>
                <a:path w="1197609" h="1329054">
                  <a:moveTo>
                    <a:pt x="1030465" y="909523"/>
                  </a:moveTo>
                  <a:lnTo>
                    <a:pt x="1028001" y="909320"/>
                  </a:lnTo>
                  <a:lnTo>
                    <a:pt x="1022845" y="909777"/>
                  </a:lnTo>
                  <a:lnTo>
                    <a:pt x="1019302" y="910717"/>
                  </a:lnTo>
                  <a:lnTo>
                    <a:pt x="1025715" y="900950"/>
                  </a:lnTo>
                  <a:lnTo>
                    <a:pt x="1017447" y="911758"/>
                  </a:lnTo>
                  <a:lnTo>
                    <a:pt x="1008354" y="914095"/>
                  </a:lnTo>
                  <a:lnTo>
                    <a:pt x="1007694" y="911923"/>
                  </a:lnTo>
                  <a:lnTo>
                    <a:pt x="1009027" y="916482"/>
                  </a:lnTo>
                  <a:lnTo>
                    <a:pt x="1015784" y="913777"/>
                  </a:lnTo>
                  <a:lnTo>
                    <a:pt x="1021257" y="912672"/>
                  </a:lnTo>
                  <a:lnTo>
                    <a:pt x="1018730" y="922045"/>
                  </a:lnTo>
                  <a:lnTo>
                    <a:pt x="1030465" y="909523"/>
                  </a:lnTo>
                  <a:close/>
                </a:path>
                <a:path w="1197609" h="1329054">
                  <a:moveTo>
                    <a:pt x="1052614" y="942987"/>
                  </a:moveTo>
                  <a:lnTo>
                    <a:pt x="1052296" y="943038"/>
                  </a:lnTo>
                  <a:lnTo>
                    <a:pt x="1047318" y="949286"/>
                  </a:lnTo>
                  <a:lnTo>
                    <a:pt x="1051356" y="945261"/>
                  </a:lnTo>
                  <a:lnTo>
                    <a:pt x="1052614" y="942987"/>
                  </a:lnTo>
                  <a:close/>
                </a:path>
                <a:path w="1197609" h="1329054">
                  <a:moveTo>
                    <a:pt x="1060881" y="807224"/>
                  </a:moveTo>
                  <a:lnTo>
                    <a:pt x="1051661" y="833831"/>
                  </a:lnTo>
                  <a:lnTo>
                    <a:pt x="1054163" y="829398"/>
                  </a:lnTo>
                  <a:lnTo>
                    <a:pt x="1053909" y="837209"/>
                  </a:lnTo>
                  <a:lnTo>
                    <a:pt x="1053401" y="845007"/>
                  </a:lnTo>
                  <a:lnTo>
                    <a:pt x="1052766" y="852868"/>
                  </a:lnTo>
                  <a:lnTo>
                    <a:pt x="1055471" y="838276"/>
                  </a:lnTo>
                  <a:lnTo>
                    <a:pt x="1059053" y="821258"/>
                  </a:lnTo>
                  <a:lnTo>
                    <a:pt x="1060881" y="807224"/>
                  </a:lnTo>
                  <a:close/>
                </a:path>
                <a:path w="1197609" h="1329054">
                  <a:moveTo>
                    <a:pt x="1062139" y="941628"/>
                  </a:moveTo>
                  <a:lnTo>
                    <a:pt x="1061034" y="932472"/>
                  </a:lnTo>
                  <a:lnTo>
                    <a:pt x="1058049" y="933183"/>
                  </a:lnTo>
                  <a:lnTo>
                    <a:pt x="1052614" y="942987"/>
                  </a:lnTo>
                  <a:lnTo>
                    <a:pt x="1062139" y="941628"/>
                  </a:lnTo>
                  <a:close/>
                </a:path>
                <a:path w="1197609" h="1329054">
                  <a:moveTo>
                    <a:pt x="1062151" y="548589"/>
                  </a:moveTo>
                  <a:lnTo>
                    <a:pt x="1059916" y="542048"/>
                  </a:lnTo>
                  <a:lnTo>
                    <a:pt x="1057770" y="535482"/>
                  </a:lnTo>
                  <a:lnTo>
                    <a:pt x="1055268" y="529005"/>
                  </a:lnTo>
                  <a:lnTo>
                    <a:pt x="1052131" y="535736"/>
                  </a:lnTo>
                  <a:lnTo>
                    <a:pt x="1057300" y="534390"/>
                  </a:lnTo>
                  <a:lnTo>
                    <a:pt x="1059878" y="546201"/>
                  </a:lnTo>
                  <a:lnTo>
                    <a:pt x="1050747" y="535368"/>
                  </a:lnTo>
                  <a:lnTo>
                    <a:pt x="1053401" y="545528"/>
                  </a:lnTo>
                  <a:lnTo>
                    <a:pt x="1061783" y="551599"/>
                  </a:lnTo>
                  <a:lnTo>
                    <a:pt x="1062151" y="548589"/>
                  </a:lnTo>
                  <a:close/>
                </a:path>
                <a:path w="1197609" h="1329054">
                  <a:moveTo>
                    <a:pt x="1080922" y="898220"/>
                  </a:moveTo>
                  <a:lnTo>
                    <a:pt x="1078395" y="900417"/>
                  </a:lnTo>
                  <a:lnTo>
                    <a:pt x="1077023" y="905243"/>
                  </a:lnTo>
                  <a:lnTo>
                    <a:pt x="1075296" y="909916"/>
                  </a:lnTo>
                  <a:lnTo>
                    <a:pt x="1073696" y="914704"/>
                  </a:lnTo>
                  <a:lnTo>
                    <a:pt x="1076223" y="909243"/>
                  </a:lnTo>
                  <a:lnTo>
                    <a:pt x="1078687" y="903782"/>
                  </a:lnTo>
                  <a:lnTo>
                    <a:pt x="1080922" y="898220"/>
                  </a:lnTo>
                  <a:close/>
                </a:path>
                <a:path w="1197609" h="1329054">
                  <a:moveTo>
                    <a:pt x="1114234" y="706335"/>
                  </a:moveTo>
                  <a:lnTo>
                    <a:pt x="1114082" y="704469"/>
                  </a:lnTo>
                  <a:lnTo>
                    <a:pt x="1113726" y="702678"/>
                  </a:lnTo>
                  <a:lnTo>
                    <a:pt x="1113142" y="700824"/>
                  </a:lnTo>
                  <a:lnTo>
                    <a:pt x="1113497" y="703173"/>
                  </a:lnTo>
                  <a:lnTo>
                    <a:pt x="1113853" y="704811"/>
                  </a:lnTo>
                  <a:lnTo>
                    <a:pt x="1114234" y="706335"/>
                  </a:lnTo>
                  <a:close/>
                </a:path>
                <a:path w="1197609" h="1329054">
                  <a:moveTo>
                    <a:pt x="1114539" y="746048"/>
                  </a:moveTo>
                  <a:lnTo>
                    <a:pt x="1110907" y="746734"/>
                  </a:lnTo>
                  <a:lnTo>
                    <a:pt x="1109294" y="754507"/>
                  </a:lnTo>
                  <a:lnTo>
                    <a:pt x="1108430" y="760628"/>
                  </a:lnTo>
                  <a:lnTo>
                    <a:pt x="1108290" y="767892"/>
                  </a:lnTo>
                  <a:lnTo>
                    <a:pt x="1110259" y="765276"/>
                  </a:lnTo>
                  <a:lnTo>
                    <a:pt x="1114539" y="746048"/>
                  </a:lnTo>
                  <a:close/>
                </a:path>
                <a:path w="1197609" h="1329054">
                  <a:moveTo>
                    <a:pt x="1119962" y="976541"/>
                  </a:moveTo>
                  <a:lnTo>
                    <a:pt x="1118260" y="979436"/>
                  </a:lnTo>
                  <a:lnTo>
                    <a:pt x="1116723" y="981633"/>
                  </a:lnTo>
                  <a:lnTo>
                    <a:pt x="1114856" y="984567"/>
                  </a:lnTo>
                  <a:lnTo>
                    <a:pt x="1117168" y="981481"/>
                  </a:lnTo>
                  <a:lnTo>
                    <a:pt x="1118666" y="979131"/>
                  </a:lnTo>
                  <a:lnTo>
                    <a:pt x="1119962" y="976541"/>
                  </a:lnTo>
                  <a:close/>
                </a:path>
                <a:path w="1197609" h="1329054">
                  <a:moveTo>
                    <a:pt x="1125931" y="381596"/>
                  </a:moveTo>
                  <a:lnTo>
                    <a:pt x="1125499" y="378167"/>
                  </a:lnTo>
                  <a:lnTo>
                    <a:pt x="1115834" y="365963"/>
                  </a:lnTo>
                  <a:lnTo>
                    <a:pt x="1116355" y="369417"/>
                  </a:lnTo>
                  <a:lnTo>
                    <a:pt x="1125931" y="381596"/>
                  </a:lnTo>
                  <a:close/>
                </a:path>
                <a:path w="1197609" h="1329054">
                  <a:moveTo>
                    <a:pt x="1151813" y="917524"/>
                  </a:moveTo>
                  <a:lnTo>
                    <a:pt x="1143927" y="931176"/>
                  </a:lnTo>
                  <a:lnTo>
                    <a:pt x="1138428" y="939279"/>
                  </a:lnTo>
                  <a:lnTo>
                    <a:pt x="1134770" y="942632"/>
                  </a:lnTo>
                  <a:lnTo>
                    <a:pt x="1132382" y="942073"/>
                  </a:lnTo>
                  <a:lnTo>
                    <a:pt x="1125994" y="954214"/>
                  </a:lnTo>
                  <a:lnTo>
                    <a:pt x="1123950" y="961834"/>
                  </a:lnTo>
                  <a:lnTo>
                    <a:pt x="1123022" y="968197"/>
                  </a:lnTo>
                  <a:lnTo>
                    <a:pt x="1119962" y="976541"/>
                  </a:lnTo>
                  <a:lnTo>
                    <a:pt x="1139901" y="942975"/>
                  </a:lnTo>
                  <a:lnTo>
                    <a:pt x="1147457" y="927722"/>
                  </a:lnTo>
                  <a:lnTo>
                    <a:pt x="1151813" y="917524"/>
                  </a:lnTo>
                  <a:close/>
                </a:path>
                <a:path w="1197609" h="1329054">
                  <a:moveTo>
                    <a:pt x="1164475" y="486054"/>
                  </a:moveTo>
                  <a:lnTo>
                    <a:pt x="1159027" y="472440"/>
                  </a:lnTo>
                  <a:lnTo>
                    <a:pt x="1155979" y="465836"/>
                  </a:lnTo>
                  <a:lnTo>
                    <a:pt x="1156081" y="467766"/>
                  </a:lnTo>
                  <a:lnTo>
                    <a:pt x="1159090" y="473735"/>
                  </a:lnTo>
                  <a:lnTo>
                    <a:pt x="1161757" y="479907"/>
                  </a:lnTo>
                  <a:lnTo>
                    <a:pt x="1164475" y="486054"/>
                  </a:lnTo>
                  <a:close/>
                </a:path>
                <a:path w="1197609" h="1329054">
                  <a:moveTo>
                    <a:pt x="1167993" y="884542"/>
                  </a:moveTo>
                  <a:lnTo>
                    <a:pt x="1167841" y="883742"/>
                  </a:lnTo>
                  <a:lnTo>
                    <a:pt x="1165936" y="887996"/>
                  </a:lnTo>
                  <a:lnTo>
                    <a:pt x="1163497" y="895007"/>
                  </a:lnTo>
                  <a:lnTo>
                    <a:pt x="1160856" y="897915"/>
                  </a:lnTo>
                  <a:lnTo>
                    <a:pt x="1163561" y="896239"/>
                  </a:lnTo>
                  <a:lnTo>
                    <a:pt x="1166253" y="890244"/>
                  </a:lnTo>
                  <a:lnTo>
                    <a:pt x="1167993" y="884542"/>
                  </a:lnTo>
                  <a:close/>
                </a:path>
                <a:path w="1197609" h="1329054">
                  <a:moveTo>
                    <a:pt x="1173111" y="812279"/>
                  </a:moveTo>
                  <a:lnTo>
                    <a:pt x="1171854" y="816559"/>
                  </a:lnTo>
                  <a:lnTo>
                    <a:pt x="1167676" y="822490"/>
                  </a:lnTo>
                  <a:lnTo>
                    <a:pt x="1165339" y="818857"/>
                  </a:lnTo>
                  <a:lnTo>
                    <a:pt x="1166152" y="823912"/>
                  </a:lnTo>
                  <a:lnTo>
                    <a:pt x="1168069" y="826833"/>
                  </a:lnTo>
                  <a:lnTo>
                    <a:pt x="1170571" y="824128"/>
                  </a:lnTo>
                  <a:lnTo>
                    <a:pt x="1173111" y="812279"/>
                  </a:lnTo>
                  <a:close/>
                </a:path>
                <a:path w="1197609" h="1329054">
                  <a:moveTo>
                    <a:pt x="1194752" y="542836"/>
                  </a:moveTo>
                  <a:lnTo>
                    <a:pt x="1194574" y="541883"/>
                  </a:lnTo>
                  <a:lnTo>
                    <a:pt x="1194155" y="540537"/>
                  </a:lnTo>
                  <a:lnTo>
                    <a:pt x="1194739" y="543521"/>
                  </a:lnTo>
                  <a:lnTo>
                    <a:pt x="1194752" y="542836"/>
                  </a:lnTo>
                  <a:close/>
                </a:path>
                <a:path w="1197609" h="1329054">
                  <a:moveTo>
                    <a:pt x="1197381" y="559079"/>
                  </a:moveTo>
                  <a:lnTo>
                    <a:pt x="1196555" y="553897"/>
                  </a:lnTo>
                  <a:lnTo>
                    <a:pt x="1195819" y="548665"/>
                  </a:lnTo>
                  <a:lnTo>
                    <a:pt x="1194739" y="543521"/>
                  </a:lnTo>
                  <a:lnTo>
                    <a:pt x="1194828" y="548132"/>
                  </a:lnTo>
                  <a:lnTo>
                    <a:pt x="1188008" y="541413"/>
                  </a:lnTo>
                  <a:lnTo>
                    <a:pt x="1192085" y="547370"/>
                  </a:lnTo>
                  <a:lnTo>
                    <a:pt x="1193977" y="551205"/>
                  </a:lnTo>
                  <a:lnTo>
                    <a:pt x="1195603" y="555155"/>
                  </a:lnTo>
                  <a:lnTo>
                    <a:pt x="1197381" y="559079"/>
                  </a:lnTo>
                  <a:close/>
                </a:path>
              </a:pathLst>
            </a:custGeom>
            <a:solidFill>
              <a:srgbClr val="00A2E9"/>
            </a:solidFill>
          </p:spPr>
          <p:txBody>
            <a:bodyPr wrap="square" lIns="0" tIns="0" rIns="0" bIns="0" rtlCol="0"/>
            <a:lstStyle/>
            <a:p>
              <a:endParaRPr/>
            </a:p>
          </p:txBody>
        </p:sp>
        <p:pic>
          <p:nvPicPr>
            <p:cNvPr id="90" name="object 54">
              <a:extLst>
                <a:ext uri="{FF2B5EF4-FFF2-40B4-BE49-F238E27FC236}">
                  <a16:creationId xmlns:a16="http://schemas.microsoft.com/office/drawing/2014/main" id="{235986E5-91C0-A87B-97FD-0A2608025F41}"/>
                </a:ext>
              </a:extLst>
            </p:cNvPr>
            <p:cNvPicPr/>
            <p:nvPr/>
          </p:nvPicPr>
          <p:blipFill>
            <a:blip r:embed="rId25" cstate="print"/>
            <a:stretch>
              <a:fillRect/>
            </a:stretch>
          </p:blipFill>
          <p:spPr>
            <a:xfrm>
              <a:off x="17523968" y="5079203"/>
              <a:ext cx="77468" cy="75924"/>
            </a:xfrm>
            <a:prstGeom prst="rect">
              <a:avLst/>
            </a:prstGeom>
          </p:spPr>
        </p:pic>
        <p:sp>
          <p:nvSpPr>
            <p:cNvPr id="91" name="object 55">
              <a:extLst>
                <a:ext uri="{FF2B5EF4-FFF2-40B4-BE49-F238E27FC236}">
                  <a16:creationId xmlns:a16="http://schemas.microsoft.com/office/drawing/2014/main" id="{437FBE1E-E8F2-50CA-32C0-6D22C9799AA3}"/>
                </a:ext>
              </a:extLst>
            </p:cNvPr>
            <p:cNvSpPr/>
            <p:nvPr/>
          </p:nvSpPr>
          <p:spPr>
            <a:xfrm>
              <a:off x="15528112" y="4273809"/>
              <a:ext cx="4576445" cy="7035165"/>
            </a:xfrm>
            <a:custGeom>
              <a:avLst/>
              <a:gdLst/>
              <a:ahLst/>
              <a:cxnLst/>
              <a:rect l="l" t="t" r="r" b="b"/>
              <a:pathLst>
                <a:path w="4576444" h="7035165">
                  <a:moveTo>
                    <a:pt x="8077" y="4178262"/>
                  </a:moveTo>
                  <a:lnTo>
                    <a:pt x="4724" y="4207154"/>
                  </a:lnTo>
                  <a:lnTo>
                    <a:pt x="2476" y="4230649"/>
                  </a:lnTo>
                  <a:lnTo>
                    <a:pt x="1016" y="4249674"/>
                  </a:lnTo>
                  <a:lnTo>
                    <a:pt x="0" y="4265168"/>
                  </a:lnTo>
                  <a:lnTo>
                    <a:pt x="3492" y="4221632"/>
                  </a:lnTo>
                  <a:lnTo>
                    <a:pt x="8077" y="4178262"/>
                  </a:lnTo>
                  <a:close/>
                </a:path>
                <a:path w="4576444" h="7035165">
                  <a:moveTo>
                    <a:pt x="241744" y="6270879"/>
                  </a:moveTo>
                  <a:lnTo>
                    <a:pt x="240944" y="6266599"/>
                  </a:lnTo>
                  <a:lnTo>
                    <a:pt x="237363" y="6256909"/>
                  </a:lnTo>
                  <a:lnTo>
                    <a:pt x="236042" y="6253734"/>
                  </a:lnTo>
                  <a:lnTo>
                    <a:pt x="239636" y="6265418"/>
                  </a:lnTo>
                  <a:lnTo>
                    <a:pt x="241744" y="6270879"/>
                  </a:lnTo>
                  <a:close/>
                </a:path>
                <a:path w="4576444" h="7035165">
                  <a:moveTo>
                    <a:pt x="298996" y="6396901"/>
                  </a:moveTo>
                  <a:lnTo>
                    <a:pt x="285902" y="6356985"/>
                  </a:lnTo>
                  <a:lnTo>
                    <a:pt x="289991" y="6369850"/>
                  </a:lnTo>
                  <a:lnTo>
                    <a:pt x="296392" y="6389306"/>
                  </a:lnTo>
                  <a:lnTo>
                    <a:pt x="298996" y="6396901"/>
                  </a:lnTo>
                  <a:close/>
                </a:path>
                <a:path w="4576444" h="7035165">
                  <a:moveTo>
                    <a:pt x="354279" y="3149079"/>
                  </a:moveTo>
                  <a:lnTo>
                    <a:pt x="329158" y="3187077"/>
                  </a:lnTo>
                  <a:lnTo>
                    <a:pt x="299529" y="3236607"/>
                  </a:lnTo>
                  <a:lnTo>
                    <a:pt x="277126" y="3278936"/>
                  </a:lnTo>
                  <a:lnTo>
                    <a:pt x="258914" y="3316173"/>
                  </a:lnTo>
                  <a:lnTo>
                    <a:pt x="233756" y="3374898"/>
                  </a:lnTo>
                  <a:lnTo>
                    <a:pt x="220268" y="3404717"/>
                  </a:lnTo>
                  <a:lnTo>
                    <a:pt x="191236" y="3479215"/>
                  </a:lnTo>
                  <a:lnTo>
                    <a:pt x="167627" y="3550259"/>
                  </a:lnTo>
                  <a:lnTo>
                    <a:pt x="146304" y="3621963"/>
                  </a:lnTo>
                  <a:lnTo>
                    <a:pt x="136486" y="3666921"/>
                  </a:lnTo>
                  <a:lnTo>
                    <a:pt x="144830" y="3638181"/>
                  </a:lnTo>
                  <a:lnTo>
                    <a:pt x="167932" y="3567112"/>
                  </a:lnTo>
                  <a:lnTo>
                    <a:pt x="172821" y="3552990"/>
                  </a:lnTo>
                  <a:lnTo>
                    <a:pt x="193344" y="3496856"/>
                  </a:lnTo>
                  <a:lnTo>
                    <a:pt x="204012" y="3468954"/>
                  </a:lnTo>
                  <a:lnTo>
                    <a:pt x="215315" y="3441306"/>
                  </a:lnTo>
                  <a:lnTo>
                    <a:pt x="213804" y="3446818"/>
                  </a:lnTo>
                  <a:lnTo>
                    <a:pt x="216103" y="3442944"/>
                  </a:lnTo>
                  <a:lnTo>
                    <a:pt x="232130" y="3409035"/>
                  </a:lnTo>
                  <a:lnTo>
                    <a:pt x="236016" y="3401669"/>
                  </a:lnTo>
                  <a:lnTo>
                    <a:pt x="236740" y="3401860"/>
                  </a:lnTo>
                  <a:lnTo>
                    <a:pt x="232727" y="3412896"/>
                  </a:lnTo>
                  <a:lnTo>
                    <a:pt x="255612" y="3362261"/>
                  </a:lnTo>
                  <a:lnTo>
                    <a:pt x="265480" y="3339973"/>
                  </a:lnTo>
                  <a:lnTo>
                    <a:pt x="264731" y="3339414"/>
                  </a:lnTo>
                  <a:lnTo>
                    <a:pt x="243827" y="3383356"/>
                  </a:lnTo>
                  <a:lnTo>
                    <a:pt x="251879" y="3363557"/>
                  </a:lnTo>
                  <a:lnTo>
                    <a:pt x="280073" y="3291751"/>
                  </a:lnTo>
                  <a:lnTo>
                    <a:pt x="300469" y="3246323"/>
                  </a:lnTo>
                  <a:lnTo>
                    <a:pt x="335864" y="3180067"/>
                  </a:lnTo>
                  <a:lnTo>
                    <a:pt x="354279" y="3149079"/>
                  </a:lnTo>
                  <a:close/>
                </a:path>
                <a:path w="4576444" h="7035165">
                  <a:moveTo>
                    <a:pt x="1004658" y="1714500"/>
                  </a:moveTo>
                  <a:lnTo>
                    <a:pt x="1002449" y="1697558"/>
                  </a:lnTo>
                  <a:lnTo>
                    <a:pt x="1002766" y="1701800"/>
                  </a:lnTo>
                  <a:lnTo>
                    <a:pt x="1004658" y="1714500"/>
                  </a:lnTo>
                  <a:close/>
                </a:path>
                <a:path w="4576444" h="7035165">
                  <a:moveTo>
                    <a:pt x="1019263" y="1826641"/>
                  </a:moveTo>
                  <a:lnTo>
                    <a:pt x="1014704" y="1798599"/>
                  </a:lnTo>
                  <a:lnTo>
                    <a:pt x="1006157" y="1728495"/>
                  </a:lnTo>
                  <a:lnTo>
                    <a:pt x="1004658" y="1714512"/>
                  </a:lnTo>
                  <a:lnTo>
                    <a:pt x="1008037" y="1747088"/>
                  </a:lnTo>
                  <a:lnTo>
                    <a:pt x="1011491" y="1777034"/>
                  </a:lnTo>
                  <a:lnTo>
                    <a:pt x="1015187" y="1803755"/>
                  </a:lnTo>
                  <a:lnTo>
                    <a:pt x="1019263" y="1826641"/>
                  </a:lnTo>
                  <a:close/>
                </a:path>
                <a:path w="4576444" h="7035165">
                  <a:moveTo>
                    <a:pt x="1022426" y="2486228"/>
                  </a:moveTo>
                  <a:lnTo>
                    <a:pt x="1021334" y="2486888"/>
                  </a:lnTo>
                  <a:lnTo>
                    <a:pt x="1010285" y="2494115"/>
                  </a:lnTo>
                  <a:lnTo>
                    <a:pt x="980465" y="2514358"/>
                  </a:lnTo>
                  <a:lnTo>
                    <a:pt x="980440" y="2514714"/>
                  </a:lnTo>
                  <a:lnTo>
                    <a:pt x="979576" y="2515565"/>
                  </a:lnTo>
                  <a:lnTo>
                    <a:pt x="982218" y="2514384"/>
                  </a:lnTo>
                  <a:lnTo>
                    <a:pt x="1012291" y="2493162"/>
                  </a:lnTo>
                  <a:lnTo>
                    <a:pt x="1022426" y="2486228"/>
                  </a:lnTo>
                  <a:close/>
                </a:path>
                <a:path w="4576444" h="7035165">
                  <a:moveTo>
                    <a:pt x="1030909" y="1866480"/>
                  </a:moveTo>
                  <a:lnTo>
                    <a:pt x="1029601" y="1851736"/>
                  </a:lnTo>
                  <a:lnTo>
                    <a:pt x="1025855" y="1838223"/>
                  </a:lnTo>
                  <a:lnTo>
                    <a:pt x="1028865" y="1866950"/>
                  </a:lnTo>
                  <a:lnTo>
                    <a:pt x="1030351" y="1869821"/>
                  </a:lnTo>
                  <a:lnTo>
                    <a:pt x="1030909" y="1866480"/>
                  </a:lnTo>
                  <a:close/>
                </a:path>
                <a:path w="4576444" h="7035165">
                  <a:moveTo>
                    <a:pt x="1033627" y="1909013"/>
                  </a:moveTo>
                  <a:lnTo>
                    <a:pt x="1028865" y="1866950"/>
                  </a:lnTo>
                  <a:lnTo>
                    <a:pt x="1027252" y="1862543"/>
                  </a:lnTo>
                  <a:lnTo>
                    <a:pt x="1025067" y="1854276"/>
                  </a:lnTo>
                  <a:lnTo>
                    <a:pt x="1022388" y="1842262"/>
                  </a:lnTo>
                  <a:lnTo>
                    <a:pt x="1019263" y="1826641"/>
                  </a:lnTo>
                  <a:lnTo>
                    <a:pt x="1026299" y="1867928"/>
                  </a:lnTo>
                  <a:lnTo>
                    <a:pt x="1033627" y="1909013"/>
                  </a:lnTo>
                  <a:close/>
                </a:path>
                <a:path w="4576444" h="7035165">
                  <a:moveTo>
                    <a:pt x="1039888" y="1834057"/>
                  </a:moveTo>
                  <a:lnTo>
                    <a:pt x="1036193" y="1807781"/>
                  </a:lnTo>
                  <a:lnTo>
                    <a:pt x="1034402" y="1793455"/>
                  </a:lnTo>
                  <a:lnTo>
                    <a:pt x="1033018" y="1778952"/>
                  </a:lnTo>
                  <a:lnTo>
                    <a:pt x="1031633" y="1767192"/>
                  </a:lnTo>
                  <a:lnTo>
                    <a:pt x="1030605" y="1760016"/>
                  </a:lnTo>
                  <a:lnTo>
                    <a:pt x="1029982" y="1758403"/>
                  </a:lnTo>
                  <a:lnTo>
                    <a:pt x="1029868" y="1763382"/>
                  </a:lnTo>
                  <a:lnTo>
                    <a:pt x="1034211" y="1798764"/>
                  </a:lnTo>
                  <a:lnTo>
                    <a:pt x="1039888" y="1834057"/>
                  </a:lnTo>
                  <a:close/>
                </a:path>
                <a:path w="4576444" h="7035165">
                  <a:moveTo>
                    <a:pt x="1080427" y="2331631"/>
                  </a:moveTo>
                  <a:lnTo>
                    <a:pt x="1079665" y="2329992"/>
                  </a:lnTo>
                  <a:lnTo>
                    <a:pt x="1079538" y="2328621"/>
                  </a:lnTo>
                  <a:lnTo>
                    <a:pt x="1077760" y="2319426"/>
                  </a:lnTo>
                  <a:lnTo>
                    <a:pt x="1070470" y="2282266"/>
                  </a:lnTo>
                  <a:lnTo>
                    <a:pt x="1047051" y="2209368"/>
                  </a:lnTo>
                  <a:lnTo>
                    <a:pt x="1040942" y="2175078"/>
                  </a:lnTo>
                  <a:lnTo>
                    <a:pt x="1039647" y="2163762"/>
                  </a:lnTo>
                  <a:lnTo>
                    <a:pt x="1041336" y="2166683"/>
                  </a:lnTo>
                  <a:lnTo>
                    <a:pt x="1044181" y="2175091"/>
                  </a:lnTo>
                  <a:lnTo>
                    <a:pt x="1046429" y="2180272"/>
                  </a:lnTo>
                  <a:lnTo>
                    <a:pt x="1046187" y="2173528"/>
                  </a:lnTo>
                  <a:lnTo>
                    <a:pt x="1044676" y="2163762"/>
                  </a:lnTo>
                  <a:lnTo>
                    <a:pt x="1041946" y="2146071"/>
                  </a:lnTo>
                  <a:lnTo>
                    <a:pt x="1032167" y="2089137"/>
                  </a:lnTo>
                  <a:lnTo>
                    <a:pt x="1027137" y="2065807"/>
                  </a:lnTo>
                  <a:lnTo>
                    <a:pt x="1021956" y="2037283"/>
                  </a:lnTo>
                  <a:lnTo>
                    <a:pt x="1016838" y="2005507"/>
                  </a:lnTo>
                  <a:lnTo>
                    <a:pt x="1011974" y="1972437"/>
                  </a:lnTo>
                  <a:lnTo>
                    <a:pt x="1007478" y="1940039"/>
                  </a:lnTo>
                  <a:lnTo>
                    <a:pt x="1003439" y="1910245"/>
                  </a:lnTo>
                  <a:lnTo>
                    <a:pt x="999896" y="1885048"/>
                  </a:lnTo>
                  <a:lnTo>
                    <a:pt x="996823" y="1866417"/>
                  </a:lnTo>
                  <a:lnTo>
                    <a:pt x="998156" y="1869033"/>
                  </a:lnTo>
                  <a:lnTo>
                    <a:pt x="999439" y="1870951"/>
                  </a:lnTo>
                  <a:lnTo>
                    <a:pt x="999210" y="1866417"/>
                  </a:lnTo>
                  <a:lnTo>
                    <a:pt x="998867" y="1859318"/>
                  </a:lnTo>
                  <a:lnTo>
                    <a:pt x="998562" y="1854288"/>
                  </a:lnTo>
                  <a:lnTo>
                    <a:pt x="998054" y="1847862"/>
                  </a:lnTo>
                  <a:lnTo>
                    <a:pt x="997343" y="1839823"/>
                  </a:lnTo>
                  <a:lnTo>
                    <a:pt x="996416" y="1829917"/>
                  </a:lnTo>
                  <a:lnTo>
                    <a:pt x="993813" y="1804073"/>
                  </a:lnTo>
                  <a:lnTo>
                    <a:pt x="993127" y="1795792"/>
                  </a:lnTo>
                  <a:lnTo>
                    <a:pt x="992581" y="1787944"/>
                  </a:lnTo>
                  <a:lnTo>
                    <a:pt x="991984" y="1779028"/>
                  </a:lnTo>
                  <a:lnTo>
                    <a:pt x="991311" y="1769491"/>
                  </a:lnTo>
                  <a:lnTo>
                    <a:pt x="990688" y="1766735"/>
                  </a:lnTo>
                  <a:lnTo>
                    <a:pt x="990523" y="1766011"/>
                  </a:lnTo>
                  <a:lnTo>
                    <a:pt x="989457" y="1766735"/>
                  </a:lnTo>
                  <a:lnTo>
                    <a:pt x="987844" y="1758010"/>
                  </a:lnTo>
                  <a:lnTo>
                    <a:pt x="986523" y="1749488"/>
                  </a:lnTo>
                  <a:lnTo>
                    <a:pt x="984999" y="1736128"/>
                  </a:lnTo>
                  <a:lnTo>
                    <a:pt x="983386" y="1716760"/>
                  </a:lnTo>
                  <a:lnTo>
                    <a:pt x="981824" y="1690154"/>
                  </a:lnTo>
                  <a:lnTo>
                    <a:pt x="982345" y="1686712"/>
                  </a:lnTo>
                  <a:lnTo>
                    <a:pt x="982903" y="1683118"/>
                  </a:lnTo>
                  <a:lnTo>
                    <a:pt x="984021" y="1682673"/>
                  </a:lnTo>
                  <a:lnTo>
                    <a:pt x="985164" y="1687791"/>
                  </a:lnTo>
                  <a:lnTo>
                    <a:pt x="986307" y="1697482"/>
                  </a:lnTo>
                  <a:lnTo>
                    <a:pt x="991895" y="1766735"/>
                  </a:lnTo>
                  <a:lnTo>
                    <a:pt x="994308" y="1796288"/>
                  </a:lnTo>
                  <a:lnTo>
                    <a:pt x="995172" y="1805825"/>
                  </a:lnTo>
                  <a:lnTo>
                    <a:pt x="996569" y="1814271"/>
                  </a:lnTo>
                  <a:lnTo>
                    <a:pt x="997394" y="1819643"/>
                  </a:lnTo>
                  <a:lnTo>
                    <a:pt x="998575" y="1825256"/>
                  </a:lnTo>
                  <a:lnTo>
                    <a:pt x="999350" y="1825307"/>
                  </a:lnTo>
                  <a:lnTo>
                    <a:pt x="999591" y="1819643"/>
                  </a:lnTo>
                  <a:lnTo>
                    <a:pt x="989952" y="1682673"/>
                  </a:lnTo>
                  <a:lnTo>
                    <a:pt x="988250" y="1664030"/>
                  </a:lnTo>
                  <a:lnTo>
                    <a:pt x="987996" y="1661363"/>
                  </a:lnTo>
                  <a:lnTo>
                    <a:pt x="980465" y="1630527"/>
                  </a:lnTo>
                  <a:lnTo>
                    <a:pt x="978623" y="1626285"/>
                  </a:lnTo>
                  <a:lnTo>
                    <a:pt x="976833" y="1612976"/>
                  </a:lnTo>
                  <a:lnTo>
                    <a:pt x="977582" y="1619567"/>
                  </a:lnTo>
                  <a:lnTo>
                    <a:pt x="977950" y="1629397"/>
                  </a:lnTo>
                  <a:lnTo>
                    <a:pt x="978281" y="1643786"/>
                  </a:lnTo>
                  <a:lnTo>
                    <a:pt x="978941" y="1664030"/>
                  </a:lnTo>
                  <a:lnTo>
                    <a:pt x="976922" y="1647393"/>
                  </a:lnTo>
                  <a:lnTo>
                    <a:pt x="975334" y="1612976"/>
                  </a:lnTo>
                  <a:lnTo>
                    <a:pt x="973874" y="1582280"/>
                  </a:lnTo>
                  <a:lnTo>
                    <a:pt x="972070" y="1572780"/>
                  </a:lnTo>
                  <a:lnTo>
                    <a:pt x="972896" y="1602562"/>
                  </a:lnTo>
                  <a:lnTo>
                    <a:pt x="974102" y="1631797"/>
                  </a:lnTo>
                  <a:lnTo>
                    <a:pt x="975715" y="1659991"/>
                  </a:lnTo>
                  <a:lnTo>
                    <a:pt x="977760" y="1686712"/>
                  </a:lnTo>
                  <a:lnTo>
                    <a:pt x="975880" y="1671637"/>
                  </a:lnTo>
                  <a:lnTo>
                    <a:pt x="975106" y="1676285"/>
                  </a:lnTo>
                  <a:lnTo>
                    <a:pt x="975245" y="1697482"/>
                  </a:lnTo>
                  <a:lnTo>
                    <a:pt x="976020" y="1727276"/>
                  </a:lnTo>
                  <a:lnTo>
                    <a:pt x="978065" y="1766735"/>
                  </a:lnTo>
                  <a:lnTo>
                    <a:pt x="980528" y="1805825"/>
                  </a:lnTo>
                  <a:lnTo>
                    <a:pt x="984491" y="1844014"/>
                  </a:lnTo>
                  <a:lnTo>
                    <a:pt x="993609" y="1911883"/>
                  </a:lnTo>
                  <a:lnTo>
                    <a:pt x="999921" y="1953234"/>
                  </a:lnTo>
                  <a:lnTo>
                    <a:pt x="1006995" y="1998497"/>
                  </a:lnTo>
                  <a:lnTo>
                    <a:pt x="1014831" y="2047062"/>
                  </a:lnTo>
                  <a:lnTo>
                    <a:pt x="1023454" y="2098281"/>
                  </a:lnTo>
                  <a:lnTo>
                    <a:pt x="1032852" y="2151545"/>
                  </a:lnTo>
                  <a:lnTo>
                    <a:pt x="1043025" y="2206231"/>
                  </a:lnTo>
                  <a:lnTo>
                    <a:pt x="1052499" y="2254758"/>
                  </a:lnTo>
                  <a:lnTo>
                    <a:pt x="1062418" y="2303500"/>
                  </a:lnTo>
                  <a:lnTo>
                    <a:pt x="1067308" y="2326360"/>
                  </a:lnTo>
                  <a:lnTo>
                    <a:pt x="1066647" y="2327427"/>
                  </a:lnTo>
                  <a:lnTo>
                    <a:pt x="1064768" y="2327935"/>
                  </a:lnTo>
                  <a:lnTo>
                    <a:pt x="1063586" y="2328748"/>
                  </a:lnTo>
                  <a:lnTo>
                    <a:pt x="1040358" y="2341702"/>
                  </a:lnTo>
                  <a:lnTo>
                    <a:pt x="999756" y="2365146"/>
                  </a:lnTo>
                  <a:lnTo>
                    <a:pt x="961123" y="2388311"/>
                  </a:lnTo>
                  <a:lnTo>
                    <a:pt x="933665" y="2405392"/>
                  </a:lnTo>
                  <a:lnTo>
                    <a:pt x="961771" y="2387003"/>
                  </a:lnTo>
                  <a:lnTo>
                    <a:pt x="968463" y="2382164"/>
                  </a:lnTo>
                  <a:lnTo>
                    <a:pt x="961364" y="2385390"/>
                  </a:lnTo>
                  <a:lnTo>
                    <a:pt x="912114" y="2415883"/>
                  </a:lnTo>
                  <a:lnTo>
                    <a:pt x="866609" y="2445372"/>
                  </a:lnTo>
                  <a:lnTo>
                    <a:pt x="824255" y="2474010"/>
                  </a:lnTo>
                  <a:lnTo>
                    <a:pt x="784479" y="2502001"/>
                  </a:lnTo>
                  <a:lnTo>
                    <a:pt x="746772" y="2529636"/>
                  </a:lnTo>
                  <a:lnTo>
                    <a:pt x="710615" y="2557234"/>
                  </a:lnTo>
                  <a:lnTo>
                    <a:pt x="675525" y="2585174"/>
                  </a:lnTo>
                  <a:lnTo>
                    <a:pt x="641045" y="2613812"/>
                  </a:lnTo>
                  <a:lnTo>
                    <a:pt x="606780" y="2643644"/>
                  </a:lnTo>
                  <a:lnTo>
                    <a:pt x="572312" y="2675128"/>
                  </a:lnTo>
                  <a:lnTo>
                    <a:pt x="537349" y="2708757"/>
                  </a:lnTo>
                  <a:lnTo>
                    <a:pt x="512521" y="2733992"/>
                  </a:lnTo>
                  <a:lnTo>
                    <a:pt x="512521" y="2747302"/>
                  </a:lnTo>
                  <a:lnTo>
                    <a:pt x="502361" y="2757944"/>
                  </a:lnTo>
                  <a:lnTo>
                    <a:pt x="452196" y="2811627"/>
                  </a:lnTo>
                  <a:lnTo>
                    <a:pt x="442328" y="2822524"/>
                  </a:lnTo>
                  <a:lnTo>
                    <a:pt x="432765" y="2833700"/>
                  </a:lnTo>
                  <a:lnTo>
                    <a:pt x="443649" y="2820530"/>
                  </a:lnTo>
                  <a:lnTo>
                    <a:pt x="476250" y="2784691"/>
                  </a:lnTo>
                  <a:lnTo>
                    <a:pt x="504482" y="2755112"/>
                  </a:lnTo>
                  <a:lnTo>
                    <a:pt x="512521" y="2747302"/>
                  </a:lnTo>
                  <a:lnTo>
                    <a:pt x="512521" y="2733992"/>
                  </a:lnTo>
                  <a:lnTo>
                    <a:pt x="472694" y="2776474"/>
                  </a:lnTo>
                  <a:lnTo>
                    <a:pt x="442595" y="2809951"/>
                  </a:lnTo>
                  <a:lnTo>
                    <a:pt x="411492" y="2845981"/>
                  </a:lnTo>
                  <a:lnTo>
                    <a:pt x="379539" y="2885071"/>
                  </a:lnTo>
                  <a:lnTo>
                    <a:pt x="346900" y="2927756"/>
                  </a:lnTo>
                  <a:lnTo>
                    <a:pt x="327113" y="2963519"/>
                  </a:lnTo>
                  <a:lnTo>
                    <a:pt x="319747" y="2978137"/>
                  </a:lnTo>
                  <a:lnTo>
                    <a:pt x="316064" y="2985439"/>
                  </a:lnTo>
                  <a:lnTo>
                    <a:pt x="318325" y="2983280"/>
                  </a:lnTo>
                  <a:lnTo>
                    <a:pt x="323405" y="2976346"/>
                  </a:lnTo>
                  <a:lnTo>
                    <a:pt x="331216" y="2965412"/>
                  </a:lnTo>
                  <a:lnTo>
                    <a:pt x="341642" y="2951251"/>
                  </a:lnTo>
                  <a:lnTo>
                    <a:pt x="375958" y="2904858"/>
                  </a:lnTo>
                  <a:lnTo>
                    <a:pt x="383857" y="2894266"/>
                  </a:lnTo>
                  <a:lnTo>
                    <a:pt x="392150" y="2883522"/>
                  </a:lnTo>
                  <a:lnTo>
                    <a:pt x="400875" y="2872778"/>
                  </a:lnTo>
                  <a:lnTo>
                    <a:pt x="395579" y="2881541"/>
                  </a:lnTo>
                  <a:lnTo>
                    <a:pt x="396290" y="2882938"/>
                  </a:lnTo>
                  <a:lnTo>
                    <a:pt x="405815" y="2872778"/>
                  </a:lnTo>
                  <a:lnTo>
                    <a:pt x="409117" y="2869247"/>
                  </a:lnTo>
                  <a:lnTo>
                    <a:pt x="439356" y="2833700"/>
                  </a:lnTo>
                  <a:lnTo>
                    <a:pt x="440169" y="2832747"/>
                  </a:lnTo>
                  <a:lnTo>
                    <a:pt x="451002" y="2820530"/>
                  </a:lnTo>
                  <a:lnTo>
                    <a:pt x="461835" y="2808960"/>
                  </a:lnTo>
                  <a:lnTo>
                    <a:pt x="472478" y="2797759"/>
                  </a:lnTo>
                  <a:lnTo>
                    <a:pt x="492658" y="2776016"/>
                  </a:lnTo>
                  <a:lnTo>
                    <a:pt x="519303" y="2747302"/>
                  </a:lnTo>
                  <a:lnTo>
                    <a:pt x="557149" y="2708148"/>
                  </a:lnTo>
                  <a:lnTo>
                    <a:pt x="591312" y="2674124"/>
                  </a:lnTo>
                  <a:lnTo>
                    <a:pt x="624484" y="2642374"/>
                  </a:lnTo>
                  <a:lnTo>
                    <a:pt x="657682" y="2612110"/>
                  </a:lnTo>
                  <a:lnTo>
                    <a:pt x="692035" y="2582761"/>
                  </a:lnTo>
                  <a:lnTo>
                    <a:pt x="728662" y="2553690"/>
                  </a:lnTo>
                  <a:lnTo>
                    <a:pt x="720966" y="2559850"/>
                  </a:lnTo>
                  <a:lnTo>
                    <a:pt x="698195" y="2578773"/>
                  </a:lnTo>
                  <a:lnTo>
                    <a:pt x="731050" y="2553690"/>
                  </a:lnTo>
                  <a:lnTo>
                    <a:pt x="774192" y="2521737"/>
                  </a:lnTo>
                  <a:lnTo>
                    <a:pt x="814362" y="2492997"/>
                  </a:lnTo>
                  <a:lnTo>
                    <a:pt x="854773" y="2465019"/>
                  </a:lnTo>
                  <a:lnTo>
                    <a:pt x="894435" y="2438311"/>
                  </a:lnTo>
                  <a:lnTo>
                    <a:pt x="944714" y="2405392"/>
                  </a:lnTo>
                  <a:lnTo>
                    <a:pt x="998702" y="2370544"/>
                  </a:lnTo>
                  <a:lnTo>
                    <a:pt x="1011339" y="2365959"/>
                  </a:lnTo>
                  <a:lnTo>
                    <a:pt x="991717" y="2379027"/>
                  </a:lnTo>
                  <a:lnTo>
                    <a:pt x="952080" y="2403703"/>
                  </a:lnTo>
                  <a:lnTo>
                    <a:pt x="904684" y="2433917"/>
                  </a:lnTo>
                  <a:lnTo>
                    <a:pt x="869162" y="2457488"/>
                  </a:lnTo>
                  <a:lnTo>
                    <a:pt x="841971" y="2476106"/>
                  </a:lnTo>
                  <a:lnTo>
                    <a:pt x="828916" y="2485821"/>
                  </a:lnTo>
                  <a:lnTo>
                    <a:pt x="835748" y="2482634"/>
                  </a:lnTo>
                  <a:lnTo>
                    <a:pt x="868248" y="2462568"/>
                  </a:lnTo>
                  <a:lnTo>
                    <a:pt x="825042" y="2491321"/>
                  </a:lnTo>
                  <a:lnTo>
                    <a:pt x="779830" y="2523693"/>
                  </a:lnTo>
                  <a:lnTo>
                    <a:pt x="734009" y="2558681"/>
                  </a:lnTo>
                  <a:lnTo>
                    <a:pt x="689013" y="2595283"/>
                  </a:lnTo>
                  <a:lnTo>
                    <a:pt x="646239" y="2632443"/>
                  </a:lnTo>
                  <a:lnTo>
                    <a:pt x="606755" y="2668689"/>
                  </a:lnTo>
                  <a:lnTo>
                    <a:pt x="571512" y="2702522"/>
                  </a:lnTo>
                  <a:lnTo>
                    <a:pt x="541502" y="2732430"/>
                  </a:lnTo>
                  <a:lnTo>
                    <a:pt x="587336" y="2689225"/>
                  </a:lnTo>
                  <a:lnTo>
                    <a:pt x="631685" y="2650871"/>
                  </a:lnTo>
                  <a:lnTo>
                    <a:pt x="672490" y="2618143"/>
                  </a:lnTo>
                  <a:lnTo>
                    <a:pt x="707682" y="2591828"/>
                  </a:lnTo>
                  <a:lnTo>
                    <a:pt x="745705" y="2565958"/>
                  </a:lnTo>
                  <a:lnTo>
                    <a:pt x="762050" y="2556637"/>
                  </a:lnTo>
                  <a:lnTo>
                    <a:pt x="762977" y="2557640"/>
                  </a:lnTo>
                  <a:lnTo>
                    <a:pt x="754138" y="2565831"/>
                  </a:lnTo>
                  <a:lnTo>
                    <a:pt x="766076" y="2556637"/>
                  </a:lnTo>
                  <a:lnTo>
                    <a:pt x="801878" y="2529065"/>
                  </a:lnTo>
                  <a:lnTo>
                    <a:pt x="838034" y="2501938"/>
                  </a:lnTo>
                  <a:lnTo>
                    <a:pt x="864044" y="2482634"/>
                  </a:lnTo>
                  <a:lnTo>
                    <a:pt x="880833" y="2469642"/>
                  </a:lnTo>
                  <a:lnTo>
                    <a:pt x="889241" y="2462568"/>
                  </a:lnTo>
                  <a:lnTo>
                    <a:pt x="890473" y="2461526"/>
                  </a:lnTo>
                  <a:lnTo>
                    <a:pt x="894473" y="2457119"/>
                  </a:lnTo>
                  <a:lnTo>
                    <a:pt x="894549" y="2455341"/>
                  </a:lnTo>
                  <a:lnTo>
                    <a:pt x="892416" y="2454808"/>
                  </a:lnTo>
                  <a:lnTo>
                    <a:pt x="888911" y="2454656"/>
                  </a:lnTo>
                  <a:lnTo>
                    <a:pt x="884212" y="2455341"/>
                  </a:lnTo>
                  <a:lnTo>
                    <a:pt x="897115" y="2445016"/>
                  </a:lnTo>
                  <a:lnTo>
                    <a:pt x="932180" y="2419959"/>
                  </a:lnTo>
                  <a:lnTo>
                    <a:pt x="964412" y="2399080"/>
                  </a:lnTo>
                  <a:lnTo>
                    <a:pt x="1009053" y="2371699"/>
                  </a:lnTo>
                  <a:lnTo>
                    <a:pt x="1045146" y="2351290"/>
                  </a:lnTo>
                  <a:lnTo>
                    <a:pt x="1080033" y="2332748"/>
                  </a:lnTo>
                  <a:lnTo>
                    <a:pt x="1080427" y="2331631"/>
                  </a:lnTo>
                  <a:close/>
                </a:path>
                <a:path w="4576444" h="7035165">
                  <a:moveTo>
                    <a:pt x="1128217" y="2328176"/>
                  </a:moveTo>
                  <a:lnTo>
                    <a:pt x="1115161" y="2270734"/>
                  </a:lnTo>
                  <a:lnTo>
                    <a:pt x="1100988" y="2204174"/>
                  </a:lnTo>
                  <a:lnTo>
                    <a:pt x="1086396" y="2131479"/>
                  </a:lnTo>
                  <a:lnTo>
                    <a:pt x="1078941" y="2092667"/>
                  </a:lnTo>
                  <a:lnTo>
                    <a:pt x="1071384" y="2052116"/>
                  </a:lnTo>
                  <a:lnTo>
                    <a:pt x="1080185" y="2103526"/>
                  </a:lnTo>
                  <a:lnTo>
                    <a:pt x="1089494" y="2154847"/>
                  </a:lnTo>
                  <a:lnTo>
                    <a:pt x="1099286" y="2206066"/>
                  </a:lnTo>
                  <a:lnTo>
                    <a:pt x="1109497" y="2256942"/>
                  </a:lnTo>
                  <a:lnTo>
                    <a:pt x="1104379" y="2236305"/>
                  </a:lnTo>
                  <a:lnTo>
                    <a:pt x="1086675" y="2163165"/>
                  </a:lnTo>
                  <a:lnTo>
                    <a:pt x="1074204" y="2108746"/>
                  </a:lnTo>
                  <a:lnTo>
                    <a:pt x="1063345" y="2059012"/>
                  </a:lnTo>
                  <a:lnTo>
                    <a:pt x="1052957" y="2009140"/>
                  </a:lnTo>
                  <a:lnTo>
                    <a:pt x="1043051" y="1959140"/>
                  </a:lnTo>
                  <a:lnTo>
                    <a:pt x="1033627" y="1909013"/>
                  </a:lnTo>
                  <a:lnTo>
                    <a:pt x="1039304" y="1950872"/>
                  </a:lnTo>
                  <a:lnTo>
                    <a:pt x="1044270" y="1981695"/>
                  </a:lnTo>
                  <a:lnTo>
                    <a:pt x="1048829" y="2005584"/>
                  </a:lnTo>
                  <a:lnTo>
                    <a:pt x="1053261" y="2026602"/>
                  </a:lnTo>
                  <a:lnTo>
                    <a:pt x="1058037" y="2048840"/>
                  </a:lnTo>
                  <a:lnTo>
                    <a:pt x="1063637" y="2076323"/>
                  </a:lnTo>
                  <a:lnTo>
                    <a:pt x="1070749" y="2113089"/>
                  </a:lnTo>
                  <a:lnTo>
                    <a:pt x="1079995" y="2163165"/>
                  </a:lnTo>
                  <a:lnTo>
                    <a:pt x="1074089" y="2132685"/>
                  </a:lnTo>
                  <a:lnTo>
                    <a:pt x="1069682" y="2112619"/>
                  </a:lnTo>
                  <a:lnTo>
                    <a:pt x="1066533" y="2100402"/>
                  </a:lnTo>
                  <a:lnTo>
                    <a:pt x="1064374" y="2093468"/>
                  </a:lnTo>
                  <a:lnTo>
                    <a:pt x="1070305" y="2127859"/>
                  </a:lnTo>
                  <a:lnTo>
                    <a:pt x="1082827" y="2196528"/>
                  </a:lnTo>
                  <a:lnTo>
                    <a:pt x="1103198" y="2298979"/>
                  </a:lnTo>
                  <a:lnTo>
                    <a:pt x="1113510" y="2346934"/>
                  </a:lnTo>
                  <a:lnTo>
                    <a:pt x="1114183" y="2348090"/>
                  </a:lnTo>
                  <a:lnTo>
                    <a:pt x="1112812" y="2348319"/>
                  </a:lnTo>
                  <a:lnTo>
                    <a:pt x="1112050" y="2348814"/>
                  </a:lnTo>
                  <a:lnTo>
                    <a:pt x="1094206" y="2358466"/>
                  </a:lnTo>
                  <a:lnTo>
                    <a:pt x="1057287" y="2379002"/>
                  </a:lnTo>
                  <a:lnTo>
                    <a:pt x="1011758" y="2405303"/>
                  </a:lnTo>
                  <a:lnTo>
                    <a:pt x="951852" y="2441778"/>
                  </a:lnTo>
                  <a:lnTo>
                    <a:pt x="892771" y="2479662"/>
                  </a:lnTo>
                  <a:lnTo>
                    <a:pt x="903770" y="2473553"/>
                  </a:lnTo>
                  <a:lnTo>
                    <a:pt x="943648" y="2450173"/>
                  </a:lnTo>
                  <a:lnTo>
                    <a:pt x="964450" y="2438285"/>
                  </a:lnTo>
                  <a:lnTo>
                    <a:pt x="980300" y="2429599"/>
                  </a:lnTo>
                  <a:lnTo>
                    <a:pt x="986955" y="2426436"/>
                  </a:lnTo>
                  <a:lnTo>
                    <a:pt x="980313" y="2431351"/>
                  </a:lnTo>
                  <a:lnTo>
                    <a:pt x="956271" y="2446883"/>
                  </a:lnTo>
                  <a:lnTo>
                    <a:pt x="975512" y="2435809"/>
                  </a:lnTo>
                  <a:lnTo>
                    <a:pt x="1084643" y="2371585"/>
                  </a:lnTo>
                  <a:lnTo>
                    <a:pt x="1117409" y="2351519"/>
                  </a:lnTo>
                  <a:lnTo>
                    <a:pt x="1100950" y="2363343"/>
                  </a:lnTo>
                  <a:lnTo>
                    <a:pt x="1115834" y="2354491"/>
                  </a:lnTo>
                  <a:lnTo>
                    <a:pt x="1121219" y="2351367"/>
                  </a:lnTo>
                  <a:lnTo>
                    <a:pt x="1121105" y="2350655"/>
                  </a:lnTo>
                  <a:lnTo>
                    <a:pt x="1120902" y="2349982"/>
                  </a:lnTo>
                  <a:lnTo>
                    <a:pt x="1119530" y="2344242"/>
                  </a:lnTo>
                  <a:lnTo>
                    <a:pt x="1119403" y="2343708"/>
                  </a:lnTo>
                  <a:lnTo>
                    <a:pt x="1119403" y="2350516"/>
                  </a:lnTo>
                  <a:lnTo>
                    <a:pt x="1119378" y="2350693"/>
                  </a:lnTo>
                  <a:lnTo>
                    <a:pt x="1118133" y="2351036"/>
                  </a:lnTo>
                  <a:lnTo>
                    <a:pt x="1118654" y="2350693"/>
                  </a:lnTo>
                  <a:lnTo>
                    <a:pt x="1119238" y="2350516"/>
                  </a:lnTo>
                  <a:lnTo>
                    <a:pt x="1118844" y="2349563"/>
                  </a:lnTo>
                  <a:lnTo>
                    <a:pt x="1119403" y="2350516"/>
                  </a:lnTo>
                  <a:lnTo>
                    <a:pt x="1119403" y="2343708"/>
                  </a:lnTo>
                  <a:lnTo>
                    <a:pt x="1109484" y="2296744"/>
                  </a:lnTo>
                  <a:lnTo>
                    <a:pt x="1102956" y="2255926"/>
                  </a:lnTo>
                  <a:lnTo>
                    <a:pt x="1101572" y="2240496"/>
                  </a:lnTo>
                  <a:lnTo>
                    <a:pt x="1102525" y="2236305"/>
                  </a:lnTo>
                  <a:lnTo>
                    <a:pt x="1105890" y="2244890"/>
                  </a:lnTo>
                  <a:lnTo>
                    <a:pt x="1111770" y="2267775"/>
                  </a:lnTo>
                  <a:lnTo>
                    <a:pt x="1109624" y="2257463"/>
                  </a:lnTo>
                  <a:lnTo>
                    <a:pt x="1119124" y="2294458"/>
                  </a:lnTo>
                  <a:lnTo>
                    <a:pt x="1128217" y="2328176"/>
                  </a:lnTo>
                  <a:close/>
                </a:path>
                <a:path w="4576444" h="7035165">
                  <a:moveTo>
                    <a:pt x="1227213" y="625157"/>
                  </a:moveTo>
                  <a:lnTo>
                    <a:pt x="1223886" y="629716"/>
                  </a:lnTo>
                  <a:lnTo>
                    <a:pt x="1219568" y="635863"/>
                  </a:lnTo>
                  <a:lnTo>
                    <a:pt x="1214081" y="643915"/>
                  </a:lnTo>
                  <a:lnTo>
                    <a:pt x="1207223" y="654138"/>
                  </a:lnTo>
                  <a:lnTo>
                    <a:pt x="1227213" y="625157"/>
                  </a:lnTo>
                  <a:close/>
                </a:path>
                <a:path w="4576444" h="7035165">
                  <a:moveTo>
                    <a:pt x="1425879" y="381000"/>
                  </a:moveTo>
                  <a:lnTo>
                    <a:pt x="1396314" y="381000"/>
                  </a:lnTo>
                  <a:lnTo>
                    <a:pt x="1395869" y="381000"/>
                  </a:lnTo>
                  <a:lnTo>
                    <a:pt x="1387716" y="381000"/>
                  </a:lnTo>
                  <a:lnTo>
                    <a:pt x="1382331" y="393700"/>
                  </a:lnTo>
                  <a:lnTo>
                    <a:pt x="1376768" y="393700"/>
                  </a:lnTo>
                  <a:lnTo>
                    <a:pt x="1371104" y="406400"/>
                  </a:lnTo>
                  <a:lnTo>
                    <a:pt x="1365415" y="406400"/>
                  </a:lnTo>
                  <a:lnTo>
                    <a:pt x="1313370" y="457200"/>
                  </a:lnTo>
                  <a:lnTo>
                    <a:pt x="1256042" y="533400"/>
                  </a:lnTo>
                  <a:lnTo>
                    <a:pt x="1241628" y="546100"/>
                  </a:lnTo>
                  <a:lnTo>
                    <a:pt x="1227010" y="571500"/>
                  </a:lnTo>
                  <a:lnTo>
                    <a:pt x="1212265" y="584200"/>
                  </a:lnTo>
                  <a:lnTo>
                    <a:pt x="1197444" y="609600"/>
                  </a:lnTo>
                  <a:lnTo>
                    <a:pt x="1169593" y="647700"/>
                  </a:lnTo>
                  <a:lnTo>
                    <a:pt x="1143342" y="685800"/>
                  </a:lnTo>
                  <a:lnTo>
                    <a:pt x="1119441" y="736600"/>
                  </a:lnTo>
                  <a:lnTo>
                    <a:pt x="1098638" y="774700"/>
                  </a:lnTo>
                  <a:lnTo>
                    <a:pt x="1079728" y="812800"/>
                  </a:lnTo>
                  <a:lnTo>
                    <a:pt x="1064679" y="863600"/>
                  </a:lnTo>
                  <a:lnTo>
                    <a:pt x="1057719" y="876300"/>
                  </a:lnTo>
                  <a:lnTo>
                    <a:pt x="1054430" y="889000"/>
                  </a:lnTo>
                  <a:lnTo>
                    <a:pt x="1051382" y="889000"/>
                  </a:lnTo>
                  <a:lnTo>
                    <a:pt x="1041692" y="927100"/>
                  </a:lnTo>
                  <a:lnTo>
                    <a:pt x="1028890" y="977900"/>
                  </a:lnTo>
                  <a:lnTo>
                    <a:pt x="1018298" y="1028700"/>
                  </a:lnTo>
                  <a:lnTo>
                    <a:pt x="1009383" y="1079500"/>
                  </a:lnTo>
                  <a:lnTo>
                    <a:pt x="1001623" y="1130300"/>
                  </a:lnTo>
                  <a:lnTo>
                    <a:pt x="995946" y="1181100"/>
                  </a:lnTo>
                  <a:lnTo>
                    <a:pt x="991412" y="1231900"/>
                  </a:lnTo>
                  <a:lnTo>
                    <a:pt x="987894" y="1282700"/>
                  </a:lnTo>
                  <a:lnTo>
                    <a:pt x="986180" y="1333500"/>
                  </a:lnTo>
                  <a:lnTo>
                    <a:pt x="985177" y="1371600"/>
                  </a:lnTo>
                  <a:lnTo>
                    <a:pt x="985304" y="1422400"/>
                  </a:lnTo>
                  <a:lnTo>
                    <a:pt x="986485" y="1473200"/>
                  </a:lnTo>
                  <a:lnTo>
                    <a:pt x="988593" y="1524000"/>
                  </a:lnTo>
                  <a:lnTo>
                    <a:pt x="991565" y="1574800"/>
                  </a:lnTo>
                  <a:lnTo>
                    <a:pt x="995299" y="1625600"/>
                  </a:lnTo>
                  <a:lnTo>
                    <a:pt x="999693" y="1676400"/>
                  </a:lnTo>
                  <a:lnTo>
                    <a:pt x="1002449" y="1697558"/>
                  </a:lnTo>
                  <a:lnTo>
                    <a:pt x="1000912" y="1676400"/>
                  </a:lnTo>
                  <a:lnTo>
                    <a:pt x="999324" y="1651000"/>
                  </a:lnTo>
                  <a:lnTo>
                    <a:pt x="998181" y="1625600"/>
                  </a:lnTo>
                  <a:lnTo>
                    <a:pt x="1000531" y="1587500"/>
                  </a:lnTo>
                  <a:lnTo>
                    <a:pt x="1001369" y="1574800"/>
                  </a:lnTo>
                  <a:lnTo>
                    <a:pt x="1002017" y="1562100"/>
                  </a:lnTo>
                  <a:lnTo>
                    <a:pt x="1003782" y="1562100"/>
                  </a:lnTo>
                  <a:lnTo>
                    <a:pt x="1005205" y="1574800"/>
                  </a:lnTo>
                  <a:lnTo>
                    <a:pt x="1007389" y="1600200"/>
                  </a:lnTo>
                  <a:lnTo>
                    <a:pt x="1010793" y="1638300"/>
                  </a:lnTo>
                  <a:lnTo>
                    <a:pt x="1008075" y="1600200"/>
                  </a:lnTo>
                  <a:lnTo>
                    <a:pt x="1005928" y="1574800"/>
                  </a:lnTo>
                  <a:lnTo>
                    <a:pt x="1004163" y="1562100"/>
                  </a:lnTo>
                  <a:lnTo>
                    <a:pt x="1001801" y="1524000"/>
                  </a:lnTo>
                  <a:lnTo>
                    <a:pt x="1001128" y="1511300"/>
                  </a:lnTo>
                  <a:lnTo>
                    <a:pt x="1000658" y="1498600"/>
                  </a:lnTo>
                  <a:lnTo>
                    <a:pt x="1000467" y="1485900"/>
                  </a:lnTo>
                  <a:lnTo>
                    <a:pt x="1000467" y="1447800"/>
                  </a:lnTo>
                  <a:lnTo>
                    <a:pt x="1001280" y="1409700"/>
                  </a:lnTo>
                  <a:lnTo>
                    <a:pt x="1002703" y="1384300"/>
                  </a:lnTo>
                  <a:lnTo>
                    <a:pt x="1002982" y="1409700"/>
                  </a:lnTo>
                  <a:lnTo>
                    <a:pt x="1003846" y="1422400"/>
                  </a:lnTo>
                  <a:lnTo>
                    <a:pt x="1005255" y="1435100"/>
                  </a:lnTo>
                  <a:lnTo>
                    <a:pt x="1008265" y="1435100"/>
                  </a:lnTo>
                  <a:lnTo>
                    <a:pt x="1009472" y="1422400"/>
                  </a:lnTo>
                  <a:lnTo>
                    <a:pt x="1010780" y="1409700"/>
                  </a:lnTo>
                  <a:lnTo>
                    <a:pt x="1012177" y="1397000"/>
                  </a:lnTo>
                  <a:lnTo>
                    <a:pt x="1013231" y="1384300"/>
                  </a:lnTo>
                  <a:lnTo>
                    <a:pt x="1020572" y="1295400"/>
                  </a:lnTo>
                  <a:lnTo>
                    <a:pt x="1025423" y="1244600"/>
                  </a:lnTo>
                  <a:lnTo>
                    <a:pt x="1031455" y="1193800"/>
                  </a:lnTo>
                  <a:lnTo>
                    <a:pt x="1038694" y="1143000"/>
                  </a:lnTo>
                  <a:lnTo>
                    <a:pt x="1047178" y="1092200"/>
                  </a:lnTo>
                  <a:lnTo>
                    <a:pt x="1056944" y="1041400"/>
                  </a:lnTo>
                  <a:lnTo>
                    <a:pt x="1068044" y="990600"/>
                  </a:lnTo>
                  <a:lnTo>
                    <a:pt x="1080490" y="952500"/>
                  </a:lnTo>
                  <a:lnTo>
                    <a:pt x="1094333" y="901700"/>
                  </a:lnTo>
                  <a:lnTo>
                    <a:pt x="1109599" y="863600"/>
                  </a:lnTo>
                  <a:lnTo>
                    <a:pt x="1126337" y="812800"/>
                  </a:lnTo>
                  <a:lnTo>
                    <a:pt x="1144562" y="774700"/>
                  </a:lnTo>
                  <a:lnTo>
                    <a:pt x="1164336" y="723900"/>
                  </a:lnTo>
                  <a:lnTo>
                    <a:pt x="1172083" y="711200"/>
                  </a:lnTo>
                  <a:lnTo>
                    <a:pt x="1179969" y="698500"/>
                  </a:lnTo>
                  <a:lnTo>
                    <a:pt x="1188262" y="685800"/>
                  </a:lnTo>
                  <a:lnTo>
                    <a:pt x="1215161" y="635000"/>
                  </a:lnTo>
                  <a:lnTo>
                    <a:pt x="1224178" y="622300"/>
                  </a:lnTo>
                  <a:lnTo>
                    <a:pt x="1227353" y="622300"/>
                  </a:lnTo>
                  <a:lnTo>
                    <a:pt x="1230744" y="609600"/>
                  </a:lnTo>
                  <a:lnTo>
                    <a:pt x="1234020" y="609600"/>
                  </a:lnTo>
                  <a:lnTo>
                    <a:pt x="1274051" y="558800"/>
                  </a:lnTo>
                  <a:lnTo>
                    <a:pt x="1284655" y="533400"/>
                  </a:lnTo>
                  <a:lnTo>
                    <a:pt x="1295463" y="520700"/>
                  </a:lnTo>
                  <a:lnTo>
                    <a:pt x="1317320" y="495300"/>
                  </a:lnTo>
                  <a:lnTo>
                    <a:pt x="1347914" y="457200"/>
                  </a:lnTo>
                  <a:lnTo>
                    <a:pt x="1380058" y="431800"/>
                  </a:lnTo>
                  <a:lnTo>
                    <a:pt x="1413954" y="393700"/>
                  </a:lnTo>
                  <a:lnTo>
                    <a:pt x="1425879" y="381000"/>
                  </a:lnTo>
                  <a:close/>
                </a:path>
                <a:path w="4576444" h="7035165">
                  <a:moveTo>
                    <a:pt x="1524800" y="266700"/>
                  </a:moveTo>
                  <a:lnTo>
                    <a:pt x="1524190" y="266700"/>
                  </a:lnTo>
                  <a:lnTo>
                    <a:pt x="1506588" y="279400"/>
                  </a:lnTo>
                  <a:lnTo>
                    <a:pt x="1524800" y="266700"/>
                  </a:lnTo>
                  <a:close/>
                </a:path>
                <a:path w="4576444" h="7035165">
                  <a:moveTo>
                    <a:pt x="1598002" y="1518310"/>
                  </a:moveTo>
                  <a:lnTo>
                    <a:pt x="1595970" y="1527187"/>
                  </a:lnTo>
                  <a:lnTo>
                    <a:pt x="1597228" y="1524038"/>
                  </a:lnTo>
                  <a:lnTo>
                    <a:pt x="1597837" y="1522425"/>
                  </a:lnTo>
                  <a:lnTo>
                    <a:pt x="1598002" y="1518310"/>
                  </a:lnTo>
                  <a:close/>
                </a:path>
                <a:path w="4576444" h="7035165">
                  <a:moveTo>
                    <a:pt x="1633105" y="1134808"/>
                  </a:moveTo>
                  <a:lnTo>
                    <a:pt x="1630603" y="1133665"/>
                  </a:lnTo>
                  <a:lnTo>
                    <a:pt x="1628025" y="1149718"/>
                  </a:lnTo>
                  <a:lnTo>
                    <a:pt x="1629587" y="1145616"/>
                  </a:lnTo>
                  <a:lnTo>
                    <a:pt x="1632305" y="1140040"/>
                  </a:lnTo>
                  <a:lnTo>
                    <a:pt x="1633105" y="1134808"/>
                  </a:lnTo>
                  <a:close/>
                </a:path>
                <a:path w="4576444" h="7035165">
                  <a:moveTo>
                    <a:pt x="1679816" y="1650542"/>
                  </a:moveTo>
                  <a:lnTo>
                    <a:pt x="1679409" y="1649717"/>
                  </a:lnTo>
                  <a:lnTo>
                    <a:pt x="1678914" y="1649145"/>
                  </a:lnTo>
                  <a:lnTo>
                    <a:pt x="1679333" y="1649717"/>
                  </a:lnTo>
                  <a:lnTo>
                    <a:pt x="1679816" y="1650542"/>
                  </a:lnTo>
                  <a:close/>
                </a:path>
                <a:path w="4576444" h="7035165">
                  <a:moveTo>
                    <a:pt x="1686217" y="1691754"/>
                  </a:moveTo>
                  <a:lnTo>
                    <a:pt x="1685239" y="1681454"/>
                  </a:lnTo>
                  <a:lnTo>
                    <a:pt x="1683994" y="1669288"/>
                  </a:lnTo>
                  <a:lnTo>
                    <a:pt x="1682254" y="1658048"/>
                  </a:lnTo>
                  <a:lnTo>
                    <a:pt x="1679816" y="1650542"/>
                  </a:lnTo>
                  <a:lnTo>
                    <a:pt x="1681111" y="1656753"/>
                  </a:lnTo>
                  <a:lnTo>
                    <a:pt x="1681619" y="1665389"/>
                  </a:lnTo>
                  <a:lnTo>
                    <a:pt x="1682343" y="1674114"/>
                  </a:lnTo>
                  <a:lnTo>
                    <a:pt x="1684337" y="1680629"/>
                  </a:lnTo>
                  <a:lnTo>
                    <a:pt x="1683219" y="1679905"/>
                  </a:lnTo>
                  <a:lnTo>
                    <a:pt x="1686217" y="1691754"/>
                  </a:lnTo>
                  <a:close/>
                </a:path>
                <a:path w="4576444" h="7035165">
                  <a:moveTo>
                    <a:pt x="1689773" y="5343118"/>
                  </a:moveTo>
                  <a:lnTo>
                    <a:pt x="1675955" y="5299951"/>
                  </a:lnTo>
                  <a:lnTo>
                    <a:pt x="1672183" y="5286426"/>
                  </a:lnTo>
                  <a:lnTo>
                    <a:pt x="1675269" y="5291633"/>
                  </a:lnTo>
                  <a:lnTo>
                    <a:pt x="1665389" y="5269408"/>
                  </a:lnTo>
                  <a:lnTo>
                    <a:pt x="1662912" y="5268226"/>
                  </a:lnTo>
                  <a:lnTo>
                    <a:pt x="1670240" y="5291607"/>
                  </a:lnTo>
                  <a:lnTo>
                    <a:pt x="1689773" y="5343118"/>
                  </a:lnTo>
                  <a:close/>
                </a:path>
                <a:path w="4576444" h="7035165">
                  <a:moveTo>
                    <a:pt x="1766646" y="151765"/>
                  </a:moveTo>
                  <a:lnTo>
                    <a:pt x="1764868" y="152400"/>
                  </a:lnTo>
                  <a:lnTo>
                    <a:pt x="1764334" y="153212"/>
                  </a:lnTo>
                  <a:lnTo>
                    <a:pt x="1766646" y="151765"/>
                  </a:lnTo>
                  <a:close/>
                </a:path>
                <a:path w="4576444" h="7035165">
                  <a:moveTo>
                    <a:pt x="1800148" y="139700"/>
                  </a:moveTo>
                  <a:lnTo>
                    <a:pt x="1785912" y="139700"/>
                  </a:lnTo>
                  <a:lnTo>
                    <a:pt x="1766646" y="151765"/>
                  </a:lnTo>
                  <a:lnTo>
                    <a:pt x="1800148" y="139700"/>
                  </a:lnTo>
                  <a:close/>
                </a:path>
                <a:path w="4576444" h="7035165">
                  <a:moveTo>
                    <a:pt x="1880908" y="896493"/>
                  </a:moveTo>
                  <a:lnTo>
                    <a:pt x="1880654" y="896302"/>
                  </a:lnTo>
                  <a:lnTo>
                    <a:pt x="1879561" y="897001"/>
                  </a:lnTo>
                  <a:lnTo>
                    <a:pt x="1880425" y="896962"/>
                  </a:lnTo>
                  <a:lnTo>
                    <a:pt x="1880895" y="896924"/>
                  </a:lnTo>
                  <a:lnTo>
                    <a:pt x="1880908" y="896493"/>
                  </a:lnTo>
                  <a:close/>
                </a:path>
                <a:path w="4576444" h="7035165">
                  <a:moveTo>
                    <a:pt x="1889988" y="893635"/>
                  </a:moveTo>
                  <a:lnTo>
                    <a:pt x="1886038" y="896797"/>
                  </a:lnTo>
                  <a:lnTo>
                    <a:pt x="1883702" y="896912"/>
                  </a:lnTo>
                  <a:lnTo>
                    <a:pt x="1880908" y="896924"/>
                  </a:lnTo>
                  <a:lnTo>
                    <a:pt x="1880781" y="899020"/>
                  </a:lnTo>
                  <a:lnTo>
                    <a:pt x="1871789" y="910196"/>
                  </a:lnTo>
                  <a:lnTo>
                    <a:pt x="1875688" y="909815"/>
                  </a:lnTo>
                  <a:lnTo>
                    <a:pt x="1880463" y="904443"/>
                  </a:lnTo>
                  <a:lnTo>
                    <a:pt x="1885073" y="898880"/>
                  </a:lnTo>
                  <a:lnTo>
                    <a:pt x="1889988" y="893635"/>
                  </a:lnTo>
                  <a:close/>
                </a:path>
                <a:path w="4576444" h="7035165">
                  <a:moveTo>
                    <a:pt x="1893811" y="96266"/>
                  </a:moveTo>
                  <a:lnTo>
                    <a:pt x="1877123" y="101600"/>
                  </a:lnTo>
                  <a:lnTo>
                    <a:pt x="1890166" y="101600"/>
                  </a:lnTo>
                  <a:lnTo>
                    <a:pt x="1893811" y="96266"/>
                  </a:lnTo>
                  <a:close/>
                </a:path>
                <a:path w="4576444" h="7035165">
                  <a:moveTo>
                    <a:pt x="1896567" y="886841"/>
                  </a:moveTo>
                  <a:lnTo>
                    <a:pt x="1890001" y="893635"/>
                  </a:lnTo>
                  <a:lnTo>
                    <a:pt x="1891855" y="892175"/>
                  </a:lnTo>
                  <a:lnTo>
                    <a:pt x="1893900" y="890104"/>
                  </a:lnTo>
                  <a:lnTo>
                    <a:pt x="1896567" y="886841"/>
                  </a:lnTo>
                  <a:close/>
                </a:path>
                <a:path w="4576444" h="7035165">
                  <a:moveTo>
                    <a:pt x="1916785" y="88900"/>
                  </a:moveTo>
                  <a:lnTo>
                    <a:pt x="1910702" y="88900"/>
                  </a:lnTo>
                  <a:lnTo>
                    <a:pt x="1898827" y="88900"/>
                  </a:lnTo>
                  <a:lnTo>
                    <a:pt x="1893811" y="96266"/>
                  </a:lnTo>
                  <a:lnTo>
                    <a:pt x="1916785" y="88900"/>
                  </a:lnTo>
                  <a:close/>
                </a:path>
                <a:path w="4576444" h="7035165">
                  <a:moveTo>
                    <a:pt x="1955812" y="76200"/>
                  </a:moveTo>
                  <a:lnTo>
                    <a:pt x="1931593" y="76200"/>
                  </a:lnTo>
                  <a:lnTo>
                    <a:pt x="1915121" y="82588"/>
                  </a:lnTo>
                  <a:lnTo>
                    <a:pt x="1936191" y="82588"/>
                  </a:lnTo>
                  <a:lnTo>
                    <a:pt x="1955812" y="76200"/>
                  </a:lnTo>
                  <a:close/>
                </a:path>
                <a:path w="4576444" h="7035165">
                  <a:moveTo>
                    <a:pt x="1961299" y="74333"/>
                  </a:moveTo>
                  <a:lnTo>
                    <a:pt x="1955812" y="76200"/>
                  </a:lnTo>
                  <a:lnTo>
                    <a:pt x="1960346" y="76200"/>
                  </a:lnTo>
                  <a:lnTo>
                    <a:pt x="1961299" y="74333"/>
                  </a:lnTo>
                  <a:close/>
                </a:path>
                <a:path w="4576444" h="7035165">
                  <a:moveTo>
                    <a:pt x="2070455" y="25400"/>
                  </a:moveTo>
                  <a:lnTo>
                    <a:pt x="2055202" y="25400"/>
                  </a:lnTo>
                  <a:lnTo>
                    <a:pt x="2050808" y="25400"/>
                  </a:lnTo>
                  <a:lnTo>
                    <a:pt x="2047671" y="25400"/>
                  </a:lnTo>
                  <a:lnTo>
                    <a:pt x="2009203" y="38100"/>
                  </a:lnTo>
                  <a:lnTo>
                    <a:pt x="1968207" y="50800"/>
                  </a:lnTo>
                  <a:lnTo>
                    <a:pt x="1914918" y="63500"/>
                  </a:lnTo>
                  <a:lnTo>
                    <a:pt x="1903920" y="76200"/>
                  </a:lnTo>
                  <a:lnTo>
                    <a:pt x="1881784" y="76200"/>
                  </a:lnTo>
                  <a:lnTo>
                    <a:pt x="1837372" y="101600"/>
                  </a:lnTo>
                  <a:lnTo>
                    <a:pt x="1792414" y="114300"/>
                  </a:lnTo>
                  <a:lnTo>
                    <a:pt x="1747824" y="139700"/>
                  </a:lnTo>
                  <a:lnTo>
                    <a:pt x="1703857" y="152400"/>
                  </a:lnTo>
                  <a:lnTo>
                    <a:pt x="1660766" y="177800"/>
                  </a:lnTo>
                  <a:lnTo>
                    <a:pt x="1639900" y="190500"/>
                  </a:lnTo>
                  <a:lnTo>
                    <a:pt x="1619465" y="203200"/>
                  </a:lnTo>
                  <a:lnTo>
                    <a:pt x="1579435" y="228600"/>
                  </a:lnTo>
                  <a:lnTo>
                    <a:pt x="1549679" y="249351"/>
                  </a:lnTo>
                  <a:lnTo>
                    <a:pt x="1549679" y="254000"/>
                  </a:lnTo>
                  <a:lnTo>
                    <a:pt x="1543621" y="266700"/>
                  </a:lnTo>
                  <a:lnTo>
                    <a:pt x="1540878" y="266700"/>
                  </a:lnTo>
                  <a:lnTo>
                    <a:pt x="1549679" y="254000"/>
                  </a:lnTo>
                  <a:lnTo>
                    <a:pt x="1549679" y="249351"/>
                  </a:lnTo>
                  <a:lnTo>
                    <a:pt x="1524800" y="266700"/>
                  </a:lnTo>
                  <a:lnTo>
                    <a:pt x="1533753" y="266700"/>
                  </a:lnTo>
                  <a:lnTo>
                    <a:pt x="1523987" y="279400"/>
                  </a:lnTo>
                  <a:lnTo>
                    <a:pt x="1514475" y="279400"/>
                  </a:lnTo>
                  <a:lnTo>
                    <a:pt x="1505331" y="292100"/>
                  </a:lnTo>
                  <a:lnTo>
                    <a:pt x="1471777" y="317500"/>
                  </a:lnTo>
                  <a:lnTo>
                    <a:pt x="1442643" y="342900"/>
                  </a:lnTo>
                  <a:lnTo>
                    <a:pt x="1420215" y="355600"/>
                  </a:lnTo>
                  <a:lnTo>
                    <a:pt x="1404239" y="368300"/>
                  </a:lnTo>
                  <a:lnTo>
                    <a:pt x="1402257" y="371309"/>
                  </a:lnTo>
                  <a:lnTo>
                    <a:pt x="1404277" y="371309"/>
                  </a:lnTo>
                  <a:lnTo>
                    <a:pt x="1434985" y="371309"/>
                  </a:lnTo>
                  <a:lnTo>
                    <a:pt x="1437817" y="368300"/>
                  </a:lnTo>
                  <a:lnTo>
                    <a:pt x="1449743" y="355600"/>
                  </a:lnTo>
                  <a:lnTo>
                    <a:pt x="1487601" y="317500"/>
                  </a:lnTo>
                  <a:lnTo>
                    <a:pt x="1527695" y="292100"/>
                  </a:lnTo>
                  <a:lnTo>
                    <a:pt x="1533499" y="279400"/>
                  </a:lnTo>
                  <a:lnTo>
                    <a:pt x="1544624" y="279400"/>
                  </a:lnTo>
                  <a:lnTo>
                    <a:pt x="1560512" y="266700"/>
                  </a:lnTo>
                  <a:lnTo>
                    <a:pt x="1580591" y="254000"/>
                  </a:lnTo>
                  <a:lnTo>
                    <a:pt x="1592211" y="241300"/>
                  </a:lnTo>
                  <a:lnTo>
                    <a:pt x="1604962" y="241300"/>
                  </a:lnTo>
                  <a:lnTo>
                    <a:pt x="1618615" y="228600"/>
                  </a:lnTo>
                  <a:lnTo>
                    <a:pt x="1632927" y="215900"/>
                  </a:lnTo>
                  <a:lnTo>
                    <a:pt x="1640344" y="215900"/>
                  </a:lnTo>
                  <a:lnTo>
                    <a:pt x="1647901" y="203200"/>
                  </a:lnTo>
                  <a:lnTo>
                    <a:pt x="1663585" y="203200"/>
                  </a:lnTo>
                  <a:lnTo>
                    <a:pt x="1671015" y="199110"/>
                  </a:lnTo>
                  <a:lnTo>
                    <a:pt x="1670812" y="199364"/>
                  </a:lnTo>
                  <a:lnTo>
                    <a:pt x="1677212" y="195694"/>
                  </a:lnTo>
                  <a:lnTo>
                    <a:pt x="1732572" y="165188"/>
                  </a:lnTo>
                  <a:lnTo>
                    <a:pt x="1732737" y="165100"/>
                  </a:lnTo>
                  <a:lnTo>
                    <a:pt x="1741944" y="152400"/>
                  </a:lnTo>
                  <a:lnTo>
                    <a:pt x="1760664" y="152400"/>
                  </a:lnTo>
                  <a:lnTo>
                    <a:pt x="1807756" y="127000"/>
                  </a:lnTo>
                  <a:lnTo>
                    <a:pt x="1817293" y="114300"/>
                  </a:lnTo>
                  <a:lnTo>
                    <a:pt x="1844611" y="114300"/>
                  </a:lnTo>
                  <a:lnTo>
                    <a:pt x="1838286" y="118465"/>
                  </a:lnTo>
                  <a:lnTo>
                    <a:pt x="1847875" y="114300"/>
                  </a:lnTo>
                  <a:lnTo>
                    <a:pt x="1877123" y="101600"/>
                  </a:lnTo>
                  <a:lnTo>
                    <a:pt x="1872488" y="101600"/>
                  </a:lnTo>
                  <a:lnTo>
                    <a:pt x="1848840" y="112382"/>
                  </a:lnTo>
                  <a:lnTo>
                    <a:pt x="1883346" y="88900"/>
                  </a:lnTo>
                  <a:lnTo>
                    <a:pt x="1898827" y="88900"/>
                  </a:lnTo>
                  <a:lnTo>
                    <a:pt x="1915121" y="82588"/>
                  </a:lnTo>
                  <a:lnTo>
                    <a:pt x="1919592" y="76200"/>
                  </a:lnTo>
                  <a:lnTo>
                    <a:pt x="1961642" y="63500"/>
                  </a:lnTo>
                  <a:lnTo>
                    <a:pt x="1966836" y="63500"/>
                  </a:lnTo>
                  <a:lnTo>
                    <a:pt x="1961299" y="74333"/>
                  </a:lnTo>
                  <a:lnTo>
                    <a:pt x="1993087" y="63500"/>
                  </a:lnTo>
                  <a:lnTo>
                    <a:pt x="2030006" y="50800"/>
                  </a:lnTo>
                  <a:lnTo>
                    <a:pt x="2049856" y="38100"/>
                  </a:lnTo>
                  <a:lnTo>
                    <a:pt x="2059393" y="38100"/>
                  </a:lnTo>
                  <a:lnTo>
                    <a:pt x="2070455" y="25400"/>
                  </a:lnTo>
                  <a:close/>
                </a:path>
                <a:path w="4576444" h="7035165">
                  <a:moveTo>
                    <a:pt x="2096160" y="22796"/>
                  </a:moveTo>
                  <a:lnTo>
                    <a:pt x="2083562" y="25400"/>
                  </a:lnTo>
                  <a:lnTo>
                    <a:pt x="2093531" y="25400"/>
                  </a:lnTo>
                  <a:lnTo>
                    <a:pt x="2096160" y="22796"/>
                  </a:lnTo>
                  <a:close/>
                </a:path>
                <a:path w="4576444" h="7035165">
                  <a:moveTo>
                    <a:pt x="2127377" y="16560"/>
                  </a:moveTo>
                  <a:lnTo>
                    <a:pt x="2106422" y="25400"/>
                  </a:lnTo>
                  <a:lnTo>
                    <a:pt x="2116480" y="25400"/>
                  </a:lnTo>
                  <a:lnTo>
                    <a:pt x="2115997" y="25831"/>
                  </a:lnTo>
                  <a:lnTo>
                    <a:pt x="2117941" y="25400"/>
                  </a:lnTo>
                  <a:lnTo>
                    <a:pt x="2122424" y="25400"/>
                  </a:lnTo>
                  <a:lnTo>
                    <a:pt x="2127377" y="16560"/>
                  </a:lnTo>
                  <a:close/>
                </a:path>
                <a:path w="4576444" h="7035165">
                  <a:moveTo>
                    <a:pt x="2144941" y="12700"/>
                  </a:moveTo>
                  <a:lnTo>
                    <a:pt x="2136521" y="12700"/>
                  </a:lnTo>
                  <a:lnTo>
                    <a:pt x="2129536" y="12700"/>
                  </a:lnTo>
                  <a:lnTo>
                    <a:pt x="2106345" y="12700"/>
                  </a:lnTo>
                  <a:lnTo>
                    <a:pt x="2096160" y="22796"/>
                  </a:lnTo>
                  <a:lnTo>
                    <a:pt x="2127516" y="16306"/>
                  </a:lnTo>
                  <a:lnTo>
                    <a:pt x="2127377" y="16560"/>
                  </a:lnTo>
                  <a:lnTo>
                    <a:pt x="2128418" y="16129"/>
                  </a:lnTo>
                  <a:lnTo>
                    <a:pt x="2144941" y="12700"/>
                  </a:lnTo>
                  <a:close/>
                </a:path>
                <a:path w="4576444" h="7035165">
                  <a:moveTo>
                    <a:pt x="2227478" y="6523393"/>
                  </a:moveTo>
                  <a:lnTo>
                    <a:pt x="2216848" y="6501816"/>
                  </a:lnTo>
                  <a:lnTo>
                    <a:pt x="2203272" y="6475095"/>
                  </a:lnTo>
                  <a:lnTo>
                    <a:pt x="2205202" y="6479984"/>
                  </a:lnTo>
                  <a:lnTo>
                    <a:pt x="2210079" y="6490005"/>
                  </a:lnTo>
                  <a:lnTo>
                    <a:pt x="2217610" y="6504648"/>
                  </a:lnTo>
                  <a:lnTo>
                    <a:pt x="2227478" y="6523393"/>
                  </a:lnTo>
                  <a:close/>
                </a:path>
                <a:path w="4576444" h="7035165">
                  <a:moveTo>
                    <a:pt x="2227669" y="0"/>
                  </a:moveTo>
                  <a:lnTo>
                    <a:pt x="2222919" y="0"/>
                  </a:lnTo>
                  <a:lnTo>
                    <a:pt x="2192934" y="7124"/>
                  </a:lnTo>
                  <a:lnTo>
                    <a:pt x="2227669" y="0"/>
                  </a:lnTo>
                  <a:close/>
                </a:path>
                <a:path w="4576444" h="7035165">
                  <a:moveTo>
                    <a:pt x="2295956" y="3656558"/>
                  </a:moveTo>
                  <a:lnTo>
                    <a:pt x="2288463" y="3643757"/>
                  </a:lnTo>
                  <a:lnTo>
                    <a:pt x="2280678" y="3630180"/>
                  </a:lnTo>
                  <a:lnTo>
                    <a:pt x="2278786" y="3627653"/>
                  </a:lnTo>
                  <a:lnTo>
                    <a:pt x="2288946" y="3647986"/>
                  </a:lnTo>
                  <a:lnTo>
                    <a:pt x="2295956" y="3656558"/>
                  </a:lnTo>
                  <a:close/>
                </a:path>
                <a:path w="4576444" h="7035165">
                  <a:moveTo>
                    <a:pt x="2297709" y="3658705"/>
                  </a:moveTo>
                  <a:lnTo>
                    <a:pt x="2295956" y="3656558"/>
                  </a:lnTo>
                  <a:lnTo>
                    <a:pt x="2297277" y="3658679"/>
                  </a:lnTo>
                  <a:lnTo>
                    <a:pt x="2297646" y="3658971"/>
                  </a:lnTo>
                  <a:lnTo>
                    <a:pt x="2297709" y="3658705"/>
                  </a:lnTo>
                  <a:close/>
                </a:path>
                <a:path w="4576444" h="7035165">
                  <a:moveTo>
                    <a:pt x="2502420" y="12700"/>
                  </a:moveTo>
                  <a:lnTo>
                    <a:pt x="2460193" y="0"/>
                  </a:lnTo>
                  <a:lnTo>
                    <a:pt x="2441803" y="0"/>
                  </a:lnTo>
                  <a:lnTo>
                    <a:pt x="2463076" y="12700"/>
                  </a:lnTo>
                  <a:lnTo>
                    <a:pt x="2502420" y="12700"/>
                  </a:lnTo>
                  <a:close/>
                </a:path>
                <a:path w="4576444" h="7035165">
                  <a:moveTo>
                    <a:pt x="2656967" y="5269433"/>
                  </a:moveTo>
                  <a:lnTo>
                    <a:pt x="2654998" y="5266918"/>
                  </a:lnTo>
                  <a:lnTo>
                    <a:pt x="2645054" y="5255463"/>
                  </a:lnTo>
                  <a:lnTo>
                    <a:pt x="2656967" y="5269433"/>
                  </a:lnTo>
                  <a:close/>
                </a:path>
                <a:path w="4576444" h="7035165">
                  <a:moveTo>
                    <a:pt x="2722397" y="50800"/>
                  </a:moveTo>
                  <a:lnTo>
                    <a:pt x="2712745" y="47815"/>
                  </a:lnTo>
                  <a:lnTo>
                    <a:pt x="2717635" y="50800"/>
                  </a:lnTo>
                  <a:lnTo>
                    <a:pt x="2722397" y="50800"/>
                  </a:lnTo>
                  <a:close/>
                </a:path>
                <a:path w="4576444" h="7035165">
                  <a:moveTo>
                    <a:pt x="2762834" y="61836"/>
                  </a:moveTo>
                  <a:lnTo>
                    <a:pt x="2741320" y="50800"/>
                  </a:lnTo>
                  <a:lnTo>
                    <a:pt x="2750921" y="50800"/>
                  </a:lnTo>
                  <a:lnTo>
                    <a:pt x="2712720" y="38100"/>
                  </a:lnTo>
                  <a:lnTo>
                    <a:pt x="2672486" y="25400"/>
                  </a:lnTo>
                  <a:lnTo>
                    <a:pt x="2630817" y="25400"/>
                  </a:lnTo>
                  <a:lnTo>
                    <a:pt x="2588272" y="12700"/>
                  </a:lnTo>
                  <a:lnTo>
                    <a:pt x="2512060" y="12700"/>
                  </a:lnTo>
                  <a:lnTo>
                    <a:pt x="2554808" y="25400"/>
                  </a:lnTo>
                  <a:lnTo>
                    <a:pt x="2597429" y="25400"/>
                  </a:lnTo>
                  <a:lnTo>
                    <a:pt x="2639657" y="38100"/>
                  </a:lnTo>
                  <a:lnTo>
                    <a:pt x="2681376" y="38100"/>
                  </a:lnTo>
                  <a:lnTo>
                    <a:pt x="2712745" y="47815"/>
                  </a:lnTo>
                  <a:lnTo>
                    <a:pt x="2696845" y="38100"/>
                  </a:lnTo>
                  <a:lnTo>
                    <a:pt x="2711945" y="38100"/>
                  </a:lnTo>
                  <a:lnTo>
                    <a:pt x="2731490" y="50800"/>
                  </a:lnTo>
                  <a:lnTo>
                    <a:pt x="2722397" y="50800"/>
                  </a:lnTo>
                  <a:lnTo>
                    <a:pt x="2762834" y="61836"/>
                  </a:lnTo>
                  <a:close/>
                </a:path>
                <a:path w="4576444" h="7035165">
                  <a:moveTo>
                    <a:pt x="2768917" y="63500"/>
                  </a:moveTo>
                  <a:lnTo>
                    <a:pt x="2762834" y="61836"/>
                  </a:lnTo>
                  <a:lnTo>
                    <a:pt x="2766072" y="63500"/>
                  </a:lnTo>
                  <a:lnTo>
                    <a:pt x="2768917" y="63500"/>
                  </a:lnTo>
                  <a:close/>
                </a:path>
                <a:path w="4576444" h="7035165">
                  <a:moveTo>
                    <a:pt x="2809976" y="99212"/>
                  </a:moveTo>
                  <a:lnTo>
                    <a:pt x="2772753" y="87236"/>
                  </a:lnTo>
                  <a:lnTo>
                    <a:pt x="2729433" y="74879"/>
                  </a:lnTo>
                  <a:lnTo>
                    <a:pt x="2681541" y="62941"/>
                  </a:lnTo>
                  <a:lnTo>
                    <a:pt x="2630589" y="52209"/>
                  </a:lnTo>
                  <a:lnTo>
                    <a:pt x="2578062" y="43446"/>
                  </a:lnTo>
                  <a:lnTo>
                    <a:pt x="2525484" y="37439"/>
                  </a:lnTo>
                  <a:lnTo>
                    <a:pt x="2527236" y="27597"/>
                  </a:lnTo>
                  <a:lnTo>
                    <a:pt x="2501481" y="24955"/>
                  </a:lnTo>
                  <a:lnTo>
                    <a:pt x="2481580" y="23215"/>
                  </a:lnTo>
                  <a:lnTo>
                    <a:pt x="2466619" y="22313"/>
                  </a:lnTo>
                  <a:lnTo>
                    <a:pt x="2443238" y="22098"/>
                  </a:lnTo>
                  <a:lnTo>
                    <a:pt x="2438882" y="22771"/>
                  </a:lnTo>
                  <a:lnTo>
                    <a:pt x="2427249" y="23647"/>
                  </a:lnTo>
                  <a:lnTo>
                    <a:pt x="2389238" y="24244"/>
                  </a:lnTo>
                  <a:lnTo>
                    <a:pt x="2354148" y="23850"/>
                  </a:lnTo>
                  <a:lnTo>
                    <a:pt x="2354148" y="24752"/>
                  </a:lnTo>
                  <a:lnTo>
                    <a:pt x="2323477" y="24561"/>
                  </a:lnTo>
                  <a:lnTo>
                    <a:pt x="2318207" y="24841"/>
                  </a:lnTo>
                  <a:lnTo>
                    <a:pt x="2319159" y="23901"/>
                  </a:lnTo>
                  <a:lnTo>
                    <a:pt x="2322131" y="23799"/>
                  </a:lnTo>
                  <a:lnTo>
                    <a:pt x="2354148" y="24752"/>
                  </a:lnTo>
                  <a:lnTo>
                    <a:pt x="2354148" y="23850"/>
                  </a:lnTo>
                  <a:lnTo>
                    <a:pt x="2327033" y="23533"/>
                  </a:lnTo>
                  <a:lnTo>
                    <a:pt x="2319299" y="23761"/>
                  </a:lnTo>
                  <a:lnTo>
                    <a:pt x="2330437" y="12700"/>
                  </a:lnTo>
                  <a:lnTo>
                    <a:pt x="2313152" y="12700"/>
                  </a:lnTo>
                  <a:lnTo>
                    <a:pt x="2270493" y="25400"/>
                  </a:lnTo>
                  <a:lnTo>
                    <a:pt x="2307564" y="25400"/>
                  </a:lnTo>
                  <a:lnTo>
                    <a:pt x="2230170" y="29476"/>
                  </a:lnTo>
                  <a:lnTo>
                    <a:pt x="2223909" y="30429"/>
                  </a:lnTo>
                  <a:lnTo>
                    <a:pt x="2175383" y="35915"/>
                  </a:lnTo>
                  <a:lnTo>
                    <a:pt x="2205698" y="25400"/>
                  </a:lnTo>
                  <a:lnTo>
                    <a:pt x="2212721" y="25400"/>
                  </a:lnTo>
                  <a:lnTo>
                    <a:pt x="2220518" y="12700"/>
                  </a:lnTo>
                  <a:lnTo>
                    <a:pt x="2169401" y="12700"/>
                  </a:lnTo>
                  <a:lnTo>
                    <a:pt x="2192934" y="7124"/>
                  </a:lnTo>
                  <a:lnTo>
                    <a:pt x="2165667" y="12700"/>
                  </a:lnTo>
                  <a:lnTo>
                    <a:pt x="2155050" y="12700"/>
                  </a:lnTo>
                  <a:lnTo>
                    <a:pt x="2148433" y="25400"/>
                  </a:lnTo>
                  <a:lnTo>
                    <a:pt x="2168156" y="25400"/>
                  </a:lnTo>
                  <a:lnTo>
                    <a:pt x="2145652" y="38100"/>
                  </a:lnTo>
                  <a:lnTo>
                    <a:pt x="2156561" y="38100"/>
                  </a:lnTo>
                  <a:lnTo>
                    <a:pt x="2139035" y="40500"/>
                  </a:lnTo>
                  <a:lnTo>
                    <a:pt x="2107615" y="46151"/>
                  </a:lnTo>
                  <a:lnTo>
                    <a:pt x="2126462" y="38100"/>
                  </a:lnTo>
                  <a:lnTo>
                    <a:pt x="2101786" y="38100"/>
                  </a:lnTo>
                  <a:lnTo>
                    <a:pt x="2115997" y="25831"/>
                  </a:lnTo>
                  <a:lnTo>
                    <a:pt x="2059393" y="38100"/>
                  </a:lnTo>
                  <a:lnTo>
                    <a:pt x="2094572" y="38100"/>
                  </a:lnTo>
                  <a:lnTo>
                    <a:pt x="2088349" y="49618"/>
                  </a:lnTo>
                  <a:lnTo>
                    <a:pt x="2002663" y="68491"/>
                  </a:lnTo>
                  <a:lnTo>
                    <a:pt x="1948700" y="84035"/>
                  </a:lnTo>
                  <a:lnTo>
                    <a:pt x="1896249" y="101650"/>
                  </a:lnTo>
                  <a:lnTo>
                    <a:pt x="1846033" y="120916"/>
                  </a:lnTo>
                  <a:lnTo>
                    <a:pt x="1811629" y="135851"/>
                  </a:lnTo>
                  <a:lnTo>
                    <a:pt x="1825307" y="127000"/>
                  </a:lnTo>
                  <a:lnTo>
                    <a:pt x="1838286" y="118465"/>
                  </a:lnTo>
                  <a:lnTo>
                    <a:pt x="1818627" y="127000"/>
                  </a:lnTo>
                  <a:lnTo>
                    <a:pt x="1812277" y="127000"/>
                  </a:lnTo>
                  <a:lnTo>
                    <a:pt x="1807159" y="137795"/>
                  </a:lnTo>
                  <a:lnTo>
                    <a:pt x="1798815" y="141414"/>
                  </a:lnTo>
                  <a:lnTo>
                    <a:pt x="1759356" y="160743"/>
                  </a:lnTo>
                  <a:lnTo>
                    <a:pt x="1764334" y="153212"/>
                  </a:lnTo>
                  <a:lnTo>
                    <a:pt x="1745335" y="165100"/>
                  </a:lnTo>
                  <a:lnTo>
                    <a:pt x="1745767" y="165100"/>
                  </a:lnTo>
                  <a:lnTo>
                    <a:pt x="1728355" y="173685"/>
                  </a:lnTo>
                  <a:lnTo>
                    <a:pt x="1735162" y="165100"/>
                  </a:lnTo>
                  <a:lnTo>
                    <a:pt x="1732737" y="165100"/>
                  </a:lnTo>
                  <a:lnTo>
                    <a:pt x="1732572" y="165188"/>
                  </a:lnTo>
                  <a:lnTo>
                    <a:pt x="1718818" y="177800"/>
                  </a:lnTo>
                  <a:lnTo>
                    <a:pt x="1720011" y="177800"/>
                  </a:lnTo>
                  <a:lnTo>
                    <a:pt x="1717421" y="179082"/>
                  </a:lnTo>
                  <a:lnTo>
                    <a:pt x="1718818" y="177800"/>
                  </a:lnTo>
                  <a:lnTo>
                    <a:pt x="1715071" y="177800"/>
                  </a:lnTo>
                  <a:lnTo>
                    <a:pt x="1711871" y="181813"/>
                  </a:lnTo>
                  <a:lnTo>
                    <a:pt x="1679308" y="197866"/>
                  </a:lnTo>
                  <a:lnTo>
                    <a:pt x="1617065" y="233756"/>
                  </a:lnTo>
                  <a:lnTo>
                    <a:pt x="1566760" y="269659"/>
                  </a:lnTo>
                  <a:lnTo>
                    <a:pt x="1520977" y="305625"/>
                  </a:lnTo>
                  <a:lnTo>
                    <a:pt x="1480807" y="340207"/>
                  </a:lnTo>
                  <a:lnTo>
                    <a:pt x="1447342" y="371970"/>
                  </a:lnTo>
                  <a:lnTo>
                    <a:pt x="1421688" y="399478"/>
                  </a:lnTo>
                  <a:lnTo>
                    <a:pt x="1404594" y="415163"/>
                  </a:lnTo>
                  <a:lnTo>
                    <a:pt x="1349921" y="472782"/>
                  </a:lnTo>
                  <a:lnTo>
                    <a:pt x="1282509" y="552691"/>
                  </a:lnTo>
                  <a:lnTo>
                    <a:pt x="1278636" y="558101"/>
                  </a:lnTo>
                  <a:lnTo>
                    <a:pt x="1238707" y="609942"/>
                  </a:lnTo>
                  <a:lnTo>
                    <a:pt x="1227213" y="625157"/>
                  </a:lnTo>
                  <a:lnTo>
                    <a:pt x="1231836" y="620382"/>
                  </a:lnTo>
                  <a:lnTo>
                    <a:pt x="1229055" y="627240"/>
                  </a:lnTo>
                  <a:lnTo>
                    <a:pt x="1217930" y="649465"/>
                  </a:lnTo>
                  <a:lnTo>
                    <a:pt x="1215732" y="654354"/>
                  </a:lnTo>
                  <a:lnTo>
                    <a:pt x="1216825" y="653770"/>
                  </a:lnTo>
                  <a:lnTo>
                    <a:pt x="1235773" y="625119"/>
                  </a:lnTo>
                  <a:lnTo>
                    <a:pt x="1280312" y="565696"/>
                  </a:lnTo>
                  <a:lnTo>
                    <a:pt x="1293380" y="548601"/>
                  </a:lnTo>
                  <a:lnTo>
                    <a:pt x="1287513" y="556336"/>
                  </a:lnTo>
                  <a:lnTo>
                    <a:pt x="1283639" y="562673"/>
                  </a:lnTo>
                  <a:lnTo>
                    <a:pt x="1278077" y="570458"/>
                  </a:lnTo>
                  <a:lnTo>
                    <a:pt x="1287068" y="559257"/>
                  </a:lnTo>
                  <a:lnTo>
                    <a:pt x="1344333" y="492950"/>
                  </a:lnTo>
                  <a:lnTo>
                    <a:pt x="1400060" y="432142"/>
                  </a:lnTo>
                  <a:lnTo>
                    <a:pt x="1413484" y="418122"/>
                  </a:lnTo>
                  <a:lnTo>
                    <a:pt x="1460525" y="371779"/>
                  </a:lnTo>
                  <a:lnTo>
                    <a:pt x="1465313" y="366750"/>
                  </a:lnTo>
                  <a:lnTo>
                    <a:pt x="1523492" y="317068"/>
                  </a:lnTo>
                  <a:lnTo>
                    <a:pt x="1538262" y="306298"/>
                  </a:lnTo>
                  <a:lnTo>
                    <a:pt x="1533232" y="311848"/>
                  </a:lnTo>
                  <a:lnTo>
                    <a:pt x="1516202" y="327228"/>
                  </a:lnTo>
                  <a:lnTo>
                    <a:pt x="1477403" y="361492"/>
                  </a:lnTo>
                  <a:lnTo>
                    <a:pt x="1471256" y="367385"/>
                  </a:lnTo>
                  <a:lnTo>
                    <a:pt x="1484376" y="357162"/>
                  </a:lnTo>
                  <a:lnTo>
                    <a:pt x="1523784" y="323545"/>
                  </a:lnTo>
                  <a:lnTo>
                    <a:pt x="1538427" y="311391"/>
                  </a:lnTo>
                  <a:lnTo>
                    <a:pt x="1604568" y="262470"/>
                  </a:lnTo>
                  <a:lnTo>
                    <a:pt x="1659394" y="227114"/>
                  </a:lnTo>
                  <a:lnTo>
                    <a:pt x="1734235" y="184010"/>
                  </a:lnTo>
                  <a:lnTo>
                    <a:pt x="1821853" y="140677"/>
                  </a:lnTo>
                  <a:lnTo>
                    <a:pt x="1879053" y="116725"/>
                  </a:lnTo>
                  <a:lnTo>
                    <a:pt x="1900440" y="107327"/>
                  </a:lnTo>
                  <a:lnTo>
                    <a:pt x="1912124" y="102819"/>
                  </a:lnTo>
                  <a:lnTo>
                    <a:pt x="1924748" y="97396"/>
                  </a:lnTo>
                  <a:lnTo>
                    <a:pt x="1928634" y="95034"/>
                  </a:lnTo>
                  <a:lnTo>
                    <a:pt x="1926882" y="94195"/>
                  </a:lnTo>
                  <a:lnTo>
                    <a:pt x="1966353" y="81343"/>
                  </a:lnTo>
                  <a:lnTo>
                    <a:pt x="2023465" y="66624"/>
                  </a:lnTo>
                  <a:lnTo>
                    <a:pt x="2073186" y="56819"/>
                  </a:lnTo>
                  <a:lnTo>
                    <a:pt x="2098852" y="53784"/>
                  </a:lnTo>
                  <a:lnTo>
                    <a:pt x="2138095" y="44983"/>
                  </a:lnTo>
                  <a:lnTo>
                    <a:pt x="2222652" y="33286"/>
                  </a:lnTo>
                  <a:lnTo>
                    <a:pt x="2291981" y="29095"/>
                  </a:lnTo>
                  <a:lnTo>
                    <a:pt x="2338781" y="28371"/>
                  </a:lnTo>
                  <a:lnTo>
                    <a:pt x="2386558" y="29095"/>
                  </a:lnTo>
                  <a:lnTo>
                    <a:pt x="2434691" y="31343"/>
                  </a:lnTo>
                  <a:lnTo>
                    <a:pt x="2482583" y="35128"/>
                  </a:lnTo>
                  <a:lnTo>
                    <a:pt x="2529636" y="40525"/>
                  </a:lnTo>
                  <a:lnTo>
                    <a:pt x="2586037" y="49085"/>
                  </a:lnTo>
                  <a:lnTo>
                    <a:pt x="2638564" y="59143"/>
                  </a:lnTo>
                  <a:lnTo>
                    <a:pt x="2686062" y="69761"/>
                  </a:lnTo>
                  <a:lnTo>
                    <a:pt x="2727414" y="80010"/>
                  </a:lnTo>
                  <a:lnTo>
                    <a:pt x="2787345" y="95935"/>
                  </a:lnTo>
                  <a:lnTo>
                    <a:pt x="2803829" y="99644"/>
                  </a:lnTo>
                  <a:lnTo>
                    <a:pt x="2809976" y="99212"/>
                  </a:lnTo>
                  <a:close/>
                </a:path>
                <a:path w="4576444" h="7035165">
                  <a:moveTo>
                    <a:pt x="2913113" y="113817"/>
                  </a:moveTo>
                  <a:lnTo>
                    <a:pt x="2880753" y="101600"/>
                  </a:lnTo>
                  <a:lnTo>
                    <a:pt x="2844203" y="88900"/>
                  </a:lnTo>
                  <a:lnTo>
                    <a:pt x="2810764" y="76200"/>
                  </a:lnTo>
                  <a:lnTo>
                    <a:pt x="2789885" y="63500"/>
                  </a:lnTo>
                  <a:lnTo>
                    <a:pt x="2768917" y="63500"/>
                  </a:lnTo>
                  <a:lnTo>
                    <a:pt x="2781985" y="76200"/>
                  </a:lnTo>
                  <a:lnTo>
                    <a:pt x="2801162" y="76200"/>
                  </a:lnTo>
                  <a:lnTo>
                    <a:pt x="2860357" y="101600"/>
                  </a:lnTo>
                  <a:lnTo>
                    <a:pt x="2913113" y="113817"/>
                  </a:lnTo>
                  <a:close/>
                </a:path>
                <a:path w="4576444" h="7035165">
                  <a:moveTo>
                    <a:pt x="2915221" y="114300"/>
                  </a:moveTo>
                  <a:lnTo>
                    <a:pt x="2913113" y="113817"/>
                  </a:lnTo>
                  <a:lnTo>
                    <a:pt x="2914408" y="114300"/>
                  </a:lnTo>
                  <a:lnTo>
                    <a:pt x="2915221" y="114300"/>
                  </a:lnTo>
                  <a:close/>
                </a:path>
                <a:path w="4576444" h="7035165">
                  <a:moveTo>
                    <a:pt x="2929432" y="111429"/>
                  </a:moveTo>
                  <a:lnTo>
                    <a:pt x="2916656" y="101600"/>
                  </a:lnTo>
                  <a:lnTo>
                    <a:pt x="2900108" y="101600"/>
                  </a:lnTo>
                  <a:lnTo>
                    <a:pt x="2929432" y="111429"/>
                  </a:lnTo>
                  <a:close/>
                </a:path>
                <a:path w="4576444" h="7035165">
                  <a:moveTo>
                    <a:pt x="3029775" y="163347"/>
                  </a:moveTo>
                  <a:lnTo>
                    <a:pt x="3024162" y="152400"/>
                  </a:lnTo>
                  <a:lnTo>
                    <a:pt x="3016427" y="152400"/>
                  </a:lnTo>
                  <a:lnTo>
                    <a:pt x="3029775" y="163347"/>
                  </a:lnTo>
                  <a:close/>
                </a:path>
                <a:path w="4576444" h="7035165">
                  <a:moveTo>
                    <a:pt x="3197644" y="5883364"/>
                  </a:moveTo>
                  <a:lnTo>
                    <a:pt x="3193211" y="5878436"/>
                  </a:lnTo>
                  <a:lnTo>
                    <a:pt x="3187611" y="5872378"/>
                  </a:lnTo>
                  <a:lnTo>
                    <a:pt x="3174111" y="5858154"/>
                  </a:lnTo>
                  <a:lnTo>
                    <a:pt x="3197644" y="5883364"/>
                  </a:lnTo>
                  <a:close/>
                </a:path>
                <a:path w="4576444" h="7035165">
                  <a:moveTo>
                    <a:pt x="3258210" y="330200"/>
                  </a:moveTo>
                  <a:lnTo>
                    <a:pt x="3254565" y="317500"/>
                  </a:lnTo>
                  <a:lnTo>
                    <a:pt x="3246755" y="317500"/>
                  </a:lnTo>
                  <a:lnTo>
                    <a:pt x="3235312" y="304800"/>
                  </a:lnTo>
                  <a:lnTo>
                    <a:pt x="3228390" y="292100"/>
                  </a:lnTo>
                  <a:lnTo>
                    <a:pt x="3220567" y="292100"/>
                  </a:lnTo>
                  <a:lnTo>
                    <a:pt x="3202914" y="279400"/>
                  </a:lnTo>
                  <a:lnTo>
                    <a:pt x="3193326" y="266700"/>
                  </a:lnTo>
                  <a:lnTo>
                    <a:pt x="3183280" y="254000"/>
                  </a:lnTo>
                  <a:lnTo>
                    <a:pt x="3172777" y="254000"/>
                  </a:lnTo>
                  <a:lnTo>
                    <a:pt x="3161766" y="241300"/>
                  </a:lnTo>
                  <a:lnTo>
                    <a:pt x="3150539" y="241300"/>
                  </a:lnTo>
                  <a:lnTo>
                    <a:pt x="3139249" y="228600"/>
                  </a:lnTo>
                  <a:lnTo>
                    <a:pt x="3127819" y="215900"/>
                  </a:lnTo>
                  <a:lnTo>
                    <a:pt x="3116186" y="215900"/>
                  </a:lnTo>
                  <a:lnTo>
                    <a:pt x="3071177" y="177800"/>
                  </a:lnTo>
                  <a:lnTo>
                    <a:pt x="3050349" y="177800"/>
                  </a:lnTo>
                  <a:lnTo>
                    <a:pt x="3031921" y="165100"/>
                  </a:lnTo>
                  <a:lnTo>
                    <a:pt x="3029775" y="163347"/>
                  </a:lnTo>
                  <a:lnTo>
                    <a:pt x="3030677" y="165100"/>
                  </a:lnTo>
                  <a:lnTo>
                    <a:pt x="3030207" y="165100"/>
                  </a:lnTo>
                  <a:lnTo>
                    <a:pt x="3014370" y="152400"/>
                  </a:lnTo>
                  <a:lnTo>
                    <a:pt x="3016427" y="152400"/>
                  </a:lnTo>
                  <a:lnTo>
                    <a:pt x="3004413" y="139700"/>
                  </a:lnTo>
                  <a:lnTo>
                    <a:pt x="3014014" y="152133"/>
                  </a:lnTo>
                  <a:lnTo>
                    <a:pt x="2998292" y="139700"/>
                  </a:lnTo>
                  <a:lnTo>
                    <a:pt x="2982125" y="139700"/>
                  </a:lnTo>
                  <a:lnTo>
                    <a:pt x="2966008" y="127000"/>
                  </a:lnTo>
                  <a:lnTo>
                    <a:pt x="2949613" y="114300"/>
                  </a:lnTo>
                  <a:lnTo>
                    <a:pt x="2939173" y="114300"/>
                  </a:lnTo>
                  <a:lnTo>
                    <a:pt x="2938018" y="114300"/>
                  </a:lnTo>
                  <a:lnTo>
                    <a:pt x="2929432" y="111429"/>
                  </a:lnTo>
                  <a:lnTo>
                    <a:pt x="2933166" y="114300"/>
                  </a:lnTo>
                  <a:lnTo>
                    <a:pt x="2915221" y="114300"/>
                  </a:lnTo>
                  <a:lnTo>
                    <a:pt x="2965056" y="139700"/>
                  </a:lnTo>
                  <a:lnTo>
                    <a:pt x="3009125" y="165100"/>
                  </a:lnTo>
                  <a:lnTo>
                    <a:pt x="3046704" y="190500"/>
                  </a:lnTo>
                  <a:lnTo>
                    <a:pt x="3093834" y="215900"/>
                  </a:lnTo>
                  <a:lnTo>
                    <a:pt x="3128988" y="241300"/>
                  </a:lnTo>
                  <a:lnTo>
                    <a:pt x="3155365" y="254000"/>
                  </a:lnTo>
                  <a:lnTo>
                    <a:pt x="3176181" y="266700"/>
                  </a:lnTo>
                  <a:lnTo>
                    <a:pt x="3211792" y="292100"/>
                  </a:lnTo>
                  <a:lnTo>
                    <a:pt x="3232048" y="304800"/>
                  </a:lnTo>
                  <a:lnTo>
                    <a:pt x="3257080" y="330200"/>
                  </a:lnTo>
                  <a:lnTo>
                    <a:pt x="3258210" y="330200"/>
                  </a:lnTo>
                  <a:close/>
                </a:path>
                <a:path w="4576444" h="7035165">
                  <a:moveTo>
                    <a:pt x="3518763" y="701078"/>
                  </a:moveTo>
                  <a:lnTo>
                    <a:pt x="3509683" y="687527"/>
                  </a:lnTo>
                  <a:lnTo>
                    <a:pt x="3502914" y="677849"/>
                  </a:lnTo>
                  <a:lnTo>
                    <a:pt x="3497999" y="671296"/>
                  </a:lnTo>
                  <a:lnTo>
                    <a:pt x="3494455" y="667169"/>
                  </a:lnTo>
                  <a:lnTo>
                    <a:pt x="3500793" y="675462"/>
                  </a:lnTo>
                  <a:lnTo>
                    <a:pt x="3506825" y="683958"/>
                  </a:lnTo>
                  <a:lnTo>
                    <a:pt x="3512756" y="692543"/>
                  </a:lnTo>
                  <a:lnTo>
                    <a:pt x="3518763" y="701078"/>
                  </a:lnTo>
                  <a:close/>
                </a:path>
                <a:path w="4576444" h="7035165">
                  <a:moveTo>
                    <a:pt x="3558705" y="6270396"/>
                  </a:moveTo>
                  <a:lnTo>
                    <a:pt x="3554653" y="6266827"/>
                  </a:lnTo>
                  <a:lnTo>
                    <a:pt x="3552291" y="6266091"/>
                  </a:lnTo>
                  <a:lnTo>
                    <a:pt x="3558705" y="6270396"/>
                  </a:lnTo>
                  <a:close/>
                </a:path>
                <a:path w="4576444" h="7035165">
                  <a:moveTo>
                    <a:pt x="3788384" y="6453746"/>
                  </a:moveTo>
                  <a:lnTo>
                    <a:pt x="3756317" y="6426657"/>
                  </a:lnTo>
                  <a:lnTo>
                    <a:pt x="3741674" y="6414529"/>
                  </a:lnTo>
                  <a:lnTo>
                    <a:pt x="3728618" y="6403848"/>
                  </a:lnTo>
                  <a:lnTo>
                    <a:pt x="3788384" y="6453746"/>
                  </a:lnTo>
                  <a:close/>
                </a:path>
                <a:path w="4576444" h="7035165">
                  <a:moveTo>
                    <a:pt x="4280738" y="6464617"/>
                  </a:moveTo>
                  <a:lnTo>
                    <a:pt x="4252773" y="6432156"/>
                  </a:lnTo>
                  <a:lnTo>
                    <a:pt x="4237215" y="6414529"/>
                  </a:lnTo>
                  <a:lnTo>
                    <a:pt x="4231284" y="6408433"/>
                  </a:lnTo>
                  <a:lnTo>
                    <a:pt x="4232211" y="6410541"/>
                  </a:lnTo>
                  <a:lnTo>
                    <a:pt x="4257167" y="6438684"/>
                  </a:lnTo>
                  <a:lnTo>
                    <a:pt x="4269143" y="6451968"/>
                  </a:lnTo>
                  <a:lnTo>
                    <a:pt x="4280738" y="6464617"/>
                  </a:lnTo>
                  <a:close/>
                </a:path>
                <a:path w="4576444" h="7035165">
                  <a:moveTo>
                    <a:pt x="4565332" y="7034746"/>
                  </a:moveTo>
                  <a:lnTo>
                    <a:pt x="4547908" y="7023697"/>
                  </a:lnTo>
                  <a:lnTo>
                    <a:pt x="4559693" y="7031279"/>
                  </a:lnTo>
                  <a:lnTo>
                    <a:pt x="4565002" y="7034746"/>
                  </a:lnTo>
                  <a:lnTo>
                    <a:pt x="4565332" y="7034746"/>
                  </a:lnTo>
                  <a:close/>
                </a:path>
                <a:path w="4576444" h="7035165">
                  <a:moveTo>
                    <a:pt x="4575975" y="7018325"/>
                  </a:moveTo>
                  <a:lnTo>
                    <a:pt x="4568241" y="7012432"/>
                  </a:lnTo>
                  <a:lnTo>
                    <a:pt x="4531055" y="6986473"/>
                  </a:lnTo>
                  <a:lnTo>
                    <a:pt x="4487443" y="6956628"/>
                  </a:lnTo>
                  <a:lnTo>
                    <a:pt x="4425886" y="6913791"/>
                  </a:lnTo>
                  <a:lnTo>
                    <a:pt x="4391152" y="6889750"/>
                  </a:lnTo>
                  <a:lnTo>
                    <a:pt x="4347934" y="6859841"/>
                  </a:lnTo>
                  <a:lnTo>
                    <a:pt x="4327207" y="6844957"/>
                  </a:lnTo>
                  <a:lnTo>
                    <a:pt x="4309072" y="6831495"/>
                  </a:lnTo>
                  <a:lnTo>
                    <a:pt x="4291342" y="6818020"/>
                  </a:lnTo>
                  <a:lnTo>
                    <a:pt x="4276712" y="6806705"/>
                  </a:lnTo>
                  <a:lnTo>
                    <a:pt x="4298632" y="6825564"/>
                  </a:lnTo>
                  <a:lnTo>
                    <a:pt x="4304208" y="6831495"/>
                  </a:lnTo>
                  <a:lnTo>
                    <a:pt x="4300220" y="6829793"/>
                  </a:lnTo>
                  <a:lnTo>
                    <a:pt x="4289628" y="6823354"/>
                  </a:lnTo>
                  <a:lnTo>
                    <a:pt x="4288472" y="6822922"/>
                  </a:lnTo>
                  <a:lnTo>
                    <a:pt x="4325074" y="6851790"/>
                  </a:lnTo>
                  <a:lnTo>
                    <a:pt x="4376344" y="6889750"/>
                  </a:lnTo>
                  <a:lnTo>
                    <a:pt x="4325734" y="6859562"/>
                  </a:lnTo>
                  <a:lnTo>
                    <a:pt x="4275887" y="6828180"/>
                  </a:lnTo>
                  <a:lnTo>
                    <a:pt x="4196727" y="6769290"/>
                  </a:lnTo>
                  <a:lnTo>
                    <a:pt x="4157395" y="6739522"/>
                  </a:lnTo>
                  <a:lnTo>
                    <a:pt x="4118584" y="6709067"/>
                  </a:lnTo>
                  <a:lnTo>
                    <a:pt x="4105529" y="6701041"/>
                  </a:lnTo>
                  <a:lnTo>
                    <a:pt x="4056964" y="6667436"/>
                  </a:lnTo>
                  <a:lnTo>
                    <a:pt x="4050576" y="6664325"/>
                  </a:lnTo>
                  <a:lnTo>
                    <a:pt x="4075506" y="6685293"/>
                  </a:lnTo>
                  <a:lnTo>
                    <a:pt x="4107116" y="6708622"/>
                  </a:lnTo>
                  <a:lnTo>
                    <a:pt x="4126331" y="6723075"/>
                  </a:lnTo>
                  <a:lnTo>
                    <a:pt x="4145153" y="6737553"/>
                  </a:lnTo>
                  <a:lnTo>
                    <a:pt x="4130167" y="6728358"/>
                  </a:lnTo>
                  <a:lnTo>
                    <a:pt x="4104106" y="6709880"/>
                  </a:lnTo>
                  <a:lnTo>
                    <a:pt x="4006304" y="6637248"/>
                  </a:lnTo>
                  <a:lnTo>
                    <a:pt x="3983215" y="6619621"/>
                  </a:lnTo>
                  <a:lnTo>
                    <a:pt x="3975912" y="6614414"/>
                  </a:lnTo>
                  <a:lnTo>
                    <a:pt x="3972204" y="6612293"/>
                  </a:lnTo>
                  <a:lnTo>
                    <a:pt x="3972661" y="6613753"/>
                  </a:lnTo>
                  <a:lnTo>
                    <a:pt x="3977868" y="6619278"/>
                  </a:lnTo>
                  <a:lnTo>
                    <a:pt x="4019512" y="6651765"/>
                  </a:lnTo>
                  <a:lnTo>
                    <a:pt x="4105694" y="6716877"/>
                  </a:lnTo>
                  <a:lnTo>
                    <a:pt x="4149153" y="6748793"/>
                  </a:lnTo>
                  <a:lnTo>
                    <a:pt x="4200410" y="6783413"/>
                  </a:lnTo>
                  <a:lnTo>
                    <a:pt x="4265676" y="6831495"/>
                  </a:lnTo>
                  <a:lnTo>
                    <a:pt x="4316933" y="6869392"/>
                  </a:lnTo>
                  <a:lnTo>
                    <a:pt x="4333926" y="6881685"/>
                  </a:lnTo>
                  <a:lnTo>
                    <a:pt x="4408462" y="6934695"/>
                  </a:lnTo>
                  <a:lnTo>
                    <a:pt x="4454753" y="6968376"/>
                  </a:lnTo>
                  <a:lnTo>
                    <a:pt x="4477105" y="6982409"/>
                  </a:lnTo>
                  <a:lnTo>
                    <a:pt x="4515066" y="7003567"/>
                  </a:lnTo>
                  <a:lnTo>
                    <a:pt x="4543145" y="7020623"/>
                  </a:lnTo>
                  <a:lnTo>
                    <a:pt x="4512246" y="7000824"/>
                  </a:lnTo>
                  <a:lnTo>
                    <a:pt x="4512310" y="6990207"/>
                  </a:lnTo>
                  <a:lnTo>
                    <a:pt x="4497921" y="6981558"/>
                  </a:lnTo>
                  <a:lnTo>
                    <a:pt x="4483887" y="6972592"/>
                  </a:lnTo>
                  <a:lnTo>
                    <a:pt x="4470031" y="6963334"/>
                  </a:lnTo>
                  <a:lnTo>
                    <a:pt x="4398073" y="6913791"/>
                  </a:lnTo>
                  <a:lnTo>
                    <a:pt x="4496130" y="6974878"/>
                  </a:lnTo>
                  <a:lnTo>
                    <a:pt x="4575975" y="7021779"/>
                  </a:lnTo>
                  <a:lnTo>
                    <a:pt x="4575975" y="7018325"/>
                  </a:lnTo>
                  <a:close/>
                </a:path>
              </a:pathLst>
            </a:custGeom>
            <a:solidFill>
              <a:srgbClr val="00A2E9"/>
            </a:solidFill>
          </p:spPr>
          <p:txBody>
            <a:bodyPr wrap="square" lIns="0" tIns="0" rIns="0" bIns="0" rtlCol="0"/>
            <a:lstStyle/>
            <a:p>
              <a:endParaRPr/>
            </a:p>
          </p:txBody>
        </p:sp>
        <p:sp>
          <p:nvSpPr>
            <p:cNvPr id="92" name="object 57">
              <a:extLst>
                <a:ext uri="{FF2B5EF4-FFF2-40B4-BE49-F238E27FC236}">
                  <a16:creationId xmlns:a16="http://schemas.microsoft.com/office/drawing/2014/main" id="{2A89B9C3-1DF0-282C-AA62-1CADBC3E772B}"/>
                </a:ext>
              </a:extLst>
            </p:cNvPr>
            <p:cNvSpPr/>
            <p:nvPr/>
          </p:nvSpPr>
          <p:spPr>
            <a:xfrm>
              <a:off x="15405709" y="8516562"/>
              <a:ext cx="4257675" cy="2457450"/>
            </a:xfrm>
            <a:custGeom>
              <a:avLst/>
              <a:gdLst/>
              <a:ahLst/>
              <a:cxnLst/>
              <a:rect l="l" t="t" r="r" b="b"/>
              <a:pathLst>
                <a:path w="4257675" h="2457450">
                  <a:moveTo>
                    <a:pt x="4622" y="720890"/>
                  </a:moveTo>
                  <a:lnTo>
                    <a:pt x="3708" y="715098"/>
                  </a:lnTo>
                  <a:lnTo>
                    <a:pt x="2654" y="707885"/>
                  </a:lnTo>
                  <a:lnTo>
                    <a:pt x="1435" y="698906"/>
                  </a:lnTo>
                  <a:lnTo>
                    <a:pt x="0" y="687844"/>
                  </a:lnTo>
                  <a:lnTo>
                    <a:pt x="1536" y="699782"/>
                  </a:lnTo>
                  <a:lnTo>
                    <a:pt x="2781" y="708990"/>
                  </a:lnTo>
                  <a:lnTo>
                    <a:pt x="3797" y="715873"/>
                  </a:lnTo>
                  <a:lnTo>
                    <a:pt x="4622" y="720890"/>
                  </a:lnTo>
                  <a:close/>
                </a:path>
                <a:path w="4257675" h="2457450">
                  <a:moveTo>
                    <a:pt x="5156" y="723379"/>
                  </a:moveTo>
                  <a:lnTo>
                    <a:pt x="4622" y="720890"/>
                  </a:lnTo>
                  <a:lnTo>
                    <a:pt x="5003" y="723379"/>
                  </a:lnTo>
                  <a:lnTo>
                    <a:pt x="5156" y="723379"/>
                  </a:lnTo>
                  <a:close/>
                </a:path>
                <a:path w="4257675" h="2457450">
                  <a:moveTo>
                    <a:pt x="5410" y="724560"/>
                  </a:moveTo>
                  <a:lnTo>
                    <a:pt x="5168" y="723366"/>
                  </a:lnTo>
                  <a:lnTo>
                    <a:pt x="5410" y="724560"/>
                  </a:lnTo>
                  <a:close/>
                </a:path>
                <a:path w="4257675" h="2457450">
                  <a:moveTo>
                    <a:pt x="5676" y="725512"/>
                  </a:moveTo>
                  <a:lnTo>
                    <a:pt x="5626" y="725055"/>
                  </a:lnTo>
                  <a:lnTo>
                    <a:pt x="5410" y="724573"/>
                  </a:lnTo>
                  <a:lnTo>
                    <a:pt x="5676" y="725512"/>
                  </a:lnTo>
                  <a:close/>
                </a:path>
                <a:path w="4257675" h="2457450">
                  <a:moveTo>
                    <a:pt x="5981" y="725055"/>
                  </a:moveTo>
                  <a:lnTo>
                    <a:pt x="5803" y="725055"/>
                  </a:lnTo>
                  <a:lnTo>
                    <a:pt x="5740" y="725512"/>
                  </a:lnTo>
                  <a:lnTo>
                    <a:pt x="5918" y="726274"/>
                  </a:lnTo>
                  <a:lnTo>
                    <a:pt x="5981" y="725055"/>
                  </a:lnTo>
                  <a:close/>
                </a:path>
                <a:path w="4257675" h="2457450">
                  <a:moveTo>
                    <a:pt x="6578" y="0"/>
                  </a:moveTo>
                  <a:lnTo>
                    <a:pt x="5867" y="14655"/>
                  </a:lnTo>
                  <a:lnTo>
                    <a:pt x="5562" y="23837"/>
                  </a:lnTo>
                  <a:lnTo>
                    <a:pt x="5651" y="28143"/>
                  </a:lnTo>
                  <a:lnTo>
                    <a:pt x="6057" y="28181"/>
                  </a:lnTo>
                  <a:lnTo>
                    <a:pt x="6578" y="0"/>
                  </a:lnTo>
                  <a:close/>
                </a:path>
                <a:path w="4257675" h="2457450">
                  <a:moveTo>
                    <a:pt x="146113" y="893495"/>
                  </a:moveTo>
                  <a:lnTo>
                    <a:pt x="146037" y="890562"/>
                  </a:lnTo>
                  <a:lnTo>
                    <a:pt x="144983" y="883526"/>
                  </a:lnTo>
                  <a:lnTo>
                    <a:pt x="144716" y="882980"/>
                  </a:lnTo>
                  <a:lnTo>
                    <a:pt x="145046" y="887374"/>
                  </a:lnTo>
                  <a:lnTo>
                    <a:pt x="145796" y="895184"/>
                  </a:lnTo>
                  <a:lnTo>
                    <a:pt x="145910" y="893889"/>
                  </a:lnTo>
                  <a:lnTo>
                    <a:pt x="146113" y="893495"/>
                  </a:lnTo>
                  <a:close/>
                </a:path>
                <a:path w="4257675" h="2457450">
                  <a:moveTo>
                    <a:pt x="1875637" y="1328966"/>
                  </a:moveTo>
                  <a:lnTo>
                    <a:pt x="1845386" y="1256398"/>
                  </a:lnTo>
                  <a:lnTo>
                    <a:pt x="1854098" y="1278001"/>
                  </a:lnTo>
                  <a:lnTo>
                    <a:pt x="1861947" y="1297038"/>
                  </a:lnTo>
                  <a:lnTo>
                    <a:pt x="1869071" y="1313891"/>
                  </a:lnTo>
                  <a:lnTo>
                    <a:pt x="1875637" y="1328966"/>
                  </a:lnTo>
                  <a:close/>
                </a:path>
                <a:path w="4257675" h="2457450">
                  <a:moveTo>
                    <a:pt x="2124443" y="1648167"/>
                  </a:moveTo>
                  <a:lnTo>
                    <a:pt x="2123465" y="1644408"/>
                  </a:lnTo>
                  <a:lnTo>
                    <a:pt x="2121319" y="1638871"/>
                  </a:lnTo>
                  <a:lnTo>
                    <a:pt x="2118106" y="1631721"/>
                  </a:lnTo>
                  <a:lnTo>
                    <a:pt x="2113965" y="1623136"/>
                  </a:lnTo>
                  <a:lnTo>
                    <a:pt x="2115705" y="1627809"/>
                  </a:lnTo>
                  <a:lnTo>
                    <a:pt x="2118017" y="1633550"/>
                  </a:lnTo>
                  <a:lnTo>
                    <a:pt x="2120925" y="1640332"/>
                  </a:lnTo>
                  <a:lnTo>
                    <a:pt x="2124443" y="1648167"/>
                  </a:lnTo>
                  <a:close/>
                </a:path>
                <a:path w="4257675" h="2457450">
                  <a:moveTo>
                    <a:pt x="3636581" y="2000300"/>
                  </a:moveTo>
                  <a:lnTo>
                    <a:pt x="3636403" y="2000135"/>
                  </a:lnTo>
                  <a:lnTo>
                    <a:pt x="3634956" y="1998853"/>
                  </a:lnTo>
                  <a:lnTo>
                    <a:pt x="3636581" y="2000300"/>
                  </a:lnTo>
                  <a:close/>
                </a:path>
                <a:path w="4257675" h="2457450">
                  <a:moveTo>
                    <a:pt x="3775189" y="2161781"/>
                  </a:moveTo>
                  <a:lnTo>
                    <a:pt x="3760724" y="2149411"/>
                  </a:lnTo>
                  <a:lnTo>
                    <a:pt x="3764648" y="2153132"/>
                  </a:lnTo>
                  <a:lnTo>
                    <a:pt x="3768331" y="2156155"/>
                  </a:lnTo>
                  <a:lnTo>
                    <a:pt x="3772776" y="2159952"/>
                  </a:lnTo>
                  <a:lnTo>
                    <a:pt x="3775189" y="2161781"/>
                  </a:lnTo>
                  <a:close/>
                </a:path>
                <a:path w="4257675" h="2457450">
                  <a:moveTo>
                    <a:pt x="4257383" y="2457081"/>
                  </a:moveTo>
                  <a:lnTo>
                    <a:pt x="4250207" y="2450414"/>
                  </a:lnTo>
                  <a:lnTo>
                    <a:pt x="4224109" y="2429154"/>
                  </a:lnTo>
                  <a:lnTo>
                    <a:pt x="4145013" y="2369439"/>
                  </a:lnTo>
                  <a:lnTo>
                    <a:pt x="3987863" y="2245195"/>
                  </a:lnTo>
                  <a:lnTo>
                    <a:pt x="3909885" y="2181339"/>
                  </a:lnTo>
                  <a:lnTo>
                    <a:pt x="3850132" y="2133054"/>
                  </a:lnTo>
                  <a:lnTo>
                    <a:pt x="3821214" y="2109241"/>
                  </a:lnTo>
                  <a:lnTo>
                    <a:pt x="3764597" y="2062251"/>
                  </a:lnTo>
                  <a:lnTo>
                    <a:pt x="3708285" y="2016340"/>
                  </a:lnTo>
                  <a:lnTo>
                    <a:pt x="3832555" y="2125256"/>
                  </a:lnTo>
                  <a:lnTo>
                    <a:pt x="3977856" y="2248395"/>
                  </a:lnTo>
                  <a:lnTo>
                    <a:pt x="4057713" y="2314930"/>
                  </a:lnTo>
                  <a:lnTo>
                    <a:pt x="4012171" y="2285403"/>
                  </a:lnTo>
                  <a:lnTo>
                    <a:pt x="3967823" y="2246338"/>
                  </a:lnTo>
                  <a:lnTo>
                    <a:pt x="3926840" y="2210879"/>
                  </a:lnTo>
                  <a:lnTo>
                    <a:pt x="3849840" y="2145080"/>
                  </a:lnTo>
                  <a:lnTo>
                    <a:pt x="3811270" y="2111857"/>
                  </a:lnTo>
                  <a:lnTo>
                    <a:pt x="3770960" y="2076526"/>
                  </a:lnTo>
                  <a:lnTo>
                    <a:pt x="3727627" y="2037651"/>
                  </a:lnTo>
                  <a:lnTo>
                    <a:pt x="3816527" y="2118563"/>
                  </a:lnTo>
                  <a:lnTo>
                    <a:pt x="3846436" y="2145233"/>
                  </a:lnTo>
                  <a:lnTo>
                    <a:pt x="3967543" y="2250262"/>
                  </a:lnTo>
                  <a:lnTo>
                    <a:pt x="4001236" y="2280170"/>
                  </a:lnTo>
                  <a:lnTo>
                    <a:pt x="4019219" y="2296490"/>
                  </a:lnTo>
                  <a:lnTo>
                    <a:pt x="4023423" y="2301163"/>
                  </a:lnTo>
                  <a:lnTo>
                    <a:pt x="4015790" y="2296109"/>
                  </a:lnTo>
                  <a:lnTo>
                    <a:pt x="3998480" y="2282964"/>
                  </a:lnTo>
                  <a:lnTo>
                    <a:pt x="3973677" y="2263406"/>
                  </a:lnTo>
                  <a:lnTo>
                    <a:pt x="3910800" y="2211006"/>
                  </a:lnTo>
                  <a:lnTo>
                    <a:pt x="3940721" y="2236940"/>
                  </a:lnTo>
                  <a:lnTo>
                    <a:pt x="3951465" y="2246630"/>
                  </a:lnTo>
                  <a:lnTo>
                    <a:pt x="3957802" y="2252865"/>
                  </a:lnTo>
                  <a:lnTo>
                    <a:pt x="4063669" y="2334336"/>
                  </a:lnTo>
                  <a:lnTo>
                    <a:pt x="4082262" y="2348433"/>
                  </a:lnTo>
                  <a:lnTo>
                    <a:pt x="4095712" y="2358402"/>
                  </a:lnTo>
                  <a:lnTo>
                    <a:pt x="4101998" y="2362619"/>
                  </a:lnTo>
                  <a:lnTo>
                    <a:pt x="4099102" y="2359495"/>
                  </a:lnTo>
                  <a:lnTo>
                    <a:pt x="4084993" y="2347404"/>
                  </a:lnTo>
                  <a:lnTo>
                    <a:pt x="4057650" y="2324760"/>
                  </a:lnTo>
                  <a:lnTo>
                    <a:pt x="4015028" y="2289937"/>
                  </a:lnTo>
                  <a:lnTo>
                    <a:pt x="4024973" y="2295372"/>
                  </a:lnTo>
                  <a:lnTo>
                    <a:pt x="4043794" y="2308987"/>
                  </a:lnTo>
                  <a:lnTo>
                    <a:pt x="4069257" y="2328735"/>
                  </a:lnTo>
                  <a:lnTo>
                    <a:pt x="4099153" y="2352611"/>
                  </a:lnTo>
                  <a:lnTo>
                    <a:pt x="4131297" y="2378557"/>
                  </a:lnTo>
                  <a:lnTo>
                    <a:pt x="4163898" y="2403957"/>
                  </a:lnTo>
                  <a:lnTo>
                    <a:pt x="4194429" y="2427211"/>
                  </a:lnTo>
                  <a:lnTo>
                    <a:pt x="4220362" y="2446655"/>
                  </a:lnTo>
                  <a:lnTo>
                    <a:pt x="4205948" y="2433891"/>
                  </a:lnTo>
                  <a:lnTo>
                    <a:pt x="4215003" y="2438781"/>
                  </a:lnTo>
                  <a:lnTo>
                    <a:pt x="4229836" y="2447937"/>
                  </a:lnTo>
                  <a:lnTo>
                    <a:pt x="4232808" y="2447937"/>
                  </a:lnTo>
                  <a:lnTo>
                    <a:pt x="4167174" y="2399944"/>
                  </a:lnTo>
                  <a:lnTo>
                    <a:pt x="4151490" y="2388209"/>
                  </a:lnTo>
                  <a:lnTo>
                    <a:pt x="4134891" y="2375382"/>
                  </a:lnTo>
                  <a:lnTo>
                    <a:pt x="4117454" y="2361171"/>
                  </a:lnTo>
                  <a:lnTo>
                    <a:pt x="4114050" y="2357031"/>
                  </a:lnTo>
                  <a:lnTo>
                    <a:pt x="4118216" y="2359177"/>
                  </a:lnTo>
                  <a:lnTo>
                    <a:pt x="4163326" y="2392349"/>
                  </a:lnTo>
                  <a:lnTo>
                    <a:pt x="4207573" y="2426043"/>
                  </a:lnTo>
                  <a:lnTo>
                    <a:pt x="4229824" y="2443492"/>
                  </a:lnTo>
                  <a:lnTo>
                    <a:pt x="4213669" y="2429522"/>
                  </a:lnTo>
                  <a:lnTo>
                    <a:pt x="4213580" y="2428087"/>
                  </a:lnTo>
                  <a:lnTo>
                    <a:pt x="4223753" y="2434640"/>
                  </a:lnTo>
                  <a:lnTo>
                    <a:pt x="4251477" y="2453652"/>
                  </a:lnTo>
                  <a:lnTo>
                    <a:pt x="4257383" y="2457081"/>
                  </a:lnTo>
                  <a:close/>
                </a:path>
              </a:pathLst>
            </a:custGeom>
            <a:solidFill>
              <a:srgbClr val="00A2E9"/>
            </a:solidFill>
          </p:spPr>
          <p:txBody>
            <a:bodyPr wrap="square" lIns="0" tIns="0" rIns="0" bIns="0" rtlCol="0"/>
            <a:lstStyle/>
            <a:p>
              <a:endParaRPr/>
            </a:p>
          </p:txBody>
        </p:sp>
        <p:pic>
          <p:nvPicPr>
            <p:cNvPr id="93" name="object 58">
              <a:extLst>
                <a:ext uri="{FF2B5EF4-FFF2-40B4-BE49-F238E27FC236}">
                  <a16:creationId xmlns:a16="http://schemas.microsoft.com/office/drawing/2014/main" id="{14DC6998-C1B2-5DEC-A126-2C3F5D5E4D49}"/>
                </a:ext>
              </a:extLst>
            </p:cNvPr>
            <p:cNvPicPr/>
            <p:nvPr/>
          </p:nvPicPr>
          <p:blipFill>
            <a:blip r:embed="rId26" cstate="print"/>
            <a:stretch>
              <a:fillRect/>
            </a:stretch>
          </p:blipFill>
          <p:spPr>
            <a:xfrm>
              <a:off x="16420482" y="6682255"/>
              <a:ext cx="148655" cy="91463"/>
            </a:xfrm>
            <a:prstGeom prst="rect">
              <a:avLst/>
            </a:prstGeom>
          </p:spPr>
        </p:pic>
        <p:sp>
          <p:nvSpPr>
            <p:cNvPr id="94" name="object 59">
              <a:extLst>
                <a:ext uri="{FF2B5EF4-FFF2-40B4-BE49-F238E27FC236}">
                  <a16:creationId xmlns:a16="http://schemas.microsoft.com/office/drawing/2014/main" id="{EEC81738-E1E9-44E6-0F40-25F42BAE2851}"/>
                </a:ext>
              </a:extLst>
            </p:cNvPr>
            <p:cNvSpPr/>
            <p:nvPr/>
          </p:nvSpPr>
          <p:spPr>
            <a:xfrm>
              <a:off x="15397099" y="4323568"/>
              <a:ext cx="4707255" cy="6985000"/>
            </a:xfrm>
            <a:custGeom>
              <a:avLst/>
              <a:gdLst/>
              <a:ahLst/>
              <a:cxnLst/>
              <a:rect l="l" t="t" r="r" b="b"/>
              <a:pathLst>
                <a:path w="4707255" h="6985000">
                  <a:moveTo>
                    <a:pt x="120904" y="3628656"/>
                  </a:moveTo>
                  <a:lnTo>
                    <a:pt x="119214" y="3632200"/>
                  </a:lnTo>
                  <a:lnTo>
                    <a:pt x="116598" y="3645306"/>
                  </a:lnTo>
                  <a:lnTo>
                    <a:pt x="120904" y="3628656"/>
                  </a:lnTo>
                  <a:close/>
                </a:path>
                <a:path w="4707255" h="6985000">
                  <a:moveTo>
                    <a:pt x="133121" y="3581400"/>
                  </a:moveTo>
                  <a:lnTo>
                    <a:pt x="120904" y="3628656"/>
                  </a:lnTo>
                  <a:lnTo>
                    <a:pt x="125310" y="3619500"/>
                  </a:lnTo>
                  <a:lnTo>
                    <a:pt x="130568" y="3594100"/>
                  </a:lnTo>
                  <a:lnTo>
                    <a:pt x="133121" y="3581400"/>
                  </a:lnTo>
                  <a:close/>
                </a:path>
                <a:path w="4707255" h="6985000">
                  <a:moveTo>
                    <a:pt x="143256" y="4076242"/>
                  </a:moveTo>
                  <a:lnTo>
                    <a:pt x="143154" y="4076700"/>
                  </a:lnTo>
                  <a:lnTo>
                    <a:pt x="141249" y="4089400"/>
                  </a:lnTo>
                  <a:lnTo>
                    <a:pt x="140500" y="4102100"/>
                  </a:lnTo>
                  <a:lnTo>
                    <a:pt x="143256" y="4076242"/>
                  </a:lnTo>
                  <a:close/>
                </a:path>
                <a:path w="4707255" h="6985000">
                  <a:moveTo>
                    <a:pt x="177685" y="3518560"/>
                  </a:moveTo>
                  <a:lnTo>
                    <a:pt x="172910" y="3530600"/>
                  </a:lnTo>
                  <a:lnTo>
                    <a:pt x="174307" y="3530600"/>
                  </a:lnTo>
                  <a:lnTo>
                    <a:pt x="177685" y="3518560"/>
                  </a:lnTo>
                  <a:close/>
                </a:path>
                <a:path w="4707255" h="6985000">
                  <a:moveTo>
                    <a:pt x="201637" y="5778500"/>
                  </a:moveTo>
                  <a:lnTo>
                    <a:pt x="200418" y="5774080"/>
                  </a:lnTo>
                  <a:lnTo>
                    <a:pt x="200952" y="5778500"/>
                  </a:lnTo>
                  <a:lnTo>
                    <a:pt x="201637" y="5778500"/>
                  </a:lnTo>
                  <a:close/>
                </a:path>
                <a:path w="4707255" h="6985000">
                  <a:moveTo>
                    <a:pt x="300774" y="6337059"/>
                  </a:moveTo>
                  <a:lnTo>
                    <a:pt x="294119" y="6311887"/>
                  </a:lnTo>
                  <a:lnTo>
                    <a:pt x="297078" y="6324600"/>
                  </a:lnTo>
                  <a:lnTo>
                    <a:pt x="300774" y="6337059"/>
                  </a:lnTo>
                  <a:close/>
                </a:path>
                <a:path w="4707255" h="6985000">
                  <a:moveTo>
                    <a:pt x="310083" y="6366802"/>
                  </a:moveTo>
                  <a:lnTo>
                    <a:pt x="308381" y="6362700"/>
                  </a:lnTo>
                  <a:lnTo>
                    <a:pt x="300774" y="6337059"/>
                  </a:lnTo>
                  <a:lnTo>
                    <a:pt x="307822" y="6362700"/>
                  </a:lnTo>
                  <a:lnTo>
                    <a:pt x="310083" y="6366802"/>
                  </a:lnTo>
                  <a:close/>
                </a:path>
                <a:path w="4707255" h="6985000">
                  <a:moveTo>
                    <a:pt x="316953" y="6383388"/>
                  </a:moveTo>
                  <a:lnTo>
                    <a:pt x="314794" y="6375400"/>
                  </a:lnTo>
                  <a:lnTo>
                    <a:pt x="310083" y="6366802"/>
                  </a:lnTo>
                  <a:lnTo>
                    <a:pt x="316953" y="6383388"/>
                  </a:lnTo>
                  <a:close/>
                </a:path>
                <a:path w="4707255" h="6985000">
                  <a:moveTo>
                    <a:pt x="328434" y="6426200"/>
                  </a:moveTo>
                  <a:lnTo>
                    <a:pt x="318909" y="6388100"/>
                  </a:lnTo>
                  <a:lnTo>
                    <a:pt x="316953" y="6383388"/>
                  </a:lnTo>
                  <a:lnTo>
                    <a:pt x="321678" y="6400800"/>
                  </a:lnTo>
                  <a:lnTo>
                    <a:pt x="328434" y="6426200"/>
                  </a:lnTo>
                  <a:close/>
                </a:path>
                <a:path w="4707255" h="6985000">
                  <a:moveTo>
                    <a:pt x="430187" y="6744792"/>
                  </a:moveTo>
                  <a:lnTo>
                    <a:pt x="429856" y="6743700"/>
                  </a:lnTo>
                  <a:lnTo>
                    <a:pt x="414235" y="6705600"/>
                  </a:lnTo>
                  <a:lnTo>
                    <a:pt x="430187" y="6744792"/>
                  </a:lnTo>
                  <a:close/>
                </a:path>
                <a:path w="4707255" h="6985000">
                  <a:moveTo>
                    <a:pt x="431050" y="3223196"/>
                  </a:moveTo>
                  <a:lnTo>
                    <a:pt x="429895" y="3225800"/>
                  </a:lnTo>
                  <a:lnTo>
                    <a:pt x="425932" y="3238500"/>
                  </a:lnTo>
                  <a:lnTo>
                    <a:pt x="426631" y="3238500"/>
                  </a:lnTo>
                  <a:lnTo>
                    <a:pt x="430187" y="3225800"/>
                  </a:lnTo>
                  <a:lnTo>
                    <a:pt x="431050" y="3223196"/>
                  </a:lnTo>
                  <a:close/>
                </a:path>
                <a:path w="4707255" h="6985000">
                  <a:moveTo>
                    <a:pt x="435546" y="3213100"/>
                  </a:moveTo>
                  <a:lnTo>
                    <a:pt x="434416" y="3213100"/>
                  </a:lnTo>
                  <a:lnTo>
                    <a:pt x="431050" y="3223196"/>
                  </a:lnTo>
                  <a:lnTo>
                    <a:pt x="435546" y="3213100"/>
                  </a:lnTo>
                  <a:close/>
                </a:path>
                <a:path w="4707255" h="6985000">
                  <a:moveTo>
                    <a:pt x="452069" y="6416840"/>
                  </a:moveTo>
                  <a:lnTo>
                    <a:pt x="451256" y="6413500"/>
                  </a:lnTo>
                  <a:lnTo>
                    <a:pt x="447649" y="6404470"/>
                  </a:lnTo>
                  <a:lnTo>
                    <a:pt x="452069" y="6416840"/>
                  </a:lnTo>
                  <a:close/>
                </a:path>
                <a:path w="4707255" h="6985000">
                  <a:moveTo>
                    <a:pt x="476389" y="6756400"/>
                  </a:moveTo>
                  <a:lnTo>
                    <a:pt x="470141" y="6731000"/>
                  </a:lnTo>
                  <a:lnTo>
                    <a:pt x="464032" y="6718300"/>
                  </a:lnTo>
                  <a:lnTo>
                    <a:pt x="463435" y="6717017"/>
                  </a:lnTo>
                  <a:lnTo>
                    <a:pt x="476389" y="6756400"/>
                  </a:lnTo>
                  <a:close/>
                </a:path>
                <a:path w="4707255" h="6985000">
                  <a:moveTo>
                    <a:pt x="477634" y="6588265"/>
                  </a:moveTo>
                  <a:lnTo>
                    <a:pt x="475513" y="6580518"/>
                  </a:lnTo>
                  <a:lnTo>
                    <a:pt x="474560" y="6578600"/>
                  </a:lnTo>
                  <a:lnTo>
                    <a:pt x="477634" y="6588265"/>
                  </a:lnTo>
                  <a:close/>
                </a:path>
                <a:path w="4707255" h="6985000">
                  <a:moveTo>
                    <a:pt x="479793" y="3156077"/>
                  </a:moveTo>
                  <a:lnTo>
                    <a:pt x="473646" y="3162300"/>
                  </a:lnTo>
                  <a:lnTo>
                    <a:pt x="469023" y="3175000"/>
                  </a:lnTo>
                  <a:lnTo>
                    <a:pt x="470801" y="3175000"/>
                  </a:lnTo>
                  <a:lnTo>
                    <a:pt x="477494" y="3162300"/>
                  </a:lnTo>
                  <a:lnTo>
                    <a:pt x="479793" y="3156077"/>
                  </a:lnTo>
                  <a:close/>
                </a:path>
                <a:path w="4707255" h="6985000">
                  <a:moveTo>
                    <a:pt x="483158" y="2997200"/>
                  </a:moveTo>
                  <a:lnTo>
                    <a:pt x="466305" y="3022600"/>
                  </a:lnTo>
                  <a:lnTo>
                    <a:pt x="463956" y="3027616"/>
                  </a:lnTo>
                  <a:lnTo>
                    <a:pt x="467880" y="3023844"/>
                  </a:lnTo>
                  <a:lnTo>
                    <a:pt x="468795" y="3022600"/>
                  </a:lnTo>
                  <a:lnTo>
                    <a:pt x="471779" y="3017863"/>
                  </a:lnTo>
                  <a:lnTo>
                    <a:pt x="483158" y="2997200"/>
                  </a:lnTo>
                  <a:close/>
                </a:path>
                <a:path w="4707255" h="6985000">
                  <a:moveTo>
                    <a:pt x="484136" y="6608737"/>
                  </a:moveTo>
                  <a:lnTo>
                    <a:pt x="477634" y="6588265"/>
                  </a:lnTo>
                  <a:lnTo>
                    <a:pt x="478459" y="6591300"/>
                  </a:lnTo>
                  <a:lnTo>
                    <a:pt x="484136" y="6608737"/>
                  </a:lnTo>
                  <a:close/>
                </a:path>
                <a:path w="4707255" h="6985000">
                  <a:moveTo>
                    <a:pt x="486841" y="6617233"/>
                  </a:moveTo>
                  <a:lnTo>
                    <a:pt x="486727" y="6616700"/>
                  </a:lnTo>
                  <a:lnTo>
                    <a:pt x="484136" y="6608737"/>
                  </a:lnTo>
                  <a:lnTo>
                    <a:pt x="486841" y="6617233"/>
                  </a:lnTo>
                  <a:close/>
                </a:path>
                <a:path w="4707255" h="6985000">
                  <a:moveTo>
                    <a:pt x="487095" y="6604000"/>
                  </a:moveTo>
                  <a:lnTo>
                    <a:pt x="473367" y="6565900"/>
                  </a:lnTo>
                  <a:lnTo>
                    <a:pt x="459549" y="6527800"/>
                  </a:lnTo>
                  <a:lnTo>
                    <a:pt x="445960" y="6489700"/>
                  </a:lnTo>
                  <a:lnTo>
                    <a:pt x="432917" y="6451600"/>
                  </a:lnTo>
                  <a:lnTo>
                    <a:pt x="444157" y="6489700"/>
                  </a:lnTo>
                  <a:lnTo>
                    <a:pt x="456209" y="6527800"/>
                  </a:lnTo>
                  <a:lnTo>
                    <a:pt x="468020" y="6553200"/>
                  </a:lnTo>
                  <a:lnTo>
                    <a:pt x="475513" y="6580518"/>
                  </a:lnTo>
                  <a:lnTo>
                    <a:pt x="487095" y="6604000"/>
                  </a:lnTo>
                  <a:close/>
                </a:path>
                <a:path w="4707255" h="6985000">
                  <a:moveTo>
                    <a:pt x="540524" y="6701726"/>
                  </a:moveTo>
                  <a:lnTo>
                    <a:pt x="538060" y="6692900"/>
                  </a:lnTo>
                  <a:lnTo>
                    <a:pt x="537591" y="6692900"/>
                  </a:lnTo>
                  <a:lnTo>
                    <a:pt x="537794" y="6693598"/>
                  </a:lnTo>
                  <a:lnTo>
                    <a:pt x="540524" y="6701726"/>
                  </a:lnTo>
                  <a:close/>
                </a:path>
                <a:path w="4707255" h="6985000">
                  <a:moveTo>
                    <a:pt x="571309" y="3009900"/>
                  </a:moveTo>
                  <a:lnTo>
                    <a:pt x="567474" y="3009900"/>
                  </a:lnTo>
                  <a:lnTo>
                    <a:pt x="560158" y="3022600"/>
                  </a:lnTo>
                  <a:lnTo>
                    <a:pt x="557530" y="3026486"/>
                  </a:lnTo>
                  <a:lnTo>
                    <a:pt x="552615" y="3035300"/>
                  </a:lnTo>
                  <a:lnTo>
                    <a:pt x="552145" y="3036214"/>
                  </a:lnTo>
                  <a:lnTo>
                    <a:pt x="561949" y="3022600"/>
                  </a:lnTo>
                  <a:lnTo>
                    <a:pt x="571309" y="3009900"/>
                  </a:lnTo>
                  <a:close/>
                </a:path>
                <a:path w="4707255" h="6985000">
                  <a:moveTo>
                    <a:pt x="640245" y="2804464"/>
                  </a:moveTo>
                  <a:lnTo>
                    <a:pt x="637413" y="2806700"/>
                  </a:lnTo>
                  <a:lnTo>
                    <a:pt x="621804" y="2819400"/>
                  </a:lnTo>
                  <a:lnTo>
                    <a:pt x="613168" y="2834182"/>
                  </a:lnTo>
                  <a:lnTo>
                    <a:pt x="638670" y="2806700"/>
                  </a:lnTo>
                  <a:lnTo>
                    <a:pt x="640245" y="2804464"/>
                  </a:lnTo>
                  <a:close/>
                </a:path>
                <a:path w="4707255" h="6985000">
                  <a:moveTo>
                    <a:pt x="720572" y="2711551"/>
                  </a:moveTo>
                  <a:lnTo>
                    <a:pt x="713117" y="2717800"/>
                  </a:lnTo>
                  <a:lnTo>
                    <a:pt x="715060" y="2717800"/>
                  </a:lnTo>
                  <a:lnTo>
                    <a:pt x="702195" y="2735478"/>
                  </a:lnTo>
                  <a:lnTo>
                    <a:pt x="718540" y="2717800"/>
                  </a:lnTo>
                  <a:lnTo>
                    <a:pt x="716508" y="2717800"/>
                  </a:lnTo>
                  <a:lnTo>
                    <a:pt x="720572" y="2711551"/>
                  </a:lnTo>
                  <a:close/>
                </a:path>
                <a:path w="4707255" h="6985000">
                  <a:moveTo>
                    <a:pt x="838593" y="2603500"/>
                  </a:moveTo>
                  <a:lnTo>
                    <a:pt x="838073" y="2603500"/>
                  </a:lnTo>
                  <a:lnTo>
                    <a:pt x="825004" y="2619006"/>
                  </a:lnTo>
                  <a:lnTo>
                    <a:pt x="829373" y="2616200"/>
                  </a:lnTo>
                  <a:lnTo>
                    <a:pt x="838593" y="2603500"/>
                  </a:lnTo>
                  <a:close/>
                </a:path>
                <a:path w="4707255" h="6985000">
                  <a:moveTo>
                    <a:pt x="869086" y="2569641"/>
                  </a:moveTo>
                  <a:lnTo>
                    <a:pt x="856716" y="2578100"/>
                  </a:lnTo>
                  <a:lnTo>
                    <a:pt x="839177" y="2594343"/>
                  </a:lnTo>
                  <a:lnTo>
                    <a:pt x="845070" y="2590800"/>
                  </a:lnTo>
                  <a:lnTo>
                    <a:pt x="869086" y="2569641"/>
                  </a:lnTo>
                  <a:close/>
                </a:path>
                <a:path w="4707255" h="6985000">
                  <a:moveTo>
                    <a:pt x="897496" y="2567317"/>
                  </a:moveTo>
                  <a:lnTo>
                    <a:pt x="875144" y="2578100"/>
                  </a:lnTo>
                  <a:lnTo>
                    <a:pt x="862355" y="2590800"/>
                  </a:lnTo>
                  <a:lnTo>
                    <a:pt x="897496" y="2567317"/>
                  </a:lnTo>
                  <a:close/>
                </a:path>
                <a:path w="4707255" h="6985000">
                  <a:moveTo>
                    <a:pt x="902627" y="2659710"/>
                  </a:moveTo>
                  <a:lnTo>
                    <a:pt x="887095" y="2667000"/>
                  </a:lnTo>
                  <a:lnTo>
                    <a:pt x="859878" y="2692400"/>
                  </a:lnTo>
                  <a:lnTo>
                    <a:pt x="856551" y="2695448"/>
                  </a:lnTo>
                  <a:lnTo>
                    <a:pt x="863307" y="2692400"/>
                  </a:lnTo>
                  <a:lnTo>
                    <a:pt x="893445" y="2667000"/>
                  </a:lnTo>
                  <a:lnTo>
                    <a:pt x="902627" y="2659710"/>
                  </a:lnTo>
                  <a:close/>
                </a:path>
                <a:path w="4707255" h="6985000">
                  <a:moveTo>
                    <a:pt x="937768" y="2632354"/>
                  </a:moveTo>
                  <a:lnTo>
                    <a:pt x="925474" y="2641600"/>
                  </a:lnTo>
                  <a:lnTo>
                    <a:pt x="902627" y="2659710"/>
                  </a:lnTo>
                  <a:lnTo>
                    <a:pt x="914196" y="2654300"/>
                  </a:lnTo>
                  <a:lnTo>
                    <a:pt x="937768" y="2632354"/>
                  </a:lnTo>
                  <a:close/>
                </a:path>
                <a:path w="4707255" h="6985000">
                  <a:moveTo>
                    <a:pt x="950366" y="2622867"/>
                  </a:moveTo>
                  <a:lnTo>
                    <a:pt x="941476" y="2628900"/>
                  </a:lnTo>
                  <a:lnTo>
                    <a:pt x="937768" y="2632354"/>
                  </a:lnTo>
                  <a:lnTo>
                    <a:pt x="950366" y="2622867"/>
                  </a:lnTo>
                  <a:close/>
                </a:path>
                <a:path w="4707255" h="6985000">
                  <a:moveTo>
                    <a:pt x="1032344" y="2451100"/>
                  </a:moveTo>
                  <a:lnTo>
                    <a:pt x="1023391" y="2451100"/>
                  </a:lnTo>
                  <a:lnTo>
                    <a:pt x="977557" y="2489200"/>
                  </a:lnTo>
                  <a:lnTo>
                    <a:pt x="932510" y="2514600"/>
                  </a:lnTo>
                  <a:lnTo>
                    <a:pt x="888326" y="2552700"/>
                  </a:lnTo>
                  <a:lnTo>
                    <a:pt x="869086" y="2569641"/>
                  </a:lnTo>
                  <a:lnTo>
                    <a:pt x="875296" y="2565400"/>
                  </a:lnTo>
                  <a:lnTo>
                    <a:pt x="876973" y="2565400"/>
                  </a:lnTo>
                  <a:lnTo>
                    <a:pt x="847813" y="2590800"/>
                  </a:lnTo>
                  <a:lnTo>
                    <a:pt x="838593" y="2603500"/>
                  </a:lnTo>
                  <a:lnTo>
                    <a:pt x="842899" y="2603500"/>
                  </a:lnTo>
                  <a:lnTo>
                    <a:pt x="867689" y="2578100"/>
                  </a:lnTo>
                  <a:lnTo>
                    <a:pt x="886548" y="2565400"/>
                  </a:lnTo>
                  <a:lnTo>
                    <a:pt x="905433" y="2552674"/>
                  </a:lnTo>
                  <a:lnTo>
                    <a:pt x="949032" y="2514600"/>
                  </a:lnTo>
                  <a:lnTo>
                    <a:pt x="1022756" y="2463800"/>
                  </a:lnTo>
                  <a:lnTo>
                    <a:pt x="1032344" y="2451100"/>
                  </a:lnTo>
                  <a:close/>
                </a:path>
                <a:path w="4707255" h="6985000">
                  <a:moveTo>
                    <a:pt x="1052118" y="2451100"/>
                  </a:moveTo>
                  <a:lnTo>
                    <a:pt x="1020724" y="2477185"/>
                  </a:lnTo>
                  <a:lnTo>
                    <a:pt x="1022057" y="2476500"/>
                  </a:lnTo>
                  <a:lnTo>
                    <a:pt x="1045540" y="2460536"/>
                  </a:lnTo>
                  <a:lnTo>
                    <a:pt x="1052118" y="2451100"/>
                  </a:lnTo>
                  <a:close/>
                </a:path>
                <a:path w="4707255" h="6985000">
                  <a:moveTo>
                    <a:pt x="1095375" y="2523629"/>
                  </a:moveTo>
                  <a:lnTo>
                    <a:pt x="1090955" y="2527300"/>
                  </a:lnTo>
                  <a:lnTo>
                    <a:pt x="1091311" y="2527300"/>
                  </a:lnTo>
                  <a:lnTo>
                    <a:pt x="1095375" y="2523629"/>
                  </a:lnTo>
                  <a:close/>
                </a:path>
                <a:path w="4707255" h="6985000">
                  <a:moveTo>
                    <a:pt x="1097699" y="2521331"/>
                  </a:moveTo>
                  <a:lnTo>
                    <a:pt x="1031303" y="2565400"/>
                  </a:lnTo>
                  <a:lnTo>
                    <a:pt x="994587" y="2590800"/>
                  </a:lnTo>
                  <a:lnTo>
                    <a:pt x="959243" y="2616200"/>
                  </a:lnTo>
                  <a:lnTo>
                    <a:pt x="950366" y="2622867"/>
                  </a:lnTo>
                  <a:lnTo>
                    <a:pt x="978966" y="2603500"/>
                  </a:lnTo>
                  <a:lnTo>
                    <a:pt x="1018235" y="2578100"/>
                  </a:lnTo>
                  <a:lnTo>
                    <a:pt x="1060335" y="2552674"/>
                  </a:lnTo>
                  <a:lnTo>
                    <a:pt x="1090955" y="2527300"/>
                  </a:lnTo>
                  <a:lnTo>
                    <a:pt x="1090574" y="2527300"/>
                  </a:lnTo>
                  <a:lnTo>
                    <a:pt x="1097699" y="2521331"/>
                  </a:lnTo>
                  <a:close/>
                </a:path>
                <a:path w="4707255" h="6985000">
                  <a:moveTo>
                    <a:pt x="1099858" y="2519908"/>
                  </a:moveTo>
                  <a:lnTo>
                    <a:pt x="1098537" y="2520772"/>
                  </a:lnTo>
                  <a:lnTo>
                    <a:pt x="1095375" y="2523629"/>
                  </a:lnTo>
                  <a:lnTo>
                    <a:pt x="1099858" y="2519908"/>
                  </a:lnTo>
                  <a:close/>
                </a:path>
                <a:path w="4707255" h="6985000">
                  <a:moveTo>
                    <a:pt x="1100937" y="2518613"/>
                  </a:moveTo>
                  <a:lnTo>
                    <a:pt x="1097699" y="2521331"/>
                  </a:lnTo>
                  <a:lnTo>
                    <a:pt x="1098537" y="2520772"/>
                  </a:lnTo>
                  <a:lnTo>
                    <a:pt x="1100937" y="2518613"/>
                  </a:lnTo>
                  <a:close/>
                </a:path>
                <a:path w="4707255" h="6985000">
                  <a:moveTo>
                    <a:pt x="1106398" y="2514041"/>
                  </a:moveTo>
                  <a:lnTo>
                    <a:pt x="1105395" y="2514600"/>
                  </a:lnTo>
                  <a:lnTo>
                    <a:pt x="1100937" y="2518613"/>
                  </a:lnTo>
                  <a:lnTo>
                    <a:pt x="1106398" y="2514041"/>
                  </a:lnTo>
                  <a:close/>
                </a:path>
                <a:path w="4707255" h="6985000">
                  <a:moveTo>
                    <a:pt x="1113815" y="2510828"/>
                  </a:moveTo>
                  <a:lnTo>
                    <a:pt x="1106271" y="2514600"/>
                  </a:lnTo>
                  <a:lnTo>
                    <a:pt x="1099858" y="2519908"/>
                  </a:lnTo>
                  <a:lnTo>
                    <a:pt x="1113815" y="2510828"/>
                  </a:lnTo>
                  <a:close/>
                </a:path>
                <a:path w="4707255" h="6985000">
                  <a:moveTo>
                    <a:pt x="1115288" y="2400300"/>
                  </a:moveTo>
                  <a:lnTo>
                    <a:pt x="1108760" y="2400300"/>
                  </a:lnTo>
                  <a:lnTo>
                    <a:pt x="1102156" y="2413000"/>
                  </a:lnTo>
                  <a:lnTo>
                    <a:pt x="1115288" y="2400300"/>
                  </a:lnTo>
                  <a:close/>
                </a:path>
                <a:path w="4707255" h="6985000">
                  <a:moveTo>
                    <a:pt x="1121841" y="2483180"/>
                  </a:moveTo>
                  <a:lnTo>
                    <a:pt x="1104290" y="2489200"/>
                  </a:lnTo>
                  <a:lnTo>
                    <a:pt x="1097330" y="2496096"/>
                  </a:lnTo>
                  <a:lnTo>
                    <a:pt x="1109675" y="2489200"/>
                  </a:lnTo>
                  <a:lnTo>
                    <a:pt x="1121841" y="2483180"/>
                  </a:lnTo>
                  <a:close/>
                </a:path>
                <a:path w="4707255" h="6985000">
                  <a:moveTo>
                    <a:pt x="1143254" y="2491905"/>
                  </a:moveTo>
                  <a:lnTo>
                    <a:pt x="1120902" y="2501900"/>
                  </a:lnTo>
                  <a:lnTo>
                    <a:pt x="1106398" y="2514041"/>
                  </a:lnTo>
                  <a:lnTo>
                    <a:pt x="1123505" y="2504567"/>
                  </a:lnTo>
                  <a:lnTo>
                    <a:pt x="1143254" y="2491905"/>
                  </a:lnTo>
                  <a:close/>
                </a:path>
                <a:path w="4707255" h="6985000">
                  <a:moveTo>
                    <a:pt x="1153007" y="2485682"/>
                  </a:moveTo>
                  <a:lnTo>
                    <a:pt x="1143254" y="2491905"/>
                  </a:lnTo>
                  <a:lnTo>
                    <a:pt x="1149311" y="2489200"/>
                  </a:lnTo>
                  <a:lnTo>
                    <a:pt x="1153007" y="2485682"/>
                  </a:lnTo>
                  <a:close/>
                </a:path>
                <a:path w="4707255" h="6985000">
                  <a:moveTo>
                    <a:pt x="1182433" y="2463800"/>
                  </a:moveTo>
                  <a:lnTo>
                    <a:pt x="1175969" y="2463800"/>
                  </a:lnTo>
                  <a:lnTo>
                    <a:pt x="1153007" y="2485682"/>
                  </a:lnTo>
                  <a:lnTo>
                    <a:pt x="1167422" y="2476500"/>
                  </a:lnTo>
                  <a:lnTo>
                    <a:pt x="1182433" y="2463800"/>
                  </a:lnTo>
                  <a:close/>
                </a:path>
                <a:path w="4707255" h="6985000">
                  <a:moveTo>
                    <a:pt x="1187462" y="2451100"/>
                  </a:moveTo>
                  <a:lnTo>
                    <a:pt x="1186853" y="2451100"/>
                  </a:lnTo>
                  <a:lnTo>
                    <a:pt x="1183589" y="2451100"/>
                  </a:lnTo>
                  <a:lnTo>
                    <a:pt x="1175512" y="2461653"/>
                  </a:lnTo>
                  <a:lnTo>
                    <a:pt x="1173226" y="2463800"/>
                  </a:lnTo>
                  <a:lnTo>
                    <a:pt x="1173886" y="2463800"/>
                  </a:lnTo>
                  <a:lnTo>
                    <a:pt x="1187462" y="2451100"/>
                  </a:lnTo>
                  <a:close/>
                </a:path>
                <a:path w="4707255" h="6985000">
                  <a:moveTo>
                    <a:pt x="1224343" y="2413000"/>
                  </a:moveTo>
                  <a:lnTo>
                    <a:pt x="1218844" y="2413000"/>
                  </a:lnTo>
                  <a:lnTo>
                    <a:pt x="1191082" y="2438400"/>
                  </a:lnTo>
                  <a:lnTo>
                    <a:pt x="1162900" y="2451100"/>
                  </a:lnTo>
                  <a:lnTo>
                    <a:pt x="1135367" y="2476500"/>
                  </a:lnTo>
                  <a:lnTo>
                    <a:pt x="1121841" y="2483180"/>
                  </a:lnTo>
                  <a:lnTo>
                    <a:pt x="1141349" y="2476500"/>
                  </a:lnTo>
                  <a:lnTo>
                    <a:pt x="1176489" y="2451100"/>
                  </a:lnTo>
                  <a:lnTo>
                    <a:pt x="1193152" y="2438400"/>
                  </a:lnTo>
                  <a:lnTo>
                    <a:pt x="1209128" y="2425700"/>
                  </a:lnTo>
                  <a:lnTo>
                    <a:pt x="1224343" y="2413000"/>
                  </a:lnTo>
                  <a:close/>
                </a:path>
                <a:path w="4707255" h="6985000">
                  <a:moveTo>
                    <a:pt x="1228496" y="2425700"/>
                  </a:moveTo>
                  <a:lnTo>
                    <a:pt x="1221905" y="2425700"/>
                  </a:lnTo>
                  <a:lnTo>
                    <a:pt x="1218412" y="2430373"/>
                  </a:lnTo>
                  <a:lnTo>
                    <a:pt x="1228496" y="2425700"/>
                  </a:lnTo>
                  <a:close/>
                </a:path>
                <a:path w="4707255" h="6985000">
                  <a:moveTo>
                    <a:pt x="1232814" y="2423706"/>
                  </a:moveTo>
                  <a:lnTo>
                    <a:pt x="1228496" y="2425700"/>
                  </a:lnTo>
                  <a:lnTo>
                    <a:pt x="1231341" y="2425700"/>
                  </a:lnTo>
                  <a:lnTo>
                    <a:pt x="1232814" y="2423706"/>
                  </a:lnTo>
                  <a:close/>
                </a:path>
                <a:path w="4707255" h="6985000">
                  <a:moveTo>
                    <a:pt x="1236103" y="2159000"/>
                  </a:moveTo>
                  <a:lnTo>
                    <a:pt x="1233411" y="2146300"/>
                  </a:lnTo>
                  <a:lnTo>
                    <a:pt x="1234998" y="2159000"/>
                  </a:lnTo>
                  <a:lnTo>
                    <a:pt x="1236103" y="2159000"/>
                  </a:lnTo>
                  <a:close/>
                </a:path>
                <a:path w="4707255" h="6985000">
                  <a:moveTo>
                    <a:pt x="1255191" y="1231900"/>
                  </a:moveTo>
                  <a:lnTo>
                    <a:pt x="1253223" y="1244600"/>
                  </a:lnTo>
                  <a:lnTo>
                    <a:pt x="1251800" y="1257300"/>
                  </a:lnTo>
                  <a:lnTo>
                    <a:pt x="1250632" y="1270000"/>
                  </a:lnTo>
                  <a:lnTo>
                    <a:pt x="1249426" y="1282700"/>
                  </a:lnTo>
                  <a:lnTo>
                    <a:pt x="1247267" y="1308100"/>
                  </a:lnTo>
                  <a:lnTo>
                    <a:pt x="1247432" y="1308100"/>
                  </a:lnTo>
                  <a:lnTo>
                    <a:pt x="1249553" y="1282700"/>
                  </a:lnTo>
                  <a:lnTo>
                    <a:pt x="1251889" y="1257300"/>
                  </a:lnTo>
                  <a:lnTo>
                    <a:pt x="1253299" y="1244600"/>
                  </a:lnTo>
                  <a:lnTo>
                    <a:pt x="1255191" y="1231900"/>
                  </a:lnTo>
                  <a:close/>
                </a:path>
                <a:path w="4707255" h="6985000">
                  <a:moveTo>
                    <a:pt x="1264577" y="2309444"/>
                  </a:moveTo>
                  <a:lnTo>
                    <a:pt x="1264526" y="2308453"/>
                  </a:lnTo>
                  <a:lnTo>
                    <a:pt x="1261973" y="2293201"/>
                  </a:lnTo>
                  <a:lnTo>
                    <a:pt x="1259217" y="2286000"/>
                  </a:lnTo>
                  <a:lnTo>
                    <a:pt x="1264577" y="2309444"/>
                  </a:lnTo>
                  <a:close/>
                </a:path>
                <a:path w="4707255" h="6985000">
                  <a:moveTo>
                    <a:pt x="1265021" y="2311400"/>
                  </a:moveTo>
                  <a:lnTo>
                    <a:pt x="1264577" y="2309444"/>
                  </a:lnTo>
                  <a:lnTo>
                    <a:pt x="1264666" y="2311400"/>
                  </a:lnTo>
                  <a:lnTo>
                    <a:pt x="1265021" y="2311400"/>
                  </a:lnTo>
                  <a:close/>
                </a:path>
                <a:path w="4707255" h="6985000">
                  <a:moveTo>
                    <a:pt x="1272819" y="2387600"/>
                  </a:moveTo>
                  <a:lnTo>
                    <a:pt x="1261745" y="2387600"/>
                  </a:lnTo>
                  <a:lnTo>
                    <a:pt x="1244841" y="2400300"/>
                  </a:lnTo>
                  <a:lnTo>
                    <a:pt x="1232115" y="2413000"/>
                  </a:lnTo>
                  <a:lnTo>
                    <a:pt x="1238719" y="2413000"/>
                  </a:lnTo>
                  <a:lnTo>
                    <a:pt x="1252956" y="2400300"/>
                  </a:lnTo>
                  <a:lnTo>
                    <a:pt x="1272819" y="2387600"/>
                  </a:lnTo>
                  <a:close/>
                </a:path>
                <a:path w="4707255" h="6985000">
                  <a:moveTo>
                    <a:pt x="1286852" y="2378621"/>
                  </a:moveTo>
                  <a:lnTo>
                    <a:pt x="1272819" y="2387600"/>
                  </a:lnTo>
                  <a:lnTo>
                    <a:pt x="1280668" y="2387600"/>
                  </a:lnTo>
                  <a:lnTo>
                    <a:pt x="1286852" y="2378621"/>
                  </a:lnTo>
                  <a:close/>
                </a:path>
                <a:path w="4707255" h="6985000">
                  <a:moveTo>
                    <a:pt x="1292669" y="2374900"/>
                  </a:moveTo>
                  <a:lnTo>
                    <a:pt x="1289418" y="2374900"/>
                  </a:lnTo>
                  <a:lnTo>
                    <a:pt x="1286852" y="2378621"/>
                  </a:lnTo>
                  <a:lnTo>
                    <a:pt x="1292669" y="2374900"/>
                  </a:lnTo>
                  <a:close/>
                </a:path>
                <a:path w="4707255" h="6985000">
                  <a:moveTo>
                    <a:pt x="1306182" y="929259"/>
                  </a:moveTo>
                  <a:lnTo>
                    <a:pt x="1302931" y="939800"/>
                  </a:lnTo>
                  <a:lnTo>
                    <a:pt x="1298854" y="952500"/>
                  </a:lnTo>
                  <a:lnTo>
                    <a:pt x="1295285" y="965200"/>
                  </a:lnTo>
                  <a:lnTo>
                    <a:pt x="1293583" y="977950"/>
                  </a:lnTo>
                  <a:lnTo>
                    <a:pt x="1296822" y="965200"/>
                  </a:lnTo>
                  <a:lnTo>
                    <a:pt x="1303642" y="939800"/>
                  </a:lnTo>
                  <a:lnTo>
                    <a:pt x="1306182" y="929259"/>
                  </a:lnTo>
                  <a:close/>
                </a:path>
                <a:path w="4707255" h="6985000">
                  <a:moveTo>
                    <a:pt x="1312532" y="2362200"/>
                  </a:moveTo>
                  <a:lnTo>
                    <a:pt x="1292669" y="2374900"/>
                  </a:lnTo>
                  <a:lnTo>
                    <a:pt x="1305369" y="2374900"/>
                  </a:lnTo>
                  <a:lnTo>
                    <a:pt x="1312532" y="2362200"/>
                  </a:lnTo>
                  <a:close/>
                </a:path>
                <a:path w="4707255" h="6985000">
                  <a:moveTo>
                    <a:pt x="1313027" y="2247900"/>
                  </a:moveTo>
                  <a:lnTo>
                    <a:pt x="1311173" y="2235200"/>
                  </a:lnTo>
                  <a:lnTo>
                    <a:pt x="1310665" y="2235200"/>
                  </a:lnTo>
                  <a:lnTo>
                    <a:pt x="1313027" y="2247900"/>
                  </a:lnTo>
                  <a:close/>
                </a:path>
                <a:path w="4707255" h="6985000">
                  <a:moveTo>
                    <a:pt x="1371130" y="2362200"/>
                  </a:moveTo>
                  <a:lnTo>
                    <a:pt x="1345666" y="2235200"/>
                  </a:lnTo>
                  <a:lnTo>
                    <a:pt x="1340751" y="2209800"/>
                  </a:lnTo>
                  <a:lnTo>
                    <a:pt x="1335493" y="2184400"/>
                  </a:lnTo>
                  <a:lnTo>
                    <a:pt x="1333563" y="2171700"/>
                  </a:lnTo>
                  <a:lnTo>
                    <a:pt x="1329728" y="2146300"/>
                  </a:lnTo>
                  <a:lnTo>
                    <a:pt x="1323301" y="2120900"/>
                  </a:lnTo>
                  <a:lnTo>
                    <a:pt x="1325880" y="2171700"/>
                  </a:lnTo>
                  <a:lnTo>
                    <a:pt x="1320800" y="2146300"/>
                  </a:lnTo>
                  <a:lnTo>
                    <a:pt x="1316786" y="2120900"/>
                  </a:lnTo>
                  <a:lnTo>
                    <a:pt x="1314780" y="2108200"/>
                  </a:lnTo>
                  <a:lnTo>
                    <a:pt x="1301521" y="2044700"/>
                  </a:lnTo>
                  <a:lnTo>
                    <a:pt x="1295019" y="2006600"/>
                  </a:lnTo>
                  <a:lnTo>
                    <a:pt x="1289011" y="1968500"/>
                  </a:lnTo>
                  <a:lnTo>
                    <a:pt x="1283716" y="1943100"/>
                  </a:lnTo>
                  <a:lnTo>
                    <a:pt x="1279359" y="1917700"/>
                  </a:lnTo>
                  <a:lnTo>
                    <a:pt x="1273670" y="1841500"/>
                  </a:lnTo>
                  <a:lnTo>
                    <a:pt x="1270495" y="1803400"/>
                  </a:lnTo>
                  <a:lnTo>
                    <a:pt x="1270965" y="1790700"/>
                  </a:lnTo>
                  <a:lnTo>
                    <a:pt x="1273721" y="1803400"/>
                  </a:lnTo>
                  <a:lnTo>
                    <a:pt x="1279525" y="1841500"/>
                  </a:lnTo>
                  <a:lnTo>
                    <a:pt x="1273784" y="1790700"/>
                  </a:lnTo>
                  <a:lnTo>
                    <a:pt x="1268044" y="1739900"/>
                  </a:lnTo>
                  <a:lnTo>
                    <a:pt x="1261452" y="1663700"/>
                  </a:lnTo>
                  <a:lnTo>
                    <a:pt x="1249794" y="1536700"/>
                  </a:lnTo>
                  <a:lnTo>
                    <a:pt x="1247051" y="1498600"/>
                  </a:lnTo>
                  <a:lnTo>
                    <a:pt x="1245374" y="1460500"/>
                  </a:lnTo>
                  <a:lnTo>
                    <a:pt x="1244777" y="1422400"/>
                  </a:lnTo>
                  <a:lnTo>
                    <a:pt x="1244600" y="1384300"/>
                  </a:lnTo>
                  <a:lnTo>
                    <a:pt x="1246174" y="1333500"/>
                  </a:lnTo>
                  <a:lnTo>
                    <a:pt x="1247267" y="1308100"/>
                  </a:lnTo>
                  <a:lnTo>
                    <a:pt x="1246505" y="1308100"/>
                  </a:lnTo>
                  <a:lnTo>
                    <a:pt x="1243876" y="1358900"/>
                  </a:lnTo>
                  <a:lnTo>
                    <a:pt x="1243025" y="1371600"/>
                  </a:lnTo>
                  <a:lnTo>
                    <a:pt x="1242339" y="1397000"/>
                  </a:lnTo>
                  <a:lnTo>
                    <a:pt x="1241234" y="1447800"/>
                  </a:lnTo>
                  <a:lnTo>
                    <a:pt x="1241247" y="1473200"/>
                  </a:lnTo>
                  <a:lnTo>
                    <a:pt x="1241425" y="1485900"/>
                  </a:lnTo>
                  <a:lnTo>
                    <a:pt x="1241920" y="1536700"/>
                  </a:lnTo>
                  <a:lnTo>
                    <a:pt x="1240472" y="1498600"/>
                  </a:lnTo>
                  <a:lnTo>
                    <a:pt x="1239507" y="1473200"/>
                  </a:lnTo>
                  <a:lnTo>
                    <a:pt x="1238148" y="1460500"/>
                  </a:lnTo>
                  <a:lnTo>
                    <a:pt x="1237145" y="1473200"/>
                  </a:lnTo>
                  <a:lnTo>
                    <a:pt x="1235824" y="1498600"/>
                  </a:lnTo>
                  <a:lnTo>
                    <a:pt x="1233525" y="1498600"/>
                  </a:lnTo>
                  <a:lnTo>
                    <a:pt x="1234516" y="1460500"/>
                  </a:lnTo>
                  <a:lnTo>
                    <a:pt x="1236103" y="1409700"/>
                  </a:lnTo>
                  <a:lnTo>
                    <a:pt x="1238148" y="1358900"/>
                  </a:lnTo>
                  <a:lnTo>
                    <a:pt x="1240497" y="1320800"/>
                  </a:lnTo>
                  <a:lnTo>
                    <a:pt x="1243457" y="1282700"/>
                  </a:lnTo>
                  <a:lnTo>
                    <a:pt x="1245006" y="1270000"/>
                  </a:lnTo>
                  <a:lnTo>
                    <a:pt x="1245031" y="1282700"/>
                  </a:lnTo>
                  <a:lnTo>
                    <a:pt x="1243418" y="1333500"/>
                  </a:lnTo>
                  <a:lnTo>
                    <a:pt x="1243926" y="1320800"/>
                  </a:lnTo>
                  <a:lnTo>
                    <a:pt x="1244688" y="1308100"/>
                  </a:lnTo>
                  <a:lnTo>
                    <a:pt x="1245628" y="1295400"/>
                  </a:lnTo>
                  <a:lnTo>
                    <a:pt x="1247711" y="1270000"/>
                  </a:lnTo>
                  <a:lnTo>
                    <a:pt x="1248752" y="1257300"/>
                  </a:lnTo>
                  <a:lnTo>
                    <a:pt x="1249883" y="1244600"/>
                  </a:lnTo>
                  <a:lnTo>
                    <a:pt x="1251280" y="1231900"/>
                  </a:lnTo>
                  <a:lnTo>
                    <a:pt x="1252943" y="1219200"/>
                  </a:lnTo>
                  <a:lnTo>
                    <a:pt x="1257922" y="1181100"/>
                  </a:lnTo>
                  <a:lnTo>
                    <a:pt x="1259827" y="1168400"/>
                  </a:lnTo>
                  <a:lnTo>
                    <a:pt x="1261999" y="1155700"/>
                  </a:lnTo>
                  <a:lnTo>
                    <a:pt x="1264272" y="1143000"/>
                  </a:lnTo>
                  <a:lnTo>
                    <a:pt x="1266444" y="1130300"/>
                  </a:lnTo>
                  <a:lnTo>
                    <a:pt x="1270736" y="1092200"/>
                  </a:lnTo>
                  <a:lnTo>
                    <a:pt x="1279474" y="1054100"/>
                  </a:lnTo>
                  <a:lnTo>
                    <a:pt x="1285303" y="1028700"/>
                  </a:lnTo>
                  <a:lnTo>
                    <a:pt x="1290180" y="1003300"/>
                  </a:lnTo>
                  <a:lnTo>
                    <a:pt x="1294307" y="990600"/>
                  </a:lnTo>
                  <a:lnTo>
                    <a:pt x="1297584" y="977900"/>
                  </a:lnTo>
                  <a:lnTo>
                    <a:pt x="1299908" y="965200"/>
                  </a:lnTo>
                  <a:lnTo>
                    <a:pt x="1293456" y="990600"/>
                  </a:lnTo>
                  <a:lnTo>
                    <a:pt x="1290040" y="997140"/>
                  </a:lnTo>
                  <a:lnTo>
                    <a:pt x="1291894" y="990600"/>
                  </a:lnTo>
                  <a:lnTo>
                    <a:pt x="1293583" y="977950"/>
                  </a:lnTo>
                  <a:lnTo>
                    <a:pt x="1290370" y="990600"/>
                  </a:lnTo>
                  <a:lnTo>
                    <a:pt x="1286713" y="1003300"/>
                  </a:lnTo>
                  <a:lnTo>
                    <a:pt x="1282852" y="1016000"/>
                  </a:lnTo>
                  <a:lnTo>
                    <a:pt x="1278915" y="1028700"/>
                  </a:lnTo>
                  <a:lnTo>
                    <a:pt x="1271333" y="1066800"/>
                  </a:lnTo>
                  <a:lnTo>
                    <a:pt x="1267040" y="1092200"/>
                  </a:lnTo>
                  <a:lnTo>
                    <a:pt x="1264932" y="1104900"/>
                  </a:lnTo>
                  <a:lnTo>
                    <a:pt x="1263091" y="1117600"/>
                  </a:lnTo>
                  <a:lnTo>
                    <a:pt x="1255318" y="1155700"/>
                  </a:lnTo>
                  <a:lnTo>
                    <a:pt x="1250289" y="1181100"/>
                  </a:lnTo>
                  <a:lnTo>
                    <a:pt x="1247203" y="1206500"/>
                  </a:lnTo>
                  <a:lnTo>
                    <a:pt x="1245260" y="1219200"/>
                  </a:lnTo>
                  <a:lnTo>
                    <a:pt x="1244003" y="1219200"/>
                  </a:lnTo>
                  <a:lnTo>
                    <a:pt x="1244269" y="1206500"/>
                  </a:lnTo>
                  <a:lnTo>
                    <a:pt x="1246085" y="1181100"/>
                  </a:lnTo>
                  <a:lnTo>
                    <a:pt x="1246085" y="1168400"/>
                  </a:lnTo>
                  <a:lnTo>
                    <a:pt x="1235570" y="1219200"/>
                  </a:lnTo>
                  <a:lnTo>
                    <a:pt x="1232865" y="1257300"/>
                  </a:lnTo>
                  <a:lnTo>
                    <a:pt x="1229715" y="1320800"/>
                  </a:lnTo>
                  <a:lnTo>
                    <a:pt x="1229258" y="1346200"/>
                  </a:lnTo>
                  <a:lnTo>
                    <a:pt x="1228674" y="1371600"/>
                  </a:lnTo>
                  <a:lnTo>
                    <a:pt x="1228318" y="1384300"/>
                  </a:lnTo>
                  <a:lnTo>
                    <a:pt x="1228521" y="1409700"/>
                  </a:lnTo>
                  <a:lnTo>
                    <a:pt x="1229106" y="1397000"/>
                  </a:lnTo>
                  <a:lnTo>
                    <a:pt x="1230210" y="1371600"/>
                  </a:lnTo>
                  <a:lnTo>
                    <a:pt x="1231519" y="1346200"/>
                  </a:lnTo>
                  <a:lnTo>
                    <a:pt x="1232738" y="1320800"/>
                  </a:lnTo>
                  <a:lnTo>
                    <a:pt x="1233500" y="1333500"/>
                  </a:lnTo>
                  <a:lnTo>
                    <a:pt x="1233728" y="1346200"/>
                  </a:lnTo>
                  <a:lnTo>
                    <a:pt x="1233512" y="1358900"/>
                  </a:lnTo>
                  <a:lnTo>
                    <a:pt x="1232928" y="1384300"/>
                  </a:lnTo>
                  <a:lnTo>
                    <a:pt x="1232268" y="1435100"/>
                  </a:lnTo>
                  <a:lnTo>
                    <a:pt x="1231887" y="1460500"/>
                  </a:lnTo>
                  <a:lnTo>
                    <a:pt x="1231811" y="1473200"/>
                  </a:lnTo>
                  <a:lnTo>
                    <a:pt x="1232547" y="1524000"/>
                  </a:lnTo>
                  <a:lnTo>
                    <a:pt x="1232903" y="1536700"/>
                  </a:lnTo>
                  <a:lnTo>
                    <a:pt x="1233347" y="1549400"/>
                  </a:lnTo>
                  <a:lnTo>
                    <a:pt x="1234338" y="1574800"/>
                  </a:lnTo>
                  <a:lnTo>
                    <a:pt x="1235379" y="1587500"/>
                  </a:lnTo>
                  <a:lnTo>
                    <a:pt x="1236510" y="1587500"/>
                  </a:lnTo>
                  <a:lnTo>
                    <a:pt x="1237754" y="1600200"/>
                  </a:lnTo>
                  <a:lnTo>
                    <a:pt x="1239113" y="1600200"/>
                  </a:lnTo>
                  <a:lnTo>
                    <a:pt x="1239748" y="1638300"/>
                  </a:lnTo>
                  <a:lnTo>
                    <a:pt x="1240675" y="1663700"/>
                  </a:lnTo>
                  <a:lnTo>
                    <a:pt x="1241894" y="1689100"/>
                  </a:lnTo>
                  <a:lnTo>
                    <a:pt x="1244079" y="1739900"/>
                  </a:lnTo>
                  <a:lnTo>
                    <a:pt x="1245057" y="1752600"/>
                  </a:lnTo>
                  <a:lnTo>
                    <a:pt x="1253020" y="1828800"/>
                  </a:lnTo>
                  <a:lnTo>
                    <a:pt x="1257922" y="1866900"/>
                  </a:lnTo>
                  <a:lnTo>
                    <a:pt x="1263307" y="1905000"/>
                  </a:lnTo>
                  <a:lnTo>
                    <a:pt x="1269466" y="1955800"/>
                  </a:lnTo>
                  <a:lnTo>
                    <a:pt x="1276680" y="2006600"/>
                  </a:lnTo>
                  <a:lnTo>
                    <a:pt x="1285265" y="2070100"/>
                  </a:lnTo>
                  <a:lnTo>
                    <a:pt x="1289799" y="2082800"/>
                  </a:lnTo>
                  <a:lnTo>
                    <a:pt x="1287449" y="2057400"/>
                  </a:lnTo>
                  <a:lnTo>
                    <a:pt x="1284084" y="2036889"/>
                  </a:lnTo>
                  <a:lnTo>
                    <a:pt x="1285836" y="2044700"/>
                  </a:lnTo>
                  <a:lnTo>
                    <a:pt x="1291323" y="2070100"/>
                  </a:lnTo>
                  <a:lnTo>
                    <a:pt x="1296746" y="2095500"/>
                  </a:lnTo>
                  <a:lnTo>
                    <a:pt x="1302372" y="2120900"/>
                  </a:lnTo>
                  <a:lnTo>
                    <a:pt x="1308455" y="2146300"/>
                  </a:lnTo>
                  <a:lnTo>
                    <a:pt x="1315427" y="2184400"/>
                  </a:lnTo>
                  <a:lnTo>
                    <a:pt x="1323708" y="2235200"/>
                  </a:lnTo>
                  <a:lnTo>
                    <a:pt x="1327264" y="2247900"/>
                  </a:lnTo>
                  <a:lnTo>
                    <a:pt x="1330464" y="2260600"/>
                  </a:lnTo>
                  <a:lnTo>
                    <a:pt x="1332357" y="2273300"/>
                  </a:lnTo>
                  <a:lnTo>
                    <a:pt x="1333728" y="2273300"/>
                  </a:lnTo>
                  <a:lnTo>
                    <a:pt x="1334566" y="2286000"/>
                  </a:lnTo>
                  <a:lnTo>
                    <a:pt x="1335582" y="2286000"/>
                  </a:lnTo>
                  <a:lnTo>
                    <a:pt x="1334909" y="2273300"/>
                  </a:lnTo>
                  <a:lnTo>
                    <a:pt x="1333436" y="2260600"/>
                  </a:lnTo>
                  <a:lnTo>
                    <a:pt x="1323390" y="2209800"/>
                  </a:lnTo>
                  <a:lnTo>
                    <a:pt x="1317828" y="2175941"/>
                  </a:lnTo>
                  <a:lnTo>
                    <a:pt x="1320482" y="2184400"/>
                  </a:lnTo>
                  <a:lnTo>
                    <a:pt x="1324571" y="2209800"/>
                  </a:lnTo>
                  <a:lnTo>
                    <a:pt x="1334922" y="2260600"/>
                  </a:lnTo>
                  <a:lnTo>
                    <a:pt x="1350302" y="2324100"/>
                  </a:lnTo>
                  <a:lnTo>
                    <a:pt x="1356499" y="2349500"/>
                  </a:lnTo>
                  <a:lnTo>
                    <a:pt x="1354543" y="2362200"/>
                  </a:lnTo>
                  <a:lnTo>
                    <a:pt x="1348473" y="2362200"/>
                  </a:lnTo>
                  <a:lnTo>
                    <a:pt x="1280096" y="2400300"/>
                  </a:lnTo>
                  <a:lnTo>
                    <a:pt x="1240751" y="2413000"/>
                  </a:lnTo>
                  <a:lnTo>
                    <a:pt x="1232814" y="2423706"/>
                  </a:lnTo>
                  <a:lnTo>
                    <a:pt x="1255788" y="2413127"/>
                  </a:lnTo>
                  <a:lnTo>
                    <a:pt x="1249349" y="2424900"/>
                  </a:lnTo>
                  <a:lnTo>
                    <a:pt x="1248905" y="2425700"/>
                  </a:lnTo>
                  <a:lnTo>
                    <a:pt x="1247736" y="2425700"/>
                  </a:lnTo>
                  <a:lnTo>
                    <a:pt x="1249299" y="2424976"/>
                  </a:lnTo>
                  <a:lnTo>
                    <a:pt x="1247609" y="2425700"/>
                  </a:lnTo>
                  <a:lnTo>
                    <a:pt x="1234998" y="2425700"/>
                  </a:lnTo>
                  <a:lnTo>
                    <a:pt x="1214310" y="2438400"/>
                  </a:lnTo>
                  <a:lnTo>
                    <a:pt x="1204760" y="2447226"/>
                  </a:lnTo>
                  <a:lnTo>
                    <a:pt x="1204760" y="2451100"/>
                  </a:lnTo>
                  <a:lnTo>
                    <a:pt x="1187323" y="2461158"/>
                  </a:lnTo>
                  <a:lnTo>
                    <a:pt x="1192707" y="2455303"/>
                  </a:lnTo>
                  <a:lnTo>
                    <a:pt x="1201026" y="2451100"/>
                  </a:lnTo>
                  <a:lnTo>
                    <a:pt x="1204760" y="2451100"/>
                  </a:lnTo>
                  <a:lnTo>
                    <a:pt x="1204760" y="2447226"/>
                  </a:lnTo>
                  <a:lnTo>
                    <a:pt x="1200556" y="2451100"/>
                  </a:lnTo>
                  <a:lnTo>
                    <a:pt x="1197432" y="2451100"/>
                  </a:lnTo>
                  <a:lnTo>
                    <a:pt x="1193634" y="2454300"/>
                  </a:lnTo>
                  <a:lnTo>
                    <a:pt x="1196594" y="2451100"/>
                  </a:lnTo>
                  <a:lnTo>
                    <a:pt x="1193241" y="2451100"/>
                  </a:lnTo>
                  <a:lnTo>
                    <a:pt x="1202855" y="2438400"/>
                  </a:lnTo>
                  <a:lnTo>
                    <a:pt x="1212430" y="2438400"/>
                  </a:lnTo>
                  <a:lnTo>
                    <a:pt x="1218412" y="2430373"/>
                  </a:lnTo>
                  <a:lnTo>
                    <a:pt x="1201115" y="2438400"/>
                  </a:lnTo>
                  <a:lnTo>
                    <a:pt x="1173886" y="2463800"/>
                  </a:lnTo>
                  <a:lnTo>
                    <a:pt x="1175969" y="2463800"/>
                  </a:lnTo>
                  <a:lnTo>
                    <a:pt x="1192060" y="2455634"/>
                  </a:lnTo>
                  <a:lnTo>
                    <a:pt x="1182433" y="2463800"/>
                  </a:lnTo>
                  <a:lnTo>
                    <a:pt x="1182751" y="2463800"/>
                  </a:lnTo>
                  <a:lnTo>
                    <a:pt x="1155674" y="2489200"/>
                  </a:lnTo>
                  <a:lnTo>
                    <a:pt x="1128344" y="2501900"/>
                  </a:lnTo>
                  <a:lnTo>
                    <a:pt x="1123505" y="2504567"/>
                  </a:lnTo>
                  <a:lnTo>
                    <a:pt x="1113815" y="2510828"/>
                  </a:lnTo>
                  <a:lnTo>
                    <a:pt x="1157147" y="2489200"/>
                  </a:lnTo>
                  <a:lnTo>
                    <a:pt x="1195044" y="2463800"/>
                  </a:lnTo>
                  <a:lnTo>
                    <a:pt x="1214005" y="2451100"/>
                  </a:lnTo>
                  <a:lnTo>
                    <a:pt x="1213116" y="2451100"/>
                  </a:lnTo>
                  <a:lnTo>
                    <a:pt x="1224851" y="2438400"/>
                  </a:lnTo>
                  <a:lnTo>
                    <a:pt x="1220152" y="2438400"/>
                  </a:lnTo>
                  <a:lnTo>
                    <a:pt x="1247279" y="2425903"/>
                  </a:lnTo>
                  <a:lnTo>
                    <a:pt x="1227556" y="2438400"/>
                  </a:lnTo>
                  <a:lnTo>
                    <a:pt x="1236319" y="2438400"/>
                  </a:lnTo>
                  <a:lnTo>
                    <a:pt x="1278420" y="2413000"/>
                  </a:lnTo>
                  <a:lnTo>
                    <a:pt x="1324775" y="2387600"/>
                  </a:lnTo>
                  <a:lnTo>
                    <a:pt x="1371130" y="2362200"/>
                  </a:lnTo>
                  <a:close/>
                </a:path>
                <a:path w="4707255" h="6985000">
                  <a:moveTo>
                    <a:pt x="1394917" y="711200"/>
                  </a:moveTo>
                  <a:lnTo>
                    <a:pt x="1371790" y="749300"/>
                  </a:lnTo>
                  <a:lnTo>
                    <a:pt x="1345514" y="812800"/>
                  </a:lnTo>
                  <a:lnTo>
                    <a:pt x="1341196" y="812800"/>
                  </a:lnTo>
                  <a:lnTo>
                    <a:pt x="1337500" y="825500"/>
                  </a:lnTo>
                  <a:lnTo>
                    <a:pt x="1330896" y="850900"/>
                  </a:lnTo>
                  <a:lnTo>
                    <a:pt x="1318247" y="889000"/>
                  </a:lnTo>
                  <a:lnTo>
                    <a:pt x="1315364" y="889000"/>
                  </a:lnTo>
                  <a:lnTo>
                    <a:pt x="1312583" y="901700"/>
                  </a:lnTo>
                  <a:lnTo>
                    <a:pt x="1309776" y="914400"/>
                  </a:lnTo>
                  <a:lnTo>
                    <a:pt x="1306182" y="929259"/>
                  </a:lnTo>
                  <a:lnTo>
                    <a:pt x="1318641" y="889000"/>
                  </a:lnTo>
                  <a:lnTo>
                    <a:pt x="1335798" y="838200"/>
                  </a:lnTo>
                  <a:lnTo>
                    <a:pt x="1343825" y="825500"/>
                  </a:lnTo>
                  <a:lnTo>
                    <a:pt x="1352677" y="800100"/>
                  </a:lnTo>
                  <a:lnTo>
                    <a:pt x="1368488" y="762000"/>
                  </a:lnTo>
                  <a:lnTo>
                    <a:pt x="1376133" y="749300"/>
                  </a:lnTo>
                  <a:lnTo>
                    <a:pt x="1389608" y="723900"/>
                  </a:lnTo>
                  <a:lnTo>
                    <a:pt x="1394917" y="711200"/>
                  </a:lnTo>
                  <a:close/>
                </a:path>
                <a:path w="4707255" h="6985000">
                  <a:moveTo>
                    <a:pt x="1422171" y="558279"/>
                  </a:moveTo>
                  <a:lnTo>
                    <a:pt x="1421434" y="558800"/>
                  </a:lnTo>
                  <a:lnTo>
                    <a:pt x="1417002" y="571500"/>
                  </a:lnTo>
                  <a:lnTo>
                    <a:pt x="1421866" y="558800"/>
                  </a:lnTo>
                  <a:lnTo>
                    <a:pt x="1422171" y="558279"/>
                  </a:lnTo>
                  <a:close/>
                </a:path>
                <a:path w="4707255" h="6985000">
                  <a:moveTo>
                    <a:pt x="1439735" y="520700"/>
                  </a:moveTo>
                  <a:lnTo>
                    <a:pt x="1438490" y="520700"/>
                  </a:lnTo>
                  <a:lnTo>
                    <a:pt x="1432458" y="533400"/>
                  </a:lnTo>
                  <a:lnTo>
                    <a:pt x="1439735" y="520700"/>
                  </a:lnTo>
                  <a:close/>
                </a:path>
                <a:path w="4707255" h="6985000">
                  <a:moveTo>
                    <a:pt x="1607197" y="429069"/>
                  </a:moveTo>
                  <a:lnTo>
                    <a:pt x="1604772" y="431800"/>
                  </a:lnTo>
                  <a:lnTo>
                    <a:pt x="1606334" y="431800"/>
                  </a:lnTo>
                  <a:lnTo>
                    <a:pt x="1607197" y="429069"/>
                  </a:lnTo>
                  <a:close/>
                </a:path>
                <a:path w="4707255" h="6985000">
                  <a:moveTo>
                    <a:pt x="1662747" y="3833672"/>
                  </a:moveTo>
                  <a:lnTo>
                    <a:pt x="1650644" y="3876383"/>
                  </a:lnTo>
                  <a:lnTo>
                    <a:pt x="1639430" y="3923004"/>
                  </a:lnTo>
                  <a:lnTo>
                    <a:pt x="1629435" y="3973779"/>
                  </a:lnTo>
                  <a:lnTo>
                    <a:pt x="1623314" y="4013924"/>
                  </a:lnTo>
                  <a:lnTo>
                    <a:pt x="1628216" y="3989794"/>
                  </a:lnTo>
                  <a:lnTo>
                    <a:pt x="1630883" y="3977449"/>
                  </a:lnTo>
                  <a:lnTo>
                    <a:pt x="1633245" y="3967530"/>
                  </a:lnTo>
                  <a:lnTo>
                    <a:pt x="1634464" y="3965181"/>
                  </a:lnTo>
                  <a:lnTo>
                    <a:pt x="1640573" y="3930929"/>
                  </a:lnTo>
                  <a:lnTo>
                    <a:pt x="1646466" y="3899331"/>
                  </a:lnTo>
                  <a:lnTo>
                    <a:pt x="1653425" y="3867785"/>
                  </a:lnTo>
                  <a:lnTo>
                    <a:pt x="1662747" y="3833672"/>
                  </a:lnTo>
                  <a:close/>
                </a:path>
                <a:path w="4707255" h="6985000">
                  <a:moveTo>
                    <a:pt x="1672475" y="3810000"/>
                  </a:moveTo>
                  <a:lnTo>
                    <a:pt x="1670989" y="3810000"/>
                  </a:lnTo>
                  <a:lnTo>
                    <a:pt x="1663928" y="3835400"/>
                  </a:lnTo>
                  <a:lnTo>
                    <a:pt x="1669643" y="3822700"/>
                  </a:lnTo>
                  <a:lnTo>
                    <a:pt x="1672475" y="3810000"/>
                  </a:lnTo>
                  <a:close/>
                </a:path>
                <a:path w="4707255" h="6985000">
                  <a:moveTo>
                    <a:pt x="1675015" y="3799573"/>
                  </a:moveTo>
                  <a:lnTo>
                    <a:pt x="1672475" y="3810000"/>
                  </a:lnTo>
                  <a:lnTo>
                    <a:pt x="1673123" y="3810000"/>
                  </a:lnTo>
                  <a:lnTo>
                    <a:pt x="1675015" y="3799573"/>
                  </a:lnTo>
                  <a:close/>
                </a:path>
                <a:path w="4707255" h="6985000">
                  <a:moveTo>
                    <a:pt x="1678101" y="3810000"/>
                  </a:moveTo>
                  <a:lnTo>
                    <a:pt x="1676019" y="3810000"/>
                  </a:lnTo>
                  <a:lnTo>
                    <a:pt x="1674037" y="3822700"/>
                  </a:lnTo>
                  <a:lnTo>
                    <a:pt x="1663039" y="3860800"/>
                  </a:lnTo>
                  <a:lnTo>
                    <a:pt x="1661198" y="3873500"/>
                  </a:lnTo>
                  <a:lnTo>
                    <a:pt x="1659509" y="3873500"/>
                  </a:lnTo>
                  <a:lnTo>
                    <a:pt x="1657756" y="3886200"/>
                  </a:lnTo>
                  <a:lnTo>
                    <a:pt x="1656041" y="3898900"/>
                  </a:lnTo>
                  <a:lnTo>
                    <a:pt x="1654263" y="3898900"/>
                  </a:lnTo>
                  <a:lnTo>
                    <a:pt x="1652574" y="3911600"/>
                  </a:lnTo>
                  <a:lnTo>
                    <a:pt x="1651076" y="3924300"/>
                  </a:lnTo>
                  <a:lnTo>
                    <a:pt x="1648561" y="3937000"/>
                  </a:lnTo>
                  <a:lnTo>
                    <a:pt x="1645920" y="3949700"/>
                  </a:lnTo>
                  <a:lnTo>
                    <a:pt x="1643557" y="3975100"/>
                  </a:lnTo>
                  <a:lnTo>
                    <a:pt x="1641830" y="3987800"/>
                  </a:lnTo>
                  <a:lnTo>
                    <a:pt x="1649831" y="3937000"/>
                  </a:lnTo>
                  <a:lnTo>
                    <a:pt x="1656981" y="3898900"/>
                  </a:lnTo>
                  <a:lnTo>
                    <a:pt x="1664017" y="3873500"/>
                  </a:lnTo>
                  <a:lnTo>
                    <a:pt x="1671662" y="3835400"/>
                  </a:lnTo>
                  <a:lnTo>
                    <a:pt x="1675803" y="3822700"/>
                  </a:lnTo>
                  <a:lnTo>
                    <a:pt x="1677187" y="3822700"/>
                  </a:lnTo>
                  <a:lnTo>
                    <a:pt x="1678101" y="3810000"/>
                  </a:lnTo>
                  <a:close/>
                </a:path>
                <a:path w="4707255" h="6985000">
                  <a:moveTo>
                    <a:pt x="1687334" y="3771900"/>
                  </a:moveTo>
                  <a:lnTo>
                    <a:pt x="1685531" y="3771900"/>
                  </a:lnTo>
                  <a:lnTo>
                    <a:pt x="1680311" y="3784600"/>
                  </a:lnTo>
                  <a:lnTo>
                    <a:pt x="1675422" y="3797300"/>
                  </a:lnTo>
                  <a:lnTo>
                    <a:pt x="1675015" y="3799573"/>
                  </a:lnTo>
                  <a:lnTo>
                    <a:pt x="1675561" y="3797300"/>
                  </a:lnTo>
                  <a:lnTo>
                    <a:pt x="1687334" y="3771900"/>
                  </a:lnTo>
                  <a:close/>
                </a:path>
                <a:path w="4707255" h="6985000">
                  <a:moveTo>
                    <a:pt x="1747799" y="4941443"/>
                  </a:moveTo>
                  <a:lnTo>
                    <a:pt x="1747469" y="4940300"/>
                  </a:lnTo>
                  <a:lnTo>
                    <a:pt x="1747532" y="4940795"/>
                  </a:lnTo>
                  <a:lnTo>
                    <a:pt x="1747799" y="4941443"/>
                  </a:lnTo>
                  <a:close/>
                </a:path>
                <a:path w="4707255" h="6985000">
                  <a:moveTo>
                    <a:pt x="1767662" y="292100"/>
                  </a:moveTo>
                  <a:lnTo>
                    <a:pt x="1766239" y="292100"/>
                  </a:lnTo>
                  <a:lnTo>
                    <a:pt x="1749933" y="304800"/>
                  </a:lnTo>
                  <a:lnTo>
                    <a:pt x="1731772" y="317500"/>
                  </a:lnTo>
                  <a:lnTo>
                    <a:pt x="1736039" y="317500"/>
                  </a:lnTo>
                  <a:lnTo>
                    <a:pt x="1767662" y="292100"/>
                  </a:lnTo>
                  <a:close/>
                </a:path>
                <a:path w="4707255" h="6985000">
                  <a:moveTo>
                    <a:pt x="1782889" y="5041900"/>
                  </a:moveTo>
                  <a:lnTo>
                    <a:pt x="1776450" y="5029200"/>
                  </a:lnTo>
                  <a:lnTo>
                    <a:pt x="1767560" y="5003800"/>
                  </a:lnTo>
                  <a:lnTo>
                    <a:pt x="1757451" y="4965700"/>
                  </a:lnTo>
                  <a:lnTo>
                    <a:pt x="1747799" y="4941443"/>
                  </a:lnTo>
                  <a:lnTo>
                    <a:pt x="1751063" y="4953000"/>
                  </a:lnTo>
                  <a:lnTo>
                    <a:pt x="1766608" y="5003800"/>
                  </a:lnTo>
                  <a:lnTo>
                    <a:pt x="1774964" y="5029200"/>
                  </a:lnTo>
                  <a:lnTo>
                    <a:pt x="1781073" y="5041900"/>
                  </a:lnTo>
                  <a:lnTo>
                    <a:pt x="1782889" y="5041900"/>
                  </a:lnTo>
                  <a:close/>
                </a:path>
                <a:path w="4707255" h="6985000">
                  <a:moveTo>
                    <a:pt x="1794725" y="270103"/>
                  </a:moveTo>
                  <a:lnTo>
                    <a:pt x="1779778" y="279400"/>
                  </a:lnTo>
                  <a:lnTo>
                    <a:pt x="1772437" y="279400"/>
                  </a:lnTo>
                  <a:lnTo>
                    <a:pt x="1769643" y="292100"/>
                  </a:lnTo>
                  <a:lnTo>
                    <a:pt x="1775079" y="292100"/>
                  </a:lnTo>
                  <a:lnTo>
                    <a:pt x="1782445" y="279400"/>
                  </a:lnTo>
                  <a:lnTo>
                    <a:pt x="1789645" y="279400"/>
                  </a:lnTo>
                  <a:lnTo>
                    <a:pt x="1794725" y="270103"/>
                  </a:lnTo>
                  <a:close/>
                </a:path>
                <a:path w="4707255" h="6985000">
                  <a:moveTo>
                    <a:pt x="1820646" y="254000"/>
                  </a:moveTo>
                  <a:lnTo>
                    <a:pt x="1796592" y="266700"/>
                  </a:lnTo>
                  <a:lnTo>
                    <a:pt x="1794725" y="270103"/>
                  </a:lnTo>
                  <a:lnTo>
                    <a:pt x="1820646" y="254000"/>
                  </a:lnTo>
                  <a:close/>
                </a:path>
                <a:path w="4707255" h="6985000">
                  <a:moveTo>
                    <a:pt x="1858530" y="5257800"/>
                  </a:moveTo>
                  <a:lnTo>
                    <a:pt x="1848739" y="5219700"/>
                  </a:lnTo>
                  <a:lnTo>
                    <a:pt x="1836216" y="5188229"/>
                  </a:lnTo>
                  <a:lnTo>
                    <a:pt x="1842122" y="5207000"/>
                  </a:lnTo>
                  <a:lnTo>
                    <a:pt x="1858530" y="5257800"/>
                  </a:lnTo>
                  <a:close/>
                </a:path>
                <a:path w="4707255" h="6985000">
                  <a:moveTo>
                    <a:pt x="1891030" y="215277"/>
                  </a:moveTo>
                  <a:lnTo>
                    <a:pt x="1890649" y="215900"/>
                  </a:lnTo>
                  <a:lnTo>
                    <a:pt x="1891030" y="215277"/>
                  </a:lnTo>
                  <a:close/>
                </a:path>
                <a:path w="4707255" h="6985000">
                  <a:moveTo>
                    <a:pt x="1898548" y="203200"/>
                  </a:moveTo>
                  <a:lnTo>
                    <a:pt x="1897303" y="203200"/>
                  </a:lnTo>
                  <a:lnTo>
                    <a:pt x="1891030" y="215277"/>
                  </a:lnTo>
                  <a:lnTo>
                    <a:pt x="1898548" y="203200"/>
                  </a:lnTo>
                  <a:close/>
                </a:path>
                <a:path w="4707255" h="6985000">
                  <a:moveTo>
                    <a:pt x="1938045" y="5588000"/>
                  </a:moveTo>
                  <a:lnTo>
                    <a:pt x="1932355" y="5568213"/>
                  </a:lnTo>
                  <a:lnTo>
                    <a:pt x="1930171" y="5562600"/>
                  </a:lnTo>
                  <a:lnTo>
                    <a:pt x="1938045" y="5588000"/>
                  </a:lnTo>
                  <a:close/>
                </a:path>
                <a:path w="4707255" h="6985000">
                  <a:moveTo>
                    <a:pt x="1979066" y="5511800"/>
                  </a:moveTo>
                  <a:lnTo>
                    <a:pt x="1972221" y="5500205"/>
                  </a:lnTo>
                  <a:lnTo>
                    <a:pt x="1976158" y="5511800"/>
                  </a:lnTo>
                  <a:lnTo>
                    <a:pt x="1979066" y="5511800"/>
                  </a:lnTo>
                  <a:close/>
                </a:path>
                <a:path w="4707255" h="6985000">
                  <a:moveTo>
                    <a:pt x="2004275" y="5768048"/>
                  </a:moveTo>
                  <a:lnTo>
                    <a:pt x="2003450" y="5765800"/>
                  </a:lnTo>
                  <a:lnTo>
                    <a:pt x="2003894" y="5767133"/>
                  </a:lnTo>
                  <a:lnTo>
                    <a:pt x="2004275" y="5768048"/>
                  </a:lnTo>
                  <a:close/>
                </a:path>
                <a:path w="4707255" h="6985000">
                  <a:moveTo>
                    <a:pt x="2012340" y="5787237"/>
                  </a:moveTo>
                  <a:lnTo>
                    <a:pt x="2004275" y="5768048"/>
                  </a:lnTo>
                  <a:lnTo>
                    <a:pt x="2008098" y="5778500"/>
                  </a:lnTo>
                  <a:lnTo>
                    <a:pt x="2012340" y="5787237"/>
                  </a:lnTo>
                  <a:close/>
                </a:path>
                <a:path w="4707255" h="6985000">
                  <a:moveTo>
                    <a:pt x="2024684" y="5816600"/>
                  </a:moveTo>
                  <a:lnTo>
                    <a:pt x="2020341" y="5803900"/>
                  </a:lnTo>
                  <a:lnTo>
                    <a:pt x="2014270" y="5791200"/>
                  </a:lnTo>
                  <a:lnTo>
                    <a:pt x="2012340" y="5787237"/>
                  </a:lnTo>
                  <a:lnTo>
                    <a:pt x="2024684" y="5816600"/>
                  </a:lnTo>
                  <a:close/>
                </a:path>
                <a:path w="4707255" h="6985000">
                  <a:moveTo>
                    <a:pt x="2070366" y="5918670"/>
                  </a:moveTo>
                  <a:lnTo>
                    <a:pt x="2070201" y="5918200"/>
                  </a:lnTo>
                  <a:lnTo>
                    <a:pt x="2069655" y="5917400"/>
                  </a:lnTo>
                  <a:lnTo>
                    <a:pt x="2070366" y="5918670"/>
                  </a:lnTo>
                  <a:close/>
                </a:path>
                <a:path w="4707255" h="6985000">
                  <a:moveTo>
                    <a:pt x="2077872" y="5955271"/>
                  </a:moveTo>
                  <a:lnTo>
                    <a:pt x="2058301" y="5905500"/>
                  </a:lnTo>
                  <a:lnTo>
                    <a:pt x="2038705" y="5867400"/>
                  </a:lnTo>
                  <a:lnTo>
                    <a:pt x="2017991" y="5816600"/>
                  </a:lnTo>
                  <a:lnTo>
                    <a:pt x="2031174" y="5842000"/>
                  </a:lnTo>
                  <a:lnTo>
                    <a:pt x="2042528" y="5867400"/>
                  </a:lnTo>
                  <a:lnTo>
                    <a:pt x="2052497" y="5892800"/>
                  </a:lnTo>
                  <a:lnTo>
                    <a:pt x="2061527" y="5905500"/>
                  </a:lnTo>
                  <a:lnTo>
                    <a:pt x="2069655" y="5917400"/>
                  </a:lnTo>
                  <a:lnTo>
                    <a:pt x="2063026" y="5905500"/>
                  </a:lnTo>
                  <a:lnTo>
                    <a:pt x="2036864" y="5854700"/>
                  </a:lnTo>
                  <a:lnTo>
                    <a:pt x="2021179" y="5816600"/>
                  </a:lnTo>
                  <a:lnTo>
                    <a:pt x="2015959" y="5803900"/>
                  </a:lnTo>
                  <a:lnTo>
                    <a:pt x="2003894" y="5767133"/>
                  </a:lnTo>
                  <a:lnTo>
                    <a:pt x="1997989" y="5753100"/>
                  </a:lnTo>
                  <a:lnTo>
                    <a:pt x="1976958" y="5715000"/>
                  </a:lnTo>
                  <a:lnTo>
                    <a:pt x="1960727" y="5676900"/>
                  </a:lnTo>
                  <a:lnTo>
                    <a:pt x="1948446" y="5651500"/>
                  </a:lnTo>
                  <a:lnTo>
                    <a:pt x="1939429" y="5626100"/>
                  </a:lnTo>
                  <a:lnTo>
                    <a:pt x="1933117" y="5613400"/>
                  </a:lnTo>
                  <a:lnTo>
                    <a:pt x="1928901" y="5613400"/>
                  </a:lnTo>
                  <a:lnTo>
                    <a:pt x="1926158" y="5600700"/>
                  </a:lnTo>
                  <a:lnTo>
                    <a:pt x="1917458" y="5600700"/>
                  </a:lnTo>
                  <a:lnTo>
                    <a:pt x="1906270" y="5575300"/>
                  </a:lnTo>
                  <a:lnTo>
                    <a:pt x="1884248" y="5524500"/>
                  </a:lnTo>
                  <a:lnTo>
                    <a:pt x="1898205" y="5562600"/>
                  </a:lnTo>
                  <a:lnTo>
                    <a:pt x="1911261" y="5600700"/>
                  </a:lnTo>
                  <a:lnTo>
                    <a:pt x="1923973" y="5626100"/>
                  </a:lnTo>
                  <a:lnTo>
                    <a:pt x="1936902" y="5651500"/>
                  </a:lnTo>
                  <a:lnTo>
                    <a:pt x="1950072" y="5689600"/>
                  </a:lnTo>
                  <a:lnTo>
                    <a:pt x="1963928" y="5715000"/>
                  </a:lnTo>
                  <a:lnTo>
                    <a:pt x="1978990" y="5753100"/>
                  </a:lnTo>
                  <a:lnTo>
                    <a:pt x="1995766" y="5791200"/>
                  </a:lnTo>
                  <a:lnTo>
                    <a:pt x="2008352" y="5816600"/>
                  </a:lnTo>
                  <a:lnTo>
                    <a:pt x="2027643" y="5854700"/>
                  </a:lnTo>
                  <a:lnTo>
                    <a:pt x="2051646" y="5905500"/>
                  </a:lnTo>
                  <a:lnTo>
                    <a:pt x="2077872" y="5955271"/>
                  </a:lnTo>
                  <a:close/>
                </a:path>
                <a:path w="4707255" h="6985000">
                  <a:moveTo>
                    <a:pt x="2080755" y="5960618"/>
                  </a:moveTo>
                  <a:lnTo>
                    <a:pt x="2077872" y="5955271"/>
                  </a:lnTo>
                  <a:lnTo>
                    <a:pt x="2078278" y="5956300"/>
                  </a:lnTo>
                  <a:lnTo>
                    <a:pt x="2080755" y="5960618"/>
                  </a:lnTo>
                  <a:close/>
                </a:path>
                <a:path w="4707255" h="6985000">
                  <a:moveTo>
                    <a:pt x="2155533" y="6108700"/>
                  </a:moveTo>
                  <a:lnTo>
                    <a:pt x="2125395" y="6045200"/>
                  </a:lnTo>
                  <a:lnTo>
                    <a:pt x="2100135" y="5994400"/>
                  </a:lnTo>
                  <a:lnTo>
                    <a:pt x="2080755" y="5960618"/>
                  </a:lnTo>
                  <a:lnTo>
                    <a:pt x="2105964" y="6007100"/>
                  </a:lnTo>
                  <a:lnTo>
                    <a:pt x="2132317" y="6070600"/>
                  </a:lnTo>
                  <a:lnTo>
                    <a:pt x="2155533" y="6108700"/>
                  </a:lnTo>
                  <a:close/>
                </a:path>
                <a:path w="4707255" h="6985000">
                  <a:moveTo>
                    <a:pt x="2157717" y="5867400"/>
                  </a:moveTo>
                  <a:lnTo>
                    <a:pt x="2139010" y="5829300"/>
                  </a:lnTo>
                  <a:lnTo>
                    <a:pt x="2137511" y="5827890"/>
                  </a:lnTo>
                  <a:lnTo>
                    <a:pt x="2138121" y="5829300"/>
                  </a:lnTo>
                  <a:lnTo>
                    <a:pt x="2157717" y="5867400"/>
                  </a:lnTo>
                  <a:close/>
                </a:path>
                <a:path w="4707255" h="6985000">
                  <a:moveTo>
                    <a:pt x="2215794" y="4423257"/>
                  </a:moveTo>
                  <a:lnTo>
                    <a:pt x="2213711" y="4419600"/>
                  </a:lnTo>
                  <a:lnTo>
                    <a:pt x="2211603" y="4416869"/>
                  </a:lnTo>
                  <a:lnTo>
                    <a:pt x="2215794" y="4423257"/>
                  </a:lnTo>
                  <a:close/>
                </a:path>
                <a:path w="4707255" h="6985000">
                  <a:moveTo>
                    <a:pt x="2265984" y="4474565"/>
                  </a:moveTo>
                  <a:lnTo>
                    <a:pt x="2264029" y="4470400"/>
                  </a:lnTo>
                  <a:lnTo>
                    <a:pt x="2263305" y="4469777"/>
                  </a:lnTo>
                  <a:lnTo>
                    <a:pt x="2265984" y="4474565"/>
                  </a:lnTo>
                  <a:close/>
                </a:path>
                <a:path w="4707255" h="6985000">
                  <a:moveTo>
                    <a:pt x="2283498" y="4512932"/>
                  </a:moveTo>
                  <a:lnTo>
                    <a:pt x="2281923" y="4508563"/>
                  </a:lnTo>
                  <a:lnTo>
                    <a:pt x="2278049" y="4500334"/>
                  </a:lnTo>
                  <a:lnTo>
                    <a:pt x="2279345" y="4508500"/>
                  </a:lnTo>
                  <a:lnTo>
                    <a:pt x="2283498" y="4512932"/>
                  </a:lnTo>
                  <a:close/>
                </a:path>
                <a:path w="4707255" h="6985000">
                  <a:moveTo>
                    <a:pt x="2321826" y="4584700"/>
                  </a:moveTo>
                  <a:lnTo>
                    <a:pt x="2299360" y="4549889"/>
                  </a:lnTo>
                  <a:lnTo>
                    <a:pt x="2303564" y="4559300"/>
                  </a:lnTo>
                  <a:lnTo>
                    <a:pt x="2321826" y="4584700"/>
                  </a:lnTo>
                  <a:close/>
                </a:path>
                <a:path w="4707255" h="6985000">
                  <a:moveTo>
                    <a:pt x="2332342" y="6337300"/>
                  </a:moveTo>
                  <a:lnTo>
                    <a:pt x="2314562" y="6311900"/>
                  </a:lnTo>
                  <a:lnTo>
                    <a:pt x="2322728" y="6327127"/>
                  </a:lnTo>
                  <a:lnTo>
                    <a:pt x="2332342" y="6337300"/>
                  </a:lnTo>
                  <a:close/>
                </a:path>
                <a:path w="4707255" h="6985000">
                  <a:moveTo>
                    <a:pt x="2438222" y="4737430"/>
                  </a:moveTo>
                  <a:lnTo>
                    <a:pt x="2422118" y="4711700"/>
                  </a:lnTo>
                  <a:lnTo>
                    <a:pt x="2400693" y="4673600"/>
                  </a:lnTo>
                  <a:lnTo>
                    <a:pt x="2368600" y="4635500"/>
                  </a:lnTo>
                  <a:lnTo>
                    <a:pt x="2337422" y="4584700"/>
                  </a:lnTo>
                  <a:lnTo>
                    <a:pt x="2307171" y="4533900"/>
                  </a:lnTo>
                  <a:lnTo>
                    <a:pt x="2277859" y="4495800"/>
                  </a:lnTo>
                  <a:lnTo>
                    <a:pt x="2265984" y="4474565"/>
                  </a:lnTo>
                  <a:lnTo>
                    <a:pt x="2278049" y="4500334"/>
                  </a:lnTo>
                  <a:lnTo>
                    <a:pt x="2277326" y="4495800"/>
                  </a:lnTo>
                  <a:lnTo>
                    <a:pt x="2281923" y="4508563"/>
                  </a:lnTo>
                  <a:lnTo>
                    <a:pt x="2303081" y="4533900"/>
                  </a:lnTo>
                  <a:lnTo>
                    <a:pt x="2283498" y="4512932"/>
                  </a:lnTo>
                  <a:lnTo>
                    <a:pt x="2286431" y="4521073"/>
                  </a:lnTo>
                  <a:lnTo>
                    <a:pt x="2270404" y="4495800"/>
                  </a:lnTo>
                  <a:lnTo>
                    <a:pt x="2255012" y="4483100"/>
                  </a:lnTo>
                  <a:lnTo>
                    <a:pt x="2215794" y="4423257"/>
                  </a:lnTo>
                  <a:lnTo>
                    <a:pt x="2242655" y="4470400"/>
                  </a:lnTo>
                  <a:lnTo>
                    <a:pt x="2270709" y="4508563"/>
                  </a:lnTo>
                  <a:lnTo>
                    <a:pt x="2297226" y="4546600"/>
                  </a:lnTo>
                  <a:lnTo>
                    <a:pt x="2299360" y="4549889"/>
                  </a:lnTo>
                  <a:lnTo>
                    <a:pt x="2286558" y="4521301"/>
                  </a:lnTo>
                  <a:lnTo>
                    <a:pt x="2296299" y="4533900"/>
                  </a:lnTo>
                  <a:lnTo>
                    <a:pt x="2308402" y="4559300"/>
                  </a:lnTo>
                  <a:lnTo>
                    <a:pt x="2328253" y="4584700"/>
                  </a:lnTo>
                  <a:lnTo>
                    <a:pt x="2354453" y="4622800"/>
                  </a:lnTo>
                  <a:lnTo>
                    <a:pt x="2385631" y="4660900"/>
                  </a:lnTo>
                  <a:lnTo>
                    <a:pt x="2402497" y="4686300"/>
                  </a:lnTo>
                  <a:lnTo>
                    <a:pt x="2419997" y="4711700"/>
                  </a:lnTo>
                  <a:lnTo>
                    <a:pt x="2438222" y="4737430"/>
                  </a:lnTo>
                  <a:close/>
                </a:path>
                <a:path w="4707255" h="6985000">
                  <a:moveTo>
                    <a:pt x="2450731" y="4754791"/>
                  </a:moveTo>
                  <a:lnTo>
                    <a:pt x="2438222" y="4737430"/>
                  </a:lnTo>
                  <a:lnTo>
                    <a:pt x="2445969" y="4749800"/>
                  </a:lnTo>
                  <a:lnTo>
                    <a:pt x="2450731" y="4754791"/>
                  </a:lnTo>
                  <a:close/>
                </a:path>
                <a:path w="4707255" h="6985000">
                  <a:moveTo>
                    <a:pt x="2475293" y="3721658"/>
                  </a:moveTo>
                  <a:lnTo>
                    <a:pt x="2460536" y="3695700"/>
                  </a:lnTo>
                  <a:lnTo>
                    <a:pt x="2474925" y="3721100"/>
                  </a:lnTo>
                  <a:lnTo>
                    <a:pt x="2475293" y="3721658"/>
                  </a:lnTo>
                  <a:close/>
                </a:path>
                <a:path w="4707255" h="6985000">
                  <a:moveTo>
                    <a:pt x="2501379" y="6633121"/>
                  </a:moveTo>
                  <a:lnTo>
                    <a:pt x="2479852" y="6591300"/>
                  </a:lnTo>
                  <a:lnTo>
                    <a:pt x="2497099" y="6629400"/>
                  </a:lnTo>
                  <a:lnTo>
                    <a:pt x="2501379" y="6633121"/>
                  </a:lnTo>
                  <a:close/>
                </a:path>
                <a:path w="4707255" h="6985000">
                  <a:moveTo>
                    <a:pt x="2523960" y="4861623"/>
                  </a:moveTo>
                  <a:lnTo>
                    <a:pt x="2511793" y="4838700"/>
                  </a:lnTo>
                  <a:lnTo>
                    <a:pt x="2492641" y="4813300"/>
                  </a:lnTo>
                  <a:lnTo>
                    <a:pt x="2470162" y="4775200"/>
                  </a:lnTo>
                  <a:lnTo>
                    <a:pt x="2450731" y="4754791"/>
                  </a:lnTo>
                  <a:lnTo>
                    <a:pt x="2456281" y="4762500"/>
                  </a:lnTo>
                  <a:lnTo>
                    <a:pt x="2474455" y="4800600"/>
                  </a:lnTo>
                  <a:lnTo>
                    <a:pt x="2492502" y="4826000"/>
                  </a:lnTo>
                  <a:lnTo>
                    <a:pt x="2510193" y="4851400"/>
                  </a:lnTo>
                  <a:lnTo>
                    <a:pt x="2523960" y="4861623"/>
                  </a:lnTo>
                  <a:close/>
                </a:path>
                <a:path w="4707255" h="6985000">
                  <a:moveTo>
                    <a:pt x="2531084" y="4876800"/>
                  </a:moveTo>
                  <a:lnTo>
                    <a:pt x="2527274" y="4864100"/>
                  </a:lnTo>
                  <a:lnTo>
                    <a:pt x="2523960" y="4861623"/>
                  </a:lnTo>
                  <a:lnTo>
                    <a:pt x="2525268" y="4864100"/>
                  </a:lnTo>
                  <a:lnTo>
                    <a:pt x="2531084" y="4876800"/>
                  </a:lnTo>
                  <a:close/>
                </a:path>
                <a:path w="4707255" h="6985000">
                  <a:moveTo>
                    <a:pt x="2543441" y="6810603"/>
                  </a:moveTo>
                  <a:lnTo>
                    <a:pt x="2535593" y="6794500"/>
                  </a:lnTo>
                  <a:lnTo>
                    <a:pt x="2523591" y="6779781"/>
                  </a:lnTo>
                  <a:lnTo>
                    <a:pt x="2524633" y="6781800"/>
                  </a:lnTo>
                  <a:lnTo>
                    <a:pt x="2543441" y="6810603"/>
                  </a:lnTo>
                  <a:close/>
                </a:path>
                <a:path w="4707255" h="6985000">
                  <a:moveTo>
                    <a:pt x="2549499" y="6819900"/>
                  </a:moveTo>
                  <a:lnTo>
                    <a:pt x="2543441" y="6810603"/>
                  </a:lnTo>
                  <a:lnTo>
                    <a:pt x="2547963" y="6819900"/>
                  </a:lnTo>
                  <a:lnTo>
                    <a:pt x="2549499" y="6819900"/>
                  </a:lnTo>
                  <a:close/>
                </a:path>
                <a:path w="4707255" h="6985000">
                  <a:moveTo>
                    <a:pt x="2600820" y="4978400"/>
                  </a:moveTo>
                  <a:lnTo>
                    <a:pt x="2600490" y="4977765"/>
                  </a:lnTo>
                  <a:lnTo>
                    <a:pt x="2592844" y="4965700"/>
                  </a:lnTo>
                  <a:lnTo>
                    <a:pt x="2570657" y="4940300"/>
                  </a:lnTo>
                  <a:lnTo>
                    <a:pt x="2541346" y="4902200"/>
                  </a:lnTo>
                  <a:lnTo>
                    <a:pt x="2542121" y="4903965"/>
                  </a:lnTo>
                  <a:lnTo>
                    <a:pt x="2550528" y="4914900"/>
                  </a:lnTo>
                  <a:lnTo>
                    <a:pt x="2600820" y="4978400"/>
                  </a:lnTo>
                  <a:close/>
                </a:path>
                <a:path w="4707255" h="6985000">
                  <a:moveTo>
                    <a:pt x="2608592" y="3942880"/>
                  </a:moveTo>
                  <a:lnTo>
                    <a:pt x="2586126" y="3898900"/>
                  </a:lnTo>
                  <a:lnTo>
                    <a:pt x="2560421" y="3860800"/>
                  </a:lnTo>
                  <a:lnTo>
                    <a:pt x="2594775" y="3924300"/>
                  </a:lnTo>
                  <a:lnTo>
                    <a:pt x="2608592" y="3942880"/>
                  </a:lnTo>
                  <a:close/>
                </a:path>
                <a:path w="4707255" h="6985000">
                  <a:moveTo>
                    <a:pt x="2637498" y="5043525"/>
                  </a:moveTo>
                  <a:lnTo>
                    <a:pt x="2637040" y="5041900"/>
                  </a:lnTo>
                  <a:lnTo>
                    <a:pt x="2636456" y="5041900"/>
                  </a:lnTo>
                  <a:lnTo>
                    <a:pt x="2637498" y="5043525"/>
                  </a:lnTo>
                  <a:close/>
                </a:path>
                <a:path w="4707255" h="6985000">
                  <a:moveTo>
                    <a:pt x="2653779" y="4022953"/>
                  </a:moveTo>
                  <a:lnTo>
                    <a:pt x="2647785" y="4013200"/>
                  </a:lnTo>
                  <a:lnTo>
                    <a:pt x="2623134" y="3962450"/>
                  </a:lnTo>
                  <a:lnTo>
                    <a:pt x="2608592" y="3942880"/>
                  </a:lnTo>
                  <a:lnTo>
                    <a:pt x="2612085" y="3949700"/>
                  </a:lnTo>
                  <a:lnTo>
                    <a:pt x="2638247" y="4000500"/>
                  </a:lnTo>
                  <a:lnTo>
                    <a:pt x="2653779" y="4022953"/>
                  </a:lnTo>
                  <a:close/>
                </a:path>
                <a:path w="4707255" h="6985000">
                  <a:moveTo>
                    <a:pt x="2664599" y="4038600"/>
                  </a:moveTo>
                  <a:lnTo>
                    <a:pt x="2653779" y="4022953"/>
                  </a:lnTo>
                  <a:lnTo>
                    <a:pt x="2658237" y="4030192"/>
                  </a:lnTo>
                  <a:lnTo>
                    <a:pt x="2664599" y="4038600"/>
                  </a:lnTo>
                  <a:close/>
                </a:path>
                <a:path w="4707255" h="6985000">
                  <a:moveTo>
                    <a:pt x="2694165" y="6984987"/>
                  </a:moveTo>
                  <a:lnTo>
                    <a:pt x="2670264" y="6946900"/>
                  </a:lnTo>
                  <a:lnTo>
                    <a:pt x="2689263" y="6984987"/>
                  </a:lnTo>
                  <a:lnTo>
                    <a:pt x="2694165" y="6984987"/>
                  </a:lnTo>
                  <a:close/>
                </a:path>
                <a:path w="4707255" h="6985000">
                  <a:moveTo>
                    <a:pt x="2725610" y="25400"/>
                  </a:moveTo>
                  <a:lnTo>
                    <a:pt x="2677845" y="12700"/>
                  </a:lnTo>
                  <a:lnTo>
                    <a:pt x="2714802" y="25400"/>
                  </a:lnTo>
                  <a:lnTo>
                    <a:pt x="2725610" y="25400"/>
                  </a:lnTo>
                  <a:close/>
                </a:path>
                <a:path w="4707255" h="6985000">
                  <a:moveTo>
                    <a:pt x="2737967" y="5143500"/>
                  </a:moveTo>
                  <a:lnTo>
                    <a:pt x="2734119" y="5130800"/>
                  </a:lnTo>
                  <a:lnTo>
                    <a:pt x="2718435" y="5105400"/>
                  </a:lnTo>
                  <a:lnTo>
                    <a:pt x="2692450" y="5067300"/>
                  </a:lnTo>
                  <a:lnTo>
                    <a:pt x="2657754" y="5029200"/>
                  </a:lnTo>
                  <a:lnTo>
                    <a:pt x="2615920" y="4965700"/>
                  </a:lnTo>
                  <a:lnTo>
                    <a:pt x="2596959" y="4940300"/>
                  </a:lnTo>
                  <a:lnTo>
                    <a:pt x="2568511" y="4902200"/>
                  </a:lnTo>
                  <a:lnTo>
                    <a:pt x="2583332" y="4927600"/>
                  </a:lnTo>
                  <a:lnTo>
                    <a:pt x="2588247" y="4940300"/>
                  </a:lnTo>
                  <a:lnTo>
                    <a:pt x="2586329" y="4940300"/>
                  </a:lnTo>
                  <a:lnTo>
                    <a:pt x="2580589" y="4927600"/>
                  </a:lnTo>
                  <a:lnTo>
                    <a:pt x="2570797" y="4927600"/>
                  </a:lnTo>
                  <a:lnTo>
                    <a:pt x="2580132" y="4940300"/>
                  </a:lnTo>
                  <a:lnTo>
                    <a:pt x="2600490" y="4977765"/>
                  </a:lnTo>
                  <a:lnTo>
                    <a:pt x="2608923" y="4991100"/>
                  </a:lnTo>
                  <a:lnTo>
                    <a:pt x="2619857" y="5003800"/>
                  </a:lnTo>
                  <a:lnTo>
                    <a:pt x="2631681" y="5016500"/>
                  </a:lnTo>
                  <a:lnTo>
                    <a:pt x="2636799" y="5016500"/>
                  </a:lnTo>
                  <a:lnTo>
                    <a:pt x="2650286" y="5029200"/>
                  </a:lnTo>
                  <a:lnTo>
                    <a:pt x="2662796" y="5054600"/>
                  </a:lnTo>
                  <a:lnTo>
                    <a:pt x="2680766" y="5067300"/>
                  </a:lnTo>
                  <a:lnTo>
                    <a:pt x="2705417" y="5105400"/>
                  </a:lnTo>
                  <a:lnTo>
                    <a:pt x="2737967" y="5143500"/>
                  </a:lnTo>
                  <a:close/>
                </a:path>
                <a:path w="4707255" h="6985000">
                  <a:moveTo>
                    <a:pt x="2752369" y="5308600"/>
                  </a:moveTo>
                  <a:lnTo>
                    <a:pt x="2732519" y="5284927"/>
                  </a:lnTo>
                  <a:lnTo>
                    <a:pt x="2717190" y="5270500"/>
                  </a:lnTo>
                  <a:lnTo>
                    <a:pt x="2752369" y="5308600"/>
                  </a:lnTo>
                  <a:close/>
                </a:path>
                <a:path w="4707255" h="6985000">
                  <a:moveTo>
                    <a:pt x="2763761" y="5194262"/>
                  </a:moveTo>
                  <a:lnTo>
                    <a:pt x="2749689" y="5171262"/>
                  </a:lnTo>
                  <a:lnTo>
                    <a:pt x="2747746" y="5168900"/>
                  </a:lnTo>
                  <a:lnTo>
                    <a:pt x="2734703" y="5156200"/>
                  </a:lnTo>
                  <a:lnTo>
                    <a:pt x="2718663" y="5130800"/>
                  </a:lnTo>
                  <a:lnTo>
                    <a:pt x="2699220" y="5105400"/>
                  </a:lnTo>
                  <a:lnTo>
                    <a:pt x="2720683" y="5143500"/>
                  </a:lnTo>
                  <a:lnTo>
                    <a:pt x="2742107" y="5168900"/>
                  </a:lnTo>
                  <a:lnTo>
                    <a:pt x="2763761" y="5194262"/>
                  </a:lnTo>
                  <a:close/>
                </a:path>
                <a:path w="4707255" h="6985000">
                  <a:moveTo>
                    <a:pt x="2770886" y="5194300"/>
                  </a:moveTo>
                  <a:lnTo>
                    <a:pt x="2748242" y="5168900"/>
                  </a:lnTo>
                  <a:lnTo>
                    <a:pt x="2749689" y="5171262"/>
                  </a:lnTo>
                  <a:lnTo>
                    <a:pt x="2758148" y="5181600"/>
                  </a:lnTo>
                  <a:lnTo>
                    <a:pt x="2766479" y="5194300"/>
                  </a:lnTo>
                  <a:lnTo>
                    <a:pt x="2770886" y="5194300"/>
                  </a:lnTo>
                  <a:close/>
                </a:path>
                <a:path w="4707255" h="6985000">
                  <a:moveTo>
                    <a:pt x="2773032" y="38100"/>
                  </a:moveTo>
                  <a:lnTo>
                    <a:pt x="2756293" y="25400"/>
                  </a:lnTo>
                  <a:lnTo>
                    <a:pt x="2748699" y="25400"/>
                  </a:lnTo>
                  <a:lnTo>
                    <a:pt x="2754592" y="38100"/>
                  </a:lnTo>
                  <a:lnTo>
                    <a:pt x="2773032" y="38100"/>
                  </a:lnTo>
                  <a:close/>
                </a:path>
                <a:path w="4707255" h="6985000">
                  <a:moveTo>
                    <a:pt x="2774543" y="5198389"/>
                  </a:moveTo>
                  <a:lnTo>
                    <a:pt x="2772943" y="5194300"/>
                  </a:lnTo>
                  <a:lnTo>
                    <a:pt x="2770886" y="5194300"/>
                  </a:lnTo>
                  <a:lnTo>
                    <a:pt x="2774543" y="5198389"/>
                  </a:lnTo>
                  <a:close/>
                </a:path>
                <a:path w="4707255" h="6985000">
                  <a:moveTo>
                    <a:pt x="2783916" y="5209489"/>
                  </a:moveTo>
                  <a:lnTo>
                    <a:pt x="2782214" y="5207000"/>
                  </a:lnTo>
                  <a:lnTo>
                    <a:pt x="2774543" y="5198389"/>
                  </a:lnTo>
                  <a:lnTo>
                    <a:pt x="2777896" y="5207000"/>
                  </a:lnTo>
                  <a:lnTo>
                    <a:pt x="2781668" y="5207000"/>
                  </a:lnTo>
                  <a:lnTo>
                    <a:pt x="2783916" y="5209489"/>
                  </a:lnTo>
                  <a:close/>
                </a:path>
                <a:path w="4707255" h="6985000">
                  <a:moveTo>
                    <a:pt x="2786659" y="5309552"/>
                  </a:moveTo>
                  <a:lnTo>
                    <a:pt x="2786151" y="5308600"/>
                  </a:lnTo>
                  <a:lnTo>
                    <a:pt x="2785630" y="5308600"/>
                  </a:lnTo>
                  <a:lnTo>
                    <a:pt x="2786659" y="5309552"/>
                  </a:lnTo>
                  <a:close/>
                </a:path>
                <a:path w="4707255" h="6985000">
                  <a:moveTo>
                    <a:pt x="2814104" y="5396839"/>
                  </a:moveTo>
                  <a:lnTo>
                    <a:pt x="2811640" y="5390477"/>
                  </a:lnTo>
                  <a:lnTo>
                    <a:pt x="2798572" y="5372100"/>
                  </a:lnTo>
                  <a:lnTo>
                    <a:pt x="2769171" y="5334000"/>
                  </a:lnTo>
                  <a:lnTo>
                    <a:pt x="2733433" y="5295900"/>
                  </a:lnTo>
                  <a:lnTo>
                    <a:pt x="2752433" y="5321300"/>
                  </a:lnTo>
                  <a:lnTo>
                    <a:pt x="2774683" y="5346700"/>
                  </a:lnTo>
                  <a:lnTo>
                    <a:pt x="2800299" y="5384800"/>
                  </a:lnTo>
                  <a:lnTo>
                    <a:pt x="2814104" y="5396839"/>
                  </a:lnTo>
                  <a:close/>
                </a:path>
                <a:path w="4707255" h="6985000">
                  <a:moveTo>
                    <a:pt x="2814853" y="5397500"/>
                  </a:moveTo>
                  <a:lnTo>
                    <a:pt x="2814104" y="5396839"/>
                  </a:lnTo>
                  <a:lnTo>
                    <a:pt x="2814358" y="5397500"/>
                  </a:lnTo>
                  <a:lnTo>
                    <a:pt x="2814853" y="5397500"/>
                  </a:lnTo>
                  <a:close/>
                </a:path>
                <a:path w="4707255" h="6985000">
                  <a:moveTo>
                    <a:pt x="2817431" y="5245100"/>
                  </a:moveTo>
                  <a:lnTo>
                    <a:pt x="2802090" y="5219700"/>
                  </a:lnTo>
                  <a:lnTo>
                    <a:pt x="2793111" y="5219700"/>
                  </a:lnTo>
                  <a:lnTo>
                    <a:pt x="2783916" y="5209489"/>
                  </a:lnTo>
                  <a:lnTo>
                    <a:pt x="2799588" y="5232400"/>
                  </a:lnTo>
                  <a:lnTo>
                    <a:pt x="2809494" y="5245100"/>
                  </a:lnTo>
                  <a:lnTo>
                    <a:pt x="2817431" y="5245100"/>
                  </a:lnTo>
                  <a:close/>
                </a:path>
                <a:path w="4707255" h="6985000">
                  <a:moveTo>
                    <a:pt x="2829420" y="5410200"/>
                  </a:moveTo>
                  <a:lnTo>
                    <a:pt x="2819349" y="5397500"/>
                  </a:lnTo>
                  <a:lnTo>
                    <a:pt x="2818434" y="5397500"/>
                  </a:lnTo>
                  <a:lnTo>
                    <a:pt x="2812211" y="5387683"/>
                  </a:lnTo>
                  <a:lnTo>
                    <a:pt x="2809443" y="5384800"/>
                  </a:lnTo>
                  <a:lnTo>
                    <a:pt x="2811640" y="5390477"/>
                  </a:lnTo>
                  <a:lnTo>
                    <a:pt x="2816644" y="5397500"/>
                  </a:lnTo>
                  <a:lnTo>
                    <a:pt x="2814853" y="5397500"/>
                  </a:lnTo>
                  <a:lnTo>
                    <a:pt x="2829420" y="5410200"/>
                  </a:lnTo>
                  <a:close/>
                </a:path>
                <a:path w="4707255" h="6985000">
                  <a:moveTo>
                    <a:pt x="2842564" y="5283200"/>
                  </a:moveTo>
                  <a:lnTo>
                    <a:pt x="2785999" y="5219700"/>
                  </a:lnTo>
                  <a:lnTo>
                    <a:pt x="2763761" y="5194262"/>
                  </a:lnTo>
                  <a:lnTo>
                    <a:pt x="2771559" y="5207000"/>
                  </a:lnTo>
                  <a:lnTo>
                    <a:pt x="2842564" y="5283200"/>
                  </a:lnTo>
                  <a:close/>
                </a:path>
                <a:path w="4707255" h="6985000">
                  <a:moveTo>
                    <a:pt x="2863812" y="5299189"/>
                  </a:moveTo>
                  <a:lnTo>
                    <a:pt x="2861386" y="5295900"/>
                  </a:lnTo>
                  <a:lnTo>
                    <a:pt x="2821076" y="5245100"/>
                  </a:lnTo>
                  <a:lnTo>
                    <a:pt x="2817431" y="5245100"/>
                  </a:lnTo>
                  <a:lnTo>
                    <a:pt x="2860116" y="5295900"/>
                  </a:lnTo>
                  <a:lnTo>
                    <a:pt x="2863812" y="5299189"/>
                  </a:lnTo>
                  <a:close/>
                </a:path>
                <a:path w="4707255" h="6985000">
                  <a:moveTo>
                    <a:pt x="2934004" y="5524500"/>
                  </a:moveTo>
                  <a:lnTo>
                    <a:pt x="2926207" y="5511800"/>
                  </a:lnTo>
                  <a:lnTo>
                    <a:pt x="2924581" y="5510415"/>
                  </a:lnTo>
                  <a:lnTo>
                    <a:pt x="2932201" y="5524500"/>
                  </a:lnTo>
                  <a:lnTo>
                    <a:pt x="2934004" y="5524500"/>
                  </a:lnTo>
                  <a:close/>
                </a:path>
                <a:path w="4707255" h="6985000">
                  <a:moveTo>
                    <a:pt x="2949283" y="5501767"/>
                  </a:moveTo>
                  <a:lnTo>
                    <a:pt x="2940799" y="5486400"/>
                  </a:lnTo>
                  <a:lnTo>
                    <a:pt x="2931833" y="5478538"/>
                  </a:lnTo>
                  <a:lnTo>
                    <a:pt x="2947124" y="5499100"/>
                  </a:lnTo>
                  <a:lnTo>
                    <a:pt x="2949283" y="5501767"/>
                  </a:lnTo>
                  <a:close/>
                </a:path>
                <a:path w="4707255" h="6985000">
                  <a:moveTo>
                    <a:pt x="2977972" y="5537314"/>
                  </a:moveTo>
                  <a:lnTo>
                    <a:pt x="2949283" y="5501767"/>
                  </a:lnTo>
                  <a:lnTo>
                    <a:pt x="2954820" y="5511800"/>
                  </a:lnTo>
                  <a:lnTo>
                    <a:pt x="2967418" y="5524500"/>
                  </a:lnTo>
                  <a:lnTo>
                    <a:pt x="2977972" y="5537314"/>
                  </a:lnTo>
                  <a:close/>
                </a:path>
                <a:path w="4707255" h="6985000">
                  <a:moveTo>
                    <a:pt x="2987687" y="5549900"/>
                  </a:moveTo>
                  <a:lnTo>
                    <a:pt x="2977972" y="5537314"/>
                  </a:lnTo>
                  <a:lnTo>
                    <a:pt x="2985033" y="5549900"/>
                  </a:lnTo>
                  <a:lnTo>
                    <a:pt x="2987687" y="5549900"/>
                  </a:lnTo>
                  <a:close/>
                </a:path>
                <a:path w="4707255" h="6985000">
                  <a:moveTo>
                    <a:pt x="3013646" y="110109"/>
                  </a:moveTo>
                  <a:lnTo>
                    <a:pt x="2996806" y="101600"/>
                  </a:lnTo>
                  <a:lnTo>
                    <a:pt x="2975165" y="88900"/>
                  </a:lnTo>
                  <a:lnTo>
                    <a:pt x="2967291" y="88900"/>
                  </a:lnTo>
                  <a:lnTo>
                    <a:pt x="2987357" y="101600"/>
                  </a:lnTo>
                  <a:lnTo>
                    <a:pt x="3013646" y="110109"/>
                  </a:lnTo>
                  <a:close/>
                </a:path>
                <a:path w="4707255" h="6985000">
                  <a:moveTo>
                    <a:pt x="3125571" y="4800600"/>
                  </a:moveTo>
                  <a:lnTo>
                    <a:pt x="3121901" y="4791697"/>
                  </a:lnTo>
                  <a:lnTo>
                    <a:pt x="3119018" y="4787900"/>
                  </a:lnTo>
                  <a:lnTo>
                    <a:pt x="3090875" y="4749800"/>
                  </a:lnTo>
                  <a:lnTo>
                    <a:pt x="3118523" y="4787900"/>
                  </a:lnTo>
                  <a:lnTo>
                    <a:pt x="3125571" y="4800600"/>
                  </a:lnTo>
                  <a:close/>
                </a:path>
                <a:path w="4707255" h="6985000">
                  <a:moveTo>
                    <a:pt x="3167176" y="5779313"/>
                  </a:moveTo>
                  <a:lnTo>
                    <a:pt x="3166186" y="5778500"/>
                  </a:lnTo>
                  <a:lnTo>
                    <a:pt x="3167176" y="5779313"/>
                  </a:lnTo>
                  <a:close/>
                </a:path>
                <a:path w="4707255" h="6985000">
                  <a:moveTo>
                    <a:pt x="3187662" y="193560"/>
                  </a:moveTo>
                  <a:lnTo>
                    <a:pt x="3185655" y="190500"/>
                  </a:lnTo>
                  <a:lnTo>
                    <a:pt x="3182988" y="190500"/>
                  </a:lnTo>
                  <a:lnTo>
                    <a:pt x="3187662" y="193560"/>
                  </a:lnTo>
                  <a:close/>
                </a:path>
                <a:path w="4707255" h="6985000">
                  <a:moveTo>
                    <a:pt x="3223882" y="4876800"/>
                  </a:moveTo>
                  <a:lnTo>
                    <a:pt x="3206102" y="4851400"/>
                  </a:lnTo>
                  <a:lnTo>
                    <a:pt x="3202952" y="4848110"/>
                  </a:lnTo>
                  <a:lnTo>
                    <a:pt x="3223882" y="4876800"/>
                  </a:lnTo>
                  <a:close/>
                </a:path>
                <a:path w="4707255" h="6985000">
                  <a:moveTo>
                    <a:pt x="3243503" y="5854700"/>
                  </a:moveTo>
                  <a:lnTo>
                    <a:pt x="3241116" y="5852007"/>
                  </a:lnTo>
                  <a:lnTo>
                    <a:pt x="3229914" y="5842000"/>
                  </a:lnTo>
                  <a:lnTo>
                    <a:pt x="3224034" y="5837682"/>
                  </a:lnTo>
                  <a:lnTo>
                    <a:pt x="3227425" y="5842000"/>
                  </a:lnTo>
                  <a:lnTo>
                    <a:pt x="3237039" y="5854700"/>
                  </a:lnTo>
                  <a:lnTo>
                    <a:pt x="3243503" y="5854700"/>
                  </a:lnTo>
                  <a:close/>
                </a:path>
                <a:path w="4707255" h="6985000">
                  <a:moveTo>
                    <a:pt x="3305124" y="5816600"/>
                  </a:moveTo>
                  <a:lnTo>
                    <a:pt x="3271939" y="5778500"/>
                  </a:lnTo>
                  <a:lnTo>
                    <a:pt x="3268256" y="5775147"/>
                  </a:lnTo>
                  <a:lnTo>
                    <a:pt x="3279571" y="5791200"/>
                  </a:lnTo>
                  <a:lnTo>
                    <a:pt x="3305124" y="5816600"/>
                  </a:lnTo>
                  <a:close/>
                </a:path>
                <a:path w="4707255" h="6985000">
                  <a:moveTo>
                    <a:pt x="3388220" y="436981"/>
                  </a:moveTo>
                  <a:lnTo>
                    <a:pt x="3364179" y="406400"/>
                  </a:lnTo>
                  <a:lnTo>
                    <a:pt x="3331756" y="381000"/>
                  </a:lnTo>
                  <a:lnTo>
                    <a:pt x="3324441" y="381000"/>
                  </a:lnTo>
                  <a:lnTo>
                    <a:pt x="3317583" y="368300"/>
                  </a:lnTo>
                  <a:lnTo>
                    <a:pt x="3306407" y="368300"/>
                  </a:lnTo>
                  <a:lnTo>
                    <a:pt x="3299828" y="355600"/>
                  </a:lnTo>
                  <a:lnTo>
                    <a:pt x="3299091" y="355600"/>
                  </a:lnTo>
                  <a:lnTo>
                    <a:pt x="3305505" y="368300"/>
                  </a:lnTo>
                  <a:lnTo>
                    <a:pt x="3320338" y="381000"/>
                  </a:lnTo>
                  <a:lnTo>
                    <a:pt x="3335388" y="393700"/>
                  </a:lnTo>
                  <a:lnTo>
                    <a:pt x="3354616" y="406400"/>
                  </a:lnTo>
                  <a:lnTo>
                    <a:pt x="3377552" y="431800"/>
                  </a:lnTo>
                  <a:lnTo>
                    <a:pt x="3388220" y="436981"/>
                  </a:lnTo>
                  <a:close/>
                </a:path>
                <a:path w="4707255" h="6985000">
                  <a:moveTo>
                    <a:pt x="3388957" y="5976696"/>
                  </a:moveTo>
                  <a:lnTo>
                    <a:pt x="3382759" y="5969000"/>
                  </a:lnTo>
                  <a:lnTo>
                    <a:pt x="3380359" y="5967488"/>
                  </a:lnTo>
                  <a:lnTo>
                    <a:pt x="3387420" y="5975362"/>
                  </a:lnTo>
                  <a:lnTo>
                    <a:pt x="3388957" y="5976696"/>
                  </a:lnTo>
                  <a:close/>
                </a:path>
                <a:path w="4707255" h="6985000">
                  <a:moveTo>
                    <a:pt x="3407384" y="446316"/>
                  </a:moveTo>
                  <a:lnTo>
                    <a:pt x="3406673" y="444500"/>
                  </a:lnTo>
                  <a:lnTo>
                    <a:pt x="3369132" y="406400"/>
                  </a:lnTo>
                  <a:lnTo>
                    <a:pt x="3407384" y="446316"/>
                  </a:lnTo>
                  <a:close/>
                </a:path>
                <a:path w="4707255" h="6985000">
                  <a:moveTo>
                    <a:pt x="3411651" y="457200"/>
                  </a:moveTo>
                  <a:lnTo>
                    <a:pt x="3408286" y="448627"/>
                  </a:lnTo>
                  <a:lnTo>
                    <a:pt x="3403701" y="444500"/>
                  </a:lnTo>
                  <a:lnTo>
                    <a:pt x="3388220" y="436981"/>
                  </a:lnTo>
                  <a:lnTo>
                    <a:pt x="3394125" y="444500"/>
                  </a:lnTo>
                  <a:lnTo>
                    <a:pt x="3411651" y="457200"/>
                  </a:lnTo>
                  <a:close/>
                </a:path>
                <a:path w="4707255" h="6985000">
                  <a:moveTo>
                    <a:pt x="3423323" y="6045200"/>
                  </a:moveTo>
                  <a:lnTo>
                    <a:pt x="3411372" y="6032500"/>
                  </a:lnTo>
                  <a:lnTo>
                    <a:pt x="3419335" y="6045200"/>
                  </a:lnTo>
                  <a:lnTo>
                    <a:pt x="3423323" y="6045200"/>
                  </a:lnTo>
                  <a:close/>
                </a:path>
                <a:path w="4707255" h="6985000">
                  <a:moveTo>
                    <a:pt x="3451822" y="482600"/>
                  </a:moveTo>
                  <a:lnTo>
                    <a:pt x="3445573" y="472351"/>
                  </a:lnTo>
                  <a:lnTo>
                    <a:pt x="3443198" y="469900"/>
                  </a:lnTo>
                  <a:lnTo>
                    <a:pt x="3441420" y="469900"/>
                  </a:lnTo>
                  <a:lnTo>
                    <a:pt x="3451822" y="482600"/>
                  </a:lnTo>
                  <a:close/>
                </a:path>
                <a:path w="4707255" h="6985000">
                  <a:moveTo>
                    <a:pt x="3454654" y="6043688"/>
                  </a:moveTo>
                  <a:lnTo>
                    <a:pt x="3409010" y="5998997"/>
                  </a:lnTo>
                  <a:lnTo>
                    <a:pt x="3441877" y="6032500"/>
                  </a:lnTo>
                  <a:lnTo>
                    <a:pt x="3454654" y="6043688"/>
                  </a:lnTo>
                  <a:close/>
                </a:path>
                <a:path w="4707255" h="6985000">
                  <a:moveTo>
                    <a:pt x="3557308" y="6146800"/>
                  </a:moveTo>
                  <a:lnTo>
                    <a:pt x="3537077" y="6121400"/>
                  </a:lnTo>
                  <a:lnTo>
                    <a:pt x="3531882" y="6118225"/>
                  </a:lnTo>
                  <a:lnTo>
                    <a:pt x="3544443" y="6134100"/>
                  </a:lnTo>
                  <a:lnTo>
                    <a:pt x="3556558" y="6146800"/>
                  </a:lnTo>
                  <a:lnTo>
                    <a:pt x="3557308" y="6146800"/>
                  </a:lnTo>
                  <a:close/>
                </a:path>
                <a:path w="4707255" h="6985000">
                  <a:moveTo>
                    <a:pt x="3567239" y="6075337"/>
                  </a:moveTo>
                  <a:lnTo>
                    <a:pt x="3564280" y="6070600"/>
                  </a:lnTo>
                  <a:lnTo>
                    <a:pt x="3563112" y="6070600"/>
                  </a:lnTo>
                  <a:lnTo>
                    <a:pt x="3567239" y="6075337"/>
                  </a:lnTo>
                  <a:close/>
                </a:path>
                <a:path w="4707255" h="6985000">
                  <a:moveTo>
                    <a:pt x="3571062" y="6155791"/>
                  </a:moveTo>
                  <a:lnTo>
                    <a:pt x="3566210" y="6146800"/>
                  </a:lnTo>
                  <a:lnTo>
                    <a:pt x="3557308" y="6146800"/>
                  </a:lnTo>
                  <a:lnTo>
                    <a:pt x="3571062" y="6155791"/>
                  </a:lnTo>
                  <a:close/>
                </a:path>
                <a:path w="4707255" h="6985000">
                  <a:moveTo>
                    <a:pt x="3574148" y="6083300"/>
                  </a:moveTo>
                  <a:lnTo>
                    <a:pt x="3567239" y="6075337"/>
                  </a:lnTo>
                  <a:lnTo>
                    <a:pt x="3572192" y="6083300"/>
                  </a:lnTo>
                  <a:lnTo>
                    <a:pt x="3574148" y="6083300"/>
                  </a:lnTo>
                  <a:close/>
                </a:path>
                <a:path w="4707255" h="6985000">
                  <a:moveTo>
                    <a:pt x="3576701" y="6159500"/>
                  </a:moveTo>
                  <a:lnTo>
                    <a:pt x="3571062" y="6155791"/>
                  </a:lnTo>
                  <a:lnTo>
                    <a:pt x="3573043" y="6159500"/>
                  </a:lnTo>
                  <a:lnTo>
                    <a:pt x="3576701" y="6159500"/>
                  </a:lnTo>
                  <a:close/>
                </a:path>
                <a:path w="4707255" h="6985000">
                  <a:moveTo>
                    <a:pt x="3614064" y="6163716"/>
                  </a:moveTo>
                  <a:lnTo>
                    <a:pt x="3602825" y="6149137"/>
                  </a:lnTo>
                  <a:lnTo>
                    <a:pt x="3599611" y="6145847"/>
                  </a:lnTo>
                  <a:lnTo>
                    <a:pt x="3582047" y="6134100"/>
                  </a:lnTo>
                  <a:lnTo>
                    <a:pt x="3563505" y="6121400"/>
                  </a:lnTo>
                  <a:lnTo>
                    <a:pt x="3545116" y="6096000"/>
                  </a:lnTo>
                  <a:lnTo>
                    <a:pt x="3518243" y="6077255"/>
                  </a:lnTo>
                  <a:lnTo>
                    <a:pt x="3521951" y="6083300"/>
                  </a:lnTo>
                  <a:lnTo>
                    <a:pt x="3536365" y="6096000"/>
                  </a:lnTo>
                  <a:lnTo>
                    <a:pt x="3549726" y="6108700"/>
                  </a:lnTo>
                  <a:lnTo>
                    <a:pt x="3562172" y="6121400"/>
                  </a:lnTo>
                  <a:lnTo>
                    <a:pt x="3606685" y="6159500"/>
                  </a:lnTo>
                  <a:lnTo>
                    <a:pt x="3614064" y="6163716"/>
                  </a:lnTo>
                  <a:close/>
                </a:path>
                <a:path w="4707255" h="6985000">
                  <a:moveTo>
                    <a:pt x="3662362" y="6210300"/>
                  </a:moveTo>
                  <a:lnTo>
                    <a:pt x="3645192" y="6197600"/>
                  </a:lnTo>
                  <a:lnTo>
                    <a:pt x="3662362" y="6210300"/>
                  </a:lnTo>
                  <a:close/>
                </a:path>
                <a:path w="4707255" h="6985000">
                  <a:moveTo>
                    <a:pt x="3711575" y="892251"/>
                  </a:moveTo>
                  <a:lnTo>
                    <a:pt x="3710724" y="889000"/>
                  </a:lnTo>
                  <a:lnTo>
                    <a:pt x="3707269" y="876300"/>
                  </a:lnTo>
                  <a:lnTo>
                    <a:pt x="3704615" y="876300"/>
                  </a:lnTo>
                  <a:lnTo>
                    <a:pt x="3709936" y="889000"/>
                  </a:lnTo>
                  <a:lnTo>
                    <a:pt x="3711575" y="892251"/>
                  </a:lnTo>
                  <a:close/>
                </a:path>
                <a:path w="4707255" h="6985000">
                  <a:moveTo>
                    <a:pt x="3720287" y="909523"/>
                  </a:moveTo>
                  <a:lnTo>
                    <a:pt x="3711575" y="892251"/>
                  </a:lnTo>
                  <a:lnTo>
                    <a:pt x="3714038" y="901700"/>
                  </a:lnTo>
                  <a:lnTo>
                    <a:pt x="3720287" y="909523"/>
                  </a:lnTo>
                  <a:close/>
                </a:path>
                <a:path w="4707255" h="6985000">
                  <a:moveTo>
                    <a:pt x="3727069" y="922959"/>
                  </a:moveTo>
                  <a:lnTo>
                    <a:pt x="3724186" y="914400"/>
                  </a:lnTo>
                  <a:lnTo>
                    <a:pt x="3720287" y="909523"/>
                  </a:lnTo>
                  <a:lnTo>
                    <a:pt x="3727069" y="922959"/>
                  </a:lnTo>
                  <a:close/>
                </a:path>
                <a:path w="4707255" h="6985000">
                  <a:moveTo>
                    <a:pt x="3731323" y="6252832"/>
                  </a:moveTo>
                  <a:lnTo>
                    <a:pt x="3726154" y="6248400"/>
                  </a:lnTo>
                  <a:lnTo>
                    <a:pt x="3715410" y="6239345"/>
                  </a:lnTo>
                  <a:lnTo>
                    <a:pt x="3723144" y="6248400"/>
                  </a:lnTo>
                  <a:lnTo>
                    <a:pt x="3731323" y="6252832"/>
                  </a:lnTo>
                  <a:close/>
                </a:path>
                <a:path w="4707255" h="6985000">
                  <a:moveTo>
                    <a:pt x="3735565" y="939800"/>
                  </a:moveTo>
                  <a:lnTo>
                    <a:pt x="3727069" y="922959"/>
                  </a:lnTo>
                  <a:lnTo>
                    <a:pt x="3732746" y="939800"/>
                  </a:lnTo>
                  <a:lnTo>
                    <a:pt x="3735565" y="939800"/>
                  </a:lnTo>
                  <a:close/>
                </a:path>
                <a:path w="4707255" h="6985000">
                  <a:moveTo>
                    <a:pt x="3746081" y="1862658"/>
                  </a:moveTo>
                  <a:lnTo>
                    <a:pt x="3743744" y="1868944"/>
                  </a:lnTo>
                  <a:lnTo>
                    <a:pt x="3744950" y="1866900"/>
                  </a:lnTo>
                  <a:lnTo>
                    <a:pt x="3746081" y="1862658"/>
                  </a:lnTo>
                  <a:close/>
                </a:path>
                <a:path w="4707255" h="6985000">
                  <a:moveTo>
                    <a:pt x="3757218" y="6324600"/>
                  </a:moveTo>
                  <a:lnTo>
                    <a:pt x="3739019" y="6308014"/>
                  </a:lnTo>
                  <a:lnTo>
                    <a:pt x="3738511" y="6307747"/>
                  </a:lnTo>
                  <a:lnTo>
                    <a:pt x="3757218" y="6324600"/>
                  </a:lnTo>
                  <a:close/>
                </a:path>
                <a:path w="4707255" h="6985000">
                  <a:moveTo>
                    <a:pt x="3770947" y="1761883"/>
                  </a:moveTo>
                  <a:lnTo>
                    <a:pt x="3767975" y="1778000"/>
                  </a:lnTo>
                  <a:lnTo>
                    <a:pt x="3757523" y="1816100"/>
                  </a:lnTo>
                  <a:lnTo>
                    <a:pt x="3751757" y="1841500"/>
                  </a:lnTo>
                  <a:lnTo>
                    <a:pt x="3746081" y="1862658"/>
                  </a:lnTo>
                  <a:lnTo>
                    <a:pt x="3749230" y="1854200"/>
                  </a:lnTo>
                  <a:lnTo>
                    <a:pt x="3753548" y="1841500"/>
                  </a:lnTo>
                  <a:lnTo>
                    <a:pt x="3757549" y="1816100"/>
                  </a:lnTo>
                  <a:lnTo>
                    <a:pt x="3768242" y="1778000"/>
                  </a:lnTo>
                  <a:lnTo>
                    <a:pt x="3770947" y="1761883"/>
                  </a:lnTo>
                  <a:close/>
                </a:path>
                <a:path w="4707255" h="6985000">
                  <a:moveTo>
                    <a:pt x="3775011" y="1739900"/>
                  </a:moveTo>
                  <a:lnTo>
                    <a:pt x="3774795" y="1739900"/>
                  </a:lnTo>
                  <a:lnTo>
                    <a:pt x="3772509" y="1752600"/>
                  </a:lnTo>
                  <a:lnTo>
                    <a:pt x="3770947" y="1761883"/>
                  </a:lnTo>
                  <a:lnTo>
                    <a:pt x="3775011" y="1739900"/>
                  </a:lnTo>
                  <a:close/>
                </a:path>
                <a:path w="4707255" h="6985000">
                  <a:moveTo>
                    <a:pt x="3782911" y="6297485"/>
                  </a:moveTo>
                  <a:lnTo>
                    <a:pt x="3776662" y="6286500"/>
                  </a:lnTo>
                  <a:lnTo>
                    <a:pt x="3771569" y="6286500"/>
                  </a:lnTo>
                  <a:lnTo>
                    <a:pt x="3746525" y="6261100"/>
                  </a:lnTo>
                  <a:lnTo>
                    <a:pt x="3731323" y="6252832"/>
                  </a:lnTo>
                  <a:lnTo>
                    <a:pt x="3755720" y="6273800"/>
                  </a:lnTo>
                  <a:lnTo>
                    <a:pt x="3782911" y="6297485"/>
                  </a:lnTo>
                  <a:close/>
                </a:path>
                <a:path w="4707255" h="6985000">
                  <a:moveTo>
                    <a:pt x="3784879" y="6299200"/>
                  </a:moveTo>
                  <a:lnTo>
                    <a:pt x="3782911" y="6297485"/>
                  </a:lnTo>
                  <a:lnTo>
                    <a:pt x="3783888" y="6299200"/>
                  </a:lnTo>
                  <a:lnTo>
                    <a:pt x="3784879" y="6299200"/>
                  </a:lnTo>
                  <a:close/>
                </a:path>
                <a:path w="4707255" h="6985000">
                  <a:moveTo>
                    <a:pt x="3787000" y="6369278"/>
                  </a:moveTo>
                  <a:lnTo>
                    <a:pt x="3773259" y="6350000"/>
                  </a:lnTo>
                  <a:lnTo>
                    <a:pt x="3745052" y="6324600"/>
                  </a:lnTo>
                  <a:lnTo>
                    <a:pt x="3711994" y="6299200"/>
                  </a:lnTo>
                  <a:lnTo>
                    <a:pt x="3680498" y="6273800"/>
                  </a:lnTo>
                  <a:lnTo>
                    <a:pt x="3686873" y="6273800"/>
                  </a:lnTo>
                  <a:lnTo>
                    <a:pt x="3679025" y="6261100"/>
                  </a:lnTo>
                  <a:lnTo>
                    <a:pt x="3669296" y="6248400"/>
                  </a:lnTo>
                  <a:lnTo>
                    <a:pt x="3670922" y="6248400"/>
                  </a:lnTo>
                  <a:lnTo>
                    <a:pt x="3695789" y="6273800"/>
                  </a:lnTo>
                  <a:lnTo>
                    <a:pt x="3721531" y="6299200"/>
                  </a:lnTo>
                  <a:lnTo>
                    <a:pt x="3738511" y="6307747"/>
                  </a:lnTo>
                  <a:lnTo>
                    <a:pt x="3672586" y="6248400"/>
                  </a:lnTo>
                  <a:lnTo>
                    <a:pt x="3658476" y="6235700"/>
                  </a:lnTo>
                  <a:lnTo>
                    <a:pt x="3561689" y="6159500"/>
                  </a:lnTo>
                  <a:lnTo>
                    <a:pt x="3553155" y="6146800"/>
                  </a:lnTo>
                  <a:lnTo>
                    <a:pt x="3533660" y="6121400"/>
                  </a:lnTo>
                  <a:lnTo>
                    <a:pt x="3527729" y="6115697"/>
                  </a:lnTo>
                  <a:lnTo>
                    <a:pt x="3531882" y="6118225"/>
                  </a:lnTo>
                  <a:lnTo>
                    <a:pt x="3514293" y="6096000"/>
                  </a:lnTo>
                  <a:lnTo>
                    <a:pt x="3454654" y="6043688"/>
                  </a:lnTo>
                  <a:lnTo>
                    <a:pt x="3495090" y="6083300"/>
                  </a:lnTo>
                  <a:lnTo>
                    <a:pt x="3501479" y="6090945"/>
                  </a:lnTo>
                  <a:lnTo>
                    <a:pt x="3478085" y="6070600"/>
                  </a:lnTo>
                  <a:lnTo>
                    <a:pt x="3463785" y="6057900"/>
                  </a:lnTo>
                  <a:lnTo>
                    <a:pt x="3449472" y="6045200"/>
                  </a:lnTo>
                  <a:lnTo>
                    <a:pt x="3425139" y="6019800"/>
                  </a:lnTo>
                  <a:lnTo>
                    <a:pt x="3421811" y="6017196"/>
                  </a:lnTo>
                  <a:lnTo>
                    <a:pt x="3421469" y="6016752"/>
                  </a:lnTo>
                  <a:lnTo>
                    <a:pt x="3421469" y="6016930"/>
                  </a:lnTo>
                  <a:lnTo>
                    <a:pt x="3408845" y="6007100"/>
                  </a:lnTo>
                  <a:lnTo>
                    <a:pt x="3405162" y="5996775"/>
                  </a:lnTo>
                  <a:lnTo>
                    <a:pt x="3421469" y="6016930"/>
                  </a:lnTo>
                  <a:lnTo>
                    <a:pt x="3421469" y="6016752"/>
                  </a:lnTo>
                  <a:lnTo>
                    <a:pt x="3404857" y="5994920"/>
                  </a:lnTo>
                  <a:lnTo>
                    <a:pt x="3409010" y="5998997"/>
                  </a:lnTo>
                  <a:lnTo>
                    <a:pt x="3404489" y="5994400"/>
                  </a:lnTo>
                  <a:lnTo>
                    <a:pt x="3404197" y="5994057"/>
                  </a:lnTo>
                  <a:lnTo>
                    <a:pt x="3394773" y="5981700"/>
                  </a:lnTo>
                  <a:lnTo>
                    <a:pt x="3388957" y="5976696"/>
                  </a:lnTo>
                  <a:lnTo>
                    <a:pt x="3392081" y="5980557"/>
                  </a:lnTo>
                  <a:lnTo>
                    <a:pt x="3387420" y="5975362"/>
                  </a:lnTo>
                  <a:lnTo>
                    <a:pt x="3372599" y="5962637"/>
                  </a:lnTo>
                  <a:lnTo>
                    <a:pt x="3380359" y="5967488"/>
                  </a:lnTo>
                  <a:lnTo>
                    <a:pt x="3370313" y="5956300"/>
                  </a:lnTo>
                  <a:lnTo>
                    <a:pt x="3342411" y="5930900"/>
                  </a:lnTo>
                  <a:lnTo>
                    <a:pt x="3348520" y="5938621"/>
                  </a:lnTo>
                  <a:lnTo>
                    <a:pt x="3305251" y="5892800"/>
                  </a:lnTo>
                  <a:lnTo>
                    <a:pt x="3274491" y="5867400"/>
                  </a:lnTo>
                  <a:lnTo>
                    <a:pt x="3259112" y="5854700"/>
                  </a:lnTo>
                  <a:lnTo>
                    <a:pt x="3243732" y="5842000"/>
                  </a:lnTo>
                  <a:lnTo>
                    <a:pt x="3228314" y="5816600"/>
                  </a:lnTo>
                  <a:lnTo>
                    <a:pt x="3197923" y="5791200"/>
                  </a:lnTo>
                  <a:lnTo>
                    <a:pt x="3182709" y="5765800"/>
                  </a:lnTo>
                  <a:lnTo>
                    <a:pt x="3165310" y="5753100"/>
                  </a:lnTo>
                  <a:lnTo>
                    <a:pt x="3113684" y="5702300"/>
                  </a:lnTo>
                  <a:lnTo>
                    <a:pt x="3080105" y="5664200"/>
                  </a:lnTo>
                  <a:lnTo>
                    <a:pt x="3047301" y="5626100"/>
                  </a:lnTo>
                  <a:lnTo>
                    <a:pt x="2984398" y="5549900"/>
                  </a:lnTo>
                  <a:lnTo>
                    <a:pt x="2974543" y="5541518"/>
                  </a:lnTo>
                  <a:lnTo>
                    <a:pt x="2973222" y="5539854"/>
                  </a:lnTo>
                  <a:lnTo>
                    <a:pt x="2973222" y="5540387"/>
                  </a:lnTo>
                  <a:lnTo>
                    <a:pt x="2954515" y="5524500"/>
                  </a:lnTo>
                  <a:lnTo>
                    <a:pt x="2970873" y="5537200"/>
                  </a:lnTo>
                  <a:lnTo>
                    <a:pt x="2973222" y="5540387"/>
                  </a:lnTo>
                  <a:lnTo>
                    <a:pt x="2973222" y="5539854"/>
                  </a:lnTo>
                  <a:lnTo>
                    <a:pt x="2961081" y="5524500"/>
                  </a:lnTo>
                  <a:lnTo>
                    <a:pt x="2940989" y="5499100"/>
                  </a:lnTo>
                  <a:lnTo>
                    <a:pt x="2915780" y="5473700"/>
                  </a:lnTo>
                  <a:lnTo>
                    <a:pt x="2906598" y="5461000"/>
                  </a:lnTo>
                  <a:lnTo>
                    <a:pt x="2897416" y="5448300"/>
                  </a:lnTo>
                  <a:lnTo>
                    <a:pt x="2893657" y="5435600"/>
                  </a:lnTo>
                  <a:lnTo>
                    <a:pt x="2912287" y="5461000"/>
                  </a:lnTo>
                  <a:lnTo>
                    <a:pt x="2926308" y="5473700"/>
                  </a:lnTo>
                  <a:lnTo>
                    <a:pt x="2931833" y="5478538"/>
                  </a:lnTo>
                  <a:lnTo>
                    <a:pt x="2909341" y="5448300"/>
                  </a:lnTo>
                  <a:lnTo>
                    <a:pt x="2895244" y="5435600"/>
                  </a:lnTo>
                  <a:lnTo>
                    <a:pt x="2881160" y="5422900"/>
                  </a:lnTo>
                  <a:lnTo>
                    <a:pt x="2867685" y="5397500"/>
                  </a:lnTo>
                  <a:lnTo>
                    <a:pt x="2845778" y="5384800"/>
                  </a:lnTo>
                  <a:lnTo>
                    <a:pt x="2817799" y="5346700"/>
                  </a:lnTo>
                  <a:lnTo>
                    <a:pt x="2799143" y="5321300"/>
                  </a:lnTo>
                  <a:lnTo>
                    <a:pt x="2786659" y="5309552"/>
                  </a:lnTo>
                  <a:lnTo>
                    <a:pt x="2806293" y="5346700"/>
                  </a:lnTo>
                  <a:lnTo>
                    <a:pt x="2788589" y="5321300"/>
                  </a:lnTo>
                  <a:lnTo>
                    <a:pt x="2766758" y="5295900"/>
                  </a:lnTo>
                  <a:lnTo>
                    <a:pt x="2741968" y="5257800"/>
                  </a:lnTo>
                  <a:lnTo>
                    <a:pt x="2715349" y="5232400"/>
                  </a:lnTo>
                  <a:lnTo>
                    <a:pt x="2688793" y="5194262"/>
                  </a:lnTo>
                  <a:lnTo>
                    <a:pt x="2662834" y="5168900"/>
                  </a:lnTo>
                  <a:lnTo>
                    <a:pt x="2638577" y="5130800"/>
                  </a:lnTo>
                  <a:lnTo>
                    <a:pt x="2617266" y="5105400"/>
                  </a:lnTo>
                  <a:lnTo>
                    <a:pt x="2616060" y="5105400"/>
                  </a:lnTo>
                  <a:lnTo>
                    <a:pt x="2605367" y="5092700"/>
                  </a:lnTo>
                  <a:lnTo>
                    <a:pt x="2587841" y="5067300"/>
                  </a:lnTo>
                  <a:lnTo>
                    <a:pt x="2566111" y="5041900"/>
                  </a:lnTo>
                  <a:lnTo>
                    <a:pt x="2543124" y="5003800"/>
                  </a:lnTo>
                  <a:lnTo>
                    <a:pt x="2521127" y="4978400"/>
                  </a:lnTo>
                  <a:lnTo>
                    <a:pt x="2502751" y="4953000"/>
                  </a:lnTo>
                  <a:lnTo>
                    <a:pt x="2490673" y="4940300"/>
                  </a:lnTo>
                  <a:lnTo>
                    <a:pt x="2474150" y="4914900"/>
                  </a:lnTo>
                  <a:lnTo>
                    <a:pt x="2459088" y="4889500"/>
                  </a:lnTo>
                  <a:lnTo>
                    <a:pt x="2445575" y="4876800"/>
                  </a:lnTo>
                  <a:lnTo>
                    <a:pt x="2433701" y="4851400"/>
                  </a:lnTo>
                  <a:lnTo>
                    <a:pt x="2460028" y="4889500"/>
                  </a:lnTo>
                  <a:lnTo>
                    <a:pt x="2488107" y="4927600"/>
                  </a:lnTo>
                  <a:lnTo>
                    <a:pt x="2517762" y="4965700"/>
                  </a:lnTo>
                  <a:lnTo>
                    <a:pt x="2548788" y="5003800"/>
                  </a:lnTo>
                  <a:lnTo>
                    <a:pt x="2581008" y="5054600"/>
                  </a:lnTo>
                  <a:lnTo>
                    <a:pt x="2614244" y="5092700"/>
                  </a:lnTo>
                  <a:lnTo>
                    <a:pt x="2614079" y="5092700"/>
                  </a:lnTo>
                  <a:lnTo>
                    <a:pt x="2636113" y="5118100"/>
                  </a:lnTo>
                  <a:lnTo>
                    <a:pt x="2659100" y="5156200"/>
                  </a:lnTo>
                  <a:lnTo>
                    <a:pt x="2674836" y="5168900"/>
                  </a:lnTo>
                  <a:lnTo>
                    <a:pt x="2677871" y="5168900"/>
                  </a:lnTo>
                  <a:lnTo>
                    <a:pt x="2715260" y="5219700"/>
                  </a:lnTo>
                  <a:lnTo>
                    <a:pt x="2752661" y="5257800"/>
                  </a:lnTo>
                  <a:lnTo>
                    <a:pt x="2789732" y="5308600"/>
                  </a:lnTo>
                  <a:lnTo>
                    <a:pt x="2826131" y="5346700"/>
                  </a:lnTo>
                  <a:lnTo>
                    <a:pt x="2861526" y="5384800"/>
                  </a:lnTo>
                  <a:lnTo>
                    <a:pt x="2895562" y="5422900"/>
                  </a:lnTo>
                  <a:lnTo>
                    <a:pt x="2927908" y="5461000"/>
                  </a:lnTo>
                  <a:lnTo>
                    <a:pt x="2958236" y="5499100"/>
                  </a:lnTo>
                  <a:lnTo>
                    <a:pt x="2986176" y="5524500"/>
                  </a:lnTo>
                  <a:lnTo>
                    <a:pt x="3011424" y="5549900"/>
                  </a:lnTo>
                  <a:lnTo>
                    <a:pt x="3033611" y="5575300"/>
                  </a:lnTo>
                  <a:lnTo>
                    <a:pt x="2996438" y="5537200"/>
                  </a:lnTo>
                  <a:lnTo>
                    <a:pt x="3029991" y="5575300"/>
                  </a:lnTo>
                  <a:lnTo>
                    <a:pt x="3095701" y="5651500"/>
                  </a:lnTo>
                  <a:lnTo>
                    <a:pt x="3128530" y="5676900"/>
                  </a:lnTo>
                  <a:lnTo>
                    <a:pt x="3245408" y="5803900"/>
                  </a:lnTo>
                  <a:lnTo>
                    <a:pt x="3267049" y="5829300"/>
                  </a:lnTo>
                  <a:lnTo>
                    <a:pt x="3288906" y="5854700"/>
                  </a:lnTo>
                  <a:lnTo>
                    <a:pt x="3310966" y="5867400"/>
                  </a:lnTo>
                  <a:lnTo>
                    <a:pt x="3333254" y="5892800"/>
                  </a:lnTo>
                  <a:lnTo>
                    <a:pt x="3325469" y="5892800"/>
                  </a:lnTo>
                  <a:lnTo>
                    <a:pt x="3335667" y="5905500"/>
                  </a:lnTo>
                  <a:lnTo>
                    <a:pt x="3385591" y="5956300"/>
                  </a:lnTo>
                  <a:lnTo>
                    <a:pt x="3430638" y="5994400"/>
                  </a:lnTo>
                  <a:lnTo>
                    <a:pt x="3508730" y="6070600"/>
                  </a:lnTo>
                  <a:lnTo>
                    <a:pt x="3518243" y="6077255"/>
                  </a:lnTo>
                  <a:lnTo>
                    <a:pt x="3506343" y="6057900"/>
                  </a:lnTo>
                  <a:lnTo>
                    <a:pt x="3588105" y="6134100"/>
                  </a:lnTo>
                  <a:lnTo>
                    <a:pt x="3599611" y="6145847"/>
                  </a:lnTo>
                  <a:lnTo>
                    <a:pt x="3601021" y="6146800"/>
                  </a:lnTo>
                  <a:lnTo>
                    <a:pt x="3602825" y="6149137"/>
                  </a:lnTo>
                  <a:lnTo>
                    <a:pt x="3621062" y="6167704"/>
                  </a:lnTo>
                  <a:lnTo>
                    <a:pt x="3614064" y="6163716"/>
                  </a:lnTo>
                  <a:lnTo>
                    <a:pt x="3620605" y="6172200"/>
                  </a:lnTo>
                  <a:lnTo>
                    <a:pt x="3633228" y="6180061"/>
                  </a:lnTo>
                  <a:lnTo>
                    <a:pt x="3637991" y="6184900"/>
                  </a:lnTo>
                  <a:lnTo>
                    <a:pt x="3647135" y="6192202"/>
                  </a:lnTo>
                  <a:lnTo>
                    <a:pt x="3662286" y="6210211"/>
                  </a:lnTo>
                  <a:lnTo>
                    <a:pt x="3662413" y="6210300"/>
                  </a:lnTo>
                  <a:lnTo>
                    <a:pt x="3689616" y="6235700"/>
                  </a:lnTo>
                  <a:lnTo>
                    <a:pt x="3712692" y="6261100"/>
                  </a:lnTo>
                  <a:lnTo>
                    <a:pt x="3717506" y="6261100"/>
                  </a:lnTo>
                  <a:lnTo>
                    <a:pt x="3682250" y="6223000"/>
                  </a:lnTo>
                  <a:lnTo>
                    <a:pt x="3653421" y="6197600"/>
                  </a:lnTo>
                  <a:lnTo>
                    <a:pt x="3651859" y="6195974"/>
                  </a:lnTo>
                  <a:lnTo>
                    <a:pt x="3685667" y="6223000"/>
                  </a:lnTo>
                  <a:lnTo>
                    <a:pt x="3695992" y="6223000"/>
                  </a:lnTo>
                  <a:lnTo>
                    <a:pt x="3715410" y="6239345"/>
                  </a:lnTo>
                  <a:lnTo>
                    <a:pt x="3701440" y="6223000"/>
                  </a:lnTo>
                  <a:lnTo>
                    <a:pt x="3681387" y="6210300"/>
                  </a:lnTo>
                  <a:lnTo>
                    <a:pt x="3663213" y="6184900"/>
                  </a:lnTo>
                  <a:lnTo>
                    <a:pt x="3631285" y="6159500"/>
                  </a:lnTo>
                  <a:lnTo>
                    <a:pt x="3593795" y="6121400"/>
                  </a:lnTo>
                  <a:lnTo>
                    <a:pt x="3575240" y="6096000"/>
                  </a:lnTo>
                  <a:lnTo>
                    <a:pt x="3561435" y="6083300"/>
                  </a:lnTo>
                  <a:lnTo>
                    <a:pt x="3552063" y="6070600"/>
                  </a:lnTo>
                  <a:lnTo>
                    <a:pt x="3535984" y="6057900"/>
                  </a:lnTo>
                  <a:lnTo>
                    <a:pt x="3530892" y="6045200"/>
                  </a:lnTo>
                  <a:lnTo>
                    <a:pt x="3533965" y="6045200"/>
                  </a:lnTo>
                  <a:lnTo>
                    <a:pt x="3542347" y="6057900"/>
                  </a:lnTo>
                  <a:lnTo>
                    <a:pt x="3553358" y="6070600"/>
                  </a:lnTo>
                  <a:lnTo>
                    <a:pt x="3563112" y="6070600"/>
                  </a:lnTo>
                  <a:lnTo>
                    <a:pt x="3541052" y="6045200"/>
                  </a:lnTo>
                  <a:lnTo>
                    <a:pt x="3515322" y="6019800"/>
                  </a:lnTo>
                  <a:lnTo>
                    <a:pt x="3494405" y="6007100"/>
                  </a:lnTo>
                  <a:lnTo>
                    <a:pt x="3466554" y="5981700"/>
                  </a:lnTo>
                  <a:lnTo>
                    <a:pt x="3457079" y="5969000"/>
                  </a:lnTo>
                  <a:lnTo>
                    <a:pt x="3447008" y="5969000"/>
                  </a:lnTo>
                  <a:lnTo>
                    <a:pt x="3436061" y="5956300"/>
                  </a:lnTo>
                  <a:lnTo>
                    <a:pt x="3410318" y="5930900"/>
                  </a:lnTo>
                  <a:lnTo>
                    <a:pt x="3403003" y="5918200"/>
                  </a:lnTo>
                  <a:lnTo>
                    <a:pt x="3395256" y="5918200"/>
                  </a:lnTo>
                  <a:lnTo>
                    <a:pt x="3378225" y="5892800"/>
                  </a:lnTo>
                  <a:lnTo>
                    <a:pt x="3381743" y="5892800"/>
                  </a:lnTo>
                  <a:lnTo>
                    <a:pt x="3367138" y="5880100"/>
                  </a:lnTo>
                  <a:lnTo>
                    <a:pt x="3308718" y="5829300"/>
                  </a:lnTo>
                  <a:lnTo>
                    <a:pt x="3277285" y="5791200"/>
                  </a:lnTo>
                  <a:lnTo>
                    <a:pt x="3251035" y="5765800"/>
                  </a:lnTo>
                  <a:lnTo>
                    <a:pt x="3227362" y="5740400"/>
                  </a:lnTo>
                  <a:lnTo>
                    <a:pt x="3213506" y="5727700"/>
                  </a:lnTo>
                  <a:lnTo>
                    <a:pt x="3216643" y="5727700"/>
                  </a:lnTo>
                  <a:lnTo>
                    <a:pt x="3244011" y="5753100"/>
                  </a:lnTo>
                  <a:lnTo>
                    <a:pt x="3268256" y="5775147"/>
                  </a:lnTo>
                  <a:lnTo>
                    <a:pt x="3252711" y="5753100"/>
                  </a:lnTo>
                  <a:lnTo>
                    <a:pt x="3224796" y="5727700"/>
                  </a:lnTo>
                  <a:lnTo>
                    <a:pt x="3196031" y="5689600"/>
                  </a:lnTo>
                  <a:lnTo>
                    <a:pt x="3152546" y="5651500"/>
                  </a:lnTo>
                  <a:lnTo>
                    <a:pt x="3138309" y="5626100"/>
                  </a:lnTo>
                  <a:lnTo>
                    <a:pt x="3095256" y="5575300"/>
                  </a:lnTo>
                  <a:lnTo>
                    <a:pt x="3084487" y="5562600"/>
                  </a:lnTo>
                  <a:lnTo>
                    <a:pt x="3037040" y="5511800"/>
                  </a:lnTo>
                  <a:lnTo>
                    <a:pt x="3000235" y="5461000"/>
                  </a:lnTo>
                  <a:lnTo>
                    <a:pt x="2977438" y="5435600"/>
                  </a:lnTo>
                  <a:lnTo>
                    <a:pt x="2971952" y="5422900"/>
                  </a:lnTo>
                  <a:lnTo>
                    <a:pt x="2944609" y="5397500"/>
                  </a:lnTo>
                  <a:lnTo>
                    <a:pt x="2925318" y="5372100"/>
                  </a:lnTo>
                  <a:lnTo>
                    <a:pt x="2908503" y="5346700"/>
                  </a:lnTo>
                  <a:lnTo>
                    <a:pt x="2888615" y="5321300"/>
                  </a:lnTo>
                  <a:lnTo>
                    <a:pt x="2863812" y="5299189"/>
                  </a:lnTo>
                  <a:lnTo>
                    <a:pt x="2926753" y="5384800"/>
                  </a:lnTo>
                  <a:lnTo>
                    <a:pt x="2953220" y="5410200"/>
                  </a:lnTo>
                  <a:lnTo>
                    <a:pt x="2976499" y="5435600"/>
                  </a:lnTo>
                  <a:lnTo>
                    <a:pt x="3002521" y="5473700"/>
                  </a:lnTo>
                  <a:lnTo>
                    <a:pt x="3027197" y="5499100"/>
                  </a:lnTo>
                  <a:lnTo>
                    <a:pt x="3052191" y="5537200"/>
                  </a:lnTo>
                  <a:lnTo>
                    <a:pt x="3079102" y="5562600"/>
                  </a:lnTo>
                  <a:lnTo>
                    <a:pt x="3059226" y="5549900"/>
                  </a:lnTo>
                  <a:lnTo>
                    <a:pt x="3037979" y="5524500"/>
                  </a:lnTo>
                  <a:lnTo>
                    <a:pt x="3017139" y="5499100"/>
                  </a:lnTo>
                  <a:lnTo>
                    <a:pt x="2998444" y="5486400"/>
                  </a:lnTo>
                  <a:lnTo>
                    <a:pt x="2983471" y="5461000"/>
                  </a:lnTo>
                  <a:lnTo>
                    <a:pt x="2973565" y="5448300"/>
                  </a:lnTo>
                  <a:lnTo>
                    <a:pt x="2970326" y="5448300"/>
                  </a:lnTo>
                  <a:lnTo>
                    <a:pt x="2975343" y="5461000"/>
                  </a:lnTo>
                  <a:lnTo>
                    <a:pt x="2938475" y="5410200"/>
                  </a:lnTo>
                  <a:lnTo>
                    <a:pt x="2908985" y="5384800"/>
                  </a:lnTo>
                  <a:lnTo>
                    <a:pt x="2881160" y="5346700"/>
                  </a:lnTo>
                  <a:lnTo>
                    <a:pt x="2849308" y="5308600"/>
                  </a:lnTo>
                  <a:lnTo>
                    <a:pt x="2828506" y="5283200"/>
                  </a:lnTo>
                  <a:lnTo>
                    <a:pt x="2807703" y="5257800"/>
                  </a:lnTo>
                  <a:lnTo>
                    <a:pt x="2825038" y="5283200"/>
                  </a:lnTo>
                  <a:lnTo>
                    <a:pt x="2801048" y="5257800"/>
                  </a:lnTo>
                  <a:lnTo>
                    <a:pt x="2781846" y="5232400"/>
                  </a:lnTo>
                  <a:lnTo>
                    <a:pt x="2766022" y="5207000"/>
                  </a:lnTo>
                  <a:lnTo>
                    <a:pt x="2752166" y="5194262"/>
                  </a:lnTo>
                  <a:lnTo>
                    <a:pt x="2739377" y="5181600"/>
                  </a:lnTo>
                  <a:lnTo>
                    <a:pt x="2725750" y="5156200"/>
                  </a:lnTo>
                  <a:lnTo>
                    <a:pt x="2709926" y="5143500"/>
                  </a:lnTo>
                  <a:lnTo>
                    <a:pt x="2690545" y="5118100"/>
                  </a:lnTo>
                  <a:lnTo>
                    <a:pt x="2690723" y="5118100"/>
                  </a:lnTo>
                  <a:lnTo>
                    <a:pt x="2687015" y="5105400"/>
                  </a:lnTo>
                  <a:lnTo>
                    <a:pt x="2682290" y="5105400"/>
                  </a:lnTo>
                  <a:lnTo>
                    <a:pt x="2659380" y="5067300"/>
                  </a:lnTo>
                  <a:lnTo>
                    <a:pt x="2644597" y="5054600"/>
                  </a:lnTo>
                  <a:lnTo>
                    <a:pt x="2637498" y="5043525"/>
                  </a:lnTo>
                  <a:lnTo>
                    <a:pt x="2640533" y="5054308"/>
                  </a:lnTo>
                  <a:lnTo>
                    <a:pt x="2632265" y="5041900"/>
                  </a:lnTo>
                  <a:lnTo>
                    <a:pt x="2617089" y="5029200"/>
                  </a:lnTo>
                  <a:lnTo>
                    <a:pt x="2593708" y="4991100"/>
                  </a:lnTo>
                  <a:lnTo>
                    <a:pt x="2563203" y="4953000"/>
                  </a:lnTo>
                  <a:lnTo>
                    <a:pt x="2546134" y="4927600"/>
                  </a:lnTo>
                  <a:lnTo>
                    <a:pt x="2539187" y="4914900"/>
                  </a:lnTo>
                  <a:lnTo>
                    <a:pt x="2546820" y="4914900"/>
                  </a:lnTo>
                  <a:lnTo>
                    <a:pt x="2542121" y="4903965"/>
                  </a:lnTo>
                  <a:lnTo>
                    <a:pt x="2511425" y="4864100"/>
                  </a:lnTo>
                  <a:lnTo>
                    <a:pt x="2503373" y="4851400"/>
                  </a:lnTo>
                  <a:lnTo>
                    <a:pt x="2495321" y="4838700"/>
                  </a:lnTo>
                  <a:lnTo>
                    <a:pt x="2479217" y="4813300"/>
                  </a:lnTo>
                  <a:lnTo>
                    <a:pt x="2464676" y="4800600"/>
                  </a:lnTo>
                  <a:lnTo>
                    <a:pt x="2450554" y="4787900"/>
                  </a:lnTo>
                  <a:lnTo>
                    <a:pt x="2436317" y="4762500"/>
                  </a:lnTo>
                  <a:lnTo>
                    <a:pt x="2421521" y="4749800"/>
                  </a:lnTo>
                  <a:lnTo>
                    <a:pt x="2413685" y="4737100"/>
                  </a:lnTo>
                  <a:lnTo>
                    <a:pt x="2388933" y="4699000"/>
                  </a:lnTo>
                  <a:lnTo>
                    <a:pt x="2359977" y="4660900"/>
                  </a:lnTo>
                  <a:lnTo>
                    <a:pt x="2349157" y="4635500"/>
                  </a:lnTo>
                  <a:lnTo>
                    <a:pt x="2337841" y="4622800"/>
                  </a:lnTo>
                  <a:lnTo>
                    <a:pt x="2325840" y="4610100"/>
                  </a:lnTo>
                  <a:lnTo>
                    <a:pt x="2313089" y="4584700"/>
                  </a:lnTo>
                  <a:lnTo>
                    <a:pt x="2306294" y="4572000"/>
                  </a:lnTo>
                  <a:lnTo>
                    <a:pt x="2299500" y="4559300"/>
                  </a:lnTo>
                  <a:lnTo>
                    <a:pt x="2304186" y="4572000"/>
                  </a:lnTo>
                  <a:lnTo>
                    <a:pt x="2287193" y="4546600"/>
                  </a:lnTo>
                  <a:lnTo>
                    <a:pt x="2270341" y="4521073"/>
                  </a:lnTo>
                  <a:lnTo>
                    <a:pt x="2237028" y="4470400"/>
                  </a:lnTo>
                  <a:lnTo>
                    <a:pt x="2216239" y="4445000"/>
                  </a:lnTo>
                  <a:lnTo>
                    <a:pt x="2195741" y="4406900"/>
                  </a:lnTo>
                  <a:lnTo>
                    <a:pt x="2155063" y="4343400"/>
                  </a:lnTo>
                  <a:lnTo>
                    <a:pt x="2211603" y="4416869"/>
                  </a:lnTo>
                  <a:lnTo>
                    <a:pt x="2196744" y="4394200"/>
                  </a:lnTo>
                  <a:lnTo>
                    <a:pt x="2182063" y="4368800"/>
                  </a:lnTo>
                  <a:lnTo>
                    <a:pt x="2167064" y="4343400"/>
                  </a:lnTo>
                  <a:lnTo>
                    <a:pt x="2135530" y="4292600"/>
                  </a:lnTo>
                  <a:lnTo>
                    <a:pt x="2109597" y="4254500"/>
                  </a:lnTo>
                  <a:lnTo>
                    <a:pt x="2081517" y="4216400"/>
                  </a:lnTo>
                  <a:lnTo>
                    <a:pt x="2071547" y="4191000"/>
                  </a:lnTo>
                  <a:lnTo>
                    <a:pt x="2061222" y="4178300"/>
                  </a:lnTo>
                  <a:lnTo>
                    <a:pt x="2043696" y="4140200"/>
                  </a:lnTo>
                  <a:lnTo>
                    <a:pt x="2049081" y="4140200"/>
                  </a:lnTo>
                  <a:lnTo>
                    <a:pt x="2066201" y="4178300"/>
                  </a:lnTo>
                  <a:lnTo>
                    <a:pt x="2089073" y="4216400"/>
                  </a:lnTo>
                  <a:lnTo>
                    <a:pt x="2121522" y="4267200"/>
                  </a:lnTo>
                  <a:lnTo>
                    <a:pt x="2152878" y="4318000"/>
                  </a:lnTo>
                  <a:lnTo>
                    <a:pt x="2177059" y="4356100"/>
                  </a:lnTo>
                  <a:lnTo>
                    <a:pt x="2187968" y="4368800"/>
                  </a:lnTo>
                  <a:lnTo>
                    <a:pt x="2164143" y="4330700"/>
                  </a:lnTo>
                  <a:lnTo>
                    <a:pt x="2137206" y="4279900"/>
                  </a:lnTo>
                  <a:lnTo>
                    <a:pt x="2116785" y="4241800"/>
                  </a:lnTo>
                  <a:lnTo>
                    <a:pt x="2112480" y="4229100"/>
                  </a:lnTo>
                  <a:lnTo>
                    <a:pt x="2145893" y="4292600"/>
                  </a:lnTo>
                  <a:lnTo>
                    <a:pt x="2169655" y="4330700"/>
                  </a:lnTo>
                  <a:lnTo>
                    <a:pt x="2187194" y="4356100"/>
                  </a:lnTo>
                  <a:lnTo>
                    <a:pt x="2209279" y="4394200"/>
                  </a:lnTo>
                  <a:lnTo>
                    <a:pt x="2217204" y="4406900"/>
                  </a:lnTo>
                  <a:lnTo>
                    <a:pt x="2226132" y="4419600"/>
                  </a:lnTo>
                  <a:lnTo>
                    <a:pt x="2236533" y="4432300"/>
                  </a:lnTo>
                  <a:lnTo>
                    <a:pt x="2249081" y="4457700"/>
                  </a:lnTo>
                  <a:lnTo>
                    <a:pt x="2263305" y="4469777"/>
                  </a:lnTo>
                  <a:lnTo>
                    <a:pt x="2249449" y="4445000"/>
                  </a:lnTo>
                  <a:lnTo>
                    <a:pt x="2221979" y="4406900"/>
                  </a:lnTo>
                  <a:lnTo>
                    <a:pt x="2195423" y="4356100"/>
                  </a:lnTo>
                  <a:lnTo>
                    <a:pt x="2169795" y="4318000"/>
                  </a:lnTo>
                  <a:lnTo>
                    <a:pt x="2145080" y="4279900"/>
                  </a:lnTo>
                  <a:lnTo>
                    <a:pt x="2121293" y="4241800"/>
                  </a:lnTo>
                  <a:lnTo>
                    <a:pt x="2094141" y="4194467"/>
                  </a:lnTo>
                  <a:lnTo>
                    <a:pt x="2102091" y="4203700"/>
                  </a:lnTo>
                  <a:lnTo>
                    <a:pt x="2110409" y="4216400"/>
                  </a:lnTo>
                  <a:lnTo>
                    <a:pt x="2112581" y="4216400"/>
                  </a:lnTo>
                  <a:lnTo>
                    <a:pt x="2088680" y="4171632"/>
                  </a:lnTo>
                  <a:lnTo>
                    <a:pt x="2088680" y="4184713"/>
                  </a:lnTo>
                  <a:lnTo>
                    <a:pt x="2078113" y="4165600"/>
                  </a:lnTo>
                  <a:lnTo>
                    <a:pt x="2081149" y="4165600"/>
                  </a:lnTo>
                  <a:lnTo>
                    <a:pt x="2088680" y="4184713"/>
                  </a:lnTo>
                  <a:lnTo>
                    <a:pt x="2088680" y="4171632"/>
                  </a:lnTo>
                  <a:lnTo>
                    <a:pt x="2085467" y="4165600"/>
                  </a:lnTo>
                  <a:lnTo>
                    <a:pt x="2068423" y="4140200"/>
                  </a:lnTo>
                  <a:lnTo>
                    <a:pt x="2059012" y="4127500"/>
                  </a:lnTo>
                  <a:lnTo>
                    <a:pt x="2054758" y="4114800"/>
                  </a:lnTo>
                  <a:lnTo>
                    <a:pt x="2048408" y="4114800"/>
                  </a:lnTo>
                  <a:lnTo>
                    <a:pt x="2040547" y="4102100"/>
                  </a:lnTo>
                  <a:lnTo>
                    <a:pt x="2003526" y="4038600"/>
                  </a:lnTo>
                  <a:lnTo>
                    <a:pt x="1973465" y="3987800"/>
                  </a:lnTo>
                  <a:lnTo>
                    <a:pt x="1948916" y="3937000"/>
                  </a:lnTo>
                  <a:lnTo>
                    <a:pt x="1935251" y="3911600"/>
                  </a:lnTo>
                  <a:lnTo>
                    <a:pt x="1928418" y="3898900"/>
                  </a:lnTo>
                  <a:lnTo>
                    <a:pt x="1910499" y="3860800"/>
                  </a:lnTo>
                  <a:lnTo>
                    <a:pt x="1899996" y="3835400"/>
                  </a:lnTo>
                  <a:lnTo>
                    <a:pt x="1894878" y="3835400"/>
                  </a:lnTo>
                  <a:lnTo>
                    <a:pt x="1889887" y="3822700"/>
                  </a:lnTo>
                  <a:lnTo>
                    <a:pt x="1879739" y="3797300"/>
                  </a:lnTo>
                  <a:lnTo>
                    <a:pt x="1874507" y="3784600"/>
                  </a:lnTo>
                  <a:lnTo>
                    <a:pt x="1866823" y="3771900"/>
                  </a:lnTo>
                  <a:lnTo>
                    <a:pt x="1847329" y="3733800"/>
                  </a:lnTo>
                  <a:lnTo>
                    <a:pt x="1833575" y="3695700"/>
                  </a:lnTo>
                  <a:lnTo>
                    <a:pt x="1829981" y="3695700"/>
                  </a:lnTo>
                  <a:lnTo>
                    <a:pt x="1826361" y="3683000"/>
                  </a:lnTo>
                  <a:lnTo>
                    <a:pt x="1802104" y="3644900"/>
                  </a:lnTo>
                  <a:lnTo>
                    <a:pt x="1777847" y="3606800"/>
                  </a:lnTo>
                  <a:lnTo>
                    <a:pt x="1766062" y="3594100"/>
                  </a:lnTo>
                  <a:lnTo>
                    <a:pt x="1753349" y="3568700"/>
                  </a:lnTo>
                  <a:lnTo>
                    <a:pt x="1743849" y="3568700"/>
                  </a:lnTo>
                  <a:lnTo>
                    <a:pt x="1743849" y="3644900"/>
                  </a:lnTo>
                  <a:lnTo>
                    <a:pt x="1743151" y="3657600"/>
                  </a:lnTo>
                  <a:lnTo>
                    <a:pt x="1741043" y="3657600"/>
                  </a:lnTo>
                  <a:lnTo>
                    <a:pt x="1743163" y="3644900"/>
                  </a:lnTo>
                  <a:lnTo>
                    <a:pt x="1743849" y="3644900"/>
                  </a:lnTo>
                  <a:lnTo>
                    <a:pt x="1743849" y="3568700"/>
                  </a:lnTo>
                  <a:lnTo>
                    <a:pt x="1741004" y="3568700"/>
                  </a:lnTo>
                  <a:lnTo>
                    <a:pt x="1741004" y="3657600"/>
                  </a:lnTo>
                  <a:lnTo>
                    <a:pt x="1733829" y="3670300"/>
                  </a:lnTo>
                  <a:lnTo>
                    <a:pt x="1728787" y="3670300"/>
                  </a:lnTo>
                  <a:lnTo>
                    <a:pt x="1736852" y="3657600"/>
                  </a:lnTo>
                  <a:lnTo>
                    <a:pt x="1741004" y="3657600"/>
                  </a:lnTo>
                  <a:lnTo>
                    <a:pt x="1741004" y="3568700"/>
                  </a:lnTo>
                  <a:lnTo>
                    <a:pt x="1739049" y="3568700"/>
                  </a:lnTo>
                  <a:lnTo>
                    <a:pt x="1724063" y="3580231"/>
                  </a:lnTo>
                  <a:lnTo>
                    <a:pt x="1724063" y="3683000"/>
                  </a:lnTo>
                  <a:lnTo>
                    <a:pt x="1719999" y="3695700"/>
                  </a:lnTo>
                  <a:lnTo>
                    <a:pt x="1717548" y="3695700"/>
                  </a:lnTo>
                  <a:lnTo>
                    <a:pt x="1721180" y="3683000"/>
                  </a:lnTo>
                  <a:lnTo>
                    <a:pt x="1724063" y="3683000"/>
                  </a:lnTo>
                  <a:lnTo>
                    <a:pt x="1724063" y="3580231"/>
                  </a:lnTo>
                  <a:lnTo>
                    <a:pt x="1722539" y="3581400"/>
                  </a:lnTo>
                  <a:lnTo>
                    <a:pt x="1689442" y="3632200"/>
                  </a:lnTo>
                  <a:lnTo>
                    <a:pt x="1651508" y="3708400"/>
                  </a:lnTo>
                  <a:lnTo>
                    <a:pt x="1647545" y="3708400"/>
                  </a:lnTo>
                  <a:lnTo>
                    <a:pt x="1643786" y="3721100"/>
                  </a:lnTo>
                  <a:lnTo>
                    <a:pt x="1616621" y="3784600"/>
                  </a:lnTo>
                  <a:lnTo>
                    <a:pt x="1615376" y="3784600"/>
                  </a:lnTo>
                  <a:lnTo>
                    <a:pt x="1614131" y="3797300"/>
                  </a:lnTo>
                  <a:lnTo>
                    <a:pt x="1613230" y="3797300"/>
                  </a:lnTo>
                  <a:lnTo>
                    <a:pt x="1602066" y="3835400"/>
                  </a:lnTo>
                  <a:lnTo>
                    <a:pt x="1594231" y="3860800"/>
                  </a:lnTo>
                  <a:lnTo>
                    <a:pt x="1587119" y="3886200"/>
                  </a:lnTo>
                  <a:lnTo>
                    <a:pt x="1580705" y="3911600"/>
                  </a:lnTo>
                  <a:lnTo>
                    <a:pt x="1574939" y="3949700"/>
                  </a:lnTo>
                  <a:lnTo>
                    <a:pt x="1567319" y="3987800"/>
                  </a:lnTo>
                  <a:lnTo>
                    <a:pt x="1561680" y="4038600"/>
                  </a:lnTo>
                  <a:lnTo>
                    <a:pt x="1557921" y="4089400"/>
                  </a:lnTo>
                  <a:lnTo>
                    <a:pt x="1555927" y="4140200"/>
                  </a:lnTo>
                  <a:lnTo>
                    <a:pt x="1555711" y="4194467"/>
                  </a:lnTo>
                  <a:lnTo>
                    <a:pt x="1557134" y="4241800"/>
                  </a:lnTo>
                  <a:lnTo>
                    <a:pt x="1560474" y="4305300"/>
                  </a:lnTo>
                  <a:lnTo>
                    <a:pt x="1565249" y="4356100"/>
                  </a:lnTo>
                  <a:lnTo>
                    <a:pt x="1571066" y="4419600"/>
                  </a:lnTo>
                  <a:lnTo>
                    <a:pt x="1567662" y="4406900"/>
                  </a:lnTo>
                  <a:lnTo>
                    <a:pt x="1566545" y="4406900"/>
                  </a:lnTo>
                  <a:lnTo>
                    <a:pt x="1566621" y="4416869"/>
                  </a:lnTo>
                  <a:lnTo>
                    <a:pt x="1566887" y="4432300"/>
                  </a:lnTo>
                  <a:lnTo>
                    <a:pt x="1577149" y="4483100"/>
                  </a:lnTo>
                  <a:lnTo>
                    <a:pt x="1584782" y="4521301"/>
                  </a:lnTo>
                  <a:lnTo>
                    <a:pt x="1590535" y="4546600"/>
                  </a:lnTo>
                  <a:lnTo>
                    <a:pt x="1595297" y="4572000"/>
                  </a:lnTo>
                  <a:lnTo>
                    <a:pt x="1600822" y="4597400"/>
                  </a:lnTo>
                  <a:lnTo>
                    <a:pt x="1608086" y="4635500"/>
                  </a:lnTo>
                  <a:lnTo>
                    <a:pt x="1618983" y="4673600"/>
                  </a:lnTo>
                  <a:lnTo>
                    <a:pt x="1635455" y="4737100"/>
                  </a:lnTo>
                  <a:lnTo>
                    <a:pt x="1626489" y="4699000"/>
                  </a:lnTo>
                  <a:lnTo>
                    <a:pt x="1618081" y="4660900"/>
                  </a:lnTo>
                  <a:lnTo>
                    <a:pt x="1610220" y="4610100"/>
                  </a:lnTo>
                  <a:lnTo>
                    <a:pt x="1602892" y="4572000"/>
                  </a:lnTo>
                  <a:lnTo>
                    <a:pt x="1613293" y="4622800"/>
                  </a:lnTo>
                  <a:lnTo>
                    <a:pt x="1624266" y="4673600"/>
                  </a:lnTo>
                  <a:lnTo>
                    <a:pt x="1635645" y="4711700"/>
                  </a:lnTo>
                  <a:lnTo>
                    <a:pt x="1647329" y="4762500"/>
                  </a:lnTo>
                  <a:lnTo>
                    <a:pt x="1659178" y="4800600"/>
                  </a:lnTo>
                  <a:lnTo>
                    <a:pt x="1671066" y="4851400"/>
                  </a:lnTo>
                  <a:lnTo>
                    <a:pt x="1682851" y="4889500"/>
                  </a:lnTo>
                  <a:lnTo>
                    <a:pt x="1694434" y="4940300"/>
                  </a:lnTo>
                  <a:lnTo>
                    <a:pt x="1687156" y="4902327"/>
                  </a:lnTo>
                  <a:lnTo>
                    <a:pt x="1693164" y="4914900"/>
                  </a:lnTo>
                  <a:lnTo>
                    <a:pt x="1704162" y="4953000"/>
                  </a:lnTo>
                  <a:lnTo>
                    <a:pt x="1718957" y="4991100"/>
                  </a:lnTo>
                  <a:lnTo>
                    <a:pt x="1736572" y="5054600"/>
                  </a:lnTo>
                  <a:lnTo>
                    <a:pt x="1755800" y="5105400"/>
                  </a:lnTo>
                  <a:lnTo>
                    <a:pt x="1774952" y="5168900"/>
                  </a:lnTo>
                  <a:lnTo>
                    <a:pt x="1792338" y="5207000"/>
                  </a:lnTo>
                  <a:lnTo>
                    <a:pt x="1806270" y="5245100"/>
                  </a:lnTo>
                  <a:lnTo>
                    <a:pt x="1823986" y="5295900"/>
                  </a:lnTo>
                  <a:lnTo>
                    <a:pt x="1842490" y="5346700"/>
                  </a:lnTo>
                  <a:lnTo>
                    <a:pt x="1861223" y="5397500"/>
                  </a:lnTo>
                  <a:lnTo>
                    <a:pt x="1879587" y="5435600"/>
                  </a:lnTo>
                  <a:lnTo>
                    <a:pt x="1897075" y="5486400"/>
                  </a:lnTo>
                  <a:lnTo>
                    <a:pt x="1913166" y="5524500"/>
                  </a:lnTo>
                  <a:lnTo>
                    <a:pt x="1927085" y="5549900"/>
                  </a:lnTo>
                  <a:lnTo>
                    <a:pt x="1932355" y="5568213"/>
                  </a:lnTo>
                  <a:lnTo>
                    <a:pt x="1950110" y="5613400"/>
                  </a:lnTo>
                  <a:lnTo>
                    <a:pt x="1991093" y="5715000"/>
                  </a:lnTo>
                  <a:lnTo>
                    <a:pt x="2001456" y="5727700"/>
                  </a:lnTo>
                  <a:lnTo>
                    <a:pt x="2012048" y="5753100"/>
                  </a:lnTo>
                  <a:lnTo>
                    <a:pt x="1993760" y="5740400"/>
                  </a:lnTo>
                  <a:lnTo>
                    <a:pt x="2018601" y="5791200"/>
                  </a:lnTo>
                  <a:lnTo>
                    <a:pt x="2044534" y="5854700"/>
                  </a:lnTo>
                  <a:lnTo>
                    <a:pt x="2069338" y="5905500"/>
                  </a:lnTo>
                  <a:lnTo>
                    <a:pt x="2090737" y="5943600"/>
                  </a:lnTo>
                  <a:lnTo>
                    <a:pt x="2114308" y="5981700"/>
                  </a:lnTo>
                  <a:lnTo>
                    <a:pt x="2111972" y="5981700"/>
                  </a:lnTo>
                  <a:lnTo>
                    <a:pt x="2138883" y="6032500"/>
                  </a:lnTo>
                  <a:lnTo>
                    <a:pt x="2148192" y="6057900"/>
                  </a:lnTo>
                  <a:lnTo>
                    <a:pt x="2147036" y="6057900"/>
                  </a:lnTo>
                  <a:lnTo>
                    <a:pt x="2142528" y="6045200"/>
                  </a:lnTo>
                  <a:lnTo>
                    <a:pt x="2141791" y="6057900"/>
                  </a:lnTo>
                  <a:lnTo>
                    <a:pt x="2118626" y="6007100"/>
                  </a:lnTo>
                  <a:lnTo>
                    <a:pt x="2104974" y="5981700"/>
                  </a:lnTo>
                  <a:lnTo>
                    <a:pt x="2091321" y="5956300"/>
                  </a:lnTo>
                  <a:lnTo>
                    <a:pt x="2070366" y="5918670"/>
                  </a:lnTo>
                  <a:lnTo>
                    <a:pt x="2079053" y="5943600"/>
                  </a:lnTo>
                  <a:lnTo>
                    <a:pt x="2088769" y="5956300"/>
                  </a:lnTo>
                  <a:lnTo>
                    <a:pt x="2100021" y="5981700"/>
                  </a:lnTo>
                  <a:lnTo>
                    <a:pt x="2087283" y="5956300"/>
                  </a:lnTo>
                  <a:lnTo>
                    <a:pt x="2135022" y="6057900"/>
                  </a:lnTo>
                  <a:lnTo>
                    <a:pt x="2139569" y="6070600"/>
                  </a:lnTo>
                  <a:lnTo>
                    <a:pt x="2150491" y="6096000"/>
                  </a:lnTo>
                  <a:lnTo>
                    <a:pt x="2165159" y="6121400"/>
                  </a:lnTo>
                  <a:lnTo>
                    <a:pt x="2180920" y="6146800"/>
                  </a:lnTo>
                  <a:lnTo>
                    <a:pt x="2195144" y="6184900"/>
                  </a:lnTo>
                  <a:lnTo>
                    <a:pt x="2205190" y="6197600"/>
                  </a:lnTo>
                  <a:lnTo>
                    <a:pt x="2208403" y="6210300"/>
                  </a:lnTo>
                  <a:lnTo>
                    <a:pt x="2202167" y="6197600"/>
                  </a:lnTo>
                  <a:lnTo>
                    <a:pt x="2183828" y="6172200"/>
                  </a:lnTo>
                  <a:lnTo>
                    <a:pt x="2205710" y="6210300"/>
                  </a:lnTo>
                  <a:lnTo>
                    <a:pt x="2218512" y="6235700"/>
                  </a:lnTo>
                  <a:lnTo>
                    <a:pt x="2225776" y="6248400"/>
                  </a:lnTo>
                  <a:lnTo>
                    <a:pt x="2230996" y="6248400"/>
                  </a:lnTo>
                  <a:lnTo>
                    <a:pt x="2237702" y="6261100"/>
                  </a:lnTo>
                  <a:lnTo>
                    <a:pt x="2249398" y="6286500"/>
                  </a:lnTo>
                  <a:lnTo>
                    <a:pt x="2269617" y="6324600"/>
                  </a:lnTo>
                  <a:lnTo>
                    <a:pt x="2212810" y="6210300"/>
                  </a:lnTo>
                  <a:lnTo>
                    <a:pt x="2157247" y="6096000"/>
                  </a:lnTo>
                  <a:lnTo>
                    <a:pt x="2164080" y="6096000"/>
                  </a:lnTo>
                  <a:lnTo>
                    <a:pt x="2190953" y="6145847"/>
                  </a:lnTo>
                  <a:lnTo>
                    <a:pt x="2211882" y="6184900"/>
                  </a:lnTo>
                  <a:lnTo>
                    <a:pt x="2232774" y="6235700"/>
                  </a:lnTo>
                  <a:lnTo>
                    <a:pt x="2261539" y="6286500"/>
                  </a:lnTo>
                  <a:lnTo>
                    <a:pt x="2263038" y="6273800"/>
                  </a:lnTo>
                  <a:lnTo>
                    <a:pt x="2282482" y="6324600"/>
                  </a:lnTo>
                  <a:lnTo>
                    <a:pt x="2302243" y="6362700"/>
                  </a:lnTo>
                  <a:lnTo>
                    <a:pt x="2341994" y="6438900"/>
                  </a:lnTo>
                  <a:lnTo>
                    <a:pt x="2348306" y="6438900"/>
                  </a:lnTo>
                  <a:lnTo>
                    <a:pt x="2370378" y="6489700"/>
                  </a:lnTo>
                  <a:lnTo>
                    <a:pt x="2397391" y="6527800"/>
                  </a:lnTo>
                  <a:lnTo>
                    <a:pt x="2418511" y="6565900"/>
                  </a:lnTo>
                  <a:lnTo>
                    <a:pt x="2435402" y="6604000"/>
                  </a:lnTo>
                  <a:lnTo>
                    <a:pt x="2443835" y="6629400"/>
                  </a:lnTo>
                  <a:lnTo>
                    <a:pt x="2449766" y="6642100"/>
                  </a:lnTo>
                  <a:lnTo>
                    <a:pt x="2459151" y="6654800"/>
                  </a:lnTo>
                  <a:lnTo>
                    <a:pt x="2472245" y="6681292"/>
                  </a:lnTo>
                  <a:lnTo>
                    <a:pt x="2471661" y="6680200"/>
                  </a:lnTo>
                  <a:lnTo>
                    <a:pt x="2445207" y="6642100"/>
                  </a:lnTo>
                  <a:lnTo>
                    <a:pt x="2419832" y="6591300"/>
                  </a:lnTo>
                  <a:lnTo>
                    <a:pt x="2404199" y="6565900"/>
                  </a:lnTo>
                  <a:lnTo>
                    <a:pt x="2396388" y="6553200"/>
                  </a:lnTo>
                  <a:lnTo>
                    <a:pt x="2382570" y="6527800"/>
                  </a:lnTo>
                  <a:lnTo>
                    <a:pt x="2375662" y="6515100"/>
                  </a:lnTo>
                  <a:lnTo>
                    <a:pt x="2358491" y="6477000"/>
                  </a:lnTo>
                  <a:lnTo>
                    <a:pt x="2374582" y="6515100"/>
                  </a:lnTo>
                  <a:lnTo>
                    <a:pt x="2375039" y="6527800"/>
                  </a:lnTo>
                  <a:lnTo>
                    <a:pt x="2363470" y="6515100"/>
                  </a:lnTo>
                  <a:lnTo>
                    <a:pt x="2343480" y="6489700"/>
                  </a:lnTo>
                  <a:lnTo>
                    <a:pt x="2538298" y="6832600"/>
                  </a:lnTo>
                  <a:lnTo>
                    <a:pt x="2563774" y="6870700"/>
                  </a:lnTo>
                  <a:lnTo>
                    <a:pt x="2589644" y="6921500"/>
                  </a:lnTo>
                  <a:lnTo>
                    <a:pt x="2615781" y="6972300"/>
                  </a:lnTo>
                  <a:lnTo>
                    <a:pt x="2630093" y="6984987"/>
                  </a:lnTo>
                  <a:lnTo>
                    <a:pt x="2636520" y="6984987"/>
                  </a:lnTo>
                  <a:lnTo>
                    <a:pt x="2611348" y="6946900"/>
                  </a:lnTo>
                  <a:lnTo>
                    <a:pt x="2572194" y="6883400"/>
                  </a:lnTo>
                  <a:lnTo>
                    <a:pt x="2566301" y="6870700"/>
                  </a:lnTo>
                  <a:lnTo>
                    <a:pt x="2548826" y="6832600"/>
                  </a:lnTo>
                  <a:lnTo>
                    <a:pt x="2523401" y="6794500"/>
                  </a:lnTo>
                  <a:lnTo>
                    <a:pt x="2493657" y="6743700"/>
                  </a:lnTo>
                  <a:lnTo>
                    <a:pt x="2462796" y="6692900"/>
                  </a:lnTo>
                  <a:lnTo>
                    <a:pt x="2434437" y="6642100"/>
                  </a:lnTo>
                  <a:lnTo>
                    <a:pt x="2411793" y="6604000"/>
                  </a:lnTo>
                  <a:lnTo>
                    <a:pt x="2398064" y="6565900"/>
                  </a:lnTo>
                  <a:lnTo>
                    <a:pt x="2427401" y="6616700"/>
                  </a:lnTo>
                  <a:lnTo>
                    <a:pt x="2458301" y="6667500"/>
                  </a:lnTo>
                  <a:lnTo>
                    <a:pt x="2488285" y="6718300"/>
                  </a:lnTo>
                  <a:lnTo>
                    <a:pt x="2514879" y="6769100"/>
                  </a:lnTo>
                  <a:lnTo>
                    <a:pt x="2523591" y="6779781"/>
                  </a:lnTo>
                  <a:lnTo>
                    <a:pt x="2498407" y="6731000"/>
                  </a:lnTo>
                  <a:lnTo>
                    <a:pt x="2479713" y="6695478"/>
                  </a:lnTo>
                  <a:lnTo>
                    <a:pt x="2512174" y="6743700"/>
                  </a:lnTo>
                  <a:lnTo>
                    <a:pt x="2506751" y="6743700"/>
                  </a:lnTo>
                  <a:lnTo>
                    <a:pt x="2573337" y="6845300"/>
                  </a:lnTo>
                  <a:lnTo>
                    <a:pt x="2590419" y="6883400"/>
                  </a:lnTo>
                  <a:lnTo>
                    <a:pt x="2609151" y="6908800"/>
                  </a:lnTo>
                  <a:lnTo>
                    <a:pt x="2630208" y="6946900"/>
                  </a:lnTo>
                  <a:lnTo>
                    <a:pt x="2635783" y="6955752"/>
                  </a:lnTo>
                  <a:lnTo>
                    <a:pt x="2628595" y="6946900"/>
                  </a:lnTo>
                  <a:lnTo>
                    <a:pt x="2619667" y="6934200"/>
                  </a:lnTo>
                  <a:lnTo>
                    <a:pt x="2642070" y="6972300"/>
                  </a:lnTo>
                  <a:lnTo>
                    <a:pt x="2654096" y="6984987"/>
                  </a:lnTo>
                  <a:lnTo>
                    <a:pt x="2689263" y="6984987"/>
                  </a:lnTo>
                  <a:lnTo>
                    <a:pt x="2646896" y="6908800"/>
                  </a:lnTo>
                  <a:lnTo>
                    <a:pt x="2625750" y="6883400"/>
                  </a:lnTo>
                  <a:lnTo>
                    <a:pt x="2604820" y="6845300"/>
                  </a:lnTo>
                  <a:lnTo>
                    <a:pt x="2604262" y="6832600"/>
                  </a:lnTo>
                  <a:lnTo>
                    <a:pt x="2597137" y="6819900"/>
                  </a:lnTo>
                  <a:lnTo>
                    <a:pt x="2590266" y="6807200"/>
                  </a:lnTo>
                  <a:lnTo>
                    <a:pt x="2590419" y="6807200"/>
                  </a:lnTo>
                  <a:lnTo>
                    <a:pt x="2576728" y="6781800"/>
                  </a:lnTo>
                  <a:lnTo>
                    <a:pt x="2558910" y="6743700"/>
                  </a:lnTo>
                  <a:lnTo>
                    <a:pt x="2537587" y="6705600"/>
                  </a:lnTo>
                  <a:lnTo>
                    <a:pt x="2513380" y="6667500"/>
                  </a:lnTo>
                  <a:lnTo>
                    <a:pt x="2458745" y="6578600"/>
                  </a:lnTo>
                  <a:lnTo>
                    <a:pt x="2429548" y="6527800"/>
                  </a:lnTo>
                  <a:lnTo>
                    <a:pt x="2399919" y="6477000"/>
                  </a:lnTo>
                  <a:lnTo>
                    <a:pt x="2370467" y="6413500"/>
                  </a:lnTo>
                  <a:lnTo>
                    <a:pt x="2341803" y="6362700"/>
                  </a:lnTo>
                  <a:lnTo>
                    <a:pt x="2322728" y="6327127"/>
                  </a:lnTo>
                  <a:lnTo>
                    <a:pt x="2320340" y="6324600"/>
                  </a:lnTo>
                  <a:lnTo>
                    <a:pt x="2306955" y="6299200"/>
                  </a:lnTo>
                  <a:lnTo>
                    <a:pt x="2292362" y="6273800"/>
                  </a:lnTo>
                  <a:lnTo>
                    <a:pt x="2276716" y="6235700"/>
                  </a:lnTo>
                  <a:lnTo>
                    <a:pt x="2260028" y="6210300"/>
                  </a:lnTo>
                  <a:lnTo>
                    <a:pt x="2242756" y="6172200"/>
                  </a:lnTo>
                  <a:lnTo>
                    <a:pt x="2225014" y="6134100"/>
                  </a:lnTo>
                  <a:lnTo>
                    <a:pt x="2206879" y="6096000"/>
                  </a:lnTo>
                  <a:lnTo>
                    <a:pt x="2188514" y="6057900"/>
                  </a:lnTo>
                  <a:lnTo>
                    <a:pt x="2168995" y="6016930"/>
                  </a:lnTo>
                  <a:lnTo>
                    <a:pt x="2152319" y="5981700"/>
                  </a:lnTo>
                  <a:lnTo>
                    <a:pt x="2134387" y="5956300"/>
                  </a:lnTo>
                  <a:lnTo>
                    <a:pt x="2117331" y="5918200"/>
                  </a:lnTo>
                  <a:lnTo>
                    <a:pt x="2100707" y="5880100"/>
                  </a:lnTo>
                  <a:lnTo>
                    <a:pt x="2084819" y="5842000"/>
                  </a:lnTo>
                  <a:lnTo>
                    <a:pt x="2080069" y="5829833"/>
                  </a:lnTo>
                  <a:lnTo>
                    <a:pt x="2104339" y="5880100"/>
                  </a:lnTo>
                  <a:lnTo>
                    <a:pt x="2121382" y="5905500"/>
                  </a:lnTo>
                  <a:lnTo>
                    <a:pt x="2124138" y="5905500"/>
                  </a:lnTo>
                  <a:lnTo>
                    <a:pt x="2147557" y="5943600"/>
                  </a:lnTo>
                  <a:lnTo>
                    <a:pt x="2178672" y="6007100"/>
                  </a:lnTo>
                  <a:lnTo>
                    <a:pt x="2200071" y="6057900"/>
                  </a:lnTo>
                  <a:lnTo>
                    <a:pt x="2256993" y="6172200"/>
                  </a:lnTo>
                  <a:lnTo>
                    <a:pt x="2279573" y="6210300"/>
                  </a:lnTo>
                  <a:lnTo>
                    <a:pt x="2289594" y="6235700"/>
                  </a:lnTo>
                  <a:lnTo>
                    <a:pt x="2269896" y="6197600"/>
                  </a:lnTo>
                  <a:lnTo>
                    <a:pt x="2255939" y="6172200"/>
                  </a:lnTo>
                  <a:lnTo>
                    <a:pt x="2247100" y="6159500"/>
                  </a:lnTo>
                  <a:lnTo>
                    <a:pt x="2242731" y="6146800"/>
                  </a:lnTo>
                  <a:lnTo>
                    <a:pt x="2242248" y="6146800"/>
                  </a:lnTo>
                  <a:lnTo>
                    <a:pt x="2245131" y="6159500"/>
                  </a:lnTo>
                  <a:lnTo>
                    <a:pt x="2250871" y="6172200"/>
                  </a:lnTo>
                  <a:lnTo>
                    <a:pt x="2258987" y="6184900"/>
                  </a:lnTo>
                  <a:lnTo>
                    <a:pt x="2271318" y="6210300"/>
                  </a:lnTo>
                  <a:lnTo>
                    <a:pt x="2284501" y="6235700"/>
                  </a:lnTo>
                  <a:lnTo>
                    <a:pt x="2298293" y="6261100"/>
                  </a:lnTo>
                  <a:lnTo>
                    <a:pt x="2312492" y="6286500"/>
                  </a:lnTo>
                  <a:lnTo>
                    <a:pt x="2369718" y="6388100"/>
                  </a:lnTo>
                  <a:lnTo>
                    <a:pt x="2395093" y="6438900"/>
                  </a:lnTo>
                  <a:lnTo>
                    <a:pt x="2415743" y="6464300"/>
                  </a:lnTo>
                  <a:lnTo>
                    <a:pt x="2429675" y="6489700"/>
                  </a:lnTo>
                  <a:lnTo>
                    <a:pt x="2434882" y="6489700"/>
                  </a:lnTo>
                  <a:lnTo>
                    <a:pt x="2459101" y="6540500"/>
                  </a:lnTo>
                  <a:lnTo>
                    <a:pt x="2474366" y="6565900"/>
                  </a:lnTo>
                  <a:lnTo>
                    <a:pt x="2482951" y="6578600"/>
                  </a:lnTo>
                  <a:lnTo>
                    <a:pt x="2487117" y="6591300"/>
                  </a:lnTo>
                  <a:lnTo>
                    <a:pt x="2489149" y="6591300"/>
                  </a:lnTo>
                  <a:lnTo>
                    <a:pt x="2491295" y="6604000"/>
                  </a:lnTo>
                  <a:lnTo>
                    <a:pt x="2495816" y="6604000"/>
                  </a:lnTo>
                  <a:lnTo>
                    <a:pt x="2505011" y="6629400"/>
                  </a:lnTo>
                  <a:lnTo>
                    <a:pt x="2521115" y="6654800"/>
                  </a:lnTo>
                  <a:lnTo>
                    <a:pt x="2520645" y="6654800"/>
                  </a:lnTo>
                  <a:lnTo>
                    <a:pt x="2511666" y="6642100"/>
                  </a:lnTo>
                  <a:lnTo>
                    <a:pt x="2501379" y="6633121"/>
                  </a:lnTo>
                  <a:lnTo>
                    <a:pt x="2505989" y="6642100"/>
                  </a:lnTo>
                  <a:lnTo>
                    <a:pt x="2532291" y="6692900"/>
                  </a:lnTo>
                  <a:lnTo>
                    <a:pt x="2558745" y="6731000"/>
                  </a:lnTo>
                  <a:lnTo>
                    <a:pt x="2585364" y="6781800"/>
                  </a:lnTo>
                  <a:lnTo>
                    <a:pt x="2612123" y="6819900"/>
                  </a:lnTo>
                  <a:lnTo>
                    <a:pt x="2639034" y="6870700"/>
                  </a:lnTo>
                  <a:lnTo>
                    <a:pt x="2666085" y="6908800"/>
                  </a:lnTo>
                  <a:lnTo>
                    <a:pt x="2693276" y="6959600"/>
                  </a:lnTo>
                  <a:lnTo>
                    <a:pt x="2712428" y="6984987"/>
                  </a:lnTo>
                  <a:lnTo>
                    <a:pt x="2717749" y="6984987"/>
                  </a:lnTo>
                  <a:lnTo>
                    <a:pt x="2709227" y="6972300"/>
                  </a:lnTo>
                  <a:lnTo>
                    <a:pt x="2690926" y="6946900"/>
                  </a:lnTo>
                  <a:lnTo>
                    <a:pt x="2673566" y="6908800"/>
                  </a:lnTo>
                  <a:lnTo>
                    <a:pt x="2659354" y="6883400"/>
                  </a:lnTo>
                  <a:lnTo>
                    <a:pt x="2650452" y="6870700"/>
                  </a:lnTo>
                  <a:lnTo>
                    <a:pt x="2657386" y="6870700"/>
                  </a:lnTo>
                  <a:lnTo>
                    <a:pt x="2677591" y="6908800"/>
                  </a:lnTo>
                  <a:lnTo>
                    <a:pt x="2690774" y="6921500"/>
                  </a:lnTo>
                  <a:lnTo>
                    <a:pt x="2704147" y="6946900"/>
                  </a:lnTo>
                  <a:lnTo>
                    <a:pt x="2722854" y="6972300"/>
                  </a:lnTo>
                  <a:lnTo>
                    <a:pt x="2736977" y="6984987"/>
                  </a:lnTo>
                  <a:lnTo>
                    <a:pt x="2756370" y="6984987"/>
                  </a:lnTo>
                  <a:lnTo>
                    <a:pt x="2742146" y="6972300"/>
                  </a:lnTo>
                  <a:lnTo>
                    <a:pt x="2713837" y="6921500"/>
                  </a:lnTo>
                  <a:lnTo>
                    <a:pt x="2695029" y="6870700"/>
                  </a:lnTo>
                  <a:lnTo>
                    <a:pt x="2690317" y="6858000"/>
                  </a:lnTo>
                  <a:lnTo>
                    <a:pt x="2668486" y="6819900"/>
                  </a:lnTo>
                  <a:lnTo>
                    <a:pt x="2627617" y="6743700"/>
                  </a:lnTo>
                  <a:lnTo>
                    <a:pt x="2575356" y="6667500"/>
                  </a:lnTo>
                  <a:lnTo>
                    <a:pt x="2568346" y="6654800"/>
                  </a:lnTo>
                  <a:lnTo>
                    <a:pt x="2519248" y="6565900"/>
                  </a:lnTo>
                  <a:lnTo>
                    <a:pt x="2490127" y="6515100"/>
                  </a:lnTo>
                  <a:lnTo>
                    <a:pt x="2461526" y="6464300"/>
                  </a:lnTo>
                  <a:lnTo>
                    <a:pt x="2434386" y="6413500"/>
                  </a:lnTo>
                  <a:lnTo>
                    <a:pt x="2409634" y="6362700"/>
                  </a:lnTo>
                  <a:lnTo>
                    <a:pt x="2388197" y="6324600"/>
                  </a:lnTo>
                  <a:lnTo>
                    <a:pt x="2371026" y="6299200"/>
                  </a:lnTo>
                  <a:lnTo>
                    <a:pt x="2380538" y="6311900"/>
                  </a:lnTo>
                  <a:lnTo>
                    <a:pt x="2374392" y="6299200"/>
                  </a:lnTo>
                  <a:lnTo>
                    <a:pt x="2362085" y="6273800"/>
                  </a:lnTo>
                  <a:lnTo>
                    <a:pt x="2349766" y="6248400"/>
                  </a:lnTo>
                  <a:lnTo>
                    <a:pt x="2329484" y="6210300"/>
                  </a:lnTo>
                  <a:lnTo>
                    <a:pt x="2319794" y="6197600"/>
                  </a:lnTo>
                  <a:lnTo>
                    <a:pt x="2320772" y="6210300"/>
                  </a:lnTo>
                  <a:lnTo>
                    <a:pt x="2332532" y="6235700"/>
                  </a:lnTo>
                  <a:lnTo>
                    <a:pt x="2355164" y="6273800"/>
                  </a:lnTo>
                  <a:lnTo>
                    <a:pt x="2336939" y="6248400"/>
                  </a:lnTo>
                  <a:lnTo>
                    <a:pt x="2330843" y="6235700"/>
                  </a:lnTo>
                  <a:lnTo>
                    <a:pt x="2318626" y="6210211"/>
                  </a:lnTo>
                  <a:lnTo>
                    <a:pt x="2300465" y="6172200"/>
                  </a:lnTo>
                  <a:lnTo>
                    <a:pt x="2282444" y="6146800"/>
                  </a:lnTo>
                  <a:lnTo>
                    <a:pt x="2281669" y="6134100"/>
                  </a:lnTo>
                  <a:lnTo>
                    <a:pt x="2264118" y="6108700"/>
                  </a:lnTo>
                  <a:lnTo>
                    <a:pt x="2246503" y="6070600"/>
                  </a:lnTo>
                  <a:lnTo>
                    <a:pt x="2228888" y="6045200"/>
                  </a:lnTo>
                  <a:lnTo>
                    <a:pt x="2211387" y="6007100"/>
                  </a:lnTo>
                  <a:lnTo>
                    <a:pt x="2175472" y="5930900"/>
                  </a:lnTo>
                  <a:lnTo>
                    <a:pt x="2160778" y="5905500"/>
                  </a:lnTo>
                  <a:lnTo>
                    <a:pt x="2153437" y="5892800"/>
                  </a:lnTo>
                  <a:lnTo>
                    <a:pt x="2138730" y="5867400"/>
                  </a:lnTo>
                  <a:lnTo>
                    <a:pt x="2119579" y="5829300"/>
                  </a:lnTo>
                  <a:lnTo>
                    <a:pt x="2106638" y="5803900"/>
                  </a:lnTo>
                  <a:lnTo>
                    <a:pt x="2100173" y="5791200"/>
                  </a:lnTo>
                  <a:lnTo>
                    <a:pt x="2085225" y="5753100"/>
                  </a:lnTo>
                  <a:lnTo>
                    <a:pt x="2080247" y="5740400"/>
                  </a:lnTo>
                  <a:lnTo>
                    <a:pt x="2067445" y="5716867"/>
                  </a:lnTo>
                  <a:lnTo>
                    <a:pt x="2088743" y="5753100"/>
                  </a:lnTo>
                  <a:lnTo>
                    <a:pt x="2107958" y="5791200"/>
                  </a:lnTo>
                  <a:lnTo>
                    <a:pt x="2122576" y="5816600"/>
                  </a:lnTo>
                  <a:lnTo>
                    <a:pt x="2119274" y="5803900"/>
                  </a:lnTo>
                  <a:lnTo>
                    <a:pt x="2125472" y="5816600"/>
                  </a:lnTo>
                  <a:lnTo>
                    <a:pt x="2137511" y="5827890"/>
                  </a:lnTo>
                  <a:lnTo>
                    <a:pt x="2127085" y="5803900"/>
                  </a:lnTo>
                  <a:lnTo>
                    <a:pt x="2116048" y="5778500"/>
                  </a:lnTo>
                  <a:lnTo>
                    <a:pt x="2091956" y="5727700"/>
                  </a:lnTo>
                  <a:lnTo>
                    <a:pt x="2066340" y="5676900"/>
                  </a:lnTo>
                  <a:lnTo>
                    <a:pt x="2065782" y="5675274"/>
                  </a:lnTo>
                  <a:lnTo>
                    <a:pt x="2065782" y="5713793"/>
                  </a:lnTo>
                  <a:lnTo>
                    <a:pt x="2059520" y="5702300"/>
                  </a:lnTo>
                  <a:lnTo>
                    <a:pt x="2054313" y="5689676"/>
                  </a:lnTo>
                  <a:lnTo>
                    <a:pt x="2065782" y="5713793"/>
                  </a:lnTo>
                  <a:lnTo>
                    <a:pt x="2065782" y="5675274"/>
                  </a:lnTo>
                  <a:lnTo>
                    <a:pt x="2053336" y="5638800"/>
                  </a:lnTo>
                  <a:lnTo>
                    <a:pt x="2040026" y="5613400"/>
                  </a:lnTo>
                  <a:lnTo>
                    <a:pt x="2034730" y="5603379"/>
                  </a:lnTo>
                  <a:lnTo>
                    <a:pt x="2034730" y="5644731"/>
                  </a:lnTo>
                  <a:lnTo>
                    <a:pt x="2016848" y="5613400"/>
                  </a:lnTo>
                  <a:lnTo>
                    <a:pt x="2010829" y="5599735"/>
                  </a:lnTo>
                  <a:lnTo>
                    <a:pt x="2010829" y="5651500"/>
                  </a:lnTo>
                  <a:lnTo>
                    <a:pt x="1993468" y="5613400"/>
                  </a:lnTo>
                  <a:lnTo>
                    <a:pt x="1975129" y="5562600"/>
                  </a:lnTo>
                  <a:lnTo>
                    <a:pt x="1955914" y="5524500"/>
                  </a:lnTo>
                  <a:lnTo>
                    <a:pt x="1935924" y="5473700"/>
                  </a:lnTo>
                  <a:lnTo>
                    <a:pt x="1915261" y="5422900"/>
                  </a:lnTo>
                  <a:lnTo>
                    <a:pt x="1893989" y="5372100"/>
                  </a:lnTo>
                  <a:lnTo>
                    <a:pt x="1872221" y="5321300"/>
                  </a:lnTo>
                  <a:lnTo>
                    <a:pt x="1850059" y="5257800"/>
                  </a:lnTo>
                  <a:lnTo>
                    <a:pt x="1833714" y="5219700"/>
                  </a:lnTo>
                  <a:lnTo>
                    <a:pt x="1817243" y="5168900"/>
                  </a:lnTo>
                  <a:lnTo>
                    <a:pt x="1800707" y="5130800"/>
                  </a:lnTo>
                  <a:lnTo>
                    <a:pt x="1767649" y="5029200"/>
                  </a:lnTo>
                  <a:lnTo>
                    <a:pt x="1751253" y="4991100"/>
                  </a:lnTo>
                  <a:lnTo>
                    <a:pt x="1735035" y="4940300"/>
                  </a:lnTo>
                  <a:lnTo>
                    <a:pt x="1723047" y="4902200"/>
                  </a:lnTo>
                  <a:lnTo>
                    <a:pt x="1719046" y="4889500"/>
                  </a:lnTo>
                  <a:lnTo>
                    <a:pt x="1703362" y="4838700"/>
                  </a:lnTo>
                  <a:lnTo>
                    <a:pt x="1688033" y="4775200"/>
                  </a:lnTo>
                  <a:lnTo>
                    <a:pt x="1676857" y="4737100"/>
                  </a:lnTo>
                  <a:lnTo>
                    <a:pt x="1677301" y="4737100"/>
                  </a:lnTo>
                  <a:lnTo>
                    <a:pt x="1680591" y="4749800"/>
                  </a:lnTo>
                  <a:lnTo>
                    <a:pt x="1674126" y="4724400"/>
                  </a:lnTo>
                  <a:lnTo>
                    <a:pt x="1673860" y="4723358"/>
                  </a:lnTo>
                  <a:lnTo>
                    <a:pt x="1673860" y="4726889"/>
                  </a:lnTo>
                  <a:lnTo>
                    <a:pt x="1673123" y="4724400"/>
                  </a:lnTo>
                  <a:lnTo>
                    <a:pt x="1673580" y="4724400"/>
                  </a:lnTo>
                  <a:lnTo>
                    <a:pt x="1673860" y="4726889"/>
                  </a:lnTo>
                  <a:lnTo>
                    <a:pt x="1673860" y="4723358"/>
                  </a:lnTo>
                  <a:lnTo>
                    <a:pt x="1664436" y="4686300"/>
                  </a:lnTo>
                  <a:lnTo>
                    <a:pt x="1652384" y="4622800"/>
                  </a:lnTo>
                  <a:lnTo>
                    <a:pt x="1643367" y="4584700"/>
                  </a:lnTo>
                  <a:lnTo>
                    <a:pt x="1641589" y="4572000"/>
                  </a:lnTo>
                  <a:lnTo>
                    <a:pt x="1636280" y="4533900"/>
                  </a:lnTo>
                  <a:lnTo>
                    <a:pt x="1629994" y="4495800"/>
                  </a:lnTo>
                  <a:lnTo>
                    <a:pt x="1623758" y="4457700"/>
                  </a:lnTo>
                  <a:lnTo>
                    <a:pt x="1618983" y="4419600"/>
                  </a:lnTo>
                  <a:lnTo>
                    <a:pt x="1617395" y="4406900"/>
                  </a:lnTo>
                  <a:lnTo>
                    <a:pt x="1610728" y="4356100"/>
                  </a:lnTo>
                  <a:lnTo>
                    <a:pt x="1619364" y="4406900"/>
                  </a:lnTo>
                  <a:lnTo>
                    <a:pt x="1618691" y="4394200"/>
                  </a:lnTo>
                  <a:lnTo>
                    <a:pt x="1616506" y="4368800"/>
                  </a:lnTo>
                  <a:lnTo>
                    <a:pt x="1615452" y="4356100"/>
                  </a:lnTo>
                  <a:lnTo>
                    <a:pt x="1613357" y="4330700"/>
                  </a:lnTo>
                  <a:lnTo>
                    <a:pt x="1609813" y="4292600"/>
                  </a:lnTo>
                  <a:lnTo>
                    <a:pt x="1606727" y="4254500"/>
                  </a:lnTo>
                  <a:lnTo>
                    <a:pt x="1604518" y="4203700"/>
                  </a:lnTo>
                  <a:lnTo>
                    <a:pt x="1603781" y="4152900"/>
                  </a:lnTo>
                  <a:lnTo>
                    <a:pt x="1605076" y="4102100"/>
                  </a:lnTo>
                  <a:lnTo>
                    <a:pt x="1605089" y="4098226"/>
                  </a:lnTo>
                  <a:lnTo>
                    <a:pt x="1605165" y="4107510"/>
                  </a:lnTo>
                  <a:lnTo>
                    <a:pt x="1606092" y="4094505"/>
                  </a:lnTo>
                  <a:lnTo>
                    <a:pt x="1608048" y="4055808"/>
                  </a:lnTo>
                  <a:lnTo>
                    <a:pt x="1609382" y="4038600"/>
                  </a:lnTo>
                  <a:lnTo>
                    <a:pt x="1607185" y="4060164"/>
                  </a:lnTo>
                  <a:lnTo>
                    <a:pt x="1606600" y="4067365"/>
                  </a:lnTo>
                  <a:lnTo>
                    <a:pt x="1605089" y="4095788"/>
                  </a:lnTo>
                  <a:lnTo>
                    <a:pt x="1605127" y="4089400"/>
                  </a:lnTo>
                  <a:lnTo>
                    <a:pt x="1606499" y="4051300"/>
                  </a:lnTo>
                  <a:lnTo>
                    <a:pt x="1609344" y="4013200"/>
                  </a:lnTo>
                  <a:lnTo>
                    <a:pt x="1614690" y="3975100"/>
                  </a:lnTo>
                  <a:lnTo>
                    <a:pt x="1624228" y="3924300"/>
                  </a:lnTo>
                  <a:lnTo>
                    <a:pt x="1626781" y="3924300"/>
                  </a:lnTo>
                  <a:lnTo>
                    <a:pt x="1625752" y="3937000"/>
                  </a:lnTo>
                  <a:lnTo>
                    <a:pt x="1629397" y="3924300"/>
                  </a:lnTo>
                  <a:lnTo>
                    <a:pt x="1635150" y="3898900"/>
                  </a:lnTo>
                  <a:lnTo>
                    <a:pt x="1643532" y="3873500"/>
                  </a:lnTo>
                  <a:lnTo>
                    <a:pt x="1655038" y="3835400"/>
                  </a:lnTo>
                  <a:lnTo>
                    <a:pt x="1661896" y="3810000"/>
                  </a:lnTo>
                  <a:lnTo>
                    <a:pt x="1665808" y="3810000"/>
                  </a:lnTo>
                  <a:lnTo>
                    <a:pt x="1670304" y="3797300"/>
                  </a:lnTo>
                  <a:lnTo>
                    <a:pt x="1684324" y="3759200"/>
                  </a:lnTo>
                  <a:lnTo>
                    <a:pt x="1701546" y="3721100"/>
                  </a:lnTo>
                  <a:lnTo>
                    <a:pt x="1714055" y="3695700"/>
                  </a:lnTo>
                  <a:lnTo>
                    <a:pt x="1716062" y="3695700"/>
                  </a:lnTo>
                  <a:lnTo>
                    <a:pt x="1712277" y="3708400"/>
                  </a:lnTo>
                  <a:lnTo>
                    <a:pt x="1706130" y="3721100"/>
                  </a:lnTo>
                  <a:lnTo>
                    <a:pt x="1699920" y="3733800"/>
                  </a:lnTo>
                  <a:lnTo>
                    <a:pt x="1693659" y="3746500"/>
                  </a:lnTo>
                  <a:lnTo>
                    <a:pt x="1687334" y="3771900"/>
                  </a:lnTo>
                  <a:lnTo>
                    <a:pt x="1688312" y="3771900"/>
                  </a:lnTo>
                  <a:lnTo>
                    <a:pt x="1691309" y="3759200"/>
                  </a:lnTo>
                  <a:lnTo>
                    <a:pt x="1705622" y="3733800"/>
                  </a:lnTo>
                  <a:lnTo>
                    <a:pt x="1693367" y="3759200"/>
                  </a:lnTo>
                  <a:lnTo>
                    <a:pt x="1690624" y="3771900"/>
                  </a:lnTo>
                  <a:lnTo>
                    <a:pt x="1688084" y="3784600"/>
                  </a:lnTo>
                  <a:lnTo>
                    <a:pt x="1685632" y="3784600"/>
                  </a:lnTo>
                  <a:lnTo>
                    <a:pt x="1683156" y="3797300"/>
                  </a:lnTo>
                  <a:lnTo>
                    <a:pt x="1680730" y="3797300"/>
                  </a:lnTo>
                  <a:lnTo>
                    <a:pt x="1678305" y="3810000"/>
                  </a:lnTo>
                  <a:lnTo>
                    <a:pt x="1679829" y="3810000"/>
                  </a:lnTo>
                  <a:lnTo>
                    <a:pt x="1690611" y="3784600"/>
                  </a:lnTo>
                  <a:lnTo>
                    <a:pt x="1693786" y="3771900"/>
                  </a:lnTo>
                  <a:lnTo>
                    <a:pt x="1697621" y="3759200"/>
                  </a:lnTo>
                  <a:lnTo>
                    <a:pt x="1701876" y="3759200"/>
                  </a:lnTo>
                  <a:lnTo>
                    <a:pt x="1706308" y="3746500"/>
                  </a:lnTo>
                  <a:lnTo>
                    <a:pt x="1711020" y="3733800"/>
                  </a:lnTo>
                  <a:lnTo>
                    <a:pt x="1716328" y="3721100"/>
                  </a:lnTo>
                  <a:lnTo>
                    <a:pt x="1722386" y="3708400"/>
                  </a:lnTo>
                  <a:lnTo>
                    <a:pt x="1729308" y="3695700"/>
                  </a:lnTo>
                  <a:lnTo>
                    <a:pt x="1728216" y="3708400"/>
                  </a:lnTo>
                  <a:lnTo>
                    <a:pt x="1726933" y="3721100"/>
                  </a:lnTo>
                  <a:lnTo>
                    <a:pt x="1724634" y="3721100"/>
                  </a:lnTo>
                  <a:lnTo>
                    <a:pt x="1720456" y="3733800"/>
                  </a:lnTo>
                  <a:lnTo>
                    <a:pt x="1717598" y="3746500"/>
                  </a:lnTo>
                  <a:lnTo>
                    <a:pt x="1714309" y="3746500"/>
                  </a:lnTo>
                  <a:lnTo>
                    <a:pt x="1710372" y="3759200"/>
                  </a:lnTo>
                  <a:lnTo>
                    <a:pt x="1705597" y="3771900"/>
                  </a:lnTo>
                  <a:lnTo>
                    <a:pt x="1702892" y="3784600"/>
                  </a:lnTo>
                  <a:lnTo>
                    <a:pt x="1700288" y="3784600"/>
                  </a:lnTo>
                  <a:lnTo>
                    <a:pt x="1694776" y="3810000"/>
                  </a:lnTo>
                  <a:lnTo>
                    <a:pt x="1690573" y="3810000"/>
                  </a:lnTo>
                  <a:lnTo>
                    <a:pt x="1688630" y="3822700"/>
                  </a:lnTo>
                  <a:lnTo>
                    <a:pt x="1680756" y="3848100"/>
                  </a:lnTo>
                  <a:lnTo>
                    <a:pt x="1676590" y="3860800"/>
                  </a:lnTo>
                  <a:lnTo>
                    <a:pt x="1673339" y="3873500"/>
                  </a:lnTo>
                  <a:lnTo>
                    <a:pt x="1670735" y="3886200"/>
                  </a:lnTo>
                  <a:lnTo>
                    <a:pt x="1665770" y="3898900"/>
                  </a:lnTo>
                  <a:lnTo>
                    <a:pt x="1663954" y="3911600"/>
                  </a:lnTo>
                  <a:lnTo>
                    <a:pt x="1660474" y="3924300"/>
                  </a:lnTo>
                  <a:lnTo>
                    <a:pt x="1660804" y="3911600"/>
                  </a:lnTo>
                  <a:lnTo>
                    <a:pt x="1663077" y="3898900"/>
                  </a:lnTo>
                  <a:lnTo>
                    <a:pt x="1661960" y="3898900"/>
                  </a:lnTo>
                  <a:lnTo>
                    <a:pt x="1656232" y="3911600"/>
                  </a:lnTo>
                  <a:lnTo>
                    <a:pt x="1653349" y="3937000"/>
                  </a:lnTo>
                  <a:lnTo>
                    <a:pt x="1650339" y="3949700"/>
                  </a:lnTo>
                  <a:lnTo>
                    <a:pt x="1647520" y="3975100"/>
                  </a:lnTo>
                  <a:lnTo>
                    <a:pt x="1645196" y="3987800"/>
                  </a:lnTo>
                  <a:lnTo>
                    <a:pt x="1643989" y="4000500"/>
                  </a:lnTo>
                  <a:lnTo>
                    <a:pt x="1642745" y="4000500"/>
                  </a:lnTo>
                  <a:lnTo>
                    <a:pt x="1641500" y="4013200"/>
                  </a:lnTo>
                  <a:lnTo>
                    <a:pt x="1640217" y="4013200"/>
                  </a:lnTo>
                  <a:lnTo>
                    <a:pt x="1634286" y="4064000"/>
                  </a:lnTo>
                  <a:lnTo>
                    <a:pt x="1633347" y="4064000"/>
                  </a:lnTo>
                  <a:lnTo>
                    <a:pt x="1632496" y="4076700"/>
                  </a:lnTo>
                  <a:lnTo>
                    <a:pt x="1631899" y="4076700"/>
                  </a:lnTo>
                  <a:lnTo>
                    <a:pt x="1631353" y="4089400"/>
                  </a:lnTo>
                  <a:lnTo>
                    <a:pt x="1630832" y="4102100"/>
                  </a:lnTo>
                  <a:lnTo>
                    <a:pt x="1630375" y="4102100"/>
                  </a:lnTo>
                  <a:lnTo>
                    <a:pt x="1629651" y="4127500"/>
                  </a:lnTo>
                  <a:lnTo>
                    <a:pt x="1629740" y="4140200"/>
                  </a:lnTo>
                  <a:lnTo>
                    <a:pt x="1630476" y="4165600"/>
                  </a:lnTo>
                  <a:lnTo>
                    <a:pt x="1631721" y="4178300"/>
                  </a:lnTo>
                  <a:lnTo>
                    <a:pt x="1632724" y="4229100"/>
                  </a:lnTo>
                  <a:lnTo>
                    <a:pt x="1633931" y="4267200"/>
                  </a:lnTo>
                  <a:lnTo>
                    <a:pt x="1634223" y="4279900"/>
                  </a:lnTo>
                  <a:lnTo>
                    <a:pt x="1634299" y="4292600"/>
                  </a:lnTo>
                  <a:lnTo>
                    <a:pt x="1633766" y="4305300"/>
                  </a:lnTo>
                  <a:lnTo>
                    <a:pt x="1633118" y="4305300"/>
                  </a:lnTo>
                  <a:lnTo>
                    <a:pt x="1632673" y="4318000"/>
                  </a:lnTo>
                  <a:lnTo>
                    <a:pt x="1632775" y="4330700"/>
                  </a:lnTo>
                  <a:lnTo>
                    <a:pt x="1630641" y="4305300"/>
                  </a:lnTo>
                  <a:lnTo>
                    <a:pt x="1629067" y="4292600"/>
                  </a:lnTo>
                  <a:lnTo>
                    <a:pt x="1627974" y="4279900"/>
                  </a:lnTo>
                  <a:lnTo>
                    <a:pt x="1625955" y="4279900"/>
                  </a:lnTo>
                  <a:lnTo>
                    <a:pt x="1625447" y="4292600"/>
                  </a:lnTo>
                  <a:lnTo>
                    <a:pt x="1623136" y="4292600"/>
                  </a:lnTo>
                  <a:lnTo>
                    <a:pt x="1620761" y="4267200"/>
                  </a:lnTo>
                  <a:lnTo>
                    <a:pt x="1617751" y="4216400"/>
                  </a:lnTo>
                  <a:lnTo>
                    <a:pt x="1618983" y="4267200"/>
                  </a:lnTo>
                  <a:lnTo>
                    <a:pt x="1621409" y="4305300"/>
                  </a:lnTo>
                  <a:lnTo>
                    <a:pt x="1624406" y="4330700"/>
                  </a:lnTo>
                  <a:lnTo>
                    <a:pt x="1627390" y="4343400"/>
                  </a:lnTo>
                  <a:lnTo>
                    <a:pt x="1630781" y="4368800"/>
                  </a:lnTo>
                  <a:lnTo>
                    <a:pt x="1634236" y="4381500"/>
                  </a:lnTo>
                  <a:lnTo>
                    <a:pt x="1638185" y="4419600"/>
                  </a:lnTo>
                  <a:lnTo>
                    <a:pt x="1643024" y="4457700"/>
                  </a:lnTo>
                  <a:lnTo>
                    <a:pt x="1639163" y="4470400"/>
                  </a:lnTo>
                  <a:lnTo>
                    <a:pt x="1642237" y="4495800"/>
                  </a:lnTo>
                  <a:lnTo>
                    <a:pt x="1645856" y="4521301"/>
                  </a:lnTo>
                  <a:lnTo>
                    <a:pt x="1650123" y="4559300"/>
                  </a:lnTo>
                  <a:lnTo>
                    <a:pt x="1655165" y="4584700"/>
                  </a:lnTo>
                  <a:lnTo>
                    <a:pt x="1661083" y="4610100"/>
                  </a:lnTo>
                  <a:lnTo>
                    <a:pt x="1667637" y="4648200"/>
                  </a:lnTo>
                  <a:lnTo>
                    <a:pt x="1674850" y="4686300"/>
                  </a:lnTo>
                  <a:lnTo>
                    <a:pt x="1682737" y="4724400"/>
                  </a:lnTo>
                  <a:lnTo>
                    <a:pt x="1693951" y="4762500"/>
                  </a:lnTo>
                  <a:lnTo>
                    <a:pt x="1706067" y="4813300"/>
                  </a:lnTo>
                  <a:lnTo>
                    <a:pt x="1718805" y="4864100"/>
                  </a:lnTo>
                  <a:lnTo>
                    <a:pt x="1731924" y="4902327"/>
                  </a:lnTo>
                  <a:lnTo>
                    <a:pt x="1745043" y="4953000"/>
                  </a:lnTo>
                  <a:lnTo>
                    <a:pt x="1758010" y="4991100"/>
                  </a:lnTo>
                  <a:lnTo>
                    <a:pt x="1749145" y="4953000"/>
                  </a:lnTo>
                  <a:lnTo>
                    <a:pt x="1747532" y="4940795"/>
                  </a:lnTo>
                  <a:lnTo>
                    <a:pt x="1747329" y="4940300"/>
                  </a:lnTo>
                  <a:lnTo>
                    <a:pt x="1742516" y="4914900"/>
                  </a:lnTo>
                  <a:lnTo>
                    <a:pt x="1738147" y="4902200"/>
                  </a:lnTo>
                  <a:lnTo>
                    <a:pt x="1734273" y="4889500"/>
                  </a:lnTo>
                  <a:lnTo>
                    <a:pt x="1730971" y="4876800"/>
                  </a:lnTo>
                  <a:lnTo>
                    <a:pt x="1728304" y="4864100"/>
                  </a:lnTo>
                  <a:lnTo>
                    <a:pt x="1726463" y="4851400"/>
                  </a:lnTo>
                  <a:lnTo>
                    <a:pt x="1725536" y="4851400"/>
                  </a:lnTo>
                  <a:lnTo>
                    <a:pt x="1725612" y="4838700"/>
                  </a:lnTo>
                  <a:lnTo>
                    <a:pt x="1735709" y="4876800"/>
                  </a:lnTo>
                  <a:lnTo>
                    <a:pt x="1748205" y="4914900"/>
                  </a:lnTo>
                  <a:lnTo>
                    <a:pt x="1762556" y="4965700"/>
                  </a:lnTo>
                  <a:lnTo>
                    <a:pt x="1778203" y="5016500"/>
                  </a:lnTo>
                  <a:lnTo>
                    <a:pt x="1794611" y="5067300"/>
                  </a:lnTo>
                  <a:lnTo>
                    <a:pt x="1814918" y="5130800"/>
                  </a:lnTo>
                  <a:lnTo>
                    <a:pt x="1833575" y="5181600"/>
                  </a:lnTo>
                  <a:lnTo>
                    <a:pt x="1836216" y="5188229"/>
                  </a:lnTo>
                  <a:lnTo>
                    <a:pt x="1826145" y="5156200"/>
                  </a:lnTo>
                  <a:lnTo>
                    <a:pt x="1810600" y="5105400"/>
                  </a:lnTo>
                  <a:lnTo>
                    <a:pt x="1795526" y="5054600"/>
                  </a:lnTo>
                  <a:lnTo>
                    <a:pt x="1807578" y="5092700"/>
                  </a:lnTo>
                  <a:lnTo>
                    <a:pt x="1823935" y="5130800"/>
                  </a:lnTo>
                  <a:lnTo>
                    <a:pt x="1843087" y="5181600"/>
                  </a:lnTo>
                  <a:lnTo>
                    <a:pt x="1863483" y="5232400"/>
                  </a:lnTo>
                  <a:lnTo>
                    <a:pt x="1883219" y="5283200"/>
                  </a:lnTo>
                  <a:lnTo>
                    <a:pt x="1900250" y="5321300"/>
                  </a:lnTo>
                  <a:lnTo>
                    <a:pt x="1912505" y="5359400"/>
                  </a:lnTo>
                  <a:lnTo>
                    <a:pt x="1917954" y="5372100"/>
                  </a:lnTo>
                  <a:lnTo>
                    <a:pt x="1935594" y="5410200"/>
                  </a:lnTo>
                  <a:lnTo>
                    <a:pt x="1955660" y="5461000"/>
                  </a:lnTo>
                  <a:lnTo>
                    <a:pt x="1975485" y="5511800"/>
                  </a:lnTo>
                  <a:lnTo>
                    <a:pt x="1992388" y="5562600"/>
                  </a:lnTo>
                  <a:lnTo>
                    <a:pt x="2003666" y="5588000"/>
                  </a:lnTo>
                  <a:lnTo>
                    <a:pt x="1942185" y="5461000"/>
                  </a:lnTo>
                  <a:lnTo>
                    <a:pt x="1926412" y="5410200"/>
                  </a:lnTo>
                  <a:lnTo>
                    <a:pt x="1890522" y="5334000"/>
                  </a:lnTo>
                  <a:lnTo>
                    <a:pt x="1906384" y="5372100"/>
                  </a:lnTo>
                  <a:lnTo>
                    <a:pt x="1925726" y="5422900"/>
                  </a:lnTo>
                  <a:lnTo>
                    <a:pt x="1946719" y="5473700"/>
                  </a:lnTo>
                  <a:lnTo>
                    <a:pt x="1986407" y="5588000"/>
                  </a:lnTo>
                  <a:lnTo>
                    <a:pt x="2001431" y="5626100"/>
                  </a:lnTo>
                  <a:lnTo>
                    <a:pt x="2010829" y="5651500"/>
                  </a:lnTo>
                  <a:lnTo>
                    <a:pt x="2010829" y="5599735"/>
                  </a:lnTo>
                  <a:lnTo>
                    <a:pt x="2005660" y="5588000"/>
                  </a:lnTo>
                  <a:lnTo>
                    <a:pt x="1994458" y="5562600"/>
                  </a:lnTo>
                  <a:lnTo>
                    <a:pt x="1971573" y="5499100"/>
                  </a:lnTo>
                  <a:lnTo>
                    <a:pt x="1972221" y="5500205"/>
                  </a:lnTo>
                  <a:lnTo>
                    <a:pt x="1971852" y="5499100"/>
                  </a:lnTo>
                  <a:lnTo>
                    <a:pt x="1967534" y="5486400"/>
                  </a:lnTo>
                  <a:lnTo>
                    <a:pt x="1957895" y="5448300"/>
                  </a:lnTo>
                  <a:lnTo>
                    <a:pt x="1954212" y="5448300"/>
                  </a:lnTo>
                  <a:lnTo>
                    <a:pt x="1951926" y="5435600"/>
                  </a:lnTo>
                  <a:lnTo>
                    <a:pt x="1953844" y="5435600"/>
                  </a:lnTo>
                  <a:lnTo>
                    <a:pt x="1959114" y="5448300"/>
                  </a:lnTo>
                  <a:lnTo>
                    <a:pt x="1968233" y="5473700"/>
                  </a:lnTo>
                  <a:lnTo>
                    <a:pt x="1981771" y="5499100"/>
                  </a:lnTo>
                  <a:lnTo>
                    <a:pt x="2000313" y="5537200"/>
                  </a:lnTo>
                  <a:lnTo>
                    <a:pt x="1987842" y="5511800"/>
                  </a:lnTo>
                  <a:lnTo>
                    <a:pt x="1994281" y="5537200"/>
                  </a:lnTo>
                  <a:lnTo>
                    <a:pt x="2008111" y="5575300"/>
                  </a:lnTo>
                  <a:lnTo>
                    <a:pt x="2017776" y="5600700"/>
                  </a:lnTo>
                  <a:lnTo>
                    <a:pt x="2034730" y="5644731"/>
                  </a:lnTo>
                  <a:lnTo>
                    <a:pt x="2034730" y="5603379"/>
                  </a:lnTo>
                  <a:lnTo>
                    <a:pt x="2026615" y="5588000"/>
                  </a:lnTo>
                  <a:lnTo>
                    <a:pt x="2013331" y="5549900"/>
                  </a:lnTo>
                  <a:lnTo>
                    <a:pt x="2006752" y="5537200"/>
                  </a:lnTo>
                  <a:lnTo>
                    <a:pt x="2000186" y="5524500"/>
                  </a:lnTo>
                  <a:lnTo>
                    <a:pt x="1986953" y="5499100"/>
                  </a:lnTo>
                  <a:lnTo>
                    <a:pt x="1973872" y="5461000"/>
                  </a:lnTo>
                  <a:lnTo>
                    <a:pt x="1961184" y="5435600"/>
                  </a:lnTo>
                  <a:lnTo>
                    <a:pt x="1933359" y="5359400"/>
                  </a:lnTo>
                  <a:lnTo>
                    <a:pt x="1907832" y="5295900"/>
                  </a:lnTo>
                  <a:lnTo>
                    <a:pt x="1884959" y="5245100"/>
                  </a:lnTo>
                  <a:lnTo>
                    <a:pt x="1865122" y="5194262"/>
                  </a:lnTo>
                  <a:lnTo>
                    <a:pt x="1848739" y="5143500"/>
                  </a:lnTo>
                  <a:lnTo>
                    <a:pt x="1836166" y="5118100"/>
                  </a:lnTo>
                  <a:lnTo>
                    <a:pt x="1827796" y="5105400"/>
                  </a:lnTo>
                  <a:lnTo>
                    <a:pt x="1812582" y="5054600"/>
                  </a:lnTo>
                  <a:lnTo>
                    <a:pt x="1797291" y="5003800"/>
                  </a:lnTo>
                  <a:lnTo>
                    <a:pt x="1782038" y="4965700"/>
                  </a:lnTo>
                  <a:lnTo>
                    <a:pt x="1766951" y="4914900"/>
                  </a:lnTo>
                  <a:lnTo>
                    <a:pt x="1752168" y="4851400"/>
                  </a:lnTo>
                  <a:lnTo>
                    <a:pt x="1748586" y="4838700"/>
                  </a:lnTo>
                  <a:lnTo>
                    <a:pt x="1737829" y="4800600"/>
                  </a:lnTo>
                  <a:lnTo>
                    <a:pt x="1724037" y="4749800"/>
                  </a:lnTo>
                  <a:lnTo>
                    <a:pt x="1710944" y="4699000"/>
                  </a:lnTo>
                  <a:lnTo>
                    <a:pt x="1698650" y="4635500"/>
                  </a:lnTo>
                  <a:lnTo>
                    <a:pt x="1687436" y="4584700"/>
                  </a:lnTo>
                  <a:lnTo>
                    <a:pt x="1677454" y="4533900"/>
                  </a:lnTo>
                  <a:lnTo>
                    <a:pt x="1668767" y="4469777"/>
                  </a:lnTo>
                  <a:lnTo>
                    <a:pt x="1661312" y="4419600"/>
                  </a:lnTo>
                  <a:lnTo>
                    <a:pt x="1655076" y="4368800"/>
                  </a:lnTo>
                  <a:lnTo>
                    <a:pt x="1652231" y="4330700"/>
                  </a:lnTo>
                  <a:lnTo>
                    <a:pt x="1650339" y="4305300"/>
                  </a:lnTo>
                  <a:lnTo>
                    <a:pt x="1647278" y="4254500"/>
                  </a:lnTo>
                  <a:lnTo>
                    <a:pt x="1647253" y="4267200"/>
                  </a:lnTo>
                  <a:lnTo>
                    <a:pt x="1647075" y="4279900"/>
                  </a:lnTo>
                  <a:lnTo>
                    <a:pt x="1645831" y="4279900"/>
                  </a:lnTo>
                  <a:lnTo>
                    <a:pt x="1644573" y="4229100"/>
                  </a:lnTo>
                  <a:lnTo>
                    <a:pt x="1644751" y="4178300"/>
                  </a:lnTo>
                  <a:lnTo>
                    <a:pt x="1646491" y="4140200"/>
                  </a:lnTo>
                  <a:lnTo>
                    <a:pt x="1649971" y="4089400"/>
                  </a:lnTo>
                  <a:lnTo>
                    <a:pt x="1655305" y="4038600"/>
                  </a:lnTo>
                  <a:lnTo>
                    <a:pt x="1654251" y="4051300"/>
                  </a:lnTo>
                  <a:lnTo>
                    <a:pt x="1653247" y="4064000"/>
                  </a:lnTo>
                  <a:lnTo>
                    <a:pt x="1652447" y="4076700"/>
                  </a:lnTo>
                  <a:lnTo>
                    <a:pt x="1652028" y="4089400"/>
                  </a:lnTo>
                  <a:lnTo>
                    <a:pt x="1656168" y="4051300"/>
                  </a:lnTo>
                  <a:lnTo>
                    <a:pt x="1657946" y="4038600"/>
                  </a:lnTo>
                  <a:lnTo>
                    <a:pt x="1661528" y="4013200"/>
                  </a:lnTo>
                  <a:lnTo>
                    <a:pt x="1668386" y="3975100"/>
                  </a:lnTo>
                  <a:lnTo>
                    <a:pt x="1677022" y="3937000"/>
                  </a:lnTo>
                  <a:lnTo>
                    <a:pt x="1678495" y="3937000"/>
                  </a:lnTo>
                  <a:lnTo>
                    <a:pt x="1677466" y="3949700"/>
                  </a:lnTo>
                  <a:lnTo>
                    <a:pt x="1675447" y="3962450"/>
                  </a:lnTo>
                  <a:lnTo>
                    <a:pt x="1674126" y="3975100"/>
                  </a:lnTo>
                  <a:lnTo>
                    <a:pt x="1672971" y="3975100"/>
                  </a:lnTo>
                  <a:lnTo>
                    <a:pt x="1671828" y="3987800"/>
                  </a:lnTo>
                  <a:lnTo>
                    <a:pt x="1670545" y="4000500"/>
                  </a:lnTo>
                  <a:lnTo>
                    <a:pt x="1667649" y="4025900"/>
                  </a:lnTo>
                  <a:lnTo>
                    <a:pt x="1665592" y="4051300"/>
                  </a:lnTo>
                  <a:lnTo>
                    <a:pt x="1661604" y="4089400"/>
                  </a:lnTo>
                  <a:lnTo>
                    <a:pt x="1660969" y="4102100"/>
                  </a:lnTo>
                  <a:lnTo>
                    <a:pt x="1660525" y="4102100"/>
                  </a:lnTo>
                  <a:lnTo>
                    <a:pt x="1660372" y="4089400"/>
                  </a:lnTo>
                  <a:lnTo>
                    <a:pt x="1659724" y="4127500"/>
                  </a:lnTo>
                  <a:lnTo>
                    <a:pt x="1659864" y="4127500"/>
                  </a:lnTo>
                  <a:lnTo>
                    <a:pt x="1660258" y="4140200"/>
                  </a:lnTo>
                  <a:lnTo>
                    <a:pt x="1660512" y="4127500"/>
                  </a:lnTo>
                  <a:lnTo>
                    <a:pt x="1662684" y="4102100"/>
                  </a:lnTo>
                  <a:lnTo>
                    <a:pt x="1663763" y="4089400"/>
                  </a:lnTo>
                  <a:lnTo>
                    <a:pt x="1666786" y="4051300"/>
                  </a:lnTo>
                  <a:lnTo>
                    <a:pt x="1669707" y="4038600"/>
                  </a:lnTo>
                  <a:lnTo>
                    <a:pt x="1671396" y="4025900"/>
                  </a:lnTo>
                  <a:lnTo>
                    <a:pt x="1670710" y="4051300"/>
                  </a:lnTo>
                  <a:lnTo>
                    <a:pt x="1668881" y="4064000"/>
                  </a:lnTo>
                  <a:lnTo>
                    <a:pt x="1667611" y="4089400"/>
                  </a:lnTo>
                  <a:lnTo>
                    <a:pt x="1665478" y="4140200"/>
                  </a:lnTo>
                  <a:lnTo>
                    <a:pt x="1665262" y="4165600"/>
                  </a:lnTo>
                  <a:lnTo>
                    <a:pt x="1665033" y="4178300"/>
                  </a:lnTo>
                  <a:lnTo>
                    <a:pt x="1666925" y="4127500"/>
                  </a:lnTo>
                  <a:lnTo>
                    <a:pt x="1669999" y="4076242"/>
                  </a:lnTo>
                  <a:lnTo>
                    <a:pt x="1674101" y="4025900"/>
                  </a:lnTo>
                  <a:lnTo>
                    <a:pt x="1679257" y="3987800"/>
                  </a:lnTo>
                  <a:lnTo>
                    <a:pt x="1687436" y="3937000"/>
                  </a:lnTo>
                  <a:lnTo>
                    <a:pt x="1689481" y="3924300"/>
                  </a:lnTo>
                  <a:lnTo>
                    <a:pt x="1690903" y="3924300"/>
                  </a:lnTo>
                  <a:lnTo>
                    <a:pt x="1692910" y="3911600"/>
                  </a:lnTo>
                  <a:lnTo>
                    <a:pt x="1694573" y="3911600"/>
                  </a:lnTo>
                  <a:lnTo>
                    <a:pt x="1697228" y="3898900"/>
                  </a:lnTo>
                  <a:lnTo>
                    <a:pt x="1699780" y="3886200"/>
                  </a:lnTo>
                  <a:lnTo>
                    <a:pt x="1702523" y="3873500"/>
                  </a:lnTo>
                  <a:lnTo>
                    <a:pt x="1705800" y="3860800"/>
                  </a:lnTo>
                  <a:lnTo>
                    <a:pt x="1712518" y="3848100"/>
                  </a:lnTo>
                  <a:lnTo>
                    <a:pt x="1715236" y="3835400"/>
                  </a:lnTo>
                  <a:lnTo>
                    <a:pt x="1716189" y="3835400"/>
                  </a:lnTo>
                  <a:lnTo>
                    <a:pt x="1719694" y="3822700"/>
                  </a:lnTo>
                  <a:lnTo>
                    <a:pt x="1724825" y="3822700"/>
                  </a:lnTo>
                  <a:lnTo>
                    <a:pt x="1725866" y="3810000"/>
                  </a:lnTo>
                  <a:lnTo>
                    <a:pt x="1727606" y="3810000"/>
                  </a:lnTo>
                  <a:lnTo>
                    <a:pt x="1731340" y="3797300"/>
                  </a:lnTo>
                  <a:lnTo>
                    <a:pt x="1733677" y="3797300"/>
                  </a:lnTo>
                  <a:lnTo>
                    <a:pt x="1736991" y="3784600"/>
                  </a:lnTo>
                  <a:lnTo>
                    <a:pt x="1740420" y="3784600"/>
                  </a:lnTo>
                  <a:lnTo>
                    <a:pt x="1742414" y="3771900"/>
                  </a:lnTo>
                  <a:lnTo>
                    <a:pt x="1744713" y="3771900"/>
                  </a:lnTo>
                  <a:lnTo>
                    <a:pt x="1747774" y="3784600"/>
                  </a:lnTo>
                  <a:lnTo>
                    <a:pt x="1758632" y="3797300"/>
                  </a:lnTo>
                  <a:lnTo>
                    <a:pt x="1770837" y="3822700"/>
                  </a:lnTo>
                  <a:lnTo>
                    <a:pt x="1778723" y="3835400"/>
                  </a:lnTo>
                  <a:lnTo>
                    <a:pt x="1794370" y="3860800"/>
                  </a:lnTo>
                  <a:lnTo>
                    <a:pt x="1810270" y="3898900"/>
                  </a:lnTo>
                  <a:lnTo>
                    <a:pt x="1826298" y="3924300"/>
                  </a:lnTo>
                  <a:lnTo>
                    <a:pt x="1842312" y="3962450"/>
                  </a:lnTo>
                  <a:lnTo>
                    <a:pt x="1852193" y="3978414"/>
                  </a:lnTo>
                  <a:lnTo>
                    <a:pt x="1853082" y="3978414"/>
                  </a:lnTo>
                  <a:lnTo>
                    <a:pt x="1905304" y="3978414"/>
                  </a:lnTo>
                  <a:lnTo>
                    <a:pt x="1908429" y="3987800"/>
                  </a:lnTo>
                  <a:lnTo>
                    <a:pt x="1857997" y="3987800"/>
                  </a:lnTo>
                  <a:lnTo>
                    <a:pt x="1854555" y="3987800"/>
                  </a:lnTo>
                  <a:lnTo>
                    <a:pt x="1864639" y="4000500"/>
                  </a:lnTo>
                  <a:lnTo>
                    <a:pt x="1878660" y="4025900"/>
                  </a:lnTo>
                  <a:lnTo>
                    <a:pt x="1893684" y="4064000"/>
                  </a:lnTo>
                  <a:lnTo>
                    <a:pt x="1906765" y="4089400"/>
                  </a:lnTo>
                  <a:lnTo>
                    <a:pt x="1913712" y="4100169"/>
                  </a:lnTo>
                  <a:lnTo>
                    <a:pt x="1904847" y="4089400"/>
                  </a:lnTo>
                  <a:lnTo>
                    <a:pt x="1920798" y="4114800"/>
                  </a:lnTo>
                  <a:lnTo>
                    <a:pt x="1939264" y="4152900"/>
                  </a:lnTo>
                  <a:lnTo>
                    <a:pt x="1959229" y="4178300"/>
                  </a:lnTo>
                  <a:lnTo>
                    <a:pt x="1974062" y="4205948"/>
                  </a:lnTo>
                  <a:lnTo>
                    <a:pt x="1958098" y="4178300"/>
                  </a:lnTo>
                  <a:lnTo>
                    <a:pt x="1971586" y="4203700"/>
                  </a:lnTo>
                  <a:lnTo>
                    <a:pt x="1974723" y="4207167"/>
                  </a:lnTo>
                  <a:lnTo>
                    <a:pt x="1979676" y="4216400"/>
                  </a:lnTo>
                  <a:lnTo>
                    <a:pt x="1999284" y="4254500"/>
                  </a:lnTo>
                  <a:lnTo>
                    <a:pt x="2016760" y="4279900"/>
                  </a:lnTo>
                  <a:lnTo>
                    <a:pt x="2030895" y="4305300"/>
                  </a:lnTo>
                  <a:lnTo>
                    <a:pt x="2040509" y="4318000"/>
                  </a:lnTo>
                  <a:lnTo>
                    <a:pt x="2025027" y="4292600"/>
                  </a:lnTo>
                  <a:lnTo>
                    <a:pt x="2003653" y="4254500"/>
                  </a:lnTo>
                  <a:lnTo>
                    <a:pt x="1980095" y="4216400"/>
                  </a:lnTo>
                  <a:lnTo>
                    <a:pt x="1974862" y="4207319"/>
                  </a:lnTo>
                  <a:lnTo>
                    <a:pt x="1983054" y="4216400"/>
                  </a:lnTo>
                  <a:lnTo>
                    <a:pt x="1993239" y="4229100"/>
                  </a:lnTo>
                  <a:lnTo>
                    <a:pt x="2002828" y="4241800"/>
                  </a:lnTo>
                  <a:lnTo>
                    <a:pt x="2012734" y="4267200"/>
                  </a:lnTo>
                  <a:lnTo>
                    <a:pt x="2023783" y="4279900"/>
                  </a:lnTo>
                  <a:lnTo>
                    <a:pt x="2036914" y="4305300"/>
                  </a:lnTo>
                  <a:lnTo>
                    <a:pt x="2053069" y="4330700"/>
                  </a:lnTo>
                  <a:lnTo>
                    <a:pt x="2058746" y="4343400"/>
                  </a:lnTo>
                  <a:lnTo>
                    <a:pt x="2054313" y="4330700"/>
                  </a:lnTo>
                  <a:lnTo>
                    <a:pt x="2074837" y="4368800"/>
                  </a:lnTo>
                  <a:lnTo>
                    <a:pt x="2088997" y="4381500"/>
                  </a:lnTo>
                  <a:lnTo>
                    <a:pt x="2099614" y="4394200"/>
                  </a:lnTo>
                  <a:lnTo>
                    <a:pt x="2109559" y="4406900"/>
                  </a:lnTo>
                  <a:lnTo>
                    <a:pt x="2115134" y="4419600"/>
                  </a:lnTo>
                  <a:lnTo>
                    <a:pt x="2121598" y="4419600"/>
                  </a:lnTo>
                  <a:lnTo>
                    <a:pt x="2129320" y="4432300"/>
                  </a:lnTo>
                  <a:lnTo>
                    <a:pt x="2138667" y="4445000"/>
                  </a:lnTo>
                  <a:lnTo>
                    <a:pt x="2149970" y="4470400"/>
                  </a:lnTo>
                  <a:lnTo>
                    <a:pt x="2163762" y="4483100"/>
                  </a:lnTo>
                  <a:lnTo>
                    <a:pt x="2180450" y="4508563"/>
                  </a:lnTo>
                  <a:lnTo>
                    <a:pt x="2200300" y="4546600"/>
                  </a:lnTo>
                  <a:lnTo>
                    <a:pt x="2227046" y="4584700"/>
                  </a:lnTo>
                  <a:lnTo>
                    <a:pt x="2250402" y="4622800"/>
                  </a:lnTo>
                  <a:lnTo>
                    <a:pt x="2270315" y="4648200"/>
                  </a:lnTo>
                  <a:lnTo>
                    <a:pt x="2286762" y="4673600"/>
                  </a:lnTo>
                  <a:lnTo>
                    <a:pt x="2300300" y="4699000"/>
                  </a:lnTo>
                  <a:lnTo>
                    <a:pt x="2310828" y="4711700"/>
                  </a:lnTo>
                  <a:lnTo>
                    <a:pt x="2318537" y="4724400"/>
                  </a:lnTo>
                  <a:lnTo>
                    <a:pt x="2323617" y="4724400"/>
                  </a:lnTo>
                  <a:lnTo>
                    <a:pt x="2326716" y="4737100"/>
                  </a:lnTo>
                  <a:lnTo>
                    <a:pt x="2321725" y="4737100"/>
                  </a:lnTo>
                  <a:lnTo>
                    <a:pt x="2310282" y="4711700"/>
                  </a:lnTo>
                  <a:lnTo>
                    <a:pt x="2293988" y="4699000"/>
                  </a:lnTo>
                  <a:lnTo>
                    <a:pt x="2274608" y="4673600"/>
                  </a:lnTo>
                  <a:lnTo>
                    <a:pt x="2253818" y="4648200"/>
                  </a:lnTo>
                  <a:lnTo>
                    <a:pt x="2233104" y="4610100"/>
                  </a:lnTo>
                  <a:lnTo>
                    <a:pt x="2213953" y="4584700"/>
                  </a:lnTo>
                  <a:lnTo>
                    <a:pt x="2198293" y="4572000"/>
                  </a:lnTo>
                  <a:lnTo>
                    <a:pt x="2187346" y="4546600"/>
                  </a:lnTo>
                  <a:lnTo>
                    <a:pt x="2185822" y="4546600"/>
                  </a:lnTo>
                  <a:lnTo>
                    <a:pt x="2189810" y="4559300"/>
                  </a:lnTo>
                  <a:lnTo>
                    <a:pt x="2196350" y="4572000"/>
                  </a:lnTo>
                  <a:lnTo>
                    <a:pt x="2205177" y="4584700"/>
                  </a:lnTo>
                  <a:lnTo>
                    <a:pt x="2216048" y="4597400"/>
                  </a:lnTo>
                  <a:lnTo>
                    <a:pt x="2228748" y="4610100"/>
                  </a:lnTo>
                  <a:lnTo>
                    <a:pt x="2242870" y="4635500"/>
                  </a:lnTo>
                  <a:lnTo>
                    <a:pt x="2258098" y="4660900"/>
                  </a:lnTo>
                  <a:lnTo>
                    <a:pt x="2274151" y="4673600"/>
                  </a:lnTo>
                  <a:lnTo>
                    <a:pt x="2341854" y="4775200"/>
                  </a:lnTo>
                  <a:lnTo>
                    <a:pt x="2358123" y="4800600"/>
                  </a:lnTo>
                  <a:lnTo>
                    <a:pt x="2373401" y="4826000"/>
                  </a:lnTo>
                  <a:lnTo>
                    <a:pt x="2387371" y="4851400"/>
                  </a:lnTo>
                  <a:lnTo>
                    <a:pt x="2399728" y="4864100"/>
                  </a:lnTo>
                  <a:lnTo>
                    <a:pt x="2383269" y="4838700"/>
                  </a:lnTo>
                  <a:lnTo>
                    <a:pt x="2442553" y="4927600"/>
                  </a:lnTo>
                  <a:lnTo>
                    <a:pt x="2458275" y="4940300"/>
                  </a:lnTo>
                  <a:lnTo>
                    <a:pt x="2473566" y="4965700"/>
                  </a:lnTo>
                  <a:lnTo>
                    <a:pt x="2488044" y="4991100"/>
                  </a:lnTo>
                  <a:lnTo>
                    <a:pt x="2501290" y="5003800"/>
                  </a:lnTo>
                  <a:lnTo>
                    <a:pt x="2511425" y="5016500"/>
                  </a:lnTo>
                  <a:lnTo>
                    <a:pt x="2522880" y="5029200"/>
                  </a:lnTo>
                  <a:lnTo>
                    <a:pt x="2535237" y="5041900"/>
                  </a:lnTo>
                  <a:lnTo>
                    <a:pt x="2548077" y="5054600"/>
                  </a:lnTo>
                  <a:lnTo>
                    <a:pt x="2596642" y="5105400"/>
                  </a:lnTo>
                  <a:lnTo>
                    <a:pt x="2627109" y="5156200"/>
                  </a:lnTo>
                  <a:lnTo>
                    <a:pt x="2657843" y="5194300"/>
                  </a:lnTo>
                  <a:lnTo>
                    <a:pt x="2688933" y="5232400"/>
                  </a:lnTo>
                  <a:lnTo>
                    <a:pt x="2720416" y="5270500"/>
                  </a:lnTo>
                  <a:lnTo>
                    <a:pt x="2744178" y="5295900"/>
                  </a:lnTo>
                  <a:lnTo>
                    <a:pt x="2769717" y="5334000"/>
                  </a:lnTo>
                  <a:lnTo>
                    <a:pt x="2794304" y="5359400"/>
                  </a:lnTo>
                  <a:lnTo>
                    <a:pt x="2812211" y="5387683"/>
                  </a:lnTo>
                  <a:lnTo>
                    <a:pt x="2845981" y="5422900"/>
                  </a:lnTo>
                  <a:lnTo>
                    <a:pt x="2891180" y="5473700"/>
                  </a:lnTo>
                  <a:lnTo>
                    <a:pt x="2911144" y="5499100"/>
                  </a:lnTo>
                  <a:lnTo>
                    <a:pt x="2924581" y="5510415"/>
                  </a:lnTo>
                  <a:lnTo>
                    <a:pt x="2918434" y="5499100"/>
                  </a:lnTo>
                  <a:lnTo>
                    <a:pt x="2912084" y="5490476"/>
                  </a:lnTo>
                  <a:lnTo>
                    <a:pt x="2922460" y="5499100"/>
                  </a:lnTo>
                  <a:lnTo>
                    <a:pt x="2936405" y="5524500"/>
                  </a:lnTo>
                  <a:lnTo>
                    <a:pt x="2949283" y="5537314"/>
                  </a:lnTo>
                  <a:lnTo>
                    <a:pt x="2972270" y="5562600"/>
                  </a:lnTo>
                  <a:lnTo>
                    <a:pt x="2982772" y="5575300"/>
                  </a:lnTo>
                  <a:lnTo>
                    <a:pt x="2992704" y="5588000"/>
                  </a:lnTo>
                  <a:lnTo>
                    <a:pt x="3011678" y="5613400"/>
                  </a:lnTo>
                  <a:lnTo>
                    <a:pt x="3030563" y="5626100"/>
                  </a:lnTo>
                  <a:lnTo>
                    <a:pt x="3050692" y="5651500"/>
                  </a:lnTo>
                  <a:lnTo>
                    <a:pt x="3073425" y="5676900"/>
                  </a:lnTo>
                  <a:lnTo>
                    <a:pt x="3066961" y="5676900"/>
                  </a:lnTo>
                  <a:lnTo>
                    <a:pt x="3051022" y="5664200"/>
                  </a:lnTo>
                  <a:lnTo>
                    <a:pt x="3039999" y="5651500"/>
                  </a:lnTo>
                  <a:lnTo>
                    <a:pt x="3048241" y="5664200"/>
                  </a:lnTo>
                  <a:lnTo>
                    <a:pt x="3070466" y="5689689"/>
                  </a:lnTo>
                  <a:lnTo>
                    <a:pt x="3091294" y="5715000"/>
                  </a:lnTo>
                  <a:lnTo>
                    <a:pt x="3111169" y="5727700"/>
                  </a:lnTo>
                  <a:lnTo>
                    <a:pt x="3130219" y="5753100"/>
                  </a:lnTo>
                  <a:lnTo>
                    <a:pt x="3148812" y="5765800"/>
                  </a:lnTo>
                  <a:lnTo>
                    <a:pt x="3167329" y="5791200"/>
                  </a:lnTo>
                  <a:lnTo>
                    <a:pt x="3186163" y="5816600"/>
                  </a:lnTo>
                  <a:lnTo>
                    <a:pt x="3205683" y="5829300"/>
                  </a:lnTo>
                  <a:lnTo>
                    <a:pt x="3189274" y="5816600"/>
                  </a:lnTo>
                  <a:lnTo>
                    <a:pt x="3184995" y="5803900"/>
                  </a:lnTo>
                  <a:lnTo>
                    <a:pt x="3183775" y="5803900"/>
                  </a:lnTo>
                  <a:lnTo>
                    <a:pt x="3172307" y="5791200"/>
                  </a:lnTo>
                  <a:lnTo>
                    <a:pt x="3143935" y="5753100"/>
                  </a:lnTo>
                  <a:lnTo>
                    <a:pt x="3158020" y="5765800"/>
                  </a:lnTo>
                  <a:lnTo>
                    <a:pt x="3167100" y="5779198"/>
                  </a:lnTo>
                  <a:lnTo>
                    <a:pt x="3198990" y="5803900"/>
                  </a:lnTo>
                  <a:lnTo>
                    <a:pt x="3208820" y="5819038"/>
                  </a:lnTo>
                  <a:lnTo>
                    <a:pt x="3206775" y="5816600"/>
                  </a:lnTo>
                  <a:lnTo>
                    <a:pt x="3194939" y="5803900"/>
                  </a:lnTo>
                  <a:lnTo>
                    <a:pt x="3181527" y="5791200"/>
                  </a:lnTo>
                  <a:lnTo>
                    <a:pt x="3167176" y="5779313"/>
                  </a:lnTo>
                  <a:lnTo>
                    <a:pt x="3175203" y="5791200"/>
                  </a:lnTo>
                  <a:lnTo>
                    <a:pt x="3193923" y="5803900"/>
                  </a:lnTo>
                  <a:lnTo>
                    <a:pt x="3212604" y="5829300"/>
                  </a:lnTo>
                  <a:lnTo>
                    <a:pt x="3224034" y="5837682"/>
                  </a:lnTo>
                  <a:lnTo>
                    <a:pt x="3220301" y="5832945"/>
                  </a:lnTo>
                  <a:lnTo>
                    <a:pt x="3232226" y="5842000"/>
                  </a:lnTo>
                  <a:lnTo>
                    <a:pt x="3241116" y="5852007"/>
                  </a:lnTo>
                  <a:lnTo>
                    <a:pt x="3244126" y="5854700"/>
                  </a:lnTo>
                  <a:lnTo>
                    <a:pt x="3243503" y="5854700"/>
                  </a:lnTo>
                  <a:lnTo>
                    <a:pt x="3247263" y="5858916"/>
                  </a:lnTo>
                  <a:lnTo>
                    <a:pt x="3253549" y="5867400"/>
                  </a:lnTo>
                  <a:lnTo>
                    <a:pt x="3254794" y="5867400"/>
                  </a:lnTo>
                  <a:lnTo>
                    <a:pt x="3299930" y="5918200"/>
                  </a:lnTo>
                  <a:lnTo>
                    <a:pt x="3367621" y="5981700"/>
                  </a:lnTo>
                  <a:lnTo>
                    <a:pt x="3424618" y="6045200"/>
                  </a:lnTo>
                  <a:lnTo>
                    <a:pt x="3423323" y="6045200"/>
                  </a:lnTo>
                  <a:lnTo>
                    <a:pt x="3435273" y="6057900"/>
                  </a:lnTo>
                  <a:lnTo>
                    <a:pt x="3460191" y="6083300"/>
                  </a:lnTo>
                  <a:lnTo>
                    <a:pt x="3486023" y="6096000"/>
                  </a:lnTo>
                  <a:lnTo>
                    <a:pt x="3512680" y="6121400"/>
                  </a:lnTo>
                  <a:lnTo>
                    <a:pt x="3622789" y="6223000"/>
                  </a:lnTo>
                  <a:lnTo>
                    <a:pt x="3676510" y="6273800"/>
                  </a:lnTo>
                  <a:lnTo>
                    <a:pt x="3727043" y="6311900"/>
                  </a:lnTo>
                  <a:lnTo>
                    <a:pt x="3750335" y="6337300"/>
                  </a:lnTo>
                  <a:lnTo>
                    <a:pt x="3771963" y="6350000"/>
                  </a:lnTo>
                  <a:lnTo>
                    <a:pt x="3787000" y="6369278"/>
                  </a:lnTo>
                  <a:close/>
                </a:path>
                <a:path w="4707255" h="6985000">
                  <a:moveTo>
                    <a:pt x="3791775" y="6375400"/>
                  </a:moveTo>
                  <a:lnTo>
                    <a:pt x="3787000" y="6369278"/>
                  </a:lnTo>
                  <a:lnTo>
                    <a:pt x="3791356" y="6375400"/>
                  </a:lnTo>
                  <a:lnTo>
                    <a:pt x="3791775" y="6375400"/>
                  </a:lnTo>
                  <a:close/>
                </a:path>
                <a:path w="4707255" h="6985000">
                  <a:moveTo>
                    <a:pt x="3809657" y="6388100"/>
                  </a:moveTo>
                  <a:lnTo>
                    <a:pt x="3800437" y="6375400"/>
                  </a:lnTo>
                  <a:lnTo>
                    <a:pt x="3791775" y="6375400"/>
                  </a:lnTo>
                  <a:lnTo>
                    <a:pt x="3809657" y="6388100"/>
                  </a:lnTo>
                  <a:close/>
                </a:path>
                <a:path w="4707255" h="6985000">
                  <a:moveTo>
                    <a:pt x="3859631" y="6362700"/>
                  </a:moveTo>
                  <a:lnTo>
                    <a:pt x="3853713" y="6350000"/>
                  </a:lnTo>
                  <a:lnTo>
                    <a:pt x="3844112" y="6350000"/>
                  </a:lnTo>
                  <a:lnTo>
                    <a:pt x="3859631" y="6362700"/>
                  </a:lnTo>
                  <a:close/>
                </a:path>
                <a:path w="4707255" h="6985000">
                  <a:moveTo>
                    <a:pt x="3933456" y="6426200"/>
                  </a:moveTo>
                  <a:lnTo>
                    <a:pt x="3843553" y="6350000"/>
                  </a:lnTo>
                  <a:lnTo>
                    <a:pt x="3844112" y="6350000"/>
                  </a:lnTo>
                  <a:lnTo>
                    <a:pt x="3829532" y="6337300"/>
                  </a:lnTo>
                  <a:lnTo>
                    <a:pt x="3803815" y="6311887"/>
                  </a:lnTo>
                  <a:lnTo>
                    <a:pt x="3793020" y="6299200"/>
                  </a:lnTo>
                  <a:lnTo>
                    <a:pt x="3784879" y="6299200"/>
                  </a:lnTo>
                  <a:lnTo>
                    <a:pt x="3799357" y="6311900"/>
                  </a:lnTo>
                  <a:lnTo>
                    <a:pt x="3843058" y="6350000"/>
                  </a:lnTo>
                  <a:lnTo>
                    <a:pt x="3872738" y="6375400"/>
                  </a:lnTo>
                  <a:lnTo>
                    <a:pt x="3902875" y="6400800"/>
                  </a:lnTo>
                  <a:lnTo>
                    <a:pt x="3933456" y="6426200"/>
                  </a:lnTo>
                  <a:close/>
                </a:path>
                <a:path w="4707255" h="6985000">
                  <a:moveTo>
                    <a:pt x="3962374" y="6498806"/>
                  </a:moveTo>
                  <a:lnTo>
                    <a:pt x="3865969" y="6413500"/>
                  </a:lnTo>
                  <a:lnTo>
                    <a:pt x="3824452" y="6375400"/>
                  </a:lnTo>
                  <a:lnTo>
                    <a:pt x="3734384" y="6299200"/>
                  </a:lnTo>
                  <a:lnTo>
                    <a:pt x="3699472" y="6261100"/>
                  </a:lnTo>
                  <a:lnTo>
                    <a:pt x="3673627" y="6248400"/>
                  </a:lnTo>
                  <a:lnTo>
                    <a:pt x="3739019" y="6308014"/>
                  </a:lnTo>
                  <a:lnTo>
                    <a:pt x="3746741" y="6311900"/>
                  </a:lnTo>
                  <a:lnTo>
                    <a:pt x="3771379" y="6337300"/>
                  </a:lnTo>
                  <a:lnTo>
                    <a:pt x="3795433" y="6362700"/>
                  </a:lnTo>
                  <a:lnTo>
                    <a:pt x="3819131" y="6375400"/>
                  </a:lnTo>
                  <a:lnTo>
                    <a:pt x="3842410" y="6400800"/>
                  </a:lnTo>
                  <a:lnTo>
                    <a:pt x="3865105" y="6426200"/>
                  </a:lnTo>
                  <a:lnTo>
                    <a:pt x="3887063" y="6438900"/>
                  </a:lnTo>
                  <a:lnTo>
                    <a:pt x="3928834" y="6477000"/>
                  </a:lnTo>
                  <a:lnTo>
                    <a:pt x="3948633" y="6489700"/>
                  </a:lnTo>
                  <a:lnTo>
                    <a:pt x="3962374" y="6498806"/>
                  </a:lnTo>
                  <a:close/>
                </a:path>
                <a:path w="4707255" h="6985000">
                  <a:moveTo>
                    <a:pt x="3970324" y="6505854"/>
                  </a:moveTo>
                  <a:lnTo>
                    <a:pt x="3967797" y="6502400"/>
                  </a:lnTo>
                  <a:lnTo>
                    <a:pt x="3962374" y="6498806"/>
                  </a:lnTo>
                  <a:lnTo>
                    <a:pt x="3970324" y="6505854"/>
                  </a:lnTo>
                  <a:close/>
                </a:path>
                <a:path w="4707255" h="6985000">
                  <a:moveTo>
                    <a:pt x="4036809" y="6553200"/>
                  </a:moveTo>
                  <a:lnTo>
                    <a:pt x="3995051" y="6527800"/>
                  </a:lnTo>
                  <a:lnTo>
                    <a:pt x="3970324" y="6505854"/>
                  </a:lnTo>
                  <a:lnTo>
                    <a:pt x="3986352" y="6527800"/>
                  </a:lnTo>
                  <a:lnTo>
                    <a:pt x="4004056" y="6540500"/>
                  </a:lnTo>
                  <a:lnTo>
                    <a:pt x="4020883" y="6553200"/>
                  </a:lnTo>
                  <a:lnTo>
                    <a:pt x="4036809" y="6553200"/>
                  </a:lnTo>
                  <a:close/>
                </a:path>
                <a:path w="4707255" h="6985000">
                  <a:moveTo>
                    <a:pt x="4057789" y="6050115"/>
                  </a:moveTo>
                  <a:lnTo>
                    <a:pt x="4051566" y="6044565"/>
                  </a:lnTo>
                  <a:lnTo>
                    <a:pt x="4051960" y="6045200"/>
                  </a:lnTo>
                  <a:lnTo>
                    <a:pt x="4057789" y="6050115"/>
                  </a:lnTo>
                  <a:close/>
                </a:path>
                <a:path w="4707255" h="6985000">
                  <a:moveTo>
                    <a:pt x="4169702" y="6145682"/>
                  </a:moveTo>
                  <a:lnTo>
                    <a:pt x="4164406" y="6134100"/>
                  </a:lnTo>
                  <a:lnTo>
                    <a:pt x="4164063" y="6134100"/>
                  </a:lnTo>
                  <a:lnTo>
                    <a:pt x="4166514" y="6141618"/>
                  </a:lnTo>
                  <a:lnTo>
                    <a:pt x="4169702" y="6145682"/>
                  </a:lnTo>
                  <a:close/>
                </a:path>
                <a:path w="4707255" h="6985000">
                  <a:moveTo>
                    <a:pt x="4381411" y="6388100"/>
                  </a:moveTo>
                  <a:lnTo>
                    <a:pt x="4378223" y="6385242"/>
                  </a:lnTo>
                  <a:lnTo>
                    <a:pt x="4380115" y="6388100"/>
                  </a:lnTo>
                  <a:lnTo>
                    <a:pt x="4381411" y="6388100"/>
                  </a:lnTo>
                  <a:close/>
                </a:path>
                <a:path w="4707255" h="6985000">
                  <a:moveTo>
                    <a:pt x="4707001" y="6807200"/>
                  </a:moveTo>
                  <a:lnTo>
                    <a:pt x="4697641" y="6794500"/>
                  </a:lnTo>
                  <a:lnTo>
                    <a:pt x="4687836" y="6784873"/>
                  </a:lnTo>
                  <a:lnTo>
                    <a:pt x="4683074" y="6781800"/>
                  </a:lnTo>
                  <a:lnTo>
                    <a:pt x="4680077" y="6777266"/>
                  </a:lnTo>
                  <a:lnTo>
                    <a:pt x="4658779" y="6756400"/>
                  </a:lnTo>
                  <a:lnTo>
                    <a:pt x="4657725" y="6756400"/>
                  </a:lnTo>
                  <a:lnTo>
                    <a:pt x="4703546" y="6807200"/>
                  </a:lnTo>
                  <a:lnTo>
                    <a:pt x="4707001" y="6807200"/>
                  </a:lnTo>
                  <a:close/>
                </a:path>
                <a:path w="4707255" h="6985000">
                  <a:moveTo>
                    <a:pt x="4707001" y="6769100"/>
                  </a:moveTo>
                  <a:lnTo>
                    <a:pt x="4664392" y="6718300"/>
                  </a:lnTo>
                  <a:lnTo>
                    <a:pt x="4639411" y="6692900"/>
                  </a:lnTo>
                  <a:lnTo>
                    <a:pt x="4601946" y="6654800"/>
                  </a:lnTo>
                  <a:lnTo>
                    <a:pt x="4580306" y="6629400"/>
                  </a:lnTo>
                  <a:lnTo>
                    <a:pt x="4504626" y="6540500"/>
                  </a:lnTo>
                  <a:lnTo>
                    <a:pt x="4488180" y="6527800"/>
                  </a:lnTo>
                  <a:lnTo>
                    <a:pt x="4471581" y="6502400"/>
                  </a:lnTo>
                  <a:lnTo>
                    <a:pt x="4454791" y="6489700"/>
                  </a:lnTo>
                  <a:lnTo>
                    <a:pt x="4437761" y="6464300"/>
                  </a:lnTo>
                  <a:lnTo>
                    <a:pt x="4420578" y="6438900"/>
                  </a:lnTo>
                  <a:lnTo>
                    <a:pt x="4403115" y="6426200"/>
                  </a:lnTo>
                  <a:lnTo>
                    <a:pt x="4385335" y="6400800"/>
                  </a:lnTo>
                  <a:lnTo>
                    <a:pt x="4367187" y="6375400"/>
                  </a:lnTo>
                  <a:lnTo>
                    <a:pt x="4378223" y="6385242"/>
                  </a:lnTo>
                  <a:lnTo>
                    <a:pt x="4371670" y="6375400"/>
                  </a:lnTo>
                  <a:lnTo>
                    <a:pt x="4363224" y="6362700"/>
                  </a:lnTo>
                  <a:lnTo>
                    <a:pt x="4338117" y="6337300"/>
                  </a:lnTo>
                  <a:lnTo>
                    <a:pt x="4312653" y="6311887"/>
                  </a:lnTo>
                  <a:lnTo>
                    <a:pt x="4287355" y="6273800"/>
                  </a:lnTo>
                  <a:lnTo>
                    <a:pt x="4262729" y="6248400"/>
                  </a:lnTo>
                  <a:lnTo>
                    <a:pt x="4250956" y="6235700"/>
                  </a:lnTo>
                  <a:lnTo>
                    <a:pt x="4239184" y="6223000"/>
                  </a:lnTo>
                  <a:lnTo>
                    <a:pt x="4217251" y="6197600"/>
                  </a:lnTo>
                  <a:lnTo>
                    <a:pt x="4197515" y="6172200"/>
                  </a:lnTo>
                  <a:lnTo>
                    <a:pt x="4180548" y="6159500"/>
                  </a:lnTo>
                  <a:lnTo>
                    <a:pt x="4170578" y="6146800"/>
                  </a:lnTo>
                  <a:lnTo>
                    <a:pt x="4169702" y="6145682"/>
                  </a:lnTo>
                  <a:lnTo>
                    <a:pt x="4170210" y="6146800"/>
                  </a:lnTo>
                  <a:lnTo>
                    <a:pt x="4168190" y="6146800"/>
                  </a:lnTo>
                  <a:lnTo>
                    <a:pt x="4166514" y="6141618"/>
                  </a:lnTo>
                  <a:lnTo>
                    <a:pt x="4080840" y="6032500"/>
                  </a:lnTo>
                  <a:lnTo>
                    <a:pt x="4083989" y="6032500"/>
                  </a:lnTo>
                  <a:lnTo>
                    <a:pt x="4091152" y="6045200"/>
                  </a:lnTo>
                  <a:lnTo>
                    <a:pt x="4102519" y="6057900"/>
                  </a:lnTo>
                  <a:lnTo>
                    <a:pt x="4118292" y="6070600"/>
                  </a:lnTo>
                  <a:lnTo>
                    <a:pt x="4138688" y="6096000"/>
                  </a:lnTo>
                  <a:lnTo>
                    <a:pt x="4163860" y="6121400"/>
                  </a:lnTo>
                  <a:lnTo>
                    <a:pt x="4194137" y="6159500"/>
                  </a:lnTo>
                  <a:lnTo>
                    <a:pt x="4229900" y="6197600"/>
                  </a:lnTo>
                  <a:lnTo>
                    <a:pt x="4194289" y="6159500"/>
                  </a:lnTo>
                  <a:lnTo>
                    <a:pt x="4159224" y="6108700"/>
                  </a:lnTo>
                  <a:lnTo>
                    <a:pt x="4124693" y="6070600"/>
                  </a:lnTo>
                  <a:lnTo>
                    <a:pt x="4090632" y="6032500"/>
                  </a:lnTo>
                  <a:lnTo>
                    <a:pt x="4057027" y="5994400"/>
                  </a:lnTo>
                  <a:lnTo>
                    <a:pt x="4023842" y="5943600"/>
                  </a:lnTo>
                  <a:lnTo>
                    <a:pt x="3991051" y="5905500"/>
                  </a:lnTo>
                  <a:lnTo>
                    <a:pt x="3958615" y="5867400"/>
                  </a:lnTo>
                  <a:lnTo>
                    <a:pt x="3926509" y="5829300"/>
                  </a:lnTo>
                  <a:lnTo>
                    <a:pt x="3884765" y="5779198"/>
                  </a:lnTo>
                  <a:lnTo>
                    <a:pt x="3831818" y="5702300"/>
                  </a:lnTo>
                  <a:lnTo>
                    <a:pt x="3821442" y="5689600"/>
                  </a:lnTo>
                  <a:lnTo>
                    <a:pt x="3738905" y="5588000"/>
                  </a:lnTo>
                  <a:lnTo>
                    <a:pt x="3687800" y="5524500"/>
                  </a:lnTo>
                  <a:lnTo>
                    <a:pt x="3616477" y="5435600"/>
                  </a:lnTo>
                  <a:lnTo>
                    <a:pt x="3585946" y="5384800"/>
                  </a:lnTo>
                  <a:lnTo>
                    <a:pt x="3494100" y="5270500"/>
                  </a:lnTo>
                  <a:lnTo>
                    <a:pt x="3463340" y="5219700"/>
                  </a:lnTo>
                  <a:lnTo>
                    <a:pt x="3432467" y="5181600"/>
                  </a:lnTo>
                  <a:lnTo>
                    <a:pt x="3401453" y="5130800"/>
                  </a:lnTo>
                  <a:lnTo>
                    <a:pt x="3370288" y="5092700"/>
                  </a:lnTo>
                  <a:lnTo>
                    <a:pt x="3338931" y="5041900"/>
                  </a:lnTo>
                  <a:lnTo>
                    <a:pt x="3307372" y="5003800"/>
                  </a:lnTo>
                  <a:lnTo>
                    <a:pt x="3275584" y="4953000"/>
                  </a:lnTo>
                  <a:lnTo>
                    <a:pt x="3276841" y="4953000"/>
                  </a:lnTo>
                  <a:lnTo>
                    <a:pt x="3301492" y="4991100"/>
                  </a:lnTo>
                  <a:lnTo>
                    <a:pt x="3296526" y="4978400"/>
                  </a:lnTo>
                  <a:lnTo>
                    <a:pt x="3277933" y="4953000"/>
                  </a:lnTo>
                  <a:lnTo>
                    <a:pt x="3259353" y="4927600"/>
                  </a:lnTo>
                  <a:lnTo>
                    <a:pt x="3221558" y="4876800"/>
                  </a:lnTo>
                  <a:lnTo>
                    <a:pt x="3192449" y="4838700"/>
                  </a:lnTo>
                  <a:lnTo>
                    <a:pt x="3181312" y="4826000"/>
                  </a:lnTo>
                  <a:lnTo>
                    <a:pt x="3186036" y="4826000"/>
                  </a:lnTo>
                  <a:lnTo>
                    <a:pt x="3193897" y="4838700"/>
                  </a:lnTo>
                  <a:lnTo>
                    <a:pt x="3202952" y="4848110"/>
                  </a:lnTo>
                  <a:lnTo>
                    <a:pt x="3186811" y="4826000"/>
                  </a:lnTo>
                  <a:lnTo>
                    <a:pt x="3152698" y="4775200"/>
                  </a:lnTo>
                  <a:lnTo>
                    <a:pt x="3121241" y="4724400"/>
                  </a:lnTo>
                  <a:lnTo>
                    <a:pt x="3092081" y="4673600"/>
                  </a:lnTo>
                  <a:lnTo>
                    <a:pt x="3064903" y="4635500"/>
                  </a:lnTo>
                  <a:lnTo>
                    <a:pt x="3039376" y="4597400"/>
                  </a:lnTo>
                  <a:lnTo>
                    <a:pt x="3015170" y="4559300"/>
                  </a:lnTo>
                  <a:lnTo>
                    <a:pt x="2991878" y="4521073"/>
                  </a:lnTo>
                  <a:lnTo>
                    <a:pt x="2969387" y="4483100"/>
                  </a:lnTo>
                  <a:lnTo>
                    <a:pt x="2947149" y="4445000"/>
                  </a:lnTo>
                  <a:lnTo>
                    <a:pt x="2945803" y="4442701"/>
                  </a:lnTo>
                  <a:lnTo>
                    <a:pt x="2945803" y="4445000"/>
                  </a:lnTo>
                  <a:lnTo>
                    <a:pt x="2945447" y="4445000"/>
                  </a:lnTo>
                  <a:lnTo>
                    <a:pt x="2937878" y="4429620"/>
                  </a:lnTo>
                  <a:lnTo>
                    <a:pt x="2939554" y="4432300"/>
                  </a:lnTo>
                  <a:lnTo>
                    <a:pt x="2945803" y="4445000"/>
                  </a:lnTo>
                  <a:lnTo>
                    <a:pt x="2945803" y="4442701"/>
                  </a:lnTo>
                  <a:lnTo>
                    <a:pt x="2936227" y="4426267"/>
                  </a:lnTo>
                  <a:lnTo>
                    <a:pt x="2914167" y="4381500"/>
                  </a:lnTo>
                  <a:lnTo>
                    <a:pt x="2888119" y="4347870"/>
                  </a:lnTo>
                  <a:lnTo>
                    <a:pt x="2888119" y="4353255"/>
                  </a:lnTo>
                  <a:lnTo>
                    <a:pt x="2879102" y="4343400"/>
                  </a:lnTo>
                  <a:lnTo>
                    <a:pt x="2881693" y="4343400"/>
                  </a:lnTo>
                  <a:lnTo>
                    <a:pt x="2888119" y="4353255"/>
                  </a:lnTo>
                  <a:lnTo>
                    <a:pt x="2888119" y="4347870"/>
                  </a:lnTo>
                  <a:lnTo>
                    <a:pt x="2884665" y="4343400"/>
                  </a:lnTo>
                  <a:lnTo>
                    <a:pt x="2856674" y="4292600"/>
                  </a:lnTo>
                  <a:lnTo>
                    <a:pt x="2829877" y="4254500"/>
                  </a:lnTo>
                  <a:lnTo>
                    <a:pt x="2778734" y="4165600"/>
                  </a:lnTo>
                  <a:lnTo>
                    <a:pt x="2729001" y="4089400"/>
                  </a:lnTo>
                  <a:lnTo>
                    <a:pt x="2704020" y="4051300"/>
                  </a:lnTo>
                  <a:lnTo>
                    <a:pt x="2678633" y="4000500"/>
                  </a:lnTo>
                  <a:lnTo>
                    <a:pt x="2652636" y="3962450"/>
                  </a:lnTo>
                  <a:lnTo>
                    <a:pt x="2625687" y="3911600"/>
                  </a:lnTo>
                  <a:lnTo>
                    <a:pt x="2597670" y="3860800"/>
                  </a:lnTo>
                  <a:lnTo>
                    <a:pt x="2582989" y="3835400"/>
                  </a:lnTo>
                  <a:lnTo>
                    <a:pt x="2584323" y="3835400"/>
                  </a:lnTo>
                  <a:lnTo>
                    <a:pt x="2576271" y="3810000"/>
                  </a:lnTo>
                  <a:lnTo>
                    <a:pt x="2561513" y="3784600"/>
                  </a:lnTo>
                  <a:lnTo>
                    <a:pt x="2543060" y="3746500"/>
                  </a:lnTo>
                  <a:lnTo>
                    <a:pt x="2523934" y="3708400"/>
                  </a:lnTo>
                  <a:lnTo>
                    <a:pt x="2507119" y="3683000"/>
                  </a:lnTo>
                  <a:lnTo>
                    <a:pt x="2484120" y="3632200"/>
                  </a:lnTo>
                  <a:lnTo>
                    <a:pt x="2458707" y="3594100"/>
                  </a:lnTo>
                  <a:lnTo>
                    <a:pt x="2431288" y="3530600"/>
                  </a:lnTo>
                  <a:lnTo>
                    <a:pt x="2402281" y="3479800"/>
                  </a:lnTo>
                  <a:lnTo>
                    <a:pt x="2387181" y="3454400"/>
                  </a:lnTo>
                  <a:lnTo>
                    <a:pt x="2371877" y="3416300"/>
                  </a:lnTo>
                  <a:lnTo>
                    <a:pt x="2356358" y="3390900"/>
                  </a:lnTo>
                  <a:lnTo>
                    <a:pt x="2340597" y="3352800"/>
                  </a:lnTo>
                  <a:lnTo>
                    <a:pt x="2325281" y="3327400"/>
                  </a:lnTo>
                  <a:lnTo>
                    <a:pt x="2308860" y="3289300"/>
                  </a:lnTo>
                  <a:lnTo>
                    <a:pt x="2292426" y="3251200"/>
                  </a:lnTo>
                  <a:lnTo>
                    <a:pt x="2303018" y="3251200"/>
                  </a:lnTo>
                  <a:lnTo>
                    <a:pt x="2573655" y="3086100"/>
                  </a:lnTo>
                  <a:lnTo>
                    <a:pt x="2661983" y="3035300"/>
                  </a:lnTo>
                  <a:lnTo>
                    <a:pt x="2704947" y="3009900"/>
                  </a:lnTo>
                  <a:lnTo>
                    <a:pt x="2746870" y="2997200"/>
                  </a:lnTo>
                  <a:lnTo>
                    <a:pt x="2787561" y="2971800"/>
                  </a:lnTo>
                  <a:lnTo>
                    <a:pt x="2807182" y="2959100"/>
                  </a:lnTo>
                  <a:lnTo>
                    <a:pt x="2826804" y="2946400"/>
                  </a:lnTo>
                  <a:lnTo>
                    <a:pt x="2834055" y="2946400"/>
                  </a:lnTo>
                  <a:lnTo>
                    <a:pt x="2868930" y="2921000"/>
                  </a:lnTo>
                  <a:lnTo>
                    <a:pt x="2917240" y="2895600"/>
                  </a:lnTo>
                  <a:lnTo>
                    <a:pt x="2973413" y="2857500"/>
                  </a:lnTo>
                  <a:lnTo>
                    <a:pt x="3028404" y="2819400"/>
                  </a:lnTo>
                  <a:lnTo>
                    <a:pt x="3081197" y="2781300"/>
                  </a:lnTo>
                  <a:lnTo>
                    <a:pt x="3113036" y="2755900"/>
                  </a:lnTo>
                  <a:lnTo>
                    <a:pt x="3163925" y="2717800"/>
                  </a:lnTo>
                  <a:lnTo>
                    <a:pt x="3173158" y="2705100"/>
                  </a:lnTo>
                  <a:lnTo>
                    <a:pt x="3190341" y="2705100"/>
                  </a:lnTo>
                  <a:lnTo>
                    <a:pt x="3202597" y="2692400"/>
                  </a:lnTo>
                  <a:lnTo>
                    <a:pt x="3215373" y="2679700"/>
                  </a:lnTo>
                  <a:lnTo>
                    <a:pt x="3255314" y="2641600"/>
                  </a:lnTo>
                  <a:lnTo>
                    <a:pt x="3268383" y="2628900"/>
                  </a:lnTo>
                  <a:lnTo>
                    <a:pt x="3293313" y="2616200"/>
                  </a:lnTo>
                  <a:lnTo>
                    <a:pt x="3315195" y="2590800"/>
                  </a:lnTo>
                  <a:lnTo>
                    <a:pt x="3332861" y="2578100"/>
                  </a:lnTo>
                  <a:lnTo>
                    <a:pt x="3345002" y="2565400"/>
                  </a:lnTo>
                  <a:lnTo>
                    <a:pt x="3350361" y="2552700"/>
                  </a:lnTo>
                  <a:lnTo>
                    <a:pt x="3343833" y="2565400"/>
                  </a:lnTo>
                  <a:lnTo>
                    <a:pt x="3336302" y="2565400"/>
                  </a:lnTo>
                  <a:lnTo>
                    <a:pt x="3327997" y="2578100"/>
                  </a:lnTo>
                  <a:lnTo>
                    <a:pt x="3319119" y="2578100"/>
                  </a:lnTo>
                  <a:lnTo>
                    <a:pt x="3300501" y="2603500"/>
                  </a:lnTo>
                  <a:lnTo>
                    <a:pt x="3281680" y="2616200"/>
                  </a:lnTo>
                  <a:lnTo>
                    <a:pt x="3264827" y="2628900"/>
                  </a:lnTo>
                  <a:lnTo>
                    <a:pt x="3251670" y="2641600"/>
                  </a:lnTo>
                  <a:lnTo>
                    <a:pt x="3243376" y="2641600"/>
                  </a:lnTo>
                  <a:lnTo>
                    <a:pt x="3278670" y="2616200"/>
                  </a:lnTo>
                  <a:lnTo>
                    <a:pt x="3340443" y="2552674"/>
                  </a:lnTo>
                  <a:lnTo>
                    <a:pt x="3352698" y="2540000"/>
                  </a:lnTo>
                  <a:lnTo>
                    <a:pt x="3387001" y="2514600"/>
                  </a:lnTo>
                  <a:lnTo>
                    <a:pt x="3402723" y="2489200"/>
                  </a:lnTo>
                  <a:lnTo>
                    <a:pt x="3417074" y="2476500"/>
                  </a:lnTo>
                  <a:lnTo>
                    <a:pt x="3429978" y="2463800"/>
                  </a:lnTo>
                  <a:lnTo>
                    <a:pt x="3441382" y="2451100"/>
                  </a:lnTo>
                  <a:lnTo>
                    <a:pt x="3450679" y="2438400"/>
                  </a:lnTo>
                  <a:lnTo>
                    <a:pt x="3457930" y="2438400"/>
                  </a:lnTo>
                  <a:lnTo>
                    <a:pt x="3462959" y="2425700"/>
                  </a:lnTo>
                  <a:lnTo>
                    <a:pt x="3465601" y="2425700"/>
                  </a:lnTo>
                  <a:lnTo>
                    <a:pt x="3478212" y="2413000"/>
                  </a:lnTo>
                  <a:lnTo>
                    <a:pt x="3484511" y="2400300"/>
                  </a:lnTo>
                  <a:lnTo>
                    <a:pt x="3490747" y="2400300"/>
                  </a:lnTo>
                  <a:lnTo>
                    <a:pt x="3514991" y="2362200"/>
                  </a:lnTo>
                  <a:lnTo>
                    <a:pt x="3527145" y="2349500"/>
                  </a:lnTo>
                  <a:lnTo>
                    <a:pt x="3538994" y="2336800"/>
                  </a:lnTo>
                  <a:lnTo>
                    <a:pt x="3562223" y="2311400"/>
                  </a:lnTo>
                  <a:lnTo>
                    <a:pt x="3564115" y="2311400"/>
                  </a:lnTo>
                  <a:lnTo>
                    <a:pt x="3568204" y="2298700"/>
                  </a:lnTo>
                  <a:lnTo>
                    <a:pt x="3574262" y="2286000"/>
                  </a:lnTo>
                  <a:lnTo>
                    <a:pt x="3582111" y="2273300"/>
                  </a:lnTo>
                  <a:lnTo>
                    <a:pt x="3586784" y="2260600"/>
                  </a:lnTo>
                  <a:lnTo>
                    <a:pt x="3591979" y="2260600"/>
                  </a:lnTo>
                  <a:lnTo>
                    <a:pt x="3597694" y="2247900"/>
                  </a:lnTo>
                  <a:lnTo>
                    <a:pt x="3610597" y="2222500"/>
                  </a:lnTo>
                  <a:lnTo>
                    <a:pt x="3624783" y="2209800"/>
                  </a:lnTo>
                  <a:lnTo>
                    <a:pt x="3632670" y="2197100"/>
                  </a:lnTo>
                  <a:lnTo>
                    <a:pt x="3641852" y="2184400"/>
                  </a:lnTo>
                  <a:lnTo>
                    <a:pt x="3649535" y="2171700"/>
                  </a:lnTo>
                  <a:lnTo>
                    <a:pt x="3655936" y="2159000"/>
                  </a:lnTo>
                  <a:lnTo>
                    <a:pt x="3661283" y="2146300"/>
                  </a:lnTo>
                  <a:lnTo>
                    <a:pt x="3665753" y="2146300"/>
                  </a:lnTo>
                  <a:lnTo>
                    <a:pt x="3669385" y="2133600"/>
                  </a:lnTo>
                  <a:lnTo>
                    <a:pt x="3674529" y="2133600"/>
                  </a:lnTo>
                  <a:lnTo>
                    <a:pt x="3679736" y="2120900"/>
                  </a:lnTo>
                  <a:lnTo>
                    <a:pt x="3679025" y="2120900"/>
                  </a:lnTo>
                  <a:lnTo>
                    <a:pt x="3679469" y="2108200"/>
                  </a:lnTo>
                  <a:lnTo>
                    <a:pt x="3683787" y="2108200"/>
                  </a:lnTo>
                  <a:lnTo>
                    <a:pt x="3688956" y="2095500"/>
                  </a:lnTo>
                  <a:lnTo>
                    <a:pt x="3692575" y="2082800"/>
                  </a:lnTo>
                  <a:lnTo>
                    <a:pt x="3696995" y="2070100"/>
                  </a:lnTo>
                  <a:lnTo>
                    <a:pt x="3702266" y="2057400"/>
                  </a:lnTo>
                  <a:lnTo>
                    <a:pt x="3708489" y="2057400"/>
                  </a:lnTo>
                  <a:lnTo>
                    <a:pt x="3740912" y="1981200"/>
                  </a:lnTo>
                  <a:lnTo>
                    <a:pt x="3733571" y="2006600"/>
                  </a:lnTo>
                  <a:lnTo>
                    <a:pt x="3726307" y="2019300"/>
                  </a:lnTo>
                  <a:lnTo>
                    <a:pt x="3719296" y="2044700"/>
                  </a:lnTo>
                  <a:lnTo>
                    <a:pt x="3700881" y="2082800"/>
                  </a:lnTo>
                  <a:lnTo>
                    <a:pt x="3693172" y="2108200"/>
                  </a:lnTo>
                  <a:lnTo>
                    <a:pt x="3711981" y="2070100"/>
                  </a:lnTo>
                  <a:lnTo>
                    <a:pt x="3725126" y="2044700"/>
                  </a:lnTo>
                  <a:lnTo>
                    <a:pt x="3734371" y="2019300"/>
                  </a:lnTo>
                  <a:lnTo>
                    <a:pt x="3741534" y="2006600"/>
                  </a:lnTo>
                  <a:lnTo>
                    <a:pt x="3744772" y="1993900"/>
                  </a:lnTo>
                  <a:lnTo>
                    <a:pt x="3747757" y="1993900"/>
                  </a:lnTo>
                  <a:lnTo>
                    <a:pt x="3750703" y="1981200"/>
                  </a:lnTo>
                  <a:lnTo>
                    <a:pt x="3753828" y="1968500"/>
                  </a:lnTo>
                  <a:lnTo>
                    <a:pt x="3771582" y="1930400"/>
                  </a:lnTo>
                  <a:lnTo>
                    <a:pt x="3773957" y="1930400"/>
                  </a:lnTo>
                  <a:lnTo>
                    <a:pt x="3766743" y="1955800"/>
                  </a:lnTo>
                  <a:lnTo>
                    <a:pt x="3751834" y="1993900"/>
                  </a:lnTo>
                  <a:lnTo>
                    <a:pt x="3731069" y="2044700"/>
                  </a:lnTo>
                  <a:lnTo>
                    <a:pt x="3706342" y="2095500"/>
                  </a:lnTo>
                  <a:lnTo>
                    <a:pt x="3725468" y="2057400"/>
                  </a:lnTo>
                  <a:lnTo>
                    <a:pt x="3743007" y="2019300"/>
                  </a:lnTo>
                  <a:lnTo>
                    <a:pt x="3747338" y="2019300"/>
                  </a:lnTo>
                  <a:lnTo>
                    <a:pt x="3751757" y="2006600"/>
                  </a:lnTo>
                  <a:lnTo>
                    <a:pt x="3756063" y="1993900"/>
                  </a:lnTo>
                  <a:lnTo>
                    <a:pt x="3760063" y="1993900"/>
                  </a:lnTo>
                  <a:lnTo>
                    <a:pt x="3775748" y="1955800"/>
                  </a:lnTo>
                  <a:lnTo>
                    <a:pt x="3784358" y="1930400"/>
                  </a:lnTo>
                  <a:lnTo>
                    <a:pt x="3788664" y="1917700"/>
                  </a:lnTo>
                  <a:lnTo>
                    <a:pt x="3801668" y="1866900"/>
                  </a:lnTo>
                  <a:lnTo>
                    <a:pt x="3814343" y="1816100"/>
                  </a:lnTo>
                  <a:lnTo>
                    <a:pt x="3820312" y="1790700"/>
                  </a:lnTo>
                  <a:lnTo>
                    <a:pt x="3826281" y="1765300"/>
                  </a:lnTo>
                  <a:lnTo>
                    <a:pt x="3837076" y="1714500"/>
                  </a:lnTo>
                  <a:lnTo>
                    <a:pt x="3846296" y="1663700"/>
                  </a:lnTo>
                  <a:lnTo>
                    <a:pt x="3852824" y="1612900"/>
                  </a:lnTo>
                  <a:lnTo>
                    <a:pt x="3857739" y="1549400"/>
                  </a:lnTo>
                  <a:lnTo>
                    <a:pt x="3861104" y="1498600"/>
                  </a:lnTo>
                  <a:lnTo>
                    <a:pt x="3862514" y="1460500"/>
                  </a:lnTo>
                  <a:lnTo>
                    <a:pt x="3862984" y="1447800"/>
                  </a:lnTo>
                  <a:lnTo>
                    <a:pt x="3863441" y="1397000"/>
                  </a:lnTo>
                  <a:lnTo>
                    <a:pt x="3862527" y="1346200"/>
                  </a:lnTo>
                  <a:lnTo>
                    <a:pt x="3860317" y="1282700"/>
                  </a:lnTo>
                  <a:lnTo>
                    <a:pt x="3864483" y="1320800"/>
                  </a:lnTo>
                  <a:lnTo>
                    <a:pt x="3867010" y="1358900"/>
                  </a:lnTo>
                  <a:lnTo>
                    <a:pt x="3869017" y="1371600"/>
                  </a:lnTo>
                  <a:lnTo>
                    <a:pt x="3871633" y="1346200"/>
                  </a:lnTo>
                  <a:lnTo>
                    <a:pt x="3871239" y="1333500"/>
                  </a:lnTo>
                  <a:lnTo>
                    <a:pt x="3870515" y="1320800"/>
                  </a:lnTo>
                  <a:lnTo>
                    <a:pt x="3869652" y="1308100"/>
                  </a:lnTo>
                  <a:lnTo>
                    <a:pt x="3868826" y="1295400"/>
                  </a:lnTo>
                  <a:lnTo>
                    <a:pt x="3867912" y="1295400"/>
                  </a:lnTo>
                  <a:lnTo>
                    <a:pt x="3867099" y="1282700"/>
                  </a:lnTo>
                  <a:lnTo>
                    <a:pt x="3866083" y="1270000"/>
                  </a:lnTo>
                  <a:lnTo>
                    <a:pt x="3864597" y="1257300"/>
                  </a:lnTo>
                  <a:lnTo>
                    <a:pt x="3857904" y="1206500"/>
                  </a:lnTo>
                  <a:lnTo>
                    <a:pt x="3856939" y="1206500"/>
                  </a:lnTo>
                  <a:lnTo>
                    <a:pt x="3855491" y="1193800"/>
                  </a:lnTo>
                  <a:lnTo>
                    <a:pt x="3853751" y="1181100"/>
                  </a:lnTo>
                  <a:lnTo>
                    <a:pt x="3848900" y="1155700"/>
                  </a:lnTo>
                  <a:lnTo>
                    <a:pt x="3846499" y="1143000"/>
                  </a:lnTo>
                  <a:lnTo>
                    <a:pt x="3843985" y="1130300"/>
                  </a:lnTo>
                  <a:lnTo>
                    <a:pt x="3841229" y="1117600"/>
                  </a:lnTo>
                  <a:lnTo>
                    <a:pt x="3838067" y="1104900"/>
                  </a:lnTo>
                  <a:lnTo>
                    <a:pt x="3834942" y="1092200"/>
                  </a:lnTo>
                  <a:lnTo>
                    <a:pt x="3825456" y="1054100"/>
                  </a:lnTo>
                  <a:lnTo>
                    <a:pt x="3810685" y="1003300"/>
                  </a:lnTo>
                  <a:lnTo>
                    <a:pt x="3802748" y="977900"/>
                  </a:lnTo>
                  <a:lnTo>
                    <a:pt x="3804615" y="977900"/>
                  </a:lnTo>
                  <a:lnTo>
                    <a:pt x="3794531" y="952500"/>
                  </a:lnTo>
                  <a:lnTo>
                    <a:pt x="3789489" y="939800"/>
                  </a:lnTo>
                  <a:lnTo>
                    <a:pt x="3786022" y="939800"/>
                  </a:lnTo>
                  <a:lnTo>
                    <a:pt x="3782377" y="927100"/>
                  </a:lnTo>
                  <a:lnTo>
                    <a:pt x="3778758" y="914400"/>
                  </a:lnTo>
                  <a:lnTo>
                    <a:pt x="3763162" y="876300"/>
                  </a:lnTo>
                  <a:lnTo>
                    <a:pt x="3757599" y="863600"/>
                  </a:lnTo>
                  <a:lnTo>
                    <a:pt x="3752100" y="850900"/>
                  </a:lnTo>
                  <a:lnTo>
                    <a:pt x="3734041" y="812800"/>
                  </a:lnTo>
                  <a:lnTo>
                    <a:pt x="3730155" y="812800"/>
                  </a:lnTo>
                  <a:lnTo>
                    <a:pt x="3726218" y="800100"/>
                  </a:lnTo>
                  <a:lnTo>
                    <a:pt x="3722357" y="787400"/>
                  </a:lnTo>
                  <a:lnTo>
                    <a:pt x="3703701" y="762000"/>
                  </a:lnTo>
                  <a:lnTo>
                    <a:pt x="3699560" y="749300"/>
                  </a:lnTo>
                  <a:lnTo>
                    <a:pt x="3694950" y="736600"/>
                  </a:lnTo>
                  <a:lnTo>
                    <a:pt x="3689947" y="736600"/>
                  </a:lnTo>
                  <a:lnTo>
                    <a:pt x="3684651" y="723900"/>
                  </a:lnTo>
                  <a:lnTo>
                    <a:pt x="3672636" y="698500"/>
                  </a:lnTo>
                  <a:lnTo>
                    <a:pt x="3657892" y="673100"/>
                  </a:lnTo>
                  <a:lnTo>
                    <a:pt x="3648811" y="660400"/>
                  </a:lnTo>
                  <a:lnTo>
                    <a:pt x="3639731" y="647700"/>
                  </a:lnTo>
                  <a:lnTo>
                    <a:pt x="3617531" y="622300"/>
                  </a:lnTo>
                  <a:lnTo>
                    <a:pt x="3625469" y="622300"/>
                  </a:lnTo>
                  <a:lnTo>
                    <a:pt x="3593820" y="584200"/>
                  </a:lnTo>
                  <a:lnTo>
                    <a:pt x="3582936" y="571500"/>
                  </a:lnTo>
                  <a:lnTo>
                    <a:pt x="3549523" y="533400"/>
                  </a:lnTo>
                  <a:lnTo>
                    <a:pt x="3538029" y="520700"/>
                  </a:lnTo>
                  <a:lnTo>
                    <a:pt x="3503206" y="482600"/>
                  </a:lnTo>
                  <a:lnTo>
                    <a:pt x="3494925" y="469900"/>
                  </a:lnTo>
                  <a:lnTo>
                    <a:pt x="3486759" y="457200"/>
                  </a:lnTo>
                  <a:lnTo>
                    <a:pt x="3478784" y="457200"/>
                  </a:lnTo>
                  <a:lnTo>
                    <a:pt x="3471087" y="444500"/>
                  </a:lnTo>
                  <a:lnTo>
                    <a:pt x="3442081" y="419100"/>
                  </a:lnTo>
                  <a:lnTo>
                    <a:pt x="3391916" y="368300"/>
                  </a:lnTo>
                  <a:lnTo>
                    <a:pt x="3370440" y="342900"/>
                  </a:lnTo>
                  <a:lnTo>
                    <a:pt x="3350564" y="330200"/>
                  </a:lnTo>
                  <a:lnTo>
                    <a:pt x="3331680" y="317500"/>
                  </a:lnTo>
                  <a:lnTo>
                    <a:pt x="3313836" y="292100"/>
                  </a:lnTo>
                  <a:lnTo>
                    <a:pt x="3287052" y="279400"/>
                  </a:lnTo>
                  <a:lnTo>
                    <a:pt x="3278187" y="266700"/>
                  </a:lnTo>
                  <a:lnTo>
                    <a:pt x="3269145" y="254000"/>
                  </a:lnTo>
                  <a:lnTo>
                    <a:pt x="3259696" y="254000"/>
                  </a:lnTo>
                  <a:lnTo>
                    <a:pt x="3240024" y="241300"/>
                  </a:lnTo>
                  <a:lnTo>
                    <a:pt x="3229686" y="228600"/>
                  </a:lnTo>
                  <a:lnTo>
                    <a:pt x="3218853" y="215900"/>
                  </a:lnTo>
                  <a:lnTo>
                    <a:pt x="3207270" y="215900"/>
                  </a:lnTo>
                  <a:lnTo>
                    <a:pt x="3195155" y="203200"/>
                  </a:lnTo>
                  <a:lnTo>
                    <a:pt x="3202330" y="203200"/>
                  </a:lnTo>
                  <a:lnTo>
                    <a:pt x="3187662" y="193560"/>
                  </a:lnTo>
                  <a:lnTo>
                    <a:pt x="3191764" y="199821"/>
                  </a:lnTo>
                  <a:lnTo>
                    <a:pt x="3182404" y="190500"/>
                  </a:lnTo>
                  <a:lnTo>
                    <a:pt x="3182988" y="190500"/>
                  </a:lnTo>
                  <a:lnTo>
                    <a:pt x="3158947" y="177800"/>
                  </a:lnTo>
                  <a:lnTo>
                    <a:pt x="3130702" y="165100"/>
                  </a:lnTo>
                  <a:lnTo>
                    <a:pt x="3098787" y="139700"/>
                  </a:lnTo>
                  <a:lnTo>
                    <a:pt x="3063964" y="127000"/>
                  </a:lnTo>
                  <a:lnTo>
                    <a:pt x="3026549" y="114300"/>
                  </a:lnTo>
                  <a:lnTo>
                    <a:pt x="3013646" y="110109"/>
                  </a:lnTo>
                  <a:lnTo>
                    <a:pt x="3021914" y="114300"/>
                  </a:lnTo>
                  <a:lnTo>
                    <a:pt x="3050806" y="127000"/>
                  </a:lnTo>
                  <a:lnTo>
                    <a:pt x="3033776" y="127000"/>
                  </a:lnTo>
                  <a:lnTo>
                    <a:pt x="3019983" y="114300"/>
                  </a:lnTo>
                  <a:lnTo>
                    <a:pt x="3003283" y="114300"/>
                  </a:lnTo>
                  <a:lnTo>
                    <a:pt x="2962999" y="101600"/>
                  </a:lnTo>
                  <a:lnTo>
                    <a:pt x="2940507" y="88900"/>
                  </a:lnTo>
                  <a:lnTo>
                    <a:pt x="2917050" y="76200"/>
                  </a:lnTo>
                  <a:lnTo>
                    <a:pt x="2926981" y="76200"/>
                  </a:lnTo>
                  <a:lnTo>
                    <a:pt x="2940710" y="88900"/>
                  </a:lnTo>
                  <a:lnTo>
                    <a:pt x="2967291" y="88900"/>
                  </a:lnTo>
                  <a:lnTo>
                    <a:pt x="2947212" y="76200"/>
                  </a:lnTo>
                  <a:lnTo>
                    <a:pt x="2906661" y="63500"/>
                  </a:lnTo>
                  <a:lnTo>
                    <a:pt x="2894482" y="63500"/>
                  </a:lnTo>
                  <a:lnTo>
                    <a:pt x="2901023" y="71907"/>
                  </a:lnTo>
                  <a:lnTo>
                    <a:pt x="2869641" y="63500"/>
                  </a:lnTo>
                  <a:lnTo>
                    <a:pt x="2876423" y="63500"/>
                  </a:lnTo>
                  <a:lnTo>
                    <a:pt x="2866479" y="50800"/>
                  </a:lnTo>
                  <a:lnTo>
                    <a:pt x="2827540" y="50800"/>
                  </a:lnTo>
                  <a:lnTo>
                    <a:pt x="2790558" y="38100"/>
                  </a:lnTo>
                  <a:lnTo>
                    <a:pt x="2780233" y="38100"/>
                  </a:lnTo>
                  <a:lnTo>
                    <a:pt x="2805569" y="50800"/>
                  </a:lnTo>
                  <a:lnTo>
                    <a:pt x="2839516" y="63500"/>
                  </a:lnTo>
                  <a:lnTo>
                    <a:pt x="2825153" y="63500"/>
                  </a:lnTo>
                  <a:lnTo>
                    <a:pt x="2788081" y="50800"/>
                  </a:lnTo>
                  <a:lnTo>
                    <a:pt x="2762974" y="50800"/>
                  </a:lnTo>
                  <a:lnTo>
                    <a:pt x="2744813" y="38100"/>
                  </a:lnTo>
                  <a:lnTo>
                    <a:pt x="2695143" y="38100"/>
                  </a:lnTo>
                  <a:lnTo>
                    <a:pt x="2680297" y="25400"/>
                  </a:lnTo>
                  <a:lnTo>
                    <a:pt x="2630500" y="25400"/>
                  </a:lnTo>
                  <a:lnTo>
                    <a:pt x="2620657" y="12700"/>
                  </a:lnTo>
                  <a:lnTo>
                    <a:pt x="2534081" y="12700"/>
                  </a:lnTo>
                  <a:lnTo>
                    <a:pt x="2484209" y="0"/>
                  </a:lnTo>
                  <a:lnTo>
                    <a:pt x="2436431" y="0"/>
                  </a:lnTo>
                  <a:lnTo>
                    <a:pt x="2390229" y="12700"/>
                  </a:lnTo>
                  <a:lnTo>
                    <a:pt x="2300262" y="12700"/>
                  </a:lnTo>
                  <a:lnTo>
                    <a:pt x="2255418" y="25400"/>
                  </a:lnTo>
                  <a:lnTo>
                    <a:pt x="2215680" y="25400"/>
                  </a:lnTo>
                  <a:lnTo>
                    <a:pt x="2175129" y="38100"/>
                  </a:lnTo>
                  <a:lnTo>
                    <a:pt x="2090407" y="63500"/>
                  </a:lnTo>
                  <a:lnTo>
                    <a:pt x="2045538" y="76200"/>
                  </a:lnTo>
                  <a:lnTo>
                    <a:pt x="2030171" y="76200"/>
                  </a:lnTo>
                  <a:lnTo>
                    <a:pt x="2022475" y="88900"/>
                  </a:lnTo>
                  <a:lnTo>
                    <a:pt x="1999005" y="88900"/>
                  </a:lnTo>
                  <a:lnTo>
                    <a:pt x="1987003" y="101600"/>
                  </a:lnTo>
                  <a:lnTo>
                    <a:pt x="1962442" y="101600"/>
                  </a:lnTo>
                  <a:lnTo>
                    <a:pt x="1950097" y="114300"/>
                  </a:lnTo>
                  <a:lnTo>
                    <a:pt x="1899234" y="139700"/>
                  </a:lnTo>
                  <a:lnTo>
                    <a:pt x="1890052" y="139700"/>
                  </a:lnTo>
                  <a:lnTo>
                    <a:pt x="1881174" y="152400"/>
                  </a:lnTo>
                  <a:lnTo>
                    <a:pt x="1863953" y="152400"/>
                  </a:lnTo>
                  <a:lnTo>
                    <a:pt x="1829587" y="177800"/>
                  </a:lnTo>
                  <a:lnTo>
                    <a:pt x="1823821" y="177800"/>
                  </a:lnTo>
                  <a:lnTo>
                    <a:pt x="1817776" y="190500"/>
                  </a:lnTo>
                  <a:lnTo>
                    <a:pt x="1794281" y="203200"/>
                  </a:lnTo>
                  <a:lnTo>
                    <a:pt x="1755736" y="228600"/>
                  </a:lnTo>
                  <a:lnTo>
                    <a:pt x="1727784" y="254000"/>
                  </a:lnTo>
                  <a:lnTo>
                    <a:pt x="1714741" y="264756"/>
                  </a:lnTo>
                  <a:lnTo>
                    <a:pt x="1714741" y="323913"/>
                  </a:lnTo>
                  <a:lnTo>
                    <a:pt x="1710931" y="330200"/>
                  </a:lnTo>
                  <a:lnTo>
                    <a:pt x="1708797" y="330200"/>
                  </a:lnTo>
                  <a:lnTo>
                    <a:pt x="1714741" y="323913"/>
                  </a:lnTo>
                  <a:lnTo>
                    <a:pt x="1714741" y="264756"/>
                  </a:lnTo>
                  <a:lnTo>
                    <a:pt x="1696961" y="279400"/>
                  </a:lnTo>
                  <a:lnTo>
                    <a:pt x="1663052" y="304800"/>
                  </a:lnTo>
                  <a:lnTo>
                    <a:pt x="1625815" y="330200"/>
                  </a:lnTo>
                  <a:lnTo>
                    <a:pt x="1585010" y="368300"/>
                  </a:lnTo>
                  <a:lnTo>
                    <a:pt x="1540395" y="419100"/>
                  </a:lnTo>
                  <a:lnTo>
                    <a:pt x="1548638" y="406400"/>
                  </a:lnTo>
                  <a:lnTo>
                    <a:pt x="1543888" y="406400"/>
                  </a:lnTo>
                  <a:lnTo>
                    <a:pt x="1533144" y="419100"/>
                  </a:lnTo>
                  <a:lnTo>
                    <a:pt x="1517929" y="431800"/>
                  </a:lnTo>
                  <a:lnTo>
                    <a:pt x="1499743" y="457200"/>
                  </a:lnTo>
                  <a:lnTo>
                    <a:pt x="1490345" y="469900"/>
                  </a:lnTo>
                  <a:lnTo>
                    <a:pt x="1480985" y="469900"/>
                  </a:lnTo>
                  <a:lnTo>
                    <a:pt x="1462620" y="495300"/>
                  </a:lnTo>
                  <a:lnTo>
                    <a:pt x="1453934" y="508000"/>
                  </a:lnTo>
                  <a:lnTo>
                    <a:pt x="1445768" y="520700"/>
                  </a:lnTo>
                  <a:lnTo>
                    <a:pt x="1446225" y="520700"/>
                  </a:lnTo>
                  <a:lnTo>
                    <a:pt x="1437030" y="533400"/>
                  </a:lnTo>
                  <a:lnTo>
                    <a:pt x="1422171" y="558279"/>
                  </a:lnTo>
                  <a:lnTo>
                    <a:pt x="1439545" y="546100"/>
                  </a:lnTo>
                  <a:lnTo>
                    <a:pt x="1408595" y="584200"/>
                  </a:lnTo>
                  <a:lnTo>
                    <a:pt x="1395310" y="596900"/>
                  </a:lnTo>
                  <a:lnTo>
                    <a:pt x="1391335" y="609600"/>
                  </a:lnTo>
                  <a:lnTo>
                    <a:pt x="1384452" y="609600"/>
                  </a:lnTo>
                  <a:lnTo>
                    <a:pt x="1374800" y="622300"/>
                  </a:lnTo>
                  <a:lnTo>
                    <a:pt x="1366177" y="635000"/>
                  </a:lnTo>
                  <a:lnTo>
                    <a:pt x="1358493" y="647700"/>
                  </a:lnTo>
                  <a:lnTo>
                    <a:pt x="1351699" y="660400"/>
                  </a:lnTo>
                  <a:lnTo>
                    <a:pt x="1341285" y="673100"/>
                  </a:lnTo>
                  <a:lnTo>
                    <a:pt x="1333334" y="685800"/>
                  </a:lnTo>
                  <a:lnTo>
                    <a:pt x="1327238" y="685800"/>
                  </a:lnTo>
                  <a:lnTo>
                    <a:pt x="1322349" y="698500"/>
                  </a:lnTo>
                  <a:lnTo>
                    <a:pt x="1303667" y="736600"/>
                  </a:lnTo>
                  <a:lnTo>
                    <a:pt x="1282598" y="774700"/>
                  </a:lnTo>
                  <a:lnTo>
                    <a:pt x="1260221" y="838200"/>
                  </a:lnTo>
                  <a:lnTo>
                    <a:pt x="1237589" y="889000"/>
                  </a:lnTo>
                  <a:lnTo>
                    <a:pt x="1223111" y="939800"/>
                  </a:lnTo>
                  <a:lnTo>
                    <a:pt x="1209649" y="990600"/>
                  </a:lnTo>
                  <a:lnTo>
                    <a:pt x="1197470" y="1041400"/>
                  </a:lnTo>
                  <a:lnTo>
                    <a:pt x="1186853" y="1092200"/>
                  </a:lnTo>
                  <a:lnTo>
                    <a:pt x="1178064" y="1143000"/>
                  </a:lnTo>
                  <a:lnTo>
                    <a:pt x="1171409" y="1193800"/>
                  </a:lnTo>
                  <a:lnTo>
                    <a:pt x="1173099" y="1168400"/>
                  </a:lnTo>
                  <a:lnTo>
                    <a:pt x="1177315" y="1143000"/>
                  </a:lnTo>
                  <a:lnTo>
                    <a:pt x="1183500" y="1092200"/>
                  </a:lnTo>
                  <a:lnTo>
                    <a:pt x="1191094" y="1054100"/>
                  </a:lnTo>
                  <a:lnTo>
                    <a:pt x="1197775" y="1016000"/>
                  </a:lnTo>
                  <a:lnTo>
                    <a:pt x="1199565" y="1003300"/>
                  </a:lnTo>
                  <a:lnTo>
                    <a:pt x="1201737" y="990600"/>
                  </a:lnTo>
                  <a:lnTo>
                    <a:pt x="1199540" y="990600"/>
                  </a:lnTo>
                  <a:lnTo>
                    <a:pt x="1194993" y="1016000"/>
                  </a:lnTo>
                  <a:lnTo>
                    <a:pt x="1186065" y="1054100"/>
                  </a:lnTo>
                  <a:lnTo>
                    <a:pt x="1178687" y="1104900"/>
                  </a:lnTo>
                  <a:lnTo>
                    <a:pt x="1172768" y="1155700"/>
                  </a:lnTo>
                  <a:lnTo>
                    <a:pt x="1168196" y="1206500"/>
                  </a:lnTo>
                  <a:lnTo>
                    <a:pt x="1164882" y="1257300"/>
                  </a:lnTo>
                  <a:lnTo>
                    <a:pt x="1162723" y="1308100"/>
                  </a:lnTo>
                  <a:lnTo>
                    <a:pt x="1168019" y="1244600"/>
                  </a:lnTo>
                  <a:lnTo>
                    <a:pt x="1169797" y="1219200"/>
                  </a:lnTo>
                  <a:lnTo>
                    <a:pt x="1171702" y="1206500"/>
                  </a:lnTo>
                  <a:lnTo>
                    <a:pt x="1172959" y="1198397"/>
                  </a:lnTo>
                  <a:lnTo>
                    <a:pt x="1170012" y="1231900"/>
                  </a:lnTo>
                  <a:lnTo>
                    <a:pt x="1166063" y="1295400"/>
                  </a:lnTo>
                  <a:lnTo>
                    <a:pt x="1163320" y="1333500"/>
                  </a:lnTo>
                  <a:lnTo>
                    <a:pt x="1161338" y="1384300"/>
                  </a:lnTo>
                  <a:lnTo>
                    <a:pt x="1159687" y="1422400"/>
                  </a:lnTo>
                  <a:lnTo>
                    <a:pt x="1157693" y="1460500"/>
                  </a:lnTo>
                  <a:lnTo>
                    <a:pt x="1156068" y="1524000"/>
                  </a:lnTo>
                  <a:lnTo>
                    <a:pt x="1155966" y="1536700"/>
                  </a:lnTo>
                  <a:lnTo>
                    <a:pt x="1155903" y="1562100"/>
                  </a:lnTo>
                  <a:lnTo>
                    <a:pt x="1156169" y="1587500"/>
                  </a:lnTo>
                  <a:lnTo>
                    <a:pt x="1154557" y="1587500"/>
                  </a:lnTo>
                  <a:lnTo>
                    <a:pt x="1152537" y="1562100"/>
                  </a:lnTo>
                  <a:lnTo>
                    <a:pt x="1150861" y="1511300"/>
                  </a:lnTo>
                  <a:lnTo>
                    <a:pt x="1150239" y="1473200"/>
                  </a:lnTo>
                  <a:lnTo>
                    <a:pt x="1150505" y="1511300"/>
                  </a:lnTo>
                  <a:lnTo>
                    <a:pt x="1152118" y="1562100"/>
                  </a:lnTo>
                  <a:lnTo>
                    <a:pt x="1154988" y="1625600"/>
                  </a:lnTo>
                  <a:lnTo>
                    <a:pt x="1158989" y="1676400"/>
                  </a:lnTo>
                  <a:lnTo>
                    <a:pt x="1164018" y="1739900"/>
                  </a:lnTo>
                  <a:lnTo>
                    <a:pt x="1168095" y="1765300"/>
                  </a:lnTo>
                  <a:lnTo>
                    <a:pt x="1174356" y="1816100"/>
                  </a:lnTo>
                  <a:lnTo>
                    <a:pt x="1182319" y="1866900"/>
                  </a:lnTo>
                  <a:lnTo>
                    <a:pt x="1191514" y="1917700"/>
                  </a:lnTo>
                  <a:lnTo>
                    <a:pt x="1201623" y="1981200"/>
                  </a:lnTo>
                  <a:lnTo>
                    <a:pt x="1212126" y="2032000"/>
                  </a:lnTo>
                  <a:lnTo>
                    <a:pt x="1222260" y="2082800"/>
                  </a:lnTo>
                  <a:lnTo>
                    <a:pt x="1231265" y="2120900"/>
                  </a:lnTo>
                  <a:lnTo>
                    <a:pt x="1237754" y="2159000"/>
                  </a:lnTo>
                  <a:lnTo>
                    <a:pt x="1236103" y="2159000"/>
                  </a:lnTo>
                  <a:lnTo>
                    <a:pt x="1238631" y="2171700"/>
                  </a:lnTo>
                  <a:lnTo>
                    <a:pt x="1241031" y="2184400"/>
                  </a:lnTo>
                  <a:lnTo>
                    <a:pt x="1243368" y="2197100"/>
                  </a:lnTo>
                  <a:lnTo>
                    <a:pt x="1254391" y="2247900"/>
                  </a:lnTo>
                  <a:lnTo>
                    <a:pt x="1261973" y="2293201"/>
                  </a:lnTo>
                  <a:lnTo>
                    <a:pt x="1264081" y="2298700"/>
                  </a:lnTo>
                  <a:lnTo>
                    <a:pt x="1264526" y="2308453"/>
                  </a:lnTo>
                  <a:lnTo>
                    <a:pt x="1265021" y="2311400"/>
                  </a:lnTo>
                  <a:lnTo>
                    <a:pt x="1266012" y="2311400"/>
                  </a:lnTo>
                  <a:lnTo>
                    <a:pt x="1257528" y="2324100"/>
                  </a:lnTo>
                  <a:lnTo>
                    <a:pt x="1233373" y="2336800"/>
                  </a:lnTo>
                  <a:lnTo>
                    <a:pt x="1208570" y="2349500"/>
                  </a:lnTo>
                  <a:lnTo>
                    <a:pt x="1195133" y="2349500"/>
                  </a:lnTo>
                  <a:lnTo>
                    <a:pt x="1181760" y="2362200"/>
                  </a:lnTo>
                  <a:lnTo>
                    <a:pt x="1128509" y="2387600"/>
                  </a:lnTo>
                  <a:lnTo>
                    <a:pt x="1115288" y="2400300"/>
                  </a:lnTo>
                  <a:lnTo>
                    <a:pt x="1119098" y="2400300"/>
                  </a:lnTo>
                  <a:lnTo>
                    <a:pt x="1096860" y="2425700"/>
                  </a:lnTo>
                  <a:lnTo>
                    <a:pt x="1045540" y="2460536"/>
                  </a:lnTo>
                  <a:lnTo>
                    <a:pt x="1043279" y="2463800"/>
                  </a:lnTo>
                  <a:lnTo>
                    <a:pt x="1034529" y="2476500"/>
                  </a:lnTo>
                  <a:lnTo>
                    <a:pt x="1025817" y="2476500"/>
                  </a:lnTo>
                  <a:lnTo>
                    <a:pt x="1017079" y="2489200"/>
                  </a:lnTo>
                  <a:lnTo>
                    <a:pt x="977226" y="2514600"/>
                  </a:lnTo>
                  <a:lnTo>
                    <a:pt x="954176" y="2529649"/>
                  </a:lnTo>
                  <a:lnTo>
                    <a:pt x="990993" y="2501900"/>
                  </a:lnTo>
                  <a:lnTo>
                    <a:pt x="1020724" y="2477185"/>
                  </a:lnTo>
                  <a:lnTo>
                    <a:pt x="973264" y="2501900"/>
                  </a:lnTo>
                  <a:lnTo>
                    <a:pt x="919429" y="2552674"/>
                  </a:lnTo>
                  <a:lnTo>
                    <a:pt x="916952" y="2554338"/>
                  </a:lnTo>
                  <a:lnTo>
                    <a:pt x="897496" y="2567317"/>
                  </a:lnTo>
                  <a:lnTo>
                    <a:pt x="898004" y="2567089"/>
                  </a:lnTo>
                  <a:lnTo>
                    <a:pt x="863561" y="2590800"/>
                  </a:lnTo>
                  <a:lnTo>
                    <a:pt x="827697" y="2628900"/>
                  </a:lnTo>
                  <a:lnTo>
                    <a:pt x="792873" y="2654300"/>
                  </a:lnTo>
                  <a:lnTo>
                    <a:pt x="767537" y="2679700"/>
                  </a:lnTo>
                  <a:lnTo>
                    <a:pt x="742734" y="2705100"/>
                  </a:lnTo>
                  <a:lnTo>
                    <a:pt x="729297" y="2712148"/>
                  </a:lnTo>
                  <a:lnTo>
                    <a:pt x="734885" y="2705100"/>
                  </a:lnTo>
                  <a:lnTo>
                    <a:pt x="745159" y="2692400"/>
                  </a:lnTo>
                  <a:lnTo>
                    <a:pt x="724979" y="2714409"/>
                  </a:lnTo>
                  <a:lnTo>
                    <a:pt x="718540" y="2717800"/>
                  </a:lnTo>
                  <a:lnTo>
                    <a:pt x="721868" y="2717800"/>
                  </a:lnTo>
                  <a:lnTo>
                    <a:pt x="710247" y="2730500"/>
                  </a:lnTo>
                  <a:lnTo>
                    <a:pt x="701065" y="2737027"/>
                  </a:lnTo>
                  <a:lnTo>
                    <a:pt x="702195" y="2735478"/>
                  </a:lnTo>
                  <a:lnTo>
                    <a:pt x="700176" y="2737650"/>
                  </a:lnTo>
                  <a:lnTo>
                    <a:pt x="678446" y="2753118"/>
                  </a:lnTo>
                  <a:lnTo>
                    <a:pt x="678446" y="2868892"/>
                  </a:lnTo>
                  <a:lnTo>
                    <a:pt x="677938" y="2870200"/>
                  </a:lnTo>
                  <a:lnTo>
                    <a:pt x="677278" y="2870200"/>
                  </a:lnTo>
                  <a:lnTo>
                    <a:pt x="678446" y="2868892"/>
                  </a:lnTo>
                  <a:lnTo>
                    <a:pt x="678446" y="2753118"/>
                  </a:lnTo>
                  <a:lnTo>
                    <a:pt x="676351" y="2754617"/>
                  </a:lnTo>
                  <a:lnTo>
                    <a:pt x="676351" y="2764028"/>
                  </a:lnTo>
                  <a:lnTo>
                    <a:pt x="672312" y="2768600"/>
                  </a:lnTo>
                  <a:lnTo>
                    <a:pt x="664044" y="2778010"/>
                  </a:lnTo>
                  <a:lnTo>
                    <a:pt x="670191" y="2768600"/>
                  </a:lnTo>
                  <a:lnTo>
                    <a:pt x="676351" y="2764028"/>
                  </a:lnTo>
                  <a:lnTo>
                    <a:pt x="676351" y="2754617"/>
                  </a:lnTo>
                  <a:lnTo>
                    <a:pt x="674535" y="2755900"/>
                  </a:lnTo>
                  <a:lnTo>
                    <a:pt x="640245" y="2804464"/>
                  </a:lnTo>
                  <a:lnTo>
                    <a:pt x="642277" y="2802877"/>
                  </a:lnTo>
                  <a:lnTo>
                    <a:pt x="627875" y="2819400"/>
                  </a:lnTo>
                  <a:lnTo>
                    <a:pt x="606983" y="2844800"/>
                  </a:lnTo>
                  <a:lnTo>
                    <a:pt x="613168" y="2834182"/>
                  </a:lnTo>
                  <a:lnTo>
                    <a:pt x="603338" y="2844800"/>
                  </a:lnTo>
                  <a:lnTo>
                    <a:pt x="569150" y="2882900"/>
                  </a:lnTo>
                  <a:lnTo>
                    <a:pt x="536790" y="2921000"/>
                  </a:lnTo>
                  <a:lnTo>
                    <a:pt x="500875" y="2971800"/>
                  </a:lnTo>
                  <a:lnTo>
                    <a:pt x="471779" y="3017863"/>
                  </a:lnTo>
                  <a:lnTo>
                    <a:pt x="469176" y="3022600"/>
                  </a:lnTo>
                  <a:lnTo>
                    <a:pt x="467880" y="3023844"/>
                  </a:lnTo>
                  <a:lnTo>
                    <a:pt x="461911" y="3032023"/>
                  </a:lnTo>
                  <a:lnTo>
                    <a:pt x="463956" y="3027616"/>
                  </a:lnTo>
                  <a:lnTo>
                    <a:pt x="455980" y="3035300"/>
                  </a:lnTo>
                  <a:lnTo>
                    <a:pt x="448284" y="3050667"/>
                  </a:lnTo>
                  <a:lnTo>
                    <a:pt x="440956" y="3060700"/>
                  </a:lnTo>
                  <a:lnTo>
                    <a:pt x="417779" y="3098800"/>
                  </a:lnTo>
                  <a:lnTo>
                    <a:pt x="399694" y="3124200"/>
                  </a:lnTo>
                  <a:lnTo>
                    <a:pt x="428688" y="3073400"/>
                  </a:lnTo>
                  <a:lnTo>
                    <a:pt x="457174" y="3022600"/>
                  </a:lnTo>
                  <a:lnTo>
                    <a:pt x="541515" y="2908300"/>
                  </a:lnTo>
                  <a:lnTo>
                    <a:pt x="569937" y="2870200"/>
                  </a:lnTo>
                  <a:lnTo>
                    <a:pt x="598868" y="2832100"/>
                  </a:lnTo>
                  <a:lnTo>
                    <a:pt x="638429" y="2794000"/>
                  </a:lnTo>
                  <a:lnTo>
                    <a:pt x="680389" y="2743200"/>
                  </a:lnTo>
                  <a:lnTo>
                    <a:pt x="710603" y="2717800"/>
                  </a:lnTo>
                  <a:lnTo>
                    <a:pt x="742962" y="2679700"/>
                  </a:lnTo>
                  <a:lnTo>
                    <a:pt x="777798" y="2654300"/>
                  </a:lnTo>
                  <a:lnTo>
                    <a:pt x="787006" y="2645003"/>
                  </a:lnTo>
                  <a:lnTo>
                    <a:pt x="770255" y="2667000"/>
                  </a:lnTo>
                  <a:lnTo>
                    <a:pt x="752386" y="2679700"/>
                  </a:lnTo>
                  <a:lnTo>
                    <a:pt x="737031" y="2692400"/>
                  </a:lnTo>
                  <a:lnTo>
                    <a:pt x="724776" y="2705100"/>
                  </a:lnTo>
                  <a:lnTo>
                    <a:pt x="720572" y="2711551"/>
                  </a:lnTo>
                  <a:lnTo>
                    <a:pt x="743445" y="2692400"/>
                  </a:lnTo>
                  <a:lnTo>
                    <a:pt x="774407" y="2667000"/>
                  </a:lnTo>
                  <a:lnTo>
                    <a:pt x="805967" y="2641600"/>
                  </a:lnTo>
                  <a:lnTo>
                    <a:pt x="825004" y="2619006"/>
                  </a:lnTo>
                  <a:lnTo>
                    <a:pt x="791730" y="2640253"/>
                  </a:lnTo>
                  <a:lnTo>
                    <a:pt x="815581" y="2616200"/>
                  </a:lnTo>
                  <a:lnTo>
                    <a:pt x="839177" y="2594343"/>
                  </a:lnTo>
                  <a:lnTo>
                    <a:pt x="802855" y="2616200"/>
                  </a:lnTo>
                  <a:lnTo>
                    <a:pt x="776998" y="2641600"/>
                  </a:lnTo>
                  <a:lnTo>
                    <a:pt x="726859" y="2692400"/>
                  </a:lnTo>
                  <a:lnTo>
                    <a:pt x="690499" y="2730500"/>
                  </a:lnTo>
                  <a:lnTo>
                    <a:pt x="678649" y="2743200"/>
                  </a:lnTo>
                  <a:lnTo>
                    <a:pt x="666991" y="2743200"/>
                  </a:lnTo>
                  <a:lnTo>
                    <a:pt x="621372" y="2794000"/>
                  </a:lnTo>
                  <a:lnTo>
                    <a:pt x="610171" y="2806700"/>
                  </a:lnTo>
                  <a:lnTo>
                    <a:pt x="575691" y="2857500"/>
                  </a:lnTo>
                  <a:lnTo>
                    <a:pt x="542505" y="2895600"/>
                  </a:lnTo>
                  <a:lnTo>
                    <a:pt x="510578" y="2933712"/>
                  </a:lnTo>
                  <a:lnTo>
                    <a:pt x="479933" y="2971800"/>
                  </a:lnTo>
                  <a:lnTo>
                    <a:pt x="450494" y="3022600"/>
                  </a:lnTo>
                  <a:lnTo>
                    <a:pt x="407733" y="3086100"/>
                  </a:lnTo>
                  <a:lnTo>
                    <a:pt x="368300" y="3149600"/>
                  </a:lnTo>
                  <a:lnTo>
                    <a:pt x="333082" y="3211423"/>
                  </a:lnTo>
                  <a:lnTo>
                    <a:pt x="333082" y="3251200"/>
                  </a:lnTo>
                  <a:lnTo>
                    <a:pt x="294119" y="3327400"/>
                  </a:lnTo>
                  <a:lnTo>
                    <a:pt x="303288" y="3302000"/>
                  </a:lnTo>
                  <a:lnTo>
                    <a:pt x="314337" y="3276600"/>
                  </a:lnTo>
                  <a:lnTo>
                    <a:pt x="322249" y="3263900"/>
                  </a:lnTo>
                  <a:lnTo>
                    <a:pt x="328129" y="3251200"/>
                  </a:lnTo>
                  <a:lnTo>
                    <a:pt x="333082" y="3251200"/>
                  </a:lnTo>
                  <a:lnTo>
                    <a:pt x="333082" y="3211423"/>
                  </a:lnTo>
                  <a:lnTo>
                    <a:pt x="325094" y="3225800"/>
                  </a:lnTo>
                  <a:lnTo>
                    <a:pt x="342125" y="3187700"/>
                  </a:lnTo>
                  <a:lnTo>
                    <a:pt x="360502" y="3136900"/>
                  </a:lnTo>
                  <a:lnTo>
                    <a:pt x="380187" y="3086100"/>
                  </a:lnTo>
                  <a:lnTo>
                    <a:pt x="401193" y="3035300"/>
                  </a:lnTo>
                  <a:lnTo>
                    <a:pt x="423494" y="2984500"/>
                  </a:lnTo>
                  <a:lnTo>
                    <a:pt x="447078" y="2946400"/>
                  </a:lnTo>
                  <a:lnTo>
                    <a:pt x="446557" y="2946400"/>
                  </a:lnTo>
                  <a:lnTo>
                    <a:pt x="449084" y="2933712"/>
                  </a:lnTo>
                  <a:lnTo>
                    <a:pt x="425627" y="2971800"/>
                  </a:lnTo>
                  <a:lnTo>
                    <a:pt x="418795" y="2971800"/>
                  </a:lnTo>
                  <a:lnTo>
                    <a:pt x="412394" y="2984500"/>
                  </a:lnTo>
                  <a:lnTo>
                    <a:pt x="406501" y="2997200"/>
                  </a:lnTo>
                  <a:lnTo>
                    <a:pt x="401167" y="3009900"/>
                  </a:lnTo>
                  <a:lnTo>
                    <a:pt x="391464" y="3022600"/>
                  </a:lnTo>
                  <a:lnTo>
                    <a:pt x="383006" y="3035300"/>
                  </a:lnTo>
                  <a:lnTo>
                    <a:pt x="375716" y="3048000"/>
                  </a:lnTo>
                  <a:lnTo>
                    <a:pt x="369519" y="3060700"/>
                  </a:lnTo>
                  <a:lnTo>
                    <a:pt x="360362" y="3073400"/>
                  </a:lnTo>
                  <a:lnTo>
                    <a:pt x="354761" y="3086100"/>
                  </a:lnTo>
                  <a:lnTo>
                    <a:pt x="351904" y="3098800"/>
                  </a:lnTo>
                  <a:lnTo>
                    <a:pt x="352945" y="3098800"/>
                  </a:lnTo>
                  <a:lnTo>
                    <a:pt x="356044" y="3111500"/>
                  </a:lnTo>
                  <a:lnTo>
                    <a:pt x="355650" y="3111500"/>
                  </a:lnTo>
                  <a:lnTo>
                    <a:pt x="347141" y="3124200"/>
                  </a:lnTo>
                  <a:lnTo>
                    <a:pt x="322935" y="3175000"/>
                  </a:lnTo>
                  <a:lnTo>
                    <a:pt x="301447" y="3213100"/>
                  </a:lnTo>
                  <a:lnTo>
                    <a:pt x="281076" y="3263900"/>
                  </a:lnTo>
                  <a:lnTo>
                    <a:pt x="260223" y="3302000"/>
                  </a:lnTo>
                  <a:lnTo>
                    <a:pt x="272364" y="3263900"/>
                  </a:lnTo>
                  <a:lnTo>
                    <a:pt x="258241" y="3302000"/>
                  </a:lnTo>
                  <a:lnTo>
                    <a:pt x="247637" y="3327400"/>
                  </a:lnTo>
                  <a:lnTo>
                    <a:pt x="239852" y="3340100"/>
                  </a:lnTo>
                  <a:lnTo>
                    <a:pt x="234149" y="3352800"/>
                  </a:lnTo>
                  <a:lnTo>
                    <a:pt x="230060" y="3365500"/>
                  </a:lnTo>
                  <a:lnTo>
                    <a:pt x="227190" y="3378200"/>
                  </a:lnTo>
                  <a:lnTo>
                    <a:pt x="225171" y="3378200"/>
                  </a:lnTo>
                  <a:lnTo>
                    <a:pt x="223608" y="3390900"/>
                  </a:lnTo>
                  <a:lnTo>
                    <a:pt x="222885" y="3390900"/>
                  </a:lnTo>
                  <a:lnTo>
                    <a:pt x="222885" y="3683000"/>
                  </a:lnTo>
                  <a:lnTo>
                    <a:pt x="221208" y="3695700"/>
                  </a:lnTo>
                  <a:lnTo>
                    <a:pt x="222885" y="3683000"/>
                  </a:lnTo>
                  <a:lnTo>
                    <a:pt x="222885" y="3390900"/>
                  </a:lnTo>
                  <a:lnTo>
                    <a:pt x="220383" y="3390900"/>
                  </a:lnTo>
                  <a:lnTo>
                    <a:pt x="218071" y="3403600"/>
                  </a:lnTo>
                  <a:lnTo>
                    <a:pt x="214807" y="3416300"/>
                  </a:lnTo>
                  <a:lnTo>
                    <a:pt x="210185" y="3429000"/>
                  </a:lnTo>
                  <a:lnTo>
                    <a:pt x="203758" y="3441700"/>
                  </a:lnTo>
                  <a:lnTo>
                    <a:pt x="195389" y="3467100"/>
                  </a:lnTo>
                  <a:lnTo>
                    <a:pt x="184988" y="3492500"/>
                  </a:lnTo>
                  <a:lnTo>
                    <a:pt x="177685" y="3518560"/>
                  </a:lnTo>
                  <a:lnTo>
                    <a:pt x="177952" y="3517900"/>
                  </a:lnTo>
                  <a:lnTo>
                    <a:pt x="186601" y="3492500"/>
                  </a:lnTo>
                  <a:lnTo>
                    <a:pt x="196456" y="3467100"/>
                  </a:lnTo>
                  <a:lnTo>
                    <a:pt x="204482" y="3441700"/>
                  </a:lnTo>
                  <a:lnTo>
                    <a:pt x="207289" y="3441700"/>
                  </a:lnTo>
                  <a:lnTo>
                    <a:pt x="201460" y="3454400"/>
                  </a:lnTo>
                  <a:lnTo>
                    <a:pt x="195237" y="3479800"/>
                  </a:lnTo>
                  <a:lnTo>
                    <a:pt x="181178" y="3517900"/>
                  </a:lnTo>
                  <a:lnTo>
                    <a:pt x="174040" y="3543300"/>
                  </a:lnTo>
                  <a:lnTo>
                    <a:pt x="170980" y="3543300"/>
                  </a:lnTo>
                  <a:lnTo>
                    <a:pt x="168198" y="3556000"/>
                  </a:lnTo>
                  <a:lnTo>
                    <a:pt x="163715" y="3568700"/>
                  </a:lnTo>
                  <a:lnTo>
                    <a:pt x="159931" y="3594100"/>
                  </a:lnTo>
                  <a:lnTo>
                    <a:pt x="156425" y="3606800"/>
                  </a:lnTo>
                  <a:lnTo>
                    <a:pt x="152806" y="3619500"/>
                  </a:lnTo>
                  <a:lnTo>
                    <a:pt x="132778" y="3695700"/>
                  </a:lnTo>
                  <a:lnTo>
                    <a:pt x="129019" y="3708400"/>
                  </a:lnTo>
                  <a:lnTo>
                    <a:pt x="124955" y="3733800"/>
                  </a:lnTo>
                  <a:lnTo>
                    <a:pt x="120650" y="3746500"/>
                  </a:lnTo>
                  <a:lnTo>
                    <a:pt x="116179" y="3759200"/>
                  </a:lnTo>
                  <a:lnTo>
                    <a:pt x="111175" y="3784600"/>
                  </a:lnTo>
                  <a:lnTo>
                    <a:pt x="105702" y="3810000"/>
                  </a:lnTo>
                  <a:lnTo>
                    <a:pt x="99961" y="3822700"/>
                  </a:lnTo>
                  <a:lnTo>
                    <a:pt x="94132" y="3848100"/>
                  </a:lnTo>
                  <a:lnTo>
                    <a:pt x="93421" y="3848100"/>
                  </a:lnTo>
                  <a:lnTo>
                    <a:pt x="93421" y="3911600"/>
                  </a:lnTo>
                  <a:lnTo>
                    <a:pt x="88620" y="3937000"/>
                  </a:lnTo>
                  <a:lnTo>
                    <a:pt x="84709" y="3962450"/>
                  </a:lnTo>
                  <a:lnTo>
                    <a:pt x="81661" y="3975100"/>
                  </a:lnTo>
                  <a:lnTo>
                    <a:pt x="79375" y="4000500"/>
                  </a:lnTo>
                  <a:lnTo>
                    <a:pt x="77889" y="4013200"/>
                  </a:lnTo>
                  <a:lnTo>
                    <a:pt x="76720" y="4025900"/>
                  </a:lnTo>
                  <a:lnTo>
                    <a:pt x="75755" y="4038600"/>
                  </a:lnTo>
                  <a:lnTo>
                    <a:pt x="74866" y="4051300"/>
                  </a:lnTo>
                  <a:lnTo>
                    <a:pt x="73901" y="4064000"/>
                  </a:lnTo>
                  <a:lnTo>
                    <a:pt x="72834" y="4076700"/>
                  </a:lnTo>
                  <a:lnTo>
                    <a:pt x="71589" y="4089400"/>
                  </a:lnTo>
                  <a:lnTo>
                    <a:pt x="70129" y="4102100"/>
                  </a:lnTo>
                  <a:lnTo>
                    <a:pt x="68135" y="4114800"/>
                  </a:lnTo>
                  <a:lnTo>
                    <a:pt x="65430" y="4140200"/>
                  </a:lnTo>
                  <a:lnTo>
                    <a:pt x="62077" y="4165600"/>
                  </a:lnTo>
                  <a:lnTo>
                    <a:pt x="58166" y="4178300"/>
                  </a:lnTo>
                  <a:lnTo>
                    <a:pt x="60172" y="4191000"/>
                  </a:lnTo>
                  <a:lnTo>
                    <a:pt x="63157" y="4178300"/>
                  </a:lnTo>
                  <a:lnTo>
                    <a:pt x="67208" y="4152900"/>
                  </a:lnTo>
                  <a:lnTo>
                    <a:pt x="72377" y="4114800"/>
                  </a:lnTo>
                  <a:lnTo>
                    <a:pt x="71564" y="4127500"/>
                  </a:lnTo>
                  <a:lnTo>
                    <a:pt x="71120" y="4140200"/>
                  </a:lnTo>
                  <a:lnTo>
                    <a:pt x="71386" y="4152900"/>
                  </a:lnTo>
                  <a:lnTo>
                    <a:pt x="68910" y="4165600"/>
                  </a:lnTo>
                  <a:lnTo>
                    <a:pt x="66852" y="4191000"/>
                  </a:lnTo>
                  <a:lnTo>
                    <a:pt x="64998" y="4203700"/>
                  </a:lnTo>
                  <a:lnTo>
                    <a:pt x="61188" y="4241800"/>
                  </a:lnTo>
                  <a:lnTo>
                    <a:pt x="59588" y="4267200"/>
                  </a:lnTo>
                  <a:lnTo>
                    <a:pt x="58191" y="4279900"/>
                  </a:lnTo>
                  <a:lnTo>
                    <a:pt x="56908" y="4305300"/>
                  </a:lnTo>
                  <a:lnTo>
                    <a:pt x="54305" y="4330700"/>
                  </a:lnTo>
                  <a:lnTo>
                    <a:pt x="52311" y="4356100"/>
                  </a:lnTo>
                  <a:lnTo>
                    <a:pt x="50825" y="4368800"/>
                  </a:lnTo>
                  <a:lnTo>
                    <a:pt x="48806" y="4368800"/>
                  </a:lnTo>
                  <a:lnTo>
                    <a:pt x="48082" y="4356100"/>
                  </a:lnTo>
                  <a:lnTo>
                    <a:pt x="47688" y="4343400"/>
                  </a:lnTo>
                  <a:lnTo>
                    <a:pt x="47726" y="4330700"/>
                  </a:lnTo>
                  <a:lnTo>
                    <a:pt x="48082" y="4318000"/>
                  </a:lnTo>
                  <a:lnTo>
                    <a:pt x="48615" y="4305300"/>
                  </a:lnTo>
                  <a:lnTo>
                    <a:pt x="49301" y="4279900"/>
                  </a:lnTo>
                  <a:lnTo>
                    <a:pt x="50076" y="4267200"/>
                  </a:lnTo>
                  <a:lnTo>
                    <a:pt x="56095" y="4165600"/>
                  </a:lnTo>
                  <a:lnTo>
                    <a:pt x="57213" y="4152900"/>
                  </a:lnTo>
                  <a:lnTo>
                    <a:pt x="58089" y="4127500"/>
                  </a:lnTo>
                  <a:lnTo>
                    <a:pt x="58458" y="4127500"/>
                  </a:lnTo>
                  <a:lnTo>
                    <a:pt x="59588" y="4114800"/>
                  </a:lnTo>
                  <a:lnTo>
                    <a:pt x="65024" y="4064000"/>
                  </a:lnTo>
                  <a:lnTo>
                    <a:pt x="70751" y="4025900"/>
                  </a:lnTo>
                  <a:lnTo>
                    <a:pt x="77241" y="3987800"/>
                  </a:lnTo>
                  <a:lnTo>
                    <a:pt x="79527" y="3975100"/>
                  </a:lnTo>
                  <a:lnTo>
                    <a:pt x="84099" y="3949700"/>
                  </a:lnTo>
                  <a:lnTo>
                    <a:pt x="89649" y="3924300"/>
                  </a:lnTo>
                  <a:lnTo>
                    <a:pt x="93040" y="3911600"/>
                  </a:lnTo>
                  <a:lnTo>
                    <a:pt x="93421" y="3911600"/>
                  </a:lnTo>
                  <a:lnTo>
                    <a:pt x="93421" y="3848100"/>
                  </a:lnTo>
                  <a:lnTo>
                    <a:pt x="91719" y="3848100"/>
                  </a:lnTo>
                  <a:lnTo>
                    <a:pt x="93103" y="3835400"/>
                  </a:lnTo>
                  <a:lnTo>
                    <a:pt x="97193" y="3810000"/>
                  </a:lnTo>
                  <a:lnTo>
                    <a:pt x="105054" y="3771900"/>
                  </a:lnTo>
                  <a:lnTo>
                    <a:pt x="117805" y="3721100"/>
                  </a:lnTo>
                  <a:lnTo>
                    <a:pt x="106413" y="3759200"/>
                  </a:lnTo>
                  <a:lnTo>
                    <a:pt x="95542" y="3797300"/>
                  </a:lnTo>
                  <a:lnTo>
                    <a:pt x="85242" y="3835400"/>
                  </a:lnTo>
                  <a:lnTo>
                    <a:pt x="75577" y="3873500"/>
                  </a:lnTo>
                  <a:lnTo>
                    <a:pt x="84302" y="3835400"/>
                  </a:lnTo>
                  <a:lnTo>
                    <a:pt x="87210" y="3822700"/>
                  </a:lnTo>
                  <a:lnTo>
                    <a:pt x="89585" y="3810000"/>
                  </a:lnTo>
                  <a:lnTo>
                    <a:pt x="91795" y="3797300"/>
                  </a:lnTo>
                  <a:lnTo>
                    <a:pt x="93789" y="3784600"/>
                  </a:lnTo>
                  <a:lnTo>
                    <a:pt x="105956" y="3733800"/>
                  </a:lnTo>
                  <a:lnTo>
                    <a:pt x="108013" y="3733800"/>
                  </a:lnTo>
                  <a:lnTo>
                    <a:pt x="110705" y="3721100"/>
                  </a:lnTo>
                  <a:lnTo>
                    <a:pt x="114261" y="3708400"/>
                  </a:lnTo>
                  <a:lnTo>
                    <a:pt x="121145" y="3683000"/>
                  </a:lnTo>
                  <a:lnTo>
                    <a:pt x="128028" y="3657600"/>
                  </a:lnTo>
                  <a:lnTo>
                    <a:pt x="129908" y="3644900"/>
                  </a:lnTo>
                  <a:lnTo>
                    <a:pt x="131978" y="3644900"/>
                  </a:lnTo>
                  <a:lnTo>
                    <a:pt x="142100" y="3606800"/>
                  </a:lnTo>
                  <a:lnTo>
                    <a:pt x="145808" y="3594100"/>
                  </a:lnTo>
                  <a:lnTo>
                    <a:pt x="148831" y="3581400"/>
                  </a:lnTo>
                  <a:lnTo>
                    <a:pt x="151320" y="3568700"/>
                  </a:lnTo>
                  <a:lnTo>
                    <a:pt x="153365" y="3556000"/>
                  </a:lnTo>
                  <a:lnTo>
                    <a:pt x="155270" y="3543300"/>
                  </a:lnTo>
                  <a:lnTo>
                    <a:pt x="156857" y="3543300"/>
                  </a:lnTo>
                  <a:lnTo>
                    <a:pt x="158216" y="3530600"/>
                  </a:lnTo>
                  <a:lnTo>
                    <a:pt x="160680" y="3517900"/>
                  </a:lnTo>
                  <a:lnTo>
                    <a:pt x="161988" y="3517900"/>
                  </a:lnTo>
                  <a:lnTo>
                    <a:pt x="163499" y="3505200"/>
                  </a:lnTo>
                  <a:lnTo>
                    <a:pt x="165303" y="3492500"/>
                  </a:lnTo>
                  <a:lnTo>
                    <a:pt x="167500" y="3492500"/>
                  </a:lnTo>
                  <a:lnTo>
                    <a:pt x="170205" y="3479800"/>
                  </a:lnTo>
                  <a:lnTo>
                    <a:pt x="173672" y="3467100"/>
                  </a:lnTo>
                  <a:lnTo>
                    <a:pt x="178206" y="3454400"/>
                  </a:lnTo>
                  <a:lnTo>
                    <a:pt x="173634" y="3467100"/>
                  </a:lnTo>
                  <a:lnTo>
                    <a:pt x="170014" y="3479800"/>
                  </a:lnTo>
                  <a:lnTo>
                    <a:pt x="167106" y="3479800"/>
                  </a:lnTo>
                  <a:lnTo>
                    <a:pt x="164655" y="3492500"/>
                  </a:lnTo>
                  <a:lnTo>
                    <a:pt x="156781" y="3517900"/>
                  </a:lnTo>
                  <a:lnTo>
                    <a:pt x="154698" y="3530600"/>
                  </a:lnTo>
                  <a:lnTo>
                    <a:pt x="152298" y="3543300"/>
                  </a:lnTo>
                  <a:lnTo>
                    <a:pt x="149542" y="3543300"/>
                  </a:lnTo>
                  <a:lnTo>
                    <a:pt x="146354" y="3556000"/>
                  </a:lnTo>
                  <a:lnTo>
                    <a:pt x="142824" y="3568700"/>
                  </a:lnTo>
                  <a:lnTo>
                    <a:pt x="138595" y="3581400"/>
                  </a:lnTo>
                  <a:lnTo>
                    <a:pt x="133553" y="3606800"/>
                  </a:lnTo>
                  <a:lnTo>
                    <a:pt x="127609" y="3619500"/>
                  </a:lnTo>
                  <a:lnTo>
                    <a:pt x="123837" y="3632200"/>
                  </a:lnTo>
                  <a:lnTo>
                    <a:pt x="120726" y="3644900"/>
                  </a:lnTo>
                  <a:lnTo>
                    <a:pt x="118173" y="3657600"/>
                  </a:lnTo>
                  <a:lnTo>
                    <a:pt x="116090" y="3657600"/>
                  </a:lnTo>
                  <a:lnTo>
                    <a:pt x="113550" y="3670300"/>
                  </a:lnTo>
                  <a:lnTo>
                    <a:pt x="112014" y="3670300"/>
                  </a:lnTo>
                  <a:lnTo>
                    <a:pt x="109740" y="3683000"/>
                  </a:lnTo>
                  <a:lnTo>
                    <a:pt x="111315" y="3670300"/>
                  </a:lnTo>
                  <a:lnTo>
                    <a:pt x="114160" y="3657600"/>
                  </a:lnTo>
                  <a:lnTo>
                    <a:pt x="116598" y="3645306"/>
                  </a:lnTo>
                  <a:lnTo>
                    <a:pt x="106857" y="3683000"/>
                  </a:lnTo>
                  <a:lnTo>
                    <a:pt x="97701" y="3721100"/>
                  </a:lnTo>
                  <a:lnTo>
                    <a:pt x="92278" y="3733800"/>
                  </a:lnTo>
                  <a:lnTo>
                    <a:pt x="87210" y="3759200"/>
                  </a:lnTo>
                  <a:lnTo>
                    <a:pt x="72542" y="3810000"/>
                  </a:lnTo>
                  <a:lnTo>
                    <a:pt x="70243" y="3810000"/>
                  </a:lnTo>
                  <a:lnTo>
                    <a:pt x="68046" y="3822700"/>
                  </a:lnTo>
                  <a:lnTo>
                    <a:pt x="65874" y="3835400"/>
                  </a:lnTo>
                  <a:lnTo>
                    <a:pt x="61442" y="3860800"/>
                  </a:lnTo>
                  <a:lnTo>
                    <a:pt x="59194" y="3860800"/>
                  </a:lnTo>
                  <a:lnTo>
                    <a:pt x="56921" y="3873500"/>
                  </a:lnTo>
                  <a:lnTo>
                    <a:pt x="50393" y="3911600"/>
                  </a:lnTo>
                  <a:lnTo>
                    <a:pt x="46380" y="3949700"/>
                  </a:lnTo>
                  <a:lnTo>
                    <a:pt x="50469" y="3937000"/>
                  </a:lnTo>
                  <a:lnTo>
                    <a:pt x="53378" y="3924300"/>
                  </a:lnTo>
                  <a:lnTo>
                    <a:pt x="57988" y="3924300"/>
                  </a:lnTo>
                  <a:lnTo>
                    <a:pt x="60845" y="3911600"/>
                  </a:lnTo>
                  <a:lnTo>
                    <a:pt x="65176" y="3898900"/>
                  </a:lnTo>
                  <a:lnTo>
                    <a:pt x="71640" y="3873500"/>
                  </a:lnTo>
                  <a:lnTo>
                    <a:pt x="80860" y="3835400"/>
                  </a:lnTo>
                  <a:lnTo>
                    <a:pt x="40982" y="4038600"/>
                  </a:lnTo>
                  <a:lnTo>
                    <a:pt x="35280" y="4064000"/>
                  </a:lnTo>
                  <a:lnTo>
                    <a:pt x="30873" y="4076700"/>
                  </a:lnTo>
                  <a:lnTo>
                    <a:pt x="28155" y="4076700"/>
                  </a:lnTo>
                  <a:lnTo>
                    <a:pt x="31178" y="4102100"/>
                  </a:lnTo>
                  <a:lnTo>
                    <a:pt x="29146" y="4114800"/>
                  </a:lnTo>
                  <a:lnTo>
                    <a:pt x="26631" y="4127500"/>
                  </a:lnTo>
                  <a:lnTo>
                    <a:pt x="23952" y="4152900"/>
                  </a:lnTo>
                  <a:lnTo>
                    <a:pt x="21399" y="4178300"/>
                  </a:lnTo>
                  <a:lnTo>
                    <a:pt x="19240" y="4191000"/>
                  </a:lnTo>
                  <a:lnTo>
                    <a:pt x="17310" y="4203700"/>
                  </a:lnTo>
                  <a:lnTo>
                    <a:pt x="15748" y="4216400"/>
                  </a:lnTo>
                  <a:lnTo>
                    <a:pt x="14668" y="4229100"/>
                  </a:lnTo>
                  <a:lnTo>
                    <a:pt x="14274" y="4241800"/>
                  </a:lnTo>
                  <a:lnTo>
                    <a:pt x="14211" y="4267200"/>
                  </a:lnTo>
                  <a:lnTo>
                    <a:pt x="31267" y="4140200"/>
                  </a:lnTo>
                  <a:lnTo>
                    <a:pt x="41351" y="4064000"/>
                  </a:lnTo>
                  <a:lnTo>
                    <a:pt x="44551" y="4038600"/>
                  </a:lnTo>
                  <a:lnTo>
                    <a:pt x="47752" y="4025900"/>
                  </a:lnTo>
                  <a:lnTo>
                    <a:pt x="51244" y="4000500"/>
                  </a:lnTo>
                  <a:lnTo>
                    <a:pt x="55308" y="3975100"/>
                  </a:lnTo>
                  <a:lnTo>
                    <a:pt x="54419" y="3987800"/>
                  </a:lnTo>
                  <a:lnTo>
                    <a:pt x="55841" y="3987800"/>
                  </a:lnTo>
                  <a:lnTo>
                    <a:pt x="58407" y="3975100"/>
                  </a:lnTo>
                  <a:lnTo>
                    <a:pt x="62953" y="3975100"/>
                  </a:lnTo>
                  <a:lnTo>
                    <a:pt x="61277" y="3987800"/>
                  </a:lnTo>
                  <a:lnTo>
                    <a:pt x="59880" y="4000500"/>
                  </a:lnTo>
                  <a:lnTo>
                    <a:pt x="57607" y="4025900"/>
                  </a:lnTo>
                  <a:lnTo>
                    <a:pt x="54330" y="4051300"/>
                  </a:lnTo>
                  <a:lnTo>
                    <a:pt x="45021" y="4114800"/>
                  </a:lnTo>
                  <a:lnTo>
                    <a:pt x="43662" y="4114800"/>
                  </a:lnTo>
                  <a:lnTo>
                    <a:pt x="43637" y="4100169"/>
                  </a:lnTo>
                  <a:lnTo>
                    <a:pt x="43065" y="4089400"/>
                  </a:lnTo>
                  <a:lnTo>
                    <a:pt x="36207" y="4152900"/>
                  </a:lnTo>
                  <a:lnTo>
                    <a:pt x="30886" y="4203700"/>
                  </a:lnTo>
                  <a:lnTo>
                    <a:pt x="26695" y="4254500"/>
                  </a:lnTo>
                  <a:lnTo>
                    <a:pt x="20066" y="4343400"/>
                  </a:lnTo>
                  <a:lnTo>
                    <a:pt x="14655" y="4432300"/>
                  </a:lnTo>
                  <a:lnTo>
                    <a:pt x="11074" y="4508563"/>
                  </a:lnTo>
                  <a:lnTo>
                    <a:pt x="10299" y="4521301"/>
                  </a:lnTo>
                  <a:lnTo>
                    <a:pt x="9766" y="4546600"/>
                  </a:lnTo>
                  <a:lnTo>
                    <a:pt x="9321" y="4559300"/>
                  </a:lnTo>
                  <a:lnTo>
                    <a:pt x="8356" y="4597400"/>
                  </a:lnTo>
                  <a:lnTo>
                    <a:pt x="8128" y="4610100"/>
                  </a:lnTo>
                  <a:lnTo>
                    <a:pt x="8216" y="4660900"/>
                  </a:lnTo>
                  <a:lnTo>
                    <a:pt x="8597" y="4699000"/>
                  </a:lnTo>
                  <a:lnTo>
                    <a:pt x="10261" y="4749800"/>
                  </a:lnTo>
                  <a:lnTo>
                    <a:pt x="11277" y="4775200"/>
                  </a:lnTo>
                  <a:lnTo>
                    <a:pt x="12344" y="4793767"/>
                  </a:lnTo>
                  <a:lnTo>
                    <a:pt x="10998" y="4775200"/>
                  </a:lnTo>
                  <a:lnTo>
                    <a:pt x="8724" y="4724400"/>
                  </a:lnTo>
                  <a:lnTo>
                    <a:pt x="7162" y="4660900"/>
                  </a:lnTo>
                  <a:lnTo>
                    <a:pt x="6235" y="4610100"/>
                  </a:lnTo>
                  <a:lnTo>
                    <a:pt x="5994" y="4572000"/>
                  </a:lnTo>
                  <a:lnTo>
                    <a:pt x="6070" y="4508500"/>
                  </a:lnTo>
                  <a:lnTo>
                    <a:pt x="6540" y="4457700"/>
                  </a:lnTo>
                  <a:lnTo>
                    <a:pt x="7162" y="4406900"/>
                  </a:lnTo>
                  <a:lnTo>
                    <a:pt x="3784" y="4457700"/>
                  </a:lnTo>
                  <a:lnTo>
                    <a:pt x="2514" y="4508500"/>
                  </a:lnTo>
                  <a:lnTo>
                    <a:pt x="2794" y="4559300"/>
                  </a:lnTo>
                  <a:lnTo>
                    <a:pt x="4051" y="4610100"/>
                  </a:lnTo>
                  <a:lnTo>
                    <a:pt x="5715" y="4660900"/>
                  </a:lnTo>
                  <a:lnTo>
                    <a:pt x="7213" y="4711700"/>
                  </a:lnTo>
                  <a:lnTo>
                    <a:pt x="4076" y="4660900"/>
                  </a:lnTo>
                  <a:lnTo>
                    <a:pt x="1828" y="4648200"/>
                  </a:lnTo>
                  <a:lnTo>
                    <a:pt x="469" y="4660900"/>
                  </a:lnTo>
                  <a:lnTo>
                    <a:pt x="0" y="4711700"/>
                  </a:lnTo>
                  <a:lnTo>
                    <a:pt x="5245" y="4749800"/>
                  </a:lnTo>
                  <a:lnTo>
                    <a:pt x="7620" y="4800600"/>
                  </a:lnTo>
                  <a:lnTo>
                    <a:pt x="10934" y="4851400"/>
                  </a:lnTo>
                  <a:lnTo>
                    <a:pt x="13754" y="4902200"/>
                  </a:lnTo>
                  <a:lnTo>
                    <a:pt x="14605" y="4927600"/>
                  </a:lnTo>
                  <a:lnTo>
                    <a:pt x="15303" y="4914900"/>
                  </a:lnTo>
                  <a:lnTo>
                    <a:pt x="14960" y="4902200"/>
                  </a:lnTo>
                  <a:lnTo>
                    <a:pt x="13881" y="4876800"/>
                  </a:lnTo>
                  <a:lnTo>
                    <a:pt x="12420" y="4851400"/>
                  </a:lnTo>
                  <a:lnTo>
                    <a:pt x="16319" y="4889500"/>
                  </a:lnTo>
                  <a:lnTo>
                    <a:pt x="20802" y="4927600"/>
                  </a:lnTo>
                  <a:lnTo>
                    <a:pt x="25971" y="4978400"/>
                  </a:lnTo>
                  <a:lnTo>
                    <a:pt x="31877" y="5029200"/>
                  </a:lnTo>
                  <a:lnTo>
                    <a:pt x="38608" y="5092700"/>
                  </a:lnTo>
                  <a:lnTo>
                    <a:pt x="46228" y="5143500"/>
                  </a:lnTo>
                  <a:lnTo>
                    <a:pt x="52539" y="5194300"/>
                  </a:lnTo>
                  <a:lnTo>
                    <a:pt x="59258" y="5245100"/>
                  </a:lnTo>
                  <a:lnTo>
                    <a:pt x="66421" y="5283200"/>
                  </a:lnTo>
                  <a:lnTo>
                    <a:pt x="74079" y="5334000"/>
                  </a:lnTo>
                  <a:lnTo>
                    <a:pt x="82054" y="5384800"/>
                  </a:lnTo>
                  <a:lnTo>
                    <a:pt x="90652" y="5435600"/>
                  </a:lnTo>
                  <a:lnTo>
                    <a:pt x="99441" y="5486400"/>
                  </a:lnTo>
                  <a:lnTo>
                    <a:pt x="108038" y="5524500"/>
                  </a:lnTo>
                  <a:lnTo>
                    <a:pt x="105422" y="5524500"/>
                  </a:lnTo>
                  <a:lnTo>
                    <a:pt x="101841" y="5511800"/>
                  </a:lnTo>
                  <a:lnTo>
                    <a:pt x="97459" y="5486400"/>
                  </a:lnTo>
                  <a:lnTo>
                    <a:pt x="92519" y="5473700"/>
                  </a:lnTo>
                  <a:lnTo>
                    <a:pt x="87210" y="5448300"/>
                  </a:lnTo>
                  <a:lnTo>
                    <a:pt x="81737" y="5410200"/>
                  </a:lnTo>
                  <a:lnTo>
                    <a:pt x="76466" y="5384800"/>
                  </a:lnTo>
                  <a:lnTo>
                    <a:pt x="67564" y="5334000"/>
                  </a:lnTo>
                  <a:lnTo>
                    <a:pt x="63957" y="5321300"/>
                  </a:lnTo>
                  <a:lnTo>
                    <a:pt x="61201" y="5308600"/>
                  </a:lnTo>
                  <a:lnTo>
                    <a:pt x="59486" y="5295900"/>
                  </a:lnTo>
                  <a:lnTo>
                    <a:pt x="58801" y="5295900"/>
                  </a:lnTo>
                  <a:lnTo>
                    <a:pt x="59309" y="5308600"/>
                  </a:lnTo>
                  <a:lnTo>
                    <a:pt x="61341" y="5321300"/>
                  </a:lnTo>
                  <a:lnTo>
                    <a:pt x="65201" y="5346700"/>
                  </a:lnTo>
                  <a:lnTo>
                    <a:pt x="72529" y="5384800"/>
                  </a:lnTo>
                  <a:lnTo>
                    <a:pt x="80708" y="5422900"/>
                  </a:lnTo>
                  <a:lnTo>
                    <a:pt x="89484" y="5461000"/>
                  </a:lnTo>
                  <a:lnTo>
                    <a:pt x="98552" y="5511800"/>
                  </a:lnTo>
                  <a:lnTo>
                    <a:pt x="118440" y="5600700"/>
                  </a:lnTo>
                  <a:lnTo>
                    <a:pt x="124269" y="5626100"/>
                  </a:lnTo>
                  <a:lnTo>
                    <a:pt x="130263" y="5664200"/>
                  </a:lnTo>
                  <a:lnTo>
                    <a:pt x="136448" y="5689689"/>
                  </a:lnTo>
                  <a:lnTo>
                    <a:pt x="142798" y="5727700"/>
                  </a:lnTo>
                  <a:lnTo>
                    <a:pt x="136232" y="5702300"/>
                  </a:lnTo>
                  <a:lnTo>
                    <a:pt x="138290" y="5715000"/>
                  </a:lnTo>
                  <a:lnTo>
                    <a:pt x="144691" y="5753100"/>
                  </a:lnTo>
                  <a:lnTo>
                    <a:pt x="151155" y="5791200"/>
                  </a:lnTo>
                  <a:lnTo>
                    <a:pt x="180721" y="5905500"/>
                  </a:lnTo>
                  <a:lnTo>
                    <a:pt x="194564" y="5956300"/>
                  </a:lnTo>
                  <a:lnTo>
                    <a:pt x="208813" y="6007100"/>
                  </a:lnTo>
                  <a:lnTo>
                    <a:pt x="223659" y="6057900"/>
                  </a:lnTo>
                  <a:lnTo>
                    <a:pt x="247357" y="6146800"/>
                  </a:lnTo>
                  <a:lnTo>
                    <a:pt x="253860" y="6172200"/>
                  </a:lnTo>
                  <a:lnTo>
                    <a:pt x="260515" y="6197600"/>
                  </a:lnTo>
                  <a:lnTo>
                    <a:pt x="273977" y="6235700"/>
                  </a:lnTo>
                  <a:lnTo>
                    <a:pt x="294119" y="6311887"/>
                  </a:lnTo>
                  <a:lnTo>
                    <a:pt x="285254" y="6273800"/>
                  </a:lnTo>
                  <a:lnTo>
                    <a:pt x="290487" y="6286500"/>
                  </a:lnTo>
                  <a:lnTo>
                    <a:pt x="295554" y="6311900"/>
                  </a:lnTo>
                  <a:lnTo>
                    <a:pt x="300494" y="6324600"/>
                  </a:lnTo>
                  <a:lnTo>
                    <a:pt x="305320" y="6337300"/>
                  </a:lnTo>
                  <a:lnTo>
                    <a:pt x="310299" y="6350000"/>
                  </a:lnTo>
                  <a:lnTo>
                    <a:pt x="315175" y="6362700"/>
                  </a:lnTo>
                  <a:lnTo>
                    <a:pt x="319963" y="6388100"/>
                  </a:lnTo>
                  <a:lnTo>
                    <a:pt x="324650" y="6400800"/>
                  </a:lnTo>
                  <a:lnTo>
                    <a:pt x="333844" y="6426200"/>
                  </a:lnTo>
                  <a:lnTo>
                    <a:pt x="342849" y="6464300"/>
                  </a:lnTo>
                  <a:lnTo>
                    <a:pt x="360680" y="6515100"/>
                  </a:lnTo>
                  <a:lnTo>
                    <a:pt x="373557" y="6565900"/>
                  </a:lnTo>
                  <a:lnTo>
                    <a:pt x="386753" y="6604000"/>
                  </a:lnTo>
                  <a:lnTo>
                    <a:pt x="400646" y="6654800"/>
                  </a:lnTo>
                  <a:lnTo>
                    <a:pt x="415632" y="6692900"/>
                  </a:lnTo>
                  <a:lnTo>
                    <a:pt x="432104" y="6743700"/>
                  </a:lnTo>
                  <a:lnTo>
                    <a:pt x="450418" y="6794500"/>
                  </a:lnTo>
                  <a:lnTo>
                    <a:pt x="430187" y="6744792"/>
                  </a:lnTo>
                  <a:lnTo>
                    <a:pt x="445096" y="6794500"/>
                  </a:lnTo>
                  <a:lnTo>
                    <a:pt x="460070" y="6832600"/>
                  </a:lnTo>
                  <a:lnTo>
                    <a:pt x="474916" y="6883400"/>
                  </a:lnTo>
                  <a:lnTo>
                    <a:pt x="489750" y="6921500"/>
                  </a:lnTo>
                  <a:lnTo>
                    <a:pt x="508393" y="6972300"/>
                  </a:lnTo>
                  <a:lnTo>
                    <a:pt x="517474" y="6984987"/>
                  </a:lnTo>
                  <a:lnTo>
                    <a:pt x="528497" y="6984987"/>
                  </a:lnTo>
                  <a:lnTo>
                    <a:pt x="517283" y="6959600"/>
                  </a:lnTo>
                  <a:lnTo>
                    <a:pt x="484047" y="6870700"/>
                  </a:lnTo>
                  <a:lnTo>
                    <a:pt x="457898" y="6794500"/>
                  </a:lnTo>
                  <a:lnTo>
                    <a:pt x="440461" y="6743700"/>
                  </a:lnTo>
                  <a:lnTo>
                    <a:pt x="460641" y="6794500"/>
                  </a:lnTo>
                  <a:lnTo>
                    <a:pt x="497522" y="6896100"/>
                  </a:lnTo>
                  <a:lnTo>
                    <a:pt x="537845" y="6984987"/>
                  </a:lnTo>
                  <a:lnTo>
                    <a:pt x="549325" y="6984987"/>
                  </a:lnTo>
                  <a:lnTo>
                    <a:pt x="536879" y="6959600"/>
                  </a:lnTo>
                  <a:lnTo>
                    <a:pt x="521462" y="6921500"/>
                  </a:lnTo>
                  <a:lnTo>
                    <a:pt x="506044" y="6870700"/>
                  </a:lnTo>
                  <a:lnTo>
                    <a:pt x="492163" y="6832600"/>
                  </a:lnTo>
                  <a:lnTo>
                    <a:pt x="480453" y="6794500"/>
                  </a:lnTo>
                  <a:lnTo>
                    <a:pt x="472071" y="6769100"/>
                  </a:lnTo>
                  <a:lnTo>
                    <a:pt x="468147" y="6756400"/>
                  </a:lnTo>
                  <a:lnTo>
                    <a:pt x="469861" y="6756400"/>
                  </a:lnTo>
                  <a:lnTo>
                    <a:pt x="462559" y="6743700"/>
                  </a:lnTo>
                  <a:lnTo>
                    <a:pt x="449732" y="6705600"/>
                  </a:lnTo>
                  <a:lnTo>
                    <a:pt x="432879" y="6667500"/>
                  </a:lnTo>
                  <a:lnTo>
                    <a:pt x="413473" y="6604000"/>
                  </a:lnTo>
                  <a:lnTo>
                    <a:pt x="392950" y="6540500"/>
                  </a:lnTo>
                  <a:lnTo>
                    <a:pt x="372821" y="6477000"/>
                  </a:lnTo>
                  <a:lnTo>
                    <a:pt x="354533" y="6426200"/>
                  </a:lnTo>
                  <a:lnTo>
                    <a:pt x="339559" y="6375400"/>
                  </a:lnTo>
                  <a:lnTo>
                    <a:pt x="326453" y="6337300"/>
                  </a:lnTo>
                  <a:lnTo>
                    <a:pt x="316357" y="6299200"/>
                  </a:lnTo>
                  <a:lnTo>
                    <a:pt x="312051" y="6286500"/>
                  </a:lnTo>
                  <a:lnTo>
                    <a:pt x="310121" y="6273800"/>
                  </a:lnTo>
                  <a:lnTo>
                    <a:pt x="308190" y="6261100"/>
                  </a:lnTo>
                  <a:lnTo>
                    <a:pt x="304723" y="6248400"/>
                  </a:lnTo>
                  <a:lnTo>
                    <a:pt x="301625" y="6235700"/>
                  </a:lnTo>
                  <a:lnTo>
                    <a:pt x="296316" y="6223000"/>
                  </a:lnTo>
                  <a:lnTo>
                    <a:pt x="291998" y="6197600"/>
                  </a:lnTo>
                  <a:lnTo>
                    <a:pt x="288340" y="6184900"/>
                  </a:lnTo>
                  <a:lnTo>
                    <a:pt x="278460" y="6134100"/>
                  </a:lnTo>
                  <a:lnTo>
                    <a:pt x="270217" y="6108700"/>
                  </a:lnTo>
                  <a:lnTo>
                    <a:pt x="260870" y="6070600"/>
                  </a:lnTo>
                  <a:lnTo>
                    <a:pt x="257759" y="6057900"/>
                  </a:lnTo>
                  <a:lnTo>
                    <a:pt x="238544" y="5981700"/>
                  </a:lnTo>
                  <a:lnTo>
                    <a:pt x="255371" y="6070600"/>
                  </a:lnTo>
                  <a:lnTo>
                    <a:pt x="245630" y="6032500"/>
                  </a:lnTo>
                  <a:lnTo>
                    <a:pt x="236410" y="5994400"/>
                  </a:lnTo>
                  <a:lnTo>
                    <a:pt x="227888" y="5969000"/>
                  </a:lnTo>
                  <a:lnTo>
                    <a:pt x="220256" y="5930900"/>
                  </a:lnTo>
                  <a:lnTo>
                    <a:pt x="192722" y="5816600"/>
                  </a:lnTo>
                  <a:lnTo>
                    <a:pt x="189382" y="5803900"/>
                  </a:lnTo>
                  <a:lnTo>
                    <a:pt x="185991" y="5791200"/>
                  </a:lnTo>
                  <a:lnTo>
                    <a:pt x="182638" y="5778500"/>
                  </a:lnTo>
                  <a:lnTo>
                    <a:pt x="179412" y="5765800"/>
                  </a:lnTo>
                  <a:lnTo>
                    <a:pt x="171729" y="5727700"/>
                  </a:lnTo>
                  <a:lnTo>
                    <a:pt x="166611" y="5702300"/>
                  </a:lnTo>
                  <a:lnTo>
                    <a:pt x="152552" y="5638800"/>
                  </a:lnTo>
                  <a:lnTo>
                    <a:pt x="144881" y="5600700"/>
                  </a:lnTo>
                  <a:lnTo>
                    <a:pt x="141008" y="5575300"/>
                  </a:lnTo>
                  <a:lnTo>
                    <a:pt x="137337" y="5549900"/>
                  </a:lnTo>
                  <a:lnTo>
                    <a:pt x="138366" y="5549900"/>
                  </a:lnTo>
                  <a:lnTo>
                    <a:pt x="140576" y="5562600"/>
                  </a:lnTo>
                  <a:lnTo>
                    <a:pt x="148615" y="5600700"/>
                  </a:lnTo>
                  <a:lnTo>
                    <a:pt x="154000" y="5626100"/>
                  </a:lnTo>
                  <a:lnTo>
                    <a:pt x="159715" y="5664200"/>
                  </a:lnTo>
                  <a:lnTo>
                    <a:pt x="165430" y="5689600"/>
                  </a:lnTo>
                  <a:lnTo>
                    <a:pt x="170827" y="5702300"/>
                  </a:lnTo>
                  <a:lnTo>
                    <a:pt x="154114" y="5600700"/>
                  </a:lnTo>
                  <a:lnTo>
                    <a:pt x="163982" y="5638800"/>
                  </a:lnTo>
                  <a:lnTo>
                    <a:pt x="175006" y="5689689"/>
                  </a:lnTo>
                  <a:lnTo>
                    <a:pt x="182841" y="5727700"/>
                  </a:lnTo>
                  <a:lnTo>
                    <a:pt x="183324" y="5740400"/>
                  </a:lnTo>
                  <a:lnTo>
                    <a:pt x="187807" y="5753100"/>
                  </a:lnTo>
                  <a:lnTo>
                    <a:pt x="192227" y="5765800"/>
                  </a:lnTo>
                  <a:lnTo>
                    <a:pt x="190017" y="5740400"/>
                  </a:lnTo>
                  <a:lnTo>
                    <a:pt x="174599" y="5676900"/>
                  </a:lnTo>
                  <a:lnTo>
                    <a:pt x="181292" y="5702300"/>
                  </a:lnTo>
                  <a:lnTo>
                    <a:pt x="187921" y="5727700"/>
                  </a:lnTo>
                  <a:lnTo>
                    <a:pt x="194640" y="5753100"/>
                  </a:lnTo>
                  <a:lnTo>
                    <a:pt x="200418" y="5774080"/>
                  </a:lnTo>
                  <a:lnTo>
                    <a:pt x="199415" y="5765800"/>
                  </a:lnTo>
                  <a:lnTo>
                    <a:pt x="197916" y="5753100"/>
                  </a:lnTo>
                  <a:lnTo>
                    <a:pt x="203695" y="5779313"/>
                  </a:lnTo>
                  <a:lnTo>
                    <a:pt x="209308" y="5803900"/>
                  </a:lnTo>
                  <a:lnTo>
                    <a:pt x="215315" y="5829833"/>
                  </a:lnTo>
                  <a:lnTo>
                    <a:pt x="221030" y="5854700"/>
                  </a:lnTo>
                  <a:lnTo>
                    <a:pt x="224332" y="5867400"/>
                  </a:lnTo>
                  <a:lnTo>
                    <a:pt x="228346" y="5892800"/>
                  </a:lnTo>
                  <a:lnTo>
                    <a:pt x="237731" y="5930900"/>
                  </a:lnTo>
                  <a:lnTo>
                    <a:pt x="242785" y="5956300"/>
                  </a:lnTo>
                  <a:lnTo>
                    <a:pt x="248170" y="5981700"/>
                  </a:lnTo>
                  <a:lnTo>
                    <a:pt x="253441" y="6007100"/>
                  </a:lnTo>
                  <a:lnTo>
                    <a:pt x="258152" y="6032500"/>
                  </a:lnTo>
                  <a:lnTo>
                    <a:pt x="254977" y="6019800"/>
                  </a:lnTo>
                  <a:lnTo>
                    <a:pt x="247472" y="5994400"/>
                  </a:lnTo>
                  <a:lnTo>
                    <a:pt x="238226" y="5956300"/>
                  </a:lnTo>
                  <a:lnTo>
                    <a:pt x="229831" y="5930900"/>
                  </a:lnTo>
                  <a:lnTo>
                    <a:pt x="237744" y="5969000"/>
                  </a:lnTo>
                  <a:lnTo>
                    <a:pt x="246075" y="5994400"/>
                  </a:lnTo>
                  <a:lnTo>
                    <a:pt x="254444" y="6032500"/>
                  </a:lnTo>
                  <a:lnTo>
                    <a:pt x="262470" y="6057900"/>
                  </a:lnTo>
                  <a:lnTo>
                    <a:pt x="270230" y="6096000"/>
                  </a:lnTo>
                  <a:lnTo>
                    <a:pt x="277482" y="6121400"/>
                  </a:lnTo>
                  <a:lnTo>
                    <a:pt x="284340" y="6146800"/>
                  </a:lnTo>
                  <a:lnTo>
                    <a:pt x="290944" y="6172200"/>
                  </a:lnTo>
                  <a:lnTo>
                    <a:pt x="274434" y="6096000"/>
                  </a:lnTo>
                  <a:lnTo>
                    <a:pt x="268681" y="6070600"/>
                  </a:lnTo>
                  <a:lnTo>
                    <a:pt x="271868" y="6070600"/>
                  </a:lnTo>
                  <a:lnTo>
                    <a:pt x="272034" y="6057900"/>
                  </a:lnTo>
                  <a:lnTo>
                    <a:pt x="293179" y="6134100"/>
                  </a:lnTo>
                  <a:lnTo>
                    <a:pt x="317360" y="6223000"/>
                  </a:lnTo>
                  <a:lnTo>
                    <a:pt x="339483" y="6299200"/>
                  </a:lnTo>
                  <a:lnTo>
                    <a:pt x="348818" y="6337300"/>
                  </a:lnTo>
                  <a:lnTo>
                    <a:pt x="356654" y="6362700"/>
                  </a:lnTo>
                  <a:lnTo>
                    <a:pt x="369735" y="6400800"/>
                  </a:lnTo>
                  <a:lnTo>
                    <a:pt x="381355" y="6438900"/>
                  </a:lnTo>
                  <a:lnTo>
                    <a:pt x="390956" y="6477000"/>
                  </a:lnTo>
                  <a:lnTo>
                    <a:pt x="398005" y="6515100"/>
                  </a:lnTo>
                  <a:lnTo>
                    <a:pt x="402272" y="6527800"/>
                  </a:lnTo>
                  <a:lnTo>
                    <a:pt x="402691" y="6540500"/>
                  </a:lnTo>
                  <a:lnTo>
                    <a:pt x="398754" y="6527800"/>
                  </a:lnTo>
                  <a:lnTo>
                    <a:pt x="389915" y="6502400"/>
                  </a:lnTo>
                  <a:lnTo>
                    <a:pt x="400215" y="6540500"/>
                  </a:lnTo>
                  <a:lnTo>
                    <a:pt x="420725" y="6591300"/>
                  </a:lnTo>
                  <a:lnTo>
                    <a:pt x="431012" y="6629400"/>
                  </a:lnTo>
                  <a:lnTo>
                    <a:pt x="436232" y="6642100"/>
                  </a:lnTo>
                  <a:lnTo>
                    <a:pt x="441515" y="6654800"/>
                  </a:lnTo>
                  <a:lnTo>
                    <a:pt x="446887" y="6680200"/>
                  </a:lnTo>
                  <a:lnTo>
                    <a:pt x="452335" y="6692900"/>
                  </a:lnTo>
                  <a:lnTo>
                    <a:pt x="458089" y="6705600"/>
                  </a:lnTo>
                  <a:lnTo>
                    <a:pt x="463435" y="6717017"/>
                  </a:lnTo>
                  <a:lnTo>
                    <a:pt x="459676" y="6705600"/>
                  </a:lnTo>
                  <a:lnTo>
                    <a:pt x="451967" y="6680200"/>
                  </a:lnTo>
                  <a:lnTo>
                    <a:pt x="449897" y="6667500"/>
                  </a:lnTo>
                  <a:lnTo>
                    <a:pt x="450113" y="6667500"/>
                  </a:lnTo>
                  <a:lnTo>
                    <a:pt x="449605" y="6654800"/>
                  </a:lnTo>
                  <a:lnTo>
                    <a:pt x="445300" y="6642100"/>
                  </a:lnTo>
                  <a:lnTo>
                    <a:pt x="434136" y="6604000"/>
                  </a:lnTo>
                  <a:lnTo>
                    <a:pt x="415696" y="6548501"/>
                  </a:lnTo>
                  <a:lnTo>
                    <a:pt x="417741" y="6553200"/>
                  </a:lnTo>
                  <a:lnTo>
                    <a:pt x="428193" y="6578600"/>
                  </a:lnTo>
                  <a:lnTo>
                    <a:pt x="442188" y="6616700"/>
                  </a:lnTo>
                  <a:lnTo>
                    <a:pt x="458355" y="6667500"/>
                  </a:lnTo>
                  <a:lnTo>
                    <a:pt x="491604" y="6769100"/>
                  </a:lnTo>
                  <a:lnTo>
                    <a:pt x="505917" y="6819900"/>
                  </a:lnTo>
                  <a:lnTo>
                    <a:pt x="496468" y="6794500"/>
                  </a:lnTo>
                  <a:lnTo>
                    <a:pt x="492874" y="6794500"/>
                  </a:lnTo>
                  <a:lnTo>
                    <a:pt x="502475" y="6819900"/>
                  </a:lnTo>
                  <a:lnTo>
                    <a:pt x="510387" y="6845300"/>
                  </a:lnTo>
                  <a:lnTo>
                    <a:pt x="516699" y="6858000"/>
                  </a:lnTo>
                  <a:lnTo>
                    <a:pt x="521512" y="6870700"/>
                  </a:lnTo>
                  <a:lnTo>
                    <a:pt x="527151" y="6883400"/>
                  </a:lnTo>
                  <a:lnTo>
                    <a:pt x="527443" y="6883400"/>
                  </a:lnTo>
                  <a:lnTo>
                    <a:pt x="523379" y="6870700"/>
                  </a:lnTo>
                  <a:lnTo>
                    <a:pt x="515810" y="6845300"/>
                  </a:lnTo>
                  <a:lnTo>
                    <a:pt x="508838" y="6819900"/>
                  </a:lnTo>
                  <a:lnTo>
                    <a:pt x="505345" y="6807200"/>
                  </a:lnTo>
                  <a:lnTo>
                    <a:pt x="492633" y="6769100"/>
                  </a:lnTo>
                  <a:lnTo>
                    <a:pt x="525602" y="6858000"/>
                  </a:lnTo>
                  <a:lnTo>
                    <a:pt x="533971" y="6883400"/>
                  </a:lnTo>
                  <a:lnTo>
                    <a:pt x="542544" y="6896100"/>
                  </a:lnTo>
                  <a:lnTo>
                    <a:pt x="551180" y="6921500"/>
                  </a:lnTo>
                  <a:lnTo>
                    <a:pt x="559765" y="6946900"/>
                  </a:lnTo>
                  <a:lnTo>
                    <a:pt x="553427" y="6921500"/>
                  </a:lnTo>
                  <a:lnTo>
                    <a:pt x="577202" y="6984987"/>
                  </a:lnTo>
                  <a:lnTo>
                    <a:pt x="606437" y="6984987"/>
                  </a:lnTo>
                  <a:lnTo>
                    <a:pt x="594817" y="6959600"/>
                  </a:lnTo>
                  <a:lnTo>
                    <a:pt x="581469" y="6921500"/>
                  </a:lnTo>
                  <a:lnTo>
                    <a:pt x="554863" y="6845300"/>
                  </a:lnTo>
                  <a:lnTo>
                    <a:pt x="566470" y="6870700"/>
                  </a:lnTo>
                  <a:lnTo>
                    <a:pt x="578573" y="6896100"/>
                  </a:lnTo>
                  <a:lnTo>
                    <a:pt x="592874" y="6934200"/>
                  </a:lnTo>
                  <a:lnTo>
                    <a:pt x="611009" y="6972300"/>
                  </a:lnTo>
                  <a:lnTo>
                    <a:pt x="575322" y="6883400"/>
                  </a:lnTo>
                  <a:lnTo>
                    <a:pt x="566496" y="6858000"/>
                  </a:lnTo>
                  <a:lnTo>
                    <a:pt x="562216" y="6845300"/>
                  </a:lnTo>
                  <a:lnTo>
                    <a:pt x="557936" y="6832600"/>
                  </a:lnTo>
                  <a:lnTo>
                    <a:pt x="549465" y="6807200"/>
                  </a:lnTo>
                  <a:lnTo>
                    <a:pt x="536676" y="6769100"/>
                  </a:lnTo>
                  <a:lnTo>
                    <a:pt x="506857" y="6680200"/>
                  </a:lnTo>
                  <a:lnTo>
                    <a:pt x="498779" y="6654800"/>
                  </a:lnTo>
                  <a:lnTo>
                    <a:pt x="486841" y="6617233"/>
                  </a:lnTo>
                  <a:lnTo>
                    <a:pt x="491959" y="6642100"/>
                  </a:lnTo>
                  <a:lnTo>
                    <a:pt x="493293" y="6654800"/>
                  </a:lnTo>
                  <a:lnTo>
                    <a:pt x="489889" y="6642100"/>
                  </a:lnTo>
                  <a:lnTo>
                    <a:pt x="478561" y="6616700"/>
                  </a:lnTo>
                  <a:lnTo>
                    <a:pt x="467956" y="6578600"/>
                  </a:lnTo>
                  <a:lnTo>
                    <a:pt x="457987" y="6553200"/>
                  </a:lnTo>
                  <a:lnTo>
                    <a:pt x="448551" y="6527800"/>
                  </a:lnTo>
                  <a:lnTo>
                    <a:pt x="439623" y="6489700"/>
                  </a:lnTo>
                  <a:lnTo>
                    <a:pt x="431406" y="6464300"/>
                  </a:lnTo>
                  <a:lnTo>
                    <a:pt x="423583" y="6438900"/>
                  </a:lnTo>
                  <a:lnTo>
                    <a:pt x="408127" y="6388100"/>
                  </a:lnTo>
                  <a:lnTo>
                    <a:pt x="400418" y="6362700"/>
                  </a:lnTo>
                  <a:lnTo>
                    <a:pt x="392531" y="6337059"/>
                  </a:lnTo>
                  <a:lnTo>
                    <a:pt x="384581" y="6311887"/>
                  </a:lnTo>
                  <a:lnTo>
                    <a:pt x="376732" y="6286500"/>
                  </a:lnTo>
                  <a:lnTo>
                    <a:pt x="368541" y="6261100"/>
                  </a:lnTo>
                  <a:lnTo>
                    <a:pt x="359918" y="6235700"/>
                  </a:lnTo>
                  <a:lnTo>
                    <a:pt x="350723" y="6210300"/>
                  </a:lnTo>
                  <a:lnTo>
                    <a:pt x="354647" y="6197600"/>
                  </a:lnTo>
                  <a:lnTo>
                    <a:pt x="355168" y="6184900"/>
                  </a:lnTo>
                  <a:lnTo>
                    <a:pt x="357606" y="6184900"/>
                  </a:lnTo>
                  <a:lnTo>
                    <a:pt x="367296" y="6210300"/>
                  </a:lnTo>
                  <a:lnTo>
                    <a:pt x="370141" y="6210300"/>
                  </a:lnTo>
                  <a:lnTo>
                    <a:pt x="371348" y="6223000"/>
                  </a:lnTo>
                  <a:lnTo>
                    <a:pt x="371957" y="6223000"/>
                  </a:lnTo>
                  <a:lnTo>
                    <a:pt x="376224" y="6235700"/>
                  </a:lnTo>
                  <a:lnTo>
                    <a:pt x="380885" y="6248400"/>
                  </a:lnTo>
                  <a:lnTo>
                    <a:pt x="385889" y="6261100"/>
                  </a:lnTo>
                  <a:lnTo>
                    <a:pt x="391210" y="6273800"/>
                  </a:lnTo>
                  <a:lnTo>
                    <a:pt x="402590" y="6311900"/>
                  </a:lnTo>
                  <a:lnTo>
                    <a:pt x="415378" y="6350000"/>
                  </a:lnTo>
                  <a:lnTo>
                    <a:pt x="428510" y="6388100"/>
                  </a:lnTo>
                  <a:lnTo>
                    <a:pt x="441591" y="6426200"/>
                  </a:lnTo>
                  <a:lnTo>
                    <a:pt x="454279" y="6464300"/>
                  </a:lnTo>
                  <a:lnTo>
                    <a:pt x="466229" y="6489700"/>
                  </a:lnTo>
                  <a:lnTo>
                    <a:pt x="411022" y="6311887"/>
                  </a:lnTo>
                  <a:lnTo>
                    <a:pt x="381914" y="6210211"/>
                  </a:lnTo>
                  <a:lnTo>
                    <a:pt x="375793" y="6184900"/>
                  </a:lnTo>
                  <a:lnTo>
                    <a:pt x="369417" y="6159500"/>
                  </a:lnTo>
                  <a:lnTo>
                    <a:pt x="362610" y="6134100"/>
                  </a:lnTo>
                  <a:lnTo>
                    <a:pt x="355155" y="6108700"/>
                  </a:lnTo>
                  <a:lnTo>
                    <a:pt x="342290" y="6057900"/>
                  </a:lnTo>
                  <a:lnTo>
                    <a:pt x="335864" y="6032500"/>
                  </a:lnTo>
                  <a:lnTo>
                    <a:pt x="317411" y="5959627"/>
                  </a:lnTo>
                  <a:lnTo>
                    <a:pt x="324713" y="5981700"/>
                  </a:lnTo>
                  <a:lnTo>
                    <a:pt x="336537" y="6019800"/>
                  </a:lnTo>
                  <a:lnTo>
                    <a:pt x="349770" y="6070600"/>
                  </a:lnTo>
                  <a:lnTo>
                    <a:pt x="362407" y="6108700"/>
                  </a:lnTo>
                  <a:lnTo>
                    <a:pt x="372846" y="6146800"/>
                  </a:lnTo>
                  <a:lnTo>
                    <a:pt x="378574" y="6159500"/>
                  </a:lnTo>
                  <a:lnTo>
                    <a:pt x="377012" y="6146800"/>
                  </a:lnTo>
                  <a:lnTo>
                    <a:pt x="414972" y="6286500"/>
                  </a:lnTo>
                  <a:lnTo>
                    <a:pt x="424865" y="6324600"/>
                  </a:lnTo>
                  <a:lnTo>
                    <a:pt x="434746" y="6361671"/>
                  </a:lnTo>
                  <a:lnTo>
                    <a:pt x="429996" y="6350000"/>
                  </a:lnTo>
                  <a:lnTo>
                    <a:pt x="441109" y="6388100"/>
                  </a:lnTo>
                  <a:lnTo>
                    <a:pt x="447649" y="6404470"/>
                  </a:lnTo>
                  <a:lnTo>
                    <a:pt x="446341" y="6400800"/>
                  </a:lnTo>
                  <a:lnTo>
                    <a:pt x="440093" y="6375400"/>
                  </a:lnTo>
                  <a:lnTo>
                    <a:pt x="439115" y="6372860"/>
                  </a:lnTo>
                  <a:lnTo>
                    <a:pt x="445249" y="6388100"/>
                  </a:lnTo>
                  <a:lnTo>
                    <a:pt x="455409" y="6426200"/>
                  </a:lnTo>
                  <a:lnTo>
                    <a:pt x="452069" y="6416840"/>
                  </a:lnTo>
                  <a:lnTo>
                    <a:pt x="460552" y="6451600"/>
                  </a:lnTo>
                  <a:lnTo>
                    <a:pt x="469138" y="6477000"/>
                  </a:lnTo>
                  <a:lnTo>
                    <a:pt x="500100" y="6565900"/>
                  </a:lnTo>
                  <a:lnTo>
                    <a:pt x="507199" y="6591300"/>
                  </a:lnTo>
                  <a:lnTo>
                    <a:pt x="514286" y="6616700"/>
                  </a:lnTo>
                  <a:lnTo>
                    <a:pt x="521462" y="6642100"/>
                  </a:lnTo>
                  <a:lnTo>
                    <a:pt x="528853" y="6654800"/>
                  </a:lnTo>
                  <a:lnTo>
                    <a:pt x="536790" y="6680200"/>
                  </a:lnTo>
                  <a:lnTo>
                    <a:pt x="545363" y="6705600"/>
                  </a:lnTo>
                  <a:lnTo>
                    <a:pt x="554583" y="6731000"/>
                  </a:lnTo>
                  <a:lnTo>
                    <a:pt x="563968" y="6755041"/>
                  </a:lnTo>
                  <a:lnTo>
                    <a:pt x="557250" y="6743700"/>
                  </a:lnTo>
                  <a:lnTo>
                    <a:pt x="546963" y="6718300"/>
                  </a:lnTo>
                  <a:lnTo>
                    <a:pt x="541820" y="6705600"/>
                  </a:lnTo>
                  <a:lnTo>
                    <a:pt x="540524" y="6701726"/>
                  </a:lnTo>
                  <a:lnTo>
                    <a:pt x="545134" y="6718300"/>
                  </a:lnTo>
                  <a:lnTo>
                    <a:pt x="537794" y="6693598"/>
                  </a:lnTo>
                  <a:lnTo>
                    <a:pt x="537565" y="6692900"/>
                  </a:lnTo>
                  <a:lnTo>
                    <a:pt x="533819" y="6680200"/>
                  </a:lnTo>
                  <a:lnTo>
                    <a:pt x="522643" y="6654800"/>
                  </a:lnTo>
                  <a:lnTo>
                    <a:pt x="511695" y="6616700"/>
                  </a:lnTo>
                  <a:lnTo>
                    <a:pt x="501040" y="6591300"/>
                  </a:lnTo>
                  <a:lnTo>
                    <a:pt x="490880" y="6565900"/>
                  </a:lnTo>
                  <a:lnTo>
                    <a:pt x="481482" y="6553200"/>
                  </a:lnTo>
                  <a:lnTo>
                    <a:pt x="473062" y="6527800"/>
                  </a:lnTo>
                  <a:lnTo>
                    <a:pt x="465848" y="6515100"/>
                  </a:lnTo>
                  <a:lnTo>
                    <a:pt x="483806" y="6565900"/>
                  </a:lnTo>
                  <a:lnTo>
                    <a:pt x="497420" y="6604000"/>
                  </a:lnTo>
                  <a:lnTo>
                    <a:pt x="507746" y="6642100"/>
                  </a:lnTo>
                  <a:lnTo>
                    <a:pt x="515861" y="6654800"/>
                  </a:lnTo>
                  <a:lnTo>
                    <a:pt x="522820" y="6680200"/>
                  </a:lnTo>
                  <a:lnTo>
                    <a:pt x="529678" y="6692900"/>
                  </a:lnTo>
                  <a:lnTo>
                    <a:pt x="537527" y="6705600"/>
                  </a:lnTo>
                  <a:lnTo>
                    <a:pt x="547408" y="6731000"/>
                  </a:lnTo>
                  <a:lnTo>
                    <a:pt x="560387" y="6769100"/>
                  </a:lnTo>
                  <a:lnTo>
                    <a:pt x="577532" y="6819900"/>
                  </a:lnTo>
                  <a:lnTo>
                    <a:pt x="588187" y="6845300"/>
                  </a:lnTo>
                  <a:lnTo>
                    <a:pt x="599262" y="6883400"/>
                  </a:lnTo>
                  <a:lnTo>
                    <a:pt x="610501" y="6921500"/>
                  </a:lnTo>
                  <a:lnTo>
                    <a:pt x="621652" y="6946900"/>
                  </a:lnTo>
                  <a:lnTo>
                    <a:pt x="633564" y="6984987"/>
                  </a:lnTo>
                  <a:lnTo>
                    <a:pt x="629716" y="6972300"/>
                  </a:lnTo>
                  <a:lnTo>
                    <a:pt x="623633" y="6948271"/>
                  </a:lnTo>
                  <a:lnTo>
                    <a:pt x="627481" y="6959600"/>
                  </a:lnTo>
                  <a:lnTo>
                    <a:pt x="638352" y="6984987"/>
                  </a:lnTo>
                  <a:lnTo>
                    <a:pt x="652856" y="6984987"/>
                  </a:lnTo>
                  <a:lnTo>
                    <a:pt x="629043" y="6921500"/>
                  </a:lnTo>
                  <a:lnTo>
                    <a:pt x="619518" y="6896100"/>
                  </a:lnTo>
                  <a:lnTo>
                    <a:pt x="602157" y="6845300"/>
                  </a:lnTo>
                  <a:lnTo>
                    <a:pt x="593661" y="6832600"/>
                  </a:lnTo>
                  <a:lnTo>
                    <a:pt x="571906" y="6769100"/>
                  </a:lnTo>
                  <a:lnTo>
                    <a:pt x="570217" y="6764172"/>
                  </a:lnTo>
                  <a:lnTo>
                    <a:pt x="570217" y="6769100"/>
                  </a:lnTo>
                  <a:lnTo>
                    <a:pt x="569696" y="6769100"/>
                  </a:lnTo>
                  <a:lnTo>
                    <a:pt x="566458" y="6760756"/>
                  </a:lnTo>
                  <a:lnTo>
                    <a:pt x="570217" y="6769100"/>
                  </a:lnTo>
                  <a:lnTo>
                    <a:pt x="570217" y="6764172"/>
                  </a:lnTo>
                  <a:lnTo>
                    <a:pt x="558850" y="6731000"/>
                  </a:lnTo>
                  <a:lnTo>
                    <a:pt x="544144" y="6680200"/>
                  </a:lnTo>
                  <a:lnTo>
                    <a:pt x="529424" y="6642100"/>
                  </a:lnTo>
                  <a:lnTo>
                    <a:pt x="498843" y="6553200"/>
                  </a:lnTo>
                  <a:lnTo>
                    <a:pt x="482422" y="6502400"/>
                  </a:lnTo>
                  <a:lnTo>
                    <a:pt x="491807" y="6515100"/>
                  </a:lnTo>
                  <a:lnTo>
                    <a:pt x="487997" y="6502400"/>
                  </a:lnTo>
                  <a:lnTo>
                    <a:pt x="465074" y="6426200"/>
                  </a:lnTo>
                  <a:lnTo>
                    <a:pt x="403974" y="6223000"/>
                  </a:lnTo>
                  <a:lnTo>
                    <a:pt x="396074" y="6197600"/>
                  </a:lnTo>
                  <a:lnTo>
                    <a:pt x="388569" y="6172200"/>
                  </a:lnTo>
                  <a:lnTo>
                    <a:pt x="381393" y="6146800"/>
                  </a:lnTo>
                  <a:lnTo>
                    <a:pt x="374497" y="6121400"/>
                  </a:lnTo>
                  <a:lnTo>
                    <a:pt x="350278" y="6045200"/>
                  </a:lnTo>
                  <a:lnTo>
                    <a:pt x="320459" y="5956300"/>
                  </a:lnTo>
                  <a:lnTo>
                    <a:pt x="317373" y="5943600"/>
                  </a:lnTo>
                  <a:lnTo>
                    <a:pt x="308102" y="5905500"/>
                  </a:lnTo>
                  <a:lnTo>
                    <a:pt x="301764" y="5892800"/>
                  </a:lnTo>
                  <a:lnTo>
                    <a:pt x="295097" y="5867400"/>
                  </a:lnTo>
                  <a:lnTo>
                    <a:pt x="288086" y="5829300"/>
                  </a:lnTo>
                  <a:lnTo>
                    <a:pt x="280708" y="5803900"/>
                  </a:lnTo>
                  <a:lnTo>
                    <a:pt x="272897" y="5778500"/>
                  </a:lnTo>
                  <a:lnTo>
                    <a:pt x="267538" y="5753100"/>
                  </a:lnTo>
                  <a:lnTo>
                    <a:pt x="256844" y="5702300"/>
                  </a:lnTo>
                  <a:lnTo>
                    <a:pt x="251104" y="5676900"/>
                  </a:lnTo>
                  <a:lnTo>
                    <a:pt x="239598" y="5626100"/>
                  </a:lnTo>
                  <a:lnTo>
                    <a:pt x="239102" y="5613400"/>
                  </a:lnTo>
                  <a:lnTo>
                    <a:pt x="236880" y="5600700"/>
                  </a:lnTo>
                  <a:lnTo>
                    <a:pt x="230225" y="5562600"/>
                  </a:lnTo>
                  <a:lnTo>
                    <a:pt x="228003" y="5549900"/>
                  </a:lnTo>
                  <a:lnTo>
                    <a:pt x="219659" y="5511800"/>
                  </a:lnTo>
                  <a:lnTo>
                    <a:pt x="214083" y="5486400"/>
                  </a:lnTo>
                  <a:lnTo>
                    <a:pt x="208788" y="5448300"/>
                  </a:lnTo>
                  <a:lnTo>
                    <a:pt x="206286" y="5435600"/>
                  </a:lnTo>
                  <a:lnTo>
                    <a:pt x="207860" y="5435600"/>
                  </a:lnTo>
                  <a:lnTo>
                    <a:pt x="222161" y="5511800"/>
                  </a:lnTo>
                  <a:lnTo>
                    <a:pt x="228498" y="5537200"/>
                  </a:lnTo>
                  <a:lnTo>
                    <a:pt x="229336" y="5524500"/>
                  </a:lnTo>
                  <a:lnTo>
                    <a:pt x="227164" y="5499100"/>
                  </a:lnTo>
                  <a:lnTo>
                    <a:pt x="218440" y="5461000"/>
                  </a:lnTo>
                  <a:lnTo>
                    <a:pt x="212572" y="5435600"/>
                  </a:lnTo>
                  <a:lnTo>
                    <a:pt x="209638" y="5422900"/>
                  </a:lnTo>
                  <a:lnTo>
                    <a:pt x="206654" y="5410200"/>
                  </a:lnTo>
                  <a:lnTo>
                    <a:pt x="200685" y="5384800"/>
                  </a:lnTo>
                  <a:lnTo>
                    <a:pt x="191516" y="5334000"/>
                  </a:lnTo>
                  <a:lnTo>
                    <a:pt x="182079" y="5283200"/>
                  </a:lnTo>
                  <a:lnTo>
                    <a:pt x="177190" y="5245100"/>
                  </a:lnTo>
                  <a:lnTo>
                    <a:pt x="172288" y="5207000"/>
                  </a:lnTo>
                  <a:lnTo>
                    <a:pt x="176060" y="5232400"/>
                  </a:lnTo>
                  <a:lnTo>
                    <a:pt x="177431" y="5219700"/>
                  </a:lnTo>
                  <a:lnTo>
                    <a:pt x="177647" y="5219700"/>
                  </a:lnTo>
                  <a:lnTo>
                    <a:pt x="177965" y="5207000"/>
                  </a:lnTo>
                  <a:lnTo>
                    <a:pt x="179628" y="5219700"/>
                  </a:lnTo>
                  <a:lnTo>
                    <a:pt x="183908" y="5232400"/>
                  </a:lnTo>
                  <a:lnTo>
                    <a:pt x="192036" y="5283200"/>
                  </a:lnTo>
                  <a:lnTo>
                    <a:pt x="182575" y="5219700"/>
                  </a:lnTo>
                  <a:lnTo>
                    <a:pt x="180949" y="5207000"/>
                  </a:lnTo>
                  <a:lnTo>
                    <a:pt x="177685" y="5181600"/>
                  </a:lnTo>
                  <a:lnTo>
                    <a:pt x="174434" y="5156200"/>
                  </a:lnTo>
                  <a:lnTo>
                    <a:pt x="167424" y="5105400"/>
                  </a:lnTo>
                  <a:lnTo>
                    <a:pt x="161302" y="5054308"/>
                  </a:lnTo>
                  <a:lnTo>
                    <a:pt x="155930" y="5003800"/>
                  </a:lnTo>
                  <a:lnTo>
                    <a:pt x="151015" y="4965700"/>
                  </a:lnTo>
                  <a:lnTo>
                    <a:pt x="146367" y="4927600"/>
                  </a:lnTo>
                  <a:lnTo>
                    <a:pt x="141795" y="4889500"/>
                  </a:lnTo>
                  <a:lnTo>
                    <a:pt x="137058" y="4851400"/>
                  </a:lnTo>
                  <a:lnTo>
                    <a:pt x="129895" y="4737100"/>
                  </a:lnTo>
                  <a:lnTo>
                    <a:pt x="127546" y="4686300"/>
                  </a:lnTo>
                  <a:lnTo>
                    <a:pt x="127990" y="4648200"/>
                  </a:lnTo>
                  <a:lnTo>
                    <a:pt x="129235" y="4622800"/>
                  </a:lnTo>
                  <a:lnTo>
                    <a:pt x="130810" y="4597400"/>
                  </a:lnTo>
                  <a:lnTo>
                    <a:pt x="131635" y="4584700"/>
                  </a:lnTo>
                  <a:lnTo>
                    <a:pt x="132321" y="4572000"/>
                  </a:lnTo>
                  <a:lnTo>
                    <a:pt x="132829" y="4533900"/>
                  </a:lnTo>
                  <a:lnTo>
                    <a:pt x="133426" y="4508500"/>
                  </a:lnTo>
                  <a:lnTo>
                    <a:pt x="134391" y="4457700"/>
                  </a:lnTo>
                  <a:lnTo>
                    <a:pt x="135356" y="4419600"/>
                  </a:lnTo>
                  <a:lnTo>
                    <a:pt x="136004" y="4394200"/>
                  </a:lnTo>
                  <a:lnTo>
                    <a:pt x="136169" y="4406900"/>
                  </a:lnTo>
                  <a:lnTo>
                    <a:pt x="136296" y="4419600"/>
                  </a:lnTo>
                  <a:lnTo>
                    <a:pt x="136525" y="4432300"/>
                  </a:lnTo>
                  <a:lnTo>
                    <a:pt x="136969" y="4445000"/>
                  </a:lnTo>
                  <a:lnTo>
                    <a:pt x="137756" y="4419600"/>
                  </a:lnTo>
                  <a:lnTo>
                    <a:pt x="138772" y="4394200"/>
                  </a:lnTo>
                  <a:lnTo>
                    <a:pt x="139941" y="4368800"/>
                  </a:lnTo>
                  <a:lnTo>
                    <a:pt x="141147" y="4343400"/>
                  </a:lnTo>
                  <a:lnTo>
                    <a:pt x="142925" y="4318000"/>
                  </a:lnTo>
                  <a:lnTo>
                    <a:pt x="143751" y="4305300"/>
                  </a:lnTo>
                  <a:lnTo>
                    <a:pt x="144564" y="4292600"/>
                  </a:lnTo>
                  <a:lnTo>
                    <a:pt x="146405" y="4267200"/>
                  </a:lnTo>
                  <a:lnTo>
                    <a:pt x="148767" y="4241800"/>
                  </a:lnTo>
                  <a:lnTo>
                    <a:pt x="146100" y="4254500"/>
                  </a:lnTo>
                  <a:lnTo>
                    <a:pt x="143700" y="4267200"/>
                  </a:lnTo>
                  <a:lnTo>
                    <a:pt x="141465" y="4292600"/>
                  </a:lnTo>
                  <a:lnTo>
                    <a:pt x="139280" y="4305300"/>
                  </a:lnTo>
                  <a:lnTo>
                    <a:pt x="140906" y="4279900"/>
                  </a:lnTo>
                  <a:lnTo>
                    <a:pt x="143052" y="4241800"/>
                  </a:lnTo>
                  <a:lnTo>
                    <a:pt x="147891" y="4178300"/>
                  </a:lnTo>
                  <a:lnTo>
                    <a:pt x="154279" y="4114800"/>
                  </a:lnTo>
                  <a:lnTo>
                    <a:pt x="157759" y="4089400"/>
                  </a:lnTo>
                  <a:lnTo>
                    <a:pt x="161823" y="4051300"/>
                  </a:lnTo>
                  <a:lnTo>
                    <a:pt x="164719" y="4025900"/>
                  </a:lnTo>
                  <a:lnTo>
                    <a:pt x="166585" y="4013200"/>
                  </a:lnTo>
                  <a:lnTo>
                    <a:pt x="167551" y="4000500"/>
                  </a:lnTo>
                  <a:lnTo>
                    <a:pt x="165582" y="4000500"/>
                  </a:lnTo>
                  <a:lnTo>
                    <a:pt x="163741" y="4013200"/>
                  </a:lnTo>
                  <a:lnTo>
                    <a:pt x="161671" y="4025900"/>
                  </a:lnTo>
                  <a:lnTo>
                    <a:pt x="156959" y="4051300"/>
                  </a:lnTo>
                  <a:lnTo>
                    <a:pt x="152349" y="4076700"/>
                  </a:lnTo>
                  <a:lnTo>
                    <a:pt x="148869" y="4089400"/>
                  </a:lnTo>
                  <a:lnTo>
                    <a:pt x="147510" y="4089400"/>
                  </a:lnTo>
                  <a:lnTo>
                    <a:pt x="146850" y="4152900"/>
                  </a:lnTo>
                  <a:lnTo>
                    <a:pt x="144272" y="4165600"/>
                  </a:lnTo>
                  <a:lnTo>
                    <a:pt x="142074" y="4191000"/>
                  </a:lnTo>
                  <a:lnTo>
                    <a:pt x="140119" y="4203700"/>
                  </a:lnTo>
                  <a:lnTo>
                    <a:pt x="136398" y="4254500"/>
                  </a:lnTo>
                  <a:lnTo>
                    <a:pt x="134912" y="4267200"/>
                  </a:lnTo>
                  <a:lnTo>
                    <a:pt x="133654" y="4292600"/>
                  </a:lnTo>
                  <a:lnTo>
                    <a:pt x="132524" y="4318000"/>
                  </a:lnTo>
                  <a:lnTo>
                    <a:pt x="130302" y="4343400"/>
                  </a:lnTo>
                  <a:lnTo>
                    <a:pt x="128917" y="4381500"/>
                  </a:lnTo>
                  <a:lnTo>
                    <a:pt x="128181" y="4394200"/>
                  </a:lnTo>
                  <a:lnTo>
                    <a:pt x="127393" y="4406900"/>
                  </a:lnTo>
                  <a:lnTo>
                    <a:pt x="126555" y="4406900"/>
                  </a:lnTo>
                  <a:lnTo>
                    <a:pt x="125653" y="4419600"/>
                  </a:lnTo>
                  <a:lnTo>
                    <a:pt x="129184" y="4330700"/>
                  </a:lnTo>
                  <a:lnTo>
                    <a:pt x="130086" y="4292600"/>
                  </a:lnTo>
                  <a:lnTo>
                    <a:pt x="130187" y="4279900"/>
                  </a:lnTo>
                  <a:lnTo>
                    <a:pt x="129908" y="4267200"/>
                  </a:lnTo>
                  <a:lnTo>
                    <a:pt x="129730" y="4254500"/>
                  </a:lnTo>
                  <a:lnTo>
                    <a:pt x="129984" y="4241800"/>
                  </a:lnTo>
                  <a:lnTo>
                    <a:pt x="131013" y="4216400"/>
                  </a:lnTo>
                  <a:lnTo>
                    <a:pt x="127800" y="4267200"/>
                  </a:lnTo>
                  <a:lnTo>
                    <a:pt x="125577" y="4305300"/>
                  </a:lnTo>
                  <a:lnTo>
                    <a:pt x="124447" y="4318000"/>
                  </a:lnTo>
                  <a:lnTo>
                    <a:pt x="123405" y="4343400"/>
                  </a:lnTo>
                  <a:lnTo>
                    <a:pt x="122542" y="4356100"/>
                  </a:lnTo>
                  <a:lnTo>
                    <a:pt x="121945" y="4381500"/>
                  </a:lnTo>
                  <a:lnTo>
                    <a:pt x="115252" y="4432300"/>
                  </a:lnTo>
                  <a:lnTo>
                    <a:pt x="113601" y="4495800"/>
                  </a:lnTo>
                  <a:lnTo>
                    <a:pt x="113118" y="4546600"/>
                  </a:lnTo>
                  <a:lnTo>
                    <a:pt x="113068" y="4572000"/>
                  </a:lnTo>
                  <a:lnTo>
                    <a:pt x="113360" y="4622800"/>
                  </a:lnTo>
                  <a:lnTo>
                    <a:pt x="114681" y="4673600"/>
                  </a:lnTo>
                  <a:lnTo>
                    <a:pt x="116916" y="4724400"/>
                  </a:lnTo>
                  <a:lnTo>
                    <a:pt x="120015" y="4762500"/>
                  </a:lnTo>
                  <a:lnTo>
                    <a:pt x="123939" y="4813300"/>
                  </a:lnTo>
                  <a:lnTo>
                    <a:pt x="122961" y="4787900"/>
                  </a:lnTo>
                  <a:lnTo>
                    <a:pt x="121805" y="4762500"/>
                  </a:lnTo>
                  <a:lnTo>
                    <a:pt x="120484" y="4749800"/>
                  </a:lnTo>
                  <a:lnTo>
                    <a:pt x="118999" y="4724400"/>
                  </a:lnTo>
                  <a:lnTo>
                    <a:pt x="117563" y="4711700"/>
                  </a:lnTo>
                  <a:lnTo>
                    <a:pt x="116624" y="4686300"/>
                  </a:lnTo>
                  <a:lnTo>
                    <a:pt x="116293" y="4660900"/>
                  </a:lnTo>
                  <a:lnTo>
                    <a:pt x="116674" y="4648200"/>
                  </a:lnTo>
                  <a:lnTo>
                    <a:pt x="118287" y="4660900"/>
                  </a:lnTo>
                  <a:lnTo>
                    <a:pt x="119761" y="4673600"/>
                  </a:lnTo>
                  <a:lnTo>
                    <a:pt x="121323" y="4699000"/>
                  </a:lnTo>
                  <a:lnTo>
                    <a:pt x="126771" y="4775200"/>
                  </a:lnTo>
                  <a:lnTo>
                    <a:pt x="131394" y="4838700"/>
                  </a:lnTo>
                  <a:lnTo>
                    <a:pt x="135686" y="4889500"/>
                  </a:lnTo>
                  <a:lnTo>
                    <a:pt x="140741" y="4941443"/>
                  </a:lnTo>
                  <a:lnTo>
                    <a:pt x="146278" y="4991100"/>
                  </a:lnTo>
                  <a:lnTo>
                    <a:pt x="152768" y="5054600"/>
                  </a:lnTo>
                  <a:lnTo>
                    <a:pt x="160172" y="5105400"/>
                  </a:lnTo>
                  <a:lnTo>
                    <a:pt x="160489" y="5118100"/>
                  </a:lnTo>
                  <a:lnTo>
                    <a:pt x="162217" y="5143500"/>
                  </a:lnTo>
                  <a:lnTo>
                    <a:pt x="163283" y="5156200"/>
                  </a:lnTo>
                  <a:lnTo>
                    <a:pt x="161632" y="5156200"/>
                  </a:lnTo>
                  <a:lnTo>
                    <a:pt x="160210" y="5143500"/>
                  </a:lnTo>
                  <a:lnTo>
                    <a:pt x="158178" y="5130800"/>
                  </a:lnTo>
                  <a:lnTo>
                    <a:pt x="156070" y="5105400"/>
                  </a:lnTo>
                  <a:lnTo>
                    <a:pt x="154406" y="5092700"/>
                  </a:lnTo>
                  <a:lnTo>
                    <a:pt x="151587" y="5092700"/>
                  </a:lnTo>
                  <a:lnTo>
                    <a:pt x="149720" y="5080000"/>
                  </a:lnTo>
                  <a:lnTo>
                    <a:pt x="147472" y="5080000"/>
                  </a:lnTo>
                  <a:lnTo>
                    <a:pt x="148780" y="5092700"/>
                  </a:lnTo>
                  <a:lnTo>
                    <a:pt x="149961" y="5105400"/>
                  </a:lnTo>
                  <a:lnTo>
                    <a:pt x="151904" y="5130800"/>
                  </a:lnTo>
                  <a:lnTo>
                    <a:pt x="154698" y="5156200"/>
                  </a:lnTo>
                  <a:lnTo>
                    <a:pt x="158419" y="5181600"/>
                  </a:lnTo>
                  <a:lnTo>
                    <a:pt x="155194" y="5167935"/>
                  </a:lnTo>
                  <a:lnTo>
                    <a:pt x="155194" y="5549900"/>
                  </a:lnTo>
                  <a:lnTo>
                    <a:pt x="154089" y="5542534"/>
                  </a:lnTo>
                  <a:lnTo>
                    <a:pt x="154089" y="5562600"/>
                  </a:lnTo>
                  <a:lnTo>
                    <a:pt x="143814" y="5524500"/>
                  </a:lnTo>
                  <a:lnTo>
                    <a:pt x="127749" y="5435600"/>
                  </a:lnTo>
                  <a:lnTo>
                    <a:pt x="129311" y="5435600"/>
                  </a:lnTo>
                  <a:lnTo>
                    <a:pt x="127774" y="5422900"/>
                  </a:lnTo>
                  <a:lnTo>
                    <a:pt x="154089" y="5562600"/>
                  </a:lnTo>
                  <a:lnTo>
                    <a:pt x="154089" y="5542534"/>
                  </a:lnTo>
                  <a:lnTo>
                    <a:pt x="151384" y="5524500"/>
                  </a:lnTo>
                  <a:lnTo>
                    <a:pt x="151663" y="5524500"/>
                  </a:lnTo>
                  <a:lnTo>
                    <a:pt x="153327" y="5537314"/>
                  </a:lnTo>
                  <a:lnTo>
                    <a:pt x="155194" y="5549900"/>
                  </a:lnTo>
                  <a:lnTo>
                    <a:pt x="155194" y="5167935"/>
                  </a:lnTo>
                  <a:lnTo>
                    <a:pt x="147802" y="5136616"/>
                  </a:lnTo>
                  <a:lnTo>
                    <a:pt x="147802" y="5410200"/>
                  </a:lnTo>
                  <a:lnTo>
                    <a:pt x="146304" y="5410200"/>
                  </a:lnTo>
                  <a:lnTo>
                    <a:pt x="141833" y="5397500"/>
                  </a:lnTo>
                  <a:lnTo>
                    <a:pt x="139547" y="5384800"/>
                  </a:lnTo>
                  <a:lnTo>
                    <a:pt x="137033" y="5372100"/>
                  </a:lnTo>
                  <a:lnTo>
                    <a:pt x="120916" y="5295900"/>
                  </a:lnTo>
                  <a:lnTo>
                    <a:pt x="96151" y="5168900"/>
                  </a:lnTo>
                  <a:lnTo>
                    <a:pt x="86931" y="5118100"/>
                  </a:lnTo>
                  <a:lnTo>
                    <a:pt x="78613" y="5067300"/>
                  </a:lnTo>
                  <a:lnTo>
                    <a:pt x="71412" y="5016500"/>
                  </a:lnTo>
                  <a:lnTo>
                    <a:pt x="65532" y="4978400"/>
                  </a:lnTo>
                  <a:lnTo>
                    <a:pt x="61201" y="4940300"/>
                  </a:lnTo>
                  <a:lnTo>
                    <a:pt x="56654" y="4889500"/>
                  </a:lnTo>
                  <a:lnTo>
                    <a:pt x="52920" y="4826000"/>
                  </a:lnTo>
                  <a:lnTo>
                    <a:pt x="49987" y="4775200"/>
                  </a:lnTo>
                  <a:lnTo>
                    <a:pt x="47802" y="4724400"/>
                  </a:lnTo>
                  <a:lnTo>
                    <a:pt x="46355" y="4673600"/>
                  </a:lnTo>
                  <a:lnTo>
                    <a:pt x="45618" y="4635500"/>
                  </a:lnTo>
                  <a:lnTo>
                    <a:pt x="45542" y="4597400"/>
                  </a:lnTo>
                  <a:lnTo>
                    <a:pt x="46113" y="4559300"/>
                  </a:lnTo>
                  <a:lnTo>
                    <a:pt x="47028" y="4597400"/>
                  </a:lnTo>
                  <a:lnTo>
                    <a:pt x="48082" y="4660900"/>
                  </a:lnTo>
                  <a:lnTo>
                    <a:pt x="49695" y="4711700"/>
                  </a:lnTo>
                  <a:lnTo>
                    <a:pt x="51803" y="4762500"/>
                  </a:lnTo>
                  <a:lnTo>
                    <a:pt x="54292" y="4813300"/>
                  </a:lnTo>
                  <a:lnTo>
                    <a:pt x="56870" y="4851400"/>
                  </a:lnTo>
                  <a:lnTo>
                    <a:pt x="59537" y="4889500"/>
                  </a:lnTo>
                  <a:lnTo>
                    <a:pt x="62153" y="4914900"/>
                  </a:lnTo>
                  <a:lnTo>
                    <a:pt x="64719" y="4941443"/>
                  </a:lnTo>
                  <a:lnTo>
                    <a:pt x="68808" y="4978400"/>
                  </a:lnTo>
                  <a:lnTo>
                    <a:pt x="71945" y="5003800"/>
                  </a:lnTo>
                  <a:lnTo>
                    <a:pt x="73901" y="5003800"/>
                  </a:lnTo>
                  <a:lnTo>
                    <a:pt x="74587" y="4991100"/>
                  </a:lnTo>
                  <a:lnTo>
                    <a:pt x="73164" y="4940300"/>
                  </a:lnTo>
                  <a:lnTo>
                    <a:pt x="71691" y="4902200"/>
                  </a:lnTo>
                  <a:lnTo>
                    <a:pt x="70142" y="4851400"/>
                  </a:lnTo>
                  <a:lnTo>
                    <a:pt x="68834" y="4800600"/>
                  </a:lnTo>
                  <a:lnTo>
                    <a:pt x="68224" y="4737100"/>
                  </a:lnTo>
                  <a:lnTo>
                    <a:pt x="68262" y="4660900"/>
                  </a:lnTo>
                  <a:lnTo>
                    <a:pt x="69659" y="4584700"/>
                  </a:lnTo>
                  <a:lnTo>
                    <a:pt x="69964" y="4635500"/>
                  </a:lnTo>
                  <a:lnTo>
                    <a:pt x="70815" y="4686300"/>
                  </a:lnTo>
                  <a:lnTo>
                    <a:pt x="72224" y="4737430"/>
                  </a:lnTo>
                  <a:lnTo>
                    <a:pt x="74117" y="4775200"/>
                  </a:lnTo>
                  <a:lnTo>
                    <a:pt x="76555" y="4826000"/>
                  </a:lnTo>
                  <a:lnTo>
                    <a:pt x="79527" y="4876800"/>
                  </a:lnTo>
                  <a:lnTo>
                    <a:pt x="83019" y="4927600"/>
                  </a:lnTo>
                  <a:lnTo>
                    <a:pt x="87020" y="4978400"/>
                  </a:lnTo>
                  <a:lnTo>
                    <a:pt x="91541" y="5029200"/>
                  </a:lnTo>
                  <a:lnTo>
                    <a:pt x="96570" y="5080000"/>
                  </a:lnTo>
                  <a:lnTo>
                    <a:pt x="102108" y="5118100"/>
                  </a:lnTo>
                  <a:lnTo>
                    <a:pt x="108153" y="5168900"/>
                  </a:lnTo>
                  <a:lnTo>
                    <a:pt x="114693" y="5219700"/>
                  </a:lnTo>
                  <a:lnTo>
                    <a:pt x="121729" y="5270500"/>
                  </a:lnTo>
                  <a:lnTo>
                    <a:pt x="120383" y="5245100"/>
                  </a:lnTo>
                  <a:lnTo>
                    <a:pt x="124167" y="5270500"/>
                  </a:lnTo>
                  <a:lnTo>
                    <a:pt x="128155" y="5295900"/>
                  </a:lnTo>
                  <a:lnTo>
                    <a:pt x="132245" y="5321300"/>
                  </a:lnTo>
                  <a:lnTo>
                    <a:pt x="136321" y="5334000"/>
                  </a:lnTo>
                  <a:lnTo>
                    <a:pt x="139966" y="5359400"/>
                  </a:lnTo>
                  <a:lnTo>
                    <a:pt x="143179" y="5384800"/>
                  </a:lnTo>
                  <a:lnTo>
                    <a:pt x="145834" y="5397500"/>
                  </a:lnTo>
                  <a:lnTo>
                    <a:pt x="147802" y="5410200"/>
                  </a:lnTo>
                  <a:lnTo>
                    <a:pt x="147802" y="5136616"/>
                  </a:lnTo>
                  <a:lnTo>
                    <a:pt x="146431" y="5130800"/>
                  </a:lnTo>
                  <a:lnTo>
                    <a:pt x="134366" y="5054308"/>
                  </a:lnTo>
                  <a:lnTo>
                    <a:pt x="124993" y="5003800"/>
                  </a:lnTo>
                  <a:lnTo>
                    <a:pt x="120738" y="4991100"/>
                  </a:lnTo>
                  <a:lnTo>
                    <a:pt x="118491" y="4965700"/>
                  </a:lnTo>
                  <a:lnTo>
                    <a:pt x="116382" y="4953000"/>
                  </a:lnTo>
                  <a:lnTo>
                    <a:pt x="114388" y="4927600"/>
                  </a:lnTo>
                  <a:lnTo>
                    <a:pt x="110490" y="4876800"/>
                  </a:lnTo>
                  <a:lnTo>
                    <a:pt x="108788" y="4864100"/>
                  </a:lnTo>
                  <a:lnTo>
                    <a:pt x="107264" y="4838700"/>
                  </a:lnTo>
                  <a:lnTo>
                    <a:pt x="104457" y="4787900"/>
                  </a:lnTo>
                  <a:lnTo>
                    <a:pt x="103428" y="4762500"/>
                  </a:lnTo>
                  <a:lnTo>
                    <a:pt x="102616" y="4749800"/>
                  </a:lnTo>
                  <a:lnTo>
                    <a:pt x="101866" y="4724400"/>
                  </a:lnTo>
                  <a:lnTo>
                    <a:pt x="100825" y="4686300"/>
                  </a:lnTo>
                  <a:lnTo>
                    <a:pt x="100698" y="4673600"/>
                  </a:lnTo>
                  <a:lnTo>
                    <a:pt x="100672" y="4648200"/>
                  </a:lnTo>
                  <a:lnTo>
                    <a:pt x="101866" y="4660900"/>
                  </a:lnTo>
                  <a:lnTo>
                    <a:pt x="101701" y="4648200"/>
                  </a:lnTo>
                  <a:lnTo>
                    <a:pt x="101549" y="4635500"/>
                  </a:lnTo>
                  <a:lnTo>
                    <a:pt x="101104" y="4622800"/>
                  </a:lnTo>
                  <a:lnTo>
                    <a:pt x="100723" y="4597400"/>
                  </a:lnTo>
                  <a:lnTo>
                    <a:pt x="100647" y="4584700"/>
                  </a:lnTo>
                  <a:lnTo>
                    <a:pt x="100558" y="4572000"/>
                  </a:lnTo>
                  <a:lnTo>
                    <a:pt x="100444" y="4559300"/>
                  </a:lnTo>
                  <a:lnTo>
                    <a:pt x="100203" y="4533900"/>
                  </a:lnTo>
                  <a:lnTo>
                    <a:pt x="100241" y="4508500"/>
                  </a:lnTo>
                  <a:lnTo>
                    <a:pt x="100761" y="4469777"/>
                  </a:lnTo>
                  <a:lnTo>
                    <a:pt x="103098" y="4394200"/>
                  </a:lnTo>
                  <a:lnTo>
                    <a:pt x="106057" y="4356100"/>
                  </a:lnTo>
                  <a:lnTo>
                    <a:pt x="107137" y="4356100"/>
                  </a:lnTo>
                  <a:lnTo>
                    <a:pt x="109512" y="4305300"/>
                  </a:lnTo>
                  <a:lnTo>
                    <a:pt x="110109" y="4292600"/>
                  </a:lnTo>
                  <a:lnTo>
                    <a:pt x="111823" y="4267200"/>
                  </a:lnTo>
                  <a:lnTo>
                    <a:pt x="112801" y="4241800"/>
                  </a:lnTo>
                  <a:lnTo>
                    <a:pt x="112420" y="4241800"/>
                  </a:lnTo>
                  <a:lnTo>
                    <a:pt x="110007" y="4254500"/>
                  </a:lnTo>
                  <a:lnTo>
                    <a:pt x="104940" y="4305300"/>
                  </a:lnTo>
                  <a:lnTo>
                    <a:pt x="106832" y="4267200"/>
                  </a:lnTo>
                  <a:lnTo>
                    <a:pt x="109283" y="4241800"/>
                  </a:lnTo>
                  <a:lnTo>
                    <a:pt x="114719" y="4178300"/>
                  </a:lnTo>
                  <a:lnTo>
                    <a:pt x="121843" y="4114800"/>
                  </a:lnTo>
                  <a:lnTo>
                    <a:pt x="125755" y="4076242"/>
                  </a:lnTo>
                  <a:lnTo>
                    <a:pt x="130136" y="4038600"/>
                  </a:lnTo>
                  <a:lnTo>
                    <a:pt x="132600" y="4051300"/>
                  </a:lnTo>
                  <a:lnTo>
                    <a:pt x="137109" y="4038600"/>
                  </a:lnTo>
                  <a:lnTo>
                    <a:pt x="142557" y="4013200"/>
                  </a:lnTo>
                  <a:lnTo>
                    <a:pt x="147878" y="3987800"/>
                  </a:lnTo>
                  <a:lnTo>
                    <a:pt x="152158" y="3987800"/>
                  </a:lnTo>
                  <a:lnTo>
                    <a:pt x="148628" y="4025900"/>
                  </a:lnTo>
                  <a:lnTo>
                    <a:pt x="143256" y="4076242"/>
                  </a:lnTo>
                  <a:lnTo>
                    <a:pt x="146138" y="4064000"/>
                  </a:lnTo>
                  <a:lnTo>
                    <a:pt x="152450" y="4013200"/>
                  </a:lnTo>
                  <a:lnTo>
                    <a:pt x="155346" y="3987800"/>
                  </a:lnTo>
                  <a:lnTo>
                    <a:pt x="158673" y="3975100"/>
                  </a:lnTo>
                  <a:lnTo>
                    <a:pt x="166116" y="3924300"/>
                  </a:lnTo>
                  <a:lnTo>
                    <a:pt x="168402" y="3911600"/>
                  </a:lnTo>
                  <a:lnTo>
                    <a:pt x="170688" y="3898900"/>
                  </a:lnTo>
                  <a:lnTo>
                    <a:pt x="175895" y="3873500"/>
                  </a:lnTo>
                  <a:lnTo>
                    <a:pt x="181102" y="3848100"/>
                  </a:lnTo>
                  <a:lnTo>
                    <a:pt x="180555" y="3860800"/>
                  </a:lnTo>
                  <a:lnTo>
                    <a:pt x="179133" y="3873500"/>
                  </a:lnTo>
                  <a:lnTo>
                    <a:pt x="178028" y="3873500"/>
                  </a:lnTo>
                  <a:lnTo>
                    <a:pt x="167754" y="3924300"/>
                  </a:lnTo>
                  <a:lnTo>
                    <a:pt x="163753" y="3949700"/>
                  </a:lnTo>
                  <a:lnTo>
                    <a:pt x="164592" y="3962400"/>
                  </a:lnTo>
                  <a:lnTo>
                    <a:pt x="167830" y="3949700"/>
                  </a:lnTo>
                  <a:lnTo>
                    <a:pt x="173101" y="3924300"/>
                  </a:lnTo>
                  <a:lnTo>
                    <a:pt x="190144" y="3848100"/>
                  </a:lnTo>
                  <a:lnTo>
                    <a:pt x="195529" y="3822700"/>
                  </a:lnTo>
                  <a:lnTo>
                    <a:pt x="201460" y="3810000"/>
                  </a:lnTo>
                  <a:lnTo>
                    <a:pt x="213918" y="3759200"/>
                  </a:lnTo>
                  <a:lnTo>
                    <a:pt x="217766" y="3721100"/>
                  </a:lnTo>
                  <a:lnTo>
                    <a:pt x="226174" y="3695700"/>
                  </a:lnTo>
                  <a:lnTo>
                    <a:pt x="230390" y="3683000"/>
                  </a:lnTo>
                  <a:lnTo>
                    <a:pt x="233540" y="3670300"/>
                  </a:lnTo>
                  <a:lnTo>
                    <a:pt x="240118" y="3644900"/>
                  </a:lnTo>
                  <a:lnTo>
                    <a:pt x="256070" y="3606800"/>
                  </a:lnTo>
                  <a:lnTo>
                    <a:pt x="262597" y="3581400"/>
                  </a:lnTo>
                  <a:lnTo>
                    <a:pt x="269595" y="3568700"/>
                  </a:lnTo>
                  <a:lnTo>
                    <a:pt x="276694" y="3543300"/>
                  </a:lnTo>
                  <a:lnTo>
                    <a:pt x="283895" y="3530600"/>
                  </a:lnTo>
                  <a:lnTo>
                    <a:pt x="291541" y="3505200"/>
                  </a:lnTo>
                  <a:lnTo>
                    <a:pt x="299999" y="3492500"/>
                  </a:lnTo>
                  <a:lnTo>
                    <a:pt x="318033" y="3441700"/>
                  </a:lnTo>
                  <a:lnTo>
                    <a:pt x="323088" y="3429000"/>
                  </a:lnTo>
                  <a:lnTo>
                    <a:pt x="328447" y="3416300"/>
                  </a:lnTo>
                  <a:lnTo>
                    <a:pt x="334035" y="3403600"/>
                  </a:lnTo>
                  <a:lnTo>
                    <a:pt x="339725" y="3390900"/>
                  </a:lnTo>
                  <a:lnTo>
                    <a:pt x="359308" y="3340100"/>
                  </a:lnTo>
                  <a:lnTo>
                    <a:pt x="380111" y="3289300"/>
                  </a:lnTo>
                  <a:lnTo>
                    <a:pt x="396633" y="3251200"/>
                  </a:lnTo>
                  <a:lnTo>
                    <a:pt x="425437" y="3187700"/>
                  </a:lnTo>
                  <a:lnTo>
                    <a:pt x="449999" y="3149600"/>
                  </a:lnTo>
                  <a:lnTo>
                    <a:pt x="462940" y="3124200"/>
                  </a:lnTo>
                  <a:lnTo>
                    <a:pt x="475869" y="3098800"/>
                  </a:lnTo>
                  <a:lnTo>
                    <a:pt x="482663" y="3086100"/>
                  </a:lnTo>
                  <a:lnTo>
                    <a:pt x="503059" y="3048000"/>
                  </a:lnTo>
                  <a:lnTo>
                    <a:pt x="534276" y="3009900"/>
                  </a:lnTo>
                  <a:lnTo>
                    <a:pt x="550049" y="2984500"/>
                  </a:lnTo>
                  <a:lnTo>
                    <a:pt x="566826" y="2959100"/>
                  </a:lnTo>
                  <a:lnTo>
                    <a:pt x="573633" y="2946400"/>
                  </a:lnTo>
                  <a:lnTo>
                    <a:pt x="581723" y="2946400"/>
                  </a:lnTo>
                  <a:lnTo>
                    <a:pt x="590791" y="2933700"/>
                  </a:lnTo>
                  <a:lnTo>
                    <a:pt x="600532" y="2921000"/>
                  </a:lnTo>
                  <a:lnTo>
                    <a:pt x="611098" y="2908300"/>
                  </a:lnTo>
                  <a:lnTo>
                    <a:pt x="621880" y="2895600"/>
                  </a:lnTo>
                  <a:lnTo>
                    <a:pt x="642543" y="2870200"/>
                  </a:lnTo>
                  <a:lnTo>
                    <a:pt x="659828" y="2844800"/>
                  </a:lnTo>
                  <a:lnTo>
                    <a:pt x="666699" y="2844800"/>
                  </a:lnTo>
                  <a:lnTo>
                    <a:pt x="667791" y="2844800"/>
                  </a:lnTo>
                  <a:lnTo>
                    <a:pt x="654189" y="2870200"/>
                  </a:lnTo>
                  <a:lnTo>
                    <a:pt x="629526" y="2895600"/>
                  </a:lnTo>
                  <a:lnTo>
                    <a:pt x="597496" y="2933700"/>
                  </a:lnTo>
                  <a:lnTo>
                    <a:pt x="593356" y="2933700"/>
                  </a:lnTo>
                  <a:lnTo>
                    <a:pt x="588352" y="2946400"/>
                  </a:lnTo>
                  <a:lnTo>
                    <a:pt x="585304" y="2959100"/>
                  </a:lnTo>
                  <a:lnTo>
                    <a:pt x="590524" y="2946400"/>
                  </a:lnTo>
                  <a:lnTo>
                    <a:pt x="596112" y="2946400"/>
                  </a:lnTo>
                  <a:lnTo>
                    <a:pt x="605307" y="2933700"/>
                  </a:lnTo>
                  <a:lnTo>
                    <a:pt x="618540" y="2921508"/>
                  </a:lnTo>
                  <a:lnTo>
                    <a:pt x="610730" y="2933712"/>
                  </a:lnTo>
                  <a:lnTo>
                    <a:pt x="580745" y="2971800"/>
                  </a:lnTo>
                  <a:lnTo>
                    <a:pt x="571068" y="2984500"/>
                  </a:lnTo>
                  <a:lnTo>
                    <a:pt x="566318" y="2984500"/>
                  </a:lnTo>
                  <a:lnTo>
                    <a:pt x="561543" y="2997200"/>
                  </a:lnTo>
                  <a:lnTo>
                    <a:pt x="540054" y="3022600"/>
                  </a:lnTo>
                  <a:lnTo>
                    <a:pt x="557047" y="3006153"/>
                  </a:lnTo>
                  <a:lnTo>
                    <a:pt x="531228" y="3048000"/>
                  </a:lnTo>
                  <a:lnTo>
                    <a:pt x="501345" y="3098800"/>
                  </a:lnTo>
                  <a:lnTo>
                    <a:pt x="474268" y="3136900"/>
                  </a:lnTo>
                  <a:lnTo>
                    <a:pt x="462826" y="3162300"/>
                  </a:lnTo>
                  <a:lnTo>
                    <a:pt x="452412" y="3175000"/>
                  </a:lnTo>
                  <a:lnTo>
                    <a:pt x="443242" y="3200400"/>
                  </a:lnTo>
                  <a:lnTo>
                    <a:pt x="435546" y="3213100"/>
                  </a:lnTo>
                  <a:lnTo>
                    <a:pt x="439318" y="3213100"/>
                  </a:lnTo>
                  <a:lnTo>
                    <a:pt x="457631" y="3175000"/>
                  </a:lnTo>
                  <a:lnTo>
                    <a:pt x="478840" y="3136900"/>
                  </a:lnTo>
                  <a:lnTo>
                    <a:pt x="486625" y="3136900"/>
                  </a:lnTo>
                  <a:lnTo>
                    <a:pt x="490613" y="3124200"/>
                  </a:lnTo>
                  <a:lnTo>
                    <a:pt x="498284" y="3116034"/>
                  </a:lnTo>
                  <a:lnTo>
                    <a:pt x="494055" y="3124200"/>
                  </a:lnTo>
                  <a:lnTo>
                    <a:pt x="487807" y="3136900"/>
                  </a:lnTo>
                  <a:lnTo>
                    <a:pt x="482193" y="3149600"/>
                  </a:lnTo>
                  <a:lnTo>
                    <a:pt x="479793" y="3156077"/>
                  </a:lnTo>
                  <a:lnTo>
                    <a:pt x="486194" y="3149600"/>
                  </a:lnTo>
                  <a:lnTo>
                    <a:pt x="490169" y="3136900"/>
                  </a:lnTo>
                  <a:lnTo>
                    <a:pt x="496341" y="3124200"/>
                  </a:lnTo>
                  <a:lnTo>
                    <a:pt x="504190" y="3111500"/>
                  </a:lnTo>
                  <a:lnTo>
                    <a:pt x="513207" y="3098800"/>
                  </a:lnTo>
                  <a:lnTo>
                    <a:pt x="517728" y="3086824"/>
                  </a:lnTo>
                  <a:lnTo>
                    <a:pt x="518172" y="3086100"/>
                  </a:lnTo>
                  <a:lnTo>
                    <a:pt x="522871" y="3086100"/>
                  </a:lnTo>
                  <a:lnTo>
                    <a:pt x="527837" y="3073400"/>
                  </a:lnTo>
                  <a:lnTo>
                    <a:pt x="532968" y="3073400"/>
                  </a:lnTo>
                  <a:lnTo>
                    <a:pt x="539508" y="3060700"/>
                  </a:lnTo>
                  <a:lnTo>
                    <a:pt x="552145" y="3036214"/>
                  </a:lnTo>
                  <a:lnTo>
                    <a:pt x="534504" y="3060700"/>
                  </a:lnTo>
                  <a:lnTo>
                    <a:pt x="557530" y="3026486"/>
                  </a:lnTo>
                  <a:lnTo>
                    <a:pt x="566788" y="3009900"/>
                  </a:lnTo>
                  <a:lnTo>
                    <a:pt x="567474" y="3009900"/>
                  </a:lnTo>
                  <a:lnTo>
                    <a:pt x="589419" y="2971800"/>
                  </a:lnTo>
                  <a:lnTo>
                    <a:pt x="600036" y="2959100"/>
                  </a:lnTo>
                  <a:lnTo>
                    <a:pt x="621258" y="2933700"/>
                  </a:lnTo>
                  <a:lnTo>
                    <a:pt x="654659" y="2895600"/>
                  </a:lnTo>
                  <a:lnTo>
                    <a:pt x="655396" y="2894774"/>
                  </a:lnTo>
                  <a:lnTo>
                    <a:pt x="654939" y="2895600"/>
                  </a:lnTo>
                  <a:lnTo>
                    <a:pt x="663435" y="2895600"/>
                  </a:lnTo>
                  <a:lnTo>
                    <a:pt x="656336" y="2908300"/>
                  </a:lnTo>
                  <a:lnTo>
                    <a:pt x="665568" y="2895600"/>
                  </a:lnTo>
                  <a:lnTo>
                    <a:pt x="673519" y="2882900"/>
                  </a:lnTo>
                  <a:lnTo>
                    <a:pt x="680351" y="2870200"/>
                  </a:lnTo>
                  <a:lnTo>
                    <a:pt x="686269" y="2870200"/>
                  </a:lnTo>
                  <a:lnTo>
                    <a:pt x="691400" y="2857500"/>
                  </a:lnTo>
                  <a:lnTo>
                    <a:pt x="695642" y="2857500"/>
                  </a:lnTo>
                  <a:lnTo>
                    <a:pt x="699109" y="2844800"/>
                  </a:lnTo>
                  <a:lnTo>
                    <a:pt x="701916" y="2844800"/>
                  </a:lnTo>
                  <a:lnTo>
                    <a:pt x="708583" y="2832100"/>
                  </a:lnTo>
                  <a:lnTo>
                    <a:pt x="713232" y="2832100"/>
                  </a:lnTo>
                  <a:lnTo>
                    <a:pt x="744639" y="2794000"/>
                  </a:lnTo>
                  <a:lnTo>
                    <a:pt x="747788" y="2791333"/>
                  </a:lnTo>
                  <a:lnTo>
                    <a:pt x="773709" y="2755900"/>
                  </a:lnTo>
                  <a:lnTo>
                    <a:pt x="804379" y="2730500"/>
                  </a:lnTo>
                  <a:lnTo>
                    <a:pt x="820953" y="2717800"/>
                  </a:lnTo>
                  <a:lnTo>
                    <a:pt x="827024" y="2713151"/>
                  </a:lnTo>
                  <a:lnTo>
                    <a:pt x="809409" y="2730500"/>
                  </a:lnTo>
                  <a:lnTo>
                    <a:pt x="785825" y="2755900"/>
                  </a:lnTo>
                  <a:lnTo>
                    <a:pt x="764578" y="2768600"/>
                  </a:lnTo>
                  <a:lnTo>
                    <a:pt x="747801" y="2791333"/>
                  </a:lnTo>
                  <a:lnTo>
                    <a:pt x="774827" y="2768600"/>
                  </a:lnTo>
                  <a:lnTo>
                    <a:pt x="803960" y="2743200"/>
                  </a:lnTo>
                  <a:lnTo>
                    <a:pt x="832218" y="2717800"/>
                  </a:lnTo>
                  <a:lnTo>
                    <a:pt x="856551" y="2695448"/>
                  </a:lnTo>
                  <a:lnTo>
                    <a:pt x="839228" y="2703284"/>
                  </a:lnTo>
                  <a:lnTo>
                    <a:pt x="849312" y="2692400"/>
                  </a:lnTo>
                  <a:lnTo>
                    <a:pt x="872858" y="2667000"/>
                  </a:lnTo>
                  <a:lnTo>
                    <a:pt x="909891" y="2641600"/>
                  </a:lnTo>
                  <a:lnTo>
                    <a:pt x="948207" y="2603500"/>
                  </a:lnTo>
                  <a:lnTo>
                    <a:pt x="1026756" y="2552674"/>
                  </a:lnTo>
                  <a:lnTo>
                    <a:pt x="1065898" y="2527300"/>
                  </a:lnTo>
                  <a:lnTo>
                    <a:pt x="1097330" y="2496096"/>
                  </a:lnTo>
                  <a:lnTo>
                    <a:pt x="1086993" y="2501900"/>
                  </a:lnTo>
                  <a:lnTo>
                    <a:pt x="1074178" y="2501900"/>
                  </a:lnTo>
                  <a:lnTo>
                    <a:pt x="1036332" y="2540000"/>
                  </a:lnTo>
                  <a:lnTo>
                    <a:pt x="1010589" y="2552700"/>
                  </a:lnTo>
                  <a:lnTo>
                    <a:pt x="980160" y="2578100"/>
                  </a:lnTo>
                  <a:lnTo>
                    <a:pt x="915162" y="2628900"/>
                  </a:lnTo>
                  <a:lnTo>
                    <a:pt x="885240" y="2654300"/>
                  </a:lnTo>
                  <a:lnTo>
                    <a:pt x="859866" y="2679700"/>
                  </a:lnTo>
                  <a:lnTo>
                    <a:pt x="849604" y="2679700"/>
                  </a:lnTo>
                  <a:lnTo>
                    <a:pt x="841159" y="2692400"/>
                  </a:lnTo>
                  <a:lnTo>
                    <a:pt x="830808" y="2692400"/>
                  </a:lnTo>
                  <a:lnTo>
                    <a:pt x="882408" y="2654300"/>
                  </a:lnTo>
                  <a:lnTo>
                    <a:pt x="926350" y="2616200"/>
                  </a:lnTo>
                  <a:lnTo>
                    <a:pt x="963942" y="2578100"/>
                  </a:lnTo>
                  <a:lnTo>
                    <a:pt x="996492" y="2552674"/>
                  </a:lnTo>
                  <a:lnTo>
                    <a:pt x="1025702" y="2527300"/>
                  </a:lnTo>
                  <a:lnTo>
                    <a:pt x="1053312" y="2514600"/>
                  </a:lnTo>
                  <a:lnTo>
                    <a:pt x="1081252" y="2489200"/>
                  </a:lnTo>
                  <a:lnTo>
                    <a:pt x="1111465" y="2476500"/>
                  </a:lnTo>
                  <a:lnTo>
                    <a:pt x="1114348" y="2463800"/>
                  </a:lnTo>
                  <a:lnTo>
                    <a:pt x="1122451" y="2463800"/>
                  </a:lnTo>
                  <a:lnTo>
                    <a:pt x="1135291" y="2451100"/>
                  </a:lnTo>
                  <a:lnTo>
                    <a:pt x="1152359" y="2438400"/>
                  </a:lnTo>
                  <a:lnTo>
                    <a:pt x="1163548" y="2438400"/>
                  </a:lnTo>
                  <a:lnTo>
                    <a:pt x="1174356" y="2425700"/>
                  </a:lnTo>
                  <a:lnTo>
                    <a:pt x="1185773" y="2425700"/>
                  </a:lnTo>
                  <a:lnTo>
                    <a:pt x="1197749" y="2413000"/>
                  </a:lnTo>
                  <a:lnTo>
                    <a:pt x="1222743" y="2400300"/>
                  </a:lnTo>
                  <a:lnTo>
                    <a:pt x="1251242" y="2387600"/>
                  </a:lnTo>
                  <a:lnTo>
                    <a:pt x="1329156" y="2349500"/>
                  </a:lnTo>
                  <a:lnTo>
                    <a:pt x="1329258" y="2336800"/>
                  </a:lnTo>
                  <a:lnTo>
                    <a:pt x="1328966" y="2336800"/>
                  </a:lnTo>
                  <a:lnTo>
                    <a:pt x="1312354" y="2273300"/>
                  </a:lnTo>
                  <a:lnTo>
                    <a:pt x="1306487" y="2235200"/>
                  </a:lnTo>
                  <a:lnTo>
                    <a:pt x="1304963" y="2235200"/>
                  </a:lnTo>
                  <a:lnTo>
                    <a:pt x="1303997" y="2222500"/>
                  </a:lnTo>
                  <a:lnTo>
                    <a:pt x="1307084" y="2222500"/>
                  </a:lnTo>
                  <a:lnTo>
                    <a:pt x="1309103" y="2235200"/>
                  </a:lnTo>
                  <a:lnTo>
                    <a:pt x="1310665" y="2235200"/>
                  </a:lnTo>
                  <a:lnTo>
                    <a:pt x="1308315" y="2222500"/>
                  </a:lnTo>
                  <a:lnTo>
                    <a:pt x="1273035" y="2032000"/>
                  </a:lnTo>
                  <a:lnTo>
                    <a:pt x="1265720" y="1993900"/>
                  </a:lnTo>
                  <a:lnTo>
                    <a:pt x="1258633" y="1955800"/>
                  </a:lnTo>
                  <a:lnTo>
                    <a:pt x="1251762" y="1917700"/>
                  </a:lnTo>
                  <a:lnTo>
                    <a:pt x="1245171" y="1879600"/>
                  </a:lnTo>
                  <a:lnTo>
                    <a:pt x="1238846" y="1828800"/>
                  </a:lnTo>
                  <a:lnTo>
                    <a:pt x="1232890" y="1790700"/>
                  </a:lnTo>
                  <a:lnTo>
                    <a:pt x="1227378" y="1752600"/>
                  </a:lnTo>
                  <a:lnTo>
                    <a:pt x="1223619" y="1714500"/>
                  </a:lnTo>
                  <a:lnTo>
                    <a:pt x="1220431" y="1663700"/>
                  </a:lnTo>
                  <a:lnTo>
                    <a:pt x="1218069" y="1612900"/>
                  </a:lnTo>
                  <a:lnTo>
                    <a:pt x="1217206" y="1587500"/>
                  </a:lnTo>
                  <a:lnTo>
                    <a:pt x="1216774" y="1574800"/>
                  </a:lnTo>
                  <a:lnTo>
                    <a:pt x="1217472" y="1562100"/>
                  </a:lnTo>
                  <a:lnTo>
                    <a:pt x="1217980" y="1562100"/>
                  </a:lnTo>
                  <a:lnTo>
                    <a:pt x="1218298" y="1549400"/>
                  </a:lnTo>
                  <a:lnTo>
                    <a:pt x="1218463" y="1536700"/>
                  </a:lnTo>
                  <a:lnTo>
                    <a:pt x="1219657" y="1473200"/>
                  </a:lnTo>
                  <a:lnTo>
                    <a:pt x="1220597" y="1447800"/>
                  </a:lnTo>
                  <a:lnTo>
                    <a:pt x="1221651" y="1422400"/>
                  </a:lnTo>
                  <a:lnTo>
                    <a:pt x="1223149" y="1422400"/>
                  </a:lnTo>
                  <a:lnTo>
                    <a:pt x="1224572" y="1371600"/>
                  </a:lnTo>
                  <a:lnTo>
                    <a:pt x="1226591" y="1320800"/>
                  </a:lnTo>
                  <a:lnTo>
                    <a:pt x="1228890" y="1282700"/>
                  </a:lnTo>
                  <a:lnTo>
                    <a:pt x="1231125" y="1244600"/>
                  </a:lnTo>
                  <a:lnTo>
                    <a:pt x="1237272" y="1168400"/>
                  </a:lnTo>
                  <a:lnTo>
                    <a:pt x="1246251" y="1092200"/>
                  </a:lnTo>
                  <a:lnTo>
                    <a:pt x="1248117" y="1092200"/>
                  </a:lnTo>
                  <a:lnTo>
                    <a:pt x="1250657" y="1079500"/>
                  </a:lnTo>
                  <a:lnTo>
                    <a:pt x="1253705" y="1066800"/>
                  </a:lnTo>
                  <a:lnTo>
                    <a:pt x="1257109" y="1054100"/>
                  </a:lnTo>
                  <a:lnTo>
                    <a:pt x="1258925" y="1041400"/>
                  </a:lnTo>
                  <a:lnTo>
                    <a:pt x="1260741" y="1041400"/>
                  </a:lnTo>
                  <a:lnTo>
                    <a:pt x="1262646" y="1028700"/>
                  </a:lnTo>
                  <a:lnTo>
                    <a:pt x="1264716" y="1016000"/>
                  </a:lnTo>
                  <a:lnTo>
                    <a:pt x="1281950" y="952500"/>
                  </a:lnTo>
                  <a:lnTo>
                    <a:pt x="1284401" y="952500"/>
                  </a:lnTo>
                  <a:lnTo>
                    <a:pt x="1286992" y="939800"/>
                  </a:lnTo>
                  <a:lnTo>
                    <a:pt x="1288516" y="939800"/>
                  </a:lnTo>
                  <a:lnTo>
                    <a:pt x="1290320" y="927100"/>
                  </a:lnTo>
                  <a:lnTo>
                    <a:pt x="1290840" y="927100"/>
                  </a:lnTo>
                  <a:lnTo>
                    <a:pt x="1289875" y="939800"/>
                  </a:lnTo>
                  <a:lnTo>
                    <a:pt x="1287259" y="952500"/>
                  </a:lnTo>
                  <a:lnTo>
                    <a:pt x="1293202" y="927100"/>
                  </a:lnTo>
                  <a:lnTo>
                    <a:pt x="1305102" y="876300"/>
                  </a:lnTo>
                  <a:lnTo>
                    <a:pt x="1326718" y="812800"/>
                  </a:lnTo>
                  <a:lnTo>
                    <a:pt x="1343875" y="787400"/>
                  </a:lnTo>
                  <a:lnTo>
                    <a:pt x="1353413" y="762000"/>
                  </a:lnTo>
                  <a:lnTo>
                    <a:pt x="1358341" y="749300"/>
                  </a:lnTo>
                  <a:lnTo>
                    <a:pt x="1387716" y="698500"/>
                  </a:lnTo>
                  <a:lnTo>
                    <a:pt x="1393723" y="685800"/>
                  </a:lnTo>
                  <a:lnTo>
                    <a:pt x="1432636" y="622300"/>
                  </a:lnTo>
                  <a:lnTo>
                    <a:pt x="1439506" y="622300"/>
                  </a:lnTo>
                  <a:lnTo>
                    <a:pt x="1464614" y="584200"/>
                  </a:lnTo>
                  <a:lnTo>
                    <a:pt x="1470152" y="584200"/>
                  </a:lnTo>
                  <a:lnTo>
                    <a:pt x="1475320" y="571500"/>
                  </a:lnTo>
                  <a:lnTo>
                    <a:pt x="1480108" y="571500"/>
                  </a:lnTo>
                  <a:lnTo>
                    <a:pt x="1484477" y="558800"/>
                  </a:lnTo>
                  <a:lnTo>
                    <a:pt x="1490383" y="558800"/>
                  </a:lnTo>
                  <a:lnTo>
                    <a:pt x="1495094" y="546100"/>
                  </a:lnTo>
                  <a:lnTo>
                    <a:pt x="1498206" y="546100"/>
                  </a:lnTo>
                  <a:lnTo>
                    <a:pt x="1518043" y="520700"/>
                  </a:lnTo>
                  <a:lnTo>
                    <a:pt x="1529765" y="508000"/>
                  </a:lnTo>
                  <a:lnTo>
                    <a:pt x="1536687" y="495300"/>
                  </a:lnTo>
                  <a:lnTo>
                    <a:pt x="1542046" y="495300"/>
                  </a:lnTo>
                  <a:lnTo>
                    <a:pt x="1545107" y="482600"/>
                  </a:lnTo>
                  <a:lnTo>
                    <a:pt x="1553959" y="482600"/>
                  </a:lnTo>
                  <a:lnTo>
                    <a:pt x="1560563" y="469900"/>
                  </a:lnTo>
                  <a:lnTo>
                    <a:pt x="1580235" y="444500"/>
                  </a:lnTo>
                  <a:lnTo>
                    <a:pt x="1588897" y="444500"/>
                  </a:lnTo>
                  <a:lnTo>
                    <a:pt x="1594192" y="431800"/>
                  </a:lnTo>
                  <a:lnTo>
                    <a:pt x="1609763" y="420865"/>
                  </a:lnTo>
                  <a:lnTo>
                    <a:pt x="1607197" y="429069"/>
                  </a:lnTo>
                  <a:lnTo>
                    <a:pt x="1616011" y="419100"/>
                  </a:lnTo>
                  <a:lnTo>
                    <a:pt x="1628406" y="406400"/>
                  </a:lnTo>
                  <a:lnTo>
                    <a:pt x="1641754" y="393700"/>
                  </a:lnTo>
                  <a:lnTo>
                    <a:pt x="1646377" y="393700"/>
                  </a:lnTo>
                  <a:lnTo>
                    <a:pt x="1650961" y="381000"/>
                  </a:lnTo>
                  <a:lnTo>
                    <a:pt x="1655940" y="381000"/>
                  </a:lnTo>
                  <a:lnTo>
                    <a:pt x="1671396" y="368300"/>
                  </a:lnTo>
                  <a:lnTo>
                    <a:pt x="1703273" y="342900"/>
                  </a:lnTo>
                  <a:lnTo>
                    <a:pt x="1711274" y="330200"/>
                  </a:lnTo>
                  <a:lnTo>
                    <a:pt x="1719478" y="330200"/>
                  </a:lnTo>
                  <a:lnTo>
                    <a:pt x="1727771" y="317500"/>
                  </a:lnTo>
                  <a:lnTo>
                    <a:pt x="1730565" y="317500"/>
                  </a:lnTo>
                  <a:lnTo>
                    <a:pt x="1742097" y="304800"/>
                  </a:lnTo>
                  <a:lnTo>
                    <a:pt x="1755228" y="292100"/>
                  </a:lnTo>
                  <a:lnTo>
                    <a:pt x="1786255" y="266700"/>
                  </a:lnTo>
                  <a:lnTo>
                    <a:pt x="1822958" y="241300"/>
                  </a:lnTo>
                  <a:lnTo>
                    <a:pt x="1885988" y="203200"/>
                  </a:lnTo>
                  <a:lnTo>
                    <a:pt x="1908314" y="190500"/>
                  </a:lnTo>
                  <a:lnTo>
                    <a:pt x="1917458" y="190500"/>
                  </a:lnTo>
                  <a:lnTo>
                    <a:pt x="1906130" y="203200"/>
                  </a:lnTo>
                  <a:lnTo>
                    <a:pt x="1922284" y="203200"/>
                  </a:lnTo>
                  <a:lnTo>
                    <a:pt x="1927821" y="190500"/>
                  </a:lnTo>
                  <a:lnTo>
                    <a:pt x="1944852" y="190500"/>
                  </a:lnTo>
                  <a:lnTo>
                    <a:pt x="1961629" y="177800"/>
                  </a:lnTo>
                  <a:lnTo>
                    <a:pt x="1976996" y="177800"/>
                  </a:lnTo>
                  <a:lnTo>
                    <a:pt x="1989797" y="165100"/>
                  </a:lnTo>
                  <a:lnTo>
                    <a:pt x="1989429" y="165100"/>
                  </a:lnTo>
                  <a:lnTo>
                    <a:pt x="2046071" y="152400"/>
                  </a:lnTo>
                  <a:lnTo>
                    <a:pt x="2100338" y="127000"/>
                  </a:lnTo>
                  <a:lnTo>
                    <a:pt x="2202980" y="101600"/>
                  </a:lnTo>
                  <a:lnTo>
                    <a:pt x="2299754" y="76200"/>
                  </a:lnTo>
                  <a:lnTo>
                    <a:pt x="2367013" y="76200"/>
                  </a:lnTo>
                  <a:lnTo>
                    <a:pt x="2387346" y="63500"/>
                  </a:lnTo>
                  <a:lnTo>
                    <a:pt x="2639098" y="63500"/>
                  </a:lnTo>
                  <a:lnTo>
                    <a:pt x="2661602" y="76200"/>
                  </a:lnTo>
                  <a:lnTo>
                    <a:pt x="2728264" y="76200"/>
                  </a:lnTo>
                  <a:lnTo>
                    <a:pt x="2951988" y="139700"/>
                  </a:lnTo>
                  <a:lnTo>
                    <a:pt x="2996107" y="165100"/>
                  </a:lnTo>
                  <a:lnTo>
                    <a:pt x="3039516" y="177800"/>
                  </a:lnTo>
                  <a:lnTo>
                    <a:pt x="3082023" y="203200"/>
                  </a:lnTo>
                  <a:lnTo>
                    <a:pt x="3123412" y="228600"/>
                  </a:lnTo>
                  <a:lnTo>
                    <a:pt x="3173361" y="254000"/>
                  </a:lnTo>
                  <a:lnTo>
                    <a:pt x="3220961" y="279400"/>
                  </a:lnTo>
                  <a:lnTo>
                    <a:pt x="3266021" y="317500"/>
                  </a:lnTo>
                  <a:lnTo>
                    <a:pt x="3308261" y="342900"/>
                  </a:lnTo>
                  <a:lnTo>
                    <a:pt x="3318421" y="355600"/>
                  </a:lnTo>
                  <a:lnTo>
                    <a:pt x="3328441" y="368300"/>
                  </a:lnTo>
                  <a:lnTo>
                    <a:pt x="3338220" y="368300"/>
                  </a:lnTo>
                  <a:lnTo>
                    <a:pt x="3347720" y="381000"/>
                  </a:lnTo>
                  <a:lnTo>
                    <a:pt x="3384766" y="419100"/>
                  </a:lnTo>
                  <a:lnTo>
                    <a:pt x="3419957" y="444500"/>
                  </a:lnTo>
                  <a:lnTo>
                    <a:pt x="3428263" y="457200"/>
                  </a:lnTo>
                  <a:lnTo>
                    <a:pt x="3436264" y="469900"/>
                  </a:lnTo>
                  <a:lnTo>
                    <a:pt x="3441420" y="469900"/>
                  </a:lnTo>
                  <a:lnTo>
                    <a:pt x="3431006" y="457200"/>
                  </a:lnTo>
                  <a:lnTo>
                    <a:pt x="3443198" y="469900"/>
                  </a:lnTo>
                  <a:lnTo>
                    <a:pt x="3444075" y="469900"/>
                  </a:lnTo>
                  <a:lnTo>
                    <a:pt x="3445573" y="472351"/>
                  </a:lnTo>
                  <a:lnTo>
                    <a:pt x="3467671" y="495300"/>
                  </a:lnTo>
                  <a:lnTo>
                    <a:pt x="3479609" y="508000"/>
                  </a:lnTo>
                  <a:lnTo>
                    <a:pt x="3503028" y="533400"/>
                  </a:lnTo>
                  <a:lnTo>
                    <a:pt x="3514674" y="546100"/>
                  </a:lnTo>
                  <a:lnTo>
                    <a:pt x="3525990" y="558800"/>
                  </a:lnTo>
                  <a:lnTo>
                    <a:pt x="3540214" y="571500"/>
                  </a:lnTo>
                  <a:lnTo>
                    <a:pt x="3547427" y="584200"/>
                  </a:lnTo>
                  <a:lnTo>
                    <a:pt x="3550424" y="596900"/>
                  </a:lnTo>
                  <a:lnTo>
                    <a:pt x="3554882" y="596900"/>
                  </a:lnTo>
                  <a:lnTo>
                    <a:pt x="3561562" y="609600"/>
                  </a:lnTo>
                  <a:lnTo>
                    <a:pt x="3574643" y="635000"/>
                  </a:lnTo>
                  <a:lnTo>
                    <a:pt x="3585705" y="647700"/>
                  </a:lnTo>
                  <a:lnTo>
                    <a:pt x="3582822" y="647700"/>
                  </a:lnTo>
                  <a:lnTo>
                    <a:pt x="3573703" y="635000"/>
                  </a:lnTo>
                  <a:lnTo>
                    <a:pt x="3563416" y="622300"/>
                  </a:lnTo>
                  <a:lnTo>
                    <a:pt x="3551986" y="609600"/>
                  </a:lnTo>
                  <a:lnTo>
                    <a:pt x="3538905" y="584200"/>
                  </a:lnTo>
                  <a:lnTo>
                    <a:pt x="3510203" y="558800"/>
                  </a:lnTo>
                  <a:lnTo>
                    <a:pt x="3477501" y="520700"/>
                  </a:lnTo>
                  <a:lnTo>
                    <a:pt x="3442208" y="482600"/>
                  </a:lnTo>
                  <a:lnTo>
                    <a:pt x="3407384" y="446316"/>
                  </a:lnTo>
                  <a:lnTo>
                    <a:pt x="3408286" y="448627"/>
                  </a:lnTo>
                  <a:lnTo>
                    <a:pt x="3417786" y="457200"/>
                  </a:lnTo>
                  <a:lnTo>
                    <a:pt x="3431781" y="482600"/>
                  </a:lnTo>
                  <a:lnTo>
                    <a:pt x="3461308" y="508000"/>
                  </a:lnTo>
                  <a:lnTo>
                    <a:pt x="3491128" y="546100"/>
                  </a:lnTo>
                  <a:lnTo>
                    <a:pt x="3506482" y="558800"/>
                  </a:lnTo>
                  <a:lnTo>
                    <a:pt x="3521265" y="571500"/>
                  </a:lnTo>
                  <a:lnTo>
                    <a:pt x="3551085" y="609600"/>
                  </a:lnTo>
                  <a:lnTo>
                    <a:pt x="3579660" y="660400"/>
                  </a:lnTo>
                  <a:lnTo>
                    <a:pt x="3606774" y="698500"/>
                  </a:lnTo>
                  <a:lnTo>
                    <a:pt x="3632263" y="736600"/>
                  </a:lnTo>
                  <a:lnTo>
                    <a:pt x="3655974" y="774700"/>
                  </a:lnTo>
                  <a:lnTo>
                    <a:pt x="3676866" y="812800"/>
                  </a:lnTo>
                  <a:lnTo>
                    <a:pt x="3686924" y="825500"/>
                  </a:lnTo>
                  <a:lnTo>
                    <a:pt x="3695814" y="850900"/>
                  </a:lnTo>
                  <a:lnTo>
                    <a:pt x="3712540" y="876300"/>
                  </a:lnTo>
                  <a:lnTo>
                    <a:pt x="3730777" y="927100"/>
                  </a:lnTo>
                  <a:lnTo>
                    <a:pt x="3736225" y="939800"/>
                  </a:lnTo>
                  <a:lnTo>
                    <a:pt x="3735565" y="939800"/>
                  </a:lnTo>
                  <a:lnTo>
                    <a:pt x="3743756" y="965200"/>
                  </a:lnTo>
                  <a:lnTo>
                    <a:pt x="3750119" y="990600"/>
                  </a:lnTo>
                  <a:lnTo>
                    <a:pt x="3754983" y="1003300"/>
                  </a:lnTo>
                  <a:lnTo>
                    <a:pt x="3758679" y="1016000"/>
                  </a:lnTo>
                  <a:lnTo>
                    <a:pt x="3762146" y="1028700"/>
                  </a:lnTo>
                  <a:lnTo>
                    <a:pt x="3761016" y="1028700"/>
                  </a:lnTo>
                  <a:lnTo>
                    <a:pt x="3773716" y="1079500"/>
                  </a:lnTo>
                  <a:lnTo>
                    <a:pt x="3784828" y="1130300"/>
                  </a:lnTo>
                  <a:lnTo>
                    <a:pt x="3794226" y="1168400"/>
                  </a:lnTo>
                  <a:lnTo>
                    <a:pt x="3801795" y="1219200"/>
                  </a:lnTo>
                  <a:lnTo>
                    <a:pt x="3807422" y="1270000"/>
                  </a:lnTo>
                  <a:lnTo>
                    <a:pt x="3810990" y="1320800"/>
                  </a:lnTo>
                  <a:lnTo>
                    <a:pt x="3813137" y="1384300"/>
                  </a:lnTo>
                  <a:lnTo>
                    <a:pt x="3813441" y="1435100"/>
                  </a:lnTo>
                  <a:lnTo>
                    <a:pt x="3812095" y="1498600"/>
                  </a:lnTo>
                  <a:lnTo>
                    <a:pt x="3809314" y="1549400"/>
                  </a:lnTo>
                  <a:lnTo>
                    <a:pt x="3805263" y="1600200"/>
                  </a:lnTo>
                  <a:lnTo>
                    <a:pt x="3806367" y="1587500"/>
                  </a:lnTo>
                  <a:lnTo>
                    <a:pt x="3807447" y="1574800"/>
                  </a:lnTo>
                  <a:lnTo>
                    <a:pt x="3808399" y="1574800"/>
                  </a:lnTo>
                  <a:lnTo>
                    <a:pt x="3809123" y="1562100"/>
                  </a:lnTo>
                  <a:lnTo>
                    <a:pt x="3810952" y="1536700"/>
                  </a:lnTo>
                  <a:lnTo>
                    <a:pt x="3811981" y="1524000"/>
                  </a:lnTo>
                  <a:lnTo>
                    <a:pt x="3812692" y="1524000"/>
                  </a:lnTo>
                  <a:lnTo>
                    <a:pt x="3814153" y="1511300"/>
                  </a:lnTo>
                  <a:lnTo>
                    <a:pt x="3814241" y="1524000"/>
                  </a:lnTo>
                  <a:lnTo>
                    <a:pt x="3814610" y="1536700"/>
                  </a:lnTo>
                  <a:lnTo>
                    <a:pt x="3814876" y="1549400"/>
                  </a:lnTo>
                  <a:lnTo>
                    <a:pt x="3816794" y="1536700"/>
                  </a:lnTo>
                  <a:lnTo>
                    <a:pt x="3817696" y="1536700"/>
                  </a:lnTo>
                  <a:lnTo>
                    <a:pt x="3818991" y="1524000"/>
                  </a:lnTo>
                  <a:lnTo>
                    <a:pt x="3820109" y="1511300"/>
                  </a:lnTo>
                  <a:lnTo>
                    <a:pt x="3821214" y="1498600"/>
                  </a:lnTo>
                  <a:lnTo>
                    <a:pt x="3821633" y="1485900"/>
                  </a:lnTo>
                  <a:lnTo>
                    <a:pt x="3821963" y="1485900"/>
                  </a:lnTo>
                  <a:lnTo>
                    <a:pt x="3822623" y="1460500"/>
                  </a:lnTo>
                  <a:lnTo>
                    <a:pt x="3822471" y="1485900"/>
                  </a:lnTo>
                  <a:lnTo>
                    <a:pt x="3822192" y="1498600"/>
                  </a:lnTo>
                  <a:lnTo>
                    <a:pt x="3821722" y="1511300"/>
                  </a:lnTo>
                  <a:lnTo>
                    <a:pt x="3821163" y="1511300"/>
                  </a:lnTo>
                  <a:lnTo>
                    <a:pt x="3819448" y="1536700"/>
                  </a:lnTo>
                  <a:lnTo>
                    <a:pt x="3818039" y="1562100"/>
                  </a:lnTo>
                  <a:lnTo>
                    <a:pt x="3816146" y="1574800"/>
                  </a:lnTo>
                  <a:lnTo>
                    <a:pt x="3810863" y="1625600"/>
                  </a:lnTo>
                  <a:lnTo>
                    <a:pt x="3809454" y="1638300"/>
                  </a:lnTo>
                  <a:lnTo>
                    <a:pt x="3807904" y="1651000"/>
                  </a:lnTo>
                  <a:lnTo>
                    <a:pt x="3799751" y="1689100"/>
                  </a:lnTo>
                  <a:lnTo>
                    <a:pt x="3795496" y="1714500"/>
                  </a:lnTo>
                  <a:lnTo>
                    <a:pt x="3784587" y="1765300"/>
                  </a:lnTo>
                  <a:lnTo>
                    <a:pt x="3781831" y="1778000"/>
                  </a:lnTo>
                  <a:lnTo>
                    <a:pt x="3778974" y="1790700"/>
                  </a:lnTo>
                  <a:lnTo>
                    <a:pt x="3784790" y="1752600"/>
                  </a:lnTo>
                  <a:lnTo>
                    <a:pt x="3784015" y="1752600"/>
                  </a:lnTo>
                  <a:lnTo>
                    <a:pt x="3779367" y="1765300"/>
                  </a:lnTo>
                  <a:lnTo>
                    <a:pt x="3773601" y="1790700"/>
                  </a:lnTo>
                  <a:lnTo>
                    <a:pt x="3770401" y="1790700"/>
                  </a:lnTo>
                  <a:lnTo>
                    <a:pt x="3771938" y="1778000"/>
                  </a:lnTo>
                  <a:lnTo>
                    <a:pt x="3773792" y="1778000"/>
                  </a:lnTo>
                  <a:lnTo>
                    <a:pt x="3778935" y="1752600"/>
                  </a:lnTo>
                  <a:lnTo>
                    <a:pt x="3782466" y="1739900"/>
                  </a:lnTo>
                  <a:lnTo>
                    <a:pt x="3786568" y="1727200"/>
                  </a:lnTo>
                  <a:lnTo>
                    <a:pt x="3790988" y="1701800"/>
                  </a:lnTo>
                  <a:lnTo>
                    <a:pt x="3795445" y="1676400"/>
                  </a:lnTo>
                  <a:lnTo>
                    <a:pt x="3793007" y="1689100"/>
                  </a:lnTo>
                  <a:lnTo>
                    <a:pt x="3790658" y="1689100"/>
                  </a:lnTo>
                  <a:lnTo>
                    <a:pt x="3782745" y="1727200"/>
                  </a:lnTo>
                  <a:lnTo>
                    <a:pt x="3773132" y="1765300"/>
                  </a:lnTo>
                  <a:lnTo>
                    <a:pt x="3769195" y="1790700"/>
                  </a:lnTo>
                  <a:lnTo>
                    <a:pt x="3764699" y="1803400"/>
                  </a:lnTo>
                  <a:lnTo>
                    <a:pt x="3759835" y="1828800"/>
                  </a:lnTo>
                  <a:lnTo>
                    <a:pt x="3754805" y="1841500"/>
                  </a:lnTo>
                  <a:lnTo>
                    <a:pt x="3751910" y="1854200"/>
                  </a:lnTo>
                  <a:lnTo>
                    <a:pt x="3748748" y="1866900"/>
                  </a:lnTo>
                  <a:lnTo>
                    <a:pt x="3745433" y="1866900"/>
                  </a:lnTo>
                  <a:lnTo>
                    <a:pt x="3742080" y="1879600"/>
                  </a:lnTo>
                  <a:lnTo>
                    <a:pt x="3735120" y="1905000"/>
                  </a:lnTo>
                  <a:lnTo>
                    <a:pt x="3731399" y="1917700"/>
                  </a:lnTo>
                  <a:lnTo>
                    <a:pt x="3735476" y="1892300"/>
                  </a:lnTo>
                  <a:lnTo>
                    <a:pt x="3739781" y="1879600"/>
                  </a:lnTo>
                  <a:lnTo>
                    <a:pt x="3743744" y="1868944"/>
                  </a:lnTo>
                  <a:lnTo>
                    <a:pt x="3737495" y="1879600"/>
                  </a:lnTo>
                  <a:lnTo>
                    <a:pt x="3729786" y="1905000"/>
                  </a:lnTo>
                  <a:lnTo>
                    <a:pt x="3711727" y="1955800"/>
                  </a:lnTo>
                  <a:lnTo>
                    <a:pt x="3691686" y="1993900"/>
                  </a:lnTo>
                  <a:lnTo>
                    <a:pt x="3669881" y="2044700"/>
                  </a:lnTo>
                  <a:lnTo>
                    <a:pt x="3646487" y="2082800"/>
                  </a:lnTo>
                  <a:lnTo>
                    <a:pt x="3613924" y="2146300"/>
                  </a:lnTo>
                  <a:lnTo>
                    <a:pt x="3581323" y="2197100"/>
                  </a:lnTo>
                  <a:lnTo>
                    <a:pt x="3550564" y="2235200"/>
                  </a:lnTo>
                  <a:lnTo>
                    <a:pt x="3523488" y="2273300"/>
                  </a:lnTo>
                  <a:lnTo>
                    <a:pt x="3501974" y="2298700"/>
                  </a:lnTo>
                  <a:lnTo>
                    <a:pt x="3487864" y="2324100"/>
                  </a:lnTo>
                  <a:lnTo>
                    <a:pt x="3462782" y="2362200"/>
                  </a:lnTo>
                  <a:lnTo>
                    <a:pt x="3434270" y="2387600"/>
                  </a:lnTo>
                  <a:lnTo>
                    <a:pt x="3402800" y="2425700"/>
                  </a:lnTo>
                  <a:lnTo>
                    <a:pt x="3368802" y="2463800"/>
                  </a:lnTo>
                  <a:lnTo>
                    <a:pt x="3332708" y="2501900"/>
                  </a:lnTo>
                  <a:lnTo>
                    <a:pt x="3294989" y="2540000"/>
                  </a:lnTo>
                  <a:lnTo>
                    <a:pt x="3256153" y="2578100"/>
                  </a:lnTo>
                  <a:lnTo>
                    <a:pt x="3177679" y="2654300"/>
                  </a:lnTo>
                  <a:lnTo>
                    <a:pt x="3139287" y="2679700"/>
                  </a:lnTo>
                  <a:lnTo>
                    <a:pt x="3099346" y="2717800"/>
                  </a:lnTo>
                  <a:lnTo>
                    <a:pt x="3058337" y="2743200"/>
                  </a:lnTo>
                  <a:lnTo>
                    <a:pt x="3016300" y="2768600"/>
                  </a:lnTo>
                  <a:lnTo>
                    <a:pt x="2973286" y="2806700"/>
                  </a:lnTo>
                  <a:lnTo>
                    <a:pt x="2929344" y="2832100"/>
                  </a:lnTo>
                  <a:lnTo>
                    <a:pt x="2884525" y="2857500"/>
                  </a:lnTo>
                  <a:lnTo>
                    <a:pt x="2838881" y="2895600"/>
                  </a:lnTo>
                  <a:lnTo>
                    <a:pt x="2768841" y="2933712"/>
                  </a:lnTo>
                  <a:lnTo>
                    <a:pt x="2697454" y="2971800"/>
                  </a:lnTo>
                  <a:lnTo>
                    <a:pt x="2724518" y="2959100"/>
                  </a:lnTo>
                  <a:lnTo>
                    <a:pt x="2688399" y="2984500"/>
                  </a:lnTo>
                  <a:lnTo>
                    <a:pt x="2648089" y="2997200"/>
                  </a:lnTo>
                  <a:lnTo>
                    <a:pt x="2604211" y="3022600"/>
                  </a:lnTo>
                  <a:lnTo>
                    <a:pt x="2557361" y="3048000"/>
                  </a:lnTo>
                  <a:lnTo>
                    <a:pt x="2518524" y="3073400"/>
                  </a:lnTo>
                  <a:lnTo>
                    <a:pt x="2478722" y="3098800"/>
                  </a:lnTo>
                  <a:lnTo>
                    <a:pt x="2397506" y="3149600"/>
                  </a:lnTo>
                  <a:lnTo>
                    <a:pt x="2356764" y="3162300"/>
                  </a:lnTo>
                  <a:lnTo>
                    <a:pt x="2328316" y="3175000"/>
                  </a:lnTo>
                  <a:lnTo>
                    <a:pt x="2322652" y="3175000"/>
                  </a:lnTo>
                  <a:lnTo>
                    <a:pt x="2237219" y="3225800"/>
                  </a:lnTo>
                  <a:lnTo>
                    <a:pt x="2234641" y="3225800"/>
                  </a:lnTo>
                  <a:lnTo>
                    <a:pt x="2231758" y="3238500"/>
                  </a:lnTo>
                  <a:lnTo>
                    <a:pt x="2229358" y="3238500"/>
                  </a:lnTo>
                  <a:lnTo>
                    <a:pt x="2273795" y="3327400"/>
                  </a:lnTo>
                  <a:lnTo>
                    <a:pt x="2290368" y="3365500"/>
                  </a:lnTo>
                  <a:lnTo>
                    <a:pt x="2326462" y="3441700"/>
                  </a:lnTo>
                  <a:lnTo>
                    <a:pt x="2349589" y="3479800"/>
                  </a:lnTo>
                  <a:lnTo>
                    <a:pt x="2373007" y="3530600"/>
                  </a:lnTo>
                  <a:lnTo>
                    <a:pt x="2396299" y="3581400"/>
                  </a:lnTo>
                  <a:lnTo>
                    <a:pt x="2419045" y="3619500"/>
                  </a:lnTo>
                  <a:lnTo>
                    <a:pt x="2410650" y="3594100"/>
                  </a:lnTo>
                  <a:lnTo>
                    <a:pt x="2391765" y="3556000"/>
                  </a:lnTo>
                  <a:lnTo>
                    <a:pt x="2378926" y="3530600"/>
                  </a:lnTo>
                  <a:lnTo>
                    <a:pt x="2388628" y="3543300"/>
                  </a:lnTo>
                  <a:lnTo>
                    <a:pt x="2382177" y="3530600"/>
                  </a:lnTo>
                  <a:lnTo>
                    <a:pt x="2362822" y="3492500"/>
                  </a:lnTo>
                  <a:lnTo>
                    <a:pt x="2342477" y="3454400"/>
                  </a:lnTo>
                  <a:lnTo>
                    <a:pt x="2330881" y="3441700"/>
                  </a:lnTo>
                  <a:lnTo>
                    <a:pt x="2331339" y="3441700"/>
                  </a:lnTo>
                  <a:lnTo>
                    <a:pt x="2319705" y="3416300"/>
                  </a:lnTo>
                  <a:lnTo>
                    <a:pt x="2310841" y="3403600"/>
                  </a:lnTo>
                  <a:lnTo>
                    <a:pt x="2303957" y="3378200"/>
                  </a:lnTo>
                  <a:lnTo>
                    <a:pt x="2298255" y="3365500"/>
                  </a:lnTo>
                  <a:lnTo>
                    <a:pt x="2285479" y="3340100"/>
                  </a:lnTo>
                  <a:lnTo>
                    <a:pt x="2281402" y="3327400"/>
                  </a:lnTo>
                  <a:lnTo>
                    <a:pt x="2276868" y="3314700"/>
                  </a:lnTo>
                  <a:lnTo>
                    <a:pt x="2271763" y="3302000"/>
                  </a:lnTo>
                  <a:lnTo>
                    <a:pt x="2265972" y="3289300"/>
                  </a:lnTo>
                  <a:lnTo>
                    <a:pt x="2287219" y="3327400"/>
                  </a:lnTo>
                  <a:lnTo>
                    <a:pt x="2297646" y="3352800"/>
                  </a:lnTo>
                  <a:lnTo>
                    <a:pt x="2341397" y="3441700"/>
                  </a:lnTo>
                  <a:lnTo>
                    <a:pt x="2377173" y="3517900"/>
                  </a:lnTo>
                  <a:lnTo>
                    <a:pt x="2395194" y="3543300"/>
                  </a:lnTo>
                  <a:lnTo>
                    <a:pt x="2413457" y="3581400"/>
                  </a:lnTo>
                  <a:lnTo>
                    <a:pt x="2420518" y="3594100"/>
                  </a:lnTo>
                  <a:lnTo>
                    <a:pt x="2425166" y="3606800"/>
                  </a:lnTo>
                  <a:lnTo>
                    <a:pt x="2427782" y="3606800"/>
                  </a:lnTo>
                  <a:lnTo>
                    <a:pt x="2428722" y="3619500"/>
                  </a:lnTo>
                  <a:lnTo>
                    <a:pt x="2443899" y="3632200"/>
                  </a:lnTo>
                  <a:lnTo>
                    <a:pt x="2467165" y="3683000"/>
                  </a:lnTo>
                  <a:lnTo>
                    <a:pt x="2480881" y="3708400"/>
                  </a:lnTo>
                  <a:lnTo>
                    <a:pt x="2485961" y="3721100"/>
                  </a:lnTo>
                  <a:lnTo>
                    <a:pt x="2483307" y="3721100"/>
                  </a:lnTo>
                  <a:lnTo>
                    <a:pt x="2513114" y="3771900"/>
                  </a:lnTo>
                  <a:lnTo>
                    <a:pt x="2539593" y="3810000"/>
                  </a:lnTo>
                  <a:lnTo>
                    <a:pt x="2563901" y="3860800"/>
                  </a:lnTo>
                  <a:lnTo>
                    <a:pt x="2587193" y="3898900"/>
                  </a:lnTo>
                  <a:lnTo>
                    <a:pt x="2598928" y="3911600"/>
                  </a:lnTo>
                  <a:lnTo>
                    <a:pt x="2610840" y="3937000"/>
                  </a:lnTo>
                  <a:lnTo>
                    <a:pt x="2623020" y="3962273"/>
                  </a:lnTo>
                  <a:lnTo>
                    <a:pt x="2623134" y="3962450"/>
                  </a:lnTo>
                  <a:lnTo>
                    <a:pt x="2635821" y="3975100"/>
                  </a:lnTo>
                  <a:lnTo>
                    <a:pt x="2649385" y="4000500"/>
                  </a:lnTo>
                  <a:lnTo>
                    <a:pt x="2663736" y="4025900"/>
                  </a:lnTo>
                  <a:lnTo>
                    <a:pt x="2679103" y="4051300"/>
                  </a:lnTo>
                  <a:lnTo>
                    <a:pt x="2695702" y="4089400"/>
                  </a:lnTo>
                  <a:lnTo>
                    <a:pt x="2671191" y="4051300"/>
                  </a:lnTo>
                  <a:lnTo>
                    <a:pt x="2658237" y="4030192"/>
                  </a:lnTo>
                  <a:lnTo>
                    <a:pt x="2645333" y="4013200"/>
                  </a:lnTo>
                  <a:lnTo>
                    <a:pt x="2620492" y="3975100"/>
                  </a:lnTo>
                  <a:lnTo>
                    <a:pt x="2592146" y="3924300"/>
                  </a:lnTo>
                  <a:lnTo>
                    <a:pt x="2562326" y="3873500"/>
                  </a:lnTo>
                  <a:lnTo>
                    <a:pt x="2533104" y="3822700"/>
                  </a:lnTo>
                  <a:lnTo>
                    <a:pt x="2500299" y="3759200"/>
                  </a:lnTo>
                  <a:lnTo>
                    <a:pt x="2475293" y="3721658"/>
                  </a:lnTo>
                  <a:lnTo>
                    <a:pt x="2482189" y="3733800"/>
                  </a:lnTo>
                  <a:lnTo>
                    <a:pt x="2505087" y="3771900"/>
                  </a:lnTo>
                  <a:lnTo>
                    <a:pt x="2529040" y="3822700"/>
                  </a:lnTo>
                  <a:lnTo>
                    <a:pt x="2553893" y="3860800"/>
                  </a:lnTo>
                  <a:lnTo>
                    <a:pt x="2579484" y="3911600"/>
                  </a:lnTo>
                  <a:lnTo>
                    <a:pt x="2605646" y="3949700"/>
                  </a:lnTo>
                  <a:lnTo>
                    <a:pt x="2632214" y="4000500"/>
                  </a:lnTo>
                  <a:lnTo>
                    <a:pt x="2659037" y="4051300"/>
                  </a:lnTo>
                  <a:lnTo>
                    <a:pt x="2689707" y="4102100"/>
                  </a:lnTo>
                  <a:lnTo>
                    <a:pt x="2720162" y="4152900"/>
                  </a:lnTo>
                  <a:lnTo>
                    <a:pt x="2750121" y="4191000"/>
                  </a:lnTo>
                  <a:lnTo>
                    <a:pt x="2779255" y="4241800"/>
                  </a:lnTo>
                  <a:lnTo>
                    <a:pt x="2807284" y="4292600"/>
                  </a:lnTo>
                  <a:lnTo>
                    <a:pt x="2833903" y="4330700"/>
                  </a:lnTo>
                  <a:lnTo>
                    <a:pt x="2858808" y="4368800"/>
                  </a:lnTo>
                  <a:lnTo>
                    <a:pt x="2879877" y="4406900"/>
                  </a:lnTo>
                  <a:lnTo>
                    <a:pt x="2904261" y="4445000"/>
                  </a:lnTo>
                  <a:lnTo>
                    <a:pt x="2931528" y="4483100"/>
                  </a:lnTo>
                  <a:lnTo>
                    <a:pt x="2961284" y="4533900"/>
                  </a:lnTo>
                  <a:lnTo>
                    <a:pt x="3026473" y="4635500"/>
                  </a:lnTo>
                  <a:lnTo>
                    <a:pt x="3061652" y="4686300"/>
                  </a:lnTo>
                  <a:lnTo>
                    <a:pt x="3079610" y="4724400"/>
                  </a:lnTo>
                  <a:lnTo>
                    <a:pt x="3097644" y="4749800"/>
                  </a:lnTo>
                  <a:lnTo>
                    <a:pt x="3108947" y="4762500"/>
                  </a:lnTo>
                  <a:lnTo>
                    <a:pt x="3120326" y="4787900"/>
                  </a:lnTo>
                  <a:lnTo>
                    <a:pt x="3121901" y="4791697"/>
                  </a:lnTo>
                  <a:lnTo>
                    <a:pt x="3147923" y="4826000"/>
                  </a:lnTo>
                  <a:lnTo>
                    <a:pt x="3177463" y="4876800"/>
                  </a:lnTo>
                  <a:lnTo>
                    <a:pt x="3207512" y="4914900"/>
                  </a:lnTo>
                  <a:lnTo>
                    <a:pt x="3237928" y="4965700"/>
                  </a:lnTo>
                  <a:lnTo>
                    <a:pt x="3268573" y="5003800"/>
                  </a:lnTo>
                  <a:lnTo>
                    <a:pt x="3299320" y="5054600"/>
                  </a:lnTo>
                  <a:lnTo>
                    <a:pt x="3360597" y="5130800"/>
                  </a:lnTo>
                  <a:lnTo>
                    <a:pt x="3390849" y="5181600"/>
                  </a:lnTo>
                  <a:lnTo>
                    <a:pt x="3420668" y="5219700"/>
                  </a:lnTo>
                  <a:lnTo>
                    <a:pt x="3449929" y="5257800"/>
                  </a:lnTo>
                  <a:lnTo>
                    <a:pt x="3478479" y="5295900"/>
                  </a:lnTo>
                  <a:lnTo>
                    <a:pt x="3506203" y="5334000"/>
                  </a:lnTo>
                  <a:lnTo>
                    <a:pt x="3565144" y="5422900"/>
                  </a:lnTo>
                  <a:lnTo>
                    <a:pt x="3625596" y="5499100"/>
                  </a:lnTo>
                  <a:lnTo>
                    <a:pt x="3653777" y="5537200"/>
                  </a:lnTo>
                  <a:lnTo>
                    <a:pt x="3660521" y="5549900"/>
                  </a:lnTo>
                  <a:lnTo>
                    <a:pt x="3656698" y="5537200"/>
                  </a:lnTo>
                  <a:lnTo>
                    <a:pt x="3654247" y="5537200"/>
                  </a:lnTo>
                  <a:lnTo>
                    <a:pt x="3653269" y="5524500"/>
                  </a:lnTo>
                  <a:lnTo>
                    <a:pt x="3655123" y="5524500"/>
                  </a:lnTo>
                  <a:lnTo>
                    <a:pt x="3661168" y="5537200"/>
                  </a:lnTo>
                  <a:lnTo>
                    <a:pt x="3672751" y="5549900"/>
                  </a:lnTo>
                  <a:lnTo>
                    <a:pt x="3691331" y="5575300"/>
                  </a:lnTo>
                  <a:lnTo>
                    <a:pt x="3718369" y="5613400"/>
                  </a:lnTo>
                  <a:lnTo>
                    <a:pt x="3755352" y="5651500"/>
                  </a:lnTo>
                  <a:lnTo>
                    <a:pt x="3766540" y="5676900"/>
                  </a:lnTo>
                  <a:lnTo>
                    <a:pt x="3781234" y="5689600"/>
                  </a:lnTo>
                  <a:lnTo>
                    <a:pt x="3798900" y="5715000"/>
                  </a:lnTo>
                  <a:lnTo>
                    <a:pt x="3819004" y="5740400"/>
                  </a:lnTo>
                  <a:lnTo>
                    <a:pt x="3912412" y="5867400"/>
                  </a:lnTo>
                  <a:lnTo>
                    <a:pt x="3958666" y="5918200"/>
                  </a:lnTo>
                  <a:lnTo>
                    <a:pt x="3998239" y="5969000"/>
                  </a:lnTo>
                  <a:lnTo>
                    <a:pt x="4026293" y="6007100"/>
                  </a:lnTo>
                  <a:lnTo>
                    <a:pt x="4038015" y="6032500"/>
                  </a:lnTo>
                  <a:lnTo>
                    <a:pt x="4051566" y="6044565"/>
                  </a:lnTo>
                  <a:lnTo>
                    <a:pt x="4036161" y="6019800"/>
                  </a:lnTo>
                  <a:lnTo>
                    <a:pt x="4064279" y="6045200"/>
                  </a:lnTo>
                  <a:lnTo>
                    <a:pt x="4079303" y="6068238"/>
                  </a:lnTo>
                  <a:lnTo>
                    <a:pt x="4057789" y="6050115"/>
                  </a:lnTo>
                  <a:lnTo>
                    <a:pt x="4066527" y="6057900"/>
                  </a:lnTo>
                  <a:lnTo>
                    <a:pt x="4087190" y="6083300"/>
                  </a:lnTo>
                  <a:lnTo>
                    <a:pt x="4101185" y="6108700"/>
                  </a:lnTo>
                  <a:lnTo>
                    <a:pt x="4109745" y="6108700"/>
                  </a:lnTo>
                  <a:lnTo>
                    <a:pt x="4101592" y="6097448"/>
                  </a:lnTo>
                  <a:lnTo>
                    <a:pt x="4111485" y="6108700"/>
                  </a:lnTo>
                  <a:lnTo>
                    <a:pt x="4132135" y="6134100"/>
                  </a:lnTo>
                  <a:lnTo>
                    <a:pt x="4171886" y="6184900"/>
                  </a:lnTo>
                  <a:lnTo>
                    <a:pt x="4192816" y="6210300"/>
                  </a:lnTo>
                  <a:lnTo>
                    <a:pt x="4200461" y="6218809"/>
                  </a:lnTo>
                  <a:lnTo>
                    <a:pt x="4190200" y="6210300"/>
                  </a:lnTo>
                  <a:lnTo>
                    <a:pt x="4180560" y="6197600"/>
                  </a:lnTo>
                  <a:lnTo>
                    <a:pt x="4187507" y="6210300"/>
                  </a:lnTo>
                  <a:lnTo>
                    <a:pt x="4309542" y="6350000"/>
                  </a:lnTo>
                  <a:lnTo>
                    <a:pt x="4344251" y="6400800"/>
                  </a:lnTo>
                  <a:lnTo>
                    <a:pt x="4380141" y="6438900"/>
                  </a:lnTo>
                  <a:lnTo>
                    <a:pt x="4416933" y="6477000"/>
                  </a:lnTo>
                  <a:lnTo>
                    <a:pt x="4454372" y="6527800"/>
                  </a:lnTo>
                  <a:lnTo>
                    <a:pt x="4526191" y="6604000"/>
                  </a:lnTo>
                  <a:lnTo>
                    <a:pt x="4560113" y="6642100"/>
                  </a:lnTo>
                  <a:lnTo>
                    <a:pt x="4593691" y="6680200"/>
                  </a:lnTo>
                  <a:lnTo>
                    <a:pt x="4626673" y="6718300"/>
                  </a:lnTo>
                  <a:lnTo>
                    <a:pt x="4658779" y="6756400"/>
                  </a:lnTo>
                  <a:lnTo>
                    <a:pt x="4666234" y="6756400"/>
                  </a:lnTo>
                  <a:lnTo>
                    <a:pt x="4680077" y="6777266"/>
                  </a:lnTo>
                  <a:lnTo>
                    <a:pt x="4687836" y="6784873"/>
                  </a:lnTo>
                  <a:lnTo>
                    <a:pt x="4702683" y="6794500"/>
                  </a:lnTo>
                  <a:lnTo>
                    <a:pt x="4707001" y="6807200"/>
                  </a:lnTo>
                  <a:lnTo>
                    <a:pt x="4707001" y="6794500"/>
                  </a:lnTo>
                  <a:lnTo>
                    <a:pt x="4683214" y="6769100"/>
                  </a:lnTo>
                  <a:lnTo>
                    <a:pt x="4648174" y="6731000"/>
                  </a:lnTo>
                  <a:lnTo>
                    <a:pt x="4606328" y="6680200"/>
                  </a:lnTo>
                  <a:lnTo>
                    <a:pt x="4560989" y="6629400"/>
                  </a:lnTo>
                  <a:lnTo>
                    <a:pt x="4699038" y="6781800"/>
                  </a:lnTo>
                  <a:lnTo>
                    <a:pt x="4627537" y="6692900"/>
                  </a:lnTo>
                  <a:lnTo>
                    <a:pt x="4697260" y="6769100"/>
                  </a:lnTo>
                  <a:lnTo>
                    <a:pt x="4707001" y="6781800"/>
                  </a:lnTo>
                  <a:lnTo>
                    <a:pt x="4707001" y="6769100"/>
                  </a:lnTo>
                  <a:close/>
                </a:path>
              </a:pathLst>
            </a:custGeom>
            <a:solidFill>
              <a:srgbClr val="00A2E9"/>
            </a:solidFill>
          </p:spPr>
          <p:txBody>
            <a:bodyPr wrap="square" lIns="0" tIns="0" rIns="0" bIns="0" rtlCol="0"/>
            <a:lstStyle/>
            <a:p>
              <a:endParaRPr/>
            </a:p>
          </p:txBody>
        </p:sp>
        <p:sp>
          <p:nvSpPr>
            <p:cNvPr id="95" name="object 61">
              <a:extLst>
                <a:ext uri="{FF2B5EF4-FFF2-40B4-BE49-F238E27FC236}">
                  <a16:creationId xmlns:a16="http://schemas.microsoft.com/office/drawing/2014/main" id="{FB2BE9B2-C98B-DD9E-EA62-6E11D314B9F5}"/>
                </a:ext>
              </a:extLst>
            </p:cNvPr>
            <p:cNvSpPr/>
            <p:nvPr/>
          </p:nvSpPr>
          <p:spPr>
            <a:xfrm>
              <a:off x="19252819" y="10755243"/>
              <a:ext cx="426720" cy="323215"/>
            </a:xfrm>
            <a:custGeom>
              <a:avLst/>
              <a:gdLst/>
              <a:ahLst/>
              <a:cxnLst/>
              <a:rect l="l" t="t" r="r" b="b"/>
              <a:pathLst>
                <a:path w="426719" h="323215">
                  <a:moveTo>
                    <a:pt x="97091" y="80010"/>
                  </a:moveTo>
                  <a:lnTo>
                    <a:pt x="88785" y="72339"/>
                  </a:lnTo>
                  <a:lnTo>
                    <a:pt x="0" y="0"/>
                  </a:lnTo>
                  <a:lnTo>
                    <a:pt x="8242" y="7861"/>
                  </a:lnTo>
                  <a:lnTo>
                    <a:pt x="97091" y="80010"/>
                  </a:lnTo>
                  <a:close/>
                </a:path>
                <a:path w="426719" h="323215">
                  <a:moveTo>
                    <a:pt x="426554" y="322948"/>
                  </a:moveTo>
                  <a:lnTo>
                    <a:pt x="347179" y="258927"/>
                  </a:lnTo>
                  <a:lnTo>
                    <a:pt x="249148" y="181711"/>
                  </a:lnTo>
                  <a:lnTo>
                    <a:pt x="180873" y="126568"/>
                  </a:lnTo>
                  <a:lnTo>
                    <a:pt x="134454" y="90220"/>
                  </a:lnTo>
                  <a:lnTo>
                    <a:pt x="101231" y="65443"/>
                  </a:lnTo>
                  <a:lnTo>
                    <a:pt x="86664" y="56540"/>
                  </a:lnTo>
                  <a:lnTo>
                    <a:pt x="146075" y="101104"/>
                  </a:lnTo>
                  <a:lnTo>
                    <a:pt x="187071" y="132651"/>
                  </a:lnTo>
                  <a:lnTo>
                    <a:pt x="267500" y="196583"/>
                  </a:lnTo>
                  <a:lnTo>
                    <a:pt x="265493" y="200406"/>
                  </a:lnTo>
                  <a:lnTo>
                    <a:pt x="239674" y="182219"/>
                  </a:lnTo>
                  <a:lnTo>
                    <a:pt x="198983" y="150520"/>
                  </a:lnTo>
                  <a:lnTo>
                    <a:pt x="152361" y="113804"/>
                  </a:lnTo>
                  <a:lnTo>
                    <a:pt x="108762" y="80568"/>
                  </a:lnTo>
                  <a:lnTo>
                    <a:pt x="77114" y="59296"/>
                  </a:lnTo>
                  <a:lnTo>
                    <a:pt x="105473" y="82969"/>
                  </a:lnTo>
                  <a:lnTo>
                    <a:pt x="131927" y="104292"/>
                  </a:lnTo>
                  <a:lnTo>
                    <a:pt x="179489" y="141643"/>
                  </a:lnTo>
                  <a:lnTo>
                    <a:pt x="221488" y="173901"/>
                  </a:lnTo>
                  <a:lnTo>
                    <a:pt x="260299" y="202679"/>
                  </a:lnTo>
                  <a:lnTo>
                    <a:pt x="298348" y="229641"/>
                  </a:lnTo>
                  <a:lnTo>
                    <a:pt x="337197" y="257492"/>
                  </a:lnTo>
                  <a:lnTo>
                    <a:pt x="379158" y="288010"/>
                  </a:lnTo>
                  <a:lnTo>
                    <a:pt x="426554" y="322948"/>
                  </a:lnTo>
                  <a:close/>
                </a:path>
              </a:pathLst>
            </a:custGeom>
            <a:solidFill>
              <a:srgbClr val="00A2E9"/>
            </a:solidFill>
          </p:spPr>
          <p:txBody>
            <a:bodyPr wrap="square" lIns="0" tIns="0" rIns="0" bIns="0" rtlCol="0"/>
            <a:lstStyle/>
            <a:p>
              <a:endParaRPr/>
            </a:p>
          </p:txBody>
        </p:sp>
        <p:pic>
          <p:nvPicPr>
            <p:cNvPr id="96" name="object 62">
              <a:extLst>
                <a:ext uri="{FF2B5EF4-FFF2-40B4-BE49-F238E27FC236}">
                  <a16:creationId xmlns:a16="http://schemas.microsoft.com/office/drawing/2014/main" id="{B10C6AF1-2849-EE68-78ED-321ADF925CD2}"/>
                </a:ext>
              </a:extLst>
            </p:cNvPr>
            <p:cNvPicPr/>
            <p:nvPr/>
          </p:nvPicPr>
          <p:blipFill>
            <a:blip r:embed="rId27" cstate="print"/>
            <a:stretch>
              <a:fillRect/>
            </a:stretch>
          </p:blipFill>
          <p:spPr>
            <a:xfrm>
              <a:off x="17645893" y="8756499"/>
              <a:ext cx="64846" cy="99201"/>
            </a:xfrm>
            <a:prstGeom prst="rect">
              <a:avLst/>
            </a:prstGeom>
          </p:spPr>
        </p:pic>
        <p:sp>
          <p:nvSpPr>
            <p:cNvPr id="98" name="object 63">
              <a:extLst>
                <a:ext uri="{FF2B5EF4-FFF2-40B4-BE49-F238E27FC236}">
                  <a16:creationId xmlns:a16="http://schemas.microsoft.com/office/drawing/2014/main" id="{B4887AF8-EE73-B870-B5F0-DE194B2D4C15}"/>
                </a:ext>
              </a:extLst>
            </p:cNvPr>
            <p:cNvSpPr/>
            <p:nvPr/>
          </p:nvSpPr>
          <p:spPr>
            <a:xfrm>
              <a:off x="15419603" y="4396568"/>
              <a:ext cx="3752850" cy="6912609"/>
            </a:xfrm>
            <a:custGeom>
              <a:avLst/>
              <a:gdLst/>
              <a:ahLst/>
              <a:cxnLst/>
              <a:rect l="l" t="t" r="r" b="b"/>
              <a:pathLst>
                <a:path w="3752850" h="6912609">
                  <a:moveTo>
                    <a:pt x="23533" y="5099977"/>
                  </a:moveTo>
                  <a:lnTo>
                    <a:pt x="17576" y="5054816"/>
                  </a:lnTo>
                  <a:lnTo>
                    <a:pt x="9537" y="4986921"/>
                  </a:lnTo>
                  <a:lnTo>
                    <a:pt x="2540" y="4918900"/>
                  </a:lnTo>
                  <a:lnTo>
                    <a:pt x="3098" y="4948098"/>
                  </a:lnTo>
                  <a:lnTo>
                    <a:pt x="5981" y="4974729"/>
                  </a:lnTo>
                  <a:lnTo>
                    <a:pt x="11176" y="5012309"/>
                  </a:lnTo>
                  <a:lnTo>
                    <a:pt x="18643" y="5074361"/>
                  </a:lnTo>
                  <a:lnTo>
                    <a:pt x="9029" y="5016665"/>
                  </a:lnTo>
                  <a:lnTo>
                    <a:pt x="0" y="4958829"/>
                  </a:lnTo>
                  <a:lnTo>
                    <a:pt x="7810" y="5023904"/>
                  </a:lnTo>
                  <a:lnTo>
                    <a:pt x="15951" y="5073777"/>
                  </a:lnTo>
                  <a:lnTo>
                    <a:pt x="21996" y="5101475"/>
                  </a:lnTo>
                  <a:lnTo>
                    <a:pt x="23533" y="5099977"/>
                  </a:lnTo>
                  <a:close/>
                </a:path>
                <a:path w="3752850" h="6912609">
                  <a:moveTo>
                    <a:pt x="117335" y="4887163"/>
                  </a:moveTo>
                  <a:lnTo>
                    <a:pt x="110959" y="4813579"/>
                  </a:lnTo>
                  <a:lnTo>
                    <a:pt x="108165" y="4776749"/>
                  </a:lnTo>
                  <a:lnTo>
                    <a:pt x="105791" y="4739919"/>
                  </a:lnTo>
                  <a:lnTo>
                    <a:pt x="105867" y="4752276"/>
                  </a:lnTo>
                  <a:lnTo>
                    <a:pt x="108254" y="4786033"/>
                  </a:lnTo>
                  <a:lnTo>
                    <a:pt x="115620" y="4870323"/>
                  </a:lnTo>
                  <a:lnTo>
                    <a:pt x="117335" y="4887163"/>
                  </a:lnTo>
                  <a:close/>
                </a:path>
                <a:path w="3752850" h="6912609">
                  <a:moveTo>
                    <a:pt x="141846" y="3990657"/>
                  </a:moveTo>
                  <a:lnTo>
                    <a:pt x="137096" y="4013708"/>
                  </a:lnTo>
                  <a:lnTo>
                    <a:pt x="128955" y="4096474"/>
                  </a:lnTo>
                  <a:lnTo>
                    <a:pt x="126834" y="4124121"/>
                  </a:lnTo>
                  <a:lnTo>
                    <a:pt x="130302" y="4101223"/>
                  </a:lnTo>
                  <a:lnTo>
                    <a:pt x="138506" y="4018229"/>
                  </a:lnTo>
                  <a:lnTo>
                    <a:pt x="140068" y="4004424"/>
                  </a:lnTo>
                  <a:lnTo>
                    <a:pt x="141846" y="3990657"/>
                  </a:lnTo>
                  <a:close/>
                </a:path>
                <a:path w="3752850" h="6912609">
                  <a:moveTo>
                    <a:pt x="185762" y="5303482"/>
                  </a:moveTo>
                  <a:lnTo>
                    <a:pt x="182460" y="5283924"/>
                  </a:lnTo>
                  <a:lnTo>
                    <a:pt x="183451" y="5290426"/>
                  </a:lnTo>
                  <a:lnTo>
                    <a:pt x="184556" y="5296954"/>
                  </a:lnTo>
                  <a:lnTo>
                    <a:pt x="185762" y="5303482"/>
                  </a:lnTo>
                  <a:close/>
                </a:path>
                <a:path w="3752850" h="6912609">
                  <a:moveTo>
                    <a:pt x="203847" y="5404726"/>
                  </a:moveTo>
                  <a:lnTo>
                    <a:pt x="185762" y="5303482"/>
                  </a:lnTo>
                  <a:lnTo>
                    <a:pt x="186169" y="5312943"/>
                  </a:lnTo>
                  <a:lnTo>
                    <a:pt x="183591" y="5308600"/>
                  </a:lnTo>
                  <a:lnTo>
                    <a:pt x="182168" y="5306873"/>
                  </a:lnTo>
                  <a:lnTo>
                    <a:pt x="186080" y="5324221"/>
                  </a:lnTo>
                  <a:lnTo>
                    <a:pt x="203847" y="5404726"/>
                  </a:lnTo>
                  <a:close/>
                </a:path>
                <a:path w="3752850" h="6912609">
                  <a:moveTo>
                    <a:pt x="367411" y="6425781"/>
                  </a:moveTo>
                  <a:lnTo>
                    <a:pt x="360464" y="6405219"/>
                  </a:lnTo>
                  <a:lnTo>
                    <a:pt x="353326" y="6384887"/>
                  </a:lnTo>
                  <a:lnTo>
                    <a:pt x="361099" y="6407823"/>
                  </a:lnTo>
                  <a:lnTo>
                    <a:pt x="367411" y="6425781"/>
                  </a:lnTo>
                  <a:close/>
                </a:path>
                <a:path w="3752850" h="6912609">
                  <a:moveTo>
                    <a:pt x="527710" y="6889140"/>
                  </a:moveTo>
                  <a:lnTo>
                    <a:pt x="523240" y="6875424"/>
                  </a:lnTo>
                  <a:lnTo>
                    <a:pt x="506183" y="6826351"/>
                  </a:lnTo>
                  <a:lnTo>
                    <a:pt x="495884" y="6797573"/>
                  </a:lnTo>
                  <a:lnTo>
                    <a:pt x="486333" y="6770167"/>
                  </a:lnTo>
                  <a:lnTo>
                    <a:pt x="478167" y="6747624"/>
                  </a:lnTo>
                  <a:lnTo>
                    <a:pt x="472478" y="6733235"/>
                  </a:lnTo>
                  <a:lnTo>
                    <a:pt x="470344" y="6730301"/>
                  </a:lnTo>
                  <a:lnTo>
                    <a:pt x="484644" y="6772630"/>
                  </a:lnTo>
                  <a:lnTo>
                    <a:pt x="498627" y="6812039"/>
                  </a:lnTo>
                  <a:lnTo>
                    <a:pt x="512813" y="6850304"/>
                  </a:lnTo>
                  <a:lnTo>
                    <a:pt x="527710" y="6889140"/>
                  </a:lnTo>
                  <a:close/>
                </a:path>
                <a:path w="3752850" h="6912609">
                  <a:moveTo>
                    <a:pt x="1249464" y="673481"/>
                  </a:moveTo>
                  <a:lnTo>
                    <a:pt x="1236230" y="703084"/>
                  </a:lnTo>
                  <a:lnTo>
                    <a:pt x="1233157" y="710565"/>
                  </a:lnTo>
                  <a:lnTo>
                    <a:pt x="1207731" y="778738"/>
                  </a:lnTo>
                  <a:lnTo>
                    <a:pt x="1202982" y="794156"/>
                  </a:lnTo>
                  <a:lnTo>
                    <a:pt x="1206893" y="781926"/>
                  </a:lnTo>
                  <a:lnTo>
                    <a:pt x="1211313" y="769848"/>
                  </a:lnTo>
                  <a:lnTo>
                    <a:pt x="1220558" y="745832"/>
                  </a:lnTo>
                  <a:lnTo>
                    <a:pt x="1233919" y="709256"/>
                  </a:lnTo>
                  <a:lnTo>
                    <a:pt x="1249464" y="673481"/>
                  </a:lnTo>
                  <a:close/>
                </a:path>
                <a:path w="3752850" h="6912609">
                  <a:moveTo>
                    <a:pt x="1292707" y="856691"/>
                  </a:moveTo>
                  <a:lnTo>
                    <a:pt x="1276324" y="907897"/>
                  </a:lnTo>
                  <a:lnTo>
                    <a:pt x="1263027" y="961237"/>
                  </a:lnTo>
                  <a:lnTo>
                    <a:pt x="1251813" y="1015250"/>
                  </a:lnTo>
                  <a:lnTo>
                    <a:pt x="1242847" y="1069911"/>
                  </a:lnTo>
                  <a:lnTo>
                    <a:pt x="1246911" y="1051026"/>
                  </a:lnTo>
                  <a:lnTo>
                    <a:pt x="1248346" y="1047623"/>
                  </a:lnTo>
                  <a:lnTo>
                    <a:pt x="1247787" y="1055878"/>
                  </a:lnTo>
                  <a:lnTo>
                    <a:pt x="1243266" y="1092212"/>
                  </a:lnTo>
                  <a:lnTo>
                    <a:pt x="1240116" y="1130211"/>
                  </a:lnTo>
                  <a:lnTo>
                    <a:pt x="1239685" y="1140142"/>
                  </a:lnTo>
                  <a:lnTo>
                    <a:pt x="1246555" y="1086307"/>
                  </a:lnTo>
                  <a:lnTo>
                    <a:pt x="1255077" y="1032891"/>
                  </a:lnTo>
                  <a:lnTo>
                    <a:pt x="1265364" y="979970"/>
                  </a:lnTo>
                  <a:lnTo>
                    <a:pt x="1277505" y="927671"/>
                  </a:lnTo>
                  <a:lnTo>
                    <a:pt x="1291628" y="876071"/>
                  </a:lnTo>
                  <a:lnTo>
                    <a:pt x="1291094" y="872413"/>
                  </a:lnTo>
                  <a:lnTo>
                    <a:pt x="1292707" y="856691"/>
                  </a:lnTo>
                  <a:close/>
                </a:path>
                <a:path w="3752850" h="6912609">
                  <a:moveTo>
                    <a:pt x="1341462" y="739533"/>
                  </a:moveTo>
                  <a:lnTo>
                    <a:pt x="1337640" y="747712"/>
                  </a:lnTo>
                  <a:lnTo>
                    <a:pt x="1314488" y="806843"/>
                  </a:lnTo>
                  <a:lnTo>
                    <a:pt x="1308417" y="823988"/>
                  </a:lnTo>
                  <a:lnTo>
                    <a:pt x="1291628" y="876071"/>
                  </a:lnTo>
                  <a:lnTo>
                    <a:pt x="1292529" y="875855"/>
                  </a:lnTo>
                  <a:lnTo>
                    <a:pt x="1294587" y="871969"/>
                  </a:lnTo>
                  <a:lnTo>
                    <a:pt x="1303591" y="848423"/>
                  </a:lnTo>
                  <a:lnTo>
                    <a:pt x="1315732" y="814209"/>
                  </a:lnTo>
                  <a:lnTo>
                    <a:pt x="1319771" y="804379"/>
                  </a:lnTo>
                  <a:lnTo>
                    <a:pt x="1322400" y="794651"/>
                  </a:lnTo>
                  <a:lnTo>
                    <a:pt x="1337005" y="750163"/>
                  </a:lnTo>
                  <a:lnTo>
                    <a:pt x="1341462" y="739533"/>
                  </a:lnTo>
                  <a:close/>
                </a:path>
                <a:path w="3752850" h="6912609">
                  <a:moveTo>
                    <a:pt x="1466430" y="499960"/>
                  </a:moveTo>
                  <a:lnTo>
                    <a:pt x="1426502" y="551637"/>
                  </a:lnTo>
                  <a:lnTo>
                    <a:pt x="1421777" y="557517"/>
                  </a:lnTo>
                  <a:lnTo>
                    <a:pt x="1417967" y="563994"/>
                  </a:lnTo>
                  <a:lnTo>
                    <a:pt x="1421726" y="557796"/>
                  </a:lnTo>
                  <a:lnTo>
                    <a:pt x="1426311" y="552119"/>
                  </a:lnTo>
                  <a:lnTo>
                    <a:pt x="1466430" y="499960"/>
                  </a:lnTo>
                  <a:close/>
                </a:path>
                <a:path w="3752850" h="6912609">
                  <a:moveTo>
                    <a:pt x="1645577" y="4303141"/>
                  </a:moveTo>
                  <a:lnTo>
                    <a:pt x="1640217" y="4261548"/>
                  </a:lnTo>
                  <a:lnTo>
                    <a:pt x="1638744" y="4247680"/>
                  </a:lnTo>
                  <a:lnTo>
                    <a:pt x="1635518" y="4234370"/>
                  </a:lnTo>
                  <a:lnTo>
                    <a:pt x="1637753" y="4251579"/>
                  </a:lnTo>
                  <a:lnTo>
                    <a:pt x="1640230" y="4268775"/>
                  </a:lnTo>
                  <a:lnTo>
                    <a:pt x="1645577" y="4303141"/>
                  </a:lnTo>
                  <a:close/>
                </a:path>
                <a:path w="3752850" h="6912609">
                  <a:moveTo>
                    <a:pt x="1658188" y="4321568"/>
                  </a:moveTo>
                  <a:lnTo>
                    <a:pt x="1655610" y="4295991"/>
                  </a:lnTo>
                  <a:lnTo>
                    <a:pt x="1653260" y="4270426"/>
                  </a:lnTo>
                  <a:lnTo>
                    <a:pt x="1651177" y="4244873"/>
                  </a:lnTo>
                  <a:lnTo>
                    <a:pt x="1649437" y="4219359"/>
                  </a:lnTo>
                  <a:lnTo>
                    <a:pt x="1647685" y="4206798"/>
                  </a:lnTo>
                  <a:lnTo>
                    <a:pt x="1643405" y="4169105"/>
                  </a:lnTo>
                  <a:lnTo>
                    <a:pt x="1645907" y="4207179"/>
                  </a:lnTo>
                  <a:lnTo>
                    <a:pt x="1649387" y="4245292"/>
                  </a:lnTo>
                  <a:lnTo>
                    <a:pt x="1653565" y="4283430"/>
                  </a:lnTo>
                  <a:lnTo>
                    <a:pt x="1658188" y="4321568"/>
                  </a:lnTo>
                  <a:close/>
                </a:path>
                <a:path w="3752850" h="6912609">
                  <a:moveTo>
                    <a:pt x="1859927" y="5414886"/>
                  </a:moveTo>
                  <a:lnTo>
                    <a:pt x="1840865" y="5369776"/>
                  </a:lnTo>
                  <a:lnTo>
                    <a:pt x="1828253" y="5340667"/>
                  </a:lnTo>
                  <a:lnTo>
                    <a:pt x="1820024" y="5322481"/>
                  </a:lnTo>
                  <a:lnTo>
                    <a:pt x="1808505" y="5298211"/>
                  </a:lnTo>
                  <a:lnTo>
                    <a:pt x="1801380" y="5281777"/>
                  </a:lnTo>
                  <a:lnTo>
                    <a:pt x="1790890" y="5255488"/>
                  </a:lnTo>
                  <a:lnTo>
                    <a:pt x="1775294" y="5214086"/>
                  </a:lnTo>
                  <a:lnTo>
                    <a:pt x="1789264" y="5265318"/>
                  </a:lnTo>
                  <a:lnTo>
                    <a:pt x="1794065" y="5282362"/>
                  </a:lnTo>
                  <a:lnTo>
                    <a:pt x="1794852" y="5278348"/>
                  </a:lnTo>
                  <a:lnTo>
                    <a:pt x="1801850" y="5291582"/>
                  </a:lnTo>
                  <a:lnTo>
                    <a:pt x="1813090" y="5316347"/>
                  </a:lnTo>
                  <a:lnTo>
                    <a:pt x="1840242" y="5377675"/>
                  </a:lnTo>
                  <a:lnTo>
                    <a:pt x="1851863" y="5402973"/>
                  </a:lnTo>
                  <a:lnTo>
                    <a:pt x="1859165" y="5417236"/>
                  </a:lnTo>
                  <a:lnTo>
                    <a:pt x="1859927" y="5414886"/>
                  </a:lnTo>
                  <a:close/>
                </a:path>
                <a:path w="3752850" h="6912609">
                  <a:moveTo>
                    <a:pt x="1861693" y="5226494"/>
                  </a:moveTo>
                  <a:lnTo>
                    <a:pt x="1859953" y="5216055"/>
                  </a:lnTo>
                  <a:lnTo>
                    <a:pt x="1834019" y="5150663"/>
                  </a:lnTo>
                  <a:lnTo>
                    <a:pt x="1825574" y="5128793"/>
                  </a:lnTo>
                  <a:lnTo>
                    <a:pt x="1835658" y="5157013"/>
                  </a:lnTo>
                  <a:lnTo>
                    <a:pt x="1850644" y="5198199"/>
                  </a:lnTo>
                  <a:lnTo>
                    <a:pt x="1861693" y="5226494"/>
                  </a:lnTo>
                  <a:close/>
                </a:path>
                <a:path w="3752850" h="6912609">
                  <a:moveTo>
                    <a:pt x="1881759" y="5445938"/>
                  </a:moveTo>
                  <a:lnTo>
                    <a:pt x="1865439" y="5397906"/>
                  </a:lnTo>
                  <a:lnTo>
                    <a:pt x="1849615" y="5349672"/>
                  </a:lnTo>
                  <a:lnTo>
                    <a:pt x="1828241" y="5297779"/>
                  </a:lnTo>
                  <a:lnTo>
                    <a:pt x="1808784" y="5249964"/>
                  </a:lnTo>
                  <a:lnTo>
                    <a:pt x="1790903" y="5205361"/>
                  </a:lnTo>
                  <a:lnTo>
                    <a:pt x="1774266" y="5163121"/>
                  </a:lnTo>
                  <a:lnTo>
                    <a:pt x="1758518" y="5122380"/>
                  </a:lnTo>
                  <a:lnTo>
                    <a:pt x="1743354" y="5082286"/>
                  </a:lnTo>
                  <a:lnTo>
                    <a:pt x="1728520" y="5041951"/>
                  </a:lnTo>
                  <a:lnTo>
                    <a:pt x="1713738" y="5000485"/>
                  </a:lnTo>
                  <a:lnTo>
                    <a:pt x="1698828" y="4956988"/>
                  </a:lnTo>
                  <a:lnTo>
                    <a:pt x="1683639" y="4910531"/>
                  </a:lnTo>
                  <a:lnTo>
                    <a:pt x="1668030" y="4860214"/>
                  </a:lnTo>
                  <a:lnTo>
                    <a:pt x="1651825" y="4805096"/>
                  </a:lnTo>
                  <a:lnTo>
                    <a:pt x="1666430" y="4860074"/>
                  </a:lnTo>
                  <a:lnTo>
                    <a:pt x="1680883" y="4910417"/>
                  </a:lnTo>
                  <a:lnTo>
                    <a:pt x="1695157" y="4956708"/>
                  </a:lnTo>
                  <a:lnTo>
                    <a:pt x="1709242" y="4999494"/>
                  </a:lnTo>
                  <a:lnTo>
                    <a:pt x="1723034" y="5039398"/>
                  </a:lnTo>
                  <a:lnTo>
                    <a:pt x="1736610" y="5076977"/>
                  </a:lnTo>
                  <a:lnTo>
                    <a:pt x="1750060" y="5112766"/>
                  </a:lnTo>
                  <a:lnTo>
                    <a:pt x="1837791" y="5334025"/>
                  </a:lnTo>
                  <a:lnTo>
                    <a:pt x="1858873" y="5387391"/>
                  </a:lnTo>
                  <a:lnTo>
                    <a:pt x="1881759" y="5445938"/>
                  </a:lnTo>
                  <a:close/>
                </a:path>
                <a:path w="3752850" h="6912609">
                  <a:moveTo>
                    <a:pt x="2214219" y="5963297"/>
                  </a:moveTo>
                  <a:lnTo>
                    <a:pt x="2211184" y="5955462"/>
                  </a:lnTo>
                  <a:lnTo>
                    <a:pt x="2198547" y="5927026"/>
                  </a:lnTo>
                  <a:lnTo>
                    <a:pt x="2171001" y="5872899"/>
                  </a:lnTo>
                  <a:lnTo>
                    <a:pt x="2162365" y="5858383"/>
                  </a:lnTo>
                  <a:lnTo>
                    <a:pt x="2164613" y="5866752"/>
                  </a:lnTo>
                  <a:lnTo>
                    <a:pt x="2169757" y="5881255"/>
                  </a:lnTo>
                  <a:lnTo>
                    <a:pt x="2166201" y="5870943"/>
                  </a:lnTo>
                  <a:lnTo>
                    <a:pt x="2169985" y="5876722"/>
                  </a:lnTo>
                  <a:lnTo>
                    <a:pt x="2178672" y="5893320"/>
                  </a:lnTo>
                  <a:lnTo>
                    <a:pt x="2210066" y="5955754"/>
                  </a:lnTo>
                  <a:lnTo>
                    <a:pt x="2214219" y="5963297"/>
                  </a:lnTo>
                  <a:close/>
                </a:path>
                <a:path w="3752850" h="6912609">
                  <a:moveTo>
                    <a:pt x="2288908" y="6333871"/>
                  </a:moveTo>
                  <a:lnTo>
                    <a:pt x="2248725" y="6251410"/>
                  </a:lnTo>
                  <a:lnTo>
                    <a:pt x="2235390" y="6229134"/>
                  </a:lnTo>
                  <a:lnTo>
                    <a:pt x="2288908" y="6333871"/>
                  </a:lnTo>
                  <a:close/>
                </a:path>
                <a:path w="3752850" h="6912609">
                  <a:moveTo>
                    <a:pt x="2621292" y="6911988"/>
                  </a:moveTo>
                  <a:lnTo>
                    <a:pt x="2593517" y="6867753"/>
                  </a:lnTo>
                  <a:lnTo>
                    <a:pt x="2598788" y="6877850"/>
                  </a:lnTo>
                  <a:lnTo>
                    <a:pt x="2620111" y="6911988"/>
                  </a:lnTo>
                  <a:lnTo>
                    <a:pt x="2621292" y="6911988"/>
                  </a:lnTo>
                  <a:close/>
                </a:path>
                <a:path w="3752850" h="6912609">
                  <a:moveTo>
                    <a:pt x="2981134" y="4592802"/>
                  </a:moveTo>
                  <a:lnTo>
                    <a:pt x="2958211" y="4557217"/>
                  </a:lnTo>
                  <a:lnTo>
                    <a:pt x="2932087" y="4516247"/>
                  </a:lnTo>
                  <a:lnTo>
                    <a:pt x="2878315" y="4431182"/>
                  </a:lnTo>
                  <a:lnTo>
                    <a:pt x="2833268" y="4359008"/>
                  </a:lnTo>
                  <a:lnTo>
                    <a:pt x="2809887" y="4321213"/>
                  </a:lnTo>
                  <a:lnTo>
                    <a:pt x="2785859" y="4282122"/>
                  </a:lnTo>
                  <a:lnTo>
                    <a:pt x="2761119" y="4241622"/>
                  </a:lnTo>
                  <a:lnTo>
                    <a:pt x="2735630" y="4199572"/>
                  </a:lnTo>
                  <a:lnTo>
                    <a:pt x="2709329" y="4155871"/>
                  </a:lnTo>
                  <a:lnTo>
                    <a:pt x="2682151" y="4110367"/>
                  </a:lnTo>
                  <a:lnTo>
                    <a:pt x="2654058" y="4062971"/>
                  </a:lnTo>
                  <a:lnTo>
                    <a:pt x="2624988" y="4013543"/>
                  </a:lnTo>
                  <a:lnTo>
                    <a:pt x="2649486" y="4055427"/>
                  </a:lnTo>
                  <a:lnTo>
                    <a:pt x="2674137" y="4097210"/>
                  </a:lnTo>
                  <a:lnTo>
                    <a:pt x="2698940" y="4138904"/>
                  </a:lnTo>
                  <a:lnTo>
                    <a:pt x="2723883" y="4180509"/>
                  </a:lnTo>
                  <a:lnTo>
                    <a:pt x="2748953" y="4222026"/>
                  </a:lnTo>
                  <a:lnTo>
                    <a:pt x="2774175" y="4263441"/>
                  </a:lnTo>
                  <a:lnTo>
                    <a:pt x="2799511" y="4304779"/>
                  </a:lnTo>
                  <a:lnTo>
                    <a:pt x="2824988" y="4346029"/>
                  </a:lnTo>
                  <a:lnTo>
                    <a:pt x="2879483" y="4433443"/>
                  </a:lnTo>
                  <a:lnTo>
                    <a:pt x="2908579" y="4479556"/>
                  </a:lnTo>
                  <a:lnTo>
                    <a:pt x="2967266" y="4571644"/>
                  </a:lnTo>
                  <a:lnTo>
                    <a:pt x="2981134" y="4592802"/>
                  </a:lnTo>
                  <a:close/>
                </a:path>
                <a:path w="3752850" h="6912609">
                  <a:moveTo>
                    <a:pt x="2988348" y="4603813"/>
                  </a:moveTo>
                  <a:lnTo>
                    <a:pt x="2981134" y="4592802"/>
                  </a:lnTo>
                  <a:lnTo>
                    <a:pt x="2984081" y="4597374"/>
                  </a:lnTo>
                  <a:lnTo>
                    <a:pt x="2988348" y="4603813"/>
                  </a:lnTo>
                  <a:close/>
                </a:path>
                <a:path w="3752850" h="6912609">
                  <a:moveTo>
                    <a:pt x="3087840" y="4753838"/>
                  </a:moveTo>
                  <a:lnTo>
                    <a:pt x="2988348" y="4603813"/>
                  </a:lnTo>
                  <a:lnTo>
                    <a:pt x="2997212" y="4617326"/>
                  </a:lnTo>
                  <a:lnTo>
                    <a:pt x="3087840" y="4753838"/>
                  </a:lnTo>
                  <a:close/>
                </a:path>
                <a:path w="3752850" h="6912609">
                  <a:moveTo>
                    <a:pt x="3732898" y="1054671"/>
                  </a:moveTo>
                  <a:lnTo>
                    <a:pt x="3721722" y="1005611"/>
                  </a:lnTo>
                  <a:lnTo>
                    <a:pt x="3709225" y="958329"/>
                  </a:lnTo>
                  <a:lnTo>
                    <a:pt x="3694887" y="911796"/>
                  </a:lnTo>
                  <a:lnTo>
                    <a:pt x="3678186" y="864958"/>
                  </a:lnTo>
                  <a:lnTo>
                    <a:pt x="3658616" y="816749"/>
                  </a:lnTo>
                  <a:lnTo>
                    <a:pt x="3673157" y="845616"/>
                  </a:lnTo>
                  <a:lnTo>
                    <a:pt x="3675303" y="849337"/>
                  </a:lnTo>
                  <a:lnTo>
                    <a:pt x="3674922" y="847064"/>
                  </a:lnTo>
                  <a:lnTo>
                    <a:pt x="3673868" y="843813"/>
                  </a:lnTo>
                  <a:lnTo>
                    <a:pt x="3667963" y="828649"/>
                  </a:lnTo>
                  <a:lnTo>
                    <a:pt x="3665156" y="821905"/>
                  </a:lnTo>
                  <a:lnTo>
                    <a:pt x="3638791" y="764971"/>
                  </a:lnTo>
                  <a:lnTo>
                    <a:pt x="3623640" y="735495"/>
                  </a:lnTo>
                  <a:lnTo>
                    <a:pt x="3618255" y="724433"/>
                  </a:lnTo>
                  <a:lnTo>
                    <a:pt x="3615029" y="717067"/>
                  </a:lnTo>
                  <a:lnTo>
                    <a:pt x="3614509" y="714349"/>
                  </a:lnTo>
                  <a:lnTo>
                    <a:pt x="3617226" y="717232"/>
                  </a:lnTo>
                  <a:lnTo>
                    <a:pt x="3641687" y="760666"/>
                  </a:lnTo>
                  <a:lnTo>
                    <a:pt x="3670947" y="821994"/>
                  </a:lnTo>
                  <a:lnTo>
                    <a:pt x="3694150" y="880795"/>
                  </a:lnTo>
                  <a:lnTo>
                    <a:pt x="3700729" y="901103"/>
                  </a:lnTo>
                  <a:lnTo>
                    <a:pt x="3702926" y="903782"/>
                  </a:lnTo>
                  <a:lnTo>
                    <a:pt x="3702862" y="900061"/>
                  </a:lnTo>
                  <a:lnTo>
                    <a:pt x="3701224" y="891895"/>
                  </a:lnTo>
                  <a:lnTo>
                    <a:pt x="3698748" y="881227"/>
                  </a:lnTo>
                  <a:lnTo>
                    <a:pt x="3693033" y="860679"/>
                  </a:lnTo>
                  <a:lnTo>
                    <a:pt x="3691902" y="854519"/>
                  </a:lnTo>
                  <a:lnTo>
                    <a:pt x="3678339" y="816571"/>
                  </a:lnTo>
                  <a:lnTo>
                    <a:pt x="3652418" y="761453"/>
                  </a:lnTo>
                  <a:lnTo>
                    <a:pt x="3620605" y="704189"/>
                  </a:lnTo>
                  <a:lnTo>
                    <a:pt x="3593046" y="661530"/>
                  </a:lnTo>
                  <a:lnTo>
                    <a:pt x="3550666" y="602221"/>
                  </a:lnTo>
                  <a:lnTo>
                    <a:pt x="3509556" y="549059"/>
                  </a:lnTo>
                  <a:lnTo>
                    <a:pt x="3468992" y="499338"/>
                  </a:lnTo>
                  <a:lnTo>
                    <a:pt x="3431730" y="456069"/>
                  </a:lnTo>
                  <a:lnTo>
                    <a:pt x="3435997" y="458050"/>
                  </a:lnTo>
                  <a:lnTo>
                    <a:pt x="3449967" y="471284"/>
                  </a:lnTo>
                  <a:lnTo>
                    <a:pt x="3451479" y="470166"/>
                  </a:lnTo>
                  <a:lnTo>
                    <a:pt x="3448723" y="466280"/>
                  </a:lnTo>
                  <a:lnTo>
                    <a:pt x="3432098" y="446506"/>
                  </a:lnTo>
                  <a:lnTo>
                    <a:pt x="3421405" y="434797"/>
                  </a:lnTo>
                  <a:lnTo>
                    <a:pt x="3390531" y="402488"/>
                  </a:lnTo>
                  <a:lnTo>
                    <a:pt x="3416465" y="428434"/>
                  </a:lnTo>
                  <a:lnTo>
                    <a:pt x="3388233" y="399846"/>
                  </a:lnTo>
                  <a:lnTo>
                    <a:pt x="3375482" y="387248"/>
                  </a:lnTo>
                  <a:lnTo>
                    <a:pt x="3324263" y="338188"/>
                  </a:lnTo>
                  <a:lnTo>
                    <a:pt x="3291154" y="305752"/>
                  </a:lnTo>
                  <a:lnTo>
                    <a:pt x="3257867" y="275437"/>
                  </a:lnTo>
                  <a:lnTo>
                    <a:pt x="3210407" y="240169"/>
                  </a:lnTo>
                  <a:lnTo>
                    <a:pt x="3171190" y="216395"/>
                  </a:lnTo>
                  <a:lnTo>
                    <a:pt x="3177387" y="213956"/>
                  </a:lnTo>
                  <a:lnTo>
                    <a:pt x="3140392" y="191503"/>
                  </a:lnTo>
                  <a:lnTo>
                    <a:pt x="3096641" y="166687"/>
                  </a:lnTo>
                  <a:lnTo>
                    <a:pt x="3047771" y="141211"/>
                  </a:lnTo>
                  <a:lnTo>
                    <a:pt x="2995396" y="116776"/>
                  </a:lnTo>
                  <a:lnTo>
                    <a:pt x="2941548" y="94449"/>
                  </a:lnTo>
                  <a:lnTo>
                    <a:pt x="2888348" y="75158"/>
                  </a:lnTo>
                  <a:lnTo>
                    <a:pt x="2838132" y="59169"/>
                  </a:lnTo>
                  <a:lnTo>
                    <a:pt x="2793212" y="46748"/>
                  </a:lnTo>
                  <a:lnTo>
                    <a:pt x="2797822" y="47078"/>
                  </a:lnTo>
                  <a:lnTo>
                    <a:pt x="2746425" y="35509"/>
                  </a:lnTo>
                  <a:lnTo>
                    <a:pt x="2701645" y="27343"/>
                  </a:lnTo>
                  <a:lnTo>
                    <a:pt x="2633891" y="17526"/>
                  </a:lnTo>
                  <a:lnTo>
                    <a:pt x="2586380" y="12700"/>
                  </a:lnTo>
                  <a:lnTo>
                    <a:pt x="2528709" y="8407"/>
                  </a:lnTo>
                  <a:lnTo>
                    <a:pt x="2437320" y="5562"/>
                  </a:lnTo>
                  <a:lnTo>
                    <a:pt x="2418969" y="6019"/>
                  </a:lnTo>
                  <a:lnTo>
                    <a:pt x="2352116" y="9017"/>
                  </a:lnTo>
                  <a:lnTo>
                    <a:pt x="2280678" y="17119"/>
                  </a:lnTo>
                  <a:lnTo>
                    <a:pt x="2264435" y="19329"/>
                  </a:lnTo>
                  <a:lnTo>
                    <a:pt x="2284730" y="15989"/>
                  </a:lnTo>
                  <a:lnTo>
                    <a:pt x="2345969" y="6870"/>
                  </a:lnTo>
                  <a:lnTo>
                    <a:pt x="2387168" y="3302"/>
                  </a:lnTo>
                  <a:lnTo>
                    <a:pt x="2428494" y="0"/>
                  </a:lnTo>
                  <a:lnTo>
                    <a:pt x="2386114" y="1181"/>
                  </a:lnTo>
                  <a:lnTo>
                    <a:pt x="2350935" y="2730"/>
                  </a:lnTo>
                  <a:lnTo>
                    <a:pt x="2321306" y="6489"/>
                  </a:lnTo>
                  <a:lnTo>
                    <a:pt x="2270810" y="13893"/>
                  </a:lnTo>
                  <a:lnTo>
                    <a:pt x="2233688" y="21666"/>
                  </a:lnTo>
                  <a:lnTo>
                    <a:pt x="2205634" y="26987"/>
                  </a:lnTo>
                  <a:lnTo>
                    <a:pt x="2189924" y="29768"/>
                  </a:lnTo>
                  <a:lnTo>
                    <a:pt x="2191385" y="28168"/>
                  </a:lnTo>
                  <a:lnTo>
                    <a:pt x="2194928" y="25692"/>
                  </a:lnTo>
                  <a:lnTo>
                    <a:pt x="2212860" y="20701"/>
                  </a:lnTo>
                  <a:lnTo>
                    <a:pt x="2257488" y="11506"/>
                  </a:lnTo>
                  <a:lnTo>
                    <a:pt x="2190585" y="24942"/>
                  </a:lnTo>
                  <a:lnTo>
                    <a:pt x="2124862" y="42811"/>
                  </a:lnTo>
                  <a:lnTo>
                    <a:pt x="2047557" y="68846"/>
                  </a:lnTo>
                  <a:lnTo>
                    <a:pt x="1972348" y="100164"/>
                  </a:lnTo>
                  <a:lnTo>
                    <a:pt x="1899551" y="136613"/>
                  </a:lnTo>
                  <a:lnTo>
                    <a:pt x="1852790" y="164172"/>
                  </a:lnTo>
                  <a:lnTo>
                    <a:pt x="1819554" y="186740"/>
                  </a:lnTo>
                  <a:lnTo>
                    <a:pt x="1817674" y="188683"/>
                  </a:lnTo>
                  <a:lnTo>
                    <a:pt x="1823250" y="185610"/>
                  </a:lnTo>
                  <a:lnTo>
                    <a:pt x="1831924" y="180454"/>
                  </a:lnTo>
                  <a:lnTo>
                    <a:pt x="1863953" y="163639"/>
                  </a:lnTo>
                  <a:lnTo>
                    <a:pt x="1878774" y="156095"/>
                  </a:lnTo>
                  <a:lnTo>
                    <a:pt x="1888223" y="151676"/>
                  </a:lnTo>
                  <a:lnTo>
                    <a:pt x="1880819" y="156514"/>
                  </a:lnTo>
                  <a:lnTo>
                    <a:pt x="1858416" y="170027"/>
                  </a:lnTo>
                  <a:lnTo>
                    <a:pt x="1844230" y="178231"/>
                  </a:lnTo>
                  <a:lnTo>
                    <a:pt x="1828927" y="187642"/>
                  </a:lnTo>
                  <a:lnTo>
                    <a:pt x="1796364" y="208699"/>
                  </a:lnTo>
                  <a:lnTo>
                    <a:pt x="1779587" y="219303"/>
                  </a:lnTo>
                  <a:lnTo>
                    <a:pt x="1701126" y="274078"/>
                  </a:lnTo>
                  <a:lnTo>
                    <a:pt x="1691627" y="280454"/>
                  </a:lnTo>
                  <a:lnTo>
                    <a:pt x="1700923" y="271919"/>
                  </a:lnTo>
                  <a:lnTo>
                    <a:pt x="1714004" y="261175"/>
                  </a:lnTo>
                  <a:lnTo>
                    <a:pt x="1741881" y="239128"/>
                  </a:lnTo>
                  <a:lnTo>
                    <a:pt x="1751901" y="230949"/>
                  </a:lnTo>
                  <a:lnTo>
                    <a:pt x="1756257" y="226910"/>
                  </a:lnTo>
                  <a:lnTo>
                    <a:pt x="1752625" y="228701"/>
                  </a:lnTo>
                  <a:lnTo>
                    <a:pt x="1738706" y="238023"/>
                  </a:lnTo>
                  <a:lnTo>
                    <a:pt x="1703006" y="267957"/>
                  </a:lnTo>
                  <a:lnTo>
                    <a:pt x="1655495" y="312661"/>
                  </a:lnTo>
                  <a:lnTo>
                    <a:pt x="1629422" y="339255"/>
                  </a:lnTo>
                  <a:lnTo>
                    <a:pt x="1606194" y="359664"/>
                  </a:lnTo>
                  <a:lnTo>
                    <a:pt x="1582407" y="379387"/>
                  </a:lnTo>
                  <a:lnTo>
                    <a:pt x="1584045" y="376504"/>
                  </a:lnTo>
                  <a:lnTo>
                    <a:pt x="1589468" y="369671"/>
                  </a:lnTo>
                  <a:lnTo>
                    <a:pt x="1638541" y="319011"/>
                  </a:lnTo>
                  <a:lnTo>
                    <a:pt x="1697672" y="266242"/>
                  </a:lnTo>
                  <a:lnTo>
                    <a:pt x="1755228" y="221030"/>
                  </a:lnTo>
                  <a:lnTo>
                    <a:pt x="1817966" y="177228"/>
                  </a:lnTo>
                  <a:lnTo>
                    <a:pt x="1772970" y="206171"/>
                  </a:lnTo>
                  <a:lnTo>
                    <a:pt x="1759331" y="215303"/>
                  </a:lnTo>
                  <a:lnTo>
                    <a:pt x="1700110" y="259676"/>
                  </a:lnTo>
                  <a:lnTo>
                    <a:pt x="1637741" y="313397"/>
                  </a:lnTo>
                  <a:lnTo>
                    <a:pt x="1631835" y="319455"/>
                  </a:lnTo>
                  <a:lnTo>
                    <a:pt x="1594954" y="355447"/>
                  </a:lnTo>
                  <a:lnTo>
                    <a:pt x="1535772" y="418020"/>
                  </a:lnTo>
                  <a:lnTo>
                    <a:pt x="1491132" y="469988"/>
                  </a:lnTo>
                  <a:lnTo>
                    <a:pt x="1466430" y="499960"/>
                  </a:lnTo>
                  <a:lnTo>
                    <a:pt x="1481112" y="482434"/>
                  </a:lnTo>
                  <a:lnTo>
                    <a:pt x="1494955" y="466788"/>
                  </a:lnTo>
                  <a:lnTo>
                    <a:pt x="1525117" y="433755"/>
                  </a:lnTo>
                  <a:lnTo>
                    <a:pt x="1536026" y="422884"/>
                  </a:lnTo>
                  <a:lnTo>
                    <a:pt x="1560779" y="399529"/>
                  </a:lnTo>
                  <a:lnTo>
                    <a:pt x="1560855" y="400989"/>
                  </a:lnTo>
                  <a:lnTo>
                    <a:pt x="1557693" y="405561"/>
                  </a:lnTo>
                  <a:lnTo>
                    <a:pt x="1551597" y="412978"/>
                  </a:lnTo>
                  <a:lnTo>
                    <a:pt x="1539544" y="426732"/>
                  </a:lnTo>
                  <a:lnTo>
                    <a:pt x="1535684" y="430733"/>
                  </a:lnTo>
                  <a:lnTo>
                    <a:pt x="1481150" y="495681"/>
                  </a:lnTo>
                  <a:lnTo>
                    <a:pt x="1430439" y="561581"/>
                  </a:lnTo>
                  <a:lnTo>
                    <a:pt x="1427734" y="565467"/>
                  </a:lnTo>
                  <a:lnTo>
                    <a:pt x="1391907" y="620585"/>
                  </a:lnTo>
                  <a:lnTo>
                    <a:pt x="1365542" y="668540"/>
                  </a:lnTo>
                  <a:lnTo>
                    <a:pt x="1379486" y="645248"/>
                  </a:lnTo>
                  <a:lnTo>
                    <a:pt x="1387729" y="632244"/>
                  </a:lnTo>
                  <a:lnTo>
                    <a:pt x="1391018" y="628167"/>
                  </a:lnTo>
                  <a:lnTo>
                    <a:pt x="1390116" y="631736"/>
                  </a:lnTo>
                  <a:lnTo>
                    <a:pt x="1385722" y="641604"/>
                  </a:lnTo>
                  <a:lnTo>
                    <a:pt x="1362608" y="688721"/>
                  </a:lnTo>
                  <a:lnTo>
                    <a:pt x="1359573" y="696201"/>
                  </a:lnTo>
                  <a:lnTo>
                    <a:pt x="1354848" y="706869"/>
                  </a:lnTo>
                  <a:lnTo>
                    <a:pt x="1341462" y="739533"/>
                  </a:lnTo>
                  <a:lnTo>
                    <a:pt x="1348536" y="724344"/>
                  </a:lnTo>
                  <a:lnTo>
                    <a:pt x="1348651" y="725716"/>
                  </a:lnTo>
                  <a:lnTo>
                    <a:pt x="1350975" y="722693"/>
                  </a:lnTo>
                  <a:lnTo>
                    <a:pt x="1357083" y="712279"/>
                  </a:lnTo>
                  <a:lnTo>
                    <a:pt x="1365948" y="692581"/>
                  </a:lnTo>
                  <a:lnTo>
                    <a:pt x="1375600" y="674039"/>
                  </a:lnTo>
                  <a:lnTo>
                    <a:pt x="1399743" y="630694"/>
                  </a:lnTo>
                  <a:lnTo>
                    <a:pt x="1439519" y="571398"/>
                  </a:lnTo>
                  <a:lnTo>
                    <a:pt x="1490370" y="507796"/>
                  </a:lnTo>
                  <a:lnTo>
                    <a:pt x="1514614" y="479729"/>
                  </a:lnTo>
                  <a:lnTo>
                    <a:pt x="1507121" y="485914"/>
                  </a:lnTo>
                  <a:lnTo>
                    <a:pt x="1530197" y="453517"/>
                  </a:lnTo>
                  <a:lnTo>
                    <a:pt x="1593253" y="385584"/>
                  </a:lnTo>
                  <a:lnTo>
                    <a:pt x="1649450" y="332994"/>
                  </a:lnTo>
                  <a:lnTo>
                    <a:pt x="1712760" y="279958"/>
                  </a:lnTo>
                  <a:lnTo>
                    <a:pt x="1756143" y="247396"/>
                  </a:lnTo>
                  <a:lnTo>
                    <a:pt x="1772450" y="234746"/>
                  </a:lnTo>
                  <a:lnTo>
                    <a:pt x="1841538" y="188963"/>
                  </a:lnTo>
                  <a:lnTo>
                    <a:pt x="1901520" y="155092"/>
                  </a:lnTo>
                  <a:lnTo>
                    <a:pt x="1903666" y="154901"/>
                  </a:lnTo>
                  <a:lnTo>
                    <a:pt x="1896770" y="159943"/>
                  </a:lnTo>
                  <a:lnTo>
                    <a:pt x="1878355" y="171640"/>
                  </a:lnTo>
                  <a:lnTo>
                    <a:pt x="1845881" y="191363"/>
                  </a:lnTo>
                  <a:lnTo>
                    <a:pt x="1895373" y="162433"/>
                  </a:lnTo>
                  <a:lnTo>
                    <a:pt x="1900504" y="159575"/>
                  </a:lnTo>
                  <a:lnTo>
                    <a:pt x="1905609" y="156298"/>
                  </a:lnTo>
                  <a:lnTo>
                    <a:pt x="1977009" y="121399"/>
                  </a:lnTo>
                  <a:lnTo>
                    <a:pt x="2017001" y="104711"/>
                  </a:lnTo>
                  <a:lnTo>
                    <a:pt x="2032050" y="97904"/>
                  </a:lnTo>
                  <a:lnTo>
                    <a:pt x="2034806" y="96291"/>
                  </a:lnTo>
                  <a:lnTo>
                    <a:pt x="2033803" y="96088"/>
                  </a:lnTo>
                  <a:lnTo>
                    <a:pt x="2045398" y="91478"/>
                  </a:lnTo>
                  <a:lnTo>
                    <a:pt x="2057209" y="87503"/>
                  </a:lnTo>
                  <a:lnTo>
                    <a:pt x="2112594" y="69710"/>
                  </a:lnTo>
                  <a:lnTo>
                    <a:pt x="2120430" y="66929"/>
                  </a:lnTo>
                  <a:lnTo>
                    <a:pt x="2128570" y="65176"/>
                  </a:lnTo>
                  <a:lnTo>
                    <a:pt x="2176957" y="53098"/>
                  </a:lnTo>
                  <a:lnTo>
                    <a:pt x="2201265" y="47536"/>
                  </a:lnTo>
                  <a:lnTo>
                    <a:pt x="2262682" y="36588"/>
                  </a:lnTo>
                  <a:lnTo>
                    <a:pt x="2349550" y="26428"/>
                  </a:lnTo>
                  <a:lnTo>
                    <a:pt x="2366213" y="25704"/>
                  </a:lnTo>
                  <a:lnTo>
                    <a:pt x="2424607" y="23202"/>
                  </a:lnTo>
                  <a:lnTo>
                    <a:pt x="2433917" y="23266"/>
                  </a:lnTo>
                  <a:lnTo>
                    <a:pt x="2442984" y="23799"/>
                  </a:lnTo>
                  <a:lnTo>
                    <a:pt x="2458999" y="25209"/>
                  </a:lnTo>
                  <a:lnTo>
                    <a:pt x="2472994" y="24930"/>
                  </a:lnTo>
                  <a:lnTo>
                    <a:pt x="2475344" y="24460"/>
                  </a:lnTo>
                  <a:lnTo>
                    <a:pt x="2473528" y="23914"/>
                  </a:lnTo>
                  <a:lnTo>
                    <a:pt x="2501036" y="24561"/>
                  </a:lnTo>
                  <a:lnTo>
                    <a:pt x="2556205" y="27457"/>
                  </a:lnTo>
                  <a:lnTo>
                    <a:pt x="2624493" y="34099"/>
                  </a:lnTo>
                  <a:lnTo>
                    <a:pt x="2678658" y="42100"/>
                  </a:lnTo>
                  <a:lnTo>
                    <a:pt x="2745790" y="55295"/>
                  </a:lnTo>
                  <a:lnTo>
                    <a:pt x="2798927" y="68364"/>
                  </a:lnTo>
                  <a:lnTo>
                    <a:pt x="2851416" y="83680"/>
                  </a:lnTo>
                  <a:lnTo>
                    <a:pt x="2903169" y="101244"/>
                  </a:lnTo>
                  <a:lnTo>
                    <a:pt x="2948457" y="118719"/>
                  </a:lnTo>
                  <a:lnTo>
                    <a:pt x="2992983" y="137960"/>
                  </a:lnTo>
                  <a:lnTo>
                    <a:pt x="3036671" y="158953"/>
                  </a:lnTo>
                  <a:lnTo>
                    <a:pt x="3079432" y="181686"/>
                  </a:lnTo>
                  <a:lnTo>
                    <a:pt x="3121177" y="206121"/>
                  </a:lnTo>
                  <a:lnTo>
                    <a:pt x="3161817" y="232257"/>
                  </a:lnTo>
                  <a:lnTo>
                    <a:pt x="3201251" y="260070"/>
                  </a:lnTo>
                  <a:lnTo>
                    <a:pt x="3239427" y="289534"/>
                  </a:lnTo>
                  <a:lnTo>
                    <a:pt x="3276219" y="320649"/>
                  </a:lnTo>
                  <a:lnTo>
                    <a:pt x="3337102" y="377698"/>
                  </a:lnTo>
                  <a:lnTo>
                    <a:pt x="3367608" y="406971"/>
                  </a:lnTo>
                  <a:lnTo>
                    <a:pt x="3410585" y="451777"/>
                  </a:lnTo>
                  <a:lnTo>
                    <a:pt x="3468979" y="519633"/>
                  </a:lnTo>
                  <a:lnTo>
                    <a:pt x="3503015" y="562914"/>
                  </a:lnTo>
                  <a:lnTo>
                    <a:pt x="3535286" y="607453"/>
                  </a:lnTo>
                  <a:lnTo>
                    <a:pt x="3565614" y="653288"/>
                  </a:lnTo>
                  <a:lnTo>
                    <a:pt x="3593947" y="700290"/>
                  </a:lnTo>
                  <a:lnTo>
                    <a:pt x="3620338" y="748322"/>
                  </a:lnTo>
                  <a:lnTo>
                    <a:pt x="3644722" y="797331"/>
                  </a:lnTo>
                  <a:lnTo>
                    <a:pt x="3667010" y="847242"/>
                  </a:lnTo>
                  <a:lnTo>
                    <a:pt x="3687140" y="897991"/>
                  </a:lnTo>
                  <a:lnTo>
                    <a:pt x="3704971" y="949528"/>
                  </a:lnTo>
                  <a:lnTo>
                    <a:pt x="3720287" y="1001776"/>
                  </a:lnTo>
                  <a:lnTo>
                    <a:pt x="3732898" y="1054671"/>
                  </a:lnTo>
                  <a:close/>
                </a:path>
                <a:path w="3752850" h="6912609">
                  <a:moveTo>
                    <a:pt x="3752227" y="1175092"/>
                  </a:moveTo>
                  <a:lnTo>
                    <a:pt x="3748684" y="1144816"/>
                  </a:lnTo>
                  <a:lnTo>
                    <a:pt x="3744226" y="1114653"/>
                  </a:lnTo>
                  <a:lnTo>
                    <a:pt x="3738930" y="1084592"/>
                  </a:lnTo>
                  <a:lnTo>
                    <a:pt x="3732898" y="1054671"/>
                  </a:lnTo>
                  <a:lnTo>
                    <a:pt x="3738372" y="1082878"/>
                  </a:lnTo>
                  <a:lnTo>
                    <a:pt x="3743502" y="1112100"/>
                  </a:lnTo>
                  <a:lnTo>
                    <a:pt x="3748163" y="1142720"/>
                  </a:lnTo>
                  <a:lnTo>
                    <a:pt x="3752227" y="1175092"/>
                  </a:lnTo>
                  <a:close/>
                </a:path>
              </a:pathLst>
            </a:custGeom>
            <a:solidFill>
              <a:srgbClr val="00A2E9"/>
            </a:solidFill>
          </p:spPr>
          <p:txBody>
            <a:bodyPr wrap="square" lIns="0" tIns="0" rIns="0" bIns="0" rtlCol="0"/>
            <a:lstStyle/>
            <a:p>
              <a:endParaRPr/>
            </a:p>
          </p:txBody>
        </p:sp>
        <p:pic>
          <p:nvPicPr>
            <p:cNvPr id="99" name="object 64">
              <a:extLst>
                <a:ext uri="{FF2B5EF4-FFF2-40B4-BE49-F238E27FC236}">
                  <a16:creationId xmlns:a16="http://schemas.microsoft.com/office/drawing/2014/main" id="{5784CCAC-E197-9529-5B91-6BCDCF137738}"/>
                </a:ext>
              </a:extLst>
            </p:cNvPr>
            <p:cNvPicPr/>
            <p:nvPr/>
          </p:nvPicPr>
          <p:blipFill>
            <a:blip r:embed="rId28" cstate="print"/>
            <a:stretch>
              <a:fillRect/>
            </a:stretch>
          </p:blipFill>
          <p:spPr>
            <a:xfrm>
              <a:off x="16943953" y="4561581"/>
              <a:ext cx="163125" cy="146711"/>
            </a:xfrm>
            <a:prstGeom prst="rect">
              <a:avLst/>
            </a:prstGeom>
          </p:spPr>
        </p:pic>
        <p:sp>
          <p:nvSpPr>
            <p:cNvPr id="100" name="object 65">
              <a:extLst>
                <a:ext uri="{FF2B5EF4-FFF2-40B4-BE49-F238E27FC236}">
                  <a16:creationId xmlns:a16="http://schemas.microsoft.com/office/drawing/2014/main" id="{D01D1352-5D89-DF36-EE92-F7FAC9402D73}"/>
                </a:ext>
              </a:extLst>
            </p:cNvPr>
            <p:cNvSpPr/>
            <p:nvPr/>
          </p:nvSpPr>
          <p:spPr>
            <a:xfrm>
              <a:off x="17867236" y="5356878"/>
              <a:ext cx="1331595" cy="3005455"/>
            </a:xfrm>
            <a:custGeom>
              <a:avLst/>
              <a:gdLst/>
              <a:ahLst/>
              <a:cxnLst/>
              <a:rect l="l" t="t" r="r" b="b"/>
              <a:pathLst>
                <a:path w="1331594" h="3005454">
                  <a:moveTo>
                    <a:pt x="151790" y="2997911"/>
                  </a:moveTo>
                  <a:lnTo>
                    <a:pt x="135674" y="2972028"/>
                  </a:lnTo>
                  <a:lnTo>
                    <a:pt x="112331" y="2932849"/>
                  </a:lnTo>
                  <a:lnTo>
                    <a:pt x="88404" y="2891078"/>
                  </a:lnTo>
                  <a:lnTo>
                    <a:pt x="70586" y="2857474"/>
                  </a:lnTo>
                  <a:lnTo>
                    <a:pt x="93421" y="2891180"/>
                  </a:lnTo>
                  <a:lnTo>
                    <a:pt x="46380" y="2813774"/>
                  </a:lnTo>
                  <a:lnTo>
                    <a:pt x="23088" y="2774924"/>
                  </a:lnTo>
                  <a:lnTo>
                    <a:pt x="0" y="2735935"/>
                  </a:lnTo>
                  <a:lnTo>
                    <a:pt x="22377" y="2777337"/>
                  </a:lnTo>
                  <a:lnTo>
                    <a:pt x="44983" y="2818625"/>
                  </a:lnTo>
                  <a:lnTo>
                    <a:pt x="90728" y="2900845"/>
                  </a:lnTo>
                  <a:lnTo>
                    <a:pt x="137071" y="2982722"/>
                  </a:lnTo>
                  <a:lnTo>
                    <a:pt x="151790" y="2997911"/>
                  </a:lnTo>
                  <a:close/>
                </a:path>
                <a:path w="1331594" h="3005454">
                  <a:moveTo>
                    <a:pt x="156756" y="3005315"/>
                  </a:moveTo>
                  <a:lnTo>
                    <a:pt x="153847" y="3000121"/>
                  </a:lnTo>
                  <a:lnTo>
                    <a:pt x="151790" y="2997924"/>
                  </a:lnTo>
                  <a:lnTo>
                    <a:pt x="155422" y="3003550"/>
                  </a:lnTo>
                  <a:lnTo>
                    <a:pt x="156756" y="3005315"/>
                  </a:lnTo>
                  <a:close/>
                </a:path>
                <a:path w="1331594" h="3005454">
                  <a:moveTo>
                    <a:pt x="1130046" y="1103718"/>
                  </a:moveTo>
                  <a:lnTo>
                    <a:pt x="1098537" y="1154214"/>
                  </a:lnTo>
                  <a:lnTo>
                    <a:pt x="1116977" y="1124978"/>
                  </a:lnTo>
                  <a:lnTo>
                    <a:pt x="1124051" y="1113599"/>
                  </a:lnTo>
                  <a:lnTo>
                    <a:pt x="1130046" y="1103718"/>
                  </a:lnTo>
                  <a:close/>
                </a:path>
                <a:path w="1331594" h="3005454">
                  <a:moveTo>
                    <a:pt x="1331023" y="365747"/>
                  </a:moveTo>
                  <a:lnTo>
                    <a:pt x="1329766" y="299516"/>
                  </a:lnTo>
                  <a:lnTo>
                    <a:pt x="1325346" y="233768"/>
                  </a:lnTo>
                  <a:lnTo>
                    <a:pt x="1316812" y="167728"/>
                  </a:lnTo>
                  <a:lnTo>
                    <a:pt x="1307249" y="118008"/>
                  </a:lnTo>
                  <a:lnTo>
                    <a:pt x="1303858" y="101346"/>
                  </a:lnTo>
                  <a:lnTo>
                    <a:pt x="1310779" y="145859"/>
                  </a:lnTo>
                  <a:lnTo>
                    <a:pt x="1313065" y="162128"/>
                  </a:lnTo>
                  <a:lnTo>
                    <a:pt x="1314488" y="174752"/>
                  </a:lnTo>
                  <a:lnTo>
                    <a:pt x="1315593" y="189293"/>
                  </a:lnTo>
                  <a:lnTo>
                    <a:pt x="1315707" y="194614"/>
                  </a:lnTo>
                  <a:lnTo>
                    <a:pt x="1314500" y="191998"/>
                  </a:lnTo>
                  <a:lnTo>
                    <a:pt x="1311414" y="172059"/>
                  </a:lnTo>
                  <a:lnTo>
                    <a:pt x="1299933" y="113487"/>
                  </a:lnTo>
                  <a:lnTo>
                    <a:pt x="1296835" y="99949"/>
                  </a:lnTo>
                  <a:lnTo>
                    <a:pt x="1281163" y="39636"/>
                  </a:lnTo>
                  <a:lnTo>
                    <a:pt x="1278458" y="32397"/>
                  </a:lnTo>
                  <a:lnTo>
                    <a:pt x="1276375" y="25933"/>
                  </a:lnTo>
                  <a:lnTo>
                    <a:pt x="1270660" y="9563"/>
                  </a:lnTo>
                  <a:lnTo>
                    <a:pt x="1266888" y="304"/>
                  </a:lnTo>
                  <a:lnTo>
                    <a:pt x="1265542" y="0"/>
                  </a:lnTo>
                  <a:lnTo>
                    <a:pt x="1267142" y="10464"/>
                  </a:lnTo>
                  <a:lnTo>
                    <a:pt x="1278483" y="47332"/>
                  </a:lnTo>
                  <a:lnTo>
                    <a:pt x="1292555" y="103416"/>
                  </a:lnTo>
                  <a:lnTo>
                    <a:pt x="1296466" y="122275"/>
                  </a:lnTo>
                  <a:lnTo>
                    <a:pt x="1303718" y="160121"/>
                  </a:lnTo>
                  <a:lnTo>
                    <a:pt x="1299349" y="147561"/>
                  </a:lnTo>
                  <a:lnTo>
                    <a:pt x="1303464" y="170662"/>
                  </a:lnTo>
                  <a:lnTo>
                    <a:pt x="1310449" y="228841"/>
                  </a:lnTo>
                  <a:lnTo>
                    <a:pt x="1311465" y="240525"/>
                  </a:lnTo>
                  <a:lnTo>
                    <a:pt x="1314983" y="299212"/>
                  </a:lnTo>
                  <a:lnTo>
                    <a:pt x="1315529" y="335216"/>
                  </a:lnTo>
                  <a:lnTo>
                    <a:pt x="1317447" y="307860"/>
                  </a:lnTo>
                  <a:lnTo>
                    <a:pt x="1318272" y="287083"/>
                  </a:lnTo>
                  <a:lnTo>
                    <a:pt x="1319212" y="275272"/>
                  </a:lnTo>
                  <a:lnTo>
                    <a:pt x="1321498" y="274878"/>
                  </a:lnTo>
                  <a:lnTo>
                    <a:pt x="1322666" y="297307"/>
                  </a:lnTo>
                  <a:lnTo>
                    <a:pt x="1322730" y="372795"/>
                  </a:lnTo>
                  <a:lnTo>
                    <a:pt x="1322590" y="378752"/>
                  </a:lnTo>
                  <a:lnTo>
                    <a:pt x="1320495" y="412889"/>
                  </a:lnTo>
                  <a:lnTo>
                    <a:pt x="1319644" y="422922"/>
                  </a:lnTo>
                  <a:lnTo>
                    <a:pt x="1318882" y="429831"/>
                  </a:lnTo>
                  <a:lnTo>
                    <a:pt x="1316596" y="443369"/>
                  </a:lnTo>
                  <a:lnTo>
                    <a:pt x="1314373" y="458050"/>
                  </a:lnTo>
                  <a:lnTo>
                    <a:pt x="1296873" y="588949"/>
                  </a:lnTo>
                  <a:lnTo>
                    <a:pt x="1289050" y="635533"/>
                  </a:lnTo>
                  <a:lnTo>
                    <a:pt x="1279664" y="681799"/>
                  </a:lnTo>
                  <a:lnTo>
                    <a:pt x="1268730" y="727697"/>
                  </a:lnTo>
                  <a:lnTo>
                    <a:pt x="1256220" y="773163"/>
                  </a:lnTo>
                  <a:lnTo>
                    <a:pt x="1242136" y="818159"/>
                  </a:lnTo>
                  <a:lnTo>
                    <a:pt x="1248473" y="796150"/>
                  </a:lnTo>
                  <a:lnTo>
                    <a:pt x="1240053" y="821918"/>
                  </a:lnTo>
                  <a:lnTo>
                    <a:pt x="1217434" y="886409"/>
                  </a:lnTo>
                  <a:lnTo>
                    <a:pt x="1197127" y="935342"/>
                  </a:lnTo>
                  <a:lnTo>
                    <a:pt x="1174953" y="983500"/>
                  </a:lnTo>
                  <a:lnTo>
                    <a:pt x="1150962" y="1030820"/>
                  </a:lnTo>
                  <a:lnTo>
                    <a:pt x="1125207" y="1077290"/>
                  </a:lnTo>
                  <a:lnTo>
                    <a:pt x="1097737" y="1122857"/>
                  </a:lnTo>
                  <a:lnTo>
                    <a:pt x="1068616" y="1167498"/>
                  </a:lnTo>
                  <a:lnTo>
                    <a:pt x="1037882" y="1211148"/>
                  </a:lnTo>
                  <a:lnTo>
                    <a:pt x="1005611" y="1253794"/>
                  </a:lnTo>
                  <a:lnTo>
                    <a:pt x="975321" y="1291336"/>
                  </a:lnTo>
                  <a:lnTo>
                    <a:pt x="943978" y="1328089"/>
                  </a:lnTo>
                  <a:lnTo>
                    <a:pt x="911631" y="1364056"/>
                  </a:lnTo>
                  <a:lnTo>
                    <a:pt x="878332" y="1399273"/>
                  </a:lnTo>
                  <a:lnTo>
                    <a:pt x="844130" y="1433741"/>
                  </a:lnTo>
                  <a:lnTo>
                    <a:pt x="809104" y="1467485"/>
                  </a:lnTo>
                  <a:lnTo>
                    <a:pt x="773290" y="1500517"/>
                  </a:lnTo>
                  <a:lnTo>
                    <a:pt x="736739" y="1532851"/>
                  </a:lnTo>
                  <a:lnTo>
                    <a:pt x="699503" y="1564513"/>
                  </a:lnTo>
                  <a:lnTo>
                    <a:pt x="634047" y="1618107"/>
                  </a:lnTo>
                  <a:lnTo>
                    <a:pt x="619074" y="1630870"/>
                  </a:lnTo>
                  <a:lnTo>
                    <a:pt x="614362" y="1635645"/>
                  </a:lnTo>
                  <a:lnTo>
                    <a:pt x="617550" y="1634299"/>
                  </a:lnTo>
                  <a:lnTo>
                    <a:pt x="626249" y="1628686"/>
                  </a:lnTo>
                  <a:lnTo>
                    <a:pt x="650798" y="1612074"/>
                  </a:lnTo>
                  <a:lnTo>
                    <a:pt x="661911" y="1604784"/>
                  </a:lnTo>
                  <a:lnTo>
                    <a:pt x="669099" y="1600644"/>
                  </a:lnTo>
                  <a:lnTo>
                    <a:pt x="669988" y="1601520"/>
                  </a:lnTo>
                  <a:lnTo>
                    <a:pt x="662216" y="1609255"/>
                  </a:lnTo>
                  <a:lnTo>
                    <a:pt x="643432" y="1625714"/>
                  </a:lnTo>
                  <a:lnTo>
                    <a:pt x="679450" y="1597279"/>
                  </a:lnTo>
                  <a:lnTo>
                    <a:pt x="716673" y="1566875"/>
                  </a:lnTo>
                  <a:lnTo>
                    <a:pt x="754380" y="1534972"/>
                  </a:lnTo>
                  <a:lnTo>
                    <a:pt x="791819" y="1502067"/>
                  </a:lnTo>
                  <a:lnTo>
                    <a:pt x="828281" y="1468666"/>
                  </a:lnTo>
                  <a:lnTo>
                    <a:pt x="863015" y="1435265"/>
                  </a:lnTo>
                  <a:lnTo>
                    <a:pt x="895286" y="1402334"/>
                  </a:lnTo>
                  <a:lnTo>
                    <a:pt x="944841" y="1348613"/>
                  </a:lnTo>
                  <a:lnTo>
                    <a:pt x="983335" y="1303121"/>
                  </a:lnTo>
                  <a:lnTo>
                    <a:pt x="1008634" y="1270012"/>
                  </a:lnTo>
                  <a:lnTo>
                    <a:pt x="1018590" y="1253439"/>
                  </a:lnTo>
                  <a:lnTo>
                    <a:pt x="1016063" y="1258354"/>
                  </a:lnTo>
                  <a:lnTo>
                    <a:pt x="1051166" y="1214615"/>
                  </a:lnTo>
                  <a:lnTo>
                    <a:pt x="1082357" y="1164437"/>
                  </a:lnTo>
                  <a:lnTo>
                    <a:pt x="1097127" y="1138961"/>
                  </a:lnTo>
                  <a:lnTo>
                    <a:pt x="1089444" y="1150658"/>
                  </a:lnTo>
                  <a:lnTo>
                    <a:pt x="1048562" y="1207655"/>
                  </a:lnTo>
                  <a:lnTo>
                    <a:pt x="1031227" y="1229766"/>
                  </a:lnTo>
                  <a:lnTo>
                    <a:pt x="1050721" y="1200988"/>
                  </a:lnTo>
                  <a:lnTo>
                    <a:pt x="1074737" y="1164501"/>
                  </a:lnTo>
                  <a:lnTo>
                    <a:pt x="1101686" y="1121740"/>
                  </a:lnTo>
                  <a:lnTo>
                    <a:pt x="1129969" y="1074140"/>
                  </a:lnTo>
                  <a:lnTo>
                    <a:pt x="1158011" y="1023099"/>
                  </a:lnTo>
                  <a:lnTo>
                    <a:pt x="1184211" y="970051"/>
                  </a:lnTo>
                  <a:lnTo>
                    <a:pt x="1206830" y="920419"/>
                  </a:lnTo>
                  <a:lnTo>
                    <a:pt x="1230134" y="863041"/>
                  </a:lnTo>
                  <a:lnTo>
                    <a:pt x="1251648" y="802868"/>
                  </a:lnTo>
                  <a:lnTo>
                    <a:pt x="1274610" y="730148"/>
                  </a:lnTo>
                  <a:lnTo>
                    <a:pt x="1276629" y="723099"/>
                  </a:lnTo>
                  <a:lnTo>
                    <a:pt x="1267371" y="758761"/>
                  </a:lnTo>
                  <a:lnTo>
                    <a:pt x="1252562" y="811961"/>
                  </a:lnTo>
                  <a:lnTo>
                    <a:pt x="1237424" y="862533"/>
                  </a:lnTo>
                  <a:lnTo>
                    <a:pt x="1223556" y="902639"/>
                  </a:lnTo>
                  <a:lnTo>
                    <a:pt x="1187970" y="986104"/>
                  </a:lnTo>
                  <a:lnTo>
                    <a:pt x="1161770" y="1036459"/>
                  </a:lnTo>
                  <a:lnTo>
                    <a:pt x="1124153" y="1101166"/>
                  </a:lnTo>
                  <a:lnTo>
                    <a:pt x="1142657" y="1075969"/>
                  </a:lnTo>
                  <a:lnTo>
                    <a:pt x="1144282" y="1076553"/>
                  </a:lnTo>
                  <a:lnTo>
                    <a:pt x="1130058" y="1103718"/>
                  </a:lnTo>
                  <a:lnTo>
                    <a:pt x="1156411" y="1057592"/>
                  </a:lnTo>
                  <a:lnTo>
                    <a:pt x="1180871" y="1011021"/>
                  </a:lnTo>
                  <a:lnTo>
                    <a:pt x="1203426" y="964031"/>
                  </a:lnTo>
                  <a:lnTo>
                    <a:pt x="1224089" y="916609"/>
                  </a:lnTo>
                  <a:lnTo>
                    <a:pt x="1242885" y="868743"/>
                  </a:lnTo>
                  <a:lnTo>
                    <a:pt x="1259814" y="820445"/>
                  </a:lnTo>
                  <a:lnTo>
                    <a:pt x="1274889" y="771702"/>
                  </a:lnTo>
                  <a:lnTo>
                    <a:pt x="1288135" y="722528"/>
                  </a:lnTo>
                  <a:lnTo>
                    <a:pt x="1299540" y="672896"/>
                  </a:lnTo>
                  <a:lnTo>
                    <a:pt x="1309141" y="622820"/>
                  </a:lnTo>
                  <a:lnTo>
                    <a:pt x="1316977" y="572312"/>
                  </a:lnTo>
                  <a:lnTo>
                    <a:pt x="1323073" y="521373"/>
                  </a:lnTo>
                  <a:lnTo>
                    <a:pt x="1327429" y="469963"/>
                  </a:lnTo>
                  <a:lnTo>
                    <a:pt x="1330071" y="418096"/>
                  </a:lnTo>
                  <a:lnTo>
                    <a:pt x="1331023" y="365747"/>
                  </a:lnTo>
                  <a:close/>
                </a:path>
              </a:pathLst>
            </a:custGeom>
            <a:solidFill>
              <a:srgbClr val="00A2E9"/>
            </a:solidFill>
          </p:spPr>
          <p:txBody>
            <a:bodyPr wrap="square" lIns="0" tIns="0" rIns="0" bIns="0" rtlCol="0"/>
            <a:lstStyle/>
            <a:p>
              <a:endParaRPr/>
            </a:p>
          </p:txBody>
        </p:sp>
        <p:pic>
          <p:nvPicPr>
            <p:cNvPr id="101" name="object 66">
              <a:extLst>
                <a:ext uri="{FF2B5EF4-FFF2-40B4-BE49-F238E27FC236}">
                  <a16:creationId xmlns:a16="http://schemas.microsoft.com/office/drawing/2014/main" id="{4FB441F9-7F97-FB54-0DAF-D909BC7A97B1}"/>
                </a:ext>
              </a:extLst>
            </p:cNvPr>
            <p:cNvPicPr/>
            <p:nvPr/>
          </p:nvPicPr>
          <p:blipFill>
            <a:blip r:embed="rId29" cstate="print"/>
            <a:stretch>
              <a:fillRect/>
            </a:stretch>
          </p:blipFill>
          <p:spPr>
            <a:xfrm>
              <a:off x="17765599" y="7908463"/>
              <a:ext cx="112614" cy="190863"/>
            </a:xfrm>
            <a:prstGeom prst="rect">
              <a:avLst/>
            </a:prstGeom>
          </p:spPr>
        </p:pic>
        <p:sp>
          <p:nvSpPr>
            <p:cNvPr id="102" name="object 67">
              <a:extLst>
                <a:ext uri="{FF2B5EF4-FFF2-40B4-BE49-F238E27FC236}">
                  <a16:creationId xmlns:a16="http://schemas.microsoft.com/office/drawing/2014/main" id="{F59CE44C-2F76-B147-29D4-F7924A5430C0}"/>
                </a:ext>
              </a:extLst>
            </p:cNvPr>
            <p:cNvSpPr/>
            <p:nvPr/>
          </p:nvSpPr>
          <p:spPr>
            <a:xfrm>
              <a:off x="17817172" y="4290446"/>
              <a:ext cx="1297940" cy="3061970"/>
            </a:xfrm>
            <a:custGeom>
              <a:avLst/>
              <a:gdLst/>
              <a:ahLst/>
              <a:cxnLst/>
              <a:rect l="l" t="t" r="r" b="b"/>
              <a:pathLst>
                <a:path w="1297940" h="3061970">
                  <a:moveTo>
                    <a:pt x="15328" y="1270"/>
                  </a:moveTo>
                  <a:lnTo>
                    <a:pt x="0" y="1270"/>
                  </a:lnTo>
                  <a:lnTo>
                    <a:pt x="0" y="2540"/>
                  </a:lnTo>
                  <a:lnTo>
                    <a:pt x="15328" y="2540"/>
                  </a:lnTo>
                  <a:lnTo>
                    <a:pt x="15328" y="1270"/>
                  </a:lnTo>
                  <a:close/>
                </a:path>
                <a:path w="1297940" h="3061970">
                  <a:moveTo>
                    <a:pt x="116840" y="0"/>
                  </a:moveTo>
                  <a:lnTo>
                    <a:pt x="20408" y="0"/>
                  </a:lnTo>
                  <a:lnTo>
                    <a:pt x="20408" y="1270"/>
                  </a:lnTo>
                  <a:lnTo>
                    <a:pt x="116840" y="1270"/>
                  </a:lnTo>
                  <a:lnTo>
                    <a:pt x="116840" y="0"/>
                  </a:lnTo>
                  <a:close/>
                </a:path>
                <a:path w="1297940" h="3061970">
                  <a:moveTo>
                    <a:pt x="206184" y="3007068"/>
                  </a:moveTo>
                  <a:lnTo>
                    <a:pt x="202882" y="3008045"/>
                  </a:lnTo>
                  <a:lnTo>
                    <a:pt x="106032" y="3061779"/>
                  </a:lnTo>
                  <a:lnTo>
                    <a:pt x="206184" y="3007068"/>
                  </a:lnTo>
                  <a:close/>
                </a:path>
                <a:path w="1297940" h="3061970">
                  <a:moveTo>
                    <a:pt x="332105" y="2933230"/>
                  </a:moveTo>
                  <a:lnTo>
                    <a:pt x="293789" y="2949359"/>
                  </a:lnTo>
                  <a:lnTo>
                    <a:pt x="249504" y="2973565"/>
                  </a:lnTo>
                  <a:lnTo>
                    <a:pt x="175031" y="3016212"/>
                  </a:lnTo>
                  <a:lnTo>
                    <a:pt x="202882" y="3008033"/>
                  </a:lnTo>
                  <a:lnTo>
                    <a:pt x="235394" y="2989630"/>
                  </a:lnTo>
                  <a:lnTo>
                    <a:pt x="267779" y="2971038"/>
                  </a:lnTo>
                  <a:lnTo>
                    <a:pt x="300024" y="2952242"/>
                  </a:lnTo>
                  <a:lnTo>
                    <a:pt x="332105" y="2933230"/>
                  </a:lnTo>
                  <a:close/>
                </a:path>
                <a:path w="1297940" h="3061970">
                  <a:moveTo>
                    <a:pt x="416052" y="2881909"/>
                  </a:moveTo>
                  <a:lnTo>
                    <a:pt x="395211" y="2894939"/>
                  </a:lnTo>
                  <a:lnTo>
                    <a:pt x="353212" y="2920568"/>
                  </a:lnTo>
                  <a:lnTo>
                    <a:pt x="332105" y="2933242"/>
                  </a:lnTo>
                  <a:lnTo>
                    <a:pt x="337312" y="2931706"/>
                  </a:lnTo>
                  <a:lnTo>
                    <a:pt x="343217" y="2929674"/>
                  </a:lnTo>
                  <a:lnTo>
                    <a:pt x="350545" y="2926638"/>
                  </a:lnTo>
                  <a:lnTo>
                    <a:pt x="360032" y="2922092"/>
                  </a:lnTo>
                  <a:lnTo>
                    <a:pt x="374154" y="2912186"/>
                  </a:lnTo>
                  <a:lnTo>
                    <a:pt x="416052" y="2881909"/>
                  </a:lnTo>
                  <a:close/>
                </a:path>
                <a:path w="1297940" h="3061970">
                  <a:moveTo>
                    <a:pt x="499427" y="2828531"/>
                  </a:moveTo>
                  <a:lnTo>
                    <a:pt x="448513" y="2858084"/>
                  </a:lnTo>
                  <a:lnTo>
                    <a:pt x="416052" y="2881909"/>
                  </a:lnTo>
                  <a:lnTo>
                    <a:pt x="437070" y="2868790"/>
                  </a:lnTo>
                  <a:lnTo>
                    <a:pt x="499427" y="2828531"/>
                  </a:lnTo>
                  <a:close/>
                </a:path>
                <a:path w="1297940" h="3061970">
                  <a:moveTo>
                    <a:pt x="729500" y="170713"/>
                  </a:moveTo>
                  <a:lnTo>
                    <a:pt x="677354" y="145656"/>
                  </a:lnTo>
                  <a:lnTo>
                    <a:pt x="664730" y="140309"/>
                  </a:lnTo>
                  <a:lnTo>
                    <a:pt x="700354" y="156616"/>
                  </a:lnTo>
                  <a:lnTo>
                    <a:pt x="715581" y="163715"/>
                  </a:lnTo>
                  <a:lnTo>
                    <a:pt x="729500" y="170713"/>
                  </a:lnTo>
                  <a:close/>
                </a:path>
                <a:path w="1297940" h="3061970">
                  <a:moveTo>
                    <a:pt x="1297927" y="673265"/>
                  </a:moveTo>
                  <a:lnTo>
                    <a:pt x="1267409" y="624471"/>
                  </a:lnTo>
                  <a:lnTo>
                    <a:pt x="1228928" y="570674"/>
                  </a:lnTo>
                  <a:lnTo>
                    <a:pt x="1183119" y="513181"/>
                  </a:lnTo>
                  <a:lnTo>
                    <a:pt x="1130109" y="454025"/>
                  </a:lnTo>
                  <a:lnTo>
                    <a:pt x="1094854" y="420700"/>
                  </a:lnTo>
                  <a:lnTo>
                    <a:pt x="1090320" y="417626"/>
                  </a:lnTo>
                  <a:lnTo>
                    <a:pt x="1111707" y="442163"/>
                  </a:lnTo>
                  <a:lnTo>
                    <a:pt x="1111161" y="443420"/>
                  </a:lnTo>
                  <a:lnTo>
                    <a:pt x="1097318" y="430491"/>
                  </a:lnTo>
                  <a:lnTo>
                    <a:pt x="1078839" y="412508"/>
                  </a:lnTo>
                  <a:lnTo>
                    <a:pt x="1070419" y="404749"/>
                  </a:lnTo>
                  <a:lnTo>
                    <a:pt x="1064056" y="399148"/>
                  </a:lnTo>
                  <a:lnTo>
                    <a:pt x="1060894" y="396671"/>
                  </a:lnTo>
                  <a:lnTo>
                    <a:pt x="1062075" y="398272"/>
                  </a:lnTo>
                  <a:lnTo>
                    <a:pt x="1081595" y="418617"/>
                  </a:lnTo>
                  <a:lnTo>
                    <a:pt x="1101801" y="440220"/>
                  </a:lnTo>
                  <a:lnTo>
                    <a:pt x="1130147" y="471119"/>
                  </a:lnTo>
                  <a:lnTo>
                    <a:pt x="1133170" y="476097"/>
                  </a:lnTo>
                  <a:lnTo>
                    <a:pt x="1130173" y="474319"/>
                  </a:lnTo>
                  <a:lnTo>
                    <a:pt x="1098435" y="444893"/>
                  </a:lnTo>
                  <a:lnTo>
                    <a:pt x="1075575" y="422617"/>
                  </a:lnTo>
                  <a:lnTo>
                    <a:pt x="969264" y="322770"/>
                  </a:lnTo>
                  <a:lnTo>
                    <a:pt x="986434" y="335661"/>
                  </a:lnTo>
                  <a:lnTo>
                    <a:pt x="1010526" y="356692"/>
                  </a:lnTo>
                  <a:lnTo>
                    <a:pt x="1023073" y="366991"/>
                  </a:lnTo>
                  <a:lnTo>
                    <a:pt x="984338" y="329641"/>
                  </a:lnTo>
                  <a:lnTo>
                    <a:pt x="941387" y="294932"/>
                  </a:lnTo>
                  <a:lnTo>
                    <a:pt x="932103" y="288607"/>
                  </a:lnTo>
                  <a:lnTo>
                    <a:pt x="933234" y="291058"/>
                  </a:lnTo>
                  <a:lnTo>
                    <a:pt x="938136" y="297535"/>
                  </a:lnTo>
                  <a:lnTo>
                    <a:pt x="928357" y="289712"/>
                  </a:lnTo>
                  <a:lnTo>
                    <a:pt x="877874" y="253580"/>
                  </a:lnTo>
                  <a:lnTo>
                    <a:pt x="823036" y="219557"/>
                  </a:lnTo>
                  <a:lnTo>
                    <a:pt x="781088" y="196913"/>
                  </a:lnTo>
                  <a:lnTo>
                    <a:pt x="729500" y="170713"/>
                  </a:lnTo>
                  <a:lnTo>
                    <a:pt x="758355" y="186321"/>
                  </a:lnTo>
                  <a:lnTo>
                    <a:pt x="773849" y="195186"/>
                  </a:lnTo>
                  <a:lnTo>
                    <a:pt x="815060" y="220522"/>
                  </a:lnTo>
                  <a:lnTo>
                    <a:pt x="858888" y="250380"/>
                  </a:lnTo>
                  <a:lnTo>
                    <a:pt x="895096" y="277317"/>
                  </a:lnTo>
                  <a:lnTo>
                    <a:pt x="932002" y="306679"/>
                  </a:lnTo>
                  <a:lnTo>
                    <a:pt x="968730" y="338251"/>
                  </a:lnTo>
                  <a:lnTo>
                    <a:pt x="1048626" y="414096"/>
                  </a:lnTo>
                  <a:lnTo>
                    <a:pt x="1108798" y="475843"/>
                  </a:lnTo>
                  <a:lnTo>
                    <a:pt x="1146162" y="518007"/>
                  </a:lnTo>
                  <a:lnTo>
                    <a:pt x="1151547" y="523811"/>
                  </a:lnTo>
                  <a:lnTo>
                    <a:pt x="1200226" y="582828"/>
                  </a:lnTo>
                  <a:lnTo>
                    <a:pt x="1244942" y="641400"/>
                  </a:lnTo>
                  <a:lnTo>
                    <a:pt x="1250645" y="649414"/>
                  </a:lnTo>
                  <a:lnTo>
                    <a:pt x="1262430" y="664845"/>
                  </a:lnTo>
                  <a:lnTo>
                    <a:pt x="1272095" y="676986"/>
                  </a:lnTo>
                  <a:lnTo>
                    <a:pt x="1279855" y="686142"/>
                  </a:lnTo>
                  <a:lnTo>
                    <a:pt x="1292555" y="699808"/>
                  </a:lnTo>
                  <a:lnTo>
                    <a:pt x="1295450" y="700493"/>
                  </a:lnTo>
                  <a:lnTo>
                    <a:pt x="1296568" y="698017"/>
                  </a:lnTo>
                  <a:lnTo>
                    <a:pt x="1297216" y="692365"/>
                  </a:lnTo>
                  <a:lnTo>
                    <a:pt x="1296581" y="684657"/>
                  </a:lnTo>
                  <a:lnTo>
                    <a:pt x="1296289" y="677443"/>
                  </a:lnTo>
                  <a:lnTo>
                    <a:pt x="1297927" y="673265"/>
                  </a:lnTo>
                  <a:close/>
                </a:path>
              </a:pathLst>
            </a:custGeom>
            <a:solidFill>
              <a:srgbClr val="00A2E9"/>
            </a:solidFill>
          </p:spPr>
          <p:txBody>
            <a:bodyPr wrap="square" lIns="0" tIns="0" rIns="0" bIns="0" rtlCol="0"/>
            <a:lstStyle/>
            <a:p>
              <a:endParaRPr/>
            </a:p>
          </p:txBody>
        </p:sp>
        <p:pic>
          <p:nvPicPr>
            <p:cNvPr id="103" name="object 68">
              <a:extLst>
                <a:ext uri="{FF2B5EF4-FFF2-40B4-BE49-F238E27FC236}">
                  <a16:creationId xmlns:a16="http://schemas.microsoft.com/office/drawing/2014/main" id="{C22B4964-E4E5-9A7A-926F-BD79201C5614}"/>
                </a:ext>
              </a:extLst>
            </p:cNvPr>
            <p:cNvPicPr/>
            <p:nvPr/>
          </p:nvPicPr>
          <p:blipFill>
            <a:blip r:embed="rId30" cstate="print"/>
            <a:stretch>
              <a:fillRect/>
            </a:stretch>
          </p:blipFill>
          <p:spPr>
            <a:xfrm>
              <a:off x="18646827" y="4477959"/>
              <a:ext cx="104237" cy="73369"/>
            </a:xfrm>
            <a:prstGeom prst="rect">
              <a:avLst/>
            </a:prstGeom>
          </p:spPr>
        </p:pic>
        <p:sp>
          <p:nvSpPr>
            <p:cNvPr id="104" name="object 69">
              <a:extLst>
                <a:ext uri="{FF2B5EF4-FFF2-40B4-BE49-F238E27FC236}">
                  <a16:creationId xmlns:a16="http://schemas.microsoft.com/office/drawing/2014/main" id="{418DE5A1-DE47-98BF-368D-8BE6A10BB7A8}"/>
                </a:ext>
              </a:extLst>
            </p:cNvPr>
            <p:cNvSpPr/>
            <p:nvPr/>
          </p:nvSpPr>
          <p:spPr>
            <a:xfrm>
              <a:off x="17648936" y="5722384"/>
              <a:ext cx="1620520" cy="4425315"/>
            </a:xfrm>
            <a:custGeom>
              <a:avLst/>
              <a:gdLst/>
              <a:ahLst/>
              <a:cxnLst/>
              <a:rect l="l" t="t" r="r" b="b"/>
              <a:pathLst>
                <a:path w="1620519" h="4425315">
                  <a:moveTo>
                    <a:pt x="52565" y="2057158"/>
                  </a:moveTo>
                  <a:lnTo>
                    <a:pt x="29552" y="2008428"/>
                  </a:lnTo>
                  <a:lnTo>
                    <a:pt x="1079" y="1949767"/>
                  </a:lnTo>
                  <a:lnTo>
                    <a:pt x="0" y="1949119"/>
                  </a:lnTo>
                  <a:lnTo>
                    <a:pt x="2590" y="1955558"/>
                  </a:lnTo>
                  <a:lnTo>
                    <a:pt x="13081" y="1978482"/>
                  </a:lnTo>
                  <a:lnTo>
                    <a:pt x="20307" y="1993328"/>
                  </a:lnTo>
                  <a:lnTo>
                    <a:pt x="52565" y="2057158"/>
                  </a:lnTo>
                  <a:close/>
                </a:path>
                <a:path w="1620519" h="4425315">
                  <a:moveTo>
                    <a:pt x="1584007" y="4424794"/>
                  </a:moveTo>
                  <a:lnTo>
                    <a:pt x="1574749" y="4411548"/>
                  </a:lnTo>
                  <a:lnTo>
                    <a:pt x="1566227" y="4399610"/>
                  </a:lnTo>
                  <a:lnTo>
                    <a:pt x="1556677" y="4386681"/>
                  </a:lnTo>
                  <a:lnTo>
                    <a:pt x="1544345" y="4370476"/>
                  </a:lnTo>
                  <a:lnTo>
                    <a:pt x="1584007" y="4424794"/>
                  </a:lnTo>
                  <a:close/>
                </a:path>
                <a:path w="1620519" h="4425315">
                  <a:moveTo>
                    <a:pt x="1609636" y="145554"/>
                  </a:moveTo>
                  <a:lnTo>
                    <a:pt x="1609534" y="143116"/>
                  </a:lnTo>
                  <a:lnTo>
                    <a:pt x="1609191" y="143548"/>
                  </a:lnTo>
                  <a:lnTo>
                    <a:pt x="1608074" y="153593"/>
                  </a:lnTo>
                  <a:lnTo>
                    <a:pt x="1609636" y="145554"/>
                  </a:lnTo>
                  <a:close/>
                </a:path>
                <a:path w="1620519" h="4425315">
                  <a:moveTo>
                    <a:pt x="1618627" y="75272"/>
                  </a:moveTo>
                  <a:lnTo>
                    <a:pt x="1614373" y="119468"/>
                  </a:lnTo>
                  <a:lnTo>
                    <a:pt x="1609636" y="145554"/>
                  </a:lnTo>
                  <a:lnTo>
                    <a:pt x="1609712" y="148551"/>
                  </a:lnTo>
                  <a:lnTo>
                    <a:pt x="1609394" y="157861"/>
                  </a:lnTo>
                  <a:lnTo>
                    <a:pt x="1608670" y="169760"/>
                  </a:lnTo>
                  <a:lnTo>
                    <a:pt x="1602282" y="235915"/>
                  </a:lnTo>
                  <a:lnTo>
                    <a:pt x="1601190" y="249682"/>
                  </a:lnTo>
                  <a:lnTo>
                    <a:pt x="1610829" y="182333"/>
                  </a:lnTo>
                  <a:lnTo>
                    <a:pt x="1617789" y="96710"/>
                  </a:lnTo>
                  <a:lnTo>
                    <a:pt x="1618361" y="85991"/>
                  </a:lnTo>
                  <a:lnTo>
                    <a:pt x="1618627" y="75272"/>
                  </a:lnTo>
                  <a:close/>
                </a:path>
                <a:path w="1620519" h="4425315">
                  <a:moveTo>
                    <a:pt x="1620113" y="23101"/>
                  </a:moveTo>
                  <a:lnTo>
                    <a:pt x="1619999" y="0"/>
                  </a:lnTo>
                  <a:lnTo>
                    <a:pt x="1620024" y="18808"/>
                  </a:lnTo>
                  <a:lnTo>
                    <a:pt x="1619631" y="37617"/>
                  </a:lnTo>
                  <a:lnTo>
                    <a:pt x="1618615" y="75260"/>
                  </a:lnTo>
                  <a:lnTo>
                    <a:pt x="1619732" y="43014"/>
                  </a:lnTo>
                  <a:lnTo>
                    <a:pt x="1620113" y="23101"/>
                  </a:lnTo>
                  <a:close/>
                </a:path>
              </a:pathLst>
            </a:custGeom>
            <a:solidFill>
              <a:srgbClr val="00A2E9"/>
            </a:solidFill>
          </p:spPr>
          <p:txBody>
            <a:bodyPr wrap="square" lIns="0" tIns="0" rIns="0" bIns="0" rtlCol="0"/>
            <a:lstStyle/>
            <a:p>
              <a:endParaRPr/>
            </a:p>
          </p:txBody>
        </p:sp>
        <p:pic>
          <p:nvPicPr>
            <p:cNvPr id="105" name="object 70">
              <a:extLst>
                <a:ext uri="{FF2B5EF4-FFF2-40B4-BE49-F238E27FC236}">
                  <a16:creationId xmlns:a16="http://schemas.microsoft.com/office/drawing/2014/main" id="{D4CF61FE-1950-A732-A5B3-1E170CEB3427}"/>
                </a:ext>
              </a:extLst>
            </p:cNvPr>
            <p:cNvPicPr/>
            <p:nvPr/>
          </p:nvPicPr>
          <p:blipFill>
            <a:blip r:embed="rId31" cstate="print"/>
            <a:stretch>
              <a:fillRect/>
            </a:stretch>
          </p:blipFill>
          <p:spPr>
            <a:xfrm>
              <a:off x="19903859" y="10847464"/>
              <a:ext cx="200239" cy="227772"/>
            </a:xfrm>
            <a:prstGeom prst="rect">
              <a:avLst/>
            </a:prstGeom>
          </p:spPr>
        </p:pic>
      </p:grpSp>
      <p:sp>
        <p:nvSpPr>
          <p:cNvPr id="170" name="object 76"/>
          <p:cNvSpPr/>
          <p:nvPr/>
        </p:nvSpPr>
        <p:spPr>
          <a:xfrm>
            <a:off x="10703082" y="3470036"/>
            <a:ext cx="982754" cy="2683703"/>
          </a:xfrm>
          <a:custGeom>
            <a:avLst/>
            <a:gdLst/>
            <a:ahLst/>
            <a:cxnLst/>
            <a:rect l="l" t="t" r="r" b="b"/>
            <a:pathLst>
              <a:path w="1620519" h="4425315">
                <a:moveTo>
                  <a:pt x="52565" y="2057158"/>
                </a:moveTo>
                <a:lnTo>
                  <a:pt x="29552" y="2008428"/>
                </a:lnTo>
                <a:lnTo>
                  <a:pt x="1079" y="1949767"/>
                </a:lnTo>
                <a:lnTo>
                  <a:pt x="0" y="1949119"/>
                </a:lnTo>
                <a:lnTo>
                  <a:pt x="2590" y="1955558"/>
                </a:lnTo>
                <a:lnTo>
                  <a:pt x="13081" y="1978482"/>
                </a:lnTo>
                <a:lnTo>
                  <a:pt x="20307" y="1993328"/>
                </a:lnTo>
                <a:lnTo>
                  <a:pt x="52565" y="2057158"/>
                </a:lnTo>
                <a:close/>
              </a:path>
              <a:path w="1620519" h="4425315">
                <a:moveTo>
                  <a:pt x="1584007" y="4424794"/>
                </a:moveTo>
                <a:lnTo>
                  <a:pt x="1574749" y="4411548"/>
                </a:lnTo>
                <a:lnTo>
                  <a:pt x="1566227" y="4399610"/>
                </a:lnTo>
                <a:lnTo>
                  <a:pt x="1556677" y="4386681"/>
                </a:lnTo>
                <a:lnTo>
                  <a:pt x="1544345" y="4370476"/>
                </a:lnTo>
                <a:lnTo>
                  <a:pt x="1584007" y="4424794"/>
                </a:lnTo>
                <a:close/>
              </a:path>
              <a:path w="1620519" h="4425315">
                <a:moveTo>
                  <a:pt x="1609636" y="145554"/>
                </a:moveTo>
                <a:lnTo>
                  <a:pt x="1609534" y="143116"/>
                </a:lnTo>
                <a:lnTo>
                  <a:pt x="1609191" y="143548"/>
                </a:lnTo>
                <a:lnTo>
                  <a:pt x="1608074" y="153593"/>
                </a:lnTo>
                <a:lnTo>
                  <a:pt x="1609636" y="145554"/>
                </a:lnTo>
                <a:close/>
              </a:path>
              <a:path w="1620519" h="4425315">
                <a:moveTo>
                  <a:pt x="1618627" y="75272"/>
                </a:moveTo>
                <a:lnTo>
                  <a:pt x="1614373" y="119468"/>
                </a:lnTo>
                <a:lnTo>
                  <a:pt x="1609636" y="145554"/>
                </a:lnTo>
                <a:lnTo>
                  <a:pt x="1609712" y="148551"/>
                </a:lnTo>
                <a:lnTo>
                  <a:pt x="1609394" y="157861"/>
                </a:lnTo>
                <a:lnTo>
                  <a:pt x="1608670" y="169760"/>
                </a:lnTo>
                <a:lnTo>
                  <a:pt x="1602282" y="235915"/>
                </a:lnTo>
                <a:lnTo>
                  <a:pt x="1601190" y="249682"/>
                </a:lnTo>
                <a:lnTo>
                  <a:pt x="1610829" y="182333"/>
                </a:lnTo>
                <a:lnTo>
                  <a:pt x="1617789" y="96710"/>
                </a:lnTo>
                <a:lnTo>
                  <a:pt x="1618361" y="85991"/>
                </a:lnTo>
                <a:lnTo>
                  <a:pt x="1618627" y="75272"/>
                </a:lnTo>
                <a:close/>
              </a:path>
              <a:path w="1620519" h="4425315">
                <a:moveTo>
                  <a:pt x="1620113" y="23101"/>
                </a:moveTo>
                <a:lnTo>
                  <a:pt x="1619999" y="0"/>
                </a:lnTo>
                <a:lnTo>
                  <a:pt x="1620024" y="18808"/>
                </a:lnTo>
                <a:lnTo>
                  <a:pt x="1619631" y="37617"/>
                </a:lnTo>
                <a:lnTo>
                  <a:pt x="1618615" y="75260"/>
                </a:lnTo>
                <a:lnTo>
                  <a:pt x="1619732" y="43014"/>
                </a:lnTo>
                <a:lnTo>
                  <a:pt x="1620113" y="23101"/>
                </a:lnTo>
                <a:close/>
              </a:path>
            </a:pathLst>
          </a:custGeom>
          <a:solidFill>
            <a:srgbClr val="1CADEB"/>
          </a:solidFill>
        </p:spPr>
        <p:txBody>
          <a:bodyPr wrap="square" lIns="0" tIns="0" rIns="0" bIns="0" rtlCol="0"/>
          <a:lstStyle/>
          <a:p>
            <a:endParaRPr/>
          </a:p>
        </p:txBody>
      </p:sp>
      <p:sp>
        <p:nvSpPr>
          <p:cNvPr id="2" name="Holder 2"/>
          <p:cNvSpPr>
            <a:spLocks noGrp="1"/>
          </p:cNvSpPr>
          <p:nvPr userDrawn="1">
            <p:ph type="title"/>
          </p:nvPr>
        </p:nvSpPr>
        <p:spPr>
          <a:xfrm>
            <a:off x="630573" y="2613837"/>
            <a:ext cx="4411793" cy="553998"/>
          </a:xfrm>
        </p:spPr>
        <p:txBody>
          <a:bodyPr lIns="0" tIns="0" rIns="0" bIns="0"/>
          <a:lstStyle>
            <a:lvl1pPr>
              <a:defRPr sz="3600" b="1" i="0">
                <a:solidFill>
                  <a:schemeClr val="tx1"/>
                </a:solidFill>
                <a:latin typeface="F37 Lineca"/>
                <a:cs typeface="F37 Lineca"/>
              </a:defRPr>
            </a:lvl1pPr>
          </a:lstStyle>
          <a:p>
            <a:endParaRPr/>
          </a:p>
        </p:txBody>
      </p:sp>
      <p:sp>
        <p:nvSpPr>
          <p:cNvPr id="5" name="Holder 5"/>
          <p:cNvSpPr>
            <a:spLocks noGrp="1"/>
          </p:cNvSpPr>
          <p:nvPr userDrawn="1">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pic>
        <p:nvPicPr>
          <p:cNvPr id="97" name="object 142">
            <a:extLst>
              <a:ext uri="{FF2B5EF4-FFF2-40B4-BE49-F238E27FC236}">
                <a16:creationId xmlns:a16="http://schemas.microsoft.com/office/drawing/2014/main" id="{1A6E8283-97BB-C747-B26E-21DC517A7C6A}"/>
              </a:ext>
            </a:extLst>
          </p:cNvPr>
          <p:cNvPicPr/>
          <p:nvPr userDrawn="1"/>
        </p:nvPicPr>
        <p:blipFill>
          <a:blip r:embed="rId32" cstate="print"/>
          <a:stretch>
            <a:fillRect/>
          </a:stretch>
        </p:blipFill>
        <p:spPr>
          <a:xfrm>
            <a:off x="647700" y="6239207"/>
            <a:ext cx="1268412" cy="222340"/>
          </a:xfrm>
          <a:prstGeom prst="rect">
            <a:avLst/>
          </a:prstGeom>
        </p:spPr>
      </p:pic>
      <p:grpSp>
        <p:nvGrpSpPr>
          <p:cNvPr id="139" name="Group 138">
            <a:extLst>
              <a:ext uri="{FF2B5EF4-FFF2-40B4-BE49-F238E27FC236}">
                <a16:creationId xmlns:a16="http://schemas.microsoft.com/office/drawing/2014/main" id="{8CD26B4E-B942-9956-6827-D0A542042CC1}"/>
              </a:ext>
            </a:extLst>
          </p:cNvPr>
          <p:cNvGrpSpPr/>
          <p:nvPr userDrawn="1"/>
        </p:nvGrpSpPr>
        <p:grpSpPr>
          <a:xfrm>
            <a:off x="10502817" y="5874488"/>
            <a:ext cx="1130380" cy="605365"/>
            <a:chOff x="22581058" y="12630150"/>
            <a:chExt cx="2430316" cy="1301534"/>
          </a:xfrm>
          <a:solidFill>
            <a:schemeClr val="tx1"/>
          </a:solidFill>
        </p:grpSpPr>
        <p:pic>
          <p:nvPicPr>
            <p:cNvPr id="140" name="Graphic 139">
              <a:extLst>
                <a:ext uri="{FF2B5EF4-FFF2-40B4-BE49-F238E27FC236}">
                  <a16:creationId xmlns:a16="http://schemas.microsoft.com/office/drawing/2014/main" id="{BE4504FF-E848-4797-E1CE-30A100898031}"/>
                </a:ext>
              </a:extLst>
            </p:cNvPr>
            <p:cNvPicPr>
              <a:picLocks noChangeAspect="1"/>
            </p:cNvPicPr>
            <p:nvPr userDrawn="1"/>
          </p:nvPicPr>
          <p:blipFill>
            <a:blip>
              <a:extLst>
                <a:ext uri="{96DAC541-7B7A-43D3-8B79-37D633B846F1}">
                  <asvg:svgBlip xmlns:asvg="http://schemas.microsoft.com/office/drawing/2016/SVG/main" r:embed="rId33"/>
                </a:ext>
              </a:extLst>
            </a:blip>
            <a:stretch>
              <a:fillRect/>
            </a:stretch>
          </p:blipFill>
          <p:spPr>
            <a:xfrm>
              <a:off x="23683783" y="13016620"/>
              <a:ext cx="1327591" cy="694094"/>
            </a:xfrm>
            <a:prstGeom prst="rect">
              <a:avLst/>
            </a:prstGeom>
          </p:spPr>
        </p:pic>
        <p:pic>
          <p:nvPicPr>
            <p:cNvPr id="141" name="Graphic 140">
              <a:extLst>
                <a:ext uri="{FF2B5EF4-FFF2-40B4-BE49-F238E27FC236}">
                  <a16:creationId xmlns:a16="http://schemas.microsoft.com/office/drawing/2014/main" id="{BFDCB8DF-CD3E-CE2E-16E5-DC07F03F7447}"/>
                </a:ext>
              </a:extLst>
            </p:cNvPr>
            <p:cNvPicPr>
              <a:picLocks noChangeAspect="1"/>
            </p:cNvPicPr>
            <p:nvPr userDrawn="1"/>
          </p:nvPicPr>
          <p:blipFill>
            <a:blip>
              <a:extLst>
                <a:ext uri="{96DAC541-7B7A-43D3-8B79-37D633B846F1}">
                  <asvg:svgBlip xmlns:asvg="http://schemas.microsoft.com/office/drawing/2016/SVG/main" r:embed="rId34"/>
                </a:ext>
              </a:extLst>
            </a:blip>
            <a:stretch>
              <a:fillRect/>
            </a:stretch>
          </p:blipFill>
          <p:spPr>
            <a:xfrm>
              <a:off x="22581058" y="12630150"/>
              <a:ext cx="1110792" cy="1301534"/>
            </a:xfrm>
            <a:prstGeom prst="rect">
              <a:avLst/>
            </a:prstGeom>
          </p:spPr>
        </p:pic>
      </p:grpSp>
    </p:spTree>
    <p:extLst>
      <p:ext uri="{BB962C8B-B14F-4D97-AF65-F5344CB8AC3E}">
        <p14:creationId xmlns:p14="http://schemas.microsoft.com/office/powerpoint/2010/main" val="242107638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akeaway Slide">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89379F78-17B7-6643-D7E8-4DA693BA70D2}"/>
              </a:ext>
            </a:extLst>
          </p:cNvPr>
          <p:cNvGrpSpPr/>
          <p:nvPr userDrawn="1"/>
        </p:nvGrpSpPr>
        <p:grpSpPr>
          <a:xfrm>
            <a:off x="0" y="0"/>
            <a:ext cx="12203814" cy="6864624"/>
            <a:chOff x="0" y="0"/>
            <a:chExt cx="20104163" cy="11308556"/>
          </a:xfrm>
        </p:grpSpPr>
        <p:grpSp>
          <p:nvGrpSpPr>
            <p:cNvPr id="3" name="object 48">
              <a:extLst>
                <a:ext uri="{FF2B5EF4-FFF2-40B4-BE49-F238E27FC236}">
                  <a16:creationId xmlns:a16="http://schemas.microsoft.com/office/drawing/2014/main" id="{070EF19B-796F-6545-64B5-796504910273}"/>
                </a:ext>
              </a:extLst>
            </p:cNvPr>
            <p:cNvGrpSpPr/>
            <p:nvPr/>
          </p:nvGrpSpPr>
          <p:grpSpPr>
            <a:xfrm>
              <a:off x="15077467" y="0"/>
              <a:ext cx="4719955" cy="5872480"/>
              <a:chOff x="15077467" y="0"/>
              <a:chExt cx="4719955" cy="5872480"/>
            </a:xfrm>
          </p:grpSpPr>
          <p:sp>
            <p:nvSpPr>
              <p:cNvPr id="7" name="object 49">
                <a:extLst>
                  <a:ext uri="{FF2B5EF4-FFF2-40B4-BE49-F238E27FC236}">
                    <a16:creationId xmlns:a16="http://schemas.microsoft.com/office/drawing/2014/main" id="{A35DDC96-B344-CFB4-D90E-DD353E297BEF}"/>
                  </a:ext>
                </a:extLst>
              </p:cNvPr>
              <p:cNvSpPr/>
              <p:nvPr/>
            </p:nvSpPr>
            <p:spPr>
              <a:xfrm>
                <a:off x="15183384" y="1453"/>
                <a:ext cx="4544060" cy="5778500"/>
              </a:xfrm>
              <a:custGeom>
                <a:avLst/>
                <a:gdLst/>
                <a:ahLst/>
                <a:cxnLst/>
                <a:rect l="l" t="t" r="r" b="b"/>
                <a:pathLst>
                  <a:path w="4544059" h="5778500">
                    <a:moveTo>
                      <a:pt x="2648788" y="3731590"/>
                    </a:moveTo>
                    <a:lnTo>
                      <a:pt x="2648356" y="3731526"/>
                    </a:lnTo>
                    <a:lnTo>
                      <a:pt x="2647492" y="3731323"/>
                    </a:lnTo>
                    <a:lnTo>
                      <a:pt x="2648483" y="3731653"/>
                    </a:lnTo>
                    <a:lnTo>
                      <a:pt x="2648788" y="3731590"/>
                    </a:lnTo>
                    <a:close/>
                  </a:path>
                  <a:path w="4544059" h="5778500">
                    <a:moveTo>
                      <a:pt x="2649982" y="3731730"/>
                    </a:moveTo>
                    <a:lnTo>
                      <a:pt x="2649105" y="3731526"/>
                    </a:lnTo>
                    <a:lnTo>
                      <a:pt x="2648788" y="3731590"/>
                    </a:lnTo>
                    <a:lnTo>
                      <a:pt x="2649258" y="3731666"/>
                    </a:lnTo>
                    <a:lnTo>
                      <a:pt x="2649982" y="3731730"/>
                    </a:lnTo>
                    <a:close/>
                  </a:path>
                  <a:path w="4544059" h="5778500">
                    <a:moveTo>
                      <a:pt x="2664155" y="3730307"/>
                    </a:moveTo>
                    <a:lnTo>
                      <a:pt x="2660764" y="3726700"/>
                    </a:lnTo>
                    <a:lnTo>
                      <a:pt x="2660675" y="3725735"/>
                    </a:lnTo>
                    <a:lnTo>
                      <a:pt x="2657437" y="3722128"/>
                    </a:lnTo>
                    <a:lnTo>
                      <a:pt x="2658021" y="3723335"/>
                    </a:lnTo>
                    <a:lnTo>
                      <a:pt x="2657995" y="3724275"/>
                    </a:lnTo>
                    <a:lnTo>
                      <a:pt x="2658186" y="3725329"/>
                    </a:lnTo>
                    <a:lnTo>
                      <a:pt x="2659342" y="3727005"/>
                    </a:lnTo>
                    <a:lnTo>
                      <a:pt x="2661208" y="3728732"/>
                    </a:lnTo>
                    <a:lnTo>
                      <a:pt x="2664155" y="3730307"/>
                    </a:lnTo>
                    <a:close/>
                  </a:path>
                  <a:path w="4544059" h="5778500">
                    <a:moveTo>
                      <a:pt x="2682544" y="3719792"/>
                    </a:moveTo>
                    <a:lnTo>
                      <a:pt x="2681960" y="3717899"/>
                    </a:lnTo>
                    <a:lnTo>
                      <a:pt x="2681313" y="3717963"/>
                    </a:lnTo>
                    <a:lnTo>
                      <a:pt x="2682544" y="3719792"/>
                    </a:lnTo>
                    <a:close/>
                  </a:path>
                  <a:path w="4544059" h="5778500">
                    <a:moveTo>
                      <a:pt x="2683954" y="3721900"/>
                    </a:moveTo>
                    <a:lnTo>
                      <a:pt x="2682544" y="3719792"/>
                    </a:lnTo>
                    <a:lnTo>
                      <a:pt x="2682938" y="3721087"/>
                    </a:lnTo>
                    <a:lnTo>
                      <a:pt x="2683954" y="3721900"/>
                    </a:lnTo>
                    <a:close/>
                  </a:path>
                  <a:path w="4544059" h="5778500">
                    <a:moveTo>
                      <a:pt x="2703677" y="3884282"/>
                    </a:moveTo>
                    <a:lnTo>
                      <a:pt x="2702344" y="3882885"/>
                    </a:lnTo>
                    <a:lnTo>
                      <a:pt x="2700617" y="3882199"/>
                    </a:lnTo>
                    <a:lnTo>
                      <a:pt x="2698762" y="3881755"/>
                    </a:lnTo>
                    <a:lnTo>
                      <a:pt x="2703677" y="3884282"/>
                    </a:lnTo>
                    <a:close/>
                  </a:path>
                  <a:path w="4544059" h="5778500">
                    <a:moveTo>
                      <a:pt x="2710281" y="3759365"/>
                    </a:moveTo>
                    <a:lnTo>
                      <a:pt x="2706611" y="3756533"/>
                    </a:lnTo>
                    <a:lnTo>
                      <a:pt x="2703207" y="3754158"/>
                    </a:lnTo>
                    <a:lnTo>
                      <a:pt x="2700731" y="3752951"/>
                    </a:lnTo>
                    <a:lnTo>
                      <a:pt x="2707144" y="3758184"/>
                    </a:lnTo>
                    <a:lnTo>
                      <a:pt x="2708579" y="3758793"/>
                    </a:lnTo>
                    <a:lnTo>
                      <a:pt x="2709176" y="3758933"/>
                    </a:lnTo>
                    <a:lnTo>
                      <a:pt x="2710281" y="3759365"/>
                    </a:lnTo>
                    <a:close/>
                  </a:path>
                  <a:path w="4544059" h="5778500">
                    <a:moveTo>
                      <a:pt x="2712123" y="3795687"/>
                    </a:moveTo>
                    <a:lnTo>
                      <a:pt x="2710396" y="3794976"/>
                    </a:lnTo>
                    <a:lnTo>
                      <a:pt x="2709557" y="3794772"/>
                    </a:lnTo>
                    <a:lnTo>
                      <a:pt x="2708795" y="3794607"/>
                    </a:lnTo>
                    <a:lnTo>
                      <a:pt x="2710484" y="3795395"/>
                    </a:lnTo>
                    <a:lnTo>
                      <a:pt x="2711678" y="3795814"/>
                    </a:lnTo>
                    <a:lnTo>
                      <a:pt x="2712123" y="3795687"/>
                    </a:lnTo>
                    <a:close/>
                  </a:path>
                  <a:path w="4544059" h="5778500">
                    <a:moveTo>
                      <a:pt x="2724327" y="3771112"/>
                    </a:moveTo>
                    <a:lnTo>
                      <a:pt x="2720987" y="3767721"/>
                    </a:lnTo>
                    <a:lnTo>
                      <a:pt x="2717762" y="3764330"/>
                    </a:lnTo>
                    <a:lnTo>
                      <a:pt x="2714650" y="3760952"/>
                    </a:lnTo>
                    <a:lnTo>
                      <a:pt x="2713736" y="3760724"/>
                    </a:lnTo>
                    <a:lnTo>
                      <a:pt x="2711920" y="3759974"/>
                    </a:lnTo>
                    <a:lnTo>
                      <a:pt x="2710281" y="3759365"/>
                    </a:lnTo>
                    <a:lnTo>
                      <a:pt x="2714714" y="3762743"/>
                    </a:lnTo>
                    <a:lnTo>
                      <a:pt x="2719590" y="3766870"/>
                    </a:lnTo>
                    <a:lnTo>
                      <a:pt x="2724327" y="3771112"/>
                    </a:lnTo>
                    <a:close/>
                  </a:path>
                  <a:path w="4544059" h="5778500">
                    <a:moveTo>
                      <a:pt x="2738285" y="3784714"/>
                    </a:moveTo>
                    <a:lnTo>
                      <a:pt x="2735008" y="3781044"/>
                    </a:lnTo>
                    <a:lnTo>
                      <a:pt x="2729954" y="3776167"/>
                    </a:lnTo>
                    <a:lnTo>
                      <a:pt x="2724327" y="3771112"/>
                    </a:lnTo>
                    <a:lnTo>
                      <a:pt x="2728772" y="3775633"/>
                    </a:lnTo>
                    <a:lnTo>
                      <a:pt x="2733433" y="3780155"/>
                    </a:lnTo>
                    <a:lnTo>
                      <a:pt x="2738285" y="3784714"/>
                    </a:lnTo>
                    <a:close/>
                  </a:path>
                  <a:path w="4544059" h="5778500">
                    <a:moveTo>
                      <a:pt x="2747302" y="3755059"/>
                    </a:moveTo>
                    <a:lnTo>
                      <a:pt x="2740545" y="3750462"/>
                    </a:lnTo>
                    <a:lnTo>
                      <a:pt x="2732748" y="3745827"/>
                    </a:lnTo>
                    <a:lnTo>
                      <a:pt x="2731084" y="3744684"/>
                    </a:lnTo>
                    <a:lnTo>
                      <a:pt x="2726575" y="3741559"/>
                    </a:lnTo>
                    <a:lnTo>
                      <a:pt x="2725394" y="3738473"/>
                    </a:lnTo>
                    <a:lnTo>
                      <a:pt x="2719095" y="3735590"/>
                    </a:lnTo>
                    <a:lnTo>
                      <a:pt x="2715691" y="3736213"/>
                    </a:lnTo>
                    <a:lnTo>
                      <a:pt x="2715691" y="3739515"/>
                    </a:lnTo>
                    <a:lnTo>
                      <a:pt x="2719590" y="3744684"/>
                    </a:lnTo>
                    <a:lnTo>
                      <a:pt x="2716707" y="3741432"/>
                    </a:lnTo>
                    <a:lnTo>
                      <a:pt x="2711894" y="3735971"/>
                    </a:lnTo>
                    <a:lnTo>
                      <a:pt x="2714282" y="3741432"/>
                    </a:lnTo>
                    <a:lnTo>
                      <a:pt x="2707792" y="3738537"/>
                    </a:lnTo>
                    <a:lnTo>
                      <a:pt x="2691993" y="3728351"/>
                    </a:lnTo>
                    <a:lnTo>
                      <a:pt x="2683954" y="3721900"/>
                    </a:lnTo>
                    <a:lnTo>
                      <a:pt x="2688463" y="3728631"/>
                    </a:lnTo>
                    <a:lnTo>
                      <a:pt x="2696527" y="3739515"/>
                    </a:lnTo>
                    <a:lnTo>
                      <a:pt x="2705138" y="3750145"/>
                    </a:lnTo>
                    <a:lnTo>
                      <a:pt x="2714650" y="3760952"/>
                    </a:lnTo>
                    <a:lnTo>
                      <a:pt x="2716974" y="3759797"/>
                    </a:lnTo>
                    <a:lnTo>
                      <a:pt x="2712516" y="3754526"/>
                    </a:lnTo>
                    <a:lnTo>
                      <a:pt x="2707805" y="3748671"/>
                    </a:lnTo>
                    <a:lnTo>
                      <a:pt x="2708389" y="3747579"/>
                    </a:lnTo>
                    <a:lnTo>
                      <a:pt x="2712567" y="3751326"/>
                    </a:lnTo>
                    <a:lnTo>
                      <a:pt x="2715539" y="3753967"/>
                    </a:lnTo>
                    <a:lnTo>
                      <a:pt x="2747302" y="3755059"/>
                    </a:lnTo>
                    <a:close/>
                  </a:path>
                  <a:path w="4544059" h="5778500">
                    <a:moveTo>
                      <a:pt x="2757068" y="3832301"/>
                    </a:moveTo>
                    <a:lnTo>
                      <a:pt x="2756966" y="3831996"/>
                    </a:lnTo>
                    <a:lnTo>
                      <a:pt x="2756928" y="3831691"/>
                    </a:lnTo>
                    <a:lnTo>
                      <a:pt x="2756979" y="3831539"/>
                    </a:lnTo>
                    <a:lnTo>
                      <a:pt x="2755582" y="3830866"/>
                    </a:lnTo>
                    <a:lnTo>
                      <a:pt x="2754731" y="3830472"/>
                    </a:lnTo>
                    <a:lnTo>
                      <a:pt x="2757068" y="3832301"/>
                    </a:lnTo>
                    <a:close/>
                  </a:path>
                  <a:path w="4544059" h="5778500">
                    <a:moveTo>
                      <a:pt x="2778722" y="3857637"/>
                    </a:moveTo>
                    <a:lnTo>
                      <a:pt x="2772321" y="3854031"/>
                    </a:lnTo>
                    <a:lnTo>
                      <a:pt x="2762618" y="3850271"/>
                    </a:lnTo>
                    <a:lnTo>
                      <a:pt x="2752814" y="3846055"/>
                    </a:lnTo>
                    <a:lnTo>
                      <a:pt x="2746133" y="3841102"/>
                    </a:lnTo>
                    <a:lnTo>
                      <a:pt x="2745994" y="3842626"/>
                    </a:lnTo>
                    <a:lnTo>
                      <a:pt x="2736621" y="3835717"/>
                    </a:lnTo>
                    <a:lnTo>
                      <a:pt x="2730855" y="3829342"/>
                    </a:lnTo>
                    <a:lnTo>
                      <a:pt x="2723299" y="3818115"/>
                    </a:lnTo>
                    <a:lnTo>
                      <a:pt x="2730741" y="3821252"/>
                    </a:lnTo>
                    <a:lnTo>
                      <a:pt x="2736405" y="3822992"/>
                    </a:lnTo>
                    <a:lnTo>
                      <a:pt x="2743377" y="3825379"/>
                    </a:lnTo>
                    <a:lnTo>
                      <a:pt x="2754731" y="3830459"/>
                    </a:lnTo>
                    <a:lnTo>
                      <a:pt x="2749270" y="3826065"/>
                    </a:lnTo>
                    <a:lnTo>
                      <a:pt x="2742438" y="3821023"/>
                    </a:lnTo>
                    <a:lnTo>
                      <a:pt x="2732798" y="3814711"/>
                    </a:lnTo>
                    <a:lnTo>
                      <a:pt x="2718930" y="3806482"/>
                    </a:lnTo>
                    <a:lnTo>
                      <a:pt x="2718562" y="3804856"/>
                    </a:lnTo>
                    <a:lnTo>
                      <a:pt x="2708478" y="3796169"/>
                    </a:lnTo>
                    <a:lnTo>
                      <a:pt x="2708795" y="3794607"/>
                    </a:lnTo>
                    <a:lnTo>
                      <a:pt x="2697213" y="3788346"/>
                    </a:lnTo>
                    <a:lnTo>
                      <a:pt x="2684335" y="3780777"/>
                    </a:lnTo>
                    <a:lnTo>
                      <a:pt x="2677680" y="3777513"/>
                    </a:lnTo>
                    <a:lnTo>
                      <a:pt x="2684780" y="3784168"/>
                    </a:lnTo>
                    <a:lnTo>
                      <a:pt x="2682570" y="3782491"/>
                    </a:lnTo>
                    <a:lnTo>
                      <a:pt x="2680119" y="3781501"/>
                    </a:lnTo>
                    <a:lnTo>
                      <a:pt x="2677807" y="3779786"/>
                    </a:lnTo>
                    <a:lnTo>
                      <a:pt x="2675496" y="3781285"/>
                    </a:lnTo>
                    <a:lnTo>
                      <a:pt x="2682748" y="3787190"/>
                    </a:lnTo>
                    <a:lnTo>
                      <a:pt x="2693022" y="3794480"/>
                    </a:lnTo>
                    <a:lnTo>
                      <a:pt x="2699804" y="3800132"/>
                    </a:lnTo>
                    <a:lnTo>
                      <a:pt x="2692349" y="3796893"/>
                    </a:lnTo>
                    <a:lnTo>
                      <a:pt x="2678442" y="3787813"/>
                    </a:lnTo>
                    <a:lnTo>
                      <a:pt x="2674785" y="3786327"/>
                    </a:lnTo>
                    <a:lnTo>
                      <a:pt x="2682748" y="3792639"/>
                    </a:lnTo>
                    <a:lnTo>
                      <a:pt x="2683192" y="3796563"/>
                    </a:lnTo>
                    <a:lnTo>
                      <a:pt x="2687116" y="3801605"/>
                    </a:lnTo>
                    <a:lnTo>
                      <a:pt x="2690799" y="3805517"/>
                    </a:lnTo>
                    <a:lnTo>
                      <a:pt x="2696591" y="3809860"/>
                    </a:lnTo>
                    <a:lnTo>
                      <a:pt x="2705430" y="3814813"/>
                    </a:lnTo>
                    <a:lnTo>
                      <a:pt x="2718244" y="3820579"/>
                    </a:lnTo>
                    <a:lnTo>
                      <a:pt x="2724315" y="3826345"/>
                    </a:lnTo>
                    <a:lnTo>
                      <a:pt x="2715882" y="3823347"/>
                    </a:lnTo>
                    <a:lnTo>
                      <a:pt x="2709659" y="3821963"/>
                    </a:lnTo>
                    <a:lnTo>
                      <a:pt x="2723426" y="3829812"/>
                    </a:lnTo>
                    <a:lnTo>
                      <a:pt x="2730589" y="3835463"/>
                    </a:lnTo>
                    <a:lnTo>
                      <a:pt x="2733573" y="3839730"/>
                    </a:lnTo>
                    <a:lnTo>
                      <a:pt x="2734830" y="3843413"/>
                    </a:lnTo>
                    <a:lnTo>
                      <a:pt x="2736392" y="3847020"/>
                    </a:lnTo>
                    <a:lnTo>
                      <a:pt x="2740253" y="3850767"/>
                    </a:lnTo>
                    <a:lnTo>
                      <a:pt x="2748330" y="3854831"/>
                    </a:lnTo>
                    <a:lnTo>
                      <a:pt x="2762542" y="3859352"/>
                    </a:lnTo>
                    <a:lnTo>
                      <a:pt x="2758897" y="3856494"/>
                    </a:lnTo>
                    <a:lnTo>
                      <a:pt x="2757322" y="3853307"/>
                    </a:lnTo>
                    <a:lnTo>
                      <a:pt x="2743873" y="3846245"/>
                    </a:lnTo>
                    <a:lnTo>
                      <a:pt x="2778722" y="3857637"/>
                    </a:lnTo>
                    <a:close/>
                  </a:path>
                  <a:path w="4544059" h="5778500">
                    <a:moveTo>
                      <a:pt x="2793390" y="3860381"/>
                    </a:moveTo>
                    <a:lnTo>
                      <a:pt x="2793009" y="3860012"/>
                    </a:lnTo>
                    <a:lnTo>
                      <a:pt x="2792260" y="3859542"/>
                    </a:lnTo>
                    <a:lnTo>
                      <a:pt x="2791358" y="3859034"/>
                    </a:lnTo>
                    <a:lnTo>
                      <a:pt x="2792031" y="3859466"/>
                    </a:lnTo>
                    <a:lnTo>
                      <a:pt x="2793390" y="3860381"/>
                    </a:lnTo>
                    <a:close/>
                  </a:path>
                  <a:path w="4544059" h="5778500">
                    <a:moveTo>
                      <a:pt x="2858605" y="3823525"/>
                    </a:moveTo>
                    <a:lnTo>
                      <a:pt x="2858198" y="3822700"/>
                    </a:lnTo>
                    <a:lnTo>
                      <a:pt x="2858605" y="3823525"/>
                    </a:lnTo>
                    <a:close/>
                  </a:path>
                  <a:path w="4544059" h="5778500">
                    <a:moveTo>
                      <a:pt x="2864866" y="3837927"/>
                    </a:moveTo>
                    <a:lnTo>
                      <a:pt x="2864688" y="3835387"/>
                    </a:lnTo>
                    <a:lnTo>
                      <a:pt x="2858605" y="3823525"/>
                    </a:lnTo>
                    <a:lnTo>
                      <a:pt x="2861297" y="3829037"/>
                    </a:lnTo>
                    <a:lnTo>
                      <a:pt x="2864866" y="3837927"/>
                    </a:lnTo>
                    <a:close/>
                  </a:path>
                  <a:path w="4544059" h="5778500">
                    <a:moveTo>
                      <a:pt x="2866707" y="3829342"/>
                    </a:moveTo>
                    <a:lnTo>
                      <a:pt x="2865259" y="3827767"/>
                    </a:lnTo>
                    <a:lnTo>
                      <a:pt x="2865780" y="3830434"/>
                    </a:lnTo>
                    <a:lnTo>
                      <a:pt x="2866707" y="3829342"/>
                    </a:lnTo>
                    <a:close/>
                  </a:path>
                  <a:path w="4544059" h="5778500">
                    <a:moveTo>
                      <a:pt x="2867025" y="3836657"/>
                    </a:moveTo>
                    <a:lnTo>
                      <a:pt x="2865780" y="3830434"/>
                    </a:lnTo>
                    <a:lnTo>
                      <a:pt x="2864815" y="3831577"/>
                    </a:lnTo>
                    <a:lnTo>
                      <a:pt x="2867025" y="3836657"/>
                    </a:lnTo>
                    <a:close/>
                  </a:path>
                  <a:path w="4544059" h="5778500">
                    <a:moveTo>
                      <a:pt x="2880703" y="3825227"/>
                    </a:moveTo>
                    <a:lnTo>
                      <a:pt x="2880601" y="3818877"/>
                    </a:lnTo>
                    <a:lnTo>
                      <a:pt x="2879979" y="3817607"/>
                    </a:lnTo>
                    <a:lnTo>
                      <a:pt x="2875623" y="3808717"/>
                    </a:lnTo>
                    <a:lnTo>
                      <a:pt x="2871012" y="3802367"/>
                    </a:lnTo>
                    <a:lnTo>
                      <a:pt x="2866809" y="3807447"/>
                    </a:lnTo>
                    <a:lnTo>
                      <a:pt x="2865615" y="3802367"/>
                    </a:lnTo>
                    <a:lnTo>
                      <a:pt x="2854020" y="3802367"/>
                    </a:lnTo>
                    <a:lnTo>
                      <a:pt x="2850832" y="3802367"/>
                    </a:lnTo>
                    <a:lnTo>
                      <a:pt x="2857576" y="3821417"/>
                    </a:lnTo>
                    <a:lnTo>
                      <a:pt x="2858198" y="3822700"/>
                    </a:lnTo>
                    <a:lnTo>
                      <a:pt x="2862110" y="3823957"/>
                    </a:lnTo>
                    <a:lnTo>
                      <a:pt x="2868015" y="3827767"/>
                    </a:lnTo>
                    <a:lnTo>
                      <a:pt x="2866707" y="3829342"/>
                    </a:lnTo>
                    <a:lnTo>
                      <a:pt x="2868777" y="3831577"/>
                    </a:lnTo>
                    <a:lnTo>
                      <a:pt x="2871559" y="3835387"/>
                    </a:lnTo>
                    <a:lnTo>
                      <a:pt x="2874518" y="3840467"/>
                    </a:lnTo>
                    <a:lnTo>
                      <a:pt x="2876791" y="3844277"/>
                    </a:lnTo>
                    <a:lnTo>
                      <a:pt x="2876092" y="3836657"/>
                    </a:lnTo>
                    <a:lnTo>
                      <a:pt x="2869793" y="3820147"/>
                    </a:lnTo>
                    <a:lnTo>
                      <a:pt x="2867063" y="3815067"/>
                    </a:lnTo>
                    <a:lnTo>
                      <a:pt x="2862313" y="3808717"/>
                    </a:lnTo>
                    <a:lnTo>
                      <a:pt x="2865361" y="3807447"/>
                    </a:lnTo>
                    <a:lnTo>
                      <a:pt x="2869755" y="3812527"/>
                    </a:lnTo>
                    <a:lnTo>
                      <a:pt x="2874302" y="3820147"/>
                    </a:lnTo>
                    <a:lnTo>
                      <a:pt x="2877794" y="3830307"/>
                    </a:lnTo>
                    <a:lnTo>
                      <a:pt x="2874810" y="3817607"/>
                    </a:lnTo>
                    <a:lnTo>
                      <a:pt x="2876664" y="3821417"/>
                    </a:lnTo>
                    <a:lnTo>
                      <a:pt x="2879763" y="3821417"/>
                    </a:lnTo>
                    <a:lnTo>
                      <a:pt x="2880703" y="3825227"/>
                    </a:lnTo>
                    <a:close/>
                  </a:path>
                  <a:path w="4544059" h="5778500">
                    <a:moveTo>
                      <a:pt x="2881134" y="3827094"/>
                    </a:moveTo>
                    <a:lnTo>
                      <a:pt x="2881033" y="3825671"/>
                    </a:lnTo>
                    <a:lnTo>
                      <a:pt x="2880703" y="3824528"/>
                    </a:lnTo>
                    <a:lnTo>
                      <a:pt x="2880931" y="3829113"/>
                    </a:lnTo>
                    <a:lnTo>
                      <a:pt x="2881134" y="3827094"/>
                    </a:lnTo>
                    <a:close/>
                  </a:path>
                  <a:path w="4544059" h="5778500">
                    <a:moveTo>
                      <a:pt x="2896235" y="3896080"/>
                    </a:moveTo>
                    <a:lnTo>
                      <a:pt x="2886633" y="3893858"/>
                    </a:lnTo>
                    <a:lnTo>
                      <a:pt x="2891637" y="3894874"/>
                    </a:lnTo>
                    <a:lnTo>
                      <a:pt x="2875724" y="3890848"/>
                    </a:lnTo>
                    <a:lnTo>
                      <a:pt x="2868384" y="3888714"/>
                    </a:lnTo>
                    <a:lnTo>
                      <a:pt x="2864180" y="3887203"/>
                    </a:lnTo>
                    <a:lnTo>
                      <a:pt x="2861576" y="3885463"/>
                    </a:lnTo>
                    <a:lnTo>
                      <a:pt x="2868853" y="3887762"/>
                    </a:lnTo>
                    <a:lnTo>
                      <a:pt x="2874759" y="3889870"/>
                    </a:lnTo>
                    <a:lnTo>
                      <a:pt x="2878632" y="3890797"/>
                    </a:lnTo>
                    <a:lnTo>
                      <a:pt x="2873768" y="3889197"/>
                    </a:lnTo>
                    <a:lnTo>
                      <a:pt x="2865094" y="3885920"/>
                    </a:lnTo>
                    <a:lnTo>
                      <a:pt x="2861297" y="3884218"/>
                    </a:lnTo>
                    <a:lnTo>
                      <a:pt x="2868384" y="3886403"/>
                    </a:lnTo>
                    <a:lnTo>
                      <a:pt x="2881236" y="3890949"/>
                    </a:lnTo>
                    <a:lnTo>
                      <a:pt x="2870149" y="3886784"/>
                    </a:lnTo>
                    <a:lnTo>
                      <a:pt x="2863062" y="3883799"/>
                    </a:lnTo>
                    <a:lnTo>
                      <a:pt x="2847810" y="3876395"/>
                    </a:lnTo>
                    <a:lnTo>
                      <a:pt x="2876651" y="3888384"/>
                    </a:lnTo>
                    <a:lnTo>
                      <a:pt x="2859557" y="3880942"/>
                    </a:lnTo>
                    <a:lnTo>
                      <a:pt x="2853994" y="3877576"/>
                    </a:lnTo>
                    <a:lnTo>
                      <a:pt x="2857639" y="3878084"/>
                    </a:lnTo>
                    <a:lnTo>
                      <a:pt x="2868117" y="3882250"/>
                    </a:lnTo>
                    <a:lnTo>
                      <a:pt x="2862948" y="3879812"/>
                    </a:lnTo>
                    <a:lnTo>
                      <a:pt x="2859519" y="3878427"/>
                    </a:lnTo>
                    <a:lnTo>
                      <a:pt x="2853436" y="3875354"/>
                    </a:lnTo>
                    <a:lnTo>
                      <a:pt x="2852178" y="3874211"/>
                    </a:lnTo>
                    <a:lnTo>
                      <a:pt x="2858820" y="3877195"/>
                    </a:lnTo>
                    <a:lnTo>
                      <a:pt x="2870200" y="3882758"/>
                    </a:lnTo>
                    <a:lnTo>
                      <a:pt x="2883141" y="3889337"/>
                    </a:lnTo>
                    <a:lnTo>
                      <a:pt x="2875559" y="3885323"/>
                    </a:lnTo>
                    <a:lnTo>
                      <a:pt x="2875051" y="3884828"/>
                    </a:lnTo>
                    <a:lnTo>
                      <a:pt x="2884259" y="3889133"/>
                    </a:lnTo>
                    <a:lnTo>
                      <a:pt x="2870123" y="3880726"/>
                    </a:lnTo>
                    <a:lnTo>
                      <a:pt x="2831515" y="3856583"/>
                    </a:lnTo>
                    <a:lnTo>
                      <a:pt x="2796679" y="3832529"/>
                    </a:lnTo>
                    <a:lnTo>
                      <a:pt x="2765602" y="3808565"/>
                    </a:lnTo>
                    <a:lnTo>
                      <a:pt x="2738285" y="3784714"/>
                    </a:lnTo>
                    <a:lnTo>
                      <a:pt x="2741879" y="3789007"/>
                    </a:lnTo>
                    <a:lnTo>
                      <a:pt x="2741714" y="3789807"/>
                    </a:lnTo>
                    <a:lnTo>
                      <a:pt x="2715920" y="3774249"/>
                    </a:lnTo>
                    <a:lnTo>
                      <a:pt x="2708186" y="3768483"/>
                    </a:lnTo>
                    <a:lnTo>
                      <a:pt x="2698419" y="3759568"/>
                    </a:lnTo>
                    <a:lnTo>
                      <a:pt x="2705417" y="3766655"/>
                    </a:lnTo>
                    <a:lnTo>
                      <a:pt x="2714167" y="3773894"/>
                    </a:lnTo>
                    <a:lnTo>
                      <a:pt x="2720378" y="3779596"/>
                    </a:lnTo>
                    <a:lnTo>
                      <a:pt x="2719743" y="3782098"/>
                    </a:lnTo>
                    <a:lnTo>
                      <a:pt x="2709570" y="3774287"/>
                    </a:lnTo>
                    <a:lnTo>
                      <a:pt x="2695765" y="3765016"/>
                    </a:lnTo>
                    <a:lnTo>
                      <a:pt x="2681274" y="3756901"/>
                    </a:lnTo>
                    <a:lnTo>
                      <a:pt x="2669070" y="3752494"/>
                    </a:lnTo>
                    <a:lnTo>
                      <a:pt x="2669362" y="3756774"/>
                    </a:lnTo>
                    <a:lnTo>
                      <a:pt x="2699270" y="3784816"/>
                    </a:lnTo>
                    <a:lnTo>
                      <a:pt x="2746476" y="3815804"/>
                    </a:lnTo>
                    <a:lnTo>
                      <a:pt x="2806496" y="3852468"/>
                    </a:lnTo>
                    <a:lnTo>
                      <a:pt x="2796121" y="3848277"/>
                    </a:lnTo>
                    <a:lnTo>
                      <a:pt x="2793403" y="3848849"/>
                    </a:lnTo>
                    <a:lnTo>
                      <a:pt x="2794139" y="3851554"/>
                    </a:lnTo>
                    <a:lnTo>
                      <a:pt x="2794177" y="3853738"/>
                    </a:lnTo>
                    <a:lnTo>
                      <a:pt x="2780144" y="3846969"/>
                    </a:lnTo>
                    <a:lnTo>
                      <a:pt x="2770009" y="3841343"/>
                    </a:lnTo>
                    <a:lnTo>
                      <a:pt x="2762694" y="3836568"/>
                    </a:lnTo>
                    <a:lnTo>
                      <a:pt x="2757081" y="3832314"/>
                    </a:lnTo>
                    <a:lnTo>
                      <a:pt x="2757233" y="3833863"/>
                    </a:lnTo>
                    <a:lnTo>
                      <a:pt x="2759329" y="3837432"/>
                    </a:lnTo>
                    <a:lnTo>
                      <a:pt x="2760395" y="3839895"/>
                    </a:lnTo>
                    <a:lnTo>
                      <a:pt x="2801975" y="3857637"/>
                    </a:lnTo>
                    <a:lnTo>
                      <a:pt x="2803512" y="3860050"/>
                    </a:lnTo>
                    <a:lnTo>
                      <a:pt x="2801099" y="3859898"/>
                    </a:lnTo>
                    <a:lnTo>
                      <a:pt x="2795765" y="3857828"/>
                    </a:lnTo>
                    <a:lnTo>
                      <a:pt x="2772829" y="3846868"/>
                    </a:lnTo>
                    <a:lnTo>
                      <a:pt x="2766720" y="3844315"/>
                    </a:lnTo>
                    <a:lnTo>
                      <a:pt x="2763482" y="3843947"/>
                    </a:lnTo>
                    <a:lnTo>
                      <a:pt x="2769666" y="3847973"/>
                    </a:lnTo>
                    <a:lnTo>
                      <a:pt x="2777553" y="3852138"/>
                    </a:lnTo>
                    <a:lnTo>
                      <a:pt x="2791358" y="3859034"/>
                    </a:lnTo>
                    <a:lnTo>
                      <a:pt x="2788094" y="3856101"/>
                    </a:lnTo>
                    <a:lnTo>
                      <a:pt x="2791079" y="3856418"/>
                    </a:lnTo>
                    <a:lnTo>
                      <a:pt x="2798292" y="3858920"/>
                    </a:lnTo>
                    <a:lnTo>
                      <a:pt x="2817355" y="3866286"/>
                    </a:lnTo>
                    <a:lnTo>
                      <a:pt x="2825318" y="3869156"/>
                    </a:lnTo>
                    <a:lnTo>
                      <a:pt x="2829737" y="3870299"/>
                    </a:lnTo>
                    <a:lnTo>
                      <a:pt x="2828734" y="3868851"/>
                    </a:lnTo>
                    <a:lnTo>
                      <a:pt x="2845600" y="3876129"/>
                    </a:lnTo>
                    <a:lnTo>
                      <a:pt x="2854452" y="3880269"/>
                    </a:lnTo>
                    <a:lnTo>
                      <a:pt x="2856788" y="3881882"/>
                    </a:lnTo>
                    <a:lnTo>
                      <a:pt x="2854121" y="3881640"/>
                    </a:lnTo>
                    <a:lnTo>
                      <a:pt x="2840558" y="3877386"/>
                    </a:lnTo>
                    <a:lnTo>
                      <a:pt x="2832150" y="3873995"/>
                    </a:lnTo>
                    <a:lnTo>
                      <a:pt x="2823375" y="3870020"/>
                    </a:lnTo>
                    <a:lnTo>
                      <a:pt x="2808706" y="3863987"/>
                    </a:lnTo>
                    <a:lnTo>
                      <a:pt x="2813177" y="3866692"/>
                    </a:lnTo>
                    <a:lnTo>
                      <a:pt x="2818104" y="3868966"/>
                    </a:lnTo>
                    <a:lnTo>
                      <a:pt x="2833941" y="3875036"/>
                    </a:lnTo>
                    <a:lnTo>
                      <a:pt x="2832252" y="3875722"/>
                    </a:lnTo>
                    <a:lnTo>
                      <a:pt x="2850680" y="3884434"/>
                    </a:lnTo>
                    <a:lnTo>
                      <a:pt x="2851620" y="3885184"/>
                    </a:lnTo>
                    <a:lnTo>
                      <a:pt x="2836659" y="3882606"/>
                    </a:lnTo>
                    <a:lnTo>
                      <a:pt x="2842399" y="3884942"/>
                    </a:lnTo>
                    <a:lnTo>
                      <a:pt x="2849321" y="3886949"/>
                    </a:lnTo>
                    <a:lnTo>
                      <a:pt x="2865932" y="3890835"/>
                    </a:lnTo>
                    <a:lnTo>
                      <a:pt x="2877756" y="3892766"/>
                    </a:lnTo>
                    <a:lnTo>
                      <a:pt x="2886672" y="3893959"/>
                    </a:lnTo>
                    <a:lnTo>
                      <a:pt x="2896235" y="3896080"/>
                    </a:lnTo>
                    <a:close/>
                  </a:path>
                  <a:path w="4544059" h="5778500">
                    <a:moveTo>
                      <a:pt x="2902496" y="3831640"/>
                    </a:moveTo>
                    <a:lnTo>
                      <a:pt x="2902166" y="3832822"/>
                    </a:lnTo>
                    <a:lnTo>
                      <a:pt x="2901759" y="3834015"/>
                    </a:lnTo>
                    <a:lnTo>
                      <a:pt x="2901188" y="3835463"/>
                    </a:lnTo>
                    <a:lnTo>
                      <a:pt x="2901823" y="3833926"/>
                    </a:lnTo>
                    <a:lnTo>
                      <a:pt x="2902216" y="3832707"/>
                    </a:lnTo>
                    <a:lnTo>
                      <a:pt x="2902496" y="3831640"/>
                    </a:lnTo>
                    <a:close/>
                  </a:path>
                  <a:path w="4544059" h="5778500">
                    <a:moveTo>
                      <a:pt x="2902635" y="3830955"/>
                    </a:moveTo>
                    <a:lnTo>
                      <a:pt x="2902572" y="3831259"/>
                    </a:lnTo>
                    <a:lnTo>
                      <a:pt x="2902483" y="3831640"/>
                    </a:lnTo>
                    <a:lnTo>
                      <a:pt x="2902597" y="3831310"/>
                    </a:lnTo>
                    <a:lnTo>
                      <a:pt x="2902635" y="3830967"/>
                    </a:lnTo>
                    <a:close/>
                  </a:path>
                  <a:path w="4544059" h="5778500">
                    <a:moveTo>
                      <a:pt x="2902889" y="3826497"/>
                    </a:moveTo>
                    <a:lnTo>
                      <a:pt x="2902877" y="3826764"/>
                    </a:lnTo>
                    <a:lnTo>
                      <a:pt x="2902889" y="3826497"/>
                    </a:lnTo>
                    <a:close/>
                  </a:path>
                  <a:path w="4544059" h="5778500">
                    <a:moveTo>
                      <a:pt x="2903143" y="3827767"/>
                    </a:moveTo>
                    <a:lnTo>
                      <a:pt x="2902877" y="3826764"/>
                    </a:lnTo>
                    <a:lnTo>
                      <a:pt x="2902813" y="3829596"/>
                    </a:lnTo>
                    <a:lnTo>
                      <a:pt x="2902775" y="3829939"/>
                    </a:lnTo>
                    <a:lnTo>
                      <a:pt x="2902737" y="3830256"/>
                    </a:lnTo>
                    <a:lnTo>
                      <a:pt x="2902686" y="3830675"/>
                    </a:lnTo>
                    <a:lnTo>
                      <a:pt x="2902750" y="3830294"/>
                    </a:lnTo>
                    <a:lnTo>
                      <a:pt x="2902801" y="3829977"/>
                    </a:lnTo>
                    <a:lnTo>
                      <a:pt x="2902801" y="3830307"/>
                    </a:lnTo>
                    <a:lnTo>
                      <a:pt x="2903143" y="3827767"/>
                    </a:lnTo>
                    <a:close/>
                  </a:path>
                  <a:path w="4544059" h="5778500">
                    <a:moveTo>
                      <a:pt x="2987865" y="4208538"/>
                    </a:moveTo>
                    <a:lnTo>
                      <a:pt x="2986760" y="4207497"/>
                    </a:lnTo>
                    <a:lnTo>
                      <a:pt x="2986722" y="4208119"/>
                    </a:lnTo>
                    <a:lnTo>
                      <a:pt x="2987865" y="4208538"/>
                    </a:lnTo>
                    <a:close/>
                  </a:path>
                  <a:path w="4544059" h="5778500">
                    <a:moveTo>
                      <a:pt x="2993529" y="4213847"/>
                    </a:moveTo>
                    <a:lnTo>
                      <a:pt x="2992031" y="4210037"/>
                    </a:lnTo>
                    <a:lnTo>
                      <a:pt x="2987865" y="4208538"/>
                    </a:lnTo>
                    <a:lnTo>
                      <a:pt x="2993529" y="4213847"/>
                    </a:lnTo>
                    <a:close/>
                  </a:path>
                  <a:path w="4544059" h="5778500">
                    <a:moveTo>
                      <a:pt x="3068675" y="3885501"/>
                    </a:moveTo>
                    <a:lnTo>
                      <a:pt x="3064929" y="3883647"/>
                    </a:lnTo>
                    <a:lnTo>
                      <a:pt x="3067875" y="3886187"/>
                    </a:lnTo>
                    <a:lnTo>
                      <a:pt x="3068675" y="3885501"/>
                    </a:lnTo>
                    <a:close/>
                  </a:path>
                  <a:path w="4544059" h="5778500">
                    <a:moveTo>
                      <a:pt x="3068701" y="3794747"/>
                    </a:moveTo>
                    <a:lnTo>
                      <a:pt x="3064522" y="3794747"/>
                    </a:lnTo>
                    <a:lnTo>
                      <a:pt x="3059163" y="3794747"/>
                    </a:lnTo>
                    <a:lnTo>
                      <a:pt x="3059531" y="3801097"/>
                    </a:lnTo>
                    <a:lnTo>
                      <a:pt x="3056153" y="3803637"/>
                    </a:lnTo>
                    <a:lnTo>
                      <a:pt x="3064548" y="3803637"/>
                    </a:lnTo>
                    <a:lnTo>
                      <a:pt x="3068599" y="3798557"/>
                    </a:lnTo>
                    <a:lnTo>
                      <a:pt x="3068701" y="3794747"/>
                    </a:lnTo>
                    <a:close/>
                  </a:path>
                  <a:path w="4544059" h="5778500">
                    <a:moveTo>
                      <a:pt x="3072650" y="3887457"/>
                    </a:moveTo>
                    <a:lnTo>
                      <a:pt x="3072104" y="3887190"/>
                    </a:lnTo>
                    <a:lnTo>
                      <a:pt x="3069209" y="3888727"/>
                    </a:lnTo>
                    <a:lnTo>
                      <a:pt x="3072650" y="3887457"/>
                    </a:lnTo>
                    <a:close/>
                  </a:path>
                  <a:path w="4544059" h="5778500">
                    <a:moveTo>
                      <a:pt x="3082721" y="3864775"/>
                    </a:moveTo>
                    <a:lnTo>
                      <a:pt x="3082594" y="3865765"/>
                    </a:lnTo>
                    <a:lnTo>
                      <a:pt x="3082709" y="3865410"/>
                    </a:lnTo>
                    <a:lnTo>
                      <a:pt x="3082721" y="3864775"/>
                    </a:lnTo>
                    <a:close/>
                  </a:path>
                  <a:path w="4544059" h="5778500">
                    <a:moveTo>
                      <a:pt x="3107525" y="3911765"/>
                    </a:moveTo>
                    <a:lnTo>
                      <a:pt x="3106394" y="3912070"/>
                    </a:lnTo>
                    <a:lnTo>
                      <a:pt x="3105797" y="3913276"/>
                    </a:lnTo>
                    <a:lnTo>
                      <a:pt x="3106013" y="3915905"/>
                    </a:lnTo>
                    <a:lnTo>
                      <a:pt x="3106966" y="3913987"/>
                    </a:lnTo>
                    <a:lnTo>
                      <a:pt x="3107525" y="3911765"/>
                    </a:lnTo>
                    <a:close/>
                  </a:path>
                  <a:path w="4544059" h="5778500">
                    <a:moveTo>
                      <a:pt x="3115741" y="4306519"/>
                    </a:moveTo>
                    <a:lnTo>
                      <a:pt x="3109976" y="4303738"/>
                    </a:lnTo>
                    <a:lnTo>
                      <a:pt x="3108287" y="4304538"/>
                    </a:lnTo>
                    <a:lnTo>
                      <a:pt x="3107690" y="4306316"/>
                    </a:lnTo>
                    <a:lnTo>
                      <a:pt x="3110242" y="4306773"/>
                    </a:lnTo>
                    <a:lnTo>
                      <a:pt x="3112820" y="4306976"/>
                    </a:lnTo>
                    <a:lnTo>
                      <a:pt x="3115741" y="4306519"/>
                    </a:lnTo>
                    <a:close/>
                  </a:path>
                  <a:path w="4544059" h="5778500">
                    <a:moveTo>
                      <a:pt x="3201873" y="3947515"/>
                    </a:moveTo>
                    <a:lnTo>
                      <a:pt x="3201174" y="3947249"/>
                    </a:lnTo>
                    <a:lnTo>
                      <a:pt x="3199879" y="3946741"/>
                    </a:lnTo>
                    <a:lnTo>
                      <a:pt x="3199879" y="3947147"/>
                    </a:lnTo>
                    <a:lnTo>
                      <a:pt x="3199981" y="3947515"/>
                    </a:lnTo>
                    <a:lnTo>
                      <a:pt x="3199955" y="3947934"/>
                    </a:lnTo>
                    <a:lnTo>
                      <a:pt x="3201873" y="3947515"/>
                    </a:lnTo>
                    <a:close/>
                  </a:path>
                  <a:path w="4544059" h="5778500">
                    <a:moveTo>
                      <a:pt x="3206610" y="3977094"/>
                    </a:moveTo>
                    <a:lnTo>
                      <a:pt x="3205124" y="3976166"/>
                    </a:lnTo>
                    <a:lnTo>
                      <a:pt x="3203613" y="3975481"/>
                    </a:lnTo>
                    <a:lnTo>
                      <a:pt x="3201974" y="3975252"/>
                    </a:lnTo>
                    <a:lnTo>
                      <a:pt x="3203422" y="3977132"/>
                    </a:lnTo>
                    <a:lnTo>
                      <a:pt x="3204934" y="3977271"/>
                    </a:lnTo>
                    <a:lnTo>
                      <a:pt x="3206610" y="3977094"/>
                    </a:lnTo>
                    <a:close/>
                  </a:path>
                  <a:path w="4544059" h="5778500">
                    <a:moveTo>
                      <a:pt x="3240227" y="4078249"/>
                    </a:moveTo>
                    <a:lnTo>
                      <a:pt x="3239008" y="4076801"/>
                    </a:lnTo>
                    <a:lnTo>
                      <a:pt x="3237585" y="4075658"/>
                    </a:lnTo>
                    <a:lnTo>
                      <a:pt x="3238462" y="4076649"/>
                    </a:lnTo>
                    <a:lnTo>
                      <a:pt x="3239516" y="4077678"/>
                    </a:lnTo>
                    <a:lnTo>
                      <a:pt x="3240227" y="4078249"/>
                    </a:lnTo>
                    <a:close/>
                  </a:path>
                  <a:path w="4544059" h="5778500">
                    <a:moveTo>
                      <a:pt x="3241040" y="4078884"/>
                    </a:moveTo>
                    <a:lnTo>
                      <a:pt x="3240227" y="4078249"/>
                    </a:lnTo>
                    <a:lnTo>
                      <a:pt x="3241040" y="4078884"/>
                    </a:lnTo>
                    <a:close/>
                  </a:path>
                  <a:path w="4544059" h="5778500">
                    <a:moveTo>
                      <a:pt x="3245675" y="4060482"/>
                    </a:moveTo>
                    <a:lnTo>
                      <a:pt x="3245307" y="4060177"/>
                    </a:lnTo>
                    <a:lnTo>
                      <a:pt x="3244824" y="4060050"/>
                    </a:lnTo>
                    <a:lnTo>
                      <a:pt x="3244862" y="4060177"/>
                    </a:lnTo>
                    <a:lnTo>
                      <a:pt x="3245675" y="4060482"/>
                    </a:lnTo>
                    <a:close/>
                  </a:path>
                  <a:path w="4544059" h="5778500">
                    <a:moveTo>
                      <a:pt x="3252216" y="4193984"/>
                    </a:moveTo>
                    <a:lnTo>
                      <a:pt x="3252178" y="4192930"/>
                    </a:lnTo>
                    <a:lnTo>
                      <a:pt x="3249993" y="4193984"/>
                    </a:lnTo>
                    <a:lnTo>
                      <a:pt x="3249765" y="4194899"/>
                    </a:lnTo>
                    <a:lnTo>
                      <a:pt x="3250501" y="4195851"/>
                    </a:lnTo>
                    <a:lnTo>
                      <a:pt x="3251492" y="4195013"/>
                    </a:lnTo>
                    <a:lnTo>
                      <a:pt x="3252216" y="4193984"/>
                    </a:lnTo>
                    <a:close/>
                  </a:path>
                  <a:path w="4544059" h="5778500">
                    <a:moveTo>
                      <a:pt x="3255721" y="4066527"/>
                    </a:moveTo>
                    <a:lnTo>
                      <a:pt x="3251657" y="4062717"/>
                    </a:lnTo>
                    <a:lnTo>
                      <a:pt x="3245675" y="4060482"/>
                    </a:lnTo>
                    <a:lnTo>
                      <a:pt x="3249904" y="4063987"/>
                    </a:lnTo>
                    <a:lnTo>
                      <a:pt x="3255721" y="4066527"/>
                    </a:lnTo>
                    <a:close/>
                  </a:path>
                  <a:path w="4544059" h="5778500">
                    <a:moveTo>
                      <a:pt x="3265640" y="4347197"/>
                    </a:moveTo>
                    <a:lnTo>
                      <a:pt x="3263430" y="4344657"/>
                    </a:lnTo>
                    <a:lnTo>
                      <a:pt x="3262858" y="4345330"/>
                    </a:lnTo>
                    <a:lnTo>
                      <a:pt x="3265640" y="4347197"/>
                    </a:lnTo>
                    <a:close/>
                  </a:path>
                  <a:path w="4544059" h="5778500">
                    <a:moveTo>
                      <a:pt x="3265703" y="4442447"/>
                    </a:moveTo>
                    <a:lnTo>
                      <a:pt x="3262477" y="4439348"/>
                    </a:lnTo>
                    <a:lnTo>
                      <a:pt x="3262541" y="4439907"/>
                    </a:lnTo>
                    <a:lnTo>
                      <a:pt x="3265703" y="4442447"/>
                    </a:lnTo>
                    <a:close/>
                  </a:path>
                  <a:path w="4544059" h="5778500">
                    <a:moveTo>
                      <a:pt x="3272955" y="4325086"/>
                    </a:moveTo>
                    <a:lnTo>
                      <a:pt x="3265284" y="4320870"/>
                    </a:lnTo>
                    <a:lnTo>
                      <a:pt x="3268599" y="4324870"/>
                    </a:lnTo>
                    <a:lnTo>
                      <a:pt x="3272955" y="4325086"/>
                    </a:lnTo>
                    <a:close/>
                  </a:path>
                  <a:path w="4544059" h="5778500">
                    <a:moveTo>
                      <a:pt x="3307689" y="4234167"/>
                    </a:moveTo>
                    <a:lnTo>
                      <a:pt x="3306876" y="4236707"/>
                    </a:lnTo>
                    <a:lnTo>
                      <a:pt x="3307194" y="4237825"/>
                    </a:lnTo>
                    <a:lnTo>
                      <a:pt x="3307689" y="4234167"/>
                    </a:lnTo>
                    <a:close/>
                  </a:path>
                  <a:path w="4544059" h="5778500">
                    <a:moveTo>
                      <a:pt x="3351796" y="4351198"/>
                    </a:moveTo>
                    <a:lnTo>
                      <a:pt x="3351669" y="4351045"/>
                    </a:lnTo>
                    <a:lnTo>
                      <a:pt x="3351796" y="4351198"/>
                    </a:lnTo>
                    <a:close/>
                  </a:path>
                  <a:path w="4544059" h="5778500">
                    <a:moveTo>
                      <a:pt x="3351809" y="4333164"/>
                    </a:moveTo>
                    <a:lnTo>
                      <a:pt x="3349726" y="4335716"/>
                    </a:lnTo>
                    <a:lnTo>
                      <a:pt x="3346513" y="4339488"/>
                    </a:lnTo>
                    <a:lnTo>
                      <a:pt x="3343249" y="4340555"/>
                    </a:lnTo>
                    <a:lnTo>
                      <a:pt x="3344075" y="4344746"/>
                    </a:lnTo>
                    <a:lnTo>
                      <a:pt x="3349256" y="4346829"/>
                    </a:lnTo>
                    <a:lnTo>
                      <a:pt x="3351580" y="4350880"/>
                    </a:lnTo>
                    <a:lnTo>
                      <a:pt x="3349574" y="4346206"/>
                    </a:lnTo>
                    <a:lnTo>
                      <a:pt x="3349244" y="4340491"/>
                    </a:lnTo>
                    <a:lnTo>
                      <a:pt x="3351809" y="4333164"/>
                    </a:lnTo>
                    <a:close/>
                  </a:path>
                  <a:path w="4544059" h="5778500">
                    <a:moveTo>
                      <a:pt x="3353574" y="4511433"/>
                    </a:moveTo>
                    <a:lnTo>
                      <a:pt x="3351974" y="4508881"/>
                    </a:lnTo>
                    <a:lnTo>
                      <a:pt x="3343275" y="4513846"/>
                    </a:lnTo>
                    <a:lnTo>
                      <a:pt x="3347770" y="4514774"/>
                    </a:lnTo>
                    <a:lnTo>
                      <a:pt x="3353574" y="4511433"/>
                    </a:lnTo>
                    <a:close/>
                  </a:path>
                  <a:path w="4544059" h="5778500">
                    <a:moveTo>
                      <a:pt x="3365081" y="4530077"/>
                    </a:moveTo>
                    <a:close/>
                  </a:path>
                  <a:path w="4544059" h="5778500">
                    <a:moveTo>
                      <a:pt x="3378784" y="4508487"/>
                    </a:moveTo>
                    <a:lnTo>
                      <a:pt x="3378377" y="4505947"/>
                    </a:lnTo>
                    <a:lnTo>
                      <a:pt x="3378708" y="4508766"/>
                    </a:lnTo>
                    <a:lnTo>
                      <a:pt x="3378784" y="4508487"/>
                    </a:lnTo>
                    <a:close/>
                  </a:path>
                  <a:path w="4544059" h="5778500">
                    <a:moveTo>
                      <a:pt x="3379495" y="4515409"/>
                    </a:moveTo>
                    <a:lnTo>
                      <a:pt x="3378708" y="4508766"/>
                    </a:lnTo>
                    <a:lnTo>
                      <a:pt x="3377349" y="4513567"/>
                    </a:lnTo>
                    <a:lnTo>
                      <a:pt x="3379495" y="4515409"/>
                    </a:lnTo>
                    <a:close/>
                  </a:path>
                  <a:path w="4544059" h="5778500">
                    <a:moveTo>
                      <a:pt x="3381362" y="4516780"/>
                    </a:moveTo>
                    <a:lnTo>
                      <a:pt x="3380308" y="4516107"/>
                    </a:lnTo>
                    <a:lnTo>
                      <a:pt x="3379495" y="4515409"/>
                    </a:lnTo>
                    <a:lnTo>
                      <a:pt x="3379724" y="4517377"/>
                    </a:lnTo>
                    <a:lnTo>
                      <a:pt x="3381362" y="4516780"/>
                    </a:lnTo>
                    <a:close/>
                  </a:path>
                  <a:path w="4544059" h="5778500">
                    <a:moveTo>
                      <a:pt x="4543577" y="4533900"/>
                    </a:moveTo>
                    <a:lnTo>
                      <a:pt x="4543082" y="4495800"/>
                    </a:lnTo>
                    <a:lnTo>
                      <a:pt x="4541609" y="4445000"/>
                    </a:lnTo>
                    <a:lnTo>
                      <a:pt x="4539145" y="4394200"/>
                    </a:lnTo>
                    <a:lnTo>
                      <a:pt x="4535678" y="4343400"/>
                    </a:lnTo>
                    <a:lnTo>
                      <a:pt x="4531233" y="4292600"/>
                    </a:lnTo>
                    <a:lnTo>
                      <a:pt x="4525784" y="4241800"/>
                    </a:lnTo>
                    <a:lnTo>
                      <a:pt x="4519358" y="4203700"/>
                    </a:lnTo>
                    <a:lnTo>
                      <a:pt x="4511916" y="4152900"/>
                    </a:lnTo>
                    <a:lnTo>
                      <a:pt x="4503496" y="4102100"/>
                    </a:lnTo>
                    <a:lnTo>
                      <a:pt x="4494073" y="4051300"/>
                    </a:lnTo>
                    <a:lnTo>
                      <a:pt x="4483646" y="4000500"/>
                    </a:lnTo>
                    <a:lnTo>
                      <a:pt x="4472229" y="3962400"/>
                    </a:lnTo>
                    <a:lnTo>
                      <a:pt x="4459808" y="3911600"/>
                    </a:lnTo>
                    <a:lnTo>
                      <a:pt x="4446384" y="3860800"/>
                    </a:lnTo>
                    <a:lnTo>
                      <a:pt x="4431957" y="3810000"/>
                    </a:lnTo>
                    <a:lnTo>
                      <a:pt x="4416526" y="3771900"/>
                    </a:lnTo>
                    <a:lnTo>
                      <a:pt x="4400093" y="3721100"/>
                    </a:lnTo>
                    <a:lnTo>
                      <a:pt x="4387012" y="3683000"/>
                    </a:lnTo>
                    <a:lnTo>
                      <a:pt x="4382655" y="3670300"/>
                    </a:lnTo>
                    <a:lnTo>
                      <a:pt x="4364215" y="3632200"/>
                    </a:lnTo>
                    <a:lnTo>
                      <a:pt x="4344759" y="3581400"/>
                    </a:lnTo>
                    <a:lnTo>
                      <a:pt x="4324299" y="3543300"/>
                    </a:lnTo>
                    <a:lnTo>
                      <a:pt x="4302836" y="3492500"/>
                    </a:lnTo>
                    <a:lnTo>
                      <a:pt x="4280357" y="3454400"/>
                    </a:lnTo>
                    <a:lnTo>
                      <a:pt x="4256862" y="3416300"/>
                    </a:lnTo>
                    <a:lnTo>
                      <a:pt x="4232364" y="3365500"/>
                    </a:lnTo>
                    <a:lnTo>
                      <a:pt x="4206849" y="3327400"/>
                    </a:lnTo>
                    <a:lnTo>
                      <a:pt x="4180319" y="3289300"/>
                    </a:lnTo>
                    <a:lnTo>
                      <a:pt x="4152773" y="3251200"/>
                    </a:lnTo>
                    <a:lnTo>
                      <a:pt x="4124210" y="3213100"/>
                    </a:lnTo>
                    <a:lnTo>
                      <a:pt x="4094632" y="3175000"/>
                    </a:lnTo>
                    <a:lnTo>
                      <a:pt x="4064038" y="3136900"/>
                    </a:lnTo>
                    <a:lnTo>
                      <a:pt x="4032427" y="3098800"/>
                    </a:lnTo>
                    <a:lnTo>
                      <a:pt x="3999788" y="3060700"/>
                    </a:lnTo>
                    <a:lnTo>
                      <a:pt x="3966121" y="3022600"/>
                    </a:lnTo>
                    <a:lnTo>
                      <a:pt x="3931450" y="2997200"/>
                    </a:lnTo>
                    <a:lnTo>
                      <a:pt x="3895737" y="2959100"/>
                    </a:lnTo>
                    <a:lnTo>
                      <a:pt x="3859009" y="2921000"/>
                    </a:lnTo>
                    <a:lnTo>
                      <a:pt x="3821252" y="2895600"/>
                    </a:lnTo>
                    <a:lnTo>
                      <a:pt x="3782479" y="2870200"/>
                    </a:lnTo>
                    <a:lnTo>
                      <a:pt x="3742664" y="2832100"/>
                    </a:lnTo>
                    <a:lnTo>
                      <a:pt x="3701821" y="2806700"/>
                    </a:lnTo>
                    <a:lnTo>
                      <a:pt x="3658654" y="2781300"/>
                    </a:lnTo>
                    <a:lnTo>
                      <a:pt x="3569995" y="2730500"/>
                    </a:lnTo>
                    <a:lnTo>
                      <a:pt x="3478606" y="2679700"/>
                    </a:lnTo>
                    <a:lnTo>
                      <a:pt x="3431997" y="2667000"/>
                    </a:lnTo>
                    <a:lnTo>
                      <a:pt x="3384854" y="2641600"/>
                    </a:lnTo>
                    <a:lnTo>
                      <a:pt x="3381959" y="2640850"/>
                    </a:lnTo>
                    <a:lnTo>
                      <a:pt x="3381959" y="4529810"/>
                    </a:lnTo>
                    <a:lnTo>
                      <a:pt x="3373501" y="4534535"/>
                    </a:lnTo>
                    <a:lnTo>
                      <a:pt x="3369564" y="4533887"/>
                    </a:lnTo>
                    <a:lnTo>
                      <a:pt x="3367011" y="4533392"/>
                    </a:lnTo>
                    <a:lnTo>
                      <a:pt x="3369208" y="4536935"/>
                    </a:lnTo>
                    <a:lnTo>
                      <a:pt x="3368192" y="4537507"/>
                    </a:lnTo>
                    <a:lnTo>
                      <a:pt x="3360420" y="4532617"/>
                    </a:lnTo>
                    <a:lnTo>
                      <a:pt x="3363150" y="4532617"/>
                    </a:lnTo>
                    <a:lnTo>
                      <a:pt x="3367011" y="4533392"/>
                    </a:lnTo>
                    <a:lnTo>
                      <a:pt x="3364992" y="4530115"/>
                    </a:lnTo>
                    <a:lnTo>
                      <a:pt x="3359569" y="4532084"/>
                    </a:lnTo>
                    <a:lnTo>
                      <a:pt x="3356381" y="4530077"/>
                    </a:lnTo>
                    <a:lnTo>
                      <a:pt x="3364966" y="4530077"/>
                    </a:lnTo>
                    <a:lnTo>
                      <a:pt x="3361817" y="4524997"/>
                    </a:lnTo>
                    <a:lnTo>
                      <a:pt x="3360242" y="4522457"/>
                    </a:lnTo>
                    <a:lnTo>
                      <a:pt x="3355911" y="4522457"/>
                    </a:lnTo>
                    <a:lnTo>
                      <a:pt x="3353409" y="4524997"/>
                    </a:lnTo>
                    <a:lnTo>
                      <a:pt x="3353257" y="4517377"/>
                    </a:lnTo>
                    <a:lnTo>
                      <a:pt x="3354578" y="4514215"/>
                    </a:lnTo>
                    <a:lnTo>
                      <a:pt x="3346704" y="4518749"/>
                    </a:lnTo>
                    <a:lnTo>
                      <a:pt x="3345840" y="4521187"/>
                    </a:lnTo>
                    <a:lnTo>
                      <a:pt x="3346234" y="4523702"/>
                    </a:lnTo>
                    <a:lnTo>
                      <a:pt x="3342335" y="4521263"/>
                    </a:lnTo>
                    <a:lnTo>
                      <a:pt x="3346704" y="4518749"/>
                    </a:lnTo>
                    <a:lnTo>
                      <a:pt x="3348075" y="4514837"/>
                    </a:lnTo>
                    <a:lnTo>
                      <a:pt x="3347770" y="4514774"/>
                    </a:lnTo>
                    <a:lnTo>
                      <a:pt x="3339541" y="4519498"/>
                    </a:lnTo>
                    <a:lnTo>
                      <a:pt x="3336607" y="4517656"/>
                    </a:lnTo>
                    <a:lnTo>
                      <a:pt x="3343275" y="4513846"/>
                    </a:lnTo>
                    <a:lnTo>
                      <a:pt x="3341941" y="4513567"/>
                    </a:lnTo>
                    <a:lnTo>
                      <a:pt x="3339173" y="4508487"/>
                    </a:lnTo>
                    <a:lnTo>
                      <a:pt x="3337560" y="4502137"/>
                    </a:lnTo>
                    <a:lnTo>
                      <a:pt x="3334918" y="4498327"/>
                    </a:lnTo>
                    <a:lnTo>
                      <a:pt x="3335439" y="4495787"/>
                    </a:lnTo>
                    <a:lnTo>
                      <a:pt x="3337293" y="4491977"/>
                    </a:lnTo>
                    <a:lnTo>
                      <a:pt x="3339795" y="4489437"/>
                    </a:lnTo>
                    <a:lnTo>
                      <a:pt x="3351974" y="4508881"/>
                    </a:lnTo>
                    <a:lnTo>
                      <a:pt x="3379520" y="4493158"/>
                    </a:lnTo>
                    <a:lnTo>
                      <a:pt x="3380321" y="4493476"/>
                    </a:lnTo>
                    <a:lnTo>
                      <a:pt x="3380524" y="4495800"/>
                    </a:lnTo>
                    <a:lnTo>
                      <a:pt x="3380524" y="4495952"/>
                    </a:lnTo>
                    <a:lnTo>
                      <a:pt x="3353574" y="4511433"/>
                    </a:lnTo>
                    <a:lnTo>
                      <a:pt x="3354908" y="4513567"/>
                    </a:lnTo>
                    <a:lnTo>
                      <a:pt x="3354578" y="4514215"/>
                    </a:lnTo>
                    <a:lnTo>
                      <a:pt x="3380663" y="4499203"/>
                    </a:lnTo>
                    <a:lnTo>
                      <a:pt x="3381413" y="4516767"/>
                    </a:lnTo>
                    <a:lnTo>
                      <a:pt x="3381959" y="4529810"/>
                    </a:lnTo>
                    <a:lnTo>
                      <a:pt x="3381959" y="2640850"/>
                    </a:lnTo>
                    <a:lnTo>
                      <a:pt x="3365030" y="2636443"/>
                    </a:lnTo>
                    <a:lnTo>
                      <a:pt x="3365030" y="4363402"/>
                    </a:lnTo>
                    <a:lnTo>
                      <a:pt x="3362883" y="4362437"/>
                    </a:lnTo>
                    <a:lnTo>
                      <a:pt x="3357791" y="4359897"/>
                    </a:lnTo>
                    <a:lnTo>
                      <a:pt x="3353854" y="4356087"/>
                    </a:lnTo>
                    <a:lnTo>
                      <a:pt x="3351796" y="4352277"/>
                    </a:lnTo>
                    <a:lnTo>
                      <a:pt x="3353130" y="4354817"/>
                    </a:lnTo>
                    <a:lnTo>
                      <a:pt x="3353308" y="4357357"/>
                    </a:lnTo>
                    <a:lnTo>
                      <a:pt x="3350882" y="4362437"/>
                    </a:lnTo>
                    <a:lnTo>
                      <a:pt x="3337903" y="4352277"/>
                    </a:lnTo>
                    <a:lnTo>
                      <a:pt x="3331362" y="4348467"/>
                    </a:lnTo>
                    <a:lnTo>
                      <a:pt x="3324682" y="4343387"/>
                    </a:lnTo>
                    <a:lnTo>
                      <a:pt x="3327412" y="4349737"/>
                    </a:lnTo>
                    <a:lnTo>
                      <a:pt x="3340633" y="4359897"/>
                    </a:lnTo>
                    <a:lnTo>
                      <a:pt x="3343110" y="4368787"/>
                    </a:lnTo>
                    <a:lnTo>
                      <a:pt x="3326866" y="4368787"/>
                    </a:lnTo>
                    <a:lnTo>
                      <a:pt x="3319665" y="4364977"/>
                    </a:lnTo>
                    <a:lnTo>
                      <a:pt x="3313239" y="4359897"/>
                    </a:lnTo>
                    <a:lnTo>
                      <a:pt x="3311626" y="4358627"/>
                    </a:lnTo>
                    <a:lnTo>
                      <a:pt x="3312998" y="4352277"/>
                    </a:lnTo>
                    <a:lnTo>
                      <a:pt x="3320008" y="4352277"/>
                    </a:lnTo>
                    <a:lnTo>
                      <a:pt x="3323717" y="4349737"/>
                    </a:lnTo>
                    <a:lnTo>
                      <a:pt x="3320669" y="4347197"/>
                    </a:lnTo>
                    <a:lnTo>
                      <a:pt x="3317608" y="4344657"/>
                    </a:lnTo>
                    <a:lnTo>
                      <a:pt x="3319919" y="4339577"/>
                    </a:lnTo>
                    <a:lnTo>
                      <a:pt x="3321812" y="4333227"/>
                    </a:lnTo>
                    <a:lnTo>
                      <a:pt x="3314484" y="4328147"/>
                    </a:lnTo>
                    <a:lnTo>
                      <a:pt x="3314217" y="4324337"/>
                    </a:lnTo>
                    <a:lnTo>
                      <a:pt x="3314039" y="4321797"/>
                    </a:lnTo>
                    <a:lnTo>
                      <a:pt x="3316846" y="4317987"/>
                    </a:lnTo>
                    <a:lnTo>
                      <a:pt x="3321100" y="4315447"/>
                    </a:lnTo>
                    <a:lnTo>
                      <a:pt x="3325037" y="4312907"/>
                    </a:lnTo>
                    <a:lnTo>
                      <a:pt x="3328479" y="4316717"/>
                    </a:lnTo>
                    <a:lnTo>
                      <a:pt x="3333013" y="4315447"/>
                    </a:lnTo>
                    <a:lnTo>
                      <a:pt x="3337979" y="4314177"/>
                    </a:lnTo>
                    <a:lnTo>
                      <a:pt x="3342716" y="4319257"/>
                    </a:lnTo>
                    <a:lnTo>
                      <a:pt x="3342563" y="4314177"/>
                    </a:lnTo>
                    <a:lnTo>
                      <a:pt x="3342513" y="4312907"/>
                    </a:lnTo>
                    <a:lnTo>
                      <a:pt x="3342475" y="4311637"/>
                    </a:lnTo>
                    <a:lnTo>
                      <a:pt x="3337242" y="4309097"/>
                    </a:lnTo>
                    <a:lnTo>
                      <a:pt x="3331616" y="4306557"/>
                    </a:lnTo>
                    <a:lnTo>
                      <a:pt x="3330206" y="4301477"/>
                    </a:lnTo>
                    <a:lnTo>
                      <a:pt x="3343173" y="4296397"/>
                    </a:lnTo>
                    <a:lnTo>
                      <a:pt x="3344024" y="4287507"/>
                    </a:lnTo>
                    <a:lnTo>
                      <a:pt x="3343922" y="4274807"/>
                    </a:lnTo>
                    <a:lnTo>
                      <a:pt x="3343897" y="4273905"/>
                    </a:lnTo>
                    <a:lnTo>
                      <a:pt x="3351504" y="4305300"/>
                    </a:lnTo>
                    <a:lnTo>
                      <a:pt x="3361779" y="4343400"/>
                    </a:lnTo>
                    <a:lnTo>
                      <a:pt x="3365030" y="4363402"/>
                    </a:lnTo>
                    <a:lnTo>
                      <a:pt x="3365030" y="2636443"/>
                    </a:lnTo>
                    <a:lnTo>
                      <a:pt x="3340976" y="2630170"/>
                    </a:lnTo>
                    <a:lnTo>
                      <a:pt x="3340976" y="4261828"/>
                    </a:lnTo>
                    <a:lnTo>
                      <a:pt x="3337928" y="4257027"/>
                    </a:lnTo>
                    <a:lnTo>
                      <a:pt x="3334702" y="4251947"/>
                    </a:lnTo>
                    <a:lnTo>
                      <a:pt x="3330625" y="4257027"/>
                    </a:lnTo>
                    <a:lnTo>
                      <a:pt x="3326600" y="4254487"/>
                    </a:lnTo>
                    <a:lnTo>
                      <a:pt x="3322256" y="4251947"/>
                    </a:lnTo>
                    <a:lnTo>
                      <a:pt x="3317189" y="4250677"/>
                    </a:lnTo>
                    <a:lnTo>
                      <a:pt x="3323348" y="4253217"/>
                    </a:lnTo>
                    <a:lnTo>
                      <a:pt x="3324822" y="4259567"/>
                    </a:lnTo>
                    <a:lnTo>
                      <a:pt x="3323044" y="4264647"/>
                    </a:lnTo>
                    <a:lnTo>
                      <a:pt x="3319437" y="4268457"/>
                    </a:lnTo>
                    <a:lnTo>
                      <a:pt x="3316960" y="4264647"/>
                    </a:lnTo>
                    <a:lnTo>
                      <a:pt x="3313849" y="4257027"/>
                    </a:lnTo>
                    <a:lnTo>
                      <a:pt x="3311842" y="4251947"/>
                    </a:lnTo>
                    <a:lnTo>
                      <a:pt x="3311334" y="4250677"/>
                    </a:lnTo>
                    <a:lnTo>
                      <a:pt x="3308680" y="4243057"/>
                    </a:lnTo>
                    <a:lnTo>
                      <a:pt x="3307194" y="4237825"/>
                    </a:lnTo>
                    <a:lnTo>
                      <a:pt x="3305238" y="4251947"/>
                    </a:lnTo>
                    <a:lnTo>
                      <a:pt x="3304984" y="4251782"/>
                    </a:lnTo>
                    <a:lnTo>
                      <a:pt x="3304984" y="4467847"/>
                    </a:lnTo>
                    <a:lnTo>
                      <a:pt x="3301301" y="4466552"/>
                    </a:lnTo>
                    <a:lnTo>
                      <a:pt x="3300920" y="4479277"/>
                    </a:lnTo>
                    <a:lnTo>
                      <a:pt x="3289871" y="4476737"/>
                    </a:lnTo>
                    <a:lnTo>
                      <a:pt x="3276054" y="4466577"/>
                    </a:lnTo>
                    <a:lnTo>
                      <a:pt x="3267202" y="4464037"/>
                    </a:lnTo>
                    <a:lnTo>
                      <a:pt x="3271901" y="4467847"/>
                    </a:lnTo>
                    <a:lnTo>
                      <a:pt x="3275546" y="4475467"/>
                    </a:lnTo>
                    <a:lnTo>
                      <a:pt x="3276168" y="4479366"/>
                    </a:lnTo>
                    <a:lnTo>
                      <a:pt x="3262185" y="4470400"/>
                    </a:lnTo>
                    <a:lnTo>
                      <a:pt x="3223349" y="4445000"/>
                    </a:lnTo>
                    <a:lnTo>
                      <a:pt x="3185566" y="4406900"/>
                    </a:lnTo>
                    <a:lnTo>
                      <a:pt x="3149041" y="4381500"/>
                    </a:lnTo>
                    <a:lnTo>
                      <a:pt x="3110306" y="4356481"/>
                    </a:lnTo>
                    <a:lnTo>
                      <a:pt x="3125470" y="4357357"/>
                    </a:lnTo>
                    <a:lnTo>
                      <a:pt x="3125305" y="4356087"/>
                    </a:lnTo>
                    <a:lnTo>
                      <a:pt x="3123806" y="4344657"/>
                    </a:lnTo>
                    <a:lnTo>
                      <a:pt x="3172104" y="4348467"/>
                    </a:lnTo>
                    <a:lnTo>
                      <a:pt x="3166719" y="4344657"/>
                    </a:lnTo>
                    <a:lnTo>
                      <a:pt x="3154134" y="4335767"/>
                    </a:lnTo>
                    <a:lnTo>
                      <a:pt x="3134106" y="4331957"/>
                    </a:lnTo>
                    <a:lnTo>
                      <a:pt x="3115780" y="4328147"/>
                    </a:lnTo>
                    <a:lnTo>
                      <a:pt x="3112274" y="4324337"/>
                    </a:lnTo>
                    <a:lnTo>
                      <a:pt x="3102940" y="4314177"/>
                    </a:lnTo>
                    <a:lnTo>
                      <a:pt x="3108261" y="4314177"/>
                    </a:lnTo>
                    <a:lnTo>
                      <a:pt x="3106851" y="4309097"/>
                    </a:lnTo>
                    <a:lnTo>
                      <a:pt x="3107702" y="4306557"/>
                    </a:lnTo>
                    <a:lnTo>
                      <a:pt x="3100667" y="4305287"/>
                    </a:lnTo>
                    <a:lnTo>
                      <a:pt x="3094139" y="4302747"/>
                    </a:lnTo>
                    <a:lnTo>
                      <a:pt x="3087865" y="4300207"/>
                    </a:lnTo>
                    <a:lnTo>
                      <a:pt x="3081604" y="4300207"/>
                    </a:lnTo>
                    <a:lnTo>
                      <a:pt x="3078048" y="4297096"/>
                    </a:lnTo>
                    <a:lnTo>
                      <a:pt x="3078048" y="4301414"/>
                    </a:lnTo>
                    <a:lnTo>
                      <a:pt x="3076346" y="4302747"/>
                    </a:lnTo>
                    <a:lnTo>
                      <a:pt x="3078048" y="4301414"/>
                    </a:lnTo>
                    <a:lnTo>
                      <a:pt x="3078048" y="4297096"/>
                    </a:lnTo>
                    <a:lnTo>
                      <a:pt x="3072904" y="4292587"/>
                    </a:lnTo>
                    <a:lnTo>
                      <a:pt x="3071457" y="4291317"/>
                    </a:lnTo>
                    <a:lnTo>
                      <a:pt x="3075813" y="4287507"/>
                    </a:lnTo>
                    <a:lnTo>
                      <a:pt x="3082455" y="4284967"/>
                    </a:lnTo>
                    <a:lnTo>
                      <a:pt x="3090341" y="4284967"/>
                    </a:lnTo>
                    <a:lnTo>
                      <a:pt x="3098406" y="4290047"/>
                    </a:lnTo>
                    <a:lnTo>
                      <a:pt x="3091269" y="4284967"/>
                    </a:lnTo>
                    <a:lnTo>
                      <a:pt x="3069831" y="4269727"/>
                    </a:lnTo>
                    <a:lnTo>
                      <a:pt x="3039884" y="4253217"/>
                    </a:lnTo>
                    <a:lnTo>
                      <a:pt x="3035465" y="4250677"/>
                    </a:lnTo>
                    <a:lnTo>
                      <a:pt x="3011208" y="4236707"/>
                    </a:lnTo>
                    <a:lnTo>
                      <a:pt x="2986494" y="4211307"/>
                    </a:lnTo>
                    <a:lnTo>
                      <a:pt x="2986722" y="4208119"/>
                    </a:lnTo>
                    <a:lnTo>
                      <a:pt x="2984995" y="4207497"/>
                    </a:lnTo>
                    <a:lnTo>
                      <a:pt x="2979763" y="4204957"/>
                    </a:lnTo>
                    <a:lnTo>
                      <a:pt x="2976041" y="4203154"/>
                    </a:lnTo>
                    <a:lnTo>
                      <a:pt x="2978251" y="4202417"/>
                    </a:lnTo>
                    <a:lnTo>
                      <a:pt x="2981617" y="4204957"/>
                    </a:lnTo>
                    <a:lnTo>
                      <a:pt x="2978759" y="4202417"/>
                    </a:lnTo>
                    <a:lnTo>
                      <a:pt x="2968739" y="4193527"/>
                    </a:lnTo>
                    <a:lnTo>
                      <a:pt x="2967190" y="4190987"/>
                    </a:lnTo>
                    <a:lnTo>
                      <a:pt x="2963291" y="4184637"/>
                    </a:lnTo>
                    <a:lnTo>
                      <a:pt x="2960967" y="4180827"/>
                    </a:lnTo>
                    <a:lnTo>
                      <a:pt x="2954096" y="4170667"/>
                    </a:lnTo>
                    <a:lnTo>
                      <a:pt x="2943961" y="4164317"/>
                    </a:lnTo>
                    <a:lnTo>
                      <a:pt x="2948101" y="4157967"/>
                    </a:lnTo>
                    <a:lnTo>
                      <a:pt x="2956052" y="4169397"/>
                    </a:lnTo>
                    <a:lnTo>
                      <a:pt x="2956356" y="4165587"/>
                    </a:lnTo>
                    <a:lnTo>
                      <a:pt x="2948254" y="4157967"/>
                    </a:lnTo>
                    <a:lnTo>
                      <a:pt x="2946895" y="4156697"/>
                    </a:lnTo>
                    <a:lnTo>
                      <a:pt x="2944190" y="4154157"/>
                    </a:lnTo>
                    <a:lnTo>
                      <a:pt x="2929864" y="4147807"/>
                    </a:lnTo>
                    <a:lnTo>
                      <a:pt x="2917837" y="4142727"/>
                    </a:lnTo>
                    <a:lnTo>
                      <a:pt x="2914827" y="4141457"/>
                    </a:lnTo>
                    <a:lnTo>
                      <a:pt x="2900527" y="4132567"/>
                    </a:lnTo>
                    <a:lnTo>
                      <a:pt x="2906369" y="4130027"/>
                    </a:lnTo>
                    <a:lnTo>
                      <a:pt x="2906738" y="4124947"/>
                    </a:lnTo>
                    <a:lnTo>
                      <a:pt x="2904591" y="4118597"/>
                    </a:lnTo>
                    <a:lnTo>
                      <a:pt x="2902877" y="4112247"/>
                    </a:lnTo>
                    <a:lnTo>
                      <a:pt x="2894685" y="4108437"/>
                    </a:lnTo>
                    <a:lnTo>
                      <a:pt x="2885592" y="4102087"/>
                    </a:lnTo>
                    <a:lnTo>
                      <a:pt x="2875813" y="4094467"/>
                    </a:lnTo>
                    <a:lnTo>
                      <a:pt x="2865526" y="4086847"/>
                    </a:lnTo>
                    <a:lnTo>
                      <a:pt x="2844558" y="4070337"/>
                    </a:lnTo>
                    <a:lnTo>
                      <a:pt x="2834144" y="4061447"/>
                    </a:lnTo>
                    <a:lnTo>
                      <a:pt x="2824022" y="4053827"/>
                    </a:lnTo>
                    <a:lnTo>
                      <a:pt x="2830449" y="4044937"/>
                    </a:lnTo>
                    <a:lnTo>
                      <a:pt x="2822918" y="4034777"/>
                    </a:lnTo>
                    <a:lnTo>
                      <a:pt x="2813545" y="4023347"/>
                    </a:lnTo>
                    <a:lnTo>
                      <a:pt x="2813850" y="4019537"/>
                    </a:lnTo>
                    <a:lnTo>
                      <a:pt x="2814447" y="4011917"/>
                    </a:lnTo>
                    <a:lnTo>
                      <a:pt x="2810154" y="4008107"/>
                    </a:lnTo>
                    <a:lnTo>
                      <a:pt x="2804693" y="4005567"/>
                    </a:lnTo>
                    <a:lnTo>
                      <a:pt x="2798927" y="4004297"/>
                    </a:lnTo>
                    <a:lnTo>
                      <a:pt x="2793720" y="4005567"/>
                    </a:lnTo>
                    <a:lnTo>
                      <a:pt x="2799042" y="4005567"/>
                    </a:lnTo>
                    <a:lnTo>
                      <a:pt x="2800845" y="4016997"/>
                    </a:lnTo>
                    <a:lnTo>
                      <a:pt x="2796870" y="4019537"/>
                    </a:lnTo>
                    <a:lnTo>
                      <a:pt x="2790431" y="4013187"/>
                    </a:lnTo>
                    <a:lnTo>
                      <a:pt x="2783484" y="4008107"/>
                    </a:lnTo>
                    <a:lnTo>
                      <a:pt x="2779992" y="4006837"/>
                    </a:lnTo>
                    <a:lnTo>
                      <a:pt x="2776499" y="4005567"/>
                    </a:lnTo>
                    <a:lnTo>
                      <a:pt x="2769933" y="4006837"/>
                    </a:lnTo>
                    <a:lnTo>
                      <a:pt x="2769857" y="4004297"/>
                    </a:lnTo>
                    <a:lnTo>
                      <a:pt x="2769743" y="4000487"/>
                    </a:lnTo>
                    <a:lnTo>
                      <a:pt x="2769717" y="3997947"/>
                    </a:lnTo>
                    <a:lnTo>
                      <a:pt x="2769819" y="3991597"/>
                    </a:lnTo>
                    <a:lnTo>
                      <a:pt x="2763253" y="3995407"/>
                    </a:lnTo>
                    <a:lnTo>
                      <a:pt x="2754426" y="3997604"/>
                    </a:lnTo>
                    <a:lnTo>
                      <a:pt x="2748445" y="3990860"/>
                    </a:lnTo>
                    <a:lnTo>
                      <a:pt x="2748521" y="3990327"/>
                    </a:lnTo>
                    <a:lnTo>
                      <a:pt x="2749029" y="3986517"/>
                    </a:lnTo>
                    <a:lnTo>
                      <a:pt x="2749359" y="3983977"/>
                    </a:lnTo>
                    <a:lnTo>
                      <a:pt x="2744711" y="3985247"/>
                    </a:lnTo>
                    <a:lnTo>
                      <a:pt x="2743670" y="3985437"/>
                    </a:lnTo>
                    <a:lnTo>
                      <a:pt x="2736875" y="3977627"/>
                    </a:lnTo>
                    <a:lnTo>
                      <a:pt x="2752153" y="3977627"/>
                    </a:lnTo>
                    <a:lnTo>
                      <a:pt x="2757462" y="3976357"/>
                    </a:lnTo>
                    <a:lnTo>
                      <a:pt x="2754795" y="3971277"/>
                    </a:lnTo>
                    <a:lnTo>
                      <a:pt x="2752788" y="3967467"/>
                    </a:lnTo>
                    <a:lnTo>
                      <a:pt x="2749410" y="3971277"/>
                    </a:lnTo>
                    <a:lnTo>
                      <a:pt x="2742857" y="3966197"/>
                    </a:lnTo>
                    <a:lnTo>
                      <a:pt x="2747924" y="3964927"/>
                    </a:lnTo>
                    <a:lnTo>
                      <a:pt x="2763710" y="3964927"/>
                    </a:lnTo>
                    <a:lnTo>
                      <a:pt x="2770784" y="3967467"/>
                    </a:lnTo>
                    <a:lnTo>
                      <a:pt x="2770289" y="3964927"/>
                    </a:lnTo>
                    <a:lnTo>
                      <a:pt x="2770047" y="3963657"/>
                    </a:lnTo>
                    <a:lnTo>
                      <a:pt x="2769400" y="3959847"/>
                    </a:lnTo>
                    <a:lnTo>
                      <a:pt x="2768866" y="3956037"/>
                    </a:lnTo>
                    <a:lnTo>
                      <a:pt x="2761526" y="3954767"/>
                    </a:lnTo>
                    <a:lnTo>
                      <a:pt x="2753398" y="3953497"/>
                    </a:lnTo>
                    <a:lnTo>
                      <a:pt x="2744838" y="3949687"/>
                    </a:lnTo>
                    <a:lnTo>
                      <a:pt x="2736177" y="3947147"/>
                    </a:lnTo>
                    <a:lnTo>
                      <a:pt x="2727858" y="3942067"/>
                    </a:lnTo>
                    <a:lnTo>
                      <a:pt x="2720390" y="3936987"/>
                    </a:lnTo>
                    <a:lnTo>
                      <a:pt x="2714269" y="3931907"/>
                    </a:lnTo>
                    <a:lnTo>
                      <a:pt x="2709976" y="3925557"/>
                    </a:lnTo>
                    <a:lnTo>
                      <a:pt x="2720416" y="3926827"/>
                    </a:lnTo>
                    <a:lnTo>
                      <a:pt x="2724010" y="3931907"/>
                    </a:lnTo>
                    <a:lnTo>
                      <a:pt x="2732201" y="3925557"/>
                    </a:lnTo>
                    <a:lnTo>
                      <a:pt x="2724023" y="3921747"/>
                    </a:lnTo>
                    <a:lnTo>
                      <a:pt x="2713748" y="3916667"/>
                    </a:lnTo>
                    <a:lnTo>
                      <a:pt x="2705163" y="3910317"/>
                    </a:lnTo>
                    <a:lnTo>
                      <a:pt x="2702674" y="3905237"/>
                    </a:lnTo>
                    <a:lnTo>
                      <a:pt x="2702052" y="3903967"/>
                    </a:lnTo>
                    <a:lnTo>
                      <a:pt x="2704020" y="3905237"/>
                    </a:lnTo>
                    <a:lnTo>
                      <a:pt x="2705087" y="3903980"/>
                    </a:lnTo>
                    <a:lnTo>
                      <a:pt x="2695270" y="3897617"/>
                    </a:lnTo>
                    <a:lnTo>
                      <a:pt x="2693695" y="3892537"/>
                    </a:lnTo>
                    <a:lnTo>
                      <a:pt x="2695346" y="3888727"/>
                    </a:lnTo>
                    <a:lnTo>
                      <a:pt x="2693212" y="3881107"/>
                    </a:lnTo>
                    <a:lnTo>
                      <a:pt x="2694851" y="3881107"/>
                    </a:lnTo>
                    <a:lnTo>
                      <a:pt x="2696807" y="3882377"/>
                    </a:lnTo>
                    <a:lnTo>
                      <a:pt x="2698762" y="3882377"/>
                    </a:lnTo>
                    <a:lnTo>
                      <a:pt x="2696387" y="3881107"/>
                    </a:lnTo>
                    <a:lnTo>
                      <a:pt x="2684564" y="3874757"/>
                    </a:lnTo>
                    <a:lnTo>
                      <a:pt x="2682189" y="3873487"/>
                    </a:lnTo>
                    <a:lnTo>
                      <a:pt x="2670949" y="3867137"/>
                    </a:lnTo>
                    <a:lnTo>
                      <a:pt x="2665793" y="3862057"/>
                    </a:lnTo>
                    <a:lnTo>
                      <a:pt x="2665476" y="3858247"/>
                    </a:lnTo>
                    <a:lnTo>
                      <a:pt x="2668727" y="3855707"/>
                    </a:lnTo>
                    <a:lnTo>
                      <a:pt x="2674785" y="3853167"/>
                    </a:lnTo>
                    <a:lnTo>
                      <a:pt x="2686710" y="3853167"/>
                    </a:lnTo>
                    <a:lnTo>
                      <a:pt x="2687764" y="3851897"/>
                    </a:lnTo>
                    <a:lnTo>
                      <a:pt x="2688831" y="3850627"/>
                    </a:lnTo>
                    <a:lnTo>
                      <a:pt x="2692958" y="3853167"/>
                    </a:lnTo>
                    <a:lnTo>
                      <a:pt x="2699982" y="3851897"/>
                    </a:lnTo>
                    <a:lnTo>
                      <a:pt x="2698940" y="3850627"/>
                    </a:lnTo>
                    <a:lnTo>
                      <a:pt x="2695816" y="3846817"/>
                    </a:lnTo>
                    <a:lnTo>
                      <a:pt x="2692514" y="3843007"/>
                    </a:lnTo>
                    <a:lnTo>
                      <a:pt x="2684830" y="3834117"/>
                    </a:lnTo>
                    <a:lnTo>
                      <a:pt x="2677718" y="3827767"/>
                    </a:lnTo>
                    <a:lnTo>
                      <a:pt x="2680055" y="3826497"/>
                    </a:lnTo>
                    <a:lnTo>
                      <a:pt x="2674607" y="3827767"/>
                    </a:lnTo>
                    <a:lnTo>
                      <a:pt x="2669235" y="3826497"/>
                    </a:lnTo>
                    <a:lnTo>
                      <a:pt x="2662110" y="3825227"/>
                    </a:lnTo>
                    <a:lnTo>
                      <a:pt x="2651404" y="3823957"/>
                    </a:lnTo>
                    <a:lnTo>
                      <a:pt x="2660510" y="3829037"/>
                    </a:lnTo>
                    <a:lnTo>
                      <a:pt x="2671241" y="3834117"/>
                    </a:lnTo>
                    <a:lnTo>
                      <a:pt x="2680004" y="3837927"/>
                    </a:lnTo>
                    <a:lnTo>
                      <a:pt x="2683205" y="3843007"/>
                    </a:lnTo>
                    <a:lnTo>
                      <a:pt x="2668638" y="3837927"/>
                    </a:lnTo>
                    <a:lnTo>
                      <a:pt x="2654808" y="3830307"/>
                    </a:lnTo>
                    <a:lnTo>
                      <a:pt x="2641333" y="3821417"/>
                    </a:lnTo>
                    <a:lnTo>
                      <a:pt x="2627807" y="3813797"/>
                    </a:lnTo>
                    <a:lnTo>
                      <a:pt x="2629090" y="3811257"/>
                    </a:lnTo>
                    <a:lnTo>
                      <a:pt x="2638856" y="3812527"/>
                    </a:lnTo>
                    <a:lnTo>
                      <a:pt x="2652001" y="3815067"/>
                    </a:lnTo>
                    <a:lnTo>
                      <a:pt x="2663444" y="3817607"/>
                    </a:lnTo>
                    <a:lnTo>
                      <a:pt x="2656827" y="3811257"/>
                    </a:lnTo>
                    <a:lnTo>
                      <a:pt x="2628785" y="3774427"/>
                    </a:lnTo>
                    <a:lnTo>
                      <a:pt x="2606154" y="3761727"/>
                    </a:lnTo>
                    <a:lnTo>
                      <a:pt x="2586012" y="3747757"/>
                    </a:lnTo>
                    <a:lnTo>
                      <a:pt x="2580132" y="3741407"/>
                    </a:lnTo>
                    <a:lnTo>
                      <a:pt x="2578938" y="3737597"/>
                    </a:lnTo>
                    <a:lnTo>
                      <a:pt x="2583916" y="3737597"/>
                    </a:lnTo>
                    <a:lnTo>
                      <a:pt x="2593416" y="3742677"/>
                    </a:lnTo>
                    <a:lnTo>
                      <a:pt x="2586024" y="3737597"/>
                    </a:lnTo>
                    <a:lnTo>
                      <a:pt x="2584767" y="3735057"/>
                    </a:lnTo>
                    <a:lnTo>
                      <a:pt x="2583853" y="3732517"/>
                    </a:lnTo>
                    <a:lnTo>
                      <a:pt x="2577490" y="3727437"/>
                    </a:lnTo>
                    <a:lnTo>
                      <a:pt x="2563990" y="3721087"/>
                    </a:lnTo>
                    <a:lnTo>
                      <a:pt x="2554986" y="3714737"/>
                    </a:lnTo>
                    <a:lnTo>
                      <a:pt x="2546477" y="3709657"/>
                    </a:lnTo>
                    <a:lnTo>
                      <a:pt x="2534513" y="3704577"/>
                    </a:lnTo>
                    <a:lnTo>
                      <a:pt x="2533065" y="3700767"/>
                    </a:lnTo>
                    <a:lnTo>
                      <a:pt x="2536545" y="3700767"/>
                    </a:lnTo>
                    <a:lnTo>
                      <a:pt x="2543759" y="3703307"/>
                    </a:lnTo>
                    <a:lnTo>
                      <a:pt x="2560967" y="3712197"/>
                    </a:lnTo>
                    <a:lnTo>
                      <a:pt x="2576118" y="3719817"/>
                    </a:lnTo>
                    <a:lnTo>
                      <a:pt x="2583116" y="3723627"/>
                    </a:lnTo>
                    <a:lnTo>
                      <a:pt x="2572537" y="3716007"/>
                    </a:lnTo>
                    <a:lnTo>
                      <a:pt x="2567571" y="3712197"/>
                    </a:lnTo>
                    <a:lnTo>
                      <a:pt x="2565781" y="3709657"/>
                    </a:lnTo>
                    <a:lnTo>
                      <a:pt x="2568244" y="3709657"/>
                    </a:lnTo>
                    <a:lnTo>
                      <a:pt x="2574328" y="3712197"/>
                    </a:lnTo>
                    <a:lnTo>
                      <a:pt x="2581059" y="3713467"/>
                    </a:lnTo>
                    <a:lnTo>
                      <a:pt x="2591333" y="3717277"/>
                    </a:lnTo>
                    <a:lnTo>
                      <a:pt x="2600553" y="3719817"/>
                    </a:lnTo>
                    <a:lnTo>
                      <a:pt x="2606903" y="3719817"/>
                    </a:lnTo>
                    <a:lnTo>
                      <a:pt x="2608567" y="3717277"/>
                    </a:lnTo>
                    <a:lnTo>
                      <a:pt x="2613393" y="3722357"/>
                    </a:lnTo>
                    <a:lnTo>
                      <a:pt x="2614879" y="3727437"/>
                    </a:lnTo>
                    <a:lnTo>
                      <a:pt x="2618829" y="3732517"/>
                    </a:lnTo>
                    <a:lnTo>
                      <a:pt x="2631033" y="3738867"/>
                    </a:lnTo>
                    <a:lnTo>
                      <a:pt x="2625420" y="3732517"/>
                    </a:lnTo>
                    <a:lnTo>
                      <a:pt x="2620175" y="3726167"/>
                    </a:lnTo>
                    <a:lnTo>
                      <a:pt x="2615298" y="3719817"/>
                    </a:lnTo>
                    <a:lnTo>
                      <a:pt x="2613495" y="3717277"/>
                    </a:lnTo>
                    <a:lnTo>
                      <a:pt x="2610789" y="3713467"/>
                    </a:lnTo>
                    <a:lnTo>
                      <a:pt x="2601531" y="3713467"/>
                    </a:lnTo>
                    <a:lnTo>
                      <a:pt x="2598991" y="3709657"/>
                    </a:lnTo>
                    <a:lnTo>
                      <a:pt x="2596451" y="3705847"/>
                    </a:lnTo>
                    <a:lnTo>
                      <a:pt x="2603449" y="3707117"/>
                    </a:lnTo>
                    <a:lnTo>
                      <a:pt x="2613342" y="3710927"/>
                    </a:lnTo>
                    <a:lnTo>
                      <a:pt x="2621292" y="3713467"/>
                    </a:lnTo>
                    <a:lnTo>
                      <a:pt x="2638171" y="3721087"/>
                    </a:lnTo>
                    <a:lnTo>
                      <a:pt x="2645791" y="3723627"/>
                    </a:lnTo>
                    <a:lnTo>
                      <a:pt x="2656789" y="3729977"/>
                    </a:lnTo>
                    <a:lnTo>
                      <a:pt x="2654516" y="3732517"/>
                    </a:lnTo>
                    <a:lnTo>
                      <a:pt x="2649982" y="3732517"/>
                    </a:lnTo>
                    <a:lnTo>
                      <a:pt x="2655900" y="3733787"/>
                    </a:lnTo>
                    <a:lnTo>
                      <a:pt x="2658910" y="3731247"/>
                    </a:lnTo>
                    <a:lnTo>
                      <a:pt x="2658199" y="3726167"/>
                    </a:lnTo>
                    <a:lnTo>
                      <a:pt x="2656103" y="3721087"/>
                    </a:lnTo>
                    <a:lnTo>
                      <a:pt x="2655913" y="3714737"/>
                    </a:lnTo>
                    <a:lnTo>
                      <a:pt x="2655430" y="3708387"/>
                    </a:lnTo>
                    <a:lnTo>
                      <a:pt x="2654452" y="3705847"/>
                    </a:lnTo>
                    <a:lnTo>
                      <a:pt x="2652496" y="3700767"/>
                    </a:lnTo>
                    <a:lnTo>
                      <a:pt x="2657132" y="3702037"/>
                    </a:lnTo>
                    <a:lnTo>
                      <a:pt x="2658338" y="3703307"/>
                    </a:lnTo>
                    <a:lnTo>
                      <a:pt x="2659316" y="3704577"/>
                    </a:lnTo>
                    <a:lnTo>
                      <a:pt x="2660205" y="3704577"/>
                    </a:lnTo>
                    <a:lnTo>
                      <a:pt x="2660586" y="3703307"/>
                    </a:lnTo>
                    <a:lnTo>
                      <a:pt x="2660866" y="3703307"/>
                    </a:lnTo>
                    <a:lnTo>
                      <a:pt x="2674175" y="3707117"/>
                    </a:lnTo>
                    <a:lnTo>
                      <a:pt x="2675559" y="3709289"/>
                    </a:lnTo>
                    <a:lnTo>
                      <a:pt x="2673934" y="3712070"/>
                    </a:lnTo>
                    <a:lnTo>
                      <a:pt x="2669819" y="3714191"/>
                    </a:lnTo>
                    <a:lnTo>
                      <a:pt x="2669489" y="3719969"/>
                    </a:lnTo>
                    <a:lnTo>
                      <a:pt x="2681313" y="3717975"/>
                    </a:lnTo>
                    <a:lnTo>
                      <a:pt x="2679382" y="3714927"/>
                    </a:lnTo>
                    <a:lnTo>
                      <a:pt x="2677553" y="3711879"/>
                    </a:lnTo>
                    <a:lnTo>
                      <a:pt x="2675953" y="3709111"/>
                    </a:lnTo>
                    <a:lnTo>
                      <a:pt x="2676169" y="3708387"/>
                    </a:lnTo>
                    <a:lnTo>
                      <a:pt x="2676448" y="3708387"/>
                    </a:lnTo>
                    <a:lnTo>
                      <a:pt x="2676614" y="3707117"/>
                    </a:lnTo>
                    <a:lnTo>
                      <a:pt x="2689568" y="3710927"/>
                    </a:lnTo>
                    <a:lnTo>
                      <a:pt x="2689034" y="3707117"/>
                    </a:lnTo>
                    <a:lnTo>
                      <a:pt x="2688856" y="3705847"/>
                    </a:lnTo>
                    <a:lnTo>
                      <a:pt x="2685796" y="3705847"/>
                    </a:lnTo>
                    <a:lnTo>
                      <a:pt x="2683357" y="3703307"/>
                    </a:lnTo>
                    <a:lnTo>
                      <a:pt x="2680919" y="3700767"/>
                    </a:lnTo>
                    <a:lnTo>
                      <a:pt x="2677274" y="3696957"/>
                    </a:lnTo>
                    <a:lnTo>
                      <a:pt x="2676360" y="3695700"/>
                    </a:lnTo>
                    <a:lnTo>
                      <a:pt x="2694724" y="3695700"/>
                    </a:lnTo>
                    <a:lnTo>
                      <a:pt x="2693225" y="3696957"/>
                    </a:lnTo>
                    <a:lnTo>
                      <a:pt x="2692273" y="3702037"/>
                    </a:lnTo>
                    <a:lnTo>
                      <a:pt x="2704401" y="3714191"/>
                    </a:lnTo>
                    <a:lnTo>
                      <a:pt x="2689568" y="3710292"/>
                    </a:lnTo>
                    <a:lnTo>
                      <a:pt x="2689822" y="3711791"/>
                    </a:lnTo>
                    <a:lnTo>
                      <a:pt x="2696121" y="3715537"/>
                    </a:lnTo>
                    <a:lnTo>
                      <a:pt x="2703868" y="3718788"/>
                    </a:lnTo>
                    <a:lnTo>
                      <a:pt x="2708376" y="3719182"/>
                    </a:lnTo>
                    <a:lnTo>
                      <a:pt x="2705316" y="3714839"/>
                    </a:lnTo>
                    <a:lnTo>
                      <a:pt x="2730030" y="3721087"/>
                    </a:lnTo>
                    <a:lnTo>
                      <a:pt x="2752344" y="3726167"/>
                    </a:lnTo>
                    <a:lnTo>
                      <a:pt x="2772168" y="3729977"/>
                    </a:lnTo>
                    <a:lnTo>
                      <a:pt x="2789771" y="3731247"/>
                    </a:lnTo>
                    <a:lnTo>
                      <a:pt x="2802940" y="3757917"/>
                    </a:lnTo>
                    <a:lnTo>
                      <a:pt x="2817863" y="3785857"/>
                    </a:lnTo>
                    <a:lnTo>
                      <a:pt x="2834551" y="3812527"/>
                    </a:lnTo>
                    <a:lnTo>
                      <a:pt x="2852445" y="3838410"/>
                    </a:lnTo>
                    <a:lnTo>
                      <a:pt x="2852407" y="3844379"/>
                    </a:lnTo>
                    <a:lnTo>
                      <a:pt x="2851658" y="3844417"/>
                    </a:lnTo>
                    <a:lnTo>
                      <a:pt x="2850337" y="3843159"/>
                    </a:lnTo>
                    <a:lnTo>
                      <a:pt x="2847898" y="3840835"/>
                    </a:lnTo>
                    <a:lnTo>
                      <a:pt x="2852305" y="3843185"/>
                    </a:lnTo>
                    <a:lnTo>
                      <a:pt x="2852407" y="3844379"/>
                    </a:lnTo>
                    <a:lnTo>
                      <a:pt x="2852407" y="3838371"/>
                    </a:lnTo>
                    <a:lnTo>
                      <a:pt x="2849397" y="3834409"/>
                    </a:lnTo>
                    <a:lnTo>
                      <a:pt x="2850959" y="3838625"/>
                    </a:lnTo>
                    <a:lnTo>
                      <a:pt x="2851899" y="3841470"/>
                    </a:lnTo>
                    <a:lnTo>
                      <a:pt x="2851416" y="3840835"/>
                    </a:lnTo>
                    <a:lnTo>
                      <a:pt x="2846870" y="3834803"/>
                    </a:lnTo>
                    <a:lnTo>
                      <a:pt x="2844050" y="3830967"/>
                    </a:lnTo>
                    <a:lnTo>
                      <a:pt x="2843707" y="3830510"/>
                    </a:lnTo>
                    <a:lnTo>
                      <a:pt x="2841917" y="3830967"/>
                    </a:lnTo>
                    <a:lnTo>
                      <a:pt x="2835910" y="3826433"/>
                    </a:lnTo>
                    <a:lnTo>
                      <a:pt x="2836862" y="3829812"/>
                    </a:lnTo>
                    <a:lnTo>
                      <a:pt x="2839313" y="3833990"/>
                    </a:lnTo>
                    <a:lnTo>
                      <a:pt x="2841675" y="3838156"/>
                    </a:lnTo>
                    <a:lnTo>
                      <a:pt x="2845422" y="3843159"/>
                    </a:lnTo>
                    <a:lnTo>
                      <a:pt x="2842933" y="3841915"/>
                    </a:lnTo>
                    <a:lnTo>
                      <a:pt x="2841828" y="3839972"/>
                    </a:lnTo>
                    <a:lnTo>
                      <a:pt x="2834259" y="3834803"/>
                    </a:lnTo>
                    <a:lnTo>
                      <a:pt x="2831249" y="3835755"/>
                    </a:lnTo>
                    <a:lnTo>
                      <a:pt x="2831274" y="3835908"/>
                    </a:lnTo>
                    <a:lnTo>
                      <a:pt x="2839694" y="3845001"/>
                    </a:lnTo>
                    <a:lnTo>
                      <a:pt x="2829649" y="3835781"/>
                    </a:lnTo>
                    <a:lnTo>
                      <a:pt x="2829547" y="3834803"/>
                    </a:lnTo>
                    <a:lnTo>
                      <a:pt x="2829483" y="3831463"/>
                    </a:lnTo>
                    <a:lnTo>
                      <a:pt x="2827490" y="3829761"/>
                    </a:lnTo>
                    <a:lnTo>
                      <a:pt x="2820174" y="3823563"/>
                    </a:lnTo>
                    <a:lnTo>
                      <a:pt x="2825496" y="3826916"/>
                    </a:lnTo>
                    <a:lnTo>
                      <a:pt x="2825635" y="3825151"/>
                    </a:lnTo>
                    <a:lnTo>
                      <a:pt x="2825369" y="3823563"/>
                    </a:lnTo>
                    <a:lnTo>
                      <a:pt x="2824708" y="3819804"/>
                    </a:lnTo>
                    <a:lnTo>
                      <a:pt x="2823654" y="3816248"/>
                    </a:lnTo>
                    <a:lnTo>
                      <a:pt x="2824988" y="3815969"/>
                    </a:lnTo>
                    <a:lnTo>
                      <a:pt x="2815653" y="3809949"/>
                    </a:lnTo>
                    <a:lnTo>
                      <a:pt x="2803296" y="3800589"/>
                    </a:lnTo>
                    <a:lnTo>
                      <a:pt x="2790863" y="3790048"/>
                    </a:lnTo>
                    <a:lnTo>
                      <a:pt x="2781338" y="3780447"/>
                    </a:lnTo>
                    <a:lnTo>
                      <a:pt x="2781947" y="3785476"/>
                    </a:lnTo>
                    <a:lnTo>
                      <a:pt x="2786481" y="3791889"/>
                    </a:lnTo>
                    <a:lnTo>
                      <a:pt x="2793479" y="3799141"/>
                    </a:lnTo>
                    <a:lnTo>
                      <a:pt x="2809405" y="3814000"/>
                    </a:lnTo>
                    <a:lnTo>
                      <a:pt x="2816085" y="3820617"/>
                    </a:lnTo>
                    <a:lnTo>
                      <a:pt x="2820720" y="3826027"/>
                    </a:lnTo>
                    <a:lnTo>
                      <a:pt x="2822473" y="3829761"/>
                    </a:lnTo>
                    <a:lnTo>
                      <a:pt x="2811564" y="3825316"/>
                    </a:lnTo>
                    <a:lnTo>
                      <a:pt x="2817952" y="3831044"/>
                    </a:lnTo>
                    <a:lnTo>
                      <a:pt x="2823870" y="3836263"/>
                    </a:lnTo>
                    <a:lnTo>
                      <a:pt x="2833230" y="3844417"/>
                    </a:lnTo>
                    <a:lnTo>
                      <a:pt x="2836430" y="3847198"/>
                    </a:lnTo>
                    <a:lnTo>
                      <a:pt x="2832252" y="3844556"/>
                    </a:lnTo>
                    <a:lnTo>
                      <a:pt x="2826474" y="3839718"/>
                    </a:lnTo>
                    <a:lnTo>
                      <a:pt x="2825064" y="3838524"/>
                    </a:lnTo>
                    <a:lnTo>
                      <a:pt x="2821940" y="3836060"/>
                    </a:lnTo>
                    <a:lnTo>
                      <a:pt x="2818028" y="3832961"/>
                    </a:lnTo>
                    <a:lnTo>
                      <a:pt x="2813532" y="3831044"/>
                    </a:lnTo>
                    <a:lnTo>
                      <a:pt x="2818092" y="3835565"/>
                    </a:lnTo>
                    <a:lnTo>
                      <a:pt x="2817177" y="3836060"/>
                    </a:lnTo>
                    <a:lnTo>
                      <a:pt x="2815564" y="3835908"/>
                    </a:lnTo>
                    <a:lnTo>
                      <a:pt x="2818028" y="3838473"/>
                    </a:lnTo>
                    <a:lnTo>
                      <a:pt x="2803995" y="3828008"/>
                    </a:lnTo>
                    <a:lnTo>
                      <a:pt x="2800413" y="3827411"/>
                    </a:lnTo>
                    <a:lnTo>
                      <a:pt x="2803969" y="3830066"/>
                    </a:lnTo>
                    <a:lnTo>
                      <a:pt x="2816034" y="3838524"/>
                    </a:lnTo>
                    <a:lnTo>
                      <a:pt x="2813977" y="3838346"/>
                    </a:lnTo>
                    <a:lnTo>
                      <a:pt x="2799550" y="3828123"/>
                    </a:lnTo>
                    <a:lnTo>
                      <a:pt x="2797581" y="3825544"/>
                    </a:lnTo>
                    <a:lnTo>
                      <a:pt x="2796095" y="3823347"/>
                    </a:lnTo>
                    <a:lnTo>
                      <a:pt x="2783103" y="3814267"/>
                    </a:lnTo>
                    <a:lnTo>
                      <a:pt x="2783509" y="3817302"/>
                    </a:lnTo>
                    <a:lnTo>
                      <a:pt x="2793835" y="3825316"/>
                    </a:lnTo>
                    <a:lnTo>
                      <a:pt x="2807525" y="3834815"/>
                    </a:lnTo>
                    <a:lnTo>
                      <a:pt x="2814409" y="3839718"/>
                    </a:lnTo>
                    <a:lnTo>
                      <a:pt x="2817101" y="3841369"/>
                    </a:lnTo>
                    <a:lnTo>
                      <a:pt x="2818587" y="3841953"/>
                    </a:lnTo>
                    <a:lnTo>
                      <a:pt x="2822879" y="3845153"/>
                    </a:lnTo>
                    <a:lnTo>
                      <a:pt x="2823514" y="3846042"/>
                    </a:lnTo>
                    <a:lnTo>
                      <a:pt x="2824670" y="3847236"/>
                    </a:lnTo>
                    <a:lnTo>
                      <a:pt x="2830499" y="3851300"/>
                    </a:lnTo>
                    <a:lnTo>
                      <a:pt x="2832328" y="3852075"/>
                    </a:lnTo>
                    <a:lnTo>
                      <a:pt x="2827718" y="3847998"/>
                    </a:lnTo>
                    <a:lnTo>
                      <a:pt x="2834995" y="3853180"/>
                    </a:lnTo>
                    <a:lnTo>
                      <a:pt x="2842437" y="3857866"/>
                    </a:lnTo>
                    <a:lnTo>
                      <a:pt x="2848381" y="3861295"/>
                    </a:lnTo>
                    <a:lnTo>
                      <a:pt x="2851213" y="3862717"/>
                    </a:lnTo>
                    <a:lnTo>
                      <a:pt x="2846044" y="3857269"/>
                    </a:lnTo>
                    <a:lnTo>
                      <a:pt x="2846667" y="3855567"/>
                    </a:lnTo>
                    <a:lnTo>
                      <a:pt x="2849651" y="3855428"/>
                    </a:lnTo>
                    <a:lnTo>
                      <a:pt x="2851581" y="3854615"/>
                    </a:lnTo>
                    <a:lnTo>
                      <a:pt x="2852356" y="3855631"/>
                    </a:lnTo>
                    <a:lnTo>
                      <a:pt x="2853994" y="3857612"/>
                    </a:lnTo>
                    <a:lnTo>
                      <a:pt x="2857868" y="3860825"/>
                    </a:lnTo>
                    <a:lnTo>
                      <a:pt x="2861843" y="3860215"/>
                    </a:lnTo>
                    <a:lnTo>
                      <a:pt x="2869196" y="3866718"/>
                    </a:lnTo>
                    <a:lnTo>
                      <a:pt x="2869514" y="3861727"/>
                    </a:lnTo>
                    <a:lnTo>
                      <a:pt x="2868384" y="3860215"/>
                    </a:lnTo>
                    <a:lnTo>
                      <a:pt x="2864205" y="3854615"/>
                    </a:lnTo>
                    <a:lnTo>
                      <a:pt x="2861106" y="3850411"/>
                    </a:lnTo>
                    <a:lnTo>
                      <a:pt x="2859367" y="3847998"/>
                    </a:lnTo>
                    <a:lnTo>
                      <a:pt x="2858808" y="3847236"/>
                    </a:lnTo>
                    <a:lnTo>
                      <a:pt x="2858389" y="3846665"/>
                    </a:lnTo>
                    <a:lnTo>
                      <a:pt x="2858795" y="3845547"/>
                    </a:lnTo>
                    <a:lnTo>
                      <a:pt x="2856573" y="3840467"/>
                    </a:lnTo>
                    <a:lnTo>
                      <a:pt x="2856319" y="3840086"/>
                    </a:lnTo>
                    <a:lnTo>
                      <a:pt x="2856319" y="3843794"/>
                    </a:lnTo>
                    <a:lnTo>
                      <a:pt x="2855722" y="3842943"/>
                    </a:lnTo>
                    <a:lnTo>
                      <a:pt x="2856319" y="3843794"/>
                    </a:lnTo>
                    <a:lnTo>
                      <a:pt x="2856319" y="3840086"/>
                    </a:lnTo>
                    <a:lnTo>
                      <a:pt x="2852470" y="3834117"/>
                    </a:lnTo>
                    <a:lnTo>
                      <a:pt x="2847263" y="3825227"/>
                    </a:lnTo>
                    <a:lnTo>
                      <a:pt x="2841675" y="3817607"/>
                    </a:lnTo>
                    <a:lnTo>
                      <a:pt x="2836507" y="3809987"/>
                    </a:lnTo>
                    <a:lnTo>
                      <a:pt x="2832747" y="3804907"/>
                    </a:lnTo>
                    <a:lnTo>
                      <a:pt x="2831363" y="3801097"/>
                    </a:lnTo>
                    <a:lnTo>
                      <a:pt x="2833103" y="3801097"/>
                    </a:lnTo>
                    <a:lnTo>
                      <a:pt x="2829712" y="3790937"/>
                    </a:lnTo>
                    <a:lnTo>
                      <a:pt x="2837053" y="3799827"/>
                    </a:lnTo>
                    <a:lnTo>
                      <a:pt x="2839389" y="3804907"/>
                    </a:lnTo>
                    <a:lnTo>
                      <a:pt x="2840278" y="3801097"/>
                    </a:lnTo>
                    <a:lnTo>
                      <a:pt x="2838640" y="3796017"/>
                    </a:lnTo>
                    <a:lnTo>
                      <a:pt x="2837827" y="3792207"/>
                    </a:lnTo>
                    <a:lnTo>
                      <a:pt x="2841193" y="3792207"/>
                    </a:lnTo>
                    <a:lnTo>
                      <a:pt x="2841485" y="3790937"/>
                    </a:lnTo>
                    <a:lnTo>
                      <a:pt x="2841764" y="3789667"/>
                    </a:lnTo>
                    <a:lnTo>
                      <a:pt x="2842920" y="3784587"/>
                    </a:lnTo>
                    <a:lnTo>
                      <a:pt x="2834182" y="3789667"/>
                    </a:lnTo>
                    <a:lnTo>
                      <a:pt x="2833636" y="3780777"/>
                    </a:lnTo>
                    <a:lnTo>
                      <a:pt x="2839110" y="3783317"/>
                    </a:lnTo>
                    <a:lnTo>
                      <a:pt x="2838183" y="3780777"/>
                    </a:lnTo>
                    <a:lnTo>
                      <a:pt x="2836811" y="3776967"/>
                    </a:lnTo>
                    <a:lnTo>
                      <a:pt x="2836214" y="3770617"/>
                    </a:lnTo>
                    <a:lnTo>
                      <a:pt x="2835478" y="3765537"/>
                    </a:lnTo>
                    <a:lnTo>
                      <a:pt x="2836913" y="3760457"/>
                    </a:lnTo>
                    <a:lnTo>
                      <a:pt x="2847695" y="3768077"/>
                    </a:lnTo>
                    <a:lnTo>
                      <a:pt x="2848864" y="3773157"/>
                    </a:lnTo>
                    <a:lnTo>
                      <a:pt x="2855607" y="3785857"/>
                    </a:lnTo>
                    <a:lnTo>
                      <a:pt x="2848381" y="3787127"/>
                    </a:lnTo>
                    <a:lnTo>
                      <a:pt x="2852597" y="3790937"/>
                    </a:lnTo>
                    <a:lnTo>
                      <a:pt x="2856547" y="3794747"/>
                    </a:lnTo>
                    <a:lnTo>
                      <a:pt x="2860243" y="3798557"/>
                    </a:lnTo>
                    <a:lnTo>
                      <a:pt x="2855214" y="3801643"/>
                    </a:lnTo>
                    <a:lnTo>
                      <a:pt x="2856534" y="3801643"/>
                    </a:lnTo>
                    <a:lnTo>
                      <a:pt x="2865450" y="3801643"/>
                    </a:lnTo>
                    <a:lnTo>
                      <a:pt x="2865323" y="3801097"/>
                    </a:lnTo>
                    <a:lnTo>
                      <a:pt x="2865031" y="3799827"/>
                    </a:lnTo>
                    <a:lnTo>
                      <a:pt x="2861983" y="3792207"/>
                    </a:lnTo>
                    <a:lnTo>
                      <a:pt x="2860598" y="3785857"/>
                    </a:lnTo>
                    <a:lnTo>
                      <a:pt x="2863761" y="3782047"/>
                    </a:lnTo>
                    <a:lnTo>
                      <a:pt x="2867901" y="3783317"/>
                    </a:lnTo>
                    <a:lnTo>
                      <a:pt x="2866326" y="3789667"/>
                    </a:lnTo>
                    <a:lnTo>
                      <a:pt x="2867723" y="3793477"/>
                    </a:lnTo>
                    <a:lnTo>
                      <a:pt x="2876219" y="3790937"/>
                    </a:lnTo>
                    <a:lnTo>
                      <a:pt x="2882747" y="3797287"/>
                    </a:lnTo>
                    <a:lnTo>
                      <a:pt x="2887218" y="3803637"/>
                    </a:lnTo>
                    <a:lnTo>
                      <a:pt x="2891929" y="3809987"/>
                    </a:lnTo>
                    <a:lnTo>
                      <a:pt x="2894419" y="3815245"/>
                    </a:lnTo>
                    <a:lnTo>
                      <a:pt x="2890913" y="3813797"/>
                    </a:lnTo>
                    <a:lnTo>
                      <a:pt x="2887332" y="3813797"/>
                    </a:lnTo>
                    <a:lnTo>
                      <a:pt x="2885097" y="3817607"/>
                    </a:lnTo>
                    <a:lnTo>
                      <a:pt x="2888234" y="3822687"/>
                    </a:lnTo>
                    <a:lnTo>
                      <a:pt x="2890799" y="3821417"/>
                    </a:lnTo>
                    <a:lnTo>
                      <a:pt x="2893212" y="3818877"/>
                    </a:lnTo>
                    <a:lnTo>
                      <a:pt x="2895879" y="3817607"/>
                    </a:lnTo>
                    <a:lnTo>
                      <a:pt x="2892882" y="3822687"/>
                    </a:lnTo>
                    <a:lnTo>
                      <a:pt x="2893110" y="3827767"/>
                    </a:lnTo>
                    <a:lnTo>
                      <a:pt x="2896095" y="3832847"/>
                    </a:lnTo>
                    <a:lnTo>
                      <a:pt x="2897340" y="3826497"/>
                    </a:lnTo>
                    <a:lnTo>
                      <a:pt x="2902813" y="3826497"/>
                    </a:lnTo>
                    <a:lnTo>
                      <a:pt x="2902496" y="3825227"/>
                    </a:lnTo>
                    <a:lnTo>
                      <a:pt x="2900743" y="3822687"/>
                    </a:lnTo>
                    <a:lnTo>
                      <a:pt x="2903613" y="3817607"/>
                    </a:lnTo>
                    <a:lnTo>
                      <a:pt x="2908096" y="3816337"/>
                    </a:lnTo>
                    <a:lnTo>
                      <a:pt x="2913265" y="3815067"/>
                    </a:lnTo>
                    <a:lnTo>
                      <a:pt x="2918841" y="3815067"/>
                    </a:lnTo>
                    <a:lnTo>
                      <a:pt x="2922625" y="3816337"/>
                    </a:lnTo>
                    <a:lnTo>
                      <a:pt x="2930664" y="3822700"/>
                    </a:lnTo>
                    <a:lnTo>
                      <a:pt x="2927045" y="3829037"/>
                    </a:lnTo>
                    <a:lnTo>
                      <a:pt x="2920606" y="3829037"/>
                    </a:lnTo>
                    <a:lnTo>
                      <a:pt x="2918053" y="3830307"/>
                    </a:lnTo>
                    <a:lnTo>
                      <a:pt x="2915196" y="3831577"/>
                    </a:lnTo>
                    <a:lnTo>
                      <a:pt x="2913786" y="3831577"/>
                    </a:lnTo>
                    <a:lnTo>
                      <a:pt x="2914954" y="3837927"/>
                    </a:lnTo>
                    <a:lnTo>
                      <a:pt x="2915869" y="3837927"/>
                    </a:lnTo>
                    <a:lnTo>
                      <a:pt x="2917126" y="3836657"/>
                    </a:lnTo>
                    <a:lnTo>
                      <a:pt x="2921012" y="3834117"/>
                    </a:lnTo>
                    <a:lnTo>
                      <a:pt x="2922536" y="3832847"/>
                    </a:lnTo>
                    <a:lnTo>
                      <a:pt x="2925318" y="3832847"/>
                    </a:lnTo>
                    <a:lnTo>
                      <a:pt x="2930360" y="3830307"/>
                    </a:lnTo>
                    <a:lnTo>
                      <a:pt x="2935732" y="3830307"/>
                    </a:lnTo>
                    <a:lnTo>
                      <a:pt x="2940316" y="3836657"/>
                    </a:lnTo>
                    <a:lnTo>
                      <a:pt x="2937002" y="3840467"/>
                    </a:lnTo>
                    <a:lnTo>
                      <a:pt x="2937865" y="3845547"/>
                    </a:lnTo>
                    <a:lnTo>
                      <a:pt x="2939872" y="3848087"/>
                    </a:lnTo>
                    <a:lnTo>
                      <a:pt x="2940012" y="3851897"/>
                    </a:lnTo>
                    <a:lnTo>
                      <a:pt x="2947568" y="3849357"/>
                    </a:lnTo>
                    <a:lnTo>
                      <a:pt x="2955379" y="3845547"/>
                    </a:lnTo>
                    <a:lnTo>
                      <a:pt x="2963456" y="3843007"/>
                    </a:lnTo>
                    <a:lnTo>
                      <a:pt x="2966923" y="3845547"/>
                    </a:lnTo>
                    <a:lnTo>
                      <a:pt x="2970987" y="3848087"/>
                    </a:lnTo>
                    <a:lnTo>
                      <a:pt x="2974937" y="3850627"/>
                    </a:lnTo>
                    <a:lnTo>
                      <a:pt x="2978823" y="3853167"/>
                    </a:lnTo>
                    <a:lnTo>
                      <a:pt x="2983052" y="3854437"/>
                    </a:lnTo>
                    <a:lnTo>
                      <a:pt x="2984563" y="3854437"/>
                    </a:lnTo>
                    <a:lnTo>
                      <a:pt x="2981464" y="3853167"/>
                    </a:lnTo>
                    <a:lnTo>
                      <a:pt x="2978277" y="3849357"/>
                    </a:lnTo>
                    <a:lnTo>
                      <a:pt x="2987814" y="3844277"/>
                    </a:lnTo>
                    <a:lnTo>
                      <a:pt x="2992120" y="3848087"/>
                    </a:lnTo>
                    <a:lnTo>
                      <a:pt x="2995828" y="3854437"/>
                    </a:lnTo>
                    <a:lnTo>
                      <a:pt x="2999790" y="3859517"/>
                    </a:lnTo>
                    <a:lnTo>
                      <a:pt x="3002407" y="3865867"/>
                    </a:lnTo>
                    <a:lnTo>
                      <a:pt x="3010573" y="3867137"/>
                    </a:lnTo>
                    <a:lnTo>
                      <a:pt x="3001568" y="3868407"/>
                    </a:lnTo>
                    <a:lnTo>
                      <a:pt x="3005048" y="3873487"/>
                    </a:lnTo>
                    <a:lnTo>
                      <a:pt x="3009328" y="3876027"/>
                    </a:lnTo>
                    <a:lnTo>
                      <a:pt x="3019044" y="3878567"/>
                    </a:lnTo>
                    <a:lnTo>
                      <a:pt x="3024428" y="3878567"/>
                    </a:lnTo>
                    <a:lnTo>
                      <a:pt x="3029420" y="3879837"/>
                    </a:lnTo>
                    <a:lnTo>
                      <a:pt x="3022346" y="3887457"/>
                    </a:lnTo>
                    <a:lnTo>
                      <a:pt x="3031007" y="3882377"/>
                    </a:lnTo>
                    <a:lnTo>
                      <a:pt x="3040672" y="3882377"/>
                    </a:lnTo>
                    <a:lnTo>
                      <a:pt x="3049663" y="3884917"/>
                    </a:lnTo>
                    <a:lnTo>
                      <a:pt x="3056344" y="3886187"/>
                    </a:lnTo>
                    <a:lnTo>
                      <a:pt x="3047619" y="3882377"/>
                    </a:lnTo>
                    <a:lnTo>
                      <a:pt x="3042208" y="3877297"/>
                    </a:lnTo>
                    <a:lnTo>
                      <a:pt x="3038970" y="3873487"/>
                    </a:lnTo>
                    <a:lnTo>
                      <a:pt x="3036735" y="3868407"/>
                    </a:lnTo>
                    <a:lnTo>
                      <a:pt x="3034449" y="3864597"/>
                    </a:lnTo>
                    <a:lnTo>
                      <a:pt x="3030728" y="3859517"/>
                    </a:lnTo>
                    <a:lnTo>
                      <a:pt x="3015640" y="3853167"/>
                    </a:lnTo>
                    <a:lnTo>
                      <a:pt x="3024238" y="3850627"/>
                    </a:lnTo>
                    <a:lnTo>
                      <a:pt x="3037294" y="3848087"/>
                    </a:lnTo>
                    <a:lnTo>
                      <a:pt x="3047581" y="3846817"/>
                    </a:lnTo>
                    <a:lnTo>
                      <a:pt x="3054947" y="3846817"/>
                    </a:lnTo>
                    <a:lnTo>
                      <a:pt x="3059531" y="3845547"/>
                    </a:lnTo>
                    <a:lnTo>
                      <a:pt x="3062490" y="3849357"/>
                    </a:lnTo>
                    <a:lnTo>
                      <a:pt x="3062249" y="3853167"/>
                    </a:lnTo>
                    <a:lnTo>
                      <a:pt x="3060331" y="3855707"/>
                    </a:lnTo>
                    <a:lnTo>
                      <a:pt x="3067113" y="3853167"/>
                    </a:lnTo>
                    <a:lnTo>
                      <a:pt x="3074365" y="3846817"/>
                    </a:lnTo>
                    <a:lnTo>
                      <a:pt x="3082925" y="3849357"/>
                    </a:lnTo>
                    <a:lnTo>
                      <a:pt x="3080626" y="3854437"/>
                    </a:lnTo>
                    <a:lnTo>
                      <a:pt x="3090430" y="3863327"/>
                    </a:lnTo>
                    <a:lnTo>
                      <a:pt x="3102102" y="3862057"/>
                    </a:lnTo>
                    <a:lnTo>
                      <a:pt x="3113925" y="3862057"/>
                    </a:lnTo>
                    <a:lnTo>
                      <a:pt x="3124200" y="3869677"/>
                    </a:lnTo>
                    <a:lnTo>
                      <a:pt x="3116681" y="3874757"/>
                    </a:lnTo>
                    <a:lnTo>
                      <a:pt x="3106191" y="3874757"/>
                    </a:lnTo>
                    <a:lnTo>
                      <a:pt x="3082531" y="3867137"/>
                    </a:lnTo>
                    <a:lnTo>
                      <a:pt x="3081490" y="3874757"/>
                    </a:lnTo>
                    <a:lnTo>
                      <a:pt x="3076714" y="3872217"/>
                    </a:lnTo>
                    <a:lnTo>
                      <a:pt x="3066669" y="3869677"/>
                    </a:lnTo>
                    <a:lnTo>
                      <a:pt x="3061335" y="3868407"/>
                    </a:lnTo>
                    <a:lnTo>
                      <a:pt x="3059099" y="3878567"/>
                    </a:lnTo>
                    <a:lnTo>
                      <a:pt x="3062528" y="3877297"/>
                    </a:lnTo>
                    <a:lnTo>
                      <a:pt x="3065907" y="3877297"/>
                    </a:lnTo>
                    <a:lnTo>
                      <a:pt x="3069348" y="3876027"/>
                    </a:lnTo>
                    <a:lnTo>
                      <a:pt x="3073679" y="3881107"/>
                    </a:lnTo>
                    <a:lnTo>
                      <a:pt x="3068675" y="3885501"/>
                    </a:lnTo>
                    <a:lnTo>
                      <a:pt x="3072104" y="3887190"/>
                    </a:lnTo>
                    <a:lnTo>
                      <a:pt x="3076384" y="3884917"/>
                    </a:lnTo>
                    <a:lnTo>
                      <a:pt x="3084118" y="3896347"/>
                    </a:lnTo>
                    <a:lnTo>
                      <a:pt x="3079673" y="3901427"/>
                    </a:lnTo>
                    <a:lnTo>
                      <a:pt x="3073933" y="3907777"/>
                    </a:lnTo>
                    <a:lnTo>
                      <a:pt x="3077768" y="3921747"/>
                    </a:lnTo>
                    <a:lnTo>
                      <a:pt x="3072930" y="3921747"/>
                    </a:lnTo>
                    <a:lnTo>
                      <a:pt x="3067405" y="3915397"/>
                    </a:lnTo>
                    <a:lnTo>
                      <a:pt x="3062668" y="3921747"/>
                    </a:lnTo>
                    <a:lnTo>
                      <a:pt x="3054019" y="3909047"/>
                    </a:lnTo>
                    <a:lnTo>
                      <a:pt x="3046044" y="3916667"/>
                    </a:lnTo>
                    <a:lnTo>
                      <a:pt x="3051162" y="3920477"/>
                    </a:lnTo>
                    <a:lnTo>
                      <a:pt x="3056763" y="3924287"/>
                    </a:lnTo>
                    <a:lnTo>
                      <a:pt x="3062770" y="3926827"/>
                    </a:lnTo>
                    <a:lnTo>
                      <a:pt x="3069107" y="3926827"/>
                    </a:lnTo>
                    <a:lnTo>
                      <a:pt x="3075648" y="3928097"/>
                    </a:lnTo>
                    <a:lnTo>
                      <a:pt x="3082531" y="3928097"/>
                    </a:lnTo>
                    <a:lnTo>
                      <a:pt x="3097098" y="3925557"/>
                    </a:lnTo>
                    <a:lnTo>
                      <a:pt x="3091497" y="3921747"/>
                    </a:lnTo>
                    <a:lnTo>
                      <a:pt x="3089630" y="3920477"/>
                    </a:lnTo>
                    <a:lnTo>
                      <a:pt x="3092818" y="3916667"/>
                    </a:lnTo>
                    <a:lnTo>
                      <a:pt x="3099320" y="3911587"/>
                    </a:lnTo>
                    <a:lnTo>
                      <a:pt x="3101835" y="3905237"/>
                    </a:lnTo>
                    <a:lnTo>
                      <a:pt x="3108363" y="3903967"/>
                    </a:lnTo>
                    <a:lnTo>
                      <a:pt x="3108490" y="3909047"/>
                    </a:lnTo>
                    <a:lnTo>
                      <a:pt x="3107525" y="3912857"/>
                    </a:lnTo>
                    <a:lnTo>
                      <a:pt x="3110877" y="3911587"/>
                    </a:lnTo>
                    <a:lnTo>
                      <a:pt x="3118866" y="3917937"/>
                    </a:lnTo>
                    <a:lnTo>
                      <a:pt x="3122650" y="3912857"/>
                    </a:lnTo>
                    <a:lnTo>
                      <a:pt x="3116491" y="3929367"/>
                    </a:lnTo>
                    <a:lnTo>
                      <a:pt x="3116872" y="3948417"/>
                    </a:lnTo>
                    <a:lnTo>
                      <a:pt x="3115208" y="3964927"/>
                    </a:lnTo>
                    <a:lnTo>
                      <a:pt x="3102889" y="3975087"/>
                    </a:lnTo>
                    <a:lnTo>
                      <a:pt x="3104477" y="3980167"/>
                    </a:lnTo>
                    <a:lnTo>
                      <a:pt x="3108553" y="3986517"/>
                    </a:lnTo>
                    <a:lnTo>
                      <a:pt x="3114395" y="3992867"/>
                    </a:lnTo>
                    <a:lnTo>
                      <a:pt x="3121279" y="3999217"/>
                    </a:lnTo>
                    <a:lnTo>
                      <a:pt x="3136785" y="4014457"/>
                    </a:lnTo>
                    <a:lnTo>
                      <a:pt x="3144088" y="4022077"/>
                    </a:lnTo>
                    <a:lnTo>
                      <a:pt x="3150070" y="4030967"/>
                    </a:lnTo>
                    <a:lnTo>
                      <a:pt x="3140164" y="4028427"/>
                    </a:lnTo>
                    <a:lnTo>
                      <a:pt x="3141815" y="4044937"/>
                    </a:lnTo>
                    <a:lnTo>
                      <a:pt x="3153245" y="4048747"/>
                    </a:lnTo>
                    <a:lnTo>
                      <a:pt x="3168586" y="4047477"/>
                    </a:lnTo>
                    <a:lnTo>
                      <a:pt x="3181934" y="4050017"/>
                    </a:lnTo>
                    <a:lnTo>
                      <a:pt x="3174962" y="4050017"/>
                    </a:lnTo>
                    <a:lnTo>
                      <a:pt x="3173704" y="4056367"/>
                    </a:lnTo>
                    <a:lnTo>
                      <a:pt x="3174365" y="4066527"/>
                    </a:lnTo>
                    <a:lnTo>
                      <a:pt x="3173171" y="4075417"/>
                    </a:lnTo>
                    <a:lnTo>
                      <a:pt x="3194672" y="4085577"/>
                    </a:lnTo>
                    <a:lnTo>
                      <a:pt x="3204159" y="4091927"/>
                    </a:lnTo>
                    <a:lnTo>
                      <a:pt x="3210674" y="4103357"/>
                    </a:lnTo>
                    <a:lnTo>
                      <a:pt x="3203448" y="4108437"/>
                    </a:lnTo>
                    <a:lnTo>
                      <a:pt x="3195853" y="4114787"/>
                    </a:lnTo>
                    <a:lnTo>
                      <a:pt x="3190456" y="4121137"/>
                    </a:lnTo>
                    <a:lnTo>
                      <a:pt x="3189859" y="4128757"/>
                    </a:lnTo>
                    <a:lnTo>
                      <a:pt x="3201784" y="4132567"/>
                    </a:lnTo>
                    <a:lnTo>
                      <a:pt x="3205746" y="4140187"/>
                    </a:lnTo>
                    <a:lnTo>
                      <a:pt x="3210776" y="4147807"/>
                    </a:lnTo>
                    <a:lnTo>
                      <a:pt x="3214446" y="4156697"/>
                    </a:lnTo>
                    <a:lnTo>
                      <a:pt x="3214332" y="4163047"/>
                    </a:lnTo>
                    <a:lnTo>
                      <a:pt x="3213011" y="4161777"/>
                    </a:lnTo>
                    <a:lnTo>
                      <a:pt x="3214979" y="4169397"/>
                    </a:lnTo>
                    <a:lnTo>
                      <a:pt x="3219945" y="4170667"/>
                    </a:lnTo>
                    <a:lnTo>
                      <a:pt x="3224733" y="4166857"/>
                    </a:lnTo>
                    <a:lnTo>
                      <a:pt x="3225571" y="4163047"/>
                    </a:lnTo>
                    <a:lnTo>
                      <a:pt x="3226130" y="4160507"/>
                    </a:lnTo>
                    <a:lnTo>
                      <a:pt x="3236709" y="4170667"/>
                    </a:lnTo>
                    <a:lnTo>
                      <a:pt x="3233623" y="4171937"/>
                    </a:lnTo>
                    <a:lnTo>
                      <a:pt x="3243948" y="4180827"/>
                    </a:lnTo>
                    <a:lnTo>
                      <a:pt x="3255975" y="4190987"/>
                    </a:lnTo>
                    <a:lnTo>
                      <a:pt x="3267811" y="4202417"/>
                    </a:lnTo>
                    <a:lnTo>
                      <a:pt x="3277552" y="4218927"/>
                    </a:lnTo>
                    <a:lnTo>
                      <a:pt x="3270008" y="4220197"/>
                    </a:lnTo>
                    <a:lnTo>
                      <a:pt x="3264725" y="4226547"/>
                    </a:lnTo>
                    <a:lnTo>
                      <a:pt x="3259925" y="4230357"/>
                    </a:lnTo>
                    <a:lnTo>
                      <a:pt x="3253816" y="4221467"/>
                    </a:lnTo>
                    <a:lnTo>
                      <a:pt x="3260826" y="4226547"/>
                    </a:lnTo>
                    <a:lnTo>
                      <a:pt x="3261817" y="4221467"/>
                    </a:lnTo>
                    <a:lnTo>
                      <a:pt x="3263049" y="4215117"/>
                    </a:lnTo>
                    <a:lnTo>
                      <a:pt x="3267011" y="4212577"/>
                    </a:lnTo>
                    <a:lnTo>
                      <a:pt x="3266579" y="4203687"/>
                    </a:lnTo>
                    <a:lnTo>
                      <a:pt x="3252863" y="4199877"/>
                    </a:lnTo>
                    <a:lnTo>
                      <a:pt x="3250501" y="4196067"/>
                    </a:lnTo>
                    <a:lnTo>
                      <a:pt x="3245218" y="4199877"/>
                    </a:lnTo>
                    <a:lnTo>
                      <a:pt x="3237636" y="4201147"/>
                    </a:lnTo>
                    <a:lnTo>
                      <a:pt x="3229229" y="4202417"/>
                    </a:lnTo>
                    <a:lnTo>
                      <a:pt x="3221418" y="4202417"/>
                    </a:lnTo>
                    <a:lnTo>
                      <a:pt x="3234664" y="4215117"/>
                    </a:lnTo>
                    <a:lnTo>
                      <a:pt x="3243592" y="4235437"/>
                    </a:lnTo>
                    <a:lnTo>
                      <a:pt x="3253702" y="4251947"/>
                    </a:lnTo>
                    <a:lnTo>
                      <a:pt x="3270504" y="4257027"/>
                    </a:lnTo>
                    <a:lnTo>
                      <a:pt x="3272409" y="4265917"/>
                    </a:lnTo>
                    <a:lnTo>
                      <a:pt x="3274809" y="4273537"/>
                    </a:lnTo>
                    <a:lnTo>
                      <a:pt x="3277539" y="4282427"/>
                    </a:lnTo>
                    <a:lnTo>
                      <a:pt x="3280460" y="4291317"/>
                    </a:lnTo>
                    <a:lnTo>
                      <a:pt x="3282378" y="4297667"/>
                    </a:lnTo>
                    <a:lnTo>
                      <a:pt x="3284232" y="4302747"/>
                    </a:lnTo>
                    <a:lnTo>
                      <a:pt x="3285566" y="4309097"/>
                    </a:lnTo>
                    <a:lnTo>
                      <a:pt x="3286671" y="4315447"/>
                    </a:lnTo>
                    <a:lnTo>
                      <a:pt x="3287331" y="4321797"/>
                    </a:lnTo>
                    <a:lnTo>
                      <a:pt x="3287179" y="4328147"/>
                    </a:lnTo>
                    <a:lnTo>
                      <a:pt x="3290405" y="4324337"/>
                    </a:lnTo>
                    <a:lnTo>
                      <a:pt x="3292551" y="4324337"/>
                    </a:lnTo>
                    <a:lnTo>
                      <a:pt x="3284283" y="4347197"/>
                    </a:lnTo>
                    <a:lnTo>
                      <a:pt x="3280867" y="4343387"/>
                    </a:lnTo>
                    <a:lnTo>
                      <a:pt x="3274580" y="4357357"/>
                    </a:lnTo>
                    <a:lnTo>
                      <a:pt x="3270224" y="4359897"/>
                    </a:lnTo>
                    <a:lnTo>
                      <a:pt x="3264687" y="4356087"/>
                    </a:lnTo>
                    <a:lnTo>
                      <a:pt x="3262998" y="4352277"/>
                    </a:lnTo>
                    <a:lnTo>
                      <a:pt x="3262439" y="4351007"/>
                    </a:lnTo>
                    <a:lnTo>
                      <a:pt x="3260191" y="4348467"/>
                    </a:lnTo>
                    <a:lnTo>
                      <a:pt x="3262858" y="4345330"/>
                    </a:lnTo>
                    <a:lnTo>
                      <a:pt x="3259988" y="4343387"/>
                    </a:lnTo>
                    <a:lnTo>
                      <a:pt x="3258540" y="4347197"/>
                    </a:lnTo>
                    <a:lnTo>
                      <a:pt x="3257105" y="4352277"/>
                    </a:lnTo>
                    <a:lnTo>
                      <a:pt x="3251543" y="4352277"/>
                    </a:lnTo>
                    <a:lnTo>
                      <a:pt x="3252559" y="4348467"/>
                    </a:lnTo>
                    <a:lnTo>
                      <a:pt x="3249320" y="4344759"/>
                    </a:lnTo>
                    <a:lnTo>
                      <a:pt x="3249676" y="4353547"/>
                    </a:lnTo>
                    <a:lnTo>
                      <a:pt x="3253651" y="4361167"/>
                    </a:lnTo>
                    <a:lnTo>
                      <a:pt x="3255670" y="4367517"/>
                    </a:lnTo>
                    <a:lnTo>
                      <a:pt x="3250247" y="4376407"/>
                    </a:lnTo>
                    <a:lnTo>
                      <a:pt x="3258324" y="4381487"/>
                    </a:lnTo>
                    <a:lnTo>
                      <a:pt x="3265271" y="4390377"/>
                    </a:lnTo>
                    <a:lnTo>
                      <a:pt x="3269081" y="4400537"/>
                    </a:lnTo>
                    <a:lnTo>
                      <a:pt x="3267735" y="4411967"/>
                    </a:lnTo>
                    <a:lnTo>
                      <a:pt x="3265640" y="4411967"/>
                    </a:lnTo>
                    <a:lnTo>
                      <a:pt x="3260814" y="4410837"/>
                    </a:lnTo>
                    <a:lnTo>
                      <a:pt x="3264179" y="4420032"/>
                    </a:lnTo>
                    <a:lnTo>
                      <a:pt x="3263671" y="4422127"/>
                    </a:lnTo>
                    <a:lnTo>
                      <a:pt x="3257232" y="4422127"/>
                    </a:lnTo>
                    <a:lnTo>
                      <a:pt x="3260420" y="4427207"/>
                    </a:lnTo>
                    <a:lnTo>
                      <a:pt x="3260953" y="4433557"/>
                    </a:lnTo>
                    <a:lnTo>
                      <a:pt x="3261753" y="4438637"/>
                    </a:lnTo>
                    <a:lnTo>
                      <a:pt x="3262477" y="4439348"/>
                    </a:lnTo>
                    <a:lnTo>
                      <a:pt x="3261880" y="4433557"/>
                    </a:lnTo>
                    <a:lnTo>
                      <a:pt x="3264370" y="4429747"/>
                    </a:lnTo>
                    <a:lnTo>
                      <a:pt x="3268357" y="4434827"/>
                    </a:lnTo>
                    <a:lnTo>
                      <a:pt x="3276079" y="4434827"/>
                    </a:lnTo>
                    <a:lnTo>
                      <a:pt x="3275660" y="4440821"/>
                    </a:lnTo>
                    <a:lnTo>
                      <a:pt x="3272840" y="4441177"/>
                    </a:lnTo>
                    <a:lnTo>
                      <a:pt x="3274822" y="4443234"/>
                    </a:lnTo>
                    <a:lnTo>
                      <a:pt x="3274364" y="4443717"/>
                    </a:lnTo>
                    <a:lnTo>
                      <a:pt x="3272244" y="4442447"/>
                    </a:lnTo>
                    <a:lnTo>
                      <a:pt x="3277171" y="4445698"/>
                    </a:lnTo>
                    <a:lnTo>
                      <a:pt x="3289820" y="4458957"/>
                    </a:lnTo>
                    <a:lnTo>
                      <a:pt x="3297809" y="4465307"/>
                    </a:lnTo>
                    <a:lnTo>
                      <a:pt x="3301301" y="4466552"/>
                    </a:lnTo>
                    <a:lnTo>
                      <a:pt x="3301352" y="4464824"/>
                    </a:lnTo>
                    <a:lnTo>
                      <a:pt x="3297364" y="4461497"/>
                    </a:lnTo>
                    <a:lnTo>
                      <a:pt x="3301454" y="4461141"/>
                    </a:lnTo>
                    <a:lnTo>
                      <a:pt x="3301352" y="4464824"/>
                    </a:lnTo>
                    <a:lnTo>
                      <a:pt x="3301390" y="4466577"/>
                    </a:lnTo>
                    <a:lnTo>
                      <a:pt x="3304984" y="4467847"/>
                    </a:lnTo>
                    <a:lnTo>
                      <a:pt x="3304984" y="4251782"/>
                    </a:lnTo>
                    <a:lnTo>
                      <a:pt x="3298063" y="4247159"/>
                    </a:lnTo>
                    <a:lnTo>
                      <a:pt x="3298063" y="4452785"/>
                    </a:lnTo>
                    <a:lnTo>
                      <a:pt x="3297707" y="4452607"/>
                    </a:lnTo>
                    <a:lnTo>
                      <a:pt x="3296018" y="4450905"/>
                    </a:lnTo>
                    <a:lnTo>
                      <a:pt x="3297402" y="4451337"/>
                    </a:lnTo>
                    <a:lnTo>
                      <a:pt x="3298063" y="4452785"/>
                    </a:lnTo>
                    <a:lnTo>
                      <a:pt x="3298063" y="4247159"/>
                    </a:lnTo>
                    <a:lnTo>
                      <a:pt x="3297631" y="4246867"/>
                    </a:lnTo>
                    <a:lnTo>
                      <a:pt x="3288703" y="4240517"/>
                    </a:lnTo>
                    <a:lnTo>
                      <a:pt x="3280918" y="4234167"/>
                    </a:lnTo>
                    <a:lnTo>
                      <a:pt x="3276714" y="4231627"/>
                    </a:lnTo>
                    <a:lnTo>
                      <a:pt x="3277006" y="4230357"/>
                    </a:lnTo>
                    <a:lnTo>
                      <a:pt x="3278200" y="4225277"/>
                    </a:lnTo>
                    <a:lnTo>
                      <a:pt x="3278467" y="4218927"/>
                    </a:lnTo>
                    <a:lnTo>
                      <a:pt x="3279203" y="4213847"/>
                    </a:lnTo>
                    <a:lnTo>
                      <a:pt x="3282086" y="4208767"/>
                    </a:lnTo>
                    <a:lnTo>
                      <a:pt x="3295040" y="4217657"/>
                    </a:lnTo>
                    <a:lnTo>
                      <a:pt x="3288055" y="4225277"/>
                    </a:lnTo>
                    <a:lnTo>
                      <a:pt x="3300526" y="4227817"/>
                    </a:lnTo>
                    <a:lnTo>
                      <a:pt x="3301898" y="4220197"/>
                    </a:lnTo>
                    <a:lnTo>
                      <a:pt x="3304057" y="4210037"/>
                    </a:lnTo>
                    <a:lnTo>
                      <a:pt x="3304540" y="4208767"/>
                    </a:lnTo>
                    <a:lnTo>
                      <a:pt x="3307384" y="4201147"/>
                    </a:lnTo>
                    <a:lnTo>
                      <a:pt x="3312261" y="4194797"/>
                    </a:lnTo>
                    <a:lnTo>
                      <a:pt x="3314636" y="4202417"/>
                    </a:lnTo>
                    <a:lnTo>
                      <a:pt x="3317938" y="4210037"/>
                    </a:lnTo>
                    <a:lnTo>
                      <a:pt x="3322345" y="4218927"/>
                    </a:lnTo>
                    <a:lnTo>
                      <a:pt x="3328073" y="4227817"/>
                    </a:lnTo>
                    <a:lnTo>
                      <a:pt x="3333686" y="4234866"/>
                    </a:lnTo>
                    <a:lnTo>
                      <a:pt x="3339211" y="4254500"/>
                    </a:lnTo>
                    <a:lnTo>
                      <a:pt x="3340976" y="4261828"/>
                    </a:lnTo>
                    <a:lnTo>
                      <a:pt x="3340976" y="2630170"/>
                    </a:lnTo>
                    <a:lnTo>
                      <a:pt x="3313646" y="2623058"/>
                    </a:lnTo>
                    <a:lnTo>
                      <a:pt x="3313646" y="4168343"/>
                    </a:lnTo>
                    <a:lnTo>
                      <a:pt x="3312414" y="4170667"/>
                    </a:lnTo>
                    <a:lnTo>
                      <a:pt x="3309175" y="4168127"/>
                    </a:lnTo>
                    <a:lnTo>
                      <a:pt x="3306064" y="4163047"/>
                    </a:lnTo>
                    <a:lnTo>
                      <a:pt x="3302660" y="4161777"/>
                    </a:lnTo>
                    <a:lnTo>
                      <a:pt x="3302254" y="4160507"/>
                    </a:lnTo>
                    <a:lnTo>
                      <a:pt x="3301022" y="4156697"/>
                    </a:lnTo>
                    <a:lnTo>
                      <a:pt x="3298710" y="4149077"/>
                    </a:lnTo>
                    <a:lnTo>
                      <a:pt x="3298215" y="4142727"/>
                    </a:lnTo>
                    <a:lnTo>
                      <a:pt x="3302000" y="4138917"/>
                    </a:lnTo>
                    <a:lnTo>
                      <a:pt x="3306280" y="4149077"/>
                    </a:lnTo>
                    <a:lnTo>
                      <a:pt x="3306965" y="4148048"/>
                    </a:lnTo>
                    <a:lnTo>
                      <a:pt x="3308718" y="4152900"/>
                    </a:lnTo>
                    <a:lnTo>
                      <a:pt x="3313646" y="4168343"/>
                    </a:lnTo>
                    <a:lnTo>
                      <a:pt x="3313646" y="2623058"/>
                    </a:lnTo>
                    <a:lnTo>
                      <a:pt x="3299117" y="2619273"/>
                    </a:lnTo>
                    <a:lnTo>
                      <a:pt x="3299117" y="4126115"/>
                    </a:lnTo>
                    <a:lnTo>
                      <a:pt x="3297491" y="4123677"/>
                    </a:lnTo>
                    <a:lnTo>
                      <a:pt x="3292462" y="4118597"/>
                    </a:lnTo>
                    <a:lnTo>
                      <a:pt x="3291192" y="4117327"/>
                    </a:lnTo>
                    <a:lnTo>
                      <a:pt x="3282467" y="4118597"/>
                    </a:lnTo>
                    <a:lnTo>
                      <a:pt x="3280054" y="4110977"/>
                    </a:lnTo>
                    <a:lnTo>
                      <a:pt x="3280841" y="4108437"/>
                    </a:lnTo>
                    <a:lnTo>
                      <a:pt x="3282912" y="4105897"/>
                    </a:lnTo>
                    <a:lnTo>
                      <a:pt x="3284359" y="4100817"/>
                    </a:lnTo>
                    <a:lnTo>
                      <a:pt x="3287928" y="4097185"/>
                    </a:lnTo>
                    <a:lnTo>
                      <a:pt x="3290532" y="4102100"/>
                    </a:lnTo>
                    <a:lnTo>
                      <a:pt x="3299117" y="4126115"/>
                    </a:lnTo>
                    <a:lnTo>
                      <a:pt x="3299117" y="2619273"/>
                    </a:lnTo>
                    <a:lnTo>
                      <a:pt x="3271164" y="2611983"/>
                    </a:lnTo>
                    <a:lnTo>
                      <a:pt x="3271164" y="4065460"/>
                    </a:lnTo>
                    <a:lnTo>
                      <a:pt x="3268929" y="4067797"/>
                    </a:lnTo>
                    <a:lnTo>
                      <a:pt x="3267976" y="4077957"/>
                    </a:lnTo>
                    <a:lnTo>
                      <a:pt x="3265462" y="4085577"/>
                    </a:lnTo>
                    <a:lnTo>
                      <a:pt x="3243288" y="4085577"/>
                    </a:lnTo>
                    <a:lnTo>
                      <a:pt x="3236785" y="4083037"/>
                    </a:lnTo>
                    <a:lnTo>
                      <a:pt x="3233318" y="4075417"/>
                    </a:lnTo>
                    <a:lnTo>
                      <a:pt x="3234715" y="4074147"/>
                    </a:lnTo>
                    <a:lnTo>
                      <a:pt x="3236252" y="4075417"/>
                    </a:lnTo>
                    <a:lnTo>
                      <a:pt x="3237585" y="4076687"/>
                    </a:lnTo>
                    <a:lnTo>
                      <a:pt x="3235718" y="4074147"/>
                    </a:lnTo>
                    <a:lnTo>
                      <a:pt x="3232899" y="4070337"/>
                    </a:lnTo>
                    <a:lnTo>
                      <a:pt x="3236049" y="4067797"/>
                    </a:lnTo>
                    <a:lnTo>
                      <a:pt x="3234804" y="4060177"/>
                    </a:lnTo>
                    <a:lnTo>
                      <a:pt x="3240697" y="4058907"/>
                    </a:lnTo>
                    <a:lnTo>
                      <a:pt x="3244824" y="4060050"/>
                    </a:lnTo>
                    <a:lnTo>
                      <a:pt x="3244494" y="4058907"/>
                    </a:lnTo>
                    <a:lnTo>
                      <a:pt x="3243770" y="4056367"/>
                    </a:lnTo>
                    <a:lnTo>
                      <a:pt x="3243402" y="4055097"/>
                    </a:lnTo>
                    <a:lnTo>
                      <a:pt x="3247783" y="4053827"/>
                    </a:lnTo>
                    <a:lnTo>
                      <a:pt x="3238169" y="4041127"/>
                    </a:lnTo>
                    <a:lnTo>
                      <a:pt x="3234220" y="4042397"/>
                    </a:lnTo>
                    <a:lnTo>
                      <a:pt x="3235642" y="4046207"/>
                    </a:lnTo>
                    <a:lnTo>
                      <a:pt x="3238030" y="4051287"/>
                    </a:lnTo>
                    <a:lnTo>
                      <a:pt x="3236963" y="4056367"/>
                    </a:lnTo>
                    <a:lnTo>
                      <a:pt x="3226066" y="4050017"/>
                    </a:lnTo>
                    <a:lnTo>
                      <a:pt x="3223996" y="4047477"/>
                    </a:lnTo>
                    <a:lnTo>
                      <a:pt x="3222955" y="4046207"/>
                    </a:lnTo>
                    <a:lnTo>
                      <a:pt x="3219424" y="4041127"/>
                    </a:lnTo>
                    <a:lnTo>
                      <a:pt x="3215805" y="4033507"/>
                    </a:lnTo>
                    <a:lnTo>
                      <a:pt x="3214459" y="4030967"/>
                    </a:lnTo>
                    <a:lnTo>
                      <a:pt x="3212452" y="4027157"/>
                    </a:lnTo>
                    <a:lnTo>
                      <a:pt x="3209658" y="4019537"/>
                    </a:lnTo>
                    <a:lnTo>
                      <a:pt x="3208096" y="4011917"/>
                    </a:lnTo>
                    <a:lnTo>
                      <a:pt x="3208121" y="4009377"/>
                    </a:lnTo>
                    <a:lnTo>
                      <a:pt x="3208172" y="4005567"/>
                    </a:lnTo>
                    <a:lnTo>
                      <a:pt x="3210318" y="3997947"/>
                    </a:lnTo>
                    <a:lnTo>
                      <a:pt x="3207867" y="3991597"/>
                    </a:lnTo>
                    <a:lnTo>
                      <a:pt x="3203587" y="3991597"/>
                    </a:lnTo>
                    <a:lnTo>
                      <a:pt x="3198164" y="3994137"/>
                    </a:lnTo>
                    <a:lnTo>
                      <a:pt x="3192297" y="3996677"/>
                    </a:lnTo>
                    <a:lnTo>
                      <a:pt x="3188246" y="3994137"/>
                    </a:lnTo>
                    <a:lnTo>
                      <a:pt x="3186214" y="3992867"/>
                    </a:lnTo>
                    <a:lnTo>
                      <a:pt x="3183953" y="3987787"/>
                    </a:lnTo>
                    <a:lnTo>
                      <a:pt x="3182505" y="3981437"/>
                    </a:lnTo>
                    <a:lnTo>
                      <a:pt x="3181299" y="3980167"/>
                    </a:lnTo>
                    <a:lnTo>
                      <a:pt x="3180092" y="3978897"/>
                    </a:lnTo>
                    <a:lnTo>
                      <a:pt x="3178873" y="3977627"/>
                    </a:lnTo>
                    <a:lnTo>
                      <a:pt x="3173768" y="3978897"/>
                    </a:lnTo>
                    <a:lnTo>
                      <a:pt x="3169018" y="3978897"/>
                    </a:lnTo>
                    <a:lnTo>
                      <a:pt x="3163887" y="3977627"/>
                    </a:lnTo>
                    <a:lnTo>
                      <a:pt x="3157639" y="3980167"/>
                    </a:lnTo>
                    <a:lnTo>
                      <a:pt x="3152813" y="3968737"/>
                    </a:lnTo>
                    <a:lnTo>
                      <a:pt x="3146336" y="3972547"/>
                    </a:lnTo>
                    <a:lnTo>
                      <a:pt x="3148660" y="3977627"/>
                    </a:lnTo>
                    <a:lnTo>
                      <a:pt x="3153422" y="3983977"/>
                    </a:lnTo>
                    <a:lnTo>
                      <a:pt x="3154286" y="3989057"/>
                    </a:lnTo>
                    <a:lnTo>
                      <a:pt x="3149130" y="3994137"/>
                    </a:lnTo>
                    <a:lnTo>
                      <a:pt x="3145891" y="3992867"/>
                    </a:lnTo>
                    <a:lnTo>
                      <a:pt x="3143377" y="3990327"/>
                    </a:lnTo>
                    <a:lnTo>
                      <a:pt x="3140341" y="3992867"/>
                    </a:lnTo>
                    <a:lnTo>
                      <a:pt x="3146679" y="3999217"/>
                    </a:lnTo>
                    <a:lnTo>
                      <a:pt x="3153473" y="3996677"/>
                    </a:lnTo>
                    <a:lnTo>
                      <a:pt x="3158058" y="3999217"/>
                    </a:lnTo>
                    <a:lnTo>
                      <a:pt x="3161995" y="4003027"/>
                    </a:lnTo>
                    <a:lnTo>
                      <a:pt x="3160318" y="4006837"/>
                    </a:lnTo>
                    <a:lnTo>
                      <a:pt x="3155480" y="4009377"/>
                    </a:lnTo>
                    <a:lnTo>
                      <a:pt x="3151949" y="4003027"/>
                    </a:lnTo>
                    <a:lnTo>
                      <a:pt x="3146653" y="4001757"/>
                    </a:lnTo>
                    <a:lnTo>
                      <a:pt x="3141027" y="4001757"/>
                    </a:lnTo>
                    <a:lnTo>
                      <a:pt x="3136569" y="3997947"/>
                    </a:lnTo>
                    <a:lnTo>
                      <a:pt x="3137878" y="3996677"/>
                    </a:lnTo>
                    <a:lnTo>
                      <a:pt x="3139198" y="3995407"/>
                    </a:lnTo>
                    <a:lnTo>
                      <a:pt x="3133039" y="3996677"/>
                    </a:lnTo>
                    <a:lnTo>
                      <a:pt x="3128149" y="3991597"/>
                    </a:lnTo>
                    <a:lnTo>
                      <a:pt x="3123501" y="3985247"/>
                    </a:lnTo>
                    <a:lnTo>
                      <a:pt x="3118053" y="3981437"/>
                    </a:lnTo>
                    <a:lnTo>
                      <a:pt x="3122295" y="3973817"/>
                    </a:lnTo>
                    <a:lnTo>
                      <a:pt x="3129318" y="3973817"/>
                    </a:lnTo>
                    <a:lnTo>
                      <a:pt x="3136290" y="3977627"/>
                    </a:lnTo>
                    <a:lnTo>
                      <a:pt x="3140405" y="3978897"/>
                    </a:lnTo>
                    <a:lnTo>
                      <a:pt x="3136595" y="3973817"/>
                    </a:lnTo>
                    <a:lnTo>
                      <a:pt x="3132391" y="3971277"/>
                    </a:lnTo>
                    <a:lnTo>
                      <a:pt x="3128226" y="3967467"/>
                    </a:lnTo>
                    <a:lnTo>
                      <a:pt x="3134576" y="3966197"/>
                    </a:lnTo>
                    <a:lnTo>
                      <a:pt x="3139351" y="3963657"/>
                    </a:lnTo>
                    <a:lnTo>
                      <a:pt x="3144367" y="3961117"/>
                    </a:lnTo>
                    <a:lnTo>
                      <a:pt x="3151416" y="3962387"/>
                    </a:lnTo>
                    <a:lnTo>
                      <a:pt x="3150362" y="3961117"/>
                    </a:lnTo>
                    <a:lnTo>
                      <a:pt x="3147225" y="3957307"/>
                    </a:lnTo>
                    <a:lnTo>
                      <a:pt x="3144113" y="3948417"/>
                    </a:lnTo>
                    <a:lnTo>
                      <a:pt x="3138538" y="3945877"/>
                    </a:lnTo>
                    <a:lnTo>
                      <a:pt x="3147415" y="3942067"/>
                    </a:lnTo>
                    <a:lnTo>
                      <a:pt x="3147923" y="3935717"/>
                    </a:lnTo>
                    <a:lnTo>
                      <a:pt x="3146031" y="3926827"/>
                    </a:lnTo>
                    <a:lnTo>
                      <a:pt x="3147720" y="3919207"/>
                    </a:lnTo>
                    <a:lnTo>
                      <a:pt x="3153753" y="3928097"/>
                    </a:lnTo>
                    <a:lnTo>
                      <a:pt x="3156280" y="3939527"/>
                    </a:lnTo>
                    <a:lnTo>
                      <a:pt x="3156166" y="3949687"/>
                    </a:lnTo>
                    <a:lnTo>
                      <a:pt x="3154286" y="3953497"/>
                    </a:lnTo>
                    <a:lnTo>
                      <a:pt x="3155543" y="3952227"/>
                    </a:lnTo>
                    <a:lnTo>
                      <a:pt x="3158058" y="3954767"/>
                    </a:lnTo>
                    <a:lnTo>
                      <a:pt x="3160026" y="3958577"/>
                    </a:lnTo>
                    <a:lnTo>
                      <a:pt x="3161881" y="3962387"/>
                    </a:lnTo>
                    <a:lnTo>
                      <a:pt x="3163354" y="3967467"/>
                    </a:lnTo>
                    <a:lnTo>
                      <a:pt x="3163024" y="3970007"/>
                    </a:lnTo>
                    <a:lnTo>
                      <a:pt x="3180067" y="3968737"/>
                    </a:lnTo>
                    <a:lnTo>
                      <a:pt x="3175698" y="3963657"/>
                    </a:lnTo>
                    <a:lnTo>
                      <a:pt x="3171482" y="3957307"/>
                    </a:lnTo>
                    <a:lnTo>
                      <a:pt x="3170428" y="3953497"/>
                    </a:lnTo>
                    <a:lnTo>
                      <a:pt x="3172155" y="3952227"/>
                    </a:lnTo>
                    <a:lnTo>
                      <a:pt x="3175597" y="3949687"/>
                    </a:lnTo>
                    <a:lnTo>
                      <a:pt x="3171558" y="3947147"/>
                    </a:lnTo>
                    <a:lnTo>
                      <a:pt x="3167011" y="3945877"/>
                    </a:lnTo>
                    <a:lnTo>
                      <a:pt x="3162782" y="3943337"/>
                    </a:lnTo>
                    <a:lnTo>
                      <a:pt x="3176867" y="3942067"/>
                    </a:lnTo>
                    <a:lnTo>
                      <a:pt x="3185198" y="3943337"/>
                    </a:lnTo>
                    <a:lnTo>
                      <a:pt x="3191586" y="3944607"/>
                    </a:lnTo>
                    <a:lnTo>
                      <a:pt x="3199879" y="3947147"/>
                    </a:lnTo>
                    <a:lnTo>
                      <a:pt x="3199003" y="3942067"/>
                    </a:lnTo>
                    <a:lnTo>
                      <a:pt x="3198126" y="3936987"/>
                    </a:lnTo>
                    <a:lnTo>
                      <a:pt x="3196069" y="3933672"/>
                    </a:lnTo>
                    <a:lnTo>
                      <a:pt x="3198507" y="3937000"/>
                    </a:lnTo>
                    <a:lnTo>
                      <a:pt x="3205162" y="3946829"/>
                    </a:lnTo>
                    <a:lnTo>
                      <a:pt x="3201873" y="3947515"/>
                    </a:lnTo>
                    <a:lnTo>
                      <a:pt x="3203625" y="3948188"/>
                    </a:lnTo>
                    <a:lnTo>
                      <a:pt x="3209683" y="3957955"/>
                    </a:lnTo>
                    <a:lnTo>
                      <a:pt x="3206534" y="3962806"/>
                    </a:lnTo>
                    <a:lnTo>
                      <a:pt x="3203765" y="3967518"/>
                    </a:lnTo>
                    <a:lnTo>
                      <a:pt x="3210966" y="3976801"/>
                    </a:lnTo>
                    <a:lnTo>
                      <a:pt x="3209302" y="3976636"/>
                    </a:lnTo>
                    <a:lnTo>
                      <a:pt x="3207918" y="3976954"/>
                    </a:lnTo>
                    <a:lnTo>
                      <a:pt x="3206610" y="3977094"/>
                    </a:lnTo>
                    <a:lnTo>
                      <a:pt x="3213049" y="3983837"/>
                    </a:lnTo>
                    <a:lnTo>
                      <a:pt x="3218865" y="3992003"/>
                    </a:lnTo>
                    <a:lnTo>
                      <a:pt x="3225101" y="3998214"/>
                    </a:lnTo>
                    <a:lnTo>
                      <a:pt x="3232810" y="3999039"/>
                    </a:lnTo>
                    <a:lnTo>
                      <a:pt x="3231273" y="3994226"/>
                    </a:lnTo>
                    <a:lnTo>
                      <a:pt x="3230422" y="3986428"/>
                    </a:lnTo>
                    <a:lnTo>
                      <a:pt x="3230600" y="3985018"/>
                    </a:lnTo>
                    <a:lnTo>
                      <a:pt x="3247072" y="4011193"/>
                    </a:lnTo>
                    <a:lnTo>
                      <a:pt x="3245789" y="4013187"/>
                    </a:lnTo>
                    <a:lnTo>
                      <a:pt x="3247021" y="4018267"/>
                    </a:lnTo>
                    <a:lnTo>
                      <a:pt x="3247606" y="4020807"/>
                    </a:lnTo>
                    <a:lnTo>
                      <a:pt x="3249193" y="4023347"/>
                    </a:lnTo>
                    <a:lnTo>
                      <a:pt x="3252978" y="4025887"/>
                    </a:lnTo>
                    <a:lnTo>
                      <a:pt x="3253956" y="4026154"/>
                    </a:lnTo>
                    <a:lnTo>
                      <a:pt x="3270402" y="4064000"/>
                    </a:lnTo>
                    <a:lnTo>
                      <a:pt x="3271164" y="4065460"/>
                    </a:lnTo>
                    <a:lnTo>
                      <a:pt x="3271164" y="2611983"/>
                    </a:lnTo>
                    <a:lnTo>
                      <a:pt x="3212046" y="2596591"/>
                    </a:lnTo>
                    <a:lnTo>
                      <a:pt x="3212046" y="3956951"/>
                    </a:lnTo>
                    <a:lnTo>
                      <a:pt x="3210496" y="3956012"/>
                    </a:lnTo>
                    <a:lnTo>
                      <a:pt x="3210255" y="3954335"/>
                    </a:lnTo>
                    <a:lnTo>
                      <a:pt x="3212046" y="3956951"/>
                    </a:lnTo>
                    <a:lnTo>
                      <a:pt x="3212046" y="2596591"/>
                    </a:lnTo>
                    <a:lnTo>
                      <a:pt x="3192335" y="2591447"/>
                    </a:lnTo>
                    <a:lnTo>
                      <a:pt x="3192335" y="3928541"/>
                    </a:lnTo>
                    <a:lnTo>
                      <a:pt x="3186798" y="3924287"/>
                    </a:lnTo>
                    <a:lnTo>
                      <a:pt x="3179292" y="3919207"/>
                    </a:lnTo>
                    <a:lnTo>
                      <a:pt x="3171914" y="3915397"/>
                    </a:lnTo>
                    <a:lnTo>
                      <a:pt x="3168739" y="3912857"/>
                    </a:lnTo>
                    <a:lnTo>
                      <a:pt x="3167151" y="3911587"/>
                    </a:lnTo>
                    <a:lnTo>
                      <a:pt x="3165564" y="3910317"/>
                    </a:lnTo>
                    <a:lnTo>
                      <a:pt x="3160966" y="3903967"/>
                    </a:lnTo>
                    <a:lnTo>
                      <a:pt x="3158833" y="3896347"/>
                    </a:lnTo>
                    <a:lnTo>
                      <a:pt x="3162185" y="3897617"/>
                    </a:lnTo>
                    <a:lnTo>
                      <a:pt x="3161017" y="3896347"/>
                    </a:lnTo>
                    <a:lnTo>
                      <a:pt x="3152800" y="3887457"/>
                    </a:lnTo>
                    <a:lnTo>
                      <a:pt x="3151263" y="3884917"/>
                    </a:lnTo>
                    <a:lnTo>
                      <a:pt x="3146653" y="3877297"/>
                    </a:lnTo>
                    <a:lnTo>
                      <a:pt x="3146158" y="3876027"/>
                    </a:lnTo>
                    <a:lnTo>
                      <a:pt x="3145675" y="3874757"/>
                    </a:lnTo>
                    <a:lnTo>
                      <a:pt x="3143262" y="3868407"/>
                    </a:lnTo>
                    <a:lnTo>
                      <a:pt x="3142551" y="3862641"/>
                    </a:lnTo>
                    <a:lnTo>
                      <a:pt x="3170745" y="3898900"/>
                    </a:lnTo>
                    <a:lnTo>
                      <a:pt x="3192335" y="3928541"/>
                    </a:lnTo>
                    <a:lnTo>
                      <a:pt x="3192335" y="2591447"/>
                    </a:lnTo>
                    <a:lnTo>
                      <a:pt x="3091370" y="2565146"/>
                    </a:lnTo>
                    <a:lnTo>
                      <a:pt x="3091370" y="3827767"/>
                    </a:lnTo>
                    <a:lnTo>
                      <a:pt x="3088627" y="3831577"/>
                    </a:lnTo>
                    <a:lnTo>
                      <a:pt x="3080296" y="3830307"/>
                    </a:lnTo>
                    <a:lnTo>
                      <a:pt x="3068878" y="3829037"/>
                    </a:lnTo>
                    <a:lnTo>
                      <a:pt x="3056877" y="3830307"/>
                    </a:lnTo>
                    <a:lnTo>
                      <a:pt x="3049943" y="3829037"/>
                    </a:lnTo>
                    <a:lnTo>
                      <a:pt x="3045028" y="3823957"/>
                    </a:lnTo>
                    <a:lnTo>
                      <a:pt x="3043771" y="3820147"/>
                    </a:lnTo>
                    <a:lnTo>
                      <a:pt x="3042945" y="3817607"/>
                    </a:lnTo>
                    <a:lnTo>
                      <a:pt x="3044494" y="3813797"/>
                    </a:lnTo>
                    <a:lnTo>
                      <a:pt x="3039630" y="3820147"/>
                    </a:lnTo>
                    <a:lnTo>
                      <a:pt x="3033801" y="3818877"/>
                    </a:lnTo>
                    <a:lnTo>
                      <a:pt x="3027578" y="3816337"/>
                    </a:lnTo>
                    <a:lnTo>
                      <a:pt x="3024327" y="3815067"/>
                    </a:lnTo>
                    <a:lnTo>
                      <a:pt x="3021088" y="3813797"/>
                    </a:lnTo>
                    <a:lnTo>
                      <a:pt x="3016542" y="3811257"/>
                    </a:lnTo>
                    <a:lnTo>
                      <a:pt x="3014268" y="3809987"/>
                    </a:lnTo>
                    <a:lnTo>
                      <a:pt x="3008553" y="3811257"/>
                    </a:lnTo>
                    <a:lnTo>
                      <a:pt x="3000464" y="3803637"/>
                    </a:lnTo>
                    <a:lnTo>
                      <a:pt x="2998457" y="3794747"/>
                    </a:lnTo>
                    <a:lnTo>
                      <a:pt x="2996031" y="3787127"/>
                    </a:lnTo>
                    <a:lnTo>
                      <a:pt x="2986697" y="3783317"/>
                    </a:lnTo>
                    <a:lnTo>
                      <a:pt x="2988919" y="3794747"/>
                    </a:lnTo>
                    <a:lnTo>
                      <a:pt x="2980690" y="3792207"/>
                    </a:lnTo>
                    <a:lnTo>
                      <a:pt x="2974848" y="3790937"/>
                    </a:lnTo>
                    <a:lnTo>
                      <a:pt x="2957792" y="3783317"/>
                    </a:lnTo>
                    <a:lnTo>
                      <a:pt x="2955874" y="3782047"/>
                    </a:lnTo>
                    <a:lnTo>
                      <a:pt x="2950083" y="3778237"/>
                    </a:lnTo>
                    <a:lnTo>
                      <a:pt x="2952140" y="3774427"/>
                    </a:lnTo>
                    <a:lnTo>
                      <a:pt x="2955074" y="3775697"/>
                    </a:lnTo>
                    <a:lnTo>
                      <a:pt x="2958757" y="3779507"/>
                    </a:lnTo>
                    <a:lnTo>
                      <a:pt x="2963049" y="3779507"/>
                    </a:lnTo>
                    <a:lnTo>
                      <a:pt x="2961640" y="3774427"/>
                    </a:lnTo>
                    <a:lnTo>
                      <a:pt x="2959163" y="3765537"/>
                    </a:lnTo>
                    <a:lnTo>
                      <a:pt x="2967659" y="3765537"/>
                    </a:lnTo>
                    <a:lnTo>
                      <a:pt x="2970619" y="3766807"/>
                    </a:lnTo>
                    <a:lnTo>
                      <a:pt x="2969806" y="3770617"/>
                    </a:lnTo>
                    <a:lnTo>
                      <a:pt x="2972397" y="3766807"/>
                    </a:lnTo>
                    <a:lnTo>
                      <a:pt x="2973654" y="3765537"/>
                    </a:lnTo>
                    <a:lnTo>
                      <a:pt x="2974911" y="3764267"/>
                    </a:lnTo>
                    <a:lnTo>
                      <a:pt x="2974556" y="3761727"/>
                    </a:lnTo>
                    <a:lnTo>
                      <a:pt x="2968498" y="3760457"/>
                    </a:lnTo>
                    <a:lnTo>
                      <a:pt x="2971457" y="3759187"/>
                    </a:lnTo>
                    <a:lnTo>
                      <a:pt x="2980321" y="3755377"/>
                    </a:lnTo>
                    <a:lnTo>
                      <a:pt x="2980385" y="3754107"/>
                    </a:lnTo>
                    <a:lnTo>
                      <a:pt x="2980131" y="3752837"/>
                    </a:lnTo>
                    <a:lnTo>
                      <a:pt x="2979686" y="3751567"/>
                    </a:lnTo>
                    <a:lnTo>
                      <a:pt x="2982493" y="3752837"/>
                    </a:lnTo>
                    <a:lnTo>
                      <a:pt x="2984411" y="3752837"/>
                    </a:lnTo>
                    <a:lnTo>
                      <a:pt x="2988310" y="3755136"/>
                    </a:lnTo>
                    <a:lnTo>
                      <a:pt x="2989656" y="3759187"/>
                    </a:lnTo>
                    <a:lnTo>
                      <a:pt x="2995625" y="3761727"/>
                    </a:lnTo>
                    <a:lnTo>
                      <a:pt x="2996742" y="3771887"/>
                    </a:lnTo>
                    <a:lnTo>
                      <a:pt x="2995612" y="3774427"/>
                    </a:lnTo>
                    <a:lnTo>
                      <a:pt x="2989948" y="3773157"/>
                    </a:lnTo>
                    <a:lnTo>
                      <a:pt x="2986354" y="3773157"/>
                    </a:lnTo>
                    <a:lnTo>
                      <a:pt x="2991701" y="3780777"/>
                    </a:lnTo>
                    <a:lnTo>
                      <a:pt x="2999016" y="3782047"/>
                    </a:lnTo>
                    <a:lnTo>
                      <a:pt x="3004426" y="3782047"/>
                    </a:lnTo>
                    <a:lnTo>
                      <a:pt x="2999676" y="3776967"/>
                    </a:lnTo>
                    <a:lnTo>
                      <a:pt x="2999676" y="3774427"/>
                    </a:lnTo>
                    <a:lnTo>
                      <a:pt x="2999663" y="3773157"/>
                    </a:lnTo>
                    <a:lnTo>
                      <a:pt x="3001937" y="3769347"/>
                    </a:lnTo>
                    <a:lnTo>
                      <a:pt x="3004020" y="3762997"/>
                    </a:lnTo>
                    <a:lnTo>
                      <a:pt x="3007449" y="3762997"/>
                    </a:lnTo>
                    <a:lnTo>
                      <a:pt x="3016389" y="3765778"/>
                    </a:lnTo>
                    <a:lnTo>
                      <a:pt x="3022650" y="3769347"/>
                    </a:lnTo>
                    <a:lnTo>
                      <a:pt x="3026638" y="3771887"/>
                    </a:lnTo>
                    <a:lnTo>
                      <a:pt x="3029381" y="3771887"/>
                    </a:lnTo>
                    <a:lnTo>
                      <a:pt x="3034195" y="3779507"/>
                    </a:lnTo>
                    <a:lnTo>
                      <a:pt x="3036163" y="3787127"/>
                    </a:lnTo>
                    <a:lnTo>
                      <a:pt x="3034627" y="3793477"/>
                    </a:lnTo>
                    <a:lnTo>
                      <a:pt x="3028937" y="3798557"/>
                    </a:lnTo>
                    <a:lnTo>
                      <a:pt x="3033064" y="3797287"/>
                    </a:lnTo>
                    <a:lnTo>
                      <a:pt x="3036239" y="3799827"/>
                    </a:lnTo>
                    <a:lnTo>
                      <a:pt x="3042932" y="3802367"/>
                    </a:lnTo>
                    <a:lnTo>
                      <a:pt x="3046666" y="3803637"/>
                    </a:lnTo>
                    <a:lnTo>
                      <a:pt x="3052521" y="3801097"/>
                    </a:lnTo>
                    <a:lnTo>
                      <a:pt x="3046819" y="3798557"/>
                    </a:lnTo>
                    <a:lnTo>
                      <a:pt x="3047352" y="3797287"/>
                    </a:lnTo>
                    <a:lnTo>
                      <a:pt x="3049486" y="3792207"/>
                    </a:lnTo>
                    <a:lnTo>
                      <a:pt x="3051060" y="3785857"/>
                    </a:lnTo>
                    <a:lnTo>
                      <a:pt x="3042056" y="3783317"/>
                    </a:lnTo>
                    <a:lnTo>
                      <a:pt x="3043453" y="3776789"/>
                    </a:lnTo>
                    <a:lnTo>
                      <a:pt x="3062071" y="3789159"/>
                    </a:lnTo>
                    <a:lnTo>
                      <a:pt x="3062389" y="3789667"/>
                    </a:lnTo>
                    <a:lnTo>
                      <a:pt x="3063989" y="3793477"/>
                    </a:lnTo>
                    <a:lnTo>
                      <a:pt x="3068574" y="3793477"/>
                    </a:lnTo>
                    <a:lnTo>
                      <a:pt x="3074339" y="3797300"/>
                    </a:lnTo>
                    <a:lnTo>
                      <a:pt x="3087116" y="3811105"/>
                    </a:lnTo>
                    <a:lnTo>
                      <a:pt x="3088195" y="3818877"/>
                    </a:lnTo>
                    <a:lnTo>
                      <a:pt x="3076029" y="3812527"/>
                    </a:lnTo>
                    <a:lnTo>
                      <a:pt x="3074124" y="3823957"/>
                    </a:lnTo>
                    <a:lnTo>
                      <a:pt x="3086201" y="3823957"/>
                    </a:lnTo>
                    <a:lnTo>
                      <a:pt x="3091370" y="3827767"/>
                    </a:lnTo>
                    <a:lnTo>
                      <a:pt x="3091370" y="2565146"/>
                    </a:lnTo>
                    <a:lnTo>
                      <a:pt x="3043618" y="2552700"/>
                    </a:lnTo>
                    <a:lnTo>
                      <a:pt x="2993847" y="2552700"/>
                    </a:lnTo>
                    <a:lnTo>
                      <a:pt x="2963265" y="2544915"/>
                    </a:lnTo>
                    <a:lnTo>
                      <a:pt x="2963265" y="3743947"/>
                    </a:lnTo>
                    <a:lnTo>
                      <a:pt x="2962084" y="3742677"/>
                    </a:lnTo>
                    <a:lnTo>
                      <a:pt x="2963265" y="3743947"/>
                    </a:lnTo>
                    <a:lnTo>
                      <a:pt x="2963265" y="2544915"/>
                    </a:lnTo>
                    <a:lnTo>
                      <a:pt x="2962021" y="2544610"/>
                    </a:lnTo>
                    <a:lnTo>
                      <a:pt x="2962021" y="3749027"/>
                    </a:lnTo>
                    <a:lnTo>
                      <a:pt x="2958592" y="3752837"/>
                    </a:lnTo>
                    <a:lnTo>
                      <a:pt x="2958719" y="3759187"/>
                    </a:lnTo>
                    <a:lnTo>
                      <a:pt x="2953296" y="3755377"/>
                    </a:lnTo>
                    <a:lnTo>
                      <a:pt x="2949676" y="3752837"/>
                    </a:lnTo>
                    <a:lnTo>
                      <a:pt x="2951403" y="3750297"/>
                    </a:lnTo>
                    <a:lnTo>
                      <a:pt x="2951378" y="3747757"/>
                    </a:lnTo>
                    <a:lnTo>
                      <a:pt x="2950451" y="3746487"/>
                    </a:lnTo>
                    <a:lnTo>
                      <a:pt x="2962021" y="3749027"/>
                    </a:lnTo>
                    <a:lnTo>
                      <a:pt x="2962021" y="2544610"/>
                    </a:lnTo>
                    <a:lnTo>
                      <a:pt x="2943961" y="2540000"/>
                    </a:lnTo>
                    <a:lnTo>
                      <a:pt x="2927959" y="2540000"/>
                    </a:lnTo>
                    <a:lnTo>
                      <a:pt x="2927959" y="3727145"/>
                    </a:lnTo>
                    <a:lnTo>
                      <a:pt x="2923590" y="3729977"/>
                    </a:lnTo>
                    <a:lnTo>
                      <a:pt x="2917101" y="3735057"/>
                    </a:lnTo>
                    <a:lnTo>
                      <a:pt x="2912478" y="3737597"/>
                    </a:lnTo>
                    <a:lnTo>
                      <a:pt x="2904248" y="3737597"/>
                    </a:lnTo>
                    <a:lnTo>
                      <a:pt x="2901480" y="3736708"/>
                    </a:lnTo>
                    <a:lnTo>
                      <a:pt x="2901480" y="3815067"/>
                    </a:lnTo>
                    <a:lnTo>
                      <a:pt x="2899702" y="3817607"/>
                    </a:lnTo>
                    <a:lnTo>
                      <a:pt x="2897073" y="3816337"/>
                    </a:lnTo>
                    <a:lnTo>
                      <a:pt x="2896387" y="3816058"/>
                    </a:lnTo>
                    <a:lnTo>
                      <a:pt x="2901480" y="3815067"/>
                    </a:lnTo>
                    <a:lnTo>
                      <a:pt x="2901480" y="3736708"/>
                    </a:lnTo>
                    <a:lnTo>
                      <a:pt x="2896349" y="3735057"/>
                    </a:lnTo>
                    <a:lnTo>
                      <a:pt x="2889186" y="3732517"/>
                    </a:lnTo>
                    <a:lnTo>
                      <a:pt x="2883166" y="3728707"/>
                    </a:lnTo>
                    <a:lnTo>
                      <a:pt x="2886443" y="3727437"/>
                    </a:lnTo>
                    <a:lnTo>
                      <a:pt x="2895435" y="3729977"/>
                    </a:lnTo>
                    <a:lnTo>
                      <a:pt x="2902813" y="3731247"/>
                    </a:lnTo>
                    <a:lnTo>
                      <a:pt x="2913164" y="3731247"/>
                    </a:lnTo>
                    <a:lnTo>
                      <a:pt x="2918231" y="3729977"/>
                    </a:lnTo>
                    <a:lnTo>
                      <a:pt x="2919971" y="3727437"/>
                    </a:lnTo>
                    <a:lnTo>
                      <a:pt x="2919247" y="3724745"/>
                    </a:lnTo>
                    <a:lnTo>
                      <a:pt x="2927959" y="3727145"/>
                    </a:lnTo>
                    <a:lnTo>
                      <a:pt x="2927959" y="2540000"/>
                    </a:lnTo>
                    <a:lnTo>
                      <a:pt x="2894012" y="2540000"/>
                    </a:lnTo>
                    <a:lnTo>
                      <a:pt x="2869298" y="2533726"/>
                    </a:lnTo>
                    <a:lnTo>
                      <a:pt x="2869298" y="3724897"/>
                    </a:lnTo>
                    <a:lnTo>
                      <a:pt x="2868993" y="3728707"/>
                    </a:lnTo>
                    <a:lnTo>
                      <a:pt x="2867812" y="3736327"/>
                    </a:lnTo>
                    <a:lnTo>
                      <a:pt x="2863837" y="3741407"/>
                    </a:lnTo>
                    <a:lnTo>
                      <a:pt x="2859608" y="3745217"/>
                    </a:lnTo>
                    <a:lnTo>
                      <a:pt x="2857627" y="3752837"/>
                    </a:lnTo>
                    <a:lnTo>
                      <a:pt x="2855899" y="3755377"/>
                    </a:lnTo>
                    <a:lnTo>
                      <a:pt x="2842717" y="3754107"/>
                    </a:lnTo>
                    <a:lnTo>
                      <a:pt x="2841828" y="3743947"/>
                    </a:lnTo>
                    <a:lnTo>
                      <a:pt x="2847670" y="3746487"/>
                    </a:lnTo>
                    <a:lnTo>
                      <a:pt x="2847619" y="3743947"/>
                    </a:lnTo>
                    <a:lnTo>
                      <a:pt x="2847530" y="3740137"/>
                    </a:lnTo>
                    <a:lnTo>
                      <a:pt x="2848254" y="3735057"/>
                    </a:lnTo>
                    <a:lnTo>
                      <a:pt x="2848864" y="3729977"/>
                    </a:lnTo>
                    <a:lnTo>
                      <a:pt x="2850515" y="3727437"/>
                    </a:lnTo>
                    <a:lnTo>
                      <a:pt x="2857906" y="3738867"/>
                    </a:lnTo>
                    <a:lnTo>
                      <a:pt x="2857309" y="3729977"/>
                    </a:lnTo>
                    <a:lnTo>
                      <a:pt x="2855569" y="3727437"/>
                    </a:lnTo>
                    <a:lnTo>
                      <a:pt x="2853817" y="3724897"/>
                    </a:lnTo>
                    <a:lnTo>
                      <a:pt x="2849143" y="3722357"/>
                    </a:lnTo>
                    <a:lnTo>
                      <a:pt x="2850007" y="3721087"/>
                    </a:lnTo>
                    <a:lnTo>
                      <a:pt x="2850350" y="3719817"/>
                    </a:lnTo>
                    <a:lnTo>
                      <a:pt x="2849930" y="3717277"/>
                    </a:lnTo>
                    <a:lnTo>
                      <a:pt x="2862427" y="3721087"/>
                    </a:lnTo>
                    <a:lnTo>
                      <a:pt x="2866085" y="3722357"/>
                    </a:lnTo>
                    <a:lnTo>
                      <a:pt x="2869298" y="3724897"/>
                    </a:lnTo>
                    <a:lnTo>
                      <a:pt x="2869298" y="2533726"/>
                    </a:lnTo>
                    <a:lnTo>
                      <a:pt x="2844038" y="2527300"/>
                    </a:lnTo>
                    <a:lnTo>
                      <a:pt x="2779026" y="2527300"/>
                    </a:lnTo>
                    <a:lnTo>
                      <a:pt x="2779026" y="3707117"/>
                    </a:lnTo>
                    <a:lnTo>
                      <a:pt x="2774150" y="3703307"/>
                    </a:lnTo>
                    <a:lnTo>
                      <a:pt x="2770428" y="3699497"/>
                    </a:lnTo>
                    <a:lnTo>
                      <a:pt x="2768523" y="3697160"/>
                    </a:lnTo>
                    <a:lnTo>
                      <a:pt x="2776004" y="3699103"/>
                    </a:lnTo>
                    <a:lnTo>
                      <a:pt x="2779026" y="3707117"/>
                    </a:lnTo>
                    <a:lnTo>
                      <a:pt x="2779026" y="2527300"/>
                    </a:lnTo>
                    <a:lnTo>
                      <a:pt x="2760256" y="2527300"/>
                    </a:lnTo>
                    <a:lnTo>
                      <a:pt x="2760256" y="3702037"/>
                    </a:lnTo>
                    <a:lnTo>
                      <a:pt x="2755328" y="3709657"/>
                    </a:lnTo>
                    <a:lnTo>
                      <a:pt x="2749359" y="3710927"/>
                    </a:lnTo>
                    <a:lnTo>
                      <a:pt x="2722664" y="3710927"/>
                    </a:lnTo>
                    <a:lnTo>
                      <a:pt x="2716377" y="3712197"/>
                    </a:lnTo>
                    <a:lnTo>
                      <a:pt x="2705214" y="3703307"/>
                    </a:lnTo>
                    <a:lnTo>
                      <a:pt x="2707589" y="3699497"/>
                    </a:lnTo>
                    <a:lnTo>
                      <a:pt x="2713850" y="3698227"/>
                    </a:lnTo>
                    <a:lnTo>
                      <a:pt x="2714104" y="3695700"/>
                    </a:lnTo>
                    <a:lnTo>
                      <a:pt x="2752534" y="3695700"/>
                    </a:lnTo>
                    <a:lnTo>
                      <a:pt x="2760256" y="3702037"/>
                    </a:lnTo>
                    <a:lnTo>
                      <a:pt x="2760256" y="2527300"/>
                    </a:lnTo>
                    <a:lnTo>
                      <a:pt x="2694495" y="2527300"/>
                    </a:lnTo>
                    <a:lnTo>
                      <a:pt x="2644927" y="2514600"/>
                    </a:lnTo>
                    <a:lnTo>
                      <a:pt x="2449334" y="2514600"/>
                    </a:lnTo>
                    <a:lnTo>
                      <a:pt x="2398877" y="2527300"/>
                    </a:lnTo>
                    <a:lnTo>
                      <a:pt x="2102840" y="2527300"/>
                    </a:lnTo>
                    <a:lnTo>
                      <a:pt x="2096858" y="2476500"/>
                    </a:lnTo>
                    <a:lnTo>
                      <a:pt x="2091563" y="2413000"/>
                    </a:lnTo>
                    <a:lnTo>
                      <a:pt x="2086952" y="2362200"/>
                    </a:lnTo>
                    <a:lnTo>
                      <a:pt x="2082990" y="2311400"/>
                    </a:lnTo>
                    <a:lnTo>
                      <a:pt x="2079650" y="2247900"/>
                    </a:lnTo>
                    <a:lnTo>
                      <a:pt x="2077339" y="2209800"/>
                    </a:lnTo>
                    <a:lnTo>
                      <a:pt x="2075548" y="2159000"/>
                    </a:lnTo>
                    <a:lnTo>
                      <a:pt x="2074583" y="2120900"/>
                    </a:lnTo>
                    <a:lnTo>
                      <a:pt x="2073490" y="2057400"/>
                    </a:lnTo>
                    <a:lnTo>
                      <a:pt x="2073363" y="2032000"/>
                    </a:lnTo>
                    <a:lnTo>
                      <a:pt x="2073490" y="1955800"/>
                    </a:lnTo>
                    <a:lnTo>
                      <a:pt x="2074252" y="1917700"/>
                    </a:lnTo>
                    <a:lnTo>
                      <a:pt x="2075522" y="1866900"/>
                    </a:lnTo>
                    <a:lnTo>
                      <a:pt x="2077300" y="1816100"/>
                    </a:lnTo>
                    <a:lnTo>
                      <a:pt x="2079586" y="1765300"/>
                    </a:lnTo>
                    <a:lnTo>
                      <a:pt x="2082380" y="1714500"/>
                    </a:lnTo>
                    <a:lnTo>
                      <a:pt x="2085682" y="1663700"/>
                    </a:lnTo>
                    <a:lnTo>
                      <a:pt x="2089492" y="1625600"/>
                    </a:lnTo>
                    <a:lnTo>
                      <a:pt x="2093810" y="1574800"/>
                    </a:lnTo>
                    <a:lnTo>
                      <a:pt x="2098624" y="1524000"/>
                    </a:lnTo>
                    <a:lnTo>
                      <a:pt x="2103932" y="1473200"/>
                    </a:lnTo>
                    <a:lnTo>
                      <a:pt x="2109762" y="1422400"/>
                    </a:lnTo>
                    <a:lnTo>
                      <a:pt x="2116074" y="1384300"/>
                    </a:lnTo>
                    <a:lnTo>
                      <a:pt x="2122894" y="1333500"/>
                    </a:lnTo>
                    <a:lnTo>
                      <a:pt x="2130221" y="1282700"/>
                    </a:lnTo>
                    <a:lnTo>
                      <a:pt x="2138032" y="1231900"/>
                    </a:lnTo>
                    <a:lnTo>
                      <a:pt x="2146350" y="1193800"/>
                    </a:lnTo>
                    <a:lnTo>
                      <a:pt x="2155177" y="1143000"/>
                    </a:lnTo>
                    <a:lnTo>
                      <a:pt x="2164486" y="1092200"/>
                    </a:lnTo>
                    <a:lnTo>
                      <a:pt x="2174290" y="1041400"/>
                    </a:lnTo>
                    <a:lnTo>
                      <a:pt x="2184590" y="1003300"/>
                    </a:lnTo>
                    <a:lnTo>
                      <a:pt x="2195385" y="952500"/>
                    </a:lnTo>
                    <a:lnTo>
                      <a:pt x="2206675" y="901700"/>
                    </a:lnTo>
                    <a:lnTo>
                      <a:pt x="2218461" y="850900"/>
                    </a:lnTo>
                    <a:lnTo>
                      <a:pt x="2230729" y="812800"/>
                    </a:lnTo>
                    <a:lnTo>
                      <a:pt x="2243493" y="762000"/>
                    </a:lnTo>
                    <a:lnTo>
                      <a:pt x="2256752" y="711200"/>
                    </a:lnTo>
                    <a:lnTo>
                      <a:pt x="2270493" y="673100"/>
                    </a:lnTo>
                    <a:lnTo>
                      <a:pt x="2284730" y="622300"/>
                    </a:lnTo>
                    <a:lnTo>
                      <a:pt x="2299449" y="571500"/>
                    </a:lnTo>
                    <a:lnTo>
                      <a:pt x="2314664" y="533400"/>
                    </a:lnTo>
                    <a:lnTo>
                      <a:pt x="2330348" y="482600"/>
                    </a:lnTo>
                    <a:lnTo>
                      <a:pt x="2346528" y="444500"/>
                    </a:lnTo>
                    <a:lnTo>
                      <a:pt x="2363203" y="393700"/>
                    </a:lnTo>
                    <a:lnTo>
                      <a:pt x="2380348" y="342900"/>
                    </a:lnTo>
                    <a:lnTo>
                      <a:pt x="2397976" y="304800"/>
                    </a:lnTo>
                    <a:lnTo>
                      <a:pt x="2416086" y="254000"/>
                    </a:lnTo>
                    <a:lnTo>
                      <a:pt x="2434679" y="215900"/>
                    </a:lnTo>
                    <a:lnTo>
                      <a:pt x="2453754" y="165100"/>
                    </a:lnTo>
                    <a:lnTo>
                      <a:pt x="2473312" y="127000"/>
                    </a:lnTo>
                    <a:lnTo>
                      <a:pt x="2493353" y="76200"/>
                    </a:lnTo>
                    <a:lnTo>
                      <a:pt x="2513863" y="38100"/>
                    </a:lnTo>
                    <a:lnTo>
                      <a:pt x="2529421" y="0"/>
                    </a:lnTo>
                    <a:lnTo>
                      <a:pt x="1968423" y="0"/>
                    </a:lnTo>
                    <a:lnTo>
                      <a:pt x="1954403" y="25400"/>
                    </a:lnTo>
                    <a:lnTo>
                      <a:pt x="1928926" y="63500"/>
                    </a:lnTo>
                    <a:lnTo>
                      <a:pt x="1903907" y="114300"/>
                    </a:lnTo>
                    <a:lnTo>
                      <a:pt x="1879307" y="152400"/>
                    </a:lnTo>
                    <a:lnTo>
                      <a:pt x="1855152" y="190500"/>
                    </a:lnTo>
                    <a:lnTo>
                      <a:pt x="1831441" y="228600"/>
                    </a:lnTo>
                    <a:lnTo>
                      <a:pt x="1808175" y="279400"/>
                    </a:lnTo>
                    <a:lnTo>
                      <a:pt x="1785353" y="317500"/>
                    </a:lnTo>
                    <a:lnTo>
                      <a:pt x="1762975" y="368300"/>
                    </a:lnTo>
                    <a:lnTo>
                      <a:pt x="1741043" y="406400"/>
                    </a:lnTo>
                    <a:lnTo>
                      <a:pt x="1719554" y="444500"/>
                    </a:lnTo>
                    <a:lnTo>
                      <a:pt x="1698510" y="495300"/>
                    </a:lnTo>
                    <a:lnTo>
                      <a:pt x="1677924" y="533400"/>
                    </a:lnTo>
                    <a:lnTo>
                      <a:pt x="1657794" y="584200"/>
                    </a:lnTo>
                    <a:lnTo>
                      <a:pt x="1638109" y="622300"/>
                    </a:lnTo>
                    <a:lnTo>
                      <a:pt x="1618869" y="673100"/>
                    </a:lnTo>
                    <a:lnTo>
                      <a:pt x="1600098" y="711200"/>
                    </a:lnTo>
                    <a:lnTo>
                      <a:pt x="1581785" y="762000"/>
                    </a:lnTo>
                    <a:lnTo>
                      <a:pt x="1563916" y="800100"/>
                    </a:lnTo>
                    <a:lnTo>
                      <a:pt x="1546517" y="850900"/>
                    </a:lnTo>
                    <a:lnTo>
                      <a:pt x="1529575" y="901700"/>
                    </a:lnTo>
                    <a:lnTo>
                      <a:pt x="1513090" y="939800"/>
                    </a:lnTo>
                    <a:lnTo>
                      <a:pt x="1497076" y="990600"/>
                    </a:lnTo>
                    <a:lnTo>
                      <a:pt x="1481518" y="1028700"/>
                    </a:lnTo>
                    <a:lnTo>
                      <a:pt x="1466430" y="1079500"/>
                    </a:lnTo>
                    <a:lnTo>
                      <a:pt x="1451813" y="1130300"/>
                    </a:lnTo>
                    <a:lnTo>
                      <a:pt x="1437652" y="1168400"/>
                    </a:lnTo>
                    <a:lnTo>
                      <a:pt x="1423974" y="1219200"/>
                    </a:lnTo>
                    <a:lnTo>
                      <a:pt x="1410754" y="1270000"/>
                    </a:lnTo>
                    <a:lnTo>
                      <a:pt x="1398016" y="1308100"/>
                    </a:lnTo>
                    <a:lnTo>
                      <a:pt x="1385747" y="1358900"/>
                    </a:lnTo>
                    <a:lnTo>
                      <a:pt x="1373949" y="1409700"/>
                    </a:lnTo>
                    <a:lnTo>
                      <a:pt x="1362633" y="1460500"/>
                    </a:lnTo>
                    <a:lnTo>
                      <a:pt x="1351788" y="1498600"/>
                    </a:lnTo>
                    <a:lnTo>
                      <a:pt x="1341424" y="1549400"/>
                    </a:lnTo>
                    <a:lnTo>
                      <a:pt x="1331531" y="1600200"/>
                    </a:lnTo>
                    <a:lnTo>
                      <a:pt x="1322133" y="1651000"/>
                    </a:lnTo>
                    <a:lnTo>
                      <a:pt x="1313205" y="1689100"/>
                    </a:lnTo>
                    <a:lnTo>
                      <a:pt x="1304772" y="1739900"/>
                    </a:lnTo>
                    <a:lnTo>
                      <a:pt x="1296809" y="1790700"/>
                    </a:lnTo>
                    <a:lnTo>
                      <a:pt x="1289342" y="1841500"/>
                    </a:lnTo>
                    <a:lnTo>
                      <a:pt x="1282357" y="1879600"/>
                    </a:lnTo>
                    <a:lnTo>
                      <a:pt x="1275867" y="1930400"/>
                    </a:lnTo>
                    <a:lnTo>
                      <a:pt x="1269860" y="1981200"/>
                    </a:lnTo>
                    <a:lnTo>
                      <a:pt x="1264348" y="2032000"/>
                    </a:lnTo>
                    <a:lnTo>
                      <a:pt x="1259332" y="2082800"/>
                    </a:lnTo>
                    <a:lnTo>
                      <a:pt x="1254798" y="2120900"/>
                    </a:lnTo>
                    <a:lnTo>
                      <a:pt x="1230376" y="2082800"/>
                    </a:lnTo>
                    <a:lnTo>
                      <a:pt x="1207414" y="2044700"/>
                    </a:lnTo>
                    <a:lnTo>
                      <a:pt x="1185887" y="1993900"/>
                    </a:lnTo>
                    <a:lnTo>
                      <a:pt x="1165745" y="1943100"/>
                    </a:lnTo>
                    <a:lnTo>
                      <a:pt x="1146949" y="1905000"/>
                    </a:lnTo>
                    <a:lnTo>
                      <a:pt x="1129449" y="1854200"/>
                    </a:lnTo>
                    <a:lnTo>
                      <a:pt x="1113193" y="1803400"/>
                    </a:lnTo>
                    <a:lnTo>
                      <a:pt x="1098143" y="1752600"/>
                    </a:lnTo>
                    <a:lnTo>
                      <a:pt x="1084249" y="1701800"/>
                    </a:lnTo>
                    <a:lnTo>
                      <a:pt x="1071486" y="1651000"/>
                    </a:lnTo>
                    <a:lnTo>
                      <a:pt x="1059776" y="1612900"/>
                    </a:lnTo>
                    <a:lnTo>
                      <a:pt x="1049096" y="1562100"/>
                    </a:lnTo>
                    <a:lnTo>
                      <a:pt x="1039406" y="1511300"/>
                    </a:lnTo>
                    <a:lnTo>
                      <a:pt x="1030643" y="1460500"/>
                    </a:lnTo>
                    <a:lnTo>
                      <a:pt x="1022769" y="1409700"/>
                    </a:lnTo>
                    <a:lnTo>
                      <a:pt x="1015746" y="1358900"/>
                    </a:lnTo>
                    <a:lnTo>
                      <a:pt x="1009523" y="1308100"/>
                    </a:lnTo>
                    <a:lnTo>
                      <a:pt x="1004062" y="1257300"/>
                    </a:lnTo>
                    <a:lnTo>
                      <a:pt x="999299" y="1206500"/>
                    </a:lnTo>
                    <a:lnTo>
                      <a:pt x="995210" y="1155700"/>
                    </a:lnTo>
                    <a:lnTo>
                      <a:pt x="992454" y="1104900"/>
                    </a:lnTo>
                    <a:lnTo>
                      <a:pt x="990257" y="1066800"/>
                    </a:lnTo>
                    <a:lnTo>
                      <a:pt x="988644" y="1016000"/>
                    </a:lnTo>
                    <a:lnTo>
                      <a:pt x="987590" y="965200"/>
                    </a:lnTo>
                    <a:lnTo>
                      <a:pt x="987107" y="914400"/>
                    </a:lnTo>
                    <a:lnTo>
                      <a:pt x="987196" y="863600"/>
                    </a:lnTo>
                    <a:lnTo>
                      <a:pt x="987856" y="825500"/>
                    </a:lnTo>
                    <a:lnTo>
                      <a:pt x="989063" y="774700"/>
                    </a:lnTo>
                    <a:lnTo>
                      <a:pt x="990854" y="723900"/>
                    </a:lnTo>
                    <a:lnTo>
                      <a:pt x="993190" y="673100"/>
                    </a:lnTo>
                    <a:lnTo>
                      <a:pt x="996099" y="622300"/>
                    </a:lnTo>
                    <a:lnTo>
                      <a:pt x="999566" y="584200"/>
                    </a:lnTo>
                    <a:lnTo>
                      <a:pt x="1003604" y="533400"/>
                    </a:lnTo>
                    <a:lnTo>
                      <a:pt x="1008189" y="482600"/>
                    </a:lnTo>
                    <a:lnTo>
                      <a:pt x="1013333" y="431800"/>
                    </a:lnTo>
                    <a:lnTo>
                      <a:pt x="1019048" y="381000"/>
                    </a:lnTo>
                    <a:lnTo>
                      <a:pt x="1025309" y="342900"/>
                    </a:lnTo>
                    <a:lnTo>
                      <a:pt x="1032116" y="292100"/>
                    </a:lnTo>
                    <a:lnTo>
                      <a:pt x="1039495" y="241300"/>
                    </a:lnTo>
                    <a:lnTo>
                      <a:pt x="1047419" y="190500"/>
                    </a:lnTo>
                    <a:lnTo>
                      <a:pt x="1055890" y="152400"/>
                    </a:lnTo>
                    <a:lnTo>
                      <a:pt x="1064920" y="101600"/>
                    </a:lnTo>
                    <a:lnTo>
                      <a:pt x="1074508" y="50800"/>
                    </a:lnTo>
                    <a:lnTo>
                      <a:pt x="1084846" y="0"/>
                    </a:lnTo>
                    <a:lnTo>
                      <a:pt x="184061" y="0"/>
                    </a:lnTo>
                    <a:lnTo>
                      <a:pt x="171538" y="50800"/>
                    </a:lnTo>
                    <a:lnTo>
                      <a:pt x="159029" y="88900"/>
                    </a:lnTo>
                    <a:lnTo>
                      <a:pt x="146939" y="139700"/>
                    </a:lnTo>
                    <a:lnTo>
                      <a:pt x="135255" y="190500"/>
                    </a:lnTo>
                    <a:lnTo>
                      <a:pt x="123977" y="228600"/>
                    </a:lnTo>
                    <a:lnTo>
                      <a:pt x="113144" y="279400"/>
                    </a:lnTo>
                    <a:lnTo>
                      <a:pt x="102730" y="330200"/>
                    </a:lnTo>
                    <a:lnTo>
                      <a:pt x="92773" y="381000"/>
                    </a:lnTo>
                    <a:lnTo>
                      <a:pt x="83273" y="419100"/>
                    </a:lnTo>
                    <a:lnTo>
                      <a:pt x="74231" y="469900"/>
                    </a:lnTo>
                    <a:lnTo>
                      <a:pt x="65671" y="520700"/>
                    </a:lnTo>
                    <a:lnTo>
                      <a:pt x="57581" y="571500"/>
                    </a:lnTo>
                    <a:lnTo>
                      <a:pt x="49987" y="609600"/>
                    </a:lnTo>
                    <a:lnTo>
                      <a:pt x="42887" y="660400"/>
                    </a:lnTo>
                    <a:lnTo>
                      <a:pt x="36296" y="711200"/>
                    </a:lnTo>
                    <a:lnTo>
                      <a:pt x="30226" y="762000"/>
                    </a:lnTo>
                    <a:lnTo>
                      <a:pt x="24676" y="812800"/>
                    </a:lnTo>
                    <a:lnTo>
                      <a:pt x="19672" y="863600"/>
                    </a:lnTo>
                    <a:lnTo>
                      <a:pt x="15201" y="914400"/>
                    </a:lnTo>
                    <a:lnTo>
                      <a:pt x="11290" y="952500"/>
                    </a:lnTo>
                    <a:lnTo>
                      <a:pt x="7937" y="1003300"/>
                    </a:lnTo>
                    <a:lnTo>
                      <a:pt x="5156" y="1054100"/>
                    </a:lnTo>
                    <a:lnTo>
                      <a:pt x="2946" y="1104900"/>
                    </a:lnTo>
                    <a:lnTo>
                      <a:pt x="1333" y="1155700"/>
                    </a:lnTo>
                    <a:lnTo>
                      <a:pt x="317" y="1206500"/>
                    </a:lnTo>
                    <a:lnTo>
                      <a:pt x="0" y="1282700"/>
                    </a:lnTo>
                    <a:lnTo>
                      <a:pt x="114" y="1308100"/>
                    </a:lnTo>
                    <a:lnTo>
                      <a:pt x="939" y="1358900"/>
                    </a:lnTo>
                    <a:lnTo>
                      <a:pt x="2400" y="1409700"/>
                    </a:lnTo>
                    <a:lnTo>
                      <a:pt x="4495" y="1447800"/>
                    </a:lnTo>
                    <a:lnTo>
                      <a:pt x="7251" y="1498600"/>
                    </a:lnTo>
                    <a:lnTo>
                      <a:pt x="10668" y="1549400"/>
                    </a:lnTo>
                    <a:lnTo>
                      <a:pt x="14757" y="1600200"/>
                    </a:lnTo>
                    <a:lnTo>
                      <a:pt x="19507" y="1651000"/>
                    </a:lnTo>
                    <a:lnTo>
                      <a:pt x="24955" y="1701800"/>
                    </a:lnTo>
                    <a:lnTo>
                      <a:pt x="31102" y="1752600"/>
                    </a:lnTo>
                    <a:lnTo>
                      <a:pt x="37947" y="1790700"/>
                    </a:lnTo>
                    <a:lnTo>
                      <a:pt x="45504" y="1841500"/>
                    </a:lnTo>
                    <a:lnTo>
                      <a:pt x="53797" y="1892300"/>
                    </a:lnTo>
                    <a:lnTo>
                      <a:pt x="62801" y="1943100"/>
                    </a:lnTo>
                    <a:lnTo>
                      <a:pt x="72555" y="1993900"/>
                    </a:lnTo>
                    <a:lnTo>
                      <a:pt x="83058" y="2032000"/>
                    </a:lnTo>
                    <a:lnTo>
                      <a:pt x="94322" y="2082800"/>
                    </a:lnTo>
                    <a:lnTo>
                      <a:pt x="106349" y="2133600"/>
                    </a:lnTo>
                    <a:lnTo>
                      <a:pt x="119151" y="2171700"/>
                    </a:lnTo>
                    <a:lnTo>
                      <a:pt x="132740" y="2222500"/>
                    </a:lnTo>
                    <a:lnTo>
                      <a:pt x="147129" y="2273300"/>
                    </a:lnTo>
                    <a:lnTo>
                      <a:pt x="162306" y="2311400"/>
                    </a:lnTo>
                    <a:lnTo>
                      <a:pt x="178308" y="2362200"/>
                    </a:lnTo>
                    <a:lnTo>
                      <a:pt x="195122" y="2400300"/>
                    </a:lnTo>
                    <a:lnTo>
                      <a:pt x="212763" y="2451100"/>
                    </a:lnTo>
                    <a:lnTo>
                      <a:pt x="231254" y="2489200"/>
                    </a:lnTo>
                    <a:lnTo>
                      <a:pt x="250583" y="2540000"/>
                    </a:lnTo>
                    <a:lnTo>
                      <a:pt x="270776" y="2578100"/>
                    </a:lnTo>
                    <a:lnTo>
                      <a:pt x="291820" y="2628900"/>
                    </a:lnTo>
                    <a:lnTo>
                      <a:pt x="313753" y="2667000"/>
                    </a:lnTo>
                    <a:lnTo>
                      <a:pt x="336562" y="2705100"/>
                    </a:lnTo>
                    <a:lnTo>
                      <a:pt x="360260" y="2755900"/>
                    </a:lnTo>
                    <a:lnTo>
                      <a:pt x="384860" y="2794000"/>
                    </a:lnTo>
                    <a:lnTo>
                      <a:pt x="410375" y="2832100"/>
                    </a:lnTo>
                    <a:lnTo>
                      <a:pt x="436803" y="2870200"/>
                    </a:lnTo>
                    <a:lnTo>
                      <a:pt x="464159" y="2921000"/>
                    </a:lnTo>
                    <a:lnTo>
                      <a:pt x="492455" y="2959100"/>
                    </a:lnTo>
                    <a:lnTo>
                      <a:pt x="521690" y="2997200"/>
                    </a:lnTo>
                    <a:lnTo>
                      <a:pt x="551891" y="3035300"/>
                    </a:lnTo>
                    <a:lnTo>
                      <a:pt x="584492" y="3073400"/>
                    </a:lnTo>
                    <a:lnTo>
                      <a:pt x="618236" y="3111500"/>
                    </a:lnTo>
                    <a:lnTo>
                      <a:pt x="653072" y="3149600"/>
                    </a:lnTo>
                    <a:lnTo>
                      <a:pt x="688987" y="3175000"/>
                    </a:lnTo>
                    <a:lnTo>
                      <a:pt x="725919" y="3213100"/>
                    </a:lnTo>
                    <a:lnTo>
                      <a:pt x="763854" y="3251200"/>
                    </a:lnTo>
                    <a:lnTo>
                      <a:pt x="802716" y="3276600"/>
                    </a:lnTo>
                    <a:lnTo>
                      <a:pt x="842505" y="3314700"/>
                    </a:lnTo>
                    <a:lnTo>
                      <a:pt x="883145" y="3340100"/>
                    </a:lnTo>
                    <a:lnTo>
                      <a:pt x="924623" y="3365500"/>
                    </a:lnTo>
                    <a:lnTo>
                      <a:pt x="966901" y="3390900"/>
                    </a:lnTo>
                    <a:lnTo>
                      <a:pt x="1053642" y="3441700"/>
                    </a:lnTo>
                    <a:lnTo>
                      <a:pt x="1143088" y="3492500"/>
                    </a:lnTo>
                    <a:lnTo>
                      <a:pt x="1188720" y="3505200"/>
                    </a:lnTo>
                    <a:lnTo>
                      <a:pt x="1234909" y="3530600"/>
                    </a:lnTo>
                    <a:lnTo>
                      <a:pt x="1281607" y="3543300"/>
                    </a:lnTo>
                    <a:lnTo>
                      <a:pt x="1328788" y="3568700"/>
                    </a:lnTo>
                    <a:lnTo>
                      <a:pt x="1376400" y="3581400"/>
                    </a:lnTo>
                    <a:lnTo>
                      <a:pt x="1391500" y="3632200"/>
                    </a:lnTo>
                    <a:lnTo>
                      <a:pt x="1407363" y="3670300"/>
                    </a:lnTo>
                    <a:lnTo>
                      <a:pt x="1423974" y="3721100"/>
                    </a:lnTo>
                    <a:lnTo>
                      <a:pt x="1441310" y="3771900"/>
                    </a:lnTo>
                    <a:lnTo>
                      <a:pt x="1459369" y="3810000"/>
                    </a:lnTo>
                    <a:lnTo>
                      <a:pt x="1478140" y="3860800"/>
                    </a:lnTo>
                    <a:lnTo>
                      <a:pt x="1497596" y="3911600"/>
                    </a:lnTo>
                    <a:lnTo>
                      <a:pt x="1517751" y="3949700"/>
                    </a:lnTo>
                    <a:lnTo>
                      <a:pt x="1538566" y="4000500"/>
                    </a:lnTo>
                    <a:lnTo>
                      <a:pt x="1560042" y="4038600"/>
                    </a:lnTo>
                    <a:lnTo>
                      <a:pt x="1582166" y="4089400"/>
                    </a:lnTo>
                    <a:lnTo>
                      <a:pt x="1604924" y="4127500"/>
                    </a:lnTo>
                    <a:lnTo>
                      <a:pt x="1628305" y="4178300"/>
                    </a:lnTo>
                    <a:lnTo>
                      <a:pt x="1652282" y="4216400"/>
                    </a:lnTo>
                    <a:lnTo>
                      <a:pt x="1676869" y="4267200"/>
                    </a:lnTo>
                    <a:lnTo>
                      <a:pt x="1702041" y="4305300"/>
                    </a:lnTo>
                    <a:lnTo>
                      <a:pt x="1727784" y="4343400"/>
                    </a:lnTo>
                    <a:lnTo>
                      <a:pt x="1754085" y="4394200"/>
                    </a:lnTo>
                    <a:lnTo>
                      <a:pt x="1780933" y="4432300"/>
                    </a:lnTo>
                    <a:lnTo>
                      <a:pt x="1808314" y="4470400"/>
                    </a:lnTo>
                    <a:lnTo>
                      <a:pt x="1836216" y="4508500"/>
                    </a:lnTo>
                    <a:lnTo>
                      <a:pt x="1864639" y="4559300"/>
                    </a:lnTo>
                    <a:lnTo>
                      <a:pt x="1893544" y="4597400"/>
                    </a:lnTo>
                    <a:lnTo>
                      <a:pt x="1922945" y="4635500"/>
                    </a:lnTo>
                    <a:lnTo>
                      <a:pt x="1952828" y="4673600"/>
                    </a:lnTo>
                    <a:lnTo>
                      <a:pt x="1983155" y="4711700"/>
                    </a:lnTo>
                    <a:lnTo>
                      <a:pt x="2013940" y="4749800"/>
                    </a:lnTo>
                    <a:lnTo>
                      <a:pt x="2045157" y="4787900"/>
                    </a:lnTo>
                    <a:lnTo>
                      <a:pt x="2076805" y="4826000"/>
                    </a:lnTo>
                    <a:lnTo>
                      <a:pt x="2108847" y="4864100"/>
                    </a:lnTo>
                    <a:lnTo>
                      <a:pt x="2141309" y="4902200"/>
                    </a:lnTo>
                    <a:lnTo>
                      <a:pt x="2174151" y="4940300"/>
                    </a:lnTo>
                    <a:lnTo>
                      <a:pt x="2203983" y="4978400"/>
                    </a:lnTo>
                    <a:lnTo>
                      <a:pt x="2234692" y="5003800"/>
                    </a:lnTo>
                    <a:lnTo>
                      <a:pt x="2266264" y="5041900"/>
                    </a:lnTo>
                    <a:lnTo>
                      <a:pt x="2298674" y="5080000"/>
                    </a:lnTo>
                    <a:lnTo>
                      <a:pt x="2331885" y="5105400"/>
                    </a:lnTo>
                    <a:lnTo>
                      <a:pt x="2365883" y="5143500"/>
                    </a:lnTo>
                    <a:lnTo>
                      <a:pt x="2400643" y="5168900"/>
                    </a:lnTo>
                    <a:lnTo>
                      <a:pt x="2436139" y="5207000"/>
                    </a:lnTo>
                    <a:lnTo>
                      <a:pt x="2472359" y="5232400"/>
                    </a:lnTo>
                    <a:lnTo>
                      <a:pt x="2509266" y="5270500"/>
                    </a:lnTo>
                    <a:lnTo>
                      <a:pt x="2546845" y="5308600"/>
                    </a:lnTo>
                    <a:lnTo>
                      <a:pt x="2585059" y="5334000"/>
                    </a:lnTo>
                    <a:lnTo>
                      <a:pt x="2623909" y="5359400"/>
                    </a:lnTo>
                    <a:lnTo>
                      <a:pt x="2663355" y="5397500"/>
                    </a:lnTo>
                    <a:lnTo>
                      <a:pt x="2703372" y="5422900"/>
                    </a:lnTo>
                    <a:lnTo>
                      <a:pt x="2743949" y="5461000"/>
                    </a:lnTo>
                    <a:lnTo>
                      <a:pt x="2826677" y="5511800"/>
                    </a:lnTo>
                    <a:lnTo>
                      <a:pt x="2911322" y="5562600"/>
                    </a:lnTo>
                    <a:lnTo>
                      <a:pt x="3041523" y="5638800"/>
                    </a:lnTo>
                    <a:lnTo>
                      <a:pt x="3085693" y="5651500"/>
                    </a:lnTo>
                    <a:lnTo>
                      <a:pt x="3130207" y="5676900"/>
                    </a:lnTo>
                    <a:lnTo>
                      <a:pt x="3175038" y="5689600"/>
                    </a:lnTo>
                    <a:lnTo>
                      <a:pt x="3220174" y="5715000"/>
                    </a:lnTo>
                    <a:lnTo>
                      <a:pt x="3403206" y="5765800"/>
                    </a:lnTo>
                    <a:lnTo>
                      <a:pt x="3449472" y="5765800"/>
                    </a:lnTo>
                    <a:lnTo>
                      <a:pt x="3495903" y="5778500"/>
                    </a:lnTo>
                    <a:lnTo>
                      <a:pt x="3733825" y="5778500"/>
                    </a:lnTo>
                    <a:lnTo>
                      <a:pt x="3830891" y="5753100"/>
                    </a:lnTo>
                    <a:lnTo>
                      <a:pt x="3876903" y="5740400"/>
                    </a:lnTo>
                    <a:lnTo>
                      <a:pt x="3921252" y="5727700"/>
                    </a:lnTo>
                    <a:lnTo>
                      <a:pt x="3963949" y="5715000"/>
                    </a:lnTo>
                    <a:lnTo>
                      <a:pt x="4005008" y="5689600"/>
                    </a:lnTo>
                    <a:lnTo>
                      <a:pt x="4044442" y="5676900"/>
                    </a:lnTo>
                    <a:lnTo>
                      <a:pt x="4082262" y="5651500"/>
                    </a:lnTo>
                    <a:lnTo>
                      <a:pt x="4118483" y="5626100"/>
                    </a:lnTo>
                    <a:lnTo>
                      <a:pt x="4153103" y="5588000"/>
                    </a:lnTo>
                    <a:lnTo>
                      <a:pt x="4186161" y="5562600"/>
                    </a:lnTo>
                    <a:lnTo>
                      <a:pt x="4217644" y="5537200"/>
                    </a:lnTo>
                    <a:lnTo>
                      <a:pt x="4247591" y="5499100"/>
                    </a:lnTo>
                    <a:lnTo>
                      <a:pt x="4275988" y="5461000"/>
                    </a:lnTo>
                    <a:lnTo>
                      <a:pt x="4302861" y="5422900"/>
                    </a:lnTo>
                    <a:lnTo>
                      <a:pt x="4328211" y="5397500"/>
                    </a:lnTo>
                    <a:lnTo>
                      <a:pt x="4352074" y="5346700"/>
                    </a:lnTo>
                    <a:lnTo>
                      <a:pt x="4374439" y="5308600"/>
                    </a:lnTo>
                    <a:lnTo>
                      <a:pt x="4395330" y="5270500"/>
                    </a:lnTo>
                    <a:lnTo>
                      <a:pt x="4414761" y="5232400"/>
                    </a:lnTo>
                    <a:lnTo>
                      <a:pt x="4432732" y="5194300"/>
                    </a:lnTo>
                    <a:lnTo>
                      <a:pt x="4449267" y="5143500"/>
                    </a:lnTo>
                    <a:lnTo>
                      <a:pt x="4464380" y="5105400"/>
                    </a:lnTo>
                    <a:lnTo>
                      <a:pt x="4478071" y="5054600"/>
                    </a:lnTo>
                    <a:lnTo>
                      <a:pt x="4490364" y="5016500"/>
                    </a:lnTo>
                    <a:lnTo>
                      <a:pt x="4501261" y="4965700"/>
                    </a:lnTo>
                    <a:lnTo>
                      <a:pt x="4510786" y="4914900"/>
                    </a:lnTo>
                    <a:lnTo>
                      <a:pt x="4518952" y="4876800"/>
                    </a:lnTo>
                    <a:lnTo>
                      <a:pt x="4525759" y="4826000"/>
                    </a:lnTo>
                    <a:lnTo>
                      <a:pt x="4531220" y="4775200"/>
                    </a:lnTo>
                    <a:lnTo>
                      <a:pt x="4535665" y="4737100"/>
                    </a:lnTo>
                    <a:lnTo>
                      <a:pt x="4539119" y="4686300"/>
                    </a:lnTo>
                    <a:lnTo>
                      <a:pt x="4541596" y="4635500"/>
                    </a:lnTo>
                    <a:lnTo>
                      <a:pt x="4543082" y="4584700"/>
                    </a:lnTo>
                    <a:lnTo>
                      <a:pt x="4543450" y="4546600"/>
                    </a:lnTo>
                    <a:lnTo>
                      <a:pt x="4543577" y="4533900"/>
                    </a:lnTo>
                    <a:close/>
                  </a:path>
                </a:pathLst>
              </a:custGeom>
              <a:solidFill>
                <a:srgbClr val="00A2E9"/>
              </a:solidFill>
            </p:spPr>
            <p:txBody>
              <a:bodyPr wrap="square" lIns="0" tIns="0" rIns="0" bIns="0" rtlCol="0"/>
              <a:lstStyle/>
              <a:p>
                <a:endParaRPr/>
              </a:p>
            </p:txBody>
          </p:sp>
          <p:sp>
            <p:nvSpPr>
              <p:cNvPr id="8" name="object 50">
                <a:extLst>
                  <a:ext uri="{FF2B5EF4-FFF2-40B4-BE49-F238E27FC236}">
                    <a16:creationId xmlns:a16="http://schemas.microsoft.com/office/drawing/2014/main" id="{4FF0C857-C9CC-9495-8D4C-3359C56F3989}"/>
                  </a:ext>
                </a:extLst>
              </p:cNvPr>
              <p:cNvSpPr/>
              <p:nvPr/>
            </p:nvSpPr>
            <p:spPr>
              <a:xfrm>
                <a:off x="15374481" y="5"/>
                <a:ext cx="4309745" cy="5697855"/>
              </a:xfrm>
              <a:custGeom>
                <a:avLst/>
                <a:gdLst/>
                <a:ahLst/>
                <a:cxnLst/>
                <a:rect l="l" t="t" r="r" b="b"/>
                <a:pathLst>
                  <a:path w="4309744" h="5697855">
                    <a:moveTo>
                      <a:pt x="10007" y="2085682"/>
                    </a:moveTo>
                    <a:lnTo>
                      <a:pt x="9766" y="2080044"/>
                    </a:lnTo>
                    <a:lnTo>
                      <a:pt x="7708" y="2068410"/>
                    </a:lnTo>
                    <a:lnTo>
                      <a:pt x="0" y="2029269"/>
                    </a:lnTo>
                    <a:lnTo>
                      <a:pt x="1625" y="2041385"/>
                    </a:lnTo>
                    <a:lnTo>
                      <a:pt x="3683" y="2054567"/>
                    </a:lnTo>
                    <a:lnTo>
                      <a:pt x="6413" y="2069198"/>
                    </a:lnTo>
                    <a:lnTo>
                      <a:pt x="10007" y="2085682"/>
                    </a:lnTo>
                    <a:close/>
                  </a:path>
                  <a:path w="4309744" h="5697855">
                    <a:moveTo>
                      <a:pt x="712304" y="3259480"/>
                    </a:moveTo>
                    <a:lnTo>
                      <a:pt x="672909" y="3224873"/>
                    </a:lnTo>
                    <a:lnTo>
                      <a:pt x="646506" y="3205035"/>
                    </a:lnTo>
                    <a:lnTo>
                      <a:pt x="672477" y="3229711"/>
                    </a:lnTo>
                    <a:lnTo>
                      <a:pt x="687870" y="3244037"/>
                    </a:lnTo>
                    <a:lnTo>
                      <a:pt x="691578" y="3248152"/>
                    </a:lnTo>
                    <a:lnTo>
                      <a:pt x="691057" y="3249155"/>
                    </a:lnTo>
                    <a:lnTo>
                      <a:pt x="685215" y="3246209"/>
                    </a:lnTo>
                    <a:lnTo>
                      <a:pt x="698563" y="3254070"/>
                    </a:lnTo>
                    <a:lnTo>
                      <a:pt x="707771" y="3258540"/>
                    </a:lnTo>
                    <a:lnTo>
                      <a:pt x="712304" y="3259480"/>
                    </a:lnTo>
                    <a:close/>
                  </a:path>
                  <a:path w="4309744" h="5697855">
                    <a:moveTo>
                      <a:pt x="897699" y="1236052"/>
                    </a:moveTo>
                    <a:lnTo>
                      <a:pt x="897432" y="1228305"/>
                    </a:lnTo>
                    <a:lnTo>
                      <a:pt x="896861" y="1218298"/>
                    </a:lnTo>
                    <a:lnTo>
                      <a:pt x="895934" y="1205661"/>
                    </a:lnTo>
                    <a:lnTo>
                      <a:pt x="896200" y="1214526"/>
                    </a:lnTo>
                    <a:lnTo>
                      <a:pt x="896620" y="1223518"/>
                    </a:lnTo>
                    <a:lnTo>
                      <a:pt x="897686" y="1241894"/>
                    </a:lnTo>
                    <a:lnTo>
                      <a:pt x="897699" y="1236052"/>
                    </a:lnTo>
                    <a:close/>
                  </a:path>
                  <a:path w="4309744" h="5697855">
                    <a:moveTo>
                      <a:pt x="974090" y="0"/>
                    </a:moveTo>
                    <a:lnTo>
                      <a:pt x="973086" y="0"/>
                    </a:lnTo>
                    <a:lnTo>
                      <a:pt x="969492" y="27012"/>
                    </a:lnTo>
                    <a:lnTo>
                      <a:pt x="966203" y="56984"/>
                    </a:lnTo>
                    <a:lnTo>
                      <a:pt x="970775" y="22339"/>
                    </a:lnTo>
                    <a:lnTo>
                      <a:pt x="974090" y="0"/>
                    </a:lnTo>
                    <a:close/>
                  </a:path>
                  <a:path w="4309744" h="5697855">
                    <a:moveTo>
                      <a:pt x="990473" y="172529"/>
                    </a:moveTo>
                    <a:lnTo>
                      <a:pt x="990358" y="166306"/>
                    </a:lnTo>
                    <a:lnTo>
                      <a:pt x="990053" y="168592"/>
                    </a:lnTo>
                    <a:lnTo>
                      <a:pt x="990473" y="172529"/>
                    </a:lnTo>
                    <a:close/>
                  </a:path>
                  <a:path w="4309744" h="5697855">
                    <a:moveTo>
                      <a:pt x="1016292" y="1423924"/>
                    </a:moveTo>
                    <a:lnTo>
                      <a:pt x="1013980" y="1411224"/>
                    </a:lnTo>
                    <a:lnTo>
                      <a:pt x="1015809" y="1423924"/>
                    </a:lnTo>
                    <a:lnTo>
                      <a:pt x="1016292" y="1423924"/>
                    </a:lnTo>
                    <a:close/>
                  </a:path>
                  <a:path w="4309744" h="5697855">
                    <a:moveTo>
                      <a:pt x="1040904" y="0"/>
                    </a:moveTo>
                    <a:lnTo>
                      <a:pt x="1013726" y="0"/>
                    </a:lnTo>
                    <a:lnTo>
                      <a:pt x="1011542" y="8674"/>
                    </a:lnTo>
                    <a:lnTo>
                      <a:pt x="1012875" y="13119"/>
                    </a:lnTo>
                    <a:lnTo>
                      <a:pt x="1013841" y="21704"/>
                    </a:lnTo>
                    <a:lnTo>
                      <a:pt x="1011491" y="44691"/>
                    </a:lnTo>
                    <a:lnTo>
                      <a:pt x="1002868" y="92303"/>
                    </a:lnTo>
                    <a:lnTo>
                      <a:pt x="996251" y="98856"/>
                    </a:lnTo>
                    <a:lnTo>
                      <a:pt x="996403" y="82829"/>
                    </a:lnTo>
                    <a:lnTo>
                      <a:pt x="1001153" y="52438"/>
                    </a:lnTo>
                    <a:lnTo>
                      <a:pt x="1008329" y="15836"/>
                    </a:lnTo>
                    <a:lnTo>
                      <a:pt x="1011783" y="0"/>
                    </a:lnTo>
                    <a:lnTo>
                      <a:pt x="1002817" y="0"/>
                    </a:lnTo>
                    <a:lnTo>
                      <a:pt x="992441" y="49352"/>
                    </a:lnTo>
                    <a:lnTo>
                      <a:pt x="983869" y="101257"/>
                    </a:lnTo>
                    <a:lnTo>
                      <a:pt x="980655" y="140208"/>
                    </a:lnTo>
                    <a:lnTo>
                      <a:pt x="981354" y="145935"/>
                    </a:lnTo>
                    <a:lnTo>
                      <a:pt x="984211" y="151130"/>
                    </a:lnTo>
                    <a:lnTo>
                      <a:pt x="987640" y="153162"/>
                    </a:lnTo>
                    <a:lnTo>
                      <a:pt x="990206" y="158229"/>
                    </a:lnTo>
                    <a:lnTo>
                      <a:pt x="990358" y="166306"/>
                    </a:lnTo>
                    <a:lnTo>
                      <a:pt x="990714" y="163499"/>
                    </a:lnTo>
                    <a:lnTo>
                      <a:pt x="992225" y="155321"/>
                    </a:lnTo>
                    <a:lnTo>
                      <a:pt x="1000226" y="119862"/>
                    </a:lnTo>
                    <a:lnTo>
                      <a:pt x="1000823" y="125336"/>
                    </a:lnTo>
                    <a:lnTo>
                      <a:pt x="999223" y="137515"/>
                    </a:lnTo>
                    <a:lnTo>
                      <a:pt x="996353" y="154457"/>
                    </a:lnTo>
                    <a:lnTo>
                      <a:pt x="993444" y="172529"/>
                    </a:lnTo>
                    <a:lnTo>
                      <a:pt x="990752" y="190220"/>
                    </a:lnTo>
                    <a:lnTo>
                      <a:pt x="988872" y="204952"/>
                    </a:lnTo>
                    <a:lnTo>
                      <a:pt x="988542" y="214134"/>
                    </a:lnTo>
                    <a:lnTo>
                      <a:pt x="990422" y="215315"/>
                    </a:lnTo>
                    <a:lnTo>
                      <a:pt x="993178" y="199961"/>
                    </a:lnTo>
                    <a:lnTo>
                      <a:pt x="995718" y="184658"/>
                    </a:lnTo>
                    <a:lnTo>
                      <a:pt x="998105" y="169468"/>
                    </a:lnTo>
                    <a:lnTo>
                      <a:pt x="1000442" y="154000"/>
                    </a:lnTo>
                    <a:lnTo>
                      <a:pt x="1002893" y="139750"/>
                    </a:lnTo>
                    <a:lnTo>
                      <a:pt x="1005281" y="125323"/>
                    </a:lnTo>
                    <a:lnTo>
                      <a:pt x="1006157" y="119862"/>
                    </a:lnTo>
                    <a:lnTo>
                      <a:pt x="1007541" y="111252"/>
                    </a:lnTo>
                    <a:lnTo>
                      <a:pt x="1009484" y="98856"/>
                    </a:lnTo>
                    <a:lnTo>
                      <a:pt x="1009688" y="97586"/>
                    </a:lnTo>
                    <a:lnTo>
                      <a:pt x="1008583" y="113550"/>
                    </a:lnTo>
                    <a:lnTo>
                      <a:pt x="1011555" y="109245"/>
                    </a:lnTo>
                    <a:lnTo>
                      <a:pt x="1015085" y="97586"/>
                    </a:lnTo>
                    <a:lnTo>
                      <a:pt x="1017625" y="89141"/>
                    </a:lnTo>
                    <a:lnTo>
                      <a:pt x="1025804" y="57759"/>
                    </a:lnTo>
                    <a:lnTo>
                      <a:pt x="1030389" y="39217"/>
                    </a:lnTo>
                    <a:lnTo>
                      <a:pt x="1035596" y="19646"/>
                    </a:lnTo>
                    <a:lnTo>
                      <a:pt x="1040904" y="0"/>
                    </a:lnTo>
                    <a:close/>
                  </a:path>
                  <a:path w="4309744" h="5697855">
                    <a:moveTo>
                      <a:pt x="1051712" y="1474724"/>
                    </a:moveTo>
                    <a:lnTo>
                      <a:pt x="1048219" y="1500124"/>
                    </a:lnTo>
                    <a:lnTo>
                      <a:pt x="1045425" y="1512824"/>
                    </a:lnTo>
                    <a:lnTo>
                      <a:pt x="1043165" y="1525524"/>
                    </a:lnTo>
                    <a:lnTo>
                      <a:pt x="1038479" y="1525524"/>
                    </a:lnTo>
                    <a:lnTo>
                      <a:pt x="1038580" y="1550924"/>
                    </a:lnTo>
                    <a:lnTo>
                      <a:pt x="1038352" y="1563624"/>
                    </a:lnTo>
                    <a:lnTo>
                      <a:pt x="1038174" y="1576324"/>
                    </a:lnTo>
                    <a:lnTo>
                      <a:pt x="1038161" y="1601724"/>
                    </a:lnTo>
                    <a:lnTo>
                      <a:pt x="1038529" y="1614424"/>
                    </a:lnTo>
                    <a:lnTo>
                      <a:pt x="1040828" y="1614424"/>
                    </a:lnTo>
                    <a:lnTo>
                      <a:pt x="1043063" y="1601724"/>
                    </a:lnTo>
                    <a:lnTo>
                      <a:pt x="1045311" y="1576324"/>
                    </a:lnTo>
                    <a:lnTo>
                      <a:pt x="1047026" y="1563624"/>
                    </a:lnTo>
                    <a:lnTo>
                      <a:pt x="1048207" y="1538224"/>
                    </a:lnTo>
                    <a:lnTo>
                      <a:pt x="1048867" y="1525524"/>
                    </a:lnTo>
                    <a:lnTo>
                      <a:pt x="1049337" y="1512824"/>
                    </a:lnTo>
                    <a:lnTo>
                      <a:pt x="1049909" y="1500124"/>
                    </a:lnTo>
                    <a:lnTo>
                      <a:pt x="1050683" y="1487424"/>
                    </a:lnTo>
                    <a:lnTo>
                      <a:pt x="1051712" y="1474724"/>
                    </a:lnTo>
                    <a:close/>
                  </a:path>
                  <a:path w="4309744" h="5697855">
                    <a:moveTo>
                      <a:pt x="1053744" y="1458493"/>
                    </a:moveTo>
                    <a:lnTo>
                      <a:pt x="1052855" y="1463408"/>
                    </a:lnTo>
                    <a:lnTo>
                      <a:pt x="1052233" y="1468120"/>
                    </a:lnTo>
                    <a:lnTo>
                      <a:pt x="1051712" y="1472704"/>
                    </a:lnTo>
                    <a:lnTo>
                      <a:pt x="1053744" y="1458493"/>
                    </a:lnTo>
                    <a:close/>
                  </a:path>
                  <a:path w="4309744" h="5697855">
                    <a:moveTo>
                      <a:pt x="1164691" y="877824"/>
                    </a:moveTo>
                    <a:lnTo>
                      <a:pt x="1162900" y="877824"/>
                    </a:lnTo>
                    <a:lnTo>
                      <a:pt x="1157719" y="890524"/>
                    </a:lnTo>
                    <a:lnTo>
                      <a:pt x="1164691" y="877824"/>
                    </a:lnTo>
                    <a:close/>
                  </a:path>
                  <a:path w="4309744" h="5697855">
                    <a:moveTo>
                      <a:pt x="1171409" y="1119784"/>
                    </a:moveTo>
                    <a:lnTo>
                      <a:pt x="1140244" y="1212989"/>
                    </a:lnTo>
                    <a:lnTo>
                      <a:pt x="1129690" y="1252194"/>
                    </a:lnTo>
                    <a:lnTo>
                      <a:pt x="1114742" y="1314272"/>
                    </a:lnTo>
                    <a:lnTo>
                      <a:pt x="1100315" y="1377873"/>
                    </a:lnTo>
                    <a:lnTo>
                      <a:pt x="1092542" y="1420266"/>
                    </a:lnTo>
                    <a:lnTo>
                      <a:pt x="1073264" y="1415097"/>
                    </a:lnTo>
                    <a:lnTo>
                      <a:pt x="1068438" y="1445336"/>
                    </a:lnTo>
                    <a:lnTo>
                      <a:pt x="1069238" y="1458658"/>
                    </a:lnTo>
                    <a:lnTo>
                      <a:pt x="1071372" y="1469491"/>
                    </a:lnTo>
                    <a:lnTo>
                      <a:pt x="1070508" y="1492262"/>
                    </a:lnTo>
                    <a:lnTo>
                      <a:pt x="1062316" y="1541399"/>
                    </a:lnTo>
                    <a:lnTo>
                      <a:pt x="1069441" y="1510042"/>
                    </a:lnTo>
                    <a:lnTo>
                      <a:pt x="1057884" y="1593062"/>
                    </a:lnTo>
                    <a:lnTo>
                      <a:pt x="1054379" y="1616519"/>
                    </a:lnTo>
                    <a:lnTo>
                      <a:pt x="1043330" y="1700237"/>
                    </a:lnTo>
                    <a:lnTo>
                      <a:pt x="1035646" y="1772285"/>
                    </a:lnTo>
                    <a:lnTo>
                      <a:pt x="1024991" y="1753006"/>
                    </a:lnTo>
                    <a:lnTo>
                      <a:pt x="1015619" y="1735328"/>
                    </a:lnTo>
                    <a:lnTo>
                      <a:pt x="1007033" y="1718208"/>
                    </a:lnTo>
                    <a:lnTo>
                      <a:pt x="999375" y="1701800"/>
                    </a:lnTo>
                    <a:lnTo>
                      <a:pt x="999820" y="1695348"/>
                    </a:lnTo>
                    <a:lnTo>
                      <a:pt x="997826" y="1684731"/>
                    </a:lnTo>
                    <a:lnTo>
                      <a:pt x="990701" y="1656461"/>
                    </a:lnTo>
                    <a:lnTo>
                      <a:pt x="987247" y="1641487"/>
                    </a:lnTo>
                    <a:lnTo>
                      <a:pt x="984770" y="1627720"/>
                    </a:lnTo>
                    <a:lnTo>
                      <a:pt x="983843" y="1616151"/>
                    </a:lnTo>
                    <a:lnTo>
                      <a:pt x="985037" y="1607756"/>
                    </a:lnTo>
                    <a:lnTo>
                      <a:pt x="991679" y="1621345"/>
                    </a:lnTo>
                    <a:lnTo>
                      <a:pt x="985608" y="1605203"/>
                    </a:lnTo>
                    <a:lnTo>
                      <a:pt x="985253" y="1605673"/>
                    </a:lnTo>
                    <a:lnTo>
                      <a:pt x="985253" y="1606753"/>
                    </a:lnTo>
                    <a:lnTo>
                      <a:pt x="985037" y="1607718"/>
                    </a:lnTo>
                    <a:lnTo>
                      <a:pt x="977506" y="1590090"/>
                    </a:lnTo>
                    <a:lnTo>
                      <a:pt x="970419" y="1572336"/>
                    </a:lnTo>
                    <a:lnTo>
                      <a:pt x="951420" y="1522603"/>
                    </a:lnTo>
                    <a:lnTo>
                      <a:pt x="945603" y="1508353"/>
                    </a:lnTo>
                    <a:lnTo>
                      <a:pt x="939876" y="1495806"/>
                    </a:lnTo>
                    <a:lnTo>
                      <a:pt x="934186" y="1485290"/>
                    </a:lnTo>
                    <a:lnTo>
                      <a:pt x="932954" y="1476971"/>
                    </a:lnTo>
                    <a:lnTo>
                      <a:pt x="928027" y="1450670"/>
                    </a:lnTo>
                    <a:lnTo>
                      <a:pt x="921969" y="1421752"/>
                    </a:lnTo>
                    <a:lnTo>
                      <a:pt x="918794" y="1404721"/>
                    </a:lnTo>
                    <a:lnTo>
                      <a:pt x="911948" y="1364030"/>
                    </a:lnTo>
                    <a:lnTo>
                      <a:pt x="905891" y="1322844"/>
                    </a:lnTo>
                    <a:lnTo>
                      <a:pt x="901001" y="1281887"/>
                    </a:lnTo>
                    <a:lnTo>
                      <a:pt x="897686" y="1241894"/>
                    </a:lnTo>
                    <a:lnTo>
                      <a:pt x="895921" y="1248905"/>
                    </a:lnTo>
                    <a:lnTo>
                      <a:pt x="892314" y="1241780"/>
                    </a:lnTo>
                    <a:lnTo>
                      <a:pt x="884148" y="1216939"/>
                    </a:lnTo>
                    <a:lnTo>
                      <a:pt x="882738" y="1214361"/>
                    </a:lnTo>
                    <a:lnTo>
                      <a:pt x="881875" y="1215212"/>
                    </a:lnTo>
                    <a:lnTo>
                      <a:pt x="881710" y="1220533"/>
                    </a:lnTo>
                    <a:lnTo>
                      <a:pt x="882357" y="1231290"/>
                    </a:lnTo>
                    <a:lnTo>
                      <a:pt x="883958" y="1248524"/>
                    </a:lnTo>
                    <a:lnTo>
                      <a:pt x="886841" y="1273175"/>
                    </a:lnTo>
                    <a:lnTo>
                      <a:pt x="891349" y="1306182"/>
                    </a:lnTo>
                    <a:lnTo>
                      <a:pt x="897864" y="1348498"/>
                    </a:lnTo>
                    <a:lnTo>
                      <a:pt x="895819" y="1338465"/>
                    </a:lnTo>
                    <a:lnTo>
                      <a:pt x="893229" y="1330985"/>
                    </a:lnTo>
                    <a:lnTo>
                      <a:pt x="891324" y="1321066"/>
                    </a:lnTo>
                    <a:lnTo>
                      <a:pt x="892568" y="1336179"/>
                    </a:lnTo>
                    <a:lnTo>
                      <a:pt x="897750" y="1384858"/>
                    </a:lnTo>
                    <a:lnTo>
                      <a:pt x="903770" y="1425536"/>
                    </a:lnTo>
                    <a:lnTo>
                      <a:pt x="915111" y="1477124"/>
                    </a:lnTo>
                    <a:lnTo>
                      <a:pt x="935545" y="1545145"/>
                    </a:lnTo>
                    <a:lnTo>
                      <a:pt x="943165" y="1571866"/>
                    </a:lnTo>
                    <a:lnTo>
                      <a:pt x="944676" y="1585810"/>
                    </a:lnTo>
                    <a:lnTo>
                      <a:pt x="943000" y="1587284"/>
                    </a:lnTo>
                    <a:lnTo>
                      <a:pt x="939203" y="1579981"/>
                    </a:lnTo>
                    <a:lnTo>
                      <a:pt x="934351" y="1567573"/>
                    </a:lnTo>
                    <a:lnTo>
                      <a:pt x="926007" y="1544815"/>
                    </a:lnTo>
                    <a:lnTo>
                      <a:pt x="924674" y="1543532"/>
                    </a:lnTo>
                    <a:lnTo>
                      <a:pt x="946721" y="1624380"/>
                    </a:lnTo>
                    <a:lnTo>
                      <a:pt x="964222" y="1678508"/>
                    </a:lnTo>
                    <a:lnTo>
                      <a:pt x="984808" y="1733080"/>
                    </a:lnTo>
                    <a:lnTo>
                      <a:pt x="1006932" y="1781975"/>
                    </a:lnTo>
                    <a:lnTo>
                      <a:pt x="1028039" y="1818233"/>
                    </a:lnTo>
                    <a:lnTo>
                      <a:pt x="1040498" y="1833283"/>
                    </a:lnTo>
                    <a:lnTo>
                      <a:pt x="1040777" y="1830209"/>
                    </a:lnTo>
                    <a:lnTo>
                      <a:pt x="1041311" y="1809242"/>
                    </a:lnTo>
                    <a:lnTo>
                      <a:pt x="1041184" y="1793913"/>
                    </a:lnTo>
                    <a:lnTo>
                      <a:pt x="1040892" y="1785391"/>
                    </a:lnTo>
                    <a:lnTo>
                      <a:pt x="1040409" y="1777428"/>
                    </a:lnTo>
                    <a:lnTo>
                      <a:pt x="1039723" y="1769986"/>
                    </a:lnTo>
                    <a:lnTo>
                      <a:pt x="1041933" y="1746910"/>
                    </a:lnTo>
                    <a:lnTo>
                      <a:pt x="1047292" y="1708683"/>
                    </a:lnTo>
                    <a:lnTo>
                      <a:pt x="1052512" y="1694624"/>
                    </a:lnTo>
                    <a:lnTo>
                      <a:pt x="1055204" y="1688325"/>
                    </a:lnTo>
                    <a:lnTo>
                      <a:pt x="1059548" y="1620647"/>
                    </a:lnTo>
                    <a:lnTo>
                      <a:pt x="1068349" y="1554467"/>
                    </a:lnTo>
                    <a:lnTo>
                      <a:pt x="1083348" y="1479511"/>
                    </a:lnTo>
                    <a:lnTo>
                      <a:pt x="1106043" y="1386103"/>
                    </a:lnTo>
                    <a:lnTo>
                      <a:pt x="1145298" y="1237005"/>
                    </a:lnTo>
                    <a:lnTo>
                      <a:pt x="1154303" y="1204112"/>
                    </a:lnTo>
                    <a:lnTo>
                      <a:pt x="1163701" y="1166863"/>
                    </a:lnTo>
                    <a:lnTo>
                      <a:pt x="1169581" y="1138326"/>
                    </a:lnTo>
                    <a:lnTo>
                      <a:pt x="1171409" y="1119784"/>
                    </a:lnTo>
                    <a:close/>
                  </a:path>
                  <a:path w="4309744" h="5697855">
                    <a:moveTo>
                      <a:pt x="1297571" y="598424"/>
                    </a:moveTo>
                    <a:lnTo>
                      <a:pt x="1295323" y="585724"/>
                    </a:lnTo>
                    <a:lnTo>
                      <a:pt x="1290955" y="598424"/>
                    </a:lnTo>
                    <a:lnTo>
                      <a:pt x="1284719" y="611124"/>
                    </a:lnTo>
                    <a:lnTo>
                      <a:pt x="1276858" y="623824"/>
                    </a:lnTo>
                    <a:lnTo>
                      <a:pt x="1272413" y="623824"/>
                    </a:lnTo>
                    <a:lnTo>
                      <a:pt x="1267625" y="636524"/>
                    </a:lnTo>
                    <a:lnTo>
                      <a:pt x="1262608" y="649224"/>
                    </a:lnTo>
                    <a:lnTo>
                      <a:pt x="1257490" y="661924"/>
                    </a:lnTo>
                    <a:lnTo>
                      <a:pt x="1235989" y="712724"/>
                    </a:lnTo>
                    <a:lnTo>
                      <a:pt x="1213142" y="763524"/>
                    </a:lnTo>
                    <a:lnTo>
                      <a:pt x="1201788" y="788924"/>
                    </a:lnTo>
                    <a:lnTo>
                      <a:pt x="1191526" y="814324"/>
                    </a:lnTo>
                    <a:lnTo>
                      <a:pt x="1181798" y="839724"/>
                    </a:lnTo>
                    <a:lnTo>
                      <a:pt x="1172781" y="865124"/>
                    </a:lnTo>
                    <a:lnTo>
                      <a:pt x="1164691" y="877824"/>
                    </a:lnTo>
                    <a:lnTo>
                      <a:pt x="1168539" y="877824"/>
                    </a:lnTo>
                    <a:lnTo>
                      <a:pt x="1172959" y="865124"/>
                    </a:lnTo>
                    <a:lnTo>
                      <a:pt x="1174496" y="865124"/>
                    </a:lnTo>
                    <a:lnTo>
                      <a:pt x="1146848" y="941324"/>
                    </a:lnTo>
                    <a:lnTo>
                      <a:pt x="1121270" y="1017524"/>
                    </a:lnTo>
                    <a:lnTo>
                      <a:pt x="1136129" y="979424"/>
                    </a:lnTo>
                    <a:lnTo>
                      <a:pt x="1143571" y="954024"/>
                    </a:lnTo>
                    <a:lnTo>
                      <a:pt x="1144892" y="966724"/>
                    </a:lnTo>
                    <a:lnTo>
                      <a:pt x="1141437" y="979424"/>
                    </a:lnTo>
                    <a:lnTo>
                      <a:pt x="1138339" y="992124"/>
                    </a:lnTo>
                    <a:lnTo>
                      <a:pt x="1134554" y="1004824"/>
                    </a:lnTo>
                    <a:lnTo>
                      <a:pt x="1130223" y="1030224"/>
                    </a:lnTo>
                    <a:lnTo>
                      <a:pt x="1125524" y="1042924"/>
                    </a:lnTo>
                    <a:lnTo>
                      <a:pt x="1115682" y="1081024"/>
                    </a:lnTo>
                    <a:lnTo>
                      <a:pt x="1107147" y="1106424"/>
                    </a:lnTo>
                    <a:lnTo>
                      <a:pt x="1100620" y="1131824"/>
                    </a:lnTo>
                    <a:lnTo>
                      <a:pt x="1093190" y="1157224"/>
                    </a:lnTo>
                    <a:lnTo>
                      <a:pt x="1085418" y="1182624"/>
                    </a:lnTo>
                    <a:lnTo>
                      <a:pt x="1071232" y="1233424"/>
                    </a:lnTo>
                    <a:lnTo>
                      <a:pt x="1066139" y="1246124"/>
                    </a:lnTo>
                    <a:lnTo>
                      <a:pt x="1062824" y="1258824"/>
                    </a:lnTo>
                    <a:lnTo>
                      <a:pt x="1061516" y="1258824"/>
                    </a:lnTo>
                    <a:lnTo>
                      <a:pt x="1066152" y="1233424"/>
                    </a:lnTo>
                    <a:lnTo>
                      <a:pt x="1071143" y="1220724"/>
                    </a:lnTo>
                    <a:lnTo>
                      <a:pt x="1076363" y="1195324"/>
                    </a:lnTo>
                    <a:lnTo>
                      <a:pt x="1081659" y="1169924"/>
                    </a:lnTo>
                    <a:lnTo>
                      <a:pt x="1068793" y="1220724"/>
                    </a:lnTo>
                    <a:lnTo>
                      <a:pt x="1057732" y="1258824"/>
                    </a:lnTo>
                    <a:lnTo>
                      <a:pt x="1047623" y="1296924"/>
                    </a:lnTo>
                    <a:lnTo>
                      <a:pt x="1037628" y="1347724"/>
                    </a:lnTo>
                    <a:lnTo>
                      <a:pt x="1035075" y="1360424"/>
                    </a:lnTo>
                    <a:lnTo>
                      <a:pt x="1032624" y="1373124"/>
                    </a:lnTo>
                    <a:lnTo>
                      <a:pt x="1030287" y="1385824"/>
                    </a:lnTo>
                    <a:lnTo>
                      <a:pt x="1028065" y="1398524"/>
                    </a:lnTo>
                    <a:lnTo>
                      <a:pt x="1023874" y="1411224"/>
                    </a:lnTo>
                    <a:lnTo>
                      <a:pt x="1023721" y="1411224"/>
                    </a:lnTo>
                    <a:lnTo>
                      <a:pt x="1022946" y="1423924"/>
                    </a:lnTo>
                    <a:lnTo>
                      <a:pt x="1017638" y="1423924"/>
                    </a:lnTo>
                    <a:lnTo>
                      <a:pt x="1018273" y="1436624"/>
                    </a:lnTo>
                    <a:lnTo>
                      <a:pt x="1018425" y="1449324"/>
                    </a:lnTo>
                    <a:lnTo>
                      <a:pt x="1017841" y="1487424"/>
                    </a:lnTo>
                    <a:lnTo>
                      <a:pt x="1016622" y="1474724"/>
                    </a:lnTo>
                    <a:lnTo>
                      <a:pt x="1015225" y="1462024"/>
                    </a:lnTo>
                    <a:lnTo>
                      <a:pt x="1013675" y="1449324"/>
                    </a:lnTo>
                    <a:lnTo>
                      <a:pt x="1011974" y="1436624"/>
                    </a:lnTo>
                    <a:lnTo>
                      <a:pt x="1013066" y="1449324"/>
                    </a:lnTo>
                    <a:lnTo>
                      <a:pt x="1013828" y="1462024"/>
                    </a:lnTo>
                    <a:lnTo>
                      <a:pt x="1014285" y="1462024"/>
                    </a:lnTo>
                    <a:lnTo>
                      <a:pt x="1014463" y="1474724"/>
                    </a:lnTo>
                    <a:lnTo>
                      <a:pt x="1014361" y="1487424"/>
                    </a:lnTo>
                    <a:lnTo>
                      <a:pt x="1014145" y="1487424"/>
                    </a:lnTo>
                    <a:lnTo>
                      <a:pt x="1013790" y="1500124"/>
                    </a:lnTo>
                    <a:lnTo>
                      <a:pt x="1008570" y="1500124"/>
                    </a:lnTo>
                    <a:lnTo>
                      <a:pt x="1007008" y="1487424"/>
                    </a:lnTo>
                    <a:lnTo>
                      <a:pt x="1005586" y="1487424"/>
                    </a:lnTo>
                    <a:lnTo>
                      <a:pt x="1001826" y="1474724"/>
                    </a:lnTo>
                    <a:lnTo>
                      <a:pt x="999147" y="1462024"/>
                    </a:lnTo>
                    <a:lnTo>
                      <a:pt x="997585" y="1449324"/>
                    </a:lnTo>
                    <a:lnTo>
                      <a:pt x="997204" y="1436624"/>
                    </a:lnTo>
                    <a:lnTo>
                      <a:pt x="996111" y="1449324"/>
                    </a:lnTo>
                    <a:lnTo>
                      <a:pt x="990485" y="1449324"/>
                    </a:lnTo>
                    <a:lnTo>
                      <a:pt x="989634" y="1436624"/>
                    </a:lnTo>
                    <a:lnTo>
                      <a:pt x="991400" y="1436624"/>
                    </a:lnTo>
                    <a:lnTo>
                      <a:pt x="993101" y="1423924"/>
                    </a:lnTo>
                    <a:lnTo>
                      <a:pt x="997889" y="1423924"/>
                    </a:lnTo>
                    <a:lnTo>
                      <a:pt x="996353" y="1411224"/>
                    </a:lnTo>
                    <a:lnTo>
                      <a:pt x="995883" y="1411224"/>
                    </a:lnTo>
                    <a:lnTo>
                      <a:pt x="991400" y="1385824"/>
                    </a:lnTo>
                    <a:lnTo>
                      <a:pt x="984415" y="1322324"/>
                    </a:lnTo>
                    <a:lnTo>
                      <a:pt x="983157" y="1309624"/>
                    </a:lnTo>
                    <a:lnTo>
                      <a:pt x="979525" y="1284224"/>
                    </a:lnTo>
                    <a:lnTo>
                      <a:pt x="978344" y="1271524"/>
                    </a:lnTo>
                    <a:lnTo>
                      <a:pt x="977226" y="1258824"/>
                    </a:lnTo>
                    <a:lnTo>
                      <a:pt x="976223" y="1246124"/>
                    </a:lnTo>
                    <a:lnTo>
                      <a:pt x="974128" y="1220724"/>
                    </a:lnTo>
                    <a:lnTo>
                      <a:pt x="972261" y="1195324"/>
                    </a:lnTo>
                    <a:lnTo>
                      <a:pt x="968768" y="1144524"/>
                    </a:lnTo>
                    <a:lnTo>
                      <a:pt x="967867" y="1119124"/>
                    </a:lnTo>
                    <a:lnTo>
                      <a:pt x="966889" y="1106424"/>
                    </a:lnTo>
                    <a:lnTo>
                      <a:pt x="965835" y="1081024"/>
                    </a:lnTo>
                    <a:lnTo>
                      <a:pt x="964666" y="1055624"/>
                    </a:lnTo>
                    <a:lnTo>
                      <a:pt x="963434" y="1030224"/>
                    </a:lnTo>
                    <a:lnTo>
                      <a:pt x="962571" y="1004824"/>
                    </a:lnTo>
                    <a:lnTo>
                      <a:pt x="961809" y="992124"/>
                    </a:lnTo>
                    <a:lnTo>
                      <a:pt x="960831" y="966724"/>
                    </a:lnTo>
                    <a:lnTo>
                      <a:pt x="959726" y="941324"/>
                    </a:lnTo>
                    <a:lnTo>
                      <a:pt x="958367" y="928624"/>
                    </a:lnTo>
                    <a:lnTo>
                      <a:pt x="955560" y="890524"/>
                    </a:lnTo>
                    <a:lnTo>
                      <a:pt x="951179" y="839724"/>
                    </a:lnTo>
                    <a:lnTo>
                      <a:pt x="947521" y="788924"/>
                    </a:lnTo>
                    <a:lnTo>
                      <a:pt x="944575" y="738124"/>
                    </a:lnTo>
                    <a:lnTo>
                      <a:pt x="942314" y="687324"/>
                    </a:lnTo>
                    <a:lnTo>
                      <a:pt x="940714" y="636524"/>
                    </a:lnTo>
                    <a:lnTo>
                      <a:pt x="939761" y="585724"/>
                    </a:lnTo>
                    <a:lnTo>
                      <a:pt x="939419" y="534924"/>
                    </a:lnTo>
                    <a:lnTo>
                      <a:pt x="939673" y="484124"/>
                    </a:lnTo>
                    <a:lnTo>
                      <a:pt x="940587" y="433324"/>
                    </a:lnTo>
                    <a:lnTo>
                      <a:pt x="942149" y="369824"/>
                    </a:lnTo>
                    <a:lnTo>
                      <a:pt x="944372" y="319024"/>
                    </a:lnTo>
                    <a:lnTo>
                      <a:pt x="947293" y="268224"/>
                    </a:lnTo>
                    <a:lnTo>
                      <a:pt x="950010" y="230124"/>
                    </a:lnTo>
                    <a:lnTo>
                      <a:pt x="950912" y="217424"/>
                    </a:lnTo>
                    <a:lnTo>
                      <a:pt x="955268" y="166624"/>
                    </a:lnTo>
                    <a:lnTo>
                      <a:pt x="960348" y="115824"/>
                    </a:lnTo>
                    <a:lnTo>
                      <a:pt x="966203" y="65024"/>
                    </a:lnTo>
                    <a:lnTo>
                      <a:pt x="962812" y="90424"/>
                    </a:lnTo>
                    <a:lnTo>
                      <a:pt x="959065" y="115824"/>
                    </a:lnTo>
                    <a:lnTo>
                      <a:pt x="955014" y="141224"/>
                    </a:lnTo>
                    <a:lnTo>
                      <a:pt x="950785" y="166624"/>
                    </a:lnTo>
                    <a:lnTo>
                      <a:pt x="937717" y="204724"/>
                    </a:lnTo>
                    <a:lnTo>
                      <a:pt x="929271" y="230124"/>
                    </a:lnTo>
                    <a:lnTo>
                      <a:pt x="925283" y="230124"/>
                    </a:lnTo>
                    <a:lnTo>
                      <a:pt x="925576" y="204724"/>
                    </a:lnTo>
                    <a:lnTo>
                      <a:pt x="929982" y="141224"/>
                    </a:lnTo>
                    <a:lnTo>
                      <a:pt x="925487" y="179324"/>
                    </a:lnTo>
                    <a:lnTo>
                      <a:pt x="923391" y="217424"/>
                    </a:lnTo>
                    <a:lnTo>
                      <a:pt x="922566" y="230124"/>
                    </a:lnTo>
                    <a:lnTo>
                      <a:pt x="921867" y="255524"/>
                    </a:lnTo>
                    <a:lnTo>
                      <a:pt x="921245" y="268224"/>
                    </a:lnTo>
                    <a:lnTo>
                      <a:pt x="920508" y="280924"/>
                    </a:lnTo>
                    <a:lnTo>
                      <a:pt x="919518" y="293624"/>
                    </a:lnTo>
                    <a:lnTo>
                      <a:pt x="918133" y="306324"/>
                    </a:lnTo>
                    <a:lnTo>
                      <a:pt x="916139" y="331724"/>
                    </a:lnTo>
                    <a:lnTo>
                      <a:pt x="913320" y="357124"/>
                    </a:lnTo>
                    <a:lnTo>
                      <a:pt x="909840" y="382524"/>
                    </a:lnTo>
                    <a:lnTo>
                      <a:pt x="905827" y="420624"/>
                    </a:lnTo>
                    <a:lnTo>
                      <a:pt x="906081" y="395224"/>
                    </a:lnTo>
                    <a:lnTo>
                      <a:pt x="905217" y="369824"/>
                    </a:lnTo>
                    <a:lnTo>
                      <a:pt x="902995" y="357124"/>
                    </a:lnTo>
                    <a:lnTo>
                      <a:pt x="899172" y="357124"/>
                    </a:lnTo>
                    <a:lnTo>
                      <a:pt x="896721" y="369824"/>
                    </a:lnTo>
                    <a:lnTo>
                      <a:pt x="893876" y="369824"/>
                    </a:lnTo>
                    <a:lnTo>
                      <a:pt x="890689" y="382524"/>
                    </a:lnTo>
                    <a:lnTo>
                      <a:pt x="887234" y="407924"/>
                    </a:lnTo>
                    <a:lnTo>
                      <a:pt x="883907" y="420624"/>
                    </a:lnTo>
                    <a:lnTo>
                      <a:pt x="880351" y="446024"/>
                    </a:lnTo>
                    <a:lnTo>
                      <a:pt x="876566" y="471424"/>
                    </a:lnTo>
                    <a:lnTo>
                      <a:pt x="872553" y="509524"/>
                    </a:lnTo>
                    <a:lnTo>
                      <a:pt x="869315" y="560324"/>
                    </a:lnTo>
                    <a:lnTo>
                      <a:pt x="867041" y="623824"/>
                    </a:lnTo>
                    <a:lnTo>
                      <a:pt x="865746" y="674624"/>
                    </a:lnTo>
                    <a:lnTo>
                      <a:pt x="865466" y="725424"/>
                    </a:lnTo>
                    <a:lnTo>
                      <a:pt x="866216" y="788924"/>
                    </a:lnTo>
                    <a:lnTo>
                      <a:pt x="868032" y="839724"/>
                    </a:lnTo>
                    <a:lnTo>
                      <a:pt x="869619" y="877824"/>
                    </a:lnTo>
                    <a:lnTo>
                      <a:pt x="870483" y="890524"/>
                    </a:lnTo>
                    <a:lnTo>
                      <a:pt x="871550" y="915924"/>
                    </a:lnTo>
                    <a:lnTo>
                      <a:pt x="877443" y="979424"/>
                    </a:lnTo>
                    <a:lnTo>
                      <a:pt x="880465" y="1017524"/>
                    </a:lnTo>
                    <a:lnTo>
                      <a:pt x="884351" y="1055624"/>
                    </a:lnTo>
                    <a:lnTo>
                      <a:pt x="888606" y="1093724"/>
                    </a:lnTo>
                    <a:lnTo>
                      <a:pt x="892784" y="1131824"/>
                    </a:lnTo>
                    <a:lnTo>
                      <a:pt x="899363" y="1169924"/>
                    </a:lnTo>
                    <a:lnTo>
                      <a:pt x="906780" y="1220724"/>
                    </a:lnTo>
                    <a:lnTo>
                      <a:pt x="914971" y="1271524"/>
                    </a:lnTo>
                    <a:lnTo>
                      <a:pt x="923899" y="1322324"/>
                    </a:lnTo>
                    <a:lnTo>
                      <a:pt x="933488" y="1360424"/>
                    </a:lnTo>
                    <a:lnTo>
                      <a:pt x="943698" y="1411224"/>
                    </a:lnTo>
                    <a:lnTo>
                      <a:pt x="946200" y="1423924"/>
                    </a:lnTo>
                    <a:lnTo>
                      <a:pt x="949223" y="1423924"/>
                    </a:lnTo>
                    <a:lnTo>
                      <a:pt x="956551" y="1449324"/>
                    </a:lnTo>
                    <a:lnTo>
                      <a:pt x="959535" y="1462024"/>
                    </a:lnTo>
                    <a:lnTo>
                      <a:pt x="962380" y="1462024"/>
                    </a:lnTo>
                    <a:lnTo>
                      <a:pt x="966635" y="1474724"/>
                    </a:lnTo>
                    <a:lnTo>
                      <a:pt x="970826" y="1474724"/>
                    </a:lnTo>
                    <a:lnTo>
                      <a:pt x="974979" y="1487424"/>
                    </a:lnTo>
                    <a:lnTo>
                      <a:pt x="979055" y="1500124"/>
                    </a:lnTo>
                    <a:lnTo>
                      <a:pt x="978662" y="1512824"/>
                    </a:lnTo>
                    <a:lnTo>
                      <a:pt x="981303" y="1525524"/>
                    </a:lnTo>
                    <a:lnTo>
                      <a:pt x="995019" y="1576324"/>
                    </a:lnTo>
                    <a:lnTo>
                      <a:pt x="1011440" y="1614424"/>
                    </a:lnTo>
                    <a:lnTo>
                      <a:pt x="1017739" y="1627124"/>
                    </a:lnTo>
                    <a:lnTo>
                      <a:pt x="1025359" y="1627124"/>
                    </a:lnTo>
                    <a:lnTo>
                      <a:pt x="1027938" y="1601724"/>
                    </a:lnTo>
                    <a:lnTo>
                      <a:pt x="1028293" y="1614424"/>
                    </a:lnTo>
                    <a:lnTo>
                      <a:pt x="1028509" y="1627124"/>
                    </a:lnTo>
                    <a:lnTo>
                      <a:pt x="1028522" y="1652524"/>
                    </a:lnTo>
                    <a:lnTo>
                      <a:pt x="1028052" y="1665224"/>
                    </a:lnTo>
                    <a:lnTo>
                      <a:pt x="1027760" y="1677924"/>
                    </a:lnTo>
                    <a:lnTo>
                      <a:pt x="1023670" y="1677924"/>
                    </a:lnTo>
                    <a:lnTo>
                      <a:pt x="1015847" y="1665224"/>
                    </a:lnTo>
                    <a:lnTo>
                      <a:pt x="1007795" y="1652524"/>
                    </a:lnTo>
                    <a:lnTo>
                      <a:pt x="999667" y="1639824"/>
                    </a:lnTo>
                    <a:lnTo>
                      <a:pt x="991679" y="1627124"/>
                    </a:lnTo>
                    <a:lnTo>
                      <a:pt x="996950" y="1639824"/>
                    </a:lnTo>
                    <a:lnTo>
                      <a:pt x="1003388" y="1652524"/>
                    </a:lnTo>
                    <a:lnTo>
                      <a:pt x="1010831" y="1677924"/>
                    </a:lnTo>
                    <a:lnTo>
                      <a:pt x="1019086" y="1690624"/>
                    </a:lnTo>
                    <a:lnTo>
                      <a:pt x="1029335" y="1703324"/>
                    </a:lnTo>
                    <a:lnTo>
                      <a:pt x="1030160" y="1703324"/>
                    </a:lnTo>
                    <a:lnTo>
                      <a:pt x="1033665" y="1677924"/>
                    </a:lnTo>
                    <a:lnTo>
                      <a:pt x="1035418" y="1665224"/>
                    </a:lnTo>
                    <a:lnTo>
                      <a:pt x="1033640" y="1639824"/>
                    </a:lnTo>
                    <a:lnTo>
                      <a:pt x="1030884" y="1601724"/>
                    </a:lnTo>
                    <a:lnTo>
                      <a:pt x="1029957" y="1589024"/>
                    </a:lnTo>
                    <a:lnTo>
                      <a:pt x="1028077" y="1576324"/>
                    </a:lnTo>
                    <a:lnTo>
                      <a:pt x="1029652" y="1563624"/>
                    </a:lnTo>
                    <a:lnTo>
                      <a:pt x="1031024" y="1550924"/>
                    </a:lnTo>
                    <a:lnTo>
                      <a:pt x="1032230" y="1538224"/>
                    </a:lnTo>
                    <a:lnTo>
                      <a:pt x="1033335" y="1538224"/>
                    </a:lnTo>
                    <a:lnTo>
                      <a:pt x="1034923" y="1525524"/>
                    </a:lnTo>
                    <a:lnTo>
                      <a:pt x="1037310" y="1525524"/>
                    </a:lnTo>
                    <a:lnTo>
                      <a:pt x="1035443" y="1512824"/>
                    </a:lnTo>
                    <a:lnTo>
                      <a:pt x="1033614" y="1500124"/>
                    </a:lnTo>
                    <a:lnTo>
                      <a:pt x="1026058" y="1500124"/>
                    </a:lnTo>
                    <a:lnTo>
                      <a:pt x="1024445" y="1512824"/>
                    </a:lnTo>
                    <a:lnTo>
                      <a:pt x="1022896" y="1525524"/>
                    </a:lnTo>
                    <a:lnTo>
                      <a:pt x="1021295" y="1500124"/>
                    </a:lnTo>
                    <a:lnTo>
                      <a:pt x="1020330" y="1487424"/>
                    </a:lnTo>
                    <a:lnTo>
                      <a:pt x="1019987" y="1474724"/>
                    </a:lnTo>
                    <a:lnTo>
                      <a:pt x="1020267" y="1462024"/>
                    </a:lnTo>
                    <a:lnTo>
                      <a:pt x="1021041" y="1449324"/>
                    </a:lnTo>
                    <a:lnTo>
                      <a:pt x="1022464" y="1436624"/>
                    </a:lnTo>
                    <a:lnTo>
                      <a:pt x="1024432" y="1436624"/>
                    </a:lnTo>
                    <a:lnTo>
                      <a:pt x="1026896" y="1423924"/>
                    </a:lnTo>
                    <a:lnTo>
                      <a:pt x="1036828" y="1423924"/>
                    </a:lnTo>
                    <a:lnTo>
                      <a:pt x="1037069" y="1436624"/>
                    </a:lnTo>
                    <a:lnTo>
                      <a:pt x="1036866" y="1436624"/>
                    </a:lnTo>
                    <a:lnTo>
                      <a:pt x="1036650" y="1449324"/>
                    </a:lnTo>
                    <a:lnTo>
                      <a:pt x="1036510" y="1462024"/>
                    </a:lnTo>
                    <a:lnTo>
                      <a:pt x="1037082" y="1474724"/>
                    </a:lnTo>
                    <a:lnTo>
                      <a:pt x="1038999" y="1487424"/>
                    </a:lnTo>
                    <a:lnTo>
                      <a:pt x="1041044" y="1474724"/>
                    </a:lnTo>
                    <a:lnTo>
                      <a:pt x="1042200" y="1462024"/>
                    </a:lnTo>
                    <a:lnTo>
                      <a:pt x="1042619" y="1462024"/>
                    </a:lnTo>
                    <a:lnTo>
                      <a:pt x="1042454" y="1449324"/>
                    </a:lnTo>
                    <a:lnTo>
                      <a:pt x="1041806" y="1449324"/>
                    </a:lnTo>
                    <a:lnTo>
                      <a:pt x="1040282" y="1436624"/>
                    </a:lnTo>
                    <a:lnTo>
                      <a:pt x="1038212" y="1436624"/>
                    </a:lnTo>
                    <a:lnTo>
                      <a:pt x="1039088" y="1423924"/>
                    </a:lnTo>
                    <a:lnTo>
                      <a:pt x="1040765" y="1423924"/>
                    </a:lnTo>
                    <a:lnTo>
                      <a:pt x="1048600" y="1385824"/>
                    </a:lnTo>
                    <a:lnTo>
                      <a:pt x="1070470" y="1296924"/>
                    </a:lnTo>
                    <a:lnTo>
                      <a:pt x="1078445" y="1258824"/>
                    </a:lnTo>
                    <a:lnTo>
                      <a:pt x="1081100" y="1246124"/>
                    </a:lnTo>
                    <a:lnTo>
                      <a:pt x="1092288" y="1208024"/>
                    </a:lnTo>
                    <a:lnTo>
                      <a:pt x="1103744" y="1169924"/>
                    </a:lnTo>
                    <a:lnTo>
                      <a:pt x="1115136" y="1119124"/>
                    </a:lnTo>
                    <a:lnTo>
                      <a:pt x="1120762" y="1106424"/>
                    </a:lnTo>
                    <a:lnTo>
                      <a:pt x="1123594" y="1093724"/>
                    </a:lnTo>
                    <a:lnTo>
                      <a:pt x="1126502" y="1081024"/>
                    </a:lnTo>
                    <a:lnTo>
                      <a:pt x="1138809" y="1042924"/>
                    </a:lnTo>
                    <a:lnTo>
                      <a:pt x="1144917" y="1017524"/>
                    </a:lnTo>
                    <a:lnTo>
                      <a:pt x="1157071" y="992124"/>
                    </a:lnTo>
                    <a:lnTo>
                      <a:pt x="1163116" y="966724"/>
                    </a:lnTo>
                    <a:lnTo>
                      <a:pt x="1169136" y="954024"/>
                    </a:lnTo>
                    <a:lnTo>
                      <a:pt x="1175435" y="941324"/>
                    </a:lnTo>
                    <a:lnTo>
                      <a:pt x="1181900" y="915924"/>
                    </a:lnTo>
                    <a:lnTo>
                      <a:pt x="1188389" y="903224"/>
                    </a:lnTo>
                    <a:lnTo>
                      <a:pt x="1207719" y="865124"/>
                    </a:lnTo>
                    <a:lnTo>
                      <a:pt x="1214132" y="852424"/>
                    </a:lnTo>
                    <a:lnTo>
                      <a:pt x="1224102" y="814324"/>
                    </a:lnTo>
                    <a:lnTo>
                      <a:pt x="1233055" y="788924"/>
                    </a:lnTo>
                    <a:lnTo>
                      <a:pt x="1240955" y="776224"/>
                    </a:lnTo>
                    <a:lnTo>
                      <a:pt x="1247736" y="750824"/>
                    </a:lnTo>
                    <a:lnTo>
                      <a:pt x="1253451" y="738124"/>
                    </a:lnTo>
                    <a:lnTo>
                      <a:pt x="1258303" y="725424"/>
                    </a:lnTo>
                    <a:lnTo>
                      <a:pt x="1262430" y="712724"/>
                    </a:lnTo>
                    <a:lnTo>
                      <a:pt x="1266024" y="700024"/>
                    </a:lnTo>
                    <a:lnTo>
                      <a:pt x="1272260" y="674624"/>
                    </a:lnTo>
                    <a:lnTo>
                      <a:pt x="1278724" y="649224"/>
                    </a:lnTo>
                    <a:lnTo>
                      <a:pt x="1286738" y="623824"/>
                    </a:lnTo>
                    <a:lnTo>
                      <a:pt x="1297571" y="598424"/>
                    </a:lnTo>
                    <a:close/>
                  </a:path>
                  <a:path w="4309744" h="5697855">
                    <a:moveTo>
                      <a:pt x="1628724" y="187312"/>
                    </a:moveTo>
                    <a:lnTo>
                      <a:pt x="1620329" y="203136"/>
                    </a:lnTo>
                    <a:lnTo>
                      <a:pt x="1614512" y="214744"/>
                    </a:lnTo>
                    <a:lnTo>
                      <a:pt x="1610779" y="222948"/>
                    </a:lnTo>
                    <a:lnTo>
                      <a:pt x="1608620" y="228549"/>
                    </a:lnTo>
                    <a:lnTo>
                      <a:pt x="1628724" y="187312"/>
                    </a:lnTo>
                    <a:close/>
                  </a:path>
                  <a:path w="4309744" h="5697855">
                    <a:moveTo>
                      <a:pt x="2059190" y="3519894"/>
                    </a:moveTo>
                    <a:lnTo>
                      <a:pt x="2054415" y="3517468"/>
                    </a:lnTo>
                    <a:lnTo>
                      <a:pt x="2048560" y="3515207"/>
                    </a:lnTo>
                    <a:lnTo>
                      <a:pt x="2041283" y="3513150"/>
                    </a:lnTo>
                    <a:lnTo>
                      <a:pt x="2032254" y="3511359"/>
                    </a:lnTo>
                    <a:lnTo>
                      <a:pt x="2036102" y="3514407"/>
                    </a:lnTo>
                    <a:lnTo>
                      <a:pt x="2036254" y="3517036"/>
                    </a:lnTo>
                    <a:lnTo>
                      <a:pt x="2035746" y="3519551"/>
                    </a:lnTo>
                    <a:lnTo>
                      <a:pt x="2059190" y="3519894"/>
                    </a:lnTo>
                    <a:close/>
                  </a:path>
                  <a:path w="4309744" h="5697855">
                    <a:moveTo>
                      <a:pt x="2103196" y="3577971"/>
                    </a:moveTo>
                    <a:lnTo>
                      <a:pt x="2102370" y="3575774"/>
                    </a:lnTo>
                    <a:lnTo>
                      <a:pt x="2100630" y="3572840"/>
                    </a:lnTo>
                    <a:lnTo>
                      <a:pt x="2097163" y="3568636"/>
                    </a:lnTo>
                    <a:lnTo>
                      <a:pt x="2099030" y="3571900"/>
                    </a:lnTo>
                    <a:lnTo>
                      <a:pt x="2101088" y="3574973"/>
                    </a:lnTo>
                    <a:lnTo>
                      <a:pt x="2103196" y="3577971"/>
                    </a:lnTo>
                    <a:close/>
                  </a:path>
                  <a:path w="4309744" h="5697855">
                    <a:moveTo>
                      <a:pt x="2111464" y="3532924"/>
                    </a:moveTo>
                    <a:lnTo>
                      <a:pt x="2101634" y="3529012"/>
                    </a:lnTo>
                    <a:lnTo>
                      <a:pt x="2100516" y="3526040"/>
                    </a:lnTo>
                    <a:lnTo>
                      <a:pt x="2102510" y="3523411"/>
                    </a:lnTo>
                    <a:lnTo>
                      <a:pt x="2102027" y="3520516"/>
                    </a:lnTo>
                    <a:lnTo>
                      <a:pt x="2059190" y="3519894"/>
                    </a:lnTo>
                    <a:lnTo>
                      <a:pt x="2066912" y="3524300"/>
                    </a:lnTo>
                    <a:lnTo>
                      <a:pt x="2071154" y="3529139"/>
                    </a:lnTo>
                    <a:lnTo>
                      <a:pt x="2078951" y="3533178"/>
                    </a:lnTo>
                    <a:lnTo>
                      <a:pt x="2111464" y="3532924"/>
                    </a:lnTo>
                    <a:close/>
                  </a:path>
                  <a:path w="4309744" h="5697855">
                    <a:moveTo>
                      <a:pt x="2327071" y="3949928"/>
                    </a:moveTo>
                    <a:lnTo>
                      <a:pt x="2314092" y="3933367"/>
                    </a:lnTo>
                    <a:lnTo>
                      <a:pt x="2317280" y="3938574"/>
                    </a:lnTo>
                    <a:lnTo>
                      <a:pt x="2321229" y="3943997"/>
                    </a:lnTo>
                    <a:lnTo>
                      <a:pt x="2327071" y="3949928"/>
                    </a:lnTo>
                    <a:close/>
                  </a:path>
                  <a:path w="4309744" h="5697855">
                    <a:moveTo>
                      <a:pt x="2347074" y="3904932"/>
                    </a:moveTo>
                    <a:lnTo>
                      <a:pt x="2342375" y="3896233"/>
                    </a:lnTo>
                    <a:lnTo>
                      <a:pt x="2335326" y="3889032"/>
                    </a:lnTo>
                    <a:lnTo>
                      <a:pt x="2326576" y="3882745"/>
                    </a:lnTo>
                    <a:lnTo>
                      <a:pt x="2306713" y="3870655"/>
                    </a:lnTo>
                    <a:lnTo>
                      <a:pt x="2297087" y="3863911"/>
                    </a:lnTo>
                    <a:lnTo>
                      <a:pt x="2288730" y="3856215"/>
                    </a:lnTo>
                    <a:lnTo>
                      <a:pt x="2282456" y="3847185"/>
                    </a:lnTo>
                    <a:lnTo>
                      <a:pt x="2297963" y="3851567"/>
                    </a:lnTo>
                    <a:lnTo>
                      <a:pt x="2300262" y="3849865"/>
                    </a:lnTo>
                    <a:lnTo>
                      <a:pt x="2295004" y="3841585"/>
                    </a:lnTo>
                    <a:lnTo>
                      <a:pt x="2300249" y="3846093"/>
                    </a:lnTo>
                    <a:lnTo>
                      <a:pt x="2291740" y="3837228"/>
                    </a:lnTo>
                    <a:lnTo>
                      <a:pt x="2288082" y="3831196"/>
                    </a:lnTo>
                    <a:lnTo>
                      <a:pt x="2287536" y="3827221"/>
                    </a:lnTo>
                    <a:lnTo>
                      <a:pt x="2288324" y="3824503"/>
                    </a:lnTo>
                    <a:lnTo>
                      <a:pt x="2288641" y="3822115"/>
                    </a:lnTo>
                    <a:lnTo>
                      <a:pt x="2286673" y="3819194"/>
                    </a:lnTo>
                    <a:lnTo>
                      <a:pt x="2280539" y="3814749"/>
                    </a:lnTo>
                    <a:lnTo>
                      <a:pt x="2268359" y="3807777"/>
                    </a:lnTo>
                    <a:lnTo>
                      <a:pt x="2284615" y="3811473"/>
                    </a:lnTo>
                    <a:lnTo>
                      <a:pt x="2269972" y="3799357"/>
                    </a:lnTo>
                    <a:lnTo>
                      <a:pt x="2256802" y="3785476"/>
                    </a:lnTo>
                    <a:lnTo>
                      <a:pt x="2235568" y="3759695"/>
                    </a:lnTo>
                    <a:lnTo>
                      <a:pt x="2239403" y="3761448"/>
                    </a:lnTo>
                    <a:lnTo>
                      <a:pt x="2225306" y="3748024"/>
                    </a:lnTo>
                    <a:lnTo>
                      <a:pt x="2216366" y="3738981"/>
                    </a:lnTo>
                    <a:lnTo>
                      <a:pt x="2211032" y="3732911"/>
                    </a:lnTo>
                    <a:lnTo>
                      <a:pt x="2207730" y="3728364"/>
                    </a:lnTo>
                    <a:lnTo>
                      <a:pt x="2200694" y="3717607"/>
                    </a:lnTo>
                    <a:lnTo>
                      <a:pt x="2193544" y="3708044"/>
                    </a:lnTo>
                    <a:lnTo>
                      <a:pt x="2181618" y="3693337"/>
                    </a:lnTo>
                    <a:lnTo>
                      <a:pt x="2216823" y="3721201"/>
                    </a:lnTo>
                    <a:lnTo>
                      <a:pt x="2211984" y="3712680"/>
                    </a:lnTo>
                    <a:lnTo>
                      <a:pt x="2202230" y="3704094"/>
                    </a:lnTo>
                    <a:lnTo>
                      <a:pt x="2191740" y="3695750"/>
                    </a:lnTo>
                    <a:lnTo>
                      <a:pt x="2184730" y="3687940"/>
                    </a:lnTo>
                    <a:lnTo>
                      <a:pt x="2195652" y="3692817"/>
                    </a:lnTo>
                    <a:lnTo>
                      <a:pt x="2203285" y="3697440"/>
                    </a:lnTo>
                    <a:lnTo>
                      <a:pt x="2211108" y="3704348"/>
                    </a:lnTo>
                    <a:lnTo>
                      <a:pt x="2176411" y="3671862"/>
                    </a:lnTo>
                    <a:lnTo>
                      <a:pt x="2140547" y="3637686"/>
                    </a:lnTo>
                    <a:lnTo>
                      <a:pt x="2128278" y="3628618"/>
                    </a:lnTo>
                    <a:lnTo>
                      <a:pt x="2124252" y="3627932"/>
                    </a:lnTo>
                    <a:lnTo>
                      <a:pt x="2123452" y="3630688"/>
                    </a:lnTo>
                    <a:lnTo>
                      <a:pt x="2120862" y="3631882"/>
                    </a:lnTo>
                    <a:lnTo>
                      <a:pt x="2110079" y="3622383"/>
                    </a:lnTo>
                    <a:lnTo>
                      <a:pt x="2103158" y="3612400"/>
                    </a:lnTo>
                    <a:lnTo>
                      <a:pt x="2101519" y="3605415"/>
                    </a:lnTo>
                    <a:lnTo>
                      <a:pt x="2106599" y="3604869"/>
                    </a:lnTo>
                    <a:lnTo>
                      <a:pt x="2120696" y="3617150"/>
                    </a:lnTo>
                    <a:lnTo>
                      <a:pt x="2127085" y="3621773"/>
                    </a:lnTo>
                    <a:lnTo>
                      <a:pt x="2130768" y="3621824"/>
                    </a:lnTo>
                    <a:lnTo>
                      <a:pt x="2084946" y="3586950"/>
                    </a:lnTo>
                    <a:lnTo>
                      <a:pt x="2088222" y="3584410"/>
                    </a:lnTo>
                    <a:lnTo>
                      <a:pt x="2129231" y="3615055"/>
                    </a:lnTo>
                    <a:lnTo>
                      <a:pt x="2151964" y="3636175"/>
                    </a:lnTo>
                    <a:lnTo>
                      <a:pt x="2160574" y="3643960"/>
                    </a:lnTo>
                    <a:lnTo>
                      <a:pt x="2148954" y="3628199"/>
                    </a:lnTo>
                    <a:lnTo>
                      <a:pt x="2118182" y="3596386"/>
                    </a:lnTo>
                    <a:lnTo>
                      <a:pt x="2103196" y="3577983"/>
                    </a:lnTo>
                    <a:lnTo>
                      <a:pt x="2105533" y="3584079"/>
                    </a:lnTo>
                    <a:lnTo>
                      <a:pt x="2096376" y="3585210"/>
                    </a:lnTo>
                    <a:lnTo>
                      <a:pt x="2083028" y="3576434"/>
                    </a:lnTo>
                    <a:lnTo>
                      <a:pt x="2072754" y="3565512"/>
                    </a:lnTo>
                    <a:lnTo>
                      <a:pt x="2064067" y="3553180"/>
                    </a:lnTo>
                    <a:lnTo>
                      <a:pt x="2055469" y="3540214"/>
                    </a:lnTo>
                    <a:lnTo>
                      <a:pt x="2060575" y="3539528"/>
                    </a:lnTo>
                    <a:lnTo>
                      <a:pt x="2054110" y="3538093"/>
                    </a:lnTo>
                    <a:lnTo>
                      <a:pt x="2049221" y="3536518"/>
                    </a:lnTo>
                    <a:lnTo>
                      <a:pt x="2045766" y="3534880"/>
                    </a:lnTo>
                    <a:lnTo>
                      <a:pt x="2044496" y="3534473"/>
                    </a:lnTo>
                    <a:lnTo>
                      <a:pt x="2036876" y="3529406"/>
                    </a:lnTo>
                    <a:lnTo>
                      <a:pt x="2036025" y="3526485"/>
                    </a:lnTo>
                    <a:lnTo>
                      <a:pt x="2035911" y="3523577"/>
                    </a:lnTo>
                    <a:lnTo>
                      <a:pt x="2036813" y="3523119"/>
                    </a:lnTo>
                    <a:lnTo>
                      <a:pt x="2036546" y="3522332"/>
                    </a:lnTo>
                    <a:lnTo>
                      <a:pt x="2035810" y="3521456"/>
                    </a:lnTo>
                    <a:lnTo>
                      <a:pt x="2035746" y="3519551"/>
                    </a:lnTo>
                    <a:lnTo>
                      <a:pt x="2033346" y="3519614"/>
                    </a:lnTo>
                    <a:lnTo>
                      <a:pt x="2030933" y="3518166"/>
                    </a:lnTo>
                    <a:lnTo>
                      <a:pt x="2027339" y="3516452"/>
                    </a:lnTo>
                    <a:lnTo>
                      <a:pt x="2021230" y="3514052"/>
                    </a:lnTo>
                    <a:lnTo>
                      <a:pt x="2018372" y="3515118"/>
                    </a:lnTo>
                    <a:lnTo>
                      <a:pt x="2014042" y="3515156"/>
                    </a:lnTo>
                    <a:lnTo>
                      <a:pt x="2008860" y="3514598"/>
                    </a:lnTo>
                    <a:lnTo>
                      <a:pt x="2013305" y="3523653"/>
                    </a:lnTo>
                    <a:lnTo>
                      <a:pt x="2008720" y="3526879"/>
                    </a:lnTo>
                    <a:lnTo>
                      <a:pt x="2014131" y="3534816"/>
                    </a:lnTo>
                    <a:lnTo>
                      <a:pt x="2024659" y="3539439"/>
                    </a:lnTo>
                    <a:lnTo>
                      <a:pt x="2033079" y="3545662"/>
                    </a:lnTo>
                    <a:lnTo>
                      <a:pt x="2039899" y="3553104"/>
                    </a:lnTo>
                    <a:lnTo>
                      <a:pt x="2045677" y="3561359"/>
                    </a:lnTo>
                    <a:lnTo>
                      <a:pt x="2056447" y="3578987"/>
                    </a:lnTo>
                    <a:lnTo>
                      <a:pt x="2062454" y="3587496"/>
                    </a:lnTo>
                    <a:lnTo>
                      <a:pt x="2069528" y="3595128"/>
                    </a:lnTo>
                    <a:lnTo>
                      <a:pt x="2083816" y="3612121"/>
                    </a:lnTo>
                    <a:lnTo>
                      <a:pt x="2087905" y="3617861"/>
                    </a:lnTo>
                    <a:lnTo>
                      <a:pt x="2084920" y="3616706"/>
                    </a:lnTo>
                    <a:lnTo>
                      <a:pt x="2080437" y="3613874"/>
                    </a:lnTo>
                    <a:lnTo>
                      <a:pt x="2074049" y="3608870"/>
                    </a:lnTo>
                    <a:lnTo>
                      <a:pt x="2065312" y="3601199"/>
                    </a:lnTo>
                    <a:lnTo>
                      <a:pt x="2074913" y="3611118"/>
                    </a:lnTo>
                    <a:lnTo>
                      <a:pt x="2084705" y="3622675"/>
                    </a:lnTo>
                    <a:lnTo>
                      <a:pt x="2093988" y="3632682"/>
                    </a:lnTo>
                    <a:lnTo>
                      <a:pt x="2102078" y="3638004"/>
                    </a:lnTo>
                    <a:lnTo>
                      <a:pt x="2141220" y="3693490"/>
                    </a:lnTo>
                    <a:lnTo>
                      <a:pt x="2141067" y="3694696"/>
                    </a:lnTo>
                    <a:lnTo>
                      <a:pt x="2140547" y="3695738"/>
                    </a:lnTo>
                    <a:lnTo>
                      <a:pt x="2139073" y="3696144"/>
                    </a:lnTo>
                    <a:lnTo>
                      <a:pt x="2142426" y="3698748"/>
                    </a:lnTo>
                    <a:lnTo>
                      <a:pt x="2144318" y="3699637"/>
                    </a:lnTo>
                    <a:lnTo>
                      <a:pt x="2145804" y="3699980"/>
                    </a:lnTo>
                    <a:lnTo>
                      <a:pt x="2228240" y="3816248"/>
                    </a:lnTo>
                    <a:lnTo>
                      <a:pt x="2256142" y="3855110"/>
                    </a:lnTo>
                    <a:lnTo>
                      <a:pt x="2284679" y="3894137"/>
                    </a:lnTo>
                    <a:lnTo>
                      <a:pt x="2314092" y="3933367"/>
                    </a:lnTo>
                    <a:lnTo>
                      <a:pt x="2310511" y="3927449"/>
                    </a:lnTo>
                    <a:lnTo>
                      <a:pt x="2305951" y="3916400"/>
                    </a:lnTo>
                    <a:lnTo>
                      <a:pt x="2303881" y="3910914"/>
                    </a:lnTo>
                    <a:lnTo>
                      <a:pt x="2302230" y="3905516"/>
                    </a:lnTo>
                    <a:lnTo>
                      <a:pt x="2299385" y="3899687"/>
                    </a:lnTo>
                    <a:lnTo>
                      <a:pt x="2310358" y="3904018"/>
                    </a:lnTo>
                    <a:lnTo>
                      <a:pt x="2307501" y="3897338"/>
                    </a:lnTo>
                    <a:lnTo>
                      <a:pt x="2302903" y="3888486"/>
                    </a:lnTo>
                    <a:lnTo>
                      <a:pt x="2308606" y="3886289"/>
                    </a:lnTo>
                    <a:lnTo>
                      <a:pt x="2316086" y="3892461"/>
                    </a:lnTo>
                    <a:lnTo>
                      <a:pt x="2321598" y="3899103"/>
                    </a:lnTo>
                    <a:lnTo>
                      <a:pt x="2325166" y="3905580"/>
                    </a:lnTo>
                    <a:lnTo>
                      <a:pt x="2326843" y="3911231"/>
                    </a:lnTo>
                    <a:lnTo>
                      <a:pt x="2336406" y="3913276"/>
                    </a:lnTo>
                    <a:lnTo>
                      <a:pt x="2336787" y="3904030"/>
                    </a:lnTo>
                    <a:lnTo>
                      <a:pt x="2347074" y="3904932"/>
                    </a:lnTo>
                    <a:close/>
                  </a:path>
                  <a:path w="4309744" h="5697855">
                    <a:moveTo>
                      <a:pt x="2449360" y="3772763"/>
                    </a:moveTo>
                    <a:lnTo>
                      <a:pt x="2447239" y="3769614"/>
                    </a:lnTo>
                    <a:lnTo>
                      <a:pt x="2442133" y="3765156"/>
                    </a:lnTo>
                    <a:lnTo>
                      <a:pt x="2437257" y="3761295"/>
                    </a:lnTo>
                    <a:lnTo>
                      <a:pt x="2439365" y="3764724"/>
                    </a:lnTo>
                    <a:lnTo>
                      <a:pt x="2439555" y="3766032"/>
                    </a:lnTo>
                    <a:lnTo>
                      <a:pt x="2440622" y="3767798"/>
                    </a:lnTo>
                    <a:lnTo>
                      <a:pt x="2445308" y="3772636"/>
                    </a:lnTo>
                    <a:lnTo>
                      <a:pt x="2449360" y="3772763"/>
                    </a:lnTo>
                    <a:close/>
                  </a:path>
                  <a:path w="4309744" h="5697855">
                    <a:moveTo>
                      <a:pt x="2468676" y="3763302"/>
                    </a:moveTo>
                    <a:lnTo>
                      <a:pt x="2468219" y="3762425"/>
                    </a:lnTo>
                    <a:lnTo>
                      <a:pt x="2467673" y="3760190"/>
                    </a:lnTo>
                    <a:lnTo>
                      <a:pt x="2465730" y="3760622"/>
                    </a:lnTo>
                    <a:lnTo>
                      <a:pt x="2467279" y="3762641"/>
                    </a:lnTo>
                    <a:lnTo>
                      <a:pt x="2467597" y="3763010"/>
                    </a:lnTo>
                    <a:lnTo>
                      <a:pt x="2467686" y="3763264"/>
                    </a:lnTo>
                    <a:lnTo>
                      <a:pt x="2467902" y="3763454"/>
                    </a:lnTo>
                    <a:lnTo>
                      <a:pt x="2468676" y="3763302"/>
                    </a:lnTo>
                    <a:close/>
                  </a:path>
                  <a:path w="4309744" h="5697855">
                    <a:moveTo>
                      <a:pt x="2469464" y="4055097"/>
                    </a:moveTo>
                    <a:lnTo>
                      <a:pt x="2466886" y="4052011"/>
                    </a:lnTo>
                    <a:lnTo>
                      <a:pt x="2464917" y="4050182"/>
                    </a:lnTo>
                    <a:lnTo>
                      <a:pt x="2463139" y="4048798"/>
                    </a:lnTo>
                    <a:lnTo>
                      <a:pt x="2469464" y="4055097"/>
                    </a:lnTo>
                    <a:close/>
                  </a:path>
                  <a:path w="4309744" h="5697855">
                    <a:moveTo>
                      <a:pt x="2470607" y="3765588"/>
                    </a:moveTo>
                    <a:lnTo>
                      <a:pt x="2468194" y="3763721"/>
                    </a:lnTo>
                    <a:lnTo>
                      <a:pt x="2467902" y="3763454"/>
                    </a:lnTo>
                    <a:lnTo>
                      <a:pt x="2470607" y="3765588"/>
                    </a:lnTo>
                    <a:close/>
                  </a:path>
                  <a:path w="4309744" h="5697855">
                    <a:moveTo>
                      <a:pt x="2513609" y="4116057"/>
                    </a:moveTo>
                    <a:lnTo>
                      <a:pt x="2508783" y="4110266"/>
                    </a:lnTo>
                    <a:lnTo>
                      <a:pt x="2503982" y="4103865"/>
                    </a:lnTo>
                    <a:lnTo>
                      <a:pt x="2499207" y="4097401"/>
                    </a:lnTo>
                    <a:lnTo>
                      <a:pt x="2494496" y="4091419"/>
                    </a:lnTo>
                    <a:lnTo>
                      <a:pt x="2492857" y="4089514"/>
                    </a:lnTo>
                    <a:lnTo>
                      <a:pt x="2491486" y="4088079"/>
                    </a:lnTo>
                    <a:lnTo>
                      <a:pt x="2489644" y="4086364"/>
                    </a:lnTo>
                    <a:lnTo>
                      <a:pt x="2487218" y="4084002"/>
                    </a:lnTo>
                    <a:lnTo>
                      <a:pt x="2476157" y="4076890"/>
                    </a:lnTo>
                    <a:lnTo>
                      <a:pt x="2477566" y="4076560"/>
                    </a:lnTo>
                    <a:lnTo>
                      <a:pt x="2477427" y="4076281"/>
                    </a:lnTo>
                    <a:lnTo>
                      <a:pt x="2474836" y="4070718"/>
                    </a:lnTo>
                    <a:lnTo>
                      <a:pt x="2467483" y="4068699"/>
                    </a:lnTo>
                    <a:lnTo>
                      <a:pt x="2460091" y="4066502"/>
                    </a:lnTo>
                    <a:lnTo>
                      <a:pt x="2452560" y="4064089"/>
                    </a:lnTo>
                    <a:lnTo>
                      <a:pt x="2460968" y="4080014"/>
                    </a:lnTo>
                    <a:lnTo>
                      <a:pt x="2421813" y="4047020"/>
                    </a:lnTo>
                    <a:lnTo>
                      <a:pt x="2400604" y="4010876"/>
                    </a:lnTo>
                    <a:lnTo>
                      <a:pt x="2416657" y="4022966"/>
                    </a:lnTo>
                    <a:lnTo>
                      <a:pt x="2427859" y="4027855"/>
                    </a:lnTo>
                    <a:lnTo>
                      <a:pt x="2438349" y="4035463"/>
                    </a:lnTo>
                    <a:lnTo>
                      <a:pt x="2452243" y="4055745"/>
                    </a:lnTo>
                    <a:lnTo>
                      <a:pt x="2454135" y="4051985"/>
                    </a:lnTo>
                    <a:lnTo>
                      <a:pt x="2454719" y="4042181"/>
                    </a:lnTo>
                    <a:lnTo>
                      <a:pt x="2463127" y="4048798"/>
                    </a:lnTo>
                    <a:lnTo>
                      <a:pt x="2456878" y="4042181"/>
                    </a:lnTo>
                    <a:lnTo>
                      <a:pt x="2449538" y="4034421"/>
                    </a:lnTo>
                    <a:lnTo>
                      <a:pt x="2436850" y="4019867"/>
                    </a:lnTo>
                    <a:lnTo>
                      <a:pt x="2429306" y="4010876"/>
                    </a:lnTo>
                    <a:lnTo>
                      <a:pt x="2412327" y="3990721"/>
                    </a:lnTo>
                    <a:lnTo>
                      <a:pt x="2386342" y="3961511"/>
                    </a:lnTo>
                    <a:lnTo>
                      <a:pt x="2354262" y="3931069"/>
                    </a:lnTo>
                    <a:lnTo>
                      <a:pt x="2356574" y="3940594"/>
                    </a:lnTo>
                    <a:lnTo>
                      <a:pt x="2354796" y="3943299"/>
                    </a:lnTo>
                    <a:lnTo>
                      <a:pt x="2349868" y="3941000"/>
                    </a:lnTo>
                    <a:lnTo>
                      <a:pt x="2342743" y="3935501"/>
                    </a:lnTo>
                    <a:lnTo>
                      <a:pt x="2334463" y="3928795"/>
                    </a:lnTo>
                    <a:lnTo>
                      <a:pt x="2326055" y="3922801"/>
                    </a:lnTo>
                    <a:lnTo>
                      <a:pt x="2318651" y="3919601"/>
                    </a:lnTo>
                    <a:lnTo>
                      <a:pt x="2313368" y="3921239"/>
                    </a:lnTo>
                    <a:lnTo>
                      <a:pt x="2335352" y="3940924"/>
                    </a:lnTo>
                    <a:lnTo>
                      <a:pt x="2329053" y="3939768"/>
                    </a:lnTo>
                    <a:lnTo>
                      <a:pt x="2349881" y="3964292"/>
                    </a:lnTo>
                    <a:lnTo>
                      <a:pt x="2354072" y="3957726"/>
                    </a:lnTo>
                    <a:lnTo>
                      <a:pt x="2351760" y="3954030"/>
                    </a:lnTo>
                    <a:lnTo>
                      <a:pt x="2361234" y="3953675"/>
                    </a:lnTo>
                    <a:lnTo>
                      <a:pt x="2371801" y="3969639"/>
                    </a:lnTo>
                    <a:lnTo>
                      <a:pt x="2371318" y="3972750"/>
                    </a:lnTo>
                    <a:lnTo>
                      <a:pt x="2369096" y="3974973"/>
                    </a:lnTo>
                    <a:lnTo>
                      <a:pt x="2366962" y="3977233"/>
                    </a:lnTo>
                    <a:lnTo>
                      <a:pt x="2362682" y="3978503"/>
                    </a:lnTo>
                    <a:lnTo>
                      <a:pt x="2367381" y="3992054"/>
                    </a:lnTo>
                    <a:lnTo>
                      <a:pt x="2399195" y="4028541"/>
                    </a:lnTo>
                    <a:lnTo>
                      <a:pt x="2394521" y="4026471"/>
                    </a:lnTo>
                    <a:lnTo>
                      <a:pt x="2397264" y="4029532"/>
                    </a:lnTo>
                    <a:lnTo>
                      <a:pt x="2399309" y="4030510"/>
                    </a:lnTo>
                    <a:lnTo>
                      <a:pt x="2401379" y="4031056"/>
                    </a:lnTo>
                    <a:lnTo>
                      <a:pt x="2414676" y="4046334"/>
                    </a:lnTo>
                    <a:lnTo>
                      <a:pt x="2441562" y="4076560"/>
                    </a:lnTo>
                    <a:lnTo>
                      <a:pt x="2468867" y="4106087"/>
                    </a:lnTo>
                    <a:lnTo>
                      <a:pt x="2500439" y="4131513"/>
                    </a:lnTo>
                    <a:lnTo>
                      <a:pt x="2502928" y="4125798"/>
                    </a:lnTo>
                    <a:lnTo>
                      <a:pt x="2505595" y="4118826"/>
                    </a:lnTo>
                    <a:lnTo>
                      <a:pt x="2513609" y="4116057"/>
                    </a:lnTo>
                    <a:close/>
                  </a:path>
                  <a:path w="4309744" h="5697855">
                    <a:moveTo>
                      <a:pt x="2528913" y="4143870"/>
                    </a:moveTo>
                    <a:lnTo>
                      <a:pt x="2523833" y="4136212"/>
                    </a:lnTo>
                    <a:lnTo>
                      <a:pt x="2522651" y="4144594"/>
                    </a:lnTo>
                    <a:lnTo>
                      <a:pt x="2528913" y="4143870"/>
                    </a:lnTo>
                    <a:close/>
                  </a:path>
                  <a:path w="4309744" h="5697855">
                    <a:moveTo>
                      <a:pt x="2539593" y="4142600"/>
                    </a:moveTo>
                    <a:lnTo>
                      <a:pt x="2528913" y="4143870"/>
                    </a:lnTo>
                    <a:lnTo>
                      <a:pt x="2534005" y="4151426"/>
                    </a:lnTo>
                    <a:lnTo>
                      <a:pt x="2538692" y="4145432"/>
                    </a:lnTo>
                    <a:lnTo>
                      <a:pt x="2539593" y="4142600"/>
                    </a:lnTo>
                    <a:close/>
                  </a:path>
                  <a:path w="4309744" h="5697855">
                    <a:moveTo>
                      <a:pt x="2541828" y="4162793"/>
                    </a:moveTo>
                    <a:lnTo>
                      <a:pt x="2534005" y="4151426"/>
                    </a:lnTo>
                    <a:lnTo>
                      <a:pt x="2530208" y="4156710"/>
                    </a:lnTo>
                    <a:lnTo>
                      <a:pt x="2527884" y="4162196"/>
                    </a:lnTo>
                    <a:lnTo>
                      <a:pt x="2528582" y="4167860"/>
                    </a:lnTo>
                    <a:lnTo>
                      <a:pt x="2533827" y="4173728"/>
                    </a:lnTo>
                    <a:lnTo>
                      <a:pt x="2541828" y="4162793"/>
                    </a:lnTo>
                    <a:close/>
                  </a:path>
                  <a:path w="4309744" h="5697855">
                    <a:moveTo>
                      <a:pt x="2543048" y="3940060"/>
                    </a:moveTo>
                    <a:lnTo>
                      <a:pt x="2542286" y="3940098"/>
                    </a:lnTo>
                    <a:lnTo>
                      <a:pt x="2541638" y="3940289"/>
                    </a:lnTo>
                    <a:lnTo>
                      <a:pt x="2541536" y="3941051"/>
                    </a:lnTo>
                    <a:lnTo>
                      <a:pt x="2542514" y="3940403"/>
                    </a:lnTo>
                    <a:lnTo>
                      <a:pt x="2543048" y="3940060"/>
                    </a:lnTo>
                    <a:close/>
                  </a:path>
                  <a:path w="4309744" h="5697855">
                    <a:moveTo>
                      <a:pt x="2547531" y="4171162"/>
                    </a:moveTo>
                    <a:lnTo>
                      <a:pt x="2545715" y="4167797"/>
                    </a:lnTo>
                    <a:lnTo>
                      <a:pt x="2544229" y="4164673"/>
                    </a:lnTo>
                    <a:lnTo>
                      <a:pt x="2542794" y="4161472"/>
                    </a:lnTo>
                    <a:lnTo>
                      <a:pt x="2541828" y="4162793"/>
                    </a:lnTo>
                    <a:lnTo>
                      <a:pt x="2547531" y="4171162"/>
                    </a:lnTo>
                    <a:close/>
                  </a:path>
                  <a:path w="4309744" h="5697855">
                    <a:moveTo>
                      <a:pt x="2548090" y="3933964"/>
                    </a:moveTo>
                    <a:lnTo>
                      <a:pt x="2547493" y="3932847"/>
                    </a:lnTo>
                    <a:lnTo>
                      <a:pt x="2546007" y="3931666"/>
                    </a:lnTo>
                    <a:lnTo>
                      <a:pt x="2542895" y="3930116"/>
                    </a:lnTo>
                    <a:lnTo>
                      <a:pt x="2548090" y="3933964"/>
                    </a:lnTo>
                    <a:close/>
                  </a:path>
                  <a:path w="4309744" h="5697855">
                    <a:moveTo>
                      <a:pt x="2555100" y="4182160"/>
                    </a:moveTo>
                    <a:lnTo>
                      <a:pt x="2547531" y="4171162"/>
                    </a:lnTo>
                    <a:lnTo>
                      <a:pt x="2549461" y="4174604"/>
                    </a:lnTo>
                    <a:lnTo>
                      <a:pt x="2551849" y="4178160"/>
                    </a:lnTo>
                    <a:lnTo>
                      <a:pt x="2555100" y="4182160"/>
                    </a:lnTo>
                    <a:close/>
                  </a:path>
                  <a:path w="4309744" h="5697855">
                    <a:moveTo>
                      <a:pt x="2559735" y="3942334"/>
                    </a:moveTo>
                    <a:lnTo>
                      <a:pt x="2555887" y="3939641"/>
                    </a:lnTo>
                    <a:lnTo>
                      <a:pt x="2551988" y="3936860"/>
                    </a:lnTo>
                    <a:lnTo>
                      <a:pt x="2548090" y="3933964"/>
                    </a:lnTo>
                    <a:lnTo>
                      <a:pt x="2549398" y="3936314"/>
                    </a:lnTo>
                    <a:lnTo>
                      <a:pt x="2546286" y="3938054"/>
                    </a:lnTo>
                    <a:lnTo>
                      <a:pt x="2543048" y="3940060"/>
                    </a:lnTo>
                    <a:lnTo>
                      <a:pt x="2546718" y="3940048"/>
                    </a:lnTo>
                    <a:lnTo>
                      <a:pt x="2555811" y="3945280"/>
                    </a:lnTo>
                    <a:lnTo>
                      <a:pt x="2559735" y="3942334"/>
                    </a:lnTo>
                    <a:close/>
                  </a:path>
                  <a:path w="4309744" h="5697855">
                    <a:moveTo>
                      <a:pt x="2576195" y="4209504"/>
                    </a:moveTo>
                    <a:lnTo>
                      <a:pt x="2574582" y="4207167"/>
                    </a:lnTo>
                    <a:lnTo>
                      <a:pt x="2573147" y="4203077"/>
                    </a:lnTo>
                    <a:lnTo>
                      <a:pt x="2569603" y="4201807"/>
                    </a:lnTo>
                    <a:lnTo>
                      <a:pt x="2565489" y="4205440"/>
                    </a:lnTo>
                    <a:lnTo>
                      <a:pt x="2576195" y="4209504"/>
                    </a:lnTo>
                    <a:close/>
                  </a:path>
                  <a:path w="4309744" h="5697855">
                    <a:moveTo>
                      <a:pt x="2586075" y="3870071"/>
                    </a:moveTo>
                    <a:lnTo>
                      <a:pt x="2583865" y="3868813"/>
                    </a:lnTo>
                    <a:lnTo>
                      <a:pt x="2580995" y="3867543"/>
                    </a:lnTo>
                    <a:lnTo>
                      <a:pt x="2576792" y="3866108"/>
                    </a:lnTo>
                    <a:lnTo>
                      <a:pt x="2579954" y="3867620"/>
                    </a:lnTo>
                    <a:lnTo>
                      <a:pt x="2583002" y="3868877"/>
                    </a:lnTo>
                    <a:lnTo>
                      <a:pt x="2586075" y="3870071"/>
                    </a:lnTo>
                    <a:close/>
                  </a:path>
                  <a:path w="4309744" h="5697855">
                    <a:moveTo>
                      <a:pt x="2588526" y="3856875"/>
                    </a:moveTo>
                    <a:lnTo>
                      <a:pt x="2577363" y="3850538"/>
                    </a:lnTo>
                    <a:lnTo>
                      <a:pt x="2575204" y="3850017"/>
                    </a:lnTo>
                    <a:lnTo>
                      <a:pt x="2586380" y="3856367"/>
                    </a:lnTo>
                    <a:lnTo>
                      <a:pt x="2588526" y="3856875"/>
                    </a:lnTo>
                    <a:close/>
                  </a:path>
                  <a:path w="4309744" h="5697855">
                    <a:moveTo>
                      <a:pt x="2595168" y="3843871"/>
                    </a:moveTo>
                    <a:lnTo>
                      <a:pt x="2583142" y="3836174"/>
                    </a:lnTo>
                    <a:lnTo>
                      <a:pt x="2592755" y="3842880"/>
                    </a:lnTo>
                    <a:lnTo>
                      <a:pt x="2595168" y="3843871"/>
                    </a:lnTo>
                    <a:close/>
                  </a:path>
                  <a:path w="4309744" h="5697855">
                    <a:moveTo>
                      <a:pt x="2615412" y="4213644"/>
                    </a:moveTo>
                    <a:lnTo>
                      <a:pt x="2612059" y="4209199"/>
                    </a:lnTo>
                    <a:lnTo>
                      <a:pt x="2606878" y="4205706"/>
                    </a:lnTo>
                    <a:lnTo>
                      <a:pt x="2602750" y="4203763"/>
                    </a:lnTo>
                    <a:lnTo>
                      <a:pt x="2584373" y="4219651"/>
                    </a:lnTo>
                    <a:lnTo>
                      <a:pt x="2592781" y="4221759"/>
                    </a:lnTo>
                    <a:lnTo>
                      <a:pt x="2599207" y="4219511"/>
                    </a:lnTo>
                    <a:lnTo>
                      <a:pt x="2603157" y="4214368"/>
                    </a:lnTo>
                    <a:lnTo>
                      <a:pt x="2604122" y="4207802"/>
                    </a:lnTo>
                    <a:lnTo>
                      <a:pt x="2608808" y="4211866"/>
                    </a:lnTo>
                    <a:lnTo>
                      <a:pt x="2608122" y="4216070"/>
                    </a:lnTo>
                    <a:lnTo>
                      <a:pt x="2607932" y="4218800"/>
                    </a:lnTo>
                    <a:lnTo>
                      <a:pt x="2614117" y="4218457"/>
                    </a:lnTo>
                    <a:lnTo>
                      <a:pt x="2615412" y="4213644"/>
                    </a:lnTo>
                    <a:close/>
                  </a:path>
                  <a:path w="4309744" h="5697855">
                    <a:moveTo>
                      <a:pt x="2620467" y="3542766"/>
                    </a:moveTo>
                    <a:lnTo>
                      <a:pt x="2616060" y="3539528"/>
                    </a:lnTo>
                    <a:lnTo>
                      <a:pt x="2599537" y="3542106"/>
                    </a:lnTo>
                    <a:lnTo>
                      <a:pt x="2604084" y="3545357"/>
                    </a:lnTo>
                    <a:lnTo>
                      <a:pt x="2620467" y="3542766"/>
                    </a:lnTo>
                    <a:close/>
                  </a:path>
                  <a:path w="4309744" h="5697855">
                    <a:moveTo>
                      <a:pt x="2631516" y="4238053"/>
                    </a:moveTo>
                    <a:lnTo>
                      <a:pt x="2628061" y="4238358"/>
                    </a:lnTo>
                    <a:lnTo>
                      <a:pt x="2618016" y="4235780"/>
                    </a:lnTo>
                    <a:lnTo>
                      <a:pt x="2618486" y="4230446"/>
                    </a:lnTo>
                    <a:lnTo>
                      <a:pt x="2626144" y="4228008"/>
                    </a:lnTo>
                    <a:lnTo>
                      <a:pt x="2604020" y="4226966"/>
                    </a:lnTo>
                    <a:lnTo>
                      <a:pt x="2622791" y="4244149"/>
                    </a:lnTo>
                    <a:lnTo>
                      <a:pt x="2631516" y="4238053"/>
                    </a:lnTo>
                    <a:close/>
                  </a:path>
                  <a:path w="4309744" h="5697855">
                    <a:moveTo>
                      <a:pt x="2633002" y="4237710"/>
                    </a:moveTo>
                    <a:lnTo>
                      <a:pt x="2632684" y="4237266"/>
                    </a:lnTo>
                    <a:lnTo>
                      <a:pt x="2631529" y="4238053"/>
                    </a:lnTo>
                    <a:lnTo>
                      <a:pt x="2632468" y="4237964"/>
                    </a:lnTo>
                    <a:lnTo>
                      <a:pt x="2633002" y="4237710"/>
                    </a:lnTo>
                    <a:close/>
                  </a:path>
                  <a:path w="4309744" h="5697855">
                    <a:moveTo>
                      <a:pt x="2672067" y="2495880"/>
                    </a:moveTo>
                    <a:lnTo>
                      <a:pt x="2624353" y="2493137"/>
                    </a:lnTo>
                    <a:lnTo>
                      <a:pt x="2598153" y="2492324"/>
                    </a:lnTo>
                    <a:lnTo>
                      <a:pt x="2588641" y="2492908"/>
                    </a:lnTo>
                    <a:lnTo>
                      <a:pt x="2591003" y="2494369"/>
                    </a:lnTo>
                    <a:lnTo>
                      <a:pt x="2612263" y="2495004"/>
                    </a:lnTo>
                    <a:lnTo>
                      <a:pt x="2672067" y="2495880"/>
                    </a:lnTo>
                    <a:close/>
                  </a:path>
                  <a:path w="4309744" h="5697855">
                    <a:moveTo>
                      <a:pt x="2690368" y="3896182"/>
                    </a:moveTo>
                    <a:lnTo>
                      <a:pt x="2686177" y="3895255"/>
                    </a:lnTo>
                    <a:lnTo>
                      <a:pt x="2675394" y="3893540"/>
                    </a:lnTo>
                    <a:lnTo>
                      <a:pt x="2669489" y="3893286"/>
                    </a:lnTo>
                    <a:lnTo>
                      <a:pt x="2655011" y="3889959"/>
                    </a:lnTo>
                    <a:lnTo>
                      <a:pt x="2653601" y="3891407"/>
                    </a:lnTo>
                    <a:lnTo>
                      <a:pt x="2644495" y="3890213"/>
                    </a:lnTo>
                    <a:lnTo>
                      <a:pt x="2635720" y="3888295"/>
                    </a:lnTo>
                    <a:lnTo>
                      <a:pt x="2629827" y="3886225"/>
                    </a:lnTo>
                    <a:lnTo>
                      <a:pt x="2629306" y="3884587"/>
                    </a:lnTo>
                    <a:lnTo>
                      <a:pt x="2635808" y="3886035"/>
                    </a:lnTo>
                    <a:lnTo>
                      <a:pt x="2639491" y="3887114"/>
                    </a:lnTo>
                    <a:lnTo>
                      <a:pt x="2642997" y="3887914"/>
                    </a:lnTo>
                    <a:lnTo>
                      <a:pt x="2648928" y="3888498"/>
                    </a:lnTo>
                    <a:lnTo>
                      <a:pt x="2641790" y="3886619"/>
                    </a:lnTo>
                    <a:lnTo>
                      <a:pt x="2638641" y="3885615"/>
                    </a:lnTo>
                    <a:lnTo>
                      <a:pt x="2634970" y="3884777"/>
                    </a:lnTo>
                    <a:lnTo>
                      <a:pt x="2626233" y="3883368"/>
                    </a:lnTo>
                    <a:lnTo>
                      <a:pt x="2616377" y="3880002"/>
                    </a:lnTo>
                    <a:lnTo>
                      <a:pt x="2596362" y="3873703"/>
                    </a:lnTo>
                    <a:lnTo>
                      <a:pt x="2586075" y="3870071"/>
                    </a:lnTo>
                    <a:lnTo>
                      <a:pt x="2591917" y="3873347"/>
                    </a:lnTo>
                    <a:lnTo>
                      <a:pt x="2629687" y="3893705"/>
                    </a:lnTo>
                    <a:lnTo>
                      <a:pt x="2666034" y="3895572"/>
                    </a:lnTo>
                    <a:lnTo>
                      <a:pt x="2686037" y="3896601"/>
                    </a:lnTo>
                    <a:lnTo>
                      <a:pt x="2689733" y="3896550"/>
                    </a:lnTo>
                    <a:lnTo>
                      <a:pt x="2690368" y="3896182"/>
                    </a:lnTo>
                    <a:close/>
                  </a:path>
                  <a:path w="4309744" h="5697855">
                    <a:moveTo>
                      <a:pt x="2704503" y="3897439"/>
                    </a:moveTo>
                    <a:lnTo>
                      <a:pt x="2702166" y="3896906"/>
                    </a:lnTo>
                    <a:lnTo>
                      <a:pt x="2691511" y="3894683"/>
                    </a:lnTo>
                    <a:lnTo>
                      <a:pt x="2704084" y="3897426"/>
                    </a:lnTo>
                    <a:lnTo>
                      <a:pt x="2704503" y="3897439"/>
                    </a:lnTo>
                    <a:close/>
                  </a:path>
                  <a:path w="4309744" h="5697855">
                    <a:moveTo>
                      <a:pt x="2721699" y="3828123"/>
                    </a:moveTo>
                    <a:lnTo>
                      <a:pt x="2721533" y="3825341"/>
                    </a:lnTo>
                    <a:lnTo>
                      <a:pt x="2715031" y="3823855"/>
                    </a:lnTo>
                    <a:lnTo>
                      <a:pt x="2715399" y="3828719"/>
                    </a:lnTo>
                    <a:lnTo>
                      <a:pt x="2716352" y="3828681"/>
                    </a:lnTo>
                    <a:lnTo>
                      <a:pt x="2717889" y="3827272"/>
                    </a:lnTo>
                    <a:lnTo>
                      <a:pt x="2720009" y="3827957"/>
                    </a:lnTo>
                    <a:lnTo>
                      <a:pt x="2717990" y="3830967"/>
                    </a:lnTo>
                    <a:lnTo>
                      <a:pt x="2716174" y="3834053"/>
                    </a:lnTo>
                    <a:lnTo>
                      <a:pt x="2714536" y="3837190"/>
                    </a:lnTo>
                    <a:lnTo>
                      <a:pt x="2716784" y="3839426"/>
                    </a:lnTo>
                    <a:lnTo>
                      <a:pt x="2721699" y="3828123"/>
                    </a:lnTo>
                    <a:close/>
                  </a:path>
                  <a:path w="4309744" h="5697855">
                    <a:moveTo>
                      <a:pt x="2741638" y="3587331"/>
                    </a:moveTo>
                    <a:lnTo>
                      <a:pt x="2734170" y="3585222"/>
                    </a:lnTo>
                    <a:lnTo>
                      <a:pt x="2726677" y="3584270"/>
                    </a:lnTo>
                    <a:lnTo>
                      <a:pt x="2719209" y="3582974"/>
                    </a:lnTo>
                    <a:lnTo>
                      <a:pt x="2721013" y="3584727"/>
                    </a:lnTo>
                    <a:lnTo>
                      <a:pt x="2727845" y="3585375"/>
                    </a:lnTo>
                    <a:lnTo>
                      <a:pt x="2734754" y="3585883"/>
                    </a:lnTo>
                    <a:lnTo>
                      <a:pt x="2741638" y="3587331"/>
                    </a:lnTo>
                    <a:close/>
                  </a:path>
                  <a:path w="4309744" h="5697855">
                    <a:moveTo>
                      <a:pt x="2771991" y="4368304"/>
                    </a:moveTo>
                    <a:lnTo>
                      <a:pt x="2770174" y="4366095"/>
                    </a:lnTo>
                    <a:lnTo>
                      <a:pt x="2771825" y="4373346"/>
                    </a:lnTo>
                    <a:lnTo>
                      <a:pt x="2771991" y="4368304"/>
                    </a:lnTo>
                    <a:close/>
                  </a:path>
                  <a:path w="4309744" h="5697855">
                    <a:moveTo>
                      <a:pt x="2812961" y="3583038"/>
                    </a:moveTo>
                    <a:lnTo>
                      <a:pt x="2812440" y="3582492"/>
                    </a:lnTo>
                    <a:lnTo>
                      <a:pt x="2811780" y="3582060"/>
                    </a:lnTo>
                    <a:lnTo>
                      <a:pt x="2810154" y="3581743"/>
                    </a:lnTo>
                    <a:lnTo>
                      <a:pt x="2811259" y="3582187"/>
                    </a:lnTo>
                    <a:lnTo>
                      <a:pt x="2812123" y="3582606"/>
                    </a:lnTo>
                    <a:lnTo>
                      <a:pt x="2812961" y="3583038"/>
                    </a:lnTo>
                    <a:close/>
                  </a:path>
                  <a:path w="4309744" h="5697855">
                    <a:moveTo>
                      <a:pt x="2825546" y="3589553"/>
                    </a:moveTo>
                    <a:lnTo>
                      <a:pt x="2824010" y="3588689"/>
                    </a:lnTo>
                    <a:lnTo>
                      <a:pt x="2812961" y="3583038"/>
                    </a:lnTo>
                    <a:lnTo>
                      <a:pt x="2816237" y="3586454"/>
                    </a:lnTo>
                    <a:lnTo>
                      <a:pt x="2805900" y="3593261"/>
                    </a:lnTo>
                    <a:lnTo>
                      <a:pt x="2813418" y="3590696"/>
                    </a:lnTo>
                    <a:lnTo>
                      <a:pt x="2817469" y="3590302"/>
                    </a:lnTo>
                    <a:lnTo>
                      <a:pt x="2822384" y="3590277"/>
                    </a:lnTo>
                    <a:lnTo>
                      <a:pt x="2825546" y="3589553"/>
                    </a:lnTo>
                    <a:close/>
                  </a:path>
                  <a:path w="4309744" h="5697855">
                    <a:moveTo>
                      <a:pt x="2837827" y="3798887"/>
                    </a:moveTo>
                    <a:lnTo>
                      <a:pt x="2836392" y="3798938"/>
                    </a:lnTo>
                    <a:lnTo>
                      <a:pt x="2834919" y="3799179"/>
                    </a:lnTo>
                    <a:lnTo>
                      <a:pt x="2833192" y="3799776"/>
                    </a:lnTo>
                    <a:lnTo>
                      <a:pt x="2835008" y="3799713"/>
                    </a:lnTo>
                    <a:lnTo>
                      <a:pt x="2836443" y="3799344"/>
                    </a:lnTo>
                    <a:lnTo>
                      <a:pt x="2837827" y="3798887"/>
                    </a:lnTo>
                    <a:close/>
                  </a:path>
                  <a:path w="4309744" h="5697855">
                    <a:moveTo>
                      <a:pt x="2874365" y="3816756"/>
                    </a:moveTo>
                    <a:lnTo>
                      <a:pt x="2874340" y="3813606"/>
                    </a:lnTo>
                    <a:lnTo>
                      <a:pt x="2865056" y="3804221"/>
                    </a:lnTo>
                    <a:lnTo>
                      <a:pt x="2861843" y="3810304"/>
                    </a:lnTo>
                    <a:lnTo>
                      <a:pt x="2865513" y="3814026"/>
                    </a:lnTo>
                    <a:lnTo>
                      <a:pt x="2869044" y="3816032"/>
                    </a:lnTo>
                    <a:lnTo>
                      <a:pt x="2874365" y="3816756"/>
                    </a:lnTo>
                    <a:close/>
                  </a:path>
                  <a:path w="4309744" h="5697855">
                    <a:moveTo>
                      <a:pt x="2880677" y="3902799"/>
                    </a:moveTo>
                    <a:lnTo>
                      <a:pt x="2874010" y="3902570"/>
                    </a:lnTo>
                    <a:lnTo>
                      <a:pt x="2866593" y="3898138"/>
                    </a:lnTo>
                    <a:lnTo>
                      <a:pt x="2853105" y="3892207"/>
                    </a:lnTo>
                    <a:lnTo>
                      <a:pt x="2847111" y="3892105"/>
                    </a:lnTo>
                    <a:lnTo>
                      <a:pt x="2843123" y="3897452"/>
                    </a:lnTo>
                    <a:lnTo>
                      <a:pt x="2846400" y="3903281"/>
                    </a:lnTo>
                    <a:lnTo>
                      <a:pt x="2855176" y="3907447"/>
                    </a:lnTo>
                    <a:lnTo>
                      <a:pt x="2861970" y="3905885"/>
                    </a:lnTo>
                    <a:lnTo>
                      <a:pt x="2860979" y="3902392"/>
                    </a:lnTo>
                    <a:lnTo>
                      <a:pt x="2880677" y="3902799"/>
                    </a:lnTo>
                    <a:close/>
                  </a:path>
                  <a:path w="4309744" h="5697855">
                    <a:moveTo>
                      <a:pt x="2900438" y="3933634"/>
                    </a:moveTo>
                    <a:lnTo>
                      <a:pt x="2899918" y="3932301"/>
                    </a:lnTo>
                    <a:lnTo>
                      <a:pt x="2899181" y="3931005"/>
                    </a:lnTo>
                    <a:lnTo>
                      <a:pt x="2898178" y="3929786"/>
                    </a:lnTo>
                    <a:lnTo>
                      <a:pt x="2898991" y="3931399"/>
                    </a:lnTo>
                    <a:lnTo>
                      <a:pt x="2899740" y="3932631"/>
                    </a:lnTo>
                    <a:lnTo>
                      <a:pt x="2900438" y="3933634"/>
                    </a:lnTo>
                    <a:close/>
                  </a:path>
                  <a:path w="4309744" h="5697855">
                    <a:moveTo>
                      <a:pt x="2918599" y="3937203"/>
                    </a:moveTo>
                    <a:lnTo>
                      <a:pt x="2914142" y="3928910"/>
                    </a:lnTo>
                    <a:lnTo>
                      <a:pt x="2910395" y="3931805"/>
                    </a:lnTo>
                    <a:lnTo>
                      <a:pt x="2906204" y="3936504"/>
                    </a:lnTo>
                    <a:lnTo>
                      <a:pt x="2900438" y="3933634"/>
                    </a:lnTo>
                    <a:lnTo>
                      <a:pt x="2904172" y="3942727"/>
                    </a:lnTo>
                    <a:lnTo>
                      <a:pt x="2898127" y="3953332"/>
                    </a:lnTo>
                    <a:lnTo>
                      <a:pt x="2894660" y="3954957"/>
                    </a:lnTo>
                    <a:lnTo>
                      <a:pt x="2901670" y="3951744"/>
                    </a:lnTo>
                    <a:lnTo>
                      <a:pt x="2905302" y="3943743"/>
                    </a:lnTo>
                    <a:lnTo>
                      <a:pt x="2909595" y="3936911"/>
                    </a:lnTo>
                    <a:lnTo>
                      <a:pt x="2918599" y="3937203"/>
                    </a:lnTo>
                    <a:close/>
                  </a:path>
                  <a:path w="4309744" h="5697855">
                    <a:moveTo>
                      <a:pt x="2939669" y="4311281"/>
                    </a:moveTo>
                    <a:lnTo>
                      <a:pt x="2938792" y="4311421"/>
                    </a:lnTo>
                    <a:lnTo>
                      <a:pt x="2937903" y="4311866"/>
                    </a:lnTo>
                    <a:lnTo>
                      <a:pt x="2938678" y="4311535"/>
                    </a:lnTo>
                    <a:lnTo>
                      <a:pt x="2939669" y="4311281"/>
                    </a:lnTo>
                    <a:close/>
                  </a:path>
                  <a:path w="4309744" h="5697855">
                    <a:moveTo>
                      <a:pt x="2946069" y="4311815"/>
                    </a:moveTo>
                    <a:lnTo>
                      <a:pt x="2945536" y="4310380"/>
                    </a:lnTo>
                    <a:lnTo>
                      <a:pt x="2939669" y="4311269"/>
                    </a:lnTo>
                    <a:lnTo>
                      <a:pt x="2945993" y="4311764"/>
                    </a:lnTo>
                    <a:close/>
                  </a:path>
                  <a:path w="4309744" h="5697855">
                    <a:moveTo>
                      <a:pt x="2965310" y="4324197"/>
                    </a:moveTo>
                    <a:lnTo>
                      <a:pt x="2960954" y="4320933"/>
                    </a:lnTo>
                    <a:lnTo>
                      <a:pt x="2959735" y="4320019"/>
                    </a:lnTo>
                    <a:lnTo>
                      <a:pt x="2952991" y="4315282"/>
                    </a:lnTo>
                    <a:lnTo>
                      <a:pt x="2946069" y="4311815"/>
                    </a:lnTo>
                    <a:lnTo>
                      <a:pt x="2950413" y="4323499"/>
                    </a:lnTo>
                    <a:lnTo>
                      <a:pt x="2958198" y="4320933"/>
                    </a:lnTo>
                    <a:lnTo>
                      <a:pt x="2956420" y="4322216"/>
                    </a:lnTo>
                    <a:lnTo>
                      <a:pt x="2965310" y="4324197"/>
                    </a:lnTo>
                    <a:close/>
                  </a:path>
                  <a:path w="4309744" h="5697855">
                    <a:moveTo>
                      <a:pt x="2968536" y="3864140"/>
                    </a:moveTo>
                    <a:lnTo>
                      <a:pt x="2958871" y="3856418"/>
                    </a:lnTo>
                    <a:lnTo>
                      <a:pt x="2958312" y="3859746"/>
                    </a:lnTo>
                    <a:lnTo>
                      <a:pt x="2968536" y="3864140"/>
                    </a:lnTo>
                    <a:close/>
                  </a:path>
                  <a:path w="4309744" h="5697855">
                    <a:moveTo>
                      <a:pt x="2982099" y="3881336"/>
                    </a:moveTo>
                    <a:lnTo>
                      <a:pt x="2980994" y="3877627"/>
                    </a:lnTo>
                    <a:lnTo>
                      <a:pt x="2975330" y="3877729"/>
                    </a:lnTo>
                    <a:lnTo>
                      <a:pt x="2972701" y="3881869"/>
                    </a:lnTo>
                    <a:lnTo>
                      <a:pt x="2980944" y="3887190"/>
                    </a:lnTo>
                    <a:lnTo>
                      <a:pt x="2982036" y="3891203"/>
                    </a:lnTo>
                    <a:lnTo>
                      <a:pt x="2981490" y="3886606"/>
                    </a:lnTo>
                    <a:lnTo>
                      <a:pt x="2982099" y="3881336"/>
                    </a:lnTo>
                    <a:close/>
                  </a:path>
                  <a:path w="4309744" h="5697855">
                    <a:moveTo>
                      <a:pt x="2989326" y="3721836"/>
                    </a:moveTo>
                    <a:lnTo>
                      <a:pt x="2981312" y="3716236"/>
                    </a:lnTo>
                    <a:lnTo>
                      <a:pt x="2983750" y="3718915"/>
                    </a:lnTo>
                    <a:lnTo>
                      <a:pt x="2984563" y="3726345"/>
                    </a:lnTo>
                    <a:lnTo>
                      <a:pt x="2978670" y="3729647"/>
                    </a:lnTo>
                    <a:lnTo>
                      <a:pt x="2984233" y="3728872"/>
                    </a:lnTo>
                    <a:lnTo>
                      <a:pt x="2989046" y="3726167"/>
                    </a:lnTo>
                    <a:lnTo>
                      <a:pt x="2989326" y="3721836"/>
                    </a:lnTo>
                    <a:close/>
                  </a:path>
                  <a:path w="4309744" h="5697855">
                    <a:moveTo>
                      <a:pt x="2992932" y="4099318"/>
                    </a:moveTo>
                    <a:lnTo>
                      <a:pt x="2988348" y="4098429"/>
                    </a:lnTo>
                    <a:lnTo>
                      <a:pt x="2983496" y="4097794"/>
                    </a:lnTo>
                    <a:lnTo>
                      <a:pt x="2978797" y="4097083"/>
                    </a:lnTo>
                    <a:lnTo>
                      <a:pt x="2981604" y="4099001"/>
                    </a:lnTo>
                    <a:lnTo>
                      <a:pt x="2992932" y="4099318"/>
                    </a:lnTo>
                    <a:close/>
                  </a:path>
                  <a:path w="4309744" h="5697855">
                    <a:moveTo>
                      <a:pt x="3049130" y="4187431"/>
                    </a:moveTo>
                    <a:lnTo>
                      <a:pt x="3044685" y="4188993"/>
                    </a:lnTo>
                    <a:lnTo>
                      <a:pt x="3041993" y="4185412"/>
                    </a:lnTo>
                    <a:lnTo>
                      <a:pt x="3039834" y="4182732"/>
                    </a:lnTo>
                    <a:lnTo>
                      <a:pt x="3037001" y="4187063"/>
                    </a:lnTo>
                    <a:lnTo>
                      <a:pt x="3041497" y="4195635"/>
                    </a:lnTo>
                    <a:lnTo>
                      <a:pt x="3045117" y="4190276"/>
                    </a:lnTo>
                    <a:lnTo>
                      <a:pt x="3049130" y="4187431"/>
                    </a:lnTo>
                    <a:close/>
                  </a:path>
                  <a:path w="4309744" h="5697855">
                    <a:moveTo>
                      <a:pt x="3050260" y="3735870"/>
                    </a:moveTo>
                    <a:lnTo>
                      <a:pt x="3047352" y="3731945"/>
                    </a:lnTo>
                    <a:lnTo>
                      <a:pt x="3043669" y="3729405"/>
                    </a:lnTo>
                    <a:lnTo>
                      <a:pt x="3042716" y="3729647"/>
                    </a:lnTo>
                    <a:lnTo>
                      <a:pt x="3044787" y="3732415"/>
                    </a:lnTo>
                    <a:lnTo>
                      <a:pt x="3048901" y="3736073"/>
                    </a:lnTo>
                    <a:lnTo>
                      <a:pt x="3048914" y="3739819"/>
                    </a:lnTo>
                    <a:lnTo>
                      <a:pt x="3050260" y="3735870"/>
                    </a:lnTo>
                    <a:close/>
                  </a:path>
                  <a:path w="4309744" h="5697855">
                    <a:moveTo>
                      <a:pt x="3055886" y="4019486"/>
                    </a:moveTo>
                    <a:lnTo>
                      <a:pt x="3051200" y="4018127"/>
                    </a:lnTo>
                    <a:lnTo>
                      <a:pt x="3048304" y="4012412"/>
                    </a:lnTo>
                    <a:lnTo>
                      <a:pt x="3045790" y="4009339"/>
                    </a:lnTo>
                    <a:lnTo>
                      <a:pt x="3042577" y="4012692"/>
                    </a:lnTo>
                    <a:lnTo>
                      <a:pt x="3043885" y="4016387"/>
                    </a:lnTo>
                    <a:lnTo>
                      <a:pt x="3037649" y="4015282"/>
                    </a:lnTo>
                    <a:lnTo>
                      <a:pt x="3039199" y="4016565"/>
                    </a:lnTo>
                    <a:lnTo>
                      <a:pt x="3044406" y="4017759"/>
                    </a:lnTo>
                    <a:lnTo>
                      <a:pt x="3046666" y="4021213"/>
                    </a:lnTo>
                    <a:lnTo>
                      <a:pt x="3049232" y="4019588"/>
                    </a:lnTo>
                    <a:lnTo>
                      <a:pt x="3051352" y="4019016"/>
                    </a:lnTo>
                    <a:lnTo>
                      <a:pt x="3055886" y="4019486"/>
                    </a:lnTo>
                    <a:close/>
                  </a:path>
                  <a:path w="4309744" h="5697855">
                    <a:moveTo>
                      <a:pt x="3059125" y="4336834"/>
                    </a:moveTo>
                    <a:lnTo>
                      <a:pt x="3053524" y="4325226"/>
                    </a:lnTo>
                    <a:lnTo>
                      <a:pt x="3052534" y="4334002"/>
                    </a:lnTo>
                    <a:lnTo>
                      <a:pt x="3059125" y="4336834"/>
                    </a:lnTo>
                    <a:close/>
                  </a:path>
                  <a:path w="4309744" h="5697855">
                    <a:moveTo>
                      <a:pt x="3067024" y="4055338"/>
                    </a:moveTo>
                    <a:lnTo>
                      <a:pt x="3066427" y="4054144"/>
                    </a:lnTo>
                    <a:lnTo>
                      <a:pt x="3065475" y="4053040"/>
                    </a:lnTo>
                    <a:lnTo>
                      <a:pt x="3063887" y="4052316"/>
                    </a:lnTo>
                    <a:lnTo>
                      <a:pt x="3064992" y="4053573"/>
                    </a:lnTo>
                    <a:lnTo>
                      <a:pt x="3066072" y="4054551"/>
                    </a:lnTo>
                    <a:lnTo>
                      <a:pt x="3067024" y="4055338"/>
                    </a:lnTo>
                    <a:close/>
                  </a:path>
                  <a:path w="4309744" h="5697855">
                    <a:moveTo>
                      <a:pt x="3073057" y="4059339"/>
                    </a:moveTo>
                    <a:lnTo>
                      <a:pt x="3070618" y="4058285"/>
                    </a:lnTo>
                    <a:lnTo>
                      <a:pt x="3067024" y="4055338"/>
                    </a:lnTo>
                    <a:lnTo>
                      <a:pt x="3069031" y="4059136"/>
                    </a:lnTo>
                    <a:lnTo>
                      <a:pt x="3067405" y="4064635"/>
                    </a:lnTo>
                    <a:lnTo>
                      <a:pt x="3071139" y="4066133"/>
                    </a:lnTo>
                    <a:lnTo>
                      <a:pt x="3073057" y="4059339"/>
                    </a:lnTo>
                    <a:close/>
                  </a:path>
                  <a:path w="4309744" h="5697855">
                    <a:moveTo>
                      <a:pt x="3090291" y="3786378"/>
                    </a:moveTo>
                    <a:lnTo>
                      <a:pt x="3082112" y="3777361"/>
                    </a:lnTo>
                    <a:lnTo>
                      <a:pt x="3076219" y="3769703"/>
                    </a:lnTo>
                    <a:lnTo>
                      <a:pt x="3069590" y="3761727"/>
                    </a:lnTo>
                    <a:lnTo>
                      <a:pt x="3059176" y="3751757"/>
                    </a:lnTo>
                    <a:lnTo>
                      <a:pt x="3064853" y="3761727"/>
                    </a:lnTo>
                    <a:lnTo>
                      <a:pt x="3067469" y="3768560"/>
                    </a:lnTo>
                    <a:lnTo>
                      <a:pt x="3067100" y="3773220"/>
                    </a:lnTo>
                    <a:lnTo>
                      <a:pt x="3063837" y="3776688"/>
                    </a:lnTo>
                    <a:lnTo>
                      <a:pt x="3070542" y="3783419"/>
                    </a:lnTo>
                    <a:lnTo>
                      <a:pt x="3077083" y="3784689"/>
                    </a:lnTo>
                    <a:lnTo>
                      <a:pt x="3083610" y="3784384"/>
                    </a:lnTo>
                    <a:lnTo>
                      <a:pt x="3090291" y="3786378"/>
                    </a:lnTo>
                    <a:close/>
                  </a:path>
                  <a:path w="4309744" h="5697855">
                    <a:moveTo>
                      <a:pt x="3095142" y="3791140"/>
                    </a:moveTo>
                    <a:lnTo>
                      <a:pt x="3093491" y="3788854"/>
                    </a:lnTo>
                    <a:lnTo>
                      <a:pt x="3091891" y="3787457"/>
                    </a:lnTo>
                    <a:lnTo>
                      <a:pt x="3090291" y="3786378"/>
                    </a:lnTo>
                    <a:lnTo>
                      <a:pt x="3093339" y="3789362"/>
                    </a:lnTo>
                    <a:lnTo>
                      <a:pt x="3095142" y="3791140"/>
                    </a:lnTo>
                    <a:close/>
                  </a:path>
                  <a:path w="4309744" h="5697855">
                    <a:moveTo>
                      <a:pt x="3108185" y="4228033"/>
                    </a:moveTo>
                    <a:lnTo>
                      <a:pt x="3101213" y="4234726"/>
                    </a:lnTo>
                    <a:lnTo>
                      <a:pt x="3107372" y="4241216"/>
                    </a:lnTo>
                    <a:lnTo>
                      <a:pt x="3106166" y="4239920"/>
                    </a:lnTo>
                    <a:lnTo>
                      <a:pt x="3108185" y="4228033"/>
                    </a:lnTo>
                    <a:close/>
                  </a:path>
                  <a:path w="4309744" h="5697855">
                    <a:moveTo>
                      <a:pt x="3199269" y="4024401"/>
                    </a:moveTo>
                    <a:lnTo>
                      <a:pt x="3190278" y="4016273"/>
                    </a:lnTo>
                    <a:lnTo>
                      <a:pt x="3189579" y="4017835"/>
                    </a:lnTo>
                    <a:lnTo>
                      <a:pt x="3198558" y="4025925"/>
                    </a:lnTo>
                    <a:lnTo>
                      <a:pt x="3199269" y="4024401"/>
                    </a:lnTo>
                    <a:close/>
                  </a:path>
                  <a:path w="4309744" h="5697855">
                    <a:moveTo>
                      <a:pt x="3405606" y="5697093"/>
                    </a:moveTo>
                    <a:lnTo>
                      <a:pt x="3402342" y="5696902"/>
                    </a:lnTo>
                    <a:lnTo>
                      <a:pt x="3386874" y="5697575"/>
                    </a:lnTo>
                    <a:lnTo>
                      <a:pt x="3405606" y="5697093"/>
                    </a:lnTo>
                    <a:close/>
                  </a:path>
                  <a:path w="4309744" h="5697855">
                    <a:moveTo>
                      <a:pt x="4052976" y="3496246"/>
                    </a:moveTo>
                    <a:lnTo>
                      <a:pt x="4045699" y="3483038"/>
                    </a:lnTo>
                    <a:lnTo>
                      <a:pt x="4018216" y="3430206"/>
                    </a:lnTo>
                    <a:lnTo>
                      <a:pt x="4004513" y="3406864"/>
                    </a:lnTo>
                    <a:lnTo>
                      <a:pt x="3992257" y="3384829"/>
                    </a:lnTo>
                    <a:lnTo>
                      <a:pt x="3981119" y="3365411"/>
                    </a:lnTo>
                    <a:lnTo>
                      <a:pt x="3972255" y="3349002"/>
                    </a:lnTo>
                    <a:lnTo>
                      <a:pt x="3966095" y="3336493"/>
                    </a:lnTo>
                    <a:lnTo>
                      <a:pt x="3963035" y="3328797"/>
                    </a:lnTo>
                    <a:lnTo>
                      <a:pt x="3963479" y="3326803"/>
                    </a:lnTo>
                    <a:lnTo>
                      <a:pt x="3967873" y="3331426"/>
                    </a:lnTo>
                    <a:lnTo>
                      <a:pt x="3959847" y="3320300"/>
                    </a:lnTo>
                    <a:lnTo>
                      <a:pt x="3920718" y="3267494"/>
                    </a:lnTo>
                    <a:lnTo>
                      <a:pt x="3886301" y="3222866"/>
                    </a:lnTo>
                    <a:lnTo>
                      <a:pt x="3855504" y="3199549"/>
                    </a:lnTo>
                    <a:lnTo>
                      <a:pt x="3837394" y="3179546"/>
                    </a:lnTo>
                    <a:lnTo>
                      <a:pt x="3809123" y="3147580"/>
                    </a:lnTo>
                    <a:lnTo>
                      <a:pt x="3776459" y="3107588"/>
                    </a:lnTo>
                    <a:lnTo>
                      <a:pt x="3766578" y="3092881"/>
                    </a:lnTo>
                    <a:lnTo>
                      <a:pt x="3770757" y="3094812"/>
                    </a:lnTo>
                    <a:lnTo>
                      <a:pt x="3775164" y="3097657"/>
                    </a:lnTo>
                    <a:lnTo>
                      <a:pt x="3782415" y="3103334"/>
                    </a:lnTo>
                    <a:lnTo>
                      <a:pt x="3792461" y="3112363"/>
                    </a:lnTo>
                    <a:lnTo>
                      <a:pt x="3805224" y="3125228"/>
                    </a:lnTo>
                    <a:lnTo>
                      <a:pt x="3766502" y="3085465"/>
                    </a:lnTo>
                    <a:lnTo>
                      <a:pt x="3726548" y="3047060"/>
                    </a:lnTo>
                    <a:lnTo>
                      <a:pt x="3685400" y="3010065"/>
                    </a:lnTo>
                    <a:lnTo>
                      <a:pt x="3643096" y="2974543"/>
                    </a:lnTo>
                    <a:lnTo>
                      <a:pt x="3599650" y="2940545"/>
                    </a:lnTo>
                    <a:lnTo>
                      <a:pt x="3630942" y="2967317"/>
                    </a:lnTo>
                    <a:lnTo>
                      <a:pt x="3646373" y="2980931"/>
                    </a:lnTo>
                    <a:lnTo>
                      <a:pt x="3691521" y="3023082"/>
                    </a:lnTo>
                    <a:lnTo>
                      <a:pt x="3720477" y="3052368"/>
                    </a:lnTo>
                    <a:lnTo>
                      <a:pt x="3700691" y="3037903"/>
                    </a:lnTo>
                    <a:lnTo>
                      <a:pt x="3673195" y="3013887"/>
                    </a:lnTo>
                    <a:lnTo>
                      <a:pt x="3639896" y="2984081"/>
                    </a:lnTo>
                    <a:lnTo>
                      <a:pt x="3583635" y="2936214"/>
                    </a:lnTo>
                    <a:lnTo>
                      <a:pt x="3545446" y="2907119"/>
                    </a:lnTo>
                    <a:lnTo>
                      <a:pt x="3510445" y="2883217"/>
                    </a:lnTo>
                    <a:lnTo>
                      <a:pt x="3470986" y="2862402"/>
                    </a:lnTo>
                    <a:lnTo>
                      <a:pt x="3511677" y="2890151"/>
                    </a:lnTo>
                    <a:lnTo>
                      <a:pt x="3551491" y="2919184"/>
                    </a:lnTo>
                    <a:lnTo>
                      <a:pt x="3590391" y="2949460"/>
                    </a:lnTo>
                    <a:lnTo>
                      <a:pt x="3628364" y="2980931"/>
                    </a:lnTo>
                    <a:lnTo>
                      <a:pt x="3665372" y="3013557"/>
                    </a:lnTo>
                    <a:lnTo>
                      <a:pt x="3701389" y="3047327"/>
                    </a:lnTo>
                    <a:lnTo>
                      <a:pt x="3687915" y="3039973"/>
                    </a:lnTo>
                    <a:lnTo>
                      <a:pt x="3708831" y="3058528"/>
                    </a:lnTo>
                    <a:lnTo>
                      <a:pt x="3756329" y="3105543"/>
                    </a:lnTo>
                    <a:lnTo>
                      <a:pt x="3813225" y="3170123"/>
                    </a:lnTo>
                    <a:lnTo>
                      <a:pt x="3851935" y="3220288"/>
                    </a:lnTo>
                    <a:lnTo>
                      <a:pt x="3847884" y="3218040"/>
                    </a:lnTo>
                    <a:lnTo>
                      <a:pt x="3842524" y="3214293"/>
                    </a:lnTo>
                    <a:lnTo>
                      <a:pt x="3832161" y="3203752"/>
                    </a:lnTo>
                    <a:lnTo>
                      <a:pt x="3813098" y="3181185"/>
                    </a:lnTo>
                    <a:lnTo>
                      <a:pt x="3850640" y="3227921"/>
                    </a:lnTo>
                    <a:lnTo>
                      <a:pt x="3891343" y="3280689"/>
                    </a:lnTo>
                    <a:lnTo>
                      <a:pt x="3910266" y="3305733"/>
                    </a:lnTo>
                    <a:lnTo>
                      <a:pt x="3917886" y="3315563"/>
                    </a:lnTo>
                    <a:lnTo>
                      <a:pt x="3946207" y="3347313"/>
                    </a:lnTo>
                    <a:lnTo>
                      <a:pt x="3957015" y="3355848"/>
                    </a:lnTo>
                    <a:lnTo>
                      <a:pt x="3962831" y="3360661"/>
                    </a:lnTo>
                    <a:lnTo>
                      <a:pt x="3992092" y="3395662"/>
                    </a:lnTo>
                    <a:lnTo>
                      <a:pt x="4017734" y="3434829"/>
                    </a:lnTo>
                    <a:lnTo>
                      <a:pt x="4040022" y="3472967"/>
                    </a:lnTo>
                    <a:lnTo>
                      <a:pt x="4052976" y="3496246"/>
                    </a:lnTo>
                    <a:close/>
                  </a:path>
                  <a:path w="4309744" h="5697855">
                    <a:moveTo>
                      <a:pt x="4086796" y="5316194"/>
                    </a:moveTo>
                    <a:lnTo>
                      <a:pt x="4078097" y="5328729"/>
                    </a:lnTo>
                    <a:lnTo>
                      <a:pt x="4066743" y="5345265"/>
                    </a:lnTo>
                    <a:lnTo>
                      <a:pt x="4077182" y="5330545"/>
                    </a:lnTo>
                    <a:lnTo>
                      <a:pt x="4082237" y="5323167"/>
                    </a:lnTo>
                    <a:lnTo>
                      <a:pt x="4086796" y="5316194"/>
                    </a:lnTo>
                    <a:close/>
                  </a:path>
                  <a:path w="4309744" h="5697855">
                    <a:moveTo>
                      <a:pt x="4289463" y="4211218"/>
                    </a:moveTo>
                    <a:lnTo>
                      <a:pt x="4280166" y="4154601"/>
                    </a:lnTo>
                    <a:lnTo>
                      <a:pt x="4267708" y="4089323"/>
                    </a:lnTo>
                    <a:lnTo>
                      <a:pt x="4253230" y="4025214"/>
                    </a:lnTo>
                    <a:lnTo>
                      <a:pt x="4241419" y="3983304"/>
                    </a:lnTo>
                    <a:lnTo>
                      <a:pt x="4219765" y="3919817"/>
                    </a:lnTo>
                    <a:lnTo>
                      <a:pt x="4212463" y="3892207"/>
                    </a:lnTo>
                    <a:lnTo>
                      <a:pt x="4190149" y="3815651"/>
                    </a:lnTo>
                    <a:lnTo>
                      <a:pt x="4168305" y="3748138"/>
                    </a:lnTo>
                    <a:lnTo>
                      <a:pt x="4147921" y="3689312"/>
                    </a:lnTo>
                    <a:lnTo>
                      <a:pt x="4123817" y="3624008"/>
                    </a:lnTo>
                    <a:lnTo>
                      <a:pt x="4099509" y="3571798"/>
                    </a:lnTo>
                    <a:lnTo>
                      <a:pt x="4073436" y="3532403"/>
                    </a:lnTo>
                    <a:lnTo>
                      <a:pt x="4055910" y="3501631"/>
                    </a:lnTo>
                    <a:lnTo>
                      <a:pt x="4073880" y="3536835"/>
                    </a:lnTo>
                    <a:lnTo>
                      <a:pt x="4060596" y="3550285"/>
                    </a:lnTo>
                    <a:lnTo>
                      <a:pt x="4069588" y="3565868"/>
                    </a:lnTo>
                    <a:lnTo>
                      <a:pt x="4077805" y="3581717"/>
                    </a:lnTo>
                    <a:lnTo>
                      <a:pt x="4085526" y="3597808"/>
                    </a:lnTo>
                    <a:lnTo>
                      <a:pt x="4100550" y="3630739"/>
                    </a:lnTo>
                    <a:lnTo>
                      <a:pt x="4122509" y="3683800"/>
                    </a:lnTo>
                    <a:lnTo>
                      <a:pt x="4099737" y="3639693"/>
                    </a:lnTo>
                    <a:lnTo>
                      <a:pt x="4075950" y="3596271"/>
                    </a:lnTo>
                    <a:lnTo>
                      <a:pt x="4051147" y="3553561"/>
                    </a:lnTo>
                    <a:lnTo>
                      <a:pt x="4025315" y="3511626"/>
                    </a:lnTo>
                    <a:lnTo>
                      <a:pt x="3998455" y="3470503"/>
                    </a:lnTo>
                    <a:lnTo>
                      <a:pt x="4011193" y="3505073"/>
                    </a:lnTo>
                    <a:lnTo>
                      <a:pt x="4030205" y="3549192"/>
                    </a:lnTo>
                    <a:lnTo>
                      <a:pt x="4052925" y="3600221"/>
                    </a:lnTo>
                    <a:lnTo>
                      <a:pt x="4076789" y="3655530"/>
                    </a:lnTo>
                    <a:lnTo>
                      <a:pt x="4099776" y="3712108"/>
                    </a:lnTo>
                    <a:lnTo>
                      <a:pt x="4120019" y="3766832"/>
                    </a:lnTo>
                    <a:lnTo>
                      <a:pt x="4136148" y="3816312"/>
                    </a:lnTo>
                    <a:lnTo>
                      <a:pt x="4147185" y="3856977"/>
                    </a:lnTo>
                    <a:lnTo>
                      <a:pt x="4144187" y="3838422"/>
                    </a:lnTo>
                    <a:lnTo>
                      <a:pt x="4142486" y="3826421"/>
                    </a:lnTo>
                    <a:lnTo>
                      <a:pt x="4141978" y="3819817"/>
                    </a:lnTo>
                    <a:lnTo>
                      <a:pt x="4142625" y="3817455"/>
                    </a:lnTo>
                    <a:lnTo>
                      <a:pt x="4144035" y="3816642"/>
                    </a:lnTo>
                    <a:lnTo>
                      <a:pt x="4147515" y="3824274"/>
                    </a:lnTo>
                    <a:lnTo>
                      <a:pt x="4152074" y="3832910"/>
                    </a:lnTo>
                    <a:lnTo>
                      <a:pt x="4140670" y="3785806"/>
                    </a:lnTo>
                    <a:lnTo>
                      <a:pt x="4120870" y="3720681"/>
                    </a:lnTo>
                    <a:lnTo>
                      <a:pt x="4135640" y="3748621"/>
                    </a:lnTo>
                    <a:lnTo>
                      <a:pt x="4163898" y="3805377"/>
                    </a:lnTo>
                    <a:lnTo>
                      <a:pt x="4192003" y="3885082"/>
                    </a:lnTo>
                    <a:lnTo>
                      <a:pt x="4205135" y="3936415"/>
                    </a:lnTo>
                    <a:lnTo>
                      <a:pt x="4217086" y="3988041"/>
                    </a:lnTo>
                    <a:lnTo>
                      <a:pt x="4227982" y="4039857"/>
                    </a:lnTo>
                    <a:lnTo>
                      <a:pt x="4231386" y="4046512"/>
                    </a:lnTo>
                    <a:lnTo>
                      <a:pt x="4236732" y="4062425"/>
                    </a:lnTo>
                    <a:lnTo>
                      <a:pt x="4242854" y="4082923"/>
                    </a:lnTo>
                    <a:lnTo>
                      <a:pt x="4248582" y="4103332"/>
                    </a:lnTo>
                    <a:lnTo>
                      <a:pt x="4253154" y="4118889"/>
                    </a:lnTo>
                    <a:lnTo>
                      <a:pt x="4255998" y="4124744"/>
                    </a:lnTo>
                    <a:lnTo>
                      <a:pt x="4256265" y="4116095"/>
                    </a:lnTo>
                    <a:lnTo>
                      <a:pt x="4253141" y="4088180"/>
                    </a:lnTo>
                    <a:lnTo>
                      <a:pt x="4231284" y="3996779"/>
                    </a:lnTo>
                    <a:lnTo>
                      <a:pt x="4234942" y="4003192"/>
                    </a:lnTo>
                    <a:lnTo>
                      <a:pt x="4254055" y="4067975"/>
                    </a:lnTo>
                    <a:lnTo>
                      <a:pt x="4268508" y="4135107"/>
                    </a:lnTo>
                    <a:lnTo>
                      <a:pt x="4276382" y="4176458"/>
                    </a:lnTo>
                    <a:lnTo>
                      <a:pt x="4282668" y="4207357"/>
                    </a:lnTo>
                    <a:lnTo>
                      <a:pt x="4287113" y="4221150"/>
                    </a:lnTo>
                    <a:lnTo>
                      <a:pt x="4289463" y="4211218"/>
                    </a:lnTo>
                    <a:close/>
                  </a:path>
                  <a:path w="4309744" h="5697855">
                    <a:moveTo>
                      <a:pt x="4298137" y="4567936"/>
                    </a:moveTo>
                    <a:lnTo>
                      <a:pt x="4296994" y="4504956"/>
                    </a:lnTo>
                    <a:lnTo>
                      <a:pt x="4296245" y="4483824"/>
                    </a:lnTo>
                    <a:lnTo>
                      <a:pt x="4297464" y="4549711"/>
                    </a:lnTo>
                    <a:lnTo>
                      <a:pt x="4298137" y="4567936"/>
                    </a:lnTo>
                    <a:close/>
                  </a:path>
                  <a:path w="4309744" h="5697855">
                    <a:moveTo>
                      <a:pt x="4309592" y="4811446"/>
                    </a:moveTo>
                    <a:lnTo>
                      <a:pt x="4308462" y="4802949"/>
                    </a:lnTo>
                    <a:lnTo>
                      <a:pt x="4307840" y="4808766"/>
                    </a:lnTo>
                    <a:lnTo>
                      <a:pt x="4309592" y="4811446"/>
                    </a:lnTo>
                    <a:close/>
                  </a:path>
                </a:pathLst>
              </a:custGeom>
              <a:solidFill>
                <a:srgbClr val="00A2E9"/>
              </a:solidFill>
            </p:spPr>
            <p:txBody>
              <a:bodyPr wrap="square" lIns="0" tIns="0" rIns="0" bIns="0" rtlCol="0"/>
              <a:lstStyle/>
              <a:p>
                <a:endParaRPr/>
              </a:p>
            </p:txBody>
          </p:sp>
          <p:sp>
            <p:nvSpPr>
              <p:cNvPr id="9" name="object 51">
                <a:extLst>
                  <a:ext uri="{FF2B5EF4-FFF2-40B4-BE49-F238E27FC236}">
                    <a16:creationId xmlns:a16="http://schemas.microsoft.com/office/drawing/2014/main" id="{28370C6A-3068-83F0-35B5-D9F53C58C5A0}"/>
                  </a:ext>
                </a:extLst>
              </p:cNvPr>
              <p:cNvSpPr/>
              <p:nvPr/>
            </p:nvSpPr>
            <p:spPr>
              <a:xfrm>
                <a:off x="15269859" y="5"/>
                <a:ext cx="4502150" cy="5306060"/>
              </a:xfrm>
              <a:custGeom>
                <a:avLst/>
                <a:gdLst/>
                <a:ahLst/>
                <a:cxnLst/>
                <a:rect l="l" t="t" r="r" b="b"/>
                <a:pathLst>
                  <a:path w="4502150" h="5306060">
                    <a:moveTo>
                      <a:pt x="68935" y="129463"/>
                    </a:moveTo>
                    <a:lnTo>
                      <a:pt x="65392" y="145542"/>
                    </a:lnTo>
                    <a:lnTo>
                      <a:pt x="62318" y="160680"/>
                    </a:lnTo>
                    <a:lnTo>
                      <a:pt x="59956" y="174625"/>
                    </a:lnTo>
                    <a:lnTo>
                      <a:pt x="58572" y="187058"/>
                    </a:lnTo>
                    <a:lnTo>
                      <a:pt x="62979" y="164909"/>
                    </a:lnTo>
                    <a:lnTo>
                      <a:pt x="66090" y="148691"/>
                    </a:lnTo>
                    <a:lnTo>
                      <a:pt x="68033" y="137248"/>
                    </a:lnTo>
                    <a:lnTo>
                      <a:pt x="68935" y="129463"/>
                    </a:lnTo>
                    <a:close/>
                  </a:path>
                  <a:path w="4502150" h="5306060">
                    <a:moveTo>
                      <a:pt x="105130" y="0"/>
                    </a:moveTo>
                    <a:lnTo>
                      <a:pt x="78917" y="0"/>
                    </a:lnTo>
                    <a:lnTo>
                      <a:pt x="59512" y="72555"/>
                    </a:lnTo>
                    <a:lnTo>
                      <a:pt x="35509" y="167386"/>
                    </a:lnTo>
                    <a:lnTo>
                      <a:pt x="15519" y="256146"/>
                    </a:lnTo>
                    <a:lnTo>
                      <a:pt x="6057" y="305587"/>
                    </a:lnTo>
                    <a:lnTo>
                      <a:pt x="0" y="363829"/>
                    </a:lnTo>
                    <a:lnTo>
                      <a:pt x="5549" y="339051"/>
                    </a:lnTo>
                    <a:lnTo>
                      <a:pt x="14325" y="302133"/>
                    </a:lnTo>
                    <a:lnTo>
                      <a:pt x="25387" y="258559"/>
                    </a:lnTo>
                    <a:lnTo>
                      <a:pt x="37858" y="213855"/>
                    </a:lnTo>
                    <a:lnTo>
                      <a:pt x="49720" y="173215"/>
                    </a:lnTo>
                    <a:lnTo>
                      <a:pt x="64249" y="131826"/>
                    </a:lnTo>
                    <a:lnTo>
                      <a:pt x="68770" y="124815"/>
                    </a:lnTo>
                    <a:lnTo>
                      <a:pt x="68935" y="129463"/>
                    </a:lnTo>
                    <a:lnTo>
                      <a:pt x="77698" y="93243"/>
                    </a:lnTo>
                    <a:lnTo>
                      <a:pt x="82740" y="74180"/>
                    </a:lnTo>
                    <a:lnTo>
                      <a:pt x="88353" y="54775"/>
                    </a:lnTo>
                    <a:lnTo>
                      <a:pt x="105130" y="0"/>
                    </a:lnTo>
                    <a:close/>
                  </a:path>
                  <a:path w="4502150" h="5306060">
                    <a:moveTo>
                      <a:pt x="220687" y="2796971"/>
                    </a:moveTo>
                    <a:lnTo>
                      <a:pt x="218655" y="2791599"/>
                    </a:lnTo>
                    <a:lnTo>
                      <a:pt x="215849" y="2785097"/>
                    </a:lnTo>
                    <a:lnTo>
                      <a:pt x="212229" y="2777477"/>
                    </a:lnTo>
                    <a:lnTo>
                      <a:pt x="207759" y="2768777"/>
                    </a:lnTo>
                    <a:lnTo>
                      <a:pt x="208610" y="2773286"/>
                    </a:lnTo>
                    <a:lnTo>
                      <a:pt x="211175" y="2779611"/>
                    </a:lnTo>
                    <a:lnTo>
                      <a:pt x="215277" y="2787561"/>
                    </a:lnTo>
                    <a:lnTo>
                      <a:pt x="220687" y="2796971"/>
                    </a:lnTo>
                    <a:close/>
                  </a:path>
                  <a:path w="4502150" h="5306060">
                    <a:moveTo>
                      <a:pt x="665822" y="3059023"/>
                    </a:moveTo>
                    <a:lnTo>
                      <a:pt x="649401" y="3042412"/>
                    </a:lnTo>
                    <a:lnTo>
                      <a:pt x="635139" y="3027476"/>
                    </a:lnTo>
                    <a:lnTo>
                      <a:pt x="611200" y="3002102"/>
                    </a:lnTo>
                    <a:lnTo>
                      <a:pt x="636549" y="3030093"/>
                    </a:lnTo>
                    <a:lnTo>
                      <a:pt x="643420" y="3037281"/>
                    </a:lnTo>
                    <a:lnTo>
                      <a:pt x="650659" y="3044444"/>
                    </a:lnTo>
                    <a:lnTo>
                      <a:pt x="665822" y="3059023"/>
                    </a:lnTo>
                    <a:close/>
                  </a:path>
                  <a:path w="4502150" h="5306060">
                    <a:moveTo>
                      <a:pt x="816927" y="3259480"/>
                    </a:moveTo>
                    <a:lnTo>
                      <a:pt x="777532" y="3224873"/>
                    </a:lnTo>
                    <a:lnTo>
                      <a:pt x="751128" y="3205035"/>
                    </a:lnTo>
                    <a:lnTo>
                      <a:pt x="777100" y="3229711"/>
                    </a:lnTo>
                    <a:lnTo>
                      <a:pt x="792492" y="3244037"/>
                    </a:lnTo>
                    <a:lnTo>
                      <a:pt x="796201" y="3248152"/>
                    </a:lnTo>
                    <a:lnTo>
                      <a:pt x="795680" y="3249155"/>
                    </a:lnTo>
                    <a:lnTo>
                      <a:pt x="789838" y="3246209"/>
                    </a:lnTo>
                    <a:lnTo>
                      <a:pt x="803186" y="3254070"/>
                    </a:lnTo>
                    <a:lnTo>
                      <a:pt x="812393" y="3258540"/>
                    </a:lnTo>
                    <a:lnTo>
                      <a:pt x="816927" y="3259480"/>
                    </a:lnTo>
                    <a:close/>
                  </a:path>
                  <a:path w="4502150" h="5306060">
                    <a:moveTo>
                      <a:pt x="1597101" y="4240873"/>
                    </a:moveTo>
                    <a:lnTo>
                      <a:pt x="1573860" y="4199623"/>
                    </a:lnTo>
                    <a:lnTo>
                      <a:pt x="1566303" y="4185755"/>
                    </a:lnTo>
                    <a:lnTo>
                      <a:pt x="1559229" y="4175633"/>
                    </a:lnTo>
                    <a:lnTo>
                      <a:pt x="1587055" y="4224909"/>
                    </a:lnTo>
                    <a:lnTo>
                      <a:pt x="1597101" y="4240873"/>
                    </a:lnTo>
                    <a:close/>
                  </a:path>
                  <a:path w="4502150" h="5306060">
                    <a:moveTo>
                      <a:pt x="4401299" y="4415752"/>
                    </a:moveTo>
                    <a:lnTo>
                      <a:pt x="4400042" y="4409122"/>
                    </a:lnTo>
                    <a:lnTo>
                      <a:pt x="4393628" y="4355046"/>
                    </a:lnTo>
                    <a:lnTo>
                      <a:pt x="4386935" y="4305643"/>
                    </a:lnTo>
                    <a:lnTo>
                      <a:pt x="4383329" y="4281436"/>
                    </a:lnTo>
                    <a:lnTo>
                      <a:pt x="4376293" y="4241419"/>
                    </a:lnTo>
                    <a:lnTo>
                      <a:pt x="4373626" y="4228541"/>
                    </a:lnTo>
                    <a:lnTo>
                      <a:pt x="4371810" y="4222381"/>
                    </a:lnTo>
                    <a:lnTo>
                      <a:pt x="4371098" y="4224401"/>
                    </a:lnTo>
                    <a:lnTo>
                      <a:pt x="4371632" y="4236072"/>
                    </a:lnTo>
                    <a:lnTo>
                      <a:pt x="4377042" y="4294263"/>
                    </a:lnTo>
                    <a:lnTo>
                      <a:pt x="4380916" y="4343895"/>
                    </a:lnTo>
                    <a:lnTo>
                      <a:pt x="4363504" y="4253789"/>
                    </a:lnTo>
                    <a:lnTo>
                      <a:pt x="4360900" y="4232834"/>
                    </a:lnTo>
                    <a:lnTo>
                      <a:pt x="4354614" y="4189006"/>
                    </a:lnTo>
                    <a:lnTo>
                      <a:pt x="4347730" y="4145229"/>
                    </a:lnTo>
                    <a:lnTo>
                      <a:pt x="4340428" y="4104754"/>
                    </a:lnTo>
                    <a:lnTo>
                      <a:pt x="4332897" y="4070832"/>
                    </a:lnTo>
                    <a:lnTo>
                      <a:pt x="4334459" y="4091482"/>
                    </a:lnTo>
                    <a:lnTo>
                      <a:pt x="4329023" y="4081500"/>
                    </a:lnTo>
                    <a:lnTo>
                      <a:pt x="4321734" y="4064050"/>
                    </a:lnTo>
                    <a:lnTo>
                      <a:pt x="4317682" y="4062336"/>
                    </a:lnTo>
                    <a:lnTo>
                      <a:pt x="4325620" y="4093006"/>
                    </a:lnTo>
                    <a:lnTo>
                      <a:pt x="4337634" y="4146816"/>
                    </a:lnTo>
                    <a:lnTo>
                      <a:pt x="4339679" y="4156900"/>
                    </a:lnTo>
                    <a:lnTo>
                      <a:pt x="4341584" y="4167365"/>
                    </a:lnTo>
                    <a:lnTo>
                      <a:pt x="4346753" y="4201185"/>
                    </a:lnTo>
                    <a:lnTo>
                      <a:pt x="4348416" y="4213301"/>
                    </a:lnTo>
                    <a:lnTo>
                      <a:pt x="4344505" y="4214520"/>
                    </a:lnTo>
                    <a:lnTo>
                      <a:pt x="4336554" y="4181259"/>
                    </a:lnTo>
                    <a:lnTo>
                      <a:pt x="4326293" y="4127792"/>
                    </a:lnTo>
                    <a:lnTo>
                      <a:pt x="4315447" y="4068305"/>
                    </a:lnTo>
                    <a:lnTo>
                      <a:pt x="4317644" y="4089628"/>
                    </a:lnTo>
                    <a:lnTo>
                      <a:pt x="4316425" y="4093502"/>
                    </a:lnTo>
                    <a:lnTo>
                      <a:pt x="4312869" y="4085336"/>
                    </a:lnTo>
                    <a:lnTo>
                      <a:pt x="4308056" y="4070515"/>
                    </a:lnTo>
                    <a:lnTo>
                      <a:pt x="4303065" y="4054424"/>
                    </a:lnTo>
                    <a:lnTo>
                      <a:pt x="4298975" y="4042460"/>
                    </a:lnTo>
                    <a:lnTo>
                      <a:pt x="4296854" y="4040009"/>
                    </a:lnTo>
                    <a:lnTo>
                      <a:pt x="4297794" y="4052468"/>
                    </a:lnTo>
                    <a:lnTo>
                      <a:pt x="4302861" y="4085221"/>
                    </a:lnTo>
                    <a:lnTo>
                      <a:pt x="4313453" y="4137571"/>
                    </a:lnTo>
                    <a:lnTo>
                      <a:pt x="4322648" y="4188295"/>
                    </a:lnTo>
                    <a:lnTo>
                      <a:pt x="4330560" y="4237507"/>
                    </a:lnTo>
                    <a:lnTo>
                      <a:pt x="4337291" y="4285285"/>
                    </a:lnTo>
                    <a:lnTo>
                      <a:pt x="4342968" y="4331716"/>
                    </a:lnTo>
                    <a:lnTo>
                      <a:pt x="4347680" y="4376890"/>
                    </a:lnTo>
                    <a:lnTo>
                      <a:pt x="4351553" y="4420908"/>
                    </a:lnTo>
                    <a:lnTo>
                      <a:pt x="4354677" y="4463859"/>
                    </a:lnTo>
                    <a:lnTo>
                      <a:pt x="4357967" y="4519676"/>
                    </a:lnTo>
                    <a:lnTo>
                      <a:pt x="4360329" y="4574133"/>
                    </a:lnTo>
                    <a:lnTo>
                      <a:pt x="4361840" y="4627486"/>
                    </a:lnTo>
                    <a:lnTo>
                      <a:pt x="4362551" y="4679975"/>
                    </a:lnTo>
                    <a:lnTo>
                      <a:pt x="4362551" y="4731880"/>
                    </a:lnTo>
                    <a:lnTo>
                      <a:pt x="4361904" y="4783455"/>
                    </a:lnTo>
                    <a:lnTo>
                      <a:pt x="4365917" y="4733150"/>
                    </a:lnTo>
                    <a:lnTo>
                      <a:pt x="4368851" y="4681867"/>
                    </a:lnTo>
                    <a:lnTo>
                      <a:pt x="4370730" y="4630115"/>
                    </a:lnTo>
                    <a:lnTo>
                      <a:pt x="4371606" y="4578375"/>
                    </a:lnTo>
                    <a:lnTo>
                      <a:pt x="4371467" y="4527181"/>
                    </a:lnTo>
                    <a:lnTo>
                      <a:pt x="4370489" y="4476851"/>
                    </a:lnTo>
                    <a:lnTo>
                      <a:pt x="4368787" y="4427880"/>
                    </a:lnTo>
                    <a:lnTo>
                      <a:pt x="4366565" y="4380649"/>
                    </a:lnTo>
                    <a:lnTo>
                      <a:pt x="4364063" y="4335577"/>
                    </a:lnTo>
                    <a:lnTo>
                      <a:pt x="4361497" y="4293044"/>
                    </a:lnTo>
                    <a:lnTo>
                      <a:pt x="4377995" y="4349597"/>
                    </a:lnTo>
                    <a:lnTo>
                      <a:pt x="4379823" y="4505769"/>
                    </a:lnTo>
                    <a:lnTo>
                      <a:pt x="4379988" y="4552962"/>
                    </a:lnTo>
                    <a:lnTo>
                      <a:pt x="4379506" y="4600016"/>
                    </a:lnTo>
                    <a:lnTo>
                      <a:pt x="4378388" y="4648339"/>
                    </a:lnTo>
                    <a:lnTo>
                      <a:pt x="4375823" y="4699190"/>
                    </a:lnTo>
                    <a:lnTo>
                      <a:pt x="4371022" y="4753851"/>
                    </a:lnTo>
                    <a:lnTo>
                      <a:pt x="4375975" y="4705045"/>
                    </a:lnTo>
                    <a:lnTo>
                      <a:pt x="4379988" y="4656112"/>
                    </a:lnTo>
                    <a:lnTo>
                      <a:pt x="4383011" y="4607077"/>
                    </a:lnTo>
                    <a:lnTo>
                      <a:pt x="4385005" y="4557954"/>
                    </a:lnTo>
                    <a:lnTo>
                      <a:pt x="4385919" y="4508779"/>
                    </a:lnTo>
                    <a:lnTo>
                      <a:pt x="4385729" y="4459567"/>
                    </a:lnTo>
                    <a:lnTo>
                      <a:pt x="4384370" y="4410354"/>
                    </a:lnTo>
                    <a:lnTo>
                      <a:pt x="4384878" y="4340187"/>
                    </a:lnTo>
                    <a:lnTo>
                      <a:pt x="4385716" y="4324845"/>
                    </a:lnTo>
                    <a:lnTo>
                      <a:pt x="4387139" y="4327080"/>
                    </a:lnTo>
                    <a:lnTo>
                      <a:pt x="4390123" y="4343997"/>
                    </a:lnTo>
                    <a:lnTo>
                      <a:pt x="4392511" y="4361586"/>
                    </a:lnTo>
                    <a:lnTo>
                      <a:pt x="4398048" y="4426280"/>
                    </a:lnTo>
                    <a:lnTo>
                      <a:pt x="4400867" y="4483824"/>
                    </a:lnTo>
                    <a:lnTo>
                      <a:pt x="4400423" y="4461053"/>
                    </a:lnTo>
                    <a:lnTo>
                      <a:pt x="4400321" y="4441025"/>
                    </a:lnTo>
                    <a:lnTo>
                      <a:pt x="4400601" y="4425378"/>
                    </a:lnTo>
                    <a:lnTo>
                      <a:pt x="4401299" y="4415752"/>
                    </a:lnTo>
                    <a:close/>
                  </a:path>
                  <a:path w="4502150" h="5306060">
                    <a:moveTo>
                      <a:pt x="4403890" y="5244604"/>
                    </a:moveTo>
                    <a:lnTo>
                      <a:pt x="4386885" y="5290528"/>
                    </a:lnTo>
                    <a:lnTo>
                      <a:pt x="4382694" y="5301272"/>
                    </a:lnTo>
                    <a:lnTo>
                      <a:pt x="4381297" y="5306034"/>
                    </a:lnTo>
                    <a:lnTo>
                      <a:pt x="4385107" y="5299824"/>
                    </a:lnTo>
                    <a:lnTo>
                      <a:pt x="4398772" y="5259235"/>
                    </a:lnTo>
                    <a:lnTo>
                      <a:pt x="4403890" y="5244604"/>
                    </a:lnTo>
                    <a:close/>
                  </a:path>
                  <a:path w="4502150" h="5306060">
                    <a:moveTo>
                      <a:pt x="4421340" y="5191061"/>
                    </a:moveTo>
                    <a:lnTo>
                      <a:pt x="4403903" y="5244604"/>
                    </a:lnTo>
                    <a:lnTo>
                      <a:pt x="4413135" y="5217172"/>
                    </a:lnTo>
                    <a:lnTo>
                      <a:pt x="4417479" y="5203761"/>
                    </a:lnTo>
                    <a:lnTo>
                      <a:pt x="4421340" y="5191061"/>
                    </a:lnTo>
                    <a:close/>
                  </a:path>
                  <a:path w="4502150" h="5306060">
                    <a:moveTo>
                      <a:pt x="4425531" y="4861191"/>
                    </a:moveTo>
                    <a:lnTo>
                      <a:pt x="4425480" y="4861458"/>
                    </a:lnTo>
                    <a:lnTo>
                      <a:pt x="4425226" y="4864151"/>
                    </a:lnTo>
                    <a:lnTo>
                      <a:pt x="4425289" y="4863566"/>
                    </a:lnTo>
                    <a:lnTo>
                      <a:pt x="4425531" y="4861191"/>
                    </a:lnTo>
                    <a:close/>
                  </a:path>
                  <a:path w="4502150" h="5306060">
                    <a:moveTo>
                      <a:pt x="4501870" y="4636554"/>
                    </a:moveTo>
                    <a:lnTo>
                      <a:pt x="4501426" y="4633150"/>
                    </a:lnTo>
                    <a:lnTo>
                      <a:pt x="4501591" y="4640275"/>
                    </a:lnTo>
                    <a:lnTo>
                      <a:pt x="4501261" y="4647374"/>
                    </a:lnTo>
                    <a:lnTo>
                      <a:pt x="4501185" y="4654486"/>
                    </a:lnTo>
                    <a:lnTo>
                      <a:pt x="4501858" y="4648441"/>
                    </a:lnTo>
                    <a:lnTo>
                      <a:pt x="4501794" y="4643120"/>
                    </a:lnTo>
                    <a:lnTo>
                      <a:pt x="4501870" y="4636554"/>
                    </a:lnTo>
                    <a:close/>
                  </a:path>
                </a:pathLst>
              </a:custGeom>
              <a:solidFill>
                <a:srgbClr val="00A2E9"/>
              </a:solidFill>
            </p:spPr>
            <p:txBody>
              <a:bodyPr wrap="square" lIns="0" tIns="0" rIns="0" bIns="0" rtlCol="0"/>
              <a:lstStyle/>
              <a:p>
                <a:endParaRPr/>
              </a:p>
            </p:txBody>
          </p:sp>
          <p:pic>
            <p:nvPicPr>
              <p:cNvPr id="10" name="object 52">
                <a:extLst>
                  <a:ext uri="{FF2B5EF4-FFF2-40B4-BE49-F238E27FC236}">
                    <a16:creationId xmlns:a16="http://schemas.microsoft.com/office/drawing/2014/main" id="{F76669CF-3235-0996-13C2-CD67B17FA3C1}"/>
                  </a:ext>
                </a:extLst>
              </p:cNvPr>
              <p:cNvPicPr/>
              <p:nvPr/>
            </p:nvPicPr>
            <p:blipFill>
              <a:blip r:embed="rId2" cstate="print"/>
              <a:stretch>
                <a:fillRect/>
              </a:stretch>
            </p:blipFill>
            <p:spPr>
              <a:xfrm>
                <a:off x="16854444" y="4261777"/>
                <a:ext cx="113588" cy="190810"/>
              </a:xfrm>
              <a:prstGeom prst="rect">
                <a:avLst/>
              </a:prstGeom>
            </p:spPr>
          </p:pic>
          <p:sp>
            <p:nvSpPr>
              <p:cNvPr id="11" name="object 53">
                <a:extLst>
                  <a:ext uri="{FF2B5EF4-FFF2-40B4-BE49-F238E27FC236}">
                    <a16:creationId xmlns:a16="http://schemas.microsoft.com/office/drawing/2014/main" id="{7CD2A128-8DA2-6141-A691-97FD615C859B}"/>
                  </a:ext>
                </a:extLst>
              </p:cNvPr>
              <p:cNvSpPr/>
              <p:nvPr/>
            </p:nvSpPr>
            <p:spPr>
              <a:xfrm>
                <a:off x="15096250" y="5022"/>
                <a:ext cx="4700905" cy="5867400"/>
              </a:xfrm>
              <a:custGeom>
                <a:avLst/>
                <a:gdLst/>
                <a:ahLst/>
                <a:cxnLst/>
                <a:rect l="l" t="t" r="r" b="b"/>
                <a:pathLst>
                  <a:path w="4700905" h="5867400">
                    <a:moveTo>
                      <a:pt x="146265" y="1879600"/>
                    </a:moveTo>
                    <a:lnTo>
                      <a:pt x="142722" y="1863852"/>
                    </a:lnTo>
                    <a:lnTo>
                      <a:pt x="143090" y="1866900"/>
                    </a:lnTo>
                    <a:lnTo>
                      <a:pt x="146265" y="1879600"/>
                    </a:lnTo>
                    <a:close/>
                  </a:path>
                  <a:path w="4700905" h="5867400">
                    <a:moveTo>
                      <a:pt x="322503" y="317500"/>
                    </a:moveTo>
                    <a:lnTo>
                      <a:pt x="319455" y="330200"/>
                    </a:lnTo>
                    <a:lnTo>
                      <a:pt x="316445" y="342900"/>
                    </a:lnTo>
                    <a:lnTo>
                      <a:pt x="315988" y="346481"/>
                    </a:lnTo>
                    <a:lnTo>
                      <a:pt x="322503" y="317500"/>
                    </a:lnTo>
                    <a:close/>
                  </a:path>
                  <a:path w="4700905" h="5867400">
                    <a:moveTo>
                      <a:pt x="398335" y="0"/>
                    </a:moveTo>
                    <a:lnTo>
                      <a:pt x="393649" y="0"/>
                    </a:lnTo>
                    <a:lnTo>
                      <a:pt x="389509" y="12700"/>
                    </a:lnTo>
                    <a:lnTo>
                      <a:pt x="378790" y="63500"/>
                    </a:lnTo>
                    <a:lnTo>
                      <a:pt x="373418" y="76200"/>
                    </a:lnTo>
                    <a:lnTo>
                      <a:pt x="368046" y="101600"/>
                    </a:lnTo>
                    <a:lnTo>
                      <a:pt x="375666" y="76200"/>
                    </a:lnTo>
                    <a:lnTo>
                      <a:pt x="382485" y="50800"/>
                    </a:lnTo>
                    <a:lnTo>
                      <a:pt x="388581" y="38100"/>
                    </a:lnTo>
                    <a:lnTo>
                      <a:pt x="394068" y="12700"/>
                    </a:lnTo>
                    <a:lnTo>
                      <a:pt x="398335" y="0"/>
                    </a:lnTo>
                    <a:close/>
                  </a:path>
                  <a:path w="4700905" h="5867400">
                    <a:moveTo>
                      <a:pt x="430149" y="0"/>
                    </a:moveTo>
                    <a:lnTo>
                      <a:pt x="404393" y="0"/>
                    </a:lnTo>
                    <a:lnTo>
                      <a:pt x="395960" y="25400"/>
                    </a:lnTo>
                    <a:lnTo>
                      <a:pt x="381749" y="76200"/>
                    </a:lnTo>
                    <a:lnTo>
                      <a:pt x="367411" y="127000"/>
                    </a:lnTo>
                    <a:lnTo>
                      <a:pt x="353288" y="190500"/>
                    </a:lnTo>
                    <a:lnTo>
                      <a:pt x="349846" y="203200"/>
                    </a:lnTo>
                    <a:lnTo>
                      <a:pt x="346595" y="228600"/>
                    </a:lnTo>
                    <a:lnTo>
                      <a:pt x="343395" y="241300"/>
                    </a:lnTo>
                    <a:lnTo>
                      <a:pt x="340156" y="254000"/>
                    </a:lnTo>
                    <a:lnTo>
                      <a:pt x="327469" y="304800"/>
                    </a:lnTo>
                    <a:lnTo>
                      <a:pt x="316026" y="355600"/>
                    </a:lnTo>
                    <a:lnTo>
                      <a:pt x="314845" y="355600"/>
                    </a:lnTo>
                    <a:lnTo>
                      <a:pt x="315988" y="346481"/>
                    </a:lnTo>
                    <a:lnTo>
                      <a:pt x="302539" y="406400"/>
                    </a:lnTo>
                    <a:lnTo>
                      <a:pt x="292430" y="469900"/>
                    </a:lnTo>
                    <a:lnTo>
                      <a:pt x="287515" y="495300"/>
                    </a:lnTo>
                    <a:lnTo>
                      <a:pt x="283044" y="520700"/>
                    </a:lnTo>
                    <a:lnTo>
                      <a:pt x="279196" y="546100"/>
                    </a:lnTo>
                    <a:lnTo>
                      <a:pt x="275704" y="571500"/>
                    </a:lnTo>
                    <a:lnTo>
                      <a:pt x="272707" y="596900"/>
                    </a:lnTo>
                    <a:lnTo>
                      <a:pt x="270357" y="609600"/>
                    </a:lnTo>
                    <a:lnTo>
                      <a:pt x="268287" y="647700"/>
                    </a:lnTo>
                    <a:lnTo>
                      <a:pt x="269278" y="660400"/>
                    </a:lnTo>
                    <a:lnTo>
                      <a:pt x="275742" y="609600"/>
                    </a:lnTo>
                    <a:lnTo>
                      <a:pt x="283019" y="558800"/>
                    </a:lnTo>
                    <a:lnTo>
                      <a:pt x="290995" y="495300"/>
                    </a:lnTo>
                    <a:lnTo>
                      <a:pt x="299529" y="444500"/>
                    </a:lnTo>
                    <a:lnTo>
                      <a:pt x="308521" y="393700"/>
                    </a:lnTo>
                    <a:lnTo>
                      <a:pt x="312585" y="381000"/>
                    </a:lnTo>
                    <a:lnTo>
                      <a:pt x="313969" y="381000"/>
                    </a:lnTo>
                    <a:lnTo>
                      <a:pt x="313690" y="393700"/>
                    </a:lnTo>
                    <a:lnTo>
                      <a:pt x="312750" y="406400"/>
                    </a:lnTo>
                    <a:lnTo>
                      <a:pt x="312432" y="419100"/>
                    </a:lnTo>
                    <a:lnTo>
                      <a:pt x="316496" y="419100"/>
                    </a:lnTo>
                    <a:lnTo>
                      <a:pt x="322922" y="393700"/>
                    </a:lnTo>
                    <a:lnTo>
                      <a:pt x="324980" y="381000"/>
                    </a:lnTo>
                    <a:lnTo>
                      <a:pt x="327037" y="368300"/>
                    </a:lnTo>
                    <a:lnTo>
                      <a:pt x="329260" y="355600"/>
                    </a:lnTo>
                    <a:lnTo>
                      <a:pt x="331482" y="342900"/>
                    </a:lnTo>
                    <a:lnTo>
                      <a:pt x="336346" y="317500"/>
                    </a:lnTo>
                    <a:lnTo>
                      <a:pt x="348018" y="266700"/>
                    </a:lnTo>
                    <a:lnTo>
                      <a:pt x="361708" y="215900"/>
                    </a:lnTo>
                    <a:lnTo>
                      <a:pt x="369633" y="190500"/>
                    </a:lnTo>
                    <a:lnTo>
                      <a:pt x="369951" y="203200"/>
                    </a:lnTo>
                    <a:lnTo>
                      <a:pt x="374078" y="190500"/>
                    </a:lnTo>
                    <a:lnTo>
                      <a:pt x="382320" y="165100"/>
                    </a:lnTo>
                    <a:lnTo>
                      <a:pt x="395465" y="114300"/>
                    </a:lnTo>
                    <a:lnTo>
                      <a:pt x="409346" y="76200"/>
                    </a:lnTo>
                    <a:lnTo>
                      <a:pt x="423913" y="25400"/>
                    </a:lnTo>
                    <a:lnTo>
                      <a:pt x="430149" y="0"/>
                    </a:lnTo>
                    <a:close/>
                  </a:path>
                  <a:path w="4700905" h="5867400">
                    <a:moveTo>
                      <a:pt x="470027" y="2532634"/>
                    </a:moveTo>
                    <a:lnTo>
                      <a:pt x="456171" y="2501900"/>
                    </a:lnTo>
                    <a:lnTo>
                      <a:pt x="429907" y="2451100"/>
                    </a:lnTo>
                    <a:lnTo>
                      <a:pt x="470027" y="2532634"/>
                    </a:lnTo>
                    <a:close/>
                  </a:path>
                  <a:path w="4700905" h="5867400">
                    <a:moveTo>
                      <a:pt x="902639" y="3323920"/>
                    </a:moveTo>
                    <a:lnTo>
                      <a:pt x="897458" y="3314700"/>
                    </a:lnTo>
                    <a:lnTo>
                      <a:pt x="886523" y="3314700"/>
                    </a:lnTo>
                    <a:lnTo>
                      <a:pt x="902639" y="3323920"/>
                    </a:lnTo>
                    <a:close/>
                  </a:path>
                  <a:path w="4700905" h="5867400">
                    <a:moveTo>
                      <a:pt x="908723" y="3327400"/>
                    </a:moveTo>
                    <a:lnTo>
                      <a:pt x="902639" y="3323920"/>
                    </a:lnTo>
                    <a:lnTo>
                      <a:pt x="904595" y="3327400"/>
                    </a:lnTo>
                    <a:lnTo>
                      <a:pt x="908723" y="3327400"/>
                    </a:lnTo>
                    <a:close/>
                  </a:path>
                  <a:path w="4700905" h="5867400">
                    <a:moveTo>
                      <a:pt x="915403" y="3331222"/>
                    </a:moveTo>
                    <a:lnTo>
                      <a:pt x="912685" y="3327400"/>
                    </a:lnTo>
                    <a:lnTo>
                      <a:pt x="908723" y="3327400"/>
                    </a:lnTo>
                    <a:lnTo>
                      <a:pt x="915403" y="3331222"/>
                    </a:lnTo>
                    <a:close/>
                  </a:path>
                  <a:path w="4700905" h="5867400">
                    <a:moveTo>
                      <a:pt x="930922" y="3340100"/>
                    </a:moveTo>
                    <a:lnTo>
                      <a:pt x="915403" y="3331222"/>
                    </a:lnTo>
                    <a:lnTo>
                      <a:pt x="921702" y="3340100"/>
                    </a:lnTo>
                    <a:lnTo>
                      <a:pt x="930922" y="3340100"/>
                    </a:lnTo>
                    <a:close/>
                  </a:path>
                  <a:path w="4700905" h="5867400">
                    <a:moveTo>
                      <a:pt x="932891" y="3341751"/>
                    </a:moveTo>
                    <a:lnTo>
                      <a:pt x="931506" y="3340100"/>
                    </a:lnTo>
                    <a:lnTo>
                      <a:pt x="930922" y="3340100"/>
                    </a:lnTo>
                    <a:lnTo>
                      <a:pt x="932891" y="3341751"/>
                    </a:lnTo>
                    <a:close/>
                  </a:path>
                  <a:path w="4700905" h="5867400">
                    <a:moveTo>
                      <a:pt x="950722" y="480314"/>
                    </a:moveTo>
                    <a:lnTo>
                      <a:pt x="950391" y="482600"/>
                    </a:lnTo>
                    <a:lnTo>
                      <a:pt x="946670" y="520700"/>
                    </a:lnTo>
                    <a:lnTo>
                      <a:pt x="950722" y="480314"/>
                    </a:lnTo>
                    <a:close/>
                  </a:path>
                  <a:path w="4700905" h="5867400">
                    <a:moveTo>
                      <a:pt x="972794" y="3375114"/>
                    </a:moveTo>
                    <a:lnTo>
                      <a:pt x="932891" y="3341751"/>
                    </a:lnTo>
                    <a:lnTo>
                      <a:pt x="942162" y="3352800"/>
                    </a:lnTo>
                    <a:lnTo>
                      <a:pt x="953744" y="3365500"/>
                    </a:lnTo>
                    <a:lnTo>
                      <a:pt x="972794" y="3375114"/>
                    </a:lnTo>
                    <a:close/>
                  </a:path>
                  <a:path w="4700905" h="5867400">
                    <a:moveTo>
                      <a:pt x="1042111" y="0"/>
                    </a:moveTo>
                    <a:lnTo>
                      <a:pt x="999718" y="0"/>
                    </a:lnTo>
                    <a:lnTo>
                      <a:pt x="996327" y="25400"/>
                    </a:lnTo>
                    <a:lnTo>
                      <a:pt x="990917" y="63500"/>
                    </a:lnTo>
                    <a:lnTo>
                      <a:pt x="986891" y="101600"/>
                    </a:lnTo>
                    <a:lnTo>
                      <a:pt x="983488" y="139700"/>
                    </a:lnTo>
                    <a:lnTo>
                      <a:pt x="977938" y="203200"/>
                    </a:lnTo>
                    <a:lnTo>
                      <a:pt x="970915" y="279400"/>
                    </a:lnTo>
                    <a:lnTo>
                      <a:pt x="950722" y="480314"/>
                    </a:lnTo>
                    <a:lnTo>
                      <a:pt x="954100" y="457200"/>
                    </a:lnTo>
                    <a:lnTo>
                      <a:pt x="957554" y="431800"/>
                    </a:lnTo>
                    <a:lnTo>
                      <a:pt x="960526" y="406400"/>
                    </a:lnTo>
                    <a:lnTo>
                      <a:pt x="963180" y="381000"/>
                    </a:lnTo>
                    <a:lnTo>
                      <a:pt x="965911" y="368300"/>
                    </a:lnTo>
                    <a:lnTo>
                      <a:pt x="968641" y="342900"/>
                    </a:lnTo>
                    <a:lnTo>
                      <a:pt x="971308" y="330200"/>
                    </a:lnTo>
                    <a:lnTo>
                      <a:pt x="981417" y="254000"/>
                    </a:lnTo>
                    <a:lnTo>
                      <a:pt x="984338" y="228600"/>
                    </a:lnTo>
                    <a:lnTo>
                      <a:pt x="987907" y="215900"/>
                    </a:lnTo>
                    <a:lnTo>
                      <a:pt x="991971" y="190500"/>
                    </a:lnTo>
                    <a:lnTo>
                      <a:pt x="996391" y="165100"/>
                    </a:lnTo>
                    <a:lnTo>
                      <a:pt x="989939" y="215900"/>
                    </a:lnTo>
                    <a:lnTo>
                      <a:pt x="988682" y="241300"/>
                    </a:lnTo>
                    <a:lnTo>
                      <a:pt x="991108" y="241300"/>
                    </a:lnTo>
                    <a:lnTo>
                      <a:pt x="995680" y="215900"/>
                    </a:lnTo>
                    <a:lnTo>
                      <a:pt x="1000874" y="203200"/>
                    </a:lnTo>
                    <a:lnTo>
                      <a:pt x="1005179" y="203200"/>
                    </a:lnTo>
                    <a:lnTo>
                      <a:pt x="1002792" y="215900"/>
                    </a:lnTo>
                    <a:lnTo>
                      <a:pt x="997737" y="241300"/>
                    </a:lnTo>
                    <a:lnTo>
                      <a:pt x="995362" y="254000"/>
                    </a:lnTo>
                    <a:lnTo>
                      <a:pt x="986180" y="304800"/>
                    </a:lnTo>
                    <a:lnTo>
                      <a:pt x="977353" y="368300"/>
                    </a:lnTo>
                    <a:lnTo>
                      <a:pt x="975474" y="381000"/>
                    </a:lnTo>
                    <a:lnTo>
                      <a:pt x="973861" y="393700"/>
                    </a:lnTo>
                    <a:lnTo>
                      <a:pt x="972400" y="406400"/>
                    </a:lnTo>
                    <a:lnTo>
                      <a:pt x="970965" y="419100"/>
                    </a:lnTo>
                    <a:lnTo>
                      <a:pt x="966266" y="457200"/>
                    </a:lnTo>
                    <a:lnTo>
                      <a:pt x="963472" y="469900"/>
                    </a:lnTo>
                    <a:lnTo>
                      <a:pt x="963104" y="457200"/>
                    </a:lnTo>
                    <a:lnTo>
                      <a:pt x="965657" y="393700"/>
                    </a:lnTo>
                    <a:lnTo>
                      <a:pt x="962825" y="419100"/>
                    </a:lnTo>
                    <a:lnTo>
                      <a:pt x="959675" y="444500"/>
                    </a:lnTo>
                    <a:lnTo>
                      <a:pt x="956386" y="482600"/>
                    </a:lnTo>
                    <a:lnTo>
                      <a:pt x="953160" y="508000"/>
                    </a:lnTo>
                    <a:lnTo>
                      <a:pt x="947991" y="571500"/>
                    </a:lnTo>
                    <a:lnTo>
                      <a:pt x="945489" y="609600"/>
                    </a:lnTo>
                    <a:lnTo>
                      <a:pt x="943279" y="647700"/>
                    </a:lnTo>
                    <a:lnTo>
                      <a:pt x="940765" y="698500"/>
                    </a:lnTo>
                    <a:lnTo>
                      <a:pt x="939787" y="736600"/>
                    </a:lnTo>
                    <a:lnTo>
                      <a:pt x="939012" y="762000"/>
                    </a:lnTo>
                    <a:lnTo>
                      <a:pt x="939050" y="787400"/>
                    </a:lnTo>
                    <a:lnTo>
                      <a:pt x="939419" y="800100"/>
                    </a:lnTo>
                    <a:lnTo>
                      <a:pt x="940041" y="825500"/>
                    </a:lnTo>
                    <a:lnTo>
                      <a:pt x="940841" y="838200"/>
                    </a:lnTo>
                    <a:lnTo>
                      <a:pt x="942467" y="812800"/>
                    </a:lnTo>
                    <a:lnTo>
                      <a:pt x="944168" y="774700"/>
                    </a:lnTo>
                    <a:lnTo>
                      <a:pt x="946175" y="749300"/>
                    </a:lnTo>
                    <a:lnTo>
                      <a:pt x="948690" y="723900"/>
                    </a:lnTo>
                    <a:lnTo>
                      <a:pt x="947178" y="762000"/>
                    </a:lnTo>
                    <a:lnTo>
                      <a:pt x="946810" y="787400"/>
                    </a:lnTo>
                    <a:lnTo>
                      <a:pt x="946683" y="863600"/>
                    </a:lnTo>
                    <a:lnTo>
                      <a:pt x="947013" y="889000"/>
                    </a:lnTo>
                    <a:lnTo>
                      <a:pt x="948207" y="927100"/>
                    </a:lnTo>
                    <a:lnTo>
                      <a:pt x="949845" y="952500"/>
                    </a:lnTo>
                    <a:lnTo>
                      <a:pt x="951509" y="990600"/>
                    </a:lnTo>
                    <a:lnTo>
                      <a:pt x="954239" y="1028700"/>
                    </a:lnTo>
                    <a:lnTo>
                      <a:pt x="963739" y="1117600"/>
                    </a:lnTo>
                    <a:lnTo>
                      <a:pt x="966457" y="1130300"/>
                    </a:lnTo>
                    <a:lnTo>
                      <a:pt x="969137" y="1155700"/>
                    </a:lnTo>
                    <a:lnTo>
                      <a:pt x="971816" y="1168400"/>
                    </a:lnTo>
                    <a:lnTo>
                      <a:pt x="969391" y="1130300"/>
                    </a:lnTo>
                    <a:lnTo>
                      <a:pt x="966914" y="1092200"/>
                    </a:lnTo>
                    <a:lnTo>
                      <a:pt x="964387" y="1054100"/>
                    </a:lnTo>
                    <a:lnTo>
                      <a:pt x="961809" y="1028700"/>
                    </a:lnTo>
                    <a:lnTo>
                      <a:pt x="959929" y="1003300"/>
                    </a:lnTo>
                    <a:lnTo>
                      <a:pt x="957961" y="977900"/>
                    </a:lnTo>
                    <a:lnTo>
                      <a:pt x="953897" y="927100"/>
                    </a:lnTo>
                    <a:lnTo>
                      <a:pt x="951865" y="914400"/>
                    </a:lnTo>
                    <a:lnTo>
                      <a:pt x="950417" y="889000"/>
                    </a:lnTo>
                    <a:lnTo>
                      <a:pt x="949413" y="850900"/>
                    </a:lnTo>
                    <a:lnTo>
                      <a:pt x="948677" y="825500"/>
                    </a:lnTo>
                    <a:lnTo>
                      <a:pt x="948207" y="787400"/>
                    </a:lnTo>
                    <a:lnTo>
                      <a:pt x="948207" y="774700"/>
                    </a:lnTo>
                    <a:lnTo>
                      <a:pt x="948702" y="749300"/>
                    </a:lnTo>
                    <a:lnTo>
                      <a:pt x="949490" y="723900"/>
                    </a:lnTo>
                    <a:lnTo>
                      <a:pt x="950455" y="711200"/>
                    </a:lnTo>
                    <a:lnTo>
                      <a:pt x="951585" y="685800"/>
                    </a:lnTo>
                    <a:lnTo>
                      <a:pt x="957986" y="609600"/>
                    </a:lnTo>
                    <a:lnTo>
                      <a:pt x="962228" y="571500"/>
                    </a:lnTo>
                    <a:lnTo>
                      <a:pt x="967752" y="533400"/>
                    </a:lnTo>
                    <a:lnTo>
                      <a:pt x="970622" y="533400"/>
                    </a:lnTo>
                    <a:lnTo>
                      <a:pt x="971423" y="571500"/>
                    </a:lnTo>
                    <a:lnTo>
                      <a:pt x="973213" y="584200"/>
                    </a:lnTo>
                    <a:lnTo>
                      <a:pt x="977684" y="571500"/>
                    </a:lnTo>
                    <a:lnTo>
                      <a:pt x="984135" y="533400"/>
                    </a:lnTo>
                    <a:lnTo>
                      <a:pt x="986282" y="520700"/>
                    </a:lnTo>
                    <a:lnTo>
                      <a:pt x="987386" y="495300"/>
                    </a:lnTo>
                    <a:lnTo>
                      <a:pt x="989012" y="469900"/>
                    </a:lnTo>
                    <a:lnTo>
                      <a:pt x="990815" y="444500"/>
                    </a:lnTo>
                    <a:lnTo>
                      <a:pt x="992847" y="406400"/>
                    </a:lnTo>
                    <a:lnTo>
                      <a:pt x="994206" y="381000"/>
                    </a:lnTo>
                    <a:lnTo>
                      <a:pt x="996416" y="355600"/>
                    </a:lnTo>
                    <a:lnTo>
                      <a:pt x="998931" y="330200"/>
                    </a:lnTo>
                    <a:lnTo>
                      <a:pt x="1001534" y="304800"/>
                    </a:lnTo>
                    <a:lnTo>
                      <a:pt x="993571" y="355600"/>
                    </a:lnTo>
                    <a:lnTo>
                      <a:pt x="989850" y="381000"/>
                    </a:lnTo>
                    <a:lnTo>
                      <a:pt x="986650" y="406400"/>
                    </a:lnTo>
                    <a:lnTo>
                      <a:pt x="985367" y="381000"/>
                    </a:lnTo>
                    <a:lnTo>
                      <a:pt x="989063" y="342900"/>
                    </a:lnTo>
                    <a:lnTo>
                      <a:pt x="996022" y="279400"/>
                    </a:lnTo>
                    <a:lnTo>
                      <a:pt x="1004582" y="228600"/>
                    </a:lnTo>
                    <a:lnTo>
                      <a:pt x="1009408" y="203200"/>
                    </a:lnTo>
                    <a:lnTo>
                      <a:pt x="1013853" y="165100"/>
                    </a:lnTo>
                    <a:lnTo>
                      <a:pt x="1017663" y="139700"/>
                    </a:lnTo>
                    <a:lnTo>
                      <a:pt x="1020584" y="127000"/>
                    </a:lnTo>
                    <a:lnTo>
                      <a:pt x="1022464" y="101600"/>
                    </a:lnTo>
                    <a:lnTo>
                      <a:pt x="1023188" y="101600"/>
                    </a:lnTo>
                    <a:lnTo>
                      <a:pt x="1022248" y="88900"/>
                    </a:lnTo>
                    <a:lnTo>
                      <a:pt x="1019149" y="88900"/>
                    </a:lnTo>
                    <a:lnTo>
                      <a:pt x="1034999" y="25400"/>
                    </a:lnTo>
                    <a:lnTo>
                      <a:pt x="1042111" y="0"/>
                    </a:lnTo>
                    <a:close/>
                  </a:path>
                  <a:path w="4700905" h="5867400">
                    <a:moveTo>
                      <a:pt x="1064133" y="1638300"/>
                    </a:moveTo>
                    <a:lnTo>
                      <a:pt x="1057694" y="1612900"/>
                    </a:lnTo>
                    <a:lnTo>
                      <a:pt x="1063650" y="1638300"/>
                    </a:lnTo>
                    <a:lnTo>
                      <a:pt x="1064133" y="1638300"/>
                    </a:lnTo>
                    <a:close/>
                  </a:path>
                  <a:path w="4700905" h="5867400">
                    <a:moveTo>
                      <a:pt x="1155103" y="3471824"/>
                    </a:moveTo>
                    <a:lnTo>
                      <a:pt x="1119162" y="3454400"/>
                    </a:lnTo>
                    <a:lnTo>
                      <a:pt x="1109027" y="3441700"/>
                    </a:lnTo>
                    <a:lnTo>
                      <a:pt x="1098918" y="3441700"/>
                    </a:lnTo>
                    <a:lnTo>
                      <a:pt x="1115771" y="3454400"/>
                    </a:lnTo>
                    <a:lnTo>
                      <a:pt x="1142707" y="3467100"/>
                    </a:lnTo>
                    <a:lnTo>
                      <a:pt x="1155103" y="3471824"/>
                    </a:lnTo>
                    <a:close/>
                  </a:path>
                  <a:path w="4700905" h="5867400">
                    <a:moveTo>
                      <a:pt x="1176045" y="3479800"/>
                    </a:moveTo>
                    <a:lnTo>
                      <a:pt x="1155103" y="3471824"/>
                    </a:lnTo>
                    <a:lnTo>
                      <a:pt x="1171562" y="3479800"/>
                    </a:lnTo>
                    <a:lnTo>
                      <a:pt x="1176045" y="3479800"/>
                    </a:lnTo>
                    <a:close/>
                  </a:path>
                  <a:path w="4700905" h="5867400">
                    <a:moveTo>
                      <a:pt x="1180122" y="3468344"/>
                    </a:moveTo>
                    <a:lnTo>
                      <a:pt x="1161732" y="3454400"/>
                    </a:lnTo>
                    <a:lnTo>
                      <a:pt x="1176972" y="3467100"/>
                    </a:lnTo>
                    <a:lnTo>
                      <a:pt x="1180122" y="3468344"/>
                    </a:lnTo>
                    <a:close/>
                  </a:path>
                  <a:path w="4700905" h="5867400">
                    <a:moveTo>
                      <a:pt x="1184554" y="1993900"/>
                    </a:moveTo>
                    <a:lnTo>
                      <a:pt x="1182166" y="1987067"/>
                    </a:lnTo>
                    <a:lnTo>
                      <a:pt x="1183919" y="1993900"/>
                    </a:lnTo>
                    <a:lnTo>
                      <a:pt x="1184554" y="1993900"/>
                    </a:lnTo>
                    <a:close/>
                  </a:path>
                  <a:path w="4700905" h="5867400">
                    <a:moveTo>
                      <a:pt x="1197051" y="2019300"/>
                    </a:moveTo>
                    <a:lnTo>
                      <a:pt x="1192085" y="2006600"/>
                    </a:lnTo>
                    <a:lnTo>
                      <a:pt x="1187716" y="1993900"/>
                    </a:lnTo>
                    <a:lnTo>
                      <a:pt x="1184554" y="1993900"/>
                    </a:lnTo>
                    <a:lnTo>
                      <a:pt x="1188974" y="2006600"/>
                    </a:lnTo>
                    <a:lnTo>
                      <a:pt x="1197051" y="2019300"/>
                    </a:lnTo>
                    <a:close/>
                  </a:path>
                  <a:path w="4700905" h="5867400">
                    <a:moveTo>
                      <a:pt x="1289900" y="3417519"/>
                    </a:moveTo>
                    <a:lnTo>
                      <a:pt x="1288770" y="3416300"/>
                    </a:lnTo>
                    <a:lnTo>
                      <a:pt x="1265948" y="3403600"/>
                    </a:lnTo>
                    <a:lnTo>
                      <a:pt x="1289900" y="3417519"/>
                    </a:lnTo>
                    <a:close/>
                  </a:path>
                  <a:path w="4700905" h="5867400">
                    <a:moveTo>
                      <a:pt x="1420088" y="2273300"/>
                    </a:moveTo>
                    <a:lnTo>
                      <a:pt x="1322514" y="2273300"/>
                    </a:lnTo>
                    <a:lnTo>
                      <a:pt x="1317383" y="2273300"/>
                    </a:lnTo>
                    <a:lnTo>
                      <a:pt x="1322463" y="2286000"/>
                    </a:lnTo>
                    <a:lnTo>
                      <a:pt x="1327658" y="2298700"/>
                    </a:lnTo>
                    <a:lnTo>
                      <a:pt x="1353388" y="2336800"/>
                    </a:lnTo>
                    <a:lnTo>
                      <a:pt x="1360297" y="2349500"/>
                    </a:lnTo>
                    <a:lnTo>
                      <a:pt x="1412519" y="2349500"/>
                    </a:lnTo>
                    <a:lnTo>
                      <a:pt x="1417612" y="2298700"/>
                    </a:lnTo>
                    <a:lnTo>
                      <a:pt x="1420088" y="2273300"/>
                    </a:lnTo>
                    <a:close/>
                  </a:path>
                  <a:path w="4700905" h="5867400">
                    <a:moveTo>
                      <a:pt x="1450949" y="3556000"/>
                    </a:moveTo>
                    <a:lnTo>
                      <a:pt x="1442415" y="3551478"/>
                    </a:lnTo>
                    <a:lnTo>
                      <a:pt x="1433410" y="3548989"/>
                    </a:lnTo>
                    <a:lnTo>
                      <a:pt x="1441348" y="3556000"/>
                    </a:lnTo>
                    <a:lnTo>
                      <a:pt x="1450949" y="3556000"/>
                    </a:lnTo>
                    <a:close/>
                  </a:path>
                  <a:path w="4700905" h="5867400">
                    <a:moveTo>
                      <a:pt x="1599399" y="825500"/>
                    </a:moveTo>
                    <a:lnTo>
                      <a:pt x="1595894" y="825500"/>
                    </a:lnTo>
                    <a:lnTo>
                      <a:pt x="1594358" y="831430"/>
                    </a:lnTo>
                    <a:lnTo>
                      <a:pt x="1599399" y="825500"/>
                    </a:lnTo>
                    <a:close/>
                  </a:path>
                  <a:path w="4700905" h="5867400">
                    <a:moveTo>
                      <a:pt x="1617941" y="4219943"/>
                    </a:moveTo>
                    <a:lnTo>
                      <a:pt x="1610233" y="4203700"/>
                    </a:lnTo>
                    <a:lnTo>
                      <a:pt x="1591475" y="4178300"/>
                    </a:lnTo>
                    <a:lnTo>
                      <a:pt x="1598193" y="4191000"/>
                    </a:lnTo>
                    <a:lnTo>
                      <a:pt x="1606257" y="4203700"/>
                    </a:lnTo>
                    <a:lnTo>
                      <a:pt x="1615274" y="4216400"/>
                    </a:lnTo>
                    <a:lnTo>
                      <a:pt x="1617941" y="4219943"/>
                    </a:lnTo>
                    <a:close/>
                  </a:path>
                  <a:path w="4700905" h="5867400">
                    <a:moveTo>
                      <a:pt x="1653997" y="4291723"/>
                    </a:moveTo>
                    <a:lnTo>
                      <a:pt x="1649463" y="4279900"/>
                    </a:lnTo>
                    <a:lnTo>
                      <a:pt x="1644459" y="4267200"/>
                    </a:lnTo>
                    <a:lnTo>
                      <a:pt x="1624838" y="4229100"/>
                    </a:lnTo>
                    <a:lnTo>
                      <a:pt x="1617941" y="4219943"/>
                    </a:lnTo>
                    <a:lnTo>
                      <a:pt x="1628305" y="4241800"/>
                    </a:lnTo>
                    <a:lnTo>
                      <a:pt x="1645907" y="4279900"/>
                    </a:lnTo>
                    <a:lnTo>
                      <a:pt x="1653997" y="4291723"/>
                    </a:lnTo>
                    <a:close/>
                  </a:path>
                  <a:path w="4700905" h="5867400">
                    <a:moveTo>
                      <a:pt x="1654594" y="4292600"/>
                    </a:moveTo>
                    <a:lnTo>
                      <a:pt x="1653997" y="4291723"/>
                    </a:lnTo>
                    <a:lnTo>
                      <a:pt x="1654327" y="4292600"/>
                    </a:lnTo>
                    <a:lnTo>
                      <a:pt x="1654594" y="4292600"/>
                    </a:lnTo>
                    <a:close/>
                  </a:path>
                  <a:path w="4700905" h="5867400">
                    <a:moveTo>
                      <a:pt x="1658226" y="4267200"/>
                    </a:moveTo>
                    <a:lnTo>
                      <a:pt x="1651508" y="4254500"/>
                    </a:lnTo>
                    <a:lnTo>
                      <a:pt x="1631327" y="4216400"/>
                    </a:lnTo>
                    <a:lnTo>
                      <a:pt x="1624863" y="4216400"/>
                    </a:lnTo>
                    <a:lnTo>
                      <a:pt x="1632534" y="4229100"/>
                    </a:lnTo>
                    <a:lnTo>
                      <a:pt x="1648015" y="4254500"/>
                    </a:lnTo>
                    <a:lnTo>
                      <a:pt x="1657908" y="4275658"/>
                    </a:lnTo>
                    <a:lnTo>
                      <a:pt x="1650961" y="4257941"/>
                    </a:lnTo>
                    <a:lnTo>
                      <a:pt x="1658226" y="4267200"/>
                    </a:lnTo>
                    <a:close/>
                  </a:path>
                  <a:path w="4700905" h="5867400">
                    <a:moveTo>
                      <a:pt x="1660842" y="4281944"/>
                    </a:moveTo>
                    <a:lnTo>
                      <a:pt x="1657908" y="4275658"/>
                    </a:lnTo>
                    <a:lnTo>
                      <a:pt x="1659572" y="4279900"/>
                    </a:lnTo>
                    <a:lnTo>
                      <a:pt x="1660842" y="4281944"/>
                    </a:lnTo>
                    <a:close/>
                  </a:path>
                  <a:path w="4700905" h="5867400">
                    <a:moveTo>
                      <a:pt x="1832635" y="585127"/>
                    </a:moveTo>
                    <a:lnTo>
                      <a:pt x="1823681" y="609600"/>
                    </a:lnTo>
                    <a:lnTo>
                      <a:pt x="1806397" y="647700"/>
                    </a:lnTo>
                    <a:lnTo>
                      <a:pt x="1793976" y="685800"/>
                    </a:lnTo>
                    <a:lnTo>
                      <a:pt x="1792681" y="698500"/>
                    </a:lnTo>
                    <a:lnTo>
                      <a:pt x="1808759" y="673100"/>
                    </a:lnTo>
                    <a:lnTo>
                      <a:pt x="1810435" y="660400"/>
                    </a:lnTo>
                    <a:lnTo>
                      <a:pt x="1813077" y="647700"/>
                    </a:lnTo>
                    <a:lnTo>
                      <a:pt x="1816620" y="635000"/>
                    </a:lnTo>
                    <a:lnTo>
                      <a:pt x="1821014" y="622300"/>
                    </a:lnTo>
                    <a:lnTo>
                      <a:pt x="1826463" y="609600"/>
                    </a:lnTo>
                    <a:lnTo>
                      <a:pt x="1832635" y="585127"/>
                    </a:lnTo>
                    <a:close/>
                  </a:path>
                  <a:path w="4700905" h="5867400">
                    <a:moveTo>
                      <a:pt x="1833168" y="583679"/>
                    </a:moveTo>
                    <a:lnTo>
                      <a:pt x="1832876" y="584200"/>
                    </a:lnTo>
                    <a:lnTo>
                      <a:pt x="1832635" y="585127"/>
                    </a:lnTo>
                    <a:lnTo>
                      <a:pt x="1833168" y="583679"/>
                    </a:lnTo>
                    <a:close/>
                  </a:path>
                  <a:path w="4700905" h="5867400">
                    <a:moveTo>
                      <a:pt x="1851901" y="482600"/>
                    </a:moveTo>
                    <a:lnTo>
                      <a:pt x="1849958" y="486879"/>
                    </a:lnTo>
                    <a:lnTo>
                      <a:pt x="1837169" y="520700"/>
                    </a:lnTo>
                    <a:lnTo>
                      <a:pt x="1851901" y="482600"/>
                    </a:lnTo>
                    <a:close/>
                  </a:path>
                  <a:path w="4700905" h="5867400">
                    <a:moveTo>
                      <a:pt x="1910168" y="4527537"/>
                    </a:moveTo>
                    <a:lnTo>
                      <a:pt x="1906676" y="4521200"/>
                    </a:lnTo>
                    <a:lnTo>
                      <a:pt x="1905736" y="4520311"/>
                    </a:lnTo>
                    <a:lnTo>
                      <a:pt x="1910168" y="4527537"/>
                    </a:lnTo>
                    <a:close/>
                  </a:path>
                  <a:path w="4700905" h="5867400">
                    <a:moveTo>
                      <a:pt x="2143379" y="26479"/>
                    </a:moveTo>
                    <a:lnTo>
                      <a:pt x="2133955" y="38100"/>
                    </a:lnTo>
                    <a:lnTo>
                      <a:pt x="2132012" y="50800"/>
                    </a:lnTo>
                    <a:lnTo>
                      <a:pt x="2143379" y="26479"/>
                    </a:lnTo>
                    <a:close/>
                  </a:path>
                  <a:path w="4700905" h="5867400">
                    <a:moveTo>
                      <a:pt x="2145868" y="21767"/>
                    </a:moveTo>
                    <a:lnTo>
                      <a:pt x="2143874" y="25400"/>
                    </a:lnTo>
                    <a:lnTo>
                      <a:pt x="2143379" y="26479"/>
                    </a:lnTo>
                    <a:lnTo>
                      <a:pt x="2144242" y="25400"/>
                    </a:lnTo>
                    <a:lnTo>
                      <a:pt x="2145868" y="21767"/>
                    </a:lnTo>
                    <a:close/>
                  </a:path>
                  <a:path w="4700905" h="5867400">
                    <a:moveTo>
                      <a:pt x="2148103" y="0"/>
                    </a:moveTo>
                    <a:lnTo>
                      <a:pt x="2035886" y="0"/>
                    </a:lnTo>
                    <a:lnTo>
                      <a:pt x="2032101" y="12700"/>
                    </a:lnTo>
                    <a:lnTo>
                      <a:pt x="2020062" y="25400"/>
                    </a:lnTo>
                    <a:lnTo>
                      <a:pt x="2009025" y="38100"/>
                    </a:lnTo>
                    <a:lnTo>
                      <a:pt x="1998560" y="50800"/>
                    </a:lnTo>
                    <a:lnTo>
                      <a:pt x="1954339" y="127000"/>
                    </a:lnTo>
                    <a:lnTo>
                      <a:pt x="1947430" y="139700"/>
                    </a:lnTo>
                    <a:lnTo>
                      <a:pt x="1940026" y="152400"/>
                    </a:lnTo>
                    <a:lnTo>
                      <a:pt x="1932076" y="165100"/>
                    </a:lnTo>
                    <a:lnTo>
                      <a:pt x="1923516" y="177800"/>
                    </a:lnTo>
                    <a:lnTo>
                      <a:pt x="1914677" y="190500"/>
                    </a:lnTo>
                    <a:lnTo>
                      <a:pt x="1905254" y="203200"/>
                    </a:lnTo>
                    <a:lnTo>
                      <a:pt x="1895144" y="228600"/>
                    </a:lnTo>
                    <a:lnTo>
                      <a:pt x="1884400" y="241109"/>
                    </a:lnTo>
                    <a:lnTo>
                      <a:pt x="1886851" y="228600"/>
                    </a:lnTo>
                    <a:lnTo>
                      <a:pt x="1853526" y="292100"/>
                    </a:lnTo>
                    <a:lnTo>
                      <a:pt x="1845564" y="317500"/>
                    </a:lnTo>
                    <a:lnTo>
                      <a:pt x="1837753" y="330200"/>
                    </a:lnTo>
                    <a:lnTo>
                      <a:pt x="1829993" y="355600"/>
                    </a:lnTo>
                    <a:lnTo>
                      <a:pt x="1822208" y="368300"/>
                    </a:lnTo>
                    <a:lnTo>
                      <a:pt x="1799183" y="419100"/>
                    </a:lnTo>
                    <a:lnTo>
                      <a:pt x="1778838" y="469900"/>
                    </a:lnTo>
                    <a:lnTo>
                      <a:pt x="1760486" y="508000"/>
                    </a:lnTo>
                    <a:lnTo>
                      <a:pt x="1743443" y="546100"/>
                    </a:lnTo>
                    <a:lnTo>
                      <a:pt x="1713458" y="609600"/>
                    </a:lnTo>
                    <a:lnTo>
                      <a:pt x="1706638" y="622300"/>
                    </a:lnTo>
                    <a:lnTo>
                      <a:pt x="1699945" y="635000"/>
                    </a:lnTo>
                    <a:lnTo>
                      <a:pt x="1693379" y="647700"/>
                    </a:lnTo>
                    <a:lnTo>
                      <a:pt x="1686902" y="660400"/>
                    </a:lnTo>
                    <a:lnTo>
                      <a:pt x="1661668" y="698500"/>
                    </a:lnTo>
                    <a:lnTo>
                      <a:pt x="1637792" y="749300"/>
                    </a:lnTo>
                    <a:lnTo>
                      <a:pt x="1619161" y="787400"/>
                    </a:lnTo>
                    <a:lnTo>
                      <a:pt x="1592795" y="838200"/>
                    </a:lnTo>
                    <a:lnTo>
                      <a:pt x="1586204" y="863600"/>
                    </a:lnTo>
                    <a:lnTo>
                      <a:pt x="1592605" y="838200"/>
                    </a:lnTo>
                    <a:lnTo>
                      <a:pt x="1594358" y="831430"/>
                    </a:lnTo>
                    <a:lnTo>
                      <a:pt x="1588604" y="838200"/>
                    </a:lnTo>
                    <a:lnTo>
                      <a:pt x="1576717" y="876300"/>
                    </a:lnTo>
                    <a:lnTo>
                      <a:pt x="1563763" y="901700"/>
                    </a:lnTo>
                    <a:lnTo>
                      <a:pt x="1549768" y="939800"/>
                    </a:lnTo>
                    <a:lnTo>
                      <a:pt x="1542491" y="965200"/>
                    </a:lnTo>
                    <a:lnTo>
                      <a:pt x="1535442" y="977900"/>
                    </a:lnTo>
                    <a:lnTo>
                      <a:pt x="1528495" y="1003300"/>
                    </a:lnTo>
                    <a:lnTo>
                      <a:pt x="1521472" y="1028700"/>
                    </a:lnTo>
                    <a:lnTo>
                      <a:pt x="1493050" y="1117600"/>
                    </a:lnTo>
                    <a:lnTo>
                      <a:pt x="1467662" y="1206500"/>
                    </a:lnTo>
                    <a:lnTo>
                      <a:pt x="1461516" y="1219200"/>
                    </a:lnTo>
                    <a:lnTo>
                      <a:pt x="1455610" y="1244600"/>
                    </a:lnTo>
                    <a:lnTo>
                      <a:pt x="1450098" y="1270000"/>
                    </a:lnTo>
                    <a:lnTo>
                      <a:pt x="1445069" y="1282700"/>
                    </a:lnTo>
                    <a:lnTo>
                      <a:pt x="1435506" y="1320800"/>
                    </a:lnTo>
                    <a:lnTo>
                      <a:pt x="1426692" y="1358900"/>
                    </a:lnTo>
                    <a:lnTo>
                      <a:pt x="1418958" y="1384300"/>
                    </a:lnTo>
                    <a:lnTo>
                      <a:pt x="1412621" y="1409700"/>
                    </a:lnTo>
                    <a:lnTo>
                      <a:pt x="1428292" y="1358900"/>
                    </a:lnTo>
                    <a:lnTo>
                      <a:pt x="1436839" y="1333500"/>
                    </a:lnTo>
                    <a:lnTo>
                      <a:pt x="1441665" y="1320800"/>
                    </a:lnTo>
                    <a:lnTo>
                      <a:pt x="1446174" y="1320800"/>
                    </a:lnTo>
                    <a:lnTo>
                      <a:pt x="1453769" y="1308100"/>
                    </a:lnTo>
                    <a:lnTo>
                      <a:pt x="1467827" y="1270000"/>
                    </a:lnTo>
                    <a:lnTo>
                      <a:pt x="1476641" y="1231900"/>
                    </a:lnTo>
                    <a:lnTo>
                      <a:pt x="1486141" y="1181100"/>
                    </a:lnTo>
                    <a:lnTo>
                      <a:pt x="1489671" y="1155700"/>
                    </a:lnTo>
                    <a:lnTo>
                      <a:pt x="1491907" y="1143000"/>
                    </a:lnTo>
                    <a:lnTo>
                      <a:pt x="1494637" y="1130300"/>
                    </a:lnTo>
                    <a:lnTo>
                      <a:pt x="1498206" y="1117600"/>
                    </a:lnTo>
                    <a:lnTo>
                      <a:pt x="1502943" y="1104900"/>
                    </a:lnTo>
                    <a:lnTo>
                      <a:pt x="1509242" y="1079500"/>
                    </a:lnTo>
                    <a:lnTo>
                      <a:pt x="1517027" y="1054100"/>
                    </a:lnTo>
                    <a:lnTo>
                      <a:pt x="1526527" y="1028700"/>
                    </a:lnTo>
                    <a:lnTo>
                      <a:pt x="1537957" y="990600"/>
                    </a:lnTo>
                    <a:lnTo>
                      <a:pt x="1537703" y="1003300"/>
                    </a:lnTo>
                    <a:lnTo>
                      <a:pt x="1535861" y="1016000"/>
                    </a:lnTo>
                    <a:lnTo>
                      <a:pt x="1532636" y="1028700"/>
                    </a:lnTo>
                    <a:lnTo>
                      <a:pt x="1528229" y="1054100"/>
                    </a:lnTo>
                    <a:lnTo>
                      <a:pt x="1522882" y="1066800"/>
                    </a:lnTo>
                    <a:lnTo>
                      <a:pt x="1516761" y="1092200"/>
                    </a:lnTo>
                    <a:lnTo>
                      <a:pt x="1510334" y="1117600"/>
                    </a:lnTo>
                    <a:lnTo>
                      <a:pt x="1504111" y="1143000"/>
                    </a:lnTo>
                    <a:lnTo>
                      <a:pt x="1480121" y="1244600"/>
                    </a:lnTo>
                    <a:lnTo>
                      <a:pt x="1475689" y="1270000"/>
                    </a:lnTo>
                    <a:lnTo>
                      <a:pt x="1472234" y="1295400"/>
                    </a:lnTo>
                    <a:lnTo>
                      <a:pt x="1469783" y="1308100"/>
                    </a:lnTo>
                    <a:lnTo>
                      <a:pt x="1468399" y="1320800"/>
                    </a:lnTo>
                    <a:lnTo>
                      <a:pt x="1463179" y="1333500"/>
                    </a:lnTo>
                    <a:lnTo>
                      <a:pt x="1457782" y="1358900"/>
                    </a:lnTo>
                    <a:lnTo>
                      <a:pt x="1452257" y="1371600"/>
                    </a:lnTo>
                    <a:lnTo>
                      <a:pt x="1446669" y="1397000"/>
                    </a:lnTo>
                    <a:lnTo>
                      <a:pt x="1436166" y="1422400"/>
                    </a:lnTo>
                    <a:lnTo>
                      <a:pt x="1433639" y="1422400"/>
                    </a:lnTo>
                    <a:lnTo>
                      <a:pt x="1431124" y="1435100"/>
                    </a:lnTo>
                    <a:lnTo>
                      <a:pt x="1428711" y="1435100"/>
                    </a:lnTo>
                    <a:lnTo>
                      <a:pt x="1426476" y="1447800"/>
                    </a:lnTo>
                    <a:lnTo>
                      <a:pt x="1418107" y="1460500"/>
                    </a:lnTo>
                    <a:lnTo>
                      <a:pt x="1410919" y="1473200"/>
                    </a:lnTo>
                    <a:lnTo>
                      <a:pt x="1405204" y="1485900"/>
                    </a:lnTo>
                    <a:lnTo>
                      <a:pt x="1401267" y="1485900"/>
                    </a:lnTo>
                    <a:lnTo>
                      <a:pt x="1395971" y="1511300"/>
                    </a:lnTo>
                    <a:lnTo>
                      <a:pt x="1391310" y="1536700"/>
                    </a:lnTo>
                    <a:lnTo>
                      <a:pt x="1386941" y="1562100"/>
                    </a:lnTo>
                    <a:lnTo>
                      <a:pt x="1382534" y="1574800"/>
                    </a:lnTo>
                    <a:lnTo>
                      <a:pt x="1363306" y="1689100"/>
                    </a:lnTo>
                    <a:lnTo>
                      <a:pt x="1359750" y="1701800"/>
                    </a:lnTo>
                    <a:lnTo>
                      <a:pt x="1356283" y="1727200"/>
                    </a:lnTo>
                    <a:lnTo>
                      <a:pt x="1341285" y="1828800"/>
                    </a:lnTo>
                    <a:lnTo>
                      <a:pt x="1335379" y="1879600"/>
                    </a:lnTo>
                    <a:lnTo>
                      <a:pt x="1332585" y="1905000"/>
                    </a:lnTo>
                    <a:lnTo>
                      <a:pt x="1329601" y="1930400"/>
                    </a:lnTo>
                    <a:lnTo>
                      <a:pt x="1328077" y="1943100"/>
                    </a:lnTo>
                    <a:lnTo>
                      <a:pt x="1320965" y="1943100"/>
                    </a:lnTo>
                    <a:lnTo>
                      <a:pt x="1305521" y="1905000"/>
                    </a:lnTo>
                    <a:lnTo>
                      <a:pt x="1298130" y="1892300"/>
                    </a:lnTo>
                    <a:lnTo>
                      <a:pt x="1282839" y="1866900"/>
                    </a:lnTo>
                    <a:lnTo>
                      <a:pt x="1275448" y="1854200"/>
                    </a:lnTo>
                    <a:lnTo>
                      <a:pt x="1261059" y="1828800"/>
                    </a:lnTo>
                    <a:lnTo>
                      <a:pt x="1246644" y="1816100"/>
                    </a:lnTo>
                    <a:lnTo>
                      <a:pt x="1231582" y="1790700"/>
                    </a:lnTo>
                    <a:lnTo>
                      <a:pt x="1215224" y="1765300"/>
                    </a:lnTo>
                    <a:lnTo>
                      <a:pt x="1206614" y="1739900"/>
                    </a:lnTo>
                    <a:lnTo>
                      <a:pt x="1197838" y="1714500"/>
                    </a:lnTo>
                    <a:lnTo>
                      <a:pt x="1188999" y="1689100"/>
                    </a:lnTo>
                    <a:lnTo>
                      <a:pt x="1180236" y="1663700"/>
                    </a:lnTo>
                    <a:lnTo>
                      <a:pt x="1177328" y="1651000"/>
                    </a:lnTo>
                    <a:lnTo>
                      <a:pt x="1174419" y="1638300"/>
                    </a:lnTo>
                    <a:lnTo>
                      <a:pt x="1171511" y="1625600"/>
                    </a:lnTo>
                    <a:lnTo>
                      <a:pt x="1163459" y="1587500"/>
                    </a:lnTo>
                    <a:lnTo>
                      <a:pt x="1156157" y="1549400"/>
                    </a:lnTo>
                    <a:lnTo>
                      <a:pt x="1149692" y="1498600"/>
                    </a:lnTo>
                    <a:lnTo>
                      <a:pt x="1151788" y="1511300"/>
                    </a:lnTo>
                    <a:lnTo>
                      <a:pt x="1152652" y="1511300"/>
                    </a:lnTo>
                    <a:lnTo>
                      <a:pt x="1150874" y="1498600"/>
                    </a:lnTo>
                    <a:lnTo>
                      <a:pt x="1149108" y="1485900"/>
                    </a:lnTo>
                    <a:lnTo>
                      <a:pt x="1145400" y="1473200"/>
                    </a:lnTo>
                    <a:lnTo>
                      <a:pt x="1141628" y="1447800"/>
                    </a:lnTo>
                    <a:lnTo>
                      <a:pt x="1133348" y="1384300"/>
                    </a:lnTo>
                    <a:lnTo>
                      <a:pt x="1131227" y="1371600"/>
                    </a:lnTo>
                    <a:lnTo>
                      <a:pt x="1128991" y="1358900"/>
                    </a:lnTo>
                    <a:lnTo>
                      <a:pt x="1126642" y="1346200"/>
                    </a:lnTo>
                    <a:lnTo>
                      <a:pt x="1124165" y="1333500"/>
                    </a:lnTo>
                    <a:lnTo>
                      <a:pt x="1123378" y="1358900"/>
                    </a:lnTo>
                    <a:lnTo>
                      <a:pt x="1120762" y="1358900"/>
                    </a:lnTo>
                    <a:lnTo>
                      <a:pt x="1117028" y="1346200"/>
                    </a:lnTo>
                    <a:lnTo>
                      <a:pt x="1112926" y="1333500"/>
                    </a:lnTo>
                    <a:lnTo>
                      <a:pt x="1109192" y="1308100"/>
                    </a:lnTo>
                    <a:lnTo>
                      <a:pt x="1106144" y="1295400"/>
                    </a:lnTo>
                    <a:lnTo>
                      <a:pt x="1104303" y="1308100"/>
                    </a:lnTo>
                    <a:lnTo>
                      <a:pt x="1104188" y="1333500"/>
                    </a:lnTo>
                    <a:lnTo>
                      <a:pt x="1098054" y="1282700"/>
                    </a:lnTo>
                    <a:lnTo>
                      <a:pt x="1095209" y="1244600"/>
                    </a:lnTo>
                    <a:lnTo>
                      <a:pt x="1094917" y="1206500"/>
                    </a:lnTo>
                    <a:lnTo>
                      <a:pt x="1096416" y="1181100"/>
                    </a:lnTo>
                    <a:lnTo>
                      <a:pt x="1099070" y="1155700"/>
                    </a:lnTo>
                    <a:lnTo>
                      <a:pt x="1102728" y="1143000"/>
                    </a:lnTo>
                    <a:lnTo>
                      <a:pt x="1106741" y="1130300"/>
                    </a:lnTo>
                    <a:lnTo>
                      <a:pt x="1110500" y="1130300"/>
                    </a:lnTo>
                    <a:lnTo>
                      <a:pt x="1106690" y="1104900"/>
                    </a:lnTo>
                    <a:lnTo>
                      <a:pt x="1101344" y="1054100"/>
                    </a:lnTo>
                    <a:lnTo>
                      <a:pt x="1099400" y="1003300"/>
                    </a:lnTo>
                    <a:lnTo>
                      <a:pt x="1099350" y="965200"/>
                    </a:lnTo>
                    <a:lnTo>
                      <a:pt x="1099756" y="927100"/>
                    </a:lnTo>
                    <a:lnTo>
                      <a:pt x="1100505" y="889000"/>
                    </a:lnTo>
                    <a:lnTo>
                      <a:pt x="1101686" y="863600"/>
                    </a:lnTo>
                    <a:lnTo>
                      <a:pt x="1104061" y="812800"/>
                    </a:lnTo>
                    <a:lnTo>
                      <a:pt x="1105712" y="774700"/>
                    </a:lnTo>
                    <a:lnTo>
                      <a:pt x="1108290" y="736600"/>
                    </a:lnTo>
                    <a:lnTo>
                      <a:pt x="1109522" y="711200"/>
                    </a:lnTo>
                    <a:lnTo>
                      <a:pt x="1110665" y="685800"/>
                    </a:lnTo>
                    <a:lnTo>
                      <a:pt x="1111707" y="673100"/>
                    </a:lnTo>
                    <a:lnTo>
                      <a:pt x="1112608" y="647700"/>
                    </a:lnTo>
                    <a:lnTo>
                      <a:pt x="1113993" y="622300"/>
                    </a:lnTo>
                    <a:lnTo>
                      <a:pt x="1115301" y="596900"/>
                    </a:lnTo>
                    <a:lnTo>
                      <a:pt x="1116469" y="584200"/>
                    </a:lnTo>
                    <a:lnTo>
                      <a:pt x="1117447" y="558800"/>
                    </a:lnTo>
                    <a:lnTo>
                      <a:pt x="1117892" y="571500"/>
                    </a:lnTo>
                    <a:lnTo>
                      <a:pt x="1117841" y="585127"/>
                    </a:lnTo>
                    <a:lnTo>
                      <a:pt x="1117498" y="596900"/>
                    </a:lnTo>
                    <a:lnTo>
                      <a:pt x="1116825" y="622300"/>
                    </a:lnTo>
                    <a:lnTo>
                      <a:pt x="1116012" y="647700"/>
                    </a:lnTo>
                    <a:lnTo>
                      <a:pt x="1115377" y="711200"/>
                    </a:lnTo>
                    <a:lnTo>
                      <a:pt x="1115352" y="762000"/>
                    </a:lnTo>
                    <a:lnTo>
                      <a:pt x="1116482" y="787400"/>
                    </a:lnTo>
                    <a:lnTo>
                      <a:pt x="1118793" y="787400"/>
                    </a:lnTo>
                    <a:lnTo>
                      <a:pt x="1122324" y="762000"/>
                    </a:lnTo>
                    <a:lnTo>
                      <a:pt x="1120902" y="673100"/>
                    </a:lnTo>
                    <a:lnTo>
                      <a:pt x="1120724" y="660400"/>
                    </a:lnTo>
                    <a:lnTo>
                      <a:pt x="1120584" y="647700"/>
                    </a:lnTo>
                    <a:lnTo>
                      <a:pt x="1120559" y="635000"/>
                    </a:lnTo>
                    <a:lnTo>
                      <a:pt x="1121778" y="558800"/>
                    </a:lnTo>
                    <a:lnTo>
                      <a:pt x="1122387" y="520700"/>
                    </a:lnTo>
                    <a:lnTo>
                      <a:pt x="1126020" y="444500"/>
                    </a:lnTo>
                    <a:lnTo>
                      <a:pt x="1118412" y="508000"/>
                    </a:lnTo>
                    <a:lnTo>
                      <a:pt x="1116876" y="533400"/>
                    </a:lnTo>
                    <a:lnTo>
                      <a:pt x="1115491" y="546100"/>
                    </a:lnTo>
                    <a:lnTo>
                      <a:pt x="1114171" y="558800"/>
                    </a:lnTo>
                    <a:lnTo>
                      <a:pt x="1112812" y="584200"/>
                    </a:lnTo>
                    <a:lnTo>
                      <a:pt x="1113993" y="533400"/>
                    </a:lnTo>
                    <a:lnTo>
                      <a:pt x="1116203" y="495300"/>
                    </a:lnTo>
                    <a:lnTo>
                      <a:pt x="1119085" y="457200"/>
                    </a:lnTo>
                    <a:lnTo>
                      <a:pt x="1122260" y="431800"/>
                    </a:lnTo>
                    <a:lnTo>
                      <a:pt x="1125588" y="393700"/>
                    </a:lnTo>
                    <a:lnTo>
                      <a:pt x="1129626" y="368300"/>
                    </a:lnTo>
                    <a:lnTo>
                      <a:pt x="1138453" y="317500"/>
                    </a:lnTo>
                    <a:lnTo>
                      <a:pt x="1140701" y="304800"/>
                    </a:lnTo>
                    <a:lnTo>
                      <a:pt x="1147432" y="266700"/>
                    </a:lnTo>
                    <a:lnTo>
                      <a:pt x="1149832" y="254000"/>
                    </a:lnTo>
                    <a:lnTo>
                      <a:pt x="1152423" y="254000"/>
                    </a:lnTo>
                    <a:lnTo>
                      <a:pt x="1155128" y="241109"/>
                    </a:lnTo>
                    <a:lnTo>
                      <a:pt x="1168323" y="177800"/>
                    </a:lnTo>
                    <a:lnTo>
                      <a:pt x="1173721" y="152400"/>
                    </a:lnTo>
                    <a:lnTo>
                      <a:pt x="1179309" y="127000"/>
                    </a:lnTo>
                    <a:lnTo>
                      <a:pt x="1182573" y="127000"/>
                    </a:lnTo>
                    <a:lnTo>
                      <a:pt x="1179334" y="165100"/>
                    </a:lnTo>
                    <a:lnTo>
                      <a:pt x="1172070" y="215900"/>
                    </a:lnTo>
                    <a:lnTo>
                      <a:pt x="1163269" y="266700"/>
                    </a:lnTo>
                    <a:lnTo>
                      <a:pt x="1168501" y="241109"/>
                    </a:lnTo>
                    <a:lnTo>
                      <a:pt x="1173937" y="203200"/>
                    </a:lnTo>
                    <a:lnTo>
                      <a:pt x="1185722" y="127000"/>
                    </a:lnTo>
                    <a:lnTo>
                      <a:pt x="1199451" y="50800"/>
                    </a:lnTo>
                    <a:lnTo>
                      <a:pt x="1205953" y="12700"/>
                    </a:lnTo>
                    <a:lnTo>
                      <a:pt x="1208684" y="0"/>
                    </a:lnTo>
                    <a:lnTo>
                      <a:pt x="1082370" y="0"/>
                    </a:lnTo>
                    <a:lnTo>
                      <a:pt x="1077696" y="25400"/>
                    </a:lnTo>
                    <a:lnTo>
                      <a:pt x="1072489" y="50800"/>
                    </a:lnTo>
                    <a:lnTo>
                      <a:pt x="1066901" y="76200"/>
                    </a:lnTo>
                    <a:lnTo>
                      <a:pt x="1055357" y="127000"/>
                    </a:lnTo>
                    <a:lnTo>
                      <a:pt x="1050544" y="139700"/>
                    </a:lnTo>
                    <a:lnTo>
                      <a:pt x="1043698" y="165100"/>
                    </a:lnTo>
                    <a:lnTo>
                      <a:pt x="1035761" y="203200"/>
                    </a:lnTo>
                    <a:lnTo>
                      <a:pt x="1027684" y="241300"/>
                    </a:lnTo>
                    <a:lnTo>
                      <a:pt x="1021181" y="266700"/>
                    </a:lnTo>
                    <a:lnTo>
                      <a:pt x="1016317" y="292100"/>
                    </a:lnTo>
                    <a:lnTo>
                      <a:pt x="1013714" y="304800"/>
                    </a:lnTo>
                    <a:lnTo>
                      <a:pt x="1014006" y="292100"/>
                    </a:lnTo>
                    <a:lnTo>
                      <a:pt x="1005116" y="355600"/>
                    </a:lnTo>
                    <a:lnTo>
                      <a:pt x="999121" y="406400"/>
                    </a:lnTo>
                    <a:lnTo>
                      <a:pt x="995146" y="457200"/>
                    </a:lnTo>
                    <a:lnTo>
                      <a:pt x="992301" y="508000"/>
                    </a:lnTo>
                    <a:lnTo>
                      <a:pt x="991336" y="549363"/>
                    </a:lnTo>
                    <a:lnTo>
                      <a:pt x="990409" y="635000"/>
                    </a:lnTo>
                    <a:lnTo>
                      <a:pt x="990511" y="647700"/>
                    </a:lnTo>
                    <a:lnTo>
                      <a:pt x="990663" y="660400"/>
                    </a:lnTo>
                    <a:lnTo>
                      <a:pt x="990752" y="673100"/>
                    </a:lnTo>
                    <a:lnTo>
                      <a:pt x="989063" y="685800"/>
                    </a:lnTo>
                    <a:lnTo>
                      <a:pt x="987450" y="685800"/>
                    </a:lnTo>
                    <a:lnTo>
                      <a:pt x="985913" y="711200"/>
                    </a:lnTo>
                    <a:lnTo>
                      <a:pt x="981760" y="762000"/>
                    </a:lnTo>
                    <a:lnTo>
                      <a:pt x="980706" y="800100"/>
                    </a:lnTo>
                    <a:lnTo>
                      <a:pt x="980414" y="800100"/>
                    </a:lnTo>
                    <a:lnTo>
                      <a:pt x="979258" y="838200"/>
                    </a:lnTo>
                    <a:lnTo>
                      <a:pt x="977938" y="863600"/>
                    </a:lnTo>
                    <a:lnTo>
                      <a:pt x="976185" y="863600"/>
                    </a:lnTo>
                    <a:lnTo>
                      <a:pt x="973785" y="850900"/>
                    </a:lnTo>
                    <a:lnTo>
                      <a:pt x="976566" y="889000"/>
                    </a:lnTo>
                    <a:lnTo>
                      <a:pt x="980211" y="927100"/>
                    </a:lnTo>
                    <a:lnTo>
                      <a:pt x="984262" y="965200"/>
                    </a:lnTo>
                    <a:lnTo>
                      <a:pt x="988225" y="1016000"/>
                    </a:lnTo>
                    <a:lnTo>
                      <a:pt x="987920" y="1028700"/>
                    </a:lnTo>
                    <a:lnTo>
                      <a:pt x="988428" y="1054100"/>
                    </a:lnTo>
                    <a:lnTo>
                      <a:pt x="989406" y="1079500"/>
                    </a:lnTo>
                    <a:lnTo>
                      <a:pt x="990473" y="1104900"/>
                    </a:lnTo>
                    <a:lnTo>
                      <a:pt x="991120" y="1130300"/>
                    </a:lnTo>
                    <a:lnTo>
                      <a:pt x="993394" y="1168400"/>
                    </a:lnTo>
                    <a:lnTo>
                      <a:pt x="998397" y="1231900"/>
                    </a:lnTo>
                    <a:lnTo>
                      <a:pt x="1003719" y="1282700"/>
                    </a:lnTo>
                    <a:lnTo>
                      <a:pt x="1008443" y="1333500"/>
                    </a:lnTo>
                    <a:lnTo>
                      <a:pt x="1011491" y="1358900"/>
                    </a:lnTo>
                    <a:lnTo>
                      <a:pt x="1011809" y="1384300"/>
                    </a:lnTo>
                    <a:lnTo>
                      <a:pt x="1015212" y="1409700"/>
                    </a:lnTo>
                    <a:lnTo>
                      <a:pt x="1018362" y="1422400"/>
                    </a:lnTo>
                    <a:lnTo>
                      <a:pt x="1021219" y="1435100"/>
                    </a:lnTo>
                    <a:lnTo>
                      <a:pt x="1023759" y="1447800"/>
                    </a:lnTo>
                    <a:lnTo>
                      <a:pt x="1024343" y="1447800"/>
                    </a:lnTo>
                    <a:lnTo>
                      <a:pt x="1026414" y="1460500"/>
                    </a:lnTo>
                    <a:lnTo>
                      <a:pt x="1028890" y="1460500"/>
                    </a:lnTo>
                    <a:lnTo>
                      <a:pt x="1033424" y="1473200"/>
                    </a:lnTo>
                    <a:lnTo>
                      <a:pt x="1035723" y="1485900"/>
                    </a:lnTo>
                    <a:lnTo>
                      <a:pt x="1038313" y="1498600"/>
                    </a:lnTo>
                    <a:lnTo>
                      <a:pt x="1041336" y="1511300"/>
                    </a:lnTo>
                    <a:lnTo>
                      <a:pt x="1044943" y="1524000"/>
                    </a:lnTo>
                    <a:lnTo>
                      <a:pt x="1049172" y="1549400"/>
                    </a:lnTo>
                    <a:lnTo>
                      <a:pt x="1054341" y="1574800"/>
                    </a:lnTo>
                    <a:lnTo>
                      <a:pt x="1060996" y="1600200"/>
                    </a:lnTo>
                    <a:lnTo>
                      <a:pt x="1067511" y="1638300"/>
                    </a:lnTo>
                    <a:lnTo>
                      <a:pt x="1064133" y="1638300"/>
                    </a:lnTo>
                    <a:lnTo>
                      <a:pt x="1067346" y="1651000"/>
                    </a:lnTo>
                    <a:lnTo>
                      <a:pt x="1073353" y="1676400"/>
                    </a:lnTo>
                    <a:lnTo>
                      <a:pt x="1075143" y="1689100"/>
                    </a:lnTo>
                    <a:lnTo>
                      <a:pt x="1077010" y="1701800"/>
                    </a:lnTo>
                    <a:lnTo>
                      <a:pt x="1080909" y="1714500"/>
                    </a:lnTo>
                    <a:lnTo>
                      <a:pt x="1097788" y="1778000"/>
                    </a:lnTo>
                    <a:lnTo>
                      <a:pt x="1117803" y="1828800"/>
                    </a:lnTo>
                    <a:lnTo>
                      <a:pt x="1122908" y="1854200"/>
                    </a:lnTo>
                    <a:lnTo>
                      <a:pt x="1128229" y="1866900"/>
                    </a:lnTo>
                    <a:lnTo>
                      <a:pt x="1139088" y="1892300"/>
                    </a:lnTo>
                    <a:lnTo>
                      <a:pt x="1149743" y="1917700"/>
                    </a:lnTo>
                    <a:lnTo>
                      <a:pt x="1154950" y="1930400"/>
                    </a:lnTo>
                    <a:lnTo>
                      <a:pt x="1160297" y="1943100"/>
                    </a:lnTo>
                    <a:lnTo>
                      <a:pt x="1170559" y="1968500"/>
                    </a:lnTo>
                    <a:lnTo>
                      <a:pt x="1180122" y="1981200"/>
                    </a:lnTo>
                    <a:lnTo>
                      <a:pt x="1182166" y="1987067"/>
                    </a:lnTo>
                    <a:lnTo>
                      <a:pt x="1180668" y="1981200"/>
                    </a:lnTo>
                    <a:lnTo>
                      <a:pt x="1171397" y="1955800"/>
                    </a:lnTo>
                    <a:lnTo>
                      <a:pt x="1161427" y="1930400"/>
                    </a:lnTo>
                    <a:lnTo>
                      <a:pt x="1159370" y="1917700"/>
                    </a:lnTo>
                    <a:lnTo>
                      <a:pt x="1156677" y="1917700"/>
                    </a:lnTo>
                    <a:lnTo>
                      <a:pt x="1153147" y="1905000"/>
                    </a:lnTo>
                    <a:lnTo>
                      <a:pt x="1142238" y="1879600"/>
                    </a:lnTo>
                    <a:lnTo>
                      <a:pt x="1134313" y="1854200"/>
                    </a:lnTo>
                    <a:lnTo>
                      <a:pt x="1129665" y="1841500"/>
                    </a:lnTo>
                    <a:lnTo>
                      <a:pt x="1124813" y="1828800"/>
                    </a:lnTo>
                    <a:lnTo>
                      <a:pt x="1129207" y="1828800"/>
                    </a:lnTo>
                    <a:lnTo>
                      <a:pt x="1133386" y="1841500"/>
                    </a:lnTo>
                    <a:lnTo>
                      <a:pt x="1138910" y="1854200"/>
                    </a:lnTo>
                    <a:lnTo>
                      <a:pt x="1142085" y="1854200"/>
                    </a:lnTo>
                    <a:lnTo>
                      <a:pt x="1145501" y="1866900"/>
                    </a:lnTo>
                    <a:lnTo>
                      <a:pt x="1149159" y="1879600"/>
                    </a:lnTo>
                    <a:lnTo>
                      <a:pt x="1153033" y="1879600"/>
                    </a:lnTo>
                    <a:lnTo>
                      <a:pt x="1161427" y="1905000"/>
                    </a:lnTo>
                    <a:lnTo>
                      <a:pt x="1171054" y="1930400"/>
                    </a:lnTo>
                    <a:lnTo>
                      <a:pt x="1192403" y="1981200"/>
                    </a:lnTo>
                    <a:lnTo>
                      <a:pt x="1216952" y="2032000"/>
                    </a:lnTo>
                    <a:lnTo>
                      <a:pt x="1273784" y="2146300"/>
                    </a:lnTo>
                    <a:lnTo>
                      <a:pt x="1256334" y="2120900"/>
                    </a:lnTo>
                    <a:lnTo>
                      <a:pt x="1245463" y="2108200"/>
                    </a:lnTo>
                    <a:lnTo>
                      <a:pt x="1240193" y="2095500"/>
                    </a:lnTo>
                    <a:lnTo>
                      <a:pt x="1239532" y="2095500"/>
                    </a:lnTo>
                    <a:lnTo>
                      <a:pt x="1240688" y="2108200"/>
                    </a:lnTo>
                    <a:lnTo>
                      <a:pt x="1242720" y="2108200"/>
                    </a:lnTo>
                    <a:lnTo>
                      <a:pt x="1245527" y="2120900"/>
                    </a:lnTo>
                    <a:lnTo>
                      <a:pt x="1249019" y="2120900"/>
                    </a:lnTo>
                    <a:lnTo>
                      <a:pt x="1253312" y="2133600"/>
                    </a:lnTo>
                    <a:lnTo>
                      <a:pt x="1258125" y="2146300"/>
                    </a:lnTo>
                    <a:lnTo>
                      <a:pt x="1263357" y="2159000"/>
                    </a:lnTo>
                    <a:lnTo>
                      <a:pt x="1268882" y="2171700"/>
                    </a:lnTo>
                    <a:lnTo>
                      <a:pt x="1292479" y="2209800"/>
                    </a:lnTo>
                    <a:lnTo>
                      <a:pt x="1313103" y="2260600"/>
                    </a:lnTo>
                    <a:lnTo>
                      <a:pt x="1421320" y="2260600"/>
                    </a:lnTo>
                    <a:lnTo>
                      <a:pt x="1422552" y="2247900"/>
                    </a:lnTo>
                    <a:lnTo>
                      <a:pt x="1427353" y="2197100"/>
                    </a:lnTo>
                    <a:lnTo>
                      <a:pt x="1431963" y="2146300"/>
                    </a:lnTo>
                    <a:lnTo>
                      <a:pt x="1441170" y="2044700"/>
                    </a:lnTo>
                    <a:lnTo>
                      <a:pt x="1445641" y="2006600"/>
                    </a:lnTo>
                    <a:lnTo>
                      <a:pt x="1451190" y="1943100"/>
                    </a:lnTo>
                    <a:lnTo>
                      <a:pt x="1454518" y="1905000"/>
                    </a:lnTo>
                    <a:lnTo>
                      <a:pt x="1458963" y="1866900"/>
                    </a:lnTo>
                    <a:lnTo>
                      <a:pt x="1463433" y="1816100"/>
                    </a:lnTo>
                    <a:lnTo>
                      <a:pt x="1492707" y="1600200"/>
                    </a:lnTo>
                    <a:lnTo>
                      <a:pt x="1501546" y="1549400"/>
                    </a:lnTo>
                    <a:lnTo>
                      <a:pt x="1510919" y="1498600"/>
                    </a:lnTo>
                    <a:lnTo>
                      <a:pt x="1526743" y="1409700"/>
                    </a:lnTo>
                    <a:lnTo>
                      <a:pt x="1538554" y="1371600"/>
                    </a:lnTo>
                    <a:lnTo>
                      <a:pt x="1551266" y="1320800"/>
                    </a:lnTo>
                    <a:lnTo>
                      <a:pt x="1564792" y="1270000"/>
                    </a:lnTo>
                    <a:lnTo>
                      <a:pt x="1579105" y="1219200"/>
                    </a:lnTo>
                    <a:lnTo>
                      <a:pt x="1594129" y="1168400"/>
                    </a:lnTo>
                    <a:lnTo>
                      <a:pt x="1609788" y="1117600"/>
                    </a:lnTo>
                    <a:lnTo>
                      <a:pt x="1626057" y="1066800"/>
                    </a:lnTo>
                    <a:lnTo>
                      <a:pt x="1642846" y="1016000"/>
                    </a:lnTo>
                    <a:lnTo>
                      <a:pt x="1660105" y="965200"/>
                    </a:lnTo>
                    <a:lnTo>
                      <a:pt x="1677771" y="914400"/>
                    </a:lnTo>
                    <a:lnTo>
                      <a:pt x="1697710" y="863600"/>
                    </a:lnTo>
                    <a:lnTo>
                      <a:pt x="1758238" y="711200"/>
                    </a:lnTo>
                    <a:lnTo>
                      <a:pt x="1778114" y="660400"/>
                    </a:lnTo>
                    <a:lnTo>
                      <a:pt x="1797570" y="609600"/>
                    </a:lnTo>
                    <a:lnTo>
                      <a:pt x="1816468" y="571500"/>
                    </a:lnTo>
                    <a:lnTo>
                      <a:pt x="1834629" y="520700"/>
                    </a:lnTo>
                    <a:lnTo>
                      <a:pt x="1849958" y="486879"/>
                    </a:lnTo>
                    <a:lnTo>
                      <a:pt x="1851571" y="482600"/>
                    </a:lnTo>
                    <a:lnTo>
                      <a:pt x="1866734" y="444500"/>
                    </a:lnTo>
                    <a:lnTo>
                      <a:pt x="1897786" y="381000"/>
                    </a:lnTo>
                    <a:lnTo>
                      <a:pt x="1909965" y="355600"/>
                    </a:lnTo>
                    <a:lnTo>
                      <a:pt x="1917725" y="342900"/>
                    </a:lnTo>
                    <a:lnTo>
                      <a:pt x="1922856" y="342900"/>
                    </a:lnTo>
                    <a:lnTo>
                      <a:pt x="1927123" y="330200"/>
                    </a:lnTo>
                    <a:lnTo>
                      <a:pt x="1932292" y="330200"/>
                    </a:lnTo>
                    <a:lnTo>
                      <a:pt x="1940318" y="317500"/>
                    </a:lnTo>
                    <a:lnTo>
                      <a:pt x="1953107" y="292100"/>
                    </a:lnTo>
                    <a:lnTo>
                      <a:pt x="1972564" y="254000"/>
                    </a:lnTo>
                    <a:lnTo>
                      <a:pt x="1969477" y="266700"/>
                    </a:lnTo>
                    <a:lnTo>
                      <a:pt x="1964461" y="279400"/>
                    </a:lnTo>
                    <a:lnTo>
                      <a:pt x="1957717" y="292100"/>
                    </a:lnTo>
                    <a:lnTo>
                      <a:pt x="1949450" y="317500"/>
                    </a:lnTo>
                    <a:lnTo>
                      <a:pt x="1929244" y="355600"/>
                    </a:lnTo>
                    <a:lnTo>
                      <a:pt x="1906485" y="393700"/>
                    </a:lnTo>
                    <a:lnTo>
                      <a:pt x="1881619" y="444500"/>
                    </a:lnTo>
                    <a:lnTo>
                      <a:pt x="1868843" y="469900"/>
                    </a:lnTo>
                    <a:lnTo>
                      <a:pt x="1865782" y="482600"/>
                    </a:lnTo>
                    <a:lnTo>
                      <a:pt x="1862785" y="482600"/>
                    </a:lnTo>
                    <a:lnTo>
                      <a:pt x="1845157" y="520700"/>
                    </a:lnTo>
                    <a:lnTo>
                      <a:pt x="1823148" y="571500"/>
                    </a:lnTo>
                    <a:lnTo>
                      <a:pt x="1813204" y="596900"/>
                    </a:lnTo>
                    <a:lnTo>
                      <a:pt x="1838312" y="558800"/>
                    </a:lnTo>
                    <a:lnTo>
                      <a:pt x="1845830" y="549363"/>
                    </a:lnTo>
                    <a:lnTo>
                      <a:pt x="1837626" y="571500"/>
                    </a:lnTo>
                    <a:lnTo>
                      <a:pt x="1833168" y="583679"/>
                    </a:lnTo>
                    <a:lnTo>
                      <a:pt x="1840090" y="571500"/>
                    </a:lnTo>
                    <a:lnTo>
                      <a:pt x="1847926" y="558800"/>
                    </a:lnTo>
                    <a:lnTo>
                      <a:pt x="1852180" y="546100"/>
                    </a:lnTo>
                    <a:lnTo>
                      <a:pt x="1856422" y="533400"/>
                    </a:lnTo>
                    <a:lnTo>
                      <a:pt x="1865414" y="508000"/>
                    </a:lnTo>
                    <a:lnTo>
                      <a:pt x="1875002" y="495300"/>
                    </a:lnTo>
                    <a:lnTo>
                      <a:pt x="1885327" y="469900"/>
                    </a:lnTo>
                    <a:lnTo>
                      <a:pt x="1931670" y="381000"/>
                    </a:lnTo>
                    <a:lnTo>
                      <a:pt x="1943836" y="355600"/>
                    </a:lnTo>
                    <a:lnTo>
                      <a:pt x="1983193" y="279400"/>
                    </a:lnTo>
                    <a:lnTo>
                      <a:pt x="2000592" y="254000"/>
                    </a:lnTo>
                    <a:lnTo>
                      <a:pt x="2009292" y="241300"/>
                    </a:lnTo>
                    <a:lnTo>
                      <a:pt x="2015883" y="228600"/>
                    </a:lnTo>
                    <a:lnTo>
                      <a:pt x="2029358" y="203200"/>
                    </a:lnTo>
                    <a:lnTo>
                      <a:pt x="2049030" y="165100"/>
                    </a:lnTo>
                    <a:lnTo>
                      <a:pt x="2061705" y="152400"/>
                    </a:lnTo>
                    <a:lnTo>
                      <a:pt x="2073973" y="127000"/>
                    </a:lnTo>
                    <a:lnTo>
                      <a:pt x="2085797" y="101600"/>
                    </a:lnTo>
                    <a:lnTo>
                      <a:pt x="2097671" y="88900"/>
                    </a:lnTo>
                    <a:lnTo>
                      <a:pt x="2108924" y="63500"/>
                    </a:lnTo>
                    <a:lnTo>
                      <a:pt x="2119452" y="50800"/>
                    </a:lnTo>
                    <a:lnTo>
                      <a:pt x="2129231" y="25400"/>
                    </a:lnTo>
                    <a:lnTo>
                      <a:pt x="2138857" y="12700"/>
                    </a:lnTo>
                    <a:lnTo>
                      <a:pt x="2148103" y="0"/>
                    </a:lnTo>
                    <a:close/>
                  </a:path>
                  <a:path w="4700905" h="5867400">
                    <a:moveTo>
                      <a:pt x="2157349" y="0"/>
                    </a:moveTo>
                    <a:lnTo>
                      <a:pt x="2155583" y="0"/>
                    </a:lnTo>
                    <a:lnTo>
                      <a:pt x="2145868" y="21767"/>
                    </a:lnTo>
                    <a:lnTo>
                      <a:pt x="2150834" y="12700"/>
                    </a:lnTo>
                    <a:lnTo>
                      <a:pt x="2157349" y="0"/>
                    </a:lnTo>
                    <a:close/>
                  </a:path>
                  <a:path w="4700905" h="5867400">
                    <a:moveTo>
                      <a:pt x="2229891" y="927100"/>
                    </a:moveTo>
                    <a:lnTo>
                      <a:pt x="2218080" y="977900"/>
                    </a:lnTo>
                    <a:lnTo>
                      <a:pt x="2218144" y="978814"/>
                    </a:lnTo>
                    <a:lnTo>
                      <a:pt x="2229891" y="927100"/>
                    </a:lnTo>
                    <a:close/>
                  </a:path>
                  <a:path w="4700905" h="5867400">
                    <a:moveTo>
                      <a:pt x="2270861" y="5118100"/>
                    </a:moveTo>
                    <a:lnTo>
                      <a:pt x="2269553" y="5113617"/>
                    </a:lnTo>
                    <a:lnTo>
                      <a:pt x="2253107" y="5105400"/>
                    </a:lnTo>
                    <a:lnTo>
                      <a:pt x="2270861" y="5118100"/>
                    </a:lnTo>
                    <a:close/>
                  </a:path>
                  <a:path w="4700905" h="5867400">
                    <a:moveTo>
                      <a:pt x="2365273" y="5210327"/>
                    </a:moveTo>
                    <a:lnTo>
                      <a:pt x="2342642" y="5184127"/>
                    </a:lnTo>
                    <a:lnTo>
                      <a:pt x="2338641" y="5181600"/>
                    </a:lnTo>
                    <a:lnTo>
                      <a:pt x="2365273" y="5210327"/>
                    </a:lnTo>
                    <a:close/>
                  </a:path>
                  <a:path w="4700905" h="5867400">
                    <a:moveTo>
                      <a:pt x="2376398" y="5222125"/>
                    </a:moveTo>
                    <a:lnTo>
                      <a:pt x="2373973" y="5219700"/>
                    </a:lnTo>
                    <a:lnTo>
                      <a:pt x="2365273" y="5210327"/>
                    </a:lnTo>
                    <a:lnTo>
                      <a:pt x="2373376" y="5219700"/>
                    </a:lnTo>
                    <a:lnTo>
                      <a:pt x="2376398" y="5222125"/>
                    </a:lnTo>
                    <a:close/>
                  </a:path>
                  <a:path w="4700905" h="5867400">
                    <a:moveTo>
                      <a:pt x="2441270" y="5279009"/>
                    </a:moveTo>
                    <a:lnTo>
                      <a:pt x="2433548" y="5270500"/>
                    </a:lnTo>
                    <a:lnTo>
                      <a:pt x="2405100" y="5245100"/>
                    </a:lnTo>
                    <a:lnTo>
                      <a:pt x="2376398" y="5222125"/>
                    </a:lnTo>
                    <a:lnTo>
                      <a:pt x="2412200" y="5257800"/>
                    </a:lnTo>
                    <a:lnTo>
                      <a:pt x="2441270" y="5279009"/>
                    </a:lnTo>
                    <a:close/>
                  </a:path>
                  <a:path w="4700905" h="5867400">
                    <a:moveTo>
                      <a:pt x="2472093" y="5308600"/>
                    </a:moveTo>
                    <a:lnTo>
                      <a:pt x="2447023" y="5283200"/>
                    </a:lnTo>
                    <a:lnTo>
                      <a:pt x="2441270" y="5279009"/>
                    </a:lnTo>
                    <a:lnTo>
                      <a:pt x="2456599" y="5295900"/>
                    </a:lnTo>
                    <a:lnTo>
                      <a:pt x="2472093" y="5308600"/>
                    </a:lnTo>
                    <a:close/>
                  </a:path>
                  <a:path w="4700905" h="5867400">
                    <a:moveTo>
                      <a:pt x="2570022" y="2476500"/>
                    </a:moveTo>
                    <a:lnTo>
                      <a:pt x="2516225" y="2476500"/>
                    </a:lnTo>
                    <a:lnTo>
                      <a:pt x="2459698" y="2489200"/>
                    </a:lnTo>
                    <a:lnTo>
                      <a:pt x="2518041" y="2489200"/>
                    </a:lnTo>
                    <a:lnTo>
                      <a:pt x="2570022" y="2476500"/>
                    </a:lnTo>
                    <a:close/>
                  </a:path>
                  <a:path w="4700905" h="5867400">
                    <a:moveTo>
                      <a:pt x="2584602" y="5105400"/>
                    </a:moveTo>
                    <a:lnTo>
                      <a:pt x="2581173" y="5092700"/>
                    </a:lnTo>
                    <a:lnTo>
                      <a:pt x="2574086" y="5092700"/>
                    </a:lnTo>
                    <a:lnTo>
                      <a:pt x="2584602" y="5105400"/>
                    </a:lnTo>
                    <a:close/>
                  </a:path>
                  <a:path w="4700905" h="5867400">
                    <a:moveTo>
                      <a:pt x="3209683" y="5558460"/>
                    </a:moveTo>
                    <a:lnTo>
                      <a:pt x="3185896" y="5548058"/>
                    </a:lnTo>
                    <a:lnTo>
                      <a:pt x="3188576" y="5549900"/>
                    </a:lnTo>
                    <a:lnTo>
                      <a:pt x="3209683" y="5558460"/>
                    </a:lnTo>
                    <a:close/>
                  </a:path>
                  <a:path w="4700905" h="5867400">
                    <a:moveTo>
                      <a:pt x="3223006" y="5564352"/>
                    </a:moveTo>
                    <a:lnTo>
                      <a:pt x="3219920" y="5562600"/>
                    </a:lnTo>
                    <a:lnTo>
                      <a:pt x="3209683" y="5558460"/>
                    </a:lnTo>
                    <a:lnTo>
                      <a:pt x="3219145" y="5562600"/>
                    </a:lnTo>
                    <a:lnTo>
                      <a:pt x="3223006" y="5564352"/>
                    </a:lnTo>
                    <a:close/>
                  </a:path>
                  <a:path w="4700905" h="5867400">
                    <a:moveTo>
                      <a:pt x="3247237" y="5575300"/>
                    </a:moveTo>
                    <a:lnTo>
                      <a:pt x="3223006" y="5564352"/>
                    </a:lnTo>
                    <a:lnTo>
                      <a:pt x="3242360" y="5575300"/>
                    </a:lnTo>
                    <a:lnTo>
                      <a:pt x="3247237" y="5575300"/>
                    </a:lnTo>
                    <a:close/>
                  </a:path>
                  <a:path w="4700905" h="5867400">
                    <a:moveTo>
                      <a:pt x="3336607" y="5588000"/>
                    </a:moveTo>
                    <a:lnTo>
                      <a:pt x="3307511" y="5575300"/>
                    </a:lnTo>
                    <a:lnTo>
                      <a:pt x="3323501" y="5588000"/>
                    </a:lnTo>
                    <a:lnTo>
                      <a:pt x="3336607" y="5588000"/>
                    </a:lnTo>
                    <a:close/>
                  </a:path>
                  <a:path w="4700905" h="5867400">
                    <a:moveTo>
                      <a:pt x="3339757" y="5589371"/>
                    </a:moveTo>
                    <a:lnTo>
                      <a:pt x="3339566" y="5588000"/>
                    </a:lnTo>
                    <a:lnTo>
                      <a:pt x="3336607" y="5588000"/>
                    </a:lnTo>
                    <a:lnTo>
                      <a:pt x="3339757" y="5589371"/>
                    </a:lnTo>
                    <a:close/>
                  </a:path>
                  <a:path w="4700905" h="5867400">
                    <a:moveTo>
                      <a:pt x="3387915" y="2641600"/>
                    </a:moveTo>
                    <a:lnTo>
                      <a:pt x="3384575" y="2640761"/>
                    </a:lnTo>
                    <a:lnTo>
                      <a:pt x="3384308" y="2641600"/>
                    </a:lnTo>
                    <a:lnTo>
                      <a:pt x="3387915" y="2641600"/>
                    </a:lnTo>
                    <a:close/>
                  </a:path>
                  <a:path w="4700905" h="5867400">
                    <a:moveTo>
                      <a:pt x="3436480" y="2654300"/>
                    </a:moveTo>
                    <a:lnTo>
                      <a:pt x="3417125" y="2649245"/>
                    </a:lnTo>
                    <a:lnTo>
                      <a:pt x="3424669" y="2654300"/>
                    </a:lnTo>
                    <a:lnTo>
                      <a:pt x="3436480" y="2654300"/>
                    </a:lnTo>
                    <a:close/>
                  </a:path>
                  <a:path w="4700905" h="5867400">
                    <a:moveTo>
                      <a:pt x="3443998" y="2656370"/>
                    </a:moveTo>
                    <a:lnTo>
                      <a:pt x="3441522" y="2654300"/>
                    </a:lnTo>
                    <a:lnTo>
                      <a:pt x="3436480" y="2654300"/>
                    </a:lnTo>
                    <a:lnTo>
                      <a:pt x="3443998" y="2656370"/>
                    </a:lnTo>
                    <a:close/>
                  </a:path>
                  <a:path w="4700905" h="5867400">
                    <a:moveTo>
                      <a:pt x="3482657" y="2667000"/>
                    </a:moveTo>
                    <a:lnTo>
                      <a:pt x="3443998" y="2656370"/>
                    </a:lnTo>
                    <a:lnTo>
                      <a:pt x="3456711" y="2667000"/>
                    </a:lnTo>
                    <a:lnTo>
                      <a:pt x="3482657" y="2667000"/>
                    </a:lnTo>
                    <a:close/>
                  </a:path>
                  <a:path w="4700905" h="5867400">
                    <a:moveTo>
                      <a:pt x="3483610" y="2667558"/>
                    </a:moveTo>
                    <a:lnTo>
                      <a:pt x="3483102" y="2667000"/>
                    </a:lnTo>
                    <a:lnTo>
                      <a:pt x="3482657" y="2667000"/>
                    </a:lnTo>
                    <a:lnTo>
                      <a:pt x="3483610" y="2667558"/>
                    </a:lnTo>
                    <a:close/>
                  </a:path>
                  <a:path w="4700905" h="5867400">
                    <a:moveTo>
                      <a:pt x="3504412" y="2679700"/>
                    </a:moveTo>
                    <a:lnTo>
                      <a:pt x="3483610" y="2667558"/>
                    </a:lnTo>
                    <a:lnTo>
                      <a:pt x="3494773" y="2679700"/>
                    </a:lnTo>
                    <a:lnTo>
                      <a:pt x="3504412" y="2679700"/>
                    </a:lnTo>
                    <a:close/>
                  </a:path>
                  <a:path w="4700905" h="5867400">
                    <a:moveTo>
                      <a:pt x="3581552" y="5664200"/>
                    </a:moveTo>
                    <a:lnTo>
                      <a:pt x="3567760" y="5651500"/>
                    </a:lnTo>
                    <a:lnTo>
                      <a:pt x="3542500" y="5651500"/>
                    </a:lnTo>
                    <a:lnTo>
                      <a:pt x="3526599" y="5638800"/>
                    </a:lnTo>
                    <a:lnTo>
                      <a:pt x="3508718" y="5638800"/>
                    </a:lnTo>
                    <a:lnTo>
                      <a:pt x="3467328" y="5626100"/>
                    </a:lnTo>
                    <a:lnTo>
                      <a:pt x="3419322" y="5613400"/>
                    </a:lnTo>
                    <a:lnTo>
                      <a:pt x="3365703" y="5600700"/>
                    </a:lnTo>
                    <a:lnTo>
                      <a:pt x="3339757" y="5589371"/>
                    </a:lnTo>
                    <a:lnTo>
                      <a:pt x="3341281" y="5600700"/>
                    </a:lnTo>
                    <a:lnTo>
                      <a:pt x="3316503" y="5600700"/>
                    </a:lnTo>
                    <a:lnTo>
                      <a:pt x="3331870" y="5613400"/>
                    </a:lnTo>
                    <a:lnTo>
                      <a:pt x="3370275" y="5638800"/>
                    </a:lnTo>
                    <a:lnTo>
                      <a:pt x="3385985" y="5638800"/>
                    </a:lnTo>
                    <a:lnTo>
                      <a:pt x="3403587" y="5651500"/>
                    </a:lnTo>
                    <a:lnTo>
                      <a:pt x="3425418" y="5651500"/>
                    </a:lnTo>
                    <a:lnTo>
                      <a:pt x="3428835" y="5638800"/>
                    </a:lnTo>
                    <a:lnTo>
                      <a:pt x="3435997" y="5638800"/>
                    </a:lnTo>
                    <a:lnTo>
                      <a:pt x="3448634" y="5651500"/>
                    </a:lnTo>
                    <a:lnTo>
                      <a:pt x="3515626" y="5651500"/>
                    </a:lnTo>
                    <a:lnTo>
                      <a:pt x="3525863" y="5664200"/>
                    </a:lnTo>
                    <a:lnTo>
                      <a:pt x="3581552" y="5664200"/>
                    </a:lnTo>
                    <a:close/>
                  </a:path>
                  <a:path w="4700905" h="5867400">
                    <a:moveTo>
                      <a:pt x="3592931" y="5689600"/>
                    </a:moveTo>
                    <a:lnTo>
                      <a:pt x="3566972" y="5676900"/>
                    </a:lnTo>
                    <a:lnTo>
                      <a:pt x="3535400" y="5676900"/>
                    </a:lnTo>
                    <a:lnTo>
                      <a:pt x="3571494" y="5689600"/>
                    </a:lnTo>
                    <a:lnTo>
                      <a:pt x="3592931" y="5689600"/>
                    </a:lnTo>
                    <a:close/>
                  </a:path>
                  <a:path w="4700905" h="5867400">
                    <a:moveTo>
                      <a:pt x="3603790" y="2717800"/>
                    </a:moveTo>
                    <a:lnTo>
                      <a:pt x="3574161" y="2705100"/>
                    </a:lnTo>
                    <a:lnTo>
                      <a:pt x="3549180" y="2692400"/>
                    </a:lnTo>
                    <a:lnTo>
                      <a:pt x="3526993" y="2679700"/>
                    </a:lnTo>
                    <a:lnTo>
                      <a:pt x="3504412" y="2679700"/>
                    </a:lnTo>
                    <a:lnTo>
                      <a:pt x="3526155" y="2692400"/>
                    </a:lnTo>
                    <a:lnTo>
                      <a:pt x="3566630" y="2705100"/>
                    </a:lnTo>
                    <a:lnTo>
                      <a:pt x="3603790" y="2717800"/>
                    </a:lnTo>
                    <a:close/>
                  </a:path>
                  <a:path w="4700905" h="5867400">
                    <a:moveTo>
                      <a:pt x="3809454" y="2768600"/>
                    </a:moveTo>
                    <a:lnTo>
                      <a:pt x="3721519" y="2717800"/>
                    </a:lnTo>
                    <a:lnTo>
                      <a:pt x="3678758" y="2692400"/>
                    </a:lnTo>
                    <a:lnTo>
                      <a:pt x="3636861" y="2679700"/>
                    </a:lnTo>
                    <a:lnTo>
                      <a:pt x="3595903" y="2654300"/>
                    </a:lnTo>
                    <a:lnTo>
                      <a:pt x="3555936" y="2641600"/>
                    </a:lnTo>
                    <a:lnTo>
                      <a:pt x="3509162" y="2616200"/>
                    </a:lnTo>
                    <a:lnTo>
                      <a:pt x="3463455" y="2603500"/>
                    </a:lnTo>
                    <a:lnTo>
                      <a:pt x="3375749" y="2578366"/>
                    </a:lnTo>
                    <a:lnTo>
                      <a:pt x="3375749" y="2603500"/>
                    </a:lnTo>
                    <a:lnTo>
                      <a:pt x="3355594" y="2603500"/>
                    </a:lnTo>
                    <a:lnTo>
                      <a:pt x="3347047" y="2596223"/>
                    </a:lnTo>
                    <a:lnTo>
                      <a:pt x="3375749" y="2603500"/>
                    </a:lnTo>
                    <a:lnTo>
                      <a:pt x="3375749" y="2578366"/>
                    </a:lnTo>
                    <a:lnTo>
                      <a:pt x="3374834" y="2578100"/>
                    </a:lnTo>
                    <a:lnTo>
                      <a:pt x="3331705" y="2578100"/>
                    </a:lnTo>
                    <a:lnTo>
                      <a:pt x="3307537" y="2571635"/>
                    </a:lnTo>
                    <a:lnTo>
                      <a:pt x="3307537" y="2603500"/>
                    </a:lnTo>
                    <a:lnTo>
                      <a:pt x="3272269" y="2603500"/>
                    </a:lnTo>
                    <a:lnTo>
                      <a:pt x="3224771" y="2590800"/>
                    </a:lnTo>
                    <a:lnTo>
                      <a:pt x="3280029" y="2590800"/>
                    </a:lnTo>
                    <a:lnTo>
                      <a:pt x="3307537" y="2603500"/>
                    </a:lnTo>
                    <a:lnTo>
                      <a:pt x="3307537" y="2571635"/>
                    </a:lnTo>
                    <a:lnTo>
                      <a:pt x="3236874" y="2552700"/>
                    </a:lnTo>
                    <a:lnTo>
                      <a:pt x="3189478" y="2540000"/>
                    </a:lnTo>
                    <a:lnTo>
                      <a:pt x="3141586" y="2540000"/>
                    </a:lnTo>
                    <a:lnTo>
                      <a:pt x="3092818" y="2527300"/>
                    </a:lnTo>
                    <a:lnTo>
                      <a:pt x="3042767" y="2527300"/>
                    </a:lnTo>
                    <a:lnTo>
                      <a:pt x="2991053" y="2514600"/>
                    </a:lnTo>
                    <a:lnTo>
                      <a:pt x="2937294" y="2514600"/>
                    </a:lnTo>
                    <a:lnTo>
                      <a:pt x="2881096" y="2501900"/>
                    </a:lnTo>
                    <a:lnTo>
                      <a:pt x="2869234" y="2501900"/>
                    </a:lnTo>
                    <a:lnTo>
                      <a:pt x="2783509" y="2489200"/>
                    </a:lnTo>
                    <a:lnTo>
                      <a:pt x="2638514" y="2489200"/>
                    </a:lnTo>
                    <a:lnTo>
                      <a:pt x="2620340" y="2501900"/>
                    </a:lnTo>
                    <a:lnTo>
                      <a:pt x="2398763" y="2501900"/>
                    </a:lnTo>
                    <a:lnTo>
                      <a:pt x="2416467" y="2489200"/>
                    </a:lnTo>
                    <a:lnTo>
                      <a:pt x="2217864" y="2489200"/>
                    </a:lnTo>
                    <a:lnTo>
                      <a:pt x="2215032" y="2463800"/>
                    </a:lnTo>
                    <a:lnTo>
                      <a:pt x="2212314" y="2451100"/>
                    </a:lnTo>
                    <a:lnTo>
                      <a:pt x="2209711" y="2425700"/>
                    </a:lnTo>
                    <a:lnTo>
                      <a:pt x="2207222" y="2400300"/>
                    </a:lnTo>
                    <a:lnTo>
                      <a:pt x="2202535" y="2362200"/>
                    </a:lnTo>
                    <a:lnTo>
                      <a:pt x="2197684" y="2311400"/>
                    </a:lnTo>
                    <a:lnTo>
                      <a:pt x="2193429" y="2260600"/>
                    </a:lnTo>
                    <a:lnTo>
                      <a:pt x="2188680" y="2184400"/>
                    </a:lnTo>
                    <a:lnTo>
                      <a:pt x="2187105" y="2159000"/>
                    </a:lnTo>
                    <a:lnTo>
                      <a:pt x="2184476" y="2108200"/>
                    </a:lnTo>
                    <a:lnTo>
                      <a:pt x="2182672" y="2044700"/>
                    </a:lnTo>
                    <a:lnTo>
                      <a:pt x="2181517" y="1993900"/>
                    </a:lnTo>
                    <a:lnTo>
                      <a:pt x="2181148" y="1955800"/>
                    </a:lnTo>
                    <a:lnTo>
                      <a:pt x="2181174" y="1892300"/>
                    </a:lnTo>
                    <a:lnTo>
                      <a:pt x="2181974" y="1841500"/>
                    </a:lnTo>
                    <a:lnTo>
                      <a:pt x="2183422" y="1790700"/>
                    </a:lnTo>
                    <a:lnTo>
                      <a:pt x="2185530" y="1739900"/>
                    </a:lnTo>
                    <a:lnTo>
                      <a:pt x="2188286" y="1689100"/>
                    </a:lnTo>
                    <a:lnTo>
                      <a:pt x="2191321" y="1638300"/>
                    </a:lnTo>
                    <a:lnTo>
                      <a:pt x="2195080" y="1587500"/>
                    </a:lnTo>
                    <a:lnTo>
                      <a:pt x="2199563" y="1536700"/>
                    </a:lnTo>
                    <a:lnTo>
                      <a:pt x="2204783" y="1498600"/>
                    </a:lnTo>
                    <a:lnTo>
                      <a:pt x="2210727" y="1447800"/>
                    </a:lnTo>
                    <a:lnTo>
                      <a:pt x="2217420" y="1397000"/>
                    </a:lnTo>
                    <a:lnTo>
                      <a:pt x="2224875" y="1346200"/>
                    </a:lnTo>
                    <a:lnTo>
                      <a:pt x="2233066" y="1295400"/>
                    </a:lnTo>
                    <a:lnTo>
                      <a:pt x="2242032" y="1244600"/>
                    </a:lnTo>
                    <a:lnTo>
                      <a:pt x="2243455" y="1244600"/>
                    </a:lnTo>
                    <a:lnTo>
                      <a:pt x="2240635" y="1270000"/>
                    </a:lnTo>
                    <a:lnTo>
                      <a:pt x="2238273" y="1282700"/>
                    </a:lnTo>
                    <a:lnTo>
                      <a:pt x="2241131" y="1282700"/>
                    </a:lnTo>
                    <a:lnTo>
                      <a:pt x="2245233" y="1244600"/>
                    </a:lnTo>
                    <a:lnTo>
                      <a:pt x="2247963" y="1219200"/>
                    </a:lnTo>
                    <a:lnTo>
                      <a:pt x="2256358" y="1168400"/>
                    </a:lnTo>
                    <a:lnTo>
                      <a:pt x="2264206" y="1117600"/>
                    </a:lnTo>
                    <a:lnTo>
                      <a:pt x="2269350" y="1079500"/>
                    </a:lnTo>
                    <a:lnTo>
                      <a:pt x="2269655" y="1066800"/>
                    </a:lnTo>
                    <a:lnTo>
                      <a:pt x="2270023" y="1066800"/>
                    </a:lnTo>
                    <a:lnTo>
                      <a:pt x="2269502" y="1079500"/>
                    </a:lnTo>
                    <a:lnTo>
                      <a:pt x="2266975" y="1104900"/>
                    </a:lnTo>
                    <a:lnTo>
                      <a:pt x="2261374" y="1143000"/>
                    </a:lnTo>
                    <a:lnTo>
                      <a:pt x="2271839" y="1079500"/>
                    </a:lnTo>
                    <a:lnTo>
                      <a:pt x="2274443" y="1066800"/>
                    </a:lnTo>
                    <a:lnTo>
                      <a:pt x="2277046" y="1054100"/>
                    </a:lnTo>
                    <a:lnTo>
                      <a:pt x="2282939" y="1028700"/>
                    </a:lnTo>
                    <a:lnTo>
                      <a:pt x="2291511" y="990600"/>
                    </a:lnTo>
                    <a:lnTo>
                      <a:pt x="2305799" y="927100"/>
                    </a:lnTo>
                    <a:lnTo>
                      <a:pt x="2329992" y="838200"/>
                    </a:lnTo>
                    <a:lnTo>
                      <a:pt x="2341588" y="800100"/>
                    </a:lnTo>
                    <a:lnTo>
                      <a:pt x="2377465" y="685800"/>
                    </a:lnTo>
                    <a:lnTo>
                      <a:pt x="2383371" y="660400"/>
                    </a:lnTo>
                    <a:lnTo>
                      <a:pt x="2389403" y="647700"/>
                    </a:lnTo>
                    <a:lnTo>
                      <a:pt x="2395423" y="622300"/>
                    </a:lnTo>
                    <a:lnTo>
                      <a:pt x="2401278" y="609600"/>
                    </a:lnTo>
                    <a:lnTo>
                      <a:pt x="2424188" y="533400"/>
                    </a:lnTo>
                    <a:lnTo>
                      <a:pt x="2430157" y="520700"/>
                    </a:lnTo>
                    <a:lnTo>
                      <a:pt x="2436063" y="495300"/>
                    </a:lnTo>
                    <a:lnTo>
                      <a:pt x="2441892" y="482600"/>
                    </a:lnTo>
                    <a:lnTo>
                      <a:pt x="2447658" y="469900"/>
                    </a:lnTo>
                    <a:lnTo>
                      <a:pt x="2448522" y="469900"/>
                    </a:lnTo>
                    <a:lnTo>
                      <a:pt x="2444559" y="482600"/>
                    </a:lnTo>
                    <a:lnTo>
                      <a:pt x="2437409" y="508000"/>
                    </a:lnTo>
                    <a:lnTo>
                      <a:pt x="2428684" y="533400"/>
                    </a:lnTo>
                    <a:lnTo>
                      <a:pt x="2420404" y="558800"/>
                    </a:lnTo>
                    <a:lnTo>
                      <a:pt x="2413939" y="584200"/>
                    </a:lnTo>
                    <a:lnTo>
                      <a:pt x="2410625" y="596900"/>
                    </a:lnTo>
                    <a:lnTo>
                      <a:pt x="2411742" y="596900"/>
                    </a:lnTo>
                    <a:lnTo>
                      <a:pt x="2416479" y="584200"/>
                    </a:lnTo>
                    <a:lnTo>
                      <a:pt x="2421039" y="558800"/>
                    </a:lnTo>
                    <a:lnTo>
                      <a:pt x="2425598" y="546100"/>
                    </a:lnTo>
                    <a:lnTo>
                      <a:pt x="2430310" y="533400"/>
                    </a:lnTo>
                    <a:lnTo>
                      <a:pt x="2448610" y="482600"/>
                    </a:lnTo>
                    <a:lnTo>
                      <a:pt x="2452916" y="469900"/>
                    </a:lnTo>
                    <a:lnTo>
                      <a:pt x="2457234" y="457200"/>
                    </a:lnTo>
                    <a:lnTo>
                      <a:pt x="2465590" y="431800"/>
                    </a:lnTo>
                    <a:lnTo>
                      <a:pt x="2473909" y="419100"/>
                    </a:lnTo>
                    <a:lnTo>
                      <a:pt x="2482405" y="393700"/>
                    </a:lnTo>
                    <a:lnTo>
                      <a:pt x="2514206" y="304800"/>
                    </a:lnTo>
                    <a:lnTo>
                      <a:pt x="2546540" y="215900"/>
                    </a:lnTo>
                    <a:lnTo>
                      <a:pt x="2563037" y="177800"/>
                    </a:lnTo>
                    <a:lnTo>
                      <a:pt x="2580081" y="127000"/>
                    </a:lnTo>
                    <a:lnTo>
                      <a:pt x="2597988" y="88900"/>
                    </a:lnTo>
                    <a:lnTo>
                      <a:pt x="2617101" y="38100"/>
                    </a:lnTo>
                    <a:lnTo>
                      <a:pt x="2634767" y="0"/>
                    </a:lnTo>
                    <a:lnTo>
                      <a:pt x="2579992" y="0"/>
                    </a:lnTo>
                    <a:lnTo>
                      <a:pt x="2569489" y="25400"/>
                    </a:lnTo>
                    <a:lnTo>
                      <a:pt x="2548140" y="76200"/>
                    </a:lnTo>
                    <a:lnTo>
                      <a:pt x="2523934" y="127000"/>
                    </a:lnTo>
                    <a:lnTo>
                      <a:pt x="2546299" y="63500"/>
                    </a:lnTo>
                    <a:lnTo>
                      <a:pt x="2550769" y="50800"/>
                    </a:lnTo>
                    <a:lnTo>
                      <a:pt x="2565831" y="12700"/>
                    </a:lnTo>
                    <a:lnTo>
                      <a:pt x="2568397" y="0"/>
                    </a:lnTo>
                    <a:lnTo>
                      <a:pt x="2564117" y="0"/>
                    </a:lnTo>
                    <a:lnTo>
                      <a:pt x="2557818" y="12700"/>
                    </a:lnTo>
                    <a:lnTo>
                      <a:pt x="2551442" y="25400"/>
                    </a:lnTo>
                    <a:lnTo>
                      <a:pt x="2547620" y="33299"/>
                    </a:lnTo>
                    <a:lnTo>
                      <a:pt x="2552382" y="12700"/>
                    </a:lnTo>
                    <a:lnTo>
                      <a:pt x="2560002" y="0"/>
                    </a:lnTo>
                    <a:lnTo>
                      <a:pt x="2550109" y="0"/>
                    </a:lnTo>
                    <a:lnTo>
                      <a:pt x="2544559" y="12700"/>
                    </a:lnTo>
                    <a:lnTo>
                      <a:pt x="2523947" y="63500"/>
                    </a:lnTo>
                    <a:lnTo>
                      <a:pt x="2501557" y="114300"/>
                    </a:lnTo>
                    <a:lnTo>
                      <a:pt x="2480297" y="165100"/>
                    </a:lnTo>
                    <a:lnTo>
                      <a:pt x="2441308" y="266700"/>
                    </a:lnTo>
                    <a:lnTo>
                      <a:pt x="2424392" y="317500"/>
                    </a:lnTo>
                    <a:lnTo>
                      <a:pt x="2408478" y="368300"/>
                    </a:lnTo>
                    <a:lnTo>
                      <a:pt x="2394051" y="419100"/>
                    </a:lnTo>
                    <a:lnTo>
                      <a:pt x="2381605" y="457200"/>
                    </a:lnTo>
                    <a:lnTo>
                      <a:pt x="2366492" y="495300"/>
                    </a:lnTo>
                    <a:lnTo>
                      <a:pt x="2351875" y="533400"/>
                    </a:lnTo>
                    <a:lnTo>
                      <a:pt x="2337676" y="571500"/>
                    </a:lnTo>
                    <a:lnTo>
                      <a:pt x="2323744" y="622300"/>
                    </a:lnTo>
                    <a:lnTo>
                      <a:pt x="2309990" y="660400"/>
                    </a:lnTo>
                    <a:lnTo>
                      <a:pt x="2296287" y="711200"/>
                    </a:lnTo>
                    <a:lnTo>
                      <a:pt x="2282520" y="762000"/>
                    </a:lnTo>
                    <a:lnTo>
                      <a:pt x="2268575" y="825500"/>
                    </a:lnTo>
                    <a:lnTo>
                      <a:pt x="2254326" y="876300"/>
                    </a:lnTo>
                    <a:lnTo>
                      <a:pt x="2239670" y="939800"/>
                    </a:lnTo>
                    <a:lnTo>
                      <a:pt x="2232304" y="952500"/>
                    </a:lnTo>
                    <a:lnTo>
                      <a:pt x="2224519" y="977900"/>
                    </a:lnTo>
                    <a:lnTo>
                      <a:pt x="2218918" y="990600"/>
                    </a:lnTo>
                    <a:lnTo>
                      <a:pt x="2218144" y="978814"/>
                    </a:lnTo>
                    <a:lnTo>
                      <a:pt x="2207476" y="1028700"/>
                    </a:lnTo>
                    <a:lnTo>
                      <a:pt x="2197290" y="1079500"/>
                    </a:lnTo>
                    <a:lnTo>
                      <a:pt x="2187778" y="1130300"/>
                    </a:lnTo>
                    <a:lnTo>
                      <a:pt x="2178939" y="1181100"/>
                    </a:lnTo>
                    <a:lnTo>
                      <a:pt x="2170773" y="1231900"/>
                    </a:lnTo>
                    <a:lnTo>
                      <a:pt x="2163267" y="1282700"/>
                    </a:lnTo>
                    <a:lnTo>
                      <a:pt x="2156422" y="1333500"/>
                    </a:lnTo>
                    <a:lnTo>
                      <a:pt x="2150326" y="1384300"/>
                    </a:lnTo>
                    <a:lnTo>
                      <a:pt x="2145119" y="1435100"/>
                    </a:lnTo>
                    <a:lnTo>
                      <a:pt x="2140724" y="1485900"/>
                    </a:lnTo>
                    <a:lnTo>
                      <a:pt x="2137067" y="1536700"/>
                    </a:lnTo>
                    <a:lnTo>
                      <a:pt x="2134070" y="1574800"/>
                    </a:lnTo>
                    <a:lnTo>
                      <a:pt x="2131644" y="1625600"/>
                    </a:lnTo>
                    <a:lnTo>
                      <a:pt x="2129701" y="1676400"/>
                    </a:lnTo>
                    <a:lnTo>
                      <a:pt x="2128164" y="1714500"/>
                    </a:lnTo>
                    <a:lnTo>
                      <a:pt x="2110689" y="1841500"/>
                    </a:lnTo>
                    <a:lnTo>
                      <a:pt x="2108619" y="1905000"/>
                    </a:lnTo>
                    <a:lnTo>
                      <a:pt x="2107768" y="1955800"/>
                    </a:lnTo>
                    <a:lnTo>
                      <a:pt x="2107654" y="1981200"/>
                    </a:lnTo>
                    <a:lnTo>
                      <a:pt x="2108073" y="1993900"/>
                    </a:lnTo>
                    <a:lnTo>
                      <a:pt x="2108479" y="1993900"/>
                    </a:lnTo>
                    <a:lnTo>
                      <a:pt x="2108911" y="2006600"/>
                    </a:lnTo>
                    <a:lnTo>
                      <a:pt x="2115947" y="2006600"/>
                    </a:lnTo>
                    <a:lnTo>
                      <a:pt x="2118042" y="1993900"/>
                    </a:lnTo>
                    <a:lnTo>
                      <a:pt x="2122335" y="1993900"/>
                    </a:lnTo>
                    <a:lnTo>
                      <a:pt x="2124418" y="2006600"/>
                    </a:lnTo>
                    <a:lnTo>
                      <a:pt x="2125434" y="2006600"/>
                    </a:lnTo>
                    <a:lnTo>
                      <a:pt x="2126424" y="2019300"/>
                    </a:lnTo>
                    <a:lnTo>
                      <a:pt x="2127377" y="2032000"/>
                    </a:lnTo>
                    <a:lnTo>
                      <a:pt x="2128291" y="2057400"/>
                    </a:lnTo>
                    <a:lnTo>
                      <a:pt x="2130501" y="2120900"/>
                    </a:lnTo>
                    <a:lnTo>
                      <a:pt x="2131288" y="2133600"/>
                    </a:lnTo>
                    <a:lnTo>
                      <a:pt x="2132177" y="2159000"/>
                    </a:lnTo>
                    <a:lnTo>
                      <a:pt x="2133041" y="2171700"/>
                    </a:lnTo>
                    <a:lnTo>
                      <a:pt x="2131784" y="2197100"/>
                    </a:lnTo>
                    <a:lnTo>
                      <a:pt x="2131060" y="2222500"/>
                    </a:lnTo>
                    <a:lnTo>
                      <a:pt x="2131110" y="2260600"/>
                    </a:lnTo>
                    <a:lnTo>
                      <a:pt x="2132228" y="2298700"/>
                    </a:lnTo>
                    <a:lnTo>
                      <a:pt x="2134108" y="2336800"/>
                    </a:lnTo>
                    <a:lnTo>
                      <a:pt x="2136864" y="2374900"/>
                    </a:lnTo>
                    <a:lnTo>
                      <a:pt x="2140991" y="2425700"/>
                    </a:lnTo>
                    <a:lnTo>
                      <a:pt x="2143341" y="2451100"/>
                    </a:lnTo>
                    <a:lnTo>
                      <a:pt x="2145855" y="2489200"/>
                    </a:lnTo>
                    <a:lnTo>
                      <a:pt x="2151049" y="2540000"/>
                    </a:lnTo>
                    <a:lnTo>
                      <a:pt x="2153882" y="2565400"/>
                    </a:lnTo>
                    <a:lnTo>
                      <a:pt x="2460866" y="2565400"/>
                    </a:lnTo>
                    <a:lnTo>
                      <a:pt x="2472817" y="2552700"/>
                    </a:lnTo>
                    <a:lnTo>
                      <a:pt x="2845219" y="2552700"/>
                    </a:lnTo>
                    <a:lnTo>
                      <a:pt x="2898597" y="2565400"/>
                    </a:lnTo>
                    <a:lnTo>
                      <a:pt x="2953194" y="2565400"/>
                    </a:lnTo>
                    <a:lnTo>
                      <a:pt x="3008630" y="2578100"/>
                    </a:lnTo>
                    <a:lnTo>
                      <a:pt x="3064497" y="2578100"/>
                    </a:lnTo>
                    <a:lnTo>
                      <a:pt x="3120440" y="2590800"/>
                    </a:lnTo>
                    <a:lnTo>
                      <a:pt x="3176181" y="2590800"/>
                    </a:lnTo>
                    <a:lnTo>
                      <a:pt x="3284918" y="2616200"/>
                    </a:lnTo>
                    <a:lnTo>
                      <a:pt x="3384575" y="2640761"/>
                    </a:lnTo>
                    <a:lnTo>
                      <a:pt x="3388347" y="2628900"/>
                    </a:lnTo>
                    <a:lnTo>
                      <a:pt x="3396983" y="2641600"/>
                    </a:lnTo>
                    <a:lnTo>
                      <a:pt x="3387915" y="2641600"/>
                    </a:lnTo>
                    <a:lnTo>
                      <a:pt x="3417125" y="2649245"/>
                    </a:lnTo>
                    <a:lnTo>
                      <a:pt x="3405733" y="2641600"/>
                    </a:lnTo>
                    <a:lnTo>
                      <a:pt x="3423183" y="2641600"/>
                    </a:lnTo>
                    <a:lnTo>
                      <a:pt x="3453612" y="2654300"/>
                    </a:lnTo>
                    <a:lnTo>
                      <a:pt x="3462718" y="2654300"/>
                    </a:lnTo>
                    <a:lnTo>
                      <a:pt x="3452888" y="2641600"/>
                    </a:lnTo>
                    <a:lnTo>
                      <a:pt x="3427780" y="2641600"/>
                    </a:lnTo>
                    <a:lnTo>
                      <a:pt x="3412718" y="2628900"/>
                    </a:lnTo>
                    <a:lnTo>
                      <a:pt x="3396043" y="2628900"/>
                    </a:lnTo>
                    <a:lnTo>
                      <a:pt x="3358858" y="2616200"/>
                    </a:lnTo>
                    <a:lnTo>
                      <a:pt x="3317278" y="2603500"/>
                    </a:lnTo>
                    <a:lnTo>
                      <a:pt x="3348774" y="2603500"/>
                    </a:lnTo>
                    <a:lnTo>
                      <a:pt x="3362414" y="2616200"/>
                    </a:lnTo>
                    <a:lnTo>
                      <a:pt x="3376066" y="2616200"/>
                    </a:lnTo>
                    <a:lnTo>
                      <a:pt x="3417100" y="2628900"/>
                    </a:lnTo>
                    <a:lnTo>
                      <a:pt x="3422281" y="2628900"/>
                    </a:lnTo>
                    <a:lnTo>
                      <a:pt x="3414941" y="2616200"/>
                    </a:lnTo>
                    <a:lnTo>
                      <a:pt x="3399104" y="2609418"/>
                    </a:lnTo>
                    <a:lnTo>
                      <a:pt x="3573894" y="2654300"/>
                    </a:lnTo>
                    <a:lnTo>
                      <a:pt x="3669957" y="2705100"/>
                    </a:lnTo>
                    <a:lnTo>
                      <a:pt x="3717125" y="2717800"/>
                    </a:lnTo>
                    <a:lnTo>
                      <a:pt x="3809454" y="2768600"/>
                    </a:lnTo>
                    <a:close/>
                  </a:path>
                  <a:path w="4700905" h="5867400">
                    <a:moveTo>
                      <a:pt x="3816515" y="5664200"/>
                    </a:moveTo>
                    <a:lnTo>
                      <a:pt x="3713264" y="5664200"/>
                    </a:lnTo>
                    <a:lnTo>
                      <a:pt x="3691204" y="5676900"/>
                    </a:lnTo>
                    <a:lnTo>
                      <a:pt x="3664635" y="5676900"/>
                    </a:lnTo>
                    <a:lnTo>
                      <a:pt x="3659492" y="5689600"/>
                    </a:lnTo>
                    <a:lnTo>
                      <a:pt x="3644125" y="5689600"/>
                    </a:lnTo>
                    <a:lnTo>
                      <a:pt x="3680574" y="5702300"/>
                    </a:lnTo>
                    <a:lnTo>
                      <a:pt x="3712908" y="5702300"/>
                    </a:lnTo>
                    <a:lnTo>
                      <a:pt x="3723309" y="5689600"/>
                    </a:lnTo>
                    <a:lnTo>
                      <a:pt x="3702672" y="5689600"/>
                    </a:lnTo>
                    <a:lnTo>
                      <a:pt x="3708450" y="5676900"/>
                    </a:lnTo>
                    <a:lnTo>
                      <a:pt x="3808120" y="5676900"/>
                    </a:lnTo>
                    <a:lnTo>
                      <a:pt x="3816515" y="5664200"/>
                    </a:lnTo>
                    <a:close/>
                  </a:path>
                  <a:path w="4700905" h="5867400">
                    <a:moveTo>
                      <a:pt x="3949979" y="5638800"/>
                    </a:moveTo>
                    <a:lnTo>
                      <a:pt x="3911396" y="5638800"/>
                    </a:lnTo>
                    <a:lnTo>
                      <a:pt x="3888384" y="5651500"/>
                    </a:lnTo>
                    <a:lnTo>
                      <a:pt x="3851643" y="5651500"/>
                    </a:lnTo>
                    <a:lnTo>
                      <a:pt x="3841788" y="5664200"/>
                    </a:lnTo>
                    <a:lnTo>
                      <a:pt x="3890683" y="5664200"/>
                    </a:lnTo>
                    <a:lnTo>
                      <a:pt x="3915829" y="5651500"/>
                    </a:lnTo>
                    <a:lnTo>
                      <a:pt x="3939070" y="5651500"/>
                    </a:lnTo>
                    <a:lnTo>
                      <a:pt x="3949979" y="5638800"/>
                    </a:lnTo>
                    <a:close/>
                  </a:path>
                  <a:path w="4700905" h="5867400">
                    <a:moveTo>
                      <a:pt x="3994378" y="5753100"/>
                    </a:moveTo>
                    <a:lnTo>
                      <a:pt x="3993921" y="5753100"/>
                    </a:lnTo>
                    <a:lnTo>
                      <a:pt x="3978071" y="5765800"/>
                    </a:lnTo>
                    <a:lnTo>
                      <a:pt x="3983126" y="5765800"/>
                    </a:lnTo>
                    <a:lnTo>
                      <a:pt x="3994378" y="5753100"/>
                    </a:lnTo>
                    <a:close/>
                  </a:path>
                  <a:path w="4700905" h="5867400">
                    <a:moveTo>
                      <a:pt x="4026916" y="5743105"/>
                    </a:moveTo>
                    <a:lnTo>
                      <a:pt x="4009834" y="5753100"/>
                    </a:lnTo>
                    <a:lnTo>
                      <a:pt x="4017759" y="5753100"/>
                    </a:lnTo>
                    <a:lnTo>
                      <a:pt x="4026916" y="5743105"/>
                    </a:lnTo>
                    <a:close/>
                  </a:path>
                  <a:path w="4700905" h="5867400">
                    <a:moveTo>
                      <a:pt x="4031526" y="5740400"/>
                    </a:moveTo>
                    <a:lnTo>
                      <a:pt x="4029379" y="5740400"/>
                    </a:lnTo>
                    <a:lnTo>
                      <a:pt x="4026916" y="5743105"/>
                    </a:lnTo>
                    <a:lnTo>
                      <a:pt x="4031526" y="5740400"/>
                    </a:lnTo>
                    <a:close/>
                  </a:path>
                  <a:path w="4700905" h="5867400">
                    <a:moveTo>
                      <a:pt x="4095305" y="5715000"/>
                    </a:moveTo>
                    <a:lnTo>
                      <a:pt x="4087215" y="5715000"/>
                    </a:lnTo>
                    <a:lnTo>
                      <a:pt x="4069067" y="5727700"/>
                    </a:lnTo>
                    <a:lnTo>
                      <a:pt x="4053217" y="5727700"/>
                    </a:lnTo>
                    <a:lnTo>
                      <a:pt x="4031526" y="5740400"/>
                    </a:lnTo>
                    <a:lnTo>
                      <a:pt x="4051757" y="5740400"/>
                    </a:lnTo>
                    <a:lnTo>
                      <a:pt x="4079011" y="5727700"/>
                    </a:lnTo>
                    <a:lnTo>
                      <a:pt x="4095305" y="5715000"/>
                    </a:lnTo>
                    <a:close/>
                  </a:path>
                  <a:path w="4700905" h="5867400">
                    <a:moveTo>
                      <a:pt x="4120273" y="5672366"/>
                    </a:moveTo>
                    <a:lnTo>
                      <a:pt x="4117187" y="5673776"/>
                    </a:lnTo>
                    <a:lnTo>
                      <a:pt x="4113060" y="5676900"/>
                    </a:lnTo>
                    <a:lnTo>
                      <a:pt x="4118178" y="5676900"/>
                    </a:lnTo>
                    <a:lnTo>
                      <a:pt x="4120273" y="5672366"/>
                    </a:lnTo>
                    <a:close/>
                  </a:path>
                  <a:path w="4700905" h="5867400">
                    <a:moveTo>
                      <a:pt x="4381538" y="5548427"/>
                    </a:moveTo>
                    <a:lnTo>
                      <a:pt x="4381284" y="5548617"/>
                    </a:lnTo>
                    <a:lnTo>
                      <a:pt x="4380408" y="5549900"/>
                    </a:lnTo>
                    <a:lnTo>
                      <a:pt x="4381538" y="5548427"/>
                    </a:lnTo>
                    <a:close/>
                  </a:path>
                  <a:path w="4700905" h="5867400">
                    <a:moveTo>
                      <a:pt x="4409465" y="5245100"/>
                    </a:moveTo>
                    <a:lnTo>
                      <a:pt x="4403547" y="5257800"/>
                    </a:lnTo>
                    <a:lnTo>
                      <a:pt x="4403014" y="5260657"/>
                    </a:lnTo>
                    <a:lnTo>
                      <a:pt x="4404258" y="5257800"/>
                    </a:lnTo>
                    <a:lnTo>
                      <a:pt x="4409465" y="5245100"/>
                    </a:lnTo>
                    <a:close/>
                  </a:path>
                  <a:path w="4700905" h="5867400">
                    <a:moveTo>
                      <a:pt x="4446841" y="5320703"/>
                    </a:moveTo>
                    <a:lnTo>
                      <a:pt x="4446460" y="5321300"/>
                    </a:lnTo>
                    <a:lnTo>
                      <a:pt x="4446740" y="5321300"/>
                    </a:lnTo>
                    <a:lnTo>
                      <a:pt x="4446841" y="5320703"/>
                    </a:lnTo>
                    <a:close/>
                  </a:path>
                  <a:path w="4700905" h="5867400">
                    <a:moveTo>
                      <a:pt x="4452899" y="5458244"/>
                    </a:moveTo>
                    <a:lnTo>
                      <a:pt x="4451566" y="5461000"/>
                    </a:lnTo>
                    <a:lnTo>
                      <a:pt x="4451972" y="5461000"/>
                    </a:lnTo>
                    <a:lnTo>
                      <a:pt x="4452899" y="5458244"/>
                    </a:lnTo>
                    <a:close/>
                  </a:path>
                  <a:path w="4700905" h="5867400">
                    <a:moveTo>
                      <a:pt x="4464926" y="5433911"/>
                    </a:moveTo>
                    <a:lnTo>
                      <a:pt x="4463935" y="5435600"/>
                    </a:lnTo>
                    <a:lnTo>
                      <a:pt x="4464380" y="5435600"/>
                    </a:lnTo>
                    <a:lnTo>
                      <a:pt x="4464926" y="5433911"/>
                    </a:lnTo>
                    <a:close/>
                  </a:path>
                  <a:path w="4700905" h="5867400">
                    <a:moveTo>
                      <a:pt x="4566463" y="4983277"/>
                    </a:moveTo>
                    <a:lnTo>
                      <a:pt x="4558347" y="5016512"/>
                    </a:lnTo>
                    <a:lnTo>
                      <a:pt x="4564926" y="4991100"/>
                    </a:lnTo>
                    <a:lnTo>
                      <a:pt x="4566463" y="4983277"/>
                    </a:lnTo>
                    <a:close/>
                  </a:path>
                  <a:path w="4700905" h="5867400">
                    <a:moveTo>
                      <a:pt x="4589221" y="4546600"/>
                    </a:moveTo>
                    <a:lnTo>
                      <a:pt x="4589094" y="4533900"/>
                    </a:lnTo>
                    <a:lnTo>
                      <a:pt x="4588853" y="4520311"/>
                    </a:lnTo>
                    <a:lnTo>
                      <a:pt x="4588548" y="4508500"/>
                    </a:lnTo>
                    <a:lnTo>
                      <a:pt x="4588091" y="4508500"/>
                    </a:lnTo>
                    <a:lnTo>
                      <a:pt x="4587303" y="4495800"/>
                    </a:lnTo>
                    <a:lnTo>
                      <a:pt x="4586300" y="4483100"/>
                    </a:lnTo>
                    <a:lnTo>
                      <a:pt x="4585106" y="4470400"/>
                    </a:lnTo>
                    <a:lnTo>
                      <a:pt x="4583798" y="4457700"/>
                    </a:lnTo>
                    <a:lnTo>
                      <a:pt x="4583379" y="4483100"/>
                    </a:lnTo>
                    <a:lnTo>
                      <a:pt x="4582871" y="4495800"/>
                    </a:lnTo>
                    <a:lnTo>
                      <a:pt x="4582185" y="4508500"/>
                    </a:lnTo>
                    <a:lnTo>
                      <a:pt x="4581233" y="4521200"/>
                    </a:lnTo>
                    <a:lnTo>
                      <a:pt x="4580318" y="4546600"/>
                    </a:lnTo>
                    <a:lnTo>
                      <a:pt x="4579378" y="4559300"/>
                    </a:lnTo>
                    <a:lnTo>
                      <a:pt x="4578261" y="4572000"/>
                    </a:lnTo>
                    <a:lnTo>
                      <a:pt x="4576838" y="4597400"/>
                    </a:lnTo>
                    <a:lnTo>
                      <a:pt x="4576470" y="4584700"/>
                    </a:lnTo>
                    <a:lnTo>
                      <a:pt x="4576496" y="4572000"/>
                    </a:lnTo>
                    <a:lnTo>
                      <a:pt x="4576369" y="4572000"/>
                    </a:lnTo>
                    <a:lnTo>
                      <a:pt x="4576153" y="4584700"/>
                    </a:lnTo>
                    <a:lnTo>
                      <a:pt x="4576026" y="4635500"/>
                    </a:lnTo>
                    <a:lnTo>
                      <a:pt x="4575530" y="4660900"/>
                    </a:lnTo>
                    <a:lnTo>
                      <a:pt x="4575530" y="4673600"/>
                    </a:lnTo>
                    <a:lnTo>
                      <a:pt x="4575772" y="4686300"/>
                    </a:lnTo>
                    <a:lnTo>
                      <a:pt x="4576305" y="4699000"/>
                    </a:lnTo>
                    <a:lnTo>
                      <a:pt x="4571822" y="4762500"/>
                    </a:lnTo>
                    <a:lnTo>
                      <a:pt x="4564342" y="4826000"/>
                    </a:lnTo>
                    <a:lnTo>
                      <a:pt x="4554817" y="4876800"/>
                    </a:lnTo>
                    <a:lnTo>
                      <a:pt x="4533620" y="4953000"/>
                    </a:lnTo>
                    <a:lnTo>
                      <a:pt x="4523752" y="4978400"/>
                    </a:lnTo>
                    <a:lnTo>
                      <a:pt x="4515282" y="5003800"/>
                    </a:lnTo>
                    <a:lnTo>
                      <a:pt x="4508881" y="5016512"/>
                    </a:lnTo>
                    <a:lnTo>
                      <a:pt x="4500651" y="5041900"/>
                    </a:lnTo>
                    <a:lnTo>
                      <a:pt x="4494568" y="5041900"/>
                    </a:lnTo>
                    <a:lnTo>
                      <a:pt x="4495012" y="5029200"/>
                    </a:lnTo>
                    <a:lnTo>
                      <a:pt x="4496041" y="5016500"/>
                    </a:lnTo>
                    <a:lnTo>
                      <a:pt x="4496816" y="5003800"/>
                    </a:lnTo>
                    <a:lnTo>
                      <a:pt x="4496498" y="4991100"/>
                    </a:lnTo>
                    <a:lnTo>
                      <a:pt x="4494250" y="4991100"/>
                    </a:lnTo>
                    <a:lnTo>
                      <a:pt x="4461040" y="5118100"/>
                    </a:lnTo>
                    <a:lnTo>
                      <a:pt x="4457903" y="5130800"/>
                    </a:lnTo>
                    <a:lnTo>
                      <a:pt x="4456265" y="5143500"/>
                    </a:lnTo>
                    <a:lnTo>
                      <a:pt x="4454487" y="5143500"/>
                    </a:lnTo>
                    <a:lnTo>
                      <a:pt x="4452467" y="5156200"/>
                    </a:lnTo>
                    <a:lnTo>
                      <a:pt x="4450321" y="5156200"/>
                    </a:lnTo>
                    <a:lnTo>
                      <a:pt x="4448035" y="5168900"/>
                    </a:lnTo>
                    <a:lnTo>
                      <a:pt x="4445571" y="5181600"/>
                    </a:lnTo>
                    <a:lnTo>
                      <a:pt x="4439780" y="5194300"/>
                    </a:lnTo>
                    <a:lnTo>
                      <a:pt x="4432719" y="5207000"/>
                    </a:lnTo>
                    <a:lnTo>
                      <a:pt x="4424019" y="5232400"/>
                    </a:lnTo>
                    <a:lnTo>
                      <a:pt x="4413351" y="5257800"/>
                    </a:lnTo>
                    <a:lnTo>
                      <a:pt x="4411802" y="5260657"/>
                    </a:lnTo>
                    <a:lnTo>
                      <a:pt x="4479734" y="5260657"/>
                    </a:lnTo>
                    <a:lnTo>
                      <a:pt x="4489615" y="5245100"/>
                    </a:lnTo>
                    <a:lnTo>
                      <a:pt x="4503356" y="5207000"/>
                    </a:lnTo>
                    <a:lnTo>
                      <a:pt x="4515040" y="5181600"/>
                    </a:lnTo>
                    <a:lnTo>
                      <a:pt x="4525048" y="5143500"/>
                    </a:lnTo>
                    <a:lnTo>
                      <a:pt x="4533849" y="5118100"/>
                    </a:lnTo>
                    <a:lnTo>
                      <a:pt x="4541596" y="5092700"/>
                    </a:lnTo>
                    <a:lnTo>
                      <a:pt x="4548429" y="5067300"/>
                    </a:lnTo>
                    <a:lnTo>
                      <a:pt x="4558347" y="5016512"/>
                    </a:lnTo>
                    <a:lnTo>
                      <a:pt x="4555058" y="5029200"/>
                    </a:lnTo>
                    <a:lnTo>
                      <a:pt x="4541901" y="5067300"/>
                    </a:lnTo>
                    <a:lnTo>
                      <a:pt x="4547082" y="5041900"/>
                    </a:lnTo>
                    <a:lnTo>
                      <a:pt x="4552264" y="5016500"/>
                    </a:lnTo>
                    <a:lnTo>
                      <a:pt x="4558500" y="4991100"/>
                    </a:lnTo>
                    <a:lnTo>
                      <a:pt x="4564939" y="4953000"/>
                    </a:lnTo>
                    <a:lnTo>
                      <a:pt x="4570958" y="4914900"/>
                    </a:lnTo>
                    <a:lnTo>
                      <a:pt x="4576534" y="4876800"/>
                    </a:lnTo>
                    <a:lnTo>
                      <a:pt x="4581601" y="4838700"/>
                    </a:lnTo>
                    <a:lnTo>
                      <a:pt x="4586059" y="4813300"/>
                    </a:lnTo>
                    <a:lnTo>
                      <a:pt x="4576165" y="4800600"/>
                    </a:lnTo>
                    <a:lnTo>
                      <a:pt x="4576737" y="4775200"/>
                    </a:lnTo>
                    <a:lnTo>
                      <a:pt x="4577499" y="4762500"/>
                    </a:lnTo>
                    <a:lnTo>
                      <a:pt x="4578578" y="4737100"/>
                    </a:lnTo>
                    <a:lnTo>
                      <a:pt x="4580102" y="4711700"/>
                    </a:lnTo>
                    <a:lnTo>
                      <a:pt x="4586313" y="4635500"/>
                    </a:lnTo>
                    <a:lnTo>
                      <a:pt x="4587938" y="4597400"/>
                    </a:lnTo>
                    <a:lnTo>
                      <a:pt x="4588484" y="4584700"/>
                    </a:lnTo>
                    <a:lnTo>
                      <a:pt x="4589221" y="4572000"/>
                    </a:lnTo>
                    <a:lnTo>
                      <a:pt x="4589221" y="4546600"/>
                    </a:lnTo>
                    <a:close/>
                  </a:path>
                  <a:path w="4700905" h="5867400">
                    <a:moveTo>
                      <a:pt x="4598848" y="4623613"/>
                    </a:moveTo>
                    <a:lnTo>
                      <a:pt x="4598695" y="4597120"/>
                    </a:lnTo>
                    <a:lnTo>
                      <a:pt x="4598251" y="4574070"/>
                    </a:lnTo>
                    <a:lnTo>
                      <a:pt x="4597070" y="4557001"/>
                    </a:lnTo>
                    <a:lnTo>
                      <a:pt x="4595126" y="4548454"/>
                    </a:lnTo>
                    <a:lnTo>
                      <a:pt x="4592447" y="4550969"/>
                    </a:lnTo>
                    <a:lnTo>
                      <a:pt x="4595050" y="4559325"/>
                    </a:lnTo>
                    <a:lnTo>
                      <a:pt x="4596041" y="4582566"/>
                    </a:lnTo>
                    <a:lnTo>
                      <a:pt x="4595761" y="4614659"/>
                    </a:lnTo>
                    <a:lnTo>
                      <a:pt x="4594618" y="4649597"/>
                    </a:lnTo>
                    <a:lnTo>
                      <a:pt x="4593247" y="4681385"/>
                    </a:lnTo>
                    <a:lnTo>
                      <a:pt x="4592574" y="4704042"/>
                    </a:lnTo>
                    <a:lnTo>
                      <a:pt x="4593717" y="4711611"/>
                    </a:lnTo>
                    <a:lnTo>
                      <a:pt x="4597806" y="4698111"/>
                    </a:lnTo>
                    <a:lnTo>
                      <a:pt x="4597806" y="4676635"/>
                    </a:lnTo>
                    <a:lnTo>
                      <a:pt x="4598848" y="4623613"/>
                    </a:lnTo>
                    <a:close/>
                  </a:path>
                  <a:path w="4700905" h="5867400">
                    <a:moveTo>
                      <a:pt x="4603902" y="4775200"/>
                    </a:moveTo>
                    <a:lnTo>
                      <a:pt x="4603178" y="4762500"/>
                    </a:lnTo>
                    <a:lnTo>
                      <a:pt x="4598721" y="4762500"/>
                    </a:lnTo>
                    <a:lnTo>
                      <a:pt x="4594009" y="4813300"/>
                    </a:lnTo>
                    <a:lnTo>
                      <a:pt x="4589018" y="4851400"/>
                    </a:lnTo>
                    <a:lnTo>
                      <a:pt x="4583811" y="4889500"/>
                    </a:lnTo>
                    <a:lnTo>
                      <a:pt x="4578439" y="4927600"/>
                    </a:lnTo>
                    <a:lnTo>
                      <a:pt x="4572406" y="4953000"/>
                    </a:lnTo>
                    <a:lnTo>
                      <a:pt x="4566463" y="4983277"/>
                    </a:lnTo>
                    <a:lnTo>
                      <a:pt x="4567644" y="4978400"/>
                    </a:lnTo>
                    <a:lnTo>
                      <a:pt x="4576762" y="4940300"/>
                    </a:lnTo>
                    <a:lnTo>
                      <a:pt x="4586109" y="4889500"/>
                    </a:lnTo>
                    <a:lnTo>
                      <a:pt x="4596117" y="4838700"/>
                    </a:lnTo>
                    <a:lnTo>
                      <a:pt x="4599127" y="4864100"/>
                    </a:lnTo>
                    <a:lnTo>
                      <a:pt x="4601438" y="4838700"/>
                    </a:lnTo>
                    <a:lnTo>
                      <a:pt x="4602848" y="4813300"/>
                    </a:lnTo>
                    <a:lnTo>
                      <a:pt x="4603635" y="4800600"/>
                    </a:lnTo>
                    <a:lnTo>
                      <a:pt x="4603902" y="4775200"/>
                    </a:lnTo>
                    <a:close/>
                  </a:path>
                  <a:path w="4700905" h="5867400">
                    <a:moveTo>
                      <a:pt x="4612449" y="4552708"/>
                    </a:moveTo>
                    <a:lnTo>
                      <a:pt x="4610671" y="4547794"/>
                    </a:lnTo>
                    <a:lnTo>
                      <a:pt x="4608817" y="4541291"/>
                    </a:lnTo>
                    <a:lnTo>
                      <a:pt x="4607306" y="4526153"/>
                    </a:lnTo>
                    <a:lnTo>
                      <a:pt x="4606556" y="4495330"/>
                    </a:lnTo>
                    <a:lnTo>
                      <a:pt x="4607420" y="4551832"/>
                    </a:lnTo>
                    <a:lnTo>
                      <a:pt x="4607471" y="4570666"/>
                    </a:lnTo>
                    <a:lnTo>
                      <a:pt x="4606671" y="4627194"/>
                    </a:lnTo>
                    <a:lnTo>
                      <a:pt x="4605985" y="4646028"/>
                    </a:lnTo>
                    <a:lnTo>
                      <a:pt x="4607115" y="4634395"/>
                    </a:lnTo>
                    <a:lnTo>
                      <a:pt x="4611916" y="4564392"/>
                    </a:lnTo>
                    <a:lnTo>
                      <a:pt x="4612449" y="4552708"/>
                    </a:lnTo>
                    <a:close/>
                  </a:path>
                  <a:path w="4700905" h="5867400">
                    <a:moveTo>
                      <a:pt x="4682718" y="4686300"/>
                    </a:moveTo>
                    <a:lnTo>
                      <a:pt x="4682426" y="4635500"/>
                    </a:lnTo>
                    <a:lnTo>
                      <a:pt x="4680089" y="4597400"/>
                    </a:lnTo>
                    <a:lnTo>
                      <a:pt x="4678985" y="4610100"/>
                    </a:lnTo>
                    <a:lnTo>
                      <a:pt x="4677943" y="4622800"/>
                    </a:lnTo>
                    <a:lnTo>
                      <a:pt x="4676813" y="4635500"/>
                    </a:lnTo>
                    <a:lnTo>
                      <a:pt x="4675467" y="4648200"/>
                    </a:lnTo>
                    <a:lnTo>
                      <a:pt x="4675276" y="4686300"/>
                    </a:lnTo>
                    <a:lnTo>
                      <a:pt x="4672419" y="4737100"/>
                    </a:lnTo>
                    <a:lnTo>
                      <a:pt x="4667567" y="4787900"/>
                    </a:lnTo>
                    <a:lnTo>
                      <a:pt x="4661408" y="4826000"/>
                    </a:lnTo>
                    <a:lnTo>
                      <a:pt x="4663287" y="4800600"/>
                    </a:lnTo>
                    <a:lnTo>
                      <a:pt x="4664113" y="4787900"/>
                    </a:lnTo>
                    <a:lnTo>
                      <a:pt x="4664024" y="4775200"/>
                    </a:lnTo>
                    <a:lnTo>
                      <a:pt x="4661827" y="4775200"/>
                    </a:lnTo>
                    <a:lnTo>
                      <a:pt x="4655680" y="4800600"/>
                    </a:lnTo>
                    <a:lnTo>
                      <a:pt x="4651197" y="4813300"/>
                    </a:lnTo>
                    <a:lnTo>
                      <a:pt x="4647882" y="4826000"/>
                    </a:lnTo>
                    <a:lnTo>
                      <a:pt x="4646752" y="4813300"/>
                    </a:lnTo>
                    <a:lnTo>
                      <a:pt x="4648860" y="4775200"/>
                    </a:lnTo>
                    <a:lnTo>
                      <a:pt x="4652213" y="4724400"/>
                    </a:lnTo>
                    <a:lnTo>
                      <a:pt x="4654397" y="4686300"/>
                    </a:lnTo>
                    <a:lnTo>
                      <a:pt x="4657496" y="4622800"/>
                    </a:lnTo>
                    <a:lnTo>
                      <a:pt x="4659223" y="4584700"/>
                    </a:lnTo>
                    <a:lnTo>
                      <a:pt x="4660239" y="4533900"/>
                    </a:lnTo>
                    <a:lnTo>
                      <a:pt x="4660455" y="4495800"/>
                    </a:lnTo>
                    <a:lnTo>
                      <a:pt x="4659084" y="4432300"/>
                    </a:lnTo>
                    <a:lnTo>
                      <a:pt x="4655286" y="4368800"/>
                    </a:lnTo>
                    <a:lnTo>
                      <a:pt x="4649101" y="4318000"/>
                    </a:lnTo>
                    <a:lnTo>
                      <a:pt x="4640592" y="4279900"/>
                    </a:lnTo>
                    <a:lnTo>
                      <a:pt x="4644910" y="4330700"/>
                    </a:lnTo>
                    <a:lnTo>
                      <a:pt x="4648035" y="4381500"/>
                    </a:lnTo>
                    <a:lnTo>
                      <a:pt x="4649965" y="4432300"/>
                    </a:lnTo>
                    <a:lnTo>
                      <a:pt x="4650549" y="4470400"/>
                    </a:lnTo>
                    <a:lnTo>
                      <a:pt x="4650664" y="4495800"/>
                    </a:lnTo>
                    <a:lnTo>
                      <a:pt x="4650422" y="4533900"/>
                    </a:lnTo>
                    <a:lnTo>
                      <a:pt x="4649013" y="4584700"/>
                    </a:lnTo>
                    <a:lnTo>
                      <a:pt x="4645609" y="4660900"/>
                    </a:lnTo>
                    <a:lnTo>
                      <a:pt x="4641456" y="4724400"/>
                    </a:lnTo>
                    <a:lnTo>
                      <a:pt x="4637633" y="4775200"/>
                    </a:lnTo>
                    <a:lnTo>
                      <a:pt x="4635297" y="4813300"/>
                    </a:lnTo>
                    <a:lnTo>
                      <a:pt x="4639094" y="4775200"/>
                    </a:lnTo>
                    <a:lnTo>
                      <a:pt x="4643437" y="4737100"/>
                    </a:lnTo>
                    <a:lnTo>
                      <a:pt x="4644847" y="4711700"/>
                    </a:lnTo>
                    <a:lnTo>
                      <a:pt x="4646092" y="4699000"/>
                    </a:lnTo>
                    <a:lnTo>
                      <a:pt x="4647069" y="4686300"/>
                    </a:lnTo>
                    <a:lnTo>
                      <a:pt x="4647044" y="4711700"/>
                    </a:lnTo>
                    <a:lnTo>
                      <a:pt x="4646917" y="4724400"/>
                    </a:lnTo>
                    <a:lnTo>
                      <a:pt x="4645622" y="4775200"/>
                    </a:lnTo>
                    <a:lnTo>
                      <a:pt x="4644834" y="4787900"/>
                    </a:lnTo>
                    <a:lnTo>
                      <a:pt x="4643844" y="4813300"/>
                    </a:lnTo>
                    <a:lnTo>
                      <a:pt x="4642815" y="4826000"/>
                    </a:lnTo>
                    <a:lnTo>
                      <a:pt x="4639907" y="4864100"/>
                    </a:lnTo>
                    <a:lnTo>
                      <a:pt x="4636186" y="4902200"/>
                    </a:lnTo>
                    <a:lnTo>
                      <a:pt x="4631715" y="4940300"/>
                    </a:lnTo>
                    <a:lnTo>
                      <a:pt x="4626508" y="4978400"/>
                    </a:lnTo>
                    <a:lnTo>
                      <a:pt x="4621555" y="4991100"/>
                    </a:lnTo>
                    <a:lnTo>
                      <a:pt x="4613834" y="5016512"/>
                    </a:lnTo>
                    <a:lnTo>
                      <a:pt x="4603508" y="5054600"/>
                    </a:lnTo>
                    <a:lnTo>
                      <a:pt x="4590745" y="5092700"/>
                    </a:lnTo>
                    <a:lnTo>
                      <a:pt x="4576661" y="5143500"/>
                    </a:lnTo>
                    <a:lnTo>
                      <a:pt x="4562792" y="5181600"/>
                    </a:lnTo>
                    <a:lnTo>
                      <a:pt x="4551502" y="5207000"/>
                    </a:lnTo>
                    <a:lnTo>
                      <a:pt x="4545165" y="5207000"/>
                    </a:lnTo>
                    <a:lnTo>
                      <a:pt x="4551908" y="5194300"/>
                    </a:lnTo>
                    <a:lnTo>
                      <a:pt x="4555071" y="5181600"/>
                    </a:lnTo>
                    <a:lnTo>
                      <a:pt x="4558246" y="5168900"/>
                    </a:lnTo>
                    <a:lnTo>
                      <a:pt x="4570311" y="5143500"/>
                    </a:lnTo>
                    <a:lnTo>
                      <a:pt x="4581080" y="5105400"/>
                    </a:lnTo>
                    <a:lnTo>
                      <a:pt x="4586198" y="5092700"/>
                    </a:lnTo>
                    <a:lnTo>
                      <a:pt x="4590910" y="5080000"/>
                    </a:lnTo>
                    <a:lnTo>
                      <a:pt x="4599876" y="5041900"/>
                    </a:lnTo>
                    <a:lnTo>
                      <a:pt x="4607788" y="5016500"/>
                    </a:lnTo>
                    <a:lnTo>
                      <a:pt x="4614735" y="4978400"/>
                    </a:lnTo>
                    <a:lnTo>
                      <a:pt x="4620819" y="4953000"/>
                    </a:lnTo>
                    <a:lnTo>
                      <a:pt x="4615815" y="4965700"/>
                    </a:lnTo>
                    <a:lnTo>
                      <a:pt x="4607141" y="5003800"/>
                    </a:lnTo>
                    <a:lnTo>
                      <a:pt x="4594809" y="5041900"/>
                    </a:lnTo>
                    <a:lnTo>
                      <a:pt x="4578820" y="5092700"/>
                    </a:lnTo>
                    <a:lnTo>
                      <a:pt x="4559516" y="5156200"/>
                    </a:lnTo>
                    <a:lnTo>
                      <a:pt x="4537976" y="5207000"/>
                    </a:lnTo>
                    <a:lnTo>
                      <a:pt x="4516145" y="5257800"/>
                    </a:lnTo>
                    <a:lnTo>
                      <a:pt x="4495939" y="5295900"/>
                    </a:lnTo>
                    <a:lnTo>
                      <a:pt x="4511446" y="5270500"/>
                    </a:lnTo>
                    <a:lnTo>
                      <a:pt x="4526089" y="5245100"/>
                    </a:lnTo>
                    <a:lnTo>
                      <a:pt x="4540021" y="5207000"/>
                    </a:lnTo>
                    <a:lnTo>
                      <a:pt x="4553369" y="5181600"/>
                    </a:lnTo>
                    <a:lnTo>
                      <a:pt x="4537862" y="5219700"/>
                    </a:lnTo>
                    <a:lnTo>
                      <a:pt x="4520108" y="5270500"/>
                    </a:lnTo>
                    <a:lnTo>
                      <a:pt x="4500054" y="5308600"/>
                    </a:lnTo>
                    <a:lnTo>
                      <a:pt x="4477613" y="5346700"/>
                    </a:lnTo>
                    <a:lnTo>
                      <a:pt x="4452747" y="5397500"/>
                    </a:lnTo>
                    <a:lnTo>
                      <a:pt x="4425543" y="5435600"/>
                    </a:lnTo>
                    <a:lnTo>
                      <a:pt x="4396054" y="5473700"/>
                    </a:lnTo>
                    <a:lnTo>
                      <a:pt x="4364380" y="5511800"/>
                    </a:lnTo>
                    <a:lnTo>
                      <a:pt x="4330662" y="5549900"/>
                    </a:lnTo>
                    <a:lnTo>
                      <a:pt x="4295076" y="5588000"/>
                    </a:lnTo>
                    <a:lnTo>
                      <a:pt x="4257878" y="5626100"/>
                    </a:lnTo>
                    <a:lnTo>
                      <a:pt x="4219333" y="5651500"/>
                    </a:lnTo>
                    <a:lnTo>
                      <a:pt x="4179735" y="5689600"/>
                    </a:lnTo>
                    <a:lnTo>
                      <a:pt x="4139514" y="5715000"/>
                    </a:lnTo>
                    <a:lnTo>
                      <a:pt x="4099090" y="5727700"/>
                    </a:lnTo>
                    <a:lnTo>
                      <a:pt x="4092448" y="5731903"/>
                    </a:lnTo>
                    <a:lnTo>
                      <a:pt x="4096855" y="5727700"/>
                    </a:lnTo>
                    <a:lnTo>
                      <a:pt x="4085272" y="5727700"/>
                    </a:lnTo>
                    <a:lnTo>
                      <a:pt x="4069435" y="5740400"/>
                    </a:lnTo>
                    <a:lnTo>
                      <a:pt x="4050004" y="5753100"/>
                    </a:lnTo>
                    <a:lnTo>
                      <a:pt x="4017289" y="5765800"/>
                    </a:lnTo>
                    <a:lnTo>
                      <a:pt x="3984980" y="5765800"/>
                    </a:lnTo>
                    <a:lnTo>
                      <a:pt x="3978287" y="5778500"/>
                    </a:lnTo>
                    <a:lnTo>
                      <a:pt x="3952875" y="5778500"/>
                    </a:lnTo>
                    <a:lnTo>
                      <a:pt x="3972560" y="5765800"/>
                    </a:lnTo>
                    <a:lnTo>
                      <a:pt x="3934282" y="5765800"/>
                    </a:lnTo>
                    <a:lnTo>
                      <a:pt x="3922395" y="5778500"/>
                    </a:lnTo>
                    <a:lnTo>
                      <a:pt x="3882161" y="5778500"/>
                    </a:lnTo>
                    <a:lnTo>
                      <a:pt x="3866197" y="5791200"/>
                    </a:lnTo>
                    <a:lnTo>
                      <a:pt x="3830320" y="5791200"/>
                    </a:lnTo>
                    <a:lnTo>
                      <a:pt x="3821163" y="5803900"/>
                    </a:lnTo>
                    <a:lnTo>
                      <a:pt x="3752837" y="5803900"/>
                    </a:lnTo>
                    <a:lnTo>
                      <a:pt x="3751415" y="5816600"/>
                    </a:lnTo>
                    <a:lnTo>
                      <a:pt x="3632708" y="5816600"/>
                    </a:lnTo>
                    <a:lnTo>
                      <a:pt x="3584308" y="5803900"/>
                    </a:lnTo>
                    <a:lnTo>
                      <a:pt x="3536708" y="5803900"/>
                    </a:lnTo>
                    <a:lnTo>
                      <a:pt x="3491877" y="5791200"/>
                    </a:lnTo>
                    <a:lnTo>
                      <a:pt x="3807599" y="5791200"/>
                    </a:lnTo>
                    <a:lnTo>
                      <a:pt x="3854234" y="5778500"/>
                    </a:lnTo>
                    <a:lnTo>
                      <a:pt x="3898696" y="5765800"/>
                    </a:lnTo>
                    <a:lnTo>
                      <a:pt x="3956875" y="5753100"/>
                    </a:lnTo>
                    <a:lnTo>
                      <a:pt x="4009466" y="5727700"/>
                    </a:lnTo>
                    <a:lnTo>
                      <a:pt x="4032770" y="5715000"/>
                    </a:lnTo>
                    <a:lnTo>
                      <a:pt x="4056075" y="5702300"/>
                    </a:lnTo>
                    <a:lnTo>
                      <a:pt x="4086669" y="5692648"/>
                    </a:lnTo>
                    <a:lnTo>
                      <a:pt x="4082034" y="5702300"/>
                    </a:lnTo>
                    <a:lnTo>
                      <a:pt x="4096105" y="5689663"/>
                    </a:lnTo>
                    <a:lnTo>
                      <a:pt x="4096308" y="5689600"/>
                    </a:lnTo>
                    <a:lnTo>
                      <a:pt x="4113060" y="5676900"/>
                    </a:lnTo>
                    <a:lnTo>
                      <a:pt x="4110329" y="5676900"/>
                    </a:lnTo>
                    <a:lnTo>
                      <a:pt x="4117187" y="5673776"/>
                    </a:lnTo>
                    <a:lnTo>
                      <a:pt x="4120946" y="5670918"/>
                    </a:lnTo>
                    <a:lnTo>
                      <a:pt x="4120273" y="5672366"/>
                    </a:lnTo>
                    <a:lnTo>
                      <a:pt x="4138168" y="5664200"/>
                    </a:lnTo>
                    <a:lnTo>
                      <a:pt x="4165523" y="5638800"/>
                    </a:lnTo>
                    <a:lnTo>
                      <a:pt x="4192397" y="5626100"/>
                    </a:lnTo>
                    <a:lnTo>
                      <a:pt x="4218470" y="5600700"/>
                    </a:lnTo>
                    <a:lnTo>
                      <a:pt x="4243921" y="5575300"/>
                    </a:lnTo>
                    <a:lnTo>
                      <a:pt x="4268711" y="5549900"/>
                    </a:lnTo>
                    <a:lnTo>
                      <a:pt x="4292828" y="5537200"/>
                    </a:lnTo>
                    <a:lnTo>
                      <a:pt x="4329442" y="5499100"/>
                    </a:lnTo>
                    <a:lnTo>
                      <a:pt x="4355147" y="5461000"/>
                    </a:lnTo>
                    <a:lnTo>
                      <a:pt x="4363720" y="5448300"/>
                    </a:lnTo>
                    <a:lnTo>
                      <a:pt x="4395305" y="5410200"/>
                    </a:lnTo>
                    <a:lnTo>
                      <a:pt x="4423829" y="5359400"/>
                    </a:lnTo>
                    <a:lnTo>
                      <a:pt x="4448924" y="5308600"/>
                    </a:lnTo>
                    <a:lnTo>
                      <a:pt x="4446841" y="5320703"/>
                    </a:lnTo>
                    <a:lnTo>
                      <a:pt x="4454614" y="5308600"/>
                    </a:lnTo>
                    <a:lnTo>
                      <a:pt x="4473486" y="5270500"/>
                    </a:lnTo>
                    <a:lnTo>
                      <a:pt x="4406519" y="5270500"/>
                    </a:lnTo>
                    <a:lnTo>
                      <a:pt x="4401197" y="5270500"/>
                    </a:lnTo>
                    <a:lnTo>
                      <a:pt x="4398721" y="5270500"/>
                    </a:lnTo>
                    <a:lnTo>
                      <a:pt x="4393057" y="5283200"/>
                    </a:lnTo>
                    <a:lnTo>
                      <a:pt x="4387469" y="5295900"/>
                    </a:lnTo>
                    <a:lnTo>
                      <a:pt x="4381424" y="5308600"/>
                    </a:lnTo>
                    <a:lnTo>
                      <a:pt x="4375416" y="5321300"/>
                    </a:lnTo>
                    <a:lnTo>
                      <a:pt x="4369295" y="5334000"/>
                    </a:lnTo>
                    <a:lnTo>
                      <a:pt x="4362894" y="5346700"/>
                    </a:lnTo>
                    <a:lnTo>
                      <a:pt x="4355350" y="5346700"/>
                    </a:lnTo>
                    <a:lnTo>
                      <a:pt x="4339298" y="5372100"/>
                    </a:lnTo>
                    <a:lnTo>
                      <a:pt x="4318279" y="5397500"/>
                    </a:lnTo>
                    <a:lnTo>
                      <a:pt x="4295826" y="5422900"/>
                    </a:lnTo>
                    <a:lnTo>
                      <a:pt x="4276750" y="5448300"/>
                    </a:lnTo>
                    <a:lnTo>
                      <a:pt x="4266692" y="5461000"/>
                    </a:lnTo>
                    <a:lnTo>
                      <a:pt x="4270108" y="5448300"/>
                    </a:lnTo>
                    <a:lnTo>
                      <a:pt x="4291469" y="5422900"/>
                    </a:lnTo>
                    <a:lnTo>
                      <a:pt x="4303128" y="5410200"/>
                    </a:lnTo>
                    <a:lnTo>
                      <a:pt x="4316984" y="5384800"/>
                    </a:lnTo>
                    <a:lnTo>
                      <a:pt x="4331449" y="5372100"/>
                    </a:lnTo>
                    <a:lnTo>
                      <a:pt x="4344962" y="5346700"/>
                    </a:lnTo>
                    <a:lnTo>
                      <a:pt x="4322165" y="5372100"/>
                    </a:lnTo>
                    <a:lnTo>
                      <a:pt x="4296600" y="5410200"/>
                    </a:lnTo>
                    <a:lnTo>
                      <a:pt x="4268546" y="5435600"/>
                    </a:lnTo>
                    <a:lnTo>
                      <a:pt x="4238282" y="5473700"/>
                    </a:lnTo>
                    <a:lnTo>
                      <a:pt x="4206290" y="5499100"/>
                    </a:lnTo>
                    <a:lnTo>
                      <a:pt x="4173067" y="5524500"/>
                    </a:lnTo>
                    <a:lnTo>
                      <a:pt x="4105579" y="5575300"/>
                    </a:lnTo>
                    <a:lnTo>
                      <a:pt x="4072890" y="5588000"/>
                    </a:lnTo>
                    <a:lnTo>
                      <a:pt x="4041965" y="5600700"/>
                    </a:lnTo>
                    <a:lnTo>
                      <a:pt x="4013733" y="5613400"/>
                    </a:lnTo>
                    <a:lnTo>
                      <a:pt x="3989082" y="5626100"/>
                    </a:lnTo>
                    <a:lnTo>
                      <a:pt x="3968927" y="5626100"/>
                    </a:lnTo>
                    <a:lnTo>
                      <a:pt x="3953878" y="5638800"/>
                    </a:lnTo>
                    <a:lnTo>
                      <a:pt x="3960622" y="5638800"/>
                    </a:lnTo>
                    <a:lnTo>
                      <a:pt x="3999941" y="5626100"/>
                    </a:lnTo>
                    <a:lnTo>
                      <a:pt x="4036212" y="5613400"/>
                    </a:lnTo>
                    <a:lnTo>
                      <a:pt x="4071429" y="5600700"/>
                    </a:lnTo>
                    <a:lnTo>
                      <a:pt x="4107586" y="5575300"/>
                    </a:lnTo>
                    <a:lnTo>
                      <a:pt x="4084548" y="5600700"/>
                    </a:lnTo>
                    <a:lnTo>
                      <a:pt x="4031856" y="5626100"/>
                    </a:lnTo>
                    <a:lnTo>
                      <a:pt x="4007281" y="5638800"/>
                    </a:lnTo>
                    <a:lnTo>
                      <a:pt x="3996448" y="5651500"/>
                    </a:lnTo>
                    <a:lnTo>
                      <a:pt x="3979862" y="5651500"/>
                    </a:lnTo>
                    <a:lnTo>
                      <a:pt x="3974706" y="5664200"/>
                    </a:lnTo>
                    <a:lnTo>
                      <a:pt x="3982631" y="5664200"/>
                    </a:lnTo>
                    <a:lnTo>
                      <a:pt x="3914127" y="5676900"/>
                    </a:lnTo>
                    <a:lnTo>
                      <a:pt x="3900525" y="5689600"/>
                    </a:lnTo>
                    <a:lnTo>
                      <a:pt x="3874986" y="5689600"/>
                    </a:lnTo>
                    <a:lnTo>
                      <a:pt x="3862501" y="5702300"/>
                    </a:lnTo>
                    <a:lnTo>
                      <a:pt x="3806113" y="5702300"/>
                    </a:lnTo>
                    <a:lnTo>
                      <a:pt x="3769537" y="5715000"/>
                    </a:lnTo>
                    <a:lnTo>
                      <a:pt x="3730256" y="5715000"/>
                    </a:lnTo>
                    <a:lnTo>
                      <a:pt x="3749764" y="5702300"/>
                    </a:lnTo>
                    <a:lnTo>
                      <a:pt x="3723729" y="5715000"/>
                    </a:lnTo>
                    <a:lnTo>
                      <a:pt x="3633343" y="5715000"/>
                    </a:lnTo>
                    <a:lnTo>
                      <a:pt x="3626015" y="5702300"/>
                    </a:lnTo>
                    <a:lnTo>
                      <a:pt x="3532886" y="5702300"/>
                    </a:lnTo>
                    <a:lnTo>
                      <a:pt x="3529673" y="5689600"/>
                    </a:lnTo>
                    <a:lnTo>
                      <a:pt x="3514483" y="5689600"/>
                    </a:lnTo>
                    <a:lnTo>
                      <a:pt x="3459403" y="5676900"/>
                    </a:lnTo>
                    <a:lnTo>
                      <a:pt x="3454196" y="5676900"/>
                    </a:lnTo>
                    <a:lnTo>
                      <a:pt x="3454196" y="5791200"/>
                    </a:lnTo>
                    <a:lnTo>
                      <a:pt x="3426282" y="5791200"/>
                    </a:lnTo>
                    <a:lnTo>
                      <a:pt x="3418776" y="5778500"/>
                    </a:lnTo>
                    <a:lnTo>
                      <a:pt x="3382949" y="5778500"/>
                    </a:lnTo>
                    <a:lnTo>
                      <a:pt x="3362896" y="5765800"/>
                    </a:lnTo>
                    <a:lnTo>
                      <a:pt x="3321215" y="5753100"/>
                    </a:lnTo>
                    <a:lnTo>
                      <a:pt x="3281883" y="5740400"/>
                    </a:lnTo>
                    <a:lnTo>
                      <a:pt x="3249396" y="5727700"/>
                    </a:lnTo>
                    <a:lnTo>
                      <a:pt x="3228225" y="5727700"/>
                    </a:lnTo>
                    <a:lnTo>
                      <a:pt x="3212985" y="5715000"/>
                    </a:lnTo>
                    <a:lnTo>
                      <a:pt x="3198444" y="5715000"/>
                    </a:lnTo>
                    <a:lnTo>
                      <a:pt x="3184550" y="5702300"/>
                    </a:lnTo>
                    <a:lnTo>
                      <a:pt x="3171266" y="5702300"/>
                    </a:lnTo>
                    <a:lnTo>
                      <a:pt x="3158820" y="5689600"/>
                    </a:lnTo>
                    <a:lnTo>
                      <a:pt x="3147098" y="5689600"/>
                    </a:lnTo>
                    <a:lnTo>
                      <a:pt x="3141053" y="5682627"/>
                    </a:lnTo>
                    <a:lnTo>
                      <a:pt x="3195434" y="5702300"/>
                    </a:lnTo>
                    <a:lnTo>
                      <a:pt x="3233039" y="5715000"/>
                    </a:lnTo>
                    <a:lnTo>
                      <a:pt x="3272307" y="5727700"/>
                    </a:lnTo>
                    <a:lnTo>
                      <a:pt x="3355340" y="5753100"/>
                    </a:lnTo>
                    <a:lnTo>
                      <a:pt x="3442817" y="5778500"/>
                    </a:lnTo>
                    <a:lnTo>
                      <a:pt x="3442576" y="5778500"/>
                    </a:lnTo>
                    <a:lnTo>
                      <a:pt x="3452393" y="5781560"/>
                    </a:lnTo>
                    <a:lnTo>
                      <a:pt x="3454196" y="5791200"/>
                    </a:lnTo>
                    <a:lnTo>
                      <a:pt x="3454196" y="5676900"/>
                    </a:lnTo>
                    <a:lnTo>
                      <a:pt x="3436683" y="5676900"/>
                    </a:lnTo>
                    <a:lnTo>
                      <a:pt x="3451009" y="5689600"/>
                    </a:lnTo>
                    <a:lnTo>
                      <a:pt x="3427361" y="5689600"/>
                    </a:lnTo>
                    <a:lnTo>
                      <a:pt x="3416808" y="5676900"/>
                    </a:lnTo>
                    <a:lnTo>
                      <a:pt x="3371532" y="5676900"/>
                    </a:lnTo>
                    <a:lnTo>
                      <a:pt x="3342208" y="5664200"/>
                    </a:lnTo>
                    <a:lnTo>
                      <a:pt x="3319297" y="5651500"/>
                    </a:lnTo>
                    <a:lnTo>
                      <a:pt x="3302063" y="5638800"/>
                    </a:lnTo>
                    <a:lnTo>
                      <a:pt x="3289820" y="5638800"/>
                    </a:lnTo>
                    <a:lnTo>
                      <a:pt x="3276435" y="5626100"/>
                    </a:lnTo>
                    <a:lnTo>
                      <a:pt x="3285566" y="5626100"/>
                    </a:lnTo>
                    <a:lnTo>
                      <a:pt x="3285731" y="5616029"/>
                    </a:lnTo>
                    <a:lnTo>
                      <a:pt x="3323691" y="5626100"/>
                    </a:lnTo>
                    <a:lnTo>
                      <a:pt x="3359886" y="5638800"/>
                    </a:lnTo>
                    <a:lnTo>
                      <a:pt x="3370275" y="5638800"/>
                    </a:lnTo>
                    <a:lnTo>
                      <a:pt x="3326536" y="5626100"/>
                    </a:lnTo>
                    <a:lnTo>
                      <a:pt x="3288284" y="5613400"/>
                    </a:lnTo>
                    <a:lnTo>
                      <a:pt x="3224707" y="5588000"/>
                    </a:lnTo>
                    <a:lnTo>
                      <a:pt x="3172968" y="5562600"/>
                    </a:lnTo>
                    <a:lnTo>
                      <a:pt x="3149562" y="5562600"/>
                    </a:lnTo>
                    <a:lnTo>
                      <a:pt x="3103727" y="5537200"/>
                    </a:lnTo>
                    <a:lnTo>
                      <a:pt x="3054426" y="5511800"/>
                    </a:lnTo>
                    <a:lnTo>
                      <a:pt x="2996158" y="5486400"/>
                    </a:lnTo>
                    <a:lnTo>
                      <a:pt x="2962021" y="5461000"/>
                    </a:lnTo>
                    <a:lnTo>
                      <a:pt x="2923857" y="5435600"/>
                    </a:lnTo>
                    <a:lnTo>
                      <a:pt x="2895409" y="5410200"/>
                    </a:lnTo>
                    <a:lnTo>
                      <a:pt x="2881198" y="5397500"/>
                    </a:lnTo>
                    <a:lnTo>
                      <a:pt x="2888526" y="5410200"/>
                    </a:lnTo>
                    <a:lnTo>
                      <a:pt x="2861602" y="5384800"/>
                    </a:lnTo>
                    <a:lnTo>
                      <a:pt x="2848216" y="5384800"/>
                    </a:lnTo>
                    <a:lnTo>
                      <a:pt x="2834779" y="5372100"/>
                    </a:lnTo>
                    <a:lnTo>
                      <a:pt x="2781604" y="5346700"/>
                    </a:lnTo>
                    <a:lnTo>
                      <a:pt x="2748521" y="5308600"/>
                    </a:lnTo>
                    <a:lnTo>
                      <a:pt x="2683395" y="5257800"/>
                    </a:lnTo>
                    <a:lnTo>
                      <a:pt x="2651341" y="5232400"/>
                    </a:lnTo>
                    <a:lnTo>
                      <a:pt x="2685796" y="5245100"/>
                    </a:lnTo>
                    <a:lnTo>
                      <a:pt x="2789555" y="5321300"/>
                    </a:lnTo>
                    <a:lnTo>
                      <a:pt x="2823299" y="5346700"/>
                    </a:lnTo>
                    <a:lnTo>
                      <a:pt x="2855823" y="5372100"/>
                    </a:lnTo>
                    <a:lnTo>
                      <a:pt x="2886735" y="5397500"/>
                    </a:lnTo>
                    <a:lnTo>
                      <a:pt x="2915628" y="5410200"/>
                    </a:lnTo>
                    <a:lnTo>
                      <a:pt x="2869641" y="5372100"/>
                    </a:lnTo>
                    <a:lnTo>
                      <a:pt x="2828086" y="5346700"/>
                    </a:lnTo>
                    <a:lnTo>
                      <a:pt x="2789618" y="5308600"/>
                    </a:lnTo>
                    <a:lnTo>
                      <a:pt x="2679560" y="5232400"/>
                    </a:lnTo>
                    <a:lnTo>
                      <a:pt x="2640698" y="5207000"/>
                    </a:lnTo>
                    <a:lnTo>
                      <a:pt x="2599055" y="5168900"/>
                    </a:lnTo>
                    <a:lnTo>
                      <a:pt x="2553754" y="5130800"/>
                    </a:lnTo>
                    <a:lnTo>
                      <a:pt x="2503868" y="5092700"/>
                    </a:lnTo>
                    <a:lnTo>
                      <a:pt x="2483980" y="5067300"/>
                    </a:lnTo>
                    <a:lnTo>
                      <a:pt x="2473617" y="5054600"/>
                    </a:lnTo>
                    <a:lnTo>
                      <a:pt x="2471597" y="5041900"/>
                    </a:lnTo>
                    <a:lnTo>
                      <a:pt x="2476728" y="5054600"/>
                    </a:lnTo>
                    <a:lnTo>
                      <a:pt x="2487917" y="5054600"/>
                    </a:lnTo>
                    <a:lnTo>
                      <a:pt x="2504148" y="5080000"/>
                    </a:lnTo>
                    <a:lnTo>
                      <a:pt x="2524379" y="5092700"/>
                    </a:lnTo>
                    <a:lnTo>
                      <a:pt x="2547518" y="5118100"/>
                    </a:lnTo>
                    <a:lnTo>
                      <a:pt x="2598293" y="5156200"/>
                    </a:lnTo>
                    <a:lnTo>
                      <a:pt x="2647505" y="5194300"/>
                    </a:lnTo>
                    <a:lnTo>
                      <a:pt x="2685453" y="5232400"/>
                    </a:lnTo>
                    <a:lnTo>
                      <a:pt x="2702420" y="5232400"/>
                    </a:lnTo>
                    <a:lnTo>
                      <a:pt x="2685338" y="5219700"/>
                    </a:lnTo>
                    <a:lnTo>
                      <a:pt x="2665069" y="5207000"/>
                    </a:lnTo>
                    <a:lnTo>
                      <a:pt x="2643568" y="5181600"/>
                    </a:lnTo>
                    <a:lnTo>
                      <a:pt x="2622816" y="5168900"/>
                    </a:lnTo>
                    <a:lnTo>
                      <a:pt x="2604693" y="5143500"/>
                    </a:lnTo>
                    <a:lnTo>
                      <a:pt x="2591028" y="5130800"/>
                    </a:lnTo>
                    <a:lnTo>
                      <a:pt x="2583650" y="5118100"/>
                    </a:lnTo>
                    <a:lnTo>
                      <a:pt x="2584373" y="5118100"/>
                    </a:lnTo>
                    <a:lnTo>
                      <a:pt x="2636304" y="5168900"/>
                    </a:lnTo>
                    <a:lnTo>
                      <a:pt x="2673527" y="5207000"/>
                    </a:lnTo>
                    <a:lnTo>
                      <a:pt x="2701086" y="5219700"/>
                    </a:lnTo>
                    <a:lnTo>
                      <a:pt x="2723985" y="5245100"/>
                    </a:lnTo>
                    <a:lnTo>
                      <a:pt x="2735542" y="5245100"/>
                    </a:lnTo>
                    <a:lnTo>
                      <a:pt x="2747975" y="5257800"/>
                    </a:lnTo>
                    <a:lnTo>
                      <a:pt x="2762046" y="5270500"/>
                    </a:lnTo>
                    <a:lnTo>
                      <a:pt x="2778582" y="5283200"/>
                    </a:lnTo>
                    <a:lnTo>
                      <a:pt x="2798229" y="5295900"/>
                    </a:lnTo>
                    <a:lnTo>
                      <a:pt x="2821749" y="5321300"/>
                    </a:lnTo>
                    <a:lnTo>
                      <a:pt x="2850032" y="5334000"/>
                    </a:lnTo>
                    <a:lnTo>
                      <a:pt x="2883966" y="5359400"/>
                    </a:lnTo>
                    <a:lnTo>
                      <a:pt x="2855430" y="5346700"/>
                    </a:lnTo>
                    <a:lnTo>
                      <a:pt x="2842933" y="5334000"/>
                    </a:lnTo>
                    <a:lnTo>
                      <a:pt x="2842310" y="5334000"/>
                    </a:lnTo>
                    <a:lnTo>
                      <a:pt x="2849359" y="5346700"/>
                    </a:lnTo>
                    <a:lnTo>
                      <a:pt x="2860256" y="5359400"/>
                    </a:lnTo>
                    <a:lnTo>
                      <a:pt x="2870746" y="5359400"/>
                    </a:lnTo>
                    <a:lnTo>
                      <a:pt x="2876740" y="5372100"/>
                    </a:lnTo>
                    <a:lnTo>
                      <a:pt x="2874111" y="5372100"/>
                    </a:lnTo>
                    <a:lnTo>
                      <a:pt x="2893085" y="5384800"/>
                    </a:lnTo>
                    <a:lnTo>
                      <a:pt x="2924721" y="5397500"/>
                    </a:lnTo>
                    <a:lnTo>
                      <a:pt x="2966669" y="5422900"/>
                    </a:lnTo>
                    <a:lnTo>
                      <a:pt x="3016567" y="5461000"/>
                    </a:lnTo>
                    <a:lnTo>
                      <a:pt x="3043783" y="5473700"/>
                    </a:lnTo>
                    <a:lnTo>
                      <a:pt x="3072142" y="5486400"/>
                    </a:lnTo>
                    <a:lnTo>
                      <a:pt x="3101289" y="5511800"/>
                    </a:lnTo>
                    <a:lnTo>
                      <a:pt x="3185896" y="5548058"/>
                    </a:lnTo>
                    <a:lnTo>
                      <a:pt x="3151644" y="5524500"/>
                    </a:lnTo>
                    <a:lnTo>
                      <a:pt x="3112325" y="5499100"/>
                    </a:lnTo>
                    <a:lnTo>
                      <a:pt x="3073679" y="5473700"/>
                    </a:lnTo>
                    <a:lnTo>
                      <a:pt x="2996247" y="5435600"/>
                    </a:lnTo>
                    <a:lnTo>
                      <a:pt x="2954578" y="5410200"/>
                    </a:lnTo>
                    <a:lnTo>
                      <a:pt x="2913888" y="5384800"/>
                    </a:lnTo>
                    <a:lnTo>
                      <a:pt x="2874264" y="5346700"/>
                    </a:lnTo>
                    <a:lnTo>
                      <a:pt x="2835808" y="5321300"/>
                    </a:lnTo>
                    <a:lnTo>
                      <a:pt x="2798584" y="5295900"/>
                    </a:lnTo>
                    <a:lnTo>
                      <a:pt x="2755392" y="5257800"/>
                    </a:lnTo>
                    <a:lnTo>
                      <a:pt x="2673794" y="5194300"/>
                    </a:lnTo>
                    <a:lnTo>
                      <a:pt x="2635250" y="5156200"/>
                    </a:lnTo>
                    <a:lnTo>
                      <a:pt x="2598089" y="5130800"/>
                    </a:lnTo>
                    <a:lnTo>
                      <a:pt x="2585021" y="5118100"/>
                    </a:lnTo>
                    <a:lnTo>
                      <a:pt x="2571966" y="5105400"/>
                    </a:lnTo>
                    <a:lnTo>
                      <a:pt x="2554401" y="5082425"/>
                    </a:lnTo>
                    <a:lnTo>
                      <a:pt x="2568168" y="5092700"/>
                    </a:lnTo>
                    <a:lnTo>
                      <a:pt x="2574086" y="5092700"/>
                    </a:lnTo>
                    <a:lnTo>
                      <a:pt x="2553043" y="5067300"/>
                    </a:lnTo>
                    <a:lnTo>
                      <a:pt x="2542527" y="5054600"/>
                    </a:lnTo>
                    <a:lnTo>
                      <a:pt x="2535656" y="5047970"/>
                    </a:lnTo>
                    <a:lnTo>
                      <a:pt x="2535656" y="5067300"/>
                    </a:lnTo>
                    <a:lnTo>
                      <a:pt x="2530843" y="5067300"/>
                    </a:lnTo>
                    <a:lnTo>
                      <a:pt x="2527046" y="5054600"/>
                    </a:lnTo>
                    <a:lnTo>
                      <a:pt x="2530144" y="5054600"/>
                    </a:lnTo>
                    <a:lnTo>
                      <a:pt x="2535656" y="5067300"/>
                    </a:lnTo>
                    <a:lnTo>
                      <a:pt x="2535656" y="5047970"/>
                    </a:lnTo>
                    <a:lnTo>
                      <a:pt x="2529370" y="5041900"/>
                    </a:lnTo>
                    <a:lnTo>
                      <a:pt x="2516213" y="5029200"/>
                    </a:lnTo>
                    <a:lnTo>
                      <a:pt x="2501684" y="5016500"/>
                    </a:lnTo>
                    <a:lnTo>
                      <a:pt x="2484831" y="5016500"/>
                    </a:lnTo>
                    <a:lnTo>
                      <a:pt x="2472563" y="5003800"/>
                    </a:lnTo>
                    <a:lnTo>
                      <a:pt x="2435364" y="4978400"/>
                    </a:lnTo>
                    <a:lnTo>
                      <a:pt x="2402662" y="4940300"/>
                    </a:lnTo>
                    <a:lnTo>
                      <a:pt x="2374087" y="4914900"/>
                    </a:lnTo>
                    <a:lnTo>
                      <a:pt x="2349208" y="4876800"/>
                    </a:lnTo>
                    <a:lnTo>
                      <a:pt x="2337879" y="4864100"/>
                    </a:lnTo>
                    <a:lnTo>
                      <a:pt x="2327376" y="4851400"/>
                    </a:lnTo>
                    <a:lnTo>
                      <a:pt x="2290292" y="4813300"/>
                    </a:lnTo>
                    <a:lnTo>
                      <a:pt x="2273871" y="4787900"/>
                    </a:lnTo>
                    <a:lnTo>
                      <a:pt x="2249259" y="4749800"/>
                    </a:lnTo>
                    <a:lnTo>
                      <a:pt x="2224760" y="4724400"/>
                    </a:lnTo>
                    <a:lnTo>
                      <a:pt x="2198674" y="4686300"/>
                    </a:lnTo>
                    <a:lnTo>
                      <a:pt x="2169337" y="4648200"/>
                    </a:lnTo>
                    <a:lnTo>
                      <a:pt x="2160765" y="4635500"/>
                    </a:lnTo>
                    <a:lnTo>
                      <a:pt x="2135047" y="4597400"/>
                    </a:lnTo>
                    <a:lnTo>
                      <a:pt x="2111933" y="4572000"/>
                    </a:lnTo>
                    <a:lnTo>
                      <a:pt x="2086330" y="4546600"/>
                    </a:lnTo>
                    <a:lnTo>
                      <a:pt x="2058631" y="4508500"/>
                    </a:lnTo>
                    <a:lnTo>
                      <a:pt x="2029256" y="4470400"/>
                    </a:lnTo>
                    <a:lnTo>
                      <a:pt x="2015439" y="4447502"/>
                    </a:lnTo>
                    <a:lnTo>
                      <a:pt x="2015439" y="4635500"/>
                    </a:lnTo>
                    <a:lnTo>
                      <a:pt x="2003996" y="4622800"/>
                    </a:lnTo>
                    <a:lnTo>
                      <a:pt x="1969681" y="4584700"/>
                    </a:lnTo>
                    <a:lnTo>
                      <a:pt x="1964156" y="4572000"/>
                    </a:lnTo>
                    <a:lnTo>
                      <a:pt x="1958555" y="4572000"/>
                    </a:lnTo>
                    <a:lnTo>
                      <a:pt x="1952866" y="4559300"/>
                    </a:lnTo>
                    <a:lnTo>
                      <a:pt x="1947113" y="4559300"/>
                    </a:lnTo>
                    <a:lnTo>
                      <a:pt x="1941461" y="4546600"/>
                    </a:lnTo>
                    <a:lnTo>
                      <a:pt x="1935708" y="4533900"/>
                    </a:lnTo>
                    <a:lnTo>
                      <a:pt x="1929892" y="4533900"/>
                    </a:lnTo>
                    <a:lnTo>
                      <a:pt x="1923986" y="4521200"/>
                    </a:lnTo>
                    <a:lnTo>
                      <a:pt x="1911985" y="4508500"/>
                    </a:lnTo>
                    <a:lnTo>
                      <a:pt x="1899564" y="4495800"/>
                    </a:lnTo>
                    <a:lnTo>
                      <a:pt x="1886953" y="4470400"/>
                    </a:lnTo>
                    <a:lnTo>
                      <a:pt x="1906485" y="4508500"/>
                    </a:lnTo>
                    <a:lnTo>
                      <a:pt x="1934959" y="4546600"/>
                    </a:lnTo>
                    <a:lnTo>
                      <a:pt x="1945576" y="4572000"/>
                    </a:lnTo>
                    <a:lnTo>
                      <a:pt x="1914067" y="4533900"/>
                    </a:lnTo>
                    <a:lnTo>
                      <a:pt x="1910168" y="4527537"/>
                    </a:lnTo>
                    <a:lnTo>
                      <a:pt x="1913674" y="4533900"/>
                    </a:lnTo>
                    <a:lnTo>
                      <a:pt x="1936394" y="4572000"/>
                    </a:lnTo>
                    <a:lnTo>
                      <a:pt x="1962886" y="4610100"/>
                    </a:lnTo>
                    <a:lnTo>
                      <a:pt x="1972513" y="4622800"/>
                    </a:lnTo>
                    <a:lnTo>
                      <a:pt x="1960473" y="4622800"/>
                    </a:lnTo>
                    <a:lnTo>
                      <a:pt x="1952917" y="4610100"/>
                    </a:lnTo>
                    <a:lnTo>
                      <a:pt x="1942071" y="4610100"/>
                    </a:lnTo>
                    <a:lnTo>
                      <a:pt x="1926272" y="4584700"/>
                    </a:lnTo>
                    <a:lnTo>
                      <a:pt x="1874253" y="4521200"/>
                    </a:lnTo>
                    <a:lnTo>
                      <a:pt x="1835226" y="4470400"/>
                    </a:lnTo>
                    <a:lnTo>
                      <a:pt x="1811337" y="4432300"/>
                    </a:lnTo>
                    <a:lnTo>
                      <a:pt x="1799844" y="4408436"/>
                    </a:lnTo>
                    <a:lnTo>
                      <a:pt x="1810550" y="4419600"/>
                    </a:lnTo>
                    <a:lnTo>
                      <a:pt x="1813204" y="4419600"/>
                    </a:lnTo>
                    <a:lnTo>
                      <a:pt x="1805533" y="4398556"/>
                    </a:lnTo>
                    <a:lnTo>
                      <a:pt x="1824558" y="4419600"/>
                    </a:lnTo>
                    <a:lnTo>
                      <a:pt x="1835683" y="4432300"/>
                    </a:lnTo>
                    <a:lnTo>
                      <a:pt x="1846681" y="4445000"/>
                    </a:lnTo>
                    <a:lnTo>
                      <a:pt x="1857705" y="4470400"/>
                    </a:lnTo>
                    <a:lnTo>
                      <a:pt x="1868932" y="4483100"/>
                    </a:lnTo>
                    <a:lnTo>
                      <a:pt x="1880793" y="4495800"/>
                    </a:lnTo>
                    <a:lnTo>
                      <a:pt x="1893354" y="4508500"/>
                    </a:lnTo>
                    <a:lnTo>
                      <a:pt x="1905736" y="4520311"/>
                    </a:lnTo>
                    <a:lnTo>
                      <a:pt x="1882927" y="4483100"/>
                    </a:lnTo>
                    <a:lnTo>
                      <a:pt x="1852180" y="4445000"/>
                    </a:lnTo>
                    <a:lnTo>
                      <a:pt x="1821891" y="4406900"/>
                    </a:lnTo>
                    <a:lnTo>
                      <a:pt x="1792084" y="4368800"/>
                    </a:lnTo>
                    <a:lnTo>
                      <a:pt x="1762785" y="4330700"/>
                    </a:lnTo>
                    <a:lnTo>
                      <a:pt x="1776603" y="4356100"/>
                    </a:lnTo>
                    <a:lnTo>
                      <a:pt x="1789468" y="4368800"/>
                    </a:lnTo>
                    <a:lnTo>
                      <a:pt x="1799856" y="4390618"/>
                    </a:lnTo>
                    <a:lnTo>
                      <a:pt x="1789506" y="4381500"/>
                    </a:lnTo>
                    <a:lnTo>
                      <a:pt x="1776857" y="4368800"/>
                    </a:lnTo>
                    <a:lnTo>
                      <a:pt x="1765744" y="4343400"/>
                    </a:lnTo>
                    <a:lnTo>
                      <a:pt x="1755876" y="4330700"/>
                    </a:lnTo>
                    <a:lnTo>
                      <a:pt x="1747253" y="4318000"/>
                    </a:lnTo>
                    <a:lnTo>
                      <a:pt x="1739493" y="4305300"/>
                    </a:lnTo>
                    <a:lnTo>
                      <a:pt x="1735861" y="4292600"/>
                    </a:lnTo>
                    <a:lnTo>
                      <a:pt x="1732229" y="4279900"/>
                    </a:lnTo>
                    <a:lnTo>
                      <a:pt x="1725142" y="4267200"/>
                    </a:lnTo>
                    <a:lnTo>
                      <a:pt x="1710575" y="4241800"/>
                    </a:lnTo>
                    <a:lnTo>
                      <a:pt x="1694192" y="4203700"/>
                    </a:lnTo>
                    <a:lnTo>
                      <a:pt x="1647202" y="4140200"/>
                    </a:lnTo>
                    <a:lnTo>
                      <a:pt x="1623301" y="4089400"/>
                    </a:lnTo>
                    <a:lnTo>
                      <a:pt x="1614589" y="4064000"/>
                    </a:lnTo>
                    <a:lnTo>
                      <a:pt x="1607794" y="4051300"/>
                    </a:lnTo>
                    <a:lnTo>
                      <a:pt x="1602841" y="4038600"/>
                    </a:lnTo>
                    <a:lnTo>
                      <a:pt x="1599196" y="4038600"/>
                    </a:lnTo>
                    <a:lnTo>
                      <a:pt x="1596631" y="4025900"/>
                    </a:lnTo>
                    <a:lnTo>
                      <a:pt x="1594929" y="4013200"/>
                    </a:lnTo>
                    <a:lnTo>
                      <a:pt x="1593202" y="4013200"/>
                    </a:lnTo>
                    <a:lnTo>
                      <a:pt x="1592237" y="4000500"/>
                    </a:lnTo>
                    <a:lnTo>
                      <a:pt x="1590268" y="3987800"/>
                    </a:lnTo>
                    <a:lnTo>
                      <a:pt x="1585518" y="3975100"/>
                    </a:lnTo>
                    <a:lnTo>
                      <a:pt x="1605368" y="4013200"/>
                    </a:lnTo>
                    <a:lnTo>
                      <a:pt x="1613877" y="4025900"/>
                    </a:lnTo>
                    <a:lnTo>
                      <a:pt x="1615135" y="4025900"/>
                    </a:lnTo>
                    <a:lnTo>
                      <a:pt x="1613230" y="4013200"/>
                    </a:lnTo>
                    <a:lnTo>
                      <a:pt x="1611820" y="4013200"/>
                    </a:lnTo>
                    <a:lnTo>
                      <a:pt x="1611020" y="4000500"/>
                    </a:lnTo>
                    <a:lnTo>
                      <a:pt x="1616265" y="4013200"/>
                    </a:lnTo>
                    <a:lnTo>
                      <a:pt x="1621409" y="4025900"/>
                    </a:lnTo>
                    <a:lnTo>
                      <a:pt x="1629371" y="4038600"/>
                    </a:lnTo>
                    <a:lnTo>
                      <a:pt x="1656791" y="4089400"/>
                    </a:lnTo>
                    <a:lnTo>
                      <a:pt x="1650504" y="4076700"/>
                    </a:lnTo>
                    <a:lnTo>
                      <a:pt x="1644573" y="4064000"/>
                    </a:lnTo>
                    <a:lnTo>
                      <a:pt x="1633994" y="4038600"/>
                    </a:lnTo>
                    <a:lnTo>
                      <a:pt x="1629397" y="4025900"/>
                    </a:lnTo>
                    <a:lnTo>
                      <a:pt x="1625066" y="4025900"/>
                    </a:lnTo>
                    <a:lnTo>
                      <a:pt x="1620989" y="4013200"/>
                    </a:lnTo>
                    <a:lnTo>
                      <a:pt x="1617141" y="4000500"/>
                    </a:lnTo>
                    <a:lnTo>
                      <a:pt x="1610017" y="3987800"/>
                    </a:lnTo>
                    <a:lnTo>
                      <a:pt x="1603527" y="3975100"/>
                    </a:lnTo>
                    <a:lnTo>
                      <a:pt x="1597494" y="3975100"/>
                    </a:lnTo>
                    <a:lnTo>
                      <a:pt x="1591741" y="3962400"/>
                    </a:lnTo>
                    <a:lnTo>
                      <a:pt x="1586230" y="3949700"/>
                    </a:lnTo>
                    <a:lnTo>
                      <a:pt x="1580769" y="3949700"/>
                    </a:lnTo>
                    <a:lnTo>
                      <a:pt x="1575117" y="3937000"/>
                    </a:lnTo>
                    <a:lnTo>
                      <a:pt x="1569046" y="3924300"/>
                    </a:lnTo>
                    <a:lnTo>
                      <a:pt x="1562481" y="3911600"/>
                    </a:lnTo>
                    <a:lnTo>
                      <a:pt x="1555102" y="3898900"/>
                    </a:lnTo>
                    <a:lnTo>
                      <a:pt x="1546999" y="3873500"/>
                    </a:lnTo>
                    <a:lnTo>
                      <a:pt x="1538262" y="3848100"/>
                    </a:lnTo>
                    <a:lnTo>
                      <a:pt x="1542757" y="3822700"/>
                    </a:lnTo>
                    <a:lnTo>
                      <a:pt x="1523834" y="3771900"/>
                    </a:lnTo>
                    <a:lnTo>
                      <a:pt x="1491043" y="3670300"/>
                    </a:lnTo>
                    <a:lnTo>
                      <a:pt x="1468666" y="3606800"/>
                    </a:lnTo>
                    <a:lnTo>
                      <a:pt x="1462773" y="3581400"/>
                    </a:lnTo>
                    <a:lnTo>
                      <a:pt x="1447266" y="3581400"/>
                    </a:lnTo>
                    <a:lnTo>
                      <a:pt x="1409522" y="3556000"/>
                    </a:lnTo>
                    <a:lnTo>
                      <a:pt x="1381150" y="3556000"/>
                    </a:lnTo>
                    <a:lnTo>
                      <a:pt x="1352499" y="3543300"/>
                    </a:lnTo>
                    <a:lnTo>
                      <a:pt x="1333652" y="3530600"/>
                    </a:lnTo>
                    <a:lnTo>
                      <a:pt x="1314996" y="3530600"/>
                    </a:lnTo>
                    <a:lnTo>
                      <a:pt x="1296504" y="3517900"/>
                    </a:lnTo>
                    <a:lnTo>
                      <a:pt x="1278318" y="3505200"/>
                    </a:lnTo>
                    <a:lnTo>
                      <a:pt x="1260475" y="3505200"/>
                    </a:lnTo>
                    <a:lnTo>
                      <a:pt x="1242949" y="3492500"/>
                    </a:lnTo>
                    <a:lnTo>
                      <a:pt x="1225727" y="3492500"/>
                    </a:lnTo>
                    <a:lnTo>
                      <a:pt x="1209090" y="3479800"/>
                    </a:lnTo>
                    <a:lnTo>
                      <a:pt x="1180122" y="3468344"/>
                    </a:lnTo>
                    <a:lnTo>
                      <a:pt x="1195235" y="3479800"/>
                    </a:lnTo>
                    <a:lnTo>
                      <a:pt x="1203693" y="3492500"/>
                    </a:lnTo>
                    <a:lnTo>
                      <a:pt x="1193622" y="3479800"/>
                    </a:lnTo>
                    <a:lnTo>
                      <a:pt x="1176045" y="3479800"/>
                    </a:lnTo>
                    <a:lnTo>
                      <a:pt x="1229995" y="3505200"/>
                    </a:lnTo>
                    <a:lnTo>
                      <a:pt x="1247114" y="3517900"/>
                    </a:lnTo>
                    <a:lnTo>
                      <a:pt x="1262913" y="3517900"/>
                    </a:lnTo>
                    <a:lnTo>
                      <a:pt x="1276807" y="3530600"/>
                    </a:lnTo>
                    <a:lnTo>
                      <a:pt x="1288465" y="3530600"/>
                    </a:lnTo>
                    <a:lnTo>
                      <a:pt x="1297228" y="3543300"/>
                    </a:lnTo>
                    <a:lnTo>
                      <a:pt x="1281150" y="3543300"/>
                    </a:lnTo>
                    <a:lnTo>
                      <a:pt x="1268564" y="3530600"/>
                    </a:lnTo>
                    <a:lnTo>
                      <a:pt x="1255306" y="3530600"/>
                    </a:lnTo>
                    <a:lnTo>
                      <a:pt x="1241336" y="3517900"/>
                    </a:lnTo>
                    <a:lnTo>
                      <a:pt x="1226781" y="3517900"/>
                    </a:lnTo>
                    <a:lnTo>
                      <a:pt x="1211745" y="3505200"/>
                    </a:lnTo>
                    <a:lnTo>
                      <a:pt x="1164551" y="3479800"/>
                    </a:lnTo>
                    <a:lnTo>
                      <a:pt x="1148410" y="3479800"/>
                    </a:lnTo>
                    <a:lnTo>
                      <a:pt x="1140307" y="3467100"/>
                    </a:lnTo>
                    <a:lnTo>
                      <a:pt x="1115771" y="3454400"/>
                    </a:lnTo>
                    <a:lnTo>
                      <a:pt x="1099502" y="3454400"/>
                    </a:lnTo>
                    <a:lnTo>
                      <a:pt x="1067384" y="3429000"/>
                    </a:lnTo>
                    <a:lnTo>
                      <a:pt x="1036193" y="3416300"/>
                    </a:lnTo>
                    <a:lnTo>
                      <a:pt x="1006563" y="3390900"/>
                    </a:lnTo>
                    <a:lnTo>
                      <a:pt x="978928" y="3378200"/>
                    </a:lnTo>
                    <a:lnTo>
                      <a:pt x="972794" y="3375114"/>
                    </a:lnTo>
                    <a:lnTo>
                      <a:pt x="976490" y="3378200"/>
                    </a:lnTo>
                    <a:lnTo>
                      <a:pt x="1023188" y="3416300"/>
                    </a:lnTo>
                    <a:lnTo>
                      <a:pt x="1047064" y="3429000"/>
                    </a:lnTo>
                    <a:lnTo>
                      <a:pt x="1036320" y="3429000"/>
                    </a:lnTo>
                    <a:lnTo>
                      <a:pt x="1014476" y="3416300"/>
                    </a:lnTo>
                    <a:lnTo>
                      <a:pt x="990320" y="3403600"/>
                    </a:lnTo>
                    <a:lnTo>
                      <a:pt x="938491" y="3365500"/>
                    </a:lnTo>
                    <a:lnTo>
                      <a:pt x="925258" y="3365500"/>
                    </a:lnTo>
                    <a:lnTo>
                      <a:pt x="885837" y="3327400"/>
                    </a:lnTo>
                    <a:lnTo>
                      <a:pt x="837196" y="3302000"/>
                    </a:lnTo>
                    <a:lnTo>
                      <a:pt x="796823" y="3263900"/>
                    </a:lnTo>
                    <a:lnTo>
                      <a:pt x="768680" y="3251200"/>
                    </a:lnTo>
                    <a:lnTo>
                      <a:pt x="756704" y="3238500"/>
                    </a:lnTo>
                    <a:lnTo>
                      <a:pt x="731837" y="3213100"/>
                    </a:lnTo>
                    <a:lnTo>
                      <a:pt x="705675" y="3187700"/>
                    </a:lnTo>
                    <a:lnTo>
                      <a:pt x="692200" y="3162300"/>
                    </a:lnTo>
                    <a:lnTo>
                      <a:pt x="678980" y="3149600"/>
                    </a:lnTo>
                    <a:lnTo>
                      <a:pt x="666038" y="3136900"/>
                    </a:lnTo>
                    <a:lnTo>
                      <a:pt x="653389" y="3124200"/>
                    </a:lnTo>
                    <a:lnTo>
                      <a:pt x="636993" y="3106509"/>
                    </a:lnTo>
                    <a:lnTo>
                      <a:pt x="641985" y="3111500"/>
                    </a:lnTo>
                    <a:lnTo>
                      <a:pt x="632091" y="3098800"/>
                    </a:lnTo>
                    <a:lnTo>
                      <a:pt x="629843" y="3098800"/>
                    </a:lnTo>
                    <a:lnTo>
                      <a:pt x="609485" y="3073400"/>
                    </a:lnTo>
                    <a:lnTo>
                      <a:pt x="593293" y="3048000"/>
                    </a:lnTo>
                    <a:lnTo>
                      <a:pt x="582307" y="3022600"/>
                    </a:lnTo>
                    <a:lnTo>
                      <a:pt x="609625" y="3060700"/>
                    </a:lnTo>
                    <a:lnTo>
                      <a:pt x="638187" y="3086100"/>
                    </a:lnTo>
                    <a:lnTo>
                      <a:pt x="667537" y="3124200"/>
                    </a:lnTo>
                    <a:lnTo>
                      <a:pt x="697242" y="3149600"/>
                    </a:lnTo>
                    <a:lnTo>
                      <a:pt x="733056" y="3200400"/>
                    </a:lnTo>
                    <a:lnTo>
                      <a:pt x="742632" y="3200400"/>
                    </a:lnTo>
                    <a:lnTo>
                      <a:pt x="752297" y="3213100"/>
                    </a:lnTo>
                    <a:lnTo>
                      <a:pt x="761987" y="3213100"/>
                    </a:lnTo>
                    <a:lnTo>
                      <a:pt x="771639" y="3225800"/>
                    </a:lnTo>
                    <a:lnTo>
                      <a:pt x="790956" y="3238500"/>
                    </a:lnTo>
                    <a:lnTo>
                      <a:pt x="810780" y="3251200"/>
                    </a:lnTo>
                    <a:lnTo>
                      <a:pt x="778141" y="3225800"/>
                    </a:lnTo>
                    <a:lnTo>
                      <a:pt x="741121" y="3187700"/>
                    </a:lnTo>
                    <a:lnTo>
                      <a:pt x="702678" y="3136900"/>
                    </a:lnTo>
                    <a:lnTo>
                      <a:pt x="665708" y="3098800"/>
                    </a:lnTo>
                    <a:lnTo>
                      <a:pt x="632421" y="3048000"/>
                    </a:lnTo>
                    <a:lnTo>
                      <a:pt x="613956" y="3022600"/>
                    </a:lnTo>
                    <a:lnTo>
                      <a:pt x="604723" y="3009900"/>
                    </a:lnTo>
                    <a:lnTo>
                      <a:pt x="583831" y="2984500"/>
                    </a:lnTo>
                    <a:lnTo>
                      <a:pt x="570966" y="2959100"/>
                    </a:lnTo>
                    <a:lnTo>
                      <a:pt x="596239" y="2997200"/>
                    </a:lnTo>
                    <a:lnTo>
                      <a:pt x="624039" y="3022600"/>
                    </a:lnTo>
                    <a:lnTo>
                      <a:pt x="654456" y="3060700"/>
                    </a:lnTo>
                    <a:lnTo>
                      <a:pt x="687552" y="3098800"/>
                    </a:lnTo>
                    <a:lnTo>
                      <a:pt x="723404" y="3136900"/>
                    </a:lnTo>
                    <a:lnTo>
                      <a:pt x="762088" y="3175000"/>
                    </a:lnTo>
                    <a:lnTo>
                      <a:pt x="803681" y="3213100"/>
                    </a:lnTo>
                    <a:lnTo>
                      <a:pt x="848245" y="3251200"/>
                    </a:lnTo>
                    <a:lnTo>
                      <a:pt x="895858" y="3289300"/>
                    </a:lnTo>
                    <a:lnTo>
                      <a:pt x="933437" y="3314700"/>
                    </a:lnTo>
                    <a:lnTo>
                      <a:pt x="972743" y="3340100"/>
                    </a:lnTo>
                    <a:lnTo>
                      <a:pt x="1013714" y="3365500"/>
                    </a:lnTo>
                    <a:lnTo>
                      <a:pt x="1056335" y="3390900"/>
                    </a:lnTo>
                    <a:lnTo>
                      <a:pt x="1100569" y="3416300"/>
                    </a:lnTo>
                    <a:lnTo>
                      <a:pt x="1146378" y="3441700"/>
                    </a:lnTo>
                    <a:lnTo>
                      <a:pt x="1217866" y="3467100"/>
                    </a:lnTo>
                    <a:lnTo>
                      <a:pt x="1254925" y="3492500"/>
                    </a:lnTo>
                    <a:lnTo>
                      <a:pt x="1292644" y="3505200"/>
                    </a:lnTo>
                    <a:lnTo>
                      <a:pt x="1311960" y="3505200"/>
                    </a:lnTo>
                    <a:lnTo>
                      <a:pt x="1331328" y="3517900"/>
                    </a:lnTo>
                    <a:lnTo>
                      <a:pt x="1350873" y="3517900"/>
                    </a:lnTo>
                    <a:lnTo>
                      <a:pt x="1370723" y="3530600"/>
                    </a:lnTo>
                    <a:lnTo>
                      <a:pt x="1412836" y="3543300"/>
                    </a:lnTo>
                    <a:lnTo>
                      <a:pt x="1433410" y="3548989"/>
                    </a:lnTo>
                    <a:lnTo>
                      <a:pt x="1426972" y="3543300"/>
                    </a:lnTo>
                    <a:lnTo>
                      <a:pt x="1442415" y="3551478"/>
                    </a:lnTo>
                    <a:lnTo>
                      <a:pt x="1458760" y="3556000"/>
                    </a:lnTo>
                    <a:lnTo>
                      <a:pt x="1450949" y="3556000"/>
                    </a:lnTo>
                    <a:lnTo>
                      <a:pt x="1474914" y="3568700"/>
                    </a:lnTo>
                    <a:lnTo>
                      <a:pt x="1476425" y="3568700"/>
                    </a:lnTo>
                    <a:lnTo>
                      <a:pt x="1507629" y="3657600"/>
                    </a:lnTo>
                    <a:lnTo>
                      <a:pt x="1516875" y="3683000"/>
                    </a:lnTo>
                    <a:lnTo>
                      <a:pt x="1525397" y="3708400"/>
                    </a:lnTo>
                    <a:lnTo>
                      <a:pt x="1541005" y="3746500"/>
                    </a:lnTo>
                    <a:lnTo>
                      <a:pt x="1548866" y="3771900"/>
                    </a:lnTo>
                    <a:lnTo>
                      <a:pt x="1556931" y="3797300"/>
                    </a:lnTo>
                    <a:lnTo>
                      <a:pt x="1565275" y="3810000"/>
                    </a:lnTo>
                    <a:lnTo>
                      <a:pt x="1573987" y="3835400"/>
                    </a:lnTo>
                    <a:lnTo>
                      <a:pt x="1583537" y="3860800"/>
                    </a:lnTo>
                    <a:lnTo>
                      <a:pt x="1594408" y="3886200"/>
                    </a:lnTo>
                    <a:lnTo>
                      <a:pt x="1606562" y="3911600"/>
                    </a:lnTo>
                    <a:lnTo>
                      <a:pt x="1619923" y="3937000"/>
                    </a:lnTo>
                    <a:lnTo>
                      <a:pt x="1591805" y="3886200"/>
                    </a:lnTo>
                    <a:lnTo>
                      <a:pt x="1597647" y="3911600"/>
                    </a:lnTo>
                    <a:lnTo>
                      <a:pt x="1610372" y="3937000"/>
                    </a:lnTo>
                    <a:lnTo>
                      <a:pt x="1628914" y="3975100"/>
                    </a:lnTo>
                    <a:lnTo>
                      <a:pt x="1652206" y="4025900"/>
                    </a:lnTo>
                    <a:lnTo>
                      <a:pt x="1679181" y="4076700"/>
                    </a:lnTo>
                    <a:lnTo>
                      <a:pt x="1708772" y="4127500"/>
                    </a:lnTo>
                    <a:lnTo>
                      <a:pt x="1739912" y="4191000"/>
                    </a:lnTo>
                    <a:lnTo>
                      <a:pt x="1763217" y="4216400"/>
                    </a:lnTo>
                    <a:lnTo>
                      <a:pt x="1791830" y="4267200"/>
                    </a:lnTo>
                    <a:lnTo>
                      <a:pt x="1820697" y="4318000"/>
                    </a:lnTo>
                    <a:lnTo>
                      <a:pt x="1844789" y="4356100"/>
                    </a:lnTo>
                    <a:lnTo>
                      <a:pt x="1827212" y="4343400"/>
                    </a:lnTo>
                    <a:lnTo>
                      <a:pt x="1850644" y="4381500"/>
                    </a:lnTo>
                    <a:lnTo>
                      <a:pt x="1873211" y="4419600"/>
                    </a:lnTo>
                    <a:lnTo>
                      <a:pt x="1901850" y="4470400"/>
                    </a:lnTo>
                    <a:lnTo>
                      <a:pt x="1935683" y="4521200"/>
                    </a:lnTo>
                    <a:lnTo>
                      <a:pt x="1973834" y="4572000"/>
                    </a:lnTo>
                    <a:lnTo>
                      <a:pt x="2015439" y="4635500"/>
                    </a:lnTo>
                    <a:lnTo>
                      <a:pt x="2015439" y="4447502"/>
                    </a:lnTo>
                    <a:lnTo>
                      <a:pt x="1998611" y="4419600"/>
                    </a:lnTo>
                    <a:lnTo>
                      <a:pt x="1967103" y="4381500"/>
                    </a:lnTo>
                    <a:lnTo>
                      <a:pt x="1951126" y="4356100"/>
                    </a:lnTo>
                    <a:lnTo>
                      <a:pt x="1903158" y="4279900"/>
                    </a:lnTo>
                    <a:lnTo>
                      <a:pt x="1887067" y="4254500"/>
                    </a:lnTo>
                    <a:lnTo>
                      <a:pt x="1871345" y="4229100"/>
                    </a:lnTo>
                    <a:lnTo>
                      <a:pt x="1840153" y="4178300"/>
                    </a:lnTo>
                    <a:lnTo>
                      <a:pt x="1832444" y="4152900"/>
                    </a:lnTo>
                    <a:lnTo>
                      <a:pt x="1824964" y="4140200"/>
                    </a:lnTo>
                    <a:lnTo>
                      <a:pt x="1817573" y="4127500"/>
                    </a:lnTo>
                    <a:lnTo>
                      <a:pt x="1810131" y="4114800"/>
                    </a:lnTo>
                    <a:lnTo>
                      <a:pt x="1802726" y="4102100"/>
                    </a:lnTo>
                    <a:lnTo>
                      <a:pt x="1795272" y="4089400"/>
                    </a:lnTo>
                    <a:lnTo>
                      <a:pt x="1787969" y="4076700"/>
                    </a:lnTo>
                    <a:lnTo>
                      <a:pt x="1767103" y="4038600"/>
                    </a:lnTo>
                    <a:lnTo>
                      <a:pt x="1753387" y="4000500"/>
                    </a:lnTo>
                    <a:lnTo>
                      <a:pt x="1740103" y="3975100"/>
                    </a:lnTo>
                    <a:lnTo>
                      <a:pt x="1721256" y="3937000"/>
                    </a:lnTo>
                    <a:lnTo>
                      <a:pt x="1702968" y="3898900"/>
                    </a:lnTo>
                    <a:lnTo>
                      <a:pt x="1680806" y="3848100"/>
                    </a:lnTo>
                    <a:lnTo>
                      <a:pt x="1689709" y="3860800"/>
                    </a:lnTo>
                    <a:lnTo>
                      <a:pt x="1690878" y="3848100"/>
                    </a:lnTo>
                    <a:lnTo>
                      <a:pt x="1688071" y="3835400"/>
                    </a:lnTo>
                    <a:lnTo>
                      <a:pt x="1685010" y="3822700"/>
                    </a:lnTo>
                    <a:lnTo>
                      <a:pt x="1658556" y="3771900"/>
                    </a:lnTo>
                    <a:lnTo>
                      <a:pt x="1640281" y="3733800"/>
                    </a:lnTo>
                    <a:lnTo>
                      <a:pt x="1627441" y="3708400"/>
                    </a:lnTo>
                    <a:lnTo>
                      <a:pt x="1617281" y="3695700"/>
                    </a:lnTo>
                    <a:lnTo>
                      <a:pt x="1606753" y="3670300"/>
                    </a:lnTo>
                    <a:lnTo>
                      <a:pt x="1595158" y="3632200"/>
                    </a:lnTo>
                    <a:lnTo>
                      <a:pt x="1592592" y="3632200"/>
                    </a:lnTo>
                    <a:lnTo>
                      <a:pt x="1566532" y="3556000"/>
                    </a:lnTo>
                    <a:lnTo>
                      <a:pt x="1545158" y="3505200"/>
                    </a:lnTo>
                    <a:lnTo>
                      <a:pt x="1544485" y="3505200"/>
                    </a:lnTo>
                    <a:lnTo>
                      <a:pt x="1543875" y="3492500"/>
                    </a:lnTo>
                    <a:lnTo>
                      <a:pt x="1501673" y="3479800"/>
                    </a:lnTo>
                    <a:lnTo>
                      <a:pt x="1541970" y="3505200"/>
                    </a:lnTo>
                    <a:lnTo>
                      <a:pt x="1542326" y="3505200"/>
                    </a:lnTo>
                    <a:lnTo>
                      <a:pt x="1580857" y="3632200"/>
                    </a:lnTo>
                    <a:lnTo>
                      <a:pt x="1588897" y="3657600"/>
                    </a:lnTo>
                    <a:lnTo>
                      <a:pt x="1602981" y="3695700"/>
                    </a:lnTo>
                    <a:lnTo>
                      <a:pt x="1583194" y="3644900"/>
                    </a:lnTo>
                    <a:lnTo>
                      <a:pt x="1580718" y="3644900"/>
                    </a:lnTo>
                    <a:lnTo>
                      <a:pt x="1571028" y="3619500"/>
                    </a:lnTo>
                    <a:lnTo>
                      <a:pt x="1558213" y="3581400"/>
                    </a:lnTo>
                    <a:lnTo>
                      <a:pt x="1545755" y="3543300"/>
                    </a:lnTo>
                    <a:lnTo>
                      <a:pt x="1533283" y="3505200"/>
                    </a:lnTo>
                    <a:lnTo>
                      <a:pt x="1529740" y="3505200"/>
                    </a:lnTo>
                    <a:lnTo>
                      <a:pt x="1497317" y="3492500"/>
                    </a:lnTo>
                    <a:lnTo>
                      <a:pt x="1460893" y="3492500"/>
                    </a:lnTo>
                    <a:lnTo>
                      <a:pt x="1442885" y="3479800"/>
                    </a:lnTo>
                    <a:lnTo>
                      <a:pt x="1424927" y="3479800"/>
                    </a:lnTo>
                    <a:lnTo>
                      <a:pt x="1398536" y="3467100"/>
                    </a:lnTo>
                    <a:lnTo>
                      <a:pt x="1375981" y="3454400"/>
                    </a:lnTo>
                    <a:lnTo>
                      <a:pt x="1353781" y="3454400"/>
                    </a:lnTo>
                    <a:lnTo>
                      <a:pt x="1309636" y="3429000"/>
                    </a:lnTo>
                    <a:lnTo>
                      <a:pt x="1289900" y="3417519"/>
                    </a:lnTo>
                    <a:lnTo>
                      <a:pt x="1300480" y="3429000"/>
                    </a:lnTo>
                    <a:lnTo>
                      <a:pt x="1280160" y="3429000"/>
                    </a:lnTo>
                    <a:lnTo>
                      <a:pt x="1270203" y="3416300"/>
                    </a:lnTo>
                    <a:lnTo>
                      <a:pt x="1246212" y="3416300"/>
                    </a:lnTo>
                    <a:lnTo>
                      <a:pt x="1232420" y="3403600"/>
                    </a:lnTo>
                    <a:lnTo>
                      <a:pt x="1217625" y="3403600"/>
                    </a:lnTo>
                    <a:lnTo>
                      <a:pt x="1202029" y="3390900"/>
                    </a:lnTo>
                    <a:lnTo>
                      <a:pt x="1185926" y="3378200"/>
                    </a:lnTo>
                    <a:lnTo>
                      <a:pt x="1169174" y="3378200"/>
                    </a:lnTo>
                    <a:lnTo>
                      <a:pt x="1134960" y="3352800"/>
                    </a:lnTo>
                    <a:lnTo>
                      <a:pt x="1100429" y="3340100"/>
                    </a:lnTo>
                    <a:lnTo>
                      <a:pt x="1067130" y="3314700"/>
                    </a:lnTo>
                    <a:lnTo>
                      <a:pt x="1050988" y="3302000"/>
                    </a:lnTo>
                    <a:lnTo>
                      <a:pt x="1035748" y="3302000"/>
                    </a:lnTo>
                    <a:lnTo>
                      <a:pt x="1007338" y="3276600"/>
                    </a:lnTo>
                    <a:lnTo>
                      <a:pt x="994600" y="3263900"/>
                    </a:lnTo>
                    <a:lnTo>
                      <a:pt x="972616" y="3251200"/>
                    </a:lnTo>
                    <a:lnTo>
                      <a:pt x="963447" y="3251200"/>
                    </a:lnTo>
                    <a:lnTo>
                      <a:pt x="920483" y="3213100"/>
                    </a:lnTo>
                    <a:lnTo>
                      <a:pt x="878560" y="3175000"/>
                    </a:lnTo>
                    <a:lnTo>
                      <a:pt x="838517" y="3136900"/>
                    </a:lnTo>
                    <a:lnTo>
                      <a:pt x="801154" y="3111500"/>
                    </a:lnTo>
                    <a:lnTo>
                      <a:pt x="767194" y="3073400"/>
                    </a:lnTo>
                    <a:lnTo>
                      <a:pt x="737730" y="3035300"/>
                    </a:lnTo>
                    <a:lnTo>
                      <a:pt x="713232" y="3009900"/>
                    </a:lnTo>
                    <a:lnTo>
                      <a:pt x="703707" y="2997200"/>
                    </a:lnTo>
                    <a:lnTo>
                      <a:pt x="707745" y="2997200"/>
                    </a:lnTo>
                    <a:lnTo>
                      <a:pt x="702779" y="2989846"/>
                    </a:lnTo>
                    <a:lnTo>
                      <a:pt x="702779" y="2995980"/>
                    </a:lnTo>
                    <a:lnTo>
                      <a:pt x="694169" y="2984500"/>
                    </a:lnTo>
                    <a:lnTo>
                      <a:pt x="698614" y="2984500"/>
                    </a:lnTo>
                    <a:lnTo>
                      <a:pt x="702779" y="2995980"/>
                    </a:lnTo>
                    <a:lnTo>
                      <a:pt x="702779" y="2989846"/>
                    </a:lnTo>
                    <a:lnTo>
                      <a:pt x="699173" y="2984500"/>
                    </a:lnTo>
                    <a:lnTo>
                      <a:pt x="690841" y="2971800"/>
                    </a:lnTo>
                    <a:lnTo>
                      <a:pt x="681012" y="2959100"/>
                    </a:lnTo>
                    <a:lnTo>
                      <a:pt x="641642" y="2908300"/>
                    </a:lnTo>
                    <a:lnTo>
                      <a:pt x="625868" y="2882900"/>
                    </a:lnTo>
                    <a:lnTo>
                      <a:pt x="610489" y="2870200"/>
                    </a:lnTo>
                    <a:lnTo>
                      <a:pt x="595236" y="2844800"/>
                    </a:lnTo>
                    <a:lnTo>
                      <a:pt x="579869" y="2819400"/>
                    </a:lnTo>
                    <a:lnTo>
                      <a:pt x="609282" y="2832100"/>
                    </a:lnTo>
                    <a:lnTo>
                      <a:pt x="601675" y="2819400"/>
                    </a:lnTo>
                    <a:lnTo>
                      <a:pt x="594055" y="2806700"/>
                    </a:lnTo>
                    <a:lnTo>
                      <a:pt x="590321" y="2806700"/>
                    </a:lnTo>
                    <a:lnTo>
                      <a:pt x="583006" y="2794000"/>
                    </a:lnTo>
                    <a:lnTo>
                      <a:pt x="579297" y="2781300"/>
                    </a:lnTo>
                    <a:lnTo>
                      <a:pt x="571842" y="2768600"/>
                    </a:lnTo>
                    <a:lnTo>
                      <a:pt x="541756" y="2717800"/>
                    </a:lnTo>
                    <a:lnTo>
                      <a:pt x="534682" y="2717800"/>
                    </a:lnTo>
                    <a:lnTo>
                      <a:pt x="527888" y="2705100"/>
                    </a:lnTo>
                    <a:lnTo>
                      <a:pt x="521208" y="2692400"/>
                    </a:lnTo>
                    <a:lnTo>
                      <a:pt x="514667" y="2679700"/>
                    </a:lnTo>
                    <a:lnTo>
                      <a:pt x="508292" y="2667000"/>
                    </a:lnTo>
                    <a:lnTo>
                      <a:pt x="502107" y="2654300"/>
                    </a:lnTo>
                    <a:lnTo>
                      <a:pt x="496150" y="2654300"/>
                    </a:lnTo>
                    <a:lnTo>
                      <a:pt x="490410" y="2641600"/>
                    </a:lnTo>
                    <a:lnTo>
                      <a:pt x="485152" y="2628900"/>
                    </a:lnTo>
                    <a:lnTo>
                      <a:pt x="480339" y="2628900"/>
                    </a:lnTo>
                    <a:lnTo>
                      <a:pt x="475945" y="2616200"/>
                    </a:lnTo>
                    <a:lnTo>
                      <a:pt x="471868" y="2603500"/>
                    </a:lnTo>
                    <a:lnTo>
                      <a:pt x="464807" y="2603500"/>
                    </a:lnTo>
                    <a:lnTo>
                      <a:pt x="461899" y="2590800"/>
                    </a:lnTo>
                    <a:lnTo>
                      <a:pt x="456946" y="2590800"/>
                    </a:lnTo>
                    <a:lnTo>
                      <a:pt x="436740" y="2552700"/>
                    </a:lnTo>
                    <a:lnTo>
                      <a:pt x="433209" y="2540000"/>
                    </a:lnTo>
                    <a:lnTo>
                      <a:pt x="430339" y="2540000"/>
                    </a:lnTo>
                    <a:lnTo>
                      <a:pt x="425958" y="2527300"/>
                    </a:lnTo>
                    <a:lnTo>
                      <a:pt x="421170" y="2514600"/>
                    </a:lnTo>
                    <a:lnTo>
                      <a:pt x="420420" y="2501900"/>
                    </a:lnTo>
                    <a:lnTo>
                      <a:pt x="421500" y="2501900"/>
                    </a:lnTo>
                    <a:lnTo>
                      <a:pt x="424218" y="2514600"/>
                    </a:lnTo>
                    <a:lnTo>
                      <a:pt x="436156" y="2514600"/>
                    </a:lnTo>
                    <a:lnTo>
                      <a:pt x="440397" y="2527300"/>
                    </a:lnTo>
                    <a:lnTo>
                      <a:pt x="444931" y="2540000"/>
                    </a:lnTo>
                    <a:lnTo>
                      <a:pt x="449834" y="2540000"/>
                    </a:lnTo>
                    <a:lnTo>
                      <a:pt x="472236" y="2578100"/>
                    </a:lnTo>
                    <a:lnTo>
                      <a:pt x="496303" y="2628900"/>
                    </a:lnTo>
                    <a:lnTo>
                      <a:pt x="522249" y="2667000"/>
                    </a:lnTo>
                    <a:lnTo>
                      <a:pt x="528586" y="2679700"/>
                    </a:lnTo>
                    <a:lnTo>
                      <a:pt x="534784" y="2679700"/>
                    </a:lnTo>
                    <a:lnTo>
                      <a:pt x="540842" y="2692400"/>
                    </a:lnTo>
                    <a:lnTo>
                      <a:pt x="546696" y="2705100"/>
                    </a:lnTo>
                    <a:lnTo>
                      <a:pt x="552513" y="2717800"/>
                    </a:lnTo>
                    <a:lnTo>
                      <a:pt x="563981" y="2730500"/>
                    </a:lnTo>
                    <a:lnTo>
                      <a:pt x="569239" y="2743200"/>
                    </a:lnTo>
                    <a:lnTo>
                      <a:pt x="578789" y="2755900"/>
                    </a:lnTo>
                    <a:lnTo>
                      <a:pt x="586790" y="2768600"/>
                    </a:lnTo>
                    <a:lnTo>
                      <a:pt x="593001" y="2781300"/>
                    </a:lnTo>
                    <a:lnTo>
                      <a:pt x="597217" y="2794000"/>
                    </a:lnTo>
                    <a:lnTo>
                      <a:pt x="591235" y="2781300"/>
                    </a:lnTo>
                    <a:lnTo>
                      <a:pt x="574967" y="2755900"/>
                    </a:lnTo>
                    <a:lnTo>
                      <a:pt x="568896" y="2755900"/>
                    </a:lnTo>
                    <a:lnTo>
                      <a:pt x="578434" y="2768600"/>
                    </a:lnTo>
                    <a:lnTo>
                      <a:pt x="587387" y="2781300"/>
                    </a:lnTo>
                    <a:lnTo>
                      <a:pt x="596036" y="2794000"/>
                    </a:lnTo>
                    <a:lnTo>
                      <a:pt x="604621" y="2806700"/>
                    </a:lnTo>
                    <a:lnTo>
                      <a:pt x="635165" y="2857500"/>
                    </a:lnTo>
                    <a:lnTo>
                      <a:pt x="641743" y="2870200"/>
                    </a:lnTo>
                    <a:lnTo>
                      <a:pt x="647890" y="2870200"/>
                    </a:lnTo>
                    <a:lnTo>
                      <a:pt x="653719" y="2882900"/>
                    </a:lnTo>
                    <a:lnTo>
                      <a:pt x="659371" y="2895600"/>
                    </a:lnTo>
                    <a:lnTo>
                      <a:pt x="664781" y="2895600"/>
                    </a:lnTo>
                    <a:lnTo>
                      <a:pt x="669823" y="2908300"/>
                    </a:lnTo>
                    <a:lnTo>
                      <a:pt x="678865" y="2908300"/>
                    </a:lnTo>
                    <a:lnTo>
                      <a:pt x="693178" y="2933700"/>
                    </a:lnTo>
                    <a:lnTo>
                      <a:pt x="703287" y="2933700"/>
                    </a:lnTo>
                    <a:lnTo>
                      <a:pt x="710133" y="2946400"/>
                    </a:lnTo>
                    <a:lnTo>
                      <a:pt x="729157" y="2946400"/>
                    </a:lnTo>
                    <a:lnTo>
                      <a:pt x="747801" y="2959100"/>
                    </a:lnTo>
                    <a:lnTo>
                      <a:pt x="784809" y="2997200"/>
                    </a:lnTo>
                    <a:lnTo>
                      <a:pt x="772604" y="2984500"/>
                    </a:lnTo>
                    <a:lnTo>
                      <a:pt x="739508" y="2946400"/>
                    </a:lnTo>
                    <a:lnTo>
                      <a:pt x="699401" y="2895600"/>
                    </a:lnTo>
                    <a:lnTo>
                      <a:pt x="694372" y="2882900"/>
                    </a:lnTo>
                    <a:lnTo>
                      <a:pt x="689279" y="2870200"/>
                    </a:lnTo>
                    <a:lnTo>
                      <a:pt x="684199" y="2870200"/>
                    </a:lnTo>
                    <a:lnTo>
                      <a:pt x="679196" y="2857500"/>
                    </a:lnTo>
                    <a:lnTo>
                      <a:pt x="659244" y="2832100"/>
                    </a:lnTo>
                    <a:lnTo>
                      <a:pt x="654011" y="2819400"/>
                    </a:lnTo>
                    <a:lnTo>
                      <a:pt x="648677" y="2819400"/>
                    </a:lnTo>
                    <a:lnTo>
                      <a:pt x="643229" y="2806700"/>
                    </a:lnTo>
                    <a:lnTo>
                      <a:pt x="637654" y="2806700"/>
                    </a:lnTo>
                    <a:lnTo>
                      <a:pt x="631850" y="2794000"/>
                    </a:lnTo>
                    <a:lnTo>
                      <a:pt x="626033" y="2781300"/>
                    </a:lnTo>
                    <a:lnTo>
                      <a:pt x="614578" y="2768600"/>
                    </a:lnTo>
                    <a:lnTo>
                      <a:pt x="608406" y="2755900"/>
                    </a:lnTo>
                    <a:lnTo>
                      <a:pt x="600354" y="2743200"/>
                    </a:lnTo>
                    <a:lnTo>
                      <a:pt x="590613" y="2730500"/>
                    </a:lnTo>
                    <a:lnTo>
                      <a:pt x="579412" y="2717800"/>
                    </a:lnTo>
                    <a:lnTo>
                      <a:pt x="567207" y="2692400"/>
                    </a:lnTo>
                    <a:lnTo>
                      <a:pt x="561035" y="2679700"/>
                    </a:lnTo>
                    <a:lnTo>
                      <a:pt x="554685" y="2679700"/>
                    </a:lnTo>
                    <a:lnTo>
                      <a:pt x="520369" y="2616200"/>
                    </a:lnTo>
                    <a:lnTo>
                      <a:pt x="513588" y="2603500"/>
                    </a:lnTo>
                    <a:lnTo>
                      <a:pt x="506945" y="2590800"/>
                    </a:lnTo>
                    <a:lnTo>
                      <a:pt x="500227" y="2578100"/>
                    </a:lnTo>
                    <a:lnTo>
                      <a:pt x="473659" y="2540000"/>
                    </a:lnTo>
                    <a:lnTo>
                      <a:pt x="470027" y="2532634"/>
                    </a:lnTo>
                    <a:lnTo>
                      <a:pt x="479082" y="2552700"/>
                    </a:lnTo>
                    <a:lnTo>
                      <a:pt x="499694" y="2590800"/>
                    </a:lnTo>
                    <a:lnTo>
                      <a:pt x="519074" y="2628900"/>
                    </a:lnTo>
                    <a:lnTo>
                      <a:pt x="538302" y="2667000"/>
                    </a:lnTo>
                    <a:lnTo>
                      <a:pt x="558431" y="2705100"/>
                    </a:lnTo>
                    <a:lnTo>
                      <a:pt x="580529" y="2755900"/>
                    </a:lnTo>
                    <a:lnTo>
                      <a:pt x="563054" y="2717800"/>
                    </a:lnTo>
                    <a:lnTo>
                      <a:pt x="548652" y="2705100"/>
                    </a:lnTo>
                    <a:lnTo>
                      <a:pt x="536359" y="2679700"/>
                    </a:lnTo>
                    <a:lnTo>
                      <a:pt x="519887" y="2654300"/>
                    </a:lnTo>
                    <a:lnTo>
                      <a:pt x="514565" y="2641600"/>
                    </a:lnTo>
                    <a:lnTo>
                      <a:pt x="509231" y="2641600"/>
                    </a:lnTo>
                    <a:lnTo>
                      <a:pt x="503796" y="2628900"/>
                    </a:lnTo>
                    <a:lnTo>
                      <a:pt x="498513" y="2616200"/>
                    </a:lnTo>
                    <a:lnTo>
                      <a:pt x="493153" y="2603500"/>
                    </a:lnTo>
                    <a:lnTo>
                      <a:pt x="487565" y="2590800"/>
                    </a:lnTo>
                    <a:lnTo>
                      <a:pt x="481609" y="2578100"/>
                    </a:lnTo>
                    <a:lnTo>
                      <a:pt x="496519" y="2603500"/>
                    </a:lnTo>
                    <a:lnTo>
                      <a:pt x="483120" y="2578100"/>
                    </a:lnTo>
                    <a:lnTo>
                      <a:pt x="456349" y="2527300"/>
                    </a:lnTo>
                    <a:lnTo>
                      <a:pt x="443966" y="2514600"/>
                    </a:lnTo>
                    <a:lnTo>
                      <a:pt x="443115" y="2501900"/>
                    </a:lnTo>
                    <a:lnTo>
                      <a:pt x="439889" y="2489200"/>
                    </a:lnTo>
                    <a:lnTo>
                      <a:pt x="434733" y="2476500"/>
                    </a:lnTo>
                    <a:lnTo>
                      <a:pt x="428117" y="2463800"/>
                    </a:lnTo>
                    <a:lnTo>
                      <a:pt x="420509" y="2438400"/>
                    </a:lnTo>
                    <a:lnTo>
                      <a:pt x="398805" y="2387600"/>
                    </a:lnTo>
                    <a:lnTo>
                      <a:pt x="392595" y="2362200"/>
                    </a:lnTo>
                    <a:lnTo>
                      <a:pt x="387642" y="2349500"/>
                    </a:lnTo>
                    <a:lnTo>
                      <a:pt x="384429" y="2349500"/>
                    </a:lnTo>
                    <a:lnTo>
                      <a:pt x="383425" y="2336800"/>
                    </a:lnTo>
                    <a:lnTo>
                      <a:pt x="385025" y="2336800"/>
                    </a:lnTo>
                    <a:lnTo>
                      <a:pt x="388607" y="2349500"/>
                    </a:lnTo>
                    <a:lnTo>
                      <a:pt x="391960" y="2349500"/>
                    </a:lnTo>
                    <a:lnTo>
                      <a:pt x="396201" y="2362200"/>
                    </a:lnTo>
                    <a:lnTo>
                      <a:pt x="401396" y="2374900"/>
                    </a:lnTo>
                    <a:lnTo>
                      <a:pt x="407568" y="2387600"/>
                    </a:lnTo>
                    <a:lnTo>
                      <a:pt x="390296" y="2336800"/>
                    </a:lnTo>
                    <a:lnTo>
                      <a:pt x="387286" y="2336800"/>
                    </a:lnTo>
                    <a:lnTo>
                      <a:pt x="384568" y="2324100"/>
                    </a:lnTo>
                    <a:lnTo>
                      <a:pt x="382143" y="2324100"/>
                    </a:lnTo>
                    <a:lnTo>
                      <a:pt x="379971" y="2311400"/>
                    </a:lnTo>
                    <a:lnTo>
                      <a:pt x="374472" y="2298700"/>
                    </a:lnTo>
                    <a:lnTo>
                      <a:pt x="371398" y="2298700"/>
                    </a:lnTo>
                    <a:lnTo>
                      <a:pt x="365442" y="2286000"/>
                    </a:lnTo>
                    <a:lnTo>
                      <a:pt x="362546" y="2286000"/>
                    </a:lnTo>
                    <a:lnTo>
                      <a:pt x="354863" y="2273300"/>
                    </a:lnTo>
                    <a:lnTo>
                      <a:pt x="351739" y="2260600"/>
                    </a:lnTo>
                    <a:lnTo>
                      <a:pt x="347764" y="2247900"/>
                    </a:lnTo>
                    <a:lnTo>
                      <a:pt x="344932" y="2247900"/>
                    </a:lnTo>
                    <a:lnTo>
                      <a:pt x="341795" y="2235200"/>
                    </a:lnTo>
                    <a:lnTo>
                      <a:pt x="338328" y="2222500"/>
                    </a:lnTo>
                    <a:lnTo>
                      <a:pt x="334492" y="2209800"/>
                    </a:lnTo>
                    <a:lnTo>
                      <a:pt x="343776" y="2247900"/>
                    </a:lnTo>
                    <a:lnTo>
                      <a:pt x="353923" y="2273300"/>
                    </a:lnTo>
                    <a:lnTo>
                      <a:pt x="364477" y="2311400"/>
                    </a:lnTo>
                    <a:lnTo>
                      <a:pt x="374916" y="2336800"/>
                    </a:lnTo>
                    <a:lnTo>
                      <a:pt x="380415" y="2349500"/>
                    </a:lnTo>
                    <a:lnTo>
                      <a:pt x="386219" y="2374900"/>
                    </a:lnTo>
                    <a:lnTo>
                      <a:pt x="392150" y="2387600"/>
                    </a:lnTo>
                    <a:lnTo>
                      <a:pt x="397979" y="2400300"/>
                    </a:lnTo>
                    <a:lnTo>
                      <a:pt x="403860" y="2413000"/>
                    </a:lnTo>
                    <a:lnTo>
                      <a:pt x="409676" y="2425700"/>
                    </a:lnTo>
                    <a:lnTo>
                      <a:pt x="415709" y="2451100"/>
                    </a:lnTo>
                    <a:lnTo>
                      <a:pt x="422198" y="2463800"/>
                    </a:lnTo>
                    <a:lnTo>
                      <a:pt x="410260" y="2463800"/>
                    </a:lnTo>
                    <a:lnTo>
                      <a:pt x="406019" y="2451100"/>
                    </a:lnTo>
                    <a:lnTo>
                      <a:pt x="402170" y="2451100"/>
                    </a:lnTo>
                    <a:lnTo>
                      <a:pt x="398665" y="2438400"/>
                    </a:lnTo>
                    <a:lnTo>
                      <a:pt x="392417" y="2425700"/>
                    </a:lnTo>
                    <a:lnTo>
                      <a:pt x="389534" y="2425700"/>
                    </a:lnTo>
                    <a:lnTo>
                      <a:pt x="386803" y="2413000"/>
                    </a:lnTo>
                    <a:lnTo>
                      <a:pt x="384213" y="2413000"/>
                    </a:lnTo>
                    <a:lnTo>
                      <a:pt x="379399" y="2400300"/>
                    </a:lnTo>
                    <a:lnTo>
                      <a:pt x="374967" y="2387600"/>
                    </a:lnTo>
                    <a:lnTo>
                      <a:pt x="370789" y="2374900"/>
                    </a:lnTo>
                    <a:lnTo>
                      <a:pt x="366763" y="2362200"/>
                    </a:lnTo>
                    <a:lnTo>
                      <a:pt x="359346" y="2336800"/>
                    </a:lnTo>
                    <a:lnTo>
                      <a:pt x="351396" y="2311400"/>
                    </a:lnTo>
                    <a:lnTo>
                      <a:pt x="341972" y="2286000"/>
                    </a:lnTo>
                    <a:lnTo>
                      <a:pt x="334124" y="2260600"/>
                    </a:lnTo>
                    <a:lnTo>
                      <a:pt x="330200" y="2247900"/>
                    </a:lnTo>
                    <a:lnTo>
                      <a:pt x="321259" y="2260600"/>
                    </a:lnTo>
                    <a:lnTo>
                      <a:pt x="311365" y="2222500"/>
                    </a:lnTo>
                    <a:lnTo>
                      <a:pt x="298170" y="2171700"/>
                    </a:lnTo>
                    <a:lnTo>
                      <a:pt x="292950" y="2146300"/>
                    </a:lnTo>
                    <a:lnTo>
                      <a:pt x="288036" y="2120900"/>
                    </a:lnTo>
                    <a:lnTo>
                      <a:pt x="283210" y="2108200"/>
                    </a:lnTo>
                    <a:lnTo>
                      <a:pt x="278307" y="2082800"/>
                    </a:lnTo>
                    <a:lnTo>
                      <a:pt x="276186" y="2082800"/>
                    </a:lnTo>
                    <a:lnTo>
                      <a:pt x="271716" y="2070100"/>
                    </a:lnTo>
                    <a:lnTo>
                      <a:pt x="265772" y="2057400"/>
                    </a:lnTo>
                    <a:lnTo>
                      <a:pt x="259295" y="2019300"/>
                    </a:lnTo>
                    <a:lnTo>
                      <a:pt x="245668" y="1968500"/>
                    </a:lnTo>
                    <a:lnTo>
                      <a:pt x="238150" y="1930400"/>
                    </a:lnTo>
                    <a:lnTo>
                      <a:pt x="232486" y="1892300"/>
                    </a:lnTo>
                    <a:lnTo>
                      <a:pt x="231711" y="1866900"/>
                    </a:lnTo>
                    <a:lnTo>
                      <a:pt x="232600" y="1854200"/>
                    </a:lnTo>
                    <a:lnTo>
                      <a:pt x="233832" y="1841500"/>
                    </a:lnTo>
                    <a:lnTo>
                      <a:pt x="234061" y="1828800"/>
                    </a:lnTo>
                    <a:lnTo>
                      <a:pt x="233807" y="1828800"/>
                    </a:lnTo>
                    <a:lnTo>
                      <a:pt x="232918" y="1816100"/>
                    </a:lnTo>
                    <a:lnTo>
                      <a:pt x="231241" y="1803400"/>
                    </a:lnTo>
                    <a:lnTo>
                      <a:pt x="230060" y="1790700"/>
                    </a:lnTo>
                    <a:lnTo>
                      <a:pt x="228612" y="1778000"/>
                    </a:lnTo>
                    <a:lnTo>
                      <a:pt x="226885" y="1778000"/>
                    </a:lnTo>
                    <a:lnTo>
                      <a:pt x="224853" y="1765300"/>
                    </a:lnTo>
                    <a:lnTo>
                      <a:pt x="217424" y="1727200"/>
                    </a:lnTo>
                    <a:lnTo>
                      <a:pt x="214947" y="1714500"/>
                    </a:lnTo>
                    <a:lnTo>
                      <a:pt x="215252" y="1727200"/>
                    </a:lnTo>
                    <a:lnTo>
                      <a:pt x="203822" y="1651000"/>
                    </a:lnTo>
                    <a:lnTo>
                      <a:pt x="201739" y="1638300"/>
                    </a:lnTo>
                    <a:lnTo>
                      <a:pt x="199720" y="1612900"/>
                    </a:lnTo>
                    <a:lnTo>
                      <a:pt x="192138" y="1549400"/>
                    </a:lnTo>
                    <a:lnTo>
                      <a:pt x="189649" y="1511300"/>
                    </a:lnTo>
                    <a:lnTo>
                      <a:pt x="187248" y="1460500"/>
                    </a:lnTo>
                    <a:lnTo>
                      <a:pt x="185864" y="1409700"/>
                    </a:lnTo>
                    <a:lnTo>
                      <a:pt x="186766" y="1422400"/>
                    </a:lnTo>
                    <a:lnTo>
                      <a:pt x="187718" y="1422400"/>
                    </a:lnTo>
                    <a:lnTo>
                      <a:pt x="189636" y="1447800"/>
                    </a:lnTo>
                    <a:lnTo>
                      <a:pt x="193865" y="1485900"/>
                    </a:lnTo>
                    <a:lnTo>
                      <a:pt x="191579" y="1409700"/>
                    </a:lnTo>
                    <a:lnTo>
                      <a:pt x="189318" y="1333500"/>
                    </a:lnTo>
                    <a:lnTo>
                      <a:pt x="188074" y="1282700"/>
                    </a:lnTo>
                    <a:lnTo>
                      <a:pt x="187274" y="1231900"/>
                    </a:lnTo>
                    <a:lnTo>
                      <a:pt x="187083" y="1181100"/>
                    </a:lnTo>
                    <a:lnTo>
                      <a:pt x="187388" y="1155700"/>
                    </a:lnTo>
                    <a:lnTo>
                      <a:pt x="187680" y="1130300"/>
                    </a:lnTo>
                    <a:lnTo>
                      <a:pt x="190881" y="1041400"/>
                    </a:lnTo>
                    <a:lnTo>
                      <a:pt x="191858" y="1016000"/>
                    </a:lnTo>
                    <a:lnTo>
                      <a:pt x="193255" y="1003300"/>
                    </a:lnTo>
                    <a:lnTo>
                      <a:pt x="196392" y="965200"/>
                    </a:lnTo>
                    <a:lnTo>
                      <a:pt x="199707" y="927100"/>
                    </a:lnTo>
                    <a:lnTo>
                      <a:pt x="203771" y="901700"/>
                    </a:lnTo>
                    <a:lnTo>
                      <a:pt x="208356" y="876300"/>
                    </a:lnTo>
                    <a:lnTo>
                      <a:pt x="213271" y="850900"/>
                    </a:lnTo>
                    <a:lnTo>
                      <a:pt x="215366" y="863600"/>
                    </a:lnTo>
                    <a:lnTo>
                      <a:pt x="215938" y="876300"/>
                    </a:lnTo>
                    <a:lnTo>
                      <a:pt x="215557" y="901700"/>
                    </a:lnTo>
                    <a:lnTo>
                      <a:pt x="214731" y="914400"/>
                    </a:lnTo>
                    <a:lnTo>
                      <a:pt x="214388" y="927100"/>
                    </a:lnTo>
                    <a:lnTo>
                      <a:pt x="214706" y="952500"/>
                    </a:lnTo>
                    <a:lnTo>
                      <a:pt x="216166" y="952500"/>
                    </a:lnTo>
                    <a:lnTo>
                      <a:pt x="219202" y="965200"/>
                    </a:lnTo>
                    <a:lnTo>
                      <a:pt x="213106" y="1016000"/>
                    </a:lnTo>
                    <a:lnTo>
                      <a:pt x="212001" y="1028700"/>
                    </a:lnTo>
                    <a:lnTo>
                      <a:pt x="211112" y="1041400"/>
                    </a:lnTo>
                    <a:lnTo>
                      <a:pt x="209600" y="1066800"/>
                    </a:lnTo>
                    <a:lnTo>
                      <a:pt x="208381" y="1079500"/>
                    </a:lnTo>
                    <a:lnTo>
                      <a:pt x="207391" y="1104900"/>
                    </a:lnTo>
                    <a:lnTo>
                      <a:pt x="206705" y="1117600"/>
                    </a:lnTo>
                    <a:lnTo>
                      <a:pt x="206387" y="1130300"/>
                    </a:lnTo>
                    <a:lnTo>
                      <a:pt x="206743" y="1168400"/>
                    </a:lnTo>
                    <a:lnTo>
                      <a:pt x="207581" y="1193800"/>
                    </a:lnTo>
                    <a:lnTo>
                      <a:pt x="208813" y="1219200"/>
                    </a:lnTo>
                    <a:lnTo>
                      <a:pt x="210337" y="1231900"/>
                    </a:lnTo>
                    <a:lnTo>
                      <a:pt x="213271" y="1270000"/>
                    </a:lnTo>
                    <a:lnTo>
                      <a:pt x="215849" y="1308100"/>
                    </a:lnTo>
                    <a:lnTo>
                      <a:pt x="218363" y="1346200"/>
                    </a:lnTo>
                    <a:lnTo>
                      <a:pt x="221132" y="1397000"/>
                    </a:lnTo>
                    <a:lnTo>
                      <a:pt x="224459" y="1473200"/>
                    </a:lnTo>
                    <a:lnTo>
                      <a:pt x="228625" y="1549400"/>
                    </a:lnTo>
                    <a:lnTo>
                      <a:pt x="225310" y="1562100"/>
                    </a:lnTo>
                    <a:lnTo>
                      <a:pt x="223850" y="1574800"/>
                    </a:lnTo>
                    <a:lnTo>
                      <a:pt x="223977" y="1587500"/>
                    </a:lnTo>
                    <a:lnTo>
                      <a:pt x="226606" y="1625600"/>
                    </a:lnTo>
                    <a:lnTo>
                      <a:pt x="231648" y="1663700"/>
                    </a:lnTo>
                    <a:lnTo>
                      <a:pt x="246964" y="1752600"/>
                    </a:lnTo>
                    <a:lnTo>
                      <a:pt x="253060" y="1778000"/>
                    </a:lnTo>
                    <a:lnTo>
                      <a:pt x="255930" y="1803400"/>
                    </a:lnTo>
                    <a:lnTo>
                      <a:pt x="267639" y="1866900"/>
                    </a:lnTo>
                    <a:lnTo>
                      <a:pt x="272034" y="1917700"/>
                    </a:lnTo>
                    <a:lnTo>
                      <a:pt x="271183" y="1930400"/>
                    </a:lnTo>
                    <a:lnTo>
                      <a:pt x="266357" y="1905000"/>
                    </a:lnTo>
                    <a:lnTo>
                      <a:pt x="255587" y="1841500"/>
                    </a:lnTo>
                    <a:lnTo>
                      <a:pt x="250520" y="1816100"/>
                    </a:lnTo>
                    <a:lnTo>
                      <a:pt x="237401" y="1752600"/>
                    </a:lnTo>
                    <a:lnTo>
                      <a:pt x="235127" y="1739900"/>
                    </a:lnTo>
                    <a:lnTo>
                      <a:pt x="232968" y="1727200"/>
                    </a:lnTo>
                    <a:lnTo>
                      <a:pt x="230784" y="1714500"/>
                    </a:lnTo>
                    <a:lnTo>
                      <a:pt x="222618" y="1676400"/>
                    </a:lnTo>
                    <a:lnTo>
                      <a:pt x="216382" y="1638300"/>
                    </a:lnTo>
                    <a:lnTo>
                      <a:pt x="212382" y="1625600"/>
                    </a:lnTo>
                    <a:lnTo>
                      <a:pt x="210908" y="1625600"/>
                    </a:lnTo>
                    <a:lnTo>
                      <a:pt x="216992" y="1676400"/>
                    </a:lnTo>
                    <a:lnTo>
                      <a:pt x="224332" y="1727200"/>
                    </a:lnTo>
                    <a:lnTo>
                      <a:pt x="232664" y="1790700"/>
                    </a:lnTo>
                    <a:lnTo>
                      <a:pt x="241681" y="1841500"/>
                    </a:lnTo>
                    <a:lnTo>
                      <a:pt x="246481" y="1866900"/>
                    </a:lnTo>
                    <a:lnTo>
                      <a:pt x="251485" y="1892300"/>
                    </a:lnTo>
                    <a:lnTo>
                      <a:pt x="256413" y="1917700"/>
                    </a:lnTo>
                    <a:lnTo>
                      <a:pt x="260959" y="1943100"/>
                    </a:lnTo>
                    <a:lnTo>
                      <a:pt x="265671" y="1968500"/>
                    </a:lnTo>
                    <a:lnTo>
                      <a:pt x="274561" y="2006600"/>
                    </a:lnTo>
                    <a:lnTo>
                      <a:pt x="278231" y="2032000"/>
                    </a:lnTo>
                    <a:lnTo>
                      <a:pt x="275551" y="1993900"/>
                    </a:lnTo>
                    <a:lnTo>
                      <a:pt x="281406" y="1981200"/>
                    </a:lnTo>
                    <a:lnTo>
                      <a:pt x="293230" y="1993900"/>
                    </a:lnTo>
                    <a:lnTo>
                      <a:pt x="308432" y="2032000"/>
                    </a:lnTo>
                    <a:lnTo>
                      <a:pt x="297827" y="1981200"/>
                    </a:lnTo>
                    <a:lnTo>
                      <a:pt x="287667" y="1943100"/>
                    </a:lnTo>
                    <a:lnTo>
                      <a:pt x="278053" y="1892300"/>
                    </a:lnTo>
                    <a:lnTo>
                      <a:pt x="269100" y="1841500"/>
                    </a:lnTo>
                    <a:lnTo>
                      <a:pt x="260946" y="1790700"/>
                    </a:lnTo>
                    <a:lnTo>
                      <a:pt x="253695" y="1727200"/>
                    </a:lnTo>
                    <a:lnTo>
                      <a:pt x="247472" y="1676400"/>
                    </a:lnTo>
                    <a:lnTo>
                      <a:pt x="242379" y="1612900"/>
                    </a:lnTo>
                    <a:lnTo>
                      <a:pt x="239001" y="1562100"/>
                    </a:lnTo>
                    <a:lnTo>
                      <a:pt x="236359" y="1511300"/>
                    </a:lnTo>
                    <a:lnTo>
                      <a:pt x="234391" y="1473200"/>
                    </a:lnTo>
                    <a:lnTo>
                      <a:pt x="233083" y="1422400"/>
                    </a:lnTo>
                    <a:lnTo>
                      <a:pt x="232371" y="1371600"/>
                    </a:lnTo>
                    <a:lnTo>
                      <a:pt x="232270" y="1333500"/>
                    </a:lnTo>
                    <a:lnTo>
                      <a:pt x="232346" y="1308100"/>
                    </a:lnTo>
                    <a:lnTo>
                      <a:pt x="232638" y="1270000"/>
                    </a:lnTo>
                    <a:lnTo>
                      <a:pt x="233514" y="1219200"/>
                    </a:lnTo>
                    <a:lnTo>
                      <a:pt x="234848" y="1168400"/>
                    </a:lnTo>
                    <a:lnTo>
                      <a:pt x="236588" y="1130300"/>
                    </a:lnTo>
                    <a:lnTo>
                      <a:pt x="220967" y="1155700"/>
                    </a:lnTo>
                    <a:lnTo>
                      <a:pt x="220522" y="1143000"/>
                    </a:lnTo>
                    <a:lnTo>
                      <a:pt x="220522" y="1117600"/>
                    </a:lnTo>
                    <a:lnTo>
                      <a:pt x="221500" y="1079500"/>
                    </a:lnTo>
                    <a:lnTo>
                      <a:pt x="222377" y="1054100"/>
                    </a:lnTo>
                    <a:lnTo>
                      <a:pt x="222872" y="1054100"/>
                    </a:lnTo>
                    <a:lnTo>
                      <a:pt x="224002" y="1041400"/>
                    </a:lnTo>
                    <a:lnTo>
                      <a:pt x="225285" y="1041400"/>
                    </a:lnTo>
                    <a:lnTo>
                      <a:pt x="226682" y="1054100"/>
                    </a:lnTo>
                    <a:lnTo>
                      <a:pt x="228206" y="1054100"/>
                    </a:lnTo>
                    <a:lnTo>
                      <a:pt x="230314" y="1066800"/>
                    </a:lnTo>
                    <a:lnTo>
                      <a:pt x="235178" y="1066800"/>
                    </a:lnTo>
                    <a:lnTo>
                      <a:pt x="237109" y="1054100"/>
                    </a:lnTo>
                    <a:lnTo>
                      <a:pt x="238937" y="1041400"/>
                    </a:lnTo>
                    <a:lnTo>
                      <a:pt x="241046" y="1016000"/>
                    </a:lnTo>
                    <a:lnTo>
                      <a:pt x="243789" y="990600"/>
                    </a:lnTo>
                    <a:lnTo>
                      <a:pt x="242722" y="965200"/>
                    </a:lnTo>
                    <a:lnTo>
                      <a:pt x="241541" y="939800"/>
                    </a:lnTo>
                    <a:lnTo>
                      <a:pt x="240525" y="914400"/>
                    </a:lnTo>
                    <a:lnTo>
                      <a:pt x="239966" y="901700"/>
                    </a:lnTo>
                    <a:lnTo>
                      <a:pt x="242506" y="889000"/>
                    </a:lnTo>
                    <a:lnTo>
                      <a:pt x="242684" y="863600"/>
                    </a:lnTo>
                    <a:lnTo>
                      <a:pt x="242824" y="850900"/>
                    </a:lnTo>
                    <a:lnTo>
                      <a:pt x="243001" y="825500"/>
                    </a:lnTo>
                    <a:lnTo>
                      <a:pt x="243319" y="812800"/>
                    </a:lnTo>
                    <a:lnTo>
                      <a:pt x="245795" y="736600"/>
                    </a:lnTo>
                    <a:lnTo>
                      <a:pt x="241363" y="774700"/>
                    </a:lnTo>
                    <a:lnTo>
                      <a:pt x="240741" y="812800"/>
                    </a:lnTo>
                    <a:lnTo>
                      <a:pt x="240957" y="825500"/>
                    </a:lnTo>
                    <a:lnTo>
                      <a:pt x="239077" y="850900"/>
                    </a:lnTo>
                    <a:lnTo>
                      <a:pt x="232117" y="901700"/>
                    </a:lnTo>
                    <a:lnTo>
                      <a:pt x="225971" y="952500"/>
                    </a:lnTo>
                    <a:lnTo>
                      <a:pt x="222288" y="952500"/>
                    </a:lnTo>
                    <a:lnTo>
                      <a:pt x="220065" y="927100"/>
                    </a:lnTo>
                    <a:lnTo>
                      <a:pt x="218300" y="901700"/>
                    </a:lnTo>
                    <a:lnTo>
                      <a:pt x="216001" y="876300"/>
                    </a:lnTo>
                    <a:lnTo>
                      <a:pt x="218262" y="850900"/>
                    </a:lnTo>
                    <a:lnTo>
                      <a:pt x="220599" y="838200"/>
                    </a:lnTo>
                    <a:lnTo>
                      <a:pt x="223215" y="812800"/>
                    </a:lnTo>
                    <a:lnTo>
                      <a:pt x="226301" y="787400"/>
                    </a:lnTo>
                    <a:lnTo>
                      <a:pt x="229527" y="774700"/>
                    </a:lnTo>
                    <a:lnTo>
                      <a:pt x="232702" y="749300"/>
                    </a:lnTo>
                    <a:lnTo>
                      <a:pt x="234251" y="736600"/>
                    </a:lnTo>
                    <a:lnTo>
                      <a:pt x="235800" y="723900"/>
                    </a:lnTo>
                    <a:lnTo>
                      <a:pt x="238848" y="698500"/>
                    </a:lnTo>
                    <a:lnTo>
                      <a:pt x="244576" y="673100"/>
                    </a:lnTo>
                    <a:lnTo>
                      <a:pt x="248246" y="647700"/>
                    </a:lnTo>
                    <a:lnTo>
                      <a:pt x="249085" y="660400"/>
                    </a:lnTo>
                    <a:lnTo>
                      <a:pt x="246341" y="698500"/>
                    </a:lnTo>
                    <a:lnTo>
                      <a:pt x="249555" y="673100"/>
                    </a:lnTo>
                    <a:lnTo>
                      <a:pt x="252691" y="635000"/>
                    </a:lnTo>
                    <a:lnTo>
                      <a:pt x="256082" y="596900"/>
                    </a:lnTo>
                    <a:lnTo>
                      <a:pt x="260057" y="558800"/>
                    </a:lnTo>
                    <a:lnTo>
                      <a:pt x="262077" y="546100"/>
                    </a:lnTo>
                    <a:lnTo>
                      <a:pt x="264058" y="533400"/>
                    </a:lnTo>
                    <a:lnTo>
                      <a:pt x="266077" y="508000"/>
                    </a:lnTo>
                    <a:lnTo>
                      <a:pt x="268224" y="495300"/>
                    </a:lnTo>
                    <a:lnTo>
                      <a:pt x="269824" y="482600"/>
                    </a:lnTo>
                    <a:lnTo>
                      <a:pt x="277825" y="419100"/>
                    </a:lnTo>
                    <a:lnTo>
                      <a:pt x="279285" y="431800"/>
                    </a:lnTo>
                    <a:lnTo>
                      <a:pt x="277317" y="457200"/>
                    </a:lnTo>
                    <a:lnTo>
                      <a:pt x="274027" y="495300"/>
                    </a:lnTo>
                    <a:lnTo>
                      <a:pt x="271526" y="520700"/>
                    </a:lnTo>
                    <a:lnTo>
                      <a:pt x="275666" y="495300"/>
                    </a:lnTo>
                    <a:lnTo>
                      <a:pt x="280073" y="469900"/>
                    </a:lnTo>
                    <a:lnTo>
                      <a:pt x="284568" y="444500"/>
                    </a:lnTo>
                    <a:lnTo>
                      <a:pt x="289001" y="419100"/>
                    </a:lnTo>
                    <a:lnTo>
                      <a:pt x="293649" y="393700"/>
                    </a:lnTo>
                    <a:lnTo>
                      <a:pt x="298602" y="368300"/>
                    </a:lnTo>
                    <a:lnTo>
                      <a:pt x="303669" y="342900"/>
                    </a:lnTo>
                    <a:lnTo>
                      <a:pt x="308648" y="317500"/>
                    </a:lnTo>
                    <a:lnTo>
                      <a:pt x="309143" y="330200"/>
                    </a:lnTo>
                    <a:lnTo>
                      <a:pt x="310464" y="317500"/>
                    </a:lnTo>
                    <a:lnTo>
                      <a:pt x="311785" y="304800"/>
                    </a:lnTo>
                    <a:lnTo>
                      <a:pt x="314718" y="292100"/>
                    </a:lnTo>
                    <a:lnTo>
                      <a:pt x="317893" y="279400"/>
                    </a:lnTo>
                    <a:lnTo>
                      <a:pt x="321246" y="266700"/>
                    </a:lnTo>
                    <a:lnTo>
                      <a:pt x="335330" y="190500"/>
                    </a:lnTo>
                    <a:lnTo>
                      <a:pt x="343433" y="165100"/>
                    </a:lnTo>
                    <a:lnTo>
                      <a:pt x="351548" y="127000"/>
                    </a:lnTo>
                    <a:lnTo>
                      <a:pt x="359918" y="88900"/>
                    </a:lnTo>
                    <a:lnTo>
                      <a:pt x="368744" y="63500"/>
                    </a:lnTo>
                    <a:lnTo>
                      <a:pt x="382587" y="12700"/>
                    </a:lnTo>
                    <a:lnTo>
                      <a:pt x="383971" y="0"/>
                    </a:lnTo>
                    <a:lnTo>
                      <a:pt x="305435" y="0"/>
                    </a:lnTo>
                    <a:lnTo>
                      <a:pt x="284124" y="76200"/>
                    </a:lnTo>
                    <a:lnTo>
                      <a:pt x="269062" y="127000"/>
                    </a:lnTo>
                    <a:lnTo>
                      <a:pt x="254977" y="177800"/>
                    </a:lnTo>
                    <a:lnTo>
                      <a:pt x="241757" y="228600"/>
                    </a:lnTo>
                    <a:lnTo>
                      <a:pt x="229273" y="279400"/>
                    </a:lnTo>
                    <a:lnTo>
                      <a:pt x="222275" y="304800"/>
                    </a:lnTo>
                    <a:lnTo>
                      <a:pt x="215557" y="330200"/>
                    </a:lnTo>
                    <a:lnTo>
                      <a:pt x="209156" y="355600"/>
                    </a:lnTo>
                    <a:lnTo>
                      <a:pt x="203073" y="393700"/>
                    </a:lnTo>
                    <a:lnTo>
                      <a:pt x="197751" y="419100"/>
                    </a:lnTo>
                    <a:lnTo>
                      <a:pt x="192659" y="444500"/>
                    </a:lnTo>
                    <a:lnTo>
                      <a:pt x="187896" y="469900"/>
                    </a:lnTo>
                    <a:lnTo>
                      <a:pt x="183515" y="495300"/>
                    </a:lnTo>
                    <a:lnTo>
                      <a:pt x="189433" y="482600"/>
                    </a:lnTo>
                    <a:lnTo>
                      <a:pt x="188214" y="508000"/>
                    </a:lnTo>
                    <a:lnTo>
                      <a:pt x="183349" y="546100"/>
                    </a:lnTo>
                    <a:lnTo>
                      <a:pt x="178282" y="584200"/>
                    </a:lnTo>
                    <a:lnTo>
                      <a:pt x="176466" y="609600"/>
                    </a:lnTo>
                    <a:lnTo>
                      <a:pt x="169951" y="635000"/>
                    </a:lnTo>
                    <a:lnTo>
                      <a:pt x="166573" y="647700"/>
                    </a:lnTo>
                    <a:lnTo>
                      <a:pt x="166611" y="635000"/>
                    </a:lnTo>
                    <a:lnTo>
                      <a:pt x="170357" y="596900"/>
                    </a:lnTo>
                    <a:lnTo>
                      <a:pt x="154051" y="673100"/>
                    </a:lnTo>
                    <a:lnTo>
                      <a:pt x="142544" y="723900"/>
                    </a:lnTo>
                    <a:lnTo>
                      <a:pt x="134721" y="736600"/>
                    </a:lnTo>
                    <a:lnTo>
                      <a:pt x="129476" y="723900"/>
                    </a:lnTo>
                    <a:lnTo>
                      <a:pt x="131432" y="711200"/>
                    </a:lnTo>
                    <a:lnTo>
                      <a:pt x="133565" y="698500"/>
                    </a:lnTo>
                    <a:lnTo>
                      <a:pt x="135877" y="673100"/>
                    </a:lnTo>
                    <a:lnTo>
                      <a:pt x="138315" y="660400"/>
                    </a:lnTo>
                    <a:lnTo>
                      <a:pt x="147891" y="584200"/>
                    </a:lnTo>
                    <a:lnTo>
                      <a:pt x="159004" y="520700"/>
                    </a:lnTo>
                    <a:lnTo>
                      <a:pt x="161759" y="508000"/>
                    </a:lnTo>
                    <a:lnTo>
                      <a:pt x="164617" y="482600"/>
                    </a:lnTo>
                    <a:lnTo>
                      <a:pt x="167614" y="469900"/>
                    </a:lnTo>
                    <a:lnTo>
                      <a:pt x="157429" y="508000"/>
                    </a:lnTo>
                    <a:lnTo>
                      <a:pt x="145567" y="558800"/>
                    </a:lnTo>
                    <a:lnTo>
                      <a:pt x="135077" y="609600"/>
                    </a:lnTo>
                    <a:lnTo>
                      <a:pt x="125818" y="660400"/>
                    </a:lnTo>
                    <a:lnTo>
                      <a:pt x="118732" y="711200"/>
                    </a:lnTo>
                    <a:lnTo>
                      <a:pt x="113309" y="774700"/>
                    </a:lnTo>
                    <a:lnTo>
                      <a:pt x="112598" y="800100"/>
                    </a:lnTo>
                    <a:lnTo>
                      <a:pt x="113538" y="812800"/>
                    </a:lnTo>
                    <a:lnTo>
                      <a:pt x="118808" y="812800"/>
                    </a:lnTo>
                    <a:lnTo>
                      <a:pt x="117881" y="850900"/>
                    </a:lnTo>
                    <a:lnTo>
                      <a:pt x="117182" y="901700"/>
                    </a:lnTo>
                    <a:lnTo>
                      <a:pt x="117068" y="914400"/>
                    </a:lnTo>
                    <a:lnTo>
                      <a:pt x="116954" y="990600"/>
                    </a:lnTo>
                    <a:lnTo>
                      <a:pt x="117640" y="1041400"/>
                    </a:lnTo>
                    <a:lnTo>
                      <a:pt x="118999" y="1092200"/>
                    </a:lnTo>
                    <a:lnTo>
                      <a:pt x="121158" y="1155700"/>
                    </a:lnTo>
                    <a:lnTo>
                      <a:pt x="119227" y="1143000"/>
                    </a:lnTo>
                    <a:lnTo>
                      <a:pt x="118516" y="1206500"/>
                    </a:lnTo>
                    <a:lnTo>
                      <a:pt x="118402" y="1244600"/>
                    </a:lnTo>
                    <a:lnTo>
                      <a:pt x="118516" y="1257300"/>
                    </a:lnTo>
                    <a:lnTo>
                      <a:pt x="118859" y="1270000"/>
                    </a:lnTo>
                    <a:lnTo>
                      <a:pt x="119126" y="1295400"/>
                    </a:lnTo>
                    <a:lnTo>
                      <a:pt x="119684" y="1333500"/>
                    </a:lnTo>
                    <a:lnTo>
                      <a:pt x="120954" y="1371600"/>
                    </a:lnTo>
                    <a:lnTo>
                      <a:pt x="124142" y="1435100"/>
                    </a:lnTo>
                    <a:lnTo>
                      <a:pt x="117894" y="1409700"/>
                    </a:lnTo>
                    <a:lnTo>
                      <a:pt x="121551" y="1447800"/>
                    </a:lnTo>
                    <a:lnTo>
                      <a:pt x="126453" y="1485900"/>
                    </a:lnTo>
                    <a:lnTo>
                      <a:pt x="128943" y="1511300"/>
                    </a:lnTo>
                    <a:lnTo>
                      <a:pt x="131305" y="1536700"/>
                    </a:lnTo>
                    <a:lnTo>
                      <a:pt x="133845" y="1549400"/>
                    </a:lnTo>
                    <a:lnTo>
                      <a:pt x="136918" y="1574800"/>
                    </a:lnTo>
                    <a:lnTo>
                      <a:pt x="131953" y="1587500"/>
                    </a:lnTo>
                    <a:lnTo>
                      <a:pt x="131495" y="1600200"/>
                    </a:lnTo>
                    <a:lnTo>
                      <a:pt x="131572" y="1612900"/>
                    </a:lnTo>
                    <a:lnTo>
                      <a:pt x="128206" y="1625600"/>
                    </a:lnTo>
                    <a:lnTo>
                      <a:pt x="127546" y="1625600"/>
                    </a:lnTo>
                    <a:lnTo>
                      <a:pt x="127190" y="1638300"/>
                    </a:lnTo>
                    <a:lnTo>
                      <a:pt x="127228" y="1651000"/>
                    </a:lnTo>
                    <a:lnTo>
                      <a:pt x="127723" y="1663700"/>
                    </a:lnTo>
                    <a:lnTo>
                      <a:pt x="128765" y="1676400"/>
                    </a:lnTo>
                    <a:lnTo>
                      <a:pt x="130111" y="1701800"/>
                    </a:lnTo>
                    <a:lnTo>
                      <a:pt x="131724" y="1714500"/>
                    </a:lnTo>
                    <a:lnTo>
                      <a:pt x="133591" y="1727200"/>
                    </a:lnTo>
                    <a:lnTo>
                      <a:pt x="138010" y="1765300"/>
                    </a:lnTo>
                    <a:lnTo>
                      <a:pt x="139420" y="1778000"/>
                    </a:lnTo>
                    <a:lnTo>
                      <a:pt x="140982" y="1778000"/>
                    </a:lnTo>
                    <a:lnTo>
                      <a:pt x="144297" y="1803400"/>
                    </a:lnTo>
                    <a:lnTo>
                      <a:pt x="151371" y="1841500"/>
                    </a:lnTo>
                    <a:lnTo>
                      <a:pt x="155155" y="1854200"/>
                    </a:lnTo>
                    <a:lnTo>
                      <a:pt x="159270" y="1879600"/>
                    </a:lnTo>
                    <a:lnTo>
                      <a:pt x="169672" y="1930400"/>
                    </a:lnTo>
                    <a:lnTo>
                      <a:pt x="181216" y="1981200"/>
                    </a:lnTo>
                    <a:lnTo>
                      <a:pt x="193624" y="2032000"/>
                    </a:lnTo>
                    <a:lnTo>
                      <a:pt x="206641" y="2082800"/>
                    </a:lnTo>
                    <a:lnTo>
                      <a:pt x="220002" y="2133600"/>
                    </a:lnTo>
                    <a:lnTo>
                      <a:pt x="246684" y="2222500"/>
                    </a:lnTo>
                    <a:lnTo>
                      <a:pt x="231178" y="2197100"/>
                    </a:lnTo>
                    <a:lnTo>
                      <a:pt x="243738" y="2222500"/>
                    </a:lnTo>
                    <a:lnTo>
                      <a:pt x="257924" y="2273300"/>
                    </a:lnTo>
                    <a:lnTo>
                      <a:pt x="273824" y="2311400"/>
                    </a:lnTo>
                    <a:lnTo>
                      <a:pt x="291528" y="2362200"/>
                    </a:lnTo>
                    <a:lnTo>
                      <a:pt x="311137" y="2413000"/>
                    </a:lnTo>
                    <a:lnTo>
                      <a:pt x="332714" y="2476500"/>
                    </a:lnTo>
                    <a:lnTo>
                      <a:pt x="341426" y="2489200"/>
                    </a:lnTo>
                    <a:lnTo>
                      <a:pt x="350380" y="2514600"/>
                    </a:lnTo>
                    <a:lnTo>
                      <a:pt x="359435" y="2540000"/>
                    </a:lnTo>
                    <a:lnTo>
                      <a:pt x="368439" y="2552700"/>
                    </a:lnTo>
                    <a:lnTo>
                      <a:pt x="372897" y="2565400"/>
                    </a:lnTo>
                    <a:lnTo>
                      <a:pt x="377596" y="2578100"/>
                    </a:lnTo>
                    <a:lnTo>
                      <a:pt x="382473" y="2590800"/>
                    </a:lnTo>
                    <a:lnTo>
                      <a:pt x="387438" y="2590800"/>
                    </a:lnTo>
                    <a:lnTo>
                      <a:pt x="416674" y="2654300"/>
                    </a:lnTo>
                    <a:lnTo>
                      <a:pt x="426758" y="2679700"/>
                    </a:lnTo>
                    <a:lnTo>
                      <a:pt x="436994" y="2692400"/>
                    </a:lnTo>
                    <a:lnTo>
                      <a:pt x="466826" y="2755900"/>
                    </a:lnTo>
                    <a:lnTo>
                      <a:pt x="471716" y="2755900"/>
                    </a:lnTo>
                    <a:lnTo>
                      <a:pt x="481876" y="2781300"/>
                    </a:lnTo>
                    <a:lnTo>
                      <a:pt x="481164" y="2781300"/>
                    </a:lnTo>
                    <a:lnTo>
                      <a:pt x="468731" y="2768600"/>
                    </a:lnTo>
                    <a:lnTo>
                      <a:pt x="458190" y="2743200"/>
                    </a:lnTo>
                    <a:lnTo>
                      <a:pt x="440499" y="2717800"/>
                    </a:lnTo>
                    <a:lnTo>
                      <a:pt x="433247" y="2705100"/>
                    </a:lnTo>
                    <a:lnTo>
                      <a:pt x="427050" y="2705100"/>
                    </a:lnTo>
                    <a:lnTo>
                      <a:pt x="421906" y="2692400"/>
                    </a:lnTo>
                    <a:lnTo>
                      <a:pt x="417804" y="2692400"/>
                    </a:lnTo>
                    <a:lnTo>
                      <a:pt x="412699" y="2679700"/>
                    </a:lnTo>
                    <a:lnTo>
                      <a:pt x="411683" y="2679700"/>
                    </a:lnTo>
                    <a:lnTo>
                      <a:pt x="414680" y="2692400"/>
                    </a:lnTo>
                    <a:lnTo>
                      <a:pt x="421640" y="2705100"/>
                    </a:lnTo>
                    <a:lnTo>
                      <a:pt x="402539" y="2679700"/>
                    </a:lnTo>
                    <a:lnTo>
                      <a:pt x="346824" y="2578100"/>
                    </a:lnTo>
                    <a:lnTo>
                      <a:pt x="334175" y="2552700"/>
                    </a:lnTo>
                    <a:lnTo>
                      <a:pt x="317995" y="2514600"/>
                    </a:lnTo>
                    <a:lnTo>
                      <a:pt x="300494" y="2476500"/>
                    </a:lnTo>
                    <a:lnTo>
                      <a:pt x="283895" y="2438400"/>
                    </a:lnTo>
                    <a:lnTo>
                      <a:pt x="268605" y="2387600"/>
                    </a:lnTo>
                    <a:lnTo>
                      <a:pt x="265493" y="2387600"/>
                    </a:lnTo>
                    <a:lnTo>
                      <a:pt x="262610" y="2374900"/>
                    </a:lnTo>
                    <a:lnTo>
                      <a:pt x="259943" y="2362200"/>
                    </a:lnTo>
                    <a:lnTo>
                      <a:pt x="257505" y="2362200"/>
                    </a:lnTo>
                    <a:lnTo>
                      <a:pt x="253403" y="2336800"/>
                    </a:lnTo>
                    <a:lnTo>
                      <a:pt x="250482" y="2336800"/>
                    </a:lnTo>
                    <a:lnTo>
                      <a:pt x="248920" y="2324100"/>
                    </a:lnTo>
                    <a:lnTo>
                      <a:pt x="248881" y="2311400"/>
                    </a:lnTo>
                    <a:lnTo>
                      <a:pt x="264604" y="2362200"/>
                    </a:lnTo>
                    <a:lnTo>
                      <a:pt x="270827" y="2374900"/>
                    </a:lnTo>
                    <a:lnTo>
                      <a:pt x="276148" y="2387600"/>
                    </a:lnTo>
                    <a:lnTo>
                      <a:pt x="280797" y="2400300"/>
                    </a:lnTo>
                    <a:lnTo>
                      <a:pt x="284403" y="2413000"/>
                    </a:lnTo>
                    <a:lnTo>
                      <a:pt x="287032" y="2413000"/>
                    </a:lnTo>
                    <a:lnTo>
                      <a:pt x="288759" y="2425700"/>
                    </a:lnTo>
                    <a:lnTo>
                      <a:pt x="289763" y="2425700"/>
                    </a:lnTo>
                    <a:lnTo>
                      <a:pt x="287794" y="2413000"/>
                    </a:lnTo>
                    <a:lnTo>
                      <a:pt x="283591" y="2400300"/>
                    </a:lnTo>
                    <a:lnTo>
                      <a:pt x="277863" y="2374900"/>
                    </a:lnTo>
                    <a:lnTo>
                      <a:pt x="260438" y="2336800"/>
                    </a:lnTo>
                    <a:lnTo>
                      <a:pt x="251510" y="2311400"/>
                    </a:lnTo>
                    <a:lnTo>
                      <a:pt x="242570" y="2286000"/>
                    </a:lnTo>
                    <a:lnTo>
                      <a:pt x="238201" y="2273300"/>
                    </a:lnTo>
                    <a:lnTo>
                      <a:pt x="229463" y="2247900"/>
                    </a:lnTo>
                    <a:lnTo>
                      <a:pt x="225082" y="2235200"/>
                    </a:lnTo>
                    <a:lnTo>
                      <a:pt x="208788" y="2184400"/>
                    </a:lnTo>
                    <a:lnTo>
                      <a:pt x="194475" y="2133600"/>
                    </a:lnTo>
                    <a:lnTo>
                      <a:pt x="178396" y="2082800"/>
                    </a:lnTo>
                    <a:lnTo>
                      <a:pt x="175120" y="2070100"/>
                    </a:lnTo>
                    <a:lnTo>
                      <a:pt x="171970" y="2057400"/>
                    </a:lnTo>
                    <a:lnTo>
                      <a:pt x="168960" y="2044700"/>
                    </a:lnTo>
                    <a:lnTo>
                      <a:pt x="166116" y="2032000"/>
                    </a:lnTo>
                    <a:lnTo>
                      <a:pt x="160909" y="2019300"/>
                    </a:lnTo>
                    <a:lnTo>
                      <a:pt x="156438" y="2006600"/>
                    </a:lnTo>
                    <a:lnTo>
                      <a:pt x="150025" y="2006600"/>
                    </a:lnTo>
                    <a:lnTo>
                      <a:pt x="146011" y="1981200"/>
                    </a:lnTo>
                    <a:lnTo>
                      <a:pt x="137820" y="1943100"/>
                    </a:lnTo>
                    <a:lnTo>
                      <a:pt x="131343" y="1905000"/>
                    </a:lnTo>
                    <a:lnTo>
                      <a:pt x="129552" y="1892300"/>
                    </a:lnTo>
                    <a:lnTo>
                      <a:pt x="127965" y="1892300"/>
                    </a:lnTo>
                    <a:lnTo>
                      <a:pt x="127812" y="1879600"/>
                    </a:lnTo>
                    <a:lnTo>
                      <a:pt x="128003" y="1879600"/>
                    </a:lnTo>
                    <a:lnTo>
                      <a:pt x="127838" y="1866900"/>
                    </a:lnTo>
                    <a:lnTo>
                      <a:pt x="126047" y="1841500"/>
                    </a:lnTo>
                    <a:lnTo>
                      <a:pt x="121437" y="1803400"/>
                    </a:lnTo>
                    <a:lnTo>
                      <a:pt x="124434" y="1803400"/>
                    </a:lnTo>
                    <a:lnTo>
                      <a:pt x="130124" y="1816100"/>
                    </a:lnTo>
                    <a:lnTo>
                      <a:pt x="137680" y="1841500"/>
                    </a:lnTo>
                    <a:lnTo>
                      <a:pt x="142722" y="1863852"/>
                    </a:lnTo>
                    <a:lnTo>
                      <a:pt x="140030" y="1841500"/>
                    </a:lnTo>
                    <a:lnTo>
                      <a:pt x="137020" y="1828800"/>
                    </a:lnTo>
                    <a:lnTo>
                      <a:pt x="132473" y="1803400"/>
                    </a:lnTo>
                    <a:lnTo>
                      <a:pt x="127927" y="1778000"/>
                    </a:lnTo>
                    <a:lnTo>
                      <a:pt x="122910" y="1739900"/>
                    </a:lnTo>
                    <a:lnTo>
                      <a:pt x="113106" y="1663700"/>
                    </a:lnTo>
                    <a:lnTo>
                      <a:pt x="105473" y="1587500"/>
                    </a:lnTo>
                    <a:lnTo>
                      <a:pt x="101688" y="1562100"/>
                    </a:lnTo>
                    <a:lnTo>
                      <a:pt x="99860" y="1536700"/>
                    </a:lnTo>
                    <a:lnTo>
                      <a:pt x="93548" y="1447800"/>
                    </a:lnTo>
                    <a:lnTo>
                      <a:pt x="88595" y="1346200"/>
                    </a:lnTo>
                    <a:lnTo>
                      <a:pt x="87934" y="1308100"/>
                    </a:lnTo>
                    <a:lnTo>
                      <a:pt x="84086" y="1308100"/>
                    </a:lnTo>
                    <a:lnTo>
                      <a:pt x="82613" y="1333500"/>
                    </a:lnTo>
                    <a:lnTo>
                      <a:pt x="81546" y="1346200"/>
                    </a:lnTo>
                    <a:lnTo>
                      <a:pt x="81127" y="1371600"/>
                    </a:lnTo>
                    <a:lnTo>
                      <a:pt x="80848" y="1397000"/>
                    </a:lnTo>
                    <a:lnTo>
                      <a:pt x="80746" y="1460500"/>
                    </a:lnTo>
                    <a:lnTo>
                      <a:pt x="81356" y="1511300"/>
                    </a:lnTo>
                    <a:lnTo>
                      <a:pt x="80200" y="1536700"/>
                    </a:lnTo>
                    <a:lnTo>
                      <a:pt x="76161" y="1524000"/>
                    </a:lnTo>
                    <a:lnTo>
                      <a:pt x="68135" y="1485900"/>
                    </a:lnTo>
                    <a:lnTo>
                      <a:pt x="66725" y="1473200"/>
                    </a:lnTo>
                    <a:lnTo>
                      <a:pt x="65087" y="1460500"/>
                    </a:lnTo>
                    <a:lnTo>
                      <a:pt x="63271" y="1460500"/>
                    </a:lnTo>
                    <a:lnTo>
                      <a:pt x="61328" y="1447800"/>
                    </a:lnTo>
                    <a:lnTo>
                      <a:pt x="59423" y="1447800"/>
                    </a:lnTo>
                    <a:lnTo>
                      <a:pt x="57454" y="1435100"/>
                    </a:lnTo>
                    <a:lnTo>
                      <a:pt x="55435" y="1422400"/>
                    </a:lnTo>
                    <a:lnTo>
                      <a:pt x="53416" y="1422400"/>
                    </a:lnTo>
                    <a:lnTo>
                      <a:pt x="51447" y="1409700"/>
                    </a:lnTo>
                    <a:lnTo>
                      <a:pt x="49555" y="1384300"/>
                    </a:lnTo>
                    <a:lnTo>
                      <a:pt x="47790" y="1371600"/>
                    </a:lnTo>
                    <a:lnTo>
                      <a:pt x="46177" y="1358900"/>
                    </a:lnTo>
                    <a:lnTo>
                      <a:pt x="45097" y="1333500"/>
                    </a:lnTo>
                    <a:lnTo>
                      <a:pt x="44640" y="1308100"/>
                    </a:lnTo>
                    <a:lnTo>
                      <a:pt x="44665" y="1270000"/>
                    </a:lnTo>
                    <a:lnTo>
                      <a:pt x="45085" y="1244600"/>
                    </a:lnTo>
                    <a:lnTo>
                      <a:pt x="47231" y="1244600"/>
                    </a:lnTo>
                    <a:lnTo>
                      <a:pt x="48107" y="1257300"/>
                    </a:lnTo>
                    <a:lnTo>
                      <a:pt x="48882" y="1270000"/>
                    </a:lnTo>
                    <a:lnTo>
                      <a:pt x="48133" y="1244600"/>
                    </a:lnTo>
                    <a:lnTo>
                      <a:pt x="48348" y="1219200"/>
                    </a:lnTo>
                    <a:lnTo>
                      <a:pt x="49174" y="1193800"/>
                    </a:lnTo>
                    <a:lnTo>
                      <a:pt x="50266" y="1168400"/>
                    </a:lnTo>
                    <a:lnTo>
                      <a:pt x="53060" y="1130300"/>
                    </a:lnTo>
                    <a:lnTo>
                      <a:pt x="57632" y="1066800"/>
                    </a:lnTo>
                    <a:lnTo>
                      <a:pt x="61468" y="1066800"/>
                    </a:lnTo>
                    <a:lnTo>
                      <a:pt x="63563" y="1079500"/>
                    </a:lnTo>
                    <a:lnTo>
                      <a:pt x="64427" y="1092200"/>
                    </a:lnTo>
                    <a:lnTo>
                      <a:pt x="64541" y="1130300"/>
                    </a:lnTo>
                    <a:lnTo>
                      <a:pt x="65100" y="1155700"/>
                    </a:lnTo>
                    <a:lnTo>
                      <a:pt x="65646" y="1193800"/>
                    </a:lnTo>
                    <a:lnTo>
                      <a:pt x="66852" y="1231900"/>
                    </a:lnTo>
                    <a:lnTo>
                      <a:pt x="69380" y="1257300"/>
                    </a:lnTo>
                    <a:lnTo>
                      <a:pt x="67665" y="1206500"/>
                    </a:lnTo>
                    <a:lnTo>
                      <a:pt x="66433" y="1155700"/>
                    </a:lnTo>
                    <a:lnTo>
                      <a:pt x="66484" y="1104900"/>
                    </a:lnTo>
                    <a:lnTo>
                      <a:pt x="68122" y="1066800"/>
                    </a:lnTo>
                    <a:lnTo>
                      <a:pt x="68668" y="1054100"/>
                    </a:lnTo>
                    <a:lnTo>
                      <a:pt x="72174" y="1066800"/>
                    </a:lnTo>
                    <a:lnTo>
                      <a:pt x="72605" y="1054100"/>
                    </a:lnTo>
                    <a:lnTo>
                      <a:pt x="73482" y="1028700"/>
                    </a:lnTo>
                    <a:lnTo>
                      <a:pt x="76962" y="965200"/>
                    </a:lnTo>
                    <a:lnTo>
                      <a:pt x="80035" y="914400"/>
                    </a:lnTo>
                    <a:lnTo>
                      <a:pt x="83172" y="876300"/>
                    </a:lnTo>
                    <a:lnTo>
                      <a:pt x="84251" y="863600"/>
                    </a:lnTo>
                    <a:lnTo>
                      <a:pt x="83400" y="838200"/>
                    </a:lnTo>
                    <a:lnTo>
                      <a:pt x="81356" y="850900"/>
                    </a:lnTo>
                    <a:lnTo>
                      <a:pt x="78447" y="876300"/>
                    </a:lnTo>
                    <a:lnTo>
                      <a:pt x="74955" y="914400"/>
                    </a:lnTo>
                    <a:lnTo>
                      <a:pt x="72072" y="952500"/>
                    </a:lnTo>
                    <a:lnTo>
                      <a:pt x="68999" y="990600"/>
                    </a:lnTo>
                    <a:lnTo>
                      <a:pt x="66040" y="1016000"/>
                    </a:lnTo>
                    <a:lnTo>
                      <a:pt x="63436" y="1028700"/>
                    </a:lnTo>
                    <a:lnTo>
                      <a:pt x="63741" y="990600"/>
                    </a:lnTo>
                    <a:lnTo>
                      <a:pt x="64300" y="965200"/>
                    </a:lnTo>
                    <a:lnTo>
                      <a:pt x="65036" y="927100"/>
                    </a:lnTo>
                    <a:lnTo>
                      <a:pt x="65900" y="889000"/>
                    </a:lnTo>
                    <a:lnTo>
                      <a:pt x="68757" y="863600"/>
                    </a:lnTo>
                    <a:lnTo>
                      <a:pt x="72682" y="812800"/>
                    </a:lnTo>
                    <a:lnTo>
                      <a:pt x="77685" y="762000"/>
                    </a:lnTo>
                    <a:lnTo>
                      <a:pt x="83807" y="711200"/>
                    </a:lnTo>
                    <a:lnTo>
                      <a:pt x="91084" y="660400"/>
                    </a:lnTo>
                    <a:lnTo>
                      <a:pt x="96151" y="622300"/>
                    </a:lnTo>
                    <a:lnTo>
                      <a:pt x="99542" y="596900"/>
                    </a:lnTo>
                    <a:lnTo>
                      <a:pt x="109207" y="546100"/>
                    </a:lnTo>
                    <a:lnTo>
                      <a:pt x="119811" y="482600"/>
                    </a:lnTo>
                    <a:lnTo>
                      <a:pt x="131191" y="431800"/>
                    </a:lnTo>
                    <a:lnTo>
                      <a:pt x="143065" y="368300"/>
                    </a:lnTo>
                    <a:lnTo>
                      <a:pt x="155168" y="317500"/>
                    </a:lnTo>
                    <a:lnTo>
                      <a:pt x="167220" y="279400"/>
                    </a:lnTo>
                    <a:lnTo>
                      <a:pt x="178981" y="241109"/>
                    </a:lnTo>
                    <a:lnTo>
                      <a:pt x="190017" y="203200"/>
                    </a:lnTo>
                    <a:lnTo>
                      <a:pt x="197891" y="177800"/>
                    </a:lnTo>
                    <a:lnTo>
                      <a:pt x="204419" y="152400"/>
                    </a:lnTo>
                    <a:lnTo>
                      <a:pt x="209562" y="127000"/>
                    </a:lnTo>
                    <a:lnTo>
                      <a:pt x="213296" y="114300"/>
                    </a:lnTo>
                    <a:lnTo>
                      <a:pt x="215785" y="101600"/>
                    </a:lnTo>
                    <a:lnTo>
                      <a:pt x="217208" y="101600"/>
                    </a:lnTo>
                    <a:lnTo>
                      <a:pt x="217754" y="88900"/>
                    </a:lnTo>
                    <a:lnTo>
                      <a:pt x="217563" y="88900"/>
                    </a:lnTo>
                    <a:lnTo>
                      <a:pt x="215773" y="76200"/>
                    </a:lnTo>
                    <a:lnTo>
                      <a:pt x="211302" y="76200"/>
                    </a:lnTo>
                    <a:lnTo>
                      <a:pt x="211455" y="63500"/>
                    </a:lnTo>
                    <a:lnTo>
                      <a:pt x="222846" y="12700"/>
                    </a:lnTo>
                    <a:lnTo>
                      <a:pt x="225259" y="0"/>
                    </a:lnTo>
                    <a:lnTo>
                      <a:pt x="171450" y="0"/>
                    </a:lnTo>
                    <a:lnTo>
                      <a:pt x="167982" y="12700"/>
                    </a:lnTo>
                    <a:lnTo>
                      <a:pt x="155295" y="63500"/>
                    </a:lnTo>
                    <a:lnTo>
                      <a:pt x="143205" y="114300"/>
                    </a:lnTo>
                    <a:lnTo>
                      <a:pt x="131648" y="152400"/>
                    </a:lnTo>
                    <a:lnTo>
                      <a:pt x="149796" y="50800"/>
                    </a:lnTo>
                    <a:lnTo>
                      <a:pt x="129082" y="127000"/>
                    </a:lnTo>
                    <a:lnTo>
                      <a:pt x="112649" y="177800"/>
                    </a:lnTo>
                    <a:lnTo>
                      <a:pt x="99910" y="228600"/>
                    </a:lnTo>
                    <a:lnTo>
                      <a:pt x="90258" y="266700"/>
                    </a:lnTo>
                    <a:lnTo>
                      <a:pt x="83299" y="304800"/>
                    </a:lnTo>
                    <a:lnTo>
                      <a:pt x="78219" y="342900"/>
                    </a:lnTo>
                    <a:lnTo>
                      <a:pt x="74803" y="368300"/>
                    </a:lnTo>
                    <a:lnTo>
                      <a:pt x="72847" y="393700"/>
                    </a:lnTo>
                    <a:lnTo>
                      <a:pt x="70739" y="444500"/>
                    </a:lnTo>
                    <a:lnTo>
                      <a:pt x="69189" y="495300"/>
                    </a:lnTo>
                    <a:lnTo>
                      <a:pt x="65900" y="546100"/>
                    </a:lnTo>
                    <a:lnTo>
                      <a:pt x="58623" y="622300"/>
                    </a:lnTo>
                    <a:lnTo>
                      <a:pt x="61302" y="585127"/>
                    </a:lnTo>
                    <a:lnTo>
                      <a:pt x="61417" y="583679"/>
                    </a:lnTo>
                    <a:lnTo>
                      <a:pt x="62687" y="571500"/>
                    </a:lnTo>
                    <a:lnTo>
                      <a:pt x="62560" y="558800"/>
                    </a:lnTo>
                    <a:lnTo>
                      <a:pt x="60985" y="558800"/>
                    </a:lnTo>
                    <a:lnTo>
                      <a:pt x="58127" y="571500"/>
                    </a:lnTo>
                    <a:lnTo>
                      <a:pt x="54483" y="596900"/>
                    </a:lnTo>
                    <a:lnTo>
                      <a:pt x="50139" y="609600"/>
                    </a:lnTo>
                    <a:lnTo>
                      <a:pt x="45148" y="635000"/>
                    </a:lnTo>
                    <a:lnTo>
                      <a:pt x="39712" y="673100"/>
                    </a:lnTo>
                    <a:lnTo>
                      <a:pt x="34505" y="698500"/>
                    </a:lnTo>
                    <a:lnTo>
                      <a:pt x="29438" y="736600"/>
                    </a:lnTo>
                    <a:lnTo>
                      <a:pt x="24396" y="774700"/>
                    </a:lnTo>
                    <a:lnTo>
                      <a:pt x="19812" y="800100"/>
                    </a:lnTo>
                    <a:lnTo>
                      <a:pt x="12306" y="850900"/>
                    </a:lnTo>
                    <a:lnTo>
                      <a:pt x="8318" y="889000"/>
                    </a:lnTo>
                    <a:lnTo>
                      <a:pt x="7429" y="927100"/>
                    </a:lnTo>
                    <a:lnTo>
                      <a:pt x="7200" y="939800"/>
                    </a:lnTo>
                    <a:lnTo>
                      <a:pt x="6375" y="1003300"/>
                    </a:lnTo>
                    <a:lnTo>
                      <a:pt x="7912" y="1130300"/>
                    </a:lnTo>
                    <a:lnTo>
                      <a:pt x="9093" y="1181100"/>
                    </a:lnTo>
                    <a:lnTo>
                      <a:pt x="10363" y="1231900"/>
                    </a:lnTo>
                    <a:lnTo>
                      <a:pt x="11811" y="1282700"/>
                    </a:lnTo>
                    <a:lnTo>
                      <a:pt x="13474" y="1333500"/>
                    </a:lnTo>
                    <a:lnTo>
                      <a:pt x="15430" y="1384300"/>
                    </a:lnTo>
                    <a:lnTo>
                      <a:pt x="17729" y="1447800"/>
                    </a:lnTo>
                    <a:lnTo>
                      <a:pt x="14478" y="1473200"/>
                    </a:lnTo>
                    <a:lnTo>
                      <a:pt x="10807" y="1485900"/>
                    </a:lnTo>
                    <a:lnTo>
                      <a:pt x="7073" y="1498600"/>
                    </a:lnTo>
                    <a:lnTo>
                      <a:pt x="3657" y="1524000"/>
                    </a:lnTo>
                    <a:lnTo>
                      <a:pt x="2247" y="1536700"/>
                    </a:lnTo>
                    <a:lnTo>
                      <a:pt x="1016" y="1549400"/>
                    </a:lnTo>
                    <a:lnTo>
                      <a:pt x="190" y="1562100"/>
                    </a:lnTo>
                    <a:lnTo>
                      <a:pt x="0" y="1574800"/>
                    </a:lnTo>
                    <a:lnTo>
                      <a:pt x="457" y="1600200"/>
                    </a:lnTo>
                    <a:lnTo>
                      <a:pt x="1460" y="1612900"/>
                    </a:lnTo>
                    <a:lnTo>
                      <a:pt x="3086" y="1638300"/>
                    </a:lnTo>
                    <a:lnTo>
                      <a:pt x="5384" y="1676400"/>
                    </a:lnTo>
                    <a:lnTo>
                      <a:pt x="28498" y="1778000"/>
                    </a:lnTo>
                    <a:lnTo>
                      <a:pt x="33147" y="1816100"/>
                    </a:lnTo>
                    <a:lnTo>
                      <a:pt x="38163" y="1841500"/>
                    </a:lnTo>
                    <a:lnTo>
                      <a:pt x="43611" y="1879600"/>
                    </a:lnTo>
                    <a:lnTo>
                      <a:pt x="49618" y="1905000"/>
                    </a:lnTo>
                    <a:lnTo>
                      <a:pt x="56426" y="1943100"/>
                    </a:lnTo>
                    <a:lnTo>
                      <a:pt x="63182" y="1968500"/>
                    </a:lnTo>
                    <a:lnTo>
                      <a:pt x="70256" y="2006600"/>
                    </a:lnTo>
                    <a:lnTo>
                      <a:pt x="78028" y="2032000"/>
                    </a:lnTo>
                    <a:lnTo>
                      <a:pt x="92900" y="2095500"/>
                    </a:lnTo>
                    <a:lnTo>
                      <a:pt x="96697" y="2108200"/>
                    </a:lnTo>
                    <a:lnTo>
                      <a:pt x="100571" y="2133600"/>
                    </a:lnTo>
                    <a:lnTo>
                      <a:pt x="104381" y="2146300"/>
                    </a:lnTo>
                    <a:lnTo>
                      <a:pt x="108000" y="2159000"/>
                    </a:lnTo>
                    <a:lnTo>
                      <a:pt x="131800" y="2247900"/>
                    </a:lnTo>
                    <a:lnTo>
                      <a:pt x="124460" y="2235200"/>
                    </a:lnTo>
                    <a:lnTo>
                      <a:pt x="133210" y="2260600"/>
                    </a:lnTo>
                    <a:lnTo>
                      <a:pt x="141122" y="2286000"/>
                    </a:lnTo>
                    <a:lnTo>
                      <a:pt x="148374" y="2311400"/>
                    </a:lnTo>
                    <a:lnTo>
                      <a:pt x="155130" y="2324100"/>
                    </a:lnTo>
                    <a:lnTo>
                      <a:pt x="161188" y="2349500"/>
                    </a:lnTo>
                    <a:lnTo>
                      <a:pt x="166179" y="2349500"/>
                    </a:lnTo>
                    <a:lnTo>
                      <a:pt x="170065" y="2362200"/>
                    </a:lnTo>
                    <a:lnTo>
                      <a:pt x="173786" y="2362200"/>
                    </a:lnTo>
                    <a:lnTo>
                      <a:pt x="171577" y="2349500"/>
                    </a:lnTo>
                    <a:lnTo>
                      <a:pt x="169989" y="2336800"/>
                    </a:lnTo>
                    <a:lnTo>
                      <a:pt x="168046" y="2336800"/>
                    </a:lnTo>
                    <a:lnTo>
                      <a:pt x="165773" y="2324100"/>
                    </a:lnTo>
                    <a:lnTo>
                      <a:pt x="163156" y="2311400"/>
                    </a:lnTo>
                    <a:lnTo>
                      <a:pt x="160528" y="2311400"/>
                    </a:lnTo>
                    <a:lnTo>
                      <a:pt x="157594" y="2298700"/>
                    </a:lnTo>
                    <a:lnTo>
                      <a:pt x="154355" y="2286000"/>
                    </a:lnTo>
                    <a:lnTo>
                      <a:pt x="150787" y="2273300"/>
                    </a:lnTo>
                    <a:lnTo>
                      <a:pt x="165125" y="2311400"/>
                    </a:lnTo>
                    <a:lnTo>
                      <a:pt x="196913" y="2387600"/>
                    </a:lnTo>
                    <a:lnTo>
                      <a:pt x="200850" y="2400300"/>
                    </a:lnTo>
                    <a:lnTo>
                      <a:pt x="204914" y="2413000"/>
                    </a:lnTo>
                    <a:lnTo>
                      <a:pt x="209130" y="2425700"/>
                    </a:lnTo>
                    <a:lnTo>
                      <a:pt x="213563" y="2438400"/>
                    </a:lnTo>
                    <a:lnTo>
                      <a:pt x="212483" y="2438400"/>
                    </a:lnTo>
                    <a:lnTo>
                      <a:pt x="221068" y="2463800"/>
                    </a:lnTo>
                    <a:lnTo>
                      <a:pt x="229654" y="2476500"/>
                    </a:lnTo>
                    <a:lnTo>
                      <a:pt x="238302" y="2501900"/>
                    </a:lnTo>
                    <a:lnTo>
                      <a:pt x="247053" y="2514600"/>
                    </a:lnTo>
                    <a:lnTo>
                      <a:pt x="285597" y="2590800"/>
                    </a:lnTo>
                    <a:lnTo>
                      <a:pt x="295452" y="2616200"/>
                    </a:lnTo>
                    <a:lnTo>
                      <a:pt x="333578" y="2679700"/>
                    </a:lnTo>
                    <a:lnTo>
                      <a:pt x="339115" y="2692400"/>
                    </a:lnTo>
                    <a:lnTo>
                      <a:pt x="344728" y="2705100"/>
                    </a:lnTo>
                    <a:lnTo>
                      <a:pt x="350532" y="2705100"/>
                    </a:lnTo>
                    <a:lnTo>
                      <a:pt x="375246" y="2755900"/>
                    </a:lnTo>
                    <a:lnTo>
                      <a:pt x="398145" y="2781300"/>
                    </a:lnTo>
                    <a:lnTo>
                      <a:pt x="422287" y="2819400"/>
                    </a:lnTo>
                    <a:lnTo>
                      <a:pt x="447865" y="2857500"/>
                    </a:lnTo>
                    <a:lnTo>
                      <a:pt x="475068" y="2895600"/>
                    </a:lnTo>
                    <a:lnTo>
                      <a:pt x="504088" y="2946400"/>
                    </a:lnTo>
                    <a:lnTo>
                      <a:pt x="535101" y="2984500"/>
                    </a:lnTo>
                    <a:lnTo>
                      <a:pt x="568299" y="3022600"/>
                    </a:lnTo>
                    <a:lnTo>
                      <a:pt x="603872" y="3073400"/>
                    </a:lnTo>
                    <a:lnTo>
                      <a:pt x="629272" y="3098800"/>
                    </a:lnTo>
                    <a:lnTo>
                      <a:pt x="628218" y="3098800"/>
                    </a:lnTo>
                    <a:lnTo>
                      <a:pt x="629285" y="3111500"/>
                    </a:lnTo>
                    <a:lnTo>
                      <a:pt x="634187" y="3111500"/>
                    </a:lnTo>
                    <a:lnTo>
                      <a:pt x="642200" y="3124200"/>
                    </a:lnTo>
                    <a:lnTo>
                      <a:pt x="651967" y="3136900"/>
                    </a:lnTo>
                    <a:lnTo>
                      <a:pt x="672084" y="3162300"/>
                    </a:lnTo>
                    <a:lnTo>
                      <a:pt x="680364" y="3175000"/>
                    </a:lnTo>
                    <a:lnTo>
                      <a:pt x="685673" y="3187700"/>
                    </a:lnTo>
                    <a:lnTo>
                      <a:pt x="677570" y="3187700"/>
                    </a:lnTo>
                    <a:lnTo>
                      <a:pt x="671131" y="3175000"/>
                    </a:lnTo>
                    <a:lnTo>
                      <a:pt x="662838" y="3162300"/>
                    </a:lnTo>
                    <a:lnTo>
                      <a:pt x="652640" y="3162300"/>
                    </a:lnTo>
                    <a:lnTo>
                      <a:pt x="625475" y="3124200"/>
                    </a:lnTo>
                    <a:lnTo>
                      <a:pt x="617448" y="3124200"/>
                    </a:lnTo>
                    <a:lnTo>
                      <a:pt x="608888" y="3111500"/>
                    </a:lnTo>
                    <a:lnTo>
                      <a:pt x="613397" y="3111500"/>
                    </a:lnTo>
                    <a:lnTo>
                      <a:pt x="610082" y="3098800"/>
                    </a:lnTo>
                    <a:lnTo>
                      <a:pt x="600494" y="3086100"/>
                    </a:lnTo>
                    <a:lnTo>
                      <a:pt x="587514" y="3073400"/>
                    </a:lnTo>
                    <a:lnTo>
                      <a:pt x="574827" y="3048000"/>
                    </a:lnTo>
                    <a:lnTo>
                      <a:pt x="569074" y="3035300"/>
                    </a:lnTo>
                    <a:lnTo>
                      <a:pt x="564146" y="3035300"/>
                    </a:lnTo>
                    <a:lnTo>
                      <a:pt x="560374" y="3022600"/>
                    </a:lnTo>
                    <a:lnTo>
                      <a:pt x="558088" y="3022600"/>
                    </a:lnTo>
                    <a:lnTo>
                      <a:pt x="544918" y="3009900"/>
                    </a:lnTo>
                    <a:lnTo>
                      <a:pt x="531837" y="2984500"/>
                    </a:lnTo>
                    <a:lnTo>
                      <a:pt x="519074" y="2971800"/>
                    </a:lnTo>
                    <a:lnTo>
                      <a:pt x="506869" y="2959100"/>
                    </a:lnTo>
                    <a:lnTo>
                      <a:pt x="494779" y="2933700"/>
                    </a:lnTo>
                    <a:lnTo>
                      <a:pt x="482879" y="2921000"/>
                    </a:lnTo>
                    <a:lnTo>
                      <a:pt x="471258" y="2908300"/>
                    </a:lnTo>
                    <a:lnTo>
                      <a:pt x="459994" y="2895600"/>
                    </a:lnTo>
                    <a:lnTo>
                      <a:pt x="440029" y="2857500"/>
                    </a:lnTo>
                    <a:lnTo>
                      <a:pt x="421995" y="2844800"/>
                    </a:lnTo>
                    <a:lnTo>
                      <a:pt x="406539" y="2819400"/>
                    </a:lnTo>
                    <a:lnTo>
                      <a:pt x="394296" y="2794000"/>
                    </a:lnTo>
                    <a:lnTo>
                      <a:pt x="397738" y="2806700"/>
                    </a:lnTo>
                    <a:lnTo>
                      <a:pt x="397459" y="2819400"/>
                    </a:lnTo>
                    <a:lnTo>
                      <a:pt x="386969" y="2819400"/>
                    </a:lnTo>
                    <a:lnTo>
                      <a:pt x="377850" y="2806700"/>
                    </a:lnTo>
                    <a:lnTo>
                      <a:pt x="366788" y="2794000"/>
                    </a:lnTo>
                    <a:lnTo>
                      <a:pt x="354114" y="2781300"/>
                    </a:lnTo>
                    <a:lnTo>
                      <a:pt x="340169" y="2755900"/>
                    </a:lnTo>
                    <a:lnTo>
                      <a:pt x="353009" y="2781300"/>
                    </a:lnTo>
                    <a:lnTo>
                      <a:pt x="382016" y="2832100"/>
                    </a:lnTo>
                    <a:lnTo>
                      <a:pt x="434428" y="2908300"/>
                    </a:lnTo>
                    <a:lnTo>
                      <a:pt x="475272" y="2959100"/>
                    </a:lnTo>
                    <a:lnTo>
                      <a:pt x="496544" y="2997200"/>
                    </a:lnTo>
                    <a:lnTo>
                      <a:pt x="502043" y="2997200"/>
                    </a:lnTo>
                    <a:lnTo>
                      <a:pt x="507784" y="3009900"/>
                    </a:lnTo>
                    <a:lnTo>
                      <a:pt x="513600" y="3009900"/>
                    </a:lnTo>
                    <a:lnTo>
                      <a:pt x="566547" y="3086100"/>
                    </a:lnTo>
                    <a:lnTo>
                      <a:pt x="579158" y="3098800"/>
                    </a:lnTo>
                    <a:lnTo>
                      <a:pt x="604710" y="3124200"/>
                    </a:lnTo>
                    <a:lnTo>
                      <a:pt x="617689" y="3136900"/>
                    </a:lnTo>
                    <a:lnTo>
                      <a:pt x="657555" y="3187700"/>
                    </a:lnTo>
                    <a:lnTo>
                      <a:pt x="671245" y="3200400"/>
                    </a:lnTo>
                    <a:lnTo>
                      <a:pt x="758418" y="3276600"/>
                    </a:lnTo>
                    <a:lnTo>
                      <a:pt x="801090" y="3314700"/>
                    </a:lnTo>
                    <a:lnTo>
                      <a:pt x="842060" y="3352800"/>
                    </a:lnTo>
                    <a:lnTo>
                      <a:pt x="880491" y="3378200"/>
                    </a:lnTo>
                    <a:lnTo>
                      <a:pt x="923544" y="3403600"/>
                    </a:lnTo>
                    <a:lnTo>
                      <a:pt x="959573" y="3429000"/>
                    </a:lnTo>
                    <a:lnTo>
                      <a:pt x="986993" y="3441700"/>
                    </a:lnTo>
                    <a:lnTo>
                      <a:pt x="1004214" y="3441700"/>
                    </a:lnTo>
                    <a:lnTo>
                      <a:pt x="1042085" y="3467100"/>
                    </a:lnTo>
                    <a:lnTo>
                      <a:pt x="1081633" y="3492500"/>
                    </a:lnTo>
                    <a:lnTo>
                      <a:pt x="1122756" y="3505200"/>
                    </a:lnTo>
                    <a:lnTo>
                      <a:pt x="1165377" y="3530600"/>
                    </a:lnTo>
                    <a:lnTo>
                      <a:pt x="1209408" y="3556000"/>
                    </a:lnTo>
                    <a:lnTo>
                      <a:pt x="1223479" y="3556000"/>
                    </a:lnTo>
                    <a:lnTo>
                      <a:pt x="1237615" y="3568700"/>
                    </a:lnTo>
                    <a:lnTo>
                      <a:pt x="1251851" y="3568700"/>
                    </a:lnTo>
                    <a:lnTo>
                      <a:pt x="1266202" y="3581400"/>
                    </a:lnTo>
                    <a:lnTo>
                      <a:pt x="1280756" y="3581400"/>
                    </a:lnTo>
                    <a:lnTo>
                      <a:pt x="1295349" y="3594100"/>
                    </a:lnTo>
                    <a:lnTo>
                      <a:pt x="1310017" y="3594100"/>
                    </a:lnTo>
                    <a:lnTo>
                      <a:pt x="1324787" y="3606800"/>
                    </a:lnTo>
                    <a:lnTo>
                      <a:pt x="1354747" y="3606800"/>
                    </a:lnTo>
                    <a:lnTo>
                      <a:pt x="1375371" y="3619500"/>
                    </a:lnTo>
                    <a:lnTo>
                      <a:pt x="1408899" y="3632200"/>
                    </a:lnTo>
                    <a:lnTo>
                      <a:pt x="1409954" y="3632200"/>
                    </a:lnTo>
                    <a:lnTo>
                      <a:pt x="1429981" y="3695700"/>
                    </a:lnTo>
                    <a:lnTo>
                      <a:pt x="1462963" y="3784600"/>
                    </a:lnTo>
                    <a:lnTo>
                      <a:pt x="1468767" y="3797300"/>
                    </a:lnTo>
                    <a:lnTo>
                      <a:pt x="1474698" y="3810000"/>
                    </a:lnTo>
                    <a:lnTo>
                      <a:pt x="1480667" y="3822700"/>
                    </a:lnTo>
                    <a:lnTo>
                      <a:pt x="1498409" y="3873500"/>
                    </a:lnTo>
                    <a:lnTo>
                      <a:pt x="1510715" y="3898900"/>
                    </a:lnTo>
                    <a:lnTo>
                      <a:pt x="1523238" y="3937000"/>
                    </a:lnTo>
                    <a:lnTo>
                      <a:pt x="1541856" y="3975100"/>
                    </a:lnTo>
                    <a:lnTo>
                      <a:pt x="1548307" y="3987800"/>
                    </a:lnTo>
                    <a:lnTo>
                      <a:pt x="1554873" y="4000500"/>
                    </a:lnTo>
                    <a:lnTo>
                      <a:pt x="1561325" y="4013200"/>
                    </a:lnTo>
                    <a:lnTo>
                      <a:pt x="1587017" y="4076700"/>
                    </a:lnTo>
                    <a:lnTo>
                      <a:pt x="1582889" y="4064000"/>
                    </a:lnTo>
                    <a:lnTo>
                      <a:pt x="1578991" y="4051300"/>
                    </a:lnTo>
                    <a:lnTo>
                      <a:pt x="1576971" y="4038600"/>
                    </a:lnTo>
                    <a:lnTo>
                      <a:pt x="1578457" y="4038600"/>
                    </a:lnTo>
                    <a:lnTo>
                      <a:pt x="1585239" y="4064000"/>
                    </a:lnTo>
                    <a:lnTo>
                      <a:pt x="1592275" y="4076700"/>
                    </a:lnTo>
                    <a:lnTo>
                      <a:pt x="1599488" y="4089400"/>
                    </a:lnTo>
                    <a:lnTo>
                      <a:pt x="1614004" y="4127500"/>
                    </a:lnTo>
                    <a:lnTo>
                      <a:pt x="1621218" y="4140200"/>
                    </a:lnTo>
                    <a:lnTo>
                      <a:pt x="1628521" y="4152900"/>
                    </a:lnTo>
                    <a:lnTo>
                      <a:pt x="1636077" y="4165600"/>
                    </a:lnTo>
                    <a:lnTo>
                      <a:pt x="1651444" y="4203700"/>
                    </a:lnTo>
                    <a:lnTo>
                      <a:pt x="1666913" y="4229100"/>
                    </a:lnTo>
                    <a:lnTo>
                      <a:pt x="1682686" y="4267200"/>
                    </a:lnTo>
                    <a:lnTo>
                      <a:pt x="1698980" y="4292600"/>
                    </a:lnTo>
                    <a:lnTo>
                      <a:pt x="1690331" y="4279900"/>
                    </a:lnTo>
                    <a:lnTo>
                      <a:pt x="1681632" y="4267200"/>
                    </a:lnTo>
                    <a:lnTo>
                      <a:pt x="1673009" y="4254500"/>
                    </a:lnTo>
                    <a:lnTo>
                      <a:pt x="1664601" y="4241800"/>
                    </a:lnTo>
                    <a:lnTo>
                      <a:pt x="1685569" y="4279900"/>
                    </a:lnTo>
                    <a:lnTo>
                      <a:pt x="1706943" y="4330700"/>
                    </a:lnTo>
                    <a:lnTo>
                      <a:pt x="1728812" y="4368800"/>
                    </a:lnTo>
                    <a:lnTo>
                      <a:pt x="1751266" y="4406900"/>
                    </a:lnTo>
                    <a:lnTo>
                      <a:pt x="1747621" y="4406900"/>
                    </a:lnTo>
                    <a:lnTo>
                      <a:pt x="1740471" y="4394200"/>
                    </a:lnTo>
                    <a:lnTo>
                      <a:pt x="1730514" y="4381500"/>
                    </a:lnTo>
                    <a:lnTo>
                      <a:pt x="1724672" y="4381500"/>
                    </a:lnTo>
                    <a:lnTo>
                      <a:pt x="1718335" y="4368800"/>
                    </a:lnTo>
                    <a:lnTo>
                      <a:pt x="1711604" y="4356100"/>
                    </a:lnTo>
                    <a:lnTo>
                      <a:pt x="1704555" y="4343400"/>
                    </a:lnTo>
                    <a:lnTo>
                      <a:pt x="1697482" y="4343400"/>
                    </a:lnTo>
                    <a:lnTo>
                      <a:pt x="1690217" y="4330700"/>
                    </a:lnTo>
                    <a:lnTo>
                      <a:pt x="1682838" y="4318000"/>
                    </a:lnTo>
                    <a:lnTo>
                      <a:pt x="1675409" y="4305300"/>
                    </a:lnTo>
                    <a:lnTo>
                      <a:pt x="1660842" y="4281944"/>
                    </a:lnTo>
                    <a:lnTo>
                      <a:pt x="1665820" y="4292600"/>
                    </a:lnTo>
                    <a:lnTo>
                      <a:pt x="1678774" y="4318000"/>
                    </a:lnTo>
                    <a:lnTo>
                      <a:pt x="1680222" y="4330700"/>
                    </a:lnTo>
                    <a:lnTo>
                      <a:pt x="1663509" y="4305300"/>
                    </a:lnTo>
                    <a:lnTo>
                      <a:pt x="1659026" y="4292600"/>
                    </a:lnTo>
                    <a:lnTo>
                      <a:pt x="1654594" y="4292600"/>
                    </a:lnTo>
                    <a:lnTo>
                      <a:pt x="1679917" y="4330700"/>
                    </a:lnTo>
                    <a:lnTo>
                      <a:pt x="1726996" y="4406900"/>
                    </a:lnTo>
                    <a:lnTo>
                      <a:pt x="1755838" y="4457700"/>
                    </a:lnTo>
                    <a:lnTo>
                      <a:pt x="1769783" y="4470400"/>
                    </a:lnTo>
                    <a:lnTo>
                      <a:pt x="1783295" y="4495800"/>
                    </a:lnTo>
                    <a:lnTo>
                      <a:pt x="1796338" y="4521200"/>
                    </a:lnTo>
                    <a:lnTo>
                      <a:pt x="1809280" y="4533900"/>
                    </a:lnTo>
                    <a:lnTo>
                      <a:pt x="1822094" y="4559300"/>
                    </a:lnTo>
                    <a:lnTo>
                      <a:pt x="1834743" y="4584700"/>
                    </a:lnTo>
                    <a:lnTo>
                      <a:pt x="1982470" y="4762500"/>
                    </a:lnTo>
                    <a:lnTo>
                      <a:pt x="2172474" y="4996815"/>
                    </a:lnTo>
                    <a:lnTo>
                      <a:pt x="2173757" y="4996815"/>
                    </a:lnTo>
                    <a:lnTo>
                      <a:pt x="2298535" y="4996815"/>
                    </a:lnTo>
                    <a:lnTo>
                      <a:pt x="2303996" y="5003800"/>
                    </a:lnTo>
                    <a:lnTo>
                      <a:pt x="2178139" y="5003800"/>
                    </a:lnTo>
                    <a:lnTo>
                      <a:pt x="2175751" y="5003800"/>
                    </a:lnTo>
                    <a:lnTo>
                      <a:pt x="2184844" y="5016512"/>
                    </a:lnTo>
                    <a:lnTo>
                      <a:pt x="2196427" y="5029200"/>
                    </a:lnTo>
                    <a:lnTo>
                      <a:pt x="2248928" y="5080000"/>
                    </a:lnTo>
                    <a:lnTo>
                      <a:pt x="2267153" y="5105400"/>
                    </a:lnTo>
                    <a:lnTo>
                      <a:pt x="2269553" y="5113617"/>
                    </a:lnTo>
                    <a:lnTo>
                      <a:pt x="2278519" y="5118100"/>
                    </a:lnTo>
                    <a:lnTo>
                      <a:pt x="2308237" y="5156200"/>
                    </a:lnTo>
                    <a:lnTo>
                      <a:pt x="2340457" y="5181600"/>
                    </a:lnTo>
                    <a:lnTo>
                      <a:pt x="2342642" y="5184127"/>
                    </a:lnTo>
                    <a:lnTo>
                      <a:pt x="2378849" y="5207000"/>
                    </a:lnTo>
                    <a:lnTo>
                      <a:pt x="2410612" y="5232400"/>
                    </a:lnTo>
                    <a:lnTo>
                      <a:pt x="2444775" y="5270500"/>
                    </a:lnTo>
                    <a:lnTo>
                      <a:pt x="2492159" y="5308600"/>
                    </a:lnTo>
                    <a:lnTo>
                      <a:pt x="2501404" y="5321300"/>
                    </a:lnTo>
                    <a:lnTo>
                      <a:pt x="2494280" y="5308600"/>
                    </a:lnTo>
                    <a:lnTo>
                      <a:pt x="2527820" y="5334000"/>
                    </a:lnTo>
                    <a:lnTo>
                      <a:pt x="2550884" y="5359400"/>
                    </a:lnTo>
                    <a:lnTo>
                      <a:pt x="2568079" y="5359400"/>
                    </a:lnTo>
                    <a:lnTo>
                      <a:pt x="2584043" y="5372100"/>
                    </a:lnTo>
                    <a:lnTo>
                      <a:pt x="2592997" y="5372100"/>
                    </a:lnTo>
                    <a:lnTo>
                      <a:pt x="2603462" y="5384800"/>
                    </a:lnTo>
                    <a:lnTo>
                      <a:pt x="2616060" y="5384800"/>
                    </a:lnTo>
                    <a:lnTo>
                      <a:pt x="2631389" y="5397500"/>
                    </a:lnTo>
                    <a:lnTo>
                      <a:pt x="2640215" y="5410200"/>
                    </a:lnTo>
                    <a:lnTo>
                      <a:pt x="2649994" y="5410200"/>
                    </a:lnTo>
                    <a:lnTo>
                      <a:pt x="2660815" y="5422900"/>
                    </a:lnTo>
                    <a:lnTo>
                      <a:pt x="2672765" y="5435600"/>
                    </a:lnTo>
                    <a:lnTo>
                      <a:pt x="2733230" y="5473700"/>
                    </a:lnTo>
                    <a:lnTo>
                      <a:pt x="2802382" y="5524500"/>
                    </a:lnTo>
                    <a:lnTo>
                      <a:pt x="2857106" y="5562600"/>
                    </a:lnTo>
                    <a:lnTo>
                      <a:pt x="2898229" y="5588000"/>
                    </a:lnTo>
                    <a:lnTo>
                      <a:pt x="2926524" y="5600700"/>
                    </a:lnTo>
                    <a:lnTo>
                      <a:pt x="2942831" y="5613400"/>
                    </a:lnTo>
                    <a:lnTo>
                      <a:pt x="2952000" y="5626100"/>
                    </a:lnTo>
                    <a:lnTo>
                      <a:pt x="2940494" y="5626100"/>
                    </a:lnTo>
                    <a:lnTo>
                      <a:pt x="2932138" y="5613400"/>
                    </a:lnTo>
                    <a:lnTo>
                      <a:pt x="2908490" y="5613400"/>
                    </a:lnTo>
                    <a:lnTo>
                      <a:pt x="2893872" y="5600700"/>
                    </a:lnTo>
                    <a:lnTo>
                      <a:pt x="2861208" y="5588000"/>
                    </a:lnTo>
                    <a:lnTo>
                      <a:pt x="2826054" y="5562600"/>
                    </a:lnTo>
                    <a:lnTo>
                      <a:pt x="2791206" y="5549900"/>
                    </a:lnTo>
                    <a:lnTo>
                      <a:pt x="2759430" y="5524500"/>
                    </a:lnTo>
                    <a:lnTo>
                      <a:pt x="2733078" y="5511800"/>
                    </a:lnTo>
                    <a:lnTo>
                      <a:pt x="2714866" y="5499100"/>
                    </a:lnTo>
                    <a:lnTo>
                      <a:pt x="2712682" y="5499100"/>
                    </a:lnTo>
                    <a:lnTo>
                      <a:pt x="2730208" y="5511800"/>
                    </a:lnTo>
                    <a:lnTo>
                      <a:pt x="2763418" y="5537200"/>
                    </a:lnTo>
                    <a:lnTo>
                      <a:pt x="2808681" y="5562600"/>
                    </a:lnTo>
                    <a:lnTo>
                      <a:pt x="2862389" y="5600700"/>
                    </a:lnTo>
                    <a:lnTo>
                      <a:pt x="2891256" y="5613400"/>
                    </a:lnTo>
                    <a:lnTo>
                      <a:pt x="2920885" y="5638800"/>
                    </a:lnTo>
                    <a:lnTo>
                      <a:pt x="2980169" y="5664200"/>
                    </a:lnTo>
                    <a:lnTo>
                      <a:pt x="3036024" y="5702300"/>
                    </a:lnTo>
                    <a:lnTo>
                      <a:pt x="3049016" y="5702300"/>
                    </a:lnTo>
                    <a:lnTo>
                      <a:pt x="3061360" y="5715000"/>
                    </a:lnTo>
                    <a:lnTo>
                      <a:pt x="3073006" y="5715000"/>
                    </a:lnTo>
                    <a:lnTo>
                      <a:pt x="3083864" y="5727700"/>
                    </a:lnTo>
                    <a:lnTo>
                      <a:pt x="3055099" y="5715000"/>
                    </a:lnTo>
                    <a:lnTo>
                      <a:pt x="3078911" y="5727700"/>
                    </a:lnTo>
                    <a:lnTo>
                      <a:pt x="3104972" y="5740400"/>
                    </a:lnTo>
                    <a:lnTo>
                      <a:pt x="3132620" y="5753100"/>
                    </a:lnTo>
                    <a:lnTo>
                      <a:pt x="3161182" y="5765800"/>
                    </a:lnTo>
                    <a:lnTo>
                      <a:pt x="3218281" y="5778500"/>
                    </a:lnTo>
                    <a:lnTo>
                      <a:pt x="3232061" y="5791200"/>
                    </a:lnTo>
                    <a:lnTo>
                      <a:pt x="3245421" y="5791200"/>
                    </a:lnTo>
                    <a:lnTo>
                      <a:pt x="3270821" y="5803900"/>
                    </a:lnTo>
                    <a:lnTo>
                      <a:pt x="3307829" y="5816600"/>
                    </a:lnTo>
                    <a:lnTo>
                      <a:pt x="3352038" y="5816600"/>
                    </a:lnTo>
                    <a:lnTo>
                      <a:pt x="3397161" y="5829300"/>
                    </a:lnTo>
                    <a:lnTo>
                      <a:pt x="3472777" y="5829300"/>
                    </a:lnTo>
                    <a:lnTo>
                      <a:pt x="3490772" y="5842000"/>
                    </a:lnTo>
                    <a:lnTo>
                      <a:pt x="3545217" y="5842000"/>
                    </a:lnTo>
                    <a:lnTo>
                      <a:pt x="3581844" y="5854700"/>
                    </a:lnTo>
                    <a:lnTo>
                      <a:pt x="3706545" y="5854700"/>
                    </a:lnTo>
                    <a:lnTo>
                      <a:pt x="3667963" y="5867400"/>
                    </a:lnTo>
                    <a:lnTo>
                      <a:pt x="3717506" y="5867400"/>
                    </a:lnTo>
                    <a:lnTo>
                      <a:pt x="3765143" y="5854700"/>
                    </a:lnTo>
                    <a:lnTo>
                      <a:pt x="3824567" y="5854700"/>
                    </a:lnTo>
                    <a:lnTo>
                      <a:pt x="3799141" y="5867400"/>
                    </a:lnTo>
                    <a:lnTo>
                      <a:pt x="3845547" y="5867400"/>
                    </a:lnTo>
                    <a:lnTo>
                      <a:pt x="3858056" y="5854700"/>
                    </a:lnTo>
                    <a:lnTo>
                      <a:pt x="3882809" y="5854700"/>
                    </a:lnTo>
                    <a:lnTo>
                      <a:pt x="3929672" y="5842000"/>
                    </a:lnTo>
                    <a:lnTo>
                      <a:pt x="3941940" y="5829300"/>
                    </a:lnTo>
                    <a:lnTo>
                      <a:pt x="3954195" y="5829300"/>
                    </a:lnTo>
                    <a:lnTo>
                      <a:pt x="3978186" y="5816600"/>
                    </a:lnTo>
                    <a:lnTo>
                      <a:pt x="4000423" y="5816600"/>
                    </a:lnTo>
                    <a:lnTo>
                      <a:pt x="4020159" y="5803900"/>
                    </a:lnTo>
                    <a:lnTo>
                      <a:pt x="4036301" y="5791200"/>
                    </a:lnTo>
                    <a:lnTo>
                      <a:pt x="4033228" y="5791200"/>
                    </a:lnTo>
                    <a:lnTo>
                      <a:pt x="4009199" y="5803900"/>
                    </a:lnTo>
                    <a:lnTo>
                      <a:pt x="3974820" y="5816600"/>
                    </a:lnTo>
                    <a:lnTo>
                      <a:pt x="4028770" y="5791200"/>
                    </a:lnTo>
                    <a:lnTo>
                      <a:pt x="4073982" y="5765800"/>
                    </a:lnTo>
                    <a:lnTo>
                      <a:pt x="4093946" y="5765800"/>
                    </a:lnTo>
                    <a:lnTo>
                      <a:pt x="4103484" y="5753100"/>
                    </a:lnTo>
                    <a:lnTo>
                      <a:pt x="4112755" y="5753100"/>
                    </a:lnTo>
                    <a:lnTo>
                      <a:pt x="4155033" y="5740400"/>
                    </a:lnTo>
                    <a:lnTo>
                      <a:pt x="4162907" y="5727700"/>
                    </a:lnTo>
                    <a:lnTo>
                      <a:pt x="4178325" y="5727700"/>
                    </a:lnTo>
                    <a:lnTo>
                      <a:pt x="4185983" y="5715000"/>
                    </a:lnTo>
                    <a:lnTo>
                      <a:pt x="4201210" y="5715000"/>
                    </a:lnTo>
                    <a:lnTo>
                      <a:pt x="4208665" y="5702300"/>
                    </a:lnTo>
                    <a:lnTo>
                      <a:pt x="4216171" y="5702300"/>
                    </a:lnTo>
                    <a:lnTo>
                      <a:pt x="4223778" y="5689600"/>
                    </a:lnTo>
                    <a:lnTo>
                      <a:pt x="4239209" y="5689600"/>
                    </a:lnTo>
                    <a:lnTo>
                      <a:pt x="4246854" y="5676900"/>
                    </a:lnTo>
                    <a:lnTo>
                      <a:pt x="4254639" y="5676900"/>
                    </a:lnTo>
                    <a:lnTo>
                      <a:pt x="4262602" y="5664200"/>
                    </a:lnTo>
                    <a:lnTo>
                      <a:pt x="4266514" y="5664200"/>
                    </a:lnTo>
                    <a:lnTo>
                      <a:pt x="4257522" y="5676900"/>
                    </a:lnTo>
                    <a:lnTo>
                      <a:pt x="4247464" y="5689600"/>
                    </a:lnTo>
                    <a:lnTo>
                      <a:pt x="4241127" y="5689600"/>
                    </a:lnTo>
                    <a:lnTo>
                      <a:pt x="4235285" y="5702300"/>
                    </a:lnTo>
                    <a:lnTo>
                      <a:pt x="4238231" y="5702300"/>
                    </a:lnTo>
                    <a:lnTo>
                      <a:pt x="4250664" y="5689600"/>
                    </a:lnTo>
                    <a:lnTo>
                      <a:pt x="4283138" y="5664200"/>
                    </a:lnTo>
                    <a:lnTo>
                      <a:pt x="4312069" y="5638800"/>
                    </a:lnTo>
                    <a:lnTo>
                      <a:pt x="4338218" y="5613400"/>
                    </a:lnTo>
                    <a:lnTo>
                      <a:pt x="4362335" y="5600700"/>
                    </a:lnTo>
                    <a:lnTo>
                      <a:pt x="4384764" y="5575300"/>
                    </a:lnTo>
                    <a:lnTo>
                      <a:pt x="4405808" y="5549900"/>
                    </a:lnTo>
                    <a:lnTo>
                      <a:pt x="4426001" y="5524500"/>
                    </a:lnTo>
                    <a:lnTo>
                      <a:pt x="4445876" y="5499100"/>
                    </a:lnTo>
                    <a:lnTo>
                      <a:pt x="4429976" y="5511800"/>
                    </a:lnTo>
                    <a:lnTo>
                      <a:pt x="4422343" y="5524500"/>
                    </a:lnTo>
                    <a:lnTo>
                      <a:pt x="4409122" y="5524500"/>
                    </a:lnTo>
                    <a:lnTo>
                      <a:pt x="4393031" y="5549900"/>
                    </a:lnTo>
                    <a:lnTo>
                      <a:pt x="4364240" y="5575300"/>
                    </a:lnTo>
                    <a:lnTo>
                      <a:pt x="4379442" y="5549900"/>
                    </a:lnTo>
                    <a:lnTo>
                      <a:pt x="4381284" y="5548617"/>
                    </a:lnTo>
                    <a:lnTo>
                      <a:pt x="4415079" y="5499100"/>
                    </a:lnTo>
                    <a:lnTo>
                      <a:pt x="4447362" y="5461584"/>
                    </a:lnTo>
                    <a:lnTo>
                      <a:pt x="4443006" y="5473700"/>
                    </a:lnTo>
                    <a:lnTo>
                      <a:pt x="4438205" y="5473700"/>
                    </a:lnTo>
                    <a:lnTo>
                      <a:pt x="4433113" y="5486400"/>
                    </a:lnTo>
                    <a:lnTo>
                      <a:pt x="4427436" y="5486400"/>
                    </a:lnTo>
                    <a:lnTo>
                      <a:pt x="4421225" y="5499100"/>
                    </a:lnTo>
                    <a:lnTo>
                      <a:pt x="4414545" y="5511800"/>
                    </a:lnTo>
                    <a:lnTo>
                      <a:pt x="4407319" y="5511800"/>
                    </a:lnTo>
                    <a:lnTo>
                      <a:pt x="4399204" y="5524500"/>
                    </a:lnTo>
                    <a:lnTo>
                      <a:pt x="4390237" y="5537200"/>
                    </a:lnTo>
                    <a:lnTo>
                      <a:pt x="4381538" y="5548427"/>
                    </a:lnTo>
                    <a:lnTo>
                      <a:pt x="4397591" y="5537200"/>
                    </a:lnTo>
                    <a:lnTo>
                      <a:pt x="4416869" y="5511800"/>
                    </a:lnTo>
                    <a:lnTo>
                      <a:pt x="4435513" y="5486400"/>
                    </a:lnTo>
                    <a:lnTo>
                      <a:pt x="4451566" y="5461000"/>
                    </a:lnTo>
                    <a:lnTo>
                      <a:pt x="4447857" y="5461000"/>
                    </a:lnTo>
                    <a:lnTo>
                      <a:pt x="4457065" y="5445811"/>
                    </a:lnTo>
                    <a:lnTo>
                      <a:pt x="4456265" y="5448300"/>
                    </a:lnTo>
                    <a:lnTo>
                      <a:pt x="4452899" y="5458244"/>
                    </a:lnTo>
                    <a:lnTo>
                      <a:pt x="4463935" y="5435600"/>
                    </a:lnTo>
                    <a:lnTo>
                      <a:pt x="4463262" y="5435600"/>
                    </a:lnTo>
                    <a:lnTo>
                      <a:pt x="4465637" y="5431663"/>
                    </a:lnTo>
                    <a:lnTo>
                      <a:pt x="4464926" y="5433911"/>
                    </a:lnTo>
                    <a:lnTo>
                      <a:pt x="4471378" y="5422900"/>
                    </a:lnTo>
                    <a:lnTo>
                      <a:pt x="4470959" y="5422900"/>
                    </a:lnTo>
                    <a:lnTo>
                      <a:pt x="4478655" y="5410200"/>
                    </a:lnTo>
                    <a:lnTo>
                      <a:pt x="4507331" y="5359400"/>
                    </a:lnTo>
                    <a:lnTo>
                      <a:pt x="4534027" y="5308600"/>
                    </a:lnTo>
                    <a:lnTo>
                      <a:pt x="4558919" y="5257800"/>
                    </a:lnTo>
                    <a:lnTo>
                      <a:pt x="4582071" y="5207000"/>
                    </a:lnTo>
                    <a:lnTo>
                      <a:pt x="4602251" y="5159311"/>
                    </a:lnTo>
                    <a:lnTo>
                      <a:pt x="4600841" y="5168900"/>
                    </a:lnTo>
                    <a:lnTo>
                      <a:pt x="4598174" y="5181600"/>
                    </a:lnTo>
                    <a:lnTo>
                      <a:pt x="4594949" y="5194300"/>
                    </a:lnTo>
                    <a:lnTo>
                      <a:pt x="4607649" y="5156200"/>
                    </a:lnTo>
                    <a:lnTo>
                      <a:pt x="4620069" y="5105400"/>
                    </a:lnTo>
                    <a:lnTo>
                      <a:pt x="4631918" y="5067300"/>
                    </a:lnTo>
                    <a:lnTo>
                      <a:pt x="4642980" y="5016500"/>
                    </a:lnTo>
                    <a:lnTo>
                      <a:pt x="4652975" y="4965700"/>
                    </a:lnTo>
                    <a:lnTo>
                      <a:pt x="4661674" y="4914900"/>
                    </a:lnTo>
                    <a:lnTo>
                      <a:pt x="4668812" y="4876800"/>
                    </a:lnTo>
                    <a:lnTo>
                      <a:pt x="4673714" y="4826000"/>
                    </a:lnTo>
                    <a:lnTo>
                      <a:pt x="4676165" y="4800600"/>
                    </a:lnTo>
                    <a:lnTo>
                      <a:pt x="4680724" y="4749800"/>
                    </a:lnTo>
                    <a:lnTo>
                      <a:pt x="4682718" y="4686300"/>
                    </a:lnTo>
                    <a:close/>
                  </a:path>
                  <a:path w="4700905" h="5867400">
                    <a:moveTo>
                      <a:pt x="4686782" y="4401604"/>
                    </a:moveTo>
                    <a:lnTo>
                      <a:pt x="4684484" y="4360088"/>
                    </a:lnTo>
                    <a:lnTo>
                      <a:pt x="4679340" y="4304131"/>
                    </a:lnTo>
                    <a:lnTo>
                      <a:pt x="4668139" y="4224248"/>
                    </a:lnTo>
                    <a:lnTo>
                      <a:pt x="4651768" y="4142638"/>
                    </a:lnTo>
                    <a:lnTo>
                      <a:pt x="4641901" y="4101909"/>
                    </a:lnTo>
                    <a:lnTo>
                      <a:pt x="4631563" y="4060926"/>
                    </a:lnTo>
                    <a:lnTo>
                      <a:pt x="4608182" y="3971569"/>
                    </a:lnTo>
                    <a:lnTo>
                      <a:pt x="4594504" y="3919931"/>
                    </a:lnTo>
                    <a:lnTo>
                      <a:pt x="4600067" y="3952951"/>
                    </a:lnTo>
                    <a:lnTo>
                      <a:pt x="4608487" y="3997490"/>
                    </a:lnTo>
                    <a:lnTo>
                      <a:pt x="4621111" y="4069613"/>
                    </a:lnTo>
                    <a:lnTo>
                      <a:pt x="4630534" y="4129125"/>
                    </a:lnTo>
                    <a:lnTo>
                      <a:pt x="4639145" y="4189717"/>
                    </a:lnTo>
                    <a:lnTo>
                      <a:pt x="4649089" y="4266577"/>
                    </a:lnTo>
                    <a:lnTo>
                      <a:pt x="4656925" y="4331843"/>
                    </a:lnTo>
                    <a:lnTo>
                      <a:pt x="4663567" y="4377677"/>
                    </a:lnTo>
                    <a:lnTo>
                      <a:pt x="4669866" y="4396232"/>
                    </a:lnTo>
                    <a:lnTo>
                      <a:pt x="4633265" y="4143438"/>
                    </a:lnTo>
                    <a:lnTo>
                      <a:pt x="4636084" y="4137495"/>
                    </a:lnTo>
                    <a:lnTo>
                      <a:pt x="4652581" y="4188256"/>
                    </a:lnTo>
                    <a:lnTo>
                      <a:pt x="4666246" y="4281970"/>
                    </a:lnTo>
                    <a:lnTo>
                      <a:pt x="4672444" y="4330497"/>
                    </a:lnTo>
                    <a:lnTo>
                      <a:pt x="4678985" y="4372330"/>
                    </a:lnTo>
                    <a:lnTo>
                      <a:pt x="4686782" y="4401604"/>
                    </a:lnTo>
                    <a:close/>
                  </a:path>
                  <a:path w="4700905" h="5867400">
                    <a:moveTo>
                      <a:pt x="4700892" y="4497908"/>
                    </a:moveTo>
                    <a:lnTo>
                      <a:pt x="4698936" y="4465637"/>
                    </a:lnTo>
                    <a:lnTo>
                      <a:pt x="4696688" y="4433405"/>
                    </a:lnTo>
                    <a:lnTo>
                      <a:pt x="4694047" y="4401223"/>
                    </a:lnTo>
                    <a:lnTo>
                      <a:pt x="4690897" y="4369092"/>
                    </a:lnTo>
                    <a:lnTo>
                      <a:pt x="4690376" y="4381868"/>
                    </a:lnTo>
                    <a:lnTo>
                      <a:pt x="4693450" y="4414012"/>
                    </a:lnTo>
                    <a:lnTo>
                      <a:pt x="4694771" y="4430103"/>
                    </a:lnTo>
                    <a:lnTo>
                      <a:pt x="4698987" y="4494619"/>
                    </a:lnTo>
                    <a:lnTo>
                      <a:pt x="4699622" y="4510773"/>
                    </a:lnTo>
                    <a:lnTo>
                      <a:pt x="4700892" y="4497908"/>
                    </a:lnTo>
                    <a:close/>
                  </a:path>
                </a:pathLst>
              </a:custGeom>
              <a:solidFill>
                <a:srgbClr val="00A2E9"/>
              </a:solidFill>
            </p:spPr>
            <p:txBody>
              <a:bodyPr wrap="square" lIns="0" tIns="0" rIns="0" bIns="0" rtlCol="0"/>
              <a:lstStyle/>
              <a:p>
                <a:endParaRPr/>
              </a:p>
            </p:txBody>
          </p:sp>
          <p:pic>
            <p:nvPicPr>
              <p:cNvPr id="12" name="object 54">
                <a:extLst>
                  <a:ext uri="{FF2B5EF4-FFF2-40B4-BE49-F238E27FC236}">
                    <a16:creationId xmlns:a16="http://schemas.microsoft.com/office/drawing/2014/main" id="{C8785EEC-3B14-D4C0-3618-47928EE7190C}"/>
                  </a:ext>
                </a:extLst>
              </p:cNvPr>
              <p:cNvPicPr/>
              <p:nvPr/>
            </p:nvPicPr>
            <p:blipFill>
              <a:blip r:embed="rId3" cstate="print"/>
              <a:stretch>
                <a:fillRect/>
              </a:stretch>
            </p:blipFill>
            <p:spPr>
              <a:xfrm>
                <a:off x="17893438" y="5279220"/>
                <a:ext cx="102049" cy="74050"/>
              </a:xfrm>
              <a:prstGeom prst="rect">
                <a:avLst/>
              </a:prstGeom>
            </p:spPr>
          </p:pic>
          <p:sp>
            <p:nvSpPr>
              <p:cNvPr id="13" name="object 55">
                <a:extLst>
                  <a:ext uri="{FF2B5EF4-FFF2-40B4-BE49-F238E27FC236}">
                    <a16:creationId xmlns:a16="http://schemas.microsoft.com/office/drawing/2014/main" id="{C03939C2-D44D-F646-3E68-19D1FD187D8B}"/>
                  </a:ext>
                </a:extLst>
              </p:cNvPr>
              <p:cNvSpPr/>
              <p:nvPr/>
            </p:nvSpPr>
            <p:spPr>
              <a:xfrm>
                <a:off x="15848369" y="68662"/>
                <a:ext cx="1694180" cy="3355340"/>
              </a:xfrm>
              <a:custGeom>
                <a:avLst/>
                <a:gdLst/>
                <a:ahLst/>
                <a:cxnLst/>
                <a:rect l="l" t="t" r="r" b="b"/>
                <a:pathLst>
                  <a:path w="1694180" h="3355340">
                    <a:moveTo>
                      <a:pt x="573163" y="3355073"/>
                    </a:moveTo>
                    <a:lnTo>
                      <a:pt x="520433" y="3329178"/>
                    </a:lnTo>
                    <a:lnTo>
                      <a:pt x="472389" y="3304502"/>
                    </a:lnTo>
                    <a:lnTo>
                      <a:pt x="428383" y="3280981"/>
                    </a:lnTo>
                    <a:lnTo>
                      <a:pt x="368388" y="3247923"/>
                    </a:lnTo>
                    <a:lnTo>
                      <a:pt x="314172" y="3216554"/>
                    </a:lnTo>
                    <a:lnTo>
                      <a:pt x="264096" y="3185807"/>
                    </a:lnTo>
                    <a:lnTo>
                      <a:pt x="212420" y="3151352"/>
                    </a:lnTo>
                    <a:lnTo>
                      <a:pt x="177228" y="3126219"/>
                    </a:lnTo>
                    <a:lnTo>
                      <a:pt x="142303" y="3099193"/>
                    </a:lnTo>
                    <a:lnTo>
                      <a:pt x="107378" y="3069463"/>
                    </a:lnTo>
                    <a:lnTo>
                      <a:pt x="72186" y="3036201"/>
                    </a:lnTo>
                    <a:lnTo>
                      <a:pt x="36487" y="2998584"/>
                    </a:lnTo>
                    <a:lnTo>
                      <a:pt x="0" y="2955810"/>
                    </a:lnTo>
                    <a:lnTo>
                      <a:pt x="30340" y="2999219"/>
                    </a:lnTo>
                    <a:lnTo>
                      <a:pt x="62534" y="3041573"/>
                    </a:lnTo>
                    <a:lnTo>
                      <a:pt x="111607" y="3085109"/>
                    </a:lnTo>
                    <a:lnTo>
                      <a:pt x="158191" y="3122549"/>
                    </a:lnTo>
                    <a:lnTo>
                      <a:pt x="217322" y="3165322"/>
                    </a:lnTo>
                    <a:lnTo>
                      <a:pt x="274472" y="3202660"/>
                    </a:lnTo>
                    <a:lnTo>
                      <a:pt x="341477" y="3242526"/>
                    </a:lnTo>
                    <a:lnTo>
                      <a:pt x="381495" y="3264484"/>
                    </a:lnTo>
                    <a:lnTo>
                      <a:pt x="423811" y="3286379"/>
                    </a:lnTo>
                    <a:lnTo>
                      <a:pt x="469265" y="3308553"/>
                    </a:lnTo>
                    <a:lnTo>
                      <a:pt x="518769" y="3331337"/>
                    </a:lnTo>
                    <a:lnTo>
                      <a:pt x="573163" y="3355073"/>
                    </a:lnTo>
                    <a:close/>
                  </a:path>
                  <a:path w="1694180" h="3355340">
                    <a:moveTo>
                      <a:pt x="1694141" y="0"/>
                    </a:moveTo>
                    <a:lnTo>
                      <a:pt x="1674545" y="45186"/>
                    </a:lnTo>
                    <a:lnTo>
                      <a:pt x="1655445" y="90563"/>
                    </a:lnTo>
                    <a:lnTo>
                      <a:pt x="1636826" y="136131"/>
                    </a:lnTo>
                    <a:lnTo>
                      <a:pt x="1618691" y="181889"/>
                    </a:lnTo>
                    <a:lnTo>
                      <a:pt x="1601038" y="227838"/>
                    </a:lnTo>
                    <a:lnTo>
                      <a:pt x="1583880" y="273951"/>
                    </a:lnTo>
                    <a:lnTo>
                      <a:pt x="1567192" y="320230"/>
                    </a:lnTo>
                    <a:lnTo>
                      <a:pt x="1551000" y="366687"/>
                    </a:lnTo>
                    <a:lnTo>
                      <a:pt x="1535303" y="413308"/>
                    </a:lnTo>
                    <a:lnTo>
                      <a:pt x="1520088" y="460070"/>
                    </a:lnTo>
                    <a:lnTo>
                      <a:pt x="1505331" y="506984"/>
                    </a:lnTo>
                    <a:lnTo>
                      <a:pt x="1491081" y="554050"/>
                    </a:lnTo>
                    <a:lnTo>
                      <a:pt x="1477327" y="601256"/>
                    </a:lnTo>
                    <a:lnTo>
                      <a:pt x="1464081" y="648589"/>
                    </a:lnTo>
                    <a:lnTo>
                      <a:pt x="1451356" y="696074"/>
                    </a:lnTo>
                    <a:lnTo>
                      <a:pt x="1439125" y="743673"/>
                    </a:lnTo>
                    <a:lnTo>
                      <a:pt x="1427416" y="791400"/>
                    </a:lnTo>
                    <a:lnTo>
                      <a:pt x="1416240" y="839254"/>
                    </a:lnTo>
                    <a:lnTo>
                      <a:pt x="1405572" y="887209"/>
                    </a:lnTo>
                    <a:lnTo>
                      <a:pt x="1395437" y="935278"/>
                    </a:lnTo>
                    <a:lnTo>
                      <a:pt x="1417891" y="832319"/>
                    </a:lnTo>
                    <a:lnTo>
                      <a:pt x="1449666" y="703707"/>
                    </a:lnTo>
                    <a:lnTo>
                      <a:pt x="1490345" y="557504"/>
                    </a:lnTo>
                    <a:lnTo>
                      <a:pt x="1515897" y="475195"/>
                    </a:lnTo>
                    <a:lnTo>
                      <a:pt x="1529295" y="433260"/>
                    </a:lnTo>
                    <a:lnTo>
                      <a:pt x="1543456" y="390321"/>
                    </a:lnTo>
                    <a:lnTo>
                      <a:pt x="1558442" y="346265"/>
                    </a:lnTo>
                    <a:lnTo>
                      <a:pt x="1574368" y="301015"/>
                    </a:lnTo>
                    <a:lnTo>
                      <a:pt x="1591297" y="254508"/>
                    </a:lnTo>
                    <a:lnTo>
                      <a:pt x="1609331" y="206641"/>
                    </a:lnTo>
                    <a:lnTo>
                      <a:pt x="1628546" y="157353"/>
                    </a:lnTo>
                    <a:lnTo>
                      <a:pt x="1649018" y="106527"/>
                    </a:lnTo>
                    <a:lnTo>
                      <a:pt x="1670862" y="54114"/>
                    </a:lnTo>
                    <a:lnTo>
                      <a:pt x="1694141" y="0"/>
                    </a:lnTo>
                    <a:close/>
                  </a:path>
                </a:pathLst>
              </a:custGeom>
              <a:solidFill>
                <a:srgbClr val="00A2E9"/>
              </a:solidFill>
            </p:spPr>
            <p:txBody>
              <a:bodyPr wrap="square" lIns="0" tIns="0" rIns="0" bIns="0" rtlCol="0"/>
              <a:lstStyle/>
              <a:p>
                <a:endParaRPr/>
              </a:p>
            </p:txBody>
          </p:sp>
          <p:pic>
            <p:nvPicPr>
              <p:cNvPr id="14" name="object 56">
                <a:extLst>
                  <a:ext uri="{FF2B5EF4-FFF2-40B4-BE49-F238E27FC236}">
                    <a16:creationId xmlns:a16="http://schemas.microsoft.com/office/drawing/2014/main" id="{66ED3BEA-1423-20F7-E9C5-EA03D1867B44}"/>
                  </a:ext>
                </a:extLst>
              </p:cNvPr>
              <p:cNvPicPr/>
              <p:nvPr/>
            </p:nvPicPr>
            <p:blipFill>
              <a:blip r:embed="rId4" cstate="print"/>
              <a:stretch>
                <a:fillRect/>
              </a:stretch>
            </p:blipFill>
            <p:spPr>
              <a:xfrm>
                <a:off x="15884752" y="3037949"/>
                <a:ext cx="171658" cy="145880"/>
              </a:xfrm>
              <a:prstGeom prst="rect">
                <a:avLst/>
              </a:prstGeom>
            </p:spPr>
          </p:pic>
          <p:sp>
            <p:nvSpPr>
              <p:cNvPr id="15" name="object 57">
                <a:extLst>
                  <a:ext uri="{FF2B5EF4-FFF2-40B4-BE49-F238E27FC236}">
                    <a16:creationId xmlns:a16="http://schemas.microsoft.com/office/drawing/2014/main" id="{EDBCA249-F5EE-9890-D5B9-B62BF83A571A}"/>
                  </a:ext>
                </a:extLst>
              </p:cNvPr>
              <p:cNvSpPr/>
              <p:nvPr/>
            </p:nvSpPr>
            <p:spPr>
              <a:xfrm>
                <a:off x="15414054" y="2107393"/>
                <a:ext cx="1238250" cy="1988185"/>
              </a:xfrm>
              <a:custGeom>
                <a:avLst/>
                <a:gdLst/>
                <a:ahLst/>
                <a:cxnLst/>
                <a:rect l="l" t="t" r="r" b="b"/>
                <a:pathLst>
                  <a:path w="1238250" h="1988185">
                    <a:moveTo>
                      <a:pt x="30949" y="119430"/>
                    </a:moveTo>
                    <a:lnTo>
                      <a:pt x="14681" y="59944"/>
                    </a:lnTo>
                    <a:lnTo>
                      <a:pt x="6985" y="30086"/>
                    </a:lnTo>
                    <a:lnTo>
                      <a:pt x="0" y="0"/>
                    </a:lnTo>
                    <a:lnTo>
                      <a:pt x="9220" y="47383"/>
                    </a:lnTo>
                    <a:lnTo>
                      <a:pt x="20142" y="94322"/>
                    </a:lnTo>
                    <a:lnTo>
                      <a:pt x="30949" y="119430"/>
                    </a:lnTo>
                    <a:close/>
                  </a:path>
                  <a:path w="1238250" h="1988185">
                    <a:moveTo>
                      <a:pt x="1227531" y="1909597"/>
                    </a:moveTo>
                    <a:lnTo>
                      <a:pt x="1207528" y="1874786"/>
                    </a:lnTo>
                    <a:lnTo>
                      <a:pt x="1188516" y="1839429"/>
                    </a:lnTo>
                    <a:lnTo>
                      <a:pt x="1202499" y="1868487"/>
                    </a:lnTo>
                    <a:lnTo>
                      <a:pt x="1209636" y="1882927"/>
                    </a:lnTo>
                    <a:lnTo>
                      <a:pt x="1217041" y="1897253"/>
                    </a:lnTo>
                    <a:lnTo>
                      <a:pt x="1227531" y="1909597"/>
                    </a:lnTo>
                    <a:close/>
                  </a:path>
                  <a:path w="1238250" h="1988185">
                    <a:moveTo>
                      <a:pt x="1237830" y="1987892"/>
                    </a:moveTo>
                    <a:lnTo>
                      <a:pt x="1217790" y="1947951"/>
                    </a:lnTo>
                    <a:lnTo>
                      <a:pt x="1198067" y="1907832"/>
                    </a:lnTo>
                    <a:lnTo>
                      <a:pt x="1178839" y="1867446"/>
                    </a:lnTo>
                    <a:lnTo>
                      <a:pt x="1160284" y="1826704"/>
                    </a:lnTo>
                    <a:lnTo>
                      <a:pt x="1182916" y="1882190"/>
                    </a:lnTo>
                    <a:lnTo>
                      <a:pt x="1207020" y="1937004"/>
                    </a:lnTo>
                    <a:lnTo>
                      <a:pt x="1229931" y="1975294"/>
                    </a:lnTo>
                    <a:lnTo>
                      <a:pt x="1237830" y="1987892"/>
                    </a:lnTo>
                    <a:close/>
                  </a:path>
                </a:pathLst>
              </a:custGeom>
              <a:solidFill>
                <a:srgbClr val="00A2E9"/>
              </a:solidFill>
            </p:spPr>
            <p:txBody>
              <a:bodyPr wrap="square" lIns="0" tIns="0" rIns="0" bIns="0" rtlCol="0"/>
              <a:lstStyle/>
              <a:p>
                <a:endParaRPr/>
              </a:p>
            </p:txBody>
          </p:sp>
          <p:pic>
            <p:nvPicPr>
              <p:cNvPr id="16" name="object 58">
                <a:extLst>
                  <a:ext uri="{FF2B5EF4-FFF2-40B4-BE49-F238E27FC236}">
                    <a16:creationId xmlns:a16="http://schemas.microsoft.com/office/drawing/2014/main" id="{9D6B9272-7A17-5DAC-D39E-F9FFA93C44BA}"/>
                  </a:ext>
                </a:extLst>
              </p:cNvPr>
              <p:cNvPicPr/>
              <p:nvPr/>
            </p:nvPicPr>
            <p:blipFill>
              <a:blip r:embed="rId5" cstate="print"/>
              <a:stretch>
                <a:fillRect/>
              </a:stretch>
            </p:blipFill>
            <p:spPr>
              <a:xfrm>
                <a:off x="15922126" y="3273787"/>
                <a:ext cx="95060" cy="72675"/>
              </a:xfrm>
              <a:prstGeom prst="rect">
                <a:avLst/>
              </a:prstGeom>
            </p:spPr>
          </p:pic>
          <p:sp>
            <p:nvSpPr>
              <p:cNvPr id="17" name="object 59">
                <a:extLst>
                  <a:ext uri="{FF2B5EF4-FFF2-40B4-BE49-F238E27FC236}">
                    <a16:creationId xmlns:a16="http://schemas.microsoft.com/office/drawing/2014/main" id="{56FB7D7E-FE1B-F9B7-2C82-218E552EBEAF}"/>
                  </a:ext>
                </a:extLst>
              </p:cNvPr>
              <p:cNvSpPr/>
              <p:nvPr/>
            </p:nvSpPr>
            <p:spPr>
              <a:xfrm>
                <a:off x="15077466" y="5"/>
                <a:ext cx="3502660" cy="2672715"/>
              </a:xfrm>
              <a:custGeom>
                <a:avLst/>
                <a:gdLst/>
                <a:ahLst/>
                <a:cxnLst/>
                <a:rect l="l" t="t" r="r" b="b"/>
                <a:pathLst>
                  <a:path w="3502659" h="2672715">
                    <a:moveTo>
                      <a:pt x="9436" y="1236205"/>
                    </a:moveTo>
                    <a:lnTo>
                      <a:pt x="0" y="1118768"/>
                    </a:lnTo>
                    <a:lnTo>
                      <a:pt x="711" y="1161884"/>
                    </a:lnTo>
                    <a:lnTo>
                      <a:pt x="9436" y="1236205"/>
                    </a:lnTo>
                    <a:close/>
                  </a:path>
                  <a:path w="3502659" h="2672715">
                    <a:moveTo>
                      <a:pt x="97980" y="1182725"/>
                    </a:moveTo>
                    <a:lnTo>
                      <a:pt x="97332" y="1130160"/>
                    </a:lnTo>
                    <a:lnTo>
                      <a:pt x="95935" y="1171168"/>
                    </a:lnTo>
                    <a:lnTo>
                      <a:pt x="94208" y="1210576"/>
                    </a:lnTo>
                    <a:lnTo>
                      <a:pt x="93383" y="1246759"/>
                    </a:lnTo>
                    <a:lnTo>
                      <a:pt x="94678" y="1278077"/>
                    </a:lnTo>
                    <a:lnTo>
                      <a:pt x="96342" y="1243571"/>
                    </a:lnTo>
                    <a:lnTo>
                      <a:pt x="97688" y="1206931"/>
                    </a:lnTo>
                    <a:lnTo>
                      <a:pt x="97980" y="1182725"/>
                    </a:lnTo>
                    <a:close/>
                  </a:path>
                  <a:path w="3502659" h="2672715">
                    <a:moveTo>
                      <a:pt x="98221" y="1090891"/>
                    </a:moveTo>
                    <a:lnTo>
                      <a:pt x="98132" y="1077798"/>
                    </a:lnTo>
                    <a:lnTo>
                      <a:pt x="97472" y="1106309"/>
                    </a:lnTo>
                    <a:lnTo>
                      <a:pt x="97307" y="1118793"/>
                    </a:lnTo>
                    <a:lnTo>
                      <a:pt x="97332" y="1130160"/>
                    </a:lnTo>
                    <a:lnTo>
                      <a:pt x="98031" y="1104087"/>
                    </a:lnTo>
                    <a:lnTo>
                      <a:pt x="98221" y="1090891"/>
                    </a:lnTo>
                    <a:close/>
                  </a:path>
                  <a:path w="3502659" h="2672715">
                    <a:moveTo>
                      <a:pt x="163487" y="501916"/>
                    </a:moveTo>
                    <a:lnTo>
                      <a:pt x="162712" y="499427"/>
                    </a:lnTo>
                    <a:lnTo>
                      <a:pt x="160629" y="502742"/>
                    </a:lnTo>
                    <a:lnTo>
                      <a:pt x="151638" y="551878"/>
                    </a:lnTo>
                    <a:lnTo>
                      <a:pt x="153187" y="526770"/>
                    </a:lnTo>
                    <a:lnTo>
                      <a:pt x="152742" y="524827"/>
                    </a:lnTo>
                    <a:lnTo>
                      <a:pt x="150901" y="541007"/>
                    </a:lnTo>
                    <a:lnTo>
                      <a:pt x="148297" y="570318"/>
                    </a:lnTo>
                    <a:lnTo>
                      <a:pt x="144360" y="600303"/>
                    </a:lnTo>
                    <a:lnTo>
                      <a:pt x="143497" y="615734"/>
                    </a:lnTo>
                    <a:lnTo>
                      <a:pt x="144310" y="622566"/>
                    </a:lnTo>
                    <a:lnTo>
                      <a:pt x="145415" y="626783"/>
                    </a:lnTo>
                    <a:lnTo>
                      <a:pt x="144538" y="659485"/>
                    </a:lnTo>
                    <a:lnTo>
                      <a:pt x="147231" y="616089"/>
                    </a:lnTo>
                    <a:lnTo>
                      <a:pt x="151447" y="587235"/>
                    </a:lnTo>
                    <a:lnTo>
                      <a:pt x="158991" y="540181"/>
                    </a:lnTo>
                    <a:lnTo>
                      <a:pt x="161493" y="522706"/>
                    </a:lnTo>
                    <a:lnTo>
                      <a:pt x="163042" y="509816"/>
                    </a:lnTo>
                    <a:lnTo>
                      <a:pt x="163487" y="501916"/>
                    </a:lnTo>
                    <a:close/>
                  </a:path>
                  <a:path w="3502659" h="2672715">
                    <a:moveTo>
                      <a:pt x="233680" y="1455750"/>
                    </a:moveTo>
                    <a:lnTo>
                      <a:pt x="231025" y="1425333"/>
                    </a:lnTo>
                    <a:lnTo>
                      <a:pt x="224205" y="1333868"/>
                    </a:lnTo>
                    <a:lnTo>
                      <a:pt x="223748" y="1338046"/>
                    </a:lnTo>
                    <a:lnTo>
                      <a:pt x="223278" y="1346390"/>
                    </a:lnTo>
                    <a:lnTo>
                      <a:pt x="230187" y="1437576"/>
                    </a:lnTo>
                    <a:lnTo>
                      <a:pt x="231559" y="1452740"/>
                    </a:lnTo>
                    <a:lnTo>
                      <a:pt x="233184" y="1467866"/>
                    </a:lnTo>
                    <a:lnTo>
                      <a:pt x="233680" y="1455750"/>
                    </a:lnTo>
                    <a:close/>
                  </a:path>
                  <a:path w="3502659" h="2672715">
                    <a:moveTo>
                      <a:pt x="326745" y="2654122"/>
                    </a:moveTo>
                    <a:lnTo>
                      <a:pt x="323811" y="2644597"/>
                    </a:lnTo>
                    <a:lnTo>
                      <a:pt x="325983" y="2652865"/>
                    </a:lnTo>
                    <a:lnTo>
                      <a:pt x="326732" y="2655532"/>
                    </a:lnTo>
                    <a:lnTo>
                      <a:pt x="326745" y="2654122"/>
                    </a:lnTo>
                    <a:close/>
                  </a:path>
                  <a:path w="3502659" h="2672715">
                    <a:moveTo>
                      <a:pt x="330174" y="2668968"/>
                    </a:moveTo>
                    <a:lnTo>
                      <a:pt x="328485" y="2661793"/>
                    </a:lnTo>
                    <a:lnTo>
                      <a:pt x="327139" y="2656967"/>
                    </a:lnTo>
                    <a:lnTo>
                      <a:pt x="326732" y="2655532"/>
                    </a:lnTo>
                    <a:lnTo>
                      <a:pt x="326720" y="2656967"/>
                    </a:lnTo>
                    <a:lnTo>
                      <a:pt x="324205" y="2654198"/>
                    </a:lnTo>
                    <a:lnTo>
                      <a:pt x="299275" y="2608186"/>
                    </a:lnTo>
                    <a:lnTo>
                      <a:pt x="292265" y="2593086"/>
                    </a:lnTo>
                    <a:lnTo>
                      <a:pt x="279819" y="2566492"/>
                    </a:lnTo>
                    <a:lnTo>
                      <a:pt x="272440" y="2551938"/>
                    </a:lnTo>
                    <a:lnTo>
                      <a:pt x="273634" y="2558199"/>
                    </a:lnTo>
                    <a:lnTo>
                      <a:pt x="286918" y="2594038"/>
                    </a:lnTo>
                    <a:lnTo>
                      <a:pt x="305600" y="2632151"/>
                    </a:lnTo>
                    <a:lnTo>
                      <a:pt x="325602" y="2667838"/>
                    </a:lnTo>
                    <a:lnTo>
                      <a:pt x="328790" y="2672105"/>
                    </a:lnTo>
                    <a:lnTo>
                      <a:pt x="329895" y="2672003"/>
                    </a:lnTo>
                    <a:lnTo>
                      <a:pt x="330174" y="2668968"/>
                    </a:lnTo>
                    <a:close/>
                  </a:path>
                  <a:path w="3502659" h="2672715">
                    <a:moveTo>
                      <a:pt x="938593" y="1027252"/>
                    </a:moveTo>
                    <a:lnTo>
                      <a:pt x="936485" y="894105"/>
                    </a:lnTo>
                    <a:lnTo>
                      <a:pt x="937107" y="849718"/>
                    </a:lnTo>
                    <a:lnTo>
                      <a:pt x="935507" y="850265"/>
                    </a:lnTo>
                    <a:lnTo>
                      <a:pt x="933907" y="855510"/>
                    </a:lnTo>
                    <a:lnTo>
                      <a:pt x="931151" y="882142"/>
                    </a:lnTo>
                    <a:lnTo>
                      <a:pt x="930008" y="898321"/>
                    </a:lnTo>
                    <a:lnTo>
                      <a:pt x="929106" y="943635"/>
                    </a:lnTo>
                    <a:lnTo>
                      <a:pt x="931468" y="955929"/>
                    </a:lnTo>
                    <a:lnTo>
                      <a:pt x="933843" y="975169"/>
                    </a:lnTo>
                    <a:lnTo>
                      <a:pt x="936218" y="999553"/>
                    </a:lnTo>
                    <a:lnTo>
                      <a:pt x="938593" y="1027252"/>
                    </a:lnTo>
                    <a:close/>
                  </a:path>
                  <a:path w="3502659" h="2672715">
                    <a:moveTo>
                      <a:pt x="938771" y="1036281"/>
                    </a:moveTo>
                    <a:lnTo>
                      <a:pt x="938707" y="1034669"/>
                    </a:lnTo>
                    <a:lnTo>
                      <a:pt x="938771" y="1036281"/>
                    </a:lnTo>
                    <a:close/>
                  </a:path>
                  <a:path w="3502659" h="2672715">
                    <a:moveTo>
                      <a:pt x="958265" y="610235"/>
                    </a:moveTo>
                    <a:lnTo>
                      <a:pt x="956132" y="624230"/>
                    </a:lnTo>
                    <a:lnTo>
                      <a:pt x="954570" y="633018"/>
                    </a:lnTo>
                    <a:lnTo>
                      <a:pt x="953439" y="637146"/>
                    </a:lnTo>
                    <a:lnTo>
                      <a:pt x="952627" y="637197"/>
                    </a:lnTo>
                    <a:lnTo>
                      <a:pt x="951992" y="633717"/>
                    </a:lnTo>
                    <a:lnTo>
                      <a:pt x="951687" y="627303"/>
                    </a:lnTo>
                    <a:lnTo>
                      <a:pt x="951763" y="607885"/>
                    </a:lnTo>
                    <a:lnTo>
                      <a:pt x="952881" y="558723"/>
                    </a:lnTo>
                    <a:lnTo>
                      <a:pt x="953084" y="538086"/>
                    </a:lnTo>
                    <a:lnTo>
                      <a:pt x="946327" y="606920"/>
                    </a:lnTo>
                    <a:lnTo>
                      <a:pt x="943686" y="647331"/>
                    </a:lnTo>
                    <a:lnTo>
                      <a:pt x="938301" y="768718"/>
                    </a:lnTo>
                    <a:lnTo>
                      <a:pt x="937120" y="849731"/>
                    </a:lnTo>
                    <a:lnTo>
                      <a:pt x="940320" y="853833"/>
                    </a:lnTo>
                    <a:lnTo>
                      <a:pt x="943495" y="863727"/>
                    </a:lnTo>
                    <a:lnTo>
                      <a:pt x="946619" y="872667"/>
                    </a:lnTo>
                    <a:lnTo>
                      <a:pt x="949667" y="873887"/>
                    </a:lnTo>
                    <a:lnTo>
                      <a:pt x="950849" y="774941"/>
                    </a:lnTo>
                    <a:lnTo>
                      <a:pt x="951230" y="758469"/>
                    </a:lnTo>
                    <a:lnTo>
                      <a:pt x="956183" y="643153"/>
                    </a:lnTo>
                    <a:lnTo>
                      <a:pt x="957059" y="626681"/>
                    </a:lnTo>
                    <a:lnTo>
                      <a:pt x="958265" y="610235"/>
                    </a:lnTo>
                    <a:close/>
                  </a:path>
                  <a:path w="3502659" h="2672715">
                    <a:moveTo>
                      <a:pt x="1000633" y="1354480"/>
                    </a:moveTo>
                    <a:lnTo>
                      <a:pt x="998474" y="1333207"/>
                    </a:lnTo>
                    <a:lnTo>
                      <a:pt x="990231" y="1259395"/>
                    </a:lnTo>
                    <a:lnTo>
                      <a:pt x="992657" y="1285087"/>
                    </a:lnTo>
                    <a:lnTo>
                      <a:pt x="995299" y="1309268"/>
                    </a:lnTo>
                    <a:lnTo>
                      <a:pt x="1000633" y="1354480"/>
                    </a:lnTo>
                    <a:close/>
                  </a:path>
                  <a:path w="3502659" h="2672715">
                    <a:moveTo>
                      <a:pt x="1162113" y="1045044"/>
                    </a:moveTo>
                    <a:lnTo>
                      <a:pt x="1160856" y="1028065"/>
                    </a:lnTo>
                    <a:lnTo>
                      <a:pt x="1155598" y="908532"/>
                    </a:lnTo>
                    <a:lnTo>
                      <a:pt x="1156843" y="962977"/>
                    </a:lnTo>
                    <a:lnTo>
                      <a:pt x="1160360" y="1024610"/>
                    </a:lnTo>
                    <a:lnTo>
                      <a:pt x="1162113" y="1045044"/>
                    </a:lnTo>
                    <a:close/>
                  </a:path>
                  <a:path w="3502659" h="2672715">
                    <a:moveTo>
                      <a:pt x="1231925" y="1671650"/>
                    </a:moveTo>
                    <a:lnTo>
                      <a:pt x="1229842" y="1660144"/>
                    </a:lnTo>
                    <a:lnTo>
                      <a:pt x="1227378" y="1648447"/>
                    </a:lnTo>
                    <a:lnTo>
                      <a:pt x="1218958" y="1612633"/>
                    </a:lnTo>
                    <a:lnTo>
                      <a:pt x="1190371" y="1503006"/>
                    </a:lnTo>
                    <a:lnTo>
                      <a:pt x="1209344" y="1593164"/>
                    </a:lnTo>
                    <a:lnTo>
                      <a:pt x="1221574" y="1638820"/>
                    </a:lnTo>
                    <a:lnTo>
                      <a:pt x="1231925" y="1671650"/>
                    </a:lnTo>
                    <a:close/>
                  </a:path>
                  <a:path w="3502659" h="2672715">
                    <a:moveTo>
                      <a:pt x="1251864" y="2260142"/>
                    </a:moveTo>
                    <a:lnTo>
                      <a:pt x="1248727" y="2253869"/>
                    </a:lnTo>
                    <a:lnTo>
                      <a:pt x="1237119" y="2241169"/>
                    </a:lnTo>
                    <a:lnTo>
                      <a:pt x="1226934" y="2228469"/>
                    </a:lnTo>
                    <a:lnTo>
                      <a:pt x="1218501" y="2215769"/>
                    </a:lnTo>
                    <a:lnTo>
                      <a:pt x="1234516" y="2241169"/>
                    </a:lnTo>
                    <a:lnTo>
                      <a:pt x="1247140" y="2253869"/>
                    </a:lnTo>
                    <a:lnTo>
                      <a:pt x="1251864" y="2260142"/>
                    </a:lnTo>
                    <a:close/>
                  </a:path>
                  <a:path w="3502659" h="2672715">
                    <a:moveTo>
                      <a:pt x="1268895" y="1508112"/>
                    </a:moveTo>
                    <a:lnTo>
                      <a:pt x="1268539" y="1501825"/>
                    </a:lnTo>
                    <a:lnTo>
                      <a:pt x="1265174" y="1494218"/>
                    </a:lnTo>
                    <a:lnTo>
                      <a:pt x="1261808" y="1486141"/>
                    </a:lnTo>
                    <a:lnTo>
                      <a:pt x="1258443" y="1477606"/>
                    </a:lnTo>
                    <a:lnTo>
                      <a:pt x="1255077" y="1468602"/>
                    </a:lnTo>
                    <a:lnTo>
                      <a:pt x="1258443" y="1479067"/>
                    </a:lnTo>
                    <a:lnTo>
                      <a:pt x="1261859" y="1489138"/>
                    </a:lnTo>
                    <a:lnTo>
                      <a:pt x="1265339" y="1498828"/>
                    </a:lnTo>
                    <a:lnTo>
                      <a:pt x="1268895" y="1508112"/>
                    </a:lnTo>
                    <a:close/>
                  </a:path>
                  <a:path w="3502659" h="2672715">
                    <a:moveTo>
                      <a:pt x="1358353" y="1465440"/>
                    </a:moveTo>
                    <a:lnTo>
                      <a:pt x="1356258" y="1469224"/>
                    </a:lnTo>
                    <a:lnTo>
                      <a:pt x="1350352" y="1524698"/>
                    </a:lnTo>
                    <a:lnTo>
                      <a:pt x="1352207" y="1521485"/>
                    </a:lnTo>
                    <a:lnTo>
                      <a:pt x="1358353" y="1465440"/>
                    </a:lnTo>
                    <a:close/>
                  </a:path>
                  <a:path w="3502659" h="2672715">
                    <a:moveTo>
                      <a:pt x="1460182" y="2190369"/>
                    </a:moveTo>
                    <a:lnTo>
                      <a:pt x="1454289" y="2253869"/>
                    </a:lnTo>
                    <a:lnTo>
                      <a:pt x="1453349" y="2266988"/>
                    </a:lnTo>
                    <a:lnTo>
                      <a:pt x="1460182" y="2190369"/>
                    </a:lnTo>
                    <a:close/>
                  </a:path>
                  <a:path w="3502659" h="2672715">
                    <a:moveTo>
                      <a:pt x="1538084" y="877519"/>
                    </a:moveTo>
                    <a:lnTo>
                      <a:pt x="1530807" y="900112"/>
                    </a:lnTo>
                    <a:lnTo>
                      <a:pt x="1524698" y="920178"/>
                    </a:lnTo>
                    <a:lnTo>
                      <a:pt x="1519821" y="937539"/>
                    </a:lnTo>
                    <a:lnTo>
                      <a:pt x="1516316" y="952017"/>
                    </a:lnTo>
                    <a:lnTo>
                      <a:pt x="1522818" y="930567"/>
                    </a:lnTo>
                    <a:lnTo>
                      <a:pt x="1533525" y="893787"/>
                    </a:lnTo>
                    <a:lnTo>
                      <a:pt x="1538084" y="877519"/>
                    </a:lnTo>
                    <a:close/>
                  </a:path>
                  <a:path w="3502659" h="2672715">
                    <a:moveTo>
                      <a:pt x="1554378" y="629704"/>
                    </a:moveTo>
                    <a:lnTo>
                      <a:pt x="1537004" y="671245"/>
                    </a:lnTo>
                    <a:lnTo>
                      <a:pt x="1524863" y="702195"/>
                    </a:lnTo>
                    <a:lnTo>
                      <a:pt x="1515211" y="728611"/>
                    </a:lnTo>
                    <a:lnTo>
                      <a:pt x="1505305" y="756539"/>
                    </a:lnTo>
                    <a:lnTo>
                      <a:pt x="1514500" y="740651"/>
                    </a:lnTo>
                    <a:lnTo>
                      <a:pt x="1525765" y="709879"/>
                    </a:lnTo>
                    <a:lnTo>
                      <a:pt x="1539074" y="670725"/>
                    </a:lnTo>
                    <a:lnTo>
                      <a:pt x="1554378" y="629704"/>
                    </a:lnTo>
                    <a:close/>
                  </a:path>
                  <a:path w="3502659" h="2672715">
                    <a:moveTo>
                      <a:pt x="1671535" y="1288669"/>
                    </a:moveTo>
                    <a:lnTo>
                      <a:pt x="1633588" y="1288669"/>
                    </a:lnTo>
                    <a:lnTo>
                      <a:pt x="1629587" y="1288669"/>
                    </a:lnTo>
                    <a:lnTo>
                      <a:pt x="1625942" y="1301369"/>
                    </a:lnTo>
                    <a:lnTo>
                      <a:pt x="1622615" y="1326769"/>
                    </a:lnTo>
                    <a:lnTo>
                      <a:pt x="1619465" y="1339469"/>
                    </a:lnTo>
                    <a:lnTo>
                      <a:pt x="1608175" y="1390269"/>
                    </a:lnTo>
                    <a:lnTo>
                      <a:pt x="1603235" y="1402969"/>
                    </a:lnTo>
                    <a:lnTo>
                      <a:pt x="1598726" y="1428369"/>
                    </a:lnTo>
                    <a:lnTo>
                      <a:pt x="1594764" y="1441069"/>
                    </a:lnTo>
                    <a:lnTo>
                      <a:pt x="1591462" y="1453769"/>
                    </a:lnTo>
                    <a:lnTo>
                      <a:pt x="1583740" y="1491869"/>
                    </a:lnTo>
                    <a:lnTo>
                      <a:pt x="1574482" y="1542669"/>
                    </a:lnTo>
                    <a:lnTo>
                      <a:pt x="1570202" y="1555369"/>
                    </a:lnTo>
                    <a:lnTo>
                      <a:pt x="1566329" y="1580769"/>
                    </a:lnTo>
                    <a:lnTo>
                      <a:pt x="1562633" y="1593469"/>
                    </a:lnTo>
                    <a:lnTo>
                      <a:pt x="1551203" y="1644269"/>
                    </a:lnTo>
                    <a:lnTo>
                      <a:pt x="1544002" y="1695069"/>
                    </a:lnTo>
                    <a:lnTo>
                      <a:pt x="1526082" y="1796669"/>
                    </a:lnTo>
                    <a:lnTo>
                      <a:pt x="1514462" y="1872869"/>
                    </a:lnTo>
                    <a:lnTo>
                      <a:pt x="1512862" y="1885569"/>
                    </a:lnTo>
                    <a:lnTo>
                      <a:pt x="1509534" y="1910969"/>
                    </a:lnTo>
                    <a:lnTo>
                      <a:pt x="1507934" y="1910969"/>
                    </a:lnTo>
                    <a:lnTo>
                      <a:pt x="1502156" y="1974469"/>
                    </a:lnTo>
                    <a:lnTo>
                      <a:pt x="1473200" y="2241169"/>
                    </a:lnTo>
                    <a:lnTo>
                      <a:pt x="1490497" y="2025269"/>
                    </a:lnTo>
                    <a:lnTo>
                      <a:pt x="1498942" y="1923669"/>
                    </a:lnTo>
                    <a:lnTo>
                      <a:pt x="1503565" y="1885569"/>
                    </a:lnTo>
                    <a:lnTo>
                      <a:pt x="1509052" y="1834769"/>
                    </a:lnTo>
                    <a:lnTo>
                      <a:pt x="1501317" y="1885569"/>
                    </a:lnTo>
                    <a:lnTo>
                      <a:pt x="1499539" y="1885569"/>
                    </a:lnTo>
                    <a:lnTo>
                      <a:pt x="1498104" y="1898269"/>
                    </a:lnTo>
                    <a:lnTo>
                      <a:pt x="1495488" y="1923669"/>
                    </a:lnTo>
                    <a:lnTo>
                      <a:pt x="1493050" y="1936369"/>
                    </a:lnTo>
                    <a:lnTo>
                      <a:pt x="1490764" y="1961769"/>
                    </a:lnTo>
                    <a:lnTo>
                      <a:pt x="1488643" y="1987169"/>
                    </a:lnTo>
                    <a:lnTo>
                      <a:pt x="1486649" y="1999869"/>
                    </a:lnTo>
                    <a:lnTo>
                      <a:pt x="1483055" y="2037969"/>
                    </a:lnTo>
                    <a:lnTo>
                      <a:pt x="1479867" y="2063369"/>
                    </a:lnTo>
                    <a:lnTo>
                      <a:pt x="1476997" y="2101469"/>
                    </a:lnTo>
                    <a:lnTo>
                      <a:pt x="1474330" y="2139569"/>
                    </a:lnTo>
                    <a:lnTo>
                      <a:pt x="1470317" y="2177669"/>
                    </a:lnTo>
                    <a:lnTo>
                      <a:pt x="1466316" y="2228469"/>
                    </a:lnTo>
                    <a:lnTo>
                      <a:pt x="1461935" y="2279269"/>
                    </a:lnTo>
                    <a:lnTo>
                      <a:pt x="1456766" y="2342769"/>
                    </a:lnTo>
                    <a:lnTo>
                      <a:pt x="1450416" y="2393569"/>
                    </a:lnTo>
                    <a:lnTo>
                      <a:pt x="1450149" y="2393569"/>
                    </a:lnTo>
                    <a:lnTo>
                      <a:pt x="1449374" y="2380869"/>
                    </a:lnTo>
                    <a:lnTo>
                      <a:pt x="1448587" y="2368169"/>
                    </a:lnTo>
                    <a:lnTo>
                      <a:pt x="1448231" y="2355469"/>
                    </a:lnTo>
                    <a:lnTo>
                      <a:pt x="1448765" y="2342769"/>
                    </a:lnTo>
                    <a:lnTo>
                      <a:pt x="1450632" y="2304669"/>
                    </a:lnTo>
                    <a:lnTo>
                      <a:pt x="1453349" y="2266988"/>
                    </a:lnTo>
                    <a:lnTo>
                      <a:pt x="1439786" y="2418969"/>
                    </a:lnTo>
                    <a:lnTo>
                      <a:pt x="1430299" y="2418969"/>
                    </a:lnTo>
                    <a:lnTo>
                      <a:pt x="1425740" y="2406269"/>
                    </a:lnTo>
                    <a:lnTo>
                      <a:pt x="1382318" y="2406269"/>
                    </a:lnTo>
                    <a:lnTo>
                      <a:pt x="1381518" y="2393569"/>
                    </a:lnTo>
                    <a:lnTo>
                      <a:pt x="1380871" y="2393569"/>
                    </a:lnTo>
                    <a:lnTo>
                      <a:pt x="1360170" y="2368169"/>
                    </a:lnTo>
                    <a:lnTo>
                      <a:pt x="1334249" y="2317369"/>
                    </a:lnTo>
                    <a:lnTo>
                      <a:pt x="1317701" y="2291969"/>
                    </a:lnTo>
                    <a:lnTo>
                      <a:pt x="1309420" y="2279269"/>
                    </a:lnTo>
                    <a:lnTo>
                      <a:pt x="1285519" y="2241169"/>
                    </a:lnTo>
                    <a:lnTo>
                      <a:pt x="1277797" y="2228469"/>
                    </a:lnTo>
                    <a:lnTo>
                      <a:pt x="1262354" y="2203069"/>
                    </a:lnTo>
                    <a:lnTo>
                      <a:pt x="1239735" y="2152269"/>
                    </a:lnTo>
                    <a:lnTo>
                      <a:pt x="1220343" y="2126869"/>
                    </a:lnTo>
                    <a:lnTo>
                      <a:pt x="1212443" y="2114169"/>
                    </a:lnTo>
                    <a:lnTo>
                      <a:pt x="1213472" y="2126869"/>
                    </a:lnTo>
                    <a:lnTo>
                      <a:pt x="1220889" y="2139569"/>
                    </a:lnTo>
                    <a:lnTo>
                      <a:pt x="1232217" y="2164969"/>
                    </a:lnTo>
                    <a:lnTo>
                      <a:pt x="1244854" y="2190369"/>
                    </a:lnTo>
                    <a:lnTo>
                      <a:pt x="1254429" y="2212098"/>
                    </a:lnTo>
                    <a:lnTo>
                      <a:pt x="1248537" y="2203069"/>
                    </a:lnTo>
                    <a:lnTo>
                      <a:pt x="1238516" y="2190369"/>
                    </a:lnTo>
                    <a:lnTo>
                      <a:pt x="1227074" y="2164969"/>
                    </a:lnTo>
                    <a:lnTo>
                      <a:pt x="1221003" y="2164969"/>
                    </a:lnTo>
                    <a:lnTo>
                      <a:pt x="1214742" y="2152269"/>
                    </a:lnTo>
                    <a:lnTo>
                      <a:pt x="1208303" y="2139569"/>
                    </a:lnTo>
                    <a:lnTo>
                      <a:pt x="1201737" y="2126869"/>
                    </a:lnTo>
                    <a:lnTo>
                      <a:pt x="1188339" y="2101469"/>
                    </a:lnTo>
                    <a:lnTo>
                      <a:pt x="1175308" y="2063369"/>
                    </a:lnTo>
                    <a:lnTo>
                      <a:pt x="1156436" y="2025269"/>
                    </a:lnTo>
                    <a:lnTo>
                      <a:pt x="1130388" y="1961769"/>
                    </a:lnTo>
                    <a:lnTo>
                      <a:pt x="1122438" y="1936369"/>
                    </a:lnTo>
                    <a:lnTo>
                      <a:pt x="1116533" y="1923669"/>
                    </a:lnTo>
                    <a:lnTo>
                      <a:pt x="1113243" y="1901469"/>
                    </a:lnTo>
                    <a:lnTo>
                      <a:pt x="1119174" y="1910969"/>
                    </a:lnTo>
                    <a:lnTo>
                      <a:pt x="1129995" y="1936369"/>
                    </a:lnTo>
                    <a:lnTo>
                      <a:pt x="1141818" y="1961769"/>
                    </a:lnTo>
                    <a:lnTo>
                      <a:pt x="1152753" y="1987169"/>
                    </a:lnTo>
                    <a:lnTo>
                      <a:pt x="1157351" y="1999869"/>
                    </a:lnTo>
                    <a:lnTo>
                      <a:pt x="1160119" y="1999869"/>
                    </a:lnTo>
                    <a:lnTo>
                      <a:pt x="1163485" y="2012569"/>
                    </a:lnTo>
                    <a:lnTo>
                      <a:pt x="1165402" y="2012569"/>
                    </a:lnTo>
                    <a:lnTo>
                      <a:pt x="1154061" y="1974469"/>
                    </a:lnTo>
                    <a:lnTo>
                      <a:pt x="1129639" y="1923669"/>
                    </a:lnTo>
                    <a:lnTo>
                      <a:pt x="1123442" y="1910969"/>
                    </a:lnTo>
                    <a:lnTo>
                      <a:pt x="1117460" y="1898269"/>
                    </a:lnTo>
                    <a:lnTo>
                      <a:pt x="1105509" y="1872869"/>
                    </a:lnTo>
                    <a:lnTo>
                      <a:pt x="1093330" y="1847469"/>
                    </a:lnTo>
                    <a:lnTo>
                      <a:pt x="1091311" y="1847469"/>
                    </a:lnTo>
                    <a:lnTo>
                      <a:pt x="1089164" y="1834769"/>
                    </a:lnTo>
                    <a:lnTo>
                      <a:pt x="1087221" y="1834769"/>
                    </a:lnTo>
                    <a:lnTo>
                      <a:pt x="1058049" y="1758569"/>
                    </a:lnTo>
                    <a:lnTo>
                      <a:pt x="1056513" y="1745869"/>
                    </a:lnTo>
                    <a:lnTo>
                      <a:pt x="1054925" y="1745869"/>
                    </a:lnTo>
                    <a:lnTo>
                      <a:pt x="1053655" y="1733169"/>
                    </a:lnTo>
                    <a:lnTo>
                      <a:pt x="1050163" y="1720469"/>
                    </a:lnTo>
                    <a:lnTo>
                      <a:pt x="1044321" y="1695069"/>
                    </a:lnTo>
                    <a:lnTo>
                      <a:pt x="1041946" y="1682369"/>
                    </a:lnTo>
                    <a:lnTo>
                      <a:pt x="1039926" y="1669669"/>
                    </a:lnTo>
                    <a:lnTo>
                      <a:pt x="1038237" y="1656969"/>
                    </a:lnTo>
                    <a:lnTo>
                      <a:pt x="1036891" y="1656969"/>
                    </a:lnTo>
                    <a:lnTo>
                      <a:pt x="1035113" y="1644269"/>
                    </a:lnTo>
                    <a:lnTo>
                      <a:pt x="1034529" y="1631569"/>
                    </a:lnTo>
                    <a:lnTo>
                      <a:pt x="1036561" y="1631569"/>
                    </a:lnTo>
                    <a:lnTo>
                      <a:pt x="1039037" y="1644269"/>
                    </a:lnTo>
                    <a:lnTo>
                      <a:pt x="1042365" y="1644269"/>
                    </a:lnTo>
                    <a:lnTo>
                      <a:pt x="1046480" y="1656969"/>
                    </a:lnTo>
                    <a:lnTo>
                      <a:pt x="1051280" y="1682369"/>
                    </a:lnTo>
                    <a:lnTo>
                      <a:pt x="1062710" y="1720469"/>
                    </a:lnTo>
                    <a:lnTo>
                      <a:pt x="1064691" y="1720469"/>
                    </a:lnTo>
                    <a:lnTo>
                      <a:pt x="1069657" y="1733169"/>
                    </a:lnTo>
                    <a:lnTo>
                      <a:pt x="1077353" y="1758569"/>
                    </a:lnTo>
                    <a:lnTo>
                      <a:pt x="1093851" y="1809369"/>
                    </a:lnTo>
                    <a:lnTo>
                      <a:pt x="1095984" y="1822069"/>
                    </a:lnTo>
                    <a:lnTo>
                      <a:pt x="1098257" y="1822069"/>
                    </a:lnTo>
                    <a:lnTo>
                      <a:pt x="1117269" y="1872869"/>
                    </a:lnTo>
                    <a:lnTo>
                      <a:pt x="1122057" y="1885569"/>
                    </a:lnTo>
                    <a:lnTo>
                      <a:pt x="1126883" y="1898269"/>
                    </a:lnTo>
                    <a:lnTo>
                      <a:pt x="1131824" y="1910969"/>
                    </a:lnTo>
                    <a:lnTo>
                      <a:pt x="1151839" y="1949069"/>
                    </a:lnTo>
                    <a:lnTo>
                      <a:pt x="1171244" y="1999869"/>
                    </a:lnTo>
                    <a:lnTo>
                      <a:pt x="1189431" y="2037969"/>
                    </a:lnTo>
                    <a:lnTo>
                      <a:pt x="1205598" y="2063369"/>
                    </a:lnTo>
                    <a:lnTo>
                      <a:pt x="1218958" y="2088769"/>
                    </a:lnTo>
                    <a:lnTo>
                      <a:pt x="1196682" y="2037969"/>
                    </a:lnTo>
                    <a:lnTo>
                      <a:pt x="1176858" y="1999869"/>
                    </a:lnTo>
                    <a:lnTo>
                      <a:pt x="1167472" y="1974469"/>
                    </a:lnTo>
                    <a:lnTo>
                      <a:pt x="1158659" y="1961769"/>
                    </a:lnTo>
                    <a:lnTo>
                      <a:pt x="1150226" y="1936369"/>
                    </a:lnTo>
                    <a:lnTo>
                      <a:pt x="1142009" y="1910969"/>
                    </a:lnTo>
                    <a:lnTo>
                      <a:pt x="1133970" y="1898269"/>
                    </a:lnTo>
                    <a:lnTo>
                      <a:pt x="1131341" y="1885569"/>
                    </a:lnTo>
                    <a:lnTo>
                      <a:pt x="1128966" y="1885569"/>
                    </a:lnTo>
                    <a:lnTo>
                      <a:pt x="1126490" y="1872869"/>
                    </a:lnTo>
                    <a:lnTo>
                      <a:pt x="1111986" y="1834769"/>
                    </a:lnTo>
                    <a:lnTo>
                      <a:pt x="1104836" y="1809369"/>
                    </a:lnTo>
                    <a:lnTo>
                      <a:pt x="1098067" y="1796669"/>
                    </a:lnTo>
                    <a:lnTo>
                      <a:pt x="1081659" y="1745869"/>
                    </a:lnTo>
                    <a:lnTo>
                      <a:pt x="1075004" y="1720469"/>
                    </a:lnTo>
                    <a:lnTo>
                      <a:pt x="1071791" y="1707769"/>
                    </a:lnTo>
                    <a:lnTo>
                      <a:pt x="1059662" y="1669669"/>
                    </a:lnTo>
                    <a:lnTo>
                      <a:pt x="1050188" y="1631569"/>
                    </a:lnTo>
                    <a:lnTo>
                      <a:pt x="1047038" y="1618869"/>
                    </a:lnTo>
                    <a:lnTo>
                      <a:pt x="1035621" y="1568069"/>
                    </a:lnTo>
                    <a:lnTo>
                      <a:pt x="1029677" y="1529969"/>
                    </a:lnTo>
                    <a:lnTo>
                      <a:pt x="1026655" y="1517269"/>
                    </a:lnTo>
                    <a:lnTo>
                      <a:pt x="1023670" y="1504569"/>
                    </a:lnTo>
                    <a:lnTo>
                      <a:pt x="1020838" y="1491869"/>
                    </a:lnTo>
                    <a:lnTo>
                      <a:pt x="1019454" y="1479169"/>
                    </a:lnTo>
                    <a:lnTo>
                      <a:pt x="1010246" y="1428369"/>
                    </a:lnTo>
                    <a:lnTo>
                      <a:pt x="1007046" y="1402969"/>
                    </a:lnTo>
                    <a:lnTo>
                      <a:pt x="1000633" y="1364869"/>
                    </a:lnTo>
                    <a:lnTo>
                      <a:pt x="1003630" y="1390269"/>
                    </a:lnTo>
                    <a:lnTo>
                      <a:pt x="1006119" y="1415669"/>
                    </a:lnTo>
                    <a:lnTo>
                      <a:pt x="1008278" y="1441069"/>
                    </a:lnTo>
                    <a:lnTo>
                      <a:pt x="1010297" y="1453769"/>
                    </a:lnTo>
                    <a:lnTo>
                      <a:pt x="1013739" y="1491869"/>
                    </a:lnTo>
                    <a:lnTo>
                      <a:pt x="1017511" y="1517269"/>
                    </a:lnTo>
                    <a:lnTo>
                      <a:pt x="1025207" y="1568069"/>
                    </a:lnTo>
                    <a:lnTo>
                      <a:pt x="1022870" y="1568069"/>
                    </a:lnTo>
                    <a:lnTo>
                      <a:pt x="1019086" y="1555369"/>
                    </a:lnTo>
                    <a:lnTo>
                      <a:pt x="1013993" y="1542669"/>
                    </a:lnTo>
                    <a:lnTo>
                      <a:pt x="1007719" y="1517269"/>
                    </a:lnTo>
                    <a:lnTo>
                      <a:pt x="1004430" y="1491869"/>
                    </a:lnTo>
                    <a:lnTo>
                      <a:pt x="1002753" y="1491869"/>
                    </a:lnTo>
                    <a:lnTo>
                      <a:pt x="995565" y="1453769"/>
                    </a:lnTo>
                    <a:lnTo>
                      <a:pt x="993317" y="1441069"/>
                    </a:lnTo>
                    <a:lnTo>
                      <a:pt x="991184" y="1428369"/>
                    </a:lnTo>
                    <a:lnTo>
                      <a:pt x="989088" y="1402969"/>
                    </a:lnTo>
                    <a:lnTo>
                      <a:pt x="984821" y="1377569"/>
                    </a:lnTo>
                    <a:lnTo>
                      <a:pt x="982726" y="1364869"/>
                    </a:lnTo>
                    <a:lnTo>
                      <a:pt x="980732" y="1352169"/>
                    </a:lnTo>
                    <a:lnTo>
                      <a:pt x="978839" y="1326769"/>
                    </a:lnTo>
                    <a:lnTo>
                      <a:pt x="976858" y="1314069"/>
                    </a:lnTo>
                    <a:lnTo>
                      <a:pt x="975004" y="1301369"/>
                    </a:lnTo>
                    <a:lnTo>
                      <a:pt x="973251" y="1275969"/>
                    </a:lnTo>
                    <a:lnTo>
                      <a:pt x="971588" y="1263269"/>
                    </a:lnTo>
                    <a:lnTo>
                      <a:pt x="968311" y="1225169"/>
                    </a:lnTo>
                    <a:lnTo>
                      <a:pt x="965365" y="1187069"/>
                    </a:lnTo>
                    <a:lnTo>
                      <a:pt x="962939" y="1161669"/>
                    </a:lnTo>
                    <a:lnTo>
                      <a:pt x="961224" y="1123569"/>
                    </a:lnTo>
                    <a:lnTo>
                      <a:pt x="960843" y="1161669"/>
                    </a:lnTo>
                    <a:lnTo>
                      <a:pt x="960120" y="1174369"/>
                    </a:lnTo>
                    <a:lnTo>
                      <a:pt x="958799" y="1187069"/>
                    </a:lnTo>
                    <a:lnTo>
                      <a:pt x="956614" y="1174369"/>
                    </a:lnTo>
                    <a:lnTo>
                      <a:pt x="953858" y="1161669"/>
                    </a:lnTo>
                    <a:lnTo>
                      <a:pt x="951039" y="1148969"/>
                    </a:lnTo>
                    <a:lnTo>
                      <a:pt x="948067" y="1123569"/>
                    </a:lnTo>
                    <a:lnTo>
                      <a:pt x="944854" y="1085469"/>
                    </a:lnTo>
                    <a:lnTo>
                      <a:pt x="944054" y="1085469"/>
                    </a:lnTo>
                    <a:lnTo>
                      <a:pt x="942365" y="1060069"/>
                    </a:lnTo>
                    <a:lnTo>
                      <a:pt x="941514" y="1060069"/>
                    </a:lnTo>
                    <a:lnTo>
                      <a:pt x="938771" y="1036281"/>
                    </a:lnTo>
                    <a:lnTo>
                      <a:pt x="939190" y="1047369"/>
                    </a:lnTo>
                    <a:lnTo>
                      <a:pt x="939469" y="1060069"/>
                    </a:lnTo>
                    <a:lnTo>
                      <a:pt x="938009" y="1047369"/>
                    </a:lnTo>
                    <a:lnTo>
                      <a:pt x="936561" y="1060069"/>
                    </a:lnTo>
                    <a:lnTo>
                      <a:pt x="934961" y="1072769"/>
                    </a:lnTo>
                    <a:lnTo>
                      <a:pt x="936764" y="1098169"/>
                    </a:lnTo>
                    <a:lnTo>
                      <a:pt x="938225" y="1123569"/>
                    </a:lnTo>
                    <a:lnTo>
                      <a:pt x="939431" y="1148969"/>
                    </a:lnTo>
                    <a:lnTo>
                      <a:pt x="940511" y="1174369"/>
                    </a:lnTo>
                    <a:lnTo>
                      <a:pt x="946353" y="1263269"/>
                    </a:lnTo>
                    <a:lnTo>
                      <a:pt x="949109" y="1314069"/>
                    </a:lnTo>
                    <a:lnTo>
                      <a:pt x="952258" y="1352169"/>
                    </a:lnTo>
                    <a:lnTo>
                      <a:pt x="955979" y="1390269"/>
                    </a:lnTo>
                    <a:lnTo>
                      <a:pt x="960424" y="1428369"/>
                    </a:lnTo>
                    <a:lnTo>
                      <a:pt x="962164" y="1415669"/>
                    </a:lnTo>
                    <a:lnTo>
                      <a:pt x="964615" y="1402969"/>
                    </a:lnTo>
                    <a:lnTo>
                      <a:pt x="967727" y="1415669"/>
                    </a:lnTo>
                    <a:lnTo>
                      <a:pt x="971435" y="1428369"/>
                    </a:lnTo>
                    <a:lnTo>
                      <a:pt x="972870" y="1441069"/>
                    </a:lnTo>
                    <a:lnTo>
                      <a:pt x="974420" y="1453769"/>
                    </a:lnTo>
                    <a:lnTo>
                      <a:pt x="976058" y="1453769"/>
                    </a:lnTo>
                    <a:lnTo>
                      <a:pt x="984516" y="1504569"/>
                    </a:lnTo>
                    <a:lnTo>
                      <a:pt x="990282" y="1542669"/>
                    </a:lnTo>
                    <a:lnTo>
                      <a:pt x="996645" y="1568069"/>
                    </a:lnTo>
                    <a:lnTo>
                      <a:pt x="1003376" y="1606169"/>
                    </a:lnTo>
                    <a:lnTo>
                      <a:pt x="1010246" y="1631569"/>
                    </a:lnTo>
                    <a:lnTo>
                      <a:pt x="1014183" y="1656969"/>
                    </a:lnTo>
                    <a:lnTo>
                      <a:pt x="1018374" y="1669669"/>
                    </a:lnTo>
                    <a:lnTo>
                      <a:pt x="1022692" y="1682369"/>
                    </a:lnTo>
                    <a:lnTo>
                      <a:pt x="1035710" y="1745869"/>
                    </a:lnTo>
                    <a:lnTo>
                      <a:pt x="1040168" y="1758569"/>
                    </a:lnTo>
                    <a:lnTo>
                      <a:pt x="1055293" y="1809369"/>
                    </a:lnTo>
                    <a:lnTo>
                      <a:pt x="1065352" y="1847469"/>
                    </a:lnTo>
                    <a:lnTo>
                      <a:pt x="1075601" y="1872869"/>
                    </a:lnTo>
                    <a:lnTo>
                      <a:pt x="1086269" y="1910969"/>
                    </a:lnTo>
                    <a:lnTo>
                      <a:pt x="1106728" y="1961769"/>
                    </a:lnTo>
                    <a:lnTo>
                      <a:pt x="1126591" y="2012569"/>
                    </a:lnTo>
                    <a:lnTo>
                      <a:pt x="1144054" y="2050669"/>
                    </a:lnTo>
                    <a:lnTo>
                      <a:pt x="1148080" y="2063369"/>
                    </a:lnTo>
                    <a:lnTo>
                      <a:pt x="1151915" y="2063369"/>
                    </a:lnTo>
                    <a:lnTo>
                      <a:pt x="1155534" y="2076069"/>
                    </a:lnTo>
                    <a:lnTo>
                      <a:pt x="1158925" y="2076069"/>
                    </a:lnTo>
                    <a:lnTo>
                      <a:pt x="1183424" y="2126869"/>
                    </a:lnTo>
                    <a:lnTo>
                      <a:pt x="1238491" y="2228469"/>
                    </a:lnTo>
                    <a:lnTo>
                      <a:pt x="1268768" y="2279269"/>
                    </a:lnTo>
                    <a:lnTo>
                      <a:pt x="1271816" y="2291969"/>
                    </a:lnTo>
                    <a:lnTo>
                      <a:pt x="1271104" y="2291969"/>
                    </a:lnTo>
                    <a:lnTo>
                      <a:pt x="1263535" y="2279269"/>
                    </a:lnTo>
                    <a:lnTo>
                      <a:pt x="1256703" y="2266569"/>
                    </a:lnTo>
                    <a:lnTo>
                      <a:pt x="1251864" y="2260142"/>
                    </a:lnTo>
                    <a:lnTo>
                      <a:pt x="1261414" y="2279269"/>
                    </a:lnTo>
                    <a:lnTo>
                      <a:pt x="1319136" y="2380869"/>
                    </a:lnTo>
                    <a:lnTo>
                      <a:pt x="1346847" y="2431669"/>
                    </a:lnTo>
                    <a:lnTo>
                      <a:pt x="1370622" y="2469769"/>
                    </a:lnTo>
                    <a:lnTo>
                      <a:pt x="1379156" y="2482469"/>
                    </a:lnTo>
                    <a:lnTo>
                      <a:pt x="1384909" y="2495169"/>
                    </a:lnTo>
                    <a:lnTo>
                      <a:pt x="1390472" y="2495169"/>
                    </a:lnTo>
                    <a:lnTo>
                      <a:pt x="1392796" y="2507869"/>
                    </a:lnTo>
                    <a:lnTo>
                      <a:pt x="1452257" y="2596769"/>
                    </a:lnTo>
                    <a:lnTo>
                      <a:pt x="1466430" y="2609469"/>
                    </a:lnTo>
                    <a:lnTo>
                      <a:pt x="1487119" y="2418969"/>
                    </a:lnTo>
                    <a:lnTo>
                      <a:pt x="1489875" y="2393569"/>
                    </a:lnTo>
                    <a:lnTo>
                      <a:pt x="1503667" y="2266569"/>
                    </a:lnTo>
                    <a:lnTo>
                      <a:pt x="1506296" y="2241169"/>
                    </a:lnTo>
                    <a:lnTo>
                      <a:pt x="1533918" y="1974469"/>
                    </a:lnTo>
                    <a:lnTo>
                      <a:pt x="1534795" y="1974469"/>
                    </a:lnTo>
                    <a:lnTo>
                      <a:pt x="1535874" y="1961769"/>
                    </a:lnTo>
                    <a:lnTo>
                      <a:pt x="1536827" y="1961769"/>
                    </a:lnTo>
                    <a:lnTo>
                      <a:pt x="1546745" y="1898269"/>
                    </a:lnTo>
                    <a:lnTo>
                      <a:pt x="1550682" y="1872869"/>
                    </a:lnTo>
                    <a:lnTo>
                      <a:pt x="1554492" y="1860169"/>
                    </a:lnTo>
                    <a:lnTo>
                      <a:pt x="1558086" y="1847469"/>
                    </a:lnTo>
                    <a:lnTo>
                      <a:pt x="1560487" y="1822069"/>
                    </a:lnTo>
                    <a:lnTo>
                      <a:pt x="1561566" y="1809369"/>
                    </a:lnTo>
                    <a:lnTo>
                      <a:pt x="1560791" y="1809369"/>
                    </a:lnTo>
                    <a:lnTo>
                      <a:pt x="1581150" y="1682369"/>
                    </a:lnTo>
                    <a:lnTo>
                      <a:pt x="1593202" y="1618869"/>
                    </a:lnTo>
                    <a:lnTo>
                      <a:pt x="1596199" y="1606169"/>
                    </a:lnTo>
                    <a:lnTo>
                      <a:pt x="1599260" y="1580769"/>
                    </a:lnTo>
                    <a:lnTo>
                      <a:pt x="1602435" y="1568069"/>
                    </a:lnTo>
                    <a:lnTo>
                      <a:pt x="1605800" y="1555369"/>
                    </a:lnTo>
                    <a:lnTo>
                      <a:pt x="1627327" y="1466469"/>
                    </a:lnTo>
                    <a:lnTo>
                      <a:pt x="1630794" y="1441069"/>
                    </a:lnTo>
                    <a:lnTo>
                      <a:pt x="1634629" y="1428369"/>
                    </a:lnTo>
                    <a:lnTo>
                      <a:pt x="1638592" y="1415669"/>
                    </a:lnTo>
                    <a:lnTo>
                      <a:pt x="1642452" y="1402969"/>
                    </a:lnTo>
                    <a:lnTo>
                      <a:pt x="1665782" y="1314069"/>
                    </a:lnTo>
                    <a:lnTo>
                      <a:pt x="1671535" y="1288669"/>
                    </a:lnTo>
                    <a:close/>
                  </a:path>
                  <a:path w="3502659" h="2672715">
                    <a:moveTo>
                      <a:pt x="1874227" y="98831"/>
                    </a:moveTo>
                    <a:lnTo>
                      <a:pt x="1871687" y="94729"/>
                    </a:lnTo>
                    <a:lnTo>
                      <a:pt x="1866988" y="93891"/>
                    </a:lnTo>
                    <a:lnTo>
                      <a:pt x="1858606" y="94627"/>
                    </a:lnTo>
                    <a:lnTo>
                      <a:pt x="1848688" y="97497"/>
                    </a:lnTo>
                    <a:lnTo>
                      <a:pt x="1838921" y="99720"/>
                    </a:lnTo>
                    <a:lnTo>
                      <a:pt x="1809851" y="131356"/>
                    </a:lnTo>
                    <a:lnTo>
                      <a:pt x="1770507" y="200329"/>
                    </a:lnTo>
                    <a:lnTo>
                      <a:pt x="1740662" y="255993"/>
                    </a:lnTo>
                    <a:lnTo>
                      <a:pt x="1712925" y="312394"/>
                    </a:lnTo>
                    <a:lnTo>
                      <a:pt x="1689569" y="362432"/>
                    </a:lnTo>
                    <a:lnTo>
                      <a:pt x="1674698" y="399999"/>
                    </a:lnTo>
                    <a:lnTo>
                      <a:pt x="1670875" y="418236"/>
                    </a:lnTo>
                    <a:lnTo>
                      <a:pt x="1688579" y="387578"/>
                    </a:lnTo>
                    <a:lnTo>
                      <a:pt x="1691106" y="388162"/>
                    </a:lnTo>
                    <a:lnTo>
                      <a:pt x="1684312" y="407682"/>
                    </a:lnTo>
                    <a:lnTo>
                      <a:pt x="1669465" y="445566"/>
                    </a:lnTo>
                    <a:lnTo>
                      <a:pt x="1666201" y="454367"/>
                    </a:lnTo>
                    <a:lnTo>
                      <a:pt x="1664995" y="458685"/>
                    </a:lnTo>
                    <a:lnTo>
                      <a:pt x="1666557" y="457022"/>
                    </a:lnTo>
                    <a:lnTo>
                      <a:pt x="1671650" y="447827"/>
                    </a:lnTo>
                    <a:lnTo>
                      <a:pt x="1687487" y="416598"/>
                    </a:lnTo>
                    <a:lnTo>
                      <a:pt x="1704632" y="381939"/>
                    </a:lnTo>
                    <a:lnTo>
                      <a:pt x="1716049" y="360172"/>
                    </a:lnTo>
                    <a:lnTo>
                      <a:pt x="1700034" y="420001"/>
                    </a:lnTo>
                    <a:lnTo>
                      <a:pt x="1680070" y="468299"/>
                    </a:lnTo>
                    <a:lnTo>
                      <a:pt x="1655648" y="524141"/>
                    </a:lnTo>
                    <a:lnTo>
                      <a:pt x="1628521" y="583552"/>
                    </a:lnTo>
                    <a:lnTo>
                      <a:pt x="1629625" y="574890"/>
                    </a:lnTo>
                    <a:lnTo>
                      <a:pt x="1633982" y="560527"/>
                    </a:lnTo>
                    <a:lnTo>
                      <a:pt x="1650301" y="515531"/>
                    </a:lnTo>
                    <a:lnTo>
                      <a:pt x="1651190" y="510540"/>
                    </a:lnTo>
                    <a:lnTo>
                      <a:pt x="1646885" y="515874"/>
                    </a:lnTo>
                    <a:lnTo>
                      <a:pt x="1635785" y="534758"/>
                    </a:lnTo>
                    <a:lnTo>
                      <a:pt x="1617726" y="587565"/>
                    </a:lnTo>
                    <a:lnTo>
                      <a:pt x="1605813" y="619734"/>
                    </a:lnTo>
                    <a:lnTo>
                      <a:pt x="1603184" y="631659"/>
                    </a:lnTo>
                    <a:lnTo>
                      <a:pt x="1612963" y="623747"/>
                    </a:lnTo>
                    <a:lnTo>
                      <a:pt x="1599717" y="659650"/>
                    </a:lnTo>
                    <a:lnTo>
                      <a:pt x="1583956" y="708533"/>
                    </a:lnTo>
                    <a:lnTo>
                      <a:pt x="1557172" y="803922"/>
                    </a:lnTo>
                    <a:lnTo>
                      <a:pt x="1546910" y="844638"/>
                    </a:lnTo>
                    <a:lnTo>
                      <a:pt x="1538084" y="877519"/>
                    </a:lnTo>
                    <a:lnTo>
                      <a:pt x="1562557" y="806500"/>
                    </a:lnTo>
                    <a:lnTo>
                      <a:pt x="1613408" y="677976"/>
                    </a:lnTo>
                    <a:lnTo>
                      <a:pt x="1676120" y="534200"/>
                    </a:lnTo>
                    <a:lnTo>
                      <a:pt x="1722081" y="436232"/>
                    </a:lnTo>
                    <a:lnTo>
                      <a:pt x="1745081" y="387705"/>
                    </a:lnTo>
                    <a:lnTo>
                      <a:pt x="1790801" y="294170"/>
                    </a:lnTo>
                    <a:lnTo>
                      <a:pt x="1807006" y="260604"/>
                    </a:lnTo>
                    <a:lnTo>
                      <a:pt x="1843201" y="187490"/>
                    </a:lnTo>
                    <a:lnTo>
                      <a:pt x="1860308" y="148132"/>
                    </a:lnTo>
                    <a:lnTo>
                      <a:pt x="1871459" y="115366"/>
                    </a:lnTo>
                    <a:lnTo>
                      <a:pt x="1874227" y="98831"/>
                    </a:lnTo>
                    <a:close/>
                  </a:path>
                  <a:path w="3502659" h="2672715">
                    <a:moveTo>
                      <a:pt x="1925866" y="501269"/>
                    </a:moveTo>
                    <a:lnTo>
                      <a:pt x="1909978" y="539369"/>
                    </a:lnTo>
                    <a:lnTo>
                      <a:pt x="1920875" y="515416"/>
                    </a:lnTo>
                    <a:lnTo>
                      <a:pt x="1925866" y="501269"/>
                    </a:lnTo>
                    <a:close/>
                  </a:path>
                  <a:path w="3502659" h="2672715">
                    <a:moveTo>
                      <a:pt x="2078558" y="2394343"/>
                    </a:moveTo>
                    <a:lnTo>
                      <a:pt x="2077999" y="2366645"/>
                    </a:lnTo>
                    <a:lnTo>
                      <a:pt x="2078012" y="2350097"/>
                    </a:lnTo>
                    <a:lnTo>
                      <a:pt x="2077554" y="2331999"/>
                    </a:lnTo>
                    <a:lnTo>
                      <a:pt x="2076500" y="2309126"/>
                    </a:lnTo>
                    <a:lnTo>
                      <a:pt x="2077466" y="2371115"/>
                    </a:lnTo>
                    <a:lnTo>
                      <a:pt x="2078558" y="2394343"/>
                    </a:lnTo>
                    <a:close/>
                  </a:path>
                  <a:path w="3502659" h="2672715">
                    <a:moveTo>
                      <a:pt x="2259050" y="5969"/>
                    </a:moveTo>
                    <a:lnTo>
                      <a:pt x="2247366" y="5969"/>
                    </a:lnTo>
                    <a:lnTo>
                      <a:pt x="2226589" y="44069"/>
                    </a:lnTo>
                    <a:lnTo>
                      <a:pt x="2205926" y="69469"/>
                    </a:lnTo>
                    <a:lnTo>
                      <a:pt x="2220417" y="44069"/>
                    </a:lnTo>
                    <a:lnTo>
                      <a:pt x="2223465" y="31369"/>
                    </a:lnTo>
                    <a:lnTo>
                      <a:pt x="2217534" y="44069"/>
                    </a:lnTo>
                    <a:lnTo>
                      <a:pt x="2205063" y="56769"/>
                    </a:lnTo>
                    <a:lnTo>
                      <a:pt x="2188476" y="82169"/>
                    </a:lnTo>
                    <a:lnTo>
                      <a:pt x="2170201" y="107569"/>
                    </a:lnTo>
                    <a:lnTo>
                      <a:pt x="2152700" y="145669"/>
                    </a:lnTo>
                    <a:lnTo>
                      <a:pt x="2138400" y="158369"/>
                    </a:lnTo>
                    <a:lnTo>
                      <a:pt x="2129726" y="171069"/>
                    </a:lnTo>
                    <a:lnTo>
                      <a:pt x="2129129" y="171069"/>
                    </a:lnTo>
                    <a:lnTo>
                      <a:pt x="2156180" y="120269"/>
                    </a:lnTo>
                    <a:lnTo>
                      <a:pt x="2188565" y="69469"/>
                    </a:lnTo>
                    <a:lnTo>
                      <a:pt x="2196858" y="56769"/>
                    </a:lnTo>
                    <a:lnTo>
                      <a:pt x="2205101" y="44069"/>
                    </a:lnTo>
                    <a:lnTo>
                      <a:pt x="2213254" y="31369"/>
                    </a:lnTo>
                    <a:lnTo>
                      <a:pt x="2221293" y="18669"/>
                    </a:lnTo>
                    <a:lnTo>
                      <a:pt x="2228583" y="5969"/>
                    </a:lnTo>
                    <a:lnTo>
                      <a:pt x="2205507" y="5969"/>
                    </a:lnTo>
                    <a:lnTo>
                      <a:pt x="2180564" y="44069"/>
                    </a:lnTo>
                    <a:lnTo>
                      <a:pt x="2158568" y="82169"/>
                    </a:lnTo>
                    <a:lnTo>
                      <a:pt x="2139277" y="107569"/>
                    </a:lnTo>
                    <a:lnTo>
                      <a:pt x="2122474" y="132969"/>
                    </a:lnTo>
                    <a:lnTo>
                      <a:pt x="2107958" y="171069"/>
                    </a:lnTo>
                    <a:lnTo>
                      <a:pt x="2094738" y="196469"/>
                    </a:lnTo>
                    <a:lnTo>
                      <a:pt x="2082406" y="221869"/>
                    </a:lnTo>
                    <a:lnTo>
                      <a:pt x="2070569" y="247269"/>
                    </a:lnTo>
                    <a:lnTo>
                      <a:pt x="2052574" y="285369"/>
                    </a:lnTo>
                    <a:lnTo>
                      <a:pt x="2033295" y="323469"/>
                    </a:lnTo>
                    <a:lnTo>
                      <a:pt x="2011426" y="374269"/>
                    </a:lnTo>
                    <a:lnTo>
                      <a:pt x="1985657" y="425069"/>
                    </a:lnTo>
                    <a:lnTo>
                      <a:pt x="1955012" y="475310"/>
                    </a:lnTo>
                    <a:lnTo>
                      <a:pt x="1958022" y="450469"/>
                    </a:lnTo>
                    <a:lnTo>
                      <a:pt x="1953399" y="450469"/>
                    </a:lnTo>
                    <a:lnTo>
                      <a:pt x="1945894" y="475869"/>
                    </a:lnTo>
                    <a:lnTo>
                      <a:pt x="1939455" y="475869"/>
                    </a:lnTo>
                    <a:lnTo>
                      <a:pt x="1935581" y="488569"/>
                    </a:lnTo>
                    <a:lnTo>
                      <a:pt x="1931225" y="501269"/>
                    </a:lnTo>
                    <a:lnTo>
                      <a:pt x="1926577" y="501269"/>
                    </a:lnTo>
                    <a:lnTo>
                      <a:pt x="1921535" y="513969"/>
                    </a:lnTo>
                    <a:lnTo>
                      <a:pt x="1920875" y="515416"/>
                    </a:lnTo>
                    <a:lnTo>
                      <a:pt x="1907959" y="552069"/>
                    </a:lnTo>
                    <a:lnTo>
                      <a:pt x="1892198" y="577469"/>
                    </a:lnTo>
                    <a:lnTo>
                      <a:pt x="1878444" y="615569"/>
                    </a:lnTo>
                    <a:lnTo>
                      <a:pt x="1866531" y="628269"/>
                    </a:lnTo>
                    <a:lnTo>
                      <a:pt x="1856638" y="653669"/>
                    </a:lnTo>
                    <a:lnTo>
                      <a:pt x="1847913" y="679069"/>
                    </a:lnTo>
                    <a:lnTo>
                      <a:pt x="1840166" y="691769"/>
                    </a:lnTo>
                    <a:lnTo>
                      <a:pt x="1833194" y="704469"/>
                    </a:lnTo>
                    <a:lnTo>
                      <a:pt x="1809064" y="755269"/>
                    </a:lnTo>
                    <a:lnTo>
                      <a:pt x="1797392" y="793369"/>
                    </a:lnTo>
                    <a:lnTo>
                      <a:pt x="1790966" y="806069"/>
                    </a:lnTo>
                    <a:lnTo>
                      <a:pt x="1783829" y="844169"/>
                    </a:lnTo>
                    <a:lnTo>
                      <a:pt x="1775117" y="831469"/>
                    </a:lnTo>
                    <a:lnTo>
                      <a:pt x="1702333" y="1047369"/>
                    </a:lnTo>
                    <a:lnTo>
                      <a:pt x="1692579" y="1085469"/>
                    </a:lnTo>
                    <a:lnTo>
                      <a:pt x="1682724" y="1110869"/>
                    </a:lnTo>
                    <a:lnTo>
                      <a:pt x="1673085" y="1148969"/>
                    </a:lnTo>
                    <a:lnTo>
                      <a:pt x="1663992" y="1174369"/>
                    </a:lnTo>
                    <a:lnTo>
                      <a:pt x="1636966" y="1275969"/>
                    </a:lnTo>
                    <a:lnTo>
                      <a:pt x="1674418" y="1275969"/>
                    </a:lnTo>
                    <a:lnTo>
                      <a:pt x="1683131" y="1250569"/>
                    </a:lnTo>
                    <a:lnTo>
                      <a:pt x="1691754" y="1225169"/>
                    </a:lnTo>
                    <a:lnTo>
                      <a:pt x="1700479" y="1187069"/>
                    </a:lnTo>
                    <a:lnTo>
                      <a:pt x="1709470" y="1161669"/>
                    </a:lnTo>
                    <a:lnTo>
                      <a:pt x="1724380" y="1110869"/>
                    </a:lnTo>
                    <a:lnTo>
                      <a:pt x="1739849" y="1072769"/>
                    </a:lnTo>
                    <a:lnTo>
                      <a:pt x="1755851" y="1021969"/>
                    </a:lnTo>
                    <a:lnTo>
                      <a:pt x="1772373" y="971169"/>
                    </a:lnTo>
                    <a:lnTo>
                      <a:pt x="1789417" y="933069"/>
                    </a:lnTo>
                    <a:lnTo>
                      <a:pt x="1806956" y="882269"/>
                    </a:lnTo>
                    <a:lnTo>
                      <a:pt x="1820481" y="844169"/>
                    </a:lnTo>
                    <a:lnTo>
                      <a:pt x="1824990" y="831469"/>
                    </a:lnTo>
                    <a:lnTo>
                      <a:pt x="1843506" y="793369"/>
                    </a:lnTo>
                    <a:lnTo>
                      <a:pt x="1862480" y="742569"/>
                    </a:lnTo>
                    <a:lnTo>
                      <a:pt x="1881924" y="704469"/>
                    </a:lnTo>
                    <a:lnTo>
                      <a:pt x="1901863" y="653669"/>
                    </a:lnTo>
                    <a:lnTo>
                      <a:pt x="1922297" y="602869"/>
                    </a:lnTo>
                    <a:lnTo>
                      <a:pt x="1943214" y="564769"/>
                    </a:lnTo>
                    <a:lnTo>
                      <a:pt x="1964601" y="513969"/>
                    </a:lnTo>
                    <a:lnTo>
                      <a:pt x="1986483" y="475869"/>
                    </a:lnTo>
                    <a:lnTo>
                      <a:pt x="2008835" y="425069"/>
                    </a:lnTo>
                    <a:lnTo>
                      <a:pt x="2031682" y="386969"/>
                    </a:lnTo>
                    <a:lnTo>
                      <a:pt x="2054999" y="348869"/>
                    </a:lnTo>
                    <a:lnTo>
                      <a:pt x="2078786" y="298069"/>
                    </a:lnTo>
                    <a:lnTo>
                      <a:pt x="2103069" y="259969"/>
                    </a:lnTo>
                    <a:lnTo>
                      <a:pt x="2127783" y="209169"/>
                    </a:lnTo>
                    <a:lnTo>
                      <a:pt x="2153056" y="171069"/>
                    </a:lnTo>
                    <a:lnTo>
                      <a:pt x="2178875" y="132969"/>
                    </a:lnTo>
                    <a:lnTo>
                      <a:pt x="2205215" y="82169"/>
                    </a:lnTo>
                    <a:lnTo>
                      <a:pt x="2214168" y="69469"/>
                    </a:lnTo>
                    <a:lnTo>
                      <a:pt x="2259050" y="5969"/>
                    </a:lnTo>
                    <a:close/>
                  </a:path>
                  <a:path w="3502659" h="2672715">
                    <a:moveTo>
                      <a:pt x="2502890" y="10795"/>
                    </a:moveTo>
                    <a:lnTo>
                      <a:pt x="2500452" y="17957"/>
                    </a:lnTo>
                    <a:lnTo>
                      <a:pt x="2499931" y="20447"/>
                    </a:lnTo>
                    <a:lnTo>
                      <a:pt x="2502789" y="14376"/>
                    </a:lnTo>
                    <a:lnTo>
                      <a:pt x="2502890" y="10795"/>
                    </a:lnTo>
                    <a:close/>
                  </a:path>
                  <a:path w="3502659" h="2672715">
                    <a:moveTo>
                      <a:pt x="2506815" y="0"/>
                    </a:moveTo>
                    <a:lnTo>
                      <a:pt x="2502903" y="0"/>
                    </a:lnTo>
                    <a:lnTo>
                      <a:pt x="2502890" y="10795"/>
                    </a:lnTo>
                    <a:lnTo>
                      <a:pt x="2506815" y="0"/>
                    </a:lnTo>
                    <a:close/>
                  </a:path>
                  <a:path w="3502659" h="2672715">
                    <a:moveTo>
                      <a:pt x="3145421" y="2511691"/>
                    </a:moveTo>
                    <a:lnTo>
                      <a:pt x="3137916" y="2511069"/>
                    </a:lnTo>
                    <a:lnTo>
                      <a:pt x="3132645" y="2511069"/>
                    </a:lnTo>
                    <a:lnTo>
                      <a:pt x="3132366" y="2511158"/>
                    </a:lnTo>
                    <a:lnTo>
                      <a:pt x="3137890" y="2511221"/>
                    </a:lnTo>
                    <a:lnTo>
                      <a:pt x="3145421" y="2511691"/>
                    </a:lnTo>
                    <a:close/>
                  </a:path>
                  <a:path w="3502659" h="2672715">
                    <a:moveTo>
                      <a:pt x="3502177" y="2597480"/>
                    </a:moveTo>
                    <a:lnTo>
                      <a:pt x="3462274" y="2583446"/>
                    </a:lnTo>
                    <a:lnTo>
                      <a:pt x="3376752" y="2557030"/>
                    </a:lnTo>
                    <a:lnTo>
                      <a:pt x="3297542" y="2536875"/>
                    </a:lnTo>
                    <a:lnTo>
                      <a:pt x="3212541" y="2519934"/>
                    </a:lnTo>
                    <a:lnTo>
                      <a:pt x="3173552" y="2514435"/>
                    </a:lnTo>
                    <a:lnTo>
                      <a:pt x="3145421" y="2511691"/>
                    </a:lnTo>
                    <a:lnTo>
                      <a:pt x="3156204" y="2512860"/>
                    </a:lnTo>
                    <a:lnTo>
                      <a:pt x="3169145" y="2514638"/>
                    </a:lnTo>
                    <a:lnTo>
                      <a:pt x="3200247" y="2519680"/>
                    </a:lnTo>
                    <a:lnTo>
                      <a:pt x="3217748" y="2523185"/>
                    </a:lnTo>
                    <a:lnTo>
                      <a:pt x="3274657" y="2535758"/>
                    </a:lnTo>
                    <a:lnTo>
                      <a:pt x="3381692" y="2562199"/>
                    </a:lnTo>
                    <a:lnTo>
                      <a:pt x="3407029" y="2567838"/>
                    </a:lnTo>
                    <a:lnTo>
                      <a:pt x="3399447" y="2567749"/>
                    </a:lnTo>
                    <a:lnTo>
                      <a:pt x="3451110" y="2581402"/>
                    </a:lnTo>
                    <a:lnTo>
                      <a:pt x="3502177" y="2597480"/>
                    </a:lnTo>
                    <a:close/>
                  </a:path>
                </a:pathLst>
              </a:custGeom>
              <a:solidFill>
                <a:srgbClr val="00A2E9"/>
              </a:solidFill>
            </p:spPr>
            <p:txBody>
              <a:bodyPr wrap="square" lIns="0" tIns="0" rIns="0" bIns="0" rtlCol="0"/>
              <a:lstStyle/>
              <a:p>
                <a:endParaRPr/>
              </a:p>
            </p:txBody>
          </p:sp>
        </p:grpSp>
        <p:sp>
          <p:nvSpPr>
            <p:cNvPr id="4" name="object 60">
              <a:extLst>
                <a:ext uri="{FF2B5EF4-FFF2-40B4-BE49-F238E27FC236}">
                  <a16:creationId xmlns:a16="http://schemas.microsoft.com/office/drawing/2014/main" id="{8E75BA9A-369F-6F2A-D06B-6E91E8639AAE}"/>
                </a:ext>
              </a:extLst>
            </p:cNvPr>
            <p:cNvSpPr/>
            <p:nvPr/>
          </p:nvSpPr>
          <p:spPr>
            <a:xfrm>
              <a:off x="15695993" y="6034309"/>
              <a:ext cx="4408170" cy="5042535"/>
            </a:xfrm>
            <a:custGeom>
              <a:avLst/>
              <a:gdLst/>
              <a:ahLst/>
              <a:cxnLst/>
              <a:rect l="l" t="t" r="r" b="b"/>
              <a:pathLst>
                <a:path w="4408169" h="5042534">
                  <a:moveTo>
                    <a:pt x="336664" y="1917357"/>
                  </a:moveTo>
                  <a:lnTo>
                    <a:pt x="335648" y="1919770"/>
                  </a:lnTo>
                  <a:lnTo>
                    <a:pt x="332346" y="1931695"/>
                  </a:lnTo>
                  <a:lnTo>
                    <a:pt x="336664" y="1917357"/>
                  </a:lnTo>
                  <a:close/>
                </a:path>
                <a:path w="4408169" h="5042534">
                  <a:moveTo>
                    <a:pt x="396443" y="4411789"/>
                  </a:moveTo>
                  <a:lnTo>
                    <a:pt x="391985" y="4419651"/>
                  </a:lnTo>
                  <a:lnTo>
                    <a:pt x="387248" y="4428388"/>
                  </a:lnTo>
                  <a:lnTo>
                    <a:pt x="382143" y="4438256"/>
                  </a:lnTo>
                  <a:lnTo>
                    <a:pt x="376542" y="4449559"/>
                  </a:lnTo>
                  <a:lnTo>
                    <a:pt x="379247" y="4446244"/>
                  </a:lnTo>
                  <a:lnTo>
                    <a:pt x="383590" y="4438485"/>
                  </a:lnTo>
                  <a:lnTo>
                    <a:pt x="389394" y="4426826"/>
                  </a:lnTo>
                  <a:lnTo>
                    <a:pt x="396443" y="4411789"/>
                  </a:lnTo>
                  <a:close/>
                </a:path>
                <a:path w="4408169" h="5042534">
                  <a:moveTo>
                    <a:pt x="612114" y="1312062"/>
                  </a:moveTo>
                  <a:lnTo>
                    <a:pt x="609028" y="1316520"/>
                  </a:lnTo>
                  <a:lnTo>
                    <a:pt x="605485" y="1322235"/>
                  </a:lnTo>
                  <a:lnTo>
                    <a:pt x="601611" y="1328877"/>
                  </a:lnTo>
                  <a:lnTo>
                    <a:pt x="597496" y="1336078"/>
                  </a:lnTo>
                  <a:lnTo>
                    <a:pt x="608596" y="1317663"/>
                  </a:lnTo>
                  <a:lnTo>
                    <a:pt x="612114" y="1312062"/>
                  </a:lnTo>
                  <a:close/>
                </a:path>
                <a:path w="4408169" h="5042534">
                  <a:moveTo>
                    <a:pt x="884250" y="978573"/>
                  </a:moveTo>
                  <a:lnTo>
                    <a:pt x="881799" y="982141"/>
                  </a:lnTo>
                  <a:lnTo>
                    <a:pt x="882434" y="984808"/>
                  </a:lnTo>
                  <a:lnTo>
                    <a:pt x="884250" y="978573"/>
                  </a:lnTo>
                  <a:close/>
                </a:path>
                <a:path w="4408169" h="5042534">
                  <a:moveTo>
                    <a:pt x="1009357" y="775589"/>
                  </a:moveTo>
                  <a:lnTo>
                    <a:pt x="998156" y="788924"/>
                  </a:lnTo>
                  <a:lnTo>
                    <a:pt x="987577" y="801814"/>
                  </a:lnTo>
                  <a:lnTo>
                    <a:pt x="978014" y="813930"/>
                  </a:lnTo>
                  <a:lnTo>
                    <a:pt x="969848" y="824941"/>
                  </a:lnTo>
                  <a:lnTo>
                    <a:pt x="979462" y="812647"/>
                  </a:lnTo>
                  <a:lnTo>
                    <a:pt x="1009357" y="775589"/>
                  </a:lnTo>
                  <a:close/>
                </a:path>
                <a:path w="4408169" h="5042534">
                  <a:moveTo>
                    <a:pt x="1418234" y="2309888"/>
                  </a:moveTo>
                  <a:lnTo>
                    <a:pt x="1383372" y="2375966"/>
                  </a:lnTo>
                  <a:lnTo>
                    <a:pt x="1393786" y="2357767"/>
                  </a:lnTo>
                  <a:lnTo>
                    <a:pt x="1402842" y="2340940"/>
                  </a:lnTo>
                  <a:lnTo>
                    <a:pt x="1410881" y="2325103"/>
                  </a:lnTo>
                  <a:lnTo>
                    <a:pt x="1418234" y="2309888"/>
                  </a:lnTo>
                  <a:close/>
                </a:path>
                <a:path w="4408169" h="5042534">
                  <a:moveTo>
                    <a:pt x="1424863" y="2297887"/>
                  </a:moveTo>
                  <a:lnTo>
                    <a:pt x="1422184" y="2301519"/>
                  </a:lnTo>
                  <a:lnTo>
                    <a:pt x="1418247" y="2309888"/>
                  </a:lnTo>
                  <a:lnTo>
                    <a:pt x="1424863" y="2297887"/>
                  </a:lnTo>
                  <a:close/>
                </a:path>
                <a:path w="4408169" h="5042534">
                  <a:moveTo>
                    <a:pt x="1605826" y="221081"/>
                  </a:moveTo>
                  <a:lnTo>
                    <a:pt x="1562506" y="239661"/>
                  </a:lnTo>
                  <a:lnTo>
                    <a:pt x="1526133" y="259575"/>
                  </a:lnTo>
                  <a:lnTo>
                    <a:pt x="1467015" y="297624"/>
                  </a:lnTo>
                  <a:lnTo>
                    <a:pt x="1390256" y="352323"/>
                  </a:lnTo>
                  <a:lnTo>
                    <a:pt x="1357337" y="376720"/>
                  </a:lnTo>
                  <a:lnTo>
                    <a:pt x="1342961" y="387134"/>
                  </a:lnTo>
                  <a:lnTo>
                    <a:pt x="1330134" y="395808"/>
                  </a:lnTo>
                  <a:lnTo>
                    <a:pt x="1351902" y="384568"/>
                  </a:lnTo>
                  <a:lnTo>
                    <a:pt x="1359001" y="382828"/>
                  </a:lnTo>
                  <a:lnTo>
                    <a:pt x="1357426" y="386537"/>
                  </a:lnTo>
                  <a:lnTo>
                    <a:pt x="1350632" y="394500"/>
                  </a:lnTo>
                  <a:lnTo>
                    <a:pt x="1350276" y="395655"/>
                  </a:lnTo>
                  <a:lnTo>
                    <a:pt x="1369123" y="383692"/>
                  </a:lnTo>
                  <a:lnTo>
                    <a:pt x="1402029" y="362204"/>
                  </a:lnTo>
                  <a:lnTo>
                    <a:pt x="1427568" y="346151"/>
                  </a:lnTo>
                  <a:lnTo>
                    <a:pt x="1401711" y="372452"/>
                  </a:lnTo>
                  <a:lnTo>
                    <a:pt x="1393228" y="381342"/>
                  </a:lnTo>
                  <a:lnTo>
                    <a:pt x="1360170" y="417588"/>
                  </a:lnTo>
                  <a:lnTo>
                    <a:pt x="1335862" y="435825"/>
                  </a:lnTo>
                  <a:lnTo>
                    <a:pt x="1327899" y="442074"/>
                  </a:lnTo>
                  <a:lnTo>
                    <a:pt x="1264869" y="492975"/>
                  </a:lnTo>
                  <a:lnTo>
                    <a:pt x="1234287" y="519480"/>
                  </a:lnTo>
                  <a:lnTo>
                    <a:pt x="1231569" y="524700"/>
                  </a:lnTo>
                  <a:lnTo>
                    <a:pt x="1223492" y="534682"/>
                  </a:lnTo>
                  <a:lnTo>
                    <a:pt x="1202270" y="559244"/>
                  </a:lnTo>
                  <a:lnTo>
                    <a:pt x="1194765" y="569087"/>
                  </a:lnTo>
                  <a:lnTo>
                    <a:pt x="1192580" y="573646"/>
                  </a:lnTo>
                  <a:lnTo>
                    <a:pt x="1198410" y="570496"/>
                  </a:lnTo>
                  <a:lnTo>
                    <a:pt x="1214932" y="557187"/>
                  </a:lnTo>
                  <a:lnTo>
                    <a:pt x="1237564" y="534479"/>
                  </a:lnTo>
                  <a:lnTo>
                    <a:pt x="1251712" y="520877"/>
                  </a:lnTo>
                  <a:lnTo>
                    <a:pt x="1266037" y="507834"/>
                  </a:lnTo>
                  <a:lnTo>
                    <a:pt x="1263434" y="512953"/>
                  </a:lnTo>
                  <a:lnTo>
                    <a:pt x="1257960" y="520192"/>
                  </a:lnTo>
                  <a:lnTo>
                    <a:pt x="1250111" y="529183"/>
                  </a:lnTo>
                  <a:lnTo>
                    <a:pt x="1234986" y="545096"/>
                  </a:lnTo>
                  <a:lnTo>
                    <a:pt x="1211186" y="568998"/>
                  </a:lnTo>
                  <a:lnTo>
                    <a:pt x="1171498" y="610654"/>
                  </a:lnTo>
                  <a:lnTo>
                    <a:pt x="1162646" y="620318"/>
                  </a:lnTo>
                  <a:lnTo>
                    <a:pt x="1155788" y="628281"/>
                  </a:lnTo>
                  <a:lnTo>
                    <a:pt x="1151509" y="634250"/>
                  </a:lnTo>
                  <a:lnTo>
                    <a:pt x="1150112" y="637667"/>
                  </a:lnTo>
                  <a:lnTo>
                    <a:pt x="1152029" y="638124"/>
                  </a:lnTo>
                  <a:lnTo>
                    <a:pt x="1157706" y="635165"/>
                  </a:lnTo>
                  <a:lnTo>
                    <a:pt x="1211897" y="579945"/>
                  </a:lnTo>
                  <a:lnTo>
                    <a:pt x="1222489" y="569468"/>
                  </a:lnTo>
                  <a:lnTo>
                    <a:pt x="1249883" y="543280"/>
                  </a:lnTo>
                  <a:lnTo>
                    <a:pt x="1265542" y="527773"/>
                  </a:lnTo>
                  <a:lnTo>
                    <a:pt x="1296949" y="495350"/>
                  </a:lnTo>
                  <a:lnTo>
                    <a:pt x="1315440" y="475589"/>
                  </a:lnTo>
                  <a:lnTo>
                    <a:pt x="1340015" y="455180"/>
                  </a:lnTo>
                  <a:lnTo>
                    <a:pt x="1394015" y="413702"/>
                  </a:lnTo>
                  <a:lnTo>
                    <a:pt x="1472692" y="358952"/>
                  </a:lnTo>
                  <a:lnTo>
                    <a:pt x="1505140" y="338861"/>
                  </a:lnTo>
                  <a:lnTo>
                    <a:pt x="1524114" y="327977"/>
                  </a:lnTo>
                  <a:lnTo>
                    <a:pt x="1533309" y="320687"/>
                  </a:lnTo>
                  <a:lnTo>
                    <a:pt x="1540675" y="314185"/>
                  </a:lnTo>
                  <a:lnTo>
                    <a:pt x="1552829" y="302158"/>
                  </a:lnTo>
                  <a:lnTo>
                    <a:pt x="1559217" y="296125"/>
                  </a:lnTo>
                  <a:lnTo>
                    <a:pt x="1566824" y="289648"/>
                  </a:lnTo>
                  <a:lnTo>
                    <a:pt x="1576374" y="282371"/>
                  </a:lnTo>
                  <a:lnTo>
                    <a:pt x="1588579" y="273900"/>
                  </a:lnTo>
                  <a:lnTo>
                    <a:pt x="1563306" y="290004"/>
                  </a:lnTo>
                  <a:lnTo>
                    <a:pt x="1549641" y="277456"/>
                  </a:lnTo>
                  <a:lnTo>
                    <a:pt x="1538668" y="285940"/>
                  </a:lnTo>
                  <a:lnTo>
                    <a:pt x="1527670" y="294170"/>
                  </a:lnTo>
                  <a:lnTo>
                    <a:pt x="1516532" y="302183"/>
                  </a:lnTo>
                  <a:lnTo>
                    <a:pt x="1493532" y="317804"/>
                  </a:lnTo>
                  <a:lnTo>
                    <a:pt x="1469542" y="333971"/>
                  </a:lnTo>
                  <a:lnTo>
                    <a:pt x="1457350" y="342912"/>
                  </a:lnTo>
                  <a:lnTo>
                    <a:pt x="1466176" y="334835"/>
                  </a:lnTo>
                  <a:lnTo>
                    <a:pt x="1493393" y="311505"/>
                  </a:lnTo>
                  <a:lnTo>
                    <a:pt x="1530057" y="280555"/>
                  </a:lnTo>
                  <a:lnTo>
                    <a:pt x="1548752" y="265480"/>
                  </a:lnTo>
                  <a:lnTo>
                    <a:pt x="1605826" y="221081"/>
                  </a:lnTo>
                  <a:close/>
                </a:path>
                <a:path w="4408169" h="5042534">
                  <a:moveTo>
                    <a:pt x="2110892" y="1430058"/>
                  </a:moveTo>
                  <a:lnTo>
                    <a:pt x="2090102" y="1442910"/>
                  </a:lnTo>
                  <a:lnTo>
                    <a:pt x="2069820" y="1456613"/>
                  </a:lnTo>
                  <a:lnTo>
                    <a:pt x="2081263" y="1449031"/>
                  </a:lnTo>
                  <a:lnTo>
                    <a:pt x="2110892" y="1430058"/>
                  </a:lnTo>
                  <a:close/>
                </a:path>
                <a:path w="4408169" h="5042534">
                  <a:moveTo>
                    <a:pt x="2201824" y="0"/>
                  </a:moveTo>
                  <a:lnTo>
                    <a:pt x="2157158" y="11595"/>
                  </a:lnTo>
                  <a:lnTo>
                    <a:pt x="2112632" y="23774"/>
                  </a:lnTo>
                  <a:lnTo>
                    <a:pt x="2068360" y="36779"/>
                  </a:lnTo>
                  <a:lnTo>
                    <a:pt x="2024430" y="50863"/>
                  </a:lnTo>
                  <a:lnTo>
                    <a:pt x="1980933" y="66268"/>
                  </a:lnTo>
                  <a:lnTo>
                    <a:pt x="1990432" y="58445"/>
                  </a:lnTo>
                  <a:lnTo>
                    <a:pt x="1970328" y="67056"/>
                  </a:lnTo>
                  <a:lnTo>
                    <a:pt x="1934552" y="81178"/>
                  </a:lnTo>
                  <a:lnTo>
                    <a:pt x="1883778" y="101828"/>
                  </a:lnTo>
                  <a:lnTo>
                    <a:pt x="1859648" y="111213"/>
                  </a:lnTo>
                  <a:lnTo>
                    <a:pt x="1814080" y="130060"/>
                  </a:lnTo>
                  <a:lnTo>
                    <a:pt x="1816379" y="127088"/>
                  </a:lnTo>
                  <a:lnTo>
                    <a:pt x="1820075" y="123393"/>
                  </a:lnTo>
                  <a:lnTo>
                    <a:pt x="1829943" y="117259"/>
                  </a:lnTo>
                  <a:lnTo>
                    <a:pt x="1850694" y="106959"/>
                  </a:lnTo>
                  <a:lnTo>
                    <a:pt x="1807959" y="126492"/>
                  </a:lnTo>
                  <a:lnTo>
                    <a:pt x="1761185" y="149517"/>
                  </a:lnTo>
                  <a:lnTo>
                    <a:pt x="1718945" y="175094"/>
                  </a:lnTo>
                  <a:lnTo>
                    <a:pt x="1694599" y="200152"/>
                  </a:lnTo>
                  <a:lnTo>
                    <a:pt x="1689036" y="205905"/>
                  </a:lnTo>
                  <a:lnTo>
                    <a:pt x="1649247" y="234899"/>
                  </a:lnTo>
                  <a:lnTo>
                    <a:pt x="1592503" y="271411"/>
                  </a:lnTo>
                  <a:lnTo>
                    <a:pt x="1613319" y="258508"/>
                  </a:lnTo>
                  <a:lnTo>
                    <a:pt x="1626298" y="251091"/>
                  </a:lnTo>
                  <a:lnTo>
                    <a:pt x="1641602" y="243230"/>
                  </a:lnTo>
                  <a:lnTo>
                    <a:pt x="1659445" y="233083"/>
                  </a:lnTo>
                  <a:lnTo>
                    <a:pt x="1704505" y="210883"/>
                  </a:lnTo>
                  <a:lnTo>
                    <a:pt x="1720697" y="205917"/>
                  </a:lnTo>
                  <a:lnTo>
                    <a:pt x="1722323" y="206730"/>
                  </a:lnTo>
                  <a:lnTo>
                    <a:pt x="1718691" y="209969"/>
                  </a:lnTo>
                  <a:lnTo>
                    <a:pt x="1751228" y="190919"/>
                  </a:lnTo>
                  <a:lnTo>
                    <a:pt x="1776298" y="176911"/>
                  </a:lnTo>
                  <a:lnTo>
                    <a:pt x="1786394" y="171538"/>
                  </a:lnTo>
                  <a:lnTo>
                    <a:pt x="1808695" y="160667"/>
                  </a:lnTo>
                  <a:lnTo>
                    <a:pt x="1817890" y="155663"/>
                  </a:lnTo>
                  <a:lnTo>
                    <a:pt x="1823821" y="151244"/>
                  </a:lnTo>
                  <a:lnTo>
                    <a:pt x="1827644" y="146342"/>
                  </a:lnTo>
                  <a:lnTo>
                    <a:pt x="1830476" y="139915"/>
                  </a:lnTo>
                  <a:lnTo>
                    <a:pt x="1854669" y="126720"/>
                  </a:lnTo>
                  <a:lnTo>
                    <a:pt x="1878380" y="116141"/>
                  </a:lnTo>
                  <a:lnTo>
                    <a:pt x="1899513" y="108267"/>
                  </a:lnTo>
                  <a:lnTo>
                    <a:pt x="1915909" y="103187"/>
                  </a:lnTo>
                  <a:lnTo>
                    <a:pt x="1925713" y="101511"/>
                  </a:lnTo>
                  <a:lnTo>
                    <a:pt x="1927009" y="103670"/>
                  </a:lnTo>
                  <a:lnTo>
                    <a:pt x="1917941" y="110147"/>
                  </a:lnTo>
                  <a:lnTo>
                    <a:pt x="1896630" y="121424"/>
                  </a:lnTo>
                  <a:lnTo>
                    <a:pt x="1944662" y="99517"/>
                  </a:lnTo>
                  <a:lnTo>
                    <a:pt x="2018157" y="69697"/>
                  </a:lnTo>
                  <a:lnTo>
                    <a:pt x="2042934" y="60439"/>
                  </a:lnTo>
                  <a:lnTo>
                    <a:pt x="2092871" y="42760"/>
                  </a:lnTo>
                  <a:lnTo>
                    <a:pt x="2031923" y="60071"/>
                  </a:lnTo>
                  <a:lnTo>
                    <a:pt x="1971713" y="79908"/>
                  </a:lnTo>
                  <a:lnTo>
                    <a:pt x="1978545" y="75311"/>
                  </a:lnTo>
                  <a:lnTo>
                    <a:pt x="1988185" y="70358"/>
                  </a:lnTo>
                  <a:lnTo>
                    <a:pt x="2030069" y="53987"/>
                  </a:lnTo>
                  <a:lnTo>
                    <a:pt x="2111349" y="30086"/>
                  </a:lnTo>
                  <a:lnTo>
                    <a:pt x="2146528" y="20739"/>
                  </a:lnTo>
                  <a:lnTo>
                    <a:pt x="2154644" y="18427"/>
                  </a:lnTo>
                  <a:lnTo>
                    <a:pt x="2169668" y="13804"/>
                  </a:lnTo>
                  <a:lnTo>
                    <a:pt x="2182799" y="9194"/>
                  </a:lnTo>
                  <a:lnTo>
                    <a:pt x="2193645" y="4584"/>
                  </a:lnTo>
                  <a:lnTo>
                    <a:pt x="2201824" y="0"/>
                  </a:lnTo>
                  <a:close/>
                </a:path>
                <a:path w="4408169" h="5042534">
                  <a:moveTo>
                    <a:pt x="2518892" y="1274914"/>
                  </a:moveTo>
                  <a:lnTo>
                    <a:pt x="2504249" y="1277797"/>
                  </a:lnTo>
                  <a:lnTo>
                    <a:pt x="2496959" y="1279410"/>
                  </a:lnTo>
                  <a:lnTo>
                    <a:pt x="2489720" y="1281252"/>
                  </a:lnTo>
                  <a:lnTo>
                    <a:pt x="2497683" y="1279359"/>
                  </a:lnTo>
                  <a:lnTo>
                    <a:pt x="2505316" y="1277747"/>
                  </a:lnTo>
                  <a:lnTo>
                    <a:pt x="2512453" y="1276311"/>
                  </a:lnTo>
                  <a:lnTo>
                    <a:pt x="2518892" y="1274914"/>
                  </a:lnTo>
                  <a:close/>
                </a:path>
                <a:path w="4408169" h="5042534">
                  <a:moveTo>
                    <a:pt x="2590406" y="1317840"/>
                  </a:moveTo>
                  <a:lnTo>
                    <a:pt x="2581122" y="1318933"/>
                  </a:lnTo>
                  <a:lnTo>
                    <a:pt x="2573490" y="1319974"/>
                  </a:lnTo>
                  <a:lnTo>
                    <a:pt x="2567114" y="1320977"/>
                  </a:lnTo>
                  <a:lnTo>
                    <a:pt x="2561653" y="1321955"/>
                  </a:lnTo>
                  <a:lnTo>
                    <a:pt x="2590406" y="1317840"/>
                  </a:lnTo>
                  <a:close/>
                </a:path>
                <a:path w="4408169" h="5042534">
                  <a:moveTo>
                    <a:pt x="2669667" y="1276654"/>
                  </a:moveTo>
                  <a:lnTo>
                    <a:pt x="2660650" y="1276959"/>
                  </a:lnTo>
                  <a:lnTo>
                    <a:pt x="2656344" y="1277899"/>
                  </a:lnTo>
                  <a:lnTo>
                    <a:pt x="2659532" y="1278801"/>
                  </a:lnTo>
                  <a:lnTo>
                    <a:pt x="2667127" y="1277391"/>
                  </a:lnTo>
                  <a:lnTo>
                    <a:pt x="2669667" y="1276654"/>
                  </a:lnTo>
                  <a:close/>
                </a:path>
                <a:path w="4408169" h="5042534">
                  <a:moveTo>
                    <a:pt x="3860152" y="2203081"/>
                  </a:moveTo>
                  <a:lnTo>
                    <a:pt x="3837546" y="2168601"/>
                  </a:lnTo>
                  <a:lnTo>
                    <a:pt x="3821468" y="2146884"/>
                  </a:lnTo>
                  <a:lnTo>
                    <a:pt x="3850881" y="2188641"/>
                  </a:lnTo>
                  <a:lnTo>
                    <a:pt x="3860152" y="2203081"/>
                  </a:lnTo>
                  <a:close/>
                </a:path>
                <a:path w="4408169" h="5042534">
                  <a:moveTo>
                    <a:pt x="4254957" y="2978937"/>
                  </a:moveTo>
                  <a:lnTo>
                    <a:pt x="4231271" y="2914662"/>
                  </a:lnTo>
                  <a:lnTo>
                    <a:pt x="4209580" y="2866504"/>
                  </a:lnTo>
                  <a:lnTo>
                    <a:pt x="4188917" y="2827998"/>
                  </a:lnTo>
                  <a:lnTo>
                    <a:pt x="4167009" y="2793276"/>
                  </a:lnTo>
                  <a:lnTo>
                    <a:pt x="4143527" y="2748826"/>
                  </a:lnTo>
                  <a:lnTo>
                    <a:pt x="4078198" y="2647683"/>
                  </a:lnTo>
                  <a:lnTo>
                    <a:pt x="4056265" y="2614206"/>
                  </a:lnTo>
                  <a:lnTo>
                    <a:pt x="4030903" y="2586202"/>
                  </a:lnTo>
                  <a:lnTo>
                    <a:pt x="4049407" y="2616873"/>
                  </a:lnTo>
                  <a:lnTo>
                    <a:pt x="4055427" y="2627198"/>
                  </a:lnTo>
                  <a:lnTo>
                    <a:pt x="4124325" y="2753055"/>
                  </a:lnTo>
                  <a:lnTo>
                    <a:pt x="4121416" y="2753372"/>
                  </a:lnTo>
                  <a:lnTo>
                    <a:pt x="4128465" y="2771864"/>
                  </a:lnTo>
                  <a:lnTo>
                    <a:pt x="4134167" y="2787904"/>
                  </a:lnTo>
                  <a:lnTo>
                    <a:pt x="4127233" y="2780906"/>
                  </a:lnTo>
                  <a:lnTo>
                    <a:pt x="4148264" y="2820238"/>
                  </a:lnTo>
                  <a:lnTo>
                    <a:pt x="4158094" y="2837218"/>
                  </a:lnTo>
                  <a:lnTo>
                    <a:pt x="4159796" y="2836595"/>
                  </a:lnTo>
                  <a:lnTo>
                    <a:pt x="4142702" y="2801531"/>
                  </a:lnTo>
                  <a:lnTo>
                    <a:pt x="4160685" y="2827375"/>
                  </a:lnTo>
                  <a:lnTo>
                    <a:pt x="4173093" y="2844152"/>
                  </a:lnTo>
                  <a:lnTo>
                    <a:pt x="4190720" y="2866186"/>
                  </a:lnTo>
                  <a:lnTo>
                    <a:pt x="4200194" y="2879560"/>
                  </a:lnTo>
                  <a:lnTo>
                    <a:pt x="4212742" y="2900019"/>
                  </a:lnTo>
                  <a:lnTo>
                    <a:pt x="4230332" y="2931757"/>
                  </a:lnTo>
                  <a:lnTo>
                    <a:pt x="4254957" y="2978937"/>
                  </a:lnTo>
                  <a:close/>
                </a:path>
                <a:path w="4408169" h="5042534">
                  <a:moveTo>
                    <a:pt x="4408106" y="825728"/>
                  </a:moveTo>
                  <a:lnTo>
                    <a:pt x="4397756" y="825728"/>
                  </a:lnTo>
                  <a:lnTo>
                    <a:pt x="4364812" y="787628"/>
                  </a:lnTo>
                  <a:lnTo>
                    <a:pt x="4331271" y="749528"/>
                  </a:lnTo>
                  <a:lnTo>
                    <a:pt x="4297134" y="711428"/>
                  </a:lnTo>
                  <a:lnTo>
                    <a:pt x="4262399" y="673328"/>
                  </a:lnTo>
                  <a:lnTo>
                    <a:pt x="4227055" y="647928"/>
                  </a:lnTo>
                  <a:lnTo>
                    <a:pt x="4191114" y="609828"/>
                  </a:lnTo>
                  <a:lnTo>
                    <a:pt x="4154563" y="571728"/>
                  </a:lnTo>
                  <a:lnTo>
                    <a:pt x="4117390" y="546328"/>
                  </a:lnTo>
                  <a:lnTo>
                    <a:pt x="4079608" y="508228"/>
                  </a:lnTo>
                  <a:lnTo>
                    <a:pt x="4041216" y="482828"/>
                  </a:lnTo>
                  <a:lnTo>
                    <a:pt x="4002189" y="444728"/>
                  </a:lnTo>
                  <a:lnTo>
                    <a:pt x="3922268" y="393928"/>
                  </a:lnTo>
                  <a:lnTo>
                    <a:pt x="3839845" y="343128"/>
                  </a:lnTo>
                  <a:lnTo>
                    <a:pt x="3797668" y="305028"/>
                  </a:lnTo>
                  <a:lnTo>
                    <a:pt x="3754856" y="279628"/>
                  </a:lnTo>
                  <a:lnTo>
                    <a:pt x="3711410" y="266928"/>
                  </a:lnTo>
                  <a:lnTo>
                    <a:pt x="3625189" y="216128"/>
                  </a:lnTo>
                  <a:lnTo>
                    <a:pt x="3581057" y="190728"/>
                  </a:lnTo>
                  <a:lnTo>
                    <a:pt x="3536277" y="178028"/>
                  </a:lnTo>
                  <a:lnTo>
                    <a:pt x="3490938" y="152628"/>
                  </a:lnTo>
                  <a:lnTo>
                    <a:pt x="3064395" y="38328"/>
                  </a:lnTo>
                  <a:lnTo>
                    <a:pt x="2967177" y="38328"/>
                  </a:lnTo>
                  <a:lnTo>
                    <a:pt x="2917291" y="25628"/>
                  </a:lnTo>
                  <a:lnTo>
                    <a:pt x="2767368" y="25628"/>
                  </a:lnTo>
                  <a:lnTo>
                    <a:pt x="2717355" y="12928"/>
                  </a:lnTo>
                  <a:lnTo>
                    <a:pt x="2667317" y="25628"/>
                  </a:lnTo>
                  <a:lnTo>
                    <a:pt x="2517241" y="25628"/>
                  </a:lnTo>
                  <a:lnTo>
                    <a:pt x="2467267" y="38328"/>
                  </a:lnTo>
                  <a:lnTo>
                    <a:pt x="2417318" y="38328"/>
                  </a:lnTo>
                  <a:lnTo>
                    <a:pt x="2367419" y="51028"/>
                  </a:lnTo>
                  <a:lnTo>
                    <a:pt x="2317572" y="51028"/>
                  </a:lnTo>
                  <a:lnTo>
                    <a:pt x="2218080" y="76428"/>
                  </a:lnTo>
                  <a:lnTo>
                    <a:pt x="2026615" y="127228"/>
                  </a:lnTo>
                  <a:lnTo>
                    <a:pt x="1980349" y="152628"/>
                  </a:lnTo>
                  <a:lnTo>
                    <a:pt x="1889721" y="178028"/>
                  </a:lnTo>
                  <a:lnTo>
                    <a:pt x="1801622" y="228828"/>
                  </a:lnTo>
                  <a:lnTo>
                    <a:pt x="1758505" y="241528"/>
                  </a:lnTo>
                  <a:lnTo>
                    <a:pt x="1674164" y="292328"/>
                  </a:lnTo>
                  <a:lnTo>
                    <a:pt x="1592300" y="343128"/>
                  </a:lnTo>
                  <a:lnTo>
                    <a:pt x="1512912" y="393928"/>
                  </a:lnTo>
                  <a:lnTo>
                    <a:pt x="1474127" y="419328"/>
                  </a:lnTo>
                  <a:lnTo>
                    <a:pt x="1435963" y="444728"/>
                  </a:lnTo>
                  <a:lnTo>
                    <a:pt x="1398409" y="482828"/>
                  </a:lnTo>
                  <a:lnTo>
                    <a:pt x="1361465" y="508228"/>
                  </a:lnTo>
                  <a:lnTo>
                    <a:pt x="1325118" y="546328"/>
                  </a:lnTo>
                  <a:lnTo>
                    <a:pt x="1289380" y="571728"/>
                  </a:lnTo>
                  <a:lnTo>
                    <a:pt x="1254239" y="609828"/>
                  </a:lnTo>
                  <a:lnTo>
                    <a:pt x="1219695" y="635228"/>
                  </a:lnTo>
                  <a:lnTo>
                    <a:pt x="1185748" y="673328"/>
                  </a:lnTo>
                  <a:lnTo>
                    <a:pt x="1152398" y="711428"/>
                  </a:lnTo>
                  <a:lnTo>
                    <a:pt x="1119644" y="736828"/>
                  </a:lnTo>
                  <a:lnTo>
                    <a:pt x="1087475" y="774928"/>
                  </a:lnTo>
                  <a:lnTo>
                    <a:pt x="1055890" y="813028"/>
                  </a:lnTo>
                  <a:lnTo>
                    <a:pt x="1024902" y="851128"/>
                  </a:lnTo>
                  <a:lnTo>
                    <a:pt x="994498" y="889228"/>
                  </a:lnTo>
                  <a:lnTo>
                    <a:pt x="964666" y="927328"/>
                  </a:lnTo>
                  <a:lnTo>
                    <a:pt x="935418" y="965428"/>
                  </a:lnTo>
                  <a:lnTo>
                    <a:pt x="906754" y="1003528"/>
                  </a:lnTo>
                  <a:lnTo>
                    <a:pt x="878662" y="1041628"/>
                  </a:lnTo>
                  <a:lnTo>
                    <a:pt x="851154" y="1079728"/>
                  </a:lnTo>
                  <a:lnTo>
                    <a:pt x="824204" y="1117828"/>
                  </a:lnTo>
                  <a:lnTo>
                    <a:pt x="797826" y="1155928"/>
                  </a:lnTo>
                  <a:lnTo>
                    <a:pt x="772033" y="1206728"/>
                  </a:lnTo>
                  <a:lnTo>
                    <a:pt x="746785" y="1244828"/>
                  </a:lnTo>
                  <a:lnTo>
                    <a:pt x="722109" y="1282928"/>
                  </a:lnTo>
                  <a:lnTo>
                    <a:pt x="698004" y="1333728"/>
                  </a:lnTo>
                  <a:lnTo>
                    <a:pt x="674446" y="1371828"/>
                  </a:lnTo>
                  <a:lnTo>
                    <a:pt x="651459" y="1409928"/>
                  </a:lnTo>
                  <a:lnTo>
                    <a:pt x="629018" y="1460728"/>
                  </a:lnTo>
                  <a:lnTo>
                    <a:pt x="607123" y="1498828"/>
                  </a:lnTo>
                  <a:lnTo>
                    <a:pt x="585800" y="1536928"/>
                  </a:lnTo>
                  <a:lnTo>
                    <a:pt x="565010" y="1587728"/>
                  </a:lnTo>
                  <a:lnTo>
                    <a:pt x="544779" y="1625828"/>
                  </a:lnTo>
                  <a:lnTo>
                    <a:pt x="525081" y="1676628"/>
                  </a:lnTo>
                  <a:lnTo>
                    <a:pt x="505942" y="1714728"/>
                  </a:lnTo>
                  <a:lnTo>
                    <a:pt x="487337" y="1765528"/>
                  </a:lnTo>
                  <a:lnTo>
                    <a:pt x="469277" y="1803628"/>
                  </a:lnTo>
                  <a:lnTo>
                    <a:pt x="451751" y="1854428"/>
                  </a:lnTo>
                  <a:lnTo>
                    <a:pt x="434759" y="1892528"/>
                  </a:lnTo>
                  <a:lnTo>
                    <a:pt x="418299" y="1943328"/>
                  </a:lnTo>
                  <a:lnTo>
                    <a:pt x="402374" y="1981428"/>
                  </a:lnTo>
                  <a:lnTo>
                    <a:pt x="385813" y="2032228"/>
                  </a:lnTo>
                  <a:lnTo>
                    <a:pt x="369646" y="2083028"/>
                  </a:lnTo>
                  <a:lnTo>
                    <a:pt x="353872" y="2133828"/>
                  </a:lnTo>
                  <a:lnTo>
                    <a:pt x="338480" y="2171928"/>
                  </a:lnTo>
                  <a:lnTo>
                    <a:pt x="323481" y="2222728"/>
                  </a:lnTo>
                  <a:lnTo>
                    <a:pt x="308851" y="2273528"/>
                  </a:lnTo>
                  <a:lnTo>
                    <a:pt x="294601" y="2324328"/>
                  </a:lnTo>
                  <a:lnTo>
                    <a:pt x="280720" y="2375128"/>
                  </a:lnTo>
                  <a:lnTo>
                    <a:pt x="267220" y="2425928"/>
                  </a:lnTo>
                  <a:lnTo>
                    <a:pt x="254076" y="2464028"/>
                  </a:lnTo>
                  <a:lnTo>
                    <a:pt x="241312" y="2514828"/>
                  </a:lnTo>
                  <a:lnTo>
                    <a:pt x="228904" y="2565628"/>
                  </a:lnTo>
                  <a:lnTo>
                    <a:pt x="216865" y="2616428"/>
                  </a:lnTo>
                  <a:lnTo>
                    <a:pt x="205181" y="2667228"/>
                  </a:lnTo>
                  <a:lnTo>
                    <a:pt x="193840" y="2718028"/>
                  </a:lnTo>
                  <a:lnTo>
                    <a:pt x="182867" y="2768828"/>
                  </a:lnTo>
                  <a:lnTo>
                    <a:pt x="172237" y="2806928"/>
                  </a:lnTo>
                  <a:lnTo>
                    <a:pt x="161963" y="2857728"/>
                  </a:lnTo>
                  <a:lnTo>
                    <a:pt x="152031" y="2908528"/>
                  </a:lnTo>
                  <a:lnTo>
                    <a:pt x="142443" y="2959328"/>
                  </a:lnTo>
                  <a:lnTo>
                    <a:pt x="133184" y="3010128"/>
                  </a:lnTo>
                  <a:lnTo>
                    <a:pt x="124269" y="3060928"/>
                  </a:lnTo>
                  <a:lnTo>
                    <a:pt x="115684" y="3111728"/>
                  </a:lnTo>
                  <a:lnTo>
                    <a:pt x="107442" y="3149828"/>
                  </a:lnTo>
                  <a:lnTo>
                    <a:pt x="99517" y="3200628"/>
                  </a:lnTo>
                  <a:lnTo>
                    <a:pt x="91922" y="3251428"/>
                  </a:lnTo>
                  <a:lnTo>
                    <a:pt x="84645" y="3302228"/>
                  </a:lnTo>
                  <a:lnTo>
                    <a:pt x="77698" y="3353028"/>
                  </a:lnTo>
                  <a:lnTo>
                    <a:pt x="71056" y="3403828"/>
                  </a:lnTo>
                  <a:lnTo>
                    <a:pt x="64744" y="3454628"/>
                  </a:lnTo>
                  <a:lnTo>
                    <a:pt x="58737" y="3505428"/>
                  </a:lnTo>
                  <a:lnTo>
                    <a:pt x="53035" y="3556228"/>
                  </a:lnTo>
                  <a:lnTo>
                    <a:pt x="47650" y="3594328"/>
                  </a:lnTo>
                  <a:lnTo>
                    <a:pt x="42557" y="3645128"/>
                  </a:lnTo>
                  <a:lnTo>
                    <a:pt x="37782" y="3695928"/>
                  </a:lnTo>
                  <a:lnTo>
                    <a:pt x="33299" y="3746728"/>
                  </a:lnTo>
                  <a:lnTo>
                    <a:pt x="29108" y="3797528"/>
                  </a:lnTo>
                  <a:lnTo>
                    <a:pt x="25209" y="3848328"/>
                  </a:lnTo>
                  <a:lnTo>
                    <a:pt x="21602" y="3899128"/>
                  </a:lnTo>
                  <a:lnTo>
                    <a:pt x="18288" y="3949928"/>
                  </a:lnTo>
                  <a:lnTo>
                    <a:pt x="15265" y="4000728"/>
                  </a:lnTo>
                  <a:lnTo>
                    <a:pt x="12509" y="4051528"/>
                  </a:lnTo>
                  <a:lnTo>
                    <a:pt x="10045" y="4102328"/>
                  </a:lnTo>
                  <a:lnTo>
                    <a:pt x="7861" y="4140428"/>
                  </a:lnTo>
                  <a:lnTo>
                    <a:pt x="5943" y="4191228"/>
                  </a:lnTo>
                  <a:lnTo>
                    <a:pt x="4292" y="4242028"/>
                  </a:lnTo>
                  <a:lnTo>
                    <a:pt x="2921" y="4292828"/>
                  </a:lnTo>
                  <a:lnTo>
                    <a:pt x="1816" y="4343628"/>
                  </a:lnTo>
                  <a:lnTo>
                    <a:pt x="965" y="4394428"/>
                  </a:lnTo>
                  <a:lnTo>
                    <a:pt x="393" y="4445228"/>
                  </a:lnTo>
                  <a:lnTo>
                    <a:pt x="63" y="4496028"/>
                  </a:lnTo>
                  <a:lnTo>
                    <a:pt x="0" y="4546828"/>
                  </a:lnTo>
                  <a:lnTo>
                    <a:pt x="177" y="4597628"/>
                  </a:lnTo>
                  <a:lnTo>
                    <a:pt x="609" y="4648428"/>
                  </a:lnTo>
                  <a:lnTo>
                    <a:pt x="1295" y="4699228"/>
                  </a:lnTo>
                  <a:lnTo>
                    <a:pt x="2222" y="4750028"/>
                  </a:lnTo>
                  <a:lnTo>
                    <a:pt x="3390" y="4800828"/>
                  </a:lnTo>
                  <a:lnTo>
                    <a:pt x="4800" y="4851628"/>
                  </a:lnTo>
                  <a:lnTo>
                    <a:pt x="6451" y="4902428"/>
                  </a:lnTo>
                  <a:lnTo>
                    <a:pt x="8331" y="4953228"/>
                  </a:lnTo>
                  <a:lnTo>
                    <a:pt x="10439" y="5004028"/>
                  </a:lnTo>
                  <a:lnTo>
                    <a:pt x="12776" y="5042128"/>
                  </a:lnTo>
                  <a:lnTo>
                    <a:pt x="33858" y="5004028"/>
                  </a:lnTo>
                  <a:lnTo>
                    <a:pt x="54698" y="4953228"/>
                  </a:lnTo>
                  <a:lnTo>
                    <a:pt x="75298" y="4915128"/>
                  </a:lnTo>
                  <a:lnTo>
                    <a:pt x="95681" y="4864328"/>
                  </a:lnTo>
                  <a:lnTo>
                    <a:pt x="115887" y="4813528"/>
                  </a:lnTo>
                  <a:lnTo>
                    <a:pt x="135928" y="4762728"/>
                  </a:lnTo>
                  <a:lnTo>
                    <a:pt x="155816" y="4724628"/>
                  </a:lnTo>
                  <a:lnTo>
                    <a:pt x="175577" y="4673828"/>
                  </a:lnTo>
                  <a:lnTo>
                    <a:pt x="195237" y="4623028"/>
                  </a:lnTo>
                  <a:lnTo>
                    <a:pt x="214820" y="4584928"/>
                  </a:lnTo>
                  <a:lnTo>
                    <a:pt x="234327" y="4534128"/>
                  </a:lnTo>
                  <a:lnTo>
                    <a:pt x="312166" y="4343628"/>
                  </a:lnTo>
                  <a:lnTo>
                    <a:pt x="329526" y="4305528"/>
                  </a:lnTo>
                  <a:lnTo>
                    <a:pt x="347027" y="4267428"/>
                  </a:lnTo>
                  <a:lnTo>
                    <a:pt x="364693" y="4216628"/>
                  </a:lnTo>
                  <a:lnTo>
                    <a:pt x="382511" y="4178528"/>
                  </a:lnTo>
                  <a:lnTo>
                    <a:pt x="400494" y="4140428"/>
                  </a:lnTo>
                  <a:lnTo>
                    <a:pt x="418642" y="4089628"/>
                  </a:lnTo>
                  <a:lnTo>
                    <a:pt x="511911" y="3873728"/>
                  </a:lnTo>
                  <a:lnTo>
                    <a:pt x="531088" y="3822928"/>
                  </a:lnTo>
                  <a:lnTo>
                    <a:pt x="550456" y="3772128"/>
                  </a:lnTo>
                  <a:lnTo>
                    <a:pt x="570001" y="3734028"/>
                  </a:lnTo>
                  <a:lnTo>
                    <a:pt x="589737" y="3683228"/>
                  </a:lnTo>
                  <a:lnTo>
                    <a:pt x="609650" y="3632428"/>
                  </a:lnTo>
                  <a:lnTo>
                    <a:pt x="629767" y="3581628"/>
                  </a:lnTo>
                  <a:lnTo>
                    <a:pt x="650087" y="3543528"/>
                  </a:lnTo>
                  <a:lnTo>
                    <a:pt x="670598" y="3492728"/>
                  </a:lnTo>
                  <a:lnTo>
                    <a:pt x="691299" y="3441928"/>
                  </a:lnTo>
                  <a:lnTo>
                    <a:pt x="712216" y="3391128"/>
                  </a:lnTo>
                  <a:lnTo>
                    <a:pt x="733336" y="3340328"/>
                  </a:lnTo>
                  <a:lnTo>
                    <a:pt x="754672" y="3302228"/>
                  </a:lnTo>
                  <a:lnTo>
                    <a:pt x="776211" y="3251428"/>
                  </a:lnTo>
                  <a:lnTo>
                    <a:pt x="797966" y="3200628"/>
                  </a:lnTo>
                  <a:lnTo>
                    <a:pt x="819937" y="3149828"/>
                  </a:lnTo>
                  <a:lnTo>
                    <a:pt x="842137" y="3099028"/>
                  </a:lnTo>
                  <a:lnTo>
                    <a:pt x="864552" y="3048228"/>
                  </a:lnTo>
                  <a:lnTo>
                    <a:pt x="887196" y="3010128"/>
                  </a:lnTo>
                  <a:lnTo>
                    <a:pt x="910056" y="2959328"/>
                  </a:lnTo>
                  <a:lnTo>
                    <a:pt x="933157" y="2908528"/>
                  </a:lnTo>
                  <a:lnTo>
                    <a:pt x="956500" y="2857728"/>
                  </a:lnTo>
                  <a:lnTo>
                    <a:pt x="980059" y="2806928"/>
                  </a:lnTo>
                  <a:lnTo>
                    <a:pt x="1003871" y="2768828"/>
                  </a:lnTo>
                  <a:lnTo>
                    <a:pt x="1027925" y="2718028"/>
                  </a:lnTo>
                  <a:lnTo>
                    <a:pt x="1052220" y="2667228"/>
                  </a:lnTo>
                  <a:lnTo>
                    <a:pt x="1076756" y="2616428"/>
                  </a:lnTo>
                  <a:lnTo>
                    <a:pt x="1101547" y="2578328"/>
                  </a:lnTo>
                  <a:lnTo>
                    <a:pt x="1126591" y="2527528"/>
                  </a:lnTo>
                  <a:lnTo>
                    <a:pt x="1151890" y="2476728"/>
                  </a:lnTo>
                  <a:lnTo>
                    <a:pt x="1177442" y="2438628"/>
                  </a:lnTo>
                  <a:lnTo>
                    <a:pt x="1203261" y="2387828"/>
                  </a:lnTo>
                  <a:lnTo>
                    <a:pt x="1229347" y="2349728"/>
                  </a:lnTo>
                  <a:lnTo>
                    <a:pt x="1255687" y="2298928"/>
                  </a:lnTo>
                  <a:lnTo>
                    <a:pt x="1282306" y="2260828"/>
                  </a:lnTo>
                  <a:lnTo>
                    <a:pt x="1309192" y="2210028"/>
                  </a:lnTo>
                  <a:lnTo>
                    <a:pt x="1336344" y="2171928"/>
                  </a:lnTo>
                  <a:lnTo>
                    <a:pt x="1363776" y="2133828"/>
                  </a:lnTo>
                  <a:lnTo>
                    <a:pt x="1391500" y="2083028"/>
                  </a:lnTo>
                  <a:lnTo>
                    <a:pt x="1419491" y="2044928"/>
                  </a:lnTo>
                  <a:lnTo>
                    <a:pt x="1447774" y="2006828"/>
                  </a:lnTo>
                  <a:lnTo>
                    <a:pt x="1476349" y="1968728"/>
                  </a:lnTo>
                  <a:lnTo>
                    <a:pt x="1505216" y="1917928"/>
                  </a:lnTo>
                  <a:lnTo>
                    <a:pt x="1534363" y="1879828"/>
                  </a:lnTo>
                  <a:lnTo>
                    <a:pt x="1563814" y="1841728"/>
                  </a:lnTo>
                  <a:lnTo>
                    <a:pt x="1593557" y="1803628"/>
                  </a:lnTo>
                  <a:lnTo>
                    <a:pt x="1623606" y="1765528"/>
                  </a:lnTo>
                  <a:lnTo>
                    <a:pt x="1653959" y="1740128"/>
                  </a:lnTo>
                  <a:lnTo>
                    <a:pt x="1684629" y="1702028"/>
                  </a:lnTo>
                  <a:lnTo>
                    <a:pt x="1715592" y="1663928"/>
                  </a:lnTo>
                  <a:lnTo>
                    <a:pt x="1746872" y="1625828"/>
                  </a:lnTo>
                  <a:lnTo>
                    <a:pt x="1778469" y="1600428"/>
                  </a:lnTo>
                  <a:lnTo>
                    <a:pt x="1810385" y="1562328"/>
                  </a:lnTo>
                  <a:lnTo>
                    <a:pt x="1875167" y="1511528"/>
                  </a:lnTo>
                  <a:lnTo>
                    <a:pt x="1908048" y="1473428"/>
                  </a:lnTo>
                  <a:lnTo>
                    <a:pt x="1946148" y="1448028"/>
                  </a:lnTo>
                  <a:lnTo>
                    <a:pt x="1985098" y="1409928"/>
                  </a:lnTo>
                  <a:lnTo>
                    <a:pt x="2024875" y="1384528"/>
                  </a:lnTo>
                  <a:lnTo>
                    <a:pt x="2065477" y="1359128"/>
                  </a:lnTo>
                  <a:lnTo>
                    <a:pt x="2106853" y="1333728"/>
                  </a:lnTo>
                  <a:lnTo>
                    <a:pt x="2149005" y="1308328"/>
                  </a:lnTo>
                  <a:lnTo>
                    <a:pt x="2191867" y="1295628"/>
                  </a:lnTo>
                  <a:lnTo>
                    <a:pt x="2235454" y="1270228"/>
                  </a:lnTo>
                  <a:lnTo>
                    <a:pt x="2279713" y="1257528"/>
                  </a:lnTo>
                  <a:lnTo>
                    <a:pt x="2324633" y="1232128"/>
                  </a:lnTo>
                  <a:lnTo>
                    <a:pt x="2416327" y="1206728"/>
                  </a:lnTo>
                  <a:lnTo>
                    <a:pt x="2463063" y="1206728"/>
                  </a:lnTo>
                  <a:lnTo>
                    <a:pt x="2510345" y="1194028"/>
                  </a:lnTo>
                  <a:lnTo>
                    <a:pt x="2558148" y="1194028"/>
                  </a:lnTo>
                  <a:lnTo>
                    <a:pt x="2606459" y="1181328"/>
                  </a:lnTo>
                  <a:lnTo>
                    <a:pt x="2743847" y="1181328"/>
                  </a:lnTo>
                  <a:lnTo>
                    <a:pt x="2784170" y="1194028"/>
                  </a:lnTo>
                  <a:lnTo>
                    <a:pt x="2824721" y="1194028"/>
                  </a:lnTo>
                  <a:lnTo>
                    <a:pt x="2864739" y="1206728"/>
                  </a:lnTo>
                  <a:lnTo>
                    <a:pt x="2912237" y="1206728"/>
                  </a:lnTo>
                  <a:lnTo>
                    <a:pt x="3050959" y="1244828"/>
                  </a:lnTo>
                  <a:lnTo>
                    <a:pt x="3094825" y="1270228"/>
                  </a:lnTo>
                  <a:lnTo>
                    <a:pt x="3137954" y="1282928"/>
                  </a:lnTo>
                  <a:lnTo>
                    <a:pt x="3180334" y="1308328"/>
                  </a:lnTo>
                  <a:lnTo>
                    <a:pt x="3221977" y="1333728"/>
                  </a:lnTo>
                  <a:lnTo>
                    <a:pt x="3262884" y="1359128"/>
                  </a:lnTo>
                  <a:lnTo>
                    <a:pt x="3303054" y="1384528"/>
                  </a:lnTo>
                  <a:lnTo>
                    <a:pt x="3342500" y="1422628"/>
                  </a:lnTo>
                  <a:lnTo>
                    <a:pt x="3381197" y="1448028"/>
                  </a:lnTo>
                  <a:lnTo>
                    <a:pt x="3419183" y="1486128"/>
                  </a:lnTo>
                  <a:lnTo>
                    <a:pt x="3456419" y="1511528"/>
                  </a:lnTo>
                  <a:lnTo>
                    <a:pt x="3492944" y="1549628"/>
                  </a:lnTo>
                  <a:lnTo>
                    <a:pt x="3528733" y="1587728"/>
                  </a:lnTo>
                  <a:lnTo>
                    <a:pt x="3563797" y="1613128"/>
                  </a:lnTo>
                  <a:lnTo>
                    <a:pt x="3598151" y="1651228"/>
                  </a:lnTo>
                  <a:lnTo>
                    <a:pt x="3631768" y="1689328"/>
                  </a:lnTo>
                  <a:lnTo>
                    <a:pt x="3664686" y="1727428"/>
                  </a:lnTo>
                  <a:lnTo>
                    <a:pt x="3696868" y="1765528"/>
                  </a:lnTo>
                  <a:lnTo>
                    <a:pt x="3728339" y="1803628"/>
                  </a:lnTo>
                  <a:lnTo>
                    <a:pt x="3759098" y="1854428"/>
                  </a:lnTo>
                  <a:lnTo>
                    <a:pt x="3789146" y="1892528"/>
                  </a:lnTo>
                  <a:lnTo>
                    <a:pt x="3818483" y="1930628"/>
                  </a:lnTo>
                  <a:lnTo>
                    <a:pt x="3847109" y="1968728"/>
                  </a:lnTo>
                  <a:lnTo>
                    <a:pt x="3875036" y="2006828"/>
                  </a:lnTo>
                  <a:lnTo>
                    <a:pt x="3902252" y="2044928"/>
                  </a:lnTo>
                  <a:lnTo>
                    <a:pt x="3928757" y="2095728"/>
                  </a:lnTo>
                  <a:lnTo>
                    <a:pt x="3954564" y="2133828"/>
                  </a:lnTo>
                  <a:lnTo>
                    <a:pt x="3980942" y="2171928"/>
                  </a:lnTo>
                  <a:lnTo>
                    <a:pt x="4006888" y="2222728"/>
                  </a:lnTo>
                  <a:lnTo>
                    <a:pt x="4032389" y="2260828"/>
                  </a:lnTo>
                  <a:lnTo>
                    <a:pt x="4057485" y="2298928"/>
                  </a:lnTo>
                  <a:lnTo>
                    <a:pt x="4082148" y="2349728"/>
                  </a:lnTo>
                  <a:lnTo>
                    <a:pt x="4106392" y="2387828"/>
                  </a:lnTo>
                  <a:lnTo>
                    <a:pt x="4130230" y="2438628"/>
                  </a:lnTo>
                  <a:lnTo>
                    <a:pt x="4153674" y="2476728"/>
                  </a:lnTo>
                  <a:lnTo>
                    <a:pt x="4176712" y="2527528"/>
                  </a:lnTo>
                  <a:lnTo>
                    <a:pt x="4199344" y="2565628"/>
                  </a:lnTo>
                  <a:lnTo>
                    <a:pt x="4221607" y="2616428"/>
                  </a:lnTo>
                  <a:lnTo>
                    <a:pt x="4243476" y="2654528"/>
                  </a:lnTo>
                  <a:lnTo>
                    <a:pt x="4264965" y="2705328"/>
                  </a:lnTo>
                  <a:lnTo>
                    <a:pt x="4286085" y="2756128"/>
                  </a:lnTo>
                  <a:lnTo>
                    <a:pt x="4306836" y="2794228"/>
                  </a:lnTo>
                  <a:lnTo>
                    <a:pt x="4327220" y="2845028"/>
                  </a:lnTo>
                  <a:lnTo>
                    <a:pt x="4347248" y="2883128"/>
                  </a:lnTo>
                  <a:lnTo>
                    <a:pt x="4366933" y="2933928"/>
                  </a:lnTo>
                  <a:lnTo>
                    <a:pt x="4386262" y="2984728"/>
                  </a:lnTo>
                  <a:lnTo>
                    <a:pt x="4405249" y="3022828"/>
                  </a:lnTo>
                  <a:lnTo>
                    <a:pt x="4408106" y="3035528"/>
                  </a:lnTo>
                  <a:lnTo>
                    <a:pt x="4408106" y="1181328"/>
                  </a:lnTo>
                  <a:lnTo>
                    <a:pt x="4408106" y="825728"/>
                  </a:lnTo>
                  <a:close/>
                </a:path>
              </a:pathLst>
            </a:custGeom>
            <a:solidFill>
              <a:srgbClr val="00A2E9"/>
            </a:solidFill>
          </p:spPr>
          <p:txBody>
            <a:bodyPr wrap="square" lIns="0" tIns="0" rIns="0" bIns="0" rtlCol="0"/>
            <a:lstStyle/>
            <a:p>
              <a:endParaRPr/>
            </a:p>
          </p:txBody>
        </p:sp>
        <p:pic>
          <p:nvPicPr>
            <p:cNvPr id="6" name="object 88">
              <a:extLst>
                <a:ext uri="{FF2B5EF4-FFF2-40B4-BE49-F238E27FC236}">
                  <a16:creationId xmlns:a16="http://schemas.microsoft.com/office/drawing/2014/main" id="{AA6A397D-EE1A-540C-F12A-F1499B7C3577}"/>
                </a:ext>
              </a:extLst>
            </p:cNvPr>
            <p:cNvPicPr/>
            <p:nvPr/>
          </p:nvPicPr>
          <p:blipFill>
            <a:blip r:embed="rId6" cstate="print"/>
            <a:stretch>
              <a:fillRect/>
            </a:stretch>
          </p:blipFill>
          <p:spPr>
            <a:xfrm>
              <a:off x="0" y="0"/>
              <a:ext cx="8972552" cy="11308556"/>
            </a:xfrm>
            <a:prstGeom prst="rect">
              <a:avLst/>
            </a:prstGeom>
          </p:spPr>
        </p:pic>
      </p:grpSp>
      <p:pic>
        <p:nvPicPr>
          <p:cNvPr id="117" name="object 117"/>
          <p:cNvPicPr/>
          <p:nvPr/>
        </p:nvPicPr>
        <p:blipFill>
          <a:blip r:embed="rId7" cstate="print"/>
          <a:stretch>
            <a:fillRect/>
          </a:stretch>
        </p:blipFill>
        <p:spPr>
          <a:xfrm>
            <a:off x="647700" y="6253346"/>
            <a:ext cx="1268412" cy="222340"/>
          </a:xfrm>
          <a:prstGeom prst="rect">
            <a:avLst/>
          </a:prstGeom>
        </p:spPr>
      </p:pic>
      <p:sp>
        <p:nvSpPr>
          <p:cNvPr id="5" name="Title 4">
            <a:extLst>
              <a:ext uri="{FF2B5EF4-FFF2-40B4-BE49-F238E27FC236}">
                <a16:creationId xmlns:a16="http://schemas.microsoft.com/office/drawing/2014/main" id="{E2DE740B-C850-01F2-6538-CA436D1AEAA7}"/>
              </a:ext>
            </a:extLst>
          </p:cNvPr>
          <p:cNvSpPr>
            <a:spLocks noGrp="1"/>
          </p:cNvSpPr>
          <p:nvPr>
            <p:ph type="title"/>
          </p:nvPr>
        </p:nvSpPr>
        <p:spPr>
          <a:xfrm>
            <a:off x="2257308" y="2332913"/>
            <a:ext cx="7771257" cy="1846659"/>
          </a:xfrm>
        </p:spPr>
        <p:txBody>
          <a:bodyPr/>
          <a:lstStyle>
            <a:lvl1pPr marL="161353" marR="3081" indent="-154037">
              <a:spcBef>
                <a:spcPts val="64"/>
              </a:spcBef>
              <a:defRPr lang="en-US" sz="6000" b="1" i="0" dirty="0">
                <a:solidFill>
                  <a:schemeClr val="tx1"/>
                </a:solidFill>
                <a:latin typeface="F37 Lineca"/>
                <a:ea typeface="+mj-ea"/>
                <a:cs typeface="F37 Lineca"/>
              </a:defRPr>
            </a:lvl1pPr>
          </a:lstStyle>
          <a:p>
            <a:r>
              <a:rPr lang="en-US"/>
              <a:t>Click to edit Master title style</a:t>
            </a:r>
          </a:p>
        </p:txBody>
      </p:sp>
      <p:grpSp>
        <p:nvGrpSpPr>
          <p:cNvPr id="18" name="Group 17">
            <a:extLst>
              <a:ext uri="{FF2B5EF4-FFF2-40B4-BE49-F238E27FC236}">
                <a16:creationId xmlns:a16="http://schemas.microsoft.com/office/drawing/2014/main" id="{902F3AD3-B0BD-3F5B-837A-35B2F74A69DB}"/>
              </a:ext>
            </a:extLst>
          </p:cNvPr>
          <p:cNvGrpSpPr/>
          <p:nvPr userDrawn="1"/>
        </p:nvGrpSpPr>
        <p:grpSpPr>
          <a:xfrm>
            <a:off x="10502817" y="5874488"/>
            <a:ext cx="1130380" cy="605365"/>
            <a:chOff x="22581058" y="12630150"/>
            <a:chExt cx="2430316" cy="1301534"/>
          </a:xfrm>
          <a:solidFill>
            <a:schemeClr val="tx1"/>
          </a:solidFill>
        </p:grpSpPr>
        <p:pic>
          <p:nvPicPr>
            <p:cNvPr id="19" name="Graphic 18">
              <a:extLst>
                <a:ext uri="{FF2B5EF4-FFF2-40B4-BE49-F238E27FC236}">
                  <a16:creationId xmlns:a16="http://schemas.microsoft.com/office/drawing/2014/main" id="{EFCDC6F5-170B-9129-3D58-C0CFBBC59402}"/>
                </a:ext>
              </a:extLst>
            </p:cNvPr>
            <p:cNvPicPr>
              <a:picLocks noChangeAspect="1"/>
            </p:cNvPicPr>
            <p:nvPr userDrawn="1"/>
          </p:nvPicPr>
          <p:blipFill>
            <a:blip>
              <a:extLst>
                <a:ext uri="{96DAC541-7B7A-43D3-8B79-37D633B846F1}">
                  <asvg:svgBlip xmlns:asvg="http://schemas.microsoft.com/office/drawing/2016/SVG/main" r:embed="rId8"/>
                </a:ext>
              </a:extLst>
            </a:blip>
            <a:stretch>
              <a:fillRect/>
            </a:stretch>
          </p:blipFill>
          <p:spPr>
            <a:xfrm>
              <a:off x="23683783" y="13016620"/>
              <a:ext cx="1327591" cy="694094"/>
            </a:xfrm>
            <a:prstGeom prst="rect">
              <a:avLst/>
            </a:prstGeom>
          </p:spPr>
        </p:pic>
        <p:pic>
          <p:nvPicPr>
            <p:cNvPr id="20" name="Graphic 19">
              <a:extLst>
                <a:ext uri="{FF2B5EF4-FFF2-40B4-BE49-F238E27FC236}">
                  <a16:creationId xmlns:a16="http://schemas.microsoft.com/office/drawing/2014/main" id="{D3A8F8B3-4E1B-0A00-B3E5-438E71FCE67A}"/>
                </a:ext>
              </a:extLst>
            </p:cNvPr>
            <p:cNvPicPr>
              <a:picLocks noChangeAspect="1"/>
            </p:cNvPicPr>
            <p:nvPr userDrawn="1"/>
          </p:nvPicPr>
          <p:blipFill>
            <a:blip>
              <a:extLst>
                <a:ext uri="{96DAC541-7B7A-43D3-8B79-37D633B846F1}">
                  <asvg:svgBlip xmlns:asvg="http://schemas.microsoft.com/office/drawing/2016/SVG/main" r:embed="rId9"/>
                </a:ext>
              </a:extLst>
            </a:blip>
            <a:stretch>
              <a:fillRect/>
            </a:stretch>
          </p:blipFill>
          <p:spPr>
            <a:xfrm>
              <a:off x="22581058" y="12630150"/>
              <a:ext cx="1110792" cy="1301534"/>
            </a:xfrm>
            <a:prstGeom prst="rect">
              <a:avLst/>
            </a:prstGeom>
          </p:spPr>
        </p:pic>
      </p:grpSp>
    </p:spTree>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Takeaway Slide">
    <p:bg>
      <p:bgPr>
        <a:solidFill>
          <a:schemeClr val="tx1"/>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1D84AE75-170A-02D1-CC9C-2544DF294463}"/>
              </a:ext>
            </a:extLst>
          </p:cNvPr>
          <p:cNvGrpSpPr/>
          <p:nvPr userDrawn="1"/>
        </p:nvGrpSpPr>
        <p:grpSpPr>
          <a:xfrm>
            <a:off x="0" y="0"/>
            <a:ext cx="12203814" cy="6864624"/>
            <a:chOff x="0" y="0"/>
            <a:chExt cx="20104163" cy="11308556"/>
          </a:xfrm>
        </p:grpSpPr>
        <p:grpSp>
          <p:nvGrpSpPr>
            <p:cNvPr id="3" name="object 48">
              <a:extLst>
                <a:ext uri="{FF2B5EF4-FFF2-40B4-BE49-F238E27FC236}">
                  <a16:creationId xmlns:a16="http://schemas.microsoft.com/office/drawing/2014/main" id="{6EDB49A7-6A60-F378-4FBC-B250D583286B}"/>
                </a:ext>
              </a:extLst>
            </p:cNvPr>
            <p:cNvGrpSpPr/>
            <p:nvPr/>
          </p:nvGrpSpPr>
          <p:grpSpPr>
            <a:xfrm>
              <a:off x="15077467" y="0"/>
              <a:ext cx="4719955" cy="5872480"/>
              <a:chOff x="15077467" y="0"/>
              <a:chExt cx="4719955" cy="5872480"/>
            </a:xfrm>
          </p:grpSpPr>
          <p:sp>
            <p:nvSpPr>
              <p:cNvPr id="7" name="object 49">
                <a:extLst>
                  <a:ext uri="{FF2B5EF4-FFF2-40B4-BE49-F238E27FC236}">
                    <a16:creationId xmlns:a16="http://schemas.microsoft.com/office/drawing/2014/main" id="{95C7F165-8AAD-DF6B-898B-01CA2011FDDB}"/>
                  </a:ext>
                </a:extLst>
              </p:cNvPr>
              <p:cNvSpPr/>
              <p:nvPr/>
            </p:nvSpPr>
            <p:spPr>
              <a:xfrm>
                <a:off x="15183384" y="1453"/>
                <a:ext cx="4544060" cy="5778500"/>
              </a:xfrm>
              <a:custGeom>
                <a:avLst/>
                <a:gdLst/>
                <a:ahLst/>
                <a:cxnLst/>
                <a:rect l="l" t="t" r="r" b="b"/>
                <a:pathLst>
                  <a:path w="4544059" h="5778500">
                    <a:moveTo>
                      <a:pt x="2648788" y="3731590"/>
                    </a:moveTo>
                    <a:lnTo>
                      <a:pt x="2648356" y="3731526"/>
                    </a:lnTo>
                    <a:lnTo>
                      <a:pt x="2647492" y="3731323"/>
                    </a:lnTo>
                    <a:lnTo>
                      <a:pt x="2648483" y="3731653"/>
                    </a:lnTo>
                    <a:lnTo>
                      <a:pt x="2648788" y="3731590"/>
                    </a:lnTo>
                    <a:close/>
                  </a:path>
                  <a:path w="4544059" h="5778500">
                    <a:moveTo>
                      <a:pt x="2649982" y="3731730"/>
                    </a:moveTo>
                    <a:lnTo>
                      <a:pt x="2649105" y="3731526"/>
                    </a:lnTo>
                    <a:lnTo>
                      <a:pt x="2648788" y="3731590"/>
                    </a:lnTo>
                    <a:lnTo>
                      <a:pt x="2649258" y="3731666"/>
                    </a:lnTo>
                    <a:lnTo>
                      <a:pt x="2649982" y="3731730"/>
                    </a:lnTo>
                    <a:close/>
                  </a:path>
                  <a:path w="4544059" h="5778500">
                    <a:moveTo>
                      <a:pt x="2664155" y="3730307"/>
                    </a:moveTo>
                    <a:lnTo>
                      <a:pt x="2660764" y="3726700"/>
                    </a:lnTo>
                    <a:lnTo>
                      <a:pt x="2660675" y="3725735"/>
                    </a:lnTo>
                    <a:lnTo>
                      <a:pt x="2657437" y="3722128"/>
                    </a:lnTo>
                    <a:lnTo>
                      <a:pt x="2658021" y="3723335"/>
                    </a:lnTo>
                    <a:lnTo>
                      <a:pt x="2657995" y="3724275"/>
                    </a:lnTo>
                    <a:lnTo>
                      <a:pt x="2658186" y="3725329"/>
                    </a:lnTo>
                    <a:lnTo>
                      <a:pt x="2659342" y="3727005"/>
                    </a:lnTo>
                    <a:lnTo>
                      <a:pt x="2661208" y="3728732"/>
                    </a:lnTo>
                    <a:lnTo>
                      <a:pt x="2664155" y="3730307"/>
                    </a:lnTo>
                    <a:close/>
                  </a:path>
                  <a:path w="4544059" h="5778500">
                    <a:moveTo>
                      <a:pt x="2682544" y="3719792"/>
                    </a:moveTo>
                    <a:lnTo>
                      <a:pt x="2681960" y="3717899"/>
                    </a:lnTo>
                    <a:lnTo>
                      <a:pt x="2681313" y="3717963"/>
                    </a:lnTo>
                    <a:lnTo>
                      <a:pt x="2682544" y="3719792"/>
                    </a:lnTo>
                    <a:close/>
                  </a:path>
                  <a:path w="4544059" h="5778500">
                    <a:moveTo>
                      <a:pt x="2683954" y="3721900"/>
                    </a:moveTo>
                    <a:lnTo>
                      <a:pt x="2682544" y="3719792"/>
                    </a:lnTo>
                    <a:lnTo>
                      <a:pt x="2682938" y="3721087"/>
                    </a:lnTo>
                    <a:lnTo>
                      <a:pt x="2683954" y="3721900"/>
                    </a:lnTo>
                    <a:close/>
                  </a:path>
                  <a:path w="4544059" h="5778500">
                    <a:moveTo>
                      <a:pt x="2703677" y="3884282"/>
                    </a:moveTo>
                    <a:lnTo>
                      <a:pt x="2702344" y="3882885"/>
                    </a:lnTo>
                    <a:lnTo>
                      <a:pt x="2700617" y="3882199"/>
                    </a:lnTo>
                    <a:lnTo>
                      <a:pt x="2698762" y="3881755"/>
                    </a:lnTo>
                    <a:lnTo>
                      <a:pt x="2703677" y="3884282"/>
                    </a:lnTo>
                    <a:close/>
                  </a:path>
                  <a:path w="4544059" h="5778500">
                    <a:moveTo>
                      <a:pt x="2710281" y="3759365"/>
                    </a:moveTo>
                    <a:lnTo>
                      <a:pt x="2706611" y="3756533"/>
                    </a:lnTo>
                    <a:lnTo>
                      <a:pt x="2703207" y="3754158"/>
                    </a:lnTo>
                    <a:lnTo>
                      <a:pt x="2700731" y="3752951"/>
                    </a:lnTo>
                    <a:lnTo>
                      <a:pt x="2707144" y="3758184"/>
                    </a:lnTo>
                    <a:lnTo>
                      <a:pt x="2708579" y="3758793"/>
                    </a:lnTo>
                    <a:lnTo>
                      <a:pt x="2709176" y="3758933"/>
                    </a:lnTo>
                    <a:lnTo>
                      <a:pt x="2710281" y="3759365"/>
                    </a:lnTo>
                    <a:close/>
                  </a:path>
                  <a:path w="4544059" h="5778500">
                    <a:moveTo>
                      <a:pt x="2712123" y="3795687"/>
                    </a:moveTo>
                    <a:lnTo>
                      <a:pt x="2710396" y="3794976"/>
                    </a:lnTo>
                    <a:lnTo>
                      <a:pt x="2709557" y="3794772"/>
                    </a:lnTo>
                    <a:lnTo>
                      <a:pt x="2708795" y="3794607"/>
                    </a:lnTo>
                    <a:lnTo>
                      <a:pt x="2710484" y="3795395"/>
                    </a:lnTo>
                    <a:lnTo>
                      <a:pt x="2711678" y="3795814"/>
                    </a:lnTo>
                    <a:lnTo>
                      <a:pt x="2712123" y="3795687"/>
                    </a:lnTo>
                    <a:close/>
                  </a:path>
                  <a:path w="4544059" h="5778500">
                    <a:moveTo>
                      <a:pt x="2724327" y="3771112"/>
                    </a:moveTo>
                    <a:lnTo>
                      <a:pt x="2720987" y="3767721"/>
                    </a:lnTo>
                    <a:lnTo>
                      <a:pt x="2717762" y="3764330"/>
                    </a:lnTo>
                    <a:lnTo>
                      <a:pt x="2714650" y="3760952"/>
                    </a:lnTo>
                    <a:lnTo>
                      <a:pt x="2713736" y="3760724"/>
                    </a:lnTo>
                    <a:lnTo>
                      <a:pt x="2711920" y="3759974"/>
                    </a:lnTo>
                    <a:lnTo>
                      <a:pt x="2710281" y="3759365"/>
                    </a:lnTo>
                    <a:lnTo>
                      <a:pt x="2714714" y="3762743"/>
                    </a:lnTo>
                    <a:lnTo>
                      <a:pt x="2719590" y="3766870"/>
                    </a:lnTo>
                    <a:lnTo>
                      <a:pt x="2724327" y="3771112"/>
                    </a:lnTo>
                    <a:close/>
                  </a:path>
                  <a:path w="4544059" h="5778500">
                    <a:moveTo>
                      <a:pt x="2738285" y="3784714"/>
                    </a:moveTo>
                    <a:lnTo>
                      <a:pt x="2735008" y="3781044"/>
                    </a:lnTo>
                    <a:lnTo>
                      <a:pt x="2729954" y="3776167"/>
                    </a:lnTo>
                    <a:lnTo>
                      <a:pt x="2724327" y="3771112"/>
                    </a:lnTo>
                    <a:lnTo>
                      <a:pt x="2728772" y="3775633"/>
                    </a:lnTo>
                    <a:lnTo>
                      <a:pt x="2733433" y="3780155"/>
                    </a:lnTo>
                    <a:lnTo>
                      <a:pt x="2738285" y="3784714"/>
                    </a:lnTo>
                    <a:close/>
                  </a:path>
                  <a:path w="4544059" h="5778500">
                    <a:moveTo>
                      <a:pt x="2747302" y="3755059"/>
                    </a:moveTo>
                    <a:lnTo>
                      <a:pt x="2740545" y="3750462"/>
                    </a:lnTo>
                    <a:lnTo>
                      <a:pt x="2732748" y="3745827"/>
                    </a:lnTo>
                    <a:lnTo>
                      <a:pt x="2731084" y="3744684"/>
                    </a:lnTo>
                    <a:lnTo>
                      <a:pt x="2726575" y="3741559"/>
                    </a:lnTo>
                    <a:lnTo>
                      <a:pt x="2725394" y="3738473"/>
                    </a:lnTo>
                    <a:lnTo>
                      <a:pt x="2719095" y="3735590"/>
                    </a:lnTo>
                    <a:lnTo>
                      <a:pt x="2715691" y="3736213"/>
                    </a:lnTo>
                    <a:lnTo>
                      <a:pt x="2715691" y="3739515"/>
                    </a:lnTo>
                    <a:lnTo>
                      <a:pt x="2719590" y="3744684"/>
                    </a:lnTo>
                    <a:lnTo>
                      <a:pt x="2716707" y="3741432"/>
                    </a:lnTo>
                    <a:lnTo>
                      <a:pt x="2711894" y="3735971"/>
                    </a:lnTo>
                    <a:lnTo>
                      <a:pt x="2714282" y="3741432"/>
                    </a:lnTo>
                    <a:lnTo>
                      <a:pt x="2707792" y="3738537"/>
                    </a:lnTo>
                    <a:lnTo>
                      <a:pt x="2691993" y="3728351"/>
                    </a:lnTo>
                    <a:lnTo>
                      <a:pt x="2683954" y="3721900"/>
                    </a:lnTo>
                    <a:lnTo>
                      <a:pt x="2688463" y="3728631"/>
                    </a:lnTo>
                    <a:lnTo>
                      <a:pt x="2696527" y="3739515"/>
                    </a:lnTo>
                    <a:lnTo>
                      <a:pt x="2705138" y="3750145"/>
                    </a:lnTo>
                    <a:lnTo>
                      <a:pt x="2714650" y="3760952"/>
                    </a:lnTo>
                    <a:lnTo>
                      <a:pt x="2716974" y="3759797"/>
                    </a:lnTo>
                    <a:lnTo>
                      <a:pt x="2712516" y="3754526"/>
                    </a:lnTo>
                    <a:lnTo>
                      <a:pt x="2707805" y="3748671"/>
                    </a:lnTo>
                    <a:lnTo>
                      <a:pt x="2708389" y="3747579"/>
                    </a:lnTo>
                    <a:lnTo>
                      <a:pt x="2712567" y="3751326"/>
                    </a:lnTo>
                    <a:lnTo>
                      <a:pt x="2715539" y="3753967"/>
                    </a:lnTo>
                    <a:lnTo>
                      <a:pt x="2747302" y="3755059"/>
                    </a:lnTo>
                    <a:close/>
                  </a:path>
                  <a:path w="4544059" h="5778500">
                    <a:moveTo>
                      <a:pt x="2757068" y="3832301"/>
                    </a:moveTo>
                    <a:lnTo>
                      <a:pt x="2756966" y="3831996"/>
                    </a:lnTo>
                    <a:lnTo>
                      <a:pt x="2756928" y="3831691"/>
                    </a:lnTo>
                    <a:lnTo>
                      <a:pt x="2756979" y="3831539"/>
                    </a:lnTo>
                    <a:lnTo>
                      <a:pt x="2755582" y="3830866"/>
                    </a:lnTo>
                    <a:lnTo>
                      <a:pt x="2754731" y="3830472"/>
                    </a:lnTo>
                    <a:lnTo>
                      <a:pt x="2757068" y="3832301"/>
                    </a:lnTo>
                    <a:close/>
                  </a:path>
                  <a:path w="4544059" h="5778500">
                    <a:moveTo>
                      <a:pt x="2778722" y="3857637"/>
                    </a:moveTo>
                    <a:lnTo>
                      <a:pt x="2772321" y="3854031"/>
                    </a:lnTo>
                    <a:lnTo>
                      <a:pt x="2762618" y="3850271"/>
                    </a:lnTo>
                    <a:lnTo>
                      <a:pt x="2752814" y="3846055"/>
                    </a:lnTo>
                    <a:lnTo>
                      <a:pt x="2746133" y="3841102"/>
                    </a:lnTo>
                    <a:lnTo>
                      <a:pt x="2745994" y="3842626"/>
                    </a:lnTo>
                    <a:lnTo>
                      <a:pt x="2736621" y="3835717"/>
                    </a:lnTo>
                    <a:lnTo>
                      <a:pt x="2730855" y="3829342"/>
                    </a:lnTo>
                    <a:lnTo>
                      <a:pt x="2723299" y="3818115"/>
                    </a:lnTo>
                    <a:lnTo>
                      <a:pt x="2730741" y="3821252"/>
                    </a:lnTo>
                    <a:lnTo>
                      <a:pt x="2736405" y="3822992"/>
                    </a:lnTo>
                    <a:lnTo>
                      <a:pt x="2743377" y="3825379"/>
                    </a:lnTo>
                    <a:lnTo>
                      <a:pt x="2754731" y="3830459"/>
                    </a:lnTo>
                    <a:lnTo>
                      <a:pt x="2749270" y="3826065"/>
                    </a:lnTo>
                    <a:lnTo>
                      <a:pt x="2742438" y="3821023"/>
                    </a:lnTo>
                    <a:lnTo>
                      <a:pt x="2732798" y="3814711"/>
                    </a:lnTo>
                    <a:lnTo>
                      <a:pt x="2718930" y="3806482"/>
                    </a:lnTo>
                    <a:lnTo>
                      <a:pt x="2718562" y="3804856"/>
                    </a:lnTo>
                    <a:lnTo>
                      <a:pt x="2708478" y="3796169"/>
                    </a:lnTo>
                    <a:lnTo>
                      <a:pt x="2708795" y="3794607"/>
                    </a:lnTo>
                    <a:lnTo>
                      <a:pt x="2697213" y="3788346"/>
                    </a:lnTo>
                    <a:lnTo>
                      <a:pt x="2684335" y="3780777"/>
                    </a:lnTo>
                    <a:lnTo>
                      <a:pt x="2677680" y="3777513"/>
                    </a:lnTo>
                    <a:lnTo>
                      <a:pt x="2684780" y="3784168"/>
                    </a:lnTo>
                    <a:lnTo>
                      <a:pt x="2682570" y="3782491"/>
                    </a:lnTo>
                    <a:lnTo>
                      <a:pt x="2680119" y="3781501"/>
                    </a:lnTo>
                    <a:lnTo>
                      <a:pt x="2677807" y="3779786"/>
                    </a:lnTo>
                    <a:lnTo>
                      <a:pt x="2675496" y="3781285"/>
                    </a:lnTo>
                    <a:lnTo>
                      <a:pt x="2682748" y="3787190"/>
                    </a:lnTo>
                    <a:lnTo>
                      <a:pt x="2693022" y="3794480"/>
                    </a:lnTo>
                    <a:lnTo>
                      <a:pt x="2699804" y="3800132"/>
                    </a:lnTo>
                    <a:lnTo>
                      <a:pt x="2692349" y="3796893"/>
                    </a:lnTo>
                    <a:lnTo>
                      <a:pt x="2678442" y="3787813"/>
                    </a:lnTo>
                    <a:lnTo>
                      <a:pt x="2674785" y="3786327"/>
                    </a:lnTo>
                    <a:lnTo>
                      <a:pt x="2682748" y="3792639"/>
                    </a:lnTo>
                    <a:lnTo>
                      <a:pt x="2683192" y="3796563"/>
                    </a:lnTo>
                    <a:lnTo>
                      <a:pt x="2687116" y="3801605"/>
                    </a:lnTo>
                    <a:lnTo>
                      <a:pt x="2690799" y="3805517"/>
                    </a:lnTo>
                    <a:lnTo>
                      <a:pt x="2696591" y="3809860"/>
                    </a:lnTo>
                    <a:lnTo>
                      <a:pt x="2705430" y="3814813"/>
                    </a:lnTo>
                    <a:lnTo>
                      <a:pt x="2718244" y="3820579"/>
                    </a:lnTo>
                    <a:lnTo>
                      <a:pt x="2724315" y="3826345"/>
                    </a:lnTo>
                    <a:lnTo>
                      <a:pt x="2715882" y="3823347"/>
                    </a:lnTo>
                    <a:lnTo>
                      <a:pt x="2709659" y="3821963"/>
                    </a:lnTo>
                    <a:lnTo>
                      <a:pt x="2723426" y="3829812"/>
                    </a:lnTo>
                    <a:lnTo>
                      <a:pt x="2730589" y="3835463"/>
                    </a:lnTo>
                    <a:lnTo>
                      <a:pt x="2733573" y="3839730"/>
                    </a:lnTo>
                    <a:lnTo>
                      <a:pt x="2734830" y="3843413"/>
                    </a:lnTo>
                    <a:lnTo>
                      <a:pt x="2736392" y="3847020"/>
                    </a:lnTo>
                    <a:lnTo>
                      <a:pt x="2740253" y="3850767"/>
                    </a:lnTo>
                    <a:lnTo>
                      <a:pt x="2748330" y="3854831"/>
                    </a:lnTo>
                    <a:lnTo>
                      <a:pt x="2762542" y="3859352"/>
                    </a:lnTo>
                    <a:lnTo>
                      <a:pt x="2758897" y="3856494"/>
                    </a:lnTo>
                    <a:lnTo>
                      <a:pt x="2757322" y="3853307"/>
                    </a:lnTo>
                    <a:lnTo>
                      <a:pt x="2743873" y="3846245"/>
                    </a:lnTo>
                    <a:lnTo>
                      <a:pt x="2778722" y="3857637"/>
                    </a:lnTo>
                    <a:close/>
                  </a:path>
                  <a:path w="4544059" h="5778500">
                    <a:moveTo>
                      <a:pt x="2793390" y="3860381"/>
                    </a:moveTo>
                    <a:lnTo>
                      <a:pt x="2793009" y="3860012"/>
                    </a:lnTo>
                    <a:lnTo>
                      <a:pt x="2792260" y="3859542"/>
                    </a:lnTo>
                    <a:lnTo>
                      <a:pt x="2791358" y="3859034"/>
                    </a:lnTo>
                    <a:lnTo>
                      <a:pt x="2792031" y="3859466"/>
                    </a:lnTo>
                    <a:lnTo>
                      <a:pt x="2793390" y="3860381"/>
                    </a:lnTo>
                    <a:close/>
                  </a:path>
                  <a:path w="4544059" h="5778500">
                    <a:moveTo>
                      <a:pt x="2858605" y="3823525"/>
                    </a:moveTo>
                    <a:lnTo>
                      <a:pt x="2858198" y="3822700"/>
                    </a:lnTo>
                    <a:lnTo>
                      <a:pt x="2858605" y="3823525"/>
                    </a:lnTo>
                    <a:close/>
                  </a:path>
                  <a:path w="4544059" h="5778500">
                    <a:moveTo>
                      <a:pt x="2864866" y="3837927"/>
                    </a:moveTo>
                    <a:lnTo>
                      <a:pt x="2864688" y="3835387"/>
                    </a:lnTo>
                    <a:lnTo>
                      <a:pt x="2858605" y="3823525"/>
                    </a:lnTo>
                    <a:lnTo>
                      <a:pt x="2861297" y="3829037"/>
                    </a:lnTo>
                    <a:lnTo>
                      <a:pt x="2864866" y="3837927"/>
                    </a:lnTo>
                    <a:close/>
                  </a:path>
                  <a:path w="4544059" h="5778500">
                    <a:moveTo>
                      <a:pt x="2866707" y="3829342"/>
                    </a:moveTo>
                    <a:lnTo>
                      <a:pt x="2865259" y="3827767"/>
                    </a:lnTo>
                    <a:lnTo>
                      <a:pt x="2865780" y="3830434"/>
                    </a:lnTo>
                    <a:lnTo>
                      <a:pt x="2866707" y="3829342"/>
                    </a:lnTo>
                    <a:close/>
                  </a:path>
                  <a:path w="4544059" h="5778500">
                    <a:moveTo>
                      <a:pt x="2867025" y="3836657"/>
                    </a:moveTo>
                    <a:lnTo>
                      <a:pt x="2865780" y="3830434"/>
                    </a:lnTo>
                    <a:lnTo>
                      <a:pt x="2864815" y="3831577"/>
                    </a:lnTo>
                    <a:lnTo>
                      <a:pt x="2867025" y="3836657"/>
                    </a:lnTo>
                    <a:close/>
                  </a:path>
                  <a:path w="4544059" h="5778500">
                    <a:moveTo>
                      <a:pt x="2880703" y="3825227"/>
                    </a:moveTo>
                    <a:lnTo>
                      <a:pt x="2880601" y="3818877"/>
                    </a:lnTo>
                    <a:lnTo>
                      <a:pt x="2879979" y="3817607"/>
                    </a:lnTo>
                    <a:lnTo>
                      <a:pt x="2875623" y="3808717"/>
                    </a:lnTo>
                    <a:lnTo>
                      <a:pt x="2871012" y="3802367"/>
                    </a:lnTo>
                    <a:lnTo>
                      <a:pt x="2866809" y="3807447"/>
                    </a:lnTo>
                    <a:lnTo>
                      <a:pt x="2865615" y="3802367"/>
                    </a:lnTo>
                    <a:lnTo>
                      <a:pt x="2854020" y="3802367"/>
                    </a:lnTo>
                    <a:lnTo>
                      <a:pt x="2850832" y="3802367"/>
                    </a:lnTo>
                    <a:lnTo>
                      <a:pt x="2857576" y="3821417"/>
                    </a:lnTo>
                    <a:lnTo>
                      <a:pt x="2858198" y="3822700"/>
                    </a:lnTo>
                    <a:lnTo>
                      <a:pt x="2862110" y="3823957"/>
                    </a:lnTo>
                    <a:lnTo>
                      <a:pt x="2868015" y="3827767"/>
                    </a:lnTo>
                    <a:lnTo>
                      <a:pt x="2866707" y="3829342"/>
                    </a:lnTo>
                    <a:lnTo>
                      <a:pt x="2868777" y="3831577"/>
                    </a:lnTo>
                    <a:lnTo>
                      <a:pt x="2871559" y="3835387"/>
                    </a:lnTo>
                    <a:lnTo>
                      <a:pt x="2874518" y="3840467"/>
                    </a:lnTo>
                    <a:lnTo>
                      <a:pt x="2876791" y="3844277"/>
                    </a:lnTo>
                    <a:lnTo>
                      <a:pt x="2876092" y="3836657"/>
                    </a:lnTo>
                    <a:lnTo>
                      <a:pt x="2869793" y="3820147"/>
                    </a:lnTo>
                    <a:lnTo>
                      <a:pt x="2867063" y="3815067"/>
                    </a:lnTo>
                    <a:lnTo>
                      <a:pt x="2862313" y="3808717"/>
                    </a:lnTo>
                    <a:lnTo>
                      <a:pt x="2865361" y="3807447"/>
                    </a:lnTo>
                    <a:lnTo>
                      <a:pt x="2869755" y="3812527"/>
                    </a:lnTo>
                    <a:lnTo>
                      <a:pt x="2874302" y="3820147"/>
                    </a:lnTo>
                    <a:lnTo>
                      <a:pt x="2877794" y="3830307"/>
                    </a:lnTo>
                    <a:lnTo>
                      <a:pt x="2874810" y="3817607"/>
                    </a:lnTo>
                    <a:lnTo>
                      <a:pt x="2876664" y="3821417"/>
                    </a:lnTo>
                    <a:lnTo>
                      <a:pt x="2879763" y="3821417"/>
                    </a:lnTo>
                    <a:lnTo>
                      <a:pt x="2880703" y="3825227"/>
                    </a:lnTo>
                    <a:close/>
                  </a:path>
                  <a:path w="4544059" h="5778500">
                    <a:moveTo>
                      <a:pt x="2881134" y="3827094"/>
                    </a:moveTo>
                    <a:lnTo>
                      <a:pt x="2881033" y="3825671"/>
                    </a:lnTo>
                    <a:lnTo>
                      <a:pt x="2880703" y="3824528"/>
                    </a:lnTo>
                    <a:lnTo>
                      <a:pt x="2880931" y="3829113"/>
                    </a:lnTo>
                    <a:lnTo>
                      <a:pt x="2881134" y="3827094"/>
                    </a:lnTo>
                    <a:close/>
                  </a:path>
                  <a:path w="4544059" h="5778500">
                    <a:moveTo>
                      <a:pt x="2896235" y="3896080"/>
                    </a:moveTo>
                    <a:lnTo>
                      <a:pt x="2886633" y="3893858"/>
                    </a:lnTo>
                    <a:lnTo>
                      <a:pt x="2891637" y="3894874"/>
                    </a:lnTo>
                    <a:lnTo>
                      <a:pt x="2875724" y="3890848"/>
                    </a:lnTo>
                    <a:lnTo>
                      <a:pt x="2868384" y="3888714"/>
                    </a:lnTo>
                    <a:lnTo>
                      <a:pt x="2864180" y="3887203"/>
                    </a:lnTo>
                    <a:lnTo>
                      <a:pt x="2861576" y="3885463"/>
                    </a:lnTo>
                    <a:lnTo>
                      <a:pt x="2868853" y="3887762"/>
                    </a:lnTo>
                    <a:lnTo>
                      <a:pt x="2874759" y="3889870"/>
                    </a:lnTo>
                    <a:lnTo>
                      <a:pt x="2878632" y="3890797"/>
                    </a:lnTo>
                    <a:lnTo>
                      <a:pt x="2873768" y="3889197"/>
                    </a:lnTo>
                    <a:lnTo>
                      <a:pt x="2865094" y="3885920"/>
                    </a:lnTo>
                    <a:lnTo>
                      <a:pt x="2861297" y="3884218"/>
                    </a:lnTo>
                    <a:lnTo>
                      <a:pt x="2868384" y="3886403"/>
                    </a:lnTo>
                    <a:lnTo>
                      <a:pt x="2881236" y="3890949"/>
                    </a:lnTo>
                    <a:lnTo>
                      <a:pt x="2870149" y="3886784"/>
                    </a:lnTo>
                    <a:lnTo>
                      <a:pt x="2863062" y="3883799"/>
                    </a:lnTo>
                    <a:lnTo>
                      <a:pt x="2847810" y="3876395"/>
                    </a:lnTo>
                    <a:lnTo>
                      <a:pt x="2876651" y="3888384"/>
                    </a:lnTo>
                    <a:lnTo>
                      <a:pt x="2859557" y="3880942"/>
                    </a:lnTo>
                    <a:lnTo>
                      <a:pt x="2853994" y="3877576"/>
                    </a:lnTo>
                    <a:lnTo>
                      <a:pt x="2857639" y="3878084"/>
                    </a:lnTo>
                    <a:lnTo>
                      <a:pt x="2868117" y="3882250"/>
                    </a:lnTo>
                    <a:lnTo>
                      <a:pt x="2862948" y="3879812"/>
                    </a:lnTo>
                    <a:lnTo>
                      <a:pt x="2859519" y="3878427"/>
                    </a:lnTo>
                    <a:lnTo>
                      <a:pt x="2853436" y="3875354"/>
                    </a:lnTo>
                    <a:lnTo>
                      <a:pt x="2852178" y="3874211"/>
                    </a:lnTo>
                    <a:lnTo>
                      <a:pt x="2858820" y="3877195"/>
                    </a:lnTo>
                    <a:lnTo>
                      <a:pt x="2870200" y="3882758"/>
                    </a:lnTo>
                    <a:lnTo>
                      <a:pt x="2883141" y="3889337"/>
                    </a:lnTo>
                    <a:lnTo>
                      <a:pt x="2875559" y="3885323"/>
                    </a:lnTo>
                    <a:lnTo>
                      <a:pt x="2875051" y="3884828"/>
                    </a:lnTo>
                    <a:lnTo>
                      <a:pt x="2884259" y="3889133"/>
                    </a:lnTo>
                    <a:lnTo>
                      <a:pt x="2870123" y="3880726"/>
                    </a:lnTo>
                    <a:lnTo>
                      <a:pt x="2831515" y="3856583"/>
                    </a:lnTo>
                    <a:lnTo>
                      <a:pt x="2796679" y="3832529"/>
                    </a:lnTo>
                    <a:lnTo>
                      <a:pt x="2765602" y="3808565"/>
                    </a:lnTo>
                    <a:lnTo>
                      <a:pt x="2738285" y="3784714"/>
                    </a:lnTo>
                    <a:lnTo>
                      <a:pt x="2741879" y="3789007"/>
                    </a:lnTo>
                    <a:lnTo>
                      <a:pt x="2741714" y="3789807"/>
                    </a:lnTo>
                    <a:lnTo>
                      <a:pt x="2715920" y="3774249"/>
                    </a:lnTo>
                    <a:lnTo>
                      <a:pt x="2708186" y="3768483"/>
                    </a:lnTo>
                    <a:lnTo>
                      <a:pt x="2698419" y="3759568"/>
                    </a:lnTo>
                    <a:lnTo>
                      <a:pt x="2705417" y="3766655"/>
                    </a:lnTo>
                    <a:lnTo>
                      <a:pt x="2714167" y="3773894"/>
                    </a:lnTo>
                    <a:lnTo>
                      <a:pt x="2720378" y="3779596"/>
                    </a:lnTo>
                    <a:lnTo>
                      <a:pt x="2719743" y="3782098"/>
                    </a:lnTo>
                    <a:lnTo>
                      <a:pt x="2709570" y="3774287"/>
                    </a:lnTo>
                    <a:lnTo>
                      <a:pt x="2695765" y="3765016"/>
                    </a:lnTo>
                    <a:lnTo>
                      <a:pt x="2681274" y="3756901"/>
                    </a:lnTo>
                    <a:lnTo>
                      <a:pt x="2669070" y="3752494"/>
                    </a:lnTo>
                    <a:lnTo>
                      <a:pt x="2669362" y="3756774"/>
                    </a:lnTo>
                    <a:lnTo>
                      <a:pt x="2699270" y="3784816"/>
                    </a:lnTo>
                    <a:lnTo>
                      <a:pt x="2746476" y="3815804"/>
                    </a:lnTo>
                    <a:lnTo>
                      <a:pt x="2806496" y="3852468"/>
                    </a:lnTo>
                    <a:lnTo>
                      <a:pt x="2796121" y="3848277"/>
                    </a:lnTo>
                    <a:lnTo>
                      <a:pt x="2793403" y="3848849"/>
                    </a:lnTo>
                    <a:lnTo>
                      <a:pt x="2794139" y="3851554"/>
                    </a:lnTo>
                    <a:lnTo>
                      <a:pt x="2794177" y="3853738"/>
                    </a:lnTo>
                    <a:lnTo>
                      <a:pt x="2780144" y="3846969"/>
                    </a:lnTo>
                    <a:lnTo>
                      <a:pt x="2770009" y="3841343"/>
                    </a:lnTo>
                    <a:lnTo>
                      <a:pt x="2762694" y="3836568"/>
                    </a:lnTo>
                    <a:lnTo>
                      <a:pt x="2757081" y="3832314"/>
                    </a:lnTo>
                    <a:lnTo>
                      <a:pt x="2757233" y="3833863"/>
                    </a:lnTo>
                    <a:lnTo>
                      <a:pt x="2759329" y="3837432"/>
                    </a:lnTo>
                    <a:lnTo>
                      <a:pt x="2760395" y="3839895"/>
                    </a:lnTo>
                    <a:lnTo>
                      <a:pt x="2801975" y="3857637"/>
                    </a:lnTo>
                    <a:lnTo>
                      <a:pt x="2803512" y="3860050"/>
                    </a:lnTo>
                    <a:lnTo>
                      <a:pt x="2801099" y="3859898"/>
                    </a:lnTo>
                    <a:lnTo>
                      <a:pt x="2795765" y="3857828"/>
                    </a:lnTo>
                    <a:lnTo>
                      <a:pt x="2772829" y="3846868"/>
                    </a:lnTo>
                    <a:lnTo>
                      <a:pt x="2766720" y="3844315"/>
                    </a:lnTo>
                    <a:lnTo>
                      <a:pt x="2763482" y="3843947"/>
                    </a:lnTo>
                    <a:lnTo>
                      <a:pt x="2769666" y="3847973"/>
                    </a:lnTo>
                    <a:lnTo>
                      <a:pt x="2777553" y="3852138"/>
                    </a:lnTo>
                    <a:lnTo>
                      <a:pt x="2791358" y="3859034"/>
                    </a:lnTo>
                    <a:lnTo>
                      <a:pt x="2788094" y="3856101"/>
                    </a:lnTo>
                    <a:lnTo>
                      <a:pt x="2791079" y="3856418"/>
                    </a:lnTo>
                    <a:lnTo>
                      <a:pt x="2798292" y="3858920"/>
                    </a:lnTo>
                    <a:lnTo>
                      <a:pt x="2817355" y="3866286"/>
                    </a:lnTo>
                    <a:lnTo>
                      <a:pt x="2825318" y="3869156"/>
                    </a:lnTo>
                    <a:lnTo>
                      <a:pt x="2829737" y="3870299"/>
                    </a:lnTo>
                    <a:lnTo>
                      <a:pt x="2828734" y="3868851"/>
                    </a:lnTo>
                    <a:lnTo>
                      <a:pt x="2845600" y="3876129"/>
                    </a:lnTo>
                    <a:lnTo>
                      <a:pt x="2854452" y="3880269"/>
                    </a:lnTo>
                    <a:lnTo>
                      <a:pt x="2856788" y="3881882"/>
                    </a:lnTo>
                    <a:lnTo>
                      <a:pt x="2854121" y="3881640"/>
                    </a:lnTo>
                    <a:lnTo>
                      <a:pt x="2840558" y="3877386"/>
                    </a:lnTo>
                    <a:lnTo>
                      <a:pt x="2832150" y="3873995"/>
                    </a:lnTo>
                    <a:lnTo>
                      <a:pt x="2823375" y="3870020"/>
                    </a:lnTo>
                    <a:lnTo>
                      <a:pt x="2808706" y="3863987"/>
                    </a:lnTo>
                    <a:lnTo>
                      <a:pt x="2813177" y="3866692"/>
                    </a:lnTo>
                    <a:lnTo>
                      <a:pt x="2818104" y="3868966"/>
                    </a:lnTo>
                    <a:lnTo>
                      <a:pt x="2833941" y="3875036"/>
                    </a:lnTo>
                    <a:lnTo>
                      <a:pt x="2832252" y="3875722"/>
                    </a:lnTo>
                    <a:lnTo>
                      <a:pt x="2850680" y="3884434"/>
                    </a:lnTo>
                    <a:lnTo>
                      <a:pt x="2851620" y="3885184"/>
                    </a:lnTo>
                    <a:lnTo>
                      <a:pt x="2836659" y="3882606"/>
                    </a:lnTo>
                    <a:lnTo>
                      <a:pt x="2842399" y="3884942"/>
                    </a:lnTo>
                    <a:lnTo>
                      <a:pt x="2849321" y="3886949"/>
                    </a:lnTo>
                    <a:lnTo>
                      <a:pt x="2865932" y="3890835"/>
                    </a:lnTo>
                    <a:lnTo>
                      <a:pt x="2877756" y="3892766"/>
                    </a:lnTo>
                    <a:lnTo>
                      <a:pt x="2886672" y="3893959"/>
                    </a:lnTo>
                    <a:lnTo>
                      <a:pt x="2896235" y="3896080"/>
                    </a:lnTo>
                    <a:close/>
                  </a:path>
                  <a:path w="4544059" h="5778500">
                    <a:moveTo>
                      <a:pt x="2902496" y="3831640"/>
                    </a:moveTo>
                    <a:lnTo>
                      <a:pt x="2902166" y="3832822"/>
                    </a:lnTo>
                    <a:lnTo>
                      <a:pt x="2901759" y="3834015"/>
                    </a:lnTo>
                    <a:lnTo>
                      <a:pt x="2901188" y="3835463"/>
                    </a:lnTo>
                    <a:lnTo>
                      <a:pt x="2901823" y="3833926"/>
                    </a:lnTo>
                    <a:lnTo>
                      <a:pt x="2902216" y="3832707"/>
                    </a:lnTo>
                    <a:lnTo>
                      <a:pt x="2902496" y="3831640"/>
                    </a:lnTo>
                    <a:close/>
                  </a:path>
                  <a:path w="4544059" h="5778500">
                    <a:moveTo>
                      <a:pt x="2902635" y="3830955"/>
                    </a:moveTo>
                    <a:lnTo>
                      <a:pt x="2902572" y="3831259"/>
                    </a:lnTo>
                    <a:lnTo>
                      <a:pt x="2902483" y="3831640"/>
                    </a:lnTo>
                    <a:lnTo>
                      <a:pt x="2902597" y="3831310"/>
                    </a:lnTo>
                    <a:lnTo>
                      <a:pt x="2902635" y="3830967"/>
                    </a:lnTo>
                    <a:close/>
                  </a:path>
                  <a:path w="4544059" h="5778500">
                    <a:moveTo>
                      <a:pt x="2902889" y="3826497"/>
                    </a:moveTo>
                    <a:lnTo>
                      <a:pt x="2902877" y="3826764"/>
                    </a:lnTo>
                    <a:lnTo>
                      <a:pt x="2902889" y="3826497"/>
                    </a:lnTo>
                    <a:close/>
                  </a:path>
                  <a:path w="4544059" h="5778500">
                    <a:moveTo>
                      <a:pt x="2903143" y="3827767"/>
                    </a:moveTo>
                    <a:lnTo>
                      <a:pt x="2902877" y="3826764"/>
                    </a:lnTo>
                    <a:lnTo>
                      <a:pt x="2902813" y="3829596"/>
                    </a:lnTo>
                    <a:lnTo>
                      <a:pt x="2902775" y="3829939"/>
                    </a:lnTo>
                    <a:lnTo>
                      <a:pt x="2902737" y="3830256"/>
                    </a:lnTo>
                    <a:lnTo>
                      <a:pt x="2902686" y="3830675"/>
                    </a:lnTo>
                    <a:lnTo>
                      <a:pt x="2902750" y="3830294"/>
                    </a:lnTo>
                    <a:lnTo>
                      <a:pt x="2902801" y="3829977"/>
                    </a:lnTo>
                    <a:lnTo>
                      <a:pt x="2902801" y="3830307"/>
                    </a:lnTo>
                    <a:lnTo>
                      <a:pt x="2903143" y="3827767"/>
                    </a:lnTo>
                    <a:close/>
                  </a:path>
                  <a:path w="4544059" h="5778500">
                    <a:moveTo>
                      <a:pt x="2987865" y="4208538"/>
                    </a:moveTo>
                    <a:lnTo>
                      <a:pt x="2986760" y="4207497"/>
                    </a:lnTo>
                    <a:lnTo>
                      <a:pt x="2986722" y="4208119"/>
                    </a:lnTo>
                    <a:lnTo>
                      <a:pt x="2987865" y="4208538"/>
                    </a:lnTo>
                    <a:close/>
                  </a:path>
                  <a:path w="4544059" h="5778500">
                    <a:moveTo>
                      <a:pt x="2993529" y="4213847"/>
                    </a:moveTo>
                    <a:lnTo>
                      <a:pt x="2992031" y="4210037"/>
                    </a:lnTo>
                    <a:lnTo>
                      <a:pt x="2987865" y="4208538"/>
                    </a:lnTo>
                    <a:lnTo>
                      <a:pt x="2993529" y="4213847"/>
                    </a:lnTo>
                    <a:close/>
                  </a:path>
                  <a:path w="4544059" h="5778500">
                    <a:moveTo>
                      <a:pt x="3068675" y="3885501"/>
                    </a:moveTo>
                    <a:lnTo>
                      <a:pt x="3064929" y="3883647"/>
                    </a:lnTo>
                    <a:lnTo>
                      <a:pt x="3067875" y="3886187"/>
                    </a:lnTo>
                    <a:lnTo>
                      <a:pt x="3068675" y="3885501"/>
                    </a:lnTo>
                    <a:close/>
                  </a:path>
                  <a:path w="4544059" h="5778500">
                    <a:moveTo>
                      <a:pt x="3068701" y="3794747"/>
                    </a:moveTo>
                    <a:lnTo>
                      <a:pt x="3064522" y="3794747"/>
                    </a:lnTo>
                    <a:lnTo>
                      <a:pt x="3059163" y="3794747"/>
                    </a:lnTo>
                    <a:lnTo>
                      <a:pt x="3059531" y="3801097"/>
                    </a:lnTo>
                    <a:lnTo>
                      <a:pt x="3056153" y="3803637"/>
                    </a:lnTo>
                    <a:lnTo>
                      <a:pt x="3064548" y="3803637"/>
                    </a:lnTo>
                    <a:lnTo>
                      <a:pt x="3068599" y="3798557"/>
                    </a:lnTo>
                    <a:lnTo>
                      <a:pt x="3068701" y="3794747"/>
                    </a:lnTo>
                    <a:close/>
                  </a:path>
                  <a:path w="4544059" h="5778500">
                    <a:moveTo>
                      <a:pt x="3072650" y="3887457"/>
                    </a:moveTo>
                    <a:lnTo>
                      <a:pt x="3072104" y="3887190"/>
                    </a:lnTo>
                    <a:lnTo>
                      <a:pt x="3069209" y="3888727"/>
                    </a:lnTo>
                    <a:lnTo>
                      <a:pt x="3072650" y="3887457"/>
                    </a:lnTo>
                    <a:close/>
                  </a:path>
                  <a:path w="4544059" h="5778500">
                    <a:moveTo>
                      <a:pt x="3082721" y="3864775"/>
                    </a:moveTo>
                    <a:lnTo>
                      <a:pt x="3082594" y="3865765"/>
                    </a:lnTo>
                    <a:lnTo>
                      <a:pt x="3082709" y="3865410"/>
                    </a:lnTo>
                    <a:lnTo>
                      <a:pt x="3082721" y="3864775"/>
                    </a:lnTo>
                    <a:close/>
                  </a:path>
                  <a:path w="4544059" h="5778500">
                    <a:moveTo>
                      <a:pt x="3107525" y="3911765"/>
                    </a:moveTo>
                    <a:lnTo>
                      <a:pt x="3106394" y="3912070"/>
                    </a:lnTo>
                    <a:lnTo>
                      <a:pt x="3105797" y="3913276"/>
                    </a:lnTo>
                    <a:lnTo>
                      <a:pt x="3106013" y="3915905"/>
                    </a:lnTo>
                    <a:lnTo>
                      <a:pt x="3106966" y="3913987"/>
                    </a:lnTo>
                    <a:lnTo>
                      <a:pt x="3107525" y="3911765"/>
                    </a:lnTo>
                    <a:close/>
                  </a:path>
                  <a:path w="4544059" h="5778500">
                    <a:moveTo>
                      <a:pt x="3115741" y="4306519"/>
                    </a:moveTo>
                    <a:lnTo>
                      <a:pt x="3109976" y="4303738"/>
                    </a:lnTo>
                    <a:lnTo>
                      <a:pt x="3108287" y="4304538"/>
                    </a:lnTo>
                    <a:lnTo>
                      <a:pt x="3107690" y="4306316"/>
                    </a:lnTo>
                    <a:lnTo>
                      <a:pt x="3110242" y="4306773"/>
                    </a:lnTo>
                    <a:lnTo>
                      <a:pt x="3112820" y="4306976"/>
                    </a:lnTo>
                    <a:lnTo>
                      <a:pt x="3115741" y="4306519"/>
                    </a:lnTo>
                    <a:close/>
                  </a:path>
                  <a:path w="4544059" h="5778500">
                    <a:moveTo>
                      <a:pt x="3201873" y="3947515"/>
                    </a:moveTo>
                    <a:lnTo>
                      <a:pt x="3201174" y="3947249"/>
                    </a:lnTo>
                    <a:lnTo>
                      <a:pt x="3199879" y="3946741"/>
                    </a:lnTo>
                    <a:lnTo>
                      <a:pt x="3199879" y="3947147"/>
                    </a:lnTo>
                    <a:lnTo>
                      <a:pt x="3199981" y="3947515"/>
                    </a:lnTo>
                    <a:lnTo>
                      <a:pt x="3199955" y="3947934"/>
                    </a:lnTo>
                    <a:lnTo>
                      <a:pt x="3201873" y="3947515"/>
                    </a:lnTo>
                    <a:close/>
                  </a:path>
                  <a:path w="4544059" h="5778500">
                    <a:moveTo>
                      <a:pt x="3206610" y="3977094"/>
                    </a:moveTo>
                    <a:lnTo>
                      <a:pt x="3205124" y="3976166"/>
                    </a:lnTo>
                    <a:lnTo>
                      <a:pt x="3203613" y="3975481"/>
                    </a:lnTo>
                    <a:lnTo>
                      <a:pt x="3201974" y="3975252"/>
                    </a:lnTo>
                    <a:lnTo>
                      <a:pt x="3203422" y="3977132"/>
                    </a:lnTo>
                    <a:lnTo>
                      <a:pt x="3204934" y="3977271"/>
                    </a:lnTo>
                    <a:lnTo>
                      <a:pt x="3206610" y="3977094"/>
                    </a:lnTo>
                    <a:close/>
                  </a:path>
                  <a:path w="4544059" h="5778500">
                    <a:moveTo>
                      <a:pt x="3240227" y="4078249"/>
                    </a:moveTo>
                    <a:lnTo>
                      <a:pt x="3239008" y="4076801"/>
                    </a:lnTo>
                    <a:lnTo>
                      <a:pt x="3237585" y="4075658"/>
                    </a:lnTo>
                    <a:lnTo>
                      <a:pt x="3238462" y="4076649"/>
                    </a:lnTo>
                    <a:lnTo>
                      <a:pt x="3239516" y="4077678"/>
                    </a:lnTo>
                    <a:lnTo>
                      <a:pt x="3240227" y="4078249"/>
                    </a:lnTo>
                    <a:close/>
                  </a:path>
                  <a:path w="4544059" h="5778500">
                    <a:moveTo>
                      <a:pt x="3241040" y="4078884"/>
                    </a:moveTo>
                    <a:lnTo>
                      <a:pt x="3240227" y="4078249"/>
                    </a:lnTo>
                    <a:lnTo>
                      <a:pt x="3241040" y="4078884"/>
                    </a:lnTo>
                    <a:close/>
                  </a:path>
                  <a:path w="4544059" h="5778500">
                    <a:moveTo>
                      <a:pt x="3245675" y="4060482"/>
                    </a:moveTo>
                    <a:lnTo>
                      <a:pt x="3245307" y="4060177"/>
                    </a:lnTo>
                    <a:lnTo>
                      <a:pt x="3244824" y="4060050"/>
                    </a:lnTo>
                    <a:lnTo>
                      <a:pt x="3244862" y="4060177"/>
                    </a:lnTo>
                    <a:lnTo>
                      <a:pt x="3245675" y="4060482"/>
                    </a:lnTo>
                    <a:close/>
                  </a:path>
                  <a:path w="4544059" h="5778500">
                    <a:moveTo>
                      <a:pt x="3252216" y="4193984"/>
                    </a:moveTo>
                    <a:lnTo>
                      <a:pt x="3252178" y="4192930"/>
                    </a:lnTo>
                    <a:lnTo>
                      <a:pt x="3249993" y="4193984"/>
                    </a:lnTo>
                    <a:lnTo>
                      <a:pt x="3249765" y="4194899"/>
                    </a:lnTo>
                    <a:lnTo>
                      <a:pt x="3250501" y="4195851"/>
                    </a:lnTo>
                    <a:lnTo>
                      <a:pt x="3251492" y="4195013"/>
                    </a:lnTo>
                    <a:lnTo>
                      <a:pt x="3252216" y="4193984"/>
                    </a:lnTo>
                    <a:close/>
                  </a:path>
                  <a:path w="4544059" h="5778500">
                    <a:moveTo>
                      <a:pt x="3255721" y="4066527"/>
                    </a:moveTo>
                    <a:lnTo>
                      <a:pt x="3251657" y="4062717"/>
                    </a:lnTo>
                    <a:lnTo>
                      <a:pt x="3245675" y="4060482"/>
                    </a:lnTo>
                    <a:lnTo>
                      <a:pt x="3249904" y="4063987"/>
                    </a:lnTo>
                    <a:lnTo>
                      <a:pt x="3255721" y="4066527"/>
                    </a:lnTo>
                    <a:close/>
                  </a:path>
                  <a:path w="4544059" h="5778500">
                    <a:moveTo>
                      <a:pt x="3265640" y="4347197"/>
                    </a:moveTo>
                    <a:lnTo>
                      <a:pt x="3263430" y="4344657"/>
                    </a:lnTo>
                    <a:lnTo>
                      <a:pt x="3262858" y="4345330"/>
                    </a:lnTo>
                    <a:lnTo>
                      <a:pt x="3265640" y="4347197"/>
                    </a:lnTo>
                    <a:close/>
                  </a:path>
                  <a:path w="4544059" h="5778500">
                    <a:moveTo>
                      <a:pt x="3265703" y="4442447"/>
                    </a:moveTo>
                    <a:lnTo>
                      <a:pt x="3262477" y="4439348"/>
                    </a:lnTo>
                    <a:lnTo>
                      <a:pt x="3262541" y="4439907"/>
                    </a:lnTo>
                    <a:lnTo>
                      <a:pt x="3265703" y="4442447"/>
                    </a:lnTo>
                    <a:close/>
                  </a:path>
                  <a:path w="4544059" h="5778500">
                    <a:moveTo>
                      <a:pt x="3272955" y="4325086"/>
                    </a:moveTo>
                    <a:lnTo>
                      <a:pt x="3265284" y="4320870"/>
                    </a:lnTo>
                    <a:lnTo>
                      <a:pt x="3268599" y="4324870"/>
                    </a:lnTo>
                    <a:lnTo>
                      <a:pt x="3272955" y="4325086"/>
                    </a:lnTo>
                    <a:close/>
                  </a:path>
                  <a:path w="4544059" h="5778500">
                    <a:moveTo>
                      <a:pt x="3307689" y="4234167"/>
                    </a:moveTo>
                    <a:lnTo>
                      <a:pt x="3306876" y="4236707"/>
                    </a:lnTo>
                    <a:lnTo>
                      <a:pt x="3307194" y="4237825"/>
                    </a:lnTo>
                    <a:lnTo>
                      <a:pt x="3307689" y="4234167"/>
                    </a:lnTo>
                    <a:close/>
                  </a:path>
                  <a:path w="4544059" h="5778500">
                    <a:moveTo>
                      <a:pt x="3351796" y="4351198"/>
                    </a:moveTo>
                    <a:lnTo>
                      <a:pt x="3351669" y="4351045"/>
                    </a:lnTo>
                    <a:lnTo>
                      <a:pt x="3351796" y="4351198"/>
                    </a:lnTo>
                    <a:close/>
                  </a:path>
                  <a:path w="4544059" h="5778500">
                    <a:moveTo>
                      <a:pt x="3351809" y="4333164"/>
                    </a:moveTo>
                    <a:lnTo>
                      <a:pt x="3349726" y="4335716"/>
                    </a:lnTo>
                    <a:lnTo>
                      <a:pt x="3346513" y="4339488"/>
                    </a:lnTo>
                    <a:lnTo>
                      <a:pt x="3343249" y="4340555"/>
                    </a:lnTo>
                    <a:lnTo>
                      <a:pt x="3344075" y="4344746"/>
                    </a:lnTo>
                    <a:lnTo>
                      <a:pt x="3349256" y="4346829"/>
                    </a:lnTo>
                    <a:lnTo>
                      <a:pt x="3351580" y="4350880"/>
                    </a:lnTo>
                    <a:lnTo>
                      <a:pt x="3349574" y="4346206"/>
                    </a:lnTo>
                    <a:lnTo>
                      <a:pt x="3349244" y="4340491"/>
                    </a:lnTo>
                    <a:lnTo>
                      <a:pt x="3351809" y="4333164"/>
                    </a:lnTo>
                    <a:close/>
                  </a:path>
                  <a:path w="4544059" h="5778500">
                    <a:moveTo>
                      <a:pt x="3353574" y="4511433"/>
                    </a:moveTo>
                    <a:lnTo>
                      <a:pt x="3351974" y="4508881"/>
                    </a:lnTo>
                    <a:lnTo>
                      <a:pt x="3343275" y="4513846"/>
                    </a:lnTo>
                    <a:lnTo>
                      <a:pt x="3347770" y="4514774"/>
                    </a:lnTo>
                    <a:lnTo>
                      <a:pt x="3353574" y="4511433"/>
                    </a:lnTo>
                    <a:close/>
                  </a:path>
                  <a:path w="4544059" h="5778500">
                    <a:moveTo>
                      <a:pt x="3365081" y="4530077"/>
                    </a:moveTo>
                    <a:close/>
                  </a:path>
                  <a:path w="4544059" h="5778500">
                    <a:moveTo>
                      <a:pt x="3378784" y="4508487"/>
                    </a:moveTo>
                    <a:lnTo>
                      <a:pt x="3378377" y="4505947"/>
                    </a:lnTo>
                    <a:lnTo>
                      <a:pt x="3378708" y="4508766"/>
                    </a:lnTo>
                    <a:lnTo>
                      <a:pt x="3378784" y="4508487"/>
                    </a:lnTo>
                    <a:close/>
                  </a:path>
                  <a:path w="4544059" h="5778500">
                    <a:moveTo>
                      <a:pt x="3379495" y="4515409"/>
                    </a:moveTo>
                    <a:lnTo>
                      <a:pt x="3378708" y="4508766"/>
                    </a:lnTo>
                    <a:lnTo>
                      <a:pt x="3377349" y="4513567"/>
                    </a:lnTo>
                    <a:lnTo>
                      <a:pt x="3379495" y="4515409"/>
                    </a:lnTo>
                    <a:close/>
                  </a:path>
                  <a:path w="4544059" h="5778500">
                    <a:moveTo>
                      <a:pt x="3381362" y="4516780"/>
                    </a:moveTo>
                    <a:lnTo>
                      <a:pt x="3380308" y="4516107"/>
                    </a:lnTo>
                    <a:lnTo>
                      <a:pt x="3379495" y="4515409"/>
                    </a:lnTo>
                    <a:lnTo>
                      <a:pt x="3379724" y="4517377"/>
                    </a:lnTo>
                    <a:lnTo>
                      <a:pt x="3381362" y="4516780"/>
                    </a:lnTo>
                    <a:close/>
                  </a:path>
                  <a:path w="4544059" h="5778500">
                    <a:moveTo>
                      <a:pt x="4543577" y="4533900"/>
                    </a:moveTo>
                    <a:lnTo>
                      <a:pt x="4543082" y="4495800"/>
                    </a:lnTo>
                    <a:lnTo>
                      <a:pt x="4541609" y="4445000"/>
                    </a:lnTo>
                    <a:lnTo>
                      <a:pt x="4539145" y="4394200"/>
                    </a:lnTo>
                    <a:lnTo>
                      <a:pt x="4535678" y="4343400"/>
                    </a:lnTo>
                    <a:lnTo>
                      <a:pt x="4531233" y="4292600"/>
                    </a:lnTo>
                    <a:lnTo>
                      <a:pt x="4525784" y="4241800"/>
                    </a:lnTo>
                    <a:lnTo>
                      <a:pt x="4519358" y="4203700"/>
                    </a:lnTo>
                    <a:lnTo>
                      <a:pt x="4511916" y="4152900"/>
                    </a:lnTo>
                    <a:lnTo>
                      <a:pt x="4503496" y="4102100"/>
                    </a:lnTo>
                    <a:lnTo>
                      <a:pt x="4494073" y="4051300"/>
                    </a:lnTo>
                    <a:lnTo>
                      <a:pt x="4483646" y="4000500"/>
                    </a:lnTo>
                    <a:lnTo>
                      <a:pt x="4472229" y="3962400"/>
                    </a:lnTo>
                    <a:lnTo>
                      <a:pt x="4459808" y="3911600"/>
                    </a:lnTo>
                    <a:lnTo>
                      <a:pt x="4446384" y="3860800"/>
                    </a:lnTo>
                    <a:lnTo>
                      <a:pt x="4431957" y="3810000"/>
                    </a:lnTo>
                    <a:lnTo>
                      <a:pt x="4416526" y="3771900"/>
                    </a:lnTo>
                    <a:lnTo>
                      <a:pt x="4400093" y="3721100"/>
                    </a:lnTo>
                    <a:lnTo>
                      <a:pt x="4387012" y="3683000"/>
                    </a:lnTo>
                    <a:lnTo>
                      <a:pt x="4382655" y="3670300"/>
                    </a:lnTo>
                    <a:lnTo>
                      <a:pt x="4364215" y="3632200"/>
                    </a:lnTo>
                    <a:lnTo>
                      <a:pt x="4344759" y="3581400"/>
                    </a:lnTo>
                    <a:lnTo>
                      <a:pt x="4324299" y="3543300"/>
                    </a:lnTo>
                    <a:lnTo>
                      <a:pt x="4302836" y="3492500"/>
                    </a:lnTo>
                    <a:lnTo>
                      <a:pt x="4280357" y="3454400"/>
                    </a:lnTo>
                    <a:lnTo>
                      <a:pt x="4256862" y="3416300"/>
                    </a:lnTo>
                    <a:lnTo>
                      <a:pt x="4232364" y="3365500"/>
                    </a:lnTo>
                    <a:lnTo>
                      <a:pt x="4206849" y="3327400"/>
                    </a:lnTo>
                    <a:lnTo>
                      <a:pt x="4180319" y="3289300"/>
                    </a:lnTo>
                    <a:lnTo>
                      <a:pt x="4152773" y="3251200"/>
                    </a:lnTo>
                    <a:lnTo>
                      <a:pt x="4124210" y="3213100"/>
                    </a:lnTo>
                    <a:lnTo>
                      <a:pt x="4094632" y="3175000"/>
                    </a:lnTo>
                    <a:lnTo>
                      <a:pt x="4064038" y="3136900"/>
                    </a:lnTo>
                    <a:lnTo>
                      <a:pt x="4032427" y="3098800"/>
                    </a:lnTo>
                    <a:lnTo>
                      <a:pt x="3999788" y="3060700"/>
                    </a:lnTo>
                    <a:lnTo>
                      <a:pt x="3966121" y="3022600"/>
                    </a:lnTo>
                    <a:lnTo>
                      <a:pt x="3931450" y="2997200"/>
                    </a:lnTo>
                    <a:lnTo>
                      <a:pt x="3895737" y="2959100"/>
                    </a:lnTo>
                    <a:lnTo>
                      <a:pt x="3859009" y="2921000"/>
                    </a:lnTo>
                    <a:lnTo>
                      <a:pt x="3821252" y="2895600"/>
                    </a:lnTo>
                    <a:lnTo>
                      <a:pt x="3782479" y="2870200"/>
                    </a:lnTo>
                    <a:lnTo>
                      <a:pt x="3742664" y="2832100"/>
                    </a:lnTo>
                    <a:lnTo>
                      <a:pt x="3701821" y="2806700"/>
                    </a:lnTo>
                    <a:lnTo>
                      <a:pt x="3658654" y="2781300"/>
                    </a:lnTo>
                    <a:lnTo>
                      <a:pt x="3569995" y="2730500"/>
                    </a:lnTo>
                    <a:lnTo>
                      <a:pt x="3478606" y="2679700"/>
                    </a:lnTo>
                    <a:lnTo>
                      <a:pt x="3431997" y="2667000"/>
                    </a:lnTo>
                    <a:lnTo>
                      <a:pt x="3384854" y="2641600"/>
                    </a:lnTo>
                    <a:lnTo>
                      <a:pt x="3381959" y="2640850"/>
                    </a:lnTo>
                    <a:lnTo>
                      <a:pt x="3381959" y="4529810"/>
                    </a:lnTo>
                    <a:lnTo>
                      <a:pt x="3373501" y="4534535"/>
                    </a:lnTo>
                    <a:lnTo>
                      <a:pt x="3369564" y="4533887"/>
                    </a:lnTo>
                    <a:lnTo>
                      <a:pt x="3367011" y="4533392"/>
                    </a:lnTo>
                    <a:lnTo>
                      <a:pt x="3369208" y="4536935"/>
                    </a:lnTo>
                    <a:lnTo>
                      <a:pt x="3368192" y="4537507"/>
                    </a:lnTo>
                    <a:lnTo>
                      <a:pt x="3360420" y="4532617"/>
                    </a:lnTo>
                    <a:lnTo>
                      <a:pt x="3363150" y="4532617"/>
                    </a:lnTo>
                    <a:lnTo>
                      <a:pt x="3367011" y="4533392"/>
                    </a:lnTo>
                    <a:lnTo>
                      <a:pt x="3364992" y="4530115"/>
                    </a:lnTo>
                    <a:lnTo>
                      <a:pt x="3359569" y="4532084"/>
                    </a:lnTo>
                    <a:lnTo>
                      <a:pt x="3356381" y="4530077"/>
                    </a:lnTo>
                    <a:lnTo>
                      <a:pt x="3364966" y="4530077"/>
                    </a:lnTo>
                    <a:lnTo>
                      <a:pt x="3361817" y="4524997"/>
                    </a:lnTo>
                    <a:lnTo>
                      <a:pt x="3360242" y="4522457"/>
                    </a:lnTo>
                    <a:lnTo>
                      <a:pt x="3355911" y="4522457"/>
                    </a:lnTo>
                    <a:lnTo>
                      <a:pt x="3353409" y="4524997"/>
                    </a:lnTo>
                    <a:lnTo>
                      <a:pt x="3353257" y="4517377"/>
                    </a:lnTo>
                    <a:lnTo>
                      <a:pt x="3354578" y="4514215"/>
                    </a:lnTo>
                    <a:lnTo>
                      <a:pt x="3346704" y="4518749"/>
                    </a:lnTo>
                    <a:lnTo>
                      <a:pt x="3345840" y="4521187"/>
                    </a:lnTo>
                    <a:lnTo>
                      <a:pt x="3346234" y="4523702"/>
                    </a:lnTo>
                    <a:lnTo>
                      <a:pt x="3342335" y="4521263"/>
                    </a:lnTo>
                    <a:lnTo>
                      <a:pt x="3346704" y="4518749"/>
                    </a:lnTo>
                    <a:lnTo>
                      <a:pt x="3348075" y="4514837"/>
                    </a:lnTo>
                    <a:lnTo>
                      <a:pt x="3347770" y="4514774"/>
                    </a:lnTo>
                    <a:lnTo>
                      <a:pt x="3339541" y="4519498"/>
                    </a:lnTo>
                    <a:lnTo>
                      <a:pt x="3336607" y="4517656"/>
                    </a:lnTo>
                    <a:lnTo>
                      <a:pt x="3343275" y="4513846"/>
                    </a:lnTo>
                    <a:lnTo>
                      <a:pt x="3341941" y="4513567"/>
                    </a:lnTo>
                    <a:lnTo>
                      <a:pt x="3339173" y="4508487"/>
                    </a:lnTo>
                    <a:lnTo>
                      <a:pt x="3337560" y="4502137"/>
                    </a:lnTo>
                    <a:lnTo>
                      <a:pt x="3334918" y="4498327"/>
                    </a:lnTo>
                    <a:lnTo>
                      <a:pt x="3335439" y="4495787"/>
                    </a:lnTo>
                    <a:lnTo>
                      <a:pt x="3337293" y="4491977"/>
                    </a:lnTo>
                    <a:lnTo>
                      <a:pt x="3339795" y="4489437"/>
                    </a:lnTo>
                    <a:lnTo>
                      <a:pt x="3351974" y="4508881"/>
                    </a:lnTo>
                    <a:lnTo>
                      <a:pt x="3379520" y="4493158"/>
                    </a:lnTo>
                    <a:lnTo>
                      <a:pt x="3380321" y="4493476"/>
                    </a:lnTo>
                    <a:lnTo>
                      <a:pt x="3380524" y="4495800"/>
                    </a:lnTo>
                    <a:lnTo>
                      <a:pt x="3380524" y="4495952"/>
                    </a:lnTo>
                    <a:lnTo>
                      <a:pt x="3353574" y="4511433"/>
                    </a:lnTo>
                    <a:lnTo>
                      <a:pt x="3354908" y="4513567"/>
                    </a:lnTo>
                    <a:lnTo>
                      <a:pt x="3354578" y="4514215"/>
                    </a:lnTo>
                    <a:lnTo>
                      <a:pt x="3380663" y="4499203"/>
                    </a:lnTo>
                    <a:lnTo>
                      <a:pt x="3381413" y="4516767"/>
                    </a:lnTo>
                    <a:lnTo>
                      <a:pt x="3381959" y="4529810"/>
                    </a:lnTo>
                    <a:lnTo>
                      <a:pt x="3381959" y="2640850"/>
                    </a:lnTo>
                    <a:lnTo>
                      <a:pt x="3365030" y="2636443"/>
                    </a:lnTo>
                    <a:lnTo>
                      <a:pt x="3365030" y="4363402"/>
                    </a:lnTo>
                    <a:lnTo>
                      <a:pt x="3362883" y="4362437"/>
                    </a:lnTo>
                    <a:lnTo>
                      <a:pt x="3357791" y="4359897"/>
                    </a:lnTo>
                    <a:lnTo>
                      <a:pt x="3353854" y="4356087"/>
                    </a:lnTo>
                    <a:lnTo>
                      <a:pt x="3351796" y="4352277"/>
                    </a:lnTo>
                    <a:lnTo>
                      <a:pt x="3353130" y="4354817"/>
                    </a:lnTo>
                    <a:lnTo>
                      <a:pt x="3353308" y="4357357"/>
                    </a:lnTo>
                    <a:lnTo>
                      <a:pt x="3350882" y="4362437"/>
                    </a:lnTo>
                    <a:lnTo>
                      <a:pt x="3337903" y="4352277"/>
                    </a:lnTo>
                    <a:lnTo>
                      <a:pt x="3331362" y="4348467"/>
                    </a:lnTo>
                    <a:lnTo>
                      <a:pt x="3324682" y="4343387"/>
                    </a:lnTo>
                    <a:lnTo>
                      <a:pt x="3327412" y="4349737"/>
                    </a:lnTo>
                    <a:lnTo>
                      <a:pt x="3340633" y="4359897"/>
                    </a:lnTo>
                    <a:lnTo>
                      <a:pt x="3343110" y="4368787"/>
                    </a:lnTo>
                    <a:lnTo>
                      <a:pt x="3326866" y="4368787"/>
                    </a:lnTo>
                    <a:lnTo>
                      <a:pt x="3319665" y="4364977"/>
                    </a:lnTo>
                    <a:lnTo>
                      <a:pt x="3313239" y="4359897"/>
                    </a:lnTo>
                    <a:lnTo>
                      <a:pt x="3311626" y="4358627"/>
                    </a:lnTo>
                    <a:lnTo>
                      <a:pt x="3312998" y="4352277"/>
                    </a:lnTo>
                    <a:lnTo>
                      <a:pt x="3320008" y="4352277"/>
                    </a:lnTo>
                    <a:lnTo>
                      <a:pt x="3323717" y="4349737"/>
                    </a:lnTo>
                    <a:lnTo>
                      <a:pt x="3320669" y="4347197"/>
                    </a:lnTo>
                    <a:lnTo>
                      <a:pt x="3317608" y="4344657"/>
                    </a:lnTo>
                    <a:lnTo>
                      <a:pt x="3319919" y="4339577"/>
                    </a:lnTo>
                    <a:lnTo>
                      <a:pt x="3321812" y="4333227"/>
                    </a:lnTo>
                    <a:lnTo>
                      <a:pt x="3314484" y="4328147"/>
                    </a:lnTo>
                    <a:lnTo>
                      <a:pt x="3314217" y="4324337"/>
                    </a:lnTo>
                    <a:lnTo>
                      <a:pt x="3314039" y="4321797"/>
                    </a:lnTo>
                    <a:lnTo>
                      <a:pt x="3316846" y="4317987"/>
                    </a:lnTo>
                    <a:lnTo>
                      <a:pt x="3321100" y="4315447"/>
                    </a:lnTo>
                    <a:lnTo>
                      <a:pt x="3325037" y="4312907"/>
                    </a:lnTo>
                    <a:lnTo>
                      <a:pt x="3328479" y="4316717"/>
                    </a:lnTo>
                    <a:lnTo>
                      <a:pt x="3333013" y="4315447"/>
                    </a:lnTo>
                    <a:lnTo>
                      <a:pt x="3337979" y="4314177"/>
                    </a:lnTo>
                    <a:lnTo>
                      <a:pt x="3342716" y="4319257"/>
                    </a:lnTo>
                    <a:lnTo>
                      <a:pt x="3342563" y="4314177"/>
                    </a:lnTo>
                    <a:lnTo>
                      <a:pt x="3342513" y="4312907"/>
                    </a:lnTo>
                    <a:lnTo>
                      <a:pt x="3342475" y="4311637"/>
                    </a:lnTo>
                    <a:lnTo>
                      <a:pt x="3337242" y="4309097"/>
                    </a:lnTo>
                    <a:lnTo>
                      <a:pt x="3331616" y="4306557"/>
                    </a:lnTo>
                    <a:lnTo>
                      <a:pt x="3330206" y="4301477"/>
                    </a:lnTo>
                    <a:lnTo>
                      <a:pt x="3343173" y="4296397"/>
                    </a:lnTo>
                    <a:lnTo>
                      <a:pt x="3344024" y="4287507"/>
                    </a:lnTo>
                    <a:lnTo>
                      <a:pt x="3343922" y="4274807"/>
                    </a:lnTo>
                    <a:lnTo>
                      <a:pt x="3343897" y="4273905"/>
                    </a:lnTo>
                    <a:lnTo>
                      <a:pt x="3351504" y="4305300"/>
                    </a:lnTo>
                    <a:lnTo>
                      <a:pt x="3361779" y="4343400"/>
                    </a:lnTo>
                    <a:lnTo>
                      <a:pt x="3365030" y="4363402"/>
                    </a:lnTo>
                    <a:lnTo>
                      <a:pt x="3365030" y="2636443"/>
                    </a:lnTo>
                    <a:lnTo>
                      <a:pt x="3340976" y="2630170"/>
                    </a:lnTo>
                    <a:lnTo>
                      <a:pt x="3340976" y="4261828"/>
                    </a:lnTo>
                    <a:lnTo>
                      <a:pt x="3337928" y="4257027"/>
                    </a:lnTo>
                    <a:lnTo>
                      <a:pt x="3334702" y="4251947"/>
                    </a:lnTo>
                    <a:lnTo>
                      <a:pt x="3330625" y="4257027"/>
                    </a:lnTo>
                    <a:lnTo>
                      <a:pt x="3326600" y="4254487"/>
                    </a:lnTo>
                    <a:lnTo>
                      <a:pt x="3322256" y="4251947"/>
                    </a:lnTo>
                    <a:lnTo>
                      <a:pt x="3317189" y="4250677"/>
                    </a:lnTo>
                    <a:lnTo>
                      <a:pt x="3323348" y="4253217"/>
                    </a:lnTo>
                    <a:lnTo>
                      <a:pt x="3324822" y="4259567"/>
                    </a:lnTo>
                    <a:lnTo>
                      <a:pt x="3323044" y="4264647"/>
                    </a:lnTo>
                    <a:lnTo>
                      <a:pt x="3319437" y="4268457"/>
                    </a:lnTo>
                    <a:lnTo>
                      <a:pt x="3316960" y="4264647"/>
                    </a:lnTo>
                    <a:lnTo>
                      <a:pt x="3313849" y="4257027"/>
                    </a:lnTo>
                    <a:lnTo>
                      <a:pt x="3311842" y="4251947"/>
                    </a:lnTo>
                    <a:lnTo>
                      <a:pt x="3311334" y="4250677"/>
                    </a:lnTo>
                    <a:lnTo>
                      <a:pt x="3308680" y="4243057"/>
                    </a:lnTo>
                    <a:lnTo>
                      <a:pt x="3307194" y="4237825"/>
                    </a:lnTo>
                    <a:lnTo>
                      <a:pt x="3305238" y="4251947"/>
                    </a:lnTo>
                    <a:lnTo>
                      <a:pt x="3304984" y="4251782"/>
                    </a:lnTo>
                    <a:lnTo>
                      <a:pt x="3304984" y="4467847"/>
                    </a:lnTo>
                    <a:lnTo>
                      <a:pt x="3301301" y="4466552"/>
                    </a:lnTo>
                    <a:lnTo>
                      <a:pt x="3300920" y="4479277"/>
                    </a:lnTo>
                    <a:lnTo>
                      <a:pt x="3289871" y="4476737"/>
                    </a:lnTo>
                    <a:lnTo>
                      <a:pt x="3276054" y="4466577"/>
                    </a:lnTo>
                    <a:lnTo>
                      <a:pt x="3267202" y="4464037"/>
                    </a:lnTo>
                    <a:lnTo>
                      <a:pt x="3271901" y="4467847"/>
                    </a:lnTo>
                    <a:lnTo>
                      <a:pt x="3275546" y="4475467"/>
                    </a:lnTo>
                    <a:lnTo>
                      <a:pt x="3276168" y="4479366"/>
                    </a:lnTo>
                    <a:lnTo>
                      <a:pt x="3262185" y="4470400"/>
                    </a:lnTo>
                    <a:lnTo>
                      <a:pt x="3223349" y="4445000"/>
                    </a:lnTo>
                    <a:lnTo>
                      <a:pt x="3185566" y="4406900"/>
                    </a:lnTo>
                    <a:lnTo>
                      <a:pt x="3149041" y="4381500"/>
                    </a:lnTo>
                    <a:lnTo>
                      <a:pt x="3110306" y="4356481"/>
                    </a:lnTo>
                    <a:lnTo>
                      <a:pt x="3125470" y="4357357"/>
                    </a:lnTo>
                    <a:lnTo>
                      <a:pt x="3125305" y="4356087"/>
                    </a:lnTo>
                    <a:lnTo>
                      <a:pt x="3123806" y="4344657"/>
                    </a:lnTo>
                    <a:lnTo>
                      <a:pt x="3172104" y="4348467"/>
                    </a:lnTo>
                    <a:lnTo>
                      <a:pt x="3166719" y="4344657"/>
                    </a:lnTo>
                    <a:lnTo>
                      <a:pt x="3154134" y="4335767"/>
                    </a:lnTo>
                    <a:lnTo>
                      <a:pt x="3134106" y="4331957"/>
                    </a:lnTo>
                    <a:lnTo>
                      <a:pt x="3115780" y="4328147"/>
                    </a:lnTo>
                    <a:lnTo>
                      <a:pt x="3112274" y="4324337"/>
                    </a:lnTo>
                    <a:lnTo>
                      <a:pt x="3102940" y="4314177"/>
                    </a:lnTo>
                    <a:lnTo>
                      <a:pt x="3108261" y="4314177"/>
                    </a:lnTo>
                    <a:lnTo>
                      <a:pt x="3106851" y="4309097"/>
                    </a:lnTo>
                    <a:lnTo>
                      <a:pt x="3107702" y="4306557"/>
                    </a:lnTo>
                    <a:lnTo>
                      <a:pt x="3100667" y="4305287"/>
                    </a:lnTo>
                    <a:lnTo>
                      <a:pt x="3094139" y="4302747"/>
                    </a:lnTo>
                    <a:lnTo>
                      <a:pt x="3087865" y="4300207"/>
                    </a:lnTo>
                    <a:lnTo>
                      <a:pt x="3081604" y="4300207"/>
                    </a:lnTo>
                    <a:lnTo>
                      <a:pt x="3078048" y="4297096"/>
                    </a:lnTo>
                    <a:lnTo>
                      <a:pt x="3078048" y="4301414"/>
                    </a:lnTo>
                    <a:lnTo>
                      <a:pt x="3076346" y="4302747"/>
                    </a:lnTo>
                    <a:lnTo>
                      <a:pt x="3078048" y="4301414"/>
                    </a:lnTo>
                    <a:lnTo>
                      <a:pt x="3078048" y="4297096"/>
                    </a:lnTo>
                    <a:lnTo>
                      <a:pt x="3072904" y="4292587"/>
                    </a:lnTo>
                    <a:lnTo>
                      <a:pt x="3071457" y="4291317"/>
                    </a:lnTo>
                    <a:lnTo>
                      <a:pt x="3075813" y="4287507"/>
                    </a:lnTo>
                    <a:lnTo>
                      <a:pt x="3082455" y="4284967"/>
                    </a:lnTo>
                    <a:lnTo>
                      <a:pt x="3090341" y="4284967"/>
                    </a:lnTo>
                    <a:lnTo>
                      <a:pt x="3098406" y="4290047"/>
                    </a:lnTo>
                    <a:lnTo>
                      <a:pt x="3091269" y="4284967"/>
                    </a:lnTo>
                    <a:lnTo>
                      <a:pt x="3069831" y="4269727"/>
                    </a:lnTo>
                    <a:lnTo>
                      <a:pt x="3039884" y="4253217"/>
                    </a:lnTo>
                    <a:lnTo>
                      <a:pt x="3035465" y="4250677"/>
                    </a:lnTo>
                    <a:lnTo>
                      <a:pt x="3011208" y="4236707"/>
                    </a:lnTo>
                    <a:lnTo>
                      <a:pt x="2986494" y="4211307"/>
                    </a:lnTo>
                    <a:lnTo>
                      <a:pt x="2986722" y="4208119"/>
                    </a:lnTo>
                    <a:lnTo>
                      <a:pt x="2984995" y="4207497"/>
                    </a:lnTo>
                    <a:lnTo>
                      <a:pt x="2979763" y="4204957"/>
                    </a:lnTo>
                    <a:lnTo>
                      <a:pt x="2976041" y="4203154"/>
                    </a:lnTo>
                    <a:lnTo>
                      <a:pt x="2978251" y="4202417"/>
                    </a:lnTo>
                    <a:lnTo>
                      <a:pt x="2981617" y="4204957"/>
                    </a:lnTo>
                    <a:lnTo>
                      <a:pt x="2978759" y="4202417"/>
                    </a:lnTo>
                    <a:lnTo>
                      <a:pt x="2968739" y="4193527"/>
                    </a:lnTo>
                    <a:lnTo>
                      <a:pt x="2967190" y="4190987"/>
                    </a:lnTo>
                    <a:lnTo>
                      <a:pt x="2963291" y="4184637"/>
                    </a:lnTo>
                    <a:lnTo>
                      <a:pt x="2960967" y="4180827"/>
                    </a:lnTo>
                    <a:lnTo>
                      <a:pt x="2954096" y="4170667"/>
                    </a:lnTo>
                    <a:lnTo>
                      <a:pt x="2943961" y="4164317"/>
                    </a:lnTo>
                    <a:lnTo>
                      <a:pt x="2948101" y="4157967"/>
                    </a:lnTo>
                    <a:lnTo>
                      <a:pt x="2956052" y="4169397"/>
                    </a:lnTo>
                    <a:lnTo>
                      <a:pt x="2956356" y="4165587"/>
                    </a:lnTo>
                    <a:lnTo>
                      <a:pt x="2948254" y="4157967"/>
                    </a:lnTo>
                    <a:lnTo>
                      <a:pt x="2946895" y="4156697"/>
                    </a:lnTo>
                    <a:lnTo>
                      <a:pt x="2944190" y="4154157"/>
                    </a:lnTo>
                    <a:lnTo>
                      <a:pt x="2929864" y="4147807"/>
                    </a:lnTo>
                    <a:lnTo>
                      <a:pt x="2917837" y="4142727"/>
                    </a:lnTo>
                    <a:lnTo>
                      <a:pt x="2914827" y="4141457"/>
                    </a:lnTo>
                    <a:lnTo>
                      <a:pt x="2900527" y="4132567"/>
                    </a:lnTo>
                    <a:lnTo>
                      <a:pt x="2906369" y="4130027"/>
                    </a:lnTo>
                    <a:lnTo>
                      <a:pt x="2906738" y="4124947"/>
                    </a:lnTo>
                    <a:lnTo>
                      <a:pt x="2904591" y="4118597"/>
                    </a:lnTo>
                    <a:lnTo>
                      <a:pt x="2902877" y="4112247"/>
                    </a:lnTo>
                    <a:lnTo>
                      <a:pt x="2894685" y="4108437"/>
                    </a:lnTo>
                    <a:lnTo>
                      <a:pt x="2885592" y="4102087"/>
                    </a:lnTo>
                    <a:lnTo>
                      <a:pt x="2875813" y="4094467"/>
                    </a:lnTo>
                    <a:lnTo>
                      <a:pt x="2865526" y="4086847"/>
                    </a:lnTo>
                    <a:lnTo>
                      <a:pt x="2844558" y="4070337"/>
                    </a:lnTo>
                    <a:lnTo>
                      <a:pt x="2834144" y="4061447"/>
                    </a:lnTo>
                    <a:lnTo>
                      <a:pt x="2824022" y="4053827"/>
                    </a:lnTo>
                    <a:lnTo>
                      <a:pt x="2830449" y="4044937"/>
                    </a:lnTo>
                    <a:lnTo>
                      <a:pt x="2822918" y="4034777"/>
                    </a:lnTo>
                    <a:lnTo>
                      <a:pt x="2813545" y="4023347"/>
                    </a:lnTo>
                    <a:lnTo>
                      <a:pt x="2813850" y="4019537"/>
                    </a:lnTo>
                    <a:lnTo>
                      <a:pt x="2814447" y="4011917"/>
                    </a:lnTo>
                    <a:lnTo>
                      <a:pt x="2810154" y="4008107"/>
                    </a:lnTo>
                    <a:lnTo>
                      <a:pt x="2804693" y="4005567"/>
                    </a:lnTo>
                    <a:lnTo>
                      <a:pt x="2798927" y="4004297"/>
                    </a:lnTo>
                    <a:lnTo>
                      <a:pt x="2793720" y="4005567"/>
                    </a:lnTo>
                    <a:lnTo>
                      <a:pt x="2799042" y="4005567"/>
                    </a:lnTo>
                    <a:lnTo>
                      <a:pt x="2800845" y="4016997"/>
                    </a:lnTo>
                    <a:lnTo>
                      <a:pt x="2796870" y="4019537"/>
                    </a:lnTo>
                    <a:lnTo>
                      <a:pt x="2790431" y="4013187"/>
                    </a:lnTo>
                    <a:lnTo>
                      <a:pt x="2783484" y="4008107"/>
                    </a:lnTo>
                    <a:lnTo>
                      <a:pt x="2779992" y="4006837"/>
                    </a:lnTo>
                    <a:lnTo>
                      <a:pt x="2776499" y="4005567"/>
                    </a:lnTo>
                    <a:lnTo>
                      <a:pt x="2769933" y="4006837"/>
                    </a:lnTo>
                    <a:lnTo>
                      <a:pt x="2769857" y="4004297"/>
                    </a:lnTo>
                    <a:lnTo>
                      <a:pt x="2769743" y="4000487"/>
                    </a:lnTo>
                    <a:lnTo>
                      <a:pt x="2769717" y="3997947"/>
                    </a:lnTo>
                    <a:lnTo>
                      <a:pt x="2769819" y="3991597"/>
                    </a:lnTo>
                    <a:lnTo>
                      <a:pt x="2763253" y="3995407"/>
                    </a:lnTo>
                    <a:lnTo>
                      <a:pt x="2754426" y="3997604"/>
                    </a:lnTo>
                    <a:lnTo>
                      <a:pt x="2748445" y="3990860"/>
                    </a:lnTo>
                    <a:lnTo>
                      <a:pt x="2748521" y="3990327"/>
                    </a:lnTo>
                    <a:lnTo>
                      <a:pt x="2749029" y="3986517"/>
                    </a:lnTo>
                    <a:lnTo>
                      <a:pt x="2749359" y="3983977"/>
                    </a:lnTo>
                    <a:lnTo>
                      <a:pt x="2744711" y="3985247"/>
                    </a:lnTo>
                    <a:lnTo>
                      <a:pt x="2743670" y="3985437"/>
                    </a:lnTo>
                    <a:lnTo>
                      <a:pt x="2736875" y="3977627"/>
                    </a:lnTo>
                    <a:lnTo>
                      <a:pt x="2752153" y="3977627"/>
                    </a:lnTo>
                    <a:lnTo>
                      <a:pt x="2757462" y="3976357"/>
                    </a:lnTo>
                    <a:lnTo>
                      <a:pt x="2754795" y="3971277"/>
                    </a:lnTo>
                    <a:lnTo>
                      <a:pt x="2752788" y="3967467"/>
                    </a:lnTo>
                    <a:lnTo>
                      <a:pt x="2749410" y="3971277"/>
                    </a:lnTo>
                    <a:lnTo>
                      <a:pt x="2742857" y="3966197"/>
                    </a:lnTo>
                    <a:lnTo>
                      <a:pt x="2747924" y="3964927"/>
                    </a:lnTo>
                    <a:lnTo>
                      <a:pt x="2763710" y="3964927"/>
                    </a:lnTo>
                    <a:lnTo>
                      <a:pt x="2770784" y="3967467"/>
                    </a:lnTo>
                    <a:lnTo>
                      <a:pt x="2770289" y="3964927"/>
                    </a:lnTo>
                    <a:lnTo>
                      <a:pt x="2770047" y="3963657"/>
                    </a:lnTo>
                    <a:lnTo>
                      <a:pt x="2769400" y="3959847"/>
                    </a:lnTo>
                    <a:lnTo>
                      <a:pt x="2768866" y="3956037"/>
                    </a:lnTo>
                    <a:lnTo>
                      <a:pt x="2761526" y="3954767"/>
                    </a:lnTo>
                    <a:lnTo>
                      <a:pt x="2753398" y="3953497"/>
                    </a:lnTo>
                    <a:lnTo>
                      <a:pt x="2744838" y="3949687"/>
                    </a:lnTo>
                    <a:lnTo>
                      <a:pt x="2736177" y="3947147"/>
                    </a:lnTo>
                    <a:lnTo>
                      <a:pt x="2727858" y="3942067"/>
                    </a:lnTo>
                    <a:lnTo>
                      <a:pt x="2720390" y="3936987"/>
                    </a:lnTo>
                    <a:lnTo>
                      <a:pt x="2714269" y="3931907"/>
                    </a:lnTo>
                    <a:lnTo>
                      <a:pt x="2709976" y="3925557"/>
                    </a:lnTo>
                    <a:lnTo>
                      <a:pt x="2720416" y="3926827"/>
                    </a:lnTo>
                    <a:lnTo>
                      <a:pt x="2724010" y="3931907"/>
                    </a:lnTo>
                    <a:lnTo>
                      <a:pt x="2732201" y="3925557"/>
                    </a:lnTo>
                    <a:lnTo>
                      <a:pt x="2724023" y="3921747"/>
                    </a:lnTo>
                    <a:lnTo>
                      <a:pt x="2713748" y="3916667"/>
                    </a:lnTo>
                    <a:lnTo>
                      <a:pt x="2705163" y="3910317"/>
                    </a:lnTo>
                    <a:lnTo>
                      <a:pt x="2702674" y="3905237"/>
                    </a:lnTo>
                    <a:lnTo>
                      <a:pt x="2702052" y="3903967"/>
                    </a:lnTo>
                    <a:lnTo>
                      <a:pt x="2704020" y="3905237"/>
                    </a:lnTo>
                    <a:lnTo>
                      <a:pt x="2705087" y="3903980"/>
                    </a:lnTo>
                    <a:lnTo>
                      <a:pt x="2695270" y="3897617"/>
                    </a:lnTo>
                    <a:lnTo>
                      <a:pt x="2693695" y="3892537"/>
                    </a:lnTo>
                    <a:lnTo>
                      <a:pt x="2695346" y="3888727"/>
                    </a:lnTo>
                    <a:lnTo>
                      <a:pt x="2693212" y="3881107"/>
                    </a:lnTo>
                    <a:lnTo>
                      <a:pt x="2694851" y="3881107"/>
                    </a:lnTo>
                    <a:lnTo>
                      <a:pt x="2696807" y="3882377"/>
                    </a:lnTo>
                    <a:lnTo>
                      <a:pt x="2698762" y="3882377"/>
                    </a:lnTo>
                    <a:lnTo>
                      <a:pt x="2696387" y="3881107"/>
                    </a:lnTo>
                    <a:lnTo>
                      <a:pt x="2684564" y="3874757"/>
                    </a:lnTo>
                    <a:lnTo>
                      <a:pt x="2682189" y="3873487"/>
                    </a:lnTo>
                    <a:lnTo>
                      <a:pt x="2670949" y="3867137"/>
                    </a:lnTo>
                    <a:lnTo>
                      <a:pt x="2665793" y="3862057"/>
                    </a:lnTo>
                    <a:lnTo>
                      <a:pt x="2665476" y="3858247"/>
                    </a:lnTo>
                    <a:lnTo>
                      <a:pt x="2668727" y="3855707"/>
                    </a:lnTo>
                    <a:lnTo>
                      <a:pt x="2674785" y="3853167"/>
                    </a:lnTo>
                    <a:lnTo>
                      <a:pt x="2686710" y="3853167"/>
                    </a:lnTo>
                    <a:lnTo>
                      <a:pt x="2687764" y="3851897"/>
                    </a:lnTo>
                    <a:lnTo>
                      <a:pt x="2688831" y="3850627"/>
                    </a:lnTo>
                    <a:lnTo>
                      <a:pt x="2692958" y="3853167"/>
                    </a:lnTo>
                    <a:lnTo>
                      <a:pt x="2699982" y="3851897"/>
                    </a:lnTo>
                    <a:lnTo>
                      <a:pt x="2698940" y="3850627"/>
                    </a:lnTo>
                    <a:lnTo>
                      <a:pt x="2695816" y="3846817"/>
                    </a:lnTo>
                    <a:lnTo>
                      <a:pt x="2692514" y="3843007"/>
                    </a:lnTo>
                    <a:lnTo>
                      <a:pt x="2684830" y="3834117"/>
                    </a:lnTo>
                    <a:lnTo>
                      <a:pt x="2677718" y="3827767"/>
                    </a:lnTo>
                    <a:lnTo>
                      <a:pt x="2680055" y="3826497"/>
                    </a:lnTo>
                    <a:lnTo>
                      <a:pt x="2674607" y="3827767"/>
                    </a:lnTo>
                    <a:lnTo>
                      <a:pt x="2669235" y="3826497"/>
                    </a:lnTo>
                    <a:lnTo>
                      <a:pt x="2662110" y="3825227"/>
                    </a:lnTo>
                    <a:lnTo>
                      <a:pt x="2651404" y="3823957"/>
                    </a:lnTo>
                    <a:lnTo>
                      <a:pt x="2660510" y="3829037"/>
                    </a:lnTo>
                    <a:lnTo>
                      <a:pt x="2671241" y="3834117"/>
                    </a:lnTo>
                    <a:lnTo>
                      <a:pt x="2680004" y="3837927"/>
                    </a:lnTo>
                    <a:lnTo>
                      <a:pt x="2683205" y="3843007"/>
                    </a:lnTo>
                    <a:lnTo>
                      <a:pt x="2668638" y="3837927"/>
                    </a:lnTo>
                    <a:lnTo>
                      <a:pt x="2654808" y="3830307"/>
                    </a:lnTo>
                    <a:lnTo>
                      <a:pt x="2641333" y="3821417"/>
                    </a:lnTo>
                    <a:lnTo>
                      <a:pt x="2627807" y="3813797"/>
                    </a:lnTo>
                    <a:lnTo>
                      <a:pt x="2629090" y="3811257"/>
                    </a:lnTo>
                    <a:lnTo>
                      <a:pt x="2638856" y="3812527"/>
                    </a:lnTo>
                    <a:lnTo>
                      <a:pt x="2652001" y="3815067"/>
                    </a:lnTo>
                    <a:lnTo>
                      <a:pt x="2663444" y="3817607"/>
                    </a:lnTo>
                    <a:lnTo>
                      <a:pt x="2656827" y="3811257"/>
                    </a:lnTo>
                    <a:lnTo>
                      <a:pt x="2628785" y="3774427"/>
                    </a:lnTo>
                    <a:lnTo>
                      <a:pt x="2606154" y="3761727"/>
                    </a:lnTo>
                    <a:lnTo>
                      <a:pt x="2586012" y="3747757"/>
                    </a:lnTo>
                    <a:lnTo>
                      <a:pt x="2580132" y="3741407"/>
                    </a:lnTo>
                    <a:lnTo>
                      <a:pt x="2578938" y="3737597"/>
                    </a:lnTo>
                    <a:lnTo>
                      <a:pt x="2583916" y="3737597"/>
                    </a:lnTo>
                    <a:lnTo>
                      <a:pt x="2593416" y="3742677"/>
                    </a:lnTo>
                    <a:lnTo>
                      <a:pt x="2586024" y="3737597"/>
                    </a:lnTo>
                    <a:lnTo>
                      <a:pt x="2584767" y="3735057"/>
                    </a:lnTo>
                    <a:lnTo>
                      <a:pt x="2583853" y="3732517"/>
                    </a:lnTo>
                    <a:lnTo>
                      <a:pt x="2577490" y="3727437"/>
                    </a:lnTo>
                    <a:lnTo>
                      <a:pt x="2563990" y="3721087"/>
                    </a:lnTo>
                    <a:lnTo>
                      <a:pt x="2554986" y="3714737"/>
                    </a:lnTo>
                    <a:lnTo>
                      <a:pt x="2546477" y="3709657"/>
                    </a:lnTo>
                    <a:lnTo>
                      <a:pt x="2534513" y="3704577"/>
                    </a:lnTo>
                    <a:lnTo>
                      <a:pt x="2533065" y="3700767"/>
                    </a:lnTo>
                    <a:lnTo>
                      <a:pt x="2536545" y="3700767"/>
                    </a:lnTo>
                    <a:lnTo>
                      <a:pt x="2543759" y="3703307"/>
                    </a:lnTo>
                    <a:lnTo>
                      <a:pt x="2560967" y="3712197"/>
                    </a:lnTo>
                    <a:lnTo>
                      <a:pt x="2576118" y="3719817"/>
                    </a:lnTo>
                    <a:lnTo>
                      <a:pt x="2583116" y="3723627"/>
                    </a:lnTo>
                    <a:lnTo>
                      <a:pt x="2572537" y="3716007"/>
                    </a:lnTo>
                    <a:lnTo>
                      <a:pt x="2567571" y="3712197"/>
                    </a:lnTo>
                    <a:lnTo>
                      <a:pt x="2565781" y="3709657"/>
                    </a:lnTo>
                    <a:lnTo>
                      <a:pt x="2568244" y="3709657"/>
                    </a:lnTo>
                    <a:lnTo>
                      <a:pt x="2574328" y="3712197"/>
                    </a:lnTo>
                    <a:lnTo>
                      <a:pt x="2581059" y="3713467"/>
                    </a:lnTo>
                    <a:lnTo>
                      <a:pt x="2591333" y="3717277"/>
                    </a:lnTo>
                    <a:lnTo>
                      <a:pt x="2600553" y="3719817"/>
                    </a:lnTo>
                    <a:lnTo>
                      <a:pt x="2606903" y="3719817"/>
                    </a:lnTo>
                    <a:lnTo>
                      <a:pt x="2608567" y="3717277"/>
                    </a:lnTo>
                    <a:lnTo>
                      <a:pt x="2613393" y="3722357"/>
                    </a:lnTo>
                    <a:lnTo>
                      <a:pt x="2614879" y="3727437"/>
                    </a:lnTo>
                    <a:lnTo>
                      <a:pt x="2618829" y="3732517"/>
                    </a:lnTo>
                    <a:lnTo>
                      <a:pt x="2631033" y="3738867"/>
                    </a:lnTo>
                    <a:lnTo>
                      <a:pt x="2625420" y="3732517"/>
                    </a:lnTo>
                    <a:lnTo>
                      <a:pt x="2620175" y="3726167"/>
                    </a:lnTo>
                    <a:lnTo>
                      <a:pt x="2615298" y="3719817"/>
                    </a:lnTo>
                    <a:lnTo>
                      <a:pt x="2613495" y="3717277"/>
                    </a:lnTo>
                    <a:lnTo>
                      <a:pt x="2610789" y="3713467"/>
                    </a:lnTo>
                    <a:lnTo>
                      <a:pt x="2601531" y="3713467"/>
                    </a:lnTo>
                    <a:lnTo>
                      <a:pt x="2598991" y="3709657"/>
                    </a:lnTo>
                    <a:lnTo>
                      <a:pt x="2596451" y="3705847"/>
                    </a:lnTo>
                    <a:lnTo>
                      <a:pt x="2603449" y="3707117"/>
                    </a:lnTo>
                    <a:lnTo>
                      <a:pt x="2613342" y="3710927"/>
                    </a:lnTo>
                    <a:lnTo>
                      <a:pt x="2621292" y="3713467"/>
                    </a:lnTo>
                    <a:lnTo>
                      <a:pt x="2638171" y="3721087"/>
                    </a:lnTo>
                    <a:lnTo>
                      <a:pt x="2645791" y="3723627"/>
                    </a:lnTo>
                    <a:lnTo>
                      <a:pt x="2656789" y="3729977"/>
                    </a:lnTo>
                    <a:lnTo>
                      <a:pt x="2654516" y="3732517"/>
                    </a:lnTo>
                    <a:lnTo>
                      <a:pt x="2649982" y="3732517"/>
                    </a:lnTo>
                    <a:lnTo>
                      <a:pt x="2655900" y="3733787"/>
                    </a:lnTo>
                    <a:lnTo>
                      <a:pt x="2658910" y="3731247"/>
                    </a:lnTo>
                    <a:lnTo>
                      <a:pt x="2658199" y="3726167"/>
                    </a:lnTo>
                    <a:lnTo>
                      <a:pt x="2656103" y="3721087"/>
                    </a:lnTo>
                    <a:lnTo>
                      <a:pt x="2655913" y="3714737"/>
                    </a:lnTo>
                    <a:lnTo>
                      <a:pt x="2655430" y="3708387"/>
                    </a:lnTo>
                    <a:lnTo>
                      <a:pt x="2654452" y="3705847"/>
                    </a:lnTo>
                    <a:lnTo>
                      <a:pt x="2652496" y="3700767"/>
                    </a:lnTo>
                    <a:lnTo>
                      <a:pt x="2657132" y="3702037"/>
                    </a:lnTo>
                    <a:lnTo>
                      <a:pt x="2658338" y="3703307"/>
                    </a:lnTo>
                    <a:lnTo>
                      <a:pt x="2659316" y="3704577"/>
                    </a:lnTo>
                    <a:lnTo>
                      <a:pt x="2660205" y="3704577"/>
                    </a:lnTo>
                    <a:lnTo>
                      <a:pt x="2660586" y="3703307"/>
                    </a:lnTo>
                    <a:lnTo>
                      <a:pt x="2660866" y="3703307"/>
                    </a:lnTo>
                    <a:lnTo>
                      <a:pt x="2674175" y="3707117"/>
                    </a:lnTo>
                    <a:lnTo>
                      <a:pt x="2675559" y="3709289"/>
                    </a:lnTo>
                    <a:lnTo>
                      <a:pt x="2673934" y="3712070"/>
                    </a:lnTo>
                    <a:lnTo>
                      <a:pt x="2669819" y="3714191"/>
                    </a:lnTo>
                    <a:lnTo>
                      <a:pt x="2669489" y="3719969"/>
                    </a:lnTo>
                    <a:lnTo>
                      <a:pt x="2681313" y="3717975"/>
                    </a:lnTo>
                    <a:lnTo>
                      <a:pt x="2679382" y="3714927"/>
                    </a:lnTo>
                    <a:lnTo>
                      <a:pt x="2677553" y="3711879"/>
                    </a:lnTo>
                    <a:lnTo>
                      <a:pt x="2675953" y="3709111"/>
                    </a:lnTo>
                    <a:lnTo>
                      <a:pt x="2676169" y="3708387"/>
                    </a:lnTo>
                    <a:lnTo>
                      <a:pt x="2676448" y="3708387"/>
                    </a:lnTo>
                    <a:lnTo>
                      <a:pt x="2676614" y="3707117"/>
                    </a:lnTo>
                    <a:lnTo>
                      <a:pt x="2689568" y="3710927"/>
                    </a:lnTo>
                    <a:lnTo>
                      <a:pt x="2689034" y="3707117"/>
                    </a:lnTo>
                    <a:lnTo>
                      <a:pt x="2688856" y="3705847"/>
                    </a:lnTo>
                    <a:lnTo>
                      <a:pt x="2685796" y="3705847"/>
                    </a:lnTo>
                    <a:lnTo>
                      <a:pt x="2683357" y="3703307"/>
                    </a:lnTo>
                    <a:lnTo>
                      <a:pt x="2680919" y="3700767"/>
                    </a:lnTo>
                    <a:lnTo>
                      <a:pt x="2677274" y="3696957"/>
                    </a:lnTo>
                    <a:lnTo>
                      <a:pt x="2676360" y="3695700"/>
                    </a:lnTo>
                    <a:lnTo>
                      <a:pt x="2694724" y="3695700"/>
                    </a:lnTo>
                    <a:lnTo>
                      <a:pt x="2693225" y="3696957"/>
                    </a:lnTo>
                    <a:lnTo>
                      <a:pt x="2692273" y="3702037"/>
                    </a:lnTo>
                    <a:lnTo>
                      <a:pt x="2704401" y="3714191"/>
                    </a:lnTo>
                    <a:lnTo>
                      <a:pt x="2689568" y="3710292"/>
                    </a:lnTo>
                    <a:lnTo>
                      <a:pt x="2689822" y="3711791"/>
                    </a:lnTo>
                    <a:lnTo>
                      <a:pt x="2696121" y="3715537"/>
                    </a:lnTo>
                    <a:lnTo>
                      <a:pt x="2703868" y="3718788"/>
                    </a:lnTo>
                    <a:lnTo>
                      <a:pt x="2708376" y="3719182"/>
                    </a:lnTo>
                    <a:lnTo>
                      <a:pt x="2705316" y="3714839"/>
                    </a:lnTo>
                    <a:lnTo>
                      <a:pt x="2730030" y="3721087"/>
                    </a:lnTo>
                    <a:lnTo>
                      <a:pt x="2752344" y="3726167"/>
                    </a:lnTo>
                    <a:lnTo>
                      <a:pt x="2772168" y="3729977"/>
                    </a:lnTo>
                    <a:lnTo>
                      <a:pt x="2789771" y="3731247"/>
                    </a:lnTo>
                    <a:lnTo>
                      <a:pt x="2802940" y="3757917"/>
                    </a:lnTo>
                    <a:lnTo>
                      <a:pt x="2817863" y="3785857"/>
                    </a:lnTo>
                    <a:lnTo>
                      <a:pt x="2834551" y="3812527"/>
                    </a:lnTo>
                    <a:lnTo>
                      <a:pt x="2852445" y="3838410"/>
                    </a:lnTo>
                    <a:lnTo>
                      <a:pt x="2852407" y="3844379"/>
                    </a:lnTo>
                    <a:lnTo>
                      <a:pt x="2851658" y="3844417"/>
                    </a:lnTo>
                    <a:lnTo>
                      <a:pt x="2850337" y="3843159"/>
                    </a:lnTo>
                    <a:lnTo>
                      <a:pt x="2847898" y="3840835"/>
                    </a:lnTo>
                    <a:lnTo>
                      <a:pt x="2852305" y="3843185"/>
                    </a:lnTo>
                    <a:lnTo>
                      <a:pt x="2852407" y="3844379"/>
                    </a:lnTo>
                    <a:lnTo>
                      <a:pt x="2852407" y="3838371"/>
                    </a:lnTo>
                    <a:lnTo>
                      <a:pt x="2849397" y="3834409"/>
                    </a:lnTo>
                    <a:lnTo>
                      <a:pt x="2850959" y="3838625"/>
                    </a:lnTo>
                    <a:lnTo>
                      <a:pt x="2851899" y="3841470"/>
                    </a:lnTo>
                    <a:lnTo>
                      <a:pt x="2851416" y="3840835"/>
                    </a:lnTo>
                    <a:lnTo>
                      <a:pt x="2846870" y="3834803"/>
                    </a:lnTo>
                    <a:lnTo>
                      <a:pt x="2844050" y="3830967"/>
                    </a:lnTo>
                    <a:lnTo>
                      <a:pt x="2843707" y="3830510"/>
                    </a:lnTo>
                    <a:lnTo>
                      <a:pt x="2841917" y="3830967"/>
                    </a:lnTo>
                    <a:lnTo>
                      <a:pt x="2835910" y="3826433"/>
                    </a:lnTo>
                    <a:lnTo>
                      <a:pt x="2836862" y="3829812"/>
                    </a:lnTo>
                    <a:lnTo>
                      <a:pt x="2839313" y="3833990"/>
                    </a:lnTo>
                    <a:lnTo>
                      <a:pt x="2841675" y="3838156"/>
                    </a:lnTo>
                    <a:lnTo>
                      <a:pt x="2845422" y="3843159"/>
                    </a:lnTo>
                    <a:lnTo>
                      <a:pt x="2842933" y="3841915"/>
                    </a:lnTo>
                    <a:lnTo>
                      <a:pt x="2841828" y="3839972"/>
                    </a:lnTo>
                    <a:lnTo>
                      <a:pt x="2834259" y="3834803"/>
                    </a:lnTo>
                    <a:lnTo>
                      <a:pt x="2831249" y="3835755"/>
                    </a:lnTo>
                    <a:lnTo>
                      <a:pt x="2831274" y="3835908"/>
                    </a:lnTo>
                    <a:lnTo>
                      <a:pt x="2839694" y="3845001"/>
                    </a:lnTo>
                    <a:lnTo>
                      <a:pt x="2829649" y="3835781"/>
                    </a:lnTo>
                    <a:lnTo>
                      <a:pt x="2829547" y="3834803"/>
                    </a:lnTo>
                    <a:lnTo>
                      <a:pt x="2829483" y="3831463"/>
                    </a:lnTo>
                    <a:lnTo>
                      <a:pt x="2827490" y="3829761"/>
                    </a:lnTo>
                    <a:lnTo>
                      <a:pt x="2820174" y="3823563"/>
                    </a:lnTo>
                    <a:lnTo>
                      <a:pt x="2825496" y="3826916"/>
                    </a:lnTo>
                    <a:lnTo>
                      <a:pt x="2825635" y="3825151"/>
                    </a:lnTo>
                    <a:lnTo>
                      <a:pt x="2825369" y="3823563"/>
                    </a:lnTo>
                    <a:lnTo>
                      <a:pt x="2824708" y="3819804"/>
                    </a:lnTo>
                    <a:lnTo>
                      <a:pt x="2823654" y="3816248"/>
                    </a:lnTo>
                    <a:lnTo>
                      <a:pt x="2824988" y="3815969"/>
                    </a:lnTo>
                    <a:lnTo>
                      <a:pt x="2815653" y="3809949"/>
                    </a:lnTo>
                    <a:lnTo>
                      <a:pt x="2803296" y="3800589"/>
                    </a:lnTo>
                    <a:lnTo>
                      <a:pt x="2790863" y="3790048"/>
                    </a:lnTo>
                    <a:lnTo>
                      <a:pt x="2781338" y="3780447"/>
                    </a:lnTo>
                    <a:lnTo>
                      <a:pt x="2781947" y="3785476"/>
                    </a:lnTo>
                    <a:lnTo>
                      <a:pt x="2786481" y="3791889"/>
                    </a:lnTo>
                    <a:lnTo>
                      <a:pt x="2793479" y="3799141"/>
                    </a:lnTo>
                    <a:lnTo>
                      <a:pt x="2809405" y="3814000"/>
                    </a:lnTo>
                    <a:lnTo>
                      <a:pt x="2816085" y="3820617"/>
                    </a:lnTo>
                    <a:lnTo>
                      <a:pt x="2820720" y="3826027"/>
                    </a:lnTo>
                    <a:lnTo>
                      <a:pt x="2822473" y="3829761"/>
                    </a:lnTo>
                    <a:lnTo>
                      <a:pt x="2811564" y="3825316"/>
                    </a:lnTo>
                    <a:lnTo>
                      <a:pt x="2817952" y="3831044"/>
                    </a:lnTo>
                    <a:lnTo>
                      <a:pt x="2823870" y="3836263"/>
                    </a:lnTo>
                    <a:lnTo>
                      <a:pt x="2833230" y="3844417"/>
                    </a:lnTo>
                    <a:lnTo>
                      <a:pt x="2836430" y="3847198"/>
                    </a:lnTo>
                    <a:lnTo>
                      <a:pt x="2832252" y="3844556"/>
                    </a:lnTo>
                    <a:lnTo>
                      <a:pt x="2826474" y="3839718"/>
                    </a:lnTo>
                    <a:lnTo>
                      <a:pt x="2825064" y="3838524"/>
                    </a:lnTo>
                    <a:lnTo>
                      <a:pt x="2821940" y="3836060"/>
                    </a:lnTo>
                    <a:lnTo>
                      <a:pt x="2818028" y="3832961"/>
                    </a:lnTo>
                    <a:lnTo>
                      <a:pt x="2813532" y="3831044"/>
                    </a:lnTo>
                    <a:lnTo>
                      <a:pt x="2818092" y="3835565"/>
                    </a:lnTo>
                    <a:lnTo>
                      <a:pt x="2817177" y="3836060"/>
                    </a:lnTo>
                    <a:lnTo>
                      <a:pt x="2815564" y="3835908"/>
                    </a:lnTo>
                    <a:lnTo>
                      <a:pt x="2818028" y="3838473"/>
                    </a:lnTo>
                    <a:lnTo>
                      <a:pt x="2803995" y="3828008"/>
                    </a:lnTo>
                    <a:lnTo>
                      <a:pt x="2800413" y="3827411"/>
                    </a:lnTo>
                    <a:lnTo>
                      <a:pt x="2803969" y="3830066"/>
                    </a:lnTo>
                    <a:lnTo>
                      <a:pt x="2816034" y="3838524"/>
                    </a:lnTo>
                    <a:lnTo>
                      <a:pt x="2813977" y="3838346"/>
                    </a:lnTo>
                    <a:lnTo>
                      <a:pt x="2799550" y="3828123"/>
                    </a:lnTo>
                    <a:lnTo>
                      <a:pt x="2797581" y="3825544"/>
                    </a:lnTo>
                    <a:lnTo>
                      <a:pt x="2796095" y="3823347"/>
                    </a:lnTo>
                    <a:lnTo>
                      <a:pt x="2783103" y="3814267"/>
                    </a:lnTo>
                    <a:lnTo>
                      <a:pt x="2783509" y="3817302"/>
                    </a:lnTo>
                    <a:lnTo>
                      <a:pt x="2793835" y="3825316"/>
                    </a:lnTo>
                    <a:lnTo>
                      <a:pt x="2807525" y="3834815"/>
                    </a:lnTo>
                    <a:lnTo>
                      <a:pt x="2814409" y="3839718"/>
                    </a:lnTo>
                    <a:lnTo>
                      <a:pt x="2817101" y="3841369"/>
                    </a:lnTo>
                    <a:lnTo>
                      <a:pt x="2818587" y="3841953"/>
                    </a:lnTo>
                    <a:lnTo>
                      <a:pt x="2822879" y="3845153"/>
                    </a:lnTo>
                    <a:lnTo>
                      <a:pt x="2823514" y="3846042"/>
                    </a:lnTo>
                    <a:lnTo>
                      <a:pt x="2824670" y="3847236"/>
                    </a:lnTo>
                    <a:lnTo>
                      <a:pt x="2830499" y="3851300"/>
                    </a:lnTo>
                    <a:lnTo>
                      <a:pt x="2832328" y="3852075"/>
                    </a:lnTo>
                    <a:lnTo>
                      <a:pt x="2827718" y="3847998"/>
                    </a:lnTo>
                    <a:lnTo>
                      <a:pt x="2834995" y="3853180"/>
                    </a:lnTo>
                    <a:lnTo>
                      <a:pt x="2842437" y="3857866"/>
                    </a:lnTo>
                    <a:lnTo>
                      <a:pt x="2848381" y="3861295"/>
                    </a:lnTo>
                    <a:lnTo>
                      <a:pt x="2851213" y="3862717"/>
                    </a:lnTo>
                    <a:lnTo>
                      <a:pt x="2846044" y="3857269"/>
                    </a:lnTo>
                    <a:lnTo>
                      <a:pt x="2846667" y="3855567"/>
                    </a:lnTo>
                    <a:lnTo>
                      <a:pt x="2849651" y="3855428"/>
                    </a:lnTo>
                    <a:lnTo>
                      <a:pt x="2851581" y="3854615"/>
                    </a:lnTo>
                    <a:lnTo>
                      <a:pt x="2852356" y="3855631"/>
                    </a:lnTo>
                    <a:lnTo>
                      <a:pt x="2853994" y="3857612"/>
                    </a:lnTo>
                    <a:lnTo>
                      <a:pt x="2857868" y="3860825"/>
                    </a:lnTo>
                    <a:lnTo>
                      <a:pt x="2861843" y="3860215"/>
                    </a:lnTo>
                    <a:lnTo>
                      <a:pt x="2869196" y="3866718"/>
                    </a:lnTo>
                    <a:lnTo>
                      <a:pt x="2869514" y="3861727"/>
                    </a:lnTo>
                    <a:lnTo>
                      <a:pt x="2868384" y="3860215"/>
                    </a:lnTo>
                    <a:lnTo>
                      <a:pt x="2864205" y="3854615"/>
                    </a:lnTo>
                    <a:lnTo>
                      <a:pt x="2861106" y="3850411"/>
                    </a:lnTo>
                    <a:lnTo>
                      <a:pt x="2859367" y="3847998"/>
                    </a:lnTo>
                    <a:lnTo>
                      <a:pt x="2858808" y="3847236"/>
                    </a:lnTo>
                    <a:lnTo>
                      <a:pt x="2858389" y="3846665"/>
                    </a:lnTo>
                    <a:lnTo>
                      <a:pt x="2858795" y="3845547"/>
                    </a:lnTo>
                    <a:lnTo>
                      <a:pt x="2856573" y="3840467"/>
                    </a:lnTo>
                    <a:lnTo>
                      <a:pt x="2856319" y="3840086"/>
                    </a:lnTo>
                    <a:lnTo>
                      <a:pt x="2856319" y="3843794"/>
                    </a:lnTo>
                    <a:lnTo>
                      <a:pt x="2855722" y="3842943"/>
                    </a:lnTo>
                    <a:lnTo>
                      <a:pt x="2856319" y="3843794"/>
                    </a:lnTo>
                    <a:lnTo>
                      <a:pt x="2856319" y="3840086"/>
                    </a:lnTo>
                    <a:lnTo>
                      <a:pt x="2852470" y="3834117"/>
                    </a:lnTo>
                    <a:lnTo>
                      <a:pt x="2847263" y="3825227"/>
                    </a:lnTo>
                    <a:lnTo>
                      <a:pt x="2841675" y="3817607"/>
                    </a:lnTo>
                    <a:lnTo>
                      <a:pt x="2836507" y="3809987"/>
                    </a:lnTo>
                    <a:lnTo>
                      <a:pt x="2832747" y="3804907"/>
                    </a:lnTo>
                    <a:lnTo>
                      <a:pt x="2831363" y="3801097"/>
                    </a:lnTo>
                    <a:lnTo>
                      <a:pt x="2833103" y="3801097"/>
                    </a:lnTo>
                    <a:lnTo>
                      <a:pt x="2829712" y="3790937"/>
                    </a:lnTo>
                    <a:lnTo>
                      <a:pt x="2837053" y="3799827"/>
                    </a:lnTo>
                    <a:lnTo>
                      <a:pt x="2839389" y="3804907"/>
                    </a:lnTo>
                    <a:lnTo>
                      <a:pt x="2840278" y="3801097"/>
                    </a:lnTo>
                    <a:lnTo>
                      <a:pt x="2838640" y="3796017"/>
                    </a:lnTo>
                    <a:lnTo>
                      <a:pt x="2837827" y="3792207"/>
                    </a:lnTo>
                    <a:lnTo>
                      <a:pt x="2841193" y="3792207"/>
                    </a:lnTo>
                    <a:lnTo>
                      <a:pt x="2841485" y="3790937"/>
                    </a:lnTo>
                    <a:lnTo>
                      <a:pt x="2841764" y="3789667"/>
                    </a:lnTo>
                    <a:lnTo>
                      <a:pt x="2842920" y="3784587"/>
                    </a:lnTo>
                    <a:lnTo>
                      <a:pt x="2834182" y="3789667"/>
                    </a:lnTo>
                    <a:lnTo>
                      <a:pt x="2833636" y="3780777"/>
                    </a:lnTo>
                    <a:lnTo>
                      <a:pt x="2839110" y="3783317"/>
                    </a:lnTo>
                    <a:lnTo>
                      <a:pt x="2838183" y="3780777"/>
                    </a:lnTo>
                    <a:lnTo>
                      <a:pt x="2836811" y="3776967"/>
                    </a:lnTo>
                    <a:lnTo>
                      <a:pt x="2836214" y="3770617"/>
                    </a:lnTo>
                    <a:lnTo>
                      <a:pt x="2835478" y="3765537"/>
                    </a:lnTo>
                    <a:lnTo>
                      <a:pt x="2836913" y="3760457"/>
                    </a:lnTo>
                    <a:lnTo>
                      <a:pt x="2847695" y="3768077"/>
                    </a:lnTo>
                    <a:lnTo>
                      <a:pt x="2848864" y="3773157"/>
                    </a:lnTo>
                    <a:lnTo>
                      <a:pt x="2855607" y="3785857"/>
                    </a:lnTo>
                    <a:lnTo>
                      <a:pt x="2848381" y="3787127"/>
                    </a:lnTo>
                    <a:lnTo>
                      <a:pt x="2852597" y="3790937"/>
                    </a:lnTo>
                    <a:lnTo>
                      <a:pt x="2856547" y="3794747"/>
                    </a:lnTo>
                    <a:lnTo>
                      <a:pt x="2860243" y="3798557"/>
                    </a:lnTo>
                    <a:lnTo>
                      <a:pt x="2855214" y="3801643"/>
                    </a:lnTo>
                    <a:lnTo>
                      <a:pt x="2856534" y="3801643"/>
                    </a:lnTo>
                    <a:lnTo>
                      <a:pt x="2865450" y="3801643"/>
                    </a:lnTo>
                    <a:lnTo>
                      <a:pt x="2865323" y="3801097"/>
                    </a:lnTo>
                    <a:lnTo>
                      <a:pt x="2865031" y="3799827"/>
                    </a:lnTo>
                    <a:lnTo>
                      <a:pt x="2861983" y="3792207"/>
                    </a:lnTo>
                    <a:lnTo>
                      <a:pt x="2860598" y="3785857"/>
                    </a:lnTo>
                    <a:lnTo>
                      <a:pt x="2863761" y="3782047"/>
                    </a:lnTo>
                    <a:lnTo>
                      <a:pt x="2867901" y="3783317"/>
                    </a:lnTo>
                    <a:lnTo>
                      <a:pt x="2866326" y="3789667"/>
                    </a:lnTo>
                    <a:lnTo>
                      <a:pt x="2867723" y="3793477"/>
                    </a:lnTo>
                    <a:lnTo>
                      <a:pt x="2876219" y="3790937"/>
                    </a:lnTo>
                    <a:lnTo>
                      <a:pt x="2882747" y="3797287"/>
                    </a:lnTo>
                    <a:lnTo>
                      <a:pt x="2887218" y="3803637"/>
                    </a:lnTo>
                    <a:lnTo>
                      <a:pt x="2891929" y="3809987"/>
                    </a:lnTo>
                    <a:lnTo>
                      <a:pt x="2894419" y="3815245"/>
                    </a:lnTo>
                    <a:lnTo>
                      <a:pt x="2890913" y="3813797"/>
                    </a:lnTo>
                    <a:lnTo>
                      <a:pt x="2887332" y="3813797"/>
                    </a:lnTo>
                    <a:lnTo>
                      <a:pt x="2885097" y="3817607"/>
                    </a:lnTo>
                    <a:lnTo>
                      <a:pt x="2888234" y="3822687"/>
                    </a:lnTo>
                    <a:lnTo>
                      <a:pt x="2890799" y="3821417"/>
                    </a:lnTo>
                    <a:lnTo>
                      <a:pt x="2893212" y="3818877"/>
                    </a:lnTo>
                    <a:lnTo>
                      <a:pt x="2895879" y="3817607"/>
                    </a:lnTo>
                    <a:lnTo>
                      <a:pt x="2892882" y="3822687"/>
                    </a:lnTo>
                    <a:lnTo>
                      <a:pt x="2893110" y="3827767"/>
                    </a:lnTo>
                    <a:lnTo>
                      <a:pt x="2896095" y="3832847"/>
                    </a:lnTo>
                    <a:lnTo>
                      <a:pt x="2897340" y="3826497"/>
                    </a:lnTo>
                    <a:lnTo>
                      <a:pt x="2902813" y="3826497"/>
                    </a:lnTo>
                    <a:lnTo>
                      <a:pt x="2902496" y="3825227"/>
                    </a:lnTo>
                    <a:lnTo>
                      <a:pt x="2900743" y="3822687"/>
                    </a:lnTo>
                    <a:lnTo>
                      <a:pt x="2903613" y="3817607"/>
                    </a:lnTo>
                    <a:lnTo>
                      <a:pt x="2908096" y="3816337"/>
                    </a:lnTo>
                    <a:lnTo>
                      <a:pt x="2913265" y="3815067"/>
                    </a:lnTo>
                    <a:lnTo>
                      <a:pt x="2918841" y="3815067"/>
                    </a:lnTo>
                    <a:lnTo>
                      <a:pt x="2922625" y="3816337"/>
                    </a:lnTo>
                    <a:lnTo>
                      <a:pt x="2930664" y="3822700"/>
                    </a:lnTo>
                    <a:lnTo>
                      <a:pt x="2927045" y="3829037"/>
                    </a:lnTo>
                    <a:lnTo>
                      <a:pt x="2920606" y="3829037"/>
                    </a:lnTo>
                    <a:lnTo>
                      <a:pt x="2918053" y="3830307"/>
                    </a:lnTo>
                    <a:lnTo>
                      <a:pt x="2915196" y="3831577"/>
                    </a:lnTo>
                    <a:lnTo>
                      <a:pt x="2913786" y="3831577"/>
                    </a:lnTo>
                    <a:lnTo>
                      <a:pt x="2914954" y="3837927"/>
                    </a:lnTo>
                    <a:lnTo>
                      <a:pt x="2915869" y="3837927"/>
                    </a:lnTo>
                    <a:lnTo>
                      <a:pt x="2917126" y="3836657"/>
                    </a:lnTo>
                    <a:lnTo>
                      <a:pt x="2921012" y="3834117"/>
                    </a:lnTo>
                    <a:lnTo>
                      <a:pt x="2922536" y="3832847"/>
                    </a:lnTo>
                    <a:lnTo>
                      <a:pt x="2925318" y="3832847"/>
                    </a:lnTo>
                    <a:lnTo>
                      <a:pt x="2930360" y="3830307"/>
                    </a:lnTo>
                    <a:lnTo>
                      <a:pt x="2935732" y="3830307"/>
                    </a:lnTo>
                    <a:lnTo>
                      <a:pt x="2940316" y="3836657"/>
                    </a:lnTo>
                    <a:lnTo>
                      <a:pt x="2937002" y="3840467"/>
                    </a:lnTo>
                    <a:lnTo>
                      <a:pt x="2937865" y="3845547"/>
                    </a:lnTo>
                    <a:lnTo>
                      <a:pt x="2939872" y="3848087"/>
                    </a:lnTo>
                    <a:lnTo>
                      <a:pt x="2940012" y="3851897"/>
                    </a:lnTo>
                    <a:lnTo>
                      <a:pt x="2947568" y="3849357"/>
                    </a:lnTo>
                    <a:lnTo>
                      <a:pt x="2955379" y="3845547"/>
                    </a:lnTo>
                    <a:lnTo>
                      <a:pt x="2963456" y="3843007"/>
                    </a:lnTo>
                    <a:lnTo>
                      <a:pt x="2966923" y="3845547"/>
                    </a:lnTo>
                    <a:lnTo>
                      <a:pt x="2970987" y="3848087"/>
                    </a:lnTo>
                    <a:lnTo>
                      <a:pt x="2974937" y="3850627"/>
                    </a:lnTo>
                    <a:lnTo>
                      <a:pt x="2978823" y="3853167"/>
                    </a:lnTo>
                    <a:lnTo>
                      <a:pt x="2983052" y="3854437"/>
                    </a:lnTo>
                    <a:lnTo>
                      <a:pt x="2984563" y="3854437"/>
                    </a:lnTo>
                    <a:lnTo>
                      <a:pt x="2981464" y="3853167"/>
                    </a:lnTo>
                    <a:lnTo>
                      <a:pt x="2978277" y="3849357"/>
                    </a:lnTo>
                    <a:lnTo>
                      <a:pt x="2987814" y="3844277"/>
                    </a:lnTo>
                    <a:lnTo>
                      <a:pt x="2992120" y="3848087"/>
                    </a:lnTo>
                    <a:lnTo>
                      <a:pt x="2995828" y="3854437"/>
                    </a:lnTo>
                    <a:lnTo>
                      <a:pt x="2999790" y="3859517"/>
                    </a:lnTo>
                    <a:lnTo>
                      <a:pt x="3002407" y="3865867"/>
                    </a:lnTo>
                    <a:lnTo>
                      <a:pt x="3010573" y="3867137"/>
                    </a:lnTo>
                    <a:lnTo>
                      <a:pt x="3001568" y="3868407"/>
                    </a:lnTo>
                    <a:lnTo>
                      <a:pt x="3005048" y="3873487"/>
                    </a:lnTo>
                    <a:lnTo>
                      <a:pt x="3009328" y="3876027"/>
                    </a:lnTo>
                    <a:lnTo>
                      <a:pt x="3019044" y="3878567"/>
                    </a:lnTo>
                    <a:lnTo>
                      <a:pt x="3024428" y="3878567"/>
                    </a:lnTo>
                    <a:lnTo>
                      <a:pt x="3029420" y="3879837"/>
                    </a:lnTo>
                    <a:lnTo>
                      <a:pt x="3022346" y="3887457"/>
                    </a:lnTo>
                    <a:lnTo>
                      <a:pt x="3031007" y="3882377"/>
                    </a:lnTo>
                    <a:lnTo>
                      <a:pt x="3040672" y="3882377"/>
                    </a:lnTo>
                    <a:lnTo>
                      <a:pt x="3049663" y="3884917"/>
                    </a:lnTo>
                    <a:lnTo>
                      <a:pt x="3056344" y="3886187"/>
                    </a:lnTo>
                    <a:lnTo>
                      <a:pt x="3047619" y="3882377"/>
                    </a:lnTo>
                    <a:lnTo>
                      <a:pt x="3042208" y="3877297"/>
                    </a:lnTo>
                    <a:lnTo>
                      <a:pt x="3038970" y="3873487"/>
                    </a:lnTo>
                    <a:lnTo>
                      <a:pt x="3036735" y="3868407"/>
                    </a:lnTo>
                    <a:lnTo>
                      <a:pt x="3034449" y="3864597"/>
                    </a:lnTo>
                    <a:lnTo>
                      <a:pt x="3030728" y="3859517"/>
                    </a:lnTo>
                    <a:lnTo>
                      <a:pt x="3015640" y="3853167"/>
                    </a:lnTo>
                    <a:lnTo>
                      <a:pt x="3024238" y="3850627"/>
                    </a:lnTo>
                    <a:lnTo>
                      <a:pt x="3037294" y="3848087"/>
                    </a:lnTo>
                    <a:lnTo>
                      <a:pt x="3047581" y="3846817"/>
                    </a:lnTo>
                    <a:lnTo>
                      <a:pt x="3054947" y="3846817"/>
                    </a:lnTo>
                    <a:lnTo>
                      <a:pt x="3059531" y="3845547"/>
                    </a:lnTo>
                    <a:lnTo>
                      <a:pt x="3062490" y="3849357"/>
                    </a:lnTo>
                    <a:lnTo>
                      <a:pt x="3062249" y="3853167"/>
                    </a:lnTo>
                    <a:lnTo>
                      <a:pt x="3060331" y="3855707"/>
                    </a:lnTo>
                    <a:lnTo>
                      <a:pt x="3067113" y="3853167"/>
                    </a:lnTo>
                    <a:lnTo>
                      <a:pt x="3074365" y="3846817"/>
                    </a:lnTo>
                    <a:lnTo>
                      <a:pt x="3082925" y="3849357"/>
                    </a:lnTo>
                    <a:lnTo>
                      <a:pt x="3080626" y="3854437"/>
                    </a:lnTo>
                    <a:lnTo>
                      <a:pt x="3090430" y="3863327"/>
                    </a:lnTo>
                    <a:lnTo>
                      <a:pt x="3102102" y="3862057"/>
                    </a:lnTo>
                    <a:lnTo>
                      <a:pt x="3113925" y="3862057"/>
                    </a:lnTo>
                    <a:lnTo>
                      <a:pt x="3124200" y="3869677"/>
                    </a:lnTo>
                    <a:lnTo>
                      <a:pt x="3116681" y="3874757"/>
                    </a:lnTo>
                    <a:lnTo>
                      <a:pt x="3106191" y="3874757"/>
                    </a:lnTo>
                    <a:lnTo>
                      <a:pt x="3082531" y="3867137"/>
                    </a:lnTo>
                    <a:lnTo>
                      <a:pt x="3081490" y="3874757"/>
                    </a:lnTo>
                    <a:lnTo>
                      <a:pt x="3076714" y="3872217"/>
                    </a:lnTo>
                    <a:lnTo>
                      <a:pt x="3066669" y="3869677"/>
                    </a:lnTo>
                    <a:lnTo>
                      <a:pt x="3061335" y="3868407"/>
                    </a:lnTo>
                    <a:lnTo>
                      <a:pt x="3059099" y="3878567"/>
                    </a:lnTo>
                    <a:lnTo>
                      <a:pt x="3062528" y="3877297"/>
                    </a:lnTo>
                    <a:lnTo>
                      <a:pt x="3065907" y="3877297"/>
                    </a:lnTo>
                    <a:lnTo>
                      <a:pt x="3069348" y="3876027"/>
                    </a:lnTo>
                    <a:lnTo>
                      <a:pt x="3073679" y="3881107"/>
                    </a:lnTo>
                    <a:lnTo>
                      <a:pt x="3068675" y="3885501"/>
                    </a:lnTo>
                    <a:lnTo>
                      <a:pt x="3072104" y="3887190"/>
                    </a:lnTo>
                    <a:lnTo>
                      <a:pt x="3076384" y="3884917"/>
                    </a:lnTo>
                    <a:lnTo>
                      <a:pt x="3084118" y="3896347"/>
                    </a:lnTo>
                    <a:lnTo>
                      <a:pt x="3079673" y="3901427"/>
                    </a:lnTo>
                    <a:lnTo>
                      <a:pt x="3073933" y="3907777"/>
                    </a:lnTo>
                    <a:lnTo>
                      <a:pt x="3077768" y="3921747"/>
                    </a:lnTo>
                    <a:lnTo>
                      <a:pt x="3072930" y="3921747"/>
                    </a:lnTo>
                    <a:lnTo>
                      <a:pt x="3067405" y="3915397"/>
                    </a:lnTo>
                    <a:lnTo>
                      <a:pt x="3062668" y="3921747"/>
                    </a:lnTo>
                    <a:lnTo>
                      <a:pt x="3054019" y="3909047"/>
                    </a:lnTo>
                    <a:lnTo>
                      <a:pt x="3046044" y="3916667"/>
                    </a:lnTo>
                    <a:lnTo>
                      <a:pt x="3051162" y="3920477"/>
                    </a:lnTo>
                    <a:lnTo>
                      <a:pt x="3056763" y="3924287"/>
                    </a:lnTo>
                    <a:lnTo>
                      <a:pt x="3062770" y="3926827"/>
                    </a:lnTo>
                    <a:lnTo>
                      <a:pt x="3069107" y="3926827"/>
                    </a:lnTo>
                    <a:lnTo>
                      <a:pt x="3075648" y="3928097"/>
                    </a:lnTo>
                    <a:lnTo>
                      <a:pt x="3082531" y="3928097"/>
                    </a:lnTo>
                    <a:lnTo>
                      <a:pt x="3097098" y="3925557"/>
                    </a:lnTo>
                    <a:lnTo>
                      <a:pt x="3091497" y="3921747"/>
                    </a:lnTo>
                    <a:lnTo>
                      <a:pt x="3089630" y="3920477"/>
                    </a:lnTo>
                    <a:lnTo>
                      <a:pt x="3092818" y="3916667"/>
                    </a:lnTo>
                    <a:lnTo>
                      <a:pt x="3099320" y="3911587"/>
                    </a:lnTo>
                    <a:lnTo>
                      <a:pt x="3101835" y="3905237"/>
                    </a:lnTo>
                    <a:lnTo>
                      <a:pt x="3108363" y="3903967"/>
                    </a:lnTo>
                    <a:lnTo>
                      <a:pt x="3108490" y="3909047"/>
                    </a:lnTo>
                    <a:lnTo>
                      <a:pt x="3107525" y="3912857"/>
                    </a:lnTo>
                    <a:lnTo>
                      <a:pt x="3110877" y="3911587"/>
                    </a:lnTo>
                    <a:lnTo>
                      <a:pt x="3118866" y="3917937"/>
                    </a:lnTo>
                    <a:lnTo>
                      <a:pt x="3122650" y="3912857"/>
                    </a:lnTo>
                    <a:lnTo>
                      <a:pt x="3116491" y="3929367"/>
                    </a:lnTo>
                    <a:lnTo>
                      <a:pt x="3116872" y="3948417"/>
                    </a:lnTo>
                    <a:lnTo>
                      <a:pt x="3115208" y="3964927"/>
                    </a:lnTo>
                    <a:lnTo>
                      <a:pt x="3102889" y="3975087"/>
                    </a:lnTo>
                    <a:lnTo>
                      <a:pt x="3104477" y="3980167"/>
                    </a:lnTo>
                    <a:lnTo>
                      <a:pt x="3108553" y="3986517"/>
                    </a:lnTo>
                    <a:lnTo>
                      <a:pt x="3114395" y="3992867"/>
                    </a:lnTo>
                    <a:lnTo>
                      <a:pt x="3121279" y="3999217"/>
                    </a:lnTo>
                    <a:lnTo>
                      <a:pt x="3136785" y="4014457"/>
                    </a:lnTo>
                    <a:lnTo>
                      <a:pt x="3144088" y="4022077"/>
                    </a:lnTo>
                    <a:lnTo>
                      <a:pt x="3150070" y="4030967"/>
                    </a:lnTo>
                    <a:lnTo>
                      <a:pt x="3140164" y="4028427"/>
                    </a:lnTo>
                    <a:lnTo>
                      <a:pt x="3141815" y="4044937"/>
                    </a:lnTo>
                    <a:lnTo>
                      <a:pt x="3153245" y="4048747"/>
                    </a:lnTo>
                    <a:lnTo>
                      <a:pt x="3168586" y="4047477"/>
                    </a:lnTo>
                    <a:lnTo>
                      <a:pt x="3181934" y="4050017"/>
                    </a:lnTo>
                    <a:lnTo>
                      <a:pt x="3174962" y="4050017"/>
                    </a:lnTo>
                    <a:lnTo>
                      <a:pt x="3173704" y="4056367"/>
                    </a:lnTo>
                    <a:lnTo>
                      <a:pt x="3174365" y="4066527"/>
                    </a:lnTo>
                    <a:lnTo>
                      <a:pt x="3173171" y="4075417"/>
                    </a:lnTo>
                    <a:lnTo>
                      <a:pt x="3194672" y="4085577"/>
                    </a:lnTo>
                    <a:lnTo>
                      <a:pt x="3204159" y="4091927"/>
                    </a:lnTo>
                    <a:lnTo>
                      <a:pt x="3210674" y="4103357"/>
                    </a:lnTo>
                    <a:lnTo>
                      <a:pt x="3203448" y="4108437"/>
                    </a:lnTo>
                    <a:lnTo>
                      <a:pt x="3195853" y="4114787"/>
                    </a:lnTo>
                    <a:lnTo>
                      <a:pt x="3190456" y="4121137"/>
                    </a:lnTo>
                    <a:lnTo>
                      <a:pt x="3189859" y="4128757"/>
                    </a:lnTo>
                    <a:lnTo>
                      <a:pt x="3201784" y="4132567"/>
                    </a:lnTo>
                    <a:lnTo>
                      <a:pt x="3205746" y="4140187"/>
                    </a:lnTo>
                    <a:lnTo>
                      <a:pt x="3210776" y="4147807"/>
                    </a:lnTo>
                    <a:lnTo>
                      <a:pt x="3214446" y="4156697"/>
                    </a:lnTo>
                    <a:lnTo>
                      <a:pt x="3214332" y="4163047"/>
                    </a:lnTo>
                    <a:lnTo>
                      <a:pt x="3213011" y="4161777"/>
                    </a:lnTo>
                    <a:lnTo>
                      <a:pt x="3214979" y="4169397"/>
                    </a:lnTo>
                    <a:lnTo>
                      <a:pt x="3219945" y="4170667"/>
                    </a:lnTo>
                    <a:lnTo>
                      <a:pt x="3224733" y="4166857"/>
                    </a:lnTo>
                    <a:lnTo>
                      <a:pt x="3225571" y="4163047"/>
                    </a:lnTo>
                    <a:lnTo>
                      <a:pt x="3226130" y="4160507"/>
                    </a:lnTo>
                    <a:lnTo>
                      <a:pt x="3236709" y="4170667"/>
                    </a:lnTo>
                    <a:lnTo>
                      <a:pt x="3233623" y="4171937"/>
                    </a:lnTo>
                    <a:lnTo>
                      <a:pt x="3243948" y="4180827"/>
                    </a:lnTo>
                    <a:lnTo>
                      <a:pt x="3255975" y="4190987"/>
                    </a:lnTo>
                    <a:lnTo>
                      <a:pt x="3267811" y="4202417"/>
                    </a:lnTo>
                    <a:lnTo>
                      <a:pt x="3277552" y="4218927"/>
                    </a:lnTo>
                    <a:lnTo>
                      <a:pt x="3270008" y="4220197"/>
                    </a:lnTo>
                    <a:lnTo>
                      <a:pt x="3264725" y="4226547"/>
                    </a:lnTo>
                    <a:lnTo>
                      <a:pt x="3259925" y="4230357"/>
                    </a:lnTo>
                    <a:lnTo>
                      <a:pt x="3253816" y="4221467"/>
                    </a:lnTo>
                    <a:lnTo>
                      <a:pt x="3260826" y="4226547"/>
                    </a:lnTo>
                    <a:lnTo>
                      <a:pt x="3261817" y="4221467"/>
                    </a:lnTo>
                    <a:lnTo>
                      <a:pt x="3263049" y="4215117"/>
                    </a:lnTo>
                    <a:lnTo>
                      <a:pt x="3267011" y="4212577"/>
                    </a:lnTo>
                    <a:lnTo>
                      <a:pt x="3266579" y="4203687"/>
                    </a:lnTo>
                    <a:lnTo>
                      <a:pt x="3252863" y="4199877"/>
                    </a:lnTo>
                    <a:lnTo>
                      <a:pt x="3250501" y="4196067"/>
                    </a:lnTo>
                    <a:lnTo>
                      <a:pt x="3245218" y="4199877"/>
                    </a:lnTo>
                    <a:lnTo>
                      <a:pt x="3237636" y="4201147"/>
                    </a:lnTo>
                    <a:lnTo>
                      <a:pt x="3229229" y="4202417"/>
                    </a:lnTo>
                    <a:lnTo>
                      <a:pt x="3221418" y="4202417"/>
                    </a:lnTo>
                    <a:lnTo>
                      <a:pt x="3234664" y="4215117"/>
                    </a:lnTo>
                    <a:lnTo>
                      <a:pt x="3243592" y="4235437"/>
                    </a:lnTo>
                    <a:lnTo>
                      <a:pt x="3253702" y="4251947"/>
                    </a:lnTo>
                    <a:lnTo>
                      <a:pt x="3270504" y="4257027"/>
                    </a:lnTo>
                    <a:lnTo>
                      <a:pt x="3272409" y="4265917"/>
                    </a:lnTo>
                    <a:lnTo>
                      <a:pt x="3274809" y="4273537"/>
                    </a:lnTo>
                    <a:lnTo>
                      <a:pt x="3277539" y="4282427"/>
                    </a:lnTo>
                    <a:lnTo>
                      <a:pt x="3280460" y="4291317"/>
                    </a:lnTo>
                    <a:lnTo>
                      <a:pt x="3282378" y="4297667"/>
                    </a:lnTo>
                    <a:lnTo>
                      <a:pt x="3284232" y="4302747"/>
                    </a:lnTo>
                    <a:lnTo>
                      <a:pt x="3285566" y="4309097"/>
                    </a:lnTo>
                    <a:lnTo>
                      <a:pt x="3286671" y="4315447"/>
                    </a:lnTo>
                    <a:lnTo>
                      <a:pt x="3287331" y="4321797"/>
                    </a:lnTo>
                    <a:lnTo>
                      <a:pt x="3287179" y="4328147"/>
                    </a:lnTo>
                    <a:lnTo>
                      <a:pt x="3290405" y="4324337"/>
                    </a:lnTo>
                    <a:lnTo>
                      <a:pt x="3292551" y="4324337"/>
                    </a:lnTo>
                    <a:lnTo>
                      <a:pt x="3284283" y="4347197"/>
                    </a:lnTo>
                    <a:lnTo>
                      <a:pt x="3280867" y="4343387"/>
                    </a:lnTo>
                    <a:lnTo>
                      <a:pt x="3274580" y="4357357"/>
                    </a:lnTo>
                    <a:lnTo>
                      <a:pt x="3270224" y="4359897"/>
                    </a:lnTo>
                    <a:lnTo>
                      <a:pt x="3264687" y="4356087"/>
                    </a:lnTo>
                    <a:lnTo>
                      <a:pt x="3262998" y="4352277"/>
                    </a:lnTo>
                    <a:lnTo>
                      <a:pt x="3262439" y="4351007"/>
                    </a:lnTo>
                    <a:lnTo>
                      <a:pt x="3260191" y="4348467"/>
                    </a:lnTo>
                    <a:lnTo>
                      <a:pt x="3262858" y="4345330"/>
                    </a:lnTo>
                    <a:lnTo>
                      <a:pt x="3259988" y="4343387"/>
                    </a:lnTo>
                    <a:lnTo>
                      <a:pt x="3258540" y="4347197"/>
                    </a:lnTo>
                    <a:lnTo>
                      <a:pt x="3257105" y="4352277"/>
                    </a:lnTo>
                    <a:lnTo>
                      <a:pt x="3251543" y="4352277"/>
                    </a:lnTo>
                    <a:lnTo>
                      <a:pt x="3252559" y="4348467"/>
                    </a:lnTo>
                    <a:lnTo>
                      <a:pt x="3249320" y="4344759"/>
                    </a:lnTo>
                    <a:lnTo>
                      <a:pt x="3249676" y="4353547"/>
                    </a:lnTo>
                    <a:lnTo>
                      <a:pt x="3253651" y="4361167"/>
                    </a:lnTo>
                    <a:lnTo>
                      <a:pt x="3255670" y="4367517"/>
                    </a:lnTo>
                    <a:lnTo>
                      <a:pt x="3250247" y="4376407"/>
                    </a:lnTo>
                    <a:lnTo>
                      <a:pt x="3258324" y="4381487"/>
                    </a:lnTo>
                    <a:lnTo>
                      <a:pt x="3265271" y="4390377"/>
                    </a:lnTo>
                    <a:lnTo>
                      <a:pt x="3269081" y="4400537"/>
                    </a:lnTo>
                    <a:lnTo>
                      <a:pt x="3267735" y="4411967"/>
                    </a:lnTo>
                    <a:lnTo>
                      <a:pt x="3265640" y="4411967"/>
                    </a:lnTo>
                    <a:lnTo>
                      <a:pt x="3260814" y="4410837"/>
                    </a:lnTo>
                    <a:lnTo>
                      <a:pt x="3264179" y="4420032"/>
                    </a:lnTo>
                    <a:lnTo>
                      <a:pt x="3263671" y="4422127"/>
                    </a:lnTo>
                    <a:lnTo>
                      <a:pt x="3257232" y="4422127"/>
                    </a:lnTo>
                    <a:lnTo>
                      <a:pt x="3260420" y="4427207"/>
                    </a:lnTo>
                    <a:lnTo>
                      <a:pt x="3260953" y="4433557"/>
                    </a:lnTo>
                    <a:lnTo>
                      <a:pt x="3261753" y="4438637"/>
                    </a:lnTo>
                    <a:lnTo>
                      <a:pt x="3262477" y="4439348"/>
                    </a:lnTo>
                    <a:lnTo>
                      <a:pt x="3261880" y="4433557"/>
                    </a:lnTo>
                    <a:lnTo>
                      <a:pt x="3264370" y="4429747"/>
                    </a:lnTo>
                    <a:lnTo>
                      <a:pt x="3268357" y="4434827"/>
                    </a:lnTo>
                    <a:lnTo>
                      <a:pt x="3276079" y="4434827"/>
                    </a:lnTo>
                    <a:lnTo>
                      <a:pt x="3275660" y="4440821"/>
                    </a:lnTo>
                    <a:lnTo>
                      <a:pt x="3272840" y="4441177"/>
                    </a:lnTo>
                    <a:lnTo>
                      <a:pt x="3274822" y="4443234"/>
                    </a:lnTo>
                    <a:lnTo>
                      <a:pt x="3274364" y="4443717"/>
                    </a:lnTo>
                    <a:lnTo>
                      <a:pt x="3272244" y="4442447"/>
                    </a:lnTo>
                    <a:lnTo>
                      <a:pt x="3277171" y="4445698"/>
                    </a:lnTo>
                    <a:lnTo>
                      <a:pt x="3289820" y="4458957"/>
                    </a:lnTo>
                    <a:lnTo>
                      <a:pt x="3297809" y="4465307"/>
                    </a:lnTo>
                    <a:lnTo>
                      <a:pt x="3301301" y="4466552"/>
                    </a:lnTo>
                    <a:lnTo>
                      <a:pt x="3301352" y="4464824"/>
                    </a:lnTo>
                    <a:lnTo>
                      <a:pt x="3297364" y="4461497"/>
                    </a:lnTo>
                    <a:lnTo>
                      <a:pt x="3301454" y="4461141"/>
                    </a:lnTo>
                    <a:lnTo>
                      <a:pt x="3301352" y="4464824"/>
                    </a:lnTo>
                    <a:lnTo>
                      <a:pt x="3301390" y="4466577"/>
                    </a:lnTo>
                    <a:lnTo>
                      <a:pt x="3304984" y="4467847"/>
                    </a:lnTo>
                    <a:lnTo>
                      <a:pt x="3304984" y="4251782"/>
                    </a:lnTo>
                    <a:lnTo>
                      <a:pt x="3298063" y="4247159"/>
                    </a:lnTo>
                    <a:lnTo>
                      <a:pt x="3298063" y="4452785"/>
                    </a:lnTo>
                    <a:lnTo>
                      <a:pt x="3297707" y="4452607"/>
                    </a:lnTo>
                    <a:lnTo>
                      <a:pt x="3296018" y="4450905"/>
                    </a:lnTo>
                    <a:lnTo>
                      <a:pt x="3297402" y="4451337"/>
                    </a:lnTo>
                    <a:lnTo>
                      <a:pt x="3298063" y="4452785"/>
                    </a:lnTo>
                    <a:lnTo>
                      <a:pt x="3298063" y="4247159"/>
                    </a:lnTo>
                    <a:lnTo>
                      <a:pt x="3297631" y="4246867"/>
                    </a:lnTo>
                    <a:lnTo>
                      <a:pt x="3288703" y="4240517"/>
                    </a:lnTo>
                    <a:lnTo>
                      <a:pt x="3280918" y="4234167"/>
                    </a:lnTo>
                    <a:lnTo>
                      <a:pt x="3276714" y="4231627"/>
                    </a:lnTo>
                    <a:lnTo>
                      <a:pt x="3277006" y="4230357"/>
                    </a:lnTo>
                    <a:lnTo>
                      <a:pt x="3278200" y="4225277"/>
                    </a:lnTo>
                    <a:lnTo>
                      <a:pt x="3278467" y="4218927"/>
                    </a:lnTo>
                    <a:lnTo>
                      <a:pt x="3279203" y="4213847"/>
                    </a:lnTo>
                    <a:lnTo>
                      <a:pt x="3282086" y="4208767"/>
                    </a:lnTo>
                    <a:lnTo>
                      <a:pt x="3295040" y="4217657"/>
                    </a:lnTo>
                    <a:lnTo>
                      <a:pt x="3288055" y="4225277"/>
                    </a:lnTo>
                    <a:lnTo>
                      <a:pt x="3300526" y="4227817"/>
                    </a:lnTo>
                    <a:lnTo>
                      <a:pt x="3301898" y="4220197"/>
                    </a:lnTo>
                    <a:lnTo>
                      <a:pt x="3304057" y="4210037"/>
                    </a:lnTo>
                    <a:lnTo>
                      <a:pt x="3304540" y="4208767"/>
                    </a:lnTo>
                    <a:lnTo>
                      <a:pt x="3307384" y="4201147"/>
                    </a:lnTo>
                    <a:lnTo>
                      <a:pt x="3312261" y="4194797"/>
                    </a:lnTo>
                    <a:lnTo>
                      <a:pt x="3314636" y="4202417"/>
                    </a:lnTo>
                    <a:lnTo>
                      <a:pt x="3317938" y="4210037"/>
                    </a:lnTo>
                    <a:lnTo>
                      <a:pt x="3322345" y="4218927"/>
                    </a:lnTo>
                    <a:lnTo>
                      <a:pt x="3328073" y="4227817"/>
                    </a:lnTo>
                    <a:lnTo>
                      <a:pt x="3333686" y="4234866"/>
                    </a:lnTo>
                    <a:lnTo>
                      <a:pt x="3339211" y="4254500"/>
                    </a:lnTo>
                    <a:lnTo>
                      <a:pt x="3340976" y="4261828"/>
                    </a:lnTo>
                    <a:lnTo>
                      <a:pt x="3340976" y="2630170"/>
                    </a:lnTo>
                    <a:lnTo>
                      <a:pt x="3313646" y="2623058"/>
                    </a:lnTo>
                    <a:lnTo>
                      <a:pt x="3313646" y="4168343"/>
                    </a:lnTo>
                    <a:lnTo>
                      <a:pt x="3312414" y="4170667"/>
                    </a:lnTo>
                    <a:lnTo>
                      <a:pt x="3309175" y="4168127"/>
                    </a:lnTo>
                    <a:lnTo>
                      <a:pt x="3306064" y="4163047"/>
                    </a:lnTo>
                    <a:lnTo>
                      <a:pt x="3302660" y="4161777"/>
                    </a:lnTo>
                    <a:lnTo>
                      <a:pt x="3302254" y="4160507"/>
                    </a:lnTo>
                    <a:lnTo>
                      <a:pt x="3301022" y="4156697"/>
                    </a:lnTo>
                    <a:lnTo>
                      <a:pt x="3298710" y="4149077"/>
                    </a:lnTo>
                    <a:lnTo>
                      <a:pt x="3298215" y="4142727"/>
                    </a:lnTo>
                    <a:lnTo>
                      <a:pt x="3302000" y="4138917"/>
                    </a:lnTo>
                    <a:lnTo>
                      <a:pt x="3306280" y="4149077"/>
                    </a:lnTo>
                    <a:lnTo>
                      <a:pt x="3306965" y="4148048"/>
                    </a:lnTo>
                    <a:lnTo>
                      <a:pt x="3308718" y="4152900"/>
                    </a:lnTo>
                    <a:lnTo>
                      <a:pt x="3313646" y="4168343"/>
                    </a:lnTo>
                    <a:lnTo>
                      <a:pt x="3313646" y="2623058"/>
                    </a:lnTo>
                    <a:lnTo>
                      <a:pt x="3299117" y="2619273"/>
                    </a:lnTo>
                    <a:lnTo>
                      <a:pt x="3299117" y="4126115"/>
                    </a:lnTo>
                    <a:lnTo>
                      <a:pt x="3297491" y="4123677"/>
                    </a:lnTo>
                    <a:lnTo>
                      <a:pt x="3292462" y="4118597"/>
                    </a:lnTo>
                    <a:lnTo>
                      <a:pt x="3291192" y="4117327"/>
                    </a:lnTo>
                    <a:lnTo>
                      <a:pt x="3282467" y="4118597"/>
                    </a:lnTo>
                    <a:lnTo>
                      <a:pt x="3280054" y="4110977"/>
                    </a:lnTo>
                    <a:lnTo>
                      <a:pt x="3280841" y="4108437"/>
                    </a:lnTo>
                    <a:lnTo>
                      <a:pt x="3282912" y="4105897"/>
                    </a:lnTo>
                    <a:lnTo>
                      <a:pt x="3284359" y="4100817"/>
                    </a:lnTo>
                    <a:lnTo>
                      <a:pt x="3287928" y="4097185"/>
                    </a:lnTo>
                    <a:lnTo>
                      <a:pt x="3290532" y="4102100"/>
                    </a:lnTo>
                    <a:lnTo>
                      <a:pt x="3299117" y="4126115"/>
                    </a:lnTo>
                    <a:lnTo>
                      <a:pt x="3299117" y="2619273"/>
                    </a:lnTo>
                    <a:lnTo>
                      <a:pt x="3271164" y="2611983"/>
                    </a:lnTo>
                    <a:lnTo>
                      <a:pt x="3271164" y="4065460"/>
                    </a:lnTo>
                    <a:lnTo>
                      <a:pt x="3268929" y="4067797"/>
                    </a:lnTo>
                    <a:lnTo>
                      <a:pt x="3267976" y="4077957"/>
                    </a:lnTo>
                    <a:lnTo>
                      <a:pt x="3265462" y="4085577"/>
                    </a:lnTo>
                    <a:lnTo>
                      <a:pt x="3243288" y="4085577"/>
                    </a:lnTo>
                    <a:lnTo>
                      <a:pt x="3236785" y="4083037"/>
                    </a:lnTo>
                    <a:lnTo>
                      <a:pt x="3233318" y="4075417"/>
                    </a:lnTo>
                    <a:lnTo>
                      <a:pt x="3234715" y="4074147"/>
                    </a:lnTo>
                    <a:lnTo>
                      <a:pt x="3236252" y="4075417"/>
                    </a:lnTo>
                    <a:lnTo>
                      <a:pt x="3237585" y="4076687"/>
                    </a:lnTo>
                    <a:lnTo>
                      <a:pt x="3235718" y="4074147"/>
                    </a:lnTo>
                    <a:lnTo>
                      <a:pt x="3232899" y="4070337"/>
                    </a:lnTo>
                    <a:lnTo>
                      <a:pt x="3236049" y="4067797"/>
                    </a:lnTo>
                    <a:lnTo>
                      <a:pt x="3234804" y="4060177"/>
                    </a:lnTo>
                    <a:lnTo>
                      <a:pt x="3240697" y="4058907"/>
                    </a:lnTo>
                    <a:lnTo>
                      <a:pt x="3244824" y="4060050"/>
                    </a:lnTo>
                    <a:lnTo>
                      <a:pt x="3244494" y="4058907"/>
                    </a:lnTo>
                    <a:lnTo>
                      <a:pt x="3243770" y="4056367"/>
                    </a:lnTo>
                    <a:lnTo>
                      <a:pt x="3243402" y="4055097"/>
                    </a:lnTo>
                    <a:lnTo>
                      <a:pt x="3247783" y="4053827"/>
                    </a:lnTo>
                    <a:lnTo>
                      <a:pt x="3238169" y="4041127"/>
                    </a:lnTo>
                    <a:lnTo>
                      <a:pt x="3234220" y="4042397"/>
                    </a:lnTo>
                    <a:lnTo>
                      <a:pt x="3235642" y="4046207"/>
                    </a:lnTo>
                    <a:lnTo>
                      <a:pt x="3238030" y="4051287"/>
                    </a:lnTo>
                    <a:lnTo>
                      <a:pt x="3236963" y="4056367"/>
                    </a:lnTo>
                    <a:lnTo>
                      <a:pt x="3226066" y="4050017"/>
                    </a:lnTo>
                    <a:lnTo>
                      <a:pt x="3223996" y="4047477"/>
                    </a:lnTo>
                    <a:lnTo>
                      <a:pt x="3222955" y="4046207"/>
                    </a:lnTo>
                    <a:lnTo>
                      <a:pt x="3219424" y="4041127"/>
                    </a:lnTo>
                    <a:lnTo>
                      <a:pt x="3215805" y="4033507"/>
                    </a:lnTo>
                    <a:lnTo>
                      <a:pt x="3214459" y="4030967"/>
                    </a:lnTo>
                    <a:lnTo>
                      <a:pt x="3212452" y="4027157"/>
                    </a:lnTo>
                    <a:lnTo>
                      <a:pt x="3209658" y="4019537"/>
                    </a:lnTo>
                    <a:lnTo>
                      <a:pt x="3208096" y="4011917"/>
                    </a:lnTo>
                    <a:lnTo>
                      <a:pt x="3208121" y="4009377"/>
                    </a:lnTo>
                    <a:lnTo>
                      <a:pt x="3208172" y="4005567"/>
                    </a:lnTo>
                    <a:lnTo>
                      <a:pt x="3210318" y="3997947"/>
                    </a:lnTo>
                    <a:lnTo>
                      <a:pt x="3207867" y="3991597"/>
                    </a:lnTo>
                    <a:lnTo>
                      <a:pt x="3203587" y="3991597"/>
                    </a:lnTo>
                    <a:lnTo>
                      <a:pt x="3198164" y="3994137"/>
                    </a:lnTo>
                    <a:lnTo>
                      <a:pt x="3192297" y="3996677"/>
                    </a:lnTo>
                    <a:lnTo>
                      <a:pt x="3188246" y="3994137"/>
                    </a:lnTo>
                    <a:lnTo>
                      <a:pt x="3186214" y="3992867"/>
                    </a:lnTo>
                    <a:lnTo>
                      <a:pt x="3183953" y="3987787"/>
                    </a:lnTo>
                    <a:lnTo>
                      <a:pt x="3182505" y="3981437"/>
                    </a:lnTo>
                    <a:lnTo>
                      <a:pt x="3181299" y="3980167"/>
                    </a:lnTo>
                    <a:lnTo>
                      <a:pt x="3180092" y="3978897"/>
                    </a:lnTo>
                    <a:lnTo>
                      <a:pt x="3178873" y="3977627"/>
                    </a:lnTo>
                    <a:lnTo>
                      <a:pt x="3173768" y="3978897"/>
                    </a:lnTo>
                    <a:lnTo>
                      <a:pt x="3169018" y="3978897"/>
                    </a:lnTo>
                    <a:lnTo>
                      <a:pt x="3163887" y="3977627"/>
                    </a:lnTo>
                    <a:lnTo>
                      <a:pt x="3157639" y="3980167"/>
                    </a:lnTo>
                    <a:lnTo>
                      <a:pt x="3152813" y="3968737"/>
                    </a:lnTo>
                    <a:lnTo>
                      <a:pt x="3146336" y="3972547"/>
                    </a:lnTo>
                    <a:lnTo>
                      <a:pt x="3148660" y="3977627"/>
                    </a:lnTo>
                    <a:lnTo>
                      <a:pt x="3153422" y="3983977"/>
                    </a:lnTo>
                    <a:lnTo>
                      <a:pt x="3154286" y="3989057"/>
                    </a:lnTo>
                    <a:lnTo>
                      <a:pt x="3149130" y="3994137"/>
                    </a:lnTo>
                    <a:lnTo>
                      <a:pt x="3145891" y="3992867"/>
                    </a:lnTo>
                    <a:lnTo>
                      <a:pt x="3143377" y="3990327"/>
                    </a:lnTo>
                    <a:lnTo>
                      <a:pt x="3140341" y="3992867"/>
                    </a:lnTo>
                    <a:lnTo>
                      <a:pt x="3146679" y="3999217"/>
                    </a:lnTo>
                    <a:lnTo>
                      <a:pt x="3153473" y="3996677"/>
                    </a:lnTo>
                    <a:lnTo>
                      <a:pt x="3158058" y="3999217"/>
                    </a:lnTo>
                    <a:lnTo>
                      <a:pt x="3161995" y="4003027"/>
                    </a:lnTo>
                    <a:lnTo>
                      <a:pt x="3160318" y="4006837"/>
                    </a:lnTo>
                    <a:lnTo>
                      <a:pt x="3155480" y="4009377"/>
                    </a:lnTo>
                    <a:lnTo>
                      <a:pt x="3151949" y="4003027"/>
                    </a:lnTo>
                    <a:lnTo>
                      <a:pt x="3146653" y="4001757"/>
                    </a:lnTo>
                    <a:lnTo>
                      <a:pt x="3141027" y="4001757"/>
                    </a:lnTo>
                    <a:lnTo>
                      <a:pt x="3136569" y="3997947"/>
                    </a:lnTo>
                    <a:lnTo>
                      <a:pt x="3137878" y="3996677"/>
                    </a:lnTo>
                    <a:lnTo>
                      <a:pt x="3139198" y="3995407"/>
                    </a:lnTo>
                    <a:lnTo>
                      <a:pt x="3133039" y="3996677"/>
                    </a:lnTo>
                    <a:lnTo>
                      <a:pt x="3128149" y="3991597"/>
                    </a:lnTo>
                    <a:lnTo>
                      <a:pt x="3123501" y="3985247"/>
                    </a:lnTo>
                    <a:lnTo>
                      <a:pt x="3118053" y="3981437"/>
                    </a:lnTo>
                    <a:lnTo>
                      <a:pt x="3122295" y="3973817"/>
                    </a:lnTo>
                    <a:lnTo>
                      <a:pt x="3129318" y="3973817"/>
                    </a:lnTo>
                    <a:lnTo>
                      <a:pt x="3136290" y="3977627"/>
                    </a:lnTo>
                    <a:lnTo>
                      <a:pt x="3140405" y="3978897"/>
                    </a:lnTo>
                    <a:lnTo>
                      <a:pt x="3136595" y="3973817"/>
                    </a:lnTo>
                    <a:lnTo>
                      <a:pt x="3132391" y="3971277"/>
                    </a:lnTo>
                    <a:lnTo>
                      <a:pt x="3128226" y="3967467"/>
                    </a:lnTo>
                    <a:lnTo>
                      <a:pt x="3134576" y="3966197"/>
                    </a:lnTo>
                    <a:lnTo>
                      <a:pt x="3139351" y="3963657"/>
                    </a:lnTo>
                    <a:lnTo>
                      <a:pt x="3144367" y="3961117"/>
                    </a:lnTo>
                    <a:lnTo>
                      <a:pt x="3151416" y="3962387"/>
                    </a:lnTo>
                    <a:lnTo>
                      <a:pt x="3150362" y="3961117"/>
                    </a:lnTo>
                    <a:lnTo>
                      <a:pt x="3147225" y="3957307"/>
                    </a:lnTo>
                    <a:lnTo>
                      <a:pt x="3144113" y="3948417"/>
                    </a:lnTo>
                    <a:lnTo>
                      <a:pt x="3138538" y="3945877"/>
                    </a:lnTo>
                    <a:lnTo>
                      <a:pt x="3147415" y="3942067"/>
                    </a:lnTo>
                    <a:lnTo>
                      <a:pt x="3147923" y="3935717"/>
                    </a:lnTo>
                    <a:lnTo>
                      <a:pt x="3146031" y="3926827"/>
                    </a:lnTo>
                    <a:lnTo>
                      <a:pt x="3147720" y="3919207"/>
                    </a:lnTo>
                    <a:lnTo>
                      <a:pt x="3153753" y="3928097"/>
                    </a:lnTo>
                    <a:lnTo>
                      <a:pt x="3156280" y="3939527"/>
                    </a:lnTo>
                    <a:lnTo>
                      <a:pt x="3156166" y="3949687"/>
                    </a:lnTo>
                    <a:lnTo>
                      <a:pt x="3154286" y="3953497"/>
                    </a:lnTo>
                    <a:lnTo>
                      <a:pt x="3155543" y="3952227"/>
                    </a:lnTo>
                    <a:lnTo>
                      <a:pt x="3158058" y="3954767"/>
                    </a:lnTo>
                    <a:lnTo>
                      <a:pt x="3160026" y="3958577"/>
                    </a:lnTo>
                    <a:lnTo>
                      <a:pt x="3161881" y="3962387"/>
                    </a:lnTo>
                    <a:lnTo>
                      <a:pt x="3163354" y="3967467"/>
                    </a:lnTo>
                    <a:lnTo>
                      <a:pt x="3163024" y="3970007"/>
                    </a:lnTo>
                    <a:lnTo>
                      <a:pt x="3180067" y="3968737"/>
                    </a:lnTo>
                    <a:lnTo>
                      <a:pt x="3175698" y="3963657"/>
                    </a:lnTo>
                    <a:lnTo>
                      <a:pt x="3171482" y="3957307"/>
                    </a:lnTo>
                    <a:lnTo>
                      <a:pt x="3170428" y="3953497"/>
                    </a:lnTo>
                    <a:lnTo>
                      <a:pt x="3172155" y="3952227"/>
                    </a:lnTo>
                    <a:lnTo>
                      <a:pt x="3175597" y="3949687"/>
                    </a:lnTo>
                    <a:lnTo>
                      <a:pt x="3171558" y="3947147"/>
                    </a:lnTo>
                    <a:lnTo>
                      <a:pt x="3167011" y="3945877"/>
                    </a:lnTo>
                    <a:lnTo>
                      <a:pt x="3162782" y="3943337"/>
                    </a:lnTo>
                    <a:lnTo>
                      <a:pt x="3176867" y="3942067"/>
                    </a:lnTo>
                    <a:lnTo>
                      <a:pt x="3185198" y="3943337"/>
                    </a:lnTo>
                    <a:lnTo>
                      <a:pt x="3191586" y="3944607"/>
                    </a:lnTo>
                    <a:lnTo>
                      <a:pt x="3199879" y="3947147"/>
                    </a:lnTo>
                    <a:lnTo>
                      <a:pt x="3199003" y="3942067"/>
                    </a:lnTo>
                    <a:lnTo>
                      <a:pt x="3198126" y="3936987"/>
                    </a:lnTo>
                    <a:lnTo>
                      <a:pt x="3196069" y="3933672"/>
                    </a:lnTo>
                    <a:lnTo>
                      <a:pt x="3198507" y="3937000"/>
                    </a:lnTo>
                    <a:lnTo>
                      <a:pt x="3205162" y="3946829"/>
                    </a:lnTo>
                    <a:lnTo>
                      <a:pt x="3201873" y="3947515"/>
                    </a:lnTo>
                    <a:lnTo>
                      <a:pt x="3203625" y="3948188"/>
                    </a:lnTo>
                    <a:lnTo>
                      <a:pt x="3209683" y="3957955"/>
                    </a:lnTo>
                    <a:lnTo>
                      <a:pt x="3206534" y="3962806"/>
                    </a:lnTo>
                    <a:lnTo>
                      <a:pt x="3203765" y="3967518"/>
                    </a:lnTo>
                    <a:lnTo>
                      <a:pt x="3210966" y="3976801"/>
                    </a:lnTo>
                    <a:lnTo>
                      <a:pt x="3209302" y="3976636"/>
                    </a:lnTo>
                    <a:lnTo>
                      <a:pt x="3207918" y="3976954"/>
                    </a:lnTo>
                    <a:lnTo>
                      <a:pt x="3206610" y="3977094"/>
                    </a:lnTo>
                    <a:lnTo>
                      <a:pt x="3213049" y="3983837"/>
                    </a:lnTo>
                    <a:lnTo>
                      <a:pt x="3218865" y="3992003"/>
                    </a:lnTo>
                    <a:lnTo>
                      <a:pt x="3225101" y="3998214"/>
                    </a:lnTo>
                    <a:lnTo>
                      <a:pt x="3232810" y="3999039"/>
                    </a:lnTo>
                    <a:lnTo>
                      <a:pt x="3231273" y="3994226"/>
                    </a:lnTo>
                    <a:lnTo>
                      <a:pt x="3230422" y="3986428"/>
                    </a:lnTo>
                    <a:lnTo>
                      <a:pt x="3230600" y="3985018"/>
                    </a:lnTo>
                    <a:lnTo>
                      <a:pt x="3247072" y="4011193"/>
                    </a:lnTo>
                    <a:lnTo>
                      <a:pt x="3245789" y="4013187"/>
                    </a:lnTo>
                    <a:lnTo>
                      <a:pt x="3247021" y="4018267"/>
                    </a:lnTo>
                    <a:lnTo>
                      <a:pt x="3247606" y="4020807"/>
                    </a:lnTo>
                    <a:lnTo>
                      <a:pt x="3249193" y="4023347"/>
                    </a:lnTo>
                    <a:lnTo>
                      <a:pt x="3252978" y="4025887"/>
                    </a:lnTo>
                    <a:lnTo>
                      <a:pt x="3253956" y="4026154"/>
                    </a:lnTo>
                    <a:lnTo>
                      <a:pt x="3270402" y="4064000"/>
                    </a:lnTo>
                    <a:lnTo>
                      <a:pt x="3271164" y="4065460"/>
                    </a:lnTo>
                    <a:lnTo>
                      <a:pt x="3271164" y="2611983"/>
                    </a:lnTo>
                    <a:lnTo>
                      <a:pt x="3212046" y="2596591"/>
                    </a:lnTo>
                    <a:lnTo>
                      <a:pt x="3212046" y="3956951"/>
                    </a:lnTo>
                    <a:lnTo>
                      <a:pt x="3210496" y="3956012"/>
                    </a:lnTo>
                    <a:lnTo>
                      <a:pt x="3210255" y="3954335"/>
                    </a:lnTo>
                    <a:lnTo>
                      <a:pt x="3212046" y="3956951"/>
                    </a:lnTo>
                    <a:lnTo>
                      <a:pt x="3212046" y="2596591"/>
                    </a:lnTo>
                    <a:lnTo>
                      <a:pt x="3192335" y="2591447"/>
                    </a:lnTo>
                    <a:lnTo>
                      <a:pt x="3192335" y="3928541"/>
                    </a:lnTo>
                    <a:lnTo>
                      <a:pt x="3186798" y="3924287"/>
                    </a:lnTo>
                    <a:lnTo>
                      <a:pt x="3179292" y="3919207"/>
                    </a:lnTo>
                    <a:lnTo>
                      <a:pt x="3171914" y="3915397"/>
                    </a:lnTo>
                    <a:lnTo>
                      <a:pt x="3168739" y="3912857"/>
                    </a:lnTo>
                    <a:lnTo>
                      <a:pt x="3167151" y="3911587"/>
                    </a:lnTo>
                    <a:lnTo>
                      <a:pt x="3165564" y="3910317"/>
                    </a:lnTo>
                    <a:lnTo>
                      <a:pt x="3160966" y="3903967"/>
                    </a:lnTo>
                    <a:lnTo>
                      <a:pt x="3158833" y="3896347"/>
                    </a:lnTo>
                    <a:lnTo>
                      <a:pt x="3162185" y="3897617"/>
                    </a:lnTo>
                    <a:lnTo>
                      <a:pt x="3161017" y="3896347"/>
                    </a:lnTo>
                    <a:lnTo>
                      <a:pt x="3152800" y="3887457"/>
                    </a:lnTo>
                    <a:lnTo>
                      <a:pt x="3151263" y="3884917"/>
                    </a:lnTo>
                    <a:lnTo>
                      <a:pt x="3146653" y="3877297"/>
                    </a:lnTo>
                    <a:lnTo>
                      <a:pt x="3146158" y="3876027"/>
                    </a:lnTo>
                    <a:lnTo>
                      <a:pt x="3145675" y="3874757"/>
                    </a:lnTo>
                    <a:lnTo>
                      <a:pt x="3143262" y="3868407"/>
                    </a:lnTo>
                    <a:lnTo>
                      <a:pt x="3142551" y="3862641"/>
                    </a:lnTo>
                    <a:lnTo>
                      <a:pt x="3170745" y="3898900"/>
                    </a:lnTo>
                    <a:lnTo>
                      <a:pt x="3192335" y="3928541"/>
                    </a:lnTo>
                    <a:lnTo>
                      <a:pt x="3192335" y="2591447"/>
                    </a:lnTo>
                    <a:lnTo>
                      <a:pt x="3091370" y="2565146"/>
                    </a:lnTo>
                    <a:lnTo>
                      <a:pt x="3091370" y="3827767"/>
                    </a:lnTo>
                    <a:lnTo>
                      <a:pt x="3088627" y="3831577"/>
                    </a:lnTo>
                    <a:lnTo>
                      <a:pt x="3080296" y="3830307"/>
                    </a:lnTo>
                    <a:lnTo>
                      <a:pt x="3068878" y="3829037"/>
                    </a:lnTo>
                    <a:lnTo>
                      <a:pt x="3056877" y="3830307"/>
                    </a:lnTo>
                    <a:lnTo>
                      <a:pt x="3049943" y="3829037"/>
                    </a:lnTo>
                    <a:lnTo>
                      <a:pt x="3045028" y="3823957"/>
                    </a:lnTo>
                    <a:lnTo>
                      <a:pt x="3043771" y="3820147"/>
                    </a:lnTo>
                    <a:lnTo>
                      <a:pt x="3042945" y="3817607"/>
                    </a:lnTo>
                    <a:lnTo>
                      <a:pt x="3044494" y="3813797"/>
                    </a:lnTo>
                    <a:lnTo>
                      <a:pt x="3039630" y="3820147"/>
                    </a:lnTo>
                    <a:lnTo>
                      <a:pt x="3033801" y="3818877"/>
                    </a:lnTo>
                    <a:lnTo>
                      <a:pt x="3027578" y="3816337"/>
                    </a:lnTo>
                    <a:lnTo>
                      <a:pt x="3024327" y="3815067"/>
                    </a:lnTo>
                    <a:lnTo>
                      <a:pt x="3021088" y="3813797"/>
                    </a:lnTo>
                    <a:lnTo>
                      <a:pt x="3016542" y="3811257"/>
                    </a:lnTo>
                    <a:lnTo>
                      <a:pt x="3014268" y="3809987"/>
                    </a:lnTo>
                    <a:lnTo>
                      <a:pt x="3008553" y="3811257"/>
                    </a:lnTo>
                    <a:lnTo>
                      <a:pt x="3000464" y="3803637"/>
                    </a:lnTo>
                    <a:lnTo>
                      <a:pt x="2998457" y="3794747"/>
                    </a:lnTo>
                    <a:lnTo>
                      <a:pt x="2996031" y="3787127"/>
                    </a:lnTo>
                    <a:lnTo>
                      <a:pt x="2986697" y="3783317"/>
                    </a:lnTo>
                    <a:lnTo>
                      <a:pt x="2988919" y="3794747"/>
                    </a:lnTo>
                    <a:lnTo>
                      <a:pt x="2980690" y="3792207"/>
                    </a:lnTo>
                    <a:lnTo>
                      <a:pt x="2974848" y="3790937"/>
                    </a:lnTo>
                    <a:lnTo>
                      <a:pt x="2957792" y="3783317"/>
                    </a:lnTo>
                    <a:lnTo>
                      <a:pt x="2955874" y="3782047"/>
                    </a:lnTo>
                    <a:lnTo>
                      <a:pt x="2950083" y="3778237"/>
                    </a:lnTo>
                    <a:lnTo>
                      <a:pt x="2952140" y="3774427"/>
                    </a:lnTo>
                    <a:lnTo>
                      <a:pt x="2955074" y="3775697"/>
                    </a:lnTo>
                    <a:lnTo>
                      <a:pt x="2958757" y="3779507"/>
                    </a:lnTo>
                    <a:lnTo>
                      <a:pt x="2963049" y="3779507"/>
                    </a:lnTo>
                    <a:lnTo>
                      <a:pt x="2961640" y="3774427"/>
                    </a:lnTo>
                    <a:lnTo>
                      <a:pt x="2959163" y="3765537"/>
                    </a:lnTo>
                    <a:lnTo>
                      <a:pt x="2967659" y="3765537"/>
                    </a:lnTo>
                    <a:lnTo>
                      <a:pt x="2970619" y="3766807"/>
                    </a:lnTo>
                    <a:lnTo>
                      <a:pt x="2969806" y="3770617"/>
                    </a:lnTo>
                    <a:lnTo>
                      <a:pt x="2972397" y="3766807"/>
                    </a:lnTo>
                    <a:lnTo>
                      <a:pt x="2973654" y="3765537"/>
                    </a:lnTo>
                    <a:lnTo>
                      <a:pt x="2974911" y="3764267"/>
                    </a:lnTo>
                    <a:lnTo>
                      <a:pt x="2974556" y="3761727"/>
                    </a:lnTo>
                    <a:lnTo>
                      <a:pt x="2968498" y="3760457"/>
                    </a:lnTo>
                    <a:lnTo>
                      <a:pt x="2971457" y="3759187"/>
                    </a:lnTo>
                    <a:lnTo>
                      <a:pt x="2980321" y="3755377"/>
                    </a:lnTo>
                    <a:lnTo>
                      <a:pt x="2980385" y="3754107"/>
                    </a:lnTo>
                    <a:lnTo>
                      <a:pt x="2980131" y="3752837"/>
                    </a:lnTo>
                    <a:lnTo>
                      <a:pt x="2979686" y="3751567"/>
                    </a:lnTo>
                    <a:lnTo>
                      <a:pt x="2982493" y="3752837"/>
                    </a:lnTo>
                    <a:lnTo>
                      <a:pt x="2984411" y="3752837"/>
                    </a:lnTo>
                    <a:lnTo>
                      <a:pt x="2988310" y="3755136"/>
                    </a:lnTo>
                    <a:lnTo>
                      <a:pt x="2989656" y="3759187"/>
                    </a:lnTo>
                    <a:lnTo>
                      <a:pt x="2995625" y="3761727"/>
                    </a:lnTo>
                    <a:lnTo>
                      <a:pt x="2996742" y="3771887"/>
                    </a:lnTo>
                    <a:lnTo>
                      <a:pt x="2995612" y="3774427"/>
                    </a:lnTo>
                    <a:lnTo>
                      <a:pt x="2989948" y="3773157"/>
                    </a:lnTo>
                    <a:lnTo>
                      <a:pt x="2986354" y="3773157"/>
                    </a:lnTo>
                    <a:lnTo>
                      <a:pt x="2991701" y="3780777"/>
                    </a:lnTo>
                    <a:lnTo>
                      <a:pt x="2999016" y="3782047"/>
                    </a:lnTo>
                    <a:lnTo>
                      <a:pt x="3004426" y="3782047"/>
                    </a:lnTo>
                    <a:lnTo>
                      <a:pt x="2999676" y="3776967"/>
                    </a:lnTo>
                    <a:lnTo>
                      <a:pt x="2999676" y="3774427"/>
                    </a:lnTo>
                    <a:lnTo>
                      <a:pt x="2999663" y="3773157"/>
                    </a:lnTo>
                    <a:lnTo>
                      <a:pt x="3001937" y="3769347"/>
                    </a:lnTo>
                    <a:lnTo>
                      <a:pt x="3004020" y="3762997"/>
                    </a:lnTo>
                    <a:lnTo>
                      <a:pt x="3007449" y="3762997"/>
                    </a:lnTo>
                    <a:lnTo>
                      <a:pt x="3016389" y="3765778"/>
                    </a:lnTo>
                    <a:lnTo>
                      <a:pt x="3022650" y="3769347"/>
                    </a:lnTo>
                    <a:lnTo>
                      <a:pt x="3026638" y="3771887"/>
                    </a:lnTo>
                    <a:lnTo>
                      <a:pt x="3029381" y="3771887"/>
                    </a:lnTo>
                    <a:lnTo>
                      <a:pt x="3034195" y="3779507"/>
                    </a:lnTo>
                    <a:lnTo>
                      <a:pt x="3036163" y="3787127"/>
                    </a:lnTo>
                    <a:lnTo>
                      <a:pt x="3034627" y="3793477"/>
                    </a:lnTo>
                    <a:lnTo>
                      <a:pt x="3028937" y="3798557"/>
                    </a:lnTo>
                    <a:lnTo>
                      <a:pt x="3033064" y="3797287"/>
                    </a:lnTo>
                    <a:lnTo>
                      <a:pt x="3036239" y="3799827"/>
                    </a:lnTo>
                    <a:lnTo>
                      <a:pt x="3042932" y="3802367"/>
                    </a:lnTo>
                    <a:lnTo>
                      <a:pt x="3046666" y="3803637"/>
                    </a:lnTo>
                    <a:lnTo>
                      <a:pt x="3052521" y="3801097"/>
                    </a:lnTo>
                    <a:lnTo>
                      <a:pt x="3046819" y="3798557"/>
                    </a:lnTo>
                    <a:lnTo>
                      <a:pt x="3047352" y="3797287"/>
                    </a:lnTo>
                    <a:lnTo>
                      <a:pt x="3049486" y="3792207"/>
                    </a:lnTo>
                    <a:lnTo>
                      <a:pt x="3051060" y="3785857"/>
                    </a:lnTo>
                    <a:lnTo>
                      <a:pt x="3042056" y="3783317"/>
                    </a:lnTo>
                    <a:lnTo>
                      <a:pt x="3043453" y="3776789"/>
                    </a:lnTo>
                    <a:lnTo>
                      <a:pt x="3062071" y="3789159"/>
                    </a:lnTo>
                    <a:lnTo>
                      <a:pt x="3062389" y="3789667"/>
                    </a:lnTo>
                    <a:lnTo>
                      <a:pt x="3063989" y="3793477"/>
                    </a:lnTo>
                    <a:lnTo>
                      <a:pt x="3068574" y="3793477"/>
                    </a:lnTo>
                    <a:lnTo>
                      <a:pt x="3074339" y="3797300"/>
                    </a:lnTo>
                    <a:lnTo>
                      <a:pt x="3087116" y="3811105"/>
                    </a:lnTo>
                    <a:lnTo>
                      <a:pt x="3088195" y="3818877"/>
                    </a:lnTo>
                    <a:lnTo>
                      <a:pt x="3076029" y="3812527"/>
                    </a:lnTo>
                    <a:lnTo>
                      <a:pt x="3074124" y="3823957"/>
                    </a:lnTo>
                    <a:lnTo>
                      <a:pt x="3086201" y="3823957"/>
                    </a:lnTo>
                    <a:lnTo>
                      <a:pt x="3091370" y="3827767"/>
                    </a:lnTo>
                    <a:lnTo>
                      <a:pt x="3091370" y="2565146"/>
                    </a:lnTo>
                    <a:lnTo>
                      <a:pt x="3043618" y="2552700"/>
                    </a:lnTo>
                    <a:lnTo>
                      <a:pt x="2993847" y="2552700"/>
                    </a:lnTo>
                    <a:lnTo>
                      <a:pt x="2963265" y="2544915"/>
                    </a:lnTo>
                    <a:lnTo>
                      <a:pt x="2963265" y="3743947"/>
                    </a:lnTo>
                    <a:lnTo>
                      <a:pt x="2962084" y="3742677"/>
                    </a:lnTo>
                    <a:lnTo>
                      <a:pt x="2963265" y="3743947"/>
                    </a:lnTo>
                    <a:lnTo>
                      <a:pt x="2963265" y="2544915"/>
                    </a:lnTo>
                    <a:lnTo>
                      <a:pt x="2962021" y="2544610"/>
                    </a:lnTo>
                    <a:lnTo>
                      <a:pt x="2962021" y="3749027"/>
                    </a:lnTo>
                    <a:lnTo>
                      <a:pt x="2958592" y="3752837"/>
                    </a:lnTo>
                    <a:lnTo>
                      <a:pt x="2958719" y="3759187"/>
                    </a:lnTo>
                    <a:lnTo>
                      <a:pt x="2953296" y="3755377"/>
                    </a:lnTo>
                    <a:lnTo>
                      <a:pt x="2949676" y="3752837"/>
                    </a:lnTo>
                    <a:lnTo>
                      <a:pt x="2951403" y="3750297"/>
                    </a:lnTo>
                    <a:lnTo>
                      <a:pt x="2951378" y="3747757"/>
                    </a:lnTo>
                    <a:lnTo>
                      <a:pt x="2950451" y="3746487"/>
                    </a:lnTo>
                    <a:lnTo>
                      <a:pt x="2962021" y="3749027"/>
                    </a:lnTo>
                    <a:lnTo>
                      <a:pt x="2962021" y="2544610"/>
                    </a:lnTo>
                    <a:lnTo>
                      <a:pt x="2943961" y="2540000"/>
                    </a:lnTo>
                    <a:lnTo>
                      <a:pt x="2927959" y="2540000"/>
                    </a:lnTo>
                    <a:lnTo>
                      <a:pt x="2927959" y="3727145"/>
                    </a:lnTo>
                    <a:lnTo>
                      <a:pt x="2923590" y="3729977"/>
                    </a:lnTo>
                    <a:lnTo>
                      <a:pt x="2917101" y="3735057"/>
                    </a:lnTo>
                    <a:lnTo>
                      <a:pt x="2912478" y="3737597"/>
                    </a:lnTo>
                    <a:lnTo>
                      <a:pt x="2904248" y="3737597"/>
                    </a:lnTo>
                    <a:lnTo>
                      <a:pt x="2901480" y="3736708"/>
                    </a:lnTo>
                    <a:lnTo>
                      <a:pt x="2901480" y="3815067"/>
                    </a:lnTo>
                    <a:lnTo>
                      <a:pt x="2899702" y="3817607"/>
                    </a:lnTo>
                    <a:lnTo>
                      <a:pt x="2897073" y="3816337"/>
                    </a:lnTo>
                    <a:lnTo>
                      <a:pt x="2896387" y="3816058"/>
                    </a:lnTo>
                    <a:lnTo>
                      <a:pt x="2901480" y="3815067"/>
                    </a:lnTo>
                    <a:lnTo>
                      <a:pt x="2901480" y="3736708"/>
                    </a:lnTo>
                    <a:lnTo>
                      <a:pt x="2896349" y="3735057"/>
                    </a:lnTo>
                    <a:lnTo>
                      <a:pt x="2889186" y="3732517"/>
                    </a:lnTo>
                    <a:lnTo>
                      <a:pt x="2883166" y="3728707"/>
                    </a:lnTo>
                    <a:lnTo>
                      <a:pt x="2886443" y="3727437"/>
                    </a:lnTo>
                    <a:lnTo>
                      <a:pt x="2895435" y="3729977"/>
                    </a:lnTo>
                    <a:lnTo>
                      <a:pt x="2902813" y="3731247"/>
                    </a:lnTo>
                    <a:lnTo>
                      <a:pt x="2913164" y="3731247"/>
                    </a:lnTo>
                    <a:lnTo>
                      <a:pt x="2918231" y="3729977"/>
                    </a:lnTo>
                    <a:lnTo>
                      <a:pt x="2919971" y="3727437"/>
                    </a:lnTo>
                    <a:lnTo>
                      <a:pt x="2919247" y="3724745"/>
                    </a:lnTo>
                    <a:lnTo>
                      <a:pt x="2927959" y="3727145"/>
                    </a:lnTo>
                    <a:lnTo>
                      <a:pt x="2927959" y="2540000"/>
                    </a:lnTo>
                    <a:lnTo>
                      <a:pt x="2894012" y="2540000"/>
                    </a:lnTo>
                    <a:lnTo>
                      <a:pt x="2869298" y="2533726"/>
                    </a:lnTo>
                    <a:lnTo>
                      <a:pt x="2869298" y="3724897"/>
                    </a:lnTo>
                    <a:lnTo>
                      <a:pt x="2868993" y="3728707"/>
                    </a:lnTo>
                    <a:lnTo>
                      <a:pt x="2867812" y="3736327"/>
                    </a:lnTo>
                    <a:lnTo>
                      <a:pt x="2863837" y="3741407"/>
                    </a:lnTo>
                    <a:lnTo>
                      <a:pt x="2859608" y="3745217"/>
                    </a:lnTo>
                    <a:lnTo>
                      <a:pt x="2857627" y="3752837"/>
                    </a:lnTo>
                    <a:lnTo>
                      <a:pt x="2855899" y="3755377"/>
                    </a:lnTo>
                    <a:lnTo>
                      <a:pt x="2842717" y="3754107"/>
                    </a:lnTo>
                    <a:lnTo>
                      <a:pt x="2841828" y="3743947"/>
                    </a:lnTo>
                    <a:lnTo>
                      <a:pt x="2847670" y="3746487"/>
                    </a:lnTo>
                    <a:lnTo>
                      <a:pt x="2847619" y="3743947"/>
                    </a:lnTo>
                    <a:lnTo>
                      <a:pt x="2847530" y="3740137"/>
                    </a:lnTo>
                    <a:lnTo>
                      <a:pt x="2848254" y="3735057"/>
                    </a:lnTo>
                    <a:lnTo>
                      <a:pt x="2848864" y="3729977"/>
                    </a:lnTo>
                    <a:lnTo>
                      <a:pt x="2850515" y="3727437"/>
                    </a:lnTo>
                    <a:lnTo>
                      <a:pt x="2857906" y="3738867"/>
                    </a:lnTo>
                    <a:lnTo>
                      <a:pt x="2857309" y="3729977"/>
                    </a:lnTo>
                    <a:lnTo>
                      <a:pt x="2855569" y="3727437"/>
                    </a:lnTo>
                    <a:lnTo>
                      <a:pt x="2853817" y="3724897"/>
                    </a:lnTo>
                    <a:lnTo>
                      <a:pt x="2849143" y="3722357"/>
                    </a:lnTo>
                    <a:lnTo>
                      <a:pt x="2850007" y="3721087"/>
                    </a:lnTo>
                    <a:lnTo>
                      <a:pt x="2850350" y="3719817"/>
                    </a:lnTo>
                    <a:lnTo>
                      <a:pt x="2849930" y="3717277"/>
                    </a:lnTo>
                    <a:lnTo>
                      <a:pt x="2862427" y="3721087"/>
                    </a:lnTo>
                    <a:lnTo>
                      <a:pt x="2866085" y="3722357"/>
                    </a:lnTo>
                    <a:lnTo>
                      <a:pt x="2869298" y="3724897"/>
                    </a:lnTo>
                    <a:lnTo>
                      <a:pt x="2869298" y="2533726"/>
                    </a:lnTo>
                    <a:lnTo>
                      <a:pt x="2844038" y="2527300"/>
                    </a:lnTo>
                    <a:lnTo>
                      <a:pt x="2779026" y="2527300"/>
                    </a:lnTo>
                    <a:lnTo>
                      <a:pt x="2779026" y="3707117"/>
                    </a:lnTo>
                    <a:lnTo>
                      <a:pt x="2774150" y="3703307"/>
                    </a:lnTo>
                    <a:lnTo>
                      <a:pt x="2770428" y="3699497"/>
                    </a:lnTo>
                    <a:lnTo>
                      <a:pt x="2768523" y="3697160"/>
                    </a:lnTo>
                    <a:lnTo>
                      <a:pt x="2776004" y="3699103"/>
                    </a:lnTo>
                    <a:lnTo>
                      <a:pt x="2779026" y="3707117"/>
                    </a:lnTo>
                    <a:lnTo>
                      <a:pt x="2779026" y="2527300"/>
                    </a:lnTo>
                    <a:lnTo>
                      <a:pt x="2760256" y="2527300"/>
                    </a:lnTo>
                    <a:lnTo>
                      <a:pt x="2760256" y="3702037"/>
                    </a:lnTo>
                    <a:lnTo>
                      <a:pt x="2755328" y="3709657"/>
                    </a:lnTo>
                    <a:lnTo>
                      <a:pt x="2749359" y="3710927"/>
                    </a:lnTo>
                    <a:lnTo>
                      <a:pt x="2722664" y="3710927"/>
                    </a:lnTo>
                    <a:lnTo>
                      <a:pt x="2716377" y="3712197"/>
                    </a:lnTo>
                    <a:lnTo>
                      <a:pt x="2705214" y="3703307"/>
                    </a:lnTo>
                    <a:lnTo>
                      <a:pt x="2707589" y="3699497"/>
                    </a:lnTo>
                    <a:lnTo>
                      <a:pt x="2713850" y="3698227"/>
                    </a:lnTo>
                    <a:lnTo>
                      <a:pt x="2714104" y="3695700"/>
                    </a:lnTo>
                    <a:lnTo>
                      <a:pt x="2752534" y="3695700"/>
                    </a:lnTo>
                    <a:lnTo>
                      <a:pt x="2760256" y="3702037"/>
                    </a:lnTo>
                    <a:lnTo>
                      <a:pt x="2760256" y="2527300"/>
                    </a:lnTo>
                    <a:lnTo>
                      <a:pt x="2694495" y="2527300"/>
                    </a:lnTo>
                    <a:lnTo>
                      <a:pt x="2644927" y="2514600"/>
                    </a:lnTo>
                    <a:lnTo>
                      <a:pt x="2449334" y="2514600"/>
                    </a:lnTo>
                    <a:lnTo>
                      <a:pt x="2398877" y="2527300"/>
                    </a:lnTo>
                    <a:lnTo>
                      <a:pt x="2102840" y="2527300"/>
                    </a:lnTo>
                    <a:lnTo>
                      <a:pt x="2096858" y="2476500"/>
                    </a:lnTo>
                    <a:lnTo>
                      <a:pt x="2091563" y="2413000"/>
                    </a:lnTo>
                    <a:lnTo>
                      <a:pt x="2086952" y="2362200"/>
                    </a:lnTo>
                    <a:lnTo>
                      <a:pt x="2082990" y="2311400"/>
                    </a:lnTo>
                    <a:lnTo>
                      <a:pt x="2079650" y="2247900"/>
                    </a:lnTo>
                    <a:lnTo>
                      <a:pt x="2077339" y="2209800"/>
                    </a:lnTo>
                    <a:lnTo>
                      <a:pt x="2075548" y="2159000"/>
                    </a:lnTo>
                    <a:lnTo>
                      <a:pt x="2074583" y="2120900"/>
                    </a:lnTo>
                    <a:lnTo>
                      <a:pt x="2073490" y="2057400"/>
                    </a:lnTo>
                    <a:lnTo>
                      <a:pt x="2073363" y="2032000"/>
                    </a:lnTo>
                    <a:lnTo>
                      <a:pt x="2073490" y="1955800"/>
                    </a:lnTo>
                    <a:lnTo>
                      <a:pt x="2074252" y="1917700"/>
                    </a:lnTo>
                    <a:lnTo>
                      <a:pt x="2075522" y="1866900"/>
                    </a:lnTo>
                    <a:lnTo>
                      <a:pt x="2077300" y="1816100"/>
                    </a:lnTo>
                    <a:lnTo>
                      <a:pt x="2079586" y="1765300"/>
                    </a:lnTo>
                    <a:lnTo>
                      <a:pt x="2082380" y="1714500"/>
                    </a:lnTo>
                    <a:lnTo>
                      <a:pt x="2085682" y="1663700"/>
                    </a:lnTo>
                    <a:lnTo>
                      <a:pt x="2089492" y="1625600"/>
                    </a:lnTo>
                    <a:lnTo>
                      <a:pt x="2093810" y="1574800"/>
                    </a:lnTo>
                    <a:lnTo>
                      <a:pt x="2098624" y="1524000"/>
                    </a:lnTo>
                    <a:lnTo>
                      <a:pt x="2103932" y="1473200"/>
                    </a:lnTo>
                    <a:lnTo>
                      <a:pt x="2109762" y="1422400"/>
                    </a:lnTo>
                    <a:lnTo>
                      <a:pt x="2116074" y="1384300"/>
                    </a:lnTo>
                    <a:lnTo>
                      <a:pt x="2122894" y="1333500"/>
                    </a:lnTo>
                    <a:lnTo>
                      <a:pt x="2130221" y="1282700"/>
                    </a:lnTo>
                    <a:lnTo>
                      <a:pt x="2138032" y="1231900"/>
                    </a:lnTo>
                    <a:lnTo>
                      <a:pt x="2146350" y="1193800"/>
                    </a:lnTo>
                    <a:lnTo>
                      <a:pt x="2155177" y="1143000"/>
                    </a:lnTo>
                    <a:lnTo>
                      <a:pt x="2164486" y="1092200"/>
                    </a:lnTo>
                    <a:lnTo>
                      <a:pt x="2174290" y="1041400"/>
                    </a:lnTo>
                    <a:lnTo>
                      <a:pt x="2184590" y="1003300"/>
                    </a:lnTo>
                    <a:lnTo>
                      <a:pt x="2195385" y="952500"/>
                    </a:lnTo>
                    <a:lnTo>
                      <a:pt x="2206675" y="901700"/>
                    </a:lnTo>
                    <a:lnTo>
                      <a:pt x="2218461" y="850900"/>
                    </a:lnTo>
                    <a:lnTo>
                      <a:pt x="2230729" y="812800"/>
                    </a:lnTo>
                    <a:lnTo>
                      <a:pt x="2243493" y="762000"/>
                    </a:lnTo>
                    <a:lnTo>
                      <a:pt x="2256752" y="711200"/>
                    </a:lnTo>
                    <a:lnTo>
                      <a:pt x="2270493" y="673100"/>
                    </a:lnTo>
                    <a:lnTo>
                      <a:pt x="2284730" y="622300"/>
                    </a:lnTo>
                    <a:lnTo>
                      <a:pt x="2299449" y="571500"/>
                    </a:lnTo>
                    <a:lnTo>
                      <a:pt x="2314664" y="533400"/>
                    </a:lnTo>
                    <a:lnTo>
                      <a:pt x="2330348" y="482600"/>
                    </a:lnTo>
                    <a:lnTo>
                      <a:pt x="2346528" y="444500"/>
                    </a:lnTo>
                    <a:lnTo>
                      <a:pt x="2363203" y="393700"/>
                    </a:lnTo>
                    <a:lnTo>
                      <a:pt x="2380348" y="342900"/>
                    </a:lnTo>
                    <a:lnTo>
                      <a:pt x="2397976" y="304800"/>
                    </a:lnTo>
                    <a:lnTo>
                      <a:pt x="2416086" y="254000"/>
                    </a:lnTo>
                    <a:lnTo>
                      <a:pt x="2434679" y="215900"/>
                    </a:lnTo>
                    <a:lnTo>
                      <a:pt x="2453754" y="165100"/>
                    </a:lnTo>
                    <a:lnTo>
                      <a:pt x="2473312" y="127000"/>
                    </a:lnTo>
                    <a:lnTo>
                      <a:pt x="2493353" y="76200"/>
                    </a:lnTo>
                    <a:lnTo>
                      <a:pt x="2513863" y="38100"/>
                    </a:lnTo>
                    <a:lnTo>
                      <a:pt x="2529421" y="0"/>
                    </a:lnTo>
                    <a:lnTo>
                      <a:pt x="1968423" y="0"/>
                    </a:lnTo>
                    <a:lnTo>
                      <a:pt x="1954403" y="25400"/>
                    </a:lnTo>
                    <a:lnTo>
                      <a:pt x="1928926" y="63500"/>
                    </a:lnTo>
                    <a:lnTo>
                      <a:pt x="1903907" y="114300"/>
                    </a:lnTo>
                    <a:lnTo>
                      <a:pt x="1879307" y="152400"/>
                    </a:lnTo>
                    <a:lnTo>
                      <a:pt x="1855152" y="190500"/>
                    </a:lnTo>
                    <a:lnTo>
                      <a:pt x="1831441" y="228600"/>
                    </a:lnTo>
                    <a:lnTo>
                      <a:pt x="1808175" y="279400"/>
                    </a:lnTo>
                    <a:lnTo>
                      <a:pt x="1785353" y="317500"/>
                    </a:lnTo>
                    <a:lnTo>
                      <a:pt x="1762975" y="368300"/>
                    </a:lnTo>
                    <a:lnTo>
                      <a:pt x="1741043" y="406400"/>
                    </a:lnTo>
                    <a:lnTo>
                      <a:pt x="1719554" y="444500"/>
                    </a:lnTo>
                    <a:lnTo>
                      <a:pt x="1698510" y="495300"/>
                    </a:lnTo>
                    <a:lnTo>
                      <a:pt x="1677924" y="533400"/>
                    </a:lnTo>
                    <a:lnTo>
                      <a:pt x="1657794" y="584200"/>
                    </a:lnTo>
                    <a:lnTo>
                      <a:pt x="1638109" y="622300"/>
                    </a:lnTo>
                    <a:lnTo>
                      <a:pt x="1618869" y="673100"/>
                    </a:lnTo>
                    <a:lnTo>
                      <a:pt x="1600098" y="711200"/>
                    </a:lnTo>
                    <a:lnTo>
                      <a:pt x="1581785" y="762000"/>
                    </a:lnTo>
                    <a:lnTo>
                      <a:pt x="1563916" y="800100"/>
                    </a:lnTo>
                    <a:lnTo>
                      <a:pt x="1546517" y="850900"/>
                    </a:lnTo>
                    <a:lnTo>
                      <a:pt x="1529575" y="901700"/>
                    </a:lnTo>
                    <a:lnTo>
                      <a:pt x="1513090" y="939800"/>
                    </a:lnTo>
                    <a:lnTo>
                      <a:pt x="1497076" y="990600"/>
                    </a:lnTo>
                    <a:lnTo>
                      <a:pt x="1481518" y="1028700"/>
                    </a:lnTo>
                    <a:lnTo>
                      <a:pt x="1466430" y="1079500"/>
                    </a:lnTo>
                    <a:lnTo>
                      <a:pt x="1451813" y="1130300"/>
                    </a:lnTo>
                    <a:lnTo>
                      <a:pt x="1437652" y="1168400"/>
                    </a:lnTo>
                    <a:lnTo>
                      <a:pt x="1423974" y="1219200"/>
                    </a:lnTo>
                    <a:lnTo>
                      <a:pt x="1410754" y="1270000"/>
                    </a:lnTo>
                    <a:lnTo>
                      <a:pt x="1398016" y="1308100"/>
                    </a:lnTo>
                    <a:lnTo>
                      <a:pt x="1385747" y="1358900"/>
                    </a:lnTo>
                    <a:lnTo>
                      <a:pt x="1373949" y="1409700"/>
                    </a:lnTo>
                    <a:lnTo>
                      <a:pt x="1362633" y="1460500"/>
                    </a:lnTo>
                    <a:lnTo>
                      <a:pt x="1351788" y="1498600"/>
                    </a:lnTo>
                    <a:lnTo>
                      <a:pt x="1341424" y="1549400"/>
                    </a:lnTo>
                    <a:lnTo>
                      <a:pt x="1331531" y="1600200"/>
                    </a:lnTo>
                    <a:lnTo>
                      <a:pt x="1322133" y="1651000"/>
                    </a:lnTo>
                    <a:lnTo>
                      <a:pt x="1313205" y="1689100"/>
                    </a:lnTo>
                    <a:lnTo>
                      <a:pt x="1304772" y="1739900"/>
                    </a:lnTo>
                    <a:lnTo>
                      <a:pt x="1296809" y="1790700"/>
                    </a:lnTo>
                    <a:lnTo>
                      <a:pt x="1289342" y="1841500"/>
                    </a:lnTo>
                    <a:lnTo>
                      <a:pt x="1282357" y="1879600"/>
                    </a:lnTo>
                    <a:lnTo>
                      <a:pt x="1275867" y="1930400"/>
                    </a:lnTo>
                    <a:lnTo>
                      <a:pt x="1269860" y="1981200"/>
                    </a:lnTo>
                    <a:lnTo>
                      <a:pt x="1264348" y="2032000"/>
                    </a:lnTo>
                    <a:lnTo>
                      <a:pt x="1259332" y="2082800"/>
                    </a:lnTo>
                    <a:lnTo>
                      <a:pt x="1254798" y="2120900"/>
                    </a:lnTo>
                    <a:lnTo>
                      <a:pt x="1230376" y="2082800"/>
                    </a:lnTo>
                    <a:lnTo>
                      <a:pt x="1207414" y="2044700"/>
                    </a:lnTo>
                    <a:lnTo>
                      <a:pt x="1185887" y="1993900"/>
                    </a:lnTo>
                    <a:lnTo>
                      <a:pt x="1165745" y="1943100"/>
                    </a:lnTo>
                    <a:lnTo>
                      <a:pt x="1146949" y="1905000"/>
                    </a:lnTo>
                    <a:lnTo>
                      <a:pt x="1129449" y="1854200"/>
                    </a:lnTo>
                    <a:lnTo>
                      <a:pt x="1113193" y="1803400"/>
                    </a:lnTo>
                    <a:lnTo>
                      <a:pt x="1098143" y="1752600"/>
                    </a:lnTo>
                    <a:lnTo>
                      <a:pt x="1084249" y="1701800"/>
                    </a:lnTo>
                    <a:lnTo>
                      <a:pt x="1071486" y="1651000"/>
                    </a:lnTo>
                    <a:lnTo>
                      <a:pt x="1059776" y="1612900"/>
                    </a:lnTo>
                    <a:lnTo>
                      <a:pt x="1049096" y="1562100"/>
                    </a:lnTo>
                    <a:lnTo>
                      <a:pt x="1039406" y="1511300"/>
                    </a:lnTo>
                    <a:lnTo>
                      <a:pt x="1030643" y="1460500"/>
                    </a:lnTo>
                    <a:lnTo>
                      <a:pt x="1022769" y="1409700"/>
                    </a:lnTo>
                    <a:lnTo>
                      <a:pt x="1015746" y="1358900"/>
                    </a:lnTo>
                    <a:lnTo>
                      <a:pt x="1009523" y="1308100"/>
                    </a:lnTo>
                    <a:lnTo>
                      <a:pt x="1004062" y="1257300"/>
                    </a:lnTo>
                    <a:lnTo>
                      <a:pt x="999299" y="1206500"/>
                    </a:lnTo>
                    <a:lnTo>
                      <a:pt x="995210" y="1155700"/>
                    </a:lnTo>
                    <a:lnTo>
                      <a:pt x="992454" y="1104900"/>
                    </a:lnTo>
                    <a:lnTo>
                      <a:pt x="990257" y="1066800"/>
                    </a:lnTo>
                    <a:lnTo>
                      <a:pt x="988644" y="1016000"/>
                    </a:lnTo>
                    <a:lnTo>
                      <a:pt x="987590" y="965200"/>
                    </a:lnTo>
                    <a:lnTo>
                      <a:pt x="987107" y="914400"/>
                    </a:lnTo>
                    <a:lnTo>
                      <a:pt x="987196" y="863600"/>
                    </a:lnTo>
                    <a:lnTo>
                      <a:pt x="987856" y="825500"/>
                    </a:lnTo>
                    <a:lnTo>
                      <a:pt x="989063" y="774700"/>
                    </a:lnTo>
                    <a:lnTo>
                      <a:pt x="990854" y="723900"/>
                    </a:lnTo>
                    <a:lnTo>
                      <a:pt x="993190" y="673100"/>
                    </a:lnTo>
                    <a:lnTo>
                      <a:pt x="996099" y="622300"/>
                    </a:lnTo>
                    <a:lnTo>
                      <a:pt x="999566" y="584200"/>
                    </a:lnTo>
                    <a:lnTo>
                      <a:pt x="1003604" y="533400"/>
                    </a:lnTo>
                    <a:lnTo>
                      <a:pt x="1008189" y="482600"/>
                    </a:lnTo>
                    <a:lnTo>
                      <a:pt x="1013333" y="431800"/>
                    </a:lnTo>
                    <a:lnTo>
                      <a:pt x="1019048" y="381000"/>
                    </a:lnTo>
                    <a:lnTo>
                      <a:pt x="1025309" y="342900"/>
                    </a:lnTo>
                    <a:lnTo>
                      <a:pt x="1032116" y="292100"/>
                    </a:lnTo>
                    <a:lnTo>
                      <a:pt x="1039495" y="241300"/>
                    </a:lnTo>
                    <a:lnTo>
                      <a:pt x="1047419" y="190500"/>
                    </a:lnTo>
                    <a:lnTo>
                      <a:pt x="1055890" y="152400"/>
                    </a:lnTo>
                    <a:lnTo>
                      <a:pt x="1064920" y="101600"/>
                    </a:lnTo>
                    <a:lnTo>
                      <a:pt x="1074508" y="50800"/>
                    </a:lnTo>
                    <a:lnTo>
                      <a:pt x="1084846" y="0"/>
                    </a:lnTo>
                    <a:lnTo>
                      <a:pt x="184061" y="0"/>
                    </a:lnTo>
                    <a:lnTo>
                      <a:pt x="171538" y="50800"/>
                    </a:lnTo>
                    <a:lnTo>
                      <a:pt x="159029" y="88900"/>
                    </a:lnTo>
                    <a:lnTo>
                      <a:pt x="146939" y="139700"/>
                    </a:lnTo>
                    <a:lnTo>
                      <a:pt x="135255" y="190500"/>
                    </a:lnTo>
                    <a:lnTo>
                      <a:pt x="123977" y="228600"/>
                    </a:lnTo>
                    <a:lnTo>
                      <a:pt x="113144" y="279400"/>
                    </a:lnTo>
                    <a:lnTo>
                      <a:pt x="102730" y="330200"/>
                    </a:lnTo>
                    <a:lnTo>
                      <a:pt x="92773" y="381000"/>
                    </a:lnTo>
                    <a:lnTo>
                      <a:pt x="83273" y="419100"/>
                    </a:lnTo>
                    <a:lnTo>
                      <a:pt x="74231" y="469900"/>
                    </a:lnTo>
                    <a:lnTo>
                      <a:pt x="65671" y="520700"/>
                    </a:lnTo>
                    <a:lnTo>
                      <a:pt x="57581" y="571500"/>
                    </a:lnTo>
                    <a:lnTo>
                      <a:pt x="49987" y="609600"/>
                    </a:lnTo>
                    <a:lnTo>
                      <a:pt x="42887" y="660400"/>
                    </a:lnTo>
                    <a:lnTo>
                      <a:pt x="36296" y="711200"/>
                    </a:lnTo>
                    <a:lnTo>
                      <a:pt x="30226" y="762000"/>
                    </a:lnTo>
                    <a:lnTo>
                      <a:pt x="24676" y="812800"/>
                    </a:lnTo>
                    <a:lnTo>
                      <a:pt x="19672" y="863600"/>
                    </a:lnTo>
                    <a:lnTo>
                      <a:pt x="15201" y="914400"/>
                    </a:lnTo>
                    <a:lnTo>
                      <a:pt x="11290" y="952500"/>
                    </a:lnTo>
                    <a:lnTo>
                      <a:pt x="7937" y="1003300"/>
                    </a:lnTo>
                    <a:lnTo>
                      <a:pt x="5156" y="1054100"/>
                    </a:lnTo>
                    <a:lnTo>
                      <a:pt x="2946" y="1104900"/>
                    </a:lnTo>
                    <a:lnTo>
                      <a:pt x="1333" y="1155700"/>
                    </a:lnTo>
                    <a:lnTo>
                      <a:pt x="317" y="1206500"/>
                    </a:lnTo>
                    <a:lnTo>
                      <a:pt x="0" y="1282700"/>
                    </a:lnTo>
                    <a:lnTo>
                      <a:pt x="114" y="1308100"/>
                    </a:lnTo>
                    <a:lnTo>
                      <a:pt x="939" y="1358900"/>
                    </a:lnTo>
                    <a:lnTo>
                      <a:pt x="2400" y="1409700"/>
                    </a:lnTo>
                    <a:lnTo>
                      <a:pt x="4495" y="1447800"/>
                    </a:lnTo>
                    <a:lnTo>
                      <a:pt x="7251" y="1498600"/>
                    </a:lnTo>
                    <a:lnTo>
                      <a:pt x="10668" y="1549400"/>
                    </a:lnTo>
                    <a:lnTo>
                      <a:pt x="14757" y="1600200"/>
                    </a:lnTo>
                    <a:lnTo>
                      <a:pt x="19507" y="1651000"/>
                    </a:lnTo>
                    <a:lnTo>
                      <a:pt x="24955" y="1701800"/>
                    </a:lnTo>
                    <a:lnTo>
                      <a:pt x="31102" y="1752600"/>
                    </a:lnTo>
                    <a:lnTo>
                      <a:pt x="37947" y="1790700"/>
                    </a:lnTo>
                    <a:lnTo>
                      <a:pt x="45504" y="1841500"/>
                    </a:lnTo>
                    <a:lnTo>
                      <a:pt x="53797" y="1892300"/>
                    </a:lnTo>
                    <a:lnTo>
                      <a:pt x="62801" y="1943100"/>
                    </a:lnTo>
                    <a:lnTo>
                      <a:pt x="72555" y="1993900"/>
                    </a:lnTo>
                    <a:lnTo>
                      <a:pt x="83058" y="2032000"/>
                    </a:lnTo>
                    <a:lnTo>
                      <a:pt x="94322" y="2082800"/>
                    </a:lnTo>
                    <a:lnTo>
                      <a:pt x="106349" y="2133600"/>
                    </a:lnTo>
                    <a:lnTo>
                      <a:pt x="119151" y="2171700"/>
                    </a:lnTo>
                    <a:lnTo>
                      <a:pt x="132740" y="2222500"/>
                    </a:lnTo>
                    <a:lnTo>
                      <a:pt x="147129" y="2273300"/>
                    </a:lnTo>
                    <a:lnTo>
                      <a:pt x="162306" y="2311400"/>
                    </a:lnTo>
                    <a:lnTo>
                      <a:pt x="178308" y="2362200"/>
                    </a:lnTo>
                    <a:lnTo>
                      <a:pt x="195122" y="2400300"/>
                    </a:lnTo>
                    <a:lnTo>
                      <a:pt x="212763" y="2451100"/>
                    </a:lnTo>
                    <a:lnTo>
                      <a:pt x="231254" y="2489200"/>
                    </a:lnTo>
                    <a:lnTo>
                      <a:pt x="250583" y="2540000"/>
                    </a:lnTo>
                    <a:lnTo>
                      <a:pt x="270776" y="2578100"/>
                    </a:lnTo>
                    <a:lnTo>
                      <a:pt x="291820" y="2628900"/>
                    </a:lnTo>
                    <a:lnTo>
                      <a:pt x="313753" y="2667000"/>
                    </a:lnTo>
                    <a:lnTo>
                      <a:pt x="336562" y="2705100"/>
                    </a:lnTo>
                    <a:lnTo>
                      <a:pt x="360260" y="2755900"/>
                    </a:lnTo>
                    <a:lnTo>
                      <a:pt x="384860" y="2794000"/>
                    </a:lnTo>
                    <a:lnTo>
                      <a:pt x="410375" y="2832100"/>
                    </a:lnTo>
                    <a:lnTo>
                      <a:pt x="436803" y="2870200"/>
                    </a:lnTo>
                    <a:lnTo>
                      <a:pt x="464159" y="2921000"/>
                    </a:lnTo>
                    <a:lnTo>
                      <a:pt x="492455" y="2959100"/>
                    </a:lnTo>
                    <a:lnTo>
                      <a:pt x="521690" y="2997200"/>
                    </a:lnTo>
                    <a:lnTo>
                      <a:pt x="551891" y="3035300"/>
                    </a:lnTo>
                    <a:lnTo>
                      <a:pt x="584492" y="3073400"/>
                    </a:lnTo>
                    <a:lnTo>
                      <a:pt x="618236" y="3111500"/>
                    </a:lnTo>
                    <a:lnTo>
                      <a:pt x="653072" y="3149600"/>
                    </a:lnTo>
                    <a:lnTo>
                      <a:pt x="688987" y="3175000"/>
                    </a:lnTo>
                    <a:lnTo>
                      <a:pt x="725919" y="3213100"/>
                    </a:lnTo>
                    <a:lnTo>
                      <a:pt x="763854" y="3251200"/>
                    </a:lnTo>
                    <a:lnTo>
                      <a:pt x="802716" y="3276600"/>
                    </a:lnTo>
                    <a:lnTo>
                      <a:pt x="842505" y="3314700"/>
                    </a:lnTo>
                    <a:lnTo>
                      <a:pt x="883145" y="3340100"/>
                    </a:lnTo>
                    <a:lnTo>
                      <a:pt x="924623" y="3365500"/>
                    </a:lnTo>
                    <a:lnTo>
                      <a:pt x="966901" y="3390900"/>
                    </a:lnTo>
                    <a:lnTo>
                      <a:pt x="1053642" y="3441700"/>
                    </a:lnTo>
                    <a:lnTo>
                      <a:pt x="1143088" y="3492500"/>
                    </a:lnTo>
                    <a:lnTo>
                      <a:pt x="1188720" y="3505200"/>
                    </a:lnTo>
                    <a:lnTo>
                      <a:pt x="1234909" y="3530600"/>
                    </a:lnTo>
                    <a:lnTo>
                      <a:pt x="1281607" y="3543300"/>
                    </a:lnTo>
                    <a:lnTo>
                      <a:pt x="1328788" y="3568700"/>
                    </a:lnTo>
                    <a:lnTo>
                      <a:pt x="1376400" y="3581400"/>
                    </a:lnTo>
                    <a:lnTo>
                      <a:pt x="1391500" y="3632200"/>
                    </a:lnTo>
                    <a:lnTo>
                      <a:pt x="1407363" y="3670300"/>
                    </a:lnTo>
                    <a:lnTo>
                      <a:pt x="1423974" y="3721100"/>
                    </a:lnTo>
                    <a:lnTo>
                      <a:pt x="1441310" y="3771900"/>
                    </a:lnTo>
                    <a:lnTo>
                      <a:pt x="1459369" y="3810000"/>
                    </a:lnTo>
                    <a:lnTo>
                      <a:pt x="1478140" y="3860800"/>
                    </a:lnTo>
                    <a:lnTo>
                      <a:pt x="1497596" y="3911600"/>
                    </a:lnTo>
                    <a:lnTo>
                      <a:pt x="1517751" y="3949700"/>
                    </a:lnTo>
                    <a:lnTo>
                      <a:pt x="1538566" y="4000500"/>
                    </a:lnTo>
                    <a:lnTo>
                      <a:pt x="1560042" y="4038600"/>
                    </a:lnTo>
                    <a:lnTo>
                      <a:pt x="1582166" y="4089400"/>
                    </a:lnTo>
                    <a:lnTo>
                      <a:pt x="1604924" y="4127500"/>
                    </a:lnTo>
                    <a:lnTo>
                      <a:pt x="1628305" y="4178300"/>
                    </a:lnTo>
                    <a:lnTo>
                      <a:pt x="1652282" y="4216400"/>
                    </a:lnTo>
                    <a:lnTo>
                      <a:pt x="1676869" y="4267200"/>
                    </a:lnTo>
                    <a:lnTo>
                      <a:pt x="1702041" y="4305300"/>
                    </a:lnTo>
                    <a:lnTo>
                      <a:pt x="1727784" y="4343400"/>
                    </a:lnTo>
                    <a:lnTo>
                      <a:pt x="1754085" y="4394200"/>
                    </a:lnTo>
                    <a:lnTo>
                      <a:pt x="1780933" y="4432300"/>
                    </a:lnTo>
                    <a:lnTo>
                      <a:pt x="1808314" y="4470400"/>
                    </a:lnTo>
                    <a:lnTo>
                      <a:pt x="1836216" y="4508500"/>
                    </a:lnTo>
                    <a:lnTo>
                      <a:pt x="1864639" y="4559300"/>
                    </a:lnTo>
                    <a:lnTo>
                      <a:pt x="1893544" y="4597400"/>
                    </a:lnTo>
                    <a:lnTo>
                      <a:pt x="1922945" y="4635500"/>
                    </a:lnTo>
                    <a:lnTo>
                      <a:pt x="1952828" y="4673600"/>
                    </a:lnTo>
                    <a:lnTo>
                      <a:pt x="1983155" y="4711700"/>
                    </a:lnTo>
                    <a:lnTo>
                      <a:pt x="2013940" y="4749800"/>
                    </a:lnTo>
                    <a:lnTo>
                      <a:pt x="2045157" y="4787900"/>
                    </a:lnTo>
                    <a:lnTo>
                      <a:pt x="2076805" y="4826000"/>
                    </a:lnTo>
                    <a:lnTo>
                      <a:pt x="2108847" y="4864100"/>
                    </a:lnTo>
                    <a:lnTo>
                      <a:pt x="2141309" y="4902200"/>
                    </a:lnTo>
                    <a:lnTo>
                      <a:pt x="2174151" y="4940300"/>
                    </a:lnTo>
                    <a:lnTo>
                      <a:pt x="2203983" y="4978400"/>
                    </a:lnTo>
                    <a:lnTo>
                      <a:pt x="2234692" y="5003800"/>
                    </a:lnTo>
                    <a:lnTo>
                      <a:pt x="2266264" y="5041900"/>
                    </a:lnTo>
                    <a:lnTo>
                      <a:pt x="2298674" y="5080000"/>
                    </a:lnTo>
                    <a:lnTo>
                      <a:pt x="2331885" y="5105400"/>
                    </a:lnTo>
                    <a:lnTo>
                      <a:pt x="2365883" y="5143500"/>
                    </a:lnTo>
                    <a:lnTo>
                      <a:pt x="2400643" y="5168900"/>
                    </a:lnTo>
                    <a:lnTo>
                      <a:pt x="2436139" y="5207000"/>
                    </a:lnTo>
                    <a:lnTo>
                      <a:pt x="2472359" y="5232400"/>
                    </a:lnTo>
                    <a:lnTo>
                      <a:pt x="2509266" y="5270500"/>
                    </a:lnTo>
                    <a:lnTo>
                      <a:pt x="2546845" y="5308600"/>
                    </a:lnTo>
                    <a:lnTo>
                      <a:pt x="2585059" y="5334000"/>
                    </a:lnTo>
                    <a:lnTo>
                      <a:pt x="2623909" y="5359400"/>
                    </a:lnTo>
                    <a:lnTo>
                      <a:pt x="2663355" y="5397500"/>
                    </a:lnTo>
                    <a:lnTo>
                      <a:pt x="2703372" y="5422900"/>
                    </a:lnTo>
                    <a:lnTo>
                      <a:pt x="2743949" y="5461000"/>
                    </a:lnTo>
                    <a:lnTo>
                      <a:pt x="2826677" y="5511800"/>
                    </a:lnTo>
                    <a:lnTo>
                      <a:pt x="2911322" y="5562600"/>
                    </a:lnTo>
                    <a:lnTo>
                      <a:pt x="3041523" y="5638800"/>
                    </a:lnTo>
                    <a:lnTo>
                      <a:pt x="3085693" y="5651500"/>
                    </a:lnTo>
                    <a:lnTo>
                      <a:pt x="3130207" y="5676900"/>
                    </a:lnTo>
                    <a:lnTo>
                      <a:pt x="3175038" y="5689600"/>
                    </a:lnTo>
                    <a:lnTo>
                      <a:pt x="3220174" y="5715000"/>
                    </a:lnTo>
                    <a:lnTo>
                      <a:pt x="3403206" y="5765800"/>
                    </a:lnTo>
                    <a:lnTo>
                      <a:pt x="3449472" y="5765800"/>
                    </a:lnTo>
                    <a:lnTo>
                      <a:pt x="3495903" y="5778500"/>
                    </a:lnTo>
                    <a:lnTo>
                      <a:pt x="3733825" y="5778500"/>
                    </a:lnTo>
                    <a:lnTo>
                      <a:pt x="3830891" y="5753100"/>
                    </a:lnTo>
                    <a:lnTo>
                      <a:pt x="3876903" y="5740400"/>
                    </a:lnTo>
                    <a:lnTo>
                      <a:pt x="3921252" y="5727700"/>
                    </a:lnTo>
                    <a:lnTo>
                      <a:pt x="3963949" y="5715000"/>
                    </a:lnTo>
                    <a:lnTo>
                      <a:pt x="4005008" y="5689600"/>
                    </a:lnTo>
                    <a:lnTo>
                      <a:pt x="4044442" y="5676900"/>
                    </a:lnTo>
                    <a:lnTo>
                      <a:pt x="4082262" y="5651500"/>
                    </a:lnTo>
                    <a:lnTo>
                      <a:pt x="4118483" y="5626100"/>
                    </a:lnTo>
                    <a:lnTo>
                      <a:pt x="4153103" y="5588000"/>
                    </a:lnTo>
                    <a:lnTo>
                      <a:pt x="4186161" y="5562600"/>
                    </a:lnTo>
                    <a:lnTo>
                      <a:pt x="4217644" y="5537200"/>
                    </a:lnTo>
                    <a:lnTo>
                      <a:pt x="4247591" y="5499100"/>
                    </a:lnTo>
                    <a:lnTo>
                      <a:pt x="4275988" y="5461000"/>
                    </a:lnTo>
                    <a:lnTo>
                      <a:pt x="4302861" y="5422900"/>
                    </a:lnTo>
                    <a:lnTo>
                      <a:pt x="4328211" y="5397500"/>
                    </a:lnTo>
                    <a:lnTo>
                      <a:pt x="4352074" y="5346700"/>
                    </a:lnTo>
                    <a:lnTo>
                      <a:pt x="4374439" y="5308600"/>
                    </a:lnTo>
                    <a:lnTo>
                      <a:pt x="4395330" y="5270500"/>
                    </a:lnTo>
                    <a:lnTo>
                      <a:pt x="4414761" y="5232400"/>
                    </a:lnTo>
                    <a:lnTo>
                      <a:pt x="4432732" y="5194300"/>
                    </a:lnTo>
                    <a:lnTo>
                      <a:pt x="4449267" y="5143500"/>
                    </a:lnTo>
                    <a:lnTo>
                      <a:pt x="4464380" y="5105400"/>
                    </a:lnTo>
                    <a:lnTo>
                      <a:pt x="4478071" y="5054600"/>
                    </a:lnTo>
                    <a:lnTo>
                      <a:pt x="4490364" y="5016500"/>
                    </a:lnTo>
                    <a:lnTo>
                      <a:pt x="4501261" y="4965700"/>
                    </a:lnTo>
                    <a:lnTo>
                      <a:pt x="4510786" y="4914900"/>
                    </a:lnTo>
                    <a:lnTo>
                      <a:pt x="4518952" y="4876800"/>
                    </a:lnTo>
                    <a:lnTo>
                      <a:pt x="4525759" y="4826000"/>
                    </a:lnTo>
                    <a:lnTo>
                      <a:pt x="4531220" y="4775200"/>
                    </a:lnTo>
                    <a:lnTo>
                      <a:pt x="4535665" y="4737100"/>
                    </a:lnTo>
                    <a:lnTo>
                      <a:pt x="4539119" y="4686300"/>
                    </a:lnTo>
                    <a:lnTo>
                      <a:pt x="4541596" y="4635500"/>
                    </a:lnTo>
                    <a:lnTo>
                      <a:pt x="4543082" y="4584700"/>
                    </a:lnTo>
                    <a:lnTo>
                      <a:pt x="4543450" y="4546600"/>
                    </a:lnTo>
                    <a:lnTo>
                      <a:pt x="4543577" y="4533900"/>
                    </a:lnTo>
                    <a:close/>
                  </a:path>
                </a:pathLst>
              </a:custGeom>
              <a:solidFill>
                <a:srgbClr val="00A2E9"/>
              </a:solidFill>
            </p:spPr>
            <p:txBody>
              <a:bodyPr wrap="square" lIns="0" tIns="0" rIns="0" bIns="0" rtlCol="0"/>
              <a:lstStyle/>
              <a:p>
                <a:endParaRPr/>
              </a:p>
            </p:txBody>
          </p:sp>
          <p:sp>
            <p:nvSpPr>
              <p:cNvPr id="8" name="object 50">
                <a:extLst>
                  <a:ext uri="{FF2B5EF4-FFF2-40B4-BE49-F238E27FC236}">
                    <a16:creationId xmlns:a16="http://schemas.microsoft.com/office/drawing/2014/main" id="{6F9C6D35-DD8D-76D7-95E7-51B5BB7FCF9B}"/>
                  </a:ext>
                </a:extLst>
              </p:cNvPr>
              <p:cNvSpPr/>
              <p:nvPr/>
            </p:nvSpPr>
            <p:spPr>
              <a:xfrm>
                <a:off x="15374481" y="5"/>
                <a:ext cx="4309745" cy="5697855"/>
              </a:xfrm>
              <a:custGeom>
                <a:avLst/>
                <a:gdLst/>
                <a:ahLst/>
                <a:cxnLst/>
                <a:rect l="l" t="t" r="r" b="b"/>
                <a:pathLst>
                  <a:path w="4309744" h="5697855">
                    <a:moveTo>
                      <a:pt x="10007" y="2085682"/>
                    </a:moveTo>
                    <a:lnTo>
                      <a:pt x="9766" y="2080044"/>
                    </a:lnTo>
                    <a:lnTo>
                      <a:pt x="7708" y="2068410"/>
                    </a:lnTo>
                    <a:lnTo>
                      <a:pt x="0" y="2029269"/>
                    </a:lnTo>
                    <a:lnTo>
                      <a:pt x="1625" y="2041385"/>
                    </a:lnTo>
                    <a:lnTo>
                      <a:pt x="3683" y="2054567"/>
                    </a:lnTo>
                    <a:lnTo>
                      <a:pt x="6413" y="2069198"/>
                    </a:lnTo>
                    <a:lnTo>
                      <a:pt x="10007" y="2085682"/>
                    </a:lnTo>
                    <a:close/>
                  </a:path>
                  <a:path w="4309744" h="5697855">
                    <a:moveTo>
                      <a:pt x="712304" y="3259480"/>
                    </a:moveTo>
                    <a:lnTo>
                      <a:pt x="672909" y="3224873"/>
                    </a:lnTo>
                    <a:lnTo>
                      <a:pt x="646506" y="3205035"/>
                    </a:lnTo>
                    <a:lnTo>
                      <a:pt x="672477" y="3229711"/>
                    </a:lnTo>
                    <a:lnTo>
                      <a:pt x="687870" y="3244037"/>
                    </a:lnTo>
                    <a:lnTo>
                      <a:pt x="691578" y="3248152"/>
                    </a:lnTo>
                    <a:lnTo>
                      <a:pt x="691057" y="3249155"/>
                    </a:lnTo>
                    <a:lnTo>
                      <a:pt x="685215" y="3246209"/>
                    </a:lnTo>
                    <a:lnTo>
                      <a:pt x="698563" y="3254070"/>
                    </a:lnTo>
                    <a:lnTo>
                      <a:pt x="707771" y="3258540"/>
                    </a:lnTo>
                    <a:lnTo>
                      <a:pt x="712304" y="3259480"/>
                    </a:lnTo>
                    <a:close/>
                  </a:path>
                  <a:path w="4309744" h="5697855">
                    <a:moveTo>
                      <a:pt x="897699" y="1236052"/>
                    </a:moveTo>
                    <a:lnTo>
                      <a:pt x="897432" y="1228305"/>
                    </a:lnTo>
                    <a:lnTo>
                      <a:pt x="896861" y="1218298"/>
                    </a:lnTo>
                    <a:lnTo>
                      <a:pt x="895934" y="1205661"/>
                    </a:lnTo>
                    <a:lnTo>
                      <a:pt x="896200" y="1214526"/>
                    </a:lnTo>
                    <a:lnTo>
                      <a:pt x="896620" y="1223518"/>
                    </a:lnTo>
                    <a:lnTo>
                      <a:pt x="897686" y="1241894"/>
                    </a:lnTo>
                    <a:lnTo>
                      <a:pt x="897699" y="1236052"/>
                    </a:lnTo>
                    <a:close/>
                  </a:path>
                  <a:path w="4309744" h="5697855">
                    <a:moveTo>
                      <a:pt x="974090" y="0"/>
                    </a:moveTo>
                    <a:lnTo>
                      <a:pt x="973086" y="0"/>
                    </a:lnTo>
                    <a:lnTo>
                      <a:pt x="969492" y="27012"/>
                    </a:lnTo>
                    <a:lnTo>
                      <a:pt x="966203" y="56984"/>
                    </a:lnTo>
                    <a:lnTo>
                      <a:pt x="970775" y="22339"/>
                    </a:lnTo>
                    <a:lnTo>
                      <a:pt x="974090" y="0"/>
                    </a:lnTo>
                    <a:close/>
                  </a:path>
                  <a:path w="4309744" h="5697855">
                    <a:moveTo>
                      <a:pt x="990473" y="172529"/>
                    </a:moveTo>
                    <a:lnTo>
                      <a:pt x="990358" y="166306"/>
                    </a:lnTo>
                    <a:lnTo>
                      <a:pt x="990053" y="168592"/>
                    </a:lnTo>
                    <a:lnTo>
                      <a:pt x="990473" y="172529"/>
                    </a:lnTo>
                    <a:close/>
                  </a:path>
                  <a:path w="4309744" h="5697855">
                    <a:moveTo>
                      <a:pt x="1016292" y="1423924"/>
                    </a:moveTo>
                    <a:lnTo>
                      <a:pt x="1013980" y="1411224"/>
                    </a:lnTo>
                    <a:lnTo>
                      <a:pt x="1015809" y="1423924"/>
                    </a:lnTo>
                    <a:lnTo>
                      <a:pt x="1016292" y="1423924"/>
                    </a:lnTo>
                    <a:close/>
                  </a:path>
                  <a:path w="4309744" h="5697855">
                    <a:moveTo>
                      <a:pt x="1040904" y="0"/>
                    </a:moveTo>
                    <a:lnTo>
                      <a:pt x="1013726" y="0"/>
                    </a:lnTo>
                    <a:lnTo>
                      <a:pt x="1011542" y="8674"/>
                    </a:lnTo>
                    <a:lnTo>
                      <a:pt x="1012875" y="13119"/>
                    </a:lnTo>
                    <a:lnTo>
                      <a:pt x="1013841" y="21704"/>
                    </a:lnTo>
                    <a:lnTo>
                      <a:pt x="1011491" y="44691"/>
                    </a:lnTo>
                    <a:lnTo>
                      <a:pt x="1002868" y="92303"/>
                    </a:lnTo>
                    <a:lnTo>
                      <a:pt x="996251" y="98856"/>
                    </a:lnTo>
                    <a:lnTo>
                      <a:pt x="996403" y="82829"/>
                    </a:lnTo>
                    <a:lnTo>
                      <a:pt x="1001153" y="52438"/>
                    </a:lnTo>
                    <a:lnTo>
                      <a:pt x="1008329" y="15836"/>
                    </a:lnTo>
                    <a:lnTo>
                      <a:pt x="1011783" y="0"/>
                    </a:lnTo>
                    <a:lnTo>
                      <a:pt x="1002817" y="0"/>
                    </a:lnTo>
                    <a:lnTo>
                      <a:pt x="992441" y="49352"/>
                    </a:lnTo>
                    <a:lnTo>
                      <a:pt x="983869" y="101257"/>
                    </a:lnTo>
                    <a:lnTo>
                      <a:pt x="980655" y="140208"/>
                    </a:lnTo>
                    <a:lnTo>
                      <a:pt x="981354" y="145935"/>
                    </a:lnTo>
                    <a:lnTo>
                      <a:pt x="984211" y="151130"/>
                    </a:lnTo>
                    <a:lnTo>
                      <a:pt x="987640" y="153162"/>
                    </a:lnTo>
                    <a:lnTo>
                      <a:pt x="990206" y="158229"/>
                    </a:lnTo>
                    <a:lnTo>
                      <a:pt x="990358" y="166306"/>
                    </a:lnTo>
                    <a:lnTo>
                      <a:pt x="990714" y="163499"/>
                    </a:lnTo>
                    <a:lnTo>
                      <a:pt x="992225" y="155321"/>
                    </a:lnTo>
                    <a:lnTo>
                      <a:pt x="1000226" y="119862"/>
                    </a:lnTo>
                    <a:lnTo>
                      <a:pt x="1000823" y="125336"/>
                    </a:lnTo>
                    <a:lnTo>
                      <a:pt x="999223" y="137515"/>
                    </a:lnTo>
                    <a:lnTo>
                      <a:pt x="996353" y="154457"/>
                    </a:lnTo>
                    <a:lnTo>
                      <a:pt x="993444" y="172529"/>
                    </a:lnTo>
                    <a:lnTo>
                      <a:pt x="990752" y="190220"/>
                    </a:lnTo>
                    <a:lnTo>
                      <a:pt x="988872" y="204952"/>
                    </a:lnTo>
                    <a:lnTo>
                      <a:pt x="988542" y="214134"/>
                    </a:lnTo>
                    <a:lnTo>
                      <a:pt x="990422" y="215315"/>
                    </a:lnTo>
                    <a:lnTo>
                      <a:pt x="993178" y="199961"/>
                    </a:lnTo>
                    <a:lnTo>
                      <a:pt x="995718" y="184658"/>
                    </a:lnTo>
                    <a:lnTo>
                      <a:pt x="998105" y="169468"/>
                    </a:lnTo>
                    <a:lnTo>
                      <a:pt x="1000442" y="154000"/>
                    </a:lnTo>
                    <a:lnTo>
                      <a:pt x="1002893" y="139750"/>
                    </a:lnTo>
                    <a:lnTo>
                      <a:pt x="1005281" y="125323"/>
                    </a:lnTo>
                    <a:lnTo>
                      <a:pt x="1006157" y="119862"/>
                    </a:lnTo>
                    <a:lnTo>
                      <a:pt x="1007541" y="111252"/>
                    </a:lnTo>
                    <a:lnTo>
                      <a:pt x="1009484" y="98856"/>
                    </a:lnTo>
                    <a:lnTo>
                      <a:pt x="1009688" y="97586"/>
                    </a:lnTo>
                    <a:lnTo>
                      <a:pt x="1008583" y="113550"/>
                    </a:lnTo>
                    <a:lnTo>
                      <a:pt x="1011555" y="109245"/>
                    </a:lnTo>
                    <a:lnTo>
                      <a:pt x="1015085" y="97586"/>
                    </a:lnTo>
                    <a:lnTo>
                      <a:pt x="1017625" y="89141"/>
                    </a:lnTo>
                    <a:lnTo>
                      <a:pt x="1025804" y="57759"/>
                    </a:lnTo>
                    <a:lnTo>
                      <a:pt x="1030389" y="39217"/>
                    </a:lnTo>
                    <a:lnTo>
                      <a:pt x="1035596" y="19646"/>
                    </a:lnTo>
                    <a:lnTo>
                      <a:pt x="1040904" y="0"/>
                    </a:lnTo>
                    <a:close/>
                  </a:path>
                  <a:path w="4309744" h="5697855">
                    <a:moveTo>
                      <a:pt x="1051712" y="1474724"/>
                    </a:moveTo>
                    <a:lnTo>
                      <a:pt x="1048219" y="1500124"/>
                    </a:lnTo>
                    <a:lnTo>
                      <a:pt x="1045425" y="1512824"/>
                    </a:lnTo>
                    <a:lnTo>
                      <a:pt x="1043165" y="1525524"/>
                    </a:lnTo>
                    <a:lnTo>
                      <a:pt x="1038479" y="1525524"/>
                    </a:lnTo>
                    <a:lnTo>
                      <a:pt x="1038580" y="1550924"/>
                    </a:lnTo>
                    <a:lnTo>
                      <a:pt x="1038352" y="1563624"/>
                    </a:lnTo>
                    <a:lnTo>
                      <a:pt x="1038174" y="1576324"/>
                    </a:lnTo>
                    <a:lnTo>
                      <a:pt x="1038161" y="1601724"/>
                    </a:lnTo>
                    <a:lnTo>
                      <a:pt x="1038529" y="1614424"/>
                    </a:lnTo>
                    <a:lnTo>
                      <a:pt x="1040828" y="1614424"/>
                    </a:lnTo>
                    <a:lnTo>
                      <a:pt x="1043063" y="1601724"/>
                    </a:lnTo>
                    <a:lnTo>
                      <a:pt x="1045311" y="1576324"/>
                    </a:lnTo>
                    <a:lnTo>
                      <a:pt x="1047026" y="1563624"/>
                    </a:lnTo>
                    <a:lnTo>
                      <a:pt x="1048207" y="1538224"/>
                    </a:lnTo>
                    <a:lnTo>
                      <a:pt x="1048867" y="1525524"/>
                    </a:lnTo>
                    <a:lnTo>
                      <a:pt x="1049337" y="1512824"/>
                    </a:lnTo>
                    <a:lnTo>
                      <a:pt x="1049909" y="1500124"/>
                    </a:lnTo>
                    <a:lnTo>
                      <a:pt x="1050683" y="1487424"/>
                    </a:lnTo>
                    <a:lnTo>
                      <a:pt x="1051712" y="1474724"/>
                    </a:lnTo>
                    <a:close/>
                  </a:path>
                  <a:path w="4309744" h="5697855">
                    <a:moveTo>
                      <a:pt x="1053744" y="1458493"/>
                    </a:moveTo>
                    <a:lnTo>
                      <a:pt x="1052855" y="1463408"/>
                    </a:lnTo>
                    <a:lnTo>
                      <a:pt x="1052233" y="1468120"/>
                    </a:lnTo>
                    <a:lnTo>
                      <a:pt x="1051712" y="1472704"/>
                    </a:lnTo>
                    <a:lnTo>
                      <a:pt x="1053744" y="1458493"/>
                    </a:lnTo>
                    <a:close/>
                  </a:path>
                  <a:path w="4309744" h="5697855">
                    <a:moveTo>
                      <a:pt x="1164691" y="877824"/>
                    </a:moveTo>
                    <a:lnTo>
                      <a:pt x="1162900" y="877824"/>
                    </a:lnTo>
                    <a:lnTo>
                      <a:pt x="1157719" y="890524"/>
                    </a:lnTo>
                    <a:lnTo>
                      <a:pt x="1164691" y="877824"/>
                    </a:lnTo>
                    <a:close/>
                  </a:path>
                  <a:path w="4309744" h="5697855">
                    <a:moveTo>
                      <a:pt x="1171409" y="1119784"/>
                    </a:moveTo>
                    <a:lnTo>
                      <a:pt x="1140244" y="1212989"/>
                    </a:lnTo>
                    <a:lnTo>
                      <a:pt x="1129690" y="1252194"/>
                    </a:lnTo>
                    <a:lnTo>
                      <a:pt x="1114742" y="1314272"/>
                    </a:lnTo>
                    <a:lnTo>
                      <a:pt x="1100315" y="1377873"/>
                    </a:lnTo>
                    <a:lnTo>
                      <a:pt x="1092542" y="1420266"/>
                    </a:lnTo>
                    <a:lnTo>
                      <a:pt x="1073264" y="1415097"/>
                    </a:lnTo>
                    <a:lnTo>
                      <a:pt x="1068438" y="1445336"/>
                    </a:lnTo>
                    <a:lnTo>
                      <a:pt x="1069238" y="1458658"/>
                    </a:lnTo>
                    <a:lnTo>
                      <a:pt x="1071372" y="1469491"/>
                    </a:lnTo>
                    <a:lnTo>
                      <a:pt x="1070508" y="1492262"/>
                    </a:lnTo>
                    <a:lnTo>
                      <a:pt x="1062316" y="1541399"/>
                    </a:lnTo>
                    <a:lnTo>
                      <a:pt x="1069441" y="1510042"/>
                    </a:lnTo>
                    <a:lnTo>
                      <a:pt x="1057884" y="1593062"/>
                    </a:lnTo>
                    <a:lnTo>
                      <a:pt x="1054379" y="1616519"/>
                    </a:lnTo>
                    <a:lnTo>
                      <a:pt x="1043330" y="1700237"/>
                    </a:lnTo>
                    <a:lnTo>
                      <a:pt x="1035646" y="1772285"/>
                    </a:lnTo>
                    <a:lnTo>
                      <a:pt x="1024991" y="1753006"/>
                    </a:lnTo>
                    <a:lnTo>
                      <a:pt x="1015619" y="1735328"/>
                    </a:lnTo>
                    <a:lnTo>
                      <a:pt x="1007033" y="1718208"/>
                    </a:lnTo>
                    <a:lnTo>
                      <a:pt x="999375" y="1701800"/>
                    </a:lnTo>
                    <a:lnTo>
                      <a:pt x="999820" y="1695348"/>
                    </a:lnTo>
                    <a:lnTo>
                      <a:pt x="997826" y="1684731"/>
                    </a:lnTo>
                    <a:lnTo>
                      <a:pt x="990701" y="1656461"/>
                    </a:lnTo>
                    <a:lnTo>
                      <a:pt x="987247" y="1641487"/>
                    </a:lnTo>
                    <a:lnTo>
                      <a:pt x="984770" y="1627720"/>
                    </a:lnTo>
                    <a:lnTo>
                      <a:pt x="983843" y="1616151"/>
                    </a:lnTo>
                    <a:lnTo>
                      <a:pt x="985037" y="1607756"/>
                    </a:lnTo>
                    <a:lnTo>
                      <a:pt x="991679" y="1621345"/>
                    </a:lnTo>
                    <a:lnTo>
                      <a:pt x="985608" y="1605203"/>
                    </a:lnTo>
                    <a:lnTo>
                      <a:pt x="985253" y="1605673"/>
                    </a:lnTo>
                    <a:lnTo>
                      <a:pt x="985253" y="1606753"/>
                    </a:lnTo>
                    <a:lnTo>
                      <a:pt x="985037" y="1607718"/>
                    </a:lnTo>
                    <a:lnTo>
                      <a:pt x="977506" y="1590090"/>
                    </a:lnTo>
                    <a:lnTo>
                      <a:pt x="970419" y="1572336"/>
                    </a:lnTo>
                    <a:lnTo>
                      <a:pt x="951420" y="1522603"/>
                    </a:lnTo>
                    <a:lnTo>
                      <a:pt x="945603" y="1508353"/>
                    </a:lnTo>
                    <a:lnTo>
                      <a:pt x="939876" y="1495806"/>
                    </a:lnTo>
                    <a:lnTo>
                      <a:pt x="934186" y="1485290"/>
                    </a:lnTo>
                    <a:lnTo>
                      <a:pt x="932954" y="1476971"/>
                    </a:lnTo>
                    <a:lnTo>
                      <a:pt x="928027" y="1450670"/>
                    </a:lnTo>
                    <a:lnTo>
                      <a:pt x="921969" y="1421752"/>
                    </a:lnTo>
                    <a:lnTo>
                      <a:pt x="918794" y="1404721"/>
                    </a:lnTo>
                    <a:lnTo>
                      <a:pt x="911948" y="1364030"/>
                    </a:lnTo>
                    <a:lnTo>
                      <a:pt x="905891" y="1322844"/>
                    </a:lnTo>
                    <a:lnTo>
                      <a:pt x="901001" y="1281887"/>
                    </a:lnTo>
                    <a:lnTo>
                      <a:pt x="897686" y="1241894"/>
                    </a:lnTo>
                    <a:lnTo>
                      <a:pt x="895921" y="1248905"/>
                    </a:lnTo>
                    <a:lnTo>
                      <a:pt x="892314" y="1241780"/>
                    </a:lnTo>
                    <a:lnTo>
                      <a:pt x="884148" y="1216939"/>
                    </a:lnTo>
                    <a:lnTo>
                      <a:pt x="882738" y="1214361"/>
                    </a:lnTo>
                    <a:lnTo>
                      <a:pt x="881875" y="1215212"/>
                    </a:lnTo>
                    <a:lnTo>
                      <a:pt x="881710" y="1220533"/>
                    </a:lnTo>
                    <a:lnTo>
                      <a:pt x="882357" y="1231290"/>
                    </a:lnTo>
                    <a:lnTo>
                      <a:pt x="883958" y="1248524"/>
                    </a:lnTo>
                    <a:lnTo>
                      <a:pt x="886841" y="1273175"/>
                    </a:lnTo>
                    <a:lnTo>
                      <a:pt x="891349" y="1306182"/>
                    </a:lnTo>
                    <a:lnTo>
                      <a:pt x="897864" y="1348498"/>
                    </a:lnTo>
                    <a:lnTo>
                      <a:pt x="895819" y="1338465"/>
                    </a:lnTo>
                    <a:lnTo>
                      <a:pt x="893229" y="1330985"/>
                    </a:lnTo>
                    <a:lnTo>
                      <a:pt x="891324" y="1321066"/>
                    </a:lnTo>
                    <a:lnTo>
                      <a:pt x="892568" y="1336179"/>
                    </a:lnTo>
                    <a:lnTo>
                      <a:pt x="897750" y="1384858"/>
                    </a:lnTo>
                    <a:lnTo>
                      <a:pt x="903770" y="1425536"/>
                    </a:lnTo>
                    <a:lnTo>
                      <a:pt x="915111" y="1477124"/>
                    </a:lnTo>
                    <a:lnTo>
                      <a:pt x="935545" y="1545145"/>
                    </a:lnTo>
                    <a:lnTo>
                      <a:pt x="943165" y="1571866"/>
                    </a:lnTo>
                    <a:lnTo>
                      <a:pt x="944676" y="1585810"/>
                    </a:lnTo>
                    <a:lnTo>
                      <a:pt x="943000" y="1587284"/>
                    </a:lnTo>
                    <a:lnTo>
                      <a:pt x="939203" y="1579981"/>
                    </a:lnTo>
                    <a:lnTo>
                      <a:pt x="934351" y="1567573"/>
                    </a:lnTo>
                    <a:lnTo>
                      <a:pt x="926007" y="1544815"/>
                    </a:lnTo>
                    <a:lnTo>
                      <a:pt x="924674" y="1543532"/>
                    </a:lnTo>
                    <a:lnTo>
                      <a:pt x="946721" y="1624380"/>
                    </a:lnTo>
                    <a:lnTo>
                      <a:pt x="964222" y="1678508"/>
                    </a:lnTo>
                    <a:lnTo>
                      <a:pt x="984808" y="1733080"/>
                    </a:lnTo>
                    <a:lnTo>
                      <a:pt x="1006932" y="1781975"/>
                    </a:lnTo>
                    <a:lnTo>
                      <a:pt x="1028039" y="1818233"/>
                    </a:lnTo>
                    <a:lnTo>
                      <a:pt x="1040498" y="1833283"/>
                    </a:lnTo>
                    <a:lnTo>
                      <a:pt x="1040777" y="1830209"/>
                    </a:lnTo>
                    <a:lnTo>
                      <a:pt x="1041311" y="1809242"/>
                    </a:lnTo>
                    <a:lnTo>
                      <a:pt x="1041184" y="1793913"/>
                    </a:lnTo>
                    <a:lnTo>
                      <a:pt x="1040892" y="1785391"/>
                    </a:lnTo>
                    <a:lnTo>
                      <a:pt x="1040409" y="1777428"/>
                    </a:lnTo>
                    <a:lnTo>
                      <a:pt x="1039723" y="1769986"/>
                    </a:lnTo>
                    <a:lnTo>
                      <a:pt x="1041933" y="1746910"/>
                    </a:lnTo>
                    <a:lnTo>
                      <a:pt x="1047292" y="1708683"/>
                    </a:lnTo>
                    <a:lnTo>
                      <a:pt x="1052512" y="1694624"/>
                    </a:lnTo>
                    <a:lnTo>
                      <a:pt x="1055204" y="1688325"/>
                    </a:lnTo>
                    <a:lnTo>
                      <a:pt x="1059548" y="1620647"/>
                    </a:lnTo>
                    <a:lnTo>
                      <a:pt x="1068349" y="1554467"/>
                    </a:lnTo>
                    <a:lnTo>
                      <a:pt x="1083348" y="1479511"/>
                    </a:lnTo>
                    <a:lnTo>
                      <a:pt x="1106043" y="1386103"/>
                    </a:lnTo>
                    <a:lnTo>
                      <a:pt x="1145298" y="1237005"/>
                    </a:lnTo>
                    <a:lnTo>
                      <a:pt x="1154303" y="1204112"/>
                    </a:lnTo>
                    <a:lnTo>
                      <a:pt x="1163701" y="1166863"/>
                    </a:lnTo>
                    <a:lnTo>
                      <a:pt x="1169581" y="1138326"/>
                    </a:lnTo>
                    <a:lnTo>
                      <a:pt x="1171409" y="1119784"/>
                    </a:lnTo>
                    <a:close/>
                  </a:path>
                  <a:path w="4309744" h="5697855">
                    <a:moveTo>
                      <a:pt x="1297571" y="598424"/>
                    </a:moveTo>
                    <a:lnTo>
                      <a:pt x="1295323" y="585724"/>
                    </a:lnTo>
                    <a:lnTo>
                      <a:pt x="1290955" y="598424"/>
                    </a:lnTo>
                    <a:lnTo>
                      <a:pt x="1284719" y="611124"/>
                    </a:lnTo>
                    <a:lnTo>
                      <a:pt x="1276858" y="623824"/>
                    </a:lnTo>
                    <a:lnTo>
                      <a:pt x="1272413" y="623824"/>
                    </a:lnTo>
                    <a:lnTo>
                      <a:pt x="1267625" y="636524"/>
                    </a:lnTo>
                    <a:lnTo>
                      <a:pt x="1262608" y="649224"/>
                    </a:lnTo>
                    <a:lnTo>
                      <a:pt x="1257490" y="661924"/>
                    </a:lnTo>
                    <a:lnTo>
                      <a:pt x="1235989" y="712724"/>
                    </a:lnTo>
                    <a:lnTo>
                      <a:pt x="1213142" y="763524"/>
                    </a:lnTo>
                    <a:lnTo>
                      <a:pt x="1201788" y="788924"/>
                    </a:lnTo>
                    <a:lnTo>
                      <a:pt x="1191526" y="814324"/>
                    </a:lnTo>
                    <a:lnTo>
                      <a:pt x="1181798" y="839724"/>
                    </a:lnTo>
                    <a:lnTo>
                      <a:pt x="1172781" y="865124"/>
                    </a:lnTo>
                    <a:lnTo>
                      <a:pt x="1164691" y="877824"/>
                    </a:lnTo>
                    <a:lnTo>
                      <a:pt x="1168539" y="877824"/>
                    </a:lnTo>
                    <a:lnTo>
                      <a:pt x="1172959" y="865124"/>
                    </a:lnTo>
                    <a:lnTo>
                      <a:pt x="1174496" y="865124"/>
                    </a:lnTo>
                    <a:lnTo>
                      <a:pt x="1146848" y="941324"/>
                    </a:lnTo>
                    <a:lnTo>
                      <a:pt x="1121270" y="1017524"/>
                    </a:lnTo>
                    <a:lnTo>
                      <a:pt x="1136129" y="979424"/>
                    </a:lnTo>
                    <a:lnTo>
                      <a:pt x="1143571" y="954024"/>
                    </a:lnTo>
                    <a:lnTo>
                      <a:pt x="1144892" y="966724"/>
                    </a:lnTo>
                    <a:lnTo>
                      <a:pt x="1141437" y="979424"/>
                    </a:lnTo>
                    <a:lnTo>
                      <a:pt x="1138339" y="992124"/>
                    </a:lnTo>
                    <a:lnTo>
                      <a:pt x="1134554" y="1004824"/>
                    </a:lnTo>
                    <a:lnTo>
                      <a:pt x="1130223" y="1030224"/>
                    </a:lnTo>
                    <a:lnTo>
                      <a:pt x="1125524" y="1042924"/>
                    </a:lnTo>
                    <a:lnTo>
                      <a:pt x="1115682" y="1081024"/>
                    </a:lnTo>
                    <a:lnTo>
                      <a:pt x="1107147" y="1106424"/>
                    </a:lnTo>
                    <a:lnTo>
                      <a:pt x="1100620" y="1131824"/>
                    </a:lnTo>
                    <a:lnTo>
                      <a:pt x="1093190" y="1157224"/>
                    </a:lnTo>
                    <a:lnTo>
                      <a:pt x="1085418" y="1182624"/>
                    </a:lnTo>
                    <a:lnTo>
                      <a:pt x="1071232" y="1233424"/>
                    </a:lnTo>
                    <a:lnTo>
                      <a:pt x="1066139" y="1246124"/>
                    </a:lnTo>
                    <a:lnTo>
                      <a:pt x="1062824" y="1258824"/>
                    </a:lnTo>
                    <a:lnTo>
                      <a:pt x="1061516" y="1258824"/>
                    </a:lnTo>
                    <a:lnTo>
                      <a:pt x="1066152" y="1233424"/>
                    </a:lnTo>
                    <a:lnTo>
                      <a:pt x="1071143" y="1220724"/>
                    </a:lnTo>
                    <a:lnTo>
                      <a:pt x="1076363" y="1195324"/>
                    </a:lnTo>
                    <a:lnTo>
                      <a:pt x="1081659" y="1169924"/>
                    </a:lnTo>
                    <a:lnTo>
                      <a:pt x="1068793" y="1220724"/>
                    </a:lnTo>
                    <a:lnTo>
                      <a:pt x="1057732" y="1258824"/>
                    </a:lnTo>
                    <a:lnTo>
                      <a:pt x="1047623" y="1296924"/>
                    </a:lnTo>
                    <a:lnTo>
                      <a:pt x="1037628" y="1347724"/>
                    </a:lnTo>
                    <a:lnTo>
                      <a:pt x="1035075" y="1360424"/>
                    </a:lnTo>
                    <a:lnTo>
                      <a:pt x="1032624" y="1373124"/>
                    </a:lnTo>
                    <a:lnTo>
                      <a:pt x="1030287" y="1385824"/>
                    </a:lnTo>
                    <a:lnTo>
                      <a:pt x="1028065" y="1398524"/>
                    </a:lnTo>
                    <a:lnTo>
                      <a:pt x="1023874" y="1411224"/>
                    </a:lnTo>
                    <a:lnTo>
                      <a:pt x="1023721" y="1411224"/>
                    </a:lnTo>
                    <a:lnTo>
                      <a:pt x="1022946" y="1423924"/>
                    </a:lnTo>
                    <a:lnTo>
                      <a:pt x="1017638" y="1423924"/>
                    </a:lnTo>
                    <a:lnTo>
                      <a:pt x="1018273" y="1436624"/>
                    </a:lnTo>
                    <a:lnTo>
                      <a:pt x="1018425" y="1449324"/>
                    </a:lnTo>
                    <a:lnTo>
                      <a:pt x="1017841" y="1487424"/>
                    </a:lnTo>
                    <a:lnTo>
                      <a:pt x="1016622" y="1474724"/>
                    </a:lnTo>
                    <a:lnTo>
                      <a:pt x="1015225" y="1462024"/>
                    </a:lnTo>
                    <a:lnTo>
                      <a:pt x="1013675" y="1449324"/>
                    </a:lnTo>
                    <a:lnTo>
                      <a:pt x="1011974" y="1436624"/>
                    </a:lnTo>
                    <a:lnTo>
                      <a:pt x="1013066" y="1449324"/>
                    </a:lnTo>
                    <a:lnTo>
                      <a:pt x="1013828" y="1462024"/>
                    </a:lnTo>
                    <a:lnTo>
                      <a:pt x="1014285" y="1462024"/>
                    </a:lnTo>
                    <a:lnTo>
                      <a:pt x="1014463" y="1474724"/>
                    </a:lnTo>
                    <a:lnTo>
                      <a:pt x="1014361" y="1487424"/>
                    </a:lnTo>
                    <a:lnTo>
                      <a:pt x="1014145" y="1487424"/>
                    </a:lnTo>
                    <a:lnTo>
                      <a:pt x="1013790" y="1500124"/>
                    </a:lnTo>
                    <a:lnTo>
                      <a:pt x="1008570" y="1500124"/>
                    </a:lnTo>
                    <a:lnTo>
                      <a:pt x="1007008" y="1487424"/>
                    </a:lnTo>
                    <a:lnTo>
                      <a:pt x="1005586" y="1487424"/>
                    </a:lnTo>
                    <a:lnTo>
                      <a:pt x="1001826" y="1474724"/>
                    </a:lnTo>
                    <a:lnTo>
                      <a:pt x="999147" y="1462024"/>
                    </a:lnTo>
                    <a:lnTo>
                      <a:pt x="997585" y="1449324"/>
                    </a:lnTo>
                    <a:lnTo>
                      <a:pt x="997204" y="1436624"/>
                    </a:lnTo>
                    <a:lnTo>
                      <a:pt x="996111" y="1449324"/>
                    </a:lnTo>
                    <a:lnTo>
                      <a:pt x="990485" y="1449324"/>
                    </a:lnTo>
                    <a:lnTo>
                      <a:pt x="989634" y="1436624"/>
                    </a:lnTo>
                    <a:lnTo>
                      <a:pt x="991400" y="1436624"/>
                    </a:lnTo>
                    <a:lnTo>
                      <a:pt x="993101" y="1423924"/>
                    </a:lnTo>
                    <a:lnTo>
                      <a:pt x="997889" y="1423924"/>
                    </a:lnTo>
                    <a:lnTo>
                      <a:pt x="996353" y="1411224"/>
                    </a:lnTo>
                    <a:lnTo>
                      <a:pt x="995883" y="1411224"/>
                    </a:lnTo>
                    <a:lnTo>
                      <a:pt x="991400" y="1385824"/>
                    </a:lnTo>
                    <a:lnTo>
                      <a:pt x="984415" y="1322324"/>
                    </a:lnTo>
                    <a:lnTo>
                      <a:pt x="983157" y="1309624"/>
                    </a:lnTo>
                    <a:lnTo>
                      <a:pt x="979525" y="1284224"/>
                    </a:lnTo>
                    <a:lnTo>
                      <a:pt x="978344" y="1271524"/>
                    </a:lnTo>
                    <a:lnTo>
                      <a:pt x="977226" y="1258824"/>
                    </a:lnTo>
                    <a:lnTo>
                      <a:pt x="976223" y="1246124"/>
                    </a:lnTo>
                    <a:lnTo>
                      <a:pt x="974128" y="1220724"/>
                    </a:lnTo>
                    <a:lnTo>
                      <a:pt x="972261" y="1195324"/>
                    </a:lnTo>
                    <a:lnTo>
                      <a:pt x="968768" y="1144524"/>
                    </a:lnTo>
                    <a:lnTo>
                      <a:pt x="967867" y="1119124"/>
                    </a:lnTo>
                    <a:lnTo>
                      <a:pt x="966889" y="1106424"/>
                    </a:lnTo>
                    <a:lnTo>
                      <a:pt x="965835" y="1081024"/>
                    </a:lnTo>
                    <a:lnTo>
                      <a:pt x="964666" y="1055624"/>
                    </a:lnTo>
                    <a:lnTo>
                      <a:pt x="963434" y="1030224"/>
                    </a:lnTo>
                    <a:lnTo>
                      <a:pt x="962571" y="1004824"/>
                    </a:lnTo>
                    <a:lnTo>
                      <a:pt x="961809" y="992124"/>
                    </a:lnTo>
                    <a:lnTo>
                      <a:pt x="960831" y="966724"/>
                    </a:lnTo>
                    <a:lnTo>
                      <a:pt x="959726" y="941324"/>
                    </a:lnTo>
                    <a:lnTo>
                      <a:pt x="958367" y="928624"/>
                    </a:lnTo>
                    <a:lnTo>
                      <a:pt x="955560" y="890524"/>
                    </a:lnTo>
                    <a:lnTo>
                      <a:pt x="951179" y="839724"/>
                    </a:lnTo>
                    <a:lnTo>
                      <a:pt x="947521" y="788924"/>
                    </a:lnTo>
                    <a:lnTo>
                      <a:pt x="944575" y="738124"/>
                    </a:lnTo>
                    <a:lnTo>
                      <a:pt x="942314" y="687324"/>
                    </a:lnTo>
                    <a:lnTo>
                      <a:pt x="940714" y="636524"/>
                    </a:lnTo>
                    <a:lnTo>
                      <a:pt x="939761" y="585724"/>
                    </a:lnTo>
                    <a:lnTo>
                      <a:pt x="939419" y="534924"/>
                    </a:lnTo>
                    <a:lnTo>
                      <a:pt x="939673" y="484124"/>
                    </a:lnTo>
                    <a:lnTo>
                      <a:pt x="940587" y="433324"/>
                    </a:lnTo>
                    <a:lnTo>
                      <a:pt x="942149" y="369824"/>
                    </a:lnTo>
                    <a:lnTo>
                      <a:pt x="944372" y="319024"/>
                    </a:lnTo>
                    <a:lnTo>
                      <a:pt x="947293" y="268224"/>
                    </a:lnTo>
                    <a:lnTo>
                      <a:pt x="950010" y="230124"/>
                    </a:lnTo>
                    <a:lnTo>
                      <a:pt x="950912" y="217424"/>
                    </a:lnTo>
                    <a:lnTo>
                      <a:pt x="955268" y="166624"/>
                    </a:lnTo>
                    <a:lnTo>
                      <a:pt x="960348" y="115824"/>
                    </a:lnTo>
                    <a:lnTo>
                      <a:pt x="966203" y="65024"/>
                    </a:lnTo>
                    <a:lnTo>
                      <a:pt x="962812" y="90424"/>
                    </a:lnTo>
                    <a:lnTo>
                      <a:pt x="959065" y="115824"/>
                    </a:lnTo>
                    <a:lnTo>
                      <a:pt x="955014" y="141224"/>
                    </a:lnTo>
                    <a:lnTo>
                      <a:pt x="950785" y="166624"/>
                    </a:lnTo>
                    <a:lnTo>
                      <a:pt x="937717" y="204724"/>
                    </a:lnTo>
                    <a:lnTo>
                      <a:pt x="929271" y="230124"/>
                    </a:lnTo>
                    <a:lnTo>
                      <a:pt x="925283" y="230124"/>
                    </a:lnTo>
                    <a:lnTo>
                      <a:pt x="925576" y="204724"/>
                    </a:lnTo>
                    <a:lnTo>
                      <a:pt x="929982" y="141224"/>
                    </a:lnTo>
                    <a:lnTo>
                      <a:pt x="925487" y="179324"/>
                    </a:lnTo>
                    <a:lnTo>
                      <a:pt x="923391" y="217424"/>
                    </a:lnTo>
                    <a:lnTo>
                      <a:pt x="922566" y="230124"/>
                    </a:lnTo>
                    <a:lnTo>
                      <a:pt x="921867" y="255524"/>
                    </a:lnTo>
                    <a:lnTo>
                      <a:pt x="921245" y="268224"/>
                    </a:lnTo>
                    <a:lnTo>
                      <a:pt x="920508" y="280924"/>
                    </a:lnTo>
                    <a:lnTo>
                      <a:pt x="919518" y="293624"/>
                    </a:lnTo>
                    <a:lnTo>
                      <a:pt x="918133" y="306324"/>
                    </a:lnTo>
                    <a:lnTo>
                      <a:pt x="916139" y="331724"/>
                    </a:lnTo>
                    <a:lnTo>
                      <a:pt x="913320" y="357124"/>
                    </a:lnTo>
                    <a:lnTo>
                      <a:pt x="909840" y="382524"/>
                    </a:lnTo>
                    <a:lnTo>
                      <a:pt x="905827" y="420624"/>
                    </a:lnTo>
                    <a:lnTo>
                      <a:pt x="906081" y="395224"/>
                    </a:lnTo>
                    <a:lnTo>
                      <a:pt x="905217" y="369824"/>
                    </a:lnTo>
                    <a:lnTo>
                      <a:pt x="902995" y="357124"/>
                    </a:lnTo>
                    <a:lnTo>
                      <a:pt x="899172" y="357124"/>
                    </a:lnTo>
                    <a:lnTo>
                      <a:pt x="896721" y="369824"/>
                    </a:lnTo>
                    <a:lnTo>
                      <a:pt x="893876" y="369824"/>
                    </a:lnTo>
                    <a:lnTo>
                      <a:pt x="890689" y="382524"/>
                    </a:lnTo>
                    <a:lnTo>
                      <a:pt x="887234" y="407924"/>
                    </a:lnTo>
                    <a:lnTo>
                      <a:pt x="883907" y="420624"/>
                    </a:lnTo>
                    <a:lnTo>
                      <a:pt x="880351" y="446024"/>
                    </a:lnTo>
                    <a:lnTo>
                      <a:pt x="876566" y="471424"/>
                    </a:lnTo>
                    <a:lnTo>
                      <a:pt x="872553" y="509524"/>
                    </a:lnTo>
                    <a:lnTo>
                      <a:pt x="869315" y="560324"/>
                    </a:lnTo>
                    <a:lnTo>
                      <a:pt x="867041" y="623824"/>
                    </a:lnTo>
                    <a:lnTo>
                      <a:pt x="865746" y="674624"/>
                    </a:lnTo>
                    <a:lnTo>
                      <a:pt x="865466" y="725424"/>
                    </a:lnTo>
                    <a:lnTo>
                      <a:pt x="866216" y="788924"/>
                    </a:lnTo>
                    <a:lnTo>
                      <a:pt x="868032" y="839724"/>
                    </a:lnTo>
                    <a:lnTo>
                      <a:pt x="869619" y="877824"/>
                    </a:lnTo>
                    <a:lnTo>
                      <a:pt x="870483" y="890524"/>
                    </a:lnTo>
                    <a:lnTo>
                      <a:pt x="871550" y="915924"/>
                    </a:lnTo>
                    <a:lnTo>
                      <a:pt x="877443" y="979424"/>
                    </a:lnTo>
                    <a:lnTo>
                      <a:pt x="880465" y="1017524"/>
                    </a:lnTo>
                    <a:lnTo>
                      <a:pt x="884351" y="1055624"/>
                    </a:lnTo>
                    <a:lnTo>
                      <a:pt x="888606" y="1093724"/>
                    </a:lnTo>
                    <a:lnTo>
                      <a:pt x="892784" y="1131824"/>
                    </a:lnTo>
                    <a:lnTo>
                      <a:pt x="899363" y="1169924"/>
                    </a:lnTo>
                    <a:lnTo>
                      <a:pt x="906780" y="1220724"/>
                    </a:lnTo>
                    <a:lnTo>
                      <a:pt x="914971" y="1271524"/>
                    </a:lnTo>
                    <a:lnTo>
                      <a:pt x="923899" y="1322324"/>
                    </a:lnTo>
                    <a:lnTo>
                      <a:pt x="933488" y="1360424"/>
                    </a:lnTo>
                    <a:lnTo>
                      <a:pt x="943698" y="1411224"/>
                    </a:lnTo>
                    <a:lnTo>
                      <a:pt x="946200" y="1423924"/>
                    </a:lnTo>
                    <a:lnTo>
                      <a:pt x="949223" y="1423924"/>
                    </a:lnTo>
                    <a:lnTo>
                      <a:pt x="956551" y="1449324"/>
                    </a:lnTo>
                    <a:lnTo>
                      <a:pt x="959535" y="1462024"/>
                    </a:lnTo>
                    <a:lnTo>
                      <a:pt x="962380" y="1462024"/>
                    </a:lnTo>
                    <a:lnTo>
                      <a:pt x="966635" y="1474724"/>
                    </a:lnTo>
                    <a:lnTo>
                      <a:pt x="970826" y="1474724"/>
                    </a:lnTo>
                    <a:lnTo>
                      <a:pt x="974979" y="1487424"/>
                    </a:lnTo>
                    <a:lnTo>
                      <a:pt x="979055" y="1500124"/>
                    </a:lnTo>
                    <a:lnTo>
                      <a:pt x="978662" y="1512824"/>
                    </a:lnTo>
                    <a:lnTo>
                      <a:pt x="981303" y="1525524"/>
                    </a:lnTo>
                    <a:lnTo>
                      <a:pt x="995019" y="1576324"/>
                    </a:lnTo>
                    <a:lnTo>
                      <a:pt x="1011440" y="1614424"/>
                    </a:lnTo>
                    <a:lnTo>
                      <a:pt x="1017739" y="1627124"/>
                    </a:lnTo>
                    <a:lnTo>
                      <a:pt x="1025359" y="1627124"/>
                    </a:lnTo>
                    <a:lnTo>
                      <a:pt x="1027938" y="1601724"/>
                    </a:lnTo>
                    <a:lnTo>
                      <a:pt x="1028293" y="1614424"/>
                    </a:lnTo>
                    <a:lnTo>
                      <a:pt x="1028509" y="1627124"/>
                    </a:lnTo>
                    <a:lnTo>
                      <a:pt x="1028522" y="1652524"/>
                    </a:lnTo>
                    <a:lnTo>
                      <a:pt x="1028052" y="1665224"/>
                    </a:lnTo>
                    <a:lnTo>
                      <a:pt x="1027760" y="1677924"/>
                    </a:lnTo>
                    <a:lnTo>
                      <a:pt x="1023670" y="1677924"/>
                    </a:lnTo>
                    <a:lnTo>
                      <a:pt x="1015847" y="1665224"/>
                    </a:lnTo>
                    <a:lnTo>
                      <a:pt x="1007795" y="1652524"/>
                    </a:lnTo>
                    <a:lnTo>
                      <a:pt x="999667" y="1639824"/>
                    </a:lnTo>
                    <a:lnTo>
                      <a:pt x="991679" y="1627124"/>
                    </a:lnTo>
                    <a:lnTo>
                      <a:pt x="996950" y="1639824"/>
                    </a:lnTo>
                    <a:lnTo>
                      <a:pt x="1003388" y="1652524"/>
                    </a:lnTo>
                    <a:lnTo>
                      <a:pt x="1010831" y="1677924"/>
                    </a:lnTo>
                    <a:lnTo>
                      <a:pt x="1019086" y="1690624"/>
                    </a:lnTo>
                    <a:lnTo>
                      <a:pt x="1029335" y="1703324"/>
                    </a:lnTo>
                    <a:lnTo>
                      <a:pt x="1030160" y="1703324"/>
                    </a:lnTo>
                    <a:lnTo>
                      <a:pt x="1033665" y="1677924"/>
                    </a:lnTo>
                    <a:lnTo>
                      <a:pt x="1035418" y="1665224"/>
                    </a:lnTo>
                    <a:lnTo>
                      <a:pt x="1033640" y="1639824"/>
                    </a:lnTo>
                    <a:lnTo>
                      <a:pt x="1030884" y="1601724"/>
                    </a:lnTo>
                    <a:lnTo>
                      <a:pt x="1029957" y="1589024"/>
                    </a:lnTo>
                    <a:lnTo>
                      <a:pt x="1028077" y="1576324"/>
                    </a:lnTo>
                    <a:lnTo>
                      <a:pt x="1029652" y="1563624"/>
                    </a:lnTo>
                    <a:lnTo>
                      <a:pt x="1031024" y="1550924"/>
                    </a:lnTo>
                    <a:lnTo>
                      <a:pt x="1032230" y="1538224"/>
                    </a:lnTo>
                    <a:lnTo>
                      <a:pt x="1033335" y="1538224"/>
                    </a:lnTo>
                    <a:lnTo>
                      <a:pt x="1034923" y="1525524"/>
                    </a:lnTo>
                    <a:lnTo>
                      <a:pt x="1037310" y="1525524"/>
                    </a:lnTo>
                    <a:lnTo>
                      <a:pt x="1035443" y="1512824"/>
                    </a:lnTo>
                    <a:lnTo>
                      <a:pt x="1033614" y="1500124"/>
                    </a:lnTo>
                    <a:lnTo>
                      <a:pt x="1026058" y="1500124"/>
                    </a:lnTo>
                    <a:lnTo>
                      <a:pt x="1024445" y="1512824"/>
                    </a:lnTo>
                    <a:lnTo>
                      <a:pt x="1022896" y="1525524"/>
                    </a:lnTo>
                    <a:lnTo>
                      <a:pt x="1021295" y="1500124"/>
                    </a:lnTo>
                    <a:lnTo>
                      <a:pt x="1020330" y="1487424"/>
                    </a:lnTo>
                    <a:lnTo>
                      <a:pt x="1019987" y="1474724"/>
                    </a:lnTo>
                    <a:lnTo>
                      <a:pt x="1020267" y="1462024"/>
                    </a:lnTo>
                    <a:lnTo>
                      <a:pt x="1021041" y="1449324"/>
                    </a:lnTo>
                    <a:lnTo>
                      <a:pt x="1022464" y="1436624"/>
                    </a:lnTo>
                    <a:lnTo>
                      <a:pt x="1024432" y="1436624"/>
                    </a:lnTo>
                    <a:lnTo>
                      <a:pt x="1026896" y="1423924"/>
                    </a:lnTo>
                    <a:lnTo>
                      <a:pt x="1036828" y="1423924"/>
                    </a:lnTo>
                    <a:lnTo>
                      <a:pt x="1037069" y="1436624"/>
                    </a:lnTo>
                    <a:lnTo>
                      <a:pt x="1036866" y="1436624"/>
                    </a:lnTo>
                    <a:lnTo>
                      <a:pt x="1036650" y="1449324"/>
                    </a:lnTo>
                    <a:lnTo>
                      <a:pt x="1036510" y="1462024"/>
                    </a:lnTo>
                    <a:lnTo>
                      <a:pt x="1037082" y="1474724"/>
                    </a:lnTo>
                    <a:lnTo>
                      <a:pt x="1038999" y="1487424"/>
                    </a:lnTo>
                    <a:lnTo>
                      <a:pt x="1041044" y="1474724"/>
                    </a:lnTo>
                    <a:lnTo>
                      <a:pt x="1042200" y="1462024"/>
                    </a:lnTo>
                    <a:lnTo>
                      <a:pt x="1042619" y="1462024"/>
                    </a:lnTo>
                    <a:lnTo>
                      <a:pt x="1042454" y="1449324"/>
                    </a:lnTo>
                    <a:lnTo>
                      <a:pt x="1041806" y="1449324"/>
                    </a:lnTo>
                    <a:lnTo>
                      <a:pt x="1040282" y="1436624"/>
                    </a:lnTo>
                    <a:lnTo>
                      <a:pt x="1038212" y="1436624"/>
                    </a:lnTo>
                    <a:lnTo>
                      <a:pt x="1039088" y="1423924"/>
                    </a:lnTo>
                    <a:lnTo>
                      <a:pt x="1040765" y="1423924"/>
                    </a:lnTo>
                    <a:lnTo>
                      <a:pt x="1048600" y="1385824"/>
                    </a:lnTo>
                    <a:lnTo>
                      <a:pt x="1070470" y="1296924"/>
                    </a:lnTo>
                    <a:lnTo>
                      <a:pt x="1078445" y="1258824"/>
                    </a:lnTo>
                    <a:lnTo>
                      <a:pt x="1081100" y="1246124"/>
                    </a:lnTo>
                    <a:lnTo>
                      <a:pt x="1092288" y="1208024"/>
                    </a:lnTo>
                    <a:lnTo>
                      <a:pt x="1103744" y="1169924"/>
                    </a:lnTo>
                    <a:lnTo>
                      <a:pt x="1115136" y="1119124"/>
                    </a:lnTo>
                    <a:lnTo>
                      <a:pt x="1120762" y="1106424"/>
                    </a:lnTo>
                    <a:lnTo>
                      <a:pt x="1123594" y="1093724"/>
                    </a:lnTo>
                    <a:lnTo>
                      <a:pt x="1126502" y="1081024"/>
                    </a:lnTo>
                    <a:lnTo>
                      <a:pt x="1138809" y="1042924"/>
                    </a:lnTo>
                    <a:lnTo>
                      <a:pt x="1144917" y="1017524"/>
                    </a:lnTo>
                    <a:lnTo>
                      <a:pt x="1157071" y="992124"/>
                    </a:lnTo>
                    <a:lnTo>
                      <a:pt x="1163116" y="966724"/>
                    </a:lnTo>
                    <a:lnTo>
                      <a:pt x="1169136" y="954024"/>
                    </a:lnTo>
                    <a:lnTo>
                      <a:pt x="1175435" y="941324"/>
                    </a:lnTo>
                    <a:lnTo>
                      <a:pt x="1181900" y="915924"/>
                    </a:lnTo>
                    <a:lnTo>
                      <a:pt x="1188389" y="903224"/>
                    </a:lnTo>
                    <a:lnTo>
                      <a:pt x="1207719" y="865124"/>
                    </a:lnTo>
                    <a:lnTo>
                      <a:pt x="1214132" y="852424"/>
                    </a:lnTo>
                    <a:lnTo>
                      <a:pt x="1224102" y="814324"/>
                    </a:lnTo>
                    <a:lnTo>
                      <a:pt x="1233055" y="788924"/>
                    </a:lnTo>
                    <a:lnTo>
                      <a:pt x="1240955" y="776224"/>
                    </a:lnTo>
                    <a:lnTo>
                      <a:pt x="1247736" y="750824"/>
                    </a:lnTo>
                    <a:lnTo>
                      <a:pt x="1253451" y="738124"/>
                    </a:lnTo>
                    <a:lnTo>
                      <a:pt x="1258303" y="725424"/>
                    </a:lnTo>
                    <a:lnTo>
                      <a:pt x="1262430" y="712724"/>
                    </a:lnTo>
                    <a:lnTo>
                      <a:pt x="1266024" y="700024"/>
                    </a:lnTo>
                    <a:lnTo>
                      <a:pt x="1272260" y="674624"/>
                    </a:lnTo>
                    <a:lnTo>
                      <a:pt x="1278724" y="649224"/>
                    </a:lnTo>
                    <a:lnTo>
                      <a:pt x="1286738" y="623824"/>
                    </a:lnTo>
                    <a:lnTo>
                      <a:pt x="1297571" y="598424"/>
                    </a:lnTo>
                    <a:close/>
                  </a:path>
                  <a:path w="4309744" h="5697855">
                    <a:moveTo>
                      <a:pt x="1628724" y="187312"/>
                    </a:moveTo>
                    <a:lnTo>
                      <a:pt x="1620329" y="203136"/>
                    </a:lnTo>
                    <a:lnTo>
                      <a:pt x="1614512" y="214744"/>
                    </a:lnTo>
                    <a:lnTo>
                      <a:pt x="1610779" y="222948"/>
                    </a:lnTo>
                    <a:lnTo>
                      <a:pt x="1608620" y="228549"/>
                    </a:lnTo>
                    <a:lnTo>
                      <a:pt x="1628724" y="187312"/>
                    </a:lnTo>
                    <a:close/>
                  </a:path>
                  <a:path w="4309744" h="5697855">
                    <a:moveTo>
                      <a:pt x="2059190" y="3519894"/>
                    </a:moveTo>
                    <a:lnTo>
                      <a:pt x="2054415" y="3517468"/>
                    </a:lnTo>
                    <a:lnTo>
                      <a:pt x="2048560" y="3515207"/>
                    </a:lnTo>
                    <a:lnTo>
                      <a:pt x="2041283" y="3513150"/>
                    </a:lnTo>
                    <a:lnTo>
                      <a:pt x="2032254" y="3511359"/>
                    </a:lnTo>
                    <a:lnTo>
                      <a:pt x="2036102" y="3514407"/>
                    </a:lnTo>
                    <a:lnTo>
                      <a:pt x="2036254" y="3517036"/>
                    </a:lnTo>
                    <a:lnTo>
                      <a:pt x="2035746" y="3519551"/>
                    </a:lnTo>
                    <a:lnTo>
                      <a:pt x="2059190" y="3519894"/>
                    </a:lnTo>
                    <a:close/>
                  </a:path>
                  <a:path w="4309744" h="5697855">
                    <a:moveTo>
                      <a:pt x="2103196" y="3577971"/>
                    </a:moveTo>
                    <a:lnTo>
                      <a:pt x="2102370" y="3575774"/>
                    </a:lnTo>
                    <a:lnTo>
                      <a:pt x="2100630" y="3572840"/>
                    </a:lnTo>
                    <a:lnTo>
                      <a:pt x="2097163" y="3568636"/>
                    </a:lnTo>
                    <a:lnTo>
                      <a:pt x="2099030" y="3571900"/>
                    </a:lnTo>
                    <a:lnTo>
                      <a:pt x="2101088" y="3574973"/>
                    </a:lnTo>
                    <a:lnTo>
                      <a:pt x="2103196" y="3577971"/>
                    </a:lnTo>
                    <a:close/>
                  </a:path>
                  <a:path w="4309744" h="5697855">
                    <a:moveTo>
                      <a:pt x="2111464" y="3532924"/>
                    </a:moveTo>
                    <a:lnTo>
                      <a:pt x="2101634" y="3529012"/>
                    </a:lnTo>
                    <a:lnTo>
                      <a:pt x="2100516" y="3526040"/>
                    </a:lnTo>
                    <a:lnTo>
                      <a:pt x="2102510" y="3523411"/>
                    </a:lnTo>
                    <a:lnTo>
                      <a:pt x="2102027" y="3520516"/>
                    </a:lnTo>
                    <a:lnTo>
                      <a:pt x="2059190" y="3519894"/>
                    </a:lnTo>
                    <a:lnTo>
                      <a:pt x="2066912" y="3524300"/>
                    </a:lnTo>
                    <a:lnTo>
                      <a:pt x="2071154" y="3529139"/>
                    </a:lnTo>
                    <a:lnTo>
                      <a:pt x="2078951" y="3533178"/>
                    </a:lnTo>
                    <a:lnTo>
                      <a:pt x="2111464" y="3532924"/>
                    </a:lnTo>
                    <a:close/>
                  </a:path>
                  <a:path w="4309744" h="5697855">
                    <a:moveTo>
                      <a:pt x="2327071" y="3949928"/>
                    </a:moveTo>
                    <a:lnTo>
                      <a:pt x="2314092" y="3933367"/>
                    </a:lnTo>
                    <a:lnTo>
                      <a:pt x="2317280" y="3938574"/>
                    </a:lnTo>
                    <a:lnTo>
                      <a:pt x="2321229" y="3943997"/>
                    </a:lnTo>
                    <a:lnTo>
                      <a:pt x="2327071" y="3949928"/>
                    </a:lnTo>
                    <a:close/>
                  </a:path>
                  <a:path w="4309744" h="5697855">
                    <a:moveTo>
                      <a:pt x="2347074" y="3904932"/>
                    </a:moveTo>
                    <a:lnTo>
                      <a:pt x="2342375" y="3896233"/>
                    </a:lnTo>
                    <a:lnTo>
                      <a:pt x="2335326" y="3889032"/>
                    </a:lnTo>
                    <a:lnTo>
                      <a:pt x="2326576" y="3882745"/>
                    </a:lnTo>
                    <a:lnTo>
                      <a:pt x="2306713" y="3870655"/>
                    </a:lnTo>
                    <a:lnTo>
                      <a:pt x="2297087" y="3863911"/>
                    </a:lnTo>
                    <a:lnTo>
                      <a:pt x="2288730" y="3856215"/>
                    </a:lnTo>
                    <a:lnTo>
                      <a:pt x="2282456" y="3847185"/>
                    </a:lnTo>
                    <a:lnTo>
                      <a:pt x="2297963" y="3851567"/>
                    </a:lnTo>
                    <a:lnTo>
                      <a:pt x="2300262" y="3849865"/>
                    </a:lnTo>
                    <a:lnTo>
                      <a:pt x="2295004" y="3841585"/>
                    </a:lnTo>
                    <a:lnTo>
                      <a:pt x="2300249" y="3846093"/>
                    </a:lnTo>
                    <a:lnTo>
                      <a:pt x="2291740" y="3837228"/>
                    </a:lnTo>
                    <a:lnTo>
                      <a:pt x="2288082" y="3831196"/>
                    </a:lnTo>
                    <a:lnTo>
                      <a:pt x="2287536" y="3827221"/>
                    </a:lnTo>
                    <a:lnTo>
                      <a:pt x="2288324" y="3824503"/>
                    </a:lnTo>
                    <a:lnTo>
                      <a:pt x="2288641" y="3822115"/>
                    </a:lnTo>
                    <a:lnTo>
                      <a:pt x="2286673" y="3819194"/>
                    </a:lnTo>
                    <a:lnTo>
                      <a:pt x="2280539" y="3814749"/>
                    </a:lnTo>
                    <a:lnTo>
                      <a:pt x="2268359" y="3807777"/>
                    </a:lnTo>
                    <a:lnTo>
                      <a:pt x="2284615" y="3811473"/>
                    </a:lnTo>
                    <a:lnTo>
                      <a:pt x="2269972" y="3799357"/>
                    </a:lnTo>
                    <a:lnTo>
                      <a:pt x="2256802" y="3785476"/>
                    </a:lnTo>
                    <a:lnTo>
                      <a:pt x="2235568" y="3759695"/>
                    </a:lnTo>
                    <a:lnTo>
                      <a:pt x="2239403" y="3761448"/>
                    </a:lnTo>
                    <a:lnTo>
                      <a:pt x="2225306" y="3748024"/>
                    </a:lnTo>
                    <a:lnTo>
                      <a:pt x="2216366" y="3738981"/>
                    </a:lnTo>
                    <a:lnTo>
                      <a:pt x="2211032" y="3732911"/>
                    </a:lnTo>
                    <a:lnTo>
                      <a:pt x="2207730" y="3728364"/>
                    </a:lnTo>
                    <a:lnTo>
                      <a:pt x="2200694" y="3717607"/>
                    </a:lnTo>
                    <a:lnTo>
                      <a:pt x="2193544" y="3708044"/>
                    </a:lnTo>
                    <a:lnTo>
                      <a:pt x="2181618" y="3693337"/>
                    </a:lnTo>
                    <a:lnTo>
                      <a:pt x="2216823" y="3721201"/>
                    </a:lnTo>
                    <a:lnTo>
                      <a:pt x="2211984" y="3712680"/>
                    </a:lnTo>
                    <a:lnTo>
                      <a:pt x="2202230" y="3704094"/>
                    </a:lnTo>
                    <a:lnTo>
                      <a:pt x="2191740" y="3695750"/>
                    </a:lnTo>
                    <a:lnTo>
                      <a:pt x="2184730" y="3687940"/>
                    </a:lnTo>
                    <a:lnTo>
                      <a:pt x="2195652" y="3692817"/>
                    </a:lnTo>
                    <a:lnTo>
                      <a:pt x="2203285" y="3697440"/>
                    </a:lnTo>
                    <a:lnTo>
                      <a:pt x="2211108" y="3704348"/>
                    </a:lnTo>
                    <a:lnTo>
                      <a:pt x="2176411" y="3671862"/>
                    </a:lnTo>
                    <a:lnTo>
                      <a:pt x="2140547" y="3637686"/>
                    </a:lnTo>
                    <a:lnTo>
                      <a:pt x="2128278" y="3628618"/>
                    </a:lnTo>
                    <a:lnTo>
                      <a:pt x="2124252" y="3627932"/>
                    </a:lnTo>
                    <a:lnTo>
                      <a:pt x="2123452" y="3630688"/>
                    </a:lnTo>
                    <a:lnTo>
                      <a:pt x="2120862" y="3631882"/>
                    </a:lnTo>
                    <a:lnTo>
                      <a:pt x="2110079" y="3622383"/>
                    </a:lnTo>
                    <a:lnTo>
                      <a:pt x="2103158" y="3612400"/>
                    </a:lnTo>
                    <a:lnTo>
                      <a:pt x="2101519" y="3605415"/>
                    </a:lnTo>
                    <a:lnTo>
                      <a:pt x="2106599" y="3604869"/>
                    </a:lnTo>
                    <a:lnTo>
                      <a:pt x="2120696" y="3617150"/>
                    </a:lnTo>
                    <a:lnTo>
                      <a:pt x="2127085" y="3621773"/>
                    </a:lnTo>
                    <a:lnTo>
                      <a:pt x="2130768" y="3621824"/>
                    </a:lnTo>
                    <a:lnTo>
                      <a:pt x="2084946" y="3586950"/>
                    </a:lnTo>
                    <a:lnTo>
                      <a:pt x="2088222" y="3584410"/>
                    </a:lnTo>
                    <a:lnTo>
                      <a:pt x="2129231" y="3615055"/>
                    </a:lnTo>
                    <a:lnTo>
                      <a:pt x="2151964" y="3636175"/>
                    </a:lnTo>
                    <a:lnTo>
                      <a:pt x="2160574" y="3643960"/>
                    </a:lnTo>
                    <a:lnTo>
                      <a:pt x="2148954" y="3628199"/>
                    </a:lnTo>
                    <a:lnTo>
                      <a:pt x="2118182" y="3596386"/>
                    </a:lnTo>
                    <a:lnTo>
                      <a:pt x="2103196" y="3577983"/>
                    </a:lnTo>
                    <a:lnTo>
                      <a:pt x="2105533" y="3584079"/>
                    </a:lnTo>
                    <a:lnTo>
                      <a:pt x="2096376" y="3585210"/>
                    </a:lnTo>
                    <a:lnTo>
                      <a:pt x="2083028" y="3576434"/>
                    </a:lnTo>
                    <a:lnTo>
                      <a:pt x="2072754" y="3565512"/>
                    </a:lnTo>
                    <a:lnTo>
                      <a:pt x="2064067" y="3553180"/>
                    </a:lnTo>
                    <a:lnTo>
                      <a:pt x="2055469" y="3540214"/>
                    </a:lnTo>
                    <a:lnTo>
                      <a:pt x="2060575" y="3539528"/>
                    </a:lnTo>
                    <a:lnTo>
                      <a:pt x="2054110" y="3538093"/>
                    </a:lnTo>
                    <a:lnTo>
                      <a:pt x="2049221" y="3536518"/>
                    </a:lnTo>
                    <a:lnTo>
                      <a:pt x="2045766" y="3534880"/>
                    </a:lnTo>
                    <a:lnTo>
                      <a:pt x="2044496" y="3534473"/>
                    </a:lnTo>
                    <a:lnTo>
                      <a:pt x="2036876" y="3529406"/>
                    </a:lnTo>
                    <a:lnTo>
                      <a:pt x="2036025" y="3526485"/>
                    </a:lnTo>
                    <a:lnTo>
                      <a:pt x="2035911" y="3523577"/>
                    </a:lnTo>
                    <a:lnTo>
                      <a:pt x="2036813" y="3523119"/>
                    </a:lnTo>
                    <a:lnTo>
                      <a:pt x="2036546" y="3522332"/>
                    </a:lnTo>
                    <a:lnTo>
                      <a:pt x="2035810" y="3521456"/>
                    </a:lnTo>
                    <a:lnTo>
                      <a:pt x="2035746" y="3519551"/>
                    </a:lnTo>
                    <a:lnTo>
                      <a:pt x="2033346" y="3519614"/>
                    </a:lnTo>
                    <a:lnTo>
                      <a:pt x="2030933" y="3518166"/>
                    </a:lnTo>
                    <a:lnTo>
                      <a:pt x="2027339" y="3516452"/>
                    </a:lnTo>
                    <a:lnTo>
                      <a:pt x="2021230" y="3514052"/>
                    </a:lnTo>
                    <a:lnTo>
                      <a:pt x="2018372" y="3515118"/>
                    </a:lnTo>
                    <a:lnTo>
                      <a:pt x="2014042" y="3515156"/>
                    </a:lnTo>
                    <a:lnTo>
                      <a:pt x="2008860" y="3514598"/>
                    </a:lnTo>
                    <a:lnTo>
                      <a:pt x="2013305" y="3523653"/>
                    </a:lnTo>
                    <a:lnTo>
                      <a:pt x="2008720" y="3526879"/>
                    </a:lnTo>
                    <a:lnTo>
                      <a:pt x="2014131" y="3534816"/>
                    </a:lnTo>
                    <a:lnTo>
                      <a:pt x="2024659" y="3539439"/>
                    </a:lnTo>
                    <a:lnTo>
                      <a:pt x="2033079" y="3545662"/>
                    </a:lnTo>
                    <a:lnTo>
                      <a:pt x="2039899" y="3553104"/>
                    </a:lnTo>
                    <a:lnTo>
                      <a:pt x="2045677" y="3561359"/>
                    </a:lnTo>
                    <a:lnTo>
                      <a:pt x="2056447" y="3578987"/>
                    </a:lnTo>
                    <a:lnTo>
                      <a:pt x="2062454" y="3587496"/>
                    </a:lnTo>
                    <a:lnTo>
                      <a:pt x="2069528" y="3595128"/>
                    </a:lnTo>
                    <a:lnTo>
                      <a:pt x="2083816" y="3612121"/>
                    </a:lnTo>
                    <a:lnTo>
                      <a:pt x="2087905" y="3617861"/>
                    </a:lnTo>
                    <a:lnTo>
                      <a:pt x="2084920" y="3616706"/>
                    </a:lnTo>
                    <a:lnTo>
                      <a:pt x="2080437" y="3613874"/>
                    </a:lnTo>
                    <a:lnTo>
                      <a:pt x="2074049" y="3608870"/>
                    </a:lnTo>
                    <a:lnTo>
                      <a:pt x="2065312" y="3601199"/>
                    </a:lnTo>
                    <a:lnTo>
                      <a:pt x="2074913" y="3611118"/>
                    </a:lnTo>
                    <a:lnTo>
                      <a:pt x="2084705" y="3622675"/>
                    </a:lnTo>
                    <a:lnTo>
                      <a:pt x="2093988" y="3632682"/>
                    </a:lnTo>
                    <a:lnTo>
                      <a:pt x="2102078" y="3638004"/>
                    </a:lnTo>
                    <a:lnTo>
                      <a:pt x="2141220" y="3693490"/>
                    </a:lnTo>
                    <a:lnTo>
                      <a:pt x="2141067" y="3694696"/>
                    </a:lnTo>
                    <a:lnTo>
                      <a:pt x="2140547" y="3695738"/>
                    </a:lnTo>
                    <a:lnTo>
                      <a:pt x="2139073" y="3696144"/>
                    </a:lnTo>
                    <a:lnTo>
                      <a:pt x="2142426" y="3698748"/>
                    </a:lnTo>
                    <a:lnTo>
                      <a:pt x="2144318" y="3699637"/>
                    </a:lnTo>
                    <a:lnTo>
                      <a:pt x="2145804" y="3699980"/>
                    </a:lnTo>
                    <a:lnTo>
                      <a:pt x="2228240" y="3816248"/>
                    </a:lnTo>
                    <a:lnTo>
                      <a:pt x="2256142" y="3855110"/>
                    </a:lnTo>
                    <a:lnTo>
                      <a:pt x="2284679" y="3894137"/>
                    </a:lnTo>
                    <a:lnTo>
                      <a:pt x="2314092" y="3933367"/>
                    </a:lnTo>
                    <a:lnTo>
                      <a:pt x="2310511" y="3927449"/>
                    </a:lnTo>
                    <a:lnTo>
                      <a:pt x="2305951" y="3916400"/>
                    </a:lnTo>
                    <a:lnTo>
                      <a:pt x="2303881" y="3910914"/>
                    </a:lnTo>
                    <a:lnTo>
                      <a:pt x="2302230" y="3905516"/>
                    </a:lnTo>
                    <a:lnTo>
                      <a:pt x="2299385" y="3899687"/>
                    </a:lnTo>
                    <a:lnTo>
                      <a:pt x="2310358" y="3904018"/>
                    </a:lnTo>
                    <a:lnTo>
                      <a:pt x="2307501" y="3897338"/>
                    </a:lnTo>
                    <a:lnTo>
                      <a:pt x="2302903" y="3888486"/>
                    </a:lnTo>
                    <a:lnTo>
                      <a:pt x="2308606" y="3886289"/>
                    </a:lnTo>
                    <a:lnTo>
                      <a:pt x="2316086" y="3892461"/>
                    </a:lnTo>
                    <a:lnTo>
                      <a:pt x="2321598" y="3899103"/>
                    </a:lnTo>
                    <a:lnTo>
                      <a:pt x="2325166" y="3905580"/>
                    </a:lnTo>
                    <a:lnTo>
                      <a:pt x="2326843" y="3911231"/>
                    </a:lnTo>
                    <a:lnTo>
                      <a:pt x="2336406" y="3913276"/>
                    </a:lnTo>
                    <a:lnTo>
                      <a:pt x="2336787" y="3904030"/>
                    </a:lnTo>
                    <a:lnTo>
                      <a:pt x="2347074" y="3904932"/>
                    </a:lnTo>
                    <a:close/>
                  </a:path>
                  <a:path w="4309744" h="5697855">
                    <a:moveTo>
                      <a:pt x="2449360" y="3772763"/>
                    </a:moveTo>
                    <a:lnTo>
                      <a:pt x="2447239" y="3769614"/>
                    </a:lnTo>
                    <a:lnTo>
                      <a:pt x="2442133" y="3765156"/>
                    </a:lnTo>
                    <a:lnTo>
                      <a:pt x="2437257" y="3761295"/>
                    </a:lnTo>
                    <a:lnTo>
                      <a:pt x="2439365" y="3764724"/>
                    </a:lnTo>
                    <a:lnTo>
                      <a:pt x="2439555" y="3766032"/>
                    </a:lnTo>
                    <a:lnTo>
                      <a:pt x="2440622" y="3767798"/>
                    </a:lnTo>
                    <a:lnTo>
                      <a:pt x="2445308" y="3772636"/>
                    </a:lnTo>
                    <a:lnTo>
                      <a:pt x="2449360" y="3772763"/>
                    </a:lnTo>
                    <a:close/>
                  </a:path>
                  <a:path w="4309744" h="5697855">
                    <a:moveTo>
                      <a:pt x="2468676" y="3763302"/>
                    </a:moveTo>
                    <a:lnTo>
                      <a:pt x="2468219" y="3762425"/>
                    </a:lnTo>
                    <a:lnTo>
                      <a:pt x="2467673" y="3760190"/>
                    </a:lnTo>
                    <a:lnTo>
                      <a:pt x="2465730" y="3760622"/>
                    </a:lnTo>
                    <a:lnTo>
                      <a:pt x="2467279" y="3762641"/>
                    </a:lnTo>
                    <a:lnTo>
                      <a:pt x="2467597" y="3763010"/>
                    </a:lnTo>
                    <a:lnTo>
                      <a:pt x="2467686" y="3763264"/>
                    </a:lnTo>
                    <a:lnTo>
                      <a:pt x="2467902" y="3763454"/>
                    </a:lnTo>
                    <a:lnTo>
                      <a:pt x="2468676" y="3763302"/>
                    </a:lnTo>
                    <a:close/>
                  </a:path>
                  <a:path w="4309744" h="5697855">
                    <a:moveTo>
                      <a:pt x="2469464" y="4055097"/>
                    </a:moveTo>
                    <a:lnTo>
                      <a:pt x="2466886" y="4052011"/>
                    </a:lnTo>
                    <a:lnTo>
                      <a:pt x="2464917" y="4050182"/>
                    </a:lnTo>
                    <a:lnTo>
                      <a:pt x="2463139" y="4048798"/>
                    </a:lnTo>
                    <a:lnTo>
                      <a:pt x="2469464" y="4055097"/>
                    </a:lnTo>
                    <a:close/>
                  </a:path>
                  <a:path w="4309744" h="5697855">
                    <a:moveTo>
                      <a:pt x="2470607" y="3765588"/>
                    </a:moveTo>
                    <a:lnTo>
                      <a:pt x="2468194" y="3763721"/>
                    </a:lnTo>
                    <a:lnTo>
                      <a:pt x="2467902" y="3763454"/>
                    </a:lnTo>
                    <a:lnTo>
                      <a:pt x="2470607" y="3765588"/>
                    </a:lnTo>
                    <a:close/>
                  </a:path>
                  <a:path w="4309744" h="5697855">
                    <a:moveTo>
                      <a:pt x="2513609" y="4116057"/>
                    </a:moveTo>
                    <a:lnTo>
                      <a:pt x="2508783" y="4110266"/>
                    </a:lnTo>
                    <a:lnTo>
                      <a:pt x="2503982" y="4103865"/>
                    </a:lnTo>
                    <a:lnTo>
                      <a:pt x="2499207" y="4097401"/>
                    </a:lnTo>
                    <a:lnTo>
                      <a:pt x="2494496" y="4091419"/>
                    </a:lnTo>
                    <a:lnTo>
                      <a:pt x="2492857" y="4089514"/>
                    </a:lnTo>
                    <a:lnTo>
                      <a:pt x="2491486" y="4088079"/>
                    </a:lnTo>
                    <a:lnTo>
                      <a:pt x="2489644" y="4086364"/>
                    </a:lnTo>
                    <a:lnTo>
                      <a:pt x="2487218" y="4084002"/>
                    </a:lnTo>
                    <a:lnTo>
                      <a:pt x="2476157" y="4076890"/>
                    </a:lnTo>
                    <a:lnTo>
                      <a:pt x="2477566" y="4076560"/>
                    </a:lnTo>
                    <a:lnTo>
                      <a:pt x="2477427" y="4076281"/>
                    </a:lnTo>
                    <a:lnTo>
                      <a:pt x="2474836" y="4070718"/>
                    </a:lnTo>
                    <a:lnTo>
                      <a:pt x="2467483" y="4068699"/>
                    </a:lnTo>
                    <a:lnTo>
                      <a:pt x="2460091" y="4066502"/>
                    </a:lnTo>
                    <a:lnTo>
                      <a:pt x="2452560" y="4064089"/>
                    </a:lnTo>
                    <a:lnTo>
                      <a:pt x="2460968" y="4080014"/>
                    </a:lnTo>
                    <a:lnTo>
                      <a:pt x="2421813" y="4047020"/>
                    </a:lnTo>
                    <a:lnTo>
                      <a:pt x="2400604" y="4010876"/>
                    </a:lnTo>
                    <a:lnTo>
                      <a:pt x="2416657" y="4022966"/>
                    </a:lnTo>
                    <a:lnTo>
                      <a:pt x="2427859" y="4027855"/>
                    </a:lnTo>
                    <a:lnTo>
                      <a:pt x="2438349" y="4035463"/>
                    </a:lnTo>
                    <a:lnTo>
                      <a:pt x="2452243" y="4055745"/>
                    </a:lnTo>
                    <a:lnTo>
                      <a:pt x="2454135" y="4051985"/>
                    </a:lnTo>
                    <a:lnTo>
                      <a:pt x="2454719" y="4042181"/>
                    </a:lnTo>
                    <a:lnTo>
                      <a:pt x="2463127" y="4048798"/>
                    </a:lnTo>
                    <a:lnTo>
                      <a:pt x="2456878" y="4042181"/>
                    </a:lnTo>
                    <a:lnTo>
                      <a:pt x="2449538" y="4034421"/>
                    </a:lnTo>
                    <a:lnTo>
                      <a:pt x="2436850" y="4019867"/>
                    </a:lnTo>
                    <a:lnTo>
                      <a:pt x="2429306" y="4010876"/>
                    </a:lnTo>
                    <a:lnTo>
                      <a:pt x="2412327" y="3990721"/>
                    </a:lnTo>
                    <a:lnTo>
                      <a:pt x="2386342" y="3961511"/>
                    </a:lnTo>
                    <a:lnTo>
                      <a:pt x="2354262" y="3931069"/>
                    </a:lnTo>
                    <a:lnTo>
                      <a:pt x="2356574" y="3940594"/>
                    </a:lnTo>
                    <a:lnTo>
                      <a:pt x="2354796" y="3943299"/>
                    </a:lnTo>
                    <a:lnTo>
                      <a:pt x="2349868" y="3941000"/>
                    </a:lnTo>
                    <a:lnTo>
                      <a:pt x="2342743" y="3935501"/>
                    </a:lnTo>
                    <a:lnTo>
                      <a:pt x="2334463" y="3928795"/>
                    </a:lnTo>
                    <a:lnTo>
                      <a:pt x="2326055" y="3922801"/>
                    </a:lnTo>
                    <a:lnTo>
                      <a:pt x="2318651" y="3919601"/>
                    </a:lnTo>
                    <a:lnTo>
                      <a:pt x="2313368" y="3921239"/>
                    </a:lnTo>
                    <a:lnTo>
                      <a:pt x="2335352" y="3940924"/>
                    </a:lnTo>
                    <a:lnTo>
                      <a:pt x="2329053" y="3939768"/>
                    </a:lnTo>
                    <a:lnTo>
                      <a:pt x="2349881" y="3964292"/>
                    </a:lnTo>
                    <a:lnTo>
                      <a:pt x="2354072" y="3957726"/>
                    </a:lnTo>
                    <a:lnTo>
                      <a:pt x="2351760" y="3954030"/>
                    </a:lnTo>
                    <a:lnTo>
                      <a:pt x="2361234" y="3953675"/>
                    </a:lnTo>
                    <a:lnTo>
                      <a:pt x="2371801" y="3969639"/>
                    </a:lnTo>
                    <a:lnTo>
                      <a:pt x="2371318" y="3972750"/>
                    </a:lnTo>
                    <a:lnTo>
                      <a:pt x="2369096" y="3974973"/>
                    </a:lnTo>
                    <a:lnTo>
                      <a:pt x="2366962" y="3977233"/>
                    </a:lnTo>
                    <a:lnTo>
                      <a:pt x="2362682" y="3978503"/>
                    </a:lnTo>
                    <a:lnTo>
                      <a:pt x="2367381" y="3992054"/>
                    </a:lnTo>
                    <a:lnTo>
                      <a:pt x="2399195" y="4028541"/>
                    </a:lnTo>
                    <a:lnTo>
                      <a:pt x="2394521" y="4026471"/>
                    </a:lnTo>
                    <a:lnTo>
                      <a:pt x="2397264" y="4029532"/>
                    </a:lnTo>
                    <a:lnTo>
                      <a:pt x="2399309" y="4030510"/>
                    </a:lnTo>
                    <a:lnTo>
                      <a:pt x="2401379" y="4031056"/>
                    </a:lnTo>
                    <a:lnTo>
                      <a:pt x="2414676" y="4046334"/>
                    </a:lnTo>
                    <a:lnTo>
                      <a:pt x="2441562" y="4076560"/>
                    </a:lnTo>
                    <a:lnTo>
                      <a:pt x="2468867" y="4106087"/>
                    </a:lnTo>
                    <a:lnTo>
                      <a:pt x="2500439" y="4131513"/>
                    </a:lnTo>
                    <a:lnTo>
                      <a:pt x="2502928" y="4125798"/>
                    </a:lnTo>
                    <a:lnTo>
                      <a:pt x="2505595" y="4118826"/>
                    </a:lnTo>
                    <a:lnTo>
                      <a:pt x="2513609" y="4116057"/>
                    </a:lnTo>
                    <a:close/>
                  </a:path>
                  <a:path w="4309744" h="5697855">
                    <a:moveTo>
                      <a:pt x="2528913" y="4143870"/>
                    </a:moveTo>
                    <a:lnTo>
                      <a:pt x="2523833" y="4136212"/>
                    </a:lnTo>
                    <a:lnTo>
                      <a:pt x="2522651" y="4144594"/>
                    </a:lnTo>
                    <a:lnTo>
                      <a:pt x="2528913" y="4143870"/>
                    </a:lnTo>
                    <a:close/>
                  </a:path>
                  <a:path w="4309744" h="5697855">
                    <a:moveTo>
                      <a:pt x="2539593" y="4142600"/>
                    </a:moveTo>
                    <a:lnTo>
                      <a:pt x="2528913" y="4143870"/>
                    </a:lnTo>
                    <a:lnTo>
                      <a:pt x="2534005" y="4151426"/>
                    </a:lnTo>
                    <a:lnTo>
                      <a:pt x="2538692" y="4145432"/>
                    </a:lnTo>
                    <a:lnTo>
                      <a:pt x="2539593" y="4142600"/>
                    </a:lnTo>
                    <a:close/>
                  </a:path>
                  <a:path w="4309744" h="5697855">
                    <a:moveTo>
                      <a:pt x="2541828" y="4162793"/>
                    </a:moveTo>
                    <a:lnTo>
                      <a:pt x="2534005" y="4151426"/>
                    </a:lnTo>
                    <a:lnTo>
                      <a:pt x="2530208" y="4156710"/>
                    </a:lnTo>
                    <a:lnTo>
                      <a:pt x="2527884" y="4162196"/>
                    </a:lnTo>
                    <a:lnTo>
                      <a:pt x="2528582" y="4167860"/>
                    </a:lnTo>
                    <a:lnTo>
                      <a:pt x="2533827" y="4173728"/>
                    </a:lnTo>
                    <a:lnTo>
                      <a:pt x="2541828" y="4162793"/>
                    </a:lnTo>
                    <a:close/>
                  </a:path>
                  <a:path w="4309744" h="5697855">
                    <a:moveTo>
                      <a:pt x="2543048" y="3940060"/>
                    </a:moveTo>
                    <a:lnTo>
                      <a:pt x="2542286" y="3940098"/>
                    </a:lnTo>
                    <a:lnTo>
                      <a:pt x="2541638" y="3940289"/>
                    </a:lnTo>
                    <a:lnTo>
                      <a:pt x="2541536" y="3941051"/>
                    </a:lnTo>
                    <a:lnTo>
                      <a:pt x="2542514" y="3940403"/>
                    </a:lnTo>
                    <a:lnTo>
                      <a:pt x="2543048" y="3940060"/>
                    </a:lnTo>
                    <a:close/>
                  </a:path>
                  <a:path w="4309744" h="5697855">
                    <a:moveTo>
                      <a:pt x="2547531" y="4171162"/>
                    </a:moveTo>
                    <a:lnTo>
                      <a:pt x="2545715" y="4167797"/>
                    </a:lnTo>
                    <a:lnTo>
                      <a:pt x="2544229" y="4164673"/>
                    </a:lnTo>
                    <a:lnTo>
                      <a:pt x="2542794" y="4161472"/>
                    </a:lnTo>
                    <a:lnTo>
                      <a:pt x="2541828" y="4162793"/>
                    </a:lnTo>
                    <a:lnTo>
                      <a:pt x="2547531" y="4171162"/>
                    </a:lnTo>
                    <a:close/>
                  </a:path>
                  <a:path w="4309744" h="5697855">
                    <a:moveTo>
                      <a:pt x="2548090" y="3933964"/>
                    </a:moveTo>
                    <a:lnTo>
                      <a:pt x="2547493" y="3932847"/>
                    </a:lnTo>
                    <a:lnTo>
                      <a:pt x="2546007" y="3931666"/>
                    </a:lnTo>
                    <a:lnTo>
                      <a:pt x="2542895" y="3930116"/>
                    </a:lnTo>
                    <a:lnTo>
                      <a:pt x="2548090" y="3933964"/>
                    </a:lnTo>
                    <a:close/>
                  </a:path>
                  <a:path w="4309744" h="5697855">
                    <a:moveTo>
                      <a:pt x="2555100" y="4182160"/>
                    </a:moveTo>
                    <a:lnTo>
                      <a:pt x="2547531" y="4171162"/>
                    </a:lnTo>
                    <a:lnTo>
                      <a:pt x="2549461" y="4174604"/>
                    </a:lnTo>
                    <a:lnTo>
                      <a:pt x="2551849" y="4178160"/>
                    </a:lnTo>
                    <a:lnTo>
                      <a:pt x="2555100" y="4182160"/>
                    </a:lnTo>
                    <a:close/>
                  </a:path>
                  <a:path w="4309744" h="5697855">
                    <a:moveTo>
                      <a:pt x="2559735" y="3942334"/>
                    </a:moveTo>
                    <a:lnTo>
                      <a:pt x="2555887" y="3939641"/>
                    </a:lnTo>
                    <a:lnTo>
                      <a:pt x="2551988" y="3936860"/>
                    </a:lnTo>
                    <a:lnTo>
                      <a:pt x="2548090" y="3933964"/>
                    </a:lnTo>
                    <a:lnTo>
                      <a:pt x="2549398" y="3936314"/>
                    </a:lnTo>
                    <a:lnTo>
                      <a:pt x="2546286" y="3938054"/>
                    </a:lnTo>
                    <a:lnTo>
                      <a:pt x="2543048" y="3940060"/>
                    </a:lnTo>
                    <a:lnTo>
                      <a:pt x="2546718" y="3940048"/>
                    </a:lnTo>
                    <a:lnTo>
                      <a:pt x="2555811" y="3945280"/>
                    </a:lnTo>
                    <a:lnTo>
                      <a:pt x="2559735" y="3942334"/>
                    </a:lnTo>
                    <a:close/>
                  </a:path>
                  <a:path w="4309744" h="5697855">
                    <a:moveTo>
                      <a:pt x="2576195" y="4209504"/>
                    </a:moveTo>
                    <a:lnTo>
                      <a:pt x="2574582" y="4207167"/>
                    </a:lnTo>
                    <a:lnTo>
                      <a:pt x="2573147" y="4203077"/>
                    </a:lnTo>
                    <a:lnTo>
                      <a:pt x="2569603" y="4201807"/>
                    </a:lnTo>
                    <a:lnTo>
                      <a:pt x="2565489" y="4205440"/>
                    </a:lnTo>
                    <a:lnTo>
                      <a:pt x="2576195" y="4209504"/>
                    </a:lnTo>
                    <a:close/>
                  </a:path>
                  <a:path w="4309744" h="5697855">
                    <a:moveTo>
                      <a:pt x="2586075" y="3870071"/>
                    </a:moveTo>
                    <a:lnTo>
                      <a:pt x="2583865" y="3868813"/>
                    </a:lnTo>
                    <a:lnTo>
                      <a:pt x="2580995" y="3867543"/>
                    </a:lnTo>
                    <a:lnTo>
                      <a:pt x="2576792" y="3866108"/>
                    </a:lnTo>
                    <a:lnTo>
                      <a:pt x="2579954" y="3867620"/>
                    </a:lnTo>
                    <a:lnTo>
                      <a:pt x="2583002" y="3868877"/>
                    </a:lnTo>
                    <a:lnTo>
                      <a:pt x="2586075" y="3870071"/>
                    </a:lnTo>
                    <a:close/>
                  </a:path>
                  <a:path w="4309744" h="5697855">
                    <a:moveTo>
                      <a:pt x="2588526" y="3856875"/>
                    </a:moveTo>
                    <a:lnTo>
                      <a:pt x="2577363" y="3850538"/>
                    </a:lnTo>
                    <a:lnTo>
                      <a:pt x="2575204" y="3850017"/>
                    </a:lnTo>
                    <a:lnTo>
                      <a:pt x="2586380" y="3856367"/>
                    </a:lnTo>
                    <a:lnTo>
                      <a:pt x="2588526" y="3856875"/>
                    </a:lnTo>
                    <a:close/>
                  </a:path>
                  <a:path w="4309744" h="5697855">
                    <a:moveTo>
                      <a:pt x="2595168" y="3843871"/>
                    </a:moveTo>
                    <a:lnTo>
                      <a:pt x="2583142" y="3836174"/>
                    </a:lnTo>
                    <a:lnTo>
                      <a:pt x="2592755" y="3842880"/>
                    </a:lnTo>
                    <a:lnTo>
                      <a:pt x="2595168" y="3843871"/>
                    </a:lnTo>
                    <a:close/>
                  </a:path>
                  <a:path w="4309744" h="5697855">
                    <a:moveTo>
                      <a:pt x="2615412" y="4213644"/>
                    </a:moveTo>
                    <a:lnTo>
                      <a:pt x="2612059" y="4209199"/>
                    </a:lnTo>
                    <a:lnTo>
                      <a:pt x="2606878" y="4205706"/>
                    </a:lnTo>
                    <a:lnTo>
                      <a:pt x="2602750" y="4203763"/>
                    </a:lnTo>
                    <a:lnTo>
                      <a:pt x="2584373" y="4219651"/>
                    </a:lnTo>
                    <a:lnTo>
                      <a:pt x="2592781" y="4221759"/>
                    </a:lnTo>
                    <a:lnTo>
                      <a:pt x="2599207" y="4219511"/>
                    </a:lnTo>
                    <a:lnTo>
                      <a:pt x="2603157" y="4214368"/>
                    </a:lnTo>
                    <a:lnTo>
                      <a:pt x="2604122" y="4207802"/>
                    </a:lnTo>
                    <a:lnTo>
                      <a:pt x="2608808" y="4211866"/>
                    </a:lnTo>
                    <a:lnTo>
                      <a:pt x="2608122" y="4216070"/>
                    </a:lnTo>
                    <a:lnTo>
                      <a:pt x="2607932" y="4218800"/>
                    </a:lnTo>
                    <a:lnTo>
                      <a:pt x="2614117" y="4218457"/>
                    </a:lnTo>
                    <a:lnTo>
                      <a:pt x="2615412" y="4213644"/>
                    </a:lnTo>
                    <a:close/>
                  </a:path>
                  <a:path w="4309744" h="5697855">
                    <a:moveTo>
                      <a:pt x="2620467" y="3542766"/>
                    </a:moveTo>
                    <a:lnTo>
                      <a:pt x="2616060" y="3539528"/>
                    </a:lnTo>
                    <a:lnTo>
                      <a:pt x="2599537" y="3542106"/>
                    </a:lnTo>
                    <a:lnTo>
                      <a:pt x="2604084" y="3545357"/>
                    </a:lnTo>
                    <a:lnTo>
                      <a:pt x="2620467" y="3542766"/>
                    </a:lnTo>
                    <a:close/>
                  </a:path>
                  <a:path w="4309744" h="5697855">
                    <a:moveTo>
                      <a:pt x="2631516" y="4238053"/>
                    </a:moveTo>
                    <a:lnTo>
                      <a:pt x="2628061" y="4238358"/>
                    </a:lnTo>
                    <a:lnTo>
                      <a:pt x="2618016" y="4235780"/>
                    </a:lnTo>
                    <a:lnTo>
                      <a:pt x="2618486" y="4230446"/>
                    </a:lnTo>
                    <a:lnTo>
                      <a:pt x="2626144" y="4228008"/>
                    </a:lnTo>
                    <a:lnTo>
                      <a:pt x="2604020" y="4226966"/>
                    </a:lnTo>
                    <a:lnTo>
                      <a:pt x="2622791" y="4244149"/>
                    </a:lnTo>
                    <a:lnTo>
                      <a:pt x="2631516" y="4238053"/>
                    </a:lnTo>
                    <a:close/>
                  </a:path>
                  <a:path w="4309744" h="5697855">
                    <a:moveTo>
                      <a:pt x="2633002" y="4237710"/>
                    </a:moveTo>
                    <a:lnTo>
                      <a:pt x="2632684" y="4237266"/>
                    </a:lnTo>
                    <a:lnTo>
                      <a:pt x="2631529" y="4238053"/>
                    </a:lnTo>
                    <a:lnTo>
                      <a:pt x="2632468" y="4237964"/>
                    </a:lnTo>
                    <a:lnTo>
                      <a:pt x="2633002" y="4237710"/>
                    </a:lnTo>
                    <a:close/>
                  </a:path>
                  <a:path w="4309744" h="5697855">
                    <a:moveTo>
                      <a:pt x="2672067" y="2495880"/>
                    </a:moveTo>
                    <a:lnTo>
                      <a:pt x="2624353" y="2493137"/>
                    </a:lnTo>
                    <a:lnTo>
                      <a:pt x="2598153" y="2492324"/>
                    </a:lnTo>
                    <a:lnTo>
                      <a:pt x="2588641" y="2492908"/>
                    </a:lnTo>
                    <a:lnTo>
                      <a:pt x="2591003" y="2494369"/>
                    </a:lnTo>
                    <a:lnTo>
                      <a:pt x="2612263" y="2495004"/>
                    </a:lnTo>
                    <a:lnTo>
                      <a:pt x="2672067" y="2495880"/>
                    </a:lnTo>
                    <a:close/>
                  </a:path>
                  <a:path w="4309744" h="5697855">
                    <a:moveTo>
                      <a:pt x="2690368" y="3896182"/>
                    </a:moveTo>
                    <a:lnTo>
                      <a:pt x="2686177" y="3895255"/>
                    </a:lnTo>
                    <a:lnTo>
                      <a:pt x="2675394" y="3893540"/>
                    </a:lnTo>
                    <a:lnTo>
                      <a:pt x="2669489" y="3893286"/>
                    </a:lnTo>
                    <a:lnTo>
                      <a:pt x="2655011" y="3889959"/>
                    </a:lnTo>
                    <a:lnTo>
                      <a:pt x="2653601" y="3891407"/>
                    </a:lnTo>
                    <a:lnTo>
                      <a:pt x="2644495" y="3890213"/>
                    </a:lnTo>
                    <a:lnTo>
                      <a:pt x="2635720" y="3888295"/>
                    </a:lnTo>
                    <a:lnTo>
                      <a:pt x="2629827" y="3886225"/>
                    </a:lnTo>
                    <a:lnTo>
                      <a:pt x="2629306" y="3884587"/>
                    </a:lnTo>
                    <a:lnTo>
                      <a:pt x="2635808" y="3886035"/>
                    </a:lnTo>
                    <a:lnTo>
                      <a:pt x="2639491" y="3887114"/>
                    </a:lnTo>
                    <a:lnTo>
                      <a:pt x="2642997" y="3887914"/>
                    </a:lnTo>
                    <a:lnTo>
                      <a:pt x="2648928" y="3888498"/>
                    </a:lnTo>
                    <a:lnTo>
                      <a:pt x="2641790" y="3886619"/>
                    </a:lnTo>
                    <a:lnTo>
                      <a:pt x="2638641" y="3885615"/>
                    </a:lnTo>
                    <a:lnTo>
                      <a:pt x="2634970" y="3884777"/>
                    </a:lnTo>
                    <a:lnTo>
                      <a:pt x="2626233" y="3883368"/>
                    </a:lnTo>
                    <a:lnTo>
                      <a:pt x="2616377" y="3880002"/>
                    </a:lnTo>
                    <a:lnTo>
                      <a:pt x="2596362" y="3873703"/>
                    </a:lnTo>
                    <a:lnTo>
                      <a:pt x="2586075" y="3870071"/>
                    </a:lnTo>
                    <a:lnTo>
                      <a:pt x="2591917" y="3873347"/>
                    </a:lnTo>
                    <a:lnTo>
                      <a:pt x="2629687" y="3893705"/>
                    </a:lnTo>
                    <a:lnTo>
                      <a:pt x="2666034" y="3895572"/>
                    </a:lnTo>
                    <a:lnTo>
                      <a:pt x="2686037" y="3896601"/>
                    </a:lnTo>
                    <a:lnTo>
                      <a:pt x="2689733" y="3896550"/>
                    </a:lnTo>
                    <a:lnTo>
                      <a:pt x="2690368" y="3896182"/>
                    </a:lnTo>
                    <a:close/>
                  </a:path>
                  <a:path w="4309744" h="5697855">
                    <a:moveTo>
                      <a:pt x="2704503" y="3897439"/>
                    </a:moveTo>
                    <a:lnTo>
                      <a:pt x="2702166" y="3896906"/>
                    </a:lnTo>
                    <a:lnTo>
                      <a:pt x="2691511" y="3894683"/>
                    </a:lnTo>
                    <a:lnTo>
                      <a:pt x="2704084" y="3897426"/>
                    </a:lnTo>
                    <a:lnTo>
                      <a:pt x="2704503" y="3897439"/>
                    </a:lnTo>
                    <a:close/>
                  </a:path>
                  <a:path w="4309744" h="5697855">
                    <a:moveTo>
                      <a:pt x="2721699" y="3828123"/>
                    </a:moveTo>
                    <a:lnTo>
                      <a:pt x="2721533" y="3825341"/>
                    </a:lnTo>
                    <a:lnTo>
                      <a:pt x="2715031" y="3823855"/>
                    </a:lnTo>
                    <a:lnTo>
                      <a:pt x="2715399" y="3828719"/>
                    </a:lnTo>
                    <a:lnTo>
                      <a:pt x="2716352" y="3828681"/>
                    </a:lnTo>
                    <a:lnTo>
                      <a:pt x="2717889" y="3827272"/>
                    </a:lnTo>
                    <a:lnTo>
                      <a:pt x="2720009" y="3827957"/>
                    </a:lnTo>
                    <a:lnTo>
                      <a:pt x="2717990" y="3830967"/>
                    </a:lnTo>
                    <a:lnTo>
                      <a:pt x="2716174" y="3834053"/>
                    </a:lnTo>
                    <a:lnTo>
                      <a:pt x="2714536" y="3837190"/>
                    </a:lnTo>
                    <a:lnTo>
                      <a:pt x="2716784" y="3839426"/>
                    </a:lnTo>
                    <a:lnTo>
                      <a:pt x="2721699" y="3828123"/>
                    </a:lnTo>
                    <a:close/>
                  </a:path>
                  <a:path w="4309744" h="5697855">
                    <a:moveTo>
                      <a:pt x="2741638" y="3587331"/>
                    </a:moveTo>
                    <a:lnTo>
                      <a:pt x="2734170" y="3585222"/>
                    </a:lnTo>
                    <a:lnTo>
                      <a:pt x="2726677" y="3584270"/>
                    </a:lnTo>
                    <a:lnTo>
                      <a:pt x="2719209" y="3582974"/>
                    </a:lnTo>
                    <a:lnTo>
                      <a:pt x="2721013" y="3584727"/>
                    </a:lnTo>
                    <a:lnTo>
                      <a:pt x="2727845" y="3585375"/>
                    </a:lnTo>
                    <a:lnTo>
                      <a:pt x="2734754" y="3585883"/>
                    </a:lnTo>
                    <a:lnTo>
                      <a:pt x="2741638" y="3587331"/>
                    </a:lnTo>
                    <a:close/>
                  </a:path>
                  <a:path w="4309744" h="5697855">
                    <a:moveTo>
                      <a:pt x="2771991" y="4368304"/>
                    </a:moveTo>
                    <a:lnTo>
                      <a:pt x="2770174" y="4366095"/>
                    </a:lnTo>
                    <a:lnTo>
                      <a:pt x="2771825" y="4373346"/>
                    </a:lnTo>
                    <a:lnTo>
                      <a:pt x="2771991" y="4368304"/>
                    </a:lnTo>
                    <a:close/>
                  </a:path>
                  <a:path w="4309744" h="5697855">
                    <a:moveTo>
                      <a:pt x="2812961" y="3583038"/>
                    </a:moveTo>
                    <a:lnTo>
                      <a:pt x="2812440" y="3582492"/>
                    </a:lnTo>
                    <a:lnTo>
                      <a:pt x="2811780" y="3582060"/>
                    </a:lnTo>
                    <a:lnTo>
                      <a:pt x="2810154" y="3581743"/>
                    </a:lnTo>
                    <a:lnTo>
                      <a:pt x="2811259" y="3582187"/>
                    </a:lnTo>
                    <a:lnTo>
                      <a:pt x="2812123" y="3582606"/>
                    </a:lnTo>
                    <a:lnTo>
                      <a:pt x="2812961" y="3583038"/>
                    </a:lnTo>
                    <a:close/>
                  </a:path>
                  <a:path w="4309744" h="5697855">
                    <a:moveTo>
                      <a:pt x="2825546" y="3589553"/>
                    </a:moveTo>
                    <a:lnTo>
                      <a:pt x="2824010" y="3588689"/>
                    </a:lnTo>
                    <a:lnTo>
                      <a:pt x="2812961" y="3583038"/>
                    </a:lnTo>
                    <a:lnTo>
                      <a:pt x="2816237" y="3586454"/>
                    </a:lnTo>
                    <a:lnTo>
                      <a:pt x="2805900" y="3593261"/>
                    </a:lnTo>
                    <a:lnTo>
                      <a:pt x="2813418" y="3590696"/>
                    </a:lnTo>
                    <a:lnTo>
                      <a:pt x="2817469" y="3590302"/>
                    </a:lnTo>
                    <a:lnTo>
                      <a:pt x="2822384" y="3590277"/>
                    </a:lnTo>
                    <a:lnTo>
                      <a:pt x="2825546" y="3589553"/>
                    </a:lnTo>
                    <a:close/>
                  </a:path>
                  <a:path w="4309744" h="5697855">
                    <a:moveTo>
                      <a:pt x="2837827" y="3798887"/>
                    </a:moveTo>
                    <a:lnTo>
                      <a:pt x="2836392" y="3798938"/>
                    </a:lnTo>
                    <a:lnTo>
                      <a:pt x="2834919" y="3799179"/>
                    </a:lnTo>
                    <a:lnTo>
                      <a:pt x="2833192" y="3799776"/>
                    </a:lnTo>
                    <a:lnTo>
                      <a:pt x="2835008" y="3799713"/>
                    </a:lnTo>
                    <a:lnTo>
                      <a:pt x="2836443" y="3799344"/>
                    </a:lnTo>
                    <a:lnTo>
                      <a:pt x="2837827" y="3798887"/>
                    </a:lnTo>
                    <a:close/>
                  </a:path>
                  <a:path w="4309744" h="5697855">
                    <a:moveTo>
                      <a:pt x="2874365" y="3816756"/>
                    </a:moveTo>
                    <a:lnTo>
                      <a:pt x="2874340" y="3813606"/>
                    </a:lnTo>
                    <a:lnTo>
                      <a:pt x="2865056" y="3804221"/>
                    </a:lnTo>
                    <a:lnTo>
                      <a:pt x="2861843" y="3810304"/>
                    </a:lnTo>
                    <a:lnTo>
                      <a:pt x="2865513" y="3814026"/>
                    </a:lnTo>
                    <a:lnTo>
                      <a:pt x="2869044" y="3816032"/>
                    </a:lnTo>
                    <a:lnTo>
                      <a:pt x="2874365" y="3816756"/>
                    </a:lnTo>
                    <a:close/>
                  </a:path>
                  <a:path w="4309744" h="5697855">
                    <a:moveTo>
                      <a:pt x="2880677" y="3902799"/>
                    </a:moveTo>
                    <a:lnTo>
                      <a:pt x="2874010" y="3902570"/>
                    </a:lnTo>
                    <a:lnTo>
                      <a:pt x="2866593" y="3898138"/>
                    </a:lnTo>
                    <a:lnTo>
                      <a:pt x="2853105" y="3892207"/>
                    </a:lnTo>
                    <a:lnTo>
                      <a:pt x="2847111" y="3892105"/>
                    </a:lnTo>
                    <a:lnTo>
                      <a:pt x="2843123" y="3897452"/>
                    </a:lnTo>
                    <a:lnTo>
                      <a:pt x="2846400" y="3903281"/>
                    </a:lnTo>
                    <a:lnTo>
                      <a:pt x="2855176" y="3907447"/>
                    </a:lnTo>
                    <a:lnTo>
                      <a:pt x="2861970" y="3905885"/>
                    </a:lnTo>
                    <a:lnTo>
                      <a:pt x="2860979" y="3902392"/>
                    </a:lnTo>
                    <a:lnTo>
                      <a:pt x="2880677" y="3902799"/>
                    </a:lnTo>
                    <a:close/>
                  </a:path>
                  <a:path w="4309744" h="5697855">
                    <a:moveTo>
                      <a:pt x="2900438" y="3933634"/>
                    </a:moveTo>
                    <a:lnTo>
                      <a:pt x="2899918" y="3932301"/>
                    </a:lnTo>
                    <a:lnTo>
                      <a:pt x="2899181" y="3931005"/>
                    </a:lnTo>
                    <a:lnTo>
                      <a:pt x="2898178" y="3929786"/>
                    </a:lnTo>
                    <a:lnTo>
                      <a:pt x="2898991" y="3931399"/>
                    </a:lnTo>
                    <a:lnTo>
                      <a:pt x="2899740" y="3932631"/>
                    </a:lnTo>
                    <a:lnTo>
                      <a:pt x="2900438" y="3933634"/>
                    </a:lnTo>
                    <a:close/>
                  </a:path>
                  <a:path w="4309744" h="5697855">
                    <a:moveTo>
                      <a:pt x="2918599" y="3937203"/>
                    </a:moveTo>
                    <a:lnTo>
                      <a:pt x="2914142" y="3928910"/>
                    </a:lnTo>
                    <a:lnTo>
                      <a:pt x="2910395" y="3931805"/>
                    </a:lnTo>
                    <a:lnTo>
                      <a:pt x="2906204" y="3936504"/>
                    </a:lnTo>
                    <a:lnTo>
                      <a:pt x="2900438" y="3933634"/>
                    </a:lnTo>
                    <a:lnTo>
                      <a:pt x="2904172" y="3942727"/>
                    </a:lnTo>
                    <a:lnTo>
                      <a:pt x="2898127" y="3953332"/>
                    </a:lnTo>
                    <a:lnTo>
                      <a:pt x="2894660" y="3954957"/>
                    </a:lnTo>
                    <a:lnTo>
                      <a:pt x="2901670" y="3951744"/>
                    </a:lnTo>
                    <a:lnTo>
                      <a:pt x="2905302" y="3943743"/>
                    </a:lnTo>
                    <a:lnTo>
                      <a:pt x="2909595" y="3936911"/>
                    </a:lnTo>
                    <a:lnTo>
                      <a:pt x="2918599" y="3937203"/>
                    </a:lnTo>
                    <a:close/>
                  </a:path>
                  <a:path w="4309744" h="5697855">
                    <a:moveTo>
                      <a:pt x="2939669" y="4311281"/>
                    </a:moveTo>
                    <a:lnTo>
                      <a:pt x="2938792" y="4311421"/>
                    </a:lnTo>
                    <a:lnTo>
                      <a:pt x="2937903" y="4311866"/>
                    </a:lnTo>
                    <a:lnTo>
                      <a:pt x="2938678" y="4311535"/>
                    </a:lnTo>
                    <a:lnTo>
                      <a:pt x="2939669" y="4311281"/>
                    </a:lnTo>
                    <a:close/>
                  </a:path>
                  <a:path w="4309744" h="5697855">
                    <a:moveTo>
                      <a:pt x="2946069" y="4311815"/>
                    </a:moveTo>
                    <a:lnTo>
                      <a:pt x="2945536" y="4310380"/>
                    </a:lnTo>
                    <a:lnTo>
                      <a:pt x="2939669" y="4311269"/>
                    </a:lnTo>
                    <a:lnTo>
                      <a:pt x="2945993" y="4311764"/>
                    </a:lnTo>
                    <a:close/>
                  </a:path>
                  <a:path w="4309744" h="5697855">
                    <a:moveTo>
                      <a:pt x="2965310" y="4324197"/>
                    </a:moveTo>
                    <a:lnTo>
                      <a:pt x="2960954" y="4320933"/>
                    </a:lnTo>
                    <a:lnTo>
                      <a:pt x="2959735" y="4320019"/>
                    </a:lnTo>
                    <a:lnTo>
                      <a:pt x="2952991" y="4315282"/>
                    </a:lnTo>
                    <a:lnTo>
                      <a:pt x="2946069" y="4311815"/>
                    </a:lnTo>
                    <a:lnTo>
                      <a:pt x="2950413" y="4323499"/>
                    </a:lnTo>
                    <a:lnTo>
                      <a:pt x="2958198" y="4320933"/>
                    </a:lnTo>
                    <a:lnTo>
                      <a:pt x="2956420" y="4322216"/>
                    </a:lnTo>
                    <a:lnTo>
                      <a:pt x="2965310" y="4324197"/>
                    </a:lnTo>
                    <a:close/>
                  </a:path>
                  <a:path w="4309744" h="5697855">
                    <a:moveTo>
                      <a:pt x="2968536" y="3864140"/>
                    </a:moveTo>
                    <a:lnTo>
                      <a:pt x="2958871" y="3856418"/>
                    </a:lnTo>
                    <a:lnTo>
                      <a:pt x="2958312" y="3859746"/>
                    </a:lnTo>
                    <a:lnTo>
                      <a:pt x="2968536" y="3864140"/>
                    </a:lnTo>
                    <a:close/>
                  </a:path>
                  <a:path w="4309744" h="5697855">
                    <a:moveTo>
                      <a:pt x="2982099" y="3881336"/>
                    </a:moveTo>
                    <a:lnTo>
                      <a:pt x="2980994" y="3877627"/>
                    </a:lnTo>
                    <a:lnTo>
                      <a:pt x="2975330" y="3877729"/>
                    </a:lnTo>
                    <a:lnTo>
                      <a:pt x="2972701" y="3881869"/>
                    </a:lnTo>
                    <a:lnTo>
                      <a:pt x="2980944" y="3887190"/>
                    </a:lnTo>
                    <a:lnTo>
                      <a:pt x="2982036" y="3891203"/>
                    </a:lnTo>
                    <a:lnTo>
                      <a:pt x="2981490" y="3886606"/>
                    </a:lnTo>
                    <a:lnTo>
                      <a:pt x="2982099" y="3881336"/>
                    </a:lnTo>
                    <a:close/>
                  </a:path>
                  <a:path w="4309744" h="5697855">
                    <a:moveTo>
                      <a:pt x="2989326" y="3721836"/>
                    </a:moveTo>
                    <a:lnTo>
                      <a:pt x="2981312" y="3716236"/>
                    </a:lnTo>
                    <a:lnTo>
                      <a:pt x="2983750" y="3718915"/>
                    </a:lnTo>
                    <a:lnTo>
                      <a:pt x="2984563" y="3726345"/>
                    </a:lnTo>
                    <a:lnTo>
                      <a:pt x="2978670" y="3729647"/>
                    </a:lnTo>
                    <a:lnTo>
                      <a:pt x="2984233" y="3728872"/>
                    </a:lnTo>
                    <a:lnTo>
                      <a:pt x="2989046" y="3726167"/>
                    </a:lnTo>
                    <a:lnTo>
                      <a:pt x="2989326" y="3721836"/>
                    </a:lnTo>
                    <a:close/>
                  </a:path>
                  <a:path w="4309744" h="5697855">
                    <a:moveTo>
                      <a:pt x="2992932" y="4099318"/>
                    </a:moveTo>
                    <a:lnTo>
                      <a:pt x="2988348" y="4098429"/>
                    </a:lnTo>
                    <a:lnTo>
                      <a:pt x="2983496" y="4097794"/>
                    </a:lnTo>
                    <a:lnTo>
                      <a:pt x="2978797" y="4097083"/>
                    </a:lnTo>
                    <a:lnTo>
                      <a:pt x="2981604" y="4099001"/>
                    </a:lnTo>
                    <a:lnTo>
                      <a:pt x="2992932" y="4099318"/>
                    </a:lnTo>
                    <a:close/>
                  </a:path>
                  <a:path w="4309744" h="5697855">
                    <a:moveTo>
                      <a:pt x="3049130" y="4187431"/>
                    </a:moveTo>
                    <a:lnTo>
                      <a:pt x="3044685" y="4188993"/>
                    </a:lnTo>
                    <a:lnTo>
                      <a:pt x="3041993" y="4185412"/>
                    </a:lnTo>
                    <a:lnTo>
                      <a:pt x="3039834" y="4182732"/>
                    </a:lnTo>
                    <a:lnTo>
                      <a:pt x="3037001" y="4187063"/>
                    </a:lnTo>
                    <a:lnTo>
                      <a:pt x="3041497" y="4195635"/>
                    </a:lnTo>
                    <a:lnTo>
                      <a:pt x="3045117" y="4190276"/>
                    </a:lnTo>
                    <a:lnTo>
                      <a:pt x="3049130" y="4187431"/>
                    </a:lnTo>
                    <a:close/>
                  </a:path>
                  <a:path w="4309744" h="5697855">
                    <a:moveTo>
                      <a:pt x="3050260" y="3735870"/>
                    </a:moveTo>
                    <a:lnTo>
                      <a:pt x="3047352" y="3731945"/>
                    </a:lnTo>
                    <a:lnTo>
                      <a:pt x="3043669" y="3729405"/>
                    </a:lnTo>
                    <a:lnTo>
                      <a:pt x="3042716" y="3729647"/>
                    </a:lnTo>
                    <a:lnTo>
                      <a:pt x="3044787" y="3732415"/>
                    </a:lnTo>
                    <a:lnTo>
                      <a:pt x="3048901" y="3736073"/>
                    </a:lnTo>
                    <a:lnTo>
                      <a:pt x="3048914" y="3739819"/>
                    </a:lnTo>
                    <a:lnTo>
                      <a:pt x="3050260" y="3735870"/>
                    </a:lnTo>
                    <a:close/>
                  </a:path>
                  <a:path w="4309744" h="5697855">
                    <a:moveTo>
                      <a:pt x="3055886" y="4019486"/>
                    </a:moveTo>
                    <a:lnTo>
                      <a:pt x="3051200" y="4018127"/>
                    </a:lnTo>
                    <a:lnTo>
                      <a:pt x="3048304" y="4012412"/>
                    </a:lnTo>
                    <a:lnTo>
                      <a:pt x="3045790" y="4009339"/>
                    </a:lnTo>
                    <a:lnTo>
                      <a:pt x="3042577" y="4012692"/>
                    </a:lnTo>
                    <a:lnTo>
                      <a:pt x="3043885" y="4016387"/>
                    </a:lnTo>
                    <a:lnTo>
                      <a:pt x="3037649" y="4015282"/>
                    </a:lnTo>
                    <a:lnTo>
                      <a:pt x="3039199" y="4016565"/>
                    </a:lnTo>
                    <a:lnTo>
                      <a:pt x="3044406" y="4017759"/>
                    </a:lnTo>
                    <a:lnTo>
                      <a:pt x="3046666" y="4021213"/>
                    </a:lnTo>
                    <a:lnTo>
                      <a:pt x="3049232" y="4019588"/>
                    </a:lnTo>
                    <a:lnTo>
                      <a:pt x="3051352" y="4019016"/>
                    </a:lnTo>
                    <a:lnTo>
                      <a:pt x="3055886" y="4019486"/>
                    </a:lnTo>
                    <a:close/>
                  </a:path>
                  <a:path w="4309744" h="5697855">
                    <a:moveTo>
                      <a:pt x="3059125" y="4336834"/>
                    </a:moveTo>
                    <a:lnTo>
                      <a:pt x="3053524" y="4325226"/>
                    </a:lnTo>
                    <a:lnTo>
                      <a:pt x="3052534" y="4334002"/>
                    </a:lnTo>
                    <a:lnTo>
                      <a:pt x="3059125" y="4336834"/>
                    </a:lnTo>
                    <a:close/>
                  </a:path>
                  <a:path w="4309744" h="5697855">
                    <a:moveTo>
                      <a:pt x="3067024" y="4055338"/>
                    </a:moveTo>
                    <a:lnTo>
                      <a:pt x="3066427" y="4054144"/>
                    </a:lnTo>
                    <a:lnTo>
                      <a:pt x="3065475" y="4053040"/>
                    </a:lnTo>
                    <a:lnTo>
                      <a:pt x="3063887" y="4052316"/>
                    </a:lnTo>
                    <a:lnTo>
                      <a:pt x="3064992" y="4053573"/>
                    </a:lnTo>
                    <a:lnTo>
                      <a:pt x="3066072" y="4054551"/>
                    </a:lnTo>
                    <a:lnTo>
                      <a:pt x="3067024" y="4055338"/>
                    </a:lnTo>
                    <a:close/>
                  </a:path>
                  <a:path w="4309744" h="5697855">
                    <a:moveTo>
                      <a:pt x="3073057" y="4059339"/>
                    </a:moveTo>
                    <a:lnTo>
                      <a:pt x="3070618" y="4058285"/>
                    </a:lnTo>
                    <a:lnTo>
                      <a:pt x="3067024" y="4055338"/>
                    </a:lnTo>
                    <a:lnTo>
                      <a:pt x="3069031" y="4059136"/>
                    </a:lnTo>
                    <a:lnTo>
                      <a:pt x="3067405" y="4064635"/>
                    </a:lnTo>
                    <a:lnTo>
                      <a:pt x="3071139" y="4066133"/>
                    </a:lnTo>
                    <a:lnTo>
                      <a:pt x="3073057" y="4059339"/>
                    </a:lnTo>
                    <a:close/>
                  </a:path>
                  <a:path w="4309744" h="5697855">
                    <a:moveTo>
                      <a:pt x="3090291" y="3786378"/>
                    </a:moveTo>
                    <a:lnTo>
                      <a:pt x="3082112" y="3777361"/>
                    </a:lnTo>
                    <a:lnTo>
                      <a:pt x="3076219" y="3769703"/>
                    </a:lnTo>
                    <a:lnTo>
                      <a:pt x="3069590" y="3761727"/>
                    </a:lnTo>
                    <a:lnTo>
                      <a:pt x="3059176" y="3751757"/>
                    </a:lnTo>
                    <a:lnTo>
                      <a:pt x="3064853" y="3761727"/>
                    </a:lnTo>
                    <a:lnTo>
                      <a:pt x="3067469" y="3768560"/>
                    </a:lnTo>
                    <a:lnTo>
                      <a:pt x="3067100" y="3773220"/>
                    </a:lnTo>
                    <a:lnTo>
                      <a:pt x="3063837" y="3776688"/>
                    </a:lnTo>
                    <a:lnTo>
                      <a:pt x="3070542" y="3783419"/>
                    </a:lnTo>
                    <a:lnTo>
                      <a:pt x="3077083" y="3784689"/>
                    </a:lnTo>
                    <a:lnTo>
                      <a:pt x="3083610" y="3784384"/>
                    </a:lnTo>
                    <a:lnTo>
                      <a:pt x="3090291" y="3786378"/>
                    </a:lnTo>
                    <a:close/>
                  </a:path>
                  <a:path w="4309744" h="5697855">
                    <a:moveTo>
                      <a:pt x="3095142" y="3791140"/>
                    </a:moveTo>
                    <a:lnTo>
                      <a:pt x="3093491" y="3788854"/>
                    </a:lnTo>
                    <a:lnTo>
                      <a:pt x="3091891" y="3787457"/>
                    </a:lnTo>
                    <a:lnTo>
                      <a:pt x="3090291" y="3786378"/>
                    </a:lnTo>
                    <a:lnTo>
                      <a:pt x="3093339" y="3789362"/>
                    </a:lnTo>
                    <a:lnTo>
                      <a:pt x="3095142" y="3791140"/>
                    </a:lnTo>
                    <a:close/>
                  </a:path>
                  <a:path w="4309744" h="5697855">
                    <a:moveTo>
                      <a:pt x="3108185" y="4228033"/>
                    </a:moveTo>
                    <a:lnTo>
                      <a:pt x="3101213" y="4234726"/>
                    </a:lnTo>
                    <a:lnTo>
                      <a:pt x="3107372" y="4241216"/>
                    </a:lnTo>
                    <a:lnTo>
                      <a:pt x="3106166" y="4239920"/>
                    </a:lnTo>
                    <a:lnTo>
                      <a:pt x="3108185" y="4228033"/>
                    </a:lnTo>
                    <a:close/>
                  </a:path>
                  <a:path w="4309744" h="5697855">
                    <a:moveTo>
                      <a:pt x="3199269" y="4024401"/>
                    </a:moveTo>
                    <a:lnTo>
                      <a:pt x="3190278" y="4016273"/>
                    </a:lnTo>
                    <a:lnTo>
                      <a:pt x="3189579" y="4017835"/>
                    </a:lnTo>
                    <a:lnTo>
                      <a:pt x="3198558" y="4025925"/>
                    </a:lnTo>
                    <a:lnTo>
                      <a:pt x="3199269" y="4024401"/>
                    </a:lnTo>
                    <a:close/>
                  </a:path>
                  <a:path w="4309744" h="5697855">
                    <a:moveTo>
                      <a:pt x="3405606" y="5697093"/>
                    </a:moveTo>
                    <a:lnTo>
                      <a:pt x="3402342" y="5696902"/>
                    </a:lnTo>
                    <a:lnTo>
                      <a:pt x="3386874" y="5697575"/>
                    </a:lnTo>
                    <a:lnTo>
                      <a:pt x="3405606" y="5697093"/>
                    </a:lnTo>
                    <a:close/>
                  </a:path>
                  <a:path w="4309744" h="5697855">
                    <a:moveTo>
                      <a:pt x="4052976" y="3496246"/>
                    </a:moveTo>
                    <a:lnTo>
                      <a:pt x="4045699" y="3483038"/>
                    </a:lnTo>
                    <a:lnTo>
                      <a:pt x="4018216" y="3430206"/>
                    </a:lnTo>
                    <a:lnTo>
                      <a:pt x="4004513" y="3406864"/>
                    </a:lnTo>
                    <a:lnTo>
                      <a:pt x="3992257" y="3384829"/>
                    </a:lnTo>
                    <a:lnTo>
                      <a:pt x="3981119" y="3365411"/>
                    </a:lnTo>
                    <a:lnTo>
                      <a:pt x="3972255" y="3349002"/>
                    </a:lnTo>
                    <a:lnTo>
                      <a:pt x="3966095" y="3336493"/>
                    </a:lnTo>
                    <a:lnTo>
                      <a:pt x="3963035" y="3328797"/>
                    </a:lnTo>
                    <a:lnTo>
                      <a:pt x="3963479" y="3326803"/>
                    </a:lnTo>
                    <a:lnTo>
                      <a:pt x="3967873" y="3331426"/>
                    </a:lnTo>
                    <a:lnTo>
                      <a:pt x="3959847" y="3320300"/>
                    </a:lnTo>
                    <a:lnTo>
                      <a:pt x="3920718" y="3267494"/>
                    </a:lnTo>
                    <a:lnTo>
                      <a:pt x="3886301" y="3222866"/>
                    </a:lnTo>
                    <a:lnTo>
                      <a:pt x="3855504" y="3199549"/>
                    </a:lnTo>
                    <a:lnTo>
                      <a:pt x="3837394" y="3179546"/>
                    </a:lnTo>
                    <a:lnTo>
                      <a:pt x="3809123" y="3147580"/>
                    </a:lnTo>
                    <a:lnTo>
                      <a:pt x="3776459" y="3107588"/>
                    </a:lnTo>
                    <a:lnTo>
                      <a:pt x="3766578" y="3092881"/>
                    </a:lnTo>
                    <a:lnTo>
                      <a:pt x="3770757" y="3094812"/>
                    </a:lnTo>
                    <a:lnTo>
                      <a:pt x="3775164" y="3097657"/>
                    </a:lnTo>
                    <a:lnTo>
                      <a:pt x="3782415" y="3103334"/>
                    </a:lnTo>
                    <a:lnTo>
                      <a:pt x="3792461" y="3112363"/>
                    </a:lnTo>
                    <a:lnTo>
                      <a:pt x="3805224" y="3125228"/>
                    </a:lnTo>
                    <a:lnTo>
                      <a:pt x="3766502" y="3085465"/>
                    </a:lnTo>
                    <a:lnTo>
                      <a:pt x="3726548" y="3047060"/>
                    </a:lnTo>
                    <a:lnTo>
                      <a:pt x="3685400" y="3010065"/>
                    </a:lnTo>
                    <a:lnTo>
                      <a:pt x="3643096" y="2974543"/>
                    </a:lnTo>
                    <a:lnTo>
                      <a:pt x="3599650" y="2940545"/>
                    </a:lnTo>
                    <a:lnTo>
                      <a:pt x="3630942" y="2967317"/>
                    </a:lnTo>
                    <a:lnTo>
                      <a:pt x="3646373" y="2980931"/>
                    </a:lnTo>
                    <a:lnTo>
                      <a:pt x="3691521" y="3023082"/>
                    </a:lnTo>
                    <a:lnTo>
                      <a:pt x="3720477" y="3052368"/>
                    </a:lnTo>
                    <a:lnTo>
                      <a:pt x="3700691" y="3037903"/>
                    </a:lnTo>
                    <a:lnTo>
                      <a:pt x="3673195" y="3013887"/>
                    </a:lnTo>
                    <a:lnTo>
                      <a:pt x="3639896" y="2984081"/>
                    </a:lnTo>
                    <a:lnTo>
                      <a:pt x="3583635" y="2936214"/>
                    </a:lnTo>
                    <a:lnTo>
                      <a:pt x="3545446" y="2907119"/>
                    </a:lnTo>
                    <a:lnTo>
                      <a:pt x="3510445" y="2883217"/>
                    </a:lnTo>
                    <a:lnTo>
                      <a:pt x="3470986" y="2862402"/>
                    </a:lnTo>
                    <a:lnTo>
                      <a:pt x="3511677" y="2890151"/>
                    </a:lnTo>
                    <a:lnTo>
                      <a:pt x="3551491" y="2919184"/>
                    </a:lnTo>
                    <a:lnTo>
                      <a:pt x="3590391" y="2949460"/>
                    </a:lnTo>
                    <a:lnTo>
                      <a:pt x="3628364" y="2980931"/>
                    </a:lnTo>
                    <a:lnTo>
                      <a:pt x="3665372" y="3013557"/>
                    </a:lnTo>
                    <a:lnTo>
                      <a:pt x="3701389" y="3047327"/>
                    </a:lnTo>
                    <a:lnTo>
                      <a:pt x="3687915" y="3039973"/>
                    </a:lnTo>
                    <a:lnTo>
                      <a:pt x="3708831" y="3058528"/>
                    </a:lnTo>
                    <a:lnTo>
                      <a:pt x="3756329" y="3105543"/>
                    </a:lnTo>
                    <a:lnTo>
                      <a:pt x="3813225" y="3170123"/>
                    </a:lnTo>
                    <a:lnTo>
                      <a:pt x="3851935" y="3220288"/>
                    </a:lnTo>
                    <a:lnTo>
                      <a:pt x="3847884" y="3218040"/>
                    </a:lnTo>
                    <a:lnTo>
                      <a:pt x="3842524" y="3214293"/>
                    </a:lnTo>
                    <a:lnTo>
                      <a:pt x="3832161" y="3203752"/>
                    </a:lnTo>
                    <a:lnTo>
                      <a:pt x="3813098" y="3181185"/>
                    </a:lnTo>
                    <a:lnTo>
                      <a:pt x="3850640" y="3227921"/>
                    </a:lnTo>
                    <a:lnTo>
                      <a:pt x="3891343" y="3280689"/>
                    </a:lnTo>
                    <a:lnTo>
                      <a:pt x="3910266" y="3305733"/>
                    </a:lnTo>
                    <a:lnTo>
                      <a:pt x="3917886" y="3315563"/>
                    </a:lnTo>
                    <a:lnTo>
                      <a:pt x="3946207" y="3347313"/>
                    </a:lnTo>
                    <a:lnTo>
                      <a:pt x="3957015" y="3355848"/>
                    </a:lnTo>
                    <a:lnTo>
                      <a:pt x="3962831" y="3360661"/>
                    </a:lnTo>
                    <a:lnTo>
                      <a:pt x="3992092" y="3395662"/>
                    </a:lnTo>
                    <a:lnTo>
                      <a:pt x="4017734" y="3434829"/>
                    </a:lnTo>
                    <a:lnTo>
                      <a:pt x="4040022" y="3472967"/>
                    </a:lnTo>
                    <a:lnTo>
                      <a:pt x="4052976" y="3496246"/>
                    </a:lnTo>
                    <a:close/>
                  </a:path>
                  <a:path w="4309744" h="5697855">
                    <a:moveTo>
                      <a:pt x="4086796" y="5316194"/>
                    </a:moveTo>
                    <a:lnTo>
                      <a:pt x="4078097" y="5328729"/>
                    </a:lnTo>
                    <a:lnTo>
                      <a:pt x="4066743" y="5345265"/>
                    </a:lnTo>
                    <a:lnTo>
                      <a:pt x="4077182" y="5330545"/>
                    </a:lnTo>
                    <a:lnTo>
                      <a:pt x="4082237" y="5323167"/>
                    </a:lnTo>
                    <a:lnTo>
                      <a:pt x="4086796" y="5316194"/>
                    </a:lnTo>
                    <a:close/>
                  </a:path>
                  <a:path w="4309744" h="5697855">
                    <a:moveTo>
                      <a:pt x="4289463" y="4211218"/>
                    </a:moveTo>
                    <a:lnTo>
                      <a:pt x="4280166" y="4154601"/>
                    </a:lnTo>
                    <a:lnTo>
                      <a:pt x="4267708" y="4089323"/>
                    </a:lnTo>
                    <a:lnTo>
                      <a:pt x="4253230" y="4025214"/>
                    </a:lnTo>
                    <a:lnTo>
                      <a:pt x="4241419" y="3983304"/>
                    </a:lnTo>
                    <a:lnTo>
                      <a:pt x="4219765" y="3919817"/>
                    </a:lnTo>
                    <a:lnTo>
                      <a:pt x="4212463" y="3892207"/>
                    </a:lnTo>
                    <a:lnTo>
                      <a:pt x="4190149" y="3815651"/>
                    </a:lnTo>
                    <a:lnTo>
                      <a:pt x="4168305" y="3748138"/>
                    </a:lnTo>
                    <a:lnTo>
                      <a:pt x="4147921" y="3689312"/>
                    </a:lnTo>
                    <a:lnTo>
                      <a:pt x="4123817" y="3624008"/>
                    </a:lnTo>
                    <a:lnTo>
                      <a:pt x="4099509" y="3571798"/>
                    </a:lnTo>
                    <a:lnTo>
                      <a:pt x="4073436" y="3532403"/>
                    </a:lnTo>
                    <a:lnTo>
                      <a:pt x="4055910" y="3501631"/>
                    </a:lnTo>
                    <a:lnTo>
                      <a:pt x="4073880" y="3536835"/>
                    </a:lnTo>
                    <a:lnTo>
                      <a:pt x="4060596" y="3550285"/>
                    </a:lnTo>
                    <a:lnTo>
                      <a:pt x="4069588" y="3565868"/>
                    </a:lnTo>
                    <a:lnTo>
                      <a:pt x="4077805" y="3581717"/>
                    </a:lnTo>
                    <a:lnTo>
                      <a:pt x="4085526" y="3597808"/>
                    </a:lnTo>
                    <a:lnTo>
                      <a:pt x="4100550" y="3630739"/>
                    </a:lnTo>
                    <a:lnTo>
                      <a:pt x="4122509" y="3683800"/>
                    </a:lnTo>
                    <a:lnTo>
                      <a:pt x="4099737" y="3639693"/>
                    </a:lnTo>
                    <a:lnTo>
                      <a:pt x="4075950" y="3596271"/>
                    </a:lnTo>
                    <a:lnTo>
                      <a:pt x="4051147" y="3553561"/>
                    </a:lnTo>
                    <a:lnTo>
                      <a:pt x="4025315" y="3511626"/>
                    </a:lnTo>
                    <a:lnTo>
                      <a:pt x="3998455" y="3470503"/>
                    </a:lnTo>
                    <a:lnTo>
                      <a:pt x="4011193" y="3505073"/>
                    </a:lnTo>
                    <a:lnTo>
                      <a:pt x="4030205" y="3549192"/>
                    </a:lnTo>
                    <a:lnTo>
                      <a:pt x="4052925" y="3600221"/>
                    </a:lnTo>
                    <a:lnTo>
                      <a:pt x="4076789" y="3655530"/>
                    </a:lnTo>
                    <a:lnTo>
                      <a:pt x="4099776" y="3712108"/>
                    </a:lnTo>
                    <a:lnTo>
                      <a:pt x="4120019" y="3766832"/>
                    </a:lnTo>
                    <a:lnTo>
                      <a:pt x="4136148" y="3816312"/>
                    </a:lnTo>
                    <a:lnTo>
                      <a:pt x="4147185" y="3856977"/>
                    </a:lnTo>
                    <a:lnTo>
                      <a:pt x="4144187" y="3838422"/>
                    </a:lnTo>
                    <a:lnTo>
                      <a:pt x="4142486" y="3826421"/>
                    </a:lnTo>
                    <a:lnTo>
                      <a:pt x="4141978" y="3819817"/>
                    </a:lnTo>
                    <a:lnTo>
                      <a:pt x="4142625" y="3817455"/>
                    </a:lnTo>
                    <a:lnTo>
                      <a:pt x="4144035" y="3816642"/>
                    </a:lnTo>
                    <a:lnTo>
                      <a:pt x="4147515" y="3824274"/>
                    </a:lnTo>
                    <a:lnTo>
                      <a:pt x="4152074" y="3832910"/>
                    </a:lnTo>
                    <a:lnTo>
                      <a:pt x="4140670" y="3785806"/>
                    </a:lnTo>
                    <a:lnTo>
                      <a:pt x="4120870" y="3720681"/>
                    </a:lnTo>
                    <a:lnTo>
                      <a:pt x="4135640" y="3748621"/>
                    </a:lnTo>
                    <a:lnTo>
                      <a:pt x="4163898" y="3805377"/>
                    </a:lnTo>
                    <a:lnTo>
                      <a:pt x="4192003" y="3885082"/>
                    </a:lnTo>
                    <a:lnTo>
                      <a:pt x="4205135" y="3936415"/>
                    </a:lnTo>
                    <a:lnTo>
                      <a:pt x="4217086" y="3988041"/>
                    </a:lnTo>
                    <a:lnTo>
                      <a:pt x="4227982" y="4039857"/>
                    </a:lnTo>
                    <a:lnTo>
                      <a:pt x="4231386" y="4046512"/>
                    </a:lnTo>
                    <a:lnTo>
                      <a:pt x="4236732" y="4062425"/>
                    </a:lnTo>
                    <a:lnTo>
                      <a:pt x="4242854" y="4082923"/>
                    </a:lnTo>
                    <a:lnTo>
                      <a:pt x="4248582" y="4103332"/>
                    </a:lnTo>
                    <a:lnTo>
                      <a:pt x="4253154" y="4118889"/>
                    </a:lnTo>
                    <a:lnTo>
                      <a:pt x="4255998" y="4124744"/>
                    </a:lnTo>
                    <a:lnTo>
                      <a:pt x="4256265" y="4116095"/>
                    </a:lnTo>
                    <a:lnTo>
                      <a:pt x="4253141" y="4088180"/>
                    </a:lnTo>
                    <a:lnTo>
                      <a:pt x="4231284" y="3996779"/>
                    </a:lnTo>
                    <a:lnTo>
                      <a:pt x="4234942" y="4003192"/>
                    </a:lnTo>
                    <a:lnTo>
                      <a:pt x="4254055" y="4067975"/>
                    </a:lnTo>
                    <a:lnTo>
                      <a:pt x="4268508" y="4135107"/>
                    </a:lnTo>
                    <a:lnTo>
                      <a:pt x="4276382" y="4176458"/>
                    </a:lnTo>
                    <a:lnTo>
                      <a:pt x="4282668" y="4207357"/>
                    </a:lnTo>
                    <a:lnTo>
                      <a:pt x="4287113" y="4221150"/>
                    </a:lnTo>
                    <a:lnTo>
                      <a:pt x="4289463" y="4211218"/>
                    </a:lnTo>
                    <a:close/>
                  </a:path>
                  <a:path w="4309744" h="5697855">
                    <a:moveTo>
                      <a:pt x="4298137" y="4567936"/>
                    </a:moveTo>
                    <a:lnTo>
                      <a:pt x="4296994" y="4504956"/>
                    </a:lnTo>
                    <a:lnTo>
                      <a:pt x="4296245" y="4483824"/>
                    </a:lnTo>
                    <a:lnTo>
                      <a:pt x="4297464" y="4549711"/>
                    </a:lnTo>
                    <a:lnTo>
                      <a:pt x="4298137" y="4567936"/>
                    </a:lnTo>
                    <a:close/>
                  </a:path>
                  <a:path w="4309744" h="5697855">
                    <a:moveTo>
                      <a:pt x="4309592" y="4811446"/>
                    </a:moveTo>
                    <a:lnTo>
                      <a:pt x="4308462" y="4802949"/>
                    </a:lnTo>
                    <a:lnTo>
                      <a:pt x="4307840" y="4808766"/>
                    </a:lnTo>
                    <a:lnTo>
                      <a:pt x="4309592" y="4811446"/>
                    </a:lnTo>
                    <a:close/>
                  </a:path>
                </a:pathLst>
              </a:custGeom>
              <a:solidFill>
                <a:srgbClr val="00A2E9"/>
              </a:solidFill>
            </p:spPr>
            <p:txBody>
              <a:bodyPr wrap="square" lIns="0" tIns="0" rIns="0" bIns="0" rtlCol="0"/>
              <a:lstStyle/>
              <a:p>
                <a:endParaRPr/>
              </a:p>
            </p:txBody>
          </p:sp>
          <p:sp>
            <p:nvSpPr>
              <p:cNvPr id="9" name="object 51">
                <a:extLst>
                  <a:ext uri="{FF2B5EF4-FFF2-40B4-BE49-F238E27FC236}">
                    <a16:creationId xmlns:a16="http://schemas.microsoft.com/office/drawing/2014/main" id="{0A410F3C-7D04-906A-9B6D-B2B0537BDE7A}"/>
                  </a:ext>
                </a:extLst>
              </p:cNvPr>
              <p:cNvSpPr/>
              <p:nvPr/>
            </p:nvSpPr>
            <p:spPr>
              <a:xfrm>
                <a:off x="15269859" y="5"/>
                <a:ext cx="4502150" cy="5306060"/>
              </a:xfrm>
              <a:custGeom>
                <a:avLst/>
                <a:gdLst/>
                <a:ahLst/>
                <a:cxnLst/>
                <a:rect l="l" t="t" r="r" b="b"/>
                <a:pathLst>
                  <a:path w="4502150" h="5306060">
                    <a:moveTo>
                      <a:pt x="68935" y="129463"/>
                    </a:moveTo>
                    <a:lnTo>
                      <a:pt x="65392" y="145542"/>
                    </a:lnTo>
                    <a:lnTo>
                      <a:pt x="62318" y="160680"/>
                    </a:lnTo>
                    <a:lnTo>
                      <a:pt x="59956" y="174625"/>
                    </a:lnTo>
                    <a:lnTo>
                      <a:pt x="58572" y="187058"/>
                    </a:lnTo>
                    <a:lnTo>
                      <a:pt x="62979" y="164909"/>
                    </a:lnTo>
                    <a:lnTo>
                      <a:pt x="66090" y="148691"/>
                    </a:lnTo>
                    <a:lnTo>
                      <a:pt x="68033" y="137248"/>
                    </a:lnTo>
                    <a:lnTo>
                      <a:pt x="68935" y="129463"/>
                    </a:lnTo>
                    <a:close/>
                  </a:path>
                  <a:path w="4502150" h="5306060">
                    <a:moveTo>
                      <a:pt x="105130" y="0"/>
                    </a:moveTo>
                    <a:lnTo>
                      <a:pt x="78917" y="0"/>
                    </a:lnTo>
                    <a:lnTo>
                      <a:pt x="59512" y="72555"/>
                    </a:lnTo>
                    <a:lnTo>
                      <a:pt x="35509" y="167386"/>
                    </a:lnTo>
                    <a:lnTo>
                      <a:pt x="15519" y="256146"/>
                    </a:lnTo>
                    <a:lnTo>
                      <a:pt x="6057" y="305587"/>
                    </a:lnTo>
                    <a:lnTo>
                      <a:pt x="0" y="363829"/>
                    </a:lnTo>
                    <a:lnTo>
                      <a:pt x="5549" y="339051"/>
                    </a:lnTo>
                    <a:lnTo>
                      <a:pt x="14325" y="302133"/>
                    </a:lnTo>
                    <a:lnTo>
                      <a:pt x="25387" y="258559"/>
                    </a:lnTo>
                    <a:lnTo>
                      <a:pt x="37858" y="213855"/>
                    </a:lnTo>
                    <a:lnTo>
                      <a:pt x="49720" y="173215"/>
                    </a:lnTo>
                    <a:lnTo>
                      <a:pt x="64249" y="131826"/>
                    </a:lnTo>
                    <a:lnTo>
                      <a:pt x="68770" y="124815"/>
                    </a:lnTo>
                    <a:lnTo>
                      <a:pt x="68935" y="129463"/>
                    </a:lnTo>
                    <a:lnTo>
                      <a:pt x="77698" y="93243"/>
                    </a:lnTo>
                    <a:lnTo>
                      <a:pt x="82740" y="74180"/>
                    </a:lnTo>
                    <a:lnTo>
                      <a:pt x="88353" y="54775"/>
                    </a:lnTo>
                    <a:lnTo>
                      <a:pt x="105130" y="0"/>
                    </a:lnTo>
                    <a:close/>
                  </a:path>
                  <a:path w="4502150" h="5306060">
                    <a:moveTo>
                      <a:pt x="220687" y="2796971"/>
                    </a:moveTo>
                    <a:lnTo>
                      <a:pt x="218655" y="2791599"/>
                    </a:lnTo>
                    <a:lnTo>
                      <a:pt x="215849" y="2785097"/>
                    </a:lnTo>
                    <a:lnTo>
                      <a:pt x="212229" y="2777477"/>
                    </a:lnTo>
                    <a:lnTo>
                      <a:pt x="207759" y="2768777"/>
                    </a:lnTo>
                    <a:lnTo>
                      <a:pt x="208610" y="2773286"/>
                    </a:lnTo>
                    <a:lnTo>
                      <a:pt x="211175" y="2779611"/>
                    </a:lnTo>
                    <a:lnTo>
                      <a:pt x="215277" y="2787561"/>
                    </a:lnTo>
                    <a:lnTo>
                      <a:pt x="220687" y="2796971"/>
                    </a:lnTo>
                    <a:close/>
                  </a:path>
                  <a:path w="4502150" h="5306060">
                    <a:moveTo>
                      <a:pt x="665822" y="3059023"/>
                    </a:moveTo>
                    <a:lnTo>
                      <a:pt x="649401" y="3042412"/>
                    </a:lnTo>
                    <a:lnTo>
                      <a:pt x="635139" y="3027476"/>
                    </a:lnTo>
                    <a:lnTo>
                      <a:pt x="611200" y="3002102"/>
                    </a:lnTo>
                    <a:lnTo>
                      <a:pt x="636549" y="3030093"/>
                    </a:lnTo>
                    <a:lnTo>
                      <a:pt x="643420" y="3037281"/>
                    </a:lnTo>
                    <a:lnTo>
                      <a:pt x="650659" y="3044444"/>
                    </a:lnTo>
                    <a:lnTo>
                      <a:pt x="665822" y="3059023"/>
                    </a:lnTo>
                    <a:close/>
                  </a:path>
                  <a:path w="4502150" h="5306060">
                    <a:moveTo>
                      <a:pt x="816927" y="3259480"/>
                    </a:moveTo>
                    <a:lnTo>
                      <a:pt x="777532" y="3224873"/>
                    </a:lnTo>
                    <a:lnTo>
                      <a:pt x="751128" y="3205035"/>
                    </a:lnTo>
                    <a:lnTo>
                      <a:pt x="777100" y="3229711"/>
                    </a:lnTo>
                    <a:lnTo>
                      <a:pt x="792492" y="3244037"/>
                    </a:lnTo>
                    <a:lnTo>
                      <a:pt x="796201" y="3248152"/>
                    </a:lnTo>
                    <a:lnTo>
                      <a:pt x="795680" y="3249155"/>
                    </a:lnTo>
                    <a:lnTo>
                      <a:pt x="789838" y="3246209"/>
                    </a:lnTo>
                    <a:lnTo>
                      <a:pt x="803186" y="3254070"/>
                    </a:lnTo>
                    <a:lnTo>
                      <a:pt x="812393" y="3258540"/>
                    </a:lnTo>
                    <a:lnTo>
                      <a:pt x="816927" y="3259480"/>
                    </a:lnTo>
                    <a:close/>
                  </a:path>
                  <a:path w="4502150" h="5306060">
                    <a:moveTo>
                      <a:pt x="1597101" y="4240873"/>
                    </a:moveTo>
                    <a:lnTo>
                      <a:pt x="1573860" y="4199623"/>
                    </a:lnTo>
                    <a:lnTo>
                      <a:pt x="1566303" y="4185755"/>
                    </a:lnTo>
                    <a:lnTo>
                      <a:pt x="1559229" y="4175633"/>
                    </a:lnTo>
                    <a:lnTo>
                      <a:pt x="1587055" y="4224909"/>
                    </a:lnTo>
                    <a:lnTo>
                      <a:pt x="1597101" y="4240873"/>
                    </a:lnTo>
                    <a:close/>
                  </a:path>
                  <a:path w="4502150" h="5306060">
                    <a:moveTo>
                      <a:pt x="4401299" y="4415752"/>
                    </a:moveTo>
                    <a:lnTo>
                      <a:pt x="4400042" y="4409122"/>
                    </a:lnTo>
                    <a:lnTo>
                      <a:pt x="4393628" y="4355046"/>
                    </a:lnTo>
                    <a:lnTo>
                      <a:pt x="4386935" y="4305643"/>
                    </a:lnTo>
                    <a:lnTo>
                      <a:pt x="4383329" y="4281436"/>
                    </a:lnTo>
                    <a:lnTo>
                      <a:pt x="4376293" y="4241419"/>
                    </a:lnTo>
                    <a:lnTo>
                      <a:pt x="4373626" y="4228541"/>
                    </a:lnTo>
                    <a:lnTo>
                      <a:pt x="4371810" y="4222381"/>
                    </a:lnTo>
                    <a:lnTo>
                      <a:pt x="4371098" y="4224401"/>
                    </a:lnTo>
                    <a:lnTo>
                      <a:pt x="4371632" y="4236072"/>
                    </a:lnTo>
                    <a:lnTo>
                      <a:pt x="4377042" y="4294263"/>
                    </a:lnTo>
                    <a:lnTo>
                      <a:pt x="4380916" y="4343895"/>
                    </a:lnTo>
                    <a:lnTo>
                      <a:pt x="4363504" y="4253789"/>
                    </a:lnTo>
                    <a:lnTo>
                      <a:pt x="4360900" y="4232834"/>
                    </a:lnTo>
                    <a:lnTo>
                      <a:pt x="4354614" y="4189006"/>
                    </a:lnTo>
                    <a:lnTo>
                      <a:pt x="4347730" y="4145229"/>
                    </a:lnTo>
                    <a:lnTo>
                      <a:pt x="4340428" y="4104754"/>
                    </a:lnTo>
                    <a:lnTo>
                      <a:pt x="4332897" y="4070832"/>
                    </a:lnTo>
                    <a:lnTo>
                      <a:pt x="4334459" y="4091482"/>
                    </a:lnTo>
                    <a:lnTo>
                      <a:pt x="4329023" y="4081500"/>
                    </a:lnTo>
                    <a:lnTo>
                      <a:pt x="4321734" y="4064050"/>
                    </a:lnTo>
                    <a:lnTo>
                      <a:pt x="4317682" y="4062336"/>
                    </a:lnTo>
                    <a:lnTo>
                      <a:pt x="4325620" y="4093006"/>
                    </a:lnTo>
                    <a:lnTo>
                      <a:pt x="4337634" y="4146816"/>
                    </a:lnTo>
                    <a:lnTo>
                      <a:pt x="4339679" y="4156900"/>
                    </a:lnTo>
                    <a:lnTo>
                      <a:pt x="4341584" y="4167365"/>
                    </a:lnTo>
                    <a:lnTo>
                      <a:pt x="4346753" y="4201185"/>
                    </a:lnTo>
                    <a:lnTo>
                      <a:pt x="4348416" y="4213301"/>
                    </a:lnTo>
                    <a:lnTo>
                      <a:pt x="4344505" y="4214520"/>
                    </a:lnTo>
                    <a:lnTo>
                      <a:pt x="4336554" y="4181259"/>
                    </a:lnTo>
                    <a:lnTo>
                      <a:pt x="4326293" y="4127792"/>
                    </a:lnTo>
                    <a:lnTo>
                      <a:pt x="4315447" y="4068305"/>
                    </a:lnTo>
                    <a:lnTo>
                      <a:pt x="4317644" y="4089628"/>
                    </a:lnTo>
                    <a:lnTo>
                      <a:pt x="4316425" y="4093502"/>
                    </a:lnTo>
                    <a:lnTo>
                      <a:pt x="4312869" y="4085336"/>
                    </a:lnTo>
                    <a:lnTo>
                      <a:pt x="4308056" y="4070515"/>
                    </a:lnTo>
                    <a:lnTo>
                      <a:pt x="4303065" y="4054424"/>
                    </a:lnTo>
                    <a:lnTo>
                      <a:pt x="4298975" y="4042460"/>
                    </a:lnTo>
                    <a:lnTo>
                      <a:pt x="4296854" y="4040009"/>
                    </a:lnTo>
                    <a:lnTo>
                      <a:pt x="4297794" y="4052468"/>
                    </a:lnTo>
                    <a:lnTo>
                      <a:pt x="4302861" y="4085221"/>
                    </a:lnTo>
                    <a:lnTo>
                      <a:pt x="4313453" y="4137571"/>
                    </a:lnTo>
                    <a:lnTo>
                      <a:pt x="4322648" y="4188295"/>
                    </a:lnTo>
                    <a:lnTo>
                      <a:pt x="4330560" y="4237507"/>
                    </a:lnTo>
                    <a:lnTo>
                      <a:pt x="4337291" y="4285285"/>
                    </a:lnTo>
                    <a:lnTo>
                      <a:pt x="4342968" y="4331716"/>
                    </a:lnTo>
                    <a:lnTo>
                      <a:pt x="4347680" y="4376890"/>
                    </a:lnTo>
                    <a:lnTo>
                      <a:pt x="4351553" y="4420908"/>
                    </a:lnTo>
                    <a:lnTo>
                      <a:pt x="4354677" y="4463859"/>
                    </a:lnTo>
                    <a:lnTo>
                      <a:pt x="4357967" y="4519676"/>
                    </a:lnTo>
                    <a:lnTo>
                      <a:pt x="4360329" y="4574133"/>
                    </a:lnTo>
                    <a:lnTo>
                      <a:pt x="4361840" y="4627486"/>
                    </a:lnTo>
                    <a:lnTo>
                      <a:pt x="4362551" y="4679975"/>
                    </a:lnTo>
                    <a:lnTo>
                      <a:pt x="4362551" y="4731880"/>
                    </a:lnTo>
                    <a:lnTo>
                      <a:pt x="4361904" y="4783455"/>
                    </a:lnTo>
                    <a:lnTo>
                      <a:pt x="4365917" y="4733150"/>
                    </a:lnTo>
                    <a:lnTo>
                      <a:pt x="4368851" y="4681867"/>
                    </a:lnTo>
                    <a:lnTo>
                      <a:pt x="4370730" y="4630115"/>
                    </a:lnTo>
                    <a:lnTo>
                      <a:pt x="4371606" y="4578375"/>
                    </a:lnTo>
                    <a:lnTo>
                      <a:pt x="4371467" y="4527181"/>
                    </a:lnTo>
                    <a:lnTo>
                      <a:pt x="4370489" y="4476851"/>
                    </a:lnTo>
                    <a:lnTo>
                      <a:pt x="4368787" y="4427880"/>
                    </a:lnTo>
                    <a:lnTo>
                      <a:pt x="4366565" y="4380649"/>
                    </a:lnTo>
                    <a:lnTo>
                      <a:pt x="4364063" y="4335577"/>
                    </a:lnTo>
                    <a:lnTo>
                      <a:pt x="4361497" y="4293044"/>
                    </a:lnTo>
                    <a:lnTo>
                      <a:pt x="4377995" y="4349597"/>
                    </a:lnTo>
                    <a:lnTo>
                      <a:pt x="4379823" y="4505769"/>
                    </a:lnTo>
                    <a:lnTo>
                      <a:pt x="4379988" y="4552962"/>
                    </a:lnTo>
                    <a:lnTo>
                      <a:pt x="4379506" y="4600016"/>
                    </a:lnTo>
                    <a:lnTo>
                      <a:pt x="4378388" y="4648339"/>
                    </a:lnTo>
                    <a:lnTo>
                      <a:pt x="4375823" y="4699190"/>
                    </a:lnTo>
                    <a:lnTo>
                      <a:pt x="4371022" y="4753851"/>
                    </a:lnTo>
                    <a:lnTo>
                      <a:pt x="4375975" y="4705045"/>
                    </a:lnTo>
                    <a:lnTo>
                      <a:pt x="4379988" y="4656112"/>
                    </a:lnTo>
                    <a:lnTo>
                      <a:pt x="4383011" y="4607077"/>
                    </a:lnTo>
                    <a:lnTo>
                      <a:pt x="4385005" y="4557954"/>
                    </a:lnTo>
                    <a:lnTo>
                      <a:pt x="4385919" y="4508779"/>
                    </a:lnTo>
                    <a:lnTo>
                      <a:pt x="4385729" y="4459567"/>
                    </a:lnTo>
                    <a:lnTo>
                      <a:pt x="4384370" y="4410354"/>
                    </a:lnTo>
                    <a:lnTo>
                      <a:pt x="4384878" y="4340187"/>
                    </a:lnTo>
                    <a:lnTo>
                      <a:pt x="4385716" y="4324845"/>
                    </a:lnTo>
                    <a:lnTo>
                      <a:pt x="4387139" y="4327080"/>
                    </a:lnTo>
                    <a:lnTo>
                      <a:pt x="4390123" y="4343997"/>
                    </a:lnTo>
                    <a:lnTo>
                      <a:pt x="4392511" y="4361586"/>
                    </a:lnTo>
                    <a:lnTo>
                      <a:pt x="4398048" y="4426280"/>
                    </a:lnTo>
                    <a:lnTo>
                      <a:pt x="4400867" y="4483824"/>
                    </a:lnTo>
                    <a:lnTo>
                      <a:pt x="4400423" y="4461053"/>
                    </a:lnTo>
                    <a:lnTo>
                      <a:pt x="4400321" y="4441025"/>
                    </a:lnTo>
                    <a:lnTo>
                      <a:pt x="4400601" y="4425378"/>
                    </a:lnTo>
                    <a:lnTo>
                      <a:pt x="4401299" y="4415752"/>
                    </a:lnTo>
                    <a:close/>
                  </a:path>
                  <a:path w="4502150" h="5306060">
                    <a:moveTo>
                      <a:pt x="4403890" y="5244604"/>
                    </a:moveTo>
                    <a:lnTo>
                      <a:pt x="4386885" y="5290528"/>
                    </a:lnTo>
                    <a:lnTo>
                      <a:pt x="4382694" y="5301272"/>
                    </a:lnTo>
                    <a:lnTo>
                      <a:pt x="4381297" y="5306034"/>
                    </a:lnTo>
                    <a:lnTo>
                      <a:pt x="4385107" y="5299824"/>
                    </a:lnTo>
                    <a:lnTo>
                      <a:pt x="4398772" y="5259235"/>
                    </a:lnTo>
                    <a:lnTo>
                      <a:pt x="4403890" y="5244604"/>
                    </a:lnTo>
                    <a:close/>
                  </a:path>
                  <a:path w="4502150" h="5306060">
                    <a:moveTo>
                      <a:pt x="4421340" y="5191061"/>
                    </a:moveTo>
                    <a:lnTo>
                      <a:pt x="4403903" y="5244604"/>
                    </a:lnTo>
                    <a:lnTo>
                      <a:pt x="4413135" y="5217172"/>
                    </a:lnTo>
                    <a:lnTo>
                      <a:pt x="4417479" y="5203761"/>
                    </a:lnTo>
                    <a:lnTo>
                      <a:pt x="4421340" y="5191061"/>
                    </a:lnTo>
                    <a:close/>
                  </a:path>
                  <a:path w="4502150" h="5306060">
                    <a:moveTo>
                      <a:pt x="4425531" y="4861191"/>
                    </a:moveTo>
                    <a:lnTo>
                      <a:pt x="4425480" y="4861458"/>
                    </a:lnTo>
                    <a:lnTo>
                      <a:pt x="4425226" y="4864151"/>
                    </a:lnTo>
                    <a:lnTo>
                      <a:pt x="4425289" y="4863566"/>
                    </a:lnTo>
                    <a:lnTo>
                      <a:pt x="4425531" y="4861191"/>
                    </a:lnTo>
                    <a:close/>
                  </a:path>
                  <a:path w="4502150" h="5306060">
                    <a:moveTo>
                      <a:pt x="4501870" y="4636554"/>
                    </a:moveTo>
                    <a:lnTo>
                      <a:pt x="4501426" y="4633150"/>
                    </a:lnTo>
                    <a:lnTo>
                      <a:pt x="4501591" y="4640275"/>
                    </a:lnTo>
                    <a:lnTo>
                      <a:pt x="4501261" y="4647374"/>
                    </a:lnTo>
                    <a:lnTo>
                      <a:pt x="4501185" y="4654486"/>
                    </a:lnTo>
                    <a:lnTo>
                      <a:pt x="4501858" y="4648441"/>
                    </a:lnTo>
                    <a:lnTo>
                      <a:pt x="4501794" y="4643120"/>
                    </a:lnTo>
                    <a:lnTo>
                      <a:pt x="4501870" y="4636554"/>
                    </a:lnTo>
                    <a:close/>
                  </a:path>
                </a:pathLst>
              </a:custGeom>
              <a:solidFill>
                <a:srgbClr val="00A2E9"/>
              </a:solidFill>
            </p:spPr>
            <p:txBody>
              <a:bodyPr wrap="square" lIns="0" tIns="0" rIns="0" bIns="0" rtlCol="0"/>
              <a:lstStyle/>
              <a:p>
                <a:endParaRPr/>
              </a:p>
            </p:txBody>
          </p:sp>
          <p:pic>
            <p:nvPicPr>
              <p:cNvPr id="10" name="object 52">
                <a:extLst>
                  <a:ext uri="{FF2B5EF4-FFF2-40B4-BE49-F238E27FC236}">
                    <a16:creationId xmlns:a16="http://schemas.microsoft.com/office/drawing/2014/main" id="{B2FF3252-D98E-3FCC-A2CB-6A689A752589}"/>
                  </a:ext>
                </a:extLst>
              </p:cNvPr>
              <p:cNvPicPr/>
              <p:nvPr/>
            </p:nvPicPr>
            <p:blipFill>
              <a:blip r:embed="rId2" cstate="print"/>
              <a:stretch>
                <a:fillRect/>
              </a:stretch>
            </p:blipFill>
            <p:spPr>
              <a:xfrm>
                <a:off x="16854444" y="4261777"/>
                <a:ext cx="113588" cy="190810"/>
              </a:xfrm>
              <a:prstGeom prst="rect">
                <a:avLst/>
              </a:prstGeom>
            </p:spPr>
          </p:pic>
          <p:sp>
            <p:nvSpPr>
              <p:cNvPr id="11" name="object 53">
                <a:extLst>
                  <a:ext uri="{FF2B5EF4-FFF2-40B4-BE49-F238E27FC236}">
                    <a16:creationId xmlns:a16="http://schemas.microsoft.com/office/drawing/2014/main" id="{8AA7A59C-3E48-FC96-0693-FFA663036EDD}"/>
                  </a:ext>
                </a:extLst>
              </p:cNvPr>
              <p:cNvSpPr/>
              <p:nvPr/>
            </p:nvSpPr>
            <p:spPr>
              <a:xfrm>
                <a:off x="15096250" y="5022"/>
                <a:ext cx="4700905" cy="5867400"/>
              </a:xfrm>
              <a:custGeom>
                <a:avLst/>
                <a:gdLst/>
                <a:ahLst/>
                <a:cxnLst/>
                <a:rect l="l" t="t" r="r" b="b"/>
                <a:pathLst>
                  <a:path w="4700905" h="5867400">
                    <a:moveTo>
                      <a:pt x="146265" y="1879600"/>
                    </a:moveTo>
                    <a:lnTo>
                      <a:pt x="142722" y="1863852"/>
                    </a:lnTo>
                    <a:lnTo>
                      <a:pt x="143090" y="1866900"/>
                    </a:lnTo>
                    <a:lnTo>
                      <a:pt x="146265" y="1879600"/>
                    </a:lnTo>
                    <a:close/>
                  </a:path>
                  <a:path w="4700905" h="5867400">
                    <a:moveTo>
                      <a:pt x="322503" y="317500"/>
                    </a:moveTo>
                    <a:lnTo>
                      <a:pt x="319455" y="330200"/>
                    </a:lnTo>
                    <a:lnTo>
                      <a:pt x="316445" y="342900"/>
                    </a:lnTo>
                    <a:lnTo>
                      <a:pt x="315988" y="346481"/>
                    </a:lnTo>
                    <a:lnTo>
                      <a:pt x="322503" y="317500"/>
                    </a:lnTo>
                    <a:close/>
                  </a:path>
                  <a:path w="4700905" h="5867400">
                    <a:moveTo>
                      <a:pt x="398335" y="0"/>
                    </a:moveTo>
                    <a:lnTo>
                      <a:pt x="393649" y="0"/>
                    </a:lnTo>
                    <a:lnTo>
                      <a:pt x="389509" y="12700"/>
                    </a:lnTo>
                    <a:lnTo>
                      <a:pt x="378790" y="63500"/>
                    </a:lnTo>
                    <a:lnTo>
                      <a:pt x="373418" y="76200"/>
                    </a:lnTo>
                    <a:lnTo>
                      <a:pt x="368046" y="101600"/>
                    </a:lnTo>
                    <a:lnTo>
                      <a:pt x="375666" y="76200"/>
                    </a:lnTo>
                    <a:lnTo>
                      <a:pt x="382485" y="50800"/>
                    </a:lnTo>
                    <a:lnTo>
                      <a:pt x="388581" y="38100"/>
                    </a:lnTo>
                    <a:lnTo>
                      <a:pt x="394068" y="12700"/>
                    </a:lnTo>
                    <a:lnTo>
                      <a:pt x="398335" y="0"/>
                    </a:lnTo>
                    <a:close/>
                  </a:path>
                  <a:path w="4700905" h="5867400">
                    <a:moveTo>
                      <a:pt x="430149" y="0"/>
                    </a:moveTo>
                    <a:lnTo>
                      <a:pt x="404393" y="0"/>
                    </a:lnTo>
                    <a:lnTo>
                      <a:pt x="395960" y="25400"/>
                    </a:lnTo>
                    <a:lnTo>
                      <a:pt x="381749" y="76200"/>
                    </a:lnTo>
                    <a:lnTo>
                      <a:pt x="367411" y="127000"/>
                    </a:lnTo>
                    <a:lnTo>
                      <a:pt x="353288" y="190500"/>
                    </a:lnTo>
                    <a:lnTo>
                      <a:pt x="349846" y="203200"/>
                    </a:lnTo>
                    <a:lnTo>
                      <a:pt x="346595" y="228600"/>
                    </a:lnTo>
                    <a:lnTo>
                      <a:pt x="343395" y="241300"/>
                    </a:lnTo>
                    <a:lnTo>
                      <a:pt x="340156" y="254000"/>
                    </a:lnTo>
                    <a:lnTo>
                      <a:pt x="327469" y="304800"/>
                    </a:lnTo>
                    <a:lnTo>
                      <a:pt x="316026" y="355600"/>
                    </a:lnTo>
                    <a:lnTo>
                      <a:pt x="314845" y="355600"/>
                    </a:lnTo>
                    <a:lnTo>
                      <a:pt x="315988" y="346481"/>
                    </a:lnTo>
                    <a:lnTo>
                      <a:pt x="302539" y="406400"/>
                    </a:lnTo>
                    <a:lnTo>
                      <a:pt x="292430" y="469900"/>
                    </a:lnTo>
                    <a:lnTo>
                      <a:pt x="287515" y="495300"/>
                    </a:lnTo>
                    <a:lnTo>
                      <a:pt x="283044" y="520700"/>
                    </a:lnTo>
                    <a:lnTo>
                      <a:pt x="279196" y="546100"/>
                    </a:lnTo>
                    <a:lnTo>
                      <a:pt x="275704" y="571500"/>
                    </a:lnTo>
                    <a:lnTo>
                      <a:pt x="272707" y="596900"/>
                    </a:lnTo>
                    <a:lnTo>
                      <a:pt x="270357" y="609600"/>
                    </a:lnTo>
                    <a:lnTo>
                      <a:pt x="268287" y="647700"/>
                    </a:lnTo>
                    <a:lnTo>
                      <a:pt x="269278" y="660400"/>
                    </a:lnTo>
                    <a:lnTo>
                      <a:pt x="275742" y="609600"/>
                    </a:lnTo>
                    <a:lnTo>
                      <a:pt x="283019" y="558800"/>
                    </a:lnTo>
                    <a:lnTo>
                      <a:pt x="290995" y="495300"/>
                    </a:lnTo>
                    <a:lnTo>
                      <a:pt x="299529" y="444500"/>
                    </a:lnTo>
                    <a:lnTo>
                      <a:pt x="308521" y="393700"/>
                    </a:lnTo>
                    <a:lnTo>
                      <a:pt x="312585" y="381000"/>
                    </a:lnTo>
                    <a:lnTo>
                      <a:pt x="313969" y="381000"/>
                    </a:lnTo>
                    <a:lnTo>
                      <a:pt x="313690" y="393700"/>
                    </a:lnTo>
                    <a:lnTo>
                      <a:pt x="312750" y="406400"/>
                    </a:lnTo>
                    <a:lnTo>
                      <a:pt x="312432" y="419100"/>
                    </a:lnTo>
                    <a:lnTo>
                      <a:pt x="316496" y="419100"/>
                    </a:lnTo>
                    <a:lnTo>
                      <a:pt x="322922" y="393700"/>
                    </a:lnTo>
                    <a:lnTo>
                      <a:pt x="324980" y="381000"/>
                    </a:lnTo>
                    <a:lnTo>
                      <a:pt x="327037" y="368300"/>
                    </a:lnTo>
                    <a:lnTo>
                      <a:pt x="329260" y="355600"/>
                    </a:lnTo>
                    <a:lnTo>
                      <a:pt x="331482" y="342900"/>
                    </a:lnTo>
                    <a:lnTo>
                      <a:pt x="336346" y="317500"/>
                    </a:lnTo>
                    <a:lnTo>
                      <a:pt x="348018" y="266700"/>
                    </a:lnTo>
                    <a:lnTo>
                      <a:pt x="361708" y="215900"/>
                    </a:lnTo>
                    <a:lnTo>
                      <a:pt x="369633" y="190500"/>
                    </a:lnTo>
                    <a:lnTo>
                      <a:pt x="369951" y="203200"/>
                    </a:lnTo>
                    <a:lnTo>
                      <a:pt x="374078" y="190500"/>
                    </a:lnTo>
                    <a:lnTo>
                      <a:pt x="382320" y="165100"/>
                    </a:lnTo>
                    <a:lnTo>
                      <a:pt x="395465" y="114300"/>
                    </a:lnTo>
                    <a:lnTo>
                      <a:pt x="409346" y="76200"/>
                    </a:lnTo>
                    <a:lnTo>
                      <a:pt x="423913" y="25400"/>
                    </a:lnTo>
                    <a:lnTo>
                      <a:pt x="430149" y="0"/>
                    </a:lnTo>
                    <a:close/>
                  </a:path>
                  <a:path w="4700905" h="5867400">
                    <a:moveTo>
                      <a:pt x="470027" y="2532634"/>
                    </a:moveTo>
                    <a:lnTo>
                      <a:pt x="456171" y="2501900"/>
                    </a:lnTo>
                    <a:lnTo>
                      <a:pt x="429907" y="2451100"/>
                    </a:lnTo>
                    <a:lnTo>
                      <a:pt x="470027" y="2532634"/>
                    </a:lnTo>
                    <a:close/>
                  </a:path>
                  <a:path w="4700905" h="5867400">
                    <a:moveTo>
                      <a:pt x="902639" y="3323920"/>
                    </a:moveTo>
                    <a:lnTo>
                      <a:pt x="897458" y="3314700"/>
                    </a:lnTo>
                    <a:lnTo>
                      <a:pt x="886523" y="3314700"/>
                    </a:lnTo>
                    <a:lnTo>
                      <a:pt x="902639" y="3323920"/>
                    </a:lnTo>
                    <a:close/>
                  </a:path>
                  <a:path w="4700905" h="5867400">
                    <a:moveTo>
                      <a:pt x="908723" y="3327400"/>
                    </a:moveTo>
                    <a:lnTo>
                      <a:pt x="902639" y="3323920"/>
                    </a:lnTo>
                    <a:lnTo>
                      <a:pt x="904595" y="3327400"/>
                    </a:lnTo>
                    <a:lnTo>
                      <a:pt x="908723" y="3327400"/>
                    </a:lnTo>
                    <a:close/>
                  </a:path>
                  <a:path w="4700905" h="5867400">
                    <a:moveTo>
                      <a:pt x="915403" y="3331222"/>
                    </a:moveTo>
                    <a:lnTo>
                      <a:pt x="912685" y="3327400"/>
                    </a:lnTo>
                    <a:lnTo>
                      <a:pt x="908723" y="3327400"/>
                    </a:lnTo>
                    <a:lnTo>
                      <a:pt x="915403" y="3331222"/>
                    </a:lnTo>
                    <a:close/>
                  </a:path>
                  <a:path w="4700905" h="5867400">
                    <a:moveTo>
                      <a:pt x="930922" y="3340100"/>
                    </a:moveTo>
                    <a:lnTo>
                      <a:pt x="915403" y="3331222"/>
                    </a:lnTo>
                    <a:lnTo>
                      <a:pt x="921702" y="3340100"/>
                    </a:lnTo>
                    <a:lnTo>
                      <a:pt x="930922" y="3340100"/>
                    </a:lnTo>
                    <a:close/>
                  </a:path>
                  <a:path w="4700905" h="5867400">
                    <a:moveTo>
                      <a:pt x="932891" y="3341751"/>
                    </a:moveTo>
                    <a:lnTo>
                      <a:pt x="931506" y="3340100"/>
                    </a:lnTo>
                    <a:lnTo>
                      <a:pt x="930922" y="3340100"/>
                    </a:lnTo>
                    <a:lnTo>
                      <a:pt x="932891" y="3341751"/>
                    </a:lnTo>
                    <a:close/>
                  </a:path>
                  <a:path w="4700905" h="5867400">
                    <a:moveTo>
                      <a:pt x="950722" y="480314"/>
                    </a:moveTo>
                    <a:lnTo>
                      <a:pt x="950391" y="482600"/>
                    </a:lnTo>
                    <a:lnTo>
                      <a:pt x="946670" y="520700"/>
                    </a:lnTo>
                    <a:lnTo>
                      <a:pt x="950722" y="480314"/>
                    </a:lnTo>
                    <a:close/>
                  </a:path>
                  <a:path w="4700905" h="5867400">
                    <a:moveTo>
                      <a:pt x="972794" y="3375114"/>
                    </a:moveTo>
                    <a:lnTo>
                      <a:pt x="932891" y="3341751"/>
                    </a:lnTo>
                    <a:lnTo>
                      <a:pt x="942162" y="3352800"/>
                    </a:lnTo>
                    <a:lnTo>
                      <a:pt x="953744" y="3365500"/>
                    </a:lnTo>
                    <a:lnTo>
                      <a:pt x="972794" y="3375114"/>
                    </a:lnTo>
                    <a:close/>
                  </a:path>
                  <a:path w="4700905" h="5867400">
                    <a:moveTo>
                      <a:pt x="1042111" y="0"/>
                    </a:moveTo>
                    <a:lnTo>
                      <a:pt x="999718" y="0"/>
                    </a:lnTo>
                    <a:lnTo>
                      <a:pt x="996327" y="25400"/>
                    </a:lnTo>
                    <a:lnTo>
                      <a:pt x="990917" y="63500"/>
                    </a:lnTo>
                    <a:lnTo>
                      <a:pt x="986891" y="101600"/>
                    </a:lnTo>
                    <a:lnTo>
                      <a:pt x="983488" y="139700"/>
                    </a:lnTo>
                    <a:lnTo>
                      <a:pt x="977938" y="203200"/>
                    </a:lnTo>
                    <a:lnTo>
                      <a:pt x="970915" y="279400"/>
                    </a:lnTo>
                    <a:lnTo>
                      <a:pt x="950722" y="480314"/>
                    </a:lnTo>
                    <a:lnTo>
                      <a:pt x="954100" y="457200"/>
                    </a:lnTo>
                    <a:lnTo>
                      <a:pt x="957554" y="431800"/>
                    </a:lnTo>
                    <a:lnTo>
                      <a:pt x="960526" y="406400"/>
                    </a:lnTo>
                    <a:lnTo>
                      <a:pt x="963180" y="381000"/>
                    </a:lnTo>
                    <a:lnTo>
                      <a:pt x="965911" y="368300"/>
                    </a:lnTo>
                    <a:lnTo>
                      <a:pt x="968641" y="342900"/>
                    </a:lnTo>
                    <a:lnTo>
                      <a:pt x="971308" y="330200"/>
                    </a:lnTo>
                    <a:lnTo>
                      <a:pt x="981417" y="254000"/>
                    </a:lnTo>
                    <a:lnTo>
                      <a:pt x="984338" y="228600"/>
                    </a:lnTo>
                    <a:lnTo>
                      <a:pt x="987907" y="215900"/>
                    </a:lnTo>
                    <a:lnTo>
                      <a:pt x="991971" y="190500"/>
                    </a:lnTo>
                    <a:lnTo>
                      <a:pt x="996391" y="165100"/>
                    </a:lnTo>
                    <a:lnTo>
                      <a:pt x="989939" y="215900"/>
                    </a:lnTo>
                    <a:lnTo>
                      <a:pt x="988682" y="241300"/>
                    </a:lnTo>
                    <a:lnTo>
                      <a:pt x="991108" y="241300"/>
                    </a:lnTo>
                    <a:lnTo>
                      <a:pt x="995680" y="215900"/>
                    </a:lnTo>
                    <a:lnTo>
                      <a:pt x="1000874" y="203200"/>
                    </a:lnTo>
                    <a:lnTo>
                      <a:pt x="1005179" y="203200"/>
                    </a:lnTo>
                    <a:lnTo>
                      <a:pt x="1002792" y="215900"/>
                    </a:lnTo>
                    <a:lnTo>
                      <a:pt x="997737" y="241300"/>
                    </a:lnTo>
                    <a:lnTo>
                      <a:pt x="995362" y="254000"/>
                    </a:lnTo>
                    <a:lnTo>
                      <a:pt x="986180" y="304800"/>
                    </a:lnTo>
                    <a:lnTo>
                      <a:pt x="977353" y="368300"/>
                    </a:lnTo>
                    <a:lnTo>
                      <a:pt x="975474" y="381000"/>
                    </a:lnTo>
                    <a:lnTo>
                      <a:pt x="973861" y="393700"/>
                    </a:lnTo>
                    <a:lnTo>
                      <a:pt x="972400" y="406400"/>
                    </a:lnTo>
                    <a:lnTo>
                      <a:pt x="970965" y="419100"/>
                    </a:lnTo>
                    <a:lnTo>
                      <a:pt x="966266" y="457200"/>
                    </a:lnTo>
                    <a:lnTo>
                      <a:pt x="963472" y="469900"/>
                    </a:lnTo>
                    <a:lnTo>
                      <a:pt x="963104" y="457200"/>
                    </a:lnTo>
                    <a:lnTo>
                      <a:pt x="965657" y="393700"/>
                    </a:lnTo>
                    <a:lnTo>
                      <a:pt x="962825" y="419100"/>
                    </a:lnTo>
                    <a:lnTo>
                      <a:pt x="959675" y="444500"/>
                    </a:lnTo>
                    <a:lnTo>
                      <a:pt x="956386" y="482600"/>
                    </a:lnTo>
                    <a:lnTo>
                      <a:pt x="953160" y="508000"/>
                    </a:lnTo>
                    <a:lnTo>
                      <a:pt x="947991" y="571500"/>
                    </a:lnTo>
                    <a:lnTo>
                      <a:pt x="945489" y="609600"/>
                    </a:lnTo>
                    <a:lnTo>
                      <a:pt x="943279" y="647700"/>
                    </a:lnTo>
                    <a:lnTo>
                      <a:pt x="940765" y="698500"/>
                    </a:lnTo>
                    <a:lnTo>
                      <a:pt x="939787" y="736600"/>
                    </a:lnTo>
                    <a:lnTo>
                      <a:pt x="939012" y="762000"/>
                    </a:lnTo>
                    <a:lnTo>
                      <a:pt x="939050" y="787400"/>
                    </a:lnTo>
                    <a:lnTo>
                      <a:pt x="939419" y="800100"/>
                    </a:lnTo>
                    <a:lnTo>
                      <a:pt x="940041" y="825500"/>
                    </a:lnTo>
                    <a:lnTo>
                      <a:pt x="940841" y="838200"/>
                    </a:lnTo>
                    <a:lnTo>
                      <a:pt x="942467" y="812800"/>
                    </a:lnTo>
                    <a:lnTo>
                      <a:pt x="944168" y="774700"/>
                    </a:lnTo>
                    <a:lnTo>
                      <a:pt x="946175" y="749300"/>
                    </a:lnTo>
                    <a:lnTo>
                      <a:pt x="948690" y="723900"/>
                    </a:lnTo>
                    <a:lnTo>
                      <a:pt x="947178" y="762000"/>
                    </a:lnTo>
                    <a:lnTo>
                      <a:pt x="946810" y="787400"/>
                    </a:lnTo>
                    <a:lnTo>
                      <a:pt x="946683" y="863600"/>
                    </a:lnTo>
                    <a:lnTo>
                      <a:pt x="947013" y="889000"/>
                    </a:lnTo>
                    <a:lnTo>
                      <a:pt x="948207" y="927100"/>
                    </a:lnTo>
                    <a:lnTo>
                      <a:pt x="949845" y="952500"/>
                    </a:lnTo>
                    <a:lnTo>
                      <a:pt x="951509" y="990600"/>
                    </a:lnTo>
                    <a:lnTo>
                      <a:pt x="954239" y="1028700"/>
                    </a:lnTo>
                    <a:lnTo>
                      <a:pt x="963739" y="1117600"/>
                    </a:lnTo>
                    <a:lnTo>
                      <a:pt x="966457" y="1130300"/>
                    </a:lnTo>
                    <a:lnTo>
                      <a:pt x="969137" y="1155700"/>
                    </a:lnTo>
                    <a:lnTo>
                      <a:pt x="971816" y="1168400"/>
                    </a:lnTo>
                    <a:lnTo>
                      <a:pt x="969391" y="1130300"/>
                    </a:lnTo>
                    <a:lnTo>
                      <a:pt x="966914" y="1092200"/>
                    </a:lnTo>
                    <a:lnTo>
                      <a:pt x="964387" y="1054100"/>
                    </a:lnTo>
                    <a:lnTo>
                      <a:pt x="961809" y="1028700"/>
                    </a:lnTo>
                    <a:lnTo>
                      <a:pt x="959929" y="1003300"/>
                    </a:lnTo>
                    <a:lnTo>
                      <a:pt x="957961" y="977900"/>
                    </a:lnTo>
                    <a:lnTo>
                      <a:pt x="953897" y="927100"/>
                    </a:lnTo>
                    <a:lnTo>
                      <a:pt x="951865" y="914400"/>
                    </a:lnTo>
                    <a:lnTo>
                      <a:pt x="950417" y="889000"/>
                    </a:lnTo>
                    <a:lnTo>
                      <a:pt x="949413" y="850900"/>
                    </a:lnTo>
                    <a:lnTo>
                      <a:pt x="948677" y="825500"/>
                    </a:lnTo>
                    <a:lnTo>
                      <a:pt x="948207" y="787400"/>
                    </a:lnTo>
                    <a:lnTo>
                      <a:pt x="948207" y="774700"/>
                    </a:lnTo>
                    <a:lnTo>
                      <a:pt x="948702" y="749300"/>
                    </a:lnTo>
                    <a:lnTo>
                      <a:pt x="949490" y="723900"/>
                    </a:lnTo>
                    <a:lnTo>
                      <a:pt x="950455" y="711200"/>
                    </a:lnTo>
                    <a:lnTo>
                      <a:pt x="951585" y="685800"/>
                    </a:lnTo>
                    <a:lnTo>
                      <a:pt x="957986" y="609600"/>
                    </a:lnTo>
                    <a:lnTo>
                      <a:pt x="962228" y="571500"/>
                    </a:lnTo>
                    <a:lnTo>
                      <a:pt x="967752" y="533400"/>
                    </a:lnTo>
                    <a:lnTo>
                      <a:pt x="970622" y="533400"/>
                    </a:lnTo>
                    <a:lnTo>
                      <a:pt x="971423" y="571500"/>
                    </a:lnTo>
                    <a:lnTo>
                      <a:pt x="973213" y="584200"/>
                    </a:lnTo>
                    <a:lnTo>
                      <a:pt x="977684" y="571500"/>
                    </a:lnTo>
                    <a:lnTo>
                      <a:pt x="984135" y="533400"/>
                    </a:lnTo>
                    <a:lnTo>
                      <a:pt x="986282" y="520700"/>
                    </a:lnTo>
                    <a:lnTo>
                      <a:pt x="987386" y="495300"/>
                    </a:lnTo>
                    <a:lnTo>
                      <a:pt x="989012" y="469900"/>
                    </a:lnTo>
                    <a:lnTo>
                      <a:pt x="990815" y="444500"/>
                    </a:lnTo>
                    <a:lnTo>
                      <a:pt x="992847" y="406400"/>
                    </a:lnTo>
                    <a:lnTo>
                      <a:pt x="994206" y="381000"/>
                    </a:lnTo>
                    <a:lnTo>
                      <a:pt x="996416" y="355600"/>
                    </a:lnTo>
                    <a:lnTo>
                      <a:pt x="998931" y="330200"/>
                    </a:lnTo>
                    <a:lnTo>
                      <a:pt x="1001534" y="304800"/>
                    </a:lnTo>
                    <a:lnTo>
                      <a:pt x="993571" y="355600"/>
                    </a:lnTo>
                    <a:lnTo>
                      <a:pt x="989850" y="381000"/>
                    </a:lnTo>
                    <a:lnTo>
                      <a:pt x="986650" y="406400"/>
                    </a:lnTo>
                    <a:lnTo>
                      <a:pt x="985367" y="381000"/>
                    </a:lnTo>
                    <a:lnTo>
                      <a:pt x="989063" y="342900"/>
                    </a:lnTo>
                    <a:lnTo>
                      <a:pt x="996022" y="279400"/>
                    </a:lnTo>
                    <a:lnTo>
                      <a:pt x="1004582" y="228600"/>
                    </a:lnTo>
                    <a:lnTo>
                      <a:pt x="1009408" y="203200"/>
                    </a:lnTo>
                    <a:lnTo>
                      <a:pt x="1013853" y="165100"/>
                    </a:lnTo>
                    <a:lnTo>
                      <a:pt x="1017663" y="139700"/>
                    </a:lnTo>
                    <a:lnTo>
                      <a:pt x="1020584" y="127000"/>
                    </a:lnTo>
                    <a:lnTo>
                      <a:pt x="1022464" y="101600"/>
                    </a:lnTo>
                    <a:lnTo>
                      <a:pt x="1023188" y="101600"/>
                    </a:lnTo>
                    <a:lnTo>
                      <a:pt x="1022248" y="88900"/>
                    </a:lnTo>
                    <a:lnTo>
                      <a:pt x="1019149" y="88900"/>
                    </a:lnTo>
                    <a:lnTo>
                      <a:pt x="1034999" y="25400"/>
                    </a:lnTo>
                    <a:lnTo>
                      <a:pt x="1042111" y="0"/>
                    </a:lnTo>
                    <a:close/>
                  </a:path>
                  <a:path w="4700905" h="5867400">
                    <a:moveTo>
                      <a:pt x="1064133" y="1638300"/>
                    </a:moveTo>
                    <a:lnTo>
                      <a:pt x="1057694" y="1612900"/>
                    </a:lnTo>
                    <a:lnTo>
                      <a:pt x="1063650" y="1638300"/>
                    </a:lnTo>
                    <a:lnTo>
                      <a:pt x="1064133" y="1638300"/>
                    </a:lnTo>
                    <a:close/>
                  </a:path>
                  <a:path w="4700905" h="5867400">
                    <a:moveTo>
                      <a:pt x="1155103" y="3471824"/>
                    </a:moveTo>
                    <a:lnTo>
                      <a:pt x="1119162" y="3454400"/>
                    </a:lnTo>
                    <a:lnTo>
                      <a:pt x="1109027" y="3441700"/>
                    </a:lnTo>
                    <a:lnTo>
                      <a:pt x="1098918" y="3441700"/>
                    </a:lnTo>
                    <a:lnTo>
                      <a:pt x="1115771" y="3454400"/>
                    </a:lnTo>
                    <a:lnTo>
                      <a:pt x="1142707" y="3467100"/>
                    </a:lnTo>
                    <a:lnTo>
                      <a:pt x="1155103" y="3471824"/>
                    </a:lnTo>
                    <a:close/>
                  </a:path>
                  <a:path w="4700905" h="5867400">
                    <a:moveTo>
                      <a:pt x="1176045" y="3479800"/>
                    </a:moveTo>
                    <a:lnTo>
                      <a:pt x="1155103" y="3471824"/>
                    </a:lnTo>
                    <a:lnTo>
                      <a:pt x="1171562" y="3479800"/>
                    </a:lnTo>
                    <a:lnTo>
                      <a:pt x="1176045" y="3479800"/>
                    </a:lnTo>
                    <a:close/>
                  </a:path>
                  <a:path w="4700905" h="5867400">
                    <a:moveTo>
                      <a:pt x="1180122" y="3468344"/>
                    </a:moveTo>
                    <a:lnTo>
                      <a:pt x="1161732" y="3454400"/>
                    </a:lnTo>
                    <a:lnTo>
                      <a:pt x="1176972" y="3467100"/>
                    </a:lnTo>
                    <a:lnTo>
                      <a:pt x="1180122" y="3468344"/>
                    </a:lnTo>
                    <a:close/>
                  </a:path>
                  <a:path w="4700905" h="5867400">
                    <a:moveTo>
                      <a:pt x="1184554" y="1993900"/>
                    </a:moveTo>
                    <a:lnTo>
                      <a:pt x="1182166" y="1987067"/>
                    </a:lnTo>
                    <a:lnTo>
                      <a:pt x="1183919" y="1993900"/>
                    </a:lnTo>
                    <a:lnTo>
                      <a:pt x="1184554" y="1993900"/>
                    </a:lnTo>
                    <a:close/>
                  </a:path>
                  <a:path w="4700905" h="5867400">
                    <a:moveTo>
                      <a:pt x="1197051" y="2019300"/>
                    </a:moveTo>
                    <a:lnTo>
                      <a:pt x="1192085" y="2006600"/>
                    </a:lnTo>
                    <a:lnTo>
                      <a:pt x="1187716" y="1993900"/>
                    </a:lnTo>
                    <a:lnTo>
                      <a:pt x="1184554" y="1993900"/>
                    </a:lnTo>
                    <a:lnTo>
                      <a:pt x="1188974" y="2006600"/>
                    </a:lnTo>
                    <a:lnTo>
                      <a:pt x="1197051" y="2019300"/>
                    </a:lnTo>
                    <a:close/>
                  </a:path>
                  <a:path w="4700905" h="5867400">
                    <a:moveTo>
                      <a:pt x="1289900" y="3417519"/>
                    </a:moveTo>
                    <a:lnTo>
                      <a:pt x="1288770" y="3416300"/>
                    </a:lnTo>
                    <a:lnTo>
                      <a:pt x="1265948" y="3403600"/>
                    </a:lnTo>
                    <a:lnTo>
                      <a:pt x="1289900" y="3417519"/>
                    </a:lnTo>
                    <a:close/>
                  </a:path>
                  <a:path w="4700905" h="5867400">
                    <a:moveTo>
                      <a:pt x="1420088" y="2273300"/>
                    </a:moveTo>
                    <a:lnTo>
                      <a:pt x="1322514" y="2273300"/>
                    </a:lnTo>
                    <a:lnTo>
                      <a:pt x="1317383" y="2273300"/>
                    </a:lnTo>
                    <a:lnTo>
                      <a:pt x="1322463" y="2286000"/>
                    </a:lnTo>
                    <a:lnTo>
                      <a:pt x="1327658" y="2298700"/>
                    </a:lnTo>
                    <a:lnTo>
                      <a:pt x="1353388" y="2336800"/>
                    </a:lnTo>
                    <a:lnTo>
                      <a:pt x="1360297" y="2349500"/>
                    </a:lnTo>
                    <a:lnTo>
                      <a:pt x="1412519" y="2349500"/>
                    </a:lnTo>
                    <a:lnTo>
                      <a:pt x="1417612" y="2298700"/>
                    </a:lnTo>
                    <a:lnTo>
                      <a:pt x="1420088" y="2273300"/>
                    </a:lnTo>
                    <a:close/>
                  </a:path>
                  <a:path w="4700905" h="5867400">
                    <a:moveTo>
                      <a:pt x="1450949" y="3556000"/>
                    </a:moveTo>
                    <a:lnTo>
                      <a:pt x="1442415" y="3551478"/>
                    </a:lnTo>
                    <a:lnTo>
                      <a:pt x="1433410" y="3548989"/>
                    </a:lnTo>
                    <a:lnTo>
                      <a:pt x="1441348" y="3556000"/>
                    </a:lnTo>
                    <a:lnTo>
                      <a:pt x="1450949" y="3556000"/>
                    </a:lnTo>
                    <a:close/>
                  </a:path>
                  <a:path w="4700905" h="5867400">
                    <a:moveTo>
                      <a:pt x="1599399" y="825500"/>
                    </a:moveTo>
                    <a:lnTo>
                      <a:pt x="1595894" y="825500"/>
                    </a:lnTo>
                    <a:lnTo>
                      <a:pt x="1594358" y="831430"/>
                    </a:lnTo>
                    <a:lnTo>
                      <a:pt x="1599399" y="825500"/>
                    </a:lnTo>
                    <a:close/>
                  </a:path>
                  <a:path w="4700905" h="5867400">
                    <a:moveTo>
                      <a:pt x="1617941" y="4219943"/>
                    </a:moveTo>
                    <a:lnTo>
                      <a:pt x="1610233" y="4203700"/>
                    </a:lnTo>
                    <a:lnTo>
                      <a:pt x="1591475" y="4178300"/>
                    </a:lnTo>
                    <a:lnTo>
                      <a:pt x="1598193" y="4191000"/>
                    </a:lnTo>
                    <a:lnTo>
                      <a:pt x="1606257" y="4203700"/>
                    </a:lnTo>
                    <a:lnTo>
                      <a:pt x="1615274" y="4216400"/>
                    </a:lnTo>
                    <a:lnTo>
                      <a:pt x="1617941" y="4219943"/>
                    </a:lnTo>
                    <a:close/>
                  </a:path>
                  <a:path w="4700905" h="5867400">
                    <a:moveTo>
                      <a:pt x="1653997" y="4291723"/>
                    </a:moveTo>
                    <a:lnTo>
                      <a:pt x="1649463" y="4279900"/>
                    </a:lnTo>
                    <a:lnTo>
                      <a:pt x="1644459" y="4267200"/>
                    </a:lnTo>
                    <a:lnTo>
                      <a:pt x="1624838" y="4229100"/>
                    </a:lnTo>
                    <a:lnTo>
                      <a:pt x="1617941" y="4219943"/>
                    </a:lnTo>
                    <a:lnTo>
                      <a:pt x="1628305" y="4241800"/>
                    </a:lnTo>
                    <a:lnTo>
                      <a:pt x="1645907" y="4279900"/>
                    </a:lnTo>
                    <a:lnTo>
                      <a:pt x="1653997" y="4291723"/>
                    </a:lnTo>
                    <a:close/>
                  </a:path>
                  <a:path w="4700905" h="5867400">
                    <a:moveTo>
                      <a:pt x="1654594" y="4292600"/>
                    </a:moveTo>
                    <a:lnTo>
                      <a:pt x="1653997" y="4291723"/>
                    </a:lnTo>
                    <a:lnTo>
                      <a:pt x="1654327" y="4292600"/>
                    </a:lnTo>
                    <a:lnTo>
                      <a:pt x="1654594" y="4292600"/>
                    </a:lnTo>
                    <a:close/>
                  </a:path>
                  <a:path w="4700905" h="5867400">
                    <a:moveTo>
                      <a:pt x="1658226" y="4267200"/>
                    </a:moveTo>
                    <a:lnTo>
                      <a:pt x="1651508" y="4254500"/>
                    </a:lnTo>
                    <a:lnTo>
                      <a:pt x="1631327" y="4216400"/>
                    </a:lnTo>
                    <a:lnTo>
                      <a:pt x="1624863" y="4216400"/>
                    </a:lnTo>
                    <a:lnTo>
                      <a:pt x="1632534" y="4229100"/>
                    </a:lnTo>
                    <a:lnTo>
                      <a:pt x="1648015" y="4254500"/>
                    </a:lnTo>
                    <a:lnTo>
                      <a:pt x="1657908" y="4275658"/>
                    </a:lnTo>
                    <a:lnTo>
                      <a:pt x="1650961" y="4257941"/>
                    </a:lnTo>
                    <a:lnTo>
                      <a:pt x="1658226" y="4267200"/>
                    </a:lnTo>
                    <a:close/>
                  </a:path>
                  <a:path w="4700905" h="5867400">
                    <a:moveTo>
                      <a:pt x="1660842" y="4281944"/>
                    </a:moveTo>
                    <a:lnTo>
                      <a:pt x="1657908" y="4275658"/>
                    </a:lnTo>
                    <a:lnTo>
                      <a:pt x="1659572" y="4279900"/>
                    </a:lnTo>
                    <a:lnTo>
                      <a:pt x="1660842" y="4281944"/>
                    </a:lnTo>
                    <a:close/>
                  </a:path>
                  <a:path w="4700905" h="5867400">
                    <a:moveTo>
                      <a:pt x="1832635" y="585127"/>
                    </a:moveTo>
                    <a:lnTo>
                      <a:pt x="1823681" y="609600"/>
                    </a:lnTo>
                    <a:lnTo>
                      <a:pt x="1806397" y="647700"/>
                    </a:lnTo>
                    <a:lnTo>
                      <a:pt x="1793976" y="685800"/>
                    </a:lnTo>
                    <a:lnTo>
                      <a:pt x="1792681" y="698500"/>
                    </a:lnTo>
                    <a:lnTo>
                      <a:pt x="1808759" y="673100"/>
                    </a:lnTo>
                    <a:lnTo>
                      <a:pt x="1810435" y="660400"/>
                    </a:lnTo>
                    <a:lnTo>
                      <a:pt x="1813077" y="647700"/>
                    </a:lnTo>
                    <a:lnTo>
                      <a:pt x="1816620" y="635000"/>
                    </a:lnTo>
                    <a:lnTo>
                      <a:pt x="1821014" y="622300"/>
                    </a:lnTo>
                    <a:lnTo>
                      <a:pt x="1826463" y="609600"/>
                    </a:lnTo>
                    <a:lnTo>
                      <a:pt x="1832635" y="585127"/>
                    </a:lnTo>
                    <a:close/>
                  </a:path>
                  <a:path w="4700905" h="5867400">
                    <a:moveTo>
                      <a:pt x="1833168" y="583679"/>
                    </a:moveTo>
                    <a:lnTo>
                      <a:pt x="1832876" y="584200"/>
                    </a:lnTo>
                    <a:lnTo>
                      <a:pt x="1832635" y="585127"/>
                    </a:lnTo>
                    <a:lnTo>
                      <a:pt x="1833168" y="583679"/>
                    </a:lnTo>
                    <a:close/>
                  </a:path>
                  <a:path w="4700905" h="5867400">
                    <a:moveTo>
                      <a:pt x="1851901" y="482600"/>
                    </a:moveTo>
                    <a:lnTo>
                      <a:pt x="1849958" y="486879"/>
                    </a:lnTo>
                    <a:lnTo>
                      <a:pt x="1837169" y="520700"/>
                    </a:lnTo>
                    <a:lnTo>
                      <a:pt x="1851901" y="482600"/>
                    </a:lnTo>
                    <a:close/>
                  </a:path>
                  <a:path w="4700905" h="5867400">
                    <a:moveTo>
                      <a:pt x="1910168" y="4527537"/>
                    </a:moveTo>
                    <a:lnTo>
                      <a:pt x="1906676" y="4521200"/>
                    </a:lnTo>
                    <a:lnTo>
                      <a:pt x="1905736" y="4520311"/>
                    </a:lnTo>
                    <a:lnTo>
                      <a:pt x="1910168" y="4527537"/>
                    </a:lnTo>
                    <a:close/>
                  </a:path>
                  <a:path w="4700905" h="5867400">
                    <a:moveTo>
                      <a:pt x="2143379" y="26479"/>
                    </a:moveTo>
                    <a:lnTo>
                      <a:pt x="2133955" y="38100"/>
                    </a:lnTo>
                    <a:lnTo>
                      <a:pt x="2132012" y="50800"/>
                    </a:lnTo>
                    <a:lnTo>
                      <a:pt x="2143379" y="26479"/>
                    </a:lnTo>
                    <a:close/>
                  </a:path>
                  <a:path w="4700905" h="5867400">
                    <a:moveTo>
                      <a:pt x="2145868" y="21767"/>
                    </a:moveTo>
                    <a:lnTo>
                      <a:pt x="2143874" y="25400"/>
                    </a:lnTo>
                    <a:lnTo>
                      <a:pt x="2143379" y="26479"/>
                    </a:lnTo>
                    <a:lnTo>
                      <a:pt x="2144242" y="25400"/>
                    </a:lnTo>
                    <a:lnTo>
                      <a:pt x="2145868" y="21767"/>
                    </a:lnTo>
                    <a:close/>
                  </a:path>
                  <a:path w="4700905" h="5867400">
                    <a:moveTo>
                      <a:pt x="2148103" y="0"/>
                    </a:moveTo>
                    <a:lnTo>
                      <a:pt x="2035886" y="0"/>
                    </a:lnTo>
                    <a:lnTo>
                      <a:pt x="2032101" y="12700"/>
                    </a:lnTo>
                    <a:lnTo>
                      <a:pt x="2020062" y="25400"/>
                    </a:lnTo>
                    <a:lnTo>
                      <a:pt x="2009025" y="38100"/>
                    </a:lnTo>
                    <a:lnTo>
                      <a:pt x="1998560" y="50800"/>
                    </a:lnTo>
                    <a:lnTo>
                      <a:pt x="1954339" y="127000"/>
                    </a:lnTo>
                    <a:lnTo>
                      <a:pt x="1947430" y="139700"/>
                    </a:lnTo>
                    <a:lnTo>
                      <a:pt x="1940026" y="152400"/>
                    </a:lnTo>
                    <a:lnTo>
                      <a:pt x="1932076" y="165100"/>
                    </a:lnTo>
                    <a:lnTo>
                      <a:pt x="1923516" y="177800"/>
                    </a:lnTo>
                    <a:lnTo>
                      <a:pt x="1914677" y="190500"/>
                    </a:lnTo>
                    <a:lnTo>
                      <a:pt x="1905254" y="203200"/>
                    </a:lnTo>
                    <a:lnTo>
                      <a:pt x="1895144" y="228600"/>
                    </a:lnTo>
                    <a:lnTo>
                      <a:pt x="1884400" y="241109"/>
                    </a:lnTo>
                    <a:lnTo>
                      <a:pt x="1886851" y="228600"/>
                    </a:lnTo>
                    <a:lnTo>
                      <a:pt x="1853526" y="292100"/>
                    </a:lnTo>
                    <a:lnTo>
                      <a:pt x="1845564" y="317500"/>
                    </a:lnTo>
                    <a:lnTo>
                      <a:pt x="1837753" y="330200"/>
                    </a:lnTo>
                    <a:lnTo>
                      <a:pt x="1829993" y="355600"/>
                    </a:lnTo>
                    <a:lnTo>
                      <a:pt x="1822208" y="368300"/>
                    </a:lnTo>
                    <a:lnTo>
                      <a:pt x="1799183" y="419100"/>
                    </a:lnTo>
                    <a:lnTo>
                      <a:pt x="1778838" y="469900"/>
                    </a:lnTo>
                    <a:lnTo>
                      <a:pt x="1760486" y="508000"/>
                    </a:lnTo>
                    <a:lnTo>
                      <a:pt x="1743443" y="546100"/>
                    </a:lnTo>
                    <a:lnTo>
                      <a:pt x="1713458" y="609600"/>
                    </a:lnTo>
                    <a:lnTo>
                      <a:pt x="1706638" y="622300"/>
                    </a:lnTo>
                    <a:lnTo>
                      <a:pt x="1699945" y="635000"/>
                    </a:lnTo>
                    <a:lnTo>
                      <a:pt x="1693379" y="647700"/>
                    </a:lnTo>
                    <a:lnTo>
                      <a:pt x="1686902" y="660400"/>
                    </a:lnTo>
                    <a:lnTo>
                      <a:pt x="1661668" y="698500"/>
                    </a:lnTo>
                    <a:lnTo>
                      <a:pt x="1637792" y="749300"/>
                    </a:lnTo>
                    <a:lnTo>
                      <a:pt x="1619161" y="787400"/>
                    </a:lnTo>
                    <a:lnTo>
                      <a:pt x="1592795" y="838200"/>
                    </a:lnTo>
                    <a:lnTo>
                      <a:pt x="1586204" y="863600"/>
                    </a:lnTo>
                    <a:lnTo>
                      <a:pt x="1592605" y="838200"/>
                    </a:lnTo>
                    <a:lnTo>
                      <a:pt x="1594358" y="831430"/>
                    </a:lnTo>
                    <a:lnTo>
                      <a:pt x="1588604" y="838200"/>
                    </a:lnTo>
                    <a:lnTo>
                      <a:pt x="1576717" y="876300"/>
                    </a:lnTo>
                    <a:lnTo>
                      <a:pt x="1563763" y="901700"/>
                    </a:lnTo>
                    <a:lnTo>
                      <a:pt x="1549768" y="939800"/>
                    </a:lnTo>
                    <a:lnTo>
                      <a:pt x="1542491" y="965200"/>
                    </a:lnTo>
                    <a:lnTo>
                      <a:pt x="1535442" y="977900"/>
                    </a:lnTo>
                    <a:lnTo>
                      <a:pt x="1528495" y="1003300"/>
                    </a:lnTo>
                    <a:lnTo>
                      <a:pt x="1521472" y="1028700"/>
                    </a:lnTo>
                    <a:lnTo>
                      <a:pt x="1493050" y="1117600"/>
                    </a:lnTo>
                    <a:lnTo>
                      <a:pt x="1467662" y="1206500"/>
                    </a:lnTo>
                    <a:lnTo>
                      <a:pt x="1461516" y="1219200"/>
                    </a:lnTo>
                    <a:lnTo>
                      <a:pt x="1455610" y="1244600"/>
                    </a:lnTo>
                    <a:lnTo>
                      <a:pt x="1450098" y="1270000"/>
                    </a:lnTo>
                    <a:lnTo>
                      <a:pt x="1445069" y="1282700"/>
                    </a:lnTo>
                    <a:lnTo>
                      <a:pt x="1435506" y="1320800"/>
                    </a:lnTo>
                    <a:lnTo>
                      <a:pt x="1426692" y="1358900"/>
                    </a:lnTo>
                    <a:lnTo>
                      <a:pt x="1418958" y="1384300"/>
                    </a:lnTo>
                    <a:lnTo>
                      <a:pt x="1412621" y="1409700"/>
                    </a:lnTo>
                    <a:lnTo>
                      <a:pt x="1428292" y="1358900"/>
                    </a:lnTo>
                    <a:lnTo>
                      <a:pt x="1436839" y="1333500"/>
                    </a:lnTo>
                    <a:lnTo>
                      <a:pt x="1441665" y="1320800"/>
                    </a:lnTo>
                    <a:lnTo>
                      <a:pt x="1446174" y="1320800"/>
                    </a:lnTo>
                    <a:lnTo>
                      <a:pt x="1453769" y="1308100"/>
                    </a:lnTo>
                    <a:lnTo>
                      <a:pt x="1467827" y="1270000"/>
                    </a:lnTo>
                    <a:lnTo>
                      <a:pt x="1476641" y="1231900"/>
                    </a:lnTo>
                    <a:lnTo>
                      <a:pt x="1486141" y="1181100"/>
                    </a:lnTo>
                    <a:lnTo>
                      <a:pt x="1489671" y="1155700"/>
                    </a:lnTo>
                    <a:lnTo>
                      <a:pt x="1491907" y="1143000"/>
                    </a:lnTo>
                    <a:lnTo>
                      <a:pt x="1494637" y="1130300"/>
                    </a:lnTo>
                    <a:lnTo>
                      <a:pt x="1498206" y="1117600"/>
                    </a:lnTo>
                    <a:lnTo>
                      <a:pt x="1502943" y="1104900"/>
                    </a:lnTo>
                    <a:lnTo>
                      <a:pt x="1509242" y="1079500"/>
                    </a:lnTo>
                    <a:lnTo>
                      <a:pt x="1517027" y="1054100"/>
                    </a:lnTo>
                    <a:lnTo>
                      <a:pt x="1526527" y="1028700"/>
                    </a:lnTo>
                    <a:lnTo>
                      <a:pt x="1537957" y="990600"/>
                    </a:lnTo>
                    <a:lnTo>
                      <a:pt x="1537703" y="1003300"/>
                    </a:lnTo>
                    <a:lnTo>
                      <a:pt x="1535861" y="1016000"/>
                    </a:lnTo>
                    <a:lnTo>
                      <a:pt x="1532636" y="1028700"/>
                    </a:lnTo>
                    <a:lnTo>
                      <a:pt x="1528229" y="1054100"/>
                    </a:lnTo>
                    <a:lnTo>
                      <a:pt x="1522882" y="1066800"/>
                    </a:lnTo>
                    <a:lnTo>
                      <a:pt x="1516761" y="1092200"/>
                    </a:lnTo>
                    <a:lnTo>
                      <a:pt x="1510334" y="1117600"/>
                    </a:lnTo>
                    <a:lnTo>
                      <a:pt x="1504111" y="1143000"/>
                    </a:lnTo>
                    <a:lnTo>
                      <a:pt x="1480121" y="1244600"/>
                    </a:lnTo>
                    <a:lnTo>
                      <a:pt x="1475689" y="1270000"/>
                    </a:lnTo>
                    <a:lnTo>
                      <a:pt x="1472234" y="1295400"/>
                    </a:lnTo>
                    <a:lnTo>
                      <a:pt x="1469783" y="1308100"/>
                    </a:lnTo>
                    <a:lnTo>
                      <a:pt x="1468399" y="1320800"/>
                    </a:lnTo>
                    <a:lnTo>
                      <a:pt x="1463179" y="1333500"/>
                    </a:lnTo>
                    <a:lnTo>
                      <a:pt x="1457782" y="1358900"/>
                    </a:lnTo>
                    <a:lnTo>
                      <a:pt x="1452257" y="1371600"/>
                    </a:lnTo>
                    <a:lnTo>
                      <a:pt x="1446669" y="1397000"/>
                    </a:lnTo>
                    <a:lnTo>
                      <a:pt x="1436166" y="1422400"/>
                    </a:lnTo>
                    <a:lnTo>
                      <a:pt x="1433639" y="1422400"/>
                    </a:lnTo>
                    <a:lnTo>
                      <a:pt x="1431124" y="1435100"/>
                    </a:lnTo>
                    <a:lnTo>
                      <a:pt x="1428711" y="1435100"/>
                    </a:lnTo>
                    <a:lnTo>
                      <a:pt x="1426476" y="1447800"/>
                    </a:lnTo>
                    <a:lnTo>
                      <a:pt x="1418107" y="1460500"/>
                    </a:lnTo>
                    <a:lnTo>
                      <a:pt x="1410919" y="1473200"/>
                    </a:lnTo>
                    <a:lnTo>
                      <a:pt x="1405204" y="1485900"/>
                    </a:lnTo>
                    <a:lnTo>
                      <a:pt x="1401267" y="1485900"/>
                    </a:lnTo>
                    <a:lnTo>
                      <a:pt x="1395971" y="1511300"/>
                    </a:lnTo>
                    <a:lnTo>
                      <a:pt x="1391310" y="1536700"/>
                    </a:lnTo>
                    <a:lnTo>
                      <a:pt x="1386941" y="1562100"/>
                    </a:lnTo>
                    <a:lnTo>
                      <a:pt x="1382534" y="1574800"/>
                    </a:lnTo>
                    <a:lnTo>
                      <a:pt x="1363306" y="1689100"/>
                    </a:lnTo>
                    <a:lnTo>
                      <a:pt x="1359750" y="1701800"/>
                    </a:lnTo>
                    <a:lnTo>
                      <a:pt x="1356283" y="1727200"/>
                    </a:lnTo>
                    <a:lnTo>
                      <a:pt x="1341285" y="1828800"/>
                    </a:lnTo>
                    <a:lnTo>
                      <a:pt x="1335379" y="1879600"/>
                    </a:lnTo>
                    <a:lnTo>
                      <a:pt x="1332585" y="1905000"/>
                    </a:lnTo>
                    <a:lnTo>
                      <a:pt x="1329601" y="1930400"/>
                    </a:lnTo>
                    <a:lnTo>
                      <a:pt x="1328077" y="1943100"/>
                    </a:lnTo>
                    <a:lnTo>
                      <a:pt x="1320965" y="1943100"/>
                    </a:lnTo>
                    <a:lnTo>
                      <a:pt x="1305521" y="1905000"/>
                    </a:lnTo>
                    <a:lnTo>
                      <a:pt x="1298130" y="1892300"/>
                    </a:lnTo>
                    <a:lnTo>
                      <a:pt x="1282839" y="1866900"/>
                    </a:lnTo>
                    <a:lnTo>
                      <a:pt x="1275448" y="1854200"/>
                    </a:lnTo>
                    <a:lnTo>
                      <a:pt x="1261059" y="1828800"/>
                    </a:lnTo>
                    <a:lnTo>
                      <a:pt x="1246644" y="1816100"/>
                    </a:lnTo>
                    <a:lnTo>
                      <a:pt x="1231582" y="1790700"/>
                    </a:lnTo>
                    <a:lnTo>
                      <a:pt x="1215224" y="1765300"/>
                    </a:lnTo>
                    <a:lnTo>
                      <a:pt x="1206614" y="1739900"/>
                    </a:lnTo>
                    <a:lnTo>
                      <a:pt x="1197838" y="1714500"/>
                    </a:lnTo>
                    <a:lnTo>
                      <a:pt x="1188999" y="1689100"/>
                    </a:lnTo>
                    <a:lnTo>
                      <a:pt x="1180236" y="1663700"/>
                    </a:lnTo>
                    <a:lnTo>
                      <a:pt x="1177328" y="1651000"/>
                    </a:lnTo>
                    <a:lnTo>
                      <a:pt x="1174419" y="1638300"/>
                    </a:lnTo>
                    <a:lnTo>
                      <a:pt x="1171511" y="1625600"/>
                    </a:lnTo>
                    <a:lnTo>
                      <a:pt x="1163459" y="1587500"/>
                    </a:lnTo>
                    <a:lnTo>
                      <a:pt x="1156157" y="1549400"/>
                    </a:lnTo>
                    <a:lnTo>
                      <a:pt x="1149692" y="1498600"/>
                    </a:lnTo>
                    <a:lnTo>
                      <a:pt x="1151788" y="1511300"/>
                    </a:lnTo>
                    <a:lnTo>
                      <a:pt x="1152652" y="1511300"/>
                    </a:lnTo>
                    <a:lnTo>
                      <a:pt x="1150874" y="1498600"/>
                    </a:lnTo>
                    <a:lnTo>
                      <a:pt x="1149108" y="1485900"/>
                    </a:lnTo>
                    <a:lnTo>
                      <a:pt x="1145400" y="1473200"/>
                    </a:lnTo>
                    <a:lnTo>
                      <a:pt x="1141628" y="1447800"/>
                    </a:lnTo>
                    <a:lnTo>
                      <a:pt x="1133348" y="1384300"/>
                    </a:lnTo>
                    <a:lnTo>
                      <a:pt x="1131227" y="1371600"/>
                    </a:lnTo>
                    <a:lnTo>
                      <a:pt x="1128991" y="1358900"/>
                    </a:lnTo>
                    <a:lnTo>
                      <a:pt x="1126642" y="1346200"/>
                    </a:lnTo>
                    <a:lnTo>
                      <a:pt x="1124165" y="1333500"/>
                    </a:lnTo>
                    <a:lnTo>
                      <a:pt x="1123378" y="1358900"/>
                    </a:lnTo>
                    <a:lnTo>
                      <a:pt x="1120762" y="1358900"/>
                    </a:lnTo>
                    <a:lnTo>
                      <a:pt x="1117028" y="1346200"/>
                    </a:lnTo>
                    <a:lnTo>
                      <a:pt x="1112926" y="1333500"/>
                    </a:lnTo>
                    <a:lnTo>
                      <a:pt x="1109192" y="1308100"/>
                    </a:lnTo>
                    <a:lnTo>
                      <a:pt x="1106144" y="1295400"/>
                    </a:lnTo>
                    <a:lnTo>
                      <a:pt x="1104303" y="1308100"/>
                    </a:lnTo>
                    <a:lnTo>
                      <a:pt x="1104188" y="1333500"/>
                    </a:lnTo>
                    <a:lnTo>
                      <a:pt x="1098054" y="1282700"/>
                    </a:lnTo>
                    <a:lnTo>
                      <a:pt x="1095209" y="1244600"/>
                    </a:lnTo>
                    <a:lnTo>
                      <a:pt x="1094917" y="1206500"/>
                    </a:lnTo>
                    <a:lnTo>
                      <a:pt x="1096416" y="1181100"/>
                    </a:lnTo>
                    <a:lnTo>
                      <a:pt x="1099070" y="1155700"/>
                    </a:lnTo>
                    <a:lnTo>
                      <a:pt x="1102728" y="1143000"/>
                    </a:lnTo>
                    <a:lnTo>
                      <a:pt x="1106741" y="1130300"/>
                    </a:lnTo>
                    <a:lnTo>
                      <a:pt x="1110500" y="1130300"/>
                    </a:lnTo>
                    <a:lnTo>
                      <a:pt x="1106690" y="1104900"/>
                    </a:lnTo>
                    <a:lnTo>
                      <a:pt x="1101344" y="1054100"/>
                    </a:lnTo>
                    <a:lnTo>
                      <a:pt x="1099400" y="1003300"/>
                    </a:lnTo>
                    <a:lnTo>
                      <a:pt x="1099350" y="965200"/>
                    </a:lnTo>
                    <a:lnTo>
                      <a:pt x="1099756" y="927100"/>
                    </a:lnTo>
                    <a:lnTo>
                      <a:pt x="1100505" y="889000"/>
                    </a:lnTo>
                    <a:lnTo>
                      <a:pt x="1101686" y="863600"/>
                    </a:lnTo>
                    <a:lnTo>
                      <a:pt x="1104061" y="812800"/>
                    </a:lnTo>
                    <a:lnTo>
                      <a:pt x="1105712" y="774700"/>
                    </a:lnTo>
                    <a:lnTo>
                      <a:pt x="1108290" y="736600"/>
                    </a:lnTo>
                    <a:lnTo>
                      <a:pt x="1109522" y="711200"/>
                    </a:lnTo>
                    <a:lnTo>
                      <a:pt x="1110665" y="685800"/>
                    </a:lnTo>
                    <a:lnTo>
                      <a:pt x="1111707" y="673100"/>
                    </a:lnTo>
                    <a:lnTo>
                      <a:pt x="1112608" y="647700"/>
                    </a:lnTo>
                    <a:lnTo>
                      <a:pt x="1113993" y="622300"/>
                    </a:lnTo>
                    <a:lnTo>
                      <a:pt x="1115301" y="596900"/>
                    </a:lnTo>
                    <a:lnTo>
                      <a:pt x="1116469" y="584200"/>
                    </a:lnTo>
                    <a:lnTo>
                      <a:pt x="1117447" y="558800"/>
                    </a:lnTo>
                    <a:lnTo>
                      <a:pt x="1117892" y="571500"/>
                    </a:lnTo>
                    <a:lnTo>
                      <a:pt x="1117841" y="585127"/>
                    </a:lnTo>
                    <a:lnTo>
                      <a:pt x="1117498" y="596900"/>
                    </a:lnTo>
                    <a:lnTo>
                      <a:pt x="1116825" y="622300"/>
                    </a:lnTo>
                    <a:lnTo>
                      <a:pt x="1116012" y="647700"/>
                    </a:lnTo>
                    <a:lnTo>
                      <a:pt x="1115377" y="711200"/>
                    </a:lnTo>
                    <a:lnTo>
                      <a:pt x="1115352" y="762000"/>
                    </a:lnTo>
                    <a:lnTo>
                      <a:pt x="1116482" y="787400"/>
                    </a:lnTo>
                    <a:lnTo>
                      <a:pt x="1118793" y="787400"/>
                    </a:lnTo>
                    <a:lnTo>
                      <a:pt x="1122324" y="762000"/>
                    </a:lnTo>
                    <a:lnTo>
                      <a:pt x="1120902" y="673100"/>
                    </a:lnTo>
                    <a:lnTo>
                      <a:pt x="1120724" y="660400"/>
                    </a:lnTo>
                    <a:lnTo>
                      <a:pt x="1120584" y="647700"/>
                    </a:lnTo>
                    <a:lnTo>
                      <a:pt x="1120559" y="635000"/>
                    </a:lnTo>
                    <a:lnTo>
                      <a:pt x="1121778" y="558800"/>
                    </a:lnTo>
                    <a:lnTo>
                      <a:pt x="1122387" y="520700"/>
                    </a:lnTo>
                    <a:lnTo>
                      <a:pt x="1126020" y="444500"/>
                    </a:lnTo>
                    <a:lnTo>
                      <a:pt x="1118412" y="508000"/>
                    </a:lnTo>
                    <a:lnTo>
                      <a:pt x="1116876" y="533400"/>
                    </a:lnTo>
                    <a:lnTo>
                      <a:pt x="1115491" y="546100"/>
                    </a:lnTo>
                    <a:lnTo>
                      <a:pt x="1114171" y="558800"/>
                    </a:lnTo>
                    <a:lnTo>
                      <a:pt x="1112812" y="584200"/>
                    </a:lnTo>
                    <a:lnTo>
                      <a:pt x="1113993" y="533400"/>
                    </a:lnTo>
                    <a:lnTo>
                      <a:pt x="1116203" y="495300"/>
                    </a:lnTo>
                    <a:lnTo>
                      <a:pt x="1119085" y="457200"/>
                    </a:lnTo>
                    <a:lnTo>
                      <a:pt x="1122260" y="431800"/>
                    </a:lnTo>
                    <a:lnTo>
                      <a:pt x="1125588" y="393700"/>
                    </a:lnTo>
                    <a:lnTo>
                      <a:pt x="1129626" y="368300"/>
                    </a:lnTo>
                    <a:lnTo>
                      <a:pt x="1138453" y="317500"/>
                    </a:lnTo>
                    <a:lnTo>
                      <a:pt x="1140701" y="304800"/>
                    </a:lnTo>
                    <a:lnTo>
                      <a:pt x="1147432" y="266700"/>
                    </a:lnTo>
                    <a:lnTo>
                      <a:pt x="1149832" y="254000"/>
                    </a:lnTo>
                    <a:lnTo>
                      <a:pt x="1152423" y="254000"/>
                    </a:lnTo>
                    <a:lnTo>
                      <a:pt x="1155128" y="241109"/>
                    </a:lnTo>
                    <a:lnTo>
                      <a:pt x="1168323" y="177800"/>
                    </a:lnTo>
                    <a:lnTo>
                      <a:pt x="1173721" y="152400"/>
                    </a:lnTo>
                    <a:lnTo>
                      <a:pt x="1179309" y="127000"/>
                    </a:lnTo>
                    <a:lnTo>
                      <a:pt x="1182573" y="127000"/>
                    </a:lnTo>
                    <a:lnTo>
                      <a:pt x="1179334" y="165100"/>
                    </a:lnTo>
                    <a:lnTo>
                      <a:pt x="1172070" y="215900"/>
                    </a:lnTo>
                    <a:lnTo>
                      <a:pt x="1163269" y="266700"/>
                    </a:lnTo>
                    <a:lnTo>
                      <a:pt x="1168501" y="241109"/>
                    </a:lnTo>
                    <a:lnTo>
                      <a:pt x="1173937" y="203200"/>
                    </a:lnTo>
                    <a:lnTo>
                      <a:pt x="1185722" y="127000"/>
                    </a:lnTo>
                    <a:lnTo>
                      <a:pt x="1199451" y="50800"/>
                    </a:lnTo>
                    <a:lnTo>
                      <a:pt x="1205953" y="12700"/>
                    </a:lnTo>
                    <a:lnTo>
                      <a:pt x="1208684" y="0"/>
                    </a:lnTo>
                    <a:lnTo>
                      <a:pt x="1082370" y="0"/>
                    </a:lnTo>
                    <a:lnTo>
                      <a:pt x="1077696" y="25400"/>
                    </a:lnTo>
                    <a:lnTo>
                      <a:pt x="1072489" y="50800"/>
                    </a:lnTo>
                    <a:lnTo>
                      <a:pt x="1066901" y="76200"/>
                    </a:lnTo>
                    <a:lnTo>
                      <a:pt x="1055357" y="127000"/>
                    </a:lnTo>
                    <a:lnTo>
                      <a:pt x="1050544" y="139700"/>
                    </a:lnTo>
                    <a:lnTo>
                      <a:pt x="1043698" y="165100"/>
                    </a:lnTo>
                    <a:lnTo>
                      <a:pt x="1035761" y="203200"/>
                    </a:lnTo>
                    <a:lnTo>
                      <a:pt x="1027684" y="241300"/>
                    </a:lnTo>
                    <a:lnTo>
                      <a:pt x="1021181" y="266700"/>
                    </a:lnTo>
                    <a:lnTo>
                      <a:pt x="1016317" y="292100"/>
                    </a:lnTo>
                    <a:lnTo>
                      <a:pt x="1013714" y="304800"/>
                    </a:lnTo>
                    <a:lnTo>
                      <a:pt x="1014006" y="292100"/>
                    </a:lnTo>
                    <a:lnTo>
                      <a:pt x="1005116" y="355600"/>
                    </a:lnTo>
                    <a:lnTo>
                      <a:pt x="999121" y="406400"/>
                    </a:lnTo>
                    <a:lnTo>
                      <a:pt x="995146" y="457200"/>
                    </a:lnTo>
                    <a:lnTo>
                      <a:pt x="992301" y="508000"/>
                    </a:lnTo>
                    <a:lnTo>
                      <a:pt x="991336" y="549363"/>
                    </a:lnTo>
                    <a:lnTo>
                      <a:pt x="990409" y="635000"/>
                    </a:lnTo>
                    <a:lnTo>
                      <a:pt x="990511" y="647700"/>
                    </a:lnTo>
                    <a:lnTo>
                      <a:pt x="990663" y="660400"/>
                    </a:lnTo>
                    <a:lnTo>
                      <a:pt x="990752" y="673100"/>
                    </a:lnTo>
                    <a:lnTo>
                      <a:pt x="989063" y="685800"/>
                    </a:lnTo>
                    <a:lnTo>
                      <a:pt x="987450" y="685800"/>
                    </a:lnTo>
                    <a:lnTo>
                      <a:pt x="985913" y="711200"/>
                    </a:lnTo>
                    <a:lnTo>
                      <a:pt x="981760" y="762000"/>
                    </a:lnTo>
                    <a:lnTo>
                      <a:pt x="980706" y="800100"/>
                    </a:lnTo>
                    <a:lnTo>
                      <a:pt x="980414" y="800100"/>
                    </a:lnTo>
                    <a:lnTo>
                      <a:pt x="979258" y="838200"/>
                    </a:lnTo>
                    <a:lnTo>
                      <a:pt x="977938" y="863600"/>
                    </a:lnTo>
                    <a:lnTo>
                      <a:pt x="976185" y="863600"/>
                    </a:lnTo>
                    <a:lnTo>
                      <a:pt x="973785" y="850900"/>
                    </a:lnTo>
                    <a:lnTo>
                      <a:pt x="976566" y="889000"/>
                    </a:lnTo>
                    <a:lnTo>
                      <a:pt x="980211" y="927100"/>
                    </a:lnTo>
                    <a:lnTo>
                      <a:pt x="984262" y="965200"/>
                    </a:lnTo>
                    <a:lnTo>
                      <a:pt x="988225" y="1016000"/>
                    </a:lnTo>
                    <a:lnTo>
                      <a:pt x="987920" y="1028700"/>
                    </a:lnTo>
                    <a:lnTo>
                      <a:pt x="988428" y="1054100"/>
                    </a:lnTo>
                    <a:lnTo>
                      <a:pt x="989406" y="1079500"/>
                    </a:lnTo>
                    <a:lnTo>
                      <a:pt x="990473" y="1104900"/>
                    </a:lnTo>
                    <a:lnTo>
                      <a:pt x="991120" y="1130300"/>
                    </a:lnTo>
                    <a:lnTo>
                      <a:pt x="993394" y="1168400"/>
                    </a:lnTo>
                    <a:lnTo>
                      <a:pt x="998397" y="1231900"/>
                    </a:lnTo>
                    <a:lnTo>
                      <a:pt x="1003719" y="1282700"/>
                    </a:lnTo>
                    <a:lnTo>
                      <a:pt x="1008443" y="1333500"/>
                    </a:lnTo>
                    <a:lnTo>
                      <a:pt x="1011491" y="1358900"/>
                    </a:lnTo>
                    <a:lnTo>
                      <a:pt x="1011809" y="1384300"/>
                    </a:lnTo>
                    <a:lnTo>
                      <a:pt x="1015212" y="1409700"/>
                    </a:lnTo>
                    <a:lnTo>
                      <a:pt x="1018362" y="1422400"/>
                    </a:lnTo>
                    <a:lnTo>
                      <a:pt x="1021219" y="1435100"/>
                    </a:lnTo>
                    <a:lnTo>
                      <a:pt x="1023759" y="1447800"/>
                    </a:lnTo>
                    <a:lnTo>
                      <a:pt x="1024343" y="1447800"/>
                    </a:lnTo>
                    <a:lnTo>
                      <a:pt x="1026414" y="1460500"/>
                    </a:lnTo>
                    <a:lnTo>
                      <a:pt x="1028890" y="1460500"/>
                    </a:lnTo>
                    <a:lnTo>
                      <a:pt x="1033424" y="1473200"/>
                    </a:lnTo>
                    <a:lnTo>
                      <a:pt x="1035723" y="1485900"/>
                    </a:lnTo>
                    <a:lnTo>
                      <a:pt x="1038313" y="1498600"/>
                    </a:lnTo>
                    <a:lnTo>
                      <a:pt x="1041336" y="1511300"/>
                    </a:lnTo>
                    <a:lnTo>
                      <a:pt x="1044943" y="1524000"/>
                    </a:lnTo>
                    <a:lnTo>
                      <a:pt x="1049172" y="1549400"/>
                    </a:lnTo>
                    <a:lnTo>
                      <a:pt x="1054341" y="1574800"/>
                    </a:lnTo>
                    <a:lnTo>
                      <a:pt x="1060996" y="1600200"/>
                    </a:lnTo>
                    <a:lnTo>
                      <a:pt x="1067511" y="1638300"/>
                    </a:lnTo>
                    <a:lnTo>
                      <a:pt x="1064133" y="1638300"/>
                    </a:lnTo>
                    <a:lnTo>
                      <a:pt x="1067346" y="1651000"/>
                    </a:lnTo>
                    <a:lnTo>
                      <a:pt x="1073353" y="1676400"/>
                    </a:lnTo>
                    <a:lnTo>
                      <a:pt x="1075143" y="1689100"/>
                    </a:lnTo>
                    <a:lnTo>
                      <a:pt x="1077010" y="1701800"/>
                    </a:lnTo>
                    <a:lnTo>
                      <a:pt x="1080909" y="1714500"/>
                    </a:lnTo>
                    <a:lnTo>
                      <a:pt x="1097788" y="1778000"/>
                    </a:lnTo>
                    <a:lnTo>
                      <a:pt x="1117803" y="1828800"/>
                    </a:lnTo>
                    <a:lnTo>
                      <a:pt x="1122908" y="1854200"/>
                    </a:lnTo>
                    <a:lnTo>
                      <a:pt x="1128229" y="1866900"/>
                    </a:lnTo>
                    <a:lnTo>
                      <a:pt x="1139088" y="1892300"/>
                    </a:lnTo>
                    <a:lnTo>
                      <a:pt x="1149743" y="1917700"/>
                    </a:lnTo>
                    <a:lnTo>
                      <a:pt x="1154950" y="1930400"/>
                    </a:lnTo>
                    <a:lnTo>
                      <a:pt x="1160297" y="1943100"/>
                    </a:lnTo>
                    <a:lnTo>
                      <a:pt x="1170559" y="1968500"/>
                    </a:lnTo>
                    <a:lnTo>
                      <a:pt x="1180122" y="1981200"/>
                    </a:lnTo>
                    <a:lnTo>
                      <a:pt x="1182166" y="1987067"/>
                    </a:lnTo>
                    <a:lnTo>
                      <a:pt x="1180668" y="1981200"/>
                    </a:lnTo>
                    <a:lnTo>
                      <a:pt x="1171397" y="1955800"/>
                    </a:lnTo>
                    <a:lnTo>
                      <a:pt x="1161427" y="1930400"/>
                    </a:lnTo>
                    <a:lnTo>
                      <a:pt x="1159370" y="1917700"/>
                    </a:lnTo>
                    <a:lnTo>
                      <a:pt x="1156677" y="1917700"/>
                    </a:lnTo>
                    <a:lnTo>
                      <a:pt x="1153147" y="1905000"/>
                    </a:lnTo>
                    <a:lnTo>
                      <a:pt x="1142238" y="1879600"/>
                    </a:lnTo>
                    <a:lnTo>
                      <a:pt x="1134313" y="1854200"/>
                    </a:lnTo>
                    <a:lnTo>
                      <a:pt x="1129665" y="1841500"/>
                    </a:lnTo>
                    <a:lnTo>
                      <a:pt x="1124813" y="1828800"/>
                    </a:lnTo>
                    <a:lnTo>
                      <a:pt x="1129207" y="1828800"/>
                    </a:lnTo>
                    <a:lnTo>
                      <a:pt x="1133386" y="1841500"/>
                    </a:lnTo>
                    <a:lnTo>
                      <a:pt x="1138910" y="1854200"/>
                    </a:lnTo>
                    <a:lnTo>
                      <a:pt x="1142085" y="1854200"/>
                    </a:lnTo>
                    <a:lnTo>
                      <a:pt x="1145501" y="1866900"/>
                    </a:lnTo>
                    <a:lnTo>
                      <a:pt x="1149159" y="1879600"/>
                    </a:lnTo>
                    <a:lnTo>
                      <a:pt x="1153033" y="1879600"/>
                    </a:lnTo>
                    <a:lnTo>
                      <a:pt x="1161427" y="1905000"/>
                    </a:lnTo>
                    <a:lnTo>
                      <a:pt x="1171054" y="1930400"/>
                    </a:lnTo>
                    <a:lnTo>
                      <a:pt x="1192403" y="1981200"/>
                    </a:lnTo>
                    <a:lnTo>
                      <a:pt x="1216952" y="2032000"/>
                    </a:lnTo>
                    <a:lnTo>
                      <a:pt x="1273784" y="2146300"/>
                    </a:lnTo>
                    <a:lnTo>
                      <a:pt x="1256334" y="2120900"/>
                    </a:lnTo>
                    <a:lnTo>
                      <a:pt x="1245463" y="2108200"/>
                    </a:lnTo>
                    <a:lnTo>
                      <a:pt x="1240193" y="2095500"/>
                    </a:lnTo>
                    <a:lnTo>
                      <a:pt x="1239532" y="2095500"/>
                    </a:lnTo>
                    <a:lnTo>
                      <a:pt x="1240688" y="2108200"/>
                    </a:lnTo>
                    <a:lnTo>
                      <a:pt x="1242720" y="2108200"/>
                    </a:lnTo>
                    <a:lnTo>
                      <a:pt x="1245527" y="2120900"/>
                    </a:lnTo>
                    <a:lnTo>
                      <a:pt x="1249019" y="2120900"/>
                    </a:lnTo>
                    <a:lnTo>
                      <a:pt x="1253312" y="2133600"/>
                    </a:lnTo>
                    <a:lnTo>
                      <a:pt x="1258125" y="2146300"/>
                    </a:lnTo>
                    <a:lnTo>
                      <a:pt x="1263357" y="2159000"/>
                    </a:lnTo>
                    <a:lnTo>
                      <a:pt x="1268882" y="2171700"/>
                    </a:lnTo>
                    <a:lnTo>
                      <a:pt x="1292479" y="2209800"/>
                    </a:lnTo>
                    <a:lnTo>
                      <a:pt x="1313103" y="2260600"/>
                    </a:lnTo>
                    <a:lnTo>
                      <a:pt x="1421320" y="2260600"/>
                    </a:lnTo>
                    <a:lnTo>
                      <a:pt x="1422552" y="2247900"/>
                    </a:lnTo>
                    <a:lnTo>
                      <a:pt x="1427353" y="2197100"/>
                    </a:lnTo>
                    <a:lnTo>
                      <a:pt x="1431963" y="2146300"/>
                    </a:lnTo>
                    <a:lnTo>
                      <a:pt x="1441170" y="2044700"/>
                    </a:lnTo>
                    <a:lnTo>
                      <a:pt x="1445641" y="2006600"/>
                    </a:lnTo>
                    <a:lnTo>
                      <a:pt x="1451190" y="1943100"/>
                    </a:lnTo>
                    <a:lnTo>
                      <a:pt x="1454518" y="1905000"/>
                    </a:lnTo>
                    <a:lnTo>
                      <a:pt x="1458963" y="1866900"/>
                    </a:lnTo>
                    <a:lnTo>
                      <a:pt x="1463433" y="1816100"/>
                    </a:lnTo>
                    <a:lnTo>
                      <a:pt x="1492707" y="1600200"/>
                    </a:lnTo>
                    <a:lnTo>
                      <a:pt x="1501546" y="1549400"/>
                    </a:lnTo>
                    <a:lnTo>
                      <a:pt x="1510919" y="1498600"/>
                    </a:lnTo>
                    <a:lnTo>
                      <a:pt x="1526743" y="1409700"/>
                    </a:lnTo>
                    <a:lnTo>
                      <a:pt x="1538554" y="1371600"/>
                    </a:lnTo>
                    <a:lnTo>
                      <a:pt x="1551266" y="1320800"/>
                    </a:lnTo>
                    <a:lnTo>
                      <a:pt x="1564792" y="1270000"/>
                    </a:lnTo>
                    <a:lnTo>
                      <a:pt x="1579105" y="1219200"/>
                    </a:lnTo>
                    <a:lnTo>
                      <a:pt x="1594129" y="1168400"/>
                    </a:lnTo>
                    <a:lnTo>
                      <a:pt x="1609788" y="1117600"/>
                    </a:lnTo>
                    <a:lnTo>
                      <a:pt x="1626057" y="1066800"/>
                    </a:lnTo>
                    <a:lnTo>
                      <a:pt x="1642846" y="1016000"/>
                    </a:lnTo>
                    <a:lnTo>
                      <a:pt x="1660105" y="965200"/>
                    </a:lnTo>
                    <a:lnTo>
                      <a:pt x="1677771" y="914400"/>
                    </a:lnTo>
                    <a:lnTo>
                      <a:pt x="1697710" y="863600"/>
                    </a:lnTo>
                    <a:lnTo>
                      <a:pt x="1758238" y="711200"/>
                    </a:lnTo>
                    <a:lnTo>
                      <a:pt x="1778114" y="660400"/>
                    </a:lnTo>
                    <a:lnTo>
                      <a:pt x="1797570" y="609600"/>
                    </a:lnTo>
                    <a:lnTo>
                      <a:pt x="1816468" y="571500"/>
                    </a:lnTo>
                    <a:lnTo>
                      <a:pt x="1834629" y="520700"/>
                    </a:lnTo>
                    <a:lnTo>
                      <a:pt x="1849958" y="486879"/>
                    </a:lnTo>
                    <a:lnTo>
                      <a:pt x="1851571" y="482600"/>
                    </a:lnTo>
                    <a:lnTo>
                      <a:pt x="1866734" y="444500"/>
                    </a:lnTo>
                    <a:lnTo>
                      <a:pt x="1897786" y="381000"/>
                    </a:lnTo>
                    <a:lnTo>
                      <a:pt x="1909965" y="355600"/>
                    </a:lnTo>
                    <a:lnTo>
                      <a:pt x="1917725" y="342900"/>
                    </a:lnTo>
                    <a:lnTo>
                      <a:pt x="1922856" y="342900"/>
                    </a:lnTo>
                    <a:lnTo>
                      <a:pt x="1927123" y="330200"/>
                    </a:lnTo>
                    <a:lnTo>
                      <a:pt x="1932292" y="330200"/>
                    </a:lnTo>
                    <a:lnTo>
                      <a:pt x="1940318" y="317500"/>
                    </a:lnTo>
                    <a:lnTo>
                      <a:pt x="1953107" y="292100"/>
                    </a:lnTo>
                    <a:lnTo>
                      <a:pt x="1972564" y="254000"/>
                    </a:lnTo>
                    <a:lnTo>
                      <a:pt x="1969477" y="266700"/>
                    </a:lnTo>
                    <a:lnTo>
                      <a:pt x="1964461" y="279400"/>
                    </a:lnTo>
                    <a:lnTo>
                      <a:pt x="1957717" y="292100"/>
                    </a:lnTo>
                    <a:lnTo>
                      <a:pt x="1949450" y="317500"/>
                    </a:lnTo>
                    <a:lnTo>
                      <a:pt x="1929244" y="355600"/>
                    </a:lnTo>
                    <a:lnTo>
                      <a:pt x="1906485" y="393700"/>
                    </a:lnTo>
                    <a:lnTo>
                      <a:pt x="1881619" y="444500"/>
                    </a:lnTo>
                    <a:lnTo>
                      <a:pt x="1868843" y="469900"/>
                    </a:lnTo>
                    <a:lnTo>
                      <a:pt x="1865782" y="482600"/>
                    </a:lnTo>
                    <a:lnTo>
                      <a:pt x="1862785" y="482600"/>
                    </a:lnTo>
                    <a:lnTo>
                      <a:pt x="1845157" y="520700"/>
                    </a:lnTo>
                    <a:lnTo>
                      <a:pt x="1823148" y="571500"/>
                    </a:lnTo>
                    <a:lnTo>
                      <a:pt x="1813204" y="596900"/>
                    </a:lnTo>
                    <a:lnTo>
                      <a:pt x="1838312" y="558800"/>
                    </a:lnTo>
                    <a:lnTo>
                      <a:pt x="1845830" y="549363"/>
                    </a:lnTo>
                    <a:lnTo>
                      <a:pt x="1837626" y="571500"/>
                    </a:lnTo>
                    <a:lnTo>
                      <a:pt x="1833168" y="583679"/>
                    </a:lnTo>
                    <a:lnTo>
                      <a:pt x="1840090" y="571500"/>
                    </a:lnTo>
                    <a:lnTo>
                      <a:pt x="1847926" y="558800"/>
                    </a:lnTo>
                    <a:lnTo>
                      <a:pt x="1852180" y="546100"/>
                    </a:lnTo>
                    <a:lnTo>
                      <a:pt x="1856422" y="533400"/>
                    </a:lnTo>
                    <a:lnTo>
                      <a:pt x="1865414" y="508000"/>
                    </a:lnTo>
                    <a:lnTo>
                      <a:pt x="1875002" y="495300"/>
                    </a:lnTo>
                    <a:lnTo>
                      <a:pt x="1885327" y="469900"/>
                    </a:lnTo>
                    <a:lnTo>
                      <a:pt x="1931670" y="381000"/>
                    </a:lnTo>
                    <a:lnTo>
                      <a:pt x="1943836" y="355600"/>
                    </a:lnTo>
                    <a:lnTo>
                      <a:pt x="1983193" y="279400"/>
                    </a:lnTo>
                    <a:lnTo>
                      <a:pt x="2000592" y="254000"/>
                    </a:lnTo>
                    <a:lnTo>
                      <a:pt x="2009292" y="241300"/>
                    </a:lnTo>
                    <a:lnTo>
                      <a:pt x="2015883" y="228600"/>
                    </a:lnTo>
                    <a:lnTo>
                      <a:pt x="2029358" y="203200"/>
                    </a:lnTo>
                    <a:lnTo>
                      <a:pt x="2049030" y="165100"/>
                    </a:lnTo>
                    <a:lnTo>
                      <a:pt x="2061705" y="152400"/>
                    </a:lnTo>
                    <a:lnTo>
                      <a:pt x="2073973" y="127000"/>
                    </a:lnTo>
                    <a:lnTo>
                      <a:pt x="2085797" y="101600"/>
                    </a:lnTo>
                    <a:lnTo>
                      <a:pt x="2097671" y="88900"/>
                    </a:lnTo>
                    <a:lnTo>
                      <a:pt x="2108924" y="63500"/>
                    </a:lnTo>
                    <a:lnTo>
                      <a:pt x="2119452" y="50800"/>
                    </a:lnTo>
                    <a:lnTo>
                      <a:pt x="2129231" y="25400"/>
                    </a:lnTo>
                    <a:lnTo>
                      <a:pt x="2138857" y="12700"/>
                    </a:lnTo>
                    <a:lnTo>
                      <a:pt x="2148103" y="0"/>
                    </a:lnTo>
                    <a:close/>
                  </a:path>
                  <a:path w="4700905" h="5867400">
                    <a:moveTo>
                      <a:pt x="2157349" y="0"/>
                    </a:moveTo>
                    <a:lnTo>
                      <a:pt x="2155583" y="0"/>
                    </a:lnTo>
                    <a:lnTo>
                      <a:pt x="2145868" y="21767"/>
                    </a:lnTo>
                    <a:lnTo>
                      <a:pt x="2150834" y="12700"/>
                    </a:lnTo>
                    <a:lnTo>
                      <a:pt x="2157349" y="0"/>
                    </a:lnTo>
                    <a:close/>
                  </a:path>
                  <a:path w="4700905" h="5867400">
                    <a:moveTo>
                      <a:pt x="2229891" y="927100"/>
                    </a:moveTo>
                    <a:lnTo>
                      <a:pt x="2218080" y="977900"/>
                    </a:lnTo>
                    <a:lnTo>
                      <a:pt x="2218144" y="978814"/>
                    </a:lnTo>
                    <a:lnTo>
                      <a:pt x="2229891" y="927100"/>
                    </a:lnTo>
                    <a:close/>
                  </a:path>
                  <a:path w="4700905" h="5867400">
                    <a:moveTo>
                      <a:pt x="2270861" y="5118100"/>
                    </a:moveTo>
                    <a:lnTo>
                      <a:pt x="2269553" y="5113617"/>
                    </a:lnTo>
                    <a:lnTo>
                      <a:pt x="2253107" y="5105400"/>
                    </a:lnTo>
                    <a:lnTo>
                      <a:pt x="2270861" y="5118100"/>
                    </a:lnTo>
                    <a:close/>
                  </a:path>
                  <a:path w="4700905" h="5867400">
                    <a:moveTo>
                      <a:pt x="2365273" y="5210327"/>
                    </a:moveTo>
                    <a:lnTo>
                      <a:pt x="2342642" y="5184127"/>
                    </a:lnTo>
                    <a:lnTo>
                      <a:pt x="2338641" y="5181600"/>
                    </a:lnTo>
                    <a:lnTo>
                      <a:pt x="2365273" y="5210327"/>
                    </a:lnTo>
                    <a:close/>
                  </a:path>
                  <a:path w="4700905" h="5867400">
                    <a:moveTo>
                      <a:pt x="2376398" y="5222125"/>
                    </a:moveTo>
                    <a:lnTo>
                      <a:pt x="2373973" y="5219700"/>
                    </a:lnTo>
                    <a:lnTo>
                      <a:pt x="2365273" y="5210327"/>
                    </a:lnTo>
                    <a:lnTo>
                      <a:pt x="2373376" y="5219700"/>
                    </a:lnTo>
                    <a:lnTo>
                      <a:pt x="2376398" y="5222125"/>
                    </a:lnTo>
                    <a:close/>
                  </a:path>
                  <a:path w="4700905" h="5867400">
                    <a:moveTo>
                      <a:pt x="2441270" y="5279009"/>
                    </a:moveTo>
                    <a:lnTo>
                      <a:pt x="2433548" y="5270500"/>
                    </a:lnTo>
                    <a:lnTo>
                      <a:pt x="2405100" y="5245100"/>
                    </a:lnTo>
                    <a:lnTo>
                      <a:pt x="2376398" y="5222125"/>
                    </a:lnTo>
                    <a:lnTo>
                      <a:pt x="2412200" y="5257800"/>
                    </a:lnTo>
                    <a:lnTo>
                      <a:pt x="2441270" y="5279009"/>
                    </a:lnTo>
                    <a:close/>
                  </a:path>
                  <a:path w="4700905" h="5867400">
                    <a:moveTo>
                      <a:pt x="2472093" y="5308600"/>
                    </a:moveTo>
                    <a:lnTo>
                      <a:pt x="2447023" y="5283200"/>
                    </a:lnTo>
                    <a:lnTo>
                      <a:pt x="2441270" y="5279009"/>
                    </a:lnTo>
                    <a:lnTo>
                      <a:pt x="2456599" y="5295900"/>
                    </a:lnTo>
                    <a:lnTo>
                      <a:pt x="2472093" y="5308600"/>
                    </a:lnTo>
                    <a:close/>
                  </a:path>
                  <a:path w="4700905" h="5867400">
                    <a:moveTo>
                      <a:pt x="2570022" y="2476500"/>
                    </a:moveTo>
                    <a:lnTo>
                      <a:pt x="2516225" y="2476500"/>
                    </a:lnTo>
                    <a:lnTo>
                      <a:pt x="2459698" y="2489200"/>
                    </a:lnTo>
                    <a:lnTo>
                      <a:pt x="2518041" y="2489200"/>
                    </a:lnTo>
                    <a:lnTo>
                      <a:pt x="2570022" y="2476500"/>
                    </a:lnTo>
                    <a:close/>
                  </a:path>
                  <a:path w="4700905" h="5867400">
                    <a:moveTo>
                      <a:pt x="2584602" y="5105400"/>
                    </a:moveTo>
                    <a:lnTo>
                      <a:pt x="2581173" y="5092700"/>
                    </a:lnTo>
                    <a:lnTo>
                      <a:pt x="2574086" y="5092700"/>
                    </a:lnTo>
                    <a:lnTo>
                      <a:pt x="2584602" y="5105400"/>
                    </a:lnTo>
                    <a:close/>
                  </a:path>
                  <a:path w="4700905" h="5867400">
                    <a:moveTo>
                      <a:pt x="3209683" y="5558460"/>
                    </a:moveTo>
                    <a:lnTo>
                      <a:pt x="3185896" y="5548058"/>
                    </a:lnTo>
                    <a:lnTo>
                      <a:pt x="3188576" y="5549900"/>
                    </a:lnTo>
                    <a:lnTo>
                      <a:pt x="3209683" y="5558460"/>
                    </a:lnTo>
                    <a:close/>
                  </a:path>
                  <a:path w="4700905" h="5867400">
                    <a:moveTo>
                      <a:pt x="3223006" y="5564352"/>
                    </a:moveTo>
                    <a:lnTo>
                      <a:pt x="3219920" y="5562600"/>
                    </a:lnTo>
                    <a:lnTo>
                      <a:pt x="3209683" y="5558460"/>
                    </a:lnTo>
                    <a:lnTo>
                      <a:pt x="3219145" y="5562600"/>
                    </a:lnTo>
                    <a:lnTo>
                      <a:pt x="3223006" y="5564352"/>
                    </a:lnTo>
                    <a:close/>
                  </a:path>
                  <a:path w="4700905" h="5867400">
                    <a:moveTo>
                      <a:pt x="3247237" y="5575300"/>
                    </a:moveTo>
                    <a:lnTo>
                      <a:pt x="3223006" y="5564352"/>
                    </a:lnTo>
                    <a:lnTo>
                      <a:pt x="3242360" y="5575300"/>
                    </a:lnTo>
                    <a:lnTo>
                      <a:pt x="3247237" y="5575300"/>
                    </a:lnTo>
                    <a:close/>
                  </a:path>
                  <a:path w="4700905" h="5867400">
                    <a:moveTo>
                      <a:pt x="3336607" y="5588000"/>
                    </a:moveTo>
                    <a:lnTo>
                      <a:pt x="3307511" y="5575300"/>
                    </a:lnTo>
                    <a:lnTo>
                      <a:pt x="3323501" y="5588000"/>
                    </a:lnTo>
                    <a:lnTo>
                      <a:pt x="3336607" y="5588000"/>
                    </a:lnTo>
                    <a:close/>
                  </a:path>
                  <a:path w="4700905" h="5867400">
                    <a:moveTo>
                      <a:pt x="3339757" y="5589371"/>
                    </a:moveTo>
                    <a:lnTo>
                      <a:pt x="3339566" y="5588000"/>
                    </a:lnTo>
                    <a:lnTo>
                      <a:pt x="3336607" y="5588000"/>
                    </a:lnTo>
                    <a:lnTo>
                      <a:pt x="3339757" y="5589371"/>
                    </a:lnTo>
                    <a:close/>
                  </a:path>
                  <a:path w="4700905" h="5867400">
                    <a:moveTo>
                      <a:pt x="3387915" y="2641600"/>
                    </a:moveTo>
                    <a:lnTo>
                      <a:pt x="3384575" y="2640761"/>
                    </a:lnTo>
                    <a:lnTo>
                      <a:pt x="3384308" y="2641600"/>
                    </a:lnTo>
                    <a:lnTo>
                      <a:pt x="3387915" y="2641600"/>
                    </a:lnTo>
                    <a:close/>
                  </a:path>
                  <a:path w="4700905" h="5867400">
                    <a:moveTo>
                      <a:pt x="3436480" y="2654300"/>
                    </a:moveTo>
                    <a:lnTo>
                      <a:pt x="3417125" y="2649245"/>
                    </a:lnTo>
                    <a:lnTo>
                      <a:pt x="3424669" y="2654300"/>
                    </a:lnTo>
                    <a:lnTo>
                      <a:pt x="3436480" y="2654300"/>
                    </a:lnTo>
                    <a:close/>
                  </a:path>
                  <a:path w="4700905" h="5867400">
                    <a:moveTo>
                      <a:pt x="3443998" y="2656370"/>
                    </a:moveTo>
                    <a:lnTo>
                      <a:pt x="3441522" y="2654300"/>
                    </a:lnTo>
                    <a:lnTo>
                      <a:pt x="3436480" y="2654300"/>
                    </a:lnTo>
                    <a:lnTo>
                      <a:pt x="3443998" y="2656370"/>
                    </a:lnTo>
                    <a:close/>
                  </a:path>
                  <a:path w="4700905" h="5867400">
                    <a:moveTo>
                      <a:pt x="3482657" y="2667000"/>
                    </a:moveTo>
                    <a:lnTo>
                      <a:pt x="3443998" y="2656370"/>
                    </a:lnTo>
                    <a:lnTo>
                      <a:pt x="3456711" y="2667000"/>
                    </a:lnTo>
                    <a:lnTo>
                      <a:pt x="3482657" y="2667000"/>
                    </a:lnTo>
                    <a:close/>
                  </a:path>
                  <a:path w="4700905" h="5867400">
                    <a:moveTo>
                      <a:pt x="3483610" y="2667558"/>
                    </a:moveTo>
                    <a:lnTo>
                      <a:pt x="3483102" y="2667000"/>
                    </a:lnTo>
                    <a:lnTo>
                      <a:pt x="3482657" y="2667000"/>
                    </a:lnTo>
                    <a:lnTo>
                      <a:pt x="3483610" y="2667558"/>
                    </a:lnTo>
                    <a:close/>
                  </a:path>
                  <a:path w="4700905" h="5867400">
                    <a:moveTo>
                      <a:pt x="3504412" y="2679700"/>
                    </a:moveTo>
                    <a:lnTo>
                      <a:pt x="3483610" y="2667558"/>
                    </a:lnTo>
                    <a:lnTo>
                      <a:pt x="3494773" y="2679700"/>
                    </a:lnTo>
                    <a:lnTo>
                      <a:pt x="3504412" y="2679700"/>
                    </a:lnTo>
                    <a:close/>
                  </a:path>
                  <a:path w="4700905" h="5867400">
                    <a:moveTo>
                      <a:pt x="3581552" y="5664200"/>
                    </a:moveTo>
                    <a:lnTo>
                      <a:pt x="3567760" y="5651500"/>
                    </a:lnTo>
                    <a:lnTo>
                      <a:pt x="3542500" y="5651500"/>
                    </a:lnTo>
                    <a:lnTo>
                      <a:pt x="3526599" y="5638800"/>
                    </a:lnTo>
                    <a:lnTo>
                      <a:pt x="3508718" y="5638800"/>
                    </a:lnTo>
                    <a:lnTo>
                      <a:pt x="3467328" y="5626100"/>
                    </a:lnTo>
                    <a:lnTo>
                      <a:pt x="3419322" y="5613400"/>
                    </a:lnTo>
                    <a:lnTo>
                      <a:pt x="3365703" y="5600700"/>
                    </a:lnTo>
                    <a:lnTo>
                      <a:pt x="3339757" y="5589371"/>
                    </a:lnTo>
                    <a:lnTo>
                      <a:pt x="3341281" y="5600700"/>
                    </a:lnTo>
                    <a:lnTo>
                      <a:pt x="3316503" y="5600700"/>
                    </a:lnTo>
                    <a:lnTo>
                      <a:pt x="3331870" y="5613400"/>
                    </a:lnTo>
                    <a:lnTo>
                      <a:pt x="3370275" y="5638800"/>
                    </a:lnTo>
                    <a:lnTo>
                      <a:pt x="3385985" y="5638800"/>
                    </a:lnTo>
                    <a:lnTo>
                      <a:pt x="3403587" y="5651500"/>
                    </a:lnTo>
                    <a:lnTo>
                      <a:pt x="3425418" y="5651500"/>
                    </a:lnTo>
                    <a:lnTo>
                      <a:pt x="3428835" y="5638800"/>
                    </a:lnTo>
                    <a:lnTo>
                      <a:pt x="3435997" y="5638800"/>
                    </a:lnTo>
                    <a:lnTo>
                      <a:pt x="3448634" y="5651500"/>
                    </a:lnTo>
                    <a:lnTo>
                      <a:pt x="3515626" y="5651500"/>
                    </a:lnTo>
                    <a:lnTo>
                      <a:pt x="3525863" y="5664200"/>
                    </a:lnTo>
                    <a:lnTo>
                      <a:pt x="3581552" y="5664200"/>
                    </a:lnTo>
                    <a:close/>
                  </a:path>
                  <a:path w="4700905" h="5867400">
                    <a:moveTo>
                      <a:pt x="3592931" y="5689600"/>
                    </a:moveTo>
                    <a:lnTo>
                      <a:pt x="3566972" y="5676900"/>
                    </a:lnTo>
                    <a:lnTo>
                      <a:pt x="3535400" y="5676900"/>
                    </a:lnTo>
                    <a:lnTo>
                      <a:pt x="3571494" y="5689600"/>
                    </a:lnTo>
                    <a:lnTo>
                      <a:pt x="3592931" y="5689600"/>
                    </a:lnTo>
                    <a:close/>
                  </a:path>
                  <a:path w="4700905" h="5867400">
                    <a:moveTo>
                      <a:pt x="3603790" y="2717800"/>
                    </a:moveTo>
                    <a:lnTo>
                      <a:pt x="3574161" y="2705100"/>
                    </a:lnTo>
                    <a:lnTo>
                      <a:pt x="3549180" y="2692400"/>
                    </a:lnTo>
                    <a:lnTo>
                      <a:pt x="3526993" y="2679700"/>
                    </a:lnTo>
                    <a:lnTo>
                      <a:pt x="3504412" y="2679700"/>
                    </a:lnTo>
                    <a:lnTo>
                      <a:pt x="3526155" y="2692400"/>
                    </a:lnTo>
                    <a:lnTo>
                      <a:pt x="3566630" y="2705100"/>
                    </a:lnTo>
                    <a:lnTo>
                      <a:pt x="3603790" y="2717800"/>
                    </a:lnTo>
                    <a:close/>
                  </a:path>
                  <a:path w="4700905" h="5867400">
                    <a:moveTo>
                      <a:pt x="3809454" y="2768600"/>
                    </a:moveTo>
                    <a:lnTo>
                      <a:pt x="3721519" y="2717800"/>
                    </a:lnTo>
                    <a:lnTo>
                      <a:pt x="3678758" y="2692400"/>
                    </a:lnTo>
                    <a:lnTo>
                      <a:pt x="3636861" y="2679700"/>
                    </a:lnTo>
                    <a:lnTo>
                      <a:pt x="3595903" y="2654300"/>
                    </a:lnTo>
                    <a:lnTo>
                      <a:pt x="3555936" y="2641600"/>
                    </a:lnTo>
                    <a:lnTo>
                      <a:pt x="3509162" y="2616200"/>
                    </a:lnTo>
                    <a:lnTo>
                      <a:pt x="3463455" y="2603500"/>
                    </a:lnTo>
                    <a:lnTo>
                      <a:pt x="3375749" y="2578366"/>
                    </a:lnTo>
                    <a:lnTo>
                      <a:pt x="3375749" y="2603500"/>
                    </a:lnTo>
                    <a:lnTo>
                      <a:pt x="3355594" y="2603500"/>
                    </a:lnTo>
                    <a:lnTo>
                      <a:pt x="3347047" y="2596223"/>
                    </a:lnTo>
                    <a:lnTo>
                      <a:pt x="3375749" y="2603500"/>
                    </a:lnTo>
                    <a:lnTo>
                      <a:pt x="3375749" y="2578366"/>
                    </a:lnTo>
                    <a:lnTo>
                      <a:pt x="3374834" y="2578100"/>
                    </a:lnTo>
                    <a:lnTo>
                      <a:pt x="3331705" y="2578100"/>
                    </a:lnTo>
                    <a:lnTo>
                      <a:pt x="3307537" y="2571635"/>
                    </a:lnTo>
                    <a:lnTo>
                      <a:pt x="3307537" y="2603500"/>
                    </a:lnTo>
                    <a:lnTo>
                      <a:pt x="3272269" y="2603500"/>
                    </a:lnTo>
                    <a:lnTo>
                      <a:pt x="3224771" y="2590800"/>
                    </a:lnTo>
                    <a:lnTo>
                      <a:pt x="3280029" y="2590800"/>
                    </a:lnTo>
                    <a:lnTo>
                      <a:pt x="3307537" y="2603500"/>
                    </a:lnTo>
                    <a:lnTo>
                      <a:pt x="3307537" y="2571635"/>
                    </a:lnTo>
                    <a:lnTo>
                      <a:pt x="3236874" y="2552700"/>
                    </a:lnTo>
                    <a:lnTo>
                      <a:pt x="3189478" y="2540000"/>
                    </a:lnTo>
                    <a:lnTo>
                      <a:pt x="3141586" y="2540000"/>
                    </a:lnTo>
                    <a:lnTo>
                      <a:pt x="3092818" y="2527300"/>
                    </a:lnTo>
                    <a:lnTo>
                      <a:pt x="3042767" y="2527300"/>
                    </a:lnTo>
                    <a:lnTo>
                      <a:pt x="2991053" y="2514600"/>
                    </a:lnTo>
                    <a:lnTo>
                      <a:pt x="2937294" y="2514600"/>
                    </a:lnTo>
                    <a:lnTo>
                      <a:pt x="2881096" y="2501900"/>
                    </a:lnTo>
                    <a:lnTo>
                      <a:pt x="2869234" y="2501900"/>
                    </a:lnTo>
                    <a:lnTo>
                      <a:pt x="2783509" y="2489200"/>
                    </a:lnTo>
                    <a:lnTo>
                      <a:pt x="2638514" y="2489200"/>
                    </a:lnTo>
                    <a:lnTo>
                      <a:pt x="2620340" y="2501900"/>
                    </a:lnTo>
                    <a:lnTo>
                      <a:pt x="2398763" y="2501900"/>
                    </a:lnTo>
                    <a:lnTo>
                      <a:pt x="2416467" y="2489200"/>
                    </a:lnTo>
                    <a:lnTo>
                      <a:pt x="2217864" y="2489200"/>
                    </a:lnTo>
                    <a:lnTo>
                      <a:pt x="2215032" y="2463800"/>
                    </a:lnTo>
                    <a:lnTo>
                      <a:pt x="2212314" y="2451100"/>
                    </a:lnTo>
                    <a:lnTo>
                      <a:pt x="2209711" y="2425700"/>
                    </a:lnTo>
                    <a:lnTo>
                      <a:pt x="2207222" y="2400300"/>
                    </a:lnTo>
                    <a:lnTo>
                      <a:pt x="2202535" y="2362200"/>
                    </a:lnTo>
                    <a:lnTo>
                      <a:pt x="2197684" y="2311400"/>
                    </a:lnTo>
                    <a:lnTo>
                      <a:pt x="2193429" y="2260600"/>
                    </a:lnTo>
                    <a:lnTo>
                      <a:pt x="2188680" y="2184400"/>
                    </a:lnTo>
                    <a:lnTo>
                      <a:pt x="2187105" y="2159000"/>
                    </a:lnTo>
                    <a:lnTo>
                      <a:pt x="2184476" y="2108200"/>
                    </a:lnTo>
                    <a:lnTo>
                      <a:pt x="2182672" y="2044700"/>
                    </a:lnTo>
                    <a:lnTo>
                      <a:pt x="2181517" y="1993900"/>
                    </a:lnTo>
                    <a:lnTo>
                      <a:pt x="2181148" y="1955800"/>
                    </a:lnTo>
                    <a:lnTo>
                      <a:pt x="2181174" y="1892300"/>
                    </a:lnTo>
                    <a:lnTo>
                      <a:pt x="2181974" y="1841500"/>
                    </a:lnTo>
                    <a:lnTo>
                      <a:pt x="2183422" y="1790700"/>
                    </a:lnTo>
                    <a:lnTo>
                      <a:pt x="2185530" y="1739900"/>
                    </a:lnTo>
                    <a:lnTo>
                      <a:pt x="2188286" y="1689100"/>
                    </a:lnTo>
                    <a:lnTo>
                      <a:pt x="2191321" y="1638300"/>
                    </a:lnTo>
                    <a:lnTo>
                      <a:pt x="2195080" y="1587500"/>
                    </a:lnTo>
                    <a:lnTo>
                      <a:pt x="2199563" y="1536700"/>
                    </a:lnTo>
                    <a:lnTo>
                      <a:pt x="2204783" y="1498600"/>
                    </a:lnTo>
                    <a:lnTo>
                      <a:pt x="2210727" y="1447800"/>
                    </a:lnTo>
                    <a:lnTo>
                      <a:pt x="2217420" y="1397000"/>
                    </a:lnTo>
                    <a:lnTo>
                      <a:pt x="2224875" y="1346200"/>
                    </a:lnTo>
                    <a:lnTo>
                      <a:pt x="2233066" y="1295400"/>
                    </a:lnTo>
                    <a:lnTo>
                      <a:pt x="2242032" y="1244600"/>
                    </a:lnTo>
                    <a:lnTo>
                      <a:pt x="2243455" y="1244600"/>
                    </a:lnTo>
                    <a:lnTo>
                      <a:pt x="2240635" y="1270000"/>
                    </a:lnTo>
                    <a:lnTo>
                      <a:pt x="2238273" y="1282700"/>
                    </a:lnTo>
                    <a:lnTo>
                      <a:pt x="2241131" y="1282700"/>
                    </a:lnTo>
                    <a:lnTo>
                      <a:pt x="2245233" y="1244600"/>
                    </a:lnTo>
                    <a:lnTo>
                      <a:pt x="2247963" y="1219200"/>
                    </a:lnTo>
                    <a:lnTo>
                      <a:pt x="2256358" y="1168400"/>
                    </a:lnTo>
                    <a:lnTo>
                      <a:pt x="2264206" y="1117600"/>
                    </a:lnTo>
                    <a:lnTo>
                      <a:pt x="2269350" y="1079500"/>
                    </a:lnTo>
                    <a:lnTo>
                      <a:pt x="2269655" y="1066800"/>
                    </a:lnTo>
                    <a:lnTo>
                      <a:pt x="2270023" y="1066800"/>
                    </a:lnTo>
                    <a:lnTo>
                      <a:pt x="2269502" y="1079500"/>
                    </a:lnTo>
                    <a:lnTo>
                      <a:pt x="2266975" y="1104900"/>
                    </a:lnTo>
                    <a:lnTo>
                      <a:pt x="2261374" y="1143000"/>
                    </a:lnTo>
                    <a:lnTo>
                      <a:pt x="2271839" y="1079500"/>
                    </a:lnTo>
                    <a:lnTo>
                      <a:pt x="2274443" y="1066800"/>
                    </a:lnTo>
                    <a:lnTo>
                      <a:pt x="2277046" y="1054100"/>
                    </a:lnTo>
                    <a:lnTo>
                      <a:pt x="2282939" y="1028700"/>
                    </a:lnTo>
                    <a:lnTo>
                      <a:pt x="2291511" y="990600"/>
                    </a:lnTo>
                    <a:lnTo>
                      <a:pt x="2305799" y="927100"/>
                    </a:lnTo>
                    <a:lnTo>
                      <a:pt x="2329992" y="838200"/>
                    </a:lnTo>
                    <a:lnTo>
                      <a:pt x="2341588" y="800100"/>
                    </a:lnTo>
                    <a:lnTo>
                      <a:pt x="2377465" y="685800"/>
                    </a:lnTo>
                    <a:lnTo>
                      <a:pt x="2383371" y="660400"/>
                    </a:lnTo>
                    <a:lnTo>
                      <a:pt x="2389403" y="647700"/>
                    </a:lnTo>
                    <a:lnTo>
                      <a:pt x="2395423" y="622300"/>
                    </a:lnTo>
                    <a:lnTo>
                      <a:pt x="2401278" y="609600"/>
                    </a:lnTo>
                    <a:lnTo>
                      <a:pt x="2424188" y="533400"/>
                    </a:lnTo>
                    <a:lnTo>
                      <a:pt x="2430157" y="520700"/>
                    </a:lnTo>
                    <a:lnTo>
                      <a:pt x="2436063" y="495300"/>
                    </a:lnTo>
                    <a:lnTo>
                      <a:pt x="2441892" y="482600"/>
                    </a:lnTo>
                    <a:lnTo>
                      <a:pt x="2447658" y="469900"/>
                    </a:lnTo>
                    <a:lnTo>
                      <a:pt x="2448522" y="469900"/>
                    </a:lnTo>
                    <a:lnTo>
                      <a:pt x="2444559" y="482600"/>
                    </a:lnTo>
                    <a:lnTo>
                      <a:pt x="2437409" y="508000"/>
                    </a:lnTo>
                    <a:lnTo>
                      <a:pt x="2428684" y="533400"/>
                    </a:lnTo>
                    <a:lnTo>
                      <a:pt x="2420404" y="558800"/>
                    </a:lnTo>
                    <a:lnTo>
                      <a:pt x="2413939" y="584200"/>
                    </a:lnTo>
                    <a:lnTo>
                      <a:pt x="2410625" y="596900"/>
                    </a:lnTo>
                    <a:lnTo>
                      <a:pt x="2411742" y="596900"/>
                    </a:lnTo>
                    <a:lnTo>
                      <a:pt x="2416479" y="584200"/>
                    </a:lnTo>
                    <a:lnTo>
                      <a:pt x="2421039" y="558800"/>
                    </a:lnTo>
                    <a:lnTo>
                      <a:pt x="2425598" y="546100"/>
                    </a:lnTo>
                    <a:lnTo>
                      <a:pt x="2430310" y="533400"/>
                    </a:lnTo>
                    <a:lnTo>
                      <a:pt x="2448610" y="482600"/>
                    </a:lnTo>
                    <a:lnTo>
                      <a:pt x="2452916" y="469900"/>
                    </a:lnTo>
                    <a:lnTo>
                      <a:pt x="2457234" y="457200"/>
                    </a:lnTo>
                    <a:lnTo>
                      <a:pt x="2465590" y="431800"/>
                    </a:lnTo>
                    <a:lnTo>
                      <a:pt x="2473909" y="419100"/>
                    </a:lnTo>
                    <a:lnTo>
                      <a:pt x="2482405" y="393700"/>
                    </a:lnTo>
                    <a:lnTo>
                      <a:pt x="2514206" y="304800"/>
                    </a:lnTo>
                    <a:lnTo>
                      <a:pt x="2546540" y="215900"/>
                    </a:lnTo>
                    <a:lnTo>
                      <a:pt x="2563037" y="177800"/>
                    </a:lnTo>
                    <a:lnTo>
                      <a:pt x="2580081" y="127000"/>
                    </a:lnTo>
                    <a:lnTo>
                      <a:pt x="2597988" y="88900"/>
                    </a:lnTo>
                    <a:lnTo>
                      <a:pt x="2617101" y="38100"/>
                    </a:lnTo>
                    <a:lnTo>
                      <a:pt x="2634767" y="0"/>
                    </a:lnTo>
                    <a:lnTo>
                      <a:pt x="2579992" y="0"/>
                    </a:lnTo>
                    <a:lnTo>
                      <a:pt x="2569489" y="25400"/>
                    </a:lnTo>
                    <a:lnTo>
                      <a:pt x="2548140" y="76200"/>
                    </a:lnTo>
                    <a:lnTo>
                      <a:pt x="2523934" y="127000"/>
                    </a:lnTo>
                    <a:lnTo>
                      <a:pt x="2546299" y="63500"/>
                    </a:lnTo>
                    <a:lnTo>
                      <a:pt x="2550769" y="50800"/>
                    </a:lnTo>
                    <a:lnTo>
                      <a:pt x="2565831" y="12700"/>
                    </a:lnTo>
                    <a:lnTo>
                      <a:pt x="2568397" y="0"/>
                    </a:lnTo>
                    <a:lnTo>
                      <a:pt x="2564117" y="0"/>
                    </a:lnTo>
                    <a:lnTo>
                      <a:pt x="2557818" y="12700"/>
                    </a:lnTo>
                    <a:lnTo>
                      <a:pt x="2551442" y="25400"/>
                    </a:lnTo>
                    <a:lnTo>
                      <a:pt x="2547620" y="33299"/>
                    </a:lnTo>
                    <a:lnTo>
                      <a:pt x="2552382" y="12700"/>
                    </a:lnTo>
                    <a:lnTo>
                      <a:pt x="2560002" y="0"/>
                    </a:lnTo>
                    <a:lnTo>
                      <a:pt x="2550109" y="0"/>
                    </a:lnTo>
                    <a:lnTo>
                      <a:pt x="2544559" y="12700"/>
                    </a:lnTo>
                    <a:lnTo>
                      <a:pt x="2523947" y="63500"/>
                    </a:lnTo>
                    <a:lnTo>
                      <a:pt x="2501557" y="114300"/>
                    </a:lnTo>
                    <a:lnTo>
                      <a:pt x="2480297" y="165100"/>
                    </a:lnTo>
                    <a:lnTo>
                      <a:pt x="2441308" y="266700"/>
                    </a:lnTo>
                    <a:lnTo>
                      <a:pt x="2424392" y="317500"/>
                    </a:lnTo>
                    <a:lnTo>
                      <a:pt x="2408478" y="368300"/>
                    </a:lnTo>
                    <a:lnTo>
                      <a:pt x="2394051" y="419100"/>
                    </a:lnTo>
                    <a:lnTo>
                      <a:pt x="2381605" y="457200"/>
                    </a:lnTo>
                    <a:lnTo>
                      <a:pt x="2366492" y="495300"/>
                    </a:lnTo>
                    <a:lnTo>
                      <a:pt x="2351875" y="533400"/>
                    </a:lnTo>
                    <a:lnTo>
                      <a:pt x="2337676" y="571500"/>
                    </a:lnTo>
                    <a:lnTo>
                      <a:pt x="2323744" y="622300"/>
                    </a:lnTo>
                    <a:lnTo>
                      <a:pt x="2309990" y="660400"/>
                    </a:lnTo>
                    <a:lnTo>
                      <a:pt x="2296287" y="711200"/>
                    </a:lnTo>
                    <a:lnTo>
                      <a:pt x="2282520" y="762000"/>
                    </a:lnTo>
                    <a:lnTo>
                      <a:pt x="2268575" y="825500"/>
                    </a:lnTo>
                    <a:lnTo>
                      <a:pt x="2254326" y="876300"/>
                    </a:lnTo>
                    <a:lnTo>
                      <a:pt x="2239670" y="939800"/>
                    </a:lnTo>
                    <a:lnTo>
                      <a:pt x="2232304" y="952500"/>
                    </a:lnTo>
                    <a:lnTo>
                      <a:pt x="2224519" y="977900"/>
                    </a:lnTo>
                    <a:lnTo>
                      <a:pt x="2218918" y="990600"/>
                    </a:lnTo>
                    <a:lnTo>
                      <a:pt x="2218144" y="978814"/>
                    </a:lnTo>
                    <a:lnTo>
                      <a:pt x="2207476" y="1028700"/>
                    </a:lnTo>
                    <a:lnTo>
                      <a:pt x="2197290" y="1079500"/>
                    </a:lnTo>
                    <a:lnTo>
                      <a:pt x="2187778" y="1130300"/>
                    </a:lnTo>
                    <a:lnTo>
                      <a:pt x="2178939" y="1181100"/>
                    </a:lnTo>
                    <a:lnTo>
                      <a:pt x="2170773" y="1231900"/>
                    </a:lnTo>
                    <a:lnTo>
                      <a:pt x="2163267" y="1282700"/>
                    </a:lnTo>
                    <a:lnTo>
                      <a:pt x="2156422" y="1333500"/>
                    </a:lnTo>
                    <a:lnTo>
                      <a:pt x="2150326" y="1384300"/>
                    </a:lnTo>
                    <a:lnTo>
                      <a:pt x="2145119" y="1435100"/>
                    </a:lnTo>
                    <a:lnTo>
                      <a:pt x="2140724" y="1485900"/>
                    </a:lnTo>
                    <a:lnTo>
                      <a:pt x="2137067" y="1536700"/>
                    </a:lnTo>
                    <a:lnTo>
                      <a:pt x="2134070" y="1574800"/>
                    </a:lnTo>
                    <a:lnTo>
                      <a:pt x="2131644" y="1625600"/>
                    </a:lnTo>
                    <a:lnTo>
                      <a:pt x="2129701" y="1676400"/>
                    </a:lnTo>
                    <a:lnTo>
                      <a:pt x="2128164" y="1714500"/>
                    </a:lnTo>
                    <a:lnTo>
                      <a:pt x="2110689" y="1841500"/>
                    </a:lnTo>
                    <a:lnTo>
                      <a:pt x="2108619" y="1905000"/>
                    </a:lnTo>
                    <a:lnTo>
                      <a:pt x="2107768" y="1955800"/>
                    </a:lnTo>
                    <a:lnTo>
                      <a:pt x="2107654" y="1981200"/>
                    </a:lnTo>
                    <a:lnTo>
                      <a:pt x="2108073" y="1993900"/>
                    </a:lnTo>
                    <a:lnTo>
                      <a:pt x="2108479" y="1993900"/>
                    </a:lnTo>
                    <a:lnTo>
                      <a:pt x="2108911" y="2006600"/>
                    </a:lnTo>
                    <a:lnTo>
                      <a:pt x="2115947" y="2006600"/>
                    </a:lnTo>
                    <a:lnTo>
                      <a:pt x="2118042" y="1993900"/>
                    </a:lnTo>
                    <a:lnTo>
                      <a:pt x="2122335" y="1993900"/>
                    </a:lnTo>
                    <a:lnTo>
                      <a:pt x="2124418" y="2006600"/>
                    </a:lnTo>
                    <a:lnTo>
                      <a:pt x="2125434" y="2006600"/>
                    </a:lnTo>
                    <a:lnTo>
                      <a:pt x="2126424" y="2019300"/>
                    </a:lnTo>
                    <a:lnTo>
                      <a:pt x="2127377" y="2032000"/>
                    </a:lnTo>
                    <a:lnTo>
                      <a:pt x="2128291" y="2057400"/>
                    </a:lnTo>
                    <a:lnTo>
                      <a:pt x="2130501" y="2120900"/>
                    </a:lnTo>
                    <a:lnTo>
                      <a:pt x="2131288" y="2133600"/>
                    </a:lnTo>
                    <a:lnTo>
                      <a:pt x="2132177" y="2159000"/>
                    </a:lnTo>
                    <a:lnTo>
                      <a:pt x="2133041" y="2171700"/>
                    </a:lnTo>
                    <a:lnTo>
                      <a:pt x="2131784" y="2197100"/>
                    </a:lnTo>
                    <a:lnTo>
                      <a:pt x="2131060" y="2222500"/>
                    </a:lnTo>
                    <a:lnTo>
                      <a:pt x="2131110" y="2260600"/>
                    </a:lnTo>
                    <a:lnTo>
                      <a:pt x="2132228" y="2298700"/>
                    </a:lnTo>
                    <a:lnTo>
                      <a:pt x="2134108" y="2336800"/>
                    </a:lnTo>
                    <a:lnTo>
                      <a:pt x="2136864" y="2374900"/>
                    </a:lnTo>
                    <a:lnTo>
                      <a:pt x="2140991" y="2425700"/>
                    </a:lnTo>
                    <a:lnTo>
                      <a:pt x="2143341" y="2451100"/>
                    </a:lnTo>
                    <a:lnTo>
                      <a:pt x="2145855" y="2489200"/>
                    </a:lnTo>
                    <a:lnTo>
                      <a:pt x="2151049" y="2540000"/>
                    </a:lnTo>
                    <a:lnTo>
                      <a:pt x="2153882" y="2565400"/>
                    </a:lnTo>
                    <a:lnTo>
                      <a:pt x="2460866" y="2565400"/>
                    </a:lnTo>
                    <a:lnTo>
                      <a:pt x="2472817" y="2552700"/>
                    </a:lnTo>
                    <a:lnTo>
                      <a:pt x="2845219" y="2552700"/>
                    </a:lnTo>
                    <a:lnTo>
                      <a:pt x="2898597" y="2565400"/>
                    </a:lnTo>
                    <a:lnTo>
                      <a:pt x="2953194" y="2565400"/>
                    </a:lnTo>
                    <a:lnTo>
                      <a:pt x="3008630" y="2578100"/>
                    </a:lnTo>
                    <a:lnTo>
                      <a:pt x="3064497" y="2578100"/>
                    </a:lnTo>
                    <a:lnTo>
                      <a:pt x="3120440" y="2590800"/>
                    </a:lnTo>
                    <a:lnTo>
                      <a:pt x="3176181" y="2590800"/>
                    </a:lnTo>
                    <a:lnTo>
                      <a:pt x="3284918" y="2616200"/>
                    </a:lnTo>
                    <a:lnTo>
                      <a:pt x="3384575" y="2640761"/>
                    </a:lnTo>
                    <a:lnTo>
                      <a:pt x="3388347" y="2628900"/>
                    </a:lnTo>
                    <a:lnTo>
                      <a:pt x="3396983" y="2641600"/>
                    </a:lnTo>
                    <a:lnTo>
                      <a:pt x="3387915" y="2641600"/>
                    </a:lnTo>
                    <a:lnTo>
                      <a:pt x="3417125" y="2649245"/>
                    </a:lnTo>
                    <a:lnTo>
                      <a:pt x="3405733" y="2641600"/>
                    </a:lnTo>
                    <a:lnTo>
                      <a:pt x="3423183" y="2641600"/>
                    </a:lnTo>
                    <a:lnTo>
                      <a:pt x="3453612" y="2654300"/>
                    </a:lnTo>
                    <a:lnTo>
                      <a:pt x="3462718" y="2654300"/>
                    </a:lnTo>
                    <a:lnTo>
                      <a:pt x="3452888" y="2641600"/>
                    </a:lnTo>
                    <a:lnTo>
                      <a:pt x="3427780" y="2641600"/>
                    </a:lnTo>
                    <a:lnTo>
                      <a:pt x="3412718" y="2628900"/>
                    </a:lnTo>
                    <a:lnTo>
                      <a:pt x="3396043" y="2628900"/>
                    </a:lnTo>
                    <a:lnTo>
                      <a:pt x="3358858" y="2616200"/>
                    </a:lnTo>
                    <a:lnTo>
                      <a:pt x="3317278" y="2603500"/>
                    </a:lnTo>
                    <a:lnTo>
                      <a:pt x="3348774" y="2603500"/>
                    </a:lnTo>
                    <a:lnTo>
                      <a:pt x="3362414" y="2616200"/>
                    </a:lnTo>
                    <a:lnTo>
                      <a:pt x="3376066" y="2616200"/>
                    </a:lnTo>
                    <a:lnTo>
                      <a:pt x="3417100" y="2628900"/>
                    </a:lnTo>
                    <a:lnTo>
                      <a:pt x="3422281" y="2628900"/>
                    </a:lnTo>
                    <a:lnTo>
                      <a:pt x="3414941" y="2616200"/>
                    </a:lnTo>
                    <a:lnTo>
                      <a:pt x="3399104" y="2609418"/>
                    </a:lnTo>
                    <a:lnTo>
                      <a:pt x="3573894" y="2654300"/>
                    </a:lnTo>
                    <a:lnTo>
                      <a:pt x="3669957" y="2705100"/>
                    </a:lnTo>
                    <a:lnTo>
                      <a:pt x="3717125" y="2717800"/>
                    </a:lnTo>
                    <a:lnTo>
                      <a:pt x="3809454" y="2768600"/>
                    </a:lnTo>
                    <a:close/>
                  </a:path>
                  <a:path w="4700905" h="5867400">
                    <a:moveTo>
                      <a:pt x="3816515" y="5664200"/>
                    </a:moveTo>
                    <a:lnTo>
                      <a:pt x="3713264" y="5664200"/>
                    </a:lnTo>
                    <a:lnTo>
                      <a:pt x="3691204" y="5676900"/>
                    </a:lnTo>
                    <a:lnTo>
                      <a:pt x="3664635" y="5676900"/>
                    </a:lnTo>
                    <a:lnTo>
                      <a:pt x="3659492" y="5689600"/>
                    </a:lnTo>
                    <a:lnTo>
                      <a:pt x="3644125" y="5689600"/>
                    </a:lnTo>
                    <a:lnTo>
                      <a:pt x="3680574" y="5702300"/>
                    </a:lnTo>
                    <a:lnTo>
                      <a:pt x="3712908" y="5702300"/>
                    </a:lnTo>
                    <a:lnTo>
                      <a:pt x="3723309" y="5689600"/>
                    </a:lnTo>
                    <a:lnTo>
                      <a:pt x="3702672" y="5689600"/>
                    </a:lnTo>
                    <a:lnTo>
                      <a:pt x="3708450" y="5676900"/>
                    </a:lnTo>
                    <a:lnTo>
                      <a:pt x="3808120" y="5676900"/>
                    </a:lnTo>
                    <a:lnTo>
                      <a:pt x="3816515" y="5664200"/>
                    </a:lnTo>
                    <a:close/>
                  </a:path>
                  <a:path w="4700905" h="5867400">
                    <a:moveTo>
                      <a:pt x="3949979" y="5638800"/>
                    </a:moveTo>
                    <a:lnTo>
                      <a:pt x="3911396" y="5638800"/>
                    </a:lnTo>
                    <a:lnTo>
                      <a:pt x="3888384" y="5651500"/>
                    </a:lnTo>
                    <a:lnTo>
                      <a:pt x="3851643" y="5651500"/>
                    </a:lnTo>
                    <a:lnTo>
                      <a:pt x="3841788" y="5664200"/>
                    </a:lnTo>
                    <a:lnTo>
                      <a:pt x="3890683" y="5664200"/>
                    </a:lnTo>
                    <a:lnTo>
                      <a:pt x="3915829" y="5651500"/>
                    </a:lnTo>
                    <a:lnTo>
                      <a:pt x="3939070" y="5651500"/>
                    </a:lnTo>
                    <a:lnTo>
                      <a:pt x="3949979" y="5638800"/>
                    </a:lnTo>
                    <a:close/>
                  </a:path>
                  <a:path w="4700905" h="5867400">
                    <a:moveTo>
                      <a:pt x="3994378" y="5753100"/>
                    </a:moveTo>
                    <a:lnTo>
                      <a:pt x="3993921" y="5753100"/>
                    </a:lnTo>
                    <a:lnTo>
                      <a:pt x="3978071" y="5765800"/>
                    </a:lnTo>
                    <a:lnTo>
                      <a:pt x="3983126" y="5765800"/>
                    </a:lnTo>
                    <a:lnTo>
                      <a:pt x="3994378" y="5753100"/>
                    </a:lnTo>
                    <a:close/>
                  </a:path>
                  <a:path w="4700905" h="5867400">
                    <a:moveTo>
                      <a:pt x="4026916" y="5743105"/>
                    </a:moveTo>
                    <a:lnTo>
                      <a:pt x="4009834" y="5753100"/>
                    </a:lnTo>
                    <a:lnTo>
                      <a:pt x="4017759" y="5753100"/>
                    </a:lnTo>
                    <a:lnTo>
                      <a:pt x="4026916" y="5743105"/>
                    </a:lnTo>
                    <a:close/>
                  </a:path>
                  <a:path w="4700905" h="5867400">
                    <a:moveTo>
                      <a:pt x="4031526" y="5740400"/>
                    </a:moveTo>
                    <a:lnTo>
                      <a:pt x="4029379" y="5740400"/>
                    </a:lnTo>
                    <a:lnTo>
                      <a:pt x="4026916" y="5743105"/>
                    </a:lnTo>
                    <a:lnTo>
                      <a:pt x="4031526" y="5740400"/>
                    </a:lnTo>
                    <a:close/>
                  </a:path>
                  <a:path w="4700905" h="5867400">
                    <a:moveTo>
                      <a:pt x="4095305" y="5715000"/>
                    </a:moveTo>
                    <a:lnTo>
                      <a:pt x="4087215" y="5715000"/>
                    </a:lnTo>
                    <a:lnTo>
                      <a:pt x="4069067" y="5727700"/>
                    </a:lnTo>
                    <a:lnTo>
                      <a:pt x="4053217" y="5727700"/>
                    </a:lnTo>
                    <a:lnTo>
                      <a:pt x="4031526" y="5740400"/>
                    </a:lnTo>
                    <a:lnTo>
                      <a:pt x="4051757" y="5740400"/>
                    </a:lnTo>
                    <a:lnTo>
                      <a:pt x="4079011" y="5727700"/>
                    </a:lnTo>
                    <a:lnTo>
                      <a:pt x="4095305" y="5715000"/>
                    </a:lnTo>
                    <a:close/>
                  </a:path>
                  <a:path w="4700905" h="5867400">
                    <a:moveTo>
                      <a:pt x="4120273" y="5672366"/>
                    </a:moveTo>
                    <a:lnTo>
                      <a:pt x="4117187" y="5673776"/>
                    </a:lnTo>
                    <a:lnTo>
                      <a:pt x="4113060" y="5676900"/>
                    </a:lnTo>
                    <a:lnTo>
                      <a:pt x="4118178" y="5676900"/>
                    </a:lnTo>
                    <a:lnTo>
                      <a:pt x="4120273" y="5672366"/>
                    </a:lnTo>
                    <a:close/>
                  </a:path>
                  <a:path w="4700905" h="5867400">
                    <a:moveTo>
                      <a:pt x="4381538" y="5548427"/>
                    </a:moveTo>
                    <a:lnTo>
                      <a:pt x="4381284" y="5548617"/>
                    </a:lnTo>
                    <a:lnTo>
                      <a:pt x="4380408" y="5549900"/>
                    </a:lnTo>
                    <a:lnTo>
                      <a:pt x="4381538" y="5548427"/>
                    </a:lnTo>
                    <a:close/>
                  </a:path>
                  <a:path w="4700905" h="5867400">
                    <a:moveTo>
                      <a:pt x="4409465" y="5245100"/>
                    </a:moveTo>
                    <a:lnTo>
                      <a:pt x="4403547" y="5257800"/>
                    </a:lnTo>
                    <a:lnTo>
                      <a:pt x="4403014" y="5260657"/>
                    </a:lnTo>
                    <a:lnTo>
                      <a:pt x="4404258" y="5257800"/>
                    </a:lnTo>
                    <a:lnTo>
                      <a:pt x="4409465" y="5245100"/>
                    </a:lnTo>
                    <a:close/>
                  </a:path>
                  <a:path w="4700905" h="5867400">
                    <a:moveTo>
                      <a:pt x="4446841" y="5320703"/>
                    </a:moveTo>
                    <a:lnTo>
                      <a:pt x="4446460" y="5321300"/>
                    </a:lnTo>
                    <a:lnTo>
                      <a:pt x="4446740" y="5321300"/>
                    </a:lnTo>
                    <a:lnTo>
                      <a:pt x="4446841" y="5320703"/>
                    </a:lnTo>
                    <a:close/>
                  </a:path>
                  <a:path w="4700905" h="5867400">
                    <a:moveTo>
                      <a:pt x="4452899" y="5458244"/>
                    </a:moveTo>
                    <a:lnTo>
                      <a:pt x="4451566" y="5461000"/>
                    </a:lnTo>
                    <a:lnTo>
                      <a:pt x="4451972" y="5461000"/>
                    </a:lnTo>
                    <a:lnTo>
                      <a:pt x="4452899" y="5458244"/>
                    </a:lnTo>
                    <a:close/>
                  </a:path>
                  <a:path w="4700905" h="5867400">
                    <a:moveTo>
                      <a:pt x="4464926" y="5433911"/>
                    </a:moveTo>
                    <a:lnTo>
                      <a:pt x="4463935" y="5435600"/>
                    </a:lnTo>
                    <a:lnTo>
                      <a:pt x="4464380" y="5435600"/>
                    </a:lnTo>
                    <a:lnTo>
                      <a:pt x="4464926" y="5433911"/>
                    </a:lnTo>
                    <a:close/>
                  </a:path>
                  <a:path w="4700905" h="5867400">
                    <a:moveTo>
                      <a:pt x="4566463" y="4983277"/>
                    </a:moveTo>
                    <a:lnTo>
                      <a:pt x="4558347" y="5016512"/>
                    </a:lnTo>
                    <a:lnTo>
                      <a:pt x="4564926" y="4991100"/>
                    </a:lnTo>
                    <a:lnTo>
                      <a:pt x="4566463" y="4983277"/>
                    </a:lnTo>
                    <a:close/>
                  </a:path>
                  <a:path w="4700905" h="5867400">
                    <a:moveTo>
                      <a:pt x="4589221" y="4546600"/>
                    </a:moveTo>
                    <a:lnTo>
                      <a:pt x="4589094" y="4533900"/>
                    </a:lnTo>
                    <a:lnTo>
                      <a:pt x="4588853" y="4520311"/>
                    </a:lnTo>
                    <a:lnTo>
                      <a:pt x="4588548" y="4508500"/>
                    </a:lnTo>
                    <a:lnTo>
                      <a:pt x="4588091" y="4508500"/>
                    </a:lnTo>
                    <a:lnTo>
                      <a:pt x="4587303" y="4495800"/>
                    </a:lnTo>
                    <a:lnTo>
                      <a:pt x="4586300" y="4483100"/>
                    </a:lnTo>
                    <a:lnTo>
                      <a:pt x="4585106" y="4470400"/>
                    </a:lnTo>
                    <a:lnTo>
                      <a:pt x="4583798" y="4457700"/>
                    </a:lnTo>
                    <a:lnTo>
                      <a:pt x="4583379" y="4483100"/>
                    </a:lnTo>
                    <a:lnTo>
                      <a:pt x="4582871" y="4495800"/>
                    </a:lnTo>
                    <a:lnTo>
                      <a:pt x="4582185" y="4508500"/>
                    </a:lnTo>
                    <a:lnTo>
                      <a:pt x="4581233" y="4521200"/>
                    </a:lnTo>
                    <a:lnTo>
                      <a:pt x="4580318" y="4546600"/>
                    </a:lnTo>
                    <a:lnTo>
                      <a:pt x="4579378" y="4559300"/>
                    </a:lnTo>
                    <a:lnTo>
                      <a:pt x="4578261" y="4572000"/>
                    </a:lnTo>
                    <a:lnTo>
                      <a:pt x="4576838" y="4597400"/>
                    </a:lnTo>
                    <a:lnTo>
                      <a:pt x="4576470" y="4584700"/>
                    </a:lnTo>
                    <a:lnTo>
                      <a:pt x="4576496" y="4572000"/>
                    </a:lnTo>
                    <a:lnTo>
                      <a:pt x="4576369" y="4572000"/>
                    </a:lnTo>
                    <a:lnTo>
                      <a:pt x="4576153" y="4584700"/>
                    </a:lnTo>
                    <a:lnTo>
                      <a:pt x="4576026" y="4635500"/>
                    </a:lnTo>
                    <a:lnTo>
                      <a:pt x="4575530" y="4660900"/>
                    </a:lnTo>
                    <a:lnTo>
                      <a:pt x="4575530" y="4673600"/>
                    </a:lnTo>
                    <a:lnTo>
                      <a:pt x="4575772" y="4686300"/>
                    </a:lnTo>
                    <a:lnTo>
                      <a:pt x="4576305" y="4699000"/>
                    </a:lnTo>
                    <a:lnTo>
                      <a:pt x="4571822" y="4762500"/>
                    </a:lnTo>
                    <a:lnTo>
                      <a:pt x="4564342" y="4826000"/>
                    </a:lnTo>
                    <a:lnTo>
                      <a:pt x="4554817" y="4876800"/>
                    </a:lnTo>
                    <a:lnTo>
                      <a:pt x="4533620" y="4953000"/>
                    </a:lnTo>
                    <a:lnTo>
                      <a:pt x="4523752" y="4978400"/>
                    </a:lnTo>
                    <a:lnTo>
                      <a:pt x="4515282" y="5003800"/>
                    </a:lnTo>
                    <a:lnTo>
                      <a:pt x="4508881" y="5016512"/>
                    </a:lnTo>
                    <a:lnTo>
                      <a:pt x="4500651" y="5041900"/>
                    </a:lnTo>
                    <a:lnTo>
                      <a:pt x="4494568" y="5041900"/>
                    </a:lnTo>
                    <a:lnTo>
                      <a:pt x="4495012" y="5029200"/>
                    </a:lnTo>
                    <a:lnTo>
                      <a:pt x="4496041" y="5016500"/>
                    </a:lnTo>
                    <a:lnTo>
                      <a:pt x="4496816" y="5003800"/>
                    </a:lnTo>
                    <a:lnTo>
                      <a:pt x="4496498" y="4991100"/>
                    </a:lnTo>
                    <a:lnTo>
                      <a:pt x="4494250" y="4991100"/>
                    </a:lnTo>
                    <a:lnTo>
                      <a:pt x="4461040" y="5118100"/>
                    </a:lnTo>
                    <a:lnTo>
                      <a:pt x="4457903" y="5130800"/>
                    </a:lnTo>
                    <a:lnTo>
                      <a:pt x="4456265" y="5143500"/>
                    </a:lnTo>
                    <a:lnTo>
                      <a:pt x="4454487" y="5143500"/>
                    </a:lnTo>
                    <a:lnTo>
                      <a:pt x="4452467" y="5156200"/>
                    </a:lnTo>
                    <a:lnTo>
                      <a:pt x="4450321" y="5156200"/>
                    </a:lnTo>
                    <a:lnTo>
                      <a:pt x="4448035" y="5168900"/>
                    </a:lnTo>
                    <a:lnTo>
                      <a:pt x="4445571" y="5181600"/>
                    </a:lnTo>
                    <a:lnTo>
                      <a:pt x="4439780" y="5194300"/>
                    </a:lnTo>
                    <a:lnTo>
                      <a:pt x="4432719" y="5207000"/>
                    </a:lnTo>
                    <a:lnTo>
                      <a:pt x="4424019" y="5232400"/>
                    </a:lnTo>
                    <a:lnTo>
                      <a:pt x="4413351" y="5257800"/>
                    </a:lnTo>
                    <a:lnTo>
                      <a:pt x="4411802" y="5260657"/>
                    </a:lnTo>
                    <a:lnTo>
                      <a:pt x="4479734" y="5260657"/>
                    </a:lnTo>
                    <a:lnTo>
                      <a:pt x="4489615" y="5245100"/>
                    </a:lnTo>
                    <a:lnTo>
                      <a:pt x="4503356" y="5207000"/>
                    </a:lnTo>
                    <a:lnTo>
                      <a:pt x="4515040" y="5181600"/>
                    </a:lnTo>
                    <a:lnTo>
                      <a:pt x="4525048" y="5143500"/>
                    </a:lnTo>
                    <a:lnTo>
                      <a:pt x="4533849" y="5118100"/>
                    </a:lnTo>
                    <a:lnTo>
                      <a:pt x="4541596" y="5092700"/>
                    </a:lnTo>
                    <a:lnTo>
                      <a:pt x="4548429" y="5067300"/>
                    </a:lnTo>
                    <a:lnTo>
                      <a:pt x="4558347" y="5016512"/>
                    </a:lnTo>
                    <a:lnTo>
                      <a:pt x="4555058" y="5029200"/>
                    </a:lnTo>
                    <a:lnTo>
                      <a:pt x="4541901" y="5067300"/>
                    </a:lnTo>
                    <a:lnTo>
                      <a:pt x="4547082" y="5041900"/>
                    </a:lnTo>
                    <a:lnTo>
                      <a:pt x="4552264" y="5016500"/>
                    </a:lnTo>
                    <a:lnTo>
                      <a:pt x="4558500" y="4991100"/>
                    </a:lnTo>
                    <a:lnTo>
                      <a:pt x="4564939" y="4953000"/>
                    </a:lnTo>
                    <a:lnTo>
                      <a:pt x="4570958" y="4914900"/>
                    </a:lnTo>
                    <a:lnTo>
                      <a:pt x="4576534" y="4876800"/>
                    </a:lnTo>
                    <a:lnTo>
                      <a:pt x="4581601" y="4838700"/>
                    </a:lnTo>
                    <a:lnTo>
                      <a:pt x="4586059" y="4813300"/>
                    </a:lnTo>
                    <a:lnTo>
                      <a:pt x="4576165" y="4800600"/>
                    </a:lnTo>
                    <a:lnTo>
                      <a:pt x="4576737" y="4775200"/>
                    </a:lnTo>
                    <a:lnTo>
                      <a:pt x="4577499" y="4762500"/>
                    </a:lnTo>
                    <a:lnTo>
                      <a:pt x="4578578" y="4737100"/>
                    </a:lnTo>
                    <a:lnTo>
                      <a:pt x="4580102" y="4711700"/>
                    </a:lnTo>
                    <a:lnTo>
                      <a:pt x="4586313" y="4635500"/>
                    </a:lnTo>
                    <a:lnTo>
                      <a:pt x="4587938" y="4597400"/>
                    </a:lnTo>
                    <a:lnTo>
                      <a:pt x="4588484" y="4584700"/>
                    </a:lnTo>
                    <a:lnTo>
                      <a:pt x="4589221" y="4572000"/>
                    </a:lnTo>
                    <a:lnTo>
                      <a:pt x="4589221" y="4546600"/>
                    </a:lnTo>
                    <a:close/>
                  </a:path>
                  <a:path w="4700905" h="5867400">
                    <a:moveTo>
                      <a:pt x="4598848" y="4623613"/>
                    </a:moveTo>
                    <a:lnTo>
                      <a:pt x="4598695" y="4597120"/>
                    </a:lnTo>
                    <a:lnTo>
                      <a:pt x="4598251" y="4574070"/>
                    </a:lnTo>
                    <a:lnTo>
                      <a:pt x="4597070" y="4557001"/>
                    </a:lnTo>
                    <a:lnTo>
                      <a:pt x="4595126" y="4548454"/>
                    </a:lnTo>
                    <a:lnTo>
                      <a:pt x="4592447" y="4550969"/>
                    </a:lnTo>
                    <a:lnTo>
                      <a:pt x="4595050" y="4559325"/>
                    </a:lnTo>
                    <a:lnTo>
                      <a:pt x="4596041" y="4582566"/>
                    </a:lnTo>
                    <a:lnTo>
                      <a:pt x="4595761" y="4614659"/>
                    </a:lnTo>
                    <a:lnTo>
                      <a:pt x="4594618" y="4649597"/>
                    </a:lnTo>
                    <a:lnTo>
                      <a:pt x="4593247" y="4681385"/>
                    </a:lnTo>
                    <a:lnTo>
                      <a:pt x="4592574" y="4704042"/>
                    </a:lnTo>
                    <a:lnTo>
                      <a:pt x="4593717" y="4711611"/>
                    </a:lnTo>
                    <a:lnTo>
                      <a:pt x="4597806" y="4698111"/>
                    </a:lnTo>
                    <a:lnTo>
                      <a:pt x="4597806" y="4676635"/>
                    </a:lnTo>
                    <a:lnTo>
                      <a:pt x="4598848" y="4623613"/>
                    </a:lnTo>
                    <a:close/>
                  </a:path>
                  <a:path w="4700905" h="5867400">
                    <a:moveTo>
                      <a:pt x="4603902" y="4775200"/>
                    </a:moveTo>
                    <a:lnTo>
                      <a:pt x="4603178" y="4762500"/>
                    </a:lnTo>
                    <a:lnTo>
                      <a:pt x="4598721" y="4762500"/>
                    </a:lnTo>
                    <a:lnTo>
                      <a:pt x="4594009" y="4813300"/>
                    </a:lnTo>
                    <a:lnTo>
                      <a:pt x="4589018" y="4851400"/>
                    </a:lnTo>
                    <a:lnTo>
                      <a:pt x="4583811" y="4889500"/>
                    </a:lnTo>
                    <a:lnTo>
                      <a:pt x="4578439" y="4927600"/>
                    </a:lnTo>
                    <a:lnTo>
                      <a:pt x="4572406" y="4953000"/>
                    </a:lnTo>
                    <a:lnTo>
                      <a:pt x="4566463" y="4983277"/>
                    </a:lnTo>
                    <a:lnTo>
                      <a:pt x="4567644" y="4978400"/>
                    </a:lnTo>
                    <a:lnTo>
                      <a:pt x="4576762" y="4940300"/>
                    </a:lnTo>
                    <a:lnTo>
                      <a:pt x="4586109" y="4889500"/>
                    </a:lnTo>
                    <a:lnTo>
                      <a:pt x="4596117" y="4838700"/>
                    </a:lnTo>
                    <a:lnTo>
                      <a:pt x="4599127" y="4864100"/>
                    </a:lnTo>
                    <a:lnTo>
                      <a:pt x="4601438" y="4838700"/>
                    </a:lnTo>
                    <a:lnTo>
                      <a:pt x="4602848" y="4813300"/>
                    </a:lnTo>
                    <a:lnTo>
                      <a:pt x="4603635" y="4800600"/>
                    </a:lnTo>
                    <a:lnTo>
                      <a:pt x="4603902" y="4775200"/>
                    </a:lnTo>
                    <a:close/>
                  </a:path>
                  <a:path w="4700905" h="5867400">
                    <a:moveTo>
                      <a:pt x="4612449" y="4552708"/>
                    </a:moveTo>
                    <a:lnTo>
                      <a:pt x="4610671" y="4547794"/>
                    </a:lnTo>
                    <a:lnTo>
                      <a:pt x="4608817" y="4541291"/>
                    </a:lnTo>
                    <a:lnTo>
                      <a:pt x="4607306" y="4526153"/>
                    </a:lnTo>
                    <a:lnTo>
                      <a:pt x="4606556" y="4495330"/>
                    </a:lnTo>
                    <a:lnTo>
                      <a:pt x="4607420" y="4551832"/>
                    </a:lnTo>
                    <a:lnTo>
                      <a:pt x="4607471" y="4570666"/>
                    </a:lnTo>
                    <a:lnTo>
                      <a:pt x="4606671" y="4627194"/>
                    </a:lnTo>
                    <a:lnTo>
                      <a:pt x="4605985" y="4646028"/>
                    </a:lnTo>
                    <a:lnTo>
                      <a:pt x="4607115" y="4634395"/>
                    </a:lnTo>
                    <a:lnTo>
                      <a:pt x="4611916" y="4564392"/>
                    </a:lnTo>
                    <a:lnTo>
                      <a:pt x="4612449" y="4552708"/>
                    </a:lnTo>
                    <a:close/>
                  </a:path>
                  <a:path w="4700905" h="5867400">
                    <a:moveTo>
                      <a:pt x="4682718" y="4686300"/>
                    </a:moveTo>
                    <a:lnTo>
                      <a:pt x="4682426" y="4635500"/>
                    </a:lnTo>
                    <a:lnTo>
                      <a:pt x="4680089" y="4597400"/>
                    </a:lnTo>
                    <a:lnTo>
                      <a:pt x="4678985" y="4610100"/>
                    </a:lnTo>
                    <a:lnTo>
                      <a:pt x="4677943" y="4622800"/>
                    </a:lnTo>
                    <a:lnTo>
                      <a:pt x="4676813" y="4635500"/>
                    </a:lnTo>
                    <a:lnTo>
                      <a:pt x="4675467" y="4648200"/>
                    </a:lnTo>
                    <a:lnTo>
                      <a:pt x="4675276" y="4686300"/>
                    </a:lnTo>
                    <a:lnTo>
                      <a:pt x="4672419" y="4737100"/>
                    </a:lnTo>
                    <a:lnTo>
                      <a:pt x="4667567" y="4787900"/>
                    </a:lnTo>
                    <a:lnTo>
                      <a:pt x="4661408" y="4826000"/>
                    </a:lnTo>
                    <a:lnTo>
                      <a:pt x="4663287" y="4800600"/>
                    </a:lnTo>
                    <a:lnTo>
                      <a:pt x="4664113" y="4787900"/>
                    </a:lnTo>
                    <a:lnTo>
                      <a:pt x="4664024" y="4775200"/>
                    </a:lnTo>
                    <a:lnTo>
                      <a:pt x="4661827" y="4775200"/>
                    </a:lnTo>
                    <a:lnTo>
                      <a:pt x="4655680" y="4800600"/>
                    </a:lnTo>
                    <a:lnTo>
                      <a:pt x="4651197" y="4813300"/>
                    </a:lnTo>
                    <a:lnTo>
                      <a:pt x="4647882" y="4826000"/>
                    </a:lnTo>
                    <a:lnTo>
                      <a:pt x="4646752" y="4813300"/>
                    </a:lnTo>
                    <a:lnTo>
                      <a:pt x="4648860" y="4775200"/>
                    </a:lnTo>
                    <a:lnTo>
                      <a:pt x="4652213" y="4724400"/>
                    </a:lnTo>
                    <a:lnTo>
                      <a:pt x="4654397" y="4686300"/>
                    </a:lnTo>
                    <a:lnTo>
                      <a:pt x="4657496" y="4622800"/>
                    </a:lnTo>
                    <a:lnTo>
                      <a:pt x="4659223" y="4584700"/>
                    </a:lnTo>
                    <a:lnTo>
                      <a:pt x="4660239" y="4533900"/>
                    </a:lnTo>
                    <a:lnTo>
                      <a:pt x="4660455" y="4495800"/>
                    </a:lnTo>
                    <a:lnTo>
                      <a:pt x="4659084" y="4432300"/>
                    </a:lnTo>
                    <a:lnTo>
                      <a:pt x="4655286" y="4368800"/>
                    </a:lnTo>
                    <a:lnTo>
                      <a:pt x="4649101" y="4318000"/>
                    </a:lnTo>
                    <a:lnTo>
                      <a:pt x="4640592" y="4279900"/>
                    </a:lnTo>
                    <a:lnTo>
                      <a:pt x="4644910" y="4330700"/>
                    </a:lnTo>
                    <a:lnTo>
                      <a:pt x="4648035" y="4381500"/>
                    </a:lnTo>
                    <a:lnTo>
                      <a:pt x="4649965" y="4432300"/>
                    </a:lnTo>
                    <a:lnTo>
                      <a:pt x="4650549" y="4470400"/>
                    </a:lnTo>
                    <a:lnTo>
                      <a:pt x="4650664" y="4495800"/>
                    </a:lnTo>
                    <a:lnTo>
                      <a:pt x="4650422" y="4533900"/>
                    </a:lnTo>
                    <a:lnTo>
                      <a:pt x="4649013" y="4584700"/>
                    </a:lnTo>
                    <a:lnTo>
                      <a:pt x="4645609" y="4660900"/>
                    </a:lnTo>
                    <a:lnTo>
                      <a:pt x="4641456" y="4724400"/>
                    </a:lnTo>
                    <a:lnTo>
                      <a:pt x="4637633" y="4775200"/>
                    </a:lnTo>
                    <a:lnTo>
                      <a:pt x="4635297" y="4813300"/>
                    </a:lnTo>
                    <a:lnTo>
                      <a:pt x="4639094" y="4775200"/>
                    </a:lnTo>
                    <a:lnTo>
                      <a:pt x="4643437" y="4737100"/>
                    </a:lnTo>
                    <a:lnTo>
                      <a:pt x="4644847" y="4711700"/>
                    </a:lnTo>
                    <a:lnTo>
                      <a:pt x="4646092" y="4699000"/>
                    </a:lnTo>
                    <a:lnTo>
                      <a:pt x="4647069" y="4686300"/>
                    </a:lnTo>
                    <a:lnTo>
                      <a:pt x="4647044" y="4711700"/>
                    </a:lnTo>
                    <a:lnTo>
                      <a:pt x="4646917" y="4724400"/>
                    </a:lnTo>
                    <a:lnTo>
                      <a:pt x="4645622" y="4775200"/>
                    </a:lnTo>
                    <a:lnTo>
                      <a:pt x="4644834" y="4787900"/>
                    </a:lnTo>
                    <a:lnTo>
                      <a:pt x="4643844" y="4813300"/>
                    </a:lnTo>
                    <a:lnTo>
                      <a:pt x="4642815" y="4826000"/>
                    </a:lnTo>
                    <a:lnTo>
                      <a:pt x="4639907" y="4864100"/>
                    </a:lnTo>
                    <a:lnTo>
                      <a:pt x="4636186" y="4902200"/>
                    </a:lnTo>
                    <a:lnTo>
                      <a:pt x="4631715" y="4940300"/>
                    </a:lnTo>
                    <a:lnTo>
                      <a:pt x="4626508" y="4978400"/>
                    </a:lnTo>
                    <a:lnTo>
                      <a:pt x="4621555" y="4991100"/>
                    </a:lnTo>
                    <a:lnTo>
                      <a:pt x="4613834" y="5016512"/>
                    </a:lnTo>
                    <a:lnTo>
                      <a:pt x="4603508" y="5054600"/>
                    </a:lnTo>
                    <a:lnTo>
                      <a:pt x="4590745" y="5092700"/>
                    </a:lnTo>
                    <a:lnTo>
                      <a:pt x="4576661" y="5143500"/>
                    </a:lnTo>
                    <a:lnTo>
                      <a:pt x="4562792" y="5181600"/>
                    </a:lnTo>
                    <a:lnTo>
                      <a:pt x="4551502" y="5207000"/>
                    </a:lnTo>
                    <a:lnTo>
                      <a:pt x="4545165" y="5207000"/>
                    </a:lnTo>
                    <a:lnTo>
                      <a:pt x="4551908" y="5194300"/>
                    </a:lnTo>
                    <a:lnTo>
                      <a:pt x="4555071" y="5181600"/>
                    </a:lnTo>
                    <a:lnTo>
                      <a:pt x="4558246" y="5168900"/>
                    </a:lnTo>
                    <a:lnTo>
                      <a:pt x="4570311" y="5143500"/>
                    </a:lnTo>
                    <a:lnTo>
                      <a:pt x="4581080" y="5105400"/>
                    </a:lnTo>
                    <a:lnTo>
                      <a:pt x="4586198" y="5092700"/>
                    </a:lnTo>
                    <a:lnTo>
                      <a:pt x="4590910" y="5080000"/>
                    </a:lnTo>
                    <a:lnTo>
                      <a:pt x="4599876" y="5041900"/>
                    </a:lnTo>
                    <a:lnTo>
                      <a:pt x="4607788" y="5016500"/>
                    </a:lnTo>
                    <a:lnTo>
                      <a:pt x="4614735" y="4978400"/>
                    </a:lnTo>
                    <a:lnTo>
                      <a:pt x="4620819" y="4953000"/>
                    </a:lnTo>
                    <a:lnTo>
                      <a:pt x="4615815" y="4965700"/>
                    </a:lnTo>
                    <a:lnTo>
                      <a:pt x="4607141" y="5003800"/>
                    </a:lnTo>
                    <a:lnTo>
                      <a:pt x="4594809" y="5041900"/>
                    </a:lnTo>
                    <a:lnTo>
                      <a:pt x="4578820" y="5092700"/>
                    </a:lnTo>
                    <a:lnTo>
                      <a:pt x="4559516" y="5156200"/>
                    </a:lnTo>
                    <a:lnTo>
                      <a:pt x="4537976" y="5207000"/>
                    </a:lnTo>
                    <a:lnTo>
                      <a:pt x="4516145" y="5257800"/>
                    </a:lnTo>
                    <a:lnTo>
                      <a:pt x="4495939" y="5295900"/>
                    </a:lnTo>
                    <a:lnTo>
                      <a:pt x="4511446" y="5270500"/>
                    </a:lnTo>
                    <a:lnTo>
                      <a:pt x="4526089" y="5245100"/>
                    </a:lnTo>
                    <a:lnTo>
                      <a:pt x="4540021" y="5207000"/>
                    </a:lnTo>
                    <a:lnTo>
                      <a:pt x="4553369" y="5181600"/>
                    </a:lnTo>
                    <a:lnTo>
                      <a:pt x="4537862" y="5219700"/>
                    </a:lnTo>
                    <a:lnTo>
                      <a:pt x="4520108" y="5270500"/>
                    </a:lnTo>
                    <a:lnTo>
                      <a:pt x="4500054" y="5308600"/>
                    </a:lnTo>
                    <a:lnTo>
                      <a:pt x="4477613" y="5346700"/>
                    </a:lnTo>
                    <a:lnTo>
                      <a:pt x="4452747" y="5397500"/>
                    </a:lnTo>
                    <a:lnTo>
                      <a:pt x="4425543" y="5435600"/>
                    </a:lnTo>
                    <a:lnTo>
                      <a:pt x="4396054" y="5473700"/>
                    </a:lnTo>
                    <a:lnTo>
                      <a:pt x="4364380" y="5511800"/>
                    </a:lnTo>
                    <a:lnTo>
                      <a:pt x="4330662" y="5549900"/>
                    </a:lnTo>
                    <a:lnTo>
                      <a:pt x="4295076" y="5588000"/>
                    </a:lnTo>
                    <a:lnTo>
                      <a:pt x="4257878" y="5626100"/>
                    </a:lnTo>
                    <a:lnTo>
                      <a:pt x="4219333" y="5651500"/>
                    </a:lnTo>
                    <a:lnTo>
                      <a:pt x="4179735" y="5689600"/>
                    </a:lnTo>
                    <a:lnTo>
                      <a:pt x="4139514" y="5715000"/>
                    </a:lnTo>
                    <a:lnTo>
                      <a:pt x="4099090" y="5727700"/>
                    </a:lnTo>
                    <a:lnTo>
                      <a:pt x="4092448" y="5731903"/>
                    </a:lnTo>
                    <a:lnTo>
                      <a:pt x="4096855" y="5727700"/>
                    </a:lnTo>
                    <a:lnTo>
                      <a:pt x="4085272" y="5727700"/>
                    </a:lnTo>
                    <a:lnTo>
                      <a:pt x="4069435" y="5740400"/>
                    </a:lnTo>
                    <a:lnTo>
                      <a:pt x="4050004" y="5753100"/>
                    </a:lnTo>
                    <a:lnTo>
                      <a:pt x="4017289" y="5765800"/>
                    </a:lnTo>
                    <a:lnTo>
                      <a:pt x="3984980" y="5765800"/>
                    </a:lnTo>
                    <a:lnTo>
                      <a:pt x="3978287" y="5778500"/>
                    </a:lnTo>
                    <a:lnTo>
                      <a:pt x="3952875" y="5778500"/>
                    </a:lnTo>
                    <a:lnTo>
                      <a:pt x="3972560" y="5765800"/>
                    </a:lnTo>
                    <a:lnTo>
                      <a:pt x="3934282" y="5765800"/>
                    </a:lnTo>
                    <a:lnTo>
                      <a:pt x="3922395" y="5778500"/>
                    </a:lnTo>
                    <a:lnTo>
                      <a:pt x="3882161" y="5778500"/>
                    </a:lnTo>
                    <a:lnTo>
                      <a:pt x="3866197" y="5791200"/>
                    </a:lnTo>
                    <a:lnTo>
                      <a:pt x="3830320" y="5791200"/>
                    </a:lnTo>
                    <a:lnTo>
                      <a:pt x="3821163" y="5803900"/>
                    </a:lnTo>
                    <a:lnTo>
                      <a:pt x="3752837" y="5803900"/>
                    </a:lnTo>
                    <a:lnTo>
                      <a:pt x="3751415" y="5816600"/>
                    </a:lnTo>
                    <a:lnTo>
                      <a:pt x="3632708" y="5816600"/>
                    </a:lnTo>
                    <a:lnTo>
                      <a:pt x="3584308" y="5803900"/>
                    </a:lnTo>
                    <a:lnTo>
                      <a:pt x="3536708" y="5803900"/>
                    </a:lnTo>
                    <a:lnTo>
                      <a:pt x="3491877" y="5791200"/>
                    </a:lnTo>
                    <a:lnTo>
                      <a:pt x="3807599" y="5791200"/>
                    </a:lnTo>
                    <a:lnTo>
                      <a:pt x="3854234" y="5778500"/>
                    </a:lnTo>
                    <a:lnTo>
                      <a:pt x="3898696" y="5765800"/>
                    </a:lnTo>
                    <a:lnTo>
                      <a:pt x="3956875" y="5753100"/>
                    </a:lnTo>
                    <a:lnTo>
                      <a:pt x="4009466" y="5727700"/>
                    </a:lnTo>
                    <a:lnTo>
                      <a:pt x="4032770" y="5715000"/>
                    </a:lnTo>
                    <a:lnTo>
                      <a:pt x="4056075" y="5702300"/>
                    </a:lnTo>
                    <a:lnTo>
                      <a:pt x="4086669" y="5692648"/>
                    </a:lnTo>
                    <a:lnTo>
                      <a:pt x="4082034" y="5702300"/>
                    </a:lnTo>
                    <a:lnTo>
                      <a:pt x="4096105" y="5689663"/>
                    </a:lnTo>
                    <a:lnTo>
                      <a:pt x="4096308" y="5689600"/>
                    </a:lnTo>
                    <a:lnTo>
                      <a:pt x="4113060" y="5676900"/>
                    </a:lnTo>
                    <a:lnTo>
                      <a:pt x="4110329" y="5676900"/>
                    </a:lnTo>
                    <a:lnTo>
                      <a:pt x="4117187" y="5673776"/>
                    </a:lnTo>
                    <a:lnTo>
                      <a:pt x="4120946" y="5670918"/>
                    </a:lnTo>
                    <a:lnTo>
                      <a:pt x="4120273" y="5672366"/>
                    </a:lnTo>
                    <a:lnTo>
                      <a:pt x="4138168" y="5664200"/>
                    </a:lnTo>
                    <a:lnTo>
                      <a:pt x="4165523" y="5638800"/>
                    </a:lnTo>
                    <a:lnTo>
                      <a:pt x="4192397" y="5626100"/>
                    </a:lnTo>
                    <a:lnTo>
                      <a:pt x="4218470" y="5600700"/>
                    </a:lnTo>
                    <a:lnTo>
                      <a:pt x="4243921" y="5575300"/>
                    </a:lnTo>
                    <a:lnTo>
                      <a:pt x="4268711" y="5549900"/>
                    </a:lnTo>
                    <a:lnTo>
                      <a:pt x="4292828" y="5537200"/>
                    </a:lnTo>
                    <a:lnTo>
                      <a:pt x="4329442" y="5499100"/>
                    </a:lnTo>
                    <a:lnTo>
                      <a:pt x="4355147" y="5461000"/>
                    </a:lnTo>
                    <a:lnTo>
                      <a:pt x="4363720" y="5448300"/>
                    </a:lnTo>
                    <a:lnTo>
                      <a:pt x="4395305" y="5410200"/>
                    </a:lnTo>
                    <a:lnTo>
                      <a:pt x="4423829" y="5359400"/>
                    </a:lnTo>
                    <a:lnTo>
                      <a:pt x="4448924" y="5308600"/>
                    </a:lnTo>
                    <a:lnTo>
                      <a:pt x="4446841" y="5320703"/>
                    </a:lnTo>
                    <a:lnTo>
                      <a:pt x="4454614" y="5308600"/>
                    </a:lnTo>
                    <a:lnTo>
                      <a:pt x="4473486" y="5270500"/>
                    </a:lnTo>
                    <a:lnTo>
                      <a:pt x="4406519" y="5270500"/>
                    </a:lnTo>
                    <a:lnTo>
                      <a:pt x="4401197" y="5270500"/>
                    </a:lnTo>
                    <a:lnTo>
                      <a:pt x="4398721" y="5270500"/>
                    </a:lnTo>
                    <a:lnTo>
                      <a:pt x="4393057" y="5283200"/>
                    </a:lnTo>
                    <a:lnTo>
                      <a:pt x="4387469" y="5295900"/>
                    </a:lnTo>
                    <a:lnTo>
                      <a:pt x="4381424" y="5308600"/>
                    </a:lnTo>
                    <a:lnTo>
                      <a:pt x="4375416" y="5321300"/>
                    </a:lnTo>
                    <a:lnTo>
                      <a:pt x="4369295" y="5334000"/>
                    </a:lnTo>
                    <a:lnTo>
                      <a:pt x="4362894" y="5346700"/>
                    </a:lnTo>
                    <a:lnTo>
                      <a:pt x="4355350" y="5346700"/>
                    </a:lnTo>
                    <a:lnTo>
                      <a:pt x="4339298" y="5372100"/>
                    </a:lnTo>
                    <a:lnTo>
                      <a:pt x="4318279" y="5397500"/>
                    </a:lnTo>
                    <a:lnTo>
                      <a:pt x="4295826" y="5422900"/>
                    </a:lnTo>
                    <a:lnTo>
                      <a:pt x="4276750" y="5448300"/>
                    </a:lnTo>
                    <a:lnTo>
                      <a:pt x="4266692" y="5461000"/>
                    </a:lnTo>
                    <a:lnTo>
                      <a:pt x="4270108" y="5448300"/>
                    </a:lnTo>
                    <a:lnTo>
                      <a:pt x="4291469" y="5422900"/>
                    </a:lnTo>
                    <a:lnTo>
                      <a:pt x="4303128" y="5410200"/>
                    </a:lnTo>
                    <a:lnTo>
                      <a:pt x="4316984" y="5384800"/>
                    </a:lnTo>
                    <a:lnTo>
                      <a:pt x="4331449" y="5372100"/>
                    </a:lnTo>
                    <a:lnTo>
                      <a:pt x="4344962" y="5346700"/>
                    </a:lnTo>
                    <a:lnTo>
                      <a:pt x="4322165" y="5372100"/>
                    </a:lnTo>
                    <a:lnTo>
                      <a:pt x="4296600" y="5410200"/>
                    </a:lnTo>
                    <a:lnTo>
                      <a:pt x="4268546" y="5435600"/>
                    </a:lnTo>
                    <a:lnTo>
                      <a:pt x="4238282" y="5473700"/>
                    </a:lnTo>
                    <a:lnTo>
                      <a:pt x="4206290" y="5499100"/>
                    </a:lnTo>
                    <a:lnTo>
                      <a:pt x="4173067" y="5524500"/>
                    </a:lnTo>
                    <a:lnTo>
                      <a:pt x="4105579" y="5575300"/>
                    </a:lnTo>
                    <a:lnTo>
                      <a:pt x="4072890" y="5588000"/>
                    </a:lnTo>
                    <a:lnTo>
                      <a:pt x="4041965" y="5600700"/>
                    </a:lnTo>
                    <a:lnTo>
                      <a:pt x="4013733" y="5613400"/>
                    </a:lnTo>
                    <a:lnTo>
                      <a:pt x="3989082" y="5626100"/>
                    </a:lnTo>
                    <a:lnTo>
                      <a:pt x="3968927" y="5626100"/>
                    </a:lnTo>
                    <a:lnTo>
                      <a:pt x="3953878" y="5638800"/>
                    </a:lnTo>
                    <a:lnTo>
                      <a:pt x="3960622" y="5638800"/>
                    </a:lnTo>
                    <a:lnTo>
                      <a:pt x="3999941" y="5626100"/>
                    </a:lnTo>
                    <a:lnTo>
                      <a:pt x="4036212" y="5613400"/>
                    </a:lnTo>
                    <a:lnTo>
                      <a:pt x="4071429" y="5600700"/>
                    </a:lnTo>
                    <a:lnTo>
                      <a:pt x="4107586" y="5575300"/>
                    </a:lnTo>
                    <a:lnTo>
                      <a:pt x="4084548" y="5600700"/>
                    </a:lnTo>
                    <a:lnTo>
                      <a:pt x="4031856" y="5626100"/>
                    </a:lnTo>
                    <a:lnTo>
                      <a:pt x="4007281" y="5638800"/>
                    </a:lnTo>
                    <a:lnTo>
                      <a:pt x="3996448" y="5651500"/>
                    </a:lnTo>
                    <a:lnTo>
                      <a:pt x="3979862" y="5651500"/>
                    </a:lnTo>
                    <a:lnTo>
                      <a:pt x="3974706" y="5664200"/>
                    </a:lnTo>
                    <a:lnTo>
                      <a:pt x="3982631" y="5664200"/>
                    </a:lnTo>
                    <a:lnTo>
                      <a:pt x="3914127" y="5676900"/>
                    </a:lnTo>
                    <a:lnTo>
                      <a:pt x="3900525" y="5689600"/>
                    </a:lnTo>
                    <a:lnTo>
                      <a:pt x="3874986" y="5689600"/>
                    </a:lnTo>
                    <a:lnTo>
                      <a:pt x="3862501" y="5702300"/>
                    </a:lnTo>
                    <a:lnTo>
                      <a:pt x="3806113" y="5702300"/>
                    </a:lnTo>
                    <a:lnTo>
                      <a:pt x="3769537" y="5715000"/>
                    </a:lnTo>
                    <a:lnTo>
                      <a:pt x="3730256" y="5715000"/>
                    </a:lnTo>
                    <a:lnTo>
                      <a:pt x="3749764" y="5702300"/>
                    </a:lnTo>
                    <a:lnTo>
                      <a:pt x="3723729" y="5715000"/>
                    </a:lnTo>
                    <a:lnTo>
                      <a:pt x="3633343" y="5715000"/>
                    </a:lnTo>
                    <a:lnTo>
                      <a:pt x="3626015" y="5702300"/>
                    </a:lnTo>
                    <a:lnTo>
                      <a:pt x="3532886" y="5702300"/>
                    </a:lnTo>
                    <a:lnTo>
                      <a:pt x="3529673" y="5689600"/>
                    </a:lnTo>
                    <a:lnTo>
                      <a:pt x="3514483" y="5689600"/>
                    </a:lnTo>
                    <a:lnTo>
                      <a:pt x="3459403" y="5676900"/>
                    </a:lnTo>
                    <a:lnTo>
                      <a:pt x="3454196" y="5676900"/>
                    </a:lnTo>
                    <a:lnTo>
                      <a:pt x="3454196" y="5791200"/>
                    </a:lnTo>
                    <a:lnTo>
                      <a:pt x="3426282" y="5791200"/>
                    </a:lnTo>
                    <a:lnTo>
                      <a:pt x="3418776" y="5778500"/>
                    </a:lnTo>
                    <a:lnTo>
                      <a:pt x="3382949" y="5778500"/>
                    </a:lnTo>
                    <a:lnTo>
                      <a:pt x="3362896" y="5765800"/>
                    </a:lnTo>
                    <a:lnTo>
                      <a:pt x="3321215" y="5753100"/>
                    </a:lnTo>
                    <a:lnTo>
                      <a:pt x="3281883" y="5740400"/>
                    </a:lnTo>
                    <a:lnTo>
                      <a:pt x="3249396" y="5727700"/>
                    </a:lnTo>
                    <a:lnTo>
                      <a:pt x="3228225" y="5727700"/>
                    </a:lnTo>
                    <a:lnTo>
                      <a:pt x="3212985" y="5715000"/>
                    </a:lnTo>
                    <a:lnTo>
                      <a:pt x="3198444" y="5715000"/>
                    </a:lnTo>
                    <a:lnTo>
                      <a:pt x="3184550" y="5702300"/>
                    </a:lnTo>
                    <a:lnTo>
                      <a:pt x="3171266" y="5702300"/>
                    </a:lnTo>
                    <a:lnTo>
                      <a:pt x="3158820" y="5689600"/>
                    </a:lnTo>
                    <a:lnTo>
                      <a:pt x="3147098" y="5689600"/>
                    </a:lnTo>
                    <a:lnTo>
                      <a:pt x="3141053" y="5682627"/>
                    </a:lnTo>
                    <a:lnTo>
                      <a:pt x="3195434" y="5702300"/>
                    </a:lnTo>
                    <a:lnTo>
                      <a:pt x="3233039" y="5715000"/>
                    </a:lnTo>
                    <a:lnTo>
                      <a:pt x="3272307" y="5727700"/>
                    </a:lnTo>
                    <a:lnTo>
                      <a:pt x="3355340" y="5753100"/>
                    </a:lnTo>
                    <a:lnTo>
                      <a:pt x="3442817" y="5778500"/>
                    </a:lnTo>
                    <a:lnTo>
                      <a:pt x="3442576" y="5778500"/>
                    </a:lnTo>
                    <a:lnTo>
                      <a:pt x="3452393" y="5781560"/>
                    </a:lnTo>
                    <a:lnTo>
                      <a:pt x="3454196" y="5791200"/>
                    </a:lnTo>
                    <a:lnTo>
                      <a:pt x="3454196" y="5676900"/>
                    </a:lnTo>
                    <a:lnTo>
                      <a:pt x="3436683" y="5676900"/>
                    </a:lnTo>
                    <a:lnTo>
                      <a:pt x="3451009" y="5689600"/>
                    </a:lnTo>
                    <a:lnTo>
                      <a:pt x="3427361" y="5689600"/>
                    </a:lnTo>
                    <a:lnTo>
                      <a:pt x="3416808" y="5676900"/>
                    </a:lnTo>
                    <a:lnTo>
                      <a:pt x="3371532" y="5676900"/>
                    </a:lnTo>
                    <a:lnTo>
                      <a:pt x="3342208" y="5664200"/>
                    </a:lnTo>
                    <a:lnTo>
                      <a:pt x="3319297" y="5651500"/>
                    </a:lnTo>
                    <a:lnTo>
                      <a:pt x="3302063" y="5638800"/>
                    </a:lnTo>
                    <a:lnTo>
                      <a:pt x="3289820" y="5638800"/>
                    </a:lnTo>
                    <a:lnTo>
                      <a:pt x="3276435" y="5626100"/>
                    </a:lnTo>
                    <a:lnTo>
                      <a:pt x="3285566" y="5626100"/>
                    </a:lnTo>
                    <a:lnTo>
                      <a:pt x="3285731" y="5616029"/>
                    </a:lnTo>
                    <a:lnTo>
                      <a:pt x="3323691" y="5626100"/>
                    </a:lnTo>
                    <a:lnTo>
                      <a:pt x="3359886" y="5638800"/>
                    </a:lnTo>
                    <a:lnTo>
                      <a:pt x="3370275" y="5638800"/>
                    </a:lnTo>
                    <a:lnTo>
                      <a:pt x="3326536" y="5626100"/>
                    </a:lnTo>
                    <a:lnTo>
                      <a:pt x="3288284" y="5613400"/>
                    </a:lnTo>
                    <a:lnTo>
                      <a:pt x="3224707" y="5588000"/>
                    </a:lnTo>
                    <a:lnTo>
                      <a:pt x="3172968" y="5562600"/>
                    </a:lnTo>
                    <a:lnTo>
                      <a:pt x="3149562" y="5562600"/>
                    </a:lnTo>
                    <a:lnTo>
                      <a:pt x="3103727" y="5537200"/>
                    </a:lnTo>
                    <a:lnTo>
                      <a:pt x="3054426" y="5511800"/>
                    </a:lnTo>
                    <a:lnTo>
                      <a:pt x="2996158" y="5486400"/>
                    </a:lnTo>
                    <a:lnTo>
                      <a:pt x="2962021" y="5461000"/>
                    </a:lnTo>
                    <a:lnTo>
                      <a:pt x="2923857" y="5435600"/>
                    </a:lnTo>
                    <a:lnTo>
                      <a:pt x="2895409" y="5410200"/>
                    </a:lnTo>
                    <a:lnTo>
                      <a:pt x="2881198" y="5397500"/>
                    </a:lnTo>
                    <a:lnTo>
                      <a:pt x="2888526" y="5410200"/>
                    </a:lnTo>
                    <a:lnTo>
                      <a:pt x="2861602" y="5384800"/>
                    </a:lnTo>
                    <a:lnTo>
                      <a:pt x="2848216" y="5384800"/>
                    </a:lnTo>
                    <a:lnTo>
                      <a:pt x="2834779" y="5372100"/>
                    </a:lnTo>
                    <a:lnTo>
                      <a:pt x="2781604" y="5346700"/>
                    </a:lnTo>
                    <a:lnTo>
                      <a:pt x="2748521" y="5308600"/>
                    </a:lnTo>
                    <a:lnTo>
                      <a:pt x="2683395" y="5257800"/>
                    </a:lnTo>
                    <a:lnTo>
                      <a:pt x="2651341" y="5232400"/>
                    </a:lnTo>
                    <a:lnTo>
                      <a:pt x="2685796" y="5245100"/>
                    </a:lnTo>
                    <a:lnTo>
                      <a:pt x="2789555" y="5321300"/>
                    </a:lnTo>
                    <a:lnTo>
                      <a:pt x="2823299" y="5346700"/>
                    </a:lnTo>
                    <a:lnTo>
                      <a:pt x="2855823" y="5372100"/>
                    </a:lnTo>
                    <a:lnTo>
                      <a:pt x="2886735" y="5397500"/>
                    </a:lnTo>
                    <a:lnTo>
                      <a:pt x="2915628" y="5410200"/>
                    </a:lnTo>
                    <a:lnTo>
                      <a:pt x="2869641" y="5372100"/>
                    </a:lnTo>
                    <a:lnTo>
                      <a:pt x="2828086" y="5346700"/>
                    </a:lnTo>
                    <a:lnTo>
                      <a:pt x="2789618" y="5308600"/>
                    </a:lnTo>
                    <a:lnTo>
                      <a:pt x="2679560" y="5232400"/>
                    </a:lnTo>
                    <a:lnTo>
                      <a:pt x="2640698" y="5207000"/>
                    </a:lnTo>
                    <a:lnTo>
                      <a:pt x="2599055" y="5168900"/>
                    </a:lnTo>
                    <a:lnTo>
                      <a:pt x="2553754" y="5130800"/>
                    </a:lnTo>
                    <a:lnTo>
                      <a:pt x="2503868" y="5092700"/>
                    </a:lnTo>
                    <a:lnTo>
                      <a:pt x="2483980" y="5067300"/>
                    </a:lnTo>
                    <a:lnTo>
                      <a:pt x="2473617" y="5054600"/>
                    </a:lnTo>
                    <a:lnTo>
                      <a:pt x="2471597" y="5041900"/>
                    </a:lnTo>
                    <a:lnTo>
                      <a:pt x="2476728" y="5054600"/>
                    </a:lnTo>
                    <a:lnTo>
                      <a:pt x="2487917" y="5054600"/>
                    </a:lnTo>
                    <a:lnTo>
                      <a:pt x="2504148" y="5080000"/>
                    </a:lnTo>
                    <a:lnTo>
                      <a:pt x="2524379" y="5092700"/>
                    </a:lnTo>
                    <a:lnTo>
                      <a:pt x="2547518" y="5118100"/>
                    </a:lnTo>
                    <a:lnTo>
                      <a:pt x="2598293" y="5156200"/>
                    </a:lnTo>
                    <a:lnTo>
                      <a:pt x="2647505" y="5194300"/>
                    </a:lnTo>
                    <a:lnTo>
                      <a:pt x="2685453" y="5232400"/>
                    </a:lnTo>
                    <a:lnTo>
                      <a:pt x="2702420" y="5232400"/>
                    </a:lnTo>
                    <a:lnTo>
                      <a:pt x="2685338" y="5219700"/>
                    </a:lnTo>
                    <a:lnTo>
                      <a:pt x="2665069" y="5207000"/>
                    </a:lnTo>
                    <a:lnTo>
                      <a:pt x="2643568" y="5181600"/>
                    </a:lnTo>
                    <a:lnTo>
                      <a:pt x="2622816" y="5168900"/>
                    </a:lnTo>
                    <a:lnTo>
                      <a:pt x="2604693" y="5143500"/>
                    </a:lnTo>
                    <a:lnTo>
                      <a:pt x="2591028" y="5130800"/>
                    </a:lnTo>
                    <a:lnTo>
                      <a:pt x="2583650" y="5118100"/>
                    </a:lnTo>
                    <a:lnTo>
                      <a:pt x="2584373" y="5118100"/>
                    </a:lnTo>
                    <a:lnTo>
                      <a:pt x="2636304" y="5168900"/>
                    </a:lnTo>
                    <a:lnTo>
                      <a:pt x="2673527" y="5207000"/>
                    </a:lnTo>
                    <a:lnTo>
                      <a:pt x="2701086" y="5219700"/>
                    </a:lnTo>
                    <a:lnTo>
                      <a:pt x="2723985" y="5245100"/>
                    </a:lnTo>
                    <a:lnTo>
                      <a:pt x="2735542" y="5245100"/>
                    </a:lnTo>
                    <a:lnTo>
                      <a:pt x="2747975" y="5257800"/>
                    </a:lnTo>
                    <a:lnTo>
                      <a:pt x="2762046" y="5270500"/>
                    </a:lnTo>
                    <a:lnTo>
                      <a:pt x="2778582" y="5283200"/>
                    </a:lnTo>
                    <a:lnTo>
                      <a:pt x="2798229" y="5295900"/>
                    </a:lnTo>
                    <a:lnTo>
                      <a:pt x="2821749" y="5321300"/>
                    </a:lnTo>
                    <a:lnTo>
                      <a:pt x="2850032" y="5334000"/>
                    </a:lnTo>
                    <a:lnTo>
                      <a:pt x="2883966" y="5359400"/>
                    </a:lnTo>
                    <a:lnTo>
                      <a:pt x="2855430" y="5346700"/>
                    </a:lnTo>
                    <a:lnTo>
                      <a:pt x="2842933" y="5334000"/>
                    </a:lnTo>
                    <a:lnTo>
                      <a:pt x="2842310" y="5334000"/>
                    </a:lnTo>
                    <a:lnTo>
                      <a:pt x="2849359" y="5346700"/>
                    </a:lnTo>
                    <a:lnTo>
                      <a:pt x="2860256" y="5359400"/>
                    </a:lnTo>
                    <a:lnTo>
                      <a:pt x="2870746" y="5359400"/>
                    </a:lnTo>
                    <a:lnTo>
                      <a:pt x="2876740" y="5372100"/>
                    </a:lnTo>
                    <a:lnTo>
                      <a:pt x="2874111" y="5372100"/>
                    </a:lnTo>
                    <a:lnTo>
                      <a:pt x="2893085" y="5384800"/>
                    </a:lnTo>
                    <a:lnTo>
                      <a:pt x="2924721" y="5397500"/>
                    </a:lnTo>
                    <a:lnTo>
                      <a:pt x="2966669" y="5422900"/>
                    </a:lnTo>
                    <a:lnTo>
                      <a:pt x="3016567" y="5461000"/>
                    </a:lnTo>
                    <a:lnTo>
                      <a:pt x="3043783" y="5473700"/>
                    </a:lnTo>
                    <a:lnTo>
                      <a:pt x="3072142" y="5486400"/>
                    </a:lnTo>
                    <a:lnTo>
                      <a:pt x="3101289" y="5511800"/>
                    </a:lnTo>
                    <a:lnTo>
                      <a:pt x="3185896" y="5548058"/>
                    </a:lnTo>
                    <a:lnTo>
                      <a:pt x="3151644" y="5524500"/>
                    </a:lnTo>
                    <a:lnTo>
                      <a:pt x="3112325" y="5499100"/>
                    </a:lnTo>
                    <a:lnTo>
                      <a:pt x="3073679" y="5473700"/>
                    </a:lnTo>
                    <a:lnTo>
                      <a:pt x="2996247" y="5435600"/>
                    </a:lnTo>
                    <a:lnTo>
                      <a:pt x="2954578" y="5410200"/>
                    </a:lnTo>
                    <a:lnTo>
                      <a:pt x="2913888" y="5384800"/>
                    </a:lnTo>
                    <a:lnTo>
                      <a:pt x="2874264" y="5346700"/>
                    </a:lnTo>
                    <a:lnTo>
                      <a:pt x="2835808" y="5321300"/>
                    </a:lnTo>
                    <a:lnTo>
                      <a:pt x="2798584" y="5295900"/>
                    </a:lnTo>
                    <a:lnTo>
                      <a:pt x="2755392" y="5257800"/>
                    </a:lnTo>
                    <a:lnTo>
                      <a:pt x="2673794" y="5194300"/>
                    </a:lnTo>
                    <a:lnTo>
                      <a:pt x="2635250" y="5156200"/>
                    </a:lnTo>
                    <a:lnTo>
                      <a:pt x="2598089" y="5130800"/>
                    </a:lnTo>
                    <a:lnTo>
                      <a:pt x="2585021" y="5118100"/>
                    </a:lnTo>
                    <a:lnTo>
                      <a:pt x="2571966" y="5105400"/>
                    </a:lnTo>
                    <a:lnTo>
                      <a:pt x="2554401" y="5082425"/>
                    </a:lnTo>
                    <a:lnTo>
                      <a:pt x="2568168" y="5092700"/>
                    </a:lnTo>
                    <a:lnTo>
                      <a:pt x="2574086" y="5092700"/>
                    </a:lnTo>
                    <a:lnTo>
                      <a:pt x="2553043" y="5067300"/>
                    </a:lnTo>
                    <a:lnTo>
                      <a:pt x="2542527" y="5054600"/>
                    </a:lnTo>
                    <a:lnTo>
                      <a:pt x="2535656" y="5047970"/>
                    </a:lnTo>
                    <a:lnTo>
                      <a:pt x="2535656" y="5067300"/>
                    </a:lnTo>
                    <a:lnTo>
                      <a:pt x="2530843" y="5067300"/>
                    </a:lnTo>
                    <a:lnTo>
                      <a:pt x="2527046" y="5054600"/>
                    </a:lnTo>
                    <a:lnTo>
                      <a:pt x="2530144" y="5054600"/>
                    </a:lnTo>
                    <a:lnTo>
                      <a:pt x="2535656" y="5067300"/>
                    </a:lnTo>
                    <a:lnTo>
                      <a:pt x="2535656" y="5047970"/>
                    </a:lnTo>
                    <a:lnTo>
                      <a:pt x="2529370" y="5041900"/>
                    </a:lnTo>
                    <a:lnTo>
                      <a:pt x="2516213" y="5029200"/>
                    </a:lnTo>
                    <a:lnTo>
                      <a:pt x="2501684" y="5016500"/>
                    </a:lnTo>
                    <a:lnTo>
                      <a:pt x="2484831" y="5016500"/>
                    </a:lnTo>
                    <a:lnTo>
                      <a:pt x="2472563" y="5003800"/>
                    </a:lnTo>
                    <a:lnTo>
                      <a:pt x="2435364" y="4978400"/>
                    </a:lnTo>
                    <a:lnTo>
                      <a:pt x="2402662" y="4940300"/>
                    </a:lnTo>
                    <a:lnTo>
                      <a:pt x="2374087" y="4914900"/>
                    </a:lnTo>
                    <a:lnTo>
                      <a:pt x="2349208" y="4876800"/>
                    </a:lnTo>
                    <a:lnTo>
                      <a:pt x="2337879" y="4864100"/>
                    </a:lnTo>
                    <a:lnTo>
                      <a:pt x="2327376" y="4851400"/>
                    </a:lnTo>
                    <a:lnTo>
                      <a:pt x="2290292" y="4813300"/>
                    </a:lnTo>
                    <a:lnTo>
                      <a:pt x="2273871" y="4787900"/>
                    </a:lnTo>
                    <a:lnTo>
                      <a:pt x="2249259" y="4749800"/>
                    </a:lnTo>
                    <a:lnTo>
                      <a:pt x="2224760" y="4724400"/>
                    </a:lnTo>
                    <a:lnTo>
                      <a:pt x="2198674" y="4686300"/>
                    </a:lnTo>
                    <a:lnTo>
                      <a:pt x="2169337" y="4648200"/>
                    </a:lnTo>
                    <a:lnTo>
                      <a:pt x="2160765" y="4635500"/>
                    </a:lnTo>
                    <a:lnTo>
                      <a:pt x="2135047" y="4597400"/>
                    </a:lnTo>
                    <a:lnTo>
                      <a:pt x="2111933" y="4572000"/>
                    </a:lnTo>
                    <a:lnTo>
                      <a:pt x="2086330" y="4546600"/>
                    </a:lnTo>
                    <a:lnTo>
                      <a:pt x="2058631" y="4508500"/>
                    </a:lnTo>
                    <a:lnTo>
                      <a:pt x="2029256" y="4470400"/>
                    </a:lnTo>
                    <a:lnTo>
                      <a:pt x="2015439" y="4447502"/>
                    </a:lnTo>
                    <a:lnTo>
                      <a:pt x="2015439" y="4635500"/>
                    </a:lnTo>
                    <a:lnTo>
                      <a:pt x="2003996" y="4622800"/>
                    </a:lnTo>
                    <a:lnTo>
                      <a:pt x="1969681" y="4584700"/>
                    </a:lnTo>
                    <a:lnTo>
                      <a:pt x="1964156" y="4572000"/>
                    </a:lnTo>
                    <a:lnTo>
                      <a:pt x="1958555" y="4572000"/>
                    </a:lnTo>
                    <a:lnTo>
                      <a:pt x="1952866" y="4559300"/>
                    </a:lnTo>
                    <a:lnTo>
                      <a:pt x="1947113" y="4559300"/>
                    </a:lnTo>
                    <a:lnTo>
                      <a:pt x="1941461" y="4546600"/>
                    </a:lnTo>
                    <a:lnTo>
                      <a:pt x="1935708" y="4533900"/>
                    </a:lnTo>
                    <a:lnTo>
                      <a:pt x="1929892" y="4533900"/>
                    </a:lnTo>
                    <a:lnTo>
                      <a:pt x="1923986" y="4521200"/>
                    </a:lnTo>
                    <a:lnTo>
                      <a:pt x="1911985" y="4508500"/>
                    </a:lnTo>
                    <a:lnTo>
                      <a:pt x="1899564" y="4495800"/>
                    </a:lnTo>
                    <a:lnTo>
                      <a:pt x="1886953" y="4470400"/>
                    </a:lnTo>
                    <a:lnTo>
                      <a:pt x="1906485" y="4508500"/>
                    </a:lnTo>
                    <a:lnTo>
                      <a:pt x="1934959" y="4546600"/>
                    </a:lnTo>
                    <a:lnTo>
                      <a:pt x="1945576" y="4572000"/>
                    </a:lnTo>
                    <a:lnTo>
                      <a:pt x="1914067" y="4533900"/>
                    </a:lnTo>
                    <a:lnTo>
                      <a:pt x="1910168" y="4527537"/>
                    </a:lnTo>
                    <a:lnTo>
                      <a:pt x="1913674" y="4533900"/>
                    </a:lnTo>
                    <a:lnTo>
                      <a:pt x="1936394" y="4572000"/>
                    </a:lnTo>
                    <a:lnTo>
                      <a:pt x="1962886" y="4610100"/>
                    </a:lnTo>
                    <a:lnTo>
                      <a:pt x="1972513" y="4622800"/>
                    </a:lnTo>
                    <a:lnTo>
                      <a:pt x="1960473" y="4622800"/>
                    </a:lnTo>
                    <a:lnTo>
                      <a:pt x="1952917" y="4610100"/>
                    </a:lnTo>
                    <a:lnTo>
                      <a:pt x="1942071" y="4610100"/>
                    </a:lnTo>
                    <a:lnTo>
                      <a:pt x="1926272" y="4584700"/>
                    </a:lnTo>
                    <a:lnTo>
                      <a:pt x="1874253" y="4521200"/>
                    </a:lnTo>
                    <a:lnTo>
                      <a:pt x="1835226" y="4470400"/>
                    </a:lnTo>
                    <a:lnTo>
                      <a:pt x="1811337" y="4432300"/>
                    </a:lnTo>
                    <a:lnTo>
                      <a:pt x="1799844" y="4408436"/>
                    </a:lnTo>
                    <a:lnTo>
                      <a:pt x="1810550" y="4419600"/>
                    </a:lnTo>
                    <a:lnTo>
                      <a:pt x="1813204" y="4419600"/>
                    </a:lnTo>
                    <a:lnTo>
                      <a:pt x="1805533" y="4398556"/>
                    </a:lnTo>
                    <a:lnTo>
                      <a:pt x="1824558" y="4419600"/>
                    </a:lnTo>
                    <a:lnTo>
                      <a:pt x="1835683" y="4432300"/>
                    </a:lnTo>
                    <a:lnTo>
                      <a:pt x="1846681" y="4445000"/>
                    </a:lnTo>
                    <a:lnTo>
                      <a:pt x="1857705" y="4470400"/>
                    </a:lnTo>
                    <a:lnTo>
                      <a:pt x="1868932" y="4483100"/>
                    </a:lnTo>
                    <a:lnTo>
                      <a:pt x="1880793" y="4495800"/>
                    </a:lnTo>
                    <a:lnTo>
                      <a:pt x="1893354" y="4508500"/>
                    </a:lnTo>
                    <a:lnTo>
                      <a:pt x="1905736" y="4520311"/>
                    </a:lnTo>
                    <a:lnTo>
                      <a:pt x="1882927" y="4483100"/>
                    </a:lnTo>
                    <a:lnTo>
                      <a:pt x="1852180" y="4445000"/>
                    </a:lnTo>
                    <a:lnTo>
                      <a:pt x="1821891" y="4406900"/>
                    </a:lnTo>
                    <a:lnTo>
                      <a:pt x="1792084" y="4368800"/>
                    </a:lnTo>
                    <a:lnTo>
                      <a:pt x="1762785" y="4330700"/>
                    </a:lnTo>
                    <a:lnTo>
                      <a:pt x="1776603" y="4356100"/>
                    </a:lnTo>
                    <a:lnTo>
                      <a:pt x="1789468" y="4368800"/>
                    </a:lnTo>
                    <a:lnTo>
                      <a:pt x="1799856" y="4390618"/>
                    </a:lnTo>
                    <a:lnTo>
                      <a:pt x="1789506" y="4381500"/>
                    </a:lnTo>
                    <a:lnTo>
                      <a:pt x="1776857" y="4368800"/>
                    </a:lnTo>
                    <a:lnTo>
                      <a:pt x="1765744" y="4343400"/>
                    </a:lnTo>
                    <a:lnTo>
                      <a:pt x="1755876" y="4330700"/>
                    </a:lnTo>
                    <a:lnTo>
                      <a:pt x="1747253" y="4318000"/>
                    </a:lnTo>
                    <a:lnTo>
                      <a:pt x="1739493" y="4305300"/>
                    </a:lnTo>
                    <a:lnTo>
                      <a:pt x="1735861" y="4292600"/>
                    </a:lnTo>
                    <a:lnTo>
                      <a:pt x="1732229" y="4279900"/>
                    </a:lnTo>
                    <a:lnTo>
                      <a:pt x="1725142" y="4267200"/>
                    </a:lnTo>
                    <a:lnTo>
                      <a:pt x="1710575" y="4241800"/>
                    </a:lnTo>
                    <a:lnTo>
                      <a:pt x="1694192" y="4203700"/>
                    </a:lnTo>
                    <a:lnTo>
                      <a:pt x="1647202" y="4140200"/>
                    </a:lnTo>
                    <a:lnTo>
                      <a:pt x="1623301" y="4089400"/>
                    </a:lnTo>
                    <a:lnTo>
                      <a:pt x="1614589" y="4064000"/>
                    </a:lnTo>
                    <a:lnTo>
                      <a:pt x="1607794" y="4051300"/>
                    </a:lnTo>
                    <a:lnTo>
                      <a:pt x="1602841" y="4038600"/>
                    </a:lnTo>
                    <a:lnTo>
                      <a:pt x="1599196" y="4038600"/>
                    </a:lnTo>
                    <a:lnTo>
                      <a:pt x="1596631" y="4025900"/>
                    </a:lnTo>
                    <a:lnTo>
                      <a:pt x="1594929" y="4013200"/>
                    </a:lnTo>
                    <a:lnTo>
                      <a:pt x="1593202" y="4013200"/>
                    </a:lnTo>
                    <a:lnTo>
                      <a:pt x="1592237" y="4000500"/>
                    </a:lnTo>
                    <a:lnTo>
                      <a:pt x="1590268" y="3987800"/>
                    </a:lnTo>
                    <a:lnTo>
                      <a:pt x="1585518" y="3975100"/>
                    </a:lnTo>
                    <a:lnTo>
                      <a:pt x="1605368" y="4013200"/>
                    </a:lnTo>
                    <a:lnTo>
                      <a:pt x="1613877" y="4025900"/>
                    </a:lnTo>
                    <a:lnTo>
                      <a:pt x="1615135" y="4025900"/>
                    </a:lnTo>
                    <a:lnTo>
                      <a:pt x="1613230" y="4013200"/>
                    </a:lnTo>
                    <a:lnTo>
                      <a:pt x="1611820" y="4013200"/>
                    </a:lnTo>
                    <a:lnTo>
                      <a:pt x="1611020" y="4000500"/>
                    </a:lnTo>
                    <a:lnTo>
                      <a:pt x="1616265" y="4013200"/>
                    </a:lnTo>
                    <a:lnTo>
                      <a:pt x="1621409" y="4025900"/>
                    </a:lnTo>
                    <a:lnTo>
                      <a:pt x="1629371" y="4038600"/>
                    </a:lnTo>
                    <a:lnTo>
                      <a:pt x="1656791" y="4089400"/>
                    </a:lnTo>
                    <a:lnTo>
                      <a:pt x="1650504" y="4076700"/>
                    </a:lnTo>
                    <a:lnTo>
                      <a:pt x="1644573" y="4064000"/>
                    </a:lnTo>
                    <a:lnTo>
                      <a:pt x="1633994" y="4038600"/>
                    </a:lnTo>
                    <a:lnTo>
                      <a:pt x="1629397" y="4025900"/>
                    </a:lnTo>
                    <a:lnTo>
                      <a:pt x="1625066" y="4025900"/>
                    </a:lnTo>
                    <a:lnTo>
                      <a:pt x="1620989" y="4013200"/>
                    </a:lnTo>
                    <a:lnTo>
                      <a:pt x="1617141" y="4000500"/>
                    </a:lnTo>
                    <a:lnTo>
                      <a:pt x="1610017" y="3987800"/>
                    </a:lnTo>
                    <a:lnTo>
                      <a:pt x="1603527" y="3975100"/>
                    </a:lnTo>
                    <a:lnTo>
                      <a:pt x="1597494" y="3975100"/>
                    </a:lnTo>
                    <a:lnTo>
                      <a:pt x="1591741" y="3962400"/>
                    </a:lnTo>
                    <a:lnTo>
                      <a:pt x="1586230" y="3949700"/>
                    </a:lnTo>
                    <a:lnTo>
                      <a:pt x="1580769" y="3949700"/>
                    </a:lnTo>
                    <a:lnTo>
                      <a:pt x="1575117" y="3937000"/>
                    </a:lnTo>
                    <a:lnTo>
                      <a:pt x="1569046" y="3924300"/>
                    </a:lnTo>
                    <a:lnTo>
                      <a:pt x="1562481" y="3911600"/>
                    </a:lnTo>
                    <a:lnTo>
                      <a:pt x="1555102" y="3898900"/>
                    </a:lnTo>
                    <a:lnTo>
                      <a:pt x="1546999" y="3873500"/>
                    </a:lnTo>
                    <a:lnTo>
                      <a:pt x="1538262" y="3848100"/>
                    </a:lnTo>
                    <a:lnTo>
                      <a:pt x="1542757" y="3822700"/>
                    </a:lnTo>
                    <a:lnTo>
                      <a:pt x="1523834" y="3771900"/>
                    </a:lnTo>
                    <a:lnTo>
                      <a:pt x="1491043" y="3670300"/>
                    </a:lnTo>
                    <a:lnTo>
                      <a:pt x="1468666" y="3606800"/>
                    </a:lnTo>
                    <a:lnTo>
                      <a:pt x="1462773" y="3581400"/>
                    </a:lnTo>
                    <a:lnTo>
                      <a:pt x="1447266" y="3581400"/>
                    </a:lnTo>
                    <a:lnTo>
                      <a:pt x="1409522" y="3556000"/>
                    </a:lnTo>
                    <a:lnTo>
                      <a:pt x="1381150" y="3556000"/>
                    </a:lnTo>
                    <a:lnTo>
                      <a:pt x="1352499" y="3543300"/>
                    </a:lnTo>
                    <a:lnTo>
                      <a:pt x="1333652" y="3530600"/>
                    </a:lnTo>
                    <a:lnTo>
                      <a:pt x="1314996" y="3530600"/>
                    </a:lnTo>
                    <a:lnTo>
                      <a:pt x="1296504" y="3517900"/>
                    </a:lnTo>
                    <a:lnTo>
                      <a:pt x="1278318" y="3505200"/>
                    </a:lnTo>
                    <a:lnTo>
                      <a:pt x="1260475" y="3505200"/>
                    </a:lnTo>
                    <a:lnTo>
                      <a:pt x="1242949" y="3492500"/>
                    </a:lnTo>
                    <a:lnTo>
                      <a:pt x="1225727" y="3492500"/>
                    </a:lnTo>
                    <a:lnTo>
                      <a:pt x="1209090" y="3479800"/>
                    </a:lnTo>
                    <a:lnTo>
                      <a:pt x="1180122" y="3468344"/>
                    </a:lnTo>
                    <a:lnTo>
                      <a:pt x="1195235" y="3479800"/>
                    </a:lnTo>
                    <a:lnTo>
                      <a:pt x="1203693" y="3492500"/>
                    </a:lnTo>
                    <a:lnTo>
                      <a:pt x="1193622" y="3479800"/>
                    </a:lnTo>
                    <a:lnTo>
                      <a:pt x="1176045" y="3479800"/>
                    </a:lnTo>
                    <a:lnTo>
                      <a:pt x="1229995" y="3505200"/>
                    </a:lnTo>
                    <a:lnTo>
                      <a:pt x="1247114" y="3517900"/>
                    </a:lnTo>
                    <a:lnTo>
                      <a:pt x="1262913" y="3517900"/>
                    </a:lnTo>
                    <a:lnTo>
                      <a:pt x="1276807" y="3530600"/>
                    </a:lnTo>
                    <a:lnTo>
                      <a:pt x="1288465" y="3530600"/>
                    </a:lnTo>
                    <a:lnTo>
                      <a:pt x="1297228" y="3543300"/>
                    </a:lnTo>
                    <a:lnTo>
                      <a:pt x="1281150" y="3543300"/>
                    </a:lnTo>
                    <a:lnTo>
                      <a:pt x="1268564" y="3530600"/>
                    </a:lnTo>
                    <a:lnTo>
                      <a:pt x="1255306" y="3530600"/>
                    </a:lnTo>
                    <a:lnTo>
                      <a:pt x="1241336" y="3517900"/>
                    </a:lnTo>
                    <a:lnTo>
                      <a:pt x="1226781" y="3517900"/>
                    </a:lnTo>
                    <a:lnTo>
                      <a:pt x="1211745" y="3505200"/>
                    </a:lnTo>
                    <a:lnTo>
                      <a:pt x="1164551" y="3479800"/>
                    </a:lnTo>
                    <a:lnTo>
                      <a:pt x="1148410" y="3479800"/>
                    </a:lnTo>
                    <a:lnTo>
                      <a:pt x="1140307" y="3467100"/>
                    </a:lnTo>
                    <a:lnTo>
                      <a:pt x="1115771" y="3454400"/>
                    </a:lnTo>
                    <a:lnTo>
                      <a:pt x="1099502" y="3454400"/>
                    </a:lnTo>
                    <a:lnTo>
                      <a:pt x="1067384" y="3429000"/>
                    </a:lnTo>
                    <a:lnTo>
                      <a:pt x="1036193" y="3416300"/>
                    </a:lnTo>
                    <a:lnTo>
                      <a:pt x="1006563" y="3390900"/>
                    </a:lnTo>
                    <a:lnTo>
                      <a:pt x="978928" y="3378200"/>
                    </a:lnTo>
                    <a:lnTo>
                      <a:pt x="972794" y="3375114"/>
                    </a:lnTo>
                    <a:lnTo>
                      <a:pt x="976490" y="3378200"/>
                    </a:lnTo>
                    <a:lnTo>
                      <a:pt x="1023188" y="3416300"/>
                    </a:lnTo>
                    <a:lnTo>
                      <a:pt x="1047064" y="3429000"/>
                    </a:lnTo>
                    <a:lnTo>
                      <a:pt x="1036320" y="3429000"/>
                    </a:lnTo>
                    <a:lnTo>
                      <a:pt x="1014476" y="3416300"/>
                    </a:lnTo>
                    <a:lnTo>
                      <a:pt x="990320" y="3403600"/>
                    </a:lnTo>
                    <a:lnTo>
                      <a:pt x="938491" y="3365500"/>
                    </a:lnTo>
                    <a:lnTo>
                      <a:pt x="925258" y="3365500"/>
                    </a:lnTo>
                    <a:lnTo>
                      <a:pt x="885837" y="3327400"/>
                    </a:lnTo>
                    <a:lnTo>
                      <a:pt x="837196" y="3302000"/>
                    </a:lnTo>
                    <a:lnTo>
                      <a:pt x="796823" y="3263900"/>
                    </a:lnTo>
                    <a:lnTo>
                      <a:pt x="768680" y="3251200"/>
                    </a:lnTo>
                    <a:lnTo>
                      <a:pt x="756704" y="3238500"/>
                    </a:lnTo>
                    <a:lnTo>
                      <a:pt x="731837" y="3213100"/>
                    </a:lnTo>
                    <a:lnTo>
                      <a:pt x="705675" y="3187700"/>
                    </a:lnTo>
                    <a:lnTo>
                      <a:pt x="692200" y="3162300"/>
                    </a:lnTo>
                    <a:lnTo>
                      <a:pt x="678980" y="3149600"/>
                    </a:lnTo>
                    <a:lnTo>
                      <a:pt x="666038" y="3136900"/>
                    </a:lnTo>
                    <a:lnTo>
                      <a:pt x="653389" y="3124200"/>
                    </a:lnTo>
                    <a:lnTo>
                      <a:pt x="636993" y="3106509"/>
                    </a:lnTo>
                    <a:lnTo>
                      <a:pt x="641985" y="3111500"/>
                    </a:lnTo>
                    <a:lnTo>
                      <a:pt x="632091" y="3098800"/>
                    </a:lnTo>
                    <a:lnTo>
                      <a:pt x="629843" y="3098800"/>
                    </a:lnTo>
                    <a:lnTo>
                      <a:pt x="609485" y="3073400"/>
                    </a:lnTo>
                    <a:lnTo>
                      <a:pt x="593293" y="3048000"/>
                    </a:lnTo>
                    <a:lnTo>
                      <a:pt x="582307" y="3022600"/>
                    </a:lnTo>
                    <a:lnTo>
                      <a:pt x="609625" y="3060700"/>
                    </a:lnTo>
                    <a:lnTo>
                      <a:pt x="638187" y="3086100"/>
                    </a:lnTo>
                    <a:lnTo>
                      <a:pt x="667537" y="3124200"/>
                    </a:lnTo>
                    <a:lnTo>
                      <a:pt x="697242" y="3149600"/>
                    </a:lnTo>
                    <a:lnTo>
                      <a:pt x="733056" y="3200400"/>
                    </a:lnTo>
                    <a:lnTo>
                      <a:pt x="742632" y="3200400"/>
                    </a:lnTo>
                    <a:lnTo>
                      <a:pt x="752297" y="3213100"/>
                    </a:lnTo>
                    <a:lnTo>
                      <a:pt x="761987" y="3213100"/>
                    </a:lnTo>
                    <a:lnTo>
                      <a:pt x="771639" y="3225800"/>
                    </a:lnTo>
                    <a:lnTo>
                      <a:pt x="790956" y="3238500"/>
                    </a:lnTo>
                    <a:lnTo>
                      <a:pt x="810780" y="3251200"/>
                    </a:lnTo>
                    <a:lnTo>
                      <a:pt x="778141" y="3225800"/>
                    </a:lnTo>
                    <a:lnTo>
                      <a:pt x="741121" y="3187700"/>
                    </a:lnTo>
                    <a:lnTo>
                      <a:pt x="702678" y="3136900"/>
                    </a:lnTo>
                    <a:lnTo>
                      <a:pt x="665708" y="3098800"/>
                    </a:lnTo>
                    <a:lnTo>
                      <a:pt x="632421" y="3048000"/>
                    </a:lnTo>
                    <a:lnTo>
                      <a:pt x="613956" y="3022600"/>
                    </a:lnTo>
                    <a:lnTo>
                      <a:pt x="604723" y="3009900"/>
                    </a:lnTo>
                    <a:lnTo>
                      <a:pt x="583831" y="2984500"/>
                    </a:lnTo>
                    <a:lnTo>
                      <a:pt x="570966" y="2959100"/>
                    </a:lnTo>
                    <a:lnTo>
                      <a:pt x="596239" y="2997200"/>
                    </a:lnTo>
                    <a:lnTo>
                      <a:pt x="624039" y="3022600"/>
                    </a:lnTo>
                    <a:lnTo>
                      <a:pt x="654456" y="3060700"/>
                    </a:lnTo>
                    <a:lnTo>
                      <a:pt x="687552" y="3098800"/>
                    </a:lnTo>
                    <a:lnTo>
                      <a:pt x="723404" y="3136900"/>
                    </a:lnTo>
                    <a:lnTo>
                      <a:pt x="762088" y="3175000"/>
                    </a:lnTo>
                    <a:lnTo>
                      <a:pt x="803681" y="3213100"/>
                    </a:lnTo>
                    <a:lnTo>
                      <a:pt x="848245" y="3251200"/>
                    </a:lnTo>
                    <a:lnTo>
                      <a:pt x="895858" y="3289300"/>
                    </a:lnTo>
                    <a:lnTo>
                      <a:pt x="933437" y="3314700"/>
                    </a:lnTo>
                    <a:lnTo>
                      <a:pt x="972743" y="3340100"/>
                    </a:lnTo>
                    <a:lnTo>
                      <a:pt x="1013714" y="3365500"/>
                    </a:lnTo>
                    <a:lnTo>
                      <a:pt x="1056335" y="3390900"/>
                    </a:lnTo>
                    <a:lnTo>
                      <a:pt x="1100569" y="3416300"/>
                    </a:lnTo>
                    <a:lnTo>
                      <a:pt x="1146378" y="3441700"/>
                    </a:lnTo>
                    <a:lnTo>
                      <a:pt x="1217866" y="3467100"/>
                    </a:lnTo>
                    <a:lnTo>
                      <a:pt x="1254925" y="3492500"/>
                    </a:lnTo>
                    <a:lnTo>
                      <a:pt x="1292644" y="3505200"/>
                    </a:lnTo>
                    <a:lnTo>
                      <a:pt x="1311960" y="3505200"/>
                    </a:lnTo>
                    <a:lnTo>
                      <a:pt x="1331328" y="3517900"/>
                    </a:lnTo>
                    <a:lnTo>
                      <a:pt x="1350873" y="3517900"/>
                    </a:lnTo>
                    <a:lnTo>
                      <a:pt x="1370723" y="3530600"/>
                    </a:lnTo>
                    <a:lnTo>
                      <a:pt x="1412836" y="3543300"/>
                    </a:lnTo>
                    <a:lnTo>
                      <a:pt x="1433410" y="3548989"/>
                    </a:lnTo>
                    <a:lnTo>
                      <a:pt x="1426972" y="3543300"/>
                    </a:lnTo>
                    <a:lnTo>
                      <a:pt x="1442415" y="3551478"/>
                    </a:lnTo>
                    <a:lnTo>
                      <a:pt x="1458760" y="3556000"/>
                    </a:lnTo>
                    <a:lnTo>
                      <a:pt x="1450949" y="3556000"/>
                    </a:lnTo>
                    <a:lnTo>
                      <a:pt x="1474914" y="3568700"/>
                    </a:lnTo>
                    <a:lnTo>
                      <a:pt x="1476425" y="3568700"/>
                    </a:lnTo>
                    <a:lnTo>
                      <a:pt x="1507629" y="3657600"/>
                    </a:lnTo>
                    <a:lnTo>
                      <a:pt x="1516875" y="3683000"/>
                    </a:lnTo>
                    <a:lnTo>
                      <a:pt x="1525397" y="3708400"/>
                    </a:lnTo>
                    <a:lnTo>
                      <a:pt x="1541005" y="3746500"/>
                    </a:lnTo>
                    <a:lnTo>
                      <a:pt x="1548866" y="3771900"/>
                    </a:lnTo>
                    <a:lnTo>
                      <a:pt x="1556931" y="3797300"/>
                    </a:lnTo>
                    <a:lnTo>
                      <a:pt x="1565275" y="3810000"/>
                    </a:lnTo>
                    <a:lnTo>
                      <a:pt x="1573987" y="3835400"/>
                    </a:lnTo>
                    <a:lnTo>
                      <a:pt x="1583537" y="3860800"/>
                    </a:lnTo>
                    <a:lnTo>
                      <a:pt x="1594408" y="3886200"/>
                    </a:lnTo>
                    <a:lnTo>
                      <a:pt x="1606562" y="3911600"/>
                    </a:lnTo>
                    <a:lnTo>
                      <a:pt x="1619923" y="3937000"/>
                    </a:lnTo>
                    <a:lnTo>
                      <a:pt x="1591805" y="3886200"/>
                    </a:lnTo>
                    <a:lnTo>
                      <a:pt x="1597647" y="3911600"/>
                    </a:lnTo>
                    <a:lnTo>
                      <a:pt x="1610372" y="3937000"/>
                    </a:lnTo>
                    <a:lnTo>
                      <a:pt x="1628914" y="3975100"/>
                    </a:lnTo>
                    <a:lnTo>
                      <a:pt x="1652206" y="4025900"/>
                    </a:lnTo>
                    <a:lnTo>
                      <a:pt x="1679181" y="4076700"/>
                    </a:lnTo>
                    <a:lnTo>
                      <a:pt x="1708772" y="4127500"/>
                    </a:lnTo>
                    <a:lnTo>
                      <a:pt x="1739912" y="4191000"/>
                    </a:lnTo>
                    <a:lnTo>
                      <a:pt x="1763217" y="4216400"/>
                    </a:lnTo>
                    <a:lnTo>
                      <a:pt x="1791830" y="4267200"/>
                    </a:lnTo>
                    <a:lnTo>
                      <a:pt x="1820697" y="4318000"/>
                    </a:lnTo>
                    <a:lnTo>
                      <a:pt x="1844789" y="4356100"/>
                    </a:lnTo>
                    <a:lnTo>
                      <a:pt x="1827212" y="4343400"/>
                    </a:lnTo>
                    <a:lnTo>
                      <a:pt x="1850644" y="4381500"/>
                    </a:lnTo>
                    <a:lnTo>
                      <a:pt x="1873211" y="4419600"/>
                    </a:lnTo>
                    <a:lnTo>
                      <a:pt x="1901850" y="4470400"/>
                    </a:lnTo>
                    <a:lnTo>
                      <a:pt x="1935683" y="4521200"/>
                    </a:lnTo>
                    <a:lnTo>
                      <a:pt x="1973834" y="4572000"/>
                    </a:lnTo>
                    <a:lnTo>
                      <a:pt x="2015439" y="4635500"/>
                    </a:lnTo>
                    <a:lnTo>
                      <a:pt x="2015439" y="4447502"/>
                    </a:lnTo>
                    <a:lnTo>
                      <a:pt x="1998611" y="4419600"/>
                    </a:lnTo>
                    <a:lnTo>
                      <a:pt x="1967103" y="4381500"/>
                    </a:lnTo>
                    <a:lnTo>
                      <a:pt x="1951126" y="4356100"/>
                    </a:lnTo>
                    <a:lnTo>
                      <a:pt x="1903158" y="4279900"/>
                    </a:lnTo>
                    <a:lnTo>
                      <a:pt x="1887067" y="4254500"/>
                    </a:lnTo>
                    <a:lnTo>
                      <a:pt x="1871345" y="4229100"/>
                    </a:lnTo>
                    <a:lnTo>
                      <a:pt x="1840153" y="4178300"/>
                    </a:lnTo>
                    <a:lnTo>
                      <a:pt x="1832444" y="4152900"/>
                    </a:lnTo>
                    <a:lnTo>
                      <a:pt x="1824964" y="4140200"/>
                    </a:lnTo>
                    <a:lnTo>
                      <a:pt x="1817573" y="4127500"/>
                    </a:lnTo>
                    <a:lnTo>
                      <a:pt x="1810131" y="4114800"/>
                    </a:lnTo>
                    <a:lnTo>
                      <a:pt x="1802726" y="4102100"/>
                    </a:lnTo>
                    <a:lnTo>
                      <a:pt x="1795272" y="4089400"/>
                    </a:lnTo>
                    <a:lnTo>
                      <a:pt x="1787969" y="4076700"/>
                    </a:lnTo>
                    <a:lnTo>
                      <a:pt x="1767103" y="4038600"/>
                    </a:lnTo>
                    <a:lnTo>
                      <a:pt x="1753387" y="4000500"/>
                    </a:lnTo>
                    <a:lnTo>
                      <a:pt x="1740103" y="3975100"/>
                    </a:lnTo>
                    <a:lnTo>
                      <a:pt x="1721256" y="3937000"/>
                    </a:lnTo>
                    <a:lnTo>
                      <a:pt x="1702968" y="3898900"/>
                    </a:lnTo>
                    <a:lnTo>
                      <a:pt x="1680806" y="3848100"/>
                    </a:lnTo>
                    <a:lnTo>
                      <a:pt x="1689709" y="3860800"/>
                    </a:lnTo>
                    <a:lnTo>
                      <a:pt x="1690878" y="3848100"/>
                    </a:lnTo>
                    <a:lnTo>
                      <a:pt x="1688071" y="3835400"/>
                    </a:lnTo>
                    <a:lnTo>
                      <a:pt x="1685010" y="3822700"/>
                    </a:lnTo>
                    <a:lnTo>
                      <a:pt x="1658556" y="3771900"/>
                    </a:lnTo>
                    <a:lnTo>
                      <a:pt x="1640281" y="3733800"/>
                    </a:lnTo>
                    <a:lnTo>
                      <a:pt x="1627441" y="3708400"/>
                    </a:lnTo>
                    <a:lnTo>
                      <a:pt x="1617281" y="3695700"/>
                    </a:lnTo>
                    <a:lnTo>
                      <a:pt x="1606753" y="3670300"/>
                    </a:lnTo>
                    <a:lnTo>
                      <a:pt x="1595158" y="3632200"/>
                    </a:lnTo>
                    <a:lnTo>
                      <a:pt x="1592592" y="3632200"/>
                    </a:lnTo>
                    <a:lnTo>
                      <a:pt x="1566532" y="3556000"/>
                    </a:lnTo>
                    <a:lnTo>
                      <a:pt x="1545158" y="3505200"/>
                    </a:lnTo>
                    <a:lnTo>
                      <a:pt x="1544485" y="3505200"/>
                    </a:lnTo>
                    <a:lnTo>
                      <a:pt x="1543875" y="3492500"/>
                    </a:lnTo>
                    <a:lnTo>
                      <a:pt x="1501673" y="3479800"/>
                    </a:lnTo>
                    <a:lnTo>
                      <a:pt x="1541970" y="3505200"/>
                    </a:lnTo>
                    <a:lnTo>
                      <a:pt x="1542326" y="3505200"/>
                    </a:lnTo>
                    <a:lnTo>
                      <a:pt x="1580857" y="3632200"/>
                    </a:lnTo>
                    <a:lnTo>
                      <a:pt x="1588897" y="3657600"/>
                    </a:lnTo>
                    <a:lnTo>
                      <a:pt x="1602981" y="3695700"/>
                    </a:lnTo>
                    <a:lnTo>
                      <a:pt x="1583194" y="3644900"/>
                    </a:lnTo>
                    <a:lnTo>
                      <a:pt x="1580718" y="3644900"/>
                    </a:lnTo>
                    <a:lnTo>
                      <a:pt x="1571028" y="3619500"/>
                    </a:lnTo>
                    <a:lnTo>
                      <a:pt x="1558213" y="3581400"/>
                    </a:lnTo>
                    <a:lnTo>
                      <a:pt x="1545755" y="3543300"/>
                    </a:lnTo>
                    <a:lnTo>
                      <a:pt x="1533283" y="3505200"/>
                    </a:lnTo>
                    <a:lnTo>
                      <a:pt x="1529740" y="3505200"/>
                    </a:lnTo>
                    <a:lnTo>
                      <a:pt x="1497317" y="3492500"/>
                    </a:lnTo>
                    <a:lnTo>
                      <a:pt x="1460893" y="3492500"/>
                    </a:lnTo>
                    <a:lnTo>
                      <a:pt x="1442885" y="3479800"/>
                    </a:lnTo>
                    <a:lnTo>
                      <a:pt x="1424927" y="3479800"/>
                    </a:lnTo>
                    <a:lnTo>
                      <a:pt x="1398536" y="3467100"/>
                    </a:lnTo>
                    <a:lnTo>
                      <a:pt x="1375981" y="3454400"/>
                    </a:lnTo>
                    <a:lnTo>
                      <a:pt x="1353781" y="3454400"/>
                    </a:lnTo>
                    <a:lnTo>
                      <a:pt x="1309636" y="3429000"/>
                    </a:lnTo>
                    <a:lnTo>
                      <a:pt x="1289900" y="3417519"/>
                    </a:lnTo>
                    <a:lnTo>
                      <a:pt x="1300480" y="3429000"/>
                    </a:lnTo>
                    <a:lnTo>
                      <a:pt x="1280160" y="3429000"/>
                    </a:lnTo>
                    <a:lnTo>
                      <a:pt x="1270203" y="3416300"/>
                    </a:lnTo>
                    <a:lnTo>
                      <a:pt x="1246212" y="3416300"/>
                    </a:lnTo>
                    <a:lnTo>
                      <a:pt x="1232420" y="3403600"/>
                    </a:lnTo>
                    <a:lnTo>
                      <a:pt x="1217625" y="3403600"/>
                    </a:lnTo>
                    <a:lnTo>
                      <a:pt x="1202029" y="3390900"/>
                    </a:lnTo>
                    <a:lnTo>
                      <a:pt x="1185926" y="3378200"/>
                    </a:lnTo>
                    <a:lnTo>
                      <a:pt x="1169174" y="3378200"/>
                    </a:lnTo>
                    <a:lnTo>
                      <a:pt x="1134960" y="3352800"/>
                    </a:lnTo>
                    <a:lnTo>
                      <a:pt x="1100429" y="3340100"/>
                    </a:lnTo>
                    <a:lnTo>
                      <a:pt x="1067130" y="3314700"/>
                    </a:lnTo>
                    <a:lnTo>
                      <a:pt x="1050988" y="3302000"/>
                    </a:lnTo>
                    <a:lnTo>
                      <a:pt x="1035748" y="3302000"/>
                    </a:lnTo>
                    <a:lnTo>
                      <a:pt x="1007338" y="3276600"/>
                    </a:lnTo>
                    <a:lnTo>
                      <a:pt x="994600" y="3263900"/>
                    </a:lnTo>
                    <a:lnTo>
                      <a:pt x="972616" y="3251200"/>
                    </a:lnTo>
                    <a:lnTo>
                      <a:pt x="963447" y="3251200"/>
                    </a:lnTo>
                    <a:lnTo>
                      <a:pt x="920483" y="3213100"/>
                    </a:lnTo>
                    <a:lnTo>
                      <a:pt x="878560" y="3175000"/>
                    </a:lnTo>
                    <a:lnTo>
                      <a:pt x="838517" y="3136900"/>
                    </a:lnTo>
                    <a:lnTo>
                      <a:pt x="801154" y="3111500"/>
                    </a:lnTo>
                    <a:lnTo>
                      <a:pt x="767194" y="3073400"/>
                    </a:lnTo>
                    <a:lnTo>
                      <a:pt x="737730" y="3035300"/>
                    </a:lnTo>
                    <a:lnTo>
                      <a:pt x="713232" y="3009900"/>
                    </a:lnTo>
                    <a:lnTo>
                      <a:pt x="703707" y="2997200"/>
                    </a:lnTo>
                    <a:lnTo>
                      <a:pt x="707745" y="2997200"/>
                    </a:lnTo>
                    <a:lnTo>
                      <a:pt x="702779" y="2989846"/>
                    </a:lnTo>
                    <a:lnTo>
                      <a:pt x="702779" y="2995980"/>
                    </a:lnTo>
                    <a:lnTo>
                      <a:pt x="694169" y="2984500"/>
                    </a:lnTo>
                    <a:lnTo>
                      <a:pt x="698614" y="2984500"/>
                    </a:lnTo>
                    <a:lnTo>
                      <a:pt x="702779" y="2995980"/>
                    </a:lnTo>
                    <a:lnTo>
                      <a:pt x="702779" y="2989846"/>
                    </a:lnTo>
                    <a:lnTo>
                      <a:pt x="699173" y="2984500"/>
                    </a:lnTo>
                    <a:lnTo>
                      <a:pt x="690841" y="2971800"/>
                    </a:lnTo>
                    <a:lnTo>
                      <a:pt x="681012" y="2959100"/>
                    </a:lnTo>
                    <a:lnTo>
                      <a:pt x="641642" y="2908300"/>
                    </a:lnTo>
                    <a:lnTo>
                      <a:pt x="625868" y="2882900"/>
                    </a:lnTo>
                    <a:lnTo>
                      <a:pt x="610489" y="2870200"/>
                    </a:lnTo>
                    <a:lnTo>
                      <a:pt x="595236" y="2844800"/>
                    </a:lnTo>
                    <a:lnTo>
                      <a:pt x="579869" y="2819400"/>
                    </a:lnTo>
                    <a:lnTo>
                      <a:pt x="609282" y="2832100"/>
                    </a:lnTo>
                    <a:lnTo>
                      <a:pt x="601675" y="2819400"/>
                    </a:lnTo>
                    <a:lnTo>
                      <a:pt x="594055" y="2806700"/>
                    </a:lnTo>
                    <a:lnTo>
                      <a:pt x="590321" y="2806700"/>
                    </a:lnTo>
                    <a:lnTo>
                      <a:pt x="583006" y="2794000"/>
                    </a:lnTo>
                    <a:lnTo>
                      <a:pt x="579297" y="2781300"/>
                    </a:lnTo>
                    <a:lnTo>
                      <a:pt x="571842" y="2768600"/>
                    </a:lnTo>
                    <a:lnTo>
                      <a:pt x="541756" y="2717800"/>
                    </a:lnTo>
                    <a:lnTo>
                      <a:pt x="534682" y="2717800"/>
                    </a:lnTo>
                    <a:lnTo>
                      <a:pt x="527888" y="2705100"/>
                    </a:lnTo>
                    <a:lnTo>
                      <a:pt x="521208" y="2692400"/>
                    </a:lnTo>
                    <a:lnTo>
                      <a:pt x="514667" y="2679700"/>
                    </a:lnTo>
                    <a:lnTo>
                      <a:pt x="508292" y="2667000"/>
                    </a:lnTo>
                    <a:lnTo>
                      <a:pt x="502107" y="2654300"/>
                    </a:lnTo>
                    <a:lnTo>
                      <a:pt x="496150" y="2654300"/>
                    </a:lnTo>
                    <a:lnTo>
                      <a:pt x="490410" y="2641600"/>
                    </a:lnTo>
                    <a:lnTo>
                      <a:pt x="485152" y="2628900"/>
                    </a:lnTo>
                    <a:lnTo>
                      <a:pt x="480339" y="2628900"/>
                    </a:lnTo>
                    <a:lnTo>
                      <a:pt x="475945" y="2616200"/>
                    </a:lnTo>
                    <a:lnTo>
                      <a:pt x="471868" y="2603500"/>
                    </a:lnTo>
                    <a:lnTo>
                      <a:pt x="464807" y="2603500"/>
                    </a:lnTo>
                    <a:lnTo>
                      <a:pt x="461899" y="2590800"/>
                    </a:lnTo>
                    <a:lnTo>
                      <a:pt x="456946" y="2590800"/>
                    </a:lnTo>
                    <a:lnTo>
                      <a:pt x="436740" y="2552700"/>
                    </a:lnTo>
                    <a:lnTo>
                      <a:pt x="433209" y="2540000"/>
                    </a:lnTo>
                    <a:lnTo>
                      <a:pt x="430339" y="2540000"/>
                    </a:lnTo>
                    <a:lnTo>
                      <a:pt x="425958" y="2527300"/>
                    </a:lnTo>
                    <a:lnTo>
                      <a:pt x="421170" y="2514600"/>
                    </a:lnTo>
                    <a:lnTo>
                      <a:pt x="420420" y="2501900"/>
                    </a:lnTo>
                    <a:lnTo>
                      <a:pt x="421500" y="2501900"/>
                    </a:lnTo>
                    <a:lnTo>
                      <a:pt x="424218" y="2514600"/>
                    </a:lnTo>
                    <a:lnTo>
                      <a:pt x="436156" y="2514600"/>
                    </a:lnTo>
                    <a:lnTo>
                      <a:pt x="440397" y="2527300"/>
                    </a:lnTo>
                    <a:lnTo>
                      <a:pt x="444931" y="2540000"/>
                    </a:lnTo>
                    <a:lnTo>
                      <a:pt x="449834" y="2540000"/>
                    </a:lnTo>
                    <a:lnTo>
                      <a:pt x="472236" y="2578100"/>
                    </a:lnTo>
                    <a:lnTo>
                      <a:pt x="496303" y="2628900"/>
                    </a:lnTo>
                    <a:lnTo>
                      <a:pt x="522249" y="2667000"/>
                    </a:lnTo>
                    <a:lnTo>
                      <a:pt x="528586" y="2679700"/>
                    </a:lnTo>
                    <a:lnTo>
                      <a:pt x="534784" y="2679700"/>
                    </a:lnTo>
                    <a:lnTo>
                      <a:pt x="540842" y="2692400"/>
                    </a:lnTo>
                    <a:lnTo>
                      <a:pt x="546696" y="2705100"/>
                    </a:lnTo>
                    <a:lnTo>
                      <a:pt x="552513" y="2717800"/>
                    </a:lnTo>
                    <a:lnTo>
                      <a:pt x="563981" y="2730500"/>
                    </a:lnTo>
                    <a:lnTo>
                      <a:pt x="569239" y="2743200"/>
                    </a:lnTo>
                    <a:lnTo>
                      <a:pt x="578789" y="2755900"/>
                    </a:lnTo>
                    <a:lnTo>
                      <a:pt x="586790" y="2768600"/>
                    </a:lnTo>
                    <a:lnTo>
                      <a:pt x="593001" y="2781300"/>
                    </a:lnTo>
                    <a:lnTo>
                      <a:pt x="597217" y="2794000"/>
                    </a:lnTo>
                    <a:lnTo>
                      <a:pt x="591235" y="2781300"/>
                    </a:lnTo>
                    <a:lnTo>
                      <a:pt x="574967" y="2755900"/>
                    </a:lnTo>
                    <a:lnTo>
                      <a:pt x="568896" y="2755900"/>
                    </a:lnTo>
                    <a:lnTo>
                      <a:pt x="578434" y="2768600"/>
                    </a:lnTo>
                    <a:lnTo>
                      <a:pt x="587387" y="2781300"/>
                    </a:lnTo>
                    <a:lnTo>
                      <a:pt x="596036" y="2794000"/>
                    </a:lnTo>
                    <a:lnTo>
                      <a:pt x="604621" y="2806700"/>
                    </a:lnTo>
                    <a:lnTo>
                      <a:pt x="635165" y="2857500"/>
                    </a:lnTo>
                    <a:lnTo>
                      <a:pt x="641743" y="2870200"/>
                    </a:lnTo>
                    <a:lnTo>
                      <a:pt x="647890" y="2870200"/>
                    </a:lnTo>
                    <a:lnTo>
                      <a:pt x="653719" y="2882900"/>
                    </a:lnTo>
                    <a:lnTo>
                      <a:pt x="659371" y="2895600"/>
                    </a:lnTo>
                    <a:lnTo>
                      <a:pt x="664781" y="2895600"/>
                    </a:lnTo>
                    <a:lnTo>
                      <a:pt x="669823" y="2908300"/>
                    </a:lnTo>
                    <a:lnTo>
                      <a:pt x="678865" y="2908300"/>
                    </a:lnTo>
                    <a:lnTo>
                      <a:pt x="693178" y="2933700"/>
                    </a:lnTo>
                    <a:lnTo>
                      <a:pt x="703287" y="2933700"/>
                    </a:lnTo>
                    <a:lnTo>
                      <a:pt x="710133" y="2946400"/>
                    </a:lnTo>
                    <a:lnTo>
                      <a:pt x="729157" y="2946400"/>
                    </a:lnTo>
                    <a:lnTo>
                      <a:pt x="747801" y="2959100"/>
                    </a:lnTo>
                    <a:lnTo>
                      <a:pt x="784809" y="2997200"/>
                    </a:lnTo>
                    <a:lnTo>
                      <a:pt x="772604" y="2984500"/>
                    </a:lnTo>
                    <a:lnTo>
                      <a:pt x="739508" y="2946400"/>
                    </a:lnTo>
                    <a:lnTo>
                      <a:pt x="699401" y="2895600"/>
                    </a:lnTo>
                    <a:lnTo>
                      <a:pt x="694372" y="2882900"/>
                    </a:lnTo>
                    <a:lnTo>
                      <a:pt x="689279" y="2870200"/>
                    </a:lnTo>
                    <a:lnTo>
                      <a:pt x="684199" y="2870200"/>
                    </a:lnTo>
                    <a:lnTo>
                      <a:pt x="679196" y="2857500"/>
                    </a:lnTo>
                    <a:lnTo>
                      <a:pt x="659244" y="2832100"/>
                    </a:lnTo>
                    <a:lnTo>
                      <a:pt x="654011" y="2819400"/>
                    </a:lnTo>
                    <a:lnTo>
                      <a:pt x="648677" y="2819400"/>
                    </a:lnTo>
                    <a:lnTo>
                      <a:pt x="643229" y="2806700"/>
                    </a:lnTo>
                    <a:lnTo>
                      <a:pt x="637654" y="2806700"/>
                    </a:lnTo>
                    <a:lnTo>
                      <a:pt x="631850" y="2794000"/>
                    </a:lnTo>
                    <a:lnTo>
                      <a:pt x="626033" y="2781300"/>
                    </a:lnTo>
                    <a:lnTo>
                      <a:pt x="614578" y="2768600"/>
                    </a:lnTo>
                    <a:lnTo>
                      <a:pt x="608406" y="2755900"/>
                    </a:lnTo>
                    <a:lnTo>
                      <a:pt x="600354" y="2743200"/>
                    </a:lnTo>
                    <a:lnTo>
                      <a:pt x="590613" y="2730500"/>
                    </a:lnTo>
                    <a:lnTo>
                      <a:pt x="579412" y="2717800"/>
                    </a:lnTo>
                    <a:lnTo>
                      <a:pt x="567207" y="2692400"/>
                    </a:lnTo>
                    <a:lnTo>
                      <a:pt x="561035" y="2679700"/>
                    </a:lnTo>
                    <a:lnTo>
                      <a:pt x="554685" y="2679700"/>
                    </a:lnTo>
                    <a:lnTo>
                      <a:pt x="520369" y="2616200"/>
                    </a:lnTo>
                    <a:lnTo>
                      <a:pt x="513588" y="2603500"/>
                    </a:lnTo>
                    <a:lnTo>
                      <a:pt x="506945" y="2590800"/>
                    </a:lnTo>
                    <a:lnTo>
                      <a:pt x="500227" y="2578100"/>
                    </a:lnTo>
                    <a:lnTo>
                      <a:pt x="473659" y="2540000"/>
                    </a:lnTo>
                    <a:lnTo>
                      <a:pt x="470027" y="2532634"/>
                    </a:lnTo>
                    <a:lnTo>
                      <a:pt x="479082" y="2552700"/>
                    </a:lnTo>
                    <a:lnTo>
                      <a:pt x="499694" y="2590800"/>
                    </a:lnTo>
                    <a:lnTo>
                      <a:pt x="519074" y="2628900"/>
                    </a:lnTo>
                    <a:lnTo>
                      <a:pt x="538302" y="2667000"/>
                    </a:lnTo>
                    <a:lnTo>
                      <a:pt x="558431" y="2705100"/>
                    </a:lnTo>
                    <a:lnTo>
                      <a:pt x="580529" y="2755900"/>
                    </a:lnTo>
                    <a:lnTo>
                      <a:pt x="563054" y="2717800"/>
                    </a:lnTo>
                    <a:lnTo>
                      <a:pt x="548652" y="2705100"/>
                    </a:lnTo>
                    <a:lnTo>
                      <a:pt x="536359" y="2679700"/>
                    </a:lnTo>
                    <a:lnTo>
                      <a:pt x="519887" y="2654300"/>
                    </a:lnTo>
                    <a:lnTo>
                      <a:pt x="514565" y="2641600"/>
                    </a:lnTo>
                    <a:lnTo>
                      <a:pt x="509231" y="2641600"/>
                    </a:lnTo>
                    <a:lnTo>
                      <a:pt x="503796" y="2628900"/>
                    </a:lnTo>
                    <a:lnTo>
                      <a:pt x="498513" y="2616200"/>
                    </a:lnTo>
                    <a:lnTo>
                      <a:pt x="493153" y="2603500"/>
                    </a:lnTo>
                    <a:lnTo>
                      <a:pt x="487565" y="2590800"/>
                    </a:lnTo>
                    <a:lnTo>
                      <a:pt x="481609" y="2578100"/>
                    </a:lnTo>
                    <a:lnTo>
                      <a:pt x="496519" y="2603500"/>
                    </a:lnTo>
                    <a:lnTo>
                      <a:pt x="483120" y="2578100"/>
                    </a:lnTo>
                    <a:lnTo>
                      <a:pt x="456349" y="2527300"/>
                    </a:lnTo>
                    <a:lnTo>
                      <a:pt x="443966" y="2514600"/>
                    </a:lnTo>
                    <a:lnTo>
                      <a:pt x="443115" y="2501900"/>
                    </a:lnTo>
                    <a:lnTo>
                      <a:pt x="439889" y="2489200"/>
                    </a:lnTo>
                    <a:lnTo>
                      <a:pt x="434733" y="2476500"/>
                    </a:lnTo>
                    <a:lnTo>
                      <a:pt x="428117" y="2463800"/>
                    </a:lnTo>
                    <a:lnTo>
                      <a:pt x="420509" y="2438400"/>
                    </a:lnTo>
                    <a:lnTo>
                      <a:pt x="398805" y="2387600"/>
                    </a:lnTo>
                    <a:lnTo>
                      <a:pt x="392595" y="2362200"/>
                    </a:lnTo>
                    <a:lnTo>
                      <a:pt x="387642" y="2349500"/>
                    </a:lnTo>
                    <a:lnTo>
                      <a:pt x="384429" y="2349500"/>
                    </a:lnTo>
                    <a:lnTo>
                      <a:pt x="383425" y="2336800"/>
                    </a:lnTo>
                    <a:lnTo>
                      <a:pt x="385025" y="2336800"/>
                    </a:lnTo>
                    <a:lnTo>
                      <a:pt x="388607" y="2349500"/>
                    </a:lnTo>
                    <a:lnTo>
                      <a:pt x="391960" y="2349500"/>
                    </a:lnTo>
                    <a:lnTo>
                      <a:pt x="396201" y="2362200"/>
                    </a:lnTo>
                    <a:lnTo>
                      <a:pt x="401396" y="2374900"/>
                    </a:lnTo>
                    <a:lnTo>
                      <a:pt x="407568" y="2387600"/>
                    </a:lnTo>
                    <a:lnTo>
                      <a:pt x="390296" y="2336800"/>
                    </a:lnTo>
                    <a:lnTo>
                      <a:pt x="387286" y="2336800"/>
                    </a:lnTo>
                    <a:lnTo>
                      <a:pt x="384568" y="2324100"/>
                    </a:lnTo>
                    <a:lnTo>
                      <a:pt x="382143" y="2324100"/>
                    </a:lnTo>
                    <a:lnTo>
                      <a:pt x="379971" y="2311400"/>
                    </a:lnTo>
                    <a:lnTo>
                      <a:pt x="374472" y="2298700"/>
                    </a:lnTo>
                    <a:lnTo>
                      <a:pt x="371398" y="2298700"/>
                    </a:lnTo>
                    <a:lnTo>
                      <a:pt x="365442" y="2286000"/>
                    </a:lnTo>
                    <a:lnTo>
                      <a:pt x="362546" y="2286000"/>
                    </a:lnTo>
                    <a:lnTo>
                      <a:pt x="354863" y="2273300"/>
                    </a:lnTo>
                    <a:lnTo>
                      <a:pt x="351739" y="2260600"/>
                    </a:lnTo>
                    <a:lnTo>
                      <a:pt x="347764" y="2247900"/>
                    </a:lnTo>
                    <a:lnTo>
                      <a:pt x="344932" y="2247900"/>
                    </a:lnTo>
                    <a:lnTo>
                      <a:pt x="341795" y="2235200"/>
                    </a:lnTo>
                    <a:lnTo>
                      <a:pt x="338328" y="2222500"/>
                    </a:lnTo>
                    <a:lnTo>
                      <a:pt x="334492" y="2209800"/>
                    </a:lnTo>
                    <a:lnTo>
                      <a:pt x="343776" y="2247900"/>
                    </a:lnTo>
                    <a:lnTo>
                      <a:pt x="353923" y="2273300"/>
                    </a:lnTo>
                    <a:lnTo>
                      <a:pt x="364477" y="2311400"/>
                    </a:lnTo>
                    <a:lnTo>
                      <a:pt x="374916" y="2336800"/>
                    </a:lnTo>
                    <a:lnTo>
                      <a:pt x="380415" y="2349500"/>
                    </a:lnTo>
                    <a:lnTo>
                      <a:pt x="386219" y="2374900"/>
                    </a:lnTo>
                    <a:lnTo>
                      <a:pt x="392150" y="2387600"/>
                    </a:lnTo>
                    <a:lnTo>
                      <a:pt x="397979" y="2400300"/>
                    </a:lnTo>
                    <a:lnTo>
                      <a:pt x="403860" y="2413000"/>
                    </a:lnTo>
                    <a:lnTo>
                      <a:pt x="409676" y="2425700"/>
                    </a:lnTo>
                    <a:lnTo>
                      <a:pt x="415709" y="2451100"/>
                    </a:lnTo>
                    <a:lnTo>
                      <a:pt x="422198" y="2463800"/>
                    </a:lnTo>
                    <a:lnTo>
                      <a:pt x="410260" y="2463800"/>
                    </a:lnTo>
                    <a:lnTo>
                      <a:pt x="406019" y="2451100"/>
                    </a:lnTo>
                    <a:lnTo>
                      <a:pt x="402170" y="2451100"/>
                    </a:lnTo>
                    <a:lnTo>
                      <a:pt x="398665" y="2438400"/>
                    </a:lnTo>
                    <a:lnTo>
                      <a:pt x="392417" y="2425700"/>
                    </a:lnTo>
                    <a:lnTo>
                      <a:pt x="389534" y="2425700"/>
                    </a:lnTo>
                    <a:lnTo>
                      <a:pt x="386803" y="2413000"/>
                    </a:lnTo>
                    <a:lnTo>
                      <a:pt x="384213" y="2413000"/>
                    </a:lnTo>
                    <a:lnTo>
                      <a:pt x="379399" y="2400300"/>
                    </a:lnTo>
                    <a:lnTo>
                      <a:pt x="374967" y="2387600"/>
                    </a:lnTo>
                    <a:lnTo>
                      <a:pt x="370789" y="2374900"/>
                    </a:lnTo>
                    <a:lnTo>
                      <a:pt x="366763" y="2362200"/>
                    </a:lnTo>
                    <a:lnTo>
                      <a:pt x="359346" y="2336800"/>
                    </a:lnTo>
                    <a:lnTo>
                      <a:pt x="351396" y="2311400"/>
                    </a:lnTo>
                    <a:lnTo>
                      <a:pt x="341972" y="2286000"/>
                    </a:lnTo>
                    <a:lnTo>
                      <a:pt x="334124" y="2260600"/>
                    </a:lnTo>
                    <a:lnTo>
                      <a:pt x="330200" y="2247900"/>
                    </a:lnTo>
                    <a:lnTo>
                      <a:pt x="321259" y="2260600"/>
                    </a:lnTo>
                    <a:lnTo>
                      <a:pt x="311365" y="2222500"/>
                    </a:lnTo>
                    <a:lnTo>
                      <a:pt x="298170" y="2171700"/>
                    </a:lnTo>
                    <a:lnTo>
                      <a:pt x="292950" y="2146300"/>
                    </a:lnTo>
                    <a:lnTo>
                      <a:pt x="288036" y="2120900"/>
                    </a:lnTo>
                    <a:lnTo>
                      <a:pt x="283210" y="2108200"/>
                    </a:lnTo>
                    <a:lnTo>
                      <a:pt x="278307" y="2082800"/>
                    </a:lnTo>
                    <a:lnTo>
                      <a:pt x="276186" y="2082800"/>
                    </a:lnTo>
                    <a:lnTo>
                      <a:pt x="271716" y="2070100"/>
                    </a:lnTo>
                    <a:lnTo>
                      <a:pt x="265772" y="2057400"/>
                    </a:lnTo>
                    <a:lnTo>
                      <a:pt x="259295" y="2019300"/>
                    </a:lnTo>
                    <a:lnTo>
                      <a:pt x="245668" y="1968500"/>
                    </a:lnTo>
                    <a:lnTo>
                      <a:pt x="238150" y="1930400"/>
                    </a:lnTo>
                    <a:lnTo>
                      <a:pt x="232486" y="1892300"/>
                    </a:lnTo>
                    <a:lnTo>
                      <a:pt x="231711" y="1866900"/>
                    </a:lnTo>
                    <a:lnTo>
                      <a:pt x="232600" y="1854200"/>
                    </a:lnTo>
                    <a:lnTo>
                      <a:pt x="233832" y="1841500"/>
                    </a:lnTo>
                    <a:lnTo>
                      <a:pt x="234061" y="1828800"/>
                    </a:lnTo>
                    <a:lnTo>
                      <a:pt x="233807" y="1828800"/>
                    </a:lnTo>
                    <a:lnTo>
                      <a:pt x="232918" y="1816100"/>
                    </a:lnTo>
                    <a:lnTo>
                      <a:pt x="231241" y="1803400"/>
                    </a:lnTo>
                    <a:lnTo>
                      <a:pt x="230060" y="1790700"/>
                    </a:lnTo>
                    <a:lnTo>
                      <a:pt x="228612" y="1778000"/>
                    </a:lnTo>
                    <a:lnTo>
                      <a:pt x="226885" y="1778000"/>
                    </a:lnTo>
                    <a:lnTo>
                      <a:pt x="224853" y="1765300"/>
                    </a:lnTo>
                    <a:lnTo>
                      <a:pt x="217424" y="1727200"/>
                    </a:lnTo>
                    <a:lnTo>
                      <a:pt x="214947" y="1714500"/>
                    </a:lnTo>
                    <a:lnTo>
                      <a:pt x="215252" y="1727200"/>
                    </a:lnTo>
                    <a:lnTo>
                      <a:pt x="203822" y="1651000"/>
                    </a:lnTo>
                    <a:lnTo>
                      <a:pt x="201739" y="1638300"/>
                    </a:lnTo>
                    <a:lnTo>
                      <a:pt x="199720" y="1612900"/>
                    </a:lnTo>
                    <a:lnTo>
                      <a:pt x="192138" y="1549400"/>
                    </a:lnTo>
                    <a:lnTo>
                      <a:pt x="189649" y="1511300"/>
                    </a:lnTo>
                    <a:lnTo>
                      <a:pt x="187248" y="1460500"/>
                    </a:lnTo>
                    <a:lnTo>
                      <a:pt x="185864" y="1409700"/>
                    </a:lnTo>
                    <a:lnTo>
                      <a:pt x="186766" y="1422400"/>
                    </a:lnTo>
                    <a:lnTo>
                      <a:pt x="187718" y="1422400"/>
                    </a:lnTo>
                    <a:lnTo>
                      <a:pt x="189636" y="1447800"/>
                    </a:lnTo>
                    <a:lnTo>
                      <a:pt x="193865" y="1485900"/>
                    </a:lnTo>
                    <a:lnTo>
                      <a:pt x="191579" y="1409700"/>
                    </a:lnTo>
                    <a:lnTo>
                      <a:pt x="189318" y="1333500"/>
                    </a:lnTo>
                    <a:lnTo>
                      <a:pt x="188074" y="1282700"/>
                    </a:lnTo>
                    <a:lnTo>
                      <a:pt x="187274" y="1231900"/>
                    </a:lnTo>
                    <a:lnTo>
                      <a:pt x="187083" y="1181100"/>
                    </a:lnTo>
                    <a:lnTo>
                      <a:pt x="187388" y="1155700"/>
                    </a:lnTo>
                    <a:lnTo>
                      <a:pt x="187680" y="1130300"/>
                    </a:lnTo>
                    <a:lnTo>
                      <a:pt x="190881" y="1041400"/>
                    </a:lnTo>
                    <a:lnTo>
                      <a:pt x="191858" y="1016000"/>
                    </a:lnTo>
                    <a:lnTo>
                      <a:pt x="193255" y="1003300"/>
                    </a:lnTo>
                    <a:lnTo>
                      <a:pt x="196392" y="965200"/>
                    </a:lnTo>
                    <a:lnTo>
                      <a:pt x="199707" y="927100"/>
                    </a:lnTo>
                    <a:lnTo>
                      <a:pt x="203771" y="901700"/>
                    </a:lnTo>
                    <a:lnTo>
                      <a:pt x="208356" y="876300"/>
                    </a:lnTo>
                    <a:lnTo>
                      <a:pt x="213271" y="850900"/>
                    </a:lnTo>
                    <a:lnTo>
                      <a:pt x="215366" y="863600"/>
                    </a:lnTo>
                    <a:lnTo>
                      <a:pt x="215938" y="876300"/>
                    </a:lnTo>
                    <a:lnTo>
                      <a:pt x="215557" y="901700"/>
                    </a:lnTo>
                    <a:lnTo>
                      <a:pt x="214731" y="914400"/>
                    </a:lnTo>
                    <a:lnTo>
                      <a:pt x="214388" y="927100"/>
                    </a:lnTo>
                    <a:lnTo>
                      <a:pt x="214706" y="952500"/>
                    </a:lnTo>
                    <a:lnTo>
                      <a:pt x="216166" y="952500"/>
                    </a:lnTo>
                    <a:lnTo>
                      <a:pt x="219202" y="965200"/>
                    </a:lnTo>
                    <a:lnTo>
                      <a:pt x="213106" y="1016000"/>
                    </a:lnTo>
                    <a:lnTo>
                      <a:pt x="212001" y="1028700"/>
                    </a:lnTo>
                    <a:lnTo>
                      <a:pt x="211112" y="1041400"/>
                    </a:lnTo>
                    <a:lnTo>
                      <a:pt x="209600" y="1066800"/>
                    </a:lnTo>
                    <a:lnTo>
                      <a:pt x="208381" y="1079500"/>
                    </a:lnTo>
                    <a:lnTo>
                      <a:pt x="207391" y="1104900"/>
                    </a:lnTo>
                    <a:lnTo>
                      <a:pt x="206705" y="1117600"/>
                    </a:lnTo>
                    <a:lnTo>
                      <a:pt x="206387" y="1130300"/>
                    </a:lnTo>
                    <a:lnTo>
                      <a:pt x="206743" y="1168400"/>
                    </a:lnTo>
                    <a:lnTo>
                      <a:pt x="207581" y="1193800"/>
                    </a:lnTo>
                    <a:lnTo>
                      <a:pt x="208813" y="1219200"/>
                    </a:lnTo>
                    <a:lnTo>
                      <a:pt x="210337" y="1231900"/>
                    </a:lnTo>
                    <a:lnTo>
                      <a:pt x="213271" y="1270000"/>
                    </a:lnTo>
                    <a:lnTo>
                      <a:pt x="215849" y="1308100"/>
                    </a:lnTo>
                    <a:lnTo>
                      <a:pt x="218363" y="1346200"/>
                    </a:lnTo>
                    <a:lnTo>
                      <a:pt x="221132" y="1397000"/>
                    </a:lnTo>
                    <a:lnTo>
                      <a:pt x="224459" y="1473200"/>
                    </a:lnTo>
                    <a:lnTo>
                      <a:pt x="228625" y="1549400"/>
                    </a:lnTo>
                    <a:lnTo>
                      <a:pt x="225310" y="1562100"/>
                    </a:lnTo>
                    <a:lnTo>
                      <a:pt x="223850" y="1574800"/>
                    </a:lnTo>
                    <a:lnTo>
                      <a:pt x="223977" y="1587500"/>
                    </a:lnTo>
                    <a:lnTo>
                      <a:pt x="226606" y="1625600"/>
                    </a:lnTo>
                    <a:lnTo>
                      <a:pt x="231648" y="1663700"/>
                    </a:lnTo>
                    <a:lnTo>
                      <a:pt x="246964" y="1752600"/>
                    </a:lnTo>
                    <a:lnTo>
                      <a:pt x="253060" y="1778000"/>
                    </a:lnTo>
                    <a:lnTo>
                      <a:pt x="255930" y="1803400"/>
                    </a:lnTo>
                    <a:lnTo>
                      <a:pt x="267639" y="1866900"/>
                    </a:lnTo>
                    <a:lnTo>
                      <a:pt x="272034" y="1917700"/>
                    </a:lnTo>
                    <a:lnTo>
                      <a:pt x="271183" y="1930400"/>
                    </a:lnTo>
                    <a:lnTo>
                      <a:pt x="266357" y="1905000"/>
                    </a:lnTo>
                    <a:lnTo>
                      <a:pt x="255587" y="1841500"/>
                    </a:lnTo>
                    <a:lnTo>
                      <a:pt x="250520" y="1816100"/>
                    </a:lnTo>
                    <a:lnTo>
                      <a:pt x="237401" y="1752600"/>
                    </a:lnTo>
                    <a:lnTo>
                      <a:pt x="235127" y="1739900"/>
                    </a:lnTo>
                    <a:lnTo>
                      <a:pt x="232968" y="1727200"/>
                    </a:lnTo>
                    <a:lnTo>
                      <a:pt x="230784" y="1714500"/>
                    </a:lnTo>
                    <a:lnTo>
                      <a:pt x="222618" y="1676400"/>
                    </a:lnTo>
                    <a:lnTo>
                      <a:pt x="216382" y="1638300"/>
                    </a:lnTo>
                    <a:lnTo>
                      <a:pt x="212382" y="1625600"/>
                    </a:lnTo>
                    <a:lnTo>
                      <a:pt x="210908" y="1625600"/>
                    </a:lnTo>
                    <a:lnTo>
                      <a:pt x="216992" y="1676400"/>
                    </a:lnTo>
                    <a:lnTo>
                      <a:pt x="224332" y="1727200"/>
                    </a:lnTo>
                    <a:lnTo>
                      <a:pt x="232664" y="1790700"/>
                    </a:lnTo>
                    <a:lnTo>
                      <a:pt x="241681" y="1841500"/>
                    </a:lnTo>
                    <a:lnTo>
                      <a:pt x="246481" y="1866900"/>
                    </a:lnTo>
                    <a:lnTo>
                      <a:pt x="251485" y="1892300"/>
                    </a:lnTo>
                    <a:lnTo>
                      <a:pt x="256413" y="1917700"/>
                    </a:lnTo>
                    <a:lnTo>
                      <a:pt x="260959" y="1943100"/>
                    </a:lnTo>
                    <a:lnTo>
                      <a:pt x="265671" y="1968500"/>
                    </a:lnTo>
                    <a:lnTo>
                      <a:pt x="274561" y="2006600"/>
                    </a:lnTo>
                    <a:lnTo>
                      <a:pt x="278231" y="2032000"/>
                    </a:lnTo>
                    <a:lnTo>
                      <a:pt x="275551" y="1993900"/>
                    </a:lnTo>
                    <a:lnTo>
                      <a:pt x="281406" y="1981200"/>
                    </a:lnTo>
                    <a:lnTo>
                      <a:pt x="293230" y="1993900"/>
                    </a:lnTo>
                    <a:lnTo>
                      <a:pt x="308432" y="2032000"/>
                    </a:lnTo>
                    <a:lnTo>
                      <a:pt x="297827" y="1981200"/>
                    </a:lnTo>
                    <a:lnTo>
                      <a:pt x="287667" y="1943100"/>
                    </a:lnTo>
                    <a:lnTo>
                      <a:pt x="278053" y="1892300"/>
                    </a:lnTo>
                    <a:lnTo>
                      <a:pt x="269100" y="1841500"/>
                    </a:lnTo>
                    <a:lnTo>
                      <a:pt x="260946" y="1790700"/>
                    </a:lnTo>
                    <a:lnTo>
                      <a:pt x="253695" y="1727200"/>
                    </a:lnTo>
                    <a:lnTo>
                      <a:pt x="247472" y="1676400"/>
                    </a:lnTo>
                    <a:lnTo>
                      <a:pt x="242379" y="1612900"/>
                    </a:lnTo>
                    <a:lnTo>
                      <a:pt x="239001" y="1562100"/>
                    </a:lnTo>
                    <a:lnTo>
                      <a:pt x="236359" y="1511300"/>
                    </a:lnTo>
                    <a:lnTo>
                      <a:pt x="234391" y="1473200"/>
                    </a:lnTo>
                    <a:lnTo>
                      <a:pt x="233083" y="1422400"/>
                    </a:lnTo>
                    <a:lnTo>
                      <a:pt x="232371" y="1371600"/>
                    </a:lnTo>
                    <a:lnTo>
                      <a:pt x="232270" y="1333500"/>
                    </a:lnTo>
                    <a:lnTo>
                      <a:pt x="232346" y="1308100"/>
                    </a:lnTo>
                    <a:lnTo>
                      <a:pt x="232638" y="1270000"/>
                    </a:lnTo>
                    <a:lnTo>
                      <a:pt x="233514" y="1219200"/>
                    </a:lnTo>
                    <a:lnTo>
                      <a:pt x="234848" y="1168400"/>
                    </a:lnTo>
                    <a:lnTo>
                      <a:pt x="236588" y="1130300"/>
                    </a:lnTo>
                    <a:lnTo>
                      <a:pt x="220967" y="1155700"/>
                    </a:lnTo>
                    <a:lnTo>
                      <a:pt x="220522" y="1143000"/>
                    </a:lnTo>
                    <a:lnTo>
                      <a:pt x="220522" y="1117600"/>
                    </a:lnTo>
                    <a:lnTo>
                      <a:pt x="221500" y="1079500"/>
                    </a:lnTo>
                    <a:lnTo>
                      <a:pt x="222377" y="1054100"/>
                    </a:lnTo>
                    <a:lnTo>
                      <a:pt x="222872" y="1054100"/>
                    </a:lnTo>
                    <a:lnTo>
                      <a:pt x="224002" y="1041400"/>
                    </a:lnTo>
                    <a:lnTo>
                      <a:pt x="225285" y="1041400"/>
                    </a:lnTo>
                    <a:lnTo>
                      <a:pt x="226682" y="1054100"/>
                    </a:lnTo>
                    <a:lnTo>
                      <a:pt x="228206" y="1054100"/>
                    </a:lnTo>
                    <a:lnTo>
                      <a:pt x="230314" y="1066800"/>
                    </a:lnTo>
                    <a:lnTo>
                      <a:pt x="235178" y="1066800"/>
                    </a:lnTo>
                    <a:lnTo>
                      <a:pt x="237109" y="1054100"/>
                    </a:lnTo>
                    <a:lnTo>
                      <a:pt x="238937" y="1041400"/>
                    </a:lnTo>
                    <a:lnTo>
                      <a:pt x="241046" y="1016000"/>
                    </a:lnTo>
                    <a:lnTo>
                      <a:pt x="243789" y="990600"/>
                    </a:lnTo>
                    <a:lnTo>
                      <a:pt x="242722" y="965200"/>
                    </a:lnTo>
                    <a:lnTo>
                      <a:pt x="241541" y="939800"/>
                    </a:lnTo>
                    <a:lnTo>
                      <a:pt x="240525" y="914400"/>
                    </a:lnTo>
                    <a:lnTo>
                      <a:pt x="239966" y="901700"/>
                    </a:lnTo>
                    <a:lnTo>
                      <a:pt x="242506" y="889000"/>
                    </a:lnTo>
                    <a:lnTo>
                      <a:pt x="242684" y="863600"/>
                    </a:lnTo>
                    <a:lnTo>
                      <a:pt x="242824" y="850900"/>
                    </a:lnTo>
                    <a:lnTo>
                      <a:pt x="243001" y="825500"/>
                    </a:lnTo>
                    <a:lnTo>
                      <a:pt x="243319" y="812800"/>
                    </a:lnTo>
                    <a:lnTo>
                      <a:pt x="245795" y="736600"/>
                    </a:lnTo>
                    <a:lnTo>
                      <a:pt x="241363" y="774700"/>
                    </a:lnTo>
                    <a:lnTo>
                      <a:pt x="240741" y="812800"/>
                    </a:lnTo>
                    <a:lnTo>
                      <a:pt x="240957" y="825500"/>
                    </a:lnTo>
                    <a:lnTo>
                      <a:pt x="239077" y="850900"/>
                    </a:lnTo>
                    <a:lnTo>
                      <a:pt x="232117" y="901700"/>
                    </a:lnTo>
                    <a:lnTo>
                      <a:pt x="225971" y="952500"/>
                    </a:lnTo>
                    <a:lnTo>
                      <a:pt x="222288" y="952500"/>
                    </a:lnTo>
                    <a:lnTo>
                      <a:pt x="220065" y="927100"/>
                    </a:lnTo>
                    <a:lnTo>
                      <a:pt x="218300" y="901700"/>
                    </a:lnTo>
                    <a:lnTo>
                      <a:pt x="216001" y="876300"/>
                    </a:lnTo>
                    <a:lnTo>
                      <a:pt x="218262" y="850900"/>
                    </a:lnTo>
                    <a:lnTo>
                      <a:pt x="220599" y="838200"/>
                    </a:lnTo>
                    <a:lnTo>
                      <a:pt x="223215" y="812800"/>
                    </a:lnTo>
                    <a:lnTo>
                      <a:pt x="226301" y="787400"/>
                    </a:lnTo>
                    <a:lnTo>
                      <a:pt x="229527" y="774700"/>
                    </a:lnTo>
                    <a:lnTo>
                      <a:pt x="232702" y="749300"/>
                    </a:lnTo>
                    <a:lnTo>
                      <a:pt x="234251" y="736600"/>
                    </a:lnTo>
                    <a:lnTo>
                      <a:pt x="235800" y="723900"/>
                    </a:lnTo>
                    <a:lnTo>
                      <a:pt x="238848" y="698500"/>
                    </a:lnTo>
                    <a:lnTo>
                      <a:pt x="244576" y="673100"/>
                    </a:lnTo>
                    <a:lnTo>
                      <a:pt x="248246" y="647700"/>
                    </a:lnTo>
                    <a:lnTo>
                      <a:pt x="249085" y="660400"/>
                    </a:lnTo>
                    <a:lnTo>
                      <a:pt x="246341" y="698500"/>
                    </a:lnTo>
                    <a:lnTo>
                      <a:pt x="249555" y="673100"/>
                    </a:lnTo>
                    <a:lnTo>
                      <a:pt x="252691" y="635000"/>
                    </a:lnTo>
                    <a:lnTo>
                      <a:pt x="256082" y="596900"/>
                    </a:lnTo>
                    <a:lnTo>
                      <a:pt x="260057" y="558800"/>
                    </a:lnTo>
                    <a:lnTo>
                      <a:pt x="262077" y="546100"/>
                    </a:lnTo>
                    <a:lnTo>
                      <a:pt x="264058" y="533400"/>
                    </a:lnTo>
                    <a:lnTo>
                      <a:pt x="266077" y="508000"/>
                    </a:lnTo>
                    <a:lnTo>
                      <a:pt x="268224" y="495300"/>
                    </a:lnTo>
                    <a:lnTo>
                      <a:pt x="269824" y="482600"/>
                    </a:lnTo>
                    <a:lnTo>
                      <a:pt x="277825" y="419100"/>
                    </a:lnTo>
                    <a:lnTo>
                      <a:pt x="279285" y="431800"/>
                    </a:lnTo>
                    <a:lnTo>
                      <a:pt x="277317" y="457200"/>
                    </a:lnTo>
                    <a:lnTo>
                      <a:pt x="274027" y="495300"/>
                    </a:lnTo>
                    <a:lnTo>
                      <a:pt x="271526" y="520700"/>
                    </a:lnTo>
                    <a:lnTo>
                      <a:pt x="275666" y="495300"/>
                    </a:lnTo>
                    <a:lnTo>
                      <a:pt x="280073" y="469900"/>
                    </a:lnTo>
                    <a:lnTo>
                      <a:pt x="284568" y="444500"/>
                    </a:lnTo>
                    <a:lnTo>
                      <a:pt x="289001" y="419100"/>
                    </a:lnTo>
                    <a:lnTo>
                      <a:pt x="293649" y="393700"/>
                    </a:lnTo>
                    <a:lnTo>
                      <a:pt x="298602" y="368300"/>
                    </a:lnTo>
                    <a:lnTo>
                      <a:pt x="303669" y="342900"/>
                    </a:lnTo>
                    <a:lnTo>
                      <a:pt x="308648" y="317500"/>
                    </a:lnTo>
                    <a:lnTo>
                      <a:pt x="309143" y="330200"/>
                    </a:lnTo>
                    <a:lnTo>
                      <a:pt x="310464" y="317500"/>
                    </a:lnTo>
                    <a:lnTo>
                      <a:pt x="311785" y="304800"/>
                    </a:lnTo>
                    <a:lnTo>
                      <a:pt x="314718" y="292100"/>
                    </a:lnTo>
                    <a:lnTo>
                      <a:pt x="317893" y="279400"/>
                    </a:lnTo>
                    <a:lnTo>
                      <a:pt x="321246" y="266700"/>
                    </a:lnTo>
                    <a:lnTo>
                      <a:pt x="335330" y="190500"/>
                    </a:lnTo>
                    <a:lnTo>
                      <a:pt x="343433" y="165100"/>
                    </a:lnTo>
                    <a:lnTo>
                      <a:pt x="351548" y="127000"/>
                    </a:lnTo>
                    <a:lnTo>
                      <a:pt x="359918" y="88900"/>
                    </a:lnTo>
                    <a:lnTo>
                      <a:pt x="368744" y="63500"/>
                    </a:lnTo>
                    <a:lnTo>
                      <a:pt x="382587" y="12700"/>
                    </a:lnTo>
                    <a:lnTo>
                      <a:pt x="383971" y="0"/>
                    </a:lnTo>
                    <a:lnTo>
                      <a:pt x="305435" y="0"/>
                    </a:lnTo>
                    <a:lnTo>
                      <a:pt x="284124" y="76200"/>
                    </a:lnTo>
                    <a:lnTo>
                      <a:pt x="269062" y="127000"/>
                    </a:lnTo>
                    <a:lnTo>
                      <a:pt x="254977" y="177800"/>
                    </a:lnTo>
                    <a:lnTo>
                      <a:pt x="241757" y="228600"/>
                    </a:lnTo>
                    <a:lnTo>
                      <a:pt x="229273" y="279400"/>
                    </a:lnTo>
                    <a:lnTo>
                      <a:pt x="222275" y="304800"/>
                    </a:lnTo>
                    <a:lnTo>
                      <a:pt x="215557" y="330200"/>
                    </a:lnTo>
                    <a:lnTo>
                      <a:pt x="209156" y="355600"/>
                    </a:lnTo>
                    <a:lnTo>
                      <a:pt x="203073" y="393700"/>
                    </a:lnTo>
                    <a:lnTo>
                      <a:pt x="197751" y="419100"/>
                    </a:lnTo>
                    <a:lnTo>
                      <a:pt x="192659" y="444500"/>
                    </a:lnTo>
                    <a:lnTo>
                      <a:pt x="187896" y="469900"/>
                    </a:lnTo>
                    <a:lnTo>
                      <a:pt x="183515" y="495300"/>
                    </a:lnTo>
                    <a:lnTo>
                      <a:pt x="189433" y="482600"/>
                    </a:lnTo>
                    <a:lnTo>
                      <a:pt x="188214" y="508000"/>
                    </a:lnTo>
                    <a:lnTo>
                      <a:pt x="183349" y="546100"/>
                    </a:lnTo>
                    <a:lnTo>
                      <a:pt x="178282" y="584200"/>
                    </a:lnTo>
                    <a:lnTo>
                      <a:pt x="176466" y="609600"/>
                    </a:lnTo>
                    <a:lnTo>
                      <a:pt x="169951" y="635000"/>
                    </a:lnTo>
                    <a:lnTo>
                      <a:pt x="166573" y="647700"/>
                    </a:lnTo>
                    <a:lnTo>
                      <a:pt x="166611" y="635000"/>
                    </a:lnTo>
                    <a:lnTo>
                      <a:pt x="170357" y="596900"/>
                    </a:lnTo>
                    <a:lnTo>
                      <a:pt x="154051" y="673100"/>
                    </a:lnTo>
                    <a:lnTo>
                      <a:pt x="142544" y="723900"/>
                    </a:lnTo>
                    <a:lnTo>
                      <a:pt x="134721" y="736600"/>
                    </a:lnTo>
                    <a:lnTo>
                      <a:pt x="129476" y="723900"/>
                    </a:lnTo>
                    <a:lnTo>
                      <a:pt x="131432" y="711200"/>
                    </a:lnTo>
                    <a:lnTo>
                      <a:pt x="133565" y="698500"/>
                    </a:lnTo>
                    <a:lnTo>
                      <a:pt x="135877" y="673100"/>
                    </a:lnTo>
                    <a:lnTo>
                      <a:pt x="138315" y="660400"/>
                    </a:lnTo>
                    <a:lnTo>
                      <a:pt x="147891" y="584200"/>
                    </a:lnTo>
                    <a:lnTo>
                      <a:pt x="159004" y="520700"/>
                    </a:lnTo>
                    <a:lnTo>
                      <a:pt x="161759" y="508000"/>
                    </a:lnTo>
                    <a:lnTo>
                      <a:pt x="164617" y="482600"/>
                    </a:lnTo>
                    <a:lnTo>
                      <a:pt x="167614" y="469900"/>
                    </a:lnTo>
                    <a:lnTo>
                      <a:pt x="157429" y="508000"/>
                    </a:lnTo>
                    <a:lnTo>
                      <a:pt x="145567" y="558800"/>
                    </a:lnTo>
                    <a:lnTo>
                      <a:pt x="135077" y="609600"/>
                    </a:lnTo>
                    <a:lnTo>
                      <a:pt x="125818" y="660400"/>
                    </a:lnTo>
                    <a:lnTo>
                      <a:pt x="118732" y="711200"/>
                    </a:lnTo>
                    <a:lnTo>
                      <a:pt x="113309" y="774700"/>
                    </a:lnTo>
                    <a:lnTo>
                      <a:pt x="112598" y="800100"/>
                    </a:lnTo>
                    <a:lnTo>
                      <a:pt x="113538" y="812800"/>
                    </a:lnTo>
                    <a:lnTo>
                      <a:pt x="118808" y="812800"/>
                    </a:lnTo>
                    <a:lnTo>
                      <a:pt x="117881" y="850900"/>
                    </a:lnTo>
                    <a:lnTo>
                      <a:pt x="117182" y="901700"/>
                    </a:lnTo>
                    <a:lnTo>
                      <a:pt x="117068" y="914400"/>
                    </a:lnTo>
                    <a:lnTo>
                      <a:pt x="116954" y="990600"/>
                    </a:lnTo>
                    <a:lnTo>
                      <a:pt x="117640" y="1041400"/>
                    </a:lnTo>
                    <a:lnTo>
                      <a:pt x="118999" y="1092200"/>
                    </a:lnTo>
                    <a:lnTo>
                      <a:pt x="121158" y="1155700"/>
                    </a:lnTo>
                    <a:lnTo>
                      <a:pt x="119227" y="1143000"/>
                    </a:lnTo>
                    <a:lnTo>
                      <a:pt x="118516" y="1206500"/>
                    </a:lnTo>
                    <a:lnTo>
                      <a:pt x="118402" y="1244600"/>
                    </a:lnTo>
                    <a:lnTo>
                      <a:pt x="118516" y="1257300"/>
                    </a:lnTo>
                    <a:lnTo>
                      <a:pt x="118859" y="1270000"/>
                    </a:lnTo>
                    <a:lnTo>
                      <a:pt x="119126" y="1295400"/>
                    </a:lnTo>
                    <a:lnTo>
                      <a:pt x="119684" y="1333500"/>
                    </a:lnTo>
                    <a:lnTo>
                      <a:pt x="120954" y="1371600"/>
                    </a:lnTo>
                    <a:lnTo>
                      <a:pt x="124142" y="1435100"/>
                    </a:lnTo>
                    <a:lnTo>
                      <a:pt x="117894" y="1409700"/>
                    </a:lnTo>
                    <a:lnTo>
                      <a:pt x="121551" y="1447800"/>
                    </a:lnTo>
                    <a:lnTo>
                      <a:pt x="126453" y="1485900"/>
                    </a:lnTo>
                    <a:lnTo>
                      <a:pt x="128943" y="1511300"/>
                    </a:lnTo>
                    <a:lnTo>
                      <a:pt x="131305" y="1536700"/>
                    </a:lnTo>
                    <a:lnTo>
                      <a:pt x="133845" y="1549400"/>
                    </a:lnTo>
                    <a:lnTo>
                      <a:pt x="136918" y="1574800"/>
                    </a:lnTo>
                    <a:lnTo>
                      <a:pt x="131953" y="1587500"/>
                    </a:lnTo>
                    <a:lnTo>
                      <a:pt x="131495" y="1600200"/>
                    </a:lnTo>
                    <a:lnTo>
                      <a:pt x="131572" y="1612900"/>
                    </a:lnTo>
                    <a:lnTo>
                      <a:pt x="128206" y="1625600"/>
                    </a:lnTo>
                    <a:lnTo>
                      <a:pt x="127546" y="1625600"/>
                    </a:lnTo>
                    <a:lnTo>
                      <a:pt x="127190" y="1638300"/>
                    </a:lnTo>
                    <a:lnTo>
                      <a:pt x="127228" y="1651000"/>
                    </a:lnTo>
                    <a:lnTo>
                      <a:pt x="127723" y="1663700"/>
                    </a:lnTo>
                    <a:lnTo>
                      <a:pt x="128765" y="1676400"/>
                    </a:lnTo>
                    <a:lnTo>
                      <a:pt x="130111" y="1701800"/>
                    </a:lnTo>
                    <a:lnTo>
                      <a:pt x="131724" y="1714500"/>
                    </a:lnTo>
                    <a:lnTo>
                      <a:pt x="133591" y="1727200"/>
                    </a:lnTo>
                    <a:lnTo>
                      <a:pt x="138010" y="1765300"/>
                    </a:lnTo>
                    <a:lnTo>
                      <a:pt x="139420" y="1778000"/>
                    </a:lnTo>
                    <a:lnTo>
                      <a:pt x="140982" y="1778000"/>
                    </a:lnTo>
                    <a:lnTo>
                      <a:pt x="144297" y="1803400"/>
                    </a:lnTo>
                    <a:lnTo>
                      <a:pt x="151371" y="1841500"/>
                    </a:lnTo>
                    <a:lnTo>
                      <a:pt x="155155" y="1854200"/>
                    </a:lnTo>
                    <a:lnTo>
                      <a:pt x="159270" y="1879600"/>
                    </a:lnTo>
                    <a:lnTo>
                      <a:pt x="169672" y="1930400"/>
                    </a:lnTo>
                    <a:lnTo>
                      <a:pt x="181216" y="1981200"/>
                    </a:lnTo>
                    <a:lnTo>
                      <a:pt x="193624" y="2032000"/>
                    </a:lnTo>
                    <a:lnTo>
                      <a:pt x="206641" y="2082800"/>
                    </a:lnTo>
                    <a:lnTo>
                      <a:pt x="220002" y="2133600"/>
                    </a:lnTo>
                    <a:lnTo>
                      <a:pt x="246684" y="2222500"/>
                    </a:lnTo>
                    <a:lnTo>
                      <a:pt x="231178" y="2197100"/>
                    </a:lnTo>
                    <a:lnTo>
                      <a:pt x="243738" y="2222500"/>
                    </a:lnTo>
                    <a:lnTo>
                      <a:pt x="257924" y="2273300"/>
                    </a:lnTo>
                    <a:lnTo>
                      <a:pt x="273824" y="2311400"/>
                    </a:lnTo>
                    <a:lnTo>
                      <a:pt x="291528" y="2362200"/>
                    </a:lnTo>
                    <a:lnTo>
                      <a:pt x="311137" y="2413000"/>
                    </a:lnTo>
                    <a:lnTo>
                      <a:pt x="332714" y="2476500"/>
                    </a:lnTo>
                    <a:lnTo>
                      <a:pt x="341426" y="2489200"/>
                    </a:lnTo>
                    <a:lnTo>
                      <a:pt x="350380" y="2514600"/>
                    </a:lnTo>
                    <a:lnTo>
                      <a:pt x="359435" y="2540000"/>
                    </a:lnTo>
                    <a:lnTo>
                      <a:pt x="368439" y="2552700"/>
                    </a:lnTo>
                    <a:lnTo>
                      <a:pt x="372897" y="2565400"/>
                    </a:lnTo>
                    <a:lnTo>
                      <a:pt x="377596" y="2578100"/>
                    </a:lnTo>
                    <a:lnTo>
                      <a:pt x="382473" y="2590800"/>
                    </a:lnTo>
                    <a:lnTo>
                      <a:pt x="387438" y="2590800"/>
                    </a:lnTo>
                    <a:lnTo>
                      <a:pt x="416674" y="2654300"/>
                    </a:lnTo>
                    <a:lnTo>
                      <a:pt x="426758" y="2679700"/>
                    </a:lnTo>
                    <a:lnTo>
                      <a:pt x="436994" y="2692400"/>
                    </a:lnTo>
                    <a:lnTo>
                      <a:pt x="466826" y="2755900"/>
                    </a:lnTo>
                    <a:lnTo>
                      <a:pt x="471716" y="2755900"/>
                    </a:lnTo>
                    <a:lnTo>
                      <a:pt x="481876" y="2781300"/>
                    </a:lnTo>
                    <a:lnTo>
                      <a:pt x="481164" y="2781300"/>
                    </a:lnTo>
                    <a:lnTo>
                      <a:pt x="468731" y="2768600"/>
                    </a:lnTo>
                    <a:lnTo>
                      <a:pt x="458190" y="2743200"/>
                    </a:lnTo>
                    <a:lnTo>
                      <a:pt x="440499" y="2717800"/>
                    </a:lnTo>
                    <a:lnTo>
                      <a:pt x="433247" y="2705100"/>
                    </a:lnTo>
                    <a:lnTo>
                      <a:pt x="427050" y="2705100"/>
                    </a:lnTo>
                    <a:lnTo>
                      <a:pt x="421906" y="2692400"/>
                    </a:lnTo>
                    <a:lnTo>
                      <a:pt x="417804" y="2692400"/>
                    </a:lnTo>
                    <a:lnTo>
                      <a:pt x="412699" y="2679700"/>
                    </a:lnTo>
                    <a:lnTo>
                      <a:pt x="411683" y="2679700"/>
                    </a:lnTo>
                    <a:lnTo>
                      <a:pt x="414680" y="2692400"/>
                    </a:lnTo>
                    <a:lnTo>
                      <a:pt x="421640" y="2705100"/>
                    </a:lnTo>
                    <a:lnTo>
                      <a:pt x="402539" y="2679700"/>
                    </a:lnTo>
                    <a:lnTo>
                      <a:pt x="346824" y="2578100"/>
                    </a:lnTo>
                    <a:lnTo>
                      <a:pt x="334175" y="2552700"/>
                    </a:lnTo>
                    <a:lnTo>
                      <a:pt x="317995" y="2514600"/>
                    </a:lnTo>
                    <a:lnTo>
                      <a:pt x="300494" y="2476500"/>
                    </a:lnTo>
                    <a:lnTo>
                      <a:pt x="283895" y="2438400"/>
                    </a:lnTo>
                    <a:lnTo>
                      <a:pt x="268605" y="2387600"/>
                    </a:lnTo>
                    <a:lnTo>
                      <a:pt x="265493" y="2387600"/>
                    </a:lnTo>
                    <a:lnTo>
                      <a:pt x="262610" y="2374900"/>
                    </a:lnTo>
                    <a:lnTo>
                      <a:pt x="259943" y="2362200"/>
                    </a:lnTo>
                    <a:lnTo>
                      <a:pt x="257505" y="2362200"/>
                    </a:lnTo>
                    <a:lnTo>
                      <a:pt x="253403" y="2336800"/>
                    </a:lnTo>
                    <a:lnTo>
                      <a:pt x="250482" y="2336800"/>
                    </a:lnTo>
                    <a:lnTo>
                      <a:pt x="248920" y="2324100"/>
                    </a:lnTo>
                    <a:lnTo>
                      <a:pt x="248881" y="2311400"/>
                    </a:lnTo>
                    <a:lnTo>
                      <a:pt x="264604" y="2362200"/>
                    </a:lnTo>
                    <a:lnTo>
                      <a:pt x="270827" y="2374900"/>
                    </a:lnTo>
                    <a:lnTo>
                      <a:pt x="276148" y="2387600"/>
                    </a:lnTo>
                    <a:lnTo>
                      <a:pt x="280797" y="2400300"/>
                    </a:lnTo>
                    <a:lnTo>
                      <a:pt x="284403" y="2413000"/>
                    </a:lnTo>
                    <a:lnTo>
                      <a:pt x="287032" y="2413000"/>
                    </a:lnTo>
                    <a:lnTo>
                      <a:pt x="288759" y="2425700"/>
                    </a:lnTo>
                    <a:lnTo>
                      <a:pt x="289763" y="2425700"/>
                    </a:lnTo>
                    <a:lnTo>
                      <a:pt x="287794" y="2413000"/>
                    </a:lnTo>
                    <a:lnTo>
                      <a:pt x="283591" y="2400300"/>
                    </a:lnTo>
                    <a:lnTo>
                      <a:pt x="277863" y="2374900"/>
                    </a:lnTo>
                    <a:lnTo>
                      <a:pt x="260438" y="2336800"/>
                    </a:lnTo>
                    <a:lnTo>
                      <a:pt x="251510" y="2311400"/>
                    </a:lnTo>
                    <a:lnTo>
                      <a:pt x="242570" y="2286000"/>
                    </a:lnTo>
                    <a:lnTo>
                      <a:pt x="238201" y="2273300"/>
                    </a:lnTo>
                    <a:lnTo>
                      <a:pt x="229463" y="2247900"/>
                    </a:lnTo>
                    <a:lnTo>
                      <a:pt x="225082" y="2235200"/>
                    </a:lnTo>
                    <a:lnTo>
                      <a:pt x="208788" y="2184400"/>
                    </a:lnTo>
                    <a:lnTo>
                      <a:pt x="194475" y="2133600"/>
                    </a:lnTo>
                    <a:lnTo>
                      <a:pt x="178396" y="2082800"/>
                    </a:lnTo>
                    <a:lnTo>
                      <a:pt x="175120" y="2070100"/>
                    </a:lnTo>
                    <a:lnTo>
                      <a:pt x="171970" y="2057400"/>
                    </a:lnTo>
                    <a:lnTo>
                      <a:pt x="168960" y="2044700"/>
                    </a:lnTo>
                    <a:lnTo>
                      <a:pt x="166116" y="2032000"/>
                    </a:lnTo>
                    <a:lnTo>
                      <a:pt x="160909" y="2019300"/>
                    </a:lnTo>
                    <a:lnTo>
                      <a:pt x="156438" y="2006600"/>
                    </a:lnTo>
                    <a:lnTo>
                      <a:pt x="150025" y="2006600"/>
                    </a:lnTo>
                    <a:lnTo>
                      <a:pt x="146011" y="1981200"/>
                    </a:lnTo>
                    <a:lnTo>
                      <a:pt x="137820" y="1943100"/>
                    </a:lnTo>
                    <a:lnTo>
                      <a:pt x="131343" y="1905000"/>
                    </a:lnTo>
                    <a:lnTo>
                      <a:pt x="129552" y="1892300"/>
                    </a:lnTo>
                    <a:lnTo>
                      <a:pt x="127965" y="1892300"/>
                    </a:lnTo>
                    <a:lnTo>
                      <a:pt x="127812" y="1879600"/>
                    </a:lnTo>
                    <a:lnTo>
                      <a:pt x="128003" y="1879600"/>
                    </a:lnTo>
                    <a:lnTo>
                      <a:pt x="127838" y="1866900"/>
                    </a:lnTo>
                    <a:lnTo>
                      <a:pt x="126047" y="1841500"/>
                    </a:lnTo>
                    <a:lnTo>
                      <a:pt x="121437" y="1803400"/>
                    </a:lnTo>
                    <a:lnTo>
                      <a:pt x="124434" y="1803400"/>
                    </a:lnTo>
                    <a:lnTo>
                      <a:pt x="130124" y="1816100"/>
                    </a:lnTo>
                    <a:lnTo>
                      <a:pt x="137680" y="1841500"/>
                    </a:lnTo>
                    <a:lnTo>
                      <a:pt x="142722" y="1863852"/>
                    </a:lnTo>
                    <a:lnTo>
                      <a:pt x="140030" y="1841500"/>
                    </a:lnTo>
                    <a:lnTo>
                      <a:pt x="137020" y="1828800"/>
                    </a:lnTo>
                    <a:lnTo>
                      <a:pt x="132473" y="1803400"/>
                    </a:lnTo>
                    <a:lnTo>
                      <a:pt x="127927" y="1778000"/>
                    </a:lnTo>
                    <a:lnTo>
                      <a:pt x="122910" y="1739900"/>
                    </a:lnTo>
                    <a:lnTo>
                      <a:pt x="113106" y="1663700"/>
                    </a:lnTo>
                    <a:lnTo>
                      <a:pt x="105473" y="1587500"/>
                    </a:lnTo>
                    <a:lnTo>
                      <a:pt x="101688" y="1562100"/>
                    </a:lnTo>
                    <a:lnTo>
                      <a:pt x="99860" y="1536700"/>
                    </a:lnTo>
                    <a:lnTo>
                      <a:pt x="93548" y="1447800"/>
                    </a:lnTo>
                    <a:lnTo>
                      <a:pt x="88595" y="1346200"/>
                    </a:lnTo>
                    <a:lnTo>
                      <a:pt x="87934" y="1308100"/>
                    </a:lnTo>
                    <a:lnTo>
                      <a:pt x="84086" y="1308100"/>
                    </a:lnTo>
                    <a:lnTo>
                      <a:pt x="82613" y="1333500"/>
                    </a:lnTo>
                    <a:lnTo>
                      <a:pt x="81546" y="1346200"/>
                    </a:lnTo>
                    <a:lnTo>
                      <a:pt x="81127" y="1371600"/>
                    </a:lnTo>
                    <a:lnTo>
                      <a:pt x="80848" y="1397000"/>
                    </a:lnTo>
                    <a:lnTo>
                      <a:pt x="80746" y="1460500"/>
                    </a:lnTo>
                    <a:lnTo>
                      <a:pt x="81356" y="1511300"/>
                    </a:lnTo>
                    <a:lnTo>
                      <a:pt x="80200" y="1536700"/>
                    </a:lnTo>
                    <a:lnTo>
                      <a:pt x="76161" y="1524000"/>
                    </a:lnTo>
                    <a:lnTo>
                      <a:pt x="68135" y="1485900"/>
                    </a:lnTo>
                    <a:lnTo>
                      <a:pt x="66725" y="1473200"/>
                    </a:lnTo>
                    <a:lnTo>
                      <a:pt x="65087" y="1460500"/>
                    </a:lnTo>
                    <a:lnTo>
                      <a:pt x="63271" y="1460500"/>
                    </a:lnTo>
                    <a:lnTo>
                      <a:pt x="61328" y="1447800"/>
                    </a:lnTo>
                    <a:lnTo>
                      <a:pt x="59423" y="1447800"/>
                    </a:lnTo>
                    <a:lnTo>
                      <a:pt x="57454" y="1435100"/>
                    </a:lnTo>
                    <a:lnTo>
                      <a:pt x="55435" y="1422400"/>
                    </a:lnTo>
                    <a:lnTo>
                      <a:pt x="53416" y="1422400"/>
                    </a:lnTo>
                    <a:lnTo>
                      <a:pt x="51447" y="1409700"/>
                    </a:lnTo>
                    <a:lnTo>
                      <a:pt x="49555" y="1384300"/>
                    </a:lnTo>
                    <a:lnTo>
                      <a:pt x="47790" y="1371600"/>
                    </a:lnTo>
                    <a:lnTo>
                      <a:pt x="46177" y="1358900"/>
                    </a:lnTo>
                    <a:lnTo>
                      <a:pt x="45097" y="1333500"/>
                    </a:lnTo>
                    <a:lnTo>
                      <a:pt x="44640" y="1308100"/>
                    </a:lnTo>
                    <a:lnTo>
                      <a:pt x="44665" y="1270000"/>
                    </a:lnTo>
                    <a:lnTo>
                      <a:pt x="45085" y="1244600"/>
                    </a:lnTo>
                    <a:lnTo>
                      <a:pt x="47231" y="1244600"/>
                    </a:lnTo>
                    <a:lnTo>
                      <a:pt x="48107" y="1257300"/>
                    </a:lnTo>
                    <a:lnTo>
                      <a:pt x="48882" y="1270000"/>
                    </a:lnTo>
                    <a:lnTo>
                      <a:pt x="48133" y="1244600"/>
                    </a:lnTo>
                    <a:lnTo>
                      <a:pt x="48348" y="1219200"/>
                    </a:lnTo>
                    <a:lnTo>
                      <a:pt x="49174" y="1193800"/>
                    </a:lnTo>
                    <a:lnTo>
                      <a:pt x="50266" y="1168400"/>
                    </a:lnTo>
                    <a:lnTo>
                      <a:pt x="53060" y="1130300"/>
                    </a:lnTo>
                    <a:lnTo>
                      <a:pt x="57632" y="1066800"/>
                    </a:lnTo>
                    <a:lnTo>
                      <a:pt x="61468" y="1066800"/>
                    </a:lnTo>
                    <a:lnTo>
                      <a:pt x="63563" y="1079500"/>
                    </a:lnTo>
                    <a:lnTo>
                      <a:pt x="64427" y="1092200"/>
                    </a:lnTo>
                    <a:lnTo>
                      <a:pt x="64541" y="1130300"/>
                    </a:lnTo>
                    <a:lnTo>
                      <a:pt x="65100" y="1155700"/>
                    </a:lnTo>
                    <a:lnTo>
                      <a:pt x="65646" y="1193800"/>
                    </a:lnTo>
                    <a:lnTo>
                      <a:pt x="66852" y="1231900"/>
                    </a:lnTo>
                    <a:lnTo>
                      <a:pt x="69380" y="1257300"/>
                    </a:lnTo>
                    <a:lnTo>
                      <a:pt x="67665" y="1206500"/>
                    </a:lnTo>
                    <a:lnTo>
                      <a:pt x="66433" y="1155700"/>
                    </a:lnTo>
                    <a:lnTo>
                      <a:pt x="66484" y="1104900"/>
                    </a:lnTo>
                    <a:lnTo>
                      <a:pt x="68122" y="1066800"/>
                    </a:lnTo>
                    <a:lnTo>
                      <a:pt x="68668" y="1054100"/>
                    </a:lnTo>
                    <a:lnTo>
                      <a:pt x="72174" y="1066800"/>
                    </a:lnTo>
                    <a:lnTo>
                      <a:pt x="72605" y="1054100"/>
                    </a:lnTo>
                    <a:lnTo>
                      <a:pt x="73482" y="1028700"/>
                    </a:lnTo>
                    <a:lnTo>
                      <a:pt x="76962" y="965200"/>
                    </a:lnTo>
                    <a:lnTo>
                      <a:pt x="80035" y="914400"/>
                    </a:lnTo>
                    <a:lnTo>
                      <a:pt x="83172" y="876300"/>
                    </a:lnTo>
                    <a:lnTo>
                      <a:pt x="84251" y="863600"/>
                    </a:lnTo>
                    <a:lnTo>
                      <a:pt x="83400" y="838200"/>
                    </a:lnTo>
                    <a:lnTo>
                      <a:pt x="81356" y="850900"/>
                    </a:lnTo>
                    <a:lnTo>
                      <a:pt x="78447" y="876300"/>
                    </a:lnTo>
                    <a:lnTo>
                      <a:pt x="74955" y="914400"/>
                    </a:lnTo>
                    <a:lnTo>
                      <a:pt x="72072" y="952500"/>
                    </a:lnTo>
                    <a:lnTo>
                      <a:pt x="68999" y="990600"/>
                    </a:lnTo>
                    <a:lnTo>
                      <a:pt x="66040" y="1016000"/>
                    </a:lnTo>
                    <a:lnTo>
                      <a:pt x="63436" y="1028700"/>
                    </a:lnTo>
                    <a:lnTo>
                      <a:pt x="63741" y="990600"/>
                    </a:lnTo>
                    <a:lnTo>
                      <a:pt x="64300" y="965200"/>
                    </a:lnTo>
                    <a:lnTo>
                      <a:pt x="65036" y="927100"/>
                    </a:lnTo>
                    <a:lnTo>
                      <a:pt x="65900" y="889000"/>
                    </a:lnTo>
                    <a:lnTo>
                      <a:pt x="68757" y="863600"/>
                    </a:lnTo>
                    <a:lnTo>
                      <a:pt x="72682" y="812800"/>
                    </a:lnTo>
                    <a:lnTo>
                      <a:pt x="77685" y="762000"/>
                    </a:lnTo>
                    <a:lnTo>
                      <a:pt x="83807" y="711200"/>
                    </a:lnTo>
                    <a:lnTo>
                      <a:pt x="91084" y="660400"/>
                    </a:lnTo>
                    <a:lnTo>
                      <a:pt x="96151" y="622300"/>
                    </a:lnTo>
                    <a:lnTo>
                      <a:pt x="99542" y="596900"/>
                    </a:lnTo>
                    <a:lnTo>
                      <a:pt x="109207" y="546100"/>
                    </a:lnTo>
                    <a:lnTo>
                      <a:pt x="119811" y="482600"/>
                    </a:lnTo>
                    <a:lnTo>
                      <a:pt x="131191" y="431800"/>
                    </a:lnTo>
                    <a:lnTo>
                      <a:pt x="143065" y="368300"/>
                    </a:lnTo>
                    <a:lnTo>
                      <a:pt x="155168" y="317500"/>
                    </a:lnTo>
                    <a:lnTo>
                      <a:pt x="167220" y="279400"/>
                    </a:lnTo>
                    <a:lnTo>
                      <a:pt x="178981" y="241109"/>
                    </a:lnTo>
                    <a:lnTo>
                      <a:pt x="190017" y="203200"/>
                    </a:lnTo>
                    <a:lnTo>
                      <a:pt x="197891" y="177800"/>
                    </a:lnTo>
                    <a:lnTo>
                      <a:pt x="204419" y="152400"/>
                    </a:lnTo>
                    <a:lnTo>
                      <a:pt x="209562" y="127000"/>
                    </a:lnTo>
                    <a:lnTo>
                      <a:pt x="213296" y="114300"/>
                    </a:lnTo>
                    <a:lnTo>
                      <a:pt x="215785" y="101600"/>
                    </a:lnTo>
                    <a:lnTo>
                      <a:pt x="217208" y="101600"/>
                    </a:lnTo>
                    <a:lnTo>
                      <a:pt x="217754" y="88900"/>
                    </a:lnTo>
                    <a:lnTo>
                      <a:pt x="217563" y="88900"/>
                    </a:lnTo>
                    <a:lnTo>
                      <a:pt x="215773" y="76200"/>
                    </a:lnTo>
                    <a:lnTo>
                      <a:pt x="211302" y="76200"/>
                    </a:lnTo>
                    <a:lnTo>
                      <a:pt x="211455" y="63500"/>
                    </a:lnTo>
                    <a:lnTo>
                      <a:pt x="222846" y="12700"/>
                    </a:lnTo>
                    <a:lnTo>
                      <a:pt x="225259" y="0"/>
                    </a:lnTo>
                    <a:lnTo>
                      <a:pt x="171450" y="0"/>
                    </a:lnTo>
                    <a:lnTo>
                      <a:pt x="167982" y="12700"/>
                    </a:lnTo>
                    <a:lnTo>
                      <a:pt x="155295" y="63500"/>
                    </a:lnTo>
                    <a:lnTo>
                      <a:pt x="143205" y="114300"/>
                    </a:lnTo>
                    <a:lnTo>
                      <a:pt x="131648" y="152400"/>
                    </a:lnTo>
                    <a:lnTo>
                      <a:pt x="149796" y="50800"/>
                    </a:lnTo>
                    <a:lnTo>
                      <a:pt x="129082" y="127000"/>
                    </a:lnTo>
                    <a:lnTo>
                      <a:pt x="112649" y="177800"/>
                    </a:lnTo>
                    <a:lnTo>
                      <a:pt x="99910" y="228600"/>
                    </a:lnTo>
                    <a:lnTo>
                      <a:pt x="90258" y="266700"/>
                    </a:lnTo>
                    <a:lnTo>
                      <a:pt x="83299" y="304800"/>
                    </a:lnTo>
                    <a:lnTo>
                      <a:pt x="78219" y="342900"/>
                    </a:lnTo>
                    <a:lnTo>
                      <a:pt x="74803" y="368300"/>
                    </a:lnTo>
                    <a:lnTo>
                      <a:pt x="72847" y="393700"/>
                    </a:lnTo>
                    <a:lnTo>
                      <a:pt x="70739" y="444500"/>
                    </a:lnTo>
                    <a:lnTo>
                      <a:pt x="69189" y="495300"/>
                    </a:lnTo>
                    <a:lnTo>
                      <a:pt x="65900" y="546100"/>
                    </a:lnTo>
                    <a:lnTo>
                      <a:pt x="58623" y="622300"/>
                    </a:lnTo>
                    <a:lnTo>
                      <a:pt x="61302" y="585127"/>
                    </a:lnTo>
                    <a:lnTo>
                      <a:pt x="61417" y="583679"/>
                    </a:lnTo>
                    <a:lnTo>
                      <a:pt x="62687" y="571500"/>
                    </a:lnTo>
                    <a:lnTo>
                      <a:pt x="62560" y="558800"/>
                    </a:lnTo>
                    <a:lnTo>
                      <a:pt x="60985" y="558800"/>
                    </a:lnTo>
                    <a:lnTo>
                      <a:pt x="58127" y="571500"/>
                    </a:lnTo>
                    <a:lnTo>
                      <a:pt x="54483" y="596900"/>
                    </a:lnTo>
                    <a:lnTo>
                      <a:pt x="50139" y="609600"/>
                    </a:lnTo>
                    <a:lnTo>
                      <a:pt x="45148" y="635000"/>
                    </a:lnTo>
                    <a:lnTo>
                      <a:pt x="39712" y="673100"/>
                    </a:lnTo>
                    <a:lnTo>
                      <a:pt x="34505" y="698500"/>
                    </a:lnTo>
                    <a:lnTo>
                      <a:pt x="29438" y="736600"/>
                    </a:lnTo>
                    <a:lnTo>
                      <a:pt x="24396" y="774700"/>
                    </a:lnTo>
                    <a:lnTo>
                      <a:pt x="19812" y="800100"/>
                    </a:lnTo>
                    <a:lnTo>
                      <a:pt x="12306" y="850900"/>
                    </a:lnTo>
                    <a:lnTo>
                      <a:pt x="8318" y="889000"/>
                    </a:lnTo>
                    <a:lnTo>
                      <a:pt x="7429" y="927100"/>
                    </a:lnTo>
                    <a:lnTo>
                      <a:pt x="7200" y="939800"/>
                    </a:lnTo>
                    <a:lnTo>
                      <a:pt x="6375" y="1003300"/>
                    </a:lnTo>
                    <a:lnTo>
                      <a:pt x="7912" y="1130300"/>
                    </a:lnTo>
                    <a:lnTo>
                      <a:pt x="9093" y="1181100"/>
                    </a:lnTo>
                    <a:lnTo>
                      <a:pt x="10363" y="1231900"/>
                    </a:lnTo>
                    <a:lnTo>
                      <a:pt x="11811" y="1282700"/>
                    </a:lnTo>
                    <a:lnTo>
                      <a:pt x="13474" y="1333500"/>
                    </a:lnTo>
                    <a:lnTo>
                      <a:pt x="15430" y="1384300"/>
                    </a:lnTo>
                    <a:lnTo>
                      <a:pt x="17729" y="1447800"/>
                    </a:lnTo>
                    <a:lnTo>
                      <a:pt x="14478" y="1473200"/>
                    </a:lnTo>
                    <a:lnTo>
                      <a:pt x="10807" y="1485900"/>
                    </a:lnTo>
                    <a:lnTo>
                      <a:pt x="7073" y="1498600"/>
                    </a:lnTo>
                    <a:lnTo>
                      <a:pt x="3657" y="1524000"/>
                    </a:lnTo>
                    <a:lnTo>
                      <a:pt x="2247" y="1536700"/>
                    </a:lnTo>
                    <a:lnTo>
                      <a:pt x="1016" y="1549400"/>
                    </a:lnTo>
                    <a:lnTo>
                      <a:pt x="190" y="1562100"/>
                    </a:lnTo>
                    <a:lnTo>
                      <a:pt x="0" y="1574800"/>
                    </a:lnTo>
                    <a:lnTo>
                      <a:pt x="457" y="1600200"/>
                    </a:lnTo>
                    <a:lnTo>
                      <a:pt x="1460" y="1612900"/>
                    </a:lnTo>
                    <a:lnTo>
                      <a:pt x="3086" y="1638300"/>
                    </a:lnTo>
                    <a:lnTo>
                      <a:pt x="5384" y="1676400"/>
                    </a:lnTo>
                    <a:lnTo>
                      <a:pt x="28498" y="1778000"/>
                    </a:lnTo>
                    <a:lnTo>
                      <a:pt x="33147" y="1816100"/>
                    </a:lnTo>
                    <a:lnTo>
                      <a:pt x="38163" y="1841500"/>
                    </a:lnTo>
                    <a:lnTo>
                      <a:pt x="43611" y="1879600"/>
                    </a:lnTo>
                    <a:lnTo>
                      <a:pt x="49618" y="1905000"/>
                    </a:lnTo>
                    <a:lnTo>
                      <a:pt x="56426" y="1943100"/>
                    </a:lnTo>
                    <a:lnTo>
                      <a:pt x="63182" y="1968500"/>
                    </a:lnTo>
                    <a:lnTo>
                      <a:pt x="70256" y="2006600"/>
                    </a:lnTo>
                    <a:lnTo>
                      <a:pt x="78028" y="2032000"/>
                    </a:lnTo>
                    <a:lnTo>
                      <a:pt x="92900" y="2095500"/>
                    </a:lnTo>
                    <a:lnTo>
                      <a:pt x="96697" y="2108200"/>
                    </a:lnTo>
                    <a:lnTo>
                      <a:pt x="100571" y="2133600"/>
                    </a:lnTo>
                    <a:lnTo>
                      <a:pt x="104381" y="2146300"/>
                    </a:lnTo>
                    <a:lnTo>
                      <a:pt x="108000" y="2159000"/>
                    </a:lnTo>
                    <a:lnTo>
                      <a:pt x="131800" y="2247900"/>
                    </a:lnTo>
                    <a:lnTo>
                      <a:pt x="124460" y="2235200"/>
                    </a:lnTo>
                    <a:lnTo>
                      <a:pt x="133210" y="2260600"/>
                    </a:lnTo>
                    <a:lnTo>
                      <a:pt x="141122" y="2286000"/>
                    </a:lnTo>
                    <a:lnTo>
                      <a:pt x="148374" y="2311400"/>
                    </a:lnTo>
                    <a:lnTo>
                      <a:pt x="155130" y="2324100"/>
                    </a:lnTo>
                    <a:lnTo>
                      <a:pt x="161188" y="2349500"/>
                    </a:lnTo>
                    <a:lnTo>
                      <a:pt x="166179" y="2349500"/>
                    </a:lnTo>
                    <a:lnTo>
                      <a:pt x="170065" y="2362200"/>
                    </a:lnTo>
                    <a:lnTo>
                      <a:pt x="173786" y="2362200"/>
                    </a:lnTo>
                    <a:lnTo>
                      <a:pt x="171577" y="2349500"/>
                    </a:lnTo>
                    <a:lnTo>
                      <a:pt x="169989" y="2336800"/>
                    </a:lnTo>
                    <a:lnTo>
                      <a:pt x="168046" y="2336800"/>
                    </a:lnTo>
                    <a:lnTo>
                      <a:pt x="165773" y="2324100"/>
                    </a:lnTo>
                    <a:lnTo>
                      <a:pt x="163156" y="2311400"/>
                    </a:lnTo>
                    <a:lnTo>
                      <a:pt x="160528" y="2311400"/>
                    </a:lnTo>
                    <a:lnTo>
                      <a:pt x="157594" y="2298700"/>
                    </a:lnTo>
                    <a:lnTo>
                      <a:pt x="154355" y="2286000"/>
                    </a:lnTo>
                    <a:lnTo>
                      <a:pt x="150787" y="2273300"/>
                    </a:lnTo>
                    <a:lnTo>
                      <a:pt x="165125" y="2311400"/>
                    </a:lnTo>
                    <a:lnTo>
                      <a:pt x="196913" y="2387600"/>
                    </a:lnTo>
                    <a:lnTo>
                      <a:pt x="200850" y="2400300"/>
                    </a:lnTo>
                    <a:lnTo>
                      <a:pt x="204914" y="2413000"/>
                    </a:lnTo>
                    <a:lnTo>
                      <a:pt x="209130" y="2425700"/>
                    </a:lnTo>
                    <a:lnTo>
                      <a:pt x="213563" y="2438400"/>
                    </a:lnTo>
                    <a:lnTo>
                      <a:pt x="212483" y="2438400"/>
                    </a:lnTo>
                    <a:lnTo>
                      <a:pt x="221068" y="2463800"/>
                    </a:lnTo>
                    <a:lnTo>
                      <a:pt x="229654" y="2476500"/>
                    </a:lnTo>
                    <a:lnTo>
                      <a:pt x="238302" y="2501900"/>
                    </a:lnTo>
                    <a:lnTo>
                      <a:pt x="247053" y="2514600"/>
                    </a:lnTo>
                    <a:lnTo>
                      <a:pt x="285597" y="2590800"/>
                    </a:lnTo>
                    <a:lnTo>
                      <a:pt x="295452" y="2616200"/>
                    </a:lnTo>
                    <a:lnTo>
                      <a:pt x="333578" y="2679700"/>
                    </a:lnTo>
                    <a:lnTo>
                      <a:pt x="339115" y="2692400"/>
                    </a:lnTo>
                    <a:lnTo>
                      <a:pt x="344728" y="2705100"/>
                    </a:lnTo>
                    <a:lnTo>
                      <a:pt x="350532" y="2705100"/>
                    </a:lnTo>
                    <a:lnTo>
                      <a:pt x="375246" y="2755900"/>
                    </a:lnTo>
                    <a:lnTo>
                      <a:pt x="398145" y="2781300"/>
                    </a:lnTo>
                    <a:lnTo>
                      <a:pt x="422287" y="2819400"/>
                    </a:lnTo>
                    <a:lnTo>
                      <a:pt x="447865" y="2857500"/>
                    </a:lnTo>
                    <a:lnTo>
                      <a:pt x="475068" y="2895600"/>
                    </a:lnTo>
                    <a:lnTo>
                      <a:pt x="504088" y="2946400"/>
                    </a:lnTo>
                    <a:lnTo>
                      <a:pt x="535101" y="2984500"/>
                    </a:lnTo>
                    <a:lnTo>
                      <a:pt x="568299" y="3022600"/>
                    </a:lnTo>
                    <a:lnTo>
                      <a:pt x="603872" y="3073400"/>
                    </a:lnTo>
                    <a:lnTo>
                      <a:pt x="629272" y="3098800"/>
                    </a:lnTo>
                    <a:lnTo>
                      <a:pt x="628218" y="3098800"/>
                    </a:lnTo>
                    <a:lnTo>
                      <a:pt x="629285" y="3111500"/>
                    </a:lnTo>
                    <a:lnTo>
                      <a:pt x="634187" y="3111500"/>
                    </a:lnTo>
                    <a:lnTo>
                      <a:pt x="642200" y="3124200"/>
                    </a:lnTo>
                    <a:lnTo>
                      <a:pt x="651967" y="3136900"/>
                    </a:lnTo>
                    <a:lnTo>
                      <a:pt x="672084" y="3162300"/>
                    </a:lnTo>
                    <a:lnTo>
                      <a:pt x="680364" y="3175000"/>
                    </a:lnTo>
                    <a:lnTo>
                      <a:pt x="685673" y="3187700"/>
                    </a:lnTo>
                    <a:lnTo>
                      <a:pt x="677570" y="3187700"/>
                    </a:lnTo>
                    <a:lnTo>
                      <a:pt x="671131" y="3175000"/>
                    </a:lnTo>
                    <a:lnTo>
                      <a:pt x="662838" y="3162300"/>
                    </a:lnTo>
                    <a:lnTo>
                      <a:pt x="652640" y="3162300"/>
                    </a:lnTo>
                    <a:lnTo>
                      <a:pt x="625475" y="3124200"/>
                    </a:lnTo>
                    <a:lnTo>
                      <a:pt x="617448" y="3124200"/>
                    </a:lnTo>
                    <a:lnTo>
                      <a:pt x="608888" y="3111500"/>
                    </a:lnTo>
                    <a:lnTo>
                      <a:pt x="613397" y="3111500"/>
                    </a:lnTo>
                    <a:lnTo>
                      <a:pt x="610082" y="3098800"/>
                    </a:lnTo>
                    <a:lnTo>
                      <a:pt x="600494" y="3086100"/>
                    </a:lnTo>
                    <a:lnTo>
                      <a:pt x="587514" y="3073400"/>
                    </a:lnTo>
                    <a:lnTo>
                      <a:pt x="574827" y="3048000"/>
                    </a:lnTo>
                    <a:lnTo>
                      <a:pt x="569074" y="3035300"/>
                    </a:lnTo>
                    <a:lnTo>
                      <a:pt x="564146" y="3035300"/>
                    </a:lnTo>
                    <a:lnTo>
                      <a:pt x="560374" y="3022600"/>
                    </a:lnTo>
                    <a:lnTo>
                      <a:pt x="558088" y="3022600"/>
                    </a:lnTo>
                    <a:lnTo>
                      <a:pt x="544918" y="3009900"/>
                    </a:lnTo>
                    <a:lnTo>
                      <a:pt x="531837" y="2984500"/>
                    </a:lnTo>
                    <a:lnTo>
                      <a:pt x="519074" y="2971800"/>
                    </a:lnTo>
                    <a:lnTo>
                      <a:pt x="506869" y="2959100"/>
                    </a:lnTo>
                    <a:lnTo>
                      <a:pt x="494779" y="2933700"/>
                    </a:lnTo>
                    <a:lnTo>
                      <a:pt x="482879" y="2921000"/>
                    </a:lnTo>
                    <a:lnTo>
                      <a:pt x="471258" y="2908300"/>
                    </a:lnTo>
                    <a:lnTo>
                      <a:pt x="459994" y="2895600"/>
                    </a:lnTo>
                    <a:lnTo>
                      <a:pt x="440029" y="2857500"/>
                    </a:lnTo>
                    <a:lnTo>
                      <a:pt x="421995" y="2844800"/>
                    </a:lnTo>
                    <a:lnTo>
                      <a:pt x="406539" y="2819400"/>
                    </a:lnTo>
                    <a:lnTo>
                      <a:pt x="394296" y="2794000"/>
                    </a:lnTo>
                    <a:lnTo>
                      <a:pt x="397738" y="2806700"/>
                    </a:lnTo>
                    <a:lnTo>
                      <a:pt x="397459" y="2819400"/>
                    </a:lnTo>
                    <a:lnTo>
                      <a:pt x="386969" y="2819400"/>
                    </a:lnTo>
                    <a:lnTo>
                      <a:pt x="377850" y="2806700"/>
                    </a:lnTo>
                    <a:lnTo>
                      <a:pt x="366788" y="2794000"/>
                    </a:lnTo>
                    <a:lnTo>
                      <a:pt x="354114" y="2781300"/>
                    </a:lnTo>
                    <a:lnTo>
                      <a:pt x="340169" y="2755900"/>
                    </a:lnTo>
                    <a:lnTo>
                      <a:pt x="353009" y="2781300"/>
                    </a:lnTo>
                    <a:lnTo>
                      <a:pt x="382016" y="2832100"/>
                    </a:lnTo>
                    <a:lnTo>
                      <a:pt x="434428" y="2908300"/>
                    </a:lnTo>
                    <a:lnTo>
                      <a:pt x="475272" y="2959100"/>
                    </a:lnTo>
                    <a:lnTo>
                      <a:pt x="496544" y="2997200"/>
                    </a:lnTo>
                    <a:lnTo>
                      <a:pt x="502043" y="2997200"/>
                    </a:lnTo>
                    <a:lnTo>
                      <a:pt x="507784" y="3009900"/>
                    </a:lnTo>
                    <a:lnTo>
                      <a:pt x="513600" y="3009900"/>
                    </a:lnTo>
                    <a:lnTo>
                      <a:pt x="566547" y="3086100"/>
                    </a:lnTo>
                    <a:lnTo>
                      <a:pt x="579158" y="3098800"/>
                    </a:lnTo>
                    <a:lnTo>
                      <a:pt x="604710" y="3124200"/>
                    </a:lnTo>
                    <a:lnTo>
                      <a:pt x="617689" y="3136900"/>
                    </a:lnTo>
                    <a:lnTo>
                      <a:pt x="657555" y="3187700"/>
                    </a:lnTo>
                    <a:lnTo>
                      <a:pt x="671245" y="3200400"/>
                    </a:lnTo>
                    <a:lnTo>
                      <a:pt x="758418" y="3276600"/>
                    </a:lnTo>
                    <a:lnTo>
                      <a:pt x="801090" y="3314700"/>
                    </a:lnTo>
                    <a:lnTo>
                      <a:pt x="842060" y="3352800"/>
                    </a:lnTo>
                    <a:lnTo>
                      <a:pt x="880491" y="3378200"/>
                    </a:lnTo>
                    <a:lnTo>
                      <a:pt x="923544" y="3403600"/>
                    </a:lnTo>
                    <a:lnTo>
                      <a:pt x="959573" y="3429000"/>
                    </a:lnTo>
                    <a:lnTo>
                      <a:pt x="986993" y="3441700"/>
                    </a:lnTo>
                    <a:lnTo>
                      <a:pt x="1004214" y="3441700"/>
                    </a:lnTo>
                    <a:lnTo>
                      <a:pt x="1042085" y="3467100"/>
                    </a:lnTo>
                    <a:lnTo>
                      <a:pt x="1081633" y="3492500"/>
                    </a:lnTo>
                    <a:lnTo>
                      <a:pt x="1122756" y="3505200"/>
                    </a:lnTo>
                    <a:lnTo>
                      <a:pt x="1165377" y="3530600"/>
                    </a:lnTo>
                    <a:lnTo>
                      <a:pt x="1209408" y="3556000"/>
                    </a:lnTo>
                    <a:lnTo>
                      <a:pt x="1223479" y="3556000"/>
                    </a:lnTo>
                    <a:lnTo>
                      <a:pt x="1237615" y="3568700"/>
                    </a:lnTo>
                    <a:lnTo>
                      <a:pt x="1251851" y="3568700"/>
                    </a:lnTo>
                    <a:lnTo>
                      <a:pt x="1266202" y="3581400"/>
                    </a:lnTo>
                    <a:lnTo>
                      <a:pt x="1280756" y="3581400"/>
                    </a:lnTo>
                    <a:lnTo>
                      <a:pt x="1295349" y="3594100"/>
                    </a:lnTo>
                    <a:lnTo>
                      <a:pt x="1310017" y="3594100"/>
                    </a:lnTo>
                    <a:lnTo>
                      <a:pt x="1324787" y="3606800"/>
                    </a:lnTo>
                    <a:lnTo>
                      <a:pt x="1354747" y="3606800"/>
                    </a:lnTo>
                    <a:lnTo>
                      <a:pt x="1375371" y="3619500"/>
                    </a:lnTo>
                    <a:lnTo>
                      <a:pt x="1408899" y="3632200"/>
                    </a:lnTo>
                    <a:lnTo>
                      <a:pt x="1409954" y="3632200"/>
                    </a:lnTo>
                    <a:lnTo>
                      <a:pt x="1429981" y="3695700"/>
                    </a:lnTo>
                    <a:lnTo>
                      <a:pt x="1462963" y="3784600"/>
                    </a:lnTo>
                    <a:lnTo>
                      <a:pt x="1468767" y="3797300"/>
                    </a:lnTo>
                    <a:lnTo>
                      <a:pt x="1474698" y="3810000"/>
                    </a:lnTo>
                    <a:lnTo>
                      <a:pt x="1480667" y="3822700"/>
                    </a:lnTo>
                    <a:lnTo>
                      <a:pt x="1498409" y="3873500"/>
                    </a:lnTo>
                    <a:lnTo>
                      <a:pt x="1510715" y="3898900"/>
                    </a:lnTo>
                    <a:lnTo>
                      <a:pt x="1523238" y="3937000"/>
                    </a:lnTo>
                    <a:lnTo>
                      <a:pt x="1541856" y="3975100"/>
                    </a:lnTo>
                    <a:lnTo>
                      <a:pt x="1548307" y="3987800"/>
                    </a:lnTo>
                    <a:lnTo>
                      <a:pt x="1554873" y="4000500"/>
                    </a:lnTo>
                    <a:lnTo>
                      <a:pt x="1561325" y="4013200"/>
                    </a:lnTo>
                    <a:lnTo>
                      <a:pt x="1587017" y="4076700"/>
                    </a:lnTo>
                    <a:lnTo>
                      <a:pt x="1582889" y="4064000"/>
                    </a:lnTo>
                    <a:lnTo>
                      <a:pt x="1578991" y="4051300"/>
                    </a:lnTo>
                    <a:lnTo>
                      <a:pt x="1576971" y="4038600"/>
                    </a:lnTo>
                    <a:lnTo>
                      <a:pt x="1578457" y="4038600"/>
                    </a:lnTo>
                    <a:lnTo>
                      <a:pt x="1585239" y="4064000"/>
                    </a:lnTo>
                    <a:lnTo>
                      <a:pt x="1592275" y="4076700"/>
                    </a:lnTo>
                    <a:lnTo>
                      <a:pt x="1599488" y="4089400"/>
                    </a:lnTo>
                    <a:lnTo>
                      <a:pt x="1614004" y="4127500"/>
                    </a:lnTo>
                    <a:lnTo>
                      <a:pt x="1621218" y="4140200"/>
                    </a:lnTo>
                    <a:lnTo>
                      <a:pt x="1628521" y="4152900"/>
                    </a:lnTo>
                    <a:lnTo>
                      <a:pt x="1636077" y="4165600"/>
                    </a:lnTo>
                    <a:lnTo>
                      <a:pt x="1651444" y="4203700"/>
                    </a:lnTo>
                    <a:lnTo>
                      <a:pt x="1666913" y="4229100"/>
                    </a:lnTo>
                    <a:lnTo>
                      <a:pt x="1682686" y="4267200"/>
                    </a:lnTo>
                    <a:lnTo>
                      <a:pt x="1698980" y="4292600"/>
                    </a:lnTo>
                    <a:lnTo>
                      <a:pt x="1690331" y="4279900"/>
                    </a:lnTo>
                    <a:lnTo>
                      <a:pt x="1681632" y="4267200"/>
                    </a:lnTo>
                    <a:lnTo>
                      <a:pt x="1673009" y="4254500"/>
                    </a:lnTo>
                    <a:lnTo>
                      <a:pt x="1664601" y="4241800"/>
                    </a:lnTo>
                    <a:lnTo>
                      <a:pt x="1685569" y="4279900"/>
                    </a:lnTo>
                    <a:lnTo>
                      <a:pt x="1706943" y="4330700"/>
                    </a:lnTo>
                    <a:lnTo>
                      <a:pt x="1728812" y="4368800"/>
                    </a:lnTo>
                    <a:lnTo>
                      <a:pt x="1751266" y="4406900"/>
                    </a:lnTo>
                    <a:lnTo>
                      <a:pt x="1747621" y="4406900"/>
                    </a:lnTo>
                    <a:lnTo>
                      <a:pt x="1740471" y="4394200"/>
                    </a:lnTo>
                    <a:lnTo>
                      <a:pt x="1730514" y="4381500"/>
                    </a:lnTo>
                    <a:lnTo>
                      <a:pt x="1724672" y="4381500"/>
                    </a:lnTo>
                    <a:lnTo>
                      <a:pt x="1718335" y="4368800"/>
                    </a:lnTo>
                    <a:lnTo>
                      <a:pt x="1711604" y="4356100"/>
                    </a:lnTo>
                    <a:lnTo>
                      <a:pt x="1704555" y="4343400"/>
                    </a:lnTo>
                    <a:lnTo>
                      <a:pt x="1697482" y="4343400"/>
                    </a:lnTo>
                    <a:lnTo>
                      <a:pt x="1690217" y="4330700"/>
                    </a:lnTo>
                    <a:lnTo>
                      <a:pt x="1682838" y="4318000"/>
                    </a:lnTo>
                    <a:lnTo>
                      <a:pt x="1675409" y="4305300"/>
                    </a:lnTo>
                    <a:lnTo>
                      <a:pt x="1660842" y="4281944"/>
                    </a:lnTo>
                    <a:lnTo>
                      <a:pt x="1665820" y="4292600"/>
                    </a:lnTo>
                    <a:lnTo>
                      <a:pt x="1678774" y="4318000"/>
                    </a:lnTo>
                    <a:lnTo>
                      <a:pt x="1680222" y="4330700"/>
                    </a:lnTo>
                    <a:lnTo>
                      <a:pt x="1663509" y="4305300"/>
                    </a:lnTo>
                    <a:lnTo>
                      <a:pt x="1659026" y="4292600"/>
                    </a:lnTo>
                    <a:lnTo>
                      <a:pt x="1654594" y="4292600"/>
                    </a:lnTo>
                    <a:lnTo>
                      <a:pt x="1679917" y="4330700"/>
                    </a:lnTo>
                    <a:lnTo>
                      <a:pt x="1726996" y="4406900"/>
                    </a:lnTo>
                    <a:lnTo>
                      <a:pt x="1755838" y="4457700"/>
                    </a:lnTo>
                    <a:lnTo>
                      <a:pt x="1769783" y="4470400"/>
                    </a:lnTo>
                    <a:lnTo>
                      <a:pt x="1783295" y="4495800"/>
                    </a:lnTo>
                    <a:lnTo>
                      <a:pt x="1796338" y="4521200"/>
                    </a:lnTo>
                    <a:lnTo>
                      <a:pt x="1809280" y="4533900"/>
                    </a:lnTo>
                    <a:lnTo>
                      <a:pt x="1822094" y="4559300"/>
                    </a:lnTo>
                    <a:lnTo>
                      <a:pt x="1834743" y="4584700"/>
                    </a:lnTo>
                    <a:lnTo>
                      <a:pt x="1982470" y="4762500"/>
                    </a:lnTo>
                    <a:lnTo>
                      <a:pt x="2172474" y="4996815"/>
                    </a:lnTo>
                    <a:lnTo>
                      <a:pt x="2173757" y="4996815"/>
                    </a:lnTo>
                    <a:lnTo>
                      <a:pt x="2298535" y="4996815"/>
                    </a:lnTo>
                    <a:lnTo>
                      <a:pt x="2303996" y="5003800"/>
                    </a:lnTo>
                    <a:lnTo>
                      <a:pt x="2178139" y="5003800"/>
                    </a:lnTo>
                    <a:lnTo>
                      <a:pt x="2175751" y="5003800"/>
                    </a:lnTo>
                    <a:lnTo>
                      <a:pt x="2184844" y="5016512"/>
                    </a:lnTo>
                    <a:lnTo>
                      <a:pt x="2196427" y="5029200"/>
                    </a:lnTo>
                    <a:lnTo>
                      <a:pt x="2248928" y="5080000"/>
                    </a:lnTo>
                    <a:lnTo>
                      <a:pt x="2267153" y="5105400"/>
                    </a:lnTo>
                    <a:lnTo>
                      <a:pt x="2269553" y="5113617"/>
                    </a:lnTo>
                    <a:lnTo>
                      <a:pt x="2278519" y="5118100"/>
                    </a:lnTo>
                    <a:lnTo>
                      <a:pt x="2308237" y="5156200"/>
                    </a:lnTo>
                    <a:lnTo>
                      <a:pt x="2340457" y="5181600"/>
                    </a:lnTo>
                    <a:lnTo>
                      <a:pt x="2342642" y="5184127"/>
                    </a:lnTo>
                    <a:lnTo>
                      <a:pt x="2378849" y="5207000"/>
                    </a:lnTo>
                    <a:lnTo>
                      <a:pt x="2410612" y="5232400"/>
                    </a:lnTo>
                    <a:lnTo>
                      <a:pt x="2444775" y="5270500"/>
                    </a:lnTo>
                    <a:lnTo>
                      <a:pt x="2492159" y="5308600"/>
                    </a:lnTo>
                    <a:lnTo>
                      <a:pt x="2501404" y="5321300"/>
                    </a:lnTo>
                    <a:lnTo>
                      <a:pt x="2494280" y="5308600"/>
                    </a:lnTo>
                    <a:lnTo>
                      <a:pt x="2527820" y="5334000"/>
                    </a:lnTo>
                    <a:lnTo>
                      <a:pt x="2550884" y="5359400"/>
                    </a:lnTo>
                    <a:lnTo>
                      <a:pt x="2568079" y="5359400"/>
                    </a:lnTo>
                    <a:lnTo>
                      <a:pt x="2584043" y="5372100"/>
                    </a:lnTo>
                    <a:lnTo>
                      <a:pt x="2592997" y="5372100"/>
                    </a:lnTo>
                    <a:lnTo>
                      <a:pt x="2603462" y="5384800"/>
                    </a:lnTo>
                    <a:lnTo>
                      <a:pt x="2616060" y="5384800"/>
                    </a:lnTo>
                    <a:lnTo>
                      <a:pt x="2631389" y="5397500"/>
                    </a:lnTo>
                    <a:lnTo>
                      <a:pt x="2640215" y="5410200"/>
                    </a:lnTo>
                    <a:lnTo>
                      <a:pt x="2649994" y="5410200"/>
                    </a:lnTo>
                    <a:lnTo>
                      <a:pt x="2660815" y="5422900"/>
                    </a:lnTo>
                    <a:lnTo>
                      <a:pt x="2672765" y="5435600"/>
                    </a:lnTo>
                    <a:lnTo>
                      <a:pt x="2733230" y="5473700"/>
                    </a:lnTo>
                    <a:lnTo>
                      <a:pt x="2802382" y="5524500"/>
                    </a:lnTo>
                    <a:lnTo>
                      <a:pt x="2857106" y="5562600"/>
                    </a:lnTo>
                    <a:lnTo>
                      <a:pt x="2898229" y="5588000"/>
                    </a:lnTo>
                    <a:lnTo>
                      <a:pt x="2926524" y="5600700"/>
                    </a:lnTo>
                    <a:lnTo>
                      <a:pt x="2942831" y="5613400"/>
                    </a:lnTo>
                    <a:lnTo>
                      <a:pt x="2952000" y="5626100"/>
                    </a:lnTo>
                    <a:lnTo>
                      <a:pt x="2940494" y="5626100"/>
                    </a:lnTo>
                    <a:lnTo>
                      <a:pt x="2932138" y="5613400"/>
                    </a:lnTo>
                    <a:lnTo>
                      <a:pt x="2908490" y="5613400"/>
                    </a:lnTo>
                    <a:lnTo>
                      <a:pt x="2893872" y="5600700"/>
                    </a:lnTo>
                    <a:lnTo>
                      <a:pt x="2861208" y="5588000"/>
                    </a:lnTo>
                    <a:lnTo>
                      <a:pt x="2826054" y="5562600"/>
                    </a:lnTo>
                    <a:lnTo>
                      <a:pt x="2791206" y="5549900"/>
                    </a:lnTo>
                    <a:lnTo>
                      <a:pt x="2759430" y="5524500"/>
                    </a:lnTo>
                    <a:lnTo>
                      <a:pt x="2733078" y="5511800"/>
                    </a:lnTo>
                    <a:lnTo>
                      <a:pt x="2714866" y="5499100"/>
                    </a:lnTo>
                    <a:lnTo>
                      <a:pt x="2712682" y="5499100"/>
                    </a:lnTo>
                    <a:lnTo>
                      <a:pt x="2730208" y="5511800"/>
                    </a:lnTo>
                    <a:lnTo>
                      <a:pt x="2763418" y="5537200"/>
                    </a:lnTo>
                    <a:lnTo>
                      <a:pt x="2808681" y="5562600"/>
                    </a:lnTo>
                    <a:lnTo>
                      <a:pt x="2862389" y="5600700"/>
                    </a:lnTo>
                    <a:lnTo>
                      <a:pt x="2891256" y="5613400"/>
                    </a:lnTo>
                    <a:lnTo>
                      <a:pt x="2920885" y="5638800"/>
                    </a:lnTo>
                    <a:lnTo>
                      <a:pt x="2980169" y="5664200"/>
                    </a:lnTo>
                    <a:lnTo>
                      <a:pt x="3036024" y="5702300"/>
                    </a:lnTo>
                    <a:lnTo>
                      <a:pt x="3049016" y="5702300"/>
                    </a:lnTo>
                    <a:lnTo>
                      <a:pt x="3061360" y="5715000"/>
                    </a:lnTo>
                    <a:lnTo>
                      <a:pt x="3073006" y="5715000"/>
                    </a:lnTo>
                    <a:lnTo>
                      <a:pt x="3083864" y="5727700"/>
                    </a:lnTo>
                    <a:lnTo>
                      <a:pt x="3055099" y="5715000"/>
                    </a:lnTo>
                    <a:lnTo>
                      <a:pt x="3078911" y="5727700"/>
                    </a:lnTo>
                    <a:lnTo>
                      <a:pt x="3104972" y="5740400"/>
                    </a:lnTo>
                    <a:lnTo>
                      <a:pt x="3132620" y="5753100"/>
                    </a:lnTo>
                    <a:lnTo>
                      <a:pt x="3161182" y="5765800"/>
                    </a:lnTo>
                    <a:lnTo>
                      <a:pt x="3218281" y="5778500"/>
                    </a:lnTo>
                    <a:lnTo>
                      <a:pt x="3232061" y="5791200"/>
                    </a:lnTo>
                    <a:lnTo>
                      <a:pt x="3245421" y="5791200"/>
                    </a:lnTo>
                    <a:lnTo>
                      <a:pt x="3270821" y="5803900"/>
                    </a:lnTo>
                    <a:lnTo>
                      <a:pt x="3307829" y="5816600"/>
                    </a:lnTo>
                    <a:lnTo>
                      <a:pt x="3352038" y="5816600"/>
                    </a:lnTo>
                    <a:lnTo>
                      <a:pt x="3397161" y="5829300"/>
                    </a:lnTo>
                    <a:lnTo>
                      <a:pt x="3472777" y="5829300"/>
                    </a:lnTo>
                    <a:lnTo>
                      <a:pt x="3490772" y="5842000"/>
                    </a:lnTo>
                    <a:lnTo>
                      <a:pt x="3545217" y="5842000"/>
                    </a:lnTo>
                    <a:lnTo>
                      <a:pt x="3581844" y="5854700"/>
                    </a:lnTo>
                    <a:lnTo>
                      <a:pt x="3706545" y="5854700"/>
                    </a:lnTo>
                    <a:lnTo>
                      <a:pt x="3667963" y="5867400"/>
                    </a:lnTo>
                    <a:lnTo>
                      <a:pt x="3717506" y="5867400"/>
                    </a:lnTo>
                    <a:lnTo>
                      <a:pt x="3765143" y="5854700"/>
                    </a:lnTo>
                    <a:lnTo>
                      <a:pt x="3824567" y="5854700"/>
                    </a:lnTo>
                    <a:lnTo>
                      <a:pt x="3799141" y="5867400"/>
                    </a:lnTo>
                    <a:lnTo>
                      <a:pt x="3845547" y="5867400"/>
                    </a:lnTo>
                    <a:lnTo>
                      <a:pt x="3858056" y="5854700"/>
                    </a:lnTo>
                    <a:lnTo>
                      <a:pt x="3882809" y="5854700"/>
                    </a:lnTo>
                    <a:lnTo>
                      <a:pt x="3929672" y="5842000"/>
                    </a:lnTo>
                    <a:lnTo>
                      <a:pt x="3941940" y="5829300"/>
                    </a:lnTo>
                    <a:lnTo>
                      <a:pt x="3954195" y="5829300"/>
                    </a:lnTo>
                    <a:lnTo>
                      <a:pt x="3978186" y="5816600"/>
                    </a:lnTo>
                    <a:lnTo>
                      <a:pt x="4000423" y="5816600"/>
                    </a:lnTo>
                    <a:lnTo>
                      <a:pt x="4020159" y="5803900"/>
                    </a:lnTo>
                    <a:lnTo>
                      <a:pt x="4036301" y="5791200"/>
                    </a:lnTo>
                    <a:lnTo>
                      <a:pt x="4033228" y="5791200"/>
                    </a:lnTo>
                    <a:lnTo>
                      <a:pt x="4009199" y="5803900"/>
                    </a:lnTo>
                    <a:lnTo>
                      <a:pt x="3974820" y="5816600"/>
                    </a:lnTo>
                    <a:lnTo>
                      <a:pt x="4028770" y="5791200"/>
                    </a:lnTo>
                    <a:lnTo>
                      <a:pt x="4073982" y="5765800"/>
                    </a:lnTo>
                    <a:lnTo>
                      <a:pt x="4093946" y="5765800"/>
                    </a:lnTo>
                    <a:lnTo>
                      <a:pt x="4103484" y="5753100"/>
                    </a:lnTo>
                    <a:lnTo>
                      <a:pt x="4112755" y="5753100"/>
                    </a:lnTo>
                    <a:lnTo>
                      <a:pt x="4155033" y="5740400"/>
                    </a:lnTo>
                    <a:lnTo>
                      <a:pt x="4162907" y="5727700"/>
                    </a:lnTo>
                    <a:lnTo>
                      <a:pt x="4178325" y="5727700"/>
                    </a:lnTo>
                    <a:lnTo>
                      <a:pt x="4185983" y="5715000"/>
                    </a:lnTo>
                    <a:lnTo>
                      <a:pt x="4201210" y="5715000"/>
                    </a:lnTo>
                    <a:lnTo>
                      <a:pt x="4208665" y="5702300"/>
                    </a:lnTo>
                    <a:lnTo>
                      <a:pt x="4216171" y="5702300"/>
                    </a:lnTo>
                    <a:lnTo>
                      <a:pt x="4223778" y="5689600"/>
                    </a:lnTo>
                    <a:lnTo>
                      <a:pt x="4239209" y="5689600"/>
                    </a:lnTo>
                    <a:lnTo>
                      <a:pt x="4246854" y="5676900"/>
                    </a:lnTo>
                    <a:lnTo>
                      <a:pt x="4254639" y="5676900"/>
                    </a:lnTo>
                    <a:lnTo>
                      <a:pt x="4262602" y="5664200"/>
                    </a:lnTo>
                    <a:lnTo>
                      <a:pt x="4266514" y="5664200"/>
                    </a:lnTo>
                    <a:lnTo>
                      <a:pt x="4257522" y="5676900"/>
                    </a:lnTo>
                    <a:lnTo>
                      <a:pt x="4247464" y="5689600"/>
                    </a:lnTo>
                    <a:lnTo>
                      <a:pt x="4241127" y="5689600"/>
                    </a:lnTo>
                    <a:lnTo>
                      <a:pt x="4235285" y="5702300"/>
                    </a:lnTo>
                    <a:lnTo>
                      <a:pt x="4238231" y="5702300"/>
                    </a:lnTo>
                    <a:lnTo>
                      <a:pt x="4250664" y="5689600"/>
                    </a:lnTo>
                    <a:lnTo>
                      <a:pt x="4283138" y="5664200"/>
                    </a:lnTo>
                    <a:lnTo>
                      <a:pt x="4312069" y="5638800"/>
                    </a:lnTo>
                    <a:lnTo>
                      <a:pt x="4338218" y="5613400"/>
                    </a:lnTo>
                    <a:lnTo>
                      <a:pt x="4362335" y="5600700"/>
                    </a:lnTo>
                    <a:lnTo>
                      <a:pt x="4384764" y="5575300"/>
                    </a:lnTo>
                    <a:lnTo>
                      <a:pt x="4405808" y="5549900"/>
                    </a:lnTo>
                    <a:lnTo>
                      <a:pt x="4426001" y="5524500"/>
                    </a:lnTo>
                    <a:lnTo>
                      <a:pt x="4445876" y="5499100"/>
                    </a:lnTo>
                    <a:lnTo>
                      <a:pt x="4429976" y="5511800"/>
                    </a:lnTo>
                    <a:lnTo>
                      <a:pt x="4422343" y="5524500"/>
                    </a:lnTo>
                    <a:lnTo>
                      <a:pt x="4409122" y="5524500"/>
                    </a:lnTo>
                    <a:lnTo>
                      <a:pt x="4393031" y="5549900"/>
                    </a:lnTo>
                    <a:lnTo>
                      <a:pt x="4364240" y="5575300"/>
                    </a:lnTo>
                    <a:lnTo>
                      <a:pt x="4379442" y="5549900"/>
                    </a:lnTo>
                    <a:lnTo>
                      <a:pt x="4381284" y="5548617"/>
                    </a:lnTo>
                    <a:lnTo>
                      <a:pt x="4415079" y="5499100"/>
                    </a:lnTo>
                    <a:lnTo>
                      <a:pt x="4447362" y="5461584"/>
                    </a:lnTo>
                    <a:lnTo>
                      <a:pt x="4443006" y="5473700"/>
                    </a:lnTo>
                    <a:lnTo>
                      <a:pt x="4438205" y="5473700"/>
                    </a:lnTo>
                    <a:lnTo>
                      <a:pt x="4433113" y="5486400"/>
                    </a:lnTo>
                    <a:lnTo>
                      <a:pt x="4427436" y="5486400"/>
                    </a:lnTo>
                    <a:lnTo>
                      <a:pt x="4421225" y="5499100"/>
                    </a:lnTo>
                    <a:lnTo>
                      <a:pt x="4414545" y="5511800"/>
                    </a:lnTo>
                    <a:lnTo>
                      <a:pt x="4407319" y="5511800"/>
                    </a:lnTo>
                    <a:lnTo>
                      <a:pt x="4399204" y="5524500"/>
                    </a:lnTo>
                    <a:lnTo>
                      <a:pt x="4390237" y="5537200"/>
                    </a:lnTo>
                    <a:lnTo>
                      <a:pt x="4381538" y="5548427"/>
                    </a:lnTo>
                    <a:lnTo>
                      <a:pt x="4397591" y="5537200"/>
                    </a:lnTo>
                    <a:lnTo>
                      <a:pt x="4416869" y="5511800"/>
                    </a:lnTo>
                    <a:lnTo>
                      <a:pt x="4435513" y="5486400"/>
                    </a:lnTo>
                    <a:lnTo>
                      <a:pt x="4451566" y="5461000"/>
                    </a:lnTo>
                    <a:lnTo>
                      <a:pt x="4447857" y="5461000"/>
                    </a:lnTo>
                    <a:lnTo>
                      <a:pt x="4457065" y="5445811"/>
                    </a:lnTo>
                    <a:lnTo>
                      <a:pt x="4456265" y="5448300"/>
                    </a:lnTo>
                    <a:lnTo>
                      <a:pt x="4452899" y="5458244"/>
                    </a:lnTo>
                    <a:lnTo>
                      <a:pt x="4463935" y="5435600"/>
                    </a:lnTo>
                    <a:lnTo>
                      <a:pt x="4463262" y="5435600"/>
                    </a:lnTo>
                    <a:lnTo>
                      <a:pt x="4465637" y="5431663"/>
                    </a:lnTo>
                    <a:lnTo>
                      <a:pt x="4464926" y="5433911"/>
                    </a:lnTo>
                    <a:lnTo>
                      <a:pt x="4471378" y="5422900"/>
                    </a:lnTo>
                    <a:lnTo>
                      <a:pt x="4470959" y="5422900"/>
                    </a:lnTo>
                    <a:lnTo>
                      <a:pt x="4478655" y="5410200"/>
                    </a:lnTo>
                    <a:lnTo>
                      <a:pt x="4507331" y="5359400"/>
                    </a:lnTo>
                    <a:lnTo>
                      <a:pt x="4534027" y="5308600"/>
                    </a:lnTo>
                    <a:lnTo>
                      <a:pt x="4558919" y="5257800"/>
                    </a:lnTo>
                    <a:lnTo>
                      <a:pt x="4582071" y="5207000"/>
                    </a:lnTo>
                    <a:lnTo>
                      <a:pt x="4602251" y="5159311"/>
                    </a:lnTo>
                    <a:lnTo>
                      <a:pt x="4600841" y="5168900"/>
                    </a:lnTo>
                    <a:lnTo>
                      <a:pt x="4598174" y="5181600"/>
                    </a:lnTo>
                    <a:lnTo>
                      <a:pt x="4594949" y="5194300"/>
                    </a:lnTo>
                    <a:lnTo>
                      <a:pt x="4607649" y="5156200"/>
                    </a:lnTo>
                    <a:lnTo>
                      <a:pt x="4620069" y="5105400"/>
                    </a:lnTo>
                    <a:lnTo>
                      <a:pt x="4631918" y="5067300"/>
                    </a:lnTo>
                    <a:lnTo>
                      <a:pt x="4642980" y="5016500"/>
                    </a:lnTo>
                    <a:lnTo>
                      <a:pt x="4652975" y="4965700"/>
                    </a:lnTo>
                    <a:lnTo>
                      <a:pt x="4661674" y="4914900"/>
                    </a:lnTo>
                    <a:lnTo>
                      <a:pt x="4668812" y="4876800"/>
                    </a:lnTo>
                    <a:lnTo>
                      <a:pt x="4673714" y="4826000"/>
                    </a:lnTo>
                    <a:lnTo>
                      <a:pt x="4676165" y="4800600"/>
                    </a:lnTo>
                    <a:lnTo>
                      <a:pt x="4680724" y="4749800"/>
                    </a:lnTo>
                    <a:lnTo>
                      <a:pt x="4682718" y="4686300"/>
                    </a:lnTo>
                    <a:close/>
                  </a:path>
                  <a:path w="4700905" h="5867400">
                    <a:moveTo>
                      <a:pt x="4686782" y="4401604"/>
                    </a:moveTo>
                    <a:lnTo>
                      <a:pt x="4684484" y="4360088"/>
                    </a:lnTo>
                    <a:lnTo>
                      <a:pt x="4679340" y="4304131"/>
                    </a:lnTo>
                    <a:lnTo>
                      <a:pt x="4668139" y="4224248"/>
                    </a:lnTo>
                    <a:lnTo>
                      <a:pt x="4651768" y="4142638"/>
                    </a:lnTo>
                    <a:lnTo>
                      <a:pt x="4641901" y="4101909"/>
                    </a:lnTo>
                    <a:lnTo>
                      <a:pt x="4631563" y="4060926"/>
                    </a:lnTo>
                    <a:lnTo>
                      <a:pt x="4608182" y="3971569"/>
                    </a:lnTo>
                    <a:lnTo>
                      <a:pt x="4594504" y="3919931"/>
                    </a:lnTo>
                    <a:lnTo>
                      <a:pt x="4600067" y="3952951"/>
                    </a:lnTo>
                    <a:lnTo>
                      <a:pt x="4608487" y="3997490"/>
                    </a:lnTo>
                    <a:lnTo>
                      <a:pt x="4621111" y="4069613"/>
                    </a:lnTo>
                    <a:lnTo>
                      <a:pt x="4630534" y="4129125"/>
                    </a:lnTo>
                    <a:lnTo>
                      <a:pt x="4639145" y="4189717"/>
                    </a:lnTo>
                    <a:lnTo>
                      <a:pt x="4649089" y="4266577"/>
                    </a:lnTo>
                    <a:lnTo>
                      <a:pt x="4656925" y="4331843"/>
                    </a:lnTo>
                    <a:lnTo>
                      <a:pt x="4663567" y="4377677"/>
                    </a:lnTo>
                    <a:lnTo>
                      <a:pt x="4669866" y="4396232"/>
                    </a:lnTo>
                    <a:lnTo>
                      <a:pt x="4633265" y="4143438"/>
                    </a:lnTo>
                    <a:lnTo>
                      <a:pt x="4636084" y="4137495"/>
                    </a:lnTo>
                    <a:lnTo>
                      <a:pt x="4652581" y="4188256"/>
                    </a:lnTo>
                    <a:lnTo>
                      <a:pt x="4666246" y="4281970"/>
                    </a:lnTo>
                    <a:lnTo>
                      <a:pt x="4672444" y="4330497"/>
                    </a:lnTo>
                    <a:lnTo>
                      <a:pt x="4678985" y="4372330"/>
                    </a:lnTo>
                    <a:lnTo>
                      <a:pt x="4686782" y="4401604"/>
                    </a:lnTo>
                    <a:close/>
                  </a:path>
                  <a:path w="4700905" h="5867400">
                    <a:moveTo>
                      <a:pt x="4700892" y="4497908"/>
                    </a:moveTo>
                    <a:lnTo>
                      <a:pt x="4698936" y="4465637"/>
                    </a:lnTo>
                    <a:lnTo>
                      <a:pt x="4696688" y="4433405"/>
                    </a:lnTo>
                    <a:lnTo>
                      <a:pt x="4694047" y="4401223"/>
                    </a:lnTo>
                    <a:lnTo>
                      <a:pt x="4690897" y="4369092"/>
                    </a:lnTo>
                    <a:lnTo>
                      <a:pt x="4690376" y="4381868"/>
                    </a:lnTo>
                    <a:lnTo>
                      <a:pt x="4693450" y="4414012"/>
                    </a:lnTo>
                    <a:lnTo>
                      <a:pt x="4694771" y="4430103"/>
                    </a:lnTo>
                    <a:lnTo>
                      <a:pt x="4698987" y="4494619"/>
                    </a:lnTo>
                    <a:lnTo>
                      <a:pt x="4699622" y="4510773"/>
                    </a:lnTo>
                    <a:lnTo>
                      <a:pt x="4700892" y="4497908"/>
                    </a:lnTo>
                    <a:close/>
                  </a:path>
                </a:pathLst>
              </a:custGeom>
              <a:solidFill>
                <a:srgbClr val="00A2E9"/>
              </a:solidFill>
            </p:spPr>
            <p:txBody>
              <a:bodyPr wrap="square" lIns="0" tIns="0" rIns="0" bIns="0" rtlCol="0"/>
              <a:lstStyle/>
              <a:p>
                <a:endParaRPr/>
              </a:p>
            </p:txBody>
          </p:sp>
          <p:pic>
            <p:nvPicPr>
              <p:cNvPr id="12" name="object 54">
                <a:extLst>
                  <a:ext uri="{FF2B5EF4-FFF2-40B4-BE49-F238E27FC236}">
                    <a16:creationId xmlns:a16="http://schemas.microsoft.com/office/drawing/2014/main" id="{5A00F9EE-A3E2-3154-B861-0335288CCC53}"/>
                  </a:ext>
                </a:extLst>
              </p:cNvPr>
              <p:cNvPicPr/>
              <p:nvPr/>
            </p:nvPicPr>
            <p:blipFill>
              <a:blip r:embed="rId3" cstate="print"/>
              <a:stretch>
                <a:fillRect/>
              </a:stretch>
            </p:blipFill>
            <p:spPr>
              <a:xfrm>
                <a:off x="17893438" y="5279220"/>
                <a:ext cx="102049" cy="74050"/>
              </a:xfrm>
              <a:prstGeom prst="rect">
                <a:avLst/>
              </a:prstGeom>
            </p:spPr>
          </p:pic>
          <p:sp>
            <p:nvSpPr>
              <p:cNvPr id="13" name="object 55">
                <a:extLst>
                  <a:ext uri="{FF2B5EF4-FFF2-40B4-BE49-F238E27FC236}">
                    <a16:creationId xmlns:a16="http://schemas.microsoft.com/office/drawing/2014/main" id="{425178F2-BA2C-7F32-2915-45C84DBCE6DD}"/>
                  </a:ext>
                </a:extLst>
              </p:cNvPr>
              <p:cNvSpPr/>
              <p:nvPr/>
            </p:nvSpPr>
            <p:spPr>
              <a:xfrm>
                <a:off x="15848369" y="68662"/>
                <a:ext cx="1694180" cy="3355340"/>
              </a:xfrm>
              <a:custGeom>
                <a:avLst/>
                <a:gdLst/>
                <a:ahLst/>
                <a:cxnLst/>
                <a:rect l="l" t="t" r="r" b="b"/>
                <a:pathLst>
                  <a:path w="1694180" h="3355340">
                    <a:moveTo>
                      <a:pt x="573163" y="3355073"/>
                    </a:moveTo>
                    <a:lnTo>
                      <a:pt x="520433" y="3329178"/>
                    </a:lnTo>
                    <a:lnTo>
                      <a:pt x="472389" y="3304502"/>
                    </a:lnTo>
                    <a:lnTo>
                      <a:pt x="428383" y="3280981"/>
                    </a:lnTo>
                    <a:lnTo>
                      <a:pt x="368388" y="3247923"/>
                    </a:lnTo>
                    <a:lnTo>
                      <a:pt x="314172" y="3216554"/>
                    </a:lnTo>
                    <a:lnTo>
                      <a:pt x="264096" y="3185807"/>
                    </a:lnTo>
                    <a:lnTo>
                      <a:pt x="212420" y="3151352"/>
                    </a:lnTo>
                    <a:lnTo>
                      <a:pt x="177228" y="3126219"/>
                    </a:lnTo>
                    <a:lnTo>
                      <a:pt x="142303" y="3099193"/>
                    </a:lnTo>
                    <a:lnTo>
                      <a:pt x="107378" y="3069463"/>
                    </a:lnTo>
                    <a:lnTo>
                      <a:pt x="72186" y="3036201"/>
                    </a:lnTo>
                    <a:lnTo>
                      <a:pt x="36487" y="2998584"/>
                    </a:lnTo>
                    <a:lnTo>
                      <a:pt x="0" y="2955810"/>
                    </a:lnTo>
                    <a:lnTo>
                      <a:pt x="30340" y="2999219"/>
                    </a:lnTo>
                    <a:lnTo>
                      <a:pt x="62534" y="3041573"/>
                    </a:lnTo>
                    <a:lnTo>
                      <a:pt x="111607" y="3085109"/>
                    </a:lnTo>
                    <a:lnTo>
                      <a:pt x="158191" y="3122549"/>
                    </a:lnTo>
                    <a:lnTo>
                      <a:pt x="217322" y="3165322"/>
                    </a:lnTo>
                    <a:lnTo>
                      <a:pt x="274472" y="3202660"/>
                    </a:lnTo>
                    <a:lnTo>
                      <a:pt x="341477" y="3242526"/>
                    </a:lnTo>
                    <a:lnTo>
                      <a:pt x="381495" y="3264484"/>
                    </a:lnTo>
                    <a:lnTo>
                      <a:pt x="423811" y="3286379"/>
                    </a:lnTo>
                    <a:lnTo>
                      <a:pt x="469265" y="3308553"/>
                    </a:lnTo>
                    <a:lnTo>
                      <a:pt x="518769" y="3331337"/>
                    </a:lnTo>
                    <a:lnTo>
                      <a:pt x="573163" y="3355073"/>
                    </a:lnTo>
                    <a:close/>
                  </a:path>
                  <a:path w="1694180" h="3355340">
                    <a:moveTo>
                      <a:pt x="1694141" y="0"/>
                    </a:moveTo>
                    <a:lnTo>
                      <a:pt x="1674545" y="45186"/>
                    </a:lnTo>
                    <a:lnTo>
                      <a:pt x="1655445" y="90563"/>
                    </a:lnTo>
                    <a:lnTo>
                      <a:pt x="1636826" y="136131"/>
                    </a:lnTo>
                    <a:lnTo>
                      <a:pt x="1618691" y="181889"/>
                    </a:lnTo>
                    <a:lnTo>
                      <a:pt x="1601038" y="227838"/>
                    </a:lnTo>
                    <a:lnTo>
                      <a:pt x="1583880" y="273951"/>
                    </a:lnTo>
                    <a:lnTo>
                      <a:pt x="1567192" y="320230"/>
                    </a:lnTo>
                    <a:lnTo>
                      <a:pt x="1551000" y="366687"/>
                    </a:lnTo>
                    <a:lnTo>
                      <a:pt x="1535303" y="413308"/>
                    </a:lnTo>
                    <a:lnTo>
                      <a:pt x="1520088" y="460070"/>
                    </a:lnTo>
                    <a:lnTo>
                      <a:pt x="1505331" y="506984"/>
                    </a:lnTo>
                    <a:lnTo>
                      <a:pt x="1491081" y="554050"/>
                    </a:lnTo>
                    <a:lnTo>
                      <a:pt x="1477327" y="601256"/>
                    </a:lnTo>
                    <a:lnTo>
                      <a:pt x="1464081" y="648589"/>
                    </a:lnTo>
                    <a:lnTo>
                      <a:pt x="1451356" y="696074"/>
                    </a:lnTo>
                    <a:lnTo>
                      <a:pt x="1439125" y="743673"/>
                    </a:lnTo>
                    <a:lnTo>
                      <a:pt x="1427416" y="791400"/>
                    </a:lnTo>
                    <a:lnTo>
                      <a:pt x="1416240" y="839254"/>
                    </a:lnTo>
                    <a:lnTo>
                      <a:pt x="1405572" y="887209"/>
                    </a:lnTo>
                    <a:lnTo>
                      <a:pt x="1395437" y="935278"/>
                    </a:lnTo>
                    <a:lnTo>
                      <a:pt x="1417891" y="832319"/>
                    </a:lnTo>
                    <a:lnTo>
                      <a:pt x="1449666" y="703707"/>
                    </a:lnTo>
                    <a:lnTo>
                      <a:pt x="1490345" y="557504"/>
                    </a:lnTo>
                    <a:lnTo>
                      <a:pt x="1515897" y="475195"/>
                    </a:lnTo>
                    <a:lnTo>
                      <a:pt x="1529295" y="433260"/>
                    </a:lnTo>
                    <a:lnTo>
                      <a:pt x="1543456" y="390321"/>
                    </a:lnTo>
                    <a:lnTo>
                      <a:pt x="1558442" y="346265"/>
                    </a:lnTo>
                    <a:lnTo>
                      <a:pt x="1574368" y="301015"/>
                    </a:lnTo>
                    <a:lnTo>
                      <a:pt x="1591297" y="254508"/>
                    </a:lnTo>
                    <a:lnTo>
                      <a:pt x="1609331" y="206641"/>
                    </a:lnTo>
                    <a:lnTo>
                      <a:pt x="1628546" y="157353"/>
                    </a:lnTo>
                    <a:lnTo>
                      <a:pt x="1649018" y="106527"/>
                    </a:lnTo>
                    <a:lnTo>
                      <a:pt x="1670862" y="54114"/>
                    </a:lnTo>
                    <a:lnTo>
                      <a:pt x="1694141" y="0"/>
                    </a:lnTo>
                    <a:close/>
                  </a:path>
                </a:pathLst>
              </a:custGeom>
              <a:solidFill>
                <a:srgbClr val="00A2E9"/>
              </a:solidFill>
            </p:spPr>
            <p:txBody>
              <a:bodyPr wrap="square" lIns="0" tIns="0" rIns="0" bIns="0" rtlCol="0"/>
              <a:lstStyle/>
              <a:p>
                <a:endParaRPr/>
              </a:p>
            </p:txBody>
          </p:sp>
          <p:pic>
            <p:nvPicPr>
              <p:cNvPr id="14" name="object 56">
                <a:extLst>
                  <a:ext uri="{FF2B5EF4-FFF2-40B4-BE49-F238E27FC236}">
                    <a16:creationId xmlns:a16="http://schemas.microsoft.com/office/drawing/2014/main" id="{617CF626-94F7-86AF-9A48-C1E35C7A3EC4}"/>
                  </a:ext>
                </a:extLst>
              </p:cNvPr>
              <p:cNvPicPr/>
              <p:nvPr/>
            </p:nvPicPr>
            <p:blipFill>
              <a:blip r:embed="rId4" cstate="print"/>
              <a:stretch>
                <a:fillRect/>
              </a:stretch>
            </p:blipFill>
            <p:spPr>
              <a:xfrm>
                <a:off x="15884752" y="3037949"/>
                <a:ext cx="171658" cy="145880"/>
              </a:xfrm>
              <a:prstGeom prst="rect">
                <a:avLst/>
              </a:prstGeom>
            </p:spPr>
          </p:pic>
          <p:sp>
            <p:nvSpPr>
              <p:cNvPr id="15" name="object 57">
                <a:extLst>
                  <a:ext uri="{FF2B5EF4-FFF2-40B4-BE49-F238E27FC236}">
                    <a16:creationId xmlns:a16="http://schemas.microsoft.com/office/drawing/2014/main" id="{AB614C6F-81CD-2B6C-AC96-4E2BAFDDF476}"/>
                  </a:ext>
                </a:extLst>
              </p:cNvPr>
              <p:cNvSpPr/>
              <p:nvPr/>
            </p:nvSpPr>
            <p:spPr>
              <a:xfrm>
                <a:off x="15414054" y="2107393"/>
                <a:ext cx="1238250" cy="1988185"/>
              </a:xfrm>
              <a:custGeom>
                <a:avLst/>
                <a:gdLst/>
                <a:ahLst/>
                <a:cxnLst/>
                <a:rect l="l" t="t" r="r" b="b"/>
                <a:pathLst>
                  <a:path w="1238250" h="1988185">
                    <a:moveTo>
                      <a:pt x="30949" y="119430"/>
                    </a:moveTo>
                    <a:lnTo>
                      <a:pt x="14681" y="59944"/>
                    </a:lnTo>
                    <a:lnTo>
                      <a:pt x="6985" y="30086"/>
                    </a:lnTo>
                    <a:lnTo>
                      <a:pt x="0" y="0"/>
                    </a:lnTo>
                    <a:lnTo>
                      <a:pt x="9220" y="47383"/>
                    </a:lnTo>
                    <a:lnTo>
                      <a:pt x="20142" y="94322"/>
                    </a:lnTo>
                    <a:lnTo>
                      <a:pt x="30949" y="119430"/>
                    </a:lnTo>
                    <a:close/>
                  </a:path>
                  <a:path w="1238250" h="1988185">
                    <a:moveTo>
                      <a:pt x="1227531" y="1909597"/>
                    </a:moveTo>
                    <a:lnTo>
                      <a:pt x="1207528" y="1874786"/>
                    </a:lnTo>
                    <a:lnTo>
                      <a:pt x="1188516" y="1839429"/>
                    </a:lnTo>
                    <a:lnTo>
                      <a:pt x="1202499" y="1868487"/>
                    </a:lnTo>
                    <a:lnTo>
                      <a:pt x="1209636" y="1882927"/>
                    </a:lnTo>
                    <a:lnTo>
                      <a:pt x="1217041" y="1897253"/>
                    </a:lnTo>
                    <a:lnTo>
                      <a:pt x="1227531" y="1909597"/>
                    </a:lnTo>
                    <a:close/>
                  </a:path>
                  <a:path w="1238250" h="1988185">
                    <a:moveTo>
                      <a:pt x="1237830" y="1987892"/>
                    </a:moveTo>
                    <a:lnTo>
                      <a:pt x="1217790" y="1947951"/>
                    </a:lnTo>
                    <a:lnTo>
                      <a:pt x="1198067" y="1907832"/>
                    </a:lnTo>
                    <a:lnTo>
                      <a:pt x="1178839" y="1867446"/>
                    </a:lnTo>
                    <a:lnTo>
                      <a:pt x="1160284" y="1826704"/>
                    </a:lnTo>
                    <a:lnTo>
                      <a:pt x="1182916" y="1882190"/>
                    </a:lnTo>
                    <a:lnTo>
                      <a:pt x="1207020" y="1937004"/>
                    </a:lnTo>
                    <a:lnTo>
                      <a:pt x="1229931" y="1975294"/>
                    </a:lnTo>
                    <a:lnTo>
                      <a:pt x="1237830" y="1987892"/>
                    </a:lnTo>
                    <a:close/>
                  </a:path>
                </a:pathLst>
              </a:custGeom>
              <a:solidFill>
                <a:srgbClr val="00A2E9"/>
              </a:solidFill>
            </p:spPr>
            <p:txBody>
              <a:bodyPr wrap="square" lIns="0" tIns="0" rIns="0" bIns="0" rtlCol="0"/>
              <a:lstStyle/>
              <a:p>
                <a:endParaRPr/>
              </a:p>
            </p:txBody>
          </p:sp>
          <p:pic>
            <p:nvPicPr>
              <p:cNvPr id="16" name="object 58">
                <a:extLst>
                  <a:ext uri="{FF2B5EF4-FFF2-40B4-BE49-F238E27FC236}">
                    <a16:creationId xmlns:a16="http://schemas.microsoft.com/office/drawing/2014/main" id="{323B92A8-9FB5-7432-AFF1-6A1CE8FDB485}"/>
                  </a:ext>
                </a:extLst>
              </p:cNvPr>
              <p:cNvPicPr/>
              <p:nvPr/>
            </p:nvPicPr>
            <p:blipFill>
              <a:blip r:embed="rId5" cstate="print"/>
              <a:stretch>
                <a:fillRect/>
              </a:stretch>
            </p:blipFill>
            <p:spPr>
              <a:xfrm>
                <a:off x="15922126" y="3273787"/>
                <a:ext cx="95060" cy="72675"/>
              </a:xfrm>
              <a:prstGeom prst="rect">
                <a:avLst/>
              </a:prstGeom>
            </p:spPr>
          </p:pic>
          <p:sp>
            <p:nvSpPr>
              <p:cNvPr id="17" name="object 59">
                <a:extLst>
                  <a:ext uri="{FF2B5EF4-FFF2-40B4-BE49-F238E27FC236}">
                    <a16:creationId xmlns:a16="http://schemas.microsoft.com/office/drawing/2014/main" id="{5B854965-D75F-7EB8-EF39-52A25BE5FC1E}"/>
                  </a:ext>
                </a:extLst>
              </p:cNvPr>
              <p:cNvSpPr/>
              <p:nvPr/>
            </p:nvSpPr>
            <p:spPr>
              <a:xfrm>
                <a:off x="15077466" y="5"/>
                <a:ext cx="3502660" cy="2672715"/>
              </a:xfrm>
              <a:custGeom>
                <a:avLst/>
                <a:gdLst/>
                <a:ahLst/>
                <a:cxnLst/>
                <a:rect l="l" t="t" r="r" b="b"/>
                <a:pathLst>
                  <a:path w="3502659" h="2672715">
                    <a:moveTo>
                      <a:pt x="9436" y="1236205"/>
                    </a:moveTo>
                    <a:lnTo>
                      <a:pt x="0" y="1118768"/>
                    </a:lnTo>
                    <a:lnTo>
                      <a:pt x="711" y="1161884"/>
                    </a:lnTo>
                    <a:lnTo>
                      <a:pt x="9436" y="1236205"/>
                    </a:lnTo>
                    <a:close/>
                  </a:path>
                  <a:path w="3502659" h="2672715">
                    <a:moveTo>
                      <a:pt x="97980" y="1182725"/>
                    </a:moveTo>
                    <a:lnTo>
                      <a:pt x="97332" y="1130160"/>
                    </a:lnTo>
                    <a:lnTo>
                      <a:pt x="95935" y="1171168"/>
                    </a:lnTo>
                    <a:lnTo>
                      <a:pt x="94208" y="1210576"/>
                    </a:lnTo>
                    <a:lnTo>
                      <a:pt x="93383" y="1246759"/>
                    </a:lnTo>
                    <a:lnTo>
                      <a:pt x="94678" y="1278077"/>
                    </a:lnTo>
                    <a:lnTo>
                      <a:pt x="96342" y="1243571"/>
                    </a:lnTo>
                    <a:lnTo>
                      <a:pt x="97688" y="1206931"/>
                    </a:lnTo>
                    <a:lnTo>
                      <a:pt x="97980" y="1182725"/>
                    </a:lnTo>
                    <a:close/>
                  </a:path>
                  <a:path w="3502659" h="2672715">
                    <a:moveTo>
                      <a:pt x="98221" y="1090891"/>
                    </a:moveTo>
                    <a:lnTo>
                      <a:pt x="98132" y="1077798"/>
                    </a:lnTo>
                    <a:lnTo>
                      <a:pt x="97472" y="1106309"/>
                    </a:lnTo>
                    <a:lnTo>
                      <a:pt x="97307" y="1118793"/>
                    </a:lnTo>
                    <a:lnTo>
                      <a:pt x="97332" y="1130160"/>
                    </a:lnTo>
                    <a:lnTo>
                      <a:pt x="98031" y="1104087"/>
                    </a:lnTo>
                    <a:lnTo>
                      <a:pt x="98221" y="1090891"/>
                    </a:lnTo>
                    <a:close/>
                  </a:path>
                  <a:path w="3502659" h="2672715">
                    <a:moveTo>
                      <a:pt x="163487" y="501916"/>
                    </a:moveTo>
                    <a:lnTo>
                      <a:pt x="162712" y="499427"/>
                    </a:lnTo>
                    <a:lnTo>
                      <a:pt x="160629" y="502742"/>
                    </a:lnTo>
                    <a:lnTo>
                      <a:pt x="151638" y="551878"/>
                    </a:lnTo>
                    <a:lnTo>
                      <a:pt x="153187" y="526770"/>
                    </a:lnTo>
                    <a:lnTo>
                      <a:pt x="152742" y="524827"/>
                    </a:lnTo>
                    <a:lnTo>
                      <a:pt x="150901" y="541007"/>
                    </a:lnTo>
                    <a:lnTo>
                      <a:pt x="148297" y="570318"/>
                    </a:lnTo>
                    <a:lnTo>
                      <a:pt x="144360" y="600303"/>
                    </a:lnTo>
                    <a:lnTo>
                      <a:pt x="143497" y="615734"/>
                    </a:lnTo>
                    <a:lnTo>
                      <a:pt x="144310" y="622566"/>
                    </a:lnTo>
                    <a:lnTo>
                      <a:pt x="145415" y="626783"/>
                    </a:lnTo>
                    <a:lnTo>
                      <a:pt x="144538" y="659485"/>
                    </a:lnTo>
                    <a:lnTo>
                      <a:pt x="147231" y="616089"/>
                    </a:lnTo>
                    <a:lnTo>
                      <a:pt x="151447" y="587235"/>
                    </a:lnTo>
                    <a:lnTo>
                      <a:pt x="158991" y="540181"/>
                    </a:lnTo>
                    <a:lnTo>
                      <a:pt x="161493" y="522706"/>
                    </a:lnTo>
                    <a:lnTo>
                      <a:pt x="163042" y="509816"/>
                    </a:lnTo>
                    <a:lnTo>
                      <a:pt x="163487" y="501916"/>
                    </a:lnTo>
                    <a:close/>
                  </a:path>
                  <a:path w="3502659" h="2672715">
                    <a:moveTo>
                      <a:pt x="233680" y="1455750"/>
                    </a:moveTo>
                    <a:lnTo>
                      <a:pt x="231025" y="1425333"/>
                    </a:lnTo>
                    <a:lnTo>
                      <a:pt x="224205" y="1333868"/>
                    </a:lnTo>
                    <a:lnTo>
                      <a:pt x="223748" y="1338046"/>
                    </a:lnTo>
                    <a:lnTo>
                      <a:pt x="223278" y="1346390"/>
                    </a:lnTo>
                    <a:lnTo>
                      <a:pt x="230187" y="1437576"/>
                    </a:lnTo>
                    <a:lnTo>
                      <a:pt x="231559" y="1452740"/>
                    </a:lnTo>
                    <a:lnTo>
                      <a:pt x="233184" y="1467866"/>
                    </a:lnTo>
                    <a:lnTo>
                      <a:pt x="233680" y="1455750"/>
                    </a:lnTo>
                    <a:close/>
                  </a:path>
                  <a:path w="3502659" h="2672715">
                    <a:moveTo>
                      <a:pt x="326745" y="2654122"/>
                    </a:moveTo>
                    <a:lnTo>
                      <a:pt x="323811" y="2644597"/>
                    </a:lnTo>
                    <a:lnTo>
                      <a:pt x="325983" y="2652865"/>
                    </a:lnTo>
                    <a:lnTo>
                      <a:pt x="326732" y="2655532"/>
                    </a:lnTo>
                    <a:lnTo>
                      <a:pt x="326745" y="2654122"/>
                    </a:lnTo>
                    <a:close/>
                  </a:path>
                  <a:path w="3502659" h="2672715">
                    <a:moveTo>
                      <a:pt x="330174" y="2668968"/>
                    </a:moveTo>
                    <a:lnTo>
                      <a:pt x="328485" y="2661793"/>
                    </a:lnTo>
                    <a:lnTo>
                      <a:pt x="327139" y="2656967"/>
                    </a:lnTo>
                    <a:lnTo>
                      <a:pt x="326732" y="2655532"/>
                    </a:lnTo>
                    <a:lnTo>
                      <a:pt x="326720" y="2656967"/>
                    </a:lnTo>
                    <a:lnTo>
                      <a:pt x="324205" y="2654198"/>
                    </a:lnTo>
                    <a:lnTo>
                      <a:pt x="299275" y="2608186"/>
                    </a:lnTo>
                    <a:lnTo>
                      <a:pt x="292265" y="2593086"/>
                    </a:lnTo>
                    <a:lnTo>
                      <a:pt x="279819" y="2566492"/>
                    </a:lnTo>
                    <a:lnTo>
                      <a:pt x="272440" y="2551938"/>
                    </a:lnTo>
                    <a:lnTo>
                      <a:pt x="273634" y="2558199"/>
                    </a:lnTo>
                    <a:lnTo>
                      <a:pt x="286918" y="2594038"/>
                    </a:lnTo>
                    <a:lnTo>
                      <a:pt x="305600" y="2632151"/>
                    </a:lnTo>
                    <a:lnTo>
                      <a:pt x="325602" y="2667838"/>
                    </a:lnTo>
                    <a:lnTo>
                      <a:pt x="328790" y="2672105"/>
                    </a:lnTo>
                    <a:lnTo>
                      <a:pt x="329895" y="2672003"/>
                    </a:lnTo>
                    <a:lnTo>
                      <a:pt x="330174" y="2668968"/>
                    </a:lnTo>
                    <a:close/>
                  </a:path>
                  <a:path w="3502659" h="2672715">
                    <a:moveTo>
                      <a:pt x="938593" y="1027252"/>
                    </a:moveTo>
                    <a:lnTo>
                      <a:pt x="936485" y="894105"/>
                    </a:lnTo>
                    <a:lnTo>
                      <a:pt x="937107" y="849718"/>
                    </a:lnTo>
                    <a:lnTo>
                      <a:pt x="935507" y="850265"/>
                    </a:lnTo>
                    <a:lnTo>
                      <a:pt x="933907" y="855510"/>
                    </a:lnTo>
                    <a:lnTo>
                      <a:pt x="931151" y="882142"/>
                    </a:lnTo>
                    <a:lnTo>
                      <a:pt x="930008" y="898321"/>
                    </a:lnTo>
                    <a:lnTo>
                      <a:pt x="929106" y="943635"/>
                    </a:lnTo>
                    <a:lnTo>
                      <a:pt x="931468" y="955929"/>
                    </a:lnTo>
                    <a:lnTo>
                      <a:pt x="933843" y="975169"/>
                    </a:lnTo>
                    <a:lnTo>
                      <a:pt x="936218" y="999553"/>
                    </a:lnTo>
                    <a:lnTo>
                      <a:pt x="938593" y="1027252"/>
                    </a:lnTo>
                    <a:close/>
                  </a:path>
                  <a:path w="3502659" h="2672715">
                    <a:moveTo>
                      <a:pt x="938771" y="1036281"/>
                    </a:moveTo>
                    <a:lnTo>
                      <a:pt x="938707" y="1034669"/>
                    </a:lnTo>
                    <a:lnTo>
                      <a:pt x="938771" y="1036281"/>
                    </a:lnTo>
                    <a:close/>
                  </a:path>
                  <a:path w="3502659" h="2672715">
                    <a:moveTo>
                      <a:pt x="958265" y="610235"/>
                    </a:moveTo>
                    <a:lnTo>
                      <a:pt x="956132" y="624230"/>
                    </a:lnTo>
                    <a:lnTo>
                      <a:pt x="954570" y="633018"/>
                    </a:lnTo>
                    <a:lnTo>
                      <a:pt x="953439" y="637146"/>
                    </a:lnTo>
                    <a:lnTo>
                      <a:pt x="952627" y="637197"/>
                    </a:lnTo>
                    <a:lnTo>
                      <a:pt x="951992" y="633717"/>
                    </a:lnTo>
                    <a:lnTo>
                      <a:pt x="951687" y="627303"/>
                    </a:lnTo>
                    <a:lnTo>
                      <a:pt x="951763" y="607885"/>
                    </a:lnTo>
                    <a:lnTo>
                      <a:pt x="952881" y="558723"/>
                    </a:lnTo>
                    <a:lnTo>
                      <a:pt x="953084" y="538086"/>
                    </a:lnTo>
                    <a:lnTo>
                      <a:pt x="946327" y="606920"/>
                    </a:lnTo>
                    <a:lnTo>
                      <a:pt x="943686" y="647331"/>
                    </a:lnTo>
                    <a:lnTo>
                      <a:pt x="938301" y="768718"/>
                    </a:lnTo>
                    <a:lnTo>
                      <a:pt x="937120" y="849731"/>
                    </a:lnTo>
                    <a:lnTo>
                      <a:pt x="940320" y="853833"/>
                    </a:lnTo>
                    <a:lnTo>
                      <a:pt x="943495" y="863727"/>
                    </a:lnTo>
                    <a:lnTo>
                      <a:pt x="946619" y="872667"/>
                    </a:lnTo>
                    <a:lnTo>
                      <a:pt x="949667" y="873887"/>
                    </a:lnTo>
                    <a:lnTo>
                      <a:pt x="950849" y="774941"/>
                    </a:lnTo>
                    <a:lnTo>
                      <a:pt x="951230" y="758469"/>
                    </a:lnTo>
                    <a:lnTo>
                      <a:pt x="956183" y="643153"/>
                    </a:lnTo>
                    <a:lnTo>
                      <a:pt x="957059" y="626681"/>
                    </a:lnTo>
                    <a:lnTo>
                      <a:pt x="958265" y="610235"/>
                    </a:lnTo>
                    <a:close/>
                  </a:path>
                  <a:path w="3502659" h="2672715">
                    <a:moveTo>
                      <a:pt x="1000633" y="1354480"/>
                    </a:moveTo>
                    <a:lnTo>
                      <a:pt x="998474" y="1333207"/>
                    </a:lnTo>
                    <a:lnTo>
                      <a:pt x="990231" y="1259395"/>
                    </a:lnTo>
                    <a:lnTo>
                      <a:pt x="992657" y="1285087"/>
                    </a:lnTo>
                    <a:lnTo>
                      <a:pt x="995299" y="1309268"/>
                    </a:lnTo>
                    <a:lnTo>
                      <a:pt x="1000633" y="1354480"/>
                    </a:lnTo>
                    <a:close/>
                  </a:path>
                  <a:path w="3502659" h="2672715">
                    <a:moveTo>
                      <a:pt x="1162113" y="1045044"/>
                    </a:moveTo>
                    <a:lnTo>
                      <a:pt x="1160856" y="1028065"/>
                    </a:lnTo>
                    <a:lnTo>
                      <a:pt x="1155598" y="908532"/>
                    </a:lnTo>
                    <a:lnTo>
                      <a:pt x="1156843" y="962977"/>
                    </a:lnTo>
                    <a:lnTo>
                      <a:pt x="1160360" y="1024610"/>
                    </a:lnTo>
                    <a:lnTo>
                      <a:pt x="1162113" y="1045044"/>
                    </a:lnTo>
                    <a:close/>
                  </a:path>
                  <a:path w="3502659" h="2672715">
                    <a:moveTo>
                      <a:pt x="1231925" y="1671650"/>
                    </a:moveTo>
                    <a:lnTo>
                      <a:pt x="1229842" y="1660144"/>
                    </a:lnTo>
                    <a:lnTo>
                      <a:pt x="1227378" y="1648447"/>
                    </a:lnTo>
                    <a:lnTo>
                      <a:pt x="1218958" y="1612633"/>
                    </a:lnTo>
                    <a:lnTo>
                      <a:pt x="1190371" y="1503006"/>
                    </a:lnTo>
                    <a:lnTo>
                      <a:pt x="1209344" y="1593164"/>
                    </a:lnTo>
                    <a:lnTo>
                      <a:pt x="1221574" y="1638820"/>
                    </a:lnTo>
                    <a:lnTo>
                      <a:pt x="1231925" y="1671650"/>
                    </a:lnTo>
                    <a:close/>
                  </a:path>
                  <a:path w="3502659" h="2672715">
                    <a:moveTo>
                      <a:pt x="1251864" y="2260142"/>
                    </a:moveTo>
                    <a:lnTo>
                      <a:pt x="1248727" y="2253869"/>
                    </a:lnTo>
                    <a:lnTo>
                      <a:pt x="1237119" y="2241169"/>
                    </a:lnTo>
                    <a:lnTo>
                      <a:pt x="1226934" y="2228469"/>
                    </a:lnTo>
                    <a:lnTo>
                      <a:pt x="1218501" y="2215769"/>
                    </a:lnTo>
                    <a:lnTo>
                      <a:pt x="1234516" y="2241169"/>
                    </a:lnTo>
                    <a:lnTo>
                      <a:pt x="1247140" y="2253869"/>
                    </a:lnTo>
                    <a:lnTo>
                      <a:pt x="1251864" y="2260142"/>
                    </a:lnTo>
                    <a:close/>
                  </a:path>
                  <a:path w="3502659" h="2672715">
                    <a:moveTo>
                      <a:pt x="1268895" y="1508112"/>
                    </a:moveTo>
                    <a:lnTo>
                      <a:pt x="1268539" y="1501825"/>
                    </a:lnTo>
                    <a:lnTo>
                      <a:pt x="1265174" y="1494218"/>
                    </a:lnTo>
                    <a:lnTo>
                      <a:pt x="1261808" y="1486141"/>
                    </a:lnTo>
                    <a:lnTo>
                      <a:pt x="1258443" y="1477606"/>
                    </a:lnTo>
                    <a:lnTo>
                      <a:pt x="1255077" y="1468602"/>
                    </a:lnTo>
                    <a:lnTo>
                      <a:pt x="1258443" y="1479067"/>
                    </a:lnTo>
                    <a:lnTo>
                      <a:pt x="1261859" y="1489138"/>
                    </a:lnTo>
                    <a:lnTo>
                      <a:pt x="1265339" y="1498828"/>
                    </a:lnTo>
                    <a:lnTo>
                      <a:pt x="1268895" y="1508112"/>
                    </a:lnTo>
                    <a:close/>
                  </a:path>
                  <a:path w="3502659" h="2672715">
                    <a:moveTo>
                      <a:pt x="1358353" y="1465440"/>
                    </a:moveTo>
                    <a:lnTo>
                      <a:pt x="1356258" y="1469224"/>
                    </a:lnTo>
                    <a:lnTo>
                      <a:pt x="1350352" y="1524698"/>
                    </a:lnTo>
                    <a:lnTo>
                      <a:pt x="1352207" y="1521485"/>
                    </a:lnTo>
                    <a:lnTo>
                      <a:pt x="1358353" y="1465440"/>
                    </a:lnTo>
                    <a:close/>
                  </a:path>
                  <a:path w="3502659" h="2672715">
                    <a:moveTo>
                      <a:pt x="1460182" y="2190369"/>
                    </a:moveTo>
                    <a:lnTo>
                      <a:pt x="1454289" y="2253869"/>
                    </a:lnTo>
                    <a:lnTo>
                      <a:pt x="1453349" y="2266988"/>
                    </a:lnTo>
                    <a:lnTo>
                      <a:pt x="1460182" y="2190369"/>
                    </a:lnTo>
                    <a:close/>
                  </a:path>
                  <a:path w="3502659" h="2672715">
                    <a:moveTo>
                      <a:pt x="1538084" y="877519"/>
                    </a:moveTo>
                    <a:lnTo>
                      <a:pt x="1530807" y="900112"/>
                    </a:lnTo>
                    <a:lnTo>
                      <a:pt x="1524698" y="920178"/>
                    </a:lnTo>
                    <a:lnTo>
                      <a:pt x="1519821" y="937539"/>
                    </a:lnTo>
                    <a:lnTo>
                      <a:pt x="1516316" y="952017"/>
                    </a:lnTo>
                    <a:lnTo>
                      <a:pt x="1522818" y="930567"/>
                    </a:lnTo>
                    <a:lnTo>
                      <a:pt x="1533525" y="893787"/>
                    </a:lnTo>
                    <a:lnTo>
                      <a:pt x="1538084" y="877519"/>
                    </a:lnTo>
                    <a:close/>
                  </a:path>
                  <a:path w="3502659" h="2672715">
                    <a:moveTo>
                      <a:pt x="1554378" y="629704"/>
                    </a:moveTo>
                    <a:lnTo>
                      <a:pt x="1537004" y="671245"/>
                    </a:lnTo>
                    <a:lnTo>
                      <a:pt x="1524863" y="702195"/>
                    </a:lnTo>
                    <a:lnTo>
                      <a:pt x="1515211" y="728611"/>
                    </a:lnTo>
                    <a:lnTo>
                      <a:pt x="1505305" y="756539"/>
                    </a:lnTo>
                    <a:lnTo>
                      <a:pt x="1514500" y="740651"/>
                    </a:lnTo>
                    <a:lnTo>
                      <a:pt x="1525765" y="709879"/>
                    </a:lnTo>
                    <a:lnTo>
                      <a:pt x="1539074" y="670725"/>
                    </a:lnTo>
                    <a:lnTo>
                      <a:pt x="1554378" y="629704"/>
                    </a:lnTo>
                    <a:close/>
                  </a:path>
                  <a:path w="3502659" h="2672715">
                    <a:moveTo>
                      <a:pt x="1671535" y="1288669"/>
                    </a:moveTo>
                    <a:lnTo>
                      <a:pt x="1633588" y="1288669"/>
                    </a:lnTo>
                    <a:lnTo>
                      <a:pt x="1629587" y="1288669"/>
                    </a:lnTo>
                    <a:lnTo>
                      <a:pt x="1625942" y="1301369"/>
                    </a:lnTo>
                    <a:lnTo>
                      <a:pt x="1622615" y="1326769"/>
                    </a:lnTo>
                    <a:lnTo>
                      <a:pt x="1619465" y="1339469"/>
                    </a:lnTo>
                    <a:lnTo>
                      <a:pt x="1608175" y="1390269"/>
                    </a:lnTo>
                    <a:lnTo>
                      <a:pt x="1603235" y="1402969"/>
                    </a:lnTo>
                    <a:lnTo>
                      <a:pt x="1598726" y="1428369"/>
                    </a:lnTo>
                    <a:lnTo>
                      <a:pt x="1594764" y="1441069"/>
                    </a:lnTo>
                    <a:lnTo>
                      <a:pt x="1591462" y="1453769"/>
                    </a:lnTo>
                    <a:lnTo>
                      <a:pt x="1583740" y="1491869"/>
                    </a:lnTo>
                    <a:lnTo>
                      <a:pt x="1574482" y="1542669"/>
                    </a:lnTo>
                    <a:lnTo>
                      <a:pt x="1570202" y="1555369"/>
                    </a:lnTo>
                    <a:lnTo>
                      <a:pt x="1566329" y="1580769"/>
                    </a:lnTo>
                    <a:lnTo>
                      <a:pt x="1562633" y="1593469"/>
                    </a:lnTo>
                    <a:lnTo>
                      <a:pt x="1551203" y="1644269"/>
                    </a:lnTo>
                    <a:lnTo>
                      <a:pt x="1544002" y="1695069"/>
                    </a:lnTo>
                    <a:lnTo>
                      <a:pt x="1526082" y="1796669"/>
                    </a:lnTo>
                    <a:lnTo>
                      <a:pt x="1514462" y="1872869"/>
                    </a:lnTo>
                    <a:lnTo>
                      <a:pt x="1512862" y="1885569"/>
                    </a:lnTo>
                    <a:lnTo>
                      <a:pt x="1509534" y="1910969"/>
                    </a:lnTo>
                    <a:lnTo>
                      <a:pt x="1507934" y="1910969"/>
                    </a:lnTo>
                    <a:lnTo>
                      <a:pt x="1502156" y="1974469"/>
                    </a:lnTo>
                    <a:lnTo>
                      <a:pt x="1473200" y="2241169"/>
                    </a:lnTo>
                    <a:lnTo>
                      <a:pt x="1490497" y="2025269"/>
                    </a:lnTo>
                    <a:lnTo>
                      <a:pt x="1498942" y="1923669"/>
                    </a:lnTo>
                    <a:lnTo>
                      <a:pt x="1503565" y="1885569"/>
                    </a:lnTo>
                    <a:lnTo>
                      <a:pt x="1509052" y="1834769"/>
                    </a:lnTo>
                    <a:lnTo>
                      <a:pt x="1501317" y="1885569"/>
                    </a:lnTo>
                    <a:lnTo>
                      <a:pt x="1499539" y="1885569"/>
                    </a:lnTo>
                    <a:lnTo>
                      <a:pt x="1498104" y="1898269"/>
                    </a:lnTo>
                    <a:lnTo>
                      <a:pt x="1495488" y="1923669"/>
                    </a:lnTo>
                    <a:lnTo>
                      <a:pt x="1493050" y="1936369"/>
                    </a:lnTo>
                    <a:lnTo>
                      <a:pt x="1490764" y="1961769"/>
                    </a:lnTo>
                    <a:lnTo>
                      <a:pt x="1488643" y="1987169"/>
                    </a:lnTo>
                    <a:lnTo>
                      <a:pt x="1486649" y="1999869"/>
                    </a:lnTo>
                    <a:lnTo>
                      <a:pt x="1483055" y="2037969"/>
                    </a:lnTo>
                    <a:lnTo>
                      <a:pt x="1479867" y="2063369"/>
                    </a:lnTo>
                    <a:lnTo>
                      <a:pt x="1476997" y="2101469"/>
                    </a:lnTo>
                    <a:lnTo>
                      <a:pt x="1474330" y="2139569"/>
                    </a:lnTo>
                    <a:lnTo>
                      <a:pt x="1470317" y="2177669"/>
                    </a:lnTo>
                    <a:lnTo>
                      <a:pt x="1466316" y="2228469"/>
                    </a:lnTo>
                    <a:lnTo>
                      <a:pt x="1461935" y="2279269"/>
                    </a:lnTo>
                    <a:lnTo>
                      <a:pt x="1456766" y="2342769"/>
                    </a:lnTo>
                    <a:lnTo>
                      <a:pt x="1450416" y="2393569"/>
                    </a:lnTo>
                    <a:lnTo>
                      <a:pt x="1450149" y="2393569"/>
                    </a:lnTo>
                    <a:lnTo>
                      <a:pt x="1449374" y="2380869"/>
                    </a:lnTo>
                    <a:lnTo>
                      <a:pt x="1448587" y="2368169"/>
                    </a:lnTo>
                    <a:lnTo>
                      <a:pt x="1448231" y="2355469"/>
                    </a:lnTo>
                    <a:lnTo>
                      <a:pt x="1448765" y="2342769"/>
                    </a:lnTo>
                    <a:lnTo>
                      <a:pt x="1450632" y="2304669"/>
                    </a:lnTo>
                    <a:lnTo>
                      <a:pt x="1453349" y="2266988"/>
                    </a:lnTo>
                    <a:lnTo>
                      <a:pt x="1439786" y="2418969"/>
                    </a:lnTo>
                    <a:lnTo>
                      <a:pt x="1430299" y="2418969"/>
                    </a:lnTo>
                    <a:lnTo>
                      <a:pt x="1425740" y="2406269"/>
                    </a:lnTo>
                    <a:lnTo>
                      <a:pt x="1382318" y="2406269"/>
                    </a:lnTo>
                    <a:lnTo>
                      <a:pt x="1381518" y="2393569"/>
                    </a:lnTo>
                    <a:lnTo>
                      <a:pt x="1380871" y="2393569"/>
                    </a:lnTo>
                    <a:lnTo>
                      <a:pt x="1360170" y="2368169"/>
                    </a:lnTo>
                    <a:lnTo>
                      <a:pt x="1334249" y="2317369"/>
                    </a:lnTo>
                    <a:lnTo>
                      <a:pt x="1317701" y="2291969"/>
                    </a:lnTo>
                    <a:lnTo>
                      <a:pt x="1309420" y="2279269"/>
                    </a:lnTo>
                    <a:lnTo>
                      <a:pt x="1285519" y="2241169"/>
                    </a:lnTo>
                    <a:lnTo>
                      <a:pt x="1277797" y="2228469"/>
                    </a:lnTo>
                    <a:lnTo>
                      <a:pt x="1262354" y="2203069"/>
                    </a:lnTo>
                    <a:lnTo>
                      <a:pt x="1239735" y="2152269"/>
                    </a:lnTo>
                    <a:lnTo>
                      <a:pt x="1220343" y="2126869"/>
                    </a:lnTo>
                    <a:lnTo>
                      <a:pt x="1212443" y="2114169"/>
                    </a:lnTo>
                    <a:lnTo>
                      <a:pt x="1213472" y="2126869"/>
                    </a:lnTo>
                    <a:lnTo>
                      <a:pt x="1220889" y="2139569"/>
                    </a:lnTo>
                    <a:lnTo>
                      <a:pt x="1232217" y="2164969"/>
                    </a:lnTo>
                    <a:lnTo>
                      <a:pt x="1244854" y="2190369"/>
                    </a:lnTo>
                    <a:lnTo>
                      <a:pt x="1254429" y="2212098"/>
                    </a:lnTo>
                    <a:lnTo>
                      <a:pt x="1248537" y="2203069"/>
                    </a:lnTo>
                    <a:lnTo>
                      <a:pt x="1238516" y="2190369"/>
                    </a:lnTo>
                    <a:lnTo>
                      <a:pt x="1227074" y="2164969"/>
                    </a:lnTo>
                    <a:lnTo>
                      <a:pt x="1221003" y="2164969"/>
                    </a:lnTo>
                    <a:lnTo>
                      <a:pt x="1214742" y="2152269"/>
                    </a:lnTo>
                    <a:lnTo>
                      <a:pt x="1208303" y="2139569"/>
                    </a:lnTo>
                    <a:lnTo>
                      <a:pt x="1201737" y="2126869"/>
                    </a:lnTo>
                    <a:lnTo>
                      <a:pt x="1188339" y="2101469"/>
                    </a:lnTo>
                    <a:lnTo>
                      <a:pt x="1175308" y="2063369"/>
                    </a:lnTo>
                    <a:lnTo>
                      <a:pt x="1156436" y="2025269"/>
                    </a:lnTo>
                    <a:lnTo>
                      <a:pt x="1130388" y="1961769"/>
                    </a:lnTo>
                    <a:lnTo>
                      <a:pt x="1122438" y="1936369"/>
                    </a:lnTo>
                    <a:lnTo>
                      <a:pt x="1116533" y="1923669"/>
                    </a:lnTo>
                    <a:lnTo>
                      <a:pt x="1113243" y="1901469"/>
                    </a:lnTo>
                    <a:lnTo>
                      <a:pt x="1119174" y="1910969"/>
                    </a:lnTo>
                    <a:lnTo>
                      <a:pt x="1129995" y="1936369"/>
                    </a:lnTo>
                    <a:lnTo>
                      <a:pt x="1141818" y="1961769"/>
                    </a:lnTo>
                    <a:lnTo>
                      <a:pt x="1152753" y="1987169"/>
                    </a:lnTo>
                    <a:lnTo>
                      <a:pt x="1157351" y="1999869"/>
                    </a:lnTo>
                    <a:lnTo>
                      <a:pt x="1160119" y="1999869"/>
                    </a:lnTo>
                    <a:lnTo>
                      <a:pt x="1163485" y="2012569"/>
                    </a:lnTo>
                    <a:lnTo>
                      <a:pt x="1165402" y="2012569"/>
                    </a:lnTo>
                    <a:lnTo>
                      <a:pt x="1154061" y="1974469"/>
                    </a:lnTo>
                    <a:lnTo>
                      <a:pt x="1129639" y="1923669"/>
                    </a:lnTo>
                    <a:lnTo>
                      <a:pt x="1123442" y="1910969"/>
                    </a:lnTo>
                    <a:lnTo>
                      <a:pt x="1117460" y="1898269"/>
                    </a:lnTo>
                    <a:lnTo>
                      <a:pt x="1105509" y="1872869"/>
                    </a:lnTo>
                    <a:lnTo>
                      <a:pt x="1093330" y="1847469"/>
                    </a:lnTo>
                    <a:lnTo>
                      <a:pt x="1091311" y="1847469"/>
                    </a:lnTo>
                    <a:lnTo>
                      <a:pt x="1089164" y="1834769"/>
                    </a:lnTo>
                    <a:lnTo>
                      <a:pt x="1087221" y="1834769"/>
                    </a:lnTo>
                    <a:lnTo>
                      <a:pt x="1058049" y="1758569"/>
                    </a:lnTo>
                    <a:lnTo>
                      <a:pt x="1056513" y="1745869"/>
                    </a:lnTo>
                    <a:lnTo>
                      <a:pt x="1054925" y="1745869"/>
                    </a:lnTo>
                    <a:lnTo>
                      <a:pt x="1053655" y="1733169"/>
                    </a:lnTo>
                    <a:lnTo>
                      <a:pt x="1050163" y="1720469"/>
                    </a:lnTo>
                    <a:lnTo>
                      <a:pt x="1044321" y="1695069"/>
                    </a:lnTo>
                    <a:lnTo>
                      <a:pt x="1041946" y="1682369"/>
                    </a:lnTo>
                    <a:lnTo>
                      <a:pt x="1039926" y="1669669"/>
                    </a:lnTo>
                    <a:lnTo>
                      <a:pt x="1038237" y="1656969"/>
                    </a:lnTo>
                    <a:lnTo>
                      <a:pt x="1036891" y="1656969"/>
                    </a:lnTo>
                    <a:lnTo>
                      <a:pt x="1035113" y="1644269"/>
                    </a:lnTo>
                    <a:lnTo>
                      <a:pt x="1034529" y="1631569"/>
                    </a:lnTo>
                    <a:lnTo>
                      <a:pt x="1036561" y="1631569"/>
                    </a:lnTo>
                    <a:lnTo>
                      <a:pt x="1039037" y="1644269"/>
                    </a:lnTo>
                    <a:lnTo>
                      <a:pt x="1042365" y="1644269"/>
                    </a:lnTo>
                    <a:lnTo>
                      <a:pt x="1046480" y="1656969"/>
                    </a:lnTo>
                    <a:lnTo>
                      <a:pt x="1051280" y="1682369"/>
                    </a:lnTo>
                    <a:lnTo>
                      <a:pt x="1062710" y="1720469"/>
                    </a:lnTo>
                    <a:lnTo>
                      <a:pt x="1064691" y="1720469"/>
                    </a:lnTo>
                    <a:lnTo>
                      <a:pt x="1069657" y="1733169"/>
                    </a:lnTo>
                    <a:lnTo>
                      <a:pt x="1077353" y="1758569"/>
                    </a:lnTo>
                    <a:lnTo>
                      <a:pt x="1093851" y="1809369"/>
                    </a:lnTo>
                    <a:lnTo>
                      <a:pt x="1095984" y="1822069"/>
                    </a:lnTo>
                    <a:lnTo>
                      <a:pt x="1098257" y="1822069"/>
                    </a:lnTo>
                    <a:lnTo>
                      <a:pt x="1117269" y="1872869"/>
                    </a:lnTo>
                    <a:lnTo>
                      <a:pt x="1122057" y="1885569"/>
                    </a:lnTo>
                    <a:lnTo>
                      <a:pt x="1126883" y="1898269"/>
                    </a:lnTo>
                    <a:lnTo>
                      <a:pt x="1131824" y="1910969"/>
                    </a:lnTo>
                    <a:lnTo>
                      <a:pt x="1151839" y="1949069"/>
                    </a:lnTo>
                    <a:lnTo>
                      <a:pt x="1171244" y="1999869"/>
                    </a:lnTo>
                    <a:lnTo>
                      <a:pt x="1189431" y="2037969"/>
                    </a:lnTo>
                    <a:lnTo>
                      <a:pt x="1205598" y="2063369"/>
                    </a:lnTo>
                    <a:lnTo>
                      <a:pt x="1218958" y="2088769"/>
                    </a:lnTo>
                    <a:lnTo>
                      <a:pt x="1196682" y="2037969"/>
                    </a:lnTo>
                    <a:lnTo>
                      <a:pt x="1176858" y="1999869"/>
                    </a:lnTo>
                    <a:lnTo>
                      <a:pt x="1167472" y="1974469"/>
                    </a:lnTo>
                    <a:lnTo>
                      <a:pt x="1158659" y="1961769"/>
                    </a:lnTo>
                    <a:lnTo>
                      <a:pt x="1150226" y="1936369"/>
                    </a:lnTo>
                    <a:lnTo>
                      <a:pt x="1142009" y="1910969"/>
                    </a:lnTo>
                    <a:lnTo>
                      <a:pt x="1133970" y="1898269"/>
                    </a:lnTo>
                    <a:lnTo>
                      <a:pt x="1131341" y="1885569"/>
                    </a:lnTo>
                    <a:lnTo>
                      <a:pt x="1128966" y="1885569"/>
                    </a:lnTo>
                    <a:lnTo>
                      <a:pt x="1126490" y="1872869"/>
                    </a:lnTo>
                    <a:lnTo>
                      <a:pt x="1111986" y="1834769"/>
                    </a:lnTo>
                    <a:lnTo>
                      <a:pt x="1104836" y="1809369"/>
                    </a:lnTo>
                    <a:lnTo>
                      <a:pt x="1098067" y="1796669"/>
                    </a:lnTo>
                    <a:lnTo>
                      <a:pt x="1081659" y="1745869"/>
                    </a:lnTo>
                    <a:lnTo>
                      <a:pt x="1075004" y="1720469"/>
                    </a:lnTo>
                    <a:lnTo>
                      <a:pt x="1071791" y="1707769"/>
                    </a:lnTo>
                    <a:lnTo>
                      <a:pt x="1059662" y="1669669"/>
                    </a:lnTo>
                    <a:lnTo>
                      <a:pt x="1050188" y="1631569"/>
                    </a:lnTo>
                    <a:lnTo>
                      <a:pt x="1047038" y="1618869"/>
                    </a:lnTo>
                    <a:lnTo>
                      <a:pt x="1035621" y="1568069"/>
                    </a:lnTo>
                    <a:lnTo>
                      <a:pt x="1029677" y="1529969"/>
                    </a:lnTo>
                    <a:lnTo>
                      <a:pt x="1026655" y="1517269"/>
                    </a:lnTo>
                    <a:lnTo>
                      <a:pt x="1023670" y="1504569"/>
                    </a:lnTo>
                    <a:lnTo>
                      <a:pt x="1020838" y="1491869"/>
                    </a:lnTo>
                    <a:lnTo>
                      <a:pt x="1019454" y="1479169"/>
                    </a:lnTo>
                    <a:lnTo>
                      <a:pt x="1010246" y="1428369"/>
                    </a:lnTo>
                    <a:lnTo>
                      <a:pt x="1007046" y="1402969"/>
                    </a:lnTo>
                    <a:lnTo>
                      <a:pt x="1000633" y="1364869"/>
                    </a:lnTo>
                    <a:lnTo>
                      <a:pt x="1003630" y="1390269"/>
                    </a:lnTo>
                    <a:lnTo>
                      <a:pt x="1006119" y="1415669"/>
                    </a:lnTo>
                    <a:lnTo>
                      <a:pt x="1008278" y="1441069"/>
                    </a:lnTo>
                    <a:lnTo>
                      <a:pt x="1010297" y="1453769"/>
                    </a:lnTo>
                    <a:lnTo>
                      <a:pt x="1013739" y="1491869"/>
                    </a:lnTo>
                    <a:lnTo>
                      <a:pt x="1017511" y="1517269"/>
                    </a:lnTo>
                    <a:lnTo>
                      <a:pt x="1025207" y="1568069"/>
                    </a:lnTo>
                    <a:lnTo>
                      <a:pt x="1022870" y="1568069"/>
                    </a:lnTo>
                    <a:lnTo>
                      <a:pt x="1019086" y="1555369"/>
                    </a:lnTo>
                    <a:lnTo>
                      <a:pt x="1013993" y="1542669"/>
                    </a:lnTo>
                    <a:lnTo>
                      <a:pt x="1007719" y="1517269"/>
                    </a:lnTo>
                    <a:lnTo>
                      <a:pt x="1004430" y="1491869"/>
                    </a:lnTo>
                    <a:lnTo>
                      <a:pt x="1002753" y="1491869"/>
                    </a:lnTo>
                    <a:lnTo>
                      <a:pt x="995565" y="1453769"/>
                    </a:lnTo>
                    <a:lnTo>
                      <a:pt x="993317" y="1441069"/>
                    </a:lnTo>
                    <a:lnTo>
                      <a:pt x="991184" y="1428369"/>
                    </a:lnTo>
                    <a:lnTo>
                      <a:pt x="989088" y="1402969"/>
                    </a:lnTo>
                    <a:lnTo>
                      <a:pt x="984821" y="1377569"/>
                    </a:lnTo>
                    <a:lnTo>
                      <a:pt x="982726" y="1364869"/>
                    </a:lnTo>
                    <a:lnTo>
                      <a:pt x="980732" y="1352169"/>
                    </a:lnTo>
                    <a:lnTo>
                      <a:pt x="978839" y="1326769"/>
                    </a:lnTo>
                    <a:lnTo>
                      <a:pt x="976858" y="1314069"/>
                    </a:lnTo>
                    <a:lnTo>
                      <a:pt x="975004" y="1301369"/>
                    </a:lnTo>
                    <a:lnTo>
                      <a:pt x="973251" y="1275969"/>
                    </a:lnTo>
                    <a:lnTo>
                      <a:pt x="971588" y="1263269"/>
                    </a:lnTo>
                    <a:lnTo>
                      <a:pt x="968311" y="1225169"/>
                    </a:lnTo>
                    <a:lnTo>
                      <a:pt x="965365" y="1187069"/>
                    </a:lnTo>
                    <a:lnTo>
                      <a:pt x="962939" y="1161669"/>
                    </a:lnTo>
                    <a:lnTo>
                      <a:pt x="961224" y="1123569"/>
                    </a:lnTo>
                    <a:lnTo>
                      <a:pt x="960843" y="1161669"/>
                    </a:lnTo>
                    <a:lnTo>
                      <a:pt x="960120" y="1174369"/>
                    </a:lnTo>
                    <a:lnTo>
                      <a:pt x="958799" y="1187069"/>
                    </a:lnTo>
                    <a:lnTo>
                      <a:pt x="956614" y="1174369"/>
                    </a:lnTo>
                    <a:lnTo>
                      <a:pt x="953858" y="1161669"/>
                    </a:lnTo>
                    <a:lnTo>
                      <a:pt x="951039" y="1148969"/>
                    </a:lnTo>
                    <a:lnTo>
                      <a:pt x="948067" y="1123569"/>
                    </a:lnTo>
                    <a:lnTo>
                      <a:pt x="944854" y="1085469"/>
                    </a:lnTo>
                    <a:lnTo>
                      <a:pt x="944054" y="1085469"/>
                    </a:lnTo>
                    <a:lnTo>
                      <a:pt x="942365" y="1060069"/>
                    </a:lnTo>
                    <a:lnTo>
                      <a:pt x="941514" y="1060069"/>
                    </a:lnTo>
                    <a:lnTo>
                      <a:pt x="938771" y="1036281"/>
                    </a:lnTo>
                    <a:lnTo>
                      <a:pt x="939190" y="1047369"/>
                    </a:lnTo>
                    <a:lnTo>
                      <a:pt x="939469" y="1060069"/>
                    </a:lnTo>
                    <a:lnTo>
                      <a:pt x="938009" y="1047369"/>
                    </a:lnTo>
                    <a:lnTo>
                      <a:pt x="936561" y="1060069"/>
                    </a:lnTo>
                    <a:lnTo>
                      <a:pt x="934961" y="1072769"/>
                    </a:lnTo>
                    <a:lnTo>
                      <a:pt x="936764" y="1098169"/>
                    </a:lnTo>
                    <a:lnTo>
                      <a:pt x="938225" y="1123569"/>
                    </a:lnTo>
                    <a:lnTo>
                      <a:pt x="939431" y="1148969"/>
                    </a:lnTo>
                    <a:lnTo>
                      <a:pt x="940511" y="1174369"/>
                    </a:lnTo>
                    <a:lnTo>
                      <a:pt x="946353" y="1263269"/>
                    </a:lnTo>
                    <a:lnTo>
                      <a:pt x="949109" y="1314069"/>
                    </a:lnTo>
                    <a:lnTo>
                      <a:pt x="952258" y="1352169"/>
                    </a:lnTo>
                    <a:lnTo>
                      <a:pt x="955979" y="1390269"/>
                    </a:lnTo>
                    <a:lnTo>
                      <a:pt x="960424" y="1428369"/>
                    </a:lnTo>
                    <a:lnTo>
                      <a:pt x="962164" y="1415669"/>
                    </a:lnTo>
                    <a:lnTo>
                      <a:pt x="964615" y="1402969"/>
                    </a:lnTo>
                    <a:lnTo>
                      <a:pt x="967727" y="1415669"/>
                    </a:lnTo>
                    <a:lnTo>
                      <a:pt x="971435" y="1428369"/>
                    </a:lnTo>
                    <a:lnTo>
                      <a:pt x="972870" y="1441069"/>
                    </a:lnTo>
                    <a:lnTo>
                      <a:pt x="974420" y="1453769"/>
                    </a:lnTo>
                    <a:lnTo>
                      <a:pt x="976058" y="1453769"/>
                    </a:lnTo>
                    <a:lnTo>
                      <a:pt x="984516" y="1504569"/>
                    </a:lnTo>
                    <a:lnTo>
                      <a:pt x="990282" y="1542669"/>
                    </a:lnTo>
                    <a:lnTo>
                      <a:pt x="996645" y="1568069"/>
                    </a:lnTo>
                    <a:lnTo>
                      <a:pt x="1003376" y="1606169"/>
                    </a:lnTo>
                    <a:lnTo>
                      <a:pt x="1010246" y="1631569"/>
                    </a:lnTo>
                    <a:lnTo>
                      <a:pt x="1014183" y="1656969"/>
                    </a:lnTo>
                    <a:lnTo>
                      <a:pt x="1018374" y="1669669"/>
                    </a:lnTo>
                    <a:lnTo>
                      <a:pt x="1022692" y="1682369"/>
                    </a:lnTo>
                    <a:lnTo>
                      <a:pt x="1035710" y="1745869"/>
                    </a:lnTo>
                    <a:lnTo>
                      <a:pt x="1040168" y="1758569"/>
                    </a:lnTo>
                    <a:lnTo>
                      <a:pt x="1055293" y="1809369"/>
                    </a:lnTo>
                    <a:lnTo>
                      <a:pt x="1065352" y="1847469"/>
                    </a:lnTo>
                    <a:lnTo>
                      <a:pt x="1075601" y="1872869"/>
                    </a:lnTo>
                    <a:lnTo>
                      <a:pt x="1086269" y="1910969"/>
                    </a:lnTo>
                    <a:lnTo>
                      <a:pt x="1106728" y="1961769"/>
                    </a:lnTo>
                    <a:lnTo>
                      <a:pt x="1126591" y="2012569"/>
                    </a:lnTo>
                    <a:lnTo>
                      <a:pt x="1144054" y="2050669"/>
                    </a:lnTo>
                    <a:lnTo>
                      <a:pt x="1148080" y="2063369"/>
                    </a:lnTo>
                    <a:lnTo>
                      <a:pt x="1151915" y="2063369"/>
                    </a:lnTo>
                    <a:lnTo>
                      <a:pt x="1155534" y="2076069"/>
                    </a:lnTo>
                    <a:lnTo>
                      <a:pt x="1158925" y="2076069"/>
                    </a:lnTo>
                    <a:lnTo>
                      <a:pt x="1183424" y="2126869"/>
                    </a:lnTo>
                    <a:lnTo>
                      <a:pt x="1238491" y="2228469"/>
                    </a:lnTo>
                    <a:lnTo>
                      <a:pt x="1268768" y="2279269"/>
                    </a:lnTo>
                    <a:lnTo>
                      <a:pt x="1271816" y="2291969"/>
                    </a:lnTo>
                    <a:lnTo>
                      <a:pt x="1271104" y="2291969"/>
                    </a:lnTo>
                    <a:lnTo>
                      <a:pt x="1263535" y="2279269"/>
                    </a:lnTo>
                    <a:lnTo>
                      <a:pt x="1256703" y="2266569"/>
                    </a:lnTo>
                    <a:lnTo>
                      <a:pt x="1251864" y="2260142"/>
                    </a:lnTo>
                    <a:lnTo>
                      <a:pt x="1261414" y="2279269"/>
                    </a:lnTo>
                    <a:lnTo>
                      <a:pt x="1319136" y="2380869"/>
                    </a:lnTo>
                    <a:lnTo>
                      <a:pt x="1346847" y="2431669"/>
                    </a:lnTo>
                    <a:lnTo>
                      <a:pt x="1370622" y="2469769"/>
                    </a:lnTo>
                    <a:lnTo>
                      <a:pt x="1379156" y="2482469"/>
                    </a:lnTo>
                    <a:lnTo>
                      <a:pt x="1384909" y="2495169"/>
                    </a:lnTo>
                    <a:lnTo>
                      <a:pt x="1390472" y="2495169"/>
                    </a:lnTo>
                    <a:lnTo>
                      <a:pt x="1392796" y="2507869"/>
                    </a:lnTo>
                    <a:lnTo>
                      <a:pt x="1452257" y="2596769"/>
                    </a:lnTo>
                    <a:lnTo>
                      <a:pt x="1466430" y="2609469"/>
                    </a:lnTo>
                    <a:lnTo>
                      <a:pt x="1487119" y="2418969"/>
                    </a:lnTo>
                    <a:lnTo>
                      <a:pt x="1489875" y="2393569"/>
                    </a:lnTo>
                    <a:lnTo>
                      <a:pt x="1503667" y="2266569"/>
                    </a:lnTo>
                    <a:lnTo>
                      <a:pt x="1506296" y="2241169"/>
                    </a:lnTo>
                    <a:lnTo>
                      <a:pt x="1533918" y="1974469"/>
                    </a:lnTo>
                    <a:lnTo>
                      <a:pt x="1534795" y="1974469"/>
                    </a:lnTo>
                    <a:lnTo>
                      <a:pt x="1535874" y="1961769"/>
                    </a:lnTo>
                    <a:lnTo>
                      <a:pt x="1536827" y="1961769"/>
                    </a:lnTo>
                    <a:lnTo>
                      <a:pt x="1546745" y="1898269"/>
                    </a:lnTo>
                    <a:lnTo>
                      <a:pt x="1550682" y="1872869"/>
                    </a:lnTo>
                    <a:lnTo>
                      <a:pt x="1554492" y="1860169"/>
                    </a:lnTo>
                    <a:lnTo>
                      <a:pt x="1558086" y="1847469"/>
                    </a:lnTo>
                    <a:lnTo>
                      <a:pt x="1560487" y="1822069"/>
                    </a:lnTo>
                    <a:lnTo>
                      <a:pt x="1561566" y="1809369"/>
                    </a:lnTo>
                    <a:lnTo>
                      <a:pt x="1560791" y="1809369"/>
                    </a:lnTo>
                    <a:lnTo>
                      <a:pt x="1581150" y="1682369"/>
                    </a:lnTo>
                    <a:lnTo>
                      <a:pt x="1593202" y="1618869"/>
                    </a:lnTo>
                    <a:lnTo>
                      <a:pt x="1596199" y="1606169"/>
                    </a:lnTo>
                    <a:lnTo>
                      <a:pt x="1599260" y="1580769"/>
                    </a:lnTo>
                    <a:lnTo>
                      <a:pt x="1602435" y="1568069"/>
                    </a:lnTo>
                    <a:lnTo>
                      <a:pt x="1605800" y="1555369"/>
                    </a:lnTo>
                    <a:lnTo>
                      <a:pt x="1627327" y="1466469"/>
                    </a:lnTo>
                    <a:lnTo>
                      <a:pt x="1630794" y="1441069"/>
                    </a:lnTo>
                    <a:lnTo>
                      <a:pt x="1634629" y="1428369"/>
                    </a:lnTo>
                    <a:lnTo>
                      <a:pt x="1638592" y="1415669"/>
                    </a:lnTo>
                    <a:lnTo>
                      <a:pt x="1642452" y="1402969"/>
                    </a:lnTo>
                    <a:lnTo>
                      <a:pt x="1665782" y="1314069"/>
                    </a:lnTo>
                    <a:lnTo>
                      <a:pt x="1671535" y="1288669"/>
                    </a:lnTo>
                    <a:close/>
                  </a:path>
                  <a:path w="3502659" h="2672715">
                    <a:moveTo>
                      <a:pt x="1874227" y="98831"/>
                    </a:moveTo>
                    <a:lnTo>
                      <a:pt x="1871687" y="94729"/>
                    </a:lnTo>
                    <a:lnTo>
                      <a:pt x="1866988" y="93891"/>
                    </a:lnTo>
                    <a:lnTo>
                      <a:pt x="1858606" y="94627"/>
                    </a:lnTo>
                    <a:lnTo>
                      <a:pt x="1848688" y="97497"/>
                    </a:lnTo>
                    <a:lnTo>
                      <a:pt x="1838921" y="99720"/>
                    </a:lnTo>
                    <a:lnTo>
                      <a:pt x="1809851" y="131356"/>
                    </a:lnTo>
                    <a:lnTo>
                      <a:pt x="1770507" y="200329"/>
                    </a:lnTo>
                    <a:lnTo>
                      <a:pt x="1740662" y="255993"/>
                    </a:lnTo>
                    <a:lnTo>
                      <a:pt x="1712925" y="312394"/>
                    </a:lnTo>
                    <a:lnTo>
                      <a:pt x="1689569" y="362432"/>
                    </a:lnTo>
                    <a:lnTo>
                      <a:pt x="1674698" y="399999"/>
                    </a:lnTo>
                    <a:lnTo>
                      <a:pt x="1670875" y="418236"/>
                    </a:lnTo>
                    <a:lnTo>
                      <a:pt x="1688579" y="387578"/>
                    </a:lnTo>
                    <a:lnTo>
                      <a:pt x="1691106" y="388162"/>
                    </a:lnTo>
                    <a:lnTo>
                      <a:pt x="1684312" y="407682"/>
                    </a:lnTo>
                    <a:lnTo>
                      <a:pt x="1669465" y="445566"/>
                    </a:lnTo>
                    <a:lnTo>
                      <a:pt x="1666201" y="454367"/>
                    </a:lnTo>
                    <a:lnTo>
                      <a:pt x="1664995" y="458685"/>
                    </a:lnTo>
                    <a:lnTo>
                      <a:pt x="1666557" y="457022"/>
                    </a:lnTo>
                    <a:lnTo>
                      <a:pt x="1671650" y="447827"/>
                    </a:lnTo>
                    <a:lnTo>
                      <a:pt x="1687487" y="416598"/>
                    </a:lnTo>
                    <a:lnTo>
                      <a:pt x="1704632" y="381939"/>
                    </a:lnTo>
                    <a:lnTo>
                      <a:pt x="1716049" y="360172"/>
                    </a:lnTo>
                    <a:lnTo>
                      <a:pt x="1700034" y="420001"/>
                    </a:lnTo>
                    <a:lnTo>
                      <a:pt x="1680070" y="468299"/>
                    </a:lnTo>
                    <a:lnTo>
                      <a:pt x="1655648" y="524141"/>
                    </a:lnTo>
                    <a:lnTo>
                      <a:pt x="1628521" y="583552"/>
                    </a:lnTo>
                    <a:lnTo>
                      <a:pt x="1629625" y="574890"/>
                    </a:lnTo>
                    <a:lnTo>
                      <a:pt x="1633982" y="560527"/>
                    </a:lnTo>
                    <a:lnTo>
                      <a:pt x="1650301" y="515531"/>
                    </a:lnTo>
                    <a:lnTo>
                      <a:pt x="1651190" y="510540"/>
                    </a:lnTo>
                    <a:lnTo>
                      <a:pt x="1646885" y="515874"/>
                    </a:lnTo>
                    <a:lnTo>
                      <a:pt x="1635785" y="534758"/>
                    </a:lnTo>
                    <a:lnTo>
                      <a:pt x="1617726" y="587565"/>
                    </a:lnTo>
                    <a:lnTo>
                      <a:pt x="1605813" y="619734"/>
                    </a:lnTo>
                    <a:lnTo>
                      <a:pt x="1603184" y="631659"/>
                    </a:lnTo>
                    <a:lnTo>
                      <a:pt x="1612963" y="623747"/>
                    </a:lnTo>
                    <a:lnTo>
                      <a:pt x="1599717" y="659650"/>
                    </a:lnTo>
                    <a:lnTo>
                      <a:pt x="1583956" y="708533"/>
                    </a:lnTo>
                    <a:lnTo>
                      <a:pt x="1557172" y="803922"/>
                    </a:lnTo>
                    <a:lnTo>
                      <a:pt x="1546910" y="844638"/>
                    </a:lnTo>
                    <a:lnTo>
                      <a:pt x="1538084" y="877519"/>
                    </a:lnTo>
                    <a:lnTo>
                      <a:pt x="1562557" y="806500"/>
                    </a:lnTo>
                    <a:lnTo>
                      <a:pt x="1613408" y="677976"/>
                    </a:lnTo>
                    <a:lnTo>
                      <a:pt x="1676120" y="534200"/>
                    </a:lnTo>
                    <a:lnTo>
                      <a:pt x="1722081" y="436232"/>
                    </a:lnTo>
                    <a:lnTo>
                      <a:pt x="1745081" y="387705"/>
                    </a:lnTo>
                    <a:lnTo>
                      <a:pt x="1790801" y="294170"/>
                    </a:lnTo>
                    <a:lnTo>
                      <a:pt x="1807006" y="260604"/>
                    </a:lnTo>
                    <a:lnTo>
                      <a:pt x="1843201" y="187490"/>
                    </a:lnTo>
                    <a:lnTo>
                      <a:pt x="1860308" y="148132"/>
                    </a:lnTo>
                    <a:lnTo>
                      <a:pt x="1871459" y="115366"/>
                    </a:lnTo>
                    <a:lnTo>
                      <a:pt x="1874227" y="98831"/>
                    </a:lnTo>
                    <a:close/>
                  </a:path>
                  <a:path w="3502659" h="2672715">
                    <a:moveTo>
                      <a:pt x="1925866" y="501269"/>
                    </a:moveTo>
                    <a:lnTo>
                      <a:pt x="1909978" y="539369"/>
                    </a:lnTo>
                    <a:lnTo>
                      <a:pt x="1920875" y="515416"/>
                    </a:lnTo>
                    <a:lnTo>
                      <a:pt x="1925866" y="501269"/>
                    </a:lnTo>
                    <a:close/>
                  </a:path>
                  <a:path w="3502659" h="2672715">
                    <a:moveTo>
                      <a:pt x="2078558" y="2394343"/>
                    </a:moveTo>
                    <a:lnTo>
                      <a:pt x="2077999" y="2366645"/>
                    </a:lnTo>
                    <a:lnTo>
                      <a:pt x="2078012" y="2350097"/>
                    </a:lnTo>
                    <a:lnTo>
                      <a:pt x="2077554" y="2331999"/>
                    </a:lnTo>
                    <a:lnTo>
                      <a:pt x="2076500" y="2309126"/>
                    </a:lnTo>
                    <a:lnTo>
                      <a:pt x="2077466" y="2371115"/>
                    </a:lnTo>
                    <a:lnTo>
                      <a:pt x="2078558" y="2394343"/>
                    </a:lnTo>
                    <a:close/>
                  </a:path>
                  <a:path w="3502659" h="2672715">
                    <a:moveTo>
                      <a:pt x="2259050" y="5969"/>
                    </a:moveTo>
                    <a:lnTo>
                      <a:pt x="2247366" y="5969"/>
                    </a:lnTo>
                    <a:lnTo>
                      <a:pt x="2226589" y="44069"/>
                    </a:lnTo>
                    <a:lnTo>
                      <a:pt x="2205926" y="69469"/>
                    </a:lnTo>
                    <a:lnTo>
                      <a:pt x="2220417" y="44069"/>
                    </a:lnTo>
                    <a:lnTo>
                      <a:pt x="2223465" y="31369"/>
                    </a:lnTo>
                    <a:lnTo>
                      <a:pt x="2217534" y="44069"/>
                    </a:lnTo>
                    <a:lnTo>
                      <a:pt x="2205063" y="56769"/>
                    </a:lnTo>
                    <a:lnTo>
                      <a:pt x="2188476" y="82169"/>
                    </a:lnTo>
                    <a:lnTo>
                      <a:pt x="2170201" y="107569"/>
                    </a:lnTo>
                    <a:lnTo>
                      <a:pt x="2152700" y="145669"/>
                    </a:lnTo>
                    <a:lnTo>
                      <a:pt x="2138400" y="158369"/>
                    </a:lnTo>
                    <a:lnTo>
                      <a:pt x="2129726" y="171069"/>
                    </a:lnTo>
                    <a:lnTo>
                      <a:pt x="2129129" y="171069"/>
                    </a:lnTo>
                    <a:lnTo>
                      <a:pt x="2156180" y="120269"/>
                    </a:lnTo>
                    <a:lnTo>
                      <a:pt x="2188565" y="69469"/>
                    </a:lnTo>
                    <a:lnTo>
                      <a:pt x="2196858" y="56769"/>
                    </a:lnTo>
                    <a:lnTo>
                      <a:pt x="2205101" y="44069"/>
                    </a:lnTo>
                    <a:lnTo>
                      <a:pt x="2213254" y="31369"/>
                    </a:lnTo>
                    <a:lnTo>
                      <a:pt x="2221293" y="18669"/>
                    </a:lnTo>
                    <a:lnTo>
                      <a:pt x="2228583" y="5969"/>
                    </a:lnTo>
                    <a:lnTo>
                      <a:pt x="2205507" y="5969"/>
                    </a:lnTo>
                    <a:lnTo>
                      <a:pt x="2180564" y="44069"/>
                    </a:lnTo>
                    <a:lnTo>
                      <a:pt x="2158568" y="82169"/>
                    </a:lnTo>
                    <a:lnTo>
                      <a:pt x="2139277" y="107569"/>
                    </a:lnTo>
                    <a:lnTo>
                      <a:pt x="2122474" y="132969"/>
                    </a:lnTo>
                    <a:lnTo>
                      <a:pt x="2107958" y="171069"/>
                    </a:lnTo>
                    <a:lnTo>
                      <a:pt x="2094738" y="196469"/>
                    </a:lnTo>
                    <a:lnTo>
                      <a:pt x="2082406" y="221869"/>
                    </a:lnTo>
                    <a:lnTo>
                      <a:pt x="2070569" y="247269"/>
                    </a:lnTo>
                    <a:lnTo>
                      <a:pt x="2052574" y="285369"/>
                    </a:lnTo>
                    <a:lnTo>
                      <a:pt x="2033295" y="323469"/>
                    </a:lnTo>
                    <a:lnTo>
                      <a:pt x="2011426" y="374269"/>
                    </a:lnTo>
                    <a:lnTo>
                      <a:pt x="1985657" y="425069"/>
                    </a:lnTo>
                    <a:lnTo>
                      <a:pt x="1955012" y="475310"/>
                    </a:lnTo>
                    <a:lnTo>
                      <a:pt x="1958022" y="450469"/>
                    </a:lnTo>
                    <a:lnTo>
                      <a:pt x="1953399" y="450469"/>
                    </a:lnTo>
                    <a:lnTo>
                      <a:pt x="1945894" y="475869"/>
                    </a:lnTo>
                    <a:lnTo>
                      <a:pt x="1939455" y="475869"/>
                    </a:lnTo>
                    <a:lnTo>
                      <a:pt x="1935581" y="488569"/>
                    </a:lnTo>
                    <a:lnTo>
                      <a:pt x="1931225" y="501269"/>
                    </a:lnTo>
                    <a:lnTo>
                      <a:pt x="1926577" y="501269"/>
                    </a:lnTo>
                    <a:lnTo>
                      <a:pt x="1921535" y="513969"/>
                    </a:lnTo>
                    <a:lnTo>
                      <a:pt x="1920875" y="515416"/>
                    </a:lnTo>
                    <a:lnTo>
                      <a:pt x="1907959" y="552069"/>
                    </a:lnTo>
                    <a:lnTo>
                      <a:pt x="1892198" y="577469"/>
                    </a:lnTo>
                    <a:lnTo>
                      <a:pt x="1878444" y="615569"/>
                    </a:lnTo>
                    <a:lnTo>
                      <a:pt x="1866531" y="628269"/>
                    </a:lnTo>
                    <a:lnTo>
                      <a:pt x="1856638" y="653669"/>
                    </a:lnTo>
                    <a:lnTo>
                      <a:pt x="1847913" y="679069"/>
                    </a:lnTo>
                    <a:lnTo>
                      <a:pt x="1840166" y="691769"/>
                    </a:lnTo>
                    <a:lnTo>
                      <a:pt x="1833194" y="704469"/>
                    </a:lnTo>
                    <a:lnTo>
                      <a:pt x="1809064" y="755269"/>
                    </a:lnTo>
                    <a:lnTo>
                      <a:pt x="1797392" y="793369"/>
                    </a:lnTo>
                    <a:lnTo>
                      <a:pt x="1790966" y="806069"/>
                    </a:lnTo>
                    <a:lnTo>
                      <a:pt x="1783829" y="844169"/>
                    </a:lnTo>
                    <a:lnTo>
                      <a:pt x="1775117" y="831469"/>
                    </a:lnTo>
                    <a:lnTo>
                      <a:pt x="1702333" y="1047369"/>
                    </a:lnTo>
                    <a:lnTo>
                      <a:pt x="1692579" y="1085469"/>
                    </a:lnTo>
                    <a:lnTo>
                      <a:pt x="1682724" y="1110869"/>
                    </a:lnTo>
                    <a:lnTo>
                      <a:pt x="1673085" y="1148969"/>
                    </a:lnTo>
                    <a:lnTo>
                      <a:pt x="1663992" y="1174369"/>
                    </a:lnTo>
                    <a:lnTo>
                      <a:pt x="1636966" y="1275969"/>
                    </a:lnTo>
                    <a:lnTo>
                      <a:pt x="1674418" y="1275969"/>
                    </a:lnTo>
                    <a:lnTo>
                      <a:pt x="1683131" y="1250569"/>
                    </a:lnTo>
                    <a:lnTo>
                      <a:pt x="1691754" y="1225169"/>
                    </a:lnTo>
                    <a:lnTo>
                      <a:pt x="1700479" y="1187069"/>
                    </a:lnTo>
                    <a:lnTo>
                      <a:pt x="1709470" y="1161669"/>
                    </a:lnTo>
                    <a:lnTo>
                      <a:pt x="1724380" y="1110869"/>
                    </a:lnTo>
                    <a:lnTo>
                      <a:pt x="1739849" y="1072769"/>
                    </a:lnTo>
                    <a:lnTo>
                      <a:pt x="1755851" y="1021969"/>
                    </a:lnTo>
                    <a:lnTo>
                      <a:pt x="1772373" y="971169"/>
                    </a:lnTo>
                    <a:lnTo>
                      <a:pt x="1789417" y="933069"/>
                    </a:lnTo>
                    <a:lnTo>
                      <a:pt x="1806956" y="882269"/>
                    </a:lnTo>
                    <a:lnTo>
                      <a:pt x="1820481" y="844169"/>
                    </a:lnTo>
                    <a:lnTo>
                      <a:pt x="1824990" y="831469"/>
                    </a:lnTo>
                    <a:lnTo>
                      <a:pt x="1843506" y="793369"/>
                    </a:lnTo>
                    <a:lnTo>
                      <a:pt x="1862480" y="742569"/>
                    </a:lnTo>
                    <a:lnTo>
                      <a:pt x="1881924" y="704469"/>
                    </a:lnTo>
                    <a:lnTo>
                      <a:pt x="1901863" y="653669"/>
                    </a:lnTo>
                    <a:lnTo>
                      <a:pt x="1922297" y="602869"/>
                    </a:lnTo>
                    <a:lnTo>
                      <a:pt x="1943214" y="564769"/>
                    </a:lnTo>
                    <a:lnTo>
                      <a:pt x="1964601" y="513969"/>
                    </a:lnTo>
                    <a:lnTo>
                      <a:pt x="1986483" y="475869"/>
                    </a:lnTo>
                    <a:lnTo>
                      <a:pt x="2008835" y="425069"/>
                    </a:lnTo>
                    <a:lnTo>
                      <a:pt x="2031682" y="386969"/>
                    </a:lnTo>
                    <a:lnTo>
                      <a:pt x="2054999" y="348869"/>
                    </a:lnTo>
                    <a:lnTo>
                      <a:pt x="2078786" y="298069"/>
                    </a:lnTo>
                    <a:lnTo>
                      <a:pt x="2103069" y="259969"/>
                    </a:lnTo>
                    <a:lnTo>
                      <a:pt x="2127783" y="209169"/>
                    </a:lnTo>
                    <a:lnTo>
                      <a:pt x="2153056" y="171069"/>
                    </a:lnTo>
                    <a:lnTo>
                      <a:pt x="2178875" y="132969"/>
                    </a:lnTo>
                    <a:lnTo>
                      <a:pt x="2205215" y="82169"/>
                    </a:lnTo>
                    <a:lnTo>
                      <a:pt x="2214168" y="69469"/>
                    </a:lnTo>
                    <a:lnTo>
                      <a:pt x="2259050" y="5969"/>
                    </a:lnTo>
                    <a:close/>
                  </a:path>
                  <a:path w="3502659" h="2672715">
                    <a:moveTo>
                      <a:pt x="2502890" y="10795"/>
                    </a:moveTo>
                    <a:lnTo>
                      <a:pt x="2500452" y="17957"/>
                    </a:lnTo>
                    <a:lnTo>
                      <a:pt x="2499931" y="20447"/>
                    </a:lnTo>
                    <a:lnTo>
                      <a:pt x="2502789" y="14376"/>
                    </a:lnTo>
                    <a:lnTo>
                      <a:pt x="2502890" y="10795"/>
                    </a:lnTo>
                    <a:close/>
                  </a:path>
                  <a:path w="3502659" h="2672715">
                    <a:moveTo>
                      <a:pt x="2506815" y="0"/>
                    </a:moveTo>
                    <a:lnTo>
                      <a:pt x="2502903" y="0"/>
                    </a:lnTo>
                    <a:lnTo>
                      <a:pt x="2502890" y="10795"/>
                    </a:lnTo>
                    <a:lnTo>
                      <a:pt x="2506815" y="0"/>
                    </a:lnTo>
                    <a:close/>
                  </a:path>
                  <a:path w="3502659" h="2672715">
                    <a:moveTo>
                      <a:pt x="3145421" y="2511691"/>
                    </a:moveTo>
                    <a:lnTo>
                      <a:pt x="3137916" y="2511069"/>
                    </a:lnTo>
                    <a:lnTo>
                      <a:pt x="3132645" y="2511069"/>
                    </a:lnTo>
                    <a:lnTo>
                      <a:pt x="3132366" y="2511158"/>
                    </a:lnTo>
                    <a:lnTo>
                      <a:pt x="3137890" y="2511221"/>
                    </a:lnTo>
                    <a:lnTo>
                      <a:pt x="3145421" y="2511691"/>
                    </a:lnTo>
                    <a:close/>
                  </a:path>
                  <a:path w="3502659" h="2672715">
                    <a:moveTo>
                      <a:pt x="3502177" y="2597480"/>
                    </a:moveTo>
                    <a:lnTo>
                      <a:pt x="3462274" y="2583446"/>
                    </a:lnTo>
                    <a:lnTo>
                      <a:pt x="3376752" y="2557030"/>
                    </a:lnTo>
                    <a:lnTo>
                      <a:pt x="3297542" y="2536875"/>
                    </a:lnTo>
                    <a:lnTo>
                      <a:pt x="3212541" y="2519934"/>
                    </a:lnTo>
                    <a:lnTo>
                      <a:pt x="3173552" y="2514435"/>
                    </a:lnTo>
                    <a:lnTo>
                      <a:pt x="3145421" y="2511691"/>
                    </a:lnTo>
                    <a:lnTo>
                      <a:pt x="3156204" y="2512860"/>
                    </a:lnTo>
                    <a:lnTo>
                      <a:pt x="3169145" y="2514638"/>
                    </a:lnTo>
                    <a:lnTo>
                      <a:pt x="3200247" y="2519680"/>
                    </a:lnTo>
                    <a:lnTo>
                      <a:pt x="3217748" y="2523185"/>
                    </a:lnTo>
                    <a:lnTo>
                      <a:pt x="3274657" y="2535758"/>
                    </a:lnTo>
                    <a:lnTo>
                      <a:pt x="3381692" y="2562199"/>
                    </a:lnTo>
                    <a:lnTo>
                      <a:pt x="3407029" y="2567838"/>
                    </a:lnTo>
                    <a:lnTo>
                      <a:pt x="3399447" y="2567749"/>
                    </a:lnTo>
                    <a:lnTo>
                      <a:pt x="3451110" y="2581402"/>
                    </a:lnTo>
                    <a:lnTo>
                      <a:pt x="3502177" y="2597480"/>
                    </a:lnTo>
                    <a:close/>
                  </a:path>
                </a:pathLst>
              </a:custGeom>
              <a:solidFill>
                <a:srgbClr val="00A2E9"/>
              </a:solidFill>
            </p:spPr>
            <p:txBody>
              <a:bodyPr wrap="square" lIns="0" tIns="0" rIns="0" bIns="0" rtlCol="0"/>
              <a:lstStyle/>
              <a:p>
                <a:endParaRPr/>
              </a:p>
            </p:txBody>
          </p:sp>
        </p:grpSp>
        <p:sp>
          <p:nvSpPr>
            <p:cNvPr id="4" name="object 60">
              <a:extLst>
                <a:ext uri="{FF2B5EF4-FFF2-40B4-BE49-F238E27FC236}">
                  <a16:creationId xmlns:a16="http://schemas.microsoft.com/office/drawing/2014/main" id="{F63EE7F0-D5C6-B96B-0097-3852665DE02F}"/>
                </a:ext>
              </a:extLst>
            </p:cNvPr>
            <p:cNvSpPr/>
            <p:nvPr/>
          </p:nvSpPr>
          <p:spPr>
            <a:xfrm>
              <a:off x="15695993" y="6034309"/>
              <a:ext cx="4408170" cy="5042535"/>
            </a:xfrm>
            <a:custGeom>
              <a:avLst/>
              <a:gdLst/>
              <a:ahLst/>
              <a:cxnLst/>
              <a:rect l="l" t="t" r="r" b="b"/>
              <a:pathLst>
                <a:path w="4408169" h="5042534">
                  <a:moveTo>
                    <a:pt x="336664" y="1917357"/>
                  </a:moveTo>
                  <a:lnTo>
                    <a:pt x="335648" y="1919770"/>
                  </a:lnTo>
                  <a:lnTo>
                    <a:pt x="332346" y="1931695"/>
                  </a:lnTo>
                  <a:lnTo>
                    <a:pt x="336664" y="1917357"/>
                  </a:lnTo>
                  <a:close/>
                </a:path>
                <a:path w="4408169" h="5042534">
                  <a:moveTo>
                    <a:pt x="396443" y="4411789"/>
                  </a:moveTo>
                  <a:lnTo>
                    <a:pt x="391985" y="4419651"/>
                  </a:lnTo>
                  <a:lnTo>
                    <a:pt x="387248" y="4428388"/>
                  </a:lnTo>
                  <a:lnTo>
                    <a:pt x="382143" y="4438256"/>
                  </a:lnTo>
                  <a:lnTo>
                    <a:pt x="376542" y="4449559"/>
                  </a:lnTo>
                  <a:lnTo>
                    <a:pt x="379247" y="4446244"/>
                  </a:lnTo>
                  <a:lnTo>
                    <a:pt x="383590" y="4438485"/>
                  </a:lnTo>
                  <a:lnTo>
                    <a:pt x="389394" y="4426826"/>
                  </a:lnTo>
                  <a:lnTo>
                    <a:pt x="396443" y="4411789"/>
                  </a:lnTo>
                  <a:close/>
                </a:path>
                <a:path w="4408169" h="5042534">
                  <a:moveTo>
                    <a:pt x="612114" y="1312062"/>
                  </a:moveTo>
                  <a:lnTo>
                    <a:pt x="609028" y="1316520"/>
                  </a:lnTo>
                  <a:lnTo>
                    <a:pt x="605485" y="1322235"/>
                  </a:lnTo>
                  <a:lnTo>
                    <a:pt x="601611" y="1328877"/>
                  </a:lnTo>
                  <a:lnTo>
                    <a:pt x="597496" y="1336078"/>
                  </a:lnTo>
                  <a:lnTo>
                    <a:pt x="608596" y="1317663"/>
                  </a:lnTo>
                  <a:lnTo>
                    <a:pt x="612114" y="1312062"/>
                  </a:lnTo>
                  <a:close/>
                </a:path>
                <a:path w="4408169" h="5042534">
                  <a:moveTo>
                    <a:pt x="884250" y="978573"/>
                  </a:moveTo>
                  <a:lnTo>
                    <a:pt x="881799" y="982141"/>
                  </a:lnTo>
                  <a:lnTo>
                    <a:pt x="882434" y="984808"/>
                  </a:lnTo>
                  <a:lnTo>
                    <a:pt x="884250" y="978573"/>
                  </a:lnTo>
                  <a:close/>
                </a:path>
                <a:path w="4408169" h="5042534">
                  <a:moveTo>
                    <a:pt x="1009357" y="775589"/>
                  </a:moveTo>
                  <a:lnTo>
                    <a:pt x="998156" y="788924"/>
                  </a:lnTo>
                  <a:lnTo>
                    <a:pt x="987577" y="801814"/>
                  </a:lnTo>
                  <a:lnTo>
                    <a:pt x="978014" y="813930"/>
                  </a:lnTo>
                  <a:lnTo>
                    <a:pt x="969848" y="824941"/>
                  </a:lnTo>
                  <a:lnTo>
                    <a:pt x="979462" y="812647"/>
                  </a:lnTo>
                  <a:lnTo>
                    <a:pt x="1009357" y="775589"/>
                  </a:lnTo>
                  <a:close/>
                </a:path>
                <a:path w="4408169" h="5042534">
                  <a:moveTo>
                    <a:pt x="1418234" y="2309888"/>
                  </a:moveTo>
                  <a:lnTo>
                    <a:pt x="1383372" y="2375966"/>
                  </a:lnTo>
                  <a:lnTo>
                    <a:pt x="1393786" y="2357767"/>
                  </a:lnTo>
                  <a:lnTo>
                    <a:pt x="1402842" y="2340940"/>
                  </a:lnTo>
                  <a:lnTo>
                    <a:pt x="1410881" y="2325103"/>
                  </a:lnTo>
                  <a:lnTo>
                    <a:pt x="1418234" y="2309888"/>
                  </a:lnTo>
                  <a:close/>
                </a:path>
                <a:path w="4408169" h="5042534">
                  <a:moveTo>
                    <a:pt x="1424863" y="2297887"/>
                  </a:moveTo>
                  <a:lnTo>
                    <a:pt x="1422184" y="2301519"/>
                  </a:lnTo>
                  <a:lnTo>
                    <a:pt x="1418247" y="2309888"/>
                  </a:lnTo>
                  <a:lnTo>
                    <a:pt x="1424863" y="2297887"/>
                  </a:lnTo>
                  <a:close/>
                </a:path>
                <a:path w="4408169" h="5042534">
                  <a:moveTo>
                    <a:pt x="1605826" y="221081"/>
                  </a:moveTo>
                  <a:lnTo>
                    <a:pt x="1562506" y="239661"/>
                  </a:lnTo>
                  <a:lnTo>
                    <a:pt x="1526133" y="259575"/>
                  </a:lnTo>
                  <a:lnTo>
                    <a:pt x="1467015" y="297624"/>
                  </a:lnTo>
                  <a:lnTo>
                    <a:pt x="1390256" y="352323"/>
                  </a:lnTo>
                  <a:lnTo>
                    <a:pt x="1357337" y="376720"/>
                  </a:lnTo>
                  <a:lnTo>
                    <a:pt x="1342961" y="387134"/>
                  </a:lnTo>
                  <a:lnTo>
                    <a:pt x="1330134" y="395808"/>
                  </a:lnTo>
                  <a:lnTo>
                    <a:pt x="1351902" y="384568"/>
                  </a:lnTo>
                  <a:lnTo>
                    <a:pt x="1359001" y="382828"/>
                  </a:lnTo>
                  <a:lnTo>
                    <a:pt x="1357426" y="386537"/>
                  </a:lnTo>
                  <a:lnTo>
                    <a:pt x="1350632" y="394500"/>
                  </a:lnTo>
                  <a:lnTo>
                    <a:pt x="1350276" y="395655"/>
                  </a:lnTo>
                  <a:lnTo>
                    <a:pt x="1369123" y="383692"/>
                  </a:lnTo>
                  <a:lnTo>
                    <a:pt x="1402029" y="362204"/>
                  </a:lnTo>
                  <a:lnTo>
                    <a:pt x="1427568" y="346151"/>
                  </a:lnTo>
                  <a:lnTo>
                    <a:pt x="1401711" y="372452"/>
                  </a:lnTo>
                  <a:lnTo>
                    <a:pt x="1393228" y="381342"/>
                  </a:lnTo>
                  <a:lnTo>
                    <a:pt x="1360170" y="417588"/>
                  </a:lnTo>
                  <a:lnTo>
                    <a:pt x="1335862" y="435825"/>
                  </a:lnTo>
                  <a:lnTo>
                    <a:pt x="1327899" y="442074"/>
                  </a:lnTo>
                  <a:lnTo>
                    <a:pt x="1264869" y="492975"/>
                  </a:lnTo>
                  <a:lnTo>
                    <a:pt x="1234287" y="519480"/>
                  </a:lnTo>
                  <a:lnTo>
                    <a:pt x="1231569" y="524700"/>
                  </a:lnTo>
                  <a:lnTo>
                    <a:pt x="1223492" y="534682"/>
                  </a:lnTo>
                  <a:lnTo>
                    <a:pt x="1202270" y="559244"/>
                  </a:lnTo>
                  <a:lnTo>
                    <a:pt x="1194765" y="569087"/>
                  </a:lnTo>
                  <a:lnTo>
                    <a:pt x="1192580" y="573646"/>
                  </a:lnTo>
                  <a:lnTo>
                    <a:pt x="1198410" y="570496"/>
                  </a:lnTo>
                  <a:lnTo>
                    <a:pt x="1214932" y="557187"/>
                  </a:lnTo>
                  <a:lnTo>
                    <a:pt x="1237564" y="534479"/>
                  </a:lnTo>
                  <a:lnTo>
                    <a:pt x="1251712" y="520877"/>
                  </a:lnTo>
                  <a:lnTo>
                    <a:pt x="1266037" y="507834"/>
                  </a:lnTo>
                  <a:lnTo>
                    <a:pt x="1263434" y="512953"/>
                  </a:lnTo>
                  <a:lnTo>
                    <a:pt x="1257960" y="520192"/>
                  </a:lnTo>
                  <a:lnTo>
                    <a:pt x="1250111" y="529183"/>
                  </a:lnTo>
                  <a:lnTo>
                    <a:pt x="1234986" y="545096"/>
                  </a:lnTo>
                  <a:lnTo>
                    <a:pt x="1211186" y="568998"/>
                  </a:lnTo>
                  <a:lnTo>
                    <a:pt x="1171498" y="610654"/>
                  </a:lnTo>
                  <a:lnTo>
                    <a:pt x="1162646" y="620318"/>
                  </a:lnTo>
                  <a:lnTo>
                    <a:pt x="1155788" y="628281"/>
                  </a:lnTo>
                  <a:lnTo>
                    <a:pt x="1151509" y="634250"/>
                  </a:lnTo>
                  <a:lnTo>
                    <a:pt x="1150112" y="637667"/>
                  </a:lnTo>
                  <a:lnTo>
                    <a:pt x="1152029" y="638124"/>
                  </a:lnTo>
                  <a:lnTo>
                    <a:pt x="1157706" y="635165"/>
                  </a:lnTo>
                  <a:lnTo>
                    <a:pt x="1211897" y="579945"/>
                  </a:lnTo>
                  <a:lnTo>
                    <a:pt x="1222489" y="569468"/>
                  </a:lnTo>
                  <a:lnTo>
                    <a:pt x="1249883" y="543280"/>
                  </a:lnTo>
                  <a:lnTo>
                    <a:pt x="1265542" y="527773"/>
                  </a:lnTo>
                  <a:lnTo>
                    <a:pt x="1296949" y="495350"/>
                  </a:lnTo>
                  <a:lnTo>
                    <a:pt x="1315440" y="475589"/>
                  </a:lnTo>
                  <a:lnTo>
                    <a:pt x="1340015" y="455180"/>
                  </a:lnTo>
                  <a:lnTo>
                    <a:pt x="1394015" y="413702"/>
                  </a:lnTo>
                  <a:lnTo>
                    <a:pt x="1472692" y="358952"/>
                  </a:lnTo>
                  <a:lnTo>
                    <a:pt x="1505140" y="338861"/>
                  </a:lnTo>
                  <a:lnTo>
                    <a:pt x="1524114" y="327977"/>
                  </a:lnTo>
                  <a:lnTo>
                    <a:pt x="1533309" y="320687"/>
                  </a:lnTo>
                  <a:lnTo>
                    <a:pt x="1540675" y="314185"/>
                  </a:lnTo>
                  <a:lnTo>
                    <a:pt x="1552829" y="302158"/>
                  </a:lnTo>
                  <a:lnTo>
                    <a:pt x="1559217" y="296125"/>
                  </a:lnTo>
                  <a:lnTo>
                    <a:pt x="1566824" y="289648"/>
                  </a:lnTo>
                  <a:lnTo>
                    <a:pt x="1576374" y="282371"/>
                  </a:lnTo>
                  <a:lnTo>
                    <a:pt x="1588579" y="273900"/>
                  </a:lnTo>
                  <a:lnTo>
                    <a:pt x="1563306" y="290004"/>
                  </a:lnTo>
                  <a:lnTo>
                    <a:pt x="1549641" y="277456"/>
                  </a:lnTo>
                  <a:lnTo>
                    <a:pt x="1538668" y="285940"/>
                  </a:lnTo>
                  <a:lnTo>
                    <a:pt x="1527670" y="294170"/>
                  </a:lnTo>
                  <a:lnTo>
                    <a:pt x="1516532" y="302183"/>
                  </a:lnTo>
                  <a:lnTo>
                    <a:pt x="1493532" y="317804"/>
                  </a:lnTo>
                  <a:lnTo>
                    <a:pt x="1469542" y="333971"/>
                  </a:lnTo>
                  <a:lnTo>
                    <a:pt x="1457350" y="342912"/>
                  </a:lnTo>
                  <a:lnTo>
                    <a:pt x="1466176" y="334835"/>
                  </a:lnTo>
                  <a:lnTo>
                    <a:pt x="1493393" y="311505"/>
                  </a:lnTo>
                  <a:lnTo>
                    <a:pt x="1530057" y="280555"/>
                  </a:lnTo>
                  <a:lnTo>
                    <a:pt x="1548752" y="265480"/>
                  </a:lnTo>
                  <a:lnTo>
                    <a:pt x="1605826" y="221081"/>
                  </a:lnTo>
                  <a:close/>
                </a:path>
                <a:path w="4408169" h="5042534">
                  <a:moveTo>
                    <a:pt x="2110892" y="1430058"/>
                  </a:moveTo>
                  <a:lnTo>
                    <a:pt x="2090102" y="1442910"/>
                  </a:lnTo>
                  <a:lnTo>
                    <a:pt x="2069820" y="1456613"/>
                  </a:lnTo>
                  <a:lnTo>
                    <a:pt x="2081263" y="1449031"/>
                  </a:lnTo>
                  <a:lnTo>
                    <a:pt x="2110892" y="1430058"/>
                  </a:lnTo>
                  <a:close/>
                </a:path>
                <a:path w="4408169" h="5042534">
                  <a:moveTo>
                    <a:pt x="2201824" y="0"/>
                  </a:moveTo>
                  <a:lnTo>
                    <a:pt x="2157158" y="11595"/>
                  </a:lnTo>
                  <a:lnTo>
                    <a:pt x="2112632" y="23774"/>
                  </a:lnTo>
                  <a:lnTo>
                    <a:pt x="2068360" y="36779"/>
                  </a:lnTo>
                  <a:lnTo>
                    <a:pt x="2024430" y="50863"/>
                  </a:lnTo>
                  <a:lnTo>
                    <a:pt x="1980933" y="66268"/>
                  </a:lnTo>
                  <a:lnTo>
                    <a:pt x="1990432" y="58445"/>
                  </a:lnTo>
                  <a:lnTo>
                    <a:pt x="1970328" y="67056"/>
                  </a:lnTo>
                  <a:lnTo>
                    <a:pt x="1934552" y="81178"/>
                  </a:lnTo>
                  <a:lnTo>
                    <a:pt x="1883778" y="101828"/>
                  </a:lnTo>
                  <a:lnTo>
                    <a:pt x="1859648" y="111213"/>
                  </a:lnTo>
                  <a:lnTo>
                    <a:pt x="1814080" y="130060"/>
                  </a:lnTo>
                  <a:lnTo>
                    <a:pt x="1816379" y="127088"/>
                  </a:lnTo>
                  <a:lnTo>
                    <a:pt x="1820075" y="123393"/>
                  </a:lnTo>
                  <a:lnTo>
                    <a:pt x="1829943" y="117259"/>
                  </a:lnTo>
                  <a:lnTo>
                    <a:pt x="1850694" y="106959"/>
                  </a:lnTo>
                  <a:lnTo>
                    <a:pt x="1807959" y="126492"/>
                  </a:lnTo>
                  <a:lnTo>
                    <a:pt x="1761185" y="149517"/>
                  </a:lnTo>
                  <a:lnTo>
                    <a:pt x="1718945" y="175094"/>
                  </a:lnTo>
                  <a:lnTo>
                    <a:pt x="1694599" y="200152"/>
                  </a:lnTo>
                  <a:lnTo>
                    <a:pt x="1689036" y="205905"/>
                  </a:lnTo>
                  <a:lnTo>
                    <a:pt x="1649247" y="234899"/>
                  </a:lnTo>
                  <a:lnTo>
                    <a:pt x="1592503" y="271411"/>
                  </a:lnTo>
                  <a:lnTo>
                    <a:pt x="1613319" y="258508"/>
                  </a:lnTo>
                  <a:lnTo>
                    <a:pt x="1626298" y="251091"/>
                  </a:lnTo>
                  <a:lnTo>
                    <a:pt x="1641602" y="243230"/>
                  </a:lnTo>
                  <a:lnTo>
                    <a:pt x="1659445" y="233083"/>
                  </a:lnTo>
                  <a:lnTo>
                    <a:pt x="1704505" y="210883"/>
                  </a:lnTo>
                  <a:lnTo>
                    <a:pt x="1720697" y="205917"/>
                  </a:lnTo>
                  <a:lnTo>
                    <a:pt x="1722323" y="206730"/>
                  </a:lnTo>
                  <a:lnTo>
                    <a:pt x="1718691" y="209969"/>
                  </a:lnTo>
                  <a:lnTo>
                    <a:pt x="1751228" y="190919"/>
                  </a:lnTo>
                  <a:lnTo>
                    <a:pt x="1776298" y="176911"/>
                  </a:lnTo>
                  <a:lnTo>
                    <a:pt x="1786394" y="171538"/>
                  </a:lnTo>
                  <a:lnTo>
                    <a:pt x="1808695" y="160667"/>
                  </a:lnTo>
                  <a:lnTo>
                    <a:pt x="1817890" y="155663"/>
                  </a:lnTo>
                  <a:lnTo>
                    <a:pt x="1823821" y="151244"/>
                  </a:lnTo>
                  <a:lnTo>
                    <a:pt x="1827644" y="146342"/>
                  </a:lnTo>
                  <a:lnTo>
                    <a:pt x="1830476" y="139915"/>
                  </a:lnTo>
                  <a:lnTo>
                    <a:pt x="1854669" y="126720"/>
                  </a:lnTo>
                  <a:lnTo>
                    <a:pt x="1878380" y="116141"/>
                  </a:lnTo>
                  <a:lnTo>
                    <a:pt x="1899513" y="108267"/>
                  </a:lnTo>
                  <a:lnTo>
                    <a:pt x="1915909" y="103187"/>
                  </a:lnTo>
                  <a:lnTo>
                    <a:pt x="1925713" y="101511"/>
                  </a:lnTo>
                  <a:lnTo>
                    <a:pt x="1927009" y="103670"/>
                  </a:lnTo>
                  <a:lnTo>
                    <a:pt x="1917941" y="110147"/>
                  </a:lnTo>
                  <a:lnTo>
                    <a:pt x="1896630" y="121424"/>
                  </a:lnTo>
                  <a:lnTo>
                    <a:pt x="1944662" y="99517"/>
                  </a:lnTo>
                  <a:lnTo>
                    <a:pt x="2018157" y="69697"/>
                  </a:lnTo>
                  <a:lnTo>
                    <a:pt x="2042934" y="60439"/>
                  </a:lnTo>
                  <a:lnTo>
                    <a:pt x="2092871" y="42760"/>
                  </a:lnTo>
                  <a:lnTo>
                    <a:pt x="2031923" y="60071"/>
                  </a:lnTo>
                  <a:lnTo>
                    <a:pt x="1971713" y="79908"/>
                  </a:lnTo>
                  <a:lnTo>
                    <a:pt x="1978545" y="75311"/>
                  </a:lnTo>
                  <a:lnTo>
                    <a:pt x="1988185" y="70358"/>
                  </a:lnTo>
                  <a:lnTo>
                    <a:pt x="2030069" y="53987"/>
                  </a:lnTo>
                  <a:lnTo>
                    <a:pt x="2111349" y="30086"/>
                  </a:lnTo>
                  <a:lnTo>
                    <a:pt x="2146528" y="20739"/>
                  </a:lnTo>
                  <a:lnTo>
                    <a:pt x="2154644" y="18427"/>
                  </a:lnTo>
                  <a:lnTo>
                    <a:pt x="2169668" y="13804"/>
                  </a:lnTo>
                  <a:lnTo>
                    <a:pt x="2182799" y="9194"/>
                  </a:lnTo>
                  <a:lnTo>
                    <a:pt x="2193645" y="4584"/>
                  </a:lnTo>
                  <a:lnTo>
                    <a:pt x="2201824" y="0"/>
                  </a:lnTo>
                  <a:close/>
                </a:path>
                <a:path w="4408169" h="5042534">
                  <a:moveTo>
                    <a:pt x="2518892" y="1274914"/>
                  </a:moveTo>
                  <a:lnTo>
                    <a:pt x="2504249" y="1277797"/>
                  </a:lnTo>
                  <a:lnTo>
                    <a:pt x="2496959" y="1279410"/>
                  </a:lnTo>
                  <a:lnTo>
                    <a:pt x="2489720" y="1281252"/>
                  </a:lnTo>
                  <a:lnTo>
                    <a:pt x="2497683" y="1279359"/>
                  </a:lnTo>
                  <a:lnTo>
                    <a:pt x="2505316" y="1277747"/>
                  </a:lnTo>
                  <a:lnTo>
                    <a:pt x="2512453" y="1276311"/>
                  </a:lnTo>
                  <a:lnTo>
                    <a:pt x="2518892" y="1274914"/>
                  </a:lnTo>
                  <a:close/>
                </a:path>
                <a:path w="4408169" h="5042534">
                  <a:moveTo>
                    <a:pt x="2590406" y="1317840"/>
                  </a:moveTo>
                  <a:lnTo>
                    <a:pt x="2581122" y="1318933"/>
                  </a:lnTo>
                  <a:lnTo>
                    <a:pt x="2573490" y="1319974"/>
                  </a:lnTo>
                  <a:lnTo>
                    <a:pt x="2567114" y="1320977"/>
                  </a:lnTo>
                  <a:lnTo>
                    <a:pt x="2561653" y="1321955"/>
                  </a:lnTo>
                  <a:lnTo>
                    <a:pt x="2590406" y="1317840"/>
                  </a:lnTo>
                  <a:close/>
                </a:path>
                <a:path w="4408169" h="5042534">
                  <a:moveTo>
                    <a:pt x="2669667" y="1276654"/>
                  </a:moveTo>
                  <a:lnTo>
                    <a:pt x="2660650" y="1276959"/>
                  </a:lnTo>
                  <a:lnTo>
                    <a:pt x="2656344" y="1277899"/>
                  </a:lnTo>
                  <a:lnTo>
                    <a:pt x="2659532" y="1278801"/>
                  </a:lnTo>
                  <a:lnTo>
                    <a:pt x="2667127" y="1277391"/>
                  </a:lnTo>
                  <a:lnTo>
                    <a:pt x="2669667" y="1276654"/>
                  </a:lnTo>
                  <a:close/>
                </a:path>
                <a:path w="4408169" h="5042534">
                  <a:moveTo>
                    <a:pt x="3860152" y="2203081"/>
                  </a:moveTo>
                  <a:lnTo>
                    <a:pt x="3837546" y="2168601"/>
                  </a:lnTo>
                  <a:lnTo>
                    <a:pt x="3821468" y="2146884"/>
                  </a:lnTo>
                  <a:lnTo>
                    <a:pt x="3850881" y="2188641"/>
                  </a:lnTo>
                  <a:lnTo>
                    <a:pt x="3860152" y="2203081"/>
                  </a:lnTo>
                  <a:close/>
                </a:path>
                <a:path w="4408169" h="5042534">
                  <a:moveTo>
                    <a:pt x="4254957" y="2978937"/>
                  </a:moveTo>
                  <a:lnTo>
                    <a:pt x="4231271" y="2914662"/>
                  </a:lnTo>
                  <a:lnTo>
                    <a:pt x="4209580" y="2866504"/>
                  </a:lnTo>
                  <a:lnTo>
                    <a:pt x="4188917" y="2827998"/>
                  </a:lnTo>
                  <a:lnTo>
                    <a:pt x="4167009" y="2793276"/>
                  </a:lnTo>
                  <a:lnTo>
                    <a:pt x="4143527" y="2748826"/>
                  </a:lnTo>
                  <a:lnTo>
                    <a:pt x="4078198" y="2647683"/>
                  </a:lnTo>
                  <a:lnTo>
                    <a:pt x="4056265" y="2614206"/>
                  </a:lnTo>
                  <a:lnTo>
                    <a:pt x="4030903" y="2586202"/>
                  </a:lnTo>
                  <a:lnTo>
                    <a:pt x="4049407" y="2616873"/>
                  </a:lnTo>
                  <a:lnTo>
                    <a:pt x="4055427" y="2627198"/>
                  </a:lnTo>
                  <a:lnTo>
                    <a:pt x="4124325" y="2753055"/>
                  </a:lnTo>
                  <a:lnTo>
                    <a:pt x="4121416" y="2753372"/>
                  </a:lnTo>
                  <a:lnTo>
                    <a:pt x="4128465" y="2771864"/>
                  </a:lnTo>
                  <a:lnTo>
                    <a:pt x="4134167" y="2787904"/>
                  </a:lnTo>
                  <a:lnTo>
                    <a:pt x="4127233" y="2780906"/>
                  </a:lnTo>
                  <a:lnTo>
                    <a:pt x="4148264" y="2820238"/>
                  </a:lnTo>
                  <a:lnTo>
                    <a:pt x="4158094" y="2837218"/>
                  </a:lnTo>
                  <a:lnTo>
                    <a:pt x="4159796" y="2836595"/>
                  </a:lnTo>
                  <a:lnTo>
                    <a:pt x="4142702" y="2801531"/>
                  </a:lnTo>
                  <a:lnTo>
                    <a:pt x="4160685" y="2827375"/>
                  </a:lnTo>
                  <a:lnTo>
                    <a:pt x="4173093" y="2844152"/>
                  </a:lnTo>
                  <a:lnTo>
                    <a:pt x="4190720" y="2866186"/>
                  </a:lnTo>
                  <a:lnTo>
                    <a:pt x="4200194" y="2879560"/>
                  </a:lnTo>
                  <a:lnTo>
                    <a:pt x="4212742" y="2900019"/>
                  </a:lnTo>
                  <a:lnTo>
                    <a:pt x="4230332" y="2931757"/>
                  </a:lnTo>
                  <a:lnTo>
                    <a:pt x="4254957" y="2978937"/>
                  </a:lnTo>
                  <a:close/>
                </a:path>
                <a:path w="4408169" h="5042534">
                  <a:moveTo>
                    <a:pt x="4408106" y="825728"/>
                  </a:moveTo>
                  <a:lnTo>
                    <a:pt x="4397756" y="825728"/>
                  </a:lnTo>
                  <a:lnTo>
                    <a:pt x="4364812" y="787628"/>
                  </a:lnTo>
                  <a:lnTo>
                    <a:pt x="4331271" y="749528"/>
                  </a:lnTo>
                  <a:lnTo>
                    <a:pt x="4297134" y="711428"/>
                  </a:lnTo>
                  <a:lnTo>
                    <a:pt x="4262399" y="673328"/>
                  </a:lnTo>
                  <a:lnTo>
                    <a:pt x="4227055" y="647928"/>
                  </a:lnTo>
                  <a:lnTo>
                    <a:pt x="4191114" y="609828"/>
                  </a:lnTo>
                  <a:lnTo>
                    <a:pt x="4154563" y="571728"/>
                  </a:lnTo>
                  <a:lnTo>
                    <a:pt x="4117390" y="546328"/>
                  </a:lnTo>
                  <a:lnTo>
                    <a:pt x="4079608" y="508228"/>
                  </a:lnTo>
                  <a:lnTo>
                    <a:pt x="4041216" y="482828"/>
                  </a:lnTo>
                  <a:lnTo>
                    <a:pt x="4002189" y="444728"/>
                  </a:lnTo>
                  <a:lnTo>
                    <a:pt x="3922268" y="393928"/>
                  </a:lnTo>
                  <a:lnTo>
                    <a:pt x="3839845" y="343128"/>
                  </a:lnTo>
                  <a:lnTo>
                    <a:pt x="3797668" y="305028"/>
                  </a:lnTo>
                  <a:lnTo>
                    <a:pt x="3754856" y="279628"/>
                  </a:lnTo>
                  <a:lnTo>
                    <a:pt x="3711410" y="266928"/>
                  </a:lnTo>
                  <a:lnTo>
                    <a:pt x="3625189" y="216128"/>
                  </a:lnTo>
                  <a:lnTo>
                    <a:pt x="3581057" y="190728"/>
                  </a:lnTo>
                  <a:lnTo>
                    <a:pt x="3536277" y="178028"/>
                  </a:lnTo>
                  <a:lnTo>
                    <a:pt x="3490938" y="152628"/>
                  </a:lnTo>
                  <a:lnTo>
                    <a:pt x="3064395" y="38328"/>
                  </a:lnTo>
                  <a:lnTo>
                    <a:pt x="2967177" y="38328"/>
                  </a:lnTo>
                  <a:lnTo>
                    <a:pt x="2917291" y="25628"/>
                  </a:lnTo>
                  <a:lnTo>
                    <a:pt x="2767368" y="25628"/>
                  </a:lnTo>
                  <a:lnTo>
                    <a:pt x="2717355" y="12928"/>
                  </a:lnTo>
                  <a:lnTo>
                    <a:pt x="2667317" y="25628"/>
                  </a:lnTo>
                  <a:lnTo>
                    <a:pt x="2517241" y="25628"/>
                  </a:lnTo>
                  <a:lnTo>
                    <a:pt x="2467267" y="38328"/>
                  </a:lnTo>
                  <a:lnTo>
                    <a:pt x="2417318" y="38328"/>
                  </a:lnTo>
                  <a:lnTo>
                    <a:pt x="2367419" y="51028"/>
                  </a:lnTo>
                  <a:lnTo>
                    <a:pt x="2317572" y="51028"/>
                  </a:lnTo>
                  <a:lnTo>
                    <a:pt x="2218080" y="76428"/>
                  </a:lnTo>
                  <a:lnTo>
                    <a:pt x="2026615" y="127228"/>
                  </a:lnTo>
                  <a:lnTo>
                    <a:pt x="1980349" y="152628"/>
                  </a:lnTo>
                  <a:lnTo>
                    <a:pt x="1889721" y="178028"/>
                  </a:lnTo>
                  <a:lnTo>
                    <a:pt x="1801622" y="228828"/>
                  </a:lnTo>
                  <a:lnTo>
                    <a:pt x="1758505" y="241528"/>
                  </a:lnTo>
                  <a:lnTo>
                    <a:pt x="1674164" y="292328"/>
                  </a:lnTo>
                  <a:lnTo>
                    <a:pt x="1592300" y="343128"/>
                  </a:lnTo>
                  <a:lnTo>
                    <a:pt x="1512912" y="393928"/>
                  </a:lnTo>
                  <a:lnTo>
                    <a:pt x="1474127" y="419328"/>
                  </a:lnTo>
                  <a:lnTo>
                    <a:pt x="1435963" y="444728"/>
                  </a:lnTo>
                  <a:lnTo>
                    <a:pt x="1398409" y="482828"/>
                  </a:lnTo>
                  <a:lnTo>
                    <a:pt x="1361465" y="508228"/>
                  </a:lnTo>
                  <a:lnTo>
                    <a:pt x="1325118" y="546328"/>
                  </a:lnTo>
                  <a:lnTo>
                    <a:pt x="1289380" y="571728"/>
                  </a:lnTo>
                  <a:lnTo>
                    <a:pt x="1254239" y="609828"/>
                  </a:lnTo>
                  <a:lnTo>
                    <a:pt x="1219695" y="635228"/>
                  </a:lnTo>
                  <a:lnTo>
                    <a:pt x="1185748" y="673328"/>
                  </a:lnTo>
                  <a:lnTo>
                    <a:pt x="1152398" y="711428"/>
                  </a:lnTo>
                  <a:lnTo>
                    <a:pt x="1119644" y="736828"/>
                  </a:lnTo>
                  <a:lnTo>
                    <a:pt x="1087475" y="774928"/>
                  </a:lnTo>
                  <a:lnTo>
                    <a:pt x="1055890" y="813028"/>
                  </a:lnTo>
                  <a:lnTo>
                    <a:pt x="1024902" y="851128"/>
                  </a:lnTo>
                  <a:lnTo>
                    <a:pt x="994498" y="889228"/>
                  </a:lnTo>
                  <a:lnTo>
                    <a:pt x="964666" y="927328"/>
                  </a:lnTo>
                  <a:lnTo>
                    <a:pt x="935418" y="965428"/>
                  </a:lnTo>
                  <a:lnTo>
                    <a:pt x="906754" y="1003528"/>
                  </a:lnTo>
                  <a:lnTo>
                    <a:pt x="878662" y="1041628"/>
                  </a:lnTo>
                  <a:lnTo>
                    <a:pt x="851154" y="1079728"/>
                  </a:lnTo>
                  <a:lnTo>
                    <a:pt x="824204" y="1117828"/>
                  </a:lnTo>
                  <a:lnTo>
                    <a:pt x="797826" y="1155928"/>
                  </a:lnTo>
                  <a:lnTo>
                    <a:pt x="772033" y="1206728"/>
                  </a:lnTo>
                  <a:lnTo>
                    <a:pt x="746785" y="1244828"/>
                  </a:lnTo>
                  <a:lnTo>
                    <a:pt x="722109" y="1282928"/>
                  </a:lnTo>
                  <a:lnTo>
                    <a:pt x="698004" y="1333728"/>
                  </a:lnTo>
                  <a:lnTo>
                    <a:pt x="674446" y="1371828"/>
                  </a:lnTo>
                  <a:lnTo>
                    <a:pt x="651459" y="1409928"/>
                  </a:lnTo>
                  <a:lnTo>
                    <a:pt x="629018" y="1460728"/>
                  </a:lnTo>
                  <a:lnTo>
                    <a:pt x="607123" y="1498828"/>
                  </a:lnTo>
                  <a:lnTo>
                    <a:pt x="585800" y="1536928"/>
                  </a:lnTo>
                  <a:lnTo>
                    <a:pt x="565010" y="1587728"/>
                  </a:lnTo>
                  <a:lnTo>
                    <a:pt x="544779" y="1625828"/>
                  </a:lnTo>
                  <a:lnTo>
                    <a:pt x="525081" y="1676628"/>
                  </a:lnTo>
                  <a:lnTo>
                    <a:pt x="505942" y="1714728"/>
                  </a:lnTo>
                  <a:lnTo>
                    <a:pt x="487337" y="1765528"/>
                  </a:lnTo>
                  <a:lnTo>
                    <a:pt x="469277" y="1803628"/>
                  </a:lnTo>
                  <a:lnTo>
                    <a:pt x="451751" y="1854428"/>
                  </a:lnTo>
                  <a:lnTo>
                    <a:pt x="434759" y="1892528"/>
                  </a:lnTo>
                  <a:lnTo>
                    <a:pt x="418299" y="1943328"/>
                  </a:lnTo>
                  <a:lnTo>
                    <a:pt x="402374" y="1981428"/>
                  </a:lnTo>
                  <a:lnTo>
                    <a:pt x="385813" y="2032228"/>
                  </a:lnTo>
                  <a:lnTo>
                    <a:pt x="369646" y="2083028"/>
                  </a:lnTo>
                  <a:lnTo>
                    <a:pt x="353872" y="2133828"/>
                  </a:lnTo>
                  <a:lnTo>
                    <a:pt x="338480" y="2171928"/>
                  </a:lnTo>
                  <a:lnTo>
                    <a:pt x="323481" y="2222728"/>
                  </a:lnTo>
                  <a:lnTo>
                    <a:pt x="308851" y="2273528"/>
                  </a:lnTo>
                  <a:lnTo>
                    <a:pt x="294601" y="2324328"/>
                  </a:lnTo>
                  <a:lnTo>
                    <a:pt x="280720" y="2375128"/>
                  </a:lnTo>
                  <a:lnTo>
                    <a:pt x="267220" y="2425928"/>
                  </a:lnTo>
                  <a:lnTo>
                    <a:pt x="254076" y="2464028"/>
                  </a:lnTo>
                  <a:lnTo>
                    <a:pt x="241312" y="2514828"/>
                  </a:lnTo>
                  <a:lnTo>
                    <a:pt x="228904" y="2565628"/>
                  </a:lnTo>
                  <a:lnTo>
                    <a:pt x="216865" y="2616428"/>
                  </a:lnTo>
                  <a:lnTo>
                    <a:pt x="205181" y="2667228"/>
                  </a:lnTo>
                  <a:lnTo>
                    <a:pt x="193840" y="2718028"/>
                  </a:lnTo>
                  <a:lnTo>
                    <a:pt x="182867" y="2768828"/>
                  </a:lnTo>
                  <a:lnTo>
                    <a:pt x="172237" y="2806928"/>
                  </a:lnTo>
                  <a:lnTo>
                    <a:pt x="161963" y="2857728"/>
                  </a:lnTo>
                  <a:lnTo>
                    <a:pt x="152031" y="2908528"/>
                  </a:lnTo>
                  <a:lnTo>
                    <a:pt x="142443" y="2959328"/>
                  </a:lnTo>
                  <a:lnTo>
                    <a:pt x="133184" y="3010128"/>
                  </a:lnTo>
                  <a:lnTo>
                    <a:pt x="124269" y="3060928"/>
                  </a:lnTo>
                  <a:lnTo>
                    <a:pt x="115684" y="3111728"/>
                  </a:lnTo>
                  <a:lnTo>
                    <a:pt x="107442" y="3149828"/>
                  </a:lnTo>
                  <a:lnTo>
                    <a:pt x="99517" y="3200628"/>
                  </a:lnTo>
                  <a:lnTo>
                    <a:pt x="91922" y="3251428"/>
                  </a:lnTo>
                  <a:lnTo>
                    <a:pt x="84645" y="3302228"/>
                  </a:lnTo>
                  <a:lnTo>
                    <a:pt x="77698" y="3353028"/>
                  </a:lnTo>
                  <a:lnTo>
                    <a:pt x="71056" y="3403828"/>
                  </a:lnTo>
                  <a:lnTo>
                    <a:pt x="64744" y="3454628"/>
                  </a:lnTo>
                  <a:lnTo>
                    <a:pt x="58737" y="3505428"/>
                  </a:lnTo>
                  <a:lnTo>
                    <a:pt x="53035" y="3556228"/>
                  </a:lnTo>
                  <a:lnTo>
                    <a:pt x="47650" y="3594328"/>
                  </a:lnTo>
                  <a:lnTo>
                    <a:pt x="42557" y="3645128"/>
                  </a:lnTo>
                  <a:lnTo>
                    <a:pt x="37782" y="3695928"/>
                  </a:lnTo>
                  <a:lnTo>
                    <a:pt x="33299" y="3746728"/>
                  </a:lnTo>
                  <a:lnTo>
                    <a:pt x="29108" y="3797528"/>
                  </a:lnTo>
                  <a:lnTo>
                    <a:pt x="25209" y="3848328"/>
                  </a:lnTo>
                  <a:lnTo>
                    <a:pt x="21602" y="3899128"/>
                  </a:lnTo>
                  <a:lnTo>
                    <a:pt x="18288" y="3949928"/>
                  </a:lnTo>
                  <a:lnTo>
                    <a:pt x="15265" y="4000728"/>
                  </a:lnTo>
                  <a:lnTo>
                    <a:pt x="12509" y="4051528"/>
                  </a:lnTo>
                  <a:lnTo>
                    <a:pt x="10045" y="4102328"/>
                  </a:lnTo>
                  <a:lnTo>
                    <a:pt x="7861" y="4140428"/>
                  </a:lnTo>
                  <a:lnTo>
                    <a:pt x="5943" y="4191228"/>
                  </a:lnTo>
                  <a:lnTo>
                    <a:pt x="4292" y="4242028"/>
                  </a:lnTo>
                  <a:lnTo>
                    <a:pt x="2921" y="4292828"/>
                  </a:lnTo>
                  <a:lnTo>
                    <a:pt x="1816" y="4343628"/>
                  </a:lnTo>
                  <a:lnTo>
                    <a:pt x="965" y="4394428"/>
                  </a:lnTo>
                  <a:lnTo>
                    <a:pt x="393" y="4445228"/>
                  </a:lnTo>
                  <a:lnTo>
                    <a:pt x="63" y="4496028"/>
                  </a:lnTo>
                  <a:lnTo>
                    <a:pt x="0" y="4546828"/>
                  </a:lnTo>
                  <a:lnTo>
                    <a:pt x="177" y="4597628"/>
                  </a:lnTo>
                  <a:lnTo>
                    <a:pt x="609" y="4648428"/>
                  </a:lnTo>
                  <a:lnTo>
                    <a:pt x="1295" y="4699228"/>
                  </a:lnTo>
                  <a:lnTo>
                    <a:pt x="2222" y="4750028"/>
                  </a:lnTo>
                  <a:lnTo>
                    <a:pt x="3390" y="4800828"/>
                  </a:lnTo>
                  <a:lnTo>
                    <a:pt x="4800" y="4851628"/>
                  </a:lnTo>
                  <a:lnTo>
                    <a:pt x="6451" y="4902428"/>
                  </a:lnTo>
                  <a:lnTo>
                    <a:pt x="8331" y="4953228"/>
                  </a:lnTo>
                  <a:lnTo>
                    <a:pt x="10439" y="5004028"/>
                  </a:lnTo>
                  <a:lnTo>
                    <a:pt x="12776" y="5042128"/>
                  </a:lnTo>
                  <a:lnTo>
                    <a:pt x="33858" y="5004028"/>
                  </a:lnTo>
                  <a:lnTo>
                    <a:pt x="54698" y="4953228"/>
                  </a:lnTo>
                  <a:lnTo>
                    <a:pt x="75298" y="4915128"/>
                  </a:lnTo>
                  <a:lnTo>
                    <a:pt x="95681" y="4864328"/>
                  </a:lnTo>
                  <a:lnTo>
                    <a:pt x="115887" y="4813528"/>
                  </a:lnTo>
                  <a:lnTo>
                    <a:pt x="135928" y="4762728"/>
                  </a:lnTo>
                  <a:lnTo>
                    <a:pt x="155816" y="4724628"/>
                  </a:lnTo>
                  <a:lnTo>
                    <a:pt x="175577" y="4673828"/>
                  </a:lnTo>
                  <a:lnTo>
                    <a:pt x="195237" y="4623028"/>
                  </a:lnTo>
                  <a:lnTo>
                    <a:pt x="214820" y="4584928"/>
                  </a:lnTo>
                  <a:lnTo>
                    <a:pt x="234327" y="4534128"/>
                  </a:lnTo>
                  <a:lnTo>
                    <a:pt x="312166" y="4343628"/>
                  </a:lnTo>
                  <a:lnTo>
                    <a:pt x="329526" y="4305528"/>
                  </a:lnTo>
                  <a:lnTo>
                    <a:pt x="347027" y="4267428"/>
                  </a:lnTo>
                  <a:lnTo>
                    <a:pt x="364693" y="4216628"/>
                  </a:lnTo>
                  <a:lnTo>
                    <a:pt x="382511" y="4178528"/>
                  </a:lnTo>
                  <a:lnTo>
                    <a:pt x="400494" y="4140428"/>
                  </a:lnTo>
                  <a:lnTo>
                    <a:pt x="418642" y="4089628"/>
                  </a:lnTo>
                  <a:lnTo>
                    <a:pt x="511911" y="3873728"/>
                  </a:lnTo>
                  <a:lnTo>
                    <a:pt x="531088" y="3822928"/>
                  </a:lnTo>
                  <a:lnTo>
                    <a:pt x="550456" y="3772128"/>
                  </a:lnTo>
                  <a:lnTo>
                    <a:pt x="570001" y="3734028"/>
                  </a:lnTo>
                  <a:lnTo>
                    <a:pt x="589737" y="3683228"/>
                  </a:lnTo>
                  <a:lnTo>
                    <a:pt x="609650" y="3632428"/>
                  </a:lnTo>
                  <a:lnTo>
                    <a:pt x="629767" y="3581628"/>
                  </a:lnTo>
                  <a:lnTo>
                    <a:pt x="650087" y="3543528"/>
                  </a:lnTo>
                  <a:lnTo>
                    <a:pt x="670598" y="3492728"/>
                  </a:lnTo>
                  <a:lnTo>
                    <a:pt x="691299" y="3441928"/>
                  </a:lnTo>
                  <a:lnTo>
                    <a:pt x="712216" y="3391128"/>
                  </a:lnTo>
                  <a:lnTo>
                    <a:pt x="733336" y="3340328"/>
                  </a:lnTo>
                  <a:lnTo>
                    <a:pt x="754672" y="3302228"/>
                  </a:lnTo>
                  <a:lnTo>
                    <a:pt x="776211" y="3251428"/>
                  </a:lnTo>
                  <a:lnTo>
                    <a:pt x="797966" y="3200628"/>
                  </a:lnTo>
                  <a:lnTo>
                    <a:pt x="819937" y="3149828"/>
                  </a:lnTo>
                  <a:lnTo>
                    <a:pt x="842137" y="3099028"/>
                  </a:lnTo>
                  <a:lnTo>
                    <a:pt x="864552" y="3048228"/>
                  </a:lnTo>
                  <a:lnTo>
                    <a:pt x="887196" y="3010128"/>
                  </a:lnTo>
                  <a:lnTo>
                    <a:pt x="910056" y="2959328"/>
                  </a:lnTo>
                  <a:lnTo>
                    <a:pt x="933157" y="2908528"/>
                  </a:lnTo>
                  <a:lnTo>
                    <a:pt x="956500" y="2857728"/>
                  </a:lnTo>
                  <a:lnTo>
                    <a:pt x="980059" y="2806928"/>
                  </a:lnTo>
                  <a:lnTo>
                    <a:pt x="1003871" y="2768828"/>
                  </a:lnTo>
                  <a:lnTo>
                    <a:pt x="1027925" y="2718028"/>
                  </a:lnTo>
                  <a:lnTo>
                    <a:pt x="1052220" y="2667228"/>
                  </a:lnTo>
                  <a:lnTo>
                    <a:pt x="1076756" y="2616428"/>
                  </a:lnTo>
                  <a:lnTo>
                    <a:pt x="1101547" y="2578328"/>
                  </a:lnTo>
                  <a:lnTo>
                    <a:pt x="1126591" y="2527528"/>
                  </a:lnTo>
                  <a:lnTo>
                    <a:pt x="1151890" y="2476728"/>
                  </a:lnTo>
                  <a:lnTo>
                    <a:pt x="1177442" y="2438628"/>
                  </a:lnTo>
                  <a:lnTo>
                    <a:pt x="1203261" y="2387828"/>
                  </a:lnTo>
                  <a:lnTo>
                    <a:pt x="1229347" y="2349728"/>
                  </a:lnTo>
                  <a:lnTo>
                    <a:pt x="1255687" y="2298928"/>
                  </a:lnTo>
                  <a:lnTo>
                    <a:pt x="1282306" y="2260828"/>
                  </a:lnTo>
                  <a:lnTo>
                    <a:pt x="1309192" y="2210028"/>
                  </a:lnTo>
                  <a:lnTo>
                    <a:pt x="1336344" y="2171928"/>
                  </a:lnTo>
                  <a:lnTo>
                    <a:pt x="1363776" y="2133828"/>
                  </a:lnTo>
                  <a:lnTo>
                    <a:pt x="1391500" y="2083028"/>
                  </a:lnTo>
                  <a:lnTo>
                    <a:pt x="1419491" y="2044928"/>
                  </a:lnTo>
                  <a:lnTo>
                    <a:pt x="1447774" y="2006828"/>
                  </a:lnTo>
                  <a:lnTo>
                    <a:pt x="1476349" y="1968728"/>
                  </a:lnTo>
                  <a:lnTo>
                    <a:pt x="1505216" y="1917928"/>
                  </a:lnTo>
                  <a:lnTo>
                    <a:pt x="1534363" y="1879828"/>
                  </a:lnTo>
                  <a:lnTo>
                    <a:pt x="1563814" y="1841728"/>
                  </a:lnTo>
                  <a:lnTo>
                    <a:pt x="1593557" y="1803628"/>
                  </a:lnTo>
                  <a:lnTo>
                    <a:pt x="1623606" y="1765528"/>
                  </a:lnTo>
                  <a:lnTo>
                    <a:pt x="1653959" y="1740128"/>
                  </a:lnTo>
                  <a:lnTo>
                    <a:pt x="1684629" y="1702028"/>
                  </a:lnTo>
                  <a:lnTo>
                    <a:pt x="1715592" y="1663928"/>
                  </a:lnTo>
                  <a:lnTo>
                    <a:pt x="1746872" y="1625828"/>
                  </a:lnTo>
                  <a:lnTo>
                    <a:pt x="1778469" y="1600428"/>
                  </a:lnTo>
                  <a:lnTo>
                    <a:pt x="1810385" y="1562328"/>
                  </a:lnTo>
                  <a:lnTo>
                    <a:pt x="1875167" y="1511528"/>
                  </a:lnTo>
                  <a:lnTo>
                    <a:pt x="1908048" y="1473428"/>
                  </a:lnTo>
                  <a:lnTo>
                    <a:pt x="1946148" y="1448028"/>
                  </a:lnTo>
                  <a:lnTo>
                    <a:pt x="1985098" y="1409928"/>
                  </a:lnTo>
                  <a:lnTo>
                    <a:pt x="2024875" y="1384528"/>
                  </a:lnTo>
                  <a:lnTo>
                    <a:pt x="2065477" y="1359128"/>
                  </a:lnTo>
                  <a:lnTo>
                    <a:pt x="2106853" y="1333728"/>
                  </a:lnTo>
                  <a:lnTo>
                    <a:pt x="2149005" y="1308328"/>
                  </a:lnTo>
                  <a:lnTo>
                    <a:pt x="2191867" y="1295628"/>
                  </a:lnTo>
                  <a:lnTo>
                    <a:pt x="2235454" y="1270228"/>
                  </a:lnTo>
                  <a:lnTo>
                    <a:pt x="2279713" y="1257528"/>
                  </a:lnTo>
                  <a:lnTo>
                    <a:pt x="2324633" y="1232128"/>
                  </a:lnTo>
                  <a:lnTo>
                    <a:pt x="2416327" y="1206728"/>
                  </a:lnTo>
                  <a:lnTo>
                    <a:pt x="2463063" y="1206728"/>
                  </a:lnTo>
                  <a:lnTo>
                    <a:pt x="2510345" y="1194028"/>
                  </a:lnTo>
                  <a:lnTo>
                    <a:pt x="2558148" y="1194028"/>
                  </a:lnTo>
                  <a:lnTo>
                    <a:pt x="2606459" y="1181328"/>
                  </a:lnTo>
                  <a:lnTo>
                    <a:pt x="2743847" y="1181328"/>
                  </a:lnTo>
                  <a:lnTo>
                    <a:pt x="2784170" y="1194028"/>
                  </a:lnTo>
                  <a:lnTo>
                    <a:pt x="2824721" y="1194028"/>
                  </a:lnTo>
                  <a:lnTo>
                    <a:pt x="2864739" y="1206728"/>
                  </a:lnTo>
                  <a:lnTo>
                    <a:pt x="2912237" y="1206728"/>
                  </a:lnTo>
                  <a:lnTo>
                    <a:pt x="3050959" y="1244828"/>
                  </a:lnTo>
                  <a:lnTo>
                    <a:pt x="3094825" y="1270228"/>
                  </a:lnTo>
                  <a:lnTo>
                    <a:pt x="3137954" y="1282928"/>
                  </a:lnTo>
                  <a:lnTo>
                    <a:pt x="3180334" y="1308328"/>
                  </a:lnTo>
                  <a:lnTo>
                    <a:pt x="3221977" y="1333728"/>
                  </a:lnTo>
                  <a:lnTo>
                    <a:pt x="3262884" y="1359128"/>
                  </a:lnTo>
                  <a:lnTo>
                    <a:pt x="3303054" y="1384528"/>
                  </a:lnTo>
                  <a:lnTo>
                    <a:pt x="3342500" y="1422628"/>
                  </a:lnTo>
                  <a:lnTo>
                    <a:pt x="3381197" y="1448028"/>
                  </a:lnTo>
                  <a:lnTo>
                    <a:pt x="3419183" y="1486128"/>
                  </a:lnTo>
                  <a:lnTo>
                    <a:pt x="3456419" y="1511528"/>
                  </a:lnTo>
                  <a:lnTo>
                    <a:pt x="3492944" y="1549628"/>
                  </a:lnTo>
                  <a:lnTo>
                    <a:pt x="3528733" y="1587728"/>
                  </a:lnTo>
                  <a:lnTo>
                    <a:pt x="3563797" y="1613128"/>
                  </a:lnTo>
                  <a:lnTo>
                    <a:pt x="3598151" y="1651228"/>
                  </a:lnTo>
                  <a:lnTo>
                    <a:pt x="3631768" y="1689328"/>
                  </a:lnTo>
                  <a:lnTo>
                    <a:pt x="3664686" y="1727428"/>
                  </a:lnTo>
                  <a:lnTo>
                    <a:pt x="3696868" y="1765528"/>
                  </a:lnTo>
                  <a:lnTo>
                    <a:pt x="3728339" y="1803628"/>
                  </a:lnTo>
                  <a:lnTo>
                    <a:pt x="3759098" y="1854428"/>
                  </a:lnTo>
                  <a:lnTo>
                    <a:pt x="3789146" y="1892528"/>
                  </a:lnTo>
                  <a:lnTo>
                    <a:pt x="3818483" y="1930628"/>
                  </a:lnTo>
                  <a:lnTo>
                    <a:pt x="3847109" y="1968728"/>
                  </a:lnTo>
                  <a:lnTo>
                    <a:pt x="3875036" y="2006828"/>
                  </a:lnTo>
                  <a:lnTo>
                    <a:pt x="3902252" y="2044928"/>
                  </a:lnTo>
                  <a:lnTo>
                    <a:pt x="3928757" y="2095728"/>
                  </a:lnTo>
                  <a:lnTo>
                    <a:pt x="3954564" y="2133828"/>
                  </a:lnTo>
                  <a:lnTo>
                    <a:pt x="3980942" y="2171928"/>
                  </a:lnTo>
                  <a:lnTo>
                    <a:pt x="4006888" y="2222728"/>
                  </a:lnTo>
                  <a:lnTo>
                    <a:pt x="4032389" y="2260828"/>
                  </a:lnTo>
                  <a:lnTo>
                    <a:pt x="4057485" y="2298928"/>
                  </a:lnTo>
                  <a:lnTo>
                    <a:pt x="4082148" y="2349728"/>
                  </a:lnTo>
                  <a:lnTo>
                    <a:pt x="4106392" y="2387828"/>
                  </a:lnTo>
                  <a:lnTo>
                    <a:pt x="4130230" y="2438628"/>
                  </a:lnTo>
                  <a:lnTo>
                    <a:pt x="4153674" y="2476728"/>
                  </a:lnTo>
                  <a:lnTo>
                    <a:pt x="4176712" y="2527528"/>
                  </a:lnTo>
                  <a:lnTo>
                    <a:pt x="4199344" y="2565628"/>
                  </a:lnTo>
                  <a:lnTo>
                    <a:pt x="4221607" y="2616428"/>
                  </a:lnTo>
                  <a:lnTo>
                    <a:pt x="4243476" y="2654528"/>
                  </a:lnTo>
                  <a:lnTo>
                    <a:pt x="4264965" y="2705328"/>
                  </a:lnTo>
                  <a:lnTo>
                    <a:pt x="4286085" y="2756128"/>
                  </a:lnTo>
                  <a:lnTo>
                    <a:pt x="4306836" y="2794228"/>
                  </a:lnTo>
                  <a:lnTo>
                    <a:pt x="4327220" y="2845028"/>
                  </a:lnTo>
                  <a:lnTo>
                    <a:pt x="4347248" y="2883128"/>
                  </a:lnTo>
                  <a:lnTo>
                    <a:pt x="4366933" y="2933928"/>
                  </a:lnTo>
                  <a:lnTo>
                    <a:pt x="4386262" y="2984728"/>
                  </a:lnTo>
                  <a:lnTo>
                    <a:pt x="4405249" y="3022828"/>
                  </a:lnTo>
                  <a:lnTo>
                    <a:pt x="4408106" y="3035528"/>
                  </a:lnTo>
                  <a:lnTo>
                    <a:pt x="4408106" y="1181328"/>
                  </a:lnTo>
                  <a:lnTo>
                    <a:pt x="4408106" y="825728"/>
                  </a:lnTo>
                  <a:close/>
                </a:path>
              </a:pathLst>
            </a:custGeom>
            <a:solidFill>
              <a:srgbClr val="00A2E9"/>
            </a:solidFill>
          </p:spPr>
          <p:txBody>
            <a:bodyPr wrap="square" lIns="0" tIns="0" rIns="0" bIns="0" rtlCol="0"/>
            <a:lstStyle/>
            <a:p>
              <a:endParaRPr/>
            </a:p>
          </p:txBody>
        </p:sp>
        <p:pic>
          <p:nvPicPr>
            <p:cNvPr id="6" name="object 88">
              <a:extLst>
                <a:ext uri="{FF2B5EF4-FFF2-40B4-BE49-F238E27FC236}">
                  <a16:creationId xmlns:a16="http://schemas.microsoft.com/office/drawing/2014/main" id="{EFD16A9E-0F75-DDAB-D46E-7575F1D33385}"/>
                </a:ext>
              </a:extLst>
            </p:cNvPr>
            <p:cNvPicPr/>
            <p:nvPr/>
          </p:nvPicPr>
          <p:blipFill>
            <a:blip r:embed="rId6" cstate="print"/>
            <a:stretch>
              <a:fillRect/>
            </a:stretch>
          </p:blipFill>
          <p:spPr>
            <a:xfrm>
              <a:off x="0" y="0"/>
              <a:ext cx="8972552" cy="11308556"/>
            </a:xfrm>
            <a:prstGeom prst="rect">
              <a:avLst/>
            </a:prstGeom>
          </p:spPr>
        </p:pic>
      </p:grpSp>
      <p:pic>
        <p:nvPicPr>
          <p:cNvPr id="117" name="object 117"/>
          <p:cNvPicPr/>
          <p:nvPr/>
        </p:nvPicPr>
        <p:blipFill>
          <a:blip r:embed="rId7" cstate="print">
            <a:extLst>
              <a:ext uri="{BEBA8EAE-BF5A-486C-A8C5-ECC9F3942E4B}">
                <a14:imgProps xmlns:a14="http://schemas.microsoft.com/office/drawing/2010/main">
                  <a14:imgLayer r:embed="rId8">
                    <a14:imgEffect>
                      <a14:brightnessContrast bright="100000"/>
                    </a14:imgEffect>
                  </a14:imgLayer>
                </a14:imgProps>
              </a:ext>
            </a:extLst>
          </a:blip>
          <a:stretch>
            <a:fillRect/>
          </a:stretch>
        </p:blipFill>
        <p:spPr>
          <a:xfrm>
            <a:off x="647700" y="6253346"/>
            <a:ext cx="1268412" cy="222340"/>
          </a:xfrm>
          <a:prstGeom prst="rect">
            <a:avLst/>
          </a:prstGeom>
        </p:spPr>
      </p:pic>
      <p:sp>
        <p:nvSpPr>
          <p:cNvPr id="5" name="Title 4">
            <a:extLst>
              <a:ext uri="{FF2B5EF4-FFF2-40B4-BE49-F238E27FC236}">
                <a16:creationId xmlns:a16="http://schemas.microsoft.com/office/drawing/2014/main" id="{E2DE740B-C850-01F2-6538-CA436D1AEAA7}"/>
              </a:ext>
            </a:extLst>
          </p:cNvPr>
          <p:cNvSpPr>
            <a:spLocks noGrp="1"/>
          </p:cNvSpPr>
          <p:nvPr>
            <p:ph type="title"/>
          </p:nvPr>
        </p:nvSpPr>
        <p:spPr>
          <a:xfrm>
            <a:off x="2257308" y="2332913"/>
            <a:ext cx="7771257" cy="1846659"/>
          </a:xfrm>
        </p:spPr>
        <p:txBody>
          <a:bodyPr/>
          <a:lstStyle>
            <a:lvl1pPr marL="161353" marR="3081" indent="-154037">
              <a:spcBef>
                <a:spcPts val="64"/>
              </a:spcBef>
              <a:defRPr lang="en-US" sz="6000" b="1" i="0" dirty="0">
                <a:solidFill>
                  <a:schemeClr val="bg1"/>
                </a:solidFill>
                <a:latin typeface="F37 Lineca"/>
                <a:ea typeface="+mj-ea"/>
                <a:cs typeface="F37 Lineca"/>
              </a:defRPr>
            </a:lvl1pPr>
          </a:lstStyle>
          <a:p>
            <a:r>
              <a:rPr lang="en-US"/>
              <a:t>Click to edit Master title style</a:t>
            </a:r>
          </a:p>
        </p:txBody>
      </p:sp>
      <p:grpSp>
        <p:nvGrpSpPr>
          <p:cNvPr id="48" name="Group 47">
            <a:extLst>
              <a:ext uri="{FF2B5EF4-FFF2-40B4-BE49-F238E27FC236}">
                <a16:creationId xmlns:a16="http://schemas.microsoft.com/office/drawing/2014/main" id="{0595CF52-F3BE-72E9-B780-5FD4463BC929}"/>
              </a:ext>
            </a:extLst>
          </p:cNvPr>
          <p:cNvGrpSpPr/>
          <p:nvPr userDrawn="1"/>
        </p:nvGrpSpPr>
        <p:grpSpPr>
          <a:xfrm>
            <a:off x="10502817" y="5874488"/>
            <a:ext cx="1130380" cy="605365"/>
            <a:chOff x="22581058" y="12630150"/>
            <a:chExt cx="2430316" cy="1301534"/>
          </a:xfrm>
        </p:grpSpPr>
        <p:pic>
          <p:nvPicPr>
            <p:cNvPr id="44" name="Graphic 43">
              <a:extLst>
                <a:ext uri="{FF2B5EF4-FFF2-40B4-BE49-F238E27FC236}">
                  <a16:creationId xmlns:a16="http://schemas.microsoft.com/office/drawing/2014/main" id="{A0D8AE67-0D41-34B1-7AC4-19AD805B10AD}"/>
                </a:ext>
              </a:extLst>
            </p:cNvPr>
            <p:cNvPicPr>
              <a:picLocks noChangeAspect="1"/>
            </p:cNvPicPr>
            <p:nvPr userDrawn="1"/>
          </p:nvPicPr>
          <p:blipFill>
            <a:blip>
              <a:extLst>
                <a:ext uri="{96DAC541-7B7A-43D3-8B79-37D633B846F1}">
                  <asvg:svgBlip xmlns:asvg="http://schemas.microsoft.com/office/drawing/2016/SVG/main" r:embed="rId9"/>
                </a:ext>
              </a:extLst>
            </a:blip>
            <a:stretch>
              <a:fillRect/>
            </a:stretch>
          </p:blipFill>
          <p:spPr>
            <a:xfrm>
              <a:off x="23683783" y="13016620"/>
              <a:ext cx="1327591" cy="694094"/>
            </a:xfrm>
            <a:prstGeom prst="rect">
              <a:avLst/>
            </a:prstGeom>
          </p:spPr>
        </p:pic>
        <p:pic>
          <p:nvPicPr>
            <p:cNvPr id="47" name="Graphic 46">
              <a:extLst>
                <a:ext uri="{FF2B5EF4-FFF2-40B4-BE49-F238E27FC236}">
                  <a16:creationId xmlns:a16="http://schemas.microsoft.com/office/drawing/2014/main" id="{DB408E30-4597-E179-2BED-F083EB62B107}"/>
                </a:ext>
              </a:extLst>
            </p:cNvPr>
            <p:cNvPicPr>
              <a:picLocks noChangeAspect="1"/>
            </p:cNvPicPr>
            <p:nvPr userDrawn="1"/>
          </p:nvPicPr>
          <p:blipFill>
            <a:blip>
              <a:extLst>
                <a:ext uri="{96DAC541-7B7A-43D3-8B79-37D633B846F1}">
                  <asvg:svgBlip xmlns:asvg="http://schemas.microsoft.com/office/drawing/2016/SVG/main" r:embed="rId10"/>
                </a:ext>
              </a:extLst>
            </a:blip>
            <a:stretch>
              <a:fillRect/>
            </a:stretch>
          </p:blipFill>
          <p:spPr>
            <a:xfrm>
              <a:off x="22581058" y="12630150"/>
              <a:ext cx="1110792" cy="1301534"/>
            </a:xfrm>
            <a:prstGeom prst="rect">
              <a:avLst/>
            </a:prstGeom>
          </p:spPr>
        </p:pic>
      </p:grpSp>
    </p:spTree>
    <p:extLst>
      <p:ext uri="{BB962C8B-B14F-4D97-AF65-F5344CB8AC3E}">
        <p14:creationId xmlns:p14="http://schemas.microsoft.com/office/powerpoint/2010/main" val="262212194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grpSp>
        <p:nvGrpSpPr>
          <p:cNvPr id="358" name="Graphic 355">
            <a:extLst>
              <a:ext uri="{FF2B5EF4-FFF2-40B4-BE49-F238E27FC236}">
                <a16:creationId xmlns:a16="http://schemas.microsoft.com/office/drawing/2014/main" id="{5F3C4992-2FAF-8070-0F0A-CEE61C03394D}"/>
              </a:ext>
            </a:extLst>
          </p:cNvPr>
          <p:cNvGrpSpPr/>
          <p:nvPr/>
        </p:nvGrpSpPr>
        <p:grpSpPr>
          <a:xfrm>
            <a:off x="5692380" y="6109133"/>
            <a:ext cx="1641286" cy="336749"/>
            <a:chOff x="12238616" y="13134637"/>
            <a:chExt cx="3528765" cy="724010"/>
          </a:xfrm>
        </p:grpSpPr>
        <p:sp>
          <p:nvSpPr>
            <p:cNvPr id="359" name="Freeform: Shape 358">
              <a:extLst>
                <a:ext uri="{FF2B5EF4-FFF2-40B4-BE49-F238E27FC236}">
                  <a16:creationId xmlns:a16="http://schemas.microsoft.com/office/drawing/2014/main" id="{7E5959D6-A39A-A717-A549-E5143388A0AD}"/>
                </a:ext>
              </a:extLst>
            </p:cNvPr>
            <p:cNvSpPr/>
            <p:nvPr/>
          </p:nvSpPr>
          <p:spPr>
            <a:xfrm>
              <a:off x="15043372" y="13134637"/>
              <a:ext cx="724010" cy="724010"/>
            </a:xfrm>
            <a:custGeom>
              <a:avLst/>
              <a:gdLst>
                <a:gd name="connsiteX0" fmla="*/ 724010 w 724010"/>
                <a:gd name="connsiteY0" fmla="*/ 362005 h 724010"/>
                <a:gd name="connsiteX1" fmla="*/ 362005 w 724010"/>
                <a:gd name="connsiteY1" fmla="*/ 724010 h 724010"/>
                <a:gd name="connsiteX2" fmla="*/ 0 w 724010"/>
                <a:gd name="connsiteY2" fmla="*/ 362005 h 724010"/>
                <a:gd name="connsiteX3" fmla="*/ 362005 w 724010"/>
                <a:gd name="connsiteY3" fmla="*/ 0 h 724010"/>
                <a:gd name="connsiteX4" fmla="*/ 724010 w 724010"/>
                <a:gd name="connsiteY4" fmla="*/ 362005 h 7240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4010" h="724010">
                  <a:moveTo>
                    <a:pt x="724010" y="362005"/>
                  </a:moveTo>
                  <a:cubicBezTo>
                    <a:pt x="724010" y="561935"/>
                    <a:pt x="561935" y="724010"/>
                    <a:pt x="362005" y="724010"/>
                  </a:cubicBezTo>
                  <a:cubicBezTo>
                    <a:pt x="162076" y="724010"/>
                    <a:pt x="0" y="561935"/>
                    <a:pt x="0" y="362005"/>
                  </a:cubicBezTo>
                  <a:cubicBezTo>
                    <a:pt x="0" y="162075"/>
                    <a:pt x="162076" y="0"/>
                    <a:pt x="362005" y="0"/>
                  </a:cubicBezTo>
                  <a:cubicBezTo>
                    <a:pt x="561935" y="0"/>
                    <a:pt x="724010" y="162075"/>
                    <a:pt x="724010" y="362005"/>
                  </a:cubicBezTo>
                  <a:close/>
                </a:path>
              </a:pathLst>
            </a:custGeom>
            <a:solidFill>
              <a:srgbClr val="333333"/>
            </a:solidFill>
            <a:ln w="0"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9F98501D-17D4-74CE-C2FB-35A2B227379B}"/>
                </a:ext>
              </a:extLst>
            </p:cNvPr>
            <p:cNvSpPr/>
            <p:nvPr/>
          </p:nvSpPr>
          <p:spPr>
            <a:xfrm>
              <a:off x="14117582" y="13134637"/>
              <a:ext cx="724010" cy="724010"/>
            </a:xfrm>
            <a:custGeom>
              <a:avLst/>
              <a:gdLst>
                <a:gd name="connsiteX0" fmla="*/ 724010 w 724010"/>
                <a:gd name="connsiteY0" fmla="*/ 362005 h 724010"/>
                <a:gd name="connsiteX1" fmla="*/ 362005 w 724010"/>
                <a:gd name="connsiteY1" fmla="*/ 724010 h 724010"/>
                <a:gd name="connsiteX2" fmla="*/ 0 w 724010"/>
                <a:gd name="connsiteY2" fmla="*/ 362005 h 724010"/>
                <a:gd name="connsiteX3" fmla="*/ 362005 w 724010"/>
                <a:gd name="connsiteY3" fmla="*/ 0 h 724010"/>
                <a:gd name="connsiteX4" fmla="*/ 724010 w 724010"/>
                <a:gd name="connsiteY4" fmla="*/ 362005 h 7240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4010" h="724010">
                  <a:moveTo>
                    <a:pt x="724010" y="362005"/>
                  </a:moveTo>
                  <a:cubicBezTo>
                    <a:pt x="724010" y="561935"/>
                    <a:pt x="561935" y="724010"/>
                    <a:pt x="362005" y="724010"/>
                  </a:cubicBezTo>
                  <a:cubicBezTo>
                    <a:pt x="162075" y="724010"/>
                    <a:pt x="0" y="561935"/>
                    <a:pt x="0" y="362005"/>
                  </a:cubicBezTo>
                  <a:cubicBezTo>
                    <a:pt x="0" y="162075"/>
                    <a:pt x="162075" y="0"/>
                    <a:pt x="362005" y="0"/>
                  </a:cubicBezTo>
                  <a:cubicBezTo>
                    <a:pt x="561935" y="0"/>
                    <a:pt x="724010" y="162075"/>
                    <a:pt x="724010" y="362005"/>
                  </a:cubicBezTo>
                  <a:close/>
                </a:path>
              </a:pathLst>
            </a:custGeom>
            <a:solidFill>
              <a:srgbClr val="FFD100"/>
            </a:solidFill>
            <a:ln w="0" cap="flat">
              <a:noFill/>
              <a:prstDash val="solid"/>
              <a:miter/>
            </a:ln>
          </p:spPr>
          <p:txBody>
            <a:bodyPr rtlCol="0" anchor="ctr"/>
            <a:lstStyle/>
            <a:p>
              <a:endParaRPr lang="en-US"/>
            </a:p>
          </p:txBody>
        </p:sp>
        <p:sp>
          <p:nvSpPr>
            <p:cNvPr id="361" name="Freeform: Shape 360">
              <a:extLst>
                <a:ext uri="{FF2B5EF4-FFF2-40B4-BE49-F238E27FC236}">
                  <a16:creationId xmlns:a16="http://schemas.microsoft.com/office/drawing/2014/main" id="{899C6382-4979-7378-192B-5FBF086F3981}"/>
                </a:ext>
              </a:extLst>
            </p:cNvPr>
            <p:cNvSpPr/>
            <p:nvPr/>
          </p:nvSpPr>
          <p:spPr>
            <a:xfrm>
              <a:off x="13191792" y="13134637"/>
              <a:ext cx="724010" cy="724010"/>
            </a:xfrm>
            <a:custGeom>
              <a:avLst/>
              <a:gdLst>
                <a:gd name="connsiteX0" fmla="*/ 724010 w 724010"/>
                <a:gd name="connsiteY0" fmla="*/ 362005 h 724010"/>
                <a:gd name="connsiteX1" fmla="*/ 362005 w 724010"/>
                <a:gd name="connsiteY1" fmla="*/ 724010 h 724010"/>
                <a:gd name="connsiteX2" fmla="*/ 0 w 724010"/>
                <a:gd name="connsiteY2" fmla="*/ 362005 h 724010"/>
                <a:gd name="connsiteX3" fmla="*/ 362005 w 724010"/>
                <a:gd name="connsiteY3" fmla="*/ 0 h 724010"/>
                <a:gd name="connsiteX4" fmla="*/ 724010 w 724010"/>
                <a:gd name="connsiteY4" fmla="*/ 362005 h 7240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4010" h="724010">
                  <a:moveTo>
                    <a:pt x="724010" y="362005"/>
                  </a:moveTo>
                  <a:cubicBezTo>
                    <a:pt x="724010" y="561935"/>
                    <a:pt x="561935" y="724010"/>
                    <a:pt x="362005" y="724010"/>
                  </a:cubicBezTo>
                  <a:cubicBezTo>
                    <a:pt x="162075" y="724010"/>
                    <a:pt x="0" y="561935"/>
                    <a:pt x="0" y="362005"/>
                  </a:cubicBezTo>
                  <a:cubicBezTo>
                    <a:pt x="0" y="162075"/>
                    <a:pt x="162075" y="0"/>
                    <a:pt x="362005" y="0"/>
                  </a:cubicBezTo>
                  <a:cubicBezTo>
                    <a:pt x="561935" y="0"/>
                    <a:pt x="724010" y="162075"/>
                    <a:pt x="724010" y="362005"/>
                  </a:cubicBezTo>
                  <a:close/>
                </a:path>
              </a:pathLst>
            </a:custGeom>
            <a:solidFill>
              <a:srgbClr val="00A3E9"/>
            </a:solidFill>
            <a:ln w="0" cap="flat">
              <a:noFill/>
              <a:prstDash val="solid"/>
              <a:miter/>
            </a:ln>
          </p:spPr>
          <p:txBody>
            <a:bodyPr rtlCol="0" anchor="ctr"/>
            <a:lstStyle/>
            <a:p>
              <a:endParaRPr lang="en-US"/>
            </a:p>
          </p:txBody>
        </p:sp>
        <p:sp>
          <p:nvSpPr>
            <p:cNvPr id="362" name="Freeform: Shape 361">
              <a:extLst>
                <a:ext uri="{FF2B5EF4-FFF2-40B4-BE49-F238E27FC236}">
                  <a16:creationId xmlns:a16="http://schemas.microsoft.com/office/drawing/2014/main" id="{44B78EBF-D26C-489F-7430-9ADD7E8782EC}"/>
                </a:ext>
              </a:extLst>
            </p:cNvPr>
            <p:cNvSpPr/>
            <p:nvPr/>
          </p:nvSpPr>
          <p:spPr>
            <a:xfrm>
              <a:off x="12238616" y="13134637"/>
              <a:ext cx="724010" cy="724010"/>
            </a:xfrm>
            <a:custGeom>
              <a:avLst/>
              <a:gdLst>
                <a:gd name="connsiteX0" fmla="*/ 724010 w 724010"/>
                <a:gd name="connsiteY0" fmla="*/ 362005 h 724010"/>
                <a:gd name="connsiteX1" fmla="*/ 362005 w 724010"/>
                <a:gd name="connsiteY1" fmla="*/ 724010 h 724010"/>
                <a:gd name="connsiteX2" fmla="*/ 0 w 724010"/>
                <a:gd name="connsiteY2" fmla="*/ 362005 h 724010"/>
                <a:gd name="connsiteX3" fmla="*/ 362005 w 724010"/>
                <a:gd name="connsiteY3" fmla="*/ 0 h 724010"/>
                <a:gd name="connsiteX4" fmla="*/ 724010 w 724010"/>
                <a:gd name="connsiteY4" fmla="*/ 362005 h 7240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4010" h="724010">
                  <a:moveTo>
                    <a:pt x="724010" y="362005"/>
                  </a:moveTo>
                  <a:cubicBezTo>
                    <a:pt x="724010" y="561935"/>
                    <a:pt x="561934" y="724010"/>
                    <a:pt x="362005" y="724010"/>
                  </a:cubicBezTo>
                  <a:cubicBezTo>
                    <a:pt x="162075" y="724010"/>
                    <a:pt x="0" y="561935"/>
                    <a:pt x="0" y="362005"/>
                  </a:cubicBezTo>
                  <a:cubicBezTo>
                    <a:pt x="0" y="162075"/>
                    <a:pt x="162075" y="0"/>
                    <a:pt x="362005" y="0"/>
                  </a:cubicBezTo>
                  <a:cubicBezTo>
                    <a:pt x="561934" y="0"/>
                    <a:pt x="724010" y="162075"/>
                    <a:pt x="724010" y="362005"/>
                  </a:cubicBezTo>
                  <a:close/>
                </a:path>
              </a:pathLst>
            </a:custGeom>
            <a:solidFill>
              <a:srgbClr val="B41955"/>
            </a:solidFill>
            <a:ln w="0" cap="flat">
              <a:noFill/>
              <a:prstDash val="solid"/>
              <a:miter/>
            </a:ln>
          </p:spPr>
          <p:txBody>
            <a:bodyPr rtlCol="0" anchor="ctr"/>
            <a:lstStyle/>
            <a:p>
              <a:endParaRPr lang="en-US"/>
            </a:p>
          </p:txBody>
        </p:sp>
      </p:grpSp>
      <p:grpSp>
        <p:nvGrpSpPr>
          <p:cNvPr id="363" name="Graphic 355">
            <a:extLst>
              <a:ext uri="{FF2B5EF4-FFF2-40B4-BE49-F238E27FC236}">
                <a16:creationId xmlns:a16="http://schemas.microsoft.com/office/drawing/2014/main" id="{593E2A99-99E1-6B65-B783-3B8474443839}"/>
              </a:ext>
            </a:extLst>
          </p:cNvPr>
          <p:cNvGrpSpPr/>
          <p:nvPr/>
        </p:nvGrpSpPr>
        <p:grpSpPr>
          <a:xfrm>
            <a:off x="2051515" y="1369364"/>
            <a:ext cx="3202849" cy="1693060"/>
            <a:chOff x="4410758" y="2944133"/>
            <a:chExt cx="6886126" cy="3640079"/>
          </a:xfrm>
        </p:grpSpPr>
        <p:grpSp>
          <p:nvGrpSpPr>
            <p:cNvPr id="364" name="Graphic 355">
              <a:extLst>
                <a:ext uri="{FF2B5EF4-FFF2-40B4-BE49-F238E27FC236}">
                  <a16:creationId xmlns:a16="http://schemas.microsoft.com/office/drawing/2014/main" id="{4FBF2793-4C2C-4EE4-9EE4-8A88354D14E6}"/>
                </a:ext>
              </a:extLst>
            </p:cNvPr>
            <p:cNvGrpSpPr/>
            <p:nvPr/>
          </p:nvGrpSpPr>
          <p:grpSpPr>
            <a:xfrm>
              <a:off x="4410758" y="2944133"/>
              <a:ext cx="3105170" cy="3640079"/>
              <a:chOff x="4410758" y="2944133"/>
              <a:chExt cx="3105170" cy="3640079"/>
            </a:xfrm>
          </p:grpSpPr>
          <p:grpSp>
            <p:nvGrpSpPr>
              <p:cNvPr id="365" name="Graphic 355">
                <a:extLst>
                  <a:ext uri="{FF2B5EF4-FFF2-40B4-BE49-F238E27FC236}">
                    <a16:creationId xmlns:a16="http://schemas.microsoft.com/office/drawing/2014/main" id="{52CC28F9-E339-401E-F78A-B61D327C624C}"/>
                  </a:ext>
                </a:extLst>
              </p:cNvPr>
              <p:cNvGrpSpPr/>
              <p:nvPr/>
            </p:nvGrpSpPr>
            <p:grpSpPr>
              <a:xfrm>
                <a:off x="4410758" y="4687263"/>
                <a:ext cx="1203588" cy="1824194"/>
                <a:chOff x="4410758" y="4687263"/>
                <a:chExt cx="1203588" cy="1824194"/>
              </a:xfrm>
            </p:grpSpPr>
            <p:sp>
              <p:nvSpPr>
                <p:cNvPr id="366" name="Freeform: Shape 365">
                  <a:extLst>
                    <a:ext uri="{FF2B5EF4-FFF2-40B4-BE49-F238E27FC236}">
                      <a16:creationId xmlns:a16="http://schemas.microsoft.com/office/drawing/2014/main" id="{F5D38F0D-5877-2A0F-E88E-4F583E6F894F}"/>
                    </a:ext>
                  </a:extLst>
                </p:cNvPr>
                <p:cNvSpPr/>
                <p:nvPr/>
              </p:nvSpPr>
              <p:spPr>
                <a:xfrm>
                  <a:off x="4457447" y="4741948"/>
                  <a:ext cx="1105209" cy="1769510"/>
                </a:xfrm>
                <a:custGeom>
                  <a:avLst/>
                  <a:gdLst>
                    <a:gd name="connsiteX0" fmla="*/ 626631 w 1105209"/>
                    <a:gd name="connsiteY0" fmla="*/ 1769374 h 1769510"/>
                    <a:gd name="connsiteX1" fmla="*/ 173 w 1105209"/>
                    <a:gd name="connsiteY1" fmla="*/ 665783 h 1769510"/>
                    <a:gd name="connsiteX2" fmla="*/ 225387 w 1105209"/>
                    <a:gd name="connsiteY2" fmla="*/ 139057 h 1769510"/>
                    <a:gd name="connsiteX3" fmla="*/ 445015 w 1105209"/>
                    <a:gd name="connsiteY3" fmla="*/ 19705 h 1769510"/>
                    <a:gd name="connsiteX4" fmla="*/ 654016 w 1105209"/>
                    <a:gd name="connsiteY4" fmla="*/ 5945 h 1769510"/>
                    <a:gd name="connsiteX5" fmla="*/ 1025150 w 1105209"/>
                    <a:gd name="connsiteY5" fmla="*/ 236881 h 1769510"/>
                    <a:gd name="connsiteX6" fmla="*/ 1087823 w 1105209"/>
                    <a:gd name="connsiteY6" fmla="*/ 379531 h 1769510"/>
                    <a:gd name="connsiteX7" fmla="*/ 931413 w 1105209"/>
                    <a:gd name="connsiteY7" fmla="*/ 966069 h 1769510"/>
                    <a:gd name="connsiteX8" fmla="*/ 573359 w 1105209"/>
                    <a:gd name="connsiteY8" fmla="*/ 1215671 h 1769510"/>
                    <a:gd name="connsiteX9" fmla="*/ 811380 w 1105209"/>
                    <a:gd name="connsiteY9" fmla="*/ 540164 h 1769510"/>
                    <a:gd name="connsiteX10" fmla="*/ 776229 w 1105209"/>
                    <a:gd name="connsiteY10" fmla="*/ 455420 h 1769510"/>
                    <a:gd name="connsiteX11" fmla="*/ 660556 w 1105209"/>
                    <a:gd name="connsiteY11" fmla="*/ 386752 h 1769510"/>
                    <a:gd name="connsiteX12" fmla="*/ 560279 w 1105209"/>
                    <a:gd name="connsiteY12" fmla="*/ 380484 h 1769510"/>
                    <a:gd name="connsiteX13" fmla="*/ 386566 w 1105209"/>
                    <a:gd name="connsiteY13" fmla="*/ 529810 h 1769510"/>
                    <a:gd name="connsiteX14" fmla="*/ 626767 w 1105209"/>
                    <a:gd name="connsiteY14" fmla="*/ 1769510 h 1769510"/>
                    <a:gd name="connsiteX15" fmla="*/ 626767 w 1105209"/>
                    <a:gd name="connsiteY15" fmla="*/ 1769510 h 1769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05209" h="1769510">
                      <a:moveTo>
                        <a:pt x="626631" y="1769374"/>
                      </a:moveTo>
                      <a:cubicBezTo>
                        <a:pt x="311358" y="1511870"/>
                        <a:pt x="8620" y="1085693"/>
                        <a:pt x="173" y="665783"/>
                      </a:cubicBezTo>
                      <a:cubicBezTo>
                        <a:pt x="-4051" y="467001"/>
                        <a:pt x="69113" y="268490"/>
                        <a:pt x="225387" y="139057"/>
                      </a:cubicBezTo>
                      <a:cubicBezTo>
                        <a:pt x="290376" y="84559"/>
                        <a:pt x="364903" y="45183"/>
                        <a:pt x="445015" y="19705"/>
                      </a:cubicBezTo>
                      <a:cubicBezTo>
                        <a:pt x="512866" y="-2094"/>
                        <a:pt x="590798" y="-4410"/>
                        <a:pt x="654016" y="5945"/>
                      </a:cubicBezTo>
                      <a:cubicBezTo>
                        <a:pt x="803614" y="29924"/>
                        <a:pt x="939996" y="111263"/>
                        <a:pt x="1025150" y="236881"/>
                      </a:cubicBezTo>
                      <a:cubicBezTo>
                        <a:pt x="1053762" y="279118"/>
                        <a:pt x="1074743" y="329665"/>
                        <a:pt x="1087823" y="379531"/>
                      </a:cubicBezTo>
                      <a:cubicBezTo>
                        <a:pt x="1142866" y="585671"/>
                        <a:pt x="1060846" y="807615"/>
                        <a:pt x="931413" y="966069"/>
                      </a:cubicBezTo>
                      <a:cubicBezTo>
                        <a:pt x="841218" y="1076292"/>
                        <a:pt x="713828" y="1183789"/>
                        <a:pt x="573359" y="1215671"/>
                      </a:cubicBezTo>
                      <a:cubicBezTo>
                        <a:pt x="720096" y="1063212"/>
                        <a:pt x="856750" y="748348"/>
                        <a:pt x="811380" y="540164"/>
                      </a:cubicBezTo>
                      <a:cubicBezTo>
                        <a:pt x="804568" y="509646"/>
                        <a:pt x="793123" y="481306"/>
                        <a:pt x="776229" y="455420"/>
                      </a:cubicBezTo>
                      <a:cubicBezTo>
                        <a:pt x="746119" y="422584"/>
                        <a:pt x="703610" y="399695"/>
                        <a:pt x="660556" y="386752"/>
                      </a:cubicBezTo>
                      <a:cubicBezTo>
                        <a:pt x="628675" y="377078"/>
                        <a:pt x="587937" y="371356"/>
                        <a:pt x="560279" y="380484"/>
                      </a:cubicBezTo>
                      <a:cubicBezTo>
                        <a:pt x="484118" y="405145"/>
                        <a:pt x="421854" y="455556"/>
                        <a:pt x="386566" y="529810"/>
                      </a:cubicBezTo>
                      <a:cubicBezTo>
                        <a:pt x="237104" y="848761"/>
                        <a:pt x="514364" y="1449060"/>
                        <a:pt x="626767" y="1769510"/>
                      </a:cubicBezTo>
                      <a:lnTo>
                        <a:pt x="626767" y="1769510"/>
                      </a:lnTo>
                      <a:close/>
                    </a:path>
                  </a:pathLst>
                </a:custGeom>
                <a:solidFill>
                  <a:srgbClr val="FFD100"/>
                </a:solidFill>
                <a:ln w="0" cap="flat">
                  <a:noFill/>
                  <a:prstDash val="solid"/>
                  <a:miter/>
                </a:ln>
              </p:spPr>
              <p:txBody>
                <a:bodyPr rtlCol="0" anchor="ctr"/>
                <a:lstStyle/>
                <a:p>
                  <a:endParaRPr lang="en-US"/>
                </a:p>
              </p:txBody>
            </p:sp>
            <p:grpSp>
              <p:nvGrpSpPr>
                <p:cNvPr id="367" name="Graphic 355">
                  <a:extLst>
                    <a:ext uri="{FF2B5EF4-FFF2-40B4-BE49-F238E27FC236}">
                      <a16:creationId xmlns:a16="http://schemas.microsoft.com/office/drawing/2014/main" id="{E6BA34FB-5CD8-7896-1A97-5762E7B17567}"/>
                    </a:ext>
                  </a:extLst>
                </p:cNvPr>
                <p:cNvGrpSpPr/>
                <p:nvPr/>
              </p:nvGrpSpPr>
              <p:grpSpPr>
                <a:xfrm>
                  <a:off x="4410758" y="4687263"/>
                  <a:ext cx="1203588" cy="1816156"/>
                  <a:chOff x="4410758" y="4687263"/>
                  <a:chExt cx="1203588" cy="1816156"/>
                </a:xfrm>
                <a:solidFill>
                  <a:srgbClr val="FFD61D"/>
                </a:solidFill>
              </p:grpSpPr>
              <p:sp>
                <p:nvSpPr>
                  <p:cNvPr id="368" name="Freeform: Shape 367">
                    <a:extLst>
                      <a:ext uri="{FF2B5EF4-FFF2-40B4-BE49-F238E27FC236}">
                        <a16:creationId xmlns:a16="http://schemas.microsoft.com/office/drawing/2014/main" id="{557289BD-A652-B587-39BB-83B493A142B3}"/>
                      </a:ext>
                    </a:extLst>
                  </p:cNvPr>
                  <p:cNvSpPr/>
                  <p:nvPr/>
                </p:nvSpPr>
                <p:spPr>
                  <a:xfrm>
                    <a:off x="5038027" y="6337472"/>
                    <a:ext cx="68122" cy="165947"/>
                  </a:xfrm>
                  <a:custGeom>
                    <a:avLst/>
                    <a:gdLst>
                      <a:gd name="connsiteX0" fmla="*/ 5177 w 68122"/>
                      <a:gd name="connsiteY0" fmla="*/ 14442 h 165947"/>
                      <a:gd name="connsiteX1" fmla="*/ 10627 w 68122"/>
                      <a:gd name="connsiteY1" fmla="*/ 36378 h 165947"/>
                      <a:gd name="connsiteX2" fmla="*/ 27386 w 68122"/>
                      <a:gd name="connsiteY2" fmla="*/ 67714 h 165947"/>
                      <a:gd name="connsiteX3" fmla="*/ 31064 w 68122"/>
                      <a:gd name="connsiteY3" fmla="*/ 85835 h 165947"/>
                      <a:gd name="connsiteX4" fmla="*/ 53545 w 68122"/>
                      <a:gd name="connsiteY4" fmla="*/ 138017 h 165947"/>
                      <a:gd name="connsiteX5" fmla="*/ 42645 w 68122"/>
                      <a:gd name="connsiteY5" fmla="*/ 105863 h 165947"/>
                      <a:gd name="connsiteX6" fmla="*/ 68123 w 68122"/>
                      <a:gd name="connsiteY6" fmla="*/ 165947 h 165947"/>
                      <a:gd name="connsiteX7" fmla="*/ 46732 w 68122"/>
                      <a:gd name="connsiteY7" fmla="*/ 108179 h 165947"/>
                      <a:gd name="connsiteX8" fmla="*/ 49049 w 68122"/>
                      <a:gd name="connsiteY8" fmla="*/ 110632 h 165947"/>
                      <a:gd name="connsiteX9" fmla="*/ 31064 w 68122"/>
                      <a:gd name="connsiteY9" fmla="*/ 63218 h 165947"/>
                      <a:gd name="connsiteX10" fmla="*/ 36786 w 68122"/>
                      <a:gd name="connsiteY10" fmla="*/ 73164 h 165947"/>
                      <a:gd name="connsiteX11" fmla="*/ 0 w 68122"/>
                      <a:gd name="connsiteY11" fmla="*/ 0 h 165947"/>
                      <a:gd name="connsiteX12" fmla="*/ 5041 w 68122"/>
                      <a:gd name="connsiteY12" fmla="*/ 14306 h 165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122" h="165947">
                        <a:moveTo>
                          <a:pt x="5177" y="14442"/>
                        </a:moveTo>
                        <a:cubicBezTo>
                          <a:pt x="10900" y="28339"/>
                          <a:pt x="13488" y="41419"/>
                          <a:pt x="10627" y="36378"/>
                        </a:cubicBezTo>
                        <a:cubicBezTo>
                          <a:pt x="23843" y="64172"/>
                          <a:pt x="21391" y="65807"/>
                          <a:pt x="27386" y="67714"/>
                        </a:cubicBezTo>
                        <a:cubicBezTo>
                          <a:pt x="36514" y="85290"/>
                          <a:pt x="40738" y="106136"/>
                          <a:pt x="31064" y="85835"/>
                        </a:cubicBezTo>
                        <a:lnTo>
                          <a:pt x="53545" y="138017"/>
                        </a:lnTo>
                        <a:lnTo>
                          <a:pt x="42645" y="105863"/>
                        </a:lnTo>
                        <a:cubicBezTo>
                          <a:pt x="49730" y="113084"/>
                          <a:pt x="60084" y="157364"/>
                          <a:pt x="68123" y="165947"/>
                        </a:cubicBezTo>
                        <a:lnTo>
                          <a:pt x="46732" y="108179"/>
                        </a:lnTo>
                        <a:lnTo>
                          <a:pt x="49049" y="110632"/>
                        </a:lnTo>
                        <a:cubicBezTo>
                          <a:pt x="42918" y="97961"/>
                          <a:pt x="33925" y="72346"/>
                          <a:pt x="31064" y="63218"/>
                        </a:cubicBezTo>
                        <a:cubicBezTo>
                          <a:pt x="32154" y="64444"/>
                          <a:pt x="32971" y="63082"/>
                          <a:pt x="36786" y="73164"/>
                        </a:cubicBezTo>
                        <a:cubicBezTo>
                          <a:pt x="10900" y="3679"/>
                          <a:pt x="23026" y="56951"/>
                          <a:pt x="0" y="0"/>
                        </a:cubicBezTo>
                        <a:cubicBezTo>
                          <a:pt x="1499" y="3543"/>
                          <a:pt x="3134" y="8038"/>
                          <a:pt x="5041" y="14306"/>
                        </a:cubicBezTo>
                        <a:close/>
                      </a:path>
                    </a:pathLst>
                  </a:custGeom>
                  <a:solidFill>
                    <a:srgbClr val="FFD61D"/>
                  </a:solidFill>
                  <a:ln w="0" cap="flat">
                    <a:noFill/>
                    <a:prstDash val="solid"/>
                    <a:miter/>
                  </a:ln>
                </p:spPr>
                <p:txBody>
                  <a:bodyPr rtlCol="0" anchor="ctr"/>
                  <a:lstStyle/>
                  <a:p>
                    <a:endParaRPr lang="en-US"/>
                  </a:p>
                </p:txBody>
              </p:sp>
              <p:sp>
                <p:nvSpPr>
                  <p:cNvPr id="369" name="Freeform: Shape 368">
                    <a:extLst>
                      <a:ext uri="{FF2B5EF4-FFF2-40B4-BE49-F238E27FC236}">
                        <a16:creationId xmlns:a16="http://schemas.microsoft.com/office/drawing/2014/main" id="{1192DE0D-8D2E-C1BF-7A8B-0DD61C26B5A9}"/>
                      </a:ext>
                    </a:extLst>
                  </p:cNvPr>
                  <p:cNvSpPr/>
                  <p:nvPr/>
                </p:nvSpPr>
                <p:spPr>
                  <a:xfrm>
                    <a:off x="4980638" y="6193520"/>
                    <a:ext cx="71967" cy="149265"/>
                  </a:xfrm>
                  <a:custGeom>
                    <a:avLst/>
                    <a:gdLst>
                      <a:gd name="connsiteX0" fmla="*/ 49759 w 71967"/>
                      <a:gd name="connsiteY0" fmla="*/ 96130 h 149265"/>
                      <a:gd name="connsiteX1" fmla="*/ 35862 w 71967"/>
                      <a:gd name="connsiteY1" fmla="*/ 73785 h 149265"/>
                      <a:gd name="connsiteX2" fmla="*/ 21965 w 71967"/>
                      <a:gd name="connsiteY2" fmla="*/ 32912 h 149265"/>
                      <a:gd name="connsiteX3" fmla="*/ 13790 w 71967"/>
                      <a:gd name="connsiteY3" fmla="*/ 24601 h 149265"/>
                      <a:gd name="connsiteX4" fmla="*/ 21011 w 71967"/>
                      <a:gd name="connsiteY4" fmla="*/ 42176 h 149265"/>
                      <a:gd name="connsiteX5" fmla="*/ 29 w 71967"/>
                      <a:gd name="connsiteY5" fmla="*/ 2256 h 149265"/>
                      <a:gd name="connsiteX6" fmla="*/ 24145 w 71967"/>
                      <a:gd name="connsiteY6" fmla="*/ 57844 h 149265"/>
                      <a:gd name="connsiteX7" fmla="*/ 45944 w 71967"/>
                      <a:gd name="connsiteY7" fmla="*/ 123243 h 149265"/>
                      <a:gd name="connsiteX8" fmla="*/ 57116 w 71967"/>
                      <a:gd name="connsiteY8" fmla="*/ 142998 h 149265"/>
                      <a:gd name="connsiteX9" fmla="*/ 54119 w 71967"/>
                      <a:gd name="connsiteY9" fmla="*/ 135505 h 149265"/>
                      <a:gd name="connsiteX10" fmla="*/ 59160 w 71967"/>
                      <a:gd name="connsiteY10" fmla="*/ 132235 h 149265"/>
                      <a:gd name="connsiteX11" fmla="*/ 47715 w 71967"/>
                      <a:gd name="connsiteY11" fmla="*/ 104304 h 149265"/>
                      <a:gd name="connsiteX12" fmla="*/ 71967 w 71967"/>
                      <a:gd name="connsiteY12" fmla="*/ 149266 h 149265"/>
                      <a:gd name="connsiteX13" fmla="*/ 45808 w 71967"/>
                      <a:gd name="connsiteY13" fmla="*/ 67245 h 149265"/>
                      <a:gd name="connsiteX14" fmla="*/ 49759 w 71967"/>
                      <a:gd name="connsiteY14" fmla="*/ 96130 h 149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1967" h="149265">
                        <a:moveTo>
                          <a:pt x="49759" y="96130"/>
                        </a:moveTo>
                        <a:lnTo>
                          <a:pt x="35862" y="73785"/>
                        </a:lnTo>
                        <a:lnTo>
                          <a:pt x="21965" y="32912"/>
                        </a:lnTo>
                        <a:cubicBezTo>
                          <a:pt x="20057" y="33048"/>
                          <a:pt x="7795" y="4027"/>
                          <a:pt x="13790" y="24601"/>
                        </a:cubicBezTo>
                        <a:cubicBezTo>
                          <a:pt x="15425" y="28416"/>
                          <a:pt x="18831" y="35909"/>
                          <a:pt x="21011" y="42176"/>
                        </a:cubicBezTo>
                        <a:cubicBezTo>
                          <a:pt x="15698" y="39043"/>
                          <a:pt x="-788" y="-11096"/>
                          <a:pt x="29" y="2256"/>
                        </a:cubicBezTo>
                        <a:cubicBezTo>
                          <a:pt x="12836" y="34001"/>
                          <a:pt x="13926" y="39179"/>
                          <a:pt x="24145" y="57844"/>
                        </a:cubicBezTo>
                        <a:cubicBezTo>
                          <a:pt x="34772" y="87273"/>
                          <a:pt x="42129" y="108936"/>
                          <a:pt x="45944" y="123243"/>
                        </a:cubicBezTo>
                        <a:cubicBezTo>
                          <a:pt x="49759" y="131690"/>
                          <a:pt x="52484" y="132098"/>
                          <a:pt x="57116" y="142998"/>
                        </a:cubicBezTo>
                        <a:cubicBezTo>
                          <a:pt x="56163" y="140546"/>
                          <a:pt x="55209" y="138366"/>
                          <a:pt x="54119" y="135505"/>
                        </a:cubicBezTo>
                        <a:lnTo>
                          <a:pt x="59160" y="132235"/>
                        </a:lnTo>
                        <a:cubicBezTo>
                          <a:pt x="54528" y="123379"/>
                          <a:pt x="51803" y="114523"/>
                          <a:pt x="47715" y="104304"/>
                        </a:cubicBezTo>
                        <a:lnTo>
                          <a:pt x="71967" y="149266"/>
                        </a:lnTo>
                        <a:cubicBezTo>
                          <a:pt x="71286" y="132098"/>
                          <a:pt x="50576" y="86729"/>
                          <a:pt x="45808" y="67245"/>
                        </a:cubicBezTo>
                        <a:cubicBezTo>
                          <a:pt x="49895" y="92042"/>
                          <a:pt x="36543" y="49806"/>
                          <a:pt x="49759" y="96130"/>
                        </a:cubicBezTo>
                        <a:close/>
                      </a:path>
                    </a:pathLst>
                  </a:custGeom>
                  <a:solidFill>
                    <a:srgbClr val="FFD61D"/>
                  </a:solidFill>
                  <a:ln w="0" cap="flat">
                    <a:noFill/>
                    <a:prstDash val="solid"/>
                    <a:miter/>
                  </a:ln>
                </p:spPr>
                <p:txBody>
                  <a:bodyPr rtlCol="0" anchor="ctr"/>
                  <a:lstStyle/>
                  <a:p>
                    <a:endParaRPr lang="en-US"/>
                  </a:p>
                </p:txBody>
              </p:sp>
              <p:sp>
                <p:nvSpPr>
                  <p:cNvPr id="370" name="Freeform: Shape 369">
                    <a:extLst>
                      <a:ext uri="{FF2B5EF4-FFF2-40B4-BE49-F238E27FC236}">
                        <a16:creationId xmlns:a16="http://schemas.microsoft.com/office/drawing/2014/main" id="{C127DC54-D542-299F-02A5-05DDEA3E600A}"/>
                      </a:ext>
                    </a:extLst>
                  </p:cNvPr>
                  <p:cNvSpPr/>
                  <p:nvPr/>
                </p:nvSpPr>
                <p:spPr>
                  <a:xfrm>
                    <a:off x="5037754" y="6336382"/>
                    <a:ext cx="408" cy="1226"/>
                  </a:xfrm>
                  <a:custGeom>
                    <a:avLst/>
                    <a:gdLst>
                      <a:gd name="connsiteX0" fmla="*/ 0 w 408"/>
                      <a:gd name="connsiteY0" fmla="*/ 0 h 1226"/>
                      <a:gd name="connsiteX1" fmla="*/ 409 w 408"/>
                      <a:gd name="connsiteY1" fmla="*/ 1226 h 1226"/>
                      <a:gd name="connsiteX2" fmla="*/ 0 w 408"/>
                      <a:gd name="connsiteY2" fmla="*/ 0 h 1226"/>
                    </a:gdLst>
                    <a:ahLst/>
                    <a:cxnLst>
                      <a:cxn ang="0">
                        <a:pos x="connsiteX0" y="connsiteY0"/>
                      </a:cxn>
                      <a:cxn ang="0">
                        <a:pos x="connsiteX1" y="connsiteY1"/>
                      </a:cxn>
                      <a:cxn ang="0">
                        <a:pos x="connsiteX2" y="connsiteY2"/>
                      </a:cxn>
                    </a:cxnLst>
                    <a:rect l="l" t="t" r="r" b="b"/>
                    <a:pathLst>
                      <a:path w="408" h="1226">
                        <a:moveTo>
                          <a:pt x="0" y="0"/>
                        </a:moveTo>
                        <a:cubicBezTo>
                          <a:pt x="0" y="0"/>
                          <a:pt x="272" y="817"/>
                          <a:pt x="409" y="1226"/>
                        </a:cubicBezTo>
                        <a:cubicBezTo>
                          <a:pt x="272" y="817"/>
                          <a:pt x="136" y="409"/>
                          <a:pt x="0" y="0"/>
                        </a:cubicBezTo>
                        <a:close/>
                      </a:path>
                    </a:pathLst>
                  </a:custGeom>
                  <a:solidFill>
                    <a:srgbClr val="FFD61D"/>
                  </a:solidFill>
                  <a:ln w="0" cap="flat">
                    <a:noFill/>
                    <a:prstDash val="solid"/>
                    <a:miter/>
                  </a:ln>
                </p:spPr>
                <p:txBody>
                  <a:bodyPr rtlCol="0" anchor="ctr"/>
                  <a:lstStyle/>
                  <a:p>
                    <a:endParaRPr lang="en-US"/>
                  </a:p>
                </p:txBody>
              </p:sp>
              <p:sp>
                <p:nvSpPr>
                  <p:cNvPr id="371" name="Freeform: Shape 370">
                    <a:extLst>
                      <a:ext uri="{FF2B5EF4-FFF2-40B4-BE49-F238E27FC236}">
                        <a16:creationId xmlns:a16="http://schemas.microsoft.com/office/drawing/2014/main" id="{2E20B2DB-D7F8-FB0F-3AD5-B61A215C2553}"/>
                      </a:ext>
                    </a:extLst>
                  </p:cNvPr>
                  <p:cNvSpPr/>
                  <p:nvPr/>
                </p:nvSpPr>
                <p:spPr>
                  <a:xfrm>
                    <a:off x="5331773" y="4856480"/>
                    <a:ext cx="114855" cy="104500"/>
                  </a:xfrm>
                  <a:custGeom>
                    <a:avLst/>
                    <a:gdLst>
                      <a:gd name="connsiteX0" fmla="*/ 45506 w 114855"/>
                      <a:gd name="connsiteY0" fmla="*/ 29565 h 104500"/>
                      <a:gd name="connsiteX1" fmla="*/ 32427 w 114855"/>
                      <a:gd name="connsiteY1" fmla="*/ 21799 h 104500"/>
                      <a:gd name="connsiteX2" fmla="*/ 114855 w 114855"/>
                      <a:gd name="connsiteY2" fmla="*/ 104500 h 104500"/>
                      <a:gd name="connsiteX3" fmla="*/ 108860 w 114855"/>
                      <a:gd name="connsiteY3" fmla="*/ 90195 h 104500"/>
                      <a:gd name="connsiteX4" fmla="*/ 76843 w 114855"/>
                      <a:gd name="connsiteY4" fmla="*/ 58040 h 104500"/>
                      <a:gd name="connsiteX5" fmla="*/ 84609 w 114855"/>
                      <a:gd name="connsiteY5" fmla="*/ 62400 h 104500"/>
                      <a:gd name="connsiteX6" fmla="*/ 67714 w 114855"/>
                      <a:gd name="connsiteY6" fmla="*/ 39375 h 104500"/>
                      <a:gd name="connsiteX7" fmla="*/ 65943 w 114855"/>
                      <a:gd name="connsiteY7" fmla="*/ 37876 h 104500"/>
                      <a:gd name="connsiteX8" fmla="*/ 0 w 114855"/>
                      <a:gd name="connsiteY8" fmla="*/ 0 h 104500"/>
                      <a:gd name="connsiteX9" fmla="*/ 45506 w 114855"/>
                      <a:gd name="connsiteY9" fmla="*/ 29565 h 104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855" h="104500">
                        <a:moveTo>
                          <a:pt x="45506" y="29565"/>
                        </a:moveTo>
                        <a:cubicBezTo>
                          <a:pt x="37331" y="23026"/>
                          <a:pt x="34061" y="22208"/>
                          <a:pt x="32427" y="21799"/>
                        </a:cubicBezTo>
                        <a:cubicBezTo>
                          <a:pt x="62946" y="46187"/>
                          <a:pt x="90740" y="73981"/>
                          <a:pt x="114855" y="104500"/>
                        </a:cubicBezTo>
                        <a:cubicBezTo>
                          <a:pt x="113901" y="100685"/>
                          <a:pt x="93737" y="73300"/>
                          <a:pt x="108860" y="90195"/>
                        </a:cubicBezTo>
                        <a:cubicBezTo>
                          <a:pt x="103819" y="81202"/>
                          <a:pt x="81747" y="59403"/>
                          <a:pt x="76843" y="58040"/>
                        </a:cubicBezTo>
                        <a:lnTo>
                          <a:pt x="84609" y="62400"/>
                        </a:lnTo>
                        <a:cubicBezTo>
                          <a:pt x="63627" y="45097"/>
                          <a:pt x="53136" y="28884"/>
                          <a:pt x="67714" y="39375"/>
                        </a:cubicBezTo>
                        <a:lnTo>
                          <a:pt x="65943" y="37876"/>
                        </a:lnTo>
                        <a:cubicBezTo>
                          <a:pt x="44961" y="23298"/>
                          <a:pt x="22344" y="11172"/>
                          <a:pt x="0" y="0"/>
                        </a:cubicBezTo>
                        <a:cubicBezTo>
                          <a:pt x="21799" y="16622"/>
                          <a:pt x="19756" y="8720"/>
                          <a:pt x="45506" y="29565"/>
                        </a:cubicBezTo>
                        <a:close/>
                      </a:path>
                    </a:pathLst>
                  </a:custGeom>
                  <a:solidFill>
                    <a:srgbClr val="FFD61D"/>
                  </a:solidFill>
                  <a:ln w="0" cap="flat">
                    <a:noFill/>
                    <a:prstDash val="solid"/>
                    <a:miter/>
                  </a:ln>
                </p:spPr>
                <p:txBody>
                  <a:bodyPr rtlCol="0" anchor="ctr"/>
                  <a:lstStyle/>
                  <a:p>
                    <a:endParaRPr lang="en-US"/>
                  </a:p>
                </p:txBody>
              </p:sp>
              <p:sp>
                <p:nvSpPr>
                  <p:cNvPr id="372" name="Freeform: Shape 371">
                    <a:extLst>
                      <a:ext uri="{FF2B5EF4-FFF2-40B4-BE49-F238E27FC236}">
                        <a16:creationId xmlns:a16="http://schemas.microsoft.com/office/drawing/2014/main" id="{CF11D3E9-64F8-54FF-4F68-E4BCBBD6EB77}"/>
                      </a:ext>
                    </a:extLst>
                  </p:cNvPr>
                  <p:cNvSpPr/>
                  <p:nvPr/>
                </p:nvSpPr>
                <p:spPr>
                  <a:xfrm>
                    <a:off x="4947474" y="6374309"/>
                    <a:ext cx="12483" cy="10712"/>
                  </a:xfrm>
                  <a:custGeom>
                    <a:avLst/>
                    <a:gdLst>
                      <a:gd name="connsiteX0" fmla="*/ 12484 w 12483"/>
                      <a:gd name="connsiteY0" fmla="*/ 10713 h 10712"/>
                      <a:gd name="connsiteX1" fmla="*/ 222 w 12483"/>
                      <a:gd name="connsiteY1" fmla="*/ 630 h 10712"/>
                      <a:gd name="connsiteX2" fmla="*/ 12484 w 12483"/>
                      <a:gd name="connsiteY2" fmla="*/ 10713 h 10712"/>
                    </a:gdLst>
                    <a:ahLst/>
                    <a:cxnLst>
                      <a:cxn ang="0">
                        <a:pos x="connsiteX0" y="connsiteY0"/>
                      </a:cxn>
                      <a:cxn ang="0">
                        <a:pos x="connsiteX1" y="connsiteY1"/>
                      </a:cxn>
                      <a:cxn ang="0">
                        <a:pos x="connsiteX2" y="connsiteY2"/>
                      </a:cxn>
                    </a:cxnLst>
                    <a:rect l="l" t="t" r="r" b="b"/>
                    <a:pathLst>
                      <a:path w="12483" h="10712">
                        <a:moveTo>
                          <a:pt x="12484" y="10713"/>
                        </a:moveTo>
                        <a:cubicBezTo>
                          <a:pt x="1039" y="-51"/>
                          <a:pt x="-732" y="-1005"/>
                          <a:pt x="222" y="630"/>
                        </a:cubicBezTo>
                        <a:cubicBezTo>
                          <a:pt x="4445" y="4309"/>
                          <a:pt x="8533" y="7715"/>
                          <a:pt x="12484" y="10713"/>
                        </a:cubicBezTo>
                        <a:close/>
                      </a:path>
                    </a:pathLst>
                  </a:custGeom>
                  <a:solidFill>
                    <a:srgbClr val="FFD61D"/>
                  </a:solidFill>
                  <a:ln w="0" cap="flat">
                    <a:noFill/>
                    <a:prstDash val="solid"/>
                    <a:miter/>
                  </a:ln>
                </p:spPr>
                <p:txBody>
                  <a:bodyPr rtlCol="0" anchor="ctr"/>
                  <a:lstStyle/>
                  <a:p>
                    <a:endParaRPr lang="en-US"/>
                  </a:p>
                </p:txBody>
              </p:sp>
              <p:sp>
                <p:nvSpPr>
                  <p:cNvPr id="373" name="Freeform: Shape 372">
                    <a:extLst>
                      <a:ext uri="{FF2B5EF4-FFF2-40B4-BE49-F238E27FC236}">
                        <a16:creationId xmlns:a16="http://schemas.microsoft.com/office/drawing/2014/main" id="{3497020F-38C9-C68B-5FCD-A819B8223565}"/>
                      </a:ext>
                    </a:extLst>
                  </p:cNvPr>
                  <p:cNvSpPr/>
                  <p:nvPr/>
                </p:nvSpPr>
                <p:spPr>
                  <a:xfrm>
                    <a:off x="5294033" y="4840403"/>
                    <a:ext cx="21663" cy="8856"/>
                  </a:xfrm>
                  <a:custGeom>
                    <a:avLst/>
                    <a:gdLst>
                      <a:gd name="connsiteX0" fmla="*/ 21663 w 21663"/>
                      <a:gd name="connsiteY0" fmla="*/ 8856 h 8856"/>
                      <a:gd name="connsiteX1" fmla="*/ 0 w 21663"/>
                      <a:gd name="connsiteY1" fmla="*/ 0 h 8856"/>
                      <a:gd name="connsiteX2" fmla="*/ 21663 w 21663"/>
                      <a:gd name="connsiteY2" fmla="*/ 8856 h 8856"/>
                    </a:gdLst>
                    <a:ahLst/>
                    <a:cxnLst>
                      <a:cxn ang="0">
                        <a:pos x="connsiteX0" y="connsiteY0"/>
                      </a:cxn>
                      <a:cxn ang="0">
                        <a:pos x="connsiteX1" y="connsiteY1"/>
                      </a:cxn>
                      <a:cxn ang="0">
                        <a:pos x="connsiteX2" y="connsiteY2"/>
                      </a:cxn>
                    </a:cxnLst>
                    <a:rect l="l" t="t" r="r" b="b"/>
                    <a:pathLst>
                      <a:path w="21663" h="8856">
                        <a:moveTo>
                          <a:pt x="21663" y="8856"/>
                        </a:moveTo>
                        <a:cubicBezTo>
                          <a:pt x="14578" y="5450"/>
                          <a:pt x="7221" y="2861"/>
                          <a:pt x="0" y="0"/>
                        </a:cubicBezTo>
                        <a:cubicBezTo>
                          <a:pt x="8447" y="3815"/>
                          <a:pt x="16213" y="6812"/>
                          <a:pt x="21663" y="8856"/>
                        </a:cubicBezTo>
                        <a:close/>
                      </a:path>
                    </a:pathLst>
                  </a:custGeom>
                  <a:solidFill>
                    <a:srgbClr val="FFD61D"/>
                  </a:solidFill>
                  <a:ln w="0" cap="flat">
                    <a:noFill/>
                    <a:prstDash val="solid"/>
                    <a:miter/>
                  </a:ln>
                </p:spPr>
                <p:txBody>
                  <a:bodyPr rtlCol="0" anchor="ctr"/>
                  <a:lstStyle/>
                  <a:p>
                    <a:endParaRPr lang="en-US"/>
                  </a:p>
                </p:txBody>
              </p:sp>
              <p:sp>
                <p:nvSpPr>
                  <p:cNvPr id="374" name="Freeform: Shape 373">
                    <a:extLst>
                      <a:ext uri="{FF2B5EF4-FFF2-40B4-BE49-F238E27FC236}">
                        <a16:creationId xmlns:a16="http://schemas.microsoft.com/office/drawing/2014/main" id="{6B4B43D8-BBEA-D41C-5679-131EF88B6838}"/>
                      </a:ext>
                    </a:extLst>
                  </p:cNvPr>
                  <p:cNvSpPr/>
                  <p:nvPr/>
                </p:nvSpPr>
                <p:spPr>
                  <a:xfrm>
                    <a:off x="5469381" y="4911796"/>
                    <a:ext cx="8796" cy="8447"/>
                  </a:xfrm>
                  <a:custGeom>
                    <a:avLst/>
                    <a:gdLst>
                      <a:gd name="connsiteX0" fmla="*/ 8447 w 8796"/>
                      <a:gd name="connsiteY0" fmla="*/ 8447 h 8447"/>
                      <a:gd name="connsiteX1" fmla="*/ 8720 w 8796"/>
                      <a:gd name="connsiteY1" fmla="*/ 7766 h 8447"/>
                      <a:gd name="connsiteX2" fmla="*/ 0 w 8796"/>
                      <a:gd name="connsiteY2" fmla="*/ 0 h 8447"/>
                      <a:gd name="connsiteX3" fmla="*/ 136 w 8796"/>
                      <a:gd name="connsiteY3" fmla="*/ 272 h 8447"/>
                      <a:gd name="connsiteX4" fmla="*/ 8447 w 8796"/>
                      <a:gd name="connsiteY4" fmla="*/ 8447 h 84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96" h="8447">
                        <a:moveTo>
                          <a:pt x="8447" y="8447"/>
                        </a:moveTo>
                        <a:cubicBezTo>
                          <a:pt x="8447" y="8447"/>
                          <a:pt x="8992" y="8447"/>
                          <a:pt x="8720" y="7766"/>
                        </a:cubicBezTo>
                        <a:cubicBezTo>
                          <a:pt x="5722" y="5177"/>
                          <a:pt x="2997" y="2452"/>
                          <a:pt x="0" y="0"/>
                        </a:cubicBezTo>
                        <a:cubicBezTo>
                          <a:pt x="0" y="0"/>
                          <a:pt x="136" y="136"/>
                          <a:pt x="136" y="272"/>
                        </a:cubicBezTo>
                        <a:cubicBezTo>
                          <a:pt x="3270" y="3133"/>
                          <a:pt x="5858" y="5995"/>
                          <a:pt x="8447" y="8447"/>
                        </a:cubicBezTo>
                        <a:close/>
                      </a:path>
                    </a:pathLst>
                  </a:custGeom>
                  <a:solidFill>
                    <a:srgbClr val="FFD61D"/>
                  </a:solidFill>
                  <a:ln w="0" cap="flat">
                    <a:noFill/>
                    <a:prstDash val="solid"/>
                    <a:miter/>
                  </a:ln>
                </p:spPr>
                <p:txBody>
                  <a:bodyPr rtlCol="0" anchor="ctr"/>
                  <a:lstStyle/>
                  <a:p>
                    <a:endParaRPr lang="en-US"/>
                  </a:p>
                </p:txBody>
              </p:sp>
              <p:sp>
                <p:nvSpPr>
                  <p:cNvPr id="375" name="Freeform: Shape 374">
                    <a:extLst>
                      <a:ext uri="{FF2B5EF4-FFF2-40B4-BE49-F238E27FC236}">
                        <a16:creationId xmlns:a16="http://schemas.microsoft.com/office/drawing/2014/main" id="{65F0BC3B-29AC-29C6-489B-F7BFC1486461}"/>
                      </a:ext>
                    </a:extLst>
                  </p:cNvPr>
                  <p:cNvSpPr/>
                  <p:nvPr/>
                </p:nvSpPr>
                <p:spPr>
                  <a:xfrm>
                    <a:off x="4814447" y="4834136"/>
                    <a:ext cx="6539" cy="3678"/>
                  </a:xfrm>
                  <a:custGeom>
                    <a:avLst/>
                    <a:gdLst>
                      <a:gd name="connsiteX0" fmla="*/ 6540 w 6539"/>
                      <a:gd name="connsiteY0" fmla="*/ 0 h 3678"/>
                      <a:gd name="connsiteX1" fmla="*/ 0 w 6539"/>
                      <a:gd name="connsiteY1" fmla="*/ 3678 h 3678"/>
                      <a:gd name="connsiteX2" fmla="*/ 6540 w 6539"/>
                      <a:gd name="connsiteY2" fmla="*/ 0 h 3678"/>
                    </a:gdLst>
                    <a:ahLst/>
                    <a:cxnLst>
                      <a:cxn ang="0">
                        <a:pos x="connsiteX0" y="connsiteY0"/>
                      </a:cxn>
                      <a:cxn ang="0">
                        <a:pos x="connsiteX1" y="connsiteY1"/>
                      </a:cxn>
                      <a:cxn ang="0">
                        <a:pos x="connsiteX2" y="connsiteY2"/>
                      </a:cxn>
                    </a:cxnLst>
                    <a:rect l="l" t="t" r="r" b="b"/>
                    <a:pathLst>
                      <a:path w="6539" h="3678">
                        <a:moveTo>
                          <a:pt x="6540" y="0"/>
                        </a:moveTo>
                        <a:cubicBezTo>
                          <a:pt x="4360" y="1226"/>
                          <a:pt x="2589" y="2180"/>
                          <a:pt x="0" y="3678"/>
                        </a:cubicBezTo>
                        <a:cubicBezTo>
                          <a:pt x="2453" y="2316"/>
                          <a:pt x="4496" y="1226"/>
                          <a:pt x="6540" y="0"/>
                        </a:cubicBezTo>
                        <a:close/>
                      </a:path>
                    </a:pathLst>
                  </a:custGeom>
                  <a:solidFill>
                    <a:srgbClr val="FFD61D"/>
                  </a:solidFill>
                  <a:ln w="0" cap="flat">
                    <a:noFill/>
                    <a:prstDash val="solid"/>
                    <a:miter/>
                  </a:ln>
                </p:spPr>
                <p:txBody>
                  <a:bodyPr rtlCol="0" anchor="ctr"/>
                  <a:lstStyle/>
                  <a:p>
                    <a:endParaRPr lang="en-US"/>
                  </a:p>
                </p:txBody>
              </p:sp>
              <p:sp>
                <p:nvSpPr>
                  <p:cNvPr id="376" name="Freeform: Shape 375">
                    <a:extLst>
                      <a:ext uri="{FF2B5EF4-FFF2-40B4-BE49-F238E27FC236}">
                        <a16:creationId xmlns:a16="http://schemas.microsoft.com/office/drawing/2014/main" id="{9FBC75D8-C07A-2616-D7F0-BA0A97F20536}"/>
                      </a:ext>
                    </a:extLst>
                  </p:cNvPr>
                  <p:cNvSpPr/>
                  <p:nvPr/>
                </p:nvSpPr>
                <p:spPr>
                  <a:xfrm>
                    <a:off x="5582874" y="5107990"/>
                    <a:ext cx="31472" cy="134610"/>
                  </a:xfrm>
                  <a:custGeom>
                    <a:avLst/>
                    <a:gdLst>
                      <a:gd name="connsiteX0" fmla="*/ 31337 w 31472"/>
                      <a:gd name="connsiteY0" fmla="*/ 134611 h 134610"/>
                      <a:gd name="connsiteX1" fmla="*/ 28067 w 31472"/>
                      <a:gd name="connsiteY1" fmla="*/ 105182 h 134610"/>
                      <a:gd name="connsiteX2" fmla="*/ 23570 w 31472"/>
                      <a:gd name="connsiteY2" fmla="*/ 76025 h 134610"/>
                      <a:gd name="connsiteX3" fmla="*/ 25478 w 31472"/>
                      <a:gd name="connsiteY3" fmla="*/ 67578 h 134610"/>
                      <a:gd name="connsiteX4" fmla="*/ 20846 w 31472"/>
                      <a:gd name="connsiteY4" fmla="*/ 48095 h 134610"/>
                      <a:gd name="connsiteX5" fmla="*/ 22753 w 31472"/>
                      <a:gd name="connsiteY5" fmla="*/ 59948 h 134610"/>
                      <a:gd name="connsiteX6" fmla="*/ 13352 w 31472"/>
                      <a:gd name="connsiteY6" fmla="*/ 37059 h 134610"/>
                      <a:gd name="connsiteX7" fmla="*/ 0 w 31472"/>
                      <a:gd name="connsiteY7" fmla="*/ 0 h 134610"/>
                      <a:gd name="connsiteX8" fmla="*/ 14442 w 31472"/>
                      <a:gd name="connsiteY8" fmla="*/ 60357 h 134610"/>
                      <a:gd name="connsiteX9" fmla="*/ 17303 w 31472"/>
                      <a:gd name="connsiteY9" fmla="*/ 75344 h 134610"/>
                      <a:gd name="connsiteX10" fmla="*/ 28067 w 31472"/>
                      <a:gd name="connsiteY10" fmla="*/ 123302 h 134610"/>
                      <a:gd name="connsiteX11" fmla="*/ 31473 w 31472"/>
                      <a:gd name="connsiteY11" fmla="*/ 134475 h 134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472" h="134610">
                        <a:moveTo>
                          <a:pt x="31337" y="134611"/>
                        </a:moveTo>
                        <a:cubicBezTo>
                          <a:pt x="30928" y="124801"/>
                          <a:pt x="29157" y="114991"/>
                          <a:pt x="28067" y="105182"/>
                        </a:cubicBezTo>
                        <a:cubicBezTo>
                          <a:pt x="26704" y="95372"/>
                          <a:pt x="25887" y="85699"/>
                          <a:pt x="23570" y="76025"/>
                        </a:cubicBezTo>
                        <a:cubicBezTo>
                          <a:pt x="26295" y="83655"/>
                          <a:pt x="21799" y="55452"/>
                          <a:pt x="25478" y="67578"/>
                        </a:cubicBezTo>
                        <a:cubicBezTo>
                          <a:pt x="24524" y="63082"/>
                          <a:pt x="20846" y="42236"/>
                          <a:pt x="20846" y="48095"/>
                        </a:cubicBezTo>
                        <a:lnTo>
                          <a:pt x="22753" y="59948"/>
                        </a:lnTo>
                        <a:cubicBezTo>
                          <a:pt x="18257" y="44825"/>
                          <a:pt x="16077" y="42236"/>
                          <a:pt x="13352" y="37059"/>
                        </a:cubicBezTo>
                        <a:cubicBezTo>
                          <a:pt x="10627" y="31881"/>
                          <a:pt x="7630" y="24115"/>
                          <a:pt x="0" y="0"/>
                        </a:cubicBezTo>
                        <a:cubicBezTo>
                          <a:pt x="4360" y="31336"/>
                          <a:pt x="10355" y="44008"/>
                          <a:pt x="14442" y="60357"/>
                        </a:cubicBezTo>
                        <a:cubicBezTo>
                          <a:pt x="15532" y="65943"/>
                          <a:pt x="16349" y="70575"/>
                          <a:pt x="17303" y="75344"/>
                        </a:cubicBezTo>
                        <a:cubicBezTo>
                          <a:pt x="22208" y="91012"/>
                          <a:pt x="24524" y="107089"/>
                          <a:pt x="28067" y="123302"/>
                        </a:cubicBezTo>
                        <a:cubicBezTo>
                          <a:pt x="29429" y="126981"/>
                          <a:pt x="30519" y="130660"/>
                          <a:pt x="31473" y="134475"/>
                        </a:cubicBezTo>
                        <a:close/>
                      </a:path>
                    </a:pathLst>
                  </a:custGeom>
                  <a:solidFill>
                    <a:srgbClr val="FFD61D"/>
                  </a:solidFill>
                  <a:ln w="0" cap="flat">
                    <a:noFill/>
                    <a:prstDash val="solid"/>
                    <a:miter/>
                  </a:ln>
                </p:spPr>
                <p:txBody>
                  <a:bodyPr rtlCol="0" anchor="ctr"/>
                  <a:lstStyle/>
                  <a:p>
                    <a:endParaRPr lang="en-US"/>
                  </a:p>
                </p:txBody>
              </p:sp>
              <p:sp>
                <p:nvSpPr>
                  <p:cNvPr id="377" name="Freeform: Shape 376">
                    <a:extLst>
                      <a:ext uri="{FF2B5EF4-FFF2-40B4-BE49-F238E27FC236}">
                        <a16:creationId xmlns:a16="http://schemas.microsoft.com/office/drawing/2014/main" id="{B186CDE3-201A-8176-53E7-1FBBD23F1C68}"/>
                      </a:ext>
                    </a:extLst>
                  </p:cNvPr>
                  <p:cNvSpPr/>
                  <p:nvPr/>
                </p:nvSpPr>
                <p:spPr>
                  <a:xfrm>
                    <a:off x="4518658" y="5780090"/>
                    <a:ext cx="544" cy="430"/>
                  </a:xfrm>
                  <a:custGeom>
                    <a:avLst/>
                    <a:gdLst>
                      <a:gd name="connsiteX0" fmla="*/ 545 w 544"/>
                      <a:gd name="connsiteY0" fmla="*/ 409 h 430"/>
                      <a:gd name="connsiteX1" fmla="*/ 0 w 544"/>
                      <a:gd name="connsiteY1" fmla="*/ 0 h 430"/>
                      <a:gd name="connsiteX2" fmla="*/ 545 w 544"/>
                      <a:gd name="connsiteY2" fmla="*/ 409 h 430"/>
                    </a:gdLst>
                    <a:ahLst/>
                    <a:cxnLst>
                      <a:cxn ang="0">
                        <a:pos x="connsiteX0" y="connsiteY0"/>
                      </a:cxn>
                      <a:cxn ang="0">
                        <a:pos x="connsiteX1" y="connsiteY1"/>
                      </a:cxn>
                      <a:cxn ang="0">
                        <a:pos x="connsiteX2" y="connsiteY2"/>
                      </a:cxn>
                    </a:cxnLst>
                    <a:rect l="l" t="t" r="r" b="b"/>
                    <a:pathLst>
                      <a:path w="544" h="430">
                        <a:moveTo>
                          <a:pt x="545" y="409"/>
                        </a:moveTo>
                        <a:lnTo>
                          <a:pt x="0" y="0"/>
                        </a:lnTo>
                        <a:cubicBezTo>
                          <a:pt x="0" y="0"/>
                          <a:pt x="409" y="545"/>
                          <a:pt x="545" y="409"/>
                        </a:cubicBezTo>
                        <a:close/>
                      </a:path>
                    </a:pathLst>
                  </a:custGeom>
                  <a:solidFill>
                    <a:srgbClr val="FFD61D"/>
                  </a:solidFill>
                  <a:ln w="0" cap="flat">
                    <a:noFill/>
                    <a:prstDash val="solid"/>
                    <a:miter/>
                  </a:ln>
                </p:spPr>
                <p:txBody>
                  <a:bodyPr rtlCol="0" anchor="ctr"/>
                  <a:lstStyle/>
                  <a:p>
                    <a:endParaRPr lang="en-US"/>
                  </a:p>
                </p:txBody>
              </p:sp>
              <p:sp>
                <p:nvSpPr>
                  <p:cNvPr id="378" name="Freeform: Shape 377">
                    <a:extLst>
                      <a:ext uri="{FF2B5EF4-FFF2-40B4-BE49-F238E27FC236}">
                        <a16:creationId xmlns:a16="http://schemas.microsoft.com/office/drawing/2014/main" id="{26EAC275-17B5-B35C-6872-899FA2D2A353}"/>
                      </a:ext>
                    </a:extLst>
                  </p:cNvPr>
                  <p:cNvSpPr/>
                  <p:nvPr/>
                </p:nvSpPr>
                <p:spPr>
                  <a:xfrm>
                    <a:off x="4514763" y="5773368"/>
                    <a:ext cx="3894" cy="6721"/>
                  </a:xfrm>
                  <a:custGeom>
                    <a:avLst/>
                    <a:gdLst>
                      <a:gd name="connsiteX0" fmla="*/ 1579 w 3894"/>
                      <a:gd name="connsiteY0" fmla="*/ 5087 h 6721"/>
                      <a:gd name="connsiteX1" fmla="*/ 3895 w 3894"/>
                      <a:gd name="connsiteY1" fmla="*/ 6722 h 6721"/>
                      <a:gd name="connsiteX2" fmla="*/ 1579 w 3894"/>
                      <a:gd name="connsiteY2" fmla="*/ 5087 h 6721"/>
                    </a:gdLst>
                    <a:ahLst/>
                    <a:cxnLst>
                      <a:cxn ang="0">
                        <a:pos x="connsiteX0" y="connsiteY0"/>
                      </a:cxn>
                      <a:cxn ang="0">
                        <a:pos x="connsiteX1" y="connsiteY1"/>
                      </a:cxn>
                      <a:cxn ang="0">
                        <a:pos x="connsiteX2" y="connsiteY2"/>
                      </a:cxn>
                    </a:cxnLst>
                    <a:rect l="l" t="t" r="r" b="b"/>
                    <a:pathLst>
                      <a:path w="3894" h="6721">
                        <a:moveTo>
                          <a:pt x="1579" y="5087"/>
                        </a:moveTo>
                        <a:lnTo>
                          <a:pt x="3895" y="6722"/>
                        </a:lnTo>
                        <a:cubicBezTo>
                          <a:pt x="2124" y="4270"/>
                          <a:pt x="-2372" y="-6085"/>
                          <a:pt x="1579" y="5087"/>
                        </a:cubicBezTo>
                        <a:close/>
                      </a:path>
                    </a:pathLst>
                  </a:custGeom>
                  <a:solidFill>
                    <a:srgbClr val="FFD61D"/>
                  </a:solidFill>
                  <a:ln w="0" cap="flat">
                    <a:noFill/>
                    <a:prstDash val="solid"/>
                    <a:miter/>
                  </a:ln>
                </p:spPr>
                <p:txBody>
                  <a:bodyPr rtlCol="0" anchor="ctr"/>
                  <a:lstStyle/>
                  <a:p>
                    <a:endParaRPr lang="en-US"/>
                  </a:p>
                </p:txBody>
              </p:sp>
              <p:sp>
                <p:nvSpPr>
                  <p:cNvPr id="379" name="Freeform: Shape 378">
                    <a:extLst>
                      <a:ext uri="{FF2B5EF4-FFF2-40B4-BE49-F238E27FC236}">
                        <a16:creationId xmlns:a16="http://schemas.microsoft.com/office/drawing/2014/main" id="{08B0EFED-1E4C-084A-5429-F8E4D4CC77CA}"/>
                      </a:ext>
                    </a:extLst>
                  </p:cNvPr>
                  <p:cNvSpPr/>
                  <p:nvPr/>
                </p:nvSpPr>
                <p:spPr>
                  <a:xfrm>
                    <a:off x="5315696" y="4849259"/>
                    <a:ext cx="16076" cy="7221"/>
                  </a:xfrm>
                  <a:custGeom>
                    <a:avLst/>
                    <a:gdLst>
                      <a:gd name="connsiteX0" fmla="*/ 8856 w 16076"/>
                      <a:gd name="connsiteY0" fmla="*/ 2044 h 7221"/>
                      <a:gd name="connsiteX1" fmla="*/ 0 w 16076"/>
                      <a:gd name="connsiteY1" fmla="*/ 0 h 7221"/>
                      <a:gd name="connsiteX2" fmla="*/ 16077 w 16076"/>
                      <a:gd name="connsiteY2" fmla="*/ 7221 h 7221"/>
                      <a:gd name="connsiteX3" fmla="*/ 8856 w 16076"/>
                      <a:gd name="connsiteY3" fmla="*/ 2044 h 7221"/>
                    </a:gdLst>
                    <a:ahLst/>
                    <a:cxnLst>
                      <a:cxn ang="0">
                        <a:pos x="connsiteX0" y="connsiteY0"/>
                      </a:cxn>
                      <a:cxn ang="0">
                        <a:pos x="connsiteX1" y="connsiteY1"/>
                      </a:cxn>
                      <a:cxn ang="0">
                        <a:pos x="connsiteX2" y="connsiteY2"/>
                      </a:cxn>
                      <a:cxn ang="0">
                        <a:pos x="connsiteX3" y="connsiteY3"/>
                      </a:cxn>
                    </a:cxnLst>
                    <a:rect l="l" t="t" r="r" b="b"/>
                    <a:pathLst>
                      <a:path w="16076" h="7221">
                        <a:moveTo>
                          <a:pt x="8856" y="2044"/>
                        </a:moveTo>
                        <a:cubicBezTo>
                          <a:pt x="7766" y="2452"/>
                          <a:pt x="4632" y="1635"/>
                          <a:pt x="0" y="0"/>
                        </a:cubicBezTo>
                        <a:lnTo>
                          <a:pt x="16077" y="7221"/>
                        </a:lnTo>
                        <a:cubicBezTo>
                          <a:pt x="14033" y="5722"/>
                          <a:pt x="11445" y="3815"/>
                          <a:pt x="8856" y="2044"/>
                        </a:cubicBezTo>
                        <a:close/>
                      </a:path>
                    </a:pathLst>
                  </a:custGeom>
                  <a:solidFill>
                    <a:srgbClr val="FFD61D"/>
                  </a:solidFill>
                  <a:ln w="0" cap="flat">
                    <a:noFill/>
                    <a:prstDash val="solid"/>
                    <a:miter/>
                  </a:ln>
                </p:spPr>
                <p:txBody>
                  <a:bodyPr rtlCol="0" anchor="ctr"/>
                  <a:lstStyle/>
                  <a:p>
                    <a:endParaRPr lang="en-US"/>
                  </a:p>
                </p:txBody>
              </p:sp>
              <p:sp>
                <p:nvSpPr>
                  <p:cNvPr id="380" name="Freeform: Shape 379">
                    <a:extLst>
                      <a:ext uri="{FF2B5EF4-FFF2-40B4-BE49-F238E27FC236}">
                        <a16:creationId xmlns:a16="http://schemas.microsoft.com/office/drawing/2014/main" id="{48BA01EB-1CBC-DEA2-0D5A-963A52CFB982}"/>
                      </a:ext>
                    </a:extLst>
                  </p:cNvPr>
                  <p:cNvSpPr/>
                  <p:nvPr/>
                </p:nvSpPr>
                <p:spPr>
                  <a:xfrm>
                    <a:off x="5363246" y="4866017"/>
                    <a:ext cx="48094" cy="37876"/>
                  </a:xfrm>
                  <a:custGeom>
                    <a:avLst/>
                    <a:gdLst>
                      <a:gd name="connsiteX0" fmla="*/ 0 w 48094"/>
                      <a:gd name="connsiteY0" fmla="*/ 0 h 37876"/>
                      <a:gd name="connsiteX1" fmla="*/ 34470 w 48094"/>
                      <a:gd name="connsiteY1" fmla="*/ 28339 h 37876"/>
                      <a:gd name="connsiteX2" fmla="*/ 48095 w 48094"/>
                      <a:gd name="connsiteY2" fmla="*/ 37876 h 37876"/>
                      <a:gd name="connsiteX3" fmla="*/ 0 w 48094"/>
                      <a:gd name="connsiteY3" fmla="*/ 0 h 37876"/>
                    </a:gdLst>
                    <a:ahLst/>
                    <a:cxnLst>
                      <a:cxn ang="0">
                        <a:pos x="connsiteX0" y="connsiteY0"/>
                      </a:cxn>
                      <a:cxn ang="0">
                        <a:pos x="connsiteX1" y="connsiteY1"/>
                      </a:cxn>
                      <a:cxn ang="0">
                        <a:pos x="connsiteX2" y="connsiteY2"/>
                      </a:cxn>
                      <a:cxn ang="0">
                        <a:pos x="connsiteX3" y="connsiteY3"/>
                      </a:cxn>
                    </a:cxnLst>
                    <a:rect l="l" t="t" r="r" b="b"/>
                    <a:pathLst>
                      <a:path w="48094" h="37876">
                        <a:moveTo>
                          <a:pt x="0" y="0"/>
                        </a:moveTo>
                        <a:cubicBezTo>
                          <a:pt x="11853" y="8992"/>
                          <a:pt x="23434" y="18257"/>
                          <a:pt x="34470" y="28339"/>
                        </a:cubicBezTo>
                        <a:cubicBezTo>
                          <a:pt x="39239" y="31337"/>
                          <a:pt x="43735" y="34607"/>
                          <a:pt x="48095" y="37876"/>
                        </a:cubicBezTo>
                        <a:cubicBezTo>
                          <a:pt x="35288" y="26432"/>
                          <a:pt x="19756" y="13625"/>
                          <a:pt x="0" y="0"/>
                        </a:cubicBezTo>
                        <a:close/>
                      </a:path>
                    </a:pathLst>
                  </a:custGeom>
                  <a:solidFill>
                    <a:srgbClr val="FFD61D"/>
                  </a:solidFill>
                  <a:ln w="0" cap="flat">
                    <a:noFill/>
                    <a:prstDash val="solid"/>
                    <a:miter/>
                  </a:ln>
                </p:spPr>
                <p:txBody>
                  <a:bodyPr rtlCol="0" anchor="ctr"/>
                  <a:lstStyle/>
                  <a:p>
                    <a:endParaRPr lang="en-US"/>
                  </a:p>
                </p:txBody>
              </p:sp>
              <p:sp>
                <p:nvSpPr>
                  <p:cNvPr id="381" name="Freeform: Shape 380">
                    <a:extLst>
                      <a:ext uri="{FF2B5EF4-FFF2-40B4-BE49-F238E27FC236}">
                        <a16:creationId xmlns:a16="http://schemas.microsoft.com/office/drawing/2014/main" id="{215DBBC0-555B-3FC9-3215-0E87C2A765C6}"/>
                      </a:ext>
                    </a:extLst>
                  </p:cNvPr>
                  <p:cNvSpPr/>
                  <p:nvPr/>
                </p:nvSpPr>
                <p:spPr>
                  <a:xfrm>
                    <a:off x="4678474" y="4775745"/>
                    <a:ext cx="615422" cy="176699"/>
                  </a:xfrm>
                  <a:custGeom>
                    <a:avLst/>
                    <a:gdLst>
                      <a:gd name="connsiteX0" fmla="*/ 205595 w 615422"/>
                      <a:gd name="connsiteY0" fmla="*/ 34003 h 176699"/>
                      <a:gd name="connsiteX1" fmla="*/ 185294 w 615422"/>
                      <a:gd name="connsiteY1" fmla="*/ 34412 h 176699"/>
                      <a:gd name="connsiteX2" fmla="*/ 142377 w 615422"/>
                      <a:gd name="connsiteY2" fmla="*/ 58391 h 176699"/>
                      <a:gd name="connsiteX3" fmla="*/ 171397 w 615422"/>
                      <a:gd name="connsiteY3" fmla="*/ 48445 h 176699"/>
                      <a:gd name="connsiteX4" fmla="*/ 201371 w 615422"/>
                      <a:gd name="connsiteY4" fmla="*/ 40406 h 176699"/>
                      <a:gd name="connsiteX5" fmla="*/ 135428 w 615422"/>
                      <a:gd name="connsiteY5" fmla="*/ 74741 h 176699"/>
                      <a:gd name="connsiteX6" fmla="*/ 158454 w 615422"/>
                      <a:gd name="connsiteY6" fmla="*/ 54440 h 176699"/>
                      <a:gd name="connsiteX7" fmla="*/ 128889 w 615422"/>
                      <a:gd name="connsiteY7" fmla="*/ 74059 h 176699"/>
                      <a:gd name="connsiteX8" fmla="*/ 31337 w 615422"/>
                      <a:gd name="connsiteY8" fmla="*/ 139593 h 176699"/>
                      <a:gd name="connsiteX9" fmla="*/ 0 w 615422"/>
                      <a:gd name="connsiteY9" fmla="*/ 176108 h 176699"/>
                      <a:gd name="connsiteX10" fmla="*/ 47686 w 615422"/>
                      <a:gd name="connsiteY10" fmla="*/ 141910 h 176699"/>
                      <a:gd name="connsiteX11" fmla="*/ 41964 w 615422"/>
                      <a:gd name="connsiteY11" fmla="*/ 144090 h 176699"/>
                      <a:gd name="connsiteX12" fmla="*/ 63899 w 615422"/>
                      <a:gd name="connsiteY12" fmla="*/ 128149 h 176699"/>
                      <a:gd name="connsiteX13" fmla="*/ 74799 w 615422"/>
                      <a:gd name="connsiteY13" fmla="*/ 113707 h 176699"/>
                      <a:gd name="connsiteX14" fmla="*/ 98097 w 615422"/>
                      <a:gd name="connsiteY14" fmla="*/ 99401 h 176699"/>
                      <a:gd name="connsiteX15" fmla="*/ 85971 w 615422"/>
                      <a:gd name="connsiteY15" fmla="*/ 108529 h 176699"/>
                      <a:gd name="connsiteX16" fmla="*/ 140606 w 615422"/>
                      <a:gd name="connsiteY16" fmla="*/ 75149 h 176699"/>
                      <a:gd name="connsiteX17" fmla="*/ 134611 w 615422"/>
                      <a:gd name="connsiteY17" fmla="*/ 80872 h 176699"/>
                      <a:gd name="connsiteX18" fmla="*/ 205459 w 615422"/>
                      <a:gd name="connsiteY18" fmla="*/ 42586 h 176699"/>
                      <a:gd name="connsiteX19" fmla="*/ 188564 w 615422"/>
                      <a:gd name="connsiteY19" fmla="*/ 54576 h 176699"/>
                      <a:gd name="connsiteX20" fmla="*/ 244425 w 615422"/>
                      <a:gd name="connsiteY20" fmla="*/ 30597 h 176699"/>
                      <a:gd name="connsiteX21" fmla="*/ 312820 w 615422"/>
                      <a:gd name="connsiteY21" fmla="*/ 19834 h 176699"/>
                      <a:gd name="connsiteX22" fmla="*/ 304646 w 615422"/>
                      <a:gd name="connsiteY22" fmla="*/ 18335 h 176699"/>
                      <a:gd name="connsiteX23" fmla="*/ 336663 w 615422"/>
                      <a:gd name="connsiteY23" fmla="*/ 20378 h 176699"/>
                      <a:gd name="connsiteX24" fmla="*/ 395385 w 615422"/>
                      <a:gd name="connsiteY24" fmla="*/ 21060 h 176699"/>
                      <a:gd name="connsiteX25" fmla="*/ 430264 w 615422"/>
                      <a:gd name="connsiteY25" fmla="*/ 26373 h 176699"/>
                      <a:gd name="connsiteX26" fmla="*/ 460511 w 615422"/>
                      <a:gd name="connsiteY26" fmla="*/ 30597 h 176699"/>
                      <a:gd name="connsiteX27" fmla="*/ 538443 w 615422"/>
                      <a:gd name="connsiteY27" fmla="*/ 41633 h 176699"/>
                      <a:gd name="connsiteX28" fmla="*/ 615422 w 615422"/>
                      <a:gd name="connsiteY28" fmla="*/ 64795 h 176699"/>
                      <a:gd name="connsiteX29" fmla="*/ 598119 w 615422"/>
                      <a:gd name="connsiteY29" fmla="*/ 56756 h 176699"/>
                      <a:gd name="connsiteX30" fmla="*/ 604659 w 615422"/>
                      <a:gd name="connsiteY30" fmla="*/ 51306 h 176699"/>
                      <a:gd name="connsiteX31" fmla="*/ 553703 w 615422"/>
                      <a:gd name="connsiteY31" fmla="*/ 33594 h 176699"/>
                      <a:gd name="connsiteX32" fmla="*/ 565011 w 615422"/>
                      <a:gd name="connsiteY32" fmla="*/ 33594 h 176699"/>
                      <a:gd name="connsiteX33" fmla="*/ 540078 w 615422"/>
                      <a:gd name="connsiteY33" fmla="*/ 19970 h 176699"/>
                      <a:gd name="connsiteX34" fmla="*/ 421136 w 615422"/>
                      <a:gd name="connsiteY34" fmla="*/ 78 h 176699"/>
                      <a:gd name="connsiteX35" fmla="*/ 309278 w 615422"/>
                      <a:gd name="connsiteY35" fmla="*/ 10433 h 176699"/>
                      <a:gd name="connsiteX36" fmla="*/ 271265 w 615422"/>
                      <a:gd name="connsiteY36" fmla="*/ 13839 h 176699"/>
                      <a:gd name="connsiteX37" fmla="*/ 241291 w 615422"/>
                      <a:gd name="connsiteY37" fmla="*/ 21196 h 176699"/>
                      <a:gd name="connsiteX38" fmla="*/ 214042 w 615422"/>
                      <a:gd name="connsiteY38" fmla="*/ 29779 h 176699"/>
                      <a:gd name="connsiteX39" fmla="*/ 237068 w 615422"/>
                      <a:gd name="connsiteY39" fmla="*/ 18062 h 176699"/>
                      <a:gd name="connsiteX40" fmla="*/ 269358 w 615422"/>
                      <a:gd name="connsiteY40" fmla="*/ 8116 h 176699"/>
                      <a:gd name="connsiteX41" fmla="*/ 210908 w 615422"/>
                      <a:gd name="connsiteY41" fmla="*/ 24738 h 176699"/>
                      <a:gd name="connsiteX42" fmla="*/ 205731 w 615422"/>
                      <a:gd name="connsiteY42" fmla="*/ 34139 h 176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615422" h="176699">
                        <a:moveTo>
                          <a:pt x="205595" y="34003"/>
                        </a:moveTo>
                        <a:cubicBezTo>
                          <a:pt x="123711" y="68064"/>
                          <a:pt x="223579" y="20242"/>
                          <a:pt x="185294" y="34412"/>
                        </a:cubicBezTo>
                        <a:cubicBezTo>
                          <a:pt x="162541" y="44630"/>
                          <a:pt x="155865" y="50761"/>
                          <a:pt x="142377" y="58391"/>
                        </a:cubicBezTo>
                        <a:cubicBezTo>
                          <a:pt x="173577" y="41905"/>
                          <a:pt x="172623" y="45584"/>
                          <a:pt x="171397" y="48445"/>
                        </a:cubicBezTo>
                        <a:cubicBezTo>
                          <a:pt x="170307" y="51715"/>
                          <a:pt x="168945" y="54031"/>
                          <a:pt x="201371" y="40406"/>
                        </a:cubicBezTo>
                        <a:cubicBezTo>
                          <a:pt x="193605" y="48173"/>
                          <a:pt x="156683" y="64386"/>
                          <a:pt x="135428" y="74741"/>
                        </a:cubicBezTo>
                        <a:cubicBezTo>
                          <a:pt x="109542" y="83188"/>
                          <a:pt x="154503" y="60707"/>
                          <a:pt x="158454" y="54440"/>
                        </a:cubicBezTo>
                        <a:cubicBezTo>
                          <a:pt x="133248" y="67383"/>
                          <a:pt x="138290" y="66294"/>
                          <a:pt x="128889" y="74059"/>
                        </a:cubicBezTo>
                        <a:cubicBezTo>
                          <a:pt x="89105" y="94087"/>
                          <a:pt x="55452" y="127331"/>
                          <a:pt x="31337" y="139593"/>
                        </a:cubicBezTo>
                        <a:cubicBezTo>
                          <a:pt x="8311" y="161666"/>
                          <a:pt x="10900" y="161393"/>
                          <a:pt x="0" y="176108"/>
                        </a:cubicBezTo>
                        <a:cubicBezTo>
                          <a:pt x="409" y="181693"/>
                          <a:pt x="35697" y="145997"/>
                          <a:pt x="47686" y="141910"/>
                        </a:cubicBezTo>
                        <a:cubicBezTo>
                          <a:pt x="45506" y="143136"/>
                          <a:pt x="41419" y="145452"/>
                          <a:pt x="41964" y="144090"/>
                        </a:cubicBezTo>
                        <a:cubicBezTo>
                          <a:pt x="49185" y="138504"/>
                          <a:pt x="56542" y="133326"/>
                          <a:pt x="63899" y="128149"/>
                        </a:cubicBezTo>
                        <a:cubicBezTo>
                          <a:pt x="42509" y="142455"/>
                          <a:pt x="63491" y="121882"/>
                          <a:pt x="74799" y="113707"/>
                        </a:cubicBezTo>
                        <a:cubicBezTo>
                          <a:pt x="82837" y="107712"/>
                          <a:pt x="99732" y="96812"/>
                          <a:pt x="98097" y="99401"/>
                        </a:cubicBezTo>
                        <a:cubicBezTo>
                          <a:pt x="93873" y="102399"/>
                          <a:pt x="89922" y="105532"/>
                          <a:pt x="85971" y="108529"/>
                        </a:cubicBezTo>
                        <a:cubicBezTo>
                          <a:pt x="103002" y="98992"/>
                          <a:pt x="120714" y="82370"/>
                          <a:pt x="140606" y="75149"/>
                        </a:cubicBezTo>
                        <a:cubicBezTo>
                          <a:pt x="142104" y="75694"/>
                          <a:pt x="135428" y="79782"/>
                          <a:pt x="134611" y="80872"/>
                        </a:cubicBezTo>
                        <a:cubicBezTo>
                          <a:pt x="153549" y="67111"/>
                          <a:pt x="173850" y="57165"/>
                          <a:pt x="205459" y="42586"/>
                        </a:cubicBezTo>
                        <a:cubicBezTo>
                          <a:pt x="199736" y="46401"/>
                          <a:pt x="194150" y="50489"/>
                          <a:pt x="188564" y="54576"/>
                        </a:cubicBezTo>
                        <a:cubicBezTo>
                          <a:pt x="200009" y="46810"/>
                          <a:pt x="221536" y="37409"/>
                          <a:pt x="244425" y="30597"/>
                        </a:cubicBezTo>
                        <a:cubicBezTo>
                          <a:pt x="266497" y="23921"/>
                          <a:pt x="291975" y="20515"/>
                          <a:pt x="312820" y="19834"/>
                        </a:cubicBezTo>
                        <a:cubicBezTo>
                          <a:pt x="308052" y="19425"/>
                          <a:pt x="299741" y="19970"/>
                          <a:pt x="304646" y="18335"/>
                        </a:cubicBezTo>
                        <a:cubicBezTo>
                          <a:pt x="329170" y="14111"/>
                          <a:pt x="348108" y="17517"/>
                          <a:pt x="336663" y="20378"/>
                        </a:cubicBezTo>
                        <a:cubicBezTo>
                          <a:pt x="348517" y="17654"/>
                          <a:pt x="371678" y="18198"/>
                          <a:pt x="395385" y="21060"/>
                        </a:cubicBezTo>
                        <a:cubicBezTo>
                          <a:pt x="407375" y="22422"/>
                          <a:pt x="418956" y="24193"/>
                          <a:pt x="430264" y="26373"/>
                        </a:cubicBezTo>
                        <a:cubicBezTo>
                          <a:pt x="441573" y="28281"/>
                          <a:pt x="452200" y="29643"/>
                          <a:pt x="460511" y="30597"/>
                        </a:cubicBezTo>
                        <a:cubicBezTo>
                          <a:pt x="486534" y="32096"/>
                          <a:pt x="512557" y="36047"/>
                          <a:pt x="538443" y="41633"/>
                        </a:cubicBezTo>
                        <a:cubicBezTo>
                          <a:pt x="564466" y="47083"/>
                          <a:pt x="590080" y="54985"/>
                          <a:pt x="615422" y="64795"/>
                        </a:cubicBezTo>
                        <a:cubicBezTo>
                          <a:pt x="609972" y="62206"/>
                          <a:pt x="604114" y="59481"/>
                          <a:pt x="598119" y="56756"/>
                        </a:cubicBezTo>
                        <a:cubicBezTo>
                          <a:pt x="587219" y="46265"/>
                          <a:pt x="579726" y="42995"/>
                          <a:pt x="604659" y="51306"/>
                        </a:cubicBezTo>
                        <a:cubicBezTo>
                          <a:pt x="580952" y="41769"/>
                          <a:pt x="588309" y="48718"/>
                          <a:pt x="553703" y="33594"/>
                        </a:cubicBezTo>
                        <a:cubicBezTo>
                          <a:pt x="561060" y="35229"/>
                          <a:pt x="565829" y="35911"/>
                          <a:pt x="565011" y="33594"/>
                        </a:cubicBezTo>
                        <a:cubicBezTo>
                          <a:pt x="564058" y="31278"/>
                          <a:pt x="557109" y="26918"/>
                          <a:pt x="540078" y="19970"/>
                        </a:cubicBezTo>
                        <a:cubicBezTo>
                          <a:pt x="496343" y="5664"/>
                          <a:pt x="457786" y="1440"/>
                          <a:pt x="421136" y="78"/>
                        </a:cubicBezTo>
                        <a:cubicBezTo>
                          <a:pt x="384758" y="-603"/>
                          <a:pt x="349062" y="3212"/>
                          <a:pt x="309278" y="10433"/>
                        </a:cubicBezTo>
                        <a:cubicBezTo>
                          <a:pt x="307643" y="8934"/>
                          <a:pt x="290885" y="10024"/>
                          <a:pt x="271265" y="13839"/>
                        </a:cubicBezTo>
                        <a:cubicBezTo>
                          <a:pt x="261456" y="15882"/>
                          <a:pt x="250965" y="18198"/>
                          <a:pt x="241291" y="21196"/>
                        </a:cubicBezTo>
                        <a:cubicBezTo>
                          <a:pt x="231618" y="24057"/>
                          <a:pt x="221536" y="27327"/>
                          <a:pt x="214042" y="29779"/>
                        </a:cubicBezTo>
                        <a:cubicBezTo>
                          <a:pt x="219083" y="25964"/>
                          <a:pt x="227530" y="22014"/>
                          <a:pt x="237068" y="18062"/>
                        </a:cubicBezTo>
                        <a:cubicBezTo>
                          <a:pt x="246469" y="14248"/>
                          <a:pt x="257641" y="10977"/>
                          <a:pt x="269358" y="8116"/>
                        </a:cubicBezTo>
                        <a:cubicBezTo>
                          <a:pt x="254507" y="10705"/>
                          <a:pt x="230119" y="17926"/>
                          <a:pt x="210908" y="24738"/>
                        </a:cubicBezTo>
                        <a:lnTo>
                          <a:pt x="205731" y="34139"/>
                        </a:lnTo>
                        <a:close/>
                      </a:path>
                    </a:pathLst>
                  </a:custGeom>
                  <a:solidFill>
                    <a:srgbClr val="FFD100"/>
                  </a:solidFill>
                  <a:ln w="0" cap="flat">
                    <a:noFill/>
                    <a:prstDash val="solid"/>
                    <a:miter/>
                  </a:ln>
                </p:spPr>
                <p:txBody>
                  <a:bodyPr rtlCol="0" anchor="ctr"/>
                  <a:lstStyle/>
                  <a:p>
                    <a:endParaRPr lang="en-US"/>
                  </a:p>
                </p:txBody>
              </p:sp>
              <p:sp>
                <p:nvSpPr>
                  <p:cNvPr id="382" name="Freeform: Shape 381">
                    <a:extLst>
                      <a:ext uri="{FF2B5EF4-FFF2-40B4-BE49-F238E27FC236}">
                        <a16:creationId xmlns:a16="http://schemas.microsoft.com/office/drawing/2014/main" id="{A250BB56-49DB-A0FF-38D2-FA11F8814748}"/>
                      </a:ext>
                    </a:extLst>
                  </p:cNvPr>
                  <p:cNvSpPr/>
                  <p:nvPr/>
                </p:nvSpPr>
                <p:spPr>
                  <a:xfrm>
                    <a:off x="5076993" y="4771463"/>
                    <a:ext cx="6812" cy="1226"/>
                  </a:xfrm>
                  <a:custGeom>
                    <a:avLst/>
                    <a:gdLst>
                      <a:gd name="connsiteX0" fmla="*/ 6812 w 6812"/>
                      <a:gd name="connsiteY0" fmla="*/ 1226 h 1226"/>
                      <a:gd name="connsiteX1" fmla="*/ 0 w 6812"/>
                      <a:gd name="connsiteY1" fmla="*/ 0 h 1226"/>
                      <a:gd name="connsiteX2" fmla="*/ 6812 w 6812"/>
                      <a:gd name="connsiteY2" fmla="*/ 1226 h 1226"/>
                    </a:gdLst>
                    <a:ahLst/>
                    <a:cxnLst>
                      <a:cxn ang="0">
                        <a:pos x="connsiteX0" y="connsiteY0"/>
                      </a:cxn>
                      <a:cxn ang="0">
                        <a:pos x="connsiteX1" y="connsiteY1"/>
                      </a:cxn>
                      <a:cxn ang="0">
                        <a:pos x="connsiteX2" y="connsiteY2"/>
                      </a:cxn>
                    </a:cxnLst>
                    <a:rect l="l" t="t" r="r" b="b"/>
                    <a:pathLst>
                      <a:path w="6812" h="1226">
                        <a:moveTo>
                          <a:pt x="6812" y="1226"/>
                        </a:moveTo>
                        <a:cubicBezTo>
                          <a:pt x="4632" y="681"/>
                          <a:pt x="2316" y="409"/>
                          <a:pt x="0" y="0"/>
                        </a:cubicBezTo>
                        <a:cubicBezTo>
                          <a:pt x="1226" y="409"/>
                          <a:pt x="3270" y="817"/>
                          <a:pt x="6812" y="1226"/>
                        </a:cubicBezTo>
                        <a:close/>
                      </a:path>
                    </a:pathLst>
                  </a:custGeom>
                  <a:solidFill>
                    <a:srgbClr val="FFD61D"/>
                  </a:solidFill>
                  <a:ln w="0" cap="flat">
                    <a:noFill/>
                    <a:prstDash val="solid"/>
                    <a:miter/>
                  </a:ln>
                </p:spPr>
                <p:txBody>
                  <a:bodyPr rtlCol="0" anchor="ctr"/>
                  <a:lstStyle/>
                  <a:p>
                    <a:endParaRPr lang="en-US"/>
                  </a:p>
                </p:txBody>
              </p:sp>
              <p:sp>
                <p:nvSpPr>
                  <p:cNvPr id="383" name="Freeform: Shape 382">
                    <a:extLst>
                      <a:ext uri="{FF2B5EF4-FFF2-40B4-BE49-F238E27FC236}">
                        <a16:creationId xmlns:a16="http://schemas.microsoft.com/office/drawing/2014/main" id="{057375EB-4E38-6227-7106-B3929A100BD0}"/>
                      </a:ext>
                    </a:extLst>
                  </p:cNvPr>
                  <p:cNvSpPr/>
                  <p:nvPr/>
                </p:nvSpPr>
                <p:spPr>
                  <a:xfrm>
                    <a:off x="4947696" y="4781954"/>
                    <a:ext cx="7493" cy="1634"/>
                  </a:xfrm>
                  <a:custGeom>
                    <a:avLst/>
                    <a:gdLst>
                      <a:gd name="connsiteX0" fmla="*/ 7221 w 7493"/>
                      <a:gd name="connsiteY0" fmla="*/ 409 h 1634"/>
                      <a:gd name="connsiteX1" fmla="*/ 7493 w 7493"/>
                      <a:gd name="connsiteY1" fmla="*/ 0 h 1634"/>
                      <a:gd name="connsiteX2" fmla="*/ 0 w 7493"/>
                      <a:gd name="connsiteY2" fmla="*/ 1635 h 1634"/>
                      <a:gd name="connsiteX3" fmla="*/ 7221 w 7493"/>
                      <a:gd name="connsiteY3" fmla="*/ 409 h 1634"/>
                    </a:gdLst>
                    <a:ahLst/>
                    <a:cxnLst>
                      <a:cxn ang="0">
                        <a:pos x="connsiteX0" y="connsiteY0"/>
                      </a:cxn>
                      <a:cxn ang="0">
                        <a:pos x="connsiteX1" y="connsiteY1"/>
                      </a:cxn>
                      <a:cxn ang="0">
                        <a:pos x="connsiteX2" y="connsiteY2"/>
                      </a:cxn>
                      <a:cxn ang="0">
                        <a:pos x="connsiteX3" y="connsiteY3"/>
                      </a:cxn>
                    </a:cxnLst>
                    <a:rect l="l" t="t" r="r" b="b"/>
                    <a:pathLst>
                      <a:path w="7493" h="1634">
                        <a:moveTo>
                          <a:pt x="7221" y="409"/>
                        </a:moveTo>
                        <a:cubicBezTo>
                          <a:pt x="7221" y="409"/>
                          <a:pt x="7357" y="136"/>
                          <a:pt x="7493" y="0"/>
                        </a:cubicBezTo>
                        <a:cubicBezTo>
                          <a:pt x="5041" y="545"/>
                          <a:pt x="2588" y="1090"/>
                          <a:pt x="0" y="1635"/>
                        </a:cubicBezTo>
                        <a:cubicBezTo>
                          <a:pt x="2588" y="1226"/>
                          <a:pt x="5450" y="681"/>
                          <a:pt x="7221" y="409"/>
                        </a:cubicBezTo>
                        <a:close/>
                      </a:path>
                    </a:pathLst>
                  </a:custGeom>
                  <a:solidFill>
                    <a:srgbClr val="FFD61D"/>
                  </a:solidFill>
                  <a:ln w="0" cap="flat">
                    <a:noFill/>
                    <a:prstDash val="solid"/>
                    <a:miter/>
                  </a:ln>
                </p:spPr>
                <p:txBody>
                  <a:bodyPr rtlCol="0" anchor="ctr"/>
                  <a:lstStyle/>
                  <a:p>
                    <a:endParaRPr lang="en-US"/>
                  </a:p>
                </p:txBody>
              </p:sp>
              <p:sp>
                <p:nvSpPr>
                  <p:cNvPr id="384" name="Freeform: Shape 383">
                    <a:extLst>
                      <a:ext uri="{FF2B5EF4-FFF2-40B4-BE49-F238E27FC236}">
                        <a16:creationId xmlns:a16="http://schemas.microsoft.com/office/drawing/2014/main" id="{ADC960D4-B4A6-1F00-28AF-F0B2EEB7FFFD}"/>
                      </a:ext>
                    </a:extLst>
                  </p:cNvPr>
                  <p:cNvSpPr/>
                  <p:nvPr/>
                </p:nvSpPr>
                <p:spPr>
                  <a:xfrm>
                    <a:off x="5309606" y="4832468"/>
                    <a:ext cx="14673" cy="7118"/>
                  </a:xfrm>
                  <a:custGeom>
                    <a:avLst/>
                    <a:gdLst>
                      <a:gd name="connsiteX0" fmla="*/ 776 w 14673"/>
                      <a:gd name="connsiteY0" fmla="*/ 987 h 7118"/>
                      <a:gd name="connsiteX1" fmla="*/ 14673 w 14673"/>
                      <a:gd name="connsiteY1" fmla="*/ 7118 h 7118"/>
                      <a:gd name="connsiteX2" fmla="*/ 4318 w 14673"/>
                      <a:gd name="connsiteY2" fmla="*/ 1532 h 7118"/>
                      <a:gd name="connsiteX3" fmla="*/ 776 w 14673"/>
                      <a:gd name="connsiteY3" fmla="*/ 987 h 7118"/>
                    </a:gdLst>
                    <a:ahLst/>
                    <a:cxnLst>
                      <a:cxn ang="0">
                        <a:pos x="connsiteX0" y="connsiteY0"/>
                      </a:cxn>
                      <a:cxn ang="0">
                        <a:pos x="connsiteX1" y="connsiteY1"/>
                      </a:cxn>
                      <a:cxn ang="0">
                        <a:pos x="connsiteX2" y="connsiteY2"/>
                      </a:cxn>
                      <a:cxn ang="0">
                        <a:pos x="connsiteX3" y="connsiteY3"/>
                      </a:cxn>
                    </a:cxnLst>
                    <a:rect l="l" t="t" r="r" b="b"/>
                    <a:pathLst>
                      <a:path w="14673" h="7118">
                        <a:moveTo>
                          <a:pt x="776" y="987"/>
                        </a:moveTo>
                        <a:cubicBezTo>
                          <a:pt x="6090" y="2894"/>
                          <a:pt x="9496" y="5074"/>
                          <a:pt x="14673" y="7118"/>
                        </a:cubicBezTo>
                        <a:cubicBezTo>
                          <a:pt x="11676" y="5483"/>
                          <a:pt x="7861" y="3440"/>
                          <a:pt x="4318" y="1532"/>
                        </a:cubicBezTo>
                        <a:cubicBezTo>
                          <a:pt x="640" y="-103"/>
                          <a:pt x="-1131" y="-648"/>
                          <a:pt x="776" y="987"/>
                        </a:cubicBezTo>
                        <a:close/>
                      </a:path>
                    </a:pathLst>
                  </a:custGeom>
                  <a:solidFill>
                    <a:srgbClr val="FFD61D"/>
                  </a:solidFill>
                  <a:ln w="0" cap="flat">
                    <a:noFill/>
                    <a:prstDash val="solid"/>
                    <a:miter/>
                  </a:ln>
                </p:spPr>
                <p:txBody>
                  <a:bodyPr rtlCol="0" anchor="ctr"/>
                  <a:lstStyle/>
                  <a:p>
                    <a:endParaRPr lang="en-US"/>
                  </a:p>
                </p:txBody>
              </p:sp>
              <p:sp>
                <p:nvSpPr>
                  <p:cNvPr id="385" name="Freeform: Shape 384">
                    <a:extLst>
                      <a:ext uri="{FF2B5EF4-FFF2-40B4-BE49-F238E27FC236}">
                        <a16:creationId xmlns:a16="http://schemas.microsoft.com/office/drawing/2014/main" id="{DDF9F6C0-C343-D7CC-9A98-AA30DA3724FD}"/>
                      </a:ext>
                    </a:extLst>
                  </p:cNvPr>
                  <p:cNvSpPr/>
                  <p:nvPr/>
                </p:nvSpPr>
                <p:spPr>
                  <a:xfrm>
                    <a:off x="5319647" y="4847897"/>
                    <a:ext cx="5415" cy="3542"/>
                  </a:xfrm>
                  <a:custGeom>
                    <a:avLst/>
                    <a:gdLst>
                      <a:gd name="connsiteX0" fmla="*/ 3134 w 5415"/>
                      <a:gd name="connsiteY0" fmla="*/ 409 h 3542"/>
                      <a:gd name="connsiteX1" fmla="*/ 0 w 5415"/>
                      <a:gd name="connsiteY1" fmla="*/ 0 h 3542"/>
                      <a:gd name="connsiteX2" fmla="*/ 4905 w 5415"/>
                      <a:gd name="connsiteY2" fmla="*/ 3542 h 3542"/>
                      <a:gd name="connsiteX3" fmla="*/ 3134 w 5415"/>
                      <a:gd name="connsiteY3" fmla="*/ 409 h 3542"/>
                    </a:gdLst>
                    <a:ahLst/>
                    <a:cxnLst>
                      <a:cxn ang="0">
                        <a:pos x="connsiteX0" y="connsiteY0"/>
                      </a:cxn>
                      <a:cxn ang="0">
                        <a:pos x="connsiteX1" y="connsiteY1"/>
                      </a:cxn>
                      <a:cxn ang="0">
                        <a:pos x="connsiteX2" y="connsiteY2"/>
                      </a:cxn>
                      <a:cxn ang="0">
                        <a:pos x="connsiteX3" y="connsiteY3"/>
                      </a:cxn>
                    </a:cxnLst>
                    <a:rect l="l" t="t" r="r" b="b"/>
                    <a:pathLst>
                      <a:path w="5415" h="3542">
                        <a:moveTo>
                          <a:pt x="3134" y="409"/>
                        </a:moveTo>
                        <a:lnTo>
                          <a:pt x="0" y="0"/>
                        </a:lnTo>
                        <a:cubicBezTo>
                          <a:pt x="1907" y="1363"/>
                          <a:pt x="3270" y="2316"/>
                          <a:pt x="4905" y="3542"/>
                        </a:cubicBezTo>
                        <a:cubicBezTo>
                          <a:pt x="5859" y="3270"/>
                          <a:pt x="5586" y="2452"/>
                          <a:pt x="3134" y="409"/>
                        </a:cubicBezTo>
                        <a:close/>
                      </a:path>
                    </a:pathLst>
                  </a:custGeom>
                  <a:solidFill>
                    <a:srgbClr val="FFD61D"/>
                  </a:solidFill>
                  <a:ln w="0" cap="flat">
                    <a:noFill/>
                    <a:prstDash val="solid"/>
                    <a:miter/>
                  </a:ln>
                </p:spPr>
                <p:txBody>
                  <a:bodyPr rtlCol="0" anchor="ctr"/>
                  <a:lstStyle/>
                  <a:p>
                    <a:endParaRPr lang="en-US"/>
                  </a:p>
                </p:txBody>
              </p:sp>
              <p:sp>
                <p:nvSpPr>
                  <p:cNvPr id="386" name="Freeform: Shape 385">
                    <a:extLst>
                      <a:ext uri="{FF2B5EF4-FFF2-40B4-BE49-F238E27FC236}">
                        <a16:creationId xmlns:a16="http://schemas.microsoft.com/office/drawing/2014/main" id="{3DCFF4C9-661E-E48C-FEE8-9437DA237287}"/>
                      </a:ext>
                    </a:extLst>
                  </p:cNvPr>
                  <p:cNvSpPr/>
                  <p:nvPr/>
                </p:nvSpPr>
                <p:spPr>
                  <a:xfrm>
                    <a:off x="4588279" y="4989729"/>
                    <a:ext cx="4768" cy="7493"/>
                  </a:xfrm>
                  <a:custGeom>
                    <a:avLst/>
                    <a:gdLst>
                      <a:gd name="connsiteX0" fmla="*/ 4768 w 4768"/>
                      <a:gd name="connsiteY0" fmla="*/ 0 h 7493"/>
                      <a:gd name="connsiteX1" fmla="*/ 0 w 4768"/>
                      <a:gd name="connsiteY1" fmla="*/ 7493 h 7493"/>
                      <a:gd name="connsiteX2" fmla="*/ 4768 w 4768"/>
                      <a:gd name="connsiteY2" fmla="*/ 0 h 7493"/>
                    </a:gdLst>
                    <a:ahLst/>
                    <a:cxnLst>
                      <a:cxn ang="0">
                        <a:pos x="connsiteX0" y="connsiteY0"/>
                      </a:cxn>
                      <a:cxn ang="0">
                        <a:pos x="connsiteX1" y="connsiteY1"/>
                      </a:cxn>
                      <a:cxn ang="0">
                        <a:pos x="connsiteX2" y="connsiteY2"/>
                      </a:cxn>
                    </a:cxnLst>
                    <a:rect l="l" t="t" r="r" b="b"/>
                    <a:pathLst>
                      <a:path w="4768" h="7493">
                        <a:moveTo>
                          <a:pt x="4768" y="0"/>
                        </a:moveTo>
                        <a:cubicBezTo>
                          <a:pt x="3134" y="2452"/>
                          <a:pt x="1499" y="4905"/>
                          <a:pt x="0" y="7493"/>
                        </a:cubicBezTo>
                        <a:cubicBezTo>
                          <a:pt x="2997" y="3133"/>
                          <a:pt x="4360" y="1226"/>
                          <a:pt x="4768" y="0"/>
                        </a:cubicBezTo>
                        <a:close/>
                      </a:path>
                    </a:pathLst>
                  </a:custGeom>
                  <a:solidFill>
                    <a:srgbClr val="FFD61D"/>
                  </a:solidFill>
                  <a:ln w="0" cap="flat">
                    <a:noFill/>
                    <a:prstDash val="solid"/>
                    <a:miter/>
                  </a:ln>
                </p:spPr>
                <p:txBody>
                  <a:bodyPr rtlCol="0" anchor="ctr"/>
                  <a:lstStyle/>
                  <a:p>
                    <a:endParaRPr lang="en-US"/>
                  </a:p>
                </p:txBody>
              </p:sp>
              <p:sp>
                <p:nvSpPr>
                  <p:cNvPr id="387" name="Freeform: Shape 386">
                    <a:extLst>
                      <a:ext uri="{FF2B5EF4-FFF2-40B4-BE49-F238E27FC236}">
                        <a16:creationId xmlns:a16="http://schemas.microsoft.com/office/drawing/2014/main" id="{D2AC5F45-6DE9-393A-A0E4-DA79E28C0F97}"/>
                      </a:ext>
                    </a:extLst>
                  </p:cNvPr>
                  <p:cNvSpPr/>
                  <p:nvPr/>
                </p:nvSpPr>
                <p:spPr>
                  <a:xfrm>
                    <a:off x="4739783" y="4763709"/>
                    <a:ext cx="343033" cy="110346"/>
                  </a:xfrm>
                  <a:custGeom>
                    <a:avLst/>
                    <a:gdLst>
                      <a:gd name="connsiteX0" fmla="*/ 52184 w 343033"/>
                      <a:gd name="connsiteY0" fmla="*/ 82553 h 110346"/>
                      <a:gd name="connsiteX1" fmla="*/ 67580 w 343033"/>
                      <a:gd name="connsiteY1" fmla="*/ 71108 h 110346"/>
                      <a:gd name="connsiteX2" fmla="*/ 92240 w 343033"/>
                      <a:gd name="connsiteY2" fmla="*/ 56121 h 110346"/>
                      <a:gd name="connsiteX3" fmla="*/ 80387 w 343033"/>
                      <a:gd name="connsiteY3" fmla="*/ 61434 h 110346"/>
                      <a:gd name="connsiteX4" fmla="*/ 135294 w 343033"/>
                      <a:gd name="connsiteY4" fmla="*/ 35956 h 110346"/>
                      <a:gd name="connsiteX5" fmla="*/ 167448 w 343033"/>
                      <a:gd name="connsiteY5" fmla="*/ 24648 h 110346"/>
                      <a:gd name="connsiteX6" fmla="*/ 196605 w 343033"/>
                      <a:gd name="connsiteY6" fmla="*/ 16473 h 110346"/>
                      <a:gd name="connsiteX7" fmla="*/ 215270 w 343033"/>
                      <a:gd name="connsiteY7" fmla="*/ 18108 h 110346"/>
                      <a:gd name="connsiteX8" fmla="*/ 277398 w 343033"/>
                      <a:gd name="connsiteY8" fmla="*/ 6527 h 110346"/>
                      <a:gd name="connsiteX9" fmla="*/ 337074 w 343033"/>
                      <a:gd name="connsiteY9" fmla="*/ 7481 h 110346"/>
                      <a:gd name="connsiteX10" fmla="*/ 317046 w 343033"/>
                      <a:gd name="connsiteY10" fmla="*/ 2167 h 110346"/>
                      <a:gd name="connsiteX11" fmla="*/ 322496 w 343033"/>
                      <a:gd name="connsiteY11" fmla="*/ 1486 h 110346"/>
                      <a:gd name="connsiteX12" fmla="*/ 250831 w 343033"/>
                      <a:gd name="connsiteY12" fmla="*/ 4892 h 110346"/>
                      <a:gd name="connsiteX13" fmla="*/ 261730 w 343033"/>
                      <a:gd name="connsiteY13" fmla="*/ 260 h 110346"/>
                      <a:gd name="connsiteX14" fmla="*/ 196468 w 343033"/>
                      <a:gd name="connsiteY14" fmla="*/ 10479 h 110346"/>
                      <a:gd name="connsiteX15" fmla="*/ 160636 w 343033"/>
                      <a:gd name="connsiteY15" fmla="*/ 25329 h 110346"/>
                      <a:gd name="connsiteX16" fmla="*/ 125893 w 343033"/>
                      <a:gd name="connsiteY16" fmla="*/ 35548 h 110346"/>
                      <a:gd name="connsiteX17" fmla="*/ 47143 w 343033"/>
                      <a:gd name="connsiteY17" fmla="*/ 75876 h 110346"/>
                      <a:gd name="connsiteX18" fmla="*/ 275 w 343033"/>
                      <a:gd name="connsiteY18" fmla="*/ 110346 h 110346"/>
                      <a:gd name="connsiteX19" fmla="*/ 48778 w 343033"/>
                      <a:gd name="connsiteY19" fmla="*/ 76967 h 110346"/>
                      <a:gd name="connsiteX20" fmla="*/ 51912 w 343033"/>
                      <a:gd name="connsiteY20" fmla="*/ 82689 h 110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43033" h="110346">
                        <a:moveTo>
                          <a:pt x="52184" y="82553"/>
                        </a:moveTo>
                        <a:cubicBezTo>
                          <a:pt x="65673" y="74787"/>
                          <a:pt x="65945" y="73424"/>
                          <a:pt x="67580" y="71108"/>
                        </a:cubicBezTo>
                        <a:cubicBezTo>
                          <a:pt x="69351" y="68928"/>
                          <a:pt x="72348" y="65658"/>
                          <a:pt x="92240" y="56121"/>
                        </a:cubicBezTo>
                        <a:lnTo>
                          <a:pt x="80387" y="61434"/>
                        </a:lnTo>
                        <a:cubicBezTo>
                          <a:pt x="94148" y="53396"/>
                          <a:pt x="114040" y="43995"/>
                          <a:pt x="135294" y="35956"/>
                        </a:cubicBezTo>
                        <a:cubicBezTo>
                          <a:pt x="145921" y="31869"/>
                          <a:pt x="156821" y="28054"/>
                          <a:pt x="167448" y="24648"/>
                        </a:cubicBezTo>
                        <a:cubicBezTo>
                          <a:pt x="177803" y="21242"/>
                          <a:pt x="187612" y="18653"/>
                          <a:pt x="196605" y="16473"/>
                        </a:cubicBezTo>
                        <a:cubicBezTo>
                          <a:pt x="193062" y="19198"/>
                          <a:pt x="218949" y="14157"/>
                          <a:pt x="215270" y="18108"/>
                        </a:cubicBezTo>
                        <a:cubicBezTo>
                          <a:pt x="239658" y="12658"/>
                          <a:pt x="264591" y="10206"/>
                          <a:pt x="277398" y="6527"/>
                        </a:cubicBezTo>
                        <a:cubicBezTo>
                          <a:pt x="293067" y="6800"/>
                          <a:pt x="317182" y="4211"/>
                          <a:pt x="337074" y="7481"/>
                        </a:cubicBezTo>
                        <a:cubicBezTo>
                          <a:pt x="328763" y="5029"/>
                          <a:pt x="366367" y="3394"/>
                          <a:pt x="317046" y="2167"/>
                        </a:cubicBezTo>
                        <a:cubicBezTo>
                          <a:pt x="320997" y="2167"/>
                          <a:pt x="318545" y="1486"/>
                          <a:pt x="322496" y="1486"/>
                        </a:cubicBezTo>
                        <a:cubicBezTo>
                          <a:pt x="290750" y="-2465"/>
                          <a:pt x="277943" y="2440"/>
                          <a:pt x="250831" y="4892"/>
                        </a:cubicBezTo>
                        <a:cubicBezTo>
                          <a:pt x="234345" y="4484"/>
                          <a:pt x="277262" y="-421"/>
                          <a:pt x="261730" y="260"/>
                        </a:cubicBezTo>
                        <a:cubicBezTo>
                          <a:pt x="244699" y="2167"/>
                          <a:pt x="217995" y="5165"/>
                          <a:pt x="196468" y="10479"/>
                        </a:cubicBezTo>
                        <a:cubicBezTo>
                          <a:pt x="175078" y="15383"/>
                          <a:pt x="158592" y="22468"/>
                          <a:pt x="160636" y="25329"/>
                        </a:cubicBezTo>
                        <a:cubicBezTo>
                          <a:pt x="137065" y="33913"/>
                          <a:pt x="133387" y="34049"/>
                          <a:pt x="125893" y="35548"/>
                        </a:cubicBezTo>
                        <a:cubicBezTo>
                          <a:pt x="108726" y="46175"/>
                          <a:pt x="74937" y="60480"/>
                          <a:pt x="47143" y="75876"/>
                        </a:cubicBezTo>
                        <a:cubicBezTo>
                          <a:pt x="19213" y="91136"/>
                          <a:pt x="-2723" y="106668"/>
                          <a:pt x="275" y="110346"/>
                        </a:cubicBezTo>
                        <a:cubicBezTo>
                          <a:pt x="11719" y="101627"/>
                          <a:pt x="31339" y="89092"/>
                          <a:pt x="48778" y="76967"/>
                        </a:cubicBezTo>
                        <a:lnTo>
                          <a:pt x="51912" y="82689"/>
                        </a:lnTo>
                        <a:close/>
                      </a:path>
                    </a:pathLst>
                  </a:custGeom>
                  <a:solidFill>
                    <a:srgbClr val="FFD61D"/>
                  </a:solidFill>
                  <a:ln w="0" cap="flat">
                    <a:noFill/>
                    <a:prstDash val="solid"/>
                    <a:miter/>
                  </a:ln>
                </p:spPr>
                <p:txBody>
                  <a:bodyPr rtlCol="0" anchor="ctr"/>
                  <a:lstStyle/>
                  <a:p>
                    <a:endParaRPr lang="en-US"/>
                  </a:p>
                </p:txBody>
              </p:sp>
              <p:sp>
                <p:nvSpPr>
                  <p:cNvPr id="388" name="Freeform: Shape 387">
                    <a:extLst>
                      <a:ext uri="{FF2B5EF4-FFF2-40B4-BE49-F238E27FC236}">
                        <a16:creationId xmlns:a16="http://schemas.microsoft.com/office/drawing/2014/main" id="{6CDF0313-5F25-6A23-8858-F49EBB5D2557}"/>
                      </a:ext>
                    </a:extLst>
                  </p:cNvPr>
                  <p:cNvSpPr/>
                  <p:nvPr/>
                </p:nvSpPr>
                <p:spPr>
                  <a:xfrm>
                    <a:off x="5257246" y="4805661"/>
                    <a:ext cx="5586" cy="2725"/>
                  </a:xfrm>
                  <a:custGeom>
                    <a:avLst/>
                    <a:gdLst>
                      <a:gd name="connsiteX0" fmla="*/ 5586 w 5586"/>
                      <a:gd name="connsiteY0" fmla="*/ 2725 h 2725"/>
                      <a:gd name="connsiteX1" fmla="*/ 0 w 5586"/>
                      <a:gd name="connsiteY1" fmla="*/ 0 h 2725"/>
                      <a:gd name="connsiteX2" fmla="*/ 5586 w 5586"/>
                      <a:gd name="connsiteY2" fmla="*/ 2725 h 2725"/>
                    </a:gdLst>
                    <a:ahLst/>
                    <a:cxnLst>
                      <a:cxn ang="0">
                        <a:pos x="connsiteX0" y="connsiteY0"/>
                      </a:cxn>
                      <a:cxn ang="0">
                        <a:pos x="connsiteX1" y="connsiteY1"/>
                      </a:cxn>
                      <a:cxn ang="0">
                        <a:pos x="connsiteX2" y="connsiteY2"/>
                      </a:cxn>
                    </a:cxnLst>
                    <a:rect l="l" t="t" r="r" b="b"/>
                    <a:pathLst>
                      <a:path w="5586" h="2725">
                        <a:moveTo>
                          <a:pt x="5586" y="2725"/>
                        </a:moveTo>
                        <a:cubicBezTo>
                          <a:pt x="3815" y="1907"/>
                          <a:pt x="1499" y="817"/>
                          <a:pt x="0" y="0"/>
                        </a:cubicBezTo>
                        <a:cubicBezTo>
                          <a:pt x="1635" y="817"/>
                          <a:pt x="3679" y="1771"/>
                          <a:pt x="5586" y="2725"/>
                        </a:cubicBezTo>
                        <a:close/>
                      </a:path>
                    </a:pathLst>
                  </a:custGeom>
                  <a:solidFill>
                    <a:srgbClr val="FFD61D"/>
                  </a:solidFill>
                  <a:ln w="0" cap="flat">
                    <a:noFill/>
                    <a:prstDash val="solid"/>
                    <a:miter/>
                  </a:ln>
                </p:spPr>
                <p:txBody>
                  <a:bodyPr rtlCol="0" anchor="ctr"/>
                  <a:lstStyle/>
                  <a:p>
                    <a:endParaRPr lang="en-US"/>
                  </a:p>
                </p:txBody>
              </p:sp>
              <p:sp>
                <p:nvSpPr>
                  <p:cNvPr id="389" name="Freeform: Shape 388">
                    <a:extLst>
                      <a:ext uri="{FF2B5EF4-FFF2-40B4-BE49-F238E27FC236}">
                        <a16:creationId xmlns:a16="http://schemas.microsoft.com/office/drawing/2014/main" id="{6A47C5C3-904D-EE6A-61DF-1B81B5E29D43}"/>
                      </a:ext>
                    </a:extLst>
                  </p:cNvPr>
                  <p:cNvSpPr/>
                  <p:nvPr/>
                </p:nvSpPr>
                <p:spPr>
                  <a:xfrm>
                    <a:off x="5260351" y="4841400"/>
                    <a:ext cx="239053" cy="265364"/>
                  </a:xfrm>
                  <a:custGeom>
                    <a:avLst/>
                    <a:gdLst>
                      <a:gd name="connsiteX0" fmla="*/ 238595 w 239053"/>
                      <a:gd name="connsiteY0" fmla="*/ 265364 h 265364"/>
                      <a:gd name="connsiteX1" fmla="*/ 228786 w 239053"/>
                      <a:gd name="connsiteY1" fmla="*/ 255418 h 265364"/>
                      <a:gd name="connsiteX2" fmla="*/ 194588 w 239053"/>
                      <a:gd name="connsiteY2" fmla="*/ 181437 h 265364"/>
                      <a:gd name="connsiteX3" fmla="*/ 176058 w 239053"/>
                      <a:gd name="connsiteY3" fmla="*/ 152825 h 265364"/>
                      <a:gd name="connsiteX4" fmla="*/ 150853 w 239053"/>
                      <a:gd name="connsiteY4" fmla="*/ 120535 h 265364"/>
                      <a:gd name="connsiteX5" fmla="*/ 156303 w 239053"/>
                      <a:gd name="connsiteY5" fmla="*/ 124486 h 265364"/>
                      <a:gd name="connsiteX6" fmla="*/ 103576 w 239053"/>
                      <a:gd name="connsiteY6" fmla="*/ 71214 h 265364"/>
                      <a:gd name="connsiteX7" fmla="*/ 49759 w 239053"/>
                      <a:gd name="connsiteY7" fmla="*/ 32793 h 265364"/>
                      <a:gd name="connsiteX8" fmla="*/ 20329 w 239053"/>
                      <a:gd name="connsiteY8" fmla="*/ 10312 h 265364"/>
                      <a:gd name="connsiteX9" fmla="*/ 29 w 239053"/>
                      <a:gd name="connsiteY9" fmla="*/ 502 h 265364"/>
                      <a:gd name="connsiteX10" fmla="*/ 17196 w 239053"/>
                      <a:gd name="connsiteY10" fmla="*/ 6633 h 265364"/>
                      <a:gd name="connsiteX11" fmla="*/ 8204 w 239053"/>
                      <a:gd name="connsiteY11" fmla="*/ 2001 h 265364"/>
                      <a:gd name="connsiteX12" fmla="*/ 14471 w 239053"/>
                      <a:gd name="connsiteY12" fmla="*/ 230 h 265364"/>
                      <a:gd name="connsiteX13" fmla="*/ 45262 w 239053"/>
                      <a:gd name="connsiteY13" fmla="*/ 14672 h 265364"/>
                      <a:gd name="connsiteX14" fmla="*/ 36407 w 239053"/>
                      <a:gd name="connsiteY14" fmla="*/ 12764 h 265364"/>
                      <a:gd name="connsiteX15" fmla="*/ 22237 w 239053"/>
                      <a:gd name="connsiteY15" fmla="*/ 8404 h 265364"/>
                      <a:gd name="connsiteX16" fmla="*/ 37360 w 239053"/>
                      <a:gd name="connsiteY16" fmla="*/ 13854 h 265364"/>
                      <a:gd name="connsiteX17" fmla="*/ 52075 w 239053"/>
                      <a:gd name="connsiteY17" fmla="*/ 26525 h 265364"/>
                      <a:gd name="connsiteX18" fmla="*/ 89815 w 239053"/>
                      <a:gd name="connsiteY18" fmla="*/ 51322 h 265364"/>
                      <a:gd name="connsiteX19" fmla="*/ 105619 w 239053"/>
                      <a:gd name="connsiteY19" fmla="*/ 69988 h 265364"/>
                      <a:gd name="connsiteX20" fmla="*/ 120743 w 239053"/>
                      <a:gd name="connsiteY20" fmla="*/ 75846 h 265364"/>
                      <a:gd name="connsiteX21" fmla="*/ 150717 w 239053"/>
                      <a:gd name="connsiteY21" fmla="*/ 108000 h 265364"/>
                      <a:gd name="connsiteX22" fmla="*/ 173878 w 239053"/>
                      <a:gd name="connsiteY22" fmla="*/ 125848 h 265364"/>
                      <a:gd name="connsiteX23" fmla="*/ 200991 w 239053"/>
                      <a:gd name="connsiteY23" fmla="*/ 150373 h 265364"/>
                      <a:gd name="connsiteX24" fmla="*/ 219657 w 239053"/>
                      <a:gd name="connsiteY24" fmla="*/ 201192 h 265364"/>
                      <a:gd name="connsiteX25" fmla="*/ 199084 w 239053"/>
                      <a:gd name="connsiteY25" fmla="*/ 167812 h 265364"/>
                      <a:gd name="connsiteX26" fmla="*/ 173470 w 239053"/>
                      <a:gd name="connsiteY26" fmla="*/ 132388 h 265364"/>
                      <a:gd name="connsiteX27" fmla="*/ 165704 w 239053"/>
                      <a:gd name="connsiteY27" fmla="*/ 126938 h 265364"/>
                      <a:gd name="connsiteX28" fmla="*/ 148945 w 239053"/>
                      <a:gd name="connsiteY28" fmla="*/ 111951 h 265364"/>
                      <a:gd name="connsiteX29" fmla="*/ 172244 w 239053"/>
                      <a:gd name="connsiteY29" fmla="*/ 136475 h 265364"/>
                      <a:gd name="connsiteX30" fmla="*/ 193362 w 239053"/>
                      <a:gd name="connsiteY30" fmla="*/ 167403 h 265364"/>
                      <a:gd name="connsiteX31" fmla="*/ 188866 w 239053"/>
                      <a:gd name="connsiteY31" fmla="*/ 161545 h 265364"/>
                      <a:gd name="connsiteX32" fmla="*/ 227559 w 239053"/>
                      <a:gd name="connsiteY32" fmla="*/ 228305 h 265364"/>
                      <a:gd name="connsiteX33" fmla="*/ 229058 w 239053"/>
                      <a:gd name="connsiteY33" fmla="*/ 239478 h 265364"/>
                      <a:gd name="connsiteX34" fmla="*/ 238868 w 239053"/>
                      <a:gd name="connsiteY34" fmla="*/ 265228 h 265364"/>
                      <a:gd name="connsiteX35" fmla="*/ 224834 w 239053"/>
                      <a:gd name="connsiteY35" fmla="*/ 230758 h 265364"/>
                      <a:gd name="connsiteX36" fmla="*/ 216251 w 239053"/>
                      <a:gd name="connsiteY36" fmla="*/ 209776 h 265364"/>
                      <a:gd name="connsiteX37" fmla="*/ 224834 w 239053"/>
                      <a:gd name="connsiteY37" fmla="*/ 230758 h 2653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239053" h="265364">
                        <a:moveTo>
                          <a:pt x="238595" y="265364"/>
                        </a:moveTo>
                        <a:lnTo>
                          <a:pt x="228786" y="255418"/>
                        </a:lnTo>
                        <a:cubicBezTo>
                          <a:pt x="216251" y="222174"/>
                          <a:pt x="205488" y="200920"/>
                          <a:pt x="194588" y="181437"/>
                        </a:cubicBezTo>
                        <a:cubicBezTo>
                          <a:pt x="189002" y="171627"/>
                          <a:pt x="183416" y="162907"/>
                          <a:pt x="176058" y="152825"/>
                        </a:cubicBezTo>
                        <a:cubicBezTo>
                          <a:pt x="169246" y="142743"/>
                          <a:pt x="160799" y="132525"/>
                          <a:pt x="150853" y="120535"/>
                        </a:cubicBezTo>
                        <a:cubicBezTo>
                          <a:pt x="148264" y="116448"/>
                          <a:pt x="153850" y="121625"/>
                          <a:pt x="156303" y="124486"/>
                        </a:cubicBezTo>
                        <a:cubicBezTo>
                          <a:pt x="141724" y="108136"/>
                          <a:pt x="123468" y="87836"/>
                          <a:pt x="103576" y="71214"/>
                        </a:cubicBezTo>
                        <a:cubicBezTo>
                          <a:pt x="83956" y="54319"/>
                          <a:pt x="63928" y="40150"/>
                          <a:pt x="49759" y="32793"/>
                        </a:cubicBezTo>
                        <a:cubicBezTo>
                          <a:pt x="38450" y="24618"/>
                          <a:pt x="7386" y="5135"/>
                          <a:pt x="20329" y="10312"/>
                        </a:cubicBezTo>
                        <a:cubicBezTo>
                          <a:pt x="14198" y="7178"/>
                          <a:pt x="6841" y="4454"/>
                          <a:pt x="29" y="502"/>
                        </a:cubicBezTo>
                        <a:cubicBezTo>
                          <a:pt x="-788" y="-2359"/>
                          <a:pt x="15970" y="7996"/>
                          <a:pt x="17196" y="6633"/>
                        </a:cubicBezTo>
                        <a:cubicBezTo>
                          <a:pt x="11746" y="3500"/>
                          <a:pt x="9702" y="2137"/>
                          <a:pt x="8204" y="2001"/>
                        </a:cubicBezTo>
                        <a:cubicBezTo>
                          <a:pt x="13381" y="3636"/>
                          <a:pt x="11746" y="639"/>
                          <a:pt x="14471" y="230"/>
                        </a:cubicBezTo>
                        <a:cubicBezTo>
                          <a:pt x="17196" y="-315"/>
                          <a:pt x="24008" y="1865"/>
                          <a:pt x="45262" y="14672"/>
                        </a:cubicBezTo>
                        <a:cubicBezTo>
                          <a:pt x="51802" y="22165"/>
                          <a:pt x="44854" y="17260"/>
                          <a:pt x="36407" y="12764"/>
                        </a:cubicBezTo>
                        <a:cubicBezTo>
                          <a:pt x="27959" y="8132"/>
                          <a:pt x="18831" y="3091"/>
                          <a:pt x="22237" y="8404"/>
                        </a:cubicBezTo>
                        <a:cubicBezTo>
                          <a:pt x="36270" y="16579"/>
                          <a:pt x="35861" y="13718"/>
                          <a:pt x="37360" y="13854"/>
                        </a:cubicBezTo>
                        <a:cubicBezTo>
                          <a:pt x="55072" y="25026"/>
                          <a:pt x="53573" y="26117"/>
                          <a:pt x="52075" y="26525"/>
                        </a:cubicBezTo>
                        <a:cubicBezTo>
                          <a:pt x="59977" y="29114"/>
                          <a:pt x="79733" y="46417"/>
                          <a:pt x="89815" y="51322"/>
                        </a:cubicBezTo>
                        <a:cubicBezTo>
                          <a:pt x="121424" y="76527"/>
                          <a:pt x="85591" y="52957"/>
                          <a:pt x="105619" y="69988"/>
                        </a:cubicBezTo>
                        <a:lnTo>
                          <a:pt x="120743" y="75846"/>
                        </a:lnTo>
                        <a:cubicBezTo>
                          <a:pt x="131097" y="86337"/>
                          <a:pt x="141316" y="96692"/>
                          <a:pt x="150717" y="108000"/>
                        </a:cubicBezTo>
                        <a:cubicBezTo>
                          <a:pt x="172380" y="131162"/>
                          <a:pt x="172244" y="128573"/>
                          <a:pt x="173878" y="125848"/>
                        </a:cubicBezTo>
                        <a:cubicBezTo>
                          <a:pt x="174968" y="123532"/>
                          <a:pt x="178102" y="120944"/>
                          <a:pt x="200991" y="150373"/>
                        </a:cubicBezTo>
                        <a:cubicBezTo>
                          <a:pt x="192953" y="144378"/>
                          <a:pt x="206169" y="170401"/>
                          <a:pt x="219657" y="201192"/>
                        </a:cubicBezTo>
                        <a:cubicBezTo>
                          <a:pt x="215161" y="192200"/>
                          <a:pt x="207531" y="179938"/>
                          <a:pt x="199084" y="167812"/>
                        </a:cubicBezTo>
                        <a:cubicBezTo>
                          <a:pt x="190773" y="155822"/>
                          <a:pt x="180691" y="143152"/>
                          <a:pt x="173470" y="132388"/>
                        </a:cubicBezTo>
                        <a:cubicBezTo>
                          <a:pt x="182871" y="148465"/>
                          <a:pt x="175241" y="138247"/>
                          <a:pt x="165704" y="126938"/>
                        </a:cubicBezTo>
                        <a:cubicBezTo>
                          <a:pt x="156575" y="115221"/>
                          <a:pt x="144313" y="103368"/>
                          <a:pt x="148945" y="111951"/>
                        </a:cubicBezTo>
                        <a:cubicBezTo>
                          <a:pt x="156166" y="117674"/>
                          <a:pt x="164069" y="126802"/>
                          <a:pt x="172244" y="136475"/>
                        </a:cubicBezTo>
                        <a:cubicBezTo>
                          <a:pt x="179873" y="146558"/>
                          <a:pt x="188048" y="157730"/>
                          <a:pt x="193362" y="167403"/>
                        </a:cubicBezTo>
                        <a:lnTo>
                          <a:pt x="188866" y="161545"/>
                        </a:lnTo>
                        <a:cubicBezTo>
                          <a:pt x="201400" y="181845"/>
                          <a:pt x="216115" y="195470"/>
                          <a:pt x="227559" y="228305"/>
                        </a:cubicBezTo>
                        <a:cubicBezTo>
                          <a:pt x="234099" y="244246"/>
                          <a:pt x="231238" y="241793"/>
                          <a:pt x="229058" y="239478"/>
                        </a:cubicBezTo>
                        <a:cubicBezTo>
                          <a:pt x="235053" y="252693"/>
                          <a:pt x="240094" y="264819"/>
                          <a:pt x="238868" y="265228"/>
                        </a:cubicBezTo>
                        <a:close/>
                        <a:moveTo>
                          <a:pt x="224834" y="230758"/>
                        </a:moveTo>
                        <a:cubicBezTo>
                          <a:pt x="222110" y="223673"/>
                          <a:pt x="219248" y="216588"/>
                          <a:pt x="216251" y="209776"/>
                        </a:cubicBezTo>
                        <a:cubicBezTo>
                          <a:pt x="217750" y="214953"/>
                          <a:pt x="221156" y="222719"/>
                          <a:pt x="224834" y="230758"/>
                        </a:cubicBezTo>
                        <a:close/>
                      </a:path>
                    </a:pathLst>
                  </a:custGeom>
                  <a:solidFill>
                    <a:srgbClr val="FFD61D"/>
                  </a:solidFill>
                  <a:ln w="0" cap="flat">
                    <a:noFill/>
                    <a:prstDash val="solid"/>
                    <a:miter/>
                  </a:ln>
                </p:spPr>
                <p:txBody>
                  <a:bodyPr rtlCol="0" anchor="ctr"/>
                  <a:lstStyle/>
                  <a:p>
                    <a:endParaRPr lang="en-US"/>
                  </a:p>
                </p:txBody>
              </p:sp>
              <p:sp>
                <p:nvSpPr>
                  <p:cNvPr id="390" name="Freeform: Shape 389">
                    <a:extLst>
                      <a:ext uri="{FF2B5EF4-FFF2-40B4-BE49-F238E27FC236}">
                        <a16:creationId xmlns:a16="http://schemas.microsoft.com/office/drawing/2014/main" id="{DC648361-9FFA-1097-5C2C-B61B95847C8D}"/>
                      </a:ext>
                    </a:extLst>
                  </p:cNvPr>
                  <p:cNvSpPr/>
                  <p:nvPr/>
                </p:nvSpPr>
                <p:spPr>
                  <a:xfrm>
                    <a:off x="4914588" y="5962796"/>
                    <a:ext cx="1771" cy="7357"/>
                  </a:xfrm>
                  <a:custGeom>
                    <a:avLst/>
                    <a:gdLst>
                      <a:gd name="connsiteX0" fmla="*/ 0 w 1771"/>
                      <a:gd name="connsiteY0" fmla="*/ 0 h 7357"/>
                      <a:gd name="connsiteX1" fmla="*/ 1771 w 1771"/>
                      <a:gd name="connsiteY1" fmla="*/ 7357 h 7357"/>
                      <a:gd name="connsiteX2" fmla="*/ 0 w 1771"/>
                      <a:gd name="connsiteY2" fmla="*/ 0 h 7357"/>
                    </a:gdLst>
                    <a:ahLst/>
                    <a:cxnLst>
                      <a:cxn ang="0">
                        <a:pos x="connsiteX0" y="connsiteY0"/>
                      </a:cxn>
                      <a:cxn ang="0">
                        <a:pos x="connsiteX1" y="connsiteY1"/>
                      </a:cxn>
                      <a:cxn ang="0">
                        <a:pos x="connsiteX2" y="connsiteY2"/>
                      </a:cxn>
                    </a:cxnLst>
                    <a:rect l="l" t="t" r="r" b="b"/>
                    <a:pathLst>
                      <a:path w="1771" h="7357">
                        <a:moveTo>
                          <a:pt x="0" y="0"/>
                        </a:moveTo>
                        <a:cubicBezTo>
                          <a:pt x="545" y="2452"/>
                          <a:pt x="1226" y="5177"/>
                          <a:pt x="1771" y="7357"/>
                        </a:cubicBezTo>
                        <a:cubicBezTo>
                          <a:pt x="1499" y="5723"/>
                          <a:pt x="817" y="2997"/>
                          <a:pt x="0" y="0"/>
                        </a:cubicBezTo>
                        <a:close/>
                      </a:path>
                    </a:pathLst>
                  </a:custGeom>
                  <a:solidFill>
                    <a:srgbClr val="FFD61D"/>
                  </a:solidFill>
                  <a:ln w="0" cap="flat">
                    <a:noFill/>
                    <a:prstDash val="solid"/>
                    <a:miter/>
                  </a:ln>
                </p:spPr>
                <p:txBody>
                  <a:bodyPr rtlCol="0" anchor="ctr"/>
                  <a:lstStyle/>
                  <a:p>
                    <a:endParaRPr lang="en-US"/>
                  </a:p>
                </p:txBody>
              </p:sp>
              <p:sp>
                <p:nvSpPr>
                  <p:cNvPr id="391" name="Freeform: Shape 390">
                    <a:extLst>
                      <a:ext uri="{FF2B5EF4-FFF2-40B4-BE49-F238E27FC236}">
                        <a16:creationId xmlns:a16="http://schemas.microsoft.com/office/drawing/2014/main" id="{A988608A-0C13-D5F4-6D41-AF91E25BB201}"/>
                      </a:ext>
                    </a:extLst>
                  </p:cNvPr>
                  <p:cNvSpPr/>
                  <p:nvPr/>
                </p:nvSpPr>
                <p:spPr>
                  <a:xfrm>
                    <a:off x="5185717" y="5913203"/>
                    <a:ext cx="17711" cy="10082"/>
                  </a:xfrm>
                  <a:custGeom>
                    <a:avLst/>
                    <a:gdLst>
                      <a:gd name="connsiteX0" fmla="*/ 17712 w 17711"/>
                      <a:gd name="connsiteY0" fmla="*/ 0 h 10082"/>
                      <a:gd name="connsiteX1" fmla="*/ 0 w 17711"/>
                      <a:gd name="connsiteY1" fmla="*/ 10082 h 10082"/>
                      <a:gd name="connsiteX2" fmla="*/ 17712 w 17711"/>
                      <a:gd name="connsiteY2" fmla="*/ 0 h 10082"/>
                    </a:gdLst>
                    <a:ahLst/>
                    <a:cxnLst>
                      <a:cxn ang="0">
                        <a:pos x="connsiteX0" y="connsiteY0"/>
                      </a:cxn>
                      <a:cxn ang="0">
                        <a:pos x="connsiteX1" y="connsiteY1"/>
                      </a:cxn>
                      <a:cxn ang="0">
                        <a:pos x="connsiteX2" y="connsiteY2"/>
                      </a:cxn>
                    </a:cxnLst>
                    <a:rect l="l" t="t" r="r" b="b"/>
                    <a:pathLst>
                      <a:path w="17711" h="10082">
                        <a:moveTo>
                          <a:pt x="17712" y="0"/>
                        </a:moveTo>
                        <a:lnTo>
                          <a:pt x="0" y="10082"/>
                        </a:lnTo>
                        <a:cubicBezTo>
                          <a:pt x="6949" y="6131"/>
                          <a:pt x="12535" y="2861"/>
                          <a:pt x="17712" y="0"/>
                        </a:cubicBezTo>
                        <a:close/>
                      </a:path>
                    </a:pathLst>
                  </a:custGeom>
                  <a:solidFill>
                    <a:srgbClr val="FFD61D"/>
                  </a:solidFill>
                  <a:ln w="0" cap="flat">
                    <a:noFill/>
                    <a:prstDash val="solid"/>
                    <a:miter/>
                  </a:ln>
                </p:spPr>
                <p:txBody>
                  <a:bodyPr rtlCol="0" anchor="ctr"/>
                  <a:lstStyle/>
                  <a:p>
                    <a:endParaRPr lang="en-US"/>
                  </a:p>
                </p:txBody>
              </p:sp>
              <p:sp>
                <p:nvSpPr>
                  <p:cNvPr id="392" name="Freeform: Shape 391">
                    <a:extLst>
                      <a:ext uri="{FF2B5EF4-FFF2-40B4-BE49-F238E27FC236}">
                        <a16:creationId xmlns:a16="http://schemas.microsoft.com/office/drawing/2014/main" id="{671F8C9B-C2AD-BB81-D390-DD082151C80D}"/>
                      </a:ext>
                    </a:extLst>
                  </p:cNvPr>
                  <p:cNvSpPr/>
                  <p:nvPr/>
                </p:nvSpPr>
                <p:spPr>
                  <a:xfrm>
                    <a:off x="5016772" y="5862655"/>
                    <a:ext cx="26704" cy="36514"/>
                  </a:xfrm>
                  <a:custGeom>
                    <a:avLst/>
                    <a:gdLst>
                      <a:gd name="connsiteX0" fmla="*/ 0 w 26704"/>
                      <a:gd name="connsiteY0" fmla="*/ 36514 h 36514"/>
                      <a:gd name="connsiteX1" fmla="*/ 26704 w 26704"/>
                      <a:gd name="connsiteY1" fmla="*/ 0 h 36514"/>
                      <a:gd name="connsiteX2" fmla="*/ 0 w 26704"/>
                      <a:gd name="connsiteY2" fmla="*/ 36514 h 36514"/>
                    </a:gdLst>
                    <a:ahLst/>
                    <a:cxnLst>
                      <a:cxn ang="0">
                        <a:pos x="connsiteX0" y="connsiteY0"/>
                      </a:cxn>
                      <a:cxn ang="0">
                        <a:pos x="connsiteX1" y="connsiteY1"/>
                      </a:cxn>
                      <a:cxn ang="0">
                        <a:pos x="connsiteX2" y="connsiteY2"/>
                      </a:cxn>
                    </a:cxnLst>
                    <a:rect l="l" t="t" r="r" b="b"/>
                    <a:pathLst>
                      <a:path w="26704" h="36514">
                        <a:moveTo>
                          <a:pt x="0" y="36514"/>
                        </a:moveTo>
                        <a:lnTo>
                          <a:pt x="26704" y="0"/>
                        </a:lnTo>
                        <a:cubicBezTo>
                          <a:pt x="15259" y="14851"/>
                          <a:pt x="7085" y="26159"/>
                          <a:pt x="0" y="36514"/>
                        </a:cubicBezTo>
                        <a:close/>
                      </a:path>
                    </a:pathLst>
                  </a:custGeom>
                  <a:solidFill>
                    <a:srgbClr val="FFD61D"/>
                  </a:solidFill>
                  <a:ln w="0" cap="flat">
                    <a:noFill/>
                    <a:prstDash val="solid"/>
                    <a:miter/>
                  </a:ln>
                </p:spPr>
                <p:txBody>
                  <a:bodyPr rtlCol="0" anchor="ctr"/>
                  <a:lstStyle/>
                  <a:p>
                    <a:endParaRPr lang="en-US"/>
                  </a:p>
                </p:txBody>
              </p:sp>
              <p:sp>
                <p:nvSpPr>
                  <p:cNvPr id="393" name="Freeform: Shape 392">
                    <a:extLst>
                      <a:ext uri="{FF2B5EF4-FFF2-40B4-BE49-F238E27FC236}">
                        <a16:creationId xmlns:a16="http://schemas.microsoft.com/office/drawing/2014/main" id="{71EBDEDE-C33F-AFF3-A801-5A36126C9BD2}"/>
                      </a:ext>
                    </a:extLst>
                  </p:cNvPr>
                  <p:cNvSpPr/>
                  <p:nvPr/>
                </p:nvSpPr>
                <p:spPr>
                  <a:xfrm>
                    <a:off x="4868128" y="5794941"/>
                    <a:ext cx="1089" cy="3814"/>
                  </a:xfrm>
                  <a:custGeom>
                    <a:avLst/>
                    <a:gdLst>
                      <a:gd name="connsiteX0" fmla="*/ 1090 w 1089"/>
                      <a:gd name="connsiteY0" fmla="*/ 3815 h 3814"/>
                      <a:gd name="connsiteX1" fmla="*/ 1090 w 1089"/>
                      <a:gd name="connsiteY1" fmla="*/ 3134 h 3814"/>
                      <a:gd name="connsiteX2" fmla="*/ 0 w 1089"/>
                      <a:gd name="connsiteY2" fmla="*/ 0 h 3814"/>
                      <a:gd name="connsiteX3" fmla="*/ 1090 w 1089"/>
                      <a:gd name="connsiteY3" fmla="*/ 3815 h 3814"/>
                    </a:gdLst>
                    <a:ahLst/>
                    <a:cxnLst>
                      <a:cxn ang="0">
                        <a:pos x="connsiteX0" y="connsiteY0"/>
                      </a:cxn>
                      <a:cxn ang="0">
                        <a:pos x="connsiteX1" y="connsiteY1"/>
                      </a:cxn>
                      <a:cxn ang="0">
                        <a:pos x="connsiteX2" y="connsiteY2"/>
                      </a:cxn>
                      <a:cxn ang="0">
                        <a:pos x="connsiteX3" y="connsiteY3"/>
                      </a:cxn>
                    </a:cxnLst>
                    <a:rect l="l" t="t" r="r" b="b"/>
                    <a:pathLst>
                      <a:path w="1089" h="3814">
                        <a:moveTo>
                          <a:pt x="1090" y="3815"/>
                        </a:moveTo>
                        <a:lnTo>
                          <a:pt x="1090" y="3134"/>
                        </a:lnTo>
                        <a:cubicBezTo>
                          <a:pt x="545" y="2044"/>
                          <a:pt x="273" y="1227"/>
                          <a:pt x="0" y="0"/>
                        </a:cubicBezTo>
                        <a:lnTo>
                          <a:pt x="1090" y="3815"/>
                        </a:lnTo>
                        <a:close/>
                      </a:path>
                    </a:pathLst>
                  </a:custGeom>
                  <a:solidFill>
                    <a:srgbClr val="FFD61D"/>
                  </a:solidFill>
                  <a:ln w="0" cap="flat">
                    <a:noFill/>
                    <a:prstDash val="solid"/>
                    <a:miter/>
                  </a:ln>
                </p:spPr>
                <p:txBody>
                  <a:bodyPr rtlCol="0" anchor="ctr"/>
                  <a:lstStyle/>
                  <a:p>
                    <a:endParaRPr lang="en-US"/>
                  </a:p>
                </p:txBody>
              </p:sp>
              <p:sp>
                <p:nvSpPr>
                  <p:cNvPr id="394" name="Freeform: Shape 393">
                    <a:extLst>
                      <a:ext uri="{FF2B5EF4-FFF2-40B4-BE49-F238E27FC236}">
                        <a16:creationId xmlns:a16="http://schemas.microsoft.com/office/drawing/2014/main" id="{C730C726-209C-3033-74DE-4EA26B0FB3EF}"/>
                      </a:ext>
                    </a:extLst>
                  </p:cNvPr>
                  <p:cNvSpPr/>
                  <p:nvPr/>
                </p:nvSpPr>
                <p:spPr>
                  <a:xfrm>
                    <a:off x="5221239" y="5243146"/>
                    <a:ext cx="2899" cy="9809"/>
                  </a:xfrm>
                  <a:custGeom>
                    <a:avLst/>
                    <a:gdLst>
                      <a:gd name="connsiteX0" fmla="*/ 2899 w 2899"/>
                      <a:gd name="connsiteY0" fmla="*/ 9810 h 9809"/>
                      <a:gd name="connsiteX1" fmla="*/ 38 w 2899"/>
                      <a:gd name="connsiteY1" fmla="*/ 0 h 9809"/>
                      <a:gd name="connsiteX2" fmla="*/ 2899 w 2899"/>
                      <a:gd name="connsiteY2" fmla="*/ 9810 h 9809"/>
                    </a:gdLst>
                    <a:ahLst/>
                    <a:cxnLst>
                      <a:cxn ang="0">
                        <a:pos x="connsiteX0" y="connsiteY0"/>
                      </a:cxn>
                      <a:cxn ang="0">
                        <a:pos x="connsiteX1" y="connsiteY1"/>
                      </a:cxn>
                      <a:cxn ang="0">
                        <a:pos x="connsiteX2" y="connsiteY2"/>
                      </a:cxn>
                    </a:cxnLst>
                    <a:rect l="l" t="t" r="r" b="b"/>
                    <a:pathLst>
                      <a:path w="2899" h="9809">
                        <a:moveTo>
                          <a:pt x="2899" y="9810"/>
                        </a:moveTo>
                        <a:cubicBezTo>
                          <a:pt x="2354" y="7085"/>
                          <a:pt x="1536" y="3951"/>
                          <a:pt x="38" y="0"/>
                        </a:cubicBezTo>
                        <a:cubicBezTo>
                          <a:pt x="-235" y="681"/>
                          <a:pt x="992" y="4360"/>
                          <a:pt x="2899" y="9810"/>
                        </a:cubicBezTo>
                        <a:close/>
                      </a:path>
                    </a:pathLst>
                  </a:custGeom>
                  <a:solidFill>
                    <a:srgbClr val="FFD61D"/>
                  </a:solidFill>
                  <a:ln w="0" cap="flat">
                    <a:noFill/>
                    <a:prstDash val="solid"/>
                    <a:miter/>
                  </a:ln>
                </p:spPr>
                <p:txBody>
                  <a:bodyPr rtlCol="0" anchor="ctr"/>
                  <a:lstStyle/>
                  <a:p>
                    <a:endParaRPr lang="en-US"/>
                  </a:p>
                </p:txBody>
              </p:sp>
              <p:sp>
                <p:nvSpPr>
                  <p:cNvPr id="395" name="Freeform: Shape 394">
                    <a:extLst>
                      <a:ext uri="{FF2B5EF4-FFF2-40B4-BE49-F238E27FC236}">
                        <a16:creationId xmlns:a16="http://schemas.microsoft.com/office/drawing/2014/main" id="{D52AD949-A360-A5C5-6747-F52C190797C7}"/>
                      </a:ext>
                    </a:extLst>
                  </p:cNvPr>
                  <p:cNvSpPr/>
                  <p:nvPr/>
                </p:nvSpPr>
                <p:spPr>
                  <a:xfrm>
                    <a:off x="5011868" y="5899169"/>
                    <a:ext cx="5041" cy="6675"/>
                  </a:xfrm>
                  <a:custGeom>
                    <a:avLst/>
                    <a:gdLst>
                      <a:gd name="connsiteX0" fmla="*/ 0 w 5041"/>
                      <a:gd name="connsiteY0" fmla="*/ 6676 h 6675"/>
                      <a:gd name="connsiteX1" fmla="*/ 2180 w 5041"/>
                      <a:gd name="connsiteY1" fmla="*/ 4224 h 6675"/>
                      <a:gd name="connsiteX2" fmla="*/ 5041 w 5041"/>
                      <a:gd name="connsiteY2" fmla="*/ 0 h 6675"/>
                      <a:gd name="connsiteX3" fmla="*/ 136 w 5041"/>
                      <a:gd name="connsiteY3" fmla="*/ 6676 h 6675"/>
                    </a:gdLst>
                    <a:ahLst/>
                    <a:cxnLst>
                      <a:cxn ang="0">
                        <a:pos x="connsiteX0" y="connsiteY0"/>
                      </a:cxn>
                      <a:cxn ang="0">
                        <a:pos x="connsiteX1" y="connsiteY1"/>
                      </a:cxn>
                      <a:cxn ang="0">
                        <a:pos x="connsiteX2" y="connsiteY2"/>
                      </a:cxn>
                      <a:cxn ang="0">
                        <a:pos x="connsiteX3" y="connsiteY3"/>
                      </a:cxn>
                    </a:cxnLst>
                    <a:rect l="l" t="t" r="r" b="b"/>
                    <a:pathLst>
                      <a:path w="5041" h="6675">
                        <a:moveTo>
                          <a:pt x="0" y="6676"/>
                        </a:moveTo>
                        <a:cubicBezTo>
                          <a:pt x="1226" y="5450"/>
                          <a:pt x="1363" y="5041"/>
                          <a:pt x="2180" y="4224"/>
                        </a:cubicBezTo>
                        <a:cubicBezTo>
                          <a:pt x="3134" y="2861"/>
                          <a:pt x="4087" y="1362"/>
                          <a:pt x="5041" y="0"/>
                        </a:cubicBezTo>
                        <a:lnTo>
                          <a:pt x="136" y="6676"/>
                        </a:lnTo>
                        <a:close/>
                      </a:path>
                    </a:pathLst>
                  </a:custGeom>
                  <a:solidFill>
                    <a:srgbClr val="FFD61D"/>
                  </a:solidFill>
                  <a:ln w="0" cap="flat">
                    <a:noFill/>
                    <a:prstDash val="solid"/>
                    <a:miter/>
                  </a:ln>
                </p:spPr>
                <p:txBody>
                  <a:bodyPr rtlCol="0" anchor="ctr"/>
                  <a:lstStyle/>
                  <a:p>
                    <a:endParaRPr lang="en-US"/>
                  </a:p>
                </p:txBody>
              </p:sp>
              <p:sp>
                <p:nvSpPr>
                  <p:cNvPr id="396" name="Freeform: Shape 395">
                    <a:extLst>
                      <a:ext uri="{FF2B5EF4-FFF2-40B4-BE49-F238E27FC236}">
                        <a16:creationId xmlns:a16="http://schemas.microsoft.com/office/drawing/2014/main" id="{9908B870-10E3-B85F-4E59-1628BFA5B504}"/>
                      </a:ext>
                    </a:extLst>
                  </p:cNvPr>
                  <p:cNvSpPr/>
                  <p:nvPr/>
                </p:nvSpPr>
                <p:spPr>
                  <a:xfrm>
                    <a:off x="5345670" y="5814560"/>
                    <a:ext cx="6403" cy="7221"/>
                  </a:xfrm>
                  <a:custGeom>
                    <a:avLst/>
                    <a:gdLst>
                      <a:gd name="connsiteX0" fmla="*/ 0 w 6403"/>
                      <a:gd name="connsiteY0" fmla="*/ 7221 h 7221"/>
                      <a:gd name="connsiteX1" fmla="*/ 6404 w 6403"/>
                      <a:gd name="connsiteY1" fmla="*/ 0 h 7221"/>
                      <a:gd name="connsiteX2" fmla="*/ 0 w 6403"/>
                      <a:gd name="connsiteY2" fmla="*/ 7221 h 7221"/>
                    </a:gdLst>
                    <a:ahLst/>
                    <a:cxnLst>
                      <a:cxn ang="0">
                        <a:pos x="connsiteX0" y="connsiteY0"/>
                      </a:cxn>
                      <a:cxn ang="0">
                        <a:pos x="connsiteX1" y="connsiteY1"/>
                      </a:cxn>
                      <a:cxn ang="0">
                        <a:pos x="connsiteX2" y="connsiteY2"/>
                      </a:cxn>
                    </a:cxnLst>
                    <a:rect l="l" t="t" r="r" b="b"/>
                    <a:pathLst>
                      <a:path w="6403" h="7221">
                        <a:moveTo>
                          <a:pt x="0" y="7221"/>
                        </a:moveTo>
                        <a:cubicBezTo>
                          <a:pt x="2180" y="4769"/>
                          <a:pt x="4087" y="2589"/>
                          <a:pt x="6404" y="0"/>
                        </a:cubicBezTo>
                        <a:cubicBezTo>
                          <a:pt x="3270" y="3270"/>
                          <a:pt x="1499" y="5450"/>
                          <a:pt x="0" y="7221"/>
                        </a:cubicBezTo>
                        <a:close/>
                      </a:path>
                    </a:pathLst>
                  </a:custGeom>
                  <a:solidFill>
                    <a:srgbClr val="FFD61D"/>
                  </a:solidFill>
                  <a:ln w="0" cap="flat">
                    <a:noFill/>
                    <a:prstDash val="solid"/>
                    <a:miter/>
                  </a:ln>
                </p:spPr>
                <p:txBody>
                  <a:bodyPr rtlCol="0" anchor="ctr"/>
                  <a:lstStyle/>
                  <a:p>
                    <a:endParaRPr lang="en-US"/>
                  </a:p>
                </p:txBody>
              </p:sp>
              <p:sp>
                <p:nvSpPr>
                  <p:cNvPr id="397" name="Freeform: Shape 396">
                    <a:extLst>
                      <a:ext uri="{FF2B5EF4-FFF2-40B4-BE49-F238E27FC236}">
                        <a16:creationId xmlns:a16="http://schemas.microsoft.com/office/drawing/2014/main" id="{ABE311D9-B0E8-ED7C-AA5D-4F5DC19BCB67}"/>
                      </a:ext>
                    </a:extLst>
                  </p:cNvPr>
                  <p:cNvSpPr/>
                  <p:nvPr/>
                </p:nvSpPr>
                <p:spPr>
                  <a:xfrm>
                    <a:off x="5318966" y="5817694"/>
                    <a:ext cx="6403" cy="6812"/>
                  </a:xfrm>
                  <a:custGeom>
                    <a:avLst/>
                    <a:gdLst>
                      <a:gd name="connsiteX0" fmla="*/ 0 w 6403"/>
                      <a:gd name="connsiteY0" fmla="*/ 6812 h 6812"/>
                      <a:gd name="connsiteX1" fmla="*/ 6403 w 6403"/>
                      <a:gd name="connsiteY1" fmla="*/ 0 h 6812"/>
                      <a:gd name="connsiteX2" fmla="*/ 0 w 6403"/>
                      <a:gd name="connsiteY2" fmla="*/ 6812 h 6812"/>
                    </a:gdLst>
                    <a:ahLst/>
                    <a:cxnLst>
                      <a:cxn ang="0">
                        <a:pos x="connsiteX0" y="connsiteY0"/>
                      </a:cxn>
                      <a:cxn ang="0">
                        <a:pos x="connsiteX1" y="connsiteY1"/>
                      </a:cxn>
                      <a:cxn ang="0">
                        <a:pos x="connsiteX2" y="connsiteY2"/>
                      </a:cxn>
                    </a:cxnLst>
                    <a:rect l="l" t="t" r="r" b="b"/>
                    <a:pathLst>
                      <a:path w="6403" h="6812">
                        <a:moveTo>
                          <a:pt x="0" y="6812"/>
                        </a:moveTo>
                        <a:cubicBezTo>
                          <a:pt x="2452" y="4360"/>
                          <a:pt x="4632" y="1908"/>
                          <a:pt x="6403" y="0"/>
                        </a:cubicBezTo>
                        <a:lnTo>
                          <a:pt x="0" y="6812"/>
                        </a:lnTo>
                        <a:close/>
                      </a:path>
                    </a:pathLst>
                  </a:custGeom>
                  <a:solidFill>
                    <a:srgbClr val="FFD61D"/>
                  </a:solidFill>
                  <a:ln w="0" cap="flat">
                    <a:noFill/>
                    <a:prstDash val="solid"/>
                    <a:miter/>
                  </a:ln>
                </p:spPr>
                <p:txBody>
                  <a:bodyPr rtlCol="0" anchor="ctr"/>
                  <a:lstStyle/>
                  <a:p>
                    <a:endParaRPr lang="en-US"/>
                  </a:p>
                </p:txBody>
              </p:sp>
              <p:sp>
                <p:nvSpPr>
                  <p:cNvPr id="398" name="Freeform: Shape 397">
                    <a:extLst>
                      <a:ext uri="{FF2B5EF4-FFF2-40B4-BE49-F238E27FC236}">
                        <a16:creationId xmlns:a16="http://schemas.microsoft.com/office/drawing/2014/main" id="{8FFF7719-E451-269A-4C5E-D17CA19412F6}"/>
                      </a:ext>
                    </a:extLst>
                  </p:cNvPr>
                  <p:cNvSpPr/>
                  <p:nvPr/>
                </p:nvSpPr>
                <p:spPr>
                  <a:xfrm>
                    <a:off x="5588460" y="5368355"/>
                    <a:ext cx="3269" cy="20300"/>
                  </a:xfrm>
                  <a:custGeom>
                    <a:avLst/>
                    <a:gdLst>
                      <a:gd name="connsiteX0" fmla="*/ 0 w 3269"/>
                      <a:gd name="connsiteY0" fmla="*/ 20301 h 20300"/>
                      <a:gd name="connsiteX1" fmla="*/ 3270 w 3269"/>
                      <a:gd name="connsiteY1" fmla="*/ 0 h 20300"/>
                      <a:gd name="connsiteX2" fmla="*/ 0 w 3269"/>
                      <a:gd name="connsiteY2" fmla="*/ 20301 h 20300"/>
                    </a:gdLst>
                    <a:ahLst/>
                    <a:cxnLst>
                      <a:cxn ang="0">
                        <a:pos x="connsiteX0" y="connsiteY0"/>
                      </a:cxn>
                      <a:cxn ang="0">
                        <a:pos x="connsiteX1" y="connsiteY1"/>
                      </a:cxn>
                      <a:cxn ang="0">
                        <a:pos x="connsiteX2" y="connsiteY2"/>
                      </a:cxn>
                    </a:cxnLst>
                    <a:rect l="l" t="t" r="r" b="b"/>
                    <a:pathLst>
                      <a:path w="3269" h="20300">
                        <a:moveTo>
                          <a:pt x="0" y="20301"/>
                        </a:moveTo>
                        <a:lnTo>
                          <a:pt x="3270" y="0"/>
                        </a:lnTo>
                        <a:cubicBezTo>
                          <a:pt x="1362" y="9946"/>
                          <a:pt x="545" y="15941"/>
                          <a:pt x="0" y="20301"/>
                        </a:cubicBezTo>
                        <a:close/>
                      </a:path>
                    </a:pathLst>
                  </a:custGeom>
                  <a:solidFill>
                    <a:srgbClr val="FFD61D"/>
                  </a:solidFill>
                  <a:ln w="0" cap="flat">
                    <a:noFill/>
                    <a:prstDash val="solid"/>
                    <a:miter/>
                  </a:ln>
                </p:spPr>
                <p:txBody>
                  <a:bodyPr rtlCol="0" anchor="ctr"/>
                  <a:lstStyle/>
                  <a:p>
                    <a:endParaRPr lang="en-US"/>
                  </a:p>
                </p:txBody>
              </p:sp>
              <p:sp>
                <p:nvSpPr>
                  <p:cNvPr id="399" name="Freeform: Shape 398">
                    <a:extLst>
                      <a:ext uri="{FF2B5EF4-FFF2-40B4-BE49-F238E27FC236}">
                        <a16:creationId xmlns:a16="http://schemas.microsoft.com/office/drawing/2014/main" id="{627F003C-4AB4-3B16-8BD8-F0A900C160B9}"/>
                      </a:ext>
                    </a:extLst>
                  </p:cNvPr>
                  <p:cNvSpPr/>
                  <p:nvPr/>
                </p:nvSpPr>
                <p:spPr>
                  <a:xfrm>
                    <a:off x="5359224" y="5787175"/>
                    <a:ext cx="1978" cy="2990"/>
                  </a:xfrm>
                  <a:custGeom>
                    <a:avLst/>
                    <a:gdLst>
                      <a:gd name="connsiteX0" fmla="*/ 343 w 1978"/>
                      <a:gd name="connsiteY0" fmla="*/ 2861 h 2990"/>
                      <a:gd name="connsiteX1" fmla="*/ 1978 w 1978"/>
                      <a:gd name="connsiteY1" fmla="*/ 0 h 2990"/>
                      <a:gd name="connsiteX2" fmla="*/ 343 w 1978"/>
                      <a:gd name="connsiteY2" fmla="*/ 2861 h 2990"/>
                    </a:gdLst>
                    <a:ahLst/>
                    <a:cxnLst>
                      <a:cxn ang="0">
                        <a:pos x="connsiteX0" y="connsiteY0"/>
                      </a:cxn>
                      <a:cxn ang="0">
                        <a:pos x="connsiteX1" y="connsiteY1"/>
                      </a:cxn>
                      <a:cxn ang="0">
                        <a:pos x="connsiteX2" y="connsiteY2"/>
                      </a:cxn>
                    </a:cxnLst>
                    <a:rect l="l" t="t" r="r" b="b"/>
                    <a:pathLst>
                      <a:path w="1978" h="2990">
                        <a:moveTo>
                          <a:pt x="343" y="2861"/>
                        </a:moveTo>
                        <a:cubicBezTo>
                          <a:pt x="888" y="1771"/>
                          <a:pt x="1569" y="817"/>
                          <a:pt x="1978" y="0"/>
                        </a:cubicBezTo>
                        <a:cubicBezTo>
                          <a:pt x="207" y="2180"/>
                          <a:pt x="-474" y="3406"/>
                          <a:pt x="343" y="2861"/>
                        </a:cubicBezTo>
                        <a:close/>
                      </a:path>
                    </a:pathLst>
                  </a:custGeom>
                  <a:solidFill>
                    <a:srgbClr val="FFD61D"/>
                  </a:solidFill>
                  <a:ln w="0" cap="flat">
                    <a:noFill/>
                    <a:prstDash val="solid"/>
                    <a:miter/>
                  </a:ln>
                </p:spPr>
                <p:txBody>
                  <a:bodyPr rtlCol="0" anchor="ctr"/>
                  <a:lstStyle/>
                  <a:p>
                    <a:endParaRPr lang="en-US"/>
                  </a:p>
                </p:txBody>
              </p:sp>
              <p:sp>
                <p:nvSpPr>
                  <p:cNvPr id="400" name="Freeform: Shape 399">
                    <a:extLst>
                      <a:ext uri="{FF2B5EF4-FFF2-40B4-BE49-F238E27FC236}">
                        <a16:creationId xmlns:a16="http://schemas.microsoft.com/office/drawing/2014/main" id="{94F0B537-022A-4C07-C14C-0E5100FEE261}"/>
                      </a:ext>
                    </a:extLst>
                  </p:cNvPr>
                  <p:cNvSpPr/>
                  <p:nvPr/>
                </p:nvSpPr>
                <p:spPr>
                  <a:xfrm>
                    <a:off x="4935434" y="6083510"/>
                    <a:ext cx="1226" cy="1362"/>
                  </a:xfrm>
                  <a:custGeom>
                    <a:avLst/>
                    <a:gdLst>
                      <a:gd name="connsiteX0" fmla="*/ 1226 w 1226"/>
                      <a:gd name="connsiteY0" fmla="*/ 1362 h 1362"/>
                      <a:gd name="connsiteX1" fmla="*/ 817 w 1226"/>
                      <a:gd name="connsiteY1" fmla="*/ 272 h 1362"/>
                      <a:gd name="connsiteX2" fmla="*/ 0 w 1226"/>
                      <a:gd name="connsiteY2" fmla="*/ 0 h 1362"/>
                      <a:gd name="connsiteX3" fmla="*/ 1226 w 1226"/>
                      <a:gd name="connsiteY3" fmla="*/ 1362 h 1362"/>
                    </a:gdLst>
                    <a:ahLst/>
                    <a:cxnLst>
                      <a:cxn ang="0">
                        <a:pos x="connsiteX0" y="connsiteY0"/>
                      </a:cxn>
                      <a:cxn ang="0">
                        <a:pos x="connsiteX1" y="connsiteY1"/>
                      </a:cxn>
                      <a:cxn ang="0">
                        <a:pos x="connsiteX2" y="connsiteY2"/>
                      </a:cxn>
                      <a:cxn ang="0">
                        <a:pos x="connsiteX3" y="connsiteY3"/>
                      </a:cxn>
                    </a:cxnLst>
                    <a:rect l="l" t="t" r="r" b="b"/>
                    <a:pathLst>
                      <a:path w="1226" h="1362">
                        <a:moveTo>
                          <a:pt x="1226" y="1362"/>
                        </a:moveTo>
                        <a:cubicBezTo>
                          <a:pt x="1226" y="1362"/>
                          <a:pt x="954" y="545"/>
                          <a:pt x="817" y="272"/>
                        </a:cubicBezTo>
                        <a:lnTo>
                          <a:pt x="0" y="0"/>
                        </a:lnTo>
                        <a:lnTo>
                          <a:pt x="1226" y="1362"/>
                        </a:lnTo>
                        <a:close/>
                      </a:path>
                    </a:pathLst>
                  </a:custGeom>
                  <a:solidFill>
                    <a:srgbClr val="FFD61D"/>
                  </a:solidFill>
                  <a:ln w="0" cap="flat">
                    <a:noFill/>
                    <a:prstDash val="solid"/>
                    <a:miter/>
                  </a:ln>
                </p:spPr>
                <p:txBody>
                  <a:bodyPr rtlCol="0" anchor="ctr"/>
                  <a:lstStyle/>
                  <a:p>
                    <a:endParaRPr lang="en-US"/>
                  </a:p>
                </p:txBody>
              </p:sp>
              <p:sp>
                <p:nvSpPr>
                  <p:cNvPr id="401" name="Freeform: Shape 400">
                    <a:extLst>
                      <a:ext uri="{FF2B5EF4-FFF2-40B4-BE49-F238E27FC236}">
                        <a16:creationId xmlns:a16="http://schemas.microsoft.com/office/drawing/2014/main" id="{5D7F009C-5291-48BE-1DE5-4806E2CFEA8C}"/>
                      </a:ext>
                    </a:extLst>
                  </p:cNvPr>
                  <p:cNvSpPr/>
                  <p:nvPr/>
                </p:nvSpPr>
                <p:spPr>
                  <a:xfrm>
                    <a:off x="4960230" y="6126564"/>
                    <a:ext cx="6131" cy="15804"/>
                  </a:xfrm>
                  <a:custGeom>
                    <a:avLst/>
                    <a:gdLst>
                      <a:gd name="connsiteX0" fmla="*/ 0 w 6131"/>
                      <a:gd name="connsiteY0" fmla="*/ 0 h 15804"/>
                      <a:gd name="connsiteX1" fmla="*/ 6131 w 6131"/>
                      <a:gd name="connsiteY1" fmla="*/ 15804 h 15804"/>
                      <a:gd name="connsiteX2" fmla="*/ 0 w 6131"/>
                      <a:gd name="connsiteY2" fmla="*/ 0 h 15804"/>
                    </a:gdLst>
                    <a:ahLst/>
                    <a:cxnLst>
                      <a:cxn ang="0">
                        <a:pos x="connsiteX0" y="connsiteY0"/>
                      </a:cxn>
                      <a:cxn ang="0">
                        <a:pos x="connsiteX1" y="connsiteY1"/>
                      </a:cxn>
                      <a:cxn ang="0">
                        <a:pos x="connsiteX2" y="connsiteY2"/>
                      </a:cxn>
                    </a:cxnLst>
                    <a:rect l="l" t="t" r="r" b="b"/>
                    <a:pathLst>
                      <a:path w="6131" h="15804">
                        <a:moveTo>
                          <a:pt x="0" y="0"/>
                        </a:moveTo>
                        <a:cubicBezTo>
                          <a:pt x="2044" y="5177"/>
                          <a:pt x="4087" y="10627"/>
                          <a:pt x="6131" y="15804"/>
                        </a:cubicBezTo>
                        <a:cubicBezTo>
                          <a:pt x="3951" y="9810"/>
                          <a:pt x="1771" y="4087"/>
                          <a:pt x="0" y="0"/>
                        </a:cubicBezTo>
                        <a:close/>
                      </a:path>
                    </a:pathLst>
                  </a:custGeom>
                  <a:solidFill>
                    <a:srgbClr val="FFD61D"/>
                  </a:solidFill>
                  <a:ln w="0" cap="flat">
                    <a:noFill/>
                    <a:prstDash val="solid"/>
                    <a:miter/>
                  </a:ln>
                </p:spPr>
                <p:txBody>
                  <a:bodyPr rtlCol="0" anchor="ctr"/>
                  <a:lstStyle/>
                  <a:p>
                    <a:endParaRPr lang="en-US"/>
                  </a:p>
                </p:txBody>
              </p:sp>
              <p:sp>
                <p:nvSpPr>
                  <p:cNvPr id="402" name="Freeform: Shape 401">
                    <a:extLst>
                      <a:ext uri="{FF2B5EF4-FFF2-40B4-BE49-F238E27FC236}">
                        <a16:creationId xmlns:a16="http://schemas.microsoft.com/office/drawing/2014/main" id="{8E970F1C-CBB7-7995-E6F9-B8A3722D7B38}"/>
                      </a:ext>
                    </a:extLst>
                  </p:cNvPr>
                  <p:cNvSpPr/>
                  <p:nvPr/>
                </p:nvSpPr>
                <p:spPr>
                  <a:xfrm>
                    <a:off x="5013307" y="5145049"/>
                    <a:ext cx="14910" cy="4359"/>
                  </a:xfrm>
                  <a:custGeom>
                    <a:avLst/>
                    <a:gdLst>
                      <a:gd name="connsiteX0" fmla="*/ 14910 w 14910"/>
                      <a:gd name="connsiteY0" fmla="*/ 0 h 4359"/>
                      <a:gd name="connsiteX1" fmla="*/ 11504 w 14910"/>
                      <a:gd name="connsiteY1" fmla="*/ 272 h 4359"/>
                      <a:gd name="connsiteX2" fmla="*/ 6872 w 14910"/>
                      <a:gd name="connsiteY2" fmla="*/ 1226 h 4359"/>
                      <a:gd name="connsiteX3" fmla="*/ 4828 w 14910"/>
                      <a:gd name="connsiteY3" fmla="*/ 409 h 4359"/>
                      <a:gd name="connsiteX4" fmla="*/ 605 w 14910"/>
                      <a:gd name="connsiteY4" fmla="*/ 4360 h 4359"/>
                      <a:gd name="connsiteX5" fmla="*/ 5509 w 14910"/>
                      <a:gd name="connsiteY5" fmla="*/ 3406 h 4359"/>
                      <a:gd name="connsiteX6" fmla="*/ 14910 w 14910"/>
                      <a:gd name="connsiteY6" fmla="*/ 0 h 4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910" h="4359">
                        <a:moveTo>
                          <a:pt x="14910" y="0"/>
                        </a:moveTo>
                        <a:cubicBezTo>
                          <a:pt x="13957" y="0"/>
                          <a:pt x="12867" y="0"/>
                          <a:pt x="11504" y="272"/>
                        </a:cubicBezTo>
                        <a:cubicBezTo>
                          <a:pt x="9869" y="545"/>
                          <a:pt x="8234" y="954"/>
                          <a:pt x="6872" y="1226"/>
                        </a:cubicBezTo>
                        <a:cubicBezTo>
                          <a:pt x="4147" y="1635"/>
                          <a:pt x="2512" y="1771"/>
                          <a:pt x="4828" y="409"/>
                        </a:cubicBezTo>
                        <a:cubicBezTo>
                          <a:pt x="741" y="2452"/>
                          <a:pt x="-1030" y="4224"/>
                          <a:pt x="605" y="4360"/>
                        </a:cubicBezTo>
                        <a:cubicBezTo>
                          <a:pt x="1422" y="4360"/>
                          <a:pt x="3057" y="4224"/>
                          <a:pt x="5509" y="3406"/>
                        </a:cubicBezTo>
                        <a:cubicBezTo>
                          <a:pt x="7826" y="2725"/>
                          <a:pt x="12049" y="1090"/>
                          <a:pt x="14910" y="0"/>
                        </a:cubicBezTo>
                        <a:close/>
                      </a:path>
                    </a:pathLst>
                  </a:custGeom>
                  <a:solidFill>
                    <a:srgbClr val="FFD61D"/>
                  </a:solidFill>
                  <a:ln w="0" cap="flat">
                    <a:noFill/>
                    <a:prstDash val="solid"/>
                    <a:miter/>
                  </a:ln>
                </p:spPr>
                <p:txBody>
                  <a:bodyPr rtlCol="0" anchor="ctr"/>
                  <a:lstStyle/>
                  <a:p>
                    <a:endParaRPr lang="en-US"/>
                  </a:p>
                </p:txBody>
              </p:sp>
              <p:sp>
                <p:nvSpPr>
                  <p:cNvPr id="403" name="Freeform: Shape 402">
                    <a:extLst>
                      <a:ext uri="{FF2B5EF4-FFF2-40B4-BE49-F238E27FC236}">
                        <a16:creationId xmlns:a16="http://schemas.microsoft.com/office/drawing/2014/main" id="{2ED8DF5F-85B3-9D7C-FDFF-4BC1DFDC7025}"/>
                      </a:ext>
                    </a:extLst>
                  </p:cNvPr>
                  <p:cNvSpPr/>
                  <p:nvPr/>
                </p:nvSpPr>
                <p:spPr>
                  <a:xfrm>
                    <a:off x="4872445" y="6005575"/>
                    <a:ext cx="5220" cy="10493"/>
                  </a:xfrm>
                  <a:custGeom>
                    <a:avLst/>
                    <a:gdLst>
                      <a:gd name="connsiteX0" fmla="*/ 43 w 5220"/>
                      <a:gd name="connsiteY0" fmla="*/ 684 h 10493"/>
                      <a:gd name="connsiteX1" fmla="*/ 5220 w 5220"/>
                      <a:gd name="connsiteY1" fmla="*/ 10493 h 10493"/>
                      <a:gd name="connsiteX2" fmla="*/ 43 w 5220"/>
                      <a:gd name="connsiteY2" fmla="*/ 684 h 10493"/>
                    </a:gdLst>
                    <a:ahLst/>
                    <a:cxnLst>
                      <a:cxn ang="0">
                        <a:pos x="connsiteX0" y="connsiteY0"/>
                      </a:cxn>
                      <a:cxn ang="0">
                        <a:pos x="connsiteX1" y="connsiteY1"/>
                      </a:cxn>
                      <a:cxn ang="0">
                        <a:pos x="connsiteX2" y="connsiteY2"/>
                      </a:cxn>
                    </a:cxnLst>
                    <a:rect l="l" t="t" r="r" b="b"/>
                    <a:pathLst>
                      <a:path w="5220" h="10493">
                        <a:moveTo>
                          <a:pt x="43" y="684"/>
                        </a:moveTo>
                        <a:cubicBezTo>
                          <a:pt x="1678" y="3409"/>
                          <a:pt x="3449" y="6951"/>
                          <a:pt x="5220" y="10493"/>
                        </a:cubicBezTo>
                        <a:cubicBezTo>
                          <a:pt x="2223" y="3817"/>
                          <a:pt x="-366" y="-2041"/>
                          <a:pt x="43" y="684"/>
                        </a:cubicBezTo>
                        <a:close/>
                      </a:path>
                    </a:pathLst>
                  </a:custGeom>
                  <a:solidFill>
                    <a:srgbClr val="FFD61D"/>
                  </a:solidFill>
                  <a:ln w="0" cap="flat">
                    <a:noFill/>
                    <a:prstDash val="solid"/>
                    <a:miter/>
                  </a:ln>
                </p:spPr>
                <p:txBody>
                  <a:bodyPr rtlCol="0" anchor="ctr"/>
                  <a:lstStyle/>
                  <a:p>
                    <a:endParaRPr lang="en-US"/>
                  </a:p>
                </p:txBody>
              </p:sp>
              <p:sp>
                <p:nvSpPr>
                  <p:cNvPr id="404" name="Freeform: Shape 403">
                    <a:extLst>
                      <a:ext uri="{FF2B5EF4-FFF2-40B4-BE49-F238E27FC236}">
                        <a16:creationId xmlns:a16="http://schemas.microsoft.com/office/drawing/2014/main" id="{981B90DF-4866-A42E-0083-537AC5D8A127}"/>
                      </a:ext>
                    </a:extLst>
                  </p:cNvPr>
                  <p:cNvSpPr/>
                  <p:nvPr/>
                </p:nvSpPr>
                <p:spPr>
                  <a:xfrm>
                    <a:off x="4877666" y="6016068"/>
                    <a:ext cx="4495" cy="9673"/>
                  </a:xfrm>
                  <a:custGeom>
                    <a:avLst/>
                    <a:gdLst>
                      <a:gd name="connsiteX0" fmla="*/ 0 w 4495"/>
                      <a:gd name="connsiteY0" fmla="*/ 0 h 9673"/>
                      <a:gd name="connsiteX1" fmla="*/ 4496 w 4495"/>
                      <a:gd name="connsiteY1" fmla="*/ 9673 h 9673"/>
                      <a:gd name="connsiteX2" fmla="*/ 0 w 4495"/>
                      <a:gd name="connsiteY2" fmla="*/ 0 h 9673"/>
                    </a:gdLst>
                    <a:ahLst/>
                    <a:cxnLst>
                      <a:cxn ang="0">
                        <a:pos x="connsiteX0" y="connsiteY0"/>
                      </a:cxn>
                      <a:cxn ang="0">
                        <a:pos x="connsiteX1" y="connsiteY1"/>
                      </a:cxn>
                      <a:cxn ang="0">
                        <a:pos x="connsiteX2" y="connsiteY2"/>
                      </a:cxn>
                    </a:cxnLst>
                    <a:rect l="l" t="t" r="r" b="b"/>
                    <a:pathLst>
                      <a:path w="4495" h="9673">
                        <a:moveTo>
                          <a:pt x="0" y="0"/>
                        </a:moveTo>
                        <a:cubicBezTo>
                          <a:pt x="1499" y="3270"/>
                          <a:pt x="3134" y="6676"/>
                          <a:pt x="4496" y="9673"/>
                        </a:cubicBezTo>
                        <a:cubicBezTo>
                          <a:pt x="2997" y="6267"/>
                          <a:pt x="1499" y="2997"/>
                          <a:pt x="0" y="0"/>
                        </a:cubicBezTo>
                        <a:close/>
                      </a:path>
                    </a:pathLst>
                  </a:custGeom>
                  <a:solidFill>
                    <a:srgbClr val="FFD61D"/>
                  </a:solidFill>
                  <a:ln w="0" cap="flat">
                    <a:noFill/>
                    <a:prstDash val="solid"/>
                    <a:miter/>
                  </a:ln>
                </p:spPr>
                <p:txBody>
                  <a:bodyPr rtlCol="0" anchor="ctr"/>
                  <a:lstStyle/>
                  <a:p>
                    <a:endParaRPr lang="en-US"/>
                  </a:p>
                </p:txBody>
              </p:sp>
              <p:sp>
                <p:nvSpPr>
                  <p:cNvPr id="405" name="Freeform: Shape 404">
                    <a:extLst>
                      <a:ext uri="{FF2B5EF4-FFF2-40B4-BE49-F238E27FC236}">
                        <a16:creationId xmlns:a16="http://schemas.microsoft.com/office/drawing/2014/main" id="{42402C91-1F1D-E81E-37EF-12DB2E435C82}"/>
                      </a:ext>
                    </a:extLst>
                  </p:cNvPr>
                  <p:cNvSpPr/>
                  <p:nvPr/>
                </p:nvSpPr>
                <p:spPr>
                  <a:xfrm>
                    <a:off x="5158332" y="5118617"/>
                    <a:ext cx="5586" cy="3269"/>
                  </a:xfrm>
                  <a:custGeom>
                    <a:avLst/>
                    <a:gdLst>
                      <a:gd name="connsiteX0" fmla="*/ 0 w 5586"/>
                      <a:gd name="connsiteY0" fmla="*/ 0 h 3269"/>
                      <a:gd name="connsiteX1" fmla="*/ 5586 w 5586"/>
                      <a:gd name="connsiteY1" fmla="*/ 3270 h 3269"/>
                      <a:gd name="connsiteX2" fmla="*/ 0 w 5586"/>
                      <a:gd name="connsiteY2" fmla="*/ 0 h 3269"/>
                    </a:gdLst>
                    <a:ahLst/>
                    <a:cxnLst>
                      <a:cxn ang="0">
                        <a:pos x="connsiteX0" y="connsiteY0"/>
                      </a:cxn>
                      <a:cxn ang="0">
                        <a:pos x="connsiteX1" y="connsiteY1"/>
                      </a:cxn>
                      <a:cxn ang="0">
                        <a:pos x="connsiteX2" y="connsiteY2"/>
                      </a:cxn>
                    </a:cxnLst>
                    <a:rect l="l" t="t" r="r" b="b"/>
                    <a:pathLst>
                      <a:path w="5586" h="3269">
                        <a:moveTo>
                          <a:pt x="0" y="0"/>
                        </a:moveTo>
                        <a:cubicBezTo>
                          <a:pt x="1090" y="817"/>
                          <a:pt x="2997" y="2044"/>
                          <a:pt x="5586" y="3270"/>
                        </a:cubicBezTo>
                        <a:cubicBezTo>
                          <a:pt x="5177" y="2180"/>
                          <a:pt x="3134" y="1090"/>
                          <a:pt x="0" y="0"/>
                        </a:cubicBezTo>
                        <a:close/>
                      </a:path>
                    </a:pathLst>
                  </a:custGeom>
                  <a:solidFill>
                    <a:srgbClr val="FFD61D"/>
                  </a:solidFill>
                  <a:ln w="0" cap="flat">
                    <a:noFill/>
                    <a:prstDash val="solid"/>
                    <a:miter/>
                  </a:ln>
                </p:spPr>
                <p:txBody>
                  <a:bodyPr rtlCol="0" anchor="ctr"/>
                  <a:lstStyle/>
                  <a:p>
                    <a:endParaRPr lang="en-US"/>
                  </a:p>
                </p:txBody>
              </p:sp>
              <p:sp>
                <p:nvSpPr>
                  <p:cNvPr id="406" name="Freeform: Shape 405">
                    <a:extLst>
                      <a:ext uri="{FF2B5EF4-FFF2-40B4-BE49-F238E27FC236}">
                        <a16:creationId xmlns:a16="http://schemas.microsoft.com/office/drawing/2014/main" id="{5A9F810B-BC93-386C-216E-C78781CE52C7}"/>
                      </a:ext>
                    </a:extLst>
                  </p:cNvPr>
                  <p:cNvSpPr/>
                  <p:nvPr/>
                </p:nvSpPr>
                <p:spPr>
                  <a:xfrm>
                    <a:off x="4953963" y="6081875"/>
                    <a:ext cx="59916" cy="142154"/>
                  </a:xfrm>
                  <a:custGeom>
                    <a:avLst/>
                    <a:gdLst>
                      <a:gd name="connsiteX0" fmla="*/ 16213 w 59916"/>
                      <a:gd name="connsiteY0" fmla="*/ 73845 h 142154"/>
                      <a:gd name="connsiteX1" fmla="*/ 26023 w 59916"/>
                      <a:gd name="connsiteY1" fmla="*/ 86107 h 142154"/>
                      <a:gd name="connsiteX2" fmla="*/ 48367 w 59916"/>
                      <a:gd name="connsiteY2" fmla="*/ 138153 h 142154"/>
                      <a:gd name="connsiteX3" fmla="*/ 53136 w 59916"/>
                      <a:gd name="connsiteY3" fmla="*/ 138834 h 142154"/>
                      <a:gd name="connsiteX4" fmla="*/ 40874 w 59916"/>
                      <a:gd name="connsiteY4" fmla="*/ 109678 h 142154"/>
                      <a:gd name="connsiteX5" fmla="*/ 53817 w 59916"/>
                      <a:gd name="connsiteY5" fmla="*/ 137336 h 142154"/>
                      <a:gd name="connsiteX6" fmla="*/ 57632 w 59916"/>
                      <a:gd name="connsiteY6" fmla="*/ 132840 h 142154"/>
                      <a:gd name="connsiteX7" fmla="*/ 0 w 59916"/>
                      <a:gd name="connsiteY7" fmla="*/ 0 h 142154"/>
                      <a:gd name="connsiteX8" fmla="*/ 34198 w 59916"/>
                      <a:gd name="connsiteY8" fmla="*/ 94418 h 142154"/>
                      <a:gd name="connsiteX9" fmla="*/ 26704 w 59916"/>
                      <a:gd name="connsiteY9" fmla="*/ 84609 h 142154"/>
                      <a:gd name="connsiteX10" fmla="*/ 136 w 59916"/>
                      <a:gd name="connsiteY10" fmla="*/ 6540 h 142154"/>
                      <a:gd name="connsiteX11" fmla="*/ 21663 w 59916"/>
                      <a:gd name="connsiteY11" fmla="*/ 73164 h 142154"/>
                      <a:gd name="connsiteX12" fmla="*/ 12398 w 59916"/>
                      <a:gd name="connsiteY12" fmla="*/ 60493 h 142154"/>
                      <a:gd name="connsiteX13" fmla="*/ 16213 w 59916"/>
                      <a:gd name="connsiteY13" fmla="*/ 73709 h 142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9916" h="142154">
                        <a:moveTo>
                          <a:pt x="16213" y="73845"/>
                        </a:moveTo>
                        <a:cubicBezTo>
                          <a:pt x="18529" y="76297"/>
                          <a:pt x="46732" y="144693"/>
                          <a:pt x="26023" y="86107"/>
                        </a:cubicBezTo>
                        <a:cubicBezTo>
                          <a:pt x="30791" y="86924"/>
                          <a:pt x="41555" y="122894"/>
                          <a:pt x="48367" y="138153"/>
                        </a:cubicBezTo>
                        <a:cubicBezTo>
                          <a:pt x="45097" y="126572"/>
                          <a:pt x="53000" y="142785"/>
                          <a:pt x="53136" y="138834"/>
                        </a:cubicBezTo>
                        <a:cubicBezTo>
                          <a:pt x="49730" y="131341"/>
                          <a:pt x="45234" y="122621"/>
                          <a:pt x="40874" y="109678"/>
                        </a:cubicBezTo>
                        <a:cubicBezTo>
                          <a:pt x="40601" y="103138"/>
                          <a:pt x="48912" y="122076"/>
                          <a:pt x="53817" y="137336"/>
                        </a:cubicBezTo>
                        <a:cubicBezTo>
                          <a:pt x="49049" y="117988"/>
                          <a:pt x="65807" y="159680"/>
                          <a:pt x="57632" y="132840"/>
                        </a:cubicBezTo>
                        <a:cubicBezTo>
                          <a:pt x="35288" y="77115"/>
                          <a:pt x="19756" y="37740"/>
                          <a:pt x="0" y="0"/>
                        </a:cubicBezTo>
                        <a:cubicBezTo>
                          <a:pt x="12126" y="32017"/>
                          <a:pt x="26296" y="67441"/>
                          <a:pt x="34198" y="94418"/>
                        </a:cubicBezTo>
                        <a:lnTo>
                          <a:pt x="26704" y="84609"/>
                        </a:lnTo>
                        <a:cubicBezTo>
                          <a:pt x="18938" y="53680"/>
                          <a:pt x="10082" y="36105"/>
                          <a:pt x="136" y="6540"/>
                        </a:cubicBezTo>
                        <a:lnTo>
                          <a:pt x="21663" y="73164"/>
                        </a:lnTo>
                        <a:cubicBezTo>
                          <a:pt x="29974" y="105045"/>
                          <a:pt x="21663" y="84744"/>
                          <a:pt x="12398" y="60493"/>
                        </a:cubicBezTo>
                        <a:cubicBezTo>
                          <a:pt x="14578" y="66488"/>
                          <a:pt x="16213" y="71938"/>
                          <a:pt x="16213" y="73709"/>
                        </a:cubicBezTo>
                        <a:close/>
                      </a:path>
                    </a:pathLst>
                  </a:custGeom>
                  <a:solidFill>
                    <a:srgbClr val="FFD61D"/>
                  </a:solidFill>
                  <a:ln w="0" cap="flat">
                    <a:noFill/>
                    <a:prstDash val="solid"/>
                    <a:miter/>
                  </a:ln>
                </p:spPr>
                <p:txBody>
                  <a:bodyPr rtlCol="0" anchor="ctr"/>
                  <a:lstStyle/>
                  <a:p>
                    <a:endParaRPr lang="en-US"/>
                  </a:p>
                </p:txBody>
              </p:sp>
              <p:sp>
                <p:nvSpPr>
                  <p:cNvPr id="407" name="Freeform: Shape 406">
                    <a:extLst>
                      <a:ext uri="{FF2B5EF4-FFF2-40B4-BE49-F238E27FC236}">
                        <a16:creationId xmlns:a16="http://schemas.microsoft.com/office/drawing/2014/main" id="{21B99A3F-E25B-2D7D-B075-93F7EA617801}"/>
                      </a:ext>
                    </a:extLst>
                  </p:cNvPr>
                  <p:cNvSpPr/>
                  <p:nvPr/>
                </p:nvSpPr>
                <p:spPr>
                  <a:xfrm>
                    <a:off x="4923580" y="6121931"/>
                    <a:ext cx="1634" cy="3814"/>
                  </a:xfrm>
                  <a:custGeom>
                    <a:avLst/>
                    <a:gdLst>
                      <a:gd name="connsiteX0" fmla="*/ 0 w 1634"/>
                      <a:gd name="connsiteY0" fmla="*/ 0 h 3814"/>
                      <a:gd name="connsiteX1" fmla="*/ 273 w 1634"/>
                      <a:gd name="connsiteY1" fmla="*/ 1090 h 3814"/>
                      <a:gd name="connsiteX2" fmla="*/ 1635 w 1634"/>
                      <a:gd name="connsiteY2" fmla="*/ 3815 h 3814"/>
                      <a:gd name="connsiteX3" fmla="*/ 0 w 1634"/>
                      <a:gd name="connsiteY3" fmla="*/ 0 h 3814"/>
                    </a:gdLst>
                    <a:ahLst/>
                    <a:cxnLst>
                      <a:cxn ang="0">
                        <a:pos x="connsiteX0" y="connsiteY0"/>
                      </a:cxn>
                      <a:cxn ang="0">
                        <a:pos x="connsiteX1" y="connsiteY1"/>
                      </a:cxn>
                      <a:cxn ang="0">
                        <a:pos x="connsiteX2" y="connsiteY2"/>
                      </a:cxn>
                      <a:cxn ang="0">
                        <a:pos x="connsiteX3" y="connsiteY3"/>
                      </a:cxn>
                    </a:cxnLst>
                    <a:rect l="l" t="t" r="r" b="b"/>
                    <a:pathLst>
                      <a:path w="1634" h="3814">
                        <a:moveTo>
                          <a:pt x="0" y="0"/>
                        </a:moveTo>
                        <a:lnTo>
                          <a:pt x="273" y="1090"/>
                        </a:lnTo>
                        <a:cubicBezTo>
                          <a:pt x="681" y="2044"/>
                          <a:pt x="1226" y="3134"/>
                          <a:pt x="1635" y="3815"/>
                        </a:cubicBezTo>
                        <a:lnTo>
                          <a:pt x="0" y="0"/>
                        </a:lnTo>
                        <a:close/>
                      </a:path>
                    </a:pathLst>
                  </a:custGeom>
                  <a:solidFill>
                    <a:srgbClr val="FFD61D"/>
                  </a:solidFill>
                  <a:ln w="0" cap="flat">
                    <a:noFill/>
                    <a:prstDash val="solid"/>
                    <a:miter/>
                  </a:ln>
                </p:spPr>
                <p:txBody>
                  <a:bodyPr rtlCol="0" anchor="ctr"/>
                  <a:lstStyle/>
                  <a:p>
                    <a:endParaRPr lang="en-US"/>
                  </a:p>
                </p:txBody>
              </p:sp>
              <p:sp>
                <p:nvSpPr>
                  <p:cNvPr id="408" name="Freeform: Shape 407">
                    <a:extLst>
                      <a:ext uri="{FF2B5EF4-FFF2-40B4-BE49-F238E27FC236}">
                        <a16:creationId xmlns:a16="http://schemas.microsoft.com/office/drawing/2014/main" id="{604369DF-E288-43C6-15AA-A936E5E1EA4D}"/>
                      </a:ext>
                    </a:extLst>
                  </p:cNvPr>
                  <p:cNvSpPr/>
                  <p:nvPr/>
                </p:nvSpPr>
                <p:spPr>
                  <a:xfrm>
                    <a:off x="5514064" y="5370808"/>
                    <a:ext cx="414" cy="5958"/>
                  </a:xfrm>
                  <a:custGeom>
                    <a:avLst/>
                    <a:gdLst>
                      <a:gd name="connsiteX0" fmla="*/ 414 w 414"/>
                      <a:gd name="connsiteY0" fmla="*/ 5858 h 5958"/>
                      <a:gd name="connsiteX1" fmla="*/ 142 w 414"/>
                      <a:gd name="connsiteY1" fmla="*/ 0 h 5958"/>
                      <a:gd name="connsiteX2" fmla="*/ 414 w 414"/>
                      <a:gd name="connsiteY2" fmla="*/ 5858 h 5958"/>
                    </a:gdLst>
                    <a:ahLst/>
                    <a:cxnLst>
                      <a:cxn ang="0">
                        <a:pos x="connsiteX0" y="connsiteY0"/>
                      </a:cxn>
                      <a:cxn ang="0">
                        <a:pos x="connsiteX1" y="connsiteY1"/>
                      </a:cxn>
                      <a:cxn ang="0">
                        <a:pos x="connsiteX2" y="connsiteY2"/>
                      </a:cxn>
                    </a:cxnLst>
                    <a:rect l="l" t="t" r="r" b="b"/>
                    <a:pathLst>
                      <a:path w="414" h="5958">
                        <a:moveTo>
                          <a:pt x="414" y="5858"/>
                        </a:moveTo>
                        <a:lnTo>
                          <a:pt x="142" y="0"/>
                        </a:lnTo>
                        <a:cubicBezTo>
                          <a:pt x="-131" y="4768"/>
                          <a:pt x="6" y="6404"/>
                          <a:pt x="414" y="5858"/>
                        </a:cubicBezTo>
                        <a:close/>
                      </a:path>
                    </a:pathLst>
                  </a:custGeom>
                  <a:solidFill>
                    <a:srgbClr val="FFD61D"/>
                  </a:solidFill>
                  <a:ln w="0" cap="flat">
                    <a:noFill/>
                    <a:prstDash val="solid"/>
                    <a:miter/>
                  </a:ln>
                </p:spPr>
                <p:txBody>
                  <a:bodyPr rtlCol="0" anchor="ctr"/>
                  <a:lstStyle/>
                  <a:p>
                    <a:endParaRPr lang="en-US"/>
                  </a:p>
                </p:txBody>
              </p:sp>
              <p:sp>
                <p:nvSpPr>
                  <p:cNvPr id="409" name="Freeform: Shape 408">
                    <a:extLst>
                      <a:ext uri="{FF2B5EF4-FFF2-40B4-BE49-F238E27FC236}">
                        <a16:creationId xmlns:a16="http://schemas.microsoft.com/office/drawing/2014/main" id="{81E1D856-33ED-8DE0-6BBB-5B193D367C98}"/>
                      </a:ext>
                    </a:extLst>
                  </p:cNvPr>
                  <p:cNvSpPr/>
                  <p:nvPr/>
                </p:nvSpPr>
                <p:spPr>
                  <a:xfrm>
                    <a:off x="4926593" y="6076183"/>
                    <a:ext cx="121" cy="242"/>
                  </a:xfrm>
                  <a:custGeom>
                    <a:avLst/>
                    <a:gdLst>
                      <a:gd name="connsiteX0" fmla="*/ 121 w 121"/>
                      <a:gd name="connsiteY0" fmla="*/ 242 h 242"/>
                      <a:gd name="connsiteX1" fmla="*/ 121 w 121"/>
                      <a:gd name="connsiteY1" fmla="*/ 242 h 242"/>
                      <a:gd name="connsiteX2" fmla="*/ 121 w 121"/>
                      <a:gd name="connsiteY2" fmla="*/ 242 h 242"/>
                    </a:gdLst>
                    <a:ahLst/>
                    <a:cxnLst>
                      <a:cxn ang="0">
                        <a:pos x="connsiteX0" y="connsiteY0"/>
                      </a:cxn>
                      <a:cxn ang="0">
                        <a:pos x="connsiteX1" y="connsiteY1"/>
                      </a:cxn>
                      <a:cxn ang="0">
                        <a:pos x="connsiteX2" y="connsiteY2"/>
                      </a:cxn>
                    </a:cxnLst>
                    <a:rect l="l" t="t" r="r" b="b"/>
                    <a:pathLst>
                      <a:path w="121" h="242">
                        <a:moveTo>
                          <a:pt x="121" y="242"/>
                        </a:moveTo>
                        <a:lnTo>
                          <a:pt x="121" y="242"/>
                        </a:lnTo>
                        <a:cubicBezTo>
                          <a:pt x="121" y="242"/>
                          <a:pt x="-151" y="-303"/>
                          <a:pt x="121" y="242"/>
                        </a:cubicBezTo>
                        <a:close/>
                      </a:path>
                    </a:pathLst>
                  </a:custGeom>
                  <a:solidFill>
                    <a:srgbClr val="FFD61D"/>
                  </a:solidFill>
                  <a:ln w="0" cap="flat">
                    <a:noFill/>
                    <a:prstDash val="solid"/>
                    <a:miter/>
                  </a:ln>
                </p:spPr>
                <p:txBody>
                  <a:bodyPr rtlCol="0" anchor="ctr"/>
                  <a:lstStyle/>
                  <a:p>
                    <a:endParaRPr lang="en-US"/>
                  </a:p>
                </p:txBody>
              </p:sp>
              <p:sp>
                <p:nvSpPr>
                  <p:cNvPr id="410" name="Freeform: Shape 409">
                    <a:extLst>
                      <a:ext uri="{FF2B5EF4-FFF2-40B4-BE49-F238E27FC236}">
                        <a16:creationId xmlns:a16="http://schemas.microsoft.com/office/drawing/2014/main" id="{ACB59222-78EC-8F61-359C-1DB296C891B2}"/>
                      </a:ext>
                    </a:extLst>
                  </p:cNvPr>
                  <p:cNvSpPr/>
                  <p:nvPr/>
                </p:nvSpPr>
                <p:spPr>
                  <a:xfrm>
                    <a:off x="5469108" y="5511141"/>
                    <a:ext cx="13624" cy="817"/>
                  </a:xfrm>
                  <a:custGeom>
                    <a:avLst/>
                    <a:gdLst>
                      <a:gd name="connsiteX0" fmla="*/ 0 w 13624"/>
                      <a:gd name="connsiteY0" fmla="*/ 817 h 817"/>
                      <a:gd name="connsiteX1" fmla="*/ 0 w 13624"/>
                      <a:gd name="connsiteY1" fmla="*/ 0 h 817"/>
                      <a:gd name="connsiteX2" fmla="*/ 0 w 13624"/>
                      <a:gd name="connsiteY2" fmla="*/ 817 h 817"/>
                    </a:gdLst>
                    <a:ahLst/>
                    <a:cxnLst>
                      <a:cxn ang="0">
                        <a:pos x="connsiteX0" y="connsiteY0"/>
                      </a:cxn>
                      <a:cxn ang="0">
                        <a:pos x="connsiteX1" y="connsiteY1"/>
                      </a:cxn>
                      <a:cxn ang="0">
                        <a:pos x="connsiteX2" y="connsiteY2"/>
                      </a:cxn>
                    </a:cxnLst>
                    <a:rect l="l" t="t" r="r" b="b"/>
                    <a:pathLst>
                      <a:path w="13624" h="817">
                        <a:moveTo>
                          <a:pt x="0" y="817"/>
                        </a:moveTo>
                        <a:cubicBezTo>
                          <a:pt x="0" y="817"/>
                          <a:pt x="0" y="409"/>
                          <a:pt x="0" y="0"/>
                        </a:cubicBezTo>
                        <a:cubicBezTo>
                          <a:pt x="0" y="545"/>
                          <a:pt x="0" y="545"/>
                          <a:pt x="0" y="817"/>
                        </a:cubicBezTo>
                        <a:close/>
                      </a:path>
                    </a:pathLst>
                  </a:custGeom>
                  <a:solidFill>
                    <a:srgbClr val="FFD61D"/>
                  </a:solidFill>
                  <a:ln w="0" cap="flat">
                    <a:noFill/>
                    <a:prstDash val="solid"/>
                    <a:miter/>
                  </a:ln>
                </p:spPr>
                <p:txBody>
                  <a:bodyPr rtlCol="0" anchor="ctr"/>
                  <a:lstStyle/>
                  <a:p>
                    <a:endParaRPr lang="en-US"/>
                  </a:p>
                </p:txBody>
              </p:sp>
              <p:sp>
                <p:nvSpPr>
                  <p:cNvPr id="411" name="Freeform: Shape 410">
                    <a:extLst>
                      <a:ext uri="{FF2B5EF4-FFF2-40B4-BE49-F238E27FC236}">
                        <a16:creationId xmlns:a16="http://schemas.microsoft.com/office/drawing/2014/main" id="{5420C09D-8E38-731E-8EEE-64F54BFA0DB9}"/>
                      </a:ext>
                    </a:extLst>
                  </p:cNvPr>
                  <p:cNvSpPr/>
                  <p:nvPr/>
                </p:nvSpPr>
                <p:spPr>
                  <a:xfrm>
                    <a:off x="5523607" y="5580440"/>
                    <a:ext cx="1615" cy="2503"/>
                  </a:xfrm>
                  <a:custGeom>
                    <a:avLst/>
                    <a:gdLst>
                      <a:gd name="connsiteX0" fmla="*/ 0 w 1615"/>
                      <a:gd name="connsiteY0" fmla="*/ 2503 h 2503"/>
                      <a:gd name="connsiteX1" fmla="*/ 954 w 1615"/>
                      <a:gd name="connsiteY1" fmla="*/ 1822 h 2503"/>
                      <a:gd name="connsiteX2" fmla="*/ 0 w 1615"/>
                      <a:gd name="connsiteY2" fmla="*/ 2503 h 2503"/>
                    </a:gdLst>
                    <a:ahLst/>
                    <a:cxnLst>
                      <a:cxn ang="0">
                        <a:pos x="connsiteX0" y="connsiteY0"/>
                      </a:cxn>
                      <a:cxn ang="0">
                        <a:pos x="connsiteX1" y="connsiteY1"/>
                      </a:cxn>
                      <a:cxn ang="0">
                        <a:pos x="connsiteX2" y="connsiteY2"/>
                      </a:cxn>
                    </a:cxnLst>
                    <a:rect l="l" t="t" r="r" b="b"/>
                    <a:pathLst>
                      <a:path w="1615" h="2503">
                        <a:moveTo>
                          <a:pt x="0" y="2503"/>
                        </a:moveTo>
                        <a:cubicBezTo>
                          <a:pt x="0" y="2503"/>
                          <a:pt x="409" y="2367"/>
                          <a:pt x="954" y="1822"/>
                        </a:cubicBezTo>
                        <a:cubicBezTo>
                          <a:pt x="2316" y="-1312"/>
                          <a:pt x="1363" y="51"/>
                          <a:pt x="0" y="2503"/>
                        </a:cubicBezTo>
                        <a:close/>
                      </a:path>
                    </a:pathLst>
                  </a:custGeom>
                  <a:solidFill>
                    <a:srgbClr val="FFD61D"/>
                  </a:solidFill>
                  <a:ln w="0" cap="flat">
                    <a:noFill/>
                    <a:prstDash val="solid"/>
                    <a:miter/>
                  </a:ln>
                </p:spPr>
                <p:txBody>
                  <a:bodyPr rtlCol="0" anchor="ctr"/>
                  <a:lstStyle/>
                  <a:p>
                    <a:endParaRPr lang="en-US"/>
                  </a:p>
                </p:txBody>
              </p:sp>
              <p:sp>
                <p:nvSpPr>
                  <p:cNvPr id="412" name="Freeform: Shape 411">
                    <a:extLst>
                      <a:ext uri="{FF2B5EF4-FFF2-40B4-BE49-F238E27FC236}">
                        <a16:creationId xmlns:a16="http://schemas.microsoft.com/office/drawing/2014/main" id="{290EDFAC-6A5D-0BF9-0662-196C2BA99B30}"/>
                      </a:ext>
                    </a:extLst>
                  </p:cNvPr>
                  <p:cNvSpPr/>
                  <p:nvPr/>
                </p:nvSpPr>
                <p:spPr>
                  <a:xfrm>
                    <a:off x="5469108" y="5511959"/>
                    <a:ext cx="272" cy="309"/>
                  </a:xfrm>
                  <a:custGeom>
                    <a:avLst/>
                    <a:gdLst>
                      <a:gd name="connsiteX0" fmla="*/ 273 w 272"/>
                      <a:gd name="connsiteY0" fmla="*/ 272 h 309"/>
                      <a:gd name="connsiteX1" fmla="*/ 0 w 272"/>
                      <a:gd name="connsiteY1" fmla="*/ 0 h 309"/>
                      <a:gd name="connsiteX2" fmla="*/ 273 w 272"/>
                      <a:gd name="connsiteY2" fmla="*/ 272 h 309"/>
                    </a:gdLst>
                    <a:ahLst/>
                    <a:cxnLst>
                      <a:cxn ang="0">
                        <a:pos x="connsiteX0" y="connsiteY0"/>
                      </a:cxn>
                      <a:cxn ang="0">
                        <a:pos x="connsiteX1" y="connsiteY1"/>
                      </a:cxn>
                      <a:cxn ang="0">
                        <a:pos x="connsiteX2" y="connsiteY2"/>
                      </a:cxn>
                    </a:cxnLst>
                    <a:rect l="l" t="t" r="r" b="b"/>
                    <a:pathLst>
                      <a:path w="272" h="309">
                        <a:moveTo>
                          <a:pt x="273" y="272"/>
                        </a:moveTo>
                        <a:cubicBezTo>
                          <a:pt x="273" y="272"/>
                          <a:pt x="0" y="272"/>
                          <a:pt x="0" y="0"/>
                        </a:cubicBezTo>
                        <a:cubicBezTo>
                          <a:pt x="0" y="136"/>
                          <a:pt x="0" y="409"/>
                          <a:pt x="273" y="272"/>
                        </a:cubicBezTo>
                        <a:close/>
                      </a:path>
                    </a:pathLst>
                  </a:custGeom>
                  <a:solidFill>
                    <a:srgbClr val="FFD61D"/>
                  </a:solidFill>
                  <a:ln w="0" cap="flat">
                    <a:noFill/>
                    <a:prstDash val="solid"/>
                    <a:miter/>
                  </a:ln>
                </p:spPr>
                <p:txBody>
                  <a:bodyPr rtlCol="0" anchor="ctr"/>
                  <a:lstStyle/>
                  <a:p>
                    <a:endParaRPr lang="en-US"/>
                  </a:p>
                </p:txBody>
              </p:sp>
              <p:sp>
                <p:nvSpPr>
                  <p:cNvPr id="413" name="Freeform: Shape 412">
                    <a:extLst>
                      <a:ext uri="{FF2B5EF4-FFF2-40B4-BE49-F238E27FC236}">
                        <a16:creationId xmlns:a16="http://schemas.microsoft.com/office/drawing/2014/main" id="{3F112C3B-2524-4257-771B-73683A9F3AB6}"/>
                      </a:ext>
                    </a:extLst>
                  </p:cNvPr>
                  <p:cNvSpPr/>
                  <p:nvPr/>
                </p:nvSpPr>
                <p:spPr>
                  <a:xfrm>
                    <a:off x="5120455" y="5867288"/>
                    <a:ext cx="5177" cy="5041"/>
                  </a:xfrm>
                  <a:custGeom>
                    <a:avLst/>
                    <a:gdLst>
                      <a:gd name="connsiteX0" fmla="*/ 5177 w 5177"/>
                      <a:gd name="connsiteY0" fmla="*/ 0 h 5041"/>
                      <a:gd name="connsiteX1" fmla="*/ 4087 w 5177"/>
                      <a:gd name="connsiteY1" fmla="*/ 1226 h 5041"/>
                      <a:gd name="connsiteX2" fmla="*/ 0 w 5177"/>
                      <a:gd name="connsiteY2" fmla="*/ 5041 h 5041"/>
                      <a:gd name="connsiteX3" fmla="*/ 3951 w 5177"/>
                      <a:gd name="connsiteY3" fmla="*/ 1362 h 5041"/>
                      <a:gd name="connsiteX4" fmla="*/ 5177 w 5177"/>
                      <a:gd name="connsiteY4" fmla="*/ 0 h 50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7" h="5041">
                        <a:moveTo>
                          <a:pt x="5177" y="0"/>
                        </a:moveTo>
                        <a:cubicBezTo>
                          <a:pt x="5177" y="0"/>
                          <a:pt x="5041" y="136"/>
                          <a:pt x="4087" y="1226"/>
                        </a:cubicBezTo>
                        <a:cubicBezTo>
                          <a:pt x="3679" y="1499"/>
                          <a:pt x="1907" y="3133"/>
                          <a:pt x="0" y="5041"/>
                        </a:cubicBezTo>
                        <a:cubicBezTo>
                          <a:pt x="136" y="5041"/>
                          <a:pt x="1363" y="4087"/>
                          <a:pt x="3951" y="1362"/>
                        </a:cubicBezTo>
                        <a:cubicBezTo>
                          <a:pt x="3951" y="1362"/>
                          <a:pt x="4632" y="681"/>
                          <a:pt x="5177" y="0"/>
                        </a:cubicBezTo>
                        <a:close/>
                      </a:path>
                    </a:pathLst>
                  </a:custGeom>
                  <a:solidFill>
                    <a:srgbClr val="FFD61D"/>
                  </a:solidFill>
                  <a:ln w="0" cap="flat">
                    <a:noFill/>
                    <a:prstDash val="solid"/>
                    <a:miter/>
                  </a:ln>
                </p:spPr>
                <p:txBody>
                  <a:bodyPr rtlCol="0" anchor="ctr"/>
                  <a:lstStyle/>
                  <a:p>
                    <a:endParaRPr lang="en-US"/>
                  </a:p>
                </p:txBody>
              </p:sp>
              <p:sp>
                <p:nvSpPr>
                  <p:cNvPr id="414" name="Freeform: Shape 413">
                    <a:extLst>
                      <a:ext uri="{FF2B5EF4-FFF2-40B4-BE49-F238E27FC236}">
                        <a16:creationId xmlns:a16="http://schemas.microsoft.com/office/drawing/2014/main" id="{6ABA9110-4D5D-C7FB-963A-A1F967971497}"/>
                      </a:ext>
                    </a:extLst>
                  </p:cNvPr>
                  <p:cNvSpPr/>
                  <p:nvPr/>
                </p:nvSpPr>
                <p:spPr>
                  <a:xfrm>
                    <a:off x="5128222" y="5900668"/>
                    <a:ext cx="953" cy="272"/>
                  </a:xfrm>
                  <a:custGeom>
                    <a:avLst/>
                    <a:gdLst>
                      <a:gd name="connsiteX0" fmla="*/ 0 w 953"/>
                      <a:gd name="connsiteY0" fmla="*/ 0 h 272"/>
                      <a:gd name="connsiteX1" fmla="*/ 954 w 953"/>
                      <a:gd name="connsiteY1" fmla="*/ 272 h 272"/>
                      <a:gd name="connsiteX2" fmla="*/ 0 w 953"/>
                      <a:gd name="connsiteY2" fmla="*/ 0 h 272"/>
                    </a:gdLst>
                    <a:ahLst/>
                    <a:cxnLst>
                      <a:cxn ang="0">
                        <a:pos x="connsiteX0" y="connsiteY0"/>
                      </a:cxn>
                      <a:cxn ang="0">
                        <a:pos x="connsiteX1" y="connsiteY1"/>
                      </a:cxn>
                      <a:cxn ang="0">
                        <a:pos x="connsiteX2" y="connsiteY2"/>
                      </a:cxn>
                    </a:cxnLst>
                    <a:rect l="l" t="t" r="r" b="b"/>
                    <a:pathLst>
                      <a:path w="953" h="272">
                        <a:moveTo>
                          <a:pt x="0" y="0"/>
                        </a:moveTo>
                        <a:cubicBezTo>
                          <a:pt x="0" y="0"/>
                          <a:pt x="545" y="136"/>
                          <a:pt x="954" y="272"/>
                        </a:cubicBezTo>
                        <a:lnTo>
                          <a:pt x="0" y="0"/>
                        </a:lnTo>
                        <a:close/>
                      </a:path>
                    </a:pathLst>
                  </a:custGeom>
                  <a:solidFill>
                    <a:srgbClr val="FFD61D"/>
                  </a:solidFill>
                  <a:ln w="0" cap="flat">
                    <a:noFill/>
                    <a:prstDash val="solid"/>
                    <a:miter/>
                  </a:ln>
                </p:spPr>
                <p:txBody>
                  <a:bodyPr rtlCol="0" anchor="ctr"/>
                  <a:lstStyle/>
                  <a:p>
                    <a:endParaRPr lang="en-US"/>
                  </a:p>
                </p:txBody>
              </p:sp>
              <p:sp>
                <p:nvSpPr>
                  <p:cNvPr id="415" name="Freeform: Shape 414">
                    <a:extLst>
                      <a:ext uri="{FF2B5EF4-FFF2-40B4-BE49-F238E27FC236}">
                        <a16:creationId xmlns:a16="http://schemas.microsoft.com/office/drawing/2014/main" id="{AAECAB96-2F4D-11BA-FBA7-32BAFCD2F3CF}"/>
                      </a:ext>
                    </a:extLst>
                  </p:cNvPr>
                  <p:cNvSpPr/>
                  <p:nvPr/>
                </p:nvSpPr>
                <p:spPr>
                  <a:xfrm>
                    <a:off x="5054513" y="5159192"/>
                    <a:ext cx="13352" cy="843"/>
                  </a:xfrm>
                  <a:custGeom>
                    <a:avLst/>
                    <a:gdLst>
                      <a:gd name="connsiteX0" fmla="*/ 0 w 13352"/>
                      <a:gd name="connsiteY0" fmla="*/ 26 h 843"/>
                      <a:gd name="connsiteX1" fmla="*/ 13352 w 13352"/>
                      <a:gd name="connsiteY1" fmla="*/ 844 h 843"/>
                      <a:gd name="connsiteX2" fmla="*/ 0 w 13352"/>
                      <a:gd name="connsiteY2" fmla="*/ 26 h 843"/>
                    </a:gdLst>
                    <a:ahLst/>
                    <a:cxnLst>
                      <a:cxn ang="0">
                        <a:pos x="connsiteX0" y="connsiteY0"/>
                      </a:cxn>
                      <a:cxn ang="0">
                        <a:pos x="connsiteX1" y="connsiteY1"/>
                      </a:cxn>
                      <a:cxn ang="0">
                        <a:pos x="connsiteX2" y="connsiteY2"/>
                      </a:cxn>
                    </a:cxnLst>
                    <a:rect l="l" t="t" r="r" b="b"/>
                    <a:pathLst>
                      <a:path w="13352" h="843">
                        <a:moveTo>
                          <a:pt x="0" y="26"/>
                        </a:moveTo>
                        <a:cubicBezTo>
                          <a:pt x="5586" y="299"/>
                          <a:pt x="9810" y="571"/>
                          <a:pt x="13352" y="844"/>
                        </a:cubicBezTo>
                        <a:cubicBezTo>
                          <a:pt x="9128" y="299"/>
                          <a:pt x="4632" y="-110"/>
                          <a:pt x="0" y="26"/>
                        </a:cubicBezTo>
                        <a:close/>
                      </a:path>
                    </a:pathLst>
                  </a:custGeom>
                  <a:solidFill>
                    <a:srgbClr val="FFD61D"/>
                  </a:solidFill>
                  <a:ln w="0" cap="flat">
                    <a:noFill/>
                    <a:prstDash val="solid"/>
                    <a:miter/>
                  </a:ln>
                </p:spPr>
                <p:txBody>
                  <a:bodyPr rtlCol="0" anchor="ctr"/>
                  <a:lstStyle/>
                  <a:p>
                    <a:endParaRPr lang="en-US"/>
                  </a:p>
                </p:txBody>
              </p:sp>
              <p:sp>
                <p:nvSpPr>
                  <p:cNvPr id="416" name="Freeform: Shape 415">
                    <a:extLst>
                      <a:ext uri="{FF2B5EF4-FFF2-40B4-BE49-F238E27FC236}">
                        <a16:creationId xmlns:a16="http://schemas.microsoft.com/office/drawing/2014/main" id="{B3951CE9-7CB4-73AB-7329-0B5E37ACF49B}"/>
                      </a:ext>
                    </a:extLst>
                  </p:cNvPr>
                  <p:cNvSpPr/>
                  <p:nvPr/>
                </p:nvSpPr>
                <p:spPr>
                  <a:xfrm>
                    <a:off x="5469108" y="5504329"/>
                    <a:ext cx="1635" cy="6812"/>
                  </a:xfrm>
                  <a:custGeom>
                    <a:avLst/>
                    <a:gdLst>
                      <a:gd name="connsiteX0" fmla="*/ 0 w 1635"/>
                      <a:gd name="connsiteY0" fmla="*/ 6812 h 6812"/>
                      <a:gd name="connsiteX1" fmla="*/ 1635 w 1635"/>
                      <a:gd name="connsiteY1" fmla="*/ 0 h 6812"/>
                      <a:gd name="connsiteX2" fmla="*/ 0 w 1635"/>
                      <a:gd name="connsiteY2" fmla="*/ 6812 h 6812"/>
                    </a:gdLst>
                    <a:ahLst/>
                    <a:cxnLst>
                      <a:cxn ang="0">
                        <a:pos x="connsiteX0" y="connsiteY0"/>
                      </a:cxn>
                      <a:cxn ang="0">
                        <a:pos x="connsiteX1" y="connsiteY1"/>
                      </a:cxn>
                      <a:cxn ang="0">
                        <a:pos x="connsiteX2" y="connsiteY2"/>
                      </a:cxn>
                    </a:cxnLst>
                    <a:rect l="l" t="t" r="r" b="b"/>
                    <a:pathLst>
                      <a:path w="1635" h="6812">
                        <a:moveTo>
                          <a:pt x="0" y="6812"/>
                        </a:moveTo>
                        <a:cubicBezTo>
                          <a:pt x="273" y="5314"/>
                          <a:pt x="681" y="3270"/>
                          <a:pt x="1635" y="0"/>
                        </a:cubicBezTo>
                        <a:cubicBezTo>
                          <a:pt x="545" y="3543"/>
                          <a:pt x="136" y="5586"/>
                          <a:pt x="0" y="6812"/>
                        </a:cubicBezTo>
                        <a:close/>
                      </a:path>
                    </a:pathLst>
                  </a:custGeom>
                  <a:solidFill>
                    <a:srgbClr val="FFD61D"/>
                  </a:solidFill>
                  <a:ln w="0" cap="flat">
                    <a:noFill/>
                    <a:prstDash val="solid"/>
                    <a:miter/>
                  </a:ln>
                </p:spPr>
                <p:txBody>
                  <a:bodyPr rtlCol="0" anchor="ctr"/>
                  <a:lstStyle/>
                  <a:p>
                    <a:endParaRPr lang="en-US"/>
                  </a:p>
                </p:txBody>
              </p:sp>
              <p:sp>
                <p:nvSpPr>
                  <p:cNvPr id="417" name="Freeform: Shape 416">
                    <a:extLst>
                      <a:ext uri="{FF2B5EF4-FFF2-40B4-BE49-F238E27FC236}">
                        <a16:creationId xmlns:a16="http://schemas.microsoft.com/office/drawing/2014/main" id="{F7273D31-9C1A-817D-0DF7-3ECE93922EF1}"/>
                      </a:ext>
                    </a:extLst>
                  </p:cNvPr>
                  <p:cNvSpPr/>
                  <p:nvPr/>
                </p:nvSpPr>
                <p:spPr>
                  <a:xfrm>
                    <a:off x="5191440" y="5714556"/>
                    <a:ext cx="1498" cy="4223"/>
                  </a:xfrm>
                  <a:custGeom>
                    <a:avLst/>
                    <a:gdLst>
                      <a:gd name="connsiteX0" fmla="*/ 1499 w 1498"/>
                      <a:gd name="connsiteY0" fmla="*/ 0 h 4223"/>
                      <a:gd name="connsiteX1" fmla="*/ 0 w 1498"/>
                      <a:gd name="connsiteY1" fmla="*/ 4224 h 4223"/>
                      <a:gd name="connsiteX2" fmla="*/ 1226 w 1498"/>
                      <a:gd name="connsiteY2" fmla="*/ 1908 h 4223"/>
                      <a:gd name="connsiteX3" fmla="*/ 1499 w 1498"/>
                      <a:gd name="connsiteY3" fmla="*/ 0 h 4223"/>
                    </a:gdLst>
                    <a:ahLst/>
                    <a:cxnLst>
                      <a:cxn ang="0">
                        <a:pos x="connsiteX0" y="connsiteY0"/>
                      </a:cxn>
                      <a:cxn ang="0">
                        <a:pos x="connsiteX1" y="connsiteY1"/>
                      </a:cxn>
                      <a:cxn ang="0">
                        <a:pos x="connsiteX2" y="connsiteY2"/>
                      </a:cxn>
                      <a:cxn ang="0">
                        <a:pos x="connsiteX3" y="connsiteY3"/>
                      </a:cxn>
                    </a:cxnLst>
                    <a:rect l="l" t="t" r="r" b="b"/>
                    <a:pathLst>
                      <a:path w="1498" h="4223">
                        <a:moveTo>
                          <a:pt x="1499" y="0"/>
                        </a:moveTo>
                        <a:cubicBezTo>
                          <a:pt x="954" y="1499"/>
                          <a:pt x="545" y="2861"/>
                          <a:pt x="0" y="4224"/>
                        </a:cubicBezTo>
                        <a:lnTo>
                          <a:pt x="1226" y="1908"/>
                        </a:lnTo>
                        <a:lnTo>
                          <a:pt x="1499" y="0"/>
                        </a:lnTo>
                        <a:close/>
                      </a:path>
                    </a:pathLst>
                  </a:custGeom>
                  <a:solidFill>
                    <a:srgbClr val="FFD61D"/>
                  </a:solidFill>
                  <a:ln w="0" cap="flat">
                    <a:noFill/>
                    <a:prstDash val="solid"/>
                    <a:miter/>
                  </a:ln>
                </p:spPr>
                <p:txBody>
                  <a:bodyPr rtlCol="0" anchor="ctr"/>
                  <a:lstStyle/>
                  <a:p>
                    <a:endParaRPr lang="en-US"/>
                  </a:p>
                </p:txBody>
              </p:sp>
              <p:sp>
                <p:nvSpPr>
                  <p:cNvPr id="418" name="Freeform: Shape 417">
                    <a:extLst>
                      <a:ext uri="{FF2B5EF4-FFF2-40B4-BE49-F238E27FC236}">
                        <a16:creationId xmlns:a16="http://schemas.microsoft.com/office/drawing/2014/main" id="{5784EA3F-6B60-D428-A0D8-1FF8AD8B42F7}"/>
                      </a:ext>
                    </a:extLst>
                  </p:cNvPr>
                  <p:cNvSpPr/>
                  <p:nvPr/>
                </p:nvSpPr>
                <p:spPr>
                  <a:xfrm>
                    <a:off x="5177542" y="5572315"/>
                    <a:ext cx="69886" cy="164312"/>
                  </a:xfrm>
                  <a:custGeom>
                    <a:avLst/>
                    <a:gdLst>
                      <a:gd name="connsiteX0" fmla="*/ 47413 w 69886"/>
                      <a:gd name="connsiteY0" fmla="*/ 73845 h 164312"/>
                      <a:gd name="connsiteX1" fmla="*/ 46596 w 69886"/>
                      <a:gd name="connsiteY1" fmla="*/ 79159 h 164312"/>
                      <a:gd name="connsiteX2" fmla="*/ 69622 w 69886"/>
                      <a:gd name="connsiteY2" fmla="*/ 0 h 164312"/>
                      <a:gd name="connsiteX3" fmla="*/ 59267 w 69886"/>
                      <a:gd name="connsiteY3" fmla="*/ 28884 h 164312"/>
                      <a:gd name="connsiteX4" fmla="*/ 50411 w 69886"/>
                      <a:gd name="connsiteY4" fmla="*/ 44553 h 164312"/>
                      <a:gd name="connsiteX5" fmla="*/ 29293 w 69886"/>
                      <a:gd name="connsiteY5" fmla="*/ 96735 h 164312"/>
                      <a:gd name="connsiteX6" fmla="*/ 26977 w 69886"/>
                      <a:gd name="connsiteY6" fmla="*/ 114719 h 164312"/>
                      <a:gd name="connsiteX7" fmla="*/ 18121 w 69886"/>
                      <a:gd name="connsiteY7" fmla="*/ 124665 h 164312"/>
                      <a:gd name="connsiteX8" fmla="*/ 0 w 69886"/>
                      <a:gd name="connsiteY8" fmla="*/ 164312 h 164312"/>
                      <a:gd name="connsiteX9" fmla="*/ 16622 w 69886"/>
                      <a:gd name="connsiteY9" fmla="*/ 130115 h 164312"/>
                      <a:gd name="connsiteX10" fmla="*/ 15259 w 69886"/>
                      <a:gd name="connsiteY10" fmla="*/ 142241 h 164312"/>
                      <a:gd name="connsiteX11" fmla="*/ 16486 w 69886"/>
                      <a:gd name="connsiteY11" fmla="*/ 138562 h 164312"/>
                      <a:gd name="connsiteX12" fmla="*/ 32427 w 69886"/>
                      <a:gd name="connsiteY12" fmla="*/ 107089 h 164312"/>
                      <a:gd name="connsiteX13" fmla="*/ 47277 w 69886"/>
                      <a:gd name="connsiteY13" fmla="*/ 73845 h 164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9886" h="164312">
                        <a:moveTo>
                          <a:pt x="47413" y="73845"/>
                        </a:moveTo>
                        <a:cubicBezTo>
                          <a:pt x="46869" y="76434"/>
                          <a:pt x="46869" y="77660"/>
                          <a:pt x="46596" y="79159"/>
                        </a:cubicBezTo>
                        <a:cubicBezTo>
                          <a:pt x="55180" y="53545"/>
                          <a:pt x="72210" y="6812"/>
                          <a:pt x="69622" y="0"/>
                        </a:cubicBezTo>
                        <a:cubicBezTo>
                          <a:pt x="68259" y="4360"/>
                          <a:pt x="64172" y="17848"/>
                          <a:pt x="59267" y="28884"/>
                        </a:cubicBezTo>
                        <a:cubicBezTo>
                          <a:pt x="54498" y="39920"/>
                          <a:pt x="50138" y="48776"/>
                          <a:pt x="50411" y="44553"/>
                        </a:cubicBezTo>
                        <a:cubicBezTo>
                          <a:pt x="45642" y="62673"/>
                          <a:pt x="32563" y="87334"/>
                          <a:pt x="29293" y="96735"/>
                        </a:cubicBezTo>
                        <a:cubicBezTo>
                          <a:pt x="42781" y="69077"/>
                          <a:pt x="33653" y="94827"/>
                          <a:pt x="26977" y="114719"/>
                        </a:cubicBezTo>
                        <a:cubicBezTo>
                          <a:pt x="18121" y="131478"/>
                          <a:pt x="25614" y="110223"/>
                          <a:pt x="18121" y="124665"/>
                        </a:cubicBezTo>
                        <a:cubicBezTo>
                          <a:pt x="12126" y="137881"/>
                          <a:pt x="6540" y="151369"/>
                          <a:pt x="0" y="164312"/>
                        </a:cubicBezTo>
                        <a:cubicBezTo>
                          <a:pt x="5995" y="153141"/>
                          <a:pt x="11036" y="141560"/>
                          <a:pt x="16622" y="130115"/>
                        </a:cubicBezTo>
                        <a:lnTo>
                          <a:pt x="15259" y="142241"/>
                        </a:lnTo>
                        <a:cubicBezTo>
                          <a:pt x="15668" y="140878"/>
                          <a:pt x="16077" y="139925"/>
                          <a:pt x="16486" y="138562"/>
                        </a:cubicBezTo>
                        <a:cubicBezTo>
                          <a:pt x="29293" y="108997"/>
                          <a:pt x="30519" y="108043"/>
                          <a:pt x="32427" y="107089"/>
                        </a:cubicBezTo>
                        <a:cubicBezTo>
                          <a:pt x="34198" y="106136"/>
                          <a:pt x="35969" y="104909"/>
                          <a:pt x="47277" y="73845"/>
                        </a:cubicBezTo>
                        <a:close/>
                      </a:path>
                    </a:pathLst>
                  </a:custGeom>
                  <a:solidFill>
                    <a:srgbClr val="FFD61D"/>
                  </a:solidFill>
                  <a:ln w="0" cap="flat">
                    <a:noFill/>
                    <a:prstDash val="solid"/>
                    <a:miter/>
                  </a:ln>
                </p:spPr>
                <p:txBody>
                  <a:bodyPr rtlCol="0" anchor="ctr"/>
                  <a:lstStyle/>
                  <a:p>
                    <a:endParaRPr lang="en-US"/>
                  </a:p>
                </p:txBody>
              </p:sp>
              <p:sp>
                <p:nvSpPr>
                  <p:cNvPr id="419" name="Freeform: Shape 418">
                    <a:extLst>
                      <a:ext uri="{FF2B5EF4-FFF2-40B4-BE49-F238E27FC236}">
                        <a16:creationId xmlns:a16="http://schemas.microsoft.com/office/drawing/2014/main" id="{6FDEDDF7-912C-EDA6-EA86-140FEBAE5A41}"/>
                      </a:ext>
                    </a:extLst>
                  </p:cNvPr>
                  <p:cNvSpPr/>
                  <p:nvPr/>
                </p:nvSpPr>
                <p:spPr>
                  <a:xfrm>
                    <a:off x="5221141" y="5651474"/>
                    <a:ext cx="2997" cy="9946"/>
                  </a:xfrm>
                  <a:custGeom>
                    <a:avLst/>
                    <a:gdLst>
                      <a:gd name="connsiteX0" fmla="*/ 2997 w 2997"/>
                      <a:gd name="connsiteY0" fmla="*/ 0 h 9946"/>
                      <a:gd name="connsiteX1" fmla="*/ 0 w 2997"/>
                      <a:gd name="connsiteY1" fmla="*/ 9946 h 9946"/>
                      <a:gd name="connsiteX2" fmla="*/ 2997 w 2997"/>
                      <a:gd name="connsiteY2" fmla="*/ 0 h 9946"/>
                    </a:gdLst>
                    <a:ahLst/>
                    <a:cxnLst>
                      <a:cxn ang="0">
                        <a:pos x="connsiteX0" y="connsiteY0"/>
                      </a:cxn>
                      <a:cxn ang="0">
                        <a:pos x="connsiteX1" y="connsiteY1"/>
                      </a:cxn>
                      <a:cxn ang="0">
                        <a:pos x="connsiteX2" y="connsiteY2"/>
                      </a:cxn>
                    </a:cxnLst>
                    <a:rect l="l" t="t" r="r" b="b"/>
                    <a:pathLst>
                      <a:path w="2997" h="9946">
                        <a:moveTo>
                          <a:pt x="2997" y="0"/>
                        </a:moveTo>
                        <a:cubicBezTo>
                          <a:pt x="1635" y="3815"/>
                          <a:pt x="681" y="7221"/>
                          <a:pt x="0" y="9946"/>
                        </a:cubicBezTo>
                        <a:cubicBezTo>
                          <a:pt x="2180" y="4224"/>
                          <a:pt x="2725" y="1908"/>
                          <a:pt x="2997" y="0"/>
                        </a:cubicBezTo>
                        <a:close/>
                      </a:path>
                    </a:pathLst>
                  </a:custGeom>
                  <a:solidFill>
                    <a:srgbClr val="FFD61D"/>
                  </a:solidFill>
                  <a:ln w="0" cap="flat">
                    <a:noFill/>
                    <a:prstDash val="solid"/>
                    <a:miter/>
                  </a:ln>
                </p:spPr>
                <p:txBody>
                  <a:bodyPr rtlCol="0" anchor="ctr"/>
                  <a:lstStyle/>
                  <a:p>
                    <a:endParaRPr lang="en-US"/>
                  </a:p>
                </p:txBody>
              </p:sp>
              <p:sp>
                <p:nvSpPr>
                  <p:cNvPr id="420" name="Freeform: Shape 419">
                    <a:extLst>
                      <a:ext uri="{FF2B5EF4-FFF2-40B4-BE49-F238E27FC236}">
                        <a16:creationId xmlns:a16="http://schemas.microsoft.com/office/drawing/2014/main" id="{DD1EB38D-BB85-9A5D-A106-66F1766826C6}"/>
                      </a:ext>
                    </a:extLst>
                  </p:cNvPr>
                  <p:cNvSpPr/>
                  <p:nvPr/>
                </p:nvSpPr>
                <p:spPr>
                  <a:xfrm>
                    <a:off x="5288855" y="5382798"/>
                    <a:ext cx="272" cy="11717"/>
                  </a:xfrm>
                  <a:custGeom>
                    <a:avLst/>
                    <a:gdLst>
                      <a:gd name="connsiteX0" fmla="*/ 273 w 272"/>
                      <a:gd name="connsiteY0" fmla="*/ 11717 h 11717"/>
                      <a:gd name="connsiteX1" fmla="*/ 0 w 272"/>
                      <a:gd name="connsiteY1" fmla="*/ 0 h 11717"/>
                      <a:gd name="connsiteX2" fmla="*/ 273 w 272"/>
                      <a:gd name="connsiteY2" fmla="*/ 11717 h 11717"/>
                    </a:gdLst>
                    <a:ahLst/>
                    <a:cxnLst>
                      <a:cxn ang="0">
                        <a:pos x="connsiteX0" y="connsiteY0"/>
                      </a:cxn>
                      <a:cxn ang="0">
                        <a:pos x="connsiteX1" y="connsiteY1"/>
                      </a:cxn>
                      <a:cxn ang="0">
                        <a:pos x="connsiteX2" y="connsiteY2"/>
                      </a:cxn>
                    </a:cxnLst>
                    <a:rect l="l" t="t" r="r" b="b"/>
                    <a:pathLst>
                      <a:path w="272" h="11717">
                        <a:moveTo>
                          <a:pt x="273" y="11717"/>
                        </a:moveTo>
                        <a:cubicBezTo>
                          <a:pt x="273" y="8311"/>
                          <a:pt x="136" y="4633"/>
                          <a:pt x="0" y="0"/>
                        </a:cubicBezTo>
                        <a:cubicBezTo>
                          <a:pt x="0" y="2180"/>
                          <a:pt x="136" y="7221"/>
                          <a:pt x="273" y="11717"/>
                        </a:cubicBezTo>
                        <a:close/>
                      </a:path>
                    </a:pathLst>
                  </a:custGeom>
                  <a:solidFill>
                    <a:srgbClr val="FFD61D"/>
                  </a:solidFill>
                  <a:ln w="0" cap="flat">
                    <a:noFill/>
                    <a:prstDash val="solid"/>
                    <a:miter/>
                  </a:ln>
                </p:spPr>
                <p:txBody>
                  <a:bodyPr rtlCol="0" anchor="ctr"/>
                  <a:lstStyle/>
                  <a:p>
                    <a:endParaRPr lang="en-US"/>
                  </a:p>
                </p:txBody>
              </p:sp>
              <p:sp>
                <p:nvSpPr>
                  <p:cNvPr id="421" name="Freeform: Shape 420">
                    <a:extLst>
                      <a:ext uri="{FF2B5EF4-FFF2-40B4-BE49-F238E27FC236}">
                        <a16:creationId xmlns:a16="http://schemas.microsoft.com/office/drawing/2014/main" id="{8E45A3C3-BFFD-29AE-67A3-0B1FA70EF95E}"/>
                      </a:ext>
                    </a:extLst>
                  </p:cNvPr>
                  <p:cNvSpPr/>
                  <p:nvPr/>
                </p:nvSpPr>
                <p:spPr>
                  <a:xfrm>
                    <a:off x="5433003" y="4927328"/>
                    <a:ext cx="23706" cy="29025"/>
                  </a:xfrm>
                  <a:custGeom>
                    <a:avLst/>
                    <a:gdLst>
                      <a:gd name="connsiteX0" fmla="*/ 0 w 23706"/>
                      <a:gd name="connsiteY0" fmla="*/ 0 h 29025"/>
                      <a:gd name="connsiteX1" fmla="*/ 11445 w 23706"/>
                      <a:gd name="connsiteY1" fmla="*/ 15668 h 29025"/>
                      <a:gd name="connsiteX2" fmla="*/ 23707 w 23706"/>
                      <a:gd name="connsiteY2" fmla="*/ 28884 h 29025"/>
                      <a:gd name="connsiteX3" fmla="*/ 3134 w 23706"/>
                      <a:gd name="connsiteY3" fmla="*/ 2861 h 29025"/>
                      <a:gd name="connsiteX4" fmla="*/ 0 w 23706"/>
                      <a:gd name="connsiteY4" fmla="*/ 0 h 290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06" h="29025">
                        <a:moveTo>
                          <a:pt x="0" y="0"/>
                        </a:moveTo>
                        <a:cubicBezTo>
                          <a:pt x="0" y="817"/>
                          <a:pt x="5858" y="8311"/>
                          <a:pt x="11445" y="15668"/>
                        </a:cubicBezTo>
                        <a:cubicBezTo>
                          <a:pt x="17031" y="23162"/>
                          <a:pt x="22753" y="30110"/>
                          <a:pt x="23707" y="28884"/>
                        </a:cubicBezTo>
                        <a:cubicBezTo>
                          <a:pt x="17031" y="20301"/>
                          <a:pt x="10627" y="11172"/>
                          <a:pt x="3134" y="2861"/>
                        </a:cubicBezTo>
                        <a:lnTo>
                          <a:pt x="0" y="0"/>
                        </a:lnTo>
                        <a:close/>
                      </a:path>
                    </a:pathLst>
                  </a:custGeom>
                  <a:solidFill>
                    <a:srgbClr val="FFD61D"/>
                  </a:solidFill>
                  <a:ln w="0" cap="flat">
                    <a:noFill/>
                    <a:prstDash val="solid"/>
                    <a:miter/>
                  </a:ln>
                </p:spPr>
                <p:txBody>
                  <a:bodyPr rtlCol="0" anchor="ctr"/>
                  <a:lstStyle/>
                  <a:p>
                    <a:endParaRPr lang="en-US"/>
                  </a:p>
                </p:txBody>
              </p:sp>
              <p:sp>
                <p:nvSpPr>
                  <p:cNvPr id="422" name="Freeform: Shape 421">
                    <a:extLst>
                      <a:ext uri="{FF2B5EF4-FFF2-40B4-BE49-F238E27FC236}">
                        <a16:creationId xmlns:a16="http://schemas.microsoft.com/office/drawing/2014/main" id="{71255480-1CA4-5BD4-B0F8-D1DF2ECC0CB2}"/>
                      </a:ext>
                    </a:extLst>
                  </p:cNvPr>
                  <p:cNvSpPr/>
                  <p:nvPr/>
                </p:nvSpPr>
                <p:spPr>
                  <a:xfrm>
                    <a:off x="4833794" y="5294238"/>
                    <a:ext cx="5041" cy="14033"/>
                  </a:xfrm>
                  <a:custGeom>
                    <a:avLst/>
                    <a:gdLst>
                      <a:gd name="connsiteX0" fmla="*/ 0 w 5041"/>
                      <a:gd name="connsiteY0" fmla="*/ 14033 h 14033"/>
                      <a:gd name="connsiteX1" fmla="*/ 4496 w 5041"/>
                      <a:gd name="connsiteY1" fmla="*/ 2453 h 14033"/>
                      <a:gd name="connsiteX2" fmla="*/ 5041 w 5041"/>
                      <a:gd name="connsiteY2" fmla="*/ 0 h 14033"/>
                      <a:gd name="connsiteX3" fmla="*/ 0 w 5041"/>
                      <a:gd name="connsiteY3" fmla="*/ 13897 h 14033"/>
                    </a:gdLst>
                    <a:ahLst/>
                    <a:cxnLst>
                      <a:cxn ang="0">
                        <a:pos x="connsiteX0" y="connsiteY0"/>
                      </a:cxn>
                      <a:cxn ang="0">
                        <a:pos x="connsiteX1" y="connsiteY1"/>
                      </a:cxn>
                      <a:cxn ang="0">
                        <a:pos x="connsiteX2" y="connsiteY2"/>
                      </a:cxn>
                      <a:cxn ang="0">
                        <a:pos x="connsiteX3" y="connsiteY3"/>
                      </a:cxn>
                    </a:cxnLst>
                    <a:rect l="l" t="t" r="r" b="b"/>
                    <a:pathLst>
                      <a:path w="5041" h="14033">
                        <a:moveTo>
                          <a:pt x="0" y="14033"/>
                        </a:moveTo>
                        <a:cubicBezTo>
                          <a:pt x="1226" y="10082"/>
                          <a:pt x="2997" y="6268"/>
                          <a:pt x="4496" y="2453"/>
                        </a:cubicBezTo>
                        <a:cubicBezTo>
                          <a:pt x="4632" y="1635"/>
                          <a:pt x="4905" y="681"/>
                          <a:pt x="5041" y="0"/>
                        </a:cubicBezTo>
                        <a:cubicBezTo>
                          <a:pt x="3678" y="2180"/>
                          <a:pt x="817" y="9810"/>
                          <a:pt x="0" y="13897"/>
                        </a:cubicBezTo>
                        <a:close/>
                      </a:path>
                    </a:pathLst>
                  </a:custGeom>
                  <a:solidFill>
                    <a:srgbClr val="FFD61D"/>
                  </a:solidFill>
                  <a:ln w="0" cap="flat">
                    <a:noFill/>
                    <a:prstDash val="solid"/>
                    <a:miter/>
                  </a:ln>
                </p:spPr>
                <p:txBody>
                  <a:bodyPr rtlCol="0" anchor="ctr"/>
                  <a:lstStyle/>
                  <a:p>
                    <a:endParaRPr lang="en-US"/>
                  </a:p>
                </p:txBody>
              </p:sp>
              <p:sp>
                <p:nvSpPr>
                  <p:cNvPr id="423" name="Freeform: Shape 422">
                    <a:extLst>
                      <a:ext uri="{FF2B5EF4-FFF2-40B4-BE49-F238E27FC236}">
                        <a16:creationId xmlns:a16="http://schemas.microsoft.com/office/drawing/2014/main" id="{2CA1E5D6-0109-92BF-7364-024530C380D2}"/>
                      </a:ext>
                    </a:extLst>
                  </p:cNvPr>
                  <p:cNvSpPr/>
                  <p:nvPr/>
                </p:nvSpPr>
                <p:spPr>
                  <a:xfrm>
                    <a:off x="5227953" y="5605423"/>
                    <a:ext cx="2588" cy="11308"/>
                  </a:xfrm>
                  <a:custGeom>
                    <a:avLst/>
                    <a:gdLst>
                      <a:gd name="connsiteX0" fmla="*/ 2589 w 2588"/>
                      <a:gd name="connsiteY0" fmla="*/ 0 h 11308"/>
                      <a:gd name="connsiteX1" fmla="*/ 0 w 2588"/>
                      <a:gd name="connsiteY1" fmla="*/ 11308 h 11308"/>
                      <a:gd name="connsiteX2" fmla="*/ 2589 w 2588"/>
                      <a:gd name="connsiteY2" fmla="*/ 0 h 11308"/>
                    </a:gdLst>
                    <a:ahLst/>
                    <a:cxnLst>
                      <a:cxn ang="0">
                        <a:pos x="connsiteX0" y="connsiteY0"/>
                      </a:cxn>
                      <a:cxn ang="0">
                        <a:pos x="connsiteX1" y="connsiteY1"/>
                      </a:cxn>
                      <a:cxn ang="0">
                        <a:pos x="connsiteX2" y="connsiteY2"/>
                      </a:cxn>
                    </a:cxnLst>
                    <a:rect l="l" t="t" r="r" b="b"/>
                    <a:pathLst>
                      <a:path w="2588" h="11308">
                        <a:moveTo>
                          <a:pt x="2589" y="0"/>
                        </a:moveTo>
                        <a:cubicBezTo>
                          <a:pt x="681" y="6540"/>
                          <a:pt x="136" y="9673"/>
                          <a:pt x="0" y="11308"/>
                        </a:cubicBezTo>
                        <a:cubicBezTo>
                          <a:pt x="1226" y="7085"/>
                          <a:pt x="2316" y="2997"/>
                          <a:pt x="2589" y="0"/>
                        </a:cubicBezTo>
                        <a:close/>
                      </a:path>
                    </a:pathLst>
                  </a:custGeom>
                  <a:solidFill>
                    <a:srgbClr val="FFD61D"/>
                  </a:solidFill>
                  <a:ln w="0" cap="flat">
                    <a:noFill/>
                    <a:prstDash val="solid"/>
                    <a:miter/>
                  </a:ln>
                </p:spPr>
                <p:txBody>
                  <a:bodyPr rtlCol="0" anchor="ctr"/>
                  <a:lstStyle/>
                  <a:p>
                    <a:endParaRPr lang="en-US"/>
                  </a:p>
                </p:txBody>
              </p:sp>
              <p:sp>
                <p:nvSpPr>
                  <p:cNvPr id="424" name="Freeform: Shape 423">
                    <a:extLst>
                      <a:ext uri="{FF2B5EF4-FFF2-40B4-BE49-F238E27FC236}">
                        <a16:creationId xmlns:a16="http://schemas.microsoft.com/office/drawing/2014/main" id="{F82A2CD7-4AB6-832A-3547-C9B41559B89D}"/>
                      </a:ext>
                    </a:extLst>
                  </p:cNvPr>
                  <p:cNvSpPr/>
                  <p:nvPr/>
                </p:nvSpPr>
                <p:spPr>
                  <a:xfrm>
                    <a:off x="4813085" y="5308135"/>
                    <a:ext cx="13488" cy="42099"/>
                  </a:xfrm>
                  <a:custGeom>
                    <a:avLst/>
                    <a:gdLst>
                      <a:gd name="connsiteX0" fmla="*/ 13488 w 13488"/>
                      <a:gd name="connsiteY0" fmla="*/ 0 h 42099"/>
                      <a:gd name="connsiteX1" fmla="*/ 5995 w 13488"/>
                      <a:gd name="connsiteY1" fmla="*/ 12671 h 42099"/>
                      <a:gd name="connsiteX2" fmla="*/ 0 w 13488"/>
                      <a:gd name="connsiteY2" fmla="*/ 42100 h 42099"/>
                      <a:gd name="connsiteX3" fmla="*/ 4905 w 13488"/>
                      <a:gd name="connsiteY3" fmla="*/ 22208 h 42099"/>
                      <a:gd name="connsiteX4" fmla="*/ 13352 w 13488"/>
                      <a:gd name="connsiteY4" fmla="*/ 0 h 42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88" h="42099">
                        <a:moveTo>
                          <a:pt x="13488" y="0"/>
                        </a:moveTo>
                        <a:cubicBezTo>
                          <a:pt x="11036" y="4769"/>
                          <a:pt x="7357" y="11990"/>
                          <a:pt x="5995" y="12671"/>
                        </a:cubicBezTo>
                        <a:cubicBezTo>
                          <a:pt x="2316" y="23162"/>
                          <a:pt x="2044" y="31064"/>
                          <a:pt x="0" y="42100"/>
                        </a:cubicBezTo>
                        <a:cubicBezTo>
                          <a:pt x="1362" y="35969"/>
                          <a:pt x="2589" y="29293"/>
                          <a:pt x="4905" y="22208"/>
                        </a:cubicBezTo>
                        <a:cubicBezTo>
                          <a:pt x="7357" y="15259"/>
                          <a:pt x="10082" y="7902"/>
                          <a:pt x="13352" y="0"/>
                        </a:cubicBezTo>
                        <a:close/>
                      </a:path>
                    </a:pathLst>
                  </a:custGeom>
                  <a:solidFill>
                    <a:srgbClr val="FFD61D"/>
                  </a:solidFill>
                  <a:ln w="0" cap="flat">
                    <a:noFill/>
                    <a:prstDash val="solid"/>
                    <a:miter/>
                  </a:ln>
                </p:spPr>
                <p:txBody>
                  <a:bodyPr rtlCol="0" anchor="ctr"/>
                  <a:lstStyle/>
                  <a:p>
                    <a:endParaRPr lang="en-US"/>
                  </a:p>
                </p:txBody>
              </p:sp>
              <p:sp>
                <p:nvSpPr>
                  <p:cNvPr id="425" name="Freeform: Shape 424">
                    <a:extLst>
                      <a:ext uri="{FF2B5EF4-FFF2-40B4-BE49-F238E27FC236}">
                        <a16:creationId xmlns:a16="http://schemas.microsoft.com/office/drawing/2014/main" id="{29EC31E8-559A-8D87-E73B-7D650BACEBDF}"/>
                      </a:ext>
                    </a:extLst>
                  </p:cNvPr>
                  <p:cNvSpPr/>
                  <p:nvPr/>
                </p:nvSpPr>
                <p:spPr>
                  <a:xfrm>
                    <a:off x="4812949" y="5350235"/>
                    <a:ext cx="136" cy="953"/>
                  </a:xfrm>
                  <a:custGeom>
                    <a:avLst/>
                    <a:gdLst>
                      <a:gd name="connsiteX0" fmla="*/ 0 w 136"/>
                      <a:gd name="connsiteY0" fmla="*/ 954 h 953"/>
                      <a:gd name="connsiteX1" fmla="*/ 136 w 136"/>
                      <a:gd name="connsiteY1" fmla="*/ 0 h 953"/>
                      <a:gd name="connsiteX2" fmla="*/ 136 w 136"/>
                      <a:gd name="connsiteY2" fmla="*/ 954 h 953"/>
                    </a:gdLst>
                    <a:ahLst/>
                    <a:cxnLst>
                      <a:cxn ang="0">
                        <a:pos x="connsiteX0" y="connsiteY0"/>
                      </a:cxn>
                      <a:cxn ang="0">
                        <a:pos x="connsiteX1" y="connsiteY1"/>
                      </a:cxn>
                      <a:cxn ang="0">
                        <a:pos x="connsiteX2" y="connsiteY2"/>
                      </a:cxn>
                    </a:cxnLst>
                    <a:rect l="l" t="t" r="r" b="b"/>
                    <a:pathLst>
                      <a:path w="136" h="953">
                        <a:moveTo>
                          <a:pt x="0" y="954"/>
                        </a:moveTo>
                        <a:cubicBezTo>
                          <a:pt x="0" y="954"/>
                          <a:pt x="0" y="272"/>
                          <a:pt x="136" y="0"/>
                        </a:cubicBezTo>
                        <a:lnTo>
                          <a:pt x="136" y="954"/>
                        </a:lnTo>
                        <a:close/>
                      </a:path>
                    </a:pathLst>
                  </a:custGeom>
                  <a:solidFill>
                    <a:srgbClr val="FFD61D"/>
                  </a:solidFill>
                  <a:ln w="0" cap="flat">
                    <a:noFill/>
                    <a:prstDash val="solid"/>
                    <a:miter/>
                  </a:ln>
                </p:spPr>
                <p:txBody>
                  <a:bodyPr rtlCol="0" anchor="ctr"/>
                  <a:lstStyle/>
                  <a:p>
                    <a:endParaRPr lang="en-US"/>
                  </a:p>
                </p:txBody>
              </p:sp>
              <p:sp>
                <p:nvSpPr>
                  <p:cNvPr id="426" name="Freeform: Shape 425">
                    <a:extLst>
                      <a:ext uri="{FF2B5EF4-FFF2-40B4-BE49-F238E27FC236}">
                        <a16:creationId xmlns:a16="http://schemas.microsoft.com/office/drawing/2014/main" id="{AD9FCC19-122E-516F-B915-3667FF10B34D}"/>
                      </a:ext>
                    </a:extLst>
                  </p:cNvPr>
                  <p:cNvSpPr/>
                  <p:nvPr/>
                </p:nvSpPr>
                <p:spPr>
                  <a:xfrm>
                    <a:off x="4429468" y="4709193"/>
                    <a:ext cx="1174114" cy="1792318"/>
                  </a:xfrm>
                  <a:custGeom>
                    <a:avLst/>
                    <a:gdLst>
                      <a:gd name="connsiteX0" fmla="*/ 989365 w 1174114"/>
                      <a:gd name="connsiteY0" fmla="*/ 201240 h 1792318"/>
                      <a:gd name="connsiteX1" fmla="*/ 982008 w 1174114"/>
                      <a:gd name="connsiteY1" fmla="*/ 194701 h 1792318"/>
                      <a:gd name="connsiteX2" fmla="*/ 986232 w 1174114"/>
                      <a:gd name="connsiteY2" fmla="*/ 197834 h 1792318"/>
                      <a:gd name="connsiteX3" fmla="*/ 968384 w 1174114"/>
                      <a:gd name="connsiteY3" fmla="*/ 179577 h 1792318"/>
                      <a:gd name="connsiteX4" fmla="*/ 960209 w 1174114"/>
                      <a:gd name="connsiteY4" fmla="*/ 172901 h 1792318"/>
                      <a:gd name="connsiteX5" fmla="*/ 963479 w 1174114"/>
                      <a:gd name="connsiteY5" fmla="*/ 174809 h 1792318"/>
                      <a:gd name="connsiteX6" fmla="*/ 957620 w 1174114"/>
                      <a:gd name="connsiteY6" fmla="*/ 169086 h 1792318"/>
                      <a:gd name="connsiteX7" fmla="*/ 919744 w 1174114"/>
                      <a:gd name="connsiteY7" fmla="*/ 144699 h 1792318"/>
                      <a:gd name="connsiteX8" fmla="*/ 884593 w 1174114"/>
                      <a:gd name="connsiteY8" fmla="*/ 124806 h 1792318"/>
                      <a:gd name="connsiteX9" fmla="*/ 833500 w 1174114"/>
                      <a:gd name="connsiteY9" fmla="*/ 99193 h 1792318"/>
                      <a:gd name="connsiteX10" fmla="*/ 857888 w 1174114"/>
                      <a:gd name="connsiteY10" fmla="*/ 109002 h 1792318"/>
                      <a:gd name="connsiteX11" fmla="*/ 826279 w 1174114"/>
                      <a:gd name="connsiteY11" fmla="*/ 89519 h 1792318"/>
                      <a:gd name="connsiteX12" fmla="*/ 777367 w 1174114"/>
                      <a:gd name="connsiteY12" fmla="*/ 71126 h 1792318"/>
                      <a:gd name="connsiteX13" fmla="*/ 803663 w 1174114"/>
                      <a:gd name="connsiteY13" fmla="*/ 80935 h 1792318"/>
                      <a:gd name="connsiteX14" fmla="*/ 773007 w 1174114"/>
                      <a:gd name="connsiteY14" fmla="*/ 73033 h 1792318"/>
                      <a:gd name="connsiteX15" fmla="*/ 742079 w 1174114"/>
                      <a:gd name="connsiteY15" fmla="*/ 66902 h 1792318"/>
                      <a:gd name="connsiteX16" fmla="*/ 781999 w 1174114"/>
                      <a:gd name="connsiteY16" fmla="*/ 73714 h 1792318"/>
                      <a:gd name="connsiteX17" fmla="*/ 672866 w 1174114"/>
                      <a:gd name="connsiteY17" fmla="*/ 46738 h 1792318"/>
                      <a:gd name="connsiteX18" fmla="*/ 632947 w 1174114"/>
                      <a:gd name="connsiteY18" fmla="*/ 34203 h 1792318"/>
                      <a:gd name="connsiteX19" fmla="*/ 632401 w 1174114"/>
                      <a:gd name="connsiteY19" fmla="*/ 40607 h 1792318"/>
                      <a:gd name="connsiteX20" fmla="*/ 594662 w 1174114"/>
                      <a:gd name="connsiteY20" fmla="*/ 41424 h 1792318"/>
                      <a:gd name="connsiteX21" fmla="*/ 597659 w 1174114"/>
                      <a:gd name="connsiteY21" fmla="*/ 40061 h 1792318"/>
                      <a:gd name="connsiteX22" fmla="*/ 537711 w 1174114"/>
                      <a:gd name="connsiteY22" fmla="*/ 44830 h 1792318"/>
                      <a:gd name="connsiteX23" fmla="*/ 503241 w 1174114"/>
                      <a:gd name="connsiteY23" fmla="*/ 57365 h 1792318"/>
                      <a:gd name="connsiteX24" fmla="*/ 428578 w 1174114"/>
                      <a:gd name="connsiteY24" fmla="*/ 82434 h 1792318"/>
                      <a:gd name="connsiteX25" fmla="*/ 364951 w 1174114"/>
                      <a:gd name="connsiteY25" fmla="*/ 111727 h 1792318"/>
                      <a:gd name="connsiteX26" fmla="*/ 327620 w 1174114"/>
                      <a:gd name="connsiteY26" fmla="*/ 123853 h 1792318"/>
                      <a:gd name="connsiteX27" fmla="*/ 279934 w 1174114"/>
                      <a:gd name="connsiteY27" fmla="*/ 166907 h 1792318"/>
                      <a:gd name="connsiteX28" fmla="*/ 322034 w 1174114"/>
                      <a:gd name="connsiteY28" fmla="*/ 132164 h 1792318"/>
                      <a:gd name="connsiteX29" fmla="*/ 349147 w 1174114"/>
                      <a:gd name="connsiteY29" fmla="*/ 123171 h 1792318"/>
                      <a:gd name="connsiteX30" fmla="*/ 300234 w 1174114"/>
                      <a:gd name="connsiteY30" fmla="*/ 154644 h 1792318"/>
                      <a:gd name="connsiteX31" fmla="*/ 252412 w 1174114"/>
                      <a:gd name="connsiteY31" fmla="*/ 190477 h 1792318"/>
                      <a:gd name="connsiteX32" fmla="*/ 258134 w 1174114"/>
                      <a:gd name="connsiteY32" fmla="*/ 184618 h 1792318"/>
                      <a:gd name="connsiteX33" fmla="*/ 221893 w 1174114"/>
                      <a:gd name="connsiteY33" fmla="*/ 209551 h 1792318"/>
                      <a:gd name="connsiteX34" fmla="*/ 203091 w 1174114"/>
                      <a:gd name="connsiteY34" fmla="*/ 226037 h 1792318"/>
                      <a:gd name="connsiteX35" fmla="*/ 179657 w 1174114"/>
                      <a:gd name="connsiteY35" fmla="*/ 255466 h 1792318"/>
                      <a:gd name="connsiteX36" fmla="*/ 163580 w 1174114"/>
                      <a:gd name="connsiteY36" fmla="*/ 280263 h 1792318"/>
                      <a:gd name="connsiteX37" fmla="*/ 163989 w 1174114"/>
                      <a:gd name="connsiteY37" fmla="*/ 277674 h 1792318"/>
                      <a:gd name="connsiteX38" fmla="*/ 115349 w 1174114"/>
                      <a:gd name="connsiteY38" fmla="*/ 351520 h 1792318"/>
                      <a:gd name="connsiteX39" fmla="*/ 117120 w 1174114"/>
                      <a:gd name="connsiteY39" fmla="*/ 345933 h 1792318"/>
                      <a:gd name="connsiteX40" fmla="*/ 84557 w 1174114"/>
                      <a:gd name="connsiteY40" fmla="*/ 423457 h 1792318"/>
                      <a:gd name="connsiteX41" fmla="*/ 83740 w 1174114"/>
                      <a:gd name="connsiteY41" fmla="*/ 410105 h 1792318"/>
                      <a:gd name="connsiteX42" fmla="*/ 51313 w 1174114"/>
                      <a:gd name="connsiteY42" fmla="*/ 551120 h 1792318"/>
                      <a:gd name="connsiteX43" fmla="*/ 44228 w 1174114"/>
                      <a:gd name="connsiteY43" fmla="*/ 584772 h 1792318"/>
                      <a:gd name="connsiteX44" fmla="*/ 43956 w 1174114"/>
                      <a:gd name="connsiteY44" fmla="*/ 544852 h 1792318"/>
                      <a:gd name="connsiteX45" fmla="*/ 38779 w 1174114"/>
                      <a:gd name="connsiteY45" fmla="*/ 586952 h 1792318"/>
                      <a:gd name="connsiteX46" fmla="*/ 36599 w 1174114"/>
                      <a:gd name="connsiteY46" fmla="*/ 557523 h 1792318"/>
                      <a:gd name="connsiteX47" fmla="*/ 33465 w 1174114"/>
                      <a:gd name="connsiteY47" fmla="*/ 589677 h 1792318"/>
                      <a:gd name="connsiteX48" fmla="*/ 30876 w 1174114"/>
                      <a:gd name="connsiteY48" fmla="*/ 609160 h 1792318"/>
                      <a:gd name="connsiteX49" fmla="*/ 34010 w 1174114"/>
                      <a:gd name="connsiteY49" fmla="*/ 639271 h 1792318"/>
                      <a:gd name="connsiteX50" fmla="*/ 29650 w 1174114"/>
                      <a:gd name="connsiteY50" fmla="*/ 671016 h 1792318"/>
                      <a:gd name="connsiteX51" fmla="*/ 32511 w 1174114"/>
                      <a:gd name="connsiteY51" fmla="*/ 697039 h 1792318"/>
                      <a:gd name="connsiteX52" fmla="*/ 36054 w 1174114"/>
                      <a:gd name="connsiteY52" fmla="*/ 739548 h 1792318"/>
                      <a:gd name="connsiteX53" fmla="*/ 36326 w 1174114"/>
                      <a:gd name="connsiteY53" fmla="*/ 709028 h 1792318"/>
                      <a:gd name="connsiteX54" fmla="*/ 42866 w 1174114"/>
                      <a:gd name="connsiteY54" fmla="*/ 755488 h 1792318"/>
                      <a:gd name="connsiteX55" fmla="*/ 41367 w 1174114"/>
                      <a:gd name="connsiteY55" fmla="*/ 776061 h 1792318"/>
                      <a:gd name="connsiteX56" fmla="*/ 46545 w 1174114"/>
                      <a:gd name="connsiteY56" fmla="*/ 812712 h 1792318"/>
                      <a:gd name="connsiteX57" fmla="*/ 48043 w 1174114"/>
                      <a:gd name="connsiteY57" fmla="*/ 849906 h 1792318"/>
                      <a:gd name="connsiteX58" fmla="*/ 81969 w 1174114"/>
                      <a:gd name="connsiteY58" fmla="*/ 976751 h 1792318"/>
                      <a:gd name="connsiteX59" fmla="*/ 91778 w 1174114"/>
                      <a:gd name="connsiteY59" fmla="*/ 1007543 h 1792318"/>
                      <a:gd name="connsiteX60" fmla="*/ 102678 w 1174114"/>
                      <a:gd name="connsiteY60" fmla="*/ 1035474 h 1792318"/>
                      <a:gd name="connsiteX61" fmla="*/ 121207 w 1174114"/>
                      <a:gd name="connsiteY61" fmla="*/ 1080571 h 1792318"/>
                      <a:gd name="connsiteX62" fmla="*/ 128837 w 1174114"/>
                      <a:gd name="connsiteY62" fmla="*/ 1111226 h 1792318"/>
                      <a:gd name="connsiteX63" fmla="*/ 165215 w 1174114"/>
                      <a:gd name="connsiteY63" fmla="*/ 1182619 h 1792318"/>
                      <a:gd name="connsiteX64" fmla="*/ 183608 w 1174114"/>
                      <a:gd name="connsiteY64" fmla="*/ 1214773 h 1792318"/>
                      <a:gd name="connsiteX65" fmla="*/ 193009 w 1174114"/>
                      <a:gd name="connsiteY65" fmla="*/ 1232621 h 1792318"/>
                      <a:gd name="connsiteX66" fmla="*/ 203772 w 1174114"/>
                      <a:gd name="connsiteY66" fmla="*/ 1252240 h 1792318"/>
                      <a:gd name="connsiteX67" fmla="*/ 188921 w 1174114"/>
                      <a:gd name="connsiteY67" fmla="*/ 1230441 h 1792318"/>
                      <a:gd name="connsiteX68" fmla="*/ 219032 w 1174114"/>
                      <a:gd name="connsiteY68" fmla="*/ 1283713 h 1792318"/>
                      <a:gd name="connsiteX69" fmla="*/ 259361 w 1174114"/>
                      <a:gd name="connsiteY69" fmla="*/ 1350746 h 1792318"/>
                      <a:gd name="connsiteX70" fmla="*/ 249142 w 1174114"/>
                      <a:gd name="connsiteY70" fmla="*/ 1338893 h 1792318"/>
                      <a:gd name="connsiteX71" fmla="*/ 275165 w 1174114"/>
                      <a:gd name="connsiteY71" fmla="*/ 1373227 h 1792318"/>
                      <a:gd name="connsiteX72" fmla="*/ 269851 w 1174114"/>
                      <a:gd name="connsiteY72" fmla="*/ 1368049 h 1792318"/>
                      <a:gd name="connsiteX73" fmla="*/ 320126 w 1174114"/>
                      <a:gd name="connsiteY73" fmla="*/ 1440805 h 1792318"/>
                      <a:gd name="connsiteX74" fmla="*/ 372308 w 1174114"/>
                      <a:gd name="connsiteY74" fmla="*/ 1505112 h 1792318"/>
                      <a:gd name="connsiteX75" fmla="*/ 427352 w 1174114"/>
                      <a:gd name="connsiteY75" fmla="*/ 1566696 h 1792318"/>
                      <a:gd name="connsiteX76" fmla="*/ 487300 w 1174114"/>
                      <a:gd name="connsiteY76" fmla="*/ 1630867 h 1792318"/>
                      <a:gd name="connsiteX77" fmla="*/ 449832 w 1174114"/>
                      <a:gd name="connsiteY77" fmla="*/ 1598986 h 1792318"/>
                      <a:gd name="connsiteX78" fmla="*/ 473130 w 1174114"/>
                      <a:gd name="connsiteY78" fmla="*/ 1624464 h 1792318"/>
                      <a:gd name="connsiteX79" fmla="*/ 518364 w 1174114"/>
                      <a:gd name="connsiteY79" fmla="*/ 1665338 h 1792318"/>
                      <a:gd name="connsiteX80" fmla="*/ 518091 w 1174114"/>
                      <a:gd name="connsiteY80" fmla="*/ 1669016 h 1792318"/>
                      <a:gd name="connsiteX81" fmla="*/ 584034 w 1174114"/>
                      <a:gd name="connsiteY81" fmla="*/ 1729100 h 1792318"/>
                      <a:gd name="connsiteX82" fmla="*/ 662376 w 1174114"/>
                      <a:gd name="connsiteY82" fmla="*/ 1792319 h 1792318"/>
                      <a:gd name="connsiteX83" fmla="*/ 621093 w 1174114"/>
                      <a:gd name="connsiteY83" fmla="*/ 1763026 h 1792318"/>
                      <a:gd name="connsiteX84" fmla="*/ 600384 w 1174114"/>
                      <a:gd name="connsiteY84" fmla="*/ 1748311 h 1792318"/>
                      <a:gd name="connsiteX85" fmla="*/ 580356 w 1174114"/>
                      <a:gd name="connsiteY85" fmla="*/ 1732779 h 1792318"/>
                      <a:gd name="connsiteX86" fmla="*/ 596705 w 1174114"/>
                      <a:gd name="connsiteY86" fmla="*/ 1752126 h 1792318"/>
                      <a:gd name="connsiteX87" fmla="*/ 561145 w 1174114"/>
                      <a:gd name="connsiteY87" fmla="*/ 1724741 h 1792318"/>
                      <a:gd name="connsiteX88" fmla="*/ 600247 w 1174114"/>
                      <a:gd name="connsiteY88" fmla="*/ 1760710 h 1792318"/>
                      <a:gd name="connsiteX89" fmla="*/ 583898 w 1174114"/>
                      <a:gd name="connsiteY89" fmla="*/ 1749401 h 1792318"/>
                      <a:gd name="connsiteX90" fmla="*/ 620548 w 1174114"/>
                      <a:gd name="connsiteY90" fmla="*/ 1778831 h 1792318"/>
                      <a:gd name="connsiteX91" fmla="*/ 583353 w 1174114"/>
                      <a:gd name="connsiteY91" fmla="*/ 1751717 h 1792318"/>
                      <a:gd name="connsiteX92" fmla="*/ 541253 w 1174114"/>
                      <a:gd name="connsiteY92" fmla="*/ 1715749 h 1792318"/>
                      <a:gd name="connsiteX93" fmla="*/ 500516 w 1174114"/>
                      <a:gd name="connsiteY93" fmla="*/ 1677464 h 1792318"/>
                      <a:gd name="connsiteX94" fmla="*/ 466454 w 1174114"/>
                      <a:gd name="connsiteY94" fmla="*/ 1644356 h 1792318"/>
                      <a:gd name="connsiteX95" fmla="*/ 474084 w 1174114"/>
                      <a:gd name="connsiteY95" fmla="*/ 1649124 h 1792318"/>
                      <a:gd name="connsiteX96" fmla="*/ 432120 w 1174114"/>
                      <a:gd name="connsiteY96" fmla="*/ 1602528 h 1792318"/>
                      <a:gd name="connsiteX97" fmla="*/ 448333 w 1174114"/>
                      <a:gd name="connsiteY97" fmla="*/ 1623783 h 1792318"/>
                      <a:gd name="connsiteX98" fmla="*/ 430213 w 1174114"/>
                      <a:gd name="connsiteY98" fmla="*/ 1607978 h 1792318"/>
                      <a:gd name="connsiteX99" fmla="*/ 366995 w 1174114"/>
                      <a:gd name="connsiteY99" fmla="*/ 1526639 h 1792318"/>
                      <a:gd name="connsiteX100" fmla="*/ 320671 w 1174114"/>
                      <a:gd name="connsiteY100" fmla="*/ 1478817 h 1792318"/>
                      <a:gd name="connsiteX101" fmla="*/ 309226 w 1174114"/>
                      <a:gd name="connsiteY101" fmla="*/ 1457835 h 1792318"/>
                      <a:gd name="connsiteX102" fmla="*/ 261949 w 1174114"/>
                      <a:gd name="connsiteY102" fmla="*/ 1397478 h 1792318"/>
                      <a:gd name="connsiteX103" fmla="*/ 216988 w 1174114"/>
                      <a:gd name="connsiteY103" fmla="*/ 1329764 h 1792318"/>
                      <a:gd name="connsiteX104" fmla="*/ 222983 w 1174114"/>
                      <a:gd name="connsiteY104" fmla="*/ 1339029 h 1792318"/>
                      <a:gd name="connsiteX105" fmla="*/ 220531 w 1174114"/>
                      <a:gd name="connsiteY105" fmla="*/ 1328674 h 1792318"/>
                      <a:gd name="connsiteX106" fmla="*/ 171755 w 1174114"/>
                      <a:gd name="connsiteY106" fmla="*/ 1242976 h 1792318"/>
                      <a:gd name="connsiteX107" fmla="*/ 129382 w 1174114"/>
                      <a:gd name="connsiteY107" fmla="*/ 1171038 h 1792318"/>
                      <a:gd name="connsiteX108" fmla="*/ 90552 w 1174114"/>
                      <a:gd name="connsiteY108" fmla="*/ 1091334 h 1792318"/>
                      <a:gd name="connsiteX109" fmla="*/ 132788 w 1174114"/>
                      <a:gd name="connsiteY109" fmla="*/ 1169812 h 1792318"/>
                      <a:gd name="connsiteX110" fmla="*/ 113850 w 1174114"/>
                      <a:gd name="connsiteY110" fmla="*/ 1126894 h 1792318"/>
                      <a:gd name="connsiteX111" fmla="*/ 141917 w 1174114"/>
                      <a:gd name="connsiteY111" fmla="*/ 1177441 h 1792318"/>
                      <a:gd name="connsiteX112" fmla="*/ 99544 w 1174114"/>
                      <a:gd name="connsiteY112" fmla="*/ 1094195 h 1792318"/>
                      <a:gd name="connsiteX113" fmla="*/ 94639 w 1174114"/>
                      <a:gd name="connsiteY113" fmla="*/ 1074440 h 1792318"/>
                      <a:gd name="connsiteX114" fmla="*/ 89735 w 1174114"/>
                      <a:gd name="connsiteY114" fmla="*/ 1070897 h 1792318"/>
                      <a:gd name="connsiteX115" fmla="*/ 87691 w 1174114"/>
                      <a:gd name="connsiteY115" fmla="*/ 1063267 h 1792318"/>
                      <a:gd name="connsiteX116" fmla="*/ 62894 w 1174114"/>
                      <a:gd name="connsiteY116" fmla="*/ 998415 h 1792318"/>
                      <a:gd name="connsiteX117" fmla="*/ 69161 w 1174114"/>
                      <a:gd name="connsiteY117" fmla="*/ 1031522 h 1792318"/>
                      <a:gd name="connsiteX118" fmla="*/ 80606 w 1174114"/>
                      <a:gd name="connsiteY118" fmla="*/ 1055910 h 1792318"/>
                      <a:gd name="connsiteX119" fmla="*/ 83195 w 1174114"/>
                      <a:gd name="connsiteY119" fmla="*/ 1073350 h 1792318"/>
                      <a:gd name="connsiteX120" fmla="*/ 63303 w 1174114"/>
                      <a:gd name="connsiteY120" fmla="*/ 1020214 h 1792318"/>
                      <a:gd name="connsiteX121" fmla="*/ 48588 w 1174114"/>
                      <a:gd name="connsiteY121" fmla="*/ 974980 h 1792318"/>
                      <a:gd name="connsiteX122" fmla="*/ 49270 w 1174114"/>
                      <a:gd name="connsiteY122" fmla="*/ 966669 h 1792318"/>
                      <a:gd name="connsiteX123" fmla="*/ 42049 w 1174114"/>
                      <a:gd name="connsiteY123" fmla="*/ 941736 h 1792318"/>
                      <a:gd name="connsiteX124" fmla="*/ 36054 w 1174114"/>
                      <a:gd name="connsiteY124" fmla="*/ 917076 h 1792318"/>
                      <a:gd name="connsiteX125" fmla="*/ 26653 w 1174114"/>
                      <a:gd name="connsiteY125" fmla="*/ 875112 h 1792318"/>
                      <a:gd name="connsiteX126" fmla="*/ 29923 w 1174114"/>
                      <a:gd name="connsiteY126" fmla="*/ 881924 h 1792318"/>
                      <a:gd name="connsiteX127" fmla="*/ 19568 w 1174114"/>
                      <a:gd name="connsiteY127" fmla="*/ 821704 h 1792318"/>
                      <a:gd name="connsiteX128" fmla="*/ 15617 w 1174114"/>
                      <a:gd name="connsiteY128" fmla="*/ 792547 h 1792318"/>
                      <a:gd name="connsiteX129" fmla="*/ 14118 w 1174114"/>
                      <a:gd name="connsiteY129" fmla="*/ 778377 h 1792318"/>
                      <a:gd name="connsiteX130" fmla="*/ 14118 w 1174114"/>
                      <a:gd name="connsiteY130" fmla="*/ 764344 h 1792318"/>
                      <a:gd name="connsiteX131" fmla="*/ 5398 w 1174114"/>
                      <a:gd name="connsiteY131" fmla="*/ 705350 h 1792318"/>
                      <a:gd name="connsiteX132" fmla="*/ 2537 w 1174114"/>
                      <a:gd name="connsiteY132" fmla="*/ 676057 h 1792318"/>
                      <a:gd name="connsiteX133" fmla="*/ 494 w 1174114"/>
                      <a:gd name="connsiteY133" fmla="*/ 650306 h 1792318"/>
                      <a:gd name="connsiteX134" fmla="*/ 766 w 1174114"/>
                      <a:gd name="connsiteY134" fmla="*/ 625510 h 1792318"/>
                      <a:gd name="connsiteX135" fmla="*/ 6080 w 1174114"/>
                      <a:gd name="connsiteY135" fmla="*/ 584091 h 1792318"/>
                      <a:gd name="connsiteX136" fmla="*/ 20930 w 1174114"/>
                      <a:gd name="connsiteY136" fmla="*/ 499210 h 1792318"/>
                      <a:gd name="connsiteX137" fmla="*/ 16162 w 1174114"/>
                      <a:gd name="connsiteY137" fmla="*/ 542672 h 1792318"/>
                      <a:gd name="connsiteX138" fmla="*/ 22293 w 1174114"/>
                      <a:gd name="connsiteY138" fmla="*/ 506295 h 1792318"/>
                      <a:gd name="connsiteX139" fmla="*/ 29105 w 1174114"/>
                      <a:gd name="connsiteY139" fmla="*/ 484904 h 1792318"/>
                      <a:gd name="connsiteX140" fmla="*/ 27198 w 1174114"/>
                      <a:gd name="connsiteY140" fmla="*/ 510109 h 1792318"/>
                      <a:gd name="connsiteX141" fmla="*/ 37552 w 1174114"/>
                      <a:gd name="connsiteY141" fmla="*/ 468418 h 1792318"/>
                      <a:gd name="connsiteX142" fmla="*/ 45591 w 1174114"/>
                      <a:gd name="connsiteY142" fmla="*/ 437627 h 1792318"/>
                      <a:gd name="connsiteX143" fmla="*/ 32239 w 1174114"/>
                      <a:gd name="connsiteY143" fmla="*/ 466375 h 1792318"/>
                      <a:gd name="connsiteX144" fmla="*/ 79380 w 1174114"/>
                      <a:gd name="connsiteY144" fmla="*/ 340756 h 1792318"/>
                      <a:gd name="connsiteX145" fmla="*/ 92732 w 1174114"/>
                      <a:gd name="connsiteY145" fmla="*/ 323044 h 1792318"/>
                      <a:gd name="connsiteX146" fmla="*/ 97364 w 1174114"/>
                      <a:gd name="connsiteY146" fmla="*/ 310101 h 1792318"/>
                      <a:gd name="connsiteX147" fmla="*/ 101724 w 1174114"/>
                      <a:gd name="connsiteY147" fmla="*/ 310782 h 1792318"/>
                      <a:gd name="connsiteX148" fmla="*/ 121480 w 1174114"/>
                      <a:gd name="connsiteY148" fmla="*/ 276857 h 1792318"/>
                      <a:gd name="connsiteX149" fmla="*/ 148457 w 1174114"/>
                      <a:gd name="connsiteY149" fmla="*/ 240479 h 1792318"/>
                      <a:gd name="connsiteX150" fmla="*/ 189467 w 1174114"/>
                      <a:gd name="connsiteY150" fmla="*/ 188161 h 1792318"/>
                      <a:gd name="connsiteX151" fmla="*/ 182790 w 1174114"/>
                      <a:gd name="connsiteY151" fmla="*/ 199742 h 1792318"/>
                      <a:gd name="connsiteX152" fmla="*/ 185515 w 1174114"/>
                      <a:gd name="connsiteY152" fmla="*/ 202603 h 1792318"/>
                      <a:gd name="connsiteX153" fmla="*/ 155678 w 1174114"/>
                      <a:gd name="connsiteY153" fmla="*/ 238436 h 1792318"/>
                      <a:gd name="connsiteX154" fmla="*/ 137966 w 1174114"/>
                      <a:gd name="connsiteY154" fmla="*/ 265140 h 1792318"/>
                      <a:gd name="connsiteX155" fmla="*/ 158130 w 1174114"/>
                      <a:gd name="connsiteY155" fmla="*/ 244703 h 1792318"/>
                      <a:gd name="connsiteX156" fmla="*/ 176659 w 1174114"/>
                      <a:gd name="connsiteY156" fmla="*/ 219089 h 1792318"/>
                      <a:gd name="connsiteX157" fmla="*/ 171891 w 1174114"/>
                      <a:gd name="connsiteY157" fmla="*/ 224266 h 1792318"/>
                      <a:gd name="connsiteX158" fmla="*/ 239196 w 1174114"/>
                      <a:gd name="connsiteY158" fmla="*/ 154644 h 1792318"/>
                      <a:gd name="connsiteX159" fmla="*/ 327347 w 1174114"/>
                      <a:gd name="connsiteY159" fmla="*/ 92516 h 1792318"/>
                      <a:gd name="connsiteX160" fmla="*/ 394653 w 1174114"/>
                      <a:gd name="connsiteY160" fmla="*/ 50961 h 1792318"/>
                      <a:gd name="connsiteX161" fmla="*/ 476536 w 1174114"/>
                      <a:gd name="connsiteY161" fmla="*/ 17854 h 1792318"/>
                      <a:gd name="connsiteX162" fmla="*/ 492886 w 1174114"/>
                      <a:gd name="connsiteY162" fmla="*/ 16355 h 1792318"/>
                      <a:gd name="connsiteX163" fmla="*/ 492205 w 1174114"/>
                      <a:gd name="connsiteY163" fmla="*/ 20851 h 1792318"/>
                      <a:gd name="connsiteX164" fmla="*/ 556376 w 1174114"/>
                      <a:gd name="connsiteY164" fmla="*/ 7908 h 1792318"/>
                      <a:gd name="connsiteX165" fmla="*/ 522179 w 1174114"/>
                      <a:gd name="connsiteY165" fmla="*/ 10905 h 1792318"/>
                      <a:gd name="connsiteX166" fmla="*/ 591255 w 1174114"/>
                      <a:gd name="connsiteY166" fmla="*/ 3412 h 1792318"/>
                      <a:gd name="connsiteX167" fmla="*/ 585261 w 1174114"/>
                      <a:gd name="connsiteY167" fmla="*/ 4638 h 1792318"/>
                      <a:gd name="connsiteX168" fmla="*/ 626407 w 1174114"/>
                      <a:gd name="connsiteY168" fmla="*/ 1504 h 1792318"/>
                      <a:gd name="connsiteX169" fmla="*/ 659378 w 1174114"/>
                      <a:gd name="connsiteY169" fmla="*/ 5591 h 1792318"/>
                      <a:gd name="connsiteX170" fmla="*/ 702841 w 1174114"/>
                      <a:gd name="connsiteY170" fmla="*/ 12949 h 1792318"/>
                      <a:gd name="connsiteX171" fmla="*/ 735540 w 1174114"/>
                      <a:gd name="connsiteY171" fmla="*/ 15537 h 1792318"/>
                      <a:gd name="connsiteX172" fmla="*/ 744396 w 1174114"/>
                      <a:gd name="connsiteY172" fmla="*/ 19625 h 1792318"/>
                      <a:gd name="connsiteX173" fmla="*/ 769737 w 1174114"/>
                      <a:gd name="connsiteY173" fmla="*/ 28753 h 1792318"/>
                      <a:gd name="connsiteX174" fmla="*/ 844945 w 1174114"/>
                      <a:gd name="connsiteY174" fmla="*/ 52460 h 1792318"/>
                      <a:gd name="connsiteX175" fmla="*/ 853937 w 1174114"/>
                      <a:gd name="connsiteY175" fmla="*/ 58728 h 1792318"/>
                      <a:gd name="connsiteX176" fmla="*/ 872467 w 1174114"/>
                      <a:gd name="connsiteY176" fmla="*/ 71535 h 1792318"/>
                      <a:gd name="connsiteX177" fmla="*/ 942224 w 1174114"/>
                      <a:gd name="connsiteY177" fmla="*/ 111863 h 1792318"/>
                      <a:gd name="connsiteX178" fmla="*/ 1003671 w 1174114"/>
                      <a:gd name="connsiteY178" fmla="*/ 160912 h 1792318"/>
                      <a:gd name="connsiteX179" fmla="*/ 1003808 w 1174114"/>
                      <a:gd name="connsiteY179" fmla="*/ 165680 h 1792318"/>
                      <a:gd name="connsiteX180" fmla="*/ 1021928 w 1174114"/>
                      <a:gd name="connsiteY180" fmla="*/ 183120 h 1792318"/>
                      <a:gd name="connsiteX181" fmla="*/ 1039368 w 1174114"/>
                      <a:gd name="connsiteY181" fmla="*/ 202194 h 1792318"/>
                      <a:gd name="connsiteX182" fmla="*/ 1038959 w 1174114"/>
                      <a:gd name="connsiteY182" fmla="*/ 201922 h 1792318"/>
                      <a:gd name="connsiteX183" fmla="*/ 1039504 w 1174114"/>
                      <a:gd name="connsiteY183" fmla="*/ 202467 h 1792318"/>
                      <a:gd name="connsiteX184" fmla="*/ 1047815 w 1174114"/>
                      <a:gd name="connsiteY184" fmla="*/ 210641 h 1792318"/>
                      <a:gd name="connsiteX185" fmla="*/ 1071931 w 1174114"/>
                      <a:gd name="connsiteY185" fmla="*/ 234893 h 1792318"/>
                      <a:gd name="connsiteX186" fmla="*/ 1104085 w 1174114"/>
                      <a:gd name="connsiteY186" fmla="*/ 277265 h 1792318"/>
                      <a:gd name="connsiteX187" fmla="*/ 1092231 w 1174114"/>
                      <a:gd name="connsiteY187" fmla="*/ 253286 h 1792318"/>
                      <a:gd name="connsiteX188" fmla="*/ 1069887 w 1174114"/>
                      <a:gd name="connsiteY188" fmla="*/ 223449 h 1792318"/>
                      <a:gd name="connsiteX189" fmla="*/ 1057761 w 1174114"/>
                      <a:gd name="connsiteY189" fmla="*/ 213366 h 1792318"/>
                      <a:gd name="connsiteX190" fmla="*/ 1021792 w 1174114"/>
                      <a:gd name="connsiteY190" fmla="*/ 171403 h 1792318"/>
                      <a:gd name="connsiteX191" fmla="*/ 1073838 w 1174114"/>
                      <a:gd name="connsiteY191" fmla="*/ 224811 h 1792318"/>
                      <a:gd name="connsiteX192" fmla="*/ 1088280 w 1174114"/>
                      <a:gd name="connsiteY192" fmla="*/ 243885 h 1792318"/>
                      <a:gd name="connsiteX193" fmla="*/ 1102041 w 1174114"/>
                      <a:gd name="connsiteY193" fmla="*/ 264322 h 1792318"/>
                      <a:gd name="connsiteX194" fmla="*/ 1124521 w 1174114"/>
                      <a:gd name="connsiteY194" fmla="*/ 302335 h 1792318"/>
                      <a:gd name="connsiteX195" fmla="*/ 1093185 w 1174114"/>
                      <a:gd name="connsiteY195" fmla="*/ 238844 h 1792318"/>
                      <a:gd name="connsiteX196" fmla="*/ 1036507 w 1174114"/>
                      <a:gd name="connsiteY196" fmla="*/ 167996 h 1792318"/>
                      <a:gd name="connsiteX197" fmla="*/ 1052720 w 1174114"/>
                      <a:gd name="connsiteY197" fmla="*/ 188842 h 1792318"/>
                      <a:gd name="connsiteX198" fmla="*/ 1031602 w 1174114"/>
                      <a:gd name="connsiteY198" fmla="*/ 165816 h 1792318"/>
                      <a:gd name="connsiteX199" fmla="*/ 1049314 w 1174114"/>
                      <a:gd name="connsiteY199" fmla="*/ 190477 h 1792318"/>
                      <a:gd name="connsiteX200" fmla="*/ 991682 w 1174114"/>
                      <a:gd name="connsiteY200" fmla="*/ 133118 h 1792318"/>
                      <a:gd name="connsiteX201" fmla="*/ 1008167 w 1174114"/>
                      <a:gd name="connsiteY201" fmla="*/ 153009 h 1792318"/>
                      <a:gd name="connsiteX202" fmla="*/ 959664 w 1174114"/>
                      <a:gd name="connsiteY202" fmla="*/ 114452 h 1792318"/>
                      <a:gd name="connsiteX203" fmla="*/ 974923 w 1174114"/>
                      <a:gd name="connsiteY203" fmla="*/ 129439 h 1792318"/>
                      <a:gd name="connsiteX204" fmla="*/ 950263 w 1174114"/>
                      <a:gd name="connsiteY204" fmla="*/ 107912 h 1792318"/>
                      <a:gd name="connsiteX205" fmla="*/ 930099 w 1174114"/>
                      <a:gd name="connsiteY205" fmla="*/ 92789 h 1792318"/>
                      <a:gd name="connsiteX206" fmla="*/ 884865 w 1174114"/>
                      <a:gd name="connsiteY206" fmla="*/ 62134 h 1792318"/>
                      <a:gd name="connsiteX207" fmla="*/ 858570 w 1174114"/>
                      <a:gd name="connsiteY207" fmla="*/ 51915 h 1792318"/>
                      <a:gd name="connsiteX208" fmla="*/ 823418 w 1174114"/>
                      <a:gd name="connsiteY208" fmla="*/ 38835 h 1792318"/>
                      <a:gd name="connsiteX209" fmla="*/ 843038 w 1174114"/>
                      <a:gd name="connsiteY209" fmla="*/ 47828 h 1792318"/>
                      <a:gd name="connsiteX210" fmla="*/ 799439 w 1174114"/>
                      <a:gd name="connsiteY210" fmla="*/ 33658 h 1792318"/>
                      <a:gd name="connsiteX211" fmla="*/ 776413 w 1174114"/>
                      <a:gd name="connsiteY211" fmla="*/ 17581 h 1792318"/>
                      <a:gd name="connsiteX212" fmla="*/ 720416 w 1174114"/>
                      <a:gd name="connsiteY212" fmla="*/ 5455 h 1792318"/>
                      <a:gd name="connsiteX213" fmla="*/ 672866 w 1174114"/>
                      <a:gd name="connsiteY213" fmla="*/ 278 h 1792318"/>
                      <a:gd name="connsiteX214" fmla="*/ 762516 w 1174114"/>
                      <a:gd name="connsiteY214" fmla="*/ 13221 h 1792318"/>
                      <a:gd name="connsiteX215" fmla="*/ 740717 w 1174114"/>
                      <a:gd name="connsiteY215" fmla="*/ 5728 h 1792318"/>
                      <a:gd name="connsiteX216" fmla="*/ 779820 w 1174114"/>
                      <a:gd name="connsiteY216" fmla="*/ 15265 h 1792318"/>
                      <a:gd name="connsiteX217" fmla="*/ 805706 w 1174114"/>
                      <a:gd name="connsiteY217" fmla="*/ 24121 h 1792318"/>
                      <a:gd name="connsiteX218" fmla="*/ 827642 w 1174114"/>
                      <a:gd name="connsiteY218" fmla="*/ 32977 h 1792318"/>
                      <a:gd name="connsiteX219" fmla="*/ 862521 w 1174114"/>
                      <a:gd name="connsiteY219" fmla="*/ 53141 h 1792318"/>
                      <a:gd name="connsiteX220" fmla="*/ 872603 w 1174114"/>
                      <a:gd name="connsiteY220" fmla="*/ 52460 h 1792318"/>
                      <a:gd name="connsiteX221" fmla="*/ 804344 w 1174114"/>
                      <a:gd name="connsiteY221" fmla="*/ 21669 h 1792318"/>
                      <a:gd name="connsiteX222" fmla="*/ 850122 w 1174114"/>
                      <a:gd name="connsiteY222" fmla="*/ 39380 h 1792318"/>
                      <a:gd name="connsiteX223" fmla="*/ 879279 w 1174114"/>
                      <a:gd name="connsiteY223" fmla="*/ 49599 h 1792318"/>
                      <a:gd name="connsiteX224" fmla="*/ 906119 w 1174114"/>
                      <a:gd name="connsiteY224" fmla="*/ 60498 h 1792318"/>
                      <a:gd name="connsiteX225" fmla="*/ 943314 w 1174114"/>
                      <a:gd name="connsiteY225" fmla="*/ 83388 h 1792318"/>
                      <a:gd name="connsiteX226" fmla="*/ 953124 w 1174114"/>
                      <a:gd name="connsiteY226" fmla="*/ 97830 h 1792318"/>
                      <a:gd name="connsiteX227" fmla="*/ 1003399 w 1174114"/>
                      <a:gd name="connsiteY227" fmla="*/ 135842 h 1792318"/>
                      <a:gd name="connsiteX228" fmla="*/ 997131 w 1174114"/>
                      <a:gd name="connsiteY228" fmla="*/ 124125 h 1792318"/>
                      <a:gd name="connsiteX229" fmla="*/ 1018250 w 1174114"/>
                      <a:gd name="connsiteY229" fmla="*/ 143608 h 1792318"/>
                      <a:gd name="connsiteX230" fmla="*/ 1033645 w 1174114"/>
                      <a:gd name="connsiteY230" fmla="*/ 162138 h 1792318"/>
                      <a:gd name="connsiteX231" fmla="*/ 1071249 w 1174114"/>
                      <a:gd name="connsiteY231" fmla="*/ 205873 h 1792318"/>
                      <a:gd name="connsiteX232" fmla="*/ 1060622 w 1174114"/>
                      <a:gd name="connsiteY232" fmla="*/ 190205 h 1792318"/>
                      <a:gd name="connsiteX233" fmla="*/ 1049314 w 1174114"/>
                      <a:gd name="connsiteY233" fmla="*/ 177670 h 1792318"/>
                      <a:gd name="connsiteX234" fmla="*/ 1078743 w 1174114"/>
                      <a:gd name="connsiteY234" fmla="*/ 212140 h 1792318"/>
                      <a:gd name="connsiteX235" fmla="*/ 1098226 w 1174114"/>
                      <a:gd name="connsiteY235" fmla="*/ 242932 h 1792318"/>
                      <a:gd name="connsiteX236" fmla="*/ 1129290 w 1174114"/>
                      <a:gd name="connsiteY236" fmla="*/ 313098 h 1792318"/>
                      <a:gd name="connsiteX237" fmla="*/ 1144958 w 1174114"/>
                      <a:gd name="connsiteY237" fmla="*/ 332990 h 1792318"/>
                      <a:gd name="connsiteX238" fmla="*/ 1133513 w 1174114"/>
                      <a:gd name="connsiteY238" fmla="*/ 321409 h 1792318"/>
                      <a:gd name="connsiteX239" fmla="*/ 1156675 w 1174114"/>
                      <a:gd name="connsiteY239" fmla="*/ 379995 h 1792318"/>
                      <a:gd name="connsiteX240" fmla="*/ 1168665 w 1174114"/>
                      <a:gd name="connsiteY240" fmla="*/ 403020 h 1792318"/>
                      <a:gd name="connsiteX241" fmla="*/ 1160082 w 1174114"/>
                      <a:gd name="connsiteY241" fmla="*/ 384218 h 1792318"/>
                      <a:gd name="connsiteX242" fmla="*/ 1170981 w 1174114"/>
                      <a:gd name="connsiteY242" fmla="*/ 432041 h 1792318"/>
                      <a:gd name="connsiteX243" fmla="*/ 1159809 w 1174114"/>
                      <a:gd name="connsiteY243" fmla="*/ 405200 h 1792318"/>
                      <a:gd name="connsiteX244" fmla="*/ 1141280 w 1174114"/>
                      <a:gd name="connsiteY244" fmla="*/ 355198 h 1792318"/>
                      <a:gd name="connsiteX245" fmla="*/ 1147819 w 1174114"/>
                      <a:gd name="connsiteY245" fmla="*/ 376180 h 1792318"/>
                      <a:gd name="connsiteX246" fmla="*/ 1134059 w 1174114"/>
                      <a:gd name="connsiteY246" fmla="*/ 338849 h 1792318"/>
                      <a:gd name="connsiteX247" fmla="*/ 1132696 w 1174114"/>
                      <a:gd name="connsiteY247" fmla="*/ 354517 h 1792318"/>
                      <a:gd name="connsiteX248" fmla="*/ 1133377 w 1174114"/>
                      <a:gd name="connsiteY248" fmla="*/ 353154 h 1792318"/>
                      <a:gd name="connsiteX249" fmla="*/ 1122069 w 1174114"/>
                      <a:gd name="connsiteY249" fmla="*/ 328903 h 1792318"/>
                      <a:gd name="connsiteX250" fmla="*/ 1130789 w 1174114"/>
                      <a:gd name="connsiteY250" fmla="*/ 363645 h 1792318"/>
                      <a:gd name="connsiteX251" fmla="*/ 1139508 w 1174114"/>
                      <a:gd name="connsiteY251" fmla="*/ 388306 h 1792318"/>
                      <a:gd name="connsiteX252" fmla="*/ 1169891 w 1174114"/>
                      <a:gd name="connsiteY252" fmla="*/ 473868 h 1792318"/>
                      <a:gd name="connsiteX253" fmla="*/ 1170845 w 1174114"/>
                      <a:gd name="connsiteY253" fmla="*/ 559158 h 1792318"/>
                      <a:gd name="connsiteX254" fmla="*/ 1174115 w 1174114"/>
                      <a:gd name="connsiteY254" fmla="*/ 567196 h 1792318"/>
                      <a:gd name="connsiteX255" fmla="*/ 1169891 w 1174114"/>
                      <a:gd name="connsiteY255" fmla="*/ 609569 h 1792318"/>
                      <a:gd name="connsiteX256" fmla="*/ 1165531 w 1174114"/>
                      <a:gd name="connsiteY256" fmla="*/ 610387 h 1792318"/>
                      <a:gd name="connsiteX257" fmla="*/ 1167439 w 1174114"/>
                      <a:gd name="connsiteY257" fmla="*/ 597716 h 1792318"/>
                      <a:gd name="connsiteX258" fmla="*/ 1166757 w 1174114"/>
                      <a:gd name="connsiteY258" fmla="*/ 592947 h 1792318"/>
                      <a:gd name="connsiteX259" fmla="*/ 1166349 w 1174114"/>
                      <a:gd name="connsiteY259" fmla="*/ 591312 h 1792318"/>
                      <a:gd name="connsiteX260" fmla="*/ 1163079 w 1174114"/>
                      <a:gd name="connsiteY260" fmla="*/ 633821 h 1792318"/>
                      <a:gd name="connsiteX261" fmla="*/ 1161308 w 1174114"/>
                      <a:gd name="connsiteY261" fmla="*/ 651124 h 1792318"/>
                      <a:gd name="connsiteX262" fmla="*/ 1151225 w 1174114"/>
                      <a:gd name="connsiteY262" fmla="*/ 636410 h 1792318"/>
                      <a:gd name="connsiteX263" fmla="*/ 1147138 w 1174114"/>
                      <a:gd name="connsiteY263" fmla="*/ 666111 h 1792318"/>
                      <a:gd name="connsiteX264" fmla="*/ 1141824 w 1174114"/>
                      <a:gd name="connsiteY264" fmla="*/ 695677 h 1792318"/>
                      <a:gd name="connsiteX265" fmla="*/ 1142233 w 1174114"/>
                      <a:gd name="connsiteY265" fmla="*/ 708484 h 1792318"/>
                      <a:gd name="connsiteX266" fmla="*/ 1133513 w 1174114"/>
                      <a:gd name="connsiteY266" fmla="*/ 735324 h 1792318"/>
                      <a:gd name="connsiteX267" fmla="*/ 1121388 w 1174114"/>
                      <a:gd name="connsiteY267" fmla="*/ 774835 h 1792318"/>
                      <a:gd name="connsiteX268" fmla="*/ 1121388 w 1174114"/>
                      <a:gd name="connsiteY268" fmla="*/ 773200 h 1792318"/>
                      <a:gd name="connsiteX269" fmla="*/ 1107218 w 1174114"/>
                      <a:gd name="connsiteY269" fmla="*/ 807534 h 1792318"/>
                      <a:gd name="connsiteX270" fmla="*/ 1091414 w 1174114"/>
                      <a:gd name="connsiteY270" fmla="*/ 845002 h 1792318"/>
                      <a:gd name="connsiteX271" fmla="*/ 1079696 w 1174114"/>
                      <a:gd name="connsiteY271" fmla="*/ 889690 h 1792318"/>
                      <a:gd name="connsiteX272" fmla="*/ 1093185 w 1174114"/>
                      <a:gd name="connsiteY272" fmla="*/ 873613 h 1792318"/>
                      <a:gd name="connsiteX273" fmla="*/ 1087326 w 1174114"/>
                      <a:gd name="connsiteY273" fmla="*/ 885467 h 1792318"/>
                      <a:gd name="connsiteX274" fmla="*/ 1093730 w 1174114"/>
                      <a:gd name="connsiteY274" fmla="*/ 878109 h 1792318"/>
                      <a:gd name="connsiteX275" fmla="*/ 1119480 w 1174114"/>
                      <a:gd name="connsiteY275" fmla="*/ 818570 h 1792318"/>
                      <a:gd name="connsiteX276" fmla="*/ 1131606 w 1174114"/>
                      <a:gd name="connsiteY276" fmla="*/ 775244 h 1792318"/>
                      <a:gd name="connsiteX277" fmla="*/ 1118118 w 1174114"/>
                      <a:gd name="connsiteY277" fmla="*/ 811758 h 1792318"/>
                      <a:gd name="connsiteX278" fmla="*/ 1129699 w 1174114"/>
                      <a:gd name="connsiteY278" fmla="*/ 774971 h 1792318"/>
                      <a:gd name="connsiteX279" fmla="*/ 1144822 w 1174114"/>
                      <a:gd name="connsiteY279" fmla="*/ 727558 h 1792318"/>
                      <a:gd name="connsiteX280" fmla="*/ 1150681 w 1174114"/>
                      <a:gd name="connsiteY280" fmla="*/ 716386 h 1792318"/>
                      <a:gd name="connsiteX281" fmla="*/ 1158038 w 1174114"/>
                      <a:gd name="connsiteY281" fmla="*/ 679327 h 1792318"/>
                      <a:gd name="connsiteX282" fmla="*/ 1151907 w 1174114"/>
                      <a:gd name="connsiteY282" fmla="*/ 725242 h 1792318"/>
                      <a:gd name="connsiteX283" fmla="*/ 1158992 w 1174114"/>
                      <a:gd name="connsiteY283" fmla="*/ 701535 h 1792318"/>
                      <a:gd name="connsiteX284" fmla="*/ 1166621 w 1174114"/>
                      <a:gd name="connsiteY284" fmla="*/ 662977 h 1792318"/>
                      <a:gd name="connsiteX285" fmla="*/ 1165259 w 1174114"/>
                      <a:gd name="connsiteY285" fmla="*/ 650034 h 1792318"/>
                      <a:gd name="connsiteX286" fmla="*/ 1171935 w 1174114"/>
                      <a:gd name="connsiteY286" fmla="*/ 640633 h 1792318"/>
                      <a:gd name="connsiteX287" fmla="*/ 1168256 w 1174114"/>
                      <a:gd name="connsiteY287" fmla="*/ 670880 h 1792318"/>
                      <a:gd name="connsiteX288" fmla="*/ 1163488 w 1174114"/>
                      <a:gd name="connsiteY288" fmla="*/ 700990 h 1792318"/>
                      <a:gd name="connsiteX289" fmla="*/ 1169619 w 1174114"/>
                      <a:gd name="connsiteY289" fmla="*/ 685049 h 1792318"/>
                      <a:gd name="connsiteX290" fmla="*/ 1157902 w 1174114"/>
                      <a:gd name="connsiteY290" fmla="*/ 735188 h 1792318"/>
                      <a:gd name="connsiteX291" fmla="*/ 1159128 w 1174114"/>
                      <a:gd name="connsiteY291" fmla="*/ 722926 h 1792318"/>
                      <a:gd name="connsiteX292" fmla="*/ 1141416 w 1174114"/>
                      <a:gd name="connsiteY292" fmla="*/ 773200 h 1792318"/>
                      <a:gd name="connsiteX293" fmla="*/ 1121251 w 1174114"/>
                      <a:gd name="connsiteY293" fmla="*/ 822657 h 1792318"/>
                      <a:gd name="connsiteX294" fmla="*/ 1078062 w 1174114"/>
                      <a:gd name="connsiteY294" fmla="*/ 917076 h 1792318"/>
                      <a:gd name="connsiteX295" fmla="*/ 1081740 w 1174114"/>
                      <a:gd name="connsiteY295" fmla="*/ 899091 h 1792318"/>
                      <a:gd name="connsiteX296" fmla="*/ 1049177 w 1174114"/>
                      <a:gd name="connsiteY296" fmla="*/ 959721 h 1792318"/>
                      <a:gd name="connsiteX297" fmla="*/ 1054900 w 1174114"/>
                      <a:gd name="connsiteY297" fmla="*/ 943235 h 1792318"/>
                      <a:gd name="connsiteX298" fmla="*/ 1042093 w 1174114"/>
                      <a:gd name="connsiteY298" fmla="*/ 959448 h 1792318"/>
                      <a:gd name="connsiteX299" fmla="*/ 1025471 w 1174114"/>
                      <a:gd name="connsiteY299" fmla="*/ 979340 h 1792318"/>
                      <a:gd name="connsiteX300" fmla="*/ 968792 w 1174114"/>
                      <a:gd name="connsiteY300" fmla="*/ 1062314 h 1792318"/>
                      <a:gd name="connsiteX301" fmla="*/ 889770 w 1174114"/>
                      <a:gd name="connsiteY301" fmla="*/ 1145151 h 1792318"/>
                      <a:gd name="connsiteX302" fmla="*/ 891950 w 1174114"/>
                      <a:gd name="connsiteY302" fmla="*/ 1140383 h 1792318"/>
                      <a:gd name="connsiteX303" fmla="*/ 850122 w 1174114"/>
                      <a:gd name="connsiteY303" fmla="*/ 1177169 h 1792318"/>
                      <a:gd name="connsiteX304" fmla="*/ 840176 w 1174114"/>
                      <a:gd name="connsiteY304" fmla="*/ 1184935 h 1792318"/>
                      <a:gd name="connsiteX305" fmla="*/ 832274 w 1174114"/>
                      <a:gd name="connsiteY305" fmla="*/ 1190930 h 1792318"/>
                      <a:gd name="connsiteX306" fmla="*/ 823418 w 1174114"/>
                      <a:gd name="connsiteY306" fmla="*/ 1197333 h 1792318"/>
                      <a:gd name="connsiteX307" fmla="*/ 788403 w 1174114"/>
                      <a:gd name="connsiteY307" fmla="*/ 1220632 h 1792318"/>
                      <a:gd name="connsiteX308" fmla="*/ 651476 w 1174114"/>
                      <a:gd name="connsiteY308" fmla="*/ 1286847 h 1792318"/>
                      <a:gd name="connsiteX309" fmla="*/ 587713 w 1174114"/>
                      <a:gd name="connsiteY309" fmla="*/ 1299109 h 1792318"/>
                      <a:gd name="connsiteX310" fmla="*/ 633491 w 1174114"/>
                      <a:gd name="connsiteY310" fmla="*/ 1278400 h 1792318"/>
                      <a:gd name="connsiteX311" fmla="*/ 737856 w 1174114"/>
                      <a:gd name="connsiteY311" fmla="*/ 1243793 h 1792318"/>
                      <a:gd name="connsiteX312" fmla="*/ 732815 w 1174114"/>
                      <a:gd name="connsiteY312" fmla="*/ 1244338 h 1792318"/>
                      <a:gd name="connsiteX313" fmla="*/ 719599 w 1174114"/>
                      <a:gd name="connsiteY313" fmla="*/ 1248834 h 1792318"/>
                      <a:gd name="connsiteX314" fmla="*/ 735676 w 1174114"/>
                      <a:gd name="connsiteY314" fmla="*/ 1241749 h 1792318"/>
                      <a:gd name="connsiteX315" fmla="*/ 750935 w 1174114"/>
                      <a:gd name="connsiteY315" fmla="*/ 1233983 h 1792318"/>
                      <a:gd name="connsiteX316" fmla="*/ 790038 w 1174114"/>
                      <a:gd name="connsiteY316" fmla="*/ 1210958 h 1792318"/>
                      <a:gd name="connsiteX317" fmla="*/ 773552 w 1174114"/>
                      <a:gd name="connsiteY317" fmla="*/ 1219678 h 1792318"/>
                      <a:gd name="connsiteX318" fmla="*/ 779138 w 1174114"/>
                      <a:gd name="connsiteY318" fmla="*/ 1214637 h 1792318"/>
                      <a:gd name="connsiteX319" fmla="*/ 825598 w 1174114"/>
                      <a:gd name="connsiteY319" fmla="*/ 1187115 h 1792318"/>
                      <a:gd name="connsiteX320" fmla="*/ 835135 w 1174114"/>
                      <a:gd name="connsiteY320" fmla="*/ 1179349 h 1792318"/>
                      <a:gd name="connsiteX321" fmla="*/ 839904 w 1174114"/>
                      <a:gd name="connsiteY321" fmla="*/ 1175126 h 1792318"/>
                      <a:gd name="connsiteX322" fmla="*/ 846580 w 1174114"/>
                      <a:gd name="connsiteY322" fmla="*/ 1168586 h 1792318"/>
                      <a:gd name="connsiteX323" fmla="*/ 853665 w 1174114"/>
                      <a:gd name="connsiteY323" fmla="*/ 1159593 h 1792318"/>
                      <a:gd name="connsiteX324" fmla="*/ 882821 w 1174114"/>
                      <a:gd name="connsiteY324" fmla="*/ 1132072 h 1792318"/>
                      <a:gd name="connsiteX325" fmla="*/ 870150 w 1174114"/>
                      <a:gd name="connsiteY325" fmla="*/ 1149511 h 1792318"/>
                      <a:gd name="connsiteX326" fmla="*/ 849713 w 1174114"/>
                      <a:gd name="connsiteY326" fmla="*/ 1170357 h 1792318"/>
                      <a:gd name="connsiteX327" fmla="*/ 847125 w 1174114"/>
                      <a:gd name="connsiteY327" fmla="*/ 1174035 h 1792318"/>
                      <a:gd name="connsiteX328" fmla="*/ 843719 w 1174114"/>
                      <a:gd name="connsiteY328" fmla="*/ 1179349 h 1792318"/>
                      <a:gd name="connsiteX329" fmla="*/ 915111 w 1174114"/>
                      <a:gd name="connsiteY329" fmla="*/ 1112452 h 1792318"/>
                      <a:gd name="connsiteX330" fmla="*/ 903122 w 1174114"/>
                      <a:gd name="connsiteY330" fmla="*/ 1126213 h 1792318"/>
                      <a:gd name="connsiteX331" fmla="*/ 951625 w 1174114"/>
                      <a:gd name="connsiteY331" fmla="*/ 1080298 h 1792318"/>
                      <a:gd name="connsiteX332" fmla="*/ 979147 w 1174114"/>
                      <a:gd name="connsiteY332" fmla="*/ 1039561 h 1792318"/>
                      <a:gd name="connsiteX333" fmla="*/ 937592 w 1174114"/>
                      <a:gd name="connsiteY333" fmla="*/ 1084930 h 1792318"/>
                      <a:gd name="connsiteX334" fmla="*/ 887454 w 1174114"/>
                      <a:gd name="connsiteY334" fmla="*/ 1132344 h 1792318"/>
                      <a:gd name="connsiteX335" fmla="*/ 929009 w 1174114"/>
                      <a:gd name="connsiteY335" fmla="*/ 1080707 h 1792318"/>
                      <a:gd name="connsiteX336" fmla="*/ 932142 w 1174114"/>
                      <a:gd name="connsiteY336" fmla="*/ 1077846 h 1792318"/>
                      <a:gd name="connsiteX337" fmla="*/ 924104 w 1174114"/>
                      <a:gd name="connsiteY337" fmla="*/ 1070080 h 1792318"/>
                      <a:gd name="connsiteX338" fmla="*/ 851349 w 1174114"/>
                      <a:gd name="connsiteY338" fmla="*/ 1142971 h 1792318"/>
                      <a:gd name="connsiteX339" fmla="*/ 888407 w 1174114"/>
                      <a:gd name="connsiteY339" fmla="*/ 1115177 h 1792318"/>
                      <a:gd name="connsiteX340" fmla="*/ 861703 w 1174114"/>
                      <a:gd name="connsiteY340" fmla="*/ 1142154 h 1792318"/>
                      <a:gd name="connsiteX341" fmla="*/ 866199 w 1174114"/>
                      <a:gd name="connsiteY341" fmla="*/ 1136023 h 1792318"/>
                      <a:gd name="connsiteX342" fmla="*/ 828459 w 1174114"/>
                      <a:gd name="connsiteY342" fmla="*/ 1165997 h 1792318"/>
                      <a:gd name="connsiteX343" fmla="*/ 815788 w 1174114"/>
                      <a:gd name="connsiteY343" fmla="*/ 1175398 h 1792318"/>
                      <a:gd name="connsiteX344" fmla="*/ 801483 w 1174114"/>
                      <a:gd name="connsiteY344" fmla="*/ 1185208 h 1792318"/>
                      <a:gd name="connsiteX345" fmla="*/ 772735 w 1174114"/>
                      <a:gd name="connsiteY345" fmla="*/ 1204010 h 1792318"/>
                      <a:gd name="connsiteX346" fmla="*/ 811292 w 1174114"/>
                      <a:gd name="connsiteY346" fmla="*/ 1173490 h 1792318"/>
                      <a:gd name="connsiteX347" fmla="*/ 768511 w 1174114"/>
                      <a:gd name="connsiteY347" fmla="*/ 1199513 h 1792318"/>
                      <a:gd name="connsiteX348" fmla="*/ 755023 w 1174114"/>
                      <a:gd name="connsiteY348" fmla="*/ 1214092 h 1792318"/>
                      <a:gd name="connsiteX349" fmla="*/ 741671 w 1174114"/>
                      <a:gd name="connsiteY349" fmla="*/ 1221721 h 1792318"/>
                      <a:gd name="connsiteX350" fmla="*/ 729545 w 1174114"/>
                      <a:gd name="connsiteY350" fmla="*/ 1227580 h 1792318"/>
                      <a:gd name="connsiteX351" fmla="*/ 707609 w 1174114"/>
                      <a:gd name="connsiteY351" fmla="*/ 1237798 h 1792318"/>
                      <a:gd name="connsiteX352" fmla="*/ 673684 w 1174114"/>
                      <a:gd name="connsiteY352" fmla="*/ 1250197 h 1792318"/>
                      <a:gd name="connsiteX353" fmla="*/ 632810 w 1174114"/>
                      <a:gd name="connsiteY353" fmla="*/ 1259325 h 1792318"/>
                      <a:gd name="connsiteX354" fmla="*/ 625180 w 1174114"/>
                      <a:gd name="connsiteY354" fmla="*/ 1262186 h 1792318"/>
                      <a:gd name="connsiteX355" fmla="*/ 596296 w 1174114"/>
                      <a:gd name="connsiteY355" fmla="*/ 1275675 h 1792318"/>
                      <a:gd name="connsiteX356" fmla="*/ 565641 w 1174114"/>
                      <a:gd name="connsiteY356" fmla="*/ 1286438 h 1792318"/>
                      <a:gd name="connsiteX357" fmla="*/ 550518 w 1174114"/>
                      <a:gd name="connsiteY357" fmla="*/ 1291615 h 1792318"/>
                      <a:gd name="connsiteX358" fmla="*/ 547657 w 1174114"/>
                      <a:gd name="connsiteY358" fmla="*/ 1292569 h 1792318"/>
                      <a:gd name="connsiteX359" fmla="*/ 546976 w 1174114"/>
                      <a:gd name="connsiteY359" fmla="*/ 1292569 h 1792318"/>
                      <a:gd name="connsiteX360" fmla="*/ 545613 w 1174114"/>
                      <a:gd name="connsiteY360" fmla="*/ 1292569 h 1792318"/>
                      <a:gd name="connsiteX361" fmla="*/ 551199 w 1174114"/>
                      <a:gd name="connsiteY361" fmla="*/ 1283304 h 1792318"/>
                      <a:gd name="connsiteX362" fmla="*/ 552834 w 1174114"/>
                      <a:gd name="connsiteY362" fmla="*/ 1277719 h 1792318"/>
                      <a:gd name="connsiteX363" fmla="*/ 550382 w 1174114"/>
                      <a:gd name="connsiteY363" fmla="*/ 1272268 h 1792318"/>
                      <a:gd name="connsiteX364" fmla="*/ 528855 w 1174114"/>
                      <a:gd name="connsiteY364" fmla="*/ 1289163 h 1792318"/>
                      <a:gd name="connsiteX365" fmla="*/ 522179 w 1174114"/>
                      <a:gd name="connsiteY365" fmla="*/ 1304968 h 1792318"/>
                      <a:gd name="connsiteX366" fmla="*/ 560055 w 1174114"/>
                      <a:gd name="connsiteY366" fmla="*/ 1290525 h 1792318"/>
                      <a:gd name="connsiteX367" fmla="*/ 581991 w 1174114"/>
                      <a:gd name="connsiteY367" fmla="*/ 1283849 h 1792318"/>
                      <a:gd name="connsiteX368" fmla="*/ 602155 w 1174114"/>
                      <a:gd name="connsiteY368" fmla="*/ 1277173 h 1792318"/>
                      <a:gd name="connsiteX369" fmla="*/ 640849 w 1174114"/>
                      <a:gd name="connsiteY369" fmla="*/ 1263413 h 1792318"/>
                      <a:gd name="connsiteX370" fmla="*/ 620821 w 1174114"/>
                      <a:gd name="connsiteY370" fmla="*/ 1273222 h 1792318"/>
                      <a:gd name="connsiteX371" fmla="*/ 669869 w 1174114"/>
                      <a:gd name="connsiteY371" fmla="*/ 1256600 h 1792318"/>
                      <a:gd name="connsiteX372" fmla="*/ 688535 w 1174114"/>
                      <a:gd name="connsiteY372" fmla="*/ 1251014 h 1792318"/>
                      <a:gd name="connsiteX373" fmla="*/ 670142 w 1174114"/>
                      <a:gd name="connsiteY373" fmla="*/ 1260006 h 1792318"/>
                      <a:gd name="connsiteX374" fmla="*/ 650658 w 1174114"/>
                      <a:gd name="connsiteY374" fmla="*/ 1267091 h 1792318"/>
                      <a:gd name="connsiteX375" fmla="*/ 612646 w 1174114"/>
                      <a:gd name="connsiteY375" fmla="*/ 1281125 h 1792318"/>
                      <a:gd name="connsiteX376" fmla="*/ 635671 w 1174114"/>
                      <a:gd name="connsiteY376" fmla="*/ 1275947 h 1792318"/>
                      <a:gd name="connsiteX377" fmla="*/ 601201 w 1174114"/>
                      <a:gd name="connsiteY377" fmla="*/ 1286029 h 1792318"/>
                      <a:gd name="connsiteX378" fmla="*/ 589348 w 1174114"/>
                      <a:gd name="connsiteY378" fmla="*/ 1287801 h 1792318"/>
                      <a:gd name="connsiteX379" fmla="*/ 558148 w 1174114"/>
                      <a:gd name="connsiteY379" fmla="*/ 1296793 h 1792318"/>
                      <a:gd name="connsiteX380" fmla="*/ 557603 w 1174114"/>
                      <a:gd name="connsiteY380" fmla="*/ 1298836 h 1792318"/>
                      <a:gd name="connsiteX381" fmla="*/ 542616 w 1174114"/>
                      <a:gd name="connsiteY381" fmla="*/ 1302651 h 1792318"/>
                      <a:gd name="connsiteX382" fmla="*/ 532806 w 1174114"/>
                      <a:gd name="connsiteY382" fmla="*/ 1305512 h 1792318"/>
                      <a:gd name="connsiteX383" fmla="*/ 529672 w 1174114"/>
                      <a:gd name="connsiteY383" fmla="*/ 1305785 h 1792318"/>
                      <a:gd name="connsiteX384" fmla="*/ 529672 w 1174114"/>
                      <a:gd name="connsiteY384" fmla="*/ 1306875 h 1792318"/>
                      <a:gd name="connsiteX385" fmla="*/ 529945 w 1174114"/>
                      <a:gd name="connsiteY385" fmla="*/ 1307284 h 1792318"/>
                      <a:gd name="connsiteX386" fmla="*/ 531307 w 1174114"/>
                      <a:gd name="connsiteY386" fmla="*/ 1307284 h 1792318"/>
                      <a:gd name="connsiteX387" fmla="*/ 545749 w 1174114"/>
                      <a:gd name="connsiteY387" fmla="*/ 1303741 h 1792318"/>
                      <a:gd name="connsiteX388" fmla="*/ 578857 w 1174114"/>
                      <a:gd name="connsiteY388" fmla="*/ 1295022 h 1792318"/>
                      <a:gd name="connsiteX389" fmla="*/ 601474 w 1174114"/>
                      <a:gd name="connsiteY389" fmla="*/ 1292842 h 1792318"/>
                      <a:gd name="connsiteX390" fmla="*/ 534986 w 1174114"/>
                      <a:gd name="connsiteY390" fmla="*/ 1308919 h 1792318"/>
                      <a:gd name="connsiteX391" fmla="*/ 529945 w 1174114"/>
                      <a:gd name="connsiteY391" fmla="*/ 1310009 h 1792318"/>
                      <a:gd name="connsiteX392" fmla="*/ 527492 w 1174114"/>
                      <a:gd name="connsiteY392" fmla="*/ 1310553 h 1792318"/>
                      <a:gd name="connsiteX393" fmla="*/ 526266 w 1174114"/>
                      <a:gd name="connsiteY393" fmla="*/ 1310826 h 1792318"/>
                      <a:gd name="connsiteX394" fmla="*/ 526130 w 1174114"/>
                      <a:gd name="connsiteY394" fmla="*/ 1310826 h 1792318"/>
                      <a:gd name="connsiteX395" fmla="*/ 524631 w 1174114"/>
                      <a:gd name="connsiteY395" fmla="*/ 1309464 h 1792318"/>
                      <a:gd name="connsiteX396" fmla="*/ 521225 w 1174114"/>
                      <a:gd name="connsiteY396" fmla="*/ 1307556 h 1792318"/>
                      <a:gd name="connsiteX397" fmla="*/ 516184 w 1174114"/>
                      <a:gd name="connsiteY397" fmla="*/ 1307284 h 1792318"/>
                      <a:gd name="connsiteX398" fmla="*/ 509644 w 1174114"/>
                      <a:gd name="connsiteY398" fmla="*/ 1308919 h 1792318"/>
                      <a:gd name="connsiteX399" fmla="*/ 500924 w 1174114"/>
                      <a:gd name="connsiteY399" fmla="*/ 1311780 h 1792318"/>
                      <a:gd name="connsiteX400" fmla="*/ 504467 w 1174114"/>
                      <a:gd name="connsiteY400" fmla="*/ 1310009 h 1792318"/>
                      <a:gd name="connsiteX401" fmla="*/ 485392 w 1174114"/>
                      <a:gd name="connsiteY401" fmla="*/ 1311780 h 1792318"/>
                      <a:gd name="connsiteX402" fmla="*/ 545886 w 1174114"/>
                      <a:gd name="connsiteY402" fmla="*/ 1240523 h 1792318"/>
                      <a:gd name="connsiteX403" fmla="*/ 583081 w 1174114"/>
                      <a:gd name="connsiteY403" fmla="*/ 1194063 h 1792318"/>
                      <a:gd name="connsiteX404" fmla="*/ 629404 w 1174114"/>
                      <a:gd name="connsiteY404" fmla="*/ 1134796 h 1792318"/>
                      <a:gd name="connsiteX405" fmla="*/ 664283 w 1174114"/>
                      <a:gd name="connsiteY405" fmla="*/ 1080162 h 1792318"/>
                      <a:gd name="connsiteX406" fmla="*/ 665782 w 1174114"/>
                      <a:gd name="connsiteY406" fmla="*/ 1081252 h 1792318"/>
                      <a:gd name="connsiteX407" fmla="*/ 678589 w 1174114"/>
                      <a:gd name="connsiteY407" fmla="*/ 1059180 h 1792318"/>
                      <a:gd name="connsiteX408" fmla="*/ 684992 w 1174114"/>
                      <a:gd name="connsiteY408" fmla="*/ 1048144 h 1792318"/>
                      <a:gd name="connsiteX409" fmla="*/ 687990 w 1174114"/>
                      <a:gd name="connsiteY409" fmla="*/ 1042831 h 1792318"/>
                      <a:gd name="connsiteX410" fmla="*/ 689488 w 1174114"/>
                      <a:gd name="connsiteY410" fmla="*/ 1039561 h 1792318"/>
                      <a:gd name="connsiteX411" fmla="*/ 688807 w 1174114"/>
                      <a:gd name="connsiteY411" fmla="*/ 1042149 h 1792318"/>
                      <a:gd name="connsiteX412" fmla="*/ 688399 w 1174114"/>
                      <a:gd name="connsiteY412" fmla="*/ 1043512 h 1792318"/>
                      <a:gd name="connsiteX413" fmla="*/ 687309 w 1174114"/>
                      <a:gd name="connsiteY413" fmla="*/ 1045692 h 1792318"/>
                      <a:gd name="connsiteX414" fmla="*/ 682267 w 1174114"/>
                      <a:gd name="connsiteY414" fmla="*/ 1054957 h 1792318"/>
                      <a:gd name="connsiteX415" fmla="*/ 669733 w 1174114"/>
                      <a:gd name="connsiteY415" fmla="*/ 1075666 h 1792318"/>
                      <a:gd name="connsiteX416" fmla="*/ 654610 w 1174114"/>
                      <a:gd name="connsiteY416" fmla="*/ 1099509 h 1792318"/>
                      <a:gd name="connsiteX417" fmla="*/ 646435 w 1174114"/>
                      <a:gd name="connsiteY417" fmla="*/ 1112588 h 1792318"/>
                      <a:gd name="connsiteX418" fmla="*/ 633764 w 1174114"/>
                      <a:gd name="connsiteY418" fmla="*/ 1129074 h 1792318"/>
                      <a:gd name="connsiteX419" fmla="*/ 642756 w 1174114"/>
                      <a:gd name="connsiteY419" fmla="*/ 1122671 h 1792318"/>
                      <a:gd name="connsiteX420" fmla="*/ 591800 w 1174114"/>
                      <a:gd name="connsiteY420" fmla="*/ 1188614 h 1792318"/>
                      <a:gd name="connsiteX421" fmla="*/ 544659 w 1174114"/>
                      <a:gd name="connsiteY421" fmla="*/ 1249788 h 1792318"/>
                      <a:gd name="connsiteX422" fmla="*/ 592345 w 1174114"/>
                      <a:gd name="connsiteY422" fmla="*/ 1193655 h 1792318"/>
                      <a:gd name="connsiteX423" fmla="*/ 603517 w 1174114"/>
                      <a:gd name="connsiteY423" fmla="*/ 1179621 h 1792318"/>
                      <a:gd name="connsiteX424" fmla="*/ 613463 w 1174114"/>
                      <a:gd name="connsiteY424" fmla="*/ 1166542 h 1792318"/>
                      <a:gd name="connsiteX425" fmla="*/ 632947 w 1174114"/>
                      <a:gd name="connsiteY425" fmla="*/ 1140928 h 1792318"/>
                      <a:gd name="connsiteX426" fmla="*/ 650658 w 1174114"/>
                      <a:gd name="connsiteY426" fmla="*/ 1117221 h 1792318"/>
                      <a:gd name="connsiteX427" fmla="*/ 654473 w 1174114"/>
                      <a:gd name="connsiteY427" fmla="*/ 1111907 h 1792318"/>
                      <a:gd name="connsiteX428" fmla="*/ 656926 w 1174114"/>
                      <a:gd name="connsiteY428" fmla="*/ 1107547 h 1792318"/>
                      <a:gd name="connsiteX429" fmla="*/ 661286 w 1174114"/>
                      <a:gd name="connsiteY429" fmla="*/ 1099372 h 1792318"/>
                      <a:gd name="connsiteX430" fmla="*/ 670005 w 1174114"/>
                      <a:gd name="connsiteY430" fmla="*/ 1078391 h 1792318"/>
                      <a:gd name="connsiteX431" fmla="*/ 690851 w 1174114"/>
                      <a:gd name="connsiteY431" fmla="*/ 1050188 h 1792318"/>
                      <a:gd name="connsiteX432" fmla="*/ 692622 w 1174114"/>
                      <a:gd name="connsiteY432" fmla="*/ 1046645 h 1792318"/>
                      <a:gd name="connsiteX433" fmla="*/ 693576 w 1174114"/>
                      <a:gd name="connsiteY433" fmla="*/ 1044193 h 1792318"/>
                      <a:gd name="connsiteX434" fmla="*/ 695211 w 1174114"/>
                      <a:gd name="connsiteY434" fmla="*/ 1039697 h 1792318"/>
                      <a:gd name="connsiteX435" fmla="*/ 699843 w 1174114"/>
                      <a:gd name="connsiteY435" fmla="*/ 1040106 h 1792318"/>
                      <a:gd name="connsiteX436" fmla="*/ 698344 w 1174114"/>
                      <a:gd name="connsiteY436" fmla="*/ 1045147 h 1792318"/>
                      <a:gd name="connsiteX437" fmla="*/ 697255 w 1174114"/>
                      <a:gd name="connsiteY437" fmla="*/ 1048280 h 1792318"/>
                      <a:gd name="connsiteX438" fmla="*/ 694666 w 1174114"/>
                      <a:gd name="connsiteY438" fmla="*/ 1053458 h 1792318"/>
                      <a:gd name="connsiteX439" fmla="*/ 680360 w 1174114"/>
                      <a:gd name="connsiteY439" fmla="*/ 1079617 h 1792318"/>
                      <a:gd name="connsiteX440" fmla="*/ 673275 w 1174114"/>
                      <a:gd name="connsiteY440" fmla="*/ 1087656 h 1792318"/>
                      <a:gd name="connsiteX441" fmla="*/ 666327 w 1174114"/>
                      <a:gd name="connsiteY441" fmla="*/ 1101825 h 1792318"/>
                      <a:gd name="connsiteX442" fmla="*/ 656790 w 1174114"/>
                      <a:gd name="connsiteY442" fmla="*/ 1118720 h 1792318"/>
                      <a:gd name="connsiteX443" fmla="*/ 615371 w 1174114"/>
                      <a:gd name="connsiteY443" fmla="*/ 1174989 h 1792318"/>
                      <a:gd name="connsiteX444" fmla="*/ 632674 w 1174114"/>
                      <a:gd name="connsiteY444" fmla="*/ 1149103 h 1792318"/>
                      <a:gd name="connsiteX445" fmla="*/ 605016 w 1174114"/>
                      <a:gd name="connsiteY445" fmla="*/ 1185480 h 1792318"/>
                      <a:gd name="connsiteX446" fmla="*/ 570546 w 1174114"/>
                      <a:gd name="connsiteY446" fmla="*/ 1225809 h 1792318"/>
                      <a:gd name="connsiteX447" fmla="*/ 520544 w 1174114"/>
                      <a:gd name="connsiteY447" fmla="*/ 1286166 h 1792318"/>
                      <a:gd name="connsiteX448" fmla="*/ 535258 w 1174114"/>
                      <a:gd name="connsiteY448" fmla="*/ 1282623 h 1792318"/>
                      <a:gd name="connsiteX449" fmla="*/ 529264 w 1174114"/>
                      <a:gd name="connsiteY449" fmla="*/ 1279762 h 1792318"/>
                      <a:gd name="connsiteX450" fmla="*/ 593572 w 1174114"/>
                      <a:gd name="connsiteY450" fmla="*/ 1206325 h 1792318"/>
                      <a:gd name="connsiteX451" fmla="*/ 609104 w 1174114"/>
                      <a:gd name="connsiteY451" fmla="*/ 1188341 h 1792318"/>
                      <a:gd name="connsiteX452" fmla="*/ 616733 w 1174114"/>
                      <a:gd name="connsiteY452" fmla="*/ 1179485 h 1792318"/>
                      <a:gd name="connsiteX453" fmla="*/ 622592 w 1174114"/>
                      <a:gd name="connsiteY453" fmla="*/ 1171855 h 1792318"/>
                      <a:gd name="connsiteX454" fmla="*/ 644664 w 1174114"/>
                      <a:gd name="connsiteY454" fmla="*/ 1142563 h 1792318"/>
                      <a:gd name="connsiteX455" fmla="*/ 666327 w 1174114"/>
                      <a:gd name="connsiteY455" fmla="*/ 1113542 h 1792318"/>
                      <a:gd name="connsiteX456" fmla="*/ 681723 w 1174114"/>
                      <a:gd name="connsiteY456" fmla="*/ 1088201 h 1792318"/>
                      <a:gd name="connsiteX457" fmla="*/ 696437 w 1174114"/>
                      <a:gd name="connsiteY457" fmla="*/ 1063404 h 1792318"/>
                      <a:gd name="connsiteX458" fmla="*/ 703522 w 1174114"/>
                      <a:gd name="connsiteY458" fmla="*/ 1051414 h 1792318"/>
                      <a:gd name="connsiteX459" fmla="*/ 707882 w 1174114"/>
                      <a:gd name="connsiteY459" fmla="*/ 1042831 h 1792318"/>
                      <a:gd name="connsiteX460" fmla="*/ 710879 w 1174114"/>
                      <a:gd name="connsiteY460" fmla="*/ 995281 h 1792318"/>
                      <a:gd name="connsiteX461" fmla="*/ 755840 w 1174114"/>
                      <a:gd name="connsiteY461" fmla="*/ 886012 h 1792318"/>
                      <a:gd name="connsiteX462" fmla="*/ 756113 w 1174114"/>
                      <a:gd name="connsiteY462" fmla="*/ 889145 h 1792318"/>
                      <a:gd name="connsiteX463" fmla="*/ 768375 w 1174114"/>
                      <a:gd name="connsiteY463" fmla="*/ 849362 h 1792318"/>
                      <a:gd name="connsiteX464" fmla="*/ 773007 w 1174114"/>
                      <a:gd name="connsiteY464" fmla="*/ 850452 h 1792318"/>
                      <a:gd name="connsiteX465" fmla="*/ 779274 w 1174114"/>
                      <a:gd name="connsiteY465" fmla="*/ 824974 h 1792318"/>
                      <a:gd name="connsiteX466" fmla="*/ 784179 w 1174114"/>
                      <a:gd name="connsiteY466" fmla="*/ 799359 h 1792318"/>
                      <a:gd name="connsiteX467" fmla="*/ 780637 w 1174114"/>
                      <a:gd name="connsiteY467" fmla="*/ 826609 h 1792318"/>
                      <a:gd name="connsiteX468" fmla="*/ 769601 w 1174114"/>
                      <a:gd name="connsiteY468" fmla="*/ 865984 h 1792318"/>
                      <a:gd name="connsiteX469" fmla="*/ 771100 w 1174114"/>
                      <a:gd name="connsiteY469" fmla="*/ 856583 h 1792318"/>
                      <a:gd name="connsiteX470" fmla="*/ 757748 w 1174114"/>
                      <a:gd name="connsiteY470" fmla="*/ 900045 h 1792318"/>
                      <a:gd name="connsiteX471" fmla="*/ 743851 w 1174114"/>
                      <a:gd name="connsiteY471" fmla="*/ 932471 h 1792318"/>
                      <a:gd name="connsiteX472" fmla="*/ 734450 w 1174114"/>
                      <a:gd name="connsiteY472" fmla="*/ 946096 h 1792318"/>
                      <a:gd name="connsiteX473" fmla="*/ 722324 w 1174114"/>
                      <a:gd name="connsiteY473" fmla="*/ 983019 h 1792318"/>
                      <a:gd name="connsiteX474" fmla="*/ 737992 w 1174114"/>
                      <a:gd name="connsiteY474" fmla="*/ 959721 h 1792318"/>
                      <a:gd name="connsiteX475" fmla="*/ 758020 w 1174114"/>
                      <a:gd name="connsiteY475" fmla="*/ 906721 h 1792318"/>
                      <a:gd name="connsiteX476" fmla="*/ 736766 w 1174114"/>
                      <a:gd name="connsiteY476" fmla="*/ 963535 h 1792318"/>
                      <a:gd name="connsiteX477" fmla="*/ 741262 w 1174114"/>
                      <a:gd name="connsiteY477" fmla="*/ 983155 h 1792318"/>
                      <a:gd name="connsiteX478" fmla="*/ 743851 w 1174114"/>
                      <a:gd name="connsiteY478" fmla="*/ 960811 h 1792318"/>
                      <a:gd name="connsiteX479" fmla="*/ 758565 w 1174114"/>
                      <a:gd name="connsiteY479" fmla="*/ 915168 h 1792318"/>
                      <a:gd name="connsiteX480" fmla="*/ 773552 w 1174114"/>
                      <a:gd name="connsiteY480" fmla="*/ 863940 h 1792318"/>
                      <a:gd name="connsiteX481" fmla="*/ 773825 w 1174114"/>
                      <a:gd name="connsiteY481" fmla="*/ 865575 h 1792318"/>
                      <a:gd name="connsiteX482" fmla="*/ 784179 w 1174114"/>
                      <a:gd name="connsiteY482" fmla="*/ 827426 h 1792318"/>
                      <a:gd name="connsiteX483" fmla="*/ 782544 w 1174114"/>
                      <a:gd name="connsiteY483" fmla="*/ 845547 h 1792318"/>
                      <a:gd name="connsiteX484" fmla="*/ 791400 w 1174114"/>
                      <a:gd name="connsiteY484" fmla="*/ 791457 h 1792318"/>
                      <a:gd name="connsiteX485" fmla="*/ 801210 w 1174114"/>
                      <a:gd name="connsiteY485" fmla="*/ 759985 h 1792318"/>
                      <a:gd name="connsiteX486" fmla="*/ 796033 w 1174114"/>
                      <a:gd name="connsiteY486" fmla="*/ 752354 h 1792318"/>
                      <a:gd name="connsiteX487" fmla="*/ 791673 w 1174114"/>
                      <a:gd name="connsiteY487" fmla="*/ 786007 h 1792318"/>
                      <a:gd name="connsiteX488" fmla="*/ 792627 w 1174114"/>
                      <a:gd name="connsiteY488" fmla="*/ 756442 h 1792318"/>
                      <a:gd name="connsiteX489" fmla="*/ 793444 w 1174114"/>
                      <a:gd name="connsiteY489" fmla="*/ 754126 h 1792318"/>
                      <a:gd name="connsiteX490" fmla="*/ 792899 w 1174114"/>
                      <a:gd name="connsiteY490" fmla="*/ 736414 h 1792318"/>
                      <a:gd name="connsiteX491" fmla="*/ 801210 w 1174114"/>
                      <a:gd name="connsiteY491" fmla="*/ 704124 h 1792318"/>
                      <a:gd name="connsiteX492" fmla="*/ 795624 w 1174114"/>
                      <a:gd name="connsiteY492" fmla="*/ 710119 h 1792318"/>
                      <a:gd name="connsiteX493" fmla="*/ 799439 w 1174114"/>
                      <a:gd name="connsiteY493" fmla="*/ 619106 h 1792318"/>
                      <a:gd name="connsiteX494" fmla="*/ 793989 w 1174114"/>
                      <a:gd name="connsiteY494" fmla="*/ 577960 h 1792318"/>
                      <a:gd name="connsiteX495" fmla="*/ 783634 w 1174114"/>
                      <a:gd name="connsiteY495" fmla="*/ 546896 h 1792318"/>
                      <a:gd name="connsiteX496" fmla="*/ 793035 w 1174114"/>
                      <a:gd name="connsiteY496" fmla="*/ 543899 h 1792318"/>
                      <a:gd name="connsiteX497" fmla="*/ 802845 w 1174114"/>
                      <a:gd name="connsiteY497" fmla="*/ 576597 h 1792318"/>
                      <a:gd name="connsiteX498" fmla="*/ 809930 w 1174114"/>
                      <a:gd name="connsiteY498" fmla="*/ 616927 h 1792318"/>
                      <a:gd name="connsiteX499" fmla="*/ 804207 w 1174114"/>
                      <a:gd name="connsiteY499" fmla="*/ 600577 h 1792318"/>
                      <a:gd name="connsiteX500" fmla="*/ 799711 w 1174114"/>
                      <a:gd name="connsiteY500" fmla="*/ 581638 h 1792318"/>
                      <a:gd name="connsiteX501" fmla="*/ 794398 w 1174114"/>
                      <a:gd name="connsiteY501" fmla="*/ 562428 h 1792318"/>
                      <a:gd name="connsiteX502" fmla="*/ 795760 w 1174114"/>
                      <a:gd name="connsiteY502" fmla="*/ 577824 h 1792318"/>
                      <a:gd name="connsiteX503" fmla="*/ 800665 w 1174114"/>
                      <a:gd name="connsiteY503" fmla="*/ 599487 h 1792318"/>
                      <a:gd name="connsiteX504" fmla="*/ 804889 w 1174114"/>
                      <a:gd name="connsiteY504" fmla="*/ 619924 h 1792318"/>
                      <a:gd name="connsiteX505" fmla="*/ 802709 w 1174114"/>
                      <a:gd name="connsiteY505" fmla="*/ 630687 h 1792318"/>
                      <a:gd name="connsiteX506" fmla="*/ 803526 w 1174114"/>
                      <a:gd name="connsiteY506" fmla="*/ 652623 h 1792318"/>
                      <a:gd name="connsiteX507" fmla="*/ 803799 w 1174114"/>
                      <a:gd name="connsiteY507" fmla="*/ 668563 h 1792318"/>
                      <a:gd name="connsiteX508" fmla="*/ 805434 w 1174114"/>
                      <a:gd name="connsiteY508" fmla="*/ 689682 h 1792318"/>
                      <a:gd name="connsiteX509" fmla="*/ 800938 w 1174114"/>
                      <a:gd name="connsiteY509" fmla="*/ 742000 h 1792318"/>
                      <a:gd name="connsiteX510" fmla="*/ 802164 w 1174114"/>
                      <a:gd name="connsiteY510" fmla="*/ 762982 h 1792318"/>
                      <a:gd name="connsiteX511" fmla="*/ 813200 w 1174114"/>
                      <a:gd name="connsiteY511" fmla="*/ 643494 h 1792318"/>
                      <a:gd name="connsiteX512" fmla="*/ 815380 w 1174114"/>
                      <a:gd name="connsiteY512" fmla="*/ 656301 h 1792318"/>
                      <a:gd name="connsiteX513" fmla="*/ 809249 w 1174114"/>
                      <a:gd name="connsiteY513" fmla="*/ 598533 h 1792318"/>
                      <a:gd name="connsiteX514" fmla="*/ 809249 w 1174114"/>
                      <a:gd name="connsiteY514" fmla="*/ 600986 h 1792318"/>
                      <a:gd name="connsiteX515" fmla="*/ 805434 w 1174114"/>
                      <a:gd name="connsiteY515" fmla="*/ 561338 h 1792318"/>
                      <a:gd name="connsiteX516" fmla="*/ 793172 w 1174114"/>
                      <a:gd name="connsiteY516" fmla="*/ 534361 h 1792318"/>
                      <a:gd name="connsiteX517" fmla="*/ 787177 w 1174114"/>
                      <a:gd name="connsiteY517" fmla="*/ 518284 h 1792318"/>
                      <a:gd name="connsiteX518" fmla="*/ 781046 w 1174114"/>
                      <a:gd name="connsiteY518" fmla="*/ 504660 h 1792318"/>
                      <a:gd name="connsiteX519" fmla="*/ 778321 w 1174114"/>
                      <a:gd name="connsiteY519" fmla="*/ 507793 h 1792318"/>
                      <a:gd name="connsiteX520" fmla="*/ 776277 w 1174114"/>
                      <a:gd name="connsiteY520" fmla="*/ 505477 h 1792318"/>
                      <a:gd name="connsiteX521" fmla="*/ 772735 w 1174114"/>
                      <a:gd name="connsiteY521" fmla="*/ 501662 h 1792318"/>
                      <a:gd name="connsiteX522" fmla="*/ 766604 w 1174114"/>
                      <a:gd name="connsiteY522" fmla="*/ 495259 h 1792318"/>
                      <a:gd name="connsiteX523" fmla="*/ 750799 w 1174114"/>
                      <a:gd name="connsiteY523" fmla="*/ 483950 h 1792318"/>
                      <a:gd name="connsiteX524" fmla="*/ 748074 w 1174114"/>
                      <a:gd name="connsiteY524" fmla="*/ 486403 h 1792318"/>
                      <a:gd name="connsiteX525" fmla="*/ 765514 w 1174114"/>
                      <a:gd name="connsiteY525" fmla="*/ 501118 h 1792318"/>
                      <a:gd name="connsiteX526" fmla="*/ 773007 w 1174114"/>
                      <a:gd name="connsiteY526" fmla="*/ 508747 h 1792318"/>
                      <a:gd name="connsiteX527" fmla="*/ 774370 w 1174114"/>
                      <a:gd name="connsiteY527" fmla="*/ 510518 h 1792318"/>
                      <a:gd name="connsiteX528" fmla="*/ 776141 w 1174114"/>
                      <a:gd name="connsiteY528" fmla="*/ 513788 h 1792318"/>
                      <a:gd name="connsiteX529" fmla="*/ 773552 w 1174114"/>
                      <a:gd name="connsiteY529" fmla="*/ 510518 h 1792318"/>
                      <a:gd name="connsiteX530" fmla="*/ 772053 w 1174114"/>
                      <a:gd name="connsiteY530" fmla="*/ 509701 h 1792318"/>
                      <a:gd name="connsiteX531" fmla="*/ 769056 w 1174114"/>
                      <a:gd name="connsiteY531" fmla="*/ 508339 h 1792318"/>
                      <a:gd name="connsiteX532" fmla="*/ 755704 w 1174114"/>
                      <a:gd name="connsiteY532" fmla="*/ 498938 h 1792318"/>
                      <a:gd name="connsiteX533" fmla="*/ 757748 w 1174114"/>
                      <a:gd name="connsiteY533" fmla="*/ 496894 h 1792318"/>
                      <a:gd name="connsiteX534" fmla="*/ 740308 w 1174114"/>
                      <a:gd name="connsiteY534" fmla="*/ 481225 h 1792318"/>
                      <a:gd name="connsiteX535" fmla="*/ 722733 w 1174114"/>
                      <a:gd name="connsiteY535" fmla="*/ 473323 h 1792318"/>
                      <a:gd name="connsiteX536" fmla="*/ 727501 w 1174114"/>
                      <a:gd name="connsiteY536" fmla="*/ 474822 h 1792318"/>
                      <a:gd name="connsiteX537" fmla="*/ 694530 w 1174114"/>
                      <a:gd name="connsiteY537" fmla="*/ 460516 h 1792318"/>
                      <a:gd name="connsiteX538" fmla="*/ 746984 w 1174114"/>
                      <a:gd name="connsiteY538" fmla="*/ 490490 h 1792318"/>
                      <a:gd name="connsiteX539" fmla="*/ 714285 w 1174114"/>
                      <a:gd name="connsiteY539" fmla="*/ 474413 h 1792318"/>
                      <a:gd name="connsiteX540" fmla="*/ 686627 w 1174114"/>
                      <a:gd name="connsiteY540" fmla="*/ 464331 h 1792318"/>
                      <a:gd name="connsiteX541" fmla="*/ 636489 w 1174114"/>
                      <a:gd name="connsiteY541" fmla="*/ 450570 h 1792318"/>
                      <a:gd name="connsiteX542" fmla="*/ 653111 w 1174114"/>
                      <a:gd name="connsiteY542" fmla="*/ 447437 h 1792318"/>
                      <a:gd name="connsiteX543" fmla="*/ 662239 w 1174114"/>
                      <a:gd name="connsiteY543" fmla="*/ 446755 h 1792318"/>
                      <a:gd name="connsiteX544" fmla="*/ 696437 w 1174114"/>
                      <a:gd name="connsiteY544" fmla="*/ 457382 h 1792318"/>
                      <a:gd name="connsiteX545" fmla="*/ 687172 w 1174114"/>
                      <a:gd name="connsiteY545" fmla="*/ 454113 h 1792318"/>
                      <a:gd name="connsiteX546" fmla="*/ 712787 w 1174114"/>
                      <a:gd name="connsiteY546" fmla="*/ 465830 h 1792318"/>
                      <a:gd name="connsiteX547" fmla="*/ 742897 w 1174114"/>
                      <a:gd name="connsiteY547" fmla="*/ 478501 h 1792318"/>
                      <a:gd name="connsiteX548" fmla="*/ 731588 w 1174114"/>
                      <a:gd name="connsiteY548" fmla="*/ 466238 h 1792318"/>
                      <a:gd name="connsiteX549" fmla="*/ 681995 w 1174114"/>
                      <a:gd name="connsiteY549" fmla="*/ 449072 h 1792318"/>
                      <a:gd name="connsiteX550" fmla="*/ 688399 w 1174114"/>
                      <a:gd name="connsiteY550" fmla="*/ 445257 h 1792318"/>
                      <a:gd name="connsiteX551" fmla="*/ 648887 w 1174114"/>
                      <a:gd name="connsiteY551" fmla="*/ 434630 h 1792318"/>
                      <a:gd name="connsiteX552" fmla="*/ 652702 w 1174114"/>
                      <a:gd name="connsiteY552" fmla="*/ 435038 h 1792318"/>
                      <a:gd name="connsiteX553" fmla="*/ 622592 w 1174114"/>
                      <a:gd name="connsiteY553" fmla="*/ 430542 h 1792318"/>
                      <a:gd name="connsiteX554" fmla="*/ 604607 w 1174114"/>
                      <a:gd name="connsiteY554" fmla="*/ 431904 h 1792318"/>
                      <a:gd name="connsiteX555" fmla="*/ 586623 w 1174114"/>
                      <a:gd name="connsiteY555" fmla="*/ 435992 h 1792318"/>
                      <a:gd name="connsiteX556" fmla="*/ 538801 w 1174114"/>
                      <a:gd name="connsiteY556" fmla="*/ 459562 h 1792318"/>
                      <a:gd name="connsiteX557" fmla="*/ 530762 w 1174114"/>
                      <a:gd name="connsiteY557" fmla="*/ 469781 h 1792318"/>
                      <a:gd name="connsiteX558" fmla="*/ 476264 w 1174114"/>
                      <a:gd name="connsiteY558" fmla="*/ 518829 h 1792318"/>
                      <a:gd name="connsiteX559" fmla="*/ 501469 w 1174114"/>
                      <a:gd name="connsiteY559" fmla="*/ 496758 h 1792318"/>
                      <a:gd name="connsiteX560" fmla="*/ 480760 w 1174114"/>
                      <a:gd name="connsiteY560" fmla="*/ 521827 h 1792318"/>
                      <a:gd name="connsiteX561" fmla="*/ 468498 w 1174114"/>
                      <a:gd name="connsiteY561" fmla="*/ 545397 h 1792318"/>
                      <a:gd name="connsiteX562" fmla="*/ 462776 w 1174114"/>
                      <a:gd name="connsiteY562" fmla="*/ 546079 h 1792318"/>
                      <a:gd name="connsiteX563" fmla="*/ 442066 w 1174114"/>
                      <a:gd name="connsiteY563" fmla="*/ 583137 h 1792318"/>
                      <a:gd name="connsiteX564" fmla="*/ 433074 w 1174114"/>
                      <a:gd name="connsiteY564" fmla="*/ 604528 h 1792318"/>
                      <a:gd name="connsiteX565" fmla="*/ 425989 w 1174114"/>
                      <a:gd name="connsiteY565" fmla="*/ 626600 h 1792318"/>
                      <a:gd name="connsiteX566" fmla="*/ 420403 w 1174114"/>
                      <a:gd name="connsiteY566" fmla="*/ 648126 h 1792318"/>
                      <a:gd name="connsiteX567" fmla="*/ 416316 w 1174114"/>
                      <a:gd name="connsiteY567" fmla="*/ 668155 h 1792318"/>
                      <a:gd name="connsiteX568" fmla="*/ 413455 w 1174114"/>
                      <a:gd name="connsiteY568" fmla="*/ 700309 h 1792318"/>
                      <a:gd name="connsiteX569" fmla="*/ 406234 w 1174114"/>
                      <a:gd name="connsiteY569" fmla="*/ 744725 h 1792318"/>
                      <a:gd name="connsiteX570" fmla="*/ 403509 w 1174114"/>
                      <a:gd name="connsiteY570" fmla="*/ 767887 h 1792318"/>
                      <a:gd name="connsiteX571" fmla="*/ 403917 w 1174114"/>
                      <a:gd name="connsiteY571" fmla="*/ 802357 h 1792318"/>
                      <a:gd name="connsiteX572" fmla="*/ 408686 w 1174114"/>
                      <a:gd name="connsiteY572" fmla="*/ 830560 h 1792318"/>
                      <a:gd name="connsiteX573" fmla="*/ 405144 w 1174114"/>
                      <a:gd name="connsiteY573" fmla="*/ 836418 h 1792318"/>
                      <a:gd name="connsiteX574" fmla="*/ 418359 w 1174114"/>
                      <a:gd name="connsiteY574" fmla="*/ 945551 h 1792318"/>
                      <a:gd name="connsiteX575" fmla="*/ 422311 w 1174114"/>
                      <a:gd name="connsiteY575" fmla="*/ 995145 h 1792318"/>
                      <a:gd name="connsiteX576" fmla="*/ 407324 w 1174114"/>
                      <a:gd name="connsiteY576" fmla="*/ 909446 h 1792318"/>
                      <a:gd name="connsiteX577" fmla="*/ 411002 w 1174114"/>
                      <a:gd name="connsiteY577" fmla="*/ 909855 h 1792318"/>
                      <a:gd name="connsiteX578" fmla="*/ 406778 w 1174114"/>
                      <a:gd name="connsiteY578" fmla="*/ 869799 h 1792318"/>
                      <a:gd name="connsiteX579" fmla="*/ 403645 w 1174114"/>
                      <a:gd name="connsiteY579" fmla="*/ 833557 h 1792318"/>
                      <a:gd name="connsiteX580" fmla="*/ 403372 w 1174114"/>
                      <a:gd name="connsiteY580" fmla="*/ 865984 h 1792318"/>
                      <a:gd name="connsiteX581" fmla="*/ 392473 w 1174114"/>
                      <a:gd name="connsiteY581" fmla="*/ 818298 h 1792318"/>
                      <a:gd name="connsiteX582" fmla="*/ 405825 w 1174114"/>
                      <a:gd name="connsiteY582" fmla="*/ 921027 h 1792318"/>
                      <a:gd name="connsiteX583" fmla="*/ 393835 w 1174114"/>
                      <a:gd name="connsiteY583" fmla="*/ 858081 h 1792318"/>
                      <a:gd name="connsiteX584" fmla="*/ 395061 w 1174114"/>
                      <a:gd name="connsiteY584" fmla="*/ 892279 h 1792318"/>
                      <a:gd name="connsiteX585" fmla="*/ 401329 w 1174114"/>
                      <a:gd name="connsiteY585" fmla="*/ 916531 h 1792318"/>
                      <a:gd name="connsiteX586" fmla="*/ 400511 w 1174114"/>
                      <a:gd name="connsiteY586" fmla="*/ 915168 h 1792318"/>
                      <a:gd name="connsiteX587" fmla="*/ 425989 w 1174114"/>
                      <a:gd name="connsiteY587" fmla="*/ 1022530 h 1792318"/>
                      <a:gd name="connsiteX588" fmla="*/ 432665 w 1174114"/>
                      <a:gd name="connsiteY588" fmla="*/ 1004545 h 1792318"/>
                      <a:gd name="connsiteX589" fmla="*/ 441249 w 1174114"/>
                      <a:gd name="connsiteY589" fmla="*/ 1066946 h 1792318"/>
                      <a:gd name="connsiteX590" fmla="*/ 417814 w 1174114"/>
                      <a:gd name="connsiteY590" fmla="*/ 1003864 h 1792318"/>
                      <a:gd name="connsiteX591" fmla="*/ 415089 w 1174114"/>
                      <a:gd name="connsiteY591" fmla="*/ 1027435 h 1792318"/>
                      <a:gd name="connsiteX592" fmla="*/ 426534 w 1174114"/>
                      <a:gd name="connsiteY592" fmla="*/ 1055229 h 1792318"/>
                      <a:gd name="connsiteX593" fmla="*/ 425853 w 1174114"/>
                      <a:gd name="connsiteY593" fmla="*/ 1059044 h 1792318"/>
                      <a:gd name="connsiteX594" fmla="*/ 438251 w 1174114"/>
                      <a:gd name="connsiteY594" fmla="*/ 1103596 h 1792318"/>
                      <a:gd name="connsiteX595" fmla="*/ 435935 w 1174114"/>
                      <a:gd name="connsiteY595" fmla="*/ 1098419 h 1792318"/>
                      <a:gd name="connsiteX596" fmla="*/ 450377 w 1174114"/>
                      <a:gd name="connsiteY596" fmla="*/ 1153326 h 1792318"/>
                      <a:gd name="connsiteX597" fmla="*/ 463866 w 1174114"/>
                      <a:gd name="connsiteY597" fmla="*/ 1183028 h 1792318"/>
                      <a:gd name="connsiteX598" fmla="*/ 446835 w 1174114"/>
                      <a:gd name="connsiteY598" fmla="*/ 1095694 h 1792318"/>
                      <a:gd name="connsiteX599" fmla="*/ 436071 w 1174114"/>
                      <a:gd name="connsiteY599" fmla="*/ 1074848 h 1792318"/>
                      <a:gd name="connsiteX600" fmla="*/ 443974 w 1174114"/>
                      <a:gd name="connsiteY600" fmla="*/ 1106185 h 1792318"/>
                      <a:gd name="connsiteX601" fmla="*/ 437706 w 1174114"/>
                      <a:gd name="connsiteY601" fmla="*/ 1088473 h 1792318"/>
                      <a:gd name="connsiteX602" fmla="*/ 432120 w 1174114"/>
                      <a:gd name="connsiteY602" fmla="*/ 1057818 h 1792318"/>
                      <a:gd name="connsiteX603" fmla="*/ 448333 w 1174114"/>
                      <a:gd name="connsiteY603" fmla="*/ 1092969 h 1792318"/>
                      <a:gd name="connsiteX604" fmla="*/ 461277 w 1174114"/>
                      <a:gd name="connsiteY604" fmla="*/ 1143652 h 1792318"/>
                      <a:gd name="connsiteX605" fmla="*/ 483212 w 1174114"/>
                      <a:gd name="connsiteY605" fmla="*/ 1253194 h 1792318"/>
                      <a:gd name="connsiteX606" fmla="*/ 477763 w 1174114"/>
                      <a:gd name="connsiteY606" fmla="*/ 1234665 h 1792318"/>
                      <a:gd name="connsiteX607" fmla="*/ 479942 w 1174114"/>
                      <a:gd name="connsiteY607" fmla="*/ 1257009 h 1792318"/>
                      <a:gd name="connsiteX608" fmla="*/ 488526 w 1174114"/>
                      <a:gd name="connsiteY608" fmla="*/ 1277446 h 1792318"/>
                      <a:gd name="connsiteX609" fmla="*/ 486619 w 1174114"/>
                      <a:gd name="connsiteY609" fmla="*/ 1277446 h 1792318"/>
                      <a:gd name="connsiteX610" fmla="*/ 509917 w 1174114"/>
                      <a:gd name="connsiteY610" fmla="*/ 1330990 h 1792318"/>
                      <a:gd name="connsiteX611" fmla="*/ 502151 w 1174114"/>
                      <a:gd name="connsiteY611" fmla="*/ 1328947 h 1792318"/>
                      <a:gd name="connsiteX612" fmla="*/ 518909 w 1174114"/>
                      <a:gd name="connsiteY612" fmla="*/ 1393800 h 1792318"/>
                      <a:gd name="connsiteX613" fmla="*/ 528855 w 1174114"/>
                      <a:gd name="connsiteY613" fmla="*/ 1416962 h 1792318"/>
                      <a:gd name="connsiteX614" fmla="*/ 526947 w 1174114"/>
                      <a:gd name="connsiteY614" fmla="*/ 1412874 h 1792318"/>
                      <a:gd name="connsiteX615" fmla="*/ 533487 w 1174114"/>
                      <a:gd name="connsiteY615" fmla="*/ 1438625 h 1792318"/>
                      <a:gd name="connsiteX616" fmla="*/ 508827 w 1174114"/>
                      <a:gd name="connsiteY616" fmla="*/ 1374861 h 1792318"/>
                      <a:gd name="connsiteX617" fmla="*/ 504739 w 1174114"/>
                      <a:gd name="connsiteY617" fmla="*/ 1374180 h 1792318"/>
                      <a:gd name="connsiteX618" fmla="*/ 484575 w 1174114"/>
                      <a:gd name="connsiteY618" fmla="*/ 1325405 h 1792318"/>
                      <a:gd name="connsiteX619" fmla="*/ 505693 w 1174114"/>
                      <a:gd name="connsiteY619" fmla="*/ 1384535 h 1792318"/>
                      <a:gd name="connsiteX620" fmla="*/ 495202 w 1174114"/>
                      <a:gd name="connsiteY620" fmla="*/ 1366959 h 1792318"/>
                      <a:gd name="connsiteX621" fmla="*/ 498608 w 1174114"/>
                      <a:gd name="connsiteY621" fmla="*/ 1370502 h 1792318"/>
                      <a:gd name="connsiteX622" fmla="*/ 464955 w 1174114"/>
                      <a:gd name="connsiteY622" fmla="*/ 1277855 h 1792318"/>
                      <a:gd name="connsiteX623" fmla="*/ 465637 w 1174114"/>
                      <a:gd name="connsiteY623" fmla="*/ 1276492 h 1792318"/>
                      <a:gd name="connsiteX624" fmla="*/ 431848 w 1174114"/>
                      <a:gd name="connsiteY624" fmla="*/ 1174853 h 1792318"/>
                      <a:gd name="connsiteX625" fmla="*/ 436753 w 1174114"/>
                      <a:gd name="connsiteY625" fmla="*/ 1185344 h 1792318"/>
                      <a:gd name="connsiteX626" fmla="*/ 399149 w 1174114"/>
                      <a:gd name="connsiteY626" fmla="*/ 1073214 h 1792318"/>
                      <a:gd name="connsiteX627" fmla="*/ 397650 w 1174114"/>
                      <a:gd name="connsiteY627" fmla="*/ 1073214 h 1792318"/>
                      <a:gd name="connsiteX628" fmla="*/ 392609 w 1174114"/>
                      <a:gd name="connsiteY628" fmla="*/ 1051823 h 1792318"/>
                      <a:gd name="connsiteX629" fmla="*/ 392609 w 1174114"/>
                      <a:gd name="connsiteY629" fmla="*/ 1051823 h 1792318"/>
                      <a:gd name="connsiteX630" fmla="*/ 375714 w 1174114"/>
                      <a:gd name="connsiteY630" fmla="*/ 989014 h 1792318"/>
                      <a:gd name="connsiteX631" fmla="*/ 377894 w 1174114"/>
                      <a:gd name="connsiteY631" fmla="*/ 1011358 h 1792318"/>
                      <a:gd name="connsiteX632" fmla="*/ 390838 w 1174114"/>
                      <a:gd name="connsiteY632" fmla="*/ 1054412 h 1792318"/>
                      <a:gd name="connsiteX633" fmla="*/ 405961 w 1174114"/>
                      <a:gd name="connsiteY633" fmla="*/ 1119673 h 1792318"/>
                      <a:gd name="connsiteX634" fmla="*/ 417133 w 1174114"/>
                      <a:gd name="connsiteY634" fmla="*/ 1140928 h 1792318"/>
                      <a:gd name="connsiteX635" fmla="*/ 423673 w 1174114"/>
                      <a:gd name="connsiteY635" fmla="*/ 1176488 h 1792318"/>
                      <a:gd name="connsiteX636" fmla="*/ 417406 w 1174114"/>
                      <a:gd name="connsiteY636" fmla="*/ 1152781 h 1792318"/>
                      <a:gd name="connsiteX637" fmla="*/ 416452 w 1174114"/>
                      <a:gd name="connsiteY637" fmla="*/ 1170084 h 1792318"/>
                      <a:gd name="connsiteX638" fmla="*/ 463320 w 1174114"/>
                      <a:gd name="connsiteY638" fmla="*/ 1311099 h 1792318"/>
                      <a:gd name="connsiteX639" fmla="*/ 456781 w 1174114"/>
                      <a:gd name="connsiteY639" fmla="*/ 1286302 h 1792318"/>
                      <a:gd name="connsiteX640" fmla="*/ 478035 w 1174114"/>
                      <a:gd name="connsiteY640" fmla="*/ 1355106 h 1792318"/>
                      <a:gd name="connsiteX641" fmla="*/ 460732 w 1174114"/>
                      <a:gd name="connsiteY641" fmla="*/ 1305921 h 1792318"/>
                      <a:gd name="connsiteX642" fmla="*/ 473948 w 1174114"/>
                      <a:gd name="connsiteY642" fmla="*/ 1352790 h 1792318"/>
                      <a:gd name="connsiteX643" fmla="*/ 497791 w 1174114"/>
                      <a:gd name="connsiteY643" fmla="*/ 1403882 h 1792318"/>
                      <a:gd name="connsiteX644" fmla="*/ 489889 w 1174114"/>
                      <a:gd name="connsiteY644" fmla="*/ 1380584 h 1792318"/>
                      <a:gd name="connsiteX645" fmla="*/ 524086 w 1174114"/>
                      <a:gd name="connsiteY645" fmla="*/ 1479634 h 1792318"/>
                      <a:gd name="connsiteX646" fmla="*/ 489480 w 1174114"/>
                      <a:gd name="connsiteY646" fmla="*/ 1388622 h 1792318"/>
                      <a:gd name="connsiteX647" fmla="*/ 480760 w 1174114"/>
                      <a:gd name="connsiteY647" fmla="*/ 1381538 h 1792318"/>
                      <a:gd name="connsiteX648" fmla="*/ 492205 w 1174114"/>
                      <a:gd name="connsiteY648" fmla="*/ 1413556 h 1792318"/>
                      <a:gd name="connsiteX649" fmla="*/ 494930 w 1174114"/>
                      <a:gd name="connsiteY649" fmla="*/ 1424046 h 1792318"/>
                      <a:gd name="connsiteX650" fmla="*/ 450377 w 1174114"/>
                      <a:gd name="connsiteY650" fmla="*/ 1316140 h 1792318"/>
                      <a:gd name="connsiteX651" fmla="*/ 454056 w 1174114"/>
                      <a:gd name="connsiteY651" fmla="*/ 1322407 h 1792318"/>
                      <a:gd name="connsiteX652" fmla="*/ 428987 w 1174114"/>
                      <a:gd name="connsiteY652" fmla="*/ 1241477 h 1792318"/>
                      <a:gd name="connsiteX653" fmla="*/ 437434 w 1174114"/>
                      <a:gd name="connsiteY653" fmla="*/ 1268999 h 1792318"/>
                      <a:gd name="connsiteX654" fmla="*/ 424490 w 1174114"/>
                      <a:gd name="connsiteY654" fmla="*/ 1236436 h 1792318"/>
                      <a:gd name="connsiteX655" fmla="*/ 427488 w 1174114"/>
                      <a:gd name="connsiteY655" fmla="*/ 1257554 h 1792318"/>
                      <a:gd name="connsiteX656" fmla="*/ 412637 w 1174114"/>
                      <a:gd name="connsiteY656" fmla="*/ 1208914 h 1792318"/>
                      <a:gd name="connsiteX657" fmla="*/ 418768 w 1174114"/>
                      <a:gd name="connsiteY657" fmla="*/ 1213955 h 1792318"/>
                      <a:gd name="connsiteX658" fmla="*/ 403509 w 1174114"/>
                      <a:gd name="connsiteY658" fmla="*/ 1154416 h 1792318"/>
                      <a:gd name="connsiteX659" fmla="*/ 391110 w 1174114"/>
                      <a:gd name="connsiteY659" fmla="*/ 1131799 h 1792318"/>
                      <a:gd name="connsiteX660" fmla="*/ 392609 w 1174114"/>
                      <a:gd name="connsiteY660" fmla="*/ 1138475 h 1792318"/>
                      <a:gd name="connsiteX661" fmla="*/ 384162 w 1174114"/>
                      <a:gd name="connsiteY661" fmla="*/ 1106458 h 1792318"/>
                      <a:gd name="connsiteX662" fmla="*/ 393971 w 1174114"/>
                      <a:gd name="connsiteY662" fmla="*/ 1133162 h 1792318"/>
                      <a:gd name="connsiteX663" fmla="*/ 384570 w 1174114"/>
                      <a:gd name="connsiteY663" fmla="*/ 1099645 h 1792318"/>
                      <a:gd name="connsiteX664" fmla="*/ 389203 w 1174114"/>
                      <a:gd name="connsiteY664" fmla="*/ 1110272 h 1792318"/>
                      <a:gd name="connsiteX665" fmla="*/ 376123 w 1174114"/>
                      <a:gd name="connsiteY665" fmla="*/ 1056592 h 1792318"/>
                      <a:gd name="connsiteX666" fmla="*/ 361000 w 1174114"/>
                      <a:gd name="connsiteY666" fmla="*/ 1027980 h 1792318"/>
                      <a:gd name="connsiteX667" fmla="*/ 352280 w 1174114"/>
                      <a:gd name="connsiteY667" fmla="*/ 984109 h 1792318"/>
                      <a:gd name="connsiteX668" fmla="*/ 354324 w 1174114"/>
                      <a:gd name="connsiteY668" fmla="*/ 989695 h 1792318"/>
                      <a:gd name="connsiteX669" fmla="*/ 340290 w 1174114"/>
                      <a:gd name="connsiteY669" fmla="*/ 906585 h 1792318"/>
                      <a:gd name="connsiteX670" fmla="*/ 351463 w 1174114"/>
                      <a:gd name="connsiteY670" fmla="*/ 905359 h 1792318"/>
                      <a:gd name="connsiteX671" fmla="*/ 337429 w 1174114"/>
                      <a:gd name="connsiteY671" fmla="*/ 849770 h 1792318"/>
                      <a:gd name="connsiteX672" fmla="*/ 338383 w 1174114"/>
                      <a:gd name="connsiteY672" fmla="*/ 848544 h 1792318"/>
                      <a:gd name="connsiteX673" fmla="*/ 333478 w 1174114"/>
                      <a:gd name="connsiteY673" fmla="*/ 808488 h 1792318"/>
                      <a:gd name="connsiteX674" fmla="*/ 334977 w 1174114"/>
                      <a:gd name="connsiteY674" fmla="*/ 845138 h 1792318"/>
                      <a:gd name="connsiteX675" fmla="*/ 331435 w 1174114"/>
                      <a:gd name="connsiteY675" fmla="*/ 785190 h 1792318"/>
                      <a:gd name="connsiteX676" fmla="*/ 334159 w 1174114"/>
                      <a:gd name="connsiteY676" fmla="*/ 774699 h 1792318"/>
                      <a:gd name="connsiteX677" fmla="*/ 335658 w 1174114"/>
                      <a:gd name="connsiteY677" fmla="*/ 760666 h 1792318"/>
                      <a:gd name="connsiteX678" fmla="*/ 344242 w 1174114"/>
                      <a:gd name="connsiteY678" fmla="*/ 650579 h 1792318"/>
                      <a:gd name="connsiteX679" fmla="*/ 375987 w 1174114"/>
                      <a:gd name="connsiteY679" fmla="*/ 555888 h 1792318"/>
                      <a:gd name="connsiteX680" fmla="*/ 364406 w 1174114"/>
                      <a:gd name="connsiteY680" fmla="*/ 585045 h 1792318"/>
                      <a:gd name="connsiteX681" fmla="*/ 369992 w 1174114"/>
                      <a:gd name="connsiteY681" fmla="*/ 577143 h 1792318"/>
                      <a:gd name="connsiteX682" fmla="*/ 371491 w 1174114"/>
                      <a:gd name="connsiteY682" fmla="*/ 579595 h 1792318"/>
                      <a:gd name="connsiteX683" fmla="*/ 367540 w 1174114"/>
                      <a:gd name="connsiteY683" fmla="*/ 587225 h 1792318"/>
                      <a:gd name="connsiteX684" fmla="*/ 362499 w 1174114"/>
                      <a:gd name="connsiteY684" fmla="*/ 613929 h 1792318"/>
                      <a:gd name="connsiteX685" fmla="*/ 377622 w 1174114"/>
                      <a:gd name="connsiteY685" fmla="*/ 578369 h 1792318"/>
                      <a:gd name="connsiteX686" fmla="*/ 373807 w 1174114"/>
                      <a:gd name="connsiteY686" fmla="*/ 591176 h 1792318"/>
                      <a:gd name="connsiteX687" fmla="*/ 386342 w 1174114"/>
                      <a:gd name="connsiteY687" fmla="*/ 564881 h 1792318"/>
                      <a:gd name="connsiteX688" fmla="*/ 392881 w 1174114"/>
                      <a:gd name="connsiteY688" fmla="*/ 551937 h 1792318"/>
                      <a:gd name="connsiteX689" fmla="*/ 400511 w 1174114"/>
                      <a:gd name="connsiteY689" fmla="*/ 539266 h 1792318"/>
                      <a:gd name="connsiteX690" fmla="*/ 395743 w 1174114"/>
                      <a:gd name="connsiteY690" fmla="*/ 544444 h 1792318"/>
                      <a:gd name="connsiteX691" fmla="*/ 460323 w 1174114"/>
                      <a:gd name="connsiteY691" fmla="*/ 459971 h 1792318"/>
                      <a:gd name="connsiteX692" fmla="*/ 543433 w 1174114"/>
                      <a:gd name="connsiteY692" fmla="*/ 404928 h 1792318"/>
                      <a:gd name="connsiteX693" fmla="*/ 568230 w 1174114"/>
                      <a:gd name="connsiteY693" fmla="*/ 389941 h 1792318"/>
                      <a:gd name="connsiteX694" fmla="*/ 580083 w 1174114"/>
                      <a:gd name="connsiteY694" fmla="*/ 385309 h 1792318"/>
                      <a:gd name="connsiteX695" fmla="*/ 596160 w 1174114"/>
                      <a:gd name="connsiteY695" fmla="*/ 381357 h 1792318"/>
                      <a:gd name="connsiteX696" fmla="*/ 629540 w 1174114"/>
                      <a:gd name="connsiteY696" fmla="*/ 379450 h 1792318"/>
                      <a:gd name="connsiteX697" fmla="*/ 741807 w 1174114"/>
                      <a:gd name="connsiteY697" fmla="*/ 405473 h 1792318"/>
                      <a:gd name="connsiteX698" fmla="*/ 726684 w 1174114"/>
                      <a:gd name="connsiteY698" fmla="*/ 409152 h 1792318"/>
                      <a:gd name="connsiteX699" fmla="*/ 671232 w 1174114"/>
                      <a:gd name="connsiteY699" fmla="*/ 394846 h 1792318"/>
                      <a:gd name="connsiteX700" fmla="*/ 657743 w 1174114"/>
                      <a:gd name="connsiteY700" fmla="*/ 387080 h 1792318"/>
                      <a:gd name="connsiteX701" fmla="*/ 645754 w 1174114"/>
                      <a:gd name="connsiteY701" fmla="*/ 393074 h 1792318"/>
                      <a:gd name="connsiteX702" fmla="*/ 735403 w 1174114"/>
                      <a:gd name="connsiteY702" fmla="*/ 415555 h 1792318"/>
                      <a:gd name="connsiteX703" fmla="*/ 800256 w 1174114"/>
                      <a:gd name="connsiteY703" fmla="*/ 450706 h 1792318"/>
                      <a:gd name="connsiteX704" fmla="*/ 800529 w 1174114"/>
                      <a:gd name="connsiteY704" fmla="*/ 452341 h 1792318"/>
                      <a:gd name="connsiteX705" fmla="*/ 814971 w 1174114"/>
                      <a:gd name="connsiteY705" fmla="*/ 464195 h 1792318"/>
                      <a:gd name="connsiteX706" fmla="*/ 823282 w 1174114"/>
                      <a:gd name="connsiteY706" fmla="*/ 472506 h 1792318"/>
                      <a:gd name="connsiteX707" fmla="*/ 829686 w 1174114"/>
                      <a:gd name="connsiteY707" fmla="*/ 481634 h 1792318"/>
                      <a:gd name="connsiteX708" fmla="*/ 823691 w 1174114"/>
                      <a:gd name="connsiteY708" fmla="*/ 471143 h 1792318"/>
                      <a:gd name="connsiteX709" fmla="*/ 817968 w 1174114"/>
                      <a:gd name="connsiteY709" fmla="*/ 463922 h 1792318"/>
                      <a:gd name="connsiteX710" fmla="*/ 816197 w 1174114"/>
                      <a:gd name="connsiteY710" fmla="*/ 459562 h 1792318"/>
                      <a:gd name="connsiteX711" fmla="*/ 824781 w 1174114"/>
                      <a:gd name="connsiteY711" fmla="*/ 466375 h 1792318"/>
                      <a:gd name="connsiteX712" fmla="*/ 832274 w 1174114"/>
                      <a:gd name="connsiteY712" fmla="*/ 476866 h 1792318"/>
                      <a:gd name="connsiteX713" fmla="*/ 838541 w 1174114"/>
                      <a:gd name="connsiteY713" fmla="*/ 488310 h 1792318"/>
                      <a:gd name="connsiteX714" fmla="*/ 835953 w 1174114"/>
                      <a:gd name="connsiteY714" fmla="*/ 484223 h 1792318"/>
                      <a:gd name="connsiteX715" fmla="*/ 855163 w 1174114"/>
                      <a:gd name="connsiteY715" fmla="*/ 527277 h 1792318"/>
                      <a:gd name="connsiteX716" fmla="*/ 869605 w 1174114"/>
                      <a:gd name="connsiteY716" fmla="*/ 580957 h 1792318"/>
                      <a:gd name="connsiteX717" fmla="*/ 876282 w 1174114"/>
                      <a:gd name="connsiteY717" fmla="*/ 603166 h 1792318"/>
                      <a:gd name="connsiteX718" fmla="*/ 869878 w 1174114"/>
                      <a:gd name="connsiteY718" fmla="*/ 649217 h 1792318"/>
                      <a:gd name="connsiteX719" fmla="*/ 867698 w 1174114"/>
                      <a:gd name="connsiteY719" fmla="*/ 766252 h 1792318"/>
                      <a:gd name="connsiteX720" fmla="*/ 851349 w 1174114"/>
                      <a:gd name="connsiteY720" fmla="*/ 815981 h 1792318"/>
                      <a:gd name="connsiteX721" fmla="*/ 847534 w 1174114"/>
                      <a:gd name="connsiteY721" fmla="*/ 861487 h 1792318"/>
                      <a:gd name="connsiteX722" fmla="*/ 826552 w 1174114"/>
                      <a:gd name="connsiteY722" fmla="*/ 927839 h 1792318"/>
                      <a:gd name="connsiteX723" fmla="*/ 830912 w 1174114"/>
                      <a:gd name="connsiteY723" fmla="*/ 907947 h 1792318"/>
                      <a:gd name="connsiteX724" fmla="*/ 810747 w 1174114"/>
                      <a:gd name="connsiteY724" fmla="*/ 964762 h 1792318"/>
                      <a:gd name="connsiteX725" fmla="*/ 787177 w 1174114"/>
                      <a:gd name="connsiteY725" fmla="*/ 1022666 h 1792318"/>
                      <a:gd name="connsiteX726" fmla="*/ 763470 w 1174114"/>
                      <a:gd name="connsiteY726" fmla="*/ 1072260 h 1792318"/>
                      <a:gd name="connsiteX727" fmla="*/ 758429 w 1174114"/>
                      <a:gd name="connsiteY727" fmla="*/ 1082069 h 1792318"/>
                      <a:gd name="connsiteX728" fmla="*/ 755840 w 1174114"/>
                      <a:gd name="connsiteY728" fmla="*/ 1086429 h 1792318"/>
                      <a:gd name="connsiteX729" fmla="*/ 751208 w 1174114"/>
                      <a:gd name="connsiteY729" fmla="*/ 1093242 h 1792318"/>
                      <a:gd name="connsiteX730" fmla="*/ 744668 w 1174114"/>
                      <a:gd name="connsiteY730" fmla="*/ 1094059 h 1792318"/>
                      <a:gd name="connsiteX731" fmla="*/ 730226 w 1174114"/>
                      <a:gd name="connsiteY731" fmla="*/ 1111090 h 1792318"/>
                      <a:gd name="connsiteX732" fmla="*/ 691941 w 1174114"/>
                      <a:gd name="connsiteY732" fmla="*/ 1153326 h 1792318"/>
                      <a:gd name="connsiteX733" fmla="*/ 689080 w 1174114"/>
                      <a:gd name="connsiteY733" fmla="*/ 1161365 h 1792318"/>
                      <a:gd name="connsiteX734" fmla="*/ 688671 w 1174114"/>
                      <a:gd name="connsiteY734" fmla="*/ 1162591 h 1792318"/>
                      <a:gd name="connsiteX735" fmla="*/ 677499 w 1174114"/>
                      <a:gd name="connsiteY735" fmla="*/ 1176352 h 1792318"/>
                      <a:gd name="connsiteX736" fmla="*/ 692213 w 1174114"/>
                      <a:gd name="connsiteY736" fmla="*/ 1163408 h 1792318"/>
                      <a:gd name="connsiteX737" fmla="*/ 702977 w 1174114"/>
                      <a:gd name="connsiteY737" fmla="*/ 1151282 h 1792318"/>
                      <a:gd name="connsiteX738" fmla="*/ 703658 w 1174114"/>
                      <a:gd name="connsiteY738" fmla="*/ 1150056 h 1792318"/>
                      <a:gd name="connsiteX739" fmla="*/ 704067 w 1174114"/>
                      <a:gd name="connsiteY739" fmla="*/ 1150329 h 1792318"/>
                      <a:gd name="connsiteX740" fmla="*/ 707200 w 1174114"/>
                      <a:gd name="connsiteY740" fmla="*/ 1154007 h 1792318"/>
                      <a:gd name="connsiteX741" fmla="*/ 706383 w 1174114"/>
                      <a:gd name="connsiteY741" fmla="*/ 1155778 h 1792318"/>
                      <a:gd name="connsiteX742" fmla="*/ 705702 w 1174114"/>
                      <a:gd name="connsiteY742" fmla="*/ 1156868 h 1792318"/>
                      <a:gd name="connsiteX743" fmla="*/ 710062 w 1174114"/>
                      <a:gd name="connsiteY743" fmla="*/ 1155097 h 1792318"/>
                      <a:gd name="connsiteX744" fmla="*/ 725594 w 1174114"/>
                      <a:gd name="connsiteY744" fmla="*/ 1149511 h 1792318"/>
                      <a:gd name="connsiteX745" fmla="*/ 717010 w 1174114"/>
                      <a:gd name="connsiteY745" fmla="*/ 1158231 h 1792318"/>
                      <a:gd name="connsiteX746" fmla="*/ 701069 w 1174114"/>
                      <a:gd name="connsiteY746" fmla="*/ 1160819 h 1792318"/>
                      <a:gd name="connsiteX747" fmla="*/ 699162 w 1174114"/>
                      <a:gd name="connsiteY747" fmla="*/ 1160002 h 1792318"/>
                      <a:gd name="connsiteX748" fmla="*/ 688262 w 1174114"/>
                      <a:gd name="connsiteY748" fmla="*/ 1171310 h 1792318"/>
                      <a:gd name="connsiteX749" fmla="*/ 686082 w 1174114"/>
                      <a:gd name="connsiteY749" fmla="*/ 1175534 h 1792318"/>
                      <a:gd name="connsiteX750" fmla="*/ 678861 w 1174114"/>
                      <a:gd name="connsiteY750" fmla="*/ 1182482 h 1792318"/>
                      <a:gd name="connsiteX751" fmla="*/ 673412 w 1174114"/>
                      <a:gd name="connsiteY751" fmla="*/ 1188069 h 1792318"/>
                      <a:gd name="connsiteX752" fmla="*/ 693712 w 1174114"/>
                      <a:gd name="connsiteY752" fmla="*/ 1183300 h 1792318"/>
                      <a:gd name="connsiteX753" fmla="*/ 713332 w 1174114"/>
                      <a:gd name="connsiteY753" fmla="*/ 1172400 h 1792318"/>
                      <a:gd name="connsiteX754" fmla="*/ 711288 w 1174114"/>
                      <a:gd name="connsiteY754" fmla="*/ 1177169 h 1792318"/>
                      <a:gd name="connsiteX755" fmla="*/ 725321 w 1174114"/>
                      <a:gd name="connsiteY755" fmla="*/ 1166814 h 1792318"/>
                      <a:gd name="connsiteX756" fmla="*/ 711833 w 1174114"/>
                      <a:gd name="connsiteY756" fmla="*/ 1179621 h 1792318"/>
                      <a:gd name="connsiteX757" fmla="*/ 696710 w 1174114"/>
                      <a:gd name="connsiteY757" fmla="*/ 1190930 h 1792318"/>
                      <a:gd name="connsiteX758" fmla="*/ 672185 w 1174114"/>
                      <a:gd name="connsiteY758" fmla="*/ 1202919 h 1792318"/>
                      <a:gd name="connsiteX759" fmla="*/ 645209 w 1174114"/>
                      <a:gd name="connsiteY759" fmla="*/ 1214092 h 1792318"/>
                      <a:gd name="connsiteX760" fmla="*/ 632674 w 1174114"/>
                      <a:gd name="connsiteY760" fmla="*/ 1219269 h 1792318"/>
                      <a:gd name="connsiteX761" fmla="*/ 634037 w 1174114"/>
                      <a:gd name="connsiteY761" fmla="*/ 1216817 h 1792318"/>
                      <a:gd name="connsiteX762" fmla="*/ 627224 w 1174114"/>
                      <a:gd name="connsiteY762" fmla="*/ 1221994 h 1792318"/>
                      <a:gd name="connsiteX763" fmla="*/ 620821 w 1174114"/>
                      <a:gd name="connsiteY763" fmla="*/ 1228942 h 1792318"/>
                      <a:gd name="connsiteX764" fmla="*/ 619458 w 1174114"/>
                      <a:gd name="connsiteY764" fmla="*/ 1230441 h 1792318"/>
                      <a:gd name="connsiteX765" fmla="*/ 621093 w 1174114"/>
                      <a:gd name="connsiteY765" fmla="*/ 1230033 h 1792318"/>
                      <a:gd name="connsiteX766" fmla="*/ 624908 w 1174114"/>
                      <a:gd name="connsiteY766" fmla="*/ 1228942 h 1792318"/>
                      <a:gd name="connsiteX767" fmla="*/ 639078 w 1174114"/>
                      <a:gd name="connsiteY767" fmla="*/ 1223901 h 1792318"/>
                      <a:gd name="connsiteX768" fmla="*/ 663602 w 1174114"/>
                      <a:gd name="connsiteY768" fmla="*/ 1211639 h 1792318"/>
                      <a:gd name="connsiteX769" fmla="*/ 685946 w 1174114"/>
                      <a:gd name="connsiteY769" fmla="*/ 1199377 h 1792318"/>
                      <a:gd name="connsiteX770" fmla="*/ 710879 w 1174114"/>
                      <a:gd name="connsiteY770" fmla="*/ 1188205 h 1792318"/>
                      <a:gd name="connsiteX771" fmla="*/ 712650 w 1174114"/>
                      <a:gd name="connsiteY771" fmla="*/ 1190112 h 1792318"/>
                      <a:gd name="connsiteX772" fmla="*/ 743033 w 1174114"/>
                      <a:gd name="connsiteY772" fmla="*/ 1165997 h 1792318"/>
                      <a:gd name="connsiteX773" fmla="*/ 753660 w 1174114"/>
                      <a:gd name="connsiteY773" fmla="*/ 1162591 h 1792318"/>
                      <a:gd name="connsiteX774" fmla="*/ 780773 w 1174114"/>
                      <a:gd name="connsiteY774" fmla="*/ 1138475 h 1792318"/>
                      <a:gd name="connsiteX775" fmla="*/ 790583 w 1174114"/>
                      <a:gd name="connsiteY775" fmla="*/ 1128529 h 1792318"/>
                      <a:gd name="connsiteX776" fmla="*/ 792763 w 1174114"/>
                      <a:gd name="connsiteY776" fmla="*/ 1125941 h 1792318"/>
                      <a:gd name="connsiteX777" fmla="*/ 796578 w 1174114"/>
                      <a:gd name="connsiteY777" fmla="*/ 1121989 h 1792318"/>
                      <a:gd name="connsiteX778" fmla="*/ 804616 w 1174114"/>
                      <a:gd name="connsiteY778" fmla="*/ 1113679 h 1792318"/>
                      <a:gd name="connsiteX779" fmla="*/ 787041 w 1174114"/>
                      <a:gd name="connsiteY779" fmla="*/ 1128393 h 1792318"/>
                      <a:gd name="connsiteX780" fmla="*/ 777503 w 1174114"/>
                      <a:gd name="connsiteY780" fmla="*/ 1135342 h 1792318"/>
                      <a:gd name="connsiteX781" fmla="*/ 763334 w 1174114"/>
                      <a:gd name="connsiteY781" fmla="*/ 1143380 h 1792318"/>
                      <a:gd name="connsiteX782" fmla="*/ 724504 w 1174114"/>
                      <a:gd name="connsiteY782" fmla="*/ 1163817 h 1792318"/>
                      <a:gd name="connsiteX783" fmla="*/ 747938 w 1174114"/>
                      <a:gd name="connsiteY783" fmla="*/ 1148966 h 1792318"/>
                      <a:gd name="connsiteX784" fmla="*/ 765241 w 1174114"/>
                      <a:gd name="connsiteY784" fmla="*/ 1132616 h 1792318"/>
                      <a:gd name="connsiteX785" fmla="*/ 763606 w 1174114"/>
                      <a:gd name="connsiteY785" fmla="*/ 1138067 h 1792318"/>
                      <a:gd name="connsiteX786" fmla="*/ 779956 w 1174114"/>
                      <a:gd name="connsiteY786" fmla="*/ 1124169 h 1792318"/>
                      <a:gd name="connsiteX787" fmla="*/ 783771 w 1174114"/>
                      <a:gd name="connsiteY787" fmla="*/ 1121036 h 1792318"/>
                      <a:gd name="connsiteX788" fmla="*/ 788812 w 1174114"/>
                      <a:gd name="connsiteY788" fmla="*/ 1116948 h 1792318"/>
                      <a:gd name="connsiteX789" fmla="*/ 808567 w 1174114"/>
                      <a:gd name="connsiteY789" fmla="*/ 1101689 h 1792318"/>
                      <a:gd name="connsiteX790" fmla="*/ 793172 w 1174114"/>
                      <a:gd name="connsiteY790" fmla="*/ 1116540 h 1792318"/>
                      <a:gd name="connsiteX791" fmla="*/ 877916 w 1174114"/>
                      <a:gd name="connsiteY791" fmla="*/ 1039969 h 1792318"/>
                      <a:gd name="connsiteX792" fmla="*/ 855572 w 1174114"/>
                      <a:gd name="connsiteY792" fmla="*/ 1062450 h 1792318"/>
                      <a:gd name="connsiteX793" fmla="*/ 910752 w 1174114"/>
                      <a:gd name="connsiteY793" fmla="*/ 1004000 h 1792318"/>
                      <a:gd name="connsiteX794" fmla="*/ 940453 w 1174114"/>
                      <a:gd name="connsiteY794" fmla="*/ 958631 h 1792318"/>
                      <a:gd name="connsiteX795" fmla="*/ 954759 w 1174114"/>
                      <a:gd name="connsiteY795" fmla="*/ 948004 h 1792318"/>
                      <a:gd name="connsiteX796" fmla="*/ 995633 w 1174114"/>
                      <a:gd name="connsiteY796" fmla="*/ 880153 h 1792318"/>
                      <a:gd name="connsiteX797" fmla="*/ 996723 w 1174114"/>
                      <a:gd name="connsiteY797" fmla="*/ 884104 h 1792318"/>
                      <a:gd name="connsiteX798" fmla="*/ 980918 w 1174114"/>
                      <a:gd name="connsiteY798" fmla="*/ 916122 h 1792318"/>
                      <a:gd name="connsiteX799" fmla="*/ 1046316 w 1174114"/>
                      <a:gd name="connsiteY799" fmla="*/ 788596 h 1792318"/>
                      <a:gd name="connsiteX800" fmla="*/ 1037733 w 1174114"/>
                      <a:gd name="connsiteY800" fmla="*/ 802220 h 1792318"/>
                      <a:gd name="connsiteX801" fmla="*/ 1052447 w 1174114"/>
                      <a:gd name="connsiteY801" fmla="*/ 769658 h 1792318"/>
                      <a:gd name="connsiteX802" fmla="*/ 1053265 w 1174114"/>
                      <a:gd name="connsiteY802" fmla="*/ 761074 h 1792318"/>
                      <a:gd name="connsiteX803" fmla="*/ 1057761 w 1174114"/>
                      <a:gd name="connsiteY803" fmla="*/ 762573 h 1792318"/>
                      <a:gd name="connsiteX804" fmla="*/ 1066753 w 1174114"/>
                      <a:gd name="connsiteY804" fmla="*/ 732735 h 1792318"/>
                      <a:gd name="connsiteX805" fmla="*/ 1076563 w 1174114"/>
                      <a:gd name="connsiteY805" fmla="*/ 702898 h 1792318"/>
                      <a:gd name="connsiteX806" fmla="*/ 1070295 w 1174114"/>
                      <a:gd name="connsiteY806" fmla="*/ 728239 h 1792318"/>
                      <a:gd name="connsiteX807" fmla="*/ 1062121 w 1174114"/>
                      <a:gd name="connsiteY807" fmla="*/ 753308 h 1792318"/>
                      <a:gd name="connsiteX808" fmla="*/ 1047815 w 1174114"/>
                      <a:gd name="connsiteY808" fmla="*/ 791321 h 1792318"/>
                      <a:gd name="connsiteX809" fmla="*/ 1063211 w 1174114"/>
                      <a:gd name="connsiteY809" fmla="*/ 752627 h 1792318"/>
                      <a:gd name="connsiteX810" fmla="*/ 1074928 w 1174114"/>
                      <a:gd name="connsiteY810" fmla="*/ 724424 h 1792318"/>
                      <a:gd name="connsiteX811" fmla="*/ 1097000 w 1174114"/>
                      <a:gd name="connsiteY811" fmla="*/ 641178 h 1792318"/>
                      <a:gd name="connsiteX812" fmla="*/ 1100678 w 1174114"/>
                      <a:gd name="connsiteY812" fmla="*/ 638590 h 1792318"/>
                      <a:gd name="connsiteX813" fmla="*/ 1096455 w 1174114"/>
                      <a:gd name="connsiteY813" fmla="*/ 615155 h 1792318"/>
                      <a:gd name="connsiteX814" fmla="*/ 1083103 w 1174114"/>
                      <a:gd name="connsiteY814" fmla="*/ 675103 h 1792318"/>
                      <a:gd name="connsiteX815" fmla="*/ 1082830 w 1174114"/>
                      <a:gd name="connsiteY815" fmla="*/ 666792 h 1792318"/>
                      <a:gd name="connsiteX816" fmla="*/ 1089779 w 1174114"/>
                      <a:gd name="connsiteY816" fmla="*/ 642132 h 1792318"/>
                      <a:gd name="connsiteX817" fmla="*/ 1086781 w 1174114"/>
                      <a:gd name="connsiteY817" fmla="*/ 636682 h 1792318"/>
                      <a:gd name="connsiteX818" fmla="*/ 1094002 w 1174114"/>
                      <a:gd name="connsiteY818" fmla="*/ 621559 h 1792318"/>
                      <a:gd name="connsiteX819" fmla="*/ 1097408 w 1174114"/>
                      <a:gd name="connsiteY819" fmla="*/ 604664 h 1792318"/>
                      <a:gd name="connsiteX820" fmla="*/ 1098362 w 1174114"/>
                      <a:gd name="connsiteY820" fmla="*/ 586271 h 1792318"/>
                      <a:gd name="connsiteX821" fmla="*/ 1088416 w 1174114"/>
                      <a:gd name="connsiteY821" fmla="*/ 609160 h 1792318"/>
                      <a:gd name="connsiteX822" fmla="*/ 1091686 w 1174114"/>
                      <a:gd name="connsiteY822" fmla="*/ 535724 h 1792318"/>
                      <a:gd name="connsiteX823" fmla="*/ 1095092 w 1174114"/>
                      <a:gd name="connsiteY823" fmla="*/ 542809 h 1792318"/>
                      <a:gd name="connsiteX824" fmla="*/ 1093048 w 1174114"/>
                      <a:gd name="connsiteY824" fmla="*/ 522372 h 1792318"/>
                      <a:gd name="connsiteX825" fmla="*/ 1089506 w 1174114"/>
                      <a:gd name="connsiteY825" fmla="*/ 507793 h 1792318"/>
                      <a:gd name="connsiteX826" fmla="*/ 1101359 w 1174114"/>
                      <a:gd name="connsiteY826" fmla="*/ 538994 h 1792318"/>
                      <a:gd name="connsiteX827" fmla="*/ 1100678 w 1174114"/>
                      <a:gd name="connsiteY827" fmla="*/ 596217 h 1792318"/>
                      <a:gd name="connsiteX828" fmla="*/ 1105856 w 1174114"/>
                      <a:gd name="connsiteY828" fmla="*/ 562019 h 1792318"/>
                      <a:gd name="connsiteX829" fmla="*/ 1109534 w 1174114"/>
                      <a:gd name="connsiteY829" fmla="*/ 591039 h 1792318"/>
                      <a:gd name="connsiteX830" fmla="*/ 1110079 w 1174114"/>
                      <a:gd name="connsiteY830" fmla="*/ 540356 h 1792318"/>
                      <a:gd name="connsiteX831" fmla="*/ 1105311 w 1174114"/>
                      <a:gd name="connsiteY831" fmla="*/ 506295 h 1792318"/>
                      <a:gd name="connsiteX832" fmla="*/ 1102722 w 1174114"/>
                      <a:gd name="connsiteY832" fmla="*/ 513516 h 1792318"/>
                      <a:gd name="connsiteX833" fmla="*/ 1093594 w 1174114"/>
                      <a:gd name="connsiteY833" fmla="*/ 465830 h 1792318"/>
                      <a:gd name="connsiteX834" fmla="*/ 1096182 w 1174114"/>
                      <a:gd name="connsiteY834" fmla="*/ 472233 h 1792318"/>
                      <a:gd name="connsiteX835" fmla="*/ 1093866 w 1174114"/>
                      <a:gd name="connsiteY835" fmla="*/ 453704 h 1792318"/>
                      <a:gd name="connsiteX836" fmla="*/ 1088144 w 1174114"/>
                      <a:gd name="connsiteY836" fmla="*/ 434357 h 1792318"/>
                      <a:gd name="connsiteX837" fmla="*/ 1080650 w 1174114"/>
                      <a:gd name="connsiteY837" fmla="*/ 430951 h 1792318"/>
                      <a:gd name="connsiteX838" fmla="*/ 1064028 w 1174114"/>
                      <a:gd name="connsiteY838" fmla="*/ 393211 h 1792318"/>
                      <a:gd name="connsiteX839" fmla="*/ 1067298 w 1174114"/>
                      <a:gd name="connsiteY839" fmla="*/ 396617 h 1792318"/>
                      <a:gd name="connsiteX840" fmla="*/ 1111714 w 1174114"/>
                      <a:gd name="connsiteY840" fmla="*/ 450706 h 1792318"/>
                      <a:gd name="connsiteX841" fmla="*/ 1024926 w 1174114"/>
                      <a:gd name="connsiteY841" fmla="*/ 246065 h 1792318"/>
                      <a:gd name="connsiteX842" fmla="*/ 1041139 w 1174114"/>
                      <a:gd name="connsiteY842" fmla="*/ 259690 h 1792318"/>
                      <a:gd name="connsiteX843" fmla="*/ 1060622 w 1174114"/>
                      <a:gd name="connsiteY843" fmla="*/ 284214 h 1792318"/>
                      <a:gd name="connsiteX844" fmla="*/ 1076972 w 1174114"/>
                      <a:gd name="connsiteY844" fmla="*/ 316777 h 1792318"/>
                      <a:gd name="connsiteX845" fmla="*/ 1058715 w 1174114"/>
                      <a:gd name="connsiteY845" fmla="*/ 287212 h 1792318"/>
                      <a:gd name="connsiteX846" fmla="*/ 1051494 w 1174114"/>
                      <a:gd name="connsiteY846" fmla="*/ 281625 h 1792318"/>
                      <a:gd name="connsiteX847" fmla="*/ 1087190 w 1174114"/>
                      <a:gd name="connsiteY847" fmla="*/ 350293 h 1792318"/>
                      <a:gd name="connsiteX848" fmla="*/ 1113077 w 1174114"/>
                      <a:gd name="connsiteY848" fmla="*/ 421277 h 1792318"/>
                      <a:gd name="connsiteX849" fmla="*/ 1100678 w 1174114"/>
                      <a:gd name="connsiteY849" fmla="*/ 370458 h 1792318"/>
                      <a:gd name="connsiteX850" fmla="*/ 1075064 w 1174114"/>
                      <a:gd name="connsiteY850" fmla="*/ 307512 h 1792318"/>
                      <a:gd name="connsiteX851" fmla="*/ 1094684 w 1174114"/>
                      <a:gd name="connsiteY851" fmla="*/ 347568 h 1792318"/>
                      <a:gd name="connsiteX852" fmla="*/ 1037324 w 1174114"/>
                      <a:gd name="connsiteY852" fmla="*/ 241842 h 1792318"/>
                      <a:gd name="connsiteX853" fmla="*/ 1030239 w 1174114"/>
                      <a:gd name="connsiteY853" fmla="*/ 235166 h 1792318"/>
                      <a:gd name="connsiteX854" fmla="*/ 1058987 w 1174114"/>
                      <a:gd name="connsiteY854" fmla="*/ 277538 h 1792318"/>
                      <a:gd name="connsiteX855" fmla="*/ 1010075 w 1174114"/>
                      <a:gd name="connsiteY855" fmla="*/ 223857 h 1792318"/>
                      <a:gd name="connsiteX856" fmla="*/ 1014298 w 1174114"/>
                      <a:gd name="connsiteY856" fmla="*/ 229035 h 1792318"/>
                      <a:gd name="connsiteX857" fmla="*/ 1004352 w 1174114"/>
                      <a:gd name="connsiteY857" fmla="*/ 219770 h 1792318"/>
                      <a:gd name="connsiteX858" fmla="*/ 986913 w 1174114"/>
                      <a:gd name="connsiteY858" fmla="*/ 200014 h 1792318"/>
                      <a:gd name="connsiteX859" fmla="*/ 472040 w 1174114"/>
                      <a:gd name="connsiteY859" fmla="*/ 1624191 h 1792318"/>
                      <a:gd name="connsiteX860" fmla="*/ 467272 w 1174114"/>
                      <a:gd name="connsiteY860" fmla="*/ 1621194 h 1792318"/>
                      <a:gd name="connsiteX861" fmla="*/ 472040 w 1174114"/>
                      <a:gd name="connsiteY861" fmla="*/ 1624191 h 1792318"/>
                      <a:gd name="connsiteX862" fmla="*/ 1043591 w 1174114"/>
                      <a:gd name="connsiteY862" fmla="*/ 890508 h 1792318"/>
                      <a:gd name="connsiteX863" fmla="*/ 1108308 w 1174114"/>
                      <a:gd name="connsiteY863" fmla="*/ 753036 h 1792318"/>
                      <a:gd name="connsiteX864" fmla="*/ 1094547 w 1174114"/>
                      <a:gd name="connsiteY864" fmla="*/ 781784 h 1792318"/>
                      <a:gd name="connsiteX865" fmla="*/ 1081876 w 1174114"/>
                      <a:gd name="connsiteY865" fmla="*/ 805763 h 1792318"/>
                      <a:gd name="connsiteX866" fmla="*/ 1064846 w 1174114"/>
                      <a:gd name="connsiteY866" fmla="*/ 832467 h 1792318"/>
                      <a:gd name="connsiteX867" fmla="*/ 1067162 w 1174114"/>
                      <a:gd name="connsiteY867" fmla="*/ 819660 h 1792318"/>
                      <a:gd name="connsiteX868" fmla="*/ 1077789 w 1174114"/>
                      <a:gd name="connsiteY868" fmla="*/ 793637 h 1792318"/>
                      <a:gd name="connsiteX869" fmla="*/ 1093457 w 1174114"/>
                      <a:gd name="connsiteY869" fmla="*/ 751128 h 1792318"/>
                      <a:gd name="connsiteX870" fmla="*/ 1095774 w 1174114"/>
                      <a:gd name="connsiteY870" fmla="*/ 741864 h 1792318"/>
                      <a:gd name="connsiteX871" fmla="*/ 1082558 w 1174114"/>
                      <a:gd name="connsiteY871" fmla="*/ 776334 h 1792318"/>
                      <a:gd name="connsiteX872" fmla="*/ 1074383 w 1174114"/>
                      <a:gd name="connsiteY872" fmla="*/ 797316 h 1792318"/>
                      <a:gd name="connsiteX873" fmla="*/ 1065118 w 1174114"/>
                      <a:gd name="connsiteY873" fmla="*/ 818706 h 1792318"/>
                      <a:gd name="connsiteX874" fmla="*/ 1044409 w 1174114"/>
                      <a:gd name="connsiteY874" fmla="*/ 878109 h 1792318"/>
                      <a:gd name="connsiteX875" fmla="*/ 1033100 w 1174114"/>
                      <a:gd name="connsiteY875" fmla="*/ 906858 h 1792318"/>
                      <a:gd name="connsiteX876" fmla="*/ 1028332 w 1174114"/>
                      <a:gd name="connsiteY876" fmla="*/ 918847 h 1792318"/>
                      <a:gd name="connsiteX877" fmla="*/ 1048360 w 1174114"/>
                      <a:gd name="connsiteY877" fmla="*/ 886012 h 1792318"/>
                      <a:gd name="connsiteX878" fmla="*/ 1043455 w 1174114"/>
                      <a:gd name="connsiteY878" fmla="*/ 890644 h 1792318"/>
                      <a:gd name="connsiteX879" fmla="*/ 1012800 w 1174114"/>
                      <a:gd name="connsiteY879" fmla="*/ 914079 h 1792318"/>
                      <a:gd name="connsiteX880" fmla="*/ 1000538 w 1174114"/>
                      <a:gd name="connsiteY880" fmla="*/ 937785 h 1792318"/>
                      <a:gd name="connsiteX881" fmla="*/ 1016342 w 1174114"/>
                      <a:gd name="connsiteY881" fmla="*/ 912171 h 1792318"/>
                      <a:gd name="connsiteX882" fmla="*/ 1012800 w 1174114"/>
                      <a:gd name="connsiteY882" fmla="*/ 914079 h 1792318"/>
                      <a:gd name="connsiteX883" fmla="*/ 1002990 w 1174114"/>
                      <a:gd name="connsiteY883" fmla="*/ 937240 h 1792318"/>
                      <a:gd name="connsiteX884" fmla="*/ 1007350 w 1174114"/>
                      <a:gd name="connsiteY884" fmla="*/ 931245 h 1792318"/>
                      <a:gd name="connsiteX885" fmla="*/ 1002990 w 1174114"/>
                      <a:gd name="connsiteY885" fmla="*/ 937240 h 1792318"/>
                      <a:gd name="connsiteX886" fmla="*/ 1115393 w 1174114"/>
                      <a:gd name="connsiteY886" fmla="*/ 407925 h 1792318"/>
                      <a:gd name="connsiteX887" fmla="*/ 1116210 w 1174114"/>
                      <a:gd name="connsiteY887" fmla="*/ 410787 h 1792318"/>
                      <a:gd name="connsiteX888" fmla="*/ 1110897 w 1174114"/>
                      <a:gd name="connsiteY888" fmla="*/ 390758 h 1792318"/>
                      <a:gd name="connsiteX889" fmla="*/ 1115257 w 1174114"/>
                      <a:gd name="connsiteY889" fmla="*/ 407925 h 1792318"/>
                      <a:gd name="connsiteX890" fmla="*/ 1123159 w 1174114"/>
                      <a:gd name="connsiteY890" fmla="*/ 465694 h 1792318"/>
                      <a:gd name="connsiteX891" fmla="*/ 1127246 w 1174114"/>
                      <a:gd name="connsiteY891" fmla="*/ 471961 h 1792318"/>
                      <a:gd name="connsiteX892" fmla="*/ 1124794 w 1174114"/>
                      <a:gd name="connsiteY892" fmla="*/ 452750 h 1792318"/>
                      <a:gd name="connsiteX893" fmla="*/ 1123159 w 1174114"/>
                      <a:gd name="connsiteY893" fmla="*/ 465694 h 1792318"/>
                      <a:gd name="connsiteX894" fmla="*/ 1110216 w 1174114"/>
                      <a:gd name="connsiteY894" fmla="*/ 649080 h 1792318"/>
                      <a:gd name="connsiteX895" fmla="*/ 1108172 w 1174114"/>
                      <a:gd name="connsiteY895" fmla="*/ 679055 h 1792318"/>
                      <a:gd name="connsiteX896" fmla="*/ 1106673 w 1174114"/>
                      <a:gd name="connsiteY896" fmla="*/ 702489 h 1792318"/>
                      <a:gd name="connsiteX897" fmla="*/ 1112396 w 1174114"/>
                      <a:gd name="connsiteY897" fmla="*/ 688456 h 1792318"/>
                      <a:gd name="connsiteX898" fmla="*/ 1119480 w 1174114"/>
                      <a:gd name="connsiteY898" fmla="*/ 656165 h 1792318"/>
                      <a:gd name="connsiteX899" fmla="*/ 1119071 w 1174114"/>
                      <a:gd name="connsiteY899" fmla="*/ 649353 h 1792318"/>
                      <a:gd name="connsiteX900" fmla="*/ 1111987 w 1174114"/>
                      <a:gd name="connsiteY900" fmla="*/ 662841 h 1792318"/>
                      <a:gd name="connsiteX901" fmla="*/ 1117300 w 1174114"/>
                      <a:gd name="connsiteY901" fmla="*/ 635047 h 1792318"/>
                      <a:gd name="connsiteX902" fmla="*/ 1118390 w 1174114"/>
                      <a:gd name="connsiteY902" fmla="*/ 604937 h 1792318"/>
                      <a:gd name="connsiteX903" fmla="*/ 1110352 w 1174114"/>
                      <a:gd name="connsiteY903" fmla="*/ 649080 h 1792318"/>
                      <a:gd name="connsiteX904" fmla="*/ 376396 w 1174114"/>
                      <a:gd name="connsiteY904" fmla="*/ 906858 h 1792318"/>
                      <a:gd name="connsiteX905" fmla="*/ 374897 w 1174114"/>
                      <a:gd name="connsiteY905" fmla="*/ 915713 h 1792318"/>
                      <a:gd name="connsiteX906" fmla="*/ 370128 w 1174114"/>
                      <a:gd name="connsiteY906" fmla="*/ 893233 h 1792318"/>
                      <a:gd name="connsiteX907" fmla="*/ 366177 w 1174114"/>
                      <a:gd name="connsiteY907" fmla="*/ 782874 h 1792318"/>
                      <a:gd name="connsiteX908" fmla="*/ 373671 w 1174114"/>
                      <a:gd name="connsiteY908" fmla="*/ 747995 h 1792318"/>
                      <a:gd name="connsiteX909" fmla="*/ 371900 w 1174114"/>
                      <a:gd name="connsiteY909" fmla="*/ 770612 h 1792318"/>
                      <a:gd name="connsiteX910" fmla="*/ 374624 w 1174114"/>
                      <a:gd name="connsiteY910" fmla="*/ 823475 h 1792318"/>
                      <a:gd name="connsiteX911" fmla="*/ 372990 w 1174114"/>
                      <a:gd name="connsiteY911" fmla="*/ 846228 h 1792318"/>
                      <a:gd name="connsiteX912" fmla="*/ 376396 w 1174114"/>
                      <a:gd name="connsiteY912" fmla="*/ 906993 h 1792318"/>
                      <a:gd name="connsiteX913" fmla="*/ 488253 w 1174114"/>
                      <a:gd name="connsiteY913" fmla="*/ 473868 h 1792318"/>
                      <a:gd name="connsiteX914" fmla="*/ 484711 w 1174114"/>
                      <a:gd name="connsiteY914" fmla="*/ 478364 h 1792318"/>
                      <a:gd name="connsiteX915" fmla="*/ 586214 w 1174114"/>
                      <a:gd name="connsiteY915" fmla="*/ 411604 h 1792318"/>
                      <a:gd name="connsiteX916" fmla="*/ 636761 w 1174114"/>
                      <a:gd name="connsiteY916" fmla="*/ 405609 h 1792318"/>
                      <a:gd name="connsiteX917" fmla="*/ 678180 w 1174114"/>
                      <a:gd name="connsiteY917" fmla="*/ 412421 h 1792318"/>
                      <a:gd name="connsiteX918" fmla="*/ 645890 w 1174114"/>
                      <a:gd name="connsiteY918" fmla="*/ 402067 h 1792318"/>
                      <a:gd name="connsiteX919" fmla="*/ 602155 w 1174114"/>
                      <a:gd name="connsiteY919" fmla="*/ 398933 h 1792318"/>
                      <a:gd name="connsiteX920" fmla="*/ 622047 w 1174114"/>
                      <a:gd name="connsiteY920" fmla="*/ 394165 h 1792318"/>
                      <a:gd name="connsiteX921" fmla="*/ 634309 w 1174114"/>
                      <a:gd name="connsiteY921" fmla="*/ 397434 h 1792318"/>
                      <a:gd name="connsiteX922" fmla="*/ 668234 w 1174114"/>
                      <a:gd name="connsiteY922" fmla="*/ 398933 h 1792318"/>
                      <a:gd name="connsiteX923" fmla="*/ 612373 w 1174114"/>
                      <a:gd name="connsiteY923" fmla="*/ 390213 h 1792318"/>
                      <a:gd name="connsiteX924" fmla="*/ 601337 w 1174114"/>
                      <a:gd name="connsiteY924" fmla="*/ 392257 h 1792318"/>
                      <a:gd name="connsiteX925" fmla="*/ 590302 w 1174114"/>
                      <a:gd name="connsiteY925" fmla="*/ 395118 h 1792318"/>
                      <a:gd name="connsiteX926" fmla="*/ 578176 w 1174114"/>
                      <a:gd name="connsiteY926" fmla="*/ 399887 h 1792318"/>
                      <a:gd name="connsiteX927" fmla="*/ 539891 w 1174114"/>
                      <a:gd name="connsiteY927" fmla="*/ 420188 h 1792318"/>
                      <a:gd name="connsiteX928" fmla="*/ 583081 w 1174114"/>
                      <a:gd name="connsiteY928" fmla="*/ 405200 h 1792318"/>
                      <a:gd name="connsiteX929" fmla="*/ 542207 w 1174114"/>
                      <a:gd name="connsiteY929" fmla="*/ 421414 h 1792318"/>
                      <a:gd name="connsiteX930" fmla="*/ 497518 w 1174114"/>
                      <a:gd name="connsiteY930" fmla="*/ 449480 h 1792318"/>
                      <a:gd name="connsiteX931" fmla="*/ 516048 w 1174114"/>
                      <a:gd name="connsiteY931" fmla="*/ 439807 h 1792318"/>
                      <a:gd name="connsiteX932" fmla="*/ 536893 w 1174114"/>
                      <a:gd name="connsiteY932" fmla="*/ 425910 h 1792318"/>
                      <a:gd name="connsiteX933" fmla="*/ 528582 w 1174114"/>
                      <a:gd name="connsiteY933" fmla="*/ 436673 h 1792318"/>
                      <a:gd name="connsiteX934" fmla="*/ 479398 w 1174114"/>
                      <a:gd name="connsiteY934" fmla="*/ 473323 h 1792318"/>
                      <a:gd name="connsiteX935" fmla="*/ 440976 w 1174114"/>
                      <a:gd name="connsiteY935" fmla="*/ 512289 h 1792318"/>
                      <a:gd name="connsiteX936" fmla="*/ 434845 w 1174114"/>
                      <a:gd name="connsiteY936" fmla="*/ 513243 h 1792318"/>
                      <a:gd name="connsiteX937" fmla="*/ 422583 w 1174114"/>
                      <a:gd name="connsiteY937" fmla="*/ 534770 h 1792318"/>
                      <a:gd name="connsiteX938" fmla="*/ 409912 w 1174114"/>
                      <a:gd name="connsiteY938" fmla="*/ 560521 h 1792318"/>
                      <a:gd name="connsiteX939" fmla="*/ 417678 w 1174114"/>
                      <a:gd name="connsiteY939" fmla="*/ 534770 h 1792318"/>
                      <a:gd name="connsiteX940" fmla="*/ 398331 w 1174114"/>
                      <a:gd name="connsiteY940" fmla="*/ 563246 h 1792318"/>
                      <a:gd name="connsiteX941" fmla="*/ 378712 w 1174114"/>
                      <a:gd name="connsiteY941" fmla="*/ 622240 h 1792318"/>
                      <a:gd name="connsiteX942" fmla="*/ 370810 w 1174114"/>
                      <a:gd name="connsiteY942" fmla="*/ 636546 h 1792318"/>
                      <a:gd name="connsiteX943" fmla="*/ 368085 w 1174114"/>
                      <a:gd name="connsiteY943" fmla="*/ 670880 h 1792318"/>
                      <a:gd name="connsiteX944" fmla="*/ 372308 w 1174114"/>
                      <a:gd name="connsiteY944" fmla="*/ 677556 h 1792318"/>
                      <a:gd name="connsiteX945" fmla="*/ 375851 w 1174114"/>
                      <a:gd name="connsiteY945" fmla="*/ 655347 h 1792318"/>
                      <a:gd name="connsiteX946" fmla="*/ 377758 w 1174114"/>
                      <a:gd name="connsiteY946" fmla="*/ 639543 h 1792318"/>
                      <a:gd name="connsiteX947" fmla="*/ 384570 w 1174114"/>
                      <a:gd name="connsiteY947" fmla="*/ 606572 h 1792318"/>
                      <a:gd name="connsiteX948" fmla="*/ 381709 w 1174114"/>
                      <a:gd name="connsiteY948" fmla="*/ 621559 h 1792318"/>
                      <a:gd name="connsiteX949" fmla="*/ 379938 w 1174114"/>
                      <a:gd name="connsiteY949" fmla="*/ 636682 h 1792318"/>
                      <a:gd name="connsiteX950" fmla="*/ 377077 w 1174114"/>
                      <a:gd name="connsiteY950" fmla="*/ 666656 h 1792318"/>
                      <a:gd name="connsiteX951" fmla="*/ 383344 w 1174114"/>
                      <a:gd name="connsiteY951" fmla="*/ 641451 h 1792318"/>
                      <a:gd name="connsiteX952" fmla="*/ 380483 w 1174114"/>
                      <a:gd name="connsiteY952" fmla="*/ 657800 h 1792318"/>
                      <a:gd name="connsiteX953" fmla="*/ 379938 w 1174114"/>
                      <a:gd name="connsiteY953" fmla="*/ 672106 h 1792318"/>
                      <a:gd name="connsiteX954" fmla="*/ 379938 w 1174114"/>
                      <a:gd name="connsiteY954" fmla="*/ 685867 h 1792318"/>
                      <a:gd name="connsiteX955" fmla="*/ 384025 w 1174114"/>
                      <a:gd name="connsiteY955" fmla="*/ 662160 h 1792318"/>
                      <a:gd name="connsiteX956" fmla="*/ 388930 w 1174114"/>
                      <a:gd name="connsiteY956" fmla="*/ 642132 h 1792318"/>
                      <a:gd name="connsiteX957" fmla="*/ 396424 w 1174114"/>
                      <a:gd name="connsiteY957" fmla="*/ 619788 h 1792318"/>
                      <a:gd name="connsiteX958" fmla="*/ 396969 w 1174114"/>
                      <a:gd name="connsiteY958" fmla="*/ 624692 h 1792318"/>
                      <a:gd name="connsiteX959" fmla="*/ 408686 w 1174114"/>
                      <a:gd name="connsiteY959" fmla="*/ 586816 h 1792318"/>
                      <a:gd name="connsiteX960" fmla="*/ 437979 w 1174114"/>
                      <a:gd name="connsiteY960" fmla="*/ 528367 h 1792318"/>
                      <a:gd name="connsiteX961" fmla="*/ 433483 w 1174114"/>
                      <a:gd name="connsiteY961" fmla="*/ 538721 h 1792318"/>
                      <a:gd name="connsiteX962" fmla="*/ 455827 w 1174114"/>
                      <a:gd name="connsiteY962" fmla="*/ 506431 h 1792318"/>
                      <a:gd name="connsiteX963" fmla="*/ 488117 w 1174114"/>
                      <a:gd name="connsiteY963" fmla="*/ 473187 h 1792318"/>
                      <a:gd name="connsiteX964" fmla="*/ 606242 w 1174114"/>
                      <a:gd name="connsiteY964" fmla="*/ 1257009 h 1792318"/>
                      <a:gd name="connsiteX965" fmla="*/ 598885 w 1174114"/>
                      <a:gd name="connsiteY965" fmla="*/ 1254557 h 1792318"/>
                      <a:gd name="connsiteX966" fmla="*/ 596569 w 1174114"/>
                      <a:gd name="connsiteY966" fmla="*/ 1254148 h 1792318"/>
                      <a:gd name="connsiteX967" fmla="*/ 595343 w 1174114"/>
                      <a:gd name="connsiteY967" fmla="*/ 1254148 h 1792318"/>
                      <a:gd name="connsiteX968" fmla="*/ 594662 w 1174114"/>
                      <a:gd name="connsiteY968" fmla="*/ 1253876 h 1792318"/>
                      <a:gd name="connsiteX969" fmla="*/ 595615 w 1174114"/>
                      <a:gd name="connsiteY969" fmla="*/ 1252922 h 1792318"/>
                      <a:gd name="connsiteX970" fmla="*/ 604744 w 1174114"/>
                      <a:gd name="connsiteY970" fmla="*/ 1243384 h 1792318"/>
                      <a:gd name="connsiteX971" fmla="*/ 628042 w 1174114"/>
                      <a:gd name="connsiteY971" fmla="*/ 1219405 h 1792318"/>
                      <a:gd name="connsiteX972" fmla="*/ 654065 w 1174114"/>
                      <a:gd name="connsiteY972" fmla="*/ 1189295 h 1792318"/>
                      <a:gd name="connsiteX973" fmla="*/ 687445 w 1174114"/>
                      <a:gd name="connsiteY973" fmla="*/ 1143652 h 1792318"/>
                      <a:gd name="connsiteX974" fmla="*/ 683902 w 1174114"/>
                      <a:gd name="connsiteY974" fmla="*/ 1149511 h 1792318"/>
                      <a:gd name="connsiteX975" fmla="*/ 722187 w 1174114"/>
                      <a:gd name="connsiteY975" fmla="*/ 1086566 h 1792318"/>
                      <a:gd name="connsiteX976" fmla="*/ 740308 w 1174114"/>
                      <a:gd name="connsiteY976" fmla="*/ 1049916 h 1792318"/>
                      <a:gd name="connsiteX977" fmla="*/ 761835 w 1174114"/>
                      <a:gd name="connsiteY977" fmla="*/ 1009587 h 1792318"/>
                      <a:gd name="connsiteX978" fmla="*/ 741398 w 1174114"/>
                      <a:gd name="connsiteY978" fmla="*/ 1070897 h 1792318"/>
                      <a:gd name="connsiteX979" fmla="*/ 754887 w 1174114"/>
                      <a:gd name="connsiteY979" fmla="*/ 1039969 h 1792318"/>
                      <a:gd name="connsiteX980" fmla="*/ 762516 w 1174114"/>
                      <a:gd name="connsiteY980" fmla="*/ 1030705 h 1792318"/>
                      <a:gd name="connsiteX981" fmla="*/ 777776 w 1174114"/>
                      <a:gd name="connsiteY981" fmla="*/ 996779 h 1792318"/>
                      <a:gd name="connsiteX982" fmla="*/ 773143 w 1174114"/>
                      <a:gd name="connsiteY982" fmla="*/ 1018715 h 1792318"/>
                      <a:gd name="connsiteX983" fmla="*/ 749028 w 1174114"/>
                      <a:gd name="connsiteY983" fmla="*/ 1065039 h 1792318"/>
                      <a:gd name="connsiteX984" fmla="*/ 735267 w 1174114"/>
                      <a:gd name="connsiteY984" fmla="*/ 1083704 h 1792318"/>
                      <a:gd name="connsiteX985" fmla="*/ 721779 w 1174114"/>
                      <a:gd name="connsiteY985" fmla="*/ 1104005 h 1792318"/>
                      <a:gd name="connsiteX986" fmla="*/ 710062 w 1174114"/>
                      <a:gd name="connsiteY986" fmla="*/ 1122534 h 1792318"/>
                      <a:gd name="connsiteX987" fmla="*/ 727365 w 1174114"/>
                      <a:gd name="connsiteY987" fmla="*/ 1100054 h 1792318"/>
                      <a:gd name="connsiteX988" fmla="*/ 735403 w 1174114"/>
                      <a:gd name="connsiteY988" fmla="*/ 1095013 h 1792318"/>
                      <a:gd name="connsiteX989" fmla="*/ 745213 w 1174114"/>
                      <a:gd name="connsiteY989" fmla="*/ 1076892 h 1792318"/>
                      <a:gd name="connsiteX990" fmla="*/ 750935 w 1174114"/>
                      <a:gd name="connsiteY990" fmla="*/ 1067219 h 1792318"/>
                      <a:gd name="connsiteX991" fmla="*/ 758565 w 1174114"/>
                      <a:gd name="connsiteY991" fmla="*/ 1051823 h 1792318"/>
                      <a:gd name="connsiteX992" fmla="*/ 752707 w 1174114"/>
                      <a:gd name="connsiteY992" fmla="*/ 1078391 h 1792318"/>
                      <a:gd name="connsiteX993" fmla="*/ 772735 w 1174114"/>
                      <a:gd name="connsiteY993" fmla="*/ 1037108 h 1792318"/>
                      <a:gd name="connsiteX994" fmla="*/ 765105 w 1174114"/>
                      <a:gd name="connsiteY994" fmla="*/ 1066401 h 1792318"/>
                      <a:gd name="connsiteX995" fmla="*/ 782953 w 1174114"/>
                      <a:gd name="connsiteY995" fmla="*/ 1029206 h 1792318"/>
                      <a:gd name="connsiteX996" fmla="*/ 792490 w 1174114"/>
                      <a:gd name="connsiteY996" fmla="*/ 1002911 h 1792318"/>
                      <a:gd name="connsiteX997" fmla="*/ 793989 w 1174114"/>
                      <a:gd name="connsiteY997" fmla="*/ 1002366 h 1792318"/>
                      <a:gd name="connsiteX998" fmla="*/ 813608 w 1174114"/>
                      <a:gd name="connsiteY998" fmla="*/ 947731 h 1792318"/>
                      <a:gd name="connsiteX999" fmla="*/ 802573 w 1174114"/>
                      <a:gd name="connsiteY999" fmla="*/ 967895 h 1792318"/>
                      <a:gd name="connsiteX1000" fmla="*/ 789629 w 1174114"/>
                      <a:gd name="connsiteY1000" fmla="*/ 1007407 h 1792318"/>
                      <a:gd name="connsiteX1001" fmla="*/ 791264 w 1174114"/>
                      <a:gd name="connsiteY1001" fmla="*/ 993237 h 1792318"/>
                      <a:gd name="connsiteX1002" fmla="*/ 775732 w 1174114"/>
                      <a:gd name="connsiteY1002" fmla="*/ 1025664 h 1792318"/>
                      <a:gd name="connsiteX1003" fmla="*/ 766876 w 1174114"/>
                      <a:gd name="connsiteY1003" fmla="*/ 1037517 h 1792318"/>
                      <a:gd name="connsiteX1004" fmla="*/ 782272 w 1174114"/>
                      <a:gd name="connsiteY1004" fmla="*/ 1006725 h 1792318"/>
                      <a:gd name="connsiteX1005" fmla="*/ 786904 w 1174114"/>
                      <a:gd name="connsiteY1005" fmla="*/ 981384 h 1792318"/>
                      <a:gd name="connsiteX1006" fmla="*/ 809249 w 1174114"/>
                      <a:gd name="connsiteY1006" fmla="*/ 923480 h 1792318"/>
                      <a:gd name="connsiteX1007" fmla="*/ 814290 w 1174114"/>
                      <a:gd name="connsiteY1007" fmla="*/ 894731 h 1792318"/>
                      <a:gd name="connsiteX1008" fmla="*/ 825734 w 1174114"/>
                      <a:gd name="connsiteY1008" fmla="*/ 867755 h 1792318"/>
                      <a:gd name="connsiteX1009" fmla="*/ 837451 w 1174114"/>
                      <a:gd name="connsiteY1009" fmla="*/ 829878 h 1792318"/>
                      <a:gd name="connsiteX1010" fmla="*/ 846580 w 1174114"/>
                      <a:gd name="connsiteY1010" fmla="*/ 790776 h 1792318"/>
                      <a:gd name="connsiteX1011" fmla="*/ 851485 w 1174114"/>
                      <a:gd name="connsiteY1011" fmla="*/ 760257 h 1792318"/>
                      <a:gd name="connsiteX1012" fmla="*/ 852983 w 1174114"/>
                      <a:gd name="connsiteY1012" fmla="*/ 733416 h 1792318"/>
                      <a:gd name="connsiteX1013" fmla="*/ 845354 w 1174114"/>
                      <a:gd name="connsiteY1013" fmla="*/ 766524 h 1792318"/>
                      <a:gd name="connsiteX1014" fmla="*/ 848487 w 1174114"/>
                      <a:gd name="connsiteY1014" fmla="*/ 745951 h 1792318"/>
                      <a:gd name="connsiteX1015" fmla="*/ 850395 w 1174114"/>
                      <a:gd name="connsiteY1015" fmla="*/ 725242 h 1792318"/>
                      <a:gd name="connsiteX1016" fmla="*/ 851485 w 1174114"/>
                      <a:gd name="connsiteY1016" fmla="*/ 728648 h 1792318"/>
                      <a:gd name="connsiteX1017" fmla="*/ 852983 w 1174114"/>
                      <a:gd name="connsiteY1017" fmla="*/ 688183 h 1792318"/>
                      <a:gd name="connsiteX1018" fmla="*/ 853937 w 1174114"/>
                      <a:gd name="connsiteY1018" fmla="*/ 700309 h 1792318"/>
                      <a:gd name="connsiteX1019" fmla="*/ 853256 w 1174114"/>
                      <a:gd name="connsiteY1019" fmla="*/ 713797 h 1792318"/>
                      <a:gd name="connsiteX1020" fmla="*/ 855163 w 1174114"/>
                      <a:gd name="connsiteY1020" fmla="*/ 725514 h 1792318"/>
                      <a:gd name="connsiteX1021" fmla="*/ 859796 w 1174114"/>
                      <a:gd name="connsiteY1021" fmla="*/ 684913 h 1792318"/>
                      <a:gd name="connsiteX1022" fmla="*/ 860750 w 1174114"/>
                      <a:gd name="connsiteY1022" fmla="*/ 691862 h 1792318"/>
                      <a:gd name="connsiteX1023" fmla="*/ 860204 w 1174114"/>
                      <a:gd name="connsiteY1023" fmla="*/ 656165 h 1792318"/>
                      <a:gd name="connsiteX1024" fmla="*/ 855845 w 1174114"/>
                      <a:gd name="connsiteY1024" fmla="*/ 643222 h 1792318"/>
                      <a:gd name="connsiteX1025" fmla="*/ 851485 w 1174114"/>
                      <a:gd name="connsiteY1025" fmla="*/ 647854 h 1792318"/>
                      <a:gd name="connsiteX1026" fmla="*/ 847397 w 1174114"/>
                      <a:gd name="connsiteY1026" fmla="*/ 678101 h 1792318"/>
                      <a:gd name="connsiteX1027" fmla="*/ 835271 w 1174114"/>
                      <a:gd name="connsiteY1027" fmla="*/ 564608 h 1792318"/>
                      <a:gd name="connsiteX1028" fmla="*/ 842356 w 1174114"/>
                      <a:gd name="connsiteY1028" fmla="*/ 579323 h 1792318"/>
                      <a:gd name="connsiteX1029" fmla="*/ 841266 w 1174114"/>
                      <a:gd name="connsiteY1029" fmla="*/ 563246 h 1792318"/>
                      <a:gd name="connsiteX1030" fmla="*/ 834727 w 1174114"/>
                      <a:gd name="connsiteY1030" fmla="*/ 539403 h 1792318"/>
                      <a:gd name="connsiteX1031" fmla="*/ 820557 w 1174114"/>
                      <a:gd name="connsiteY1031" fmla="*/ 515423 h 1792318"/>
                      <a:gd name="connsiteX1032" fmla="*/ 807477 w 1174114"/>
                      <a:gd name="connsiteY1032" fmla="*/ 492943 h 1792318"/>
                      <a:gd name="connsiteX1033" fmla="*/ 803663 w 1174114"/>
                      <a:gd name="connsiteY1033" fmla="*/ 487629 h 1792318"/>
                      <a:gd name="connsiteX1034" fmla="*/ 799030 w 1174114"/>
                      <a:gd name="connsiteY1034" fmla="*/ 483269 h 1792318"/>
                      <a:gd name="connsiteX1035" fmla="*/ 790174 w 1174114"/>
                      <a:gd name="connsiteY1035" fmla="*/ 476048 h 1792318"/>
                      <a:gd name="connsiteX1036" fmla="*/ 784588 w 1174114"/>
                      <a:gd name="connsiteY1036" fmla="*/ 468555 h 1792318"/>
                      <a:gd name="connsiteX1037" fmla="*/ 801210 w 1174114"/>
                      <a:gd name="connsiteY1037" fmla="*/ 483133 h 1792318"/>
                      <a:gd name="connsiteX1038" fmla="*/ 785133 w 1174114"/>
                      <a:gd name="connsiteY1038" fmla="*/ 465285 h 1792318"/>
                      <a:gd name="connsiteX1039" fmla="*/ 759110 w 1174114"/>
                      <a:gd name="connsiteY1039" fmla="*/ 446755 h 1792318"/>
                      <a:gd name="connsiteX1040" fmla="*/ 731588 w 1174114"/>
                      <a:gd name="connsiteY1040" fmla="*/ 434221 h 1792318"/>
                      <a:gd name="connsiteX1041" fmla="*/ 712923 w 1174114"/>
                      <a:gd name="connsiteY1041" fmla="*/ 431632 h 1792318"/>
                      <a:gd name="connsiteX1042" fmla="*/ 711288 w 1174114"/>
                      <a:gd name="connsiteY1042" fmla="*/ 431632 h 1792318"/>
                      <a:gd name="connsiteX1043" fmla="*/ 770282 w 1174114"/>
                      <a:gd name="connsiteY1043" fmla="*/ 466511 h 1792318"/>
                      <a:gd name="connsiteX1044" fmla="*/ 794670 w 1174114"/>
                      <a:gd name="connsiteY1044" fmla="*/ 488038 h 1792318"/>
                      <a:gd name="connsiteX1045" fmla="*/ 802436 w 1174114"/>
                      <a:gd name="connsiteY1045" fmla="*/ 497575 h 1792318"/>
                      <a:gd name="connsiteX1046" fmla="*/ 808704 w 1174114"/>
                      <a:gd name="connsiteY1046" fmla="*/ 506567 h 1792318"/>
                      <a:gd name="connsiteX1047" fmla="*/ 803799 w 1174114"/>
                      <a:gd name="connsiteY1047" fmla="*/ 501254 h 1792318"/>
                      <a:gd name="connsiteX1048" fmla="*/ 830912 w 1174114"/>
                      <a:gd name="connsiteY1048" fmla="*/ 565016 h 1792318"/>
                      <a:gd name="connsiteX1049" fmla="*/ 837179 w 1174114"/>
                      <a:gd name="connsiteY1049" fmla="*/ 594310 h 1792318"/>
                      <a:gd name="connsiteX1050" fmla="*/ 837996 w 1174114"/>
                      <a:gd name="connsiteY1050" fmla="*/ 615836 h 1792318"/>
                      <a:gd name="connsiteX1051" fmla="*/ 834318 w 1174114"/>
                      <a:gd name="connsiteY1051" fmla="*/ 624556 h 1792318"/>
                      <a:gd name="connsiteX1052" fmla="*/ 838814 w 1174114"/>
                      <a:gd name="connsiteY1052" fmla="*/ 658209 h 1792318"/>
                      <a:gd name="connsiteX1053" fmla="*/ 837043 w 1174114"/>
                      <a:gd name="connsiteY1053" fmla="*/ 651124 h 1792318"/>
                      <a:gd name="connsiteX1054" fmla="*/ 836907 w 1174114"/>
                      <a:gd name="connsiteY1054" fmla="*/ 679872 h 1792318"/>
                      <a:gd name="connsiteX1055" fmla="*/ 835544 w 1174114"/>
                      <a:gd name="connsiteY1055" fmla="*/ 708756 h 1792318"/>
                      <a:gd name="connsiteX1056" fmla="*/ 834999 w 1174114"/>
                      <a:gd name="connsiteY1056" fmla="*/ 707121 h 1792318"/>
                      <a:gd name="connsiteX1057" fmla="*/ 835408 w 1174114"/>
                      <a:gd name="connsiteY1057" fmla="*/ 744452 h 1792318"/>
                      <a:gd name="connsiteX1058" fmla="*/ 833909 w 1174114"/>
                      <a:gd name="connsiteY1058" fmla="*/ 774154 h 1792318"/>
                      <a:gd name="connsiteX1059" fmla="*/ 835680 w 1174114"/>
                      <a:gd name="connsiteY1059" fmla="*/ 782192 h 1792318"/>
                      <a:gd name="connsiteX1060" fmla="*/ 831593 w 1174114"/>
                      <a:gd name="connsiteY1060" fmla="*/ 804673 h 1792318"/>
                      <a:gd name="connsiteX1061" fmla="*/ 831593 w 1174114"/>
                      <a:gd name="connsiteY1061" fmla="*/ 804673 h 1792318"/>
                      <a:gd name="connsiteX1062" fmla="*/ 831593 w 1174114"/>
                      <a:gd name="connsiteY1062" fmla="*/ 804673 h 1792318"/>
                      <a:gd name="connsiteX1063" fmla="*/ 817968 w 1174114"/>
                      <a:gd name="connsiteY1063" fmla="*/ 844320 h 1792318"/>
                      <a:gd name="connsiteX1064" fmla="*/ 830639 w 1174114"/>
                      <a:gd name="connsiteY1064" fmla="*/ 791321 h 1792318"/>
                      <a:gd name="connsiteX1065" fmla="*/ 817287 w 1174114"/>
                      <a:gd name="connsiteY1065" fmla="*/ 815709 h 1792318"/>
                      <a:gd name="connsiteX1066" fmla="*/ 815380 w 1174114"/>
                      <a:gd name="connsiteY1066" fmla="*/ 813256 h 1792318"/>
                      <a:gd name="connsiteX1067" fmla="*/ 813881 w 1174114"/>
                      <a:gd name="connsiteY1067" fmla="*/ 836010 h 1792318"/>
                      <a:gd name="connsiteX1068" fmla="*/ 800938 w 1174114"/>
                      <a:gd name="connsiteY1068" fmla="*/ 878109 h 1792318"/>
                      <a:gd name="connsiteX1069" fmla="*/ 782272 w 1174114"/>
                      <a:gd name="connsiteY1069" fmla="*/ 927158 h 1792318"/>
                      <a:gd name="connsiteX1070" fmla="*/ 735948 w 1174114"/>
                      <a:gd name="connsiteY1070" fmla="*/ 1033975 h 1792318"/>
                      <a:gd name="connsiteX1071" fmla="*/ 739627 w 1174114"/>
                      <a:gd name="connsiteY1071" fmla="*/ 1016535 h 1792318"/>
                      <a:gd name="connsiteX1072" fmla="*/ 721506 w 1174114"/>
                      <a:gd name="connsiteY1072" fmla="*/ 1052640 h 1792318"/>
                      <a:gd name="connsiteX1073" fmla="*/ 719190 w 1174114"/>
                      <a:gd name="connsiteY1073" fmla="*/ 1059725 h 1792318"/>
                      <a:gd name="connsiteX1074" fmla="*/ 715103 w 1174114"/>
                      <a:gd name="connsiteY1074" fmla="*/ 1068990 h 1792318"/>
                      <a:gd name="connsiteX1075" fmla="*/ 701069 w 1174114"/>
                      <a:gd name="connsiteY1075" fmla="*/ 1094877 h 1792318"/>
                      <a:gd name="connsiteX1076" fmla="*/ 718781 w 1174114"/>
                      <a:gd name="connsiteY1076" fmla="*/ 1058907 h 1792318"/>
                      <a:gd name="connsiteX1077" fmla="*/ 693848 w 1174114"/>
                      <a:gd name="connsiteY1077" fmla="*/ 1101689 h 1792318"/>
                      <a:gd name="connsiteX1078" fmla="*/ 681041 w 1174114"/>
                      <a:gd name="connsiteY1078" fmla="*/ 1122262 h 1792318"/>
                      <a:gd name="connsiteX1079" fmla="*/ 668370 w 1174114"/>
                      <a:gd name="connsiteY1079" fmla="*/ 1142017 h 1792318"/>
                      <a:gd name="connsiteX1080" fmla="*/ 656381 w 1174114"/>
                      <a:gd name="connsiteY1080" fmla="*/ 1160819 h 1792318"/>
                      <a:gd name="connsiteX1081" fmla="*/ 642756 w 1174114"/>
                      <a:gd name="connsiteY1081" fmla="*/ 1179894 h 1792318"/>
                      <a:gd name="connsiteX1082" fmla="*/ 616188 w 1174114"/>
                      <a:gd name="connsiteY1082" fmla="*/ 1216272 h 1792318"/>
                      <a:gd name="connsiteX1083" fmla="*/ 600520 w 1174114"/>
                      <a:gd name="connsiteY1083" fmla="*/ 1242703 h 1792318"/>
                      <a:gd name="connsiteX1084" fmla="*/ 591392 w 1174114"/>
                      <a:gd name="connsiteY1084" fmla="*/ 1250878 h 1792318"/>
                      <a:gd name="connsiteX1085" fmla="*/ 583762 w 1174114"/>
                      <a:gd name="connsiteY1085" fmla="*/ 1261914 h 1792318"/>
                      <a:gd name="connsiteX1086" fmla="*/ 583217 w 1174114"/>
                      <a:gd name="connsiteY1086" fmla="*/ 1262595 h 1792318"/>
                      <a:gd name="connsiteX1087" fmla="*/ 582944 w 1174114"/>
                      <a:gd name="connsiteY1087" fmla="*/ 1263004 h 1792318"/>
                      <a:gd name="connsiteX1088" fmla="*/ 583625 w 1174114"/>
                      <a:gd name="connsiteY1088" fmla="*/ 1262867 h 1792318"/>
                      <a:gd name="connsiteX1089" fmla="*/ 586759 w 1174114"/>
                      <a:gd name="connsiteY1089" fmla="*/ 1261914 h 1792318"/>
                      <a:gd name="connsiteX1090" fmla="*/ 593163 w 1174114"/>
                      <a:gd name="connsiteY1090" fmla="*/ 1260006 h 1792318"/>
                      <a:gd name="connsiteX1091" fmla="*/ 606106 w 1174114"/>
                      <a:gd name="connsiteY1091" fmla="*/ 1256191 h 1792318"/>
                      <a:gd name="connsiteX1092" fmla="*/ 748892 w 1174114"/>
                      <a:gd name="connsiteY1092" fmla="*/ 1192701 h 1792318"/>
                      <a:gd name="connsiteX1093" fmla="*/ 787177 w 1174114"/>
                      <a:gd name="connsiteY1093" fmla="*/ 1166542 h 1792318"/>
                      <a:gd name="connsiteX1094" fmla="*/ 783498 w 1174114"/>
                      <a:gd name="connsiteY1094" fmla="*/ 1168994 h 1792318"/>
                      <a:gd name="connsiteX1095" fmla="*/ 817423 w 1174114"/>
                      <a:gd name="connsiteY1095" fmla="*/ 1140791 h 1792318"/>
                      <a:gd name="connsiteX1096" fmla="*/ 794806 w 1174114"/>
                      <a:gd name="connsiteY1096" fmla="*/ 1153871 h 1792318"/>
                      <a:gd name="connsiteX1097" fmla="*/ 808159 w 1174114"/>
                      <a:gd name="connsiteY1097" fmla="*/ 1139565 h 1792318"/>
                      <a:gd name="connsiteX1098" fmla="*/ 806524 w 1174114"/>
                      <a:gd name="connsiteY1098" fmla="*/ 1145696 h 1792318"/>
                      <a:gd name="connsiteX1099" fmla="*/ 843446 w 1174114"/>
                      <a:gd name="connsiteY1099" fmla="*/ 1118856 h 1792318"/>
                      <a:gd name="connsiteX1100" fmla="*/ 854346 w 1174114"/>
                      <a:gd name="connsiteY1100" fmla="*/ 1105095 h 1792318"/>
                      <a:gd name="connsiteX1101" fmla="*/ 816742 w 1174114"/>
                      <a:gd name="connsiteY1101" fmla="*/ 1133025 h 1792318"/>
                      <a:gd name="connsiteX1102" fmla="*/ 857752 w 1174114"/>
                      <a:gd name="connsiteY1102" fmla="*/ 1093923 h 1792318"/>
                      <a:gd name="connsiteX1103" fmla="*/ 886909 w 1174114"/>
                      <a:gd name="connsiteY1103" fmla="*/ 1076756 h 1792318"/>
                      <a:gd name="connsiteX1104" fmla="*/ 932006 w 1174114"/>
                      <a:gd name="connsiteY1104" fmla="*/ 1027299 h 1792318"/>
                      <a:gd name="connsiteX1105" fmla="*/ 912387 w 1174114"/>
                      <a:gd name="connsiteY1105" fmla="*/ 1040651 h 1792318"/>
                      <a:gd name="connsiteX1106" fmla="*/ 947402 w 1174114"/>
                      <a:gd name="connsiteY1106" fmla="*/ 1001139 h 1792318"/>
                      <a:gd name="connsiteX1107" fmla="*/ 934458 w 1174114"/>
                      <a:gd name="connsiteY1107" fmla="*/ 1019396 h 1792318"/>
                      <a:gd name="connsiteX1108" fmla="*/ 962389 w 1174114"/>
                      <a:gd name="connsiteY1108" fmla="*/ 992011 h 1792318"/>
                      <a:gd name="connsiteX1109" fmla="*/ 975060 w 1174114"/>
                      <a:gd name="connsiteY1109" fmla="*/ 974844 h 1792318"/>
                      <a:gd name="connsiteX1110" fmla="*/ 970972 w 1174114"/>
                      <a:gd name="connsiteY1110" fmla="*/ 978250 h 1792318"/>
                      <a:gd name="connsiteX1111" fmla="*/ 982962 w 1174114"/>
                      <a:gd name="connsiteY1111" fmla="*/ 957677 h 1792318"/>
                      <a:gd name="connsiteX1112" fmla="*/ 972062 w 1174114"/>
                      <a:gd name="connsiteY1112" fmla="*/ 967078 h 1792318"/>
                      <a:gd name="connsiteX1113" fmla="*/ 990319 w 1174114"/>
                      <a:gd name="connsiteY1113" fmla="*/ 942145 h 1792318"/>
                      <a:gd name="connsiteX1114" fmla="*/ 973833 w 1174114"/>
                      <a:gd name="connsiteY1114" fmla="*/ 958903 h 1792318"/>
                      <a:gd name="connsiteX1115" fmla="*/ 992499 w 1174114"/>
                      <a:gd name="connsiteY1115" fmla="*/ 930836 h 1792318"/>
                      <a:gd name="connsiteX1116" fmla="*/ 957484 w 1174114"/>
                      <a:gd name="connsiteY1116" fmla="*/ 977024 h 1792318"/>
                      <a:gd name="connsiteX1117" fmla="*/ 923422 w 1174114"/>
                      <a:gd name="connsiteY1117" fmla="*/ 1019669 h 1792318"/>
                      <a:gd name="connsiteX1118" fmla="*/ 937592 w 1174114"/>
                      <a:gd name="connsiteY1118" fmla="*/ 1007952 h 1792318"/>
                      <a:gd name="connsiteX1119" fmla="*/ 908708 w 1174114"/>
                      <a:gd name="connsiteY1119" fmla="*/ 1037789 h 1792318"/>
                      <a:gd name="connsiteX1120" fmla="*/ 874374 w 1174114"/>
                      <a:gd name="connsiteY1120" fmla="*/ 1068445 h 1792318"/>
                      <a:gd name="connsiteX1121" fmla="*/ 837724 w 1174114"/>
                      <a:gd name="connsiteY1121" fmla="*/ 1104278 h 1792318"/>
                      <a:gd name="connsiteX1122" fmla="*/ 813472 w 1174114"/>
                      <a:gd name="connsiteY1122" fmla="*/ 1129210 h 1792318"/>
                      <a:gd name="connsiteX1123" fmla="*/ 798758 w 1174114"/>
                      <a:gd name="connsiteY1123" fmla="*/ 1137113 h 1792318"/>
                      <a:gd name="connsiteX1124" fmla="*/ 774915 w 1174114"/>
                      <a:gd name="connsiteY1124" fmla="*/ 1154552 h 1792318"/>
                      <a:gd name="connsiteX1125" fmla="*/ 738401 w 1174114"/>
                      <a:gd name="connsiteY1125" fmla="*/ 1183164 h 1792318"/>
                      <a:gd name="connsiteX1126" fmla="*/ 721506 w 1174114"/>
                      <a:gd name="connsiteY1126" fmla="*/ 1196107 h 1792318"/>
                      <a:gd name="connsiteX1127" fmla="*/ 745622 w 1174114"/>
                      <a:gd name="connsiteY1127" fmla="*/ 1181529 h 1792318"/>
                      <a:gd name="connsiteX1128" fmla="*/ 765922 w 1174114"/>
                      <a:gd name="connsiteY1128" fmla="*/ 1170766 h 1792318"/>
                      <a:gd name="connsiteX1129" fmla="*/ 737856 w 1174114"/>
                      <a:gd name="connsiteY1129" fmla="*/ 1189159 h 1792318"/>
                      <a:gd name="connsiteX1130" fmla="*/ 755431 w 1174114"/>
                      <a:gd name="connsiteY1130" fmla="*/ 1182074 h 1792318"/>
                      <a:gd name="connsiteX1131" fmla="*/ 748892 w 1174114"/>
                      <a:gd name="connsiteY1131" fmla="*/ 1192429 h 1792318"/>
                      <a:gd name="connsiteX1132" fmla="*/ 1168665 w 1174114"/>
                      <a:gd name="connsiteY1132" fmla="*/ 552618 h 1792318"/>
                      <a:gd name="connsiteX1133" fmla="*/ 1168665 w 1174114"/>
                      <a:gd name="connsiteY1133" fmla="*/ 551256 h 1792318"/>
                      <a:gd name="connsiteX1134" fmla="*/ 1168665 w 1174114"/>
                      <a:gd name="connsiteY1134" fmla="*/ 552891 h 1792318"/>
                      <a:gd name="connsiteX1135" fmla="*/ 1168665 w 1174114"/>
                      <a:gd name="connsiteY1135" fmla="*/ 552754 h 1792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Lst>
                    <a:rect l="l" t="t" r="r" b="b"/>
                    <a:pathLst>
                      <a:path w="1174114" h="1792318">
                        <a:moveTo>
                          <a:pt x="989365" y="201240"/>
                        </a:moveTo>
                        <a:cubicBezTo>
                          <a:pt x="986913" y="199060"/>
                          <a:pt x="984461" y="196881"/>
                          <a:pt x="982008" y="194701"/>
                        </a:cubicBezTo>
                        <a:lnTo>
                          <a:pt x="986232" y="197834"/>
                        </a:lnTo>
                        <a:cubicBezTo>
                          <a:pt x="980509" y="191567"/>
                          <a:pt x="974515" y="185436"/>
                          <a:pt x="968384" y="179577"/>
                        </a:cubicBezTo>
                        <a:cubicBezTo>
                          <a:pt x="965931" y="177670"/>
                          <a:pt x="963479" y="175490"/>
                          <a:pt x="960209" y="172901"/>
                        </a:cubicBezTo>
                        <a:cubicBezTo>
                          <a:pt x="961435" y="173991"/>
                          <a:pt x="962661" y="174536"/>
                          <a:pt x="963479" y="174809"/>
                        </a:cubicBezTo>
                        <a:cubicBezTo>
                          <a:pt x="961435" y="172901"/>
                          <a:pt x="959528" y="170994"/>
                          <a:pt x="957620" y="169086"/>
                        </a:cubicBezTo>
                        <a:cubicBezTo>
                          <a:pt x="948628" y="163909"/>
                          <a:pt x="934458" y="153282"/>
                          <a:pt x="919744" y="144699"/>
                        </a:cubicBezTo>
                        <a:cubicBezTo>
                          <a:pt x="905574" y="135434"/>
                          <a:pt x="890996" y="128077"/>
                          <a:pt x="884593" y="124806"/>
                        </a:cubicBezTo>
                        <a:cubicBezTo>
                          <a:pt x="867562" y="116087"/>
                          <a:pt x="846716" y="105732"/>
                          <a:pt x="833500" y="99193"/>
                        </a:cubicBezTo>
                        <a:cubicBezTo>
                          <a:pt x="845626" y="105051"/>
                          <a:pt x="861839" y="113089"/>
                          <a:pt x="857888" y="109002"/>
                        </a:cubicBezTo>
                        <a:cubicBezTo>
                          <a:pt x="846035" y="101917"/>
                          <a:pt x="837724" y="95514"/>
                          <a:pt x="826279" y="89519"/>
                        </a:cubicBezTo>
                        <a:cubicBezTo>
                          <a:pt x="814971" y="83252"/>
                          <a:pt x="800801" y="76984"/>
                          <a:pt x="777367" y="71126"/>
                        </a:cubicBezTo>
                        <a:cubicBezTo>
                          <a:pt x="786359" y="73987"/>
                          <a:pt x="795079" y="77393"/>
                          <a:pt x="803663" y="80935"/>
                        </a:cubicBezTo>
                        <a:cubicBezTo>
                          <a:pt x="793444" y="77938"/>
                          <a:pt x="783362" y="75213"/>
                          <a:pt x="773007" y="73033"/>
                        </a:cubicBezTo>
                        <a:cubicBezTo>
                          <a:pt x="762789" y="70444"/>
                          <a:pt x="752434" y="68673"/>
                          <a:pt x="742079" y="66902"/>
                        </a:cubicBezTo>
                        <a:cubicBezTo>
                          <a:pt x="721643" y="58182"/>
                          <a:pt x="773007" y="72352"/>
                          <a:pt x="781999" y="73714"/>
                        </a:cubicBezTo>
                        <a:cubicBezTo>
                          <a:pt x="734995" y="60362"/>
                          <a:pt x="696301" y="44694"/>
                          <a:pt x="672866" y="46738"/>
                        </a:cubicBezTo>
                        <a:cubicBezTo>
                          <a:pt x="670142" y="43195"/>
                          <a:pt x="665645" y="36111"/>
                          <a:pt x="632947" y="34203"/>
                        </a:cubicBezTo>
                        <a:cubicBezTo>
                          <a:pt x="656108" y="39380"/>
                          <a:pt x="613327" y="35702"/>
                          <a:pt x="632401" y="40607"/>
                        </a:cubicBezTo>
                        <a:cubicBezTo>
                          <a:pt x="621229" y="41697"/>
                          <a:pt x="596433" y="38835"/>
                          <a:pt x="594662" y="41424"/>
                        </a:cubicBezTo>
                        <a:lnTo>
                          <a:pt x="597659" y="40061"/>
                        </a:lnTo>
                        <a:cubicBezTo>
                          <a:pt x="570001" y="38018"/>
                          <a:pt x="551608" y="41152"/>
                          <a:pt x="537711" y="44830"/>
                        </a:cubicBezTo>
                        <a:cubicBezTo>
                          <a:pt x="523814" y="48645"/>
                          <a:pt x="514276" y="53550"/>
                          <a:pt x="503241" y="57365"/>
                        </a:cubicBezTo>
                        <a:cubicBezTo>
                          <a:pt x="472313" y="65812"/>
                          <a:pt x="449423" y="74396"/>
                          <a:pt x="428578" y="82434"/>
                        </a:cubicBezTo>
                        <a:cubicBezTo>
                          <a:pt x="407732" y="90609"/>
                          <a:pt x="388385" y="98920"/>
                          <a:pt x="364951" y="111727"/>
                        </a:cubicBezTo>
                        <a:cubicBezTo>
                          <a:pt x="362090" y="110773"/>
                          <a:pt x="346149" y="112272"/>
                          <a:pt x="327620" y="123853"/>
                        </a:cubicBezTo>
                        <a:cubicBezTo>
                          <a:pt x="320262" y="131210"/>
                          <a:pt x="281160" y="160367"/>
                          <a:pt x="279934" y="166907"/>
                        </a:cubicBezTo>
                        <a:cubicBezTo>
                          <a:pt x="311543" y="145243"/>
                          <a:pt x="303368" y="145788"/>
                          <a:pt x="322034" y="132164"/>
                        </a:cubicBezTo>
                        <a:cubicBezTo>
                          <a:pt x="340563" y="125624"/>
                          <a:pt x="325576" y="134344"/>
                          <a:pt x="349147" y="123171"/>
                        </a:cubicBezTo>
                        <a:cubicBezTo>
                          <a:pt x="339609" y="127668"/>
                          <a:pt x="319581" y="140475"/>
                          <a:pt x="300234" y="154644"/>
                        </a:cubicBezTo>
                        <a:cubicBezTo>
                          <a:pt x="280887" y="168678"/>
                          <a:pt x="262086" y="184073"/>
                          <a:pt x="252412" y="190477"/>
                        </a:cubicBezTo>
                        <a:lnTo>
                          <a:pt x="258134" y="184618"/>
                        </a:lnTo>
                        <a:cubicBezTo>
                          <a:pt x="243829" y="196063"/>
                          <a:pt x="232929" y="200559"/>
                          <a:pt x="221893" y="209551"/>
                        </a:cubicBezTo>
                        <a:cubicBezTo>
                          <a:pt x="216171" y="213911"/>
                          <a:pt x="210176" y="218952"/>
                          <a:pt x="203091" y="226037"/>
                        </a:cubicBezTo>
                        <a:cubicBezTo>
                          <a:pt x="196415" y="233394"/>
                          <a:pt x="188785" y="242932"/>
                          <a:pt x="179657" y="255466"/>
                        </a:cubicBezTo>
                        <a:lnTo>
                          <a:pt x="163580" y="280263"/>
                        </a:lnTo>
                        <a:cubicBezTo>
                          <a:pt x="164125" y="278900"/>
                          <a:pt x="163852" y="278492"/>
                          <a:pt x="163989" y="277674"/>
                        </a:cubicBezTo>
                        <a:cubicBezTo>
                          <a:pt x="135922" y="316777"/>
                          <a:pt x="139056" y="303425"/>
                          <a:pt x="115349" y="351520"/>
                        </a:cubicBezTo>
                        <a:cubicBezTo>
                          <a:pt x="116984" y="347705"/>
                          <a:pt x="115349" y="349885"/>
                          <a:pt x="117120" y="345933"/>
                        </a:cubicBezTo>
                        <a:cubicBezTo>
                          <a:pt x="100907" y="371956"/>
                          <a:pt x="91642" y="401794"/>
                          <a:pt x="84557" y="423457"/>
                        </a:cubicBezTo>
                        <a:cubicBezTo>
                          <a:pt x="76519" y="435447"/>
                          <a:pt x="82786" y="419234"/>
                          <a:pt x="83740" y="410105"/>
                        </a:cubicBezTo>
                        <a:cubicBezTo>
                          <a:pt x="61804" y="459699"/>
                          <a:pt x="53084" y="518012"/>
                          <a:pt x="51313" y="551120"/>
                        </a:cubicBezTo>
                        <a:lnTo>
                          <a:pt x="44228" y="584772"/>
                        </a:lnTo>
                        <a:cubicBezTo>
                          <a:pt x="45727" y="564335"/>
                          <a:pt x="46817" y="538994"/>
                          <a:pt x="43956" y="544852"/>
                        </a:cubicBezTo>
                        <a:cubicBezTo>
                          <a:pt x="41095" y="563790"/>
                          <a:pt x="43547" y="560384"/>
                          <a:pt x="38779" y="586952"/>
                        </a:cubicBezTo>
                        <a:cubicBezTo>
                          <a:pt x="37416" y="582184"/>
                          <a:pt x="37280" y="570603"/>
                          <a:pt x="36599" y="557523"/>
                        </a:cubicBezTo>
                        <a:cubicBezTo>
                          <a:pt x="30604" y="585045"/>
                          <a:pt x="31966" y="588451"/>
                          <a:pt x="33465" y="589677"/>
                        </a:cubicBezTo>
                        <a:cubicBezTo>
                          <a:pt x="34828" y="590904"/>
                          <a:pt x="36054" y="589950"/>
                          <a:pt x="30876" y="609160"/>
                        </a:cubicBezTo>
                        <a:cubicBezTo>
                          <a:pt x="28833" y="626736"/>
                          <a:pt x="31830" y="637227"/>
                          <a:pt x="34010" y="639271"/>
                        </a:cubicBezTo>
                        <a:cubicBezTo>
                          <a:pt x="32511" y="649761"/>
                          <a:pt x="30468" y="660389"/>
                          <a:pt x="29650" y="671016"/>
                        </a:cubicBezTo>
                        <a:cubicBezTo>
                          <a:pt x="31285" y="672787"/>
                          <a:pt x="31966" y="683550"/>
                          <a:pt x="32511" y="697039"/>
                        </a:cubicBezTo>
                        <a:cubicBezTo>
                          <a:pt x="33601" y="710527"/>
                          <a:pt x="34964" y="726741"/>
                          <a:pt x="36054" y="739548"/>
                        </a:cubicBezTo>
                        <a:cubicBezTo>
                          <a:pt x="37552" y="742545"/>
                          <a:pt x="38097" y="718702"/>
                          <a:pt x="36326" y="709028"/>
                        </a:cubicBezTo>
                        <a:cubicBezTo>
                          <a:pt x="38915" y="710936"/>
                          <a:pt x="41776" y="737912"/>
                          <a:pt x="42866" y="755488"/>
                        </a:cubicBezTo>
                        <a:cubicBezTo>
                          <a:pt x="41367" y="757259"/>
                          <a:pt x="41095" y="765298"/>
                          <a:pt x="41367" y="776061"/>
                        </a:cubicBezTo>
                        <a:cubicBezTo>
                          <a:pt x="42594" y="786689"/>
                          <a:pt x="44637" y="800177"/>
                          <a:pt x="46545" y="812712"/>
                        </a:cubicBezTo>
                        <a:cubicBezTo>
                          <a:pt x="50223" y="837781"/>
                          <a:pt x="53357" y="859444"/>
                          <a:pt x="48043" y="849906"/>
                        </a:cubicBezTo>
                        <a:cubicBezTo>
                          <a:pt x="57308" y="888464"/>
                          <a:pt x="67390" y="934924"/>
                          <a:pt x="81969" y="976751"/>
                        </a:cubicBezTo>
                        <a:cubicBezTo>
                          <a:pt x="85375" y="987242"/>
                          <a:pt x="88645" y="997597"/>
                          <a:pt x="91778" y="1007543"/>
                        </a:cubicBezTo>
                        <a:cubicBezTo>
                          <a:pt x="95321" y="1017353"/>
                          <a:pt x="99272" y="1026617"/>
                          <a:pt x="102678" y="1035474"/>
                        </a:cubicBezTo>
                        <a:cubicBezTo>
                          <a:pt x="109763" y="1053049"/>
                          <a:pt x="116030" y="1068581"/>
                          <a:pt x="121207" y="1080571"/>
                        </a:cubicBezTo>
                        <a:cubicBezTo>
                          <a:pt x="125976" y="1097193"/>
                          <a:pt x="140282" y="1129210"/>
                          <a:pt x="128837" y="1111226"/>
                        </a:cubicBezTo>
                        <a:cubicBezTo>
                          <a:pt x="141780" y="1140383"/>
                          <a:pt x="152408" y="1162046"/>
                          <a:pt x="165215" y="1182619"/>
                        </a:cubicBezTo>
                        <a:cubicBezTo>
                          <a:pt x="171346" y="1192974"/>
                          <a:pt x="177341" y="1203464"/>
                          <a:pt x="183608" y="1214773"/>
                        </a:cubicBezTo>
                        <a:cubicBezTo>
                          <a:pt x="186605" y="1220495"/>
                          <a:pt x="189739" y="1226490"/>
                          <a:pt x="193009" y="1232621"/>
                        </a:cubicBezTo>
                        <a:cubicBezTo>
                          <a:pt x="196415" y="1238752"/>
                          <a:pt x="199957" y="1245292"/>
                          <a:pt x="203772" y="1252240"/>
                        </a:cubicBezTo>
                        <a:cubicBezTo>
                          <a:pt x="205680" y="1257145"/>
                          <a:pt x="189330" y="1227580"/>
                          <a:pt x="188921" y="1230441"/>
                        </a:cubicBezTo>
                        <a:cubicBezTo>
                          <a:pt x="199957" y="1248017"/>
                          <a:pt x="208950" y="1264366"/>
                          <a:pt x="219032" y="1283713"/>
                        </a:cubicBezTo>
                        <a:cubicBezTo>
                          <a:pt x="228705" y="1303196"/>
                          <a:pt x="241240" y="1324178"/>
                          <a:pt x="259361" y="1350746"/>
                        </a:cubicBezTo>
                        <a:cubicBezTo>
                          <a:pt x="253502" y="1341754"/>
                          <a:pt x="250641" y="1339847"/>
                          <a:pt x="249142" y="1338893"/>
                        </a:cubicBezTo>
                        <a:cubicBezTo>
                          <a:pt x="249415" y="1337394"/>
                          <a:pt x="265219" y="1359875"/>
                          <a:pt x="275165" y="1373227"/>
                        </a:cubicBezTo>
                        <a:cubicBezTo>
                          <a:pt x="279661" y="1381401"/>
                          <a:pt x="267808" y="1363145"/>
                          <a:pt x="269851" y="1368049"/>
                        </a:cubicBezTo>
                        <a:cubicBezTo>
                          <a:pt x="286201" y="1394481"/>
                          <a:pt x="303641" y="1417915"/>
                          <a:pt x="320126" y="1440805"/>
                        </a:cubicBezTo>
                        <a:cubicBezTo>
                          <a:pt x="337157" y="1463285"/>
                          <a:pt x="355005" y="1484131"/>
                          <a:pt x="372308" y="1505112"/>
                        </a:cubicBezTo>
                        <a:cubicBezTo>
                          <a:pt x="390020" y="1525822"/>
                          <a:pt x="408822" y="1545714"/>
                          <a:pt x="427352" y="1566696"/>
                        </a:cubicBezTo>
                        <a:cubicBezTo>
                          <a:pt x="446426" y="1587405"/>
                          <a:pt x="466727" y="1607978"/>
                          <a:pt x="487300" y="1630867"/>
                        </a:cubicBezTo>
                        <a:cubicBezTo>
                          <a:pt x="463593" y="1604981"/>
                          <a:pt x="451331" y="1598032"/>
                          <a:pt x="449832" y="1598986"/>
                        </a:cubicBezTo>
                        <a:lnTo>
                          <a:pt x="473130" y="1624464"/>
                        </a:lnTo>
                        <a:cubicBezTo>
                          <a:pt x="483485" y="1633047"/>
                          <a:pt x="501878" y="1651168"/>
                          <a:pt x="518364" y="1665338"/>
                        </a:cubicBezTo>
                        <a:cubicBezTo>
                          <a:pt x="519590" y="1667790"/>
                          <a:pt x="526402" y="1675965"/>
                          <a:pt x="518091" y="1669016"/>
                        </a:cubicBezTo>
                        <a:cubicBezTo>
                          <a:pt x="540163" y="1695175"/>
                          <a:pt x="561690" y="1711389"/>
                          <a:pt x="584034" y="1729100"/>
                        </a:cubicBezTo>
                        <a:cubicBezTo>
                          <a:pt x="606106" y="1747221"/>
                          <a:pt x="631584" y="1764116"/>
                          <a:pt x="662376" y="1792319"/>
                        </a:cubicBezTo>
                        <a:lnTo>
                          <a:pt x="621093" y="1763026"/>
                        </a:lnTo>
                        <a:lnTo>
                          <a:pt x="600384" y="1748311"/>
                        </a:lnTo>
                        <a:lnTo>
                          <a:pt x="580356" y="1732779"/>
                        </a:lnTo>
                        <a:lnTo>
                          <a:pt x="596705" y="1752126"/>
                        </a:lnTo>
                        <a:lnTo>
                          <a:pt x="561145" y="1724741"/>
                        </a:lnTo>
                        <a:cubicBezTo>
                          <a:pt x="579129" y="1744769"/>
                          <a:pt x="599839" y="1756350"/>
                          <a:pt x="600247" y="1760710"/>
                        </a:cubicBezTo>
                        <a:cubicBezTo>
                          <a:pt x="595206" y="1757849"/>
                          <a:pt x="585397" y="1748448"/>
                          <a:pt x="583898" y="1749401"/>
                        </a:cubicBezTo>
                        <a:cubicBezTo>
                          <a:pt x="602019" y="1767658"/>
                          <a:pt x="605561" y="1766704"/>
                          <a:pt x="620548" y="1778831"/>
                        </a:cubicBezTo>
                        <a:cubicBezTo>
                          <a:pt x="609921" y="1771745"/>
                          <a:pt x="596705" y="1762890"/>
                          <a:pt x="583353" y="1751717"/>
                        </a:cubicBezTo>
                        <a:cubicBezTo>
                          <a:pt x="570001" y="1740681"/>
                          <a:pt x="555559" y="1728283"/>
                          <a:pt x="541253" y="1715749"/>
                        </a:cubicBezTo>
                        <a:cubicBezTo>
                          <a:pt x="526675" y="1703487"/>
                          <a:pt x="513459" y="1689589"/>
                          <a:pt x="500516" y="1677464"/>
                        </a:cubicBezTo>
                        <a:cubicBezTo>
                          <a:pt x="487845" y="1665065"/>
                          <a:pt x="475855" y="1653893"/>
                          <a:pt x="466454" y="1644356"/>
                        </a:cubicBezTo>
                        <a:cubicBezTo>
                          <a:pt x="460323" y="1638497"/>
                          <a:pt x="472449" y="1648580"/>
                          <a:pt x="474084" y="1649124"/>
                        </a:cubicBezTo>
                        <a:cubicBezTo>
                          <a:pt x="458961" y="1633184"/>
                          <a:pt x="451740" y="1622011"/>
                          <a:pt x="432120" y="1602528"/>
                        </a:cubicBezTo>
                        <a:cubicBezTo>
                          <a:pt x="418359" y="1591765"/>
                          <a:pt x="439341" y="1613564"/>
                          <a:pt x="448333" y="1623783"/>
                        </a:cubicBezTo>
                        <a:cubicBezTo>
                          <a:pt x="445200" y="1624055"/>
                          <a:pt x="440704" y="1618878"/>
                          <a:pt x="430213" y="1607978"/>
                        </a:cubicBezTo>
                        <a:cubicBezTo>
                          <a:pt x="429668" y="1604027"/>
                          <a:pt x="376396" y="1544215"/>
                          <a:pt x="366995" y="1526639"/>
                        </a:cubicBezTo>
                        <a:cubicBezTo>
                          <a:pt x="316175" y="1463558"/>
                          <a:pt x="368085" y="1542308"/>
                          <a:pt x="320671" y="1478817"/>
                        </a:cubicBezTo>
                        <a:lnTo>
                          <a:pt x="309226" y="1457835"/>
                        </a:lnTo>
                        <a:cubicBezTo>
                          <a:pt x="294784" y="1439987"/>
                          <a:pt x="278435" y="1419141"/>
                          <a:pt x="261949" y="1397478"/>
                        </a:cubicBezTo>
                        <a:cubicBezTo>
                          <a:pt x="245872" y="1375543"/>
                          <a:pt x="230885" y="1351836"/>
                          <a:pt x="216988" y="1329764"/>
                        </a:cubicBezTo>
                        <a:lnTo>
                          <a:pt x="222983" y="1339029"/>
                        </a:lnTo>
                        <a:cubicBezTo>
                          <a:pt x="228296" y="1344343"/>
                          <a:pt x="222574" y="1333579"/>
                          <a:pt x="220531" y="1328674"/>
                        </a:cubicBezTo>
                        <a:cubicBezTo>
                          <a:pt x="201320" y="1294341"/>
                          <a:pt x="180338" y="1265456"/>
                          <a:pt x="171755" y="1242976"/>
                        </a:cubicBezTo>
                        <a:cubicBezTo>
                          <a:pt x="159765" y="1223901"/>
                          <a:pt x="144642" y="1198015"/>
                          <a:pt x="129382" y="1171038"/>
                        </a:cubicBezTo>
                        <a:cubicBezTo>
                          <a:pt x="115757" y="1143380"/>
                          <a:pt x="101315" y="1114905"/>
                          <a:pt x="90552" y="1091334"/>
                        </a:cubicBezTo>
                        <a:cubicBezTo>
                          <a:pt x="89053" y="1077028"/>
                          <a:pt x="121344" y="1151555"/>
                          <a:pt x="132788" y="1169812"/>
                        </a:cubicBezTo>
                        <a:lnTo>
                          <a:pt x="113850" y="1126894"/>
                        </a:lnTo>
                        <a:cubicBezTo>
                          <a:pt x="125840" y="1153326"/>
                          <a:pt x="131426" y="1163272"/>
                          <a:pt x="141917" y="1177441"/>
                        </a:cubicBezTo>
                        <a:cubicBezTo>
                          <a:pt x="125295" y="1140110"/>
                          <a:pt x="116575" y="1129210"/>
                          <a:pt x="99544" y="1094195"/>
                        </a:cubicBezTo>
                        <a:cubicBezTo>
                          <a:pt x="101997" y="1096511"/>
                          <a:pt x="100770" y="1091334"/>
                          <a:pt x="94639" y="1074440"/>
                        </a:cubicBezTo>
                        <a:lnTo>
                          <a:pt x="89735" y="1070897"/>
                        </a:lnTo>
                        <a:cubicBezTo>
                          <a:pt x="89735" y="1070897"/>
                          <a:pt x="89462" y="1068581"/>
                          <a:pt x="87691" y="1063267"/>
                        </a:cubicBezTo>
                        <a:cubicBezTo>
                          <a:pt x="79380" y="1041741"/>
                          <a:pt x="69434" y="1020622"/>
                          <a:pt x="62894" y="998415"/>
                        </a:cubicBezTo>
                        <a:cubicBezTo>
                          <a:pt x="65892" y="1012993"/>
                          <a:pt x="62894" y="1014764"/>
                          <a:pt x="69161" y="1031522"/>
                        </a:cubicBezTo>
                        <a:cubicBezTo>
                          <a:pt x="68753" y="1024846"/>
                          <a:pt x="74475" y="1039016"/>
                          <a:pt x="80606" y="1055910"/>
                        </a:cubicBezTo>
                        <a:cubicBezTo>
                          <a:pt x="73113" y="1041877"/>
                          <a:pt x="84966" y="1072941"/>
                          <a:pt x="83195" y="1073350"/>
                        </a:cubicBezTo>
                        <a:cubicBezTo>
                          <a:pt x="76791" y="1056455"/>
                          <a:pt x="69706" y="1037517"/>
                          <a:pt x="63303" y="1020214"/>
                        </a:cubicBezTo>
                        <a:cubicBezTo>
                          <a:pt x="57581" y="1002502"/>
                          <a:pt x="52267" y="986289"/>
                          <a:pt x="48588" y="974980"/>
                        </a:cubicBezTo>
                        <a:lnTo>
                          <a:pt x="49270" y="966669"/>
                        </a:lnTo>
                        <a:cubicBezTo>
                          <a:pt x="46817" y="958358"/>
                          <a:pt x="44501" y="950047"/>
                          <a:pt x="42049" y="941736"/>
                        </a:cubicBezTo>
                        <a:cubicBezTo>
                          <a:pt x="39732" y="933425"/>
                          <a:pt x="38097" y="925114"/>
                          <a:pt x="36054" y="917076"/>
                        </a:cubicBezTo>
                        <a:cubicBezTo>
                          <a:pt x="32239" y="901135"/>
                          <a:pt x="28833" y="886557"/>
                          <a:pt x="26653" y="875112"/>
                        </a:cubicBezTo>
                        <a:lnTo>
                          <a:pt x="29923" y="881924"/>
                        </a:lnTo>
                        <a:cubicBezTo>
                          <a:pt x="25290" y="861760"/>
                          <a:pt x="22429" y="841459"/>
                          <a:pt x="19568" y="821704"/>
                        </a:cubicBezTo>
                        <a:cubicBezTo>
                          <a:pt x="18206" y="811758"/>
                          <a:pt x="16979" y="802084"/>
                          <a:pt x="15617" y="792547"/>
                        </a:cubicBezTo>
                        <a:cubicBezTo>
                          <a:pt x="15072" y="787778"/>
                          <a:pt x="14663" y="783010"/>
                          <a:pt x="14118" y="778377"/>
                        </a:cubicBezTo>
                        <a:cubicBezTo>
                          <a:pt x="14118" y="773609"/>
                          <a:pt x="14118" y="768976"/>
                          <a:pt x="14118" y="764344"/>
                        </a:cubicBezTo>
                        <a:cubicBezTo>
                          <a:pt x="11393" y="745951"/>
                          <a:pt x="8396" y="725242"/>
                          <a:pt x="5398" y="705350"/>
                        </a:cubicBezTo>
                        <a:cubicBezTo>
                          <a:pt x="3763" y="695404"/>
                          <a:pt x="3627" y="685458"/>
                          <a:pt x="2537" y="676057"/>
                        </a:cubicBezTo>
                        <a:cubicBezTo>
                          <a:pt x="1720" y="666792"/>
                          <a:pt x="766" y="658073"/>
                          <a:pt x="494" y="650306"/>
                        </a:cubicBezTo>
                        <a:cubicBezTo>
                          <a:pt x="-324" y="646219"/>
                          <a:pt x="-51" y="637227"/>
                          <a:pt x="766" y="625510"/>
                        </a:cubicBezTo>
                        <a:cubicBezTo>
                          <a:pt x="1720" y="613793"/>
                          <a:pt x="4036" y="599351"/>
                          <a:pt x="6080" y="584091"/>
                        </a:cubicBezTo>
                        <a:cubicBezTo>
                          <a:pt x="11257" y="553708"/>
                          <a:pt x="18342" y="520464"/>
                          <a:pt x="20930" y="499210"/>
                        </a:cubicBezTo>
                        <a:cubicBezTo>
                          <a:pt x="21612" y="496485"/>
                          <a:pt x="17388" y="528367"/>
                          <a:pt x="16162" y="542672"/>
                        </a:cubicBezTo>
                        <a:cubicBezTo>
                          <a:pt x="19295" y="529048"/>
                          <a:pt x="20658" y="516377"/>
                          <a:pt x="22293" y="506295"/>
                        </a:cubicBezTo>
                        <a:cubicBezTo>
                          <a:pt x="24200" y="496213"/>
                          <a:pt x="26108" y="488583"/>
                          <a:pt x="29105" y="484904"/>
                        </a:cubicBezTo>
                        <a:cubicBezTo>
                          <a:pt x="12211" y="545670"/>
                          <a:pt x="33056" y="482452"/>
                          <a:pt x="27198" y="510109"/>
                        </a:cubicBezTo>
                        <a:cubicBezTo>
                          <a:pt x="30740" y="495804"/>
                          <a:pt x="34419" y="481225"/>
                          <a:pt x="37552" y="468418"/>
                        </a:cubicBezTo>
                        <a:cubicBezTo>
                          <a:pt x="41231" y="455748"/>
                          <a:pt x="44092" y="444712"/>
                          <a:pt x="45591" y="437627"/>
                        </a:cubicBezTo>
                        <a:cubicBezTo>
                          <a:pt x="31149" y="483133"/>
                          <a:pt x="45318" y="419642"/>
                          <a:pt x="32239" y="466375"/>
                        </a:cubicBezTo>
                        <a:cubicBezTo>
                          <a:pt x="39187" y="429180"/>
                          <a:pt x="56899" y="380131"/>
                          <a:pt x="79380" y="340756"/>
                        </a:cubicBezTo>
                        <a:cubicBezTo>
                          <a:pt x="80879" y="342119"/>
                          <a:pt x="83740" y="337214"/>
                          <a:pt x="92732" y="323044"/>
                        </a:cubicBezTo>
                        <a:lnTo>
                          <a:pt x="97364" y="310101"/>
                        </a:lnTo>
                        <a:cubicBezTo>
                          <a:pt x="108536" y="292253"/>
                          <a:pt x="79244" y="346751"/>
                          <a:pt x="101724" y="310782"/>
                        </a:cubicBezTo>
                        <a:cubicBezTo>
                          <a:pt x="106084" y="300700"/>
                          <a:pt x="113305" y="289119"/>
                          <a:pt x="121480" y="276857"/>
                        </a:cubicBezTo>
                        <a:cubicBezTo>
                          <a:pt x="129246" y="264458"/>
                          <a:pt x="139464" y="252333"/>
                          <a:pt x="148457" y="240479"/>
                        </a:cubicBezTo>
                        <a:cubicBezTo>
                          <a:pt x="167258" y="217317"/>
                          <a:pt x="185379" y="197698"/>
                          <a:pt x="189467" y="188161"/>
                        </a:cubicBezTo>
                        <a:cubicBezTo>
                          <a:pt x="202410" y="177397"/>
                          <a:pt x="191783" y="189387"/>
                          <a:pt x="182790" y="199742"/>
                        </a:cubicBezTo>
                        <a:cubicBezTo>
                          <a:pt x="173935" y="210369"/>
                          <a:pt x="167122" y="219634"/>
                          <a:pt x="185515" y="202603"/>
                        </a:cubicBezTo>
                        <a:cubicBezTo>
                          <a:pt x="176523" y="214048"/>
                          <a:pt x="165351" y="227263"/>
                          <a:pt x="155678" y="238436"/>
                        </a:cubicBezTo>
                        <a:cubicBezTo>
                          <a:pt x="146685" y="250153"/>
                          <a:pt x="139192" y="260099"/>
                          <a:pt x="137966" y="265140"/>
                        </a:cubicBezTo>
                        <a:cubicBezTo>
                          <a:pt x="154315" y="241978"/>
                          <a:pt x="147094" y="259009"/>
                          <a:pt x="158130" y="244703"/>
                        </a:cubicBezTo>
                        <a:cubicBezTo>
                          <a:pt x="163852" y="235847"/>
                          <a:pt x="170528" y="227672"/>
                          <a:pt x="176659" y="219089"/>
                        </a:cubicBezTo>
                        <a:lnTo>
                          <a:pt x="171891" y="224266"/>
                        </a:lnTo>
                        <a:cubicBezTo>
                          <a:pt x="187287" y="202603"/>
                          <a:pt x="211947" y="178351"/>
                          <a:pt x="239196" y="154644"/>
                        </a:cubicBezTo>
                        <a:cubicBezTo>
                          <a:pt x="266854" y="131483"/>
                          <a:pt x="298191" y="109820"/>
                          <a:pt x="327347" y="92516"/>
                        </a:cubicBezTo>
                        <a:cubicBezTo>
                          <a:pt x="351054" y="76167"/>
                          <a:pt x="371763" y="63223"/>
                          <a:pt x="394653" y="50961"/>
                        </a:cubicBezTo>
                        <a:cubicBezTo>
                          <a:pt x="417814" y="38835"/>
                          <a:pt x="442202" y="27663"/>
                          <a:pt x="476536" y="17854"/>
                        </a:cubicBezTo>
                        <a:cubicBezTo>
                          <a:pt x="466727" y="22077"/>
                          <a:pt x="481169" y="18262"/>
                          <a:pt x="492886" y="16355"/>
                        </a:cubicBezTo>
                        <a:cubicBezTo>
                          <a:pt x="504603" y="14584"/>
                          <a:pt x="513323" y="13766"/>
                          <a:pt x="492205" y="20851"/>
                        </a:cubicBezTo>
                        <a:cubicBezTo>
                          <a:pt x="524359" y="15129"/>
                          <a:pt x="555831" y="9679"/>
                          <a:pt x="556376" y="7908"/>
                        </a:cubicBezTo>
                        <a:cubicBezTo>
                          <a:pt x="527765" y="10633"/>
                          <a:pt x="546294" y="8180"/>
                          <a:pt x="522179" y="10905"/>
                        </a:cubicBezTo>
                        <a:cubicBezTo>
                          <a:pt x="537983" y="5591"/>
                          <a:pt x="575723" y="2049"/>
                          <a:pt x="591255" y="3412"/>
                        </a:cubicBezTo>
                        <a:cubicBezTo>
                          <a:pt x="584034" y="3548"/>
                          <a:pt x="586895" y="3820"/>
                          <a:pt x="585261" y="4638"/>
                        </a:cubicBezTo>
                        <a:cubicBezTo>
                          <a:pt x="619458" y="5319"/>
                          <a:pt x="601610" y="1913"/>
                          <a:pt x="626407" y="1504"/>
                        </a:cubicBezTo>
                        <a:cubicBezTo>
                          <a:pt x="630358" y="3139"/>
                          <a:pt x="643982" y="3956"/>
                          <a:pt x="659378" y="5591"/>
                        </a:cubicBezTo>
                        <a:cubicBezTo>
                          <a:pt x="674910" y="7090"/>
                          <a:pt x="692213" y="9951"/>
                          <a:pt x="702841" y="12949"/>
                        </a:cubicBezTo>
                        <a:cubicBezTo>
                          <a:pt x="713740" y="13357"/>
                          <a:pt x="724640" y="14448"/>
                          <a:pt x="735540" y="15537"/>
                        </a:cubicBezTo>
                        <a:cubicBezTo>
                          <a:pt x="726411" y="14856"/>
                          <a:pt x="734041" y="16900"/>
                          <a:pt x="744396" y="19625"/>
                        </a:cubicBezTo>
                        <a:cubicBezTo>
                          <a:pt x="754614" y="22758"/>
                          <a:pt x="767557" y="26710"/>
                          <a:pt x="769737" y="28753"/>
                        </a:cubicBezTo>
                        <a:cubicBezTo>
                          <a:pt x="792490" y="34067"/>
                          <a:pt x="812518" y="36792"/>
                          <a:pt x="844945" y="52460"/>
                        </a:cubicBezTo>
                        <a:cubicBezTo>
                          <a:pt x="837860" y="50144"/>
                          <a:pt x="845081" y="53959"/>
                          <a:pt x="853937" y="58728"/>
                        </a:cubicBezTo>
                        <a:cubicBezTo>
                          <a:pt x="862657" y="63769"/>
                          <a:pt x="872875" y="70172"/>
                          <a:pt x="872467" y="71535"/>
                        </a:cubicBezTo>
                        <a:cubicBezTo>
                          <a:pt x="898626" y="87066"/>
                          <a:pt x="920970" y="98647"/>
                          <a:pt x="942224" y="111863"/>
                        </a:cubicBezTo>
                        <a:cubicBezTo>
                          <a:pt x="963751" y="124670"/>
                          <a:pt x="983643" y="139521"/>
                          <a:pt x="1003671" y="160912"/>
                        </a:cubicBezTo>
                        <a:cubicBezTo>
                          <a:pt x="1001900" y="160094"/>
                          <a:pt x="992090" y="153554"/>
                          <a:pt x="1003808" y="165680"/>
                        </a:cubicBezTo>
                        <a:cubicBezTo>
                          <a:pt x="1008849" y="170040"/>
                          <a:pt x="1015388" y="176444"/>
                          <a:pt x="1021928" y="183120"/>
                        </a:cubicBezTo>
                        <a:cubicBezTo>
                          <a:pt x="1028196" y="189932"/>
                          <a:pt x="1034599" y="196881"/>
                          <a:pt x="1039368" y="202194"/>
                        </a:cubicBezTo>
                        <a:lnTo>
                          <a:pt x="1038959" y="201922"/>
                        </a:lnTo>
                        <a:cubicBezTo>
                          <a:pt x="1038959" y="201922"/>
                          <a:pt x="1039231" y="202194"/>
                          <a:pt x="1039504" y="202467"/>
                        </a:cubicBezTo>
                        <a:cubicBezTo>
                          <a:pt x="1044273" y="207644"/>
                          <a:pt x="1047134" y="210914"/>
                          <a:pt x="1047815" y="210641"/>
                        </a:cubicBezTo>
                        <a:cubicBezTo>
                          <a:pt x="1056671" y="219225"/>
                          <a:pt x="1063756" y="225492"/>
                          <a:pt x="1071931" y="234893"/>
                        </a:cubicBezTo>
                        <a:cubicBezTo>
                          <a:pt x="1080242" y="243885"/>
                          <a:pt x="1090869" y="256011"/>
                          <a:pt x="1104085" y="277265"/>
                        </a:cubicBezTo>
                        <a:cubicBezTo>
                          <a:pt x="1104629" y="274813"/>
                          <a:pt x="1099452" y="264595"/>
                          <a:pt x="1092231" y="253286"/>
                        </a:cubicBezTo>
                        <a:cubicBezTo>
                          <a:pt x="1084874" y="241705"/>
                          <a:pt x="1075473" y="230670"/>
                          <a:pt x="1069887" y="223449"/>
                        </a:cubicBezTo>
                        <a:cubicBezTo>
                          <a:pt x="1065936" y="219906"/>
                          <a:pt x="1061712" y="216636"/>
                          <a:pt x="1057761" y="213366"/>
                        </a:cubicBezTo>
                        <a:cubicBezTo>
                          <a:pt x="1052720" y="198379"/>
                          <a:pt x="1028604" y="180395"/>
                          <a:pt x="1021792" y="171403"/>
                        </a:cubicBezTo>
                        <a:cubicBezTo>
                          <a:pt x="1034190" y="179713"/>
                          <a:pt x="1054355" y="200150"/>
                          <a:pt x="1073838" y="224811"/>
                        </a:cubicBezTo>
                        <a:cubicBezTo>
                          <a:pt x="1078606" y="231078"/>
                          <a:pt x="1083375" y="237482"/>
                          <a:pt x="1088280" y="243885"/>
                        </a:cubicBezTo>
                        <a:cubicBezTo>
                          <a:pt x="1093048" y="250561"/>
                          <a:pt x="1097681" y="257510"/>
                          <a:pt x="1102041" y="264322"/>
                        </a:cubicBezTo>
                        <a:cubicBezTo>
                          <a:pt x="1110624" y="277811"/>
                          <a:pt x="1118118" y="291026"/>
                          <a:pt x="1124521" y="302335"/>
                        </a:cubicBezTo>
                        <a:cubicBezTo>
                          <a:pt x="1119889" y="287075"/>
                          <a:pt x="1109398" y="263777"/>
                          <a:pt x="1093185" y="238844"/>
                        </a:cubicBezTo>
                        <a:cubicBezTo>
                          <a:pt x="1077516" y="214865"/>
                          <a:pt x="1057216" y="189660"/>
                          <a:pt x="1036507" y="167996"/>
                        </a:cubicBezTo>
                        <a:lnTo>
                          <a:pt x="1052720" y="188842"/>
                        </a:lnTo>
                        <a:cubicBezTo>
                          <a:pt x="1045635" y="181212"/>
                          <a:pt x="1038959" y="173174"/>
                          <a:pt x="1031602" y="165816"/>
                        </a:cubicBezTo>
                        <a:cubicBezTo>
                          <a:pt x="1037869" y="173719"/>
                          <a:pt x="1043455" y="182302"/>
                          <a:pt x="1049314" y="190477"/>
                        </a:cubicBezTo>
                        <a:cubicBezTo>
                          <a:pt x="1030512" y="167860"/>
                          <a:pt x="1011574" y="150829"/>
                          <a:pt x="991682" y="133118"/>
                        </a:cubicBezTo>
                        <a:cubicBezTo>
                          <a:pt x="1015116" y="153554"/>
                          <a:pt x="1019885" y="165953"/>
                          <a:pt x="1008167" y="153009"/>
                        </a:cubicBezTo>
                        <a:cubicBezTo>
                          <a:pt x="984869" y="127395"/>
                          <a:pt x="979965" y="130801"/>
                          <a:pt x="959664" y="114452"/>
                        </a:cubicBezTo>
                        <a:cubicBezTo>
                          <a:pt x="970972" y="123717"/>
                          <a:pt x="985551" y="135706"/>
                          <a:pt x="974923" y="129439"/>
                        </a:cubicBezTo>
                        <a:cubicBezTo>
                          <a:pt x="965659" y="120447"/>
                          <a:pt x="957756" y="113498"/>
                          <a:pt x="950263" y="107912"/>
                        </a:cubicBezTo>
                        <a:cubicBezTo>
                          <a:pt x="942906" y="102190"/>
                          <a:pt x="936638" y="97149"/>
                          <a:pt x="930099" y="92789"/>
                        </a:cubicBezTo>
                        <a:cubicBezTo>
                          <a:pt x="917155" y="83660"/>
                          <a:pt x="904484" y="75350"/>
                          <a:pt x="884865" y="62134"/>
                        </a:cubicBezTo>
                        <a:cubicBezTo>
                          <a:pt x="886091" y="65949"/>
                          <a:pt x="873148" y="59272"/>
                          <a:pt x="858570" y="51915"/>
                        </a:cubicBezTo>
                        <a:cubicBezTo>
                          <a:pt x="843855" y="45103"/>
                          <a:pt x="827642" y="37746"/>
                          <a:pt x="823418" y="38835"/>
                        </a:cubicBezTo>
                        <a:cubicBezTo>
                          <a:pt x="830094" y="41560"/>
                          <a:pt x="836634" y="44694"/>
                          <a:pt x="843038" y="47828"/>
                        </a:cubicBezTo>
                        <a:cubicBezTo>
                          <a:pt x="828732" y="42241"/>
                          <a:pt x="814017" y="38018"/>
                          <a:pt x="799439" y="33658"/>
                        </a:cubicBezTo>
                        <a:cubicBezTo>
                          <a:pt x="760881" y="15674"/>
                          <a:pt x="836634" y="41424"/>
                          <a:pt x="776413" y="17581"/>
                        </a:cubicBezTo>
                        <a:cubicBezTo>
                          <a:pt x="747802" y="8725"/>
                          <a:pt x="733223" y="6954"/>
                          <a:pt x="720416" y="5455"/>
                        </a:cubicBezTo>
                        <a:cubicBezTo>
                          <a:pt x="707337" y="4365"/>
                          <a:pt x="696437" y="3412"/>
                          <a:pt x="672866" y="278"/>
                        </a:cubicBezTo>
                        <a:cubicBezTo>
                          <a:pt x="688944" y="-1085"/>
                          <a:pt x="725866" y="2458"/>
                          <a:pt x="762516" y="13221"/>
                        </a:cubicBezTo>
                        <a:cubicBezTo>
                          <a:pt x="755295" y="10633"/>
                          <a:pt x="748074" y="7771"/>
                          <a:pt x="740717" y="5728"/>
                        </a:cubicBezTo>
                        <a:cubicBezTo>
                          <a:pt x="746984" y="6000"/>
                          <a:pt x="762652" y="10224"/>
                          <a:pt x="779820" y="15265"/>
                        </a:cubicBezTo>
                        <a:cubicBezTo>
                          <a:pt x="788403" y="18126"/>
                          <a:pt x="797259" y="21260"/>
                          <a:pt x="805706" y="24121"/>
                        </a:cubicBezTo>
                        <a:cubicBezTo>
                          <a:pt x="813881" y="27391"/>
                          <a:pt x="821511" y="30525"/>
                          <a:pt x="827642" y="32977"/>
                        </a:cubicBezTo>
                        <a:cubicBezTo>
                          <a:pt x="785814" y="20442"/>
                          <a:pt x="846307" y="41152"/>
                          <a:pt x="862521" y="53141"/>
                        </a:cubicBezTo>
                        <a:cubicBezTo>
                          <a:pt x="867153" y="51915"/>
                          <a:pt x="841811" y="40061"/>
                          <a:pt x="872603" y="52460"/>
                        </a:cubicBezTo>
                        <a:cubicBezTo>
                          <a:pt x="844809" y="38835"/>
                          <a:pt x="840585" y="37064"/>
                          <a:pt x="804344" y="21669"/>
                        </a:cubicBezTo>
                        <a:cubicBezTo>
                          <a:pt x="824236" y="29298"/>
                          <a:pt x="838541" y="34884"/>
                          <a:pt x="850122" y="39380"/>
                        </a:cubicBezTo>
                        <a:cubicBezTo>
                          <a:pt x="861703" y="43468"/>
                          <a:pt x="870559" y="46601"/>
                          <a:pt x="879279" y="49599"/>
                        </a:cubicBezTo>
                        <a:cubicBezTo>
                          <a:pt x="887862" y="52460"/>
                          <a:pt x="896173" y="55457"/>
                          <a:pt x="906119" y="60498"/>
                        </a:cubicBezTo>
                        <a:cubicBezTo>
                          <a:pt x="916201" y="65267"/>
                          <a:pt x="927919" y="72352"/>
                          <a:pt x="943314" y="83388"/>
                        </a:cubicBezTo>
                        <a:cubicBezTo>
                          <a:pt x="913340" y="65540"/>
                          <a:pt x="951080" y="93606"/>
                          <a:pt x="953124" y="97830"/>
                        </a:cubicBezTo>
                        <a:cubicBezTo>
                          <a:pt x="966749" y="106686"/>
                          <a:pt x="992908" y="126986"/>
                          <a:pt x="1003399" y="135842"/>
                        </a:cubicBezTo>
                        <a:lnTo>
                          <a:pt x="997131" y="124125"/>
                        </a:lnTo>
                        <a:cubicBezTo>
                          <a:pt x="1005715" y="131074"/>
                          <a:pt x="1012527" y="137478"/>
                          <a:pt x="1018250" y="143608"/>
                        </a:cubicBezTo>
                        <a:cubicBezTo>
                          <a:pt x="1023836" y="150012"/>
                          <a:pt x="1028740" y="156007"/>
                          <a:pt x="1033645" y="162138"/>
                        </a:cubicBezTo>
                        <a:cubicBezTo>
                          <a:pt x="1043319" y="174672"/>
                          <a:pt x="1053673" y="187344"/>
                          <a:pt x="1071249" y="205873"/>
                        </a:cubicBezTo>
                        <a:cubicBezTo>
                          <a:pt x="1074383" y="207644"/>
                          <a:pt x="1067571" y="198652"/>
                          <a:pt x="1060622" y="190205"/>
                        </a:cubicBezTo>
                        <a:cubicBezTo>
                          <a:pt x="1053401" y="182030"/>
                          <a:pt x="1046044" y="174400"/>
                          <a:pt x="1049314" y="177670"/>
                        </a:cubicBezTo>
                        <a:cubicBezTo>
                          <a:pt x="1061848" y="189932"/>
                          <a:pt x="1070568" y="201786"/>
                          <a:pt x="1078743" y="212140"/>
                        </a:cubicBezTo>
                        <a:cubicBezTo>
                          <a:pt x="1086236" y="223040"/>
                          <a:pt x="1092504" y="232713"/>
                          <a:pt x="1098226" y="242932"/>
                        </a:cubicBezTo>
                        <a:cubicBezTo>
                          <a:pt x="1109670" y="263777"/>
                          <a:pt x="1118118" y="284350"/>
                          <a:pt x="1129290" y="313098"/>
                        </a:cubicBezTo>
                        <a:cubicBezTo>
                          <a:pt x="1131879" y="315823"/>
                          <a:pt x="1134603" y="313780"/>
                          <a:pt x="1144958" y="332990"/>
                        </a:cubicBezTo>
                        <a:cubicBezTo>
                          <a:pt x="1139781" y="327677"/>
                          <a:pt x="1144686" y="342936"/>
                          <a:pt x="1133513" y="321409"/>
                        </a:cubicBezTo>
                        <a:cubicBezTo>
                          <a:pt x="1140598" y="340756"/>
                          <a:pt x="1150544" y="362828"/>
                          <a:pt x="1156675" y="379995"/>
                        </a:cubicBezTo>
                        <a:cubicBezTo>
                          <a:pt x="1145367" y="338712"/>
                          <a:pt x="1166076" y="395527"/>
                          <a:pt x="1168665" y="403020"/>
                        </a:cubicBezTo>
                        <a:cubicBezTo>
                          <a:pt x="1173025" y="424956"/>
                          <a:pt x="1164850" y="396889"/>
                          <a:pt x="1160082" y="384218"/>
                        </a:cubicBezTo>
                        <a:cubicBezTo>
                          <a:pt x="1164577" y="401386"/>
                          <a:pt x="1164441" y="423049"/>
                          <a:pt x="1170981" y="432041"/>
                        </a:cubicBezTo>
                        <a:cubicBezTo>
                          <a:pt x="1169619" y="432722"/>
                          <a:pt x="1165123" y="420869"/>
                          <a:pt x="1159809" y="405200"/>
                        </a:cubicBezTo>
                        <a:cubicBezTo>
                          <a:pt x="1154495" y="389668"/>
                          <a:pt x="1147002" y="370322"/>
                          <a:pt x="1141280" y="355198"/>
                        </a:cubicBezTo>
                        <a:cubicBezTo>
                          <a:pt x="1143596" y="362147"/>
                          <a:pt x="1145776" y="369095"/>
                          <a:pt x="1147819" y="376180"/>
                        </a:cubicBezTo>
                        <a:cubicBezTo>
                          <a:pt x="1141688" y="362283"/>
                          <a:pt x="1141552" y="359422"/>
                          <a:pt x="1134059" y="338849"/>
                        </a:cubicBezTo>
                        <a:cubicBezTo>
                          <a:pt x="1139645" y="359558"/>
                          <a:pt x="1136239" y="358468"/>
                          <a:pt x="1132696" y="354517"/>
                        </a:cubicBezTo>
                        <a:cubicBezTo>
                          <a:pt x="1132151" y="351792"/>
                          <a:pt x="1133786" y="355743"/>
                          <a:pt x="1133377" y="353154"/>
                        </a:cubicBezTo>
                        <a:cubicBezTo>
                          <a:pt x="1128064" y="336532"/>
                          <a:pt x="1121933" y="324679"/>
                          <a:pt x="1122069" y="328903"/>
                        </a:cubicBezTo>
                        <a:cubicBezTo>
                          <a:pt x="1112532" y="316096"/>
                          <a:pt x="1129154" y="351928"/>
                          <a:pt x="1130789" y="363645"/>
                        </a:cubicBezTo>
                        <a:cubicBezTo>
                          <a:pt x="1133922" y="371820"/>
                          <a:pt x="1136783" y="380131"/>
                          <a:pt x="1139508" y="388306"/>
                        </a:cubicBezTo>
                        <a:cubicBezTo>
                          <a:pt x="1151498" y="415555"/>
                          <a:pt x="1162125" y="444303"/>
                          <a:pt x="1169891" y="473868"/>
                        </a:cubicBezTo>
                        <a:cubicBezTo>
                          <a:pt x="1175750" y="512426"/>
                          <a:pt x="1173161" y="530274"/>
                          <a:pt x="1170845" y="559158"/>
                        </a:cubicBezTo>
                        <a:lnTo>
                          <a:pt x="1174115" y="567196"/>
                        </a:lnTo>
                        <a:cubicBezTo>
                          <a:pt x="1173025" y="583955"/>
                          <a:pt x="1171390" y="600305"/>
                          <a:pt x="1169891" y="609569"/>
                        </a:cubicBezTo>
                        <a:cubicBezTo>
                          <a:pt x="1167984" y="618834"/>
                          <a:pt x="1166213" y="621150"/>
                          <a:pt x="1165531" y="610387"/>
                        </a:cubicBezTo>
                        <a:cubicBezTo>
                          <a:pt x="1166757" y="609296"/>
                          <a:pt x="1166757" y="604937"/>
                          <a:pt x="1167439" y="597716"/>
                        </a:cubicBezTo>
                        <a:cubicBezTo>
                          <a:pt x="1167030" y="596762"/>
                          <a:pt x="1166894" y="594991"/>
                          <a:pt x="1166757" y="592947"/>
                        </a:cubicBezTo>
                        <a:cubicBezTo>
                          <a:pt x="1166621" y="592266"/>
                          <a:pt x="1166485" y="591857"/>
                          <a:pt x="1166349" y="591312"/>
                        </a:cubicBezTo>
                        <a:cubicBezTo>
                          <a:pt x="1165940" y="609160"/>
                          <a:pt x="1164305" y="623602"/>
                          <a:pt x="1163079" y="633821"/>
                        </a:cubicBezTo>
                        <a:cubicBezTo>
                          <a:pt x="1161989" y="644039"/>
                          <a:pt x="1161444" y="650034"/>
                          <a:pt x="1161308" y="651124"/>
                        </a:cubicBezTo>
                        <a:cubicBezTo>
                          <a:pt x="1164714" y="590631"/>
                          <a:pt x="1155722" y="647309"/>
                          <a:pt x="1151225" y="636410"/>
                        </a:cubicBezTo>
                        <a:cubicBezTo>
                          <a:pt x="1150408" y="646355"/>
                          <a:pt x="1148909" y="656301"/>
                          <a:pt x="1147138" y="666111"/>
                        </a:cubicBezTo>
                        <a:cubicBezTo>
                          <a:pt x="1145367" y="675921"/>
                          <a:pt x="1144004" y="685867"/>
                          <a:pt x="1141824" y="695677"/>
                        </a:cubicBezTo>
                        <a:cubicBezTo>
                          <a:pt x="1151362" y="660525"/>
                          <a:pt x="1145367" y="695677"/>
                          <a:pt x="1142233" y="708484"/>
                        </a:cubicBezTo>
                        <a:cubicBezTo>
                          <a:pt x="1140053" y="709710"/>
                          <a:pt x="1137328" y="721563"/>
                          <a:pt x="1133513" y="735324"/>
                        </a:cubicBezTo>
                        <a:cubicBezTo>
                          <a:pt x="1129426" y="748948"/>
                          <a:pt x="1125202" y="765026"/>
                          <a:pt x="1121388" y="774835"/>
                        </a:cubicBezTo>
                        <a:lnTo>
                          <a:pt x="1121388" y="773200"/>
                        </a:lnTo>
                        <a:cubicBezTo>
                          <a:pt x="1117300" y="782056"/>
                          <a:pt x="1112259" y="794455"/>
                          <a:pt x="1107218" y="807534"/>
                        </a:cubicBezTo>
                        <a:cubicBezTo>
                          <a:pt x="1101768" y="820341"/>
                          <a:pt x="1096182" y="833830"/>
                          <a:pt x="1091414" y="845002"/>
                        </a:cubicBezTo>
                        <a:cubicBezTo>
                          <a:pt x="1093048" y="844593"/>
                          <a:pt x="1083784" y="874703"/>
                          <a:pt x="1079696" y="889690"/>
                        </a:cubicBezTo>
                        <a:cubicBezTo>
                          <a:pt x="1100133" y="852904"/>
                          <a:pt x="1089779" y="875657"/>
                          <a:pt x="1093185" y="873613"/>
                        </a:cubicBezTo>
                        <a:cubicBezTo>
                          <a:pt x="1091005" y="877428"/>
                          <a:pt x="1087463" y="884377"/>
                          <a:pt x="1087326" y="885467"/>
                        </a:cubicBezTo>
                        <a:cubicBezTo>
                          <a:pt x="1085419" y="891325"/>
                          <a:pt x="1092231" y="878791"/>
                          <a:pt x="1093730" y="878109"/>
                        </a:cubicBezTo>
                        <a:cubicBezTo>
                          <a:pt x="1103676" y="857809"/>
                          <a:pt x="1112396" y="836691"/>
                          <a:pt x="1119480" y="818570"/>
                        </a:cubicBezTo>
                        <a:cubicBezTo>
                          <a:pt x="1126156" y="800177"/>
                          <a:pt x="1130516" y="784509"/>
                          <a:pt x="1131606" y="775244"/>
                        </a:cubicBezTo>
                        <a:cubicBezTo>
                          <a:pt x="1124658" y="787370"/>
                          <a:pt x="1125066" y="797861"/>
                          <a:pt x="1118118" y="811758"/>
                        </a:cubicBezTo>
                        <a:cubicBezTo>
                          <a:pt x="1120706" y="800722"/>
                          <a:pt x="1124658" y="788732"/>
                          <a:pt x="1129699" y="774971"/>
                        </a:cubicBezTo>
                        <a:cubicBezTo>
                          <a:pt x="1134059" y="761074"/>
                          <a:pt x="1139645" y="745542"/>
                          <a:pt x="1144822" y="727558"/>
                        </a:cubicBezTo>
                        <a:lnTo>
                          <a:pt x="1150681" y="716386"/>
                        </a:lnTo>
                        <a:cubicBezTo>
                          <a:pt x="1153405" y="704124"/>
                          <a:pt x="1156266" y="691862"/>
                          <a:pt x="1158038" y="679327"/>
                        </a:cubicBezTo>
                        <a:cubicBezTo>
                          <a:pt x="1156266" y="695131"/>
                          <a:pt x="1161716" y="686548"/>
                          <a:pt x="1151907" y="725242"/>
                        </a:cubicBezTo>
                        <a:cubicBezTo>
                          <a:pt x="1153814" y="723198"/>
                          <a:pt x="1156266" y="713525"/>
                          <a:pt x="1158992" y="701535"/>
                        </a:cubicBezTo>
                        <a:cubicBezTo>
                          <a:pt x="1161853" y="689545"/>
                          <a:pt x="1163624" y="674831"/>
                          <a:pt x="1166621" y="662977"/>
                        </a:cubicBezTo>
                        <a:cubicBezTo>
                          <a:pt x="1166213" y="658618"/>
                          <a:pt x="1165940" y="654394"/>
                          <a:pt x="1165259" y="650034"/>
                        </a:cubicBezTo>
                        <a:cubicBezTo>
                          <a:pt x="1166621" y="655212"/>
                          <a:pt x="1174251" y="603166"/>
                          <a:pt x="1171935" y="640633"/>
                        </a:cubicBezTo>
                        <a:cubicBezTo>
                          <a:pt x="1171254" y="650852"/>
                          <a:pt x="1169891" y="660798"/>
                          <a:pt x="1168256" y="670880"/>
                        </a:cubicBezTo>
                        <a:cubicBezTo>
                          <a:pt x="1166621" y="680825"/>
                          <a:pt x="1165531" y="691044"/>
                          <a:pt x="1163488" y="700990"/>
                        </a:cubicBezTo>
                        <a:cubicBezTo>
                          <a:pt x="1165940" y="695813"/>
                          <a:pt x="1167575" y="690363"/>
                          <a:pt x="1169619" y="685049"/>
                        </a:cubicBezTo>
                        <a:cubicBezTo>
                          <a:pt x="1166757" y="702080"/>
                          <a:pt x="1161716" y="718429"/>
                          <a:pt x="1157902" y="735188"/>
                        </a:cubicBezTo>
                        <a:lnTo>
                          <a:pt x="1159128" y="722926"/>
                        </a:lnTo>
                        <a:cubicBezTo>
                          <a:pt x="1149182" y="762982"/>
                          <a:pt x="1144413" y="767887"/>
                          <a:pt x="1141416" y="773200"/>
                        </a:cubicBezTo>
                        <a:cubicBezTo>
                          <a:pt x="1137873" y="778514"/>
                          <a:pt x="1134603" y="783828"/>
                          <a:pt x="1121251" y="822657"/>
                        </a:cubicBezTo>
                        <a:cubicBezTo>
                          <a:pt x="1114848" y="847863"/>
                          <a:pt x="1104357" y="874022"/>
                          <a:pt x="1078062" y="917076"/>
                        </a:cubicBezTo>
                        <a:cubicBezTo>
                          <a:pt x="1095228" y="884922"/>
                          <a:pt x="1077108" y="912307"/>
                          <a:pt x="1081740" y="899091"/>
                        </a:cubicBezTo>
                        <a:cubicBezTo>
                          <a:pt x="1062121" y="930428"/>
                          <a:pt x="1058033" y="942417"/>
                          <a:pt x="1049177" y="959721"/>
                        </a:cubicBezTo>
                        <a:cubicBezTo>
                          <a:pt x="1041956" y="966260"/>
                          <a:pt x="1036915" y="970893"/>
                          <a:pt x="1054900" y="943235"/>
                        </a:cubicBezTo>
                        <a:cubicBezTo>
                          <a:pt x="1053946" y="940102"/>
                          <a:pt x="1048224" y="949366"/>
                          <a:pt x="1042093" y="959448"/>
                        </a:cubicBezTo>
                        <a:cubicBezTo>
                          <a:pt x="1035689" y="969258"/>
                          <a:pt x="1028468" y="979613"/>
                          <a:pt x="1025471" y="979340"/>
                        </a:cubicBezTo>
                        <a:cubicBezTo>
                          <a:pt x="993589" y="1023347"/>
                          <a:pt x="982144" y="1042149"/>
                          <a:pt x="968792" y="1062314"/>
                        </a:cubicBezTo>
                        <a:cubicBezTo>
                          <a:pt x="955032" y="1082206"/>
                          <a:pt x="939772" y="1104550"/>
                          <a:pt x="889770" y="1145151"/>
                        </a:cubicBezTo>
                        <a:lnTo>
                          <a:pt x="891950" y="1140383"/>
                        </a:lnTo>
                        <a:cubicBezTo>
                          <a:pt x="877235" y="1154416"/>
                          <a:pt x="863338" y="1166269"/>
                          <a:pt x="850122" y="1177169"/>
                        </a:cubicBezTo>
                        <a:cubicBezTo>
                          <a:pt x="846716" y="1179758"/>
                          <a:pt x="843446" y="1182347"/>
                          <a:pt x="840176" y="1184935"/>
                        </a:cubicBezTo>
                        <a:lnTo>
                          <a:pt x="832274" y="1190930"/>
                        </a:lnTo>
                        <a:cubicBezTo>
                          <a:pt x="829413" y="1193246"/>
                          <a:pt x="826416" y="1195290"/>
                          <a:pt x="823418" y="1197333"/>
                        </a:cubicBezTo>
                        <a:cubicBezTo>
                          <a:pt x="811565" y="1205508"/>
                          <a:pt x="799984" y="1213002"/>
                          <a:pt x="788403" y="1220632"/>
                        </a:cubicBezTo>
                        <a:cubicBezTo>
                          <a:pt x="742352" y="1249516"/>
                          <a:pt x="698208" y="1270770"/>
                          <a:pt x="651476" y="1286847"/>
                        </a:cubicBezTo>
                        <a:lnTo>
                          <a:pt x="587713" y="1299109"/>
                        </a:lnTo>
                        <a:cubicBezTo>
                          <a:pt x="605016" y="1293795"/>
                          <a:pt x="649296" y="1276356"/>
                          <a:pt x="633491" y="1278400"/>
                        </a:cubicBezTo>
                        <a:cubicBezTo>
                          <a:pt x="659378" y="1276765"/>
                          <a:pt x="697663" y="1260960"/>
                          <a:pt x="737856" y="1243793"/>
                        </a:cubicBezTo>
                        <a:cubicBezTo>
                          <a:pt x="740308" y="1241477"/>
                          <a:pt x="737038" y="1243112"/>
                          <a:pt x="732815" y="1244338"/>
                        </a:cubicBezTo>
                        <a:cubicBezTo>
                          <a:pt x="728591" y="1245837"/>
                          <a:pt x="723005" y="1247744"/>
                          <a:pt x="719599" y="1248834"/>
                        </a:cubicBezTo>
                        <a:cubicBezTo>
                          <a:pt x="725594" y="1245973"/>
                          <a:pt x="730771" y="1243793"/>
                          <a:pt x="735676" y="1241749"/>
                        </a:cubicBezTo>
                        <a:cubicBezTo>
                          <a:pt x="740853" y="1239161"/>
                          <a:pt x="745758" y="1236572"/>
                          <a:pt x="750935" y="1233983"/>
                        </a:cubicBezTo>
                        <a:cubicBezTo>
                          <a:pt x="761426" y="1228261"/>
                          <a:pt x="772871" y="1223493"/>
                          <a:pt x="790038" y="1210958"/>
                        </a:cubicBezTo>
                        <a:cubicBezTo>
                          <a:pt x="789084" y="1210822"/>
                          <a:pt x="779411" y="1216953"/>
                          <a:pt x="773552" y="1219678"/>
                        </a:cubicBezTo>
                        <a:cubicBezTo>
                          <a:pt x="767694" y="1222130"/>
                          <a:pt x="765650" y="1223356"/>
                          <a:pt x="779138" y="1214637"/>
                        </a:cubicBezTo>
                        <a:cubicBezTo>
                          <a:pt x="794125" y="1205781"/>
                          <a:pt x="809794" y="1197197"/>
                          <a:pt x="825598" y="1187115"/>
                        </a:cubicBezTo>
                        <a:cubicBezTo>
                          <a:pt x="829140" y="1184254"/>
                          <a:pt x="832274" y="1181665"/>
                          <a:pt x="835135" y="1179349"/>
                        </a:cubicBezTo>
                        <a:cubicBezTo>
                          <a:pt x="836907" y="1177850"/>
                          <a:pt x="838405" y="1176488"/>
                          <a:pt x="839904" y="1175126"/>
                        </a:cubicBezTo>
                        <a:cubicBezTo>
                          <a:pt x="842765" y="1172537"/>
                          <a:pt x="844809" y="1170493"/>
                          <a:pt x="846580" y="1168586"/>
                        </a:cubicBezTo>
                        <a:cubicBezTo>
                          <a:pt x="849986" y="1164771"/>
                          <a:pt x="851757" y="1162182"/>
                          <a:pt x="853665" y="1159593"/>
                        </a:cubicBezTo>
                        <a:cubicBezTo>
                          <a:pt x="857616" y="1154144"/>
                          <a:pt x="862929" y="1148830"/>
                          <a:pt x="882821" y="1132072"/>
                        </a:cubicBezTo>
                        <a:cubicBezTo>
                          <a:pt x="880096" y="1136431"/>
                          <a:pt x="875736" y="1142563"/>
                          <a:pt x="870150" y="1149511"/>
                        </a:cubicBezTo>
                        <a:cubicBezTo>
                          <a:pt x="864428" y="1156187"/>
                          <a:pt x="857343" y="1163680"/>
                          <a:pt x="849713" y="1170357"/>
                        </a:cubicBezTo>
                        <a:cubicBezTo>
                          <a:pt x="859251" y="1162863"/>
                          <a:pt x="853392" y="1168449"/>
                          <a:pt x="847125" y="1174035"/>
                        </a:cubicBezTo>
                        <a:cubicBezTo>
                          <a:pt x="840858" y="1179621"/>
                          <a:pt x="834454" y="1185344"/>
                          <a:pt x="843719" y="1179349"/>
                        </a:cubicBezTo>
                        <a:cubicBezTo>
                          <a:pt x="868243" y="1154144"/>
                          <a:pt x="883639" y="1146241"/>
                          <a:pt x="915111" y="1112452"/>
                        </a:cubicBezTo>
                        <a:cubicBezTo>
                          <a:pt x="911569" y="1116540"/>
                          <a:pt x="911160" y="1118174"/>
                          <a:pt x="903122" y="1126213"/>
                        </a:cubicBezTo>
                        <a:cubicBezTo>
                          <a:pt x="919880" y="1111499"/>
                          <a:pt x="936093" y="1096103"/>
                          <a:pt x="951625" y="1080298"/>
                        </a:cubicBezTo>
                        <a:cubicBezTo>
                          <a:pt x="938818" y="1090925"/>
                          <a:pt x="986641" y="1037789"/>
                          <a:pt x="979147" y="1039561"/>
                        </a:cubicBezTo>
                        <a:cubicBezTo>
                          <a:pt x="955576" y="1065856"/>
                          <a:pt x="946993" y="1074848"/>
                          <a:pt x="937592" y="1084930"/>
                        </a:cubicBezTo>
                        <a:cubicBezTo>
                          <a:pt x="928055" y="1094740"/>
                          <a:pt x="917973" y="1105776"/>
                          <a:pt x="887454" y="1132344"/>
                        </a:cubicBezTo>
                        <a:cubicBezTo>
                          <a:pt x="903939" y="1116403"/>
                          <a:pt x="922060" y="1092969"/>
                          <a:pt x="929009" y="1080707"/>
                        </a:cubicBezTo>
                        <a:cubicBezTo>
                          <a:pt x="929553" y="1080298"/>
                          <a:pt x="930507" y="1079617"/>
                          <a:pt x="932142" y="1077846"/>
                        </a:cubicBezTo>
                        <a:cubicBezTo>
                          <a:pt x="937864" y="1066401"/>
                          <a:pt x="928600" y="1074712"/>
                          <a:pt x="924104" y="1070080"/>
                        </a:cubicBezTo>
                        <a:cubicBezTo>
                          <a:pt x="902304" y="1099237"/>
                          <a:pt x="882276" y="1113406"/>
                          <a:pt x="851349" y="1142971"/>
                        </a:cubicBezTo>
                        <a:cubicBezTo>
                          <a:pt x="847534" y="1151010"/>
                          <a:pt x="873556" y="1130573"/>
                          <a:pt x="888407" y="1115177"/>
                        </a:cubicBezTo>
                        <a:cubicBezTo>
                          <a:pt x="879824" y="1124442"/>
                          <a:pt x="870695" y="1133162"/>
                          <a:pt x="861703" y="1142154"/>
                        </a:cubicBezTo>
                        <a:lnTo>
                          <a:pt x="866199" y="1136023"/>
                        </a:lnTo>
                        <a:cubicBezTo>
                          <a:pt x="853801" y="1146241"/>
                          <a:pt x="841539" y="1156459"/>
                          <a:pt x="828459" y="1165997"/>
                        </a:cubicBezTo>
                        <a:lnTo>
                          <a:pt x="815788" y="1175398"/>
                        </a:lnTo>
                        <a:cubicBezTo>
                          <a:pt x="811020" y="1178804"/>
                          <a:pt x="806251" y="1182074"/>
                          <a:pt x="801483" y="1185208"/>
                        </a:cubicBezTo>
                        <a:cubicBezTo>
                          <a:pt x="791945" y="1191475"/>
                          <a:pt x="782272" y="1198151"/>
                          <a:pt x="772735" y="1204010"/>
                        </a:cubicBezTo>
                        <a:cubicBezTo>
                          <a:pt x="794534" y="1189568"/>
                          <a:pt x="801346" y="1182347"/>
                          <a:pt x="811292" y="1173490"/>
                        </a:cubicBezTo>
                        <a:cubicBezTo>
                          <a:pt x="797123" y="1182891"/>
                          <a:pt x="782953" y="1192156"/>
                          <a:pt x="768511" y="1199513"/>
                        </a:cubicBezTo>
                        <a:cubicBezTo>
                          <a:pt x="771372" y="1201830"/>
                          <a:pt x="769465" y="1205781"/>
                          <a:pt x="755023" y="1214092"/>
                        </a:cubicBezTo>
                        <a:cubicBezTo>
                          <a:pt x="750527" y="1216680"/>
                          <a:pt x="746030" y="1219269"/>
                          <a:pt x="741671" y="1221721"/>
                        </a:cubicBezTo>
                        <a:cubicBezTo>
                          <a:pt x="737447" y="1223765"/>
                          <a:pt x="733496" y="1225673"/>
                          <a:pt x="729545" y="1227580"/>
                        </a:cubicBezTo>
                        <a:cubicBezTo>
                          <a:pt x="721779" y="1231259"/>
                          <a:pt x="714558" y="1234665"/>
                          <a:pt x="707609" y="1237798"/>
                        </a:cubicBezTo>
                        <a:cubicBezTo>
                          <a:pt x="694530" y="1242703"/>
                          <a:pt x="682949" y="1247472"/>
                          <a:pt x="673684" y="1250197"/>
                        </a:cubicBezTo>
                        <a:cubicBezTo>
                          <a:pt x="655018" y="1255646"/>
                          <a:pt x="642211" y="1258235"/>
                          <a:pt x="632810" y="1259325"/>
                        </a:cubicBezTo>
                        <a:cubicBezTo>
                          <a:pt x="630222" y="1260279"/>
                          <a:pt x="627360" y="1261369"/>
                          <a:pt x="625180" y="1262186"/>
                        </a:cubicBezTo>
                        <a:cubicBezTo>
                          <a:pt x="628450" y="1262867"/>
                          <a:pt x="614826" y="1268726"/>
                          <a:pt x="596296" y="1275675"/>
                        </a:cubicBezTo>
                        <a:cubicBezTo>
                          <a:pt x="587304" y="1279217"/>
                          <a:pt x="575996" y="1282896"/>
                          <a:pt x="565641" y="1286438"/>
                        </a:cubicBezTo>
                        <a:cubicBezTo>
                          <a:pt x="560328" y="1288346"/>
                          <a:pt x="555150" y="1290117"/>
                          <a:pt x="550518" y="1291615"/>
                        </a:cubicBezTo>
                        <a:cubicBezTo>
                          <a:pt x="549564" y="1291888"/>
                          <a:pt x="547520" y="1292705"/>
                          <a:pt x="547657" y="1292569"/>
                        </a:cubicBezTo>
                        <a:lnTo>
                          <a:pt x="546976" y="1292569"/>
                        </a:lnTo>
                        <a:cubicBezTo>
                          <a:pt x="546976" y="1292569"/>
                          <a:pt x="546158" y="1292569"/>
                          <a:pt x="545613" y="1292569"/>
                        </a:cubicBezTo>
                        <a:cubicBezTo>
                          <a:pt x="549019" y="1289844"/>
                          <a:pt x="550109" y="1286847"/>
                          <a:pt x="551199" y="1283304"/>
                        </a:cubicBezTo>
                        <a:cubicBezTo>
                          <a:pt x="551744" y="1281533"/>
                          <a:pt x="552153" y="1279762"/>
                          <a:pt x="552834" y="1277719"/>
                        </a:cubicBezTo>
                        <a:cubicBezTo>
                          <a:pt x="552289" y="1275947"/>
                          <a:pt x="550245" y="1274448"/>
                          <a:pt x="550382" y="1272268"/>
                        </a:cubicBezTo>
                        <a:cubicBezTo>
                          <a:pt x="542207" y="1276220"/>
                          <a:pt x="533487" y="1283032"/>
                          <a:pt x="528855" y="1289163"/>
                        </a:cubicBezTo>
                        <a:cubicBezTo>
                          <a:pt x="523541" y="1295430"/>
                          <a:pt x="525721" y="1300063"/>
                          <a:pt x="522179" y="1304968"/>
                        </a:cubicBezTo>
                        <a:cubicBezTo>
                          <a:pt x="541798" y="1301698"/>
                          <a:pt x="527901" y="1304423"/>
                          <a:pt x="560055" y="1290525"/>
                        </a:cubicBezTo>
                        <a:lnTo>
                          <a:pt x="581991" y="1283849"/>
                        </a:lnTo>
                        <a:lnTo>
                          <a:pt x="602155" y="1277173"/>
                        </a:lnTo>
                        <a:cubicBezTo>
                          <a:pt x="615779" y="1272813"/>
                          <a:pt x="628178" y="1268045"/>
                          <a:pt x="640849" y="1263413"/>
                        </a:cubicBezTo>
                        <a:lnTo>
                          <a:pt x="620821" y="1273222"/>
                        </a:lnTo>
                        <a:cubicBezTo>
                          <a:pt x="638260" y="1268726"/>
                          <a:pt x="656790" y="1261641"/>
                          <a:pt x="669869" y="1256600"/>
                        </a:cubicBezTo>
                        <a:cubicBezTo>
                          <a:pt x="683221" y="1251287"/>
                          <a:pt x="691668" y="1247199"/>
                          <a:pt x="688535" y="1251014"/>
                        </a:cubicBezTo>
                        <a:cubicBezTo>
                          <a:pt x="682949" y="1254012"/>
                          <a:pt x="676545" y="1257282"/>
                          <a:pt x="670142" y="1260006"/>
                        </a:cubicBezTo>
                        <a:cubicBezTo>
                          <a:pt x="663874" y="1262323"/>
                          <a:pt x="657334" y="1264775"/>
                          <a:pt x="650658" y="1267091"/>
                        </a:cubicBezTo>
                        <a:cubicBezTo>
                          <a:pt x="637579" y="1271996"/>
                          <a:pt x="624227" y="1275947"/>
                          <a:pt x="612646" y="1281125"/>
                        </a:cubicBezTo>
                        <a:lnTo>
                          <a:pt x="635671" y="1275947"/>
                        </a:lnTo>
                        <a:cubicBezTo>
                          <a:pt x="611147" y="1285484"/>
                          <a:pt x="606651" y="1285757"/>
                          <a:pt x="601201" y="1286029"/>
                        </a:cubicBezTo>
                        <a:cubicBezTo>
                          <a:pt x="598340" y="1286166"/>
                          <a:pt x="595343" y="1286438"/>
                          <a:pt x="589348" y="1287801"/>
                        </a:cubicBezTo>
                        <a:cubicBezTo>
                          <a:pt x="583217" y="1289163"/>
                          <a:pt x="574770" y="1291752"/>
                          <a:pt x="558148" y="1296793"/>
                        </a:cubicBezTo>
                        <a:cubicBezTo>
                          <a:pt x="566459" y="1296520"/>
                          <a:pt x="565096" y="1296793"/>
                          <a:pt x="557603" y="1298836"/>
                        </a:cubicBezTo>
                        <a:cubicBezTo>
                          <a:pt x="553924" y="1299790"/>
                          <a:pt x="548610" y="1301153"/>
                          <a:pt x="542616" y="1302651"/>
                        </a:cubicBezTo>
                        <a:cubicBezTo>
                          <a:pt x="539482" y="1303605"/>
                          <a:pt x="536212" y="1304559"/>
                          <a:pt x="532806" y="1305512"/>
                        </a:cubicBezTo>
                        <a:cubicBezTo>
                          <a:pt x="531443" y="1305649"/>
                          <a:pt x="530898" y="1305512"/>
                          <a:pt x="529672" y="1305785"/>
                        </a:cubicBezTo>
                        <a:cubicBezTo>
                          <a:pt x="529672" y="1306194"/>
                          <a:pt x="529672" y="1306466"/>
                          <a:pt x="529672" y="1306875"/>
                        </a:cubicBezTo>
                        <a:lnTo>
                          <a:pt x="529945" y="1307284"/>
                        </a:lnTo>
                        <a:cubicBezTo>
                          <a:pt x="529945" y="1307284"/>
                          <a:pt x="529945" y="1307692"/>
                          <a:pt x="531307" y="1307284"/>
                        </a:cubicBezTo>
                        <a:cubicBezTo>
                          <a:pt x="535531" y="1306194"/>
                          <a:pt x="540572" y="1305104"/>
                          <a:pt x="545749" y="1303741"/>
                        </a:cubicBezTo>
                        <a:cubicBezTo>
                          <a:pt x="556240" y="1301016"/>
                          <a:pt x="568230" y="1297883"/>
                          <a:pt x="578857" y="1295022"/>
                        </a:cubicBezTo>
                        <a:cubicBezTo>
                          <a:pt x="599430" y="1289572"/>
                          <a:pt x="613463" y="1286166"/>
                          <a:pt x="601474" y="1292842"/>
                        </a:cubicBezTo>
                        <a:cubicBezTo>
                          <a:pt x="584988" y="1298836"/>
                          <a:pt x="562371" y="1303196"/>
                          <a:pt x="534986" y="1308919"/>
                        </a:cubicBezTo>
                        <a:lnTo>
                          <a:pt x="529945" y="1310009"/>
                        </a:lnTo>
                        <a:lnTo>
                          <a:pt x="527492" y="1310553"/>
                        </a:lnTo>
                        <a:lnTo>
                          <a:pt x="526266" y="1310826"/>
                        </a:lnTo>
                        <a:lnTo>
                          <a:pt x="526130" y="1310826"/>
                        </a:lnTo>
                        <a:cubicBezTo>
                          <a:pt x="526130" y="1310826"/>
                          <a:pt x="524631" y="1309464"/>
                          <a:pt x="524631" y="1309464"/>
                        </a:cubicBezTo>
                        <a:cubicBezTo>
                          <a:pt x="523677" y="1308646"/>
                          <a:pt x="522587" y="1307965"/>
                          <a:pt x="521225" y="1307556"/>
                        </a:cubicBezTo>
                        <a:cubicBezTo>
                          <a:pt x="519863" y="1307147"/>
                          <a:pt x="518228" y="1307011"/>
                          <a:pt x="516184" y="1307284"/>
                        </a:cubicBezTo>
                        <a:cubicBezTo>
                          <a:pt x="515775" y="1307284"/>
                          <a:pt x="512096" y="1308237"/>
                          <a:pt x="509644" y="1308919"/>
                        </a:cubicBezTo>
                        <a:cubicBezTo>
                          <a:pt x="506919" y="1309736"/>
                          <a:pt x="504058" y="1310690"/>
                          <a:pt x="500924" y="1311780"/>
                        </a:cubicBezTo>
                        <a:lnTo>
                          <a:pt x="504467" y="1310009"/>
                        </a:lnTo>
                        <a:cubicBezTo>
                          <a:pt x="497654" y="1310417"/>
                          <a:pt x="491387" y="1310962"/>
                          <a:pt x="485392" y="1311780"/>
                        </a:cubicBezTo>
                        <a:cubicBezTo>
                          <a:pt x="513459" y="1280035"/>
                          <a:pt x="531307" y="1258371"/>
                          <a:pt x="545886" y="1240523"/>
                        </a:cubicBezTo>
                        <a:cubicBezTo>
                          <a:pt x="560328" y="1222675"/>
                          <a:pt x="571636" y="1208369"/>
                          <a:pt x="583081" y="1194063"/>
                        </a:cubicBezTo>
                        <a:cubicBezTo>
                          <a:pt x="598613" y="1175670"/>
                          <a:pt x="613736" y="1155642"/>
                          <a:pt x="629404" y="1134796"/>
                        </a:cubicBezTo>
                        <a:cubicBezTo>
                          <a:pt x="647525" y="1112452"/>
                          <a:pt x="654337" y="1096375"/>
                          <a:pt x="664283" y="1080162"/>
                        </a:cubicBezTo>
                        <a:lnTo>
                          <a:pt x="665782" y="1081252"/>
                        </a:lnTo>
                        <a:lnTo>
                          <a:pt x="678589" y="1059180"/>
                        </a:lnTo>
                        <a:lnTo>
                          <a:pt x="684992" y="1048144"/>
                        </a:lnTo>
                        <a:lnTo>
                          <a:pt x="687990" y="1042831"/>
                        </a:lnTo>
                        <a:lnTo>
                          <a:pt x="689488" y="1039561"/>
                        </a:lnTo>
                        <a:lnTo>
                          <a:pt x="688807" y="1042149"/>
                        </a:lnTo>
                        <a:lnTo>
                          <a:pt x="688399" y="1043512"/>
                        </a:lnTo>
                        <a:lnTo>
                          <a:pt x="687309" y="1045692"/>
                        </a:lnTo>
                        <a:cubicBezTo>
                          <a:pt x="685674" y="1048689"/>
                          <a:pt x="684039" y="1051823"/>
                          <a:pt x="682267" y="1054957"/>
                        </a:cubicBezTo>
                        <a:cubicBezTo>
                          <a:pt x="678589" y="1061360"/>
                          <a:pt x="674365" y="1068172"/>
                          <a:pt x="669733" y="1075666"/>
                        </a:cubicBezTo>
                        <a:cubicBezTo>
                          <a:pt x="664964" y="1083160"/>
                          <a:pt x="659923" y="1091062"/>
                          <a:pt x="654610" y="1099509"/>
                        </a:cubicBezTo>
                        <a:cubicBezTo>
                          <a:pt x="652021" y="1103732"/>
                          <a:pt x="649296" y="1108092"/>
                          <a:pt x="646435" y="1112588"/>
                        </a:cubicBezTo>
                        <a:cubicBezTo>
                          <a:pt x="642348" y="1117902"/>
                          <a:pt x="638124" y="1123488"/>
                          <a:pt x="633764" y="1129074"/>
                        </a:cubicBezTo>
                        <a:lnTo>
                          <a:pt x="642756" y="1122671"/>
                        </a:lnTo>
                        <a:cubicBezTo>
                          <a:pt x="620548" y="1148557"/>
                          <a:pt x="604062" y="1170493"/>
                          <a:pt x="591800" y="1188614"/>
                        </a:cubicBezTo>
                        <a:cubicBezTo>
                          <a:pt x="575860" y="1209187"/>
                          <a:pt x="560464" y="1229079"/>
                          <a:pt x="544659" y="1249788"/>
                        </a:cubicBezTo>
                        <a:cubicBezTo>
                          <a:pt x="557058" y="1234665"/>
                          <a:pt x="574088" y="1214637"/>
                          <a:pt x="592345" y="1193655"/>
                        </a:cubicBezTo>
                        <a:cubicBezTo>
                          <a:pt x="597523" y="1187932"/>
                          <a:pt x="600111" y="1184117"/>
                          <a:pt x="603517" y="1179621"/>
                        </a:cubicBezTo>
                        <a:lnTo>
                          <a:pt x="613463" y="1166542"/>
                        </a:lnTo>
                        <a:cubicBezTo>
                          <a:pt x="620003" y="1157822"/>
                          <a:pt x="626543" y="1149238"/>
                          <a:pt x="632947" y="1140928"/>
                        </a:cubicBezTo>
                        <a:cubicBezTo>
                          <a:pt x="639214" y="1132616"/>
                          <a:pt x="645209" y="1124578"/>
                          <a:pt x="650658" y="1117221"/>
                        </a:cubicBezTo>
                        <a:cubicBezTo>
                          <a:pt x="651885" y="1115450"/>
                          <a:pt x="653656" y="1113406"/>
                          <a:pt x="654473" y="1111907"/>
                        </a:cubicBezTo>
                        <a:cubicBezTo>
                          <a:pt x="655291" y="1110409"/>
                          <a:pt x="656108" y="1108910"/>
                          <a:pt x="656926" y="1107547"/>
                        </a:cubicBezTo>
                        <a:cubicBezTo>
                          <a:pt x="658424" y="1104686"/>
                          <a:pt x="659923" y="1101961"/>
                          <a:pt x="661286" y="1099372"/>
                        </a:cubicBezTo>
                        <a:cubicBezTo>
                          <a:pt x="666735" y="1089154"/>
                          <a:pt x="670005" y="1081524"/>
                          <a:pt x="670005" y="1078391"/>
                        </a:cubicBezTo>
                        <a:lnTo>
                          <a:pt x="690851" y="1050188"/>
                        </a:lnTo>
                        <a:lnTo>
                          <a:pt x="692622" y="1046645"/>
                        </a:lnTo>
                        <a:cubicBezTo>
                          <a:pt x="693167" y="1045556"/>
                          <a:pt x="693303" y="1045011"/>
                          <a:pt x="693576" y="1044193"/>
                        </a:cubicBezTo>
                        <a:lnTo>
                          <a:pt x="695211" y="1039697"/>
                        </a:lnTo>
                        <a:cubicBezTo>
                          <a:pt x="699707" y="1033702"/>
                          <a:pt x="701206" y="1034520"/>
                          <a:pt x="699843" y="1040106"/>
                        </a:cubicBezTo>
                        <a:cubicBezTo>
                          <a:pt x="699571" y="1041468"/>
                          <a:pt x="699026" y="1043239"/>
                          <a:pt x="698344" y="1045147"/>
                        </a:cubicBezTo>
                        <a:cubicBezTo>
                          <a:pt x="697936" y="1046101"/>
                          <a:pt x="697663" y="1047190"/>
                          <a:pt x="697255" y="1048280"/>
                        </a:cubicBezTo>
                        <a:cubicBezTo>
                          <a:pt x="696437" y="1049916"/>
                          <a:pt x="695620" y="1051686"/>
                          <a:pt x="694666" y="1053458"/>
                        </a:cubicBezTo>
                        <a:cubicBezTo>
                          <a:pt x="690851" y="1060951"/>
                          <a:pt x="686082" y="1069807"/>
                          <a:pt x="680360" y="1079617"/>
                        </a:cubicBezTo>
                        <a:cubicBezTo>
                          <a:pt x="675319" y="1086293"/>
                          <a:pt x="672866" y="1089836"/>
                          <a:pt x="673275" y="1087656"/>
                        </a:cubicBezTo>
                        <a:cubicBezTo>
                          <a:pt x="670959" y="1092288"/>
                          <a:pt x="668779" y="1096784"/>
                          <a:pt x="666327" y="1101825"/>
                        </a:cubicBezTo>
                        <a:cubicBezTo>
                          <a:pt x="663738" y="1106730"/>
                          <a:pt x="662103" y="1111362"/>
                          <a:pt x="656790" y="1118720"/>
                        </a:cubicBezTo>
                        <a:cubicBezTo>
                          <a:pt x="647252" y="1132481"/>
                          <a:pt x="635126" y="1149375"/>
                          <a:pt x="615371" y="1174989"/>
                        </a:cubicBezTo>
                        <a:lnTo>
                          <a:pt x="632674" y="1149103"/>
                        </a:lnTo>
                        <a:cubicBezTo>
                          <a:pt x="623273" y="1161501"/>
                          <a:pt x="614008" y="1173763"/>
                          <a:pt x="605016" y="1185480"/>
                        </a:cubicBezTo>
                        <a:cubicBezTo>
                          <a:pt x="593026" y="1199513"/>
                          <a:pt x="581446" y="1213002"/>
                          <a:pt x="570546" y="1225809"/>
                        </a:cubicBezTo>
                        <a:cubicBezTo>
                          <a:pt x="549292" y="1250878"/>
                          <a:pt x="531988" y="1271860"/>
                          <a:pt x="520544" y="1286166"/>
                        </a:cubicBezTo>
                        <a:cubicBezTo>
                          <a:pt x="526130" y="1285212"/>
                          <a:pt x="531035" y="1283986"/>
                          <a:pt x="535258" y="1282623"/>
                        </a:cubicBezTo>
                        <a:cubicBezTo>
                          <a:pt x="533215" y="1281669"/>
                          <a:pt x="531171" y="1280716"/>
                          <a:pt x="529264" y="1279762"/>
                        </a:cubicBezTo>
                        <a:cubicBezTo>
                          <a:pt x="551744" y="1254829"/>
                          <a:pt x="572726" y="1230305"/>
                          <a:pt x="593572" y="1206325"/>
                        </a:cubicBezTo>
                        <a:lnTo>
                          <a:pt x="609104" y="1188341"/>
                        </a:lnTo>
                        <a:lnTo>
                          <a:pt x="616733" y="1179485"/>
                        </a:lnTo>
                        <a:cubicBezTo>
                          <a:pt x="619322" y="1176488"/>
                          <a:pt x="620684" y="1174444"/>
                          <a:pt x="622592" y="1171855"/>
                        </a:cubicBezTo>
                        <a:cubicBezTo>
                          <a:pt x="629949" y="1162046"/>
                          <a:pt x="637306" y="1152236"/>
                          <a:pt x="644664" y="1142563"/>
                        </a:cubicBezTo>
                        <a:cubicBezTo>
                          <a:pt x="651885" y="1132889"/>
                          <a:pt x="659106" y="1123215"/>
                          <a:pt x="666327" y="1113542"/>
                        </a:cubicBezTo>
                        <a:cubicBezTo>
                          <a:pt x="672185" y="1104686"/>
                          <a:pt x="676545" y="1096648"/>
                          <a:pt x="681723" y="1088201"/>
                        </a:cubicBezTo>
                        <a:cubicBezTo>
                          <a:pt x="686627" y="1079889"/>
                          <a:pt x="691532" y="1071579"/>
                          <a:pt x="696437" y="1063404"/>
                        </a:cubicBezTo>
                        <a:lnTo>
                          <a:pt x="703522" y="1051414"/>
                        </a:lnTo>
                        <a:lnTo>
                          <a:pt x="707882" y="1042831"/>
                        </a:lnTo>
                        <a:cubicBezTo>
                          <a:pt x="708563" y="1024574"/>
                          <a:pt x="714013" y="1005908"/>
                          <a:pt x="710879" y="995281"/>
                        </a:cubicBezTo>
                        <a:cubicBezTo>
                          <a:pt x="725457" y="961628"/>
                          <a:pt x="743714" y="915441"/>
                          <a:pt x="755840" y="886012"/>
                        </a:cubicBezTo>
                        <a:lnTo>
                          <a:pt x="756113" y="889145"/>
                        </a:lnTo>
                        <a:cubicBezTo>
                          <a:pt x="762244" y="874840"/>
                          <a:pt x="765922" y="861079"/>
                          <a:pt x="768375" y="849362"/>
                        </a:cubicBezTo>
                        <a:cubicBezTo>
                          <a:pt x="774778" y="834238"/>
                          <a:pt x="768784" y="861215"/>
                          <a:pt x="773007" y="850452"/>
                        </a:cubicBezTo>
                        <a:lnTo>
                          <a:pt x="779274" y="824974"/>
                        </a:lnTo>
                        <a:lnTo>
                          <a:pt x="784179" y="799359"/>
                        </a:lnTo>
                        <a:cubicBezTo>
                          <a:pt x="785406" y="801267"/>
                          <a:pt x="783362" y="812984"/>
                          <a:pt x="780637" y="826609"/>
                        </a:cubicBezTo>
                        <a:cubicBezTo>
                          <a:pt x="777095" y="840233"/>
                          <a:pt x="772462" y="855901"/>
                          <a:pt x="769601" y="865984"/>
                        </a:cubicBezTo>
                        <a:cubicBezTo>
                          <a:pt x="770419" y="862033"/>
                          <a:pt x="772190" y="854266"/>
                          <a:pt x="771100" y="856583"/>
                        </a:cubicBezTo>
                        <a:cubicBezTo>
                          <a:pt x="767557" y="868300"/>
                          <a:pt x="762380" y="885058"/>
                          <a:pt x="757748" y="900045"/>
                        </a:cubicBezTo>
                        <a:cubicBezTo>
                          <a:pt x="753388" y="915305"/>
                          <a:pt x="748074" y="928384"/>
                          <a:pt x="743851" y="932471"/>
                        </a:cubicBezTo>
                        <a:cubicBezTo>
                          <a:pt x="740172" y="943780"/>
                          <a:pt x="749845" y="908765"/>
                          <a:pt x="734450" y="946096"/>
                        </a:cubicBezTo>
                        <a:cubicBezTo>
                          <a:pt x="722733" y="970484"/>
                          <a:pt x="722051" y="979749"/>
                          <a:pt x="722324" y="983019"/>
                        </a:cubicBezTo>
                        <a:cubicBezTo>
                          <a:pt x="723959" y="984245"/>
                          <a:pt x="742079" y="945143"/>
                          <a:pt x="737992" y="959721"/>
                        </a:cubicBezTo>
                        <a:cubicBezTo>
                          <a:pt x="745486" y="939965"/>
                          <a:pt x="747257" y="931518"/>
                          <a:pt x="758020" y="906721"/>
                        </a:cubicBezTo>
                        <a:cubicBezTo>
                          <a:pt x="751344" y="926477"/>
                          <a:pt x="743306" y="954135"/>
                          <a:pt x="736766" y="963535"/>
                        </a:cubicBezTo>
                        <a:cubicBezTo>
                          <a:pt x="722460" y="1002638"/>
                          <a:pt x="732542" y="1001003"/>
                          <a:pt x="741262" y="983155"/>
                        </a:cubicBezTo>
                        <a:cubicBezTo>
                          <a:pt x="737856" y="986697"/>
                          <a:pt x="767830" y="911490"/>
                          <a:pt x="743851" y="960811"/>
                        </a:cubicBezTo>
                        <a:cubicBezTo>
                          <a:pt x="746848" y="948685"/>
                          <a:pt x="752843" y="932471"/>
                          <a:pt x="758565" y="915168"/>
                        </a:cubicBezTo>
                        <a:cubicBezTo>
                          <a:pt x="763742" y="897729"/>
                          <a:pt x="770282" y="879608"/>
                          <a:pt x="773552" y="863940"/>
                        </a:cubicBezTo>
                        <a:lnTo>
                          <a:pt x="773825" y="865575"/>
                        </a:lnTo>
                        <a:lnTo>
                          <a:pt x="784179" y="827426"/>
                        </a:lnTo>
                        <a:cubicBezTo>
                          <a:pt x="783634" y="833012"/>
                          <a:pt x="780910" y="844729"/>
                          <a:pt x="782544" y="845547"/>
                        </a:cubicBezTo>
                        <a:cubicBezTo>
                          <a:pt x="786632" y="827699"/>
                          <a:pt x="788675" y="809441"/>
                          <a:pt x="791400" y="791457"/>
                        </a:cubicBezTo>
                        <a:cubicBezTo>
                          <a:pt x="787585" y="821976"/>
                          <a:pt x="798213" y="773473"/>
                          <a:pt x="801210" y="759985"/>
                        </a:cubicBezTo>
                        <a:cubicBezTo>
                          <a:pt x="799439" y="753717"/>
                          <a:pt x="801210" y="732735"/>
                          <a:pt x="796033" y="752354"/>
                        </a:cubicBezTo>
                        <a:cubicBezTo>
                          <a:pt x="790038" y="774290"/>
                          <a:pt x="795352" y="765570"/>
                          <a:pt x="791673" y="786007"/>
                        </a:cubicBezTo>
                        <a:cubicBezTo>
                          <a:pt x="792354" y="776197"/>
                          <a:pt x="792218" y="766252"/>
                          <a:pt x="792627" y="756442"/>
                        </a:cubicBezTo>
                        <a:lnTo>
                          <a:pt x="793444" y="754126"/>
                        </a:lnTo>
                        <a:cubicBezTo>
                          <a:pt x="793172" y="748131"/>
                          <a:pt x="793308" y="742272"/>
                          <a:pt x="792899" y="736414"/>
                        </a:cubicBezTo>
                        <a:cubicBezTo>
                          <a:pt x="797259" y="697584"/>
                          <a:pt x="799303" y="754534"/>
                          <a:pt x="801210" y="704124"/>
                        </a:cubicBezTo>
                        <a:lnTo>
                          <a:pt x="795624" y="710119"/>
                        </a:lnTo>
                        <a:cubicBezTo>
                          <a:pt x="799303" y="681370"/>
                          <a:pt x="800393" y="649080"/>
                          <a:pt x="799439" y="619106"/>
                        </a:cubicBezTo>
                        <a:cubicBezTo>
                          <a:pt x="797668" y="604664"/>
                          <a:pt x="796305" y="590222"/>
                          <a:pt x="793989" y="577960"/>
                        </a:cubicBezTo>
                        <a:cubicBezTo>
                          <a:pt x="791264" y="565834"/>
                          <a:pt x="787585" y="555207"/>
                          <a:pt x="783634" y="546896"/>
                        </a:cubicBezTo>
                        <a:cubicBezTo>
                          <a:pt x="789765" y="555207"/>
                          <a:pt x="795760" y="558477"/>
                          <a:pt x="793035" y="543899"/>
                        </a:cubicBezTo>
                        <a:cubicBezTo>
                          <a:pt x="795760" y="551665"/>
                          <a:pt x="799711" y="563518"/>
                          <a:pt x="802845" y="576597"/>
                        </a:cubicBezTo>
                        <a:cubicBezTo>
                          <a:pt x="805434" y="589813"/>
                          <a:pt x="807614" y="604800"/>
                          <a:pt x="809930" y="616927"/>
                        </a:cubicBezTo>
                        <a:cubicBezTo>
                          <a:pt x="809930" y="619379"/>
                          <a:pt x="807205" y="611885"/>
                          <a:pt x="804207" y="600577"/>
                        </a:cubicBezTo>
                        <a:cubicBezTo>
                          <a:pt x="802709" y="594991"/>
                          <a:pt x="801074" y="588451"/>
                          <a:pt x="799711" y="581638"/>
                        </a:cubicBezTo>
                        <a:cubicBezTo>
                          <a:pt x="797940" y="575235"/>
                          <a:pt x="796169" y="568559"/>
                          <a:pt x="794398" y="562428"/>
                        </a:cubicBezTo>
                        <a:cubicBezTo>
                          <a:pt x="793444" y="565970"/>
                          <a:pt x="794398" y="571420"/>
                          <a:pt x="795760" y="577824"/>
                        </a:cubicBezTo>
                        <a:cubicBezTo>
                          <a:pt x="797259" y="584364"/>
                          <a:pt x="798894" y="592130"/>
                          <a:pt x="800665" y="599487"/>
                        </a:cubicBezTo>
                        <a:cubicBezTo>
                          <a:pt x="802300" y="606980"/>
                          <a:pt x="804480" y="614065"/>
                          <a:pt x="804889" y="619924"/>
                        </a:cubicBezTo>
                        <a:cubicBezTo>
                          <a:pt x="805161" y="625782"/>
                          <a:pt x="804616" y="629870"/>
                          <a:pt x="802709" y="630687"/>
                        </a:cubicBezTo>
                        <a:cubicBezTo>
                          <a:pt x="802709" y="639271"/>
                          <a:pt x="803117" y="646492"/>
                          <a:pt x="803526" y="652623"/>
                        </a:cubicBezTo>
                        <a:cubicBezTo>
                          <a:pt x="803935" y="658754"/>
                          <a:pt x="803526" y="664067"/>
                          <a:pt x="803799" y="668563"/>
                        </a:cubicBezTo>
                        <a:cubicBezTo>
                          <a:pt x="804071" y="677692"/>
                          <a:pt x="804753" y="683823"/>
                          <a:pt x="805434" y="689682"/>
                        </a:cubicBezTo>
                        <a:cubicBezTo>
                          <a:pt x="806796" y="701399"/>
                          <a:pt x="806660" y="712299"/>
                          <a:pt x="800938" y="742000"/>
                        </a:cubicBezTo>
                        <a:cubicBezTo>
                          <a:pt x="804344" y="743363"/>
                          <a:pt x="799711" y="759303"/>
                          <a:pt x="802164" y="762982"/>
                        </a:cubicBezTo>
                        <a:cubicBezTo>
                          <a:pt x="812518" y="746087"/>
                          <a:pt x="813336" y="681916"/>
                          <a:pt x="813200" y="643494"/>
                        </a:cubicBezTo>
                        <a:cubicBezTo>
                          <a:pt x="813608" y="647309"/>
                          <a:pt x="814698" y="654803"/>
                          <a:pt x="815380" y="656301"/>
                        </a:cubicBezTo>
                        <a:cubicBezTo>
                          <a:pt x="814698" y="628643"/>
                          <a:pt x="814153" y="616927"/>
                          <a:pt x="809249" y="598533"/>
                        </a:cubicBezTo>
                        <a:lnTo>
                          <a:pt x="809249" y="600986"/>
                        </a:lnTo>
                        <a:cubicBezTo>
                          <a:pt x="800529" y="568968"/>
                          <a:pt x="808840" y="580549"/>
                          <a:pt x="805434" y="561338"/>
                        </a:cubicBezTo>
                        <a:cubicBezTo>
                          <a:pt x="803254" y="554117"/>
                          <a:pt x="794125" y="529320"/>
                          <a:pt x="793172" y="534361"/>
                        </a:cubicBezTo>
                        <a:cubicBezTo>
                          <a:pt x="791400" y="528911"/>
                          <a:pt x="789357" y="523598"/>
                          <a:pt x="787177" y="518284"/>
                        </a:cubicBezTo>
                        <a:lnTo>
                          <a:pt x="781046" y="504660"/>
                        </a:lnTo>
                        <a:lnTo>
                          <a:pt x="778321" y="507793"/>
                        </a:lnTo>
                        <a:cubicBezTo>
                          <a:pt x="777776" y="506703"/>
                          <a:pt x="776822" y="506159"/>
                          <a:pt x="776277" y="505477"/>
                        </a:cubicBezTo>
                        <a:cubicBezTo>
                          <a:pt x="775051" y="504115"/>
                          <a:pt x="773825" y="502888"/>
                          <a:pt x="772735" y="501662"/>
                        </a:cubicBezTo>
                        <a:cubicBezTo>
                          <a:pt x="770555" y="499210"/>
                          <a:pt x="768647" y="497166"/>
                          <a:pt x="766604" y="495259"/>
                        </a:cubicBezTo>
                        <a:cubicBezTo>
                          <a:pt x="762652" y="491444"/>
                          <a:pt x="758565" y="488038"/>
                          <a:pt x="750799" y="483950"/>
                        </a:cubicBezTo>
                        <a:lnTo>
                          <a:pt x="748074" y="486403"/>
                        </a:lnTo>
                        <a:cubicBezTo>
                          <a:pt x="754205" y="491035"/>
                          <a:pt x="760200" y="495940"/>
                          <a:pt x="765514" y="501118"/>
                        </a:cubicBezTo>
                        <a:cubicBezTo>
                          <a:pt x="767966" y="503570"/>
                          <a:pt x="771236" y="506703"/>
                          <a:pt x="773007" y="508747"/>
                        </a:cubicBezTo>
                        <a:cubicBezTo>
                          <a:pt x="773280" y="509156"/>
                          <a:pt x="773961" y="509837"/>
                          <a:pt x="774370" y="510518"/>
                        </a:cubicBezTo>
                        <a:lnTo>
                          <a:pt x="776141" y="513788"/>
                        </a:lnTo>
                        <a:cubicBezTo>
                          <a:pt x="774233" y="510927"/>
                          <a:pt x="774233" y="511336"/>
                          <a:pt x="773552" y="510518"/>
                        </a:cubicBezTo>
                        <a:cubicBezTo>
                          <a:pt x="772871" y="509973"/>
                          <a:pt x="772462" y="509837"/>
                          <a:pt x="772053" y="509701"/>
                        </a:cubicBezTo>
                        <a:cubicBezTo>
                          <a:pt x="771372" y="509565"/>
                          <a:pt x="769873" y="508475"/>
                          <a:pt x="769056" y="508339"/>
                        </a:cubicBezTo>
                        <a:cubicBezTo>
                          <a:pt x="767012" y="507657"/>
                          <a:pt x="765377" y="506567"/>
                          <a:pt x="755704" y="498938"/>
                        </a:cubicBezTo>
                        <a:cubicBezTo>
                          <a:pt x="767421" y="506431"/>
                          <a:pt x="764151" y="502888"/>
                          <a:pt x="757748" y="496894"/>
                        </a:cubicBezTo>
                        <a:cubicBezTo>
                          <a:pt x="751344" y="490899"/>
                          <a:pt x="740717" y="483405"/>
                          <a:pt x="740308" y="481225"/>
                        </a:cubicBezTo>
                        <a:cubicBezTo>
                          <a:pt x="734586" y="478364"/>
                          <a:pt x="728727" y="475776"/>
                          <a:pt x="722733" y="473323"/>
                        </a:cubicBezTo>
                        <a:lnTo>
                          <a:pt x="727501" y="474822"/>
                        </a:lnTo>
                        <a:cubicBezTo>
                          <a:pt x="714966" y="466102"/>
                          <a:pt x="710879" y="467465"/>
                          <a:pt x="694530" y="460516"/>
                        </a:cubicBezTo>
                        <a:cubicBezTo>
                          <a:pt x="713468" y="470190"/>
                          <a:pt x="724504" y="478092"/>
                          <a:pt x="746984" y="490490"/>
                        </a:cubicBezTo>
                        <a:cubicBezTo>
                          <a:pt x="738809" y="485858"/>
                          <a:pt x="726411" y="479318"/>
                          <a:pt x="714285" y="474413"/>
                        </a:cubicBezTo>
                        <a:cubicBezTo>
                          <a:pt x="702296" y="469372"/>
                          <a:pt x="690987" y="465830"/>
                          <a:pt x="686627" y="464331"/>
                        </a:cubicBezTo>
                        <a:cubicBezTo>
                          <a:pt x="667144" y="459154"/>
                          <a:pt x="654473" y="453432"/>
                          <a:pt x="636489" y="450570"/>
                        </a:cubicBezTo>
                        <a:cubicBezTo>
                          <a:pt x="653656" y="452205"/>
                          <a:pt x="651340" y="449480"/>
                          <a:pt x="653111" y="447437"/>
                        </a:cubicBezTo>
                        <a:cubicBezTo>
                          <a:pt x="653928" y="446483"/>
                          <a:pt x="655972" y="445801"/>
                          <a:pt x="662239" y="446755"/>
                        </a:cubicBezTo>
                        <a:cubicBezTo>
                          <a:pt x="668370" y="447709"/>
                          <a:pt x="679134" y="450025"/>
                          <a:pt x="696437" y="457382"/>
                        </a:cubicBezTo>
                        <a:cubicBezTo>
                          <a:pt x="694938" y="457382"/>
                          <a:pt x="689216" y="455202"/>
                          <a:pt x="687172" y="454113"/>
                        </a:cubicBezTo>
                        <a:cubicBezTo>
                          <a:pt x="691123" y="457927"/>
                          <a:pt x="701614" y="461606"/>
                          <a:pt x="712787" y="465830"/>
                        </a:cubicBezTo>
                        <a:cubicBezTo>
                          <a:pt x="723959" y="470054"/>
                          <a:pt x="735676" y="474822"/>
                          <a:pt x="742897" y="478501"/>
                        </a:cubicBezTo>
                        <a:cubicBezTo>
                          <a:pt x="740581" y="474141"/>
                          <a:pt x="755840" y="482316"/>
                          <a:pt x="731588" y="466238"/>
                        </a:cubicBezTo>
                        <a:cubicBezTo>
                          <a:pt x="738946" y="472233"/>
                          <a:pt x="708018" y="458881"/>
                          <a:pt x="681995" y="449072"/>
                        </a:cubicBezTo>
                        <a:lnTo>
                          <a:pt x="688399" y="445257"/>
                        </a:lnTo>
                        <a:cubicBezTo>
                          <a:pt x="675319" y="440624"/>
                          <a:pt x="662376" y="437082"/>
                          <a:pt x="648887" y="434630"/>
                        </a:cubicBezTo>
                        <a:lnTo>
                          <a:pt x="652702" y="435038"/>
                        </a:lnTo>
                        <a:cubicBezTo>
                          <a:pt x="645481" y="431904"/>
                          <a:pt x="634581" y="430406"/>
                          <a:pt x="622592" y="430542"/>
                        </a:cubicBezTo>
                        <a:cubicBezTo>
                          <a:pt x="616597" y="430542"/>
                          <a:pt x="610466" y="431087"/>
                          <a:pt x="604607" y="431904"/>
                        </a:cubicBezTo>
                        <a:cubicBezTo>
                          <a:pt x="598340" y="432858"/>
                          <a:pt x="594389" y="433812"/>
                          <a:pt x="586623" y="435992"/>
                        </a:cubicBezTo>
                        <a:cubicBezTo>
                          <a:pt x="576950" y="440079"/>
                          <a:pt x="553924" y="449753"/>
                          <a:pt x="538801" y="459562"/>
                        </a:cubicBezTo>
                        <a:cubicBezTo>
                          <a:pt x="523541" y="469236"/>
                          <a:pt x="515366" y="476457"/>
                          <a:pt x="530762" y="469781"/>
                        </a:cubicBezTo>
                        <a:cubicBezTo>
                          <a:pt x="507600" y="480408"/>
                          <a:pt x="493295" y="498392"/>
                          <a:pt x="476264" y="518829"/>
                        </a:cubicBezTo>
                        <a:cubicBezTo>
                          <a:pt x="484302" y="511063"/>
                          <a:pt x="492477" y="503434"/>
                          <a:pt x="501469" y="496758"/>
                        </a:cubicBezTo>
                        <a:cubicBezTo>
                          <a:pt x="488117" y="511336"/>
                          <a:pt x="484302" y="517058"/>
                          <a:pt x="480760" y="521827"/>
                        </a:cubicBezTo>
                        <a:cubicBezTo>
                          <a:pt x="477490" y="526868"/>
                          <a:pt x="474765" y="531228"/>
                          <a:pt x="468498" y="545397"/>
                        </a:cubicBezTo>
                        <a:cubicBezTo>
                          <a:pt x="465500" y="547032"/>
                          <a:pt x="460732" y="552210"/>
                          <a:pt x="462776" y="546079"/>
                        </a:cubicBezTo>
                        <a:cubicBezTo>
                          <a:pt x="455282" y="556842"/>
                          <a:pt x="448197" y="569240"/>
                          <a:pt x="442066" y="583137"/>
                        </a:cubicBezTo>
                        <a:cubicBezTo>
                          <a:pt x="439069" y="590222"/>
                          <a:pt x="436071" y="597307"/>
                          <a:pt x="433074" y="604528"/>
                        </a:cubicBezTo>
                        <a:cubicBezTo>
                          <a:pt x="430622" y="612021"/>
                          <a:pt x="428305" y="619379"/>
                          <a:pt x="425989" y="626600"/>
                        </a:cubicBezTo>
                        <a:cubicBezTo>
                          <a:pt x="423400" y="633821"/>
                          <a:pt x="421902" y="641178"/>
                          <a:pt x="420403" y="648126"/>
                        </a:cubicBezTo>
                        <a:cubicBezTo>
                          <a:pt x="418904" y="655212"/>
                          <a:pt x="417269" y="661887"/>
                          <a:pt x="416316" y="668155"/>
                        </a:cubicBezTo>
                        <a:cubicBezTo>
                          <a:pt x="414681" y="681098"/>
                          <a:pt x="413455" y="692134"/>
                          <a:pt x="413455" y="700309"/>
                        </a:cubicBezTo>
                        <a:cubicBezTo>
                          <a:pt x="411411" y="719928"/>
                          <a:pt x="407868" y="731100"/>
                          <a:pt x="406234" y="744725"/>
                        </a:cubicBezTo>
                        <a:cubicBezTo>
                          <a:pt x="405144" y="751537"/>
                          <a:pt x="404190" y="758758"/>
                          <a:pt x="403509" y="767887"/>
                        </a:cubicBezTo>
                        <a:cubicBezTo>
                          <a:pt x="403236" y="777015"/>
                          <a:pt x="403236" y="788187"/>
                          <a:pt x="403917" y="802357"/>
                        </a:cubicBezTo>
                        <a:cubicBezTo>
                          <a:pt x="405007" y="814347"/>
                          <a:pt x="408686" y="792956"/>
                          <a:pt x="408686" y="830560"/>
                        </a:cubicBezTo>
                        <a:cubicBezTo>
                          <a:pt x="408413" y="833148"/>
                          <a:pt x="402964" y="794455"/>
                          <a:pt x="405144" y="836418"/>
                        </a:cubicBezTo>
                        <a:cubicBezTo>
                          <a:pt x="411275" y="865984"/>
                          <a:pt x="408277" y="907130"/>
                          <a:pt x="418359" y="945551"/>
                        </a:cubicBezTo>
                        <a:cubicBezTo>
                          <a:pt x="419586" y="966397"/>
                          <a:pt x="427215" y="1001957"/>
                          <a:pt x="422311" y="995145"/>
                        </a:cubicBezTo>
                        <a:cubicBezTo>
                          <a:pt x="416861" y="962446"/>
                          <a:pt x="409367" y="916258"/>
                          <a:pt x="407324" y="909446"/>
                        </a:cubicBezTo>
                        <a:cubicBezTo>
                          <a:pt x="409912" y="913670"/>
                          <a:pt x="406506" y="886012"/>
                          <a:pt x="411002" y="909855"/>
                        </a:cubicBezTo>
                        <a:cubicBezTo>
                          <a:pt x="409231" y="885058"/>
                          <a:pt x="408005" y="877156"/>
                          <a:pt x="406778" y="869799"/>
                        </a:cubicBezTo>
                        <a:cubicBezTo>
                          <a:pt x="405689" y="862441"/>
                          <a:pt x="403781" y="855765"/>
                          <a:pt x="403645" y="833557"/>
                        </a:cubicBezTo>
                        <a:cubicBezTo>
                          <a:pt x="401874" y="830560"/>
                          <a:pt x="401056" y="856583"/>
                          <a:pt x="403372" y="865984"/>
                        </a:cubicBezTo>
                        <a:cubicBezTo>
                          <a:pt x="397786" y="866665"/>
                          <a:pt x="396288" y="778377"/>
                          <a:pt x="392473" y="818298"/>
                        </a:cubicBezTo>
                        <a:cubicBezTo>
                          <a:pt x="394108" y="866256"/>
                          <a:pt x="405961" y="879336"/>
                          <a:pt x="405825" y="921027"/>
                        </a:cubicBezTo>
                        <a:cubicBezTo>
                          <a:pt x="401056" y="904813"/>
                          <a:pt x="400102" y="878791"/>
                          <a:pt x="393835" y="858081"/>
                        </a:cubicBezTo>
                        <a:cubicBezTo>
                          <a:pt x="394244" y="869526"/>
                          <a:pt x="394108" y="880970"/>
                          <a:pt x="395061" y="892279"/>
                        </a:cubicBezTo>
                        <a:lnTo>
                          <a:pt x="401329" y="916531"/>
                        </a:lnTo>
                        <a:lnTo>
                          <a:pt x="400511" y="915168"/>
                        </a:lnTo>
                        <a:cubicBezTo>
                          <a:pt x="404735" y="975798"/>
                          <a:pt x="413318" y="969939"/>
                          <a:pt x="425989" y="1022530"/>
                        </a:cubicBezTo>
                        <a:cubicBezTo>
                          <a:pt x="422856" y="991194"/>
                          <a:pt x="435390" y="1027980"/>
                          <a:pt x="432665" y="1004545"/>
                        </a:cubicBezTo>
                        <a:cubicBezTo>
                          <a:pt x="440295" y="1039697"/>
                          <a:pt x="445745" y="1065720"/>
                          <a:pt x="441249" y="1066946"/>
                        </a:cubicBezTo>
                        <a:cubicBezTo>
                          <a:pt x="422856" y="1001548"/>
                          <a:pt x="435254" y="1064358"/>
                          <a:pt x="417814" y="1003864"/>
                        </a:cubicBezTo>
                        <a:cubicBezTo>
                          <a:pt x="418223" y="1014355"/>
                          <a:pt x="408005" y="990512"/>
                          <a:pt x="415089" y="1027435"/>
                        </a:cubicBezTo>
                        <a:cubicBezTo>
                          <a:pt x="427079" y="1068172"/>
                          <a:pt x="416179" y="1014219"/>
                          <a:pt x="426534" y="1055229"/>
                        </a:cubicBezTo>
                        <a:cubicBezTo>
                          <a:pt x="426670" y="1057681"/>
                          <a:pt x="426807" y="1060406"/>
                          <a:pt x="425853" y="1059044"/>
                        </a:cubicBezTo>
                        <a:cubicBezTo>
                          <a:pt x="432665" y="1077437"/>
                          <a:pt x="429804" y="1081388"/>
                          <a:pt x="438251" y="1103596"/>
                        </a:cubicBezTo>
                        <a:lnTo>
                          <a:pt x="435935" y="1098419"/>
                        </a:lnTo>
                        <a:cubicBezTo>
                          <a:pt x="440295" y="1127303"/>
                          <a:pt x="446699" y="1128393"/>
                          <a:pt x="450377" y="1153326"/>
                        </a:cubicBezTo>
                        <a:cubicBezTo>
                          <a:pt x="451195" y="1142699"/>
                          <a:pt x="457326" y="1168858"/>
                          <a:pt x="463866" y="1183028"/>
                        </a:cubicBezTo>
                        <a:cubicBezTo>
                          <a:pt x="458416" y="1158231"/>
                          <a:pt x="459233" y="1143925"/>
                          <a:pt x="446835" y="1095694"/>
                        </a:cubicBezTo>
                        <a:cubicBezTo>
                          <a:pt x="442747" y="1090517"/>
                          <a:pt x="441930" y="1094468"/>
                          <a:pt x="436071" y="1074848"/>
                        </a:cubicBezTo>
                        <a:cubicBezTo>
                          <a:pt x="438524" y="1085339"/>
                          <a:pt x="441249" y="1095830"/>
                          <a:pt x="443974" y="1106185"/>
                        </a:cubicBezTo>
                        <a:cubicBezTo>
                          <a:pt x="441794" y="1099509"/>
                          <a:pt x="439886" y="1094468"/>
                          <a:pt x="437706" y="1088473"/>
                        </a:cubicBezTo>
                        <a:lnTo>
                          <a:pt x="432120" y="1057818"/>
                        </a:lnTo>
                        <a:cubicBezTo>
                          <a:pt x="442884" y="1095694"/>
                          <a:pt x="441521" y="1077437"/>
                          <a:pt x="448333" y="1092969"/>
                        </a:cubicBezTo>
                        <a:cubicBezTo>
                          <a:pt x="455963" y="1128121"/>
                          <a:pt x="456099" y="1121581"/>
                          <a:pt x="461277" y="1143652"/>
                        </a:cubicBezTo>
                        <a:cubicBezTo>
                          <a:pt x="456644" y="1142426"/>
                          <a:pt x="472858" y="1212593"/>
                          <a:pt x="483212" y="1253194"/>
                        </a:cubicBezTo>
                        <a:cubicBezTo>
                          <a:pt x="481305" y="1246927"/>
                          <a:pt x="478989" y="1239024"/>
                          <a:pt x="477763" y="1234665"/>
                        </a:cubicBezTo>
                        <a:cubicBezTo>
                          <a:pt x="466454" y="1206462"/>
                          <a:pt x="480624" y="1255646"/>
                          <a:pt x="479942" y="1257009"/>
                        </a:cubicBezTo>
                        <a:lnTo>
                          <a:pt x="488526" y="1277446"/>
                        </a:lnTo>
                        <a:cubicBezTo>
                          <a:pt x="487027" y="1273631"/>
                          <a:pt x="484302" y="1268318"/>
                          <a:pt x="486619" y="1277446"/>
                        </a:cubicBezTo>
                        <a:cubicBezTo>
                          <a:pt x="496428" y="1305785"/>
                          <a:pt x="499698" y="1302788"/>
                          <a:pt x="509917" y="1330990"/>
                        </a:cubicBezTo>
                        <a:cubicBezTo>
                          <a:pt x="508554" y="1333852"/>
                          <a:pt x="497246" y="1310826"/>
                          <a:pt x="502151" y="1328947"/>
                        </a:cubicBezTo>
                        <a:cubicBezTo>
                          <a:pt x="502287" y="1335623"/>
                          <a:pt x="503922" y="1356741"/>
                          <a:pt x="518909" y="1393800"/>
                        </a:cubicBezTo>
                        <a:cubicBezTo>
                          <a:pt x="520680" y="1396252"/>
                          <a:pt x="524495" y="1405790"/>
                          <a:pt x="528855" y="1416962"/>
                        </a:cubicBezTo>
                        <a:cubicBezTo>
                          <a:pt x="528174" y="1415463"/>
                          <a:pt x="527356" y="1413556"/>
                          <a:pt x="526947" y="1412874"/>
                        </a:cubicBezTo>
                        <a:lnTo>
                          <a:pt x="533487" y="1438625"/>
                        </a:lnTo>
                        <a:cubicBezTo>
                          <a:pt x="522315" y="1418597"/>
                          <a:pt x="519726" y="1395026"/>
                          <a:pt x="508827" y="1374861"/>
                        </a:cubicBezTo>
                        <a:lnTo>
                          <a:pt x="504739" y="1374180"/>
                        </a:lnTo>
                        <a:cubicBezTo>
                          <a:pt x="498881" y="1357558"/>
                          <a:pt x="489752" y="1335214"/>
                          <a:pt x="484575" y="1325405"/>
                        </a:cubicBezTo>
                        <a:cubicBezTo>
                          <a:pt x="492477" y="1351155"/>
                          <a:pt x="495202" y="1356196"/>
                          <a:pt x="505693" y="1384535"/>
                        </a:cubicBezTo>
                        <a:cubicBezTo>
                          <a:pt x="504875" y="1389303"/>
                          <a:pt x="496428" y="1369684"/>
                          <a:pt x="495202" y="1366959"/>
                        </a:cubicBezTo>
                        <a:lnTo>
                          <a:pt x="498608" y="1370502"/>
                        </a:lnTo>
                        <a:cubicBezTo>
                          <a:pt x="489752" y="1335487"/>
                          <a:pt x="478035" y="1320772"/>
                          <a:pt x="464955" y="1277855"/>
                        </a:cubicBezTo>
                        <a:cubicBezTo>
                          <a:pt x="463048" y="1271315"/>
                          <a:pt x="464547" y="1275266"/>
                          <a:pt x="465637" y="1276492"/>
                        </a:cubicBezTo>
                        <a:cubicBezTo>
                          <a:pt x="451331" y="1242976"/>
                          <a:pt x="445745" y="1207552"/>
                          <a:pt x="431848" y="1174853"/>
                        </a:cubicBezTo>
                        <a:lnTo>
                          <a:pt x="436753" y="1185344"/>
                        </a:lnTo>
                        <a:cubicBezTo>
                          <a:pt x="428850" y="1162727"/>
                          <a:pt x="412773" y="1118447"/>
                          <a:pt x="399149" y="1073214"/>
                        </a:cubicBezTo>
                        <a:lnTo>
                          <a:pt x="397650" y="1073214"/>
                        </a:lnTo>
                        <a:cubicBezTo>
                          <a:pt x="398059" y="1078391"/>
                          <a:pt x="393971" y="1061224"/>
                          <a:pt x="392609" y="1051823"/>
                        </a:cubicBezTo>
                        <a:lnTo>
                          <a:pt x="392609" y="1051823"/>
                        </a:lnTo>
                        <a:cubicBezTo>
                          <a:pt x="386069" y="1029070"/>
                          <a:pt x="379938" y="1007134"/>
                          <a:pt x="375714" y="989014"/>
                        </a:cubicBezTo>
                        <a:cubicBezTo>
                          <a:pt x="375851" y="995009"/>
                          <a:pt x="376532" y="1002638"/>
                          <a:pt x="377894" y="1011358"/>
                        </a:cubicBezTo>
                        <a:cubicBezTo>
                          <a:pt x="380892" y="1018306"/>
                          <a:pt x="388385" y="1061087"/>
                          <a:pt x="390838" y="1054412"/>
                        </a:cubicBezTo>
                        <a:cubicBezTo>
                          <a:pt x="393154" y="1074440"/>
                          <a:pt x="403509" y="1105095"/>
                          <a:pt x="405961" y="1119673"/>
                        </a:cubicBezTo>
                        <a:cubicBezTo>
                          <a:pt x="401737" y="1093105"/>
                          <a:pt x="413863" y="1136840"/>
                          <a:pt x="417133" y="1140928"/>
                        </a:cubicBezTo>
                        <a:cubicBezTo>
                          <a:pt x="417133" y="1150192"/>
                          <a:pt x="427624" y="1179076"/>
                          <a:pt x="423673" y="1176488"/>
                        </a:cubicBezTo>
                        <a:cubicBezTo>
                          <a:pt x="424218" y="1181801"/>
                          <a:pt x="422311" y="1163272"/>
                          <a:pt x="417406" y="1152781"/>
                        </a:cubicBezTo>
                        <a:cubicBezTo>
                          <a:pt x="407187" y="1126486"/>
                          <a:pt x="428305" y="1202919"/>
                          <a:pt x="416452" y="1170084"/>
                        </a:cubicBezTo>
                        <a:cubicBezTo>
                          <a:pt x="430349" y="1212320"/>
                          <a:pt x="446290" y="1268590"/>
                          <a:pt x="463320" y="1311099"/>
                        </a:cubicBezTo>
                        <a:lnTo>
                          <a:pt x="456781" y="1286302"/>
                        </a:lnTo>
                        <a:cubicBezTo>
                          <a:pt x="462367" y="1305921"/>
                          <a:pt x="478308" y="1351155"/>
                          <a:pt x="478035" y="1355106"/>
                        </a:cubicBezTo>
                        <a:cubicBezTo>
                          <a:pt x="472994" y="1340800"/>
                          <a:pt x="467135" y="1324178"/>
                          <a:pt x="460732" y="1305921"/>
                        </a:cubicBezTo>
                        <a:cubicBezTo>
                          <a:pt x="456917" y="1306194"/>
                          <a:pt x="475310" y="1349929"/>
                          <a:pt x="473948" y="1352790"/>
                        </a:cubicBezTo>
                        <a:lnTo>
                          <a:pt x="497791" y="1403882"/>
                        </a:lnTo>
                        <a:lnTo>
                          <a:pt x="489889" y="1380584"/>
                        </a:lnTo>
                        <a:cubicBezTo>
                          <a:pt x="496837" y="1394481"/>
                          <a:pt x="511552" y="1443802"/>
                          <a:pt x="524086" y="1479634"/>
                        </a:cubicBezTo>
                        <a:cubicBezTo>
                          <a:pt x="511960" y="1460833"/>
                          <a:pt x="504331" y="1425681"/>
                          <a:pt x="489480" y="1388622"/>
                        </a:cubicBezTo>
                        <a:cubicBezTo>
                          <a:pt x="478308" y="1361646"/>
                          <a:pt x="490842" y="1407152"/>
                          <a:pt x="480760" y="1381538"/>
                        </a:cubicBezTo>
                        <a:cubicBezTo>
                          <a:pt x="481986" y="1388622"/>
                          <a:pt x="487981" y="1405653"/>
                          <a:pt x="492205" y="1413556"/>
                        </a:cubicBezTo>
                        <a:lnTo>
                          <a:pt x="494930" y="1424046"/>
                        </a:lnTo>
                        <a:cubicBezTo>
                          <a:pt x="482395" y="1402383"/>
                          <a:pt x="465500" y="1349929"/>
                          <a:pt x="450377" y="1316140"/>
                        </a:cubicBezTo>
                        <a:cubicBezTo>
                          <a:pt x="451876" y="1319001"/>
                          <a:pt x="453238" y="1321590"/>
                          <a:pt x="454056" y="1322407"/>
                        </a:cubicBezTo>
                        <a:cubicBezTo>
                          <a:pt x="446971" y="1294885"/>
                          <a:pt x="438115" y="1267636"/>
                          <a:pt x="428987" y="1241477"/>
                        </a:cubicBezTo>
                        <a:cubicBezTo>
                          <a:pt x="431848" y="1255919"/>
                          <a:pt x="434573" y="1261097"/>
                          <a:pt x="437434" y="1268999"/>
                        </a:cubicBezTo>
                        <a:cubicBezTo>
                          <a:pt x="436753" y="1270361"/>
                          <a:pt x="428578" y="1245564"/>
                          <a:pt x="424490" y="1236436"/>
                        </a:cubicBezTo>
                        <a:cubicBezTo>
                          <a:pt x="430758" y="1261369"/>
                          <a:pt x="423400" y="1241749"/>
                          <a:pt x="427488" y="1257554"/>
                        </a:cubicBezTo>
                        <a:cubicBezTo>
                          <a:pt x="421493" y="1241886"/>
                          <a:pt x="417814" y="1228670"/>
                          <a:pt x="412637" y="1208914"/>
                        </a:cubicBezTo>
                        <a:cubicBezTo>
                          <a:pt x="411275" y="1198287"/>
                          <a:pt x="417269" y="1216680"/>
                          <a:pt x="418768" y="1213955"/>
                        </a:cubicBezTo>
                        <a:cubicBezTo>
                          <a:pt x="411547" y="1194063"/>
                          <a:pt x="414000" y="1183436"/>
                          <a:pt x="403509" y="1154416"/>
                        </a:cubicBezTo>
                        <a:cubicBezTo>
                          <a:pt x="413455" y="1194200"/>
                          <a:pt x="395743" y="1145288"/>
                          <a:pt x="391110" y="1131799"/>
                        </a:cubicBezTo>
                        <a:lnTo>
                          <a:pt x="392609" y="1138475"/>
                        </a:lnTo>
                        <a:cubicBezTo>
                          <a:pt x="386887" y="1126486"/>
                          <a:pt x="384025" y="1115722"/>
                          <a:pt x="384162" y="1106458"/>
                        </a:cubicBezTo>
                        <a:cubicBezTo>
                          <a:pt x="389339" y="1122534"/>
                          <a:pt x="392609" y="1138475"/>
                          <a:pt x="393971" y="1133162"/>
                        </a:cubicBezTo>
                        <a:cubicBezTo>
                          <a:pt x="391110" y="1122398"/>
                          <a:pt x="388249" y="1111771"/>
                          <a:pt x="384570" y="1099645"/>
                        </a:cubicBezTo>
                        <a:lnTo>
                          <a:pt x="389203" y="1110272"/>
                        </a:lnTo>
                        <a:cubicBezTo>
                          <a:pt x="384570" y="1092424"/>
                          <a:pt x="380483" y="1074440"/>
                          <a:pt x="376123" y="1056592"/>
                        </a:cubicBezTo>
                        <a:cubicBezTo>
                          <a:pt x="372036" y="1048553"/>
                          <a:pt x="365905" y="1034792"/>
                          <a:pt x="361000" y="1027980"/>
                        </a:cubicBezTo>
                        <a:cubicBezTo>
                          <a:pt x="360182" y="1014492"/>
                          <a:pt x="355414" y="996507"/>
                          <a:pt x="352280" y="984109"/>
                        </a:cubicBezTo>
                        <a:lnTo>
                          <a:pt x="354324" y="989695"/>
                        </a:lnTo>
                        <a:cubicBezTo>
                          <a:pt x="351463" y="965307"/>
                          <a:pt x="342607" y="911081"/>
                          <a:pt x="340290" y="906585"/>
                        </a:cubicBezTo>
                        <a:cubicBezTo>
                          <a:pt x="339337" y="889282"/>
                          <a:pt x="369992" y="1027980"/>
                          <a:pt x="351463" y="905359"/>
                        </a:cubicBezTo>
                        <a:cubicBezTo>
                          <a:pt x="346285" y="858490"/>
                          <a:pt x="342198" y="876611"/>
                          <a:pt x="337429" y="849770"/>
                        </a:cubicBezTo>
                        <a:cubicBezTo>
                          <a:pt x="337429" y="849770"/>
                          <a:pt x="338247" y="851269"/>
                          <a:pt x="338383" y="848544"/>
                        </a:cubicBezTo>
                        <a:cubicBezTo>
                          <a:pt x="337838" y="827562"/>
                          <a:pt x="335386" y="825655"/>
                          <a:pt x="333478" y="808488"/>
                        </a:cubicBezTo>
                        <a:cubicBezTo>
                          <a:pt x="333069" y="821022"/>
                          <a:pt x="333751" y="839416"/>
                          <a:pt x="334977" y="845138"/>
                        </a:cubicBezTo>
                        <a:cubicBezTo>
                          <a:pt x="331979" y="839007"/>
                          <a:pt x="332933" y="801539"/>
                          <a:pt x="331435" y="785190"/>
                        </a:cubicBezTo>
                        <a:cubicBezTo>
                          <a:pt x="333478" y="795681"/>
                          <a:pt x="334023" y="785462"/>
                          <a:pt x="334159" y="774699"/>
                        </a:cubicBezTo>
                        <a:cubicBezTo>
                          <a:pt x="334159" y="763935"/>
                          <a:pt x="335113" y="752491"/>
                          <a:pt x="335658" y="760666"/>
                        </a:cubicBezTo>
                        <a:cubicBezTo>
                          <a:pt x="339064" y="718838"/>
                          <a:pt x="343152" y="673604"/>
                          <a:pt x="344242" y="650579"/>
                        </a:cubicBezTo>
                        <a:cubicBezTo>
                          <a:pt x="356504" y="623330"/>
                          <a:pt x="354324" y="599896"/>
                          <a:pt x="375987" y="555888"/>
                        </a:cubicBezTo>
                        <a:cubicBezTo>
                          <a:pt x="373126" y="562701"/>
                          <a:pt x="368085" y="575508"/>
                          <a:pt x="364406" y="585045"/>
                        </a:cubicBezTo>
                        <a:cubicBezTo>
                          <a:pt x="361954" y="598669"/>
                          <a:pt x="365632" y="586816"/>
                          <a:pt x="369992" y="577143"/>
                        </a:cubicBezTo>
                        <a:cubicBezTo>
                          <a:pt x="374488" y="567469"/>
                          <a:pt x="378167" y="559567"/>
                          <a:pt x="371491" y="579595"/>
                        </a:cubicBezTo>
                        <a:cubicBezTo>
                          <a:pt x="374624" y="571148"/>
                          <a:pt x="369583" y="578232"/>
                          <a:pt x="367540" y="587225"/>
                        </a:cubicBezTo>
                        <a:cubicBezTo>
                          <a:pt x="362907" y="602620"/>
                          <a:pt x="359774" y="617335"/>
                          <a:pt x="362499" y="613929"/>
                        </a:cubicBezTo>
                        <a:cubicBezTo>
                          <a:pt x="367540" y="602075"/>
                          <a:pt x="371763" y="589950"/>
                          <a:pt x="377622" y="578369"/>
                        </a:cubicBezTo>
                        <a:cubicBezTo>
                          <a:pt x="375987" y="582592"/>
                          <a:pt x="374897" y="586952"/>
                          <a:pt x="373807" y="591176"/>
                        </a:cubicBezTo>
                        <a:cubicBezTo>
                          <a:pt x="377077" y="582047"/>
                          <a:pt x="382118" y="573600"/>
                          <a:pt x="386342" y="564881"/>
                        </a:cubicBezTo>
                        <a:lnTo>
                          <a:pt x="392881" y="551937"/>
                        </a:lnTo>
                        <a:lnTo>
                          <a:pt x="400511" y="539266"/>
                        </a:lnTo>
                        <a:cubicBezTo>
                          <a:pt x="400647" y="537495"/>
                          <a:pt x="397378" y="541991"/>
                          <a:pt x="395743" y="544444"/>
                        </a:cubicBezTo>
                        <a:cubicBezTo>
                          <a:pt x="411956" y="514197"/>
                          <a:pt x="434164" y="484359"/>
                          <a:pt x="460323" y="459971"/>
                        </a:cubicBezTo>
                        <a:cubicBezTo>
                          <a:pt x="486346" y="435447"/>
                          <a:pt x="516184" y="416781"/>
                          <a:pt x="543433" y="404928"/>
                        </a:cubicBezTo>
                        <a:cubicBezTo>
                          <a:pt x="544932" y="401522"/>
                          <a:pt x="554197" y="395799"/>
                          <a:pt x="568230" y="389941"/>
                        </a:cubicBezTo>
                        <a:cubicBezTo>
                          <a:pt x="572045" y="388442"/>
                          <a:pt x="574906" y="386944"/>
                          <a:pt x="580083" y="385309"/>
                        </a:cubicBezTo>
                        <a:cubicBezTo>
                          <a:pt x="585261" y="383537"/>
                          <a:pt x="590710" y="382311"/>
                          <a:pt x="596160" y="381357"/>
                        </a:cubicBezTo>
                        <a:cubicBezTo>
                          <a:pt x="607060" y="379450"/>
                          <a:pt x="618368" y="379041"/>
                          <a:pt x="629540" y="379450"/>
                        </a:cubicBezTo>
                        <a:cubicBezTo>
                          <a:pt x="674093" y="381085"/>
                          <a:pt x="718100" y="397298"/>
                          <a:pt x="741807" y="405473"/>
                        </a:cubicBezTo>
                        <a:cubicBezTo>
                          <a:pt x="728455" y="402339"/>
                          <a:pt x="720008" y="404383"/>
                          <a:pt x="726684" y="409152"/>
                        </a:cubicBezTo>
                        <a:cubicBezTo>
                          <a:pt x="716465" y="405200"/>
                          <a:pt x="694938" y="400977"/>
                          <a:pt x="671232" y="394846"/>
                        </a:cubicBezTo>
                        <a:cubicBezTo>
                          <a:pt x="667962" y="392121"/>
                          <a:pt x="637851" y="385717"/>
                          <a:pt x="657743" y="387080"/>
                        </a:cubicBezTo>
                        <a:cubicBezTo>
                          <a:pt x="588394" y="380404"/>
                          <a:pt x="666735" y="391712"/>
                          <a:pt x="645754" y="393074"/>
                        </a:cubicBezTo>
                        <a:cubicBezTo>
                          <a:pt x="682812" y="397571"/>
                          <a:pt x="710879" y="406427"/>
                          <a:pt x="735403" y="415555"/>
                        </a:cubicBezTo>
                        <a:cubicBezTo>
                          <a:pt x="759791" y="425092"/>
                          <a:pt x="780773" y="435856"/>
                          <a:pt x="800256" y="450706"/>
                        </a:cubicBezTo>
                        <a:lnTo>
                          <a:pt x="800529" y="452341"/>
                        </a:lnTo>
                        <a:cubicBezTo>
                          <a:pt x="805434" y="456156"/>
                          <a:pt x="810202" y="460107"/>
                          <a:pt x="814971" y="464195"/>
                        </a:cubicBezTo>
                        <a:cubicBezTo>
                          <a:pt x="817015" y="466102"/>
                          <a:pt x="820966" y="469644"/>
                          <a:pt x="823282" y="472506"/>
                        </a:cubicBezTo>
                        <a:lnTo>
                          <a:pt x="829686" y="481634"/>
                        </a:lnTo>
                        <a:cubicBezTo>
                          <a:pt x="827369" y="477683"/>
                          <a:pt x="825326" y="474141"/>
                          <a:pt x="823691" y="471143"/>
                        </a:cubicBezTo>
                        <a:cubicBezTo>
                          <a:pt x="821375" y="468282"/>
                          <a:pt x="819467" y="465830"/>
                          <a:pt x="817968" y="463922"/>
                        </a:cubicBezTo>
                        <a:cubicBezTo>
                          <a:pt x="815925" y="460925"/>
                          <a:pt x="815243" y="459426"/>
                          <a:pt x="816197" y="459562"/>
                        </a:cubicBezTo>
                        <a:cubicBezTo>
                          <a:pt x="817287" y="459835"/>
                          <a:pt x="819058" y="460789"/>
                          <a:pt x="824781" y="466375"/>
                        </a:cubicBezTo>
                        <a:cubicBezTo>
                          <a:pt x="827506" y="468555"/>
                          <a:pt x="829549" y="473051"/>
                          <a:pt x="832274" y="476866"/>
                        </a:cubicBezTo>
                        <a:cubicBezTo>
                          <a:pt x="834181" y="480136"/>
                          <a:pt x="836361" y="483950"/>
                          <a:pt x="838541" y="488310"/>
                        </a:cubicBezTo>
                        <a:lnTo>
                          <a:pt x="835953" y="484223"/>
                        </a:lnTo>
                        <a:cubicBezTo>
                          <a:pt x="840585" y="494441"/>
                          <a:pt x="848487" y="509837"/>
                          <a:pt x="855163" y="527277"/>
                        </a:cubicBezTo>
                        <a:cubicBezTo>
                          <a:pt x="861839" y="544580"/>
                          <a:pt x="867834" y="564335"/>
                          <a:pt x="869605" y="580957"/>
                        </a:cubicBezTo>
                        <a:lnTo>
                          <a:pt x="876282" y="603166"/>
                        </a:lnTo>
                        <a:cubicBezTo>
                          <a:pt x="879006" y="636818"/>
                          <a:pt x="872467" y="638453"/>
                          <a:pt x="869878" y="649217"/>
                        </a:cubicBezTo>
                        <a:cubicBezTo>
                          <a:pt x="869333" y="700309"/>
                          <a:pt x="870832" y="730010"/>
                          <a:pt x="867698" y="766252"/>
                        </a:cubicBezTo>
                        <a:cubicBezTo>
                          <a:pt x="863611" y="782465"/>
                          <a:pt x="845081" y="855629"/>
                          <a:pt x="851349" y="815981"/>
                        </a:cubicBezTo>
                        <a:cubicBezTo>
                          <a:pt x="847261" y="838326"/>
                          <a:pt x="848896" y="848136"/>
                          <a:pt x="847534" y="861487"/>
                        </a:cubicBezTo>
                        <a:cubicBezTo>
                          <a:pt x="846307" y="874840"/>
                          <a:pt x="843446" y="892279"/>
                          <a:pt x="826552" y="927839"/>
                        </a:cubicBezTo>
                        <a:lnTo>
                          <a:pt x="830912" y="907947"/>
                        </a:lnTo>
                        <a:cubicBezTo>
                          <a:pt x="824917" y="925659"/>
                          <a:pt x="818649" y="945278"/>
                          <a:pt x="810747" y="964762"/>
                        </a:cubicBezTo>
                        <a:cubicBezTo>
                          <a:pt x="803663" y="984517"/>
                          <a:pt x="795215" y="1004137"/>
                          <a:pt x="787177" y="1022666"/>
                        </a:cubicBezTo>
                        <a:cubicBezTo>
                          <a:pt x="779547" y="1041332"/>
                          <a:pt x="770419" y="1057818"/>
                          <a:pt x="763470" y="1072260"/>
                        </a:cubicBezTo>
                        <a:cubicBezTo>
                          <a:pt x="761699" y="1075666"/>
                          <a:pt x="760064" y="1078936"/>
                          <a:pt x="758429" y="1082069"/>
                        </a:cubicBezTo>
                        <a:cubicBezTo>
                          <a:pt x="757475" y="1083568"/>
                          <a:pt x="756658" y="1085067"/>
                          <a:pt x="755840" y="1086429"/>
                        </a:cubicBezTo>
                        <a:cubicBezTo>
                          <a:pt x="754205" y="1089154"/>
                          <a:pt x="752707" y="1091334"/>
                          <a:pt x="751208" y="1093242"/>
                        </a:cubicBezTo>
                        <a:cubicBezTo>
                          <a:pt x="750663" y="1089836"/>
                          <a:pt x="748483" y="1090381"/>
                          <a:pt x="744668" y="1094059"/>
                        </a:cubicBezTo>
                        <a:cubicBezTo>
                          <a:pt x="740989" y="1097738"/>
                          <a:pt x="735812" y="1104823"/>
                          <a:pt x="730226" y="1111090"/>
                        </a:cubicBezTo>
                        <a:cubicBezTo>
                          <a:pt x="719463" y="1124851"/>
                          <a:pt x="703522" y="1143516"/>
                          <a:pt x="691941" y="1153326"/>
                        </a:cubicBezTo>
                        <a:cubicBezTo>
                          <a:pt x="696437" y="1149647"/>
                          <a:pt x="690851" y="1158639"/>
                          <a:pt x="689080" y="1161365"/>
                        </a:cubicBezTo>
                        <a:cubicBezTo>
                          <a:pt x="688671" y="1162046"/>
                          <a:pt x="688535" y="1162454"/>
                          <a:pt x="688671" y="1162591"/>
                        </a:cubicBezTo>
                        <a:cubicBezTo>
                          <a:pt x="684039" y="1167223"/>
                          <a:pt x="677226" y="1174716"/>
                          <a:pt x="677499" y="1176352"/>
                        </a:cubicBezTo>
                        <a:cubicBezTo>
                          <a:pt x="685265" y="1167632"/>
                          <a:pt x="688671" y="1165860"/>
                          <a:pt x="692213" y="1163408"/>
                        </a:cubicBezTo>
                        <a:cubicBezTo>
                          <a:pt x="695620" y="1160956"/>
                          <a:pt x="698208" y="1158912"/>
                          <a:pt x="702977" y="1151282"/>
                        </a:cubicBezTo>
                        <a:cubicBezTo>
                          <a:pt x="703113" y="1151010"/>
                          <a:pt x="703386" y="1150601"/>
                          <a:pt x="703658" y="1150056"/>
                        </a:cubicBezTo>
                        <a:cubicBezTo>
                          <a:pt x="703794" y="1150056"/>
                          <a:pt x="703931" y="1150192"/>
                          <a:pt x="704067" y="1150329"/>
                        </a:cubicBezTo>
                        <a:cubicBezTo>
                          <a:pt x="705838" y="1151282"/>
                          <a:pt x="707745" y="1152236"/>
                          <a:pt x="707200" y="1154007"/>
                        </a:cubicBezTo>
                        <a:cubicBezTo>
                          <a:pt x="707200" y="1154552"/>
                          <a:pt x="706792" y="1155097"/>
                          <a:pt x="706383" y="1155778"/>
                        </a:cubicBezTo>
                        <a:cubicBezTo>
                          <a:pt x="706247" y="1156051"/>
                          <a:pt x="705838" y="1156596"/>
                          <a:pt x="705702" y="1156868"/>
                        </a:cubicBezTo>
                        <a:cubicBezTo>
                          <a:pt x="707064" y="1156324"/>
                          <a:pt x="708563" y="1155642"/>
                          <a:pt x="710062" y="1155097"/>
                        </a:cubicBezTo>
                        <a:cubicBezTo>
                          <a:pt x="715648" y="1152917"/>
                          <a:pt x="720689" y="1151010"/>
                          <a:pt x="725594" y="1149511"/>
                        </a:cubicBezTo>
                        <a:lnTo>
                          <a:pt x="717010" y="1158231"/>
                        </a:lnTo>
                        <a:cubicBezTo>
                          <a:pt x="711560" y="1159593"/>
                          <a:pt x="705566" y="1160683"/>
                          <a:pt x="701069" y="1160819"/>
                        </a:cubicBezTo>
                        <a:cubicBezTo>
                          <a:pt x="691396" y="1169403"/>
                          <a:pt x="699298" y="1160819"/>
                          <a:pt x="699162" y="1160002"/>
                        </a:cubicBezTo>
                        <a:cubicBezTo>
                          <a:pt x="694393" y="1165043"/>
                          <a:pt x="690851" y="1168586"/>
                          <a:pt x="688262" y="1171310"/>
                        </a:cubicBezTo>
                        <a:cubicBezTo>
                          <a:pt x="683630" y="1175398"/>
                          <a:pt x="686900" y="1174308"/>
                          <a:pt x="686082" y="1175534"/>
                        </a:cubicBezTo>
                        <a:cubicBezTo>
                          <a:pt x="685674" y="1177169"/>
                          <a:pt x="682267" y="1179894"/>
                          <a:pt x="678861" y="1182482"/>
                        </a:cubicBezTo>
                        <a:cubicBezTo>
                          <a:pt x="675455" y="1184935"/>
                          <a:pt x="672322" y="1187388"/>
                          <a:pt x="673412" y="1188069"/>
                        </a:cubicBezTo>
                        <a:cubicBezTo>
                          <a:pt x="674501" y="1188750"/>
                          <a:pt x="680224" y="1188069"/>
                          <a:pt x="693712" y="1183300"/>
                        </a:cubicBezTo>
                        <a:cubicBezTo>
                          <a:pt x="703931" y="1176079"/>
                          <a:pt x="698753" y="1179485"/>
                          <a:pt x="713332" y="1172400"/>
                        </a:cubicBezTo>
                        <a:cubicBezTo>
                          <a:pt x="707337" y="1174989"/>
                          <a:pt x="700933" y="1181256"/>
                          <a:pt x="711288" y="1177169"/>
                        </a:cubicBezTo>
                        <a:cubicBezTo>
                          <a:pt x="716193" y="1173763"/>
                          <a:pt x="720825" y="1170084"/>
                          <a:pt x="725321" y="1166814"/>
                        </a:cubicBezTo>
                        <a:cubicBezTo>
                          <a:pt x="729545" y="1168994"/>
                          <a:pt x="721370" y="1174172"/>
                          <a:pt x="711833" y="1179621"/>
                        </a:cubicBezTo>
                        <a:cubicBezTo>
                          <a:pt x="702432" y="1184799"/>
                          <a:pt x="691941" y="1189568"/>
                          <a:pt x="696710" y="1190930"/>
                        </a:cubicBezTo>
                        <a:cubicBezTo>
                          <a:pt x="689488" y="1194881"/>
                          <a:pt x="681177" y="1199241"/>
                          <a:pt x="672185" y="1202919"/>
                        </a:cubicBezTo>
                        <a:cubicBezTo>
                          <a:pt x="663329" y="1207007"/>
                          <a:pt x="654065" y="1210822"/>
                          <a:pt x="645209" y="1214092"/>
                        </a:cubicBezTo>
                        <a:cubicBezTo>
                          <a:pt x="640576" y="1215999"/>
                          <a:pt x="636353" y="1217770"/>
                          <a:pt x="632674" y="1219269"/>
                        </a:cubicBezTo>
                        <a:cubicBezTo>
                          <a:pt x="633355" y="1218043"/>
                          <a:pt x="633900" y="1217225"/>
                          <a:pt x="634037" y="1216817"/>
                        </a:cubicBezTo>
                        <a:cubicBezTo>
                          <a:pt x="634037" y="1216135"/>
                          <a:pt x="632265" y="1217225"/>
                          <a:pt x="627224" y="1221994"/>
                        </a:cubicBezTo>
                        <a:cubicBezTo>
                          <a:pt x="624908" y="1224446"/>
                          <a:pt x="622864" y="1226762"/>
                          <a:pt x="620821" y="1228942"/>
                        </a:cubicBezTo>
                        <a:lnTo>
                          <a:pt x="619458" y="1230441"/>
                        </a:lnTo>
                        <a:cubicBezTo>
                          <a:pt x="619458" y="1230441"/>
                          <a:pt x="620548" y="1230168"/>
                          <a:pt x="621093" y="1230033"/>
                        </a:cubicBezTo>
                        <a:cubicBezTo>
                          <a:pt x="622456" y="1229624"/>
                          <a:pt x="623682" y="1229351"/>
                          <a:pt x="624908" y="1228942"/>
                        </a:cubicBezTo>
                        <a:cubicBezTo>
                          <a:pt x="629813" y="1227444"/>
                          <a:pt x="634581" y="1225673"/>
                          <a:pt x="639078" y="1223901"/>
                        </a:cubicBezTo>
                        <a:cubicBezTo>
                          <a:pt x="648070" y="1220495"/>
                          <a:pt x="655972" y="1215726"/>
                          <a:pt x="663602" y="1211639"/>
                        </a:cubicBezTo>
                        <a:cubicBezTo>
                          <a:pt x="670414" y="1207824"/>
                          <a:pt x="677226" y="1204146"/>
                          <a:pt x="685946" y="1199377"/>
                        </a:cubicBezTo>
                        <a:cubicBezTo>
                          <a:pt x="693576" y="1195426"/>
                          <a:pt x="701342" y="1192020"/>
                          <a:pt x="710879" y="1188205"/>
                        </a:cubicBezTo>
                        <a:cubicBezTo>
                          <a:pt x="711424" y="1188886"/>
                          <a:pt x="711969" y="1189568"/>
                          <a:pt x="712650" y="1190112"/>
                        </a:cubicBezTo>
                        <a:cubicBezTo>
                          <a:pt x="729409" y="1180030"/>
                          <a:pt x="734586" y="1172946"/>
                          <a:pt x="743033" y="1165997"/>
                        </a:cubicBezTo>
                        <a:cubicBezTo>
                          <a:pt x="742761" y="1167495"/>
                          <a:pt x="745349" y="1167087"/>
                          <a:pt x="753660" y="1162591"/>
                        </a:cubicBezTo>
                        <a:cubicBezTo>
                          <a:pt x="765514" y="1152372"/>
                          <a:pt x="773688" y="1145424"/>
                          <a:pt x="780773" y="1138475"/>
                        </a:cubicBezTo>
                        <a:cubicBezTo>
                          <a:pt x="784316" y="1135069"/>
                          <a:pt x="787722" y="1131935"/>
                          <a:pt x="790583" y="1128529"/>
                        </a:cubicBezTo>
                        <a:lnTo>
                          <a:pt x="792763" y="1125941"/>
                        </a:lnTo>
                        <a:lnTo>
                          <a:pt x="796578" y="1121989"/>
                        </a:lnTo>
                        <a:cubicBezTo>
                          <a:pt x="799166" y="1119265"/>
                          <a:pt x="801891" y="1116676"/>
                          <a:pt x="804616" y="1113679"/>
                        </a:cubicBezTo>
                        <a:cubicBezTo>
                          <a:pt x="797940" y="1119265"/>
                          <a:pt x="792082" y="1124169"/>
                          <a:pt x="787041" y="1128393"/>
                        </a:cubicBezTo>
                        <a:cubicBezTo>
                          <a:pt x="783498" y="1131254"/>
                          <a:pt x="780228" y="1133434"/>
                          <a:pt x="777503" y="1135342"/>
                        </a:cubicBezTo>
                        <a:cubicBezTo>
                          <a:pt x="771917" y="1139293"/>
                          <a:pt x="767421" y="1141336"/>
                          <a:pt x="763334" y="1143380"/>
                        </a:cubicBezTo>
                        <a:cubicBezTo>
                          <a:pt x="754614" y="1147467"/>
                          <a:pt x="748347" y="1150601"/>
                          <a:pt x="724504" y="1163817"/>
                        </a:cubicBezTo>
                        <a:cubicBezTo>
                          <a:pt x="729136" y="1160683"/>
                          <a:pt x="739218" y="1155097"/>
                          <a:pt x="747938" y="1148966"/>
                        </a:cubicBezTo>
                        <a:cubicBezTo>
                          <a:pt x="756658" y="1142699"/>
                          <a:pt x="763879" y="1136568"/>
                          <a:pt x="765241" y="1132616"/>
                        </a:cubicBezTo>
                        <a:lnTo>
                          <a:pt x="763606" y="1138067"/>
                        </a:lnTo>
                        <a:cubicBezTo>
                          <a:pt x="768920" y="1133434"/>
                          <a:pt x="774370" y="1128938"/>
                          <a:pt x="779956" y="1124169"/>
                        </a:cubicBezTo>
                        <a:lnTo>
                          <a:pt x="783771" y="1121036"/>
                        </a:lnTo>
                        <a:cubicBezTo>
                          <a:pt x="785406" y="1119673"/>
                          <a:pt x="787041" y="1118311"/>
                          <a:pt x="788812" y="1116948"/>
                        </a:cubicBezTo>
                        <a:cubicBezTo>
                          <a:pt x="795079" y="1112180"/>
                          <a:pt x="801755" y="1107139"/>
                          <a:pt x="808567" y="1101689"/>
                        </a:cubicBezTo>
                        <a:cubicBezTo>
                          <a:pt x="803526" y="1106730"/>
                          <a:pt x="798485" y="1111771"/>
                          <a:pt x="793172" y="1116540"/>
                        </a:cubicBezTo>
                        <a:cubicBezTo>
                          <a:pt x="828050" y="1086157"/>
                          <a:pt x="856117" y="1070488"/>
                          <a:pt x="877916" y="1039969"/>
                        </a:cubicBezTo>
                        <a:cubicBezTo>
                          <a:pt x="868515" y="1048962"/>
                          <a:pt x="861158" y="1056592"/>
                          <a:pt x="855572" y="1062450"/>
                        </a:cubicBezTo>
                        <a:cubicBezTo>
                          <a:pt x="871785" y="1044738"/>
                          <a:pt x="893176" y="1023347"/>
                          <a:pt x="910752" y="1004000"/>
                        </a:cubicBezTo>
                        <a:cubicBezTo>
                          <a:pt x="921242" y="989150"/>
                          <a:pt x="931189" y="974027"/>
                          <a:pt x="940453" y="958631"/>
                        </a:cubicBezTo>
                        <a:cubicBezTo>
                          <a:pt x="941816" y="960266"/>
                          <a:pt x="962116" y="933153"/>
                          <a:pt x="954759" y="948004"/>
                        </a:cubicBezTo>
                        <a:cubicBezTo>
                          <a:pt x="979692" y="918166"/>
                          <a:pt x="984869" y="899500"/>
                          <a:pt x="995633" y="880153"/>
                        </a:cubicBezTo>
                        <a:cubicBezTo>
                          <a:pt x="1007077" y="863940"/>
                          <a:pt x="1003263" y="871569"/>
                          <a:pt x="996723" y="884104"/>
                        </a:cubicBezTo>
                        <a:cubicBezTo>
                          <a:pt x="989774" y="896230"/>
                          <a:pt x="979828" y="912988"/>
                          <a:pt x="980918" y="916122"/>
                        </a:cubicBezTo>
                        <a:cubicBezTo>
                          <a:pt x="1012936" y="871434"/>
                          <a:pt x="1037597" y="818161"/>
                          <a:pt x="1046316" y="788596"/>
                        </a:cubicBezTo>
                        <a:cubicBezTo>
                          <a:pt x="1041139" y="798406"/>
                          <a:pt x="1038278" y="803174"/>
                          <a:pt x="1037733" y="802220"/>
                        </a:cubicBezTo>
                        <a:cubicBezTo>
                          <a:pt x="1039368" y="801131"/>
                          <a:pt x="1048360" y="781103"/>
                          <a:pt x="1052447" y="769658"/>
                        </a:cubicBezTo>
                        <a:lnTo>
                          <a:pt x="1053265" y="761074"/>
                        </a:lnTo>
                        <a:cubicBezTo>
                          <a:pt x="1061984" y="742817"/>
                          <a:pt x="1062393" y="745815"/>
                          <a:pt x="1057761" y="762573"/>
                        </a:cubicBezTo>
                        <a:cubicBezTo>
                          <a:pt x="1061712" y="753581"/>
                          <a:pt x="1064164" y="743226"/>
                          <a:pt x="1066753" y="732735"/>
                        </a:cubicBezTo>
                        <a:cubicBezTo>
                          <a:pt x="1069478" y="722381"/>
                          <a:pt x="1072748" y="712162"/>
                          <a:pt x="1076563" y="702898"/>
                        </a:cubicBezTo>
                        <a:cubicBezTo>
                          <a:pt x="1075337" y="711072"/>
                          <a:pt x="1073020" y="719656"/>
                          <a:pt x="1070295" y="728239"/>
                        </a:cubicBezTo>
                        <a:cubicBezTo>
                          <a:pt x="1067571" y="736686"/>
                          <a:pt x="1065118" y="745406"/>
                          <a:pt x="1062121" y="753308"/>
                        </a:cubicBezTo>
                        <a:cubicBezTo>
                          <a:pt x="1055853" y="768976"/>
                          <a:pt x="1050812" y="783010"/>
                          <a:pt x="1047815" y="791321"/>
                        </a:cubicBezTo>
                        <a:cubicBezTo>
                          <a:pt x="1054219" y="775108"/>
                          <a:pt x="1058578" y="762846"/>
                          <a:pt x="1063211" y="752627"/>
                        </a:cubicBezTo>
                        <a:cubicBezTo>
                          <a:pt x="1067434" y="742272"/>
                          <a:pt x="1071113" y="733553"/>
                          <a:pt x="1074928" y="724424"/>
                        </a:cubicBezTo>
                        <a:cubicBezTo>
                          <a:pt x="1082421" y="706031"/>
                          <a:pt x="1090324" y="684777"/>
                          <a:pt x="1097000" y="641178"/>
                        </a:cubicBezTo>
                        <a:cubicBezTo>
                          <a:pt x="1098226" y="640224"/>
                          <a:pt x="1097681" y="655484"/>
                          <a:pt x="1100678" y="638590"/>
                        </a:cubicBezTo>
                        <a:cubicBezTo>
                          <a:pt x="1105174" y="599351"/>
                          <a:pt x="1097272" y="627690"/>
                          <a:pt x="1096455" y="615155"/>
                        </a:cubicBezTo>
                        <a:cubicBezTo>
                          <a:pt x="1094275" y="645265"/>
                          <a:pt x="1089097" y="658754"/>
                          <a:pt x="1083103" y="675103"/>
                        </a:cubicBezTo>
                        <a:lnTo>
                          <a:pt x="1082830" y="666792"/>
                        </a:lnTo>
                        <a:cubicBezTo>
                          <a:pt x="1084056" y="665839"/>
                          <a:pt x="1087735" y="647445"/>
                          <a:pt x="1089779" y="642132"/>
                        </a:cubicBezTo>
                        <a:cubicBezTo>
                          <a:pt x="1088825" y="640361"/>
                          <a:pt x="1087735" y="638590"/>
                          <a:pt x="1086781" y="636682"/>
                        </a:cubicBezTo>
                        <a:cubicBezTo>
                          <a:pt x="1088689" y="638181"/>
                          <a:pt x="1091550" y="631641"/>
                          <a:pt x="1094002" y="621559"/>
                        </a:cubicBezTo>
                        <a:cubicBezTo>
                          <a:pt x="1095228" y="616518"/>
                          <a:pt x="1096455" y="610795"/>
                          <a:pt x="1097408" y="604664"/>
                        </a:cubicBezTo>
                        <a:cubicBezTo>
                          <a:pt x="1098090" y="598533"/>
                          <a:pt x="1098362" y="592266"/>
                          <a:pt x="1098362" y="586271"/>
                        </a:cubicBezTo>
                        <a:cubicBezTo>
                          <a:pt x="1093594" y="609841"/>
                          <a:pt x="1094138" y="603302"/>
                          <a:pt x="1088416" y="609160"/>
                        </a:cubicBezTo>
                        <a:cubicBezTo>
                          <a:pt x="1086781" y="576189"/>
                          <a:pt x="1096727" y="572510"/>
                          <a:pt x="1091686" y="535724"/>
                        </a:cubicBezTo>
                        <a:cubicBezTo>
                          <a:pt x="1093048" y="538449"/>
                          <a:pt x="1094002" y="570603"/>
                          <a:pt x="1095092" y="542809"/>
                        </a:cubicBezTo>
                        <a:cubicBezTo>
                          <a:pt x="1095365" y="531228"/>
                          <a:pt x="1094411" y="526323"/>
                          <a:pt x="1093048" y="522372"/>
                        </a:cubicBezTo>
                        <a:cubicBezTo>
                          <a:pt x="1091822" y="518421"/>
                          <a:pt x="1090460" y="515423"/>
                          <a:pt x="1089506" y="507793"/>
                        </a:cubicBezTo>
                        <a:cubicBezTo>
                          <a:pt x="1093866" y="524824"/>
                          <a:pt x="1097272" y="520056"/>
                          <a:pt x="1101359" y="538994"/>
                        </a:cubicBezTo>
                        <a:cubicBezTo>
                          <a:pt x="1101632" y="580412"/>
                          <a:pt x="1101768" y="555616"/>
                          <a:pt x="1100678" y="596217"/>
                        </a:cubicBezTo>
                        <a:cubicBezTo>
                          <a:pt x="1102313" y="584909"/>
                          <a:pt x="1104629" y="573464"/>
                          <a:pt x="1105856" y="562019"/>
                        </a:cubicBezTo>
                        <a:cubicBezTo>
                          <a:pt x="1104493" y="597307"/>
                          <a:pt x="1108308" y="588042"/>
                          <a:pt x="1109534" y="591039"/>
                        </a:cubicBezTo>
                        <a:cubicBezTo>
                          <a:pt x="1114030" y="560657"/>
                          <a:pt x="1111442" y="549076"/>
                          <a:pt x="1110079" y="540356"/>
                        </a:cubicBezTo>
                        <a:cubicBezTo>
                          <a:pt x="1108580" y="531637"/>
                          <a:pt x="1106264" y="525778"/>
                          <a:pt x="1105311" y="506295"/>
                        </a:cubicBezTo>
                        <a:cubicBezTo>
                          <a:pt x="1101632" y="487902"/>
                          <a:pt x="1107354" y="542536"/>
                          <a:pt x="1102722" y="513516"/>
                        </a:cubicBezTo>
                        <a:cubicBezTo>
                          <a:pt x="1100542" y="477547"/>
                          <a:pt x="1100542" y="505341"/>
                          <a:pt x="1093594" y="465830"/>
                        </a:cubicBezTo>
                        <a:lnTo>
                          <a:pt x="1096182" y="472233"/>
                        </a:lnTo>
                        <a:cubicBezTo>
                          <a:pt x="1096182" y="465966"/>
                          <a:pt x="1095501" y="459971"/>
                          <a:pt x="1093866" y="453704"/>
                        </a:cubicBezTo>
                        <a:cubicBezTo>
                          <a:pt x="1092095" y="447573"/>
                          <a:pt x="1089779" y="441305"/>
                          <a:pt x="1088144" y="434357"/>
                        </a:cubicBezTo>
                        <a:cubicBezTo>
                          <a:pt x="1085964" y="426863"/>
                          <a:pt x="1083920" y="431904"/>
                          <a:pt x="1080650" y="430951"/>
                        </a:cubicBezTo>
                        <a:cubicBezTo>
                          <a:pt x="1077244" y="430270"/>
                          <a:pt x="1073702" y="422912"/>
                          <a:pt x="1064028" y="393211"/>
                        </a:cubicBezTo>
                        <a:cubicBezTo>
                          <a:pt x="1065936" y="395799"/>
                          <a:pt x="1066889" y="396753"/>
                          <a:pt x="1067298" y="396617"/>
                        </a:cubicBezTo>
                        <a:cubicBezTo>
                          <a:pt x="1083375" y="412967"/>
                          <a:pt x="1097136" y="431496"/>
                          <a:pt x="1111714" y="450706"/>
                        </a:cubicBezTo>
                        <a:cubicBezTo>
                          <a:pt x="1099043" y="384355"/>
                          <a:pt x="1073020" y="308738"/>
                          <a:pt x="1024926" y="246065"/>
                        </a:cubicBezTo>
                        <a:cubicBezTo>
                          <a:pt x="1021383" y="237073"/>
                          <a:pt x="1031465" y="247019"/>
                          <a:pt x="1041139" y="259690"/>
                        </a:cubicBezTo>
                        <a:cubicBezTo>
                          <a:pt x="1051494" y="271952"/>
                          <a:pt x="1060758" y="287075"/>
                          <a:pt x="1060622" y="284214"/>
                        </a:cubicBezTo>
                        <a:cubicBezTo>
                          <a:pt x="1066617" y="294841"/>
                          <a:pt x="1072067" y="305741"/>
                          <a:pt x="1076972" y="316777"/>
                        </a:cubicBezTo>
                        <a:cubicBezTo>
                          <a:pt x="1075473" y="316368"/>
                          <a:pt x="1066753" y="299474"/>
                          <a:pt x="1058715" y="287212"/>
                        </a:cubicBezTo>
                        <a:cubicBezTo>
                          <a:pt x="1050812" y="274950"/>
                          <a:pt x="1044409" y="266911"/>
                          <a:pt x="1051494" y="281625"/>
                        </a:cubicBezTo>
                        <a:cubicBezTo>
                          <a:pt x="1069069" y="308057"/>
                          <a:pt x="1078470" y="329448"/>
                          <a:pt x="1087190" y="350293"/>
                        </a:cubicBezTo>
                        <a:cubicBezTo>
                          <a:pt x="1095637" y="371411"/>
                          <a:pt x="1103812" y="392257"/>
                          <a:pt x="1113077" y="421277"/>
                        </a:cubicBezTo>
                        <a:cubicBezTo>
                          <a:pt x="1114167" y="411331"/>
                          <a:pt x="1108580" y="391848"/>
                          <a:pt x="1100678" y="370458"/>
                        </a:cubicBezTo>
                        <a:cubicBezTo>
                          <a:pt x="1092912" y="349067"/>
                          <a:pt x="1082285" y="326178"/>
                          <a:pt x="1075064" y="307512"/>
                        </a:cubicBezTo>
                        <a:cubicBezTo>
                          <a:pt x="1082421" y="322499"/>
                          <a:pt x="1088553" y="335170"/>
                          <a:pt x="1094684" y="347568"/>
                        </a:cubicBezTo>
                        <a:cubicBezTo>
                          <a:pt x="1081468" y="312553"/>
                          <a:pt x="1062938" y="276176"/>
                          <a:pt x="1037324" y="241842"/>
                        </a:cubicBezTo>
                        <a:lnTo>
                          <a:pt x="1030239" y="235166"/>
                        </a:lnTo>
                        <a:cubicBezTo>
                          <a:pt x="1047542" y="258191"/>
                          <a:pt x="1057897" y="275222"/>
                          <a:pt x="1058987" y="277538"/>
                        </a:cubicBezTo>
                        <a:cubicBezTo>
                          <a:pt x="1038550" y="245112"/>
                          <a:pt x="1014980" y="222904"/>
                          <a:pt x="1010075" y="223857"/>
                        </a:cubicBezTo>
                        <a:cubicBezTo>
                          <a:pt x="1011574" y="225492"/>
                          <a:pt x="1012936" y="227263"/>
                          <a:pt x="1014298" y="229035"/>
                        </a:cubicBezTo>
                        <a:cubicBezTo>
                          <a:pt x="1011165" y="225765"/>
                          <a:pt x="1007622" y="222767"/>
                          <a:pt x="1004352" y="219770"/>
                        </a:cubicBezTo>
                        <a:cubicBezTo>
                          <a:pt x="998630" y="213094"/>
                          <a:pt x="993180" y="206145"/>
                          <a:pt x="986913" y="200014"/>
                        </a:cubicBezTo>
                        <a:close/>
                        <a:moveTo>
                          <a:pt x="472040" y="1624191"/>
                        </a:moveTo>
                        <a:cubicBezTo>
                          <a:pt x="470133" y="1622829"/>
                          <a:pt x="468634" y="1621739"/>
                          <a:pt x="467272" y="1621194"/>
                        </a:cubicBezTo>
                        <a:cubicBezTo>
                          <a:pt x="468634" y="1621739"/>
                          <a:pt x="467953" y="1620377"/>
                          <a:pt x="472040" y="1624191"/>
                        </a:cubicBezTo>
                        <a:close/>
                        <a:moveTo>
                          <a:pt x="1043591" y="890508"/>
                        </a:moveTo>
                        <a:cubicBezTo>
                          <a:pt x="1069614" y="846500"/>
                          <a:pt x="1092095" y="799632"/>
                          <a:pt x="1108308" y="753036"/>
                        </a:cubicBezTo>
                        <a:cubicBezTo>
                          <a:pt x="1104085" y="763391"/>
                          <a:pt x="1099043" y="772928"/>
                          <a:pt x="1094547" y="781784"/>
                        </a:cubicBezTo>
                        <a:cubicBezTo>
                          <a:pt x="1089915" y="790640"/>
                          <a:pt x="1086100" y="798951"/>
                          <a:pt x="1081876" y="805763"/>
                        </a:cubicBezTo>
                        <a:cubicBezTo>
                          <a:pt x="1073702" y="819660"/>
                          <a:pt x="1067571" y="829334"/>
                          <a:pt x="1064846" y="832467"/>
                        </a:cubicBezTo>
                        <a:cubicBezTo>
                          <a:pt x="1061984" y="835601"/>
                          <a:pt x="1062393" y="832195"/>
                          <a:pt x="1067162" y="819660"/>
                        </a:cubicBezTo>
                        <a:cubicBezTo>
                          <a:pt x="1069751" y="813393"/>
                          <a:pt x="1073157" y="804946"/>
                          <a:pt x="1077789" y="793637"/>
                        </a:cubicBezTo>
                        <a:cubicBezTo>
                          <a:pt x="1081740" y="782192"/>
                          <a:pt x="1087735" y="768432"/>
                          <a:pt x="1093457" y="751128"/>
                        </a:cubicBezTo>
                        <a:lnTo>
                          <a:pt x="1095774" y="741864"/>
                        </a:lnTo>
                        <a:cubicBezTo>
                          <a:pt x="1092504" y="750856"/>
                          <a:pt x="1088144" y="762982"/>
                          <a:pt x="1082558" y="776334"/>
                        </a:cubicBezTo>
                        <a:cubicBezTo>
                          <a:pt x="1079969" y="783010"/>
                          <a:pt x="1077244" y="790095"/>
                          <a:pt x="1074383" y="797316"/>
                        </a:cubicBezTo>
                        <a:cubicBezTo>
                          <a:pt x="1071385" y="804400"/>
                          <a:pt x="1068252" y="811621"/>
                          <a:pt x="1065118" y="818706"/>
                        </a:cubicBezTo>
                        <a:cubicBezTo>
                          <a:pt x="1061712" y="830832"/>
                          <a:pt x="1052856" y="856038"/>
                          <a:pt x="1044409" y="878109"/>
                        </a:cubicBezTo>
                        <a:cubicBezTo>
                          <a:pt x="1040049" y="889145"/>
                          <a:pt x="1035962" y="899364"/>
                          <a:pt x="1033100" y="906858"/>
                        </a:cubicBezTo>
                        <a:cubicBezTo>
                          <a:pt x="1029967" y="914214"/>
                          <a:pt x="1027923" y="918847"/>
                          <a:pt x="1028332" y="918847"/>
                        </a:cubicBezTo>
                        <a:cubicBezTo>
                          <a:pt x="1035417" y="912580"/>
                          <a:pt x="1039640" y="899772"/>
                          <a:pt x="1048360" y="886012"/>
                        </a:cubicBezTo>
                        <a:lnTo>
                          <a:pt x="1043455" y="890644"/>
                        </a:lnTo>
                        <a:close/>
                        <a:moveTo>
                          <a:pt x="1012800" y="914079"/>
                        </a:moveTo>
                        <a:cubicBezTo>
                          <a:pt x="996723" y="937649"/>
                          <a:pt x="1001764" y="933153"/>
                          <a:pt x="1000538" y="937785"/>
                        </a:cubicBezTo>
                        <a:cubicBezTo>
                          <a:pt x="1006124" y="929338"/>
                          <a:pt x="1011029" y="920618"/>
                          <a:pt x="1016342" y="912171"/>
                        </a:cubicBezTo>
                        <a:cubicBezTo>
                          <a:pt x="1013890" y="915168"/>
                          <a:pt x="1012391" y="916394"/>
                          <a:pt x="1012800" y="914079"/>
                        </a:cubicBezTo>
                        <a:close/>
                        <a:moveTo>
                          <a:pt x="1002990" y="937240"/>
                        </a:moveTo>
                        <a:cubicBezTo>
                          <a:pt x="1004897" y="934651"/>
                          <a:pt x="1006396" y="932335"/>
                          <a:pt x="1007350" y="931245"/>
                        </a:cubicBezTo>
                        <a:cubicBezTo>
                          <a:pt x="1005851" y="933289"/>
                          <a:pt x="1004625" y="935333"/>
                          <a:pt x="1002990" y="937240"/>
                        </a:cubicBezTo>
                        <a:close/>
                        <a:moveTo>
                          <a:pt x="1115393" y="407925"/>
                        </a:moveTo>
                        <a:cubicBezTo>
                          <a:pt x="1115802" y="409152"/>
                          <a:pt x="1115938" y="409560"/>
                          <a:pt x="1116210" y="410787"/>
                        </a:cubicBezTo>
                        <a:cubicBezTo>
                          <a:pt x="1114575" y="404247"/>
                          <a:pt x="1112804" y="397571"/>
                          <a:pt x="1110897" y="390758"/>
                        </a:cubicBezTo>
                        <a:cubicBezTo>
                          <a:pt x="1111442" y="393483"/>
                          <a:pt x="1112804" y="398525"/>
                          <a:pt x="1115257" y="407925"/>
                        </a:cubicBezTo>
                        <a:close/>
                        <a:moveTo>
                          <a:pt x="1123159" y="465694"/>
                        </a:moveTo>
                        <a:lnTo>
                          <a:pt x="1127246" y="471961"/>
                        </a:lnTo>
                        <a:cubicBezTo>
                          <a:pt x="1126429" y="465694"/>
                          <a:pt x="1125611" y="459290"/>
                          <a:pt x="1124794" y="452750"/>
                        </a:cubicBezTo>
                        <a:cubicBezTo>
                          <a:pt x="1123704" y="455202"/>
                          <a:pt x="1122886" y="457655"/>
                          <a:pt x="1123159" y="465694"/>
                        </a:cubicBezTo>
                        <a:close/>
                        <a:moveTo>
                          <a:pt x="1110216" y="649080"/>
                        </a:moveTo>
                        <a:cubicBezTo>
                          <a:pt x="1110897" y="655075"/>
                          <a:pt x="1109398" y="667610"/>
                          <a:pt x="1108172" y="679055"/>
                        </a:cubicBezTo>
                        <a:cubicBezTo>
                          <a:pt x="1106673" y="690499"/>
                          <a:pt x="1104766" y="700718"/>
                          <a:pt x="1106673" y="702489"/>
                        </a:cubicBezTo>
                        <a:cubicBezTo>
                          <a:pt x="1107082" y="705214"/>
                          <a:pt x="1109670" y="697311"/>
                          <a:pt x="1112396" y="688456"/>
                        </a:cubicBezTo>
                        <a:cubicBezTo>
                          <a:pt x="1114984" y="678509"/>
                          <a:pt x="1117028" y="667610"/>
                          <a:pt x="1119480" y="656165"/>
                        </a:cubicBezTo>
                        <a:cubicBezTo>
                          <a:pt x="1118935" y="655620"/>
                          <a:pt x="1118799" y="653304"/>
                          <a:pt x="1119071" y="649353"/>
                        </a:cubicBezTo>
                        <a:cubicBezTo>
                          <a:pt x="1116210" y="660525"/>
                          <a:pt x="1113758" y="667882"/>
                          <a:pt x="1111987" y="662841"/>
                        </a:cubicBezTo>
                        <a:cubicBezTo>
                          <a:pt x="1117845" y="648944"/>
                          <a:pt x="1117981" y="642132"/>
                          <a:pt x="1117300" y="635047"/>
                        </a:cubicBezTo>
                        <a:cubicBezTo>
                          <a:pt x="1116619" y="627962"/>
                          <a:pt x="1115665" y="620605"/>
                          <a:pt x="1118390" y="604937"/>
                        </a:cubicBezTo>
                        <a:cubicBezTo>
                          <a:pt x="1116755" y="594718"/>
                          <a:pt x="1111033" y="639407"/>
                          <a:pt x="1110352" y="649080"/>
                        </a:cubicBezTo>
                        <a:close/>
                        <a:moveTo>
                          <a:pt x="376396" y="906858"/>
                        </a:moveTo>
                        <a:cubicBezTo>
                          <a:pt x="376123" y="907811"/>
                          <a:pt x="375578" y="911081"/>
                          <a:pt x="374897" y="915713"/>
                        </a:cubicBezTo>
                        <a:lnTo>
                          <a:pt x="370128" y="893233"/>
                        </a:lnTo>
                        <a:cubicBezTo>
                          <a:pt x="367131" y="852359"/>
                          <a:pt x="370946" y="819524"/>
                          <a:pt x="366177" y="782874"/>
                        </a:cubicBezTo>
                        <a:cubicBezTo>
                          <a:pt x="367267" y="765570"/>
                          <a:pt x="371082" y="756578"/>
                          <a:pt x="373671" y="747995"/>
                        </a:cubicBezTo>
                        <a:cubicBezTo>
                          <a:pt x="372990" y="756306"/>
                          <a:pt x="372444" y="764072"/>
                          <a:pt x="371900" y="770612"/>
                        </a:cubicBezTo>
                        <a:cubicBezTo>
                          <a:pt x="373671" y="796226"/>
                          <a:pt x="374216" y="812303"/>
                          <a:pt x="374624" y="823475"/>
                        </a:cubicBezTo>
                        <a:cubicBezTo>
                          <a:pt x="374761" y="834511"/>
                          <a:pt x="373943" y="840642"/>
                          <a:pt x="372990" y="846228"/>
                        </a:cubicBezTo>
                        <a:cubicBezTo>
                          <a:pt x="371900" y="857127"/>
                          <a:pt x="368902" y="866120"/>
                          <a:pt x="376396" y="906993"/>
                        </a:cubicBezTo>
                        <a:close/>
                        <a:moveTo>
                          <a:pt x="488253" y="473868"/>
                        </a:moveTo>
                        <a:cubicBezTo>
                          <a:pt x="485392" y="476866"/>
                          <a:pt x="484711" y="478364"/>
                          <a:pt x="484711" y="478364"/>
                        </a:cubicBezTo>
                        <a:cubicBezTo>
                          <a:pt x="515230" y="445665"/>
                          <a:pt x="552289" y="424275"/>
                          <a:pt x="586214" y="411604"/>
                        </a:cubicBezTo>
                        <a:cubicBezTo>
                          <a:pt x="603654" y="404928"/>
                          <a:pt x="621366" y="404792"/>
                          <a:pt x="636761" y="405609"/>
                        </a:cubicBezTo>
                        <a:cubicBezTo>
                          <a:pt x="652293" y="406699"/>
                          <a:pt x="666191" y="409288"/>
                          <a:pt x="678180" y="412421"/>
                        </a:cubicBezTo>
                        <a:cubicBezTo>
                          <a:pt x="673956" y="409696"/>
                          <a:pt x="661013" y="405064"/>
                          <a:pt x="645890" y="402067"/>
                        </a:cubicBezTo>
                        <a:cubicBezTo>
                          <a:pt x="630903" y="398933"/>
                          <a:pt x="613736" y="397843"/>
                          <a:pt x="602155" y="398933"/>
                        </a:cubicBezTo>
                        <a:cubicBezTo>
                          <a:pt x="608695" y="396889"/>
                          <a:pt x="615371" y="395254"/>
                          <a:pt x="622047" y="394165"/>
                        </a:cubicBezTo>
                        <a:cubicBezTo>
                          <a:pt x="626270" y="395118"/>
                          <a:pt x="630358" y="396208"/>
                          <a:pt x="634309" y="397434"/>
                        </a:cubicBezTo>
                        <a:cubicBezTo>
                          <a:pt x="645617" y="397162"/>
                          <a:pt x="657062" y="397707"/>
                          <a:pt x="668234" y="398933"/>
                        </a:cubicBezTo>
                        <a:cubicBezTo>
                          <a:pt x="659514" y="394437"/>
                          <a:pt x="632129" y="390622"/>
                          <a:pt x="612373" y="390213"/>
                        </a:cubicBezTo>
                        <a:cubicBezTo>
                          <a:pt x="611828" y="390213"/>
                          <a:pt x="607605" y="391167"/>
                          <a:pt x="601337" y="392257"/>
                        </a:cubicBezTo>
                        <a:cubicBezTo>
                          <a:pt x="598068" y="392938"/>
                          <a:pt x="594389" y="393892"/>
                          <a:pt x="590302" y="395118"/>
                        </a:cubicBezTo>
                        <a:cubicBezTo>
                          <a:pt x="586078" y="396481"/>
                          <a:pt x="581718" y="398252"/>
                          <a:pt x="578176" y="399887"/>
                        </a:cubicBezTo>
                        <a:cubicBezTo>
                          <a:pt x="562780" y="406427"/>
                          <a:pt x="546567" y="415555"/>
                          <a:pt x="539891" y="420188"/>
                        </a:cubicBezTo>
                        <a:cubicBezTo>
                          <a:pt x="554060" y="414193"/>
                          <a:pt x="568502" y="409015"/>
                          <a:pt x="583081" y="405200"/>
                        </a:cubicBezTo>
                        <a:cubicBezTo>
                          <a:pt x="577086" y="406699"/>
                          <a:pt x="559782" y="412558"/>
                          <a:pt x="542207" y="421414"/>
                        </a:cubicBezTo>
                        <a:cubicBezTo>
                          <a:pt x="524495" y="430133"/>
                          <a:pt x="506919" y="441987"/>
                          <a:pt x="497518" y="449480"/>
                        </a:cubicBezTo>
                        <a:cubicBezTo>
                          <a:pt x="497791" y="450298"/>
                          <a:pt x="506647" y="445257"/>
                          <a:pt x="516048" y="439807"/>
                        </a:cubicBezTo>
                        <a:cubicBezTo>
                          <a:pt x="525449" y="434493"/>
                          <a:pt x="535395" y="428771"/>
                          <a:pt x="536893" y="425910"/>
                        </a:cubicBezTo>
                        <a:cubicBezTo>
                          <a:pt x="542071" y="425501"/>
                          <a:pt x="501469" y="449072"/>
                          <a:pt x="528582" y="436673"/>
                        </a:cubicBezTo>
                        <a:cubicBezTo>
                          <a:pt x="514004" y="446483"/>
                          <a:pt x="495611" y="459290"/>
                          <a:pt x="479398" y="473323"/>
                        </a:cubicBezTo>
                        <a:cubicBezTo>
                          <a:pt x="463048" y="487220"/>
                          <a:pt x="449287" y="502344"/>
                          <a:pt x="440976" y="512289"/>
                        </a:cubicBezTo>
                        <a:lnTo>
                          <a:pt x="434845" y="513243"/>
                        </a:lnTo>
                        <a:cubicBezTo>
                          <a:pt x="425717" y="524416"/>
                          <a:pt x="424354" y="529457"/>
                          <a:pt x="422583" y="534770"/>
                        </a:cubicBezTo>
                        <a:cubicBezTo>
                          <a:pt x="420948" y="540220"/>
                          <a:pt x="418632" y="545942"/>
                          <a:pt x="409912" y="560521"/>
                        </a:cubicBezTo>
                        <a:cubicBezTo>
                          <a:pt x="428442" y="522917"/>
                          <a:pt x="401737" y="564472"/>
                          <a:pt x="417678" y="534770"/>
                        </a:cubicBezTo>
                        <a:cubicBezTo>
                          <a:pt x="411275" y="543490"/>
                          <a:pt x="412365" y="532182"/>
                          <a:pt x="398331" y="563246"/>
                        </a:cubicBezTo>
                        <a:cubicBezTo>
                          <a:pt x="392609" y="591312"/>
                          <a:pt x="381845" y="595263"/>
                          <a:pt x="378712" y="622240"/>
                        </a:cubicBezTo>
                        <a:cubicBezTo>
                          <a:pt x="372717" y="638998"/>
                          <a:pt x="379802" y="602757"/>
                          <a:pt x="370810" y="636546"/>
                        </a:cubicBezTo>
                        <a:cubicBezTo>
                          <a:pt x="367267" y="656438"/>
                          <a:pt x="367403" y="665975"/>
                          <a:pt x="368085" y="670880"/>
                        </a:cubicBezTo>
                        <a:cubicBezTo>
                          <a:pt x="368766" y="675784"/>
                          <a:pt x="370401" y="676057"/>
                          <a:pt x="372308" y="677556"/>
                        </a:cubicBezTo>
                        <a:cubicBezTo>
                          <a:pt x="374216" y="668563"/>
                          <a:pt x="375033" y="661342"/>
                          <a:pt x="375851" y="655347"/>
                        </a:cubicBezTo>
                        <a:cubicBezTo>
                          <a:pt x="376804" y="649353"/>
                          <a:pt x="377349" y="644312"/>
                          <a:pt x="377758" y="639543"/>
                        </a:cubicBezTo>
                        <a:cubicBezTo>
                          <a:pt x="378576" y="629870"/>
                          <a:pt x="378984" y="620877"/>
                          <a:pt x="384570" y="606572"/>
                        </a:cubicBezTo>
                        <a:lnTo>
                          <a:pt x="381709" y="621559"/>
                        </a:lnTo>
                        <a:lnTo>
                          <a:pt x="379938" y="636682"/>
                        </a:lnTo>
                        <a:cubicBezTo>
                          <a:pt x="378848" y="646764"/>
                          <a:pt x="377213" y="656574"/>
                          <a:pt x="377077" y="666656"/>
                        </a:cubicBezTo>
                        <a:cubicBezTo>
                          <a:pt x="379666" y="656029"/>
                          <a:pt x="382254" y="648263"/>
                          <a:pt x="383344" y="641451"/>
                        </a:cubicBezTo>
                        <a:cubicBezTo>
                          <a:pt x="382118" y="647309"/>
                          <a:pt x="381164" y="652759"/>
                          <a:pt x="380483" y="657800"/>
                        </a:cubicBezTo>
                        <a:cubicBezTo>
                          <a:pt x="380074" y="662977"/>
                          <a:pt x="379938" y="667746"/>
                          <a:pt x="379938" y="672106"/>
                        </a:cubicBezTo>
                        <a:cubicBezTo>
                          <a:pt x="379938" y="677147"/>
                          <a:pt x="379938" y="681643"/>
                          <a:pt x="379938" y="685867"/>
                        </a:cubicBezTo>
                        <a:cubicBezTo>
                          <a:pt x="381301" y="677692"/>
                          <a:pt x="382663" y="669654"/>
                          <a:pt x="384025" y="662160"/>
                        </a:cubicBezTo>
                        <a:cubicBezTo>
                          <a:pt x="385388" y="654666"/>
                          <a:pt x="387432" y="647991"/>
                          <a:pt x="388930" y="642132"/>
                        </a:cubicBezTo>
                        <a:cubicBezTo>
                          <a:pt x="391928" y="630278"/>
                          <a:pt x="394653" y="621968"/>
                          <a:pt x="396424" y="619788"/>
                        </a:cubicBezTo>
                        <a:lnTo>
                          <a:pt x="396969" y="624692"/>
                        </a:lnTo>
                        <a:cubicBezTo>
                          <a:pt x="402691" y="614201"/>
                          <a:pt x="406097" y="595399"/>
                          <a:pt x="408686" y="586816"/>
                        </a:cubicBezTo>
                        <a:cubicBezTo>
                          <a:pt x="418496" y="558886"/>
                          <a:pt x="431848" y="532045"/>
                          <a:pt x="437979" y="528367"/>
                        </a:cubicBezTo>
                        <a:lnTo>
                          <a:pt x="433483" y="538721"/>
                        </a:lnTo>
                        <a:cubicBezTo>
                          <a:pt x="442884" y="523325"/>
                          <a:pt x="448742" y="515151"/>
                          <a:pt x="455827" y="506431"/>
                        </a:cubicBezTo>
                        <a:cubicBezTo>
                          <a:pt x="462912" y="497711"/>
                          <a:pt x="470950" y="488174"/>
                          <a:pt x="488117" y="473187"/>
                        </a:cubicBezTo>
                        <a:close/>
                        <a:moveTo>
                          <a:pt x="606242" y="1257009"/>
                        </a:moveTo>
                        <a:cubicBezTo>
                          <a:pt x="603926" y="1256055"/>
                          <a:pt x="601746" y="1255238"/>
                          <a:pt x="598885" y="1254557"/>
                        </a:cubicBezTo>
                        <a:lnTo>
                          <a:pt x="596569" y="1254148"/>
                        </a:lnTo>
                        <a:lnTo>
                          <a:pt x="595343" y="1254148"/>
                        </a:lnTo>
                        <a:cubicBezTo>
                          <a:pt x="595343" y="1254148"/>
                          <a:pt x="594662" y="1253876"/>
                          <a:pt x="594662" y="1253876"/>
                        </a:cubicBezTo>
                        <a:cubicBezTo>
                          <a:pt x="594662" y="1253739"/>
                          <a:pt x="595343" y="1253194"/>
                          <a:pt x="595615" y="1252922"/>
                        </a:cubicBezTo>
                        <a:cubicBezTo>
                          <a:pt x="598476" y="1249924"/>
                          <a:pt x="601474" y="1246791"/>
                          <a:pt x="604744" y="1243384"/>
                        </a:cubicBezTo>
                        <a:cubicBezTo>
                          <a:pt x="611420" y="1236572"/>
                          <a:pt x="618913" y="1228806"/>
                          <a:pt x="628042" y="1219405"/>
                        </a:cubicBezTo>
                        <a:cubicBezTo>
                          <a:pt x="636761" y="1210549"/>
                          <a:pt x="644800" y="1200195"/>
                          <a:pt x="654065" y="1189295"/>
                        </a:cubicBezTo>
                        <a:cubicBezTo>
                          <a:pt x="664828" y="1176896"/>
                          <a:pt x="674910" y="1161501"/>
                          <a:pt x="687445" y="1143652"/>
                        </a:cubicBezTo>
                        <a:lnTo>
                          <a:pt x="683902" y="1149511"/>
                        </a:lnTo>
                        <a:cubicBezTo>
                          <a:pt x="701342" y="1127167"/>
                          <a:pt x="710879" y="1110000"/>
                          <a:pt x="722187" y="1086566"/>
                        </a:cubicBezTo>
                        <a:cubicBezTo>
                          <a:pt x="727910" y="1075393"/>
                          <a:pt x="733905" y="1063131"/>
                          <a:pt x="740308" y="1049916"/>
                        </a:cubicBezTo>
                        <a:cubicBezTo>
                          <a:pt x="746712" y="1036836"/>
                          <a:pt x="754205" y="1023756"/>
                          <a:pt x="761835" y="1009587"/>
                        </a:cubicBezTo>
                        <a:cubicBezTo>
                          <a:pt x="751480" y="1039152"/>
                          <a:pt x="751072" y="1036972"/>
                          <a:pt x="741398" y="1070897"/>
                        </a:cubicBezTo>
                        <a:lnTo>
                          <a:pt x="754887" y="1039969"/>
                        </a:lnTo>
                        <a:cubicBezTo>
                          <a:pt x="754614" y="1045011"/>
                          <a:pt x="757884" y="1039969"/>
                          <a:pt x="762516" y="1030705"/>
                        </a:cubicBezTo>
                        <a:cubicBezTo>
                          <a:pt x="767149" y="1021440"/>
                          <a:pt x="772599" y="1007952"/>
                          <a:pt x="777776" y="996779"/>
                        </a:cubicBezTo>
                        <a:lnTo>
                          <a:pt x="773143" y="1018715"/>
                        </a:lnTo>
                        <a:cubicBezTo>
                          <a:pt x="766059" y="1031795"/>
                          <a:pt x="747257" y="1065447"/>
                          <a:pt x="749028" y="1065039"/>
                        </a:cubicBezTo>
                        <a:cubicBezTo>
                          <a:pt x="750799" y="1060951"/>
                          <a:pt x="743169" y="1072805"/>
                          <a:pt x="735267" y="1083704"/>
                        </a:cubicBezTo>
                        <a:cubicBezTo>
                          <a:pt x="731044" y="1089699"/>
                          <a:pt x="726275" y="1096920"/>
                          <a:pt x="721779" y="1104005"/>
                        </a:cubicBezTo>
                        <a:cubicBezTo>
                          <a:pt x="717283" y="1110953"/>
                          <a:pt x="712923" y="1117357"/>
                          <a:pt x="710062" y="1122534"/>
                        </a:cubicBezTo>
                        <a:cubicBezTo>
                          <a:pt x="713195" y="1120354"/>
                          <a:pt x="721234" y="1109455"/>
                          <a:pt x="727365" y="1100054"/>
                        </a:cubicBezTo>
                        <a:cubicBezTo>
                          <a:pt x="733632" y="1090653"/>
                          <a:pt x="737992" y="1085067"/>
                          <a:pt x="735403" y="1095013"/>
                        </a:cubicBezTo>
                        <a:cubicBezTo>
                          <a:pt x="738946" y="1086429"/>
                          <a:pt x="742079" y="1081524"/>
                          <a:pt x="745213" y="1076892"/>
                        </a:cubicBezTo>
                        <a:cubicBezTo>
                          <a:pt x="746576" y="1074985"/>
                          <a:pt x="748755" y="1071306"/>
                          <a:pt x="750935" y="1067219"/>
                        </a:cubicBezTo>
                        <a:cubicBezTo>
                          <a:pt x="753115" y="1063131"/>
                          <a:pt x="755704" y="1058226"/>
                          <a:pt x="758565" y="1051823"/>
                        </a:cubicBezTo>
                        <a:cubicBezTo>
                          <a:pt x="748347" y="1076620"/>
                          <a:pt x="759383" y="1060270"/>
                          <a:pt x="752707" y="1078391"/>
                        </a:cubicBezTo>
                        <a:lnTo>
                          <a:pt x="772735" y="1037108"/>
                        </a:lnTo>
                        <a:cubicBezTo>
                          <a:pt x="774370" y="1036427"/>
                          <a:pt x="744123" y="1098283"/>
                          <a:pt x="765105" y="1066401"/>
                        </a:cubicBezTo>
                        <a:cubicBezTo>
                          <a:pt x="768511" y="1057681"/>
                          <a:pt x="776822" y="1042695"/>
                          <a:pt x="782953" y="1029206"/>
                        </a:cubicBezTo>
                        <a:cubicBezTo>
                          <a:pt x="789084" y="1015581"/>
                          <a:pt x="793989" y="1004000"/>
                          <a:pt x="792490" y="1002911"/>
                        </a:cubicBezTo>
                        <a:lnTo>
                          <a:pt x="793989" y="1002366"/>
                        </a:lnTo>
                        <a:cubicBezTo>
                          <a:pt x="808976" y="970893"/>
                          <a:pt x="795352" y="986289"/>
                          <a:pt x="813608" y="947731"/>
                        </a:cubicBezTo>
                        <a:cubicBezTo>
                          <a:pt x="812110" y="946641"/>
                          <a:pt x="807886" y="953726"/>
                          <a:pt x="802573" y="967895"/>
                        </a:cubicBezTo>
                        <a:cubicBezTo>
                          <a:pt x="798349" y="980157"/>
                          <a:pt x="800393" y="983155"/>
                          <a:pt x="789629" y="1007407"/>
                        </a:cubicBezTo>
                        <a:cubicBezTo>
                          <a:pt x="782136" y="1017080"/>
                          <a:pt x="803254" y="978387"/>
                          <a:pt x="791264" y="993237"/>
                        </a:cubicBezTo>
                        <a:cubicBezTo>
                          <a:pt x="788267" y="996916"/>
                          <a:pt x="781454" y="1012993"/>
                          <a:pt x="775732" y="1025664"/>
                        </a:cubicBezTo>
                        <a:cubicBezTo>
                          <a:pt x="770010" y="1038335"/>
                          <a:pt x="764696" y="1047327"/>
                          <a:pt x="766876" y="1037517"/>
                        </a:cubicBezTo>
                        <a:cubicBezTo>
                          <a:pt x="772599" y="1027571"/>
                          <a:pt x="777095" y="1016944"/>
                          <a:pt x="782272" y="1006725"/>
                        </a:cubicBezTo>
                        <a:cubicBezTo>
                          <a:pt x="779411" y="1004409"/>
                          <a:pt x="790038" y="981929"/>
                          <a:pt x="786904" y="981384"/>
                        </a:cubicBezTo>
                        <a:cubicBezTo>
                          <a:pt x="793308" y="961356"/>
                          <a:pt x="805297" y="944870"/>
                          <a:pt x="809249" y="923480"/>
                        </a:cubicBezTo>
                        <a:cubicBezTo>
                          <a:pt x="810066" y="914351"/>
                          <a:pt x="800801" y="927430"/>
                          <a:pt x="814290" y="894731"/>
                        </a:cubicBezTo>
                        <a:cubicBezTo>
                          <a:pt x="817968" y="888737"/>
                          <a:pt x="821647" y="879063"/>
                          <a:pt x="825734" y="867755"/>
                        </a:cubicBezTo>
                        <a:cubicBezTo>
                          <a:pt x="829549" y="856310"/>
                          <a:pt x="834454" y="843503"/>
                          <a:pt x="837451" y="829878"/>
                        </a:cubicBezTo>
                        <a:cubicBezTo>
                          <a:pt x="840721" y="816390"/>
                          <a:pt x="844128" y="802902"/>
                          <a:pt x="846580" y="790776"/>
                        </a:cubicBezTo>
                        <a:cubicBezTo>
                          <a:pt x="848487" y="778514"/>
                          <a:pt x="850259" y="767750"/>
                          <a:pt x="851485" y="760257"/>
                        </a:cubicBezTo>
                        <a:cubicBezTo>
                          <a:pt x="852439" y="751401"/>
                          <a:pt x="852983" y="742409"/>
                          <a:pt x="852983" y="733416"/>
                        </a:cubicBezTo>
                        <a:cubicBezTo>
                          <a:pt x="851485" y="735596"/>
                          <a:pt x="845218" y="783828"/>
                          <a:pt x="845354" y="766524"/>
                        </a:cubicBezTo>
                        <a:lnTo>
                          <a:pt x="848487" y="745951"/>
                        </a:lnTo>
                        <a:lnTo>
                          <a:pt x="850395" y="725242"/>
                        </a:lnTo>
                        <a:lnTo>
                          <a:pt x="851485" y="728648"/>
                        </a:lnTo>
                        <a:cubicBezTo>
                          <a:pt x="852983" y="714887"/>
                          <a:pt x="853937" y="700854"/>
                          <a:pt x="852983" y="688183"/>
                        </a:cubicBezTo>
                        <a:cubicBezTo>
                          <a:pt x="853529" y="691453"/>
                          <a:pt x="853937" y="695813"/>
                          <a:pt x="853937" y="700309"/>
                        </a:cubicBezTo>
                        <a:cubicBezTo>
                          <a:pt x="853665" y="704805"/>
                          <a:pt x="853529" y="709573"/>
                          <a:pt x="853256" y="713797"/>
                        </a:cubicBezTo>
                        <a:cubicBezTo>
                          <a:pt x="852847" y="722244"/>
                          <a:pt x="852983" y="728239"/>
                          <a:pt x="855163" y="725514"/>
                        </a:cubicBezTo>
                        <a:cubicBezTo>
                          <a:pt x="857888" y="706031"/>
                          <a:pt x="860204" y="703170"/>
                          <a:pt x="859796" y="684913"/>
                        </a:cubicBezTo>
                        <a:cubicBezTo>
                          <a:pt x="859932" y="688864"/>
                          <a:pt x="860204" y="692270"/>
                          <a:pt x="860750" y="691862"/>
                        </a:cubicBezTo>
                        <a:cubicBezTo>
                          <a:pt x="862248" y="671834"/>
                          <a:pt x="861431" y="662160"/>
                          <a:pt x="860204" y="656165"/>
                        </a:cubicBezTo>
                        <a:cubicBezTo>
                          <a:pt x="858706" y="650306"/>
                          <a:pt x="856662" y="648126"/>
                          <a:pt x="855845" y="643222"/>
                        </a:cubicBezTo>
                        <a:cubicBezTo>
                          <a:pt x="852302" y="623330"/>
                          <a:pt x="851757" y="633549"/>
                          <a:pt x="851485" y="647854"/>
                        </a:cubicBezTo>
                        <a:cubicBezTo>
                          <a:pt x="851212" y="662160"/>
                          <a:pt x="848896" y="680689"/>
                          <a:pt x="847397" y="678101"/>
                        </a:cubicBezTo>
                        <a:cubicBezTo>
                          <a:pt x="848896" y="639816"/>
                          <a:pt x="843855" y="601531"/>
                          <a:pt x="835271" y="564608"/>
                        </a:cubicBezTo>
                        <a:cubicBezTo>
                          <a:pt x="839086" y="573736"/>
                          <a:pt x="841266" y="583410"/>
                          <a:pt x="842356" y="579323"/>
                        </a:cubicBezTo>
                        <a:cubicBezTo>
                          <a:pt x="840994" y="565153"/>
                          <a:pt x="840858" y="564881"/>
                          <a:pt x="841266" y="563246"/>
                        </a:cubicBezTo>
                        <a:cubicBezTo>
                          <a:pt x="841266" y="561610"/>
                          <a:pt x="841266" y="558477"/>
                          <a:pt x="834727" y="539403"/>
                        </a:cubicBezTo>
                        <a:cubicBezTo>
                          <a:pt x="832683" y="541583"/>
                          <a:pt x="828187" y="529865"/>
                          <a:pt x="820557" y="515423"/>
                        </a:cubicBezTo>
                        <a:cubicBezTo>
                          <a:pt x="816742" y="508202"/>
                          <a:pt x="812246" y="500164"/>
                          <a:pt x="807477" y="492943"/>
                        </a:cubicBezTo>
                        <a:cubicBezTo>
                          <a:pt x="806251" y="491171"/>
                          <a:pt x="805025" y="489264"/>
                          <a:pt x="803663" y="487629"/>
                        </a:cubicBezTo>
                        <a:cubicBezTo>
                          <a:pt x="802164" y="486130"/>
                          <a:pt x="800529" y="484768"/>
                          <a:pt x="799030" y="483269"/>
                        </a:cubicBezTo>
                        <a:cubicBezTo>
                          <a:pt x="796033" y="480544"/>
                          <a:pt x="793035" y="478092"/>
                          <a:pt x="790174" y="476048"/>
                        </a:cubicBezTo>
                        <a:cubicBezTo>
                          <a:pt x="786087" y="470871"/>
                          <a:pt x="783362" y="468010"/>
                          <a:pt x="784588" y="468555"/>
                        </a:cubicBezTo>
                        <a:cubicBezTo>
                          <a:pt x="785814" y="469100"/>
                          <a:pt x="790992" y="472915"/>
                          <a:pt x="801210" y="483133"/>
                        </a:cubicBezTo>
                        <a:cubicBezTo>
                          <a:pt x="801210" y="480681"/>
                          <a:pt x="794262" y="472915"/>
                          <a:pt x="785133" y="465285"/>
                        </a:cubicBezTo>
                        <a:cubicBezTo>
                          <a:pt x="776005" y="457655"/>
                          <a:pt x="764969" y="450570"/>
                          <a:pt x="759110" y="446755"/>
                        </a:cubicBezTo>
                        <a:cubicBezTo>
                          <a:pt x="751889" y="443213"/>
                          <a:pt x="739763" y="437082"/>
                          <a:pt x="731588" y="434221"/>
                        </a:cubicBezTo>
                        <a:cubicBezTo>
                          <a:pt x="741126" y="440897"/>
                          <a:pt x="735948" y="439807"/>
                          <a:pt x="712923" y="431632"/>
                        </a:cubicBezTo>
                        <a:lnTo>
                          <a:pt x="711288" y="431632"/>
                        </a:lnTo>
                        <a:cubicBezTo>
                          <a:pt x="729681" y="439398"/>
                          <a:pt x="752025" y="452069"/>
                          <a:pt x="770282" y="466511"/>
                        </a:cubicBezTo>
                        <a:cubicBezTo>
                          <a:pt x="779411" y="473732"/>
                          <a:pt x="787722" y="481225"/>
                          <a:pt x="794670" y="488038"/>
                        </a:cubicBezTo>
                        <a:cubicBezTo>
                          <a:pt x="798076" y="491035"/>
                          <a:pt x="800256" y="494169"/>
                          <a:pt x="802436" y="497575"/>
                        </a:cubicBezTo>
                        <a:cubicBezTo>
                          <a:pt x="804753" y="500981"/>
                          <a:pt x="806932" y="503979"/>
                          <a:pt x="808704" y="506567"/>
                        </a:cubicBezTo>
                        <a:lnTo>
                          <a:pt x="803799" y="501254"/>
                        </a:lnTo>
                        <a:cubicBezTo>
                          <a:pt x="814153" y="521554"/>
                          <a:pt x="824508" y="543899"/>
                          <a:pt x="830912" y="565016"/>
                        </a:cubicBezTo>
                        <a:cubicBezTo>
                          <a:pt x="834454" y="575371"/>
                          <a:pt x="835680" y="585590"/>
                          <a:pt x="837179" y="594310"/>
                        </a:cubicBezTo>
                        <a:cubicBezTo>
                          <a:pt x="838405" y="603029"/>
                          <a:pt x="839223" y="610387"/>
                          <a:pt x="837996" y="615836"/>
                        </a:cubicBezTo>
                        <a:cubicBezTo>
                          <a:pt x="835408" y="614065"/>
                          <a:pt x="837996" y="625101"/>
                          <a:pt x="834318" y="624556"/>
                        </a:cubicBezTo>
                        <a:cubicBezTo>
                          <a:pt x="835680" y="635728"/>
                          <a:pt x="837724" y="646900"/>
                          <a:pt x="838814" y="658209"/>
                        </a:cubicBezTo>
                        <a:cubicBezTo>
                          <a:pt x="838405" y="655893"/>
                          <a:pt x="837860" y="653576"/>
                          <a:pt x="837043" y="651124"/>
                        </a:cubicBezTo>
                        <a:cubicBezTo>
                          <a:pt x="837588" y="660661"/>
                          <a:pt x="836907" y="670335"/>
                          <a:pt x="836907" y="679872"/>
                        </a:cubicBezTo>
                        <a:cubicBezTo>
                          <a:pt x="836770" y="689545"/>
                          <a:pt x="836907" y="699083"/>
                          <a:pt x="835544" y="708756"/>
                        </a:cubicBezTo>
                        <a:lnTo>
                          <a:pt x="834999" y="707121"/>
                        </a:lnTo>
                        <a:cubicBezTo>
                          <a:pt x="835135" y="721018"/>
                          <a:pt x="835271" y="733416"/>
                          <a:pt x="835408" y="744452"/>
                        </a:cubicBezTo>
                        <a:cubicBezTo>
                          <a:pt x="834863" y="755625"/>
                          <a:pt x="834318" y="765434"/>
                          <a:pt x="833909" y="774154"/>
                        </a:cubicBezTo>
                        <a:cubicBezTo>
                          <a:pt x="835408" y="774563"/>
                          <a:pt x="836225" y="772791"/>
                          <a:pt x="835680" y="782192"/>
                        </a:cubicBezTo>
                        <a:cubicBezTo>
                          <a:pt x="834999" y="791593"/>
                          <a:pt x="833092" y="798542"/>
                          <a:pt x="831593" y="804673"/>
                        </a:cubicBezTo>
                        <a:lnTo>
                          <a:pt x="831593" y="804673"/>
                        </a:lnTo>
                        <a:cubicBezTo>
                          <a:pt x="831593" y="804673"/>
                          <a:pt x="831593" y="804673"/>
                          <a:pt x="831593" y="804673"/>
                        </a:cubicBezTo>
                        <a:cubicBezTo>
                          <a:pt x="827642" y="818570"/>
                          <a:pt x="823827" y="827562"/>
                          <a:pt x="817968" y="844320"/>
                        </a:cubicBezTo>
                        <a:cubicBezTo>
                          <a:pt x="822873" y="826881"/>
                          <a:pt x="826416" y="808897"/>
                          <a:pt x="830639" y="791321"/>
                        </a:cubicBezTo>
                        <a:cubicBezTo>
                          <a:pt x="829004" y="786416"/>
                          <a:pt x="825326" y="790503"/>
                          <a:pt x="817287" y="815709"/>
                        </a:cubicBezTo>
                        <a:cubicBezTo>
                          <a:pt x="819739" y="805082"/>
                          <a:pt x="818649" y="800313"/>
                          <a:pt x="815380" y="813256"/>
                        </a:cubicBezTo>
                        <a:cubicBezTo>
                          <a:pt x="815925" y="814892"/>
                          <a:pt x="808567" y="847999"/>
                          <a:pt x="813881" y="836010"/>
                        </a:cubicBezTo>
                        <a:cubicBezTo>
                          <a:pt x="810475" y="848408"/>
                          <a:pt x="805979" y="862578"/>
                          <a:pt x="800938" y="878109"/>
                        </a:cubicBezTo>
                        <a:cubicBezTo>
                          <a:pt x="795488" y="893369"/>
                          <a:pt x="788812" y="909855"/>
                          <a:pt x="782272" y="927158"/>
                        </a:cubicBezTo>
                        <a:cubicBezTo>
                          <a:pt x="767694" y="961219"/>
                          <a:pt x="751753" y="998142"/>
                          <a:pt x="735948" y="1033975"/>
                        </a:cubicBezTo>
                        <a:cubicBezTo>
                          <a:pt x="758838" y="982746"/>
                          <a:pt x="712242" y="1072260"/>
                          <a:pt x="739627" y="1016535"/>
                        </a:cubicBezTo>
                        <a:cubicBezTo>
                          <a:pt x="727774" y="1034792"/>
                          <a:pt x="724504" y="1043512"/>
                          <a:pt x="721506" y="1052640"/>
                        </a:cubicBezTo>
                        <a:cubicBezTo>
                          <a:pt x="720689" y="1054957"/>
                          <a:pt x="720008" y="1057273"/>
                          <a:pt x="719190" y="1059725"/>
                        </a:cubicBezTo>
                        <a:cubicBezTo>
                          <a:pt x="717964" y="1062586"/>
                          <a:pt x="716601" y="1065584"/>
                          <a:pt x="715103" y="1068990"/>
                        </a:cubicBezTo>
                        <a:cubicBezTo>
                          <a:pt x="711969" y="1075666"/>
                          <a:pt x="707745" y="1083704"/>
                          <a:pt x="701069" y="1094877"/>
                        </a:cubicBezTo>
                        <a:cubicBezTo>
                          <a:pt x="697118" y="1098555"/>
                          <a:pt x="715375" y="1070761"/>
                          <a:pt x="718781" y="1058907"/>
                        </a:cubicBezTo>
                        <a:cubicBezTo>
                          <a:pt x="709653" y="1073895"/>
                          <a:pt x="701342" y="1088201"/>
                          <a:pt x="693848" y="1101689"/>
                        </a:cubicBezTo>
                        <a:cubicBezTo>
                          <a:pt x="690578" y="1108229"/>
                          <a:pt x="685401" y="1115586"/>
                          <a:pt x="681041" y="1122262"/>
                        </a:cubicBezTo>
                        <a:cubicBezTo>
                          <a:pt x="676818" y="1128938"/>
                          <a:pt x="672594" y="1135478"/>
                          <a:pt x="668370" y="1142017"/>
                        </a:cubicBezTo>
                        <a:cubicBezTo>
                          <a:pt x="664147" y="1148557"/>
                          <a:pt x="661013" y="1154416"/>
                          <a:pt x="656381" y="1160819"/>
                        </a:cubicBezTo>
                        <a:lnTo>
                          <a:pt x="642756" y="1179894"/>
                        </a:lnTo>
                        <a:cubicBezTo>
                          <a:pt x="633900" y="1192292"/>
                          <a:pt x="625862" y="1204282"/>
                          <a:pt x="616188" y="1216272"/>
                        </a:cubicBezTo>
                        <a:cubicBezTo>
                          <a:pt x="612918" y="1223629"/>
                          <a:pt x="609785" y="1232621"/>
                          <a:pt x="600520" y="1242703"/>
                        </a:cubicBezTo>
                        <a:lnTo>
                          <a:pt x="591392" y="1250878"/>
                        </a:lnTo>
                        <a:cubicBezTo>
                          <a:pt x="588939" y="1254420"/>
                          <a:pt x="586351" y="1258099"/>
                          <a:pt x="583762" y="1261914"/>
                        </a:cubicBezTo>
                        <a:lnTo>
                          <a:pt x="583217" y="1262595"/>
                        </a:lnTo>
                        <a:lnTo>
                          <a:pt x="582944" y="1263004"/>
                        </a:lnTo>
                        <a:cubicBezTo>
                          <a:pt x="582944" y="1263004"/>
                          <a:pt x="583489" y="1263004"/>
                          <a:pt x="583625" y="1262867"/>
                        </a:cubicBezTo>
                        <a:lnTo>
                          <a:pt x="586759" y="1261914"/>
                        </a:lnTo>
                        <a:lnTo>
                          <a:pt x="593163" y="1260006"/>
                        </a:lnTo>
                        <a:cubicBezTo>
                          <a:pt x="597386" y="1258780"/>
                          <a:pt x="601746" y="1257554"/>
                          <a:pt x="606106" y="1256191"/>
                        </a:cubicBezTo>
                        <a:close/>
                        <a:moveTo>
                          <a:pt x="748892" y="1192701"/>
                        </a:moveTo>
                        <a:cubicBezTo>
                          <a:pt x="761699" y="1184254"/>
                          <a:pt x="774778" y="1176079"/>
                          <a:pt x="787177" y="1166542"/>
                        </a:cubicBezTo>
                        <a:cubicBezTo>
                          <a:pt x="785951" y="1167359"/>
                          <a:pt x="784861" y="1168177"/>
                          <a:pt x="783498" y="1168994"/>
                        </a:cubicBezTo>
                        <a:cubicBezTo>
                          <a:pt x="795624" y="1159730"/>
                          <a:pt x="807341" y="1149920"/>
                          <a:pt x="817423" y="1140791"/>
                        </a:cubicBezTo>
                        <a:cubicBezTo>
                          <a:pt x="806796" y="1148012"/>
                          <a:pt x="797532" y="1153735"/>
                          <a:pt x="794806" y="1153871"/>
                        </a:cubicBezTo>
                        <a:cubicBezTo>
                          <a:pt x="792082" y="1154144"/>
                          <a:pt x="795352" y="1150465"/>
                          <a:pt x="808159" y="1139565"/>
                        </a:cubicBezTo>
                        <a:cubicBezTo>
                          <a:pt x="806660" y="1142426"/>
                          <a:pt x="815925" y="1137522"/>
                          <a:pt x="806524" y="1145696"/>
                        </a:cubicBezTo>
                        <a:cubicBezTo>
                          <a:pt x="816742" y="1139429"/>
                          <a:pt x="832274" y="1127984"/>
                          <a:pt x="843446" y="1118856"/>
                        </a:cubicBezTo>
                        <a:cubicBezTo>
                          <a:pt x="854346" y="1109455"/>
                          <a:pt x="861158" y="1102370"/>
                          <a:pt x="854346" y="1105095"/>
                        </a:cubicBezTo>
                        <a:cubicBezTo>
                          <a:pt x="822601" y="1138748"/>
                          <a:pt x="842220" y="1107275"/>
                          <a:pt x="816742" y="1133025"/>
                        </a:cubicBezTo>
                        <a:cubicBezTo>
                          <a:pt x="829822" y="1118447"/>
                          <a:pt x="845218" y="1107275"/>
                          <a:pt x="857752" y="1093923"/>
                        </a:cubicBezTo>
                        <a:cubicBezTo>
                          <a:pt x="845354" y="1108501"/>
                          <a:pt x="865382" y="1095830"/>
                          <a:pt x="886909" y="1076756"/>
                        </a:cubicBezTo>
                        <a:cubicBezTo>
                          <a:pt x="895220" y="1067491"/>
                          <a:pt x="919471" y="1043921"/>
                          <a:pt x="932006" y="1027299"/>
                        </a:cubicBezTo>
                        <a:cubicBezTo>
                          <a:pt x="924785" y="1030705"/>
                          <a:pt x="935548" y="1016399"/>
                          <a:pt x="912387" y="1040651"/>
                        </a:cubicBezTo>
                        <a:cubicBezTo>
                          <a:pt x="920153" y="1031114"/>
                          <a:pt x="932551" y="1016672"/>
                          <a:pt x="947402" y="1001139"/>
                        </a:cubicBezTo>
                        <a:cubicBezTo>
                          <a:pt x="942361" y="1007952"/>
                          <a:pt x="933096" y="1019533"/>
                          <a:pt x="934458" y="1019396"/>
                        </a:cubicBezTo>
                        <a:cubicBezTo>
                          <a:pt x="945631" y="1010813"/>
                          <a:pt x="956122" y="998415"/>
                          <a:pt x="962389" y="992011"/>
                        </a:cubicBezTo>
                        <a:cubicBezTo>
                          <a:pt x="966612" y="986289"/>
                          <a:pt x="970972" y="980430"/>
                          <a:pt x="975060" y="974844"/>
                        </a:cubicBezTo>
                        <a:cubicBezTo>
                          <a:pt x="973561" y="976343"/>
                          <a:pt x="972198" y="977569"/>
                          <a:pt x="970972" y="978250"/>
                        </a:cubicBezTo>
                        <a:cubicBezTo>
                          <a:pt x="975060" y="971438"/>
                          <a:pt x="979283" y="964762"/>
                          <a:pt x="982962" y="957677"/>
                        </a:cubicBezTo>
                        <a:cubicBezTo>
                          <a:pt x="965386" y="983836"/>
                          <a:pt x="973016" y="968440"/>
                          <a:pt x="972062" y="967078"/>
                        </a:cubicBezTo>
                        <a:cubicBezTo>
                          <a:pt x="974651" y="970075"/>
                          <a:pt x="984324" y="951001"/>
                          <a:pt x="990319" y="942145"/>
                        </a:cubicBezTo>
                        <a:lnTo>
                          <a:pt x="973833" y="958903"/>
                        </a:lnTo>
                        <a:cubicBezTo>
                          <a:pt x="978738" y="948685"/>
                          <a:pt x="998903" y="928112"/>
                          <a:pt x="992499" y="930836"/>
                        </a:cubicBezTo>
                        <a:cubicBezTo>
                          <a:pt x="977785" y="950592"/>
                          <a:pt x="967839" y="964217"/>
                          <a:pt x="957484" y="977024"/>
                        </a:cubicBezTo>
                        <a:cubicBezTo>
                          <a:pt x="947674" y="990103"/>
                          <a:pt x="937728" y="1002638"/>
                          <a:pt x="923422" y="1019669"/>
                        </a:cubicBezTo>
                        <a:cubicBezTo>
                          <a:pt x="928191" y="1015854"/>
                          <a:pt x="932960" y="1012039"/>
                          <a:pt x="937592" y="1007952"/>
                        </a:cubicBezTo>
                        <a:cubicBezTo>
                          <a:pt x="921788" y="1027707"/>
                          <a:pt x="915657" y="1032612"/>
                          <a:pt x="908708" y="1037789"/>
                        </a:cubicBezTo>
                        <a:cubicBezTo>
                          <a:pt x="901759" y="1042967"/>
                          <a:pt x="894266" y="1048689"/>
                          <a:pt x="874374" y="1068445"/>
                        </a:cubicBezTo>
                        <a:cubicBezTo>
                          <a:pt x="866881" y="1077437"/>
                          <a:pt x="851485" y="1092015"/>
                          <a:pt x="837724" y="1104278"/>
                        </a:cubicBezTo>
                        <a:cubicBezTo>
                          <a:pt x="823963" y="1116403"/>
                          <a:pt x="812382" y="1126894"/>
                          <a:pt x="813472" y="1129210"/>
                        </a:cubicBezTo>
                        <a:cubicBezTo>
                          <a:pt x="816061" y="1126213"/>
                          <a:pt x="807341" y="1131254"/>
                          <a:pt x="798758" y="1137113"/>
                        </a:cubicBezTo>
                        <a:cubicBezTo>
                          <a:pt x="790855" y="1142426"/>
                          <a:pt x="781182" y="1148694"/>
                          <a:pt x="774915" y="1154552"/>
                        </a:cubicBezTo>
                        <a:cubicBezTo>
                          <a:pt x="767966" y="1162182"/>
                          <a:pt x="751889" y="1174308"/>
                          <a:pt x="738401" y="1183164"/>
                        </a:cubicBezTo>
                        <a:cubicBezTo>
                          <a:pt x="725049" y="1192020"/>
                          <a:pt x="714558" y="1198151"/>
                          <a:pt x="721506" y="1196107"/>
                        </a:cubicBezTo>
                        <a:cubicBezTo>
                          <a:pt x="728864" y="1192429"/>
                          <a:pt x="737720" y="1186570"/>
                          <a:pt x="745622" y="1181529"/>
                        </a:cubicBezTo>
                        <a:cubicBezTo>
                          <a:pt x="753660" y="1176624"/>
                          <a:pt x="760609" y="1172264"/>
                          <a:pt x="765922" y="1170766"/>
                        </a:cubicBezTo>
                        <a:cubicBezTo>
                          <a:pt x="756930" y="1177169"/>
                          <a:pt x="747529" y="1183164"/>
                          <a:pt x="737856" y="1189159"/>
                        </a:cubicBezTo>
                        <a:cubicBezTo>
                          <a:pt x="743442" y="1186979"/>
                          <a:pt x="749300" y="1184799"/>
                          <a:pt x="755431" y="1182074"/>
                        </a:cubicBezTo>
                        <a:cubicBezTo>
                          <a:pt x="746030" y="1186842"/>
                          <a:pt x="745486" y="1189840"/>
                          <a:pt x="748892" y="1192429"/>
                        </a:cubicBezTo>
                        <a:close/>
                        <a:moveTo>
                          <a:pt x="1168665" y="552618"/>
                        </a:moveTo>
                        <a:cubicBezTo>
                          <a:pt x="1168665" y="552618"/>
                          <a:pt x="1168665" y="551665"/>
                          <a:pt x="1168665" y="551256"/>
                        </a:cubicBezTo>
                        <a:lnTo>
                          <a:pt x="1168665" y="552891"/>
                        </a:lnTo>
                        <a:cubicBezTo>
                          <a:pt x="1168665" y="552891"/>
                          <a:pt x="1168665" y="552754"/>
                          <a:pt x="1168665" y="552754"/>
                        </a:cubicBezTo>
                        <a:close/>
                      </a:path>
                    </a:pathLst>
                  </a:custGeom>
                  <a:solidFill>
                    <a:srgbClr val="FFD100"/>
                  </a:solidFill>
                  <a:ln w="0" cap="flat">
                    <a:noFill/>
                    <a:prstDash val="solid"/>
                    <a:miter/>
                  </a:ln>
                </p:spPr>
                <p:txBody>
                  <a:bodyPr rtlCol="0" anchor="ctr"/>
                  <a:lstStyle/>
                  <a:p>
                    <a:endParaRPr lang="en-US"/>
                  </a:p>
                </p:txBody>
              </p:sp>
              <p:sp>
                <p:nvSpPr>
                  <p:cNvPr id="427" name="Freeform: Shape 426">
                    <a:extLst>
                      <a:ext uri="{FF2B5EF4-FFF2-40B4-BE49-F238E27FC236}">
                        <a16:creationId xmlns:a16="http://schemas.microsoft.com/office/drawing/2014/main" id="{7981E2FE-DF9F-EDAD-EB06-5D6522CA4439}"/>
                      </a:ext>
                    </a:extLst>
                  </p:cNvPr>
                  <p:cNvSpPr/>
                  <p:nvPr/>
                </p:nvSpPr>
                <p:spPr>
                  <a:xfrm>
                    <a:off x="4942619" y="6101128"/>
                    <a:ext cx="13388" cy="30309"/>
                  </a:xfrm>
                  <a:custGeom>
                    <a:avLst/>
                    <a:gdLst>
                      <a:gd name="connsiteX0" fmla="*/ 172 w 13388"/>
                      <a:gd name="connsiteY0" fmla="*/ 2955 h 30309"/>
                      <a:gd name="connsiteX1" fmla="*/ 13388 w 13388"/>
                      <a:gd name="connsiteY1" fmla="*/ 29523 h 30309"/>
                      <a:gd name="connsiteX2" fmla="*/ 172 w 13388"/>
                      <a:gd name="connsiteY2" fmla="*/ 2955 h 30309"/>
                    </a:gdLst>
                    <a:ahLst/>
                    <a:cxnLst>
                      <a:cxn ang="0">
                        <a:pos x="connsiteX0" y="connsiteY0"/>
                      </a:cxn>
                      <a:cxn ang="0">
                        <a:pos x="connsiteX1" y="connsiteY1"/>
                      </a:cxn>
                      <a:cxn ang="0">
                        <a:pos x="connsiteX2" y="connsiteY2"/>
                      </a:cxn>
                    </a:cxnLst>
                    <a:rect l="l" t="t" r="r" b="b"/>
                    <a:pathLst>
                      <a:path w="13388" h="30309">
                        <a:moveTo>
                          <a:pt x="172" y="2955"/>
                        </a:moveTo>
                        <a:cubicBezTo>
                          <a:pt x="4668" y="11811"/>
                          <a:pt x="12571" y="34836"/>
                          <a:pt x="13388" y="29523"/>
                        </a:cubicBezTo>
                        <a:cubicBezTo>
                          <a:pt x="10800" y="31021"/>
                          <a:pt x="-1599" y="-11351"/>
                          <a:pt x="172" y="2955"/>
                        </a:cubicBezTo>
                        <a:close/>
                      </a:path>
                    </a:pathLst>
                  </a:custGeom>
                  <a:solidFill>
                    <a:srgbClr val="FFD61D"/>
                  </a:solidFill>
                  <a:ln w="0" cap="flat">
                    <a:noFill/>
                    <a:prstDash val="solid"/>
                    <a:miter/>
                  </a:ln>
                </p:spPr>
                <p:txBody>
                  <a:bodyPr rtlCol="0" anchor="ctr"/>
                  <a:lstStyle/>
                  <a:p>
                    <a:endParaRPr lang="en-US"/>
                  </a:p>
                </p:txBody>
              </p:sp>
              <p:sp>
                <p:nvSpPr>
                  <p:cNvPr id="428" name="Freeform: Shape 427">
                    <a:extLst>
                      <a:ext uri="{FF2B5EF4-FFF2-40B4-BE49-F238E27FC236}">
                        <a16:creationId xmlns:a16="http://schemas.microsoft.com/office/drawing/2014/main" id="{2F33C795-414A-249A-77C2-5EC35EE9549E}"/>
                      </a:ext>
                    </a:extLst>
                  </p:cNvPr>
                  <p:cNvSpPr/>
                  <p:nvPr/>
                </p:nvSpPr>
                <p:spPr>
                  <a:xfrm>
                    <a:off x="4944698" y="6114574"/>
                    <a:ext cx="10763" cy="28202"/>
                  </a:xfrm>
                  <a:custGeom>
                    <a:avLst/>
                    <a:gdLst>
                      <a:gd name="connsiteX0" fmla="*/ 5177 w 10763"/>
                      <a:gd name="connsiteY0" fmla="*/ 17984 h 28202"/>
                      <a:gd name="connsiteX1" fmla="*/ 10763 w 10763"/>
                      <a:gd name="connsiteY1" fmla="*/ 28203 h 28202"/>
                      <a:gd name="connsiteX2" fmla="*/ 0 w 10763"/>
                      <a:gd name="connsiteY2" fmla="*/ 0 h 28202"/>
                      <a:gd name="connsiteX3" fmla="*/ 5177 w 10763"/>
                      <a:gd name="connsiteY3" fmla="*/ 17984 h 28202"/>
                    </a:gdLst>
                    <a:ahLst/>
                    <a:cxnLst>
                      <a:cxn ang="0">
                        <a:pos x="connsiteX0" y="connsiteY0"/>
                      </a:cxn>
                      <a:cxn ang="0">
                        <a:pos x="connsiteX1" y="connsiteY1"/>
                      </a:cxn>
                      <a:cxn ang="0">
                        <a:pos x="connsiteX2" y="connsiteY2"/>
                      </a:cxn>
                      <a:cxn ang="0">
                        <a:pos x="connsiteX3" y="connsiteY3"/>
                      </a:cxn>
                    </a:cxnLst>
                    <a:rect l="l" t="t" r="r" b="b"/>
                    <a:pathLst>
                      <a:path w="10763" h="28202">
                        <a:moveTo>
                          <a:pt x="5177" y="17984"/>
                        </a:moveTo>
                        <a:cubicBezTo>
                          <a:pt x="6404" y="19347"/>
                          <a:pt x="7085" y="17984"/>
                          <a:pt x="10763" y="28203"/>
                        </a:cubicBezTo>
                        <a:lnTo>
                          <a:pt x="0" y="0"/>
                        </a:lnTo>
                        <a:lnTo>
                          <a:pt x="5177" y="17984"/>
                        </a:lnTo>
                        <a:close/>
                      </a:path>
                    </a:pathLst>
                  </a:custGeom>
                  <a:solidFill>
                    <a:srgbClr val="FFD61D"/>
                  </a:solidFill>
                  <a:ln w="0" cap="flat">
                    <a:noFill/>
                    <a:prstDash val="solid"/>
                    <a:miter/>
                  </a:ln>
                </p:spPr>
                <p:txBody>
                  <a:bodyPr rtlCol="0" anchor="ctr"/>
                  <a:lstStyle/>
                  <a:p>
                    <a:endParaRPr lang="en-US"/>
                  </a:p>
                </p:txBody>
              </p:sp>
              <p:sp>
                <p:nvSpPr>
                  <p:cNvPr id="429" name="Freeform: Shape 428">
                    <a:extLst>
                      <a:ext uri="{FF2B5EF4-FFF2-40B4-BE49-F238E27FC236}">
                        <a16:creationId xmlns:a16="http://schemas.microsoft.com/office/drawing/2014/main" id="{82D9A54B-F138-E756-1E50-285FD3C11E3C}"/>
                      </a:ext>
                    </a:extLst>
                  </p:cNvPr>
                  <p:cNvSpPr/>
                  <p:nvPr/>
                </p:nvSpPr>
                <p:spPr>
                  <a:xfrm>
                    <a:off x="4936115" y="6167979"/>
                    <a:ext cx="38693" cy="88154"/>
                  </a:xfrm>
                  <a:custGeom>
                    <a:avLst/>
                    <a:gdLst>
                      <a:gd name="connsiteX0" fmla="*/ 5450 w 38693"/>
                      <a:gd name="connsiteY0" fmla="*/ 3 h 88154"/>
                      <a:gd name="connsiteX1" fmla="*/ 25614 w 38693"/>
                      <a:gd name="connsiteY1" fmla="*/ 45782 h 88154"/>
                      <a:gd name="connsiteX2" fmla="*/ 0 w 38693"/>
                      <a:gd name="connsiteY2" fmla="*/ 685 h 88154"/>
                      <a:gd name="connsiteX3" fmla="*/ 38694 w 38693"/>
                      <a:gd name="connsiteY3" fmla="*/ 88154 h 88154"/>
                      <a:gd name="connsiteX4" fmla="*/ 5450 w 38693"/>
                      <a:gd name="connsiteY4" fmla="*/ 3 h 881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693" h="88154">
                        <a:moveTo>
                          <a:pt x="5450" y="3"/>
                        </a:moveTo>
                        <a:cubicBezTo>
                          <a:pt x="12807" y="13900"/>
                          <a:pt x="17303" y="22756"/>
                          <a:pt x="25614" y="45782"/>
                        </a:cubicBezTo>
                        <a:cubicBezTo>
                          <a:pt x="22072" y="56818"/>
                          <a:pt x="9946" y="8859"/>
                          <a:pt x="0" y="685"/>
                        </a:cubicBezTo>
                        <a:cubicBezTo>
                          <a:pt x="14578" y="43057"/>
                          <a:pt x="25342" y="53820"/>
                          <a:pt x="38694" y="88154"/>
                        </a:cubicBezTo>
                        <a:cubicBezTo>
                          <a:pt x="34879" y="70034"/>
                          <a:pt x="10900" y="-542"/>
                          <a:pt x="5450" y="3"/>
                        </a:cubicBezTo>
                        <a:close/>
                      </a:path>
                    </a:pathLst>
                  </a:custGeom>
                  <a:solidFill>
                    <a:srgbClr val="FFD61D"/>
                  </a:solidFill>
                  <a:ln w="0" cap="flat">
                    <a:noFill/>
                    <a:prstDash val="solid"/>
                    <a:miter/>
                  </a:ln>
                </p:spPr>
                <p:txBody>
                  <a:bodyPr rtlCol="0" anchor="ctr"/>
                  <a:lstStyle/>
                  <a:p>
                    <a:endParaRPr lang="en-US"/>
                  </a:p>
                </p:txBody>
              </p:sp>
              <p:sp>
                <p:nvSpPr>
                  <p:cNvPr id="430" name="Freeform: Shape 429">
                    <a:extLst>
                      <a:ext uri="{FF2B5EF4-FFF2-40B4-BE49-F238E27FC236}">
                        <a16:creationId xmlns:a16="http://schemas.microsoft.com/office/drawing/2014/main" id="{C737831D-4AC8-3F00-7DA3-84B0C168B4F3}"/>
                      </a:ext>
                    </a:extLst>
                  </p:cNvPr>
                  <p:cNvSpPr/>
                  <p:nvPr/>
                </p:nvSpPr>
                <p:spPr>
                  <a:xfrm>
                    <a:off x="4925896" y="6149861"/>
                    <a:ext cx="10354" cy="25341"/>
                  </a:xfrm>
                  <a:custGeom>
                    <a:avLst/>
                    <a:gdLst>
                      <a:gd name="connsiteX0" fmla="*/ 409 w 10354"/>
                      <a:gd name="connsiteY0" fmla="*/ 2452 h 25341"/>
                      <a:gd name="connsiteX1" fmla="*/ 10355 w 10354"/>
                      <a:gd name="connsiteY1" fmla="*/ 25342 h 25341"/>
                      <a:gd name="connsiteX2" fmla="*/ 9946 w 10354"/>
                      <a:gd name="connsiteY2" fmla="*/ 22889 h 25341"/>
                      <a:gd name="connsiteX3" fmla="*/ 0 w 10354"/>
                      <a:gd name="connsiteY3" fmla="*/ 0 h 25341"/>
                      <a:gd name="connsiteX4" fmla="*/ 409 w 10354"/>
                      <a:gd name="connsiteY4" fmla="*/ 2452 h 253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54" h="25341">
                        <a:moveTo>
                          <a:pt x="409" y="2452"/>
                        </a:moveTo>
                        <a:lnTo>
                          <a:pt x="10355" y="25342"/>
                        </a:lnTo>
                        <a:lnTo>
                          <a:pt x="9946" y="22889"/>
                        </a:lnTo>
                        <a:lnTo>
                          <a:pt x="0" y="0"/>
                        </a:lnTo>
                        <a:lnTo>
                          <a:pt x="409" y="2452"/>
                        </a:lnTo>
                        <a:close/>
                      </a:path>
                    </a:pathLst>
                  </a:custGeom>
                  <a:solidFill>
                    <a:srgbClr val="FFD61D"/>
                  </a:solidFill>
                  <a:ln w="0" cap="flat">
                    <a:noFill/>
                    <a:prstDash val="solid"/>
                    <a:miter/>
                  </a:ln>
                </p:spPr>
                <p:txBody>
                  <a:bodyPr rtlCol="0" anchor="ctr"/>
                  <a:lstStyle/>
                  <a:p>
                    <a:endParaRPr lang="en-US"/>
                  </a:p>
                </p:txBody>
              </p:sp>
              <p:sp>
                <p:nvSpPr>
                  <p:cNvPr id="431" name="Freeform: Shape 430">
                    <a:extLst>
                      <a:ext uri="{FF2B5EF4-FFF2-40B4-BE49-F238E27FC236}">
                        <a16:creationId xmlns:a16="http://schemas.microsoft.com/office/drawing/2014/main" id="{4C0E4C5A-FF3A-3743-0296-F8C1BA5C10F2}"/>
                      </a:ext>
                    </a:extLst>
                  </p:cNvPr>
                  <p:cNvSpPr/>
                  <p:nvPr/>
                </p:nvSpPr>
                <p:spPr>
                  <a:xfrm>
                    <a:off x="4844285" y="5594932"/>
                    <a:ext cx="3916" cy="25069"/>
                  </a:xfrm>
                  <a:custGeom>
                    <a:avLst/>
                    <a:gdLst>
                      <a:gd name="connsiteX0" fmla="*/ 3406 w 3916"/>
                      <a:gd name="connsiteY0" fmla="*/ 25069 h 25069"/>
                      <a:gd name="connsiteX1" fmla="*/ 0 w 3916"/>
                      <a:gd name="connsiteY1" fmla="*/ 0 h 25069"/>
                      <a:gd name="connsiteX2" fmla="*/ 3406 w 3916"/>
                      <a:gd name="connsiteY2" fmla="*/ 25069 h 25069"/>
                    </a:gdLst>
                    <a:ahLst/>
                    <a:cxnLst>
                      <a:cxn ang="0">
                        <a:pos x="connsiteX0" y="connsiteY0"/>
                      </a:cxn>
                      <a:cxn ang="0">
                        <a:pos x="connsiteX1" y="connsiteY1"/>
                      </a:cxn>
                      <a:cxn ang="0">
                        <a:pos x="connsiteX2" y="connsiteY2"/>
                      </a:cxn>
                    </a:cxnLst>
                    <a:rect l="l" t="t" r="r" b="b"/>
                    <a:pathLst>
                      <a:path w="3916" h="25069">
                        <a:moveTo>
                          <a:pt x="3406" y="25069"/>
                        </a:moveTo>
                        <a:cubicBezTo>
                          <a:pt x="5314" y="22617"/>
                          <a:pt x="1363" y="8038"/>
                          <a:pt x="0" y="0"/>
                        </a:cubicBezTo>
                        <a:cubicBezTo>
                          <a:pt x="681" y="6540"/>
                          <a:pt x="1090" y="15668"/>
                          <a:pt x="3406" y="25069"/>
                        </a:cubicBezTo>
                        <a:close/>
                      </a:path>
                    </a:pathLst>
                  </a:custGeom>
                  <a:solidFill>
                    <a:srgbClr val="FFD61D"/>
                  </a:solidFill>
                  <a:ln w="0" cap="flat">
                    <a:noFill/>
                    <a:prstDash val="solid"/>
                    <a:miter/>
                  </a:ln>
                </p:spPr>
                <p:txBody>
                  <a:bodyPr rtlCol="0" anchor="ctr"/>
                  <a:lstStyle/>
                  <a:p>
                    <a:endParaRPr lang="en-US"/>
                  </a:p>
                </p:txBody>
              </p:sp>
              <p:sp>
                <p:nvSpPr>
                  <p:cNvPr id="432" name="Freeform: Shape 431">
                    <a:extLst>
                      <a:ext uri="{FF2B5EF4-FFF2-40B4-BE49-F238E27FC236}">
                        <a16:creationId xmlns:a16="http://schemas.microsoft.com/office/drawing/2014/main" id="{1931C6B3-33B6-76B7-23AA-B8C2D13A07E9}"/>
                      </a:ext>
                    </a:extLst>
                  </p:cNvPr>
                  <p:cNvSpPr/>
                  <p:nvPr/>
                </p:nvSpPr>
                <p:spPr>
                  <a:xfrm>
                    <a:off x="4542365" y="5897125"/>
                    <a:ext cx="96461" cy="168808"/>
                  </a:xfrm>
                  <a:custGeom>
                    <a:avLst/>
                    <a:gdLst>
                      <a:gd name="connsiteX0" fmla="*/ 136 w 96461"/>
                      <a:gd name="connsiteY0" fmla="*/ 0 h 168808"/>
                      <a:gd name="connsiteX1" fmla="*/ 96462 w 96461"/>
                      <a:gd name="connsiteY1" fmla="*/ 168809 h 168808"/>
                      <a:gd name="connsiteX2" fmla="*/ 51910 w 96461"/>
                      <a:gd name="connsiteY2" fmla="*/ 95781 h 168808"/>
                      <a:gd name="connsiteX3" fmla="*/ 0 w 96461"/>
                      <a:gd name="connsiteY3" fmla="*/ 0 h 168808"/>
                    </a:gdLst>
                    <a:ahLst/>
                    <a:cxnLst>
                      <a:cxn ang="0">
                        <a:pos x="connsiteX0" y="connsiteY0"/>
                      </a:cxn>
                      <a:cxn ang="0">
                        <a:pos x="connsiteX1" y="connsiteY1"/>
                      </a:cxn>
                      <a:cxn ang="0">
                        <a:pos x="connsiteX2" y="connsiteY2"/>
                      </a:cxn>
                      <a:cxn ang="0">
                        <a:pos x="connsiteX3" y="connsiteY3"/>
                      </a:cxn>
                    </a:cxnLst>
                    <a:rect l="l" t="t" r="r" b="b"/>
                    <a:pathLst>
                      <a:path w="96461" h="168808">
                        <a:moveTo>
                          <a:pt x="136" y="0"/>
                        </a:moveTo>
                        <a:cubicBezTo>
                          <a:pt x="29565" y="57904"/>
                          <a:pt x="61038" y="114719"/>
                          <a:pt x="96462" y="168809"/>
                        </a:cubicBezTo>
                        <a:cubicBezTo>
                          <a:pt x="80658" y="145783"/>
                          <a:pt x="67578" y="122349"/>
                          <a:pt x="51910" y="95781"/>
                        </a:cubicBezTo>
                        <a:cubicBezTo>
                          <a:pt x="35696" y="69622"/>
                          <a:pt x="20573" y="38421"/>
                          <a:pt x="0" y="0"/>
                        </a:cubicBezTo>
                        <a:close/>
                      </a:path>
                    </a:pathLst>
                  </a:custGeom>
                  <a:solidFill>
                    <a:srgbClr val="FFD61D"/>
                  </a:solidFill>
                  <a:ln w="0" cap="flat">
                    <a:noFill/>
                    <a:prstDash val="solid"/>
                    <a:miter/>
                  </a:ln>
                </p:spPr>
                <p:txBody>
                  <a:bodyPr rtlCol="0" anchor="ctr"/>
                  <a:lstStyle/>
                  <a:p>
                    <a:endParaRPr lang="en-US"/>
                  </a:p>
                </p:txBody>
              </p:sp>
              <p:sp>
                <p:nvSpPr>
                  <p:cNvPr id="433" name="Freeform: Shape 432">
                    <a:extLst>
                      <a:ext uri="{FF2B5EF4-FFF2-40B4-BE49-F238E27FC236}">
                        <a16:creationId xmlns:a16="http://schemas.microsoft.com/office/drawing/2014/main" id="{CD4F1E57-7DD5-A362-4774-99CED314E3CB}"/>
                      </a:ext>
                    </a:extLst>
                  </p:cNvPr>
                  <p:cNvSpPr/>
                  <p:nvPr/>
                </p:nvSpPr>
                <p:spPr>
                  <a:xfrm>
                    <a:off x="4954099" y="5141643"/>
                    <a:ext cx="116217" cy="45914"/>
                  </a:xfrm>
                  <a:custGeom>
                    <a:avLst/>
                    <a:gdLst>
                      <a:gd name="connsiteX0" fmla="*/ 97552 w 116217"/>
                      <a:gd name="connsiteY0" fmla="*/ 136 h 45914"/>
                      <a:gd name="connsiteX1" fmla="*/ 72074 w 116217"/>
                      <a:gd name="connsiteY1" fmla="*/ 5041 h 45914"/>
                      <a:gd name="connsiteX2" fmla="*/ 48367 w 116217"/>
                      <a:gd name="connsiteY2" fmla="*/ 15941 h 45914"/>
                      <a:gd name="connsiteX3" fmla="*/ 0 w 116217"/>
                      <a:gd name="connsiteY3" fmla="*/ 45915 h 45914"/>
                      <a:gd name="connsiteX4" fmla="*/ 61447 w 116217"/>
                      <a:gd name="connsiteY4" fmla="*/ 12671 h 45914"/>
                      <a:gd name="connsiteX5" fmla="*/ 73982 w 116217"/>
                      <a:gd name="connsiteY5" fmla="*/ 7085 h 45914"/>
                      <a:gd name="connsiteX6" fmla="*/ 85017 w 116217"/>
                      <a:gd name="connsiteY6" fmla="*/ 4087 h 45914"/>
                      <a:gd name="connsiteX7" fmla="*/ 116218 w 116217"/>
                      <a:gd name="connsiteY7" fmla="*/ 5722 h 45914"/>
                      <a:gd name="connsiteX8" fmla="*/ 97552 w 116217"/>
                      <a:gd name="connsiteY8" fmla="*/ 0 h 45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217" h="45914">
                        <a:moveTo>
                          <a:pt x="97552" y="136"/>
                        </a:moveTo>
                        <a:cubicBezTo>
                          <a:pt x="86652" y="545"/>
                          <a:pt x="78205" y="2452"/>
                          <a:pt x="72074" y="5041"/>
                        </a:cubicBezTo>
                        <a:cubicBezTo>
                          <a:pt x="63763" y="8447"/>
                          <a:pt x="55725" y="12126"/>
                          <a:pt x="48367" y="15941"/>
                        </a:cubicBezTo>
                        <a:cubicBezTo>
                          <a:pt x="33380" y="23843"/>
                          <a:pt x="18802" y="32290"/>
                          <a:pt x="0" y="45915"/>
                        </a:cubicBezTo>
                        <a:cubicBezTo>
                          <a:pt x="26432" y="30655"/>
                          <a:pt x="44008" y="21118"/>
                          <a:pt x="61447" y="12671"/>
                        </a:cubicBezTo>
                        <a:cubicBezTo>
                          <a:pt x="65534" y="10899"/>
                          <a:pt x="70984" y="8311"/>
                          <a:pt x="73982" y="7085"/>
                        </a:cubicBezTo>
                        <a:cubicBezTo>
                          <a:pt x="77115" y="5722"/>
                          <a:pt x="80794" y="4769"/>
                          <a:pt x="85017" y="4087"/>
                        </a:cubicBezTo>
                        <a:cubicBezTo>
                          <a:pt x="93465" y="2861"/>
                          <a:pt x="103819" y="2997"/>
                          <a:pt x="116218" y="5722"/>
                        </a:cubicBezTo>
                        <a:cubicBezTo>
                          <a:pt x="110087" y="3543"/>
                          <a:pt x="103819" y="1499"/>
                          <a:pt x="97552" y="0"/>
                        </a:cubicBezTo>
                        <a:close/>
                      </a:path>
                    </a:pathLst>
                  </a:custGeom>
                  <a:solidFill>
                    <a:srgbClr val="FFD61D"/>
                  </a:solidFill>
                  <a:ln w="0" cap="flat">
                    <a:noFill/>
                    <a:prstDash val="solid"/>
                    <a:miter/>
                  </a:ln>
                </p:spPr>
                <p:txBody>
                  <a:bodyPr rtlCol="0" anchor="ctr"/>
                  <a:lstStyle/>
                  <a:p>
                    <a:endParaRPr lang="en-US"/>
                  </a:p>
                </p:txBody>
              </p:sp>
              <p:sp>
                <p:nvSpPr>
                  <p:cNvPr id="434" name="Freeform: Shape 433">
                    <a:extLst>
                      <a:ext uri="{FF2B5EF4-FFF2-40B4-BE49-F238E27FC236}">
                        <a16:creationId xmlns:a16="http://schemas.microsoft.com/office/drawing/2014/main" id="{7D5A0453-FBFF-46E6-FEF3-C90289FF65DA}"/>
                      </a:ext>
                    </a:extLst>
                  </p:cNvPr>
                  <p:cNvSpPr/>
                  <p:nvPr/>
                </p:nvSpPr>
                <p:spPr>
                  <a:xfrm>
                    <a:off x="5029988" y="5151933"/>
                    <a:ext cx="33576" cy="8103"/>
                  </a:xfrm>
                  <a:custGeom>
                    <a:avLst/>
                    <a:gdLst>
                      <a:gd name="connsiteX0" fmla="*/ 9265 w 33576"/>
                      <a:gd name="connsiteY0" fmla="*/ 8103 h 8103"/>
                      <a:gd name="connsiteX1" fmla="*/ 19756 w 33576"/>
                      <a:gd name="connsiteY1" fmla="*/ 3062 h 8103"/>
                      <a:gd name="connsiteX2" fmla="*/ 32971 w 33576"/>
                      <a:gd name="connsiteY2" fmla="*/ 65 h 8103"/>
                      <a:gd name="connsiteX3" fmla="*/ 13488 w 33576"/>
                      <a:gd name="connsiteY3" fmla="*/ 2108 h 8103"/>
                      <a:gd name="connsiteX4" fmla="*/ 0 w 33576"/>
                      <a:gd name="connsiteY4" fmla="*/ 5650 h 8103"/>
                      <a:gd name="connsiteX5" fmla="*/ 9265 w 33576"/>
                      <a:gd name="connsiteY5" fmla="*/ 8103 h 8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576" h="8103">
                        <a:moveTo>
                          <a:pt x="9265" y="8103"/>
                        </a:moveTo>
                        <a:cubicBezTo>
                          <a:pt x="6404" y="6468"/>
                          <a:pt x="12126" y="4152"/>
                          <a:pt x="19756" y="3062"/>
                        </a:cubicBezTo>
                        <a:cubicBezTo>
                          <a:pt x="27249" y="1835"/>
                          <a:pt x="35969" y="1835"/>
                          <a:pt x="32971" y="65"/>
                        </a:cubicBezTo>
                        <a:cubicBezTo>
                          <a:pt x="18666" y="-345"/>
                          <a:pt x="16077" y="1291"/>
                          <a:pt x="13488" y="2108"/>
                        </a:cubicBezTo>
                        <a:cubicBezTo>
                          <a:pt x="11308" y="3334"/>
                          <a:pt x="7902" y="3607"/>
                          <a:pt x="0" y="5650"/>
                        </a:cubicBezTo>
                        <a:cubicBezTo>
                          <a:pt x="2861" y="6195"/>
                          <a:pt x="5995" y="7149"/>
                          <a:pt x="9265" y="8103"/>
                        </a:cubicBezTo>
                        <a:close/>
                      </a:path>
                    </a:pathLst>
                  </a:custGeom>
                  <a:solidFill>
                    <a:srgbClr val="FFD61D"/>
                  </a:solidFill>
                  <a:ln w="0" cap="flat">
                    <a:noFill/>
                    <a:prstDash val="solid"/>
                    <a:miter/>
                  </a:ln>
                </p:spPr>
                <p:txBody>
                  <a:bodyPr rtlCol="0" anchor="ctr"/>
                  <a:lstStyle/>
                  <a:p>
                    <a:endParaRPr lang="en-US"/>
                  </a:p>
                </p:txBody>
              </p:sp>
              <p:sp>
                <p:nvSpPr>
                  <p:cNvPr id="435" name="Freeform: Shape 434">
                    <a:extLst>
                      <a:ext uri="{FF2B5EF4-FFF2-40B4-BE49-F238E27FC236}">
                        <a16:creationId xmlns:a16="http://schemas.microsoft.com/office/drawing/2014/main" id="{FE6186B5-5F34-07D7-8EEF-9C659642FF75}"/>
                      </a:ext>
                    </a:extLst>
                  </p:cNvPr>
                  <p:cNvSpPr/>
                  <p:nvPr/>
                </p:nvSpPr>
                <p:spPr>
                  <a:xfrm>
                    <a:off x="4830252" y="5223527"/>
                    <a:ext cx="6948" cy="15668"/>
                  </a:xfrm>
                  <a:custGeom>
                    <a:avLst/>
                    <a:gdLst>
                      <a:gd name="connsiteX0" fmla="*/ 0 w 6948"/>
                      <a:gd name="connsiteY0" fmla="*/ 15668 h 15668"/>
                      <a:gd name="connsiteX1" fmla="*/ 6949 w 6948"/>
                      <a:gd name="connsiteY1" fmla="*/ 0 h 15668"/>
                      <a:gd name="connsiteX2" fmla="*/ 409 w 6948"/>
                      <a:gd name="connsiteY2" fmla="*/ 12126 h 15668"/>
                      <a:gd name="connsiteX3" fmla="*/ 0 w 6948"/>
                      <a:gd name="connsiteY3" fmla="*/ 15668 h 15668"/>
                    </a:gdLst>
                    <a:ahLst/>
                    <a:cxnLst>
                      <a:cxn ang="0">
                        <a:pos x="connsiteX0" y="connsiteY0"/>
                      </a:cxn>
                      <a:cxn ang="0">
                        <a:pos x="connsiteX1" y="connsiteY1"/>
                      </a:cxn>
                      <a:cxn ang="0">
                        <a:pos x="connsiteX2" y="connsiteY2"/>
                      </a:cxn>
                      <a:cxn ang="0">
                        <a:pos x="connsiteX3" y="connsiteY3"/>
                      </a:cxn>
                    </a:cxnLst>
                    <a:rect l="l" t="t" r="r" b="b"/>
                    <a:pathLst>
                      <a:path w="6948" h="15668">
                        <a:moveTo>
                          <a:pt x="0" y="15668"/>
                        </a:moveTo>
                        <a:cubicBezTo>
                          <a:pt x="2180" y="10354"/>
                          <a:pt x="4360" y="5177"/>
                          <a:pt x="6949" y="0"/>
                        </a:cubicBezTo>
                        <a:cubicBezTo>
                          <a:pt x="4632" y="3951"/>
                          <a:pt x="2453" y="7902"/>
                          <a:pt x="409" y="12126"/>
                        </a:cubicBezTo>
                        <a:lnTo>
                          <a:pt x="0" y="15668"/>
                        </a:lnTo>
                        <a:close/>
                      </a:path>
                    </a:pathLst>
                  </a:custGeom>
                  <a:solidFill>
                    <a:srgbClr val="FFD61D"/>
                  </a:solidFill>
                  <a:ln w="0" cap="flat">
                    <a:noFill/>
                    <a:prstDash val="solid"/>
                    <a:miter/>
                  </a:ln>
                </p:spPr>
                <p:txBody>
                  <a:bodyPr rtlCol="0" anchor="ctr"/>
                  <a:lstStyle/>
                  <a:p>
                    <a:endParaRPr lang="en-US"/>
                  </a:p>
                </p:txBody>
              </p:sp>
              <p:sp>
                <p:nvSpPr>
                  <p:cNvPr id="436" name="Freeform: Shape 435">
                    <a:extLst>
                      <a:ext uri="{FF2B5EF4-FFF2-40B4-BE49-F238E27FC236}">
                        <a16:creationId xmlns:a16="http://schemas.microsoft.com/office/drawing/2014/main" id="{15EB9D32-D328-CF41-93DA-882BEB55A2C7}"/>
                      </a:ext>
                    </a:extLst>
                  </p:cNvPr>
                  <p:cNvSpPr/>
                  <p:nvPr/>
                </p:nvSpPr>
                <p:spPr>
                  <a:xfrm>
                    <a:off x="5203565" y="5222709"/>
                    <a:ext cx="8855" cy="18938"/>
                  </a:xfrm>
                  <a:custGeom>
                    <a:avLst/>
                    <a:gdLst>
                      <a:gd name="connsiteX0" fmla="*/ 2997 w 8855"/>
                      <a:gd name="connsiteY0" fmla="*/ 3134 h 18938"/>
                      <a:gd name="connsiteX1" fmla="*/ 0 w 8855"/>
                      <a:gd name="connsiteY1" fmla="*/ 0 h 18938"/>
                      <a:gd name="connsiteX2" fmla="*/ 8856 w 8855"/>
                      <a:gd name="connsiteY2" fmla="*/ 18938 h 18938"/>
                      <a:gd name="connsiteX3" fmla="*/ 2997 w 8855"/>
                      <a:gd name="connsiteY3" fmla="*/ 3134 h 18938"/>
                    </a:gdLst>
                    <a:ahLst/>
                    <a:cxnLst>
                      <a:cxn ang="0">
                        <a:pos x="connsiteX0" y="connsiteY0"/>
                      </a:cxn>
                      <a:cxn ang="0">
                        <a:pos x="connsiteX1" y="connsiteY1"/>
                      </a:cxn>
                      <a:cxn ang="0">
                        <a:pos x="connsiteX2" y="connsiteY2"/>
                      </a:cxn>
                      <a:cxn ang="0">
                        <a:pos x="connsiteX3" y="connsiteY3"/>
                      </a:cxn>
                    </a:cxnLst>
                    <a:rect l="l" t="t" r="r" b="b"/>
                    <a:pathLst>
                      <a:path w="8855" h="18938">
                        <a:moveTo>
                          <a:pt x="2997" y="3134"/>
                        </a:moveTo>
                        <a:cubicBezTo>
                          <a:pt x="2044" y="2180"/>
                          <a:pt x="545" y="409"/>
                          <a:pt x="0" y="0"/>
                        </a:cubicBezTo>
                        <a:cubicBezTo>
                          <a:pt x="2861" y="5450"/>
                          <a:pt x="6267" y="12535"/>
                          <a:pt x="8856" y="18938"/>
                        </a:cubicBezTo>
                        <a:cubicBezTo>
                          <a:pt x="7085" y="13625"/>
                          <a:pt x="5177" y="8311"/>
                          <a:pt x="2997" y="3134"/>
                        </a:cubicBezTo>
                        <a:close/>
                      </a:path>
                    </a:pathLst>
                  </a:custGeom>
                  <a:solidFill>
                    <a:srgbClr val="FFD61D"/>
                  </a:solidFill>
                  <a:ln w="0" cap="flat">
                    <a:noFill/>
                    <a:prstDash val="solid"/>
                    <a:miter/>
                  </a:ln>
                </p:spPr>
                <p:txBody>
                  <a:bodyPr rtlCol="0" anchor="ctr"/>
                  <a:lstStyle/>
                  <a:p>
                    <a:endParaRPr lang="en-US"/>
                  </a:p>
                </p:txBody>
              </p:sp>
              <p:sp>
                <p:nvSpPr>
                  <p:cNvPr id="437" name="Freeform: Shape 436">
                    <a:extLst>
                      <a:ext uri="{FF2B5EF4-FFF2-40B4-BE49-F238E27FC236}">
                        <a16:creationId xmlns:a16="http://schemas.microsoft.com/office/drawing/2014/main" id="{B36E7A36-CCDD-A415-E04C-0009E528DF7C}"/>
                      </a:ext>
                    </a:extLst>
                  </p:cNvPr>
                  <p:cNvSpPr/>
                  <p:nvPr/>
                </p:nvSpPr>
                <p:spPr>
                  <a:xfrm>
                    <a:off x="5201930" y="5221891"/>
                    <a:ext cx="1635" cy="817"/>
                  </a:xfrm>
                  <a:custGeom>
                    <a:avLst/>
                    <a:gdLst>
                      <a:gd name="connsiteX0" fmla="*/ 0 w 1635"/>
                      <a:gd name="connsiteY0" fmla="*/ 0 h 817"/>
                      <a:gd name="connsiteX1" fmla="*/ 1635 w 1635"/>
                      <a:gd name="connsiteY1" fmla="*/ 817 h 817"/>
                      <a:gd name="connsiteX2" fmla="*/ 0 w 1635"/>
                      <a:gd name="connsiteY2" fmla="*/ 0 h 817"/>
                    </a:gdLst>
                    <a:ahLst/>
                    <a:cxnLst>
                      <a:cxn ang="0">
                        <a:pos x="connsiteX0" y="connsiteY0"/>
                      </a:cxn>
                      <a:cxn ang="0">
                        <a:pos x="connsiteX1" y="connsiteY1"/>
                      </a:cxn>
                      <a:cxn ang="0">
                        <a:pos x="connsiteX2" y="connsiteY2"/>
                      </a:cxn>
                    </a:cxnLst>
                    <a:rect l="l" t="t" r="r" b="b"/>
                    <a:pathLst>
                      <a:path w="1635" h="817">
                        <a:moveTo>
                          <a:pt x="0" y="0"/>
                        </a:moveTo>
                        <a:lnTo>
                          <a:pt x="1635" y="817"/>
                        </a:lnTo>
                        <a:lnTo>
                          <a:pt x="0" y="0"/>
                        </a:lnTo>
                        <a:close/>
                      </a:path>
                    </a:pathLst>
                  </a:custGeom>
                  <a:solidFill>
                    <a:srgbClr val="FFD61D"/>
                  </a:solidFill>
                  <a:ln w="0" cap="flat">
                    <a:noFill/>
                    <a:prstDash val="solid"/>
                    <a:miter/>
                  </a:ln>
                </p:spPr>
                <p:txBody>
                  <a:bodyPr rtlCol="0" anchor="ctr"/>
                  <a:lstStyle/>
                  <a:p>
                    <a:endParaRPr lang="en-US"/>
                  </a:p>
                </p:txBody>
              </p:sp>
              <p:sp>
                <p:nvSpPr>
                  <p:cNvPr id="438" name="Freeform: Shape 437">
                    <a:extLst>
                      <a:ext uri="{FF2B5EF4-FFF2-40B4-BE49-F238E27FC236}">
                        <a16:creationId xmlns:a16="http://schemas.microsoft.com/office/drawing/2014/main" id="{39762252-DFDF-6B7F-19F2-56A2666566F4}"/>
                      </a:ext>
                    </a:extLst>
                  </p:cNvPr>
                  <p:cNvSpPr/>
                  <p:nvPr/>
                </p:nvSpPr>
                <p:spPr>
                  <a:xfrm>
                    <a:off x="4815674" y="5215624"/>
                    <a:ext cx="18665" cy="33925"/>
                  </a:xfrm>
                  <a:custGeom>
                    <a:avLst/>
                    <a:gdLst>
                      <a:gd name="connsiteX0" fmla="*/ 18666 w 18665"/>
                      <a:gd name="connsiteY0" fmla="*/ 0 h 33925"/>
                      <a:gd name="connsiteX1" fmla="*/ 4360 w 18665"/>
                      <a:gd name="connsiteY1" fmla="*/ 21663 h 33925"/>
                      <a:gd name="connsiteX2" fmla="*/ 0 w 18665"/>
                      <a:gd name="connsiteY2" fmla="*/ 33925 h 33925"/>
                      <a:gd name="connsiteX3" fmla="*/ 18529 w 18665"/>
                      <a:gd name="connsiteY3" fmla="*/ 0 h 33925"/>
                    </a:gdLst>
                    <a:ahLst/>
                    <a:cxnLst>
                      <a:cxn ang="0">
                        <a:pos x="connsiteX0" y="connsiteY0"/>
                      </a:cxn>
                      <a:cxn ang="0">
                        <a:pos x="connsiteX1" y="connsiteY1"/>
                      </a:cxn>
                      <a:cxn ang="0">
                        <a:pos x="connsiteX2" y="connsiteY2"/>
                      </a:cxn>
                      <a:cxn ang="0">
                        <a:pos x="connsiteX3" y="connsiteY3"/>
                      </a:cxn>
                    </a:cxnLst>
                    <a:rect l="l" t="t" r="r" b="b"/>
                    <a:pathLst>
                      <a:path w="18665" h="33925">
                        <a:moveTo>
                          <a:pt x="18666" y="0"/>
                        </a:moveTo>
                        <a:cubicBezTo>
                          <a:pt x="13625" y="6949"/>
                          <a:pt x="8856" y="14306"/>
                          <a:pt x="4360" y="21663"/>
                        </a:cubicBezTo>
                        <a:cubicBezTo>
                          <a:pt x="2725" y="25614"/>
                          <a:pt x="1499" y="29838"/>
                          <a:pt x="0" y="33925"/>
                        </a:cubicBezTo>
                        <a:cubicBezTo>
                          <a:pt x="5450" y="22208"/>
                          <a:pt x="11717" y="11036"/>
                          <a:pt x="18529" y="0"/>
                        </a:cubicBezTo>
                        <a:close/>
                      </a:path>
                    </a:pathLst>
                  </a:custGeom>
                  <a:solidFill>
                    <a:srgbClr val="FFD61D"/>
                  </a:solidFill>
                  <a:ln w="0" cap="flat">
                    <a:noFill/>
                    <a:prstDash val="solid"/>
                    <a:miter/>
                  </a:ln>
                </p:spPr>
                <p:txBody>
                  <a:bodyPr rtlCol="0" anchor="ctr"/>
                  <a:lstStyle/>
                  <a:p>
                    <a:endParaRPr lang="en-US"/>
                  </a:p>
                </p:txBody>
              </p:sp>
              <p:sp>
                <p:nvSpPr>
                  <p:cNvPr id="439" name="Freeform: Shape 438">
                    <a:extLst>
                      <a:ext uri="{FF2B5EF4-FFF2-40B4-BE49-F238E27FC236}">
                        <a16:creationId xmlns:a16="http://schemas.microsoft.com/office/drawing/2014/main" id="{7B07A09D-A4E2-AD16-0CF8-E70ABFB7917E}"/>
                      </a:ext>
                    </a:extLst>
                  </p:cNvPr>
                  <p:cNvSpPr/>
                  <p:nvPr/>
                </p:nvSpPr>
                <p:spPr>
                  <a:xfrm>
                    <a:off x="5001785" y="5106764"/>
                    <a:ext cx="24196" cy="7902"/>
                  </a:xfrm>
                  <a:custGeom>
                    <a:avLst/>
                    <a:gdLst>
                      <a:gd name="connsiteX0" fmla="*/ 20982 w 24196"/>
                      <a:gd name="connsiteY0" fmla="*/ 0 h 7902"/>
                      <a:gd name="connsiteX1" fmla="*/ 0 w 24196"/>
                      <a:gd name="connsiteY1" fmla="*/ 7902 h 7902"/>
                      <a:gd name="connsiteX2" fmla="*/ 16350 w 24196"/>
                      <a:gd name="connsiteY2" fmla="*/ 2725 h 7902"/>
                      <a:gd name="connsiteX3" fmla="*/ 20846 w 24196"/>
                      <a:gd name="connsiteY3" fmla="*/ 0 h 7902"/>
                    </a:gdLst>
                    <a:ahLst/>
                    <a:cxnLst>
                      <a:cxn ang="0">
                        <a:pos x="connsiteX0" y="connsiteY0"/>
                      </a:cxn>
                      <a:cxn ang="0">
                        <a:pos x="connsiteX1" y="connsiteY1"/>
                      </a:cxn>
                      <a:cxn ang="0">
                        <a:pos x="connsiteX2" y="connsiteY2"/>
                      </a:cxn>
                      <a:cxn ang="0">
                        <a:pos x="connsiteX3" y="connsiteY3"/>
                      </a:cxn>
                    </a:cxnLst>
                    <a:rect l="l" t="t" r="r" b="b"/>
                    <a:pathLst>
                      <a:path w="24196" h="7902">
                        <a:moveTo>
                          <a:pt x="20982" y="0"/>
                        </a:moveTo>
                        <a:cubicBezTo>
                          <a:pt x="12944" y="2180"/>
                          <a:pt x="6540" y="5313"/>
                          <a:pt x="0" y="7902"/>
                        </a:cubicBezTo>
                        <a:cubicBezTo>
                          <a:pt x="2180" y="7085"/>
                          <a:pt x="9401" y="4632"/>
                          <a:pt x="16350" y="2725"/>
                        </a:cubicBezTo>
                        <a:cubicBezTo>
                          <a:pt x="23026" y="1090"/>
                          <a:pt x="27658" y="0"/>
                          <a:pt x="20846" y="0"/>
                        </a:cubicBezTo>
                        <a:close/>
                      </a:path>
                    </a:pathLst>
                  </a:custGeom>
                  <a:solidFill>
                    <a:srgbClr val="FFD61D"/>
                  </a:solidFill>
                  <a:ln w="0" cap="flat">
                    <a:noFill/>
                    <a:prstDash val="solid"/>
                    <a:miter/>
                  </a:ln>
                </p:spPr>
                <p:txBody>
                  <a:bodyPr rtlCol="0" anchor="ctr"/>
                  <a:lstStyle/>
                  <a:p>
                    <a:endParaRPr lang="en-US"/>
                  </a:p>
                </p:txBody>
              </p:sp>
              <p:sp>
                <p:nvSpPr>
                  <p:cNvPr id="440" name="Freeform: Shape 439">
                    <a:extLst>
                      <a:ext uri="{FF2B5EF4-FFF2-40B4-BE49-F238E27FC236}">
                        <a16:creationId xmlns:a16="http://schemas.microsoft.com/office/drawing/2014/main" id="{0916FD64-9885-75FF-FEE5-0E9836F59FCE}"/>
                      </a:ext>
                    </a:extLst>
                  </p:cNvPr>
                  <p:cNvSpPr/>
                  <p:nvPr/>
                </p:nvSpPr>
                <p:spPr>
                  <a:xfrm>
                    <a:off x="5237218" y="5355140"/>
                    <a:ext cx="2043" cy="25205"/>
                  </a:xfrm>
                  <a:custGeom>
                    <a:avLst/>
                    <a:gdLst>
                      <a:gd name="connsiteX0" fmla="*/ 0 w 2043"/>
                      <a:gd name="connsiteY0" fmla="*/ 2180 h 25205"/>
                      <a:gd name="connsiteX1" fmla="*/ 1499 w 2043"/>
                      <a:gd name="connsiteY1" fmla="*/ 25206 h 25205"/>
                      <a:gd name="connsiteX2" fmla="*/ 2044 w 2043"/>
                      <a:gd name="connsiteY2" fmla="*/ 22890 h 25205"/>
                      <a:gd name="connsiteX3" fmla="*/ 272 w 2043"/>
                      <a:gd name="connsiteY3" fmla="*/ 0 h 25205"/>
                      <a:gd name="connsiteX4" fmla="*/ 0 w 2043"/>
                      <a:gd name="connsiteY4" fmla="*/ 2316 h 25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43" h="25205">
                        <a:moveTo>
                          <a:pt x="0" y="2180"/>
                        </a:moveTo>
                        <a:cubicBezTo>
                          <a:pt x="1362" y="9674"/>
                          <a:pt x="1226" y="17439"/>
                          <a:pt x="1499" y="25206"/>
                        </a:cubicBezTo>
                        <a:lnTo>
                          <a:pt x="2044" y="22890"/>
                        </a:lnTo>
                        <a:cubicBezTo>
                          <a:pt x="1907" y="15123"/>
                          <a:pt x="1499" y="7494"/>
                          <a:pt x="272" y="0"/>
                        </a:cubicBezTo>
                        <a:lnTo>
                          <a:pt x="0" y="2316"/>
                        </a:lnTo>
                        <a:close/>
                      </a:path>
                    </a:pathLst>
                  </a:custGeom>
                  <a:solidFill>
                    <a:srgbClr val="FFD61D"/>
                  </a:solidFill>
                  <a:ln w="0" cap="flat">
                    <a:noFill/>
                    <a:prstDash val="solid"/>
                    <a:miter/>
                  </a:ln>
                </p:spPr>
                <p:txBody>
                  <a:bodyPr rtlCol="0" anchor="ctr"/>
                  <a:lstStyle/>
                  <a:p>
                    <a:endParaRPr lang="en-US"/>
                  </a:p>
                </p:txBody>
              </p:sp>
              <p:sp>
                <p:nvSpPr>
                  <p:cNvPr id="441" name="Freeform: Shape 440">
                    <a:extLst>
                      <a:ext uri="{FF2B5EF4-FFF2-40B4-BE49-F238E27FC236}">
                        <a16:creationId xmlns:a16="http://schemas.microsoft.com/office/drawing/2014/main" id="{F2C234B9-227B-29E7-A0D2-206BFB85C573}"/>
                      </a:ext>
                    </a:extLst>
                  </p:cNvPr>
                  <p:cNvSpPr/>
                  <p:nvPr/>
                </p:nvSpPr>
                <p:spPr>
                  <a:xfrm>
                    <a:off x="5188370" y="5128286"/>
                    <a:ext cx="24353" cy="14730"/>
                  </a:xfrm>
                  <a:custGeom>
                    <a:avLst/>
                    <a:gdLst>
                      <a:gd name="connsiteX0" fmla="*/ 3887 w 24353"/>
                      <a:gd name="connsiteY0" fmla="*/ 4774 h 14730"/>
                      <a:gd name="connsiteX1" fmla="*/ 15740 w 24353"/>
                      <a:gd name="connsiteY1" fmla="*/ 9678 h 14730"/>
                      <a:gd name="connsiteX2" fmla="*/ 16966 w 24353"/>
                      <a:gd name="connsiteY2" fmla="*/ 8452 h 14730"/>
                      <a:gd name="connsiteX3" fmla="*/ 3887 w 24353"/>
                      <a:gd name="connsiteY3" fmla="*/ 4910 h 14730"/>
                    </a:gdLst>
                    <a:ahLst/>
                    <a:cxnLst>
                      <a:cxn ang="0">
                        <a:pos x="connsiteX0" y="connsiteY0"/>
                      </a:cxn>
                      <a:cxn ang="0">
                        <a:pos x="connsiteX1" y="connsiteY1"/>
                      </a:cxn>
                      <a:cxn ang="0">
                        <a:pos x="connsiteX2" y="connsiteY2"/>
                      </a:cxn>
                      <a:cxn ang="0">
                        <a:pos x="connsiteX3" y="connsiteY3"/>
                      </a:cxn>
                    </a:cxnLst>
                    <a:rect l="l" t="t" r="r" b="b"/>
                    <a:pathLst>
                      <a:path w="24353" h="14730">
                        <a:moveTo>
                          <a:pt x="3887" y="4774"/>
                        </a:moveTo>
                        <a:cubicBezTo>
                          <a:pt x="-2108" y="-404"/>
                          <a:pt x="7838" y="4774"/>
                          <a:pt x="15740" y="9678"/>
                        </a:cubicBezTo>
                        <a:cubicBezTo>
                          <a:pt x="23642" y="14583"/>
                          <a:pt x="29773" y="18534"/>
                          <a:pt x="16966" y="8452"/>
                        </a:cubicBezTo>
                        <a:cubicBezTo>
                          <a:pt x="-7967" y="-5990"/>
                          <a:pt x="1162" y="1776"/>
                          <a:pt x="3887" y="4910"/>
                        </a:cubicBezTo>
                        <a:close/>
                      </a:path>
                    </a:pathLst>
                  </a:custGeom>
                  <a:solidFill>
                    <a:srgbClr val="FFD61D"/>
                  </a:solidFill>
                  <a:ln w="0" cap="flat">
                    <a:noFill/>
                    <a:prstDash val="solid"/>
                    <a:miter/>
                  </a:ln>
                </p:spPr>
                <p:txBody>
                  <a:bodyPr rtlCol="0" anchor="ctr"/>
                  <a:lstStyle/>
                  <a:p>
                    <a:endParaRPr lang="en-US"/>
                  </a:p>
                </p:txBody>
              </p:sp>
              <p:sp>
                <p:nvSpPr>
                  <p:cNvPr id="442" name="Freeform: Shape 441">
                    <a:extLst>
                      <a:ext uri="{FF2B5EF4-FFF2-40B4-BE49-F238E27FC236}">
                        <a16:creationId xmlns:a16="http://schemas.microsoft.com/office/drawing/2014/main" id="{84E31E3B-F16D-87E4-AD59-A819A415828E}"/>
                      </a:ext>
                    </a:extLst>
                  </p:cNvPr>
                  <p:cNvSpPr/>
                  <p:nvPr/>
                </p:nvSpPr>
                <p:spPr>
                  <a:xfrm>
                    <a:off x="5277547" y="5422173"/>
                    <a:ext cx="681" cy="10354"/>
                  </a:xfrm>
                  <a:custGeom>
                    <a:avLst/>
                    <a:gdLst>
                      <a:gd name="connsiteX0" fmla="*/ 681 w 681"/>
                      <a:gd name="connsiteY0" fmla="*/ 0 h 10354"/>
                      <a:gd name="connsiteX1" fmla="*/ 0 w 681"/>
                      <a:gd name="connsiteY1" fmla="*/ 10355 h 10354"/>
                      <a:gd name="connsiteX2" fmla="*/ 681 w 681"/>
                      <a:gd name="connsiteY2" fmla="*/ 0 h 10354"/>
                    </a:gdLst>
                    <a:ahLst/>
                    <a:cxnLst>
                      <a:cxn ang="0">
                        <a:pos x="connsiteX0" y="connsiteY0"/>
                      </a:cxn>
                      <a:cxn ang="0">
                        <a:pos x="connsiteX1" y="connsiteY1"/>
                      </a:cxn>
                      <a:cxn ang="0">
                        <a:pos x="connsiteX2" y="connsiteY2"/>
                      </a:cxn>
                    </a:cxnLst>
                    <a:rect l="l" t="t" r="r" b="b"/>
                    <a:pathLst>
                      <a:path w="681" h="10354">
                        <a:moveTo>
                          <a:pt x="681" y="0"/>
                        </a:moveTo>
                        <a:cubicBezTo>
                          <a:pt x="273" y="3406"/>
                          <a:pt x="0" y="6949"/>
                          <a:pt x="0" y="10355"/>
                        </a:cubicBezTo>
                        <a:cubicBezTo>
                          <a:pt x="273" y="6267"/>
                          <a:pt x="409" y="2861"/>
                          <a:pt x="681" y="0"/>
                        </a:cubicBezTo>
                        <a:close/>
                      </a:path>
                    </a:pathLst>
                  </a:custGeom>
                  <a:solidFill>
                    <a:srgbClr val="FFD61D"/>
                  </a:solidFill>
                  <a:ln w="0" cap="flat">
                    <a:noFill/>
                    <a:prstDash val="solid"/>
                    <a:miter/>
                  </a:ln>
                </p:spPr>
                <p:txBody>
                  <a:bodyPr rtlCol="0" anchor="ctr"/>
                  <a:lstStyle/>
                  <a:p>
                    <a:endParaRPr lang="en-US"/>
                  </a:p>
                </p:txBody>
              </p:sp>
              <p:sp>
                <p:nvSpPr>
                  <p:cNvPr id="443" name="Freeform: Shape 442">
                    <a:extLst>
                      <a:ext uri="{FF2B5EF4-FFF2-40B4-BE49-F238E27FC236}">
                        <a16:creationId xmlns:a16="http://schemas.microsoft.com/office/drawing/2014/main" id="{7E83A781-571F-5802-E783-B320885B6AC1}"/>
                      </a:ext>
                    </a:extLst>
                  </p:cNvPr>
                  <p:cNvSpPr/>
                  <p:nvPr/>
                </p:nvSpPr>
                <p:spPr>
                  <a:xfrm>
                    <a:off x="5278228" y="5392880"/>
                    <a:ext cx="2411" cy="29292"/>
                  </a:xfrm>
                  <a:custGeom>
                    <a:avLst/>
                    <a:gdLst>
                      <a:gd name="connsiteX0" fmla="*/ 0 w 2411"/>
                      <a:gd name="connsiteY0" fmla="*/ 29293 h 29292"/>
                      <a:gd name="connsiteX1" fmla="*/ 2180 w 2411"/>
                      <a:gd name="connsiteY1" fmla="*/ 0 h 29292"/>
                      <a:gd name="connsiteX2" fmla="*/ 817 w 2411"/>
                      <a:gd name="connsiteY2" fmla="*/ 15668 h 29292"/>
                      <a:gd name="connsiteX3" fmla="*/ 0 w 2411"/>
                      <a:gd name="connsiteY3" fmla="*/ 29293 h 29292"/>
                    </a:gdLst>
                    <a:ahLst/>
                    <a:cxnLst>
                      <a:cxn ang="0">
                        <a:pos x="connsiteX0" y="connsiteY0"/>
                      </a:cxn>
                      <a:cxn ang="0">
                        <a:pos x="connsiteX1" y="connsiteY1"/>
                      </a:cxn>
                      <a:cxn ang="0">
                        <a:pos x="connsiteX2" y="connsiteY2"/>
                      </a:cxn>
                      <a:cxn ang="0">
                        <a:pos x="connsiteX3" y="connsiteY3"/>
                      </a:cxn>
                    </a:cxnLst>
                    <a:rect l="l" t="t" r="r" b="b"/>
                    <a:pathLst>
                      <a:path w="2411" h="29292">
                        <a:moveTo>
                          <a:pt x="0" y="29293"/>
                        </a:moveTo>
                        <a:cubicBezTo>
                          <a:pt x="1499" y="18393"/>
                          <a:pt x="2997" y="7493"/>
                          <a:pt x="2180" y="0"/>
                        </a:cubicBezTo>
                        <a:cubicBezTo>
                          <a:pt x="1226" y="6812"/>
                          <a:pt x="817" y="11445"/>
                          <a:pt x="817" y="15668"/>
                        </a:cubicBezTo>
                        <a:cubicBezTo>
                          <a:pt x="409" y="19892"/>
                          <a:pt x="273" y="23843"/>
                          <a:pt x="0" y="29293"/>
                        </a:cubicBezTo>
                        <a:close/>
                      </a:path>
                    </a:pathLst>
                  </a:custGeom>
                  <a:solidFill>
                    <a:srgbClr val="FFD61D"/>
                  </a:solidFill>
                  <a:ln w="0" cap="flat">
                    <a:noFill/>
                    <a:prstDash val="solid"/>
                    <a:miter/>
                  </a:ln>
                </p:spPr>
                <p:txBody>
                  <a:bodyPr rtlCol="0" anchor="ctr"/>
                  <a:lstStyle/>
                  <a:p>
                    <a:endParaRPr lang="en-US"/>
                  </a:p>
                </p:txBody>
              </p:sp>
              <p:sp>
                <p:nvSpPr>
                  <p:cNvPr id="444" name="Freeform: Shape 443">
                    <a:extLst>
                      <a:ext uri="{FF2B5EF4-FFF2-40B4-BE49-F238E27FC236}">
                        <a16:creationId xmlns:a16="http://schemas.microsoft.com/office/drawing/2014/main" id="{A160BD4A-5471-E67F-EC39-F404CA5CB5A1}"/>
                      </a:ext>
                    </a:extLst>
                  </p:cNvPr>
                  <p:cNvSpPr/>
                  <p:nvPr/>
                </p:nvSpPr>
                <p:spPr>
                  <a:xfrm>
                    <a:off x="5255750" y="5514684"/>
                    <a:ext cx="5790" cy="31515"/>
                  </a:xfrm>
                  <a:custGeom>
                    <a:avLst/>
                    <a:gdLst>
                      <a:gd name="connsiteX0" fmla="*/ 951 w 5790"/>
                      <a:gd name="connsiteY0" fmla="*/ 30928 h 31515"/>
                      <a:gd name="connsiteX1" fmla="*/ 3404 w 5790"/>
                      <a:gd name="connsiteY1" fmla="*/ 21390 h 31515"/>
                      <a:gd name="connsiteX2" fmla="*/ 4357 w 5790"/>
                      <a:gd name="connsiteY2" fmla="*/ 17848 h 31515"/>
                      <a:gd name="connsiteX3" fmla="*/ 5175 w 5790"/>
                      <a:gd name="connsiteY3" fmla="*/ 6540 h 31515"/>
                      <a:gd name="connsiteX4" fmla="*/ 5447 w 5790"/>
                      <a:gd name="connsiteY4" fmla="*/ 0 h 31515"/>
                      <a:gd name="connsiteX5" fmla="*/ 4630 w 5790"/>
                      <a:gd name="connsiteY5" fmla="*/ 8584 h 31515"/>
                      <a:gd name="connsiteX6" fmla="*/ 951 w 5790"/>
                      <a:gd name="connsiteY6" fmla="*/ 30928 h 3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90" h="31515">
                        <a:moveTo>
                          <a:pt x="951" y="30928"/>
                        </a:moveTo>
                        <a:lnTo>
                          <a:pt x="3404" y="21390"/>
                        </a:lnTo>
                        <a:cubicBezTo>
                          <a:pt x="2586" y="31609"/>
                          <a:pt x="3404" y="26976"/>
                          <a:pt x="4357" y="17848"/>
                        </a:cubicBezTo>
                        <a:cubicBezTo>
                          <a:pt x="6673" y="7630"/>
                          <a:pt x="5583" y="7902"/>
                          <a:pt x="5175" y="6540"/>
                        </a:cubicBezTo>
                        <a:cubicBezTo>
                          <a:pt x="5175" y="4360"/>
                          <a:pt x="5311" y="2316"/>
                          <a:pt x="5447" y="0"/>
                        </a:cubicBezTo>
                        <a:cubicBezTo>
                          <a:pt x="5175" y="3270"/>
                          <a:pt x="4902" y="6131"/>
                          <a:pt x="4630" y="8584"/>
                        </a:cubicBezTo>
                        <a:cubicBezTo>
                          <a:pt x="815" y="24388"/>
                          <a:pt x="-1365" y="34061"/>
                          <a:pt x="951" y="30928"/>
                        </a:cubicBezTo>
                        <a:close/>
                      </a:path>
                    </a:pathLst>
                  </a:custGeom>
                  <a:solidFill>
                    <a:srgbClr val="FFD61D"/>
                  </a:solidFill>
                  <a:ln w="0" cap="flat">
                    <a:noFill/>
                    <a:prstDash val="solid"/>
                    <a:miter/>
                  </a:ln>
                </p:spPr>
                <p:txBody>
                  <a:bodyPr rtlCol="0" anchor="ctr"/>
                  <a:lstStyle/>
                  <a:p>
                    <a:endParaRPr lang="en-US"/>
                  </a:p>
                </p:txBody>
              </p:sp>
              <p:sp>
                <p:nvSpPr>
                  <p:cNvPr id="445" name="Freeform: Shape 444">
                    <a:extLst>
                      <a:ext uri="{FF2B5EF4-FFF2-40B4-BE49-F238E27FC236}">
                        <a16:creationId xmlns:a16="http://schemas.microsoft.com/office/drawing/2014/main" id="{5DE1331A-D4A2-5EA6-BEEC-BBC71702754F}"/>
                      </a:ext>
                    </a:extLst>
                  </p:cNvPr>
                  <p:cNvSpPr/>
                  <p:nvPr/>
                </p:nvSpPr>
                <p:spPr>
                  <a:xfrm>
                    <a:off x="4887066" y="5966747"/>
                    <a:ext cx="67441" cy="75616"/>
                  </a:xfrm>
                  <a:custGeom>
                    <a:avLst/>
                    <a:gdLst>
                      <a:gd name="connsiteX0" fmla="*/ 51365 w 67441"/>
                      <a:gd name="connsiteY0" fmla="*/ 65671 h 75616"/>
                      <a:gd name="connsiteX1" fmla="*/ 42781 w 67441"/>
                      <a:gd name="connsiteY1" fmla="*/ 65398 h 75616"/>
                      <a:gd name="connsiteX2" fmla="*/ 40329 w 67441"/>
                      <a:gd name="connsiteY2" fmla="*/ 64989 h 75616"/>
                      <a:gd name="connsiteX3" fmla="*/ 35151 w 67441"/>
                      <a:gd name="connsiteY3" fmla="*/ 65262 h 75616"/>
                      <a:gd name="connsiteX4" fmla="*/ 34879 w 67441"/>
                      <a:gd name="connsiteY4" fmla="*/ 60493 h 75616"/>
                      <a:gd name="connsiteX5" fmla="*/ 16350 w 67441"/>
                      <a:gd name="connsiteY5" fmla="*/ 63627 h 75616"/>
                      <a:gd name="connsiteX6" fmla="*/ 67442 w 67441"/>
                      <a:gd name="connsiteY6" fmla="*/ 0 h 75616"/>
                      <a:gd name="connsiteX7" fmla="*/ 0 w 67441"/>
                      <a:gd name="connsiteY7" fmla="*/ 75616 h 75616"/>
                      <a:gd name="connsiteX8" fmla="*/ 30383 w 67441"/>
                      <a:gd name="connsiteY8" fmla="*/ 69621 h 75616"/>
                      <a:gd name="connsiteX9" fmla="*/ 41282 w 67441"/>
                      <a:gd name="connsiteY9" fmla="*/ 67578 h 75616"/>
                      <a:gd name="connsiteX10" fmla="*/ 51365 w 67441"/>
                      <a:gd name="connsiteY10" fmla="*/ 65807 h 75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7441" h="75616">
                        <a:moveTo>
                          <a:pt x="51365" y="65671"/>
                        </a:moveTo>
                        <a:cubicBezTo>
                          <a:pt x="47686" y="65671"/>
                          <a:pt x="44825" y="65671"/>
                          <a:pt x="42781" y="65398"/>
                        </a:cubicBezTo>
                        <a:cubicBezTo>
                          <a:pt x="41691" y="65398"/>
                          <a:pt x="40874" y="65125"/>
                          <a:pt x="40329" y="64989"/>
                        </a:cubicBezTo>
                        <a:cubicBezTo>
                          <a:pt x="38285" y="64989"/>
                          <a:pt x="36650" y="65125"/>
                          <a:pt x="35151" y="65262"/>
                        </a:cubicBezTo>
                        <a:cubicBezTo>
                          <a:pt x="29293" y="65262"/>
                          <a:pt x="29838" y="63763"/>
                          <a:pt x="34879" y="60493"/>
                        </a:cubicBezTo>
                        <a:cubicBezTo>
                          <a:pt x="27658" y="61311"/>
                          <a:pt x="21663" y="62264"/>
                          <a:pt x="16350" y="63627"/>
                        </a:cubicBezTo>
                        <a:cubicBezTo>
                          <a:pt x="44961" y="30519"/>
                          <a:pt x="35969" y="36377"/>
                          <a:pt x="67442" y="0"/>
                        </a:cubicBezTo>
                        <a:cubicBezTo>
                          <a:pt x="38830" y="32018"/>
                          <a:pt x="18393" y="55043"/>
                          <a:pt x="0" y="75616"/>
                        </a:cubicBezTo>
                        <a:cubicBezTo>
                          <a:pt x="10082" y="73573"/>
                          <a:pt x="19211" y="71801"/>
                          <a:pt x="30383" y="69621"/>
                        </a:cubicBezTo>
                        <a:cubicBezTo>
                          <a:pt x="37740" y="67987"/>
                          <a:pt x="37740" y="68259"/>
                          <a:pt x="41282" y="67578"/>
                        </a:cubicBezTo>
                        <a:cubicBezTo>
                          <a:pt x="44280" y="67033"/>
                          <a:pt x="47550" y="66488"/>
                          <a:pt x="51365" y="65807"/>
                        </a:cubicBezTo>
                        <a:close/>
                      </a:path>
                    </a:pathLst>
                  </a:custGeom>
                  <a:solidFill>
                    <a:srgbClr val="FFD61D"/>
                  </a:solidFill>
                  <a:ln w="0" cap="flat">
                    <a:noFill/>
                    <a:prstDash val="solid"/>
                    <a:miter/>
                  </a:ln>
                </p:spPr>
                <p:txBody>
                  <a:bodyPr rtlCol="0" anchor="ctr"/>
                  <a:lstStyle/>
                  <a:p>
                    <a:endParaRPr lang="en-US"/>
                  </a:p>
                </p:txBody>
              </p:sp>
              <p:sp>
                <p:nvSpPr>
                  <p:cNvPr id="446" name="Freeform: Shape 445">
                    <a:extLst>
                      <a:ext uri="{FF2B5EF4-FFF2-40B4-BE49-F238E27FC236}">
                        <a16:creationId xmlns:a16="http://schemas.microsoft.com/office/drawing/2014/main" id="{D4F2024A-856A-1625-72E2-FCB89B45B7BE}"/>
                      </a:ext>
                    </a:extLst>
                  </p:cNvPr>
                  <p:cNvSpPr/>
                  <p:nvPr/>
                </p:nvSpPr>
                <p:spPr>
                  <a:xfrm>
                    <a:off x="4954508" y="5935411"/>
                    <a:ext cx="27657" cy="31199"/>
                  </a:xfrm>
                  <a:custGeom>
                    <a:avLst/>
                    <a:gdLst>
                      <a:gd name="connsiteX0" fmla="*/ 0 w 27657"/>
                      <a:gd name="connsiteY0" fmla="*/ 31200 h 31199"/>
                      <a:gd name="connsiteX1" fmla="*/ 27658 w 27657"/>
                      <a:gd name="connsiteY1" fmla="*/ 0 h 31199"/>
                      <a:gd name="connsiteX2" fmla="*/ 0 w 27657"/>
                      <a:gd name="connsiteY2" fmla="*/ 31200 h 31199"/>
                    </a:gdLst>
                    <a:ahLst/>
                    <a:cxnLst>
                      <a:cxn ang="0">
                        <a:pos x="connsiteX0" y="connsiteY0"/>
                      </a:cxn>
                      <a:cxn ang="0">
                        <a:pos x="connsiteX1" y="connsiteY1"/>
                      </a:cxn>
                      <a:cxn ang="0">
                        <a:pos x="connsiteX2" y="connsiteY2"/>
                      </a:cxn>
                    </a:cxnLst>
                    <a:rect l="l" t="t" r="r" b="b"/>
                    <a:pathLst>
                      <a:path w="27657" h="31199">
                        <a:moveTo>
                          <a:pt x="0" y="31200"/>
                        </a:moveTo>
                        <a:cubicBezTo>
                          <a:pt x="8856" y="21118"/>
                          <a:pt x="17303" y="11581"/>
                          <a:pt x="27658" y="0"/>
                        </a:cubicBezTo>
                        <a:cubicBezTo>
                          <a:pt x="16213" y="13079"/>
                          <a:pt x="7630" y="22616"/>
                          <a:pt x="0" y="31200"/>
                        </a:cubicBezTo>
                        <a:close/>
                      </a:path>
                    </a:pathLst>
                  </a:custGeom>
                  <a:solidFill>
                    <a:srgbClr val="FFD61D"/>
                  </a:solidFill>
                  <a:ln w="0" cap="flat">
                    <a:noFill/>
                    <a:prstDash val="solid"/>
                    <a:miter/>
                  </a:ln>
                </p:spPr>
                <p:txBody>
                  <a:bodyPr rtlCol="0" anchor="ctr"/>
                  <a:lstStyle/>
                  <a:p>
                    <a:endParaRPr lang="en-US"/>
                  </a:p>
                </p:txBody>
              </p:sp>
              <p:sp>
                <p:nvSpPr>
                  <p:cNvPr id="447" name="Freeform: Shape 446">
                    <a:extLst>
                      <a:ext uri="{FF2B5EF4-FFF2-40B4-BE49-F238E27FC236}">
                        <a16:creationId xmlns:a16="http://schemas.microsoft.com/office/drawing/2014/main" id="{1AECCE4F-AFFC-AE9D-B8EC-DF07DDD03373}"/>
                      </a:ext>
                    </a:extLst>
                  </p:cNvPr>
                  <p:cNvSpPr/>
                  <p:nvPr/>
                </p:nvSpPr>
                <p:spPr>
                  <a:xfrm>
                    <a:off x="5307793" y="5402690"/>
                    <a:ext cx="2316" cy="24115"/>
                  </a:xfrm>
                  <a:custGeom>
                    <a:avLst/>
                    <a:gdLst>
                      <a:gd name="connsiteX0" fmla="*/ 0 w 2316"/>
                      <a:gd name="connsiteY0" fmla="*/ 0 h 24115"/>
                      <a:gd name="connsiteX1" fmla="*/ 1907 w 2316"/>
                      <a:gd name="connsiteY1" fmla="*/ 24115 h 24115"/>
                      <a:gd name="connsiteX2" fmla="*/ 2316 w 2316"/>
                      <a:gd name="connsiteY2" fmla="*/ 15396 h 24115"/>
                      <a:gd name="connsiteX3" fmla="*/ 0 w 2316"/>
                      <a:gd name="connsiteY3" fmla="*/ 0 h 24115"/>
                    </a:gdLst>
                    <a:ahLst/>
                    <a:cxnLst>
                      <a:cxn ang="0">
                        <a:pos x="connsiteX0" y="connsiteY0"/>
                      </a:cxn>
                      <a:cxn ang="0">
                        <a:pos x="connsiteX1" y="connsiteY1"/>
                      </a:cxn>
                      <a:cxn ang="0">
                        <a:pos x="connsiteX2" y="connsiteY2"/>
                      </a:cxn>
                      <a:cxn ang="0">
                        <a:pos x="connsiteX3" y="connsiteY3"/>
                      </a:cxn>
                    </a:cxnLst>
                    <a:rect l="l" t="t" r="r" b="b"/>
                    <a:pathLst>
                      <a:path w="2316" h="24115">
                        <a:moveTo>
                          <a:pt x="0" y="0"/>
                        </a:moveTo>
                        <a:cubicBezTo>
                          <a:pt x="1226" y="8175"/>
                          <a:pt x="1363" y="16077"/>
                          <a:pt x="1907" y="24115"/>
                        </a:cubicBezTo>
                        <a:lnTo>
                          <a:pt x="2316" y="15396"/>
                        </a:lnTo>
                        <a:cubicBezTo>
                          <a:pt x="1907" y="10354"/>
                          <a:pt x="1090" y="5177"/>
                          <a:pt x="0" y="0"/>
                        </a:cubicBezTo>
                        <a:close/>
                      </a:path>
                    </a:pathLst>
                  </a:custGeom>
                  <a:solidFill>
                    <a:srgbClr val="FFD61D"/>
                  </a:solidFill>
                  <a:ln w="0" cap="flat">
                    <a:noFill/>
                    <a:prstDash val="solid"/>
                    <a:miter/>
                  </a:ln>
                </p:spPr>
                <p:txBody>
                  <a:bodyPr rtlCol="0" anchor="ctr"/>
                  <a:lstStyle/>
                  <a:p>
                    <a:endParaRPr lang="en-US"/>
                  </a:p>
                </p:txBody>
              </p:sp>
              <p:sp>
                <p:nvSpPr>
                  <p:cNvPr id="448" name="Freeform: Shape 447">
                    <a:extLst>
                      <a:ext uri="{FF2B5EF4-FFF2-40B4-BE49-F238E27FC236}">
                        <a16:creationId xmlns:a16="http://schemas.microsoft.com/office/drawing/2014/main" id="{EC8D5760-25E2-DBD4-5BBF-6910DBEE1D8D}"/>
                      </a:ext>
                    </a:extLst>
                  </p:cNvPr>
                  <p:cNvSpPr/>
                  <p:nvPr/>
                </p:nvSpPr>
                <p:spPr>
                  <a:xfrm>
                    <a:off x="4973251" y="6016914"/>
                    <a:ext cx="31484" cy="7982"/>
                  </a:xfrm>
                  <a:custGeom>
                    <a:avLst/>
                    <a:gdLst>
                      <a:gd name="connsiteX0" fmla="*/ 30306 w 31484"/>
                      <a:gd name="connsiteY0" fmla="*/ 245 h 7982"/>
                      <a:gd name="connsiteX1" fmla="*/ 468 w 31484"/>
                      <a:gd name="connsiteY1" fmla="*/ 7193 h 7982"/>
                      <a:gd name="connsiteX2" fmla="*/ 30306 w 31484"/>
                      <a:gd name="connsiteY2" fmla="*/ 245 h 7982"/>
                    </a:gdLst>
                    <a:ahLst/>
                    <a:cxnLst>
                      <a:cxn ang="0">
                        <a:pos x="connsiteX0" y="connsiteY0"/>
                      </a:cxn>
                      <a:cxn ang="0">
                        <a:pos x="connsiteX1" y="connsiteY1"/>
                      </a:cxn>
                      <a:cxn ang="0">
                        <a:pos x="connsiteX2" y="connsiteY2"/>
                      </a:cxn>
                    </a:cxnLst>
                    <a:rect l="l" t="t" r="r" b="b"/>
                    <a:pathLst>
                      <a:path w="31484" h="7982">
                        <a:moveTo>
                          <a:pt x="30306" y="245"/>
                        </a:moveTo>
                        <a:cubicBezTo>
                          <a:pt x="21313" y="2424"/>
                          <a:pt x="7553" y="6239"/>
                          <a:pt x="468" y="7193"/>
                        </a:cubicBezTo>
                        <a:cubicBezTo>
                          <a:pt x="-4982" y="11281"/>
                          <a:pt x="39162" y="-1935"/>
                          <a:pt x="30306" y="245"/>
                        </a:cubicBezTo>
                        <a:close/>
                      </a:path>
                    </a:pathLst>
                  </a:custGeom>
                  <a:solidFill>
                    <a:srgbClr val="FFD61D"/>
                  </a:solidFill>
                  <a:ln w="0" cap="flat">
                    <a:noFill/>
                    <a:prstDash val="solid"/>
                    <a:miter/>
                  </a:ln>
                </p:spPr>
                <p:txBody>
                  <a:bodyPr rtlCol="0" anchor="ctr"/>
                  <a:lstStyle/>
                  <a:p>
                    <a:endParaRPr lang="en-US"/>
                  </a:p>
                </p:txBody>
              </p:sp>
              <p:sp>
                <p:nvSpPr>
                  <p:cNvPr id="449" name="Freeform: Shape 448">
                    <a:extLst>
                      <a:ext uri="{FF2B5EF4-FFF2-40B4-BE49-F238E27FC236}">
                        <a16:creationId xmlns:a16="http://schemas.microsoft.com/office/drawing/2014/main" id="{6FA62D3B-DAD7-941C-2EEB-72AB3152E324}"/>
                      </a:ext>
                    </a:extLst>
                  </p:cNvPr>
                  <p:cNvSpPr/>
                  <p:nvPr/>
                </p:nvSpPr>
                <p:spPr>
                  <a:xfrm>
                    <a:off x="5084629" y="5854208"/>
                    <a:ext cx="26153" cy="33516"/>
                  </a:xfrm>
                  <a:custGeom>
                    <a:avLst/>
                    <a:gdLst>
                      <a:gd name="connsiteX0" fmla="*/ 403 w 26153"/>
                      <a:gd name="connsiteY0" fmla="*/ 33517 h 33516"/>
                      <a:gd name="connsiteX1" fmla="*/ 26153 w 26153"/>
                      <a:gd name="connsiteY1" fmla="*/ 0 h 33516"/>
                      <a:gd name="connsiteX2" fmla="*/ 9395 w 26153"/>
                      <a:gd name="connsiteY2" fmla="*/ 19211 h 33516"/>
                      <a:gd name="connsiteX3" fmla="*/ 403 w 26153"/>
                      <a:gd name="connsiteY3" fmla="*/ 33380 h 33516"/>
                    </a:gdLst>
                    <a:ahLst/>
                    <a:cxnLst>
                      <a:cxn ang="0">
                        <a:pos x="connsiteX0" y="connsiteY0"/>
                      </a:cxn>
                      <a:cxn ang="0">
                        <a:pos x="connsiteX1" y="connsiteY1"/>
                      </a:cxn>
                      <a:cxn ang="0">
                        <a:pos x="connsiteX2" y="connsiteY2"/>
                      </a:cxn>
                      <a:cxn ang="0">
                        <a:pos x="connsiteX3" y="connsiteY3"/>
                      </a:cxn>
                    </a:cxnLst>
                    <a:rect l="l" t="t" r="r" b="b"/>
                    <a:pathLst>
                      <a:path w="26153" h="33516">
                        <a:moveTo>
                          <a:pt x="403" y="33517"/>
                        </a:moveTo>
                        <a:cubicBezTo>
                          <a:pt x="7215" y="27249"/>
                          <a:pt x="19341" y="8992"/>
                          <a:pt x="26153" y="0"/>
                        </a:cubicBezTo>
                        <a:cubicBezTo>
                          <a:pt x="22066" y="5995"/>
                          <a:pt x="15254" y="12671"/>
                          <a:pt x="9395" y="19211"/>
                        </a:cubicBezTo>
                        <a:cubicBezTo>
                          <a:pt x="3673" y="25614"/>
                          <a:pt x="-1505" y="31881"/>
                          <a:pt x="403" y="33380"/>
                        </a:cubicBezTo>
                        <a:close/>
                      </a:path>
                    </a:pathLst>
                  </a:custGeom>
                  <a:solidFill>
                    <a:srgbClr val="FFD61D"/>
                  </a:solidFill>
                  <a:ln w="0" cap="flat">
                    <a:noFill/>
                    <a:prstDash val="solid"/>
                    <a:miter/>
                  </a:ln>
                </p:spPr>
                <p:txBody>
                  <a:bodyPr rtlCol="0" anchor="ctr"/>
                  <a:lstStyle/>
                  <a:p>
                    <a:endParaRPr lang="en-US"/>
                  </a:p>
                </p:txBody>
              </p:sp>
              <p:sp>
                <p:nvSpPr>
                  <p:cNvPr id="450" name="Freeform: Shape 449">
                    <a:extLst>
                      <a:ext uri="{FF2B5EF4-FFF2-40B4-BE49-F238E27FC236}">
                        <a16:creationId xmlns:a16="http://schemas.microsoft.com/office/drawing/2014/main" id="{F5B0A837-D1D1-A30E-43D8-C9DD1BADF36B}"/>
                      </a:ext>
                    </a:extLst>
                  </p:cNvPr>
                  <p:cNvSpPr/>
                  <p:nvPr/>
                </p:nvSpPr>
                <p:spPr>
                  <a:xfrm>
                    <a:off x="5116299" y="5958300"/>
                    <a:ext cx="29770" cy="12486"/>
                  </a:xfrm>
                  <a:custGeom>
                    <a:avLst/>
                    <a:gdLst>
                      <a:gd name="connsiteX0" fmla="*/ 29634 w 29770"/>
                      <a:gd name="connsiteY0" fmla="*/ 0 h 12486"/>
                      <a:gd name="connsiteX1" fmla="*/ 16418 w 29770"/>
                      <a:gd name="connsiteY1" fmla="*/ 4905 h 12486"/>
                      <a:gd name="connsiteX2" fmla="*/ 15601 w 29770"/>
                      <a:gd name="connsiteY2" fmla="*/ 2316 h 12486"/>
                      <a:gd name="connsiteX3" fmla="*/ 69 w 29770"/>
                      <a:gd name="connsiteY3" fmla="*/ 11990 h 12486"/>
                      <a:gd name="connsiteX4" fmla="*/ 5383 w 29770"/>
                      <a:gd name="connsiteY4" fmla="*/ 11172 h 12486"/>
                      <a:gd name="connsiteX5" fmla="*/ 14511 w 29770"/>
                      <a:gd name="connsiteY5" fmla="*/ 7630 h 12486"/>
                      <a:gd name="connsiteX6" fmla="*/ 29771 w 29770"/>
                      <a:gd name="connsiteY6" fmla="*/ 0 h 12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770" h="12486">
                        <a:moveTo>
                          <a:pt x="29634" y="0"/>
                        </a:moveTo>
                        <a:cubicBezTo>
                          <a:pt x="25138" y="2044"/>
                          <a:pt x="19688" y="4087"/>
                          <a:pt x="16418" y="4905"/>
                        </a:cubicBezTo>
                        <a:cubicBezTo>
                          <a:pt x="13149" y="5722"/>
                          <a:pt x="12059" y="4905"/>
                          <a:pt x="15601" y="2316"/>
                        </a:cubicBezTo>
                        <a:cubicBezTo>
                          <a:pt x="9197" y="5586"/>
                          <a:pt x="1023" y="10491"/>
                          <a:pt x="69" y="11990"/>
                        </a:cubicBezTo>
                        <a:cubicBezTo>
                          <a:pt x="-340" y="12807"/>
                          <a:pt x="1023" y="12671"/>
                          <a:pt x="5383" y="11172"/>
                        </a:cubicBezTo>
                        <a:cubicBezTo>
                          <a:pt x="7563" y="10354"/>
                          <a:pt x="10560" y="9401"/>
                          <a:pt x="14511" y="7630"/>
                        </a:cubicBezTo>
                        <a:cubicBezTo>
                          <a:pt x="18598" y="5586"/>
                          <a:pt x="23640" y="2997"/>
                          <a:pt x="29771" y="0"/>
                        </a:cubicBezTo>
                        <a:close/>
                      </a:path>
                    </a:pathLst>
                  </a:custGeom>
                  <a:solidFill>
                    <a:srgbClr val="FFD61D"/>
                  </a:solidFill>
                  <a:ln w="0" cap="flat">
                    <a:noFill/>
                    <a:prstDash val="solid"/>
                    <a:miter/>
                  </a:ln>
                </p:spPr>
                <p:txBody>
                  <a:bodyPr rtlCol="0" anchor="ctr"/>
                  <a:lstStyle/>
                  <a:p>
                    <a:endParaRPr lang="en-US"/>
                  </a:p>
                </p:txBody>
              </p:sp>
              <p:sp>
                <p:nvSpPr>
                  <p:cNvPr id="451" name="Freeform: Shape 450">
                    <a:extLst>
                      <a:ext uri="{FF2B5EF4-FFF2-40B4-BE49-F238E27FC236}">
                        <a16:creationId xmlns:a16="http://schemas.microsoft.com/office/drawing/2014/main" id="{FD2817E0-083F-CAC2-F926-5A9A82626794}"/>
                      </a:ext>
                    </a:extLst>
                  </p:cNvPr>
                  <p:cNvSpPr/>
                  <p:nvPr/>
                </p:nvSpPr>
                <p:spPr>
                  <a:xfrm>
                    <a:off x="5044022" y="5921105"/>
                    <a:ext cx="14169" cy="19755"/>
                  </a:xfrm>
                  <a:custGeom>
                    <a:avLst/>
                    <a:gdLst>
                      <a:gd name="connsiteX0" fmla="*/ 0 w 14169"/>
                      <a:gd name="connsiteY0" fmla="*/ 19619 h 19755"/>
                      <a:gd name="connsiteX1" fmla="*/ 5314 w 14169"/>
                      <a:gd name="connsiteY1" fmla="*/ 14306 h 19755"/>
                      <a:gd name="connsiteX2" fmla="*/ 14170 w 14169"/>
                      <a:gd name="connsiteY2" fmla="*/ 0 h 19755"/>
                      <a:gd name="connsiteX3" fmla="*/ 0 w 14169"/>
                      <a:gd name="connsiteY3" fmla="*/ 19756 h 19755"/>
                    </a:gdLst>
                    <a:ahLst/>
                    <a:cxnLst>
                      <a:cxn ang="0">
                        <a:pos x="connsiteX0" y="connsiteY0"/>
                      </a:cxn>
                      <a:cxn ang="0">
                        <a:pos x="connsiteX1" y="connsiteY1"/>
                      </a:cxn>
                      <a:cxn ang="0">
                        <a:pos x="connsiteX2" y="connsiteY2"/>
                      </a:cxn>
                      <a:cxn ang="0">
                        <a:pos x="connsiteX3" y="connsiteY3"/>
                      </a:cxn>
                    </a:cxnLst>
                    <a:rect l="l" t="t" r="r" b="b"/>
                    <a:pathLst>
                      <a:path w="14169" h="19755">
                        <a:moveTo>
                          <a:pt x="0" y="19619"/>
                        </a:moveTo>
                        <a:lnTo>
                          <a:pt x="5314" y="14306"/>
                        </a:lnTo>
                        <a:cubicBezTo>
                          <a:pt x="9537" y="9537"/>
                          <a:pt x="11581" y="4496"/>
                          <a:pt x="14170" y="0"/>
                        </a:cubicBezTo>
                        <a:cubicBezTo>
                          <a:pt x="10082" y="6540"/>
                          <a:pt x="5859" y="13216"/>
                          <a:pt x="0" y="19756"/>
                        </a:cubicBezTo>
                        <a:close/>
                      </a:path>
                    </a:pathLst>
                  </a:custGeom>
                  <a:solidFill>
                    <a:srgbClr val="FFD61D"/>
                  </a:solidFill>
                  <a:ln w="0" cap="flat">
                    <a:noFill/>
                    <a:prstDash val="solid"/>
                    <a:miter/>
                  </a:ln>
                </p:spPr>
                <p:txBody>
                  <a:bodyPr rtlCol="0" anchor="ctr"/>
                  <a:lstStyle/>
                  <a:p>
                    <a:endParaRPr lang="en-US"/>
                  </a:p>
                </p:txBody>
              </p:sp>
              <p:sp>
                <p:nvSpPr>
                  <p:cNvPr id="452" name="Freeform: Shape 451">
                    <a:extLst>
                      <a:ext uri="{FF2B5EF4-FFF2-40B4-BE49-F238E27FC236}">
                        <a16:creationId xmlns:a16="http://schemas.microsoft.com/office/drawing/2014/main" id="{FDCF7BD0-C808-CEE2-E591-730BC2AE3607}"/>
                      </a:ext>
                    </a:extLst>
                  </p:cNvPr>
                  <p:cNvSpPr/>
                  <p:nvPr/>
                </p:nvSpPr>
                <p:spPr>
                  <a:xfrm>
                    <a:off x="5139578" y="5830474"/>
                    <a:ext cx="26032" cy="22159"/>
                  </a:xfrm>
                  <a:custGeom>
                    <a:avLst/>
                    <a:gdLst>
                      <a:gd name="connsiteX0" fmla="*/ 25974 w 26032"/>
                      <a:gd name="connsiteY0" fmla="*/ 981 h 22159"/>
                      <a:gd name="connsiteX1" fmla="*/ 15483 w 26032"/>
                      <a:gd name="connsiteY1" fmla="*/ 8202 h 22159"/>
                      <a:gd name="connsiteX2" fmla="*/ 10034 w 26032"/>
                      <a:gd name="connsiteY2" fmla="*/ 8747 h 22159"/>
                      <a:gd name="connsiteX3" fmla="*/ 3085 w 26032"/>
                      <a:gd name="connsiteY3" fmla="*/ 19919 h 22159"/>
                      <a:gd name="connsiteX4" fmla="*/ 4584 w 26032"/>
                      <a:gd name="connsiteY4" fmla="*/ 21963 h 22159"/>
                      <a:gd name="connsiteX5" fmla="*/ 25974 w 26032"/>
                      <a:gd name="connsiteY5" fmla="*/ 981 h 22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032" h="22159">
                        <a:moveTo>
                          <a:pt x="25974" y="981"/>
                        </a:moveTo>
                        <a:cubicBezTo>
                          <a:pt x="26656" y="-2153"/>
                          <a:pt x="21206" y="2752"/>
                          <a:pt x="15483" y="8202"/>
                        </a:cubicBezTo>
                        <a:cubicBezTo>
                          <a:pt x="10034" y="13243"/>
                          <a:pt x="4311" y="18693"/>
                          <a:pt x="10034" y="8747"/>
                        </a:cubicBezTo>
                        <a:cubicBezTo>
                          <a:pt x="-3182" y="24960"/>
                          <a:pt x="-866" y="23325"/>
                          <a:pt x="3085" y="19919"/>
                        </a:cubicBezTo>
                        <a:cubicBezTo>
                          <a:pt x="6900" y="16649"/>
                          <a:pt x="11805" y="12562"/>
                          <a:pt x="4584" y="21963"/>
                        </a:cubicBezTo>
                        <a:cubicBezTo>
                          <a:pt x="14939" y="9292"/>
                          <a:pt x="24612" y="1117"/>
                          <a:pt x="25974" y="981"/>
                        </a:cubicBezTo>
                        <a:close/>
                      </a:path>
                    </a:pathLst>
                  </a:custGeom>
                  <a:solidFill>
                    <a:srgbClr val="FFD61D"/>
                  </a:solidFill>
                  <a:ln w="0" cap="flat">
                    <a:noFill/>
                    <a:prstDash val="solid"/>
                    <a:miter/>
                  </a:ln>
                </p:spPr>
                <p:txBody>
                  <a:bodyPr rtlCol="0" anchor="ctr"/>
                  <a:lstStyle/>
                  <a:p>
                    <a:endParaRPr lang="en-US"/>
                  </a:p>
                </p:txBody>
              </p:sp>
              <p:sp>
                <p:nvSpPr>
                  <p:cNvPr id="453" name="Freeform: Shape 452">
                    <a:extLst>
                      <a:ext uri="{FF2B5EF4-FFF2-40B4-BE49-F238E27FC236}">
                        <a16:creationId xmlns:a16="http://schemas.microsoft.com/office/drawing/2014/main" id="{C323AFE0-2A16-9101-6972-530C7A9A63EE}"/>
                      </a:ext>
                    </a:extLst>
                  </p:cNvPr>
                  <p:cNvSpPr/>
                  <p:nvPr/>
                </p:nvSpPr>
                <p:spPr>
                  <a:xfrm>
                    <a:off x="5139666" y="5852301"/>
                    <a:ext cx="4496" cy="5449"/>
                  </a:xfrm>
                  <a:custGeom>
                    <a:avLst/>
                    <a:gdLst>
                      <a:gd name="connsiteX0" fmla="*/ 4496 w 4496"/>
                      <a:gd name="connsiteY0" fmla="*/ 136 h 5449"/>
                      <a:gd name="connsiteX1" fmla="*/ 817 w 4496"/>
                      <a:gd name="connsiteY1" fmla="*/ 4496 h 5449"/>
                      <a:gd name="connsiteX2" fmla="*/ 0 w 4496"/>
                      <a:gd name="connsiteY2" fmla="*/ 5450 h 5449"/>
                      <a:gd name="connsiteX3" fmla="*/ 954 w 4496"/>
                      <a:gd name="connsiteY3" fmla="*/ 4360 h 5449"/>
                      <a:gd name="connsiteX4" fmla="*/ 4496 w 4496"/>
                      <a:gd name="connsiteY4" fmla="*/ 0 h 54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96" h="5449">
                        <a:moveTo>
                          <a:pt x="4496" y="136"/>
                        </a:moveTo>
                        <a:cubicBezTo>
                          <a:pt x="3406" y="1499"/>
                          <a:pt x="2180" y="2997"/>
                          <a:pt x="817" y="4496"/>
                        </a:cubicBezTo>
                        <a:cubicBezTo>
                          <a:pt x="545" y="4769"/>
                          <a:pt x="273" y="5177"/>
                          <a:pt x="0" y="5450"/>
                        </a:cubicBezTo>
                        <a:cubicBezTo>
                          <a:pt x="409" y="5041"/>
                          <a:pt x="681" y="4632"/>
                          <a:pt x="954" y="4360"/>
                        </a:cubicBezTo>
                        <a:cubicBezTo>
                          <a:pt x="2452" y="2589"/>
                          <a:pt x="3542" y="1226"/>
                          <a:pt x="4496" y="0"/>
                        </a:cubicBezTo>
                        <a:close/>
                      </a:path>
                    </a:pathLst>
                  </a:custGeom>
                  <a:solidFill>
                    <a:srgbClr val="FFD61D"/>
                  </a:solidFill>
                  <a:ln w="0" cap="flat">
                    <a:noFill/>
                    <a:prstDash val="solid"/>
                    <a:miter/>
                  </a:ln>
                </p:spPr>
                <p:txBody>
                  <a:bodyPr rtlCol="0" anchor="ctr"/>
                  <a:lstStyle/>
                  <a:p>
                    <a:endParaRPr lang="en-US"/>
                  </a:p>
                </p:txBody>
              </p:sp>
              <p:sp>
                <p:nvSpPr>
                  <p:cNvPr id="454" name="Freeform: Shape 453">
                    <a:extLst>
                      <a:ext uri="{FF2B5EF4-FFF2-40B4-BE49-F238E27FC236}">
                        <a16:creationId xmlns:a16="http://schemas.microsoft.com/office/drawing/2014/main" id="{E9275893-5EB8-9728-3588-C9C08A8461F2}"/>
                      </a:ext>
                    </a:extLst>
                  </p:cNvPr>
                  <p:cNvSpPr/>
                  <p:nvPr/>
                </p:nvSpPr>
                <p:spPr>
                  <a:xfrm>
                    <a:off x="5287220" y="5795895"/>
                    <a:ext cx="6131" cy="7085"/>
                  </a:xfrm>
                  <a:custGeom>
                    <a:avLst/>
                    <a:gdLst>
                      <a:gd name="connsiteX0" fmla="*/ 6131 w 6131"/>
                      <a:gd name="connsiteY0" fmla="*/ 0 h 7085"/>
                      <a:gd name="connsiteX1" fmla="*/ 0 w 6131"/>
                      <a:gd name="connsiteY1" fmla="*/ 7085 h 7085"/>
                      <a:gd name="connsiteX2" fmla="*/ 6131 w 6131"/>
                      <a:gd name="connsiteY2" fmla="*/ 0 h 7085"/>
                    </a:gdLst>
                    <a:ahLst/>
                    <a:cxnLst>
                      <a:cxn ang="0">
                        <a:pos x="connsiteX0" y="connsiteY0"/>
                      </a:cxn>
                      <a:cxn ang="0">
                        <a:pos x="connsiteX1" y="connsiteY1"/>
                      </a:cxn>
                      <a:cxn ang="0">
                        <a:pos x="connsiteX2" y="connsiteY2"/>
                      </a:cxn>
                    </a:cxnLst>
                    <a:rect l="l" t="t" r="r" b="b"/>
                    <a:pathLst>
                      <a:path w="6131" h="7085">
                        <a:moveTo>
                          <a:pt x="6131" y="0"/>
                        </a:moveTo>
                        <a:cubicBezTo>
                          <a:pt x="3542" y="2997"/>
                          <a:pt x="1635" y="5177"/>
                          <a:pt x="0" y="7085"/>
                        </a:cubicBezTo>
                        <a:cubicBezTo>
                          <a:pt x="2180" y="4769"/>
                          <a:pt x="4224" y="2452"/>
                          <a:pt x="6131" y="0"/>
                        </a:cubicBezTo>
                        <a:close/>
                      </a:path>
                    </a:pathLst>
                  </a:custGeom>
                  <a:solidFill>
                    <a:srgbClr val="FFD61D"/>
                  </a:solidFill>
                  <a:ln w="0" cap="flat">
                    <a:noFill/>
                    <a:prstDash val="solid"/>
                    <a:miter/>
                  </a:ln>
                </p:spPr>
                <p:txBody>
                  <a:bodyPr rtlCol="0" anchor="ctr"/>
                  <a:lstStyle/>
                  <a:p>
                    <a:endParaRPr lang="en-US"/>
                  </a:p>
                </p:txBody>
              </p:sp>
              <p:sp>
                <p:nvSpPr>
                  <p:cNvPr id="455" name="Freeform: Shape 454">
                    <a:extLst>
                      <a:ext uri="{FF2B5EF4-FFF2-40B4-BE49-F238E27FC236}">
                        <a16:creationId xmlns:a16="http://schemas.microsoft.com/office/drawing/2014/main" id="{7DE55A4E-C60F-2C68-EAB2-169D433A47A5}"/>
                      </a:ext>
                    </a:extLst>
                  </p:cNvPr>
                  <p:cNvSpPr/>
                  <p:nvPr/>
                </p:nvSpPr>
                <p:spPr>
                  <a:xfrm>
                    <a:off x="5123998" y="5852982"/>
                    <a:ext cx="54907" cy="32426"/>
                  </a:xfrm>
                  <a:custGeom>
                    <a:avLst/>
                    <a:gdLst>
                      <a:gd name="connsiteX0" fmla="*/ 30110 w 54907"/>
                      <a:gd name="connsiteY0" fmla="*/ 14987 h 32426"/>
                      <a:gd name="connsiteX1" fmla="*/ 0 w 54907"/>
                      <a:gd name="connsiteY1" fmla="*/ 32427 h 32426"/>
                      <a:gd name="connsiteX2" fmla="*/ 35015 w 54907"/>
                      <a:gd name="connsiteY2" fmla="*/ 15123 h 32426"/>
                      <a:gd name="connsiteX3" fmla="*/ 54907 w 54907"/>
                      <a:gd name="connsiteY3" fmla="*/ 0 h 32426"/>
                      <a:gd name="connsiteX4" fmla="*/ 27386 w 54907"/>
                      <a:gd name="connsiteY4" fmla="*/ 15259 h 32426"/>
                      <a:gd name="connsiteX5" fmla="*/ 30110 w 54907"/>
                      <a:gd name="connsiteY5" fmla="*/ 14987 h 32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907" h="32426">
                        <a:moveTo>
                          <a:pt x="30110" y="14987"/>
                        </a:moveTo>
                        <a:cubicBezTo>
                          <a:pt x="21255" y="20846"/>
                          <a:pt x="11172" y="26432"/>
                          <a:pt x="0" y="32427"/>
                        </a:cubicBezTo>
                        <a:cubicBezTo>
                          <a:pt x="11172" y="26704"/>
                          <a:pt x="24388" y="20846"/>
                          <a:pt x="35015" y="15123"/>
                        </a:cubicBezTo>
                        <a:cubicBezTo>
                          <a:pt x="45642" y="9129"/>
                          <a:pt x="53272" y="3815"/>
                          <a:pt x="54907" y="0"/>
                        </a:cubicBezTo>
                        <a:cubicBezTo>
                          <a:pt x="47959" y="2589"/>
                          <a:pt x="36514" y="8856"/>
                          <a:pt x="27386" y="15259"/>
                        </a:cubicBezTo>
                        <a:lnTo>
                          <a:pt x="30110" y="14987"/>
                        </a:lnTo>
                        <a:close/>
                      </a:path>
                    </a:pathLst>
                  </a:custGeom>
                  <a:solidFill>
                    <a:srgbClr val="FFD61D"/>
                  </a:solidFill>
                  <a:ln w="0" cap="flat">
                    <a:noFill/>
                    <a:prstDash val="solid"/>
                    <a:miter/>
                  </a:ln>
                </p:spPr>
                <p:txBody>
                  <a:bodyPr rtlCol="0" anchor="ctr"/>
                  <a:lstStyle/>
                  <a:p>
                    <a:endParaRPr lang="en-US"/>
                  </a:p>
                </p:txBody>
              </p:sp>
              <p:sp>
                <p:nvSpPr>
                  <p:cNvPr id="456" name="Freeform: Shape 455">
                    <a:extLst>
                      <a:ext uri="{FF2B5EF4-FFF2-40B4-BE49-F238E27FC236}">
                        <a16:creationId xmlns:a16="http://schemas.microsoft.com/office/drawing/2014/main" id="{D66B2771-0C8B-94E7-2FA7-3BC547256097}"/>
                      </a:ext>
                    </a:extLst>
                  </p:cNvPr>
                  <p:cNvSpPr/>
                  <p:nvPr/>
                </p:nvSpPr>
                <p:spPr>
                  <a:xfrm>
                    <a:off x="5482869" y="5645440"/>
                    <a:ext cx="13352" cy="21021"/>
                  </a:xfrm>
                  <a:custGeom>
                    <a:avLst/>
                    <a:gdLst>
                      <a:gd name="connsiteX0" fmla="*/ 8856 w 13352"/>
                      <a:gd name="connsiteY0" fmla="*/ 3855 h 21021"/>
                      <a:gd name="connsiteX1" fmla="*/ 0 w 13352"/>
                      <a:gd name="connsiteY1" fmla="*/ 21021 h 21021"/>
                      <a:gd name="connsiteX2" fmla="*/ 13352 w 13352"/>
                      <a:gd name="connsiteY2" fmla="*/ 993 h 21021"/>
                      <a:gd name="connsiteX3" fmla="*/ 8856 w 13352"/>
                      <a:gd name="connsiteY3" fmla="*/ 3855 h 21021"/>
                    </a:gdLst>
                    <a:ahLst/>
                    <a:cxnLst>
                      <a:cxn ang="0">
                        <a:pos x="connsiteX0" y="connsiteY0"/>
                      </a:cxn>
                      <a:cxn ang="0">
                        <a:pos x="connsiteX1" y="connsiteY1"/>
                      </a:cxn>
                      <a:cxn ang="0">
                        <a:pos x="connsiteX2" y="connsiteY2"/>
                      </a:cxn>
                      <a:cxn ang="0">
                        <a:pos x="connsiteX3" y="connsiteY3"/>
                      </a:cxn>
                    </a:cxnLst>
                    <a:rect l="l" t="t" r="r" b="b"/>
                    <a:pathLst>
                      <a:path w="13352" h="21021">
                        <a:moveTo>
                          <a:pt x="8856" y="3855"/>
                        </a:moveTo>
                        <a:lnTo>
                          <a:pt x="0" y="21021"/>
                        </a:lnTo>
                        <a:lnTo>
                          <a:pt x="13352" y="993"/>
                        </a:lnTo>
                        <a:cubicBezTo>
                          <a:pt x="9128" y="6443"/>
                          <a:pt x="12943" y="-5819"/>
                          <a:pt x="8856" y="3855"/>
                        </a:cubicBezTo>
                        <a:close/>
                      </a:path>
                    </a:pathLst>
                  </a:custGeom>
                  <a:solidFill>
                    <a:srgbClr val="FFD61D"/>
                  </a:solidFill>
                  <a:ln w="0" cap="flat">
                    <a:noFill/>
                    <a:prstDash val="solid"/>
                    <a:miter/>
                  </a:ln>
                </p:spPr>
                <p:txBody>
                  <a:bodyPr rtlCol="0" anchor="ctr"/>
                  <a:lstStyle/>
                  <a:p>
                    <a:endParaRPr lang="en-US"/>
                  </a:p>
                </p:txBody>
              </p:sp>
              <p:sp>
                <p:nvSpPr>
                  <p:cNvPr id="457" name="Freeform: Shape 456">
                    <a:extLst>
                      <a:ext uri="{FF2B5EF4-FFF2-40B4-BE49-F238E27FC236}">
                        <a16:creationId xmlns:a16="http://schemas.microsoft.com/office/drawing/2014/main" id="{15BD9126-8715-E719-D082-618EE30E929B}"/>
                      </a:ext>
                    </a:extLst>
                  </p:cNvPr>
                  <p:cNvSpPr/>
                  <p:nvPr/>
                </p:nvSpPr>
                <p:spPr>
                  <a:xfrm>
                    <a:off x="5496221" y="5642618"/>
                    <a:ext cx="2588" cy="3951"/>
                  </a:xfrm>
                  <a:custGeom>
                    <a:avLst/>
                    <a:gdLst>
                      <a:gd name="connsiteX0" fmla="*/ 2589 w 2588"/>
                      <a:gd name="connsiteY0" fmla="*/ 0 h 3951"/>
                      <a:gd name="connsiteX1" fmla="*/ 0 w 2588"/>
                      <a:gd name="connsiteY1" fmla="*/ 3951 h 3951"/>
                      <a:gd name="connsiteX2" fmla="*/ 2589 w 2588"/>
                      <a:gd name="connsiteY2" fmla="*/ 0 h 3951"/>
                    </a:gdLst>
                    <a:ahLst/>
                    <a:cxnLst>
                      <a:cxn ang="0">
                        <a:pos x="connsiteX0" y="connsiteY0"/>
                      </a:cxn>
                      <a:cxn ang="0">
                        <a:pos x="connsiteX1" y="connsiteY1"/>
                      </a:cxn>
                      <a:cxn ang="0">
                        <a:pos x="connsiteX2" y="connsiteY2"/>
                      </a:cxn>
                    </a:cxnLst>
                    <a:rect l="l" t="t" r="r" b="b"/>
                    <a:pathLst>
                      <a:path w="2588" h="3951">
                        <a:moveTo>
                          <a:pt x="2589" y="0"/>
                        </a:moveTo>
                        <a:lnTo>
                          <a:pt x="0" y="3951"/>
                        </a:lnTo>
                        <a:cubicBezTo>
                          <a:pt x="681" y="3134"/>
                          <a:pt x="1499" y="1908"/>
                          <a:pt x="2589" y="0"/>
                        </a:cubicBezTo>
                        <a:close/>
                      </a:path>
                    </a:pathLst>
                  </a:custGeom>
                  <a:solidFill>
                    <a:srgbClr val="FFD61D"/>
                  </a:solidFill>
                  <a:ln w="0" cap="flat">
                    <a:noFill/>
                    <a:prstDash val="solid"/>
                    <a:miter/>
                  </a:ln>
                </p:spPr>
                <p:txBody>
                  <a:bodyPr rtlCol="0" anchor="ctr"/>
                  <a:lstStyle/>
                  <a:p>
                    <a:endParaRPr lang="en-US"/>
                  </a:p>
                </p:txBody>
              </p:sp>
              <p:sp>
                <p:nvSpPr>
                  <p:cNvPr id="458" name="Freeform: Shape 457">
                    <a:extLst>
                      <a:ext uri="{FF2B5EF4-FFF2-40B4-BE49-F238E27FC236}">
                        <a16:creationId xmlns:a16="http://schemas.microsoft.com/office/drawing/2014/main" id="{8AA6D55E-4768-5B4E-8465-1EF21A799B9F}"/>
                      </a:ext>
                    </a:extLst>
                  </p:cNvPr>
                  <p:cNvSpPr/>
                  <p:nvPr/>
                </p:nvSpPr>
                <p:spPr>
                  <a:xfrm>
                    <a:off x="5208606" y="5848350"/>
                    <a:ext cx="26269" cy="19619"/>
                  </a:xfrm>
                  <a:custGeom>
                    <a:avLst/>
                    <a:gdLst>
                      <a:gd name="connsiteX0" fmla="*/ 26023 w 26269"/>
                      <a:gd name="connsiteY0" fmla="*/ 0 h 19619"/>
                      <a:gd name="connsiteX1" fmla="*/ 0 w 26269"/>
                      <a:gd name="connsiteY1" fmla="*/ 19619 h 19619"/>
                      <a:gd name="connsiteX2" fmla="*/ 26023 w 26269"/>
                      <a:gd name="connsiteY2" fmla="*/ 0 h 19619"/>
                    </a:gdLst>
                    <a:ahLst/>
                    <a:cxnLst>
                      <a:cxn ang="0">
                        <a:pos x="connsiteX0" y="connsiteY0"/>
                      </a:cxn>
                      <a:cxn ang="0">
                        <a:pos x="connsiteX1" y="connsiteY1"/>
                      </a:cxn>
                      <a:cxn ang="0">
                        <a:pos x="connsiteX2" y="connsiteY2"/>
                      </a:cxn>
                    </a:cxnLst>
                    <a:rect l="l" t="t" r="r" b="b"/>
                    <a:pathLst>
                      <a:path w="26269" h="19619">
                        <a:moveTo>
                          <a:pt x="26023" y="0"/>
                        </a:moveTo>
                        <a:cubicBezTo>
                          <a:pt x="16349" y="7221"/>
                          <a:pt x="8856" y="12398"/>
                          <a:pt x="0" y="19619"/>
                        </a:cubicBezTo>
                        <a:cubicBezTo>
                          <a:pt x="3815" y="18257"/>
                          <a:pt x="29020" y="817"/>
                          <a:pt x="26023" y="0"/>
                        </a:cubicBezTo>
                        <a:close/>
                      </a:path>
                    </a:pathLst>
                  </a:custGeom>
                  <a:solidFill>
                    <a:srgbClr val="FFD61D"/>
                  </a:solidFill>
                  <a:ln w="0" cap="flat">
                    <a:noFill/>
                    <a:prstDash val="solid"/>
                    <a:miter/>
                  </a:ln>
                </p:spPr>
                <p:txBody>
                  <a:bodyPr rtlCol="0" anchor="ctr"/>
                  <a:lstStyle/>
                  <a:p>
                    <a:endParaRPr lang="en-US"/>
                  </a:p>
                </p:txBody>
              </p:sp>
              <p:sp>
                <p:nvSpPr>
                  <p:cNvPr id="459" name="Freeform: Shape 458">
                    <a:extLst>
                      <a:ext uri="{FF2B5EF4-FFF2-40B4-BE49-F238E27FC236}">
                        <a16:creationId xmlns:a16="http://schemas.microsoft.com/office/drawing/2014/main" id="{0E2F8D21-A485-5858-11C2-B662FDA8AD82}"/>
                      </a:ext>
                    </a:extLst>
                  </p:cNvPr>
                  <p:cNvSpPr/>
                  <p:nvPr/>
                </p:nvSpPr>
                <p:spPr>
                  <a:xfrm>
                    <a:off x="5536414" y="5523948"/>
                    <a:ext cx="13760" cy="31745"/>
                  </a:xfrm>
                  <a:custGeom>
                    <a:avLst/>
                    <a:gdLst>
                      <a:gd name="connsiteX0" fmla="*/ 12262 w 13760"/>
                      <a:gd name="connsiteY0" fmla="*/ 2452 h 31745"/>
                      <a:gd name="connsiteX1" fmla="*/ 0 w 13760"/>
                      <a:gd name="connsiteY1" fmla="*/ 31745 h 31745"/>
                      <a:gd name="connsiteX2" fmla="*/ 13761 w 13760"/>
                      <a:gd name="connsiteY2" fmla="*/ 0 h 31745"/>
                      <a:gd name="connsiteX3" fmla="*/ 12262 w 13760"/>
                      <a:gd name="connsiteY3" fmla="*/ 2452 h 31745"/>
                    </a:gdLst>
                    <a:ahLst/>
                    <a:cxnLst>
                      <a:cxn ang="0">
                        <a:pos x="connsiteX0" y="connsiteY0"/>
                      </a:cxn>
                      <a:cxn ang="0">
                        <a:pos x="connsiteX1" y="connsiteY1"/>
                      </a:cxn>
                      <a:cxn ang="0">
                        <a:pos x="connsiteX2" y="connsiteY2"/>
                      </a:cxn>
                      <a:cxn ang="0">
                        <a:pos x="connsiteX3" y="connsiteY3"/>
                      </a:cxn>
                    </a:cxnLst>
                    <a:rect l="l" t="t" r="r" b="b"/>
                    <a:pathLst>
                      <a:path w="13760" h="31745">
                        <a:moveTo>
                          <a:pt x="12262" y="2452"/>
                        </a:moveTo>
                        <a:lnTo>
                          <a:pt x="0" y="31745"/>
                        </a:lnTo>
                        <a:lnTo>
                          <a:pt x="13761" y="0"/>
                        </a:lnTo>
                        <a:lnTo>
                          <a:pt x="12262" y="2452"/>
                        </a:lnTo>
                        <a:close/>
                      </a:path>
                    </a:pathLst>
                  </a:custGeom>
                  <a:solidFill>
                    <a:srgbClr val="FFD61D"/>
                  </a:solidFill>
                  <a:ln w="0" cap="flat">
                    <a:noFill/>
                    <a:prstDash val="solid"/>
                    <a:miter/>
                  </a:ln>
                </p:spPr>
                <p:txBody>
                  <a:bodyPr rtlCol="0" anchor="ctr"/>
                  <a:lstStyle/>
                  <a:p>
                    <a:endParaRPr lang="en-US"/>
                  </a:p>
                </p:txBody>
              </p:sp>
              <p:sp>
                <p:nvSpPr>
                  <p:cNvPr id="460" name="Freeform: Shape 459">
                    <a:extLst>
                      <a:ext uri="{FF2B5EF4-FFF2-40B4-BE49-F238E27FC236}">
                        <a16:creationId xmlns:a16="http://schemas.microsoft.com/office/drawing/2014/main" id="{DE4E8B1B-9EF4-8A25-AA51-839725B662A9}"/>
                      </a:ext>
                    </a:extLst>
                  </p:cNvPr>
                  <p:cNvSpPr/>
                  <p:nvPr/>
                </p:nvSpPr>
                <p:spPr>
                  <a:xfrm>
                    <a:off x="5600041" y="5354186"/>
                    <a:ext cx="5041" cy="32017"/>
                  </a:xfrm>
                  <a:custGeom>
                    <a:avLst/>
                    <a:gdLst>
                      <a:gd name="connsiteX0" fmla="*/ 0 w 5041"/>
                      <a:gd name="connsiteY0" fmla="*/ 32017 h 32017"/>
                      <a:gd name="connsiteX1" fmla="*/ 1907 w 5041"/>
                      <a:gd name="connsiteY1" fmla="*/ 26704 h 32017"/>
                      <a:gd name="connsiteX2" fmla="*/ 5041 w 5041"/>
                      <a:gd name="connsiteY2" fmla="*/ 0 h 32017"/>
                      <a:gd name="connsiteX3" fmla="*/ 3406 w 5041"/>
                      <a:gd name="connsiteY3" fmla="*/ 5450 h 32017"/>
                      <a:gd name="connsiteX4" fmla="*/ 0 w 5041"/>
                      <a:gd name="connsiteY4" fmla="*/ 32017 h 320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41" h="32017">
                        <a:moveTo>
                          <a:pt x="0" y="32017"/>
                        </a:moveTo>
                        <a:lnTo>
                          <a:pt x="1907" y="26704"/>
                        </a:lnTo>
                        <a:cubicBezTo>
                          <a:pt x="3134" y="17848"/>
                          <a:pt x="4496" y="8992"/>
                          <a:pt x="5041" y="0"/>
                        </a:cubicBezTo>
                        <a:lnTo>
                          <a:pt x="3406" y="5450"/>
                        </a:lnTo>
                        <a:cubicBezTo>
                          <a:pt x="2725" y="14306"/>
                          <a:pt x="1090" y="23162"/>
                          <a:pt x="0" y="32017"/>
                        </a:cubicBezTo>
                        <a:close/>
                      </a:path>
                    </a:pathLst>
                  </a:custGeom>
                  <a:solidFill>
                    <a:srgbClr val="FFD61D"/>
                  </a:solidFill>
                  <a:ln w="0" cap="flat">
                    <a:noFill/>
                    <a:prstDash val="solid"/>
                    <a:miter/>
                  </a:ln>
                </p:spPr>
                <p:txBody>
                  <a:bodyPr rtlCol="0" anchor="ctr"/>
                  <a:lstStyle/>
                  <a:p>
                    <a:endParaRPr lang="en-US"/>
                  </a:p>
                </p:txBody>
              </p:sp>
              <p:sp>
                <p:nvSpPr>
                  <p:cNvPr id="461" name="Freeform: Shape 460">
                    <a:extLst>
                      <a:ext uri="{FF2B5EF4-FFF2-40B4-BE49-F238E27FC236}">
                        <a16:creationId xmlns:a16="http://schemas.microsoft.com/office/drawing/2014/main" id="{99B3DA63-D0A3-89DA-564C-8DFB6C1F4151}"/>
                      </a:ext>
                    </a:extLst>
                  </p:cNvPr>
                  <p:cNvSpPr/>
                  <p:nvPr/>
                </p:nvSpPr>
                <p:spPr>
                  <a:xfrm>
                    <a:off x="5447456" y="5527354"/>
                    <a:ext cx="17973" cy="34454"/>
                  </a:xfrm>
                  <a:custGeom>
                    <a:avLst/>
                    <a:gdLst>
                      <a:gd name="connsiteX0" fmla="*/ 10616 w 17973"/>
                      <a:gd name="connsiteY0" fmla="*/ 5450 h 34454"/>
                      <a:gd name="connsiteX1" fmla="*/ 1079 w 17973"/>
                      <a:gd name="connsiteY1" fmla="*/ 33789 h 34454"/>
                      <a:gd name="connsiteX2" fmla="*/ 17973 w 17973"/>
                      <a:gd name="connsiteY2" fmla="*/ 0 h 34454"/>
                      <a:gd name="connsiteX3" fmla="*/ 2714 w 17973"/>
                      <a:gd name="connsiteY3" fmla="*/ 28612 h 34454"/>
                      <a:gd name="connsiteX4" fmla="*/ 10616 w 17973"/>
                      <a:gd name="connsiteY4" fmla="*/ 5586 h 344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973" h="34454">
                        <a:moveTo>
                          <a:pt x="10616" y="5450"/>
                        </a:moveTo>
                        <a:cubicBezTo>
                          <a:pt x="1351" y="22480"/>
                          <a:pt x="-1919" y="37876"/>
                          <a:pt x="1079" y="33789"/>
                        </a:cubicBezTo>
                        <a:lnTo>
                          <a:pt x="17973" y="0"/>
                        </a:lnTo>
                        <a:cubicBezTo>
                          <a:pt x="10616" y="7085"/>
                          <a:pt x="13341" y="9401"/>
                          <a:pt x="2714" y="28612"/>
                        </a:cubicBezTo>
                        <a:lnTo>
                          <a:pt x="10616" y="5586"/>
                        </a:lnTo>
                        <a:close/>
                      </a:path>
                    </a:pathLst>
                  </a:custGeom>
                  <a:solidFill>
                    <a:srgbClr val="FFD61D"/>
                  </a:solidFill>
                  <a:ln w="0" cap="flat">
                    <a:noFill/>
                    <a:prstDash val="solid"/>
                    <a:miter/>
                  </a:ln>
                </p:spPr>
                <p:txBody>
                  <a:bodyPr rtlCol="0" anchor="ctr"/>
                  <a:lstStyle/>
                  <a:p>
                    <a:endParaRPr lang="en-US"/>
                  </a:p>
                </p:txBody>
              </p:sp>
              <p:sp>
                <p:nvSpPr>
                  <p:cNvPr id="462" name="Freeform: Shape 461">
                    <a:extLst>
                      <a:ext uri="{FF2B5EF4-FFF2-40B4-BE49-F238E27FC236}">
                        <a16:creationId xmlns:a16="http://schemas.microsoft.com/office/drawing/2014/main" id="{056B1BC3-D749-0ECC-7ED6-119C79801856}"/>
                      </a:ext>
                    </a:extLst>
                  </p:cNvPr>
                  <p:cNvSpPr/>
                  <p:nvPr/>
                </p:nvSpPr>
                <p:spPr>
                  <a:xfrm>
                    <a:off x="4480100" y="4687263"/>
                    <a:ext cx="653298" cy="375356"/>
                  </a:xfrm>
                  <a:custGeom>
                    <a:avLst/>
                    <a:gdLst>
                      <a:gd name="connsiteX0" fmla="*/ 446886 w 653298"/>
                      <a:gd name="connsiteY0" fmla="*/ 21663 h 375356"/>
                      <a:gd name="connsiteX1" fmla="*/ 478768 w 653298"/>
                      <a:gd name="connsiteY1" fmla="*/ 14714 h 375356"/>
                      <a:gd name="connsiteX2" fmla="*/ 505881 w 653298"/>
                      <a:gd name="connsiteY2" fmla="*/ 13761 h 375356"/>
                      <a:gd name="connsiteX3" fmla="*/ 490621 w 653298"/>
                      <a:gd name="connsiteY3" fmla="*/ 18802 h 375356"/>
                      <a:gd name="connsiteX4" fmla="*/ 527135 w 653298"/>
                      <a:gd name="connsiteY4" fmla="*/ 9810 h 375356"/>
                      <a:gd name="connsiteX5" fmla="*/ 524138 w 653298"/>
                      <a:gd name="connsiteY5" fmla="*/ 15396 h 375356"/>
                      <a:gd name="connsiteX6" fmla="*/ 466778 w 653298"/>
                      <a:gd name="connsiteY6" fmla="*/ 26432 h 375356"/>
                      <a:gd name="connsiteX7" fmla="*/ 523865 w 653298"/>
                      <a:gd name="connsiteY7" fmla="*/ 18393 h 375356"/>
                      <a:gd name="connsiteX8" fmla="*/ 583813 w 653298"/>
                      <a:gd name="connsiteY8" fmla="*/ 16350 h 375356"/>
                      <a:gd name="connsiteX9" fmla="*/ 549888 w 653298"/>
                      <a:gd name="connsiteY9" fmla="*/ 12535 h 375356"/>
                      <a:gd name="connsiteX10" fmla="*/ 633815 w 653298"/>
                      <a:gd name="connsiteY10" fmla="*/ 15668 h 375356"/>
                      <a:gd name="connsiteX11" fmla="*/ 641445 w 653298"/>
                      <a:gd name="connsiteY11" fmla="*/ 11990 h 375356"/>
                      <a:gd name="connsiteX12" fmla="*/ 647712 w 653298"/>
                      <a:gd name="connsiteY12" fmla="*/ 12535 h 375356"/>
                      <a:gd name="connsiteX13" fmla="*/ 653298 w 653298"/>
                      <a:gd name="connsiteY13" fmla="*/ 12944 h 375356"/>
                      <a:gd name="connsiteX14" fmla="*/ 649075 w 653298"/>
                      <a:gd name="connsiteY14" fmla="*/ 12126 h 375356"/>
                      <a:gd name="connsiteX15" fmla="*/ 645669 w 653298"/>
                      <a:gd name="connsiteY15" fmla="*/ 9673 h 375356"/>
                      <a:gd name="connsiteX16" fmla="*/ 572641 w 653298"/>
                      <a:gd name="connsiteY16" fmla="*/ 0 h 375356"/>
                      <a:gd name="connsiteX17" fmla="*/ 543484 w 653298"/>
                      <a:gd name="connsiteY17" fmla="*/ 3406 h 375356"/>
                      <a:gd name="connsiteX18" fmla="*/ 481493 w 653298"/>
                      <a:gd name="connsiteY18" fmla="*/ 8447 h 375356"/>
                      <a:gd name="connsiteX19" fmla="*/ 453290 w 653298"/>
                      <a:gd name="connsiteY19" fmla="*/ 13897 h 375356"/>
                      <a:gd name="connsiteX20" fmla="*/ 442799 w 653298"/>
                      <a:gd name="connsiteY20" fmla="*/ 16213 h 375356"/>
                      <a:gd name="connsiteX21" fmla="*/ 459285 w 653298"/>
                      <a:gd name="connsiteY21" fmla="*/ 9810 h 375356"/>
                      <a:gd name="connsiteX22" fmla="*/ 425768 w 653298"/>
                      <a:gd name="connsiteY22" fmla="*/ 18666 h 375356"/>
                      <a:gd name="connsiteX23" fmla="*/ 406012 w 653298"/>
                      <a:gd name="connsiteY23" fmla="*/ 26295 h 375356"/>
                      <a:gd name="connsiteX24" fmla="*/ 313229 w 653298"/>
                      <a:gd name="connsiteY24" fmla="*/ 63218 h 375356"/>
                      <a:gd name="connsiteX25" fmla="*/ 305054 w 653298"/>
                      <a:gd name="connsiteY25" fmla="*/ 66079 h 375356"/>
                      <a:gd name="connsiteX26" fmla="*/ 302329 w 653298"/>
                      <a:gd name="connsiteY26" fmla="*/ 68668 h 375356"/>
                      <a:gd name="connsiteX27" fmla="*/ 125619 w 653298"/>
                      <a:gd name="connsiteY27" fmla="*/ 196603 h 375356"/>
                      <a:gd name="connsiteX28" fmla="*/ 0 w 653298"/>
                      <a:gd name="connsiteY28" fmla="*/ 375357 h 375356"/>
                      <a:gd name="connsiteX29" fmla="*/ 32154 w 653298"/>
                      <a:gd name="connsiteY29" fmla="*/ 321812 h 375356"/>
                      <a:gd name="connsiteX30" fmla="*/ 50411 w 653298"/>
                      <a:gd name="connsiteY30" fmla="*/ 301921 h 375356"/>
                      <a:gd name="connsiteX31" fmla="*/ 24660 w 653298"/>
                      <a:gd name="connsiteY31" fmla="*/ 344293 h 375356"/>
                      <a:gd name="connsiteX32" fmla="*/ 36105 w 653298"/>
                      <a:gd name="connsiteY32" fmla="*/ 337617 h 375356"/>
                      <a:gd name="connsiteX33" fmla="*/ 65262 w 653298"/>
                      <a:gd name="connsiteY33" fmla="*/ 287070 h 375356"/>
                      <a:gd name="connsiteX34" fmla="*/ 77660 w 653298"/>
                      <a:gd name="connsiteY34" fmla="*/ 265679 h 375356"/>
                      <a:gd name="connsiteX35" fmla="*/ 97825 w 653298"/>
                      <a:gd name="connsiteY35" fmla="*/ 239384 h 375356"/>
                      <a:gd name="connsiteX36" fmla="*/ 111858 w 653298"/>
                      <a:gd name="connsiteY36" fmla="*/ 229983 h 375356"/>
                      <a:gd name="connsiteX37" fmla="*/ 106408 w 653298"/>
                      <a:gd name="connsiteY37" fmla="*/ 236932 h 375356"/>
                      <a:gd name="connsiteX38" fmla="*/ 139107 w 653298"/>
                      <a:gd name="connsiteY38" fmla="*/ 203279 h 375356"/>
                      <a:gd name="connsiteX39" fmla="*/ 160634 w 653298"/>
                      <a:gd name="connsiteY39" fmla="*/ 180117 h 375356"/>
                      <a:gd name="connsiteX40" fmla="*/ 162405 w 653298"/>
                      <a:gd name="connsiteY40" fmla="*/ 183387 h 375356"/>
                      <a:gd name="connsiteX41" fmla="*/ 240746 w 653298"/>
                      <a:gd name="connsiteY41" fmla="*/ 118670 h 375356"/>
                      <a:gd name="connsiteX42" fmla="*/ 239793 w 653298"/>
                      <a:gd name="connsiteY42" fmla="*/ 120169 h 375356"/>
                      <a:gd name="connsiteX43" fmla="*/ 291702 w 653298"/>
                      <a:gd name="connsiteY43" fmla="*/ 86788 h 375356"/>
                      <a:gd name="connsiteX44" fmla="*/ 353830 w 653298"/>
                      <a:gd name="connsiteY44" fmla="*/ 57087 h 375356"/>
                      <a:gd name="connsiteX45" fmla="*/ 319088 w 653298"/>
                      <a:gd name="connsiteY45" fmla="*/ 77115 h 375356"/>
                      <a:gd name="connsiteX46" fmla="*/ 371542 w 653298"/>
                      <a:gd name="connsiteY46" fmla="*/ 52046 h 375356"/>
                      <a:gd name="connsiteX47" fmla="*/ 357373 w 653298"/>
                      <a:gd name="connsiteY47" fmla="*/ 61856 h 375356"/>
                      <a:gd name="connsiteX48" fmla="*/ 405467 w 653298"/>
                      <a:gd name="connsiteY48" fmla="*/ 40737 h 375356"/>
                      <a:gd name="connsiteX49" fmla="*/ 457241 w 653298"/>
                      <a:gd name="connsiteY49" fmla="*/ 23707 h 375356"/>
                      <a:gd name="connsiteX50" fmla="*/ 447159 w 653298"/>
                      <a:gd name="connsiteY50" fmla="*/ 21527 h 375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653298" h="375356">
                        <a:moveTo>
                          <a:pt x="446886" y="21663"/>
                        </a:moveTo>
                        <a:cubicBezTo>
                          <a:pt x="451382" y="19347"/>
                          <a:pt x="465552" y="16350"/>
                          <a:pt x="478768" y="14714"/>
                        </a:cubicBezTo>
                        <a:cubicBezTo>
                          <a:pt x="492120" y="13079"/>
                          <a:pt x="504518" y="12807"/>
                          <a:pt x="505881" y="13761"/>
                        </a:cubicBezTo>
                        <a:cubicBezTo>
                          <a:pt x="499613" y="15123"/>
                          <a:pt x="474544" y="19483"/>
                          <a:pt x="490621" y="18802"/>
                        </a:cubicBezTo>
                        <a:cubicBezTo>
                          <a:pt x="502611" y="15259"/>
                          <a:pt x="514873" y="12398"/>
                          <a:pt x="527135" y="9810"/>
                        </a:cubicBezTo>
                        <a:cubicBezTo>
                          <a:pt x="551932" y="10627"/>
                          <a:pt x="542531" y="12807"/>
                          <a:pt x="524138" y="15396"/>
                        </a:cubicBezTo>
                        <a:cubicBezTo>
                          <a:pt x="505744" y="17985"/>
                          <a:pt x="478495" y="23162"/>
                          <a:pt x="466778" y="26432"/>
                        </a:cubicBezTo>
                        <a:cubicBezTo>
                          <a:pt x="491439" y="22480"/>
                          <a:pt x="507516" y="20300"/>
                          <a:pt x="523865" y="18393"/>
                        </a:cubicBezTo>
                        <a:cubicBezTo>
                          <a:pt x="540351" y="16622"/>
                          <a:pt x="557245" y="15123"/>
                          <a:pt x="583813" y="16350"/>
                        </a:cubicBezTo>
                        <a:cubicBezTo>
                          <a:pt x="568145" y="15123"/>
                          <a:pt x="558335" y="13625"/>
                          <a:pt x="549888" y="12535"/>
                        </a:cubicBezTo>
                        <a:cubicBezTo>
                          <a:pt x="547981" y="8175"/>
                          <a:pt x="598119" y="9810"/>
                          <a:pt x="633815" y="15668"/>
                        </a:cubicBezTo>
                        <a:cubicBezTo>
                          <a:pt x="611335" y="10764"/>
                          <a:pt x="624687" y="10899"/>
                          <a:pt x="641445" y="11990"/>
                        </a:cubicBezTo>
                        <a:cubicBezTo>
                          <a:pt x="644306" y="12398"/>
                          <a:pt x="646350" y="12535"/>
                          <a:pt x="647712" y="12535"/>
                        </a:cubicBezTo>
                        <a:cubicBezTo>
                          <a:pt x="649620" y="12671"/>
                          <a:pt x="651391" y="12807"/>
                          <a:pt x="653298" y="12944"/>
                        </a:cubicBezTo>
                        <a:lnTo>
                          <a:pt x="649075" y="12126"/>
                        </a:lnTo>
                        <a:cubicBezTo>
                          <a:pt x="649075" y="12126"/>
                          <a:pt x="648666" y="11036"/>
                          <a:pt x="645669" y="9673"/>
                        </a:cubicBezTo>
                        <a:cubicBezTo>
                          <a:pt x="615559" y="5450"/>
                          <a:pt x="592260" y="817"/>
                          <a:pt x="572641" y="0"/>
                        </a:cubicBezTo>
                        <a:cubicBezTo>
                          <a:pt x="582178" y="3678"/>
                          <a:pt x="565556" y="2997"/>
                          <a:pt x="543484" y="3406"/>
                        </a:cubicBezTo>
                        <a:cubicBezTo>
                          <a:pt x="521413" y="3406"/>
                          <a:pt x="493618" y="5586"/>
                          <a:pt x="481493" y="8447"/>
                        </a:cubicBezTo>
                        <a:cubicBezTo>
                          <a:pt x="472092" y="10082"/>
                          <a:pt x="462691" y="11853"/>
                          <a:pt x="453290" y="13897"/>
                        </a:cubicBezTo>
                        <a:cubicBezTo>
                          <a:pt x="449747" y="14578"/>
                          <a:pt x="446205" y="15396"/>
                          <a:pt x="442799" y="16213"/>
                        </a:cubicBezTo>
                        <a:cubicBezTo>
                          <a:pt x="440483" y="16213"/>
                          <a:pt x="443208" y="14170"/>
                          <a:pt x="459285" y="9810"/>
                        </a:cubicBezTo>
                        <a:cubicBezTo>
                          <a:pt x="452609" y="11717"/>
                          <a:pt x="438030" y="14851"/>
                          <a:pt x="425768" y="18666"/>
                        </a:cubicBezTo>
                        <a:cubicBezTo>
                          <a:pt x="413506" y="22345"/>
                          <a:pt x="403560" y="26023"/>
                          <a:pt x="406012" y="26295"/>
                        </a:cubicBezTo>
                        <a:cubicBezTo>
                          <a:pt x="374403" y="36514"/>
                          <a:pt x="343339" y="48776"/>
                          <a:pt x="313229" y="63218"/>
                        </a:cubicBezTo>
                        <a:cubicBezTo>
                          <a:pt x="310368" y="64308"/>
                          <a:pt x="307370" y="65398"/>
                          <a:pt x="305054" y="66079"/>
                        </a:cubicBezTo>
                        <a:cubicBezTo>
                          <a:pt x="302057" y="67987"/>
                          <a:pt x="301784" y="68532"/>
                          <a:pt x="302329" y="68668"/>
                        </a:cubicBezTo>
                        <a:cubicBezTo>
                          <a:pt x="236931" y="101231"/>
                          <a:pt x="177120" y="144421"/>
                          <a:pt x="125619" y="196603"/>
                        </a:cubicBezTo>
                        <a:cubicBezTo>
                          <a:pt x="73436" y="248512"/>
                          <a:pt x="31882" y="309959"/>
                          <a:pt x="0" y="375357"/>
                        </a:cubicBezTo>
                        <a:cubicBezTo>
                          <a:pt x="10355" y="356419"/>
                          <a:pt x="19892" y="340342"/>
                          <a:pt x="32154" y="321812"/>
                        </a:cubicBezTo>
                        <a:cubicBezTo>
                          <a:pt x="18802" y="352604"/>
                          <a:pt x="51501" y="291021"/>
                          <a:pt x="50411" y="301921"/>
                        </a:cubicBezTo>
                        <a:cubicBezTo>
                          <a:pt x="43054" y="314864"/>
                          <a:pt x="32290" y="333802"/>
                          <a:pt x="24660" y="344293"/>
                        </a:cubicBezTo>
                        <a:cubicBezTo>
                          <a:pt x="23979" y="349470"/>
                          <a:pt x="35015" y="334483"/>
                          <a:pt x="36105" y="337617"/>
                        </a:cubicBezTo>
                        <a:cubicBezTo>
                          <a:pt x="50547" y="314728"/>
                          <a:pt x="58177" y="301103"/>
                          <a:pt x="65262" y="287070"/>
                        </a:cubicBezTo>
                        <a:cubicBezTo>
                          <a:pt x="68668" y="279985"/>
                          <a:pt x="72755" y="273309"/>
                          <a:pt x="77660" y="265679"/>
                        </a:cubicBezTo>
                        <a:cubicBezTo>
                          <a:pt x="82837" y="258186"/>
                          <a:pt x="88424" y="249057"/>
                          <a:pt x="97825" y="239384"/>
                        </a:cubicBezTo>
                        <a:cubicBezTo>
                          <a:pt x="98369" y="242654"/>
                          <a:pt x="89241" y="256415"/>
                          <a:pt x="111858" y="229983"/>
                        </a:cubicBezTo>
                        <a:lnTo>
                          <a:pt x="106408" y="236932"/>
                        </a:lnTo>
                        <a:cubicBezTo>
                          <a:pt x="123439" y="214723"/>
                          <a:pt x="132840" y="208592"/>
                          <a:pt x="139107" y="203279"/>
                        </a:cubicBezTo>
                        <a:cubicBezTo>
                          <a:pt x="145647" y="198101"/>
                          <a:pt x="149598" y="194150"/>
                          <a:pt x="160634" y="180117"/>
                        </a:cubicBezTo>
                        <a:lnTo>
                          <a:pt x="162405" y="183387"/>
                        </a:lnTo>
                        <a:cubicBezTo>
                          <a:pt x="178754" y="163904"/>
                          <a:pt x="217585" y="133929"/>
                          <a:pt x="240746" y="118670"/>
                        </a:cubicBezTo>
                        <a:lnTo>
                          <a:pt x="239793" y="120169"/>
                        </a:lnTo>
                        <a:cubicBezTo>
                          <a:pt x="271129" y="97280"/>
                          <a:pt x="281211" y="92647"/>
                          <a:pt x="291702" y="86788"/>
                        </a:cubicBezTo>
                        <a:cubicBezTo>
                          <a:pt x="302466" y="81475"/>
                          <a:pt x="314047" y="74799"/>
                          <a:pt x="353830" y="57087"/>
                        </a:cubicBezTo>
                        <a:cubicBezTo>
                          <a:pt x="341977" y="63354"/>
                          <a:pt x="330396" y="70166"/>
                          <a:pt x="319088" y="77115"/>
                        </a:cubicBezTo>
                        <a:cubicBezTo>
                          <a:pt x="346745" y="66079"/>
                          <a:pt x="351378" y="59539"/>
                          <a:pt x="371542" y="52046"/>
                        </a:cubicBezTo>
                        <a:cubicBezTo>
                          <a:pt x="370452" y="53272"/>
                          <a:pt x="375902" y="53681"/>
                          <a:pt x="357373" y="61856"/>
                        </a:cubicBezTo>
                        <a:cubicBezTo>
                          <a:pt x="373041" y="54226"/>
                          <a:pt x="389118" y="47141"/>
                          <a:pt x="405467" y="40737"/>
                        </a:cubicBezTo>
                        <a:cubicBezTo>
                          <a:pt x="421953" y="34198"/>
                          <a:pt x="439801" y="28339"/>
                          <a:pt x="457241" y="23707"/>
                        </a:cubicBezTo>
                        <a:cubicBezTo>
                          <a:pt x="482310" y="16213"/>
                          <a:pt x="451519" y="21936"/>
                          <a:pt x="447159" y="21527"/>
                        </a:cubicBezTo>
                        <a:close/>
                      </a:path>
                    </a:pathLst>
                  </a:custGeom>
                  <a:solidFill>
                    <a:srgbClr val="FFD61D"/>
                  </a:solidFill>
                  <a:ln w="0" cap="flat">
                    <a:noFill/>
                    <a:prstDash val="solid"/>
                    <a:miter/>
                  </a:ln>
                </p:spPr>
                <p:txBody>
                  <a:bodyPr rtlCol="0" anchor="ctr"/>
                  <a:lstStyle/>
                  <a:p>
                    <a:endParaRPr lang="en-US"/>
                  </a:p>
                </p:txBody>
              </p:sp>
              <p:sp>
                <p:nvSpPr>
                  <p:cNvPr id="463" name="Freeform: Shape 462">
                    <a:extLst>
                      <a:ext uri="{FF2B5EF4-FFF2-40B4-BE49-F238E27FC236}">
                        <a16:creationId xmlns:a16="http://schemas.microsoft.com/office/drawing/2014/main" id="{0B022C36-488F-089E-2014-31BE066B2C4D}"/>
                      </a:ext>
                    </a:extLst>
                  </p:cNvPr>
                  <p:cNvSpPr/>
                  <p:nvPr/>
                </p:nvSpPr>
                <p:spPr>
                  <a:xfrm>
                    <a:off x="5063914" y="4703340"/>
                    <a:ext cx="19755" cy="1634"/>
                  </a:xfrm>
                  <a:custGeom>
                    <a:avLst/>
                    <a:gdLst>
                      <a:gd name="connsiteX0" fmla="*/ 0 w 19755"/>
                      <a:gd name="connsiteY0" fmla="*/ 0 h 1634"/>
                      <a:gd name="connsiteX1" fmla="*/ 19756 w 19755"/>
                      <a:gd name="connsiteY1" fmla="*/ 1635 h 1634"/>
                      <a:gd name="connsiteX2" fmla="*/ 0 w 19755"/>
                      <a:gd name="connsiteY2" fmla="*/ 0 h 1634"/>
                    </a:gdLst>
                    <a:ahLst/>
                    <a:cxnLst>
                      <a:cxn ang="0">
                        <a:pos x="connsiteX0" y="connsiteY0"/>
                      </a:cxn>
                      <a:cxn ang="0">
                        <a:pos x="connsiteX1" y="connsiteY1"/>
                      </a:cxn>
                      <a:cxn ang="0">
                        <a:pos x="connsiteX2" y="connsiteY2"/>
                      </a:cxn>
                    </a:cxnLst>
                    <a:rect l="l" t="t" r="r" b="b"/>
                    <a:pathLst>
                      <a:path w="19755" h="1634">
                        <a:moveTo>
                          <a:pt x="0" y="0"/>
                        </a:moveTo>
                        <a:cubicBezTo>
                          <a:pt x="5722" y="409"/>
                          <a:pt x="12126" y="954"/>
                          <a:pt x="19756" y="1635"/>
                        </a:cubicBezTo>
                        <a:cubicBezTo>
                          <a:pt x="12398" y="817"/>
                          <a:pt x="5995" y="545"/>
                          <a:pt x="0" y="0"/>
                        </a:cubicBezTo>
                        <a:close/>
                      </a:path>
                    </a:pathLst>
                  </a:custGeom>
                  <a:solidFill>
                    <a:srgbClr val="FFD61D"/>
                  </a:solidFill>
                  <a:ln w="0" cap="flat">
                    <a:noFill/>
                    <a:prstDash val="solid"/>
                    <a:miter/>
                  </a:ln>
                </p:spPr>
                <p:txBody>
                  <a:bodyPr rtlCol="0" anchor="ctr"/>
                  <a:lstStyle/>
                  <a:p>
                    <a:endParaRPr lang="en-US"/>
                  </a:p>
                </p:txBody>
              </p:sp>
              <p:sp>
                <p:nvSpPr>
                  <p:cNvPr id="464" name="Freeform: Shape 463">
                    <a:extLst>
                      <a:ext uri="{FF2B5EF4-FFF2-40B4-BE49-F238E27FC236}">
                        <a16:creationId xmlns:a16="http://schemas.microsoft.com/office/drawing/2014/main" id="{96999420-1F66-E44B-956B-1FF8A02C46BE}"/>
                      </a:ext>
                    </a:extLst>
                  </p:cNvPr>
                  <p:cNvSpPr/>
                  <p:nvPr/>
                </p:nvSpPr>
                <p:spPr>
                  <a:xfrm>
                    <a:off x="4467566" y="5062348"/>
                    <a:ext cx="12534" cy="28066"/>
                  </a:xfrm>
                  <a:custGeom>
                    <a:avLst/>
                    <a:gdLst>
                      <a:gd name="connsiteX0" fmla="*/ 0 w 12534"/>
                      <a:gd name="connsiteY0" fmla="*/ 28067 h 28066"/>
                      <a:gd name="connsiteX1" fmla="*/ 12535 w 12534"/>
                      <a:gd name="connsiteY1" fmla="*/ 0 h 28066"/>
                      <a:gd name="connsiteX2" fmla="*/ 0 w 12534"/>
                      <a:gd name="connsiteY2" fmla="*/ 28067 h 28066"/>
                    </a:gdLst>
                    <a:ahLst/>
                    <a:cxnLst>
                      <a:cxn ang="0">
                        <a:pos x="connsiteX0" y="connsiteY0"/>
                      </a:cxn>
                      <a:cxn ang="0">
                        <a:pos x="connsiteX1" y="connsiteY1"/>
                      </a:cxn>
                      <a:cxn ang="0">
                        <a:pos x="connsiteX2" y="connsiteY2"/>
                      </a:cxn>
                    </a:cxnLst>
                    <a:rect l="l" t="t" r="r" b="b"/>
                    <a:pathLst>
                      <a:path w="12534" h="28066">
                        <a:moveTo>
                          <a:pt x="0" y="28067"/>
                        </a:moveTo>
                        <a:lnTo>
                          <a:pt x="12535" y="0"/>
                        </a:lnTo>
                        <a:cubicBezTo>
                          <a:pt x="8447" y="8584"/>
                          <a:pt x="4360" y="17576"/>
                          <a:pt x="0" y="28067"/>
                        </a:cubicBezTo>
                        <a:close/>
                      </a:path>
                    </a:pathLst>
                  </a:custGeom>
                  <a:solidFill>
                    <a:srgbClr val="FFD61D"/>
                  </a:solidFill>
                  <a:ln w="0" cap="flat">
                    <a:noFill/>
                    <a:prstDash val="solid"/>
                    <a:miter/>
                  </a:ln>
                </p:spPr>
                <p:txBody>
                  <a:bodyPr rtlCol="0" anchor="ctr"/>
                  <a:lstStyle/>
                  <a:p>
                    <a:endParaRPr lang="en-US"/>
                  </a:p>
                </p:txBody>
              </p:sp>
              <p:sp>
                <p:nvSpPr>
                  <p:cNvPr id="465" name="Freeform: Shape 464">
                    <a:extLst>
                      <a:ext uri="{FF2B5EF4-FFF2-40B4-BE49-F238E27FC236}">
                        <a16:creationId xmlns:a16="http://schemas.microsoft.com/office/drawing/2014/main" id="{A59B3477-D1DB-574E-C9D6-DB221188795D}"/>
                      </a:ext>
                    </a:extLst>
                  </p:cNvPr>
                  <p:cNvSpPr/>
                  <p:nvPr/>
                </p:nvSpPr>
                <p:spPr>
                  <a:xfrm>
                    <a:off x="5163690" y="4707563"/>
                    <a:ext cx="70394" cy="19352"/>
                  </a:xfrm>
                  <a:custGeom>
                    <a:avLst/>
                    <a:gdLst>
                      <a:gd name="connsiteX0" fmla="*/ 52682 w 70394"/>
                      <a:gd name="connsiteY0" fmla="*/ 17576 h 19352"/>
                      <a:gd name="connsiteX1" fmla="*/ 70394 w 70394"/>
                      <a:gd name="connsiteY1" fmla="*/ 19347 h 19352"/>
                      <a:gd name="connsiteX2" fmla="*/ 5950 w 70394"/>
                      <a:gd name="connsiteY2" fmla="*/ 0 h 19352"/>
                      <a:gd name="connsiteX3" fmla="*/ 92 w 70394"/>
                      <a:gd name="connsiteY3" fmla="*/ 2997 h 19352"/>
                      <a:gd name="connsiteX4" fmla="*/ 52682 w 70394"/>
                      <a:gd name="connsiteY4" fmla="*/ 17576 h 193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394" h="19352">
                        <a:moveTo>
                          <a:pt x="52682" y="17576"/>
                        </a:moveTo>
                        <a:cubicBezTo>
                          <a:pt x="35515" y="9810"/>
                          <a:pt x="66716" y="19619"/>
                          <a:pt x="70394" y="19347"/>
                        </a:cubicBezTo>
                        <a:cubicBezTo>
                          <a:pt x="49276" y="11854"/>
                          <a:pt x="27749" y="5177"/>
                          <a:pt x="5950" y="0"/>
                        </a:cubicBezTo>
                        <a:cubicBezTo>
                          <a:pt x="5950" y="1363"/>
                          <a:pt x="-862" y="1363"/>
                          <a:pt x="92" y="2997"/>
                        </a:cubicBezTo>
                        <a:cubicBezTo>
                          <a:pt x="17803" y="6812"/>
                          <a:pt x="35379" y="11990"/>
                          <a:pt x="52682" y="17576"/>
                        </a:cubicBezTo>
                        <a:close/>
                      </a:path>
                    </a:pathLst>
                  </a:custGeom>
                  <a:solidFill>
                    <a:srgbClr val="FFD61D"/>
                  </a:solidFill>
                  <a:ln w="0" cap="flat">
                    <a:noFill/>
                    <a:prstDash val="solid"/>
                    <a:miter/>
                  </a:ln>
                </p:spPr>
                <p:txBody>
                  <a:bodyPr rtlCol="0" anchor="ctr"/>
                  <a:lstStyle/>
                  <a:p>
                    <a:endParaRPr lang="en-US"/>
                  </a:p>
                </p:txBody>
              </p:sp>
              <p:sp>
                <p:nvSpPr>
                  <p:cNvPr id="466" name="Freeform: Shape 465">
                    <a:extLst>
                      <a:ext uri="{FF2B5EF4-FFF2-40B4-BE49-F238E27FC236}">
                        <a16:creationId xmlns:a16="http://schemas.microsoft.com/office/drawing/2014/main" id="{F0DBFF5D-E031-282E-E0C8-11F20C492788}"/>
                      </a:ext>
                    </a:extLst>
                  </p:cNvPr>
                  <p:cNvSpPr/>
                  <p:nvPr/>
                </p:nvSpPr>
                <p:spPr>
                  <a:xfrm>
                    <a:off x="5133535" y="4700070"/>
                    <a:ext cx="35968" cy="7629"/>
                  </a:xfrm>
                  <a:custGeom>
                    <a:avLst/>
                    <a:gdLst>
                      <a:gd name="connsiteX0" fmla="*/ 17576 w 35968"/>
                      <a:gd name="connsiteY0" fmla="*/ 681 h 7629"/>
                      <a:gd name="connsiteX1" fmla="*/ 0 w 35968"/>
                      <a:gd name="connsiteY1" fmla="*/ 0 h 7629"/>
                      <a:gd name="connsiteX2" fmla="*/ 35969 w 35968"/>
                      <a:gd name="connsiteY2" fmla="*/ 7630 h 7629"/>
                      <a:gd name="connsiteX3" fmla="*/ 17576 w 35968"/>
                      <a:gd name="connsiteY3" fmla="*/ 681 h 7629"/>
                    </a:gdLst>
                    <a:ahLst/>
                    <a:cxnLst>
                      <a:cxn ang="0">
                        <a:pos x="connsiteX0" y="connsiteY0"/>
                      </a:cxn>
                      <a:cxn ang="0">
                        <a:pos x="connsiteX1" y="connsiteY1"/>
                      </a:cxn>
                      <a:cxn ang="0">
                        <a:pos x="connsiteX2" y="connsiteY2"/>
                      </a:cxn>
                      <a:cxn ang="0">
                        <a:pos x="connsiteX3" y="connsiteY3"/>
                      </a:cxn>
                    </a:cxnLst>
                    <a:rect l="l" t="t" r="r" b="b"/>
                    <a:pathLst>
                      <a:path w="35968" h="7629">
                        <a:moveTo>
                          <a:pt x="17576" y="681"/>
                        </a:moveTo>
                        <a:cubicBezTo>
                          <a:pt x="15123" y="1090"/>
                          <a:pt x="7902" y="681"/>
                          <a:pt x="0" y="0"/>
                        </a:cubicBezTo>
                        <a:cubicBezTo>
                          <a:pt x="12126" y="2044"/>
                          <a:pt x="24115" y="4769"/>
                          <a:pt x="35969" y="7630"/>
                        </a:cubicBezTo>
                        <a:cubicBezTo>
                          <a:pt x="35969" y="6540"/>
                          <a:pt x="32154" y="4632"/>
                          <a:pt x="17576" y="681"/>
                        </a:cubicBezTo>
                        <a:close/>
                      </a:path>
                    </a:pathLst>
                  </a:custGeom>
                  <a:solidFill>
                    <a:srgbClr val="FFD61D"/>
                  </a:solidFill>
                  <a:ln w="0" cap="flat">
                    <a:noFill/>
                    <a:prstDash val="solid"/>
                    <a:miter/>
                  </a:ln>
                </p:spPr>
                <p:txBody>
                  <a:bodyPr rtlCol="0" anchor="ctr"/>
                  <a:lstStyle/>
                  <a:p>
                    <a:endParaRPr lang="en-US"/>
                  </a:p>
                </p:txBody>
              </p:sp>
              <p:sp>
                <p:nvSpPr>
                  <p:cNvPr id="467" name="Freeform: Shape 466">
                    <a:extLst>
                      <a:ext uri="{FF2B5EF4-FFF2-40B4-BE49-F238E27FC236}">
                        <a16:creationId xmlns:a16="http://schemas.microsoft.com/office/drawing/2014/main" id="{17241D43-67CA-B51C-6A31-B9959C8B80C6}"/>
                      </a:ext>
                    </a:extLst>
                  </p:cNvPr>
                  <p:cNvSpPr/>
                  <p:nvPr/>
                </p:nvSpPr>
                <p:spPr>
                  <a:xfrm>
                    <a:off x="5115687" y="4770373"/>
                    <a:ext cx="26295" cy="4087"/>
                  </a:xfrm>
                  <a:custGeom>
                    <a:avLst/>
                    <a:gdLst>
                      <a:gd name="connsiteX0" fmla="*/ 26296 w 26295"/>
                      <a:gd name="connsiteY0" fmla="*/ 4087 h 4087"/>
                      <a:gd name="connsiteX1" fmla="*/ 15941 w 26295"/>
                      <a:gd name="connsiteY1" fmla="*/ 1907 h 4087"/>
                      <a:gd name="connsiteX2" fmla="*/ 0 w 26295"/>
                      <a:gd name="connsiteY2" fmla="*/ 0 h 4087"/>
                      <a:gd name="connsiteX3" fmla="*/ 26296 w 26295"/>
                      <a:gd name="connsiteY3" fmla="*/ 3951 h 4087"/>
                    </a:gdLst>
                    <a:ahLst/>
                    <a:cxnLst>
                      <a:cxn ang="0">
                        <a:pos x="connsiteX0" y="connsiteY0"/>
                      </a:cxn>
                      <a:cxn ang="0">
                        <a:pos x="connsiteX1" y="connsiteY1"/>
                      </a:cxn>
                      <a:cxn ang="0">
                        <a:pos x="connsiteX2" y="connsiteY2"/>
                      </a:cxn>
                      <a:cxn ang="0">
                        <a:pos x="connsiteX3" y="connsiteY3"/>
                      </a:cxn>
                    </a:cxnLst>
                    <a:rect l="l" t="t" r="r" b="b"/>
                    <a:pathLst>
                      <a:path w="26295" h="4087">
                        <a:moveTo>
                          <a:pt x="26296" y="4087"/>
                        </a:moveTo>
                        <a:cubicBezTo>
                          <a:pt x="22889" y="3270"/>
                          <a:pt x="19483" y="2452"/>
                          <a:pt x="15941" y="1907"/>
                        </a:cubicBezTo>
                        <a:lnTo>
                          <a:pt x="0" y="0"/>
                        </a:lnTo>
                        <a:cubicBezTo>
                          <a:pt x="8720" y="1363"/>
                          <a:pt x="17576" y="2180"/>
                          <a:pt x="26296" y="3951"/>
                        </a:cubicBezTo>
                        <a:close/>
                      </a:path>
                    </a:pathLst>
                  </a:custGeom>
                  <a:solidFill>
                    <a:srgbClr val="FFD61D"/>
                  </a:solidFill>
                  <a:ln w="0" cap="flat">
                    <a:noFill/>
                    <a:prstDash val="solid"/>
                    <a:miter/>
                  </a:ln>
                </p:spPr>
                <p:txBody>
                  <a:bodyPr rtlCol="0" anchor="ctr"/>
                  <a:lstStyle/>
                  <a:p>
                    <a:endParaRPr lang="en-US"/>
                  </a:p>
                </p:txBody>
              </p:sp>
              <p:sp>
                <p:nvSpPr>
                  <p:cNvPr id="468" name="Freeform: Shape 467">
                    <a:extLst>
                      <a:ext uri="{FF2B5EF4-FFF2-40B4-BE49-F238E27FC236}">
                        <a16:creationId xmlns:a16="http://schemas.microsoft.com/office/drawing/2014/main" id="{7E2D8FEE-168E-5584-EE4A-C15E0E6843B0}"/>
                      </a:ext>
                    </a:extLst>
                  </p:cNvPr>
                  <p:cNvSpPr/>
                  <p:nvPr/>
                </p:nvSpPr>
                <p:spPr>
                  <a:xfrm>
                    <a:off x="4978079" y="4756340"/>
                    <a:ext cx="44688" cy="3422"/>
                  </a:xfrm>
                  <a:custGeom>
                    <a:avLst/>
                    <a:gdLst>
                      <a:gd name="connsiteX0" fmla="*/ 0 w 44688"/>
                      <a:gd name="connsiteY0" fmla="*/ 3406 h 3422"/>
                      <a:gd name="connsiteX1" fmla="*/ 44689 w 44688"/>
                      <a:gd name="connsiteY1" fmla="*/ 0 h 3422"/>
                      <a:gd name="connsiteX2" fmla="*/ 0 w 44688"/>
                      <a:gd name="connsiteY2" fmla="*/ 3406 h 3422"/>
                    </a:gdLst>
                    <a:ahLst/>
                    <a:cxnLst>
                      <a:cxn ang="0">
                        <a:pos x="connsiteX0" y="connsiteY0"/>
                      </a:cxn>
                      <a:cxn ang="0">
                        <a:pos x="connsiteX1" y="connsiteY1"/>
                      </a:cxn>
                      <a:cxn ang="0">
                        <a:pos x="connsiteX2" y="connsiteY2"/>
                      </a:cxn>
                    </a:cxnLst>
                    <a:rect l="l" t="t" r="r" b="b"/>
                    <a:pathLst>
                      <a:path w="44688" h="3422">
                        <a:moveTo>
                          <a:pt x="0" y="3406"/>
                        </a:moveTo>
                        <a:cubicBezTo>
                          <a:pt x="12807" y="3678"/>
                          <a:pt x="36650" y="545"/>
                          <a:pt x="44689" y="0"/>
                        </a:cubicBezTo>
                        <a:cubicBezTo>
                          <a:pt x="17031" y="1499"/>
                          <a:pt x="28884" y="-273"/>
                          <a:pt x="0" y="3406"/>
                        </a:cubicBezTo>
                        <a:close/>
                      </a:path>
                    </a:pathLst>
                  </a:custGeom>
                  <a:solidFill>
                    <a:srgbClr val="FFD61D"/>
                  </a:solidFill>
                  <a:ln w="0" cap="flat">
                    <a:noFill/>
                    <a:prstDash val="solid"/>
                    <a:miter/>
                  </a:ln>
                </p:spPr>
                <p:txBody>
                  <a:bodyPr rtlCol="0" anchor="ctr"/>
                  <a:lstStyle/>
                  <a:p>
                    <a:endParaRPr lang="en-US"/>
                  </a:p>
                </p:txBody>
              </p:sp>
              <p:sp>
                <p:nvSpPr>
                  <p:cNvPr id="469" name="Freeform: Shape 468">
                    <a:extLst>
                      <a:ext uri="{FF2B5EF4-FFF2-40B4-BE49-F238E27FC236}">
                        <a16:creationId xmlns:a16="http://schemas.microsoft.com/office/drawing/2014/main" id="{BF24497C-34B1-5B7C-CB36-0932ED1687E3}"/>
                      </a:ext>
                    </a:extLst>
                  </p:cNvPr>
                  <p:cNvSpPr/>
                  <p:nvPr/>
                </p:nvSpPr>
                <p:spPr>
                  <a:xfrm>
                    <a:off x="4988161" y="4779229"/>
                    <a:ext cx="25341" cy="3133"/>
                  </a:xfrm>
                  <a:custGeom>
                    <a:avLst/>
                    <a:gdLst>
                      <a:gd name="connsiteX0" fmla="*/ 25206 w 25341"/>
                      <a:gd name="connsiteY0" fmla="*/ 0 h 3133"/>
                      <a:gd name="connsiteX1" fmla="*/ 0 w 25341"/>
                      <a:gd name="connsiteY1" fmla="*/ 3134 h 3133"/>
                      <a:gd name="connsiteX2" fmla="*/ 2453 w 25341"/>
                      <a:gd name="connsiteY2" fmla="*/ 3134 h 3133"/>
                      <a:gd name="connsiteX3" fmla="*/ 25342 w 25341"/>
                      <a:gd name="connsiteY3" fmla="*/ 0 h 3133"/>
                    </a:gdLst>
                    <a:ahLst/>
                    <a:cxnLst>
                      <a:cxn ang="0">
                        <a:pos x="connsiteX0" y="connsiteY0"/>
                      </a:cxn>
                      <a:cxn ang="0">
                        <a:pos x="connsiteX1" y="connsiteY1"/>
                      </a:cxn>
                      <a:cxn ang="0">
                        <a:pos x="connsiteX2" y="connsiteY2"/>
                      </a:cxn>
                      <a:cxn ang="0">
                        <a:pos x="connsiteX3" y="connsiteY3"/>
                      </a:cxn>
                    </a:cxnLst>
                    <a:rect l="l" t="t" r="r" b="b"/>
                    <a:pathLst>
                      <a:path w="25341" h="3133">
                        <a:moveTo>
                          <a:pt x="25206" y="0"/>
                        </a:moveTo>
                        <a:cubicBezTo>
                          <a:pt x="16758" y="817"/>
                          <a:pt x="8311" y="1908"/>
                          <a:pt x="0" y="3134"/>
                        </a:cubicBezTo>
                        <a:lnTo>
                          <a:pt x="2453" y="3134"/>
                        </a:lnTo>
                        <a:cubicBezTo>
                          <a:pt x="9946" y="1908"/>
                          <a:pt x="17576" y="954"/>
                          <a:pt x="25342" y="0"/>
                        </a:cubicBezTo>
                        <a:close/>
                      </a:path>
                    </a:pathLst>
                  </a:custGeom>
                  <a:solidFill>
                    <a:srgbClr val="FFD61D"/>
                  </a:solidFill>
                  <a:ln w="0" cap="flat">
                    <a:noFill/>
                    <a:prstDash val="solid"/>
                    <a:miter/>
                  </a:ln>
                </p:spPr>
                <p:txBody>
                  <a:bodyPr rtlCol="0" anchor="ctr"/>
                  <a:lstStyle/>
                  <a:p>
                    <a:endParaRPr lang="en-US"/>
                  </a:p>
                </p:txBody>
              </p:sp>
              <p:sp>
                <p:nvSpPr>
                  <p:cNvPr id="470" name="Freeform: Shape 469">
                    <a:extLst>
                      <a:ext uri="{FF2B5EF4-FFF2-40B4-BE49-F238E27FC236}">
                        <a16:creationId xmlns:a16="http://schemas.microsoft.com/office/drawing/2014/main" id="{C392A4E2-C148-66A5-D41D-F2177EB2F97A}"/>
                      </a:ext>
                    </a:extLst>
                  </p:cNvPr>
                  <p:cNvSpPr/>
                  <p:nvPr/>
                </p:nvSpPr>
                <p:spPr>
                  <a:xfrm>
                    <a:off x="4424648" y="5309634"/>
                    <a:ext cx="1226" cy="14033"/>
                  </a:xfrm>
                  <a:custGeom>
                    <a:avLst/>
                    <a:gdLst>
                      <a:gd name="connsiteX0" fmla="*/ 1226 w 1226"/>
                      <a:gd name="connsiteY0" fmla="*/ 0 h 14033"/>
                      <a:gd name="connsiteX1" fmla="*/ 0 w 1226"/>
                      <a:gd name="connsiteY1" fmla="*/ 14033 h 14033"/>
                      <a:gd name="connsiteX2" fmla="*/ 1226 w 1226"/>
                      <a:gd name="connsiteY2" fmla="*/ 0 h 14033"/>
                    </a:gdLst>
                    <a:ahLst/>
                    <a:cxnLst>
                      <a:cxn ang="0">
                        <a:pos x="connsiteX0" y="connsiteY0"/>
                      </a:cxn>
                      <a:cxn ang="0">
                        <a:pos x="connsiteX1" y="connsiteY1"/>
                      </a:cxn>
                      <a:cxn ang="0">
                        <a:pos x="connsiteX2" y="connsiteY2"/>
                      </a:cxn>
                    </a:cxnLst>
                    <a:rect l="l" t="t" r="r" b="b"/>
                    <a:pathLst>
                      <a:path w="1226" h="14033">
                        <a:moveTo>
                          <a:pt x="1226" y="0"/>
                        </a:moveTo>
                        <a:cubicBezTo>
                          <a:pt x="817" y="4769"/>
                          <a:pt x="409" y="9265"/>
                          <a:pt x="0" y="14033"/>
                        </a:cubicBezTo>
                        <a:cubicBezTo>
                          <a:pt x="681" y="7630"/>
                          <a:pt x="954" y="3406"/>
                          <a:pt x="1226" y="0"/>
                        </a:cubicBezTo>
                        <a:close/>
                      </a:path>
                    </a:pathLst>
                  </a:custGeom>
                  <a:solidFill>
                    <a:srgbClr val="FFD61D"/>
                  </a:solidFill>
                  <a:ln w="0" cap="flat">
                    <a:noFill/>
                    <a:prstDash val="solid"/>
                    <a:miter/>
                  </a:ln>
                </p:spPr>
                <p:txBody>
                  <a:bodyPr rtlCol="0" anchor="ctr"/>
                  <a:lstStyle/>
                  <a:p>
                    <a:endParaRPr lang="en-US"/>
                  </a:p>
                </p:txBody>
              </p:sp>
              <p:sp>
                <p:nvSpPr>
                  <p:cNvPr id="471" name="Freeform: Shape 470">
                    <a:extLst>
                      <a:ext uri="{FF2B5EF4-FFF2-40B4-BE49-F238E27FC236}">
                        <a16:creationId xmlns:a16="http://schemas.microsoft.com/office/drawing/2014/main" id="{C9812C25-1BE0-829D-0E29-F960213DC574}"/>
                      </a:ext>
                    </a:extLst>
                  </p:cNvPr>
                  <p:cNvSpPr/>
                  <p:nvPr/>
                </p:nvSpPr>
                <p:spPr>
                  <a:xfrm>
                    <a:off x="4410758" y="5042392"/>
                    <a:ext cx="83733" cy="442775"/>
                  </a:xfrm>
                  <a:custGeom>
                    <a:avLst/>
                    <a:gdLst>
                      <a:gd name="connsiteX0" fmla="*/ 77926 w 83733"/>
                      <a:gd name="connsiteY0" fmla="*/ 27040 h 442775"/>
                      <a:gd name="connsiteX1" fmla="*/ 71931 w 83733"/>
                      <a:gd name="connsiteY1" fmla="*/ 30991 h 442775"/>
                      <a:gd name="connsiteX2" fmla="*/ 81059 w 83733"/>
                      <a:gd name="connsiteY2" fmla="*/ 1971 h 442775"/>
                      <a:gd name="connsiteX3" fmla="*/ 65800 w 83733"/>
                      <a:gd name="connsiteY3" fmla="*/ 37259 h 442775"/>
                      <a:gd name="connsiteX4" fmla="*/ 65800 w 83733"/>
                      <a:gd name="connsiteY4" fmla="*/ 33717 h 442775"/>
                      <a:gd name="connsiteX5" fmla="*/ 48360 w 83733"/>
                      <a:gd name="connsiteY5" fmla="*/ 77043 h 442775"/>
                      <a:gd name="connsiteX6" fmla="*/ 58170 w 83733"/>
                      <a:gd name="connsiteY6" fmla="*/ 65189 h 442775"/>
                      <a:gd name="connsiteX7" fmla="*/ 42638 w 83733"/>
                      <a:gd name="connsiteY7" fmla="*/ 100749 h 442775"/>
                      <a:gd name="connsiteX8" fmla="*/ 30921 w 83733"/>
                      <a:gd name="connsiteY8" fmla="*/ 124729 h 442775"/>
                      <a:gd name="connsiteX9" fmla="*/ 14571 w 83733"/>
                      <a:gd name="connsiteY9" fmla="*/ 192306 h 442775"/>
                      <a:gd name="connsiteX10" fmla="*/ 14980 w 83733"/>
                      <a:gd name="connsiteY10" fmla="*/ 186584 h 442775"/>
                      <a:gd name="connsiteX11" fmla="*/ 13618 w 83733"/>
                      <a:gd name="connsiteY11" fmla="*/ 196939 h 442775"/>
                      <a:gd name="connsiteX12" fmla="*/ 4489 w 83733"/>
                      <a:gd name="connsiteY12" fmla="*/ 428421 h 442775"/>
                      <a:gd name="connsiteX13" fmla="*/ 13073 w 83733"/>
                      <a:gd name="connsiteY13" fmla="*/ 435369 h 442775"/>
                      <a:gd name="connsiteX14" fmla="*/ 9394 w 83733"/>
                      <a:gd name="connsiteY14" fmla="*/ 357027 h 442775"/>
                      <a:gd name="connsiteX15" fmla="*/ 8985 w 83733"/>
                      <a:gd name="connsiteY15" fmla="*/ 325691 h 442775"/>
                      <a:gd name="connsiteX16" fmla="*/ 7214 w 83733"/>
                      <a:gd name="connsiteY16" fmla="*/ 311113 h 442775"/>
                      <a:gd name="connsiteX17" fmla="*/ 10075 w 83733"/>
                      <a:gd name="connsiteY17" fmla="*/ 306208 h 442775"/>
                      <a:gd name="connsiteX18" fmla="*/ 7895 w 83733"/>
                      <a:gd name="connsiteY18" fmla="*/ 277869 h 442775"/>
                      <a:gd name="connsiteX19" fmla="*/ 4762 w 83733"/>
                      <a:gd name="connsiteY19" fmla="*/ 304709 h 442775"/>
                      <a:gd name="connsiteX20" fmla="*/ 4898 w 83733"/>
                      <a:gd name="connsiteY20" fmla="*/ 273509 h 442775"/>
                      <a:gd name="connsiteX21" fmla="*/ 9394 w 83733"/>
                      <a:gd name="connsiteY21" fmla="*/ 231682 h 442775"/>
                      <a:gd name="connsiteX22" fmla="*/ 16888 w 83733"/>
                      <a:gd name="connsiteY22" fmla="*/ 192579 h 442775"/>
                      <a:gd name="connsiteX23" fmla="*/ 23427 w 83733"/>
                      <a:gd name="connsiteY23" fmla="*/ 168872 h 442775"/>
                      <a:gd name="connsiteX24" fmla="*/ 10756 w 83733"/>
                      <a:gd name="connsiteY24" fmla="*/ 266969 h 442775"/>
                      <a:gd name="connsiteX25" fmla="*/ 14980 w 83733"/>
                      <a:gd name="connsiteY25" fmla="*/ 267242 h 442775"/>
                      <a:gd name="connsiteX26" fmla="*/ 36779 w 83733"/>
                      <a:gd name="connsiteY26" fmla="*/ 146255 h 442775"/>
                      <a:gd name="connsiteX27" fmla="*/ 77653 w 83733"/>
                      <a:gd name="connsiteY27" fmla="*/ 27040 h 442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3733" h="442775">
                        <a:moveTo>
                          <a:pt x="77926" y="27040"/>
                        </a:moveTo>
                        <a:cubicBezTo>
                          <a:pt x="61849" y="58104"/>
                          <a:pt x="65800" y="47341"/>
                          <a:pt x="71931" y="30991"/>
                        </a:cubicBezTo>
                        <a:cubicBezTo>
                          <a:pt x="78198" y="14642"/>
                          <a:pt x="88689" y="-6613"/>
                          <a:pt x="81059" y="1971"/>
                        </a:cubicBezTo>
                        <a:cubicBezTo>
                          <a:pt x="75609" y="13552"/>
                          <a:pt x="70296" y="25269"/>
                          <a:pt x="65800" y="37259"/>
                        </a:cubicBezTo>
                        <a:lnTo>
                          <a:pt x="65800" y="33717"/>
                        </a:lnTo>
                        <a:cubicBezTo>
                          <a:pt x="59532" y="48022"/>
                          <a:pt x="53401" y="62328"/>
                          <a:pt x="48360" y="77043"/>
                        </a:cubicBezTo>
                        <a:cubicBezTo>
                          <a:pt x="53946" y="68868"/>
                          <a:pt x="56671" y="62328"/>
                          <a:pt x="58170" y="65189"/>
                        </a:cubicBezTo>
                        <a:cubicBezTo>
                          <a:pt x="46725" y="93937"/>
                          <a:pt x="44273" y="98297"/>
                          <a:pt x="42638" y="100749"/>
                        </a:cubicBezTo>
                        <a:cubicBezTo>
                          <a:pt x="40867" y="103066"/>
                          <a:pt x="39368" y="103338"/>
                          <a:pt x="30921" y="124729"/>
                        </a:cubicBezTo>
                        <a:cubicBezTo>
                          <a:pt x="24517" y="147073"/>
                          <a:pt x="18659" y="169554"/>
                          <a:pt x="14571" y="192306"/>
                        </a:cubicBezTo>
                        <a:lnTo>
                          <a:pt x="14980" y="186584"/>
                        </a:lnTo>
                        <a:cubicBezTo>
                          <a:pt x="13890" y="192306"/>
                          <a:pt x="13618" y="194895"/>
                          <a:pt x="13618" y="196939"/>
                        </a:cubicBezTo>
                        <a:cubicBezTo>
                          <a:pt x="-961" y="273373"/>
                          <a:pt x="-3549" y="352532"/>
                          <a:pt x="4489" y="428421"/>
                        </a:cubicBezTo>
                        <a:cubicBezTo>
                          <a:pt x="9122" y="469975"/>
                          <a:pt x="7487" y="404986"/>
                          <a:pt x="13073" y="435369"/>
                        </a:cubicBezTo>
                        <a:cubicBezTo>
                          <a:pt x="11710" y="411253"/>
                          <a:pt x="9803" y="381552"/>
                          <a:pt x="9394" y="357027"/>
                        </a:cubicBezTo>
                        <a:cubicBezTo>
                          <a:pt x="9394" y="344765"/>
                          <a:pt x="9394" y="333866"/>
                          <a:pt x="8985" y="325691"/>
                        </a:cubicBezTo>
                        <a:cubicBezTo>
                          <a:pt x="8985" y="317516"/>
                          <a:pt x="8440" y="312203"/>
                          <a:pt x="7214" y="311113"/>
                        </a:cubicBezTo>
                        <a:cubicBezTo>
                          <a:pt x="7759" y="312748"/>
                          <a:pt x="8985" y="316018"/>
                          <a:pt x="10075" y="306208"/>
                        </a:cubicBezTo>
                        <a:cubicBezTo>
                          <a:pt x="9258" y="296807"/>
                          <a:pt x="8168" y="287270"/>
                          <a:pt x="7895" y="277869"/>
                        </a:cubicBezTo>
                        <a:cubicBezTo>
                          <a:pt x="6397" y="286725"/>
                          <a:pt x="5579" y="295717"/>
                          <a:pt x="4762" y="304709"/>
                        </a:cubicBezTo>
                        <a:cubicBezTo>
                          <a:pt x="4080" y="297488"/>
                          <a:pt x="3808" y="286452"/>
                          <a:pt x="4898" y="273509"/>
                        </a:cubicBezTo>
                        <a:cubicBezTo>
                          <a:pt x="5715" y="260566"/>
                          <a:pt x="6942" y="245851"/>
                          <a:pt x="9394" y="231682"/>
                        </a:cubicBezTo>
                        <a:cubicBezTo>
                          <a:pt x="11438" y="217512"/>
                          <a:pt x="14026" y="203615"/>
                          <a:pt x="16888" y="192579"/>
                        </a:cubicBezTo>
                        <a:cubicBezTo>
                          <a:pt x="19612" y="181407"/>
                          <a:pt x="21792" y="172823"/>
                          <a:pt x="23427" y="168872"/>
                        </a:cubicBezTo>
                        <a:cubicBezTo>
                          <a:pt x="14435" y="220509"/>
                          <a:pt x="22610" y="195304"/>
                          <a:pt x="10756" y="266969"/>
                        </a:cubicBezTo>
                        <a:cubicBezTo>
                          <a:pt x="12391" y="263835"/>
                          <a:pt x="15934" y="250892"/>
                          <a:pt x="14980" y="267242"/>
                        </a:cubicBezTo>
                        <a:cubicBezTo>
                          <a:pt x="18795" y="225142"/>
                          <a:pt x="25880" y="185358"/>
                          <a:pt x="36779" y="146255"/>
                        </a:cubicBezTo>
                        <a:cubicBezTo>
                          <a:pt x="47543" y="107017"/>
                          <a:pt x="60622" y="68050"/>
                          <a:pt x="77653" y="27040"/>
                        </a:cubicBezTo>
                        <a:close/>
                      </a:path>
                    </a:pathLst>
                  </a:custGeom>
                  <a:solidFill>
                    <a:srgbClr val="FFD61D"/>
                  </a:solidFill>
                  <a:ln w="0" cap="flat">
                    <a:noFill/>
                    <a:prstDash val="solid"/>
                    <a:miter/>
                  </a:ln>
                </p:spPr>
                <p:txBody>
                  <a:bodyPr rtlCol="0" anchor="ctr"/>
                  <a:lstStyle/>
                  <a:p>
                    <a:endParaRPr lang="en-US"/>
                  </a:p>
                </p:txBody>
              </p:sp>
              <p:sp>
                <p:nvSpPr>
                  <p:cNvPr id="472" name="Freeform: Shape 471">
                    <a:extLst>
                      <a:ext uri="{FF2B5EF4-FFF2-40B4-BE49-F238E27FC236}">
                        <a16:creationId xmlns:a16="http://schemas.microsoft.com/office/drawing/2014/main" id="{6F8EDDED-2F6F-8CB0-F925-EBEFB4B33FE8}"/>
                      </a:ext>
                    </a:extLst>
                  </p:cNvPr>
                  <p:cNvSpPr/>
                  <p:nvPr/>
                </p:nvSpPr>
                <p:spPr>
                  <a:xfrm>
                    <a:off x="4539776" y="5883365"/>
                    <a:ext cx="929" cy="1149"/>
                  </a:xfrm>
                  <a:custGeom>
                    <a:avLst/>
                    <a:gdLst>
                      <a:gd name="connsiteX0" fmla="*/ 681 w 929"/>
                      <a:gd name="connsiteY0" fmla="*/ 409 h 1149"/>
                      <a:gd name="connsiteX1" fmla="*/ 0 w 929"/>
                      <a:gd name="connsiteY1" fmla="*/ 0 h 1149"/>
                      <a:gd name="connsiteX2" fmla="*/ 681 w 929"/>
                      <a:gd name="connsiteY2" fmla="*/ 409 h 1149"/>
                    </a:gdLst>
                    <a:ahLst/>
                    <a:cxnLst>
                      <a:cxn ang="0">
                        <a:pos x="connsiteX0" y="connsiteY0"/>
                      </a:cxn>
                      <a:cxn ang="0">
                        <a:pos x="connsiteX1" y="connsiteY1"/>
                      </a:cxn>
                      <a:cxn ang="0">
                        <a:pos x="connsiteX2" y="connsiteY2"/>
                      </a:cxn>
                    </a:cxnLst>
                    <a:rect l="l" t="t" r="r" b="b"/>
                    <a:pathLst>
                      <a:path w="929" h="1149">
                        <a:moveTo>
                          <a:pt x="681" y="409"/>
                        </a:moveTo>
                        <a:lnTo>
                          <a:pt x="0" y="0"/>
                        </a:lnTo>
                        <a:cubicBezTo>
                          <a:pt x="818" y="1226"/>
                          <a:pt x="1226" y="1635"/>
                          <a:pt x="681" y="409"/>
                        </a:cubicBezTo>
                        <a:close/>
                      </a:path>
                    </a:pathLst>
                  </a:custGeom>
                  <a:solidFill>
                    <a:srgbClr val="FFD61D"/>
                  </a:solidFill>
                  <a:ln w="0" cap="flat">
                    <a:noFill/>
                    <a:prstDash val="solid"/>
                    <a:miter/>
                  </a:ln>
                </p:spPr>
                <p:txBody>
                  <a:bodyPr rtlCol="0" anchor="ctr"/>
                  <a:lstStyle/>
                  <a:p>
                    <a:endParaRPr lang="en-US"/>
                  </a:p>
                </p:txBody>
              </p:sp>
              <p:sp>
                <p:nvSpPr>
                  <p:cNvPr id="473" name="Freeform: Shape 472">
                    <a:extLst>
                      <a:ext uri="{FF2B5EF4-FFF2-40B4-BE49-F238E27FC236}">
                        <a16:creationId xmlns:a16="http://schemas.microsoft.com/office/drawing/2014/main" id="{E19C09FC-60BB-4666-CD6B-01B9E6422CD7}"/>
                      </a:ext>
                    </a:extLst>
                  </p:cNvPr>
                  <p:cNvSpPr/>
                  <p:nvPr/>
                </p:nvSpPr>
                <p:spPr>
                  <a:xfrm>
                    <a:off x="4509121" y="5823144"/>
                    <a:ext cx="30655" cy="60356"/>
                  </a:xfrm>
                  <a:custGeom>
                    <a:avLst/>
                    <a:gdLst>
                      <a:gd name="connsiteX0" fmla="*/ 20709 w 30655"/>
                      <a:gd name="connsiteY0" fmla="*/ 35015 h 60356"/>
                      <a:gd name="connsiteX1" fmla="*/ 0 w 30655"/>
                      <a:gd name="connsiteY1" fmla="*/ 0 h 60356"/>
                      <a:gd name="connsiteX2" fmla="*/ 25751 w 30655"/>
                      <a:gd name="connsiteY2" fmla="*/ 57632 h 60356"/>
                      <a:gd name="connsiteX3" fmla="*/ 30655 w 30655"/>
                      <a:gd name="connsiteY3" fmla="*/ 60357 h 60356"/>
                      <a:gd name="connsiteX4" fmla="*/ 14987 w 30655"/>
                      <a:gd name="connsiteY4" fmla="*/ 27794 h 60356"/>
                      <a:gd name="connsiteX5" fmla="*/ 20709 w 30655"/>
                      <a:gd name="connsiteY5" fmla="*/ 35152 h 60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655" h="60356">
                        <a:moveTo>
                          <a:pt x="20709" y="35015"/>
                        </a:moveTo>
                        <a:lnTo>
                          <a:pt x="0" y="0"/>
                        </a:lnTo>
                        <a:lnTo>
                          <a:pt x="25751" y="57632"/>
                        </a:lnTo>
                        <a:lnTo>
                          <a:pt x="30655" y="60357"/>
                        </a:lnTo>
                        <a:cubicBezTo>
                          <a:pt x="27658" y="55589"/>
                          <a:pt x="17167" y="36105"/>
                          <a:pt x="14987" y="27794"/>
                        </a:cubicBezTo>
                        <a:lnTo>
                          <a:pt x="20709" y="35152"/>
                        </a:lnTo>
                        <a:close/>
                      </a:path>
                    </a:pathLst>
                  </a:custGeom>
                  <a:solidFill>
                    <a:srgbClr val="FFD61D"/>
                  </a:solidFill>
                  <a:ln w="0" cap="flat">
                    <a:noFill/>
                    <a:prstDash val="solid"/>
                    <a:miter/>
                  </a:ln>
                </p:spPr>
                <p:txBody>
                  <a:bodyPr rtlCol="0" anchor="ctr"/>
                  <a:lstStyle/>
                  <a:p>
                    <a:endParaRPr lang="en-US"/>
                  </a:p>
                </p:txBody>
              </p:sp>
              <p:sp>
                <p:nvSpPr>
                  <p:cNvPr id="474" name="Freeform: Shape 473">
                    <a:extLst>
                      <a:ext uri="{FF2B5EF4-FFF2-40B4-BE49-F238E27FC236}">
                        <a16:creationId xmlns:a16="http://schemas.microsoft.com/office/drawing/2014/main" id="{768A0401-FBB5-C2B9-DF92-B2E1715648BE}"/>
                      </a:ext>
                    </a:extLst>
                  </p:cNvPr>
                  <p:cNvSpPr/>
                  <p:nvPr/>
                </p:nvSpPr>
                <p:spPr>
                  <a:xfrm>
                    <a:off x="4489365" y="5780227"/>
                    <a:ext cx="24830" cy="43462"/>
                  </a:xfrm>
                  <a:custGeom>
                    <a:avLst/>
                    <a:gdLst>
                      <a:gd name="connsiteX0" fmla="*/ 136 w 24830"/>
                      <a:gd name="connsiteY0" fmla="*/ 0 h 43462"/>
                      <a:gd name="connsiteX1" fmla="*/ 11445 w 24830"/>
                      <a:gd name="connsiteY1" fmla="*/ 9673 h 43462"/>
                      <a:gd name="connsiteX2" fmla="*/ 24660 w 24830"/>
                      <a:gd name="connsiteY2" fmla="*/ 43462 h 43462"/>
                      <a:gd name="connsiteX3" fmla="*/ 8583 w 24830"/>
                      <a:gd name="connsiteY3" fmla="*/ 409 h 43462"/>
                      <a:gd name="connsiteX4" fmla="*/ 0 w 24830"/>
                      <a:gd name="connsiteY4" fmla="*/ 0 h 434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830" h="43462">
                        <a:moveTo>
                          <a:pt x="136" y="0"/>
                        </a:moveTo>
                        <a:cubicBezTo>
                          <a:pt x="12807" y="30247"/>
                          <a:pt x="15941" y="26977"/>
                          <a:pt x="11445" y="9673"/>
                        </a:cubicBezTo>
                        <a:cubicBezTo>
                          <a:pt x="23707" y="36922"/>
                          <a:pt x="12535" y="26295"/>
                          <a:pt x="24660" y="43462"/>
                        </a:cubicBezTo>
                        <a:cubicBezTo>
                          <a:pt x="26568" y="41964"/>
                          <a:pt x="11853" y="8311"/>
                          <a:pt x="8583" y="409"/>
                        </a:cubicBezTo>
                        <a:lnTo>
                          <a:pt x="0" y="0"/>
                        </a:lnTo>
                        <a:close/>
                      </a:path>
                    </a:pathLst>
                  </a:custGeom>
                  <a:solidFill>
                    <a:srgbClr val="FFD61D"/>
                  </a:solidFill>
                  <a:ln w="0" cap="flat">
                    <a:noFill/>
                    <a:prstDash val="solid"/>
                    <a:miter/>
                  </a:ln>
                </p:spPr>
                <p:txBody>
                  <a:bodyPr rtlCol="0" anchor="ctr"/>
                  <a:lstStyle/>
                  <a:p>
                    <a:endParaRPr lang="en-US"/>
                  </a:p>
                </p:txBody>
              </p:sp>
              <p:sp>
                <p:nvSpPr>
                  <p:cNvPr id="475" name="Freeform: Shape 474">
                    <a:extLst>
                      <a:ext uri="{FF2B5EF4-FFF2-40B4-BE49-F238E27FC236}">
                        <a16:creationId xmlns:a16="http://schemas.microsoft.com/office/drawing/2014/main" id="{8FAE14AD-72AA-4E52-AA7E-A90BB49950CA}"/>
                      </a:ext>
                    </a:extLst>
                  </p:cNvPr>
                  <p:cNvSpPr/>
                  <p:nvPr/>
                </p:nvSpPr>
                <p:spPr>
                  <a:xfrm>
                    <a:off x="4428736" y="5532396"/>
                    <a:ext cx="2997" cy="22616"/>
                  </a:xfrm>
                  <a:custGeom>
                    <a:avLst/>
                    <a:gdLst>
                      <a:gd name="connsiteX0" fmla="*/ 0 w 2997"/>
                      <a:gd name="connsiteY0" fmla="*/ 13761 h 22616"/>
                      <a:gd name="connsiteX1" fmla="*/ 2997 w 2997"/>
                      <a:gd name="connsiteY1" fmla="*/ 22617 h 22616"/>
                      <a:gd name="connsiteX2" fmla="*/ 136 w 2997"/>
                      <a:gd name="connsiteY2" fmla="*/ 0 h 22616"/>
                      <a:gd name="connsiteX3" fmla="*/ 0 w 2997"/>
                      <a:gd name="connsiteY3" fmla="*/ 13761 h 22616"/>
                    </a:gdLst>
                    <a:ahLst/>
                    <a:cxnLst>
                      <a:cxn ang="0">
                        <a:pos x="connsiteX0" y="connsiteY0"/>
                      </a:cxn>
                      <a:cxn ang="0">
                        <a:pos x="connsiteX1" y="connsiteY1"/>
                      </a:cxn>
                      <a:cxn ang="0">
                        <a:pos x="connsiteX2" y="connsiteY2"/>
                      </a:cxn>
                      <a:cxn ang="0">
                        <a:pos x="connsiteX3" y="connsiteY3"/>
                      </a:cxn>
                    </a:cxnLst>
                    <a:rect l="l" t="t" r="r" b="b"/>
                    <a:pathLst>
                      <a:path w="2997" h="22616">
                        <a:moveTo>
                          <a:pt x="0" y="13761"/>
                        </a:moveTo>
                        <a:lnTo>
                          <a:pt x="2997" y="22617"/>
                        </a:lnTo>
                        <a:lnTo>
                          <a:pt x="136" y="0"/>
                        </a:lnTo>
                        <a:lnTo>
                          <a:pt x="0" y="13761"/>
                        </a:lnTo>
                        <a:close/>
                      </a:path>
                    </a:pathLst>
                  </a:custGeom>
                  <a:solidFill>
                    <a:srgbClr val="FFD61D"/>
                  </a:solidFill>
                  <a:ln w="0" cap="flat">
                    <a:noFill/>
                    <a:prstDash val="solid"/>
                    <a:miter/>
                  </a:ln>
                </p:spPr>
                <p:txBody>
                  <a:bodyPr rtlCol="0" anchor="ctr"/>
                  <a:lstStyle/>
                  <a:p>
                    <a:endParaRPr lang="en-US"/>
                  </a:p>
                </p:txBody>
              </p:sp>
              <p:sp>
                <p:nvSpPr>
                  <p:cNvPr id="476" name="Freeform: Shape 475">
                    <a:extLst>
                      <a:ext uri="{FF2B5EF4-FFF2-40B4-BE49-F238E27FC236}">
                        <a16:creationId xmlns:a16="http://schemas.microsoft.com/office/drawing/2014/main" id="{97EB8111-4920-C941-C88F-8A6EB81029F4}"/>
                      </a:ext>
                    </a:extLst>
                  </p:cNvPr>
                  <p:cNvSpPr/>
                  <p:nvPr/>
                </p:nvSpPr>
                <p:spPr>
                  <a:xfrm>
                    <a:off x="4431733" y="5555012"/>
                    <a:ext cx="5177" cy="22344"/>
                  </a:xfrm>
                  <a:custGeom>
                    <a:avLst/>
                    <a:gdLst>
                      <a:gd name="connsiteX0" fmla="*/ 0 w 5177"/>
                      <a:gd name="connsiteY0" fmla="*/ 0 h 22344"/>
                      <a:gd name="connsiteX1" fmla="*/ 3270 w 5177"/>
                      <a:gd name="connsiteY1" fmla="*/ 22344 h 22344"/>
                      <a:gd name="connsiteX2" fmla="*/ 5177 w 5177"/>
                      <a:gd name="connsiteY2" fmla="*/ 15123 h 22344"/>
                      <a:gd name="connsiteX3" fmla="*/ 136 w 5177"/>
                      <a:gd name="connsiteY3" fmla="*/ 0 h 22344"/>
                    </a:gdLst>
                    <a:ahLst/>
                    <a:cxnLst>
                      <a:cxn ang="0">
                        <a:pos x="connsiteX0" y="connsiteY0"/>
                      </a:cxn>
                      <a:cxn ang="0">
                        <a:pos x="connsiteX1" y="connsiteY1"/>
                      </a:cxn>
                      <a:cxn ang="0">
                        <a:pos x="connsiteX2" y="connsiteY2"/>
                      </a:cxn>
                      <a:cxn ang="0">
                        <a:pos x="connsiteX3" y="connsiteY3"/>
                      </a:cxn>
                    </a:cxnLst>
                    <a:rect l="l" t="t" r="r" b="b"/>
                    <a:pathLst>
                      <a:path w="5177" h="22344">
                        <a:moveTo>
                          <a:pt x="0" y="0"/>
                        </a:moveTo>
                        <a:cubicBezTo>
                          <a:pt x="1090" y="7493"/>
                          <a:pt x="1499" y="15123"/>
                          <a:pt x="3270" y="22344"/>
                        </a:cubicBezTo>
                        <a:cubicBezTo>
                          <a:pt x="4224" y="20573"/>
                          <a:pt x="4905" y="18938"/>
                          <a:pt x="5177" y="15123"/>
                        </a:cubicBezTo>
                        <a:lnTo>
                          <a:pt x="136" y="0"/>
                        </a:lnTo>
                        <a:close/>
                      </a:path>
                    </a:pathLst>
                  </a:custGeom>
                  <a:solidFill>
                    <a:srgbClr val="FFD61D"/>
                  </a:solidFill>
                  <a:ln w="0" cap="flat">
                    <a:noFill/>
                    <a:prstDash val="solid"/>
                    <a:miter/>
                  </a:ln>
                </p:spPr>
                <p:txBody>
                  <a:bodyPr rtlCol="0" anchor="ctr"/>
                  <a:lstStyle/>
                  <a:p>
                    <a:endParaRPr lang="en-US"/>
                  </a:p>
                </p:txBody>
              </p:sp>
              <p:sp>
                <p:nvSpPr>
                  <p:cNvPr id="477" name="Freeform: Shape 476">
                    <a:extLst>
                      <a:ext uri="{FF2B5EF4-FFF2-40B4-BE49-F238E27FC236}">
                        <a16:creationId xmlns:a16="http://schemas.microsoft.com/office/drawing/2014/main" id="{516687FF-34E7-5C4F-7272-D15C37889E2D}"/>
                      </a:ext>
                    </a:extLst>
                  </p:cNvPr>
                  <p:cNvSpPr/>
                  <p:nvPr/>
                </p:nvSpPr>
                <p:spPr>
                  <a:xfrm>
                    <a:off x="4446720" y="5635534"/>
                    <a:ext cx="7493" cy="32153"/>
                  </a:xfrm>
                  <a:custGeom>
                    <a:avLst/>
                    <a:gdLst>
                      <a:gd name="connsiteX0" fmla="*/ 0 w 7493"/>
                      <a:gd name="connsiteY0" fmla="*/ 0 h 32153"/>
                      <a:gd name="connsiteX1" fmla="*/ 7493 w 7493"/>
                      <a:gd name="connsiteY1" fmla="*/ 32154 h 32153"/>
                      <a:gd name="connsiteX2" fmla="*/ 0 w 7493"/>
                      <a:gd name="connsiteY2" fmla="*/ 0 h 32153"/>
                    </a:gdLst>
                    <a:ahLst/>
                    <a:cxnLst>
                      <a:cxn ang="0">
                        <a:pos x="connsiteX0" y="connsiteY0"/>
                      </a:cxn>
                      <a:cxn ang="0">
                        <a:pos x="connsiteX1" y="connsiteY1"/>
                      </a:cxn>
                      <a:cxn ang="0">
                        <a:pos x="connsiteX2" y="connsiteY2"/>
                      </a:cxn>
                    </a:cxnLst>
                    <a:rect l="l" t="t" r="r" b="b"/>
                    <a:pathLst>
                      <a:path w="7493" h="32153">
                        <a:moveTo>
                          <a:pt x="0" y="0"/>
                        </a:moveTo>
                        <a:cubicBezTo>
                          <a:pt x="1771" y="9401"/>
                          <a:pt x="3679" y="19892"/>
                          <a:pt x="7493" y="32154"/>
                        </a:cubicBezTo>
                        <a:cubicBezTo>
                          <a:pt x="4360" y="21663"/>
                          <a:pt x="2044" y="10899"/>
                          <a:pt x="0" y="0"/>
                        </a:cubicBezTo>
                        <a:close/>
                      </a:path>
                    </a:pathLst>
                  </a:custGeom>
                  <a:solidFill>
                    <a:srgbClr val="FFD61D"/>
                  </a:solidFill>
                  <a:ln w="0" cap="flat">
                    <a:noFill/>
                    <a:prstDash val="solid"/>
                    <a:miter/>
                  </a:ln>
                </p:spPr>
                <p:txBody>
                  <a:bodyPr rtlCol="0" anchor="ctr"/>
                  <a:lstStyle/>
                  <a:p>
                    <a:endParaRPr lang="en-US"/>
                  </a:p>
                </p:txBody>
              </p:sp>
              <p:sp>
                <p:nvSpPr>
                  <p:cNvPr id="478" name="Freeform: Shape 477">
                    <a:extLst>
                      <a:ext uri="{FF2B5EF4-FFF2-40B4-BE49-F238E27FC236}">
                        <a16:creationId xmlns:a16="http://schemas.microsoft.com/office/drawing/2014/main" id="{FF5E9135-D5DC-5663-8412-97A69612CDD0}"/>
                      </a:ext>
                    </a:extLst>
                  </p:cNvPr>
                  <p:cNvSpPr/>
                  <p:nvPr/>
                </p:nvSpPr>
                <p:spPr>
                  <a:xfrm>
                    <a:off x="4441679" y="5610056"/>
                    <a:ext cx="5041" cy="25477"/>
                  </a:xfrm>
                  <a:custGeom>
                    <a:avLst/>
                    <a:gdLst>
                      <a:gd name="connsiteX0" fmla="*/ 409 w 5041"/>
                      <a:gd name="connsiteY0" fmla="*/ 136 h 25477"/>
                      <a:gd name="connsiteX1" fmla="*/ 0 w 5041"/>
                      <a:gd name="connsiteY1" fmla="*/ 953 h 25477"/>
                      <a:gd name="connsiteX2" fmla="*/ 5041 w 5041"/>
                      <a:gd name="connsiteY2" fmla="*/ 25478 h 25477"/>
                      <a:gd name="connsiteX3" fmla="*/ 409 w 5041"/>
                      <a:gd name="connsiteY3" fmla="*/ 0 h 25477"/>
                    </a:gdLst>
                    <a:ahLst/>
                    <a:cxnLst>
                      <a:cxn ang="0">
                        <a:pos x="connsiteX0" y="connsiteY0"/>
                      </a:cxn>
                      <a:cxn ang="0">
                        <a:pos x="connsiteX1" y="connsiteY1"/>
                      </a:cxn>
                      <a:cxn ang="0">
                        <a:pos x="connsiteX2" y="connsiteY2"/>
                      </a:cxn>
                      <a:cxn ang="0">
                        <a:pos x="connsiteX3" y="connsiteY3"/>
                      </a:cxn>
                    </a:cxnLst>
                    <a:rect l="l" t="t" r="r" b="b"/>
                    <a:pathLst>
                      <a:path w="5041" h="25477">
                        <a:moveTo>
                          <a:pt x="409" y="136"/>
                        </a:moveTo>
                        <a:lnTo>
                          <a:pt x="0" y="953"/>
                        </a:lnTo>
                        <a:lnTo>
                          <a:pt x="5041" y="25478"/>
                        </a:lnTo>
                        <a:cubicBezTo>
                          <a:pt x="3406" y="16349"/>
                          <a:pt x="1907" y="8174"/>
                          <a:pt x="409" y="0"/>
                        </a:cubicBezTo>
                        <a:close/>
                      </a:path>
                    </a:pathLst>
                  </a:custGeom>
                  <a:solidFill>
                    <a:srgbClr val="FFD61D"/>
                  </a:solidFill>
                  <a:ln w="0" cap="flat">
                    <a:noFill/>
                    <a:prstDash val="solid"/>
                    <a:miter/>
                  </a:ln>
                </p:spPr>
                <p:txBody>
                  <a:bodyPr rtlCol="0" anchor="ctr"/>
                  <a:lstStyle/>
                  <a:p>
                    <a:endParaRPr lang="en-US"/>
                  </a:p>
                </p:txBody>
              </p:sp>
              <p:sp>
                <p:nvSpPr>
                  <p:cNvPr id="479" name="Freeform: Shape 478">
                    <a:extLst>
                      <a:ext uri="{FF2B5EF4-FFF2-40B4-BE49-F238E27FC236}">
                        <a16:creationId xmlns:a16="http://schemas.microsoft.com/office/drawing/2014/main" id="{EB399DD2-6095-BC4B-4B3C-3521179F0E4C}"/>
                      </a:ext>
                    </a:extLst>
                  </p:cNvPr>
                  <p:cNvSpPr/>
                  <p:nvPr/>
                </p:nvSpPr>
                <p:spPr>
                  <a:xfrm>
                    <a:off x="4433128" y="5577493"/>
                    <a:ext cx="8551" cy="40737"/>
                  </a:xfrm>
                  <a:custGeom>
                    <a:avLst/>
                    <a:gdLst>
                      <a:gd name="connsiteX0" fmla="*/ 1739 w 8551"/>
                      <a:gd name="connsiteY0" fmla="*/ 0 h 40737"/>
                      <a:gd name="connsiteX1" fmla="*/ 5690 w 8551"/>
                      <a:gd name="connsiteY1" fmla="*/ 40737 h 40737"/>
                      <a:gd name="connsiteX2" fmla="*/ 8551 w 8551"/>
                      <a:gd name="connsiteY2" fmla="*/ 33516 h 40737"/>
                      <a:gd name="connsiteX3" fmla="*/ 1739 w 8551"/>
                      <a:gd name="connsiteY3" fmla="*/ 0 h 40737"/>
                    </a:gdLst>
                    <a:ahLst/>
                    <a:cxnLst>
                      <a:cxn ang="0">
                        <a:pos x="connsiteX0" y="connsiteY0"/>
                      </a:cxn>
                      <a:cxn ang="0">
                        <a:pos x="connsiteX1" y="connsiteY1"/>
                      </a:cxn>
                      <a:cxn ang="0">
                        <a:pos x="connsiteX2" y="connsiteY2"/>
                      </a:cxn>
                      <a:cxn ang="0">
                        <a:pos x="connsiteX3" y="connsiteY3"/>
                      </a:cxn>
                    </a:cxnLst>
                    <a:rect l="l" t="t" r="r" b="b"/>
                    <a:pathLst>
                      <a:path w="8551" h="40737">
                        <a:moveTo>
                          <a:pt x="1739" y="0"/>
                        </a:moveTo>
                        <a:cubicBezTo>
                          <a:pt x="-168" y="4088"/>
                          <a:pt x="-2212" y="8856"/>
                          <a:pt x="5690" y="40737"/>
                        </a:cubicBezTo>
                        <a:lnTo>
                          <a:pt x="8551" y="33516"/>
                        </a:lnTo>
                        <a:lnTo>
                          <a:pt x="1739" y="0"/>
                        </a:lnTo>
                        <a:close/>
                      </a:path>
                    </a:pathLst>
                  </a:custGeom>
                  <a:solidFill>
                    <a:srgbClr val="FFD61D"/>
                  </a:solidFill>
                  <a:ln w="0" cap="flat">
                    <a:noFill/>
                    <a:prstDash val="solid"/>
                    <a:miter/>
                  </a:ln>
                </p:spPr>
                <p:txBody>
                  <a:bodyPr rtlCol="0" anchor="ctr"/>
                  <a:lstStyle/>
                  <a:p>
                    <a:endParaRPr lang="en-US"/>
                  </a:p>
                </p:txBody>
              </p:sp>
              <p:sp>
                <p:nvSpPr>
                  <p:cNvPr id="480" name="Freeform: Shape 479">
                    <a:extLst>
                      <a:ext uri="{FF2B5EF4-FFF2-40B4-BE49-F238E27FC236}">
                        <a16:creationId xmlns:a16="http://schemas.microsoft.com/office/drawing/2014/main" id="{3AFB3B33-6224-C379-3D79-E2FBF5FD31D1}"/>
                      </a:ext>
                    </a:extLst>
                  </p:cNvPr>
                  <p:cNvSpPr/>
                  <p:nvPr/>
                </p:nvSpPr>
                <p:spPr>
                  <a:xfrm>
                    <a:off x="4812540" y="4822828"/>
                    <a:ext cx="23025" cy="12534"/>
                  </a:xfrm>
                  <a:custGeom>
                    <a:avLst/>
                    <a:gdLst>
                      <a:gd name="connsiteX0" fmla="*/ 20437 w 23025"/>
                      <a:gd name="connsiteY0" fmla="*/ 681 h 12534"/>
                      <a:gd name="connsiteX1" fmla="*/ 0 w 23025"/>
                      <a:gd name="connsiteY1" fmla="*/ 12534 h 12534"/>
                      <a:gd name="connsiteX2" fmla="*/ 2453 w 23025"/>
                      <a:gd name="connsiteY2" fmla="*/ 11717 h 12534"/>
                      <a:gd name="connsiteX3" fmla="*/ 23026 w 23025"/>
                      <a:gd name="connsiteY3" fmla="*/ 0 h 12534"/>
                      <a:gd name="connsiteX4" fmla="*/ 20573 w 23025"/>
                      <a:gd name="connsiteY4" fmla="*/ 681 h 125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25" h="12534">
                        <a:moveTo>
                          <a:pt x="20437" y="681"/>
                        </a:moveTo>
                        <a:cubicBezTo>
                          <a:pt x="13488" y="4496"/>
                          <a:pt x="6676" y="8447"/>
                          <a:pt x="0" y="12534"/>
                        </a:cubicBezTo>
                        <a:lnTo>
                          <a:pt x="2453" y="11717"/>
                        </a:lnTo>
                        <a:cubicBezTo>
                          <a:pt x="9265" y="7766"/>
                          <a:pt x="16077" y="3678"/>
                          <a:pt x="23026" y="0"/>
                        </a:cubicBezTo>
                        <a:lnTo>
                          <a:pt x="20573" y="681"/>
                        </a:lnTo>
                        <a:close/>
                      </a:path>
                    </a:pathLst>
                  </a:custGeom>
                  <a:solidFill>
                    <a:srgbClr val="FFD61D"/>
                  </a:solidFill>
                  <a:ln w="0" cap="flat">
                    <a:noFill/>
                    <a:prstDash val="solid"/>
                    <a:miter/>
                  </a:ln>
                </p:spPr>
                <p:txBody>
                  <a:bodyPr rtlCol="0" anchor="ctr"/>
                  <a:lstStyle/>
                  <a:p>
                    <a:endParaRPr lang="en-US"/>
                  </a:p>
                </p:txBody>
              </p:sp>
              <p:sp>
                <p:nvSpPr>
                  <p:cNvPr id="481" name="Freeform: Shape 480">
                    <a:extLst>
                      <a:ext uri="{FF2B5EF4-FFF2-40B4-BE49-F238E27FC236}">
                        <a16:creationId xmlns:a16="http://schemas.microsoft.com/office/drawing/2014/main" id="{87F3D181-BB15-FAD6-C827-88E1B17C8AF6}"/>
                      </a:ext>
                    </a:extLst>
                  </p:cNvPr>
                  <p:cNvSpPr/>
                  <p:nvPr/>
                </p:nvSpPr>
                <p:spPr>
                  <a:xfrm>
                    <a:off x="4705315" y="4892858"/>
                    <a:ext cx="10218" cy="10218"/>
                  </a:xfrm>
                  <a:custGeom>
                    <a:avLst/>
                    <a:gdLst>
                      <a:gd name="connsiteX0" fmla="*/ 10218 w 10218"/>
                      <a:gd name="connsiteY0" fmla="*/ 0 h 10218"/>
                      <a:gd name="connsiteX1" fmla="*/ 0 w 10218"/>
                      <a:gd name="connsiteY1" fmla="*/ 10218 h 10218"/>
                      <a:gd name="connsiteX2" fmla="*/ 10218 w 10218"/>
                      <a:gd name="connsiteY2" fmla="*/ 0 h 10218"/>
                    </a:gdLst>
                    <a:ahLst/>
                    <a:cxnLst>
                      <a:cxn ang="0">
                        <a:pos x="connsiteX0" y="connsiteY0"/>
                      </a:cxn>
                      <a:cxn ang="0">
                        <a:pos x="connsiteX1" y="connsiteY1"/>
                      </a:cxn>
                      <a:cxn ang="0">
                        <a:pos x="connsiteX2" y="connsiteY2"/>
                      </a:cxn>
                    </a:cxnLst>
                    <a:rect l="l" t="t" r="r" b="b"/>
                    <a:pathLst>
                      <a:path w="10218" h="10218">
                        <a:moveTo>
                          <a:pt x="10218" y="0"/>
                        </a:moveTo>
                        <a:cubicBezTo>
                          <a:pt x="5859" y="3951"/>
                          <a:pt x="2861" y="7357"/>
                          <a:pt x="0" y="10218"/>
                        </a:cubicBezTo>
                        <a:cubicBezTo>
                          <a:pt x="4632" y="6131"/>
                          <a:pt x="8038" y="2589"/>
                          <a:pt x="10218" y="0"/>
                        </a:cubicBezTo>
                        <a:close/>
                      </a:path>
                    </a:pathLst>
                  </a:custGeom>
                  <a:solidFill>
                    <a:srgbClr val="FFD61D"/>
                  </a:solidFill>
                  <a:ln w="0" cap="flat">
                    <a:noFill/>
                    <a:prstDash val="solid"/>
                    <a:miter/>
                  </a:ln>
                </p:spPr>
                <p:txBody>
                  <a:bodyPr rtlCol="0" anchor="ctr"/>
                  <a:lstStyle/>
                  <a:p>
                    <a:endParaRPr lang="en-US"/>
                  </a:p>
                </p:txBody>
              </p:sp>
              <p:sp>
                <p:nvSpPr>
                  <p:cNvPr id="482" name="Freeform: Shape 481">
                    <a:extLst>
                      <a:ext uri="{FF2B5EF4-FFF2-40B4-BE49-F238E27FC236}">
                        <a16:creationId xmlns:a16="http://schemas.microsoft.com/office/drawing/2014/main" id="{AE0A416A-6639-3E30-DE92-08EA33DB5E56}"/>
                      </a:ext>
                    </a:extLst>
                  </p:cNvPr>
                  <p:cNvSpPr/>
                  <p:nvPr/>
                </p:nvSpPr>
                <p:spPr>
                  <a:xfrm>
                    <a:off x="4606690" y="4902940"/>
                    <a:ext cx="98761" cy="122485"/>
                  </a:xfrm>
                  <a:custGeom>
                    <a:avLst/>
                    <a:gdLst>
                      <a:gd name="connsiteX0" fmla="*/ 49440 w 98761"/>
                      <a:gd name="connsiteY0" fmla="*/ 72211 h 122485"/>
                      <a:gd name="connsiteX1" fmla="*/ 37314 w 98761"/>
                      <a:gd name="connsiteY1" fmla="*/ 78478 h 122485"/>
                      <a:gd name="connsiteX2" fmla="*/ 41538 w 98761"/>
                      <a:gd name="connsiteY2" fmla="*/ 67714 h 122485"/>
                      <a:gd name="connsiteX3" fmla="*/ 50394 w 98761"/>
                      <a:gd name="connsiteY3" fmla="*/ 55861 h 122485"/>
                      <a:gd name="connsiteX4" fmla="*/ 62792 w 98761"/>
                      <a:gd name="connsiteY4" fmla="*/ 43599 h 122485"/>
                      <a:gd name="connsiteX5" fmla="*/ 59795 w 98761"/>
                      <a:gd name="connsiteY5" fmla="*/ 52591 h 122485"/>
                      <a:gd name="connsiteX6" fmla="*/ 67970 w 98761"/>
                      <a:gd name="connsiteY6" fmla="*/ 37740 h 122485"/>
                      <a:gd name="connsiteX7" fmla="*/ 98761 w 98761"/>
                      <a:gd name="connsiteY7" fmla="*/ 0 h 122485"/>
                      <a:gd name="connsiteX8" fmla="*/ 49031 w 98761"/>
                      <a:gd name="connsiteY8" fmla="*/ 46460 h 122485"/>
                      <a:gd name="connsiteX9" fmla="*/ 23008 w 98761"/>
                      <a:gd name="connsiteY9" fmla="*/ 76025 h 122485"/>
                      <a:gd name="connsiteX10" fmla="*/ 3253 w 98761"/>
                      <a:gd name="connsiteY10" fmla="*/ 105182 h 122485"/>
                      <a:gd name="connsiteX11" fmla="*/ 12109 w 98761"/>
                      <a:gd name="connsiteY11" fmla="*/ 122485 h 122485"/>
                      <a:gd name="connsiteX12" fmla="*/ 32001 w 98761"/>
                      <a:gd name="connsiteY12" fmla="*/ 97688 h 122485"/>
                      <a:gd name="connsiteX13" fmla="*/ 49440 w 98761"/>
                      <a:gd name="connsiteY13" fmla="*/ 71938 h 122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8761" h="122485">
                        <a:moveTo>
                          <a:pt x="49440" y="72211"/>
                        </a:moveTo>
                        <a:cubicBezTo>
                          <a:pt x="29548" y="90740"/>
                          <a:pt x="71103" y="41555"/>
                          <a:pt x="37314" y="78478"/>
                        </a:cubicBezTo>
                        <a:cubicBezTo>
                          <a:pt x="34862" y="79295"/>
                          <a:pt x="36906" y="74663"/>
                          <a:pt x="41538" y="67714"/>
                        </a:cubicBezTo>
                        <a:cubicBezTo>
                          <a:pt x="43854" y="64308"/>
                          <a:pt x="46851" y="60084"/>
                          <a:pt x="50394" y="55861"/>
                        </a:cubicBezTo>
                        <a:cubicBezTo>
                          <a:pt x="54209" y="51910"/>
                          <a:pt x="58432" y="47686"/>
                          <a:pt x="62792" y="43599"/>
                        </a:cubicBezTo>
                        <a:cubicBezTo>
                          <a:pt x="63201" y="46733"/>
                          <a:pt x="47669" y="61038"/>
                          <a:pt x="59795" y="52591"/>
                        </a:cubicBezTo>
                        <a:cubicBezTo>
                          <a:pt x="68787" y="39375"/>
                          <a:pt x="74373" y="36514"/>
                          <a:pt x="67970" y="37740"/>
                        </a:cubicBezTo>
                        <a:cubicBezTo>
                          <a:pt x="85545" y="17576"/>
                          <a:pt x="86499" y="14034"/>
                          <a:pt x="98761" y="0"/>
                        </a:cubicBezTo>
                        <a:cubicBezTo>
                          <a:pt x="86908" y="11309"/>
                          <a:pt x="67288" y="27386"/>
                          <a:pt x="49031" y="46460"/>
                        </a:cubicBezTo>
                        <a:cubicBezTo>
                          <a:pt x="39630" y="55725"/>
                          <a:pt x="31319" y="66352"/>
                          <a:pt x="23008" y="76025"/>
                        </a:cubicBezTo>
                        <a:cubicBezTo>
                          <a:pt x="15243" y="86244"/>
                          <a:pt x="8566" y="96326"/>
                          <a:pt x="3253" y="105182"/>
                        </a:cubicBezTo>
                        <a:cubicBezTo>
                          <a:pt x="-6012" y="126572"/>
                          <a:pt x="6932" y="118534"/>
                          <a:pt x="12109" y="122485"/>
                        </a:cubicBezTo>
                        <a:cubicBezTo>
                          <a:pt x="13471" y="121395"/>
                          <a:pt x="23008" y="109678"/>
                          <a:pt x="32001" y="97688"/>
                        </a:cubicBezTo>
                        <a:cubicBezTo>
                          <a:pt x="40857" y="85563"/>
                          <a:pt x="50530" y="74390"/>
                          <a:pt x="49440" y="71938"/>
                        </a:cubicBezTo>
                        <a:close/>
                      </a:path>
                    </a:pathLst>
                  </a:custGeom>
                  <a:solidFill>
                    <a:srgbClr val="FFD61D"/>
                  </a:solidFill>
                  <a:ln w="0" cap="flat">
                    <a:noFill/>
                    <a:prstDash val="solid"/>
                    <a:miter/>
                  </a:ln>
                </p:spPr>
                <p:txBody>
                  <a:bodyPr rtlCol="0" anchor="ctr"/>
                  <a:lstStyle/>
                  <a:p>
                    <a:endParaRPr lang="en-US"/>
                  </a:p>
                </p:txBody>
              </p:sp>
              <p:sp>
                <p:nvSpPr>
                  <p:cNvPr id="483" name="Freeform: Shape 482">
                    <a:extLst>
                      <a:ext uri="{FF2B5EF4-FFF2-40B4-BE49-F238E27FC236}">
                        <a16:creationId xmlns:a16="http://schemas.microsoft.com/office/drawing/2014/main" id="{88218D6A-34BC-DF08-3BDC-FC6340F249F0}"/>
                      </a:ext>
                    </a:extLst>
                  </p:cNvPr>
                  <p:cNvSpPr/>
                  <p:nvPr/>
                </p:nvSpPr>
                <p:spPr>
                  <a:xfrm>
                    <a:off x="4689783" y="4933181"/>
                    <a:ext cx="17166" cy="16219"/>
                  </a:xfrm>
                  <a:custGeom>
                    <a:avLst/>
                    <a:gdLst>
                      <a:gd name="connsiteX0" fmla="*/ 0 w 17166"/>
                      <a:gd name="connsiteY0" fmla="*/ 16219 h 16219"/>
                      <a:gd name="connsiteX1" fmla="*/ 17167 w 17166"/>
                      <a:gd name="connsiteY1" fmla="*/ 6 h 16219"/>
                      <a:gd name="connsiteX2" fmla="*/ 0 w 17166"/>
                      <a:gd name="connsiteY2" fmla="*/ 16219 h 16219"/>
                    </a:gdLst>
                    <a:ahLst/>
                    <a:cxnLst>
                      <a:cxn ang="0">
                        <a:pos x="connsiteX0" y="connsiteY0"/>
                      </a:cxn>
                      <a:cxn ang="0">
                        <a:pos x="connsiteX1" y="connsiteY1"/>
                      </a:cxn>
                      <a:cxn ang="0">
                        <a:pos x="connsiteX2" y="connsiteY2"/>
                      </a:cxn>
                    </a:cxnLst>
                    <a:rect l="l" t="t" r="r" b="b"/>
                    <a:pathLst>
                      <a:path w="17166" h="16219">
                        <a:moveTo>
                          <a:pt x="0" y="16219"/>
                        </a:moveTo>
                        <a:cubicBezTo>
                          <a:pt x="8992" y="7908"/>
                          <a:pt x="11990" y="5592"/>
                          <a:pt x="17167" y="6"/>
                        </a:cubicBezTo>
                        <a:cubicBezTo>
                          <a:pt x="14306" y="-267"/>
                          <a:pt x="6948" y="9134"/>
                          <a:pt x="0" y="16219"/>
                        </a:cubicBezTo>
                        <a:close/>
                      </a:path>
                    </a:pathLst>
                  </a:custGeom>
                  <a:solidFill>
                    <a:srgbClr val="FFD61D"/>
                  </a:solidFill>
                  <a:ln w="0" cap="flat">
                    <a:noFill/>
                    <a:prstDash val="solid"/>
                    <a:miter/>
                  </a:ln>
                </p:spPr>
                <p:txBody>
                  <a:bodyPr rtlCol="0" anchor="ctr"/>
                  <a:lstStyle/>
                  <a:p>
                    <a:endParaRPr lang="en-US"/>
                  </a:p>
                </p:txBody>
              </p:sp>
              <p:sp>
                <p:nvSpPr>
                  <p:cNvPr id="484" name="Freeform: Shape 483">
                    <a:extLst>
                      <a:ext uri="{FF2B5EF4-FFF2-40B4-BE49-F238E27FC236}">
                        <a16:creationId xmlns:a16="http://schemas.microsoft.com/office/drawing/2014/main" id="{2C3B773D-B768-B9E6-465C-3013E53812E0}"/>
                      </a:ext>
                    </a:extLst>
                  </p:cNvPr>
                  <p:cNvSpPr/>
                  <p:nvPr/>
                </p:nvSpPr>
                <p:spPr>
                  <a:xfrm>
                    <a:off x="4493484" y="5160717"/>
                    <a:ext cx="10595" cy="35858"/>
                  </a:xfrm>
                  <a:custGeom>
                    <a:avLst/>
                    <a:gdLst>
                      <a:gd name="connsiteX0" fmla="*/ 3647 w 10595"/>
                      <a:gd name="connsiteY0" fmla="*/ 13625 h 35858"/>
                      <a:gd name="connsiteX1" fmla="*/ 922 w 10595"/>
                      <a:gd name="connsiteY1" fmla="*/ 35288 h 35858"/>
                      <a:gd name="connsiteX2" fmla="*/ 10596 w 10595"/>
                      <a:gd name="connsiteY2" fmla="*/ 0 h 35858"/>
                      <a:gd name="connsiteX3" fmla="*/ 3647 w 10595"/>
                      <a:gd name="connsiteY3" fmla="*/ 13625 h 35858"/>
                    </a:gdLst>
                    <a:ahLst/>
                    <a:cxnLst>
                      <a:cxn ang="0">
                        <a:pos x="connsiteX0" y="connsiteY0"/>
                      </a:cxn>
                      <a:cxn ang="0">
                        <a:pos x="connsiteX1" y="connsiteY1"/>
                      </a:cxn>
                      <a:cxn ang="0">
                        <a:pos x="connsiteX2" y="connsiteY2"/>
                      </a:cxn>
                      <a:cxn ang="0">
                        <a:pos x="connsiteX3" y="connsiteY3"/>
                      </a:cxn>
                    </a:cxnLst>
                    <a:rect l="l" t="t" r="r" b="b"/>
                    <a:pathLst>
                      <a:path w="10595" h="35858">
                        <a:moveTo>
                          <a:pt x="3647" y="13625"/>
                        </a:moveTo>
                        <a:cubicBezTo>
                          <a:pt x="3647" y="16350"/>
                          <a:pt x="-2212" y="39784"/>
                          <a:pt x="922" y="35288"/>
                        </a:cubicBezTo>
                        <a:cubicBezTo>
                          <a:pt x="3647" y="23434"/>
                          <a:pt x="7462" y="11717"/>
                          <a:pt x="10596" y="0"/>
                        </a:cubicBezTo>
                        <a:cubicBezTo>
                          <a:pt x="7871" y="8175"/>
                          <a:pt x="5827" y="10764"/>
                          <a:pt x="3647" y="13625"/>
                        </a:cubicBezTo>
                        <a:close/>
                      </a:path>
                    </a:pathLst>
                  </a:custGeom>
                  <a:solidFill>
                    <a:srgbClr val="FFD61D"/>
                  </a:solidFill>
                  <a:ln w="0" cap="flat">
                    <a:noFill/>
                    <a:prstDash val="solid"/>
                    <a:miter/>
                  </a:ln>
                </p:spPr>
                <p:txBody>
                  <a:bodyPr rtlCol="0" anchor="ctr"/>
                  <a:lstStyle/>
                  <a:p>
                    <a:endParaRPr lang="en-US"/>
                  </a:p>
                </p:txBody>
              </p:sp>
              <p:sp>
                <p:nvSpPr>
                  <p:cNvPr id="485" name="Freeform: Shape 484">
                    <a:extLst>
                      <a:ext uri="{FF2B5EF4-FFF2-40B4-BE49-F238E27FC236}">
                        <a16:creationId xmlns:a16="http://schemas.microsoft.com/office/drawing/2014/main" id="{B4E007C7-D4D0-EC56-DCCF-ADA9DB6DD866}"/>
                      </a:ext>
                    </a:extLst>
                  </p:cNvPr>
                  <p:cNvSpPr/>
                  <p:nvPr/>
                </p:nvSpPr>
                <p:spPr>
                  <a:xfrm>
                    <a:off x="4504216" y="5145458"/>
                    <a:ext cx="4904" cy="15259"/>
                  </a:xfrm>
                  <a:custGeom>
                    <a:avLst/>
                    <a:gdLst>
                      <a:gd name="connsiteX0" fmla="*/ 4905 w 4904"/>
                      <a:gd name="connsiteY0" fmla="*/ 0 h 15259"/>
                      <a:gd name="connsiteX1" fmla="*/ 0 w 4904"/>
                      <a:gd name="connsiteY1" fmla="*/ 15259 h 15259"/>
                      <a:gd name="connsiteX2" fmla="*/ 4905 w 4904"/>
                      <a:gd name="connsiteY2" fmla="*/ 0 h 15259"/>
                    </a:gdLst>
                    <a:ahLst/>
                    <a:cxnLst>
                      <a:cxn ang="0">
                        <a:pos x="connsiteX0" y="connsiteY0"/>
                      </a:cxn>
                      <a:cxn ang="0">
                        <a:pos x="connsiteX1" y="connsiteY1"/>
                      </a:cxn>
                      <a:cxn ang="0">
                        <a:pos x="connsiteX2" y="connsiteY2"/>
                      </a:cxn>
                    </a:cxnLst>
                    <a:rect l="l" t="t" r="r" b="b"/>
                    <a:pathLst>
                      <a:path w="4904" h="15259">
                        <a:moveTo>
                          <a:pt x="4905" y="0"/>
                        </a:moveTo>
                        <a:cubicBezTo>
                          <a:pt x="3134" y="5041"/>
                          <a:pt x="1226" y="10082"/>
                          <a:pt x="0" y="15259"/>
                        </a:cubicBezTo>
                        <a:cubicBezTo>
                          <a:pt x="1226" y="11445"/>
                          <a:pt x="2725" y="6676"/>
                          <a:pt x="4905" y="0"/>
                        </a:cubicBezTo>
                        <a:close/>
                      </a:path>
                    </a:pathLst>
                  </a:custGeom>
                  <a:solidFill>
                    <a:srgbClr val="FFD61D"/>
                  </a:solidFill>
                  <a:ln w="0" cap="flat">
                    <a:noFill/>
                    <a:prstDash val="solid"/>
                    <a:miter/>
                  </a:ln>
                </p:spPr>
                <p:txBody>
                  <a:bodyPr rtlCol="0" anchor="ctr"/>
                  <a:lstStyle/>
                  <a:p>
                    <a:endParaRPr lang="en-US"/>
                  </a:p>
                </p:txBody>
              </p:sp>
              <p:sp>
                <p:nvSpPr>
                  <p:cNvPr id="486" name="Freeform: Shape 485">
                    <a:extLst>
                      <a:ext uri="{FF2B5EF4-FFF2-40B4-BE49-F238E27FC236}">
                        <a16:creationId xmlns:a16="http://schemas.microsoft.com/office/drawing/2014/main" id="{E8BACFFF-C08F-4507-71B9-A3D98C8DE09E}"/>
                      </a:ext>
                    </a:extLst>
                  </p:cNvPr>
                  <p:cNvSpPr/>
                  <p:nvPr/>
                </p:nvSpPr>
                <p:spPr>
                  <a:xfrm>
                    <a:off x="4496041" y="5174034"/>
                    <a:ext cx="1089" cy="1806"/>
                  </a:xfrm>
                  <a:custGeom>
                    <a:avLst/>
                    <a:gdLst>
                      <a:gd name="connsiteX0" fmla="*/ 0 w 1089"/>
                      <a:gd name="connsiteY0" fmla="*/ 1807 h 1806"/>
                      <a:gd name="connsiteX1" fmla="*/ 1090 w 1089"/>
                      <a:gd name="connsiteY1" fmla="*/ 308 h 1806"/>
                      <a:gd name="connsiteX2" fmla="*/ 0 w 1089"/>
                      <a:gd name="connsiteY2" fmla="*/ 1807 h 1806"/>
                    </a:gdLst>
                    <a:ahLst/>
                    <a:cxnLst>
                      <a:cxn ang="0">
                        <a:pos x="connsiteX0" y="connsiteY0"/>
                      </a:cxn>
                      <a:cxn ang="0">
                        <a:pos x="connsiteX1" y="connsiteY1"/>
                      </a:cxn>
                      <a:cxn ang="0">
                        <a:pos x="connsiteX2" y="connsiteY2"/>
                      </a:cxn>
                    </a:cxnLst>
                    <a:rect l="l" t="t" r="r" b="b"/>
                    <a:pathLst>
                      <a:path w="1089" h="1806">
                        <a:moveTo>
                          <a:pt x="0" y="1807"/>
                        </a:moveTo>
                        <a:cubicBezTo>
                          <a:pt x="0" y="1807"/>
                          <a:pt x="681" y="853"/>
                          <a:pt x="1090" y="308"/>
                        </a:cubicBezTo>
                        <a:cubicBezTo>
                          <a:pt x="1090" y="-237"/>
                          <a:pt x="818" y="-237"/>
                          <a:pt x="0" y="1807"/>
                        </a:cubicBezTo>
                        <a:close/>
                      </a:path>
                    </a:pathLst>
                  </a:custGeom>
                  <a:solidFill>
                    <a:srgbClr val="FFD61D"/>
                  </a:solidFill>
                  <a:ln w="0" cap="flat">
                    <a:noFill/>
                    <a:prstDash val="solid"/>
                    <a:miter/>
                  </a:ln>
                </p:spPr>
                <p:txBody>
                  <a:bodyPr rtlCol="0" anchor="ctr"/>
                  <a:lstStyle/>
                  <a:p>
                    <a:endParaRPr lang="en-US"/>
                  </a:p>
                </p:txBody>
              </p:sp>
              <p:sp>
                <p:nvSpPr>
                  <p:cNvPr id="487" name="Freeform: Shape 486">
                    <a:extLst>
                      <a:ext uri="{FF2B5EF4-FFF2-40B4-BE49-F238E27FC236}">
                        <a16:creationId xmlns:a16="http://schemas.microsoft.com/office/drawing/2014/main" id="{9F5F45AA-92F6-9B82-ACA1-85E455B63C63}"/>
                      </a:ext>
                    </a:extLst>
                  </p:cNvPr>
                  <p:cNvSpPr/>
                  <p:nvPr/>
                </p:nvSpPr>
                <p:spPr>
                  <a:xfrm>
                    <a:off x="4470186" y="5726001"/>
                    <a:ext cx="8415" cy="23843"/>
                  </a:xfrm>
                  <a:custGeom>
                    <a:avLst/>
                    <a:gdLst>
                      <a:gd name="connsiteX0" fmla="*/ 377 w 8415"/>
                      <a:gd name="connsiteY0" fmla="*/ 0 h 23843"/>
                      <a:gd name="connsiteX1" fmla="*/ 2148 w 8415"/>
                      <a:gd name="connsiteY1" fmla="*/ 9129 h 23843"/>
                      <a:gd name="connsiteX2" fmla="*/ 8415 w 8415"/>
                      <a:gd name="connsiteY2" fmla="*/ 23843 h 23843"/>
                      <a:gd name="connsiteX3" fmla="*/ 377 w 8415"/>
                      <a:gd name="connsiteY3" fmla="*/ 0 h 23843"/>
                    </a:gdLst>
                    <a:ahLst/>
                    <a:cxnLst>
                      <a:cxn ang="0">
                        <a:pos x="connsiteX0" y="connsiteY0"/>
                      </a:cxn>
                      <a:cxn ang="0">
                        <a:pos x="connsiteX1" y="connsiteY1"/>
                      </a:cxn>
                      <a:cxn ang="0">
                        <a:pos x="connsiteX2" y="connsiteY2"/>
                      </a:cxn>
                      <a:cxn ang="0">
                        <a:pos x="connsiteX3" y="connsiteY3"/>
                      </a:cxn>
                    </a:cxnLst>
                    <a:rect l="l" t="t" r="r" b="b"/>
                    <a:pathLst>
                      <a:path w="8415" h="23843">
                        <a:moveTo>
                          <a:pt x="377" y="0"/>
                        </a:moveTo>
                        <a:cubicBezTo>
                          <a:pt x="-577" y="0"/>
                          <a:pt x="377" y="4088"/>
                          <a:pt x="2148" y="9129"/>
                        </a:cubicBezTo>
                        <a:cubicBezTo>
                          <a:pt x="4055" y="14033"/>
                          <a:pt x="6644" y="20028"/>
                          <a:pt x="8415" y="23843"/>
                        </a:cubicBezTo>
                        <a:cubicBezTo>
                          <a:pt x="6235" y="17167"/>
                          <a:pt x="3102" y="7902"/>
                          <a:pt x="377" y="0"/>
                        </a:cubicBezTo>
                        <a:close/>
                      </a:path>
                    </a:pathLst>
                  </a:custGeom>
                  <a:solidFill>
                    <a:srgbClr val="FFD61D"/>
                  </a:solidFill>
                  <a:ln w="0" cap="flat">
                    <a:noFill/>
                    <a:prstDash val="solid"/>
                    <a:miter/>
                  </a:ln>
                </p:spPr>
                <p:txBody>
                  <a:bodyPr rtlCol="0" anchor="ctr"/>
                  <a:lstStyle/>
                  <a:p>
                    <a:endParaRPr lang="en-US"/>
                  </a:p>
                </p:txBody>
              </p:sp>
              <p:sp>
                <p:nvSpPr>
                  <p:cNvPr id="488" name="Freeform: Shape 487">
                    <a:extLst>
                      <a:ext uri="{FF2B5EF4-FFF2-40B4-BE49-F238E27FC236}">
                        <a16:creationId xmlns:a16="http://schemas.microsoft.com/office/drawing/2014/main" id="{AD7125CE-7EB8-BB7B-E339-24F810EDAB6A}"/>
                      </a:ext>
                    </a:extLst>
                  </p:cNvPr>
                  <p:cNvSpPr/>
                  <p:nvPr/>
                </p:nvSpPr>
                <p:spPr>
                  <a:xfrm>
                    <a:off x="4793057" y="6273437"/>
                    <a:ext cx="8583" cy="12262"/>
                  </a:xfrm>
                  <a:custGeom>
                    <a:avLst/>
                    <a:gdLst>
                      <a:gd name="connsiteX0" fmla="*/ 0 w 8583"/>
                      <a:gd name="connsiteY0" fmla="*/ 0 h 12262"/>
                      <a:gd name="connsiteX1" fmla="*/ 8584 w 8583"/>
                      <a:gd name="connsiteY1" fmla="*/ 12262 h 12262"/>
                      <a:gd name="connsiteX2" fmla="*/ 0 w 8583"/>
                      <a:gd name="connsiteY2" fmla="*/ 0 h 12262"/>
                    </a:gdLst>
                    <a:ahLst/>
                    <a:cxnLst>
                      <a:cxn ang="0">
                        <a:pos x="connsiteX0" y="connsiteY0"/>
                      </a:cxn>
                      <a:cxn ang="0">
                        <a:pos x="connsiteX1" y="connsiteY1"/>
                      </a:cxn>
                      <a:cxn ang="0">
                        <a:pos x="connsiteX2" y="connsiteY2"/>
                      </a:cxn>
                    </a:cxnLst>
                    <a:rect l="l" t="t" r="r" b="b"/>
                    <a:pathLst>
                      <a:path w="8583" h="12262">
                        <a:moveTo>
                          <a:pt x="0" y="0"/>
                        </a:moveTo>
                        <a:lnTo>
                          <a:pt x="8584" y="12262"/>
                        </a:lnTo>
                        <a:cubicBezTo>
                          <a:pt x="5858" y="7630"/>
                          <a:pt x="4360" y="5313"/>
                          <a:pt x="0" y="0"/>
                        </a:cubicBezTo>
                        <a:close/>
                      </a:path>
                    </a:pathLst>
                  </a:custGeom>
                  <a:solidFill>
                    <a:srgbClr val="FFD61D"/>
                  </a:solidFill>
                  <a:ln w="0" cap="flat">
                    <a:noFill/>
                    <a:prstDash val="solid"/>
                    <a:miter/>
                  </a:ln>
                </p:spPr>
                <p:txBody>
                  <a:bodyPr rtlCol="0" anchor="ctr"/>
                  <a:lstStyle/>
                  <a:p>
                    <a:endParaRPr lang="en-US"/>
                  </a:p>
                </p:txBody>
              </p:sp>
              <p:sp>
                <p:nvSpPr>
                  <p:cNvPr id="489" name="Freeform: Shape 488">
                    <a:extLst>
                      <a:ext uri="{FF2B5EF4-FFF2-40B4-BE49-F238E27FC236}">
                        <a16:creationId xmlns:a16="http://schemas.microsoft.com/office/drawing/2014/main" id="{BDCBD235-A822-1F78-85B4-09BA112A0EBD}"/>
                      </a:ext>
                    </a:extLst>
                  </p:cNvPr>
                  <p:cNvSpPr/>
                  <p:nvPr/>
                </p:nvSpPr>
                <p:spPr>
                  <a:xfrm>
                    <a:off x="4983392" y="6406003"/>
                    <a:ext cx="2724" cy="1362"/>
                  </a:xfrm>
                  <a:custGeom>
                    <a:avLst/>
                    <a:gdLst>
                      <a:gd name="connsiteX0" fmla="*/ 0 w 2724"/>
                      <a:gd name="connsiteY0" fmla="*/ 0 h 1362"/>
                      <a:gd name="connsiteX1" fmla="*/ 2725 w 2724"/>
                      <a:gd name="connsiteY1" fmla="*/ 1363 h 1362"/>
                      <a:gd name="connsiteX2" fmla="*/ 0 w 2724"/>
                      <a:gd name="connsiteY2" fmla="*/ 0 h 1362"/>
                    </a:gdLst>
                    <a:ahLst/>
                    <a:cxnLst>
                      <a:cxn ang="0">
                        <a:pos x="connsiteX0" y="connsiteY0"/>
                      </a:cxn>
                      <a:cxn ang="0">
                        <a:pos x="connsiteX1" y="connsiteY1"/>
                      </a:cxn>
                      <a:cxn ang="0">
                        <a:pos x="connsiteX2" y="connsiteY2"/>
                      </a:cxn>
                    </a:cxnLst>
                    <a:rect l="l" t="t" r="r" b="b"/>
                    <a:pathLst>
                      <a:path w="2724" h="1362">
                        <a:moveTo>
                          <a:pt x="0" y="0"/>
                        </a:moveTo>
                        <a:cubicBezTo>
                          <a:pt x="0" y="0"/>
                          <a:pt x="1499" y="545"/>
                          <a:pt x="2725" y="1363"/>
                        </a:cubicBezTo>
                        <a:cubicBezTo>
                          <a:pt x="1499" y="545"/>
                          <a:pt x="545" y="0"/>
                          <a:pt x="0" y="0"/>
                        </a:cubicBezTo>
                        <a:close/>
                      </a:path>
                    </a:pathLst>
                  </a:custGeom>
                  <a:solidFill>
                    <a:srgbClr val="FFD61D"/>
                  </a:solidFill>
                  <a:ln w="0" cap="flat">
                    <a:noFill/>
                    <a:prstDash val="solid"/>
                    <a:miter/>
                  </a:ln>
                </p:spPr>
                <p:txBody>
                  <a:bodyPr rtlCol="0" anchor="ctr"/>
                  <a:lstStyle/>
                  <a:p>
                    <a:endParaRPr lang="en-US"/>
                  </a:p>
                </p:txBody>
              </p:sp>
              <p:sp>
                <p:nvSpPr>
                  <p:cNvPr id="490" name="Freeform: Shape 489">
                    <a:extLst>
                      <a:ext uri="{FF2B5EF4-FFF2-40B4-BE49-F238E27FC236}">
                        <a16:creationId xmlns:a16="http://schemas.microsoft.com/office/drawing/2014/main" id="{5456A9A6-4ECA-6E1E-1B24-EC3BB9C94F14}"/>
                      </a:ext>
                    </a:extLst>
                  </p:cNvPr>
                  <p:cNvSpPr/>
                  <p:nvPr/>
                </p:nvSpPr>
                <p:spPr>
                  <a:xfrm>
                    <a:off x="4986117" y="6407230"/>
                    <a:ext cx="53408" cy="46459"/>
                  </a:xfrm>
                  <a:custGeom>
                    <a:avLst/>
                    <a:gdLst>
                      <a:gd name="connsiteX0" fmla="*/ 0 w 53408"/>
                      <a:gd name="connsiteY0" fmla="*/ 0 h 46459"/>
                      <a:gd name="connsiteX1" fmla="*/ 38830 w 53408"/>
                      <a:gd name="connsiteY1" fmla="*/ 34061 h 46459"/>
                      <a:gd name="connsiteX2" fmla="*/ 37331 w 53408"/>
                      <a:gd name="connsiteY2" fmla="*/ 33653 h 46459"/>
                      <a:gd name="connsiteX3" fmla="*/ 53408 w 53408"/>
                      <a:gd name="connsiteY3" fmla="*/ 46460 h 46459"/>
                      <a:gd name="connsiteX4" fmla="*/ 0 w 53408"/>
                      <a:gd name="connsiteY4" fmla="*/ 136 h 464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408" h="46459">
                        <a:moveTo>
                          <a:pt x="0" y="0"/>
                        </a:moveTo>
                        <a:cubicBezTo>
                          <a:pt x="8311" y="5723"/>
                          <a:pt x="29293" y="28203"/>
                          <a:pt x="38830" y="34061"/>
                        </a:cubicBezTo>
                        <a:lnTo>
                          <a:pt x="37331" y="33653"/>
                        </a:lnTo>
                        <a:cubicBezTo>
                          <a:pt x="42645" y="37876"/>
                          <a:pt x="47822" y="42373"/>
                          <a:pt x="53408" y="46460"/>
                        </a:cubicBezTo>
                        <a:cubicBezTo>
                          <a:pt x="38830" y="33925"/>
                          <a:pt x="9674" y="5995"/>
                          <a:pt x="0" y="136"/>
                        </a:cubicBezTo>
                        <a:close/>
                      </a:path>
                    </a:pathLst>
                  </a:custGeom>
                  <a:solidFill>
                    <a:srgbClr val="FFD61D"/>
                  </a:solidFill>
                  <a:ln w="0" cap="flat">
                    <a:noFill/>
                    <a:prstDash val="solid"/>
                    <a:miter/>
                  </a:ln>
                </p:spPr>
                <p:txBody>
                  <a:bodyPr rtlCol="0" anchor="ctr"/>
                  <a:lstStyle/>
                  <a:p>
                    <a:endParaRPr lang="en-US"/>
                  </a:p>
                </p:txBody>
              </p:sp>
            </p:grpSp>
          </p:grpSp>
          <p:grpSp>
            <p:nvGrpSpPr>
              <p:cNvPr id="491" name="Graphic 355">
                <a:extLst>
                  <a:ext uri="{FF2B5EF4-FFF2-40B4-BE49-F238E27FC236}">
                    <a16:creationId xmlns:a16="http://schemas.microsoft.com/office/drawing/2014/main" id="{8EE36493-22A2-082E-D20A-35B50762A4DC}"/>
                  </a:ext>
                </a:extLst>
              </p:cNvPr>
              <p:cNvGrpSpPr/>
              <p:nvPr/>
            </p:nvGrpSpPr>
            <p:grpSpPr>
              <a:xfrm>
                <a:off x="5202475" y="3826307"/>
                <a:ext cx="403096" cy="501520"/>
                <a:chOff x="5202475" y="3826307"/>
                <a:chExt cx="403096" cy="501520"/>
              </a:xfrm>
            </p:grpSpPr>
            <p:sp>
              <p:nvSpPr>
                <p:cNvPr id="492" name="Freeform: Shape 491">
                  <a:extLst>
                    <a:ext uri="{FF2B5EF4-FFF2-40B4-BE49-F238E27FC236}">
                      <a16:creationId xmlns:a16="http://schemas.microsoft.com/office/drawing/2014/main" id="{3DF824B4-9148-8098-F648-6AA982F92B0F}"/>
                    </a:ext>
                  </a:extLst>
                </p:cNvPr>
                <p:cNvSpPr/>
                <p:nvPr/>
              </p:nvSpPr>
              <p:spPr>
                <a:xfrm>
                  <a:off x="5256156" y="3869516"/>
                  <a:ext cx="319632" cy="408192"/>
                </a:xfrm>
                <a:custGeom>
                  <a:avLst/>
                  <a:gdLst>
                    <a:gd name="connsiteX0" fmla="*/ 319633 w 319632"/>
                    <a:gd name="connsiteY0" fmla="*/ 204096 h 408192"/>
                    <a:gd name="connsiteX1" fmla="*/ 159816 w 319632"/>
                    <a:gd name="connsiteY1" fmla="*/ 408192 h 408192"/>
                    <a:gd name="connsiteX2" fmla="*/ 0 w 319632"/>
                    <a:gd name="connsiteY2" fmla="*/ 204096 h 408192"/>
                    <a:gd name="connsiteX3" fmla="*/ 159816 w 319632"/>
                    <a:gd name="connsiteY3" fmla="*/ 0 h 408192"/>
                    <a:gd name="connsiteX4" fmla="*/ 319633 w 319632"/>
                    <a:gd name="connsiteY4" fmla="*/ 204096 h 408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9632" h="408192">
                      <a:moveTo>
                        <a:pt x="319633" y="204096"/>
                      </a:moveTo>
                      <a:cubicBezTo>
                        <a:pt x="319633" y="316815"/>
                        <a:pt x="248080" y="408192"/>
                        <a:pt x="159816" y="408192"/>
                      </a:cubicBezTo>
                      <a:cubicBezTo>
                        <a:pt x="71552" y="408192"/>
                        <a:pt x="0" y="316815"/>
                        <a:pt x="0" y="204096"/>
                      </a:cubicBezTo>
                      <a:cubicBezTo>
                        <a:pt x="0" y="91377"/>
                        <a:pt x="71552" y="0"/>
                        <a:pt x="159816" y="0"/>
                      </a:cubicBezTo>
                      <a:cubicBezTo>
                        <a:pt x="248080" y="0"/>
                        <a:pt x="319633" y="91377"/>
                        <a:pt x="319633" y="204096"/>
                      </a:cubicBezTo>
                      <a:close/>
                    </a:path>
                  </a:pathLst>
                </a:custGeom>
                <a:solidFill>
                  <a:srgbClr val="FFD100"/>
                </a:solidFill>
                <a:ln w="0" cap="flat">
                  <a:noFill/>
                  <a:prstDash val="solid"/>
                  <a:miter/>
                </a:ln>
              </p:spPr>
              <p:txBody>
                <a:bodyPr rtlCol="0" anchor="ctr"/>
                <a:lstStyle/>
                <a:p>
                  <a:endParaRPr lang="en-US"/>
                </a:p>
              </p:txBody>
            </p:sp>
            <p:grpSp>
              <p:nvGrpSpPr>
                <p:cNvPr id="493" name="Graphic 355">
                  <a:extLst>
                    <a:ext uri="{FF2B5EF4-FFF2-40B4-BE49-F238E27FC236}">
                      <a16:creationId xmlns:a16="http://schemas.microsoft.com/office/drawing/2014/main" id="{2DA89AD2-3837-6919-968C-4970AED67517}"/>
                    </a:ext>
                  </a:extLst>
                </p:cNvPr>
                <p:cNvGrpSpPr/>
                <p:nvPr/>
              </p:nvGrpSpPr>
              <p:grpSpPr>
                <a:xfrm>
                  <a:off x="5202475" y="3826307"/>
                  <a:ext cx="403096" cy="501520"/>
                  <a:chOff x="5202475" y="3826307"/>
                  <a:chExt cx="403096" cy="501520"/>
                </a:xfrm>
                <a:solidFill>
                  <a:srgbClr val="FFD61D"/>
                </a:solidFill>
              </p:grpSpPr>
              <p:sp>
                <p:nvSpPr>
                  <p:cNvPr id="494" name="Freeform: Shape 493">
                    <a:extLst>
                      <a:ext uri="{FF2B5EF4-FFF2-40B4-BE49-F238E27FC236}">
                        <a16:creationId xmlns:a16="http://schemas.microsoft.com/office/drawing/2014/main" id="{8B9F96E8-6C00-3128-9FCB-BE2618E51713}"/>
                      </a:ext>
                    </a:extLst>
                  </p:cNvPr>
                  <p:cNvSpPr/>
                  <p:nvPr/>
                </p:nvSpPr>
                <p:spPr>
                  <a:xfrm>
                    <a:off x="5588868" y="4040913"/>
                    <a:ext cx="12262" cy="32835"/>
                  </a:xfrm>
                  <a:custGeom>
                    <a:avLst/>
                    <a:gdLst>
                      <a:gd name="connsiteX0" fmla="*/ 2180 w 12262"/>
                      <a:gd name="connsiteY0" fmla="*/ 2725 h 32835"/>
                      <a:gd name="connsiteX1" fmla="*/ 0 w 12262"/>
                      <a:gd name="connsiteY1" fmla="*/ 7085 h 32835"/>
                      <a:gd name="connsiteX2" fmla="*/ 5177 w 12262"/>
                      <a:gd name="connsiteY2" fmla="*/ 13216 h 32835"/>
                      <a:gd name="connsiteX3" fmla="*/ 2316 w 12262"/>
                      <a:gd name="connsiteY3" fmla="*/ 16758 h 32835"/>
                      <a:gd name="connsiteX4" fmla="*/ 5722 w 12262"/>
                      <a:gd name="connsiteY4" fmla="*/ 27113 h 32835"/>
                      <a:gd name="connsiteX5" fmla="*/ 6267 w 12262"/>
                      <a:gd name="connsiteY5" fmla="*/ 20846 h 32835"/>
                      <a:gd name="connsiteX6" fmla="*/ 10355 w 12262"/>
                      <a:gd name="connsiteY6" fmla="*/ 32835 h 32835"/>
                      <a:gd name="connsiteX7" fmla="*/ 9537 w 12262"/>
                      <a:gd name="connsiteY7" fmla="*/ 21391 h 32835"/>
                      <a:gd name="connsiteX8" fmla="*/ 10900 w 12262"/>
                      <a:gd name="connsiteY8" fmla="*/ 21936 h 32835"/>
                      <a:gd name="connsiteX9" fmla="*/ 10218 w 12262"/>
                      <a:gd name="connsiteY9" fmla="*/ 12398 h 32835"/>
                      <a:gd name="connsiteX10" fmla="*/ 12262 w 12262"/>
                      <a:gd name="connsiteY10" fmla="*/ 14442 h 32835"/>
                      <a:gd name="connsiteX11" fmla="*/ 2180 w 12262"/>
                      <a:gd name="connsiteY11" fmla="*/ 0 h 32835"/>
                      <a:gd name="connsiteX12" fmla="*/ 2180 w 12262"/>
                      <a:gd name="connsiteY12" fmla="*/ 2861 h 32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262" h="32835">
                        <a:moveTo>
                          <a:pt x="2180" y="2725"/>
                        </a:moveTo>
                        <a:cubicBezTo>
                          <a:pt x="2861" y="5450"/>
                          <a:pt x="1090" y="8038"/>
                          <a:pt x="0" y="7085"/>
                        </a:cubicBezTo>
                        <a:cubicBezTo>
                          <a:pt x="3270" y="12398"/>
                          <a:pt x="0" y="12807"/>
                          <a:pt x="5177" y="13216"/>
                        </a:cubicBezTo>
                        <a:cubicBezTo>
                          <a:pt x="7766" y="16758"/>
                          <a:pt x="4496" y="20709"/>
                          <a:pt x="2316" y="16758"/>
                        </a:cubicBezTo>
                        <a:lnTo>
                          <a:pt x="5722" y="27113"/>
                        </a:lnTo>
                        <a:lnTo>
                          <a:pt x="6267" y="20846"/>
                        </a:lnTo>
                        <a:cubicBezTo>
                          <a:pt x="10491" y="22480"/>
                          <a:pt x="5450" y="30928"/>
                          <a:pt x="10355" y="32835"/>
                        </a:cubicBezTo>
                        <a:lnTo>
                          <a:pt x="9537" y="21391"/>
                        </a:lnTo>
                        <a:lnTo>
                          <a:pt x="10900" y="21936"/>
                        </a:lnTo>
                        <a:cubicBezTo>
                          <a:pt x="9265" y="19347"/>
                          <a:pt x="9673" y="14306"/>
                          <a:pt x="10218" y="12398"/>
                        </a:cubicBezTo>
                        <a:cubicBezTo>
                          <a:pt x="10900" y="12671"/>
                          <a:pt x="11989" y="12398"/>
                          <a:pt x="12262" y="14442"/>
                        </a:cubicBezTo>
                        <a:cubicBezTo>
                          <a:pt x="11581" y="409"/>
                          <a:pt x="4768" y="11172"/>
                          <a:pt x="2180" y="0"/>
                        </a:cubicBezTo>
                        <a:cubicBezTo>
                          <a:pt x="2316" y="681"/>
                          <a:pt x="2452" y="1635"/>
                          <a:pt x="2180" y="2861"/>
                        </a:cubicBezTo>
                        <a:close/>
                      </a:path>
                    </a:pathLst>
                  </a:custGeom>
                  <a:solidFill>
                    <a:srgbClr val="FFD61D"/>
                  </a:solidFill>
                  <a:ln w="0" cap="flat">
                    <a:noFill/>
                    <a:prstDash val="solid"/>
                    <a:miter/>
                  </a:ln>
                </p:spPr>
                <p:txBody>
                  <a:bodyPr rtlCol="0" anchor="ctr"/>
                  <a:lstStyle/>
                  <a:p>
                    <a:endParaRPr lang="en-US"/>
                  </a:p>
                </p:txBody>
              </p:sp>
              <p:sp>
                <p:nvSpPr>
                  <p:cNvPr id="495" name="Freeform: Shape 494">
                    <a:extLst>
                      <a:ext uri="{FF2B5EF4-FFF2-40B4-BE49-F238E27FC236}">
                        <a16:creationId xmlns:a16="http://schemas.microsoft.com/office/drawing/2014/main" id="{A37AFF7C-2A80-8715-DB10-E981959636C4}"/>
                      </a:ext>
                    </a:extLst>
                  </p:cNvPr>
                  <p:cNvSpPr/>
                  <p:nvPr/>
                </p:nvSpPr>
                <p:spPr>
                  <a:xfrm>
                    <a:off x="5582465" y="4013190"/>
                    <a:ext cx="23107" cy="28131"/>
                  </a:xfrm>
                  <a:custGeom>
                    <a:avLst/>
                    <a:gdLst>
                      <a:gd name="connsiteX0" fmla="*/ 17167 w 23107"/>
                      <a:gd name="connsiteY0" fmla="*/ 17368 h 28131"/>
                      <a:gd name="connsiteX1" fmla="*/ 11308 w 23107"/>
                      <a:gd name="connsiteY1" fmla="*/ 13418 h 28131"/>
                      <a:gd name="connsiteX2" fmla="*/ 11036 w 23107"/>
                      <a:gd name="connsiteY2" fmla="*/ 5106 h 28131"/>
                      <a:gd name="connsiteX3" fmla="*/ 5995 w 23107"/>
                      <a:gd name="connsiteY3" fmla="*/ 4153 h 28131"/>
                      <a:gd name="connsiteX4" fmla="*/ 7357 w 23107"/>
                      <a:gd name="connsiteY4" fmla="*/ 7559 h 28131"/>
                      <a:gd name="connsiteX5" fmla="*/ 0 w 23107"/>
                      <a:gd name="connsiteY5" fmla="*/ 610 h 28131"/>
                      <a:gd name="connsiteX6" fmla="*/ 5450 w 23107"/>
                      <a:gd name="connsiteY6" fmla="*/ 10829 h 28131"/>
                      <a:gd name="connsiteX7" fmla="*/ 4768 w 23107"/>
                      <a:gd name="connsiteY7" fmla="*/ 23772 h 28131"/>
                      <a:gd name="connsiteX8" fmla="*/ 8720 w 23107"/>
                      <a:gd name="connsiteY8" fmla="*/ 27451 h 28131"/>
                      <a:gd name="connsiteX9" fmla="*/ 8447 w 23107"/>
                      <a:gd name="connsiteY9" fmla="*/ 25952 h 28131"/>
                      <a:gd name="connsiteX10" fmla="*/ 14169 w 23107"/>
                      <a:gd name="connsiteY10" fmla="*/ 24999 h 28131"/>
                      <a:gd name="connsiteX11" fmla="*/ 12671 w 23107"/>
                      <a:gd name="connsiteY11" fmla="*/ 19412 h 28131"/>
                      <a:gd name="connsiteX12" fmla="*/ 20573 w 23107"/>
                      <a:gd name="connsiteY12" fmla="*/ 28132 h 28131"/>
                      <a:gd name="connsiteX13" fmla="*/ 22753 w 23107"/>
                      <a:gd name="connsiteY13" fmla="*/ 10965 h 28131"/>
                      <a:gd name="connsiteX14" fmla="*/ 17303 w 23107"/>
                      <a:gd name="connsiteY14" fmla="*/ 17368 h 2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107" h="28131">
                        <a:moveTo>
                          <a:pt x="17167" y="17368"/>
                        </a:moveTo>
                        <a:cubicBezTo>
                          <a:pt x="15259" y="16006"/>
                          <a:pt x="13352" y="14644"/>
                          <a:pt x="11308" y="13418"/>
                        </a:cubicBezTo>
                        <a:lnTo>
                          <a:pt x="11036" y="5106"/>
                        </a:lnTo>
                        <a:cubicBezTo>
                          <a:pt x="9265" y="5379"/>
                          <a:pt x="6676" y="-71"/>
                          <a:pt x="5995" y="4153"/>
                        </a:cubicBezTo>
                        <a:cubicBezTo>
                          <a:pt x="6404" y="4834"/>
                          <a:pt x="7221" y="6197"/>
                          <a:pt x="7357" y="7559"/>
                        </a:cubicBezTo>
                        <a:cubicBezTo>
                          <a:pt x="3406" y="7423"/>
                          <a:pt x="3406" y="-2523"/>
                          <a:pt x="0" y="610"/>
                        </a:cubicBezTo>
                        <a:cubicBezTo>
                          <a:pt x="2180" y="6469"/>
                          <a:pt x="1635" y="7559"/>
                          <a:pt x="5450" y="10829"/>
                        </a:cubicBezTo>
                        <a:cubicBezTo>
                          <a:pt x="6404" y="16551"/>
                          <a:pt x="5858" y="20911"/>
                          <a:pt x="4768" y="23772"/>
                        </a:cubicBezTo>
                        <a:cubicBezTo>
                          <a:pt x="5586" y="25407"/>
                          <a:pt x="7902" y="25271"/>
                          <a:pt x="8720" y="27451"/>
                        </a:cubicBezTo>
                        <a:cubicBezTo>
                          <a:pt x="8720" y="26906"/>
                          <a:pt x="8583" y="26497"/>
                          <a:pt x="8447" y="25952"/>
                        </a:cubicBezTo>
                        <a:lnTo>
                          <a:pt x="14169" y="24999"/>
                        </a:lnTo>
                        <a:cubicBezTo>
                          <a:pt x="12671" y="23363"/>
                          <a:pt x="13079" y="21456"/>
                          <a:pt x="12671" y="19412"/>
                        </a:cubicBezTo>
                        <a:lnTo>
                          <a:pt x="20573" y="28132"/>
                        </a:lnTo>
                        <a:cubicBezTo>
                          <a:pt x="25478" y="24317"/>
                          <a:pt x="21527" y="15052"/>
                          <a:pt x="22753" y="10965"/>
                        </a:cubicBezTo>
                        <a:cubicBezTo>
                          <a:pt x="18802" y="16551"/>
                          <a:pt x="19756" y="7695"/>
                          <a:pt x="17303" y="17368"/>
                        </a:cubicBezTo>
                        <a:close/>
                      </a:path>
                    </a:pathLst>
                  </a:custGeom>
                  <a:solidFill>
                    <a:srgbClr val="FFD61D"/>
                  </a:solidFill>
                  <a:ln w="0" cap="flat">
                    <a:noFill/>
                    <a:prstDash val="solid"/>
                    <a:miter/>
                  </a:ln>
                </p:spPr>
                <p:txBody>
                  <a:bodyPr rtlCol="0" anchor="ctr"/>
                  <a:lstStyle/>
                  <a:p>
                    <a:endParaRPr lang="en-US"/>
                  </a:p>
                </p:txBody>
              </p:sp>
              <p:sp>
                <p:nvSpPr>
                  <p:cNvPr id="496" name="Freeform: Shape 495">
                    <a:extLst>
                      <a:ext uri="{FF2B5EF4-FFF2-40B4-BE49-F238E27FC236}">
                        <a16:creationId xmlns:a16="http://schemas.microsoft.com/office/drawing/2014/main" id="{A6A1B65A-944F-1384-B75B-B98C828277CF}"/>
                      </a:ext>
                    </a:extLst>
                  </p:cNvPr>
                  <p:cNvSpPr/>
                  <p:nvPr/>
                </p:nvSpPr>
                <p:spPr>
                  <a:xfrm>
                    <a:off x="5591048" y="4040504"/>
                    <a:ext cx="13624" cy="272"/>
                  </a:xfrm>
                  <a:custGeom>
                    <a:avLst/>
                    <a:gdLst>
                      <a:gd name="connsiteX0" fmla="*/ 0 w 13624"/>
                      <a:gd name="connsiteY0" fmla="*/ 0 h 272"/>
                      <a:gd name="connsiteX1" fmla="*/ 0 w 13624"/>
                      <a:gd name="connsiteY1" fmla="*/ 272 h 272"/>
                      <a:gd name="connsiteX2" fmla="*/ 0 w 13624"/>
                      <a:gd name="connsiteY2" fmla="*/ 0 h 272"/>
                    </a:gdLst>
                    <a:ahLst/>
                    <a:cxnLst>
                      <a:cxn ang="0">
                        <a:pos x="connsiteX0" y="connsiteY0"/>
                      </a:cxn>
                      <a:cxn ang="0">
                        <a:pos x="connsiteX1" y="connsiteY1"/>
                      </a:cxn>
                      <a:cxn ang="0">
                        <a:pos x="connsiteX2" y="connsiteY2"/>
                      </a:cxn>
                    </a:cxnLst>
                    <a:rect l="l" t="t" r="r" b="b"/>
                    <a:pathLst>
                      <a:path w="13624" h="272">
                        <a:moveTo>
                          <a:pt x="0" y="0"/>
                        </a:moveTo>
                        <a:cubicBezTo>
                          <a:pt x="0" y="0"/>
                          <a:pt x="0" y="136"/>
                          <a:pt x="0" y="272"/>
                        </a:cubicBezTo>
                        <a:cubicBezTo>
                          <a:pt x="0" y="272"/>
                          <a:pt x="0" y="0"/>
                          <a:pt x="0" y="0"/>
                        </a:cubicBezTo>
                        <a:close/>
                      </a:path>
                    </a:pathLst>
                  </a:custGeom>
                  <a:solidFill>
                    <a:srgbClr val="FFD61D"/>
                  </a:solidFill>
                  <a:ln w="0" cap="flat">
                    <a:noFill/>
                    <a:prstDash val="solid"/>
                    <a:miter/>
                  </a:ln>
                </p:spPr>
                <p:txBody>
                  <a:bodyPr rtlCol="0" anchor="ctr"/>
                  <a:lstStyle/>
                  <a:p>
                    <a:endParaRPr lang="en-US"/>
                  </a:p>
                </p:txBody>
              </p:sp>
              <p:sp>
                <p:nvSpPr>
                  <p:cNvPr id="497" name="Freeform: Shape 496">
                    <a:extLst>
                      <a:ext uri="{FF2B5EF4-FFF2-40B4-BE49-F238E27FC236}">
                        <a16:creationId xmlns:a16="http://schemas.microsoft.com/office/drawing/2014/main" id="{B99247D1-645F-349F-7621-1DA502BE7456}"/>
                      </a:ext>
                    </a:extLst>
                  </p:cNvPr>
                  <p:cNvSpPr/>
                  <p:nvPr/>
                </p:nvSpPr>
                <p:spPr>
                  <a:xfrm>
                    <a:off x="5287220" y="4158493"/>
                    <a:ext cx="15940" cy="22208"/>
                  </a:xfrm>
                  <a:custGeom>
                    <a:avLst/>
                    <a:gdLst>
                      <a:gd name="connsiteX0" fmla="*/ 8311 w 15940"/>
                      <a:gd name="connsiteY0" fmla="*/ 16350 h 22208"/>
                      <a:gd name="connsiteX1" fmla="*/ 11308 w 15940"/>
                      <a:gd name="connsiteY1" fmla="*/ 17576 h 22208"/>
                      <a:gd name="connsiteX2" fmla="*/ 3406 w 15940"/>
                      <a:gd name="connsiteY2" fmla="*/ 0 h 22208"/>
                      <a:gd name="connsiteX3" fmla="*/ 272 w 15940"/>
                      <a:gd name="connsiteY3" fmla="*/ 3951 h 22208"/>
                      <a:gd name="connsiteX4" fmla="*/ 4905 w 15940"/>
                      <a:gd name="connsiteY4" fmla="*/ 10082 h 22208"/>
                      <a:gd name="connsiteX5" fmla="*/ 2180 w 15940"/>
                      <a:gd name="connsiteY5" fmla="*/ 9810 h 22208"/>
                      <a:gd name="connsiteX6" fmla="*/ 0 w 15940"/>
                      <a:gd name="connsiteY6" fmla="*/ 15941 h 22208"/>
                      <a:gd name="connsiteX7" fmla="*/ 0 w 15940"/>
                      <a:gd name="connsiteY7" fmla="*/ 16213 h 22208"/>
                      <a:gd name="connsiteX8" fmla="*/ 15941 w 15940"/>
                      <a:gd name="connsiteY8" fmla="*/ 22208 h 22208"/>
                      <a:gd name="connsiteX9" fmla="*/ 8311 w 15940"/>
                      <a:gd name="connsiteY9" fmla="*/ 16213 h 22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940" h="22208">
                        <a:moveTo>
                          <a:pt x="8311" y="16350"/>
                        </a:moveTo>
                        <a:cubicBezTo>
                          <a:pt x="9128" y="17848"/>
                          <a:pt x="10627" y="17712"/>
                          <a:pt x="11308" y="17576"/>
                        </a:cubicBezTo>
                        <a:cubicBezTo>
                          <a:pt x="8720" y="11717"/>
                          <a:pt x="5450" y="6131"/>
                          <a:pt x="3406" y="0"/>
                        </a:cubicBezTo>
                        <a:cubicBezTo>
                          <a:pt x="2180" y="1090"/>
                          <a:pt x="2452" y="7085"/>
                          <a:pt x="272" y="3951"/>
                        </a:cubicBezTo>
                        <a:cubicBezTo>
                          <a:pt x="-817" y="6267"/>
                          <a:pt x="2725" y="10355"/>
                          <a:pt x="4905" y="10082"/>
                        </a:cubicBezTo>
                        <a:lnTo>
                          <a:pt x="2180" y="9810"/>
                        </a:lnTo>
                        <a:cubicBezTo>
                          <a:pt x="6812" y="12671"/>
                          <a:pt x="2861" y="17985"/>
                          <a:pt x="0" y="15941"/>
                        </a:cubicBezTo>
                        <a:lnTo>
                          <a:pt x="0" y="16213"/>
                        </a:lnTo>
                        <a:cubicBezTo>
                          <a:pt x="5586" y="18393"/>
                          <a:pt x="10491" y="20573"/>
                          <a:pt x="15941" y="22208"/>
                        </a:cubicBezTo>
                        <a:cubicBezTo>
                          <a:pt x="14306" y="18121"/>
                          <a:pt x="10763" y="21118"/>
                          <a:pt x="8311" y="16213"/>
                        </a:cubicBezTo>
                        <a:close/>
                      </a:path>
                    </a:pathLst>
                  </a:custGeom>
                  <a:solidFill>
                    <a:srgbClr val="FFD61D"/>
                  </a:solidFill>
                  <a:ln w="0" cap="flat">
                    <a:noFill/>
                    <a:prstDash val="solid"/>
                    <a:miter/>
                  </a:ln>
                </p:spPr>
                <p:txBody>
                  <a:bodyPr rtlCol="0" anchor="ctr"/>
                  <a:lstStyle/>
                  <a:p>
                    <a:endParaRPr lang="en-US"/>
                  </a:p>
                </p:txBody>
              </p:sp>
              <p:sp>
                <p:nvSpPr>
                  <p:cNvPr id="498" name="Freeform: Shape 497">
                    <a:extLst>
                      <a:ext uri="{FF2B5EF4-FFF2-40B4-BE49-F238E27FC236}">
                        <a16:creationId xmlns:a16="http://schemas.microsoft.com/office/drawing/2014/main" id="{E404D38C-5AE2-1499-2C3E-F94616FA6AD1}"/>
                      </a:ext>
                    </a:extLst>
                  </p:cNvPr>
                  <p:cNvSpPr/>
                  <p:nvPr/>
                </p:nvSpPr>
                <p:spPr>
                  <a:xfrm>
                    <a:off x="5563254" y="4102905"/>
                    <a:ext cx="1362" cy="2883"/>
                  </a:xfrm>
                  <a:custGeom>
                    <a:avLst/>
                    <a:gdLst>
                      <a:gd name="connsiteX0" fmla="*/ 0 w 1362"/>
                      <a:gd name="connsiteY0" fmla="*/ 0 h 2883"/>
                      <a:gd name="connsiteX1" fmla="*/ 1363 w 1362"/>
                      <a:gd name="connsiteY1" fmla="*/ 2861 h 2883"/>
                      <a:gd name="connsiteX2" fmla="*/ 0 w 1362"/>
                      <a:gd name="connsiteY2" fmla="*/ 0 h 2883"/>
                    </a:gdLst>
                    <a:ahLst/>
                    <a:cxnLst>
                      <a:cxn ang="0">
                        <a:pos x="connsiteX0" y="connsiteY0"/>
                      </a:cxn>
                      <a:cxn ang="0">
                        <a:pos x="connsiteX1" y="connsiteY1"/>
                      </a:cxn>
                      <a:cxn ang="0">
                        <a:pos x="connsiteX2" y="connsiteY2"/>
                      </a:cxn>
                    </a:cxnLst>
                    <a:rect l="l" t="t" r="r" b="b"/>
                    <a:pathLst>
                      <a:path w="1362" h="2883">
                        <a:moveTo>
                          <a:pt x="0" y="0"/>
                        </a:moveTo>
                        <a:cubicBezTo>
                          <a:pt x="273" y="2588"/>
                          <a:pt x="681" y="2997"/>
                          <a:pt x="1363" y="2861"/>
                        </a:cubicBezTo>
                        <a:cubicBezTo>
                          <a:pt x="1090" y="1907"/>
                          <a:pt x="681" y="953"/>
                          <a:pt x="0" y="0"/>
                        </a:cubicBezTo>
                        <a:close/>
                      </a:path>
                    </a:pathLst>
                  </a:custGeom>
                  <a:solidFill>
                    <a:srgbClr val="FFD61D"/>
                  </a:solidFill>
                  <a:ln w="0" cap="flat">
                    <a:noFill/>
                    <a:prstDash val="solid"/>
                    <a:miter/>
                  </a:ln>
                </p:spPr>
                <p:txBody>
                  <a:bodyPr rtlCol="0" anchor="ctr"/>
                  <a:lstStyle/>
                  <a:p>
                    <a:endParaRPr lang="en-US"/>
                  </a:p>
                </p:txBody>
              </p:sp>
              <p:sp>
                <p:nvSpPr>
                  <p:cNvPr id="499" name="Freeform: Shape 498">
                    <a:extLst>
                      <a:ext uri="{FF2B5EF4-FFF2-40B4-BE49-F238E27FC236}">
                        <a16:creationId xmlns:a16="http://schemas.microsoft.com/office/drawing/2014/main" id="{C2032F69-5C4A-360B-B87B-CFEDA2B64646}"/>
                      </a:ext>
                    </a:extLst>
                  </p:cNvPr>
                  <p:cNvSpPr/>
                  <p:nvPr/>
                </p:nvSpPr>
                <p:spPr>
                  <a:xfrm>
                    <a:off x="5306976" y="4181927"/>
                    <a:ext cx="4904" cy="1362"/>
                  </a:xfrm>
                  <a:custGeom>
                    <a:avLst/>
                    <a:gdLst>
                      <a:gd name="connsiteX0" fmla="*/ 0 w 4904"/>
                      <a:gd name="connsiteY0" fmla="*/ 0 h 1362"/>
                      <a:gd name="connsiteX1" fmla="*/ 4905 w 4904"/>
                      <a:gd name="connsiteY1" fmla="*/ 1363 h 1362"/>
                      <a:gd name="connsiteX2" fmla="*/ 0 w 4904"/>
                      <a:gd name="connsiteY2" fmla="*/ 0 h 1362"/>
                    </a:gdLst>
                    <a:ahLst/>
                    <a:cxnLst>
                      <a:cxn ang="0">
                        <a:pos x="connsiteX0" y="connsiteY0"/>
                      </a:cxn>
                      <a:cxn ang="0">
                        <a:pos x="connsiteX1" y="connsiteY1"/>
                      </a:cxn>
                      <a:cxn ang="0">
                        <a:pos x="connsiteX2" y="connsiteY2"/>
                      </a:cxn>
                    </a:cxnLst>
                    <a:rect l="l" t="t" r="r" b="b"/>
                    <a:pathLst>
                      <a:path w="4904" h="1362">
                        <a:moveTo>
                          <a:pt x="0" y="0"/>
                        </a:moveTo>
                        <a:lnTo>
                          <a:pt x="4905" y="1363"/>
                        </a:lnTo>
                        <a:cubicBezTo>
                          <a:pt x="3270" y="545"/>
                          <a:pt x="1499" y="136"/>
                          <a:pt x="0" y="0"/>
                        </a:cubicBezTo>
                        <a:close/>
                      </a:path>
                    </a:pathLst>
                  </a:custGeom>
                  <a:solidFill>
                    <a:srgbClr val="FFD61D"/>
                  </a:solidFill>
                  <a:ln w="0" cap="flat">
                    <a:noFill/>
                    <a:prstDash val="solid"/>
                    <a:miter/>
                  </a:ln>
                </p:spPr>
                <p:txBody>
                  <a:bodyPr rtlCol="0" anchor="ctr"/>
                  <a:lstStyle/>
                  <a:p>
                    <a:endParaRPr lang="en-US"/>
                  </a:p>
                </p:txBody>
              </p:sp>
              <p:sp>
                <p:nvSpPr>
                  <p:cNvPr id="500" name="Freeform: Shape 499">
                    <a:extLst>
                      <a:ext uri="{FF2B5EF4-FFF2-40B4-BE49-F238E27FC236}">
                        <a16:creationId xmlns:a16="http://schemas.microsoft.com/office/drawing/2014/main" id="{F400EE4E-B48F-9C2D-E2A6-49AF5AF75031}"/>
                      </a:ext>
                    </a:extLst>
                  </p:cNvPr>
                  <p:cNvSpPr/>
                  <p:nvPr/>
                </p:nvSpPr>
                <p:spPr>
                  <a:xfrm>
                    <a:off x="5244575" y="4179066"/>
                    <a:ext cx="2452" cy="1634"/>
                  </a:xfrm>
                  <a:custGeom>
                    <a:avLst/>
                    <a:gdLst>
                      <a:gd name="connsiteX0" fmla="*/ 545 w 2452"/>
                      <a:gd name="connsiteY0" fmla="*/ 0 h 1634"/>
                      <a:gd name="connsiteX1" fmla="*/ 0 w 2452"/>
                      <a:gd name="connsiteY1" fmla="*/ 272 h 1634"/>
                      <a:gd name="connsiteX2" fmla="*/ 2452 w 2452"/>
                      <a:gd name="connsiteY2" fmla="*/ 1635 h 1634"/>
                      <a:gd name="connsiteX3" fmla="*/ 2452 w 2452"/>
                      <a:gd name="connsiteY3" fmla="*/ 1635 h 1634"/>
                      <a:gd name="connsiteX4" fmla="*/ 545 w 2452"/>
                      <a:gd name="connsiteY4" fmla="*/ 0 h 16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52" h="1634">
                        <a:moveTo>
                          <a:pt x="545" y="0"/>
                        </a:moveTo>
                        <a:cubicBezTo>
                          <a:pt x="545" y="0"/>
                          <a:pt x="136" y="0"/>
                          <a:pt x="0" y="272"/>
                        </a:cubicBezTo>
                        <a:lnTo>
                          <a:pt x="2452" y="1635"/>
                        </a:lnTo>
                        <a:lnTo>
                          <a:pt x="2452" y="1635"/>
                        </a:lnTo>
                        <a:cubicBezTo>
                          <a:pt x="2452" y="1635"/>
                          <a:pt x="1226" y="545"/>
                          <a:pt x="545" y="0"/>
                        </a:cubicBezTo>
                        <a:close/>
                      </a:path>
                    </a:pathLst>
                  </a:custGeom>
                  <a:solidFill>
                    <a:srgbClr val="FFD61D"/>
                  </a:solidFill>
                  <a:ln w="0" cap="flat">
                    <a:noFill/>
                    <a:prstDash val="solid"/>
                    <a:miter/>
                  </a:ln>
                </p:spPr>
                <p:txBody>
                  <a:bodyPr rtlCol="0" anchor="ctr"/>
                  <a:lstStyle/>
                  <a:p>
                    <a:endParaRPr lang="en-US"/>
                  </a:p>
                </p:txBody>
              </p:sp>
              <p:sp>
                <p:nvSpPr>
                  <p:cNvPr id="501" name="Freeform: Shape 500">
                    <a:extLst>
                      <a:ext uri="{FF2B5EF4-FFF2-40B4-BE49-F238E27FC236}">
                        <a16:creationId xmlns:a16="http://schemas.microsoft.com/office/drawing/2014/main" id="{F4619E8D-6BB9-A9BF-19A9-5B7A30969A71}"/>
                      </a:ext>
                    </a:extLst>
                  </p:cNvPr>
                  <p:cNvSpPr/>
                  <p:nvPr/>
                </p:nvSpPr>
                <p:spPr>
                  <a:xfrm>
                    <a:off x="5370194" y="4228660"/>
                    <a:ext cx="953" cy="272"/>
                  </a:xfrm>
                  <a:custGeom>
                    <a:avLst/>
                    <a:gdLst>
                      <a:gd name="connsiteX0" fmla="*/ 0 w 953"/>
                      <a:gd name="connsiteY0" fmla="*/ 0 h 272"/>
                      <a:gd name="connsiteX1" fmla="*/ 954 w 953"/>
                      <a:gd name="connsiteY1" fmla="*/ 273 h 272"/>
                      <a:gd name="connsiteX2" fmla="*/ 0 w 953"/>
                      <a:gd name="connsiteY2" fmla="*/ 0 h 272"/>
                    </a:gdLst>
                    <a:ahLst/>
                    <a:cxnLst>
                      <a:cxn ang="0">
                        <a:pos x="connsiteX0" y="connsiteY0"/>
                      </a:cxn>
                      <a:cxn ang="0">
                        <a:pos x="connsiteX1" y="connsiteY1"/>
                      </a:cxn>
                      <a:cxn ang="0">
                        <a:pos x="connsiteX2" y="connsiteY2"/>
                      </a:cxn>
                    </a:cxnLst>
                    <a:rect l="l" t="t" r="r" b="b"/>
                    <a:pathLst>
                      <a:path w="953" h="272">
                        <a:moveTo>
                          <a:pt x="0" y="0"/>
                        </a:moveTo>
                        <a:cubicBezTo>
                          <a:pt x="0" y="0"/>
                          <a:pt x="545" y="136"/>
                          <a:pt x="954" y="273"/>
                        </a:cubicBezTo>
                        <a:cubicBezTo>
                          <a:pt x="681" y="136"/>
                          <a:pt x="273" y="0"/>
                          <a:pt x="0" y="0"/>
                        </a:cubicBezTo>
                        <a:close/>
                      </a:path>
                    </a:pathLst>
                  </a:custGeom>
                  <a:solidFill>
                    <a:srgbClr val="FFD61D"/>
                  </a:solidFill>
                  <a:ln w="0" cap="flat">
                    <a:noFill/>
                    <a:prstDash val="solid"/>
                    <a:miter/>
                  </a:ln>
                </p:spPr>
                <p:txBody>
                  <a:bodyPr rtlCol="0" anchor="ctr"/>
                  <a:lstStyle/>
                  <a:p>
                    <a:endParaRPr lang="en-US"/>
                  </a:p>
                </p:txBody>
              </p:sp>
              <p:sp>
                <p:nvSpPr>
                  <p:cNvPr id="502" name="Freeform: Shape 501">
                    <a:extLst>
                      <a:ext uri="{FF2B5EF4-FFF2-40B4-BE49-F238E27FC236}">
                        <a16:creationId xmlns:a16="http://schemas.microsoft.com/office/drawing/2014/main" id="{AFB4C067-FEDE-CB7F-B76C-0290059D20FA}"/>
                      </a:ext>
                    </a:extLst>
                  </p:cNvPr>
                  <p:cNvSpPr/>
                  <p:nvPr/>
                </p:nvSpPr>
                <p:spPr>
                  <a:xfrm>
                    <a:off x="5207925" y="4120344"/>
                    <a:ext cx="17481" cy="23161"/>
                  </a:xfrm>
                  <a:custGeom>
                    <a:avLst/>
                    <a:gdLst>
                      <a:gd name="connsiteX0" fmla="*/ 0 w 17481"/>
                      <a:gd name="connsiteY0" fmla="*/ 0 h 23161"/>
                      <a:gd name="connsiteX1" fmla="*/ 5450 w 17481"/>
                      <a:gd name="connsiteY1" fmla="*/ 10491 h 23161"/>
                      <a:gd name="connsiteX2" fmla="*/ 2725 w 17481"/>
                      <a:gd name="connsiteY2" fmla="*/ 12534 h 23161"/>
                      <a:gd name="connsiteX3" fmla="*/ 5177 w 17481"/>
                      <a:gd name="connsiteY3" fmla="*/ 15941 h 23161"/>
                      <a:gd name="connsiteX4" fmla="*/ 4632 w 17481"/>
                      <a:gd name="connsiteY4" fmla="*/ 13761 h 23161"/>
                      <a:gd name="connsiteX5" fmla="*/ 17031 w 17481"/>
                      <a:gd name="connsiteY5" fmla="*/ 23162 h 23161"/>
                      <a:gd name="connsiteX6" fmla="*/ 12807 w 17481"/>
                      <a:gd name="connsiteY6" fmla="*/ 12262 h 23161"/>
                      <a:gd name="connsiteX7" fmla="*/ 11581 w 17481"/>
                      <a:gd name="connsiteY7" fmla="*/ 9537 h 23161"/>
                      <a:gd name="connsiteX8" fmla="*/ 3270 w 17481"/>
                      <a:gd name="connsiteY8" fmla="*/ 1635 h 23161"/>
                      <a:gd name="connsiteX9" fmla="*/ 0 w 17481"/>
                      <a:gd name="connsiteY9" fmla="*/ 0 h 23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481" h="23161">
                        <a:moveTo>
                          <a:pt x="0" y="0"/>
                        </a:moveTo>
                        <a:cubicBezTo>
                          <a:pt x="1499" y="3542"/>
                          <a:pt x="3543" y="6948"/>
                          <a:pt x="5450" y="10491"/>
                        </a:cubicBezTo>
                        <a:cubicBezTo>
                          <a:pt x="3543" y="9265"/>
                          <a:pt x="5041" y="14578"/>
                          <a:pt x="2725" y="12534"/>
                        </a:cubicBezTo>
                        <a:cubicBezTo>
                          <a:pt x="3134" y="13352"/>
                          <a:pt x="4632" y="17167"/>
                          <a:pt x="5177" y="15941"/>
                        </a:cubicBezTo>
                        <a:lnTo>
                          <a:pt x="4632" y="13761"/>
                        </a:lnTo>
                        <a:cubicBezTo>
                          <a:pt x="10491" y="18529"/>
                          <a:pt x="11581" y="14714"/>
                          <a:pt x="17031" y="23162"/>
                        </a:cubicBezTo>
                        <a:cubicBezTo>
                          <a:pt x="18666" y="16758"/>
                          <a:pt x="15532" y="14851"/>
                          <a:pt x="12807" y="12262"/>
                        </a:cubicBezTo>
                        <a:cubicBezTo>
                          <a:pt x="12262" y="11308"/>
                          <a:pt x="11990" y="10491"/>
                          <a:pt x="11581" y="9537"/>
                        </a:cubicBezTo>
                        <a:lnTo>
                          <a:pt x="3270" y="1635"/>
                        </a:lnTo>
                        <a:lnTo>
                          <a:pt x="0" y="0"/>
                        </a:lnTo>
                        <a:close/>
                      </a:path>
                    </a:pathLst>
                  </a:custGeom>
                  <a:solidFill>
                    <a:srgbClr val="FFD61D"/>
                  </a:solidFill>
                  <a:ln w="0" cap="flat">
                    <a:noFill/>
                    <a:prstDash val="solid"/>
                    <a:miter/>
                  </a:ln>
                </p:spPr>
                <p:txBody>
                  <a:bodyPr rtlCol="0" anchor="ctr"/>
                  <a:lstStyle/>
                  <a:p>
                    <a:endParaRPr lang="en-US"/>
                  </a:p>
                </p:txBody>
              </p:sp>
              <p:sp>
                <p:nvSpPr>
                  <p:cNvPr id="503" name="Freeform: Shape 502">
                    <a:extLst>
                      <a:ext uri="{FF2B5EF4-FFF2-40B4-BE49-F238E27FC236}">
                        <a16:creationId xmlns:a16="http://schemas.microsoft.com/office/drawing/2014/main" id="{989902DF-E0D0-CA0C-9AB6-095172908580}"/>
                      </a:ext>
                    </a:extLst>
                  </p:cNvPr>
                  <p:cNvSpPr/>
                  <p:nvPr/>
                </p:nvSpPr>
                <p:spPr>
                  <a:xfrm>
                    <a:off x="5537640" y="4233156"/>
                    <a:ext cx="272" cy="272"/>
                  </a:xfrm>
                  <a:custGeom>
                    <a:avLst/>
                    <a:gdLst>
                      <a:gd name="connsiteX0" fmla="*/ 0 w 272"/>
                      <a:gd name="connsiteY0" fmla="*/ 0 h 272"/>
                      <a:gd name="connsiteX1" fmla="*/ 273 w 272"/>
                      <a:gd name="connsiteY1" fmla="*/ 272 h 272"/>
                      <a:gd name="connsiteX2" fmla="*/ 0 w 272"/>
                      <a:gd name="connsiteY2" fmla="*/ 0 h 272"/>
                    </a:gdLst>
                    <a:ahLst/>
                    <a:cxnLst>
                      <a:cxn ang="0">
                        <a:pos x="connsiteX0" y="connsiteY0"/>
                      </a:cxn>
                      <a:cxn ang="0">
                        <a:pos x="connsiteX1" y="connsiteY1"/>
                      </a:cxn>
                      <a:cxn ang="0">
                        <a:pos x="connsiteX2" y="connsiteY2"/>
                      </a:cxn>
                    </a:cxnLst>
                    <a:rect l="l" t="t" r="r" b="b"/>
                    <a:pathLst>
                      <a:path w="272" h="272">
                        <a:moveTo>
                          <a:pt x="0" y="0"/>
                        </a:moveTo>
                        <a:lnTo>
                          <a:pt x="273" y="272"/>
                        </a:lnTo>
                        <a:cubicBezTo>
                          <a:pt x="273" y="272"/>
                          <a:pt x="273" y="0"/>
                          <a:pt x="0" y="0"/>
                        </a:cubicBezTo>
                        <a:close/>
                      </a:path>
                    </a:pathLst>
                  </a:custGeom>
                  <a:solidFill>
                    <a:srgbClr val="FFD61D"/>
                  </a:solidFill>
                  <a:ln w="0" cap="flat">
                    <a:noFill/>
                    <a:prstDash val="solid"/>
                    <a:miter/>
                  </a:ln>
                </p:spPr>
                <p:txBody>
                  <a:bodyPr rtlCol="0" anchor="ctr"/>
                  <a:lstStyle/>
                  <a:p>
                    <a:endParaRPr lang="en-US"/>
                  </a:p>
                </p:txBody>
              </p:sp>
              <p:sp>
                <p:nvSpPr>
                  <p:cNvPr id="504" name="Freeform: Shape 503">
                    <a:extLst>
                      <a:ext uri="{FF2B5EF4-FFF2-40B4-BE49-F238E27FC236}">
                        <a16:creationId xmlns:a16="http://schemas.microsoft.com/office/drawing/2014/main" id="{300EB050-8D2A-8072-06F5-22277CCA15E0}"/>
                      </a:ext>
                    </a:extLst>
                  </p:cNvPr>
                  <p:cNvSpPr/>
                  <p:nvPr/>
                </p:nvSpPr>
                <p:spPr>
                  <a:xfrm>
                    <a:off x="5537912" y="4233428"/>
                    <a:ext cx="817" cy="1976"/>
                  </a:xfrm>
                  <a:custGeom>
                    <a:avLst/>
                    <a:gdLst>
                      <a:gd name="connsiteX0" fmla="*/ 817 w 817"/>
                      <a:gd name="connsiteY0" fmla="*/ 1363 h 1976"/>
                      <a:gd name="connsiteX1" fmla="*/ 0 w 817"/>
                      <a:gd name="connsiteY1" fmla="*/ 0 h 1976"/>
                      <a:gd name="connsiteX2" fmla="*/ 817 w 817"/>
                      <a:gd name="connsiteY2" fmla="*/ 1363 h 1976"/>
                    </a:gdLst>
                    <a:ahLst/>
                    <a:cxnLst>
                      <a:cxn ang="0">
                        <a:pos x="connsiteX0" y="connsiteY0"/>
                      </a:cxn>
                      <a:cxn ang="0">
                        <a:pos x="connsiteX1" y="connsiteY1"/>
                      </a:cxn>
                      <a:cxn ang="0">
                        <a:pos x="connsiteX2" y="connsiteY2"/>
                      </a:cxn>
                    </a:cxnLst>
                    <a:rect l="l" t="t" r="r" b="b"/>
                    <a:pathLst>
                      <a:path w="817" h="1976">
                        <a:moveTo>
                          <a:pt x="817" y="1363"/>
                        </a:moveTo>
                        <a:lnTo>
                          <a:pt x="0" y="0"/>
                        </a:lnTo>
                        <a:cubicBezTo>
                          <a:pt x="273" y="954"/>
                          <a:pt x="-545" y="2997"/>
                          <a:pt x="817" y="1363"/>
                        </a:cubicBezTo>
                        <a:close/>
                      </a:path>
                    </a:pathLst>
                  </a:custGeom>
                  <a:solidFill>
                    <a:srgbClr val="FFD61D"/>
                  </a:solidFill>
                  <a:ln w="0" cap="flat">
                    <a:noFill/>
                    <a:prstDash val="solid"/>
                    <a:miter/>
                  </a:ln>
                </p:spPr>
                <p:txBody>
                  <a:bodyPr rtlCol="0" anchor="ctr"/>
                  <a:lstStyle/>
                  <a:p>
                    <a:endParaRPr lang="en-US"/>
                  </a:p>
                </p:txBody>
              </p:sp>
              <p:sp>
                <p:nvSpPr>
                  <p:cNvPr id="505" name="Freeform: Shape 504">
                    <a:extLst>
                      <a:ext uri="{FF2B5EF4-FFF2-40B4-BE49-F238E27FC236}">
                        <a16:creationId xmlns:a16="http://schemas.microsoft.com/office/drawing/2014/main" id="{EFCF19AF-53A1-7072-0601-71AA7353CE33}"/>
                      </a:ext>
                    </a:extLst>
                  </p:cNvPr>
                  <p:cNvSpPr/>
                  <p:nvPr/>
                </p:nvSpPr>
                <p:spPr>
                  <a:xfrm>
                    <a:off x="5303161" y="4180837"/>
                    <a:ext cx="3814" cy="1362"/>
                  </a:xfrm>
                  <a:custGeom>
                    <a:avLst/>
                    <a:gdLst>
                      <a:gd name="connsiteX0" fmla="*/ 409 w 3814"/>
                      <a:gd name="connsiteY0" fmla="*/ 1363 h 1362"/>
                      <a:gd name="connsiteX1" fmla="*/ 3815 w 3814"/>
                      <a:gd name="connsiteY1" fmla="*/ 1090 h 1362"/>
                      <a:gd name="connsiteX2" fmla="*/ 0 w 3814"/>
                      <a:gd name="connsiteY2" fmla="*/ 0 h 1362"/>
                      <a:gd name="connsiteX3" fmla="*/ 409 w 3814"/>
                      <a:gd name="connsiteY3" fmla="*/ 1363 h 1362"/>
                    </a:gdLst>
                    <a:ahLst/>
                    <a:cxnLst>
                      <a:cxn ang="0">
                        <a:pos x="connsiteX0" y="connsiteY0"/>
                      </a:cxn>
                      <a:cxn ang="0">
                        <a:pos x="connsiteX1" y="connsiteY1"/>
                      </a:cxn>
                      <a:cxn ang="0">
                        <a:pos x="connsiteX2" y="connsiteY2"/>
                      </a:cxn>
                      <a:cxn ang="0">
                        <a:pos x="connsiteX3" y="connsiteY3"/>
                      </a:cxn>
                    </a:cxnLst>
                    <a:rect l="l" t="t" r="r" b="b"/>
                    <a:pathLst>
                      <a:path w="3814" h="1362">
                        <a:moveTo>
                          <a:pt x="409" y="1363"/>
                        </a:moveTo>
                        <a:cubicBezTo>
                          <a:pt x="1226" y="1090"/>
                          <a:pt x="2452" y="954"/>
                          <a:pt x="3815" y="1090"/>
                        </a:cubicBezTo>
                        <a:lnTo>
                          <a:pt x="0" y="0"/>
                        </a:lnTo>
                        <a:cubicBezTo>
                          <a:pt x="0" y="0"/>
                          <a:pt x="273" y="954"/>
                          <a:pt x="409" y="1363"/>
                        </a:cubicBezTo>
                        <a:close/>
                      </a:path>
                    </a:pathLst>
                  </a:custGeom>
                  <a:solidFill>
                    <a:srgbClr val="FFD61D"/>
                  </a:solidFill>
                  <a:ln w="0" cap="flat">
                    <a:noFill/>
                    <a:prstDash val="solid"/>
                    <a:miter/>
                  </a:ln>
                </p:spPr>
                <p:txBody>
                  <a:bodyPr rtlCol="0" anchor="ctr"/>
                  <a:lstStyle/>
                  <a:p>
                    <a:endParaRPr lang="en-US"/>
                  </a:p>
                </p:txBody>
              </p:sp>
              <p:sp>
                <p:nvSpPr>
                  <p:cNvPr id="506" name="Freeform: Shape 505">
                    <a:extLst>
                      <a:ext uri="{FF2B5EF4-FFF2-40B4-BE49-F238E27FC236}">
                        <a16:creationId xmlns:a16="http://schemas.microsoft.com/office/drawing/2014/main" id="{AEB65AC5-729B-7E2E-215B-2687F61FFE50}"/>
                      </a:ext>
                    </a:extLst>
                  </p:cNvPr>
                  <p:cNvSpPr/>
                  <p:nvPr/>
                </p:nvSpPr>
                <p:spPr>
                  <a:xfrm>
                    <a:off x="5284087" y="4173344"/>
                    <a:ext cx="7221" cy="8038"/>
                  </a:xfrm>
                  <a:custGeom>
                    <a:avLst/>
                    <a:gdLst>
                      <a:gd name="connsiteX0" fmla="*/ 7221 w 7221"/>
                      <a:gd name="connsiteY0" fmla="*/ 8038 h 8038"/>
                      <a:gd name="connsiteX1" fmla="*/ 3406 w 7221"/>
                      <a:gd name="connsiteY1" fmla="*/ 1499 h 8038"/>
                      <a:gd name="connsiteX2" fmla="*/ 0 w 7221"/>
                      <a:gd name="connsiteY2" fmla="*/ 0 h 8038"/>
                      <a:gd name="connsiteX3" fmla="*/ 7221 w 7221"/>
                      <a:gd name="connsiteY3" fmla="*/ 8038 h 8038"/>
                    </a:gdLst>
                    <a:ahLst/>
                    <a:cxnLst>
                      <a:cxn ang="0">
                        <a:pos x="connsiteX0" y="connsiteY0"/>
                      </a:cxn>
                      <a:cxn ang="0">
                        <a:pos x="connsiteX1" y="connsiteY1"/>
                      </a:cxn>
                      <a:cxn ang="0">
                        <a:pos x="connsiteX2" y="connsiteY2"/>
                      </a:cxn>
                      <a:cxn ang="0">
                        <a:pos x="connsiteX3" y="connsiteY3"/>
                      </a:cxn>
                    </a:cxnLst>
                    <a:rect l="l" t="t" r="r" b="b"/>
                    <a:pathLst>
                      <a:path w="7221" h="8038">
                        <a:moveTo>
                          <a:pt x="7221" y="8038"/>
                        </a:moveTo>
                        <a:lnTo>
                          <a:pt x="3406" y="1499"/>
                        </a:lnTo>
                        <a:lnTo>
                          <a:pt x="0" y="0"/>
                        </a:lnTo>
                        <a:cubicBezTo>
                          <a:pt x="2044" y="2180"/>
                          <a:pt x="4087" y="5041"/>
                          <a:pt x="7221" y="8038"/>
                        </a:cubicBezTo>
                        <a:close/>
                      </a:path>
                    </a:pathLst>
                  </a:custGeom>
                  <a:solidFill>
                    <a:srgbClr val="FFD61D"/>
                  </a:solidFill>
                  <a:ln w="0" cap="flat">
                    <a:noFill/>
                    <a:prstDash val="solid"/>
                    <a:miter/>
                  </a:ln>
                </p:spPr>
                <p:txBody>
                  <a:bodyPr rtlCol="0" anchor="ctr"/>
                  <a:lstStyle/>
                  <a:p>
                    <a:endParaRPr lang="en-US"/>
                  </a:p>
                </p:txBody>
              </p:sp>
              <p:sp>
                <p:nvSpPr>
                  <p:cNvPr id="507" name="Freeform: Shape 506">
                    <a:extLst>
                      <a:ext uri="{FF2B5EF4-FFF2-40B4-BE49-F238E27FC236}">
                        <a16:creationId xmlns:a16="http://schemas.microsoft.com/office/drawing/2014/main" id="{9C42AA5C-D080-EEA1-9596-74158B9922B4}"/>
                      </a:ext>
                    </a:extLst>
                  </p:cNvPr>
                  <p:cNvSpPr/>
                  <p:nvPr/>
                </p:nvSpPr>
                <p:spPr>
                  <a:xfrm>
                    <a:off x="5307385" y="4183426"/>
                    <a:ext cx="89387" cy="46074"/>
                  </a:xfrm>
                  <a:custGeom>
                    <a:avLst/>
                    <a:gdLst>
                      <a:gd name="connsiteX0" fmla="*/ 56406 w 89387"/>
                      <a:gd name="connsiteY0" fmla="*/ 38013 h 46074"/>
                      <a:gd name="connsiteX1" fmla="*/ 54907 w 89387"/>
                      <a:gd name="connsiteY1" fmla="*/ 45234 h 46074"/>
                      <a:gd name="connsiteX2" fmla="*/ 62809 w 89387"/>
                      <a:gd name="connsiteY2" fmla="*/ 45234 h 46074"/>
                      <a:gd name="connsiteX3" fmla="*/ 59676 w 89387"/>
                      <a:gd name="connsiteY3" fmla="*/ 34607 h 46074"/>
                      <a:gd name="connsiteX4" fmla="*/ 69758 w 89387"/>
                      <a:gd name="connsiteY4" fmla="*/ 36105 h 46074"/>
                      <a:gd name="connsiteX5" fmla="*/ 62673 w 89387"/>
                      <a:gd name="connsiteY5" fmla="*/ 41010 h 46074"/>
                      <a:gd name="connsiteX6" fmla="*/ 68668 w 89387"/>
                      <a:gd name="connsiteY6" fmla="*/ 39648 h 46074"/>
                      <a:gd name="connsiteX7" fmla="*/ 82020 w 89387"/>
                      <a:gd name="connsiteY7" fmla="*/ 46051 h 46074"/>
                      <a:gd name="connsiteX8" fmla="*/ 89105 w 89387"/>
                      <a:gd name="connsiteY8" fmla="*/ 42509 h 46074"/>
                      <a:gd name="connsiteX9" fmla="*/ 84745 w 89387"/>
                      <a:gd name="connsiteY9" fmla="*/ 34198 h 46074"/>
                      <a:gd name="connsiteX10" fmla="*/ 84745 w 89387"/>
                      <a:gd name="connsiteY10" fmla="*/ 36241 h 46074"/>
                      <a:gd name="connsiteX11" fmla="*/ 82156 w 89387"/>
                      <a:gd name="connsiteY11" fmla="*/ 34334 h 46074"/>
                      <a:gd name="connsiteX12" fmla="*/ 78341 w 89387"/>
                      <a:gd name="connsiteY12" fmla="*/ 38558 h 46074"/>
                      <a:gd name="connsiteX13" fmla="*/ 75753 w 89387"/>
                      <a:gd name="connsiteY13" fmla="*/ 36105 h 46074"/>
                      <a:gd name="connsiteX14" fmla="*/ 77796 w 89387"/>
                      <a:gd name="connsiteY14" fmla="*/ 36105 h 46074"/>
                      <a:gd name="connsiteX15" fmla="*/ 70439 w 89387"/>
                      <a:gd name="connsiteY15" fmla="*/ 33653 h 46074"/>
                      <a:gd name="connsiteX16" fmla="*/ 72346 w 89387"/>
                      <a:gd name="connsiteY16" fmla="*/ 32018 h 46074"/>
                      <a:gd name="connsiteX17" fmla="*/ 61038 w 89387"/>
                      <a:gd name="connsiteY17" fmla="*/ 31746 h 46074"/>
                      <a:gd name="connsiteX18" fmla="*/ 65807 w 89387"/>
                      <a:gd name="connsiteY18" fmla="*/ 28884 h 46074"/>
                      <a:gd name="connsiteX19" fmla="*/ 51773 w 89387"/>
                      <a:gd name="connsiteY19" fmla="*/ 19756 h 46074"/>
                      <a:gd name="connsiteX20" fmla="*/ 50956 w 89387"/>
                      <a:gd name="connsiteY20" fmla="*/ 22345 h 46074"/>
                      <a:gd name="connsiteX21" fmla="*/ 50956 w 89387"/>
                      <a:gd name="connsiteY21" fmla="*/ 15805 h 46074"/>
                      <a:gd name="connsiteX22" fmla="*/ 44961 w 89387"/>
                      <a:gd name="connsiteY22" fmla="*/ 10764 h 46074"/>
                      <a:gd name="connsiteX23" fmla="*/ 38012 w 89387"/>
                      <a:gd name="connsiteY23" fmla="*/ 4769 h 46074"/>
                      <a:gd name="connsiteX24" fmla="*/ 21390 w 89387"/>
                      <a:gd name="connsiteY24" fmla="*/ 3406 h 46074"/>
                      <a:gd name="connsiteX25" fmla="*/ 4224 w 89387"/>
                      <a:gd name="connsiteY25" fmla="*/ 0 h 46074"/>
                      <a:gd name="connsiteX26" fmla="*/ 6948 w 89387"/>
                      <a:gd name="connsiteY26" fmla="*/ 1908 h 46074"/>
                      <a:gd name="connsiteX27" fmla="*/ 0 w 89387"/>
                      <a:gd name="connsiteY27" fmla="*/ 5586 h 46074"/>
                      <a:gd name="connsiteX28" fmla="*/ 9674 w 89387"/>
                      <a:gd name="connsiteY28" fmla="*/ 9537 h 46074"/>
                      <a:gd name="connsiteX29" fmla="*/ 5041 w 89387"/>
                      <a:gd name="connsiteY29" fmla="*/ 16213 h 46074"/>
                      <a:gd name="connsiteX30" fmla="*/ 45506 w 89387"/>
                      <a:gd name="connsiteY30" fmla="*/ 27522 h 46074"/>
                      <a:gd name="connsiteX31" fmla="*/ 54362 w 89387"/>
                      <a:gd name="connsiteY31" fmla="*/ 38558 h 46074"/>
                      <a:gd name="connsiteX32" fmla="*/ 44416 w 89387"/>
                      <a:gd name="connsiteY32" fmla="*/ 37604 h 46074"/>
                      <a:gd name="connsiteX33" fmla="*/ 51228 w 89387"/>
                      <a:gd name="connsiteY33" fmla="*/ 43462 h 46074"/>
                      <a:gd name="connsiteX34" fmla="*/ 56133 w 89387"/>
                      <a:gd name="connsiteY34" fmla="*/ 38285 h 46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89387" h="46074">
                        <a:moveTo>
                          <a:pt x="56406" y="38013"/>
                        </a:moveTo>
                        <a:cubicBezTo>
                          <a:pt x="67033" y="43599"/>
                          <a:pt x="50820" y="41146"/>
                          <a:pt x="54907" y="45234"/>
                        </a:cubicBezTo>
                        <a:cubicBezTo>
                          <a:pt x="58313" y="46460"/>
                          <a:pt x="60629" y="44825"/>
                          <a:pt x="62809" y="45234"/>
                        </a:cubicBezTo>
                        <a:cubicBezTo>
                          <a:pt x="53544" y="42100"/>
                          <a:pt x="68259" y="38285"/>
                          <a:pt x="59676" y="34607"/>
                        </a:cubicBezTo>
                        <a:cubicBezTo>
                          <a:pt x="63491" y="31200"/>
                          <a:pt x="67850" y="33517"/>
                          <a:pt x="69758" y="36105"/>
                        </a:cubicBezTo>
                        <a:cubicBezTo>
                          <a:pt x="70575" y="41691"/>
                          <a:pt x="65534" y="37876"/>
                          <a:pt x="62673" y="41010"/>
                        </a:cubicBezTo>
                        <a:cubicBezTo>
                          <a:pt x="66215" y="42373"/>
                          <a:pt x="66079" y="41419"/>
                          <a:pt x="68668" y="39648"/>
                        </a:cubicBezTo>
                        <a:cubicBezTo>
                          <a:pt x="73436" y="43054"/>
                          <a:pt x="81066" y="39239"/>
                          <a:pt x="82020" y="46051"/>
                        </a:cubicBezTo>
                        <a:cubicBezTo>
                          <a:pt x="86107" y="46324"/>
                          <a:pt x="86516" y="44144"/>
                          <a:pt x="89105" y="42509"/>
                        </a:cubicBezTo>
                        <a:cubicBezTo>
                          <a:pt x="90740" y="37876"/>
                          <a:pt x="84745" y="38149"/>
                          <a:pt x="84745" y="34198"/>
                        </a:cubicBezTo>
                        <a:cubicBezTo>
                          <a:pt x="84745" y="34607"/>
                          <a:pt x="85017" y="35560"/>
                          <a:pt x="84745" y="36241"/>
                        </a:cubicBezTo>
                        <a:lnTo>
                          <a:pt x="82156" y="34334"/>
                        </a:lnTo>
                        <a:cubicBezTo>
                          <a:pt x="84336" y="36650"/>
                          <a:pt x="79976" y="39103"/>
                          <a:pt x="78341" y="38558"/>
                        </a:cubicBezTo>
                        <a:cubicBezTo>
                          <a:pt x="77251" y="38149"/>
                          <a:pt x="74935" y="37195"/>
                          <a:pt x="75753" y="36105"/>
                        </a:cubicBezTo>
                        <a:lnTo>
                          <a:pt x="77796" y="36105"/>
                        </a:lnTo>
                        <a:cubicBezTo>
                          <a:pt x="76434" y="33517"/>
                          <a:pt x="71529" y="36923"/>
                          <a:pt x="70439" y="33653"/>
                        </a:cubicBezTo>
                        <a:cubicBezTo>
                          <a:pt x="70848" y="32699"/>
                          <a:pt x="71938" y="32563"/>
                          <a:pt x="72346" y="32018"/>
                        </a:cubicBezTo>
                        <a:cubicBezTo>
                          <a:pt x="68259" y="33789"/>
                          <a:pt x="66079" y="31882"/>
                          <a:pt x="61038" y="31746"/>
                        </a:cubicBezTo>
                        <a:lnTo>
                          <a:pt x="65807" y="28884"/>
                        </a:lnTo>
                        <a:cubicBezTo>
                          <a:pt x="59948" y="32154"/>
                          <a:pt x="54090" y="25342"/>
                          <a:pt x="51773" y="19756"/>
                        </a:cubicBezTo>
                        <a:cubicBezTo>
                          <a:pt x="51773" y="20846"/>
                          <a:pt x="52046" y="22072"/>
                          <a:pt x="50956" y="22345"/>
                        </a:cubicBezTo>
                        <a:cubicBezTo>
                          <a:pt x="47686" y="20846"/>
                          <a:pt x="48231" y="16622"/>
                          <a:pt x="50956" y="15805"/>
                        </a:cubicBezTo>
                        <a:cubicBezTo>
                          <a:pt x="48367" y="16213"/>
                          <a:pt x="46732" y="13489"/>
                          <a:pt x="44961" y="10764"/>
                        </a:cubicBezTo>
                        <a:cubicBezTo>
                          <a:pt x="43326" y="7766"/>
                          <a:pt x="41555" y="4769"/>
                          <a:pt x="38012" y="4769"/>
                        </a:cubicBezTo>
                        <a:cubicBezTo>
                          <a:pt x="32290" y="4905"/>
                          <a:pt x="27113" y="4088"/>
                          <a:pt x="21390" y="3406"/>
                        </a:cubicBezTo>
                        <a:cubicBezTo>
                          <a:pt x="15532" y="2725"/>
                          <a:pt x="9946" y="1499"/>
                          <a:pt x="4224" y="0"/>
                        </a:cubicBezTo>
                        <a:cubicBezTo>
                          <a:pt x="5177" y="545"/>
                          <a:pt x="6131" y="1090"/>
                          <a:pt x="6948" y="1908"/>
                        </a:cubicBezTo>
                        <a:cubicBezTo>
                          <a:pt x="4360" y="6131"/>
                          <a:pt x="5586" y="7085"/>
                          <a:pt x="0" y="5586"/>
                        </a:cubicBezTo>
                        <a:cubicBezTo>
                          <a:pt x="4087" y="7902"/>
                          <a:pt x="5995" y="4769"/>
                          <a:pt x="9674" y="9537"/>
                        </a:cubicBezTo>
                        <a:cubicBezTo>
                          <a:pt x="6540" y="8856"/>
                          <a:pt x="2044" y="11036"/>
                          <a:pt x="5041" y="16213"/>
                        </a:cubicBezTo>
                        <a:cubicBezTo>
                          <a:pt x="17167" y="26159"/>
                          <a:pt x="33108" y="24388"/>
                          <a:pt x="45506" y="27522"/>
                        </a:cubicBezTo>
                        <a:cubicBezTo>
                          <a:pt x="43462" y="30519"/>
                          <a:pt x="51501" y="35152"/>
                          <a:pt x="54362" y="38558"/>
                        </a:cubicBezTo>
                        <a:cubicBezTo>
                          <a:pt x="50956" y="40601"/>
                          <a:pt x="47686" y="39103"/>
                          <a:pt x="44416" y="37604"/>
                        </a:cubicBezTo>
                        <a:cubicBezTo>
                          <a:pt x="46051" y="39103"/>
                          <a:pt x="49049" y="41691"/>
                          <a:pt x="51228" y="43462"/>
                        </a:cubicBezTo>
                        <a:lnTo>
                          <a:pt x="56133" y="38285"/>
                        </a:lnTo>
                        <a:close/>
                      </a:path>
                    </a:pathLst>
                  </a:custGeom>
                  <a:solidFill>
                    <a:srgbClr val="FFD61D"/>
                  </a:solidFill>
                  <a:ln w="0" cap="flat">
                    <a:noFill/>
                    <a:prstDash val="solid"/>
                    <a:miter/>
                  </a:ln>
                </p:spPr>
                <p:txBody>
                  <a:bodyPr rtlCol="0" anchor="ctr"/>
                  <a:lstStyle/>
                  <a:p>
                    <a:endParaRPr lang="en-US"/>
                  </a:p>
                </p:txBody>
              </p:sp>
              <p:sp>
                <p:nvSpPr>
                  <p:cNvPr id="508" name="Freeform: Shape 507">
                    <a:extLst>
                      <a:ext uri="{FF2B5EF4-FFF2-40B4-BE49-F238E27FC236}">
                        <a16:creationId xmlns:a16="http://schemas.microsoft.com/office/drawing/2014/main" id="{BCBB71FA-8C92-4697-A093-B06109F842D6}"/>
                      </a:ext>
                    </a:extLst>
                  </p:cNvPr>
                  <p:cNvSpPr/>
                  <p:nvPr/>
                </p:nvSpPr>
                <p:spPr>
                  <a:xfrm>
                    <a:off x="5333680" y="4210266"/>
                    <a:ext cx="272" cy="1226"/>
                  </a:xfrm>
                  <a:custGeom>
                    <a:avLst/>
                    <a:gdLst>
                      <a:gd name="connsiteX0" fmla="*/ 0 w 272"/>
                      <a:gd name="connsiteY0" fmla="*/ 0 h 1226"/>
                      <a:gd name="connsiteX1" fmla="*/ 273 w 272"/>
                      <a:gd name="connsiteY1" fmla="*/ 1226 h 1226"/>
                      <a:gd name="connsiteX2" fmla="*/ 0 w 272"/>
                      <a:gd name="connsiteY2" fmla="*/ 0 h 1226"/>
                    </a:gdLst>
                    <a:ahLst/>
                    <a:cxnLst>
                      <a:cxn ang="0">
                        <a:pos x="connsiteX0" y="connsiteY0"/>
                      </a:cxn>
                      <a:cxn ang="0">
                        <a:pos x="connsiteX1" y="connsiteY1"/>
                      </a:cxn>
                      <a:cxn ang="0">
                        <a:pos x="connsiteX2" y="connsiteY2"/>
                      </a:cxn>
                    </a:cxnLst>
                    <a:rect l="l" t="t" r="r" b="b"/>
                    <a:pathLst>
                      <a:path w="272" h="1226">
                        <a:moveTo>
                          <a:pt x="0" y="0"/>
                        </a:moveTo>
                        <a:cubicBezTo>
                          <a:pt x="0" y="0"/>
                          <a:pt x="0" y="817"/>
                          <a:pt x="273" y="1226"/>
                        </a:cubicBezTo>
                        <a:cubicBezTo>
                          <a:pt x="273" y="954"/>
                          <a:pt x="273" y="545"/>
                          <a:pt x="0" y="0"/>
                        </a:cubicBezTo>
                        <a:close/>
                      </a:path>
                    </a:pathLst>
                  </a:custGeom>
                  <a:solidFill>
                    <a:srgbClr val="FFD61D"/>
                  </a:solidFill>
                  <a:ln w="0" cap="flat">
                    <a:noFill/>
                    <a:prstDash val="solid"/>
                    <a:miter/>
                  </a:ln>
                </p:spPr>
                <p:txBody>
                  <a:bodyPr rtlCol="0" anchor="ctr"/>
                  <a:lstStyle/>
                  <a:p>
                    <a:endParaRPr lang="en-US"/>
                  </a:p>
                </p:txBody>
              </p:sp>
              <p:sp>
                <p:nvSpPr>
                  <p:cNvPr id="509" name="Freeform: Shape 508">
                    <a:extLst>
                      <a:ext uri="{FF2B5EF4-FFF2-40B4-BE49-F238E27FC236}">
                        <a16:creationId xmlns:a16="http://schemas.microsoft.com/office/drawing/2014/main" id="{C1626848-1494-C74C-3F80-11ED975148F6}"/>
                      </a:ext>
                    </a:extLst>
                  </p:cNvPr>
                  <p:cNvSpPr/>
                  <p:nvPr/>
                </p:nvSpPr>
                <p:spPr>
                  <a:xfrm>
                    <a:off x="5350983" y="4220076"/>
                    <a:ext cx="1089" cy="817"/>
                  </a:xfrm>
                  <a:custGeom>
                    <a:avLst/>
                    <a:gdLst>
                      <a:gd name="connsiteX0" fmla="*/ 273 w 1089"/>
                      <a:gd name="connsiteY0" fmla="*/ 0 h 817"/>
                      <a:gd name="connsiteX1" fmla="*/ 0 w 1089"/>
                      <a:gd name="connsiteY1" fmla="*/ 273 h 817"/>
                      <a:gd name="connsiteX2" fmla="*/ 1090 w 1089"/>
                      <a:gd name="connsiteY2" fmla="*/ 817 h 817"/>
                      <a:gd name="connsiteX3" fmla="*/ 273 w 1089"/>
                      <a:gd name="connsiteY3" fmla="*/ 136 h 817"/>
                    </a:gdLst>
                    <a:ahLst/>
                    <a:cxnLst>
                      <a:cxn ang="0">
                        <a:pos x="connsiteX0" y="connsiteY0"/>
                      </a:cxn>
                      <a:cxn ang="0">
                        <a:pos x="connsiteX1" y="connsiteY1"/>
                      </a:cxn>
                      <a:cxn ang="0">
                        <a:pos x="connsiteX2" y="connsiteY2"/>
                      </a:cxn>
                      <a:cxn ang="0">
                        <a:pos x="connsiteX3" y="connsiteY3"/>
                      </a:cxn>
                    </a:cxnLst>
                    <a:rect l="l" t="t" r="r" b="b"/>
                    <a:pathLst>
                      <a:path w="1089" h="817">
                        <a:moveTo>
                          <a:pt x="273" y="0"/>
                        </a:moveTo>
                        <a:cubicBezTo>
                          <a:pt x="273" y="0"/>
                          <a:pt x="136" y="136"/>
                          <a:pt x="0" y="273"/>
                        </a:cubicBezTo>
                        <a:lnTo>
                          <a:pt x="1090" y="817"/>
                        </a:lnTo>
                        <a:cubicBezTo>
                          <a:pt x="1090" y="817"/>
                          <a:pt x="545" y="273"/>
                          <a:pt x="273" y="136"/>
                        </a:cubicBezTo>
                        <a:close/>
                      </a:path>
                    </a:pathLst>
                  </a:custGeom>
                  <a:solidFill>
                    <a:srgbClr val="FFD61D"/>
                  </a:solidFill>
                  <a:ln w="0" cap="flat">
                    <a:noFill/>
                    <a:prstDash val="solid"/>
                    <a:miter/>
                  </a:ln>
                </p:spPr>
                <p:txBody>
                  <a:bodyPr rtlCol="0" anchor="ctr"/>
                  <a:lstStyle/>
                  <a:p>
                    <a:endParaRPr lang="en-US"/>
                  </a:p>
                </p:txBody>
              </p:sp>
              <p:sp>
                <p:nvSpPr>
                  <p:cNvPr id="510" name="Freeform: Shape 509">
                    <a:extLst>
                      <a:ext uri="{FF2B5EF4-FFF2-40B4-BE49-F238E27FC236}">
                        <a16:creationId xmlns:a16="http://schemas.microsoft.com/office/drawing/2014/main" id="{2805686E-252E-12BC-E67A-652CD58E241B}"/>
                      </a:ext>
                    </a:extLst>
                  </p:cNvPr>
                  <p:cNvSpPr/>
                  <p:nvPr/>
                </p:nvSpPr>
                <p:spPr>
                  <a:xfrm>
                    <a:off x="5295804" y="4187922"/>
                    <a:ext cx="3133" cy="1464"/>
                  </a:xfrm>
                  <a:custGeom>
                    <a:avLst/>
                    <a:gdLst>
                      <a:gd name="connsiteX0" fmla="*/ 3134 w 3133"/>
                      <a:gd name="connsiteY0" fmla="*/ 1090 h 1464"/>
                      <a:gd name="connsiteX1" fmla="*/ 0 w 3133"/>
                      <a:gd name="connsiteY1" fmla="*/ 0 h 1464"/>
                      <a:gd name="connsiteX2" fmla="*/ 1771 w 3133"/>
                      <a:gd name="connsiteY2" fmla="*/ 1226 h 1464"/>
                      <a:gd name="connsiteX3" fmla="*/ 3134 w 3133"/>
                      <a:gd name="connsiteY3" fmla="*/ 1090 h 1464"/>
                    </a:gdLst>
                    <a:ahLst/>
                    <a:cxnLst>
                      <a:cxn ang="0">
                        <a:pos x="connsiteX0" y="connsiteY0"/>
                      </a:cxn>
                      <a:cxn ang="0">
                        <a:pos x="connsiteX1" y="connsiteY1"/>
                      </a:cxn>
                      <a:cxn ang="0">
                        <a:pos x="connsiteX2" y="connsiteY2"/>
                      </a:cxn>
                      <a:cxn ang="0">
                        <a:pos x="connsiteX3" y="connsiteY3"/>
                      </a:cxn>
                    </a:cxnLst>
                    <a:rect l="l" t="t" r="r" b="b"/>
                    <a:pathLst>
                      <a:path w="3133" h="1464">
                        <a:moveTo>
                          <a:pt x="3134" y="1090"/>
                        </a:moveTo>
                        <a:cubicBezTo>
                          <a:pt x="1907" y="817"/>
                          <a:pt x="1226" y="272"/>
                          <a:pt x="0" y="0"/>
                        </a:cubicBezTo>
                        <a:cubicBezTo>
                          <a:pt x="545" y="272"/>
                          <a:pt x="1090" y="817"/>
                          <a:pt x="1771" y="1226"/>
                        </a:cubicBezTo>
                        <a:cubicBezTo>
                          <a:pt x="2453" y="1499"/>
                          <a:pt x="2997" y="1635"/>
                          <a:pt x="3134" y="1090"/>
                        </a:cubicBezTo>
                        <a:close/>
                      </a:path>
                    </a:pathLst>
                  </a:custGeom>
                  <a:solidFill>
                    <a:srgbClr val="FFD61D"/>
                  </a:solidFill>
                  <a:ln w="0" cap="flat">
                    <a:noFill/>
                    <a:prstDash val="solid"/>
                    <a:miter/>
                  </a:ln>
                </p:spPr>
                <p:txBody>
                  <a:bodyPr rtlCol="0" anchor="ctr"/>
                  <a:lstStyle/>
                  <a:p>
                    <a:endParaRPr lang="en-US"/>
                  </a:p>
                </p:txBody>
              </p:sp>
              <p:sp>
                <p:nvSpPr>
                  <p:cNvPr id="511" name="Freeform: Shape 510">
                    <a:extLst>
                      <a:ext uri="{FF2B5EF4-FFF2-40B4-BE49-F238E27FC236}">
                        <a16:creationId xmlns:a16="http://schemas.microsoft.com/office/drawing/2014/main" id="{9E5D5174-9D7F-CA0A-D439-0C268ED99FBD}"/>
                      </a:ext>
                    </a:extLst>
                  </p:cNvPr>
                  <p:cNvSpPr/>
                  <p:nvPr/>
                </p:nvSpPr>
                <p:spPr>
                  <a:xfrm>
                    <a:off x="5302480" y="4182200"/>
                    <a:ext cx="1498" cy="1226"/>
                  </a:xfrm>
                  <a:custGeom>
                    <a:avLst/>
                    <a:gdLst>
                      <a:gd name="connsiteX0" fmla="*/ 0 w 1498"/>
                      <a:gd name="connsiteY0" fmla="*/ 1226 h 1226"/>
                      <a:gd name="connsiteX1" fmla="*/ 1499 w 1498"/>
                      <a:gd name="connsiteY1" fmla="*/ 954 h 1226"/>
                      <a:gd name="connsiteX2" fmla="*/ 1226 w 1498"/>
                      <a:gd name="connsiteY2" fmla="*/ 0 h 1226"/>
                      <a:gd name="connsiteX3" fmla="*/ 0 w 1498"/>
                      <a:gd name="connsiteY3" fmla="*/ 1226 h 1226"/>
                    </a:gdLst>
                    <a:ahLst/>
                    <a:cxnLst>
                      <a:cxn ang="0">
                        <a:pos x="connsiteX0" y="connsiteY0"/>
                      </a:cxn>
                      <a:cxn ang="0">
                        <a:pos x="connsiteX1" y="connsiteY1"/>
                      </a:cxn>
                      <a:cxn ang="0">
                        <a:pos x="connsiteX2" y="connsiteY2"/>
                      </a:cxn>
                      <a:cxn ang="0">
                        <a:pos x="connsiteX3" y="connsiteY3"/>
                      </a:cxn>
                    </a:cxnLst>
                    <a:rect l="l" t="t" r="r" b="b"/>
                    <a:pathLst>
                      <a:path w="1498" h="1226">
                        <a:moveTo>
                          <a:pt x="0" y="1226"/>
                        </a:moveTo>
                        <a:lnTo>
                          <a:pt x="1499" y="954"/>
                        </a:lnTo>
                        <a:cubicBezTo>
                          <a:pt x="1499" y="954"/>
                          <a:pt x="1363" y="273"/>
                          <a:pt x="1226" y="0"/>
                        </a:cubicBezTo>
                        <a:cubicBezTo>
                          <a:pt x="545" y="273"/>
                          <a:pt x="0" y="681"/>
                          <a:pt x="0" y="1226"/>
                        </a:cubicBezTo>
                        <a:close/>
                      </a:path>
                    </a:pathLst>
                  </a:custGeom>
                  <a:solidFill>
                    <a:srgbClr val="FFD61D"/>
                  </a:solidFill>
                  <a:ln w="0" cap="flat">
                    <a:noFill/>
                    <a:prstDash val="solid"/>
                    <a:miter/>
                  </a:ln>
                </p:spPr>
                <p:txBody>
                  <a:bodyPr rtlCol="0" anchor="ctr"/>
                  <a:lstStyle/>
                  <a:p>
                    <a:endParaRPr lang="en-US"/>
                  </a:p>
                </p:txBody>
              </p:sp>
              <p:sp>
                <p:nvSpPr>
                  <p:cNvPr id="512" name="Freeform: Shape 511">
                    <a:extLst>
                      <a:ext uri="{FF2B5EF4-FFF2-40B4-BE49-F238E27FC236}">
                        <a16:creationId xmlns:a16="http://schemas.microsoft.com/office/drawing/2014/main" id="{564470A0-152C-BEEA-AD23-845AA1D5732B}"/>
                      </a:ext>
                    </a:extLst>
                  </p:cNvPr>
                  <p:cNvSpPr/>
                  <p:nvPr/>
                </p:nvSpPr>
                <p:spPr>
                  <a:xfrm>
                    <a:off x="5400441" y="4266809"/>
                    <a:ext cx="1498" cy="544"/>
                  </a:xfrm>
                  <a:custGeom>
                    <a:avLst/>
                    <a:gdLst>
                      <a:gd name="connsiteX0" fmla="*/ 0 w 1498"/>
                      <a:gd name="connsiteY0" fmla="*/ 545 h 544"/>
                      <a:gd name="connsiteX1" fmla="*/ 1499 w 1498"/>
                      <a:gd name="connsiteY1" fmla="*/ 0 h 544"/>
                      <a:gd name="connsiteX2" fmla="*/ 0 w 1498"/>
                      <a:gd name="connsiteY2" fmla="*/ 545 h 544"/>
                    </a:gdLst>
                    <a:ahLst/>
                    <a:cxnLst>
                      <a:cxn ang="0">
                        <a:pos x="connsiteX0" y="connsiteY0"/>
                      </a:cxn>
                      <a:cxn ang="0">
                        <a:pos x="connsiteX1" y="connsiteY1"/>
                      </a:cxn>
                      <a:cxn ang="0">
                        <a:pos x="connsiteX2" y="connsiteY2"/>
                      </a:cxn>
                    </a:cxnLst>
                    <a:rect l="l" t="t" r="r" b="b"/>
                    <a:pathLst>
                      <a:path w="1498" h="544">
                        <a:moveTo>
                          <a:pt x="0" y="545"/>
                        </a:moveTo>
                        <a:cubicBezTo>
                          <a:pt x="0" y="545"/>
                          <a:pt x="954" y="136"/>
                          <a:pt x="1499" y="0"/>
                        </a:cubicBezTo>
                        <a:cubicBezTo>
                          <a:pt x="681" y="0"/>
                          <a:pt x="273" y="272"/>
                          <a:pt x="0" y="545"/>
                        </a:cubicBezTo>
                        <a:close/>
                      </a:path>
                    </a:pathLst>
                  </a:custGeom>
                  <a:solidFill>
                    <a:srgbClr val="FFD61D"/>
                  </a:solidFill>
                  <a:ln w="0" cap="flat">
                    <a:noFill/>
                    <a:prstDash val="solid"/>
                    <a:miter/>
                  </a:ln>
                </p:spPr>
                <p:txBody>
                  <a:bodyPr rtlCol="0" anchor="ctr"/>
                  <a:lstStyle/>
                  <a:p>
                    <a:endParaRPr lang="en-US"/>
                  </a:p>
                </p:txBody>
              </p:sp>
              <p:sp>
                <p:nvSpPr>
                  <p:cNvPr id="513" name="Freeform: Shape 512">
                    <a:extLst>
                      <a:ext uri="{FF2B5EF4-FFF2-40B4-BE49-F238E27FC236}">
                        <a16:creationId xmlns:a16="http://schemas.microsoft.com/office/drawing/2014/main" id="{CFCDA418-5825-E7E1-5994-D6170B4CBBB8}"/>
                      </a:ext>
                    </a:extLst>
                  </p:cNvPr>
                  <p:cNvSpPr/>
                  <p:nvPr/>
                </p:nvSpPr>
                <p:spPr>
                  <a:xfrm>
                    <a:off x="5330069" y="4211357"/>
                    <a:ext cx="48163" cy="31623"/>
                  </a:xfrm>
                  <a:custGeom>
                    <a:avLst/>
                    <a:gdLst>
                      <a:gd name="connsiteX0" fmla="*/ 42577 w 48163"/>
                      <a:gd name="connsiteY0" fmla="*/ 21799 h 31623"/>
                      <a:gd name="connsiteX1" fmla="*/ 34266 w 48163"/>
                      <a:gd name="connsiteY1" fmla="*/ 22889 h 31623"/>
                      <a:gd name="connsiteX2" fmla="*/ 35765 w 48163"/>
                      <a:gd name="connsiteY2" fmla="*/ 24115 h 31623"/>
                      <a:gd name="connsiteX3" fmla="*/ 19688 w 48163"/>
                      <a:gd name="connsiteY3" fmla="*/ 14851 h 31623"/>
                      <a:gd name="connsiteX4" fmla="*/ 20914 w 48163"/>
                      <a:gd name="connsiteY4" fmla="*/ 8856 h 31623"/>
                      <a:gd name="connsiteX5" fmla="*/ 10696 w 48163"/>
                      <a:gd name="connsiteY5" fmla="*/ 5995 h 31623"/>
                      <a:gd name="connsiteX6" fmla="*/ 3747 w 48163"/>
                      <a:gd name="connsiteY6" fmla="*/ 0 h 31623"/>
                      <a:gd name="connsiteX7" fmla="*/ 3066 w 48163"/>
                      <a:gd name="connsiteY7" fmla="*/ 5041 h 31623"/>
                      <a:gd name="connsiteX8" fmla="*/ 1840 w 48163"/>
                      <a:gd name="connsiteY8" fmla="*/ 5041 h 31623"/>
                      <a:gd name="connsiteX9" fmla="*/ 11241 w 48163"/>
                      <a:gd name="connsiteY9" fmla="*/ 11445 h 31623"/>
                      <a:gd name="connsiteX10" fmla="*/ 7426 w 48163"/>
                      <a:gd name="connsiteY10" fmla="*/ 12943 h 31623"/>
                      <a:gd name="connsiteX11" fmla="*/ 22958 w 48163"/>
                      <a:gd name="connsiteY11" fmla="*/ 19619 h 31623"/>
                      <a:gd name="connsiteX12" fmla="*/ 26228 w 48163"/>
                      <a:gd name="connsiteY12" fmla="*/ 24524 h 31623"/>
                      <a:gd name="connsiteX13" fmla="*/ 38899 w 48163"/>
                      <a:gd name="connsiteY13" fmla="*/ 29020 h 31623"/>
                      <a:gd name="connsiteX14" fmla="*/ 48163 w 48163"/>
                      <a:gd name="connsiteY14" fmla="*/ 29020 h 31623"/>
                      <a:gd name="connsiteX15" fmla="*/ 39580 w 48163"/>
                      <a:gd name="connsiteY15" fmla="*/ 27385 h 31623"/>
                      <a:gd name="connsiteX16" fmla="*/ 42577 w 48163"/>
                      <a:gd name="connsiteY16" fmla="*/ 21663 h 31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163" h="31623">
                        <a:moveTo>
                          <a:pt x="42577" y="21799"/>
                        </a:moveTo>
                        <a:cubicBezTo>
                          <a:pt x="38490" y="20164"/>
                          <a:pt x="39716" y="26295"/>
                          <a:pt x="34266" y="22889"/>
                        </a:cubicBezTo>
                        <a:lnTo>
                          <a:pt x="35765" y="24115"/>
                        </a:lnTo>
                        <a:cubicBezTo>
                          <a:pt x="30724" y="23434"/>
                          <a:pt x="24048" y="18529"/>
                          <a:pt x="19688" y="14851"/>
                        </a:cubicBezTo>
                        <a:cubicBezTo>
                          <a:pt x="21459" y="13625"/>
                          <a:pt x="18462" y="10899"/>
                          <a:pt x="20914" y="8856"/>
                        </a:cubicBezTo>
                        <a:cubicBezTo>
                          <a:pt x="17372" y="7357"/>
                          <a:pt x="14374" y="5041"/>
                          <a:pt x="10696" y="5995"/>
                        </a:cubicBezTo>
                        <a:cubicBezTo>
                          <a:pt x="9742" y="3542"/>
                          <a:pt x="4973" y="3133"/>
                          <a:pt x="3747" y="0"/>
                        </a:cubicBezTo>
                        <a:cubicBezTo>
                          <a:pt x="3338" y="2180"/>
                          <a:pt x="-4019" y="1090"/>
                          <a:pt x="3066" y="5041"/>
                        </a:cubicBezTo>
                        <a:cubicBezTo>
                          <a:pt x="2385" y="4769"/>
                          <a:pt x="2385" y="5313"/>
                          <a:pt x="1840" y="5041"/>
                        </a:cubicBezTo>
                        <a:cubicBezTo>
                          <a:pt x="3611" y="10354"/>
                          <a:pt x="8243" y="8584"/>
                          <a:pt x="11241" y="11445"/>
                        </a:cubicBezTo>
                        <a:cubicBezTo>
                          <a:pt x="11922" y="14578"/>
                          <a:pt x="6199" y="10764"/>
                          <a:pt x="7426" y="12943"/>
                        </a:cubicBezTo>
                        <a:cubicBezTo>
                          <a:pt x="12330" y="15532"/>
                          <a:pt x="19415" y="25206"/>
                          <a:pt x="22958" y="19619"/>
                        </a:cubicBezTo>
                        <a:cubicBezTo>
                          <a:pt x="26228" y="21527"/>
                          <a:pt x="25955" y="22753"/>
                          <a:pt x="26228" y="24524"/>
                        </a:cubicBezTo>
                        <a:cubicBezTo>
                          <a:pt x="30860" y="22753"/>
                          <a:pt x="34675" y="26840"/>
                          <a:pt x="38899" y="29020"/>
                        </a:cubicBezTo>
                        <a:cubicBezTo>
                          <a:pt x="42850" y="31473"/>
                          <a:pt x="46392" y="33380"/>
                          <a:pt x="48163" y="29020"/>
                        </a:cubicBezTo>
                        <a:cubicBezTo>
                          <a:pt x="46120" y="28475"/>
                          <a:pt x="43258" y="26840"/>
                          <a:pt x="39580" y="27385"/>
                        </a:cubicBezTo>
                        <a:lnTo>
                          <a:pt x="42577" y="21663"/>
                        </a:lnTo>
                        <a:close/>
                      </a:path>
                    </a:pathLst>
                  </a:custGeom>
                  <a:solidFill>
                    <a:srgbClr val="FFD61D"/>
                  </a:solidFill>
                  <a:ln w="0" cap="flat">
                    <a:noFill/>
                    <a:prstDash val="solid"/>
                    <a:miter/>
                  </a:ln>
                </p:spPr>
                <p:txBody>
                  <a:bodyPr rtlCol="0" anchor="ctr"/>
                  <a:lstStyle/>
                  <a:p>
                    <a:endParaRPr lang="en-US"/>
                  </a:p>
                </p:txBody>
              </p:sp>
              <p:sp>
                <p:nvSpPr>
                  <p:cNvPr id="514" name="Freeform: Shape 513">
                    <a:extLst>
                      <a:ext uri="{FF2B5EF4-FFF2-40B4-BE49-F238E27FC236}">
                        <a16:creationId xmlns:a16="http://schemas.microsoft.com/office/drawing/2014/main" id="{711BEA4B-C3CA-8F28-7B2D-FF2FD2DA8A2E}"/>
                      </a:ext>
                    </a:extLst>
                  </p:cNvPr>
                  <p:cNvSpPr/>
                  <p:nvPr/>
                </p:nvSpPr>
                <p:spPr>
                  <a:xfrm>
                    <a:off x="5303842" y="4196506"/>
                    <a:ext cx="544" cy="953"/>
                  </a:xfrm>
                  <a:custGeom>
                    <a:avLst/>
                    <a:gdLst>
                      <a:gd name="connsiteX0" fmla="*/ 0 w 544"/>
                      <a:gd name="connsiteY0" fmla="*/ 0 h 953"/>
                      <a:gd name="connsiteX1" fmla="*/ 545 w 544"/>
                      <a:gd name="connsiteY1" fmla="*/ 953 h 953"/>
                      <a:gd name="connsiteX2" fmla="*/ 0 w 544"/>
                      <a:gd name="connsiteY2" fmla="*/ 0 h 953"/>
                    </a:gdLst>
                    <a:ahLst/>
                    <a:cxnLst>
                      <a:cxn ang="0">
                        <a:pos x="connsiteX0" y="connsiteY0"/>
                      </a:cxn>
                      <a:cxn ang="0">
                        <a:pos x="connsiteX1" y="connsiteY1"/>
                      </a:cxn>
                      <a:cxn ang="0">
                        <a:pos x="connsiteX2" y="connsiteY2"/>
                      </a:cxn>
                    </a:cxnLst>
                    <a:rect l="l" t="t" r="r" b="b"/>
                    <a:pathLst>
                      <a:path w="544" h="953">
                        <a:moveTo>
                          <a:pt x="0" y="0"/>
                        </a:moveTo>
                        <a:cubicBezTo>
                          <a:pt x="0" y="0"/>
                          <a:pt x="409" y="681"/>
                          <a:pt x="545" y="953"/>
                        </a:cubicBezTo>
                        <a:cubicBezTo>
                          <a:pt x="409" y="681"/>
                          <a:pt x="136" y="409"/>
                          <a:pt x="0" y="0"/>
                        </a:cubicBezTo>
                        <a:close/>
                      </a:path>
                    </a:pathLst>
                  </a:custGeom>
                  <a:solidFill>
                    <a:srgbClr val="FFD61D"/>
                  </a:solidFill>
                  <a:ln w="0" cap="flat">
                    <a:noFill/>
                    <a:prstDash val="solid"/>
                    <a:miter/>
                  </a:ln>
                </p:spPr>
                <p:txBody>
                  <a:bodyPr rtlCol="0" anchor="ctr"/>
                  <a:lstStyle/>
                  <a:p>
                    <a:endParaRPr lang="en-US"/>
                  </a:p>
                </p:txBody>
              </p:sp>
              <p:sp>
                <p:nvSpPr>
                  <p:cNvPr id="515" name="Freeform: Shape 514">
                    <a:extLst>
                      <a:ext uri="{FF2B5EF4-FFF2-40B4-BE49-F238E27FC236}">
                        <a16:creationId xmlns:a16="http://schemas.microsoft.com/office/drawing/2014/main" id="{EAC3004D-61DE-2B34-D31E-6C5CFBDD80F8}"/>
                      </a:ext>
                    </a:extLst>
                  </p:cNvPr>
                  <p:cNvSpPr/>
                  <p:nvPr/>
                </p:nvSpPr>
                <p:spPr>
                  <a:xfrm>
                    <a:off x="5294578" y="4128110"/>
                    <a:ext cx="34333" cy="51991"/>
                  </a:xfrm>
                  <a:custGeom>
                    <a:avLst/>
                    <a:gdLst>
                      <a:gd name="connsiteX0" fmla="*/ 8992 w 34333"/>
                      <a:gd name="connsiteY0" fmla="*/ 0 h 51991"/>
                      <a:gd name="connsiteX1" fmla="*/ 15532 w 34333"/>
                      <a:gd name="connsiteY1" fmla="*/ 273 h 51991"/>
                      <a:gd name="connsiteX2" fmla="*/ 23162 w 34333"/>
                      <a:gd name="connsiteY2" fmla="*/ 23162 h 51991"/>
                      <a:gd name="connsiteX3" fmla="*/ 21254 w 34333"/>
                      <a:gd name="connsiteY3" fmla="*/ 22890 h 51991"/>
                      <a:gd name="connsiteX4" fmla="*/ 32427 w 34333"/>
                      <a:gd name="connsiteY4" fmla="*/ 40874 h 51991"/>
                      <a:gd name="connsiteX5" fmla="*/ 31881 w 34333"/>
                      <a:gd name="connsiteY5" fmla="*/ 47414 h 51991"/>
                      <a:gd name="connsiteX6" fmla="*/ 34334 w 34333"/>
                      <a:gd name="connsiteY6" fmla="*/ 49866 h 51991"/>
                      <a:gd name="connsiteX7" fmla="*/ 30928 w 34333"/>
                      <a:gd name="connsiteY7" fmla="*/ 48776 h 51991"/>
                      <a:gd name="connsiteX8" fmla="*/ 31745 w 34333"/>
                      <a:gd name="connsiteY8" fmla="*/ 50002 h 51991"/>
                      <a:gd name="connsiteX9" fmla="*/ 22481 w 34333"/>
                      <a:gd name="connsiteY9" fmla="*/ 48776 h 51991"/>
                      <a:gd name="connsiteX10" fmla="*/ 29702 w 34333"/>
                      <a:gd name="connsiteY10" fmla="*/ 48640 h 51991"/>
                      <a:gd name="connsiteX11" fmla="*/ 26023 w 34333"/>
                      <a:gd name="connsiteY11" fmla="*/ 48095 h 51991"/>
                      <a:gd name="connsiteX12" fmla="*/ 26977 w 34333"/>
                      <a:gd name="connsiteY12" fmla="*/ 44144 h 51991"/>
                      <a:gd name="connsiteX13" fmla="*/ 21936 w 34333"/>
                      <a:gd name="connsiteY13" fmla="*/ 39102 h 51991"/>
                      <a:gd name="connsiteX14" fmla="*/ 24116 w 34333"/>
                      <a:gd name="connsiteY14" fmla="*/ 33925 h 51991"/>
                      <a:gd name="connsiteX15" fmla="*/ 17848 w 34333"/>
                      <a:gd name="connsiteY15" fmla="*/ 34334 h 51991"/>
                      <a:gd name="connsiteX16" fmla="*/ 15941 w 34333"/>
                      <a:gd name="connsiteY16" fmla="*/ 27794 h 51991"/>
                      <a:gd name="connsiteX17" fmla="*/ 0 w 34333"/>
                      <a:gd name="connsiteY17" fmla="*/ 23026 h 51991"/>
                      <a:gd name="connsiteX18" fmla="*/ 5859 w 34333"/>
                      <a:gd name="connsiteY18" fmla="*/ 11853 h 51991"/>
                      <a:gd name="connsiteX19" fmla="*/ 12535 w 34333"/>
                      <a:gd name="connsiteY19" fmla="*/ 23571 h 51991"/>
                      <a:gd name="connsiteX20" fmla="*/ 19483 w 34333"/>
                      <a:gd name="connsiteY20" fmla="*/ 26023 h 51991"/>
                      <a:gd name="connsiteX21" fmla="*/ 14306 w 34333"/>
                      <a:gd name="connsiteY21" fmla="*/ 16213 h 51991"/>
                      <a:gd name="connsiteX22" fmla="*/ 15259 w 34333"/>
                      <a:gd name="connsiteY22" fmla="*/ 17167 h 51991"/>
                      <a:gd name="connsiteX23" fmla="*/ 8447 w 34333"/>
                      <a:gd name="connsiteY23" fmla="*/ 6540 h 51991"/>
                      <a:gd name="connsiteX24" fmla="*/ 10627 w 34333"/>
                      <a:gd name="connsiteY24" fmla="*/ 4088 h 51991"/>
                      <a:gd name="connsiteX25" fmla="*/ 8720 w 34333"/>
                      <a:gd name="connsiteY25" fmla="*/ 136 h 51991"/>
                      <a:gd name="connsiteX26" fmla="*/ 11853 w 34333"/>
                      <a:gd name="connsiteY26" fmla="*/ 5177 h 51991"/>
                      <a:gd name="connsiteX27" fmla="*/ 12262 w 34333"/>
                      <a:gd name="connsiteY27" fmla="*/ 8720 h 51991"/>
                      <a:gd name="connsiteX28" fmla="*/ 11853 w 34333"/>
                      <a:gd name="connsiteY28" fmla="*/ 5177 h 51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34333" h="51991">
                        <a:moveTo>
                          <a:pt x="8992" y="0"/>
                        </a:moveTo>
                        <a:lnTo>
                          <a:pt x="15532" y="273"/>
                        </a:lnTo>
                        <a:cubicBezTo>
                          <a:pt x="19756" y="10355"/>
                          <a:pt x="19756" y="14442"/>
                          <a:pt x="23162" y="23162"/>
                        </a:cubicBezTo>
                        <a:cubicBezTo>
                          <a:pt x="22617" y="24116"/>
                          <a:pt x="21799" y="23162"/>
                          <a:pt x="21254" y="22890"/>
                        </a:cubicBezTo>
                        <a:cubicBezTo>
                          <a:pt x="24524" y="28612"/>
                          <a:pt x="27385" y="38421"/>
                          <a:pt x="32427" y="40874"/>
                        </a:cubicBezTo>
                        <a:cubicBezTo>
                          <a:pt x="33380" y="42645"/>
                          <a:pt x="34470" y="48368"/>
                          <a:pt x="31881" y="47414"/>
                        </a:cubicBezTo>
                        <a:cubicBezTo>
                          <a:pt x="32835" y="47959"/>
                          <a:pt x="33925" y="48776"/>
                          <a:pt x="34334" y="49866"/>
                        </a:cubicBezTo>
                        <a:cubicBezTo>
                          <a:pt x="32563" y="51365"/>
                          <a:pt x="32427" y="47959"/>
                          <a:pt x="30928" y="48776"/>
                        </a:cubicBezTo>
                        <a:cubicBezTo>
                          <a:pt x="31337" y="49730"/>
                          <a:pt x="31064" y="50139"/>
                          <a:pt x="31745" y="50002"/>
                        </a:cubicBezTo>
                        <a:cubicBezTo>
                          <a:pt x="29293" y="49594"/>
                          <a:pt x="26296" y="55452"/>
                          <a:pt x="22481" y="48776"/>
                        </a:cubicBezTo>
                        <a:cubicBezTo>
                          <a:pt x="25478" y="43735"/>
                          <a:pt x="25614" y="53000"/>
                          <a:pt x="29702" y="48640"/>
                        </a:cubicBezTo>
                        <a:cubicBezTo>
                          <a:pt x="28475" y="46460"/>
                          <a:pt x="26704" y="47822"/>
                          <a:pt x="26023" y="48095"/>
                        </a:cubicBezTo>
                        <a:cubicBezTo>
                          <a:pt x="24524" y="45234"/>
                          <a:pt x="25887" y="44689"/>
                          <a:pt x="26977" y="44144"/>
                        </a:cubicBezTo>
                        <a:cubicBezTo>
                          <a:pt x="24797" y="44008"/>
                          <a:pt x="24933" y="39375"/>
                          <a:pt x="21936" y="39102"/>
                        </a:cubicBezTo>
                        <a:cubicBezTo>
                          <a:pt x="18938" y="33653"/>
                          <a:pt x="25887" y="37468"/>
                          <a:pt x="24116" y="33925"/>
                        </a:cubicBezTo>
                        <a:lnTo>
                          <a:pt x="17848" y="34334"/>
                        </a:lnTo>
                        <a:lnTo>
                          <a:pt x="15941" y="27794"/>
                        </a:lnTo>
                        <a:cubicBezTo>
                          <a:pt x="10627" y="19211"/>
                          <a:pt x="7221" y="33108"/>
                          <a:pt x="0" y="23026"/>
                        </a:cubicBezTo>
                        <a:cubicBezTo>
                          <a:pt x="3542" y="23434"/>
                          <a:pt x="6267" y="17303"/>
                          <a:pt x="5859" y="11853"/>
                        </a:cubicBezTo>
                        <a:cubicBezTo>
                          <a:pt x="6812" y="14987"/>
                          <a:pt x="12807" y="19075"/>
                          <a:pt x="12535" y="23571"/>
                        </a:cubicBezTo>
                        <a:cubicBezTo>
                          <a:pt x="14715" y="16486"/>
                          <a:pt x="15805" y="30792"/>
                          <a:pt x="19483" y="26023"/>
                        </a:cubicBezTo>
                        <a:cubicBezTo>
                          <a:pt x="16213" y="24388"/>
                          <a:pt x="14306" y="20028"/>
                          <a:pt x="14306" y="16213"/>
                        </a:cubicBezTo>
                        <a:lnTo>
                          <a:pt x="15259" y="17167"/>
                        </a:lnTo>
                        <a:cubicBezTo>
                          <a:pt x="14442" y="13489"/>
                          <a:pt x="7766" y="12535"/>
                          <a:pt x="8447" y="6540"/>
                        </a:cubicBezTo>
                        <a:cubicBezTo>
                          <a:pt x="7494" y="3951"/>
                          <a:pt x="9265" y="4088"/>
                          <a:pt x="10627" y="4088"/>
                        </a:cubicBezTo>
                        <a:cubicBezTo>
                          <a:pt x="9128" y="2180"/>
                          <a:pt x="7494" y="545"/>
                          <a:pt x="8720" y="136"/>
                        </a:cubicBezTo>
                        <a:close/>
                        <a:moveTo>
                          <a:pt x="11853" y="5177"/>
                        </a:moveTo>
                        <a:lnTo>
                          <a:pt x="12262" y="8720"/>
                        </a:lnTo>
                        <a:cubicBezTo>
                          <a:pt x="12943" y="7630"/>
                          <a:pt x="12535" y="6404"/>
                          <a:pt x="11853" y="5177"/>
                        </a:cubicBezTo>
                        <a:close/>
                      </a:path>
                    </a:pathLst>
                  </a:custGeom>
                  <a:solidFill>
                    <a:srgbClr val="FFD61D"/>
                  </a:solidFill>
                  <a:ln w="0" cap="flat">
                    <a:noFill/>
                    <a:prstDash val="solid"/>
                    <a:miter/>
                  </a:ln>
                </p:spPr>
                <p:txBody>
                  <a:bodyPr rtlCol="0" anchor="ctr"/>
                  <a:lstStyle/>
                  <a:p>
                    <a:endParaRPr lang="en-US"/>
                  </a:p>
                </p:txBody>
              </p:sp>
              <p:sp>
                <p:nvSpPr>
                  <p:cNvPr id="516" name="Freeform: Shape 515">
                    <a:extLst>
                      <a:ext uri="{FF2B5EF4-FFF2-40B4-BE49-F238E27FC236}">
                        <a16:creationId xmlns:a16="http://schemas.microsoft.com/office/drawing/2014/main" id="{8F99A174-9C60-1683-A986-F2D41D8DDC9E}"/>
                      </a:ext>
                    </a:extLst>
                  </p:cNvPr>
                  <p:cNvSpPr/>
                  <p:nvPr/>
                </p:nvSpPr>
                <p:spPr>
                  <a:xfrm>
                    <a:off x="5580966" y="3966523"/>
                    <a:ext cx="60" cy="1498"/>
                  </a:xfrm>
                  <a:custGeom>
                    <a:avLst/>
                    <a:gdLst>
                      <a:gd name="connsiteX0" fmla="*/ 0 w 60"/>
                      <a:gd name="connsiteY0" fmla="*/ 0 h 1498"/>
                      <a:gd name="connsiteX1" fmla="*/ 0 w 60"/>
                      <a:gd name="connsiteY1" fmla="*/ 1499 h 1498"/>
                      <a:gd name="connsiteX2" fmla="*/ 0 w 60"/>
                      <a:gd name="connsiteY2" fmla="*/ 0 h 1498"/>
                    </a:gdLst>
                    <a:ahLst/>
                    <a:cxnLst>
                      <a:cxn ang="0">
                        <a:pos x="connsiteX0" y="connsiteY0"/>
                      </a:cxn>
                      <a:cxn ang="0">
                        <a:pos x="connsiteX1" y="connsiteY1"/>
                      </a:cxn>
                      <a:cxn ang="0">
                        <a:pos x="connsiteX2" y="connsiteY2"/>
                      </a:cxn>
                    </a:cxnLst>
                    <a:rect l="l" t="t" r="r" b="b"/>
                    <a:pathLst>
                      <a:path w="60" h="1498">
                        <a:moveTo>
                          <a:pt x="0" y="0"/>
                        </a:moveTo>
                        <a:cubicBezTo>
                          <a:pt x="0" y="0"/>
                          <a:pt x="0" y="1090"/>
                          <a:pt x="0" y="1499"/>
                        </a:cubicBezTo>
                        <a:cubicBezTo>
                          <a:pt x="136" y="1090"/>
                          <a:pt x="0" y="545"/>
                          <a:pt x="0" y="0"/>
                        </a:cubicBezTo>
                        <a:close/>
                      </a:path>
                    </a:pathLst>
                  </a:custGeom>
                  <a:solidFill>
                    <a:srgbClr val="FFD61D"/>
                  </a:solidFill>
                  <a:ln w="0" cap="flat">
                    <a:noFill/>
                    <a:prstDash val="solid"/>
                    <a:miter/>
                  </a:ln>
                </p:spPr>
                <p:txBody>
                  <a:bodyPr rtlCol="0" anchor="ctr"/>
                  <a:lstStyle/>
                  <a:p>
                    <a:endParaRPr lang="en-US"/>
                  </a:p>
                </p:txBody>
              </p:sp>
              <p:sp>
                <p:nvSpPr>
                  <p:cNvPr id="517" name="Freeform: Shape 516">
                    <a:extLst>
                      <a:ext uri="{FF2B5EF4-FFF2-40B4-BE49-F238E27FC236}">
                        <a16:creationId xmlns:a16="http://schemas.microsoft.com/office/drawing/2014/main" id="{EC28D576-EC36-0808-7566-54A2AA16E32E}"/>
                      </a:ext>
                    </a:extLst>
                  </p:cNvPr>
                  <p:cNvSpPr/>
                  <p:nvPr/>
                </p:nvSpPr>
                <p:spPr>
                  <a:xfrm>
                    <a:off x="5246074" y="3970746"/>
                    <a:ext cx="1226" cy="2588"/>
                  </a:xfrm>
                  <a:custGeom>
                    <a:avLst/>
                    <a:gdLst>
                      <a:gd name="connsiteX0" fmla="*/ 0 w 1226"/>
                      <a:gd name="connsiteY0" fmla="*/ 2589 h 2588"/>
                      <a:gd name="connsiteX1" fmla="*/ 1226 w 1226"/>
                      <a:gd name="connsiteY1" fmla="*/ 0 h 2588"/>
                      <a:gd name="connsiteX2" fmla="*/ 0 w 1226"/>
                      <a:gd name="connsiteY2" fmla="*/ 2589 h 2588"/>
                    </a:gdLst>
                    <a:ahLst/>
                    <a:cxnLst>
                      <a:cxn ang="0">
                        <a:pos x="connsiteX0" y="connsiteY0"/>
                      </a:cxn>
                      <a:cxn ang="0">
                        <a:pos x="connsiteX1" y="connsiteY1"/>
                      </a:cxn>
                      <a:cxn ang="0">
                        <a:pos x="connsiteX2" y="connsiteY2"/>
                      </a:cxn>
                    </a:cxnLst>
                    <a:rect l="l" t="t" r="r" b="b"/>
                    <a:pathLst>
                      <a:path w="1226" h="2588">
                        <a:moveTo>
                          <a:pt x="0" y="2589"/>
                        </a:moveTo>
                        <a:lnTo>
                          <a:pt x="1226" y="0"/>
                        </a:lnTo>
                        <a:cubicBezTo>
                          <a:pt x="681" y="954"/>
                          <a:pt x="273" y="1771"/>
                          <a:pt x="0" y="2589"/>
                        </a:cubicBezTo>
                        <a:close/>
                      </a:path>
                    </a:pathLst>
                  </a:custGeom>
                  <a:solidFill>
                    <a:srgbClr val="FFD61D"/>
                  </a:solidFill>
                  <a:ln w="0" cap="flat">
                    <a:noFill/>
                    <a:prstDash val="solid"/>
                    <a:miter/>
                  </a:ln>
                </p:spPr>
                <p:txBody>
                  <a:bodyPr rtlCol="0" anchor="ctr"/>
                  <a:lstStyle/>
                  <a:p>
                    <a:endParaRPr lang="en-US"/>
                  </a:p>
                </p:txBody>
              </p:sp>
              <p:sp>
                <p:nvSpPr>
                  <p:cNvPr id="518" name="Freeform: Shape 517">
                    <a:extLst>
                      <a:ext uri="{FF2B5EF4-FFF2-40B4-BE49-F238E27FC236}">
                        <a16:creationId xmlns:a16="http://schemas.microsoft.com/office/drawing/2014/main" id="{6B6B72E7-80E8-4E3E-F500-5465F7D14530}"/>
                      </a:ext>
                    </a:extLst>
                  </p:cNvPr>
                  <p:cNvSpPr/>
                  <p:nvPr/>
                </p:nvSpPr>
                <p:spPr>
                  <a:xfrm>
                    <a:off x="5260789" y="3901943"/>
                    <a:ext cx="1498" cy="4495"/>
                  </a:xfrm>
                  <a:custGeom>
                    <a:avLst/>
                    <a:gdLst>
                      <a:gd name="connsiteX0" fmla="*/ 0 w 1498"/>
                      <a:gd name="connsiteY0" fmla="*/ 4496 h 4495"/>
                      <a:gd name="connsiteX1" fmla="*/ 1499 w 1498"/>
                      <a:gd name="connsiteY1" fmla="*/ 0 h 4495"/>
                      <a:gd name="connsiteX2" fmla="*/ 0 w 1498"/>
                      <a:gd name="connsiteY2" fmla="*/ 4496 h 4495"/>
                    </a:gdLst>
                    <a:ahLst/>
                    <a:cxnLst>
                      <a:cxn ang="0">
                        <a:pos x="connsiteX0" y="connsiteY0"/>
                      </a:cxn>
                      <a:cxn ang="0">
                        <a:pos x="connsiteX1" y="connsiteY1"/>
                      </a:cxn>
                      <a:cxn ang="0">
                        <a:pos x="connsiteX2" y="connsiteY2"/>
                      </a:cxn>
                    </a:cxnLst>
                    <a:rect l="l" t="t" r="r" b="b"/>
                    <a:pathLst>
                      <a:path w="1498" h="4495">
                        <a:moveTo>
                          <a:pt x="0" y="4496"/>
                        </a:moveTo>
                        <a:lnTo>
                          <a:pt x="1499" y="0"/>
                        </a:lnTo>
                        <a:cubicBezTo>
                          <a:pt x="545" y="1499"/>
                          <a:pt x="136" y="2997"/>
                          <a:pt x="0" y="4496"/>
                        </a:cubicBezTo>
                        <a:close/>
                      </a:path>
                    </a:pathLst>
                  </a:custGeom>
                  <a:solidFill>
                    <a:srgbClr val="FFD61D"/>
                  </a:solidFill>
                  <a:ln w="0" cap="flat">
                    <a:noFill/>
                    <a:prstDash val="solid"/>
                    <a:miter/>
                  </a:ln>
                </p:spPr>
                <p:txBody>
                  <a:bodyPr rtlCol="0" anchor="ctr"/>
                  <a:lstStyle/>
                  <a:p>
                    <a:endParaRPr lang="en-US"/>
                  </a:p>
                </p:txBody>
              </p:sp>
              <p:sp>
                <p:nvSpPr>
                  <p:cNvPr id="519" name="Freeform: Shape 518">
                    <a:extLst>
                      <a:ext uri="{FF2B5EF4-FFF2-40B4-BE49-F238E27FC236}">
                        <a16:creationId xmlns:a16="http://schemas.microsoft.com/office/drawing/2014/main" id="{3F2D0AB5-EBC8-0436-A1C0-4DF50E96AA99}"/>
                      </a:ext>
                    </a:extLst>
                  </p:cNvPr>
                  <p:cNvSpPr/>
                  <p:nvPr/>
                </p:nvSpPr>
                <p:spPr>
                  <a:xfrm>
                    <a:off x="5565570" y="3936004"/>
                    <a:ext cx="545" cy="544"/>
                  </a:xfrm>
                  <a:custGeom>
                    <a:avLst/>
                    <a:gdLst>
                      <a:gd name="connsiteX0" fmla="*/ 545 w 545"/>
                      <a:gd name="connsiteY0" fmla="*/ 545 h 544"/>
                      <a:gd name="connsiteX1" fmla="*/ 545 w 545"/>
                      <a:gd name="connsiteY1" fmla="*/ 409 h 544"/>
                      <a:gd name="connsiteX2" fmla="*/ 0 w 545"/>
                      <a:gd name="connsiteY2" fmla="*/ 0 h 544"/>
                      <a:gd name="connsiteX3" fmla="*/ 545 w 545"/>
                      <a:gd name="connsiteY3" fmla="*/ 545 h 544"/>
                    </a:gdLst>
                    <a:ahLst/>
                    <a:cxnLst>
                      <a:cxn ang="0">
                        <a:pos x="connsiteX0" y="connsiteY0"/>
                      </a:cxn>
                      <a:cxn ang="0">
                        <a:pos x="connsiteX1" y="connsiteY1"/>
                      </a:cxn>
                      <a:cxn ang="0">
                        <a:pos x="connsiteX2" y="connsiteY2"/>
                      </a:cxn>
                      <a:cxn ang="0">
                        <a:pos x="connsiteX3" y="connsiteY3"/>
                      </a:cxn>
                    </a:cxnLst>
                    <a:rect l="l" t="t" r="r" b="b"/>
                    <a:pathLst>
                      <a:path w="545" h="544">
                        <a:moveTo>
                          <a:pt x="545" y="545"/>
                        </a:moveTo>
                        <a:lnTo>
                          <a:pt x="545" y="409"/>
                        </a:lnTo>
                        <a:lnTo>
                          <a:pt x="0" y="0"/>
                        </a:lnTo>
                        <a:lnTo>
                          <a:pt x="545" y="545"/>
                        </a:lnTo>
                        <a:close/>
                      </a:path>
                    </a:pathLst>
                  </a:custGeom>
                  <a:solidFill>
                    <a:srgbClr val="FFD61D"/>
                  </a:solidFill>
                  <a:ln w="0" cap="flat">
                    <a:noFill/>
                    <a:prstDash val="solid"/>
                    <a:miter/>
                  </a:ln>
                </p:spPr>
                <p:txBody>
                  <a:bodyPr rtlCol="0" anchor="ctr"/>
                  <a:lstStyle/>
                  <a:p>
                    <a:endParaRPr lang="en-US"/>
                  </a:p>
                </p:txBody>
              </p:sp>
              <p:sp>
                <p:nvSpPr>
                  <p:cNvPr id="520" name="Freeform: Shape 519">
                    <a:extLst>
                      <a:ext uri="{FF2B5EF4-FFF2-40B4-BE49-F238E27FC236}">
                        <a16:creationId xmlns:a16="http://schemas.microsoft.com/office/drawing/2014/main" id="{5E294396-21EA-4701-42BB-ADF059A35345}"/>
                      </a:ext>
                    </a:extLst>
                  </p:cNvPr>
                  <p:cNvSpPr/>
                  <p:nvPr/>
                </p:nvSpPr>
                <p:spPr>
                  <a:xfrm>
                    <a:off x="5382729" y="3838997"/>
                    <a:ext cx="2724" cy="817"/>
                  </a:xfrm>
                  <a:custGeom>
                    <a:avLst/>
                    <a:gdLst>
                      <a:gd name="connsiteX0" fmla="*/ 0 w 2724"/>
                      <a:gd name="connsiteY0" fmla="*/ 0 h 817"/>
                      <a:gd name="connsiteX1" fmla="*/ 2725 w 2724"/>
                      <a:gd name="connsiteY1" fmla="*/ 817 h 817"/>
                      <a:gd name="connsiteX2" fmla="*/ 0 w 2724"/>
                      <a:gd name="connsiteY2" fmla="*/ 0 h 817"/>
                    </a:gdLst>
                    <a:ahLst/>
                    <a:cxnLst>
                      <a:cxn ang="0">
                        <a:pos x="connsiteX0" y="connsiteY0"/>
                      </a:cxn>
                      <a:cxn ang="0">
                        <a:pos x="connsiteX1" y="connsiteY1"/>
                      </a:cxn>
                      <a:cxn ang="0">
                        <a:pos x="connsiteX2" y="connsiteY2"/>
                      </a:cxn>
                    </a:cxnLst>
                    <a:rect l="l" t="t" r="r" b="b"/>
                    <a:pathLst>
                      <a:path w="2724" h="817">
                        <a:moveTo>
                          <a:pt x="0" y="0"/>
                        </a:moveTo>
                        <a:cubicBezTo>
                          <a:pt x="817" y="273"/>
                          <a:pt x="1635" y="681"/>
                          <a:pt x="2725" y="817"/>
                        </a:cubicBezTo>
                        <a:cubicBezTo>
                          <a:pt x="2453" y="273"/>
                          <a:pt x="1499" y="0"/>
                          <a:pt x="0" y="0"/>
                        </a:cubicBezTo>
                        <a:close/>
                      </a:path>
                    </a:pathLst>
                  </a:custGeom>
                  <a:solidFill>
                    <a:srgbClr val="FFD61D"/>
                  </a:solidFill>
                  <a:ln w="0" cap="flat">
                    <a:noFill/>
                    <a:prstDash val="solid"/>
                    <a:miter/>
                  </a:ln>
                </p:spPr>
                <p:txBody>
                  <a:bodyPr rtlCol="0" anchor="ctr"/>
                  <a:lstStyle/>
                  <a:p>
                    <a:endParaRPr lang="en-US"/>
                  </a:p>
                </p:txBody>
              </p:sp>
              <p:sp>
                <p:nvSpPr>
                  <p:cNvPr id="521" name="Freeform: Shape 520">
                    <a:extLst>
                      <a:ext uri="{FF2B5EF4-FFF2-40B4-BE49-F238E27FC236}">
                        <a16:creationId xmlns:a16="http://schemas.microsoft.com/office/drawing/2014/main" id="{8DD796BB-AF93-D534-834D-04149A6B7C5F}"/>
                      </a:ext>
                    </a:extLst>
                  </p:cNvPr>
                  <p:cNvSpPr/>
                  <p:nvPr/>
                </p:nvSpPr>
                <p:spPr>
                  <a:xfrm>
                    <a:off x="5260516" y="3906438"/>
                    <a:ext cx="272" cy="817"/>
                  </a:xfrm>
                  <a:custGeom>
                    <a:avLst/>
                    <a:gdLst>
                      <a:gd name="connsiteX0" fmla="*/ 0 w 272"/>
                      <a:gd name="connsiteY0" fmla="*/ 817 h 817"/>
                      <a:gd name="connsiteX1" fmla="*/ 273 w 272"/>
                      <a:gd name="connsiteY1" fmla="*/ 681 h 817"/>
                      <a:gd name="connsiteX2" fmla="*/ 273 w 272"/>
                      <a:gd name="connsiteY2" fmla="*/ 0 h 817"/>
                      <a:gd name="connsiteX3" fmla="*/ 0 w 272"/>
                      <a:gd name="connsiteY3" fmla="*/ 817 h 817"/>
                    </a:gdLst>
                    <a:ahLst/>
                    <a:cxnLst>
                      <a:cxn ang="0">
                        <a:pos x="connsiteX0" y="connsiteY0"/>
                      </a:cxn>
                      <a:cxn ang="0">
                        <a:pos x="connsiteX1" y="connsiteY1"/>
                      </a:cxn>
                      <a:cxn ang="0">
                        <a:pos x="connsiteX2" y="connsiteY2"/>
                      </a:cxn>
                      <a:cxn ang="0">
                        <a:pos x="connsiteX3" y="connsiteY3"/>
                      </a:cxn>
                    </a:cxnLst>
                    <a:rect l="l" t="t" r="r" b="b"/>
                    <a:pathLst>
                      <a:path w="272" h="817">
                        <a:moveTo>
                          <a:pt x="0" y="817"/>
                        </a:moveTo>
                        <a:cubicBezTo>
                          <a:pt x="0" y="817"/>
                          <a:pt x="136" y="817"/>
                          <a:pt x="273" y="681"/>
                        </a:cubicBezTo>
                        <a:lnTo>
                          <a:pt x="273" y="0"/>
                        </a:lnTo>
                        <a:cubicBezTo>
                          <a:pt x="273" y="0"/>
                          <a:pt x="0" y="817"/>
                          <a:pt x="0" y="817"/>
                        </a:cubicBezTo>
                        <a:close/>
                      </a:path>
                    </a:pathLst>
                  </a:custGeom>
                  <a:solidFill>
                    <a:srgbClr val="FFD61D"/>
                  </a:solidFill>
                  <a:ln w="0" cap="flat">
                    <a:noFill/>
                    <a:prstDash val="solid"/>
                    <a:miter/>
                  </a:ln>
                </p:spPr>
                <p:txBody>
                  <a:bodyPr rtlCol="0" anchor="ctr"/>
                  <a:lstStyle/>
                  <a:p>
                    <a:endParaRPr lang="en-US"/>
                  </a:p>
                </p:txBody>
              </p:sp>
              <p:sp>
                <p:nvSpPr>
                  <p:cNvPr id="522" name="Freeform: Shape 521">
                    <a:extLst>
                      <a:ext uri="{FF2B5EF4-FFF2-40B4-BE49-F238E27FC236}">
                        <a16:creationId xmlns:a16="http://schemas.microsoft.com/office/drawing/2014/main" id="{A57349B7-D97B-8D4F-7946-EE6142CCC75C}"/>
                      </a:ext>
                    </a:extLst>
                  </p:cNvPr>
                  <p:cNvSpPr/>
                  <p:nvPr/>
                </p:nvSpPr>
                <p:spPr>
                  <a:xfrm>
                    <a:off x="5221277" y="3995135"/>
                    <a:ext cx="60" cy="1907"/>
                  </a:xfrm>
                  <a:custGeom>
                    <a:avLst/>
                    <a:gdLst>
                      <a:gd name="connsiteX0" fmla="*/ 0 w 60"/>
                      <a:gd name="connsiteY0" fmla="*/ 0 h 1907"/>
                      <a:gd name="connsiteX1" fmla="*/ 0 w 60"/>
                      <a:gd name="connsiteY1" fmla="*/ 1907 h 1907"/>
                      <a:gd name="connsiteX2" fmla="*/ 0 w 60"/>
                      <a:gd name="connsiteY2" fmla="*/ 0 h 1907"/>
                    </a:gdLst>
                    <a:ahLst/>
                    <a:cxnLst>
                      <a:cxn ang="0">
                        <a:pos x="connsiteX0" y="connsiteY0"/>
                      </a:cxn>
                      <a:cxn ang="0">
                        <a:pos x="connsiteX1" y="connsiteY1"/>
                      </a:cxn>
                      <a:cxn ang="0">
                        <a:pos x="connsiteX2" y="connsiteY2"/>
                      </a:cxn>
                    </a:cxnLst>
                    <a:rect l="l" t="t" r="r" b="b"/>
                    <a:pathLst>
                      <a:path w="60" h="1907">
                        <a:moveTo>
                          <a:pt x="0" y="0"/>
                        </a:moveTo>
                        <a:cubicBezTo>
                          <a:pt x="0" y="0"/>
                          <a:pt x="0" y="1226"/>
                          <a:pt x="0" y="1907"/>
                        </a:cubicBezTo>
                        <a:cubicBezTo>
                          <a:pt x="136" y="953"/>
                          <a:pt x="0" y="409"/>
                          <a:pt x="0" y="0"/>
                        </a:cubicBezTo>
                        <a:close/>
                      </a:path>
                    </a:pathLst>
                  </a:custGeom>
                  <a:solidFill>
                    <a:srgbClr val="FFD61D"/>
                  </a:solidFill>
                  <a:ln w="0" cap="flat">
                    <a:noFill/>
                    <a:prstDash val="solid"/>
                    <a:miter/>
                  </a:ln>
                </p:spPr>
                <p:txBody>
                  <a:bodyPr rtlCol="0" anchor="ctr"/>
                  <a:lstStyle/>
                  <a:p>
                    <a:endParaRPr lang="en-US"/>
                  </a:p>
                </p:txBody>
              </p:sp>
              <p:sp>
                <p:nvSpPr>
                  <p:cNvPr id="523" name="Freeform: Shape 522">
                    <a:extLst>
                      <a:ext uri="{FF2B5EF4-FFF2-40B4-BE49-F238E27FC236}">
                        <a16:creationId xmlns:a16="http://schemas.microsoft.com/office/drawing/2014/main" id="{091E4576-6951-54D1-5BFB-CDB1AE128013}"/>
                      </a:ext>
                    </a:extLst>
                  </p:cNvPr>
                  <p:cNvSpPr/>
                  <p:nvPr/>
                </p:nvSpPr>
                <p:spPr>
                  <a:xfrm>
                    <a:off x="5238172" y="3995679"/>
                    <a:ext cx="13624" cy="1771"/>
                  </a:xfrm>
                  <a:custGeom>
                    <a:avLst/>
                    <a:gdLst>
                      <a:gd name="connsiteX0" fmla="*/ 0 w 13624"/>
                      <a:gd name="connsiteY0" fmla="*/ 0 h 1771"/>
                      <a:gd name="connsiteX1" fmla="*/ 0 w 13624"/>
                      <a:gd name="connsiteY1" fmla="*/ 1771 h 1771"/>
                      <a:gd name="connsiteX2" fmla="*/ 0 w 13624"/>
                      <a:gd name="connsiteY2" fmla="*/ 0 h 1771"/>
                    </a:gdLst>
                    <a:ahLst/>
                    <a:cxnLst>
                      <a:cxn ang="0">
                        <a:pos x="connsiteX0" y="connsiteY0"/>
                      </a:cxn>
                      <a:cxn ang="0">
                        <a:pos x="connsiteX1" y="connsiteY1"/>
                      </a:cxn>
                      <a:cxn ang="0">
                        <a:pos x="connsiteX2" y="connsiteY2"/>
                      </a:cxn>
                    </a:cxnLst>
                    <a:rect l="l" t="t" r="r" b="b"/>
                    <a:pathLst>
                      <a:path w="13624" h="1771">
                        <a:moveTo>
                          <a:pt x="0" y="0"/>
                        </a:moveTo>
                        <a:cubicBezTo>
                          <a:pt x="0" y="0"/>
                          <a:pt x="0" y="1363"/>
                          <a:pt x="0" y="1771"/>
                        </a:cubicBezTo>
                        <a:lnTo>
                          <a:pt x="0" y="0"/>
                        </a:lnTo>
                        <a:close/>
                      </a:path>
                    </a:pathLst>
                  </a:custGeom>
                  <a:solidFill>
                    <a:srgbClr val="FFD61D"/>
                  </a:solidFill>
                  <a:ln w="0" cap="flat">
                    <a:noFill/>
                    <a:prstDash val="solid"/>
                    <a:miter/>
                  </a:ln>
                </p:spPr>
                <p:txBody>
                  <a:bodyPr rtlCol="0" anchor="ctr"/>
                  <a:lstStyle/>
                  <a:p>
                    <a:endParaRPr lang="en-US"/>
                  </a:p>
                </p:txBody>
              </p:sp>
              <p:sp>
                <p:nvSpPr>
                  <p:cNvPr id="524" name="Freeform: Shape 523">
                    <a:extLst>
                      <a:ext uri="{FF2B5EF4-FFF2-40B4-BE49-F238E27FC236}">
                        <a16:creationId xmlns:a16="http://schemas.microsoft.com/office/drawing/2014/main" id="{AB3E582E-58F8-D562-2060-DEBC03128A48}"/>
                      </a:ext>
                    </a:extLst>
                  </p:cNvPr>
                  <p:cNvSpPr/>
                  <p:nvPr/>
                </p:nvSpPr>
                <p:spPr>
                  <a:xfrm>
                    <a:off x="5216645" y="4091324"/>
                    <a:ext cx="953" cy="3814"/>
                  </a:xfrm>
                  <a:custGeom>
                    <a:avLst/>
                    <a:gdLst>
                      <a:gd name="connsiteX0" fmla="*/ 0 w 953"/>
                      <a:gd name="connsiteY0" fmla="*/ 0 h 3814"/>
                      <a:gd name="connsiteX1" fmla="*/ 954 w 953"/>
                      <a:gd name="connsiteY1" fmla="*/ 3815 h 3814"/>
                      <a:gd name="connsiteX2" fmla="*/ 0 w 953"/>
                      <a:gd name="connsiteY2" fmla="*/ 0 h 3814"/>
                    </a:gdLst>
                    <a:ahLst/>
                    <a:cxnLst>
                      <a:cxn ang="0">
                        <a:pos x="connsiteX0" y="connsiteY0"/>
                      </a:cxn>
                      <a:cxn ang="0">
                        <a:pos x="connsiteX1" y="connsiteY1"/>
                      </a:cxn>
                      <a:cxn ang="0">
                        <a:pos x="connsiteX2" y="connsiteY2"/>
                      </a:cxn>
                    </a:cxnLst>
                    <a:rect l="l" t="t" r="r" b="b"/>
                    <a:pathLst>
                      <a:path w="953" h="3814">
                        <a:moveTo>
                          <a:pt x="0" y="0"/>
                        </a:moveTo>
                        <a:lnTo>
                          <a:pt x="954" y="3815"/>
                        </a:lnTo>
                        <a:cubicBezTo>
                          <a:pt x="817" y="1907"/>
                          <a:pt x="409" y="817"/>
                          <a:pt x="0" y="0"/>
                        </a:cubicBezTo>
                        <a:close/>
                      </a:path>
                    </a:pathLst>
                  </a:custGeom>
                  <a:solidFill>
                    <a:srgbClr val="FFD61D"/>
                  </a:solidFill>
                  <a:ln w="0" cap="flat">
                    <a:noFill/>
                    <a:prstDash val="solid"/>
                    <a:miter/>
                  </a:ln>
                </p:spPr>
                <p:txBody>
                  <a:bodyPr rtlCol="0" anchor="ctr"/>
                  <a:lstStyle/>
                  <a:p>
                    <a:endParaRPr lang="en-US"/>
                  </a:p>
                </p:txBody>
              </p:sp>
              <p:sp>
                <p:nvSpPr>
                  <p:cNvPr id="525" name="Freeform: Shape 524">
                    <a:extLst>
                      <a:ext uri="{FF2B5EF4-FFF2-40B4-BE49-F238E27FC236}">
                        <a16:creationId xmlns:a16="http://schemas.microsoft.com/office/drawing/2014/main" id="{8D305184-BEE3-C8CA-CEEF-3B47CF3BD66F}"/>
                      </a:ext>
                    </a:extLst>
                  </p:cNvPr>
                  <p:cNvSpPr/>
                  <p:nvPr/>
                </p:nvSpPr>
                <p:spPr>
                  <a:xfrm>
                    <a:off x="5231768" y="4004263"/>
                    <a:ext cx="545" cy="817"/>
                  </a:xfrm>
                  <a:custGeom>
                    <a:avLst/>
                    <a:gdLst>
                      <a:gd name="connsiteX0" fmla="*/ 0 w 545"/>
                      <a:gd name="connsiteY0" fmla="*/ 0 h 817"/>
                      <a:gd name="connsiteX1" fmla="*/ 545 w 545"/>
                      <a:gd name="connsiteY1" fmla="*/ 817 h 817"/>
                      <a:gd name="connsiteX2" fmla="*/ 0 w 545"/>
                      <a:gd name="connsiteY2" fmla="*/ 0 h 817"/>
                    </a:gdLst>
                    <a:ahLst/>
                    <a:cxnLst>
                      <a:cxn ang="0">
                        <a:pos x="connsiteX0" y="connsiteY0"/>
                      </a:cxn>
                      <a:cxn ang="0">
                        <a:pos x="connsiteX1" y="connsiteY1"/>
                      </a:cxn>
                      <a:cxn ang="0">
                        <a:pos x="connsiteX2" y="connsiteY2"/>
                      </a:cxn>
                    </a:cxnLst>
                    <a:rect l="l" t="t" r="r" b="b"/>
                    <a:pathLst>
                      <a:path w="545" h="817">
                        <a:moveTo>
                          <a:pt x="0" y="0"/>
                        </a:moveTo>
                        <a:cubicBezTo>
                          <a:pt x="0" y="0"/>
                          <a:pt x="409" y="545"/>
                          <a:pt x="545" y="817"/>
                        </a:cubicBezTo>
                        <a:cubicBezTo>
                          <a:pt x="545" y="273"/>
                          <a:pt x="273" y="0"/>
                          <a:pt x="0" y="0"/>
                        </a:cubicBezTo>
                        <a:close/>
                      </a:path>
                    </a:pathLst>
                  </a:custGeom>
                  <a:solidFill>
                    <a:srgbClr val="FFD61D"/>
                  </a:solidFill>
                  <a:ln w="0" cap="flat">
                    <a:noFill/>
                    <a:prstDash val="solid"/>
                    <a:miter/>
                  </a:ln>
                </p:spPr>
                <p:txBody>
                  <a:bodyPr rtlCol="0" anchor="ctr"/>
                  <a:lstStyle/>
                  <a:p>
                    <a:endParaRPr lang="en-US"/>
                  </a:p>
                </p:txBody>
              </p:sp>
              <p:sp>
                <p:nvSpPr>
                  <p:cNvPr id="526" name="Freeform: Shape 525">
                    <a:extLst>
                      <a:ext uri="{FF2B5EF4-FFF2-40B4-BE49-F238E27FC236}">
                        <a16:creationId xmlns:a16="http://schemas.microsoft.com/office/drawing/2014/main" id="{F368F5DF-6DD6-FC7F-6BE4-F31A6FC06FCF}"/>
                      </a:ext>
                    </a:extLst>
                  </p:cNvPr>
                  <p:cNvSpPr/>
                  <p:nvPr/>
                </p:nvSpPr>
                <p:spPr>
                  <a:xfrm>
                    <a:off x="5572110" y="3993908"/>
                    <a:ext cx="681" cy="135"/>
                  </a:xfrm>
                  <a:custGeom>
                    <a:avLst/>
                    <a:gdLst>
                      <a:gd name="connsiteX0" fmla="*/ 681 w 681"/>
                      <a:gd name="connsiteY0" fmla="*/ 136 h 135"/>
                      <a:gd name="connsiteX1" fmla="*/ 681 w 681"/>
                      <a:gd name="connsiteY1" fmla="*/ 0 h 135"/>
                      <a:gd name="connsiteX2" fmla="*/ 0 w 681"/>
                      <a:gd name="connsiteY2" fmla="*/ 0 h 135"/>
                      <a:gd name="connsiteX3" fmla="*/ 681 w 681"/>
                      <a:gd name="connsiteY3" fmla="*/ 136 h 135"/>
                    </a:gdLst>
                    <a:ahLst/>
                    <a:cxnLst>
                      <a:cxn ang="0">
                        <a:pos x="connsiteX0" y="connsiteY0"/>
                      </a:cxn>
                      <a:cxn ang="0">
                        <a:pos x="connsiteX1" y="connsiteY1"/>
                      </a:cxn>
                      <a:cxn ang="0">
                        <a:pos x="connsiteX2" y="connsiteY2"/>
                      </a:cxn>
                      <a:cxn ang="0">
                        <a:pos x="connsiteX3" y="connsiteY3"/>
                      </a:cxn>
                    </a:cxnLst>
                    <a:rect l="l" t="t" r="r" b="b"/>
                    <a:pathLst>
                      <a:path w="681" h="135">
                        <a:moveTo>
                          <a:pt x="681" y="136"/>
                        </a:moveTo>
                        <a:cubicBezTo>
                          <a:pt x="681" y="136"/>
                          <a:pt x="681" y="0"/>
                          <a:pt x="681" y="0"/>
                        </a:cubicBezTo>
                        <a:lnTo>
                          <a:pt x="0" y="0"/>
                        </a:lnTo>
                        <a:cubicBezTo>
                          <a:pt x="0" y="0"/>
                          <a:pt x="681" y="136"/>
                          <a:pt x="681" y="136"/>
                        </a:cubicBezTo>
                        <a:close/>
                      </a:path>
                    </a:pathLst>
                  </a:custGeom>
                  <a:solidFill>
                    <a:srgbClr val="FFD61D"/>
                  </a:solidFill>
                  <a:ln w="0" cap="flat">
                    <a:noFill/>
                    <a:prstDash val="solid"/>
                    <a:miter/>
                  </a:ln>
                </p:spPr>
                <p:txBody>
                  <a:bodyPr rtlCol="0" anchor="ctr"/>
                  <a:lstStyle/>
                  <a:p>
                    <a:endParaRPr lang="en-US"/>
                  </a:p>
                </p:txBody>
              </p:sp>
              <p:sp>
                <p:nvSpPr>
                  <p:cNvPr id="527" name="Freeform: Shape 526">
                    <a:extLst>
                      <a:ext uri="{FF2B5EF4-FFF2-40B4-BE49-F238E27FC236}">
                        <a16:creationId xmlns:a16="http://schemas.microsoft.com/office/drawing/2014/main" id="{FFBDCCEC-336C-37B7-37BA-6F0405912F91}"/>
                      </a:ext>
                    </a:extLst>
                  </p:cNvPr>
                  <p:cNvSpPr/>
                  <p:nvPr/>
                </p:nvSpPr>
                <p:spPr>
                  <a:xfrm>
                    <a:off x="5583146" y="3999903"/>
                    <a:ext cx="1362" cy="2861"/>
                  </a:xfrm>
                  <a:custGeom>
                    <a:avLst/>
                    <a:gdLst>
                      <a:gd name="connsiteX0" fmla="*/ 0 w 1362"/>
                      <a:gd name="connsiteY0" fmla="*/ 0 h 2861"/>
                      <a:gd name="connsiteX1" fmla="*/ 1362 w 1362"/>
                      <a:gd name="connsiteY1" fmla="*/ 2861 h 2861"/>
                      <a:gd name="connsiteX2" fmla="*/ 0 w 1362"/>
                      <a:gd name="connsiteY2" fmla="*/ 0 h 2861"/>
                    </a:gdLst>
                    <a:ahLst/>
                    <a:cxnLst>
                      <a:cxn ang="0">
                        <a:pos x="connsiteX0" y="connsiteY0"/>
                      </a:cxn>
                      <a:cxn ang="0">
                        <a:pos x="connsiteX1" y="connsiteY1"/>
                      </a:cxn>
                      <a:cxn ang="0">
                        <a:pos x="connsiteX2" y="connsiteY2"/>
                      </a:cxn>
                    </a:cxnLst>
                    <a:rect l="l" t="t" r="r" b="b"/>
                    <a:pathLst>
                      <a:path w="1362" h="2861">
                        <a:moveTo>
                          <a:pt x="0" y="0"/>
                        </a:moveTo>
                        <a:lnTo>
                          <a:pt x="1362" y="2861"/>
                        </a:lnTo>
                        <a:cubicBezTo>
                          <a:pt x="1090" y="1771"/>
                          <a:pt x="545" y="681"/>
                          <a:pt x="0" y="0"/>
                        </a:cubicBezTo>
                        <a:close/>
                      </a:path>
                    </a:pathLst>
                  </a:custGeom>
                  <a:solidFill>
                    <a:srgbClr val="FFD61D"/>
                  </a:solidFill>
                  <a:ln w="0" cap="flat">
                    <a:noFill/>
                    <a:prstDash val="solid"/>
                    <a:miter/>
                  </a:ln>
                </p:spPr>
                <p:txBody>
                  <a:bodyPr rtlCol="0" anchor="ctr"/>
                  <a:lstStyle/>
                  <a:p>
                    <a:endParaRPr lang="en-US"/>
                  </a:p>
                </p:txBody>
              </p:sp>
              <p:sp>
                <p:nvSpPr>
                  <p:cNvPr id="528" name="Freeform: Shape 527">
                    <a:extLst>
                      <a:ext uri="{FF2B5EF4-FFF2-40B4-BE49-F238E27FC236}">
                        <a16:creationId xmlns:a16="http://schemas.microsoft.com/office/drawing/2014/main" id="{3FC5A218-EDDA-C019-E528-D9D150B0CC52}"/>
                      </a:ext>
                    </a:extLst>
                  </p:cNvPr>
                  <p:cNvSpPr/>
                  <p:nvPr/>
                </p:nvSpPr>
                <p:spPr>
                  <a:xfrm>
                    <a:off x="5442540" y="3847103"/>
                    <a:ext cx="3410" cy="3202"/>
                  </a:xfrm>
                  <a:custGeom>
                    <a:avLst/>
                    <a:gdLst>
                      <a:gd name="connsiteX0" fmla="*/ 0 w 3410"/>
                      <a:gd name="connsiteY0" fmla="*/ 69 h 3202"/>
                      <a:gd name="connsiteX1" fmla="*/ 1771 w 3410"/>
                      <a:gd name="connsiteY1" fmla="*/ 3202 h 3202"/>
                      <a:gd name="connsiteX2" fmla="*/ 0 w 3410"/>
                      <a:gd name="connsiteY2" fmla="*/ 69 h 3202"/>
                    </a:gdLst>
                    <a:ahLst/>
                    <a:cxnLst>
                      <a:cxn ang="0">
                        <a:pos x="connsiteX0" y="connsiteY0"/>
                      </a:cxn>
                      <a:cxn ang="0">
                        <a:pos x="connsiteX1" y="connsiteY1"/>
                      </a:cxn>
                      <a:cxn ang="0">
                        <a:pos x="connsiteX2" y="connsiteY2"/>
                      </a:cxn>
                    </a:cxnLst>
                    <a:rect l="l" t="t" r="r" b="b"/>
                    <a:pathLst>
                      <a:path w="3410" h="3202">
                        <a:moveTo>
                          <a:pt x="0" y="69"/>
                        </a:moveTo>
                        <a:cubicBezTo>
                          <a:pt x="954" y="1159"/>
                          <a:pt x="3134" y="2521"/>
                          <a:pt x="1771" y="3202"/>
                        </a:cubicBezTo>
                        <a:cubicBezTo>
                          <a:pt x="3951" y="2385"/>
                          <a:pt x="4496" y="-477"/>
                          <a:pt x="0" y="69"/>
                        </a:cubicBezTo>
                        <a:close/>
                      </a:path>
                    </a:pathLst>
                  </a:custGeom>
                  <a:solidFill>
                    <a:srgbClr val="FFD61D"/>
                  </a:solidFill>
                  <a:ln w="0" cap="flat">
                    <a:noFill/>
                    <a:prstDash val="solid"/>
                    <a:miter/>
                  </a:ln>
                </p:spPr>
                <p:txBody>
                  <a:bodyPr rtlCol="0" anchor="ctr"/>
                  <a:lstStyle/>
                  <a:p>
                    <a:endParaRPr lang="en-US"/>
                  </a:p>
                </p:txBody>
              </p:sp>
              <p:sp>
                <p:nvSpPr>
                  <p:cNvPr id="529" name="Freeform: Shape 528">
                    <a:extLst>
                      <a:ext uri="{FF2B5EF4-FFF2-40B4-BE49-F238E27FC236}">
                        <a16:creationId xmlns:a16="http://schemas.microsoft.com/office/drawing/2014/main" id="{73071283-46BE-EF47-F6FB-E6C5B62DA58B}"/>
                      </a:ext>
                    </a:extLst>
                  </p:cNvPr>
                  <p:cNvSpPr/>
                  <p:nvPr/>
                </p:nvSpPr>
                <p:spPr>
                  <a:xfrm>
                    <a:off x="5533416" y="3991122"/>
                    <a:ext cx="2452" cy="1015"/>
                  </a:xfrm>
                  <a:custGeom>
                    <a:avLst/>
                    <a:gdLst>
                      <a:gd name="connsiteX0" fmla="*/ 0 w 2452"/>
                      <a:gd name="connsiteY0" fmla="*/ 198 h 1015"/>
                      <a:gd name="connsiteX1" fmla="*/ 2453 w 2452"/>
                      <a:gd name="connsiteY1" fmla="*/ 1016 h 1015"/>
                      <a:gd name="connsiteX2" fmla="*/ 0 w 2452"/>
                      <a:gd name="connsiteY2" fmla="*/ 198 h 1015"/>
                    </a:gdLst>
                    <a:ahLst/>
                    <a:cxnLst>
                      <a:cxn ang="0">
                        <a:pos x="connsiteX0" y="connsiteY0"/>
                      </a:cxn>
                      <a:cxn ang="0">
                        <a:pos x="connsiteX1" y="connsiteY1"/>
                      </a:cxn>
                      <a:cxn ang="0">
                        <a:pos x="connsiteX2" y="connsiteY2"/>
                      </a:cxn>
                    </a:cxnLst>
                    <a:rect l="l" t="t" r="r" b="b"/>
                    <a:pathLst>
                      <a:path w="2452" h="1015">
                        <a:moveTo>
                          <a:pt x="0" y="198"/>
                        </a:moveTo>
                        <a:cubicBezTo>
                          <a:pt x="954" y="334"/>
                          <a:pt x="1635" y="743"/>
                          <a:pt x="2453" y="1016"/>
                        </a:cubicBezTo>
                        <a:cubicBezTo>
                          <a:pt x="1226" y="334"/>
                          <a:pt x="273" y="-347"/>
                          <a:pt x="0" y="198"/>
                        </a:cubicBezTo>
                        <a:close/>
                      </a:path>
                    </a:pathLst>
                  </a:custGeom>
                  <a:solidFill>
                    <a:srgbClr val="FFD61D"/>
                  </a:solidFill>
                  <a:ln w="0" cap="flat">
                    <a:noFill/>
                    <a:prstDash val="solid"/>
                    <a:miter/>
                  </a:ln>
                </p:spPr>
                <p:txBody>
                  <a:bodyPr rtlCol="0" anchor="ctr"/>
                  <a:lstStyle/>
                  <a:p>
                    <a:endParaRPr lang="en-US"/>
                  </a:p>
                </p:txBody>
              </p:sp>
              <p:sp>
                <p:nvSpPr>
                  <p:cNvPr id="530" name="Freeform: Shape 529">
                    <a:extLst>
                      <a:ext uri="{FF2B5EF4-FFF2-40B4-BE49-F238E27FC236}">
                        <a16:creationId xmlns:a16="http://schemas.microsoft.com/office/drawing/2014/main" id="{0983CE9A-A8AC-1C3C-6895-AF5B7907A025}"/>
                      </a:ext>
                    </a:extLst>
                  </p:cNvPr>
                  <p:cNvSpPr/>
                  <p:nvPr/>
                </p:nvSpPr>
                <p:spPr>
                  <a:xfrm>
                    <a:off x="5535732" y="3992273"/>
                    <a:ext cx="1771" cy="1090"/>
                  </a:xfrm>
                  <a:custGeom>
                    <a:avLst/>
                    <a:gdLst>
                      <a:gd name="connsiteX0" fmla="*/ 0 w 1771"/>
                      <a:gd name="connsiteY0" fmla="*/ 0 h 1090"/>
                      <a:gd name="connsiteX1" fmla="*/ 1771 w 1771"/>
                      <a:gd name="connsiteY1" fmla="*/ 1090 h 1090"/>
                      <a:gd name="connsiteX2" fmla="*/ 0 w 1771"/>
                      <a:gd name="connsiteY2" fmla="*/ 0 h 1090"/>
                    </a:gdLst>
                    <a:ahLst/>
                    <a:cxnLst>
                      <a:cxn ang="0">
                        <a:pos x="connsiteX0" y="connsiteY0"/>
                      </a:cxn>
                      <a:cxn ang="0">
                        <a:pos x="connsiteX1" y="connsiteY1"/>
                      </a:cxn>
                      <a:cxn ang="0">
                        <a:pos x="connsiteX2" y="connsiteY2"/>
                      </a:cxn>
                    </a:cxnLst>
                    <a:rect l="l" t="t" r="r" b="b"/>
                    <a:pathLst>
                      <a:path w="1771" h="1090">
                        <a:moveTo>
                          <a:pt x="0" y="0"/>
                        </a:moveTo>
                        <a:lnTo>
                          <a:pt x="1771" y="1090"/>
                        </a:lnTo>
                        <a:cubicBezTo>
                          <a:pt x="1771" y="1090"/>
                          <a:pt x="681" y="273"/>
                          <a:pt x="0" y="0"/>
                        </a:cubicBezTo>
                        <a:close/>
                      </a:path>
                    </a:pathLst>
                  </a:custGeom>
                  <a:solidFill>
                    <a:srgbClr val="FFD61D"/>
                  </a:solidFill>
                  <a:ln w="0" cap="flat">
                    <a:noFill/>
                    <a:prstDash val="solid"/>
                    <a:miter/>
                  </a:ln>
                </p:spPr>
                <p:txBody>
                  <a:bodyPr rtlCol="0" anchor="ctr"/>
                  <a:lstStyle/>
                  <a:p>
                    <a:endParaRPr lang="en-US"/>
                  </a:p>
                </p:txBody>
              </p:sp>
              <p:sp>
                <p:nvSpPr>
                  <p:cNvPr id="531" name="Freeform: Shape 530">
                    <a:extLst>
                      <a:ext uri="{FF2B5EF4-FFF2-40B4-BE49-F238E27FC236}">
                        <a16:creationId xmlns:a16="http://schemas.microsoft.com/office/drawing/2014/main" id="{AAA518E9-981C-B2C2-84EA-717269B8D03B}"/>
                      </a:ext>
                    </a:extLst>
                  </p:cNvPr>
                  <p:cNvSpPr/>
                  <p:nvPr/>
                </p:nvSpPr>
                <p:spPr>
                  <a:xfrm>
                    <a:off x="5414883" y="3891724"/>
                    <a:ext cx="817" cy="863"/>
                  </a:xfrm>
                  <a:custGeom>
                    <a:avLst/>
                    <a:gdLst>
                      <a:gd name="connsiteX0" fmla="*/ 817 w 817"/>
                      <a:gd name="connsiteY0" fmla="*/ 817 h 863"/>
                      <a:gd name="connsiteX1" fmla="*/ 0 w 817"/>
                      <a:gd name="connsiteY1" fmla="*/ 0 h 863"/>
                      <a:gd name="connsiteX2" fmla="*/ 817 w 817"/>
                      <a:gd name="connsiteY2" fmla="*/ 817 h 863"/>
                    </a:gdLst>
                    <a:ahLst/>
                    <a:cxnLst>
                      <a:cxn ang="0">
                        <a:pos x="connsiteX0" y="connsiteY0"/>
                      </a:cxn>
                      <a:cxn ang="0">
                        <a:pos x="connsiteX1" y="connsiteY1"/>
                      </a:cxn>
                      <a:cxn ang="0">
                        <a:pos x="connsiteX2" y="connsiteY2"/>
                      </a:cxn>
                    </a:cxnLst>
                    <a:rect l="l" t="t" r="r" b="b"/>
                    <a:pathLst>
                      <a:path w="817" h="863">
                        <a:moveTo>
                          <a:pt x="817" y="817"/>
                        </a:moveTo>
                        <a:cubicBezTo>
                          <a:pt x="817" y="817"/>
                          <a:pt x="409" y="136"/>
                          <a:pt x="0" y="0"/>
                        </a:cubicBezTo>
                        <a:cubicBezTo>
                          <a:pt x="0" y="817"/>
                          <a:pt x="409" y="953"/>
                          <a:pt x="817" y="817"/>
                        </a:cubicBezTo>
                        <a:close/>
                      </a:path>
                    </a:pathLst>
                  </a:custGeom>
                  <a:solidFill>
                    <a:srgbClr val="FFD61D"/>
                  </a:solidFill>
                  <a:ln w="0" cap="flat">
                    <a:noFill/>
                    <a:prstDash val="solid"/>
                    <a:miter/>
                  </a:ln>
                </p:spPr>
                <p:txBody>
                  <a:bodyPr rtlCol="0" anchor="ctr"/>
                  <a:lstStyle/>
                  <a:p>
                    <a:endParaRPr lang="en-US"/>
                  </a:p>
                </p:txBody>
              </p:sp>
              <p:sp>
                <p:nvSpPr>
                  <p:cNvPr id="532" name="Freeform: Shape 531">
                    <a:extLst>
                      <a:ext uri="{FF2B5EF4-FFF2-40B4-BE49-F238E27FC236}">
                        <a16:creationId xmlns:a16="http://schemas.microsoft.com/office/drawing/2014/main" id="{8665958C-441C-C29B-BC2E-73F393B9F35B}"/>
                      </a:ext>
                    </a:extLst>
                  </p:cNvPr>
                  <p:cNvSpPr/>
                  <p:nvPr/>
                </p:nvSpPr>
                <p:spPr>
                  <a:xfrm>
                    <a:off x="5584372" y="3989276"/>
                    <a:ext cx="21118" cy="27521"/>
                  </a:xfrm>
                  <a:custGeom>
                    <a:avLst/>
                    <a:gdLst>
                      <a:gd name="connsiteX0" fmla="*/ 0 w 21118"/>
                      <a:gd name="connsiteY0" fmla="*/ 16213 h 27521"/>
                      <a:gd name="connsiteX1" fmla="*/ 5722 w 21118"/>
                      <a:gd name="connsiteY1" fmla="*/ 17712 h 27521"/>
                      <a:gd name="connsiteX2" fmla="*/ 10900 w 21118"/>
                      <a:gd name="connsiteY2" fmla="*/ 27522 h 27521"/>
                      <a:gd name="connsiteX3" fmla="*/ 15123 w 21118"/>
                      <a:gd name="connsiteY3" fmla="*/ 27113 h 27521"/>
                      <a:gd name="connsiteX4" fmla="*/ 12535 w 21118"/>
                      <a:gd name="connsiteY4" fmla="*/ 21391 h 27521"/>
                      <a:gd name="connsiteX5" fmla="*/ 16213 w 21118"/>
                      <a:gd name="connsiteY5" fmla="*/ 26704 h 27521"/>
                      <a:gd name="connsiteX6" fmla="*/ 21118 w 21118"/>
                      <a:gd name="connsiteY6" fmla="*/ 25070 h 27521"/>
                      <a:gd name="connsiteX7" fmla="*/ 5041 w 21118"/>
                      <a:gd name="connsiteY7" fmla="*/ 0 h 27521"/>
                      <a:gd name="connsiteX8" fmla="*/ 10900 w 21118"/>
                      <a:gd name="connsiteY8" fmla="*/ 18530 h 27521"/>
                      <a:gd name="connsiteX9" fmla="*/ 6812 w 21118"/>
                      <a:gd name="connsiteY9" fmla="*/ 17167 h 27521"/>
                      <a:gd name="connsiteX10" fmla="*/ 3679 w 21118"/>
                      <a:gd name="connsiteY10" fmla="*/ 1771 h 27521"/>
                      <a:gd name="connsiteX11" fmla="*/ 5450 w 21118"/>
                      <a:gd name="connsiteY11" fmla="*/ 15123 h 27521"/>
                      <a:gd name="connsiteX12" fmla="*/ 409 w 21118"/>
                      <a:gd name="connsiteY12" fmla="*/ 13489 h 27521"/>
                      <a:gd name="connsiteX13" fmla="*/ 273 w 21118"/>
                      <a:gd name="connsiteY13" fmla="*/ 16213 h 27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118" h="27521">
                        <a:moveTo>
                          <a:pt x="0" y="16213"/>
                        </a:moveTo>
                        <a:cubicBezTo>
                          <a:pt x="1771" y="16213"/>
                          <a:pt x="7494" y="29293"/>
                          <a:pt x="5722" y="17712"/>
                        </a:cubicBezTo>
                        <a:cubicBezTo>
                          <a:pt x="10082" y="17167"/>
                          <a:pt x="9265" y="24660"/>
                          <a:pt x="10900" y="27522"/>
                        </a:cubicBezTo>
                        <a:cubicBezTo>
                          <a:pt x="11445" y="25070"/>
                          <a:pt x="13761" y="28067"/>
                          <a:pt x="15123" y="27113"/>
                        </a:cubicBezTo>
                        <a:cubicBezTo>
                          <a:pt x="14306" y="25614"/>
                          <a:pt x="12671" y="24116"/>
                          <a:pt x="12535" y="21391"/>
                        </a:cubicBezTo>
                        <a:cubicBezTo>
                          <a:pt x="14169" y="19756"/>
                          <a:pt x="16349" y="23434"/>
                          <a:pt x="16213" y="26704"/>
                        </a:cubicBezTo>
                        <a:cubicBezTo>
                          <a:pt x="17712" y="22481"/>
                          <a:pt x="20573" y="30928"/>
                          <a:pt x="21118" y="25070"/>
                        </a:cubicBezTo>
                        <a:cubicBezTo>
                          <a:pt x="17576" y="13625"/>
                          <a:pt x="13216" y="5995"/>
                          <a:pt x="5041" y="0"/>
                        </a:cubicBezTo>
                        <a:cubicBezTo>
                          <a:pt x="7766" y="5995"/>
                          <a:pt x="11172" y="12807"/>
                          <a:pt x="10900" y="18530"/>
                        </a:cubicBezTo>
                        <a:lnTo>
                          <a:pt x="6812" y="17167"/>
                        </a:lnTo>
                        <a:cubicBezTo>
                          <a:pt x="8311" y="10491"/>
                          <a:pt x="4905" y="7494"/>
                          <a:pt x="3679" y="1771"/>
                        </a:cubicBezTo>
                        <a:lnTo>
                          <a:pt x="5450" y="15123"/>
                        </a:lnTo>
                        <a:cubicBezTo>
                          <a:pt x="4087" y="21799"/>
                          <a:pt x="2316" y="17985"/>
                          <a:pt x="409" y="13489"/>
                        </a:cubicBezTo>
                        <a:cubicBezTo>
                          <a:pt x="681" y="14578"/>
                          <a:pt x="817" y="15669"/>
                          <a:pt x="273" y="16213"/>
                        </a:cubicBezTo>
                        <a:close/>
                      </a:path>
                    </a:pathLst>
                  </a:custGeom>
                  <a:solidFill>
                    <a:srgbClr val="FFD61D"/>
                  </a:solidFill>
                  <a:ln w="0" cap="flat">
                    <a:noFill/>
                    <a:prstDash val="solid"/>
                    <a:miter/>
                  </a:ln>
                </p:spPr>
                <p:txBody>
                  <a:bodyPr rtlCol="0" anchor="ctr"/>
                  <a:lstStyle/>
                  <a:p>
                    <a:endParaRPr lang="en-US"/>
                  </a:p>
                </p:txBody>
              </p:sp>
              <p:sp>
                <p:nvSpPr>
                  <p:cNvPr id="533" name="Freeform: Shape 532">
                    <a:extLst>
                      <a:ext uri="{FF2B5EF4-FFF2-40B4-BE49-F238E27FC236}">
                        <a16:creationId xmlns:a16="http://schemas.microsoft.com/office/drawing/2014/main" id="{119C92D0-8AB8-105E-C305-B92FE14A3AD8}"/>
                      </a:ext>
                    </a:extLst>
                  </p:cNvPr>
                  <p:cNvSpPr/>
                  <p:nvPr/>
                </p:nvSpPr>
                <p:spPr>
                  <a:xfrm>
                    <a:off x="5550720" y="4006306"/>
                    <a:ext cx="408" cy="681"/>
                  </a:xfrm>
                  <a:custGeom>
                    <a:avLst/>
                    <a:gdLst>
                      <a:gd name="connsiteX0" fmla="*/ 0 w 408"/>
                      <a:gd name="connsiteY0" fmla="*/ 0 h 681"/>
                      <a:gd name="connsiteX1" fmla="*/ 0 w 408"/>
                      <a:gd name="connsiteY1" fmla="*/ 273 h 681"/>
                      <a:gd name="connsiteX2" fmla="*/ 409 w 408"/>
                      <a:gd name="connsiteY2" fmla="*/ 681 h 681"/>
                      <a:gd name="connsiteX3" fmla="*/ 0 w 408"/>
                      <a:gd name="connsiteY3" fmla="*/ 136 h 681"/>
                    </a:gdLst>
                    <a:ahLst/>
                    <a:cxnLst>
                      <a:cxn ang="0">
                        <a:pos x="connsiteX0" y="connsiteY0"/>
                      </a:cxn>
                      <a:cxn ang="0">
                        <a:pos x="connsiteX1" y="connsiteY1"/>
                      </a:cxn>
                      <a:cxn ang="0">
                        <a:pos x="connsiteX2" y="connsiteY2"/>
                      </a:cxn>
                      <a:cxn ang="0">
                        <a:pos x="connsiteX3" y="connsiteY3"/>
                      </a:cxn>
                    </a:cxnLst>
                    <a:rect l="l" t="t" r="r" b="b"/>
                    <a:pathLst>
                      <a:path w="408" h="681">
                        <a:moveTo>
                          <a:pt x="0" y="0"/>
                        </a:moveTo>
                        <a:lnTo>
                          <a:pt x="0" y="273"/>
                        </a:lnTo>
                        <a:cubicBezTo>
                          <a:pt x="0" y="273"/>
                          <a:pt x="273" y="545"/>
                          <a:pt x="409" y="681"/>
                        </a:cubicBezTo>
                        <a:lnTo>
                          <a:pt x="0" y="136"/>
                        </a:lnTo>
                        <a:close/>
                      </a:path>
                    </a:pathLst>
                  </a:custGeom>
                  <a:solidFill>
                    <a:srgbClr val="FFD61D"/>
                  </a:solidFill>
                  <a:ln w="0" cap="flat">
                    <a:noFill/>
                    <a:prstDash val="solid"/>
                    <a:miter/>
                  </a:ln>
                </p:spPr>
                <p:txBody>
                  <a:bodyPr rtlCol="0" anchor="ctr"/>
                  <a:lstStyle/>
                  <a:p>
                    <a:endParaRPr lang="en-US"/>
                  </a:p>
                </p:txBody>
              </p:sp>
              <p:sp>
                <p:nvSpPr>
                  <p:cNvPr id="534" name="Freeform: Shape 533">
                    <a:extLst>
                      <a:ext uri="{FF2B5EF4-FFF2-40B4-BE49-F238E27FC236}">
                        <a16:creationId xmlns:a16="http://schemas.microsoft.com/office/drawing/2014/main" id="{819AB72D-1C28-FC44-0040-9E743064BC89}"/>
                      </a:ext>
                    </a:extLst>
                  </p:cNvPr>
                  <p:cNvSpPr/>
                  <p:nvPr/>
                </p:nvSpPr>
                <p:spPr>
                  <a:xfrm>
                    <a:off x="5291444" y="4086385"/>
                    <a:ext cx="1362" cy="851"/>
                  </a:xfrm>
                  <a:custGeom>
                    <a:avLst/>
                    <a:gdLst>
                      <a:gd name="connsiteX0" fmla="*/ 0 w 1362"/>
                      <a:gd name="connsiteY0" fmla="*/ 34 h 851"/>
                      <a:gd name="connsiteX1" fmla="*/ 1362 w 1362"/>
                      <a:gd name="connsiteY1" fmla="*/ 851 h 851"/>
                      <a:gd name="connsiteX2" fmla="*/ 0 w 1362"/>
                      <a:gd name="connsiteY2" fmla="*/ 34 h 851"/>
                    </a:gdLst>
                    <a:ahLst/>
                    <a:cxnLst>
                      <a:cxn ang="0">
                        <a:pos x="connsiteX0" y="connsiteY0"/>
                      </a:cxn>
                      <a:cxn ang="0">
                        <a:pos x="connsiteX1" y="connsiteY1"/>
                      </a:cxn>
                      <a:cxn ang="0">
                        <a:pos x="connsiteX2" y="connsiteY2"/>
                      </a:cxn>
                    </a:cxnLst>
                    <a:rect l="l" t="t" r="r" b="b"/>
                    <a:pathLst>
                      <a:path w="1362" h="851">
                        <a:moveTo>
                          <a:pt x="0" y="34"/>
                        </a:moveTo>
                        <a:lnTo>
                          <a:pt x="1362" y="851"/>
                        </a:lnTo>
                        <a:cubicBezTo>
                          <a:pt x="681" y="170"/>
                          <a:pt x="273" y="-102"/>
                          <a:pt x="0" y="34"/>
                        </a:cubicBezTo>
                        <a:close/>
                      </a:path>
                    </a:pathLst>
                  </a:custGeom>
                  <a:solidFill>
                    <a:srgbClr val="FFD61D"/>
                  </a:solidFill>
                  <a:ln w="0" cap="flat">
                    <a:noFill/>
                    <a:prstDash val="solid"/>
                    <a:miter/>
                  </a:ln>
                </p:spPr>
                <p:txBody>
                  <a:bodyPr rtlCol="0" anchor="ctr"/>
                  <a:lstStyle/>
                  <a:p>
                    <a:endParaRPr lang="en-US"/>
                  </a:p>
                </p:txBody>
              </p:sp>
              <p:sp>
                <p:nvSpPr>
                  <p:cNvPr id="535" name="Freeform: Shape 534">
                    <a:extLst>
                      <a:ext uri="{FF2B5EF4-FFF2-40B4-BE49-F238E27FC236}">
                        <a16:creationId xmlns:a16="http://schemas.microsoft.com/office/drawing/2014/main" id="{69CCA423-C56B-0C25-C503-CEB2C378867D}"/>
                      </a:ext>
                    </a:extLst>
                  </p:cNvPr>
                  <p:cNvSpPr/>
                  <p:nvPr/>
                </p:nvSpPr>
                <p:spPr>
                  <a:xfrm>
                    <a:off x="5565843" y="3994181"/>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FFD61D"/>
                  </a:solidFill>
                  <a:ln w="0" cap="flat">
                    <a:noFill/>
                    <a:prstDash val="solid"/>
                    <a:miter/>
                  </a:ln>
                </p:spPr>
                <p:txBody>
                  <a:bodyPr rtlCol="0" anchor="ctr"/>
                  <a:lstStyle/>
                  <a:p>
                    <a:endParaRPr lang="en-US"/>
                  </a:p>
                </p:txBody>
              </p:sp>
              <p:sp>
                <p:nvSpPr>
                  <p:cNvPr id="536" name="Freeform: Shape 535">
                    <a:extLst>
                      <a:ext uri="{FF2B5EF4-FFF2-40B4-BE49-F238E27FC236}">
                        <a16:creationId xmlns:a16="http://schemas.microsoft.com/office/drawing/2014/main" id="{5B7049CB-4086-C888-0511-3573DFF921AE}"/>
                      </a:ext>
                    </a:extLst>
                  </p:cNvPr>
                  <p:cNvSpPr/>
                  <p:nvPr/>
                </p:nvSpPr>
                <p:spPr>
                  <a:xfrm>
                    <a:off x="5291580" y="4063802"/>
                    <a:ext cx="272" cy="13624"/>
                  </a:xfrm>
                  <a:custGeom>
                    <a:avLst/>
                    <a:gdLst>
                      <a:gd name="connsiteX0" fmla="*/ 0 w 272"/>
                      <a:gd name="connsiteY0" fmla="*/ 0 h 13624"/>
                      <a:gd name="connsiteX1" fmla="*/ 273 w 272"/>
                      <a:gd name="connsiteY1" fmla="*/ 0 h 13624"/>
                      <a:gd name="connsiteX2" fmla="*/ 0 w 272"/>
                      <a:gd name="connsiteY2" fmla="*/ 0 h 13624"/>
                    </a:gdLst>
                    <a:ahLst/>
                    <a:cxnLst>
                      <a:cxn ang="0">
                        <a:pos x="connsiteX0" y="connsiteY0"/>
                      </a:cxn>
                      <a:cxn ang="0">
                        <a:pos x="connsiteX1" y="connsiteY1"/>
                      </a:cxn>
                      <a:cxn ang="0">
                        <a:pos x="connsiteX2" y="connsiteY2"/>
                      </a:cxn>
                    </a:cxnLst>
                    <a:rect l="l" t="t" r="r" b="b"/>
                    <a:pathLst>
                      <a:path w="272" h="13624">
                        <a:moveTo>
                          <a:pt x="0" y="0"/>
                        </a:moveTo>
                        <a:lnTo>
                          <a:pt x="273" y="0"/>
                        </a:lnTo>
                        <a:cubicBezTo>
                          <a:pt x="273" y="0"/>
                          <a:pt x="0" y="0"/>
                          <a:pt x="0" y="0"/>
                        </a:cubicBezTo>
                        <a:close/>
                      </a:path>
                    </a:pathLst>
                  </a:custGeom>
                  <a:solidFill>
                    <a:srgbClr val="FFD61D"/>
                  </a:solidFill>
                  <a:ln w="0" cap="flat">
                    <a:noFill/>
                    <a:prstDash val="solid"/>
                    <a:miter/>
                  </a:ln>
                </p:spPr>
                <p:txBody>
                  <a:bodyPr rtlCol="0" anchor="ctr"/>
                  <a:lstStyle/>
                  <a:p>
                    <a:endParaRPr lang="en-US"/>
                  </a:p>
                </p:txBody>
              </p:sp>
              <p:sp>
                <p:nvSpPr>
                  <p:cNvPr id="537" name="Freeform: Shape 536">
                    <a:extLst>
                      <a:ext uri="{FF2B5EF4-FFF2-40B4-BE49-F238E27FC236}">
                        <a16:creationId xmlns:a16="http://schemas.microsoft.com/office/drawing/2014/main" id="{548E9691-51DB-C052-E8B0-FB3BBFE7BC44}"/>
                      </a:ext>
                    </a:extLst>
                  </p:cNvPr>
                  <p:cNvSpPr/>
                  <p:nvPr/>
                </p:nvSpPr>
                <p:spPr>
                  <a:xfrm>
                    <a:off x="5211604" y="4052358"/>
                    <a:ext cx="544" cy="540"/>
                  </a:xfrm>
                  <a:custGeom>
                    <a:avLst/>
                    <a:gdLst>
                      <a:gd name="connsiteX0" fmla="*/ 545 w 544"/>
                      <a:gd name="connsiteY0" fmla="*/ 0 h 540"/>
                      <a:gd name="connsiteX1" fmla="*/ 0 w 544"/>
                      <a:gd name="connsiteY1" fmla="*/ 136 h 540"/>
                      <a:gd name="connsiteX2" fmla="*/ 545 w 544"/>
                      <a:gd name="connsiteY2" fmla="*/ 0 h 540"/>
                    </a:gdLst>
                    <a:ahLst/>
                    <a:cxnLst>
                      <a:cxn ang="0">
                        <a:pos x="connsiteX0" y="connsiteY0"/>
                      </a:cxn>
                      <a:cxn ang="0">
                        <a:pos x="connsiteX1" y="connsiteY1"/>
                      </a:cxn>
                      <a:cxn ang="0">
                        <a:pos x="connsiteX2" y="connsiteY2"/>
                      </a:cxn>
                    </a:cxnLst>
                    <a:rect l="l" t="t" r="r" b="b"/>
                    <a:pathLst>
                      <a:path w="544" h="540">
                        <a:moveTo>
                          <a:pt x="545" y="0"/>
                        </a:moveTo>
                        <a:cubicBezTo>
                          <a:pt x="545" y="0"/>
                          <a:pt x="273" y="0"/>
                          <a:pt x="0" y="136"/>
                        </a:cubicBezTo>
                        <a:cubicBezTo>
                          <a:pt x="136" y="817"/>
                          <a:pt x="409" y="545"/>
                          <a:pt x="545" y="0"/>
                        </a:cubicBezTo>
                        <a:close/>
                      </a:path>
                    </a:pathLst>
                  </a:custGeom>
                  <a:solidFill>
                    <a:srgbClr val="FFD61D"/>
                  </a:solidFill>
                  <a:ln w="0" cap="flat">
                    <a:noFill/>
                    <a:prstDash val="solid"/>
                    <a:miter/>
                  </a:ln>
                </p:spPr>
                <p:txBody>
                  <a:bodyPr rtlCol="0" anchor="ctr"/>
                  <a:lstStyle/>
                  <a:p>
                    <a:endParaRPr lang="en-US"/>
                  </a:p>
                </p:txBody>
              </p:sp>
              <p:sp>
                <p:nvSpPr>
                  <p:cNvPr id="538" name="Freeform: Shape 537">
                    <a:extLst>
                      <a:ext uri="{FF2B5EF4-FFF2-40B4-BE49-F238E27FC236}">
                        <a16:creationId xmlns:a16="http://schemas.microsoft.com/office/drawing/2014/main" id="{EDC2A3B8-F03C-A2B6-E1A1-4BDC4BA8B910}"/>
                      </a:ext>
                    </a:extLst>
                  </p:cNvPr>
                  <p:cNvSpPr/>
                  <p:nvPr/>
                </p:nvSpPr>
                <p:spPr>
                  <a:xfrm>
                    <a:off x="5291308" y="4063802"/>
                    <a:ext cx="408" cy="13624"/>
                  </a:xfrm>
                  <a:custGeom>
                    <a:avLst/>
                    <a:gdLst>
                      <a:gd name="connsiteX0" fmla="*/ 0 w 408"/>
                      <a:gd name="connsiteY0" fmla="*/ 0 h 13624"/>
                      <a:gd name="connsiteX1" fmla="*/ 409 w 408"/>
                      <a:gd name="connsiteY1" fmla="*/ 0 h 13624"/>
                      <a:gd name="connsiteX2" fmla="*/ 0 w 408"/>
                      <a:gd name="connsiteY2" fmla="*/ 0 h 13624"/>
                    </a:gdLst>
                    <a:ahLst/>
                    <a:cxnLst>
                      <a:cxn ang="0">
                        <a:pos x="connsiteX0" y="connsiteY0"/>
                      </a:cxn>
                      <a:cxn ang="0">
                        <a:pos x="connsiteX1" y="connsiteY1"/>
                      </a:cxn>
                      <a:cxn ang="0">
                        <a:pos x="connsiteX2" y="connsiteY2"/>
                      </a:cxn>
                    </a:cxnLst>
                    <a:rect l="l" t="t" r="r" b="b"/>
                    <a:pathLst>
                      <a:path w="408" h="13624">
                        <a:moveTo>
                          <a:pt x="0" y="0"/>
                        </a:moveTo>
                        <a:cubicBezTo>
                          <a:pt x="0" y="0"/>
                          <a:pt x="273" y="0"/>
                          <a:pt x="409" y="0"/>
                        </a:cubicBezTo>
                        <a:cubicBezTo>
                          <a:pt x="409" y="0"/>
                          <a:pt x="136" y="0"/>
                          <a:pt x="0" y="0"/>
                        </a:cubicBezTo>
                        <a:close/>
                      </a:path>
                    </a:pathLst>
                  </a:custGeom>
                  <a:solidFill>
                    <a:srgbClr val="FFD61D"/>
                  </a:solidFill>
                  <a:ln w="0" cap="flat">
                    <a:noFill/>
                    <a:prstDash val="solid"/>
                    <a:miter/>
                  </a:ln>
                </p:spPr>
                <p:txBody>
                  <a:bodyPr rtlCol="0" anchor="ctr"/>
                  <a:lstStyle/>
                  <a:p>
                    <a:endParaRPr lang="en-US"/>
                  </a:p>
                </p:txBody>
              </p:sp>
              <p:sp>
                <p:nvSpPr>
                  <p:cNvPr id="539" name="Freeform: Shape 538">
                    <a:extLst>
                      <a:ext uri="{FF2B5EF4-FFF2-40B4-BE49-F238E27FC236}">
                        <a16:creationId xmlns:a16="http://schemas.microsoft.com/office/drawing/2014/main" id="{B6DBC9B7-49F2-A26E-6C4E-3F471F52E15E}"/>
                      </a:ext>
                    </a:extLst>
                  </p:cNvPr>
                  <p:cNvSpPr/>
                  <p:nvPr/>
                </p:nvSpPr>
                <p:spPr>
                  <a:xfrm>
                    <a:off x="5309292" y="3954533"/>
                    <a:ext cx="1634" cy="306"/>
                  </a:xfrm>
                  <a:custGeom>
                    <a:avLst/>
                    <a:gdLst>
                      <a:gd name="connsiteX0" fmla="*/ 1635 w 1634"/>
                      <a:gd name="connsiteY0" fmla="*/ 0 h 306"/>
                      <a:gd name="connsiteX1" fmla="*/ 0 w 1634"/>
                      <a:gd name="connsiteY1" fmla="*/ 0 h 306"/>
                      <a:gd name="connsiteX2" fmla="*/ 1635 w 1634"/>
                      <a:gd name="connsiteY2" fmla="*/ 0 h 306"/>
                    </a:gdLst>
                    <a:ahLst/>
                    <a:cxnLst>
                      <a:cxn ang="0">
                        <a:pos x="connsiteX0" y="connsiteY0"/>
                      </a:cxn>
                      <a:cxn ang="0">
                        <a:pos x="connsiteX1" y="connsiteY1"/>
                      </a:cxn>
                      <a:cxn ang="0">
                        <a:pos x="connsiteX2" y="connsiteY2"/>
                      </a:cxn>
                    </a:cxnLst>
                    <a:rect l="l" t="t" r="r" b="b"/>
                    <a:pathLst>
                      <a:path w="1634" h="306">
                        <a:moveTo>
                          <a:pt x="1635" y="0"/>
                        </a:moveTo>
                        <a:cubicBezTo>
                          <a:pt x="1635" y="0"/>
                          <a:pt x="954" y="0"/>
                          <a:pt x="0" y="0"/>
                        </a:cubicBezTo>
                        <a:cubicBezTo>
                          <a:pt x="136" y="409"/>
                          <a:pt x="545" y="409"/>
                          <a:pt x="1635" y="0"/>
                        </a:cubicBezTo>
                        <a:close/>
                      </a:path>
                    </a:pathLst>
                  </a:custGeom>
                  <a:solidFill>
                    <a:srgbClr val="FFD61D"/>
                  </a:solidFill>
                  <a:ln w="0" cap="flat">
                    <a:noFill/>
                    <a:prstDash val="solid"/>
                    <a:miter/>
                  </a:ln>
                </p:spPr>
                <p:txBody>
                  <a:bodyPr rtlCol="0" anchor="ctr"/>
                  <a:lstStyle/>
                  <a:p>
                    <a:endParaRPr lang="en-US"/>
                  </a:p>
                </p:txBody>
              </p:sp>
              <p:sp>
                <p:nvSpPr>
                  <p:cNvPr id="540" name="Freeform: Shape 539">
                    <a:extLst>
                      <a:ext uri="{FF2B5EF4-FFF2-40B4-BE49-F238E27FC236}">
                        <a16:creationId xmlns:a16="http://schemas.microsoft.com/office/drawing/2014/main" id="{483DDAF7-CF78-F23A-392D-154DE47F25D5}"/>
                      </a:ext>
                    </a:extLst>
                  </p:cNvPr>
                  <p:cNvSpPr/>
                  <p:nvPr/>
                </p:nvSpPr>
                <p:spPr>
                  <a:xfrm>
                    <a:off x="5294441" y="3971564"/>
                    <a:ext cx="544" cy="136"/>
                  </a:xfrm>
                  <a:custGeom>
                    <a:avLst/>
                    <a:gdLst>
                      <a:gd name="connsiteX0" fmla="*/ 545 w 544"/>
                      <a:gd name="connsiteY0" fmla="*/ 0 h 136"/>
                      <a:gd name="connsiteX1" fmla="*/ 0 w 544"/>
                      <a:gd name="connsiteY1" fmla="*/ 136 h 136"/>
                      <a:gd name="connsiteX2" fmla="*/ 545 w 544"/>
                      <a:gd name="connsiteY2" fmla="*/ 136 h 136"/>
                    </a:gdLst>
                    <a:ahLst/>
                    <a:cxnLst>
                      <a:cxn ang="0">
                        <a:pos x="connsiteX0" y="connsiteY0"/>
                      </a:cxn>
                      <a:cxn ang="0">
                        <a:pos x="connsiteX1" y="connsiteY1"/>
                      </a:cxn>
                      <a:cxn ang="0">
                        <a:pos x="connsiteX2" y="connsiteY2"/>
                      </a:cxn>
                    </a:cxnLst>
                    <a:rect l="l" t="t" r="r" b="b"/>
                    <a:pathLst>
                      <a:path w="544" h="136">
                        <a:moveTo>
                          <a:pt x="545" y="0"/>
                        </a:moveTo>
                        <a:cubicBezTo>
                          <a:pt x="545" y="0"/>
                          <a:pt x="272" y="0"/>
                          <a:pt x="0" y="136"/>
                        </a:cubicBezTo>
                        <a:lnTo>
                          <a:pt x="545" y="136"/>
                        </a:lnTo>
                        <a:close/>
                      </a:path>
                    </a:pathLst>
                  </a:custGeom>
                  <a:solidFill>
                    <a:srgbClr val="FFD61D"/>
                  </a:solidFill>
                  <a:ln w="0" cap="flat">
                    <a:noFill/>
                    <a:prstDash val="solid"/>
                    <a:miter/>
                  </a:ln>
                </p:spPr>
                <p:txBody>
                  <a:bodyPr rtlCol="0" anchor="ctr"/>
                  <a:lstStyle/>
                  <a:p>
                    <a:endParaRPr lang="en-US"/>
                  </a:p>
                </p:txBody>
              </p:sp>
              <p:sp>
                <p:nvSpPr>
                  <p:cNvPr id="541" name="Freeform: Shape 540">
                    <a:extLst>
                      <a:ext uri="{FF2B5EF4-FFF2-40B4-BE49-F238E27FC236}">
                        <a16:creationId xmlns:a16="http://schemas.microsoft.com/office/drawing/2014/main" id="{96BB0166-67D3-D48B-DC8E-7F354B947A2C}"/>
                      </a:ext>
                    </a:extLst>
                  </p:cNvPr>
                  <p:cNvSpPr/>
                  <p:nvPr/>
                </p:nvSpPr>
                <p:spPr>
                  <a:xfrm>
                    <a:off x="5433821" y="3829221"/>
                    <a:ext cx="3951" cy="259"/>
                  </a:xfrm>
                  <a:custGeom>
                    <a:avLst/>
                    <a:gdLst>
                      <a:gd name="connsiteX0" fmla="*/ 3951 w 3951"/>
                      <a:gd name="connsiteY0" fmla="*/ 102 h 259"/>
                      <a:gd name="connsiteX1" fmla="*/ 0 w 3951"/>
                      <a:gd name="connsiteY1" fmla="*/ 102 h 259"/>
                      <a:gd name="connsiteX2" fmla="*/ 3951 w 3951"/>
                      <a:gd name="connsiteY2" fmla="*/ 102 h 259"/>
                    </a:gdLst>
                    <a:ahLst/>
                    <a:cxnLst>
                      <a:cxn ang="0">
                        <a:pos x="connsiteX0" y="connsiteY0"/>
                      </a:cxn>
                      <a:cxn ang="0">
                        <a:pos x="connsiteX1" y="connsiteY1"/>
                      </a:cxn>
                      <a:cxn ang="0">
                        <a:pos x="connsiteX2" y="connsiteY2"/>
                      </a:cxn>
                    </a:cxnLst>
                    <a:rect l="l" t="t" r="r" b="b"/>
                    <a:pathLst>
                      <a:path w="3951" h="259">
                        <a:moveTo>
                          <a:pt x="3951" y="102"/>
                        </a:moveTo>
                        <a:cubicBezTo>
                          <a:pt x="2316" y="-34"/>
                          <a:pt x="1090" y="-34"/>
                          <a:pt x="0" y="102"/>
                        </a:cubicBezTo>
                        <a:cubicBezTo>
                          <a:pt x="1226" y="239"/>
                          <a:pt x="2453" y="375"/>
                          <a:pt x="3951" y="102"/>
                        </a:cubicBezTo>
                        <a:close/>
                      </a:path>
                    </a:pathLst>
                  </a:custGeom>
                  <a:solidFill>
                    <a:srgbClr val="FFD61D"/>
                  </a:solidFill>
                  <a:ln w="0" cap="flat">
                    <a:noFill/>
                    <a:prstDash val="solid"/>
                    <a:miter/>
                  </a:ln>
                </p:spPr>
                <p:txBody>
                  <a:bodyPr rtlCol="0" anchor="ctr"/>
                  <a:lstStyle/>
                  <a:p>
                    <a:endParaRPr lang="en-US"/>
                  </a:p>
                </p:txBody>
              </p:sp>
              <p:sp>
                <p:nvSpPr>
                  <p:cNvPr id="542" name="Freeform: Shape 541">
                    <a:extLst>
                      <a:ext uri="{FF2B5EF4-FFF2-40B4-BE49-F238E27FC236}">
                        <a16:creationId xmlns:a16="http://schemas.microsoft.com/office/drawing/2014/main" id="{AFAA3646-EE1F-3DA5-6B88-A0A09ECF36BC}"/>
                      </a:ext>
                    </a:extLst>
                  </p:cNvPr>
                  <p:cNvSpPr/>
                  <p:nvPr/>
                </p:nvSpPr>
                <p:spPr>
                  <a:xfrm>
                    <a:off x="5291989" y="4063939"/>
                    <a:ext cx="1226" cy="1089"/>
                  </a:xfrm>
                  <a:custGeom>
                    <a:avLst/>
                    <a:gdLst>
                      <a:gd name="connsiteX0" fmla="*/ 0 w 1226"/>
                      <a:gd name="connsiteY0" fmla="*/ 0 h 1089"/>
                      <a:gd name="connsiteX1" fmla="*/ 1226 w 1226"/>
                      <a:gd name="connsiteY1" fmla="*/ 1090 h 1089"/>
                      <a:gd name="connsiteX2" fmla="*/ 0 w 1226"/>
                      <a:gd name="connsiteY2" fmla="*/ 0 h 1089"/>
                    </a:gdLst>
                    <a:ahLst/>
                    <a:cxnLst>
                      <a:cxn ang="0">
                        <a:pos x="connsiteX0" y="connsiteY0"/>
                      </a:cxn>
                      <a:cxn ang="0">
                        <a:pos x="connsiteX1" y="connsiteY1"/>
                      </a:cxn>
                      <a:cxn ang="0">
                        <a:pos x="connsiteX2" y="connsiteY2"/>
                      </a:cxn>
                    </a:cxnLst>
                    <a:rect l="l" t="t" r="r" b="b"/>
                    <a:pathLst>
                      <a:path w="1226" h="1089">
                        <a:moveTo>
                          <a:pt x="0" y="0"/>
                        </a:moveTo>
                        <a:cubicBezTo>
                          <a:pt x="0" y="0"/>
                          <a:pt x="817" y="545"/>
                          <a:pt x="1226" y="1090"/>
                        </a:cubicBezTo>
                        <a:cubicBezTo>
                          <a:pt x="681" y="545"/>
                          <a:pt x="273" y="136"/>
                          <a:pt x="0" y="0"/>
                        </a:cubicBezTo>
                        <a:close/>
                      </a:path>
                    </a:pathLst>
                  </a:custGeom>
                  <a:solidFill>
                    <a:srgbClr val="FFD61D"/>
                  </a:solidFill>
                  <a:ln w="0" cap="flat">
                    <a:noFill/>
                    <a:prstDash val="solid"/>
                    <a:miter/>
                  </a:ln>
                </p:spPr>
                <p:txBody>
                  <a:bodyPr rtlCol="0" anchor="ctr"/>
                  <a:lstStyle/>
                  <a:p>
                    <a:endParaRPr lang="en-US"/>
                  </a:p>
                </p:txBody>
              </p:sp>
              <p:sp>
                <p:nvSpPr>
                  <p:cNvPr id="543" name="Freeform: Shape 542">
                    <a:extLst>
                      <a:ext uri="{FF2B5EF4-FFF2-40B4-BE49-F238E27FC236}">
                        <a16:creationId xmlns:a16="http://schemas.microsoft.com/office/drawing/2014/main" id="{9C359A11-3A2A-5E9C-4AC8-84345A137BFC}"/>
                      </a:ext>
                    </a:extLst>
                  </p:cNvPr>
                  <p:cNvSpPr/>
                  <p:nvPr/>
                </p:nvSpPr>
                <p:spPr>
                  <a:xfrm>
                    <a:off x="5318557" y="3915022"/>
                    <a:ext cx="408" cy="817"/>
                  </a:xfrm>
                  <a:custGeom>
                    <a:avLst/>
                    <a:gdLst>
                      <a:gd name="connsiteX0" fmla="*/ 273 w 408"/>
                      <a:gd name="connsiteY0" fmla="*/ 0 h 817"/>
                      <a:gd name="connsiteX1" fmla="*/ 0 w 408"/>
                      <a:gd name="connsiteY1" fmla="*/ 817 h 817"/>
                      <a:gd name="connsiteX2" fmla="*/ 409 w 408"/>
                      <a:gd name="connsiteY2" fmla="*/ 681 h 817"/>
                      <a:gd name="connsiteX3" fmla="*/ 273 w 408"/>
                      <a:gd name="connsiteY3" fmla="*/ 0 h 817"/>
                    </a:gdLst>
                    <a:ahLst/>
                    <a:cxnLst>
                      <a:cxn ang="0">
                        <a:pos x="connsiteX0" y="connsiteY0"/>
                      </a:cxn>
                      <a:cxn ang="0">
                        <a:pos x="connsiteX1" y="connsiteY1"/>
                      </a:cxn>
                      <a:cxn ang="0">
                        <a:pos x="connsiteX2" y="connsiteY2"/>
                      </a:cxn>
                      <a:cxn ang="0">
                        <a:pos x="connsiteX3" y="connsiteY3"/>
                      </a:cxn>
                    </a:cxnLst>
                    <a:rect l="l" t="t" r="r" b="b"/>
                    <a:pathLst>
                      <a:path w="408" h="817">
                        <a:moveTo>
                          <a:pt x="273" y="0"/>
                        </a:moveTo>
                        <a:lnTo>
                          <a:pt x="0" y="817"/>
                        </a:lnTo>
                        <a:lnTo>
                          <a:pt x="409" y="681"/>
                        </a:lnTo>
                        <a:lnTo>
                          <a:pt x="273" y="0"/>
                        </a:lnTo>
                        <a:close/>
                      </a:path>
                    </a:pathLst>
                  </a:custGeom>
                  <a:solidFill>
                    <a:srgbClr val="FFD61D"/>
                  </a:solidFill>
                  <a:ln w="0" cap="flat">
                    <a:noFill/>
                    <a:prstDash val="solid"/>
                    <a:miter/>
                  </a:ln>
                </p:spPr>
                <p:txBody>
                  <a:bodyPr rtlCol="0" anchor="ctr"/>
                  <a:lstStyle/>
                  <a:p>
                    <a:endParaRPr lang="en-US"/>
                  </a:p>
                </p:txBody>
              </p:sp>
              <p:sp>
                <p:nvSpPr>
                  <p:cNvPr id="544" name="Freeform: Shape 543">
                    <a:extLst>
                      <a:ext uri="{FF2B5EF4-FFF2-40B4-BE49-F238E27FC236}">
                        <a16:creationId xmlns:a16="http://schemas.microsoft.com/office/drawing/2014/main" id="{AA01B8E9-F41F-A861-1906-32A86A6C5FC4}"/>
                      </a:ext>
                    </a:extLst>
                  </p:cNvPr>
                  <p:cNvSpPr/>
                  <p:nvPr/>
                </p:nvSpPr>
                <p:spPr>
                  <a:xfrm>
                    <a:off x="5312290" y="3898127"/>
                    <a:ext cx="26386" cy="16894"/>
                  </a:xfrm>
                  <a:custGeom>
                    <a:avLst/>
                    <a:gdLst>
                      <a:gd name="connsiteX0" fmla="*/ 17576 w 26386"/>
                      <a:gd name="connsiteY0" fmla="*/ 10082 h 16894"/>
                      <a:gd name="connsiteX1" fmla="*/ 17712 w 26386"/>
                      <a:gd name="connsiteY1" fmla="*/ 11581 h 16894"/>
                      <a:gd name="connsiteX2" fmla="*/ 26159 w 26386"/>
                      <a:gd name="connsiteY2" fmla="*/ 0 h 16894"/>
                      <a:gd name="connsiteX3" fmla="*/ 16758 w 26386"/>
                      <a:gd name="connsiteY3" fmla="*/ 1499 h 16894"/>
                      <a:gd name="connsiteX4" fmla="*/ 8584 w 26386"/>
                      <a:gd name="connsiteY4" fmla="*/ 7085 h 16894"/>
                      <a:gd name="connsiteX5" fmla="*/ 9537 w 26386"/>
                      <a:gd name="connsiteY5" fmla="*/ 12535 h 16894"/>
                      <a:gd name="connsiteX6" fmla="*/ 5177 w 26386"/>
                      <a:gd name="connsiteY6" fmla="*/ 11309 h 16894"/>
                      <a:gd name="connsiteX7" fmla="*/ 0 w 26386"/>
                      <a:gd name="connsiteY7" fmla="*/ 16895 h 16894"/>
                      <a:gd name="connsiteX8" fmla="*/ 5177 w 26386"/>
                      <a:gd name="connsiteY8" fmla="*/ 12671 h 16894"/>
                      <a:gd name="connsiteX9" fmla="*/ 6404 w 26386"/>
                      <a:gd name="connsiteY9" fmla="*/ 16758 h 16894"/>
                      <a:gd name="connsiteX10" fmla="*/ 6676 w 26386"/>
                      <a:gd name="connsiteY10" fmla="*/ 16077 h 16894"/>
                      <a:gd name="connsiteX11" fmla="*/ 17576 w 26386"/>
                      <a:gd name="connsiteY11" fmla="*/ 9946 h 16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386" h="16894">
                        <a:moveTo>
                          <a:pt x="17576" y="10082"/>
                        </a:moveTo>
                        <a:cubicBezTo>
                          <a:pt x="17576" y="10082"/>
                          <a:pt x="17576" y="11172"/>
                          <a:pt x="17712" y="11581"/>
                        </a:cubicBezTo>
                        <a:cubicBezTo>
                          <a:pt x="20164" y="7494"/>
                          <a:pt x="27794" y="3951"/>
                          <a:pt x="26159" y="0"/>
                        </a:cubicBezTo>
                        <a:cubicBezTo>
                          <a:pt x="25069" y="954"/>
                          <a:pt x="17167" y="4088"/>
                          <a:pt x="16758" y="1499"/>
                        </a:cubicBezTo>
                        <a:cubicBezTo>
                          <a:pt x="14715" y="4088"/>
                          <a:pt x="9401" y="5314"/>
                          <a:pt x="8584" y="7085"/>
                        </a:cubicBezTo>
                        <a:cubicBezTo>
                          <a:pt x="13897" y="4905"/>
                          <a:pt x="11172" y="9129"/>
                          <a:pt x="9537" y="12535"/>
                        </a:cubicBezTo>
                        <a:cubicBezTo>
                          <a:pt x="6404" y="13897"/>
                          <a:pt x="7766" y="9810"/>
                          <a:pt x="5177" y="11309"/>
                        </a:cubicBezTo>
                        <a:cubicBezTo>
                          <a:pt x="3406" y="13216"/>
                          <a:pt x="1635" y="14987"/>
                          <a:pt x="0" y="16895"/>
                        </a:cubicBezTo>
                        <a:cubicBezTo>
                          <a:pt x="1635" y="15396"/>
                          <a:pt x="3406" y="14034"/>
                          <a:pt x="5177" y="12671"/>
                        </a:cubicBezTo>
                        <a:lnTo>
                          <a:pt x="6404" y="16758"/>
                        </a:lnTo>
                        <a:cubicBezTo>
                          <a:pt x="6404" y="16758"/>
                          <a:pt x="6404" y="16350"/>
                          <a:pt x="6676" y="16077"/>
                        </a:cubicBezTo>
                        <a:cubicBezTo>
                          <a:pt x="13352" y="7221"/>
                          <a:pt x="11172" y="19483"/>
                          <a:pt x="17576" y="9946"/>
                        </a:cubicBezTo>
                        <a:close/>
                      </a:path>
                    </a:pathLst>
                  </a:custGeom>
                  <a:solidFill>
                    <a:srgbClr val="FFD61D"/>
                  </a:solidFill>
                  <a:ln w="0" cap="flat">
                    <a:noFill/>
                    <a:prstDash val="solid"/>
                    <a:miter/>
                  </a:ln>
                </p:spPr>
                <p:txBody>
                  <a:bodyPr rtlCol="0" anchor="ctr"/>
                  <a:lstStyle/>
                  <a:p>
                    <a:endParaRPr lang="en-US"/>
                  </a:p>
                </p:txBody>
              </p:sp>
              <p:sp>
                <p:nvSpPr>
                  <p:cNvPr id="545" name="Freeform: Shape 544">
                    <a:extLst>
                      <a:ext uri="{FF2B5EF4-FFF2-40B4-BE49-F238E27FC236}">
                        <a16:creationId xmlns:a16="http://schemas.microsoft.com/office/drawing/2014/main" id="{F95E404C-46D7-841E-CB08-F889F782D68E}"/>
                      </a:ext>
                    </a:extLst>
                  </p:cNvPr>
                  <p:cNvSpPr/>
                  <p:nvPr/>
                </p:nvSpPr>
                <p:spPr>
                  <a:xfrm>
                    <a:off x="5329320" y="3909845"/>
                    <a:ext cx="681" cy="1907"/>
                  </a:xfrm>
                  <a:custGeom>
                    <a:avLst/>
                    <a:gdLst>
                      <a:gd name="connsiteX0" fmla="*/ 681 w 681"/>
                      <a:gd name="connsiteY0" fmla="*/ 0 h 1907"/>
                      <a:gd name="connsiteX1" fmla="*/ 0 w 681"/>
                      <a:gd name="connsiteY1" fmla="*/ 1907 h 1907"/>
                      <a:gd name="connsiteX2" fmla="*/ 681 w 681"/>
                      <a:gd name="connsiteY2" fmla="*/ 0 h 1907"/>
                    </a:gdLst>
                    <a:ahLst/>
                    <a:cxnLst>
                      <a:cxn ang="0">
                        <a:pos x="connsiteX0" y="connsiteY0"/>
                      </a:cxn>
                      <a:cxn ang="0">
                        <a:pos x="connsiteX1" y="connsiteY1"/>
                      </a:cxn>
                      <a:cxn ang="0">
                        <a:pos x="connsiteX2" y="connsiteY2"/>
                      </a:cxn>
                    </a:cxnLst>
                    <a:rect l="l" t="t" r="r" b="b"/>
                    <a:pathLst>
                      <a:path w="681" h="1907">
                        <a:moveTo>
                          <a:pt x="681" y="0"/>
                        </a:moveTo>
                        <a:cubicBezTo>
                          <a:pt x="681" y="0"/>
                          <a:pt x="136" y="1226"/>
                          <a:pt x="0" y="1907"/>
                        </a:cubicBezTo>
                        <a:cubicBezTo>
                          <a:pt x="681" y="1226"/>
                          <a:pt x="681" y="545"/>
                          <a:pt x="681" y="0"/>
                        </a:cubicBezTo>
                        <a:close/>
                      </a:path>
                    </a:pathLst>
                  </a:custGeom>
                  <a:solidFill>
                    <a:srgbClr val="FFD61D"/>
                  </a:solidFill>
                  <a:ln w="0" cap="flat">
                    <a:noFill/>
                    <a:prstDash val="solid"/>
                    <a:miter/>
                  </a:ln>
                </p:spPr>
                <p:txBody>
                  <a:bodyPr rtlCol="0" anchor="ctr"/>
                  <a:lstStyle/>
                  <a:p>
                    <a:endParaRPr lang="en-US"/>
                  </a:p>
                </p:txBody>
              </p:sp>
              <p:sp>
                <p:nvSpPr>
                  <p:cNvPr id="546" name="Freeform: Shape 545">
                    <a:extLst>
                      <a:ext uri="{FF2B5EF4-FFF2-40B4-BE49-F238E27FC236}">
                        <a16:creationId xmlns:a16="http://schemas.microsoft.com/office/drawing/2014/main" id="{A67A4323-B74A-519C-B99D-8D54FE408168}"/>
                      </a:ext>
                    </a:extLst>
                  </p:cNvPr>
                  <p:cNvSpPr/>
                  <p:nvPr/>
                </p:nvSpPr>
                <p:spPr>
                  <a:xfrm>
                    <a:off x="5369104" y="3890770"/>
                    <a:ext cx="1362" cy="1362"/>
                  </a:xfrm>
                  <a:custGeom>
                    <a:avLst/>
                    <a:gdLst>
                      <a:gd name="connsiteX0" fmla="*/ 0 w 1362"/>
                      <a:gd name="connsiteY0" fmla="*/ 1363 h 1362"/>
                      <a:gd name="connsiteX1" fmla="*/ 1363 w 1362"/>
                      <a:gd name="connsiteY1" fmla="*/ 0 h 1362"/>
                      <a:gd name="connsiteX2" fmla="*/ 0 w 1362"/>
                      <a:gd name="connsiteY2" fmla="*/ 1363 h 1362"/>
                    </a:gdLst>
                    <a:ahLst/>
                    <a:cxnLst>
                      <a:cxn ang="0">
                        <a:pos x="connsiteX0" y="connsiteY0"/>
                      </a:cxn>
                      <a:cxn ang="0">
                        <a:pos x="connsiteX1" y="connsiteY1"/>
                      </a:cxn>
                      <a:cxn ang="0">
                        <a:pos x="connsiteX2" y="connsiteY2"/>
                      </a:cxn>
                    </a:cxnLst>
                    <a:rect l="l" t="t" r="r" b="b"/>
                    <a:pathLst>
                      <a:path w="1362" h="1362">
                        <a:moveTo>
                          <a:pt x="0" y="1363"/>
                        </a:moveTo>
                        <a:cubicBezTo>
                          <a:pt x="0" y="1363"/>
                          <a:pt x="817" y="681"/>
                          <a:pt x="1363" y="0"/>
                        </a:cubicBezTo>
                        <a:cubicBezTo>
                          <a:pt x="1090" y="272"/>
                          <a:pt x="545" y="817"/>
                          <a:pt x="0" y="1363"/>
                        </a:cubicBezTo>
                        <a:close/>
                      </a:path>
                    </a:pathLst>
                  </a:custGeom>
                  <a:solidFill>
                    <a:srgbClr val="FFD61D"/>
                  </a:solidFill>
                  <a:ln w="0" cap="flat">
                    <a:noFill/>
                    <a:prstDash val="solid"/>
                    <a:miter/>
                  </a:ln>
                </p:spPr>
                <p:txBody>
                  <a:bodyPr rtlCol="0" anchor="ctr"/>
                  <a:lstStyle/>
                  <a:p>
                    <a:endParaRPr lang="en-US"/>
                  </a:p>
                </p:txBody>
              </p:sp>
              <p:sp>
                <p:nvSpPr>
                  <p:cNvPr id="547" name="Freeform: Shape 546">
                    <a:extLst>
                      <a:ext uri="{FF2B5EF4-FFF2-40B4-BE49-F238E27FC236}">
                        <a16:creationId xmlns:a16="http://schemas.microsoft.com/office/drawing/2014/main" id="{BBE8C1E4-13AC-359B-85B8-DB196BA24CD5}"/>
                      </a:ext>
                    </a:extLst>
                  </p:cNvPr>
                  <p:cNvSpPr/>
                  <p:nvPr/>
                </p:nvSpPr>
                <p:spPr>
                  <a:xfrm>
                    <a:off x="5280408" y="4162022"/>
                    <a:ext cx="2348" cy="6281"/>
                  </a:xfrm>
                  <a:custGeom>
                    <a:avLst/>
                    <a:gdLst>
                      <a:gd name="connsiteX0" fmla="*/ 1771 w 2348"/>
                      <a:gd name="connsiteY0" fmla="*/ 6281 h 6281"/>
                      <a:gd name="connsiteX1" fmla="*/ 0 w 2348"/>
                      <a:gd name="connsiteY1" fmla="*/ 150 h 6281"/>
                      <a:gd name="connsiteX2" fmla="*/ 1090 w 2348"/>
                      <a:gd name="connsiteY2" fmla="*/ 5736 h 6281"/>
                      <a:gd name="connsiteX3" fmla="*/ 1771 w 2348"/>
                      <a:gd name="connsiteY3" fmla="*/ 6281 h 6281"/>
                    </a:gdLst>
                    <a:ahLst/>
                    <a:cxnLst>
                      <a:cxn ang="0">
                        <a:pos x="connsiteX0" y="connsiteY0"/>
                      </a:cxn>
                      <a:cxn ang="0">
                        <a:pos x="connsiteX1" y="connsiteY1"/>
                      </a:cxn>
                      <a:cxn ang="0">
                        <a:pos x="connsiteX2" y="connsiteY2"/>
                      </a:cxn>
                      <a:cxn ang="0">
                        <a:pos x="connsiteX3" y="connsiteY3"/>
                      </a:cxn>
                    </a:cxnLst>
                    <a:rect l="l" t="t" r="r" b="b"/>
                    <a:pathLst>
                      <a:path w="2348" h="6281">
                        <a:moveTo>
                          <a:pt x="1771" y="6281"/>
                        </a:moveTo>
                        <a:cubicBezTo>
                          <a:pt x="2725" y="5600"/>
                          <a:pt x="2725" y="-1076"/>
                          <a:pt x="0" y="150"/>
                        </a:cubicBezTo>
                        <a:lnTo>
                          <a:pt x="1090" y="5736"/>
                        </a:lnTo>
                        <a:lnTo>
                          <a:pt x="1771" y="6281"/>
                        </a:lnTo>
                        <a:close/>
                      </a:path>
                    </a:pathLst>
                  </a:custGeom>
                  <a:solidFill>
                    <a:srgbClr val="FFD61D"/>
                  </a:solidFill>
                  <a:ln w="0" cap="flat">
                    <a:noFill/>
                    <a:prstDash val="solid"/>
                    <a:miter/>
                  </a:ln>
                </p:spPr>
                <p:txBody>
                  <a:bodyPr rtlCol="0" anchor="ctr"/>
                  <a:lstStyle/>
                  <a:p>
                    <a:endParaRPr lang="en-US"/>
                  </a:p>
                </p:txBody>
              </p:sp>
              <p:sp>
                <p:nvSpPr>
                  <p:cNvPr id="548" name="Freeform: Shape 547">
                    <a:extLst>
                      <a:ext uri="{FF2B5EF4-FFF2-40B4-BE49-F238E27FC236}">
                        <a16:creationId xmlns:a16="http://schemas.microsoft.com/office/drawing/2014/main" id="{B7A67173-1206-0402-117A-ED4939687E9A}"/>
                      </a:ext>
                    </a:extLst>
                  </p:cNvPr>
                  <p:cNvSpPr/>
                  <p:nvPr/>
                </p:nvSpPr>
                <p:spPr>
                  <a:xfrm>
                    <a:off x="5482733" y="3883413"/>
                    <a:ext cx="2452" cy="1226"/>
                  </a:xfrm>
                  <a:custGeom>
                    <a:avLst/>
                    <a:gdLst>
                      <a:gd name="connsiteX0" fmla="*/ 2453 w 2452"/>
                      <a:gd name="connsiteY0" fmla="*/ 1226 h 1226"/>
                      <a:gd name="connsiteX1" fmla="*/ 545 w 2452"/>
                      <a:gd name="connsiteY1" fmla="*/ 0 h 1226"/>
                      <a:gd name="connsiteX2" fmla="*/ 0 w 2452"/>
                      <a:gd name="connsiteY2" fmla="*/ 0 h 1226"/>
                      <a:gd name="connsiteX3" fmla="*/ 2453 w 2452"/>
                      <a:gd name="connsiteY3" fmla="*/ 1226 h 1226"/>
                    </a:gdLst>
                    <a:ahLst/>
                    <a:cxnLst>
                      <a:cxn ang="0">
                        <a:pos x="connsiteX0" y="connsiteY0"/>
                      </a:cxn>
                      <a:cxn ang="0">
                        <a:pos x="connsiteX1" y="connsiteY1"/>
                      </a:cxn>
                      <a:cxn ang="0">
                        <a:pos x="connsiteX2" y="connsiteY2"/>
                      </a:cxn>
                      <a:cxn ang="0">
                        <a:pos x="connsiteX3" y="connsiteY3"/>
                      </a:cxn>
                    </a:cxnLst>
                    <a:rect l="l" t="t" r="r" b="b"/>
                    <a:pathLst>
                      <a:path w="2452" h="1226">
                        <a:moveTo>
                          <a:pt x="2453" y="1226"/>
                        </a:moveTo>
                        <a:cubicBezTo>
                          <a:pt x="2453" y="1226"/>
                          <a:pt x="1226" y="409"/>
                          <a:pt x="545" y="0"/>
                        </a:cubicBezTo>
                        <a:lnTo>
                          <a:pt x="0" y="0"/>
                        </a:lnTo>
                        <a:cubicBezTo>
                          <a:pt x="136" y="817"/>
                          <a:pt x="1635" y="1090"/>
                          <a:pt x="2453" y="1226"/>
                        </a:cubicBezTo>
                        <a:close/>
                      </a:path>
                    </a:pathLst>
                  </a:custGeom>
                  <a:solidFill>
                    <a:srgbClr val="FFD61D"/>
                  </a:solidFill>
                  <a:ln w="0" cap="flat">
                    <a:noFill/>
                    <a:prstDash val="solid"/>
                    <a:miter/>
                  </a:ln>
                </p:spPr>
                <p:txBody>
                  <a:bodyPr rtlCol="0" anchor="ctr"/>
                  <a:lstStyle/>
                  <a:p>
                    <a:endParaRPr lang="en-US"/>
                  </a:p>
                </p:txBody>
              </p:sp>
              <p:sp>
                <p:nvSpPr>
                  <p:cNvPr id="549" name="Freeform: Shape 548">
                    <a:extLst>
                      <a:ext uri="{FF2B5EF4-FFF2-40B4-BE49-F238E27FC236}">
                        <a16:creationId xmlns:a16="http://schemas.microsoft.com/office/drawing/2014/main" id="{D980C0B6-07DB-D745-CA7E-B0A5E0A64632}"/>
                      </a:ext>
                    </a:extLst>
                  </p:cNvPr>
                  <p:cNvSpPr/>
                  <p:nvPr/>
                </p:nvSpPr>
                <p:spPr>
                  <a:xfrm>
                    <a:off x="5329048" y="3897446"/>
                    <a:ext cx="817" cy="2316"/>
                  </a:xfrm>
                  <a:custGeom>
                    <a:avLst/>
                    <a:gdLst>
                      <a:gd name="connsiteX0" fmla="*/ 817 w 817"/>
                      <a:gd name="connsiteY0" fmla="*/ 0 h 2316"/>
                      <a:gd name="connsiteX1" fmla="*/ 0 w 817"/>
                      <a:gd name="connsiteY1" fmla="*/ 2316 h 2316"/>
                      <a:gd name="connsiteX2" fmla="*/ 817 w 817"/>
                      <a:gd name="connsiteY2" fmla="*/ 0 h 2316"/>
                    </a:gdLst>
                    <a:ahLst/>
                    <a:cxnLst>
                      <a:cxn ang="0">
                        <a:pos x="connsiteX0" y="connsiteY0"/>
                      </a:cxn>
                      <a:cxn ang="0">
                        <a:pos x="connsiteX1" y="connsiteY1"/>
                      </a:cxn>
                      <a:cxn ang="0">
                        <a:pos x="connsiteX2" y="connsiteY2"/>
                      </a:cxn>
                    </a:cxnLst>
                    <a:rect l="l" t="t" r="r" b="b"/>
                    <a:pathLst>
                      <a:path w="817" h="2316">
                        <a:moveTo>
                          <a:pt x="817" y="0"/>
                        </a:moveTo>
                        <a:cubicBezTo>
                          <a:pt x="136" y="1090"/>
                          <a:pt x="0" y="1771"/>
                          <a:pt x="0" y="2316"/>
                        </a:cubicBezTo>
                        <a:cubicBezTo>
                          <a:pt x="409" y="1635"/>
                          <a:pt x="817" y="954"/>
                          <a:pt x="817" y="0"/>
                        </a:cubicBezTo>
                        <a:close/>
                      </a:path>
                    </a:pathLst>
                  </a:custGeom>
                  <a:solidFill>
                    <a:srgbClr val="FFD61D"/>
                  </a:solidFill>
                  <a:ln w="0" cap="flat">
                    <a:noFill/>
                    <a:prstDash val="solid"/>
                    <a:miter/>
                  </a:ln>
                </p:spPr>
                <p:txBody>
                  <a:bodyPr rtlCol="0" anchor="ctr"/>
                  <a:lstStyle/>
                  <a:p>
                    <a:endParaRPr lang="en-US"/>
                  </a:p>
                </p:txBody>
              </p:sp>
              <p:sp>
                <p:nvSpPr>
                  <p:cNvPr id="550" name="Freeform: Shape 549">
                    <a:extLst>
                      <a:ext uri="{FF2B5EF4-FFF2-40B4-BE49-F238E27FC236}">
                        <a16:creationId xmlns:a16="http://schemas.microsoft.com/office/drawing/2014/main" id="{09233669-FFCF-7E2F-02A2-484A783F13A9}"/>
                      </a:ext>
                    </a:extLst>
                  </p:cNvPr>
                  <p:cNvSpPr/>
                  <p:nvPr/>
                </p:nvSpPr>
                <p:spPr>
                  <a:xfrm>
                    <a:off x="5481915" y="3890634"/>
                    <a:ext cx="5722" cy="4905"/>
                  </a:xfrm>
                  <a:custGeom>
                    <a:avLst/>
                    <a:gdLst>
                      <a:gd name="connsiteX0" fmla="*/ 0 w 5722"/>
                      <a:gd name="connsiteY0" fmla="*/ 136 h 4905"/>
                      <a:gd name="connsiteX1" fmla="*/ 409 w 5722"/>
                      <a:gd name="connsiteY1" fmla="*/ 4087 h 4905"/>
                      <a:gd name="connsiteX2" fmla="*/ 5722 w 5722"/>
                      <a:gd name="connsiteY2" fmla="*/ 4905 h 4905"/>
                      <a:gd name="connsiteX3" fmla="*/ 0 w 5722"/>
                      <a:gd name="connsiteY3" fmla="*/ 0 h 4905"/>
                    </a:gdLst>
                    <a:ahLst/>
                    <a:cxnLst>
                      <a:cxn ang="0">
                        <a:pos x="connsiteX0" y="connsiteY0"/>
                      </a:cxn>
                      <a:cxn ang="0">
                        <a:pos x="connsiteX1" y="connsiteY1"/>
                      </a:cxn>
                      <a:cxn ang="0">
                        <a:pos x="connsiteX2" y="connsiteY2"/>
                      </a:cxn>
                      <a:cxn ang="0">
                        <a:pos x="connsiteX3" y="connsiteY3"/>
                      </a:cxn>
                    </a:cxnLst>
                    <a:rect l="l" t="t" r="r" b="b"/>
                    <a:pathLst>
                      <a:path w="5722" h="4905">
                        <a:moveTo>
                          <a:pt x="0" y="136"/>
                        </a:moveTo>
                        <a:cubicBezTo>
                          <a:pt x="409" y="1363"/>
                          <a:pt x="817" y="3134"/>
                          <a:pt x="409" y="4087"/>
                        </a:cubicBezTo>
                        <a:cubicBezTo>
                          <a:pt x="1907" y="5041"/>
                          <a:pt x="3815" y="4496"/>
                          <a:pt x="5722" y="4905"/>
                        </a:cubicBezTo>
                        <a:cubicBezTo>
                          <a:pt x="3679" y="4087"/>
                          <a:pt x="1771" y="2589"/>
                          <a:pt x="0" y="0"/>
                        </a:cubicBezTo>
                        <a:close/>
                      </a:path>
                    </a:pathLst>
                  </a:custGeom>
                  <a:solidFill>
                    <a:srgbClr val="FFD61D"/>
                  </a:solidFill>
                  <a:ln w="0" cap="flat">
                    <a:noFill/>
                    <a:prstDash val="solid"/>
                    <a:miter/>
                  </a:ln>
                </p:spPr>
                <p:txBody>
                  <a:bodyPr rtlCol="0" anchor="ctr"/>
                  <a:lstStyle/>
                  <a:p>
                    <a:endParaRPr lang="en-US"/>
                  </a:p>
                </p:txBody>
              </p:sp>
              <p:sp>
                <p:nvSpPr>
                  <p:cNvPr id="551" name="Freeform: Shape 550">
                    <a:extLst>
                      <a:ext uri="{FF2B5EF4-FFF2-40B4-BE49-F238E27FC236}">
                        <a16:creationId xmlns:a16="http://schemas.microsoft.com/office/drawing/2014/main" id="{83C99D71-89F9-130D-0B2B-EE5217534E10}"/>
                      </a:ext>
                    </a:extLst>
                  </p:cNvPr>
                  <p:cNvSpPr/>
                  <p:nvPr/>
                </p:nvSpPr>
                <p:spPr>
                  <a:xfrm>
                    <a:off x="5487638" y="3895675"/>
                    <a:ext cx="136" cy="13624"/>
                  </a:xfrm>
                  <a:custGeom>
                    <a:avLst/>
                    <a:gdLst>
                      <a:gd name="connsiteX0" fmla="*/ 136 w 136"/>
                      <a:gd name="connsiteY0" fmla="*/ 0 h 13624"/>
                      <a:gd name="connsiteX1" fmla="*/ 0 w 136"/>
                      <a:gd name="connsiteY1" fmla="*/ 0 h 13624"/>
                      <a:gd name="connsiteX2" fmla="*/ 136 w 136"/>
                      <a:gd name="connsiteY2" fmla="*/ 0 h 13624"/>
                    </a:gdLst>
                    <a:ahLst/>
                    <a:cxnLst>
                      <a:cxn ang="0">
                        <a:pos x="connsiteX0" y="connsiteY0"/>
                      </a:cxn>
                      <a:cxn ang="0">
                        <a:pos x="connsiteX1" y="connsiteY1"/>
                      </a:cxn>
                      <a:cxn ang="0">
                        <a:pos x="connsiteX2" y="connsiteY2"/>
                      </a:cxn>
                    </a:cxnLst>
                    <a:rect l="l" t="t" r="r" b="b"/>
                    <a:pathLst>
                      <a:path w="136" h="13624">
                        <a:moveTo>
                          <a:pt x="136" y="0"/>
                        </a:moveTo>
                        <a:lnTo>
                          <a:pt x="0" y="0"/>
                        </a:lnTo>
                        <a:cubicBezTo>
                          <a:pt x="0" y="0"/>
                          <a:pt x="136" y="0"/>
                          <a:pt x="136" y="0"/>
                        </a:cubicBezTo>
                        <a:close/>
                      </a:path>
                    </a:pathLst>
                  </a:custGeom>
                  <a:solidFill>
                    <a:srgbClr val="FFD61D"/>
                  </a:solidFill>
                  <a:ln w="0" cap="flat">
                    <a:noFill/>
                    <a:prstDash val="solid"/>
                    <a:miter/>
                  </a:ln>
                </p:spPr>
                <p:txBody>
                  <a:bodyPr rtlCol="0" anchor="ctr"/>
                  <a:lstStyle/>
                  <a:p>
                    <a:endParaRPr lang="en-US"/>
                  </a:p>
                </p:txBody>
              </p:sp>
              <p:sp>
                <p:nvSpPr>
                  <p:cNvPr id="552" name="Freeform: Shape 551">
                    <a:extLst>
                      <a:ext uri="{FF2B5EF4-FFF2-40B4-BE49-F238E27FC236}">
                        <a16:creationId xmlns:a16="http://schemas.microsoft.com/office/drawing/2014/main" id="{C7EFA054-3933-7B6A-690B-A89CE66F6367}"/>
                      </a:ext>
                    </a:extLst>
                  </p:cNvPr>
                  <p:cNvSpPr/>
                  <p:nvPr/>
                </p:nvSpPr>
                <p:spPr>
                  <a:xfrm>
                    <a:off x="5202475" y="3826307"/>
                    <a:ext cx="385984" cy="481447"/>
                  </a:xfrm>
                  <a:custGeom>
                    <a:avLst/>
                    <a:gdLst>
                      <a:gd name="connsiteX0" fmla="*/ 80249 w 385984"/>
                      <a:gd name="connsiteY0" fmla="*/ 345810 h 481447"/>
                      <a:gd name="connsiteX1" fmla="*/ 81475 w 385984"/>
                      <a:gd name="connsiteY1" fmla="*/ 347036 h 481447"/>
                      <a:gd name="connsiteX2" fmla="*/ 80385 w 385984"/>
                      <a:gd name="connsiteY2" fmla="*/ 346628 h 481447"/>
                      <a:gd name="connsiteX3" fmla="*/ 81475 w 385984"/>
                      <a:gd name="connsiteY3" fmla="*/ 350988 h 481447"/>
                      <a:gd name="connsiteX4" fmla="*/ 82701 w 385984"/>
                      <a:gd name="connsiteY4" fmla="*/ 352350 h 481447"/>
                      <a:gd name="connsiteX5" fmla="*/ 81747 w 385984"/>
                      <a:gd name="connsiteY5" fmla="*/ 352077 h 481447"/>
                      <a:gd name="connsiteX6" fmla="*/ 82020 w 385984"/>
                      <a:gd name="connsiteY6" fmla="*/ 353440 h 481447"/>
                      <a:gd name="connsiteX7" fmla="*/ 94963 w 385984"/>
                      <a:gd name="connsiteY7" fmla="*/ 362841 h 481447"/>
                      <a:gd name="connsiteX8" fmla="*/ 101231 w 385984"/>
                      <a:gd name="connsiteY8" fmla="*/ 370062 h 481447"/>
                      <a:gd name="connsiteX9" fmla="*/ 97143 w 385984"/>
                      <a:gd name="connsiteY9" fmla="*/ 367473 h 481447"/>
                      <a:gd name="connsiteX10" fmla="*/ 103410 w 385984"/>
                      <a:gd name="connsiteY10" fmla="*/ 381234 h 481447"/>
                      <a:gd name="connsiteX11" fmla="*/ 100686 w 385984"/>
                      <a:gd name="connsiteY11" fmla="*/ 377419 h 481447"/>
                      <a:gd name="connsiteX12" fmla="*/ 111994 w 385984"/>
                      <a:gd name="connsiteY12" fmla="*/ 382052 h 481447"/>
                      <a:gd name="connsiteX13" fmla="*/ 103683 w 385984"/>
                      <a:gd name="connsiteY13" fmla="*/ 380008 h 481447"/>
                      <a:gd name="connsiteX14" fmla="*/ 115673 w 385984"/>
                      <a:gd name="connsiteY14" fmla="*/ 394450 h 481447"/>
                      <a:gd name="connsiteX15" fmla="*/ 114174 w 385984"/>
                      <a:gd name="connsiteY15" fmla="*/ 405486 h 481447"/>
                      <a:gd name="connsiteX16" fmla="*/ 118806 w 385984"/>
                      <a:gd name="connsiteY16" fmla="*/ 400990 h 481447"/>
                      <a:gd name="connsiteX17" fmla="*/ 124256 w 385984"/>
                      <a:gd name="connsiteY17" fmla="*/ 404396 h 481447"/>
                      <a:gd name="connsiteX18" fmla="*/ 122894 w 385984"/>
                      <a:gd name="connsiteY18" fmla="*/ 405077 h 481447"/>
                      <a:gd name="connsiteX19" fmla="*/ 138562 w 385984"/>
                      <a:gd name="connsiteY19" fmla="*/ 411208 h 481447"/>
                      <a:gd name="connsiteX20" fmla="*/ 158454 w 385984"/>
                      <a:gd name="connsiteY20" fmla="*/ 424560 h 481447"/>
                      <a:gd name="connsiteX21" fmla="*/ 160498 w 385984"/>
                      <a:gd name="connsiteY21" fmla="*/ 434506 h 481447"/>
                      <a:gd name="connsiteX22" fmla="*/ 173305 w 385984"/>
                      <a:gd name="connsiteY22" fmla="*/ 430964 h 481447"/>
                      <a:gd name="connsiteX23" fmla="*/ 163631 w 385984"/>
                      <a:gd name="connsiteY23" fmla="*/ 431373 h 481447"/>
                      <a:gd name="connsiteX24" fmla="*/ 162269 w 385984"/>
                      <a:gd name="connsiteY24" fmla="*/ 423607 h 481447"/>
                      <a:gd name="connsiteX25" fmla="*/ 170580 w 385984"/>
                      <a:gd name="connsiteY25" fmla="*/ 427558 h 481447"/>
                      <a:gd name="connsiteX26" fmla="*/ 178891 w 385984"/>
                      <a:gd name="connsiteY26" fmla="*/ 432190 h 481447"/>
                      <a:gd name="connsiteX27" fmla="*/ 177528 w 385984"/>
                      <a:gd name="connsiteY27" fmla="*/ 432190 h 481447"/>
                      <a:gd name="connsiteX28" fmla="*/ 192652 w 385984"/>
                      <a:gd name="connsiteY28" fmla="*/ 442408 h 481447"/>
                      <a:gd name="connsiteX29" fmla="*/ 197829 w 385984"/>
                      <a:gd name="connsiteY29" fmla="*/ 441046 h 481447"/>
                      <a:gd name="connsiteX30" fmla="*/ 197284 w 385984"/>
                      <a:gd name="connsiteY30" fmla="*/ 442136 h 481447"/>
                      <a:gd name="connsiteX31" fmla="*/ 211726 w 385984"/>
                      <a:gd name="connsiteY31" fmla="*/ 444452 h 481447"/>
                      <a:gd name="connsiteX32" fmla="*/ 210772 w 385984"/>
                      <a:gd name="connsiteY32" fmla="*/ 445406 h 481447"/>
                      <a:gd name="connsiteX33" fmla="*/ 224533 w 385984"/>
                      <a:gd name="connsiteY33" fmla="*/ 441727 h 481447"/>
                      <a:gd name="connsiteX34" fmla="*/ 223034 w 385984"/>
                      <a:gd name="connsiteY34" fmla="*/ 447314 h 481447"/>
                      <a:gd name="connsiteX35" fmla="*/ 236114 w 385984"/>
                      <a:gd name="connsiteY35" fmla="*/ 443362 h 481447"/>
                      <a:gd name="connsiteX36" fmla="*/ 244970 w 385984"/>
                      <a:gd name="connsiteY36" fmla="*/ 435187 h 481447"/>
                      <a:gd name="connsiteX37" fmla="*/ 250829 w 385984"/>
                      <a:gd name="connsiteY37" fmla="*/ 435187 h 481447"/>
                      <a:gd name="connsiteX38" fmla="*/ 246605 w 385984"/>
                      <a:gd name="connsiteY38" fmla="*/ 443635 h 481447"/>
                      <a:gd name="connsiteX39" fmla="*/ 253008 w 385984"/>
                      <a:gd name="connsiteY39" fmla="*/ 439956 h 481447"/>
                      <a:gd name="connsiteX40" fmla="*/ 250283 w 385984"/>
                      <a:gd name="connsiteY40" fmla="*/ 447722 h 481447"/>
                      <a:gd name="connsiteX41" fmla="*/ 258594 w 385984"/>
                      <a:gd name="connsiteY41" fmla="*/ 443907 h 481447"/>
                      <a:gd name="connsiteX42" fmla="*/ 261319 w 385984"/>
                      <a:gd name="connsiteY42" fmla="*/ 436959 h 481447"/>
                      <a:gd name="connsiteX43" fmla="*/ 267587 w 385984"/>
                      <a:gd name="connsiteY43" fmla="*/ 437640 h 481447"/>
                      <a:gd name="connsiteX44" fmla="*/ 276170 w 385984"/>
                      <a:gd name="connsiteY44" fmla="*/ 428920 h 481447"/>
                      <a:gd name="connsiteX45" fmla="*/ 270720 w 385984"/>
                      <a:gd name="connsiteY45" fmla="*/ 429465 h 481447"/>
                      <a:gd name="connsiteX46" fmla="*/ 275489 w 385984"/>
                      <a:gd name="connsiteY46" fmla="*/ 422517 h 481447"/>
                      <a:gd name="connsiteX47" fmla="*/ 285026 w 385984"/>
                      <a:gd name="connsiteY47" fmla="*/ 420200 h 481447"/>
                      <a:gd name="connsiteX48" fmla="*/ 292247 w 385984"/>
                      <a:gd name="connsiteY48" fmla="*/ 419519 h 481447"/>
                      <a:gd name="connsiteX49" fmla="*/ 317316 w 385984"/>
                      <a:gd name="connsiteY49" fmla="*/ 387365 h 481447"/>
                      <a:gd name="connsiteX50" fmla="*/ 324537 w 385984"/>
                      <a:gd name="connsiteY50" fmla="*/ 386412 h 481447"/>
                      <a:gd name="connsiteX51" fmla="*/ 335028 w 385984"/>
                      <a:gd name="connsiteY51" fmla="*/ 361206 h 481447"/>
                      <a:gd name="connsiteX52" fmla="*/ 334756 w 385984"/>
                      <a:gd name="connsiteY52" fmla="*/ 366111 h 481447"/>
                      <a:gd name="connsiteX53" fmla="*/ 346473 w 385984"/>
                      <a:gd name="connsiteY53" fmla="*/ 345810 h 481447"/>
                      <a:gd name="connsiteX54" fmla="*/ 347290 w 385984"/>
                      <a:gd name="connsiteY54" fmla="*/ 349080 h 481447"/>
                      <a:gd name="connsiteX55" fmla="*/ 347290 w 385984"/>
                      <a:gd name="connsiteY55" fmla="*/ 341178 h 481447"/>
                      <a:gd name="connsiteX56" fmla="*/ 348244 w 385984"/>
                      <a:gd name="connsiteY56" fmla="*/ 342949 h 481447"/>
                      <a:gd name="connsiteX57" fmla="*/ 358871 w 385984"/>
                      <a:gd name="connsiteY57" fmla="*/ 286543 h 481447"/>
                      <a:gd name="connsiteX58" fmla="*/ 363231 w 385984"/>
                      <a:gd name="connsiteY58" fmla="*/ 295672 h 481447"/>
                      <a:gd name="connsiteX59" fmla="*/ 364457 w 385984"/>
                      <a:gd name="connsiteY59" fmla="*/ 289949 h 481447"/>
                      <a:gd name="connsiteX60" fmla="*/ 362141 w 385984"/>
                      <a:gd name="connsiteY60" fmla="*/ 279186 h 481447"/>
                      <a:gd name="connsiteX61" fmla="*/ 364866 w 385984"/>
                      <a:gd name="connsiteY61" fmla="*/ 279186 h 481447"/>
                      <a:gd name="connsiteX62" fmla="*/ 361324 w 385984"/>
                      <a:gd name="connsiteY62" fmla="*/ 247032 h 481447"/>
                      <a:gd name="connsiteX63" fmla="*/ 369498 w 385984"/>
                      <a:gd name="connsiteY63" fmla="*/ 264335 h 481447"/>
                      <a:gd name="connsiteX64" fmla="*/ 372768 w 385984"/>
                      <a:gd name="connsiteY64" fmla="*/ 260248 h 481447"/>
                      <a:gd name="connsiteX65" fmla="*/ 376447 w 385984"/>
                      <a:gd name="connsiteY65" fmla="*/ 268286 h 481447"/>
                      <a:gd name="connsiteX66" fmla="*/ 376992 w 385984"/>
                      <a:gd name="connsiteY66" fmla="*/ 259022 h 481447"/>
                      <a:gd name="connsiteX67" fmla="*/ 379308 w 385984"/>
                      <a:gd name="connsiteY67" fmla="*/ 262564 h 481447"/>
                      <a:gd name="connsiteX68" fmla="*/ 377809 w 385984"/>
                      <a:gd name="connsiteY68" fmla="*/ 254253 h 481447"/>
                      <a:gd name="connsiteX69" fmla="*/ 382851 w 385984"/>
                      <a:gd name="connsiteY69" fmla="*/ 291312 h 481447"/>
                      <a:gd name="connsiteX70" fmla="*/ 380807 w 385984"/>
                      <a:gd name="connsiteY70" fmla="*/ 289404 h 481447"/>
                      <a:gd name="connsiteX71" fmla="*/ 377946 w 385984"/>
                      <a:gd name="connsiteY71" fmla="*/ 300304 h 481447"/>
                      <a:gd name="connsiteX72" fmla="*/ 381216 w 385984"/>
                      <a:gd name="connsiteY72" fmla="*/ 296081 h 481447"/>
                      <a:gd name="connsiteX73" fmla="*/ 382987 w 385984"/>
                      <a:gd name="connsiteY73" fmla="*/ 300849 h 481447"/>
                      <a:gd name="connsiteX74" fmla="*/ 373586 w 385984"/>
                      <a:gd name="connsiteY74" fmla="*/ 317744 h 481447"/>
                      <a:gd name="connsiteX75" fmla="*/ 377128 w 385984"/>
                      <a:gd name="connsiteY75" fmla="*/ 331368 h 481447"/>
                      <a:gd name="connsiteX76" fmla="*/ 372087 w 385984"/>
                      <a:gd name="connsiteY76" fmla="*/ 334229 h 481447"/>
                      <a:gd name="connsiteX77" fmla="*/ 365275 w 385984"/>
                      <a:gd name="connsiteY77" fmla="*/ 362705 h 481447"/>
                      <a:gd name="connsiteX78" fmla="*/ 366092 w 385984"/>
                      <a:gd name="connsiteY78" fmla="*/ 360797 h 481447"/>
                      <a:gd name="connsiteX79" fmla="*/ 362141 w 385984"/>
                      <a:gd name="connsiteY79" fmla="*/ 360933 h 481447"/>
                      <a:gd name="connsiteX80" fmla="*/ 352876 w 385984"/>
                      <a:gd name="connsiteY80" fmla="*/ 376466 h 481447"/>
                      <a:gd name="connsiteX81" fmla="*/ 342249 w 385984"/>
                      <a:gd name="connsiteY81" fmla="*/ 408075 h 481447"/>
                      <a:gd name="connsiteX82" fmla="*/ 346201 w 385984"/>
                      <a:gd name="connsiteY82" fmla="*/ 390227 h 481447"/>
                      <a:gd name="connsiteX83" fmla="*/ 341159 w 385984"/>
                      <a:gd name="connsiteY83" fmla="*/ 397311 h 481447"/>
                      <a:gd name="connsiteX84" fmla="*/ 343339 w 385984"/>
                      <a:gd name="connsiteY84" fmla="*/ 385867 h 481447"/>
                      <a:gd name="connsiteX85" fmla="*/ 337072 w 385984"/>
                      <a:gd name="connsiteY85" fmla="*/ 402489 h 481447"/>
                      <a:gd name="connsiteX86" fmla="*/ 332985 w 385984"/>
                      <a:gd name="connsiteY86" fmla="*/ 403851 h 481447"/>
                      <a:gd name="connsiteX87" fmla="*/ 334892 w 385984"/>
                      <a:gd name="connsiteY87" fmla="*/ 406712 h 481447"/>
                      <a:gd name="connsiteX88" fmla="*/ 333393 w 385984"/>
                      <a:gd name="connsiteY88" fmla="*/ 407393 h 481447"/>
                      <a:gd name="connsiteX89" fmla="*/ 326309 w 385984"/>
                      <a:gd name="connsiteY89" fmla="*/ 418429 h 481447"/>
                      <a:gd name="connsiteX90" fmla="*/ 333802 w 385984"/>
                      <a:gd name="connsiteY90" fmla="*/ 416794 h 481447"/>
                      <a:gd name="connsiteX91" fmla="*/ 335437 w 385984"/>
                      <a:gd name="connsiteY91" fmla="*/ 411481 h 481447"/>
                      <a:gd name="connsiteX92" fmla="*/ 340342 w 385984"/>
                      <a:gd name="connsiteY92" fmla="*/ 411481 h 481447"/>
                      <a:gd name="connsiteX93" fmla="*/ 327671 w 385984"/>
                      <a:gd name="connsiteY93" fmla="*/ 427149 h 481447"/>
                      <a:gd name="connsiteX94" fmla="*/ 324401 w 385984"/>
                      <a:gd name="connsiteY94" fmla="*/ 425923 h 481447"/>
                      <a:gd name="connsiteX95" fmla="*/ 310777 w 385984"/>
                      <a:gd name="connsiteY95" fmla="*/ 437913 h 481447"/>
                      <a:gd name="connsiteX96" fmla="*/ 310777 w 385984"/>
                      <a:gd name="connsiteY96" fmla="*/ 435733 h 481447"/>
                      <a:gd name="connsiteX97" fmla="*/ 301512 w 385984"/>
                      <a:gd name="connsiteY97" fmla="*/ 442681 h 481447"/>
                      <a:gd name="connsiteX98" fmla="*/ 291157 w 385984"/>
                      <a:gd name="connsiteY98" fmla="*/ 447041 h 481447"/>
                      <a:gd name="connsiteX99" fmla="*/ 275898 w 385984"/>
                      <a:gd name="connsiteY99" fmla="*/ 466388 h 481447"/>
                      <a:gd name="connsiteX100" fmla="*/ 263227 w 385984"/>
                      <a:gd name="connsiteY100" fmla="*/ 470884 h 481447"/>
                      <a:gd name="connsiteX101" fmla="*/ 246741 w 385984"/>
                      <a:gd name="connsiteY101" fmla="*/ 476470 h 481447"/>
                      <a:gd name="connsiteX102" fmla="*/ 254098 w 385984"/>
                      <a:gd name="connsiteY102" fmla="*/ 470066 h 481447"/>
                      <a:gd name="connsiteX103" fmla="*/ 242654 w 385984"/>
                      <a:gd name="connsiteY103" fmla="*/ 472791 h 481447"/>
                      <a:gd name="connsiteX104" fmla="*/ 246469 w 385984"/>
                      <a:gd name="connsiteY104" fmla="*/ 467478 h 481447"/>
                      <a:gd name="connsiteX105" fmla="*/ 232571 w 385984"/>
                      <a:gd name="connsiteY105" fmla="*/ 472519 h 481447"/>
                      <a:gd name="connsiteX106" fmla="*/ 239248 w 385984"/>
                      <a:gd name="connsiteY106" fmla="*/ 475244 h 481447"/>
                      <a:gd name="connsiteX107" fmla="*/ 212543 w 385984"/>
                      <a:gd name="connsiteY107" fmla="*/ 481239 h 481447"/>
                      <a:gd name="connsiteX108" fmla="*/ 208184 w 385984"/>
                      <a:gd name="connsiteY108" fmla="*/ 477560 h 481447"/>
                      <a:gd name="connsiteX109" fmla="*/ 205322 w 385984"/>
                      <a:gd name="connsiteY109" fmla="*/ 480012 h 481447"/>
                      <a:gd name="connsiteX110" fmla="*/ 205322 w 385984"/>
                      <a:gd name="connsiteY110" fmla="*/ 475925 h 481447"/>
                      <a:gd name="connsiteX111" fmla="*/ 174395 w 385984"/>
                      <a:gd name="connsiteY111" fmla="*/ 477151 h 481447"/>
                      <a:gd name="connsiteX112" fmla="*/ 178754 w 385984"/>
                      <a:gd name="connsiteY112" fmla="*/ 470611 h 481447"/>
                      <a:gd name="connsiteX113" fmla="*/ 194423 w 385984"/>
                      <a:gd name="connsiteY113" fmla="*/ 469930 h 481447"/>
                      <a:gd name="connsiteX114" fmla="*/ 189518 w 385984"/>
                      <a:gd name="connsiteY114" fmla="*/ 465434 h 481447"/>
                      <a:gd name="connsiteX115" fmla="*/ 183114 w 385984"/>
                      <a:gd name="connsiteY115" fmla="*/ 466797 h 481447"/>
                      <a:gd name="connsiteX116" fmla="*/ 184341 w 385984"/>
                      <a:gd name="connsiteY116" fmla="*/ 467205 h 481447"/>
                      <a:gd name="connsiteX117" fmla="*/ 175348 w 385984"/>
                      <a:gd name="connsiteY117" fmla="*/ 467342 h 481447"/>
                      <a:gd name="connsiteX118" fmla="*/ 165539 w 385984"/>
                      <a:gd name="connsiteY118" fmla="*/ 464753 h 481447"/>
                      <a:gd name="connsiteX119" fmla="*/ 146192 w 385984"/>
                      <a:gd name="connsiteY119" fmla="*/ 456987 h 481447"/>
                      <a:gd name="connsiteX120" fmla="*/ 129570 w 385984"/>
                      <a:gd name="connsiteY120" fmla="*/ 455352 h 481447"/>
                      <a:gd name="connsiteX121" fmla="*/ 113356 w 385984"/>
                      <a:gd name="connsiteY121" fmla="*/ 448131 h 481447"/>
                      <a:gd name="connsiteX122" fmla="*/ 115264 w 385984"/>
                      <a:gd name="connsiteY122" fmla="*/ 441046 h 481447"/>
                      <a:gd name="connsiteX123" fmla="*/ 104228 w 385984"/>
                      <a:gd name="connsiteY123" fmla="*/ 434915 h 481447"/>
                      <a:gd name="connsiteX124" fmla="*/ 108315 w 385984"/>
                      <a:gd name="connsiteY124" fmla="*/ 440229 h 481447"/>
                      <a:gd name="connsiteX125" fmla="*/ 97961 w 385984"/>
                      <a:gd name="connsiteY125" fmla="*/ 431918 h 481447"/>
                      <a:gd name="connsiteX126" fmla="*/ 99459 w 385984"/>
                      <a:gd name="connsiteY126" fmla="*/ 431918 h 481447"/>
                      <a:gd name="connsiteX127" fmla="*/ 91557 w 385984"/>
                      <a:gd name="connsiteY127" fmla="*/ 428648 h 481447"/>
                      <a:gd name="connsiteX128" fmla="*/ 83382 w 385984"/>
                      <a:gd name="connsiteY128" fmla="*/ 416113 h 481447"/>
                      <a:gd name="connsiteX129" fmla="*/ 76025 w 385984"/>
                      <a:gd name="connsiteY129" fmla="*/ 414206 h 481447"/>
                      <a:gd name="connsiteX130" fmla="*/ 74663 w 385984"/>
                      <a:gd name="connsiteY130" fmla="*/ 406440 h 481447"/>
                      <a:gd name="connsiteX131" fmla="*/ 62128 w 385984"/>
                      <a:gd name="connsiteY131" fmla="*/ 397039 h 481447"/>
                      <a:gd name="connsiteX132" fmla="*/ 63082 w 385984"/>
                      <a:gd name="connsiteY132" fmla="*/ 389000 h 481447"/>
                      <a:gd name="connsiteX133" fmla="*/ 45779 w 385984"/>
                      <a:gd name="connsiteY133" fmla="*/ 364476 h 481447"/>
                      <a:gd name="connsiteX134" fmla="*/ 48503 w 385984"/>
                      <a:gd name="connsiteY134" fmla="*/ 362569 h 481447"/>
                      <a:gd name="connsiteX135" fmla="*/ 43871 w 385984"/>
                      <a:gd name="connsiteY135" fmla="*/ 354257 h 481447"/>
                      <a:gd name="connsiteX136" fmla="*/ 43871 w 385984"/>
                      <a:gd name="connsiteY136" fmla="*/ 354257 h 481447"/>
                      <a:gd name="connsiteX137" fmla="*/ 43871 w 385984"/>
                      <a:gd name="connsiteY137" fmla="*/ 354257 h 481447"/>
                      <a:gd name="connsiteX138" fmla="*/ 41964 w 385984"/>
                      <a:gd name="connsiteY138" fmla="*/ 352759 h 481447"/>
                      <a:gd name="connsiteX139" fmla="*/ 28611 w 385984"/>
                      <a:gd name="connsiteY139" fmla="*/ 340497 h 481447"/>
                      <a:gd name="connsiteX140" fmla="*/ 31881 w 385984"/>
                      <a:gd name="connsiteY140" fmla="*/ 351942 h 481447"/>
                      <a:gd name="connsiteX141" fmla="*/ 35969 w 385984"/>
                      <a:gd name="connsiteY141" fmla="*/ 353440 h 481447"/>
                      <a:gd name="connsiteX142" fmla="*/ 39239 w 385984"/>
                      <a:gd name="connsiteY142" fmla="*/ 363386 h 481447"/>
                      <a:gd name="connsiteX143" fmla="*/ 20709 w 385984"/>
                      <a:gd name="connsiteY143" fmla="*/ 336954 h 481447"/>
                      <a:gd name="connsiteX144" fmla="*/ 26840 w 385984"/>
                      <a:gd name="connsiteY144" fmla="*/ 367201 h 481447"/>
                      <a:gd name="connsiteX145" fmla="*/ 26704 w 385984"/>
                      <a:gd name="connsiteY145" fmla="*/ 361751 h 481447"/>
                      <a:gd name="connsiteX146" fmla="*/ 29157 w 385984"/>
                      <a:gd name="connsiteY146" fmla="*/ 367201 h 481447"/>
                      <a:gd name="connsiteX147" fmla="*/ 30110 w 385984"/>
                      <a:gd name="connsiteY147" fmla="*/ 360525 h 481447"/>
                      <a:gd name="connsiteX148" fmla="*/ 36650 w 385984"/>
                      <a:gd name="connsiteY148" fmla="*/ 374694 h 481447"/>
                      <a:gd name="connsiteX149" fmla="*/ 38012 w 385984"/>
                      <a:gd name="connsiteY149" fmla="*/ 368699 h 481447"/>
                      <a:gd name="connsiteX150" fmla="*/ 44825 w 385984"/>
                      <a:gd name="connsiteY150" fmla="*/ 378509 h 481447"/>
                      <a:gd name="connsiteX151" fmla="*/ 45097 w 385984"/>
                      <a:gd name="connsiteY151" fmla="*/ 373877 h 481447"/>
                      <a:gd name="connsiteX152" fmla="*/ 50547 w 385984"/>
                      <a:gd name="connsiteY152" fmla="*/ 395404 h 481447"/>
                      <a:gd name="connsiteX153" fmla="*/ 61719 w 385984"/>
                      <a:gd name="connsiteY153" fmla="*/ 403306 h 481447"/>
                      <a:gd name="connsiteX154" fmla="*/ 59676 w 385984"/>
                      <a:gd name="connsiteY154" fmla="*/ 399628 h 481447"/>
                      <a:gd name="connsiteX155" fmla="*/ 67442 w 385984"/>
                      <a:gd name="connsiteY155" fmla="*/ 404941 h 481447"/>
                      <a:gd name="connsiteX156" fmla="*/ 64172 w 385984"/>
                      <a:gd name="connsiteY156" fmla="*/ 413797 h 481447"/>
                      <a:gd name="connsiteX157" fmla="*/ 81611 w 385984"/>
                      <a:gd name="connsiteY157" fmla="*/ 425923 h 481447"/>
                      <a:gd name="connsiteX158" fmla="*/ 65534 w 385984"/>
                      <a:gd name="connsiteY158" fmla="*/ 416250 h 481447"/>
                      <a:gd name="connsiteX159" fmla="*/ 67169 w 385984"/>
                      <a:gd name="connsiteY159" fmla="*/ 420745 h 481447"/>
                      <a:gd name="connsiteX160" fmla="*/ 55452 w 385984"/>
                      <a:gd name="connsiteY160" fmla="*/ 406985 h 481447"/>
                      <a:gd name="connsiteX161" fmla="*/ 54498 w 385984"/>
                      <a:gd name="connsiteY161" fmla="*/ 398265 h 481447"/>
                      <a:gd name="connsiteX162" fmla="*/ 49185 w 385984"/>
                      <a:gd name="connsiteY162" fmla="*/ 399628 h 481447"/>
                      <a:gd name="connsiteX163" fmla="*/ 56814 w 385984"/>
                      <a:gd name="connsiteY163" fmla="*/ 412298 h 481447"/>
                      <a:gd name="connsiteX164" fmla="*/ 33653 w 385984"/>
                      <a:gd name="connsiteY164" fmla="*/ 391316 h 481447"/>
                      <a:gd name="connsiteX165" fmla="*/ 37468 w 385984"/>
                      <a:gd name="connsiteY165" fmla="*/ 385594 h 481447"/>
                      <a:gd name="connsiteX166" fmla="*/ 30383 w 385984"/>
                      <a:gd name="connsiteY166" fmla="*/ 375512 h 481447"/>
                      <a:gd name="connsiteX167" fmla="*/ 27249 w 385984"/>
                      <a:gd name="connsiteY167" fmla="*/ 379735 h 481447"/>
                      <a:gd name="connsiteX168" fmla="*/ 21254 w 385984"/>
                      <a:gd name="connsiteY168" fmla="*/ 358890 h 481447"/>
                      <a:gd name="connsiteX169" fmla="*/ 22344 w 385984"/>
                      <a:gd name="connsiteY169" fmla="*/ 365838 h 481447"/>
                      <a:gd name="connsiteX170" fmla="*/ 19756 w 385984"/>
                      <a:gd name="connsiteY170" fmla="*/ 335047 h 481447"/>
                      <a:gd name="connsiteX171" fmla="*/ 11989 w 385984"/>
                      <a:gd name="connsiteY171" fmla="*/ 332458 h 481447"/>
                      <a:gd name="connsiteX172" fmla="*/ 18666 w 385984"/>
                      <a:gd name="connsiteY172" fmla="*/ 333412 h 481447"/>
                      <a:gd name="connsiteX173" fmla="*/ 13488 w 385984"/>
                      <a:gd name="connsiteY173" fmla="*/ 322512 h 481447"/>
                      <a:gd name="connsiteX174" fmla="*/ 6812 w 385984"/>
                      <a:gd name="connsiteY174" fmla="*/ 319106 h 481447"/>
                      <a:gd name="connsiteX175" fmla="*/ 11172 w 385984"/>
                      <a:gd name="connsiteY175" fmla="*/ 322104 h 481447"/>
                      <a:gd name="connsiteX176" fmla="*/ 9810 w 385984"/>
                      <a:gd name="connsiteY176" fmla="*/ 312839 h 481447"/>
                      <a:gd name="connsiteX177" fmla="*/ 21663 w 385984"/>
                      <a:gd name="connsiteY177" fmla="*/ 325919 h 481447"/>
                      <a:gd name="connsiteX178" fmla="*/ 20982 w 385984"/>
                      <a:gd name="connsiteY178" fmla="*/ 321831 h 481447"/>
                      <a:gd name="connsiteX179" fmla="*/ 23570 w 385984"/>
                      <a:gd name="connsiteY179" fmla="*/ 328780 h 481447"/>
                      <a:gd name="connsiteX180" fmla="*/ 29429 w 385984"/>
                      <a:gd name="connsiteY180" fmla="*/ 324420 h 481447"/>
                      <a:gd name="connsiteX181" fmla="*/ 28475 w 385984"/>
                      <a:gd name="connsiteY181" fmla="*/ 324965 h 481447"/>
                      <a:gd name="connsiteX182" fmla="*/ 31337 w 385984"/>
                      <a:gd name="connsiteY182" fmla="*/ 329188 h 481447"/>
                      <a:gd name="connsiteX183" fmla="*/ 33789 w 385984"/>
                      <a:gd name="connsiteY183" fmla="*/ 321695 h 481447"/>
                      <a:gd name="connsiteX184" fmla="*/ 31745 w 385984"/>
                      <a:gd name="connsiteY184" fmla="*/ 317335 h 481447"/>
                      <a:gd name="connsiteX185" fmla="*/ 16077 w 385984"/>
                      <a:gd name="connsiteY185" fmla="*/ 303710 h 481447"/>
                      <a:gd name="connsiteX186" fmla="*/ 16894 w 385984"/>
                      <a:gd name="connsiteY186" fmla="*/ 287497 h 481447"/>
                      <a:gd name="connsiteX187" fmla="*/ 13352 w 385984"/>
                      <a:gd name="connsiteY187" fmla="*/ 286407 h 481447"/>
                      <a:gd name="connsiteX188" fmla="*/ 17984 w 385984"/>
                      <a:gd name="connsiteY188" fmla="*/ 277687 h 481447"/>
                      <a:gd name="connsiteX189" fmla="*/ 17303 w 385984"/>
                      <a:gd name="connsiteY189" fmla="*/ 280140 h 481447"/>
                      <a:gd name="connsiteX190" fmla="*/ 18393 w 385984"/>
                      <a:gd name="connsiteY190" fmla="*/ 280957 h 481447"/>
                      <a:gd name="connsiteX191" fmla="*/ 19074 w 385984"/>
                      <a:gd name="connsiteY191" fmla="*/ 281230 h 481447"/>
                      <a:gd name="connsiteX192" fmla="*/ 15941 w 385984"/>
                      <a:gd name="connsiteY192" fmla="*/ 270330 h 481447"/>
                      <a:gd name="connsiteX193" fmla="*/ 28067 w 385984"/>
                      <a:gd name="connsiteY193" fmla="*/ 271829 h 481447"/>
                      <a:gd name="connsiteX194" fmla="*/ 25614 w 385984"/>
                      <a:gd name="connsiteY194" fmla="*/ 260929 h 481447"/>
                      <a:gd name="connsiteX195" fmla="*/ 21799 w 385984"/>
                      <a:gd name="connsiteY195" fmla="*/ 258885 h 481447"/>
                      <a:gd name="connsiteX196" fmla="*/ 21799 w 385984"/>
                      <a:gd name="connsiteY196" fmla="*/ 245942 h 481447"/>
                      <a:gd name="connsiteX197" fmla="*/ 22480 w 385984"/>
                      <a:gd name="connsiteY197" fmla="*/ 246215 h 481447"/>
                      <a:gd name="connsiteX198" fmla="*/ 23026 w 385984"/>
                      <a:gd name="connsiteY198" fmla="*/ 231773 h 481447"/>
                      <a:gd name="connsiteX199" fmla="*/ 13625 w 385984"/>
                      <a:gd name="connsiteY199" fmla="*/ 222644 h 481447"/>
                      <a:gd name="connsiteX200" fmla="*/ 8720 w 385984"/>
                      <a:gd name="connsiteY200" fmla="*/ 226187 h 481447"/>
                      <a:gd name="connsiteX201" fmla="*/ 8720 w 385984"/>
                      <a:gd name="connsiteY201" fmla="*/ 223598 h 481447"/>
                      <a:gd name="connsiteX202" fmla="*/ 6267 w 385984"/>
                      <a:gd name="connsiteY202" fmla="*/ 225233 h 481447"/>
                      <a:gd name="connsiteX203" fmla="*/ 12126 w 385984"/>
                      <a:gd name="connsiteY203" fmla="*/ 246351 h 481447"/>
                      <a:gd name="connsiteX204" fmla="*/ 11853 w 385984"/>
                      <a:gd name="connsiteY204" fmla="*/ 238994 h 481447"/>
                      <a:gd name="connsiteX205" fmla="*/ 14306 w 385984"/>
                      <a:gd name="connsiteY205" fmla="*/ 255616 h 481447"/>
                      <a:gd name="connsiteX206" fmla="*/ 11581 w 385984"/>
                      <a:gd name="connsiteY206" fmla="*/ 258068 h 481447"/>
                      <a:gd name="connsiteX207" fmla="*/ 13352 w 385984"/>
                      <a:gd name="connsiteY207" fmla="*/ 265153 h 481447"/>
                      <a:gd name="connsiteX208" fmla="*/ 8038 w 385984"/>
                      <a:gd name="connsiteY208" fmla="*/ 256705 h 481447"/>
                      <a:gd name="connsiteX209" fmla="*/ 8311 w 385984"/>
                      <a:gd name="connsiteY209" fmla="*/ 268832 h 481447"/>
                      <a:gd name="connsiteX210" fmla="*/ 12126 w 385984"/>
                      <a:gd name="connsiteY210" fmla="*/ 270875 h 481447"/>
                      <a:gd name="connsiteX211" fmla="*/ 7085 w 385984"/>
                      <a:gd name="connsiteY211" fmla="*/ 273191 h 481447"/>
                      <a:gd name="connsiteX212" fmla="*/ 3542 w 385984"/>
                      <a:gd name="connsiteY212" fmla="*/ 261883 h 481447"/>
                      <a:gd name="connsiteX213" fmla="*/ 1090 w 385984"/>
                      <a:gd name="connsiteY213" fmla="*/ 265289 h 481447"/>
                      <a:gd name="connsiteX214" fmla="*/ 0 w 385984"/>
                      <a:gd name="connsiteY214" fmla="*/ 255343 h 481447"/>
                      <a:gd name="connsiteX215" fmla="*/ 2044 w 385984"/>
                      <a:gd name="connsiteY215" fmla="*/ 257659 h 481447"/>
                      <a:gd name="connsiteX216" fmla="*/ 5041 w 385984"/>
                      <a:gd name="connsiteY216" fmla="*/ 237086 h 481447"/>
                      <a:gd name="connsiteX217" fmla="*/ 2452 w 385984"/>
                      <a:gd name="connsiteY217" fmla="*/ 216786 h 481447"/>
                      <a:gd name="connsiteX218" fmla="*/ 7766 w 385984"/>
                      <a:gd name="connsiteY218" fmla="*/ 220737 h 481447"/>
                      <a:gd name="connsiteX219" fmla="*/ 5722 w 385984"/>
                      <a:gd name="connsiteY219" fmla="*/ 207112 h 481447"/>
                      <a:gd name="connsiteX220" fmla="*/ 9265 w 385984"/>
                      <a:gd name="connsiteY220" fmla="*/ 210927 h 481447"/>
                      <a:gd name="connsiteX221" fmla="*/ 14578 w 385984"/>
                      <a:gd name="connsiteY221" fmla="*/ 202616 h 481447"/>
                      <a:gd name="connsiteX222" fmla="*/ 10763 w 385984"/>
                      <a:gd name="connsiteY222" fmla="*/ 182043 h 481447"/>
                      <a:gd name="connsiteX223" fmla="*/ 13897 w 385984"/>
                      <a:gd name="connsiteY223" fmla="*/ 159426 h 481447"/>
                      <a:gd name="connsiteX224" fmla="*/ 15668 w 385984"/>
                      <a:gd name="connsiteY224" fmla="*/ 160925 h 481447"/>
                      <a:gd name="connsiteX225" fmla="*/ 21118 w 385984"/>
                      <a:gd name="connsiteY225" fmla="*/ 141033 h 481447"/>
                      <a:gd name="connsiteX226" fmla="*/ 28339 w 385984"/>
                      <a:gd name="connsiteY226" fmla="*/ 122503 h 481447"/>
                      <a:gd name="connsiteX227" fmla="*/ 38149 w 385984"/>
                      <a:gd name="connsiteY227" fmla="*/ 114056 h 481447"/>
                      <a:gd name="connsiteX228" fmla="*/ 41964 w 385984"/>
                      <a:gd name="connsiteY228" fmla="*/ 123048 h 481447"/>
                      <a:gd name="connsiteX229" fmla="*/ 29020 w 385984"/>
                      <a:gd name="connsiteY229" fmla="*/ 136537 h 481447"/>
                      <a:gd name="connsiteX230" fmla="*/ 33108 w 385984"/>
                      <a:gd name="connsiteY230" fmla="*/ 135038 h 481447"/>
                      <a:gd name="connsiteX231" fmla="*/ 28067 w 385984"/>
                      <a:gd name="connsiteY231" fmla="*/ 144030 h 481447"/>
                      <a:gd name="connsiteX232" fmla="*/ 31473 w 385984"/>
                      <a:gd name="connsiteY232" fmla="*/ 143758 h 481447"/>
                      <a:gd name="connsiteX233" fmla="*/ 26159 w 385984"/>
                      <a:gd name="connsiteY233" fmla="*/ 148663 h 481447"/>
                      <a:gd name="connsiteX234" fmla="*/ 27794 w 385984"/>
                      <a:gd name="connsiteY234" fmla="*/ 164331 h 481447"/>
                      <a:gd name="connsiteX235" fmla="*/ 23162 w 385984"/>
                      <a:gd name="connsiteY235" fmla="*/ 152750 h 481447"/>
                      <a:gd name="connsiteX236" fmla="*/ 20573 w 385984"/>
                      <a:gd name="connsiteY236" fmla="*/ 149752 h 481447"/>
                      <a:gd name="connsiteX237" fmla="*/ 18529 w 385984"/>
                      <a:gd name="connsiteY237" fmla="*/ 169099 h 481447"/>
                      <a:gd name="connsiteX238" fmla="*/ 17848 w 385984"/>
                      <a:gd name="connsiteY238" fmla="*/ 165285 h 481447"/>
                      <a:gd name="connsiteX239" fmla="*/ 12671 w 385984"/>
                      <a:gd name="connsiteY239" fmla="*/ 177547 h 481447"/>
                      <a:gd name="connsiteX240" fmla="*/ 17167 w 385984"/>
                      <a:gd name="connsiteY240" fmla="*/ 188310 h 481447"/>
                      <a:gd name="connsiteX241" fmla="*/ 24660 w 385984"/>
                      <a:gd name="connsiteY241" fmla="*/ 164058 h 481447"/>
                      <a:gd name="connsiteX242" fmla="*/ 29157 w 385984"/>
                      <a:gd name="connsiteY242" fmla="*/ 178364 h 481447"/>
                      <a:gd name="connsiteX243" fmla="*/ 28611 w 385984"/>
                      <a:gd name="connsiteY243" fmla="*/ 179046 h 481447"/>
                      <a:gd name="connsiteX244" fmla="*/ 39511 w 385984"/>
                      <a:gd name="connsiteY244" fmla="*/ 181634 h 481447"/>
                      <a:gd name="connsiteX245" fmla="*/ 41419 w 385984"/>
                      <a:gd name="connsiteY245" fmla="*/ 162424 h 481447"/>
                      <a:gd name="connsiteX246" fmla="*/ 35560 w 385984"/>
                      <a:gd name="connsiteY246" fmla="*/ 169645 h 481447"/>
                      <a:gd name="connsiteX247" fmla="*/ 35288 w 385984"/>
                      <a:gd name="connsiteY247" fmla="*/ 162151 h 481447"/>
                      <a:gd name="connsiteX248" fmla="*/ 36514 w 385984"/>
                      <a:gd name="connsiteY248" fmla="*/ 163922 h 481447"/>
                      <a:gd name="connsiteX249" fmla="*/ 43599 w 385984"/>
                      <a:gd name="connsiteY249" fmla="*/ 147300 h 481447"/>
                      <a:gd name="connsiteX250" fmla="*/ 44961 w 385984"/>
                      <a:gd name="connsiteY250" fmla="*/ 154521 h 481447"/>
                      <a:gd name="connsiteX251" fmla="*/ 49321 w 385984"/>
                      <a:gd name="connsiteY251" fmla="*/ 148799 h 481447"/>
                      <a:gd name="connsiteX252" fmla="*/ 44689 w 385984"/>
                      <a:gd name="connsiteY252" fmla="*/ 144711 h 481447"/>
                      <a:gd name="connsiteX253" fmla="*/ 60766 w 385984"/>
                      <a:gd name="connsiteY253" fmla="*/ 127817 h 481447"/>
                      <a:gd name="connsiteX254" fmla="*/ 61174 w 385984"/>
                      <a:gd name="connsiteY254" fmla="*/ 126454 h 481447"/>
                      <a:gd name="connsiteX255" fmla="*/ 58313 w 385984"/>
                      <a:gd name="connsiteY255" fmla="*/ 111467 h 481447"/>
                      <a:gd name="connsiteX256" fmla="*/ 66488 w 385984"/>
                      <a:gd name="connsiteY256" fmla="*/ 105337 h 481447"/>
                      <a:gd name="connsiteX257" fmla="*/ 52863 w 385984"/>
                      <a:gd name="connsiteY257" fmla="*/ 102611 h 481447"/>
                      <a:gd name="connsiteX258" fmla="*/ 56542 w 385984"/>
                      <a:gd name="connsiteY258" fmla="*/ 114465 h 481447"/>
                      <a:gd name="connsiteX259" fmla="*/ 53817 w 385984"/>
                      <a:gd name="connsiteY259" fmla="*/ 127408 h 481447"/>
                      <a:gd name="connsiteX260" fmla="*/ 52046 w 385984"/>
                      <a:gd name="connsiteY260" fmla="*/ 123321 h 481447"/>
                      <a:gd name="connsiteX261" fmla="*/ 45642 w 385984"/>
                      <a:gd name="connsiteY261" fmla="*/ 133540 h 481447"/>
                      <a:gd name="connsiteX262" fmla="*/ 47413 w 385984"/>
                      <a:gd name="connsiteY262" fmla="*/ 120596 h 481447"/>
                      <a:gd name="connsiteX263" fmla="*/ 44144 w 385984"/>
                      <a:gd name="connsiteY263" fmla="*/ 123730 h 481447"/>
                      <a:gd name="connsiteX264" fmla="*/ 51092 w 385984"/>
                      <a:gd name="connsiteY264" fmla="*/ 112558 h 481447"/>
                      <a:gd name="connsiteX265" fmla="*/ 51092 w 385984"/>
                      <a:gd name="connsiteY265" fmla="*/ 107108 h 481447"/>
                      <a:gd name="connsiteX266" fmla="*/ 45506 w 385984"/>
                      <a:gd name="connsiteY266" fmla="*/ 114465 h 481447"/>
                      <a:gd name="connsiteX267" fmla="*/ 40056 w 385984"/>
                      <a:gd name="connsiteY267" fmla="*/ 116781 h 481447"/>
                      <a:gd name="connsiteX268" fmla="*/ 52455 w 385984"/>
                      <a:gd name="connsiteY268" fmla="*/ 97025 h 481447"/>
                      <a:gd name="connsiteX269" fmla="*/ 52863 w 385984"/>
                      <a:gd name="connsiteY269" fmla="*/ 97707 h 481447"/>
                      <a:gd name="connsiteX270" fmla="*/ 58313 w 385984"/>
                      <a:gd name="connsiteY270" fmla="*/ 80948 h 481447"/>
                      <a:gd name="connsiteX271" fmla="*/ 66488 w 385984"/>
                      <a:gd name="connsiteY271" fmla="*/ 68550 h 481447"/>
                      <a:gd name="connsiteX272" fmla="*/ 67850 w 385984"/>
                      <a:gd name="connsiteY272" fmla="*/ 69776 h 481447"/>
                      <a:gd name="connsiteX273" fmla="*/ 71529 w 385984"/>
                      <a:gd name="connsiteY273" fmla="*/ 64326 h 481447"/>
                      <a:gd name="connsiteX274" fmla="*/ 63218 w 385984"/>
                      <a:gd name="connsiteY274" fmla="*/ 74681 h 481447"/>
                      <a:gd name="connsiteX275" fmla="*/ 66215 w 385984"/>
                      <a:gd name="connsiteY275" fmla="*/ 76180 h 481447"/>
                      <a:gd name="connsiteX276" fmla="*/ 61311 w 385984"/>
                      <a:gd name="connsiteY276" fmla="*/ 91576 h 481447"/>
                      <a:gd name="connsiteX277" fmla="*/ 69758 w 385984"/>
                      <a:gd name="connsiteY277" fmla="*/ 70866 h 481447"/>
                      <a:gd name="connsiteX278" fmla="*/ 75208 w 385984"/>
                      <a:gd name="connsiteY278" fmla="*/ 69640 h 481447"/>
                      <a:gd name="connsiteX279" fmla="*/ 75616 w 385984"/>
                      <a:gd name="connsiteY279" fmla="*/ 67187 h 481447"/>
                      <a:gd name="connsiteX280" fmla="*/ 76979 w 385984"/>
                      <a:gd name="connsiteY280" fmla="*/ 76725 h 481447"/>
                      <a:gd name="connsiteX281" fmla="*/ 74663 w 385984"/>
                      <a:gd name="connsiteY281" fmla="*/ 76453 h 481447"/>
                      <a:gd name="connsiteX282" fmla="*/ 69758 w 385984"/>
                      <a:gd name="connsiteY282" fmla="*/ 88306 h 481447"/>
                      <a:gd name="connsiteX283" fmla="*/ 70439 w 385984"/>
                      <a:gd name="connsiteY283" fmla="*/ 84218 h 481447"/>
                      <a:gd name="connsiteX284" fmla="*/ 63082 w 385984"/>
                      <a:gd name="connsiteY284" fmla="*/ 102475 h 481447"/>
                      <a:gd name="connsiteX285" fmla="*/ 85699 w 385984"/>
                      <a:gd name="connsiteY285" fmla="*/ 74954 h 481447"/>
                      <a:gd name="connsiteX286" fmla="*/ 78341 w 385984"/>
                      <a:gd name="connsiteY286" fmla="*/ 55062 h 481447"/>
                      <a:gd name="connsiteX287" fmla="*/ 99051 w 385984"/>
                      <a:gd name="connsiteY287" fmla="*/ 36805 h 481447"/>
                      <a:gd name="connsiteX288" fmla="*/ 99323 w 385984"/>
                      <a:gd name="connsiteY288" fmla="*/ 38303 h 481447"/>
                      <a:gd name="connsiteX289" fmla="*/ 106817 w 385984"/>
                      <a:gd name="connsiteY289" fmla="*/ 31900 h 481447"/>
                      <a:gd name="connsiteX290" fmla="*/ 109678 w 385984"/>
                      <a:gd name="connsiteY290" fmla="*/ 35715 h 481447"/>
                      <a:gd name="connsiteX291" fmla="*/ 118534 w 385984"/>
                      <a:gd name="connsiteY291" fmla="*/ 26995 h 481447"/>
                      <a:gd name="connsiteX292" fmla="*/ 107498 w 385984"/>
                      <a:gd name="connsiteY292" fmla="*/ 38849 h 481447"/>
                      <a:gd name="connsiteX293" fmla="*/ 108452 w 385984"/>
                      <a:gd name="connsiteY293" fmla="*/ 36532 h 481447"/>
                      <a:gd name="connsiteX294" fmla="*/ 93737 w 385984"/>
                      <a:gd name="connsiteY294" fmla="*/ 47704 h 481447"/>
                      <a:gd name="connsiteX295" fmla="*/ 88560 w 385984"/>
                      <a:gd name="connsiteY295" fmla="*/ 47568 h 481447"/>
                      <a:gd name="connsiteX296" fmla="*/ 84745 w 385984"/>
                      <a:gd name="connsiteY296" fmla="*/ 56424 h 481447"/>
                      <a:gd name="connsiteX297" fmla="*/ 92375 w 385984"/>
                      <a:gd name="connsiteY297" fmla="*/ 55471 h 481447"/>
                      <a:gd name="connsiteX298" fmla="*/ 101094 w 385984"/>
                      <a:gd name="connsiteY298" fmla="*/ 46478 h 481447"/>
                      <a:gd name="connsiteX299" fmla="*/ 91966 w 385984"/>
                      <a:gd name="connsiteY299" fmla="*/ 56288 h 481447"/>
                      <a:gd name="connsiteX300" fmla="*/ 98097 w 385984"/>
                      <a:gd name="connsiteY300" fmla="*/ 67460 h 481447"/>
                      <a:gd name="connsiteX301" fmla="*/ 96734 w 385984"/>
                      <a:gd name="connsiteY301" fmla="*/ 59558 h 481447"/>
                      <a:gd name="connsiteX302" fmla="*/ 109950 w 385984"/>
                      <a:gd name="connsiteY302" fmla="*/ 41165 h 481447"/>
                      <a:gd name="connsiteX303" fmla="*/ 109950 w 385984"/>
                      <a:gd name="connsiteY303" fmla="*/ 41846 h 481447"/>
                      <a:gd name="connsiteX304" fmla="*/ 116626 w 385984"/>
                      <a:gd name="connsiteY304" fmla="*/ 35851 h 481447"/>
                      <a:gd name="connsiteX305" fmla="*/ 115400 w 385984"/>
                      <a:gd name="connsiteY305" fmla="*/ 41029 h 481447"/>
                      <a:gd name="connsiteX306" fmla="*/ 123030 w 385984"/>
                      <a:gd name="connsiteY306" fmla="*/ 30265 h 481447"/>
                      <a:gd name="connsiteX307" fmla="*/ 131341 w 385984"/>
                      <a:gd name="connsiteY307" fmla="*/ 29584 h 481447"/>
                      <a:gd name="connsiteX308" fmla="*/ 129570 w 385984"/>
                      <a:gd name="connsiteY308" fmla="*/ 23316 h 481447"/>
                      <a:gd name="connsiteX309" fmla="*/ 123711 w 385984"/>
                      <a:gd name="connsiteY309" fmla="*/ 28902 h 481447"/>
                      <a:gd name="connsiteX310" fmla="*/ 127390 w 385984"/>
                      <a:gd name="connsiteY310" fmla="*/ 21545 h 481447"/>
                      <a:gd name="connsiteX311" fmla="*/ 128071 w 385984"/>
                      <a:gd name="connsiteY311" fmla="*/ 21545 h 481447"/>
                      <a:gd name="connsiteX312" fmla="*/ 130115 w 385984"/>
                      <a:gd name="connsiteY312" fmla="*/ 16368 h 481447"/>
                      <a:gd name="connsiteX313" fmla="*/ 139652 w 385984"/>
                      <a:gd name="connsiteY313" fmla="*/ 17186 h 481447"/>
                      <a:gd name="connsiteX314" fmla="*/ 136109 w 385984"/>
                      <a:gd name="connsiteY314" fmla="*/ 13507 h 481447"/>
                      <a:gd name="connsiteX315" fmla="*/ 158863 w 385984"/>
                      <a:gd name="connsiteY315" fmla="*/ 7512 h 481447"/>
                      <a:gd name="connsiteX316" fmla="*/ 178482 w 385984"/>
                      <a:gd name="connsiteY316" fmla="*/ 3016 h 481447"/>
                      <a:gd name="connsiteX317" fmla="*/ 180389 w 385984"/>
                      <a:gd name="connsiteY317" fmla="*/ 12689 h 481447"/>
                      <a:gd name="connsiteX318" fmla="*/ 162541 w 385984"/>
                      <a:gd name="connsiteY318" fmla="*/ 17321 h 481447"/>
                      <a:gd name="connsiteX319" fmla="*/ 174803 w 385984"/>
                      <a:gd name="connsiteY319" fmla="*/ 8874 h 481447"/>
                      <a:gd name="connsiteX320" fmla="*/ 156955 w 385984"/>
                      <a:gd name="connsiteY320" fmla="*/ 10918 h 481447"/>
                      <a:gd name="connsiteX321" fmla="*/ 133385 w 385984"/>
                      <a:gd name="connsiteY321" fmla="*/ 24407 h 481447"/>
                      <a:gd name="connsiteX322" fmla="*/ 131750 w 385984"/>
                      <a:gd name="connsiteY322" fmla="*/ 31082 h 481447"/>
                      <a:gd name="connsiteX323" fmla="*/ 157228 w 385984"/>
                      <a:gd name="connsiteY323" fmla="*/ 21137 h 481447"/>
                      <a:gd name="connsiteX324" fmla="*/ 154911 w 385984"/>
                      <a:gd name="connsiteY324" fmla="*/ 23453 h 481447"/>
                      <a:gd name="connsiteX325" fmla="*/ 167310 w 385984"/>
                      <a:gd name="connsiteY325" fmla="*/ 18139 h 481447"/>
                      <a:gd name="connsiteX326" fmla="*/ 166629 w 385984"/>
                      <a:gd name="connsiteY326" fmla="*/ 17867 h 481447"/>
                      <a:gd name="connsiteX327" fmla="*/ 176711 w 385984"/>
                      <a:gd name="connsiteY327" fmla="*/ 19366 h 481447"/>
                      <a:gd name="connsiteX328" fmla="*/ 183251 w 385984"/>
                      <a:gd name="connsiteY328" fmla="*/ 15959 h 481447"/>
                      <a:gd name="connsiteX329" fmla="*/ 191834 w 385984"/>
                      <a:gd name="connsiteY329" fmla="*/ 17731 h 481447"/>
                      <a:gd name="connsiteX330" fmla="*/ 190880 w 385984"/>
                      <a:gd name="connsiteY330" fmla="*/ 13779 h 481447"/>
                      <a:gd name="connsiteX331" fmla="*/ 200826 w 385984"/>
                      <a:gd name="connsiteY331" fmla="*/ 12689 h 481447"/>
                      <a:gd name="connsiteX332" fmla="*/ 200826 w 385984"/>
                      <a:gd name="connsiteY332" fmla="*/ 9147 h 481447"/>
                      <a:gd name="connsiteX333" fmla="*/ 188700 w 385984"/>
                      <a:gd name="connsiteY333" fmla="*/ 9147 h 481447"/>
                      <a:gd name="connsiteX334" fmla="*/ 196603 w 385984"/>
                      <a:gd name="connsiteY334" fmla="*/ 3970 h 481447"/>
                      <a:gd name="connsiteX335" fmla="*/ 203143 w 385984"/>
                      <a:gd name="connsiteY335" fmla="*/ 8874 h 481447"/>
                      <a:gd name="connsiteX336" fmla="*/ 207911 w 385984"/>
                      <a:gd name="connsiteY336" fmla="*/ 6558 h 481447"/>
                      <a:gd name="connsiteX337" fmla="*/ 206685 w 385984"/>
                      <a:gd name="connsiteY337" fmla="*/ 7648 h 481447"/>
                      <a:gd name="connsiteX338" fmla="*/ 215813 w 385984"/>
                      <a:gd name="connsiteY338" fmla="*/ 6558 h 481447"/>
                      <a:gd name="connsiteX339" fmla="*/ 200009 w 385984"/>
                      <a:gd name="connsiteY339" fmla="*/ 5332 h 481447"/>
                      <a:gd name="connsiteX340" fmla="*/ 217448 w 385984"/>
                      <a:gd name="connsiteY340" fmla="*/ 291 h 481447"/>
                      <a:gd name="connsiteX341" fmla="*/ 231481 w 385984"/>
                      <a:gd name="connsiteY341" fmla="*/ 2879 h 481447"/>
                      <a:gd name="connsiteX342" fmla="*/ 215541 w 385984"/>
                      <a:gd name="connsiteY342" fmla="*/ 10237 h 481447"/>
                      <a:gd name="connsiteX343" fmla="*/ 217993 w 385984"/>
                      <a:gd name="connsiteY343" fmla="*/ 10237 h 481447"/>
                      <a:gd name="connsiteX344" fmla="*/ 203143 w 385984"/>
                      <a:gd name="connsiteY344" fmla="*/ 12689 h 481447"/>
                      <a:gd name="connsiteX345" fmla="*/ 207230 w 385984"/>
                      <a:gd name="connsiteY345" fmla="*/ 17186 h 481447"/>
                      <a:gd name="connsiteX346" fmla="*/ 219492 w 385984"/>
                      <a:gd name="connsiteY346" fmla="*/ 13371 h 481447"/>
                      <a:gd name="connsiteX347" fmla="*/ 218129 w 385984"/>
                      <a:gd name="connsiteY347" fmla="*/ 18957 h 481447"/>
                      <a:gd name="connsiteX348" fmla="*/ 227258 w 385984"/>
                      <a:gd name="connsiteY348" fmla="*/ 20183 h 481447"/>
                      <a:gd name="connsiteX349" fmla="*/ 226440 w 385984"/>
                      <a:gd name="connsiteY349" fmla="*/ 20455 h 481447"/>
                      <a:gd name="connsiteX350" fmla="*/ 233253 w 385984"/>
                      <a:gd name="connsiteY350" fmla="*/ 22227 h 481447"/>
                      <a:gd name="connsiteX351" fmla="*/ 242109 w 385984"/>
                      <a:gd name="connsiteY351" fmla="*/ 24134 h 481447"/>
                      <a:gd name="connsiteX352" fmla="*/ 253962 w 385984"/>
                      <a:gd name="connsiteY352" fmla="*/ 24952 h 481447"/>
                      <a:gd name="connsiteX353" fmla="*/ 257913 w 385984"/>
                      <a:gd name="connsiteY353" fmla="*/ 21409 h 481447"/>
                      <a:gd name="connsiteX354" fmla="*/ 274808 w 385984"/>
                      <a:gd name="connsiteY354" fmla="*/ 25496 h 481447"/>
                      <a:gd name="connsiteX355" fmla="*/ 268132 w 385984"/>
                      <a:gd name="connsiteY355" fmla="*/ 20592 h 481447"/>
                      <a:gd name="connsiteX356" fmla="*/ 284754 w 385984"/>
                      <a:gd name="connsiteY356" fmla="*/ 18957 h 481447"/>
                      <a:gd name="connsiteX357" fmla="*/ 283800 w 385984"/>
                      <a:gd name="connsiteY357" fmla="*/ 23453 h 481447"/>
                      <a:gd name="connsiteX358" fmla="*/ 293201 w 385984"/>
                      <a:gd name="connsiteY358" fmla="*/ 28358 h 481447"/>
                      <a:gd name="connsiteX359" fmla="*/ 302466 w 385984"/>
                      <a:gd name="connsiteY359" fmla="*/ 34216 h 481447"/>
                      <a:gd name="connsiteX360" fmla="*/ 318543 w 385984"/>
                      <a:gd name="connsiteY360" fmla="*/ 41437 h 481447"/>
                      <a:gd name="connsiteX361" fmla="*/ 333121 w 385984"/>
                      <a:gd name="connsiteY361" fmla="*/ 59558 h 481447"/>
                      <a:gd name="connsiteX362" fmla="*/ 340069 w 385984"/>
                      <a:gd name="connsiteY362" fmla="*/ 61193 h 481447"/>
                      <a:gd name="connsiteX363" fmla="*/ 338298 w 385984"/>
                      <a:gd name="connsiteY363" fmla="*/ 64735 h 481447"/>
                      <a:gd name="connsiteX364" fmla="*/ 354784 w 385984"/>
                      <a:gd name="connsiteY364" fmla="*/ 81357 h 481447"/>
                      <a:gd name="connsiteX365" fmla="*/ 357236 w 385984"/>
                      <a:gd name="connsiteY365" fmla="*/ 92257 h 481447"/>
                      <a:gd name="connsiteX366" fmla="*/ 345111 w 385984"/>
                      <a:gd name="connsiteY366" fmla="*/ 79177 h 481447"/>
                      <a:gd name="connsiteX367" fmla="*/ 347972 w 385984"/>
                      <a:gd name="connsiteY367" fmla="*/ 76997 h 481447"/>
                      <a:gd name="connsiteX368" fmla="*/ 336936 w 385984"/>
                      <a:gd name="connsiteY368" fmla="*/ 65280 h 481447"/>
                      <a:gd name="connsiteX369" fmla="*/ 339797 w 385984"/>
                      <a:gd name="connsiteY369" fmla="*/ 71956 h 481447"/>
                      <a:gd name="connsiteX370" fmla="*/ 327262 w 385984"/>
                      <a:gd name="connsiteY370" fmla="*/ 70321 h 481447"/>
                      <a:gd name="connsiteX371" fmla="*/ 344565 w 385984"/>
                      <a:gd name="connsiteY371" fmla="*/ 82720 h 481447"/>
                      <a:gd name="connsiteX372" fmla="*/ 332167 w 385984"/>
                      <a:gd name="connsiteY372" fmla="*/ 76588 h 481447"/>
                      <a:gd name="connsiteX373" fmla="*/ 335165 w 385984"/>
                      <a:gd name="connsiteY373" fmla="*/ 82856 h 481447"/>
                      <a:gd name="connsiteX374" fmla="*/ 340887 w 385984"/>
                      <a:gd name="connsiteY374" fmla="*/ 84355 h 481447"/>
                      <a:gd name="connsiteX375" fmla="*/ 340206 w 385984"/>
                      <a:gd name="connsiteY375" fmla="*/ 84627 h 481447"/>
                      <a:gd name="connsiteX376" fmla="*/ 359144 w 385984"/>
                      <a:gd name="connsiteY376" fmla="*/ 97843 h 481447"/>
                      <a:gd name="connsiteX377" fmla="*/ 365547 w 385984"/>
                      <a:gd name="connsiteY377" fmla="*/ 89396 h 481447"/>
                      <a:gd name="connsiteX378" fmla="*/ 368817 w 385984"/>
                      <a:gd name="connsiteY378" fmla="*/ 102884 h 481447"/>
                      <a:gd name="connsiteX379" fmla="*/ 353285 w 385984"/>
                      <a:gd name="connsiteY379" fmla="*/ 97025 h 481447"/>
                      <a:gd name="connsiteX380" fmla="*/ 349743 w 385984"/>
                      <a:gd name="connsiteY380" fmla="*/ 104791 h 481447"/>
                      <a:gd name="connsiteX381" fmla="*/ 357509 w 385984"/>
                      <a:gd name="connsiteY381" fmla="*/ 106563 h 481447"/>
                      <a:gd name="connsiteX382" fmla="*/ 356555 w 385984"/>
                      <a:gd name="connsiteY382" fmla="*/ 107925 h 481447"/>
                      <a:gd name="connsiteX383" fmla="*/ 362686 w 385984"/>
                      <a:gd name="connsiteY383" fmla="*/ 114738 h 481447"/>
                      <a:gd name="connsiteX384" fmla="*/ 361324 w 385984"/>
                      <a:gd name="connsiteY384" fmla="*/ 114329 h 481447"/>
                      <a:gd name="connsiteX385" fmla="*/ 366910 w 385984"/>
                      <a:gd name="connsiteY385" fmla="*/ 123730 h 481447"/>
                      <a:gd name="connsiteX386" fmla="*/ 374131 w 385984"/>
                      <a:gd name="connsiteY386" fmla="*/ 127136 h 481447"/>
                      <a:gd name="connsiteX387" fmla="*/ 370997 w 385984"/>
                      <a:gd name="connsiteY387" fmla="*/ 108606 h 481447"/>
                      <a:gd name="connsiteX388" fmla="*/ 363912 w 385984"/>
                      <a:gd name="connsiteY388" fmla="*/ 107517 h 481447"/>
                      <a:gd name="connsiteX389" fmla="*/ 367455 w 385984"/>
                      <a:gd name="connsiteY389" fmla="*/ 112966 h 481447"/>
                      <a:gd name="connsiteX390" fmla="*/ 364049 w 385984"/>
                      <a:gd name="connsiteY390" fmla="*/ 110650 h 481447"/>
                      <a:gd name="connsiteX391" fmla="*/ 362141 w 385984"/>
                      <a:gd name="connsiteY391" fmla="*/ 104655 h 481447"/>
                      <a:gd name="connsiteX392" fmla="*/ 372632 w 385984"/>
                      <a:gd name="connsiteY392" fmla="*/ 107244 h 481447"/>
                      <a:gd name="connsiteX393" fmla="*/ 377946 w 385984"/>
                      <a:gd name="connsiteY393" fmla="*/ 116645 h 481447"/>
                      <a:gd name="connsiteX394" fmla="*/ 378899 w 385984"/>
                      <a:gd name="connsiteY394" fmla="*/ 140761 h 481447"/>
                      <a:gd name="connsiteX395" fmla="*/ 377537 w 385984"/>
                      <a:gd name="connsiteY395" fmla="*/ 137218 h 481447"/>
                      <a:gd name="connsiteX396" fmla="*/ 375085 w 385984"/>
                      <a:gd name="connsiteY396" fmla="*/ 142804 h 481447"/>
                      <a:gd name="connsiteX397" fmla="*/ 378491 w 385984"/>
                      <a:gd name="connsiteY397" fmla="*/ 145938 h 481447"/>
                      <a:gd name="connsiteX398" fmla="*/ 376856 w 385984"/>
                      <a:gd name="connsiteY398" fmla="*/ 146483 h 481447"/>
                      <a:gd name="connsiteX399" fmla="*/ 385984 w 385984"/>
                      <a:gd name="connsiteY399" fmla="*/ 155066 h 481447"/>
                      <a:gd name="connsiteX400" fmla="*/ 379308 w 385984"/>
                      <a:gd name="connsiteY400" fmla="*/ 156565 h 481447"/>
                      <a:gd name="connsiteX401" fmla="*/ 378218 w 385984"/>
                      <a:gd name="connsiteY401" fmla="*/ 170053 h 481447"/>
                      <a:gd name="connsiteX402" fmla="*/ 381079 w 385984"/>
                      <a:gd name="connsiteY402" fmla="*/ 174004 h 481447"/>
                      <a:gd name="connsiteX403" fmla="*/ 380534 w 385984"/>
                      <a:gd name="connsiteY403" fmla="*/ 173323 h 481447"/>
                      <a:gd name="connsiteX404" fmla="*/ 379581 w 385984"/>
                      <a:gd name="connsiteY404" fmla="*/ 178637 h 481447"/>
                      <a:gd name="connsiteX405" fmla="*/ 374131 w 385984"/>
                      <a:gd name="connsiteY405" fmla="*/ 167192 h 481447"/>
                      <a:gd name="connsiteX406" fmla="*/ 370588 w 385984"/>
                      <a:gd name="connsiteY406" fmla="*/ 168010 h 481447"/>
                      <a:gd name="connsiteX407" fmla="*/ 364185 w 385984"/>
                      <a:gd name="connsiteY407" fmla="*/ 160244 h 481447"/>
                      <a:gd name="connsiteX408" fmla="*/ 368817 w 385984"/>
                      <a:gd name="connsiteY408" fmla="*/ 170462 h 481447"/>
                      <a:gd name="connsiteX409" fmla="*/ 363776 w 385984"/>
                      <a:gd name="connsiteY409" fmla="*/ 168282 h 481447"/>
                      <a:gd name="connsiteX410" fmla="*/ 365956 w 385984"/>
                      <a:gd name="connsiteY410" fmla="*/ 168282 h 481447"/>
                      <a:gd name="connsiteX411" fmla="*/ 357373 w 385984"/>
                      <a:gd name="connsiteY411" fmla="*/ 153159 h 481447"/>
                      <a:gd name="connsiteX412" fmla="*/ 358326 w 385984"/>
                      <a:gd name="connsiteY412" fmla="*/ 152614 h 481447"/>
                      <a:gd name="connsiteX413" fmla="*/ 347563 w 385984"/>
                      <a:gd name="connsiteY413" fmla="*/ 137082 h 481447"/>
                      <a:gd name="connsiteX414" fmla="*/ 350152 w 385984"/>
                      <a:gd name="connsiteY414" fmla="*/ 138035 h 481447"/>
                      <a:gd name="connsiteX415" fmla="*/ 332985 w 385984"/>
                      <a:gd name="connsiteY415" fmla="*/ 124547 h 481447"/>
                      <a:gd name="connsiteX416" fmla="*/ 331758 w 385984"/>
                      <a:gd name="connsiteY416" fmla="*/ 125228 h 481447"/>
                      <a:gd name="connsiteX417" fmla="*/ 329715 w 385984"/>
                      <a:gd name="connsiteY417" fmla="*/ 122231 h 481447"/>
                      <a:gd name="connsiteX418" fmla="*/ 329715 w 385984"/>
                      <a:gd name="connsiteY418" fmla="*/ 122231 h 481447"/>
                      <a:gd name="connsiteX419" fmla="*/ 319905 w 385984"/>
                      <a:gd name="connsiteY419" fmla="*/ 116236 h 481447"/>
                      <a:gd name="connsiteX420" fmla="*/ 320450 w 385984"/>
                      <a:gd name="connsiteY420" fmla="*/ 120187 h 481447"/>
                      <a:gd name="connsiteX421" fmla="*/ 327943 w 385984"/>
                      <a:gd name="connsiteY421" fmla="*/ 123730 h 481447"/>
                      <a:gd name="connsiteX422" fmla="*/ 333121 w 385984"/>
                      <a:gd name="connsiteY422" fmla="*/ 133403 h 481447"/>
                      <a:gd name="connsiteX423" fmla="*/ 339933 w 385984"/>
                      <a:gd name="connsiteY423" fmla="*/ 133948 h 481447"/>
                      <a:gd name="connsiteX424" fmla="*/ 339933 w 385984"/>
                      <a:gd name="connsiteY424" fmla="*/ 140624 h 481447"/>
                      <a:gd name="connsiteX425" fmla="*/ 338298 w 385984"/>
                      <a:gd name="connsiteY425" fmla="*/ 136946 h 481447"/>
                      <a:gd name="connsiteX426" fmla="*/ 334756 w 385984"/>
                      <a:gd name="connsiteY426" fmla="*/ 141850 h 481447"/>
                      <a:gd name="connsiteX427" fmla="*/ 348380 w 385984"/>
                      <a:gd name="connsiteY427" fmla="*/ 162287 h 481447"/>
                      <a:gd name="connsiteX428" fmla="*/ 348108 w 385984"/>
                      <a:gd name="connsiteY428" fmla="*/ 157791 h 481447"/>
                      <a:gd name="connsiteX429" fmla="*/ 351105 w 385984"/>
                      <a:gd name="connsiteY429" fmla="*/ 169372 h 481447"/>
                      <a:gd name="connsiteX430" fmla="*/ 347154 w 385984"/>
                      <a:gd name="connsiteY430" fmla="*/ 161606 h 481447"/>
                      <a:gd name="connsiteX431" fmla="*/ 347835 w 385984"/>
                      <a:gd name="connsiteY431" fmla="*/ 169781 h 481447"/>
                      <a:gd name="connsiteX432" fmla="*/ 356283 w 385984"/>
                      <a:gd name="connsiteY432" fmla="*/ 176866 h 481447"/>
                      <a:gd name="connsiteX433" fmla="*/ 355329 w 385984"/>
                      <a:gd name="connsiteY433" fmla="*/ 172778 h 481447"/>
                      <a:gd name="connsiteX434" fmla="*/ 359144 w 385984"/>
                      <a:gd name="connsiteY434" fmla="*/ 189945 h 481447"/>
                      <a:gd name="connsiteX435" fmla="*/ 352740 w 385984"/>
                      <a:gd name="connsiteY435" fmla="*/ 174958 h 481447"/>
                      <a:gd name="connsiteX436" fmla="*/ 346609 w 385984"/>
                      <a:gd name="connsiteY436" fmla="*/ 175231 h 481447"/>
                      <a:gd name="connsiteX437" fmla="*/ 348380 w 385984"/>
                      <a:gd name="connsiteY437" fmla="*/ 180408 h 481447"/>
                      <a:gd name="connsiteX438" fmla="*/ 347972 w 385984"/>
                      <a:gd name="connsiteY438" fmla="*/ 182315 h 481447"/>
                      <a:gd name="connsiteX439" fmla="*/ 335301 w 385984"/>
                      <a:gd name="connsiteY439" fmla="*/ 167192 h 481447"/>
                      <a:gd name="connsiteX440" fmla="*/ 337072 w 385984"/>
                      <a:gd name="connsiteY440" fmla="*/ 167737 h 481447"/>
                      <a:gd name="connsiteX441" fmla="*/ 332576 w 385984"/>
                      <a:gd name="connsiteY441" fmla="*/ 155339 h 481447"/>
                      <a:gd name="connsiteX442" fmla="*/ 334483 w 385984"/>
                      <a:gd name="connsiteY442" fmla="*/ 159290 h 481447"/>
                      <a:gd name="connsiteX443" fmla="*/ 329579 w 385984"/>
                      <a:gd name="connsiteY443" fmla="*/ 155475 h 481447"/>
                      <a:gd name="connsiteX444" fmla="*/ 327943 w 385984"/>
                      <a:gd name="connsiteY444" fmla="*/ 159698 h 481447"/>
                      <a:gd name="connsiteX445" fmla="*/ 324401 w 385984"/>
                      <a:gd name="connsiteY445" fmla="*/ 152886 h 481447"/>
                      <a:gd name="connsiteX446" fmla="*/ 328897 w 385984"/>
                      <a:gd name="connsiteY446" fmla="*/ 151796 h 481447"/>
                      <a:gd name="connsiteX447" fmla="*/ 326036 w 385984"/>
                      <a:gd name="connsiteY447" fmla="*/ 142668 h 481447"/>
                      <a:gd name="connsiteX448" fmla="*/ 318543 w 385984"/>
                      <a:gd name="connsiteY448" fmla="*/ 142531 h 481447"/>
                      <a:gd name="connsiteX449" fmla="*/ 318951 w 385984"/>
                      <a:gd name="connsiteY449" fmla="*/ 143485 h 481447"/>
                      <a:gd name="connsiteX450" fmla="*/ 316226 w 385984"/>
                      <a:gd name="connsiteY450" fmla="*/ 139398 h 481447"/>
                      <a:gd name="connsiteX451" fmla="*/ 320859 w 385984"/>
                      <a:gd name="connsiteY451" fmla="*/ 141578 h 481447"/>
                      <a:gd name="connsiteX452" fmla="*/ 317316 w 385984"/>
                      <a:gd name="connsiteY452" fmla="*/ 137627 h 481447"/>
                      <a:gd name="connsiteX453" fmla="*/ 319769 w 385984"/>
                      <a:gd name="connsiteY453" fmla="*/ 138172 h 481447"/>
                      <a:gd name="connsiteX454" fmla="*/ 315136 w 385984"/>
                      <a:gd name="connsiteY454" fmla="*/ 131360 h 481447"/>
                      <a:gd name="connsiteX455" fmla="*/ 305054 w 385984"/>
                      <a:gd name="connsiteY455" fmla="*/ 132722 h 481447"/>
                      <a:gd name="connsiteX456" fmla="*/ 301103 w 385984"/>
                      <a:gd name="connsiteY456" fmla="*/ 127953 h 481447"/>
                      <a:gd name="connsiteX457" fmla="*/ 302329 w 385984"/>
                      <a:gd name="connsiteY457" fmla="*/ 127953 h 481447"/>
                      <a:gd name="connsiteX458" fmla="*/ 293746 w 385984"/>
                      <a:gd name="connsiteY458" fmla="*/ 120051 h 481447"/>
                      <a:gd name="connsiteX459" fmla="*/ 302193 w 385984"/>
                      <a:gd name="connsiteY459" fmla="*/ 112694 h 481447"/>
                      <a:gd name="connsiteX460" fmla="*/ 290340 w 385984"/>
                      <a:gd name="connsiteY460" fmla="*/ 112694 h 481447"/>
                      <a:gd name="connsiteX461" fmla="*/ 291021 w 385984"/>
                      <a:gd name="connsiteY461" fmla="*/ 111876 h 481447"/>
                      <a:gd name="connsiteX462" fmla="*/ 284890 w 385984"/>
                      <a:gd name="connsiteY462" fmla="*/ 110378 h 481447"/>
                      <a:gd name="connsiteX463" fmla="*/ 288296 w 385984"/>
                      <a:gd name="connsiteY463" fmla="*/ 113784 h 481447"/>
                      <a:gd name="connsiteX464" fmla="*/ 281211 w 385984"/>
                      <a:gd name="connsiteY464" fmla="*/ 109832 h 481447"/>
                      <a:gd name="connsiteX465" fmla="*/ 281484 w 385984"/>
                      <a:gd name="connsiteY465" fmla="*/ 104791 h 481447"/>
                      <a:gd name="connsiteX466" fmla="*/ 268132 w 385984"/>
                      <a:gd name="connsiteY466" fmla="*/ 99069 h 481447"/>
                      <a:gd name="connsiteX467" fmla="*/ 258867 w 385984"/>
                      <a:gd name="connsiteY467" fmla="*/ 91303 h 481447"/>
                      <a:gd name="connsiteX468" fmla="*/ 262137 w 385984"/>
                      <a:gd name="connsiteY468" fmla="*/ 93210 h 481447"/>
                      <a:gd name="connsiteX469" fmla="*/ 263772 w 385984"/>
                      <a:gd name="connsiteY469" fmla="*/ 88578 h 481447"/>
                      <a:gd name="connsiteX470" fmla="*/ 264044 w 385984"/>
                      <a:gd name="connsiteY470" fmla="*/ 90213 h 481447"/>
                      <a:gd name="connsiteX471" fmla="*/ 268813 w 385984"/>
                      <a:gd name="connsiteY471" fmla="*/ 89123 h 481447"/>
                      <a:gd name="connsiteX472" fmla="*/ 266088 w 385984"/>
                      <a:gd name="connsiteY472" fmla="*/ 83946 h 481447"/>
                      <a:gd name="connsiteX473" fmla="*/ 267995 w 385984"/>
                      <a:gd name="connsiteY473" fmla="*/ 84218 h 481447"/>
                      <a:gd name="connsiteX474" fmla="*/ 263091 w 385984"/>
                      <a:gd name="connsiteY474" fmla="*/ 76725 h 481447"/>
                      <a:gd name="connsiteX475" fmla="*/ 263091 w 385984"/>
                      <a:gd name="connsiteY475" fmla="*/ 78905 h 481447"/>
                      <a:gd name="connsiteX476" fmla="*/ 237340 w 385984"/>
                      <a:gd name="connsiteY476" fmla="*/ 69232 h 481447"/>
                      <a:gd name="connsiteX477" fmla="*/ 225623 w 385984"/>
                      <a:gd name="connsiteY477" fmla="*/ 73455 h 481447"/>
                      <a:gd name="connsiteX478" fmla="*/ 211862 w 385984"/>
                      <a:gd name="connsiteY478" fmla="*/ 76453 h 481447"/>
                      <a:gd name="connsiteX479" fmla="*/ 213225 w 385984"/>
                      <a:gd name="connsiteY479" fmla="*/ 66779 h 481447"/>
                      <a:gd name="connsiteX480" fmla="*/ 220991 w 385984"/>
                      <a:gd name="connsiteY480" fmla="*/ 63781 h 481447"/>
                      <a:gd name="connsiteX481" fmla="*/ 222489 w 385984"/>
                      <a:gd name="connsiteY481" fmla="*/ 68959 h 481447"/>
                      <a:gd name="connsiteX482" fmla="*/ 224669 w 385984"/>
                      <a:gd name="connsiteY482" fmla="*/ 61329 h 481447"/>
                      <a:gd name="connsiteX483" fmla="*/ 202461 w 385984"/>
                      <a:gd name="connsiteY483" fmla="*/ 70049 h 481447"/>
                      <a:gd name="connsiteX484" fmla="*/ 202189 w 385984"/>
                      <a:gd name="connsiteY484" fmla="*/ 68959 h 481447"/>
                      <a:gd name="connsiteX485" fmla="*/ 197965 w 385984"/>
                      <a:gd name="connsiteY485" fmla="*/ 71684 h 481447"/>
                      <a:gd name="connsiteX486" fmla="*/ 197420 w 385984"/>
                      <a:gd name="connsiteY486" fmla="*/ 76044 h 481447"/>
                      <a:gd name="connsiteX487" fmla="*/ 197965 w 385984"/>
                      <a:gd name="connsiteY487" fmla="*/ 75635 h 481447"/>
                      <a:gd name="connsiteX488" fmla="*/ 186112 w 385984"/>
                      <a:gd name="connsiteY488" fmla="*/ 78360 h 481447"/>
                      <a:gd name="connsiteX489" fmla="*/ 184477 w 385984"/>
                      <a:gd name="connsiteY489" fmla="*/ 82175 h 481447"/>
                      <a:gd name="connsiteX490" fmla="*/ 175757 w 385984"/>
                      <a:gd name="connsiteY490" fmla="*/ 74817 h 481447"/>
                      <a:gd name="connsiteX491" fmla="*/ 164857 w 385984"/>
                      <a:gd name="connsiteY491" fmla="*/ 87897 h 481447"/>
                      <a:gd name="connsiteX492" fmla="*/ 155729 w 385984"/>
                      <a:gd name="connsiteY492" fmla="*/ 86262 h 481447"/>
                      <a:gd name="connsiteX493" fmla="*/ 147963 w 385984"/>
                      <a:gd name="connsiteY493" fmla="*/ 102066 h 481447"/>
                      <a:gd name="connsiteX494" fmla="*/ 148508 w 385984"/>
                      <a:gd name="connsiteY494" fmla="*/ 98524 h 481447"/>
                      <a:gd name="connsiteX495" fmla="*/ 129570 w 385984"/>
                      <a:gd name="connsiteY495" fmla="*/ 121141 h 481447"/>
                      <a:gd name="connsiteX496" fmla="*/ 119215 w 385984"/>
                      <a:gd name="connsiteY496" fmla="*/ 119779 h 481447"/>
                      <a:gd name="connsiteX497" fmla="*/ 106135 w 385984"/>
                      <a:gd name="connsiteY497" fmla="*/ 123048 h 481447"/>
                      <a:gd name="connsiteX498" fmla="*/ 106680 w 385984"/>
                      <a:gd name="connsiteY498" fmla="*/ 128634 h 481447"/>
                      <a:gd name="connsiteX499" fmla="*/ 104364 w 385984"/>
                      <a:gd name="connsiteY499" fmla="*/ 132041 h 481447"/>
                      <a:gd name="connsiteX500" fmla="*/ 111721 w 385984"/>
                      <a:gd name="connsiteY500" fmla="*/ 130542 h 481447"/>
                      <a:gd name="connsiteX501" fmla="*/ 111449 w 385984"/>
                      <a:gd name="connsiteY501" fmla="*/ 151388 h 481447"/>
                      <a:gd name="connsiteX502" fmla="*/ 108315 w 385984"/>
                      <a:gd name="connsiteY502" fmla="*/ 149616 h 481447"/>
                      <a:gd name="connsiteX503" fmla="*/ 112675 w 385984"/>
                      <a:gd name="connsiteY503" fmla="*/ 144167 h 481447"/>
                      <a:gd name="connsiteX504" fmla="*/ 111721 w 385984"/>
                      <a:gd name="connsiteY504" fmla="*/ 138581 h 481447"/>
                      <a:gd name="connsiteX505" fmla="*/ 98914 w 385984"/>
                      <a:gd name="connsiteY505" fmla="*/ 145120 h 481447"/>
                      <a:gd name="connsiteX506" fmla="*/ 99187 w 385984"/>
                      <a:gd name="connsiteY506" fmla="*/ 149889 h 481447"/>
                      <a:gd name="connsiteX507" fmla="*/ 96462 w 385984"/>
                      <a:gd name="connsiteY507" fmla="*/ 149344 h 481447"/>
                      <a:gd name="connsiteX508" fmla="*/ 97961 w 385984"/>
                      <a:gd name="connsiteY508" fmla="*/ 153023 h 481447"/>
                      <a:gd name="connsiteX509" fmla="*/ 92375 w 385984"/>
                      <a:gd name="connsiteY509" fmla="*/ 145938 h 481447"/>
                      <a:gd name="connsiteX510" fmla="*/ 91012 w 385984"/>
                      <a:gd name="connsiteY510" fmla="*/ 129588 h 481447"/>
                      <a:gd name="connsiteX511" fmla="*/ 88287 w 385984"/>
                      <a:gd name="connsiteY511" fmla="*/ 148663 h 481447"/>
                      <a:gd name="connsiteX512" fmla="*/ 86107 w 385984"/>
                      <a:gd name="connsiteY512" fmla="*/ 148663 h 481447"/>
                      <a:gd name="connsiteX513" fmla="*/ 89513 w 385984"/>
                      <a:gd name="connsiteY513" fmla="*/ 156565 h 481447"/>
                      <a:gd name="connsiteX514" fmla="*/ 86244 w 385984"/>
                      <a:gd name="connsiteY514" fmla="*/ 158609 h 481447"/>
                      <a:gd name="connsiteX515" fmla="*/ 91012 w 385984"/>
                      <a:gd name="connsiteY515" fmla="*/ 175775 h 481447"/>
                      <a:gd name="connsiteX516" fmla="*/ 100686 w 385984"/>
                      <a:gd name="connsiteY516" fmla="*/ 152750 h 481447"/>
                      <a:gd name="connsiteX517" fmla="*/ 102593 w 385984"/>
                      <a:gd name="connsiteY517" fmla="*/ 166783 h 481447"/>
                      <a:gd name="connsiteX518" fmla="*/ 99323 w 385984"/>
                      <a:gd name="connsiteY518" fmla="*/ 165285 h 481447"/>
                      <a:gd name="connsiteX519" fmla="*/ 96734 w 385984"/>
                      <a:gd name="connsiteY519" fmla="*/ 179454 h 481447"/>
                      <a:gd name="connsiteX520" fmla="*/ 95917 w 385984"/>
                      <a:gd name="connsiteY520" fmla="*/ 175639 h 481447"/>
                      <a:gd name="connsiteX521" fmla="*/ 91285 w 385984"/>
                      <a:gd name="connsiteY521" fmla="*/ 192943 h 481447"/>
                      <a:gd name="connsiteX522" fmla="*/ 92375 w 385984"/>
                      <a:gd name="connsiteY522" fmla="*/ 188174 h 481447"/>
                      <a:gd name="connsiteX523" fmla="*/ 90058 w 385984"/>
                      <a:gd name="connsiteY523" fmla="*/ 200572 h 481447"/>
                      <a:gd name="connsiteX524" fmla="*/ 94282 w 385984"/>
                      <a:gd name="connsiteY524" fmla="*/ 209837 h 481447"/>
                      <a:gd name="connsiteX525" fmla="*/ 89105 w 385984"/>
                      <a:gd name="connsiteY525" fmla="*/ 211608 h 481447"/>
                      <a:gd name="connsiteX526" fmla="*/ 91148 w 385984"/>
                      <a:gd name="connsiteY526" fmla="*/ 224415 h 481447"/>
                      <a:gd name="connsiteX527" fmla="*/ 85290 w 385984"/>
                      <a:gd name="connsiteY527" fmla="*/ 217603 h 481447"/>
                      <a:gd name="connsiteX528" fmla="*/ 86516 w 385984"/>
                      <a:gd name="connsiteY528" fmla="*/ 240492 h 481447"/>
                      <a:gd name="connsiteX529" fmla="*/ 88832 w 385984"/>
                      <a:gd name="connsiteY529" fmla="*/ 238040 h 481447"/>
                      <a:gd name="connsiteX530" fmla="*/ 87742 w 385984"/>
                      <a:gd name="connsiteY530" fmla="*/ 243626 h 481447"/>
                      <a:gd name="connsiteX531" fmla="*/ 90058 w 385984"/>
                      <a:gd name="connsiteY531" fmla="*/ 244988 h 481447"/>
                      <a:gd name="connsiteX532" fmla="*/ 85290 w 385984"/>
                      <a:gd name="connsiteY532" fmla="*/ 244988 h 481447"/>
                      <a:gd name="connsiteX533" fmla="*/ 86107 w 385984"/>
                      <a:gd name="connsiteY533" fmla="*/ 254934 h 481447"/>
                      <a:gd name="connsiteX534" fmla="*/ 84064 w 385984"/>
                      <a:gd name="connsiteY534" fmla="*/ 240083 h 481447"/>
                      <a:gd name="connsiteX535" fmla="*/ 80249 w 385984"/>
                      <a:gd name="connsiteY535" fmla="*/ 265698 h 481447"/>
                      <a:gd name="connsiteX536" fmla="*/ 76979 w 385984"/>
                      <a:gd name="connsiteY536" fmla="*/ 266515 h 481447"/>
                      <a:gd name="connsiteX537" fmla="*/ 84745 w 385984"/>
                      <a:gd name="connsiteY537" fmla="*/ 269513 h 481447"/>
                      <a:gd name="connsiteX538" fmla="*/ 87061 w 385984"/>
                      <a:gd name="connsiteY538" fmla="*/ 259431 h 481447"/>
                      <a:gd name="connsiteX539" fmla="*/ 88968 w 385984"/>
                      <a:gd name="connsiteY539" fmla="*/ 260657 h 481447"/>
                      <a:gd name="connsiteX540" fmla="*/ 87061 w 385984"/>
                      <a:gd name="connsiteY540" fmla="*/ 264880 h 481447"/>
                      <a:gd name="connsiteX541" fmla="*/ 90876 w 385984"/>
                      <a:gd name="connsiteY541" fmla="*/ 265425 h 481447"/>
                      <a:gd name="connsiteX542" fmla="*/ 85971 w 385984"/>
                      <a:gd name="connsiteY542" fmla="*/ 274145 h 481447"/>
                      <a:gd name="connsiteX543" fmla="*/ 93328 w 385984"/>
                      <a:gd name="connsiteY543" fmla="*/ 269513 h 481447"/>
                      <a:gd name="connsiteX544" fmla="*/ 95099 w 385984"/>
                      <a:gd name="connsiteY544" fmla="*/ 280957 h 481447"/>
                      <a:gd name="connsiteX545" fmla="*/ 91557 w 385984"/>
                      <a:gd name="connsiteY545" fmla="*/ 280276 h 481447"/>
                      <a:gd name="connsiteX546" fmla="*/ 96598 w 385984"/>
                      <a:gd name="connsiteY546" fmla="*/ 285045 h 481447"/>
                      <a:gd name="connsiteX547" fmla="*/ 85562 w 385984"/>
                      <a:gd name="connsiteY547" fmla="*/ 281639 h 481447"/>
                      <a:gd name="connsiteX548" fmla="*/ 82974 w 385984"/>
                      <a:gd name="connsiteY548" fmla="*/ 272646 h 481447"/>
                      <a:gd name="connsiteX549" fmla="*/ 80657 w 385984"/>
                      <a:gd name="connsiteY549" fmla="*/ 278505 h 481447"/>
                      <a:gd name="connsiteX550" fmla="*/ 74663 w 385984"/>
                      <a:gd name="connsiteY550" fmla="*/ 274418 h 481447"/>
                      <a:gd name="connsiteX551" fmla="*/ 80930 w 385984"/>
                      <a:gd name="connsiteY551" fmla="*/ 287633 h 481447"/>
                      <a:gd name="connsiteX552" fmla="*/ 83791 w 385984"/>
                      <a:gd name="connsiteY552" fmla="*/ 285998 h 481447"/>
                      <a:gd name="connsiteX553" fmla="*/ 89105 w 385984"/>
                      <a:gd name="connsiteY553" fmla="*/ 292947 h 481447"/>
                      <a:gd name="connsiteX554" fmla="*/ 87334 w 385984"/>
                      <a:gd name="connsiteY554" fmla="*/ 292266 h 481447"/>
                      <a:gd name="connsiteX555" fmla="*/ 89377 w 385984"/>
                      <a:gd name="connsiteY555" fmla="*/ 298261 h 481447"/>
                      <a:gd name="connsiteX556" fmla="*/ 103410 w 385984"/>
                      <a:gd name="connsiteY556" fmla="*/ 302348 h 481447"/>
                      <a:gd name="connsiteX557" fmla="*/ 101231 w 385984"/>
                      <a:gd name="connsiteY557" fmla="*/ 302348 h 481447"/>
                      <a:gd name="connsiteX558" fmla="*/ 69758 w 385984"/>
                      <a:gd name="connsiteY558" fmla="*/ 299214 h 481447"/>
                      <a:gd name="connsiteX559" fmla="*/ 73709 w 385984"/>
                      <a:gd name="connsiteY559" fmla="*/ 317062 h 481447"/>
                      <a:gd name="connsiteX560" fmla="*/ 78069 w 385984"/>
                      <a:gd name="connsiteY560" fmla="*/ 336409 h 481447"/>
                      <a:gd name="connsiteX561" fmla="*/ 67987 w 385984"/>
                      <a:gd name="connsiteY561" fmla="*/ 330687 h 481447"/>
                      <a:gd name="connsiteX562" fmla="*/ 67169 w 385984"/>
                      <a:gd name="connsiteY562" fmla="*/ 324420 h 481447"/>
                      <a:gd name="connsiteX563" fmla="*/ 74390 w 385984"/>
                      <a:gd name="connsiteY563" fmla="*/ 329733 h 481447"/>
                      <a:gd name="connsiteX564" fmla="*/ 63082 w 385984"/>
                      <a:gd name="connsiteY564" fmla="*/ 305754 h 481447"/>
                      <a:gd name="connsiteX565" fmla="*/ 65262 w 385984"/>
                      <a:gd name="connsiteY565" fmla="*/ 326600 h 481447"/>
                      <a:gd name="connsiteX566" fmla="*/ 62128 w 385984"/>
                      <a:gd name="connsiteY566" fmla="*/ 319515 h 481447"/>
                      <a:gd name="connsiteX567" fmla="*/ 66488 w 385984"/>
                      <a:gd name="connsiteY567" fmla="*/ 340224 h 481447"/>
                      <a:gd name="connsiteX568" fmla="*/ 68395 w 385984"/>
                      <a:gd name="connsiteY568" fmla="*/ 341314 h 481447"/>
                      <a:gd name="connsiteX569" fmla="*/ 66488 w 385984"/>
                      <a:gd name="connsiteY569" fmla="*/ 332458 h 481447"/>
                      <a:gd name="connsiteX570" fmla="*/ 77388 w 385984"/>
                      <a:gd name="connsiteY570" fmla="*/ 341587 h 481447"/>
                      <a:gd name="connsiteX571" fmla="*/ 77115 w 385984"/>
                      <a:gd name="connsiteY571" fmla="*/ 340497 h 481447"/>
                      <a:gd name="connsiteX572" fmla="*/ 79159 w 385984"/>
                      <a:gd name="connsiteY572" fmla="*/ 342132 h 481447"/>
                      <a:gd name="connsiteX573" fmla="*/ 80249 w 385984"/>
                      <a:gd name="connsiteY573" fmla="*/ 346491 h 481447"/>
                      <a:gd name="connsiteX574" fmla="*/ 364594 w 385984"/>
                      <a:gd name="connsiteY574" fmla="*/ 290358 h 481447"/>
                      <a:gd name="connsiteX575" fmla="*/ 365820 w 385984"/>
                      <a:gd name="connsiteY575" fmla="*/ 291584 h 481447"/>
                      <a:gd name="connsiteX576" fmla="*/ 364594 w 385984"/>
                      <a:gd name="connsiteY576" fmla="*/ 290358 h 481447"/>
                      <a:gd name="connsiteX577" fmla="*/ 46732 w 385984"/>
                      <a:gd name="connsiteY577" fmla="*/ 221827 h 481447"/>
                      <a:gd name="connsiteX578" fmla="*/ 43190 w 385984"/>
                      <a:gd name="connsiteY578" fmla="*/ 248667 h 481447"/>
                      <a:gd name="connsiteX579" fmla="*/ 57904 w 385984"/>
                      <a:gd name="connsiteY579" fmla="*/ 248122 h 481447"/>
                      <a:gd name="connsiteX580" fmla="*/ 58586 w 385984"/>
                      <a:gd name="connsiteY580" fmla="*/ 249757 h 481447"/>
                      <a:gd name="connsiteX581" fmla="*/ 59539 w 385984"/>
                      <a:gd name="connsiteY581" fmla="*/ 235587 h 481447"/>
                      <a:gd name="connsiteX582" fmla="*/ 46051 w 385984"/>
                      <a:gd name="connsiteY582" fmla="*/ 216104 h 481447"/>
                      <a:gd name="connsiteX583" fmla="*/ 44689 w 385984"/>
                      <a:gd name="connsiteY583" fmla="*/ 222917 h 481447"/>
                      <a:gd name="connsiteX584" fmla="*/ 46732 w 385984"/>
                      <a:gd name="connsiteY584" fmla="*/ 221963 h 481447"/>
                      <a:gd name="connsiteX585" fmla="*/ 61583 w 385984"/>
                      <a:gd name="connsiteY585" fmla="*/ 217194 h 481447"/>
                      <a:gd name="connsiteX586" fmla="*/ 59539 w 385984"/>
                      <a:gd name="connsiteY586" fmla="*/ 212426 h 481447"/>
                      <a:gd name="connsiteX587" fmla="*/ 59539 w 385984"/>
                      <a:gd name="connsiteY587" fmla="*/ 217603 h 481447"/>
                      <a:gd name="connsiteX588" fmla="*/ 61583 w 385984"/>
                      <a:gd name="connsiteY588" fmla="*/ 217194 h 481447"/>
                      <a:gd name="connsiteX589" fmla="*/ 57768 w 385984"/>
                      <a:gd name="connsiteY589" fmla="*/ 212426 h 481447"/>
                      <a:gd name="connsiteX590" fmla="*/ 57223 w 385984"/>
                      <a:gd name="connsiteY590" fmla="*/ 213652 h 481447"/>
                      <a:gd name="connsiteX591" fmla="*/ 57768 w 385984"/>
                      <a:gd name="connsiteY591" fmla="*/ 212426 h 481447"/>
                      <a:gd name="connsiteX592" fmla="*/ 60357 w 385984"/>
                      <a:gd name="connsiteY592" fmla="*/ 308206 h 481447"/>
                      <a:gd name="connsiteX593" fmla="*/ 60221 w 385984"/>
                      <a:gd name="connsiteY593" fmla="*/ 307662 h 481447"/>
                      <a:gd name="connsiteX594" fmla="*/ 60766 w 385984"/>
                      <a:gd name="connsiteY594" fmla="*/ 311204 h 481447"/>
                      <a:gd name="connsiteX595" fmla="*/ 60357 w 385984"/>
                      <a:gd name="connsiteY595" fmla="*/ 308070 h 481447"/>
                      <a:gd name="connsiteX596" fmla="*/ 62401 w 385984"/>
                      <a:gd name="connsiteY596" fmla="*/ 297443 h 481447"/>
                      <a:gd name="connsiteX597" fmla="*/ 59131 w 385984"/>
                      <a:gd name="connsiteY597" fmla="*/ 296898 h 481447"/>
                      <a:gd name="connsiteX598" fmla="*/ 59403 w 385984"/>
                      <a:gd name="connsiteY598" fmla="*/ 300304 h 481447"/>
                      <a:gd name="connsiteX599" fmla="*/ 62401 w 385984"/>
                      <a:gd name="connsiteY599" fmla="*/ 297443 h 481447"/>
                      <a:gd name="connsiteX600" fmla="*/ 68123 w 385984"/>
                      <a:gd name="connsiteY600" fmla="*/ 265153 h 481447"/>
                      <a:gd name="connsiteX601" fmla="*/ 59676 w 385984"/>
                      <a:gd name="connsiteY601" fmla="*/ 256705 h 481447"/>
                      <a:gd name="connsiteX602" fmla="*/ 57904 w 385984"/>
                      <a:gd name="connsiteY602" fmla="*/ 259294 h 481447"/>
                      <a:gd name="connsiteX603" fmla="*/ 57904 w 385984"/>
                      <a:gd name="connsiteY603" fmla="*/ 265017 h 481447"/>
                      <a:gd name="connsiteX604" fmla="*/ 59676 w 385984"/>
                      <a:gd name="connsiteY604" fmla="*/ 265970 h 481447"/>
                      <a:gd name="connsiteX605" fmla="*/ 63763 w 385984"/>
                      <a:gd name="connsiteY605" fmla="*/ 263245 h 481447"/>
                      <a:gd name="connsiteX606" fmla="*/ 67169 w 385984"/>
                      <a:gd name="connsiteY606" fmla="*/ 272782 h 481447"/>
                      <a:gd name="connsiteX607" fmla="*/ 68259 w 385984"/>
                      <a:gd name="connsiteY607" fmla="*/ 265153 h 481447"/>
                      <a:gd name="connsiteX608" fmla="*/ 319496 w 385984"/>
                      <a:gd name="connsiteY608" fmla="*/ 98524 h 481447"/>
                      <a:gd name="connsiteX609" fmla="*/ 318543 w 385984"/>
                      <a:gd name="connsiteY609" fmla="*/ 101249 h 481447"/>
                      <a:gd name="connsiteX610" fmla="*/ 314455 w 385984"/>
                      <a:gd name="connsiteY610" fmla="*/ 99750 h 481447"/>
                      <a:gd name="connsiteX611" fmla="*/ 303010 w 385984"/>
                      <a:gd name="connsiteY611" fmla="*/ 85444 h 481447"/>
                      <a:gd name="connsiteX612" fmla="*/ 303010 w 385984"/>
                      <a:gd name="connsiteY612" fmla="*/ 76588 h 481447"/>
                      <a:gd name="connsiteX613" fmla="*/ 305463 w 385984"/>
                      <a:gd name="connsiteY613" fmla="*/ 79859 h 481447"/>
                      <a:gd name="connsiteX614" fmla="*/ 319769 w 385984"/>
                      <a:gd name="connsiteY614" fmla="*/ 98660 h 481447"/>
                      <a:gd name="connsiteX615" fmla="*/ 257913 w 385984"/>
                      <a:gd name="connsiteY615" fmla="*/ 45933 h 481447"/>
                      <a:gd name="connsiteX616" fmla="*/ 259276 w 385984"/>
                      <a:gd name="connsiteY616" fmla="*/ 45389 h 481447"/>
                      <a:gd name="connsiteX617" fmla="*/ 246877 w 385984"/>
                      <a:gd name="connsiteY617" fmla="*/ 46478 h 481447"/>
                      <a:gd name="connsiteX618" fmla="*/ 236386 w 385984"/>
                      <a:gd name="connsiteY618" fmla="*/ 47432 h 481447"/>
                      <a:gd name="connsiteX619" fmla="*/ 220854 w 385984"/>
                      <a:gd name="connsiteY619" fmla="*/ 47432 h 481447"/>
                      <a:gd name="connsiteX620" fmla="*/ 232163 w 385984"/>
                      <a:gd name="connsiteY620" fmla="*/ 55471 h 481447"/>
                      <a:gd name="connsiteX621" fmla="*/ 228757 w 385984"/>
                      <a:gd name="connsiteY621" fmla="*/ 58468 h 481447"/>
                      <a:gd name="connsiteX622" fmla="*/ 227394 w 385984"/>
                      <a:gd name="connsiteY622" fmla="*/ 55471 h 481447"/>
                      <a:gd name="connsiteX623" fmla="*/ 222081 w 385984"/>
                      <a:gd name="connsiteY623" fmla="*/ 58332 h 481447"/>
                      <a:gd name="connsiteX624" fmla="*/ 229438 w 385984"/>
                      <a:gd name="connsiteY624" fmla="*/ 62828 h 481447"/>
                      <a:gd name="connsiteX625" fmla="*/ 241700 w 385984"/>
                      <a:gd name="connsiteY625" fmla="*/ 58059 h 481447"/>
                      <a:gd name="connsiteX626" fmla="*/ 235296 w 385984"/>
                      <a:gd name="connsiteY626" fmla="*/ 54380 h 481447"/>
                      <a:gd name="connsiteX627" fmla="*/ 250147 w 385984"/>
                      <a:gd name="connsiteY627" fmla="*/ 57378 h 481447"/>
                      <a:gd name="connsiteX628" fmla="*/ 243335 w 385984"/>
                      <a:gd name="connsiteY628" fmla="*/ 54517 h 481447"/>
                      <a:gd name="connsiteX629" fmla="*/ 246741 w 385984"/>
                      <a:gd name="connsiteY629" fmla="*/ 49748 h 481447"/>
                      <a:gd name="connsiteX630" fmla="*/ 264862 w 385984"/>
                      <a:gd name="connsiteY630" fmla="*/ 57242 h 481447"/>
                      <a:gd name="connsiteX631" fmla="*/ 263772 w 385984"/>
                      <a:gd name="connsiteY631" fmla="*/ 61601 h 481447"/>
                      <a:gd name="connsiteX632" fmla="*/ 272900 w 385984"/>
                      <a:gd name="connsiteY632" fmla="*/ 62828 h 481447"/>
                      <a:gd name="connsiteX633" fmla="*/ 266769 w 385984"/>
                      <a:gd name="connsiteY633" fmla="*/ 65689 h 481447"/>
                      <a:gd name="connsiteX634" fmla="*/ 269494 w 385984"/>
                      <a:gd name="connsiteY634" fmla="*/ 71820 h 481447"/>
                      <a:gd name="connsiteX635" fmla="*/ 278350 w 385984"/>
                      <a:gd name="connsiteY635" fmla="*/ 75499 h 481447"/>
                      <a:gd name="connsiteX636" fmla="*/ 278078 w 385984"/>
                      <a:gd name="connsiteY636" fmla="*/ 80403 h 481447"/>
                      <a:gd name="connsiteX637" fmla="*/ 288568 w 385984"/>
                      <a:gd name="connsiteY637" fmla="*/ 76044 h 481447"/>
                      <a:gd name="connsiteX638" fmla="*/ 276579 w 385984"/>
                      <a:gd name="connsiteY638" fmla="*/ 73455 h 481447"/>
                      <a:gd name="connsiteX639" fmla="*/ 288705 w 385984"/>
                      <a:gd name="connsiteY639" fmla="*/ 72501 h 481447"/>
                      <a:gd name="connsiteX640" fmla="*/ 285571 w 385984"/>
                      <a:gd name="connsiteY640" fmla="*/ 69367 h 481447"/>
                      <a:gd name="connsiteX641" fmla="*/ 291566 w 385984"/>
                      <a:gd name="connsiteY641" fmla="*/ 69913 h 481447"/>
                      <a:gd name="connsiteX642" fmla="*/ 294699 w 385984"/>
                      <a:gd name="connsiteY642" fmla="*/ 69640 h 481447"/>
                      <a:gd name="connsiteX643" fmla="*/ 285844 w 385984"/>
                      <a:gd name="connsiteY643" fmla="*/ 61329 h 481447"/>
                      <a:gd name="connsiteX644" fmla="*/ 287615 w 385984"/>
                      <a:gd name="connsiteY644" fmla="*/ 59966 h 481447"/>
                      <a:gd name="connsiteX645" fmla="*/ 280939 w 385984"/>
                      <a:gd name="connsiteY645" fmla="*/ 57105 h 481447"/>
                      <a:gd name="connsiteX646" fmla="*/ 270175 w 385984"/>
                      <a:gd name="connsiteY646" fmla="*/ 52064 h 481447"/>
                      <a:gd name="connsiteX647" fmla="*/ 272900 w 385984"/>
                      <a:gd name="connsiteY647" fmla="*/ 51247 h 481447"/>
                      <a:gd name="connsiteX648" fmla="*/ 258050 w 385984"/>
                      <a:gd name="connsiteY648" fmla="*/ 45933 h 481447"/>
                      <a:gd name="connsiteX649" fmla="*/ 73981 w 385984"/>
                      <a:gd name="connsiteY649" fmla="*/ 125909 h 481447"/>
                      <a:gd name="connsiteX650" fmla="*/ 86516 w 385984"/>
                      <a:gd name="connsiteY650" fmla="*/ 124002 h 481447"/>
                      <a:gd name="connsiteX651" fmla="*/ 99187 w 385984"/>
                      <a:gd name="connsiteY651" fmla="*/ 110514 h 481447"/>
                      <a:gd name="connsiteX652" fmla="*/ 98778 w 385984"/>
                      <a:gd name="connsiteY652" fmla="*/ 112012 h 481447"/>
                      <a:gd name="connsiteX653" fmla="*/ 116081 w 385984"/>
                      <a:gd name="connsiteY653" fmla="*/ 89668 h 481447"/>
                      <a:gd name="connsiteX654" fmla="*/ 115673 w 385984"/>
                      <a:gd name="connsiteY654" fmla="*/ 103702 h 481447"/>
                      <a:gd name="connsiteX655" fmla="*/ 117580 w 385984"/>
                      <a:gd name="connsiteY655" fmla="*/ 98116 h 481447"/>
                      <a:gd name="connsiteX656" fmla="*/ 124665 w 385984"/>
                      <a:gd name="connsiteY656" fmla="*/ 94028 h 481447"/>
                      <a:gd name="connsiteX657" fmla="*/ 125619 w 385984"/>
                      <a:gd name="connsiteY657" fmla="*/ 99887 h 481447"/>
                      <a:gd name="connsiteX658" fmla="*/ 119624 w 385984"/>
                      <a:gd name="connsiteY658" fmla="*/ 105337 h 481447"/>
                      <a:gd name="connsiteX659" fmla="*/ 107634 w 385984"/>
                      <a:gd name="connsiteY659" fmla="*/ 112421 h 481447"/>
                      <a:gd name="connsiteX660" fmla="*/ 117444 w 385984"/>
                      <a:gd name="connsiteY660" fmla="*/ 112012 h 481447"/>
                      <a:gd name="connsiteX661" fmla="*/ 123166 w 385984"/>
                      <a:gd name="connsiteY661" fmla="*/ 105200 h 481447"/>
                      <a:gd name="connsiteX662" fmla="*/ 125755 w 385984"/>
                      <a:gd name="connsiteY662" fmla="*/ 112830 h 481447"/>
                      <a:gd name="connsiteX663" fmla="*/ 129297 w 385984"/>
                      <a:gd name="connsiteY663" fmla="*/ 106971 h 481447"/>
                      <a:gd name="connsiteX664" fmla="*/ 131341 w 385984"/>
                      <a:gd name="connsiteY664" fmla="*/ 114601 h 481447"/>
                      <a:gd name="connsiteX665" fmla="*/ 135701 w 385984"/>
                      <a:gd name="connsiteY665" fmla="*/ 105473 h 481447"/>
                      <a:gd name="connsiteX666" fmla="*/ 136655 w 385984"/>
                      <a:gd name="connsiteY666" fmla="*/ 106154 h 481447"/>
                      <a:gd name="connsiteX667" fmla="*/ 140469 w 385984"/>
                      <a:gd name="connsiteY667" fmla="*/ 98252 h 481447"/>
                      <a:gd name="connsiteX668" fmla="*/ 136246 w 385984"/>
                      <a:gd name="connsiteY668" fmla="*/ 98524 h 481447"/>
                      <a:gd name="connsiteX669" fmla="*/ 134475 w 385984"/>
                      <a:gd name="connsiteY669" fmla="*/ 105337 h 481447"/>
                      <a:gd name="connsiteX670" fmla="*/ 132840 w 385984"/>
                      <a:gd name="connsiteY670" fmla="*/ 100840 h 481447"/>
                      <a:gd name="connsiteX671" fmla="*/ 125074 w 385984"/>
                      <a:gd name="connsiteY671" fmla="*/ 103702 h 481447"/>
                      <a:gd name="connsiteX672" fmla="*/ 129297 w 385984"/>
                      <a:gd name="connsiteY672" fmla="*/ 100568 h 481447"/>
                      <a:gd name="connsiteX673" fmla="*/ 127662 w 385984"/>
                      <a:gd name="connsiteY673" fmla="*/ 93347 h 481447"/>
                      <a:gd name="connsiteX674" fmla="*/ 134611 w 385984"/>
                      <a:gd name="connsiteY674" fmla="*/ 86535 h 481447"/>
                      <a:gd name="connsiteX675" fmla="*/ 135292 w 385984"/>
                      <a:gd name="connsiteY675" fmla="*/ 79995 h 481447"/>
                      <a:gd name="connsiteX676" fmla="*/ 155593 w 385984"/>
                      <a:gd name="connsiteY676" fmla="*/ 70458 h 481447"/>
                      <a:gd name="connsiteX677" fmla="*/ 158318 w 385984"/>
                      <a:gd name="connsiteY677" fmla="*/ 66506 h 481447"/>
                      <a:gd name="connsiteX678" fmla="*/ 152323 w 385984"/>
                      <a:gd name="connsiteY678" fmla="*/ 66779 h 481447"/>
                      <a:gd name="connsiteX679" fmla="*/ 157909 w 385984"/>
                      <a:gd name="connsiteY679" fmla="*/ 62828 h 481447"/>
                      <a:gd name="connsiteX680" fmla="*/ 157909 w 385984"/>
                      <a:gd name="connsiteY680" fmla="*/ 64326 h 481447"/>
                      <a:gd name="connsiteX681" fmla="*/ 163222 w 385984"/>
                      <a:gd name="connsiteY681" fmla="*/ 59831 h 481447"/>
                      <a:gd name="connsiteX682" fmla="*/ 160089 w 385984"/>
                      <a:gd name="connsiteY682" fmla="*/ 67187 h 481447"/>
                      <a:gd name="connsiteX683" fmla="*/ 166492 w 385984"/>
                      <a:gd name="connsiteY683" fmla="*/ 65825 h 481447"/>
                      <a:gd name="connsiteX684" fmla="*/ 165947 w 385984"/>
                      <a:gd name="connsiteY684" fmla="*/ 67324 h 481447"/>
                      <a:gd name="connsiteX685" fmla="*/ 170852 w 385984"/>
                      <a:gd name="connsiteY685" fmla="*/ 59285 h 481447"/>
                      <a:gd name="connsiteX686" fmla="*/ 162405 w 385984"/>
                      <a:gd name="connsiteY686" fmla="*/ 53699 h 481447"/>
                      <a:gd name="connsiteX687" fmla="*/ 180526 w 385984"/>
                      <a:gd name="connsiteY687" fmla="*/ 45116 h 481447"/>
                      <a:gd name="connsiteX688" fmla="*/ 178891 w 385984"/>
                      <a:gd name="connsiteY688" fmla="*/ 49748 h 481447"/>
                      <a:gd name="connsiteX689" fmla="*/ 186112 w 385984"/>
                      <a:gd name="connsiteY689" fmla="*/ 50702 h 481447"/>
                      <a:gd name="connsiteX690" fmla="*/ 198101 w 385984"/>
                      <a:gd name="connsiteY690" fmla="*/ 42255 h 481447"/>
                      <a:gd name="connsiteX691" fmla="*/ 196194 w 385984"/>
                      <a:gd name="connsiteY691" fmla="*/ 45116 h 481447"/>
                      <a:gd name="connsiteX692" fmla="*/ 205731 w 385984"/>
                      <a:gd name="connsiteY692" fmla="*/ 46751 h 481447"/>
                      <a:gd name="connsiteX693" fmla="*/ 210772 w 385984"/>
                      <a:gd name="connsiteY693" fmla="*/ 44435 h 481447"/>
                      <a:gd name="connsiteX694" fmla="*/ 213906 w 385984"/>
                      <a:gd name="connsiteY694" fmla="*/ 39121 h 481447"/>
                      <a:gd name="connsiteX695" fmla="*/ 214178 w 385984"/>
                      <a:gd name="connsiteY695" fmla="*/ 38440 h 481447"/>
                      <a:gd name="connsiteX696" fmla="*/ 191016 w 385984"/>
                      <a:gd name="connsiteY696" fmla="*/ 39394 h 481447"/>
                      <a:gd name="connsiteX697" fmla="*/ 191970 w 385984"/>
                      <a:gd name="connsiteY697" fmla="*/ 37486 h 481447"/>
                      <a:gd name="connsiteX698" fmla="*/ 179436 w 385984"/>
                      <a:gd name="connsiteY698" fmla="*/ 41029 h 481447"/>
                      <a:gd name="connsiteX699" fmla="*/ 169899 w 385984"/>
                      <a:gd name="connsiteY699" fmla="*/ 42663 h 481447"/>
                      <a:gd name="connsiteX700" fmla="*/ 167037 w 385984"/>
                      <a:gd name="connsiteY700" fmla="*/ 39257 h 481447"/>
                      <a:gd name="connsiteX701" fmla="*/ 161860 w 385984"/>
                      <a:gd name="connsiteY701" fmla="*/ 43890 h 481447"/>
                      <a:gd name="connsiteX702" fmla="*/ 162541 w 385984"/>
                      <a:gd name="connsiteY702" fmla="*/ 41846 h 481447"/>
                      <a:gd name="connsiteX703" fmla="*/ 152868 w 385984"/>
                      <a:gd name="connsiteY703" fmla="*/ 47159 h 481447"/>
                      <a:gd name="connsiteX704" fmla="*/ 152868 w 385984"/>
                      <a:gd name="connsiteY704" fmla="*/ 46478 h 481447"/>
                      <a:gd name="connsiteX705" fmla="*/ 145783 w 385984"/>
                      <a:gd name="connsiteY705" fmla="*/ 59285 h 481447"/>
                      <a:gd name="connsiteX706" fmla="*/ 146328 w 385984"/>
                      <a:gd name="connsiteY706" fmla="*/ 62692 h 481447"/>
                      <a:gd name="connsiteX707" fmla="*/ 143330 w 385984"/>
                      <a:gd name="connsiteY707" fmla="*/ 65280 h 481447"/>
                      <a:gd name="connsiteX708" fmla="*/ 143330 w 385984"/>
                      <a:gd name="connsiteY708" fmla="*/ 65280 h 481447"/>
                      <a:gd name="connsiteX709" fmla="*/ 143330 w 385984"/>
                      <a:gd name="connsiteY709" fmla="*/ 65280 h 481447"/>
                      <a:gd name="connsiteX710" fmla="*/ 135156 w 385984"/>
                      <a:gd name="connsiteY710" fmla="*/ 66098 h 481447"/>
                      <a:gd name="connsiteX711" fmla="*/ 143058 w 385984"/>
                      <a:gd name="connsiteY711" fmla="*/ 60648 h 481447"/>
                      <a:gd name="connsiteX712" fmla="*/ 135020 w 385984"/>
                      <a:gd name="connsiteY712" fmla="*/ 57105 h 481447"/>
                      <a:gd name="connsiteX713" fmla="*/ 133930 w 385984"/>
                      <a:gd name="connsiteY713" fmla="*/ 54789 h 481447"/>
                      <a:gd name="connsiteX714" fmla="*/ 132431 w 385984"/>
                      <a:gd name="connsiteY714" fmla="*/ 60239 h 481447"/>
                      <a:gd name="connsiteX715" fmla="*/ 117035 w 385984"/>
                      <a:gd name="connsiteY715" fmla="*/ 69504 h 481447"/>
                      <a:gd name="connsiteX716" fmla="*/ 102321 w 385984"/>
                      <a:gd name="connsiteY716" fmla="*/ 85308 h 481447"/>
                      <a:gd name="connsiteX717" fmla="*/ 101094 w 385984"/>
                      <a:gd name="connsiteY717" fmla="*/ 79722 h 481447"/>
                      <a:gd name="connsiteX718" fmla="*/ 93737 w 385984"/>
                      <a:gd name="connsiteY718" fmla="*/ 93619 h 481447"/>
                      <a:gd name="connsiteX719" fmla="*/ 95781 w 385984"/>
                      <a:gd name="connsiteY719" fmla="*/ 86943 h 481447"/>
                      <a:gd name="connsiteX720" fmla="*/ 86516 w 385984"/>
                      <a:gd name="connsiteY720" fmla="*/ 103020 h 481447"/>
                      <a:gd name="connsiteX721" fmla="*/ 79295 w 385984"/>
                      <a:gd name="connsiteY721" fmla="*/ 119370 h 481447"/>
                      <a:gd name="connsiteX722" fmla="*/ 76161 w 385984"/>
                      <a:gd name="connsiteY722" fmla="*/ 118144 h 481447"/>
                      <a:gd name="connsiteX723" fmla="*/ 73300 w 385984"/>
                      <a:gd name="connsiteY723" fmla="*/ 125773 h 481447"/>
                      <a:gd name="connsiteX724" fmla="*/ 66760 w 385984"/>
                      <a:gd name="connsiteY724" fmla="*/ 150706 h 481447"/>
                      <a:gd name="connsiteX725" fmla="*/ 65262 w 385984"/>
                      <a:gd name="connsiteY725" fmla="*/ 158064 h 481447"/>
                      <a:gd name="connsiteX726" fmla="*/ 65670 w 385984"/>
                      <a:gd name="connsiteY726" fmla="*/ 157383 h 481447"/>
                      <a:gd name="connsiteX727" fmla="*/ 65670 w 385984"/>
                      <a:gd name="connsiteY727" fmla="*/ 165148 h 481447"/>
                      <a:gd name="connsiteX728" fmla="*/ 72346 w 385984"/>
                      <a:gd name="connsiteY728" fmla="*/ 166238 h 481447"/>
                      <a:gd name="connsiteX729" fmla="*/ 68940 w 385984"/>
                      <a:gd name="connsiteY729" fmla="*/ 164195 h 481447"/>
                      <a:gd name="connsiteX730" fmla="*/ 66624 w 385984"/>
                      <a:gd name="connsiteY730" fmla="*/ 174822 h 481447"/>
                      <a:gd name="connsiteX731" fmla="*/ 71665 w 385984"/>
                      <a:gd name="connsiteY731" fmla="*/ 168010 h 481447"/>
                      <a:gd name="connsiteX732" fmla="*/ 72074 w 385984"/>
                      <a:gd name="connsiteY732" fmla="*/ 178228 h 481447"/>
                      <a:gd name="connsiteX733" fmla="*/ 63354 w 385984"/>
                      <a:gd name="connsiteY733" fmla="*/ 181634 h 481447"/>
                      <a:gd name="connsiteX734" fmla="*/ 61992 w 385984"/>
                      <a:gd name="connsiteY734" fmla="*/ 193215 h 481447"/>
                      <a:gd name="connsiteX735" fmla="*/ 68259 w 385984"/>
                      <a:gd name="connsiteY735" fmla="*/ 190626 h 481447"/>
                      <a:gd name="connsiteX736" fmla="*/ 66352 w 385984"/>
                      <a:gd name="connsiteY736" fmla="*/ 199346 h 481447"/>
                      <a:gd name="connsiteX737" fmla="*/ 65125 w 385984"/>
                      <a:gd name="connsiteY737" fmla="*/ 195259 h 481447"/>
                      <a:gd name="connsiteX738" fmla="*/ 59948 w 385984"/>
                      <a:gd name="connsiteY738" fmla="*/ 200981 h 481447"/>
                      <a:gd name="connsiteX739" fmla="*/ 59676 w 385984"/>
                      <a:gd name="connsiteY739" fmla="*/ 204659 h 481447"/>
                      <a:gd name="connsiteX740" fmla="*/ 60902 w 385984"/>
                      <a:gd name="connsiteY740" fmla="*/ 203978 h 481447"/>
                      <a:gd name="connsiteX741" fmla="*/ 62809 w 385984"/>
                      <a:gd name="connsiteY741" fmla="*/ 208338 h 481447"/>
                      <a:gd name="connsiteX742" fmla="*/ 66352 w 385984"/>
                      <a:gd name="connsiteY742" fmla="*/ 206431 h 481447"/>
                      <a:gd name="connsiteX743" fmla="*/ 65262 w 385984"/>
                      <a:gd name="connsiteY743" fmla="*/ 211472 h 481447"/>
                      <a:gd name="connsiteX744" fmla="*/ 69485 w 385984"/>
                      <a:gd name="connsiteY744" fmla="*/ 208202 h 481447"/>
                      <a:gd name="connsiteX745" fmla="*/ 69894 w 385984"/>
                      <a:gd name="connsiteY745" fmla="*/ 213924 h 481447"/>
                      <a:gd name="connsiteX746" fmla="*/ 72891 w 385984"/>
                      <a:gd name="connsiteY746" fmla="*/ 195395 h 481447"/>
                      <a:gd name="connsiteX747" fmla="*/ 69485 w 385984"/>
                      <a:gd name="connsiteY747" fmla="*/ 197711 h 481447"/>
                      <a:gd name="connsiteX748" fmla="*/ 77524 w 385984"/>
                      <a:gd name="connsiteY748" fmla="*/ 184768 h 481447"/>
                      <a:gd name="connsiteX749" fmla="*/ 76298 w 385984"/>
                      <a:gd name="connsiteY749" fmla="*/ 169508 h 481447"/>
                      <a:gd name="connsiteX750" fmla="*/ 81747 w 385984"/>
                      <a:gd name="connsiteY750" fmla="*/ 161742 h 481447"/>
                      <a:gd name="connsiteX751" fmla="*/ 78750 w 385984"/>
                      <a:gd name="connsiteY751" fmla="*/ 148390 h 481447"/>
                      <a:gd name="connsiteX752" fmla="*/ 74663 w 385984"/>
                      <a:gd name="connsiteY752" fmla="*/ 156973 h 481447"/>
                      <a:gd name="connsiteX753" fmla="*/ 75753 w 385984"/>
                      <a:gd name="connsiteY753" fmla="*/ 151115 h 481447"/>
                      <a:gd name="connsiteX754" fmla="*/ 71938 w 385984"/>
                      <a:gd name="connsiteY754" fmla="*/ 153704 h 481447"/>
                      <a:gd name="connsiteX755" fmla="*/ 67033 w 385984"/>
                      <a:gd name="connsiteY755" fmla="*/ 150706 h 481447"/>
                      <a:gd name="connsiteX756" fmla="*/ 20846 w 385984"/>
                      <a:gd name="connsiteY756" fmla="*/ 288178 h 481447"/>
                      <a:gd name="connsiteX757" fmla="*/ 20846 w 385984"/>
                      <a:gd name="connsiteY757" fmla="*/ 288451 h 481447"/>
                      <a:gd name="connsiteX758" fmla="*/ 20846 w 385984"/>
                      <a:gd name="connsiteY758" fmla="*/ 288178 h 481447"/>
                      <a:gd name="connsiteX759" fmla="*/ 20846 w 385984"/>
                      <a:gd name="connsiteY759" fmla="*/ 288178 h 481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Lst>
                    <a:rect l="l" t="t" r="r" b="b"/>
                    <a:pathLst>
                      <a:path w="385984" h="481447">
                        <a:moveTo>
                          <a:pt x="80249" y="345810"/>
                        </a:moveTo>
                        <a:lnTo>
                          <a:pt x="81475" y="347036"/>
                        </a:lnTo>
                        <a:lnTo>
                          <a:pt x="80385" y="346628"/>
                        </a:lnTo>
                        <a:lnTo>
                          <a:pt x="81475" y="350988"/>
                        </a:lnTo>
                        <a:cubicBezTo>
                          <a:pt x="81475" y="350988"/>
                          <a:pt x="82292" y="351805"/>
                          <a:pt x="82701" y="352350"/>
                        </a:cubicBezTo>
                        <a:cubicBezTo>
                          <a:pt x="82429" y="352077"/>
                          <a:pt x="82156" y="352077"/>
                          <a:pt x="81747" y="352077"/>
                        </a:cubicBezTo>
                        <a:lnTo>
                          <a:pt x="82020" y="353440"/>
                        </a:lnTo>
                        <a:cubicBezTo>
                          <a:pt x="85971" y="355348"/>
                          <a:pt x="92102" y="361751"/>
                          <a:pt x="94963" y="362841"/>
                        </a:cubicBezTo>
                        <a:cubicBezTo>
                          <a:pt x="97688" y="364885"/>
                          <a:pt x="100277" y="367882"/>
                          <a:pt x="101231" y="370062"/>
                        </a:cubicBezTo>
                        <a:cubicBezTo>
                          <a:pt x="100141" y="368154"/>
                          <a:pt x="98097" y="365838"/>
                          <a:pt x="97143" y="367473"/>
                        </a:cubicBezTo>
                        <a:cubicBezTo>
                          <a:pt x="97824" y="372378"/>
                          <a:pt x="95236" y="377011"/>
                          <a:pt x="103410" y="381234"/>
                        </a:cubicBezTo>
                        <a:lnTo>
                          <a:pt x="100686" y="377419"/>
                        </a:lnTo>
                        <a:lnTo>
                          <a:pt x="111994" y="382052"/>
                        </a:lnTo>
                        <a:cubicBezTo>
                          <a:pt x="111994" y="386684"/>
                          <a:pt x="106408" y="379872"/>
                          <a:pt x="103683" y="380008"/>
                        </a:cubicBezTo>
                        <a:cubicBezTo>
                          <a:pt x="110632" y="384913"/>
                          <a:pt x="108997" y="395131"/>
                          <a:pt x="115673" y="394450"/>
                        </a:cubicBezTo>
                        <a:cubicBezTo>
                          <a:pt x="113629" y="397039"/>
                          <a:pt x="109950" y="401671"/>
                          <a:pt x="114174" y="405486"/>
                        </a:cubicBezTo>
                        <a:cubicBezTo>
                          <a:pt x="114038" y="400036"/>
                          <a:pt x="118261" y="406031"/>
                          <a:pt x="118806" y="400990"/>
                        </a:cubicBezTo>
                        <a:cubicBezTo>
                          <a:pt x="121531" y="400990"/>
                          <a:pt x="122349" y="406031"/>
                          <a:pt x="124256" y="404396"/>
                        </a:cubicBezTo>
                        <a:lnTo>
                          <a:pt x="122894" y="405077"/>
                        </a:lnTo>
                        <a:cubicBezTo>
                          <a:pt x="125891" y="415568"/>
                          <a:pt x="134066" y="411072"/>
                          <a:pt x="138562" y="411208"/>
                        </a:cubicBezTo>
                        <a:cubicBezTo>
                          <a:pt x="147554" y="416931"/>
                          <a:pt x="150824" y="420473"/>
                          <a:pt x="158454" y="424560"/>
                        </a:cubicBezTo>
                        <a:cubicBezTo>
                          <a:pt x="157636" y="426604"/>
                          <a:pt x="157091" y="433144"/>
                          <a:pt x="160498" y="434506"/>
                        </a:cubicBezTo>
                        <a:cubicBezTo>
                          <a:pt x="163359" y="432599"/>
                          <a:pt x="171125" y="434642"/>
                          <a:pt x="173305" y="430964"/>
                        </a:cubicBezTo>
                        <a:cubicBezTo>
                          <a:pt x="168127" y="427558"/>
                          <a:pt x="167446" y="432054"/>
                          <a:pt x="163631" y="431373"/>
                        </a:cubicBezTo>
                        <a:cubicBezTo>
                          <a:pt x="162541" y="426332"/>
                          <a:pt x="164994" y="427558"/>
                          <a:pt x="162269" y="423607"/>
                        </a:cubicBezTo>
                        <a:cubicBezTo>
                          <a:pt x="163359" y="424969"/>
                          <a:pt x="167037" y="426059"/>
                          <a:pt x="170580" y="427558"/>
                        </a:cubicBezTo>
                        <a:cubicBezTo>
                          <a:pt x="174122" y="428648"/>
                          <a:pt x="177801" y="429738"/>
                          <a:pt x="178891" y="432190"/>
                        </a:cubicBezTo>
                        <a:lnTo>
                          <a:pt x="177528" y="432190"/>
                        </a:lnTo>
                        <a:cubicBezTo>
                          <a:pt x="182161" y="436414"/>
                          <a:pt x="181207" y="446223"/>
                          <a:pt x="192652" y="442408"/>
                        </a:cubicBezTo>
                        <a:lnTo>
                          <a:pt x="197829" y="441046"/>
                        </a:lnTo>
                        <a:cubicBezTo>
                          <a:pt x="197829" y="441046"/>
                          <a:pt x="197420" y="441863"/>
                          <a:pt x="197284" y="442136"/>
                        </a:cubicBezTo>
                        <a:cubicBezTo>
                          <a:pt x="205050" y="443226"/>
                          <a:pt x="202734" y="447314"/>
                          <a:pt x="211726" y="444452"/>
                        </a:cubicBezTo>
                        <a:cubicBezTo>
                          <a:pt x="211045" y="444725"/>
                          <a:pt x="211453" y="445134"/>
                          <a:pt x="210772" y="445406"/>
                        </a:cubicBezTo>
                        <a:cubicBezTo>
                          <a:pt x="215949" y="447995"/>
                          <a:pt x="220991" y="442681"/>
                          <a:pt x="224533" y="441727"/>
                        </a:cubicBezTo>
                        <a:cubicBezTo>
                          <a:pt x="227122" y="444725"/>
                          <a:pt x="224260" y="444861"/>
                          <a:pt x="223034" y="447314"/>
                        </a:cubicBezTo>
                        <a:cubicBezTo>
                          <a:pt x="227667" y="447858"/>
                          <a:pt x="232299" y="446087"/>
                          <a:pt x="236114" y="443362"/>
                        </a:cubicBezTo>
                        <a:cubicBezTo>
                          <a:pt x="239929" y="440774"/>
                          <a:pt x="243062" y="438185"/>
                          <a:pt x="244970" y="435187"/>
                        </a:cubicBezTo>
                        <a:lnTo>
                          <a:pt x="250829" y="435187"/>
                        </a:lnTo>
                        <a:cubicBezTo>
                          <a:pt x="248103" y="437504"/>
                          <a:pt x="245106" y="442136"/>
                          <a:pt x="246605" y="443635"/>
                        </a:cubicBezTo>
                        <a:cubicBezTo>
                          <a:pt x="249466" y="442000"/>
                          <a:pt x="248512" y="440774"/>
                          <a:pt x="253008" y="439956"/>
                        </a:cubicBezTo>
                        <a:cubicBezTo>
                          <a:pt x="253008" y="442136"/>
                          <a:pt x="251646" y="444588"/>
                          <a:pt x="250283" y="447722"/>
                        </a:cubicBezTo>
                        <a:cubicBezTo>
                          <a:pt x="260774" y="447858"/>
                          <a:pt x="250011" y="440093"/>
                          <a:pt x="258594" y="443907"/>
                        </a:cubicBezTo>
                        <a:cubicBezTo>
                          <a:pt x="261592" y="443090"/>
                          <a:pt x="262001" y="439411"/>
                          <a:pt x="261319" y="436959"/>
                        </a:cubicBezTo>
                        <a:lnTo>
                          <a:pt x="267587" y="437640"/>
                        </a:lnTo>
                        <a:cubicBezTo>
                          <a:pt x="266769" y="434370"/>
                          <a:pt x="272900" y="431918"/>
                          <a:pt x="276170" y="428920"/>
                        </a:cubicBezTo>
                        <a:cubicBezTo>
                          <a:pt x="275898" y="427421"/>
                          <a:pt x="271674" y="427966"/>
                          <a:pt x="270720" y="429465"/>
                        </a:cubicBezTo>
                        <a:cubicBezTo>
                          <a:pt x="269903" y="427285"/>
                          <a:pt x="273173" y="424015"/>
                          <a:pt x="275489" y="422517"/>
                        </a:cubicBezTo>
                        <a:cubicBezTo>
                          <a:pt x="277669" y="425105"/>
                          <a:pt x="281620" y="422517"/>
                          <a:pt x="285026" y="420200"/>
                        </a:cubicBezTo>
                        <a:cubicBezTo>
                          <a:pt x="288296" y="417612"/>
                          <a:pt x="291157" y="415432"/>
                          <a:pt x="292247" y="419519"/>
                        </a:cubicBezTo>
                        <a:cubicBezTo>
                          <a:pt x="302057" y="410255"/>
                          <a:pt x="313910" y="395676"/>
                          <a:pt x="317316" y="387365"/>
                        </a:cubicBezTo>
                        <a:cubicBezTo>
                          <a:pt x="320722" y="386548"/>
                          <a:pt x="323992" y="381507"/>
                          <a:pt x="324537" y="386412"/>
                        </a:cubicBezTo>
                        <a:cubicBezTo>
                          <a:pt x="330941" y="377555"/>
                          <a:pt x="328352" y="369381"/>
                          <a:pt x="335028" y="361206"/>
                        </a:cubicBezTo>
                        <a:cubicBezTo>
                          <a:pt x="336254" y="360933"/>
                          <a:pt x="332712" y="365293"/>
                          <a:pt x="334756" y="366111"/>
                        </a:cubicBezTo>
                        <a:cubicBezTo>
                          <a:pt x="336118" y="359026"/>
                          <a:pt x="343476" y="356574"/>
                          <a:pt x="346473" y="345810"/>
                        </a:cubicBezTo>
                        <a:cubicBezTo>
                          <a:pt x="345792" y="347445"/>
                          <a:pt x="346882" y="348535"/>
                          <a:pt x="347290" y="349080"/>
                        </a:cubicBezTo>
                        <a:cubicBezTo>
                          <a:pt x="346201" y="348808"/>
                          <a:pt x="347154" y="344039"/>
                          <a:pt x="347290" y="341178"/>
                        </a:cubicBezTo>
                        <a:cubicBezTo>
                          <a:pt x="348380" y="339952"/>
                          <a:pt x="347290" y="343358"/>
                          <a:pt x="348244" y="342949"/>
                        </a:cubicBezTo>
                        <a:cubicBezTo>
                          <a:pt x="359280" y="324420"/>
                          <a:pt x="354920" y="306299"/>
                          <a:pt x="358871" y="286543"/>
                        </a:cubicBezTo>
                        <a:cubicBezTo>
                          <a:pt x="357645" y="292266"/>
                          <a:pt x="361460" y="295263"/>
                          <a:pt x="363231" y="295672"/>
                        </a:cubicBezTo>
                        <a:lnTo>
                          <a:pt x="364457" y="289949"/>
                        </a:lnTo>
                        <a:cubicBezTo>
                          <a:pt x="362822" y="287361"/>
                          <a:pt x="363231" y="283001"/>
                          <a:pt x="362141" y="279186"/>
                        </a:cubicBezTo>
                        <a:cubicBezTo>
                          <a:pt x="362959" y="278914"/>
                          <a:pt x="364049" y="277142"/>
                          <a:pt x="364866" y="279186"/>
                        </a:cubicBezTo>
                        <a:cubicBezTo>
                          <a:pt x="370997" y="268014"/>
                          <a:pt x="358463" y="260657"/>
                          <a:pt x="361324" y="247032"/>
                        </a:cubicBezTo>
                        <a:lnTo>
                          <a:pt x="369498" y="264335"/>
                        </a:lnTo>
                        <a:lnTo>
                          <a:pt x="372768" y="260248"/>
                        </a:lnTo>
                        <a:lnTo>
                          <a:pt x="376447" y="268286"/>
                        </a:lnTo>
                        <a:cubicBezTo>
                          <a:pt x="379036" y="263790"/>
                          <a:pt x="373586" y="259431"/>
                          <a:pt x="376992" y="259022"/>
                        </a:cubicBezTo>
                        <a:cubicBezTo>
                          <a:pt x="377946" y="260112"/>
                          <a:pt x="377537" y="262428"/>
                          <a:pt x="379308" y="262564"/>
                        </a:cubicBezTo>
                        <a:cubicBezTo>
                          <a:pt x="380807" y="258068"/>
                          <a:pt x="378354" y="257659"/>
                          <a:pt x="377809" y="254253"/>
                        </a:cubicBezTo>
                        <a:cubicBezTo>
                          <a:pt x="384622" y="263382"/>
                          <a:pt x="382714" y="281502"/>
                          <a:pt x="382851" y="291312"/>
                        </a:cubicBezTo>
                        <a:cubicBezTo>
                          <a:pt x="383123" y="292947"/>
                          <a:pt x="381488" y="289813"/>
                          <a:pt x="380807" y="289404"/>
                        </a:cubicBezTo>
                        <a:cubicBezTo>
                          <a:pt x="380398" y="293356"/>
                          <a:pt x="377673" y="295263"/>
                          <a:pt x="377946" y="300304"/>
                        </a:cubicBezTo>
                        <a:cubicBezTo>
                          <a:pt x="380126" y="303847"/>
                          <a:pt x="380534" y="298397"/>
                          <a:pt x="381216" y="296081"/>
                        </a:cubicBezTo>
                        <a:cubicBezTo>
                          <a:pt x="383668" y="296898"/>
                          <a:pt x="383259" y="298124"/>
                          <a:pt x="382987" y="300849"/>
                        </a:cubicBezTo>
                        <a:cubicBezTo>
                          <a:pt x="379717" y="300849"/>
                          <a:pt x="378763" y="315427"/>
                          <a:pt x="373586" y="317744"/>
                        </a:cubicBezTo>
                        <a:cubicBezTo>
                          <a:pt x="370588" y="332049"/>
                          <a:pt x="382578" y="317744"/>
                          <a:pt x="377128" y="331368"/>
                        </a:cubicBezTo>
                        <a:lnTo>
                          <a:pt x="372087" y="334229"/>
                        </a:lnTo>
                        <a:cubicBezTo>
                          <a:pt x="372087" y="342949"/>
                          <a:pt x="370588" y="354394"/>
                          <a:pt x="365275" y="362705"/>
                        </a:cubicBezTo>
                        <a:lnTo>
                          <a:pt x="366092" y="360797"/>
                        </a:lnTo>
                        <a:cubicBezTo>
                          <a:pt x="365139" y="358890"/>
                          <a:pt x="363367" y="360525"/>
                          <a:pt x="362141" y="360933"/>
                        </a:cubicBezTo>
                        <a:cubicBezTo>
                          <a:pt x="357781" y="366792"/>
                          <a:pt x="358463" y="374558"/>
                          <a:pt x="352876" y="376466"/>
                        </a:cubicBezTo>
                        <a:cubicBezTo>
                          <a:pt x="352468" y="385730"/>
                          <a:pt x="346745" y="398946"/>
                          <a:pt x="342249" y="408075"/>
                        </a:cubicBezTo>
                        <a:cubicBezTo>
                          <a:pt x="336936" y="407121"/>
                          <a:pt x="346609" y="395404"/>
                          <a:pt x="346201" y="390227"/>
                        </a:cubicBezTo>
                        <a:lnTo>
                          <a:pt x="341159" y="397311"/>
                        </a:lnTo>
                        <a:cubicBezTo>
                          <a:pt x="344157" y="392951"/>
                          <a:pt x="343884" y="390090"/>
                          <a:pt x="343339" y="385867"/>
                        </a:cubicBezTo>
                        <a:cubicBezTo>
                          <a:pt x="338298" y="391316"/>
                          <a:pt x="340614" y="395949"/>
                          <a:pt x="337072" y="402489"/>
                        </a:cubicBezTo>
                        <a:cubicBezTo>
                          <a:pt x="336391" y="401262"/>
                          <a:pt x="335028" y="401398"/>
                          <a:pt x="332985" y="403851"/>
                        </a:cubicBezTo>
                        <a:lnTo>
                          <a:pt x="334892" y="406712"/>
                        </a:lnTo>
                        <a:cubicBezTo>
                          <a:pt x="334892" y="406712"/>
                          <a:pt x="334211" y="406712"/>
                          <a:pt x="333393" y="407393"/>
                        </a:cubicBezTo>
                        <a:cubicBezTo>
                          <a:pt x="331077" y="411072"/>
                          <a:pt x="328897" y="414887"/>
                          <a:pt x="326309" y="418429"/>
                        </a:cubicBezTo>
                        <a:cubicBezTo>
                          <a:pt x="329306" y="417476"/>
                          <a:pt x="331486" y="419383"/>
                          <a:pt x="333802" y="416794"/>
                        </a:cubicBezTo>
                        <a:cubicBezTo>
                          <a:pt x="331622" y="416386"/>
                          <a:pt x="333121" y="413933"/>
                          <a:pt x="335437" y="411481"/>
                        </a:cubicBezTo>
                        <a:cubicBezTo>
                          <a:pt x="335165" y="415159"/>
                          <a:pt x="338979" y="410118"/>
                          <a:pt x="340342" y="411481"/>
                        </a:cubicBezTo>
                        <a:cubicBezTo>
                          <a:pt x="335846" y="416794"/>
                          <a:pt x="330532" y="423334"/>
                          <a:pt x="327671" y="427149"/>
                        </a:cubicBezTo>
                        <a:lnTo>
                          <a:pt x="324401" y="425923"/>
                        </a:lnTo>
                        <a:cubicBezTo>
                          <a:pt x="319224" y="430010"/>
                          <a:pt x="315136" y="435869"/>
                          <a:pt x="310777" y="437913"/>
                        </a:cubicBezTo>
                        <a:lnTo>
                          <a:pt x="310777" y="435733"/>
                        </a:lnTo>
                        <a:cubicBezTo>
                          <a:pt x="307507" y="437776"/>
                          <a:pt x="304509" y="440365"/>
                          <a:pt x="301512" y="442681"/>
                        </a:cubicBezTo>
                        <a:cubicBezTo>
                          <a:pt x="298378" y="444861"/>
                          <a:pt x="294972" y="446496"/>
                          <a:pt x="291157" y="447041"/>
                        </a:cubicBezTo>
                        <a:cubicBezTo>
                          <a:pt x="287206" y="453989"/>
                          <a:pt x="280121" y="460393"/>
                          <a:pt x="275898" y="466388"/>
                        </a:cubicBezTo>
                        <a:cubicBezTo>
                          <a:pt x="275216" y="468977"/>
                          <a:pt x="269630" y="470066"/>
                          <a:pt x="263227" y="470884"/>
                        </a:cubicBezTo>
                        <a:cubicBezTo>
                          <a:pt x="256960" y="471974"/>
                          <a:pt x="250420" y="473200"/>
                          <a:pt x="246741" y="476470"/>
                        </a:cubicBezTo>
                        <a:cubicBezTo>
                          <a:pt x="246060" y="476061"/>
                          <a:pt x="251918" y="472655"/>
                          <a:pt x="254098" y="470066"/>
                        </a:cubicBezTo>
                        <a:cubicBezTo>
                          <a:pt x="248649" y="471157"/>
                          <a:pt x="245242" y="476470"/>
                          <a:pt x="242654" y="472791"/>
                        </a:cubicBezTo>
                        <a:cubicBezTo>
                          <a:pt x="255324" y="471701"/>
                          <a:pt x="241291" y="469658"/>
                          <a:pt x="246469" y="467478"/>
                        </a:cubicBezTo>
                        <a:cubicBezTo>
                          <a:pt x="240882" y="468704"/>
                          <a:pt x="235160" y="470475"/>
                          <a:pt x="232571" y="472519"/>
                        </a:cubicBezTo>
                        <a:cubicBezTo>
                          <a:pt x="241836" y="470748"/>
                          <a:pt x="229983" y="478922"/>
                          <a:pt x="239248" y="475244"/>
                        </a:cubicBezTo>
                        <a:cubicBezTo>
                          <a:pt x="232571" y="480557"/>
                          <a:pt x="221672" y="482056"/>
                          <a:pt x="212543" y="481239"/>
                        </a:cubicBezTo>
                        <a:cubicBezTo>
                          <a:pt x="212543" y="479467"/>
                          <a:pt x="211453" y="478514"/>
                          <a:pt x="208184" y="477560"/>
                        </a:cubicBezTo>
                        <a:lnTo>
                          <a:pt x="205322" y="480012"/>
                        </a:lnTo>
                        <a:cubicBezTo>
                          <a:pt x="201099" y="479331"/>
                          <a:pt x="213633" y="477424"/>
                          <a:pt x="205322" y="475925"/>
                        </a:cubicBezTo>
                        <a:cubicBezTo>
                          <a:pt x="195921" y="480557"/>
                          <a:pt x="180117" y="469930"/>
                          <a:pt x="174395" y="477151"/>
                        </a:cubicBezTo>
                        <a:cubicBezTo>
                          <a:pt x="168672" y="472655"/>
                          <a:pt x="187610" y="476470"/>
                          <a:pt x="178754" y="470611"/>
                        </a:cubicBezTo>
                        <a:cubicBezTo>
                          <a:pt x="184885" y="468840"/>
                          <a:pt x="192106" y="473609"/>
                          <a:pt x="194423" y="469930"/>
                        </a:cubicBezTo>
                        <a:cubicBezTo>
                          <a:pt x="188837" y="470066"/>
                          <a:pt x="192924" y="466115"/>
                          <a:pt x="189518" y="465434"/>
                        </a:cubicBezTo>
                        <a:lnTo>
                          <a:pt x="183114" y="466797"/>
                        </a:lnTo>
                        <a:lnTo>
                          <a:pt x="184341" y="467205"/>
                        </a:lnTo>
                        <a:cubicBezTo>
                          <a:pt x="181616" y="467614"/>
                          <a:pt x="178618" y="467750"/>
                          <a:pt x="175348" y="467342"/>
                        </a:cubicBezTo>
                        <a:cubicBezTo>
                          <a:pt x="172215" y="466797"/>
                          <a:pt x="168945" y="465843"/>
                          <a:pt x="165539" y="464753"/>
                        </a:cubicBezTo>
                        <a:cubicBezTo>
                          <a:pt x="158726" y="462982"/>
                          <a:pt x="152187" y="459439"/>
                          <a:pt x="146192" y="456987"/>
                        </a:cubicBezTo>
                        <a:cubicBezTo>
                          <a:pt x="140197" y="456714"/>
                          <a:pt x="134883" y="456305"/>
                          <a:pt x="129570" y="455352"/>
                        </a:cubicBezTo>
                        <a:cubicBezTo>
                          <a:pt x="124256" y="454398"/>
                          <a:pt x="118534" y="452763"/>
                          <a:pt x="113356" y="448131"/>
                        </a:cubicBezTo>
                        <a:cubicBezTo>
                          <a:pt x="117989" y="448676"/>
                          <a:pt x="105863" y="439411"/>
                          <a:pt x="115264" y="441046"/>
                        </a:cubicBezTo>
                        <a:cubicBezTo>
                          <a:pt x="111721" y="435733"/>
                          <a:pt x="105454" y="433825"/>
                          <a:pt x="104228" y="434915"/>
                        </a:cubicBezTo>
                        <a:cubicBezTo>
                          <a:pt x="107770" y="439139"/>
                          <a:pt x="105318" y="436686"/>
                          <a:pt x="108315" y="440229"/>
                        </a:cubicBezTo>
                        <a:cubicBezTo>
                          <a:pt x="104228" y="440229"/>
                          <a:pt x="99187" y="434915"/>
                          <a:pt x="97961" y="431918"/>
                        </a:cubicBezTo>
                        <a:cubicBezTo>
                          <a:pt x="98778" y="433008"/>
                          <a:pt x="98778" y="432326"/>
                          <a:pt x="99459" y="431918"/>
                        </a:cubicBezTo>
                        <a:cubicBezTo>
                          <a:pt x="95781" y="426332"/>
                          <a:pt x="95644" y="431373"/>
                          <a:pt x="91557" y="428648"/>
                        </a:cubicBezTo>
                        <a:cubicBezTo>
                          <a:pt x="92511" y="425650"/>
                          <a:pt x="85017" y="420473"/>
                          <a:pt x="83382" y="416113"/>
                        </a:cubicBezTo>
                        <a:lnTo>
                          <a:pt x="76025" y="414206"/>
                        </a:lnTo>
                        <a:cubicBezTo>
                          <a:pt x="80385" y="415023"/>
                          <a:pt x="72891" y="408892"/>
                          <a:pt x="74663" y="406440"/>
                        </a:cubicBezTo>
                        <a:cubicBezTo>
                          <a:pt x="70439" y="404123"/>
                          <a:pt x="65398" y="403034"/>
                          <a:pt x="62128" y="397039"/>
                        </a:cubicBezTo>
                        <a:cubicBezTo>
                          <a:pt x="64853" y="398537"/>
                          <a:pt x="60493" y="390635"/>
                          <a:pt x="63082" y="389000"/>
                        </a:cubicBezTo>
                        <a:cubicBezTo>
                          <a:pt x="59676" y="377964"/>
                          <a:pt x="46460" y="376466"/>
                          <a:pt x="45779" y="364476"/>
                        </a:cubicBezTo>
                        <a:cubicBezTo>
                          <a:pt x="46596" y="364476"/>
                          <a:pt x="49185" y="365702"/>
                          <a:pt x="48503" y="362569"/>
                        </a:cubicBezTo>
                        <a:cubicBezTo>
                          <a:pt x="46732" y="360661"/>
                          <a:pt x="44961" y="356710"/>
                          <a:pt x="43871" y="354257"/>
                        </a:cubicBezTo>
                        <a:lnTo>
                          <a:pt x="43871" y="354257"/>
                        </a:lnTo>
                        <a:cubicBezTo>
                          <a:pt x="43871" y="354257"/>
                          <a:pt x="43871" y="354257"/>
                          <a:pt x="43871" y="354257"/>
                        </a:cubicBezTo>
                        <a:cubicBezTo>
                          <a:pt x="43326" y="353168"/>
                          <a:pt x="42645" y="352486"/>
                          <a:pt x="41964" y="352759"/>
                        </a:cubicBezTo>
                        <a:cubicBezTo>
                          <a:pt x="37740" y="349625"/>
                          <a:pt x="34198" y="348399"/>
                          <a:pt x="28611" y="340497"/>
                        </a:cubicBezTo>
                        <a:cubicBezTo>
                          <a:pt x="25750" y="342132"/>
                          <a:pt x="29701" y="349216"/>
                          <a:pt x="31881" y="351942"/>
                        </a:cubicBezTo>
                        <a:lnTo>
                          <a:pt x="35969" y="353440"/>
                        </a:lnTo>
                        <a:cubicBezTo>
                          <a:pt x="32290" y="357936"/>
                          <a:pt x="39784" y="360797"/>
                          <a:pt x="39239" y="363386"/>
                        </a:cubicBezTo>
                        <a:cubicBezTo>
                          <a:pt x="31337" y="360797"/>
                          <a:pt x="26977" y="345129"/>
                          <a:pt x="20709" y="336954"/>
                        </a:cubicBezTo>
                        <a:cubicBezTo>
                          <a:pt x="17848" y="344039"/>
                          <a:pt x="21936" y="356710"/>
                          <a:pt x="26840" y="367201"/>
                        </a:cubicBezTo>
                        <a:cubicBezTo>
                          <a:pt x="26840" y="365430"/>
                          <a:pt x="26568" y="363658"/>
                          <a:pt x="26704" y="361751"/>
                        </a:cubicBezTo>
                        <a:cubicBezTo>
                          <a:pt x="27385" y="363658"/>
                          <a:pt x="28339" y="365430"/>
                          <a:pt x="29157" y="367201"/>
                        </a:cubicBezTo>
                        <a:cubicBezTo>
                          <a:pt x="29429" y="365021"/>
                          <a:pt x="29565" y="362705"/>
                          <a:pt x="30110" y="360525"/>
                        </a:cubicBezTo>
                        <a:cubicBezTo>
                          <a:pt x="31609" y="365975"/>
                          <a:pt x="34743" y="369926"/>
                          <a:pt x="36650" y="374694"/>
                        </a:cubicBezTo>
                        <a:cubicBezTo>
                          <a:pt x="34061" y="369381"/>
                          <a:pt x="37195" y="365293"/>
                          <a:pt x="38012" y="368699"/>
                        </a:cubicBezTo>
                        <a:cubicBezTo>
                          <a:pt x="38012" y="376057"/>
                          <a:pt x="42917" y="373877"/>
                          <a:pt x="44825" y="378509"/>
                        </a:cubicBezTo>
                        <a:cubicBezTo>
                          <a:pt x="43871" y="375920"/>
                          <a:pt x="42372" y="372651"/>
                          <a:pt x="45097" y="373877"/>
                        </a:cubicBezTo>
                        <a:cubicBezTo>
                          <a:pt x="45642" y="384504"/>
                          <a:pt x="49866" y="385321"/>
                          <a:pt x="50547" y="395404"/>
                        </a:cubicBezTo>
                        <a:cubicBezTo>
                          <a:pt x="54498" y="391589"/>
                          <a:pt x="56951" y="404805"/>
                          <a:pt x="61719" y="403306"/>
                        </a:cubicBezTo>
                        <a:lnTo>
                          <a:pt x="59676" y="399628"/>
                        </a:lnTo>
                        <a:lnTo>
                          <a:pt x="67442" y="404941"/>
                        </a:lnTo>
                        <a:cubicBezTo>
                          <a:pt x="68532" y="414206"/>
                          <a:pt x="59403" y="401671"/>
                          <a:pt x="64172" y="413797"/>
                        </a:cubicBezTo>
                        <a:cubicBezTo>
                          <a:pt x="70712" y="423607"/>
                          <a:pt x="75480" y="419383"/>
                          <a:pt x="81611" y="425923"/>
                        </a:cubicBezTo>
                        <a:cubicBezTo>
                          <a:pt x="77251" y="425923"/>
                          <a:pt x="70166" y="422244"/>
                          <a:pt x="65534" y="416250"/>
                        </a:cubicBezTo>
                        <a:cubicBezTo>
                          <a:pt x="65943" y="417748"/>
                          <a:pt x="66488" y="419247"/>
                          <a:pt x="67169" y="420745"/>
                        </a:cubicBezTo>
                        <a:cubicBezTo>
                          <a:pt x="63899" y="420200"/>
                          <a:pt x="58313" y="411344"/>
                          <a:pt x="55452" y="406985"/>
                        </a:cubicBezTo>
                        <a:cubicBezTo>
                          <a:pt x="63491" y="411753"/>
                          <a:pt x="53953" y="403034"/>
                          <a:pt x="54498" y="398265"/>
                        </a:cubicBezTo>
                        <a:cubicBezTo>
                          <a:pt x="51501" y="399355"/>
                          <a:pt x="54634" y="403715"/>
                          <a:pt x="49185" y="399628"/>
                        </a:cubicBezTo>
                        <a:cubicBezTo>
                          <a:pt x="52318" y="404805"/>
                          <a:pt x="53272" y="405213"/>
                          <a:pt x="56814" y="412298"/>
                        </a:cubicBezTo>
                        <a:cubicBezTo>
                          <a:pt x="48231" y="397856"/>
                          <a:pt x="39102" y="405622"/>
                          <a:pt x="33653" y="391316"/>
                        </a:cubicBezTo>
                        <a:cubicBezTo>
                          <a:pt x="38421" y="396630"/>
                          <a:pt x="36514" y="386956"/>
                          <a:pt x="37468" y="385594"/>
                        </a:cubicBezTo>
                        <a:cubicBezTo>
                          <a:pt x="35560" y="383006"/>
                          <a:pt x="32290" y="377555"/>
                          <a:pt x="30383" y="375512"/>
                        </a:cubicBezTo>
                        <a:lnTo>
                          <a:pt x="27249" y="379735"/>
                        </a:lnTo>
                        <a:cubicBezTo>
                          <a:pt x="21799" y="372651"/>
                          <a:pt x="29020" y="366247"/>
                          <a:pt x="21254" y="358890"/>
                        </a:cubicBezTo>
                        <a:cubicBezTo>
                          <a:pt x="18257" y="358754"/>
                          <a:pt x="23434" y="367337"/>
                          <a:pt x="22344" y="365838"/>
                        </a:cubicBezTo>
                        <a:cubicBezTo>
                          <a:pt x="14987" y="354257"/>
                          <a:pt x="19619" y="347036"/>
                          <a:pt x="19756" y="335047"/>
                        </a:cubicBezTo>
                        <a:cubicBezTo>
                          <a:pt x="18257" y="334774"/>
                          <a:pt x="15532" y="335864"/>
                          <a:pt x="11989" y="332458"/>
                        </a:cubicBezTo>
                        <a:cubicBezTo>
                          <a:pt x="14987" y="332867"/>
                          <a:pt x="15532" y="329597"/>
                          <a:pt x="18666" y="333412"/>
                        </a:cubicBezTo>
                        <a:cubicBezTo>
                          <a:pt x="18666" y="329325"/>
                          <a:pt x="15532" y="325510"/>
                          <a:pt x="13488" y="322512"/>
                        </a:cubicBezTo>
                        <a:cubicBezTo>
                          <a:pt x="14169" y="330823"/>
                          <a:pt x="8583" y="320332"/>
                          <a:pt x="6812" y="319106"/>
                        </a:cubicBezTo>
                        <a:cubicBezTo>
                          <a:pt x="6404" y="314883"/>
                          <a:pt x="9673" y="319787"/>
                          <a:pt x="11172" y="322104"/>
                        </a:cubicBezTo>
                        <a:cubicBezTo>
                          <a:pt x="10900" y="318698"/>
                          <a:pt x="14306" y="313792"/>
                          <a:pt x="9810" y="312839"/>
                        </a:cubicBezTo>
                        <a:cubicBezTo>
                          <a:pt x="12535" y="312158"/>
                          <a:pt x="19074" y="320332"/>
                          <a:pt x="21663" y="325919"/>
                        </a:cubicBezTo>
                        <a:lnTo>
                          <a:pt x="20982" y="321831"/>
                        </a:lnTo>
                        <a:cubicBezTo>
                          <a:pt x="23162" y="324147"/>
                          <a:pt x="22889" y="324828"/>
                          <a:pt x="23570" y="328780"/>
                        </a:cubicBezTo>
                        <a:cubicBezTo>
                          <a:pt x="24660" y="324284"/>
                          <a:pt x="27113" y="324147"/>
                          <a:pt x="29429" y="324420"/>
                        </a:cubicBezTo>
                        <a:cubicBezTo>
                          <a:pt x="29157" y="324965"/>
                          <a:pt x="28748" y="324420"/>
                          <a:pt x="28475" y="324965"/>
                        </a:cubicBezTo>
                        <a:cubicBezTo>
                          <a:pt x="28611" y="328234"/>
                          <a:pt x="30110" y="330414"/>
                          <a:pt x="31337" y="329188"/>
                        </a:cubicBezTo>
                        <a:cubicBezTo>
                          <a:pt x="35833" y="330823"/>
                          <a:pt x="32426" y="324284"/>
                          <a:pt x="33789" y="321695"/>
                        </a:cubicBezTo>
                        <a:lnTo>
                          <a:pt x="31745" y="317335"/>
                        </a:lnTo>
                        <a:cubicBezTo>
                          <a:pt x="26295" y="313111"/>
                          <a:pt x="21390" y="308479"/>
                          <a:pt x="16077" y="303710"/>
                        </a:cubicBezTo>
                        <a:cubicBezTo>
                          <a:pt x="13079" y="296762"/>
                          <a:pt x="15532" y="293083"/>
                          <a:pt x="16894" y="287497"/>
                        </a:cubicBezTo>
                        <a:lnTo>
                          <a:pt x="13352" y="286407"/>
                        </a:lnTo>
                        <a:cubicBezTo>
                          <a:pt x="12943" y="280140"/>
                          <a:pt x="13352" y="274145"/>
                          <a:pt x="17984" y="277687"/>
                        </a:cubicBezTo>
                        <a:cubicBezTo>
                          <a:pt x="16894" y="277960"/>
                          <a:pt x="17303" y="278777"/>
                          <a:pt x="17303" y="280140"/>
                        </a:cubicBezTo>
                        <a:cubicBezTo>
                          <a:pt x="17712" y="280140"/>
                          <a:pt x="18121" y="280548"/>
                          <a:pt x="18393" y="280957"/>
                        </a:cubicBezTo>
                        <a:lnTo>
                          <a:pt x="19074" y="281230"/>
                        </a:lnTo>
                        <a:cubicBezTo>
                          <a:pt x="17167" y="274826"/>
                          <a:pt x="16077" y="270739"/>
                          <a:pt x="15941" y="270330"/>
                        </a:cubicBezTo>
                        <a:cubicBezTo>
                          <a:pt x="21936" y="281094"/>
                          <a:pt x="22072" y="270330"/>
                          <a:pt x="28067" y="271829"/>
                        </a:cubicBezTo>
                        <a:cubicBezTo>
                          <a:pt x="27113" y="268286"/>
                          <a:pt x="26432" y="264608"/>
                          <a:pt x="25614" y="260929"/>
                        </a:cubicBezTo>
                        <a:cubicBezTo>
                          <a:pt x="23979" y="267741"/>
                          <a:pt x="22753" y="261202"/>
                          <a:pt x="21799" y="258885"/>
                        </a:cubicBezTo>
                        <a:cubicBezTo>
                          <a:pt x="25205" y="258068"/>
                          <a:pt x="21254" y="249893"/>
                          <a:pt x="21799" y="245942"/>
                        </a:cubicBezTo>
                        <a:lnTo>
                          <a:pt x="22480" y="246215"/>
                        </a:lnTo>
                        <a:cubicBezTo>
                          <a:pt x="23707" y="242672"/>
                          <a:pt x="23707" y="236405"/>
                          <a:pt x="23026" y="231773"/>
                        </a:cubicBezTo>
                        <a:cubicBezTo>
                          <a:pt x="21936" y="231909"/>
                          <a:pt x="16622" y="225778"/>
                          <a:pt x="13625" y="222644"/>
                        </a:cubicBezTo>
                        <a:cubicBezTo>
                          <a:pt x="11853" y="230546"/>
                          <a:pt x="10900" y="225778"/>
                          <a:pt x="8720" y="226187"/>
                        </a:cubicBezTo>
                        <a:cubicBezTo>
                          <a:pt x="8992" y="225369"/>
                          <a:pt x="8992" y="223870"/>
                          <a:pt x="8720" y="223598"/>
                        </a:cubicBezTo>
                        <a:cubicBezTo>
                          <a:pt x="7766" y="222372"/>
                          <a:pt x="7357" y="225096"/>
                          <a:pt x="6267" y="225233"/>
                        </a:cubicBezTo>
                        <a:cubicBezTo>
                          <a:pt x="7494" y="233953"/>
                          <a:pt x="7494" y="242945"/>
                          <a:pt x="12126" y="246351"/>
                        </a:cubicBezTo>
                        <a:cubicBezTo>
                          <a:pt x="14306" y="243762"/>
                          <a:pt x="10218" y="241855"/>
                          <a:pt x="11853" y="238994"/>
                        </a:cubicBezTo>
                        <a:cubicBezTo>
                          <a:pt x="14715" y="243354"/>
                          <a:pt x="13897" y="248667"/>
                          <a:pt x="14306" y="255616"/>
                        </a:cubicBezTo>
                        <a:lnTo>
                          <a:pt x="11581" y="258068"/>
                        </a:lnTo>
                        <a:lnTo>
                          <a:pt x="13352" y="265153"/>
                        </a:lnTo>
                        <a:cubicBezTo>
                          <a:pt x="11717" y="262292"/>
                          <a:pt x="8856" y="264199"/>
                          <a:pt x="8038" y="256705"/>
                        </a:cubicBezTo>
                        <a:cubicBezTo>
                          <a:pt x="5450" y="257796"/>
                          <a:pt x="8992" y="264199"/>
                          <a:pt x="8311" y="268832"/>
                        </a:cubicBezTo>
                        <a:lnTo>
                          <a:pt x="12126" y="270875"/>
                        </a:lnTo>
                        <a:cubicBezTo>
                          <a:pt x="9810" y="270058"/>
                          <a:pt x="10627" y="280004"/>
                          <a:pt x="7085" y="273191"/>
                        </a:cubicBezTo>
                        <a:cubicBezTo>
                          <a:pt x="5722" y="269376"/>
                          <a:pt x="4632" y="265698"/>
                          <a:pt x="3542" y="261883"/>
                        </a:cubicBezTo>
                        <a:lnTo>
                          <a:pt x="1090" y="265289"/>
                        </a:lnTo>
                        <a:lnTo>
                          <a:pt x="0" y="255343"/>
                        </a:lnTo>
                        <a:lnTo>
                          <a:pt x="2044" y="257659"/>
                        </a:lnTo>
                        <a:cubicBezTo>
                          <a:pt x="-954" y="241855"/>
                          <a:pt x="8992" y="253027"/>
                          <a:pt x="5041" y="237086"/>
                        </a:cubicBezTo>
                        <a:cubicBezTo>
                          <a:pt x="954" y="232045"/>
                          <a:pt x="136" y="226459"/>
                          <a:pt x="2452" y="216786"/>
                        </a:cubicBezTo>
                        <a:cubicBezTo>
                          <a:pt x="2589" y="224007"/>
                          <a:pt x="5586" y="217739"/>
                          <a:pt x="7766" y="220737"/>
                        </a:cubicBezTo>
                        <a:cubicBezTo>
                          <a:pt x="10491" y="213788"/>
                          <a:pt x="7085" y="211063"/>
                          <a:pt x="5722" y="207112"/>
                        </a:cubicBezTo>
                        <a:cubicBezTo>
                          <a:pt x="8311" y="205613"/>
                          <a:pt x="10355" y="204659"/>
                          <a:pt x="9265" y="210927"/>
                        </a:cubicBezTo>
                        <a:cubicBezTo>
                          <a:pt x="14033" y="212290"/>
                          <a:pt x="9401" y="202480"/>
                          <a:pt x="14578" y="202616"/>
                        </a:cubicBezTo>
                        <a:cubicBezTo>
                          <a:pt x="16077" y="192397"/>
                          <a:pt x="13216" y="187493"/>
                          <a:pt x="10763" y="182043"/>
                        </a:cubicBezTo>
                        <a:cubicBezTo>
                          <a:pt x="8311" y="176729"/>
                          <a:pt x="7221" y="170871"/>
                          <a:pt x="13897" y="159426"/>
                        </a:cubicBezTo>
                        <a:lnTo>
                          <a:pt x="15668" y="160925"/>
                        </a:lnTo>
                        <a:cubicBezTo>
                          <a:pt x="16486" y="152750"/>
                          <a:pt x="18802" y="146755"/>
                          <a:pt x="21118" y="141033"/>
                        </a:cubicBezTo>
                        <a:cubicBezTo>
                          <a:pt x="23434" y="135174"/>
                          <a:pt x="25478" y="129724"/>
                          <a:pt x="28339" y="122503"/>
                        </a:cubicBezTo>
                        <a:lnTo>
                          <a:pt x="38149" y="114056"/>
                        </a:lnTo>
                        <a:cubicBezTo>
                          <a:pt x="37740" y="116781"/>
                          <a:pt x="38149" y="124820"/>
                          <a:pt x="41964" y="123048"/>
                        </a:cubicBezTo>
                        <a:cubicBezTo>
                          <a:pt x="34879" y="125773"/>
                          <a:pt x="33653" y="131904"/>
                          <a:pt x="29020" y="136537"/>
                        </a:cubicBezTo>
                        <a:cubicBezTo>
                          <a:pt x="30110" y="137627"/>
                          <a:pt x="31881" y="135719"/>
                          <a:pt x="33108" y="135038"/>
                        </a:cubicBezTo>
                        <a:cubicBezTo>
                          <a:pt x="31745" y="138444"/>
                          <a:pt x="28884" y="139262"/>
                          <a:pt x="28067" y="144030"/>
                        </a:cubicBezTo>
                        <a:cubicBezTo>
                          <a:pt x="29157" y="144167"/>
                          <a:pt x="32290" y="139807"/>
                          <a:pt x="31473" y="143758"/>
                        </a:cubicBezTo>
                        <a:lnTo>
                          <a:pt x="26159" y="148663"/>
                        </a:lnTo>
                        <a:cubicBezTo>
                          <a:pt x="24524" y="157383"/>
                          <a:pt x="32018" y="155203"/>
                          <a:pt x="27794" y="164331"/>
                        </a:cubicBezTo>
                        <a:cubicBezTo>
                          <a:pt x="25478" y="161742"/>
                          <a:pt x="22480" y="156701"/>
                          <a:pt x="23162" y="152750"/>
                        </a:cubicBezTo>
                        <a:cubicBezTo>
                          <a:pt x="20846" y="156973"/>
                          <a:pt x="23707" y="146210"/>
                          <a:pt x="20573" y="149752"/>
                        </a:cubicBezTo>
                        <a:cubicBezTo>
                          <a:pt x="22344" y="157519"/>
                          <a:pt x="18393" y="159698"/>
                          <a:pt x="18529" y="169099"/>
                        </a:cubicBezTo>
                        <a:cubicBezTo>
                          <a:pt x="18257" y="167873"/>
                          <a:pt x="17439" y="167465"/>
                          <a:pt x="17848" y="165285"/>
                        </a:cubicBezTo>
                        <a:cubicBezTo>
                          <a:pt x="16077" y="169372"/>
                          <a:pt x="14169" y="173323"/>
                          <a:pt x="12671" y="177547"/>
                        </a:cubicBezTo>
                        <a:cubicBezTo>
                          <a:pt x="15805" y="174958"/>
                          <a:pt x="13216" y="188719"/>
                          <a:pt x="17167" y="188310"/>
                        </a:cubicBezTo>
                        <a:cubicBezTo>
                          <a:pt x="21390" y="175231"/>
                          <a:pt x="18257" y="178637"/>
                          <a:pt x="24660" y="164058"/>
                        </a:cubicBezTo>
                        <a:cubicBezTo>
                          <a:pt x="24252" y="168554"/>
                          <a:pt x="26432" y="174958"/>
                          <a:pt x="29157" y="178364"/>
                        </a:cubicBezTo>
                        <a:cubicBezTo>
                          <a:pt x="29020" y="178364"/>
                          <a:pt x="28748" y="178637"/>
                          <a:pt x="28611" y="179046"/>
                        </a:cubicBezTo>
                        <a:cubicBezTo>
                          <a:pt x="31745" y="182179"/>
                          <a:pt x="33244" y="180135"/>
                          <a:pt x="39511" y="181634"/>
                        </a:cubicBezTo>
                        <a:cubicBezTo>
                          <a:pt x="36922" y="174004"/>
                          <a:pt x="41691" y="170734"/>
                          <a:pt x="41419" y="162424"/>
                        </a:cubicBezTo>
                        <a:cubicBezTo>
                          <a:pt x="38421" y="159835"/>
                          <a:pt x="35833" y="165557"/>
                          <a:pt x="35560" y="169645"/>
                        </a:cubicBezTo>
                        <a:lnTo>
                          <a:pt x="35288" y="162151"/>
                        </a:lnTo>
                        <a:lnTo>
                          <a:pt x="36514" y="163922"/>
                        </a:lnTo>
                        <a:cubicBezTo>
                          <a:pt x="38421" y="158200"/>
                          <a:pt x="41146" y="152750"/>
                          <a:pt x="43599" y="147300"/>
                        </a:cubicBezTo>
                        <a:cubicBezTo>
                          <a:pt x="42509" y="150570"/>
                          <a:pt x="44144" y="152341"/>
                          <a:pt x="44961" y="154521"/>
                        </a:cubicBezTo>
                        <a:cubicBezTo>
                          <a:pt x="45915" y="152477"/>
                          <a:pt x="47550" y="150570"/>
                          <a:pt x="49321" y="148799"/>
                        </a:cubicBezTo>
                        <a:cubicBezTo>
                          <a:pt x="45915" y="147982"/>
                          <a:pt x="43871" y="146891"/>
                          <a:pt x="44689" y="144711"/>
                        </a:cubicBezTo>
                        <a:cubicBezTo>
                          <a:pt x="49593" y="134084"/>
                          <a:pt x="55724" y="129861"/>
                          <a:pt x="60766" y="127817"/>
                        </a:cubicBezTo>
                        <a:cubicBezTo>
                          <a:pt x="60766" y="127408"/>
                          <a:pt x="61038" y="126863"/>
                          <a:pt x="61174" y="126454"/>
                        </a:cubicBezTo>
                        <a:cubicBezTo>
                          <a:pt x="57087" y="126454"/>
                          <a:pt x="59267" y="116372"/>
                          <a:pt x="58313" y="111467"/>
                        </a:cubicBezTo>
                        <a:cubicBezTo>
                          <a:pt x="61311" y="113375"/>
                          <a:pt x="63218" y="107244"/>
                          <a:pt x="66488" y="105337"/>
                        </a:cubicBezTo>
                        <a:cubicBezTo>
                          <a:pt x="63899" y="101522"/>
                          <a:pt x="57904" y="100568"/>
                          <a:pt x="52863" y="102611"/>
                        </a:cubicBezTo>
                        <a:cubicBezTo>
                          <a:pt x="51910" y="111740"/>
                          <a:pt x="53817" y="108606"/>
                          <a:pt x="56542" y="114465"/>
                        </a:cubicBezTo>
                        <a:cubicBezTo>
                          <a:pt x="55316" y="118688"/>
                          <a:pt x="54498" y="123048"/>
                          <a:pt x="53817" y="127408"/>
                        </a:cubicBezTo>
                        <a:lnTo>
                          <a:pt x="52046" y="123321"/>
                        </a:lnTo>
                        <a:cubicBezTo>
                          <a:pt x="47958" y="128498"/>
                          <a:pt x="49321" y="135855"/>
                          <a:pt x="45642" y="133540"/>
                        </a:cubicBezTo>
                        <a:cubicBezTo>
                          <a:pt x="44552" y="129316"/>
                          <a:pt x="48503" y="124956"/>
                          <a:pt x="47413" y="120596"/>
                        </a:cubicBezTo>
                        <a:lnTo>
                          <a:pt x="44144" y="123730"/>
                        </a:lnTo>
                        <a:cubicBezTo>
                          <a:pt x="43871" y="115010"/>
                          <a:pt x="49185" y="121959"/>
                          <a:pt x="51092" y="112558"/>
                        </a:cubicBezTo>
                        <a:cubicBezTo>
                          <a:pt x="46187" y="113784"/>
                          <a:pt x="51228" y="111740"/>
                          <a:pt x="51092" y="107108"/>
                        </a:cubicBezTo>
                        <a:cubicBezTo>
                          <a:pt x="49185" y="107925"/>
                          <a:pt x="47277" y="111604"/>
                          <a:pt x="45506" y="114465"/>
                        </a:cubicBezTo>
                        <a:cubicBezTo>
                          <a:pt x="43871" y="117326"/>
                          <a:pt x="42100" y="119506"/>
                          <a:pt x="40056" y="116781"/>
                        </a:cubicBezTo>
                        <a:cubicBezTo>
                          <a:pt x="39648" y="110786"/>
                          <a:pt x="54498" y="105881"/>
                          <a:pt x="52455" y="97025"/>
                        </a:cubicBezTo>
                        <a:lnTo>
                          <a:pt x="52863" y="97707"/>
                        </a:lnTo>
                        <a:cubicBezTo>
                          <a:pt x="58586" y="89941"/>
                          <a:pt x="58041" y="85308"/>
                          <a:pt x="58313" y="80948"/>
                        </a:cubicBezTo>
                        <a:cubicBezTo>
                          <a:pt x="62401" y="78632"/>
                          <a:pt x="63491" y="72229"/>
                          <a:pt x="66488" y="68550"/>
                        </a:cubicBezTo>
                        <a:lnTo>
                          <a:pt x="67850" y="69776"/>
                        </a:lnTo>
                        <a:lnTo>
                          <a:pt x="71529" y="64326"/>
                        </a:lnTo>
                        <a:cubicBezTo>
                          <a:pt x="71938" y="68823"/>
                          <a:pt x="66352" y="70049"/>
                          <a:pt x="63218" y="74681"/>
                        </a:cubicBezTo>
                        <a:lnTo>
                          <a:pt x="66215" y="76180"/>
                        </a:lnTo>
                        <a:cubicBezTo>
                          <a:pt x="59403" y="78905"/>
                          <a:pt x="61719" y="85989"/>
                          <a:pt x="61311" y="91576"/>
                        </a:cubicBezTo>
                        <a:cubicBezTo>
                          <a:pt x="62945" y="84082"/>
                          <a:pt x="73436" y="76044"/>
                          <a:pt x="69758" y="70866"/>
                        </a:cubicBezTo>
                        <a:lnTo>
                          <a:pt x="75208" y="69640"/>
                        </a:lnTo>
                        <a:lnTo>
                          <a:pt x="75616" y="67187"/>
                        </a:lnTo>
                        <a:cubicBezTo>
                          <a:pt x="79704" y="66370"/>
                          <a:pt x="80385" y="71547"/>
                          <a:pt x="76979" y="76725"/>
                        </a:cubicBezTo>
                        <a:cubicBezTo>
                          <a:pt x="75616" y="76997"/>
                          <a:pt x="74935" y="77134"/>
                          <a:pt x="74663" y="76453"/>
                        </a:cubicBezTo>
                        <a:cubicBezTo>
                          <a:pt x="73845" y="79586"/>
                          <a:pt x="74254" y="83128"/>
                          <a:pt x="69758" y="88306"/>
                        </a:cubicBezTo>
                        <a:lnTo>
                          <a:pt x="70439" y="84218"/>
                        </a:lnTo>
                        <a:cubicBezTo>
                          <a:pt x="65262" y="91167"/>
                          <a:pt x="61583" y="98116"/>
                          <a:pt x="63082" y="102475"/>
                        </a:cubicBezTo>
                        <a:cubicBezTo>
                          <a:pt x="70984" y="93075"/>
                          <a:pt x="78069" y="83674"/>
                          <a:pt x="85699" y="74954"/>
                        </a:cubicBezTo>
                        <a:cubicBezTo>
                          <a:pt x="82292" y="67460"/>
                          <a:pt x="81884" y="61193"/>
                          <a:pt x="78341" y="55062"/>
                        </a:cubicBezTo>
                        <a:cubicBezTo>
                          <a:pt x="83519" y="48250"/>
                          <a:pt x="91148" y="39257"/>
                          <a:pt x="99051" y="36805"/>
                        </a:cubicBezTo>
                        <a:lnTo>
                          <a:pt x="99323" y="38303"/>
                        </a:lnTo>
                        <a:cubicBezTo>
                          <a:pt x="102593" y="36669"/>
                          <a:pt x="105045" y="34352"/>
                          <a:pt x="106817" y="31900"/>
                        </a:cubicBezTo>
                        <a:cubicBezTo>
                          <a:pt x="110904" y="31082"/>
                          <a:pt x="106817" y="36532"/>
                          <a:pt x="109678" y="35715"/>
                        </a:cubicBezTo>
                        <a:cubicBezTo>
                          <a:pt x="112266" y="32581"/>
                          <a:pt x="115400" y="29720"/>
                          <a:pt x="118534" y="26995"/>
                        </a:cubicBezTo>
                        <a:cubicBezTo>
                          <a:pt x="119487" y="29993"/>
                          <a:pt x="110904" y="35579"/>
                          <a:pt x="107498" y="38849"/>
                        </a:cubicBezTo>
                        <a:cubicBezTo>
                          <a:pt x="108043" y="38031"/>
                          <a:pt x="109133" y="36532"/>
                          <a:pt x="108452" y="36532"/>
                        </a:cubicBezTo>
                        <a:cubicBezTo>
                          <a:pt x="103138" y="38985"/>
                          <a:pt x="98233" y="49339"/>
                          <a:pt x="93737" y="47704"/>
                        </a:cubicBezTo>
                        <a:cubicBezTo>
                          <a:pt x="92238" y="50157"/>
                          <a:pt x="95508" y="41301"/>
                          <a:pt x="88560" y="47568"/>
                        </a:cubicBezTo>
                        <a:cubicBezTo>
                          <a:pt x="82837" y="50565"/>
                          <a:pt x="84336" y="54925"/>
                          <a:pt x="84745" y="56424"/>
                        </a:cubicBezTo>
                        <a:cubicBezTo>
                          <a:pt x="85971" y="57787"/>
                          <a:pt x="93328" y="51656"/>
                          <a:pt x="92375" y="55471"/>
                        </a:cubicBezTo>
                        <a:cubicBezTo>
                          <a:pt x="95644" y="52201"/>
                          <a:pt x="95236" y="48931"/>
                          <a:pt x="101094" y="46478"/>
                        </a:cubicBezTo>
                        <a:cubicBezTo>
                          <a:pt x="97416" y="49476"/>
                          <a:pt x="95644" y="56697"/>
                          <a:pt x="91966" y="56288"/>
                        </a:cubicBezTo>
                        <a:cubicBezTo>
                          <a:pt x="87742" y="65008"/>
                          <a:pt x="94827" y="69913"/>
                          <a:pt x="98097" y="67460"/>
                        </a:cubicBezTo>
                        <a:cubicBezTo>
                          <a:pt x="95508" y="66234"/>
                          <a:pt x="107362" y="54108"/>
                          <a:pt x="96734" y="59558"/>
                        </a:cubicBezTo>
                        <a:cubicBezTo>
                          <a:pt x="97961" y="53291"/>
                          <a:pt x="105590" y="47023"/>
                          <a:pt x="109950" y="41165"/>
                        </a:cubicBezTo>
                        <a:lnTo>
                          <a:pt x="109950" y="41846"/>
                        </a:lnTo>
                        <a:cubicBezTo>
                          <a:pt x="112266" y="39802"/>
                          <a:pt x="114310" y="37758"/>
                          <a:pt x="116626" y="35851"/>
                        </a:cubicBezTo>
                        <a:cubicBezTo>
                          <a:pt x="116081" y="37214"/>
                          <a:pt x="114446" y="39530"/>
                          <a:pt x="115400" y="41029"/>
                        </a:cubicBezTo>
                        <a:cubicBezTo>
                          <a:pt x="117580" y="37214"/>
                          <a:pt x="120441" y="33943"/>
                          <a:pt x="123030" y="30265"/>
                        </a:cubicBezTo>
                        <a:cubicBezTo>
                          <a:pt x="118806" y="36669"/>
                          <a:pt x="127935" y="29856"/>
                          <a:pt x="131341" y="29584"/>
                        </a:cubicBezTo>
                        <a:cubicBezTo>
                          <a:pt x="131068" y="26587"/>
                          <a:pt x="134338" y="22227"/>
                          <a:pt x="129570" y="23316"/>
                        </a:cubicBezTo>
                        <a:cubicBezTo>
                          <a:pt x="123984" y="24407"/>
                          <a:pt x="127662" y="26178"/>
                          <a:pt x="123711" y="28902"/>
                        </a:cubicBezTo>
                        <a:lnTo>
                          <a:pt x="127390" y="21545"/>
                        </a:lnTo>
                        <a:lnTo>
                          <a:pt x="128071" y="21545"/>
                        </a:lnTo>
                        <a:cubicBezTo>
                          <a:pt x="128752" y="19910"/>
                          <a:pt x="129297" y="18003"/>
                          <a:pt x="130115" y="16368"/>
                        </a:cubicBezTo>
                        <a:cubicBezTo>
                          <a:pt x="138971" y="12417"/>
                          <a:pt x="130115" y="25496"/>
                          <a:pt x="139652" y="17186"/>
                        </a:cubicBezTo>
                        <a:lnTo>
                          <a:pt x="136109" y="13507"/>
                        </a:lnTo>
                        <a:cubicBezTo>
                          <a:pt x="142786" y="10646"/>
                          <a:pt x="150960" y="8602"/>
                          <a:pt x="158863" y="7512"/>
                        </a:cubicBezTo>
                        <a:cubicBezTo>
                          <a:pt x="166492" y="6013"/>
                          <a:pt x="173577" y="4923"/>
                          <a:pt x="178482" y="3016"/>
                        </a:cubicBezTo>
                        <a:cubicBezTo>
                          <a:pt x="176302" y="6286"/>
                          <a:pt x="176166" y="10782"/>
                          <a:pt x="180389" y="12689"/>
                        </a:cubicBezTo>
                        <a:cubicBezTo>
                          <a:pt x="176030" y="12417"/>
                          <a:pt x="167991" y="14869"/>
                          <a:pt x="162541" y="17321"/>
                        </a:cubicBezTo>
                        <a:cubicBezTo>
                          <a:pt x="161179" y="17049"/>
                          <a:pt x="167855" y="9147"/>
                          <a:pt x="174803" y="8874"/>
                        </a:cubicBezTo>
                        <a:cubicBezTo>
                          <a:pt x="169353" y="1517"/>
                          <a:pt x="160225" y="18412"/>
                          <a:pt x="156955" y="10918"/>
                        </a:cubicBezTo>
                        <a:cubicBezTo>
                          <a:pt x="139652" y="14324"/>
                          <a:pt x="148372" y="22908"/>
                          <a:pt x="133385" y="24407"/>
                        </a:cubicBezTo>
                        <a:cubicBezTo>
                          <a:pt x="134883" y="27540"/>
                          <a:pt x="130796" y="27949"/>
                          <a:pt x="131750" y="31082"/>
                        </a:cubicBezTo>
                        <a:cubicBezTo>
                          <a:pt x="137744" y="33943"/>
                          <a:pt x="147963" y="22499"/>
                          <a:pt x="157228" y="21137"/>
                        </a:cubicBezTo>
                        <a:cubicBezTo>
                          <a:pt x="156546" y="21681"/>
                          <a:pt x="155048" y="22772"/>
                          <a:pt x="154911" y="23453"/>
                        </a:cubicBezTo>
                        <a:cubicBezTo>
                          <a:pt x="161315" y="22363"/>
                          <a:pt x="163495" y="20864"/>
                          <a:pt x="167310" y="18139"/>
                        </a:cubicBezTo>
                        <a:lnTo>
                          <a:pt x="166629" y="17867"/>
                        </a:lnTo>
                        <a:cubicBezTo>
                          <a:pt x="173168" y="12144"/>
                          <a:pt x="171942" y="18684"/>
                          <a:pt x="176711" y="19366"/>
                        </a:cubicBezTo>
                        <a:cubicBezTo>
                          <a:pt x="178346" y="18548"/>
                          <a:pt x="184749" y="18275"/>
                          <a:pt x="183251" y="15959"/>
                        </a:cubicBezTo>
                        <a:lnTo>
                          <a:pt x="191834" y="17731"/>
                        </a:lnTo>
                        <a:lnTo>
                          <a:pt x="190880" y="13779"/>
                        </a:lnTo>
                        <a:cubicBezTo>
                          <a:pt x="195513" y="12689"/>
                          <a:pt x="196739" y="15551"/>
                          <a:pt x="200826" y="12689"/>
                        </a:cubicBezTo>
                        <a:lnTo>
                          <a:pt x="200826" y="9147"/>
                        </a:lnTo>
                        <a:cubicBezTo>
                          <a:pt x="196739" y="9147"/>
                          <a:pt x="192652" y="8738"/>
                          <a:pt x="188700" y="9147"/>
                        </a:cubicBezTo>
                        <a:cubicBezTo>
                          <a:pt x="194559" y="6967"/>
                          <a:pt x="189790" y="5196"/>
                          <a:pt x="196603" y="3970"/>
                        </a:cubicBezTo>
                        <a:cubicBezTo>
                          <a:pt x="189382" y="8466"/>
                          <a:pt x="202189" y="5605"/>
                          <a:pt x="203143" y="8874"/>
                        </a:cubicBezTo>
                        <a:lnTo>
                          <a:pt x="207911" y="6558"/>
                        </a:lnTo>
                        <a:lnTo>
                          <a:pt x="206685" y="7648"/>
                        </a:lnTo>
                        <a:cubicBezTo>
                          <a:pt x="210636" y="9419"/>
                          <a:pt x="211181" y="5877"/>
                          <a:pt x="215813" y="6558"/>
                        </a:cubicBezTo>
                        <a:cubicBezTo>
                          <a:pt x="210500" y="4378"/>
                          <a:pt x="206685" y="2335"/>
                          <a:pt x="200009" y="5332"/>
                        </a:cubicBezTo>
                        <a:cubicBezTo>
                          <a:pt x="204777" y="3016"/>
                          <a:pt x="214996" y="18"/>
                          <a:pt x="217448" y="291"/>
                        </a:cubicBezTo>
                        <a:cubicBezTo>
                          <a:pt x="222898" y="-935"/>
                          <a:pt x="226577" y="2062"/>
                          <a:pt x="231481" y="2879"/>
                        </a:cubicBezTo>
                        <a:cubicBezTo>
                          <a:pt x="221808" y="3697"/>
                          <a:pt x="233661" y="13915"/>
                          <a:pt x="215541" y="10237"/>
                        </a:cubicBezTo>
                        <a:cubicBezTo>
                          <a:pt x="215949" y="9556"/>
                          <a:pt x="217312" y="9828"/>
                          <a:pt x="217993" y="10237"/>
                        </a:cubicBezTo>
                        <a:cubicBezTo>
                          <a:pt x="215677" y="5196"/>
                          <a:pt x="206821" y="10646"/>
                          <a:pt x="203143" y="12689"/>
                        </a:cubicBezTo>
                        <a:cubicBezTo>
                          <a:pt x="204232" y="15278"/>
                          <a:pt x="200417" y="16095"/>
                          <a:pt x="207230" y="17186"/>
                        </a:cubicBezTo>
                        <a:cubicBezTo>
                          <a:pt x="204914" y="15823"/>
                          <a:pt x="212816" y="10509"/>
                          <a:pt x="219492" y="13371"/>
                        </a:cubicBezTo>
                        <a:lnTo>
                          <a:pt x="218129" y="18957"/>
                        </a:lnTo>
                        <a:lnTo>
                          <a:pt x="227258" y="20183"/>
                        </a:lnTo>
                        <a:lnTo>
                          <a:pt x="226440" y="20455"/>
                        </a:lnTo>
                        <a:cubicBezTo>
                          <a:pt x="227939" y="22363"/>
                          <a:pt x="230392" y="22363"/>
                          <a:pt x="233253" y="22227"/>
                        </a:cubicBezTo>
                        <a:cubicBezTo>
                          <a:pt x="235978" y="22363"/>
                          <a:pt x="239248" y="22363"/>
                          <a:pt x="242109" y="24134"/>
                        </a:cubicBezTo>
                        <a:cubicBezTo>
                          <a:pt x="244425" y="23725"/>
                          <a:pt x="250011" y="24407"/>
                          <a:pt x="253962" y="24952"/>
                        </a:cubicBezTo>
                        <a:cubicBezTo>
                          <a:pt x="257913" y="25633"/>
                          <a:pt x="260638" y="25360"/>
                          <a:pt x="257913" y="21409"/>
                        </a:cubicBezTo>
                        <a:cubicBezTo>
                          <a:pt x="262273" y="26722"/>
                          <a:pt x="268677" y="23589"/>
                          <a:pt x="274808" y="25496"/>
                        </a:cubicBezTo>
                        <a:cubicBezTo>
                          <a:pt x="272764" y="23589"/>
                          <a:pt x="270448" y="22090"/>
                          <a:pt x="268132" y="20592"/>
                        </a:cubicBezTo>
                        <a:cubicBezTo>
                          <a:pt x="278759" y="19910"/>
                          <a:pt x="274944" y="21681"/>
                          <a:pt x="284754" y="18957"/>
                        </a:cubicBezTo>
                        <a:cubicBezTo>
                          <a:pt x="284754" y="20728"/>
                          <a:pt x="285844" y="22635"/>
                          <a:pt x="283800" y="23453"/>
                        </a:cubicBezTo>
                        <a:cubicBezTo>
                          <a:pt x="286661" y="24952"/>
                          <a:pt x="289931" y="26587"/>
                          <a:pt x="293201" y="28358"/>
                        </a:cubicBezTo>
                        <a:cubicBezTo>
                          <a:pt x="296335" y="30265"/>
                          <a:pt x="299468" y="32309"/>
                          <a:pt x="302466" y="34216"/>
                        </a:cubicBezTo>
                        <a:cubicBezTo>
                          <a:pt x="308733" y="37622"/>
                          <a:pt x="314319" y="40892"/>
                          <a:pt x="318543" y="41437"/>
                        </a:cubicBezTo>
                        <a:cubicBezTo>
                          <a:pt x="325627" y="47296"/>
                          <a:pt x="322630" y="52882"/>
                          <a:pt x="333121" y="59558"/>
                        </a:cubicBezTo>
                        <a:cubicBezTo>
                          <a:pt x="335573" y="60784"/>
                          <a:pt x="335301" y="54380"/>
                          <a:pt x="340069" y="61193"/>
                        </a:cubicBezTo>
                        <a:cubicBezTo>
                          <a:pt x="340069" y="61874"/>
                          <a:pt x="331486" y="58740"/>
                          <a:pt x="338298" y="64735"/>
                        </a:cubicBezTo>
                        <a:cubicBezTo>
                          <a:pt x="346064" y="66370"/>
                          <a:pt x="346473" y="77542"/>
                          <a:pt x="354784" y="81357"/>
                        </a:cubicBezTo>
                        <a:cubicBezTo>
                          <a:pt x="356146" y="85854"/>
                          <a:pt x="360915" y="91576"/>
                          <a:pt x="357236" y="92257"/>
                        </a:cubicBezTo>
                        <a:cubicBezTo>
                          <a:pt x="354103" y="86126"/>
                          <a:pt x="347427" y="79041"/>
                          <a:pt x="345111" y="79177"/>
                        </a:cubicBezTo>
                        <a:cubicBezTo>
                          <a:pt x="347290" y="78632"/>
                          <a:pt x="343476" y="74136"/>
                          <a:pt x="347972" y="76997"/>
                        </a:cubicBezTo>
                        <a:cubicBezTo>
                          <a:pt x="342931" y="67460"/>
                          <a:pt x="342249" y="73182"/>
                          <a:pt x="336936" y="65280"/>
                        </a:cubicBezTo>
                        <a:cubicBezTo>
                          <a:pt x="335573" y="65825"/>
                          <a:pt x="337617" y="71275"/>
                          <a:pt x="339797" y="71956"/>
                        </a:cubicBezTo>
                        <a:cubicBezTo>
                          <a:pt x="336663" y="74817"/>
                          <a:pt x="325355" y="60784"/>
                          <a:pt x="327262" y="70321"/>
                        </a:cubicBezTo>
                        <a:cubicBezTo>
                          <a:pt x="333938" y="76997"/>
                          <a:pt x="342658" y="73182"/>
                          <a:pt x="344565" y="82720"/>
                        </a:cubicBezTo>
                        <a:cubicBezTo>
                          <a:pt x="340206" y="82038"/>
                          <a:pt x="338571" y="76453"/>
                          <a:pt x="332167" y="76588"/>
                        </a:cubicBezTo>
                        <a:lnTo>
                          <a:pt x="335165" y="82856"/>
                        </a:lnTo>
                        <a:lnTo>
                          <a:pt x="340887" y="84355"/>
                        </a:lnTo>
                        <a:lnTo>
                          <a:pt x="340206" y="84627"/>
                        </a:lnTo>
                        <a:cubicBezTo>
                          <a:pt x="344702" y="96344"/>
                          <a:pt x="350697" y="90349"/>
                          <a:pt x="359144" y="97843"/>
                        </a:cubicBezTo>
                        <a:cubicBezTo>
                          <a:pt x="358190" y="90758"/>
                          <a:pt x="366774" y="94437"/>
                          <a:pt x="365547" y="89396"/>
                        </a:cubicBezTo>
                        <a:cubicBezTo>
                          <a:pt x="370588" y="95254"/>
                          <a:pt x="372905" y="100431"/>
                          <a:pt x="368817" y="102884"/>
                        </a:cubicBezTo>
                        <a:cubicBezTo>
                          <a:pt x="358190" y="93210"/>
                          <a:pt x="364321" y="104655"/>
                          <a:pt x="353285" y="97025"/>
                        </a:cubicBezTo>
                        <a:cubicBezTo>
                          <a:pt x="353013" y="99614"/>
                          <a:pt x="346064" y="98660"/>
                          <a:pt x="349743" y="104791"/>
                        </a:cubicBezTo>
                        <a:cubicBezTo>
                          <a:pt x="357236" y="109560"/>
                          <a:pt x="351650" y="100568"/>
                          <a:pt x="357509" y="106563"/>
                        </a:cubicBezTo>
                        <a:cubicBezTo>
                          <a:pt x="357509" y="107244"/>
                          <a:pt x="357236" y="107925"/>
                          <a:pt x="356555" y="107925"/>
                        </a:cubicBezTo>
                        <a:cubicBezTo>
                          <a:pt x="360506" y="109832"/>
                          <a:pt x="358054" y="112149"/>
                          <a:pt x="362686" y="114738"/>
                        </a:cubicBezTo>
                        <a:lnTo>
                          <a:pt x="361324" y="114329"/>
                        </a:lnTo>
                        <a:cubicBezTo>
                          <a:pt x="361596" y="120596"/>
                          <a:pt x="367319" y="118007"/>
                          <a:pt x="366910" y="123730"/>
                        </a:cubicBezTo>
                        <a:cubicBezTo>
                          <a:pt x="369090" y="120324"/>
                          <a:pt x="370861" y="125365"/>
                          <a:pt x="374131" y="127136"/>
                        </a:cubicBezTo>
                        <a:cubicBezTo>
                          <a:pt x="373177" y="122095"/>
                          <a:pt x="376583" y="117190"/>
                          <a:pt x="370997" y="108606"/>
                        </a:cubicBezTo>
                        <a:cubicBezTo>
                          <a:pt x="368000" y="109015"/>
                          <a:pt x="367046" y="110378"/>
                          <a:pt x="363912" y="107517"/>
                        </a:cubicBezTo>
                        <a:lnTo>
                          <a:pt x="367455" y="112966"/>
                        </a:lnTo>
                        <a:cubicBezTo>
                          <a:pt x="366365" y="112012"/>
                          <a:pt x="365275" y="111467"/>
                          <a:pt x="364049" y="110650"/>
                        </a:cubicBezTo>
                        <a:lnTo>
                          <a:pt x="362141" y="104655"/>
                        </a:lnTo>
                        <a:cubicBezTo>
                          <a:pt x="367864" y="110378"/>
                          <a:pt x="368545" y="105745"/>
                          <a:pt x="372632" y="107244"/>
                        </a:cubicBezTo>
                        <a:cubicBezTo>
                          <a:pt x="375357" y="114192"/>
                          <a:pt x="376311" y="112149"/>
                          <a:pt x="377946" y="116645"/>
                        </a:cubicBezTo>
                        <a:cubicBezTo>
                          <a:pt x="374267" y="118144"/>
                          <a:pt x="377946" y="132449"/>
                          <a:pt x="378899" y="140761"/>
                        </a:cubicBezTo>
                        <a:cubicBezTo>
                          <a:pt x="378627" y="139534"/>
                          <a:pt x="377673" y="138172"/>
                          <a:pt x="377537" y="137218"/>
                        </a:cubicBezTo>
                        <a:cubicBezTo>
                          <a:pt x="372632" y="132994"/>
                          <a:pt x="376311" y="142259"/>
                          <a:pt x="375085" y="142804"/>
                        </a:cubicBezTo>
                        <a:lnTo>
                          <a:pt x="378491" y="145938"/>
                        </a:lnTo>
                        <a:cubicBezTo>
                          <a:pt x="378491" y="145938"/>
                          <a:pt x="376720" y="144575"/>
                          <a:pt x="376856" y="146483"/>
                        </a:cubicBezTo>
                        <a:cubicBezTo>
                          <a:pt x="379581" y="151524"/>
                          <a:pt x="383259" y="149752"/>
                          <a:pt x="385984" y="155066"/>
                        </a:cubicBezTo>
                        <a:cubicBezTo>
                          <a:pt x="384077" y="156156"/>
                          <a:pt x="379172" y="152750"/>
                          <a:pt x="379308" y="156565"/>
                        </a:cubicBezTo>
                        <a:cubicBezTo>
                          <a:pt x="377946" y="158336"/>
                          <a:pt x="374540" y="163513"/>
                          <a:pt x="378218" y="170053"/>
                        </a:cubicBezTo>
                        <a:cubicBezTo>
                          <a:pt x="379172" y="170326"/>
                          <a:pt x="380126" y="171961"/>
                          <a:pt x="381079" y="174004"/>
                        </a:cubicBezTo>
                        <a:cubicBezTo>
                          <a:pt x="380943" y="173732"/>
                          <a:pt x="380671" y="173323"/>
                          <a:pt x="380534" y="173323"/>
                        </a:cubicBezTo>
                        <a:lnTo>
                          <a:pt x="379581" y="178637"/>
                        </a:lnTo>
                        <a:cubicBezTo>
                          <a:pt x="374812" y="175639"/>
                          <a:pt x="379036" y="170053"/>
                          <a:pt x="374131" y="167192"/>
                        </a:cubicBezTo>
                        <a:lnTo>
                          <a:pt x="370588" y="168010"/>
                        </a:lnTo>
                        <a:cubicBezTo>
                          <a:pt x="369771" y="164876"/>
                          <a:pt x="366637" y="161470"/>
                          <a:pt x="364185" y="160244"/>
                        </a:cubicBezTo>
                        <a:cubicBezTo>
                          <a:pt x="365275" y="164876"/>
                          <a:pt x="366637" y="165421"/>
                          <a:pt x="368817" y="170462"/>
                        </a:cubicBezTo>
                        <a:cubicBezTo>
                          <a:pt x="366774" y="171825"/>
                          <a:pt x="364185" y="168827"/>
                          <a:pt x="363776" y="168282"/>
                        </a:cubicBezTo>
                        <a:lnTo>
                          <a:pt x="365956" y="168282"/>
                        </a:lnTo>
                        <a:cubicBezTo>
                          <a:pt x="366774" y="161333"/>
                          <a:pt x="359416" y="160652"/>
                          <a:pt x="357373" y="153159"/>
                        </a:cubicBezTo>
                        <a:cubicBezTo>
                          <a:pt x="357100" y="151932"/>
                          <a:pt x="357645" y="152614"/>
                          <a:pt x="358326" y="152614"/>
                        </a:cubicBezTo>
                        <a:cubicBezTo>
                          <a:pt x="352876" y="148118"/>
                          <a:pt x="354239" y="140624"/>
                          <a:pt x="347563" y="137082"/>
                        </a:cubicBezTo>
                        <a:lnTo>
                          <a:pt x="350152" y="138035"/>
                        </a:lnTo>
                        <a:cubicBezTo>
                          <a:pt x="347154" y="134766"/>
                          <a:pt x="339797" y="129588"/>
                          <a:pt x="332985" y="124547"/>
                        </a:cubicBezTo>
                        <a:lnTo>
                          <a:pt x="331758" y="125228"/>
                        </a:lnTo>
                        <a:cubicBezTo>
                          <a:pt x="331486" y="126454"/>
                          <a:pt x="330123" y="123866"/>
                          <a:pt x="329715" y="122231"/>
                        </a:cubicBezTo>
                        <a:lnTo>
                          <a:pt x="329715" y="122231"/>
                        </a:lnTo>
                        <a:cubicBezTo>
                          <a:pt x="326036" y="119915"/>
                          <a:pt x="322630" y="117871"/>
                          <a:pt x="319905" y="116236"/>
                        </a:cubicBezTo>
                        <a:cubicBezTo>
                          <a:pt x="319769" y="117462"/>
                          <a:pt x="319905" y="118961"/>
                          <a:pt x="320450" y="120187"/>
                        </a:cubicBezTo>
                        <a:cubicBezTo>
                          <a:pt x="322494" y="120187"/>
                          <a:pt x="325355" y="126591"/>
                          <a:pt x="327943" y="123730"/>
                        </a:cubicBezTo>
                        <a:cubicBezTo>
                          <a:pt x="327671" y="127681"/>
                          <a:pt x="333121" y="130542"/>
                          <a:pt x="333121" y="133403"/>
                        </a:cubicBezTo>
                        <a:cubicBezTo>
                          <a:pt x="333121" y="128362"/>
                          <a:pt x="337753" y="134221"/>
                          <a:pt x="339933" y="133948"/>
                        </a:cubicBezTo>
                        <a:cubicBezTo>
                          <a:pt x="338707" y="136264"/>
                          <a:pt x="343203" y="139807"/>
                          <a:pt x="339933" y="140624"/>
                        </a:cubicBezTo>
                        <a:cubicBezTo>
                          <a:pt x="339524" y="141850"/>
                          <a:pt x="340887" y="137627"/>
                          <a:pt x="338298" y="136946"/>
                        </a:cubicBezTo>
                        <a:cubicBezTo>
                          <a:pt x="333530" y="134221"/>
                          <a:pt x="339797" y="145665"/>
                          <a:pt x="334756" y="141850"/>
                        </a:cubicBezTo>
                        <a:cubicBezTo>
                          <a:pt x="339797" y="147300"/>
                          <a:pt x="343203" y="156156"/>
                          <a:pt x="348380" y="162287"/>
                        </a:cubicBezTo>
                        <a:lnTo>
                          <a:pt x="348108" y="157791"/>
                        </a:lnTo>
                        <a:cubicBezTo>
                          <a:pt x="348925" y="161061"/>
                          <a:pt x="352332" y="168418"/>
                          <a:pt x="351105" y="169372"/>
                        </a:cubicBezTo>
                        <a:cubicBezTo>
                          <a:pt x="349879" y="167192"/>
                          <a:pt x="348925" y="164467"/>
                          <a:pt x="347154" y="161606"/>
                        </a:cubicBezTo>
                        <a:cubicBezTo>
                          <a:pt x="343748" y="162696"/>
                          <a:pt x="349879" y="168691"/>
                          <a:pt x="347835" y="169781"/>
                        </a:cubicBezTo>
                        <a:cubicBezTo>
                          <a:pt x="350969" y="171961"/>
                          <a:pt x="353422" y="174413"/>
                          <a:pt x="356283" y="176866"/>
                        </a:cubicBezTo>
                        <a:lnTo>
                          <a:pt x="355329" y="172778"/>
                        </a:lnTo>
                        <a:cubicBezTo>
                          <a:pt x="358054" y="174686"/>
                          <a:pt x="358054" y="183678"/>
                          <a:pt x="359144" y="189945"/>
                        </a:cubicBezTo>
                        <a:cubicBezTo>
                          <a:pt x="353558" y="187629"/>
                          <a:pt x="356419" y="180816"/>
                          <a:pt x="352740" y="174958"/>
                        </a:cubicBezTo>
                        <a:cubicBezTo>
                          <a:pt x="349607" y="170871"/>
                          <a:pt x="349062" y="179182"/>
                          <a:pt x="346609" y="175231"/>
                        </a:cubicBezTo>
                        <a:cubicBezTo>
                          <a:pt x="345792" y="176729"/>
                          <a:pt x="346745" y="179454"/>
                          <a:pt x="348380" y="180408"/>
                        </a:cubicBezTo>
                        <a:lnTo>
                          <a:pt x="347972" y="182315"/>
                        </a:lnTo>
                        <a:cubicBezTo>
                          <a:pt x="342794" y="179727"/>
                          <a:pt x="341159" y="171143"/>
                          <a:pt x="335301" y="167192"/>
                        </a:cubicBezTo>
                        <a:cubicBezTo>
                          <a:pt x="335982" y="167465"/>
                          <a:pt x="336527" y="167737"/>
                          <a:pt x="337072" y="167737"/>
                        </a:cubicBezTo>
                        <a:cubicBezTo>
                          <a:pt x="337072" y="163105"/>
                          <a:pt x="335710" y="158609"/>
                          <a:pt x="332576" y="155339"/>
                        </a:cubicBezTo>
                        <a:cubicBezTo>
                          <a:pt x="332303" y="157927"/>
                          <a:pt x="333530" y="158336"/>
                          <a:pt x="334483" y="159290"/>
                        </a:cubicBezTo>
                        <a:cubicBezTo>
                          <a:pt x="333666" y="159835"/>
                          <a:pt x="331350" y="156429"/>
                          <a:pt x="329579" y="155475"/>
                        </a:cubicBezTo>
                        <a:cubicBezTo>
                          <a:pt x="330123" y="159562"/>
                          <a:pt x="327535" y="157246"/>
                          <a:pt x="327943" y="159698"/>
                        </a:cubicBezTo>
                        <a:cubicBezTo>
                          <a:pt x="325900" y="157791"/>
                          <a:pt x="325355" y="155884"/>
                          <a:pt x="324401" y="152886"/>
                        </a:cubicBezTo>
                        <a:cubicBezTo>
                          <a:pt x="325219" y="150706"/>
                          <a:pt x="327126" y="153023"/>
                          <a:pt x="328897" y="151796"/>
                        </a:cubicBezTo>
                        <a:cubicBezTo>
                          <a:pt x="326309" y="149480"/>
                          <a:pt x="330532" y="145665"/>
                          <a:pt x="326036" y="142668"/>
                        </a:cubicBezTo>
                        <a:cubicBezTo>
                          <a:pt x="328080" y="148663"/>
                          <a:pt x="320995" y="143349"/>
                          <a:pt x="318543" y="142531"/>
                        </a:cubicBezTo>
                        <a:lnTo>
                          <a:pt x="318951" y="143485"/>
                        </a:lnTo>
                        <a:cubicBezTo>
                          <a:pt x="315681" y="143076"/>
                          <a:pt x="314864" y="141850"/>
                          <a:pt x="316226" y="139398"/>
                        </a:cubicBezTo>
                        <a:cubicBezTo>
                          <a:pt x="318406" y="141033"/>
                          <a:pt x="318951" y="143485"/>
                          <a:pt x="320859" y="141578"/>
                        </a:cubicBezTo>
                        <a:cubicBezTo>
                          <a:pt x="319905" y="140215"/>
                          <a:pt x="318951" y="138853"/>
                          <a:pt x="317316" y="137627"/>
                        </a:cubicBezTo>
                        <a:lnTo>
                          <a:pt x="319769" y="138172"/>
                        </a:lnTo>
                        <a:lnTo>
                          <a:pt x="315136" y="131360"/>
                        </a:lnTo>
                        <a:cubicBezTo>
                          <a:pt x="312411" y="131496"/>
                          <a:pt x="308460" y="131632"/>
                          <a:pt x="305054" y="132722"/>
                        </a:cubicBezTo>
                        <a:cubicBezTo>
                          <a:pt x="305736" y="129997"/>
                          <a:pt x="302738" y="128907"/>
                          <a:pt x="301103" y="127953"/>
                        </a:cubicBezTo>
                        <a:lnTo>
                          <a:pt x="302329" y="127953"/>
                        </a:lnTo>
                        <a:cubicBezTo>
                          <a:pt x="302193" y="123866"/>
                          <a:pt x="295653" y="119233"/>
                          <a:pt x="293746" y="120051"/>
                        </a:cubicBezTo>
                        <a:cubicBezTo>
                          <a:pt x="293337" y="116781"/>
                          <a:pt x="315545" y="125228"/>
                          <a:pt x="302193" y="112694"/>
                        </a:cubicBezTo>
                        <a:cubicBezTo>
                          <a:pt x="297697" y="107517"/>
                          <a:pt x="294563" y="113784"/>
                          <a:pt x="290340" y="112694"/>
                        </a:cubicBezTo>
                        <a:cubicBezTo>
                          <a:pt x="290340" y="112694"/>
                          <a:pt x="291021" y="112421"/>
                          <a:pt x="291021" y="111876"/>
                        </a:cubicBezTo>
                        <a:cubicBezTo>
                          <a:pt x="289250" y="109560"/>
                          <a:pt x="287342" y="111195"/>
                          <a:pt x="284890" y="110378"/>
                        </a:cubicBezTo>
                        <a:cubicBezTo>
                          <a:pt x="285435" y="112285"/>
                          <a:pt x="287070" y="113920"/>
                          <a:pt x="288296" y="113784"/>
                        </a:cubicBezTo>
                        <a:cubicBezTo>
                          <a:pt x="285707" y="115146"/>
                          <a:pt x="284209" y="109697"/>
                          <a:pt x="281211" y="109832"/>
                        </a:cubicBezTo>
                        <a:cubicBezTo>
                          <a:pt x="286116" y="108606"/>
                          <a:pt x="278486" y="104928"/>
                          <a:pt x="281484" y="104791"/>
                        </a:cubicBezTo>
                        <a:cubicBezTo>
                          <a:pt x="279031" y="99205"/>
                          <a:pt x="272083" y="98252"/>
                          <a:pt x="268132" y="99069"/>
                        </a:cubicBezTo>
                        <a:cubicBezTo>
                          <a:pt x="268132" y="92802"/>
                          <a:pt x="262409" y="96481"/>
                          <a:pt x="258867" y="91303"/>
                        </a:cubicBezTo>
                        <a:cubicBezTo>
                          <a:pt x="259548" y="91984"/>
                          <a:pt x="261319" y="92121"/>
                          <a:pt x="262137" y="93210"/>
                        </a:cubicBezTo>
                        <a:cubicBezTo>
                          <a:pt x="266769" y="92121"/>
                          <a:pt x="257777" y="88442"/>
                          <a:pt x="263772" y="88578"/>
                        </a:cubicBezTo>
                        <a:cubicBezTo>
                          <a:pt x="262545" y="88442"/>
                          <a:pt x="262818" y="90077"/>
                          <a:pt x="264044" y="90213"/>
                        </a:cubicBezTo>
                        <a:cubicBezTo>
                          <a:pt x="265952" y="90895"/>
                          <a:pt x="268404" y="90758"/>
                          <a:pt x="268813" y="89123"/>
                        </a:cubicBezTo>
                        <a:lnTo>
                          <a:pt x="266088" y="83946"/>
                        </a:lnTo>
                        <a:lnTo>
                          <a:pt x="267995" y="84218"/>
                        </a:lnTo>
                        <a:cubicBezTo>
                          <a:pt x="266497" y="81630"/>
                          <a:pt x="264862" y="78905"/>
                          <a:pt x="263091" y="76725"/>
                        </a:cubicBezTo>
                        <a:cubicBezTo>
                          <a:pt x="262545" y="77270"/>
                          <a:pt x="262818" y="78360"/>
                          <a:pt x="263091" y="78905"/>
                        </a:cubicBezTo>
                        <a:cubicBezTo>
                          <a:pt x="255597" y="73046"/>
                          <a:pt x="244834" y="71547"/>
                          <a:pt x="237340" y="69232"/>
                        </a:cubicBezTo>
                        <a:cubicBezTo>
                          <a:pt x="235433" y="73727"/>
                          <a:pt x="230800" y="73864"/>
                          <a:pt x="225623" y="73455"/>
                        </a:cubicBezTo>
                        <a:cubicBezTo>
                          <a:pt x="220446" y="73864"/>
                          <a:pt x="214723" y="73182"/>
                          <a:pt x="211862" y="76453"/>
                        </a:cubicBezTo>
                        <a:cubicBezTo>
                          <a:pt x="213361" y="73591"/>
                          <a:pt x="214315" y="68823"/>
                          <a:pt x="213225" y="66779"/>
                        </a:cubicBezTo>
                        <a:cubicBezTo>
                          <a:pt x="214587" y="66370"/>
                          <a:pt x="217721" y="62828"/>
                          <a:pt x="220991" y="63781"/>
                        </a:cubicBezTo>
                        <a:cubicBezTo>
                          <a:pt x="221399" y="65280"/>
                          <a:pt x="225214" y="67324"/>
                          <a:pt x="222489" y="68959"/>
                        </a:cubicBezTo>
                        <a:cubicBezTo>
                          <a:pt x="231481" y="68414"/>
                          <a:pt x="221672" y="64735"/>
                          <a:pt x="224669" y="61329"/>
                        </a:cubicBezTo>
                        <a:cubicBezTo>
                          <a:pt x="214042" y="61329"/>
                          <a:pt x="208184" y="67460"/>
                          <a:pt x="202461" y="70049"/>
                        </a:cubicBezTo>
                        <a:lnTo>
                          <a:pt x="202189" y="68959"/>
                        </a:lnTo>
                        <a:cubicBezTo>
                          <a:pt x="200690" y="69640"/>
                          <a:pt x="199327" y="70730"/>
                          <a:pt x="197965" y="71684"/>
                        </a:cubicBezTo>
                        <a:cubicBezTo>
                          <a:pt x="201644" y="71547"/>
                          <a:pt x="202189" y="76997"/>
                          <a:pt x="197420" y="76044"/>
                        </a:cubicBezTo>
                        <a:lnTo>
                          <a:pt x="197965" y="75635"/>
                        </a:lnTo>
                        <a:cubicBezTo>
                          <a:pt x="194968" y="74136"/>
                          <a:pt x="189927" y="77134"/>
                          <a:pt x="186112" y="78360"/>
                        </a:cubicBezTo>
                        <a:lnTo>
                          <a:pt x="184477" y="82175"/>
                        </a:lnTo>
                        <a:cubicBezTo>
                          <a:pt x="180526" y="83128"/>
                          <a:pt x="178346" y="77679"/>
                          <a:pt x="175757" y="74817"/>
                        </a:cubicBezTo>
                        <a:cubicBezTo>
                          <a:pt x="169217" y="77406"/>
                          <a:pt x="167446" y="83265"/>
                          <a:pt x="164857" y="87897"/>
                        </a:cubicBezTo>
                        <a:cubicBezTo>
                          <a:pt x="161860" y="86807"/>
                          <a:pt x="152731" y="91712"/>
                          <a:pt x="155729" y="86262"/>
                        </a:cubicBezTo>
                        <a:cubicBezTo>
                          <a:pt x="151369" y="91439"/>
                          <a:pt x="160770" y="101930"/>
                          <a:pt x="147963" y="102066"/>
                        </a:cubicBezTo>
                        <a:lnTo>
                          <a:pt x="148508" y="98524"/>
                        </a:lnTo>
                        <a:cubicBezTo>
                          <a:pt x="140469" y="105064"/>
                          <a:pt x="134475" y="119097"/>
                          <a:pt x="129570" y="121141"/>
                        </a:cubicBezTo>
                        <a:cubicBezTo>
                          <a:pt x="127526" y="116918"/>
                          <a:pt x="123575" y="117735"/>
                          <a:pt x="119215" y="119779"/>
                        </a:cubicBezTo>
                        <a:cubicBezTo>
                          <a:pt x="115128" y="121822"/>
                          <a:pt x="110359" y="124683"/>
                          <a:pt x="106135" y="123048"/>
                        </a:cubicBezTo>
                        <a:cubicBezTo>
                          <a:pt x="108043" y="123730"/>
                          <a:pt x="106135" y="127545"/>
                          <a:pt x="106680" y="128634"/>
                        </a:cubicBezTo>
                        <a:cubicBezTo>
                          <a:pt x="105318" y="128907"/>
                          <a:pt x="103683" y="129724"/>
                          <a:pt x="104364" y="132041"/>
                        </a:cubicBezTo>
                        <a:cubicBezTo>
                          <a:pt x="108043" y="129180"/>
                          <a:pt x="110359" y="139262"/>
                          <a:pt x="111721" y="130542"/>
                        </a:cubicBezTo>
                        <a:cubicBezTo>
                          <a:pt x="114446" y="137354"/>
                          <a:pt x="115809" y="144030"/>
                          <a:pt x="111449" y="151388"/>
                        </a:cubicBezTo>
                        <a:lnTo>
                          <a:pt x="108315" y="149616"/>
                        </a:lnTo>
                        <a:cubicBezTo>
                          <a:pt x="109542" y="147709"/>
                          <a:pt x="111313" y="145938"/>
                          <a:pt x="112675" y="144167"/>
                        </a:cubicBezTo>
                        <a:cubicBezTo>
                          <a:pt x="109950" y="143485"/>
                          <a:pt x="111994" y="140488"/>
                          <a:pt x="111721" y="138581"/>
                        </a:cubicBezTo>
                        <a:cubicBezTo>
                          <a:pt x="103274" y="149071"/>
                          <a:pt x="105318" y="132722"/>
                          <a:pt x="98914" y="145120"/>
                        </a:cubicBezTo>
                        <a:cubicBezTo>
                          <a:pt x="100413" y="147436"/>
                          <a:pt x="99868" y="146210"/>
                          <a:pt x="99187" y="149889"/>
                        </a:cubicBezTo>
                        <a:cubicBezTo>
                          <a:pt x="99868" y="148254"/>
                          <a:pt x="97688" y="146891"/>
                          <a:pt x="96462" y="149344"/>
                        </a:cubicBezTo>
                        <a:lnTo>
                          <a:pt x="97961" y="153023"/>
                        </a:lnTo>
                        <a:cubicBezTo>
                          <a:pt x="90467" y="154930"/>
                          <a:pt x="97961" y="143894"/>
                          <a:pt x="92375" y="145938"/>
                        </a:cubicBezTo>
                        <a:cubicBezTo>
                          <a:pt x="91966" y="139534"/>
                          <a:pt x="96053" y="130406"/>
                          <a:pt x="91012" y="129588"/>
                        </a:cubicBezTo>
                        <a:cubicBezTo>
                          <a:pt x="84609" y="136946"/>
                          <a:pt x="94282" y="141033"/>
                          <a:pt x="88287" y="148663"/>
                        </a:cubicBezTo>
                        <a:lnTo>
                          <a:pt x="86107" y="148663"/>
                        </a:lnTo>
                        <a:cubicBezTo>
                          <a:pt x="85835" y="152477"/>
                          <a:pt x="88560" y="154249"/>
                          <a:pt x="89513" y="156565"/>
                        </a:cubicBezTo>
                        <a:cubicBezTo>
                          <a:pt x="88423" y="156292"/>
                          <a:pt x="87334" y="156565"/>
                          <a:pt x="86244" y="158609"/>
                        </a:cubicBezTo>
                        <a:cubicBezTo>
                          <a:pt x="88560" y="165693"/>
                          <a:pt x="88015" y="169372"/>
                          <a:pt x="91012" y="175775"/>
                        </a:cubicBezTo>
                        <a:cubicBezTo>
                          <a:pt x="92375" y="162015"/>
                          <a:pt x="97824" y="166238"/>
                          <a:pt x="100686" y="152750"/>
                        </a:cubicBezTo>
                        <a:cubicBezTo>
                          <a:pt x="101094" y="155339"/>
                          <a:pt x="97961" y="164331"/>
                          <a:pt x="102593" y="166783"/>
                        </a:cubicBezTo>
                        <a:lnTo>
                          <a:pt x="99323" y="165285"/>
                        </a:lnTo>
                        <a:cubicBezTo>
                          <a:pt x="99596" y="170053"/>
                          <a:pt x="99732" y="174686"/>
                          <a:pt x="96734" y="179454"/>
                        </a:cubicBezTo>
                        <a:cubicBezTo>
                          <a:pt x="96326" y="178092"/>
                          <a:pt x="96189" y="177002"/>
                          <a:pt x="95917" y="175639"/>
                        </a:cubicBezTo>
                        <a:cubicBezTo>
                          <a:pt x="95917" y="183133"/>
                          <a:pt x="87197" y="185858"/>
                          <a:pt x="91285" y="192943"/>
                        </a:cubicBezTo>
                        <a:cubicBezTo>
                          <a:pt x="92102" y="191035"/>
                          <a:pt x="92511" y="189400"/>
                          <a:pt x="92375" y="188174"/>
                        </a:cubicBezTo>
                        <a:cubicBezTo>
                          <a:pt x="92783" y="192125"/>
                          <a:pt x="91285" y="196621"/>
                          <a:pt x="90058" y="200572"/>
                        </a:cubicBezTo>
                        <a:lnTo>
                          <a:pt x="94282" y="209837"/>
                        </a:lnTo>
                        <a:cubicBezTo>
                          <a:pt x="92511" y="209428"/>
                          <a:pt x="91421" y="214606"/>
                          <a:pt x="89105" y="211608"/>
                        </a:cubicBezTo>
                        <a:cubicBezTo>
                          <a:pt x="85699" y="217331"/>
                          <a:pt x="90603" y="220873"/>
                          <a:pt x="91148" y="224415"/>
                        </a:cubicBezTo>
                        <a:cubicBezTo>
                          <a:pt x="86652" y="230138"/>
                          <a:pt x="90058" y="218965"/>
                          <a:pt x="85290" y="217603"/>
                        </a:cubicBezTo>
                        <a:cubicBezTo>
                          <a:pt x="82292" y="226050"/>
                          <a:pt x="83382" y="235587"/>
                          <a:pt x="86516" y="240492"/>
                        </a:cubicBezTo>
                        <a:cubicBezTo>
                          <a:pt x="87334" y="238721"/>
                          <a:pt x="88015" y="237903"/>
                          <a:pt x="88832" y="238040"/>
                        </a:cubicBezTo>
                        <a:cubicBezTo>
                          <a:pt x="87742" y="238312"/>
                          <a:pt x="87878" y="241718"/>
                          <a:pt x="87742" y="243626"/>
                        </a:cubicBezTo>
                        <a:lnTo>
                          <a:pt x="90058" y="244988"/>
                        </a:lnTo>
                        <a:cubicBezTo>
                          <a:pt x="88287" y="248122"/>
                          <a:pt x="86925" y="247713"/>
                          <a:pt x="85290" y="244988"/>
                        </a:cubicBezTo>
                        <a:cubicBezTo>
                          <a:pt x="84609" y="248122"/>
                          <a:pt x="89377" y="251664"/>
                          <a:pt x="86107" y="254934"/>
                        </a:cubicBezTo>
                        <a:cubicBezTo>
                          <a:pt x="82837" y="249757"/>
                          <a:pt x="85562" y="242945"/>
                          <a:pt x="84064" y="240083"/>
                        </a:cubicBezTo>
                        <a:cubicBezTo>
                          <a:pt x="85699" y="251119"/>
                          <a:pt x="76979" y="251392"/>
                          <a:pt x="80249" y="265698"/>
                        </a:cubicBezTo>
                        <a:cubicBezTo>
                          <a:pt x="79159" y="265970"/>
                          <a:pt x="76843" y="263654"/>
                          <a:pt x="76979" y="266515"/>
                        </a:cubicBezTo>
                        <a:cubicBezTo>
                          <a:pt x="78477" y="272919"/>
                          <a:pt x="82020" y="267741"/>
                          <a:pt x="84745" y="269513"/>
                        </a:cubicBezTo>
                        <a:cubicBezTo>
                          <a:pt x="82565" y="264880"/>
                          <a:pt x="84336" y="262428"/>
                          <a:pt x="87061" y="259431"/>
                        </a:cubicBezTo>
                        <a:lnTo>
                          <a:pt x="88968" y="260657"/>
                        </a:lnTo>
                        <a:cubicBezTo>
                          <a:pt x="88015" y="260929"/>
                          <a:pt x="88015" y="263926"/>
                          <a:pt x="87061" y="264880"/>
                        </a:cubicBezTo>
                        <a:lnTo>
                          <a:pt x="90876" y="265425"/>
                        </a:lnTo>
                        <a:cubicBezTo>
                          <a:pt x="86516" y="265425"/>
                          <a:pt x="83927" y="270466"/>
                          <a:pt x="85971" y="274145"/>
                        </a:cubicBezTo>
                        <a:cubicBezTo>
                          <a:pt x="88560" y="270058"/>
                          <a:pt x="88560" y="271011"/>
                          <a:pt x="93328" y="269513"/>
                        </a:cubicBezTo>
                        <a:cubicBezTo>
                          <a:pt x="98506" y="274145"/>
                          <a:pt x="89513" y="275916"/>
                          <a:pt x="95099" y="280957"/>
                        </a:cubicBezTo>
                        <a:cubicBezTo>
                          <a:pt x="93737" y="280685"/>
                          <a:pt x="92102" y="275780"/>
                          <a:pt x="91557" y="280276"/>
                        </a:cubicBezTo>
                        <a:cubicBezTo>
                          <a:pt x="91830" y="283955"/>
                          <a:pt x="94963" y="283001"/>
                          <a:pt x="96598" y="285045"/>
                        </a:cubicBezTo>
                        <a:cubicBezTo>
                          <a:pt x="92511" y="283001"/>
                          <a:pt x="90058" y="284091"/>
                          <a:pt x="85562" y="281639"/>
                        </a:cubicBezTo>
                        <a:cubicBezTo>
                          <a:pt x="84336" y="275099"/>
                          <a:pt x="85290" y="278914"/>
                          <a:pt x="82974" y="272646"/>
                        </a:cubicBezTo>
                        <a:lnTo>
                          <a:pt x="80657" y="278505"/>
                        </a:lnTo>
                        <a:cubicBezTo>
                          <a:pt x="79431" y="272782"/>
                          <a:pt x="76161" y="274826"/>
                          <a:pt x="74663" y="274418"/>
                        </a:cubicBezTo>
                        <a:cubicBezTo>
                          <a:pt x="72346" y="284908"/>
                          <a:pt x="80657" y="281230"/>
                          <a:pt x="80930" y="287633"/>
                        </a:cubicBezTo>
                        <a:cubicBezTo>
                          <a:pt x="83927" y="290222"/>
                          <a:pt x="80249" y="281775"/>
                          <a:pt x="83791" y="285998"/>
                        </a:cubicBezTo>
                        <a:cubicBezTo>
                          <a:pt x="84472" y="291857"/>
                          <a:pt x="86380" y="286952"/>
                          <a:pt x="89105" y="292947"/>
                        </a:cubicBezTo>
                        <a:lnTo>
                          <a:pt x="87334" y="292266"/>
                        </a:lnTo>
                        <a:cubicBezTo>
                          <a:pt x="85699" y="294582"/>
                          <a:pt x="88560" y="296081"/>
                          <a:pt x="89377" y="298261"/>
                        </a:cubicBezTo>
                        <a:cubicBezTo>
                          <a:pt x="91012" y="300304"/>
                          <a:pt x="100549" y="292947"/>
                          <a:pt x="103410" y="302348"/>
                        </a:cubicBezTo>
                        <a:cubicBezTo>
                          <a:pt x="102321" y="302211"/>
                          <a:pt x="101639" y="302076"/>
                          <a:pt x="101231" y="302348"/>
                        </a:cubicBezTo>
                        <a:cubicBezTo>
                          <a:pt x="90603" y="301803"/>
                          <a:pt x="80249" y="300713"/>
                          <a:pt x="69758" y="299214"/>
                        </a:cubicBezTo>
                        <a:cubicBezTo>
                          <a:pt x="70712" y="304937"/>
                          <a:pt x="72346" y="310795"/>
                          <a:pt x="73709" y="317062"/>
                        </a:cubicBezTo>
                        <a:cubicBezTo>
                          <a:pt x="74799" y="323466"/>
                          <a:pt x="76570" y="329733"/>
                          <a:pt x="78069" y="336409"/>
                        </a:cubicBezTo>
                        <a:cubicBezTo>
                          <a:pt x="73709" y="341587"/>
                          <a:pt x="70166" y="329052"/>
                          <a:pt x="67987" y="330687"/>
                        </a:cubicBezTo>
                        <a:cubicBezTo>
                          <a:pt x="67578" y="328643"/>
                          <a:pt x="67305" y="326463"/>
                          <a:pt x="67169" y="324420"/>
                        </a:cubicBezTo>
                        <a:cubicBezTo>
                          <a:pt x="69349" y="324147"/>
                          <a:pt x="72346" y="336409"/>
                          <a:pt x="74390" y="329733"/>
                        </a:cubicBezTo>
                        <a:cubicBezTo>
                          <a:pt x="69077" y="320060"/>
                          <a:pt x="70712" y="314474"/>
                          <a:pt x="63082" y="305754"/>
                        </a:cubicBezTo>
                        <a:cubicBezTo>
                          <a:pt x="57904" y="310386"/>
                          <a:pt x="67714" y="318698"/>
                          <a:pt x="65262" y="326600"/>
                        </a:cubicBezTo>
                        <a:cubicBezTo>
                          <a:pt x="64853" y="323739"/>
                          <a:pt x="63491" y="321559"/>
                          <a:pt x="62128" y="319515"/>
                        </a:cubicBezTo>
                        <a:cubicBezTo>
                          <a:pt x="62945" y="326054"/>
                          <a:pt x="64580" y="332867"/>
                          <a:pt x="66488" y="340224"/>
                        </a:cubicBezTo>
                        <a:lnTo>
                          <a:pt x="68395" y="341314"/>
                        </a:lnTo>
                        <a:cubicBezTo>
                          <a:pt x="67169" y="336409"/>
                          <a:pt x="66488" y="333003"/>
                          <a:pt x="66488" y="332458"/>
                        </a:cubicBezTo>
                        <a:cubicBezTo>
                          <a:pt x="68395" y="338862"/>
                          <a:pt x="73300" y="342813"/>
                          <a:pt x="77388" y="341587"/>
                        </a:cubicBezTo>
                        <a:lnTo>
                          <a:pt x="77115" y="340497"/>
                        </a:lnTo>
                        <a:lnTo>
                          <a:pt x="79159" y="342132"/>
                        </a:lnTo>
                        <a:lnTo>
                          <a:pt x="80249" y="346491"/>
                        </a:lnTo>
                        <a:close/>
                        <a:moveTo>
                          <a:pt x="364594" y="290358"/>
                        </a:moveTo>
                        <a:cubicBezTo>
                          <a:pt x="364594" y="290358"/>
                          <a:pt x="365275" y="291176"/>
                          <a:pt x="365820" y="291584"/>
                        </a:cubicBezTo>
                        <a:cubicBezTo>
                          <a:pt x="365275" y="291312"/>
                          <a:pt x="364866" y="291448"/>
                          <a:pt x="364594" y="290358"/>
                        </a:cubicBezTo>
                        <a:close/>
                        <a:moveTo>
                          <a:pt x="46732" y="221827"/>
                        </a:moveTo>
                        <a:cubicBezTo>
                          <a:pt x="45233" y="230682"/>
                          <a:pt x="43871" y="239811"/>
                          <a:pt x="43190" y="248667"/>
                        </a:cubicBezTo>
                        <a:cubicBezTo>
                          <a:pt x="52046" y="232862"/>
                          <a:pt x="58994" y="223325"/>
                          <a:pt x="57904" y="248122"/>
                        </a:cubicBezTo>
                        <a:lnTo>
                          <a:pt x="58586" y="249757"/>
                        </a:lnTo>
                        <a:cubicBezTo>
                          <a:pt x="59403" y="246487"/>
                          <a:pt x="59948" y="240901"/>
                          <a:pt x="59539" y="235587"/>
                        </a:cubicBezTo>
                        <a:cubicBezTo>
                          <a:pt x="56406" y="231364"/>
                          <a:pt x="46869" y="216104"/>
                          <a:pt x="46051" y="216104"/>
                        </a:cubicBezTo>
                        <a:cubicBezTo>
                          <a:pt x="43462" y="217467"/>
                          <a:pt x="45779" y="220055"/>
                          <a:pt x="44689" y="222917"/>
                        </a:cubicBezTo>
                        <a:lnTo>
                          <a:pt x="46732" y="221963"/>
                        </a:lnTo>
                        <a:close/>
                        <a:moveTo>
                          <a:pt x="61583" y="217194"/>
                        </a:moveTo>
                        <a:cubicBezTo>
                          <a:pt x="63082" y="212562"/>
                          <a:pt x="61038" y="213379"/>
                          <a:pt x="59539" y="212426"/>
                        </a:cubicBezTo>
                        <a:lnTo>
                          <a:pt x="59539" y="217603"/>
                        </a:lnTo>
                        <a:cubicBezTo>
                          <a:pt x="59539" y="217603"/>
                          <a:pt x="60629" y="216786"/>
                          <a:pt x="61583" y="217194"/>
                        </a:cubicBezTo>
                        <a:close/>
                        <a:moveTo>
                          <a:pt x="57768" y="212426"/>
                        </a:moveTo>
                        <a:cubicBezTo>
                          <a:pt x="57768" y="212426"/>
                          <a:pt x="57496" y="213379"/>
                          <a:pt x="57223" y="213652"/>
                        </a:cubicBezTo>
                        <a:lnTo>
                          <a:pt x="57768" y="212426"/>
                        </a:lnTo>
                        <a:close/>
                        <a:moveTo>
                          <a:pt x="60357" y="308206"/>
                        </a:moveTo>
                        <a:cubicBezTo>
                          <a:pt x="60357" y="308206"/>
                          <a:pt x="60357" y="307934"/>
                          <a:pt x="60221" y="307662"/>
                        </a:cubicBezTo>
                        <a:cubicBezTo>
                          <a:pt x="60221" y="308888"/>
                          <a:pt x="60629" y="309978"/>
                          <a:pt x="60766" y="311204"/>
                        </a:cubicBezTo>
                        <a:cubicBezTo>
                          <a:pt x="60766" y="310659"/>
                          <a:pt x="60766" y="309705"/>
                          <a:pt x="60357" y="308070"/>
                        </a:cubicBezTo>
                        <a:close/>
                        <a:moveTo>
                          <a:pt x="62401" y="297443"/>
                        </a:moveTo>
                        <a:lnTo>
                          <a:pt x="59131" y="296898"/>
                        </a:lnTo>
                        <a:cubicBezTo>
                          <a:pt x="59131" y="297988"/>
                          <a:pt x="59403" y="299078"/>
                          <a:pt x="59403" y="300304"/>
                        </a:cubicBezTo>
                        <a:cubicBezTo>
                          <a:pt x="60629" y="299623"/>
                          <a:pt x="61855" y="299078"/>
                          <a:pt x="62401" y="297443"/>
                        </a:cubicBezTo>
                        <a:close/>
                        <a:moveTo>
                          <a:pt x="68123" y="265153"/>
                        </a:moveTo>
                        <a:cubicBezTo>
                          <a:pt x="64308" y="263518"/>
                          <a:pt x="63899" y="256842"/>
                          <a:pt x="59676" y="256705"/>
                        </a:cubicBezTo>
                        <a:cubicBezTo>
                          <a:pt x="58586" y="256297"/>
                          <a:pt x="58177" y="257796"/>
                          <a:pt x="57904" y="259294"/>
                        </a:cubicBezTo>
                        <a:cubicBezTo>
                          <a:pt x="57904" y="261065"/>
                          <a:pt x="57904" y="262973"/>
                          <a:pt x="57904" y="265017"/>
                        </a:cubicBezTo>
                        <a:cubicBezTo>
                          <a:pt x="58586" y="265017"/>
                          <a:pt x="59131" y="265425"/>
                          <a:pt x="59676" y="265970"/>
                        </a:cubicBezTo>
                        <a:cubicBezTo>
                          <a:pt x="60084" y="263926"/>
                          <a:pt x="61174" y="262564"/>
                          <a:pt x="63763" y="263245"/>
                        </a:cubicBezTo>
                        <a:cubicBezTo>
                          <a:pt x="58177" y="268695"/>
                          <a:pt x="67987" y="267469"/>
                          <a:pt x="67169" y="272782"/>
                        </a:cubicBezTo>
                        <a:cubicBezTo>
                          <a:pt x="70439" y="274145"/>
                          <a:pt x="69349" y="266652"/>
                          <a:pt x="68259" y="265153"/>
                        </a:cubicBezTo>
                        <a:close/>
                        <a:moveTo>
                          <a:pt x="319496" y="98524"/>
                        </a:moveTo>
                        <a:cubicBezTo>
                          <a:pt x="319496" y="98524"/>
                          <a:pt x="318951" y="99887"/>
                          <a:pt x="318543" y="101249"/>
                        </a:cubicBezTo>
                        <a:lnTo>
                          <a:pt x="314455" y="99750"/>
                        </a:lnTo>
                        <a:cubicBezTo>
                          <a:pt x="311049" y="93892"/>
                          <a:pt x="311049" y="85854"/>
                          <a:pt x="303010" y="85444"/>
                        </a:cubicBezTo>
                        <a:cubicBezTo>
                          <a:pt x="301784" y="82583"/>
                          <a:pt x="302602" y="79177"/>
                          <a:pt x="303010" y="76588"/>
                        </a:cubicBezTo>
                        <a:cubicBezTo>
                          <a:pt x="304100" y="77542"/>
                          <a:pt x="304782" y="78768"/>
                          <a:pt x="305463" y="79859"/>
                        </a:cubicBezTo>
                        <a:cubicBezTo>
                          <a:pt x="323720" y="86807"/>
                          <a:pt x="306689" y="91712"/>
                          <a:pt x="319769" y="98660"/>
                        </a:cubicBezTo>
                        <a:close/>
                        <a:moveTo>
                          <a:pt x="257913" y="45933"/>
                        </a:moveTo>
                        <a:cubicBezTo>
                          <a:pt x="258731" y="45933"/>
                          <a:pt x="259276" y="45389"/>
                          <a:pt x="259276" y="45389"/>
                        </a:cubicBezTo>
                        <a:cubicBezTo>
                          <a:pt x="254643" y="45933"/>
                          <a:pt x="250556" y="46342"/>
                          <a:pt x="246877" y="46478"/>
                        </a:cubicBezTo>
                        <a:cubicBezTo>
                          <a:pt x="243062" y="46887"/>
                          <a:pt x="239520" y="47432"/>
                          <a:pt x="236386" y="47432"/>
                        </a:cubicBezTo>
                        <a:cubicBezTo>
                          <a:pt x="230119" y="47432"/>
                          <a:pt x="224942" y="47841"/>
                          <a:pt x="220854" y="47432"/>
                        </a:cubicBezTo>
                        <a:cubicBezTo>
                          <a:pt x="222353" y="50838"/>
                          <a:pt x="229165" y="53154"/>
                          <a:pt x="232163" y="55471"/>
                        </a:cubicBezTo>
                        <a:lnTo>
                          <a:pt x="228757" y="58468"/>
                        </a:lnTo>
                        <a:cubicBezTo>
                          <a:pt x="228348" y="57378"/>
                          <a:pt x="227803" y="56424"/>
                          <a:pt x="227394" y="55471"/>
                        </a:cubicBezTo>
                        <a:lnTo>
                          <a:pt x="222081" y="58332"/>
                        </a:lnTo>
                        <a:cubicBezTo>
                          <a:pt x="223307" y="60920"/>
                          <a:pt x="227258" y="60239"/>
                          <a:pt x="229438" y="62828"/>
                        </a:cubicBezTo>
                        <a:cubicBezTo>
                          <a:pt x="229710" y="62146"/>
                          <a:pt x="238566" y="59694"/>
                          <a:pt x="241700" y="58059"/>
                        </a:cubicBezTo>
                        <a:lnTo>
                          <a:pt x="235296" y="54380"/>
                        </a:lnTo>
                        <a:cubicBezTo>
                          <a:pt x="237068" y="55607"/>
                          <a:pt x="246332" y="56697"/>
                          <a:pt x="250147" y="57378"/>
                        </a:cubicBezTo>
                        <a:cubicBezTo>
                          <a:pt x="250829" y="55743"/>
                          <a:pt x="245242" y="50974"/>
                          <a:pt x="243335" y="54517"/>
                        </a:cubicBezTo>
                        <a:cubicBezTo>
                          <a:pt x="243335" y="51519"/>
                          <a:pt x="250556" y="54108"/>
                          <a:pt x="246741" y="49748"/>
                        </a:cubicBezTo>
                        <a:cubicBezTo>
                          <a:pt x="253145" y="48931"/>
                          <a:pt x="261728" y="53836"/>
                          <a:pt x="264862" y="57242"/>
                        </a:cubicBezTo>
                        <a:lnTo>
                          <a:pt x="263772" y="61601"/>
                        </a:lnTo>
                        <a:cubicBezTo>
                          <a:pt x="267178" y="65144"/>
                          <a:pt x="268949" y="58059"/>
                          <a:pt x="272900" y="62828"/>
                        </a:cubicBezTo>
                        <a:cubicBezTo>
                          <a:pt x="266361" y="60784"/>
                          <a:pt x="271674" y="67596"/>
                          <a:pt x="266769" y="65689"/>
                        </a:cubicBezTo>
                        <a:cubicBezTo>
                          <a:pt x="267587" y="67869"/>
                          <a:pt x="264725" y="69913"/>
                          <a:pt x="269494" y="71820"/>
                        </a:cubicBezTo>
                        <a:cubicBezTo>
                          <a:pt x="276034" y="68959"/>
                          <a:pt x="272219" y="77815"/>
                          <a:pt x="278350" y="75499"/>
                        </a:cubicBezTo>
                        <a:cubicBezTo>
                          <a:pt x="279576" y="78496"/>
                          <a:pt x="273990" y="76997"/>
                          <a:pt x="278078" y="80403"/>
                        </a:cubicBezTo>
                        <a:cubicBezTo>
                          <a:pt x="284890" y="80948"/>
                          <a:pt x="285707" y="79450"/>
                          <a:pt x="288568" y="76044"/>
                        </a:cubicBezTo>
                        <a:cubicBezTo>
                          <a:pt x="284617" y="71275"/>
                          <a:pt x="279849" y="76997"/>
                          <a:pt x="276579" y="73455"/>
                        </a:cubicBezTo>
                        <a:cubicBezTo>
                          <a:pt x="280530" y="73046"/>
                          <a:pt x="284754" y="72501"/>
                          <a:pt x="288705" y="72501"/>
                        </a:cubicBezTo>
                        <a:cubicBezTo>
                          <a:pt x="287887" y="70458"/>
                          <a:pt x="286661" y="69776"/>
                          <a:pt x="285571" y="69367"/>
                        </a:cubicBezTo>
                        <a:cubicBezTo>
                          <a:pt x="287615" y="70049"/>
                          <a:pt x="289522" y="70185"/>
                          <a:pt x="291566" y="69913"/>
                        </a:cubicBezTo>
                        <a:cubicBezTo>
                          <a:pt x="292656" y="69776"/>
                          <a:pt x="293746" y="69640"/>
                          <a:pt x="294699" y="69640"/>
                        </a:cubicBezTo>
                        <a:cubicBezTo>
                          <a:pt x="290204" y="65825"/>
                          <a:pt x="285571" y="63373"/>
                          <a:pt x="285844" y="61329"/>
                        </a:cubicBezTo>
                        <a:lnTo>
                          <a:pt x="287615" y="59966"/>
                        </a:lnTo>
                        <a:cubicBezTo>
                          <a:pt x="286797" y="57242"/>
                          <a:pt x="282982" y="56697"/>
                          <a:pt x="280939" y="57105"/>
                        </a:cubicBezTo>
                        <a:cubicBezTo>
                          <a:pt x="276306" y="54380"/>
                          <a:pt x="270039" y="55198"/>
                          <a:pt x="270175" y="52064"/>
                        </a:cubicBezTo>
                        <a:lnTo>
                          <a:pt x="272900" y="51247"/>
                        </a:lnTo>
                        <a:cubicBezTo>
                          <a:pt x="266497" y="49203"/>
                          <a:pt x="266088" y="48386"/>
                          <a:pt x="258050" y="45933"/>
                        </a:cubicBezTo>
                        <a:close/>
                        <a:moveTo>
                          <a:pt x="73981" y="125909"/>
                        </a:moveTo>
                        <a:cubicBezTo>
                          <a:pt x="78341" y="125909"/>
                          <a:pt x="82565" y="125909"/>
                          <a:pt x="86516" y="124002"/>
                        </a:cubicBezTo>
                        <a:cubicBezTo>
                          <a:pt x="90467" y="121959"/>
                          <a:pt x="94418" y="118007"/>
                          <a:pt x="99187" y="110514"/>
                        </a:cubicBezTo>
                        <a:lnTo>
                          <a:pt x="98778" y="112012"/>
                        </a:lnTo>
                        <a:cubicBezTo>
                          <a:pt x="107362" y="107653"/>
                          <a:pt x="104637" y="94164"/>
                          <a:pt x="116081" y="89668"/>
                        </a:cubicBezTo>
                        <a:cubicBezTo>
                          <a:pt x="114310" y="95254"/>
                          <a:pt x="114583" y="95254"/>
                          <a:pt x="115673" y="103702"/>
                        </a:cubicBezTo>
                        <a:lnTo>
                          <a:pt x="117580" y="98116"/>
                        </a:lnTo>
                        <a:cubicBezTo>
                          <a:pt x="119624" y="101930"/>
                          <a:pt x="121531" y="96617"/>
                          <a:pt x="124665" y="94028"/>
                        </a:cubicBezTo>
                        <a:lnTo>
                          <a:pt x="125619" y="99887"/>
                        </a:lnTo>
                        <a:cubicBezTo>
                          <a:pt x="122757" y="100296"/>
                          <a:pt x="118670" y="104791"/>
                          <a:pt x="119624" y="105337"/>
                        </a:cubicBezTo>
                        <a:cubicBezTo>
                          <a:pt x="120169" y="103974"/>
                          <a:pt x="109405" y="107244"/>
                          <a:pt x="107634" y="112421"/>
                        </a:cubicBezTo>
                        <a:cubicBezTo>
                          <a:pt x="110359" y="113784"/>
                          <a:pt x="116354" y="104928"/>
                          <a:pt x="117444" y="112012"/>
                        </a:cubicBezTo>
                        <a:cubicBezTo>
                          <a:pt x="118398" y="107380"/>
                          <a:pt x="121259" y="109151"/>
                          <a:pt x="123166" y="105200"/>
                        </a:cubicBezTo>
                        <a:cubicBezTo>
                          <a:pt x="122212" y="109832"/>
                          <a:pt x="125891" y="109015"/>
                          <a:pt x="125755" y="112830"/>
                        </a:cubicBezTo>
                        <a:lnTo>
                          <a:pt x="129297" y="106971"/>
                        </a:lnTo>
                        <a:cubicBezTo>
                          <a:pt x="130251" y="107653"/>
                          <a:pt x="124801" y="116100"/>
                          <a:pt x="131341" y="114601"/>
                        </a:cubicBezTo>
                        <a:cubicBezTo>
                          <a:pt x="131613" y="111195"/>
                          <a:pt x="138153" y="108061"/>
                          <a:pt x="135701" y="105473"/>
                        </a:cubicBezTo>
                        <a:lnTo>
                          <a:pt x="136655" y="106154"/>
                        </a:lnTo>
                        <a:cubicBezTo>
                          <a:pt x="140742" y="103429"/>
                          <a:pt x="134747" y="100977"/>
                          <a:pt x="140469" y="98252"/>
                        </a:cubicBezTo>
                        <a:cubicBezTo>
                          <a:pt x="139379" y="96889"/>
                          <a:pt x="137608" y="96753"/>
                          <a:pt x="136246" y="98524"/>
                        </a:cubicBezTo>
                        <a:cubicBezTo>
                          <a:pt x="135428" y="100431"/>
                          <a:pt x="136927" y="102475"/>
                          <a:pt x="134475" y="105337"/>
                        </a:cubicBezTo>
                        <a:cubicBezTo>
                          <a:pt x="131205" y="104519"/>
                          <a:pt x="138017" y="102475"/>
                          <a:pt x="132840" y="100840"/>
                        </a:cubicBezTo>
                        <a:cubicBezTo>
                          <a:pt x="130115" y="100023"/>
                          <a:pt x="126981" y="109424"/>
                          <a:pt x="125074" y="103702"/>
                        </a:cubicBezTo>
                        <a:cubicBezTo>
                          <a:pt x="126436" y="102611"/>
                          <a:pt x="127935" y="101658"/>
                          <a:pt x="129297" y="100568"/>
                        </a:cubicBezTo>
                        <a:cubicBezTo>
                          <a:pt x="126845" y="97979"/>
                          <a:pt x="129706" y="95390"/>
                          <a:pt x="127662" y="93347"/>
                        </a:cubicBezTo>
                        <a:cubicBezTo>
                          <a:pt x="129297" y="90213"/>
                          <a:pt x="133930" y="90758"/>
                          <a:pt x="134611" y="86535"/>
                        </a:cubicBezTo>
                        <a:cubicBezTo>
                          <a:pt x="134202" y="83946"/>
                          <a:pt x="129570" y="82038"/>
                          <a:pt x="135292" y="79995"/>
                        </a:cubicBezTo>
                        <a:cubicBezTo>
                          <a:pt x="141832" y="81085"/>
                          <a:pt x="151778" y="73591"/>
                          <a:pt x="155593" y="70458"/>
                        </a:cubicBezTo>
                        <a:cubicBezTo>
                          <a:pt x="156410" y="68959"/>
                          <a:pt x="157364" y="67869"/>
                          <a:pt x="158318" y="66506"/>
                        </a:cubicBezTo>
                        <a:cubicBezTo>
                          <a:pt x="156819" y="64463"/>
                          <a:pt x="151369" y="70730"/>
                          <a:pt x="152323" y="66779"/>
                        </a:cubicBezTo>
                        <a:cubicBezTo>
                          <a:pt x="154094" y="65280"/>
                          <a:pt x="156001" y="64054"/>
                          <a:pt x="157909" y="62828"/>
                        </a:cubicBezTo>
                        <a:lnTo>
                          <a:pt x="157909" y="64326"/>
                        </a:lnTo>
                        <a:cubicBezTo>
                          <a:pt x="160225" y="63645"/>
                          <a:pt x="161588" y="61329"/>
                          <a:pt x="163222" y="59831"/>
                        </a:cubicBezTo>
                        <a:cubicBezTo>
                          <a:pt x="162405" y="63100"/>
                          <a:pt x="157500" y="64190"/>
                          <a:pt x="160089" y="67187"/>
                        </a:cubicBezTo>
                        <a:cubicBezTo>
                          <a:pt x="163222" y="66506"/>
                          <a:pt x="164176" y="67596"/>
                          <a:pt x="166492" y="65825"/>
                        </a:cubicBezTo>
                        <a:cubicBezTo>
                          <a:pt x="166084" y="66370"/>
                          <a:pt x="165675" y="66915"/>
                          <a:pt x="165947" y="67324"/>
                        </a:cubicBezTo>
                        <a:cubicBezTo>
                          <a:pt x="172078" y="66234"/>
                          <a:pt x="169762" y="60920"/>
                          <a:pt x="170852" y="59285"/>
                        </a:cubicBezTo>
                        <a:cubicBezTo>
                          <a:pt x="175348" y="52610"/>
                          <a:pt x="163086" y="57242"/>
                          <a:pt x="162405" y="53699"/>
                        </a:cubicBezTo>
                        <a:cubicBezTo>
                          <a:pt x="168127" y="50157"/>
                          <a:pt x="174395" y="47977"/>
                          <a:pt x="180526" y="45116"/>
                        </a:cubicBezTo>
                        <a:cubicBezTo>
                          <a:pt x="179163" y="46887"/>
                          <a:pt x="177937" y="48522"/>
                          <a:pt x="178891" y="49748"/>
                        </a:cubicBezTo>
                        <a:cubicBezTo>
                          <a:pt x="183932" y="50021"/>
                          <a:pt x="179708" y="52201"/>
                          <a:pt x="186112" y="50702"/>
                        </a:cubicBezTo>
                        <a:cubicBezTo>
                          <a:pt x="184477" y="45933"/>
                          <a:pt x="193742" y="45797"/>
                          <a:pt x="198101" y="42255"/>
                        </a:cubicBezTo>
                        <a:cubicBezTo>
                          <a:pt x="200690" y="44298"/>
                          <a:pt x="201099" y="44435"/>
                          <a:pt x="196194" y="45116"/>
                        </a:cubicBezTo>
                        <a:cubicBezTo>
                          <a:pt x="197148" y="48113"/>
                          <a:pt x="203415" y="46615"/>
                          <a:pt x="205731" y="46751"/>
                        </a:cubicBezTo>
                        <a:cubicBezTo>
                          <a:pt x="206957" y="45797"/>
                          <a:pt x="209274" y="45252"/>
                          <a:pt x="210772" y="44435"/>
                        </a:cubicBezTo>
                        <a:cubicBezTo>
                          <a:pt x="208728" y="42936"/>
                          <a:pt x="209546" y="40620"/>
                          <a:pt x="213906" y="39121"/>
                        </a:cubicBezTo>
                        <a:lnTo>
                          <a:pt x="214178" y="38440"/>
                        </a:lnTo>
                        <a:cubicBezTo>
                          <a:pt x="207094" y="37895"/>
                          <a:pt x="194968" y="34625"/>
                          <a:pt x="191016" y="39394"/>
                        </a:cubicBezTo>
                        <a:lnTo>
                          <a:pt x="191970" y="37486"/>
                        </a:lnTo>
                        <a:cubicBezTo>
                          <a:pt x="187474" y="36941"/>
                          <a:pt x="183114" y="39257"/>
                          <a:pt x="179436" y="41029"/>
                        </a:cubicBezTo>
                        <a:cubicBezTo>
                          <a:pt x="175893" y="43344"/>
                          <a:pt x="172896" y="44980"/>
                          <a:pt x="169899" y="42663"/>
                        </a:cubicBezTo>
                        <a:cubicBezTo>
                          <a:pt x="169490" y="40211"/>
                          <a:pt x="168127" y="42663"/>
                          <a:pt x="167037" y="39257"/>
                        </a:cubicBezTo>
                        <a:lnTo>
                          <a:pt x="161860" y="43890"/>
                        </a:lnTo>
                        <a:lnTo>
                          <a:pt x="162541" y="41846"/>
                        </a:lnTo>
                        <a:cubicBezTo>
                          <a:pt x="159271" y="43481"/>
                          <a:pt x="156138" y="45389"/>
                          <a:pt x="152868" y="47159"/>
                        </a:cubicBezTo>
                        <a:lnTo>
                          <a:pt x="152868" y="46478"/>
                        </a:lnTo>
                        <a:cubicBezTo>
                          <a:pt x="149462" y="51519"/>
                          <a:pt x="147282" y="55607"/>
                          <a:pt x="145783" y="59285"/>
                        </a:cubicBezTo>
                        <a:cubicBezTo>
                          <a:pt x="146600" y="60648"/>
                          <a:pt x="147009" y="60920"/>
                          <a:pt x="146328" y="62692"/>
                        </a:cubicBezTo>
                        <a:cubicBezTo>
                          <a:pt x="145374" y="64190"/>
                          <a:pt x="144420" y="64872"/>
                          <a:pt x="143330" y="65280"/>
                        </a:cubicBezTo>
                        <a:lnTo>
                          <a:pt x="143330" y="65280"/>
                        </a:lnTo>
                        <a:cubicBezTo>
                          <a:pt x="143330" y="65280"/>
                          <a:pt x="143330" y="65280"/>
                          <a:pt x="143330" y="65280"/>
                        </a:cubicBezTo>
                        <a:cubicBezTo>
                          <a:pt x="141014" y="66234"/>
                          <a:pt x="138289" y="65144"/>
                          <a:pt x="135156" y="66098"/>
                        </a:cubicBezTo>
                        <a:lnTo>
                          <a:pt x="143058" y="60648"/>
                        </a:lnTo>
                        <a:cubicBezTo>
                          <a:pt x="142377" y="57923"/>
                          <a:pt x="140197" y="56016"/>
                          <a:pt x="135020" y="57105"/>
                        </a:cubicBezTo>
                        <a:cubicBezTo>
                          <a:pt x="136655" y="56016"/>
                          <a:pt x="136246" y="53699"/>
                          <a:pt x="133930" y="54789"/>
                        </a:cubicBezTo>
                        <a:cubicBezTo>
                          <a:pt x="133930" y="55471"/>
                          <a:pt x="129161" y="59694"/>
                          <a:pt x="132431" y="60239"/>
                        </a:cubicBezTo>
                        <a:cubicBezTo>
                          <a:pt x="128888" y="63373"/>
                          <a:pt x="123166" y="66098"/>
                          <a:pt x="117035" y="69504"/>
                        </a:cubicBezTo>
                        <a:cubicBezTo>
                          <a:pt x="111449" y="73455"/>
                          <a:pt x="105318" y="78223"/>
                          <a:pt x="102321" y="85308"/>
                        </a:cubicBezTo>
                        <a:cubicBezTo>
                          <a:pt x="106953" y="75362"/>
                          <a:pt x="94146" y="89260"/>
                          <a:pt x="101094" y="79722"/>
                        </a:cubicBezTo>
                        <a:cubicBezTo>
                          <a:pt x="92511" y="82992"/>
                          <a:pt x="99596" y="87897"/>
                          <a:pt x="93737" y="93619"/>
                        </a:cubicBezTo>
                        <a:cubicBezTo>
                          <a:pt x="92102" y="93210"/>
                          <a:pt x="96734" y="90349"/>
                          <a:pt x="95781" y="86943"/>
                        </a:cubicBezTo>
                        <a:cubicBezTo>
                          <a:pt x="90467" y="91576"/>
                          <a:pt x="88151" y="97162"/>
                          <a:pt x="86516" y="103020"/>
                        </a:cubicBezTo>
                        <a:cubicBezTo>
                          <a:pt x="84609" y="108743"/>
                          <a:pt x="82837" y="114056"/>
                          <a:pt x="79295" y="119370"/>
                        </a:cubicBezTo>
                        <a:lnTo>
                          <a:pt x="76161" y="118144"/>
                        </a:lnTo>
                        <a:cubicBezTo>
                          <a:pt x="75344" y="120460"/>
                          <a:pt x="74254" y="123048"/>
                          <a:pt x="73300" y="125773"/>
                        </a:cubicBezTo>
                        <a:close/>
                        <a:moveTo>
                          <a:pt x="66760" y="150706"/>
                        </a:moveTo>
                        <a:cubicBezTo>
                          <a:pt x="66215" y="153159"/>
                          <a:pt x="65670" y="155611"/>
                          <a:pt x="65262" y="158064"/>
                        </a:cubicBezTo>
                        <a:lnTo>
                          <a:pt x="65670" y="157383"/>
                        </a:lnTo>
                        <a:lnTo>
                          <a:pt x="65670" y="165148"/>
                        </a:lnTo>
                        <a:cubicBezTo>
                          <a:pt x="68395" y="161333"/>
                          <a:pt x="72891" y="159971"/>
                          <a:pt x="72346" y="166238"/>
                        </a:cubicBezTo>
                        <a:cubicBezTo>
                          <a:pt x="71256" y="165285"/>
                          <a:pt x="68940" y="166374"/>
                          <a:pt x="68940" y="164195"/>
                        </a:cubicBezTo>
                        <a:cubicBezTo>
                          <a:pt x="65398" y="167328"/>
                          <a:pt x="61311" y="175639"/>
                          <a:pt x="66624" y="174822"/>
                        </a:cubicBezTo>
                        <a:cubicBezTo>
                          <a:pt x="64308" y="165830"/>
                          <a:pt x="73164" y="174822"/>
                          <a:pt x="71665" y="168010"/>
                        </a:cubicBezTo>
                        <a:cubicBezTo>
                          <a:pt x="73573" y="172097"/>
                          <a:pt x="71529" y="174822"/>
                          <a:pt x="72074" y="178228"/>
                        </a:cubicBezTo>
                        <a:cubicBezTo>
                          <a:pt x="70303" y="174413"/>
                          <a:pt x="65943" y="177138"/>
                          <a:pt x="63354" y="181634"/>
                        </a:cubicBezTo>
                        <a:cubicBezTo>
                          <a:pt x="63354" y="183814"/>
                          <a:pt x="61311" y="189400"/>
                          <a:pt x="61992" y="193215"/>
                        </a:cubicBezTo>
                        <a:cubicBezTo>
                          <a:pt x="65262" y="192670"/>
                          <a:pt x="66352" y="195940"/>
                          <a:pt x="68259" y="190626"/>
                        </a:cubicBezTo>
                        <a:cubicBezTo>
                          <a:pt x="68668" y="192806"/>
                          <a:pt x="68668" y="196076"/>
                          <a:pt x="66352" y="199346"/>
                        </a:cubicBezTo>
                        <a:cubicBezTo>
                          <a:pt x="66079" y="197847"/>
                          <a:pt x="66352" y="195259"/>
                          <a:pt x="65125" y="195259"/>
                        </a:cubicBezTo>
                        <a:cubicBezTo>
                          <a:pt x="61855" y="197030"/>
                          <a:pt x="61447" y="199755"/>
                          <a:pt x="59948" y="200981"/>
                        </a:cubicBezTo>
                        <a:lnTo>
                          <a:pt x="59676" y="204659"/>
                        </a:lnTo>
                        <a:cubicBezTo>
                          <a:pt x="59676" y="204659"/>
                          <a:pt x="60357" y="204115"/>
                          <a:pt x="60902" y="203978"/>
                        </a:cubicBezTo>
                        <a:cubicBezTo>
                          <a:pt x="61583" y="205477"/>
                          <a:pt x="62128" y="206976"/>
                          <a:pt x="62809" y="208338"/>
                        </a:cubicBezTo>
                        <a:cubicBezTo>
                          <a:pt x="62264" y="202889"/>
                          <a:pt x="64580" y="206158"/>
                          <a:pt x="66352" y="206431"/>
                        </a:cubicBezTo>
                        <a:cubicBezTo>
                          <a:pt x="62809" y="205750"/>
                          <a:pt x="65398" y="209701"/>
                          <a:pt x="65262" y="211472"/>
                        </a:cubicBezTo>
                        <a:lnTo>
                          <a:pt x="69485" y="208202"/>
                        </a:lnTo>
                        <a:cubicBezTo>
                          <a:pt x="71120" y="210382"/>
                          <a:pt x="65943" y="214333"/>
                          <a:pt x="69894" y="213924"/>
                        </a:cubicBezTo>
                        <a:cubicBezTo>
                          <a:pt x="72210" y="206022"/>
                          <a:pt x="72755" y="203025"/>
                          <a:pt x="72891" y="195395"/>
                        </a:cubicBezTo>
                        <a:lnTo>
                          <a:pt x="69485" y="197711"/>
                        </a:lnTo>
                        <a:cubicBezTo>
                          <a:pt x="69213" y="188991"/>
                          <a:pt x="75071" y="193624"/>
                          <a:pt x="77524" y="184768"/>
                        </a:cubicBezTo>
                        <a:cubicBezTo>
                          <a:pt x="76025" y="180408"/>
                          <a:pt x="81066" y="171279"/>
                          <a:pt x="76298" y="169508"/>
                        </a:cubicBezTo>
                        <a:cubicBezTo>
                          <a:pt x="77388" y="171143"/>
                          <a:pt x="82837" y="165693"/>
                          <a:pt x="81747" y="161742"/>
                        </a:cubicBezTo>
                        <a:cubicBezTo>
                          <a:pt x="78205" y="156565"/>
                          <a:pt x="82020" y="146210"/>
                          <a:pt x="78750" y="148390"/>
                        </a:cubicBezTo>
                        <a:cubicBezTo>
                          <a:pt x="77251" y="151115"/>
                          <a:pt x="78477" y="155884"/>
                          <a:pt x="74663" y="156973"/>
                        </a:cubicBezTo>
                        <a:lnTo>
                          <a:pt x="75753" y="151115"/>
                        </a:lnTo>
                        <a:lnTo>
                          <a:pt x="71938" y="153704"/>
                        </a:lnTo>
                        <a:cubicBezTo>
                          <a:pt x="73573" y="152205"/>
                          <a:pt x="70984" y="151388"/>
                          <a:pt x="67033" y="150706"/>
                        </a:cubicBezTo>
                        <a:close/>
                        <a:moveTo>
                          <a:pt x="20846" y="288178"/>
                        </a:moveTo>
                        <a:lnTo>
                          <a:pt x="20846" y="288451"/>
                        </a:lnTo>
                        <a:cubicBezTo>
                          <a:pt x="20846" y="288451"/>
                          <a:pt x="20846" y="288178"/>
                          <a:pt x="20846" y="288178"/>
                        </a:cubicBezTo>
                        <a:lnTo>
                          <a:pt x="20846" y="288178"/>
                        </a:lnTo>
                        <a:close/>
                      </a:path>
                    </a:pathLst>
                  </a:custGeom>
                  <a:solidFill>
                    <a:srgbClr val="FFD61D"/>
                  </a:solidFill>
                  <a:ln w="0" cap="flat">
                    <a:noFill/>
                    <a:prstDash val="solid"/>
                    <a:miter/>
                  </a:ln>
                </p:spPr>
                <p:txBody>
                  <a:bodyPr rtlCol="0" anchor="ctr"/>
                  <a:lstStyle/>
                  <a:p>
                    <a:endParaRPr lang="en-US"/>
                  </a:p>
                </p:txBody>
              </p:sp>
              <p:sp>
                <p:nvSpPr>
                  <p:cNvPr id="553" name="Freeform: Shape 552">
                    <a:extLst>
                      <a:ext uri="{FF2B5EF4-FFF2-40B4-BE49-F238E27FC236}">
                        <a16:creationId xmlns:a16="http://schemas.microsoft.com/office/drawing/2014/main" id="{7DCA2B0A-72F5-09D8-E0A7-290FE5FC3D5F}"/>
                      </a:ext>
                    </a:extLst>
                  </p:cNvPr>
                  <p:cNvSpPr/>
                  <p:nvPr/>
                </p:nvSpPr>
                <p:spPr>
                  <a:xfrm>
                    <a:off x="5573336" y="3996773"/>
                    <a:ext cx="5041" cy="5218"/>
                  </a:xfrm>
                  <a:custGeom>
                    <a:avLst/>
                    <a:gdLst>
                      <a:gd name="connsiteX0" fmla="*/ 0 w 5041"/>
                      <a:gd name="connsiteY0" fmla="*/ 814 h 5218"/>
                      <a:gd name="connsiteX1" fmla="*/ 5041 w 5041"/>
                      <a:gd name="connsiteY1" fmla="*/ 4901 h 5218"/>
                      <a:gd name="connsiteX2" fmla="*/ 0 w 5041"/>
                      <a:gd name="connsiteY2" fmla="*/ 814 h 5218"/>
                    </a:gdLst>
                    <a:ahLst/>
                    <a:cxnLst>
                      <a:cxn ang="0">
                        <a:pos x="connsiteX0" y="connsiteY0"/>
                      </a:cxn>
                      <a:cxn ang="0">
                        <a:pos x="connsiteX1" y="connsiteY1"/>
                      </a:cxn>
                      <a:cxn ang="0">
                        <a:pos x="connsiteX2" y="connsiteY2"/>
                      </a:cxn>
                    </a:cxnLst>
                    <a:rect l="l" t="t" r="r" b="b"/>
                    <a:pathLst>
                      <a:path w="5041" h="5218">
                        <a:moveTo>
                          <a:pt x="0" y="814"/>
                        </a:moveTo>
                        <a:cubicBezTo>
                          <a:pt x="1635" y="2176"/>
                          <a:pt x="2725" y="6400"/>
                          <a:pt x="5041" y="4901"/>
                        </a:cubicBezTo>
                        <a:cubicBezTo>
                          <a:pt x="2316" y="5855"/>
                          <a:pt x="2452" y="-2592"/>
                          <a:pt x="0" y="814"/>
                        </a:cubicBezTo>
                        <a:close/>
                      </a:path>
                    </a:pathLst>
                  </a:custGeom>
                  <a:solidFill>
                    <a:srgbClr val="FFD61D"/>
                  </a:solidFill>
                  <a:ln w="0" cap="flat">
                    <a:noFill/>
                    <a:prstDash val="solid"/>
                    <a:miter/>
                  </a:ln>
                </p:spPr>
                <p:txBody>
                  <a:bodyPr rtlCol="0" anchor="ctr"/>
                  <a:lstStyle/>
                  <a:p>
                    <a:endParaRPr lang="en-US"/>
                  </a:p>
                </p:txBody>
              </p:sp>
              <p:sp>
                <p:nvSpPr>
                  <p:cNvPr id="554" name="Freeform: Shape 553">
                    <a:extLst>
                      <a:ext uri="{FF2B5EF4-FFF2-40B4-BE49-F238E27FC236}">
                        <a16:creationId xmlns:a16="http://schemas.microsoft.com/office/drawing/2014/main" id="{339109F8-615E-AA94-E128-C58FBB947DF9}"/>
                      </a:ext>
                    </a:extLst>
                  </p:cNvPr>
                  <p:cNvSpPr/>
                  <p:nvPr/>
                </p:nvSpPr>
                <p:spPr>
                  <a:xfrm>
                    <a:off x="5571974" y="4000039"/>
                    <a:ext cx="2452" cy="4905"/>
                  </a:xfrm>
                  <a:custGeom>
                    <a:avLst/>
                    <a:gdLst>
                      <a:gd name="connsiteX0" fmla="*/ 0 w 2452"/>
                      <a:gd name="connsiteY0" fmla="*/ 3406 h 4905"/>
                      <a:gd name="connsiteX1" fmla="*/ 2453 w 2452"/>
                      <a:gd name="connsiteY1" fmla="*/ 4905 h 4905"/>
                      <a:gd name="connsiteX2" fmla="*/ 273 w 2452"/>
                      <a:gd name="connsiteY2" fmla="*/ 0 h 4905"/>
                      <a:gd name="connsiteX3" fmla="*/ 0 w 2452"/>
                      <a:gd name="connsiteY3" fmla="*/ 3543 h 4905"/>
                    </a:gdLst>
                    <a:ahLst/>
                    <a:cxnLst>
                      <a:cxn ang="0">
                        <a:pos x="connsiteX0" y="connsiteY0"/>
                      </a:cxn>
                      <a:cxn ang="0">
                        <a:pos x="connsiteX1" y="connsiteY1"/>
                      </a:cxn>
                      <a:cxn ang="0">
                        <a:pos x="connsiteX2" y="connsiteY2"/>
                      </a:cxn>
                      <a:cxn ang="0">
                        <a:pos x="connsiteX3" y="connsiteY3"/>
                      </a:cxn>
                    </a:cxnLst>
                    <a:rect l="l" t="t" r="r" b="b"/>
                    <a:pathLst>
                      <a:path w="2452" h="4905">
                        <a:moveTo>
                          <a:pt x="0" y="3406"/>
                        </a:moveTo>
                        <a:cubicBezTo>
                          <a:pt x="817" y="3406"/>
                          <a:pt x="1771" y="2997"/>
                          <a:pt x="2453" y="4905"/>
                        </a:cubicBezTo>
                        <a:lnTo>
                          <a:pt x="273" y="0"/>
                        </a:lnTo>
                        <a:lnTo>
                          <a:pt x="0" y="3543"/>
                        </a:lnTo>
                        <a:close/>
                      </a:path>
                    </a:pathLst>
                  </a:custGeom>
                  <a:solidFill>
                    <a:srgbClr val="FFD61D"/>
                  </a:solidFill>
                  <a:ln w="0" cap="flat">
                    <a:noFill/>
                    <a:prstDash val="solid"/>
                    <a:miter/>
                  </a:ln>
                </p:spPr>
                <p:txBody>
                  <a:bodyPr rtlCol="0" anchor="ctr"/>
                  <a:lstStyle/>
                  <a:p>
                    <a:endParaRPr lang="en-US"/>
                  </a:p>
                </p:txBody>
              </p:sp>
              <p:sp>
                <p:nvSpPr>
                  <p:cNvPr id="555" name="Freeform: Shape 554">
                    <a:extLst>
                      <a:ext uri="{FF2B5EF4-FFF2-40B4-BE49-F238E27FC236}">
                        <a16:creationId xmlns:a16="http://schemas.microsoft.com/office/drawing/2014/main" id="{F9EB3BBC-9C31-263A-F2F8-2994A2175CF3}"/>
                      </a:ext>
                    </a:extLst>
                  </p:cNvPr>
                  <p:cNvSpPr/>
                  <p:nvPr/>
                </p:nvSpPr>
                <p:spPr>
                  <a:xfrm>
                    <a:off x="5548948" y="4013444"/>
                    <a:ext cx="10513" cy="14934"/>
                  </a:xfrm>
                  <a:custGeom>
                    <a:avLst/>
                    <a:gdLst>
                      <a:gd name="connsiteX0" fmla="*/ 5314 w 10513"/>
                      <a:gd name="connsiteY0" fmla="*/ 83 h 14934"/>
                      <a:gd name="connsiteX1" fmla="*/ 10218 w 10513"/>
                      <a:gd name="connsiteY1" fmla="*/ 7304 h 14934"/>
                      <a:gd name="connsiteX2" fmla="*/ 0 w 10513"/>
                      <a:gd name="connsiteY2" fmla="*/ 1173 h 14934"/>
                      <a:gd name="connsiteX3" fmla="*/ 9265 w 10513"/>
                      <a:gd name="connsiteY3" fmla="*/ 14934 h 14934"/>
                      <a:gd name="connsiteX4" fmla="*/ 5314 w 10513"/>
                      <a:gd name="connsiteY4" fmla="*/ 83 h 149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3" h="14934">
                        <a:moveTo>
                          <a:pt x="5314" y="83"/>
                        </a:moveTo>
                        <a:cubicBezTo>
                          <a:pt x="8175" y="1991"/>
                          <a:pt x="9674" y="3353"/>
                          <a:pt x="10218" y="7304"/>
                        </a:cubicBezTo>
                        <a:cubicBezTo>
                          <a:pt x="3543" y="10302"/>
                          <a:pt x="7085" y="1310"/>
                          <a:pt x="0" y="1173"/>
                        </a:cubicBezTo>
                        <a:cubicBezTo>
                          <a:pt x="1226" y="8122"/>
                          <a:pt x="7357" y="9076"/>
                          <a:pt x="9265" y="14934"/>
                        </a:cubicBezTo>
                        <a:cubicBezTo>
                          <a:pt x="11581" y="11528"/>
                          <a:pt x="10900" y="-1143"/>
                          <a:pt x="5314" y="83"/>
                        </a:cubicBezTo>
                        <a:close/>
                      </a:path>
                    </a:pathLst>
                  </a:custGeom>
                  <a:solidFill>
                    <a:srgbClr val="FFD61D"/>
                  </a:solidFill>
                  <a:ln w="0" cap="flat">
                    <a:noFill/>
                    <a:prstDash val="solid"/>
                    <a:miter/>
                  </a:ln>
                </p:spPr>
                <p:txBody>
                  <a:bodyPr rtlCol="0" anchor="ctr"/>
                  <a:lstStyle/>
                  <a:p>
                    <a:endParaRPr lang="en-US"/>
                  </a:p>
                </p:txBody>
              </p:sp>
              <p:sp>
                <p:nvSpPr>
                  <p:cNvPr id="556" name="Freeform: Shape 555">
                    <a:extLst>
                      <a:ext uri="{FF2B5EF4-FFF2-40B4-BE49-F238E27FC236}">
                        <a16:creationId xmlns:a16="http://schemas.microsoft.com/office/drawing/2014/main" id="{26050CD3-F3FD-93C9-9C54-0545ACBEDEFE}"/>
                      </a:ext>
                    </a:extLst>
                  </p:cNvPr>
                  <p:cNvSpPr/>
                  <p:nvPr/>
                </p:nvSpPr>
                <p:spPr>
                  <a:xfrm>
                    <a:off x="5544725" y="4012301"/>
                    <a:ext cx="2997" cy="3814"/>
                  </a:xfrm>
                  <a:custGeom>
                    <a:avLst/>
                    <a:gdLst>
                      <a:gd name="connsiteX0" fmla="*/ 0 w 2997"/>
                      <a:gd name="connsiteY0" fmla="*/ 545 h 3814"/>
                      <a:gd name="connsiteX1" fmla="*/ 2589 w 2997"/>
                      <a:gd name="connsiteY1" fmla="*/ 3815 h 3814"/>
                      <a:gd name="connsiteX2" fmla="*/ 2997 w 2997"/>
                      <a:gd name="connsiteY2" fmla="*/ 3406 h 3814"/>
                      <a:gd name="connsiteX3" fmla="*/ 273 w 2997"/>
                      <a:gd name="connsiteY3" fmla="*/ 0 h 3814"/>
                      <a:gd name="connsiteX4" fmla="*/ 0 w 2997"/>
                      <a:gd name="connsiteY4" fmla="*/ 545 h 38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97" h="3814">
                        <a:moveTo>
                          <a:pt x="0" y="545"/>
                        </a:moveTo>
                        <a:lnTo>
                          <a:pt x="2589" y="3815"/>
                        </a:lnTo>
                        <a:lnTo>
                          <a:pt x="2997" y="3406"/>
                        </a:lnTo>
                        <a:lnTo>
                          <a:pt x="273" y="0"/>
                        </a:lnTo>
                        <a:lnTo>
                          <a:pt x="0" y="545"/>
                        </a:lnTo>
                        <a:close/>
                      </a:path>
                    </a:pathLst>
                  </a:custGeom>
                  <a:solidFill>
                    <a:srgbClr val="FFD61D"/>
                  </a:solidFill>
                  <a:ln w="0" cap="flat">
                    <a:noFill/>
                    <a:prstDash val="solid"/>
                    <a:miter/>
                  </a:ln>
                </p:spPr>
                <p:txBody>
                  <a:bodyPr rtlCol="0" anchor="ctr"/>
                  <a:lstStyle/>
                  <a:p>
                    <a:endParaRPr lang="en-US"/>
                  </a:p>
                </p:txBody>
              </p:sp>
              <p:sp>
                <p:nvSpPr>
                  <p:cNvPr id="557" name="Freeform: Shape 556">
                    <a:extLst>
                      <a:ext uri="{FF2B5EF4-FFF2-40B4-BE49-F238E27FC236}">
                        <a16:creationId xmlns:a16="http://schemas.microsoft.com/office/drawing/2014/main" id="{01DE33AB-69A9-A6D3-E148-2E58A4307FB6}"/>
                      </a:ext>
                    </a:extLst>
                  </p:cNvPr>
                  <p:cNvSpPr/>
                  <p:nvPr/>
                </p:nvSpPr>
                <p:spPr>
                  <a:xfrm>
                    <a:off x="5550447" y="3895811"/>
                    <a:ext cx="4240" cy="3814"/>
                  </a:xfrm>
                  <a:custGeom>
                    <a:avLst/>
                    <a:gdLst>
                      <a:gd name="connsiteX0" fmla="*/ 3951 w 4240"/>
                      <a:gd name="connsiteY0" fmla="*/ 3815 h 3814"/>
                      <a:gd name="connsiteX1" fmla="*/ 0 w 4240"/>
                      <a:gd name="connsiteY1" fmla="*/ 0 h 3814"/>
                      <a:gd name="connsiteX2" fmla="*/ 3951 w 4240"/>
                      <a:gd name="connsiteY2" fmla="*/ 3815 h 3814"/>
                    </a:gdLst>
                    <a:ahLst/>
                    <a:cxnLst>
                      <a:cxn ang="0">
                        <a:pos x="connsiteX0" y="connsiteY0"/>
                      </a:cxn>
                      <a:cxn ang="0">
                        <a:pos x="connsiteX1" y="connsiteY1"/>
                      </a:cxn>
                      <a:cxn ang="0">
                        <a:pos x="connsiteX2" y="connsiteY2"/>
                      </a:cxn>
                    </a:cxnLst>
                    <a:rect l="l" t="t" r="r" b="b"/>
                    <a:pathLst>
                      <a:path w="4240" h="3814">
                        <a:moveTo>
                          <a:pt x="3951" y="3815"/>
                        </a:moveTo>
                        <a:cubicBezTo>
                          <a:pt x="5314" y="2044"/>
                          <a:pt x="1499" y="954"/>
                          <a:pt x="0" y="0"/>
                        </a:cubicBezTo>
                        <a:cubicBezTo>
                          <a:pt x="817" y="1226"/>
                          <a:pt x="1635" y="2997"/>
                          <a:pt x="3951" y="3815"/>
                        </a:cubicBezTo>
                        <a:close/>
                      </a:path>
                    </a:pathLst>
                  </a:custGeom>
                  <a:solidFill>
                    <a:srgbClr val="FFD61D"/>
                  </a:solidFill>
                  <a:ln w="0" cap="flat">
                    <a:noFill/>
                    <a:prstDash val="solid"/>
                    <a:miter/>
                  </a:ln>
                </p:spPr>
                <p:txBody>
                  <a:bodyPr rtlCol="0" anchor="ctr"/>
                  <a:lstStyle/>
                  <a:p>
                    <a:endParaRPr lang="en-US"/>
                  </a:p>
                </p:txBody>
              </p:sp>
              <p:sp>
                <p:nvSpPr>
                  <p:cNvPr id="558" name="Freeform: Shape 557">
                    <a:extLst>
                      <a:ext uri="{FF2B5EF4-FFF2-40B4-BE49-F238E27FC236}">
                        <a16:creationId xmlns:a16="http://schemas.microsoft.com/office/drawing/2014/main" id="{2B714830-7230-1012-EF17-FEE836CE05AB}"/>
                      </a:ext>
                    </a:extLst>
                  </p:cNvPr>
                  <p:cNvSpPr/>
                  <p:nvPr/>
                </p:nvSpPr>
                <p:spPr>
                  <a:xfrm>
                    <a:off x="5570748" y="4194871"/>
                    <a:ext cx="17303" cy="35014"/>
                  </a:xfrm>
                  <a:custGeom>
                    <a:avLst/>
                    <a:gdLst>
                      <a:gd name="connsiteX0" fmla="*/ 0 w 17303"/>
                      <a:gd name="connsiteY0" fmla="*/ 35015 h 35014"/>
                      <a:gd name="connsiteX1" fmla="*/ 17303 w 17303"/>
                      <a:gd name="connsiteY1" fmla="*/ 0 h 35014"/>
                      <a:gd name="connsiteX2" fmla="*/ 0 w 17303"/>
                      <a:gd name="connsiteY2" fmla="*/ 35015 h 35014"/>
                    </a:gdLst>
                    <a:ahLst/>
                    <a:cxnLst>
                      <a:cxn ang="0">
                        <a:pos x="connsiteX0" y="connsiteY0"/>
                      </a:cxn>
                      <a:cxn ang="0">
                        <a:pos x="connsiteX1" y="connsiteY1"/>
                      </a:cxn>
                      <a:cxn ang="0">
                        <a:pos x="connsiteX2" y="connsiteY2"/>
                      </a:cxn>
                    </a:cxnLst>
                    <a:rect l="l" t="t" r="r" b="b"/>
                    <a:pathLst>
                      <a:path w="17303" h="35014">
                        <a:moveTo>
                          <a:pt x="0" y="35015"/>
                        </a:moveTo>
                        <a:cubicBezTo>
                          <a:pt x="6676" y="23707"/>
                          <a:pt x="12671" y="11989"/>
                          <a:pt x="17303" y="0"/>
                        </a:cubicBezTo>
                        <a:cubicBezTo>
                          <a:pt x="13216" y="10354"/>
                          <a:pt x="8584" y="19483"/>
                          <a:pt x="0" y="35015"/>
                        </a:cubicBezTo>
                        <a:close/>
                      </a:path>
                    </a:pathLst>
                  </a:custGeom>
                  <a:solidFill>
                    <a:srgbClr val="FFD61D"/>
                  </a:solidFill>
                  <a:ln w="0" cap="flat">
                    <a:noFill/>
                    <a:prstDash val="solid"/>
                    <a:miter/>
                  </a:ln>
                </p:spPr>
                <p:txBody>
                  <a:bodyPr rtlCol="0" anchor="ctr"/>
                  <a:lstStyle/>
                  <a:p>
                    <a:endParaRPr lang="en-US"/>
                  </a:p>
                </p:txBody>
              </p:sp>
              <p:sp>
                <p:nvSpPr>
                  <p:cNvPr id="559" name="Freeform: Shape 558">
                    <a:extLst>
                      <a:ext uri="{FF2B5EF4-FFF2-40B4-BE49-F238E27FC236}">
                        <a16:creationId xmlns:a16="http://schemas.microsoft.com/office/drawing/2014/main" id="{A9C7A95B-5300-E0CD-4EFE-FF26A93303B6}"/>
                      </a:ext>
                    </a:extLst>
                  </p:cNvPr>
                  <p:cNvSpPr/>
                  <p:nvPr/>
                </p:nvSpPr>
                <p:spPr>
                  <a:xfrm>
                    <a:off x="5432322" y="3841858"/>
                    <a:ext cx="31064" cy="4908"/>
                  </a:xfrm>
                  <a:custGeom>
                    <a:avLst/>
                    <a:gdLst>
                      <a:gd name="connsiteX0" fmla="*/ 3951 w 31064"/>
                      <a:gd name="connsiteY0" fmla="*/ 4905 h 4908"/>
                      <a:gd name="connsiteX1" fmla="*/ 31064 w 31064"/>
                      <a:gd name="connsiteY1" fmla="*/ 4087 h 4908"/>
                      <a:gd name="connsiteX2" fmla="*/ 14715 w 31064"/>
                      <a:gd name="connsiteY2" fmla="*/ 1226 h 4908"/>
                      <a:gd name="connsiteX3" fmla="*/ 0 w 31064"/>
                      <a:gd name="connsiteY3" fmla="*/ 0 h 4908"/>
                      <a:gd name="connsiteX4" fmla="*/ 4087 w 31064"/>
                      <a:gd name="connsiteY4" fmla="*/ 4905 h 49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064" h="4908">
                        <a:moveTo>
                          <a:pt x="3951" y="4905"/>
                        </a:moveTo>
                        <a:cubicBezTo>
                          <a:pt x="14442" y="5041"/>
                          <a:pt x="20301" y="1362"/>
                          <a:pt x="31064" y="4087"/>
                        </a:cubicBezTo>
                        <a:cubicBezTo>
                          <a:pt x="24797" y="-545"/>
                          <a:pt x="19483" y="272"/>
                          <a:pt x="14715" y="1226"/>
                        </a:cubicBezTo>
                        <a:cubicBezTo>
                          <a:pt x="9946" y="2180"/>
                          <a:pt x="5722" y="2589"/>
                          <a:pt x="0" y="0"/>
                        </a:cubicBezTo>
                        <a:cubicBezTo>
                          <a:pt x="1363" y="1635"/>
                          <a:pt x="2725" y="3133"/>
                          <a:pt x="4087" y="4905"/>
                        </a:cubicBezTo>
                        <a:close/>
                      </a:path>
                    </a:pathLst>
                  </a:custGeom>
                  <a:solidFill>
                    <a:srgbClr val="FFD61D"/>
                  </a:solidFill>
                  <a:ln w="0" cap="flat">
                    <a:noFill/>
                    <a:prstDash val="solid"/>
                    <a:miter/>
                  </a:ln>
                </p:spPr>
                <p:txBody>
                  <a:bodyPr rtlCol="0" anchor="ctr"/>
                  <a:lstStyle/>
                  <a:p>
                    <a:endParaRPr lang="en-US"/>
                  </a:p>
                </p:txBody>
              </p:sp>
              <p:sp>
                <p:nvSpPr>
                  <p:cNvPr id="560" name="Freeform: Shape 559">
                    <a:extLst>
                      <a:ext uri="{FF2B5EF4-FFF2-40B4-BE49-F238E27FC236}">
                        <a16:creationId xmlns:a16="http://schemas.microsoft.com/office/drawing/2014/main" id="{FCFA4A7F-8C33-21AC-3326-65EBA80AD818}"/>
                      </a:ext>
                    </a:extLst>
                  </p:cNvPr>
                  <p:cNvSpPr/>
                  <p:nvPr/>
                </p:nvSpPr>
                <p:spPr>
                  <a:xfrm>
                    <a:off x="5434403" y="3830004"/>
                    <a:ext cx="10862" cy="6812"/>
                  </a:xfrm>
                  <a:custGeom>
                    <a:avLst/>
                    <a:gdLst>
                      <a:gd name="connsiteX0" fmla="*/ 8273 w 10862"/>
                      <a:gd name="connsiteY0" fmla="*/ 0 h 6812"/>
                      <a:gd name="connsiteX1" fmla="*/ 99 w 10862"/>
                      <a:gd name="connsiteY1" fmla="*/ 6812 h 6812"/>
                      <a:gd name="connsiteX2" fmla="*/ 10862 w 10862"/>
                      <a:gd name="connsiteY2" fmla="*/ 4905 h 6812"/>
                      <a:gd name="connsiteX3" fmla="*/ 8137 w 10862"/>
                      <a:gd name="connsiteY3" fmla="*/ 0 h 6812"/>
                    </a:gdLst>
                    <a:ahLst/>
                    <a:cxnLst>
                      <a:cxn ang="0">
                        <a:pos x="connsiteX0" y="connsiteY0"/>
                      </a:cxn>
                      <a:cxn ang="0">
                        <a:pos x="connsiteX1" y="connsiteY1"/>
                      </a:cxn>
                      <a:cxn ang="0">
                        <a:pos x="connsiteX2" y="connsiteY2"/>
                      </a:cxn>
                      <a:cxn ang="0">
                        <a:pos x="connsiteX3" y="connsiteY3"/>
                      </a:cxn>
                    </a:cxnLst>
                    <a:rect l="l" t="t" r="r" b="b"/>
                    <a:pathLst>
                      <a:path w="10862" h="6812">
                        <a:moveTo>
                          <a:pt x="8273" y="0"/>
                        </a:moveTo>
                        <a:cubicBezTo>
                          <a:pt x="9500" y="4360"/>
                          <a:pt x="-1127" y="3406"/>
                          <a:pt x="99" y="6812"/>
                        </a:cubicBezTo>
                        <a:cubicBezTo>
                          <a:pt x="7728" y="6812"/>
                          <a:pt x="4186" y="3406"/>
                          <a:pt x="10862" y="4905"/>
                        </a:cubicBezTo>
                        <a:lnTo>
                          <a:pt x="8137" y="0"/>
                        </a:lnTo>
                        <a:close/>
                      </a:path>
                    </a:pathLst>
                  </a:custGeom>
                  <a:solidFill>
                    <a:srgbClr val="FFD61D"/>
                  </a:solidFill>
                  <a:ln w="0" cap="flat">
                    <a:noFill/>
                    <a:prstDash val="solid"/>
                    <a:miter/>
                  </a:ln>
                </p:spPr>
                <p:txBody>
                  <a:bodyPr rtlCol="0" anchor="ctr"/>
                  <a:lstStyle/>
                  <a:p>
                    <a:endParaRPr lang="en-US"/>
                  </a:p>
                </p:txBody>
              </p:sp>
              <p:sp>
                <p:nvSpPr>
                  <p:cNvPr id="561" name="Freeform: Shape 560">
                    <a:extLst>
                      <a:ext uri="{FF2B5EF4-FFF2-40B4-BE49-F238E27FC236}">
                        <a16:creationId xmlns:a16="http://schemas.microsoft.com/office/drawing/2014/main" id="{29D345A2-103B-B304-CC1B-516228063368}"/>
                      </a:ext>
                    </a:extLst>
                  </p:cNvPr>
                  <p:cNvSpPr/>
                  <p:nvPr/>
                </p:nvSpPr>
                <p:spPr>
                  <a:xfrm>
                    <a:off x="5459026" y="3907801"/>
                    <a:ext cx="2861" cy="1089"/>
                  </a:xfrm>
                  <a:custGeom>
                    <a:avLst/>
                    <a:gdLst>
                      <a:gd name="connsiteX0" fmla="*/ 2861 w 2861"/>
                      <a:gd name="connsiteY0" fmla="*/ 0 h 1089"/>
                      <a:gd name="connsiteX1" fmla="*/ 0 w 2861"/>
                      <a:gd name="connsiteY1" fmla="*/ 1090 h 1089"/>
                      <a:gd name="connsiteX2" fmla="*/ 1771 w 2861"/>
                      <a:gd name="connsiteY2" fmla="*/ 1090 h 1089"/>
                      <a:gd name="connsiteX3" fmla="*/ 2861 w 2861"/>
                      <a:gd name="connsiteY3" fmla="*/ 0 h 1089"/>
                    </a:gdLst>
                    <a:ahLst/>
                    <a:cxnLst>
                      <a:cxn ang="0">
                        <a:pos x="connsiteX0" y="connsiteY0"/>
                      </a:cxn>
                      <a:cxn ang="0">
                        <a:pos x="connsiteX1" y="connsiteY1"/>
                      </a:cxn>
                      <a:cxn ang="0">
                        <a:pos x="connsiteX2" y="connsiteY2"/>
                      </a:cxn>
                      <a:cxn ang="0">
                        <a:pos x="connsiteX3" y="connsiteY3"/>
                      </a:cxn>
                    </a:cxnLst>
                    <a:rect l="l" t="t" r="r" b="b"/>
                    <a:pathLst>
                      <a:path w="2861" h="1089">
                        <a:moveTo>
                          <a:pt x="2861" y="0"/>
                        </a:moveTo>
                        <a:lnTo>
                          <a:pt x="0" y="1090"/>
                        </a:lnTo>
                        <a:lnTo>
                          <a:pt x="1771" y="1090"/>
                        </a:lnTo>
                        <a:lnTo>
                          <a:pt x="2861" y="0"/>
                        </a:lnTo>
                        <a:close/>
                      </a:path>
                    </a:pathLst>
                  </a:custGeom>
                  <a:solidFill>
                    <a:srgbClr val="FFD61D"/>
                  </a:solidFill>
                  <a:ln w="0" cap="flat">
                    <a:noFill/>
                    <a:prstDash val="solid"/>
                    <a:miter/>
                  </a:ln>
                </p:spPr>
                <p:txBody>
                  <a:bodyPr rtlCol="0" anchor="ctr"/>
                  <a:lstStyle/>
                  <a:p>
                    <a:endParaRPr lang="en-US"/>
                  </a:p>
                </p:txBody>
              </p:sp>
              <p:sp>
                <p:nvSpPr>
                  <p:cNvPr id="562" name="Freeform: Shape 561">
                    <a:extLst>
                      <a:ext uri="{FF2B5EF4-FFF2-40B4-BE49-F238E27FC236}">
                        <a16:creationId xmlns:a16="http://schemas.microsoft.com/office/drawing/2014/main" id="{3AFFA855-3A79-4818-07A4-9C77E46F09BB}"/>
                      </a:ext>
                    </a:extLst>
                  </p:cNvPr>
                  <p:cNvSpPr/>
                  <p:nvPr/>
                </p:nvSpPr>
                <p:spPr>
                  <a:xfrm>
                    <a:off x="5385317" y="3832184"/>
                    <a:ext cx="5994" cy="1362"/>
                  </a:xfrm>
                  <a:custGeom>
                    <a:avLst/>
                    <a:gdLst>
                      <a:gd name="connsiteX0" fmla="*/ 4768 w 5994"/>
                      <a:gd name="connsiteY0" fmla="*/ 1363 h 1362"/>
                      <a:gd name="connsiteX1" fmla="*/ 5995 w 5994"/>
                      <a:gd name="connsiteY1" fmla="*/ 273 h 1362"/>
                      <a:gd name="connsiteX2" fmla="*/ 0 w 5994"/>
                      <a:gd name="connsiteY2" fmla="*/ 0 h 1362"/>
                      <a:gd name="connsiteX3" fmla="*/ 4768 w 5994"/>
                      <a:gd name="connsiteY3" fmla="*/ 1363 h 1362"/>
                    </a:gdLst>
                    <a:ahLst/>
                    <a:cxnLst>
                      <a:cxn ang="0">
                        <a:pos x="connsiteX0" y="connsiteY0"/>
                      </a:cxn>
                      <a:cxn ang="0">
                        <a:pos x="connsiteX1" y="connsiteY1"/>
                      </a:cxn>
                      <a:cxn ang="0">
                        <a:pos x="connsiteX2" y="connsiteY2"/>
                      </a:cxn>
                      <a:cxn ang="0">
                        <a:pos x="connsiteX3" y="connsiteY3"/>
                      </a:cxn>
                    </a:cxnLst>
                    <a:rect l="l" t="t" r="r" b="b"/>
                    <a:pathLst>
                      <a:path w="5994" h="1362">
                        <a:moveTo>
                          <a:pt x="4768" y="1363"/>
                        </a:moveTo>
                        <a:lnTo>
                          <a:pt x="5995" y="273"/>
                        </a:lnTo>
                        <a:lnTo>
                          <a:pt x="0" y="0"/>
                        </a:lnTo>
                        <a:lnTo>
                          <a:pt x="4768" y="1363"/>
                        </a:lnTo>
                        <a:close/>
                      </a:path>
                    </a:pathLst>
                  </a:custGeom>
                  <a:solidFill>
                    <a:srgbClr val="FFD61D"/>
                  </a:solidFill>
                  <a:ln w="0" cap="flat">
                    <a:noFill/>
                    <a:prstDash val="solid"/>
                    <a:miter/>
                  </a:ln>
                </p:spPr>
                <p:txBody>
                  <a:bodyPr rtlCol="0" anchor="ctr"/>
                  <a:lstStyle/>
                  <a:p>
                    <a:endParaRPr lang="en-US"/>
                  </a:p>
                </p:txBody>
              </p:sp>
              <p:sp>
                <p:nvSpPr>
                  <p:cNvPr id="563" name="Freeform: Shape 562">
                    <a:extLst>
                      <a:ext uri="{FF2B5EF4-FFF2-40B4-BE49-F238E27FC236}">
                        <a16:creationId xmlns:a16="http://schemas.microsoft.com/office/drawing/2014/main" id="{3653F5D8-DADC-FA12-836C-ED0C2689EF7A}"/>
                      </a:ext>
                    </a:extLst>
                  </p:cNvPr>
                  <p:cNvSpPr/>
                  <p:nvPr/>
                </p:nvSpPr>
                <p:spPr>
                  <a:xfrm>
                    <a:off x="5391312" y="3831231"/>
                    <a:ext cx="1089" cy="1226"/>
                  </a:xfrm>
                  <a:custGeom>
                    <a:avLst/>
                    <a:gdLst>
                      <a:gd name="connsiteX0" fmla="*/ 1090 w 1089"/>
                      <a:gd name="connsiteY0" fmla="*/ 0 h 1226"/>
                      <a:gd name="connsiteX1" fmla="*/ 0 w 1089"/>
                      <a:gd name="connsiteY1" fmla="*/ 1226 h 1226"/>
                      <a:gd name="connsiteX2" fmla="*/ 1090 w 1089"/>
                      <a:gd name="connsiteY2" fmla="*/ 0 h 1226"/>
                    </a:gdLst>
                    <a:ahLst/>
                    <a:cxnLst>
                      <a:cxn ang="0">
                        <a:pos x="connsiteX0" y="connsiteY0"/>
                      </a:cxn>
                      <a:cxn ang="0">
                        <a:pos x="connsiteX1" y="connsiteY1"/>
                      </a:cxn>
                      <a:cxn ang="0">
                        <a:pos x="connsiteX2" y="connsiteY2"/>
                      </a:cxn>
                    </a:cxnLst>
                    <a:rect l="l" t="t" r="r" b="b"/>
                    <a:pathLst>
                      <a:path w="1089" h="1226">
                        <a:moveTo>
                          <a:pt x="1090" y="0"/>
                        </a:moveTo>
                        <a:lnTo>
                          <a:pt x="0" y="1226"/>
                        </a:lnTo>
                        <a:lnTo>
                          <a:pt x="1090" y="0"/>
                        </a:lnTo>
                        <a:close/>
                      </a:path>
                    </a:pathLst>
                  </a:custGeom>
                  <a:solidFill>
                    <a:srgbClr val="FFD61D"/>
                  </a:solidFill>
                  <a:ln w="0" cap="flat">
                    <a:noFill/>
                    <a:prstDash val="solid"/>
                    <a:miter/>
                  </a:ln>
                </p:spPr>
                <p:txBody>
                  <a:bodyPr rtlCol="0" anchor="ctr"/>
                  <a:lstStyle/>
                  <a:p>
                    <a:endParaRPr lang="en-US"/>
                  </a:p>
                </p:txBody>
              </p:sp>
              <p:sp>
                <p:nvSpPr>
                  <p:cNvPr id="564" name="Freeform: Shape 563">
                    <a:extLst>
                      <a:ext uri="{FF2B5EF4-FFF2-40B4-BE49-F238E27FC236}">
                        <a16:creationId xmlns:a16="http://schemas.microsoft.com/office/drawing/2014/main" id="{65A3A817-E8BC-E43C-1CE5-3FCF0D7763C2}"/>
                      </a:ext>
                    </a:extLst>
                  </p:cNvPr>
                  <p:cNvSpPr/>
                  <p:nvPr/>
                </p:nvSpPr>
                <p:spPr>
                  <a:xfrm>
                    <a:off x="5455620" y="3914749"/>
                    <a:ext cx="4359" cy="2044"/>
                  </a:xfrm>
                  <a:custGeom>
                    <a:avLst/>
                    <a:gdLst>
                      <a:gd name="connsiteX0" fmla="*/ 0 w 4359"/>
                      <a:gd name="connsiteY0" fmla="*/ 0 h 2044"/>
                      <a:gd name="connsiteX1" fmla="*/ 2180 w 4359"/>
                      <a:gd name="connsiteY1" fmla="*/ 2044 h 2044"/>
                      <a:gd name="connsiteX2" fmla="*/ 4360 w 4359"/>
                      <a:gd name="connsiteY2" fmla="*/ 954 h 2044"/>
                      <a:gd name="connsiteX3" fmla="*/ 0 w 4359"/>
                      <a:gd name="connsiteY3" fmla="*/ 0 h 2044"/>
                    </a:gdLst>
                    <a:ahLst/>
                    <a:cxnLst>
                      <a:cxn ang="0">
                        <a:pos x="connsiteX0" y="connsiteY0"/>
                      </a:cxn>
                      <a:cxn ang="0">
                        <a:pos x="connsiteX1" y="connsiteY1"/>
                      </a:cxn>
                      <a:cxn ang="0">
                        <a:pos x="connsiteX2" y="connsiteY2"/>
                      </a:cxn>
                      <a:cxn ang="0">
                        <a:pos x="connsiteX3" y="connsiteY3"/>
                      </a:cxn>
                    </a:cxnLst>
                    <a:rect l="l" t="t" r="r" b="b"/>
                    <a:pathLst>
                      <a:path w="4359" h="2044">
                        <a:moveTo>
                          <a:pt x="0" y="0"/>
                        </a:moveTo>
                        <a:lnTo>
                          <a:pt x="2180" y="2044"/>
                        </a:lnTo>
                        <a:lnTo>
                          <a:pt x="4360" y="954"/>
                        </a:lnTo>
                        <a:lnTo>
                          <a:pt x="0" y="0"/>
                        </a:lnTo>
                        <a:close/>
                      </a:path>
                    </a:pathLst>
                  </a:custGeom>
                  <a:solidFill>
                    <a:srgbClr val="FFD61D"/>
                  </a:solidFill>
                  <a:ln w="0" cap="flat">
                    <a:noFill/>
                    <a:prstDash val="solid"/>
                    <a:miter/>
                  </a:ln>
                </p:spPr>
                <p:txBody>
                  <a:bodyPr rtlCol="0" anchor="ctr"/>
                  <a:lstStyle/>
                  <a:p>
                    <a:endParaRPr lang="en-US"/>
                  </a:p>
                </p:txBody>
              </p:sp>
              <p:sp>
                <p:nvSpPr>
                  <p:cNvPr id="565" name="Freeform: Shape 564">
                    <a:extLst>
                      <a:ext uri="{FF2B5EF4-FFF2-40B4-BE49-F238E27FC236}">
                        <a16:creationId xmlns:a16="http://schemas.microsoft.com/office/drawing/2014/main" id="{2AAAA0B1-E666-65EF-EF66-9546D333E467}"/>
                      </a:ext>
                    </a:extLst>
                  </p:cNvPr>
                  <p:cNvSpPr/>
                  <p:nvPr/>
                </p:nvSpPr>
                <p:spPr>
                  <a:xfrm>
                    <a:off x="5434977" y="3883454"/>
                    <a:ext cx="3612" cy="1594"/>
                  </a:xfrm>
                  <a:custGeom>
                    <a:avLst/>
                    <a:gdLst>
                      <a:gd name="connsiteX0" fmla="*/ 207 w 3612"/>
                      <a:gd name="connsiteY0" fmla="*/ 1594 h 1594"/>
                      <a:gd name="connsiteX1" fmla="*/ 3613 w 3612"/>
                      <a:gd name="connsiteY1" fmla="*/ 913 h 1594"/>
                      <a:gd name="connsiteX2" fmla="*/ 207 w 3612"/>
                      <a:gd name="connsiteY2" fmla="*/ 1594 h 1594"/>
                    </a:gdLst>
                    <a:ahLst/>
                    <a:cxnLst>
                      <a:cxn ang="0">
                        <a:pos x="connsiteX0" y="connsiteY0"/>
                      </a:cxn>
                      <a:cxn ang="0">
                        <a:pos x="connsiteX1" y="connsiteY1"/>
                      </a:cxn>
                      <a:cxn ang="0">
                        <a:pos x="connsiteX2" y="connsiteY2"/>
                      </a:cxn>
                    </a:cxnLst>
                    <a:rect l="l" t="t" r="r" b="b"/>
                    <a:pathLst>
                      <a:path w="3612" h="1594">
                        <a:moveTo>
                          <a:pt x="207" y="1594"/>
                        </a:moveTo>
                        <a:lnTo>
                          <a:pt x="3613" y="913"/>
                        </a:lnTo>
                        <a:cubicBezTo>
                          <a:pt x="3613" y="913"/>
                          <a:pt x="-1020" y="-1539"/>
                          <a:pt x="207" y="1594"/>
                        </a:cubicBezTo>
                        <a:close/>
                      </a:path>
                    </a:pathLst>
                  </a:custGeom>
                  <a:solidFill>
                    <a:srgbClr val="FFD61D"/>
                  </a:solidFill>
                  <a:ln w="0" cap="flat">
                    <a:noFill/>
                    <a:prstDash val="solid"/>
                    <a:miter/>
                  </a:ln>
                </p:spPr>
                <p:txBody>
                  <a:bodyPr rtlCol="0" anchor="ctr"/>
                  <a:lstStyle/>
                  <a:p>
                    <a:endParaRPr lang="en-US"/>
                  </a:p>
                </p:txBody>
              </p:sp>
              <p:sp>
                <p:nvSpPr>
                  <p:cNvPr id="566" name="Freeform: Shape 565">
                    <a:extLst>
                      <a:ext uri="{FF2B5EF4-FFF2-40B4-BE49-F238E27FC236}">
                        <a16:creationId xmlns:a16="http://schemas.microsoft.com/office/drawing/2014/main" id="{43FBEB4D-56FC-BDC0-56CB-39E492DC5056}"/>
                      </a:ext>
                    </a:extLst>
                  </p:cNvPr>
                  <p:cNvSpPr/>
                  <p:nvPr/>
                </p:nvSpPr>
                <p:spPr>
                  <a:xfrm>
                    <a:off x="5351392" y="3840768"/>
                    <a:ext cx="5177" cy="3678"/>
                  </a:xfrm>
                  <a:custGeom>
                    <a:avLst/>
                    <a:gdLst>
                      <a:gd name="connsiteX0" fmla="*/ 4496 w 5177"/>
                      <a:gd name="connsiteY0" fmla="*/ 136 h 3678"/>
                      <a:gd name="connsiteX1" fmla="*/ 0 w 5177"/>
                      <a:gd name="connsiteY1" fmla="*/ 3679 h 3678"/>
                      <a:gd name="connsiteX2" fmla="*/ 681 w 5177"/>
                      <a:gd name="connsiteY2" fmla="*/ 3679 h 3678"/>
                      <a:gd name="connsiteX3" fmla="*/ 5177 w 5177"/>
                      <a:gd name="connsiteY3" fmla="*/ 273 h 3678"/>
                      <a:gd name="connsiteX4" fmla="*/ 4496 w 5177"/>
                      <a:gd name="connsiteY4" fmla="*/ 0 h 36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7" h="3678">
                        <a:moveTo>
                          <a:pt x="4496" y="136"/>
                        </a:moveTo>
                        <a:cubicBezTo>
                          <a:pt x="2861" y="1226"/>
                          <a:pt x="1363" y="2452"/>
                          <a:pt x="0" y="3679"/>
                        </a:cubicBezTo>
                        <a:lnTo>
                          <a:pt x="681" y="3679"/>
                        </a:lnTo>
                        <a:cubicBezTo>
                          <a:pt x="2180" y="2589"/>
                          <a:pt x="3679" y="1363"/>
                          <a:pt x="5177" y="273"/>
                        </a:cubicBezTo>
                        <a:lnTo>
                          <a:pt x="4496" y="0"/>
                        </a:lnTo>
                        <a:close/>
                      </a:path>
                    </a:pathLst>
                  </a:custGeom>
                  <a:solidFill>
                    <a:srgbClr val="FFD61D"/>
                  </a:solidFill>
                  <a:ln w="0" cap="flat">
                    <a:noFill/>
                    <a:prstDash val="solid"/>
                    <a:miter/>
                  </a:ln>
                </p:spPr>
                <p:txBody>
                  <a:bodyPr rtlCol="0" anchor="ctr"/>
                  <a:lstStyle/>
                  <a:p>
                    <a:endParaRPr lang="en-US"/>
                  </a:p>
                </p:txBody>
              </p:sp>
              <p:sp>
                <p:nvSpPr>
                  <p:cNvPr id="567" name="Freeform: Shape 566">
                    <a:extLst>
                      <a:ext uri="{FF2B5EF4-FFF2-40B4-BE49-F238E27FC236}">
                        <a16:creationId xmlns:a16="http://schemas.microsoft.com/office/drawing/2014/main" id="{87B984D7-1173-FF1A-FE02-066123623B0B}"/>
                      </a:ext>
                    </a:extLst>
                  </p:cNvPr>
                  <p:cNvSpPr/>
                  <p:nvPr/>
                </p:nvSpPr>
                <p:spPr>
                  <a:xfrm>
                    <a:off x="5408409" y="3894994"/>
                    <a:ext cx="3509" cy="3814"/>
                  </a:xfrm>
                  <a:custGeom>
                    <a:avLst/>
                    <a:gdLst>
                      <a:gd name="connsiteX0" fmla="*/ 2658 w 3509"/>
                      <a:gd name="connsiteY0" fmla="*/ 0 h 3814"/>
                      <a:gd name="connsiteX1" fmla="*/ 1296 w 3509"/>
                      <a:gd name="connsiteY1" fmla="*/ 3815 h 3814"/>
                      <a:gd name="connsiteX2" fmla="*/ 2658 w 3509"/>
                      <a:gd name="connsiteY2" fmla="*/ 0 h 3814"/>
                    </a:gdLst>
                    <a:ahLst/>
                    <a:cxnLst>
                      <a:cxn ang="0">
                        <a:pos x="connsiteX0" y="connsiteY0"/>
                      </a:cxn>
                      <a:cxn ang="0">
                        <a:pos x="connsiteX1" y="connsiteY1"/>
                      </a:cxn>
                      <a:cxn ang="0">
                        <a:pos x="connsiteX2" y="connsiteY2"/>
                      </a:cxn>
                    </a:cxnLst>
                    <a:rect l="l" t="t" r="r" b="b"/>
                    <a:pathLst>
                      <a:path w="3509" h="3814">
                        <a:moveTo>
                          <a:pt x="2658" y="0"/>
                        </a:moveTo>
                        <a:cubicBezTo>
                          <a:pt x="4702" y="3133"/>
                          <a:pt x="-2928" y="1226"/>
                          <a:pt x="1296" y="3815"/>
                        </a:cubicBezTo>
                        <a:cubicBezTo>
                          <a:pt x="4702" y="3133"/>
                          <a:pt x="3340" y="1499"/>
                          <a:pt x="2658" y="0"/>
                        </a:cubicBezTo>
                        <a:close/>
                      </a:path>
                    </a:pathLst>
                  </a:custGeom>
                  <a:solidFill>
                    <a:srgbClr val="FFD61D"/>
                  </a:solidFill>
                  <a:ln w="0" cap="flat">
                    <a:noFill/>
                    <a:prstDash val="solid"/>
                    <a:miter/>
                  </a:ln>
                </p:spPr>
                <p:txBody>
                  <a:bodyPr rtlCol="0" anchor="ctr"/>
                  <a:lstStyle/>
                  <a:p>
                    <a:endParaRPr lang="en-US"/>
                  </a:p>
                </p:txBody>
              </p:sp>
              <p:sp>
                <p:nvSpPr>
                  <p:cNvPr id="568" name="Freeform: Shape 567">
                    <a:extLst>
                      <a:ext uri="{FF2B5EF4-FFF2-40B4-BE49-F238E27FC236}">
                        <a16:creationId xmlns:a16="http://schemas.microsoft.com/office/drawing/2014/main" id="{2392F71C-B634-49C1-BCA7-D3975AC2B6A9}"/>
                      </a:ext>
                    </a:extLst>
                  </p:cNvPr>
                  <p:cNvSpPr/>
                  <p:nvPr/>
                </p:nvSpPr>
                <p:spPr>
                  <a:xfrm>
                    <a:off x="5359839" y="3885865"/>
                    <a:ext cx="1362" cy="1226"/>
                  </a:xfrm>
                  <a:custGeom>
                    <a:avLst/>
                    <a:gdLst>
                      <a:gd name="connsiteX0" fmla="*/ 1362 w 1362"/>
                      <a:gd name="connsiteY0" fmla="*/ 0 h 1226"/>
                      <a:gd name="connsiteX1" fmla="*/ 0 w 1362"/>
                      <a:gd name="connsiteY1" fmla="*/ 1226 h 1226"/>
                      <a:gd name="connsiteX2" fmla="*/ 1362 w 1362"/>
                      <a:gd name="connsiteY2" fmla="*/ 0 h 1226"/>
                    </a:gdLst>
                    <a:ahLst/>
                    <a:cxnLst>
                      <a:cxn ang="0">
                        <a:pos x="connsiteX0" y="connsiteY0"/>
                      </a:cxn>
                      <a:cxn ang="0">
                        <a:pos x="connsiteX1" y="connsiteY1"/>
                      </a:cxn>
                      <a:cxn ang="0">
                        <a:pos x="connsiteX2" y="connsiteY2"/>
                      </a:cxn>
                    </a:cxnLst>
                    <a:rect l="l" t="t" r="r" b="b"/>
                    <a:pathLst>
                      <a:path w="1362" h="1226">
                        <a:moveTo>
                          <a:pt x="1362" y="0"/>
                        </a:moveTo>
                        <a:cubicBezTo>
                          <a:pt x="1362" y="0"/>
                          <a:pt x="409" y="545"/>
                          <a:pt x="0" y="1226"/>
                        </a:cubicBezTo>
                        <a:cubicBezTo>
                          <a:pt x="545" y="817"/>
                          <a:pt x="954" y="409"/>
                          <a:pt x="1362" y="0"/>
                        </a:cubicBezTo>
                        <a:close/>
                      </a:path>
                    </a:pathLst>
                  </a:custGeom>
                  <a:solidFill>
                    <a:srgbClr val="FFD61D"/>
                  </a:solidFill>
                  <a:ln w="0" cap="flat">
                    <a:noFill/>
                    <a:prstDash val="solid"/>
                    <a:miter/>
                  </a:ln>
                </p:spPr>
                <p:txBody>
                  <a:bodyPr rtlCol="0" anchor="ctr"/>
                  <a:lstStyle/>
                  <a:p>
                    <a:endParaRPr lang="en-US"/>
                  </a:p>
                </p:txBody>
              </p:sp>
              <p:sp>
                <p:nvSpPr>
                  <p:cNvPr id="569" name="Freeform: Shape 568">
                    <a:extLst>
                      <a:ext uri="{FF2B5EF4-FFF2-40B4-BE49-F238E27FC236}">
                        <a16:creationId xmlns:a16="http://schemas.microsoft.com/office/drawing/2014/main" id="{E3E0BD58-202C-27A2-3935-ED9D3E257671}"/>
                      </a:ext>
                    </a:extLst>
                  </p:cNvPr>
                  <p:cNvSpPr/>
                  <p:nvPr/>
                </p:nvSpPr>
                <p:spPr>
                  <a:xfrm>
                    <a:off x="5361202" y="3883998"/>
                    <a:ext cx="4632" cy="1867"/>
                  </a:xfrm>
                  <a:custGeom>
                    <a:avLst/>
                    <a:gdLst>
                      <a:gd name="connsiteX0" fmla="*/ 0 w 4632"/>
                      <a:gd name="connsiteY0" fmla="*/ 1867 h 1867"/>
                      <a:gd name="connsiteX1" fmla="*/ 4632 w 4632"/>
                      <a:gd name="connsiteY1" fmla="*/ 96 h 1867"/>
                      <a:gd name="connsiteX2" fmla="*/ 0 w 4632"/>
                      <a:gd name="connsiteY2" fmla="*/ 1867 h 1867"/>
                    </a:gdLst>
                    <a:ahLst/>
                    <a:cxnLst>
                      <a:cxn ang="0">
                        <a:pos x="connsiteX0" y="connsiteY0"/>
                      </a:cxn>
                      <a:cxn ang="0">
                        <a:pos x="connsiteX1" y="connsiteY1"/>
                      </a:cxn>
                      <a:cxn ang="0">
                        <a:pos x="connsiteX2" y="connsiteY2"/>
                      </a:cxn>
                    </a:cxnLst>
                    <a:rect l="l" t="t" r="r" b="b"/>
                    <a:pathLst>
                      <a:path w="4632" h="1867">
                        <a:moveTo>
                          <a:pt x="0" y="1867"/>
                        </a:moveTo>
                        <a:cubicBezTo>
                          <a:pt x="1635" y="1050"/>
                          <a:pt x="3815" y="1459"/>
                          <a:pt x="4632" y="96"/>
                        </a:cubicBezTo>
                        <a:cubicBezTo>
                          <a:pt x="1907" y="-313"/>
                          <a:pt x="1363" y="641"/>
                          <a:pt x="0" y="1867"/>
                        </a:cubicBezTo>
                        <a:close/>
                      </a:path>
                    </a:pathLst>
                  </a:custGeom>
                  <a:solidFill>
                    <a:srgbClr val="FFD61D"/>
                  </a:solidFill>
                  <a:ln w="0" cap="flat">
                    <a:noFill/>
                    <a:prstDash val="solid"/>
                    <a:miter/>
                  </a:ln>
                </p:spPr>
                <p:txBody>
                  <a:bodyPr rtlCol="0" anchor="ctr"/>
                  <a:lstStyle/>
                  <a:p>
                    <a:endParaRPr lang="en-US"/>
                  </a:p>
                </p:txBody>
              </p:sp>
              <p:sp>
                <p:nvSpPr>
                  <p:cNvPr id="570" name="Freeform: Shape 569">
                    <a:extLst>
                      <a:ext uri="{FF2B5EF4-FFF2-40B4-BE49-F238E27FC236}">
                        <a16:creationId xmlns:a16="http://schemas.microsoft.com/office/drawing/2014/main" id="{93D6EE15-8563-091E-6501-FB27226BE0AF}"/>
                      </a:ext>
                    </a:extLst>
                  </p:cNvPr>
                  <p:cNvSpPr/>
                  <p:nvPr/>
                </p:nvSpPr>
                <p:spPr>
                  <a:xfrm>
                    <a:off x="5342675" y="3891860"/>
                    <a:ext cx="3660" cy="5771"/>
                  </a:xfrm>
                  <a:custGeom>
                    <a:avLst/>
                    <a:gdLst>
                      <a:gd name="connsiteX0" fmla="*/ 679 w 3660"/>
                      <a:gd name="connsiteY0" fmla="*/ 5041 h 5771"/>
                      <a:gd name="connsiteX1" fmla="*/ 2178 w 3660"/>
                      <a:gd name="connsiteY1" fmla="*/ 4360 h 5771"/>
                      <a:gd name="connsiteX2" fmla="*/ 2722 w 3660"/>
                      <a:gd name="connsiteY2" fmla="*/ 4088 h 5771"/>
                      <a:gd name="connsiteX3" fmla="*/ 3268 w 3660"/>
                      <a:gd name="connsiteY3" fmla="*/ 1635 h 5771"/>
                      <a:gd name="connsiteX4" fmla="*/ 3540 w 3660"/>
                      <a:gd name="connsiteY4" fmla="*/ 0 h 5771"/>
                      <a:gd name="connsiteX5" fmla="*/ 2859 w 3660"/>
                      <a:gd name="connsiteY5" fmla="*/ 1771 h 5771"/>
                      <a:gd name="connsiteX6" fmla="*/ 543 w 3660"/>
                      <a:gd name="connsiteY6" fmla="*/ 5041 h 5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60" h="5771">
                        <a:moveTo>
                          <a:pt x="679" y="5041"/>
                        </a:moveTo>
                        <a:lnTo>
                          <a:pt x="2178" y="4360"/>
                        </a:lnTo>
                        <a:cubicBezTo>
                          <a:pt x="1633" y="6540"/>
                          <a:pt x="2178" y="5995"/>
                          <a:pt x="2722" y="4088"/>
                        </a:cubicBezTo>
                        <a:cubicBezTo>
                          <a:pt x="4221" y="3134"/>
                          <a:pt x="3540" y="2316"/>
                          <a:pt x="3268" y="1635"/>
                        </a:cubicBezTo>
                        <a:cubicBezTo>
                          <a:pt x="3268" y="1090"/>
                          <a:pt x="3404" y="545"/>
                          <a:pt x="3540" y="0"/>
                        </a:cubicBezTo>
                        <a:cubicBezTo>
                          <a:pt x="3268" y="681"/>
                          <a:pt x="3131" y="1226"/>
                          <a:pt x="2859" y="1771"/>
                        </a:cubicBezTo>
                        <a:cubicBezTo>
                          <a:pt x="543" y="3134"/>
                          <a:pt x="-820" y="4224"/>
                          <a:pt x="543" y="5041"/>
                        </a:cubicBezTo>
                        <a:close/>
                      </a:path>
                    </a:pathLst>
                  </a:custGeom>
                  <a:solidFill>
                    <a:srgbClr val="FFD61D"/>
                  </a:solidFill>
                  <a:ln w="0" cap="flat">
                    <a:noFill/>
                    <a:prstDash val="solid"/>
                    <a:miter/>
                  </a:ln>
                </p:spPr>
                <p:txBody>
                  <a:bodyPr rtlCol="0" anchor="ctr"/>
                  <a:lstStyle/>
                  <a:p>
                    <a:endParaRPr lang="en-US"/>
                  </a:p>
                </p:txBody>
              </p:sp>
              <p:sp>
                <p:nvSpPr>
                  <p:cNvPr id="571" name="Freeform: Shape 570">
                    <a:extLst>
                      <a:ext uri="{FF2B5EF4-FFF2-40B4-BE49-F238E27FC236}">
                        <a16:creationId xmlns:a16="http://schemas.microsoft.com/office/drawing/2014/main" id="{A0F4D070-1946-592A-7CC8-3168FD709FDD}"/>
                      </a:ext>
                    </a:extLst>
                  </p:cNvPr>
                  <p:cNvSpPr/>
                  <p:nvPr/>
                </p:nvSpPr>
                <p:spPr>
                  <a:xfrm>
                    <a:off x="5244712" y="3910253"/>
                    <a:ext cx="10627" cy="17167"/>
                  </a:xfrm>
                  <a:custGeom>
                    <a:avLst/>
                    <a:gdLst>
                      <a:gd name="connsiteX0" fmla="*/ 0 w 10627"/>
                      <a:gd name="connsiteY0" fmla="*/ 17167 h 17167"/>
                      <a:gd name="connsiteX1" fmla="*/ 8311 w 10627"/>
                      <a:gd name="connsiteY1" fmla="*/ 11308 h 17167"/>
                      <a:gd name="connsiteX2" fmla="*/ 10627 w 10627"/>
                      <a:gd name="connsiteY2" fmla="*/ 0 h 17167"/>
                      <a:gd name="connsiteX3" fmla="*/ 0 w 10627"/>
                      <a:gd name="connsiteY3" fmla="*/ 17167 h 17167"/>
                    </a:gdLst>
                    <a:ahLst/>
                    <a:cxnLst>
                      <a:cxn ang="0">
                        <a:pos x="connsiteX0" y="connsiteY0"/>
                      </a:cxn>
                      <a:cxn ang="0">
                        <a:pos x="connsiteX1" y="connsiteY1"/>
                      </a:cxn>
                      <a:cxn ang="0">
                        <a:pos x="connsiteX2" y="connsiteY2"/>
                      </a:cxn>
                      <a:cxn ang="0">
                        <a:pos x="connsiteX3" y="connsiteY3"/>
                      </a:cxn>
                    </a:cxnLst>
                    <a:rect l="l" t="t" r="r" b="b"/>
                    <a:pathLst>
                      <a:path w="10627" h="17167">
                        <a:moveTo>
                          <a:pt x="0" y="17167"/>
                        </a:moveTo>
                        <a:cubicBezTo>
                          <a:pt x="4905" y="11036"/>
                          <a:pt x="6540" y="9673"/>
                          <a:pt x="8311" y="11308"/>
                        </a:cubicBezTo>
                        <a:cubicBezTo>
                          <a:pt x="12807" y="5586"/>
                          <a:pt x="8856" y="4224"/>
                          <a:pt x="10627" y="0"/>
                        </a:cubicBezTo>
                        <a:cubicBezTo>
                          <a:pt x="5995" y="7221"/>
                          <a:pt x="4360" y="8038"/>
                          <a:pt x="0" y="17167"/>
                        </a:cubicBezTo>
                        <a:close/>
                      </a:path>
                    </a:pathLst>
                  </a:custGeom>
                  <a:solidFill>
                    <a:srgbClr val="FFD61D"/>
                  </a:solidFill>
                  <a:ln w="0" cap="flat">
                    <a:noFill/>
                    <a:prstDash val="solid"/>
                    <a:miter/>
                  </a:ln>
                </p:spPr>
                <p:txBody>
                  <a:bodyPr rtlCol="0" anchor="ctr"/>
                  <a:lstStyle/>
                  <a:p>
                    <a:endParaRPr lang="en-US"/>
                  </a:p>
                </p:txBody>
              </p:sp>
              <p:sp>
                <p:nvSpPr>
                  <p:cNvPr id="572" name="Freeform: Shape 571">
                    <a:extLst>
                      <a:ext uri="{FF2B5EF4-FFF2-40B4-BE49-F238E27FC236}">
                        <a16:creationId xmlns:a16="http://schemas.microsoft.com/office/drawing/2014/main" id="{38340C4A-60D9-983B-E83A-D23DF1166044}"/>
                      </a:ext>
                    </a:extLst>
                  </p:cNvPr>
                  <p:cNvSpPr/>
                  <p:nvPr/>
                </p:nvSpPr>
                <p:spPr>
                  <a:xfrm>
                    <a:off x="5255202" y="3907528"/>
                    <a:ext cx="1498" cy="2588"/>
                  </a:xfrm>
                  <a:custGeom>
                    <a:avLst/>
                    <a:gdLst>
                      <a:gd name="connsiteX0" fmla="*/ 0 w 1498"/>
                      <a:gd name="connsiteY0" fmla="*/ 2589 h 2588"/>
                      <a:gd name="connsiteX1" fmla="*/ 1499 w 1498"/>
                      <a:gd name="connsiteY1" fmla="*/ 0 h 2588"/>
                      <a:gd name="connsiteX2" fmla="*/ 0 w 1498"/>
                      <a:gd name="connsiteY2" fmla="*/ 2589 h 2588"/>
                    </a:gdLst>
                    <a:ahLst/>
                    <a:cxnLst>
                      <a:cxn ang="0">
                        <a:pos x="connsiteX0" y="connsiteY0"/>
                      </a:cxn>
                      <a:cxn ang="0">
                        <a:pos x="connsiteX1" y="connsiteY1"/>
                      </a:cxn>
                      <a:cxn ang="0">
                        <a:pos x="connsiteX2" y="connsiteY2"/>
                      </a:cxn>
                    </a:cxnLst>
                    <a:rect l="l" t="t" r="r" b="b"/>
                    <a:pathLst>
                      <a:path w="1498" h="2588">
                        <a:moveTo>
                          <a:pt x="0" y="2589"/>
                        </a:moveTo>
                        <a:cubicBezTo>
                          <a:pt x="545" y="1771"/>
                          <a:pt x="954" y="954"/>
                          <a:pt x="1499" y="0"/>
                        </a:cubicBezTo>
                        <a:cubicBezTo>
                          <a:pt x="681" y="954"/>
                          <a:pt x="273" y="1771"/>
                          <a:pt x="0" y="2589"/>
                        </a:cubicBezTo>
                        <a:close/>
                      </a:path>
                    </a:pathLst>
                  </a:custGeom>
                  <a:solidFill>
                    <a:srgbClr val="FFD61D"/>
                  </a:solidFill>
                  <a:ln w="0" cap="flat">
                    <a:noFill/>
                    <a:prstDash val="solid"/>
                    <a:miter/>
                  </a:ln>
                </p:spPr>
                <p:txBody>
                  <a:bodyPr rtlCol="0" anchor="ctr"/>
                  <a:lstStyle/>
                  <a:p>
                    <a:endParaRPr lang="en-US"/>
                  </a:p>
                </p:txBody>
              </p:sp>
              <p:sp>
                <p:nvSpPr>
                  <p:cNvPr id="573" name="Freeform: Shape 572">
                    <a:extLst>
                      <a:ext uri="{FF2B5EF4-FFF2-40B4-BE49-F238E27FC236}">
                        <a16:creationId xmlns:a16="http://schemas.microsoft.com/office/drawing/2014/main" id="{1539227A-6223-C22C-5EA3-CED261A89660}"/>
                      </a:ext>
                    </a:extLst>
                  </p:cNvPr>
                  <p:cNvSpPr/>
                  <p:nvPr/>
                </p:nvSpPr>
                <p:spPr>
                  <a:xfrm>
                    <a:off x="5374826" y="3909845"/>
                    <a:ext cx="1089" cy="4768"/>
                  </a:xfrm>
                  <a:custGeom>
                    <a:avLst/>
                    <a:gdLst>
                      <a:gd name="connsiteX0" fmla="*/ 1090 w 1089"/>
                      <a:gd name="connsiteY0" fmla="*/ 0 h 4768"/>
                      <a:gd name="connsiteX1" fmla="*/ 0 w 1089"/>
                      <a:gd name="connsiteY1" fmla="*/ 4769 h 4768"/>
                      <a:gd name="connsiteX2" fmla="*/ 681 w 1089"/>
                      <a:gd name="connsiteY2" fmla="*/ 3815 h 4768"/>
                      <a:gd name="connsiteX3" fmla="*/ 1090 w 1089"/>
                      <a:gd name="connsiteY3" fmla="*/ 0 h 4768"/>
                    </a:gdLst>
                    <a:ahLst/>
                    <a:cxnLst>
                      <a:cxn ang="0">
                        <a:pos x="connsiteX0" y="connsiteY0"/>
                      </a:cxn>
                      <a:cxn ang="0">
                        <a:pos x="connsiteX1" y="connsiteY1"/>
                      </a:cxn>
                      <a:cxn ang="0">
                        <a:pos x="connsiteX2" y="connsiteY2"/>
                      </a:cxn>
                      <a:cxn ang="0">
                        <a:pos x="connsiteX3" y="connsiteY3"/>
                      </a:cxn>
                    </a:cxnLst>
                    <a:rect l="l" t="t" r="r" b="b"/>
                    <a:pathLst>
                      <a:path w="1089" h="4768">
                        <a:moveTo>
                          <a:pt x="1090" y="0"/>
                        </a:moveTo>
                        <a:lnTo>
                          <a:pt x="0" y="4769"/>
                        </a:lnTo>
                        <a:lnTo>
                          <a:pt x="681" y="3815"/>
                        </a:lnTo>
                        <a:lnTo>
                          <a:pt x="1090" y="0"/>
                        </a:lnTo>
                        <a:close/>
                      </a:path>
                    </a:pathLst>
                  </a:custGeom>
                  <a:solidFill>
                    <a:srgbClr val="FFD61D"/>
                  </a:solidFill>
                  <a:ln w="0" cap="flat">
                    <a:noFill/>
                    <a:prstDash val="solid"/>
                    <a:miter/>
                  </a:ln>
                </p:spPr>
                <p:txBody>
                  <a:bodyPr rtlCol="0" anchor="ctr"/>
                  <a:lstStyle/>
                  <a:p>
                    <a:endParaRPr lang="en-US"/>
                  </a:p>
                </p:txBody>
              </p:sp>
              <p:sp>
                <p:nvSpPr>
                  <p:cNvPr id="574" name="Freeform: Shape 573">
                    <a:extLst>
                      <a:ext uri="{FF2B5EF4-FFF2-40B4-BE49-F238E27FC236}">
                        <a16:creationId xmlns:a16="http://schemas.microsoft.com/office/drawing/2014/main" id="{C7B3B147-5A0A-2A5D-F006-92CC072FAEAB}"/>
                      </a:ext>
                    </a:extLst>
                  </p:cNvPr>
                  <p:cNvSpPr/>
                  <p:nvPr/>
                </p:nvSpPr>
                <p:spPr>
                  <a:xfrm>
                    <a:off x="5237522" y="3932747"/>
                    <a:ext cx="3375" cy="4225"/>
                  </a:xfrm>
                  <a:custGeom>
                    <a:avLst/>
                    <a:gdLst>
                      <a:gd name="connsiteX0" fmla="*/ 241 w 3375"/>
                      <a:gd name="connsiteY0" fmla="*/ 4074 h 4225"/>
                      <a:gd name="connsiteX1" fmla="*/ 3375 w 3375"/>
                      <a:gd name="connsiteY1" fmla="*/ 260 h 4225"/>
                      <a:gd name="connsiteX2" fmla="*/ 241 w 3375"/>
                      <a:gd name="connsiteY2" fmla="*/ 4074 h 4225"/>
                    </a:gdLst>
                    <a:ahLst/>
                    <a:cxnLst>
                      <a:cxn ang="0">
                        <a:pos x="connsiteX0" y="connsiteY0"/>
                      </a:cxn>
                      <a:cxn ang="0">
                        <a:pos x="connsiteX1" y="connsiteY1"/>
                      </a:cxn>
                      <a:cxn ang="0">
                        <a:pos x="connsiteX2" y="connsiteY2"/>
                      </a:cxn>
                    </a:cxnLst>
                    <a:rect l="l" t="t" r="r" b="b"/>
                    <a:pathLst>
                      <a:path w="3375" h="4225">
                        <a:moveTo>
                          <a:pt x="241" y="4074"/>
                        </a:moveTo>
                        <a:cubicBezTo>
                          <a:pt x="923" y="2848"/>
                          <a:pt x="2149" y="804"/>
                          <a:pt x="3375" y="260"/>
                        </a:cubicBezTo>
                        <a:cubicBezTo>
                          <a:pt x="1331" y="-1376"/>
                          <a:pt x="-712" y="5301"/>
                          <a:pt x="241" y="4074"/>
                        </a:cubicBezTo>
                        <a:close/>
                      </a:path>
                    </a:pathLst>
                  </a:custGeom>
                  <a:solidFill>
                    <a:srgbClr val="FFD61D"/>
                  </a:solidFill>
                  <a:ln w="0" cap="flat">
                    <a:noFill/>
                    <a:prstDash val="solid"/>
                    <a:miter/>
                  </a:ln>
                </p:spPr>
                <p:txBody>
                  <a:bodyPr rtlCol="0" anchor="ctr"/>
                  <a:lstStyle/>
                  <a:p>
                    <a:endParaRPr lang="en-US"/>
                  </a:p>
                </p:txBody>
              </p:sp>
              <p:sp>
                <p:nvSpPr>
                  <p:cNvPr id="575" name="Freeform: Shape 574">
                    <a:extLst>
                      <a:ext uri="{FF2B5EF4-FFF2-40B4-BE49-F238E27FC236}">
                        <a16:creationId xmlns:a16="http://schemas.microsoft.com/office/drawing/2014/main" id="{E4B4C6E6-FD1D-072D-6F95-1BECB0D19FA7}"/>
                      </a:ext>
                    </a:extLst>
                  </p:cNvPr>
                  <p:cNvSpPr/>
                  <p:nvPr/>
                </p:nvSpPr>
                <p:spPr>
                  <a:xfrm>
                    <a:off x="5293326" y="3933960"/>
                    <a:ext cx="5066" cy="4510"/>
                  </a:xfrm>
                  <a:custGeom>
                    <a:avLst/>
                    <a:gdLst>
                      <a:gd name="connsiteX0" fmla="*/ 434 w 5066"/>
                      <a:gd name="connsiteY0" fmla="*/ 4496 h 4510"/>
                      <a:gd name="connsiteX1" fmla="*/ 5066 w 5066"/>
                      <a:gd name="connsiteY1" fmla="*/ 0 h 4510"/>
                      <a:gd name="connsiteX2" fmla="*/ 434 w 5066"/>
                      <a:gd name="connsiteY2" fmla="*/ 4496 h 4510"/>
                    </a:gdLst>
                    <a:ahLst/>
                    <a:cxnLst>
                      <a:cxn ang="0">
                        <a:pos x="connsiteX0" y="connsiteY0"/>
                      </a:cxn>
                      <a:cxn ang="0">
                        <a:pos x="connsiteX1" y="connsiteY1"/>
                      </a:cxn>
                      <a:cxn ang="0">
                        <a:pos x="connsiteX2" y="connsiteY2"/>
                      </a:cxn>
                    </a:cxnLst>
                    <a:rect l="l" t="t" r="r" b="b"/>
                    <a:pathLst>
                      <a:path w="5066" h="4510">
                        <a:moveTo>
                          <a:pt x="434" y="4496"/>
                        </a:moveTo>
                        <a:cubicBezTo>
                          <a:pt x="2069" y="4769"/>
                          <a:pt x="3704" y="954"/>
                          <a:pt x="5066" y="0"/>
                        </a:cubicBezTo>
                        <a:cubicBezTo>
                          <a:pt x="3431" y="1771"/>
                          <a:pt x="-1474" y="681"/>
                          <a:pt x="434" y="4496"/>
                        </a:cubicBezTo>
                        <a:close/>
                      </a:path>
                    </a:pathLst>
                  </a:custGeom>
                  <a:solidFill>
                    <a:srgbClr val="FFD61D"/>
                  </a:solidFill>
                  <a:ln w="0" cap="flat">
                    <a:noFill/>
                    <a:prstDash val="solid"/>
                    <a:miter/>
                  </a:ln>
                </p:spPr>
                <p:txBody>
                  <a:bodyPr rtlCol="0" anchor="ctr"/>
                  <a:lstStyle/>
                  <a:p>
                    <a:endParaRPr lang="en-US"/>
                  </a:p>
                </p:txBody>
              </p:sp>
              <p:sp>
                <p:nvSpPr>
                  <p:cNvPr id="576" name="Freeform: Shape 575">
                    <a:extLst>
                      <a:ext uri="{FF2B5EF4-FFF2-40B4-BE49-F238E27FC236}">
                        <a16:creationId xmlns:a16="http://schemas.microsoft.com/office/drawing/2014/main" id="{D0617B2B-C17E-C5DE-DB74-D60B915C6528}"/>
                      </a:ext>
                    </a:extLst>
                  </p:cNvPr>
                  <p:cNvSpPr/>
                  <p:nvPr/>
                </p:nvSpPr>
                <p:spPr>
                  <a:xfrm>
                    <a:off x="5237763" y="3956796"/>
                    <a:ext cx="4632" cy="4140"/>
                  </a:xfrm>
                  <a:custGeom>
                    <a:avLst/>
                    <a:gdLst>
                      <a:gd name="connsiteX0" fmla="*/ 0 w 4632"/>
                      <a:gd name="connsiteY0" fmla="*/ 4141 h 4140"/>
                      <a:gd name="connsiteX1" fmla="*/ 4632 w 4632"/>
                      <a:gd name="connsiteY1" fmla="*/ 3324 h 4140"/>
                      <a:gd name="connsiteX2" fmla="*/ 0 w 4632"/>
                      <a:gd name="connsiteY2" fmla="*/ 4141 h 4140"/>
                    </a:gdLst>
                    <a:ahLst/>
                    <a:cxnLst>
                      <a:cxn ang="0">
                        <a:pos x="connsiteX0" y="connsiteY0"/>
                      </a:cxn>
                      <a:cxn ang="0">
                        <a:pos x="connsiteX1" y="connsiteY1"/>
                      </a:cxn>
                      <a:cxn ang="0">
                        <a:pos x="connsiteX2" y="connsiteY2"/>
                      </a:cxn>
                    </a:cxnLst>
                    <a:rect l="l" t="t" r="r" b="b"/>
                    <a:pathLst>
                      <a:path w="4632" h="4140">
                        <a:moveTo>
                          <a:pt x="0" y="4141"/>
                        </a:moveTo>
                        <a:cubicBezTo>
                          <a:pt x="681" y="2915"/>
                          <a:pt x="3134" y="1689"/>
                          <a:pt x="4632" y="3324"/>
                        </a:cubicBezTo>
                        <a:cubicBezTo>
                          <a:pt x="4360" y="1007"/>
                          <a:pt x="1499" y="-3216"/>
                          <a:pt x="0" y="4141"/>
                        </a:cubicBezTo>
                        <a:close/>
                      </a:path>
                    </a:pathLst>
                  </a:custGeom>
                  <a:solidFill>
                    <a:srgbClr val="FFD61D"/>
                  </a:solidFill>
                  <a:ln w="0" cap="flat">
                    <a:noFill/>
                    <a:prstDash val="solid"/>
                    <a:miter/>
                  </a:ln>
                </p:spPr>
                <p:txBody>
                  <a:bodyPr rtlCol="0" anchor="ctr"/>
                  <a:lstStyle/>
                  <a:p>
                    <a:endParaRPr lang="en-US"/>
                  </a:p>
                </p:txBody>
              </p:sp>
              <p:sp>
                <p:nvSpPr>
                  <p:cNvPr id="577" name="Freeform: Shape 576">
                    <a:extLst>
                      <a:ext uri="{FF2B5EF4-FFF2-40B4-BE49-F238E27FC236}">
                        <a16:creationId xmlns:a16="http://schemas.microsoft.com/office/drawing/2014/main" id="{60E3F358-BF3A-D1F5-9D86-BFB6E2375617}"/>
                      </a:ext>
                    </a:extLst>
                  </p:cNvPr>
                  <p:cNvSpPr/>
                  <p:nvPr/>
                </p:nvSpPr>
                <p:spPr>
                  <a:xfrm>
                    <a:off x="5287084" y="3942952"/>
                    <a:ext cx="2043" cy="5041"/>
                  </a:xfrm>
                  <a:custGeom>
                    <a:avLst/>
                    <a:gdLst>
                      <a:gd name="connsiteX0" fmla="*/ 0 w 2043"/>
                      <a:gd name="connsiteY0" fmla="*/ 5041 h 5041"/>
                      <a:gd name="connsiteX1" fmla="*/ 1226 w 2043"/>
                      <a:gd name="connsiteY1" fmla="*/ 4632 h 5041"/>
                      <a:gd name="connsiteX2" fmla="*/ 2044 w 2043"/>
                      <a:gd name="connsiteY2" fmla="*/ 0 h 5041"/>
                      <a:gd name="connsiteX3" fmla="*/ 0 w 2043"/>
                      <a:gd name="connsiteY3" fmla="*/ 5041 h 5041"/>
                    </a:gdLst>
                    <a:ahLst/>
                    <a:cxnLst>
                      <a:cxn ang="0">
                        <a:pos x="connsiteX0" y="connsiteY0"/>
                      </a:cxn>
                      <a:cxn ang="0">
                        <a:pos x="connsiteX1" y="connsiteY1"/>
                      </a:cxn>
                      <a:cxn ang="0">
                        <a:pos x="connsiteX2" y="connsiteY2"/>
                      </a:cxn>
                      <a:cxn ang="0">
                        <a:pos x="connsiteX3" y="connsiteY3"/>
                      </a:cxn>
                    </a:cxnLst>
                    <a:rect l="l" t="t" r="r" b="b"/>
                    <a:pathLst>
                      <a:path w="2043" h="5041">
                        <a:moveTo>
                          <a:pt x="0" y="5041"/>
                        </a:moveTo>
                        <a:lnTo>
                          <a:pt x="1226" y="4632"/>
                        </a:lnTo>
                        <a:lnTo>
                          <a:pt x="2044" y="0"/>
                        </a:lnTo>
                        <a:lnTo>
                          <a:pt x="0" y="5041"/>
                        </a:lnTo>
                        <a:close/>
                      </a:path>
                    </a:pathLst>
                  </a:custGeom>
                  <a:solidFill>
                    <a:srgbClr val="FFD61D"/>
                  </a:solidFill>
                  <a:ln w="0" cap="flat">
                    <a:noFill/>
                    <a:prstDash val="solid"/>
                    <a:miter/>
                  </a:ln>
                </p:spPr>
                <p:txBody>
                  <a:bodyPr rtlCol="0" anchor="ctr"/>
                  <a:lstStyle/>
                  <a:p>
                    <a:endParaRPr lang="en-US"/>
                  </a:p>
                </p:txBody>
              </p:sp>
              <p:sp>
                <p:nvSpPr>
                  <p:cNvPr id="578" name="Freeform: Shape 577">
                    <a:extLst>
                      <a:ext uri="{FF2B5EF4-FFF2-40B4-BE49-F238E27FC236}">
                        <a16:creationId xmlns:a16="http://schemas.microsoft.com/office/drawing/2014/main" id="{8D5179E5-3952-6C15-F303-949E680AB88D}"/>
                      </a:ext>
                    </a:extLst>
                  </p:cNvPr>
                  <p:cNvSpPr/>
                  <p:nvPr/>
                </p:nvSpPr>
                <p:spPr>
                  <a:xfrm>
                    <a:off x="5315276" y="3950173"/>
                    <a:ext cx="10365" cy="7085"/>
                  </a:xfrm>
                  <a:custGeom>
                    <a:avLst/>
                    <a:gdLst>
                      <a:gd name="connsiteX0" fmla="*/ 10365 w 10365"/>
                      <a:gd name="connsiteY0" fmla="*/ 6131 h 7085"/>
                      <a:gd name="connsiteX1" fmla="*/ 2872 w 10365"/>
                      <a:gd name="connsiteY1" fmla="*/ 0 h 7085"/>
                      <a:gd name="connsiteX2" fmla="*/ 2327 w 10365"/>
                      <a:gd name="connsiteY2" fmla="*/ 7085 h 7085"/>
                      <a:gd name="connsiteX3" fmla="*/ 10365 w 10365"/>
                      <a:gd name="connsiteY3" fmla="*/ 5995 h 7085"/>
                    </a:gdLst>
                    <a:ahLst/>
                    <a:cxnLst>
                      <a:cxn ang="0">
                        <a:pos x="connsiteX0" y="connsiteY0"/>
                      </a:cxn>
                      <a:cxn ang="0">
                        <a:pos x="connsiteX1" y="connsiteY1"/>
                      </a:cxn>
                      <a:cxn ang="0">
                        <a:pos x="connsiteX2" y="connsiteY2"/>
                      </a:cxn>
                      <a:cxn ang="0">
                        <a:pos x="connsiteX3" y="connsiteY3"/>
                      </a:cxn>
                    </a:cxnLst>
                    <a:rect l="l" t="t" r="r" b="b"/>
                    <a:pathLst>
                      <a:path w="10365" h="7085">
                        <a:moveTo>
                          <a:pt x="10365" y="6131"/>
                        </a:moveTo>
                        <a:cubicBezTo>
                          <a:pt x="10365" y="1090"/>
                          <a:pt x="692" y="7357"/>
                          <a:pt x="2872" y="0"/>
                        </a:cubicBezTo>
                        <a:cubicBezTo>
                          <a:pt x="-5167" y="5858"/>
                          <a:pt x="6687" y="1771"/>
                          <a:pt x="2327" y="7085"/>
                        </a:cubicBezTo>
                        <a:cubicBezTo>
                          <a:pt x="5461" y="4360"/>
                          <a:pt x="9684" y="5041"/>
                          <a:pt x="10365" y="5995"/>
                        </a:cubicBezTo>
                        <a:close/>
                      </a:path>
                    </a:pathLst>
                  </a:custGeom>
                  <a:solidFill>
                    <a:srgbClr val="FFD61D"/>
                  </a:solidFill>
                  <a:ln w="0" cap="flat">
                    <a:noFill/>
                    <a:prstDash val="solid"/>
                    <a:miter/>
                  </a:ln>
                </p:spPr>
                <p:txBody>
                  <a:bodyPr rtlCol="0" anchor="ctr"/>
                  <a:lstStyle/>
                  <a:p>
                    <a:endParaRPr lang="en-US"/>
                  </a:p>
                </p:txBody>
              </p:sp>
              <p:sp>
                <p:nvSpPr>
                  <p:cNvPr id="579" name="Freeform: Shape 578">
                    <a:extLst>
                      <a:ext uri="{FF2B5EF4-FFF2-40B4-BE49-F238E27FC236}">
                        <a16:creationId xmlns:a16="http://schemas.microsoft.com/office/drawing/2014/main" id="{DD2FC793-20C7-311C-F2EF-731DB244E32A}"/>
                      </a:ext>
                    </a:extLst>
                  </p:cNvPr>
                  <p:cNvSpPr/>
                  <p:nvPr/>
                </p:nvSpPr>
                <p:spPr>
                  <a:xfrm>
                    <a:off x="5316104" y="3957258"/>
                    <a:ext cx="1362" cy="1362"/>
                  </a:xfrm>
                  <a:custGeom>
                    <a:avLst/>
                    <a:gdLst>
                      <a:gd name="connsiteX0" fmla="*/ 1363 w 1362"/>
                      <a:gd name="connsiteY0" fmla="*/ 0 h 1362"/>
                      <a:gd name="connsiteX1" fmla="*/ 0 w 1362"/>
                      <a:gd name="connsiteY1" fmla="*/ 1362 h 1362"/>
                      <a:gd name="connsiteX2" fmla="*/ 1363 w 1362"/>
                      <a:gd name="connsiteY2" fmla="*/ 0 h 1362"/>
                    </a:gdLst>
                    <a:ahLst/>
                    <a:cxnLst>
                      <a:cxn ang="0">
                        <a:pos x="connsiteX0" y="connsiteY0"/>
                      </a:cxn>
                      <a:cxn ang="0">
                        <a:pos x="connsiteX1" y="connsiteY1"/>
                      </a:cxn>
                      <a:cxn ang="0">
                        <a:pos x="connsiteX2" y="connsiteY2"/>
                      </a:cxn>
                    </a:cxnLst>
                    <a:rect l="l" t="t" r="r" b="b"/>
                    <a:pathLst>
                      <a:path w="1362" h="1362">
                        <a:moveTo>
                          <a:pt x="1363" y="0"/>
                        </a:moveTo>
                        <a:cubicBezTo>
                          <a:pt x="1363" y="0"/>
                          <a:pt x="409" y="817"/>
                          <a:pt x="0" y="1362"/>
                        </a:cubicBezTo>
                        <a:cubicBezTo>
                          <a:pt x="545" y="817"/>
                          <a:pt x="954" y="409"/>
                          <a:pt x="1363" y="0"/>
                        </a:cubicBezTo>
                        <a:close/>
                      </a:path>
                    </a:pathLst>
                  </a:custGeom>
                  <a:solidFill>
                    <a:srgbClr val="FFD61D"/>
                  </a:solidFill>
                  <a:ln w="0" cap="flat">
                    <a:noFill/>
                    <a:prstDash val="solid"/>
                    <a:miter/>
                  </a:ln>
                </p:spPr>
                <p:txBody>
                  <a:bodyPr rtlCol="0" anchor="ctr"/>
                  <a:lstStyle/>
                  <a:p>
                    <a:endParaRPr lang="en-US"/>
                  </a:p>
                </p:txBody>
              </p:sp>
              <p:sp>
                <p:nvSpPr>
                  <p:cNvPr id="580" name="Freeform: Shape 579">
                    <a:extLst>
                      <a:ext uri="{FF2B5EF4-FFF2-40B4-BE49-F238E27FC236}">
                        <a16:creationId xmlns:a16="http://schemas.microsoft.com/office/drawing/2014/main" id="{46E110FF-316E-49F5-B5A6-2BFF18C50DBA}"/>
                      </a:ext>
                    </a:extLst>
                  </p:cNvPr>
                  <p:cNvSpPr/>
                  <p:nvPr/>
                </p:nvSpPr>
                <p:spPr>
                  <a:xfrm>
                    <a:off x="5274413" y="4004536"/>
                    <a:ext cx="544" cy="1770"/>
                  </a:xfrm>
                  <a:custGeom>
                    <a:avLst/>
                    <a:gdLst>
                      <a:gd name="connsiteX0" fmla="*/ 545 w 544"/>
                      <a:gd name="connsiteY0" fmla="*/ 1771 h 1770"/>
                      <a:gd name="connsiteX1" fmla="*/ 0 w 544"/>
                      <a:gd name="connsiteY1" fmla="*/ 0 h 1770"/>
                      <a:gd name="connsiteX2" fmla="*/ 545 w 544"/>
                      <a:gd name="connsiteY2" fmla="*/ 1771 h 1770"/>
                    </a:gdLst>
                    <a:ahLst/>
                    <a:cxnLst>
                      <a:cxn ang="0">
                        <a:pos x="connsiteX0" y="connsiteY0"/>
                      </a:cxn>
                      <a:cxn ang="0">
                        <a:pos x="connsiteX1" y="connsiteY1"/>
                      </a:cxn>
                      <a:cxn ang="0">
                        <a:pos x="connsiteX2" y="connsiteY2"/>
                      </a:cxn>
                    </a:cxnLst>
                    <a:rect l="l" t="t" r="r" b="b"/>
                    <a:pathLst>
                      <a:path w="544" h="1770">
                        <a:moveTo>
                          <a:pt x="545" y="1771"/>
                        </a:moveTo>
                        <a:cubicBezTo>
                          <a:pt x="545" y="1090"/>
                          <a:pt x="273" y="545"/>
                          <a:pt x="0" y="0"/>
                        </a:cubicBezTo>
                        <a:cubicBezTo>
                          <a:pt x="0" y="545"/>
                          <a:pt x="273" y="1226"/>
                          <a:pt x="545" y="1771"/>
                        </a:cubicBezTo>
                        <a:close/>
                      </a:path>
                    </a:pathLst>
                  </a:custGeom>
                  <a:solidFill>
                    <a:srgbClr val="FFD61D"/>
                  </a:solidFill>
                  <a:ln w="0" cap="flat">
                    <a:noFill/>
                    <a:prstDash val="solid"/>
                    <a:miter/>
                  </a:ln>
                </p:spPr>
                <p:txBody>
                  <a:bodyPr rtlCol="0" anchor="ctr"/>
                  <a:lstStyle/>
                  <a:p>
                    <a:endParaRPr lang="en-US"/>
                  </a:p>
                </p:txBody>
              </p:sp>
              <p:sp>
                <p:nvSpPr>
                  <p:cNvPr id="581" name="Freeform: Shape 580">
                    <a:extLst>
                      <a:ext uri="{FF2B5EF4-FFF2-40B4-BE49-F238E27FC236}">
                        <a16:creationId xmlns:a16="http://schemas.microsoft.com/office/drawing/2014/main" id="{C0FC16C4-523E-6816-A447-F68C995E645F}"/>
                      </a:ext>
                    </a:extLst>
                  </p:cNvPr>
                  <p:cNvSpPr/>
                  <p:nvPr/>
                </p:nvSpPr>
                <p:spPr>
                  <a:xfrm>
                    <a:off x="5306073" y="3969793"/>
                    <a:ext cx="4211" cy="15804"/>
                  </a:xfrm>
                  <a:custGeom>
                    <a:avLst/>
                    <a:gdLst>
                      <a:gd name="connsiteX0" fmla="*/ 2675 w 4211"/>
                      <a:gd name="connsiteY0" fmla="*/ 7630 h 15804"/>
                      <a:gd name="connsiteX1" fmla="*/ 1585 w 4211"/>
                      <a:gd name="connsiteY1" fmla="*/ 0 h 15804"/>
                      <a:gd name="connsiteX2" fmla="*/ 1857 w 4211"/>
                      <a:gd name="connsiteY2" fmla="*/ 15805 h 15804"/>
                      <a:gd name="connsiteX3" fmla="*/ 3764 w 4211"/>
                      <a:gd name="connsiteY3" fmla="*/ 6676 h 15804"/>
                      <a:gd name="connsiteX4" fmla="*/ 2675 w 4211"/>
                      <a:gd name="connsiteY4" fmla="*/ 7630 h 158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11" h="15804">
                        <a:moveTo>
                          <a:pt x="2675" y="7630"/>
                        </a:moveTo>
                        <a:cubicBezTo>
                          <a:pt x="2266" y="5041"/>
                          <a:pt x="1721" y="2452"/>
                          <a:pt x="1585" y="0"/>
                        </a:cubicBezTo>
                        <a:cubicBezTo>
                          <a:pt x="1993" y="5041"/>
                          <a:pt x="-2367" y="14715"/>
                          <a:pt x="1857" y="15805"/>
                        </a:cubicBezTo>
                        <a:cubicBezTo>
                          <a:pt x="4173" y="13216"/>
                          <a:pt x="4718" y="8992"/>
                          <a:pt x="3764" y="6676"/>
                        </a:cubicBezTo>
                        <a:lnTo>
                          <a:pt x="2675" y="7630"/>
                        </a:lnTo>
                        <a:close/>
                      </a:path>
                    </a:pathLst>
                  </a:custGeom>
                  <a:solidFill>
                    <a:srgbClr val="FFD61D"/>
                  </a:solidFill>
                  <a:ln w="0" cap="flat">
                    <a:noFill/>
                    <a:prstDash val="solid"/>
                    <a:miter/>
                  </a:ln>
                </p:spPr>
                <p:txBody>
                  <a:bodyPr rtlCol="0" anchor="ctr"/>
                  <a:lstStyle/>
                  <a:p>
                    <a:endParaRPr lang="en-US"/>
                  </a:p>
                </p:txBody>
              </p:sp>
              <p:sp>
                <p:nvSpPr>
                  <p:cNvPr id="582" name="Freeform: Shape 581">
                    <a:extLst>
                      <a:ext uri="{FF2B5EF4-FFF2-40B4-BE49-F238E27FC236}">
                        <a16:creationId xmlns:a16="http://schemas.microsoft.com/office/drawing/2014/main" id="{837CAAA7-6586-E800-1D04-E2178837034B}"/>
                      </a:ext>
                    </a:extLst>
                  </p:cNvPr>
                  <p:cNvSpPr/>
                  <p:nvPr/>
                </p:nvSpPr>
                <p:spPr>
                  <a:xfrm>
                    <a:off x="5206154" y="4033828"/>
                    <a:ext cx="2729" cy="4828"/>
                  </a:xfrm>
                  <a:custGeom>
                    <a:avLst/>
                    <a:gdLst>
                      <a:gd name="connsiteX0" fmla="*/ 2453 w 2729"/>
                      <a:gd name="connsiteY0" fmla="*/ 3951 h 4828"/>
                      <a:gd name="connsiteX1" fmla="*/ 1090 w 2729"/>
                      <a:gd name="connsiteY1" fmla="*/ 0 h 4828"/>
                      <a:gd name="connsiteX2" fmla="*/ 0 w 2729"/>
                      <a:gd name="connsiteY2" fmla="*/ 4632 h 4828"/>
                      <a:gd name="connsiteX3" fmla="*/ 2316 w 2729"/>
                      <a:gd name="connsiteY3" fmla="*/ 3951 h 4828"/>
                    </a:gdLst>
                    <a:ahLst/>
                    <a:cxnLst>
                      <a:cxn ang="0">
                        <a:pos x="connsiteX0" y="connsiteY0"/>
                      </a:cxn>
                      <a:cxn ang="0">
                        <a:pos x="connsiteX1" y="connsiteY1"/>
                      </a:cxn>
                      <a:cxn ang="0">
                        <a:pos x="connsiteX2" y="connsiteY2"/>
                      </a:cxn>
                      <a:cxn ang="0">
                        <a:pos x="connsiteX3" y="connsiteY3"/>
                      </a:cxn>
                    </a:cxnLst>
                    <a:rect l="l" t="t" r="r" b="b"/>
                    <a:pathLst>
                      <a:path w="2729" h="4828">
                        <a:moveTo>
                          <a:pt x="2453" y="3951"/>
                        </a:moveTo>
                        <a:lnTo>
                          <a:pt x="1090" y="0"/>
                        </a:lnTo>
                        <a:lnTo>
                          <a:pt x="0" y="4632"/>
                        </a:lnTo>
                        <a:cubicBezTo>
                          <a:pt x="818" y="3406"/>
                          <a:pt x="3815" y="6131"/>
                          <a:pt x="2316" y="3951"/>
                        </a:cubicBezTo>
                        <a:close/>
                      </a:path>
                    </a:pathLst>
                  </a:custGeom>
                  <a:solidFill>
                    <a:srgbClr val="FFD61D"/>
                  </a:solidFill>
                  <a:ln w="0" cap="flat">
                    <a:noFill/>
                    <a:prstDash val="solid"/>
                    <a:miter/>
                  </a:ln>
                </p:spPr>
                <p:txBody>
                  <a:bodyPr rtlCol="0" anchor="ctr"/>
                  <a:lstStyle/>
                  <a:p>
                    <a:endParaRPr lang="en-US"/>
                  </a:p>
                </p:txBody>
              </p:sp>
              <p:sp>
                <p:nvSpPr>
                  <p:cNvPr id="583" name="Freeform: Shape 582">
                    <a:extLst>
                      <a:ext uri="{FF2B5EF4-FFF2-40B4-BE49-F238E27FC236}">
                        <a16:creationId xmlns:a16="http://schemas.microsoft.com/office/drawing/2014/main" id="{0C67F1D6-1EFB-5A15-104F-4AC3A9E9EFAF}"/>
                      </a:ext>
                    </a:extLst>
                  </p:cNvPr>
                  <p:cNvSpPr/>
                  <p:nvPr/>
                </p:nvSpPr>
                <p:spPr>
                  <a:xfrm>
                    <a:off x="5206018" y="4038324"/>
                    <a:ext cx="13624" cy="953"/>
                  </a:xfrm>
                  <a:custGeom>
                    <a:avLst/>
                    <a:gdLst>
                      <a:gd name="connsiteX0" fmla="*/ 0 w 13624"/>
                      <a:gd name="connsiteY0" fmla="*/ 954 h 953"/>
                      <a:gd name="connsiteX1" fmla="*/ 0 w 13624"/>
                      <a:gd name="connsiteY1" fmla="*/ 0 h 953"/>
                      <a:gd name="connsiteX2" fmla="*/ 0 w 13624"/>
                      <a:gd name="connsiteY2" fmla="*/ 954 h 953"/>
                    </a:gdLst>
                    <a:ahLst/>
                    <a:cxnLst>
                      <a:cxn ang="0">
                        <a:pos x="connsiteX0" y="connsiteY0"/>
                      </a:cxn>
                      <a:cxn ang="0">
                        <a:pos x="connsiteX1" y="connsiteY1"/>
                      </a:cxn>
                      <a:cxn ang="0">
                        <a:pos x="connsiteX2" y="connsiteY2"/>
                      </a:cxn>
                    </a:cxnLst>
                    <a:rect l="l" t="t" r="r" b="b"/>
                    <a:pathLst>
                      <a:path w="13624" h="953">
                        <a:moveTo>
                          <a:pt x="0" y="954"/>
                        </a:moveTo>
                        <a:lnTo>
                          <a:pt x="0" y="0"/>
                        </a:lnTo>
                        <a:cubicBezTo>
                          <a:pt x="0" y="0"/>
                          <a:pt x="0" y="409"/>
                          <a:pt x="0" y="954"/>
                        </a:cubicBezTo>
                        <a:close/>
                      </a:path>
                    </a:pathLst>
                  </a:custGeom>
                  <a:solidFill>
                    <a:srgbClr val="FFD61D"/>
                  </a:solidFill>
                  <a:ln w="0" cap="flat">
                    <a:noFill/>
                    <a:prstDash val="solid"/>
                    <a:miter/>
                  </a:ln>
                </p:spPr>
                <p:txBody>
                  <a:bodyPr rtlCol="0" anchor="ctr"/>
                  <a:lstStyle/>
                  <a:p>
                    <a:endParaRPr lang="en-US"/>
                  </a:p>
                </p:txBody>
              </p:sp>
              <p:sp>
                <p:nvSpPr>
                  <p:cNvPr id="584" name="Freeform: Shape 583">
                    <a:extLst>
                      <a:ext uri="{FF2B5EF4-FFF2-40B4-BE49-F238E27FC236}">
                        <a16:creationId xmlns:a16="http://schemas.microsoft.com/office/drawing/2014/main" id="{584E6C45-E1A2-68BA-3D94-9AA211AD57DC}"/>
                      </a:ext>
                    </a:extLst>
                  </p:cNvPr>
                  <p:cNvSpPr/>
                  <p:nvPr/>
                </p:nvSpPr>
                <p:spPr>
                  <a:xfrm>
                    <a:off x="5276044" y="3986960"/>
                    <a:ext cx="2456" cy="5994"/>
                  </a:xfrm>
                  <a:custGeom>
                    <a:avLst/>
                    <a:gdLst>
                      <a:gd name="connsiteX0" fmla="*/ 822 w 2456"/>
                      <a:gd name="connsiteY0" fmla="*/ 5995 h 5994"/>
                      <a:gd name="connsiteX1" fmla="*/ 2457 w 2456"/>
                      <a:gd name="connsiteY1" fmla="*/ 0 h 5994"/>
                      <a:gd name="connsiteX2" fmla="*/ 822 w 2456"/>
                      <a:gd name="connsiteY2" fmla="*/ 5995 h 5994"/>
                    </a:gdLst>
                    <a:ahLst/>
                    <a:cxnLst>
                      <a:cxn ang="0">
                        <a:pos x="connsiteX0" y="connsiteY0"/>
                      </a:cxn>
                      <a:cxn ang="0">
                        <a:pos x="connsiteX1" y="connsiteY1"/>
                      </a:cxn>
                      <a:cxn ang="0">
                        <a:pos x="connsiteX2" y="connsiteY2"/>
                      </a:cxn>
                    </a:cxnLst>
                    <a:rect l="l" t="t" r="r" b="b"/>
                    <a:pathLst>
                      <a:path w="2456" h="5994">
                        <a:moveTo>
                          <a:pt x="822" y="5995"/>
                        </a:moveTo>
                        <a:cubicBezTo>
                          <a:pt x="1912" y="3951"/>
                          <a:pt x="2457" y="2180"/>
                          <a:pt x="2457" y="0"/>
                        </a:cubicBezTo>
                        <a:cubicBezTo>
                          <a:pt x="1367" y="545"/>
                          <a:pt x="-1358" y="5586"/>
                          <a:pt x="822" y="5995"/>
                        </a:cubicBezTo>
                        <a:close/>
                      </a:path>
                    </a:pathLst>
                  </a:custGeom>
                  <a:solidFill>
                    <a:srgbClr val="FFD61D"/>
                  </a:solidFill>
                  <a:ln w="0" cap="flat">
                    <a:noFill/>
                    <a:prstDash val="solid"/>
                    <a:miter/>
                  </a:ln>
                </p:spPr>
                <p:txBody>
                  <a:bodyPr rtlCol="0" anchor="ctr"/>
                  <a:lstStyle/>
                  <a:p>
                    <a:endParaRPr lang="en-US"/>
                  </a:p>
                </p:txBody>
              </p:sp>
              <p:sp>
                <p:nvSpPr>
                  <p:cNvPr id="585" name="Freeform: Shape 584">
                    <a:extLst>
                      <a:ext uri="{FF2B5EF4-FFF2-40B4-BE49-F238E27FC236}">
                        <a16:creationId xmlns:a16="http://schemas.microsoft.com/office/drawing/2014/main" id="{8B685561-8F44-024E-105D-F6132B8D6A63}"/>
                      </a:ext>
                    </a:extLst>
                  </p:cNvPr>
                  <p:cNvSpPr/>
                  <p:nvPr/>
                </p:nvSpPr>
                <p:spPr>
                  <a:xfrm>
                    <a:off x="5212557" y="4058080"/>
                    <a:ext cx="545" cy="6675"/>
                  </a:xfrm>
                  <a:custGeom>
                    <a:avLst/>
                    <a:gdLst>
                      <a:gd name="connsiteX0" fmla="*/ 545 w 545"/>
                      <a:gd name="connsiteY0" fmla="*/ 6131 h 6675"/>
                      <a:gd name="connsiteX1" fmla="*/ 0 w 545"/>
                      <a:gd name="connsiteY1" fmla="*/ 0 h 6675"/>
                      <a:gd name="connsiteX2" fmla="*/ 136 w 545"/>
                      <a:gd name="connsiteY2" fmla="*/ 6676 h 6675"/>
                      <a:gd name="connsiteX3" fmla="*/ 545 w 545"/>
                      <a:gd name="connsiteY3" fmla="*/ 6131 h 6675"/>
                    </a:gdLst>
                    <a:ahLst/>
                    <a:cxnLst>
                      <a:cxn ang="0">
                        <a:pos x="connsiteX0" y="connsiteY0"/>
                      </a:cxn>
                      <a:cxn ang="0">
                        <a:pos x="connsiteX1" y="connsiteY1"/>
                      </a:cxn>
                      <a:cxn ang="0">
                        <a:pos x="connsiteX2" y="connsiteY2"/>
                      </a:cxn>
                      <a:cxn ang="0">
                        <a:pos x="connsiteX3" y="connsiteY3"/>
                      </a:cxn>
                    </a:cxnLst>
                    <a:rect l="l" t="t" r="r" b="b"/>
                    <a:pathLst>
                      <a:path w="545" h="6675">
                        <a:moveTo>
                          <a:pt x="545" y="6131"/>
                        </a:moveTo>
                        <a:lnTo>
                          <a:pt x="0" y="0"/>
                        </a:lnTo>
                        <a:lnTo>
                          <a:pt x="136" y="6676"/>
                        </a:lnTo>
                        <a:lnTo>
                          <a:pt x="545" y="6131"/>
                        </a:lnTo>
                        <a:close/>
                      </a:path>
                    </a:pathLst>
                  </a:custGeom>
                  <a:solidFill>
                    <a:srgbClr val="FFD61D"/>
                  </a:solidFill>
                  <a:ln w="0" cap="flat">
                    <a:noFill/>
                    <a:prstDash val="solid"/>
                    <a:miter/>
                  </a:ln>
                </p:spPr>
                <p:txBody>
                  <a:bodyPr rtlCol="0" anchor="ctr"/>
                  <a:lstStyle/>
                  <a:p>
                    <a:endParaRPr lang="en-US"/>
                  </a:p>
                </p:txBody>
              </p:sp>
              <p:sp>
                <p:nvSpPr>
                  <p:cNvPr id="586" name="Freeform: Shape 585">
                    <a:extLst>
                      <a:ext uri="{FF2B5EF4-FFF2-40B4-BE49-F238E27FC236}">
                        <a16:creationId xmlns:a16="http://schemas.microsoft.com/office/drawing/2014/main" id="{9777199F-8081-B681-3316-7AA9D13DCD53}"/>
                      </a:ext>
                    </a:extLst>
                  </p:cNvPr>
                  <p:cNvSpPr/>
                  <p:nvPr/>
                </p:nvSpPr>
                <p:spPr>
                  <a:xfrm>
                    <a:off x="5205200" y="4092823"/>
                    <a:ext cx="2588" cy="6131"/>
                  </a:xfrm>
                  <a:custGeom>
                    <a:avLst/>
                    <a:gdLst>
                      <a:gd name="connsiteX0" fmla="*/ 681 w 2588"/>
                      <a:gd name="connsiteY0" fmla="*/ 0 h 6131"/>
                      <a:gd name="connsiteX1" fmla="*/ 0 w 2588"/>
                      <a:gd name="connsiteY1" fmla="*/ 1090 h 6131"/>
                      <a:gd name="connsiteX2" fmla="*/ 1771 w 2588"/>
                      <a:gd name="connsiteY2" fmla="*/ 6131 h 6131"/>
                      <a:gd name="connsiteX3" fmla="*/ 2589 w 2588"/>
                      <a:gd name="connsiteY3" fmla="*/ 5041 h 6131"/>
                      <a:gd name="connsiteX4" fmla="*/ 681 w 2588"/>
                      <a:gd name="connsiteY4" fmla="*/ 0 h 6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88" h="6131">
                        <a:moveTo>
                          <a:pt x="681" y="0"/>
                        </a:moveTo>
                        <a:lnTo>
                          <a:pt x="0" y="1090"/>
                        </a:lnTo>
                        <a:lnTo>
                          <a:pt x="1771" y="6131"/>
                        </a:lnTo>
                        <a:lnTo>
                          <a:pt x="2589" y="5041"/>
                        </a:lnTo>
                        <a:lnTo>
                          <a:pt x="681" y="0"/>
                        </a:lnTo>
                        <a:close/>
                      </a:path>
                    </a:pathLst>
                  </a:custGeom>
                  <a:solidFill>
                    <a:srgbClr val="FFD61D"/>
                  </a:solidFill>
                  <a:ln w="0" cap="flat">
                    <a:noFill/>
                    <a:prstDash val="solid"/>
                    <a:miter/>
                  </a:ln>
                </p:spPr>
                <p:txBody>
                  <a:bodyPr rtlCol="0" anchor="ctr"/>
                  <a:lstStyle/>
                  <a:p>
                    <a:endParaRPr lang="en-US"/>
                  </a:p>
                </p:txBody>
              </p:sp>
              <p:sp>
                <p:nvSpPr>
                  <p:cNvPr id="587" name="Freeform: Shape 586">
                    <a:extLst>
                      <a:ext uri="{FF2B5EF4-FFF2-40B4-BE49-F238E27FC236}">
                        <a16:creationId xmlns:a16="http://schemas.microsoft.com/office/drawing/2014/main" id="{85775291-90E6-2E7A-65C0-F7EAAEF1C3BC}"/>
                      </a:ext>
                    </a:extLst>
                  </p:cNvPr>
                  <p:cNvSpPr/>
                  <p:nvPr/>
                </p:nvSpPr>
                <p:spPr>
                  <a:xfrm>
                    <a:off x="5288855" y="4055208"/>
                    <a:ext cx="4276" cy="6141"/>
                  </a:xfrm>
                  <a:custGeom>
                    <a:avLst/>
                    <a:gdLst>
                      <a:gd name="connsiteX0" fmla="*/ 4224 w 4276"/>
                      <a:gd name="connsiteY0" fmla="*/ 5052 h 6141"/>
                      <a:gd name="connsiteX1" fmla="*/ 0 w 4276"/>
                      <a:gd name="connsiteY1" fmla="*/ 147 h 6141"/>
                      <a:gd name="connsiteX2" fmla="*/ 0 w 4276"/>
                      <a:gd name="connsiteY2" fmla="*/ 6142 h 6141"/>
                      <a:gd name="connsiteX3" fmla="*/ 954 w 4276"/>
                      <a:gd name="connsiteY3" fmla="*/ 1101 h 6141"/>
                      <a:gd name="connsiteX4" fmla="*/ 4224 w 4276"/>
                      <a:gd name="connsiteY4" fmla="*/ 5188 h 6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76" h="6141">
                        <a:moveTo>
                          <a:pt x="4224" y="5052"/>
                        </a:moveTo>
                        <a:cubicBezTo>
                          <a:pt x="4769" y="2055"/>
                          <a:pt x="954" y="-670"/>
                          <a:pt x="0" y="147"/>
                        </a:cubicBezTo>
                        <a:lnTo>
                          <a:pt x="0" y="6142"/>
                        </a:lnTo>
                        <a:cubicBezTo>
                          <a:pt x="3542" y="4779"/>
                          <a:pt x="0" y="4507"/>
                          <a:pt x="954" y="1101"/>
                        </a:cubicBezTo>
                        <a:lnTo>
                          <a:pt x="4224" y="5188"/>
                        </a:lnTo>
                        <a:close/>
                      </a:path>
                    </a:pathLst>
                  </a:custGeom>
                  <a:solidFill>
                    <a:srgbClr val="FFD61D"/>
                  </a:solidFill>
                  <a:ln w="0" cap="flat">
                    <a:noFill/>
                    <a:prstDash val="solid"/>
                    <a:miter/>
                  </a:ln>
                </p:spPr>
                <p:txBody>
                  <a:bodyPr rtlCol="0" anchor="ctr"/>
                  <a:lstStyle/>
                  <a:p>
                    <a:endParaRPr lang="en-US"/>
                  </a:p>
                </p:txBody>
              </p:sp>
              <p:sp>
                <p:nvSpPr>
                  <p:cNvPr id="588" name="Freeform: Shape 587">
                    <a:extLst>
                      <a:ext uri="{FF2B5EF4-FFF2-40B4-BE49-F238E27FC236}">
                        <a16:creationId xmlns:a16="http://schemas.microsoft.com/office/drawing/2014/main" id="{5555B7D2-0911-C18F-30B5-4FD3319D29D4}"/>
                      </a:ext>
                    </a:extLst>
                  </p:cNvPr>
                  <p:cNvSpPr/>
                  <p:nvPr/>
                </p:nvSpPr>
                <p:spPr>
                  <a:xfrm>
                    <a:off x="5269781" y="4256726"/>
                    <a:ext cx="150960" cy="71101"/>
                  </a:xfrm>
                  <a:custGeom>
                    <a:avLst/>
                    <a:gdLst>
                      <a:gd name="connsiteX0" fmla="*/ 34743 w 150960"/>
                      <a:gd name="connsiteY0" fmla="*/ 25342 h 71101"/>
                      <a:gd name="connsiteX1" fmla="*/ 26295 w 150960"/>
                      <a:gd name="connsiteY1" fmla="*/ 16758 h 71101"/>
                      <a:gd name="connsiteX2" fmla="*/ 30791 w 150960"/>
                      <a:gd name="connsiteY2" fmla="*/ 16486 h 71101"/>
                      <a:gd name="connsiteX3" fmla="*/ 21663 w 150960"/>
                      <a:gd name="connsiteY3" fmla="*/ 15668 h 71101"/>
                      <a:gd name="connsiteX4" fmla="*/ 37195 w 150960"/>
                      <a:gd name="connsiteY4" fmla="*/ 16622 h 71101"/>
                      <a:gd name="connsiteX5" fmla="*/ 18121 w 150960"/>
                      <a:gd name="connsiteY5" fmla="*/ 3270 h 71101"/>
                      <a:gd name="connsiteX6" fmla="*/ 20709 w 150960"/>
                      <a:gd name="connsiteY6" fmla="*/ 10218 h 71101"/>
                      <a:gd name="connsiteX7" fmla="*/ 7357 w 150960"/>
                      <a:gd name="connsiteY7" fmla="*/ 0 h 71101"/>
                      <a:gd name="connsiteX8" fmla="*/ 2861 w 150960"/>
                      <a:gd name="connsiteY8" fmla="*/ 2180 h 71101"/>
                      <a:gd name="connsiteX9" fmla="*/ 1499 w 150960"/>
                      <a:gd name="connsiteY9" fmla="*/ 1635 h 71101"/>
                      <a:gd name="connsiteX10" fmla="*/ 272 w 150960"/>
                      <a:gd name="connsiteY10" fmla="*/ 1090 h 71101"/>
                      <a:gd name="connsiteX11" fmla="*/ 817 w 150960"/>
                      <a:gd name="connsiteY11" fmla="*/ 1771 h 71101"/>
                      <a:gd name="connsiteX12" fmla="*/ 0 w 150960"/>
                      <a:gd name="connsiteY12" fmla="*/ 3543 h 71101"/>
                      <a:gd name="connsiteX13" fmla="*/ 8447 w 150960"/>
                      <a:gd name="connsiteY13" fmla="*/ 15941 h 71101"/>
                      <a:gd name="connsiteX14" fmla="*/ 24524 w 150960"/>
                      <a:gd name="connsiteY14" fmla="*/ 26159 h 71101"/>
                      <a:gd name="connsiteX15" fmla="*/ 29565 w 150960"/>
                      <a:gd name="connsiteY15" fmla="*/ 29293 h 71101"/>
                      <a:gd name="connsiteX16" fmla="*/ 31336 w 150960"/>
                      <a:gd name="connsiteY16" fmla="*/ 30655 h 71101"/>
                      <a:gd name="connsiteX17" fmla="*/ 26704 w 150960"/>
                      <a:gd name="connsiteY17" fmla="*/ 30655 h 71101"/>
                      <a:gd name="connsiteX18" fmla="*/ 37468 w 150960"/>
                      <a:gd name="connsiteY18" fmla="*/ 35288 h 71101"/>
                      <a:gd name="connsiteX19" fmla="*/ 55588 w 150960"/>
                      <a:gd name="connsiteY19" fmla="*/ 46869 h 71101"/>
                      <a:gd name="connsiteX20" fmla="*/ 56678 w 150960"/>
                      <a:gd name="connsiteY20" fmla="*/ 48776 h 71101"/>
                      <a:gd name="connsiteX21" fmla="*/ 57904 w 150960"/>
                      <a:gd name="connsiteY21" fmla="*/ 48231 h 71101"/>
                      <a:gd name="connsiteX22" fmla="*/ 150960 w 150960"/>
                      <a:gd name="connsiteY22" fmla="*/ 70984 h 71101"/>
                      <a:gd name="connsiteX23" fmla="*/ 137199 w 150960"/>
                      <a:gd name="connsiteY23" fmla="*/ 67987 h 71101"/>
                      <a:gd name="connsiteX24" fmla="*/ 131750 w 150960"/>
                      <a:gd name="connsiteY24" fmla="*/ 62673 h 71101"/>
                      <a:gd name="connsiteX25" fmla="*/ 142513 w 150960"/>
                      <a:gd name="connsiteY25" fmla="*/ 63354 h 71101"/>
                      <a:gd name="connsiteX26" fmla="*/ 140333 w 150960"/>
                      <a:gd name="connsiteY26" fmla="*/ 56815 h 71101"/>
                      <a:gd name="connsiteX27" fmla="*/ 115264 w 150960"/>
                      <a:gd name="connsiteY27" fmla="*/ 59812 h 71101"/>
                      <a:gd name="connsiteX28" fmla="*/ 112675 w 150960"/>
                      <a:gd name="connsiteY28" fmla="*/ 54907 h 71101"/>
                      <a:gd name="connsiteX29" fmla="*/ 114583 w 150960"/>
                      <a:gd name="connsiteY29" fmla="*/ 54907 h 71101"/>
                      <a:gd name="connsiteX30" fmla="*/ 98369 w 150960"/>
                      <a:gd name="connsiteY30" fmla="*/ 51910 h 71101"/>
                      <a:gd name="connsiteX31" fmla="*/ 99596 w 150960"/>
                      <a:gd name="connsiteY31" fmla="*/ 48503 h 71101"/>
                      <a:gd name="connsiteX32" fmla="*/ 78750 w 150960"/>
                      <a:gd name="connsiteY32" fmla="*/ 44144 h 71101"/>
                      <a:gd name="connsiteX33" fmla="*/ 79295 w 150960"/>
                      <a:gd name="connsiteY33" fmla="*/ 43599 h 71101"/>
                      <a:gd name="connsiteX34" fmla="*/ 54226 w 150960"/>
                      <a:gd name="connsiteY34" fmla="*/ 33108 h 71101"/>
                      <a:gd name="connsiteX35" fmla="*/ 63354 w 150960"/>
                      <a:gd name="connsiteY35" fmla="*/ 33789 h 71101"/>
                      <a:gd name="connsiteX36" fmla="*/ 52046 w 150960"/>
                      <a:gd name="connsiteY36" fmla="*/ 29566 h 71101"/>
                      <a:gd name="connsiteX37" fmla="*/ 57087 w 150960"/>
                      <a:gd name="connsiteY37" fmla="*/ 28067 h 71101"/>
                      <a:gd name="connsiteX38" fmla="*/ 35969 w 150960"/>
                      <a:gd name="connsiteY38" fmla="*/ 20846 h 71101"/>
                      <a:gd name="connsiteX39" fmla="*/ 34879 w 150960"/>
                      <a:gd name="connsiteY39" fmla="*/ 25206 h 71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50960" h="71101">
                        <a:moveTo>
                          <a:pt x="34743" y="25342"/>
                        </a:moveTo>
                        <a:cubicBezTo>
                          <a:pt x="31745" y="26023"/>
                          <a:pt x="25069" y="18938"/>
                          <a:pt x="26295" y="16758"/>
                        </a:cubicBezTo>
                        <a:cubicBezTo>
                          <a:pt x="27794" y="17031"/>
                          <a:pt x="32290" y="19483"/>
                          <a:pt x="30791" y="16486"/>
                        </a:cubicBezTo>
                        <a:lnTo>
                          <a:pt x="21663" y="15668"/>
                        </a:lnTo>
                        <a:cubicBezTo>
                          <a:pt x="17167" y="6131"/>
                          <a:pt x="31881" y="15668"/>
                          <a:pt x="37195" y="16622"/>
                        </a:cubicBezTo>
                        <a:cubicBezTo>
                          <a:pt x="29974" y="9946"/>
                          <a:pt x="25887" y="10491"/>
                          <a:pt x="18121" y="3270"/>
                        </a:cubicBezTo>
                        <a:cubicBezTo>
                          <a:pt x="20028" y="5723"/>
                          <a:pt x="20437" y="8175"/>
                          <a:pt x="20709" y="10218"/>
                        </a:cubicBezTo>
                        <a:cubicBezTo>
                          <a:pt x="18257" y="13352"/>
                          <a:pt x="11989" y="5314"/>
                          <a:pt x="7357" y="0"/>
                        </a:cubicBezTo>
                        <a:cubicBezTo>
                          <a:pt x="8992" y="4496"/>
                          <a:pt x="6267" y="3679"/>
                          <a:pt x="2861" y="2180"/>
                        </a:cubicBezTo>
                        <a:cubicBezTo>
                          <a:pt x="2316" y="1771"/>
                          <a:pt x="1907" y="1635"/>
                          <a:pt x="1499" y="1635"/>
                        </a:cubicBezTo>
                        <a:lnTo>
                          <a:pt x="272" y="1090"/>
                        </a:lnTo>
                        <a:lnTo>
                          <a:pt x="817" y="1771"/>
                        </a:lnTo>
                        <a:cubicBezTo>
                          <a:pt x="817" y="1771"/>
                          <a:pt x="136" y="2589"/>
                          <a:pt x="0" y="3543"/>
                        </a:cubicBezTo>
                        <a:cubicBezTo>
                          <a:pt x="4768" y="7357"/>
                          <a:pt x="5450" y="13216"/>
                          <a:pt x="8447" y="15941"/>
                        </a:cubicBezTo>
                        <a:cubicBezTo>
                          <a:pt x="10218" y="8584"/>
                          <a:pt x="19210" y="24388"/>
                          <a:pt x="24524" y="26159"/>
                        </a:cubicBezTo>
                        <a:lnTo>
                          <a:pt x="29565" y="29293"/>
                        </a:lnTo>
                        <a:lnTo>
                          <a:pt x="31336" y="30655"/>
                        </a:lnTo>
                        <a:cubicBezTo>
                          <a:pt x="31336" y="31473"/>
                          <a:pt x="30247" y="31881"/>
                          <a:pt x="26704" y="30655"/>
                        </a:cubicBezTo>
                        <a:cubicBezTo>
                          <a:pt x="29701" y="31473"/>
                          <a:pt x="36922" y="37468"/>
                          <a:pt x="37468" y="35288"/>
                        </a:cubicBezTo>
                        <a:cubicBezTo>
                          <a:pt x="42917" y="39648"/>
                          <a:pt x="49457" y="43054"/>
                          <a:pt x="55588" y="46869"/>
                        </a:cubicBezTo>
                        <a:cubicBezTo>
                          <a:pt x="55997" y="47414"/>
                          <a:pt x="56406" y="48095"/>
                          <a:pt x="56678" y="48776"/>
                        </a:cubicBezTo>
                        <a:cubicBezTo>
                          <a:pt x="57496" y="48776"/>
                          <a:pt x="57768" y="48640"/>
                          <a:pt x="57904" y="48231"/>
                        </a:cubicBezTo>
                        <a:cubicBezTo>
                          <a:pt x="85426" y="63763"/>
                          <a:pt x="118397" y="72211"/>
                          <a:pt x="150960" y="70984"/>
                        </a:cubicBezTo>
                        <a:cubicBezTo>
                          <a:pt x="146055" y="70984"/>
                          <a:pt x="141968" y="68940"/>
                          <a:pt x="137199" y="67987"/>
                        </a:cubicBezTo>
                        <a:cubicBezTo>
                          <a:pt x="144693" y="64036"/>
                          <a:pt x="129297" y="66760"/>
                          <a:pt x="131750" y="62673"/>
                        </a:cubicBezTo>
                        <a:cubicBezTo>
                          <a:pt x="135019" y="61447"/>
                          <a:pt x="139652" y="62128"/>
                          <a:pt x="142513" y="63354"/>
                        </a:cubicBezTo>
                        <a:cubicBezTo>
                          <a:pt x="143603" y="61311"/>
                          <a:pt x="139652" y="59267"/>
                          <a:pt x="140333" y="56815"/>
                        </a:cubicBezTo>
                        <a:cubicBezTo>
                          <a:pt x="129297" y="53409"/>
                          <a:pt x="126436" y="63627"/>
                          <a:pt x="115264" y="59812"/>
                        </a:cubicBezTo>
                        <a:cubicBezTo>
                          <a:pt x="116218" y="57496"/>
                          <a:pt x="119896" y="55997"/>
                          <a:pt x="112675" y="54907"/>
                        </a:cubicBezTo>
                        <a:lnTo>
                          <a:pt x="114583" y="54907"/>
                        </a:lnTo>
                        <a:cubicBezTo>
                          <a:pt x="102321" y="55180"/>
                          <a:pt x="107089" y="47550"/>
                          <a:pt x="98369" y="51910"/>
                        </a:cubicBezTo>
                        <a:lnTo>
                          <a:pt x="99596" y="48503"/>
                        </a:lnTo>
                        <a:cubicBezTo>
                          <a:pt x="93873" y="49457"/>
                          <a:pt x="83927" y="46460"/>
                          <a:pt x="78750" y="44144"/>
                        </a:cubicBezTo>
                        <a:lnTo>
                          <a:pt x="79295" y="43599"/>
                        </a:lnTo>
                        <a:cubicBezTo>
                          <a:pt x="62945" y="40329"/>
                          <a:pt x="70439" y="41010"/>
                          <a:pt x="54226" y="33108"/>
                        </a:cubicBezTo>
                        <a:lnTo>
                          <a:pt x="63354" y="33789"/>
                        </a:lnTo>
                        <a:cubicBezTo>
                          <a:pt x="59131" y="29157"/>
                          <a:pt x="55588" y="32290"/>
                          <a:pt x="52046" y="29566"/>
                        </a:cubicBezTo>
                        <a:cubicBezTo>
                          <a:pt x="52727" y="29157"/>
                          <a:pt x="53272" y="26432"/>
                          <a:pt x="57087" y="28067"/>
                        </a:cubicBezTo>
                        <a:cubicBezTo>
                          <a:pt x="49730" y="26295"/>
                          <a:pt x="43054" y="23571"/>
                          <a:pt x="35969" y="20846"/>
                        </a:cubicBezTo>
                        <a:cubicBezTo>
                          <a:pt x="30110" y="19756"/>
                          <a:pt x="35151" y="23571"/>
                          <a:pt x="34879" y="25206"/>
                        </a:cubicBezTo>
                        <a:close/>
                      </a:path>
                    </a:pathLst>
                  </a:custGeom>
                  <a:solidFill>
                    <a:srgbClr val="FFD61D"/>
                  </a:solidFill>
                  <a:ln w="0" cap="flat">
                    <a:noFill/>
                    <a:prstDash val="solid"/>
                    <a:miter/>
                  </a:ln>
                </p:spPr>
                <p:txBody>
                  <a:bodyPr rtlCol="0" anchor="ctr"/>
                  <a:lstStyle/>
                  <a:p>
                    <a:endParaRPr lang="en-US"/>
                  </a:p>
                </p:txBody>
              </p:sp>
              <p:sp>
                <p:nvSpPr>
                  <p:cNvPr id="589" name="Freeform: Shape 588">
                    <a:extLst>
                      <a:ext uri="{FF2B5EF4-FFF2-40B4-BE49-F238E27FC236}">
                        <a16:creationId xmlns:a16="http://schemas.microsoft.com/office/drawing/2014/main" id="{3C9F2E02-324C-F0AB-6EF6-C26CB6ABED98}"/>
                      </a:ext>
                    </a:extLst>
                  </p:cNvPr>
                  <p:cNvSpPr/>
                  <p:nvPr/>
                </p:nvSpPr>
                <p:spPr>
                  <a:xfrm>
                    <a:off x="5285177" y="4256999"/>
                    <a:ext cx="2588" cy="2861"/>
                  </a:xfrm>
                  <a:custGeom>
                    <a:avLst/>
                    <a:gdLst>
                      <a:gd name="connsiteX0" fmla="*/ 2589 w 2588"/>
                      <a:gd name="connsiteY0" fmla="*/ 2861 h 2861"/>
                      <a:gd name="connsiteX1" fmla="*/ 0 w 2588"/>
                      <a:gd name="connsiteY1" fmla="*/ 0 h 2861"/>
                      <a:gd name="connsiteX2" fmla="*/ 2589 w 2588"/>
                      <a:gd name="connsiteY2" fmla="*/ 2861 h 2861"/>
                    </a:gdLst>
                    <a:ahLst/>
                    <a:cxnLst>
                      <a:cxn ang="0">
                        <a:pos x="connsiteX0" y="connsiteY0"/>
                      </a:cxn>
                      <a:cxn ang="0">
                        <a:pos x="connsiteX1" y="connsiteY1"/>
                      </a:cxn>
                      <a:cxn ang="0">
                        <a:pos x="connsiteX2" y="connsiteY2"/>
                      </a:cxn>
                    </a:cxnLst>
                    <a:rect l="l" t="t" r="r" b="b"/>
                    <a:pathLst>
                      <a:path w="2588" h="2861">
                        <a:moveTo>
                          <a:pt x="2589" y="2861"/>
                        </a:moveTo>
                        <a:cubicBezTo>
                          <a:pt x="1907" y="1907"/>
                          <a:pt x="954" y="1090"/>
                          <a:pt x="0" y="0"/>
                        </a:cubicBezTo>
                        <a:cubicBezTo>
                          <a:pt x="817" y="1226"/>
                          <a:pt x="1771" y="2044"/>
                          <a:pt x="2589" y="2861"/>
                        </a:cubicBezTo>
                        <a:close/>
                      </a:path>
                    </a:pathLst>
                  </a:custGeom>
                  <a:solidFill>
                    <a:srgbClr val="FFD61D"/>
                  </a:solidFill>
                  <a:ln w="0" cap="flat">
                    <a:noFill/>
                    <a:prstDash val="solid"/>
                    <a:miter/>
                  </a:ln>
                </p:spPr>
                <p:txBody>
                  <a:bodyPr rtlCol="0" anchor="ctr"/>
                  <a:lstStyle/>
                  <a:p>
                    <a:endParaRPr lang="en-US"/>
                  </a:p>
                </p:txBody>
              </p:sp>
              <p:sp>
                <p:nvSpPr>
                  <p:cNvPr id="590" name="Freeform: Shape 589">
                    <a:extLst>
                      <a:ext uri="{FF2B5EF4-FFF2-40B4-BE49-F238E27FC236}">
                        <a16:creationId xmlns:a16="http://schemas.microsoft.com/office/drawing/2014/main" id="{8E4F06D6-784D-1120-022E-079E59656735}"/>
                      </a:ext>
                    </a:extLst>
                  </p:cNvPr>
                  <p:cNvSpPr/>
                  <p:nvPr/>
                </p:nvSpPr>
                <p:spPr>
                  <a:xfrm>
                    <a:off x="5420741" y="4327301"/>
                    <a:ext cx="6812" cy="409"/>
                  </a:xfrm>
                  <a:custGeom>
                    <a:avLst/>
                    <a:gdLst>
                      <a:gd name="connsiteX0" fmla="*/ 6812 w 6812"/>
                      <a:gd name="connsiteY0" fmla="*/ 0 h 409"/>
                      <a:gd name="connsiteX1" fmla="*/ 0 w 6812"/>
                      <a:gd name="connsiteY1" fmla="*/ 409 h 409"/>
                      <a:gd name="connsiteX2" fmla="*/ 6812 w 6812"/>
                      <a:gd name="connsiteY2" fmla="*/ 0 h 409"/>
                    </a:gdLst>
                    <a:ahLst/>
                    <a:cxnLst>
                      <a:cxn ang="0">
                        <a:pos x="connsiteX0" y="connsiteY0"/>
                      </a:cxn>
                      <a:cxn ang="0">
                        <a:pos x="connsiteX1" y="connsiteY1"/>
                      </a:cxn>
                      <a:cxn ang="0">
                        <a:pos x="connsiteX2" y="connsiteY2"/>
                      </a:cxn>
                    </a:cxnLst>
                    <a:rect l="l" t="t" r="r" b="b"/>
                    <a:pathLst>
                      <a:path w="6812" h="409">
                        <a:moveTo>
                          <a:pt x="6812" y="0"/>
                        </a:moveTo>
                        <a:lnTo>
                          <a:pt x="0" y="409"/>
                        </a:lnTo>
                        <a:cubicBezTo>
                          <a:pt x="2180" y="409"/>
                          <a:pt x="4360" y="409"/>
                          <a:pt x="6812" y="0"/>
                        </a:cubicBezTo>
                        <a:close/>
                      </a:path>
                    </a:pathLst>
                  </a:custGeom>
                  <a:solidFill>
                    <a:srgbClr val="FFD61D"/>
                  </a:solidFill>
                  <a:ln w="0" cap="flat">
                    <a:noFill/>
                    <a:prstDash val="solid"/>
                    <a:miter/>
                  </a:ln>
                </p:spPr>
                <p:txBody>
                  <a:bodyPr rtlCol="0" anchor="ctr"/>
                  <a:lstStyle/>
                  <a:p>
                    <a:endParaRPr lang="en-US"/>
                  </a:p>
                </p:txBody>
              </p:sp>
              <p:sp>
                <p:nvSpPr>
                  <p:cNvPr id="591" name="Freeform: Shape 590">
                    <a:extLst>
                      <a:ext uri="{FF2B5EF4-FFF2-40B4-BE49-F238E27FC236}">
                        <a16:creationId xmlns:a16="http://schemas.microsoft.com/office/drawing/2014/main" id="{4BFAF35D-BE66-55F2-27AF-B7A06B6320D3}"/>
                      </a:ext>
                    </a:extLst>
                  </p:cNvPr>
                  <p:cNvSpPr/>
                  <p:nvPr/>
                </p:nvSpPr>
                <p:spPr>
                  <a:xfrm>
                    <a:off x="5257110" y="4241319"/>
                    <a:ext cx="12125" cy="10774"/>
                  </a:xfrm>
                  <a:custGeom>
                    <a:avLst/>
                    <a:gdLst>
                      <a:gd name="connsiteX0" fmla="*/ 5177 w 12125"/>
                      <a:gd name="connsiteY0" fmla="*/ 420 h 10774"/>
                      <a:gd name="connsiteX1" fmla="*/ 0 w 12125"/>
                      <a:gd name="connsiteY1" fmla="*/ 11 h 10774"/>
                      <a:gd name="connsiteX2" fmla="*/ 8175 w 12125"/>
                      <a:gd name="connsiteY2" fmla="*/ 10775 h 10774"/>
                      <a:gd name="connsiteX3" fmla="*/ 12126 w 12125"/>
                      <a:gd name="connsiteY3" fmla="*/ 8868 h 10774"/>
                      <a:gd name="connsiteX4" fmla="*/ 5314 w 12125"/>
                      <a:gd name="connsiteY4" fmla="*/ 420 h 10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25" h="10774">
                        <a:moveTo>
                          <a:pt x="5177" y="420"/>
                        </a:moveTo>
                        <a:cubicBezTo>
                          <a:pt x="5859" y="4508"/>
                          <a:pt x="1499" y="-261"/>
                          <a:pt x="0" y="11"/>
                        </a:cubicBezTo>
                        <a:cubicBezTo>
                          <a:pt x="2725" y="3554"/>
                          <a:pt x="5041" y="7369"/>
                          <a:pt x="8175" y="10775"/>
                        </a:cubicBezTo>
                        <a:cubicBezTo>
                          <a:pt x="9265" y="9821"/>
                          <a:pt x="11308" y="9957"/>
                          <a:pt x="12126" y="8868"/>
                        </a:cubicBezTo>
                        <a:cubicBezTo>
                          <a:pt x="9537" y="6143"/>
                          <a:pt x="7494" y="3282"/>
                          <a:pt x="5314" y="420"/>
                        </a:cubicBezTo>
                        <a:close/>
                      </a:path>
                    </a:pathLst>
                  </a:custGeom>
                  <a:solidFill>
                    <a:srgbClr val="FFD61D"/>
                  </a:solidFill>
                  <a:ln w="0" cap="flat">
                    <a:noFill/>
                    <a:prstDash val="solid"/>
                    <a:miter/>
                  </a:ln>
                </p:spPr>
                <p:txBody>
                  <a:bodyPr rtlCol="0" anchor="ctr"/>
                  <a:lstStyle/>
                  <a:p>
                    <a:endParaRPr lang="en-US"/>
                  </a:p>
                </p:txBody>
              </p:sp>
              <p:sp>
                <p:nvSpPr>
                  <p:cNvPr id="592" name="Freeform: Shape 591">
                    <a:extLst>
                      <a:ext uri="{FF2B5EF4-FFF2-40B4-BE49-F238E27FC236}">
                        <a16:creationId xmlns:a16="http://schemas.microsoft.com/office/drawing/2014/main" id="{8AFDFBFC-4BC4-37E1-2309-BA4F46340273}"/>
                      </a:ext>
                    </a:extLst>
                  </p:cNvPr>
                  <p:cNvSpPr/>
                  <p:nvPr/>
                </p:nvSpPr>
                <p:spPr>
                  <a:xfrm>
                    <a:off x="5264546" y="4251958"/>
                    <a:ext cx="5507" cy="5722"/>
                  </a:xfrm>
                  <a:custGeom>
                    <a:avLst/>
                    <a:gdLst>
                      <a:gd name="connsiteX0" fmla="*/ 1148 w 5507"/>
                      <a:gd name="connsiteY0" fmla="*/ 4769 h 5722"/>
                      <a:gd name="connsiteX1" fmla="*/ 5508 w 5507"/>
                      <a:gd name="connsiteY1" fmla="*/ 5723 h 5722"/>
                      <a:gd name="connsiteX2" fmla="*/ 603 w 5507"/>
                      <a:gd name="connsiteY2" fmla="*/ 0 h 5722"/>
                      <a:gd name="connsiteX3" fmla="*/ 1148 w 5507"/>
                      <a:gd name="connsiteY3" fmla="*/ 4633 h 5722"/>
                    </a:gdLst>
                    <a:ahLst/>
                    <a:cxnLst>
                      <a:cxn ang="0">
                        <a:pos x="connsiteX0" y="connsiteY0"/>
                      </a:cxn>
                      <a:cxn ang="0">
                        <a:pos x="connsiteX1" y="connsiteY1"/>
                      </a:cxn>
                      <a:cxn ang="0">
                        <a:pos x="connsiteX2" y="connsiteY2"/>
                      </a:cxn>
                      <a:cxn ang="0">
                        <a:pos x="connsiteX3" y="connsiteY3"/>
                      </a:cxn>
                    </a:cxnLst>
                    <a:rect l="l" t="t" r="r" b="b"/>
                    <a:pathLst>
                      <a:path w="5507" h="5722">
                        <a:moveTo>
                          <a:pt x="1148" y="4769"/>
                        </a:moveTo>
                        <a:cubicBezTo>
                          <a:pt x="2238" y="4496"/>
                          <a:pt x="3737" y="5041"/>
                          <a:pt x="5508" y="5723"/>
                        </a:cubicBezTo>
                        <a:lnTo>
                          <a:pt x="603" y="0"/>
                        </a:lnTo>
                        <a:cubicBezTo>
                          <a:pt x="-215" y="681"/>
                          <a:pt x="-351" y="1908"/>
                          <a:pt x="1148" y="4633"/>
                        </a:cubicBezTo>
                        <a:close/>
                      </a:path>
                    </a:pathLst>
                  </a:custGeom>
                  <a:solidFill>
                    <a:srgbClr val="FFD61D"/>
                  </a:solidFill>
                  <a:ln w="0" cap="flat">
                    <a:noFill/>
                    <a:prstDash val="solid"/>
                    <a:miter/>
                  </a:ln>
                </p:spPr>
                <p:txBody>
                  <a:bodyPr rtlCol="0" anchor="ctr"/>
                  <a:lstStyle/>
                  <a:p>
                    <a:endParaRPr lang="en-US"/>
                  </a:p>
                </p:txBody>
              </p:sp>
              <p:sp>
                <p:nvSpPr>
                  <p:cNvPr id="593" name="Freeform: Shape 592">
                    <a:extLst>
                      <a:ext uri="{FF2B5EF4-FFF2-40B4-BE49-F238E27FC236}">
                        <a16:creationId xmlns:a16="http://schemas.microsoft.com/office/drawing/2014/main" id="{3C15FAC0-6ADC-908B-D334-2DBBE782CE83}"/>
                      </a:ext>
                    </a:extLst>
                  </p:cNvPr>
                  <p:cNvSpPr/>
                  <p:nvPr/>
                </p:nvSpPr>
                <p:spPr>
                  <a:xfrm>
                    <a:off x="5321827" y="4208631"/>
                    <a:ext cx="3542" cy="2452"/>
                  </a:xfrm>
                  <a:custGeom>
                    <a:avLst/>
                    <a:gdLst>
                      <a:gd name="connsiteX0" fmla="*/ 0 w 3542"/>
                      <a:gd name="connsiteY0" fmla="*/ 0 h 2452"/>
                      <a:gd name="connsiteX1" fmla="*/ 1090 w 3542"/>
                      <a:gd name="connsiteY1" fmla="*/ 1226 h 2452"/>
                      <a:gd name="connsiteX2" fmla="*/ 3542 w 3542"/>
                      <a:gd name="connsiteY2" fmla="*/ 2452 h 2452"/>
                      <a:gd name="connsiteX3" fmla="*/ 0 w 3542"/>
                      <a:gd name="connsiteY3" fmla="*/ 0 h 2452"/>
                    </a:gdLst>
                    <a:ahLst/>
                    <a:cxnLst>
                      <a:cxn ang="0">
                        <a:pos x="connsiteX0" y="connsiteY0"/>
                      </a:cxn>
                      <a:cxn ang="0">
                        <a:pos x="connsiteX1" y="connsiteY1"/>
                      </a:cxn>
                      <a:cxn ang="0">
                        <a:pos x="connsiteX2" y="connsiteY2"/>
                      </a:cxn>
                      <a:cxn ang="0">
                        <a:pos x="connsiteX3" y="connsiteY3"/>
                      </a:cxn>
                    </a:cxnLst>
                    <a:rect l="l" t="t" r="r" b="b"/>
                    <a:pathLst>
                      <a:path w="3542" h="2452">
                        <a:moveTo>
                          <a:pt x="0" y="0"/>
                        </a:moveTo>
                        <a:lnTo>
                          <a:pt x="1090" y="1226"/>
                        </a:lnTo>
                        <a:lnTo>
                          <a:pt x="3542" y="2452"/>
                        </a:lnTo>
                        <a:lnTo>
                          <a:pt x="0" y="0"/>
                        </a:lnTo>
                        <a:close/>
                      </a:path>
                    </a:pathLst>
                  </a:custGeom>
                  <a:solidFill>
                    <a:srgbClr val="FFD61D"/>
                  </a:solidFill>
                  <a:ln w="0" cap="flat">
                    <a:noFill/>
                    <a:prstDash val="solid"/>
                    <a:miter/>
                  </a:ln>
                </p:spPr>
                <p:txBody>
                  <a:bodyPr rtlCol="0" anchor="ctr"/>
                  <a:lstStyle/>
                  <a:p>
                    <a:endParaRPr lang="en-US"/>
                  </a:p>
                </p:txBody>
              </p:sp>
              <p:sp>
                <p:nvSpPr>
                  <p:cNvPr id="594" name="Freeform: Shape 593">
                    <a:extLst>
                      <a:ext uri="{FF2B5EF4-FFF2-40B4-BE49-F238E27FC236}">
                        <a16:creationId xmlns:a16="http://schemas.microsoft.com/office/drawing/2014/main" id="{C3A816B9-EC6D-A206-EC33-06D7DF3ED160}"/>
                      </a:ext>
                    </a:extLst>
                  </p:cNvPr>
                  <p:cNvSpPr/>
                  <p:nvPr/>
                </p:nvSpPr>
                <p:spPr>
                  <a:xfrm>
                    <a:off x="5330546" y="4227025"/>
                    <a:ext cx="5313" cy="5041"/>
                  </a:xfrm>
                  <a:custGeom>
                    <a:avLst/>
                    <a:gdLst>
                      <a:gd name="connsiteX0" fmla="*/ 5314 w 5313"/>
                      <a:gd name="connsiteY0" fmla="*/ 5041 h 5041"/>
                      <a:gd name="connsiteX1" fmla="*/ 0 w 5313"/>
                      <a:gd name="connsiteY1" fmla="*/ 0 h 5041"/>
                      <a:gd name="connsiteX2" fmla="*/ 5314 w 5313"/>
                      <a:gd name="connsiteY2" fmla="*/ 5041 h 5041"/>
                    </a:gdLst>
                    <a:ahLst/>
                    <a:cxnLst>
                      <a:cxn ang="0">
                        <a:pos x="connsiteX0" y="connsiteY0"/>
                      </a:cxn>
                      <a:cxn ang="0">
                        <a:pos x="connsiteX1" y="connsiteY1"/>
                      </a:cxn>
                      <a:cxn ang="0">
                        <a:pos x="connsiteX2" y="connsiteY2"/>
                      </a:cxn>
                    </a:cxnLst>
                    <a:rect l="l" t="t" r="r" b="b"/>
                    <a:pathLst>
                      <a:path w="5313" h="5041">
                        <a:moveTo>
                          <a:pt x="5314" y="5041"/>
                        </a:moveTo>
                        <a:cubicBezTo>
                          <a:pt x="5314" y="2044"/>
                          <a:pt x="1363" y="545"/>
                          <a:pt x="0" y="0"/>
                        </a:cubicBezTo>
                        <a:cubicBezTo>
                          <a:pt x="3270" y="3134"/>
                          <a:pt x="1363" y="2316"/>
                          <a:pt x="5314" y="5041"/>
                        </a:cubicBezTo>
                        <a:close/>
                      </a:path>
                    </a:pathLst>
                  </a:custGeom>
                  <a:solidFill>
                    <a:srgbClr val="FFD61D"/>
                  </a:solidFill>
                  <a:ln w="0" cap="flat">
                    <a:noFill/>
                    <a:prstDash val="solid"/>
                    <a:miter/>
                  </a:ln>
                </p:spPr>
                <p:txBody>
                  <a:bodyPr rtlCol="0" anchor="ctr"/>
                  <a:lstStyle/>
                  <a:p>
                    <a:endParaRPr lang="en-US"/>
                  </a:p>
                </p:txBody>
              </p:sp>
              <p:sp>
                <p:nvSpPr>
                  <p:cNvPr id="595" name="Freeform: Shape 594">
                    <a:extLst>
                      <a:ext uri="{FF2B5EF4-FFF2-40B4-BE49-F238E27FC236}">
                        <a16:creationId xmlns:a16="http://schemas.microsoft.com/office/drawing/2014/main" id="{2847A0AC-5D30-7A2E-7954-42DCDE093E52}"/>
                      </a:ext>
                    </a:extLst>
                  </p:cNvPr>
                  <p:cNvSpPr/>
                  <p:nvPr/>
                </p:nvSpPr>
                <p:spPr>
                  <a:xfrm>
                    <a:off x="5347168" y="4211765"/>
                    <a:ext cx="3542" cy="1634"/>
                  </a:xfrm>
                  <a:custGeom>
                    <a:avLst/>
                    <a:gdLst>
                      <a:gd name="connsiteX0" fmla="*/ 0 w 3542"/>
                      <a:gd name="connsiteY0" fmla="*/ 0 h 1634"/>
                      <a:gd name="connsiteX1" fmla="*/ 3542 w 3542"/>
                      <a:gd name="connsiteY1" fmla="*/ 1635 h 1634"/>
                      <a:gd name="connsiteX2" fmla="*/ 3542 w 3542"/>
                      <a:gd name="connsiteY2" fmla="*/ 1090 h 1634"/>
                      <a:gd name="connsiteX3" fmla="*/ 0 w 3542"/>
                      <a:gd name="connsiteY3" fmla="*/ 0 h 1634"/>
                    </a:gdLst>
                    <a:ahLst/>
                    <a:cxnLst>
                      <a:cxn ang="0">
                        <a:pos x="connsiteX0" y="connsiteY0"/>
                      </a:cxn>
                      <a:cxn ang="0">
                        <a:pos x="connsiteX1" y="connsiteY1"/>
                      </a:cxn>
                      <a:cxn ang="0">
                        <a:pos x="connsiteX2" y="connsiteY2"/>
                      </a:cxn>
                      <a:cxn ang="0">
                        <a:pos x="connsiteX3" y="connsiteY3"/>
                      </a:cxn>
                    </a:cxnLst>
                    <a:rect l="l" t="t" r="r" b="b"/>
                    <a:pathLst>
                      <a:path w="3542" h="1634">
                        <a:moveTo>
                          <a:pt x="0" y="0"/>
                        </a:moveTo>
                        <a:lnTo>
                          <a:pt x="3542" y="1635"/>
                        </a:lnTo>
                        <a:lnTo>
                          <a:pt x="3542" y="1090"/>
                        </a:lnTo>
                        <a:lnTo>
                          <a:pt x="0" y="0"/>
                        </a:lnTo>
                        <a:close/>
                      </a:path>
                    </a:pathLst>
                  </a:custGeom>
                  <a:solidFill>
                    <a:srgbClr val="FFD61D"/>
                  </a:solidFill>
                  <a:ln w="0" cap="flat">
                    <a:noFill/>
                    <a:prstDash val="solid"/>
                    <a:miter/>
                  </a:ln>
                </p:spPr>
                <p:txBody>
                  <a:bodyPr rtlCol="0" anchor="ctr"/>
                  <a:lstStyle/>
                  <a:p>
                    <a:endParaRPr lang="en-US"/>
                  </a:p>
                </p:txBody>
              </p:sp>
              <p:sp>
                <p:nvSpPr>
                  <p:cNvPr id="596" name="Freeform: Shape 595">
                    <a:extLst>
                      <a:ext uri="{FF2B5EF4-FFF2-40B4-BE49-F238E27FC236}">
                        <a16:creationId xmlns:a16="http://schemas.microsoft.com/office/drawing/2014/main" id="{462286D0-0679-95B6-3CB7-DBBE0B4DFA93}"/>
                      </a:ext>
                    </a:extLst>
                  </p:cNvPr>
                  <p:cNvSpPr/>
                  <p:nvPr/>
                </p:nvSpPr>
                <p:spPr>
                  <a:xfrm>
                    <a:off x="5472106" y="4302369"/>
                    <a:ext cx="2724" cy="1226"/>
                  </a:xfrm>
                  <a:custGeom>
                    <a:avLst/>
                    <a:gdLst>
                      <a:gd name="connsiteX0" fmla="*/ 0 w 2724"/>
                      <a:gd name="connsiteY0" fmla="*/ 1226 h 1226"/>
                      <a:gd name="connsiteX1" fmla="*/ 2725 w 2724"/>
                      <a:gd name="connsiteY1" fmla="*/ 0 h 1226"/>
                      <a:gd name="connsiteX2" fmla="*/ 0 w 2724"/>
                      <a:gd name="connsiteY2" fmla="*/ 1226 h 1226"/>
                    </a:gdLst>
                    <a:ahLst/>
                    <a:cxnLst>
                      <a:cxn ang="0">
                        <a:pos x="connsiteX0" y="connsiteY0"/>
                      </a:cxn>
                      <a:cxn ang="0">
                        <a:pos x="connsiteX1" y="connsiteY1"/>
                      </a:cxn>
                      <a:cxn ang="0">
                        <a:pos x="connsiteX2" y="connsiteY2"/>
                      </a:cxn>
                    </a:cxnLst>
                    <a:rect l="l" t="t" r="r" b="b"/>
                    <a:pathLst>
                      <a:path w="2724" h="1226">
                        <a:moveTo>
                          <a:pt x="0" y="1226"/>
                        </a:moveTo>
                        <a:cubicBezTo>
                          <a:pt x="954" y="817"/>
                          <a:pt x="1771" y="409"/>
                          <a:pt x="2725" y="0"/>
                        </a:cubicBezTo>
                        <a:cubicBezTo>
                          <a:pt x="1499" y="409"/>
                          <a:pt x="681" y="817"/>
                          <a:pt x="0" y="1226"/>
                        </a:cubicBezTo>
                        <a:close/>
                      </a:path>
                    </a:pathLst>
                  </a:custGeom>
                  <a:solidFill>
                    <a:srgbClr val="FFD61D"/>
                  </a:solidFill>
                  <a:ln w="0" cap="flat">
                    <a:noFill/>
                    <a:prstDash val="solid"/>
                    <a:miter/>
                  </a:ln>
                </p:spPr>
                <p:txBody>
                  <a:bodyPr rtlCol="0" anchor="ctr"/>
                  <a:lstStyle/>
                  <a:p>
                    <a:endParaRPr lang="en-US"/>
                  </a:p>
                </p:txBody>
              </p:sp>
              <p:sp>
                <p:nvSpPr>
                  <p:cNvPr id="597" name="Freeform: Shape 596">
                    <a:extLst>
                      <a:ext uri="{FF2B5EF4-FFF2-40B4-BE49-F238E27FC236}">
                        <a16:creationId xmlns:a16="http://schemas.microsoft.com/office/drawing/2014/main" id="{61046847-31C2-DB51-D3EF-7960CBC1D4AA}"/>
                      </a:ext>
                    </a:extLst>
                  </p:cNvPr>
                  <p:cNvSpPr/>
                  <p:nvPr/>
                </p:nvSpPr>
                <p:spPr>
                  <a:xfrm>
                    <a:off x="5415359" y="4289970"/>
                    <a:ext cx="94085" cy="35696"/>
                  </a:xfrm>
                  <a:custGeom>
                    <a:avLst/>
                    <a:gdLst>
                      <a:gd name="connsiteX0" fmla="*/ 5655 w 94085"/>
                      <a:gd name="connsiteY0" fmla="*/ 26977 h 35696"/>
                      <a:gd name="connsiteX1" fmla="*/ 614 w 94085"/>
                      <a:gd name="connsiteY1" fmla="*/ 35696 h 35696"/>
                      <a:gd name="connsiteX2" fmla="*/ 9061 w 94085"/>
                      <a:gd name="connsiteY2" fmla="*/ 33516 h 35696"/>
                      <a:gd name="connsiteX3" fmla="*/ 8380 w 94085"/>
                      <a:gd name="connsiteY3" fmla="*/ 34879 h 35696"/>
                      <a:gd name="connsiteX4" fmla="*/ 18734 w 94085"/>
                      <a:gd name="connsiteY4" fmla="*/ 33789 h 35696"/>
                      <a:gd name="connsiteX5" fmla="*/ 15056 w 94085"/>
                      <a:gd name="connsiteY5" fmla="*/ 29020 h 35696"/>
                      <a:gd name="connsiteX6" fmla="*/ 30043 w 94085"/>
                      <a:gd name="connsiteY6" fmla="*/ 33244 h 35696"/>
                      <a:gd name="connsiteX7" fmla="*/ 45166 w 94085"/>
                      <a:gd name="connsiteY7" fmla="*/ 29701 h 35696"/>
                      <a:gd name="connsiteX8" fmla="*/ 44076 w 94085"/>
                      <a:gd name="connsiteY8" fmla="*/ 30655 h 35696"/>
                      <a:gd name="connsiteX9" fmla="*/ 46120 w 94085"/>
                      <a:gd name="connsiteY9" fmla="*/ 29293 h 35696"/>
                      <a:gd name="connsiteX10" fmla="*/ 92171 w 94085"/>
                      <a:gd name="connsiteY10" fmla="*/ 7766 h 35696"/>
                      <a:gd name="connsiteX11" fmla="*/ 89310 w 94085"/>
                      <a:gd name="connsiteY11" fmla="*/ 0 h 35696"/>
                      <a:gd name="connsiteX12" fmla="*/ 67102 w 94085"/>
                      <a:gd name="connsiteY12" fmla="*/ 14170 h 35696"/>
                      <a:gd name="connsiteX13" fmla="*/ 65058 w 94085"/>
                      <a:gd name="connsiteY13" fmla="*/ 12126 h 35696"/>
                      <a:gd name="connsiteX14" fmla="*/ 60970 w 94085"/>
                      <a:gd name="connsiteY14" fmla="*/ 18121 h 35696"/>
                      <a:gd name="connsiteX15" fmla="*/ 66829 w 94085"/>
                      <a:gd name="connsiteY15" fmla="*/ 17167 h 35696"/>
                      <a:gd name="connsiteX16" fmla="*/ 38626 w 94085"/>
                      <a:gd name="connsiteY16" fmla="*/ 26840 h 35696"/>
                      <a:gd name="connsiteX17" fmla="*/ 58109 w 94085"/>
                      <a:gd name="connsiteY17" fmla="*/ 17303 h 35696"/>
                      <a:gd name="connsiteX18" fmla="*/ 56611 w 94085"/>
                      <a:gd name="connsiteY18" fmla="*/ 13352 h 35696"/>
                      <a:gd name="connsiteX19" fmla="*/ 31814 w 94085"/>
                      <a:gd name="connsiteY19" fmla="*/ 20846 h 35696"/>
                      <a:gd name="connsiteX20" fmla="*/ 5519 w 94085"/>
                      <a:gd name="connsiteY20" fmla="*/ 26568 h 3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4085" h="35696">
                        <a:moveTo>
                          <a:pt x="5655" y="26977"/>
                        </a:moveTo>
                        <a:cubicBezTo>
                          <a:pt x="20914" y="30110"/>
                          <a:pt x="-4155" y="30928"/>
                          <a:pt x="614" y="35696"/>
                        </a:cubicBezTo>
                        <a:lnTo>
                          <a:pt x="9061" y="33516"/>
                        </a:lnTo>
                        <a:lnTo>
                          <a:pt x="8380" y="34879"/>
                        </a:lnTo>
                        <a:lnTo>
                          <a:pt x="18734" y="33789"/>
                        </a:lnTo>
                        <a:cubicBezTo>
                          <a:pt x="16418" y="31609"/>
                          <a:pt x="14783" y="31609"/>
                          <a:pt x="15056" y="29020"/>
                        </a:cubicBezTo>
                        <a:cubicBezTo>
                          <a:pt x="28544" y="29020"/>
                          <a:pt x="19552" y="31746"/>
                          <a:pt x="30043" y="33244"/>
                        </a:cubicBezTo>
                        <a:lnTo>
                          <a:pt x="45166" y="29701"/>
                        </a:lnTo>
                        <a:lnTo>
                          <a:pt x="44076" y="30655"/>
                        </a:lnTo>
                        <a:cubicBezTo>
                          <a:pt x="45302" y="30383"/>
                          <a:pt x="45847" y="29838"/>
                          <a:pt x="46120" y="29293"/>
                        </a:cubicBezTo>
                        <a:cubicBezTo>
                          <a:pt x="62606" y="23979"/>
                          <a:pt x="78410" y="17031"/>
                          <a:pt x="92171" y="7766"/>
                        </a:cubicBezTo>
                        <a:cubicBezTo>
                          <a:pt x="98847" y="1363"/>
                          <a:pt x="85631" y="6540"/>
                          <a:pt x="89310" y="0"/>
                        </a:cubicBezTo>
                        <a:cubicBezTo>
                          <a:pt x="80999" y="5858"/>
                          <a:pt x="65875" y="9129"/>
                          <a:pt x="67102" y="14170"/>
                        </a:cubicBezTo>
                        <a:cubicBezTo>
                          <a:pt x="67102" y="13352"/>
                          <a:pt x="67102" y="11853"/>
                          <a:pt x="65058" y="12126"/>
                        </a:cubicBezTo>
                        <a:cubicBezTo>
                          <a:pt x="63832" y="14170"/>
                          <a:pt x="62469" y="16350"/>
                          <a:pt x="60970" y="18121"/>
                        </a:cubicBezTo>
                        <a:cubicBezTo>
                          <a:pt x="63014" y="17985"/>
                          <a:pt x="64922" y="17576"/>
                          <a:pt x="66829" y="17167"/>
                        </a:cubicBezTo>
                        <a:cubicBezTo>
                          <a:pt x="62878" y="23298"/>
                          <a:pt x="42850" y="29157"/>
                          <a:pt x="38626" y="26840"/>
                        </a:cubicBezTo>
                        <a:cubicBezTo>
                          <a:pt x="49526" y="23026"/>
                          <a:pt x="42441" y="19483"/>
                          <a:pt x="58109" y="17303"/>
                        </a:cubicBezTo>
                        <a:cubicBezTo>
                          <a:pt x="57019" y="16350"/>
                          <a:pt x="53613" y="15123"/>
                          <a:pt x="56611" y="13352"/>
                        </a:cubicBezTo>
                        <a:cubicBezTo>
                          <a:pt x="48436" y="16894"/>
                          <a:pt x="40261" y="19347"/>
                          <a:pt x="31814" y="20846"/>
                        </a:cubicBezTo>
                        <a:cubicBezTo>
                          <a:pt x="23503" y="23026"/>
                          <a:pt x="14920" y="23979"/>
                          <a:pt x="5519" y="26568"/>
                        </a:cubicBezTo>
                        <a:close/>
                      </a:path>
                    </a:pathLst>
                  </a:custGeom>
                  <a:solidFill>
                    <a:srgbClr val="FFD61D"/>
                  </a:solidFill>
                  <a:ln w="0" cap="flat">
                    <a:noFill/>
                    <a:prstDash val="solid"/>
                    <a:miter/>
                  </a:ln>
                </p:spPr>
                <p:txBody>
                  <a:bodyPr rtlCol="0" anchor="ctr"/>
                  <a:lstStyle/>
                  <a:p>
                    <a:endParaRPr lang="en-US"/>
                  </a:p>
                </p:txBody>
              </p:sp>
              <p:sp>
                <p:nvSpPr>
                  <p:cNvPr id="598" name="Freeform: Shape 597">
                    <a:extLst>
                      <a:ext uri="{FF2B5EF4-FFF2-40B4-BE49-F238E27FC236}">
                        <a16:creationId xmlns:a16="http://schemas.microsoft.com/office/drawing/2014/main" id="{5FA9CEE3-9B6B-033E-5145-F776A86E3D74}"/>
                      </a:ext>
                    </a:extLst>
                  </p:cNvPr>
                  <p:cNvSpPr/>
                  <p:nvPr/>
                </p:nvSpPr>
                <p:spPr>
                  <a:xfrm>
                    <a:off x="5565979" y="4229728"/>
                    <a:ext cx="272" cy="430"/>
                  </a:xfrm>
                  <a:custGeom>
                    <a:avLst/>
                    <a:gdLst>
                      <a:gd name="connsiteX0" fmla="*/ 0 w 272"/>
                      <a:gd name="connsiteY0" fmla="*/ 22 h 430"/>
                      <a:gd name="connsiteX1" fmla="*/ 273 w 272"/>
                      <a:gd name="connsiteY1" fmla="*/ 431 h 430"/>
                      <a:gd name="connsiteX2" fmla="*/ 0 w 272"/>
                      <a:gd name="connsiteY2" fmla="*/ 22 h 430"/>
                    </a:gdLst>
                    <a:ahLst/>
                    <a:cxnLst>
                      <a:cxn ang="0">
                        <a:pos x="connsiteX0" y="connsiteY0"/>
                      </a:cxn>
                      <a:cxn ang="0">
                        <a:pos x="connsiteX1" y="connsiteY1"/>
                      </a:cxn>
                      <a:cxn ang="0">
                        <a:pos x="connsiteX2" y="connsiteY2"/>
                      </a:cxn>
                    </a:cxnLst>
                    <a:rect l="l" t="t" r="r" b="b"/>
                    <a:pathLst>
                      <a:path w="272" h="430">
                        <a:moveTo>
                          <a:pt x="0" y="22"/>
                        </a:moveTo>
                        <a:lnTo>
                          <a:pt x="273" y="431"/>
                        </a:lnTo>
                        <a:cubicBezTo>
                          <a:pt x="273" y="431"/>
                          <a:pt x="273" y="-114"/>
                          <a:pt x="0" y="22"/>
                        </a:cubicBezTo>
                        <a:close/>
                      </a:path>
                    </a:pathLst>
                  </a:custGeom>
                  <a:solidFill>
                    <a:srgbClr val="FFD61D"/>
                  </a:solidFill>
                  <a:ln w="0" cap="flat">
                    <a:noFill/>
                    <a:prstDash val="solid"/>
                    <a:miter/>
                  </a:ln>
                </p:spPr>
                <p:txBody>
                  <a:bodyPr rtlCol="0" anchor="ctr"/>
                  <a:lstStyle/>
                  <a:p>
                    <a:endParaRPr lang="en-US"/>
                  </a:p>
                </p:txBody>
              </p:sp>
              <p:sp>
                <p:nvSpPr>
                  <p:cNvPr id="599" name="Freeform: Shape 598">
                    <a:extLst>
                      <a:ext uri="{FF2B5EF4-FFF2-40B4-BE49-F238E27FC236}">
                        <a16:creationId xmlns:a16="http://schemas.microsoft.com/office/drawing/2014/main" id="{D0BE1C1D-4906-90E3-6117-8B725649404B}"/>
                      </a:ext>
                    </a:extLst>
                  </p:cNvPr>
                  <p:cNvSpPr/>
                  <p:nvPr/>
                </p:nvSpPr>
                <p:spPr>
                  <a:xfrm>
                    <a:off x="5561483" y="4230159"/>
                    <a:ext cx="7221" cy="13351"/>
                  </a:xfrm>
                  <a:custGeom>
                    <a:avLst/>
                    <a:gdLst>
                      <a:gd name="connsiteX0" fmla="*/ 818 w 7221"/>
                      <a:gd name="connsiteY0" fmla="*/ 3815 h 13351"/>
                      <a:gd name="connsiteX1" fmla="*/ 0 w 7221"/>
                      <a:gd name="connsiteY1" fmla="*/ 13352 h 13351"/>
                      <a:gd name="connsiteX2" fmla="*/ 7221 w 7221"/>
                      <a:gd name="connsiteY2" fmla="*/ 2725 h 13351"/>
                      <a:gd name="connsiteX3" fmla="*/ 4905 w 7221"/>
                      <a:gd name="connsiteY3" fmla="*/ 0 h 13351"/>
                      <a:gd name="connsiteX4" fmla="*/ 1771 w 7221"/>
                      <a:gd name="connsiteY4" fmla="*/ 6676 h 13351"/>
                      <a:gd name="connsiteX5" fmla="*/ 954 w 7221"/>
                      <a:gd name="connsiteY5" fmla="*/ 3815 h 13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21" h="13351">
                        <a:moveTo>
                          <a:pt x="818" y="3815"/>
                        </a:moveTo>
                        <a:lnTo>
                          <a:pt x="0" y="13352"/>
                        </a:lnTo>
                        <a:lnTo>
                          <a:pt x="7221" y="2725"/>
                        </a:lnTo>
                        <a:lnTo>
                          <a:pt x="4905" y="0"/>
                        </a:lnTo>
                        <a:cubicBezTo>
                          <a:pt x="4905" y="1362"/>
                          <a:pt x="3815" y="5995"/>
                          <a:pt x="1771" y="6676"/>
                        </a:cubicBezTo>
                        <a:lnTo>
                          <a:pt x="954" y="3815"/>
                        </a:lnTo>
                        <a:close/>
                      </a:path>
                    </a:pathLst>
                  </a:custGeom>
                  <a:solidFill>
                    <a:srgbClr val="FFD61D"/>
                  </a:solidFill>
                  <a:ln w="0" cap="flat">
                    <a:noFill/>
                    <a:prstDash val="solid"/>
                    <a:miter/>
                  </a:ln>
                </p:spPr>
                <p:txBody>
                  <a:bodyPr rtlCol="0" anchor="ctr"/>
                  <a:lstStyle/>
                  <a:p>
                    <a:endParaRPr lang="en-US"/>
                  </a:p>
                </p:txBody>
              </p:sp>
              <p:sp>
                <p:nvSpPr>
                  <p:cNvPr id="600" name="Freeform: Shape 599">
                    <a:extLst>
                      <a:ext uri="{FF2B5EF4-FFF2-40B4-BE49-F238E27FC236}">
                        <a16:creationId xmlns:a16="http://schemas.microsoft.com/office/drawing/2014/main" id="{8BFA320A-9AF0-9E12-6F0D-1DB391126DE9}"/>
                      </a:ext>
                    </a:extLst>
                  </p:cNvPr>
                  <p:cNvSpPr/>
                  <p:nvPr/>
                </p:nvSpPr>
                <p:spPr>
                  <a:xfrm>
                    <a:off x="5551810" y="4240257"/>
                    <a:ext cx="6927" cy="12518"/>
                  </a:xfrm>
                  <a:custGeom>
                    <a:avLst/>
                    <a:gdLst>
                      <a:gd name="connsiteX0" fmla="*/ 5586 w 6927"/>
                      <a:gd name="connsiteY0" fmla="*/ 12518 h 12518"/>
                      <a:gd name="connsiteX1" fmla="*/ 1771 w 6927"/>
                      <a:gd name="connsiteY1" fmla="*/ 5842 h 12518"/>
                      <a:gd name="connsiteX2" fmla="*/ 6540 w 6927"/>
                      <a:gd name="connsiteY2" fmla="*/ 256 h 12518"/>
                      <a:gd name="connsiteX3" fmla="*/ 0 w 6927"/>
                      <a:gd name="connsiteY3" fmla="*/ 6932 h 12518"/>
                      <a:gd name="connsiteX4" fmla="*/ 5586 w 6927"/>
                      <a:gd name="connsiteY4" fmla="*/ 12518 h 12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 h="12518">
                        <a:moveTo>
                          <a:pt x="5586" y="12518"/>
                        </a:moveTo>
                        <a:cubicBezTo>
                          <a:pt x="8856" y="6387"/>
                          <a:pt x="5586" y="4207"/>
                          <a:pt x="1771" y="5842"/>
                        </a:cubicBezTo>
                        <a:cubicBezTo>
                          <a:pt x="4224" y="120"/>
                          <a:pt x="7221" y="6115"/>
                          <a:pt x="6540" y="256"/>
                        </a:cubicBezTo>
                        <a:cubicBezTo>
                          <a:pt x="4224" y="-1379"/>
                          <a:pt x="681" y="5297"/>
                          <a:pt x="0" y="6932"/>
                        </a:cubicBezTo>
                        <a:lnTo>
                          <a:pt x="5586" y="12518"/>
                        </a:lnTo>
                        <a:close/>
                      </a:path>
                    </a:pathLst>
                  </a:custGeom>
                  <a:solidFill>
                    <a:srgbClr val="FFD61D"/>
                  </a:solidFill>
                  <a:ln w="0" cap="flat">
                    <a:noFill/>
                    <a:prstDash val="solid"/>
                    <a:miter/>
                  </a:ln>
                </p:spPr>
                <p:txBody>
                  <a:bodyPr rtlCol="0" anchor="ctr"/>
                  <a:lstStyle/>
                  <a:p>
                    <a:endParaRPr lang="en-US"/>
                  </a:p>
                </p:txBody>
              </p:sp>
              <p:sp>
                <p:nvSpPr>
                  <p:cNvPr id="601" name="Freeform: Shape 600">
                    <a:extLst>
                      <a:ext uri="{FF2B5EF4-FFF2-40B4-BE49-F238E27FC236}">
                        <a16:creationId xmlns:a16="http://schemas.microsoft.com/office/drawing/2014/main" id="{40E55DCA-0609-E67D-7491-9F8E351D13F0}"/>
                      </a:ext>
                    </a:extLst>
                  </p:cNvPr>
                  <p:cNvSpPr/>
                  <p:nvPr/>
                </p:nvSpPr>
                <p:spPr>
                  <a:xfrm>
                    <a:off x="5515432" y="4283158"/>
                    <a:ext cx="4087" cy="2452"/>
                  </a:xfrm>
                  <a:custGeom>
                    <a:avLst/>
                    <a:gdLst>
                      <a:gd name="connsiteX0" fmla="*/ 3542 w 4087"/>
                      <a:gd name="connsiteY0" fmla="*/ 2452 h 2452"/>
                      <a:gd name="connsiteX1" fmla="*/ 4087 w 4087"/>
                      <a:gd name="connsiteY1" fmla="*/ 0 h 2452"/>
                      <a:gd name="connsiteX2" fmla="*/ 0 w 4087"/>
                      <a:gd name="connsiteY2" fmla="*/ 2452 h 2452"/>
                      <a:gd name="connsiteX3" fmla="*/ 3542 w 4087"/>
                      <a:gd name="connsiteY3" fmla="*/ 2452 h 2452"/>
                    </a:gdLst>
                    <a:ahLst/>
                    <a:cxnLst>
                      <a:cxn ang="0">
                        <a:pos x="connsiteX0" y="connsiteY0"/>
                      </a:cxn>
                      <a:cxn ang="0">
                        <a:pos x="connsiteX1" y="connsiteY1"/>
                      </a:cxn>
                      <a:cxn ang="0">
                        <a:pos x="connsiteX2" y="connsiteY2"/>
                      </a:cxn>
                      <a:cxn ang="0">
                        <a:pos x="connsiteX3" y="connsiteY3"/>
                      </a:cxn>
                    </a:cxnLst>
                    <a:rect l="l" t="t" r="r" b="b"/>
                    <a:pathLst>
                      <a:path w="4087" h="2452">
                        <a:moveTo>
                          <a:pt x="3542" y="2452"/>
                        </a:moveTo>
                        <a:lnTo>
                          <a:pt x="4087" y="0"/>
                        </a:lnTo>
                        <a:lnTo>
                          <a:pt x="0" y="2452"/>
                        </a:lnTo>
                        <a:lnTo>
                          <a:pt x="3542" y="2452"/>
                        </a:lnTo>
                        <a:close/>
                      </a:path>
                    </a:pathLst>
                  </a:custGeom>
                  <a:solidFill>
                    <a:srgbClr val="FFD61D"/>
                  </a:solidFill>
                  <a:ln w="0" cap="flat">
                    <a:noFill/>
                    <a:prstDash val="solid"/>
                    <a:miter/>
                  </a:ln>
                </p:spPr>
                <p:txBody>
                  <a:bodyPr rtlCol="0" anchor="ctr"/>
                  <a:lstStyle/>
                  <a:p>
                    <a:endParaRPr lang="en-US"/>
                  </a:p>
                </p:txBody>
              </p:sp>
              <p:sp>
                <p:nvSpPr>
                  <p:cNvPr id="602" name="Freeform: Shape 601">
                    <a:extLst>
                      <a:ext uri="{FF2B5EF4-FFF2-40B4-BE49-F238E27FC236}">
                        <a16:creationId xmlns:a16="http://schemas.microsoft.com/office/drawing/2014/main" id="{FF70CE00-2B6B-1608-2D9C-8C9F73E7EA94}"/>
                      </a:ext>
                    </a:extLst>
                  </p:cNvPr>
                  <p:cNvSpPr/>
                  <p:nvPr/>
                </p:nvSpPr>
                <p:spPr>
                  <a:xfrm>
                    <a:off x="5519383" y="4278798"/>
                    <a:ext cx="4087" cy="4359"/>
                  </a:xfrm>
                  <a:custGeom>
                    <a:avLst/>
                    <a:gdLst>
                      <a:gd name="connsiteX0" fmla="*/ 136 w 4087"/>
                      <a:gd name="connsiteY0" fmla="*/ 4360 h 4359"/>
                      <a:gd name="connsiteX1" fmla="*/ 4087 w 4087"/>
                      <a:gd name="connsiteY1" fmla="*/ 1771 h 4359"/>
                      <a:gd name="connsiteX2" fmla="*/ 954 w 4087"/>
                      <a:gd name="connsiteY2" fmla="*/ 0 h 4359"/>
                      <a:gd name="connsiteX3" fmla="*/ 0 w 4087"/>
                      <a:gd name="connsiteY3" fmla="*/ 4224 h 4359"/>
                    </a:gdLst>
                    <a:ahLst/>
                    <a:cxnLst>
                      <a:cxn ang="0">
                        <a:pos x="connsiteX0" y="connsiteY0"/>
                      </a:cxn>
                      <a:cxn ang="0">
                        <a:pos x="connsiteX1" y="connsiteY1"/>
                      </a:cxn>
                      <a:cxn ang="0">
                        <a:pos x="connsiteX2" y="connsiteY2"/>
                      </a:cxn>
                      <a:cxn ang="0">
                        <a:pos x="connsiteX3" y="connsiteY3"/>
                      </a:cxn>
                    </a:cxnLst>
                    <a:rect l="l" t="t" r="r" b="b"/>
                    <a:pathLst>
                      <a:path w="4087" h="4359">
                        <a:moveTo>
                          <a:pt x="136" y="4360"/>
                        </a:moveTo>
                        <a:lnTo>
                          <a:pt x="4087" y="1771"/>
                        </a:lnTo>
                        <a:cubicBezTo>
                          <a:pt x="3134" y="954"/>
                          <a:pt x="2044" y="273"/>
                          <a:pt x="954" y="0"/>
                        </a:cubicBezTo>
                        <a:lnTo>
                          <a:pt x="0" y="4224"/>
                        </a:lnTo>
                        <a:close/>
                      </a:path>
                    </a:pathLst>
                  </a:custGeom>
                  <a:solidFill>
                    <a:srgbClr val="FFD61D"/>
                  </a:solidFill>
                  <a:ln w="0" cap="flat">
                    <a:noFill/>
                    <a:prstDash val="solid"/>
                    <a:miter/>
                  </a:ln>
                </p:spPr>
                <p:txBody>
                  <a:bodyPr rtlCol="0" anchor="ctr"/>
                  <a:lstStyle/>
                  <a:p>
                    <a:endParaRPr lang="en-US"/>
                  </a:p>
                </p:txBody>
              </p:sp>
              <p:sp>
                <p:nvSpPr>
                  <p:cNvPr id="603" name="Freeform: Shape 602">
                    <a:extLst>
                      <a:ext uri="{FF2B5EF4-FFF2-40B4-BE49-F238E27FC236}">
                        <a16:creationId xmlns:a16="http://schemas.microsoft.com/office/drawing/2014/main" id="{32A4C429-4473-F956-078A-5246FCCA196E}"/>
                      </a:ext>
                    </a:extLst>
                  </p:cNvPr>
                  <p:cNvSpPr/>
                  <p:nvPr/>
                </p:nvSpPr>
                <p:spPr>
                  <a:xfrm>
                    <a:off x="5533961" y="4269397"/>
                    <a:ext cx="5449" cy="4224"/>
                  </a:xfrm>
                  <a:custGeom>
                    <a:avLst/>
                    <a:gdLst>
                      <a:gd name="connsiteX0" fmla="*/ 0 w 5449"/>
                      <a:gd name="connsiteY0" fmla="*/ 4224 h 4224"/>
                      <a:gd name="connsiteX1" fmla="*/ 5450 w 5449"/>
                      <a:gd name="connsiteY1" fmla="*/ 0 h 4224"/>
                      <a:gd name="connsiteX2" fmla="*/ 0 w 5449"/>
                      <a:gd name="connsiteY2" fmla="*/ 4224 h 4224"/>
                    </a:gdLst>
                    <a:ahLst/>
                    <a:cxnLst>
                      <a:cxn ang="0">
                        <a:pos x="connsiteX0" y="connsiteY0"/>
                      </a:cxn>
                      <a:cxn ang="0">
                        <a:pos x="connsiteX1" y="connsiteY1"/>
                      </a:cxn>
                      <a:cxn ang="0">
                        <a:pos x="connsiteX2" y="connsiteY2"/>
                      </a:cxn>
                    </a:cxnLst>
                    <a:rect l="l" t="t" r="r" b="b"/>
                    <a:pathLst>
                      <a:path w="5449" h="4224">
                        <a:moveTo>
                          <a:pt x="0" y="4224"/>
                        </a:moveTo>
                        <a:cubicBezTo>
                          <a:pt x="1635" y="3134"/>
                          <a:pt x="3406" y="1771"/>
                          <a:pt x="5450" y="0"/>
                        </a:cubicBezTo>
                        <a:lnTo>
                          <a:pt x="0" y="4224"/>
                        </a:lnTo>
                        <a:close/>
                      </a:path>
                    </a:pathLst>
                  </a:custGeom>
                  <a:solidFill>
                    <a:srgbClr val="FFD61D"/>
                  </a:solidFill>
                  <a:ln w="0" cap="flat">
                    <a:noFill/>
                    <a:prstDash val="solid"/>
                    <a:miter/>
                  </a:ln>
                </p:spPr>
                <p:txBody>
                  <a:bodyPr rtlCol="0" anchor="ctr"/>
                  <a:lstStyle/>
                  <a:p>
                    <a:endParaRPr lang="en-US"/>
                  </a:p>
                </p:txBody>
              </p:sp>
              <p:sp>
                <p:nvSpPr>
                  <p:cNvPr id="604" name="Freeform: Shape 603">
                    <a:extLst>
                      <a:ext uri="{FF2B5EF4-FFF2-40B4-BE49-F238E27FC236}">
                        <a16:creationId xmlns:a16="http://schemas.microsoft.com/office/drawing/2014/main" id="{88778D64-15EC-92DE-E991-2E03ADEC2AF6}"/>
                      </a:ext>
                    </a:extLst>
                  </p:cNvPr>
                  <p:cNvSpPr/>
                  <p:nvPr/>
                </p:nvSpPr>
                <p:spPr>
                  <a:xfrm>
                    <a:off x="5529057" y="4273621"/>
                    <a:ext cx="4768" cy="2997"/>
                  </a:xfrm>
                  <a:custGeom>
                    <a:avLst/>
                    <a:gdLst>
                      <a:gd name="connsiteX0" fmla="*/ 0 w 4768"/>
                      <a:gd name="connsiteY0" fmla="*/ 2725 h 2997"/>
                      <a:gd name="connsiteX1" fmla="*/ 409 w 4768"/>
                      <a:gd name="connsiteY1" fmla="*/ 2997 h 2997"/>
                      <a:gd name="connsiteX2" fmla="*/ 4768 w 4768"/>
                      <a:gd name="connsiteY2" fmla="*/ 0 h 2997"/>
                      <a:gd name="connsiteX3" fmla="*/ 0 w 4768"/>
                      <a:gd name="connsiteY3" fmla="*/ 2725 h 2997"/>
                    </a:gdLst>
                    <a:ahLst/>
                    <a:cxnLst>
                      <a:cxn ang="0">
                        <a:pos x="connsiteX0" y="connsiteY0"/>
                      </a:cxn>
                      <a:cxn ang="0">
                        <a:pos x="connsiteX1" y="connsiteY1"/>
                      </a:cxn>
                      <a:cxn ang="0">
                        <a:pos x="connsiteX2" y="connsiteY2"/>
                      </a:cxn>
                      <a:cxn ang="0">
                        <a:pos x="connsiteX3" y="connsiteY3"/>
                      </a:cxn>
                    </a:cxnLst>
                    <a:rect l="l" t="t" r="r" b="b"/>
                    <a:pathLst>
                      <a:path w="4768" h="2997">
                        <a:moveTo>
                          <a:pt x="0" y="2725"/>
                        </a:moveTo>
                        <a:lnTo>
                          <a:pt x="409" y="2997"/>
                        </a:lnTo>
                        <a:cubicBezTo>
                          <a:pt x="1907" y="2044"/>
                          <a:pt x="3406" y="1090"/>
                          <a:pt x="4768" y="0"/>
                        </a:cubicBezTo>
                        <a:cubicBezTo>
                          <a:pt x="3270" y="1090"/>
                          <a:pt x="1499" y="1907"/>
                          <a:pt x="0" y="2725"/>
                        </a:cubicBezTo>
                        <a:close/>
                      </a:path>
                    </a:pathLst>
                  </a:custGeom>
                  <a:solidFill>
                    <a:srgbClr val="FFD61D"/>
                  </a:solidFill>
                  <a:ln w="0" cap="flat">
                    <a:noFill/>
                    <a:prstDash val="solid"/>
                    <a:miter/>
                  </a:ln>
                </p:spPr>
                <p:txBody>
                  <a:bodyPr rtlCol="0" anchor="ctr"/>
                  <a:lstStyle/>
                  <a:p>
                    <a:endParaRPr lang="en-US"/>
                  </a:p>
                </p:txBody>
              </p:sp>
              <p:sp>
                <p:nvSpPr>
                  <p:cNvPr id="605" name="Freeform: Shape 604">
                    <a:extLst>
                      <a:ext uri="{FF2B5EF4-FFF2-40B4-BE49-F238E27FC236}">
                        <a16:creationId xmlns:a16="http://schemas.microsoft.com/office/drawing/2014/main" id="{3E46B763-CCB3-4D00-ED9C-DFC4C701FA98}"/>
                      </a:ext>
                    </a:extLst>
                  </p:cNvPr>
                  <p:cNvSpPr/>
                  <p:nvPr/>
                </p:nvSpPr>
                <p:spPr>
                  <a:xfrm>
                    <a:off x="5523470" y="4276618"/>
                    <a:ext cx="9945" cy="5757"/>
                  </a:xfrm>
                  <a:custGeom>
                    <a:avLst/>
                    <a:gdLst>
                      <a:gd name="connsiteX0" fmla="*/ 0 w 9945"/>
                      <a:gd name="connsiteY0" fmla="*/ 3951 h 5757"/>
                      <a:gd name="connsiteX1" fmla="*/ 9946 w 9945"/>
                      <a:gd name="connsiteY1" fmla="*/ 2452 h 5757"/>
                      <a:gd name="connsiteX2" fmla="*/ 6131 w 9945"/>
                      <a:gd name="connsiteY2" fmla="*/ 0 h 5757"/>
                      <a:gd name="connsiteX3" fmla="*/ 0 w 9945"/>
                      <a:gd name="connsiteY3" fmla="*/ 3951 h 5757"/>
                    </a:gdLst>
                    <a:ahLst/>
                    <a:cxnLst>
                      <a:cxn ang="0">
                        <a:pos x="connsiteX0" y="connsiteY0"/>
                      </a:cxn>
                      <a:cxn ang="0">
                        <a:pos x="connsiteX1" y="connsiteY1"/>
                      </a:cxn>
                      <a:cxn ang="0">
                        <a:pos x="connsiteX2" y="connsiteY2"/>
                      </a:cxn>
                      <a:cxn ang="0">
                        <a:pos x="connsiteX3" y="connsiteY3"/>
                      </a:cxn>
                    </a:cxnLst>
                    <a:rect l="l" t="t" r="r" b="b"/>
                    <a:pathLst>
                      <a:path w="9945" h="5757">
                        <a:moveTo>
                          <a:pt x="0" y="3951"/>
                        </a:moveTo>
                        <a:cubicBezTo>
                          <a:pt x="2316" y="5722"/>
                          <a:pt x="4905" y="7493"/>
                          <a:pt x="9946" y="2452"/>
                        </a:cubicBezTo>
                        <a:lnTo>
                          <a:pt x="6131" y="0"/>
                        </a:lnTo>
                        <a:lnTo>
                          <a:pt x="0" y="3951"/>
                        </a:lnTo>
                        <a:close/>
                      </a:path>
                    </a:pathLst>
                  </a:custGeom>
                  <a:solidFill>
                    <a:srgbClr val="FFD61D"/>
                  </a:solidFill>
                  <a:ln w="0" cap="flat">
                    <a:noFill/>
                    <a:prstDash val="solid"/>
                    <a:miter/>
                  </a:ln>
                </p:spPr>
                <p:txBody>
                  <a:bodyPr rtlCol="0" anchor="ctr"/>
                  <a:lstStyle/>
                  <a:p>
                    <a:endParaRPr lang="en-US"/>
                  </a:p>
                </p:txBody>
              </p:sp>
              <p:sp>
                <p:nvSpPr>
                  <p:cNvPr id="606" name="Freeform: Shape 605">
                    <a:extLst>
                      <a:ext uri="{FF2B5EF4-FFF2-40B4-BE49-F238E27FC236}">
                        <a16:creationId xmlns:a16="http://schemas.microsoft.com/office/drawing/2014/main" id="{5CE6DA05-ED08-FD6C-4C50-CB46B430C40D}"/>
                      </a:ext>
                    </a:extLst>
                  </p:cNvPr>
                  <p:cNvSpPr/>
                  <p:nvPr/>
                </p:nvSpPr>
                <p:spPr>
                  <a:xfrm>
                    <a:off x="5366107" y="4230703"/>
                    <a:ext cx="3678" cy="953"/>
                  </a:xfrm>
                  <a:custGeom>
                    <a:avLst/>
                    <a:gdLst>
                      <a:gd name="connsiteX0" fmla="*/ 136 w 3678"/>
                      <a:gd name="connsiteY0" fmla="*/ 545 h 953"/>
                      <a:gd name="connsiteX1" fmla="*/ 3679 w 3678"/>
                      <a:gd name="connsiteY1" fmla="*/ 954 h 953"/>
                      <a:gd name="connsiteX2" fmla="*/ 3679 w 3678"/>
                      <a:gd name="connsiteY2" fmla="*/ 409 h 953"/>
                      <a:gd name="connsiteX3" fmla="*/ 0 w 3678"/>
                      <a:gd name="connsiteY3" fmla="*/ 0 h 953"/>
                      <a:gd name="connsiteX4" fmla="*/ 136 w 3678"/>
                      <a:gd name="connsiteY4" fmla="*/ 545 h 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78" h="953">
                        <a:moveTo>
                          <a:pt x="136" y="545"/>
                        </a:moveTo>
                        <a:lnTo>
                          <a:pt x="3679" y="954"/>
                        </a:lnTo>
                        <a:lnTo>
                          <a:pt x="3679" y="409"/>
                        </a:lnTo>
                        <a:lnTo>
                          <a:pt x="0" y="0"/>
                        </a:lnTo>
                        <a:lnTo>
                          <a:pt x="136" y="545"/>
                        </a:lnTo>
                        <a:close/>
                      </a:path>
                    </a:pathLst>
                  </a:custGeom>
                  <a:solidFill>
                    <a:srgbClr val="FFD61D"/>
                  </a:solidFill>
                  <a:ln w="0" cap="flat">
                    <a:noFill/>
                    <a:prstDash val="solid"/>
                    <a:miter/>
                  </a:ln>
                </p:spPr>
                <p:txBody>
                  <a:bodyPr rtlCol="0" anchor="ctr"/>
                  <a:lstStyle/>
                  <a:p>
                    <a:endParaRPr lang="en-US"/>
                  </a:p>
                </p:txBody>
              </p:sp>
              <p:sp>
                <p:nvSpPr>
                  <p:cNvPr id="607" name="Freeform: Shape 606">
                    <a:extLst>
                      <a:ext uri="{FF2B5EF4-FFF2-40B4-BE49-F238E27FC236}">
                        <a16:creationId xmlns:a16="http://schemas.microsoft.com/office/drawing/2014/main" id="{09AF340C-120F-A131-AC5C-DC50E9487928}"/>
                      </a:ext>
                    </a:extLst>
                  </p:cNvPr>
                  <p:cNvSpPr/>
                  <p:nvPr/>
                </p:nvSpPr>
                <p:spPr>
                  <a:xfrm>
                    <a:off x="5382592" y="4240922"/>
                    <a:ext cx="2452" cy="817"/>
                  </a:xfrm>
                  <a:custGeom>
                    <a:avLst/>
                    <a:gdLst>
                      <a:gd name="connsiteX0" fmla="*/ 0 w 2452"/>
                      <a:gd name="connsiteY0" fmla="*/ 817 h 817"/>
                      <a:gd name="connsiteX1" fmla="*/ 2452 w 2452"/>
                      <a:gd name="connsiteY1" fmla="*/ 0 h 817"/>
                      <a:gd name="connsiteX2" fmla="*/ 0 w 2452"/>
                      <a:gd name="connsiteY2" fmla="*/ 817 h 817"/>
                    </a:gdLst>
                    <a:ahLst/>
                    <a:cxnLst>
                      <a:cxn ang="0">
                        <a:pos x="connsiteX0" y="connsiteY0"/>
                      </a:cxn>
                      <a:cxn ang="0">
                        <a:pos x="connsiteX1" y="connsiteY1"/>
                      </a:cxn>
                      <a:cxn ang="0">
                        <a:pos x="connsiteX2" y="connsiteY2"/>
                      </a:cxn>
                    </a:cxnLst>
                    <a:rect l="l" t="t" r="r" b="b"/>
                    <a:pathLst>
                      <a:path w="2452" h="817">
                        <a:moveTo>
                          <a:pt x="0" y="817"/>
                        </a:moveTo>
                        <a:cubicBezTo>
                          <a:pt x="954" y="545"/>
                          <a:pt x="1771" y="273"/>
                          <a:pt x="2452" y="0"/>
                        </a:cubicBezTo>
                        <a:cubicBezTo>
                          <a:pt x="1499" y="0"/>
                          <a:pt x="681" y="273"/>
                          <a:pt x="0" y="817"/>
                        </a:cubicBezTo>
                        <a:close/>
                      </a:path>
                    </a:pathLst>
                  </a:custGeom>
                  <a:solidFill>
                    <a:srgbClr val="FFD61D"/>
                  </a:solidFill>
                  <a:ln w="0" cap="flat">
                    <a:noFill/>
                    <a:prstDash val="solid"/>
                    <a:miter/>
                  </a:ln>
                </p:spPr>
                <p:txBody>
                  <a:bodyPr rtlCol="0" anchor="ctr"/>
                  <a:lstStyle/>
                  <a:p>
                    <a:endParaRPr lang="en-US"/>
                  </a:p>
                </p:txBody>
              </p:sp>
              <p:sp>
                <p:nvSpPr>
                  <p:cNvPr id="608" name="Freeform: Shape 607">
                    <a:extLst>
                      <a:ext uri="{FF2B5EF4-FFF2-40B4-BE49-F238E27FC236}">
                        <a16:creationId xmlns:a16="http://schemas.microsoft.com/office/drawing/2014/main" id="{EFA413A6-0CA0-CD8B-56BD-5D5341F9B57F}"/>
                      </a:ext>
                    </a:extLst>
                  </p:cNvPr>
                  <p:cNvSpPr/>
                  <p:nvPr/>
                </p:nvSpPr>
                <p:spPr>
                  <a:xfrm>
                    <a:off x="5385045" y="4224393"/>
                    <a:ext cx="22616" cy="19901"/>
                  </a:xfrm>
                  <a:custGeom>
                    <a:avLst/>
                    <a:gdLst>
                      <a:gd name="connsiteX0" fmla="*/ 15123 w 22616"/>
                      <a:gd name="connsiteY0" fmla="*/ 2359 h 19901"/>
                      <a:gd name="connsiteX1" fmla="*/ 15668 w 22616"/>
                      <a:gd name="connsiteY1" fmla="*/ 7536 h 19901"/>
                      <a:gd name="connsiteX2" fmla="*/ 9401 w 22616"/>
                      <a:gd name="connsiteY2" fmla="*/ 11215 h 19901"/>
                      <a:gd name="connsiteX3" fmla="*/ 11445 w 22616"/>
                      <a:gd name="connsiteY3" fmla="*/ 7400 h 19901"/>
                      <a:gd name="connsiteX4" fmla="*/ 8311 w 22616"/>
                      <a:gd name="connsiteY4" fmla="*/ 11488 h 19901"/>
                      <a:gd name="connsiteX5" fmla="*/ 0 w 22616"/>
                      <a:gd name="connsiteY5" fmla="*/ 16529 h 19901"/>
                      <a:gd name="connsiteX6" fmla="*/ 19483 w 22616"/>
                      <a:gd name="connsiteY6" fmla="*/ 18573 h 19901"/>
                      <a:gd name="connsiteX7" fmla="*/ 22617 w 22616"/>
                      <a:gd name="connsiteY7" fmla="*/ 1678 h 19901"/>
                      <a:gd name="connsiteX8" fmla="*/ 15259 w 22616"/>
                      <a:gd name="connsiteY8" fmla="*/ 2495 h 19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616" h="19901">
                        <a:moveTo>
                          <a:pt x="15123" y="2359"/>
                        </a:moveTo>
                        <a:cubicBezTo>
                          <a:pt x="17712" y="5765"/>
                          <a:pt x="9946" y="5220"/>
                          <a:pt x="15668" y="7536"/>
                        </a:cubicBezTo>
                        <a:cubicBezTo>
                          <a:pt x="15668" y="10261"/>
                          <a:pt x="12126" y="12986"/>
                          <a:pt x="9401" y="11215"/>
                        </a:cubicBezTo>
                        <a:cubicBezTo>
                          <a:pt x="10218" y="8899"/>
                          <a:pt x="12671" y="10125"/>
                          <a:pt x="11445" y="7400"/>
                        </a:cubicBezTo>
                        <a:cubicBezTo>
                          <a:pt x="8856" y="9989"/>
                          <a:pt x="8584" y="7536"/>
                          <a:pt x="8311" y="11488"/>
                        </a:cubicBezTo>
                        <a:cubicBezTo>
                          <a:pt x="4360" y="12578"/>
                          <a:pt x="3270" y="15030"/>
                          <a:pt x="0" y="16529"/>
                        </a:cubicBezTo>
                        <a:cubicBezTo>
                          <a:pt x="4632" y="16801"/>
                          <a:pt x="13216" y="22387"/>
                          <a:pt x="19483" y="18573"/>
                        </a:cubicBezTo>
                        <a:cubicBezTo>
                          <a:pt x="23026" y="14213"/>
                          <a:pt x="21799" y="8081"/>
                          <a:pt x="22617" y="1678"/>
                        </a:cubicBezTo>
                        <a:cubicBezTo>
                          <a:pt x="22344" y="588"/>
                          <a:pt x="16349" y="-1864"/>
                          <a:pt x="15259" y="2495"/>
                        </a:cubicBezTo>
                        <a:close/>
                      </a:path>
                    </a:pathLst>
                  </a:custGeom>
                  <a:solidFill>
                    <a:srgbClr val="FFD61D"/>
                  </a:solidFill>
                  <a:ln w="0" cap="flat">
                    <a:noFill/>
                    <a:prstDash val="solid"/>
                    <a:miter/>
                  </a:ln>
                </p:spPr>
                <p:txBody>
                  <a:bodyPr rtlCol="0" anchor="ctr"/>
                  <a:lstStyle/>
                  <a:p>
                    <a:endParaRPr lang="en-US"/>
                  </a:p>
                </p:txBody>
              </p:sp>
              <p:sp>
                <p:nvSpPr>
                  <p:cNvPr id="609" name="Freeform: Shape 608">
                    <a:extLst>
                      <a:ext uri="{FF2B5EF4-FFF2-40B4-BE49-F238E27FC236}">
                        <a16:creationId xmlns:a16="http://schemas.microsoft.com/office/drawing/2014/main" id="{C4431FE0-9C86-B261-C521-8AD1E84067F3}"/>
                      </a:ext>
                    </a:extLst>
                  </p:cNvPr>
                  <p:cNvSpPr/>
                  <p:nvPr/>
                </p:nvSpPr>
                <p:spPr>
                  <a:xfrm>
                    <a:off x="5394389" y="4218912"/>
                    <a:ext cx="2645" cy="1195"/>
                  </a:xfrm>
                  <a:custGeom>
                    <a:avLst/>
                    <a:gdLst>
                      <a:gd name="connsiteX0" fmla="*/ 2645 w 2645"/>
                      <a:gd name="connsiteY0" fmla="*/ 620 h 1195"/>
                      <a:gd name="connsiteX1" fmla="*/ 56 w 2645"/>
                      <a:gd name="connsiteY1" fmla="*/ 211 h 1195"/>
                      <a:gd name="connsiteX2" fmla="*/ 2645 w 2645"/>
                      <a:gd name="connsiteY2" fmla="*/ 620 h 1195"/>
                    </a:gdLst>
                    <a:ahLst/>
                    <a:cxnLst>
                      <a:cxn ang="0">
                        <a:pos x="connsiteX0" y="connsiteY0"/>
                      </a:cxn>
                      <a:cxn ang="0">
                        <a:pos x="connsiteX1" y="connsiteY1"/>
                      </a:cxn>
                      <a:cxn ang="0">
                        <a:pos x="connsiteX2" y="connsiteY2"/>
                      </a:cxn>
                    </a:cxnLst>
                    <a:rect l="l" t="t" r="r" b="b"/>
                    <a:pathLst>
                      <a:path w="2645" h="1195">
                        <a:moveTo>
                          <a:pt x="2645" y="620"/>
                        </a:moveTo>
                        <a:cubicBezTo>
                          <a:pt x="1419" y="-198"/>
                          <a:pt x="1010" y="-62"/>
                          <a:pt x="56" y="211"/>
                        </a:cubicBezTo>
                        <a:cubicBezTo>
                          <a:pt x="-352" y="2391"/>
                          <a:pt x="1555" y="211"/>
                          <a:pt x="2645" y="620"/>
                        </a:cubicBezTo>
                        <a:close/>
                      </a:path>
                    </a:pathLst>
                  </a:custGeom>
                  <a:solidFill>
                    <a:srgbClr val="FFD61D"/>
                  </a:solidFill>
                  <a:ln w="0" cap="flat">
                    <a:noFill/>
                    <a:prstDash val="solid"/>
                    <a:miter/>
                  </a:ln>
                </p:spPr>
                <p:txBody>
                  <a:bodyPr rtlCol="0" anchor="ctr"/>
                  <a:lstStyle/>
                  <a:p>
                    <a:endParaRPr lang="en-US"/>
                  </a:p>
                </p:txBody>
              </p:sp>
              <p:sp>
                <p:nvSpPr>
                  <p:cNvPr id="610" name="Freeform: Shape 609">
                    <a:extLst>
                      <a:ext uri="{FF2B5EF4-FFF2-40B4-BE49-F238E27FC236}">
                        <a16:creationId xmlns:a16="http://schemas.microsoft.com/office/drawing/2014/main" id="{2E37AC23-9929-9A56-479B-09ADEC1461A4}"/>
                      </a:ext>
                    </a:extLst>
                  </p:cNvPr>
                  <p:cNvSpPr/>
                  <p:nvPr/>
                </p:nvSpPr>
                <p:spPr>
                  <a:xfrm>
                    <a:off x="5431913" y="4265173"/>
                    <a:ext cx="5787" cy="4359"/>
                  </a:xfrm>
                  <a:custGeom>
                    <a:avLst/>
                    <a:gdLst>
                      <a:gd name="connsiteX0" fmla="*/ 2725 w 5787"/>
                      <a:gd name="connsiteY0" fmla="*/ 4224 h 4359"/>
                      <a:gd name="connsiteX1" fmla="*/ 5586 w 5787"/>
                      <a:gd name="connsiteY1" fmla="*/ 0 h 4359"/>
                      <a:gd name="connsiteX2" fmla="*/ 0 w 5787"/>
                      <a:gd name="connsiteY2" fmla="*/ 2316 h 4359"/>
                      <a:gd name="connsiteX3" fmla="*/ 2861 w 5787"/>
                      <a:gd name="connsiteY3" fmla="*/ 4360 h 4359"/>
                    </a:gdLst>
                    <a:ahLst/>
                    <a:cxnLst>
                      <a:cxn ang="0">
                        <a:pos x="connsiteX0" y="connsiteY0"/>
                      </a:cxn>
                      <a:cxn ang="0">
                        <a:pos x="connsiteX1" y="connsiteY1"/>
                      </a:cxn>
                      <a:cxn ang="0">
                        <a:pos x="connsiteX2" y="connsiteY2"/>
                      </a:cxn>
                      <a:cxn ang="0">
                        <a:pos x="connsiteX3" y="connsiteY3"/>
                      </a:cxn>
                    </a:cxnLst>
                    <a:rect l="l" t="t" r="r" b="b"/>
                    <a:pathLst>
                      <a:path w="5787" h="4359">
                        <a:moveTo>
                          <a:pt x="2725" y="4224"/>
                        </a:moveTo>
                        <a:cubicBezTo>
                          <a:pt x="2997" y="3270"/>
                          <a:pt x="6676" y="1363"/>
                          <a:pt x="5586" y="0"/>
                        </a:cubicBezTo>
                        <a:lnTo>
                          <a:pt x="0" y="2316"/>
                        </a:lnTo>
                        <a:cubicBezTo>
                          <a:pt x="1363" y="2316"/>
                          <a:pt x="2044" y="3270"/>
                          <a:pt x="2861" y="4360"/>
                        </a:cubicBezTo>
                        <a:close/>
                      </a:path>
                    </a:pathLst>
                  </a:custGeom>
                  <a:solidFill>
                    <a:srgbClr val="FFD61D"/>
                  </a:solidFill>
                  <a:ln w="0" cap="flat">
                    <a:noFill/>
                    <a:prstDash val="solid"/>
                    <a:miter/>
                  </a:ln>
                </p:spPr>
                <p:txBody>
                  <a:bodyPr rtlCol="0" anchor="ctr"/>
                  <a:lstStyle/>
                  <a:p>
                    <a:endParaRPr lang="en-US"/>
                  </a:p>
                </p:txBody>
              </p:sp>
              <p:sp>
                <p:nvSpPr>
                  <p:cNvPr id="611" name="Freeform: Shape 610">
                    <a:extLst>
                      <a:ext uri="{FF2B5EF4-FFF2-40B4-BE49-F238E27FC236}">
                        <a16:creationId xmlns:a16="http://schemas.microsoft.com/office/drawing/2014/main" id="{FF428350-1BC2-9C33-8D27-61F71265A955}"/>
                      </a:ext>
                    </a:extLst>
                  </p:cNvPr>
                  <p:cNvSpPr/>
                  <p:nvPr/>
                </p:nvSpPr>
                <p:spPr>
                  <a:xfrm>
                    <a:off x="5429325" y="4267353"/>
                    <a:ext cx="2588" cy="817"/>
                  </a:xfrm>
                  <a:custGeom>
                    <a:avLst/>
                    <a:gdLst>
                      <a:gd name="connsiteX0" fmla="*/ 0 w 2588"/>
                      <a:gd name="connsiteY0" fmla="*/ 817 h 817"/>
                      <a:gd name="connsiteX1" fmla="*/ 2589 w 2588"/>
                      <a:gd name="connsiteY1" fmla="*/ 0 h 817"/>
                      <a:gd name="connsiteX2" fmla="*/ 0 w 2588"/>
                      <a:gd name="connsiteY2" fmla="*/ 817 h 817"/>
                    </a:gdLst>
                    <a:ahLst/>
                    <a:cxnLst>
                      <a:cxn ang="0">
                        <a:pos x="connsiteX0" y="connsiteY0"/>
                      </a:cxn>
                      <a:cxn ang="0">
                        <a:pos x="connsiteX1" y="connsiteY1"/>
                      </a:cxn>
                      <a:cxn ang="0">
                        <a:pos x="connsiteX2" y="connsiteY2"/>
                      </a:cxn>
                    </a:cxnLst>
                    <a:rect l="l" t="t" r="r" b="b"/>
                    <a:pathLst>
                      <a:path w="2588" h="817">
                        <a:moveTo>
                          <a:pt x="0" y="817"/>
                        </a:moveTo>
                        <a:cubicBezTo>
                          <a:pt x="817" y="545"/>
                          <a:pt x="1771" y="409"/>
                          <a:pt x="2589" y="0"/>
                        </a:cubicBezTo>
                        <a:cubicBezTo>
                          <a:pt x="1907" y="0"/>
                          <a:pt x="1090" y="273"/>
                          <a:pt x="0" y="817"/>
                        </a:cubicBezTo>
                        <a:close/>
                      </a:path>
                    </a:pathLst>
                  </a:custGeom>
                  <a:solidFill>
                    <a:srgbClr val="FFD61D"/>
                  </a:solidFill>
                  <a:ln w="0" cap="flat">
                    <a:noFill/>
                    <a:prstDash val="solid"/>
                    <a:miter/>
                  </a:ln>
                </p:spPr>
                <p:txBody>
                  <a:bodyPr rtlCol="0" anchor="ctr"/>
                  <a:lstStyle/>
                  <a:p>
                    <a:endParaRPr lang="en-US"/>
                  </a:p>
                </p:txBody>
              </p:sp>
              <p:sp>
                <p:nvSpPr>
                  <p:cNvPr id="612" name="Freeform: Shape 611">
                    <a:extLst>
                      <a:ext uri="{FF2B5EF4-FFF2-40B4-BE49-F238E27FC236}">
                        <a16:creationId xmlns:a16="http://schemas.microsoft.com/office/drawing/2014/main" id="{FBC053C7-FD2F-8931-73A0-8E1AAFC6C658}"/>
                      </a:ext>
                    </a:extLst>
                  </p:cNvPr>
                  <p:cNvSpPr/>
                  <p:nvPr/>
                </p:nvSpPr>
                <p:spPr>
                  <a:xfrm>
                    <a:off x="5434638" y="4269397"/>
                    <a:ext cx="408" cy="545"/>
                  </a:xfrm>
                  <a:custGeom>
                    <a:avLst/>
                    <a:gdLst>
                      <a:gd name="connsiteX0" fmla="*/ 409 w 408"/>
                      <a:gd name="connsiteY0" fmla="*/ 545 h 545"/>
                      <a:gd name="connsiteX1" fmla="*/ 0 w 408"/>
                      <a:gd name="connsiteY1" fmla="*/ 0 h 545"/>
                      <a:gd name="connsiteX2" fmla="*/ 409 w 408"/>
                      <a:gd name="connsiteY2" fmla="*/ 545 h 545"/>
                    </a:gdLst>
                    <a:ahLst/>
                    <a:cxnLst>
                      <a:cxn ang="0">
                        <a:pos x="connsiteX0" y="connsiteY0"/>
                      </a:cxn>
                      <a:cxn ang="0">
                        <a:pos x="connsiteX1" y="connsiteY1"/>
                      </a:cxn>
                      <a:cxn ang="0">
                        <a:pos x="connsiteX2" y="connsiteY2"/>
                      </a:cxn>
                    </a:cxnLst>
                    <a:rect l="l" t="t" r="r" b="b"/>
                    <a:pathLst>
                      <a:path w="408" h="545">
                        <a:moveTo>
                          <a:pt x="409" y="545"/>
                        </a:moveTo>
                        <a:lnTo>
                          <a:pt x="0" y="0"/>
                        </a:lnTo>
                        <a:cubicBezTo>
                          <a:pt x="0" y="0"/>
                          <a:pt x="0" y="409"/>
                          <a:pt x="409" y="545"/>
                        </a:cubicBezTo>
                        <a:close/>
                      </a:path>
                    </a:pathLst>
                  </a:custGeom>
                  <a:solidFill>
                    <a:srgbClr val="FFD61D"/>
                  </a:solidFill>
                  <a:ln w="0" cap="flat">
                    <a:noFill/>
                    <a:prstDash val="solid"/>
                    <a:miter/>
                  </a:ln>
                </p:spPr>
                <p:txBody>
                  <a:bodyPr rtlCol="0" anchor="ctr"/>
                  <a:lstStyle/>
                  <a:p>
                    <a:endParaRPr lang="en-US"/>
                  </a:p>
                </p:txBody>
              </p:sp>
              <p:sp>
                <p:nvSpPr>
                  <p:cNvPr id="613" name="Freeform: Shape 612">
                    <a:extLst>
                      <a:ext uri="{FF2B5EF4-FFF2-40B4-BE49-F238E27FC236}">
                        <a16:creationId xmlns:a16="http://schemas.microsoft.com/office/drawing/2014/main" id="{52234721-AD8B-8E3B-A915-7C5C3812A7A6}"/>
                      </a:ext>
                    </a:extLst>
                  </p:cNvPr>
                  <p:cNvSpPr/>
                  <p:nvPr/>
                </p:nvSpPr>
                <p:spPr>
                  <a:xfrm>
                    <a:off x="5549085" y="4257544"/>
                    <a:ext cx="3542" cy="4128"/>
                  </a:xfrm>
                  <a:custGeom>
                    <a:avLst/>
                    <a:gdLst>
                      <a:gd name="connsiteX0" fmla="*/ 0 w 3542"/>
                      <a:gd name="connsiteY0" fmla="*/ 3815 h 4128"/>
                      <a:gd name="connsiteX1" fmla="*/ 3542 w 3542"/>
                      <a:gd name="connsiteY1" fmla="*/ 0 h 4128"/>
                      <a:gd name="connsiteX2" fmla="*/ 0 w 3542"/>
                      <a:gd name="connsiteY2" fmla="*/ 3815 h 4128"/>
                    </a:gdLst>
                    <a:ahLst/>
                    <a:cxnLst>
                      <a:cxn ang="0">
                        <a:pos x="connsiteX0" y="connsiteY0"/>
                      </a:cxn>
                      <a:cxn ang="0">
                        <a:pos x="connsiteX1" y="connsiteY1"/>
                      </a:cxn>
                      <a:cxn ang="0">
                        <a:pos x="connsiteX2" y="connsiteY2"/>
                      </a:cxn>
                    </a:cxnLst>
                    <a:rect l="l" t="t" r="r" b="b"/>
                    <a:pathLst>
                      <a:path w="3542" h="4128">
                        <a:moveTo>
                          <a:pt x="0" y="3815"/>
                        </a:moveTo>
                        <a:cubicBezTo>
                          <a:pt x="1226" y="5177"/>
                          <a:pt x="2861" y="1771"/>
                          <a:pt x="3542" y="0"/>
                        </a:cubicBezTo>
                        <a:cubicBezTo>
                          <a:pt x="2452" y="954"/>
                          <a:pt x="681" y="2180"/>
                          <a:pt x="0" y="3815"/>
                        </a:cubicBezTo>
                        <a:close/>
                      </a:path>
                    </a:pathLst>
                  </a:custGeom>
                  <a:solidFill>
                    <a:srgbClr val="FFD61D"/>
                  </a:solidFill>
                  <a:ln w="0" cap="flat">
                    <a:noFill/>
                    <a:prstDash val="solid"/>
                    <a:miter/>
                  </a:ln>
                </p:spPr>
                <p:txBody>
                  <a:bodyPr rtlCol="0" anchor="ctr"/>
                  <a:lstStyle/>
                  <a:p>
                    <a:endParaRPr lang="en-US"/>
                  </a:p>
                </p:txBody>
              </p:sp>
              <p:sp>
                <p:nvSpPr>
                  <p:cNvPr id="614" name="Freeform: Shape 613">
                    <a:extLst>
                      <a:ext uri="{FF2B5EF4-FFF2-40B4-BE49-F238E27FC236}">
                        <a16:creationId xmlns:a16="http://schemas.microsoft.com/office/drawing/2014/main" id="{E344CC7E-9680-A2C0-46DC-98F48D32051F}"/>
                      </a:ext>
                    </a:extLst>
                  </p:cNvPr>
                  <p:cNvSpPr/>
                  <p:nvPr/>
                </p:nvSpPr>
                <p:spPr>
                  <a:xfrm>
                    <a:off x="5603310" y="4143779"/>
                    <a:ext cx="2179" cy="2452"/>
                  </a:xfrm>
                  <a:custGeom>
                    <a:avLst/>
                    <a:gdLst>
                      <a:gd name="connsiteX0" fmla="*/ 0 w 2179"/>
                      <a:gd name="connsiteY0" fmla="*/ 2452 h 2452"/>
                      <a:gd name="connsiteX1" fmla="*/ 2180 w 2179"/>
                      <a:gd name="connsiteY1" fmla="*/ 0 h 2452"/>
                      <a:gd name="connsiteX2" fmla="*/ 0 w 2179"/>
                      <a:gd name="connsiteY2" fmla="*/ 2452 h 2452"/>
                    </a:gdLst>
                    <a:ahLst/>
                    <a:cxnLst>
                      <a:cxn ang="0">
                        <a:pos x="connsiteX0" y="connsiteY0"/>
                      </a:cxn>
                      <a:cxn ang="0">
                        <a:pos x="connsiteX1" y="connsiteY1"/>
                      </a:cxn>
                      <a:cxn ang="0">
                        <a:pos x="connsiteX2" y="connsiteY2"/>
                      </a:cxn>
                    </a:cxnLst>
                    <a:rect l="l" t="t" r="r" b="b"/>
                    <a:pathLst>
                      <a:path w="2179" h="2452">
                        <a:moveTo>
                          <a:pt x="0" y="2452"/>
                        </a:moveTo>
                        <a:lnTo>
                          <a:pt x="2180" y="0"/>
                        </a:lnTo>
                        <a:cubicBezTo>
                          <a:pt x="1090" y="817"/>
                          <a:pt x="545" y="1226"/>
                          <a:pt x="0" y="2452"/>
                        </a:cubicBezTo>
                        <a:close/>
                      </a:path>
                    </a:pathLst>
                  </a:custGeom>
                  <a:solidFill>
                    <a:srgbClr val="FFD61D"/>
                  </a:solidFill>
                  <a:ln w="0" cap="flat">
                    <a:noFill/>
                    <a:prstDash val="solid"/>
                    <a:miter/>
                  </a:ln>
                </p:spPr>
                <p:txBody>
                  <a:bodyPr rtlCol="0" anchor="ctr"/>
                  <a:lstStyle/>
                  <a:p>
                    <a:endParaRPr lang="en-US"/>
                  </a:p>
                </p:txBody>
              </p:sp>
              <p:sp>
                <p:nvSpPr>
                  <p:cNvPr id="615" name="Freeform: Shape 614">
                    <a:extLst>
                      <a:ext uri="{FF2B5EF4-FFF2-40B4-BE49-F238E27FC236}">
                        <a16:creationId xmlns:a16="http://schemas.microsoft.com/office/drawing/2014/main" id="{905FDCE3-4BC4-7EB5-65ED-4F1156D37C05}"/>
                      </a:ext>
                    </a:extLst>
                  </p:cNvPr>
                  <p:cNvSpPr/>
                  <p:nvPr/>
                </p:nvSpPr>
                <p:spPr>
                  <a:xfrm>
                    <a:off x="5561619" y="4097046"/>
                    <a:ext cx="817" cy="545"/>
                  </a:xfrm>
                  <a:custGeom>
                    <a:avLst/>
                    <a:gdLst>
                      <a:gd name="connsiteX0" fmla="*/ 817 w 817"/>
                      <a:gd name="connsiteY0" fmla="*/ 545 h 545"/>
                      <a:gd name="connsiteX1" fmla="*/ 0 w 817"/>
                      <a:gd name="connsiteY1" fmla="*/ 0 h 545"/>
                      <a:gd name="connsiteX2" fmla="*/ 817 w 817"/>
                      <a:gd name="connsiteY2" fmla="*/ 545 h 545"/>
                    </a:gdLst>
                    <a:ahLst/>
                    <a:cxnLst>
                      <a:cxn ang="0">
                        <a:pos x="connsiteX0" y="connsiteY0"/>
                      </a:cxn>
                      <a:cxn ang="0">
                        <a:pos x="connsiteX1" y="connsiteY1"/>
                      </a:cxn>
                      <a:cxn ang="0">
                        <a:pos x="connsiteX2" y="connsiteY2"/>
                      </a:cxn>
                    </a:cxnLst>
                    <a:rect l="l" t="t" r="r" b="b"/>
                    <a:pathLst>
                      <a:path w="817" h="545">
                        <a:moveTo>
                          <a:pt x="817" y="545"/>
                        </a:moveTo>
                        <a:cubicBezTo>
                          <a:pt x="817" y="545"/>
                          <a:pt x="272" y="273"/>
                          <a:pt x="0" y="0"/>
                        </a:cubicBezTo>
                        <a:cubicBezTo>
                          <a:pt x="136" y="273"/>
                          <a:pt x="409" y="409"/>
                          <a:pt x="817" y="545"/>
                        </a:cubicBezTo>
                        <a:close/>
                      </a:path>
                    </a:pathLst>
                  </a:custGeom>
                  <a:solidFill>
                    <a:srgbClr val="FFD61D"/>
                  </a:solidFill>
                  <a:ln w="0" cap="flat">
                    <a:noFill/>
                    <a:prstDash val="solid"/>
                    <a:miter/>
                  </a:ln>
                </p:spPr>
                <p:txBody>
                  <a:bodyPr rtlCol="0" anchor="ctr"/>
                  <a:lstStyle/>
                  <a:p>
                    <a:endParaRPr lang="en-US"/>
                  </a:p>
                </p:txBody>
              </p:sp>
              <p:sp>
                <p:nvSpPr>
                  <p:cNvPr id="616" name="Freeform: Shape 615">
                    <a:extLst>
                      <a:ext uri="{FF2B5EF4-FFF2-40B4-BE49-F238E27FC236}">
                        <a16:creationId xmlns:a16="http://schemas.microsoft.com/office/drawing/2014/main" id="{BEAF0DC0-5FD9-C648-35B6-514E3A1B8C6A}"/>
                      </a:ext>
                    </a:extLst>
                  </p:cNvPr>
                  <p:cNvSpPr/>
                  <p:nvPr/>
                </p:nvSpPr>
                <p:spPr>
                  <a:xfrm>
                    <a:off x="5560216" y="4085329"/>
                    <a:ext cx="1584" cy="11716"/>
                  </a:xfrm>
                  <a:custGeom>
                    <a:avLst/>
                    <a:gdLst>
                      <a:gd name="connsiteX0" fmla="*/ 1403 w 1584"/>
                      <a:gd name="connsiteY0" fmla="*/ 11717 h 11716"/>
                      <a:gd name="connsiteX1" fmla="*/ 586 w 1584"/>
                      <a:gd name="connsiteY1" fmla="*/ 3133 h 11716"/>
                      <a:gd name="connsiteX2" fmla="*/ 1267 w 1584"/>
                      <a:gd name="connsiteY2" fmla="*/ 3406 h 11716"/>
                      <a:gd name="connsiteX3" fmla="*/ 41 w 1584"/>
                      <a:gd name="connsiteY3" fmla="*/ 0 h 11716"/>
                      <a:gd name="connsiteX4" fmla="*/ 1403 w 1584"/>
                      <a:gd name="connsiteY4" fmla="*/ 11717 h 11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84" h="11716">
                        <a:moveTo>
                          <a:pt x="1403" y="11717"/>
                        </a:moveTo>
                        <a:cubicBezTo>
                          <a:pt x="313" y="9946"/>
                          <a:pt x="2902" y="5041"/>
                          <a:pt x="586" y="3133"/>
                        </a:cubicBezTo>
                        <a:lnTo>
                          <a:pt x="1267" y="3406"/>
                        </a:lnTo>
                        <a:lnTo>
                          <a:pt x="41" y="0"/>
                        </a:lnTo>
                        <a:cubicBezTo>
                          <a:pt x="41" y="3133"/>
                          <a:pt x="-368" y="9810"/>
                          <a:pt x="1403" y="11717"/>
                        </a:cubicBezTo>
                        <a:close/>
                      </a:path>
                    </a:pathLst>
                  </a:custGeom>
                  <a:solidFill>
                    <a:srgbClr val="FFD61D"/>
                  </a:solidFill>
                  <a:ln w="0" cap="flat">
                    <a:noFill/>
                    <a:prstDash val="solid"/>
                    <a:miter/>
                  </a:ln>
                </p:spPr>
                <p:txBody>
                  <a:bodyPr rtlCol="0" anchor="ctr"/>
                  <a:lstStyle/>
                  <a:p>
                    <a:endParaRPr lang="en-US"/>
                  </a:p>
                </p:txBody>
              </p:sp>
            </p:grpSp>
          </p:grpSp>
          <p:grpSp>
            <p:nvGrpSpPr>
              <p:cNvPr id="617" name="Graphic 355">
                <a:extLst>
                  <a:ext uri="{FF2B5EF4-FFF2-40B4-BE49-F238E27FC236}">
                    <a16:creationId xmlns:a16="http://schemas.microsoft.com/office/drawing/2014/main" id="{92ED7D5A-A6F3-C2C4-3693-76A357D7DB50}"/>
                  </a:ext>
                </a:extLst>
              </p:cNvPr>
              <p:cNvGrpSpPr/>
              <p:nvPr/>
            </p:nvGrpSpPr>
            <p:grpSpPr>
              <a:xfrm>
                <a:off x="4664287" y="3207089"/>
                <a:ext cx="1582501" cy="1602211"/>
                <a:chOff x="4664287" y="3207089"/>
                <a:chExt cx="1582501" cy="1602211"/>
              </a:xfrm>
            </p:grpSpPr>
            <p:sp>
              <p:nvSpPr>
                <p:cNvPr id="618" name="Freeform: Shape 617">
                  <a:extLst>
                    <a:ext uri="{FF2B5EF4-FFF2-40B4-BE49-F238E27FC236}">
                      <a16:creationId xmlns:a16="http://schemas.microsoft.com/office/drawing/2014/main" id="{AE59A52A-07A9-C114-3D60-175F6C18B1F1}"/>
                    </a:ext>
                  </a:extLst>
                </p:cNvPr>
                <p:cNvSpPr/>
                <p:nvPr/>
              </p:nvSpPr>
              <p:spPr>
                <a:xfrm>
                  <a:off x="4692789" y="3229978"/>
                  <a:ext cx="1499648" cy="1526142"/>
                </a:xfrm>
                <a:custGeom>
                  <a:avLst/>
                  <a:gdLst>
                    <a:gd name="connsiteX0" fmla="*/ 59667 w 1499648"/>
                    <a:gd name="connsiteY0" fmla="*/ 409 h 1526142"/>
                    <a:gd name="connsiteX1" fmla="*/ 297824 w 1499648"/>
                    <a:gd name="connsiteY1" fmla="*/ 797174 h 1526142"/>
                    <a:gd name="connsiteX2" fmla="*/ 332839 w 1499648"/>
                    <a:gd name="connsiteY2" fmla="*/ 856168 h 1526142"/>
                    <a:gd name="connsiteX3" fmla="*/ 374940 w 1499648"/>
                    <a:gd name="connsiteY3" fmla="*/ 920068 h 1526142"/>
                    <a:gd name="connsiteX4" fmla="*/ 405186 w 1499648"/>
                    <a:gd name="connsiteY4" fmla="*/ 960805 h 1526142"/>
                    <a:gd name="connsiteX5" fmla="*/ 453826 w 1499648"/>
                    <a:gd name="connsiteY5" fmla="*/ 1018710 h 1526142"/>
                    <a:gd name="connsiteX6" fmla="*/ 476306 w 1499648"/>
                    <a:gd name="connsiteY6" fmla="*/ 1043506 h 1526142"/>
                    <a:gd name="connsiteX7" fmla="*/ 505463 w 1499648"/>
                    <a:gd name="connsiteY7" fmla="*/ 1073480 h 1526142"/>
                    <a:gd name="connsiteX8" fmla="*/ 523856 w 1499648"/>
                    <a:gd name="connsiteY8" fmla="*/ 1090511 h 1526142"/>
                    <a:gd name="connsiteX9" fmla="*/ 1498695 w 1499648"/>
                    <a:gd name="connsiteY9" fmla="*/ 1401969 h 1526142"/>
                    <a:gd name="connsiteX10" fmla="*/ 1499649 w 1499648"/>
                    <a:gd name="connsiteY10" fmla="*/ 1405375 h 1526142"/>
                    <a:gd name="connsiteX11" fmla="*/ 1430436 w 1499648"/>
                    <a:gd name="connsiteY11" fmla="*/ 1441889 h 1526142"/>
                    <a:gd name="connsiteX12" fmla="*/ 642390 w 1499648"/>
                    <a:gd name="connsiteY12" fmla="*/ 1446249 h 1526142"/>
                    <a:gd name="connsiteX13" fmla="*/ 521404 w 1499648"/>
                    <a:gd name="connsiteY13" fmla="*/ 1383303 h 1526142"/>
                    <a:gd name="connsiteX14" fmla="*/ 477396 w 1499648"/>
                    <a:gd name="connsiteY14" fmla="*/ 1354692 h 1526142"/>
                    <a:gd name="connsiteX15" fmla="*/ 443471 w 1499648"/>
                    <a:gd name="connsiteY15" fmla="*/ 1330031 h 1526142"/>
                    <a:gd name="connsiteX16" fmla="*/ 394423 w 1499648"/>
                    <a:gd name="connsiteY16" fmla="*/ 1290792 h 1526142"/>
                    <a:gd name="connsiteX17" fmla="*/ 347963 w 1499648"/>
                    <a:gd name="connsiteY17" fmla="*/ 1248556 h 1526142"/>
                    <a:gd name="connsiteX18" fmla="*/ 304228 w 1499648"/>
                    <a:gd name="connsiteY18" fmla="*/ 1203595 h 1526142"/>
                    <a:gd name="connsiteX19" fmla="*/ 276706 w 1499648"/>
                    <a:gd name="connsiteY19" fmla="*/ 1172258 h 1526142"/>
                    <a:gd name="connsiteX20" fmla="*/ 256542 w 1499648"/>
                    <a:gd name="connsiteY20" fmla="*/ 1148279 h 1526142"/>
                    <a:gd name="connsiteX21" fmla="*/ 218938 w 1499648"/>
                    <a:gd name="connsiteY21" fmla="*/ 1098413 h 1526142"/>
                    <a:gd name="connsiteX22" fmla="*/ 190054 w 1499648"/>
                    <a:gd name="connsiteY22" fmla="*/ 1055360 h 1526142"/>
                    <a:gd name="connsiteX23" fmla="*/ 158036 w 1499648"/>
                    <a:gd name="connsiteY23" fmla="*/ 1002224 h 1526142"/>
                    <a:gd name="connsiteX24" fmla="*/ 129016 w 1499648"/>
                    <a:gd name="connsiteY24" fmla="*/ 947589 h 1526142"/>
                    <a:gd name="connsiteX25" fmla="*/ 66888 w 1499648"/>
                    <a:gd name="connsiteY25" fmla="*/ 796493 h 1526142"/>
                    <a:gd name="connsiteX26" fmla="*/ 1762 w 1499648"/>
                    <a:gd name="connsiteY26" fmla="*/ 305872 h 1526142"/>
                    <a:gd name="connsiteX27" fmla="*/ 56124 w 1499648"/>
                    <a:gd name="connsiteY27" fmla="*/ 0 h 1526142"/>
                    <a:gd name="connsiteX28" fmla="*/ 59667 w 1499648"/>
                    <a:gd name="connsiteY28" fmla="*/ 409 h 1526142"/>
                    <a:gd name="connsiteX29" fmla="*/ 59667 w 1499648"/>
                    <a:gd name="connsiteY29" fmla="*/ 409 h 1526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499648" h="1526142">
                      <a:moveTo>
                        <a:pt x="59667" y="409"/>
                      </a:moveTo>
                      <a:cubicBezTo>
                        <a:pt x="100404" y="276034"/>
                        <a:pt x="163759" y="551387"/>
                        <a:pt x="297824" y="797174"/>
                      </a:cubicBezTo>
                      <a:cubicBezTo>
                        <a:pt x="308043" y="814613"/>
                        <a:pt x="321940" y="839546"/>
                        <a:pt x="332839" y="856168"/>
                      </a:cubicBezTo>
                      <a:cubicBezTo>
                        <a:pt x="344557" y="875651"/>
                        <a:pt x="362132" y="901129"/>
                        <a:pt x="374940" y="920068"/>
                      </a:cubicBezTo>
                      <a:cubicBezTo>
                        <a:pt x="384204" y="932466"/>
                        <a:pt x="395921" y="948271"/>
                        <a:pt x="405186" y="960805"/>
                      </a:cubicBezTo>
                      <a:cubicBezTo>
                        <a:pt x="421127" y="980016"/>
                        <a:pt x="436795" y="1000453"/>
                        <a:pt x="453826" y="1018710"/>
                      </a:cubicBezTo>
                      <a:cubicBezTo>
                        <a:pt x="460229" y="1025658"/>
                        <a:pt x="469630" y="1036966"/>
                        <a:pt x="476306" y="1043506"/>
                      </a:cubicBezTo>
                      <a:cubicBezTo>
                        <a:pt x="480394" y="1047594"/>
                        <a:pt x="501920" y="1069665"/>
                        <a:pt x="505463" y="1073480"/>
                      </a:cubicBezTo>
                      <a:cubicBezTo>
                        <a:pt x="509959" y="1077568"/>
                        <a:pt x="519360" y="1086424"/>
                        <a:pt x="523856" y="1090511"/>
                      </a:cubicBezTo>
                      <a:cubicBezTo>
                        <a:pt x="788309" y="1342975"/>
                        <a:pt x="1142003" y="1412051"/>
                        <a:pt x="1498695" y="1401969"/>
                      </a:cubicBezTo>
                      <a:cubicBezTo>
                        <a:pt x="1498695" y="1401969"/>
                        <a:pt x="1499649" y="1405375"/>
                        <a:pt x="1499649" y="1405375"/>
                      </a:cubicBezTo>
                      <a:cubicBezTo>
                        <a:pt x="1477440" y="1419272"/>
                        <a:pt x="1454142" y="1430853"/>
                        <a:pt x="1430436" y="1441889"/>
                      </a:cubicBezTo>
                      <a:cubicBezTo>
                        <a:pt x="1184239" y="1552248"/>
                        <a:pt x="890221" y="1554700"/>
                        <a:pt x="642390" y="1446249"/>
                      </a:cubicBezTo>
                      <a:cubicBezTo>
                        <a:pt x="602197" y="1429082"/>
                        <a:pt x="558871" y="1406193"/>
                        <a:pt x="521404" y="1383303"/>
                      </a:cubicBezTo>
                      <a:cubicBezTo>
                        <a:pt x="507779" y="1374175"/>
                        <a:pt x="490748" y="1363956"/>
                        <a:pt x="477396" y="1354692"/>
                      </a:cubicBezTo>
                      <a:cubicBezTo>
                        <a:pt x="468813" y="1348561"/>
                        <a:pt x="451918" y="1336298"/>
                        <a:pt x="443471" y="1330031"/>
                      </a:cubicBezTo>
                      <a:cubicBezTo>
                        <a:pt x="426577" y="1317633"/>
                        <a:pt x="410636" y="1304008"/>
                        <a:pt x="394423" y="1290792"/>
                      </a:cubicBezTo>
                      <a:cubicBezTo>
                        <a:pt x="379572" y="1278530"/>
                        <a:pt x="362405" y="1261500"/>
                        <a:pt x="347963" y="1248556"/>
                      </a:cubicBezTo>
                      <a:cubicBezTo>
                        <a:pt x="337881" y="1239292"/>
                        <a:pt x="314174" y="1213814"/>
                        <a:pt x="304228" y="1203595"/>
                      </a:cubicBezTo>
                      <a:cubicBezTo>
                        <a:pt x="295781" y="1195284"/>
                        <a:pt x="284472" y="1181387"/>
                        <a:pt x="276706" y="1172258"/>
                      </a:cubicBezTo>
                      <a:cubicBezTo>
                        <a:pt x="272210" y="1166945"/>
                        <a:pt x="260902" y="1153457"/>
                        <a:pt x="256542" y="1148279"/>
                      </a:cubicBezTo>
                      <a:cubicBezTo>
                        <a:pt x="243735" y="1131930"/>
                        <a:pt x="231336" y="1115035"/>
                        <a:pt x="218938" y="1098413"/>
                      </a:cubicBezTo>
                      <a:cubicBezTo>
                        <a:pt x="210491" y="1086151"/>
                        <a:pt x="198365" y="1067758"/>
                        <a:pt x="190054" y="1055360"/>
                      </a:cubicBezTo>
                      <a:cubicBezTo>
                        <a:pt x="182015" y="1043643"/>
                        <a:pt x="165666" y="1014622"/>
                        <a:pt x="158036" y="1002224"/>
                      </a:cubicBezTo>
                      <a:cubicBezTo>
                        <a:pt x="148363" y="985738"/>
                        <a:pt x="138280" y="964484"/>
                        <a:pt x="129016" y="947589"/>
                      </a:cubicBezTo>
                      <a:cubicBezTo>
                        <a:pt x="105445" y="899631"/>
                        <a:pt x="83919" y="847176"/>
                        <a:pt x="66888" y="796493"/>
                      </a:cubicBezTo>
                      <a:cubicBezTo>
                        <a:pt x="14433" y="639674"/>
                        <a:pt x="-6549" y="469503"/>
                        <a:pt x="1762" y="305872"/>
                      </a:cubicBezTo>
                      <a:cubicBezTo>
                        <a:pt x="7485" y="202052"/>
                        <a:pt x="22608" y="98506"/>
                        <a:pt x="56124" y="0"/>
                      </a:cubicBezTo>
                      <a:cubicBezTo>
                        <a:pt x="56124" y="0"/>
                        <a:pt x="59667" y="409"/>
                        <a:pt x="59667" y="409"/>
                      </a:cubicBezTo>
                      <a:lnTo>
                        <a:pt x="59667" y="409"/>
                      </a:lnTo>
                      <a:close/>
                    </a:path>
                  </a:pathLst>
                </a:custGeom>
                <a:solidFill>
                  <a:srgbClr val="FFD100"/>
                </a:solidFill>
                <a:ln w="0" cap="flat">
                  <a:noFill/>
                  <a:prstDash val="solid"/>
                  <a:miter/>
                </a:ln>
              </p:spPr>
              <p:txBody>
                <a:bodyPr rtlCol="0" anchor="ctr"/>
                <a:lstStyle/>
                <a:p>
                  <a:endParaRPr lang="en-US"/>
                </a:p>
              </p:txBody>
            </p:sp>
            <p:grpSp>
              <p:nvGrpSpPr>
                <p:cNvPr id="619" name="Graphic 355">
                  <a:extLst>
                    <a:ext uri="{FF2B5EF4-FFF2-40B4-BE49-F238E27FC236}">
                      <a16:creationId xmlns:a16="http://schemas.microsoft.com/office/drawing/2014/main" id="{4DC7DB3B-BE61-9706-41D3-BCEC28BC34A5}"/>
                    </a:ext>
                  </a:extLst>
                </p:cNvPr>
                <p:cNvGrpSpPr/>
                <p:nvPr/>
              </p:nvGrpSpPr>
              <p:grpSpPr>
                <a:xfrm>
                  <a:off x="4664287" y="3207089"/>
                  <a:ext cx="1582501" cy="1602211"/>
                  <a:chOff x="4664287" y="3207089"/>
                  <a:chExt cx="1582501" cy="1602211"/>
                </a:xfrm>
                <a:solidFill>
                  <a:srgbClr val="FFD61D"/>
                </a:solidFill>
              </p:grpSpPr>
              <p:sp>
                <p:nvSpPr>
                  <p:cNvPr id="620" name="Freeform: Shape 619">
                    <a:extLst>
                      <a:ext uri="{FF2B5EF4-FFF2-40B4-BE49-F238E27FC236}">
                        <a16:creationId xmlns:a16="http://schemas.microsoft.com/office/drawing/2014/main" id="{97467DD9-FAB2-5F75-5333-9D3802495A3F}"/>
                      </a:ext>
                    </a:extLst>
                  </p:cNvPr>
                  <p:cNvSpPr/>
                  <p:nvPr/>
                </p:nvSpPr>
                <p:spPr>
                  <a:xfrm>
                    <a:off x="4699194" y="3207089"/>
                    <a:ext cx="55441" cy="142513"/>
                  </a:xfrm>
                  <a:custGeom>
                    <a:avLst/>
                    <a:gdLst>
                      <a:gd name="connsiteX0" fmla="*/ 2850 w 55441"/>
                      <a:gd name="connsiteY0" fmla="*/ 131613 h 142513"/>
                      <a:gd name="connsiteX1" fmla="*/ 8982 w 55441"/>
                      <a:gd name="connsiteY1" fmla="*/ 115809 h 142513"/>
                      <a:gd name="connsiteX2" fmla="*/ 10480 w 55441"/>
                      <a:gd name="connsiteY2" fmla="*/ 89241 h 142513"/>
                      <a:gd name="connsiteX3" fmla="*/ 16748 w 55441"/>
                      <a:gd name="connsiteY3" fmla="*/ 76843 h 142513"/>
                      <a:gd name="connsiteX4" fmla="*/ 25604 w 55441"/>
                      <a:gd name="connsiteY4" fmla="*/ 35424 h 142513"/>
                      <a:gd name="connsiteX5" fmla="*/ 17565 w 55441"/>
                      <a:gd name="connsiteY5" fmla="*/ 59403 h 142513"/>
                      <a:gd name="connsiteX6" fmla="*/ 28737 w 55441"/>
                      <a:gd name="connsiteY6" fmla="*/ 15805 h 142513"/>
                      <a:gd name="connsiteX7" fmla="*/ 54760 w 55441"/>
                      <a:gd name="connsiteY7" fmla="*/ 1363 h 142513"/>
                      <a:gd name="connsiteX8" fmla="*/ 55169 w 55441"/>
                      <a:gd name="connsiteY8" fmla="*/ 681 h 142513"/>
                      <a:gd name="connsiteX9" fmla="*/ 55169 w 55441"/>
                      <a:gd name="connsiteY9" fmla="*/ 273 h 142513"/>
                      <a:gd name="connsiteX10" fmla="*/ 55441 w 55441"/>
                      <a:gd name="connsiteY10" fmla="*/ 136 h 142513"/>
                      <a:gd name="connsiteX11" fmla="*/ 55441 w 55441"/>
                      <a:gd name="connsiteY11" fmla="*/ 136 h 142513"/>
                      <a:gd name="connsiteX12" fmla="*/ 55441 w 55441"/>
                      <a:gd name="connsiteY12" fmla="*/ 0 h 142513"/>
                      <a:gd name="connsiteX13" fmla="*/ 55441 w 55441"/>
                      <a:gd name="connsiteY13" fmla="*/ 0 h 142513"/>
                      <a:gd name="connsiteX14" fmla="*/ 55441 w 55441"/>
                      <a:gd name="connsiteY14" fmla="*/ 0 h 142513"/>
                      <a:gd name="connsiteX15" fmla="*/ 55441 w 55441"/>
                      <a:gd name="connsiteY15" fmla="*/ 0 h 142513"/>
                      <a:gd name="connsiteX16" fmla="*/ 53125 w 55441"/>
                      <a:gd name="connsiteY16" fmla="*/ 23298 h 142513"/>
                      <a:gd name="connsiteX17" fmla="*/ 55441 w 55441"/>
                      <a:gd name="connsiteY17" fmla="*/ 0 h 142513"/>
                      <a:gd name="connsiteX18" fmla="*/ 55441 w 55441"/>
                      <a:gd name="connsiteY18" fmla="*/ 0 h 142513"/>
                      <a:gd name="connsiteX19" fmla="*/ 55441 w 55441"/>
                      <a:gd name="connsiteY19" fmla="*/ 0 h 142513"/>
                      <a:gd name="connsiteX20" fmla="*/ 55441 w 55441"/>
                      <a:gd name="connsiteY20" fmla="*/ 0 h 142513"/>
                      <a:gd name="connsiteX21" fmla="*/ 55441 w 55441"/>
                      <a:gd name="connsiteY21" fmla="*/ 0 h 142513"/>
                      <a:gd name="connsiteX22" fmla="*/ 55441 w 55441"/>
                      <a:gd name="connsiteY22" fmla="*/ 0 h 142513"/>
                      <a:gd name="connsiteX23" fmla="*/ 55169 w 55441"/>
                      <a:gd name="connsiteY23" fmla="*/ 136 h 142513"/>
                      <a:gd name="connsiteX24" fmla="*/ 27783 w 55441"/>
                      <a:gd name="connsiteY24" fmla="*/ 15123 h 142513"/>
                      <a:gd name="connsiteX25" fmla="*/ 27783 w 55441"/>
                      <a:gd name="connsiteY25" fmla="*/ 15396 h 142513"/>
                      <a:gd name="connsiteX26" fmla="*/ 15385 w 55441"/>
                      <a:gd name="connsiteY26" fmla="*/ 55997 h 142513"/>
                      <a:gd name="connsiteX27" fmla="*/ 14704 w 55441"/>
                      <a:gd name="connsiteY27" fmla="*/ 53408 h 142513"/>
                      <a:gd name="connsiteX28" fmla="*/ 5167 w 55441"/>
                      <a:gd name="connsiteY28" fmla="*/ 90058 h 142513"/>
                      <a:gd name="connsiteX29" fmla="*/ 5439 w 55441"/>
                      <a:gd name="connsiteY29" fmla="*/ 81339 h 142513"/>
                      <a:gd name="connsiteX30" fmla="*/ 398 w 55441"/>
                      <a:gd name="connsiteY30" fmla="*/ 142513 h 142513"/>
                      <a:gd name="connsiteX31" fmla="*/ 2987 w 55441"/>
                      <a:gd name="connsiteY31" fmla="*/ 131477 h 142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55441" h="142513">
                        <a:moveTo>
                          <a:pt x="2850" y="131613"/>
                        </a:moveTo>
                        <a:cubicBezTo>
                          <a:pt x="4894" y="120578"/>
                          <a:pt x="8982" y="111585"/>
                          <a:pt x="8982" y="115809"/>
                        </a:cubicBezTo>
                        <a:cubicBezTo>
                          <a:pt x="11570" y="93056"/>
                          <a:pt x="14704" y="93328"/>
                          <a:pt x="10480" y="89241"/>
                        </a:cubicBezTo>
                        <a:cubicBezTo>
                          <a:pt x="11707" y="74390"/>
                          <a:pt x="19200" y="60221"/>
                          <a:pt x="16748" y="76843"/>
                        </a:cubicBezTo>
                        <a:cubicBezTo>
                          <a:pt x="19336" y="62945"/>
                          <a:pt x="22334" y="49185"/>
                          <a:pt x="25604" y="35424"/>
                        </a:cubicBezTo>
                        <a:cubicBezTo>
                          <a:pt x="22879" y="43462"/>
                          <a:pt x="20154" y="51365"/>
                          <a:pt x="17565" y="59403"/>
                        </a:cubicBezTo>
                        <a:cubicBezTo>
                          <a:pt x="15521" y="52455"/>
                          <a:pt x="27375" y="27522"/>
                          <a:pt x="28737" y="15805"/>
                        </a:cubicBezTo>
                        <a:lnTo>
                          <a:pt x="54760" y="1363"/>
                        </a:lnTo>
                        <a:cubicBezTo>
                          <a:pt x="54760" y="1363"/>
                          <a:pt x="55033" y="954"/>
                          <a:pt x="55169" y="681"/>
                        </a:cubicBezTo>
                        <a:lnTo>
                          <a:pt x="55169" y="273"/>
                        </a:lnTo>
                        <a:cubicBezTo>
                          <a:pt x="55169" y="273"/>
                          <a:pt x="55441" y="136"/>
                          <a:pt x="55441" y="136"/>
                        </a:cubicBezTo>
                        <a:lnTo>
                          <a:pt x="55441" y="136"/>
                        </a:lnTo>
                        <a:cubicBezTo>
                          <a:pt x="55441" y="136"/>
                          <a:pt x="55441" y="0"/>
                          <a:pt x="55441" y="0"/>
                        </a:cubicBezTo>
                        <a:lnTo>
                          <a:pt x="55441" y="0"/>
                        </a:lnTo>
                        <a:cubicBezTo>
                          <a:pt x="55441" y="0"/>
                          <a:pt x="55441" y="0"/>
                          <a:pt x="55441" y="0"/>
                        </a:cubicBezTo>
                        <a:lnTo>
                          <a:pt x="55441" y="0"/>
                        </a:lnTo>
                        <a:cubicBezTo>
                          <a:pt x="55441" y="0"/>
                          <a:pt x="53125" y="23298"/>
                          <a:pt x="53125" y="23298"/>
                        </a:cubicBezTo>
                        <a:lnTo>
                          <a:pt x="55441" y="0"/>
                        </a:lnTo>
                        <a:lnTo>
                          <a:pt x="55441" y="0"/>
                        </a:lnTo>
                        <a:cubicBezTo>
                          <a:pt x="55441" y="0"/>
                          <a:pt x="55441" y="0"/>
                          <a:pt x="55441" y="0"/>
                        </a:cubicBezTo>
                        <a:lnTo>
                          <a:pt x="55441" y="0"/>
                        </a:lnTo>
                        <a:cubicBezTo>
                          <a:pt x="55441" y="0"/>
                          <a:pt x="55441" y="0"/>
                          <a:pt x="55441" y="0"/>
                        </a:cubicBezTo>
                        <a:lnTo>
                          <a:pt x="55441" y="0"/>
                        </a:lnTo>
                        <a:cubicBezTo>
                          <a:pt x="55441" y="0"/>
                          <a:pt x="55169" y="136"/>
                          <a:pt x="55169" y="136"/>
                        </a:cubicBezTo>
                        <a:lnTo>
                          <a:pt x="27783" y="15123"/>
                        </a:lnTo>
                        <a:lnTo>
                          <a:pt x="27783" y="15396"/>
                        </a:lnTo>
                        <a:cubicBezTo>
                          <a:pt x="23287" y="28884"/>
                          <a:pt x="19200" y="42372"/>
                          <a:pt x="15385" y="55997"/>
                        </a:cubicBezTo>
                        <a:lnTo>
                          <a:pt x="14704" y="53408"/>
                        </a:lnTo>
                        <a:cubicBezTo>
                          <a:pt x="13205" y="63899"/>
                          <a:pt x="7347" y="83382"/>
                          <a:pt x="5167" y="90058"/>
                        </a:cubicBezTo>
                        <a:cubicBezTo>
                          <a:pt x="4758" y="88832"/>
                          <a:pt x="3532" y="89241"/>
                          <a:pt x="5439" y="81339"/>
                        </a:cubicBezTo>
                        <a:cubicBezTo>
                          <a:pt x="-7913" y="135292"/>
                          <a:pt x="8573" y="97552"/>
                          <a:pt x="398" y="142513"/>
                        </a:cubicBezTo>
                        <a:cubicBezTo>
                          <a:pt x="807" y="139652"/>
                          <a:pt x="1624" y="136246"/>
                          <a:pt x="2987" y="131477"/>
                        </a:cubicBezTo>
                        <a:close/>
                      </a:path>
                    </a:pathLst>
                  </a:custGeom>
                  <a:solidFill>
                    <a:srgbClr val="FFD61D"/>
                  </a:solidFill>
                  <a:ln w="0" cap="flat">
                    <a:noFill/>
                    <a:prstDash val="solid"/>
                    <a:miter/>
                  </a:ln>
                </p:spPr>
                <p:txBody>
                  <a:bodyPr rtlCol="0" anchor="ctr"/>
                  <a:lstStyle/>
                  <a:p>
                    <a:endParaRPr lang="en-US"/>
                  </a:p>
                </p:txBody>
              </p:sp>
              <p:sp>
                <p:nvSpPr>
                  <p:cNvPr id="621" name="Freeform: Shape 620">
                    <a:extLst>
                      <a:ext uri="{FF2B5EF4-FFF2-40B4-BE49-F238E27FC236}">
                        <a16:creationId xmlns:a16="http://schemas.microsoft.com/office/drawing/2014/main" id="{20FD3A90-82C2-6D86-1D6E-A3474C9F57DA}"/>
                      </a:ext>
                    </a:extLst>
                  </p:cNvPr>
                  <p:cNvSpPr/>
                  <p:nvPr/>
                </p:nvSpPr>
                <p:spPr>
                  <a:xfrm>
                    <a:off x="4674251" y="3340065"/>
                    <a:ext cx="25612" cy="123839"/>
                  </a:xfrm>
                  <a:custGeom>
                    <a:avLst/>
                    <a:gdLst>
                      <a:gd name="connsiteX0" fmla="*/ 9401 w 25612"/>
                      <a:gd name="connsiteY0" fmla="*/ 42918 h 123839"/>
                      <a:gd name="connsiteX1" fmla="*/ 11581 w 25612"/>
                      <a:gd name="connsiteY1" fmla="*/ 62809 h 123839"/>
                      <a:gd name="connsiteX2" fmla="*/ 5995 w 25612"/>
                      <a:gd name="connsiteY2" fmla="*/ 94555 h 123839"/>
                      <a:gd name="connsiteX3" fmla="*/ 9810 w 25612"/>
                      <a:gd name="connsiteY3" fmla="*/ 103002 h 123839"/>
                      <a:gd name="connsiteX4" fmla="*/ 10900 w 25612"/>
                      <a:gd name="connsiteY4" fmla="*/ 88832 h 123839"/>
                      <a:gd name="connsiteX5" fmla="*/ 12943 w 25612"/>
                      <a:gd name="connsiteY5" fmla="*/ 122485 h 123839"/>
                      <a:gd name="connsiteX6" fmla="*/ 14851 w 25612"/>
                      <a:gd name="connsiteY6" fmla="*/ 77524 h 123839"/>
                      <a:gd name="connsiteX7" fmla="*/ 25478 w 25612"/>
                      <a:gd name="connsiteY7" fmla="*/ 27522 h 123839"/>
                      <a:gd name="connsiteX8" fmla="*/ 25206 w 25612"/>
                      <a:gd name="connsiteY8" fmla="*/ 10491 h 123839"/>
                      <a:gd name="connsiteX9" fmla="*/ 24252 w 25612"/>
                      <a:gd name="connsiteY9" fmla="*/ 16350 h 123839"/>
                      <a:gd name="connsiteX10" fmla="*/ 18393 w 25612"/>
                      <a:gd name="connsiteY10" fmla="*/ 16350 h 123839"/>
                      <a:gd name="connsiteX11" fmla="*/ 15259 w 25612"/>
                      <a:gd name="connsiteY11" fmla="*/ 38558 h 123839"/>
                      <a:gd name="connsiteX12" fmla="*/ 15532 w 25612"/>
                      <a:gd name="connsiteY12" fmla="*/ 0 h 123839"/>
                      <a:gd name="connsiteX13" fmla="*/ 0 w 25612"/>
                      <a:gd name="connsiteY13" fmla="*/ 62946 h 123839"/>
                      <a:gd name="connsiteX14" fmla="*/ 9674 w 25612"/>
                      <a:gd name="connsiteY14" fmla="*/ 42781 h 12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612" h="123839">
                        <a:moveTo>
                          <a:pt x="9401" y="42918"/>
                        </a:moveTo>
                        <a:lnTo>
                          <a:pt x="11581" y="62809"/>
                        </a:lnTo>
                        <a:cubicBezTo>
                          <a:pt x="9537" y="73436"/>
                          <a:pt x="7766" y="83927"/>
                          <a:pt x="5995" y="94555"/>
                        </a:cubicBezTo>
                        <a:cubicBezTo>
                          <a:pt x="7630" y="95100"/>
                          <a:pt x="6540" y="118534"/>
                          <a:pt x="9810" y="103002"/>
                        </a:cubicBezTo>
                        <a:cubicBezTo>
                          <a:pt x="9810" y="99868"/>
                          <a:pt x="10082" y="93737"/>
                          <a:pt x="10900" y="88832"/>
                        </a:cubicBezTo>
                        <a:cubicBezTo>
                          <a:pt x="14033" y="92920"/>
                          <a:pt x="8038" y="131477"/>
                          <a:pt x="12943" y="122485"/>
                        </a:cubicBezTo>
                        <a:cubicBezTo>
                          <a:pt x="14578" y="97143"/>
                          <a:pt x="16077" y="93465"/>
                          <a:pt x="14851" y="77524"/>
                        </a:cubicBezTo>
                        <a:cubicBezTo>
                          <a:pt x="18393" y="54498"/>
                          <a:pt x="22072" y="37876"/>
                          <a:pt x="25478" y="27522"/>
                        </a:cubicBezTo>
                        <a:cubicBezTo>
                          <a:pt x="26159" y="20573"/>
                          <a:pt x="23979" y="19211"/>
                          <a:pt x="25206" y="10491"/>
                        </a:cubicBezTo>
                        <a:cubicBezTo>
                          <a:pt x="24933" y="12398"/>
                          <a:pt x="24524" y="14170"/>
                          <a:pt x="24252" y="16350"/>
                        </a:cubicBezTo>
                        <a:lnTo>
                          <a:pt x="18393" y="16350"/>
                        </a:lnTo>
                        <a:cubicBezTo>
                          <a:pt x="18393" y="23707"/>
                          <a:pt x="16486" y="30383"/>
                          <a:pt x="15259" y="38558"/>
                        </a:cubicBezTo>
                        <a:cubicBezTo>
                          <a:pt x="15259" y="25750"/>
                          <a:pt x="15259" y="12944"/>
                          <a:pt x="15532" y="0"/>
                        </a:cubicBezTo>
                        <a:cubicBezTo>
                          <a:pt x="7494" y="11036"/>
                          <a:pt x="4224" y="48504"/>
                          <a:pt x="0" y="62946"/>
                        </a:cubicBezTo>
                        <a:cubicBezTo>
                          <a:pt x="7630" y="45370"/>
                          <a:pt x="0" y="77796"/>
                          <a:pt x="9674" y="42781"/>
                        </a:cubicBezTo>
                        <a:close/>
                      </a:path>
                    </a:pathLst>
                  </a:custGeom>
                  <a:solidFill>
                    <a:srgbClr val="FFD61D"/>
                  </a:solidFill>
                  <a:ln w="0" cap="flat">
                    <a:noFill/>
                    <a:prstDash val="solid"/>
                    <a:miter/>
                  </a:ln>
                </p:spPr>
                <p:txBody>
                  <a:bodyPr rtlCol="0" anchor="ctr"/>
                  <a:lstStyle/>
                  <a:p>
                    <a:endParaRPr lang="en-US"/>
                  </a:p>
                </p:txBody>
              </p:sp>
              <p:sp>
                <p:nvSpPr>
                  <p:cNvPr id="622" name="Freeform: Shape 621">
                    <a:extLst>
                      <a:ext uri="{FF2B5EF4-FFF2-40B4-BE49-F238E27FC236}">
                        <a16:creationId xmlns:a16="http://schemas.microsoft.com/office/drawing/2014/main" id="{3E442AD5-34FF-A8B9-0DE5-AA7D626862FA}"/>
                      </a:ext>
                    </a:extLst>
                  </p:cNvPr>
                  <p:cNvSpPr/>
                  <p:nvPr/>
                </p:nvSpPr>
                <p:spPr>
                  <a:xfrm>
                    <a:off x="4699320" y="3349602"/>
                    <a:ext cx="136" cy="953"/>
                  </a:xfrm>
                  <a:custGeom>
                    <a:avLst/>
                    <a:gdLst>
                      <a:gd name="connsiteX0" fmla="*/ 0 w 136"/>
                      <a:gd name="connsiteY0" fmla="*/ 954 h 953"/>
                      <a:gd name="connsiteX1" fmla="*/ 136 w 136"/>
                      <a:gd name="connsiteY1" fmla="*/ 0 h 953"/>
                      <a:gd name="connsiteX2" fmla="*/ 0 w 136"/>
                      <a:gd name="connsiteY2" fmla="*/ 954 h 953"/>
                    </a:gdLst>
                    <a:ahLst/>
                    <a:cxnLst>
                      <a:cxn ang="0">
                        <a:pos x="connsiteX0" y="connsiteY0"/>
                      </a:cxn>
                      <a:cxn ang="0">
                        <a:pos x="connsiteX1" y="connsiteY1"/>
                      </a:cxn>
                      <a:cxn ang="0">
                        <a:pos x="connsiteX2" y="connsiteY2"/>
                      </a:cxn>
                    </a:cxnLst>
                    <a:rect l="l" t="t" r="r" b="b"/>
                    <a:pathLst>
                      <a:path w="136" h="953">
                        <a:moveTo>
                          <a:pt x="0" y="954"/>
                        </a:moveTo>
                        <a:cubicBezTo>
                          <a:pt x="0" y="954"/>
                          <a:pt x="0" y="272"/>
                          <a:pt x="136" y="0"/>
                        </a:cubicBezTo>
                        <a:cubicBezTo>
                          <a:pt x="136" y="272"/>
                          <a:pt x="136" y="681"/>
                          <a:pt x="0" y="954"/>
                        </a:cubicBezTo>
                        <a:close/>
                      </a:path>
                    </a:pathLst>
                  </a:custGeom>
                  <a:solidFill>
                    <a:srgbClr val="FFD61D"/>
                  </a:solidFill>
                  <a:ln w="0" cap="flat">
                    <a:noFill/>
                    <a:prstDash val="solid"/>
                    <a:miter/>
                  </a:ln>
                </p:spPr>
                <p:txBody>
                  <a:bodyPr rtlCol="0" anchor="ctr"/>
                  <a:lstStyle/>
                  <a:p>
                    <a:endParaRPr lang="en-US"/>
                  </a:p>
                </p:txBody>
              </p:sp>
              <p:sp>
                <p:nvSpPr>
                  <p:cNvPr id="623" name="Freeform: Shape 622">
                    <a:extLst>
                      <a:ext uri="{FF2B5EF4-FFF2-40B4-BE49-F238E27FC236}">
                        <a16:creationId xmlns:a16="http://schemas.microsoft.com/office/drawing/2014/main" id="{929E4D85-9C84-B6A2-2011-38C84E553B69}"/>
                      </a:ext>
                    </a:extLst>
                  </p:cNvPr>
                  <p:cNvSpPr/>
                  <p:nvPr/>
                </p:nvSpPr>
                <p:spPr>
                  <a:xfrm>
                    <a:off x="5843239" y="4629767"/>
                    <a:ext cx="106952" cy="14305"/>
                  </a:xfrm>
                  <a:custGeom>
                    <a:avLst/>
                    <a:gdLst>
                      <a:gd name="connsiteX0" fmla="*/ 41827 w 106952"/>
                      <a:gd name="connsiteY0" fmla="*/ 5041 h 14305"/>
                      <a:gd name="connsiteX1" fmla="*/ 30110 w 106952"/>
                      <a:gd name="connsiteY1" fmla="*/ 5858 h 14305"/>
                      <a:gd name="connsiteX2" fmla="*/ 74663 w 106952"/>
                      <a:gd name="connsiteY2" fmla="*/ 11309 h 14305"/>
                      <a:gd name="connsiteX3" fmla="*/ 80249 w 106952"/>
                      <a:gd name="connsiteY3" fmla="*/ 11990 h 14305"/>
                      <a:gd name="connsiteX4" fmla="*/ 84200 w 106952"/>
                      <a:gd name="connsiteY4" fmla="*/ 12398 h 14305"/>
                      <a:gd name="connsiteX5" fmla="*/ 91830 w 106952"/>
                      <a:gd name="connsiteY5" fmla="*/ 13079 h 14305"/>
                      <a:gd name="connsiteX6" fmla="*/ 106953 w 106952"/>
                      <a:gd name="connsiteY6" fmla="*/ 14306 h 14305"/>
                      <a:gd name="connsiteX7" fmla="*/ 101639 w 106952"/>
                      <a:gd name="connsiteY7" fmla="*/ 9537 h 14305"/>
                      <a:gd name="connsiteX8" fmla="*/ 87606 w 106952"/>
                      <a:gd name="connsiteY8" fmla="*/ 7902 h 14305"/>
                      <a:gd name="connsiteX9" fmla="*/ 79704 w 106952"/>
                      <a:gd name="connsiteY9" fmla="*/ 8038 h 14305"/>
                      <a:gd name="connsiteX10" fmla="*/ 73845 w 106952"/>
                      <a:gd name="connsiteY10" fmla="*/ 8720 h 14305"/>
                      <a:gd name="connsiteX11" fmla="*/ 80521 w 106952"/>
                      <a:gd name="connsiteY11" fmla="*/ 7221 h 14305"/>
                      <a:gd name="connsiteX12" fmla="*/ 59948 w 106952"/>
                      <a:gd name="connsiteY12" fmla="*/ 0 h 14305"/>
                      <a:gd name="connsiteX13" fmla="*/ 58177 w 106952"/>
                      <a:gd name="connsiteY13" fmla="*/ 0 h 14305"/>
                      <a:gd name="connsiteX14" fmla="*/ 0 w 106952"/>
                      <a:gd name="connsiteY14" fmla="*/ 3678 h 14305"/>
                      <a:gd name="connsiteX15" fmla="*/ 41691 w 106952"/>
                      <a:gd name="connsiteY15" fmla="*/ 5314 h 14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6952" h="14305">
                        <a:moveTo>
                          <a:pt x="41827" y="5041"/>
                        </a:moveTo>
                        <a:cubicBezTo>
                          <a:pt x="33925" y="4224"/>
                          <a:pt x="31337" y="5314"/>
                          <a:pt x="30110" y="5858"/>
                        </a:cubicBezTo>
                        <a:lnTo>
                          <a:pt x="74663" y="11309"/>
                        </a:lnTo>
                        <a:lnTo>
                          <a:pt x="80249" y="11990"/>
                        </a:lnTo>
                        <a:lnTo>
                          <a:pt x="84200" y="12398"/>
                        </a:lnTo>
                        <a:lnTo>
                          <a:pt x="91830" y="13079"/>
                        </a:lnTo>
                        <a:lnTo>
                          <a:pt x="106953" y="14306"/>
                        </a:lnTo>
                        <a:cubicBezTo>
                          <a:pt x="106544" y="12807"/>
                          <a:pt x="88560" y="9265"/>
                          <a:pt x="101639" y="9537"/>
                        </a:cubicBezTo>
                        <a:cubicBezTo>
                          <a:pt x="99187" y="8447"/>
                          <a:pt x="93192" y="7902"/>
                          <a:pt x="87606" y="7902"/>
                        </a:cubicBezTo>
                        <a:cubicBezTo>
                          <a:pt x="84609" y="7902"/>
                          <a:pt x="82565" y="8038"/>
                          <a:pt x="79704" y="8038"/>
                        </a:cubicBezTo>
                        <a:cubicBezTo>
                          <a:pt x="76843" y="8038"/>
                          <a:pt x="74799" y="8311"/>
                          <a:pt x="73845" y="8720"/>
                        </a:cubicBezTo>
                        <a:lnTo>
                          <a:pt x="80521" y="7221"/>
                        </a:lnTo>
                        <a:cubicBezTo>
                          <a:pt x="59676" y="7630"/>
                          <a:pt x="46460" y="136"/>
                          <a:pt x="59948" y="0"/>
                        </a:cubicBezTo>
                        <a:lnTo>
                          <a:pt x="58177" y="0"/>
                        </a:lnTo>
                        <a:cubicBezTo>
                          <a:pt x="38966" y="1090"/>
                          <a:pt x="19347" y="3270"/>
                          <a:pt x="0" y="3678"/>
                        </a:cubicBezTo>
                        <a:cubicBezTo>
                          <a:pt x="20709" y="7902"/>
                          <a:pt x="16622" y="2180"/>
                          <a:pt x="41691" y="5314"/>
                        </a:cubicBezTo>
                        <a:close/>
                      </a:path>
                    </a:pathLst>
                  </a:custGeom>
                  <a:solidFill>
                    <a:srgbClr val="FFD61D"/>
                  </a:solidFill>
                  <a:ln w="0" cap="flat">
                    <a:noFill/>
                    <a:prstDash val="solid"/>
                    <a:miter/>
                  </a:ln>
                </p:spPr>
                <p:txBody>
                  <a:bodyPr rtlCol="0" anchor="ctr"/>
                  <a:lstStyle/>
                  <a:p>
                    <a:endParaRPr lang="en-US"/>
                  </a:p>
                </p:txBody>
              </p:sp>
              <p:sp>
                <p:nvSpPr>
                  <p:cNvPr id="624" name="Freeform: Shape 623">
                    <a:extLst>
                      <a:ext uri="{FF2B5EF4-FFF2-40B4-BE49-F238E27FC236}">
                        <a16:creationId xmlns:a16="http://schemas.microsoft.com/office/drawing/2014/main" id="{148B96F2-E569-6021-54F8-16C9F78E4181}"/>
                      </a:ext>
                    </a:extLst>
                  </p:cNvPr>
                  <p:cNvSpPr/>
                  <p:nvPr/>
                </p:nvSpPr>
                <p:spPr>
                  <a:xfrm>
                    <a:off x="4762946" y="3360365"/>
                    <a:ext cx="3678" cy="11619"/>
                  </a:xfrm>
                  <a:custGeom>
                    <a:avLst/>
                    <a:gdLst>
                      <a:gd name="connsiteX0" fmla="*/ 0 w 3678"/>
                      <a:gd name="connsiteY0" fmla="*/ 0 h 11619"/>
                      <a:gd name="connsiteX1" fmla="*/ 3679 w 3678"/>
                      <a:gd name="connsiteY1" fmla="*/ 11172 h 11619"/>
                      <a:gd name="connsiteX2" fmla="*/ 0 w 3678"/>
                      <a:gd name="connsiteY2" fmla="*/ 0 h 11619"/>
                    </a:gdLst>
                    <a:ahLst/>
                    <a:cxnLst>
                      <a:cxn ang="0">
                        <a:pos x="connsiteX0" y="connsiteY0"/>
                      </a:cxn>
                      <a:cxn ang="0">
                        <a:pos x="connsiteX1" y="connsiteY1"/>
                      </a:cxn>
                      <a:cxn ang="0">
                        <a:pos x="connsiteX2" y="connsiteY2"/>
                      </a:cxn>
                    </a:cxnLst>
                    <a:rect l="l" t="t" r="r" b="b"/>
                    <a:pathLst>
                      <a:path w="3678" h="11619">
                        <a:moveTo>
                          <a:pt x="0" y="0"/>
                        </a:moveTo>
                        <a:cubicBezTo>
                          <a:pt x="2589" y="11308"/>
                          <a:pt x="3406" y="12535"/>
                          <a:pt x="3679" y="11172"/>
                        </a:cubicBezTo>
                        <a:cubicBezTo>
                          <a:pt x="2589" y="7221"/>
                          <a:pt x="1363" y="3406"/>
                          <a:pt x="0" y="0"/>
                        </a:cubicBezTo>
                        <a:close/>
                      </a:path>
                    </a:pathLst>
                  </a:custGeom>
                  <a:solidFill>
                    <a:srgbClr val="FFD61D"/>
                  </a:solidFill>
                  <a:ln w="0" cap="flat">
                    <a:noFill/>
                    <a:prstDash val="solid"/>
                    <a:miter/>
                  </a:ln>
                </p:spPr>
                <p:txBody>
                  <a:bodyPr rtlCol="0" anchor="ctr"/>
                  <a:lstStyle/>
                  <a:p>
                    <a:endParaRPr lang="en-US"/>
                  </a:p>
                </p:txBody>
              </p:sp>
              <p:sp>
                <p:nvSpPr>
                  <p:cNvPr id="625" name="Freeform: Shape 624">
                    <a:extLst>
                      <a:ext uri="{FF2B5EF4-FFF2-40B4-BE49-F238E27FC236}">
                        <a16:creationId xmlns:a16="http://schemas.microsoft.com/office/drawing/2014/main" id="{9E32C1AF-29EE-FF95-6503-123CCC97192A}"/>
                      </a:ext>
                    </a:extLst>
                  </p:cNvPr>
                  <p:cNvSpPr/>
                  <p:nvPr/>
                </p:nvSpPr>
                <p:spPr>
                  <a:xfrm>
                    <a:off x="5811221" y="4633582"/>
                    <a:ext cx="18393" cy="651"/>
                  </a:xfrm>
                  <a:custGeom>
                    <a:avLst/>
                    <a:gdLst>
                      <a:gd name="connsiteX0" fmla="*/ 18393 w 18393"/>
                      <a:gd name="connsiteY0" fmla="*/ 0 h 651"/>
                      <a:gd name="connsiteX1" fmla="*/ 0 w 18393"/>
                      <a:gd name="connsiteY1" fmla="*/ 545 h 651"/>
                      <a:gd name="connsiteX2" fmla="*/ 18393 w 18393"/>
                      <a:gd name="connsiteY2" fmla="*/ 0 h 651"/>
                    </a:gdLst>
                    <a:ahLst/>
                    <a:cxnLst>
                      <a:cxn ang="0">
                        <a:pos x="connsiteX0" y="connsiteY0"/>
                      </a:cxn>
                      <a:cxn ang="0">
                        <a:pos x="connsiteX1" y="connsiteY1"/>
                      </a:cxn>
                      <a:cxn ang="0">
                        <a:pos x="connsiteX2" y="connsiteY2"/>
                      </a:cxn>
                    </a:cxnLst>
                    <a:rect l="l" t="t" r="r" b="b"/>
                    <a:pathLst>
                      <a:path w="18393" h="651">
                        <a:moveTo>
                          <a:pt x="18393" y="0"/>
                        </a:moveTo>
                        <a:lnTo>
                          <a:pt x="0" y="545"/>
                        </a:lnTo>
                        <a:cubicBezTo>
                          <a:pt x="7357" y="817"/>
                          <a:pt x="13761" y="545"/>
                          <a:pt x="18393" y="0"/>
                        </a:cubicBezTo>
                        <a:close/>
                      </a:path>
                    </a:pathLst>
                  </a:custGeom>
                  <a:solidFill>
                    <a:srgbClr val="FFD61D"/>
                  </a:solidFill>
                  <a:ln w="0" cap="flat">
                    <a:noFill/>
                    <a:prstDash val="solid"/>
                    <a:miter/>
                  </a:ln>
                </p:spPr>
                <p:txBody>
                  <a:bodyPr rtlCol="0" anchor="ctr"/>
                  <a:lstStyle/>
                  <a:p>
                    <a:endParaRPr lang="en-US"/>
                  </a:p>
                </p:txBody>
              </p:sp>
              <p:sp>
                <p:nvSpPr>
                  <p:cNvPr id="626" name="Freeform: Shape 625">
                    <a:extLst>
                      <a:ext uri="{FF2B5EF4-FFF2-40B4-BE49-F238E27FC236}">
                        <a16:creationId xmlns:a16="http://schemas.microsoft.com/office/drawing/2014/main" id="{71C67552-EEAC-568E-6C31-0E8F206A5D93}"/>
                      </a:ext>
                    </a:extLst>
                  </p:cNvPr>
                  <p:cNvSpPr/>
                  <p:nvPr/>
                </p:nvSpPr>
                <p:spPr>
                  <a:xfrm>
                    <a:off x="5961773" y="4594480"/>
                    <a:ext cx="13594" cy="953"/>
                  </a:xfrm>
                  <a:custGeom>
                    <a:avLst/>
                    <a:gdLst>
                      <a:gd name="connsiteX0" fmla="*/ 13352 w 13594"/>
                      <a:gd name="connsiteY0" fmla="*/ 681 h 953"/>
                      <a:gd name="connsiteX1" fmla="*/ 13352 w 13594"/>
                      <a:gd name="connsiteY1" fmla="*/ 0 h 953"/>
                      <a:gd name="connsiteX2" fmla="*/ 0 w 13594"/>
                      <a:gd name="connsiteY2" fmla="*/ 954 h 953"/>
                      <a:gd name="connsiteX3" fmla="*/ 273 w 13594"/>
                      <a:gd name="connsiteY3" fmla="*/ 954 h 953"/>
                      <a:gd name="connsiteX4" fmla="*/ 13352 w 13594"/>
                      <a:gd name="connsiteY4" fmla="*/ 681 h 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594" h="953">
                        <a:moveTo>
                          <a:pt x="13352" y="681"/>
                        </a:moveTo>
                        <a:cubicBezTo>
                          <a:pt x="13352" y="681"/>
                          <a:pt x="13897" y="409"/>
                          <a:pt x="13352" y="0"/>
                        </a:cubicBezTo>
                        <a:lnTo>
                          <a:pt x="0" y="954"/>
                        </a:lnTo>
                        <a:cubicBezTo>
                          <a:pt x="0" y="954"/>
                          <a:pt x="273" y="954"/>
                          <a:pt x="273" y="954"/>
                        </a:cubicBezTo>
                        <a:cubicBezTo>
                          <a:pt x="5041" y="954"/>
                          <a:pt x="9265" y="681"/>
                          <a:pt x="13352" y="681"/>
                        </a:cubicBezTo>
                        <a:close/>
                      </a:path>
                    </a:pathLst>
                  </a:custGeom>
                  <a:solidFill>
                    <a:srgbClr val="FFD61D"/>
                  </a:solidFill>
                  <a:ln w="0" cap="flat">
                    <a:noFill/>
                    <a:prstDash val="solid"/>
                    <a:miter/>
                  </a:ln>
                </p:spPr>
                <p:txBody>
                  <a:bodyPr rtlCol="0" anchor="ctr"/>
                  <a:lstStyle/>
                  <a:p>
                    <a:endParaRPr lang="en-US"/>
                  </a:p>
                </p:txBody>
              </p:sp>
              <p:sp>
                <p:nvSpPr>
                  <p:cNvPr id="627" name="Freeform: Shape 626">
                    <a:extLst>
                      <a:ext uri="{FF2B5EF4-FFF2-40B4-BE49-F238E27FC236}">
                        <a16:creationId xmlns:a16="http://schemas.microsoft.com/office/drawing/2014/main" id="{1B3FDBEB-23D1-6D03-83AF-D84EDB9C72A2}"/>
                      </a:ext>
                    </a:extLst>
                  </p:cNvPr>
                  <p:cNvSpPr/>
                  <p:nvPr/>
                </p:nvSpPr>
                <p:spPr>
                  <a:xfrm>
                    <a:off x="5428780" y="4517910"/>
                    <a:ext cx="5449" cy="2588"/>
                  </a:xfrm>
                  <a:custGeom>
                    <a:avLst/>
                    <a:gdLst>
                      <a:gd name="connsiteX0" fmla="*/ 5450 w 5449"/>
                      <a:gd name="connsiteY0" fmla="*/ 2589 h 2588"/>
                      <a:gd name="connsiteX1" fmla="*/ 0 w 5449"/>
                      <a:gd name="connsiteY1" fmla="*/ 0 h 2588"/>
                      <a:gd name="connsiteX2" fmla="*/ 5450 w 5449"/>
                      <a:gd name="connsiteY2" fmla="*/ 2589 h 2588"/>
                    </a:gdLst>
                    <a:ahLst/>
                    <a:cxnLst>
                      <a:cxn ang="0">
                        <a:pos x="connsiteX0" y="connsiteY0"/>
                      </a:cxn>
                      <a:cxn ang="0">
                        <a:pos x="connsiteX1" y="connsiteY1"/>
                      </a:cxn>
                      <a:cxn ang="0">
                        <a:pos x="connsiteX2" y="connsiteY2"/>
                      </a:cxn>
                    </a:cxnLst>
                    <a:rect l="l" t="t" r="r" b="b"/>
                    <a:pathLst>
                      <a:path w="5449" h="2588">
                        <a:moveTo>
                          <a:pt x="5450" y="2589"/>
                        </a:moveTo>
                        <a:cubicBezTo>
                          <a:pt x="3678" y="1771"/>
                          <a:pt x="2180" y="1090"/>
                          <a:pt x="0" y="0"/>
                        </a:cubicBezTo>
                        <a:cubicBezTo>
                          <a:pt x="2044" y="954"/>
                          <a:pt x="3815" y="1771"/>
                          <a:pt x="5450" y="2589"/>
                        </a:cubicBezTo>
                        <a:close/>
                      </a:path>
                    </a:pathLst>
                  </a:custGeom>
                  <a:solidFill>
                    <a:srgbClr val="FFD61D"/>
                  </a:solidFill>
                  <a:ln w="0" cap="flat">
                    <a:noFill/>
                    <a:prstDash val="solid"/>
                    <a:miter/>
                  </a:ln>
                </p:spPr>
                <p:txBody>
                  <a:bodyPr rtlCol="0" anchor="ctr"/>
                  <a:lstStyle/>
                  <a:p>
                    <a:endParaRPr lang="en-US"/>
                  </a:p>
                </p:txBody>
              </p:sp>
              <p:sp>
                <p:nvSpPr>
                  <p:cNvPr id="628" name="Freeform: Shape 627">
                    <a:extLst>
                      <a:ext uri="{FF2B5EF4-FFF2-40B4-BE49-F238E27FC236}">
                        <a16:creationId xmlns:a16="http://schemas.microsoft.com/office/drawing/2014/main" id="{5B95FDD4-61E2-4C2E-848B-CABB83360B48}"/>
                      </a:ext>
                    </a:extLst>
                  </p:cNvPr>
                  <p:cNvSpPr/>
                  <p:nvPr/>
                </p:nvSpPr>
                <p:spPr>
                  <a:xfrm>
                    <a:off x="6178813" y="4611919"/>
                    <a:ext cx="67976" cy="15940"/>
                  </a:xfrm>
                  <a:custGeom>
                    <a:avLst/>
                    <a:gdLst>
                      <a:gd name="connsiteX0" fmla="*/ 65125 w 67976"/>
                      <a:gd name="connsiteY0" fmla="*/ 15668 h 15940"/>
                      <a:gd name="connsiteX1" fmla="*/ 64444 w 67976"/>
                      <a:gd name="connsiteY1" fmla="*/ 13352 h 15940"/>
                      <a:gd name="connsiteX2" fmla="*/ 64035 w 67976"/>
                      <a:gd name="connsiteY2" fmla="*/ 11990 h 15940"/>
                      <a:gd name="connsiteX3" fmla="*/ 64035 w 67976"/>
                      <a:gd name="connsiteY3" fmla="*/ 11581 h 15940"/>
                      <a:gd name="connsiteX4" fmla="*/ 63899 w 67976"/>
                      <a:gd name="connsiteY4" fmla="*/ 11445 h 15940"/>
                      <a:gd name="connsiteX5" fmla="*/ 63899 w 67976"/>
                      <a:gd name="connsiteY5" fmla="*/ 11445 h 15940"/>
                      <a:gd name="connsiteX6" fmla="*/ 63899 w 67976"/>
                      <a:gd name="connsiteY6" fmla="*/ 11445 h 15940"/>
                      <a:gd name="connsiteX7" fmla="*/ 63899 w 67976"/>
                      <a:gd name="connsiteY7" fmla="*/ 11445 h 15940"/>
                      <a:gd name="connsiteX8" fmla="*/ 45370 w 67976"/>
                      <a:gd name="connsiteY8" fmla="*/ 14714 h 15940"/>
                      <a:gd name="connsiteX9" fmla="*/ 45370 w 67976"/>
                      <a:gd name="connsiteY9" fmla="*/ 14714 h 15940"/>
                      <a:gd name="connsiteX10" fmla="*/ 45233 w 67976"/>
                      <a:gd name="connsiteY10" fmla="*/ 14714 h 15940"/>
                      <a:gd name="connsiteX11" fmla="*/ 43871 w 67976"/>
                      <a:gd name="connsiteY11" fmla="*/ 13897 h 15940"/>
                      <a:gd name="connsiteX12" fmla="*/ 40874 w 67976"/>
                      <a:gd name="connsiteY12" fmla="*/ 12262 h 15940"/>
                      <a:gd name="connsiteX13" fmla="*/ 34198 w 67976"/>
                      <a:gd name="connsiteY13" fmla="*/ 9129 h 15940"/>
                      <a:gd name="connsiteX14" fmla="*/ 36514 w 67976"/>
                      <a:gd name="connsiteY14" fmla="*/ 7357 h 15940"/>
                      <a:gd name="connsiteX15" fmla="*/ 31064 w 67976"/>
                      <a:gd name="connsiteY15" fmla="*/ 5450 h 15940"/>
                      <a:gd name="connsiteX16" fmla="*/ 33108 w 67976"/>
                      <a:gd name="connsiteY16" fmla="*/ 6812 h 15940"/>
                      <a:gd name="connsiteX17" fmla="*/ 19756 w 67976"/>
                      <a:gd name="connsiteY17" fmla="*/ 5723 h 15940"/>
                      <a:gd name="connsiteX18" fmla="*/ 0 w 67976"/>
                      <a:gd name="connsiteY18" fmla="*/ 0 h 15940"/>
                      <a:gd name="connsiteX19" fmla="*/ 11445 w 67976"/>
                      <a:gd name="connsiteY19" fmla="*/ 7630 h 15940"/>
                      <a:gd name="connsiteX20" fmla="*/ 21935 w 67976"/>
                      <a:gd name="connsiteY20" fmla="*/ 9129 h 15940"/>
                      <a:gd name="connsiteX21" fmla="*/ 26568 w 67976"/>
                      <a:gd name="connsiteY21" fmla="*/ 10491 h 15940"/>
                      <a:gd name="connsiteX22" fmla="*/ 42917 w 67976"/>
                      <a:gd name="connsiteY22" fmla="*/ 14578 h 15940"/>
                      <a:gd name="connsiteX23" fmla="*/ 43871 w 67976"/>
                      <a:gd name="connsiteY23" fmla="*/ 14851 h 15940"/>
                      <a:gd name="connsiteX24" fmla="*/ 44280 w 67976"/>
                      <a:gd name="connsiteY24" fmla="*/ 14851 h 15940"/>
                      <a:gd name="connsiteX25" fmla="*/ 44280 w 67976"/>
                      <a:gd name="connsiteY25" fmla="*/ 14987 h 15940"/>
                      <a:gd name="connsiteX26" fmla="*/ 44280 w 67976"/>
                      <a:gd name="connsiteY26" fmla="*/ 14987 h 15940"/>
                      <a:gd name="connsiteX27" fmla="*/ 44280 w 67976"/>
                      <a:gd name="connsiteY27" fmla="*/ 14987 h 15940"/>
                      <a:gd name="connsiteX28" fmla="*/ 44280 w 67976"/>
                      <a:gd name="connsiteY28" fmla="*/ 14987 h 15940"/>
                      <a:gd name="connsiteX29" fmla="*/ 62264 w 67976"/>
                      <a:gd name="connsiteY29" fmla="*/ 11853 h 15940"/>
                      <a:gd name="connsiteX30" fmla="*/ 62264 w 67976"/>
                      <a:gd name="connsiteY30" fmla="*/ 11853 h 15940"/>
                      <a:gd name="connsiteX31" fmla="*/ 62264 w 67976"/>
                      <a:gd name="connsiteY31" fmla="*/ 11853 h 15940"/>
                      <a:gd name="connsiteX32" fmla="*/ 62264 w 67976"/>
                      <a:gd name="connsiteY32" fmla="*/ 11853 h 15940"/>
                      <a:gd name="connsiteX33" fmla="*/ 62537 w 67976"/>
                      <a:gd name="connsiteY33" fmla="*/ 12398 h 15940"/>
                      <a:gd name="connsiteX34" fmla="*/ 64853 w 67976"/>
                      <a:gd name="connsiteY34" fmla="*/ 15941 h 15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67976" h="15940">
                        <a:moveTo>
                          <a:pt x="65125" y="15668"/>
                        </a:moveTo>
                        <a:cubicBezTo>
                          <a:pt x="65125" y="15668"/>
                          <a:pt x="64717" y="14170"/>
                          <a:pt x="64444" y="13352"/>
                        </a:cubicBezTo>
                        <a:lnTo>
                          <a:pt x="64035" y="11990"/>
                        </a:lnTo>
                        <a:lnTo>
                          <a:pt x="64035" y="11581"/>
                        </a:lnTo>
                        <a:cubicBezTo>
                          <a:pt x="64035" y="11581"/>
                          <a:pt x="63899" y="11445"/>
                          <a:pt x="63899" y="11445"/>
                        </a:cubicBezTo>
                        <a:lnTo>
                          <a:pt x="63899" y="11445"/>
                        </a:lnTo>
                        <a:cubicBezTo>
                          <a:pt x="63899" y="11445"/>
                          <a:pt x="63899" y="11445"/>
                          <a:pt x="63899" y="11445"/>
                        </a:cubicBezTo>
                        <a:lnTo>
                          <a:pt x="63899" y="11445"/>
                        </a:lnTo>
                        <a:cubicBezTo>
                          <a:pt x="80385" y="8584"/>
                          <a:pt x="41282" y="15396"/>
                          <a:pt x="45370" y="14714"/>
                        </a:cubicBezTo>
                        <a:lnTo>
                          <a:pt x="45370" y="14714"/>
                        </a:lnTo>
                        <a:cubicBezTo>
                          <a:pt x="45370" y="14714"/>
                          <a:pt x="45233" y="14714"/>
                          <a:pt x="45233" y="14714"/>
                        </a:cubicBezTo>
                        <a:lnTo>
                          <a:pt x="43871" y="13897"/>
                        </a:lnTo>
                        <a:lnTo>
                          <a:pt x="40874" y="12262"/>
                        </a:lnTo>
                        <a:cubicBezTo>
                          <a:pt x="38830" y="11172"/>
                          <a:pt x="36514" y="10082"/>
                          <a:pt x="34198" y="9129"/>
                        </a:cubicBezTo>
                        <a:cubicBezTo>
                          <a:pt x="37331" y="9673"/>
                          <a:pt x="32154" y="6404"/>
                          <a:pt x="36514" y="7357"/>
                        </a:cubicBezTo>
                        <a:cubicBezTo>
                          <a:pt x="35560" y="6812"/>
                          <a:pt x="31473" y="4496"/>
                          <a:pt x="31064" y="5450"/>
                        </a:cubicBezTo>
                        <a:lnTo>
                          <a:pt x="33108" y="6812"/>
                        </a:lnTo>
                        <a:cubicBezTo>
                          <a:pt x="26977" y="5586"/>
                          <a:pt x="23570" y="5995"/>
                          <a:pt x="19756" y="5723"/>
                        </a:cubicBezTo>
                        <a:cubicBezTo>
                          <a:pt x="16486" y="5858"/>
                          <a:pt x="11445" y="3951"/>
                          <a:pt x="0" y="0"/>
                        </a:cubicBezTo>
                        <a:cubicBezTo>
                          <a:pt x="2861" y="3951"/>
                          <a:pt x="7630" y="6812"/>
                          <a:pt x="11445" y="7630"/>
                        </a:cubicBezTo>
                        <a:cubicBezTo>
                          <a:pt x="14851" y="8311"/>
                          <a:pt x="18529" y="8584"/>
                          <a:pt x="21935" y="9129"/>
                        </a:cubicBezTo>
                        <a:cubicBezTo>
                          <a:pt x="23843" y="9537"/>
                          <a:pt x="25069" y="10082"/>
                          <a:pt x="26568" y="10491"/>
                        </a:cubicBezTo>
                        <a:cubicBezTo>
                          <a:pt x="33108" y="11581"/>
                          <a:pt x="38557" y="12944"/>
                          <a:pt x="42917" y="14578"/>
                        </a:cubicBezTo>
                        <a:lnTo>
                          <a:pt x="43871" y="14851"/>
                        </a:lnTo>
                        <a:lnTo>
                          <a:pt x="44280" y="14851"/>
                        </a:lnTo>
                        <a:cubicBezTo>
                          <a:pt x="44280" y="14851"/>
                          <a:pt x="44280" y="14987"/>
                          <a:pt x="44280" y="14987"/>
                        </a:cubicBezTo>
                        <a:lnTo>
                          <a:pt x="44280" y="14987"/>
                        </a:lnTo>
                        <a:cubicBezTo>
                          <a:pt x="44280" y="14987"/>
                          <a:pt x="44280" y="14987"/>
                          <a:pt x="44280" y="14987"/>
                        </a:cubicBezTo>
                        <a:lnTo>
                          <a:pt x="44280" y="14987"/>
                        </a:lnTo>
                        <a:cubicBezTo>
                          <a:pt x="44280" y="14987"/>
                          <a:pt x="62264" y="11853"/>
                          <a:pt x="62264" y="11853"/>
                        </a:cubicBezTo>
                        <a:lnTo>
                          <a:pt x="62264" y="11853"/>
                        </a:lnTo>
                        <a:cubicBezTo>
                          <a:pt x="62264" y="11853"/>
                          <a:pt x="62264" y="11853"/>
                          <a:pt x="62264" y="11853"/>
                        </a:cubicBezTo>
                        <a:lnTo>
                          <a:pt x="62264" y="11853"/>
                        </a:lnTo>
                        <a:cubicBezTo>
                          <a:pt x="62264" y="11853"/>
                          <a:pt x="62537" y="12398"/>
                          <a:pt x="62537" y="12398"/>
                        </a:cubicBezTo>
                        <a:cubicBezTo>
                          <a:pt x="63354" y="13488"/>
                          <a:pt x="64172" y="15668"/>
                          <a:pt x="64853" y="15941"/>
                        </a:cubicBezTo>
                        <a:close/>
                      </a:path>
                    </a:pathLst>
                  </a:custGeom>
                  <a:solidFill>
                    <a:srgbClr val="FFD61D"/>
                  </a:solidFill>
                  <a:ln w="0" cap="flat">
                    <a:noFill/>
                    <a:prstDash val="solid"/>
                    <a:miter/>
                  </a:ln>
                </p:spPr>
                <p:txBody>
                  <a:bodyPr rtlCol="0" anchor="ctr"/>
                  <a:lstStyle/>
                  <a:p>
                    <a:endParaRPr lang="en-US"/>
                  </a:p>
                </p:txBody>
              </p:sp>
              <p:sp>
                <p:nvSpPr>
                  <p:cNvPr id="629" name="Freeform: Shape 628">
                    <a:extLst>
                      <a:ext uri="{FF2B5EF4-FFF2-40B4-BE49-F238E27FC236}">
                        <a16:creationId xmlns:a16="http://schemas.microsoft.com/office/drawing/2014/main" id="{E844D995-3EB1-C0EF-709F-DD8D9B6C4041}"/>
                      </a:ext>
                    </a:extLst>
                  </p:cNvPr>
                  <p:cNvSpPr/>
                  <p:nvPr/>
                </p:nvSpPr>
                <p:spPr>
                  <a:xfrm>
                    <a:off x="4937886" y="3880552"/>
                    <a:ext cx="544" cy="272"/>
                  </a:xfrm>
                  <a:custGeom>
                    <a:avLst/>
                    <a:gdLst>
                      <a:gd name="connsiteX0" fmla="*/ 0 w 544"/>
                      <a:gd name="connsiteY0" fmla="*/ 0 h 272"/>
                      <a:gd name="connsiteX1" fmla="*/ 545 w 544"/>
                      <a:gd name="connsiteY1" fmla="*/ 272 h 272"/>
                      <a:gd name="connsiteX2" fmla="*/ 0 w 544"/>
                      <a:gd name="connsiteY2" fmla="*/ 0 h 272"/>
                    </a:gdLst>
                    <a:ahLst/>
                    <a:cxnLst>
                      <a:cxn ang="0">
                        <a:pos x="connsiteX0" y="connsiteY0"/>
                      </a:cxn>
                      <a:cxn ang="0">
                        <a:pos x="connsiteX1" y="connsiteY1"/>
                      </a:cxn>
                      <a:cxn ang="0">
                        <a:pos x="connsiteX2" y="connsiteY2"/>
                      </a:cxn>
                    </a:cxnLst>
                    <a:rect l="l" t="t" r="r" b="b"/>
                    <a:pathLst>
                      <a:path w="544" h="272">
                        <a:moveTo>
                          <a:pt x="0" y="0"/>
                        </a:moveTo>
                        <a:lnTo>
                          <a:pt x="545" y="272"/>
                        </a:lnTo>
                        <a:cubicBezTo>
                          <a:pt x="545" y="272"/>
                          <a:pt x="136" y="0"/>
                          <a:pt x="0" y="0"/>
                        </a:cubicBezTo>
                        <a:close/>
                      </a:path>
                    </a:pathLst>
                  </a:custGeom>
                  <a:solidFill>
                    <a:srgbClr val="FFD61D"/>
                  </a:solidFill>
                  <a:ln w="0" cap="flat">
                    <a:noFill/>
                    <a:prstDash val="solid"/>
                    <a:miter/>
                  </a:ln>
                </p:spPr>
                <p:txBody>
                  <a:bodyPr rtlCol="0" anchor="ctr"/>
                  <a:lstStyle/>
                  <a:p>
                    <a:endParaRPr lang="en-US"/>
                  </a:p>
                </p:txBody>
              </p:sp>
              <p:sp>
                <p:nvSpPr>
                  <p:cNvPr id="630" name="Freeform: Shape 629">
                    <a:extLst>
                      <a:ext uri="{FF2B5EF4-FFF2-40B4-BE49-F238E27FC236}">
                        <a16:creationId xmlns:a16="http://schemas.microsoft.com/office/drawing/2014/main" id="{B9493ED0-08DA-45B2-C1DA-EFC142D104A9}"/>
                      </a:ext>
                    </a:extLst>
                  </p:cNvPr>
                  <p:cNvSpPr/>
                  <p:nvPr/>
                </p:nvSpPr>
                <p:spPr>
                  <a:xfrm>
                    <a:off x="4938567" y="3880824"/>
                    <a:ext cx="3390" cy="4522"/>
                  </a:xfrm>
                  <a:custGeom>
                    <a:avLst/>
                    <a:gdLst>
                      <a:gd name="connsiteX0" fmla="*/ 2044 w 3390"/>
                      <a:gd name="connsiteY0" fmla="*/ 954 h 4522"/>
                      <a:gd name="connsiteX1" fmla="*/ 0 w 3390"/>
                      <a:gd name="connsiteY1" fmla="*/ 0 h 4522"/>
                      <a:gd name="connsiteX2" fmla="*/ 2044 w 3390"/>
                      <a:gd name="connsiteY2" fmla="*/ 954 h 4522"/>
                    </a:gdLst>
                    <a:ahLst/>
                    <a:cxnLst>
                      <a:cxn ang="0">
                        <a:pos x="connsiteX0" y="connsiteY0"/>
                      </a:cxn>
                      <a:cxn ang="0">
                        <a:pos x="connsiteX1" y="connsiteY1"/>
                      </a:cxn>
                      <a:cxn ang="0">
                        <a:pos x="connsiteX2" y="connsiteY2"/>
                      </a:cxn>
                    </a:cxnLst>
                    <a:rect l="l" t="t" r="r" b="b"/>
                    <a:pathLst>
                      <a:path w="3390" h="4522">
                        <a:moveTo>
                          <a:pt x="2044" y="954"/>
                        </a:moveTo>
                        <a:lnTo>
                          <a:pt x="0" y="0"/>
                        </a:lnTo>
                        <a:cubicBezTo>
                          <a:pt x="1499" y="1635"/>
                          <a:pt x="5450" y="8720"/>
                          <a:pt x="2044" y="954"/>
                        </a:cubicBezTo>
                        <a:close/>
                      </a:path>
                    </a:pathLst>
                  </a:custGeom>
                  <a:solidFill>
                    <a:srgbClr val="FFD61D"/>
                  </a:solidFill>
                  <a:ln w="0" cap="flat">
                    <a:noFill/>
                    <a:prstDash val="solid"/>
                    <a:miter/>
                  </a:ln>
                </p:spPr>
                <p:txBody>
                  <a:bodyPr rtlCol="0" anchor="ctr"/>
                  <a:lstStyle/>
                  <a:p>
                    <a:endParaRPr lang="en-US"/>
                  </a:p>
                </p:txBody>
              </p:sp>
              <p:sp>
                <p:nvSpPr>
                  <p:cNvPr id="631" name="Freeform: Shape 630">
                    <a:extLst>
                      <a:ext uri="{FF2B5EF4-FFF2-40B4-BE49-F238E27FC236}">
                        <a16:creationId xmlns:a16="http://schemas.microsoft.com/office/drawing/2014/main" id="{5DE69AF5-070A-0DB6-9186-78012BCCF112}"/>
                      </a:ext>
                    </a:extLst>
                  </p:cNvPr>
                  <p:cNvSpPr/>
                  <p:nvPr/>
                </p:nvSpPr>
                <p:spPr>
                  <a:xfrm>
                    <a:off x="5829615" y="4631539"/>
                    <a:ext cx="13624" cy="2043"/>
                  </a:xfrm>
                  <a:custGeom>
                    <a:avLst/>
                    <a:gdLst>
                      <a:gd name="connsiteX0" fmla="*/ 6948 w 13624"/>
                      <a:gd name="connsiteY0" fmla="*/ 136 h 2043"/>
                      <a:gd name="connsiteX1" fmla="*/ 0 w 13624"/>
                      <a:gd name="connsiteY1" fmla="*/ 2044 h 2043"/>
                      <a:gd name="connsiteX2" fmla="*/ 13625 w 13624"/>
                      <a:gd name="connsiteY2" fmla="*/ 1499 h 2043"/>
                      <a:gd name="connsiteX3" fmla="*/ 6948 w 13624"/>
                      <a:gd name="connsiteY3" fmla="*/ 0 h 2043"/>
                    </a:gdLst>
                    <a:ahLst/>
                    <a:cxnLst>
                      <a:cxn ang="0">
                        <a:pos x="connsiteX0" y="connsiteY0"/>
                      </a:cxn>
                      <a:cxn ang="0">
                        <a:pos x="connsiteX1" y="connsiteY1"/>
                      </a:cxn>
                      <a:cxn ang="0">
                        <a:pos x="connsiteX2" y="connsiteY2"/>
                      </a:cxn>
                      <a:cxn ang="0">
                        <a:pos x="connsiteX3" y="connsiteY3"/>
                      </a:cxn>
                    </a:cxnLst>
                    <a:rect l="l" t="t" r="r" b="b"/>
                    <a:pathLst>
                      <a:path w="13624" h="2043">
                        <a:moveTo>
                          <a:pt x="6948" y="136"/>
                        </a:moveTo>
                        <a:cubicBezTo>
                          <a:pt x="6267" y="954"/>
                          <a:pt x="3815" y="1635"/>
                          <a:pt x="0" y="2044"/>
                        </a:cubicBezTo>
                        <a:lnTo>
                          <a:pt x="13625" y="1499"/>
                        </a:lnTo>
                        <a:cubicBezTo>
                          <a:pt x="11717" y="1090"/>
                          <a:pt x="9265" y="545"/>
                          <a:pt x="6948" y="0"/>
                        </a:cubicBezTo>
                        <a:close/>
                      </a:path>
                    </a:pathLst>
                  </a:custGeom>
                  <a:solidFill>
                    <a:srgbClr val="FFD61D"/>
                  </a:solidFill>
                  <a:ln w="0" cap="flat">
                    <a:noFill/>
                    <a:prstDash val="solid"/>
                    <a:miter/>
                  </a:ln>
                </p:spPr>
                <p:txBody>
                  <a:bodyPr rtlCol="0" anchor="ctr"/>
                  <a:lstStyle/>
                  <a:p>
                    <a:endParaRPr lang="en-US"/>
                  </a:p>
                </p:txBody>
              </p:sp>
              <p:sp>
                <p:nvSpPr>
                  <p:cNvPr id="632" name="Freeform: Shape 631">
                    <a:extLst>
                      <a:ext uri="{FF2B5EF4-FFF2-40B4-BE49-F238E27FC236}">
                        <a16:creationId xmlns:a16="http://schemas.microsoft.com/office/drawing/2014/main" id="{374E137C-F8ED-DDC7-E718-6AB585F4EBDA}"/>
                      </a:ext>
                    </a:extLst>
                  </p:cNvPr>
                  <p:cNvSpPr/>
                  <p:nvPr/>
                </p:nvSpPr>
                <p:spPr>
                  <a:xfrm>
                    <a:off x="5868172" y="4625952"/>
                    <a:ext cx="45778" cy="3406"/>
                  </a:xfrm>
                  <a:custGeom>
                    <a:avLst/>
                    <a:gdLst>
                      <a:gd name="connsiteX0" fmla="*/ 0 w 45778"/>
                      <a:gd name="connsiteY0" fmla="*/ 0 h 3406"/>
                      <a:gd name="connsiteX1" fmla="*/ 33244 w 45778"/>
                      <a:gd name="connsiteY1" fmla="*/ 3406 h 3406"/>
                      <a:gd name="connsiteX2" fmla="*/ 45779 w 45778"/>
                      <a:gd name="connsiteY2" fmla="*/ 2452 h 3406"/>
                      <a:gd name="connsiteX3" fmla="*/ 0 w 45778"/>
                      <a:gd name="connsiteY3" fmla="*/ 0 h 3406"/>
                    </a:gdLst>
                    <a:ahLst/>
                    <a:cxnLst>
                      <a:cxn ang="0">
                        <a:pos x="connsiteX0" y="connsiteY0"/>
                      </a:cxn>
                      <a:cxn ang="0">
                        <a:pos x="connsiteX1" y="connsiteY1"/>
                      </a:cxn>
                      <a:cxn ang="0">
                        <a:pos x="connsiteX2" y="connsiteY2"/>
                      </a:cxn>
                      <a:cxn ang="0">
                        <a:pos x="connsiteX3" y="connsiteY3"/>
                      </a:cxn>
                    </a:cxnLst>
                    <a:rect l="l" t="t" r="r" b="b"/>
                    <a:pathLst>
                      <a:path w="45778" h="3406">
                        <a:moveTo>
                          <a:pt x="0" y="0"/>
                        </a:moveTo>
                        <a:lnTo>
                          <a:pt x="33244" y="3406"/>
                        </a:lnTo>
                        <a:lnTo>
                          <a:pt x="45779" y="2452"/>
                        </a:lnTo>
                        <a:cubicBezTo>
                          <a:pt x="32971" y="1771"/>
                          <a:pt x="18121" y="681"/>
                          <a:pt x="0" y="0"/>
                        </a:cubicBezTo>
                        <a:close/>
                      </a:path>
                    </a:pathLst>
                  </a:custGeom>
                  <a:solidFill>
                    <a:srgbClr val="FFD61D"/>
                  </a:solidFill>
                  <a:ln w="0" cap="flat">
                    <a:noFill/>
                    <a:prstDash val="solid"/>
                    <a:miter/>
                  </a:ln>
                </p:spPr>
                <p:txBody>
                  <a:bodyPr rtlCol="0" anchor="ctr"/>
                  <a:lstStyle/>
                  <a:p>
                    <a:endParaRPr lang="en-US"/>
                  </a:p>
                </p:txBody>
              </p:sp>
              <p:sp>
                <p:nvSpPr>
                  <p:cNvPr id="633" name="Freeform: Shape 632">
                    <a:extLst>
                      <a:ext uri="{FF2B5EF4-FFF2-40B4-BE49-F238E27FC236}">
                        <a16:creationId xmlns:a16="http://schemas.microsoft.com/office/drawing/2014/main" id="{8F62C435-A791-4B22-7787-A36496A9831D}"/>
                      </a:ext>
                    </a:extLst>
                  </p:cNvPr>
                  <p:cNvSpPr/>
                  <p:nvPr/>
                </p:nvSpPr>
                <p:spPr>
                  <a:xfrm>
                    <a:off x="5297974" y="4451830"/>
                    <a:ext cx="513247" cy="182855"/>
                  </a:xfrm>
                  <a:custGeom>
                    <a:avLst/>
                    <a:gdLst>
                      <a:gd name="connsiteX0" fmla="*/ 183805 w 513247"/>
                      <a:gd name="connsiteY0" fmla="*/ 95236 h 182855"/>
                      <a:gd name="connsiteX1" fmla="*/ 172905 w 513247"/>
                      <a:gd name="connsiteY1" fmla="*/ 82565 h 182855"/>
                      <a:gd name="connsiteX2" fmla="*/ 136255 w 513247"/>
                      <a:gd name="connsiteY2" fmla="*/ 68532 h 182855"/>
                      <a:gd name="connsiteX3" fmla="*/ 177265 w 513247"/>
                      <a:gd name="connsiteY3" fmla="*/ 97280 h 182855"/>
                      <a:gd name="connsiteX4" fmla="*/ 121132 w 513247"/>
                      <a:gd name="connsiteY4" fmla="*/ 73437 h 182855"/>
                      <a:gd name="connsiteX5" fmla="*/ 146337 w 513247"/>
                      <a:gd name="connsiteY5" fmla="*/ 77388 h 182855"/>
                      <a:gd name="connsiteX6" fmla="*/ 118816 w 513247"/>
                      <a:gd name="connsiteY6" fmla="*/ 67987 h 182855"/>
                      <a:gd name="connsiteX7" fmla="*/ 71402 w 513247"/>
                      <a:gd name="connsiteY7" fmla="*/ 42509 h 182855"/>
                      <a:gd name="connsiteX8" fmla="*/ 50829 w 513247"/>
                      <a:gd name="connsiteY8" fmla="*/ 30655 h 182855"/>
                      <a:gd name="connsiteX9" fmla="*/ 36523 w 513247"/>
                      <a:gd name="connsiteY9" fmla="*/ 17712 h 182855"/>
                      <a:gd name="connsiteX10" fmla="*/ 554 w 513247"/>
                      <a:gd name="connsiteY10" fmla="*/ 0 h 182855"/>
                      <a:gd name="connsiteX11" fmla="*/ 37477 w 513247"/>
                      <a:gd name="connsiteY11" fmla="*/ 32972 h 182855"/>
                      <a:gd name="connsiteX12" fmla="*/ 34480 w 513247"/>
                      <a:gd name="connsiteY12" fmla="*/ 28612 h 182855"/>
                      <a:gd name="connsiteX13" fmla="*/ 53009 w 513247"/>
                      <a:gd name="connsiteY13" fmla="*/ 41964 h 182855"/>
                      <a:gd name="connsiteX14" fmla="*/ 68405 w 513247"/>
                      <a:gd name="connsiteY14" fmla="*/ 44825 h 182855"/>
                      <a:gd name="connsiteX15" fmla="*/ 87479 w 513247"/>
                      <a:gd name="connsiteY15" fmla="*/ 57359 h 182855"/>
                      <a:gd name="connsiteX16" fmla="*/ 76035 w 513247"/>
                      <a:gd name="connsiteY16" fmla="*/ 51773 h 182855"/>
                      <a:gd name="connsiteX17" fmla="*/ 123039 w 513247"/>
                      <a:gd name="connsiteY17" fmla="*/ 77252 h 182855"/>
                      <a:gd name="connsiteX18" fmla="*/ 116091 w 513247"/>
                      <a:gd name="connsiteY18" fmla="*/ 76298 h 182855"/>
                      <a:gd name="connsiteX19" fmla="*/ 178219 w 513247"/>
                      <a:gd name="connsiteY19" fmla="*/ 101231 h 182855"/>
                      <a:gd name="connsiteX20" fmla="*/ 161052 w 513247"/>
                      <a:gd name="connsiteY20" fmla="*/ 98642 h 182855"/>
                      <a:gd name="connsiteX21" fmla="*/ 208602 w 513247"/>
                      <a:gd name="connsiteY21" fmla="*/ 116081 h 182855"/>
                      <a:gd name="connsiteX22" fmla="*/ 263372 w 513247"/>
                      <a:gd name="connsiteY22" fmla="*/ 140878 h 182855"/>
                      <a:gd name="connsiteX23" fmla="*/ 257786 w 513247"/>
                      <a:gd name="connsiteY23" fmla="*/ 136246 h 182855"/>
                      <a:gd name="connsiteX24" fmla="*/ 281629 w 513247"/>
                      <a:gd name="connsiteY24" fmla="*/ 150279 h 182855"/>
                      <a:gd name="connsiteX25" fmla="*/ 329724 w 513247"/>
                      <a:gd name="connsiteY25" fmla="*/ 165539 h 182855"/>
                      <a:gd name="connsiteX26" fmla="*/ 358608 w 513247"/>
                      <a:gd name="connsiteY26" fmla="*/ 175076 h 182855"/>
                      <a:gd name="connsiteX27" fmla="*/ 383814 w 513247"/>
                      <a:gd name="connsiteY27" fmla="*/ 179572 h 182855"/>
                      <a:gd name="connsiteX28" fmla="*/ 448803 w 513247"/>
                      <a:gd name="connsiteY28" fmla="*/ 182433 h 182855"/>
                      <a:gd name="connsiteX29" fmla="*/ 513247 w 513247"/>
                      <a:gd name="connsiteY29" fmla="*/ 182297 h 182855"/>
                      <a:gd name="connsiteX30" fmla="*/ 498260 w 513247"/>
                      <a:gd name="connsiteY30" fmla="*/ 181207 h 182855"/>
                      <a:gd name="connsiteX31" fmla="*/ 502075 w 513247"/>
                      <a:gd name="connsiteY31" fmla="*/ 173850 h 182855"/>
                      <a:gd name="connsiteX32" fmla="*/ 460111 w 513247"/>
                      <a:gd name="connsiteY32" fmla="*/ 171397 h 182855"/>
                      <a:gd name="connsiteX33" fmla="*/ 448258 w 513247"/>
                      <a:gd name="connsiteY33" fmla="*/ 161043 h 182855"/>
                      <a:gd name="connsiteX34" fmla="*/ 264599 w 513247"/>
                      <a:gd name="connsiteY34" fmla="*/ 130796 h 182855"/>
                      <a:gd name="connsiteX35" fmla="*/ 235851 w 513247"/>
                      <a:gd name="connsiteY35" fmla="*/ 117307 h 182855"/>
                      <a:gd name="connsiteX36" fmla="*/ 191162 w 513247"/>
                      <a:gd name="connsiteY36" fmla="*/ 97007 h 182855"/>
                      <a:gd name="connsiteX37" fmla="*/ 237622 w 513247"/>
                      <a:gd name="connsiteY37" fmla="*/ 111585 h 182855"/>
                      <a:gd name="connsiteX38" fmla="*/ 192661 w 513247"/>
                      <a:gd name="connsiteY38" fmla="*/ 91285 h 182855"/>
                      <a:gd name="connsiteX39" fmla="*/ 183805 w 513247"/>
                      <a:gd name="connsiteY39" fmla="*/ 95100 h 182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513247" h="182855">
                        <a:moveTo>
                          <a:pt x="183805" y="95236"/>
                        </a:moveTo>
                        <a:cubicBezTo>
                          <a:pt x="119361" y="64717"/>
                          <a:pt x="201789" y="98233"/>
                          <a:pt x="172905" y="82565"/>
                        </a:cubicBezTo>
                        <a:cubicBezTo>
                          <a:pt x="155057" y="74254"/>
                          <a:pt x="147700" y="73437"/>
                          <a:pt x="136255" y="68532"/>
                        </a:cubicBezTo>
                        <a:cubicBezTo>
                          <a:pt x="187756" y="92102"/>
                          <a:pt x="125219" y="73164"/>
                          <a:pt x="177265" y="97280"/>
                        </a:cubicBezTo>
                        <a:cubicBezTo>
                          <a:pt x="167728" y="98642"/>
                          <a:pt x="137890" y="83246"/>
                          <a:pt x="121132" y="73437"/>
                        </a:cubicBezTo>
                        <a:cubicBezTo>
                          <a:pt x="103692" y="59267"/>
                          <a:pt x="139934" y="79295"/>
                          <a:pt x="146337" y="77388"/>
                        </a:cubicBezTo>
                        <a:cubicBezTo>
                          <a:pt x="125492" y="67578"/>
                          <a:pt x="128762" y="70166"/>
                          <a:pt x="118816" y="67987"/>
                        </a:cubicBezTo>
                        <a:cubicBezTo>
                          <a:pt x="103011" y="59267"/>
                          <a:pt x="86526" y="50275"/>
                          <a:pt x="71402" y="42509"/>
                        </a:cubicBezTo>
                        <a:cubicBezTo>
                          <a:pt x="63909" y="38557"/>
                          <a:pt x="56960" y="34607"/>
                          <a:pt x="50829" y="30655"/>
                        </a:cubicBezTo>
                        <a:cubicBezTo>
                          <a:pt x="44970" y="26295"/>
                          <a:pt x="40066" y="22072"/>
                          <a:pt x="36523" y="17712"/>
                        </a:cubicBezTo>
                        <a:cubicBezTo>
                          <a:pt x="14315" y="3815"/>
                          <a:pt x="14451" y="6540"/>
                          <a:pt x="554" y="0"/>
                        </a:cubicBezTo>
                        <a:cubicBezTo>
                          <a:pt x="-4896" y="2316"/>
                          <a:pt x="31482" y="24252"/>
                          <a:pt x="37477" y="32972"/>
                        </a:cubicBezTo>
                        <a:cubicBezTo>
                          <a:pt x="35978" y="31473"/>
                          <a:pt x="33253" y="28612"/>
                          <a:pt x="34480" y="28612"/>
                        </a:cubicBezTo>
                        <a:cubicBezTo>
                          <a:pt x="40611" y="33108"/>
                          <a:pt x="46605" y="38013"/>
                          <a:pt x="53009" y="41964"/>
                        </a:cubicBezTo>
                        <a:cubicBezTo>
                          <a:pt x="35433" y="29293"/>
                          <a:pt x="58186" y="39375"/>
                          <a:pt x="68405" y="44825"/>
                        </a:cubicBezTo>
                        <a:cubicBezTo>
                          <a:pt x="75626" y="49049"/>
                          <a:pt x="90204" y="57359"/>
                          <a:pt x="87479" y="57359"/>
                        </a:cubicBezTo>
                        <a:lnTo>
                          <a:pt x="76035" y="51773"/>
                        </a:lnTo>
                        <a:cubicBezTo>
                          <a:pt x="89523" y="61311"/>
                          <a:pt x="108733" y="67442"/>
                          <a:pt x="123039" y="77252"/>
                        </a:cubicBezTo>
                        <a:cubicBezTo>
                          <a:pt x="123312" y="78614"/>
                          <a:pt x="117181" y="76161"/>
                          <a:pt x="116091" y="76298"/>
                        </a:cubicBezTo>
                        <a:cubicBezTo>
                          <a:pt x="135029" y="81884"/>
                          <a:pt x="151242" y="91285"/>
                          <a:pt x="178219" y="101231"/>
                        </a:cubicBezTo>
                        <a:cubicBezTo>
                          <a:pt x="172497" y="100549"/>
                          <a:pt x="166774" y="99732"/>
                          <a:pt x="161052" y="98642"/>
                        </a:cubicBezTo>
                        <a:cubicBezTo>
                          <a:pt x="172360" y="101639"/>
                          <a:pt x="190072" y="107634"/>
                          <a:pt x="208602" y="116081"/>
                        </a:cubicBezTo>
                        <a:cubicBezTo>
                          <a:pt x="226995" y="124392"/>
                          <a:pt x="246887" y="133385"/>
                          <a:pt x="263372" y="140878"/>
                        </a:cubicBezTo>
                        <a:cubicBezTo>
                          <a:pt x="259966" y="138698"/>
                          <a:pt x="253427" y="135701"/>
                          <a:pt x="257786" y="136246"/>
                        </a:cubicBezTo>
                        <a:cubicBezTo>
                          <a:pt x="277814" y="142513"/>
                          <a:pt x="291712" y="151233"/>
                          <a:pt x="281629" y="150279"/>
                        </a:cubicBezTo>
                        <a:cubicBezTo>
                          <a:pt x="291848" y="152323"/>
                          <a:pt x="310377" y="158590"/>
                          <a:pt x="329724" y="165539"/>
                        </a:cubicBezTo>
                        <a:cubicBezTo>
                          <a:pt x="339398" y="168945"/>
                          <a:pt x="349344" y="172487"/>
                          <a:pt x="358608" y="175076"/>
                        </a:cubicBezTo>
                        <a:cubicBezTo>
                          <a:pt x="368009" y="177392"/>
                          <a:pt x="376729" y="179163"/>
                          <a:pt x="383814" y="179572"/>
                        </a:cubicBezTo>
                        <a:cubicBezTo>
                          <a:pt x="405613" y="180934"/>
                          <a:pt x="427140" y="182433"/>
                          <a:pt x="448803" y="182433"/>
                        </a:cubicBezTo>
                        <a:cubicBezTo>
                          <a:pt x="470466" y="182569"/>
                          <a:pt x="491720" y="183387"/>
                          <a:pt x="513247" y="182297"/>
                        </a:cubicBezTo>
                        <a:cubicBezTo>
                          <a:pt x="508479" y="182161"/>
                          <a:pt x="503437" y="181888"/>
                          <a:pt x="498260" y="181207"/>
                        </a:cubicBezTo>
                        <a:cubicBezTo>
                          <a:pt x="487769" y="174940"/>
                          <a:pt x="481638" y="174258"/>
                          <a:pt x="502075" y="173850"/>
                        </a:cubicBezTo>
                        <a:cubicBezTo>
                          <a:pt x="482320" y="172760"/>
                          <a:pt x="489132" y="177256"/>
                          <a:pt x="460111" y="171397"/>
                        </a:cubicBezTo>
                        <a:cubicBezTo>
                          <a:pt x="471965" y="171670"/>
                          <a:pt x="475643" y="167446"/>
                          <a:pt x="448258" y="161043"/>
                        </a:cubicBezTo>
                        <a:cubicBezTo>
                          <a:pt x="378773" y="149462"/>
                          <a:pt x="329860" y="148508"/>
                          <a:pt x="264599" y="130796"/>
                        </a:cubicBezTo>
                        <a:cubicBezTo>
                          <a:pt x="264054" y="128752"/>
                          <a:pt x="251247" y="123439"/>
                          <a:pt x="235851" y="117307"/>
                        </a:cubicBezTo>
                        <a:cubicBezTo>
                          <a:pt x="220591" y="110359"/>
                          <a:pt x="202743" y="102321"/>
                          <a:pt x="191162" y="97007"/>
                        </a:cubicBezTo>
                        <a:cubicBezTo>
                          <a:pt x="201653" y="97688"/>
                          <a:pt x="219365" y="104364"/>
                          <a:pt x="237622" y="111585"/>
                        </a:cubicBezTo>
                        <a:cubicBezTo>
                          <a:pt x="226314" y="106544"/>
                          <a:pt x="206967" y="97824"/>
                          <a:pt x="192661" y="91285"/>
                        </a:cubicBezTo>
                        <a:lnTo>
                          <a:pt x="183805" y="95100"/>
                        </a:lnTo>
                        <a:close/>
                      </a:path>
                    </a:pathLst>
                  </a:custGeom>
                  <a:solidFill>
                    <a:srgbClr val="FFD100"/>
                  </a:solidFill>
                  <a:ln w="0" cap="flat">
                    <a:noFill/>
                    <a:prstDash val="solid"/>
                    <a:miter/>
                  </a:ln>
                </p:spPr>
                <p:txBody>
                  <a:bodyPr rtlCol="0" anchor="ctr"/>
                  <a:lstStyle/>
                  <a:p>
                    <a:endParaRPr lang="en-US"/>
                  </a:p>
                </p:txBody>
              </p:sp>
              <p:sp>
                <p:nvSpPr>
                  <p:cNvPr id="634" name="Freeform: Shape 633">
                    <a:extLst>
                      <a:ext uri="{FF2B5EF4-FFF2-40B4-BE49-F238E27FC236}">
                        <a16:creationId xmlns:a16="http://schemas.microsoft.com/office/drawing/2014/main" id="{8EE2BEEA-EF70-48C3-1C6F-F3A610D09BD0}"/>
                      </a:ext>
                    </a:extLst>
                  </p:cNvPr>
                  <p:cNvSpPr/>
                  <p:nvPr/>
                </p:nvSpPr>
                <p:spPr>
                  <a:xfrm>
                    <a:off x="5635873" y="4593390"/>
                    <a:ext cx="5041" cy="2179"/>
                  </a:xfrm>
                  <a:custGeom>
                    <a:avLst/>
                    <a:gdLst>
                      <a:gd name="connsiteX0" fmla="*/ 5041 w 5041"/>
                      <a:gd name="connsiteY0" fmla="*/ 2180 h 2179"/>
                      <a:gd name="connsiteX1" fmla="*/ 0 w 5041"/>
                      <a:gd name="connsiteY1" fmla="*/ 0 h 2179"/>
                      <a:gd name="connsiteX2" fmla="*/ 5041 w 5041"/>
                      <a:gd name="connsiteY2" fmla="*/ 2180 h 2179"/>
                    </a:gdLst>
                    <a:ahLst/>
                    <a:cxnLst>
                      <a:cxn ang="0">
                        <a:pos x="connsiteX0" y="connsiteY0"/>
                      </a:cxn>
                      <a:cxn ang="0">
                        <a:pos x="connsiteX1" y="connsiteY1"/>
                      </a:cxn>
                      <a:cxn ang="0">
                        <a:pos x="connsiteX2" y="connsiteY2"/>
                      </a:cxn>
                    </a:cxnLst>
                    <a:rect l="l" t="t" r="r" b="b"/>
                    <a:pathLst>
                      <a:path w="5041" h="2179">
                        <a:moveTo>
                          <a:pt x="5041" y="2180"/>
                        </a:moveTo>
                        <a:cubicBezTo>
                          <a:pt x="3406" y="1362"/>
                          <a:pt x="1771" y="681"/>
                          <a:pt x="0" y="0"/>
                        </a:cubicBezTo>
                        <a:cubicBezTo>
                          <a:pt x="817" y="545"/>
                          <a:pt x="2316" y="1226"/>
                          <a:pt x="5041" y="2180"/>
                        </a:cubicBezTo>
                        <a:close/>
                      </a:path>
                    </a:pathLst>
                  </a:custGeom>
                  <a:solidFill>
                    <a:srgbClr val="FFD61D"/>
                  </a:solidFill>
                  <a:ln w="0" cap="flat">
                    <a:noFill/>
                    <a:prstDash val="solid"/>
                    <a:miter/>
                  </a:ln>
                </p:spPr>
                <p:txBody>
                  <a:bodyPr rtlCol="0" anchor="ctr"/>
                  <a:lstStyle/>
                  <a:p>
                    <a:endParaRPr lang="en-US"/>
                  </a:p>
                </p:txBody>
              </p:sp>
              <p:sp>
                <p:nvSpPr>
                  <p:cNvPr id="635" name="Freeform: Shape 634">
                    <a:extLst>
                      <a:ext uri="{FF2B5EF4-FFF2-40B4-BE49-F238E27FC236}">
                        <a16:creationId xmlns:a16="http://schemas.microsoft.com/office/drawing/2014/main" id="{A35A9C36-568A-AF53-BA56-C1639A9A4A3C}"/>
                      </a:ext>
                    </a:extLst>
                  </p:cNvPr>
                  <p:cNvSpPr/>
                  <p:nvPr/>
                </p:nvSpPr>
                <p:spPr>
                  <a:xfrm>
                    <a:off x="5535596" y="4563552"/>
                    <a:ext cx="5858" cy="2179"/>
                  </a:xfrm>
                  <a:custGeom>
                    <a:avLst/>
                    <a:gdLst>
                      <a:gd name="connsiteX0" fmla="*/ 5450 w 5858"/>
                      <a:gd name="connsiteY0" fmla="*/ 2180 h 2179"/>
                      <a:gd name="connsiteX1" fmla="*/ 5858 w 5858"/>
                      <a:gd name="connsiteY1" fmla="*/ 1907 h 2179"/>
                      <a:gd name="connsiteX2" fmla="*/ 0 w 5858"/>
                      <a:gd name="connsiteY2" fmla="*/ 0 h 2179"/>
                      <a:gd name="connsiteX3" fmla="*/ 5586 w 5858"/>
                      <a:gd name="connsiteY3" fmla="*/ 2180 h 2179"/>
                    </a:gdLst>
                    <a:ahLst/>
                    <a:cxnLst>
                      <a:cxn ang="0">
                        <a:pos x="connsiteX0" y="connsiteY0"/>
                      </a:cxn>
                      <a:cxn ang="0">
                        <a:pos x="connsiteX1" y="connsiteY1"/>
                      </a:cxn>
                      <a:cxn ang="0">
                        <a:pos x="connsiteX2" y="connsiteY2"/>
                      </a:cxn>
                      <a:cxn ang="0">
                        <a:pos x="connsiteX3" y="connsiteY3"/>
                      </a:cxn>
                    </a:cxnLst>
                    <a:rect l="l" t="t" r="r" b="b"/>
                    <a:pathLst>
                      <a:path w="5858" h="2179">
                        <a:moveTo>
                          <a:pt x="5450" y="2180"/>
                        </a:moveTo>
                        <a:cubicBezTo>
                          <a:pt x="5450" y="2180"/>
                          <a:pt x="5722" y="2044"/>
                          <a:pt x="5858" y="1907"/>
                        </a:cubicBezTo>
                        <a:cubicBezTo>
                          <a:pt x="3951" y="1226"/>
                          <a:pt x="1907" y="681"/>
                          <a:pt x="0" y="0"/>
                        </a:cubicBezTo>
                        <a:cubicBezTo>
                          <a:pt x="1907" y="817"/>
                          <a:pt x="4224" y="1635"/>
                          <a:pt x="5586" y="2180"/>
                        </a:cubicBezTo>
                        <a:close/>
                      </a:path>
                    </a:pathLst>
                  </a:custGeom>
                  <a:solidFill>
                    <a:srgbClr val="FFD61D"/>
                  </a:solidFill>
                  <a:ln w="0" cap="flat">
                    <a:noFill/>
                    <a:prstDash val="solid"/>
                    <a:miter/>
                  </a:ln>
                </p:spPr>
                <p:txBody>
                  <a:bodyPr rtlCol="0" anchor="ctr"/>
                  <a:lstStyle/>
                  <a:p>
                    <a:endParaRPr lang="en-US"/>
                  </a:p>
                </p:txBody>
              </p:sp>
              <p:sp>
                <p:nvSpPr>
                  <p:cNvPr id="636" name="Freeform: Shape 635">
                    <a:extLst>
                      <a:ext uri="{FF2B5EF4-FFF2-40B4-BE49-F238E27FC236}">
                        <a16:creationId xmlns:a16="http://schemas.microsoft.com/office/drawing/2014/main" id="{4DE51165-27F3-E887-AA75-010CD4B22399}"/>
                      </a:ext>
                    </a:extLst>
                  </p:cNvPr>
                  <p:cNvSpPr/>
                  <p:nvPr/>
                </p:nvSpPr>
                <p:spPr>
                  <a:xfrm>
                    <a:off x="5820817" y="4620775"/>
                    <a:ext cx="12340" cy="817"/>
                  </a:xfrm>
                  <a:custGeom>
                    <a:avLst/>
                    <a:gdLst>
                      <a:gd name="connsiteX0" fmla="*/ 759 w 12340"/>
                      <a:gd name="connsiteY0" fmla="*/ 817 h 817"/>
                      <a:gd name="connsiteX1" fmla="*/ 12340 w 12340"/>
                      <a:gd name="connsiteY1" fmla="*/ 545 h 817"/>
                      <a:gd name="connsiteX2" fmla="*/ 3484 w 12340"/>
                      <a:gd name="connsiteY2" fmla="*/ 0 h 817"/>
                      <a:gd name="connsiteX3" fmla="*/ 759 w 12340"/>
                      <a:gd name="connsiteY3" fmla="*/ 817 h 817"/>
                    </a:gdLst>
                    <a:ahLst/>
                    <a:cxnLst>
                      <a:cxn ang="0">
                        <a:pos x="connsiteX0" y="connsiteY0"/>
                      </a:cxn>
                      <a:cxn ang="0">
                        <a:pos x="connsiteX1" y="connsiteY1"/>
                      </a:cxn>
                      <a:cxn ang="0">
                        <a:pos x="connsiteX2" y="connsiteY2"/>
                      </a:cxn>
                      <a:cxn ang="0">
                        <a:pos x="connsiteX3" y="connsiteY3"/>
                      </a:cxn>
                    </a:cxnLst>
                    <a:rect l="l" t="t" r="r" b="b"/>
                    <a:pathLst>
                      <a:path w="12340" h="817">
                        <a:moveTo>
                          <a:pt x="759" y="817"/>
                        </a:moveTo>
                        <a:cubicBezTo>
                          <a:pt x="5119" y="817"/>
                          <a:pt x="7980" y="681"/>
                          <a:pt x="12340" y="545"/>
                        </a:cubicBezTo>
                        <a:cubicBezTo>
                          <a:pt x="9751" y="409"/>
                          <a:pt x="6482" y="136"/>
                          <a:pt x="3484" y="0"/>
                        </a:cubicBezTo>
                        <a:cubicBezTo>
                          <a:pt x="487" y="0"/>
                          <a:pt x="-1012" y="136"/>
                          <a:pt x="759" y="817"/>
                        </a:cubicBezTo>
                        <a:close/>
                      </a:path>
                    </a:pathLst>
                  </a:custGeom>
                  <a:solidFill>
                    <a:srgbClr val="FFD61D"/>
                  </a:solidFill>
                  <a:ln w="0" cap="flat">
                    <a:noFill/>
                    <a:prstDash val="solid"/>
                    <a:miter/>
                  </a:ln>
                </p:spPr>
                <p:txBody>
                  <a:bodyPr rtlCol="0" anchor="ctr"/>
                  <a:lstStyle/>
                  <a:p>
                    <a:endParaRPr lang="en-US"/>
                  </a:p>
                </p:txBody>
              </p:sp>
              <p:sp>
                <p:nvSpPr>
                  <p:cNvPr id="637" name="Freeform: Shape 636">
                    <a:extLst>
                      <a:ext uri="{FF2B5EF4-FFF2-40B4-BE49-F238E27FC236}">
                        <a16:creationId xmlns:a16="http://schemas.microsoft.com/office/drawing/2014/main" id="{C2537BF2-8EB6-A0CB-3DC8-C176A82A139C}"/>
                      </a:ext>
                    </a:extLst>
                  </p:cNvPr>
                  <p:cNvSpPr/>
                  <p:nvPr/>
                </p:nvSpPr>
                <p:spPr>
                  <a:xfrm>
                    <a:off x="5832067" y="4629631"/>
                    <a:ext cx="4711" cy="2044"/>
                  </a:xfrm>
                  <a:custGeom>
                    <a:avLst/>
                    <a:gdLst>
                      <a:gd name="connsiteX0" fmla="*/ 2453 w 4711"/>
                      <a:gd name="connsiteY0" fmla="*/ 0 h 2044"/>
                      <a:gd name="connsiteX1" fmla="*/ 0 w 4711"/>
                      <a:gd name="connsiteY1" fmla="*/ 954 h 2044"/>
                      <a:gd name="connsiteX2" fmla="*/ 4496 w 4711"/>
                      <a:gd name="connsiteY2" fmla="*/ 2044 h 2044"/>
                      <a:gd name="connsiteX3" fmla="*/ 2316 w 4711"/>
                      <a:gd name="connsiteY3" fmla="*/ 0 h 2044"/>
                    </a:gdLst>
                    <a:ahLst/>
                    <a:cxnLst>
                      <a:cxn ang="0">
                        <a:pos x="connsiteX0" y="connsiteY0"/>
                      </a:cxn>
                      <a:cxn ang="0">
                        <a:pos x="connsiteX1" y="connsiteY1"/>
                      </a:cxn>
                      <a:cxn ang="0">
                        <a:pos x="connsiteX2" y="connsiteY2"/>
                      </a:cxn>
                      <a:cxn ang="0">
                        <a:pos x="connsiteX3" y="connsiteY3"/>
                      </a:cxn>
                    </a:cxnLst>
                    <a:rect l="l" t="t" r="r" b="b"/>
                    <a:pathLst>
                      <a:path w="4711" h="2044">
                        <a:moveTo>
                          <a:pt x="2453" y="0"/>
                        </a:moveTo>
                        <a:lnTo>
                          <a:pt x="0" y="954"/>
                        </a:lnTo>
                        <a:cubicBezTo>
                          <a:pt x="1771" y="1363"/>
                          <a:pt x="2997" y="1635"/>
                          <a:pt x="4496" y="2044"/>
                        </a:cubicBezTo>
                        <a:cubicBezTo>
                          <a:pt x="5041" y="1363"/>
                          <a:pt x="4633" y="681"/>
                          <a:pt x="2316" y="0"/>
                        </a:cubicBezTo>
                        <a:close/>
                      </a:path>
                    </a:pathLst>
                  </a:custGeom>
                  <a:solidFill>
                    <a:srgbClr val="FFD61D"/>
                  </a:solidFill>
                  <a:ln w="0" cap="flat">
                    <a:noFill/>
                    <a:prstDash val="solid"/>
                    <a:miter/>
                  </a:ln>
                </p:spPr>
                <p:txBody>
                  <a:bodyPr rtlCol="0" anchor="ctr"/>
                  <a:lstStyle/>
                  <a:p>
                    <a:endParaRPr lang="en-US"/>
                  </a:p>
                </p:txBody>
              </p:sp>
              <p:sp>
                <p:nvSpPr>
                  <p:cNvPr id="638" name="Freeform: Shape 637">
                    <a:extLst>
                      <a:ext uri="{FF2B5EF4-FFF2-40B4-BE49-F238E27FC236}">
                        <a16:creationId xmlns:a16="http://schemas.microsoft.com/office/drawing/2014/main" id="{9726ABE5-B26C-7A3A-1BA4-188D1115E7E9}"/>
                      </a:ext>
                    </a:extLst>
                  </p:cNvPr>
                  <p:cNvSpPr/>
                  <p:nvPr/>
                </p:nvSpPr>
                <p:spPr>
                  <a:xfrm>
                    <a:off x="5263786" y="4375941"/>
                    <a:ext cx="5722" cy="3542"/>
                  </a:xfrm>
                  <a:custGeom>
                    <a:avLst/>
                    <a:gdLst>
                      <a:gd name="connsiteX0" fmla="*/ 5722 w 5722"/>
                      <a:gd name="connsiteY0" fmla="*/ 3543 h 3542"/>
                      <a:gd name="connsiteX1" fmla="*/ 0 w 5722"/>
                      <a:gd name="connsiteY1" fmla="*/ 0 h 3542"/>
                      <a:gd name="connsiteX2" fmla="*/ 5722 w 5722"/>
                      <a:gd name="connsiteY2" fmla="*/ 3543 h 3542"/>
                    </a:gdLst>
                    <a:ahLst/>
                    <a:cxnLst>
                      <a:cxn ang="0">
                        <a:pos x="connsiteX0" y="connsiteY0"/>
                      </a:cxn>
                      <a:cxn ang="0">
                        <a:pos x="connsiteX1" y="connsiteY1"/>
                      </a:cxn>
                      <a:cxn ang="0">
                        <a:pos x="connsiteX2" y="connsiteY2"/>
                      </a:cxn>
                    </a:cxnLst>
                    <a:rect l="l" t="t" r="r" b="b"/>
                    <a:pathLst>
                      <a:path w="5722" h="3542">
                        <a:moveTo>
                          <a:pt x="5722" y="3543"/>
                        </a:moveTo>
                        <a:lnTo>
                          <a:pt x="0" y="0"/>
                        </a:lnTo>
                        <a:cubicBezTo>
                          <a:pt x="3134" y="2452"/>
                          <a:pt x="4768" y="3270"/>
                          <a:pt x="5722" y="3543"/>
                        </a:cubicBezTo>
                        <a:close/>
                      </a:path>
                    </a:pathLst>
                  </a:custGeom>
                  <a:solidFill>
                    <a:srgbClr val="FFD61D"/>
                  </a:solidFill>
                  <a:ln w="0" cap="flat">
                    <a:noFill/>
                    <a:prstDash val="solid"/>
                    <a:miter/>
                  </a:ln>
                </p:spPr>
                <p:txBody>
                  <a:bodyPr rtlCol="0" anchor="ctr"/>
                  <a:lstStyle/>
                  <a:p>
                    <a:endParaRPr lang="en-US"/>
                  </a:p>
                </p:txBody>
              </p:sp>
              <p:sp>
                <p:nvSpPr>
                  <p:cNvPr id="639" name="Freeform: Shape 638">
                    <a:extLst>
                      <a:ext uri="{FF2B5EF4-FFF2-40B4-BE49-F238E27FC236}">
                        <a16:creationId xmlns:a16="http://schemas.microsoft.com/office/drawing/2014/main" id="{34CD3E88-DA9E-AFAD-6824-89D9F6762BD5}"/>
                      </a:ext>
                    </a:extLst>
                  </p:cNvPr>
                  <p:cNvSpPr/>
                  <p:nvPr/>
                </p:nvSpPr>
                <p:spPr>
                  <a:xfrm>
                    <a:off x="5375508" y="4478344"/>
                    <a:ext cx="265774" cy="115045"/>
                  </a:xfrm>
                  <a:custGeom>
                    <a:avLst/>
                    <a:gdLst>
                      <a:gd name="connsiteX0" fmla="*/ 37876 w 265774"/>
                      <a:gd name="connsiteY0" fmla="*/ 28121 h 115045"/>
                      <a:gd name="connsiteX1" fmla="*/ 73845 w 265774"/>
                      <a:gd name="connsiteY1" fmla="*/ 41064 h 115045"/>
                      <a:gd name="connsiteX2" fmla="*/ 64853 w 265774"/>
                      <a:gd name="connsiteY2" fmla="*/ 36159 h 115045"/>
                      <a:gd name="connsiteX3" fmla="*/ 107907 w 265774"/>
                      <a:gd name="connsiteY3" fmla="*/ 56188 h 115045"/>
                      <a:gd name="connsiteX4" fmla="*/ 154503 w 265774"/>
                      <a:gd name="connsiteY4" fmla="*/ 76760 h 115045"/>
                      <a:gd name="connsiteX5" fmla="*/ 160361 w 265774"/>
                      <a:gd name="connsiteY5" fmla="*/ 81802 h 115045"/>
                      <a:gd name="connsiteX6" fmla="*/ 165947 w 265774"/>
                      <a:gd name="connsiteY6" fmla="*/ 87252 h 115045"/>
                      <a:gd name="connsiteX7" fmla="*/ 215132 w 265774"/>
                      <a:gd name="connsiteY7" fmla="*/ 100740 h 115045"/>
                      <a:gd name="connsiteX8" fmla="*/ 260366 w 265774"/>
                      <a:gd name="connsiteY8" fmla="*/ 115046 h 115045"/>
                      <a:gd name="connsiteX9" fmla="*/ 246332 w 265774"/>
                      <a:gd name="connsiteY9" fmla="*/ 106462 h 115045"/>
                      <a:gd name="connsiteX10" fmla="*/ 250692 w 265774"/>
                      <a:gd name="connsiteY10" fmla="*/ 106871 h 115045"/>
                      <a:gd name="connsiteX11" fmla="*/ 196875 w 265774"/>
                      <a:gd name="connsiteY11" fmla="*/ 90249 h 115045"/>
                      <a:gd name="connsiteX12" fmla="*/ 206412 w 265774"/>
                      <a:gd name="connsiteY12" fmla="*/ 89840 h 115045"/>
                      <a:gd name="connsiteX13" fmla="*/ 157909 w 265774"/>
                      <a:gd name="connsiteY13" fmla="*/ 71719 h 115045"/>
                      <a:gd name="connsiteX14" fmla="*/ 128344 w 265774"/>
                      <a:gd name="connsiteY14" fmla="*/ 63409 h 115045"/>
                      <a:gd name="connsiteX15" fmla="*/ 103683 w 265774"/>
                      <a:gd name="connsiteY15" fmla="*/ 50056 h 115045"/>
                      <a:gd name="connsiteX16" fmla="*/ 41282 w 265774"/>
                      <a:gd name="connsiteY16" fmla="*/ 20764 h 115045"/>
                      <a:gd name="connsiteX17" fmla="*/ 0 w 265774"/>
                      <a:gd name="connsiteY17" fmla="*/ 872 h 115045"/>
                      <a:gd name="connsiteX18" fmla="*/ 41010 w 265774"/>
                      <a:gd name="connsiteY18" fmla="*/ 22671 h 115045"/>
                      <a:gd name="connsiteX19" fmla="*/ 37740 w 265774"/>
                      <a:gd name="connsiteY19" fmla="*/ 28257 h 115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65774" h="115045">
                        <a:moveTo>
                          <a:pt x="37876" y="28121"/>
                        </a:moveTo>
                        <a:cubicBezTo>
                          <a:pt x="59948" y="39157"/>
                          <a:pt x="42917" y="25124"/>
                          <a:pt x="73845" y="41064"/>
                        </a:cubicBezTo>
                        <a:lnTo>
                          <a:pt x="64853" y="36159"/>
                        </a:lnTo>
                        <a:cubicBezTo>
                          <a:pt x="76570" y="40792"/>
                          <a:pt x="91693" y="48830"/>
                          <a:pt x="107907" y="56188"/>
                        </a:cubicBezTo>
                        <a:cubicBezTo>
                          <a:pt x="124120" y="63409"/>
                          <a:pt x="141014" y="70766"/>
                          <a:pt x="154503" y="76760"/>
                        </a:cubicBezTo>
                        <a:cubicBezTo>
                          <a:pt x="152595" y="77033"/>
                          <a:pt x="156410" y="79349"/>
                          <a:pt x="160361" y="81802"/>
                        </a:cubicBezTo>
                        <a:cubicBezTo>
                          <a:pt x="164312" y="84118"/>
                          <a:pt x="168127" y="86434"/>
                          <a:pt x="165947" y="87252"/>
                        </a:cubicBezTo>
                        <a:cubicBezTo>
                          <a:pt x="185294" y="93655"/>
                          <a:pt x="204369" y="100059"/>
                          <a:pt x="215132" y="100740"/>
                        </a:cubicBezTo>
                        <a:cubicBezTo>
                          <a:pt x="226440" y="106326"/>
                          <a:pt x="245651" y="108778"/>
                          <a:pt x="260366" y="115046"/>
                        </a:cubicBezTo>
                        <a:cubicBezTo>
                          <a:pt x="254507" y="111231"/>
                          <a:pt x="283800" y="115863"/>
                          <a:pt x="246332" y="106462"/>
                        </a:cubicBezTo>
                        <a:cubicBezTo>
                          <a:pt x="249330" y="107143"/>
                          <a:pt x="247695" y="106190"/>
                          <a:pt x="250692" y="106871"/>
                        </a:cubicBezTo>
                        <a:cubicBezTo>
                          <a:pt x="227667" y="97197"/>
                          <a:pt x="217039" y="97879"/>
                          <a:pt x="196875" y="90249"/>
                        </a:cubicBezTo>
                        <a:cubicBezTo>
                          <a:pt x="185567" y="83981"/>
                          <a:pt x="217585" y="94745"/>
                          <a:pt x="206412" y="89840"/>
                        </a:cubicBezTo>
                        <a:cubicBezTo>
                          <a:pt x="193605" y="85753"/>
                          <a:pt x="173986" y="78396"/>
                          <a:pt x="157909" y="71719"/>
                        </a:cubicBezTo>
                        <a:cubicBezTo>
                          <a:pt x="141968" y="64771"/>
                          <a:pt x="128889" y="59866"/>
                          <a:pt x="128344" y="63409"/>
                        </a:cubicBezTo>
                        <a:cubicBezTo>
                          <a:pt x="110223" y="56051"/>
                          <a:pt x="108452" y="53463"/>
                          <a:pt x="103683" y="50056"/>
                        </a:cubicBezTo>
                        <a:cubicBezTo>
                          <a:pt x="88287" y="46378"/>
                          <a:pt x="62945" y="32617"/>
                          <a:pt x="41282" y="20764"/>
                        </a:cubicBezTo>
                        <a:cubicBezTo>
                          <a:pt x="20164" y="7684"/>
                          <a:pt x="2316" y="-3216"/>
                          <a:pt x="0" y="872"/>
                        </a:cubicBezTo>
                        <a:cubicBezTo>
                          <a:pt x="9946" y="6322"/>
                          <a:pt x="25750" y="15995"/>
                          <a:pt x="41010" y="22671"/>
                        </a:cubicBezTo>
                        <a:lnTo>
                          <a:pt x="37740" y="28257"/>
                        </a:lnTo>
                        <a:close/>
                      </a:path>
                    </a:pathLst>
                  </a:custGeom>
                  <a:solidFill>
                    <a:srgbClr val="FFD61D"/>
                  </a:solidFill>
                  <a:ln w="0" cap="flat">
                    <a:noFill/>
                    <a:prstDash val="solid"/>
                    <a:miter/>
                  </a:ln>
                </p:spPr>
                <p:txBody>
                  <a:bodyPr rtlCol="0" anchor="ctr"/>
                  <a:lstStyle/>
                  <a:p>
                    <a:endParaRPr lang="en-US"/>
                  </a:p>
                </p:txBody>
              </p:sp>
              <p:sp>
                <p:nvSpPr>
                  <p:cNvPr id="640" name="Freeform: Shape 639">
                    <a:extLst>
                      <a:ext uri="{FF2B5EF4-FFF2-40B4-BE49-F238E27FC236}">
                        <a16:creationId xmlns:a16="http://schemas.microsoft.com/office/drawing/2014/main" id="{7823BB15-ADC9-CEA0-D31D-CCE75078DAFB}"/>
                      </a:ext>
                    </a:extLst>
                  </p:cNvPr>
                  <p:cNvSpPr/>
                  <p:nvPr/>
                </p:nvSpPr>
                <p:spPr>
                  <a:xfrm>
                    <a:off x="5776888" y="4613827"/>
                    <a:ext cx="4632" cy="1089"/>
                  </a:xfrm>
                  <a:custGeom>
                    <a:avLst/>
                    <a:gdLst>
                      <a:gd name="connsiteX0" fmla="*/ 4632 w 4632"/>
                      <a:gd name="connsiteY0" fmla="*/ 1090 h 1089"/>
                      <a:gd name="connsiteX1" fmla="*/ 0 w 4632"/>
                      <a:gd name="connsiteY1" fmla="*/ 0 h 1089"/>
                      <a:gd name="connsiteX2" fmla="*/ 4632 w 4632"/>
                      <a:gd name="connsiteY2" fmla="*/ 1090 h 1089"/>
                    </a:gdLst>
                    <a:ahLst/>
                    <a:cxnLst>
                      <a:cxn ang="0">
                        <a:pos x="connsiteX0" y="connsiteY0"/>
                      </a:cxn>
                      <a:cxn ang="0">
                        <a:pos x="connsiteX1" y="connsiteY1"/>
                      </a:cxn>
                      <a:cxn ang="0">
                        <a:pos x="connsiteX2" y="connsiteY2"/>
                      </a:cxn>
                    </a:cxnLst>
                    <a:rect l="l" t="t" r="r" b="b"/>
                    <a:pathLst>
                      <a:path w="4632" h="1089">
                        <a:moveTo>
                          <a:pt x="4632" y="1090"/>
                        </a:moveTo>
                        <a:cubicBezTo>
                          <a:pt x="3134" y="817"/>
                          <a:pt x="1226" y="272"/>
                          <a:pt x="0" y="0"/>
                        </a:cubicBezTo>
                        <a:cubicBezTo>
                          <a:pt x="1362" y="272"/>
                          <a:pt x="2997" y="681"/>
                          <a:pt x="4632" y="1090"/>
                        </a:cubicBezTo>
                        <a:close/>
                      </a:path>
                    </a:pathLst>
                  </a:custGeom>
                  <a:solidFill>
                    <a:srgbClr val="FFD61D"/>
                  </a:solidFill>
                  <a:ln w="0" cap="flat">
                    <a:noFill/>
                    <a:prstDash val="solid"/>
                    <a:miter/>
                  </a:ln>
                </p:spPr>
                <p:txBody>
                  <a:bodyPr rtlCol="0" anchor="ctr"/>
                  <a:lstStyle/>
                  <a:p>
                    <a:endParaRPr lang="en-US"/>
                  </a:p>
                </p:txBody>
              </p:sp>
              <p:sp>
                <p:nvSpPr>
                  <p:cNvPr id="641" name="Freeform: Shape 640">
                    <a:extLst>
                      <a:ext uri="{FF2B5EF4-FFF2-40B4-BE49-F238E27FC236}">
                        <a16:creationId xmlns:a16="http://schemas.microsoft.com/office/drawing/2014/main" id="{C7ADFD66-768D-FC37-CF1B-B9BC62BACD3E}"/>
                      </a:ext>
                    </a:extLst>
                  </p:cNvPr>
                  <p:cNvSpPr/>
                  <p:nvPr/>
                </p:nvSpPr>
                <p:spPr>
                  <a:xfrm>
                    <a:off x="5785402" y="4641763"/>
                    <a:ext cx="183727" cy="29831"/>
                  </a:xfrm>
                  <a:custGeom>
                    <a:avLst/>
                    <a:gdLst>
                      <a:gd name="connsiteX0" fmla="*/ 182638 w 183727"/>
                      <a:gd name="connsiteY0" fmla="*/ 24382 h 29831"/>
                      <a:gd name="connsiteX1" fmla="*/ 163155 w 183727"/>
                      <a:gd name="connsiteY1" fmla="*/ 29559 h 29831"/>
                      <a:gd name="connsiteX2" fmla="*/ 157433 w 183727"/>
                      <a:gd name="connsiteY2" fmla="*/ 29832 h 29831"/>
                      <a:gd name="connsiteX3" fmla="*/ 149939 w 183727"/>
                      <a:gd name="connsiteY3" fmla="*/ 29287 h 29831"/>
                      <a:gd name="connsiteX4" fmla="*/ 140130 w 183727"/>
                      <a:gd name="connsiteY4" fmla="*/ 28197 h 29831"/>
                      <a:gd name="connsiteX5" fmla="*/ 142173 w 183727"/>
                      <a:gd name="connsiteY5" fmla="*/ 26698 h 29831"/>
                      <a:gd name="connsiteX6" fmla="*/ 138903 w 183727"/>
                      <a:gd name="connsiteY6" fmla="*/ 26698 h 29831"/>
                      <a:gd name="connsiteX7" fmla="*/ 137132 w 183727"/>
                      <a:gd name="connsiteY7" fmla="*/ 26698 h 29831"/>
                      <a:gd name="connsiteX8" fmla="*/ 133590 w 183727"/>
                      <a:gd name="connsiteY8" fmla="*/ 26289 h 29831"/>
                      <a:gd name="connsiteX9" fmla="*/ 101708 w 183727"/>
                      <a:gd name="connsiteY9" fmla="*/ 22475 h 29831"/>
                      <a:gd name="connsiteX10" fmla="*/ 47482 w 183727"/>
                      <a:gd name="connsiteY10" fmla="*/ 16888 h 29831"/>
                      <a:gd name="connsiteX11" fmla="*/ 18326 w 183727"/>
                      <a:gd name="connsiteY11" fmla="*/ 8169 h 29831"/>
                      <a:gd name="connsiteX12" fmla="*/ 69 w 183727"/>
                      <a:gd name="connsiteY12" fmla="*/ 5989 h 29831"/>
                      <a:gd name="connsiteX13" fmla="*/ 15056 w 183727"/>
                      <a:gd name="connsiteY13" fmla="*/ 5989 h 29831"/>
                      <a:gd name="connsiteX14" fmla="*/ 6881 w 183727"/>
                      <a:gd name="connsiteY14" fmla="*/ 4763 h 29831"/>
                      <a:gd name="connsiteX15" fmla="*/ 38763 w 183727"/>
                      <a:gd name="connsiteY15" fmla="*/ 2583 h 29831"/>
                      <a:gd name="connsiteX16" fmla="*/ 19416 w 183727"/>
                      <a:gd name="connsiteY16" fmla="*/ 5716 h 29831"/>
                      <a:gd name="connsiteX17" fmla="*/ 32495 w 183727"/>
                      <a:gd name="connsiteY17" fmla="*/ 5035 h 29831"/>
                      <a:gd name="connsiteX18" fmla="*/ 47346 w 183727"/>
                      <a:gd name="connsiteY18" fmla="*/ 10349 h 29831"/>
                      <a:gd name="connsiteX19" fmla="*/ 83724 w 183727"/>
                      <a:gd name="connsiteY19" fmla="*/ 13755 h 29831"/>
                      <a:gd name="connsiteX20" fmla="*/ 102662 w 183727"/>
                      <a:gd name="connsiteY20" fmla="*/ 20295 h 29831"/>
                      <a:gd name="connsiteX21" fmla="*/ 115605 w 183727"/>
                      <a:gd name="connsiteY21" fmla="*/ 16071 h 29831"/>
                      <a:gd name="connsiteX22" fmla="*/ 141492 w 183727"/>
                      <a:gd name="connsiteY22" fmla="*/ 20159 h 29831"/>
                      <a:gd name="connsiteX23" fmla="*/ 153618 w 183727"/>
                      <a:gd name="connsiteY23" fmla="*/ 14981 h 29831"/>
                      <a:gd name="connsiteX24" fmla="*/ 174600 w 183727"/>
                      <a:gd name="connsiteY24" fmla="*/ 9667 h 29831"/>
                      <a:gd name="connsiteX25" fmla="*/ 172011 w 183727"/>
                      <a:gd name="connsiteY25" fmla="*/ 14708 h 29831"/>
                      <a:gd name="connsiteX26" fmla="*/ 179777 w 183727"/>
                      <a:gd name="connsiteY26" fmla="*/ 18932 h 29831"/>
                      <a:gd name="connsiteX27" fmla="*/ 165199 w 183727"/>
                      <a:gd name="connsiteY27" fmla="*/ 20022 h 29831"/>
                      <a:gd name="connsiteX28" fmla="*/ 151847 w 183727"/>
                      <a:gd name="connsiteY28" fmla="*/ 19477 h 29831"/>
                      <a:gd name="connsiteX29" fmla="*/ 140402 w 183727"/>
                      <a:gd name="connsiteY29" fmla="*/ 24246 h 29831"/>
                      <a:gd name="connsiteX30" fmla="*/ 157978 w 183727"/>
                      <a:gd name="connsiteY30" fmla="*/ 24246 h 29831"/>
                      <a:gd name="connsiteX31" fmla="*/ 155662 w 183727"/>
                      <a:gd name="connsiteY31" fmla="*/ 24654 h 29831"/>
                      <a:gd name="connsiteX32" fmla="*/ 165471 w 183727"/>
                      <a:gd name="connsiteY32" fmla="*/ 23292 h 29831"/>
                      <a:gd name="connsiteX33" fmla="*/ 177734 w 183727"/>
                      <a:gd name="connsiteY33" fmla="*/ 22338 h 29831"/>
                      <a:gd name="connsiteX34" fmla="*/ 178960 w 183727"/>
                      <a:gd name="connsiteY34" fmla="*/ 22883 h 29831"/>
                      <a:gd name="connsiteX35" fmla="*/ 174736 w 183727"/>
                      <a:gd name="connsiteY35" fmla="*/ 25336 h 29831"/>
                      <a:gd name="connsiteX36" fmla="*/ 182638 w 183727"/>
                      <a:gd name="connsiteY36" fmla="*/ 24791 h 29831"/>
                      <a:gd name="connsiteX37" fmla="*/ 171602 w 183727"/>
                      <a:gd name="connsiteY37" fmla="*/ 25200 h 29831"/>
                      <a:gd name="connsiteX38" fmla="*/ 170104 w 183727"/>
                      <a:gd name="connsiteY38" fmla="*/ 24927 h 29831"/>
                      <a:gd name="connsiteX39" fmla="*/ 168060 w 183727"/>
                      <a:gd name="connsiteY39" fmla="*/ 24518 h 29831"/>
                      <a:gd name="connsiteX40" fmla="*/ 169014 w 183727"/>
                      <a:gd name="connsiteY40" fmla="*/ 25336 h 29831"/>
                      <a:gd name="connsiteX41" fmla="*/ 171602 w 183727"/>
                      <a:gd name="connsiteY41" fmla="*/ 25336 h 29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83727" h="29831">
                        <a:moveTo>
                          <a:pt x="182638" y="24382"/>
                        </a:moveTo>
                        <a:lnTo>
                          <a:pt x="163155" y="29559"/>
                        </a:lnTo>
                        <a:cubicBezTo>
                          <a:pt x="160566" y="29832"/>
                          <a:pt x="158795" y="29832"/>
                          <a:pt x="157433" y="29832"/>
                        </a:cubicBezTo>
                        <a:cubicBezTo>
                          <a:pt x="154027" y="29832"/>
                          <a:pt x="152119" y="29559"/>
                          <a:pt x="149939" y="29287"/>
                        </a:cubicBezTo>
                        <a:cubicBezTo>
                          <a:pt x="147623" y="29014"/>
                          <a:pt x="144217" y="28333"/>
                          <a:pt x="140130" y="28197"/>
                        </a:cubicBezTo>
                        <a:cubicBezTo>
                          <a:pt x="139721" y="27380"/>
                          <a:pt x="141220" y="26971"/>
                          <a:pt x="142173" y="26698"/>
                        </a:cubicBezTo>
                        <a:cubicBezTo>
                          <a:pt x="141083" y="26698"/>
                          <a:pt x="139993" y="26698"/>
                          <a:pt x="138903" y="26698"/>
                        </a:cubicBezTo>
                        <a:lnTo>
                          <a:pt x="137132" y="26698"/>
                        </a:lnTo>
                        <a:cubicBezTo>
                          <a:pt x="136179" y="26562"/>
                          <a:pt x="137132" y="26698"/>
                          <a:pt x="133590" y="26289"/>
                        </a:cubicBezTo>
                        <a:cubicBezTo>
                          <a:pt x="123099" y="25063"/>
                          <a:pt x="112336" y="23701"/>
                          <a:pt x="101708" y="22475"/>
                        </a:cubicBezTo>
                        <a:cubicBezTo>
                          <a:pt x="80590" y="20159"/>
                          <a:pt x="60698" y="17842"/>
                          <a:pt x="47482" y="16888"/>
                        </a:cubicBezTo>
                        <a:cubicBezTo>
                          <a:pt x="36174" y="14981"/>
                          <a:pt x="6745" y="8169"/>
                          <a:pt x="18326" y="8169"/>
                        </a:cubicBezTo>
                        <a:cubicBezTo>
                          <a:pt x="12740" y="7760"/>
                          <a:pt x="6336" y="7351"/>
                          <a:pt x="69" y="5989"/>
                        </a:cubicBezTo>
                        <a:cubicBezTo>
                          <a:pt x="-1157" y="3673"/>
                          <a:pt x="14375" y="7896"/>
                          <a:pt x="15056" y="5989"/>
                        </a:cubicBezTo>
                        <a:cubicBezTo>
                          <a:pt x="10015" y="5035"/>
                          <a:pt x="8244" y="4218"/>
                          <a:pt x="6881" y="4763"/>
                        </a:cubicBezTo>
                        <a:cubicBezTo>
                          <a:pt x="15601" y="4218"/>
                          <a:pt x="-476" y="-4093"/>
                          <a:pt x="38763" y="2583"/>
                        </a:cubicBezTo>
                        <a:cubicBezTo>
                          <a:pt x="53069" y="10212"/>
                          <a:pt x="11377" y="-1368"/>
                          <a:pt x="19416" y="5716"/>
                        </a:cubicBezTo>
                        <a:cubicBezTo>
                          <a:pt x="32495" y="7896"/>
                          <a:pt x="31269" y="5444"/>
                          <a:pt x="32495" y="5035"/>
                        </a:cubicBezTo>
                        <a:cubicBezTo>
                          <a:pt x="49117" y="7896"/>
                          <a:pt x="48436" y="9259"/>
                          <a:pt x="47346" y="10349"/>
                        </a:cubicBezTo>
                        <a:cubicBezTo>
                          <a:pt x="54022" y="9667"/>
                          <a:pt x="74595" y="15526"/>
                          <a:pt x="83724" y="13755"/>
                        </a:cubicBezTo>
                        <a:cubicBezTo>
                          <a:pt x="116287" y="17297"/>
                          <a:pt x="81408" y="17842"/>
                          <a:pt x="102662" y="20295"/>
                        </a:cubicBezTo>
                        <a:lnTo>
                          <a:pt x="115605" y="16071"/>
                        </a:lnTo>
                        <a:lnTo>
                          <a:pt x="141492" y="20159"/>
                        </a:lnTo>
                        <a:cubicBezTo>
                          <a:pt x="150484" y="19886"/>
                          <a:pt x="152255" y="17570"/>
                          <a:pt x="153618" y="14981"/>
                        </a:cubicBezTo>
                        <a:cubicBezTo>
                          <a:pt x="155253" y="12528"/>
                          <a:pt x="156343" y="9804"/>
                          <a:pt x="174600" y="9667"/>
                        </a:cubicBezTo>
                        <a:cubicBezTo>
                          <a:pt x="170649" y="10758"/>
                          <a:pt x="170785" y="12938"/>
                          <a:pt x="172011" y="14708"/>
                        </a:cubicBezTo>
                        <a:cubicBezTo>
                          <a:pt x="173374" y="16480"/>
                          <a:pt x="175826" y="18115"/>
                          <a:pt x="179777" y="18932"/>
                        </a:cubicBezTo>
                        <a:cubicBezTo>
                          <a:pt x="176507" y="18932"/>
                          <a:pt x="170376" y="19477"/>
                          <a:pt x="165199" y="20022"/>
                        </a:cubicBezTo>
                        <a:cubicBezTo>
                          <a:pt x="160022" y="20567"/>
                          <a:pt x="154844" y="20431"/>
                          <a:pt x="151847" y="19477"/>
                        </a:cubicBezTo>
                        <a:cubicBezTo>
                          <a:pt x="158250" y="24518"/>
                          <a:pt x="137405" y="18796"/>
                          <a:pt x="140402" y="24246"/>
                        </a:cubicBezTo>
                        <a:cubicBezTo>
                          <a:pt x="145034" y="22202"/>
                          <a:pt x="154435" y="22747"/>
                          <a:pt x="157978" y="24246"/>
                        </a:cubicBezTo>
                        <a:lnTo>
                          <a:pt x="155662" y="24654"/>
                        </a:lnTo>
                        <a:cubicBezTo>
                          <a:pt x="157569" y="25063"/>
                          <a:pt x="161112" y="24109"/>
                          <a:pt x="165471" y="23292"/>
                        </a:cubicBezTo>
                        <a:cubicBezTo>
                          <a:pt x="169695" y="22475"/>
                          <a:pt x="174872" y="21793"/>
                          <a:pt x="177734" y="22338"/>
                        </a:cubicBezTo>
                        <a:cubicBezTo>
                          <a:pt x="178278" y="22338"/>
                          <a:pt x="178687" y="22611"/>
                          <a:pt x="178960" y="22883"/>
                        </a:cubicBezTo>
                        <a:cubicBezTo>
                          <a:pt x="183728" y="22883"/>
                          <a:pt x="178687" y="24109"/>
                          <a:pt x="174736" y="25336"/>
                        </a:cubicBezTo>
                        <a:cubicBezTo>
                          <a:pt x="179913" y="24654"/>
                          <a:pt x="186317" y="23701"/>
                          <a:pt x="182638" y="24791"/>
                        </a:cubicBezTo>
                        <a:close/>
                        <a:moveTo>
                          <a:pt x="171602" y="25200"/>
                        </a:moveTo>
                        <a:lnTo>
                          <a:pt x="170104" y="24927"/>
                        </a:lnTo>
                        <a:lnTo>
                          <a:pt x="168060" y="24518"/>
                        </a:lnTo>
                        <a:cubicBezTo>
                          <a:pt x="168060" y="24518"/>
                          <a:pt x="168060" y="25336"/>
                          <a:pt x="169014" y="25336"/>
                        </a:cubicBezTo>
                        <a:cubicBezTo>
                          <a:pt x="169695" y="25336"/>
                          <a:pt x="170513" y="25336"/>
                          <a:pt x="171602" y="25336"/>
                        </a:cubicBezTo>
                        <a:close/>
                      </a:path>
                    </a:pathLst>
                  </a:custGeom>
                  <a:solidFill>
                    <a:srgbClr val="FFD61D"/>
                  </a:solidFill>
                  <a:ln w="0" cap="flat">
                    <a:noFill/>
                    <a:prstDash val="solid"/>
                    <a:miter/>
                  </a:ln>
                </p:spPr>
                <p:txBody>
                  <a:bodyPr rtlCol="0" anchor="ctr"/>
                  <a:lstStyle/>
                  <a:p>
                    <a:endParaRPr lang="en-US"/>
                  </a:p>
                </p:txBody>
              </p:sp>
              <p:sp>
                <p:nvSpPr>
                  <p:cNvPr id="642" name="Freeform: Shape 641">
                    <a:extLst>
                      <a:ext uri="{FF2B5EF4-FFF2-40B4-BE49-F238E27FC236}">
                        <a16:creationId xmlns:a16="http://schemas.microsoft.com/office/drawing/2014/main" id="{FED901FB-6007-9542-8D7C-CA6432B3EA41}"/>
                      </a:ext>
                    </a:extLst>
                  </p:cNvPr>
                  <p:cNvSpPr/>
                  <p:nvPr/>
                </p:nvSpPr>
                <p:spPr>
                  <a:xfrm>
                    <a:off x="4667029" y="3636672"/>
                    <a:ext cx="272" cy="5585"/>
                  </a:xfrm>
                  <a:custGeom>
                    <a:avLst/>
                    <a:gdLst>
                      <a:gd name="connsiteX0" fmla="*/ 0 w 272"/>
                      <a:gd name="connsiteY0" fmla="*/ 5586 h 5585"/>
                      <a:gd name="connsiteX1" fmla="*/ 273 w 272"/>
                      <a:gd name="connsiteY1" fmla="*/ 0 h 5585"/>
                      <a:gd name="connsiteX2" fmla="*/ 0 w 272"/>
                      <a:gd name="connsiteY2" fmla="*/ 5586 h 5585"/>
                    </a:gdLst>
                    <a:ahLst/>
                    <a:cxnLst>
                      <a:cxn ang="0">
                        <a:pos x="connsiteX0" y="connsiteY0"/>
                      </a:cxn>
                      <a:cxn ang="0">
                        <a:pos x="connsiteX1" y="connsiteY1"/>
                      </a:cxn>
                      <a:cxn ang="0">
                        <a:pos x="connsiteX2" y="connsiteY2"/>
                      </a:cxn>
                    </a:cxnLst>
                    <a:rect l="l" t="t" r="r" b="b"/>
                    <a:pathLst>
                      <a:path w="272" h="5585">
                        <a:moveTo>
                          <a:pt x="0" y="5586"/>
                        </a:moveTo>
                        <a:cubicBezTo>
                          <a:pt x="0" y="3678"/>
                          <a:pt x="273" y="1635"/>
                          <a:pt x="273" y="0"/>
                        </a:cubicBezTo>
                        <a:cubicBezTo>
                          <a:pt x="0" y="1226"/>
                          <a:pt x="0" y="3406"/>
                          <a:pt x="0" y="5586"/>
                        </a:cubicBezTo>
                        <a:close/>
                      </a:path>
                    </a:pathLst>
                  </a:custGeom>
                  <a:solidFill>
                    <a:srgbClr val="FFD61D"/>
                  </a:solidFill>
                  <a:ln w="0" cap="flat">
                    <a:noFill/>
                    <a:prstDash val="solid"/>
                    <a:miter/>
                  </a:ln>
                </p:spPr>
                <p:txBody>
                  <a:bodyPr rtlCol="0" anchor="ctr"/>
                  <a:lstStyle/>
                  <a:p>
                    <a:endParaRPr lang="en-US"/>
                  </a:p>
                </p:txBody>
              </p:sp>
              <p:sp>
                <p:nvSpPr>
                  <p:cNvPr id="643" name="Freeform: Shape 642">
                    <a:extLst>
                      <a:ext uri="{FF2B5EF4-FFF2-40B4-BE49-F238E27FC236}">
                        <a16:creationId xmlns:a16="http://schemas.microsoft.com/office/drawing/2014/main" id="{5D8BDCE5-F0CD-2CC5-2B29-138D8245CCF5}"/>
                      </a:ext>
                    </a:extLst>
                  </p:cNvPr>
                  <p:cNvSpPr/>
                  <p:nvPr/>
                </p:nvSpPr>
                <p:spPr>
                  <a:xfrm>
                    <a:off x="5644457" y="4781409"/>
                    <a:ext cx="10763" cy="953"/>
                  </a:xfrm>
                  <a:custGeom>
                    <a:avLst/>
                    <a:gdLst>
                      <a:gd name="connsiteX0" fmla="*/ 10763 w 10763"/>
                      <a:gd name="connsiteY0" fmla="*/ 954 h 953"/>
                      <a:gd name="connsiteX1" fmla="*/ 0 w 10763"/>
                      <a:gd name="connsiteY1" fmla="*/ 0 h 953"/>
                      <a:gd name="connsiteX2" fmla="*/ 10763 w 10763"/>
                      <a:gd name="connsiteY2" fmla="*/ 954 h 953"/>
                    </a:gdLst>
                    <a:ahLst/>
                    <a:cxnLst>
                      <a:cxn ang="0">
                        <a:pos x="connsiteX0" y="connsiteY0"/>
                      </a:cxn>
                      <a:cxn ang="0">
                        <a:pos x="connsiteX1" y="connsiteY1"/>
                      </a:cxn>
                      <a:cxn ang="0">
                        <a:pos x="connsiteX2" y="connsiteY2"/>
                      </a:cxn>
                    </a:cxnLst>
                    <a:rect l="l" t="t" r="r" b="b"/>
                    <a:pathLst>
                      <a:path w="10763" h="953">
                        <a:moveTo>
                          <a:pt x="10763" y="954"/>
                        </a:moveTo>
                        <a:lnTo>
                          <a:pt x="0" y="0"/>
                        </a:lnTo>
                        <a:cubicBezTo>
                          <a:pt x="4224" y="545"/>
                          <a:pt x="7630" y="817"/>
                          <a:pt x="10763" y="954"/>
                        </a:cubicBezTo>
                        <a:close/>
                      </a:path>
                    </a:pathLst>
                  </a:custGeom>
                  <a:solidFill>
                    <a:srgbClr val="FFD61D"/>
                  </a:solidFill>
                  <a:ln w="0" cap="flat">
                    <a:noFill/>
                    <a:prstDash val="solid"/>
                    <a:miter/>
                  </a:ln>
                </p:spPr>
                <p:txBody>
                  <a:bodyPr rtlCol="0" anchor="ctr"/>
                  <a:lstStyle/>
                  <a:p>
                    <a:endParaRPr lang="en-US"/>
                  </a:p>
                </p:txBody>
              </p:sp>
              <p:sp>
                <p:nvSpPr>
                  <p:cNvPr id="644" name="Freeform: Shape 643">
                    <a:extLst>
                      <a:ext uri="{FF2B5EF4-FFF2-40B4-BE49-F238E27FC236}">
                        <a16:creationId xmlns:a16="http://schemas.microsoft.com/office/drawing/2014/main" id="{BC2B1B3D-31DF-23DC-03BC-87C59915C404}"/>
                      </a:ext>
                    </a:extLst>
                  </p:cNvPr>
                  <p:cNvSpPr/>
                  <p:nvPr/>
                </p:nvSpPr>
                <p:spPr>
                  <a:xfrm>
                    <a:off x="5394446" y="4751435"/>
                    <a:ext cx="15804" cy="3951"/>
                  </a:xfrm>
                  <a:custGeom>
                    <a:avLst/>
                    <a:gdLst>
                      <a:gd name="connsiteX0" fmla="*/ 15805 w 15804"/>
                      <a:gd name="connsiteY0" fmla="*/ 3951 h 3951"/>
                      <a:gd name="connsiteX1" fmla="*/ 0 w 15804"/>
                      <a:gd name="connsiteY1" fmla="*/ 0 h 3951"/>
                      <a:gd name="connsiteX2" fmla="*/ 15805 w 15804"/>
                      <a:gd name="connsiteY2" fmla="*/ 3951 h 3951"/>
                    </a:gdLst>
                    <a:ahLst/>
                    <a:cxnLst>
                      <a:cxn ang="0">
                        <a:pos x="connsiteX0" y="connsiteY0"/>
                      </a:cxn>
                      <a:cxn ang="0">
                        <a:pos x="connsiteX1" y="connsiteY1"/>
                      </a:cxn>
                      <a:cxn ang="0">
                        <a:pos x="connsiteX2" y="connsiteY2"/>
                      </a:cxn>
                    </a:cxnLst>
                    <a:rect l="l" t="t" r="r" b="b"/>
                    <a:pathLst>
                      <a:path w="15804" h="3951">
                        <a:moveTo>
                          <a:pt x="15805" y="3951"/>
                        </a:moveTo>
                        <a:lnTo>
                          <a:pt x="0" y="0"/>
                        </a:lnTo>
                        <a:cubicBezTo>
                          <a:pt x="6131" y="2044"/>
                          <a:pt x="11036" y="3134"/>
                          <a:pt x="15805" y="3951"/>
                        </a:cubicBezTo>
                        <a:close/>
                      </a:path>
                    </a:pathLst>
                  </a:custGeom>
                  <a:solidFill>
                    <a:srgbClr val="FFD61D"/>
                  </a:solidFill>
                  <a:ln w="0" cap="flat">
                    <a:noFill/>
                    <a:prstDash val="solid"/>
                    <a:miter/>
                  </a:ln>
                </p:spPr>
                <p:txBody>
                  <a:bodyPr rtlCol="0" anchor="ctr"/>
                  <a:lstStyle/>
                  <a:p>
                    <a:endParaRPr lang="en-US"/>
                  </a:p>
                </p:txBody>
              </p:sp>
              <p:sp>
                <p:nvSpPr>
                  <p:cNvPr id="645" name="Freeform: Shape 644">
                    <a:extLst>
                      <a:ext uri="{FF2B5EF4-FFF2-40B4-BE49-F238E27FC236}">
                        <a16:creationId xmlns:a16="http://schemas.microsoft.com/office/drawing/2014/main" id="{4CD77ADD-D392-0818-20BF-64AE7AB861CC}"/>
                      </a:ext>
                    </a:extLst>
                  </p:cNvPr>
                  <p:cNvSpPr/>
                  <p:nvPr/>
                </p:nvSpPr>
                <p:spPr>
                  <a:xfrm>
                    <a:off x="4675885" y="3770329"/>
                    <a:ext cx="681" cy="2997"/>
                  </a:xfrm>
                  <a:custGeom>
                    <a:avLst/>
                    <a:gdLst>
                      <a:gd name="connsiteX0" fmla="*/ 0 w 681"/>
                      <a:gd name="connsiteY0" fmla="*/ 0 h 2997"/>
                      <a:gd name="connsiteX1" fmla="*/ 0 w 681"/>
                      <a:gd name="connsiteY1" fmla="*/ 545 h 2997"/>
                      <a:gd name="connsiteX2" fmla="*/ 681 w 681"/>
                      <a:gd name="connsiteY2" fmla="*/ 2997 h 2997"/>
                      <a:gd name="connsiteX3" fmla="*/ 0 w 681"/>
                      <a:gd name="connsiteY3" fmla="*/ 0 h 2997"/>
                    </a:gdLst>
                    <a:ahLst/>
                    <a:cxnLst>
                      <a:cxn ang="0">
                        <a:pos x="connsiteX0" y="connsiteY0"/>
                      </a:cxn>
                      <a:cxn ang="0">
                        <a:pos x="connsiteX1" y="connsiteY1"/>
                      </a:cxn>
                      <a:cxn ang="0">
                        <a:pos x="connsiteX2" y="connsiteY2"/>
                      </a:cxn>
                      <a:cxn ang="0">
                        <a:pos x="connsiteX3" y="connsiteY3"/>
                      </a:cxn>
                    </a:cxnLst>
                    <a:rect l="l" t="t" r="r" b="b"/>
                    <a:pathLst>
                      <a:path w="681" h="2997">
                        <a:moveTo>
                          <a:pt x="0" y="0"/>
                        </a:moveTo>
                        <a:lnTo>
                          <a:pt x="0" y="545"/>
                        </a:lnTo>
                        <a:cubicBezTo>
                          <a:pt x="273" y="1362"/>
                          <a:pt x="409" y="2044"/>
                          <a:pt x="681" y="2997"/>
                        </a:cubicBezTo>
                        <a:lnTo>
                          <a:pt x="0" y="0"/>
                        </a:lnTo>
                        <a:close/>
                      </a:path>
                    </a:pathLst>
                  </a:custGeom>
                  <a:solidFill>
                    <a:srgbClr val="FFD61D"/>
                  </a:solidFill>
                  <a:ln w="0" cap="flat">
                    <a:noFill/>
                    <a:prstDash val="solid"/>
                    <a:miter/>
                  </a:ln>
                </p:spPr>
                <p:txBody>
                  <a:bodyPr rtlCol="0" anchor="ctr"/>
                  <a:lstStyle/>
                  <a:p>
                    <a:endParaRPr lang="en-US"/>
                  </a:p>
                </p:txBody>
              </p:sp>
              <p:sp>
                <p:nvSpPr>
                  <p:cNvPr id="646" name="Freeform: Shape 645">
                    <a:extLst>
                      <a:ext uri="{FF2B5EF4-FFF2-40B4-BE49-F238E27FC236}">
                        <a16:creationId xmlns:a16="http://schemas.microsoft.com/office/drawing/2014/main" id="{2C01F534-7BC7-994F-4623-3FCF519C981F}"/>
                      </a:ext>
                    </a:extLst>
                  </p:cNvPr>
                  <p:cNvSpPr/>
                  <p:nvPr/>
                </p:nvSpPr>
                <p:spPr>
                  <a:xfrm>
                    <a:off x="4995927" y="4479488"/>
                    <a:ext cx="5313" cy="7221"/>
                  </a:xfrm>
                  <a:custGeom>
                    <a:avLst/>
                    <a:gdLst>
                      <a:gd name="connsiteX0" fmla="*/ 5314 w 5313"/>
                      <a:gd name="connsiteY0" fmla="*/ 7221 h 7221"/>
                      <a:gd name="connsiteX1" fmla="*/ 0 w 5313"/>
                      <a:gd name="connsiteY1" fmla="*/ 0 h 7221"/>
                      <a:gd name="connsiteX2" fmla="*/ 5314 w 5313"/>
                      <a:gd name="connsiteY2" fmla="*/ 7221 h 7221"/>
                    </a:gdLst>
                    <a:ahLst/>
                    <a:cxnLst>
                      <a:cxn ang="0">
                        <a:pos x="connsiteX0" y="connsiteY0"/>
                      </a:cxn>
                      <a:cxn ang="0">
                        <a:pos x="connsiteX1" y="connsiteY1"/>
                      </a:cxn>
                      <a:cxn ang="0">
                        <a:pos x="connsiteX2" y="connsiteY2"/>
                      </a:cxn>
                    </a:cxnLst>
                    <a:rect l="l" t="t" r="r" b="b"/>
                    <a:pathLst>
                      <a:path w="5313" h="7221">
                        <a:moveTo>
                          <a:pt x="5314" y="7221"/>
                        </a:moveTo>
                        <a:cubicBezTo>
                          <a:pt x="3951" y="5177"/>
                          <a:pt x="2316" y="2861"/>
                          <a:pt x="0" y="0"/>
                        </a:cubicBezTo>
                        <a:cubicBezTo>
                          <a:pt x="0" y="681"/>
                          <a:pt x="1907" y="3406"/>
                          <a:pt x="5314" y="7221"/>
                        </a:cubicBezTo>
                        <a:close/>
                      </a:path>
                    </a:pathLst>
                  </a:custGeom>
                  <a:solidFill>
                    <a:srgbClr val="FFD61D"/>
                  </a:solidFill>
                  <a:ln w="0" cap="flat">
                    <a:noFill/>
                    <a:prstDash val="solid"/>
                    <a:miter/>
                  </a:ln>
                </p:spPr>
                <p:txBody>
                  <a:bodyPr rtlCol="0" anchor="ctr"/>
                  <a:lstStyle/>
                  <a:p>
                    <a:endParaRPr lang="en-US"/>
                  </a:p>
                </p:txBody>
              </p:sp>
              <p:sp>
                <p:nvSpPr>
                  <p:cNvPr id="647" name="Freeform: Shape 646">
                    <a:extLst>
                      <a:ext uri="{FF2B5EF4-FFF2-40B4-BE49-F238E27FC236}">
                        <a16:creationId xmlns:a16="http://schemas.microsoft.com/office/drawing/2014/main" id="{1FDB3F16-DA97-3CF1-F8F3-1C224B5E3EBA}"/>
                      </a:ext>
                    </a:extLst>
                  </p:cNvPr>
                  <p:cNvSpPr/>
                  <p:nvPr/>
                </p:nvSpPr>
                <p:spPr>
                  <a:xfrm>
                    <a:off x="5410114" y="4755522"/>
                    <a:ext cx="2997" cy="681"/>
                  </a:xfrm>
                  <a:custGeom>
                    <a:avLst/>
                    <a:gdLst>
                      <a:gd name="connsiteX0" fmla="*/ 2997 w 2997"/>
                      <a:gd name="connsiteY0" fmla="*/ 681 h 681"/>
                      <a:gd name="connsiteX1" fmla="*/ 2044 w 2997"/>
                      <a:gd name="connsiteY1" fmla="*/ 272 h 681"/>
                      <a:gd name="connsiteX2" fmla="*/ 0 w 2997"/>
                      <a:gd name="connsiteY2" fmla="*/ 0 h 681"/>
                      <a:gd name="connsiteX3" fmla="*/ 2861 w 2997"/>
                      <a:gd name="connsiteY3" fmla="*/ 681 h 681"/>
                    </a:gdLst>
                    <a:ahLst/>
                    <a:cxnLst>
                      <a:cxn ang="0">
                        <a:pos x="connsiteX0" y="connsiteY0"/>
                      </a:cxn>
                      <a:cxn ang="0">
                        <a:pos x="connsiteX1" y="connsiteY1"/>
                      </a:cxn>
                      <a:cxn ang="0">
                        <a:pos x="connsiteX2" y="connsiteY2"/>
                      </a:cxn>
                      <a:cxn ang="0">
                        <a:pos x="connsiteX3" y="connsiteY3"/>
                      </a:cxn>
                    </a:cxnLst>
                    <a:rect l="l" t="t" r="r" b="b"/>
                    <a:pathLst>
                      <a:path w="2997" h="681">
                        <a:moveTo>
                          <a:pt x="2997" y="681"/>
                        </a:moveTo>
                        <a:cubicBezTo>
                          <a:pt x="2997" y="681"/>
                          <a:pt x="2453" y="409"/>
                          <a:pt x="2044" y="272"/>
                        </a:cubicBezTo>
                        <a:cubicBezTo>
                          <a:pt x="1363" y="272"/>
                          <a:pt x="681" y="136"/>
                          <a:pt x="0" y="0"/>
                        </a:cubicBezTo>
                        <a:lnTo>
                          <a:pt x="2861" y="681"/>
                        </a:lnTo>
                        <a:close/>
                      </a:path>
                    </a:pathLst>
                  </a:custGeom>
                  <a:solidFill>
                    <a:srgbClr val="FFD61D"/>
                  </a:solidFill>
                  <a:ln w="0" cap="flat">
                    <a:noFill/>
                    <a:prstDash val="solid"/>
                    <a:miter/>
                  </a:ln>
                </p:spPr>
                <p:txBody>
                  <a:bodyPr rtlCol="0" anchor="ctr"/>
                  <a:lstStyle/>
                  <a:p>
                    <a:endParaRPr lang="en-US"/>
                  </a:p>
                </p:txBody>
              </p:sp>
              <p:sp>
                <p:nvSpPr>
                  <p:cNvPr id="648" name="Freeform: Shape 647">
                    <a:extLst>
                      <a:ext uri="{FF2B5EF4-FFF2-40B4-BE49-F238E27FC236}">
                        <a16:creationId xmlns:a16="http://schemas.microsoft.com/office/drawing/2014/main" id="{DAF05A67-2ED2-6126-49BF-21E9F1732F32}"/>
                      </a:ext>
                    </a:extLst>
                  </p:cNvPr>
                  <p:cNvSpPr/>
                  <p:nvPr/>
                </p:nvSpPr>
                <p:spPr>
                  <a:xfrm>
                    <a:off x="5763263" y="4799938"/>
                    <a:ext cx="7084" cy="817"/>
                  </a:xfrm>
                  <a:custGeom>
                    <a:avLst/>
                    <a:gdLst>
                      <a:gd name="connsiteX0" fmla="*/ 0 w 7084"/>
                      <a:gd name="connsiteY0" fmla="*/ 817 h 817"/>
                      <a:gd name="connsiteX1" fmla="*/ 7085 w 7084"/>
                      <a:gd name="connsiteY1" fmla="*/ 0 h 817"/>
                      <a:gd name="connsiteX2" fmla="*/ 0 w 7084"/>
                      <a:gd name="connsiteY2" fmla="*/ 817 h 817"/>
                    </a:gdLst>
                    <a:ahLst/>
                    <a:cxnLst>
                      <a:cxn ang="0">
                        <a:pos x="connsiteX0" y="connsiteY0"/>
                      </a:cxn>
                      <a:cxn ang="0">
                        <a:pos x="connsiteX1" y="connsiteY1"/>
                      </a:cxn>
                      <a:cxn ang="0">
                        <a:pos x="connsiteX2" y="connsiteY2"/>
                      </a:cxn>
                    </a:cxnLst>
                    <a:rect l="l" t="t" r="r" b="b"/>
                    <a:pathLst>
                      <a:path w="7084" h="817">
                        <a:moveTo>
                          <a:pt x="0" y="817"/>
                        </a:moveTo>
                        <a:cubicBezTo>
                          <a:pt x="2316" y="545"/>
                          <a:pt x="4496" y="273"/>
                          <a:pt x="7085" y="0"/>
                        </a:cubicBezTo>
                        <a:cubicBezTo>
                          <a:pt x="3815" y="273"/>
                          <a:pt x="1771" y="545"/>
                          <a:pt x="0" y="817"/>
                        </a:cubicBezTo>
                        <a:close/>
                      </a:path>
                    </a:pathLst>
                  </a:custGeom>
                  <a:solidFill>
                    <a:srgbClr val="FFD61D"/>
                  </a:solidFill>
                  <a:ln w="0" cap="flat">
                    <a:noFill/>
                    <a:prstDash val="solid"/>
                    <a:miter/>
                  </a:ln>
                </p:spPr>
                <p:txBody>
                  <a:bodyPr rtlCol="0" anchor="ctr"/>
                  <a:lstStyle/>
                  <a:p>
                    <a:endParaRPr lang="en-US"/>
                  </a:p>
                </p:txBody>
              </p:sp>
              <p:sp>
                <p:nvSpPr>
                  <p:cNvPr id="649" name="Freeform: Shape 648">
                    <a:extLst>
                      <a:ext uri="{FF2B5EF4-FFF2-40B4-BE49-F238E27FC236}">
                        <a16:creationId xmlns:a16="http://schemas.microsoft.com/office/drawing/2014/main" id="{5A6569CF-8943-81AD-8AAB-B5C681F45856}"/>
                      </a:ext>
                    </a:extLst>
                  </p:cNvPr>
                  <p:cNvSpPr/>
                  <p:nvPr/>
                </p:nvSpPr>
                <p:spPr>
                  <a:xfrm>
                    <a:off x="5747322" y="4784134"/>
                    <a:ext cx="6676" cy="817"/>
                  </a:xfrm>
                  <a:custGeom>
                    <a:avLst/>
                    <a:gdLst>
                      <a:gd name="connsiteX0" fmla="*/ 0 w 6676"/>
                      <a:gd name="connsiteY0" fmla="*/ 817 h 817"/>
                      <a:gd name="connsiteX1" fmla="*/ 6676 w 6676"/>
                      <a:gd name="connsiteY1" fmla="*/ 0 h 817"/>
                      <a:gd name="connsiteX2" fmla="*/ 0 w 6676"/>
                      <a:gd name="connsiteY2" fmla="*/ 817 h 817"/>
                    </a:gdLst>
                    <a:ahLst/>
                    <a:cxnLst>
                      <a:cxn ang="0">
                        <a:pos x="connsiteX0" y="connsiteY0"/>
                      </a:cxn>
                      <a:cxn ang="0">
                        <a:pos x="connsiteX1" y="connsiteY1"/>
                      </a:cxn>
                      <a:cxn ang="0">
                        <a:pos x="connsiteX2" y="connsiteY2"/>
                      </a:cxn>
                    </a:cxnLst>
                    <a:rect l="l" t="t" r="r" b="b"/>
                    <a:pathLst>
                      <a:path w="6676" h="817">
                        <a:moveTo>
                          <a:pt x="0" y="817"/>
                        </a:moveTo>
                        <a:cubicBezTo>
                          <a:pt x="2453" y="545"/>
                          <a:pt x="4905" y="272"/>
                          <a:pt x="6676" y="0"/>
                        </a:cubicBezTo>
                        <a:lnTo>
                          <a:pt x="0" y="817"/>
                        </a:lnTo>
                        <a:close/>
                      </a:path>
                    </a:pathLst>
                  </a:custGeom>
                  <a:solidFill>
                    <a:srgbClr val="FFD61D"/>
                  </a:solidFill>
                  <a:ln w="0" cap="flat">
                    <a:noFill/>
                    <a:prstDash val="solid"/>
                    <a:miter/>
                  </a:ln>
                </p:spPr>
                <p:txBody>
                  <a:bodyPr rtlCol="0" anchor="ctr"/>
                  <a:lstStyle/>
                  <a:p>
                    <a:endParaRPr lang="en-US"/>
                  </a:p>
                </p:txBody>
              </p:sp>
              <p:sp>
                <p:nvSpPr>
                  <p:cNvPr id="650" name="Freeform: Shape 649">
                    <a:extLst>
                      <a:ext uri="{FF2B5EF4-FFF2-40B4-BE49-F238E27FC236}">
                        <a16:creationId xmlns:a16="http://schemas.microsoft.com/office/drawing/2014/main" id="{033552CD-66F8-DD3D-3F44-B4AAF9387330}"/>
                      </a:ext>
                    </a:extLst>
                  </p:cNvPr>
                  <p:cNvSpPr/>
                  <p:nvPr/>
                </p:nvSpPr>
                <p:spPr>
                  <a:xfrm>
                    <a:off x="6187124" y="4674183"/>
                    <a:ext cx="12670" cy="8174"/>
                  </a:xfrm>
                  <a:custGeom>
                    <a:avLst/>
                    <a:gdLst>
                      <a:gd name="connsiteX0" fmla="*/ 0 w 12670"/>
                      <a:gd name="connsiteY0" fmla="*/ 8175 h 8174"/>
                      <a:gd name="connsiteX1" fmla="*/ 12671 w 12670"/>
                      <a:gd name="connsiteY1" fmla="*/ 0 h 8174"/>
                      <a:gd name="connsiteX2" fmla="*/ 0 w 12670"/>
                      <a:gd name="connsiteY2" fmla="*/ 8175 h 8174"/>
                    </a:gdLst>
                    <a:ahLst/>
                    <a:cxnLst>
                      <a:cxn ang="0">
                        <a:pos x="connsiteX0" y="connsiteY0"/>
                      </a:cxn>
                      <a:cxn ang="0">
                        <a:pos x="connsiteX1" y="connsiteY1"/>
                      </a:cxn>
                      <a:cxn ang="0">
                        <a:pos x="connsiteX2" y="connsiteY2"/>
                      </a:cxn>
                    </a:cxnLst>
                    <a:rect l="l" t="t" r="r" b="b"/>
                    <a:pathLst>
                      <a:path w="12670" h="8174">
                        <a:moveTo>
                          <a:pt x="0" y="8175"/>
                        </a:moveTo>
                        <a:lnTo>
                          <a:pt x="12671" y="0"/>
                        </a:lnTo>
                        <a:cubicBezTo>
                          <a:pt x="5723" y="3951"/>
                          <a:pt x="2180" y="6404"/>
                          <a:pt x="0" y="8175"/>
                        </a:cubicBezTo>
                        <a:close/>
                      </a:path>
                    </a:pathLst>
                  </a:custGeom>
                  <a:solidFill>
                    <a:srgbClr val="FFD61D"/>
                  </a:solidFill>
                  <a:ln w="0" cap="flat">
                    <a:noFill/>
                    <a:prstDash val="solid"/>
                    <a:miter/>
                  </a:ln>
                </p:spPr>
                <p:txBody>
                  <a:bodyPr rtlCol="0" anchor="ctr"/>
                  <a:lstStyle/>
                  <a:p>
                    <a:endParaRPr lang="en-US"/>
                  </a:p>
                </p:txBody>
              </p:sp>
              <p:sp>
                <p:nvSpPr>
                  <p:cNvPr id="651" name="Freeform: Shape 650">
                    <a:extLst>
                      <a:ext uri="{FF2B5EF4-FFF2-40B4-BE49-F238E27FC236}">
                        <a16:creationId xmlns:a16="http://schemas.microsoft.com/office/drawing/2014/main" id="{F7E2A16B-82B1-73B6-84E9-36E6A9773458}"/>
                      </a:ext>
                    </a:extLst>
                  </p:cNvPr>
                  <p:cNvSpPr/>
                  <p:nvPr/>
                </p:nvSpPr>
                <p:spPr>
                  <a:xfrm>
                    <a:off x="5785997" y="4786314"/>
                    <a:ext cx="2471" cy="953"/>
                  </a:xfrm>
                  <a:custGeom>
                    <a:avLst/>
                    <a:gdLst>
                      <a:gd name="connsiteX0" fmla="*/ 292 w 2471"/>
                      <a:gd name="connsiteY0" fmla="*/ 954 h 953"/>
                      <a:gd name="connsiteX1" fmla="*/ 2472 w 2471"/>
                      <a:gd name="connsiteY1" fmla="*/ 0 h 953"/>
                      <a:gd name="connsiteX2" fmla="*/ 292 w 2471"/>
                      <a:gd name="connsiteY2" fmla="*/ 954 h 953"/>
                    </a:gdLst>
                    <a:ahLst/>
                    <a:cxnLst>
                      <a:cxn ang="0">
                        <a:pos x="connsiteX0" y="connsiteY0"/>
                      </a:cxn>
                      <a:cxn ang="0">
                        <a:pos x="connsiteX1" y="connsiteY1"/>
                      </a:cxn>
                      <a:cxn ang="0">
                        <a:pos x="connsiteX2" y="connsiteY2"/>
                      </a:cxn>
                    </a:cxnLst>
                    <a:rect l="l" t="t" r="r" b="b"/>
                    <a:pathLst>
                      <a:path w="2471" h="953">
                        <a:moveTo>
                          <a:pt x="292" y="954"/>
                        </a:moveTo>
                        <a:cubicBezTo>
                          <a:pt x="1110" y="681"/>
                          <a:pt x="1927" y="273"/>
                          <a:pt x="2472" y="0"/>
                        </a:cubicBezTo>
                        <a:cubicBezTo>
                          <a:pt x="428" y="409"/>
                          <a:pt x="-526" y="817"/>
                          <a:pt x="292" y="954"/>
                        </a:cubicBezTo>
                        <a:close/>
                      </a:path>
                    </a:pathLst>
                  </a:custGeom>
                  <a:solidFill>
                    <a:srgbClr val="FFD61D"/>
                  </a:solidFill>
                  <a:ln w="0" cap="flat">
                    <a:noFill/>
                    <a:prstDash val="solid"/>
                    <a:miter/>
                  </a:ln>
                </p:spPr>
                <p:txBody>
                  <a:bodyPr rtlCol="0" anchor="ctr"/>
                  <a:lstStyle/>
                  <a:p>
                    <a:endParaRPr lang="en-US"/>
                  </a:p>
                </p:txBody>
              </p:sp>
              <p:sp>
                <p:nvSpPr>
                  <p:cNvPr id="652" name="Freeform: Shape 651">
                    <a:extLst>
                      <a:ext uri="{FF2B5EF4-FFF2-40B4-BE49-F238E27FC236}">
                        <a16:creationId xmlns:a16="http://schemas.microsoft.com/office/drawing/2014/main" id="{788091CA-1FCF-0008-AFBE-11DDCA41B3B4}"/>
                      </a:ext>
                    </a:extLst>
                  </p:cNvPr>
                  <p:cNvSpPr/>
                  <p:nvPr/>
                </p:nvSpPr>
                <p:spPr>
                  <a:xfrm>
                    <a:off x="4684878" y="3550837"/>
                    <a:ext cx="681" cy="1226"/>
                  </a:xfrm>
                  <a:custGeom>
                    <a:avLst/>
                    <a:gdLst>
                      <a:gd name="connsiteX0" fmla="*/ 0 w 681"/>
                      <a:gd name="connsiteY0" fmla="*/ 0 h 1226"/>
                      <a:gd name="connsiteX1" fmla="*/ 0 w 681"/>
                      <a:gd name="connsiteY1" fmla="*/ 817 h 1226"/>
                      <a:gd name="connsiteX2" fmla="*/ 681 w 681"/>
                      <a:gd name="connsiteY2" fmla="*/ 1226 h 1226"/>
                      <a:gd name="connsiteX3" fmla="*/ 0 w 681"/>
                      <a:gd name="connsiteY3" fmla="*/ 0 h 1226"/>
                    </a:gdLst>
                    <a:ahLst/>
                    <a:cxnLst>
                      <a:cxn ang="0">
                        <a:pos x="connsiteX0" y="connsiteY0"/>
                      </a:cxn>
                      <a:cxn ang="0">
                        <a:pos x="connsiteX1" y="connsiteY1"/>
                      </a:cxn>
                      <a:cxn ang="0">
                        <a:pos x="connsiteX2" y="connsiteY2"/>
                      </a:cxn>
                      <a:cxn ang="0">
                        <a:pos x="connsiteX3" y="connsiteY3"/>
                      </a:cxn>
                    </a:cxnLst>
                    <a:rect l="l" t="t" r="r" b="b"/>
                    <a:pathLst>
                      <a:path w="681" h="1226">
                        <a:moveTo>
                          <a:pt x="0" y="0"/>
                        </a:moveTo>
                        <a:cubicBezTo>
                          <a:pt x="0" y="0"/>
                          <a:pt x="0" y="681"/>
                          <a:pt x="0" y="817"/>
                        </a:cubicBezTo>
                        <a:lnTo>
                          <a:pt x="681" y="1226"/>
                        </a:lnTo>
                        <a:lnTo>
                          <a:pt x="0" y="0"/>
                        </a:lnTo>
                        <a:close/>
                      </a:path>
                    </a:pathLst>
                  </a:custGeom>
                  <a:solidFill>
                    <a:srgbClr val="FFD61D"/>
                  </a:solidFill>
                  <a:ln w="0" cap="flat">
                    <a:noFill/>
                    <a:prstDash val="solid"/>
                    <a:miter/>
                  </a:ln>
                </p:spPr>
                <p:txBody>
                  <a:bodyPr rtlCol="0" anchor="ctr"/>
                  <a:lstStyle/>
                  <a:p>
                    <a:endParaRPr lang="en-US"/>
                  </a:p>
                </p:txBody>
              </p:sp>
              <p:sp>
                <p:nvSpPr>
                  <p:cNvPr id="653" name="Freeform: Shape 652">
                    <a:extLst>
                      <a:ext uri="{FF2B5EF4-FFF2-40B4-BE49-F238E27FC236}">
                        <a16:creationId xmlns:a16="http://schemas.microsoft.com/office/drawing/2014/main" id="{6469BAAA-DF5D-6A2E-55B1-2E5F8C226705}"/>
                      </a:ext>
                    </a:extLst>
                  </p:cNvPr>
                  <p:cNvSpPr/>
                  <p:nvPr/>
                </p:nvSpPr>
                <p:spPr>
                  <a:xfrm>
                    <a:off x="4678287" y="3502742"/>
                    <a:ext cx="459" cy="12670"/>
                  </a:xfrm>
                  <a:custGeom>
                    <a:avLst/>
                    <a:gdLst>
                      <a:gd name="connsiteX0" fmla="*/ 51 w 459"/>
                      <a:gd name="connsiteY0" fmla="*/ 12671 h 12670"/>
                      <a:gd name="connsiteX1" fmla="*/ 460 w 459"/>
                      <a:gd name="connsiteY1" fmla="*/ 0 h 12670"/>
                      <a:gd name="connsiteX2" fmla="*/ 51 w 459"/>
                      <a:gd name="connsiteY2" fmla="*/ 12671 h 12670"/>
                    </a:gdLst>
                    <a:ahLst/>
                    <a:cxnLst>
                      <a:cxn ang="0">
                        <a:pos x="connsiteX0" y="connsiteY0"/>
                      </a:cxn>
                      <a:cxn ang="0">
                        <a:pos x="connsiteX1" y="connsiteY1"/>
                      </a:cxn>
                      <a:cxn ang="0">
                        <a:pos x="connsiteX2" y="connsiteY2"/>
                      </a:cxn>
                    </a:cxnLst>
                    <a:rect l="l" t="t" r="r" b="b"/>
                    <a:pathLst>
                      <a:path w="459" h="12670">
                        <a:moveTo>
                          <a:pt x="51" y="12671"/>
                        </a:moveTo>
                        <a:cubicBezTo>
                          <a:pt x="187" y="8584"/>
                          <a:pt x="324" y="4224"/>
                          <a:pt x="460" y="0"/>
                        </a:cubicBezTo>
                        <a:cubicBezTo>
                          <a:pt x="51" y="4632"/>
                          <a:pt x="-85" y="9265"/>
                          <a:pt x="51" y="12671"/>
                        </a:cubicBezTo>
                        <a:close/>
                      </a:path>
                    </a:pathLst>
                  </a:custGeom>
                  <a:solidFill>
                    <a:srgbClr val="FFD61D"/>
                  </a:solidFill>
                  <a:ln w="0" cap="flat">
                    <a:noFill/>
                    <a:prstDash val="solid"/>
                    <a:miter/>
                  </a:ln>
                </p:spPr>
                <p:txBody>
                  <a:bodyPr rtlCol="0" anchor="ctr"/>
                  <a:lstStyle/>
                  <a:p>
                    <a:endParaRPr lang="en-US"/>
                  </a:p>
                </p:txBody>
              </p:sp>
              <p:sp>
                <p:nvSpPr>
                  <p:cNvPr id="654" name="Freeform: Shape 653">
                    <a:extLst>
                      <a:ext uri="{FF2B5EF4-FFF2-40B4-BE49-F238E27FC236}">
                        <a16:creationId xmlns:a16="http://schemas.microsoft.com/office/drawing/2014/main" id="{8F74063E-9A03-9FB3-2B69-D7824E66E497}"/>
                      </a:ext>
                    </a:extLst>
                  </p:cNvPr>
                  <p:cNvSpPr/>
                  <p:nvPr/>
                </p:nvSpPr>
                <p:spPr>
                  <a:xfrm>
                    <a:off x="4866970" y="4304779"/>
                    <a:ext cx="6744" cy="11486"/>
                  </a:xfrm>
                  <a:custGeom>
                    <a:avLst/>
                    <a:gdLst>
                      <a:gd name="connsiteX0" fmla="*/ 6745 w 6744"/>
                      <a:gd name="connsiteY0" fmla="*/ 11486 h 11486"/>
                      <a:gd name="connsiteX1" fmla="*/ 4292 w 6744"/>
                      <a:gd name="connsiteY1" fmla="*/ 2767 h 11486"/>
                      <a:gd name="connsiteX2" fmla="*/ 6745 w 6744"/>
                      <a:gd name="connsiteY2" fmla="*/ 11486 h 11486"/>
                    </a:gdLst>
                    <a:ahLst/>
                    <a:cxnLst>
                      <a:cxn ang="0">
                        <a:pos x="connsiteX0" y="connsiteY0"/>
                      </a:cxn>
                      <a:cxn ang="0">
                        <a:pos x="connsiteX1" y="connsiteY1"/>
                      </a:cxn>
                      <a:cxn ang="0">
                        <a:pos x="connsiteX2" y="connsiteY2"/>
                      </a:cxn>
                    </a:cxnLst>
                    <a:rect l="l" t="t" r="r" b="b"/>
                    <a:pathLst>
                      <a:path w="6744" h="11486">
                        <a:moveTo>
                          <a:pt x="6745" y="11486"/>
                        </a:moveTo>
                        <a:cubicBezTo>
                          <a:pt x="5246" y="7808"/>
                          <a:pt x="1158" y="-94"/>
                          <a:pt x="4292" y="2767"/>
                        </a:cubicBezTo>
                        <a:cubicBezTo>
                          <a:pt x="-749" y="-2547"/>
                          <a:pt x="-2929" y="-503"/>
                          <a:pt x="6745" y="11486"/>
                        </a:cubicBezTo>
                        <a:close/>
                      </a:path>
                    </a:pathLst>
                  </a:custGeom>
                  <a:solidFill>
                    <a:srgbClr val="FFD61D"/>
                  </a:solidFill>
                  <a:ln w="0" cap="flat">
                    <a:noFill/>
                    <a:prstDash val="solid"/>
                    <a:miter/>
                  </a:ln>
                </p:spPr>
                <p:txBody>
                  <a:bodyPr rtlCol="0" anchor="ctr"/>
                  <a:lstStyle/>
                  <a:p>
                    <a:endParaRPr lang="en-US"/>
                  </a:p>
                </p:txBody>
              </p:sp>
              <p:sp>
                <p:nvSpPr>
                  <p:cNvPr id="655" name="Freeform: Shape 654">
                    <a:extLst>
                      <a:ext uri="{FF2B5EF4-FFF2-40B4-BE49-F238E27FC236}">
                        <a16:creationId xmlns:a16="http://schemas.microsoft.com/office/drawing/2014/main" id="{99CE37F1-9D56-562C-DC7E-8E166CB7F1F0}"/>
                      </a:ext>
                    </a:extLst>
                  </p:cNvPr>
                  <p:cNvSpPr/>
                  <p:nvPr/>
                </p:nvSpPr>
                <p:spPr>
                  <a:xfrm>
                    <a:off x="4717985" y="3612420"/>
                    <a:ext cx="2043" cy="8212"/>
                  </a:xfrm>
                  <a:custGeom>
                    <a:avLst/>
                    <a:gdLst>
                      <a:gd name="connsiteX0" fmla="*/ 2044 w 2043"/>
                      <a:gd name="connsiteY0" fmla="*/ 7766 h 8212"/>
                      <a:gd name="connsiteX1" fmla="*/ 0 w 2043"/>
                      <a:gd name="connsiteY1" fmla="*/ 0 h 8212"/>
                      <a:gd name="connsiteX2" fmla="*/ 2044 w 2043"/>
                      <a:gd name="connsiteY2" fmla="*/ 7766 h 8212"/>
                    </a:gdLst>
                    <a:ahLst/>
                    <a:cxnLst>
                      <a:cxn ang="0">
                        <a:pos x="connsiteX0" y="connsiteY0"/>
                      </a:cxn>
                      <a:cxn ang="0">
                        <a:pos x="connsiteX1" y="connsiteY1"/>
                      </a:cxn>
                      <a:cxn ang="0">
                        <a:pos x="connsiteX2" y="connsiteY2"/>
                      </a:cxn>
                    </a:cxnLst>
                    <a:rect l="l" t="t" r="r" b="b"/>
                    <a:pathLst>
                      <a:path w="2043" h="8212">
                        <a:moveTo>
                          <a:pt x="2044" y="7766"/>
                        </a:moveTo>
                        <a:cubicBezTo>
                          <a:pt x="1226" y="5586"/>
                          <a:pt x="681" y="2725"/>
                          <a:pt x="0" y="0"/>
                        </a:cubicBezTo>
                        <a:cubicBezTo>
                          <a:pt x="817" y="5177"/>
                          <a:pt x="1635" y="9673"/>
                          <a:pt x="2044" y="7766"/>
                        </a:cubicBezTo>
                        <a:close/>
                      </a:path>
                    </a:pathLst>
                  </a:custGeom>
                  <a:solidFill>
                    <a:srgbClr val="FFD61D"/>
                  </a:solidFill>
                  <a:ln w="0" cap="flat">
                    <a:noFill/>
                    <a:prstDash val="solid"/>
                    <a:miter/>
                  </a:ln>
                </p:spPr>
                <p:txBody>
                  <a:bodyPr rtlCol="0" anchor="ctr"/>
                  <a:lstStyle/>
                  <a:p>
                    <a:endParaRPr lang="en-US"/>
                  </a:p>
                </p:txBody>
              </p:sp>
              <p:sp>
                <p:nvSpPr>
                  <p:cNvPr id="656" name="Freeform: Shape 655">
                    <a:extLst>
                      <a:ext uri="{FF2B5EF4-FFF2-40B4-BE49-F238E27FC236}">
                        <a16:creationId xmlns:a16="http://schemas.microsoft.com/office/drawing/2014/main" id="{192AA419-E365-5906-9AEC-9FDC7784B39F}"/>
                      </a:ext>
                    </a:extLst>
                  </p:cNvPr>
                  <p:cNvSpPr/>
                  <p:nvPr/>
                </p:nvSpPr>
                <p:spPr>
                  <a:xfrm>
                    <a:off x="4716623" y="3604790"/>
                    <a:ext cx="1362" cy="7630"/>
                  </a:xfrm>
                  <a:custGeom>
                    <a:avLst/>
                    <a:gdLst>
                      <a:gd name="connsiteX0" fmla="*/ 1363 w 1362"/>
                      <a:gd name="connsiteY0" fmla="*/ 7630 h 7630"/>
                      <a:gd name="connsiteX1" fmla="*/ 0 w 1362"/>
                      <a:gd name="connsiteY1" fmla="*/ 0 h 7630"/>
                      <a:gd name="connsiteX2" fmla="*/ 1363 w 1362"/>
                      <a:gd name="connsiteY2" fmla="*/ 7630 h 7630"/>
                    </a:gdLst>
                    <a:ahLst/>
                    <a:cxnLst>
                      <a:cxn ang="0">
                        <a:pos x="connsiteX0" y="connsiteY0"/>
                      </a:cxn>
                      <a:cxn ang="0">
                        <a:pos x="connsiteX1" y="connsiteY1"/>
                      </a:cxn>
                      <a:cxn ang="0">
                        <a:pos x="connsiteX2" y="connsiteY2"/>
                      </a:cxn>
                    </a:cxnLst>
                    <a:rect l="l" t="t" r="r" b="b"/>
                    <a:pathLst>
                      <a:path w="1362" h="7630">
                        <a:moveTo>
                          <a:pt x="1363" y="7630"/>
                        </a:moveTo>
                        <a:cubicBezTo>
                          <a:pt x="954" y="5041"/>
                          <a:pt x="409" y="2316"/>
                          <a:pt x="0" y="0"/>
                        </a:cubicBezTo>
                        <a:cubicBezTo>
                          <a:pt x="409" y="2725"/>
                          <a:pt x="817" y="5177"/>
                          <a:pt x="1363" y="7630"/>
                        </a:cubicBezTo>
                        <a:close/>
                      </a:path>
                    </a:pathLst>
                  </a:custGeom>
                  <a:solidFill>
                    <a:srgbClr val="FFD61D"/>
                  </a:solidFill>
                  <a:ln w="0" cap="flat">
                    <a:noFill/>
                    <a:prstDash val="solid"/>
                    <a:miter/>
                  </a:ln>
                </p:spPr>
                <p:txBody>
                  <a:bodyPr rtlCol="0" anchor="ctr"/>
                  <a:lstStyle/>
                  <a:p>
                    <a:endParaRPr lang="en-US"/>
                  </a:p>
                </p:txBody>
              </p:sp>
              <p:sp>
                <p:nvSpPr>
                  <p:cNvPr id="657" name="Freeform: Shape 656">
                    <a:extLst>
                      <a:ext uri="{FF2B5EF4-FFF2-40B4-BE49-F238E27FC236}">
                        <a16:creationId xmlns:a16="http://schemas.microsoft.com/office/drawing/2014/main" id="{A88F81C2-EB80-7383-8097-A661DC79037C}"/>
                      </a:ext>
                    </a:extLst>
                  </p:cNvPr>
                  <p:cNvSpPr/>
                  <p:nvPr/>
                </p:nvSpPr>
                <p:spPr>
                  <a:xfrm>
                    <a:off x="4968405" y="4365042"/>
                    <a:ext cx="2226" cy="3814"/>
                  </a:xfrm>
                  <a:custGeom>
                    <a:avLst/>
                    <a:gdLst>
                      <a:gd name="connsiteX0" fmla="*/ 0 w 2226"/>
                      <a:gd name="connsiteY0" fmla="*/ 0 h 3814"/>
                      <a:gd name="connsiteX1" fmla="*/ 2180 w 2226"/>
                      <a:gd name="connsiteY1" fmla="*/ 3815 h 3814"/>
                      <a:gd name="connsiteX2" fmla="*/ 0 w 2226"/>
                      <a:gd name="connsiteY2" fmla="*/ 0 h 3814"/>
                    </a:gdLst>
                    <a:ahLst/>
                    <a:cxnLst>
                      <a:cxn ang="0">
                        <a:pos x="connsiteX0" y="connsiteY0"/>
                      </a:cxn>
                      <a:cxn ang="0">
                        <a:pos x="connsiteX1" y="connsiteY1"/>
                      </a:cxn>
                      <a:cxn ang="0">
                        <a:pos x="connsiteX2" y="connsiteY2"/>
                      </a:cxn>
                    </a:cxnLst>
                    <a:rect l="l" t="t" r="r" b="b"/>
                    <a:pathLst>
                      <a:path w="2226" h="3814">
                        <a:moveTo>
                          <a:pt x="0" y="0"/>
                        </a:moveTo>
                        <a:cubicBezTo>
                          <a:pt x="273" y="954"/>
                          <a:pt x="954" y="2316"/>
                          <a:pt x="2180" y="3815"/>
                        </a:cubicBezTo>
                        <a:cubicBezTo>
                          <a:pt x="2453" y="2861"/>
                          <a:pt x="1499" y="1635"/>
                          <a:pt x="0" y="0"/>
                        </a:cubicBezTo>
                        <a:close/>
                      </a:path>
                    </a:pathLst>
                  </a:custGeom>
                  <a:solidFill>
                    <a:srgbClr val="FFD61D"/>
                  </a:solidFill>
                  <a:ln w="0" cap="flat">
                    <a:noFill/>
                    <a:prstDash val="solid"/>
                    <a:miter/>
                  </a:ln>
                </p:spPr>
                <p:txBody>
                  <a:bodyPr rtlCol="0" anchor="ctr"/>
                  <a:lstStyle/>
                  <a:p>
                    <a:endParaRPr lang="en-US"/>
                  </a:p>
                </p:txBody>
              </p:sp>
              <p:sp>
                <p:nvSpPr>
                  <p:cNvPr id="658" name="Freeform: Shape 657">
                    <a:extLst>
                      <a:ext uri="{FF2B5EF4-FFF2-40B4-BE49-F238E27FC236}">
                        <a16:creationId xmlns:a16="http://schemas.microsoft.com/office/drawing/2014/main" id="{3796208A-4A20-E482-A4D7-DDEE8FFCD9FF}"/>
                      </a:ext>
                    </a:extLst>
                  </p:cNvPr>
                  <p:cNvSpPr/>
                  <p:nvPr/>
                </p:nvSpPr>
                <p:spPr>
                  <a:xfrm>
                    <a:off x="4664287" y="3432116"/>
                    <a:ext cx="16230" cy="115996"/>
                  </a:xfrm>
                  <a:custGeom>
                    <a:avLst/>
                    <a:gdLst>
                      <a:gd name="connsiteX0" fmla="*/ 16094 w 16230"/>
                      <a:gd name="connsiteY0" fmla="*/ 60544 h 115996"/>
                      <a:gd name="connsiteX1" fmla="*/ 12007 w 16230"/>
                      <a:gd name="connsiteY1" fmla="*/ 49100 h 115996"/>
                      <a:gd name="connsiteX2" fmla="*/ 13369 w 16230"/>
                      <a:gd name="connsiteY2" fmla="*/ 6863 h 115996"/>
                      <a:gd name="connsiteX3" fmla="*/ 9282 w 16230"/>
                      <a:gd name="connsiteY3" fmla="*/ 4684 h 115996"/>
                      <a:gd name="connsiteX4" fmla="*/ 8192 w 16230"/>
                      <a:gd name="connsiteY4" fmla="*/ 28390 h 115996"/>
                      <a:gd name="connsiteX5" fmla="*/ 8192 w 16230"/>
                      <a:gd name="connsiteY5" fmla="*/ 5365 h 115996"/>
                      <a:gd name="connsiteX6" fmla="*/ 2878 w 16230"/>
                      <a:gd name="connsiteY6" fmla="*/ 7000 h 115996"/>
                      <a:gd name="connsiteX7" fmla="*/ 3560 w 16230"/>
                      <a:gd name="connsiteY7" fmla="*/ 115996 h 115996"/>
                      <a:gd name="connsiteX8" fmla="*/ 8056 w 16230"/>
                      <a:gd name="connsiteY8" fmla="*/ 40925 h 115996"/>
                      <a:gd name="connsiteX9" fmla="*/ 10917 w 16230"/>
                      <a:gd name="connsiteY9" fmla="*/ 50053 h 115996"/>
                      <a:gd name="connsiteX10" fmla="*/ 5603 w 16230"/>
                      <a:gd name="connsiteY10" fmla="*/ 111500 h 115996"/>
                      <a:gd name="connsiteX11" fmla="*/ 10917 w 16230"/>
                      <a:gd name="connsiteY11" fmla="*/ 59454 h 115996"/>
                      <a:gd name="connsiteX12" fmla="*/ 14459 w 16230"/>
                      <a:gd name="connsiteY12" fmla="*/ 70899 h 115996"/>
                      <a:gd name="connsiteX13" fmla="*/ 16231 w 16230"/>
                      <a:gd name="connsiteY13" fmla="*/ 60817 h 115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230" h="115996">
                        <a:moveTo>
                          <a:pt x="16094" y="60544"/>
                        </a:moveTo>
                        <a:cubicBezTo>
                          <a:pt x="14732" y="58228"/>
                          <a:pt x="17048" y="3049"/>
                          <a:pt x="12007" y="49100"/>
                        </a:cubicBezTo>
                        <a:cubicBezTo>
                          <a:pt x="7783" y="46920"/>
                          <a:pt x="12824" y="19262"/>
                          <a:pt x="13369" y="6863"/>
                        </a:cubicBezTo>
                        <a:cubicBezTo>
                          <a:pt x="11326" y="15719"/>
                          <a:pt x="11189" y="2095"/>
                          <a:pt x="9282" y="4684"/>
                        </a:cubicBezTo>
                        <a:cubicBezTo>
                          <a:pt x="9146" y="10951"/>
                          <a:pt x="9418" y="18308"/>
                          <a:pt x="8192" y="28390"/>
                        </a:cubicBezTo>
                        <a:cubicBezTo>
                          <a:pt x="5740" y="32886"/>
                          <a:pt x="6012" y="17354"/>
                          <a:pt x="8192" y="5365"/>
                        </a:cubicBezTo>
                        <a:cubicBezTo>
                          <a:pt x="4241" y="19943"/>
                          <a:pt x="7102" y="-13846"/>
                          <a:pt x="2878" y="7000"/>
                        </a:cubicBezTo>
                        <a:cubicBezTo>
                          <a:pt x="-800" y="52233"/>
                          <a:pt x="-1345" y="83979"/>
                          <a:pt x="3560" y="115996"/>
                        </a:cubicBezTo>
                        <a:cubicBezTo>
                          <a:pt x="3560" y="90246"/>
                          <a:pt x="4513" y="61634"/>
                          <a:pt x="8056" y="40925"/>
                        </a:cubicBezTo>
                        <a:lnTo>
                          <a:pt x="10917" y="50053"/>
                        </a:lnTo>
                        <a:cubicBezTo>
                          <a:pt x="5603" y="73351"/>
                          <a:pt x="6966" y="88202"/>
                          <a:pt x="5603" y="111500"/>
                        </a:cubicBezTo>
                        <a:cubicBezTo>
                          <a:pt x="6966" y="94061"/>
                          <a:pt x="8873" y="76621"/>
                          <a:pt x="10917" y="59454"/>
                        </a:cubicBezTo>
                        <a:cubicBezTo>
                          <a:pt x="16094" y="35339"/>
                          <a:pt x="15277" y="51688"/>
                          <a:pt x="14459" y="70899"/>
                        </a:cubicBezTo>
                        <a:cubicBezTo>
                          <a:pt x="14868" y="66130"/>
                          <a:pt x="15413" y="61907"/>
                          <a:pt x="16231" y="60817"/>
                        </a:cubicBezTo>
                        <a:close/>
                      </a:path>
                    </a:pathLst>
                  </a:custGeom>
                  <a:solidFill>
                    <a:srgbClr val="FFD61D"/>
                  </a:solidFill>
                  <a:ln w="0" cap="flat">
                    <a:noFill/>
                    <a:prstDash val="solid"/>
                    <a:miter/>
                  </a:ln>
                </p:spPr>
                <p:txBody>
                  <a:bodyPr rtlCol="0" anchor="ctr"/>
                  <a:lstStyle/>
                  <a:p>
                    <a:endParaRPr lang="en-US"/>
                  </a:p>
                </p:txBody>
              </p:sp>
              <p:sp>
                <p:nvSpPr>
                  <p:cNvPr id="659" name="Freeform: Shape 658">
                    <a:extLst>
                      <a:ext uri="{FF2B5EF4-FFF2-40B4-BE49-F238E27FC236}">
                        <a16:creationId xmlns:a16="http://schemas.microsoft.com/office/drawing/2014/main" id="{ACB0B4A5-4546-2606-22A2-79C3EDF1AB58}"/>
                      </a:ext>
                    </a:extLst>
                  </p:cNvPr>
                  <p:cNvSpPr/>
                  <p:nvPr/>
                </p:nvSpPr>
                <p:spPr>
                  <a:xfrm>
                    <a:off x="4710492" y="3526585"/>
                    <a:ext cx="13624" cy="2997"/>
                  </a:xfrm>
                  <a:custGeom>
                    <a:avLst/>
                    <a:gdLst>
                      <a:gd name="connsiteX0" fmla="*/ 0 w 13624"/>
                      <a:gd name="connsiteY0" fmla="*/ 2997 h 2997"/>
                      <a:gd name="connsiteX1" fmla="*/ 0 w 13624"/>
                      <a:gd name="connsiteY1" fmla="*/ 2180 h 2997"/>
                      <a:gd name="connsiteX2" fmla="*/ 0 w 13624"/>
                      <a:gd name="connsiteY2" fmla="*/ 0 h 2997"/>
                      <a:gd name="connsiteX3" fmla="*/ 0 w 13624"/>
                      <a:gd name="connsiteY3" fmla="*/ 2997 h 2997"/>
                    </a:gdLst>
                    <a:ahLst/>
                    <a:cxnLst>
                      <a:cxn ang="0">
                        <a:pos x="connsiteX0" y="connsiteY0"/>
                      </a:cxn>
                      <a:cxn ang="0">
                        <a:pos x="connsiteX1" y="connsiteY1"/>
                      </a:cxn>
                      <a:cxn ang="0">
                        <a:pos x="connsiteX2" y="connsiteY2"/>
                      </a:cxn>
                      <a:cxn ang="0">
                        <a:pos x="connsiteX3" y="connsiteY3"/>
                      </a:cxn>
                    </a:cxnLst>
                    <a:rect l="l" t="t" r="r" b="b"/>
                    <a:pathLst>
                      <a:path w="13624" h="2997">
                        <a:moveTo>
                          <a:pt x="0" y="2997"/>
                        </a:moveTo>
                        <a:lnTo>
                          <a:pt x="0" y="2180"/>
                        </a:lnTo>
                        <a:cubicBezTo>
                          <a:pt x="0" y="1363"/>
                          <a:pt x="0" y="545"/>
                          <a:pt x="0" y="0"/>
                        </a:cubicBezTo>
                        <a:lnTo>
                          <a:pt x="0" y="2997"/>
                        </a:lnTo>
                        <a:close/>
                      </a:path>
                    </a:pathLst>
                  </a:custGeom>
                  <a:solidFill>
                    <a:srgbClr val="FFD61D"/>
                  </a:solidFill>
                  <a:ln w="0" cap="flat">
                    <a:noFill/>
                    <a:prstDash val="solid"/>
                    <a:miter/>
                  </a:ln>
                </p:spPr>
                <p:txBody>
                  <a:bodyPr rtlCol="0" anchor="ctr"/>
                  <a:lstStyle/>
                  <a:p>
                    <a:endParaRPr lang="en-US"/>
                  </a:p>
                </p:txBody>
              </p:sp>
              <p:sp>
                <p:nvSpPr>
                  <p:cNvPr id="660" name="Freeform: Shape 659">
                    <a:extLst>
                      <a:ext uri="{FF2B5EF4-FFF2-40B4-BE49-F238E27FC236}">
                        <a16:creationId xmlns:a16="http://schemas.microsoft.com/office/drawing/2014/main" id="{96D2039F-A7B1-1BC4-5820-B4CC4E73DA6C}"/>
                      </a:ext>
                    </a:extLst>
                  </p:cNvPr>
                  <p:cNvSpPr/>
                  <p:nvPr/>
                </p:nvSpPr>
                <p:spPr>
                  <a:xfrm>
                    <a:off x="5987115" y="4679497"/>
                    <a:ext cx="2997" cy="681"/>
                  </a:xfrm>
                  <a:custGeom>
                    <a:avLst/>
                    <a:gdLst>
                      <a:gd name="connsiteX0" fmla="*/ 2997 w 2997"/>
                      <a:gd name="connsiteY0" fmla="*/ 681 h 681"/>
                      <a:gd name="connsiteX1" fmla="*/ 0 w 2997"/>
                      <a:gd name="connsiteY1" fmla="*/ 0 h 681"/>
                      <a:gd name="connsiteX2" fmla="*/ 2997 w 2997"/>
                      <a:gd name="connsiteY2" fmla="*/ 681 h 681"/>
                    </a:gdLst>
                    <a:ahLst/>
                    <a:cxnLst>
                      <a:cxn ang="0">
                        <a:pos x="connsiteX0" y="connsiteY0"/>
                      </a:cxn>
                      <a:cxn ang="0">
                        <a:pos x="connsiteX1" y="connsiteY1"/>
                      </a:cxn>
                      <a:cxn ang="0">
                        <a:pos x="connsiteX2" y="connsiteY2"/>
                      </a:cxn>
                    </a:cxnLst>
                    <a:rect l="l" t="t" r="r" b="b"/>
                    <a:pathLst>
                      <a:path w="2997" h="681">
                        <a:moveTo>
                          <a:pt x="2997" y="681"/>
                        </a:moveTo>
                        <a:lnTo>
                          <a:pt x="0" y="0"/>
                        </a:lnTo>
                        <a:cubicBezTo>
                          <a:pt x="817" y="545"/>
                          <a:pt x="1771" y="681"/>
                          <a:pt x="2997" y="681"/>
                        </a:cubicBezTo>
                        <a:close/>
                      </a:path>
                    </a:pathLst>
                  </a:custGeom>
                  <a:solidFill>
                    <a:srgbClr val="FFD61D"/>
                  </a:solidFill>
                  <a:ln w="0" cap="flat">
                    <a:noFill/>
                    <a:prstDash val="solid"/>
                    <a:miter/>
                  </a:ln>
                </p:spPr>
                <p:txBody>
                  <a:bodyPr rtlCol="0" anchor="ctr"/>
                  <a:lstStyle/>
                  <a:p>
                    <a:endParaRPr lang="en-US"/>
                  </a:p>
                </p:txBody>
              </p:sp>
              <p:sp>
                <p:nvSpPr>
                  <p:cNvPr id="661" name="Freeform: Shape 660">
                    <a:extLst>
                      <a:ext uri="{FF2B5EF4-FFF2-40B4-BE49-F238E27FC236}">
                        <a16:creationId xmlns:a16="http://schemas.microsoft.com/office/drawing/2014/main" id="{5CD1F247-4598-E518-BE7A-9989E3433A35}"/>
                      </a:ext>
                    </a:extLst>
                  </p:cNvPr>
                  <p:cNvSpPr/>
                  <p:nvPr/>
                </p:nvSpPr>
                <p:spPr>
                  <a:xfrm>
                    <a:off x="4691145" y="3559284"/>
                    <a:ext cx="13624" cy="181"/>
                  </a:xfrm>
                  <a:custGeom>
                    <a:avLst/>
                    <a:gdLst>
                      <a:gd name="connsiteX0" fmla="*/ 0 w 13624"/>
                      <a:gd name="connsiteY0" fmla="*/ 0 h 181"/>
                      <a:gd name="connsiteX1" fmla="*/ 0 w 13624"/>
                      <a:gd name="connsiteY1" fmla="*/ 0 h 181"/>
                      <a:gd name="connsiteX2" fmla="*/ 0 w 13624"/>
                      <a:gd name="connsiteY2" fmla="*/ 0 h 181"/>
                    </a:gdLst>
                    <a:ahLst/>
                    <a:cxnLst>
                      <a:cxn ang="0">
                        <a:pos x="connsiteX0" y="connsiteY0"/>
                      </a:cxn>
                      <a:cxn ang="0">
                        <a:pos x="connsiteX1" y="connsiteY1"/>
                      </a:cxn>
                      <a:cxn ang="0">
                        <a:pos x="connsiteX2" y="connsiteY2"/>
                      </a:cxn>
                    </a:cxnLst>
                    <a:rect l="l" t="t" r="r" b="b"/>
                    <a:pathLst>
                      <a:path w="13624" h="181">
                        <a:moveTo>
                          <a:pt x="0" y="0"/>
                        </a:moveTo>
                        <a:lnTo>
                          <a:pt x="0" y="0"/>
                        </a:lnTo>
                        <a:cubicBezTo>
                          <a:pt x="0" y="0"/>
                          <a:pt x="0" y="409"/>
                          <a:pt x="0" y="0"/>
                        </a:cubicBezTo>
                        <a:close/>
                      </a:path>
                    </a:pathLst>
                  </a:custGeom>
                  <a:solidFill>
                    <a:srgbClr val="FFD61D"/>
                  </a:solidFill>
                  <a:ln w="0" cap="flat">
                    <a:noFill/>
                    <a:prstDash val="solid"/>
                    <a:miter/>
                  </a:ln>
                </p:spPr>
                <p:txBody>
                  <a:bodyPr rtlCol="0" anchor="ctr"/>
                  <a:lstStyle/>
                  <a:p>
                    <a:endParaRPr lang="en-US"/>
                  </a:p>
                </p:txBody>
              </p:sp>
              <p:sp>
                <p:nvSpPr>
                  <p:cNvPr id="662" name="Freeform: Shape 661">
                    <a:extLst>
                      <a:ext uri="{FF2B5EF4-FFF2-40B4-BE49-F238E27FC236}">
                        <a16:creationId xmlns:a16="http://schemas.microsoft.com/office/drawing/2014/main" id="{A3DDA736-7F47-C6C1-FCAD-92E66656C88A}"/>
                      </a:ext>
                    </a:extLst>
                  </p:cNvPr>
                  <p:cNvSpPr/>
                  <p:nvPr/>
                </p:nvSpPr>
                <p:spPr>
                  <a:xfrm>
                    <a:off x="5950465" y="4693394"/>
                    <a:ext cx="13624" cy="272"/>
                  </a:xfrm>
                  <a:custGeom>
                    <a:avLst/>
                    <a:gdLst>
                      <a:gd name="connsiteX0" fmla="*/ 0 w 13624"/>
                      <a:gd name="connsiteY0" fmla="*/ 272 h 272"/>
                      <a:gd name="connsiteX1" fmla="*/ 0 w 13624"/>
                      <a:gd name="connsiteY1" fmla="*/ 0 h 272"/>
                      <a:gd name="connsiteX2" fmla="*/ 0 w 13624"/>
                      <a:gd name="connsiteY2" fmla="*/ 272 h 272"/>
                    </a:gdLst>
                    <a:ahLst/>
                    <a:cxnLst>
                      <a:cxn ang="0">
                        <a:pos x="connsiteX0" y="connsiteY0"/>
                      </a:cxn>
                      <a:cxn ang="0">
                        <a:pos x="connsiteX1" y="connsiteY1"/>
                      </a:cxn>
                      <a:cxn ang="0">
                        <a:pos x="connsiteX2" y="connsiteY2"/>
                      </a:cxn>
                    </a:cxnLst>
                    <a:rect l="l" t="t" r="r" b="b"/>
                    <a:pathLst>
                      <a:path w="13624" h="272">
                        <a:moveTo>
                          <a:pt x="0" y="272"/>
                        </a:moveTo>
                        <a:lnTo>
                          <a:pt x="0" y="0"/>
                        </a:lnTo>
                        <a:cubicBezTo>
                          <a:pt x="0" y="0"/>
                          <a:pt x="0" y="136"/>
                          <a:pt x="0" y="272"/>
                        </a:cubicBezTo>
                        <a:close/>
                      </a:path>
                    </a:pathLst>
                  </a:custGeom>
                  <a:solidFill>
                    <a:srgbClr val="FFD61D"/>
                  </a:solidFill>
                  <a:ln w="0" cap="flat">
                    <a:noFill/>
                    <a:prstDash val="solid"/>
                    <a:miter/>
                  </a:ln>
                </p:spPr>
                <p:txBody>
                  <a:bodyPr rtlCol="0" anchor="ctr"/>
                  <a:lstStyle/>
                  <a:p>
                    <a:endParaRPr lang="en-US"/>
                  </a:p>
                </p:txBody>
              </p:sp>
              <p:sp>
                <p:nvSpPr>
                  <p:cNvPr id="663" name="Freeform: Shape 662">
                    <a:extLst>
                      <a:ext uri="{FF2B5EF4-FFF2-40B4-BE49-F238E27FC236}">
                        <a16:creationId xmlns:a16="http://schemas.microsoft.com/office/drawing/2014/main" id="{D8A31C52-2E8D-2E4C-1BCF-70DFB587E714}"/>
                      </a:ext>
                    </a:extLst>
                  </p:cNvPr>
                  <p:cNvSpPr/>
                  <p:nvPr/>
                </p:nvSpPr>
                <p:spPr>
                  <a:xfrm>
                    <a:off x="6002102" y="4761697"/>
                    <a:ext cx="3692" cy="834"/>
                  </a:xfrm>
                  <a:custGeom>
                    <a:avLst/>
                    <a:gdLst>
                      <a:gd name="connsiteX0" fmla="*/ 0 w 3692"/>
                      <a:gd name="connsiteY0" fmla="*/ 774 h 834"/>
                      <a:gd name="connsiteX1" fmla="*/ 1635 w 3692"/>
                      <a:gd name="connsiteY1" fmla="*/ 774 h 834"/>
                      <a:gd name="connsiteX2" fmla="*/ 0 w 3692"/>
                      <a:gd name="connsiteY2" fmla="*/ 774 h 834"/>
                    </a:gdLst>
                    <a:ahLst/>
                    <a:cxnLst>
                      <a:cxn ang="0">
                        <a:pos x="connsiteX0" y="connsiteY0"/>
                      </a:cxn>
                      <a:cxn ang="0">
                        <a:pos x="connsiteX1" y="connsiteY1"/>
                      </a:cxn>
                      <a:cxn ang="0">
                        <a:pos x="connsiteX2" y="connsiteY2"/>
                      </a:cxn>
                    </a:cxnLst>
                    <a:rect l="l" t="t" r="r" b="b"/>
                    <a:pathLst>
                      <a:path w="3692" h="834">
                        <a:moveTo>
                          <a:pt x="0" y="774"/>
                        </a:moveTo>
                        <a:cubicBezTo>
                          <a:pt x="0" y="774"/>
                          <a:pt x="681" y="910"/>
                          <a:pt x="1635" y="774"/>
                        </a:cubicBezTo>
                        <a:cubicBezTo>
                          <a:pt x="5450" y="-452"/>
                          <a:pt x="3406" y="-44"/>
                          <a:pt x="0" y="774"/>
                        </a:cubicBezTo>
                        <a:close/>
                      </a:path>
                    </a:pathLst>
                  </a:custGeom>
                  <a:solidFill>
                    <a:srgbClr val="FFD61D"/>
                  </a:solidFill>
                  <a:ln w="0" cap="flat">
                    <a:noFill/>
                    <a:prstDash val="solid"/>
                    <a:miter/>
                  </a:ln>
                </p:spPr>
                <p:txBody>
                  <a:bodyPr rtlCol="0" anchor="ctr"/>
                  <a:lstStyle/>
                  <a:p>
                    <a:endParaRPr lang="en-US"/>
                  </a:p>
                </p:txBody>
              </p:sp>
              <p:sp>
                <p:nvSpPr>
                  <p:cNvPr id="664" name="Freeform: Shape 663">
                    <a:extLst>
                      <a:ext uri="{FF2B5EF4-FFF2-40B4-BE49-F238E27FC236}">
                        <a16:creationId xmlns:a16="http://schemas.microsoft.com/office/drawing/2014/main" id="{7C521F78-81D6-8F3A-722A-1382D6358AEB}"/>
                      </a:ext>
                    </a:extLst>
                  </p:cNvPr>
                  <p:cNvSpPr/>
                  <p:nvPr/>
                </p:nvSpPr>
                <p:spPr>
                  <a:xfrm>
                    <a:off x="5950465" y="4693667"/>
                    <a:ext cx="408" cy="272"/>
                  </a:xfrm>
                  <a:custGeom>
                    <a:avLst/>
                    <a:gdLst>
                      <a:gd name="connsiteX0" fmla="*/ 409 w 408"/>
                      <a:gd name="connsiteY0" fmla="*/ 272 h 272"/>
                      <a:gd name="connsiteX1" fmla="*/ 0 w 408"/>
                      <a:gd name="connsiteY1" fmla="*/ 0 h 272"/>
                      <a:gd name="connsiteX2" fmla="*/ 409 w 408"/>
                      <a:gd name="connsiteY2" fmla="*/ 272 h 272"/>
                    </a:gdLst>
                    <a:ahLst/>
                    <a:cxnLst>
                      <a:cxn ang="0">
                        <a:pos x="connsiteX0" y="connsiteY0"/>
                      </a:cxn>
                      <a:cxn ang="0">
                        <a:pos x="connsiteX1" y="connsiteY1"/>
                      </a:cxn>
                      <a:cxn ang="0">
                        <a:pos x="connsiteX2" y="connsiteY2"/>
                      </a:cxn>
                    </a:cxnLst>
                    <a:rect l="l" t="t" r="r" b="b"/>
                    <a:pathLst>
                      <a:path w="408" h="272">
                        <a:moveTo>
                          <a:pt x="409" y="272"/>
                        </a:moveTo>
                        <a:cubicBezTo>
                          <a:pt x="409" y="272"/>
                          <a:pt x="136" y="136"/>
                          <a:pt x="0" y="0"/>
                        </a:cubicBezTo>
                        <a:cubicBezTo>
                          <a:pt x="0" y="0"/>
                          <a:pt x="273" y="136"/>
                          <a:pt x="409" y="272"/>
                        </a:cubicBezTo>
                        <a:close/>
                      </a:path>
                    </a:pathLst>
                  </a:custGeom>
                  <a:solidFill>
                    <a:srgbClr val="FFD61D"/>
                  </a:solidFill>
                  <a:ln w="0" cap="flat">
                    <a:noFill/>
                    <a:prstDash val="solid"/>
                    <a:miter/>
                  </a:ln>
                </p:spPr>
                <p:txBody>
                  <a:bodyPr rtlCol="0" anchor="ctr"/>
                  <a:lstStyle/>
                  <a:p>
                    <a:endParaRPr lang="en-US"/>
                  </a:p>
                </p:txBody>
              </p:sp>
              <p:sp>
                <p:nvSpPr>
                  <p:cNvPr id="665" name="Freeform: Shape 664">
                    <a:extLst>
                      <a:ext uri="{FF2B5EF4-FFF2-40B4-BE49-F238E27FC236}">
                        <a16:creationId xmlns:a16="http://schemas.microsoft.com/office/drawing/2014/main" id="{304955BC-76D9-8937-1EF3-35E5528DC420}"/>
                      </a:ext>
                    </a:extLst>
                  </p:cNvPr>
                  <p:cNvSpPr/>
                  <p:nvPr/>
                </p:nvSpPr>
                <p:spPr>
                  <a:xfrm>
                    <a:off x="5472378" y="4701977"/>
                    <a:ext cx="4234" cy="2316"/>
                  </a:xfrm>
                  <a:custGeom>
                    <a:avLst/>
                    <a:gdLst>
                      <a:gd name="connsiteX0" fmla="*/ 0 w 4234"/>
                      <a:gd name="connsiteY0" fmla="*/ 0 h 2316"/>
                      <a:gd name="connsiteX1" fmla="*/ 3815 w 4234"/>
                      <a:gd name="connsiteY1" fmla="*/ 2316 h 2316"/>
                      <a:gd name="connsiteX2" fmla="*/ 0 w 4234"/>
                      <a:gd name="connsiteY2" fmla="*/ 0 h 2316"/>
                    </a:gdLst>
                    <a:ahLst/>
                    <a:cxnLst>
                      <a:cxn ang="0">
                        <a:pos x="connsiteX0" y="connsiteY0"/>
                      </a:cxn>
                      <a:cxn ang="0">
                        <a:pos x="connsiteX1" y="connsiteY1"/>
                      </a:cxn>
                      <a:cxn ang="0">
                        <a:pos x="connsiteX2" y="connsiteY2"/>
                      </a:cxn>
                    </a:cxnLst>
                    <a:rect l="l" t="t" r="r" b="b"/>
                    <a:pathLst>
                      <a:path w="4234" h="2316">
                        <a:moveTo>
                          <a:pt x="0" y="0"/>
                        </a:moveTo>
                        <a:cubicBezTo>
                          <a:pt x="0" y="0"/>
                          <a:pt x="1363" y="1090"/>
                          <a:pt x="3815" y="2316"/>
                        </a:cubicBezTo>
                        <a:cubicBezTo>
                          <a:pt x="4905" y="2316"/>
                          <a:pt x="3951" y="1635"/>
                          <a:pt x="0" y="0"/>
                        </a:cubicBezTo>
                        <a:close/>
                      </a:path>
                    </a:pathLst>
                  </a:custGeom>
                  <a:solidFill>
                    <a:srgbClr val="FFD61D"/>
                  </a:solidFill>
                  <a:ln w="0" cap="flat">
                    <a:noFill/>
                    <a:prstDash val="solid"/>
                    <a:miter/>
                  </a:ln>
                </p:spPr>
                <p:txBody>
                  <a:bodyPr rtlCol="0" anchor="ctr"/>
                  <a:lstStyle/>
                  <a:p>
                    <a:endParaRPr lang="en-US"/>
                  </a:p>
                </p:txBody>
              </p:sp>
              <p:sp>
                <p:nvSpPr>
                  <p:cNvPr id="666" name="Freeform: Shape 665">
                    <a:extLst>
                      <a:ext uri="{FF2B5EF4-FFF2-40B4-BE49-F238E27FC236}">
                        <a16:creationId xmlns:a16="http://schemas.microsoft.com/office/drawing/2014/main" id="{BCCBFE02-48C2-13E3-4B5F-DC8C0340E79B}"/>
                      </a:ext>
                    </a:extLst>
                  </p:cNvPr>
                  <p:cNvSpPr/>
                  <p:nvPr/>
                </p:nvSpPr>
                <p:spPr>
                  <a:xfrm>
                    <a:off x="5572655" y="4728954"/>
                    <a:ext cx="1771" cy="681"/>
                  </a:xfrm>
                  <a:custGeom>
                    <a:avLst/>
                    <a:gdLst>
                      <a:gd name="connsiteX0" fmla="*/ 0 w 1771"/>
                      <a:gd name="connsiteY0" fmla="*/ 0 h 681"/>
                      <a:gd name="connsiteX1" fmla="*/ 1771 w 1771"/>
                      <a:gd name="connsiteY1" fmla="*/ 681 h 681"/>
                      <a:gd name="connsiteX2" fmla="*/ 0 w 1771"/>
                      <a:gd name="connsiteY2" fmla="*/ 0 h 681"/>
                    </a:gdLst>
                    <a:ahLst/>
                    <a:cxnLst>
                      <a:cxn ang="0">
                        <a:pos x="connsiteX0" y="connsiteY0"/>
                      </a:cxn>
                      <a:cxn ang="0">
                        <a:pos x="connsiteX1" y="connsiteY1"/>
                      </a:cxn>
                      <a:cxn ang="0">
                        <a:pos x="connsiteX2" y="connsiteY2"/>
                      </a:cxn>
                    </a:cxnLst>
                    <a:rect l="l" t="t" r="r" b="b"/>
                    <a:pathLst>
                      <a:path w="1771" h="681">
                        <a:moveTo>
                          <a:pt x="0" y="0"/>
                        </a:moveTo>
                        <a:cubicBezTo>
                          <a:pt x="0" y="0"/>
                          <a:pt x="954" y="409"/>
                          <a:pt x="1771" y="681"/>
                        </a:cubicBezTo>
                        <a:lnTo>
                          <a:pt x="0" y="0"/>
                        </a:lnTo>
                        <a:close/>
                      </a:path>
                    </a:pathLst>
                  </a:custGeom>
                  <a:solidFill>
                    <a:srgbClr val="FFD61D"/>
                  </a:solidFill>
                  <a:ln w="0" cap="flat">
                    <a:noFill/>
                    <a:prstDash val="solid"/>
                    <a:miter/>
                  </a:ln>
                </p:spPr>
                <p:txBody>
                  <a:bodyPr rtlCol="0" anchor="ctr"/>
                  <a:lstStyle/>
                  <a:p>
                    <a:endParaRPr lang="en-US"/>
                  </a:p>
                </p:txBody>
              </p:sp>
              <p:sp>
                <p:nvSpPr>
                  <p:cNvPr id="667" name="Freeform: Shape 666">
                    <a:extLst>
                      <a:ext uri="{FF2B5EF4-FFF2-40B4-BE49-F238E27FC236}">
                        <a16:creationId xmlns:a16="http://schemas.microsoft.com/office/drawing/2014/main" id="{34832351-94DD-02E9-BC61-A6696E4F6A55}"/>
                      </a:ext>
                    </a:extLst>
                  </p:cNvPr>
                  <p:cNvSpPr/>
                  <p:nvPr/>
                </p:nvSpPr>
                <p:spPr>
                  <a:xfrm>
                    <a:off x="4874259" y="4346921"/>
                    <a:ext cx="7629" cy="10354"/>
                  </a:xfrm>
                  <a:custGeom>
                    <a:avLst/>
                    <a:gdLst>
                      <a:gd name="connsiteX0" fmla="*/ 0 w 7629"/>
                      <a:gd name="connsiteY0" fmla="*/ 0 h 10354"/>
                      <a:gd name="connsiteX1" fmla="*/ 7630 w 7629"/>
                      <a:gd name="connsiteY1" fmla="*/ 10355 h 10354"/>
                      <a:gd name="connsiteX2" fmla="*/ 0 w 7629"/>
                      <a:gd name="connsiteY2" fmla="*/ 0 h 10354"/>
                    </a:gdLst>
                    <a:ahLst/>
                    <a:cxnLst>
                      <a:cxn ang="0">
                        <a:pos x="connsiteX0" y="connsiteY0"/>
                      </a:cxn>
                      <a:cxn ang="0">
                        <a:pos x="connsiteX1" y="connsiteY1"/>
                      </a:cxn>
                      <a:cxn ang="0">
                        <a:pos x="connsiteX2" y="connsiteY2"/>
                      </a:cxn>
                    </a:cxnLst>
                    <a:rect l="l" t="t" r="r" b="b"/>
                    <a:pathLst>
                      <a:path w="7629" h="10354">
                        <a:moveTo>
                          <a:pt x="0" y="0"/>
                        </a:moveTo>
                        <a:cubicBezTo>
                          <a:pt x="2861" y="4496"/>
                          <a:pt x="5314" y="7766"/>
                          <a:pt x="7630" y="10355"/>
                        </a:cubicBezTo>
                        <a:cubicBezTo>
                          <a:pt x="5314" y="7221"/>
                          <a:pt x="2861" y="3815"/>
                          <a:pt x="0" y="0"/>
                        </a:cubicBezTo>
                        <a:close/>
                      </a:path>
                    </a:pathLst>
                  </a:custGeom>
                  <a:solidFill>
                    <a:srgbClr val="FFD61D"/>
                  </a:solidFill>
                  <a:ln w="0" cap="flat">
                    <a:noFill/>
                    <a:prstDash val="solid"/>
                    <a:miter/>
                  </a:ln>
                </p:spPr>
                <p:txBody>
                  <a:bodyPr rtlCol="0" anchor="ctr"/>
                  <a:lstStyle/>
                  <a:p>
                    <a:endParaRPr lang="en-US"/>
                  </a:p>
                </p:txBody>
              </p:sp>
              <p:sp>
                <p:nvSpPr>
                  <p:cNvPr id="668" name="Freeform: Shape 667">
                    <a:extLst>
                      <a:ext uri="{FF2B5EF4-FFF2-40B4-BE49-F238E27FC236}">
                        <a16:creationId xmlns:a16="http://schemas.microsoft.com/office/drawing/2014/main" id="{1154DC5B-0687-61E3-0056-A081E6BD57BD}"/>
                      </a:ext>
                    </a:extLst>
                  </p:cNvPr>
                  <p:cNvSpPr/>
                  <p:nvPr/>
                </p:nvSpPr>
                <p:spPr>
                  <a:xfrm>
                    <a:off x="5950090" y="4692032"/>
                    <a:ext cx="102" cy="1362"/>
                  </a:xfrm>
                  <a:custGeom>
                    <a:avLst/>
                    <a:gdLst>
                      <a:gd name="connsiteX0" fmla="*/ 102 w 102"/>
                      <a:gd name="connsiteY0" fmla="*/ 1363 h 1362"/>
                      <a:gd name="connsiteX1" fmla="*/ 102 w 102"/>
                      <a:gd name="connsiteY1" fmla="*/ 0 h 1362"/>
                      <a:gd name="connsiteX2" fmla="*/ 102 w 102"/>
                      <a:gd name="connsiteY2" fmla="*/ 1363 h 1362"/>
                    </a:gdLst>
                    <a:ahLst/>
                    <a:cxnLst>
                      <a:cxn ang="0">
                        <a:pos x="connsiteX0" y="connsiteY0"/>
                      </a:cxn>
                      <a:cxn ang="0">
                        <a:pos x="connsiteX1" y="connsiteY1"/>
                      </a:cxn>
                      <a:cxn ang="0">
                        <a:pos x="connsiteX2" y="connsiteY2"/>
                      </a:cxn>
                    </a:cxnLst>
                    <a:rect l="l" t="t" r="r" b="b"/>
                    <a:pathLst>
                      <a:path w="102" h="1362">
                        <a:moveTo>
                          <a:pt x="102" y="1363"/>
                        </a:moveTo>
                        <a:cubicBezTo>
                          <a:pt x="102" y="1363"/>
                          <a:pt x="102" y="545"/>
                          <a:pt x="102" y="0"/>
                        </a:cubicBezTo>
                        <a:cubicBezTo>
                          <a:pt x="-34" y="681"/>
                          <a:pt x="-34" y="1090"/>
                          <a:pt x="102" y="1363"/>
                        </a:cubicBezTo>
                        <a:close/>
                      </a:path>
                    </a:pathLst>
                  </a:custGeom>
                  <a:solidFill>
                    <a:srgbClr val="FFD61D"/>
                  </a:solidFill>
                  <a:ln w="0" cap="flat">
                    <a:noFill/>
                    <a:prstDash val="solid"/>
                    <a:miter/>
                  </a:ln>
                </p:spPr>
                <p:txBody>
                  <a:bodyPr rtlCol="0" anchor="ctr"/>
                  <a:lstStyle/>
                  <a:p>
                    <a:endParaRPr lang="en-US"/>
                  </a:p>
                </p:txBody>
              </p:sp>
              <p:sp>
                <p:nvSpPr>
                  <p:cNvPr id="669" name="Freeform: Shape 668">
                    <a:extLst>
                      <a:ext uri="{FF2B5EF4-FFF2-40B4-BE49-F238E27FC236}">
                        <a16:creationId xmlns:a16="http://schemas.microsoft.com/office/drawing/2014/main" id="{5999B7B3-1DF5-797D-612C-4B8FF72CA9AE}"/>
                      </a:ext>
                    </a:extLst>
                  </p:cNvPr>
                  <p:cNvSpPr/>
                  <p:nvPr/>
                </p:nvSpPr>
                <p:spPr>
                  <a:xfrm>
                    <a:off x="5316649" y="4665464"/>
                    <a:ext cx="3133" cy="953"/>
                  </a:xfrm>
                  <a:custGeom>
                    <a:avLst/>
                    <a:gdLst>
                      <a:gd name="connsiteX0" fmla="*/ 0 w 3133"/>
                      <a:gd name="connsiteY0" fmla="*/ 0 h 953"/>
                      <a:gd name="connsiteX1" fmla="*/ 3134 w 3133"/>
                      <a:gd name="connsiteY1" fmla="*/ 954 h 953"/>
                      <a:gd name="connsiteX2" fmla="*/ 1499 w 3133"/>
                      <a:gd name="connsiteY2" fmla="*/ 0 h 953"/>
                      <a:gd name="connsiteX3" fmla="*/ 0 w 3133"/>
                      <a:gd name="connsiteY3" fmla="*/ 0 h 953"/>
                    </a:gdLst>
                    <a:ahLst/>
                    <a:cxnLst>
                      <a:cxn ang="0">
                        <a:pos x="connsiteX0" y="connsiteY0"/>
                      </a:cxn>
                      <a:cxn ang="0">
                        <a:pos x="connsiteX1" y="connsiteY1"/>
                      </a:cxn>
                      <a:cxn ang="0">
                        <a:pos x="connsiteX2" y="connsiteY2"/>
                      </a:cxn>
                      <a:cxn ang="0">
                        <a:pos x="connsiteX3" y="connsiteY3"/>
                      </a:cxn>
                    </a:cxnLst>
                    <a:rect l="l" t="t" r="r" b="b"/>
                    <a:pathLst>
                      <a:path w="3133" h="953">
                        <a:moveTo>
                          <a:pt x="0" y="0"/>
                        </a:moveTo>
                        <a:cubicBezTo>
                          <a:pt x="1090" y="409"/>
                          <a:pt x="2044" y="681"/>
                          <a:pt x="3134" y="954"/>
                        </a:cubicBezTo>
                        <a:lnTo>
                          <a:pt x="1499" y="0"/>
                        </a:lnTo>
                        <a:lnTo>
                          <a:pt x="0" y="0"/>
                        </a:lnTo>
                        <a:close/>
                      </a:path>
                    </a:pathLst>
                  </a:custGeom>
                  <a:solidFill>
                    <a:srgbClr val="FFD61D"/>
                  </a:solidFill>
                  <a:ln w="0" cap="flat">
                    <a:noFill/>
                    <a:prstDash val="solid"/>
                    <a:miter/>
                  </a:ln>
                </p:spPr>
                <p:txBody>
                  <a:bodyPr rtlCol="0" anchor="ctr"/>
                  <a:lstStyle/>
                  <a:p>
                    <a:endParaRPr lang="en-US"/>
                  </a:p>
                </p:txBody>
              </p:sp>
              <p:sp>
                <p:nvSpPr>
                  <p:cNvPr id="670" name="Freeform: Shape 669">
                    <a:extLst>
                      <a:ext uri="{FF2B5EF4-FFF2-40B4-BE49-F238E27FC236}">
                        <a16:creationId xmlns:a16="http://schemas.microsoft.com/office/drawing/2014/main" id="{D2E72DD7-D495-5C02-430E-3275038A08AF}"/>
                      </a:ext>
                    </a:extLst>
                  </p:cNvPr>
                  <p:cNvSpPr/>
                  <p:nvPr/>
                </p:nvSpPr>
                <p:spPr>
                  <a:xfrm>
                    <a:off x="5218689" y="4613102"/>
                    <a:ext cx="114037" cy="64351"/>
                  </a:xfrm>
                  <a:custGeom>
                    <a:avLst/>
                    <a:gdLst>
                      <a:gd name="connsiteX0" fmla="*/ 50002 w 114037"/>
                      <a:gd name="connsiteY0" fmla="*/ 25522 h 64351"/>
                      <a:gd name="connsiteX1" fmla="*/ 53953 w 114037"/>
                      <a:gd name="connsiteY1" fmla="*/ 26203 h 64351"/>
                      <a:gd name="connsiteX2" fmla="*/ 0 w 114037"/>
                      <a:gd name="connsiteY2" fmla="*/ 44 h 64351"/>
                      <a:gd name="connsiteX3" fmla="*/ 28339 w 114037"/>
                      <a:gd name="connsiteY3" fmla="*/ 21707 h 64351"/>
                      <a:gd name="connsiteX4" fmla="*/ 64444 w 114037"/>
                      <a:gd name="connsiteY4" fmla="*/ 42280 h 64351"/>
                      <a:gd name="connsiteX5" fmla="*/ 77933 w 114037"/>
                      <a:gd name="connsiteY5" fmla="*/ 43778 h 64351"/>
                      <a:gd name="connsiteX6" fmla="*/ 84609 w 114037"/>
                      <a:gd name="connsiteY6" fmla="*/ 51408 h 64351"/>
                      <a:gd name="connsiteX7" fmla="*/ 114038 w 114037"/>
                      <a:gd name="connsiteY7" fmla="*/ 64352 h 64351"/>
                      <a:gd name="connsiteX8" fmla="*/ 88832 w 114037"/>
                      <a:gd name="connsiteY8" fmla="*/ 52362 h 64351"/>
                      <a:gd name="connsiteX9" fmla="*/ 98097 w 114037"/>
                      <a:gd name="connsiteY9" fmla="*/ 52362 h 64351"/>
                      <a:gd name="connsiteX10" fmla="*/ 95372 w 114037"/>
                      <a:gd name="connsiteY10" fmla="*/ 51681 h 64351"/>
                      <a:gd name="connsiteX11" fmla="*/ 50138 w 114037"/>
                      <a:gd name="connsiteY11" fmla="*/ 25658 h 64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037" h="64351">
                        <a:moveTo>
                          <a:pt x="50002" y="25522"/>
                        </a:moveTo>
                        <a:cubicBezTo>
                          <a:pt x="51910" y="26067"/>
                          <a:pt x="52863" y="26067"/>
                          <a:pt x="53953" y="26203"/>
                        </a:cubicBezTo>
                        <a:cubicBezTo>
                          <a:pt x="35833" y="18573"/>
                          <a:pt x="5586" y="-1046"/>
                          <a:pt x="0" y="44"/>
                        </a:cubicBezTo>
                        <a:cubicBezTo>
                          <a:pt x="5586" y="3586"/>
                          <a:pt x="34470" y="22660"/>
                          <a:pt x="28339" y="21707"/>
                        </a:cubicBezTo>
                        <a:cubicBezTo>
                          <a:pt x="40737" y="27565"/>
                          <a:pt x="57496" y="39419"/>
                          <a:pt x="64444" y="42280"/>
                        </a:cubicBezTo>
                        <a:cubicBezTo>
                          <a:pt x="45370" y="30018"/>
                          <a:pt x="63763" y="38329"/>
                          <a:pt x="77933" y="43778"/>
                        </a:cubicBezTo>
                        <a:cubicBezTo>
                          <a:pt x="89922" y="50863"/>
                          <a:pt x="74254" y="45550"/>
                          <a:pt x="84609" y="51408"/>
                        </a:cubicBezTo>
                        <a:cubicBezTo>
                          <a:pt x="94282" y="55904"/>
                          <a:pt x="104092" y="60264"/>
                          <a:pt x="114038" y="64352"/>
                        </a:cubicBezTo>
                        <a:cubicBezTo>
                          <a:pt x="105590" y="60537"/>
                          <a:pt x="97143" y="56450"/>
                          <a:pt x="88832" y="52362"/>
                        </a:cubicBezTo>
                        <a:lnTo>
                          <a:pt x="98097" y="52362"/>
                        </a:lnTo>
                        <a:cubicBezTo>
                          <a:pt x="97143" y="52226"/>
                          <a:pt x="96462" y="51953"/>
                          <a:pt x="95372" y="51681"/>
                        </a:cubicBezTo>
                        <a:cubicBezTo>
                          <a:pt x="52318" y="32743"/>
                          <a:pt x="94010" y="45414"/>
                          <a:pt x="50138" y="25658"/>
                        </a:cubicBezTo>
                        <a:close/>
                      </a:path>
                    </a:pathLst>
                  </a:custGeom>
                  <a:solidFill>
                    <a:srgbClr val="FFD61D"/>
                  </a:solidFill>
                  <a:ln w="0" cap="flat">
                    <a:noFill/>
                    <a:prstDash val="solid"/>
                    <a:miter/>
                  </a:ln>
                </p:spPr>
                <p:txBody>
                  <a:bodyPr rtlCol="0" anchor="ctr"/>
                  <a:lstStyle/>
                  <a:p>
                    <a:endParaRPr lang="en-US"/>
                  </a:p>
                </p:txBody>
              </p:sp>
              <p:sp>
                <p:nvSpPr>
                  <p:cNvPr id="671" name="Freeform: Shape 670">
                    <a:extLst>
                      <a:ext uri="{FF2B5EF4-FFF2-40B4-BE49-F238E27FC236}">
                        <a16:creationId xmlns:a16="http://schemas.microsoft.com/office/drawing/2014/main" id="{6CA26794-A9D7-2D04-F2DD-E52317747AED}"/>
                      </a:ext>
                    </a:extLst>
                  </p:cNvPr>
                  <p:cNvSpPr/>
                  <p:nvPr/>
                </p:nvSpPr>
                <p:spPr>
                  <a:xfrm>
                    <a:off x="5272506" y="4639305"/>
                    <a:ext cx="7084" cy="2724"/>
                  </a:xfrm>
                  <a:custGeom>
                    <a:avLst/>
                    <a:gdLst>
                      <a:gd name="connsiteX0" fmla="*/ 0 w 7084"/>
                      <a:gd name="connsiteY0" fmla="*/ 0 h 2724"/>
                      <a:gd name="connsiteX1" fmla="*/ 7085 w 7084"/>
                      <a:gd name="connsiteY1" fmla="*/ 2725 h 2724"/>
                      <a:gd name="connsiteX2" fmla="*/ 0 w 7084"/>
                      <a:gd name="connsiteY2" fmla="*/ 0 h 2724"/>
                    </a:gdLst>
                    <a:ahLst/>
                    <a:cxnLst>
                      <a:cxn ang="0">
                        <a:pos x="connsiteX0" y="connsiteY0"/>
                      </a:cxn>
                      <a:cxn ang="0">
                        <a:pos x="connsiteX1" y="connsiteY1"/>
                      </a:cxn>
                      <a:cxn ang="0">
                        <a:pos x="connsiteX2" y="connsiteY2"/>
                      </a:cxn>
                    </a:cxnLst>
                    <a:rect l="l" t="t" r="r" b="b"/>
                    <a:pathLst>
                      <a:path w="7084" h="2724">
                        <a:moveTo>
                          <a:pt x="0" y="0"/>
                        </a:moveTo>
                        <a:cubicBezTo>
                          <a:pt x="2725" y="1226"/>
                          <a:pt x="5177" y="2044"/>
                          <a:pt x="7085" y="2725"/>
                        </a:cubicBezTo>
                        <a:cubicBezTo>
                          <a:pt x="3134" y="817"/>
                          <a:pt x="1499" y="272"/>
                          <a:pt x="0" y="0"/>
                        </a:cubicBezTo>
                        <a:close/>
                      </a:path>
                    </a:pathLst>
                  </a:custGeom>
                  <a:solidFill>
                    <a:srgbClr val="FFD61D"/>
                  </a:solidFill>
                  <a:ln w="0" cap="flat">
                    <a:noFill/>
                    <a:prstDash val="solid"/>
                    <a:miter/>
                  </a:ln>
                </p:spPr>
                <p:txBody>
                  <a:bodyPr rtlCol="0" anchor="ctr"/>
                  <a:lstStyle/>
                  <a:p>
                    <a:endParaRPr lang="en-US"/>
                  </a:p>
                </p:txBody>
              </p:sp>
              <p:sp>
                <p:nvSpPr>
                  <p:cNvPr id="672" name="Freeform: Shape 671">
                    <a:extLst>
                      <a:ext uri="{FF2B5EF4-FFF2-40B4-BE49-F238E27FC236}">
                        <a16:creationId xmlns:a16="http://schemas.microsoft.com/office/drawing/2014/main" id="{4C743A28-C68E-C038-854B-93A95587D491}"/>
                      </a:ext>
                    </a:extLst>
                  </p:cNvPr>
                  <p:cNvSpPr/>
                  <p:nvPr/>
                </p:nvSpPr>
                <p:spPr>
                  <a:xfrm>
                    <a:off x="5110373" y="4524040"/>
                    <a:ext cx="6812" cy="4632"/>
                  </a:xfrm>
                  <a:custGeom>
                    <a:avLst/>
                    <a:gdLst>
                      <a:gd name="connsiteX0" fmla="*/ 6812 w 6812"/>
                      <a:gd name="connsiteY0" fmla="*/ 4633 h 4632"/>
                      <a:gd name="connsiteX1" fmla="*/ 0 w 6812"/>
                      <a:gd name="connsiteY1" fmla="*/ 0 h 4632"/>
                      <a:gd name="connsiteX2" fmla="*/ 6812 w 6812"/>
                      <a:gd name="connsiteY2" fmla="*/ 4633 h 4632"/>
                    </a:gdLst>
                    <a:ahLst/>
                    <a:cxnLst>
                      <a:cxn ang="0">
                        <a:pos x="connsiteX0" y="connsiteY0"/>
                      </a:cxn>
                      <a:cxn ang="0">
                        <a:pos x="connsiteX1" y="connsiteY1"/>
                      </a:cxn>
                      <a:cxn ang="0">
                        <a:pos x="connsiteX2" y="connsiteY2"/>
                      </a:cxn>
                    </a:cxnLst>
                    <a:rect l="l" t="t" r="r" b="b"/>
                    <a:pathLst>
                      <a:path w="6812" h="4632">
                        <a:moveTo>
                          <a:pt x="6812" y="4633"/>
                        </a:moveTo>
                        <a:cubicBezTo>
                          <a:pt x="4905" y="3270"/>
                          <a:pt x="2725" y="1771"/>
                          <a:pt x="0" y="0"/>
                        </a:cubicBezTo>
                        <a:cubicBezTo>
                          <a:pt x="1226" y="954"/>
                          <a:pt x="4224" y="2861"/>
                          <a:pt x="6812" y="4633"/>
                        </a:cubicBezTo>
                        <a:close/>
                      </a:path>
                    </a:pathLst>
                  </a:custGeom>
                  <a:solidFill>
                    <a:srgbClr val="FFD61D"/>
                  </a:solidFill>
                  <a:ln w="0" cap="flat">
                    <a:noFill/>
                    <a:prstDash val="solid"/>
                    <a:miter/>
                  </a:ln>
                </p:spPr>
                <p:txBody>
                  <a:bodyPr rtlCol="0" anchor="ctr"/>
                  <a:lstStyle/>
                  <a:p>
                    <a:endParaRPr lang="en-US"/>
                  </a:p>
                </p:txBody>
              </p:sp>
              <p:sp>
                <p:nvSpPr>
                  <p:cNvPr id="673" name="Freeform: Shape 672">
                    <a:extLst>
                      <a:ext uri="{FF2B5EF4-FFF2-40B4-BE49-F238E27FC236}">
                        <a16:creationId xmlns:a16="http://schemas.microsoft.com/office/drawing/2014/main" id="{1AA84939-E97F-4AFF-0514-9733825C8026}"/>
                      </a:ext>
                    </a:extLst>
                  </p:cNvPr>
                  <p:cNvSpPr/>
                  <p:nvPr/>
                </p:nvSpPr>
                <p:spPr>
                  <a:xfrm>
                    <a:off x="5936023" y="4630993"/>
                    <a:ext cx="23979" cy="3721"/>
                  </a:xfrm>
                  <a:custGeom>
                    <a:avLst/>
                    <a:gdLst>
                      <a:gd name="connsiteX0" fmla="*/ 0 w 23979"/>
                      <a:gd name="connsiteY0" fmla="*/ 273 h 3721"/>
                      <a:gd name="connsiteX1" fmla="*/ 23979 w 23979"/>
                      <a:gd name="connsiteY1" fmla="*/ 2725 h 3721"/>
                      <a:gd name="connsiteX2" fmla="*/ 2997 w 23979"/>
                      <a:gd name="connsiteY2" fmla="*/ 0 h 3721"/>
                      <a:gd name="connsiteX3" fmla="*/ 0 w 23979"/>
                      <a:gd name="connsiteY3" fmla="*/ 0 h 3721"/>
                    </a:gdLst>
                    <a:ahLst/>
                    <a:cxnLst>
                      <a:cxn ang="0">
                        <a:pos x="connsiteX0" y="connsiteY0"/>
                      </a:cxn>
                      <a:cxn ang="0">
                        <a:pos x="connsiteX1" y="connsiteY1"/>
                      </a:cxn>
                      <a:cxn ang="0">
                        <a:pos x="connsiteX2" y="connsiteY2"/>
                      </a:cxn>
                      <a:cxn ang="0">
                        <a:pos x="connsiteX3" y="connsiteY3"/>
                      </a:cxn>
                    </a:cxnLst>
                    <a:rect l="l" t="t" r="r" b="b"/>
                    <a:pathLst>
                      <a:path w="23979" h="3721">
                        <a:moveTo>
                          <a:pt x="0" y="273"/>
                        </a:moveTo>
                        <a:cubicBezTo>
                          <a:pt x="817" y="1499"/>
                          <a:pt x="22072" y="5586"/>
                          <a:pt x="23979" y="2725"/>
                        </a:cubicBezTo>
                        <a:cubicBezTo>
                          <a:pt x="17031" y="1771"/>
                          <a:pt x="10082" y="954"/>
                          <a:pt x="2997" y="0"/>
                        </a:cubicBezTo>
                        <a:lnTo>
                          <a:pt x="0" y="0"/>
                        </a:lnTo>
                        <a:close/>
                      </a:path>
                    </a:pathLst>
                  </a:custGeom>
                  <a:solidFill>
                    <a:srgbClr val="FFD61D"/>
                  </a:solidFill>
                  <a:ln w="0" cap="flat">
                    <a:noFill/>
                    <a:prstDash val="solid"/>
                    <a:miter/>
                  </a:ln>
                </p:spPr>
                <p:txBody>
                  <a:bodyPr rtlCol="0" anchor="ctr"/>
                  <a:lstStyle/>
                  <a:p>
                    <a:endParaRPr lang="en-US"/>
                  </a:p>
                </p:txBody>
              </p:sp>
              <p:sp>
                <p:nvSpPr>
                  <p:cNvPr id="674" name="Freeform: Shape 673">
                    <a:extLst>
                      <a:ext uri="{FF2B5EF4-FFF2-40B4-BE49-F238E27FC236}">
                        <a16:creationId xmlns:a16="http://schemas.microsoft.com/office/drawing/2014/main" id="{E1953BCA-5799-2D84-7E36-64640DF393D8}"/>
                      </a:ext>
                    </a:extLst>
                  </p:cNvPr>
                  <p:cNvSpPr/>
                  <p:nvPr/>
                </p:nvSpPr>
                <p:spPr>
                  <a:xfrm>
                    <a:off x="4792921" y="4125113"/>
                    <a:ext cx="4768" cy="9946"/>
                  </a:xfrm>
                  <a:custGeom>
                    <a:avLst/>
                    <a:gdLst>
                      <a:gd name="connsiteX0" fmla="*/ 0 w 4768"/>
                      <a:gd name="connsiteY0" fmla="*/ 0 h 9946"/>
                      <a:gd name="connsiteX1" fmla="*/ 3678 w 4768"/>
                      <a:gd name="connsiteY1" fmla="*/ 8448 h 9946"/>
                      <a:gd name="connsiteX2" fmla="*/ 4768 w 4768"/>
                      <a:gd name="connsiteY2" fmla="*/ 9946 h 9946"/>
                      <a:gd name="connsiteX3" fmla="*/ 0 w 4768"/>
                      <a:gd name="connsiteY3" fmla="*/ 0 h 9946"/>
                    </a:gdLst>
                    <a:ahLst/>
                    <a:cxnLst>
                      <a:cxn ang="0">
                        <a:pos x="connsiteX0" y="connsiteY0"/>
                      </a:cxn>
                      <a:cxn ang="0">
                        <a:pos x="connsiteX1" y="connsiteY1"/>
                      </a:cxn>
                      <a:cxn ang="0">
                        <a:pos x="connsiteX2" y="connsiteY2"/>
                      </a:cxn>
                      <a:cxn ang="0">
                        <a:pos x="connsiteX3" y="connsiteY3"/>
                      </a:cxn>
                    </a:cxnLst>
                    <a:rect l="l" t="t" r="r" b="b"/>
                    <a:pathLst>
                      <a:path w="4768" h="9946">
                        <a:moveTo>
                          <a:pt x="0" y="0"/>
                        </a:moveTo>
                        <a:lnTo>
                          <a:pt x="3678" y="8448"/>
                        </a:lnTo>
                        <a:cubicBezTo>
                          <a:pt x="3678" y="8448"/>
                          <a:pt x="4496" y="9537"/>
                          <a:pt x="4768" y="9946"/>
                        </a:cubicBezTo>
                        <a:cubicBezTo>
                          <a:pt x="4360" y="8038"/>
                          <a:pt x="1499" y="2725"/>
                          <a:pt x="0" y="0"/>
                        </a:cubicBezTo>
                        <a:close/>
                      </a:path>
                    </a:pathLst>
                  </a:custGeom>
                  <a:solidFill>
                    <a:srgbClr val="FFD61D"/>
                  </a:solidFill>
                  <a:ln w="0" cap="flat">
                    <a:noFill/>
                    <a:prstDash val="solid"/>
                    <a:miter/>
                  </a:ln>
                </p:spPr>
                <p:txBody>
                  <a:bodyPr rtlCol="0" anchor="ctr"/>
                  <a:lstStyle/>
                  <a:p>
                    <a:endParaRPr lang="en-US"/>
                  </a:p>
                </p:txBody>
              </p:sp>
              <p:sp>
                <p:nvSpPr>
                  <p:cNvPr id="675" name="Freeform: Shape 674">
                    <a:extLst>
                      <a:ext uri="{FF2B5EF4-FFF2-40B4-BE49-F238E27FC236}">
                        <a16:creationId xmlns:a16="http://schemas.microsoft.com/office/drawing/2014/main" id="{9A1F282A-B47D-E46F-ECCD-2082448B2157}"/>
                      </a:ext>
                    </a:extLst>
                  </p:cNvPr>
                  <p:cNvSpPr/>
                  <p:nvPr/>
                </p:nvSpPr>
                <p:spPr>
                  <a:xfrm>
                    <a:off x="5238853" y="4631811"/>
                    <a:ext cx="8038" cy="2997"/>
                  </a:xfrm>
                  <a:custGeom>
                    <a:avLst/>
                    <a:gdLst>
                      <a:gd name="connsiteX0" fmla="*/ 0 w 8038"/>
                      <a:gd name="connsiteY0" fmla="*/ 0 h 2997"/>
                      <a:gd name="connsiteX1" fmla="*/ 8038 w 8038"/>
                      <a:gd name="connsiteY1" fmla="*/ 2997 h 2997"/>
                      <a:gd name="connsiteX2" fmla="*/ 0 w 8038"/>
                      <a:gd name="connsiteY2" fmla="*/ 0 h 2997"/>
                    </a:gdLst>
                    <a:ahLst/>
                    <a:cxnLst>
                      <a:cxn ang="0">
                        <a:pos x="connsiteX0" y="connsiteY0"/>
                      </a:cxn>
                      <a:cxn ang="0">
                        <a:pos x="connsiteX1" y="connsiteY1"/>
                      </a:cxn>
                      <a:cxn ang="0">
                        <a:pos x="connsiteX2" y="connsiteY2"/>
                      </a:cxn>
                    </a:cxnLst>
                    <a:rect l="l" t="t" r="r" b="b"/>
                    <a:pathLst>
                      <a:path w="8038" h="2997">
                        <a:moveTo>
                          <a:pt x="0" y="0"/>
                        </a:moveTo>
                        <a:cubicBezTo>
                          <a:pt x="4632" y="2180"/>
                          <a:pt x="6812" y="2725"/>
                          <a:pt x="8038" y="2997"/>
                        </a:cubicBezTo>
                        <a:cubicBezTo>
                          <a:pt x="5041" y="1635"/>
                          <a:pt x="2316" y="409"/>
                          <a:pt x="0" y="0"/>
                        </a:cubicBezTo>
                        <a:close/>
                      </a:path>
                    </a:pathLst>
                  </a:custGeom>
                  <a:solidFill>
                    <a:srgbClr val="FFD61D"/>
                  </a:solidFill>
                  <a:ln w="0" cap="flat">
                    <a:noFill/>
                    <a:prstDash val="solid"/>
                    <a:miter/>
                  </a:ln>
                </p:spPr>
                <p:txBody>
                  <a:bodyPr rtlCol="0" anchor="ctr"/>
                  <a:lstStyle/>
                  <a:p>
                    <a:endParaRPr lang="en-US"/>
                  </a:p>
                </p:txBody>
              </p:sp>
              <p:sp>
                <p:nvSpPr>
                  <p:cNvPr id="676" name="Freeform: Shape 675">
                    <a:extLst>
                      <a:ext uri="{FF2B5EF4-FFF2-40B4-BE49-F238E27FC236}">
                        <a16:creationId xmlns:a16="http://schemas.microsoft.com/office/drawing/2014/main" id="{8F83AE7D-F581-8936-968C-C00E2BC93789}"/>
                      </a:ext>
                    </a:extLst>
                  </p:cNvPr>
                  <p:cNvSpPr/>
                  <p:nvPr/>
                </p:nvSpPr>
                <p:spPr>
                  <a:xfrm>
                    <a:off x="4787471" y="4090779"/>
                    <a:ext cx="11172" cy="30110"/>
                  </a:xfrm>
                  <a:custGeom>
                    <a:avLst/>
                    <a:gdLst>
                      <a:gd name="connsiteX0" fmla="*/ 11172 w 11172"/>
                      <a:gd name="connsiteY0" fmla="*/ 30110 h 30110"/>
                      <a:gd name="connsiteX1" fmla="*/ 10082 w 11172"/>
                      <a:gd name="connsiteY1" fmla="*/ 19211 h 30110"/>
                      <a:gd name="connsiteX2" fmla="*/ 0 w 11172"/>
                      <a:gd name="connsiteY2" fmla="*/ 0 h 30110"/>
                      <a:gd name="connsiteX3" fmla="*/ 11172 w 11172"/>
                      <a:gd name="connsiteY3" fmla="*/ 30110 h 30110"/>
                    </a:gdLst>
                    <a:ahLst/>
                    <a:cxnLst>
                      <a:cxn ang="0">
                        <a:pos x="connsiteX0" y="connsiteY0"/>
                      </a:cxn>
                      <a:cxn ang="0">
                        <a:pos x="connsiteX1" y="connsiteY1"/>
                      </a:cxn>
                      <a:cxn ang="0">
                        <a:pos x="connsiteX2" y="connsiteY2"/>
                      </a:cxn>
                      <a:cxn ang="0">
                        <a:pos x="connsiteX3" y="connsiteY3"/>
                      </a:cxn>
                    </a:cxnLst>
                    <a:rect l="l" t="t" r="r" b="b"/>
                    <a:pathLst>
                      <a:path w="11172" h="30110">
                        <a:moveTo>
                          <a:pt x="11172" y="30110"/>
                        </a:moveTo>
                        <a:cubicBezTo>
                          <a:pt x="10355" y="26159"/>
                          <a:pt x="9401" y="20437"/>
                          <a:pt x="10082" y="19211"/>
                        </a:cubicBezTo>
                        <a:cubicBezTo>
                          <a:pt x="7085" y="11853"/>
                          <a:pt x="3543" y="7357"/>
                          <a:pt x="0" y="0"/>
                        </a:cubicBezTo>
                        <a:cubicBezTo>
                          <a:pt x="3815" y="8311"/>
                          <a:pt x="7494" y="18257"/>
                          <a:pt x="11172" y="30110"/>
                        </a:cubicBezTo>
                        <a:close/>
                      </a:path>
                    </a:pathLst>
                  </a:custGeom>
                  <a:solidFill>
                    <a:srgbClr val="FFD61D"/>
                  </a:solidFill>
                  <a:ln w="0" cap="flat">
                    <a:noFill/>
                    <a:prstDash val="solid"/>
                    <a:miter/>
                  </a:ln>
                </p:spPr>
                <p:txBody>
                  <a:bodyPr rtlCol="0" anchor="ctr"/>
                  <a:lstStyle/>
                  <a:p>
                    <a:endParaRPr lang="en-US"/>
                  </a:p>
                </p:txBody>
              </p:sp>
              <p:sp>
                <p:nvSpPr>
                  <p:cNvPr id="677" name="Freeform: Shape 676">
                    <a:extLst>
                      <a:ext uri="{FF2B5EF4-FFF2-40B4-BE49-F238E27FC236}">
                        <a16:creationId xmlns:a16="http://schemas.microsoft.com/office/drawing/2014/main" id="{86D67737-8F96-7249-99C1-A1795FF3CCC6}"/>
                      </a:ext>
                    </a:extLst>
                  </p:cNvPr>
                  <p:cNvSpPr/>
                  <p:nvPr/>
                </p:nvSpPr>
                <p:spPr>
                  <a:xfrm>
                    <a:off x="4787062" y="4090234"/>
                    <a:ext cx="272" cy="545"/>
                  </a:xfrm>
                  <a:custGeom>
                    <a:avLst/>
                    <a:gdLst>
                      <a:gd name="connsiteX0" fmla="*/ 0 w 272"/>
                      <a:gd name="connsiteY0" fmla="*/ 0 h 545"/>
                      <a:gd name="connsiteX1" fmla="*/ 273 w 272"/>
                      <a:gd name="connsiteY1" fmla="*/ 545 h 545"/>
                      <a:gd name="connsiteX2" fmla="*/ 0 w 272"/>
                      <a:gd name="connsiteY2" fmla="*/ 0 h 545"/>
                    </a:gdLst>
                    <a:ahLst/>
                    <a:cxnLst>
                      <a:cxn ang="0">
                        <a:pos x="connsiteX0" y="connsiteY0"/>
                      </a:cxn>
                      <a:cxn ang="0">
                        <a:pos x="connsiteX1" y="connsiteY1"/>
                      </a:cxn>
                      <a:cxn ang="0">
                        <a:pos x="connsiteX2" y="connsiteY2"/>
                      </a:cxn>
                    </a:cxnLst>
                    <a:rect l="l" t="t" r="r" b="b"/>
                    <a:pathLst>
                      <a:path w="272" h="545">
                        <a:moveTo>
                          <a:pt x="0" y="0"/>
                        </a:moveTo>
                        <a:lnTo>
                          <a:pt x="273" y="545"/>
                        </a:lnTo>
                        <a:lnTo>
                          <a:pt x="0" y="0"/>
                        </a:lnTo>
                        <a:close/>
                      </a:path>
                    </a:pathLst>
                  </a:custGeom>
                  <a:solidFill>
                    <a:srgbClr val="FFD61D"/>
                  </a:solidFill>
                  <a:ln w="0" cap="flat">
                    <a:noFill/>
                    <a:prstDash val="solid"/>
                    <a:miter/>
                  </a:ln>
                </p:spPr>
                <p:txBody>
                  <a:bodyPr rtlCol="0" anchor="ctr"/>
                  <a:lstStyle/>
                  <a:p>
                    <a:endParaRPr lang="en-US"/>
                  </a:p>
                </p:txBody>
              </p:sp>
              <p:sp>
                <p:nvSpPr>
                  <p:cNvPr id="678" name="Freeform: Shape 677">
                    <a:extLst>
                      <a:ext uri="{FF2B5EF4-FFF2-40B4-BE49-F238E27FC236}">
                        <a16:creationId xmlns:a16="http://schemas.microsoft.com/office/drawing/2014/main" id="{F32B88DA-5302-90D2-F55B-802084F64198}"/>
                      </a:ext>
                    </a:extLst>
                  </p:cNvPr>
                  <p:cNvSpPr/>
                  <p:nvPr/>
                </p:nvSpPr>
                <p:spPr>
                  <a:xfrm>
                    <a:off x="4664305" y="3232022"/>
                    <a:ext cx="1569551" cy="1577278"/>
                  </a:xfrm>
                  <a:custGeom>
                    <a:avLst/>
                    <a:gdLst>
                      <a:gd name="connsiteX0" fmla="*/ 1257140 w 1569551"/>
                      <a:gd name="connsiteY0" fmla="*/ 1396656 h 1577278"/>
                      <a:gd name="connsiteX1" fmla="*/ 1249783 w 1569551"/>
                      <a:gd name="connsiteY1" fmla="*/ 1396383 h 1577278"/>
                      <a:gd name="connsiteX2" fmla="*/ 1253597 w 1569551"/>
                      <a:gd name="connsiteY2" fmla="*/ 1396111 h 1577278"/>
                      <a:gd name="connsiteX3" fmla="*/ 1234932 w 1569551"/>
                      <a:gd name="connsiteY3" fmla="*/ 1392977 h 1577278"/>
                      <a:gd name="connsiteX4" fmla="*/ 1227166 w 1569551"/>
                      <a:gd name="connsiteY4" fmla="*/ 1392432 h 1577278"/>
                      <a:gd name="connsiteX5" fmla="*/ 1230027 w 1569551"/>
                      <a:gd name="connsiteY5" fmla="*/ 1392023 h 1577278"/>
                      <a:gd name="connsiteX6" fmla="*/ 1224032 w 1569551"/>
                      <a:gd name="connsiteY6" fmla="*/ 1390933 h 1577278"/>
                      <a:gd name="connsiteX7" fmla="*/ 1190379 w 1569551"/>
                      <a:gd name="connsiteY7" fmla="*/ 1390524 h 1577278"/>
                      <a:gd name="connsiteX8" fmla="*/ 1159997 w 1569551"/>
                      <a:gd name="connsiteY8" fmla="*/ 1388617 h 1577278"/>
                      <a:gd name="connsiteX9" fmla="*/ 1117215 w 1569551"/>
                      <a:gd name="connsiteY9" fmla="*/ 1382895 h 1577278"/>
                      <a:gd name="connsiteX10" fmla="*/ 1137107 w 1569551"/>
                      <a:gd name="connsiteY10" fmla="*/ 1384530 h 1577278"/>
                      <a:gd name="connsiteX11" fmla="*/ 1072254 w 1569551"/>
                      <a:gd name="connsiteY11" fmla="*/ 1368725 h 1577278"/>
                      <a:gd name="connsiteX12" fmla="*/ 1092827 w 1569551"/>
                      <a:gd name="connsiteY12" fmla="*/ 1372949 h 1577278"/>
                      <a:gd name="connsiteX13" fmla="*/ 1045141 w 1569551"/>
                      <a:gd name="connsiteY13" fmla="*/ 1368589 h 1577278"/>
                      <a:gd name="connsiteX14" fmla="*/ 1075797 w 1569551"/>
                      <a:gd name="connsiteY14" fmla="*/ 1370360 h 1577278"/>
                      <a:gd name="connsiteX15" fmla="*/ 1027838 w 1569551"/>
                      <a:gd name="connsiteY15" fmla="*/ 1357553 h 1577278"/>
                      <a:gd name="connsiteX16" fmla="*/ 993913 w 1569551"/>
                      <a:gd name="connsiteY16" fmla="*/ 1349378 h 1577278"/>
                      <a:gd name="connsiteX17" fmla="*/ 967345 w 1569551"/>
                      <a:gd name="connsiteY17" fmla="*/ 1332075 h 1577278"/>
                      <a:gd name="connsiteX18" fmla="*/ 965165 w 1569551"/>
                      <a:gd name="connsiteY18" fmla="*/ 1338206 h 1577278"/>
                      <a:gd name="connsiteX19" fmla="*/ 937780 w 1569551"/>
                      <a:gd name="connsiteY19" fmla="*/ 1330849 h 1577278"/>
                      <a:gd name="connsiteX20" fmla="*/ 940368 w 1569551"/>
                      <a:gd name="connsiteY20" fmla="*/ 1330304 h 1577278"/>
                      <a:gd name="connsiteX21" fmla="*/ 870610 w 1569551"/>
                      <a:gd name="connsiteY21" fmla="*/ 1309867 h 1577278"/>
                      <a:gd name="connsiteX22" fmla="*/ 815840 w 1569551"/>
                      <a:gd name="connsiteY22" fmla="*/ 1285751 h 1577278"/>
                      <a:gd name="connsiteX23" fmla="*/ 768835 w 1569551"/>
                      <a:gd name="connsiteY23" fmla="*/ 1261227 h 1577278"/>
                      <a:gd name="connsiteX24" fmla="*/ 747717 w 1569551"/>
                      <a:gd name="connsiteY24" fmla="*/ 1239973 h 1577278"/>
                      <a:gd name="connsiteX25" fmla="*/ 702347 w 1569551"/>
                      <a:gd name="connsiteY25" fmla="*/ 1222670 h 1577278"/>
                      <a:gd name="connsiteX26" fmla="*/ 739815 w 1569551"/>
                      <a:gd name="connsiteY26" fmla="*/ 1240109 h 1577278"/>
                      <a:gd name="connsiteX27" fmla="*/ 754802 w 1569551"/>
                      <a:gd name="connsiteY27" fmla="*/ 1256459 h 1577278"/>
                      <a:gd name="connsiteX28" fmla="*/ 679458 w 1569551"/>
                      <a:gd name="connsiteY28" fmla="*/ 1207819 h 1577278"/>
                      <a:gd name="connsiteX29" fmla="*/ 684907 w 1569551"/>
                      <a:gd name="connsiteY29" fmla="*/ 1210816 h 1577278"/>
                      <a:gd name="connsiteX30" fmla="*/ 624142 w 1569551"/>
                      <a:gd name="connsiteY30" fmla="*/ 1159315 h 1577278"/>
                      <a:gd name="connsiteX31" fmla="*/ 605204 w 1569551"/>
                      <a:gd name="connsiteY31" fmla="*/ 1147598 h 1577278"/>
                      <a:gd name="connsiteX32" fmla="*/ 607384 w 1569551"/>
                      <a:gd name="connsiteY32" fmla="*/ 1147734 h 1577278"/>
                      <a:gd name="connsiteX33" fmla="*/ 558471 w 1569551"/>
                      <a:gd name="connsiteY33" fmla="*/ 1103319 h 1577278"/>
                      <a:gd name="connsiteX34" fmla="*/ 562286 w 1569551"/>
                      <a:gd name="connsiteY34" fmla="*/ 1105498 h 1577278"/>
                      <a:gd name="connsiteX35" fmla="*/ 514737 w 1569551"/>
                      <a:gd name="connsiteY35" fmla="*/ 1064624 h 1577278"/>
                      <a:gd name="connsiteX36" fmla="*/ 524819 w 1569551"/>
                      <a:gd name="connsiteY36" fmla="*/ 1067077 h 1577278"/>
                      <a:gd name="connsiteX37" fmla="*/ 446750 w 1569551"/>
                      <a:gd name="connsiteY37" fmla="*/ 992551 h 1577278"/>
                      <a:gd name="connsiteX38" fmla="*/ 431627 w 1569551"/>
                      <a:gd name="connsiteY38" fmla="*/ 971569 h 1577278"/>
                      <a:gd name="connsiteX39" fmla="*/ 455606 w 1569551"/>
                      <a:gd name="connsiteY39" fmla="*/ 989689 h 1577278"/>
                      <a:gd name="connsiteX40" fmla="*/ 434215 w 1569551"/>
                      <a:gd name="connsiteY40" fmla="*/ 966664 h 1577278"/>
                      <a:gd name="connsiteX41" fmla="*/ 452881 w 1569551"/>
                      <a:gd name="connsiteY41" fmla="*/ 978653 h 1577278"/>
                      <a:gd name="connsiteX42" fmla="*/ 428220 w 1569551"/>
                      <a:gd name="connsiteY42" fmla="*/ 949769 h 1577278"/>
                      <a:gd name="connsiteX43" fmla="*/ 410781 w 1569551"/>
                      <a:gd name="connsiteY43" fmla="*/ 935464 h 1577278"/>
                      <a:gd name="connsiteX44" fmla="*/ 399609 w 1569551"/>
                      <a:gd name="connsiteY44" fmla="*/ 914482 h 1577278"/>
                      <a:gd name="connsiteX45" fmla="*/ 368545 w 1569551"/>
                      <a:gd name="connsiteY45" fmla="*/ 874425 h 1577278"/>
                      <a:gd name="connsiteX46" fmla="*/ 379172 w 1569551"/>
                      <a:gd name="connsiteY46" fmla="*/ 894453 h 1577278"/>
                      <a:gd name="connsiteX47" fmla="*/ 356964 w 1569551"/>
                      <a:gd name="connsiteY47" fmla="*/ 867341 h 1577278"/>
                      <a:gd name="connsiteX48" fmla="*/ 326854 w 1569551"/>
                      <a:gd name="connsiteY48" fmla="*/ 803850 h 1577278"/>
                      <a:gd name="connsiteX49" fmla="*/ 243880 w 1569551"/>
                      <a:gd name="connsiteY49" fmla="*/ 644987 h 1577278"/>
                      <a:gd name="connsiteX50" fmla="*/ 239792 w 1569551"/>
                      <a:gd name="connsiteY50" fmla="*/ 621690 h 1577278"/>
                      <a:gd name="connsiteX51" fmla="*/ 194286 w 1569551"/>
                      <a:gd name="connsiteY51" fmla="*/ 512693 h 1577278"/>
                      <a:gd name="connsiteX52" fmla="*/ 202870 w 1569551"/>
                      <a:gd name="connsiteY52" fmla="*/ 530405 h 1577278"/>
                      <a:gd name="connsiteX53" fmla="*/ 188837 w 1569551"/>
                      <a:gd name="connsiteY53" fmla="*/ 487487 h 1577278"/>
                      <a:gd name="connsiteX54" fmla="*/ 172760 w 1569551"/>
                      <a:gd name="connsiteY54" fmla="*/ 432035 h 1577278"/>
                      <a:gd name="connsiteX55" fmla="*/ 178073 w 1569551"/>
                      <a:gd name="connsiteY55" fmla="*/ 442390 h 1577278"/>
                      <a:gd name="connsiteX56" fmla="*/ 165947 w 1569551"/>
                      <a:gd name="connsiteY56" fmla="*/ 412961 h 1577278"/>
                      <a:gd name="connsiteX57" fmla="*/ 169081 w 1569551"/>
                      <a:gd name="connsiteY57" fmla="*/ 417593 h 1577278"/>
                      <a:gd name="connsiteX58" fmla="*/ 106272 w 1569551"/>
                      <a:gd name="connsiteY58" fmla="*/ 173577 h 1577278"/>
                      <a:gd name="connsiteX59" fmla="*/ 119079 w 1569551"/>
                      <a:gd name="connsiteY59" fmla="*/ 207775 h 1577278"/>
                      <a:gd name="connsiteX60" fmla="*/ 114310 w 1569551"/>
                      <a:gd name="connsiteY60" fmla="*/ 182842 h 1577278"/>
                      <a:gd name="connsiteX61" fmla="*/ 102321 w 1569551"/>
                      <a:gd name="connsiteY61" fmla="*/ 139516 h 1577278"/>
                      <a:gd name="connsiteX62" fmla="*/ 104773 w 1569551"/>
                      <a:gd name="connsiteY62" fmla="*/ 137199 h 1577278"/>
                      <a:gd name="connsiteX63" fmla="*/ 76434 w 1569551"/>
                      <a:gd name="connsiteY63" fmla="*/ 0 h 1577278"/>
                      <a:gd name="connsiteX64" fmla="*/ 96734 w 1569551"/>
                      <a:gd name="connsiteY64" fmla="*/ 72210 h 1577278"/>
                      <a:gd name="connsiteX65" fmla="*/ 96734 w 1569551"/>
                      <a:gd name="connsiteY65" fmla="*/ 53544 h 1577278"/>
                      <a:gd name="connsiteX66" fmla="*/ 106135 w 1569551"/>
                      <a:gd name="connsiteY66" fmla="*/ 85154 h 1577278"/>
                      <a:gd name="connsiteX67" fmla="*/ 100004 w 1569551"/>
                      <a:gd name="connsiteY67" fmla="*/ 46869 h 1577278"/>
                      <a:gd name="connsiteX68" fmla="*/ 104773 w 1569551"/>
                      <a:gd name="connsiteY68" fmla="*/ 60629 h 1577278"/>
                      <a:gd name="connsiteX69" fmla="*/ 97688 w 1569551"/>
                      <a:gd name="connsiteY69" fmla="*/ 27113 h 1577278"/>
                      <a:gd name="connsiteX70" fmla="*/ 131068 w 1569551"/>
                      <a:gd name="connsiteY70" fmla="*/ 172351 h 1577278"/>
                      <a:gd name="connsiteX71" fmla="*/ 127526 w 1569551"/>
                      <a:gd name="connsiteY71" fmla="*/ 166492 h 1577278"/>
                      <a:gd name="connsiteX72" fmla="*/ 135565 w 1569551"/>
                      <a:gd name="connsiteY72" fmla="*/ 211317 h 1577278"/>
                      <a:gd name="connsiteX73" fmla="*/ 134066 w 1569551"/>
                      <a:gd name="connsiteY73" fmla="*/ 191834 h 1577278"/>
                      <a:gd name="connsiteX74" fmla="*/ 140061 w 1569551"/>
                      <a:gd name="connsiteY74" fmla="*/ 208320 h 1577278"/>
                      <a:gd name="connsiteX75" fmla="*/ 150688 w 1569551"/>
                      <a:gd name="connsiteY75" fmla="*/ 282301 h 1577278"/>
                      <a:gd name="connsiteX76" fmla="*/ 168809 w 1569551"/>
                      <a:gd name="connsiteY76" fmla="*/ 327262 h 1577278"/>
                      <a:gd name="connsiteX77" fmla="*/ 169217 w 1569551"/>
                      <a:gd name="connsiteY77" fmla="*/ 344838 h 1577278"/>
                      <a:gd name="connsiteX78" fmla="*/ 204369 w 1569551"/>
                      <a:gd name="connsiteY78" fmla="*/ 453154 h 1577278"/>
                      <a:gd name="connsiteX79" fmla="*/ 202053 w 1569551"/>
                      <a:gd name="connsiteY79" fmla="*/ 445660 h 1577278"/>
                      <a:gd name="connsiteX80" fmla="*/ 200826 w 1569551"/>
                      <a:gd name="connsiteY80" fmla="*/ 453698 h 1577278"/>
                      <a:gd name="connsiteX81" fmla="*/ 222081 w 1569551"/>
                      <a:gd name="connsiteY81" fmla="*/ 521549 h 1577278"/>
                      <a:gd name="connsiteX82" fmla="*/ 274263 w 1569551"/>
                      <a:gd name="connsiteY82" fmla="*/ 633407 h 1577278"/>
                      <a:gd name="connsiteX83" fmla="*/ 244016 w 1569551"/>
                      <a:gd name="connsiteY83" fmla="*/ 577137 h 1577278"/>
                      <a:gd name="connsiteX84" fmla="*/ 256142 w 1569551"/>
                      <a:gd name="connsiteY84" fmla="*/ 608474 h 1577278"/>
                      <a:gd name="connsiteX85" fmla="*/ 236795 w 1569551"/>
                      <a:gd name="connsiteY85" fmla="*/ 571415 h 1577278"/>
                      <a:gd name="connsiteX86" fmla="*/ 265815 w 1569551"/>
                      <a:gd name="connsiteY86" fmla="*/ 632180 h 1577278"/>
                      <a:gd name="connsiteX87" fmla="*/ 269222 w 1569551"/>
                      <a:gd name="connsiteY87" fmla="*/ 646486 h 1577278"/>
                      <a:gd name="connsiteX88" fmla="*/ 273718 w 1569551"/>
                      <a:gd name="connsiteY88" fmla="*/ 648530 h 1577278"/>
                      <a:gd name="connsiteX89" fmla="*/ 275353 w 1569551"/>
                      <a:gd name="connsiteY89" fmla="*/ 653980 h 1577278"/>
                      <a:gd name="connsiteX90" fmla="*/ 297561 w 1569551"/>
                      <a:gd name="connsiteY90" fmla="*/ 698532 h 1577278"/>
                      <a:gd name="connsiteX91" fmla="*/ 291702 w 1569551"/>
                      <a:gd name="connsiteY91" fmla="*/ 674962 h 1577278"/>
                      <a:gd name="connsiteX92" fmla="*/ 281893 w 1569551"/>
                      <a:gd name="connsiteY92" fmla="*/ 658476 h 1577278"/>
                      <a:gd name="connsiteX93" fmla="*/ 280257 w 1569551"/>
                      <a:gd name="connsiteY93" fmla="*/ 645805 h 1577278"/>
                      <a:gd name="connsiteX94" fmla="*/ 312139 w 1569551"/>
                      <a:gd name="connsiteY94" fmla="*/ 712565 h 1577278"/>
                      <a:gd name="connsiteX95" fmla="*/ 311730 w 1569551"/>
                      <a:gd name="connsiteY95" fmla="*/ 718833 h 1577278"/>
                      <a:gd name="connsiteX96" fmla="*/ 341977 w 1569551"/>
                      <a:gd name="connsiteY96" fmla="*/ 778099 h 1577278"/>
                      <a:gd name="connsiteX97" fmla="*/ 338162 w 1569551"/>
                      <a:gd name="connsiteY97" fmla="*/ 774285 h 1577278"/>
                      <a:gd name="connsiteX98" fmla="*/ 359553 w 1569551"/>
                      <a:gd name="connsiteY98" fmla="*/ 812025 h 1577278"/>
                      <a:gd name="connsiteX99" fmla="*/ 379036 w 1569551"/>
                      <a:gd name="connsiteY99" fmla="*/ 848130 h 1577278"/>
                      <a:gd name="connsiteX100" fmla="*/ 431899 w 1569551"/>
                      <a:gd name="connsiteY100" fmla="*/ 909032 h 1577278"/>
                      <a:gd name="connsiteX101" fmla="*/ 459284 w 1569551"/>
                      <a:gd name="connsiteY101" fmla="*/ 945818 h 1577278"/>
                      <a:gd name="connsiteX102" fmla="*/ 497842 w 1569551"/>
                      <a:gd name="connsiteY102" fmla="*/ 990371 h 1577278"/>
                      <a:gd name="connsiteX103" fmla="*/ 475225 w 1569551"/>
                      <a:gd name="connsiteY103" fmla="*/ 970479 h 1577278"/>
                      <a:gd name="connsiteX104" fmla="*/ 501657 w 1569551"/>
                      <a:gd name="connsiteY104" fmla="*/ 1001679 h 1577278"/>
                      <a:gd name="connsiteX105" fmla="*/ 487215 w 1569551"/>
                      <a:gd name="connsiteY105" fmla="*/ 991460 h 1577278"/>
                      <a:gd name="connsiteX106" fmla="*/ 523456 w 1569551"/>
                      <a:gd name="connsiteY106" fmla="*/ 1028656 h 1577278"/>
                      <a:gd name="connsiteX107" fmla="*/ 511603 w 1569551"/>
                      <a:gd name="connsiteY107" fmla="*/ 1009990 h 1577278"/>
                      <a:gd name="connsiteX108" fmla="*/ 579589 w 1569551"/>
                      <a:gd name="connsiteY108" fmla="*/ 1073072 h 1577278"/>
                      <a:gd name="connsiteX109" fmla="*/ 588446 w 1569551"/>
                      <a:gd name="connsiteY109" fmla="*/ 1085470 h 1577278"/>
                      <a:gd name="connsiteX110" fmla="*/ 597165 w 1569551"/>
                      <a:gd name="connsiteY110" fmla="*/ 1089694 h 1577278"/>
                      <a:gd name="connsiteX111" fmla="*/ 595394 w 1569551"/>
                      <a:gd name="connsiteY111" fmla="*/ 1093509 h 1577278"/>
                      <a:gd name="connsiteX112" fmla="*/ 616512 w 1569551"/>
                      <a:gd name="connsiteY112" fmla="*/ 1110267 h 1577278"/>
                      <a:gd name="connsiteX113" fmla="*/ 640628 w 1569551"/>
                      <a:gd name="connsiteY113" fmla="*/ 1129750 h 1577278"/>
                      <a:gd name="connsiteX114" fmla="*/ 678913 w 1569551"/>
                      <a:gd name="connsiteY114" fmla="*/ 1153729 h 1577278"/>
                      <a:gd name="connsiteX115" fmla="*/ 669784 w 1569551"/>
                      <a:gd name="connsiteY115" fmla="*/ 1151413 h 1577278"/>
                      <a:gd name="connsiteX116" fmla="*/ 667332 w 1569551"/>
                      <a:gd name="connsiteY116" fmla="*/ 1154411 h 1577278"/>
                      <a:gd name="connsiteX117" fmla="*/ 622234 w 1569551"/>
                      <a:gd name="connsiteY117" fmla="*/ 1123891 h 1577278"/>
                      <a:gd name="connsiteX118" fmla="*/ 635723 w 1569551"/>
                      <a:gd name="connsiteY118" fmla="*/ 1138878 h 1577278"/>
                      <a:gd name="connsiteX119" fmla="*/ 654661 w 1569551"/>
                      <a:gd name="connsiteY119" fmla="*/ 1150459 h 1577278"/>
                      <a:gd name="connsiteX120" fmla="*/ 650982 w 1569551"/>
                      <a:gd name="connsiteY120" fmla="*/ 1147326 h 1577278"/>
                      <a:gd name="connsiteX121" fmla="*/ 771151 w 1569551"/>
                      <a:gd name="connsiteY121" fmla="*/ 1223215 h 1577278"/>
                      <a:gd name="connsiteX122" fmla="*/ 878240 w 1569551"/>
                      <a:gd name="connsiteY122" fmla="*/ 1264633 h 1577278"/>
                      <a:gd name="connsiteX123" fmla="*/ 884371 w 1569551"/>
                      <a:gd name="connsiteY123" fmla="*/ 1274716 h 1577278"/>
                      <a:gd name="connsiteX124" fmla="*/ 926471 w 1569551"/>
                      <a:gd name="connsiteY124" fmla="*/ 1288612 h 1577278"/>
                      <a:gd name="connsiteX125" fmla="*/ 905353 w 1569551"/>
                      <a:gd name="connsiteY125" fmla="*/ 1279211 h 1577278"/>
                      <a:gd name="connsiteX126" fmla="*/ 949497 w 1569551"/>
                      <a:gd name="connsiteY126" fmla="*/ 1295016 h 1577278"/>
                      <a:gd name="connsiteX127" fmla="*/ 945409 w 1569551"/>
                      <a:gd name="connsiteY127" fmla="*/ 1294471 h 1577278"/>
                      <a:gd name="connsiteX128" fmla="*/ 972795 w 1569551"/>
                      <a:gd name="connsiteY128" fmla="*/ 1300330 h 1577278"/>
                      <a:gd name="connsiteX129" fmla="*/ 1021980 w 1569551"/>
                      <a:gd name="connsiteY129" fmla="*/ 1317906 h 1577278"/>
                      <a:gd name="connsiteX130" fmla="*/ 1044596 w 1569551"/>
                      <a:gd name="connsiteY130" fmla="*/ 1319268 h 1577278"/>
                      <a:gd name="connsiteX131" fmla="*/ 1067622 w 1569551"/>
                      <a:gd name="connsiteY131" fmla="*/ 1329077 h 1577278"/>
                      <a:gd name="connsiteX132" fmla="*/ 1120894 w 1569551"/>
                      <a:gd name="connsiteY132" fmla="*/ 1335754 h 1577278"/>
                      <a:gd name="connsiteX133" fmla="*/ 1142012 w 1569551"/>
                      <a:gd name="connsiteY133" fmla="*/ 1345155 h 1577278"/>
                      <a:gd name="connsiteX134" fmla="*/ 1196647 w 1569551"/>
                      <a:gd name="connsiteY134" fmla="*/ 1351694 h 1577278"/>
                      <a:gd name="connsiteX135" fmla="*/ 1249646 w 1569551"/>
                      <a:gd name="connsiteY135" fmla="*/ 1357008 h 1577278"/>
                      <a:gd name="connsiteX136" fmla="*/ 1251554 w 1569551"/>
                      <a:gd name="connsiteY136" fmla="*/ 1360550 h 1577278"/>
                      <a:gd name="connsiteX137" fmla="*/ 1259456 w 1569551"/>
                      <a:gd name="connsiteY137" fmla="*/ 1361095 h 1577278"/>
                      <a:gd name="connsiteX138" fmla="*/ 1270492 w 1569551"/>
                      <a:gd name="connsiteY138" fmla="*/ 1362049 h 1577278"/>
                      <a:gd name="connsiteX139" fmla="*/ 1298013 w 1569551"/>
                      <a:gd name="connsiteY139" fmla="*/ 1363820 h 1577278"/>
                      <a:gd name="connsiteX140" fmla="*/ 1297469 w 1569551"/>
                      <a:gd name="connsiteY140" fmla="*/ 1363820 h 1577278"/>
                      <a:gd name="connsiteX141" fmla="*/ 1298286 w 1569551"/>
                      <a:gd name="connsiteY141" fmla="*/ 1363820 h 1577278"/>
                      <a:gd name="connsiteX142" fmla="*/ 1311366 w 1569551"/>
                      <a:gd name="connsiteY142" fmla="*/ 1363548 h 1577278"/>
                      <a:gd name="connsiteX143" fmla="*/ 1352103 w 1569551"/>
                      <a:gd name="connsiteY143" fmla="*/ 1362049 h 1577278"/>
                      <a:gd name="connsiteX144" fmla="*/ 1379080 w 1569551"/>
                      <a:gd name="connsiteY144" fmla="*/ 1361640 h 1577278"/>
                      <a:gd name="connsiteX145" fmla="*/ 1421588 w 1569551"/>
                      <a:gd name="connsiteY145" fmla="*/ 1360141 h 1577278"/>
                      <a:gd name="connsiteX146" fmla="*/ 1390524 w 1569551"/>
                      <a:gd name="connsiteY146" fmla="*/ 1357826 h 1577278"/>
                      <a:gd name="connsiteX147" fmla="*/ 1365455 w 1569551"/>
                      <a:gd name="connsiteY147" fmla="*/ 1357144 h 1577278"/>
                      <a:gd name="connsiteX148" fmla="*/ 1344882 w 1569551"/>
                      <a:gd name="connsiteY148" fmla="*/ 1356463 h 1577278"/>
                      <a:gd name="connsiteX149" fmla="*/ 1324445 w 1569551"/>
                      <a:gd name="connsiteY149" fmla="*/ 1358371 h 1577278"/>
                      <a:gd name="connsiteX150" fmla="*/ 1263680 w 1569551"/>
                      <a:gd name="connsiteY150" fmla="*/ 1353193 h 1577278"/>
                      <a:gd name="connsiteX151" fmla="*/ 1277713 w 1569551"/>
                      <a:gd name="connsiteY151" fmla="*/ 1352376 h 1577278"/>
                      <a:gd name="connsiteX152" fmla="*/ 1298695 w 1569551"/>
                      <a:gd name="connsiteY152" fmla="*/ 1352376 h 1577278"/>
                      <a:gd name="connsiteX153" fmla="*/ 1351422 w 1569551"/>
                      <a:gd name="connsiteY153" fmla="*/ 1354283 h 1577278"/>
                      <a:gd name="connsiteX154" fmla="*/ 1380579 w 1569551"/>
                      <a:gd name="connsiteY154" fmla="*/ 1355646 h 1577278"/>
                      <a:gd name="connsiteX155" fmla="*/ 1413550 w 1569551"/>
                      <a:gd name="connsiteY155" fmla="*/ 1355373 h 1577278"/>
                      <a:gd name="connsiteX156" fmla="*/ 1477313 w 1569551"/>
                      <a:gd name="connsiteY156" fmla="*/ 1353738 h 1577278"/>
                      <a:gd name="connsiteX157" fmla="*/ 1441072 w 1569551"/>
                      <a:gd name="connsiteY157" fmla="*/ 1350877 h 1577278"/>
                      <a:gd name="connsiteX158" fmla="*/ 1415594 w 1569551"/>
                      <a:gd name="connsiteY158" fmla="*/ 1349923 h 1577278"/>
                      <a:gd name="connsiteX159" fmla="*/ 1401424 w 1569551"/>
                      <a:gd name="connsiteY159" fmla="*/ 1349514 h 1577278"/>
                      <a:gd name="connsiteX160" fmla="*/ 1387254 w 1569551"/>
                      <a:gd name="connsiteY160" fmla="*/ 1348833 h 1577278"/>
                      <a:gd name="connsiteX161" fmla="*/ 1272672 w 1569551"/>
                      <a:gd name="connsiteY161" fmla="*/ 1340795 h 1577278"/>
                      <a:gd name="connsiteX162" fmla="*/ 1305235 w 1569551"/>
                      <a:gd name="connsiteY162" fmla="*/ 1345018 h 1577278"/>
                      <a:gd name="connsiteX163" fmla="*/ 1266677 w 1569551"/>
                      <a:gd name="connsiteY163" fmla="*/ 1342430 h 1577278"/>
                      <a:gd name="connsiteX164" fmla="*/ 1302373 w 1569551"/>
                      <a:gd name="connsiteY164" fmla="*/ 1348425 h 1577278"/>
                      <a:gd name="connsiteX165" fmla="*/ 1276487 w 1569551"/>
                      <a:gd name="connsiteY165" fmla="*/ 1346517 h 1577278"/>
                      <a:gd name="connsiteX166" fmla="*/ 1270219 w 1569551"/>
                      <a:gd name="connsiteY166" fmla="*/ 1346108 h 1577278"/>
                      <a:gd name="connsiteX167" fmla="*/ 1267086 w 1569551"/>
                      <a:gd name="connsiteY167" fmla="*/ 1346108 h 1577278"/>
                      <a:gd name="connsiteX168" fmla="*/ 1265315 w 1569551"/>
                      <a:gd name="connsiteY168" fmla="*/ 1345699 h 1577278"/>
                      <a:gd name="connsiteX169" fmla="*/ 1258775 w 1569551"/>
                      <a:gd name="connsiteY169" fmla="*/ 1345018 h 1577278"/>
                      <a:gd name="connsiteX170" fmla="*/ 1233024 w 1569551"/>
                      <a:gd name="connsiteY170" fmla="*/ 1342021 h 1577278"/>
                      <a:gd name="connsiteX171" fmla="*/ 1249238 w 1569551"/>
                      <a:gd name="connsiteY171" fmla="*/ 1347879 h 1577278"/>
                      <a:gd name="connsiteX172" fmla="*/ 1208091 w 1569551"/>
                      <a:gd name="connsiteY172" fmla="*/ 1344746 h 1577278"/>
                      <a:gd name="connsiteX173" fmla="*/ 1221852 w 1569551"/>
                      <a:gd name="connsiteY173" fmla="*/ 1348697 h 1577278"/>
                      <a:gd name="connsiteX174" fmla="*/ 1183976 w 1569551"/>
                      <a:gd name="connsiteY174" fmla="*/ 1340522 h 1577278"/>
                      <a:gd name="connsiteX175" fmla="*/ 1148824 w 1569551"/>
                      <a:gd name="connsiteY175" fmla="*/ 1331803 h 1577278"/>
                      <a:gd name="connsiteX176" fmla="*/ 1105090 w 1569551"/>
                      <a:gd name="connsiteY176" fmla="*/ 1328260 h 1577278"/>
                      <a:gd name="connsiteX177" fmla="*/ 1119123 w 1569551"/>
                      <a:gd name="connsiteY177" fmla="*/ 1331666 h 1577278"/>
                      <a:gd name="connsiteX178" fmla="*/ 1088331 w 1569551"/>
                      <a:gd name="connsiteY178" fmla="*/ 1328669 h 1577278"/>
                      <a:gd name="connsiteX179" fmla="*/ 1072527 w 1569551"/>
                      <a:gd name="connsiteY179" fmla="*/ 1317088 h 1577278"/>
                      <a:gd name="connsiteX180" fmla="*/ 1003723 w 1569551"/>
                      <a:gd name="connsiteY180" fmla="*/ 1304417 h 1577278"/>
                      <a:gd name="connsiteX181" fmla="*/ 1063262 w 1569551"/>
                      <a:gd name="connsiteY181" fmla="*/ 1314363 h 1577278"/>
                      <a:gd name="connsiteX182" fmla="*/ 1048956 w 1569551"/>
                      <a:gd name="connsiteY182" fmla="*/ 1309049 h 1577278"/>
                      <a:gd name="connsiteX183" fmla="*/ 1074979 w 1569551"/>
                      <a:gd name="connsiteY183" fmla="*/ 1314363 h 1577278"/>
                      <a:gd name="connsiteX184" fmla="*/ 1107678 w 1569551"/>
                      <a:gd name="connsiteY184" fmla="*/ 1321584 h 1577278"/>
                      <a:gd name="connsiteX185" fmla="*/ 1132747 w 1569551"/>
                      <a:gd name="connsiteY185" fmla="*/ 1331121 h 1577278"/>
                      <a:gd name="connsiteX186" fmla="*/ 1139287 w 1569551"/>
                      <a:gd name="connsiteY186" fmla="*/ 1327170 h 1577278"/>
                      <a:gd name="connsiteX187" fmla="*/ 1091465 w 1569551"/>
                      <a:gd name="connsiteY187" fmla="*/ 1316270 h 1577278"/>
                      <a:gd name="connsiteX188" fmla="*/ 1143375 w 1569551"/>
                      <a:gd name="connsiteY188" fmla="*/ 1322402 h 1577278"/>
                      <a:gd name="connsiteX189" fmla="*/ 1190107 w 1569551"/>
                      <a:gd name="connsiteY189" fmla="*/ 1326353 h 1577278"/>
                      <a:gd name="connsiteX190" fmla="*/ 1199644 w 1569551"/>
                      <a:gd name="connsiteY190" fmla="*/ 1334119 h 1577278"/>
                      <a:gd name="connsiteX191" fmla="*/ 1240518 w 1569551"/>
                      <a:gd name="connsiteY191" fmla="*/ 1337389 h 1577278"/>
                      <a:gd name="connsiteX192" fmla="*/ 1233161 w 1569551"/>
                      <a:gd name="connsiteY192" fmla="*/ 1331803 h 1577278"/>
                      <a:gd name="connsiteX193" fmla="*/ 1266541 w 1569551"/>
                      <a:gd name="connsiteY193" fmla="*/ 1338478 h 1577278"/>
                      <a:gd name="connsiteX194" fmla="*/ 1272808 w 1569551"/>
                      <a:gd name="connsiteY194" fmla="*/ 1339569 h 1577278"/>
                      <a:gd name="connsiteX195" fmla="*/ 1280574 w 1569551"/>
                      <a:gd name="connsiteY195" fmla="*/ 1340522 h 1577278"/>
                      <a:gd name="connsiteX196" fmla="*/ 1297196 w 1569551"/>
                      <a:gd name="connsiteY196" fmla="*/ 1342293 h 1577278"/>
                      <a:gd name="connsiteX197" fmla="*/ 1339568 w 1569551"/>
                      <a:gd name="connsiteY197" fmla="*/ 1343792 h 1577278"/>
                      <a:gd name="connsiteX198" fmla="*/ 1294199 w 1569551"/>
                      <a:gd name="connsiteY198" fmla="*/ 1339296 h 1577278"/>
                      <a:gd name="connsiteX199" fmla="*/ 1398427 w 1569551"/>
                      <a:gd name="connsiteY199" fmla="*/ 1347607 h 1577278"/>
                      <a:gd name="connsiteX200" fmla="*/ 1494071 w 1569551"/>
                      <a:gd name="connsiteY200" fmla="*/ 1354147 h 1577278"/>
                      <a:gd name="connsiteX201" fmla="*/ 1509467 w 1569551"/>
                      <a:gd name="connsiteY201" fmla="*/ 1351150 h 1577278"/>
                      <a:gd name="connsiteX202" fmla="*/ 1525408 w 1569551"/>
                      <a:gd name="connsiteY202" fmla="*/ 1355237 h 1577278"/>
                      <a:gd name="connsiteX203" fmla="*/ 1516960 w 1569551"/>
                      <a:gd name="connsiteY203" fmla="*/ 1357826 h 1577278"/>
                      <a:gd name="connsiteX204" fmla="*/ 1504698 w 1569551"/>
                      <a:gd name="connsiteY204" fmla="*/ 1354964 h 1577278"/>
                      <a:gd name="connsiteX205" fmla="*/ 1509876 w 1569551"/>
                      <a:gd name="connsiteY205" fmla="*/ 1360959 h 1577278"/>
                      <a:gd name="connsiteX206" fmla="*/ 1515734 w 1569551"/>
                      <a:gd name="connsiteY206" fmla="*/ 1364501 h 1577278"/>
                      <a:gd name="connsiteX207" fmla="*/ 1528133 w 1569551"/>
                      <a:gd name="connsiteY207" fmla="*/ 1370769 h 1577278"/>
                      <a:gd name="connsiteX208" fmla="*/ 1532356 w 1569551"/>
                      <a:gd name="connsiteY208" fmla="*/ 1367362 h 1577278"/>
                      <a:gd name="connsiteX209" fmla="*/ 1545300 w 1569551"/>
                      <a:gd name="connsiteY209" fmla="*/ 1374311 h 1577278"/>
                      <a:gd name="connsiteX210" fmla="*/ 1533583 w 1569551"/>
                      <a:gd name="connsiteY210" fmla="*/ 1370769 h 1577278"/>
                      <a:gd name="connsiteX211" fmla="*/ 1544482 w 1569551"/>
                      <a:gd name="connsiteY211" fmla="*/ 1383167 h 1577278"/>
                      <a:gd name="connsiteX212" fmla="*/ 1528133 w 1569551"/>
                      <a:gd name="connsiteY212" fmla="*/ 1378807 h 1577278"/>
                      <a:gd name="connsiteX213" fmla="*/ 1504290 w 1569551"/>
                      <a:gd name="connsiteY213" fmla="*/ 1368861 h 1577278"/>
                      <a:gd name="connsiteX214" fmla="*/ 1510557 w 1569551"/>
                      <a:gd name="connsiteY214" fmla="*/ 1373902 h 1577278"/>
                      <a:gd name="connsiteX215" fmla="*/ 1495842 w 1569551"/>
                      <a:gd name="connsiteY215" fmla="*/ 1365864 h 1577278"/>
                      <a:gd name="connsiteX216" fmla="*/ 1484943 w 1569551"/>
                      <a:gd name="connsiteY216" fmla="*/ 1374175 h 1577278"/>
                      <a:gd name="connsiteX217" fmla="*/ 1487123 w 1569551"/>
                      <a:gd name="connsiteY217" fmla="*/ 1373085 h 1577278"/>
                      <a:gd name="connsiteX218" fmla="*/ 1471863 w 1569551"/>
                      <a:gd name="connsiteY218" fmla="*/ 1368453 h 1577278"/>
                      <a:gd name="connsiteX219" fmla="*/ 1468321 w 1569551"/>
                      <a:gd name="connsiteY219" fmla="*/ 1373221 h 1577278"/>
                      <a:gd name="connsiteX220" fmla="*/ 1477313 w 1569551"/>
                      <a:gd name="connsiteY220" fmla="*/ 1379216 h 1577278"/>
                      <a:gd name="connsiteX221" fmla="*/ 1490529 w 1569551"/>
                      <a:gd name="connsiteY221" fmla="*/ 1382895 h 1577278"/>
                      <a:gd name="connsiteX222" fmla="*/ 1523637 w 1569551"/>
                      <a:gd name="connsiteY222" fmla="*/ 1388072 h 1577278"/>
                      <a:gd name="connsiteX223" fmla="*/ 1542030 w 1569551"/>
                      <a:gd name="connsiteY223" fmla="*/ 1390252 h 1577278"/>
                      <a:gd name="connsiteX224" fmla="*/ 1552929 w 1569551"/>
                      <a:gd name="connsiteY224" fmla="*/ 1395020 h 1577278"/>
                      <a:gd name="connsiteX225" fmla="*/ 1553883 w 1569551"/>
                      <a:gd name="connsiteY225" fmla="*/ 1395565 h 1577278"/>
                      <a:gd name="connsiteX226" fmla="*/ 1554156 w 1569551"/>
                      <a:gd name="connsiteY226" fmla="*/ 1395565 h 1577278"/>
                      <a:gd name="connsiteX227" fmla="*/ 1554156 w 1569551"/>
                      <a:gd name="connsiteY227" fmla="*/ 1395702 h 1577278"/>
                      <a:gd name="connsiteX228" fmla="*/ 1554156 w 1569551"/>
                      <a:gd name="connsiteY228" fmla="*/ 1395702 h 1577278"/>
                      <a:gd name="connsiteX229" fmla="*/ 1554156 w 1569551"/>
                      <a:gd name="connsiteY229" fmla="*/ 1395702 h 1577278"/>
                      <a:gd name="connsiteX230" fmla="*/ 1554156 w 1569551"/>
                      <a:gd name="connsiteY230" fmla="*/ 1395702 h 1577278"/>
                      <a:gd name="connsiteX231" fmla="*/ 1569006 w 1569551"/>
                      <a:gd name="connsiteY231" fmla="*/ 1393113 h 1577278"/>
                      <a:gd name="connsiteX232" fmla="*/ 1569006 w 1569551"/>
                      <a:gd name="connsiteY232" fmla="*/ 1393113 h 1577278"/>
                      <a:gd name="connsiteX233" fmla="*/ 1569006 w 1569551"/>
                      <a:gd name="connsiteY233" fmla="*/ 1393385 h 1577278"/>
                      <a:gd name="connsiteX234" fmla="*/ 1569279 w 1569551"/>
                      <a:gd name="connsiteY234" fmla="*/ 1395157 h 1577278"/>
                      <a:gd name="connsiteX235" fmla="*/ 1569551 w 1569551"/>
                      <a:gd name="connsiteY235" fmla="*/ 1396928 h 1577278"/>
                      <a:gd name="connsiteX236" fmla="*/ 1569279 w 1569551"/>
                      <a:gd name="connsiteY236" fmla="*/ 1397745 h 1577278"/>
                      <a:gd name="connsiteX237" fmla="*/ 1568461 w 1569551"/>
                      <a:gd name="connsiteY237" fmla="*/ 1399380 h 1577278"/>
                      <a:gd name="connsiteX238" fmla="*/ 1565191 w 1569551"/>
                      <a:gd name="connsiteY238" fmla="*/ 1406057 h 1577278"/>
                      <a:gd name="connsiteX239" fmla="*/ 1569415 w 1569551"/>
                      <a:gd name="connsiteY239" fmla="*/ 1407964 h 1577278"/>
                      <a:gd name="connsiteX240" fmla="*/ 1562330 w 1569551"/>
                      <a:gd name="connsiteY240" fmla="*/ 1422679 h 1577278"/>
                      <a:gd name="connsiteX241" fmla="*/ 1553747 w 1569551"/>
                      <a:gd name="connsiteY241" fmla="*/ 1423768 h 1577278"/>
                      <a:gd name="connsiteX242" fmla="*/ 1558652 w 1569551"/>
                      <a:gd name="connsiteY242" fmla="*/ 1419000 h 1577278"/>
                      <a:gd name="connsiteX243" fmla="*/ 1557698 w 1569551"/>
                      <a:gd name="connsiteY243" fmla="*/ 1417501 h 1577278"/>
                      <a:gd name="connsiteX244" fmla="*/ 1557017 w 1569551"/>
                      <a:gd name="connsiteY244" fmla="*/ 1417093 h 1577278"/>
                      <a:gd name="connsiteX245" fmla="*/ 1538487 w 1569551"/>
                      <a:gd name="connsiteY245" fmla="*/ 1439164 h 1577278"/>
                      <a:gd name="connsiteX246" fmla="*/ 1545300 w 1569551"/>
                      <a:gd name="connsiteY246" fmla="*/ 1429355 h 1577278"/>
                      <a:gd name="connsiteX247" fmla="*/ 1539850 w 1569551"/>
                      <a:gd name="connsiteY247" fmla="*/ 1429900 h 1577278"/>
                      <a:gd name="connsiteX248" fmla="*/ 1520503 w 1569551"/>
                      <a:gd name="connsiteY248" fmla="*/ 1435077 h 1577278"/>
                      <a:gd name="connsiteX249" fmla="*/ 1516824 w 1569551"/>
                      <a:gd name="connsiteY249" fmla="*/ 1437802 h 1577278"/>
                      <a:gd name="connsiteX250" fmla="*/ 1512192 w 1569551"/>
                      <a:gd name="connsiteY250" fmla="*/ 1440527 h 1577278"/>
                      <a:gd name="connsiteX251" fmla="*/ 1502791 w 1569551"/>
                      <a:gd name="connsiteY251" fmla="*/ 1445977 h 1577278"/>
                      <a:gd name="connsiteX252" fmla="*/ 1483989 w 1569551"/>
                      <a:gd name="connsiteY252" fmla="*/ 1456876 h 1577278"/>
                      <a:gd name="connsiteX253" fmla="*/ 1483172 w 1569551"/>
                      <a:gd name="connsiteY253" fmla="*/ 1461917 h 1577278"/>
                      <a:gd name="connsiteX254" fmla="*/ 1424995 w 1569551"/>
                      <a:gd name="connsiteY254" fmla="*/ 1486850 h 1577278"/>
                      <a:gd name="connsiteX255" fmla="*/ 1424995 w 1569551"/>
                      <a:gd name="connsiteY255" fmla="*/ 1486033 h 1577278"/>
                      <a:gd name="connsiteX256" fmla="*/ 1390116 w 1569551"/>
                      <a:gd name="connsiteY256" fmla="*/ 1498023 h 1577278"/>
                      <a:gd name="connsiteX257" fmla="*/ 1352512 w 1569551"/>
                      <a:gd name="connsiteY257" fmla="*/ 1511783 h 1577278"/>
                      <a:gd name="connsiteX258" fmla="*/ 1312864 w 1569551"/>
                      <a:gd name="connsiteY258" fmla="*/ 1532493 h 1577278"/>
                      <a:gd name="connsiteX259" fmla="*/ 1339160 w 1569551"/>
                      <a:gd name="connsiteY259" fmla="*/ 1530449 h 1577278"/>
                      <a:gd name="connsiteX260" fmla="*/ 1324173 w 1569551"/>
                      <a:gd name="connsiteY260" fmla="*/ 1534536 h 1577278"/>
                      <a:gd name="connsiteX261" fmla="*/ 1336707 w 1569551"/>
                      <a:gd name="connsiteY261" fmla="*/ 1533719 h 1577278"/>
                      <a:gd name="connsiteX262" fmla="*/ 1406465 w 1569551"/>
                      <a:gd name="connsiteY262" fmla="*/ 1509058 h 1577278"/>
                      <a:gd name="connsiteX263" fmla="*/ 1431943 w 1569551"/>
                      <a:gd name="connsiteY263" fmla="*/ 1498295 h 1577278"/>
                      <a:gd name="connsiteX264" fmla="*/ 1444750 w 1569551"/>
                      <a:gd name="connsiteY264" fmla="*/ 1489848 h 1577278"/>
                      <a:gd name="connsiteX265" fmla="*/ 1407419 w 1569551"/>
                      <a:gd name="connsiteY265" fmla="*/ 1504698 h 1577278"/>
                      <a:gd name="connsiteX266" fmla="*/ 1484943 w 1569551"/>
                      <a:gd name="connsiteY266" fmla="*/ 1470092 h 1577278"/>
                      <a:gd name="connsiteX267" fmla="*/ 1501020 w 1569551"/>
                      <a:gd name="connsiteY267" fmla="*/ 1465732 h 1577278"/>
                      <a:gd name="connsiteX268" fmla="*/ 1524454 w 1569551"/>
                      <a:gd name="connsiteY268" fmla="*/ 1450472 h 1577278"/>
                      <a:gd name="connsiteX269" fmla="*/ 1520503 w 1569551"/>
                      <a:gd name="connsiteY269" fmla="*/ 1456331 h 1577278"/>
                      <a:gd name="connsiteX270" fmla="*/ 1516007 w 1569551"/>
                      <a:gd name="connsiteY270" fmla="*/ 1460691 h 1577278"/>
                      <a:gd name="connsiteX271" fmla="*/ 1510693 w 1569551"/>
                      <a:gd name="connsiteY271" fmla="*/ 1464506 h 1577278"/>
                      <a:gd name="connsiteX272" fmla="*/ 1506878 w 1569551"/>
                      <a:gd name="connsiteY272" fmla="*/ 1466959 h 1577278"/>
                      <a:gd name="connsiteX273" fmla="*/ 1501020 w 1569551"/>
                      <a:gd name="connsiteY273" fmla="*/ 1469820 h 1577278"/>
                      <a:gd name="connsiteX274" fmla="*/ 1510557 w 1569551"/>
                      <a:gd name="connsiteY274" fmla="*/ 1466413 h 1577278"/>
                      <a:gd name="connsiteX275" fmla="*/ 1521457 w 1569551"/>
                      <a:gd name="connsiteY275" fmla="*/ 1459737 h 1577278"/>
                      <a:gd name="connsiteX276" fmla="*/ 1548161 w 1569551"/>
                      <a:gd name="connsiteY276" fmla="*/ 1443524 h 1577278"/>
                      <a:gd name="connsiteX277" fmla="*/ 1548978 w 1569551"/>
                      <a:gd name="connsiteY277" fmla="*/ 1438619 h 1577278"/>
                      <a:gd name="connsiteX278" fmla="*/ 1554973 w 1569551"/>
                      <a:gd name="connsiteY278" fmla="*/ 1436576 h 1577278"/>
                      <a:gd name="connsiteX279" fmla="*/ 1563012 w 1569551"/>
                      <a:gd name="connsiteY279" fmla="*/ 1431398 h 1577278"/>
                      <a:gd name="connsiteX280" fmla="*/ 1566281 w 1569551"/>
                      <a:gd name="connsiteY280" fmla="*/ 1433987 h 1577278"/>
                      <a:gd name="connsiteX281" fmla="*/ 1563284 w 1569551"/>
                      <a:gd name="connsiteY281" fmla="*/ 1437121 h 1577278"/>
                      <a:gd name="connsiteX282" fmla="*/ 1558788 w 1569551"/>
                      <a:gd name="connsiteY282" fmla="*/ 1440254 h 1577278"/>
                      <a:gd name="connsiteX283" fmla="*/ 1549659 w 1569551"/>
                      <a:gd name="connsiteY283" fmla="*/ 1446658 h 1577278"/>
                      <a:gd name="connsiteX284" fmla="*/ 1531403 w 1569551"/>
                      <a:gd name="connsiteY284" fmla="*/ 1459601 h 1577278"/>
                      <a:gd name="connsiteX285" fmla="*/ 1548706 w 1569551"/>
                      <a:gd name="connsiteY285" fmla="*/ 1452516 h 1577278"/>
                      <a:gd name="connsiteX286" fmla="*/ 1531130 w 1569551"/>
                      <a:gd name="connsiteY286" fmla="*/ 1463688 h 1577278"/>
                      <a:gd name="connsiteX287" fmla="*/ 1522002 w 1569551"/>
                      <a:gd name="connsiteY287" fmla="*/ 1469274 h 1577278"/>
                      <a:gd name="connsiteX288" fmla="*/ 1510284 w 1569551"/>
                      <a:gd name="connsiteY288" fmla="*/ 1474861 h 1577278"/>
                      <a:gd name="connsiteX289" fmla="*/ 1517778 w 1569551"/>
                      <a:gd name="connsiteY289" fmla="*/ 1469274 h 1577278"/>
                      <a:gd name="connsiteX290" fmla="*/ 1464233 w 1569551"/>
                      <a:gd name="connsiteY290" fmla="*/ 1491346 h 1577278"/>
                      <a:gd name="connsiteX291" fmla="*/ 1407691 w 1569551"/>
                      <a:gd name="connsiteY291" fmla="*/ 1512465 h 1577278"/>
                      <a:gd name="connsiteX292" fmla="*/ 1364501 w 1569551"/>
                      <a:gd name="connsiteY292" fmla="*/ 1531948 h 1577278"/>
                      <a:gd name="connsiteX293" fmla="*/ 1289703 w 1569551"/>
                      <a:gd name="connsiteY293" fmla="*/ 1551431 h 1577278"/>
                      <a:gd name="connsiteX294" fmla="*/ 1308232 w 1569551"/>
                      <a:gd name="connsiteY294" fmla="*/ 1540667 h 1577278"/>
                      <a:gd name="connsiteX295" fmla="*/ 1280574 w 1569551"/>
                      <a:gd name="connsiteY295" fmla="*/ 1547479 h 1577278"/>
                      <a:gd name="connsiteX296" fmla="*/ 1273081 w 1569551"/>
                      <a:gd name="connsiteY296" fmla="*/ 1549387 h 1577278"/>
                      <a:gd name="connsiteX297" fmla="*/ 1267495 w 1569551"/>
                      <a:gd name="connsiteY297" fmla="*/ 1551022 h 1577278"/>
                      <a:gd name="connsiteX298" fmla="*/ 1248284 w 1569551"/>
                      <a:gd name="connsiteY298" fmla="*/ 1557834 h 1577278"/>
                      <a:gd name="connsiteX299" fmla="*/ 1259592 w 1569551"/>
                      <a:gd name="connsiteY299" fmla="*/ 1551703 h 1577278"/>
                      <a:gd name="connsiteX300" fmla="*/ 1225803 w 1569551"/>
                      <a:gd name="connsiteY300" fmla="*/ 1553611 h 1577278"/>
                      <a:gd name="connsiteX301" fmla="*/ 1154138 w 1569551"/>
                      <a:gd name="connsiteY301" fmla="*/ 1569824 h 1577278"/>
                      <a:gd name="connsiteX302" fmla="*/ 1123619 w 1569551"/>
                      <a:gd name="connsiteY302" fmla="*/ 1576091 h 1577278"/>
                      <a:gd name="connsiteX303" fmla="*/ 1070892 w 1569551"/>
                      <a:gd name="connsiteY303" fmla="*/ 1576773 h 1577278"/>
                      <a:gd name="connsiteX304" fmla="*/ 1074298 w 1569551"/>
                      <a:gd name="connsiteY304" fmla="*/ 1574593 h 1577278"/>
                      <a:gd name="connsiteX305" fmla="*/ 1033969 w 1569551"/>
                      <a:gd name="connsiteY305" fmla="*/ 1575274 h 1577278"/>
                      <a:gd name="connsiteX306" fmla="*/ 998682 w 1569551"/>
                      <a:gd name="connsiteY306" fmla="*/ 1573911 h 1577278"/>
                      <a:gd name="connsiteX307" fmla="*/ 964348 w 1569551"/>
                      <a:gd name="connsiteY307" fmla="*/ 1571459 h 1577278"/>
                      <a:gd name="connsiteX308" fmla="*/ 926607 w 1569551"/>
                      <a:gd name="connsiteY308" fmla="*/ 1567644 h 1577278"/>
                      <a:gd name="connsiteX309" fmla="*/ 884780 w 1569551"/>
                      <a:gd name="connsiteY309" fmla="*/ 1556063 h 1577278"/>
                      <a:gd name="connsiteX310" fmla="*/ 908895 w 1569551"/>
                      <a:gd name="connsiteY310" fmla="*/ 1552930 h 1577278"/>
                      <a:gd name="connsiteX311" fmla="*/ 973067 w 1569551"/>
                      <a:gd name="connsiteY311" fmla="*/ 1566554 h 1577278"/>
                      <a:gd name="connsiteX312" fmla="*/ 962576 w 1569551"/>
                      <a:gd name="connsiteY312" fmla="*/ 1562603 h 1577278"/>
                      <a:gd name="connsiteX313" fmla="*/ 1000589 w 1569551"/>
                      <a:gd name="connsiteY313" fmla="*/ 1566827 h 1577278"/>
                      <a:gd name="connsiteX314" fmla="*/ 995139 w 1569551"/>
                      <a:gd name="connsiteY314" fmla="*/ 1563420 h 1577278"/>
                      <a:gd name="connsiteX315" fmla="*/ 1019255 w 1569551"/>
                      <a:gd name="connsiteY315" fmla="*/ 1568189 h 1577278"/>
                      <a:gd name="connsiteX316" fmla="*/ 1073480 w 1569551"/>
                      <a:gd name="connsiteY316" fmla="*/ 1562603 h 1577278"/>
                      <a:gd name="connsiteX317" fmla="*/ 1037103 w 1569551"/>
                      <a:gd name="connsiteY317" fmla="*/ 1570096 h 1577278"/>
                      <a:gd name="connsiteX318" fmla="*/ 1029609 w 1569551"/>
                      <a:gd name="connsiteY318" fmla="*/ 1573502 h 1577278"/>
                      <a:gd name="connsiteX319" fmla="*/ 1100593 w 1569551"/>
                      <a:gd name="connsiteY319" fmla="*/ 1569552 h 1577278"/>
                      <a:gd name="connsiteX320" fmla="*/ 1087378 w 1569551"/>
                      <a:gd name="connsiteY320" fmla="*/ 1571731 h 1577278"/>
                      <a:gd name="connsiteX321" fmla="*/ 1136154 w 1569551"/>
                      <a:gd name="connsiteY321" fmla="*/ 1571186 h 1577278"/>
                      <a:gd name="connsiteX322" fmla="*/ 1171169 w 1569551"/>
                      <a:gd name="connsiteY322" fmla="*/ 1561785 h 1577278"/>
                      <a:gd name="connsiteX323" fmla="*/ 1075933 w 1569551"/>
                      <a:gd name="connsiteY323" fmla="*/ 1566009 h 1577278"/>
                      <a:gd name="connsiteX324" fmla="*/ 1123619 w 1569551"/>
                      <a:gd name="connsiteY324" fmla="*/ 1556063 h 1577278"/>
                      <a:gd name="connsiteX325" fmla="*/ 1126753 w 1569551"/>
                      <a:gd name="connsiteY325" fmla="*/ 1556063 h 1577278"/>
                      <a:gd name="connsiteX326" fmla="*/ 1126071 w 1569551"/>
                      <a:gd name="connsiteY326" fmla="*/ 1544891 h 1577278"/>
                      <a:gd name="connsiteX327" fmla="*/ 1090375 w 1569551"/>
                      <a:gd name="connsiteY327" fmla="*/ 1548842 h 1577278"/>
                      <a:gd name="connsiteX328" fmla="*/ 1051000 w 1569551"/>
                      <a:gd name="connsiteY328" fmla="*/ 1550205 h 1577278"/>
                      <a:gd name="connsiteX329" fmla="*/ 1084653 w 1569551"/>
                      <a:gd name="connsiteY329" fmla="*/ 1553611 h 1577278"/>
                      <a:gd name="connsiteX330" fmla="*/ 1057131 w 1569551"/>
                      <a:gd name="connsiteY330" fmla="*/ 1556336 h 1577278"/>
                      <a:gd name="connsiteX331" fmla="*/ 1062581 w 1569551"/>
                      <a:gd name="connsiteY331" fmla="*/ 1554837 h 1577278"/>
                      <a:gd name="connsiteX332" fmla="*/ 992687 w 1569551"/>
                      <a:gd name="connsiteY332" fmla="*/ 1551158 h 1577278"/>
                      <a:gd name="connsiteX333" fmla="*/ 1017483 w 1569551"/>
                      <a:gd name="connsiteY333" fmla="*/ 1548978 h 1577278"/>
                      <a:gd name="connsiteX334" fmla="*/ 990371 w 1569551"/>
                      <a:gd name="connsiteY334" fmla="*/ 1545027 h 1577278"/>
                      <a:gd name="connsiteX335" fmla="*/ 981923 w 1569551"/>
                      <a:gd name="connsiteY335" fmla="*/ 1550205 h 1577278"/>
                      <a:gd name="connsiteX336" fmla="*/ 928651 w 1569551"/>
                      <a:gd name="connsiteY336" fmla="*/ 1541894 h 1577278"/>
                      <a:gd name="connsiteX337" fmla="*/ 897178 w 1569551"/>
                      <a:gd name="connsiteY337" fmla="*/ 1532220 h 1577278"/>
                      <a:gd name="connsiteX338" fmla="*/ 892001 w 1569551"/>
                      <a:gd name="connsiteY338" fmla="*/ 1531539 h 1577278"/>
                      <a:gd name="connsiteX339" fmla="*/ 845133 w 1569551"/>
                      <a:gd name="connsiteY339" fmla="*/ 1532493 h 1577278"/>
                      <a:gd name="connsiteX340" fmla="*/ 810799 w 1569551"/>
                      <a:gd name="connsiteY340" fmla="*/ 1520503 h 1577278"/>
                      <a:gd name="connsiteX341" fmla="*/ 825377 w 1569551"/>
                      <a:gd name="connsiteY341" fmla="*/ 1537397 h 1577278"/>
                      <a:gd name="connsiteX342" fmla="*/ 858212 w 1569551"/>
                      <a:gd name="connsiteY342" fmla="*/ 1535490 h 1577278"/>
                      <a:gd name="connsiteX343" fmla="*/ 906988 w 1569551"/>
                      <a:gd name="connsiteY343" fmla="*/ 1540395 h 1577278"/>
                      <a:gd name="connsiteX344" fmla="*/ 895680 w 1569551"/>
                      <a:gd name="connsiteY344" fmla="*/ 1541757 h 1577278"/>
                      <a:gd name="connsiteX345" fmla="*/ 941186 w 1569551"/>
                      <a:gd name="connsiteY345" fmla="*/ 1549523 h 1577278"/>
                      <a:gd name="connsiteX346" fmla="*/ 893909 w 1569551"/>
                      <a:gd name="connsiteY346" fmla="*/ 1546935 h 1577278"/>
                      <a:gd name="connsiteX347" fmla="*/ 909713 w 1569551"/>
                      <a:gd name="connsiteY347" fmla="*/ 1551294 h 1577278"/>
                      <a:gd name="connsiteX348" fmla="*/ 861209 w 1569551"/>
                      <a:gd name="connsiteY348" fmla="*/ 1541757 h 1577278"/>
                      <a:gd name="connsiteX349" fmla="*/ 843089 w 1569551"/>
                      <a:gd name="connsiteY349" fmla="*/ 1540531 h 1577278"/>
                      <a:gd name="connsiteX350" fmla="*/ 892137 w 1569551"/>
                      <a:gd name="connsiteY350" fmla="*/ 1555109 h 1577278"/>
                      <a:gd name="connsiteX351" fmla="*/ 852762 w 1569551"/>
                      <a:gd name="connsiteY351" fmla="*/ 1546117 h 1577278"/>
                      <a:gd name="connsiteX352" fmla="*/ 808891 w 1569551"/>
                      <a:gd name="connsiteY352" fmla="*/ 1536852 h 1577278"/>
                      <a:gd name="connsiteX353" fmla="*/ 810254 w 1569551"/>
                      <a:gd name="connsiteY353" fmla="*/ 1536444 h 1577278"/>
                      <a:gd name="connsiteX354" fmla="*/ 749897 w 1569551"/>
                      <a:gd name="connsiteY354" fmla="*/ 1524454 h 1577278"/>
                      <a:gd name="connsiteX355" fmla="*/ 699895 w 1569551"/>
                      <a:gd name="connsiteY355" fmla="*/ 1508105 h 1577278"/>
                      <a:gd name="connsiteX356" fmla="*/ 700848 w 1569551"/>
                      <a:gd name="connsiteY356" fmla="*/ 1506606 h 1577278"/>
                      <a:gd name="connsiteX357" fmla="*/ 679185 w 1569551"/>
                      <a:gd name="connsiteY357" fmla="*/ 1498567 h 1577278"/>
                      <a:gd name="connsiteX358" fmla="*/ 723329 w 1569551"/>
                      <a:gd name="connsiteY358" fmla="*/ 1514781 h 1577278"/>
                      <a:gd name="connsiteX359" fmla="*/ 722103 w 1569551"/>
                      <a:gd name="connsiteY359" fmla="*/ 1510829 h 1577278"/>
                      <a:gd name="connsiteX360" fmla="*/ 776737 w 1569551"/>
                      <a:gd name="connsiteY360" fmla="*/ 1523228 h 1577278"/>
                      <a:gd name="connsiteX361" fmla="*/ 754938 w 1569551"/>
                      <a:gd name="connsiteY361" fmla="*/ 1518187 h 1577278"/>
                      <a:gd name="connsiteX362" fmla="*/ 731640 w 1569551"/>
                      <a:gd name="connsiteY362" fmla="*/ 1510557 h 1577278"/>
                      <a:gd name="connsiteX363" fmla="*/ 700031 w 1569551"/>
                      <a:gd name="connsiteY363" fmla="*/ 1503881 h 1577278"/>
                      <a:gd name="connsiteX364" fmla="*/ 686542 w 1569551"/>
                      <a:gd name="connsiteY364" fmla="*/ 1494752 h 1577278"/>
                      <a:gd name="connsiteX365" fmla="*/ 679049 w 1569551"/>
                      <a:gd name="connsiteY365" fmla="*/ 1492981 h 1577278"/>
                      <a:gd name="connsiteX366" fmla="*/ 703164 w 1569551"/>
                      <a:gd name="connsiteY366" fmla="*/ 1494889 h 1577278"/>
                      <a:gd name="connsiteX367" fmla="*/ 706843 w 1569551"/>
                      <a:gd name="connsiteY367" fmla="*/ 1498567 h 1577278"/>
                      <a:gd name="connsiteX368" fmla="*/ 751532 w 1569551"/>
                      <a:gd name="connsiteY368" fmla="*/ 1510421 h 1577278"/>
                      <a:gd name="connsiteX369" fmla="*/ 738043 w 1569551"/>
                      <a:gd name="connsiteY369" fmla="*/ 1507696 h 1577278"/>
                      <a:gd name="connsiteX370" fmla="*/ 780279 w 1569551"/>
                      <a:gd name="connsiteY370" fmla="*/ 1519958 h 1577278"/>
                      <a:gd name="connsiteX371" fmla="*/ 808210 w 1569551"/>
                      <a:gd name="connsiteY371" fmla="*/ 1524318 h 1577278"/>
                      <a:gd name="connsiteX372" fmla="*/ 681365 w 1569551"/>
                      <a:gd name="connsiteY372" fmla="*/ 1480310 h 1577278"/>
                      <a:gd name="connsiteX373" fmla="*/ 642126 w 1569551"/>
                      <a:gd name="connsiteY373" fmla="*/ 1484262 h 1577278"/>
                      <a:gd name="connsiteX374" fmla="*/ 557382 w 1569551"/>
                      <a:gd name="connsiteY374" fmla="*/ 1440936 h 1577278"/>
                      <a:gd name="connsiteX375" fmla="*/ 560106 w 1569551"/>
                      <a:gd name="connsiteY375" fmla="*/ 1440936 h 1577278"/>
                      <a:gd name="connsiteX376" fmla="*/ 530541 w 1569551"/>
                      <a:gd name="connsiteY376" fmla="*/ 1424177 h 1577278"/>
                      <a:gd name="connsiteX377" fmla="*/ 532857 w 1569551"/>
                      <a:gd name="connsiteY377" fmla="*/ 1420090 h 1577278"/>
                      <a:gd name="connsiteX378" fmla="*/ 496207 w 1569551"/>
                      <a:gd name="connsiteY378" fmla="*/ 1399108 h 1577278"/>
                      <a:gd name="connsiteX379" fmla="*/ 544711 w 1569551"/>
                      <a:gd name="connsiteY379" fmla="*/ 1425812 h 1577278"/>
                      <a:gd name="connsiteX380" fmla="*/ 537626 w 1569551"/>
                      <a:gd name="connsiteY380" fmla="*/ 1423087 h 1577278"/>
                      <a:gd name="connsiteX381" fmla="*/ 593487 w 1569551"/>
                      <a:gd name="connsiteY381" fmla="*/ 1454832 h 1577278"/>
                      <a:gd name="connsiteX382" fmla="*/ 603296 w 1569551"/>
                      <a:gd name="connsiteY382" fmla="*/ 1463961 h 1577278"/>
                      <a:gd name="connsiteX383" fmla="*/ 632862 w 1569551"/>
                      <a:gd name="connsiteY383" fmla="*/ 1474043 h 1577278"/>
                      <a:gd name="connsiteX384" fmla="*/ 615013 w 1569551"/>
                      <a:gd name="connsiteY384" fmla="*/ 1460282 h 1577278"/>
                      <a:gd name="connsiteX385" fmla="*/ 574957 w 1569551"/>
                      <a:gd name="connsiteY385" fmla="*/ 1440390 h 1577278"/>
                      <a:gd name="connsiteX386" fmla="*/ 617875 w 1569551"/>
                      <a:gd name="connsiteY386" fmla="*/ 1461508 h 1577278"/>
                      <a:gd name="connsiteX387" fmla="*/ 634497 w 1569551"/>
                      <a:gd name="connsiteY387" fmla="*/ 1455922 h 1577278"/>
                      <a:gd name="connsiteX388" fmla="*/ 616512 w 1569551"/>
                      <a:gd name="connsiteY388" fmla="*/ 1454696 h 1577278"/>
                      <a:gd name="connsiteX389" fmla="*/ 544166 w 1569551"/>
                      <a:gd name="connsiteY389" fmla="*/ 1421725 h 1577278"/>
                      <a:gd name="connsiteX390" fmla="*/ 545528 w 1569551"/>
                      <a:gd name="connsiteY390" fmla="*/ 1421725 h 1577278"/>
                      <a:gd name="connsiteX391" fmla="*/ 531222 w 1569551"/>
                      <a:gd name="connsiteY391" fmla="*/ 1413686 h 1577278"/>
                      <a:gd name="connsiteX392" fmla="*/ 517870 w 1569551"/>
                      <a:gd name="connsiteY392" fmla="*/ 1405512 h 1577278"/>
                      <a:gd name="connsiteX393" fmla="*/ 531631 w 1569551"/>
                      <a:gd name="connsiteY393" fmla="*/ 1410280 h 1577278"/>
                      <a:gd name="connsiteX394" fmla="*/ 492801 w 1569551"/>
                      <a:gd name="connsiteY394" fmla="*/ 1390797 h 1577278"/>
                      <a:gd name="connsiteX395" fmla="*/ 473726 w 1569551"/>
                      <a:gd name="connsiteY395" fmla="*/ 1372949 h 1577278"/>
                      <a:gd name="connsiteX396" fmla="*/ 465824 w 1569551"/>
                      <a:gd name="connsiteY396" fmla="*/ 1374993 h 1577278"/>
                      <a:gd name="connsiteX397" fmla="*/ 488714 w 1569551"/>
                      <a:gd name="connsiteY397" fmla="*/ 1389162 h 1577278"/>
                      <a:gd name="connsiteX398" fmla="*/ 467323 w 1569551"/>
                      <a:gd name="connsiteY398" fmla="*/ 1379216 h 1577278"/>
                      <a:gd name="connsiteX399" fmla="*/ 465961 w 1569551"/>
                      <a:gd name="connsiteY399" fmla="*/ 1377717 h 1577278"/>
                      <a:gd name="connsiteX400" fmla="*/ 452609 w 1569551"/>
                      <a:gd name="connsiteY400" fmla="*/ 1372404 h 1577278"/>
                      <a:gd name="connsiteX401" fmla="*/ 434215 w 1569551"/>
                      <a:gd name="connsiteY401" fmla="*/ 1351967 h 1577278"/>
                      <a:gd name="connsiteX402" fmla="*/ 435441 w 1569551"/>
                      <a:gd name="connsiteY402" fmla="*/ 1359188 h 1577278"/>
                      <a:gd name="connsiteX403" fmla="*/ 378763 w 1569551"/>
                      <a:gd name="connsiteY403" fmla="*/ 1307960 h 1577278"/>
                      <a:gd name="connsiteX404" fmla="*/ 353013 w 1569551"/>
                      <a:gd name="connsiteY404" fmla="*/ 1282890 h 1577278"/>
                      <a:gd name="connsiteX405" fmla="*/ 331758 w 1569551"/>
                      <a:gd name="connsiteY405" fmla="*/ 1262181 h 1577278"/>
                      <a:gd name="connsiteX406" fmla="*/ 338843 w 1569551"/>
                      <a:gd name="connsiteY406" fmla="*/ 1255505 h 1577278"/>
                      <a:gd name="connsiteX407" fmla="*/ 359280 w 1569551"/>
                      <a:gd name="connsiteY407" fmla="*/ 1276896 h 1577278"/>
                      <a:gd name="connsiteX408" fmla="*/ 384758 w 1569551"/>
                      <a:gd name="connsiteY408" fmla="*/ 1299512 h 1577278"/>
                      <a:gd name="connsiteX409" fmla="*/ 346473 w 1569551"/>
                      <a:gd name="connsiteY409" fmla="*/ 1270356 h 1577278"/>
                      <a:gd name="connsiteX410" fmla="*/ 387619 w 1569551"/>
                      <a:gd name="connsiteY410" fmla="*/ 1312728 h 1577278"/>
                      <a:gd name="connsiteX411" fmla="*/ 411735 w 1569551"/>
                      <a:gd name="connsiteY411" fmla="*/ 1333165 h 1577278"/>
                      <a:gd name="connsiteX412" fmla="*/ 426722 w 1569551"/>
                      <a:gd name="connsiteY412" fmla="*/ 1342293 h 1577278"/>
                      <a:gd name="connsiteX413" fmla="*/ 460511 w 1569551"/>
                      <a:gd name="connsiteY413" fmla="*/ 1367635 h 1577278"/>
                      <a:gd name="connsiteX414" fmla="*/ 476452 w 1569551"/>
                      <a:gd name="connsiteY414" fmla="*/ 1373085 h 1577278"/>
                      <a:gd name="connsiteX415" fmla="*/ 402197 w 1569551"/>
                      <a:gd name="connsiteY415" fmla="*/ 1312728 h 1577278"/>
                      <a:gd name="connsiteX416" fmla="*/ 411190 w 1569551"/>
                      <a:gd name="connsiteY416" fmla="*/ 1318314 h 1577278"/>
                      <a:gd name="connsiteX417" fmla="*/ 375357 w 1569551"/>
                      <a:gd name="connsiteY417" fmla="*/ 1287795 h 1577278"/>
                      <a:gd name="connsiteX418" fmla="*/ 376583 w 1569551"/>
                      <a:gd name="connsiteY418" fmla="*/ 1289430 h 1577278"/>
                      <a:gd name="connsiteX419" fmla="*/ 355329 w 1569551"/>
                      <a:gd name="connsiteY419" fmla="*/ 1263816 h 1577278"/>
                      <a:gd name="connsiteX420" fmla="*/ 336391 w 1569551"/>
                      <a:gd name="connsiteY420" fmla="*/ 1247466 h 1577278"/>
                      <a:gd name="connsiteX421" fmla="*/ 318406 w 1569551"/>
                      <a:gd name="connsiteY421" fmla="*/ 1224168 h 1577278"/>
                      <a:gd name="connsiteX422" fmla="*/ 316499 w 1569551"/>
                      <a:gd name="connsiteY422" fmla="*/ 1227983 h 1577278"/>
                      <a:gd name="connsiteX423" fmla="*/ 292656 w 1569551"/>
                      <a:gd name="connsiteY423" fmla="*/ 1201415 h 1577278"/>
                      <a:gd name="connsiteX424" fmla="*/ 289522 w 1569551"/>
                      <a:gd name="connsiteY424" fmla="*/ 1203323 h 1577278"/>
                      <a:gd name="connsiteX425" fmla="*/ 316771 w 1569551"/>
                      <a:gd name="connsiteY425" fmla="*/ 1235341 h 1577278"/>
                      <a:gd name="connsiteX426" fmla="*/ 294018 w 1569551"/>
                      <a:gd name="connsiteY426" fmla="*/ 1216675 h 1577278"/>
                      <a:gd name="connsiteX427" fmla="*/ 283936 w 1569551"/>
                      <a:gd name="connsiteY427" fmla="*/ 1197192 h 1577278"/>
                      <a:gd name="connsiteX428" fmla="*/ 271402 w 1569551"/>
                      <a:gd name="connsiteY428" fmla="*/ 1185611 h 1577278"/>
                      <a:gd name="connsiteX429" fmla="*/ 274944 w 1569551"/>
                      <a:gd name="connsiteY429" fmla="*/ 1188199 h 1577278"/>
                      <a:gd name="connsiteX430" fmla="*/ 254643 w 1569551"/>
                      <a:gd name="connsiteY430" fmla="*/ 1164901 h 1577278"/>
                      <a:gd name="connsiteX431" fmla="*/ 287615 w 1569551"/>
                      <a:gd name="connsiteY431" fmla="*/ 1207138 h 1577278"/>
                      <a:gd name="connsiteX432" fmla="*/ 246605 w 1569551"/>
                      <a:gd name="connsiteY432" fmla="*/ 1164629 h 1577278"/>
                      <a:gd name="connsiteX433" fmla="*/ 219628 w 1569551"/>
                      <a:gd name="connsiteY433" fmla="*/ 1126208 h 1577278"/>
                      <a:gd name="connsiteX434" fmla="*/ 257913 w 1569551"/>
                      <a:gd name="connsiteY434" fmla="*/ 1163130 h 1577278"/>
                      <a:gd name="connsiteX435" fmla="*/ 252872 w 1569551"/>
                      <a:gd name="connsiteY435" fmla="*/ 1156590 h 1577278"/>
                      <a:gd name="connsiteX436" fmla="*/ 287342 w 1569551"/>
                      <a:gd name="connsiteY436" fmla="*/ 1195284 h 1577278"/>
                      <a:gd name="connsiteX437" fmla="*/ 282165 w 1569551"/>
                      <a:gd name="connsiteY437" fmla="*/ 1181932 h 1577278"/>
                      <a:gd name="connsiteX438" fmla="*/ 252055 w 1569551"/>
                      <a:gd name="connsiteY438" fmla="*/ 1150323 h 1577278"/>
                      <a:gd name="connsiteX439" fmla="*/ 259003 w 1569551"/>
                      <a:gd name="connsiteY439" fmla="*/ 1150051 h 1577278"/>
                      <a:gd name="connsiteX440" fmla="*/ 239384 w 1569551"/>
                      <a:gd name="connsiteY440" fmla="*/ 1122802 h 1577278"/>
                      <a:gd name="connsiteX441" fmla="*/ 241428 w 1569551"/>
                      <a:gd name="connsiteY441" fmla="*/ 1125118 h 1577278"/>
                      <a:gd name="connsiteX442" fmla="*/ 209274 w 1569551"/>
                      <a:gd name="connsiteY442" fmla="*/ 1076342 h 1577278"/>
                      <a:gd name="connsiteX443" fmla="*/ 176166 w 1569551"/>
                      <a:gd name="connsiteY443" fmla="*/ 1034787 h 1577278"/>
                      <a:gd name="connsiteX444" fmla="*/ 144557 w 1569551"/>
                      <a:gd name="connsiteY444" fmla="*/ 981515 h 1577278"/>
                      <a:gd name="connsiteX445" fmla="*/ 155865 w 1569551"/>
                      <a:gd name="connsiteY445" fmla="*/ 1007810 h 1577278"/>
                      <a:gd name="connsiteX446" fmla="*/ 124937 w 1569551"/>
                      <a:gd name="connsiteY446" fmla="*/ 966391 h 1577278"/>
                      <a:gd name="connsiteX447" fmla="*/ 127390 w 1569551"/>
                      <a:gd name="connsiteY447" fmla="*/ 961350 h 1577278"/>
                      <a:gd name="connsiteX448" fmla="*/ 71529 w 1569551"/>
                      <a:gd name="connsiteY448" fmla="*/ 836685 h 1577278"/>
                      <a:gd name="connsiteX449" fmla="*/ 50411 w 1569551"/>
                      <a:gd name="connsiteY449" fmla="*/ 757935 h 1577278"/>
                      <a:gd name="connsiteX450" fmla="*/ 40874 w 1569551"/>
                      <a:gd name="connsiteY450" fmla="*/ 737498 h 1577278"/>
                      <a:gd name="connsiteX451" fmla="*/ 43326 w 1569551"/>
                      <a:gd name="connsiteY451" fmla="*/ 732185 h 1577278"/>
                      <a:gd name="connsiteX452" fmla="*/ 22480 w 1569551"/>
                      <a:gd name="connsiteY452" fmla="*/ 649484 h 1577278"/>
                      <a:gd name="connsiteX453" fmla="*/ 19892 w 1569551"/>
                      <a:gd name="connsiteY453" fmla="*/ 611335 h 1577278"/>
                      <a:gd name="connsiteX454" fmla="*/ 34334 w 1569551"/>
                      <a:gd name="connsiteY454" fmla="*/ 676324 h 1577278"/>
                      <a:gd name="connsiteX455" fmla="*/ 30655 w 1569551"/>
                      <a:gd name="connsiteY455" fmla="*/ 676460 h 1577278"/>
                      <a:gd name="connsiteX456" fmla="*/ 45233 w 1569551"/>
                      <a:gd name="connsiteY456" fmla="*/ 733956 h 1577278"/>
                      <a:gd name="connsiteX457" fmla="*/ 41419 w 1569551"/>
                      <a:gd name="connsiteY457" fmla="*/ 709023 h 1577278"/>
                      <a:gd name="connsiteX458" fmla="*/ 58586 w 1569551"/>
                      <a:gd name="connsiteY458" fmla="*/ 742812 h 1577278"/>
                      <a:gd name="connsiteX459" fmla="*/ 35288 w 1569551"/>
                      <a:gd name="connsiteY459" fmla="*/ 667059 h 1577278"/>
                      <a:gd name="connsiteX460" fmla="*/ 51637 w 1569551"/>
                      <a:gd name="connsiteY460" fmla="*/ 713247 h 1577278"/>
                      <a:gd name="connsiteX461" fmla="*/ 47413 w 1569551"/>
                      <a:gd name="connsiteY461" fmla="*/ 687632 h 1577278"/>
                      <a:gd name="connsiteX462" fmla="*/ 39920 w 1569551"/>
                      <a:gd name="connsiteY462" fmla="*/ 670057 h 1577278"/>
                      <a:gd name="connsiteX463" fmla="*/ 40874 w 1569551"/>
                      <a:gd name="connsiteY463" fmla="*/ 671010 h 1577278"/>
                      <a:gd name="connsiteX464" fmla="*/ 18393 w 1569551"/>
                      <a:gd name="connsiteY464" fmla="*/ 590080 h 1577278"/>
                      <a:gd name="connsiteX465" fmla="*/ 10355 w 1569551"/>
                      <a:gd name="connsiteY465" fmla="*/ 603977 h 1577278"/>
                      <a:gd name="connsiteX466" fmla="*/ 7902 w 1569551"/>
                      <a:gd name="connsiteY466" fmla="*/ 555474 h 1577278"/>
                      <a:gd name="connsiteX467" fmla="*/ 24933 w 1569551"/>
                      <a:gd name="connsiteY467" fmla="*/ 604114 h 1577278"/>
                      <a:gd name="connsiteX468" fmla="*/ 29429 w 1569551"/>
                      <a:gd name="connsiteY468" fmla="*/ 586266 h 1577278"/>
                      <a:gd name="connsiteX469" fmla="*/ 20846 w 1569551"/>
                      <a:gd name="connsiteY469" fmla="*/ 565011 h 1577278"/>
                      <a:gd name="connsiteX470" fmla="*/ 21936 w 1569551"/>
                      <a:gd name="connsiteY470" fmla="*/ 562150 h 1577278"/>
                      <a:gd name="connsiteX471" fmla="*/ 15805 w 1569551"/>
                      <a:gd name="connsiteY471" fmla="*/ 527952 h 1577278"/>
                      <a:gd name="connsiteX472" fmla="*/ 17167 w 1569551"/>
                      <a:gd name="connsiteY472" fmla="*/ 532040 h 1577278"/>
                      <a:gd name="connsiteX473" fmla="*/ 12807 w 1569551"/>
                      <a:gd name="connsiteY473" fmla="*/ 489667 h 1577278"/>
                      <a:gd name="connsiteX474" fmla="*/ 5995 w 1569551"/>
                      <a:gd name="connsiteY474" fmla="*/ 465824 h 1577278"/>
                      <a:gd name="connsiteX475" fmla="*/ 5995 w 1569551"/>
                      <a:gd name="connsiteY475" fmla="*/ 533402 h 1577278"/>
                      <a:gd name="connsiteX476" fmla="*/ 13625 w 1569551"/>
                      <a:gd name="connsiteY476" fmla="*/ 549888 h 1577278"/>
                      <a:gd name="connsiteX477" fmla="*/ 10355 w 1569551"/>
                      <a:gd name="connsiteY477" fmla="*/ 525636 h 1577278"/>
                      <a:gd name="connsiteX478" fmla="*/ 13761 w 1569551"/>
                      <a:gd name="connsiteY478" fmla="*/ 539533 h 1577278"/>
                      <a:gd name="connsiteX479" fmla="*/ 15259 w 1569551"/>
                      <a:gd name="connsiteY479" fmla="*/ 563104 h 1577278"/>
                      <a:gd name="connsiteX480" fmla="*/ 3951 w 1569551"/>
                      <a:gd name="connsiteY480" fmla="*/ 535310 h 1577278"/>
                      <a:gd name="connsiteX481" fmla="*/ 0 w 1569551"/>
                      <a:gd name="connsiteY481" fmla="*/ 495526 h 1577278"/>
                      <a:gd name="connsiteX482" fmla="*/ 4905 w 1569551"/>
                      <a:gd name="connsiteY482" fmla="*/ 410917 h 1577278"/>
                      <a:gd name="connsiteX483" fmla="*/ 5177 w 1569551"/>
                      <a:gd name="connsiteY483" fmla="*/ 425496 h 1577278"/>
                      <a:gd name="connsiteX484" fmla="*/ 9265 w 1569551"/>
                      <a:gd name="connsiteY484" fmla="*/ 408874 h 1577278"/>
                      <a:gd name="connsiteX485" fmla="*/ 6948 w 1569551"/>
                      <a:gd name="connsiteY485" fmla="*/ 392388 h 1577278"/>
                      <a:gd name="connsiteX486" fmla="*/ 8720 w 1569551"/>
                      <a:gd name="connsiteY486" fmla="*/ 392660 h 1577278"/>
                      <a:gd name="connsiteX487" fmla="*/ 3270 w 1569551"/>
                      <a:gd name="connsiteY487" fmla="*/ 349062 h 1577278"/>
                      <a:gd name="connsiteX488" fmla="*/ 9946 w 1569551"/>
                      <a:gd name="connsiteY488" fmla="*/ 352468 h 1577278"/>
                      <a:gd name="connsiteX489" fmla="*/ 16622 w 1569551"/>
                      <a:gd name="connsiteY489" fmla="*/ 302875 h 1577278"/>
                      <a:gd name="connsiteX490" fmla="*/ 16077 w 1569551"/>
                      <a:gd name="connsiteY490" fmla="*/ 284073 h 1577278"/>
                      <a:gd name="connsiteX491" fmla="*/ 16213 w 1569551"/>
                      <a:gd name="connsiteY491" fmla="*/ 287479 h 1577278"/>
                      <a:gd name="connsiteX492" fmla="*/ 20028 w 1569551"/>
                      <a:gd name="connsiteY492" fmla="*/ 267996 h 1577278"/>
                      <a:gd name="connsiteX493" fmla="*/ 19074 w 1569551"/>
                      <a:gd name="connsiteY493" fmla="*/ 318679 h 1577278"/>
                      <a:gd name="connsiteX494" fmla="*/ 22617 w 1569551"/>
                      <a:gd name="connsiteY494" fmla="*/ 320314 h 1577278"/>
                      <a:gd name="connsiteX495" fmla="*/ 25069 w 1569551"/>
                      <a:gd name="connsiteY495" fmla="*/ 359280 h 1577278"/>
                      <a:gd name="connsiteX496" fmla="*/ 25205 w 1569551"/>
                      <a:gd name="connsiteY496" fmla="*/ 313093 h 1577278"/>
                      <a:gd name="connsiteX497" fmla="*/ 28884 w 1569551"/>
                      <a:gd name="connsiteY497" fmla="*/ 328080 h 1577278"/>
                      <a:gd name="connsiteX498" fmla="*/ 26977 w 1569551"/>
                      <a:gd name="connsiteY498" fmla="*/ 324674 h 1577278"/>
                      <a:gd name="connsiteX499" fmla="*/ 29020 w 1569551"/>
                      <a:gd name="connsiteY499" fmla="*/ 397020 h 1577278"/>
                      <a:gd name="connsiteX500" fmla="*/ 27930 w 1569551"/>
                      <a:gd name="connsiteY500" fmla="*/ 397838 h 1577278"/>
                      <a:gd name="connsiteX501" fmla="*/ 34879 w 1569551"/>
                      <a:gd name="connsiteY501" fmla="*/ 476043 h 1577278"/>
                      <a:gd name="connsiteX502" fmla="*/ 32426 w 1569551"/>
                      <a:gd name="connsiteY502" fmla="*/ 467732 h 1577278"/>
                      <a:gd name="connsiteX503" fmla="*/ 49321 w 1569551"/>
                      <a:gd name="connsiteY503" fmla="*/ 552613 h 1577278"/>
                      <a:gd name="connsiteX504" fmla="*/ 50820 w 1569551"/>
                      <a:gd name="connsiteY504" fmla="*/ 552613 h 1577278"/>
                      <a:gd name="connsiteX505" fmla="*/ 53272 w 1569551"/>
                      <a:gd name="connsiteY505" fmla="*/ 568417 h 1577278"/>
                      <a:gd name="connsiteX506" fmla="*/ 53272 w 1569551"/>
                      <a:gd name="connsiteY506" fmla="*/ 568417 h 1577278"/>
                      <a:gd name="connsiteX507" fmla="*/ 65125 w 1569551"/>
                      <a:gd name="connsiteY507" fmla="*/ 614060 h 1577278"/>
                      <a:gd name="connsiteX508" fmla="*/ 64172 w 1569551"/>
                      <a:gd name="connsiteY508" fmla="*/ 597983 h 1577278"/>
                      <a:gd name="connsiteX509" fmla="*/ 55180 w 1569551"/>
                      <a:gd name="connsiteY509" fmla="*/ 566646 h 1577278"/>
                      <a:gd name="connsiteX510" fmla="*/ 49593 w 1569551"/>
                      <a:gd name="connsiteY510" fmla="*/ 518551 h 1577278"/>
                      <a:gd name="connsiteX511" fmla="*/ 42372 w 1569551"/>
                      <a:gd name="connsiteY511" fmla="*/ 502338 h 1577278"/>
                      <a:gd name="connsiteX512" fmla="*/ 43190 w 1569551"/>
                      <a:gd name="connsiteY512" fmla="*/ 475906 h 1577278"/>
                      <a:gd name="connsiteX513" fmla="*/ 44416 w 1569551"/>
                      <a:gd name="connsiteY513" fmla="*/ 493619 h 1577278"/>
                      <a:gd name="connsiteX514" fmla="*/ 48912 w 1569551"/>
                      <a:gd name="connsiteY514" fmla="*/ 481356 h 1577278"/>
                      <a:gd name="connsiteX515" fmla="*/ 40465 w 1569551"/>
                      <a:gd name="connsiteY515" fmla="*/ 374131 h 1577278"/>
                      <a:gd name="connsiteX516" fmla="*/ 39239 w 1569551"/>
                      <a:gd name="connsiteY516" fmla="*/ 392660 h 1577278"/>
                      <a:gd name="connsiteX517" fmla="*/ 40874 w 1569551"/>
                      <a:gd name="connsiteY517" fmla="*/ 340478 h 1577278"/>
                      <a:gd name="connsiteX518" fmla="*/ 41419 w 1569551"/>
                      <a:gd name="connsiteY518" fmla="*/ 378218 h 1577278"/>
                      <a:gd name="connsiteX519" fmla="*/ 43871 w 1569551"/>
                      <a:gd name="connsiteY519" fmla="*/ 343067 h 1577278"/>
                      <a:gd name="connsiteX520" fmla="*/ 39375 w 1569551"/>
                      <a:gd name="connsiteY520" fmla="*/ 302193 h 1577278"/>
                      <a:gd name="connsiteX521" fmla="*/ 38421 w 1569551"/>
                      <a:gd name="connsiteY521" fmla="*/ 320041 h 1577278"/>
                      <a:gd name="connsiteX522" fmla="*/ 44552 w 1569551"/>
                      <a:gd name="connsiteY522" fmla="*/ 244016 h 1577278"/>
                      <a:gd name="connsiteX523" fmla="*/ 41691 w 1569551"/>
                      <a:gd name="connsiteY523" fmla="*/ 314728 h 1577278"/>
                      <a:gd name="connsiteX524" fmla="*/ 47277 w 1569551"/>
                      <a:gd name="connsiteY524" fmla="*/ 321949 h 1577278"/>
                      <a:gd name="connsiteX525" fmla="*/ 48231 w 1569551"/>
                      <a:gd name="connsiteY525" fmla="*/ 297424 h 1577278"/>
                      <a:gd name="connsiteX526" fmla="*/ 49593 w 1569551"/>
                      <a:gd name="connsiteY526" fmla="*/ 289659 h 1577278"/>
                      <a:gd name="connsiteX527" fmla="*/ 54362 w 1569551"/>
                      <a:gd name="connsiteY527" fmla="*/ 373586 h 1577278"/>
                      <a:gd name="connsiteX528" fmla="*/ 52863 w 1569551"/>
                      <a:gd name="connsiteY528" fmla="*/ 368545 h 1577278"/>
                      <a:gd name="connsiteX529" fmla="*/ 53544 w 1569551"/>
                      <a:gd name="connsiteY529" fmla="*/ 429311 h 1577278"/>
                      <a:gd name="connsiteX530" fmla="*/ 52863 w 1569551"/>
                      <a:gd name="connsiteY530" fmla="*/ 408737 h 1577278"/>
                      <a:gd name="connsiteX531" fmla="*/ 56542 w 1569551"/>
                      <a:gd name="connsiteY531" fmla="*/ 433670 h 1577278"/>
                      <a:gd name="connsiteX532" fmla="*/ 59403 w 1569551"/>
                      <a:gd name="connsiteY532" fmla="*/ 418547 h 1577278"/>
                      <a:gd name="connsiteX533" fmla="*/ 61311 w 1569551"/>
                      <a:gd name="connsiteY533" fmla="*/ 454652 h 1577278"/>
                      <a:gd name="connsiteX534" fmla="*/ 56542 w 1569551"/>
                      <a:gd name="connsiteY534" fmla="*/ 450156 h 1577278"/>
                      <a:gd name="connsiteX535" fmla="*/ 58313 w 1569551"/>
                      <a:gd name="connsiteY535" fmla="*/ 494027 h 1577278"/>
                      <a:gd name="connsiteX536" fmla="*/ 66215 w 1569551"/>
                      <a:gd name="connsiteY536" fmla="*/ 511058 h 1577278"/>
                      <a:gd name="connsiteX537" fmla="*/ 65943 w 1569551"/>
                      <a:gd name="connsiteY537" fmla="*/ 506153 h 1577278"/>
                      <a:gd name="connsiteX538" fmla="*/ 68804 w 1569551"/>
                      <a:gd name="connsiteY538" fmla="*/ 529451 h 1577278"/>
                      <a:gd name="connsiteX539" fmla="*/ 63627 w 1569551"/>
                      <a:gd name="connsiteY539" fmla="*/ 509832 h 1577278"/>
                      <a:gd name="connsiteX540" fmla="*/ 67305 w 1569551"/>
                      <a:gd name="connsiteY540" fmla="*/ 534220 h 1577278"/>
                      <a:gd name="connsiteX541" fmla="*/ 64444 w 1569551"/>
                      <a:gd name="connsiteY541" fmla="*/ 526318 h 1577278"/>
                      <a:gd name="connsiteX542" fmla="*/ 70030 w 1569551"/>
                      <a:gd name="connsiteY542" fmla="*/ 565148 h 1577278"/>
                      <a:gd name="connsiteX543" fmla="*/ 82292 w 1569551"/>
                      <a:gd name="connsiteY543" fmla="*/ 585448 h 1577278"/>
                      <a:gd name="connsiteX544" fmla="*/ 88015 w 1569551"/>
                      <a:gd name="connsiteY544" fmla="*/ 616103 h 1577278"/>
                      <a:gd name="connsiteX545" fmla="*/ 86244 w 1569551"/>
                      <a:gd name="connsiteY545" fmla="*/ 612289 h 1577278"/>
                      <a:gd name="connsiteX546" fmla="*/ 99732 w 1569551"/>
                      <a:gd name="connsiteY546" fmla="*/ 669376 h 1577278"/>
                      <a:gd name="connsiteX547" fmla="*/ 88832 w 1569551"/>
                      <a:gd name="connsiteY547" fmla="*/ 671828 h 1577278"/>
                      <a:gd name="connsiteX548" fmla="*/ 106953 w 1569551"/>
                      <a:gd name="connsiteY548" fmla="*/ 708069 h 1577278"/>
                      <a:gd name="connsiteX549" fmla="*/ 106135 w 1569551"/>
                      <a:gd name="connsiteY549" fmla="*/ 709159 h 1577278"/>
                      <a:gd name="connsiteX550" fmla="*/ 116490 w 1569551"/>
                      <a:gd name="connsiteY550" fmla="*/ 735046 h 1577278"/>
                      <a:gd name="connsiteX551" fmla="*/ 109950 w 1569551"/>
                      <a:gd name="connsiteY551" fmla="*/ 710794 h 1577278"/>
                      <a:gd name="connsiteX552" fmla="*/ 122894 w 1569551"/>
                      <a:gd name="connsiteY552" fmla="*/ 749761 h 1577278"/>
                      <a:gd name="connsiteX553" fmla="*/ 124256 w 1569551"/>
                      <a:gd name="connsiteY553" fmla="*/ 766791 h 1577278"/>
                      <a:gd name="connsiteX554" fmla="*/ 152323 w 1569551"/>
                      <a:gd name="connsiteY554" fmla="*/ 835595 h 1577278"/>
                      <a:gd name="connsiteX555" fmla="*/ 176030 w 1569551"/>
                      <a:gd name="connsiteY555" fmla="*/ 896770 h 1577278"/>
                      <a:gd name="connsiteX556" fmla="*/ 167719 w 1569551"/>
                      <a:gd name="connsiteY556" fmla="*/ 878104 h 1577278"/>
                      <a:gd name="connsiteX557" fmla="*/ 165266 w 1569551"/>
                      <a:gd name="connsiteY557" fmla="*/ 884644 h 1577278"/>
                      <a:gd name="connsiteX558" fmla="*/ 164176 w 1569551"/>
                      <a:gd name="connsiteY558" fmla="*/ 878922 h 1577278"/>
                      <a:gd name="connsiteX559" fmla="*/ 154094 w 1569551"/>
                      <a:gd name="connsiteY559" fmla="*/ 863662 h 1577278"/>
                      <a:gd name="connsiteX560" fmla="*/ 161451 w 1569551"/>
                      <a:gd name="connsiteY560" fmla="*/ 888595 h 1577278"/>
                      <a:gd name="connsiteX561" fmla="*/ 157091 w 1569551"/>
                      <a:gd name="connsiteY561" fmla="*/ 880557 h 1577278"/>
                      <a:gd name="connsiteX562" fmla="*/ 169490 w 1569551"/>
                      <a:gd name="connsiteY562" fmla="*/ 918160 h 1577278"/>
                      <a:gd name="connsiteX563" fmla="*/ 169353 w 1569551"/>
                      <a:gd name="connsiteY563" fmla="*/ 913255 h 1577278"/>
                      <a:gd name="connsiteX564" fmla="*/ 235024 w 1569551"/>
                      <a:gd name="connsiteY564" fmla="*/ 1033560 h 1577278"/>
                      <a:gd name="connsiteX565" fmla="*/ 271265 w 1569551"/>
                      <a:gd name="connsiteY565" fmla="*/ 1077023 h 1577278"/>
                      <a:gd name="connsiteX566" fmla="*/ 318951 w 1569551"/>
                      <a:gd name="connsiteY566" fmla="*/ 1133837 h 1577278"/>
                      <a:gd name="connsiteX567" fmla="*/ 306417 w 1569551"/>
                      <a:gd name="connsiteY567" fmla="*/ 1133837 h 1577278"/>
                      <a:gd name="connsiteX568" fmla="*/ 280530 w 1569551"/>
                      <a:gd name="connsiteY568" fmla="*/ 1105498 h 1577278"/>
                      <a:gd name="connsiteX569" fmla="*/ 278623 w 1569551"/>
                      <a:gd name="connsiteY569" fmla="*/ 1094735 h 1577278"/>
                      <a:gd name="connsiteX570" fmla="*/ 267995 w 1569551"/>
                      <a:gd name="connsiteY570" fmla="*/ 1093509 h 1577278"/>
                      <a:gd name="connsiteX571" fmla="*/ 309142 w 1569551"/>
                      <a:gd name="connsiteY571" fmla="*/ 1140786 h 1577278"/>
                      <a:gd name="connsiteX572" fmla="*/ 344157 w 1569551"/>
                      <a:gd name="connsiteY572" fmla="*/ 1174030 h 1577278"/>
                      <a:gd name="connsiteX573" fmla="*/ 343884 w 1569551"/>
                      <a:gd name="connsiteY573" fmla="*/ 1175392 h 1577278"/>
                      <a:gd name="connsiteX574" fmla="*/ 361187 w 1569551"/>
                      <a:gd name="connsiteY574" fmla="*/ 1191197 h 1577278"/>
                      <a:gd name="connsiteX575" fmla="*/ 354239 w 1569551"/>
                      <a:gd name="connsiteY575" fmla="*/ 1179480 h 1577278"/>
                      <a:gd name="connsiteX576" fmla="*/ 368681 w 1569551"/>
                      <a:gd name="connsiteY576" fmla="*/ 1192968 h 1577278"/>
                      <a:gd name="connsiteX577" fmla="*/ 366365 w 1569551"/>
                      <a:gd name="connsiteY577" fmla="*/ 1190924 h 1577278"/>
                      <a:gd name="connsiteX578" fmla="*/ 386802 w 1569551"/>
                      <a:gd name="connsiteY578" fmla="*/ 1212996 h 1577278"/>
                      <a:gd name="connsiteX579" fmla="*/ 400018 w 1569551"/>
                      <a:gd name="connsiteY579" fmla="*/ 1225667 h 1577278"/>
                      <a:gd name="connsiteX580" fmla="*/ 413233 w 1569551"/>
                      <a:gd name="connsiteY580" fmla="*/ 1237520 h 1577278"/>
                      <a:gd name="connsiteX581" fmla="*/ 426449 w 1569551"/>
                      <a:gd name="connsiteY581" fmla="*/ 1245286 h 1577278"/>
                      <a:gd name="connsiteX582" fmla="*/ 443071 w 1569551"/>
                      <a:gd name="connsiteY582" fmla="*/ 1273217 h 1577278"/>
                      <a:gd name="connsiteX583" fmla="*/ 510649 w 1569551"/>
                      <a:gd name="connsiteY583" fmla="*/ 1316815 h 1577278"/>
                      <a:gd name="connsiteX584" fmla="*/ 536808 w 1569551"/>
                      <a:gd name="connsiteY584" fmla="*/ 1342430 h 1577278"/>
                      <a:gd name="connsiteX585" fmla="*/ 567191 w 1569551"/>
                      <a:gd name="connsiteY585" fmla="*/ 1352920 h 1577278"/>
                      <a:gd name="connsiteX586" fmla="*/ 608065 w 1569551"/>
                      <a:gd name="connsiteY586" fmla="*/ 1376219 h 1577278"/>
                      <a:gd name="connsiteX587" fmla="*/ 594713 w 1569551"/>
                      <a:gd name="connsiteY587" fmla="*/ 1371586 h 1577278"/>
                      <a:gd name="connsiteX588" fmla="*/ 670874 w 1569551"/>
                      <a:gd name="connsiteY588" fmla="*/ 1407828 h 1577278"/>
                      <a:gd name="connsiteX589" fmla="*/ 729732 w 1569551"/>
                      <a:gd name="connsiteY589" fmla="*/ 1431943 h 1577278"/>
                      <a:gd name="connsiteX590" fmla="*/ 794177 w 1569551"/>
                      <a:gd name="connsiteY590" fmla="*/ 1471454 h 1577278"/>
                      <a:gd name="connsiteX591" fmla="*/ 814205 w 1569551"/>
                      <a:gd name="connsiteY591" fmla="*/ 1473362 h 1577278"/>
                      <a:gd name="connsiteX592" fmla="*/ 832462 w 1569551"/>
                      <a:gd name="connsiteY592" fmla="*/ 1478130 h 1577278"/>
                      <a:gd name="connsiteX593" fmla="*/ 810254 w 1569551"/>
                      <a:gd name="connsiteY593" fmla="*/ 1466686 h 1577278"/>
                      <a:gd name="connsiteX594" fmla="*/ 845814 w 1569551"/>
                      <a:gd name="connsiteY594" fmla="*/ 1467912 h 1577278"/>
                      <a:gd name="connsiteX595" fmla="*/ 897178 w 1569551"/>
                      <a:gd name="connsiteY595" fmla="*/ 1475542 h 1577278"/>
                      <a:gd name="connsiteX596" fmla="*/ 895952 w 1569551"/>
                      <a:gd name="connsiteY596" fmla="*/ 1478948 h 1577278"/>
                      <a:gd name="connsiteX597" fmla="*/ 863253 w 1569551"/>
                      <a:gd name="connsiteY597" fmla="*/ 1471591 h 1577278"/>
                      <a:gd name="connsiteX598" fmla="*/ 841999 w 1569551"/>
                      <a:gd name="connsiteY598" fmla="*/ 1470501 h 1577278"/>
                      <a:gd name="connsiteX599" fmla="*/ 867749 w 1569551"/>
                      <a:gd name="connsiteY599" fmla="*/ 1481401 h 1577278"/>
                      <a:gd name="connsiteX600" fmla="*/ 895271 w 1569551"/>
                      <a:gd name="connsiteY600" fmla="*/ 1489439 h 1577278"/>
                      <a:gd name="connsiteX601" fmla="*/ 914345 w 1569551"/>
                      <a:gd name="connsiteY601" fmla="*/ 1490392 h 1577278"/>
                      <a:gd name="connsiteX602" fmla="*/ 917343 w 1569551"/>
                      <a:gd name="connsiteY602" fmla="*/ 1493526 h 1577278"/>
                      <a:gd name="connsiteX603" fmla="*/ 929877 w 1569551"/>
                      <a:gd name="connsiteY603" fmla="*/ 1492300 h 1577278"/>
                      <a:gd name="connsiteX604" fmla="*/ 921430 w 1569551"/>
                      <a:gd name="connsiteY604" fmla="*/ 1495979 h 1577278"/>
                      <a:gd name="connsiteX605" fmla="*/ 910803 w 1569551"/>
                      <a:gd name="connsiteY605" fmla="*/ 1497614 h 1577278"/>
                      <a:gd name="connsiteX606" fmla="*/ 868022 w 1569551"/>
                      <a:gd name="connsiteY606" fmla="*/ 1493935 h 1577278"/>
                      <a:gd name="connsiteX607" fmla="*/ 849492 w 1569551"/>
                      <a:gd name="connsiteY607" fmla="*/ 1495025 h 1577278"/>
                      <a:gd name="connsiteX608" fmla="*/ 888731 w 1569551"/>
                      <a:gd name="connsiteY608" fmla="*/ 1499385 h 1577278"/>
                      <a:gd name="connsiteX609" fmla="*/ 929332 w 1569551"/>
                      <a:gd name="connsiteY609" fmla="*/ 1502791 h 1577278"/>
                      <a:gd name="connsiteX610" fmla="*/ 933556 w 1569551"/>
                      <a:gd name="connsiteY610" fmla="*/ 1505244 h 1577278"/>
                      <a:gd name="connsiteX611" fmla="*/ 959851 w 1569551"/>
                      <a:gd name="connsiteY611" fmla="*/ 1501973 h 1577278"/>
                      <a:gd name="connsiteX612" fmla="*/ 973749 w 1569551"/>
                      <a:gd name="connsiteY612" fmla="*/ 1505652 h 1577278"/>
                      <a:gd name="connsiteX613" fmla="*/ 1039555 w 1569551"/>
                      <a:gd name="connsiteY613" fmla="*/ 1498567 h 1577278"/>
                      <a:gd name="connsiteX614" fmla="*/ 1004268 w 1569551"/>
                      <a:gd name="connsiteY614" fmla="*/ 1498295 h 1577278"/>
                      <a:gd name="connsiteX615" fmla="*/ 982196 w 1569551"/>
                      <a:gd name="connsiteY615" fmla="*/ 1495706 h 1577278"/>
                      <a:gd name="connsiteX616" fmla="*/ 923610 w 1569551"/>
                      <a:gd name="connsiteY616" fmla="*/ 1489030 h 1577278"/>
                      <a:gd name="connsiteX617" fmla="*/ 981515 w 1569551"/>
                      <a:gd name="connsiteY617" fmla="*/ 1487804 h 1577278"/>
                      <a:gd name="connsiteX618" fmla="*/ 980561 w 1569551"/>
                      <a:gd name="connsiteY618" fmla="*/ 1491346 h 1577278"/>
                      <a:gd name="connsiteX619" fmla="*/ 1047730 w 1569551"/>
                      <a:gd name="connsiteY619" fmla="*/ 1492028 h 1577278"/>
                      <a:gd name="connsiteX620" fmla="*/ 1031925 w 1569551"/>
                      <a:gd name="connsiteY620" fmla="*/ 1493799 h 1577278"/>
                      <a:gd name="connsiteX621" fmla="*/ 1115989 w 1569551"/>
                      <a:gd name="connsiteY621" fmla="*/ 1492436 h 1577278"/>
                      <a:gd name="connsiteX622" fmla="*/ 1092827 w 1569551"/>
                      <a:gd name="connsiteY622" fmla="*/ 1493526 h 1577278"/>
                      <a:gd name="connsiteX623" fmla="*/ 1121712 w 1569551"/>
                      <a:gd name="connsiteY623" fmla="*/ 1491210 h 1577278"/>
                      <a:gd name="connsiteX624" fmla="*/ 1151686 w 1569551"/>
                      <a:gd name="connsiteY624" fmla="*/ 1489303 h 1577278"/>
                      <a:gd name="connsiteX625" fmla="*/ 1190379 w 1569551"/>
                      <a:gd name="connsiteY625" fmla="*/ 1478812 h 1577278"/>
                      <a:gd name="connsiteX626" fmla="*/ 1203595 w 1569551"/>
                      <a:gd name="connsiteY626" fmla="*/ 1481809 h 1577278"/>
                      <a:gd name="connsiteX627" fmla="*/ 1260410 w 1569551"/>
                      <a:gd name="connsiteY627" fmla="*/ 1468185 h 1577278"/>
                      <a:gd name="connsiteX628" fmla="*/ 1265315 w 1569551"/>
                      <a:gd name="connsiteY628" fmla="*/ 1469138 h 1577278"/>
                      <a:gd name="connsiteX629" fmla="*/ 1263816 w 1569551"/>
                      <a:gd name="connsiteY629" fmla="*/ 1470092 h 1577278"/>
                      <a:gd name="connsiteX630" fmla="*/ 1262453 w 1569551"/>
                      <a:gd name="connsiteY630" fmla="*/ 1470637 h 1577278"/>
                      <a:gd name="connsiteX631" fmla="*/ 1259047 w 1569551"/>
                      <a:gd name="connsiteY631" fmla="*/ 1471454 h 1577278"/>
                      <a:gd name="connsiteX632" fmla="*/ 1234114 w 1569551"/>
                      <a:gd name="connsiteY632" fmla="*/ 1479902 h 1577278"/>
                      <a:gd name="connsiteX633" fmla="*/ 1263816 w 1569551"/>
                      <a:gd name="connsiteY633" fmla="*/ 1474997 h 1577278"/>
                      <a:gd name="connsiteX634" fmla="*/ 1278939 w 1569551"/>
                      <a:gd name="connsiteY634" fmla="*/ 1470909 h 1577278"/>
                      <a:gd name="connsiteX635" fmla="*/ 1296787 w 1569551"/>
                      <a:gd name="connsiteY635" fmla="*/ 1462462 h 1577278"/>
                      <a:gd name="connsiteX636" fmla="*/ 1289021 w 1569551"/>
                      <a:gd name="connsiteY636" fmla="*/ 1462462 h 1577278"/>
                      <a:gd name="connsiteX637" fmla="*/ 1300602 w 1569551"/>
                      <a:gd name="connsiteY637" fmla="*/ 1460010 h 1577278"/>
                      <a:gd name="connsiteX638" fmla="*/ 1298695 w 1569551"/>
                      <a:gd name="connsiteY638" fmla="*/ 1458102 h 1577278"/>
                      <a:gd name="connsiteX639" fmla="*/ 1307551 w 1569551"/>
                      <a:gd name="connsiteY639" fmla="*/ 1460555 h 1577278"/>
                      <a:gd name="connsiteX640" fmla="*/ 1314091 w 1569551"/>
                      <a:gd name="connsiteY640" fmla="*/ 1456467 h 1577278"/>
                      <a:gd name="connsiteX641" fmla="*/ 1325535 w 1569551"/>
                      <a:gd name="connsiteY641" fmla="*/ 1453334 h 1577278"/>
                      <a:gd name="connsiteX642" fmla="*/ 1312319 w 1569551"/>
                      <a:gd name="connsiteY642" fmla="*/ 1459737 h 1577278"/>
                      <a:gd name="connsiteX643" fmla="*/ 1299921 w 1569551"/>
                      <a:gd name="connsiteY643" fmla="*/ 1464233 h 1577278"/>
                      <a:gd name="connsiteX644" fmla="*/ 1329759 w 1569551"/>
                      <a:gd name="connsiteY644" fmla="*/ 1457012 h 1577278"/>
                      <a:gd name="connsiteX645" fmla="*/ 1367090 w 1569551"/>
                      <a:gd name="connsiteY645" fmla="*/ 1444614 h 1577278"/>
                      <a:gd name="connsiteX646" fmla="*/ 1380033 w 1569551"/>
                      <a:gd name="connsiteY646" fmla="*/ 1443797 h 1577278"/>
                      <a:gd name="connsiteX647" fmla="*/ 1377309 w 1569551"/>
                      <a:gd name="connsiteY647" fmla="*/ 1440390 h 1577278"/>
                      <a:gd name="connsiteX648" fmla="*/ 1361095 w 1569551"/>
                      <a:gd name="connsiteY648" fmla="*/ 1441208 h 1577278"/>
                      <a:gd name="connsiteX649" fmla="*/ 1331939 w 1569551"/>
                      <a:gd name="connsiteY649" fmla="*/ 1449655 h 1577278"/>
                      <a:gd name="connsiteX650" fmla="*/ 1328260 w 1569551"/>
                      <a:gd name="connsiteY650" fmla="*/ 1448565 h 1577278"/>
                      <a:gd name="connsiteX651" fmla="*/ 1342157 w 1569551"/>
                      <a:gd name="connsiteY651" fmla="*/ 1445568 h 1577278"/>
                      <a:gd name="connsiteX652" fmla="*/ 1329895 w 1569551"/>
                      <a:gd name="connsiteY652" fmla="*/ 1445568 h 1577278"/>
                      <a:gd name="connsiteX653" fmla="*/ 1353193 w 1569551"/>
                      <a:gd name="connsiteY653" fmla="*/ 1442570 h 1577278"/>
                      <a:gd name="connsiteX654" fmla="*/ 1367090 w 1569551"/>
                      <a:gd name="connsiteY654" fmla="*/ 1436984 h 1577278"/>
                      <a:gd name="connsiteX655" fmla="*/ 1329350 w 1569551"/>
                      <a:gd name="connsiteY655" fmla="*/ 1442843 h 1577278"/>
                      <a:gd name="connsiteX656" fmla="*/ 1336707 w 1569551"/>
                      <a:gd name="connsiteY656" fmla="*/ 1438892 h 1577278"/>
                      <a:gd name="connsiteX657" fmla="*/ 1343520 w 1569551"/>
                      <a:gd name="connsiteY657" fmla="*/ 1434396 h 1577278"/>
                      <a:gd name="connsiteX658" fmla="*/ 1358370 w 1569551"/>
                      <a:gd name="connsiteY658" fmla="*/ 1432761 h 1577278"/>
                      <a:gd name="connsiteX659" fmla="*/ 1358234 w 1569551"/>
                      <a:gd name="connsiteY659" fmla="*/ 1430717 h 1577278"/>
                      <a:gd name="connsiteX660" fmla="*/ 1350604 w 1569551"/>
                      <a:gd name="connsiteY660" fmla="*/ 1431671 h 1577278"/>
                      <a:gd name="connsiteX661" fmla="*/ 1335072 w 1569551"/>
                      <a:gd name="connsiteY661" fmla="*/ 1433850 h 1577278"/>
                      <a:gd name="connsiteX662" fmla="*/ 1361913 w 1569551"/>
                      <a:gd name="connsiteY662" fmla="*/ 1429627 h 1577278"/>
                      <a:gd name="connsiteX663" fmla="*/ 1375946 w 1569551"/>
                      <a:gd name="connsiteY663" fmla="*/ 1427447 h 1577278"/>
                      <a:gd name="connsiteX664" fmla="*/ 1383167 w 1569551"/>
                      <a:gd name="connsiteY664" fmla="*/ 1427583 h 1577278"/>
                      <a:gd name="connsiteX665" fmla="*/ 1388753 w 1569551"/>
                      <a:gd name="connsiteY665" fmla="*/ 1427583 h 1577278"/>
                      <a:gd name="connsiteX666" fmla="*/ 1376355 w 1569551"/>
                      <a:gd name="connsiteY666" fmla="*/ 1437257 h 1577278"/>
                      <a:gd name="connsiteX667" fmla="*/ 1401696 w 1569551"/>
                      <a:gd name="connsiteY667" fmla="*/ 1429218 h 1577278"/>
                      <a:gd name="connsiteX668" fmla="*/ 1413414 w 1569551"/>
                      <a:gd name="connsiteY668" fmla="*/ 1432897 h 1577278"/>
                      <a:gd name="connsiteX669" fmla="*/ 1429763 w 1569551"/>
                      <a:gd name="connsiteY669" fmla="*/ 1421588 h 1577278"/>
                      <a:gd name="connsiteX670" fmla="*/ 1426221 w 1569551"/>
                      <a:gd name="connsiteY670" fmla="*/ 1421043 h 1577278"/>
                      <a:gd name="connsiteX671" fmla="*/ 1423223 w 1569551"/>
                      <a:gd name="connsiteY671" fmla="*/ 1420226 h 1577278"/>
                      <a:gd name="connsiteX672" fmla="*/ 1419681 w 1569551"/>
                      <a:gd name="connsiteY672" fmla="*/ 1419681 h 1577278"/>
                      <a:gd name="connsiteX673" fmla="*/ 1406465 w 1569551"/>
                      <a:gd name="connsiteY673" fmla="*/ 1420499 h 1577278"/>
                      <a:gd name="connsiteX674" fmla="*/ 1395565 w 1569551"/>
                      <a:gd name="connsiteY674" fmla="*/ 1423087 h 1577278"/>
                      <a:gd name="connsiteX675" fmla="*/ 1360823 w 1569551"/>
                      <a:gd name="connsiteY675" fmla="*/ 1426494 h 1577278"/>
                      <a:gd name="connsiteX676" fmla="*/ 1369679 w 1569551"/>
                      <a:gd name="connsiteY676" fmla="*/ 1425131 h 1577278"/>
                      <a:gd name="connsiteX677" fmla="*/ 1360687 w 1569551"/>
                      <a:gd name="connsiteY677" fmla="*/ 1425131 h 1577278"/>
                      <a:gd name="connsiteX678" fmla="*/ 1352239 w 1569551"/>
                      <a:gd name="connsiteY678" fmla="*/ 1425812 h 1577278"/>
                      <a:gd name="connsiteX679" fmla="*/ 1327851 w 1569551"/>
                      <a:gd name="connsiteY679" fmla="*/ 1431262 h 1577278"/>
                      <a:gd name="connsiteX680" fmla="*/ 1299649 w 1569551"/>
                      <a:gd name="connsiteY680" fmla="*/ 1436030 h 1577278"/>
                      <a:gd name="connsiteX681" fmla="*/ 1306324 w 1569551"/>
                      <a:gd name="connsiteY681" fmla="*/ 1434396 h 1577278"/>
                      <a:gd name="connsiteX682" fmla="*/ 1417228 w 1569551"/>
                      <a:gd name="connsiteY682" fmla="*/ 1412324 h 1577278"/>
                      <a:gd name="connsiteX683" fmla="*/ 1432216 w 1569551"/>
                      <a:gd name="connsiteY683" fmla="*/ 1409872 h 1577278"/>
                      <a:gd name="connsiteX684" fmla="*/ 1428265 w 1569551"/>
                      <a:gd name="connsiteY684" fmla="*/ 1409872 h 1577278"/>
                      <a:gd name="connsiteX685" fmla="*/ 1363548 w 1569551"/>
                      <a:gd name="connsiteY685" fmla="*/ 1407964 h 1577278"/>
                      <a:gd name="connsiteX686" fmla="*/ 1298150 w 1569551"/>
                      <a:gd name="connsiteY686" fmla="*/ 1401969 h 1577278"/>
                      <a:gd name="connsiteX687" fmla="*/ 1342021 w 1569551"/>
                      <a:gd name="connsiteY687" fmla="*/ 1397745 h 1577278"/>
                      <a:gd name="connsiteX688" fmla="*/ 1366273 w 1569551"/>
                      <a:gd name="connsiteY688" fmla="*/ 1400062 h 1577278"/>
                      <a:gd name="connsiteX689" fmla="*/ 1328260 w 1569551"/>
                      <a:gd name="connsiteY689" fmla="*/ 1403195 h 1577278"/>
                      <a:gd name="connsiteX690" fmla="*/ 1372131 w 1569551"/>
                      <a:gd name="connsiteY690" fmla="*/ 1404694 h 1577278"/>
                      <a:gd name="connsiteX691" fmla="*/ 1441889 w 1569551"/>
                      <a:gd name="connsiteY691" fmla="*/ 1403195 h 1577278"/>
                      <a:gd name="connsiteX692" fmla="*/ 1423360 w 1569551"/>
                      <a:gd name="connsiteY692" fmla="*/ 1400743 h 1577278"/>
                      <a:gd name="connsiteX693" fmla="*/ 1383576 w 1569551"/>
                      <a:gd name="connsiteY693" fmla="*/ 1400334 h 1577278"/>
                      <a:gd name="connsiteX694" fmla="*/ 1364365 w 1569551"/>
                      <a:gd name="connsiteY694" fmla="*/ 1397745 h 1577278"/>
                      <a:gd name="connsiteX695" fmla="*/ 1388481 w 1569551"/>
                      <a:gd name="connsiteY695" fmla="*/ 1398427 h 1577278"/>
                      <a:gd name="connsiteX696" fmla="*/ 1400062 w 1569551"/>
                      <a:gd name="connsiteY696" fmla="*/ 1398427 h 1577278"/>
                      <a:gd name="connsiteX697" fmla="*/ 1391069 w 1569551"/>
                      <a:gd name="connsiteY697" fmla="*/ 1397473 h 1577278"/>
                      <a:gd name="connsiteX698" fmla="*/ 1311366 w 1569551"/>
                      <a:gd name="connsiteY698" fmla="*/ 1390797 h 1577278"/>
                      <a:gd name="connsiteX699" fmla="*/ 1302782 w 1569551"/>
                      <a:gd name="connsiteY699" fmla="*/ 1391614 h 1577278"/>
                      <a:gd name="connsiteX700" fmla="*/ 1340250 w 1569551"/>
                      <a:gd name="connsiteY700" fmla="*/ 1395838 h 1577278"/>
                      <a:gd name="connsiteX701" fmla="*/ 1301556 w 1569551"/>
                      <a:gd name="connsiteY701" fmla="*/ 1394612 h 1577278"/>
                      <a:gd name="connsiteX702" fmla="*/ 1282345 w 1569551"/>
                      <a:gd name="connsiteY702" fmla="*/ 1398291 h 1577278"/>
                      <a:gd name="connsiteX703" fmla="*/ 1286705 w 1569551"/>
                      <a:gd name="connsiteY703" fmla="*/ 1398836 h 1577278"/>
                      <a:gd name="connsiteX704" fmla="*/ 1277168 w 1569551"/>
                      <a:gd name="connsiteY704" fmla="*/ 1399380 h 1577278"/>
                      <a:gd name="connsiteX705" fmla="*/ 1259592 w 1569551"/>
                      <a:gd name="connsiteY705" fmla="*/ 1396928 h 1577278"/>
                      <a:gd name="connsiteX706" fmla="*/ 114583 w 1569551"/>
                      <a:gd name="connsiteY706" fmla="*/ 183659 h 1577278"/>
                      <a:gd name="connsiteX707" fmla="*/ 116763 w 1569551"/>
                      <a:gd name="connsiteY707" fmla="*/ 187338 h 1577278"/>
                      <a:gd name="connsiteX708" fmla="*/ 114583 w 1569551"/>
                      <a:gd name="connsiteY708" fmla="*/ 183659 h 1577278"/>
                      <a:gd name="connsiteX709" fmla="*/ 1279212 w 1569551"/>
                      <a:gd name="connsiteY709" fmla="*/ 1508241 h 1577278"/>
                      <a:gd name="connsiteX710" fmla="*/ 1310276 w 1569551"/>
                      <a:gd name="connsiteY710" fmla="*/ 1501156 h 1577278"/>
                      <a:gd name="connsiteX711" fmla="*/ 1325944 w 1569551"/>
                      <a:gd name="connsiteY711" fmla="*/ 1497614 h 1577278"/>
                      <a:gd name="connsiteX712" fmla="*/ 1341340 w 1569551"/>
                      <a:gd name="connsiteY712" fmla="*/ 1493117 h 1577278"/>
                      <a:gd name="connsiteX713" fmla="*/ 1401288 w 1569551"/>
                      <a:gd name="connsiteY713" fmla="*/ 1474043 h 1577278"/>
                      <a:gd name="connsiteX714" fmla="*/ 1348016 w 1569551"/>
                      <a:gd name="connsiteY714" fmla="*/ 1486169 h 1577278"/>
                      <a:gd name="connsiteX715" fmla="*/ 1319813 w 1569551"/>
                      <a:gd name="connsiteY715" fmla="*/ 1489848 h 1577278"/>
                      <a:gd name="connsiteX716" fmla="*/ 1324854 w 1569551"/>
                      <a:gd name="connsiteY716" fmla="*/ 1484943 h 1577278"/>
                      <a:gd name="connsiteX717" fmla="*/ 1371314 w 1569551"/>
                      <a:gd name="connsiteY717" fmla="*/ 1469274 h 1577278"/>
                      <a:gd name="connsiteX718" fmla="*/ 1376082 w 1569551"/>
                      <a:gd name="connsiteY718" fmla="*/ 1466822 h 1577278"/>
                      <a:gd name="connsiteX719" fmla="*/ 1350877 w 1569551"/>
                      <a:gd name="connsiteY719" fmla="*/ 1474452 h 1577278"/>
                      <a:gd name="connsiteX720" fmla="*/ 1322129 w 1569551"/>
                      <a:gd name="connsiteY720" fmla="*/ 1483308 h 1577278"/>
                      <a:gd name="connsiteX721" fmla="*/ 1285751 w 1569551"/>
                      <a:gd name="connsiteY721" fmla="*/ 1501156 h 1577278"/>
                      <a:gd name="connsiteX722" fmla="*/ 1264088 w 1569551"/>
                      <a:gd name="connsiteY722" fmla="*/ 1510693 h 1577278"/>
                      <a:gd name="connsiteX723" fmla="*/ 1255369 w 1569551"/>
                      <a:gd name="connsiteY723" fmla="*/ 1514645 h 1577278"/>
                      <a:gd name="connsiteX724" fmla="*/ 1267358 w 1569551"/>
                      <a:gd name="connsiteY724" fmla="*/ 1513282 h 1577278"/>
                      <a:gd name="connsiteX725" fmla="*/ 1285070 w 1569551"/>
                      <a:gd name="connsiteY725" fmla="*/ 1508650 h 1577278"/>
                      <a:gd name="connsiteX726" fmla="*/ 1279075 w 1569551"/>
                      <a:gd name="connsiteY726" fmla="*/ 1508105 h 1577278"/>
                      <a:gd name="connsiteX727" fmla="*/ 1249238 w 1569551"/>
                      <a:gd name="connsiteY727" fmla="*/ 1499930 h 1577278"/>
                      <a:gd name="connsiteX728" fmla="*/ 1230572 w 1569551"/>
                      <a:gd name="connsiteY728" fmla="*/ 1506061 h 1577278"/>
                      <a:gd name="connsiteX729" fmla="*/ 1252099 w 1569551"/>
                      <a:gd name="connsiteY729" fmla="*/ 1501429 h 1577278"/>
                      <a:gd name="connsiteX730" fmla="*/ 1249238 w 1569551"/>
                      <a:gd name="connsiteY730" fmla="*/ 1499930 h 1577278"/>
                      <a:gd name="connsiteX731" fmla="*/ 1232207 w 1569551"/>
                      <a:gd name="connsiteY731" fmla="*/ 1507560 h 1577278"/>
                      <a:gd name="connsiteX732" fmla="*/ 1237657 w 1569551"/>
                      <a:gd name="connsiteY732" fmla="*/ 1506878 h 1577278"/>
                      <a:gd name="connsiteX733" fmla="*/ 1232207 w 1569551"/>
                      <a:gd name="connsiteY733" fmla="*/ 1507560 h 1577278"/>
                      <a:gd name="connsiteX734" fmla="*/ 1439028 w 1569551"/>
                      <a:gd name="connsiteY734" fmla="*/ 1400334 h 1577278"/>
                      <a:gd name="connsiteX735" fmla="*/ 1441344 w 1569551"/>
                      <a:gd name="connsiteY735" fmla="*/ 1400334 h 1577278"/>
                      <a:gd name="connsiteX736" fmla="*/ 1427175 w 1569551"/>
                      <a:gd name="connsiteY736" fmla="*/ 1399789 h 1577278"/>
                      <a:gd name="connsiteX737" fmla="*/ 1439028 w 1569551"/>
                      <a:gd name="connsiteY737" fmla="*/ 1400334 h 1577278"/>
                      <a:gd name="connsiteX738" fmla="*/ 1466686 w 1569551"/>
                      <a:gd name="connsiteY738" fmla="*/ 1403604 h 1577278"/>
                      <a:gd name="connsiteX739" fmla="*/ 1483853 w 1569551"/>
                      <a:gd name="connsiteY739" fmla="*/ 1401015 h 1577278"/>
                      <a:gd name="connsiteX740" fmla="*/ 1471046 w 1569551"/>
                      <a:gd name="connsiteY740" fmla="*/ 1401015 h 1577278"/>
                      <a:gd name="connsiteX741" fmla="*/ 1466550 w 1569551"/>
                      <a:gd name="connsiteY741" fmla="*/ 1403740 h 1577278"/>
                      <a:gd name="connsiteX742" fmla="*/ 1404422 w 1569551"/>
                      <a:gd name="connsiteY742" fmla="*/ 1444205 h 1577278"/>
                      <a:gd name="connsiteX743" fmla="*/ 1399789 w 1569551"/>
                      <a:gd name="connsiteY743" fmla="*/ 1457285 h 1577278"/>
                      <a:gd name="connsiteX744" fmla="*/ 1414640 w 1569551"/>
                      <a:gd name="connsiteY744" fmla="*/ 1453743 h 1577278"/>
                      <a:gd name="connsiteX745" fmla="*/ 1436984 w 1569551"/>
                      <a:gd name="connsiteY745" fmla="*/ 1445023 h 1577278"/>
                      <a:gd name="connsiteX746" fmla="*/ 1435077 w 1569551"/>
                      <a:gd name="connsiteY746" fmla="*/ 1443388 h 1577278"/>
                      <a:gd name="connsiteX747" fmla="*/ 1412187 w 1569551"/>
                      <a:gd name="connsiteY747" fmla="*/ 1447203 h 1577278"/>
                      <a:gd name="connsiteX748" fmla="*/ 1429355 w 1569551"/>
                      <a:gd name="connsiteY748" fmla="*/ 1440390 h 1577278"/>
                      <a:gd name="connsiteX749" fmla="*/ 1434668 w 1569551"/>
                      <a:gd name="connsiteY749" fmla="*/ 1433169 h 1577278"/>
                      <a:gd name="connsiteX750" fmla="*/ 1404558 w 1569551"/>
                      <a:gd name="connsiteY750" fmla="*/ 1444342 h 1577278"/>
                      <a:gd name="connsiteX751" fmla="*/ 64308 w 1569551"/>
                      <a:gd name="connsiteY751" fmla="*/ 673599 h 1577278"/>
                      <a:gd name="connsiteX752" fmla="*/ 65534 w 1569551"/>
                      <a:gd name="connsiteY752" fmla="*/ 666923 h 1577278"/>
                      <a:gd name="connsiteX753" fmla="*/ 71256 w 1569551"/>
                      <a:gd name="connsiteY753" fmla="*/ 682591 h 1577278"/>
                      <a:gd name="connsiteX754" fmla="*/ 90195 w 1569551"/>
                      <a:gd name="connsiteY754" fmla="*/ 760388 h 1577278"/>
                      <a:gd name="connsiteX755" fmla="*/ 91830 w 1569551"/>
                      <a:gd name="connsiteY755" fmla="*/ 786819 h 1577278"/>
                      <a:gd name="connsiteX756" fmla="*/ 87470 w 1569551"/>
                      <a:gd name="connsiteY756" fmla="*/ 770742 h 1577278"/>
                      <a:gd name="connsiteX757" fmla="*/ 72755 w 1569551"/>
                      <a:gd name="connsiteY757" fmla="*/ 717334 h 1577278"/>
                      <a:gd name="connsiteX758" fmla="*/ 64308 w 1569551"/>
                      <a:gd name="connsiteY758" fmla="*/ 673599 h 1577278"/>
                      <a:gd name="connsiteX759" fmla="*/ 178482 w 1569551"/>
                      <a:gd name="connsiteY759" fmla="*/ 995820 h 1577278"/>
                      <a:gd name="connsiteX760" fmla="*/ 175621 w 1569551"/>
                      <a:gd name="connsiteY760" fmla="*/ 992551 h 1577278"/>
                      <a:gd name="connsiteX761" fmla="*/ 269222 w 1569551"/>
                      <a:gd name="connsiteY761" fmla="*/ 1118987 h 1577278"/>
                      <a:gd name="connsiteX762" fmla="*/ 243199 w 1569551"/>
                      <a:gd name="connsiteY762" fmla="*/ 1071028 h 1577278"/>
                      <a:gd name="connsiteX763" fmla="*/ 253553 w 1569551"/>
                      <a:gd name="connsiteY763" fmla="*/ 1080157 h 1577278"/>
                      <a:gd name="connsiteX764" fmla="*/ 256006 w 1569551"/>
                      <a:gd name="connsiteY764" fmla="*/ 1088740 h 1577278"/>
                      <a:gd name="connsiteX765" fmla="*/ 272492 w 1569551"/>
                      <a:gd name="connsiteY765" fmla="*/ 1105362 h 1577278"/>
                      <a:gd name="connsiteX766" fmla="*/ 253417 w 1569551"/>
                      <a:gd name="connsiteY766" fmla="*/ 1072527 h 1577278"/>
                      <a:gd name="connsiteX767" fmla="*/ 218947 w 1569551"/>
                      <a:gd name="connsiteY767" fmla="*/ 1032334 h 1577278"/>
                      <a:gd name="connsiteX768" fmla="*/ 234207 w 1569551"/>
                      <a:gd name="connsiteY768" fmla="*/ 1060946 h 1577278"/>
                      <a:gd name="connsiteX769" fmla="*/ 197693 w 1569551"/>
                      <a:gd name="connsiteY769" fmla="*/ 1003178 h 1577278"/>
                      <a:gd name="connsiteX770" fmla="*/ 213906 w 1569551"/>
                      <a:gd name="connsiteY770" fmla="*/ 1031381 h 1577278"/>
                      <a:gd name="connsiteX771" fmla="*/ 204641 w 1569551"/>
                      <a:gd name="connsiteY771" fmla="*/ 1026748 h 1577278"/>
                      <a:gd name="connsiteX772" fmla="*/ 164312 w 1569551"/>
                      <a:gd name="connsiteY772" fmla="*/ 952631 h 1577278"/>
                      <a:gd name="connsiteX773" fmla="*/ 166765 w 1569551"/>
                      <a:gd name="connsiteY773" fmla="*/ 947726 h 1577278"/>
                      <a:gd name="connsiteX774" fmla="*/ 147690 w 1569551"/>
                      <a:gd name="connsiteY774" fmla="*/ 914618 h 1577278"/>
                      <a:gd name="connsiteX775" fmla="*/ 160361 w 1569551"/>
                      <a:gd name="connsiteY775" fmla="*/ 929332 h 1577278"/>
                      <a:gd name="connsiteX776" fmla="*/ 154230 w 1569551"/>
                      <a:gd name="connsiteY776" fmla="*/ 905762 h 1577278"/>
                      <a:gd name="connsiteX777" fmla="*/ 135565 w 1569551"/>
                      <a:gd name="connsiteY777" fmla="*/ 866251 h 1577278"/>
                      <a:gd name="connsiteX778" fmla="*/ 135428 w 1569551"/>
                      <a:gd name="connsiteY778" fmla="*/ 854397 h 1577278"/>
                      <a:gd name="connsiteX779" fmla="*/ 116218 w 1569551"/>
                      <a:gd name="connsiteY779" fmla="*/ 831508 h 1577278"/>
                      <a:gd name="connsiteX780" fmla="*/ 139379 w 1569551"/>
                      <a:gd name="connsiteY780" fmla="*/ 877423 h 1577278"/>
                      <a:gd name="connsiteX781" fmla="*/ 116490 w 1569551"/>
                      <a:gd name="connsiteY781" fmla="*/ 840228 h 1577278"/>
                      <a:gd name="connsiteX782" fmla="*/ 122485 w 1569551"/>
                      <a:gd name="connsiteY782" fmla="*/ 858076 h 1577278"/>
                      <a:gd name="connsiteX783" fmla="*/ 111585 w 1569551"/>
                      <a:gd name="connsiteY783" fmla="*/ 838320 h 1577278"/>
                      <a:gd name="connsiteX784" fmla="*/ 105999 w 1569551"/>
                      <a:gd name="connsiteY784" fmla="*/ 829737 h 1577278"/>
                      <a:gd name="connsiteX785" fmla="*/ 122485 w 1569551"/>
                      <a:gd name="connsiteY785" fmla="*/ 877286 h 1577278"/>
                      <a:gd name="connsiteX786" fmla="*/ 119215 w 1569551"/>
                      <a:gd name="connsiteY786" fmla="*/ 874970 h 1577278"/>
                      <a:gd name="connsiteX787" fmla="*/ 131750 w 1569551"/>
                      <a:gd name="connsiteY787" fmla="*/ 901674 h 1577278"/>
                      <a:gd name="connsiteX788" fmla="*/ 152731 w 1569551"/>
                      <a:gd name="connsiteY788" fmla="*/ 945818 h 1577278"/>
                      <a:gd name="connsiteX789" fmla="*/ 147282 w 1569551"/>
                      <a:gd name="connsiteY789" fmla="*/ 939006 h 1577278"/>
                      <a:gd name="connsiteX790" fmla="*/ 177937 w 1569551"/>
                      <a:gd name="connsiteY790" fmla="*/ 995684 h 1577278"/>
                      <a:gd name="connsiteX791" fmla="*/ 867613 w 1569551"/>
                      <a:gd name="connsiteY791" fmla="*/ 1515598 h 1577278"/>
                      <a:gd name="connsiteX792" fmla="*/ 837366 w 1569551"/>
                      <a:gd name="connsiteY792" fmla="*/ 1498840 h 1577278"/>
                      <a:gd name="connsiteX793" fmla="*/ 763249 w 1569551"/>
                      <a:gd name="connsiteY793" fmla="*/ 1475542 h 1577278"/>
                      <a:gd name="connsiteX794" fmla="*/ 769107 w 1569551"/>
                      <a:gd name="connsiteY794" fmla="*/ 1476904 h 1577278"/>
                      <a:gd name="connsiteX795" fmla="*/ 714473 w 1569551"/>
                      <a:gd name="connsiteY795" fmla="*/ 1458784 h 1577278"/>
                      <a:gd name="connsiteX796" fmla="*/ 655478 w 1569551"/>
                      <a:gd name="connsiteY796" fmla="*/ 1434532 h 1577278"/>
                      <a:gd name="connsiteX797" fmla="*/ 701666 w 1569551"/>
                      <a:gd name="connsiteY797" fmla="*/ 1443933 h 1577278"/>
                      <a:gd name="connsiteX798" fmla="*/ 678504 w 1569551"/>
                      <a:gd name="connsiteY798" fmla="*/ 1436848 h 1577278"/>
                      <a:gd name="connsiteX799" fmla="*/ 647440 w 1569551"/>
                      <a:gd name="connsiteY799" fmla="*/ 1420635 h 1577278"/>
                      <a:gd name="connsiteX800" fmla="*/ 663517 w 1569551"/>
                      <a:gd name="connsiteY800" fmla="*/ 1422679 h 1577278"/>
                      <a:gd name="connsiteX801" fmla="*/ 697442 w 1569551"/>
                      <a:gd name="connsiteY801" fmla="*/ 1437802 h 1577278"/>
                      <a:gd name="connsiteX802" fmla="*/ 751123 w 1569551"/>
                      <a:gd name="connsiteY802" fmla="*/ 1463007 h 1577278"/>
                      <a:gd name="connsiteX803" fmla="*/ 726054 w 1569551"/>
                      <a:gd name="connsiteY803" fmla="*/ 1446522 h 1577278"/>
                      <a:gd name="connsiteX804" fmla="*/ 687905 w 1569551"/>
                      <a:gd name="connsiteY804" fmla="*/ 1431262 h 1577278"/>
                      <a:gd name="connsiteX805" fmla="*/ 707933 w 1569551"/>
                      <a:gd name="connsiteY805" fmla="*/ 1431807 h 1577278"/>
                      <a:gd name="connsiteX806" fmla="*/ 677550 w 1569551"/>
                      <a:gd name="connsiteY806" fmla="*/ 1420635 h 1577278"/>
                      <a:gd name="connsiteX807" fmla="*/ 699077 w 1569551"/>
                      <a:gd name="connsiteY807" fmla="*/ 1422406 h 1577278"/>
                      <a:gd name="connsiteX808" fmla="*/ 653980 w 1569551"/>
                      <a:gd name="connsiteY808" fmla="*/ 1406193 h 1577278"/>
                      <a:gd name="connsiteX809" fmla="*/ 653707 w 1569551"/>
                      <a:gd name="connsiteY809" fmla="*/ 1404830 h 1577278"/>
                      <a:gd name="connsiteX810" fmla="*/ 616376 w 1569551"/>
                      <a:gd name="connsiteY810" fmla="*/ 1389435 h 1577278"/>
                      <a:gd name="connsiteX811" fmla="*/ 629319 w 1569551"/>
                      <a:gd name="connsiteY811" fmla="*/ 1399244 h 1577278"/>
                      <a:gd name="connsiteX812" fmla="*/ 656841 w 1569551"/>
                      <a:gd name="connsiteY812" fmla="*/ 1408509 h 1577278"/>
                      <a:gd name="connsiteX813" fmla="*/ 646350 w 1569551"/>
                      <a:gd name="connsiteY813" fmla="*/ 1408509 h 1577278"/>
                      <a:gd name="connsiteX814" fmla="*/ 677142 w 1569551"/>
                      <a:gd name="connsiteY814" fmla="*/ 1426221 h 1577278"/>
                      <a:gd name="connsiteX815" fmla="*/ 655342 w 1569551"/>
                      <a:gd name="connsiteY815" fmla="*/ 1415594 h 1577278"/>
                      <a:gd name="connsiteX816" fmla="*/ 636676 w 1569551"/>
                      <a:gd name="connsiteY816" fmla="*/ 1413550 h 1577278"/>
                      <a:gd name="connsiteX817" fmla="*/ 597165 w 1569551"/>
                      <a:gd name="connsiteY817" fmla="*/ 1393385 h 1577278"/>
                      <a:gd name="connsiteX818" fmla="*/ 576865 w 1569551"/>
                      <a:gd name="connsiteY818" fmla="*/ 1387527 h 1577278"/>
                      <a:gd name="connsiteX819" fmla="*/ 537217 w 1569551"/>
                      <a:gd name="connsiteY819" fmla="*/ 1358234 h 1577278"/>
                      <a:gd name="connsiteX820" fmla="*/ 513102 w 1569551"/>
                      <a:gd name="connsiteY820" fmla="*/ 1342566 h 1577278"/>
                      <a:gd name="connsiteX821" fmla="*/ 494845 w 1569551"/>
                      <a:gd name="connsiteY821" fmla="*/ 1329895 h 1577278"/>
                      <a:gd name="connsiteX822" fmla="*/ 477950 w 1569551"/>
                      <a:gd name="connsiteY822" fmla="*/ 1320494 h 1577278"/>
                      <a:gd name="connsiteX823" fmla="*/ 496207 w 1569551"/>
                      <a:gd name="connsiteY823" fmla="*/ 1336980 h 1577278"/>
                      <a:gd name="connsiteX824" fmla="*/ 471547 w 1569551"/>
                      <a:gd name="connsiteY824" fmla="*/ 1319813 h 1577278"/>
                      <a:gd name="connsiteX825" fmla="*/ 474135 w 1569551"/>
                      <a:gd name="connsiteY825" fmla="*/ 1320085 h 1577278"/>
                      <a:gd name="connsiteX826" fmla="*/ 450156 w 1569551"/>
                      <a:gd name="connsiteY826" fmla="*/ 1303464 h 1577278"/>
                      <a:gd name="connsiteX827" fmla="*/ 474135 w 1569551"/>
                      <a:gd name="connsiteY827" fmla="*/ 1315862 h 1577278"/>
                      <a:gd name="connsiteX828" fmla="*/ 452336 w 1569551"/>
                      <a:gd name="connsiteY828" fmla="*/ 1296651 h 1577278"/>
                      <a:gd name="connsiteX829" fmla="*/ 456832 w 1569551"/>
                      <a:gd name="connsiteY829" fmla="*/ 1298831 h 1577278"/>
                      <a:gd name="connsiteX830" fmla="*/ 426586 w 1569551"/>
                      <a:gd name="connsiteY830" fmla="*/ 1281391 h 1577278"/>
                      <a:gd name="connsiteX831" fmla="*/ 426177 w 1569551"/>
                      <a:gd name="connsiteY831" fmla="*/ 1286978 h 1577278"/>
                      <a:gd name="connsiteX832" fmla="*/ 441028 w 1569551"/>
                      <a:gd name="connsiteY832" fmla="*/ 1303736 h 1577278"/>
                      <a:gd name="connsiteX833" fmla="*/ 424269 w 1569551"/>
                      <a:gd name="connsiteY833" fmla="*/ 1290929 h 1577278"/>
                      <a:gd name="connsiteX834" fmla="*/ 408329 w 1569551"/>
                      <a:gd name="connsiteY834" fmla="*/ 1277304 h 1577278"/>
                      <a:gd name="connsiteX835" fmla="*/ 376447 w 1569551"/>
                      <a:gd name="connsiteY835" fmla="*/ 1249783 h 1577278"/>
                      <a:gd name="connsiteX836" fmla="*/ 387755 w 1569551"/>
                      <a:gd name="connsiteY836" fmla="*/ 1254687 h 1577278"/>
                      <a:gd name="connsiteX837" fmla="*/ 368545 w 1569551"/>
                      <a:gd name="connsiteY837" fmla="*/ 1232207 h 1577278"/>
                      <a:gd name="connsiteX838" fmla="*/ 324946 w 1569551"/>
                      <a:gd name="connsiteY838" fmla="*/ 1195557 h 1577278"/>
                      <a:gd name="connsiteX839" fmla="*/ 332985 w 1569551"/>
                      <a:gd name="connsiteY839" fmla="*/ 1200870 h 1577278"/>
                      <a:gd name="connsiteX840" fmla="*/ 308188 w 1569551"/>
                      <a:gd name="connsiteY840" fmla="*/ 1168989 h 1577278"/>
                      <a:gd name="connsiteX841" fmla="*/ 292520 w 1569551"/>
                      <a:gd name="connsiteY841" fmla="*/ 1153593 h 1577278"/>
                      <a:gd name="connsiteX842" fmla="*/ 279985 w 1569551"/>
                      <a:gd name="connsiteY842" fmla="*/ 1146508 h 1577278"/>
                      <a:gd name="connsiteX843" fmla="*/ 278759 w 1569551"/>
                      <a:gd name="connsiteY843" fmla="*/ 1146099 h 1577278"/>
                      <a:gd name="connsiteX844" fmla="*/ 310504 w 1569551"/>
                      <a:gd name="connsiteY844" fmla="*/ 1186973 h 1577278"/>
                      <a:gd name="connsiteX845" fmla="*/ 326717 w 1569551"/>
                      <a:gd name="connsiteY845" fmla="*/ 1205912 h 1577278"/>
                      <a:gd name="connsiteX846" fmla="*/ 340614 w 1569551"/>
                      <a:gd name="connsiteY846" fmla="*/ 1218310 h 1577278"/>
                      <a:gd name="connsiteX847" fmla="*/ 335710 w 1569551"/>
                      <a:gd name="connsiteY847" fmla="*/ 1215721 h 1577278"/>
                      <a:gd name="connsiteX848" fmla="*/ 373313 w 1569551"/>
                      <a:gd name="connsiteY848" fmla="*/ 1252507 h 1577278"/>
                      <a:gd name="connsiteX849" fmla="*/ 400971 w 1569551"/>
                      <a:gd name="connsiteY849" fmla="*/ 1279484 h 1577278"/>
                      <a:gd name="connsiteX850" fmla="*/ 403015 w 1569551"/>
                      <a:gd name="connsiteY850" fmla="*/ 1286978 h 1577278"/>
                      <a:gd name="connsiteX851" fmla="*/ 423997 w 1569551"/>
                      <a:gd name="connsiteY851" fmla="*/ 1301556 h 1577278"/>
                      <a:gd name="connsiteX852" fmla="*/ 418819 w 1569551"/>
                      <a:gd name="connsiteY852" fmla="*/ 1299512 h 1577278"/>
                      <a:gd name="connsiteX853" fmla="*/ 453290 w 1569551"/>
                      <a:gd name="connsiteY853" fmla="*/ 1326080 h 1577278"/>
                      <a:gd name="connsiteX854" fmla="*/ 451927 w 1569551"/>
                      <a:gd name="connsiteY854" fmla="*/ 1326080 h 1577278"/>
                      <a:gd name="connsiteX855" fmla="*/ 496207 w 1569551"/>
                      <a:gd name="connsiteY855" fmla="*/ 1349106 h 1577278"/>
                      <a:gd name="connsiteX856" fmla="*/ 502474 w 1569551"/>
                      <a:gd name="connsiteY856" fmla="*/ 1349787 h 1577278"/>
                      <a:gd name="connsiteX857" fmla="*/ 516644 w 1569551"/>
                      <a:gd name="connsiteY857" fmla="*/ 1358507 h 1577278"/>
                      <a:gd name="connsiteX858" fmla="*/ 516644 w 1569551"/>
                      <a:gd name="connsiteY858" fmla="*/ 1358507 h 1577278"/>
                      <a:gd name="connsiteX859" fmla="*/ 516644 w 1569551"/>
                      <a:gd name="connsiteY859" fmla="*/ 1358507 h 1577278"/>
                      <a:gd name="connsiteX860" fmla="*/ 540351 w 1569551"/>
                      <a:gd name="connsiteY860" fmla="*/ 1378262 h 1577278"/>
                      <a:gd name="connsiteX861" fmla="*/ 506562 w 1569551"/>
                      <a:gd name="connsiteY861" fmla="*/ 1356735 h 1577278"/>
                      <a:gd name="connsiteX862" fmla="*/ 519096 w 1569551"/>
                      <a:gd name="connsiteY862" fmla="*/ 1373630 h 1577278"/>
                      <a:gd name="connsiteX863" fmla="*/ 516508 w 1569551"/>
                      <a:gd name="connsiteY863" fmla="*/ 1374856 h 1577278"/>
                      <a:gd name="connsiteX864" fmla="*/ 532721 w 1569551"/>
                      <a:gd name="connsiteY864" fmla="*/ 1380851 h 1577278"/>
                      <a:gd name="connsiteX865" fmla="*/ 672782 w 1569551"/>
                      <a:gd name="connsiteY865" fmla="*/ 1455650 h 1577278"/>
                      <a:gd name="connsiteX866" fmla="*/ 659021 w 1569551"/>
                      <a:gd name="connsiteY866" fmla="*/ 1454969 h 1577278"/>
                      <a:gd name="connsiteX867" fmla="*/ 717061 w 1569551"/>
                      <a:gd name="connsiteY867" fmla="*/ 1474588 h 1577278"/>
                      <a:gd name="connsiteX868" fmla="*/ 692129 w 1569551"/>
                      <a:gd name="connsiteY868" fmla="*/ 1467776 h 1577278"/>
                      <a:gd name="connsiteX869" fmla="*/ 762568 w 1569551"/>
                      <a:gd name="connsiteY869" fmla="*/ 1490392 h 1577278"/>
                      <a:gd name="connsiteX870" fmla="*/ 833279 w 1569551"/>
                      <a:gd name="connsiteY870" fmla="*/ 1506197 h 1577278"/>
                      <a:gd name="connsiteX871" fmla="*/ 834778 w 1569551"/>
                      <a:gd name="connsiteY871" fmla="*/ 1509876 h 1577278"/>
                      <a:gd name="connsiteX872" fmla="*/ 867204 w 1569551"/>
                      <a:gd name="connsiteY872" fmla="*/ 1515598 h 1577278"/>
                      <a:gd name="connsiteX873" fmla="*/ 972250 w 1569551"/>
                      <a:gd name="connsiteY873" fmla="*/ 1526089 h 1577278"/>
                      <a:gd name="connsiteX874" fmla="*/ 1003314 w 1569551"/>
                      <a:gd name="connsiteY874" fmla="*/ 1527179 h 1577278"/>
                      <a:gd name="connsiteX875" fmla="*/ 1000317 w 1569551"/>
                      <a:gd name="connsiteY875" fmla="*/ 1526907 h 1577278"/>
                      <a:gd name="connsiteX876" fmla="*/ 1030972 w 1569551"/>
                      <a:gd name="connsiteY876" fmla="*/ 1525544 h 1577278"/>
                      <a:gd name="connsiteX877" fmla="*/ 1026339 w 1569551"/>
                      <a:gd name="connsiteY877" fmla="*/ 1518868 h 1577278"/>
                      <a:gd name="connsiteX878" fmla="*/ 1022525 w 1569551"/>
                      <a:gd name="connsiteY878" fmla="*/ 1522683 h 1577278"/>
                      <a:gd name="connsiteX879" fmla="*/ 1068576 w 1569551"/>
                      <a:gd name="connsiteY879" fmla="*/ 1522274 h 1577278"/>
                      <a:gd name="connsiteX880" fmla="*/ 1034378 w 1569551"/>
                      <a:gd name="connsiteY880" fmla="*/ 1518868 h 1577278"/>
                      <a:gd name="connsiteX881" fmla="*/ 1075933 w 1569551"/>
                      <a:gd name="connsiteY881" fmla="*/ 1515871 h 1577278"/>
                      <a:gd name="connsiteX882" fmla="*/ 1100321 w 1569551"/>
                      <a:gd name="connsiteY882" fmla="*/ 1522547 h 1577278"/>
                      <a:gd name="connsiteX883" fmla="*/ 1149097 w 1569551"/>
                      <a:gd name="connsiteY883" fmla="*/ 1518051 h 1577278"/>
                      <a:gd name="connsiteX884" fmla="*/ 1131794 w 1569551"/>
                      <a:gd name="connsiteY884" fmla="*/ 1513827 h 1577278"/>
                      <a:gd name="connsiteX885" fmla="*/ 1170215 w 1569551"/>
                      <a:gd name="connsiteY885" fmla="*/ 1510557 h 1577278"/>
                      <a:gd name="connsiteX886" fmla="*/ 1154138 w 1569551"/>
                      <a:gd name="connsiteY886" fmla="*/ 1514099 h 1577278"/>
                      <a:gd name="connsiteX887" fmla="*/ 1182886 w 1569551"/>
                      <a:gd name="connsiteY887" fmla="*/ 1514781 h 1577278"/>
                      <a:gd name="connsiteX888" fmla="*/ 1198282 w 1569551"/>
                      <a:gd name="connsiteY888" fmla="*/ 1512192 h 1577278"/>
                      <a:gd name="connsiteX889" fmla="*/ 1194331 w 1569551"/>
                      <a:gd name="connsiteY889" fmla="*/ 1511647 h 1577278"/>
                      <a:gd name="connsiteX890" fmla="*/ 1211089 w 1569551"/>
                      <a:gd name="connsiteY890" fmla="*/ 1506606 h 1577278"/>
                      <a:gd name="connsiteX891" fmla="*/ 1200325 w 1569551"/>
                      <a:gd name="connsiteY891" fmla="*/ 1504835 h 1577278"/>
                      <a:gd name="connsiteX892" fmla="*/ 1222806 w 1569551"/>
                      <a:gd name="connsiteY892" fmla="*/ 1501837 h 1577278"/>
                      <a:gd name="connsiteX893" fmla="*/ 1205366 w 1569551"/>
                      <a:gd name="connsiteY893" fmla="*/ 1500747 h 1577278"/>
                      <a:gd name="connsiteX894" fmla="*/ 1229618 w 1569551"/>
                      <a:gd name="connsiteY894" fmla="*/ 1495706 h 1577278"/>
                      <a:gd name="connsiteX895" fmla="*/ 1187382 w 1569551"/>
                      <a:gd name="connsiteY895" fmla="*/ 1501292 h 1577278"/>
                      <a:gd name="connsiteX896" fmla="*/ 1147734 w 1569551"/>
                      <a:gd name="connsiteY896" fmla="*/ 1506878 h 1577278"/>
                      <a:gd name="connsiteX897" fmla="*/ 1161223 w 1569551"/>
                      <a:gd name="connsiteY897" fmla="*/ 1508786 h 1577278"/>
                      <a:gd name="connsiteX898" fmla="*/ 1130840 w 1569551"/>
                      <a:gd name="connsiteY898" fmla="*/ 1509603 h 1577278"/>
                      <a:gd name="connsiteX899" fmla="*/ 1097051 w 1569551"/>
                      <a:gd name="connsiteY899" fmla="*/ 1508241 h 1577278"/>
                      <a:gd name="connsiteX900" fmla="*/ 1059583 w 1569551"/>
                      <a:gd name="connsiteY900" fmla="*/ 1510966 h 1577278"/>
                      <a:gd name="connsiteX901" fmla="*/ 1034105 w 1569551"/>
                      <a:gd name="connsiteY901" fmla="*/ 1514235 h 1577278"/>
                      <a:gd name="connsiteX902" fmla="*/ 994322 w 1569551"/>
                      <a:gd name="connsiteY902" fmla="*/ 1510012 h 1577278"/>
                      <a:gd name="connsiteX903" fmla="*/ 958353 w 1569551"/>
                      <a:gd name="connsiteY903" fmla="*/ 1512056 h 1577278"/>
                      <a:gd name="connsiteX904" fmla="*/ 945001 w 1569551"/>
                      <a:gd name="connsiteY904" fmla="*/ 1513418 h 1577278"/>
                      <a:gd name="connsiteX905" fmla="*/ 966255 w 1569551"/>
                      <a:gd name="connsiteY905" fmla="*/ 1515053 h 1577278"/>
                      <a:gd name="connsiteX906" fmla="*/ 985466 w 1569551"/>
                      <a:gd name="connsiteY906" fmla="*/ 1517914 h 1577278"/>
                      <a:gd name="connsiteX907" fmla="*/ 960396 w 1569551"/>
                      <a:gd name="connsiteY907" fmla="*/ 1516961 h 1577278"/>
                      <a:gd name="connsiteX908" fmla="*/ 976610 w 1569551"/>
                      <a:gd name="connsiteY908" fmla="*/ 1521048 h 1577278"/>
                      <a:gd name="connsiteX909" fmla="*/ 972386 w 1569551"/>
                      <a:gd name="connsiteY909" fmla="*/ 1526361 h 1577278"/>
                      <a:gd name="connsiteX910" fmla="*/ 1561240 w 1569551"/>
                      <a:gd name="connsiteY910" fmla="*/ 1404285 h 1577278"/>
                      <a:gd name="connsiteX911" fmla="*/ 1561513 w 1569551"/>
                      <a:gd name="connsiteY911" fmla="*/ 1403877 h 1577278"/>
                      <a:gd name="connsiteX912" fmla="*/ 1561240 w 1569551"/>
                      <a:gd name="connsiteY912" fmla="*/ 1404421 h 1577278"/>
                      <a:gd name="connsiteX913" fmla="*/ 1561240 w 1569551"/>
                      <a:gd name="connsiteY913" fmla="*/ 1404421 h 1577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Lst>
                    <a:rect l="l" t="t" r="r" b="b"/>
                    <a:pathLst>
                      <a:path w="1569551" h="1577278">
                        <a:moveTo>
                          <a:pt x="1257140" y="1396656"/>
                        </a:moveTo>
                        <a:cubicBezTo>
                          <a:pt x="1254687" y="1396656"/>
                          <a:pt x="1252371" y="1396519"/>
                          <a:pt x="1249783" y="1396383"/>
                        </a:cubicBezTo>
                        <a:lnTo>
                          <a:pt x="1253597" y="1396111"/>
                        </a:lnTo>
                        <a:lnTo>
                          <a:pt x="1234932" y="1392977"/>
                        </a:lnTo>
                        <a:cubicBezTo>
                          <a:pt x="1232616" y="1392841"/>
                          <a:pt x="1230163" y="1392704"/>
                          <a:pt x="1227166" y="1392432"/>
                        </a:cubicBezTo>
                        <a:cubicBezTo>
                          <a:pt x="1228392" y="1392432"/>
                          <a:pt x="1229346" y="1392296"/>
                          <a:pt x="1230027" y="1392023"/>
                        </a:cubicBezTo>
                        <a:cubicBezTo>
                          <a:pt x="1227983" y="1391614"/>
                          <a:pt x="1226076" y="1391342"/>
                          <a:pt x="1224032" y="1390933"/>
                        </a:cubicBezTo>
                        <a:cubicBezTo>
                          <a:pt x="1216402" y="1391478"/>
                          <a:pt x="1203050" y="1391342"/>
                          <a:pt x="1190379" y="1390524"/>
                        </a:cubicBezTo>
                        <a:cubicBezTo>
                          <a:pt x="1177709" y="1389571"/>
                          <a:pt x="1165583" y="1388617"/>
                          <a:pt x="1159997" y="1388617"/>
                        </a:cubicBezTo>
                        <a:cubicBezTo>
                          <a:pt x="1145555" y="1387527"/>
                          <a:pt x="1127979" y="1385620"/>
                          <a:pt x="1117215" y="1382895"/>
                        </a:cubicBezTo>
                        <a:cubicBezTo>
                          <a:pt x="1127161" y="1385211"/>
                          <a:pt x="1140786" y="1386846"/>
                          <a:pt x="1137107" y="1384530"/>
                        </a:cubicBezTo>
                        <a:cubicBezTo>
                          <a:pt x="1116943" y="1379216"/>
                          <a:pt x="1108223" y="1371722"/>
                          <a:pt x="1072254" y="1368725"/>
                        </a:cubicBezTo>
                        <a:lnTo>
                          <a:pt x="1092827" y="1372949"/>
                        </a:lnTo>
                        <a:cubicBezTo>
                          <a:pt x="1076887" y="1371859"/>
                          <a:pt x="1060946" y="1370769"/>
                          <a:pt x="1045141" y="1368589"/>
                        </a:cubicBezTo>
                        <a:cubicBezTo>
                          <a:pt x="1029746" y="1361640"/>
                          <a:pt x="1068712" y="1371859"/>
                          <a:pt x="1075797" y="1370360"/>
                        </a:cubicBezTo>
                        <a:cubicBezTo>
                          <a:pt x="1057404" y="1368180"/>
                          <a:pt x="1041599" y="1362049"/>
                          <a:pt x="1027838" y="1357553"/>
                        </a:cubicBezTo>
                        <a:cubicBezTo>
                          <a:pt x="1014214" y="1352920"/>
                          <a:pt x="1002769" y="1349514"/>
                          <a:pt x="993913" y="1349378"/>
                        </a:cubicBezTo>
                        <a:cubicBezTo>
                          <a:pt x="992550" y="1345427"/>
                          <a:pt x="990234" y="1338887"/>
                          <a:pt x="967345" y="1332075"/>
                        </a:cubicBezTo>
                        <a:cubicBezTo>
                          <a:pt x="982741" y="1340931"/>
                          <a:pt x="952903" y="1330031"/>
                          <a:pt x="965165" y="1338206"/>
                        </a:cubicBezTo>
                        <a:cubicBezTo>
                          <a:pt x="956582" y="1337389"/>
                          <a:pt x="939823" y="1329214"/>
                          <a:pt x="937780" y="1330849"/>
                        </a:cubicBezTo>
                        <a:lnTo>
                          <a:pt x="940368" y="1330304"/>
                        </a:lnTo>
                        <a:cubicBezTo>
                          <a:pt x="903718" y="1310685"/>
                          <a:pt x="887914" y="1314363"/>
                          <a:pt x="870610" y="1309867"/>
                        </a:cubicBezTo>
                        <a:cubicBezTo>
                          <a:pt x="847721" y="1300466"/>
                          <a:pt x="831099" y="1293109"/>
                          <a:pt x="815840" y="1285751"/>
                        </a:cubicBezTo>
                        <a:cubicBezTo>
                          <a:pt x="800853" y="1277713"/>
                          <a:pt x="786956" y="1270220"/>
                          <a:pt x="768835" y="1261227"/>
                        </a:cubicBezTo>
                        <a:cubicBezTo>
                          <a:pt x="768426" y="1258639"/>
                          <a:pt x="761614" y="1248284"/>
                          <a:pt x="747717" y="1239973"/>
                        </a:cubicBezTo>
                        <a:cubicBezTo>
                          <a:pt x="739815" y="1238747"/>
                          <a:pt x="707661" y="1221443"/>
                          <a:pt x="702347" y="1222670"/>
                        </a:cubicBezTo>
                        <a:cubicBezTo>
                          <a:pt x="726462" y="1238883"/>
                          <a:pt x="724419" y="1232071"/>
                          <a:pt x="739815" y="1240109"/>
                        </a:cubicBezTo>
                        <a:cubicBezTo>
                          <a:pt x="750169" y="1251009"/>
                          <a:pt x="738861" y="1244197"/>
                          <a:pt x="754802" y="1256459"/>
                        </a:cubicBezTo>
                        <a:cubicBezTo>
                          <a:pt x="741858" y="1246921"/>
                          <a:pt x="691175" y="1221852"/>
                          <a:pt x="679458" y="1207819"/>
                        </a:cubicBezTo>
                        <a:lnTo>
                          <a:pt x="684907" y="1210816"/>
                        </a:lnTo>
                        <a:cubicBezTo>
                          <a:pt x="663244" y="1192832"/>
                          <a:pt x="663653" y="1183567"/>
                          <a:pt x="624142" y="1159315"/>
                        </a:cubicBezTo>
                        <a:lnTo>
                          <a:pt x="605204" y="1147598"/>
                        </a:lnTo>
                        <a:cubicBezTo>
                          <a:pt x="606294" y="1148007"/>
                          <a:pt x="606702" y="1147598"/>
                          <a:pt x="607384" y="1147734"/>
                        </a:cubicBezTo>
                        <a:cubicBezTo>
                          <a:pt x="579589" y="1124573"/>
                          <a:pt x="590625" y="1127025"/>
                          <a:pt x="558471" y="1103319"/>
                        </a:cubicBezTo>
                        <a:cubicBezTo>
                          <a:pt x="560924" y="1105226"/>
                          <a:pt x="559834" y="1103591"/>
                          <a:pt x="562286" y="1105498"/>
                        </a:cubicBezTo>
                        <a:cubicBezTo>
                          <a:pt x="546754" y="1088877"/>
                          <a:pt x="526999" y="1076478"/>
                          <a:pt x="514737" y="1064624"/>
                        </a:cubicBezTo>
                        <a:cubicBezTo>
                          <a:pt x="509696" y="1054815"/>
                          <a:pt x="518688" y="1064216"/>
                          <a:pt x="524819" y="1067077"/>
                        </a:cubicBezTo>
                        <a:cubicBezTo>
                          <a:pt x="497297" y="1038465"/>
                          <a:pt x="465688" y="1009173"/>
                          <a:pt x="446750" y="992551"/>
                        </a:cubicBezTo>
                        <a:lnTo>
                          <a:pt x="431627" y="971569"/>
                        </a:lnTo>
                        <a:cubicBezTo>
                          <a:pt x="442526" y="982468"/>
                          <a:pt x="457105" y="994594"/>
                          <a:pt x="455606" y="989689"/>
                        </a:cubicBezTo>
                        <a:cubicBezTo>
                          <a:pt x="446069" y="979335"/>
                          <a:pt x="446614" y="982332"/>
                          <a:pt x="434215" y="966664"/>
                        </a:cubicBezTo>
                        <a:cubicBezTo>
                          <a:pt x="438030" y="968026"/>
                          <a:pt x="444842" y="973204"/>
                          <a:pt x="452881" y="978653"/>
                        </a:cubicBezTo>
                        <a:cubicBezTo>
                          <a:pt x="429447" y="944865"/>
                          <a:pt x="440755" y="976610"/>
                          <a:pt x="428220" y="949769"/>
                        </a:cubicBezTo>
                        <a:cubicBezTo>
                          <a:pt x="420591" y="939415"/>
                          <a:pt x="413642" y="935191"/>
                          <a:pt x="410781" y="935464"/>
                        </a:cubicBezTo>
                        <a:cubicBezTo>
                          <a:pt x="407102" y="928515"/>
                          <a:pt x="403015" y="921703"/>
                          <a:pt x="399609" y="914482"/>
                        </a:cubicBezTo>
                        <a:cubicBezTo>
                          <a:pt x="395658" y="914209"/>
                          <a:pt x="379444" y="890094"/>
                          <a:pt x="368545" y="874425"/>
                        </a:cubicBezTo>
                        <a:cubicBezTo>
                          <a:pt x="366092" y="873199"/>
                          <a:pt x="374131" y="889140"/>
                          <a:pt x="379172" y="894453"/>
                        </a:cubicBezTo>
                        <a:cubicBezTo>
                          <a:pt x="376311" y="894726"/>
                          <a:pt x="364185" y="878377"/>
                          <a:pt x="356964" y="867341"/>
                        </a:cubicBezTo>
                        <a:cubicBezTo>
                          <a:pt x="359416" y="860120"/>
                          <a:pt x="312411" y="794449"/>
                          <a:pt x="326854" y="803850"/>
                        </a:cubicBezTo>
                        <a:cubicBezTo>
                          <a:pt x="295926" y="753984"/>
                          <a:pt x="261183" y="679594"/>
                          <a:pt x="243880" y="644987"/>
                        </a:cubicBezTo>
                        <a:cubicBezTo>
                          <a:pt x="240746" y="632453"/>
                          <a:pt x="230937" y="608474"/>
                          <a:pt x="239792" y="621690"/>
                        </a:cubicBezTo>
                        <a:cubicBezTo>
                          <a:pt x="222353" y="578091"/>
                          <a:pt x="207775" y="557518"/>
                          <a:pt x="194286" y="512693"/>
                        </a:cubicBezTo>
                        <a:cubicBezTo>
                          <a:pt x="193742" y="508742"/>
                          <a:pt x="201235" y="532585"/>
                          <a:pt x="202870" y="530405"/>
                        </a:cubicBezTo>
                        <a:cubicBezTo>
                          <a:pt x="196466" y="516508"/>
                          <a:pt x="192788" y="503020"/>
                          <a:pt x="188837" y="487487"/>
                        </a:cubicBezTo>
                        <a:cubicBezTo>
                          <a:pt x="184613" y="472092"/>
                          <a:pt x="180117" y="454516"/>
                          <a:pt x="172760" y="432035"/>
                        </a:cubicBezTo>
                        <a:cubicBezTo>
                          <a:pt x="175076" y="439665"/>
                          <a:pt x="177120" y="441436"/>
                          <a:pt x="178073" y="442390"/>
                        </a:cubicBezTo>
                        <a:cubicBezTo>
                          <a:pt x="177256" y="443480"/>
                          <a:pt x="170443" y="424406"/>
                          <a:pt x="165947" y="412961"/>
                        </a:cubicBezTo>
                        <a:cubicBezTo>
                          <a:pt x="164585" y="406149"/>
                          <a:pt x="169353" y="421544"/>
                          <a:pt x="169081" y="417593"/>
                        </a:cubicBezTo>
                        <a:cubicBezTo>
                          <a:pt x="147418" y="328897"/>
                          <a:pt x="123439" y="263091"/>
                          <a:pt x="106272" y="173577"/>
                        </a:cubicBezTo>
                        <a:cubicBezTo>
                          <a:pt x="111177" y="199055"/>
                          <a:pt x="117308" y="207911"/>
                          <a:pt x="119079" y="207775"/>
                        </a:cubicBezTo>
                        <a:lnTo>
                          <a:pt x="114310" y="182842"/>
                        </a:lnTo>
                        <a:cubicBezTo>
                          <a:pt x="110359" y="173577"/>
                          <a:pt x="106544" y="154911"/>
                          <a:pt x="102321" y="139516"/>
                        </a:cubicBezTo>
                        <a:cubicBezTo>
                          <a:pt x="102729" y="137472"/>
                          <a:pt x="102321" y="129706"/>
                          <a:pt x="104773" y="137199"/>
                        </a:cubicBezTo>
                        <a:cubicBezTo>
                          <a:pt x="100277" y="87061"/>
                          <a:pt x="83519" y="61311"/>
                          <a:pt x="76434" y="0"/>
                        </a:cubicBezTo>
                        <a:cubicBezTo>
                          <a:pt x="83246" y="24116"/>
                          <a:pt x="89650" y="48231"/>
                          <a:pt x="96734" y="72210"/>
                        </a:cubicBezTo>
                        <a:lnTo>
                          <a:pt x="96734" y="53544"/>
                        </a:lnTo>
                        <a:cubicBezTo>
                          <a:pt x="96734" y="53544"/>
                          <a:pt x="106135" y="85154"/>
                          <a:pt x="106135" y="85154"/>
                        </a:cubicBezTo>
                        <a:cubicBezTo>
                          <a:pt x="105318" y="65534"/>
                          <a:pt x="97007" y="49730"/>
                          <a:pt x="100004" y="46869"/>
                        </a:cubicBezTo>
                        <a:cubicBezTo>
                          <a:pt x="101503" y="50820"/>
                          <a:pt x="102866" y="60629"/>
                          <a:pt x="104773" y="60629"/>
                        </a:cubicBezTo>
                        <a:cubicBezTo>
                          <a:pt x="103002" y="41964"/>
                          <a:pt x="100413" y="40874"/>
                          <a:pt x="97688" y="27113"/>
                        </a:cubicBezTo>
                        <a:cubicBezTo>
                          <a:pt x="109814" y="62809"/>
                          <a:pt x="121804" y="134338"/>
                          <a:pt x="131068" y="172351"/>
                        </a:cubicBezTo>
                        <a:cubicBezTo>
                          <a:pt x="132703" y="178346"/>
                          <a:pt x="128480" y="167446"/>
                          <a:pt x="127526" y="166492"/>
                        </a:cubicBezTo>
                        <a:cubicBezTo>
                          <a:pt x="130796" y="182024"/>
                          <a:pt x="130387" y="191970"/>
                          <a:pt x="135565" y="211317"/>
                        </a:cubicBezTo>
                        <a:cubicBezTo>
                          <a:pt x="141014" y="222898"/>
                          <a:pt x="135565" y="201644"/>
                          <a:pt x="134066" y="191834"/>
                        </a:cubicBezTo>
                        <a:cubicBezTo>
                          <a:pt x="136791" y="192652"/>
                          <a:pt x="137472" y="197556"/>
                          <a:pt x="140061" y="208320"/>
                        </a:cubicBezTo>
                        <a:cubicBezTo>
                          <a:pt x="137199" y="211317"/>
                          <a:pt x="151233" y="267587"/>
                          <a:pt x="150688" y="282301"/>
                        </a:cubicBezTo>
                        <a:cubicBezTo>
                          <a:pt x="164994" y="339252"/>
                          <a:pt x="156546" y="271265"/>
                          <a:pt x="168809" y="327262"/>
                        </a:cubicBezTo>
                        <a:lnTo>
                          <a:pt x="169217" y="344838"/>
                        </a:lnTo>
                        <a:cubicBezTo>
                          <a:pt x="180253" y="376447"/>
                          <a:pt x="194286" y="417048"/>
                          <a:pt x="204369" y="453154"/>
                        </a:cubicBezTo>
                        <a:lnTo>
                          <a:pt x="202053" y="445660"/>
                        </a:lnTo>
                        <a:cubicBezTo>
                          <a:pt x="199055" y="441028"/>
                          <a:pt x="200554" y="449747"/>
                          <a:pt x="200826" y="453698"/>
                        </a:cubicBezTo>
                        <a:cubicBezTo>
                          <a:pt x="207911" y="481220"/>
                          <a:pt x="219901" y="504246"/>
                          <a:pt x="222081" y="521549"/>
                        </a:cubicBezTo>
                        <a:cubicBezTo>
                          <a:pt x="236114" y="550978"/>
                          <a:pt x="258050" y="600299"/>
                          <a:pt x="274263" y="633407"/>
                        </a:cubicBezTo>
                        <a:cubicBezTo>
                          <a:pt x="273445" y="644579"/>
                          <a:pt x="251782" y="590626"/>
                          <a:pt x="244016" y="577137"/>
                        </a:cubicBezTo>
                        <a:cubicBezTo>
                          <a:pt x="248103" y="587628"/>
                          <a:pt x="251782" y="598255"/>
                          <a:pt x="256142" y="608474"/>
                        </a:cubicBezTo>
                        <a:cubicBezTo>
                          <a:pt x="248240" y="589263"/>
                          <a:pt x="243880" y="582042"/>
                          <a:pt x="236795" y="571415"/>
                        </a:cubicBezTo>
                        <a:cubicBezTo>
                          <a:pt x="246196" y="599481"/>
                          <a:pt x="253962" y="606975"/>
                          <a:pt x="265815" y="632180"/>
                        </a:cubicBezTo>
                        <a:cubicBezTo>
                          <a:pt x="263772" y="630682"/>
                          <a:pt x="264317" y="634497"/>
                          <a:pt x="269222" y="646486"/>
                        </a:cubicBezTo>
                        <a:lnTo>
                          <a:pt x="273718" y="648530"/>
                        </a:lnTo>
                        <a:cubicBezTo>
                          <a:pt x="273718" y="648530"/>
                          <a:pt x="273854" y="650301"/>
                          <a:pt x="275353" y="653980"/>
                        </a:cubicBezTo>
                        <a:lnTo>
                          <a:pt x="297561" y="698532"/>
                        </a:lnTo>
                        <a:cubicBezTo>
                          <a:pt x="294291" y="688450"/>
                          <a:pt x="296879" y="686679"/>
                          <a:pt x="291702" y="674962"/>
                        </a:cubicBezTo>
                        <a:cubicBezTo>
                          <a:pt x="291702" y="680003"/>
                          <a:pt x="287070" y="670193"/>
                          <a:pt x="281893" y="658476"/>
                        </a:cubicBezTo>
                        <a:cubicBezTo>
                          <a:pt x="288432" y="667877"/>
                          <a:pt x="278486" y="646350"/>
                          <a:pt x="280257" y="645805"/>
                        </a:cubicBezTo>
                        <a:cubicBezTo>
                          <a:pt x="290612" y="669239"/>
                          <a:pt x="303692" y="697987"/>
                          <a:pt x="312139" y="712565"/>
                        </a:cubicBezTo>
                        <a:lnTo>
                          <a:pt x="311730" y="718833"/>
                        </a:lnTo>
                        <a:cubicBezTo>
                          <a:pt x="321404" y="741450"/>
                          <a:pt x="335301" y="762976"/>
                          <a:pt x="341977" y="778099"/>
                        </a:cubicBezTo>
                        <a:lnTo>
                          <a:pt x="338162" y="774285"/>
                        </a:lnTo>
                        <a:cubicBezTo>
                          <a:pt x="344157" y="787637"/>
                          <a:pt x="352468" y="799763"/>
                          <a:pt x="359553" y="812025"/>
                        </a:cubicBezTo>
                        <a:cubicBezTo>
                          <a:pt x="366774" y="824151"/>
                          <a:pt x="373450" y="836277"/>
                          <a:pt x="379036" y="848130"/>
                        </a:cubicBezTo>
                        <a:cubicBezTo>
                          <a:pt x="396611" y="867886"/>
                          <a:pt x="416503" y="894045"/>
                          <a:pt x="431899" y="909032"/>
                        </a:cubicBezTo>
                        <a:cubicBezTo>
                          <a:pt x="436940" y="912302"/>
                          <a:pt x="446886" y="928515"/>
                          <a:pt x="459284" y="945818"/>
                        </a:cubicBezTo>
                        <a:cubicBezTo>
                          <a:pt x="472092" y="962576"/>
                          <a:pt x="486534" y="981106"/>
                          <a:pt x="497842" y="990371"/>
                        </a:cubicBezTo>
                        <a:cubicBezTo>
                          <a:pt x="498796" y="992142"/>
                          <a:pt x="482855" y="977018"/>
                          <a:pt x="475225" y="970479"/>
                        </a:cubicBezTo>
                        <a:cubicBezTo>
                          <a:pt x="487215" y="985738"/>
                          <a:pt x="500703" y="994322"/>
                          <a:pt x="501657" y="1001679"/>
                        </a:cubicBezTo>
                        <a:cubicBezTo>
                          <a:pt x="474680" y="967481"/>
                          <a:pt x="500703" y="1005766"/>
                          <a:pt x="487215" y="991460"/>
                        </a:cubicBezTo>
                        <a:cubicBezTo>
                          <a:pt x="500158" y="1007401"/>
                          <a:pt x="515554" y="1022252"/>
                          <a:pt x="523456" y="1028656"/>
                        </a:cubicBezTo>
                        <a:cubicBezTo>
                          <a:pt x="500976" y="1004404"/>
                          <a:pt x="535310" y="1033288"/>
                          <a:pt x="511603" y="1009990"/>
                        </a:cubicBezTo>
                        <a:cubicBezTo>
                          <a:pt x="531086" y="1026476"/>
                          <a:pt x="557654" y="1051954"/>
                          <a:pt x="579589" y="1073072"/>
                        </a:cubicBezTo>
                        <a:cubicBezTo>
                          <a:pt x="578091" y="1074162"/>
                          <a:pt x="580407" y="1077296"/>
                          <a:pt x="588446" y="1085470"/>
                        </a:cubicBezTo>
                        <a:lnTo>
                          <a:pt x="597165" y="1089694"/>
                        </a:lnTo>
                        <a:cubicBezTo>
                          <a:pt x="607656" y="1099640"/>
                          <a:pt x="574276" y="1073344"/>
                          <a:pt x="595394" y="1093509"/>
                        </a:cubicBezTo>
                        <a:cubicBezTo>
                          <a:pt x="601661" y="1097596"/>
                          <a:pt x="609019" y="1103591"/>
                          <a:pt x="616512" y="1110267"/>
                        </a:cubicBezTo>
                        <a:cubicBezTo>
                          <a:pt x="624006" y="1116943"/>
                          <a:pt x="632725" y="1123210"/>
                          <a:pt x="640628" y="1129750"/>
                        </a:cubicBezTo>
                        <a:cubicBezTo>
                          <a:pt x="656705" y="1142285"/>
                          <a:pt x="671010" y="1153729"/>
                          <a:pt x="678913" y="1153729"/>
                        </a:cubicBezTo>
                        <a:cubicBezTo>
                          <a:pt x="687360" y="1161359"/>
                          <a:pt x="677823" y="1156182"/>
                          <a:pt x="669784" y="1151413"/>
                        </a:cubicBezTo>
                        <a:cubicBezTo>
                          <a:pt x="661882" y="1146372"/>
                          <a:pt x="654933" y="1142285"/>
                          <a:pt x="667332" y="1154411"/>
                        </a:cubicBezTo>
                        <a:cubicBezTo>
                          <a:pt x="649756" y="1144465"/>
                          <a:pt x="630137" y="1124709"/>
                          <a:pt x="622234" y="1123891"/>
                        </a:cubicBezTo>
                        <a:cubicBezTo>
                          <a:pt x="638448" y="1135064"/>
                          <a:pt x="625641" y="1130976"/>
                          <a:pt x="635723" y="1138878"/>
                        </a:cubicBezTo>
                        <a:lnTo>
                          <a:pt x="654661" y="1150459"/>
                        </a:lnTo>
                        <a:lnTo>
                          <a:pt x="650982" y="1147326"/>
                        </a:lnTo>
                        <a:cubicBezTo>
                          <a:pt x="682183" y="1167218"/>
                          <a:pt x="729869" y="1200461"/>
                          <a:pt x="771151" y="1223215"/>
                        </a:cubicBezTo>
                        <a:cubicBezTo>
                          <a:pt x="808346" y="1238338"/>
                          <a:pt x="834778" y="1245831"/>
                          <a:pt x="878240" y="1264633"/>
                        </a:cubicBezTo>
                        <a:cubicBezTo>
                          <a:pt x="864479" y="1261227"/>
                          <a:pt x="913392" y="1282618"/>
                          <a:pt x="884371" y="1274716"/>
                        </a:cubicBezTo>
                        <a:cubicBezTo>
                          <a:pt x="903854" y="1285343"/>
                          <a:pt x="925517" y="1289975"/>
                          <a:pt x="926471" y="1288612"/>
                        </a:cubicBezTo>
                        <a:cubicBezTo>
                          <a:pt x="908487" y="1281255"/>
                          <a:pt x="920340" y="1285615"/>
                          <a:pt x="905353" y="1279211"/>
                        </a:cubicBezTo>
                        <a:cubicBezTo>
                          <a:pt x="916525" y="1280983"/>
                          <a:pt x="940096" y="1289975"/>
                          <a:pt x="949497" y="1295016"/>
                        </a:cubicBezTo>
                        <a:cubicBezTo>
                          <a:pt x="945001" y="1293109"/>
                          <a:pt x="946636" y="1294199"/>
                          <a:pt x="945409" y="1294471"/>
                        </a:cubicBezTo>
                        <a:cubicBezTo>
                          <a:pt x="966664" y="1303600"/>
                          <a:pt x="956582" y="1295970"/>
                          <a:pt x="972795" y="1300330"/>
                        </a:cubicBezTo>
                        <a:cubicBezTo>
                          <a:pt x="977018" y="1304690"/>
                          <a:pt x="1007674" y="1312592"/>
                          <a:pt x="1021980" y="1317906"/>
                        </a:cubicBezTo>
                        <a:lnTo>
                          <a:pt x="1044596" y="1319268"/>
                        </a:lnTo>
                        <a:cubicBezTo>
                          <a:pt x="1032062" y="1318995"/>
                          <a:pt x="1064897" y="1325671"/>
                          <a:pt x="1067622" y="1329077"/>
                        </a:cubicBezTo>
                        <a:cubicBezTo>
                          <a:pt x="1083563" y="1331121"/>
                          <a:pt x="1097460" y="1329895"/>
                          <a:pt x="1120894" y="1335754"/>
                        </a:cubicBezTo>
                        <a:cubicBezTo>
                          <a:pt x="1110812" y="1335072"/>
                          <a:pt x="1142012" y="1342566"/>
                          <a:pt x="1142012" y="1345155"/>
                        </a:cubicBezTo>
                        <a:cubicBezTo>
                          <a:pt x="1162313" y="1349923"/>
                          <a:pt x="1179616" y="1350740"/>
                          <a:pt x="1196647" y="1351694"/>
                        </a:cubicBezTo>
                        <a:cubicBezTo>
                          <a:pt x="1213677" y="1352376"/>
                          <a:pt x="1230436" y="1352512"/>
                          <a:pt x="1249646" y="1357008"/>
                        </a:cubicBezTo>
                        <a:cubicBezTo>
                          <a:pt x="1248420" y="1357553"/>
                          <a:pt x="1240245" y="1358507"/>
                          <a:pt x="1251554" y="1360550"/>
                        </a:cubicBezTo>
                        <a:cubicBezTo>
                          <a:pt x="1253870" y="1360550"/>
                          <a:pt x="1256459" y="1360823"/>
                          <a:pt x="1259456" y="1361095"/>
                        </a:cubicBezTo>
                        <a:cubicBezTo>
                          <a:pt x="1262453" y="1361368"/>
                          <a:pt x="1264770" y="1361777"/>
                          <a:pt x="1270492" y="1362049"/>
                        </a:cubicBezTo>
                        <a:cubicBezTo>
                          <a:pt x="1280438" y="1362730"/>
                          <a:pt x="1290384" y="1363275"/>
                          <a:pt x="1298013" y="1363820"/>
                        </a:cubicBezTo>
                        <a:lnTo>
                          <a:pt x="1297469" y="1363820"/>
                        </a:lnTo>
                        <a:cubicBezTo>
                          <a:pt x="1297469" y="1363820"/>
                          <a:pt x="1298013" y="1363820"/>
                          <a:pt x="1298286" y="1363820"/>
                        </a:cubicBezTo>
                        <a:cubicBezTo>
                          <a:pt x="1305780" y="1364229"/>
                          <a:pt x="1310684" y="1364229"/>
                          <a:pt x="1311366" y="1363548"/>
                        </a:cubicBezTo>
                        <a:cubicBezTo>
                          <a:pt x="1326080" y="1363003"/>
                          <a:pt x="1337525" y="1362594"/>
                          <a:pt x="1352103" y="1362049"/>
                        </a:cubicBezTo>
                        <a:cubicBezTo>
                          <a:pt x="1360005" y="1362049"/>
                          <a:pt x="1368725" y="1361777"/>
                          <a:pt x="1379080" y="1361640"/>
                        </a:cubicBezTo>
                        <a:cubicBezTo>
                          <a:pt x="1390933" y="1361232"/>
                          <a:pt x="1404830" y="1360823"/>
                          <a:pt x="1421588" y="1360141"/>
                        </a:cubicBezTo>
                        <a:cubicBezTo>
                          <a:pt x="1422270" y="1358507"/>
                          <a:pt x="1408100" y="1357962"/>
                          <a:pt x="1390524" y="1357826"/>
                        </a:cubicBezTo>
                        <a:cubicBezTo>
                          <a:pt x="1381260" y="1357962"/>
                          <a:pt x="1373358" y="1357417"/>
                          <a:pt x="1365455" y="1357144"/>
                        </a:cubicBezTo>
                        <a:cubicBezTo>
                          <a:pt x="1357553" y="1356872"/>
                          <a:pt x="1350332" y="1356735"/>
                          <a:pt x="1344882" y="1356463"/>
                        </a:cubicBezTo>
                        <a:lnTo>
                          <a:pt x="1324445" y="1358371"/>
                        </a:lnTo>
                        <a:cubicBezTo>
                          <a:pt x="1311366" y="1352376"/>
                          <a:pt x="1271991" y="1355782"/>
                          <a:pt x="1263680" y="1353193"/>
                        </a:cubicBezTo>
                        <a:cubicBezTo>
                          <a:pt x="1265178" y="1352785"/>
                          <a:pt x="1271718" y="1352512"/>
                          <a:pt x="1277713" y="1352376"/>
                        </a:cubicBezTo>
                        <a:cubicBezTo>
                          <a:pt x="1283844" y="1352376"/>
                          <a:pt x="1290929" y="1352376"/>
                          <a:pt x="1298695" y="1352376"/>
                        </a:cubicBezTo>
                        <a:cubicBezTo>
                          <a:pt x="1314227" y="1352648"/>
                          <a:pt x="1332347" y="1353466"/>
                          <a:pt x="1351422" y="1354283"/>
                        </a:cubicBezTo>
                        <a:cubicBezTo>
                          <a:pt x="1360959" y="1354692"/>
                          <a:pt x="1370769" y="1355237"/>
                          <a:pt x="1380579" y="1355646"/>
                        </a:cubicBezTo>
                        <a:cubicBezTo>
                          <a:pt x="1390797" y="1355918"/>
                          <a:pt x="1402650" y="1355646"/>
                          <a:pt x="1413550" y="1355373"/>
                        </a:cubicBezTo>
                        <a:cubicBezTo>
                          <a:pt x="1435758" y="1355100"/>
                          <a:pt x="1457421" y="1354556"/>
                          <a:pt x="1477313" y="1353738"/>
                        </a:cubicBezTo>
                        <a:cubicBezTo>
                          <a:pt x="1469138" y="1352512"/>
                          <a:pt x="1456604" y="1351558"/>
                          <a:pt x="1441072" y="1350877"/>
                        </a:cubicBezTo>
                        <a:cubicBezTo>
                          <a:pt x="1433033" y="1350605"/>
                          <a:pt x="1424586" y="1350196"/>
                          <a:pt x="1415594" y="1349923"/>
                        </a:cubicBezTo>
                        <a:cubicBezTo>
                          <a:pt x="1410961" y="1349923"/>
                          <a:pt x="1406329" y="1349651"/>
                          <a:pt x="1401424" y="1349514"/>
                        </a:cubicBezTo>
                        <a:cubicBezTo>
                          <a:pt x="1396519" y="1349514"/>
                          <a:pt x="1391478" y="1349378"/>
                          <a:pt x="1387254" y="1348833"/>
                        </a:cubicBezTo>
                        <a:cubicBezTo>
                          <a:pt x="1351967" y="1345836"/>
                          <a:pt x="1310684" y="1342975"/>
                          <a:pt x="1272672" y="1340795"/>
                        </a:cubicBezTo>
                        <a:lnTo>
                          <a:pt x="1305235" y="1345018"/>
                        </a:lnTo>
                        <a:lnTo>
                          <a:pt x="1266677" y="1342430"/>
                        </a:lnTo>
                        <a:lnTo>
                          <a:pt x="1302373" y="1348425"/>
                        </a:lnTo>
                        <a:cubicBezTo>
                          <a:pt x="1293381" y="1347743"/>
                          <a:pt x="1284798" y="1347062"/>
                          <a:pt x="1276487" y="1346517"/>
                        </a:cubicBezTo>
                        <a:lnTo>
                          <a:pt x="1270219" y="1346108"/>
                        </a:lnTo>
                        <a:lnTo>
                          <a:pt x="1267086" y="1346108"/>
                        </a:lnTo>
                        <a:cubicBezTo>
                          <a:pt x="1267086" y="1346108"/>
                          <a:pt x="1265315" y="1345699"/>
                          <a:pt x="1265315" y="1345699"/>
                        </a:cubicBezTo>
                        <a:lnTo>
                          <a:pt x="1258775" y="1345018"/>
                        </a:lnTo>
                        <a:cubicBezTo>
                          <a:pt x="1250055" y="1344065"/>
                          <a:pt x="1241608" y="1342975"/>
                          <a:pt x="1233024" y="1342021"/>
                        </a:cubicBezTo>
                        <a:cubicBezTo>
                          <a:pt x="1253189" y="1344473"/>
                          <a:pt x="1260682" y="1349923"/>
                          <a:pt x="1249238" y="1347879"/>
                        </a:cubicBezTo>
                        <a:cubicBezTo>
                          <a:pt x="1227030" y="1341885"/>
                          <a:pt x="1225395" y="1347062"/>
                          <a:pt x="1208091" y="1344746"/>
                        </a:cubicBezTo>
                        <a:cubicBezTo>
                          <a:pt x="1217629" y="1346245"/>
                          <a:pt x="1230163" y="1347879"/>
                          <a:pt x="1221852" y="1348697"/>
                        </a:cubicBezTo>
                        <a:cubicBezTo>
                          <a:pt x="1204958" y="1344882"/>
                          <a:pt x="1194331" y="1342702"/>
                          <a:pt x="1183976" y="1340522"/>
                        </a:cubicBezTo>
                        <a:cubicBezTo>
                          <a:pt x="1173621" y="1338478"/>
                          <a:pt x="1163811" y="1336435"/>
                          <a:pt x="1148824" y="1331803"/>
                        </a:cubicBezTo>
                        <a:cubicBezTo>
                          <a:pt x="1151549" y="1338342"/>
                          <a:pt x="1110675" y="1324854"/>
                          <a:pt x="1105090" y="1328260"/>
                        </a:cubicBezTo>
                        <a:lnTo>
                          <a:pt x="1119123" y="1331666"/>
                        </a:lnTo>
                        <a:lnTo>
                          <a:pt x="1088331" y="1328669"/>
                        </a:lnTo>
                        <a:cubicBezTo>
                          <a:pt x="1061627" y="1318314"/>
                          <a:pt x="1113809" y="1329623"/>
                          <a:pt x="1072527" y="1317088"/>
                        </a:cubicBezTo>
                        <a:cubicBezTo>
                          <a:pt x="1034514" y="1306325"/>
                          <a:pt x="1033697" y="1313137"/>
                          <a:pt x="1003723" y="1304417"/>
                        </a:cubicBezTo>
                        <a:cubicBezTo>
                          <a:pt x="1014350" y="1304826"/>
                          <a:pt x="1039146" y="1307823"/>
                          <a:pt x="1063262" y="1314363"/>
                        </a:cubicBezTo>
                        <a:lnTo>
                          <a:pt x="1048956" y="1309049"/>
                        </a:lnTo>
                        <a:cubicBezTo>
                          <a:pt x="1053044" y="1309049"/>
                          <a:pt x="1063535" y="1311502"/>
                          <a:pt x="1074979" y="1314363"/>
                        </a:cubicBezTo>
                        <a:cubicBezTo>
                          <a:pt x="1086560" y="1316952"/>
                          <a:pt x="1099231" y="1319676"/>
                          <a:pt x="1107678" y="1321584"/>
                        </a:cubicBezTo>
                        <a:cubicBezTo>
                          <a:pt x="1078930" y="1319404"/>
                          <a:pt x="1120485" y="1325399"/>
                          <a:pt x="1132747" y="1331121"/>
                        </a:cubicBezTo>
                        <a:cubicBezTo>
                          <a:pt x="1135745" y="1328533"/>
                          <a:pt x="1117624" y="1325127"/>
                          <a:pt x="1139287" y="1327170"/>
                        </a:cubicBezTo>
                        <a:cubicBezTo>
                          <a:pt x="1119395" y="1323083"/>
                          <a:pt x="1116398" y="1322674"/>
                          <a:pt x="1091465" y="1316270"/>
                        </a:cubicBezTo>
                        <a:cubicBezTo>
                          <a:pt x="1118578" y="1322674"/>
                          <a:pt x="1131385" y="1322674"/>
                          <a:pt x="1143375" y="1322402"/>
                        </a:cubicBezTo>
                        <a:cubicBezTo>
                          <a:pt x="1155364" y="1321720"/>
                          <a:pt x="1166400" y="1321039"/>
                          <a:pt x="1190107" y="1326353"/>
                        </a:cubicBezTo>
                        <a:cubicBezTo>
                          <a:pt x="1167763" y="1324173"/>
                          <a:pt x="1197055" y="1332211"/>
                          <a:pt x="1199644" y="1334119"/>
                        </a:cubicBezTo>
                        <a:cubicBezTo>
                          <a:pt x="1210135" y="1335345"/>
                          <a:pt x="1231662" y="1336980"/>
                          <a:pt x="1240518" y="1337389"/>
                        </a:cubicBezTo>
                        <a:lnTo>
                          <a:pt x="1233161" y="1331803"/>
                        </a:lnTo>
                        <a:cubicBezTo>
                          <a:pt x="1247330" y="1332484"/>
                          <a:pt x="1256595" y="1335617"/>
                          <a:pt x="1266541" y="1338478"/>
                        </a:cubicBezTo>
                        <a:cubicBezTo>
                          <a:pt x="1267222" y="1338887"/>
                          <a:pt x="1270492" y="1339160"/>
                          <a:pt x="1272808" y="1339569"/>
                        </a:cubicBezTo>
                        <a:cubicBezTo>
                          <a:pt x="1275397" y="1339841"/>
                          <a:pt x="1277985" y="1340250"/>
                          <a:pt x="1280574" y="1340522"/>
                        </a:cubicBezTo>
                        <a:cubicBezTo>
                          <a:pt x="1285888" y="1341204"/>
                          <a:pt x="1291338" y="1341749"/>
                          <a:pt x="1297196" y="1342293"/>
                        </a:cubicBezTo>
                        <a:cubicBezTo>
                          <a:pt x="1308913" y="1343247"/>
                          <a:pt x="1322265" y="1343928"/>
                          <a:pt x="1339568" y="1343792"/>
                        </a:cubicBezTo>
                        <a:cubicBezTo>
                          <a:pt x="1350332" y="1341749"/>
                          <a:pt x="1281937" y="1339024"/>
                          <a:pt x="1294199" y="1339296"/>
                        </a:cubicBezTo>
                        <a:cubicBezTo>
                          <a:pt x="1340522" y="1340795"/>
                          <a:pt x="1371178" y="1344201"/>
                          <a:pt x="1398427" y="1347607"/>
                        </a:cubicBezTo>
                        <a:cubicBezTo>
                          <a:pt x="1429491" y="1349514"/>
                          <a:pt x="1455786" y="1352239"/>
                          <a:pt x="1494071" y="1354147"/>
                        </a:cubicBezTo>
                        <a:cubicBezTo>
                          <a:pt x="1498295" y="1353466"/>
                          <a:pt x="1501837" y="1352376"/>
                          <a:pt x="1509467" y="1351150"/>
                        </a:cubicBezTo>
                        <a:cubicBezTo>
                          <a:pt x="1513554" y="1351150"/>
                          <a:pt x="1519140" y="1352376"/>
                          <a:pt x="1525408" y="1355237"/>
                        </a:cubicBezTo>
                        <a:cubicBezTo>
                          <a:pt x="1521184" y="1355509"/>
                          <a:pt x="1519140" y="1357008"/>
                          <a:pt x="1516960" y="1357826"/>
                        </a:cubicBezTo>
                        <a:cubicBezTo>
                          <a:pt x="1514781" y="1358779"/>
                          <a:pt x="1511919" y="1358779"/>
                          <a:pt x="1504698" y="1354964"/>
                        </a:cubicBezTo>
                        <a:cubicBezTo>
                          <a:pt x="1505788" y="1357008"/>
                          <a:pt x="1508241" y="1359733"/>
                          <a:pt x="1509876" y="1360959"/>
                        </a:cubicBezTo>
                        <a:cubicBezTo>
                          <a:pt x="1511511" y="1362185"/>
                          <a:pt x="1513554" y="1363412"/>
                          <a:pt x="1515734" y="1364501"/>
                        </a:cubicBezTo>
                        <a:cubicBezTo>
                          <a:pt x="1520094" y="1366681"/>
                          <a:pt x="1524454" y="1368861"/>
                          <a:pt x="1528133" y="1370769"/>
                        </a:cubicBezTo>
                        <a:cubicBezTo>
                          <a:pt x="1524045" y="1364910"/>
                          <a:pt x="1527588" y="1365183"/>
                          <a:pt x="1532356" y="1367362"/>
                        </a:cubicBezTo>
                        <a:cubicBezTo>
                          <a:pt x="1537125" y="1369542"/>
                          <a:pt x="1542983" y="1373630"/>
                          <a:pt x="1545300" y="1374311"/>
                        </a:cubicBezTo>
                        <a:cubicBezTo>
                          <a:pt x="1549523" y="1380578"/>
                          <a:pt x="1538896" y="1373766"/>
                          <a:pt x="1533583" y="1370769"/>
                        </a:cubicBezTo>
                        <a:cubicBezTo>
                          <a:pt x="1536035" y="1375810"/>
                          <a:pt x="1535762" y="1383167"/>
                          <a:pt x="1544482" y="1383167"/>
                        </a:cubicBezTo>
                        <a:cubicBezTo>
                          <a:pt x="1542575" y="1384121"/>
                          <a:pt x="1536307" y="1381941"/>
                          <a:pt x="1528133" y="1378807"/>
                        </a:cubicBezTo>
                        <a:cubicBezTo>
                          <a:pt x="1520230" y="1375810"/>
                          <a:pt x="1510557" y="1372131"/>
                          <a:pt x="1504290" y="1368861"/>
                        </a:cubicBezTo>
                        <a:lnTo>
                          <a:pt x="1510557" y="1373902"/>
                        </a:lnTo>
                        <a:cubicBezTo>
                          <a:pt x="1502382" y="1371586"/>
                          <a:pt x="1502110" y="1370905"/>
                          <a:pt x="1495842" y="1365864"/>
                        </a:cubicBezTo>
                        <a:cubicBezTo>
                          <a:pt x="1497750" y="1372268"/>
                          <a:pt x="1491755" y="1373357"/>
                          <a:pt x="1484943" y="1374175"/>
                        </a:cubicBezTo>
                        <a:cubicBezTo>
                          <a:pt x="1484943" y="1373357"/>
                          <a:pt x="1487123" y="1373902"/>
                          <a:pt x="1487123" y="1373085"/>
                        </a:cubicBezTo>
                        <a:cubicBezTo>
                          <a:pt x="1482627" y="1369951"/>
                          <a:pt x="1473634" y="1365455"/>
                          <a:pt x="1471863" y="1368453"/>
                        </a:cubicBezTo>
                        <a:cubicBezTo>
                          <a:pt x="1463143" y="1368044"/>
                          <a:pt x="1464506" y="1370496"/>
                          <a:pt x="1468321" y="1373221"/>
                        </a:cubicBezTo>
                        <a:cubicBezTo>
                          <a:pt x="1471863" y="1375674"/>
                          <a:pt x="1476904" y="1377445"/>
                          <a:pt x="1477313" y="1379216"/>
                        </a:cubicBezTo>
                        <a:cubicBezTo>
                          <a:pt x="1481809" y="1380442"/>
                          <a:pt x="1486169" y="1381669"/>
                          <a:pt x="1490529" y="1382895"/>
                        </a:cubicBezTo>
                        <a:cubicBezTo>
                          <a:pt x="1502518" y="1383984"/>
                          <a:pt x="1514099" y="1386437"/>
                          <a:pt x="1523637" y="1388072"/>
                        </a:cubicBezTo>
                        <a:cubicBezTo>
                          <a:pt x="1530449" y="1388617"/>
                          <a:pt x="1536580" y="1389298"/>
                          <a:pt x="1542030" y="1390252"/>
                        </a:cubicBezTo>
                        <a:cubicBezTo>
                          <a:pt x="1547616" y="1392023"/>
                          <a:pt x="1550341" y="1393658"/>
                          <a:pt x="1552929" y="1395020"/>
                        </a:cubicBezTo>
                        <a:lnTo>
                          <a:pt x="1553883" y="1395565"/>
                        </a:lnTo>
                        <a:lnTo>
                          <a:pt x="1554156" y="1395565"/>
                        </a:lnTo>
                        <a:cubicBezTo>
                          <a:pt x="1554156" y="1395565"/>
                          <a:pt x="1554156" y="1395702"/>
                          <a:pt x="1554156" y="1395702"/>
                        </a:cubicBezTo>
                        <a:lnTo>
                          <a:pt x="1554156" y="1395702"/>
                        </a:lnTo>
                        <a:cubicBezTo>
                          <a:pt x="1554156" y="1395702"/>
                          <a:pt x="1554156" y="1395702"/>
                          <a:pt x="1554156" y="1395702"/>
                        </a:cubicBezTo>
                        <a:lnTo>
                          <a:pt x="1554156" y="1395702"/>
                        </a:lnTo>
                        <a:cubicBezTo>
                          <a:pt x="1554156" y="1395702"/>
                          <a:pt x="1569006" y="1393113"/>
                          <a:pt x="1569006" y="1393113"/>
                        </a:cubicBezTo>
                        <a:lnTo>
                          <a:pt x="1569006" y="1393113"/>
                        </a:lnTo>
                        <a:cubicBezTo>
                          <a:pt x="1569006" y="1393113"/>
                          <a:pt x="1569006" y="1393385"/>
                          <a:pt x="1569006" y="1393385"/>
                        </a:cubicBezTo>
                        <a:lnTo>
                          <a:pt x="1569279" y="1395157"/>
                        </a:lnTo>
                        <a:lnTo>
                          <a:pt x="1569551" y="1396928"/>
                        </a:lnTo>
                        <a:cubicBezTo>
                          <a:pt x="1569551" y="1396928"/>
                          <a:pt x="1569279" y="1397473"/>
                          <a:pt x="1569279" y="1397745"/>
                        </a:cubicBezTo>
                        <a:lnTo>
                          <a:pt x="1568461" y="1399380"/>
                        </a:lnTo>
                        <a:cubicBezTo>
                          <a:pt x="1567371" y="1401560"/>
                          <a:pt x="1566281" y="1403740"/>
                          <a:pt x="1565191" y="1406057"/>
                        </a:cubicBezTo>
                        <a:lnTo>
                          <a:pt x="1569415" y="1407964"/>
                        </a:lnTo>
                        <a:cubicBezTo>
                          <a:pt x="1568734" y="1413414"/>
                          <a:pt x="1566281" y="1419136"/>
                          <a:pt x="1562330" y="1422679"/>
                        </a:cubicBezTo>
                        <a:cubicBezTo>
                          <a:pt x="1558379" y="1426221"/>
                          <a:pt x="1554701" y="1427311"/>
                          <a:pt x="1553747" y="1423768"/>
                        </a:cubicBezTo>
                        <a:cubicBezTo>
                          <a:pt x="1556199" y="1423223"/>
                          <a:pt x="1557017" y="1421588"/>
                          <a:pt x="1558652" y="1419000"/>
                        </a:cubicBezTo>
                        <a:cubicBezTo>
                          <a:pt x="1557970" y="1418727"/>
                          <a:pt x="1557698" y="1418182"/>
                          <a:pt x="1557698" y="1417501"/>
                        </a:cubicBezTo>
                        <a:cubicBezTo>
                          <a:pt x="1557426" y="1417365"/>
                          <a:pt x="1557153" y="1417228"/>
                          <a:pt x="1557017" y="1417093"/>
                        </a:cubicBezTo>
                        <a:cubicBezTo>
                          <a:pt x="1552657" y="1429082"/>
                          <a:pt x="1540667" y="1438483"/>
                          <a:pt x="1538487" y="1439164"/>
                        </a:cubicBezTo>
                        <a:cubicBezTo>
                          <a:pt x="1545981" y="1433306"/>
                          <a:pt x="1545436" y="1430444"/>
                          <a:pt x="1545300" y="1429355"/>
                        </a:cubicBezTo>
                        <a:cubicBezTo>
                          <a:pt x="1544618" y="1428264"/>
                          <a:pt x="1542711" y="1428809"/>
                          <a:pt x="1539850" y="1429900"/>
                        </a:cubicBezTo>
                        <a:cubicBezTo>
                          <a:pt x="1534264" y="1432216"/>
                          <a:pt x="1524182" y="1436712"/>
                          <a:pt x="1520503" y="1435077"/>
                        </a:cubicBezTo>
                        <a:lnTo>
                          <a:pt x="1516824" y="1437802"/>
                        </a:lnTo>
                        <a:lnTo>
                          <a:pt x="1512192" y="1440527"/>
                        </a:lnTo>
                        <a:lnTo>
                          <a:pt x="1502791" y="1445977"/>
                        </a:lnTo>
                        <a:lnTo>
                          <a:pt x="1483989" y="1456876"/>
                        </a:lnTo>
                        <a:cubicBezTo>
                          <a:pt x="1513282" y="1443660"/>
                          <a:pt x="1490529" y="1456876"/>
                          <a:pt x="1483172" y="1461917"/>
                        </a:cubicBezTo>
                        <a:cubicBezTo>
                          <a:pt x="1475405" y="1462871"/>
                          <a:pt x="1443251" y="1479221"/>
                          <a:pt x="1424995" y="1486850"/>
                        </a:cubicBezTo>
                        <a:lnTo>
                          <a:pt x="1424995" y="1486033"/>
                        </a:lnTo>
                        <a:cubicBezTo>
                          <a:pt x="1416547" y="1489439"/>
                          <a:pt x="1403195" y="1493526"/>
                          <a:pt x="1390116" y="1498023"/>
                        </a:cubicBezTo>
                        <a:cubicBezTo>
                          <a:pt x="1377036" y="1502518"/>
                          <a:pt x="1363548" y="1507423"/>
                          <a:pt x="1352512" y="1511783"/>
                        </a:cubicBezTo>
                        <a:cubicBezTo>
                          <a:pt x="1355782" y="1512737"/>
                          <a:pt x="1328260" y="1524999"/>
                          <a:pt x="1312864" y="1532493"/>
                        </a:cubicBezTo>
                        <a:cubicBezTo>
                          <a:pt x="1360414" y="1521457"/>
                          <a:pt x="1333983" y="1529631"/>
                          <a:pt x="1339160" y="1530449"/>
                        </a:cubicBezTo>
                        <a:cubicBezTo>
                          <a:pt x="1333983" y="1531675"/>
                          <a:pt x="1324990" y="1533991"/>
                          <a:pt x="1324173" y="1534536"/>
                        </a:cubicBezTo>
                        <a:cubicBezTo>
                          <a:pt x="1317769" y="1537125"/>
                          <a:pt x="1334527" y="1533174"/>
                          <a:pt x="1336707" y="1533719"/>
                        </a:cubicBezTo>
                        <a:cubicBezTo>
                          <a:pt x="1363411" y="1526907"/>
                          <a:pt x="1386573" y="1516824"/>
                          <a:pt x="1406465" y="1509058"/>
                        </a:cubicBezTo>
                        <a:cubicBezTo>
                          <a:pt x="1416275" y="1505107"/>
                          <a:pt x="1424995" y="1501429"/>
                          <a:pt x="1431943" y="1498295"/>
                        </a:cubicBezTo>
                        <a:cubicBezTo>
                          <a:pt x="1439300" y="1495161"/>
                          <a:pt x="1442298" y="1492028"/>
                          <a:pt x="1444750" y="1489848"/>
                        </a:cubicBezTo>
                        <a:cubicBezTo>
                          <a:pt x="1429899" y="1494480"/>
                          <a:pt x="1425403" y="1499657"/>
                          <a:pt x="1407419" y="1504698"/>
                        </a:cubicBezTo>
                        <a:cubicBezTo>
                          <a:pt x="1427583" y="1495297"/>
                          <a:pt x="1451699" y="1484534"/>
                          <a:pt x="1484943" y="1470092"/>
                        </a:cubicBezTo>
                        <a:cubicBezTo>
                          <a:pt x="1490256" y="1468729"/>
                          <a:pt x="1496251" y="1467367"/>
                          <a:pt x="1501020" y="1465732"/>
                        </a:cubicBezTo>
                        <a:lnTo>
                          <a:pt x="1524454" y="1450472"/>
                        </a:lnTo>
                        <a:cubicBezTo>
                          <a:pt x="1520503" y="1453606"/>
                          <a:pt x="1521729" y="1454287"/>
                          <a:pt x="1520503" y="1456331"/>
                        </a:cubicBezTo>
                        <a:cubicBezTo>
                          <a:pt x="1519958" y="1457285"/>
                          <a:pt x="1518732" y="1458647"/>
                          <a:pt x="1516007" y="1460691"/>
                        </a:cubicBezTo>
                        <a:cubicBezTo>
                          <a:pt x="1514644" y="1461781"/>
                          <a:pt x="1512873" y="1463007"/>
                          <a:pt x="1510693" y="1464506"/>
                        </a:cubicBezTo>
                        <a:cubicBezTo>
                          <a:pt x="1509603" y="1465187"/>
                          <a:pt x="1508241" y="1466005"/>
                          <a:pt x="1506878" y="1466959"/>
                        </a:cubicBezTo>
                        <a:cubicBezTo>
                          <a:pt x="1505380" y="1467776"/>
                          <a:pt x="1503200" y="1468729"/>
                          <a:pt x="1501020" y="1469820"/>
                        </a:cubicBezTo>
                        <a:cubicBezTo>
                          <a:pt x="1503336" y="1469411"/>
                          <a:pt x="1507423" y="1468185"/>
                          <a:pt x="1510557" y="1466413"/>
                        </a:cubicBezTo>
                        <a:cubicBezTo>
                          <a:pt x="1513827" y="1464642"/>
                          <a:pt x="1517505" y="1462326"/>
                          <a:pt x="1521457" y="1459737"/>
                        </a:cubicBezTo>
                        <a:cubicBezTo>
                          <a:pt x="1529359" y="1454560"/>
                          <a:pt x="1538487" y="1448565"/>
                          <a:pt x="1548161" y="1443524"/>
                        </a:cubicBezTo>
                        <a:lnTo>
                          <a:pt x="1548978" y="1438619"/>
                        </a:lnTo>
                        <a:cubicBezTo>
                          <a:pt x="1548978" y="1438619"/>
                          <a:pt x="1552112" y="1438074"/>
                          <a:pt x="1554973" y="1436576"/>
                        </a:cubicBezTo>
                        <a:cubicBezTo>
                          <a:pt x="1557698" y="1435077"/>
                          <a:pt x="1560695" y="1433033"/>
                          <a:pt x="1563012" y="1431398"/>
                        </a:cubicBezTo>
                        <a:cubicBezTo>
                          <a:pt x="1567235" y="1428264"/>
                          <a:pt x="1570778" y="1426494"/>
                          <a:pt x="1566281" y="1433987"/>
                        </a:cubicBezTo>
                        <a:cubicBezTo>
                          <a:pt x="1565191" y="1435077"/>
                          <a:pt x="1564510" y="1436030"/>
                          <a:pt x="1563284" y="1437121"/>
                        </a:cubicBezTo>
                        <a:lnTo>
                          <a:pt x="1558788" y="1440254"/>
                        </a:lnTo>
                        <a:lnTo>
                          <a:pt x="1549659" y="1446658"/>
                        </a:lnTo>
                        <a:lnTo>
                          <a:pt x="1531403" y="1459601"/>
                        </a:lnTo>
                        <a:lnTo>
                          <a:pt x="1548706" y="1452516"/>
                        </a:lnTo>
                        <a:lnTo>
                          <a:pt x="1531130" y="1463688"/>
                        </a:lnTo>
                        <a:cubicBezTo>
                          <a:pt x="1527996" y="1465596"/>
                          <a:pt x="1525544" y="1467367"/>
                          <a:pt x="1522002" y="1469274"/>
                        </a:cubicBezTo>
                        <a:lnTo>
                          <a:pt x="1510284" y="1474861"/>
                        </a:lnTo>
                        <a:lnTo>
                          <a:pt x="1517778" y="1469274"/>
                        </a:lnTo>
                        <a:cubicBezTo>
                          <a:pt x="1481809" y="1487259"/>
                          <a:pt x="1472681" y="1489439"/>
                          <a:pt x="1464233" y="1491346"/>
                        </a:cubicBezTo>
                        <a:cubicBezTo>
                          <a:pt x="1455241" y="1493390"/>
                          <a:pt x="1450336" y="1495434"/>
                          <a:pt x="1407691" y="1512465"/>
                        </a:cubicBezTo>
                        <a:cubicBezTo>
                          <a:pt x="1396383" y="1518732"/>
                          <a:pt x="1383303" y="1525544"/>
                          <a:pt x="1364501" y="1531948"/>
                        </a:cubicBezTo>
                        <a:cubicBezTo>
                          <a:pt x="1344882" y="1537670"/>
                          <a:pt x="1320630" y="1543937"/>
                          <a:pt x="1289703" y="1551431"/>
                        </a:cubicBezTo>
                        <a:cubicBezTo>
                          <a:pt x="1333574" y="1538896"/>
                          <a:pt x="1293109" y="1547343"/>
                          <a:pt x="1308232" y="1540667"/>
                        </a:cubicBezTo>
                        <a:cubicBezTo>
                          <a:pt x="1297196" y="1543120"/>
                          <a:pt x="1288340" y="1545300"/>
                          <a:pt x="1280574" y="1547479"/>
                        </a:cubicBezTo>
                        <a:cubicBezTo>
                          <a:pt x="1277849" y="1548161"/>
                          <a:pt x="1275397" y="1548842"/>
                          <a:pt x="1273081" y="1549387"/>
                        </a:cubicBezTo>
                        <a:cubicBezTo>
                          <a:pt x="1271037" y="1549932"/>
                          <a:pt x="1269266" y="1550477"/>
                          <a:pt x="1267495" y="1551022"/>
                        </a:cubicBezTo>
                        <a:cubicBezTo>
                          <a:pt x="1260546" y="1553474"/>
                          <a:pt x="1254824" y="1555518"/>
                          <a:pt x="1248284" y="1557834"/>
                        </a:cubicBezTo>
                        <a:cubicBezTo>
                          <a:pt x="1241063" y="1556744"/>
                          <a:pt x="1236022" y="1555791"/>
                          <a:pt x="1259592" y="1551703"/>
                        </a:cubicBezTo>
                        <a:cubicBezTo>
                          <a:pt x="1261636" y="1546253"/>
                          <a:pt x="1228801" y="1558243"/>
                          <a:pt x="1225803" y="1553611"/>
                        </a:cubicBezTo>
                        <a:cubicBezTo>
                          <a:pt x="1186701" y="1558924"/>
                          <a:pt x="1171577" y="1565328"/>
                          <a:pt x="1154138" y="1569824"/>
                        </a:cubicBezTo>
                        <a:cubicBezTo>
                          <a:pt x="1145555" y="1572140"/>
                          <a:pt x="1136426" y="1574456"/>
                          <a:pt x="1123619" y="1576091"/>
                        </a:cubicBezTo>
                        <a:cubicBezTo>
                          <a:pt x="1110812" y="1577454"/>
                          <a:pt x="1094190" y="1577590"/>
                          <a:pt x="1070892" y="1576773"/>
                        </a:cubicBezTo>
                        <a:lnTo>
                          <a:pt x="1074298" y="1574593"/>
                        </a:lnTo>
                        <a:cubicBezTo>
                          <a:pt x="1059583" y="1575682"/>
                          <a:pt x="1046368" y="1575274"/>
                          <a:pt x="1033969" y="1575274"/>
                        </a:cubicBezTo>
                        <a:cubicBezTo>
                          <a:pt x="1021571" y="1575274"/>
                          <a:pt x="1010126" y="1575001"/>
                          <a:pt x="998682" y="1573911"/>
                        </a:cubicBezTo>
                        <a:cubicBezTo>
                          <a:pt x="987373" y="1573094"/>
                          <a:pt x="976065" y="1572276"/>
                          <a:pt x="964348" y="1571459"/>
                        </a:cubicBezTo>
                        <a:cubicBezTo>
                          <a:pt x="952630" y="1570233"/>
                          <a:pt x="940232" y="1569006"/>
                          <a:pt x="926607" y="1567644"/>
                        </a:cubicBezTo>
                        <a:cubicBezTo>
                          <a:pt x="912574" y="1564374"/>
                          <a:pt x="898677" y="1560287"/>
                          <a:pt x="884780" y="1556063"/>
                        </a:cubicBezTo>
                        <a:cubicBezTo>
                          <a:pt x="894453" y="1557017"/>
                          <a:pt x="920340" y="1557289"/>
                          <a:pt x="908895" y="1552930"/>
                        </a:cubicBezTo>
                        <a:cubicBezTo>
                          <a:pt x="928787" y="1560559"/>
                          <a:pt x="950859" y="1562058"/>
                          <a:pt x="973067" y="1566554"/>
                        </a:cubicBezTo>
                        <a:cubicBezTo>
                          <a:pt x="975520" y="1565328"/>
                          <a:pt x="966391" y="1563693"/>
                          <a:pt x="962576" y="1562603"/>
                        </a:cubicBezTo>
                        <a:cubicBezTo>
                          <a:pt x="976065" y="1563557"/>
                          <a:pt x="982605" y="1566418"/>
                          <a:pt x="1000589" y="1566827"/>
                        </a:cubicBezTo>
                        <a:cubicBezTo>
                          <a:pt x="999771" y="1565737"/>
                          <a:pt x="980425" y="1563012"/>
                          <a:pt x="995139" y="1563420"/>
                        </a:cubicBezTo>
                        <a:cubicBezTo>
                          <a:pt x="1003178" y="1564919"/>
                          <a:pt x="1011216" y="1566963"/>
                          <a:pt x="1019255" y="1568189"/>
                        </a:cubicBezTo>
                        <a:cubicBezTo>
                          <a:pt x="1051817" y="1567099"/>
                          <a:pt x="1035468" y="1560968"/>
                          <a:pt x="1073480" y="1562603"/>
                        </a:cubicBezTo>
                        <a:cubicBezTo>
                          <a:pt x="1066532" y="1566009"/>
                          <a:pt x="1051954" y="1569552"/>
                          <a:pt x="1037103" y="1570096"/>
                        </a:cubicBezTo>
                        <a:cubicBezTo>
                          <a:pt x="1054542" y="1571050"/>
                          <a:pt x="1013669" y="1571459"/>
                          <a:pt x="1029609" y="1573502"/>
                        </a:cubicBezTo>
                        <a:cubicBezTo>
                          <a:pt x="1054951" y="1569688"/>
                          <a:pt x="1067077" y="1573639"/>
                          <a:pt x="1100593" y="1569552"/>
                        </a:cubicBezTo>
                        <a:cubicBezTo>
                          <a:pt x="1096642" y="1570233"/>
                          <a:pt x="1095689" y="1571186"/>
                          <a:pt x="1087378" y="1571731"/>
                        </a:cubicBezTo>
                        <a:cubicBezTo>
                          <a:pt x="1103591" y="1571731"/>
                          <a:pt x="1119940" y="1572276"/>
                          <a:pt x="1136154" y="1571186"/>
                        </a:cubicBezTo>
                        <a:cubicBezTo>
                          <a:pt x="1124028" y="1569688"/>
                          <a:pt x="1176074" y="1565055"/>
                          <a:pt x="1171169" y="1561785"/>
                        </a:cubicBezTo>
                        <a:cubicBezTo>
                          <a:pt x="1119532" y="1564238"/>
                          <a:pt x="1134791" y="1566418"/>
                          <a:pt x="1075933" y="1566009"/>
                        </a:cubicBezTo>
                        <a:cubicBezTo>
                          <a:pt x="1092555" y="1564510"/>
                          <a:pt x="1113809" y="1560287"/>
                          <a:pt x="1123619" y="1556063"/>
                        </a:cubicBezTo>
                        <a:cubicBezTo>
                          <a:pt x="1124164" y="1556063"/>
                          <a:pt x="1124981" y="1556199"/>
                          <a:pt x="1126753" y="1556063"/>
                        </a:cubicBezTo>
                        <a:cubicBezTo>
                          <a:pt x="1135336" y="1551567"/>
                          <a:pt x="1126208" y="1551431"/>
                          <a:pt x="1126071" y="1544891"/>
                        </a:cubicBezTo>
                        <a:cubicBezTo>
                          <a:pt x="1113128" y="1548297"/>
                          <a:pt x="1101956" y="1548297"/>
                          <a:pt x="1090375" y="1548842"/>
                        </a:cubicBezTo>
                        <a:cubicBezTo>
                          <a:pt x="1078794" y="1549115"/>
                          <a:pt x="1066532" y="1549523"/>
                          <a:pt x="1051000" y="1550205"/>
                        </a:cubicBezTo>
                        <a:cubicBezTo>
                          <a:pt x="1045005" y="1553611"/>
                          <a:pt x="1069121" y="1555382"/>
                          <a:pt x="1084653" y="1553611"/>
                        </a:cubicBezTo>
                        <a:cubicBezTo>
                          <a:pt x="1075524" y="1554700"/>
                          <a:pt x="1066259" y="1555927"/>
                          <a:pt x="1057131" y="1556336"/>
                        </a:cubicBezTo>
                        <a:lnTo>
                          <a:pt x="1062581" y="1554837"/>
                        </a:lnTo>
                        <a:cubicBezTo>
                          <a:pt x="1039283" y="1553883"/>
                          <a:pt x="1015849" y="1553747"/>
                          <a:pt x="992687" y="1551158"/>
                        </a:cubicBezTo>
                        <a:cubicBezTo>
                          <a:pt x="1005903" y="1551839"/>
                          <a:pt x="1010535" y="1550205"/>
                          <a:pt x="1017483" y="1548978"/>
                        </a:cubicBezTo>
                        <a:cubicBezTo>
                          <a:pt x="1008491" y="1548433"/>
                          <a:pt x="999635" y="1546662"/>
                          <a:pt x="990371" y="1545027"/>
                        </a:cubicBezTo>
                        <a:cubicBezTo>
                          <a:pt x="992142" y="1548570"/>
                          <a:pt x="990643" y="1550886"/>
                          <a:pt x="981923" y="1550205"/>
                        </a:cubicBezTo>
                        <a:cubicBezTo>
                          <a:pt x="959443" y="1548706"/>
                          <a:pt x="942276" y="1544755"/>
                          <a:pt x="928651" y="1541894"/>
                        </a:cubicBezTo>
                        <a:cubicBezTo>
                          <a:pt x="915027" y="1539032"/>
                          <a:pt x="905081" y="1535626"/>
                          <a:pt x="897178" y="1532220"/>
                        </a:cubicBezTo>
                        <a:cubicBezTo>
                          <a:pt x="895543" y="1531948"/>
                          <a:pt x="893500" y="1531811"/>
                          <a:pt x="892001" y="1531539"/>
                        </a:cubicBezTo>
                        <a:cubicBezTo>
                          <a:pt x="898950" y="1536035"/>
                          <a:pt x="859438" y="1532901"/>
                          <a:pt x="845133" y="1532493"/>
                        </a:cubicBezTo>
                        <a:cubicBezTo>
                          <a:pt x="846631" y="1529087"/>
                          <a:pt x="822924" y="1525272"/>
                          <a:pt x="810799" y="1520503"/>
                        </a:cubicBezTo>
                        <a:cubicBezTo>
                          <a:pt x="803033" y="1522819"/>
                          <a:pt x="810526" y="1530585"/>
                          <a:pt x="825377" y="1537397"/>
                        </a:cubicBezTo>
                        <a:cubicBezTo>
                          <a:pt x="856168" y="1540531"/>
                          <a:pt x="843089" y="1537397"/>
                          <a:pt x="858212" y="1535490"/>
                        </a:cubicBezTo>
                        <a:lnTo>
                          <a:pt x="906988" y="1540395"/>
                        </a:lnTo>
                        <a:lnTo>
                          <a:pt x="895680" y="1541757"/>
                        </a:lnTo>
                        <a:cubicBezTo>
                          <a:pt x="919523" y="1547752"/>
                          <a:pt x="943502" y="1545163"/>
                          <a:pt x="941186" y="1549523"/>
                        </a:cubicBezTo>
                        <a:cubicBezTo>
                          <a:pt x="927970" y="1550886"/>
                          <a:pt x="906988" y="1546662"/>
                          <a:pt x="893909" y="1546935"/>
                        </a:cubicBezTo>
                        <a:lnTo>
                          <a:pt x="909713" y="1551294"/>
                        </a:lnTo>
                        <a:cubicBezTo>
                          <a:pt x="880693" y="1550477"/>
                          <a:pt x="895816" y="1544755"/>
                          <a:pt x="861209" y="1541757"/>
                        </a:cubicBezTo>
                        <a:cubicBezTo>
                          <a:pt x="873063" y="1547479"/>
                          <a:pt x="858076" y="1541757"/>
                          <a:pt x="843089" y="1540531"/>
                        </a:cubicBezTo>
                        <a:cubicBezTo>
                          <a:pt x="854125" y="1546526"/>
                          <a:pt x="903582" y="1550613"/>
                          <a:pt x="892137" y="1555109"/>
                        </a:cubicBezTo>
                        <a:cubicBezTo>
                          <a:pt x="883009" y="1554837"/>
                          <a:pt x="868158" y="1550750"/>
                          <a:pt x="852762" y="1546117"/>
                        </a:cubicBezTo>
                        <a:cubicBezTo>
                          <a:pt x="837366" y="1541212"/>
                          <a:pt x="821426" y="1536580"/>
                          <a:pt x="808891" y="1536852"/>
                        </a:cubicBezTo>
                        <a:lnTo>
                          <a:pt x="810254" y="1536444"/>
                        </a:lnTo>
                        <a:cubicBezTo>
                          <a:pt x="776328" y="1526361"/>
                          <a:pt x="763249" y="1526225"/>
                          <a:pt x="749897" y="1524454"/>
                        </a:cubicBezTo>
                        <a:cubicBezTo>
                          <a:pt x="736136" y="1517506"/>
                          <a:pt x="715427" y="1513691"/>
                          <a:pt x="699895" y="1508105"/>
                        </a:cubicBezTo>
                        <a:lnTo>
                          <a:pt x="700848" y="1506606"/>
                        </a:lnTo>
                        <a:lnTo>
                          <a:pt x="679185" y="1498567"/>
                        </a:lnTo>
                        <a:cubicBezTo>
                          <a:pt x="690630" y="1499657"/>
                          <a:pt x="704118" y="1509058"/>
                          <a:pt x="723329" y="1514781"/>
                        </a:cubicBezTo>
                        <a:lnTo>
                          <a:pt x="722103" y="1510829"/>
                        </a:lnTo>
                        <a:cubicBezTo>
                          <a:pt x="742540" y="1522138"/>
                          <a:pt x="758889" y="1521457"/>
                          <a:pt x="776737" y="1523228"/>
                        </a:cubicBezTo>
                        <a:cubicBezTo>
                          <a:pt x="770334" y="1522138"/>
                          <a:pt x="762840" y="1520367"/>
                          <a:pt x="754938" y="1518187"/>
                        </a:cubicBezTo>
                        <a:cubicBezTo>
                          <a:pt x="747172" y="1515598"/>
                          <a:pt x="739133" y="1513009"/>
                          <a:pt x="731640" y="1510557"/>
                        </a:cubicBezTo>
                        <a:cubicBezTo>
                          <a:pt x="716653" y="1505652"/>
                          <a:pt x="703846" y="1502110"/>
                          <a:pt x="700031" y="1503881"/>
                        </a:cubicBezTo>
                        <a:lnTo>
                          <a:pt x="686542" y="1494752"/>
                        </a:lnTo>
                        <a:lnTo>
                          <a:pt x="679049" y="1492981"/>
                        </a:lnTo>
                        <a:cubicBezTo>
                          <a:pt x="668967" y="1486169"/>
                          <a:pt x="681774" y="1487123"/>
                          <a:pt x="703164" y="1494889"/>
                        </a:cubicBezTo>
                        <a:cubicBezTo>
                          <a:pt x="706571" y="1497205"/>
                          <a:pt x="708206" y="1498295"/>
                          <a:pt x="706843" y="1498567"/>
                        </a:cubicBezTo>
                        <a:cubicBezTo>
                          <a:pt x="717470" y="1500611"/>
                          <a:pt x="727552" y="1501429"/>
                          <a:pt x="751532" y="1510421"/>
                        </a:cubicBezTo>
                        <a:lnTo>
                          <a:pt x="738043" y="1507696"/>
                        </a:lnTo>
                        <a:cubicBezTo>
                          <a:pt x="753030" y="1513282"/>
                          <a:pt x="767881" y="1517233"/>
                          <a:pt x="780279" y="1519958"/>
                        </a:cubicBezTo>
                        <a:cubicBezTo>
                          <a:pt x="792678" y="1522683"/>
                          <a:pt x="802624" y="1524318"/>
                          <a:pt x="808210" y="1524318"/>
                        </a:cubicBezTo>
                        <a:cubicBezTo>
                          <a:pt x="764203" y="1510693"/>
                          <a:pt x="720876" y="1497205"/>
                          <a:pt x="681365" y="1480310"/>
                        </a:cubicBezTo>
                        <a:cubicBezTo>
                          <a:pt x="666651" y="1482490"/>
                          <a:pt x="650982" y="1480719"/>
                          <a:pt x="642126" y="1484262"/>
                        </a:cubicBezTo>
                        <a:cubicBezTo>
                          <a:pt x="614196" y="1473362"/>
                          <a:pt x="578227" y="1455786"/>
                          <a:pt x="557382" y="1440936"/>
                        </a:cubicBezTo>
                        <a:lnTo>
                          <a:pt x="560106" y="1440936"/>
                        </a:lnTo>
                        <a:cubicBezTo>
                          <a:pt x="549479" y="1433987"/>
                          <a:pt x="540078" y="1428946"/>
                          <a:pt x="530541" y="1424177"/>
                        </a:cubicBezTo>
                        <a:cubicBezTo>
                          <a:pt x="519233" y="1415185"/>
                          <a:pt x="540896" y="1426085"/>
                          <a:pt x="532857" y="1420090"/>
                        </a:cubicBezTo>
                        <a:lnTo>
                          <a:pt x="496207" y="1399108"/>
                        </a:lnTo>
                        <a:cubicBezTo>
                          <a:pt x="500567" y="1397882"/>
                          <a:pt x="528770" y="1417093"/>
                          <a:pt x="544711" y="1425812"/>
                        </a:cubicBezTo>
                        <a:cubicBezTo>
                          <a:pt x="541849" y="1424450"/>
                          <a:pt x="536127" y="1421588"/>
                          <a:pt x="537626" y="1423087"/>
                        </a:cubicBezTo>
                        <a:cubicBezTo>
                          <a:pt x="553703" y="1434396"/>
                          <a:pt x="588037" y="1446930"/>
                          <a:pt x="593487" y="1454832"/>
                        </a:cubicBezTo>
                        <a:cubicBezTo>
                          <a:pt x="602342" y="1458511"/>
                          <a:pt x="574685" y="1448974"/>
                          <a:pt x="603296" y="1463961"/>
                        </a:cubicBezTo>
                        <a:cubicBezTo>
                          <a:pt x="621962" y="1475269"/>
                          <a:pt x="630273" y="1474316"/>
                          <a:pt x="632862" y="1474043"/>
                        </a:cubicBezTo>
                        <a:cubicBezTo>
                          <a:pt x="633815" y="1472681"/>
                          <a:pt x="603432" y="1457149"/>
                          <a:pt x="615013" y="1460282"/>
                        </a:cubicBezTo>
                        <a:cubicBezTo>
                          <a:pt x="600026" y="1453061"/>
                          <a:pt x="592942" y="1452107"/>
                          <a:pt x="574957" y="1440390"/>
                        </a:cubicBezTo>
                        <a:cubicBezTo>
                          <a:pt x="589535" y="1448157"/>
                          <a:pt x="611199" y="1455105"/>
                          <a:pt x="617875" y="1461508"/>
                        </a:cubicBezTo>
                        <a:cubicBezTo>
                          <a:pt x="648939" y="1472681"/>
                          <a:pt x="648257" y="1462735"/>
                          <a:pt x="634497" y="1455922"/>
                        </a:cubicBezTo>
                        <a:cubicBezTo>
                          <a:pt x="636540" y="1460282"/>
                          <a:pt x="579998" y="1432488"/>
                          <a:pt x="616512" y="1454696"/>
                        </a:cubicBezTo>
                        <a:cubicBezTo>
                          <a:pt x="597710" y="1449383"/>
                          <a:pt x="566782" y="1432761"/>
                          <a:pt x="544166" y="1421725"/>
                        </a:cubicBezTo>
                        <a:lnTo>
                          <a:pt x="545528" y="1421725"/>
                        </a:lnTo>
                        <a:cubicBezTo>
                          <a:pt x="545528" y="1421725"/>
                          <a:pt x="531222" y="1413686"/>
                          <a:pt x="531222" y="1413686"/>
                        </a:cubicBezTo>
                        <a:lnTo>
                          <a:pt x="517870" y="1405512"/>
                        </a:lnTo>
                        <a:cubicBezTo>
                          <a:pt x="522094" y="1407146"/>
                          <a:pt x="530405" y="1411506"/>
                          <a:pt x="531631" y="1410280"/>
                        </a:cubicBezTo>
                        <a:lnTo>
                          <a:pt x="492801" y="1390797"/>
                        </a:lnTo>
                        <a:cubicBezTo>
                          <a:pt x="515009" y="1401424"/>
                          <a:pt x="481220" y="1380987"/>
                          <a:pt x="473726" y="1372949"/>
                        </a:cubicBezTo>
                        <a:cubicBezTo>
                          <a:pt x="468413" y="1372540"/>
                          <a:pt x="453835" y="1364365"/>
                          <a:pt x="465824" y="1374993"/>
                        </a:cubicBezTo>
                        <a:cubicBezTo>
                          <a:pt x="479313" y="1387118"/>
                          <a:pt x="474953" y="1380034"/>
                          <a:pt x="488714" y="1389162"/>
                        </a:cubicBezTo>
                        <a:cubicBezTo>
                          <a:pt x="481220" y="1386164"/>
                          <a:pt x="474544" y="1382622"/>
                          <a:pt x="467323" y="1379216"/>
                        </a:cubicBezTo>
                        <a:lnTo>
                          <a:pt x="465961" y="1377717"/>
                        </a:lnTo>
                        <a:lnTo>
                          <a:pt x="452609" y="1372404"/>
                        </a:lnTo>
                        <a:cubicBezTo>
                          <a:pt x="427403" y="1352920"/>
                          <a:pt x="468413" y="1374720"/>
                          <a:pt x="434215" y="1351967"/>
                        </a:cubicBezTo>
                        <a:lnTo>
                          <a:pt x="435441" y="1359188"/>
                        </a:lnTo>
                        <a:cubicBezTo>
                          <a:pt x="417185" y="1343792"/>
                          <a:pt x="396066" y="1326216"/>
                          <a:pt x="378763" y="1307960"/>
                        </a:cubicBezTo>
                        <a:cubicBezTo>
                          <a:pt x="369771" y="1298967"/>
                          <a:pt x="361187" y="1290520"/>
                          <a:pt x="353013" y="1282890"/>
                        </a:cubicBezTo>
                        <a:cubicBezTo>
                          <a:pt x="344974" y="1275124"/>
                          <a:pt x="338162" y="1267631"/>
                          <a:pt x="331758" y="1262181"/>
                        </a:cubicBezTo>
                        <a:cubicBezTo>
                          <a:pt x="340069" y="1266813"/>
                          <a:pt x="345928" y="1266405"/>
                          <a:pt x="338843" y="1255505"/>
                        </a:cubicBezTo>
                        <a:cubicBezTo>
                          <a:pt x="343612" y="1260819"/>
                          <a:pt x="350833" y="1269129"/>
                          <a:pt x="359280" y="1276896"/>
                        </a:cubicBezTo>
                        <a:cubicBezTo>
                          <a:pt x="367864" y="1284525"/>
                          <a:pt x="377128" y="1292700"/>
                          <a:pt x="384758" y="1299512"/>
                        </a:cubicBezTo>
                        <a:cubicBezTo>
                          <a:pt x="387347" y="1302646"/>
                          <a:pt x="361733" y="1286978"/>
                          <a:pt x="346473" y="1270356"/>
                        </a:cubicBezTo>
                        <a:cubicBezTo>
                          <a:pt x="348653" y="1284389"/>
                          <a:pt x="391025" y="1304690"/>
                          <a:pt x="387619" y="1312728"/>
                        </a:cubicBezTo>
                        <a:cubicBezTo>
                          <a:pt x="397565" y="1323083"/>
                          <a:pt x="405604" y="1328941"/>
                          <a:pt x="411735" y="1333165"/>
                        </a:cubicBezTo>
                        <a:cubicBezTo>
                          <a:pt x="417866" y="1337389"/>
                          <a:pt x="422362" y="1339841"/>
                          <a:pt x="426722" y="1342293"/>
                        </a:cubicBezTo>
                        <a:cubicBezTo>
                          <a:pt x="435305" y="1346790"/>
                          <a:pt x="442526" y="1351694"/>
                          <a:pt x="460511" y="1367635"/>
                        </a:cubicBezTo>
                        <a:cubicBezTo>
                          <a:pt x="463099" y="1365183"/>
                          <a:pt x="472500" y="1374175"/>
                          <a:pt x="476452" y="1373085"/>
                        </a:cubicBezTo>
                        <a:cubicBezTo>
                          <a:pt x="468277" y="1360687"/>
                          <a:pt x="425087" y="1334391"/>
                          <a:pt x="402197" y="1312728"/>
                        </a:cubicBezTo>
                        <a:cubicBezTo>
                          <a:pt x="404514" y="1314635"/>
                          <a:pt x="409827" y="1318042"/>
                          <a:pt x="411190" y="1318314"/>
                        </a:cubicBezTo>
                        <a:cubicBezTo>
                          <a:pt x="394704" y="1303191"/>
                          <a:pt x="387892" y="1297196"/>
                          <a:pt x="375357" y="1287795"/>
                        </a:cubicBezTo>
                        <a:lnTo>
                          <a:pt x="376583" y="1289430"/>
                        </a:lnTo>
                        <a:cubicBezTo>
                          <a:pt x="354239" y="1273626"/>
                          <a:pt x="365684" y="1276350"/>
                          <a:pt x="355329" y="1263816"/>
                        </a:cubicBezTo>
                        <a:cubicBezTo>
                          <a:pt x="350560" y="1259728"/>
                          <a:pt x="335710" y="1242970"/>
                          <a:pt x="336391" y="1247466"/>
                        </a:cubicBezTo>
                        <a:lnTo>
                          <a:pt x="318406" y="1224168"/>
                        </a:lnTo>
                        <a:lnTo>
                          <a:pt x="316499" y="1227983"/>
                        </a:lnTo>
                        <a:cubicBezTo>
                          <a:pt x="304918" y="1215994"/>
                          <a:pt x="304646" y="1211089"/>
                          <a:pt x="292656" y="1201415"/>
                        </a:cubicBezTo>
                        <a:lnTo>
                          <a:pt x="289522" y="1203323"/>
                        </a:lnTo>
                        <a:cubicBezTo>
                          <a:pt x="298515" y="1213950"/>
                          <a:pt x="307370" y="1225531"/>
                          <a:pt x="316771" y="1235341"/>
                        </a:cubicBezTo>
                        <a:cubicBezTo>
                          <a:pt x="301376" y="1221171"/>
                          <a:pt x="310232" y="1233705"/>
                          <a:pt x="294018" y="1216675"/>
                        </a:cubicBezTo>
                        <a:cubicBezTo>
                          <a:pt x="314319" y="1233842"/>
                          <a:pt x="283119" y="1201279"/>
                          <a:pt x="283936" y="1197192"/>
                        </a:cubicBezTo>
                        <a:lnTo>
                          <a:pt x="271402" y="1185611"/>
                        </a:lnTo>
                        <a:lnTo>
                          <a:pt x="274944" y="1188199"/>
                        </a:lnTo>
                        <a:cubicBezTo>
                          <a:pt x="267995" y="1176891"/>
                          <a:pt x="263635" y="1177436"/>
                          <a:pt x="254643" y="1164901"/>
                        </a:cubicBezTo>
                        <a:cubicBezTo>
                          <a:pt x="264453" y="1180570"/>
                          <a:pt x="269767" y="1190516"/>
                          <a:pt x="287615" y="1207138"/>
                        </a:cubicBezTo>
                        <a:cubicBezTo>
                          <a:pt x="274263" y="1195012"/>
                          <a:pt x="251510" y="1171714"/>
                          <a:pt x="246605" y="1164629"/>
                        </a:cubicBezTo>
                        <a:cubicBezTo>
                          <a:pt x="234615" y="1151277"/>
                          <a:pt x="229302" y="1139696"/>
                          <a:pt x="219628" y="1126208"/>
                        </a:cubicBezTo>
                        <a:cubicBezTo>
                          <a:pt x="240065" y="1150868"/>
                          <a:pt x="221672" y="1110948"/>
                          <a:pt x="257913" y="1163130"/>
                        </a:cubicBezTo>
                        <a:cubicBezTo>
                          <a:pt x="256687" y="1162585"/>
                          <a:pt x="253690" y="1158362"/>
                          <a:pt x="252872" y="1156590"/>
                        </a:cubicBezTo>
                        <a:cubicBezTo>
                          <a:pt x="254098" y="1166673"/>
                          <a:pt x="276851" y="1185883"/>
                          <a:pt x="287342" y="1195284"/>
                        </a:cubicBezTo>
                        <a:cubicBezTo>
                          <a:pt x="287070" y="1190924"/>
                          <a:pt x="296879" y="1201415"/>
                          <a:pt x="282165" y="1181932"/>
                        </a:cubicBezTo>
                        <a:cubicBezTo>
                          <a:pt x="286252" y="1188881"/>
                          <a:pt x="263908" y="1170624"/>
                          <a:pt x="252055" y="1150323"/>
                        </a:cubicBezTo>
                        <a:lnTo>
                          <a:pt x="259003" y="1150051"/>
                        </a:lnTo>
                        <a:lnTo>
                          <a:pt x="239384" y="1122802"/>
                        </a:lnTo>
                        <a:lnTo>
                          <a:pt x="241428" y="1125118"/>
                        </a:lnTo>
                        <a:cubicBezTo>
                          <a:pt x="236386" y="1113128"/>
                          <a:pt x="220173" y="1096506"/>
                          <a:pt x="209274" y="1076342"/>
                        </a:cubicBezTo>
                        <a:cubicBezTo>
                          <a:pt x="198101" y="1064080"/>
                          <a:pt x="167037" y="1007946"/>
                          <a:pt x="176166" y="1034787"/>
                        </a:cubicBezTo>
                        <a:cubicBezTo>
                          <a:pt x="168127" y="1015440"/>
                          <a:pt x="156001" y="1001406"/>
                          <a:pt x="144557" y="981515"/>
                        </a:cubicBezTo>
                        <a:lnTo>
                          <a:pt x="155865" y="1007810"/>
                        </a:lnTo>
                        <a:cubicBezTo>
                          <a:pt x="136518" y="980016"/>
                          <a:pt x="143330" y="987373"/>
                          <a:pt x="124937" y="966391"/>
                        </a:cubicBezTo>
                        <a:cubicBezTo>
                          <a:pt x="124937" y="963258"/>
                          <a:pt x="123302" y="956718"/>
                          <a:pt x="127390" y="961350"/>
                        </a:cubicBezTo>
                        <a:cubicBezTo>
                          <a:pt x="106817" y="919659"/>
                          <a:pt x="84609" y="860392"/>
                          <a:pt x="71529" y="836685"/>
                        </a:cubicBezTo>
                        <a:cubicBezTo>
                          <a:pt x="61174" y="806439"/>
                          <a:pt x="65670" y="799763"/>
                          <a:pt x="50411" y="757935"/>
                        </a:cubicBezTo>
                        <a:cubicBezTo>
                          <a:pt x="47141" y="749079"/>
                          <a:pt x="47141" y="766519"/>
                          <a:pt x="40874" y="737498"/>
                        </a:cubicBezTo>
                        <a:cubicBezTo>
                          <a:pt x="40874" y="735455"/>
                          <a:pt x="52318" y="763794"/>
                          <a:pt x="43326" y="732185"/>
                        </a:cubicBezTo>
                        <a:cubicBezTo>
                          <a:pt x="32835" y="710658"/>
                          <a:pt x="32290" y="678368"/>
                          <a:pt x="22480" y="649484"/>
                        </a:cubicBezTo>
                        <a:cubicBezTo>
                          <a:pt x="20846" y="633407"/>
                          <a:pt x="15396" y="606157"/>
                          <a:pt x="19892" y="611335"/>
                        </a:cubicBezTo>
                        <a:cubicBezTo>
                          <a:pt x="23162" y="636540"/>
                          <a:pt x="31473" y="671419"/>
                          <a:pt x="34334" y="676324"/>
                        </a:cubicBezTo>
                        <a:cubicBezTo>
                          <a:pt x="31473" y="673327"/>
                          <a:pt x="36241" y="694445"/>
                          <a:pt x="30655" y="676460"/>
                        </a:cubicBezTo>
                        <a:cubicBezTo>
                          <a:pt x="36922" y="714473"/>
                          <a:pt x="38149" y="700303"/>
                          <a:pt x="45233" y="733956"/>
                        </a:cubicBezTo>
                        <a:cubicBezTo>
                          <a:pt x="47277" y="735864"/>
                          <a:pt x="44280" y="715971"/>
                          <a:pt x="41419" y="709023"/>
                        </a:cubicBezTo>
                        <a:cubicBezTo>
                          <a:pt x="45506" y="707933"/>
                          <a:pt x="61311" y="773740"/>
                          <a:pt x="58586" y="742812"/>
                        </a:cubicBezTo>
                        <a:cubicBezTo>
                          <a:pt x="49457" y="707524"/>
                          <a:pt x="37331" y="699213"/>
                          <a:pt x="35288" y="667059"/>
                        </a:cubicBezTo>
                        <a:cubicBezTo>
                          <a:pt x="40601" y="678913"/>
                          <a:pt x="42917" y="698805"/>
                          <a:pt x="51637" y="713247"/>
                        </a:cubicBezTo>
                        <a:lnTo>
                          <a:pt x="47413" y="687632"/>
                        </a:lnTo>
                        <a:cubicBezTo>
                          <a:pt x="44825" y="681774"/>
                          <a:pt x="42372" y="675915"/>
                          <a:pt x="39920" y="670057"/>
                        </a:cubicBezTo>
                        <a:lnTo>
                          <a:pt x="40874" y="671010"/>
                        </a:lnTo>
                        <a:cubicBezTo>
                          <a:pt x="35696" y="625232"/>
                          <a:pt x="27521" y="630409"/>
                          <a:pt x="18393" y="590080"/>
                        </a:cubicBezTo>
                        <a:cubicBezTo>
                          <a:pt x="19074" y="614196"/>
                          <a:pt x="9401" y="585857"/>
                          <a:pt x="10355" y="603977"/>
                        </a:cubicBezTo>
                        <a:cubicBezTo>
                          <a:pt x="5177" y="576592"/>
                          <a:pt x="3406" y="556291"/>
                          <a:pt x="7902" y="555474"/>
                        </a:cubicBezTo>
                        <a:cubicBezTo>
                          <a:pt x="19074" y="606157"/>
                          <a:pt x="12807" y="557790"/>
                          <a:pt x="24933" y="604114"/>
                        </a:cubicBezTo>
                        <a:cubicBezTo>
                          <a:pt x="25342" y="596212"/>
                          <a:pt x="33516" y="614060"/>
                          <a:pt x="29429" y="586266"/>
                        </a:cubicBezTo>
                        <a:cubicBezTo>
                          <a:pt x="21663" y="555338"/>
                          <a:pt x="26840" y="596348"/>
                          <a:pt x="20846" y="565011"/>
                        </a:cubicBezTo>
                        <a:cubicBezTo>
                          <a:pt x="20982" y="563104"/>
                          <a:pt x="21118" y="561060"/>
                          <a:pt x="21936" y="562150"/>
                        </a:cubicBezTo>
                        <a:cubicBezTo>
                          <a:pt x="17439" y="547981"/>
                          <a:pt x="20709" y="545120"/>
                          <a:pt x="15805" y="527952"/>
                        </a:cubicBezTo>
                        <a:lnTo>
                          <a:pt x="17167" y="532040"/>
                        </a:lnTo>
                        <a:cubicBezTo>
                          <a:pt x="17576" y="510104"/>
                          <a:pt x="11581" y="508605"/>
                          <a:pt x="12807" y="489667"/>
                        </a:cubicBezTo>
                        <a:cubicBezTo>
                          <a:pt x="9946" y="497433"/>
                          <a:pt x="8992" y="477269"/>
                          <a:pt x="5995" y="465824"/>
                        </a:cubicBezTo>
                        <a:cubicBezTo>
                          <a:pt x="5995" y="484899"/>
                          <a:pt x="1635" y="495662"/>
                          <a:pt x="5995" y="533402"/>
                        </a:cubicBezTo>
                        <a:cubicBezTo>
                          <a:pt x="9265" y="537626"/>
                          <a:pt x="10491" y="534765"/>
                          <a:pt x="13625" y="549888"/>
                        </a:cubicBezTo>
                        <a:lnTo>
                          <a:pt x="10355" y="525636"/>
                        </a:lnTo>
                        <a:cubicBezTo>
                          <a:pt x="11445" y="530813"/>
                          <a:pt x="12671" y="534765"/>
                          <a:pt x="13761" y="539533"/>
                        </a:cubicBezTo>
                        <a:cubicBezTo>
                          <a:pt x="14306" y="547435"/>
                          <a:pt x="14578" y="555202"/>
                          <a:pt x="15259" y="563104"/>
                        </a:cubicBezTo>
                        <a:cubicBezTo>
                          <a:pt x="9401" y="533811"/>
                          <a:pt x="8447" y="547708"/>
                          <a:pt x="3951" y="535310"/>
                        </a:cubicBezTo>
                        <a:cubicBezTo>
                          <a:pt x="2044" y="507924"/>
                          <a:pt x="954" y="512829"/>
                          <a:pt x="0" y="495526"/>
                        </a:cubicBezTo>
                        <a:cubicBezTo>
                          <a:pt x="4087" y="496888"/>
                          <a:pt x="2589" y="442390"/>
                          <a:pt x="4905" y="410917"/>
                        </a:cubicBezTo>
                        <a:cubicBezTo>
                          <a:pt x="4905" y="415822"/>
                          <a:pt x="5041" y="422090"/>
                          <a:pt x="5177" y="425496"/>
                        </a:cubicBezTo>
                        <a:cubicBezTo>
                          <a:pt x="8583" y="448112"/>
                          <a:pt x="8038" y="409691"/>
                          <a:pt x="9265" y="408874"/>
                        </a:cubicBezTo>
                        <a:lnTo>
                          <a:pt x="6948" y="392388"/>
                        </a:lnTo>
                        <a:cubicBezTo>
                          <a:pt x="7221" y="395521"/>
                          <a:pt x="8175" y="399745"/>
                          <a:pt x="8720" y="392660"/>
                        </a:cubicBezTo>
                        <a:cubicBezTo>
                          <a:pt x="7902" y="370180"/>
                          <a:pt x="3678" y="371542"/>
                          <a:pt x="3270" y="349062"/>
                        </a:cubicBezTo>
                        <a:cubicBezTo>
                          <a:pt x="5586" y="347427"/>
                          <a:pt x="8583" y="366365"/>
                          <a:pt x="9946" y="352468"/>
                        </a:cubicBezTo>
                        <a:cubicBezTo>
                          <a:pt x="11989" y="347699"/>
                          <a:pt x="17303" y="332576"/>
                          <a:pt x="16622" y="302875"/>
                        </a:cubicBezTo>
                        <a:cubicBezTo>
                          <a:pt x="15941" y="300695"/>
                          <a:pt x="15941" y="293065"/>
                          <a:pt x="16077" y="284073"/>
                        </a:cubicBezTo>
                        <a:cubicBezTo>
                          <a:pt x="16077" y="285299"/>
                          <a:pt x="16077" y="286934"/>
                          <a:pt x="16213" y="287479"/>
                        </a:cubicBezTo>
                        <a:lnTo>
                          <a:pt x="20028" y="267996"/>
                        </a:lnTo>
                        <a:cubicBezTo>
                          <a:pt x="22617" y="284890"/>
                          <a:pt x="15805" y="301648"/>
                          <a:pt x="19074" y="318679"/>
                        </a:cubicBezTo>
                        <a:lnTo>
                          <a:pt x="22617" y="320314"/>
                        </a:lnTo>
                        <a:cubicBezTo>
                          <a:pt x="21936" y="333393"/>
                          <a:pt x="23434" y="351105"/>
                          <a:pt x="25069" y="359280"/>
                        </a:cubicBezTo>
                        <a:cubicBezTo>
                          <a:pt x="26023" y="339388"/>
                          <a:pt x="25069" y="335301"/>
                          <a:pt x="25205" y="313093"/>
                        </a:cubicBezTo>
                        <a:cubicBezTo>
                          <a:pt x="27658" y="310096"/>
                          <a:pt x="28748" y="325764"/>
                          <a:pt x="28884" y="328080"/>
                        </a:cubicBezTo>
                        <a:lnTo>
                          <a:pt x="26977" y="324674"/>
                        </a:lnTo>
                        <a:cubicBezTo>
                          <a:pt x="23162" y="351105"/>
                          <a:pt x="29429" y="364321"/>
                          <a:pt x="29020" y="397020"/>
                        </a:cubicBezTo>
                        <a:cubicBezTo>
                          <a:pt x="29020" y="401925"/>
                          <a:pt x="28611" y="398928"/>
                          <a:pt x="27930" y="397838"/>
                        </a:cubicBezTo>
                        <a:cubicBezTo>
                          <a:pt x="32154" y="424269"/>
                          <a:pt x="28203" y="450701"/>
                          <a:pt x="34879" y="476043"/>
                        </a:cubicBezTo>
                        <a:lnTo>
                          <a:pt x="32426" y="467732"/>
                        </a:lnTo>
                        <a:cubicBezTo>
                          <a:pt x="35015" y="485171"/>
                          <a:pt x="41555" y="519097"/>
                          <a:pt x="49321" y="552613"/>
                        </a:cubicBezTo>
                        <a:lnTo>
                          <a:pt x="50820" y="552613"/>
                        </a:lnTo>
                        <a:cubicBezTo>
                          <a:pt x="51092" y="548798"/>
                          <a:pt x="52863" y="561469"/>
                          <a:pt x="53272" y="568417"/>
                        </a:cubicBezTo>
                        <a:lnTo>
                          <a:pt x="53272" y="568417"/>
                        </a:lnTo>
                        <a:cubicBezTo>
                          <a:pt x="57223" y="585176"/>
                          <a:pt x="61719" y="600980"/>
                          <a:pt x="65125" y="614060"/>
                        </a:cubicBezTo>
                        <a:cubicBezTo>
                          <a:pt x="65125" y="609700"/>
                          <a:pt x="65125" y="604114"/>
                          <a:pt x="64172" y="597983"/>
                        </a:cubicBezTo>
                        <a:cubicBezTo>
                          <a:pt x="61447" y="593078"/>
                          <a:pt x="58177" y="561877"/>
                          <a:pt x="55180" y="566646"/>
                        </a:cubicBezTo>
                        <a:cubicBezTo>
                          <a:pt x="55180" y="552068"/>
                          <a:pt x="49457" y="529315"/>
                          <a:pt x="49593" y="518551"/>
                        </a:cubicBezTo>
                        <a:cubicBezTo>
                          <a:pt x="49321" y="538034"/>
                          <a:pt x="44689" y="505472"/>
                          <a:pt x="42372" y="502338"/>
                        </a:cubicBezTo>
                        <a:cubicBezTo>
                          <a:pt x="44007" y="495662"/>
                          <a:pt x="39784" y="473726"/>
                          <a:pt x="43190" y="475906"/>
                        </a:cubicBezTo>
                        <a:cubicBezTo>
                          <a:pt x="43735" y="471955"/>
                          <a:pt x="41691" y="485580"/>
                          <a:pt x="44416" y="493619"/>
                        </a:cubicBezTo>
                        <a:cubicBezTo>
                          <a:pt x="49048" y="513510"/>
                          <a:pt x="44007" y="456423"/>
                          <a:pt x="48912" y="481356"/>
                        </a:cubicBezTo>
                        <a:cubicBezTo>
                          <a:pt x="44007" y="449611"/>
                          <a:pt x="43326" y="407238"/>
                          <a:pt x="40465" y="374131"/>
                        </a:cubicBezTo>
                        <a:lnTo>
                          <a:pt x="39239" y="392660"/>
                        </a:lnTo>
                        <a:cubicBezTo>
                          <a:pt x="39375" y="377946"/>
                          <a:pt x="39239" y="342931"/>
                          <a:pt x="40874" y="340478"/>
                        </a:cubicBezTo>
                        <a:cubicBezTo>
                          <a:pt x="41146" y="351378"/>
                          <a:pt x="40601" y="364185"/>
                          <a:pt x="41419" y="378218"/>
                        </a:cubicBezTo>
                        <a:cubicBezTo>
                          <a:pt x="44825" y="378899"/>
                          <a:pt x="41555" y="344566"/>
                          <a:pt x="43871" y="343067"/>
                        </a:cubicBezTo>
                        <a:cubicBezTo>
                          <a:pt x="42100" y="329442"/>
                          <a:pt x="40874" y="315954"/>
                          <a:pt x="39375" y="302193"/>
                        </a:cubicBezTo>
                        <a:lnTo>
                          <a:pt x="38421" y="320041"/>
                        </a:lnTo>
                        <a:cubicBezTo>
                          <a:pt x="36378" y="308733"/>
                          <a:pt x="41282" y="271538"/>
                          <a:pt x="44552" y="244016"/>
                        </a:cubicBezTo>
                        <a:cubicBezTo>
                          <a:pt x="47958" y="260230"/>
                          <a:pt x="41010" y="285571"/>
                          <a:pt x="41691" y="314728"/>
                        </a:cubicBezTo>
                        <a:cubicBezTo>
                          <a:pt x="42781" y="335846"/>
                          <a:pt x="47005" y="301921"/>
                          <a:pt x="47277" y="321949"/>
                        </a:cubicBezTo>
                        <a:cubicBezTo>
                          <a:pt x="48640" y="316908"/>
                          <a:pt x="48912" y="303964"/>
                          <a:pt x="48231" y="297424"/>
                        </a:cubicBezTo>
                        <a:lnTo>
                          <a:pt x="49593" y="289659"/>
                        </a:lnTo>
                        <a:cubicBezTo>
                          <a:pt x="52591" y="307643"/>
                          <a:pt x="50411" y="347154"/>
                          <a:pt x="54362" y="373586"/>
                        </a:cubicBezTo>
                        <a:cubicBezTo>
                          <a:pt x="53817" y="371270"/>
                          <a:pt x="53408" y="369226"/>
                          <a:pt x="52863" y="368545"/>
                        </a:cubicBezTo>
                        <a:cubicBezTo>
                          <a:pt x="51092" y="388846"/>
                          <a:pt x="51637" y="409555"/>
                          <a:pt x="53544" y="429311"/>
                        </a:cubicBezTo>
                        <a:cubicBezTo>
                          <a:pt x="54634" y="418819"/>
                          <a:pt x="53544" y="414732"/>
                          <a:pt x="52863" y="408737"/>
                        </a:cubicBezTo>
                        <a:cubicBezTo>
                          <a:pt x="53953" y="407920"/>
                          <a:pt x="54771" y="426586"/>
                          <a:pt x="56542" y="433670"/>
                        </a:cubicBezTo>
                        <a:cubicBezTo>
                          <a:pt x="57087" y="415277"/>
                          <a:pt x="58994" y="430128"/>
                          <a:pt x="59403" y="418547"/>
                        </a:cubicBezTo>
                        <a:cubicBezTo>
                          <a:pt x="60629" y="430400"/>
                          <a:pt x="61174" y="440074"/>
                          <a:pt x="61311" y="454652"/>
                        </a:cubicBezTo>
                        <a:cubicBezTo>
                          <a:pt x="59948" y="462282"/>
                          <a:pt x="58722" y="448521"/>
                          <a:pt x="56542" y="450156"/>
                        </a:cubicBezTo>
                        <a:cubicBezTo>
                          <a:pt x="58722" y="465007"/>
                          <a:pt x="53953" y="472364"/>
                          <a:pt x="58313" y="494027"/>
                        </a:cubicBezTo>
                        <a:cubicBezTo>
                          <a:pt x="56678" y="464734"/>
                          <a:pt x="63627" y="501384"/>
                          <a:pt x="66215" y="511058"/>
                        </a:cubicBezTo>
                        <a:lnTo>
                          <a:pt x="65943" y="506153"/>
                        </a:lnTo>
                        <a:cubicBezTo>
                          <a:pt x="69349" y="515145"/>
                          <a:pt x="70303" y="522775"/>
                          <a:pt x="68804" y="529451"/>
                        </a:cubicBezTo>
                        <a:cubicBezTo>
                          <a:pt x="66215" y="517734"/>
                          <a:pt x="66079" y="506153"/>
                          <a:pt x="63627" y="509832"/>
                        </a:cubicBezTo>
                        <a:cubicBezTo>
                          <a:pt x="64444" y="517734"/>
                          <a:pt x="65534" y="525500"/>
                          <a:pt x="67305" y="534220"/>
                        </a:cubicBezTo>
                        <a:lnTo>
                          <a:pt x="64444" y="526318"/>
                        </a:lnTo>
                        <a:cubicBezTo>
                          <a:pt x="66079" y="539261"/>
                          <a:pt x="67850" y="552204"/>
                          <a:pt x="70030" y="565148"/>
                        </a:cubicBezTo>
                        <a:cubicBezTo>
                          <a:pt x="73164" y="571006"/>
                          <a:pt x="77933" y="580679"/>
                          <a:pt x="82292" y="585448"/>
                        </a:cubicBezTo>
                        <a:cubicBezTo>
                          <a:pt x="81747" y="594986"/>
                          <a:pt x="85426" y="607656"/>
                          <a:pt x="88015" y="616103"/>
                        </a:cubicBezTo>
                        <a:lnTo>
                          <a:pt x="86244" y="612289"/>
                        </a:lnTo>
                        <a:cubicBezTo>
                          <a:pt x="87197" y="629592"/>
                          <a:pt x="96871" y="666651"/>
                          <a:pt x="99732" y="669376"/>
                        </a:cubicBezTo>
                        <a:cubicBezTo>
                          <a:pt x="100413" y="682046"/>
                          <a:pt x="68668" y="586811"/>
                          <a:pt x="88832" y="671828"/>
                        </a:cubicBezTo>
                        <a:cubicBezTo>
                          <a:pt x="96734" y="704118"/>
                          <a:pt x="99868" y="690494"/>
                          <a:pt x="106953" y="708069"/>
                        </a:cubicBezTo>
                        <a:cubicBezTo>
                          <a:pt x="106953" y="708069"/>
                          <a:pt x="105999" y="707252"/>
                          <a:pt x="106135" y="709159"/>
                        </a:cubicBezTo>
                        <a:cubicBezTo>
                          <a:pt x="109405" y="723192"/>
                          <a:pt x="111994" y="724010"/>
                          <a:pt x="116490" y="735046"/>
                        </a:cubicBezTo>
                        <a:cubicBezTo>
                          <a:pt x="114855" y="726463"/>
                          <a:pt x="111858" y="714337"/>
                          <a:pt x="109950" y="710794"/>
                        </a:cubicBezTo>
                        <a:cubicBezTo>
                          <a:pt x="113493" y="714337"/>
                          <a:pt x="117580" y="739814"/>
                          <a:pt x="122894" y="749761"/>
                        </a:cubicBezTo>
                        <a:cubicBezTo>
                          <a:pt x="114583" y="737362"/>
                          <a:pt x="129570" y="776873"/>
                          <a:pt x="124256" y="766791"/>
                        </a:cubicBezTo>
                        <a:cubicBezTo>
                          <a:pt x="130115" y="795130"/>
                          <a:pt x="144012" y="822652"/>
                          <a:pt x="152323" y="835595"/>
                        </a:cubicBezTo>
                        <a:cubicBezTo>
                          <a:pt x="154503" y="855623"/>
                          <a:pt x="165539" y="867068"/>
                          <a:pt x="176030" y="896770"/>
                        </a:cubicBezTo>
                        <a:cubicBezTo>
                          <a:pt x="174122" y="892273"/>
                          <a:pt x="169899" y="884508"/>
                          <a:pt x="167719" y="878104"/>
                        </a:cubicBezTo>
                        <a:cubicBezTo>
                          <a:pt x="157364" y="862981"/>
                          <a:pt x="179300" y="908760"/>
                          <a:pt x="165266" y="884644"/>
                        </a:cubicBezTo>
                        <a:cubicBezTo>
                          <a:pt x="168127" y="889821"/>
                          <a:pt x="167037" y="884371"/>
                          <a:pt x="164176" y="878922"/>
                        </a:cubicBezTo>
                        <a:cubicBezTo>
                          <a:pt x="159680" y="869248"/>
                          <a:pt x="154366" y="860528"/>
                          <a:pt x="154094" y="863662"/>
                        </a:cubicBezTo>
                        <a:lnTo>
                          <a:pt x="161451" y="888595"/>
                        </a:lnTo>
                        <a:lnTo>
                          <a:pt x="157091" y="880557"/>
                        </a:lnTo>
                        <a:cubicBezTo>
                          <a:pt x="161042" y="893091"/>
                          <a:pt x="165130" y="905762"/>
                          <a:pt x="169490" y="918160"/>
                        </a:cubicBezTo>
                        <a:cubicBezTo>
                          <a:pt x="170580" y="918842"/>
                          <a:pt x="169762" y="915163"/>
                          <a:pt x="169353" y="913255"/>
                        </a:cubicBezTo>
                        <a:cubicBezTo>
                          <a:pt x="186657" y="954674"/>
                          <a:pt x="214315" y="999363"/>
                          <a:pt x="235024" y="1033560"/>
                        </a:cubicBezTo>
                        <a:cubicBezTo>
                          <a:pt x="240474" y="1034242"/>
                          <a:pt x="255324" y="1054134"/>
                          <a:pt x="271265" y="1077023"/>
                        </a:cubicBezTo>
                        <a:cubicBezTo>
                          <a:pt x="288160" y="1098822"/>
                          <a:pt x="306280" y="1123347"/>
                          <a:pt x="318951" y="1133837"/>
                        </a:cubicBezTo>
                        <a:cubicBezTo>
                          <a:pt x="311185" y="1129069"/>
                          <a:pt x="304509" y="1128388"/>
                          <a:pt x="306417" y="1133837"/>
                        </a:cubicBezTo>
                        <a:cubicBezTo>
                          <a:pt x="301648" y="1128388"/>
                          <a:pt x="289795" y="1118987"/>
                          <a:pt x="280530" y="1105498"/>
                        </a:cubicBezTo>
                        <a:cubicBezTo>
                          <a:pt x="280121" y="1102501"/>
                          <a:pt x="269494" y="1085334"/>
                          <a:pt x="278623" y="1094735"/>
                        </a:cubicBezTo>
                        <a:cubicBezTo>
                          <a:pt x="250965" y="1059039"/>
                          <a:pt x="278623" y="1102228"/>
                          <a:pt x="267995" y="1093509"/>
                        </a:cubicBezTo>
                        <a:cubicBezTo>
                          <a:pt x="283664" y="1113128"/>
                          <a:pt x="296335" y="1128388"/>
                          <a:pt x="309142" y="1140786"/>
                        </a:cubicBezTo>
                        <a:cubicBezTo>
                          <a:pt x="321812" y="1152775"/>
                          <a:pt x="332848" y="1163267"/>
                          <a:pt x="344157" y="1174030"/>
                        </a:cubicBezTo>
                        <a:lnTo>
                          <a:pt x="343884" y="1175392"/>
                        </a:lnTo>
                        <a:cubicBezTo>
                          <a:pt x="349470" y="1180706"/>
                          <a:pt x="355056" y="1186156"/>
                          <a:pt x="361187" y="1191197"/>
                        </a:cubicBezTo>
                        <a:cubicBezTo>
                          <a:pt x="354511" y="1184112"/>
                          <a:pt x="352740" y="1179616"/>
                          <a:pt x="354239" y="1179480"/>
                        </a:cubicBezTo>
                        <a:cubicBezTo>
                          <a:pt x="355601" y="1179480"/>
                          <a:pt x="360643" y="1183431"/>
                          <a:pt x="368681" y="1192968"/>
                        </a:cubicBezTo>
                        <a:lnTo>
                          <a:pt x="366365" y="1190924"/>
                        </a:lnTo>
                        <a:cubicBezTo>
                          <a:pt x="370588" y="1196783"/>
                          <a:pt x="378218" y="1204685"/>
                          <a:pt x="386802" y="1212996"/>
                        </a:cubicBezTo>
                        <a:cubicBezTo>
                          <a:pt x="391162" y="1217083"/>
                          <a:pt x="395521" y="1221443"/>
                          <a:pt x="400018" y="1225667"/>
                        </a:cubicBezTo>
                        <a:cubicBezTo>
                          <a:pt x="404650" y="1229755"/>
                          <a:pt x="409282" y="1233705"/>
                          <a:pt x="413233" y="1237520"/>
                        </a:cubicBezTo>
                        <a:lnTo>
                          <a:pt x="426449" y="1245286"/>
                        </a:lnTo>
                        <a:cubicBezTo>
                          <a:pt x="442799" y="1260546"/>
                          <a:pt x="439665" y="1265860"/>
                          <a:pt x="443071" y="1273217"/>
                        </a:cubicBezTo>
                        <a:cubicBezTo>
                          <a:pt x="470457" y="1295289"/>
                          <a:pt x="488305" y="1304826"/>
                          <a:pt x="510649" y="1316815"/>
                        </a:cubicBezTo>
                        <a:cubicBezTo>
                          <a:pt x="518006" y="1326353"/>
                          <a:pt x="561741" y="1354828"/>
                          <a:pt x="536808" y="1342430"/>
                        </a:cubicBezTo>
                        <a:cubicBezTo>
                          <a:pt x="550705" y="1350196"/>
                          <a:pt x="558199" y="1350196"/>
                          <a:pt x="567191" y="1352920"/>
                        </a:cubicBezTo>
                        <a:cubicBezTo>
                          <a:pt x="575775" y="1355100"/>
                          <a:pt x="586402" y="1359869"/>
                          <a:pt x="608065" y="1376219"/>
                        </a:cubicBezTo>
                        <a:lnTo>
                          <a:pt x="594713" y="1371586"/>
                        </a:lnTo>
                        <a:cubicBezTo>
                          <a:pt x="617193" y="1384121"/>
                          <a:pt x="645532" y="1397337"/>
                          <a:pt x="670874" y="1407828"/>
                        </a:cubicBezTo>
                        <a:cubicBezTo>
                          <a:pt x="696352" y="1418319"/>
                          <a:pt x="719241" y="1426085"/>
                          <a:pt x="729732" y="1431943"/>
                        </a:cubicBezTo>
                        <a:cubicBezTo>
                          <a:pt x="708614" y="1433987"/>
                          <a:pt x="787092" y="1461917"/>
                          <a:pt x="794177" y="1471454"/>
                        </a:cubicBezTo>
                        <a:cubicBezTo>
                          <a:pt x="792269" y="1468866"/>
                          <a:pt x="811207" y="1473634"/>
                          <a:pt x="814205" y="1473362"/>
                        </a:cubicBezTo>
                        <a:cubicBezTo>
                          <a:pt x="818020" y="1475678"/>
                          <a:pt x="824696" y="1478403"/>
                          <a:pt x="832462" y="1478130"/>
                        </a:cubicBezTo>
                        <a:cubicBezTo>
                          <a:pt x="813251" y="1471591"/>
                          <a:pt x="848266" y="1473362"/>
                          <a:pt x="810254" y="1466686"/>
                        </a:cubicBezTo>
                        <a:cubicBezTo>
                          <a:pt x="820336" y="1466686"/>
                          <a:pt x="831781" y="1466686"/>
                          <a:pt x="845814" y="1467912"/>
                        </a:cubicBezTo>
                        <a:cubicBezTo>
                          <a:pt x="859847" y="1469274"/>
                          <a:pt x="876333" y="1472136"/>
                          <a:pt x="897178" y="1475542"/>
                        </a:cubicBezTo>
                        <a:lnTo>
                          <a:pt x="895952" y="1478948"/>
                        </a:lnTo>
                        <a:cubicBezTo>
                          <a:pt x="885052" y="1476495"/>
                          <a:pt x="874017" y="1474724"/>
                          <a:pt x="863253" y="1471591"/>
                        </a:cubicBezTo>
                        <a:cubicBezTo>
                          <a:pt x="865978" y="1474997"/>
                          <a:pt x="849220" y="1470909"/>
                          <a:pt x="841999" y="1470501"/>
                        </a:cubicBezTo>
                        <a:cubicBezTo>
                          <a:pt x="872245" y="1478403"/>
                          <a:pt x="869929" y="1480038"/>
                          <a:pt x="867749" y="1481401"/>
                        </a:cubicBezTo>
                        <a:cubicBezTo>
                          <a:pt x="865569" y="1482627"/>
                          <a:pt x="863526" y="1484262"/>
                          <a:pt x="895271" y="1489439"/>
                        </a:cubicBezTo>
                        <a:cubicBezTo>
                          <a:pt x="901811" y="1488213"/>
                          <a:pt x="897723" y="1488485"/>
                          <a:pt x="914345" y="1490392"/>
                        </a:cubicBezTo>
                        <a:cubicBezTo>
                          <a:pt x="906579" y="1489166"/>
                          <a:pt x="904808" y="1491346"/>
                          <a:pt x="917343" y="1493526"/>
                        </a:cubicBezTo>
                        <a:cubicBezTo>
                          <a:pt x="921430" y="1493254"/>
                          <a:pt x="925654" y="1492709"/>
                          <a:pt x="929877" y="1492300"/>
                        </a:cubicBezTo>
                        <a:cubicBezTo>
                          <a:pt x="940641" y="1496660"/>
                          <a:pt x="931240" y="1496524"/>
                          <a:pt x="921430" y="1495979"/>
                        </a:cubicBezTo>
                        <a:cubicBezTo>
                          <a:pt x="911621" y="1495297"/>
                          <a:pt x="901538" y="1493935"/>
                          <a:pt x="910803" y="1497614"/>
                        </a:cubicBezTo>
                        <a:cubicBezTo>
                          <a:pt x="898268" y="1496796"/>
                          <a:pt x="881101" y="1495025"/>
                          <a:pt x="868022" y="1493935"/>
                        </a:cubicBezTo>
                        <a:cubicBezTo>
                          <a:pt x="855078" y="1492300"/>
                          <a:pt x="846086" y="1491755"/>
                          <a:pt x="849492" y="1495025"/>
                        </a:cubicBezTo>
                        <a:cubicBezTo>
                          <a:pt x="869384" y="1500747"/>
                          <a:pt x="879058" y="1499793"/>
                          <a:pt x="888731" y="1499385"/>
                        </a:cubicBezTo>
                        <a:cubicBezTo>
                          <a:pt x="898541" y="1498704"/>
                          <a:pt x="908214" y="1499112"/>
                          <a:pt x="929332" y="1502791"/>
                        </a:cubicBezTo>
                        <a:lnTo>
                          <a:pt x="933556" y="1505244"/>
                        </a:lnTo>
                        <a:cubicBezTo>
                          <a:pt x="948679" y="1505788"/>
                          <a:pt x="951540" y="1502927"/>
                          <a:pt x="959851" y="1501973"/>
                        </a:cubicBezTo>
                        <a:cubicBezTo>
                          <a:pt x="960533" y="1503064"/>
                          <a:pt x="964211" y="1504698"/>
                          <a:pt x="973749" y="1505652"/>
                        </a:cubicBezTo>
                        <a:cubicBezTo>
                          <a:pt x="999499" y="1502655"/>
                          <a:pt x="1016257" y="1503608"/>
                          <a:pt x="1039555" y="1498567"/>
                        </a:cubicBezTo>
                        <a:cubicBezTo>
                          <a:pt x="1024023" y="1499385"/>
                          <a:pt x="1012987" y="1499249"/>
                          <a:pt x="1004268" y="1498295"/>
                        </a:cubicBezTo>
                        <a:cubicBezTo>
                          <a:pt x="995412" y="1497614"/>
                          <a:pt x="988872" y="1496660"/>
                          <a:pt x="982196" y="1495706"/>
                        </a:cubicBezTo>
                        <a:cubicBezTo>
                          <a:pt x="968844" y="1494208"/>
                          <a:pt x="955492" y="1491074"/>
                          <a:pt x="923610" y="1489030"/>
                        </a:cubicBezTo>
                        <a:cubicBezTo>
                          <a:pt x="933692" y="1488622"/>
                          <a:pt x="978245" y="1493390"/>
                          <a:pt x="981515" y="1487804"/>
                        </a:cubicBezTo>
                        <a:lnTo>
                          <a:pt x="980561" y="1491346"/>
                        </a:lnTo>
                        <a:cubicBezTo>
                          <a:pt x="1001270" y="1490938"/>
                          <a:pt x="1021843" y="1490802"/>
                          <a:pt x="1047730" y="1492028"/>
                        </a:cubicBezTo>
                        <a:lnTo>
                          <a:pt x="1031925" y="1493799"/>
                        </a:lnTo>
                        <a:cubicBezTo>
                          <a:pt x="1066123" y="1492436"/>
                          <a:pt x="1089149" y="1499249"/>
                          <a:pt x="1115989" y="1492436"/>
                        </a:cubicBezTo>
                        <a:cubicBezTo>
                          <a:pt x="1106452" y="1492436"/>
                          <a:pt x="1098686" y="1492709"/>
                          <a:pt x="1092827" y="1493526"/>
                        </a:cubicBezTo>
                        <a:cubicBezTo>
                          <a:pt x="1101683" y="1492300"/>
                          <a:pt x="1111629" y="1492028"/>
                          <a:pt x="1121712" y="1491210"/>
                        </a:cubicBezTo>
                        <a:cubicBezTo>
                          <a:pt x="1131794" y="1490392"/>
                          <a:pt x="1142148" y="1489711"/>
                          <a:pt x="1151686" y="1489303"/>
                        </a:cubicBezTo>
                        <a:cubicBezTo>
                          <a:pt x="1164765" y="1486578"/>
                          <a:pt x="1177572" y="1482490"/>
                          <a:pt x="1190379" y="1478812"/>
                        </a:cubicBezTo>
                        <a:cubicBezTo>
                          <a:pt x="1190379" y="1480583"/>
                          <a:pt x="1215176" y="1477449"/>
                          <a:pt x="1203595" y="1481809"/>
                        </a:cubicBezTo>
                        <a:cubicBezTo>
                          <a:pt x="1232343" y="1480447"/>
                          <a:pt x="1244469" y="1471863"/>
                          <a:pt x="1260410" y="1468185"/>
                        </a:cubicBezTo>
                        <a:cubicBezTo>
                          <a:pt x="1265178" y="1468185"/>
                          <a:pt x="1265178" y="1468593"/>
                          <a:pt x="1265315" y="1469138"/>
                        </a:cubicBezTo>
                        <a:cubicBezTo>
                          <a:pt x="1265178" y="1469411"/>
                          <a:pt x="1264633" y="1469683"/>
                          <a:pt x="1263816" y="1470092"/>
                        </a:cubicBezTo>
                        <a:cubicBezTo>
                          <a:pt x="1263407" y="1470228"/>
                          <a:pt x="1262998" y="1470501"/>
                          <a:pt x="1262453" y="1470637"/>
                        </a:cubicBezTo>
                        <a:cubicBezTo>
                          <a:pt x="1261363" y="1470909"/>
                          <a:pt x="1260274" y="1471182"/>
                          <a:pt x="1259047" y="1471454"/>
                        </a:cubicBezTo>
                        <a:cubicBezTo>
                          <a:pt x="1248965" y="1473907"/>
                          <a:pt x="1235068" y="1477177"/>
                          <a:pt x="1234114" y="1479902"/>
                        </a:cubicBezTo>
                        <a:cubicBezTo>
                          <a:pt x="1243924" y="1478539"/>
                          <a:pt x="1254551" y="1476768"/>
                          <a:pt x="1263816" y="1474997"/>
                        </a:cubicBezTo>
                        <a:cubicBezTo>
                          <a:pt x="1269129" y="1473771"/>
                          <a:pt x="1274307" y="1472408"/>
                          <a:pt x="1278939" y="1470909"/>
                        </a:cubicBezTo>
                        <a:cubicBezTo>
                          <a:pt x="1288613" y="1468185"/>
                          <a:pt x="1294471" y="1464915"/>
                          <a:pt x="1296787" y="1462462"/>
                        </a:cubicBezTo>
                        <a:cubicBezTo>
                          <a:pt x="1292291" y="1463007"/>
                          <a:pt x="1289975" y="1463007"/>
                          <a:pt x="1289021" y="1462462"/>
                        </a:cubicBezTo>
                        <a:cubicBezTo>
                          <a:pt x="1290929" y="1463143"/>
                          <a:pt x="1296924" y="1460964"/>
                          <a:pt x="1300602" y="1460010"/>
                        </a:cubicBezTo>
                        <a:cubicBezTo>
                          <a:pt x="1300057" y="1459328"/>
                          <a:pt x="1299376" y="1458647"/>
                          <a:pt x="1298695" y="1458102"/>
                        </a:cubicBezTo>
                        <a:cubicBezTo>
                          <a:pt x="1306870" y="1457149"/>
                          <a:pt x="1309731" y="1457694"/>
                          <a:pt x="1307551" y="1460555"/>
                        </a:cubicBezTo>
                        <a:cubicBezTo>
                          <a:pt x="1311093" y="1459601"/>
                          <a:pt x="1312456" y="1457830"/>
                          <a:pt x="1314091" y="1456467"/>
                        </a:cubicBezTo>
                        <a:cubicBezTo>
                          <a:pt x="1315862" y="1455105"/>
                          <a:pt x="1317905" y="1454015"/>
                          <a:pt x="1325535" y="1453334"/>
                        </a:cubicBezTo>
                        <a:cubicBezTo>
                          <a:pt x="1324173" y="1455514"/>
                          <a:pt x="1317905" y="1457830"/>
                          <a:pt x="1312319" y="1459737"/>
                        </a:cubicBezTo>
                        <a:cubicBezTo>
                          <a:pt x="1306733" y="1461645"/>
                          <a:pt x="1301556" y="1462735"/>
                          <a:pt x="1299921" y="1464233"/>
                        </a:cubicBezTo>
                        <a:cubicBezTo>
                          <a:pt x="1309731" y="1460282"/>
                          <a:pt x="1318314" y="1459056"/>
                          <a:pt x="1329759" y="1457012"/>
                        </a:cubicBezTo>
                        <a:cubicBezTo>
                          <a:pt x="1340795" y="1455378"/>
                          <a:pt x="1355100" y="1451563"/>
                          <a:pt x="1367090" y="1444614"/>
                        </a:cubicBezTo>
                        <a:cubicBezTo>
                          <a:pt x="1371586" y="1444205"/>
                          <a:pt x="1372812" y="1446658"/>
                          <a:pt x="1380033" y="1443797"/>
                        </a:cubicBezTo>
                        <a:cubicBezTo>
                          <a:pt x="1386710" y="1440118"/>
                          <a:pt x="1383031" y="1439845"/>
                          <a:pt x="1377309" y="1440390"/>
                        </a:cubicBezTo>
                        <a:cubicBezTo>
                          <a:pt x="1371586" y="1440936"/>
                          <a:pt x="1363957" y="1441889"/>
                          <a:pt x="1361095" y="1441208"/>
                        </a:cubicBezTo>
                        <a:cubicBezTo>
                          <a:pt x="1356736" y="1445704"/>
                          <a:pt x="1345972" y="1447748"/>
                          <a:pt x="1331939" y="1449655"/>
                        </a:cubicBezTo>
                        <a:lnTo>
                          <a:pt x="1328260" y="1448565"/>
                        </a:lnTo>
                        <a:cubicBezTo>
                          <a:pt x="1331666" y="1448565"/>
                          <a:pt x="1337116" y="1446249"/>
                          <a:pt x="1342157" y="1445568"/>
                        </a:cubicBezTo>
                        <a:lnTo>
                          <a:pt x="1329895" y="1445568"/>
                        </a:lnTo>
                        <a:cubicBezTo>
                          <a:pt x="1337116" y="1445295"/>
                          <a:pt x="1345699" y="1444342"/>
                          <a:pt x="1353193" y="1442570"/>
                        </a:cubicBezTo>
                        <a:cubicBezTo>
                          <a:pt x="1360550" y="1440936"/>
                          <a:pt x="1366818" y="1438483"/>
                          <a:pt x="1367090" y="1436984"/>
                        </a:cubicBezTo>
                        <a:cubicBezTo>
                          <a:pt x="1347198" y="1441889"/>
                          <a:pt x="1349923" y="1440663"/>
                          <a:pt x="1329350" y="1442843"/>
                        </a:cubicBezTo>
                        <a:cubicBezTo>
                          <a:pt x="1323764" y="1441753"/>
                          <a:pt x="1329759" y="1440663"/>
                          <a:pt x="1336707" y="1438892"/>
                        </a:cubicBezTo>
                        <a:cubicBezTo>
                          <a:pt x="1343383" y="1437257"/>
                          <a:pt x="1351149" y="1435077"/>
                          <a:pt x="1343520" y="1434396"/>
                        </a:cubicBezTo>
                        <a:cubicBezTo>
                          <a:pt x="1349787" y="1433578"/>
                          <a:pt x="1346789" y="1437529"/>
                          <a:pt x="1358370" y="1432761"/>
                        </a:cubicBezTo>
                        <a:cubicBezTo>
                          <a:pt x="1360005" y="1431943"/>
                          <a:pt x="1360414" y="1431398"/>
                          <a:pt x="1358234" y="1430717"/>
                        </a:cubicBezTo>
                        <a:cubicBezTo>
                          <a:pt x="1356054" y="1430717"/>
                          <a:pt x="1353329" y="1431262"/>
                          <a:pt x="1350604" y="1431671"/>
                        </a:cubicBezTo>
                        <a:cubicBezTo>
                          <a:pt x="1346108" y="1432352"/>
                          <a:pt x="1342566" y="1432761"/>
                          <a:pt x="1335072" y="1433850"/>
                        </a:cubicBezTo>
                        <a:cubicBezTo>
                          <a:pt x="1348152" y="1431807"/>
                          <a:pt x="1354692" y="1430717"/>
                          <a:pt x="1361913" y="1429627"/>
                        </a:cubicBezTo>
                        <a:cubicBezTo>
                          <a:pt x="1366136" y="1428946"/>
                          <a:pt x="1370496" y="1428264"/>
                          <a:pt x="1375946" y="1427447"/>
                        </a:cubicBezTo>
                        <a:cubicBezTo>
                          <a:pt x="1378399" y="1427175"/>
                          <a:pt x="1380715" y="1427447"/>
                          <a:pt x="1383167" y="1427583"/>
                        </a:cubicBezTo>
                        <a:cubicBezTo>
                          <a:pt x="1384802" y="1427583"/>
                          <a:pt x="1386710" y="1427583"/>
                          <a:pt x="1388753" y="1427583"/>
                        </a:cubicBezTo>
                        <a:cubicBezTo>
                          <a:pt x="1377445" y="1435077"/>
                          <a:pt x="1383576" y="1430717"/>
                          <a:pt x="1376355" y="1437257"/>
                        </a:cubicBezTo>
                        <a:cubicBezTo>
                          <a:pt x="1384393" y="1434941"/>
                          <a:pt x="1392841" y="1432216"/>
                          <a:pt x="1401696" y="1429218"/>
                        </a:cubicBezTo>
                        <a:cubicBezTo>
                          <a:pt x="1391069" y="1436167"/>
                          <a:pt x="1408781" y="1432761"/>
                          <a:pt x="1413414" y="1432897"/>
                        </a:cubicBezTo>
                        <a:cubicBezTo>
                          <a:pt x="1434668" y="1424995"/>
                          <a:pt x="1434259" y="1422406"/>
                          <a:pt x="1429763" y="1421588"/>
                        </a:cubicBezTo>
                        <a:cubicBezTo>
                          <a:pt x="1428537" y="1421316"/>
                          <a:pt x="1427311" y="1421180"/>
                          <a:pt x="1426221" y="1421043"/>
                        </a:cubicBezTo>
                        <a:cubicBezTo>
                          <a:pt x="1425812" y="1421043"/>
                          <a:pt x="1424177" y="1420499"/>
                          <a:pt x="1423223" y="1420226"/>
                        </a:cubicBezTo>
                        <a:cubicBezTo>
                          <a:pt x="1422133" y="1419954"/>
                          <a:pt x="1421316" y="1419408"/>
                          <a:pt x="1419681" y="1419681"/>
                        </a:cubicBezTo>
                        <a:cubicBezTo>
                          <a:pt x="1414231" y="1420226"/>
                          <a:pt x="1409735" y="1420635"/>
                          <a:pt x="1406465" y="1420499"/>
                        </a:cubicBezTo>
                        <a:cubicBezTo>
                          <a:pt x="1387663" y="1422679"/>
                          <a:pt x="1419545" y="1420771"/>
                          <a:pt x="1395565" y="1423087"/>
                        </a:cubicBezTo>
                        <a:cubicBezTo>
                          <a:pt x="1383576" y="1422815"/>
                          <a:pt x="1381396" y="1425131"/>
                          <a:pt x="1360823" y="1426494"/>
                        </a:cubicBezTo>
                        <a:lnTo>
                          <a:pt x="1369679" y="1425131"/>
                        </a:lnTo>
                        <a:cubicBezTo>
                          <a:pt x="1372131" y="1424041"/>
                          <a:pt x="1366409" y="1424586"/>
                          <a:pt x="1360687" y="1425131"/>
                        </a:cubicBezTo>
                        <a:cubicBezTo>
                          <a:pt x="1357553" y="1425540"/>
                          <a:pt x="1354419" y="1425812"/>
                          <a:pt x="1352239" y="1425812"/>
                        </a:cubicBezTo>
                        <a:cubicBezTo>
                          <a:pt x="1347607" y="1426221"/>
                          <a:pt x="1338615" y="1428809"/>
                          <a:pt x="1327851" y="1431262"/>
                        </a:cubicBezTo>
                        <a:cubicBezTo>
                          <a:pt x="1317088" y="1433715"/>
                          <a:pt x="1305780" y="1436030"/>
                          <a:pt x="1299649" y="1436030"/>
                        </a:cubicBezTo>
                        <a:cubicBezTo>
                          <a:pt x="1303600" y="1435077"/>
                          <a:pt x="1305235" y="1434668"/>
                          <a:pt x="1306324" y="1434396"/>
                        </a:cubicBezTo>
                        <a:cubicBezTo>
                          <a:pt x="1336299" y="1426902"/>
                          <a:pt x="1373221" y="1419817"/>
                          <a:pt x="1417228" y="1412324"/>
                        </a:cubicBezTo>
                        <a:lnTo>
                          <a:pt x="1432216" y="1409872"/>
                        </a:lnTo>
                        <a:cubicBezTo>
                          <a:pt x="1430989" y="1409872"/>
                          <a:pt x="1429627" y="1409872"/>
                          <a:pt x="1428265" y="1409872"/>
                        </a:cubicBezTo>
                        <a:cubicBezTo>
                          <a:pt x="1407555" y="1409599"/>
                          <a:pt x="1386028" y="1409326"/>
                          <a:pt x="1363548" y="1407964"/>
                        </a:cubicBezTo>
                        <a:cubicBezTo>
                          <a:pt x="1342838" y="1406329"/>
                          <a:pt x="1321175" y="1405239"/>
                          <a:pt x="1298150" y="1401969"/>
                        </a:cubicBezTo>
                        <a:cubicBezTo>
                          <a:pt x="1289566" y="1395430"/>
                          <a:pt x="1341340" y="1400743"/>
                          <a:pt x="1342021" y="1397745"/>
                        </a:cubicBezTo>
                        <a:lnTo>
                          <a:pt x="1366273" y="1400062"/>
                        </a:lnTo>
                        <a:cubicBezTo>
                          <a:pt x="1359869" y="1402105"/>
                          <a:pt x="1311911" y="1398154"/>
                          <a:pt x="1328260" y="1403195"/>
                        </a:cubicBezTo>
                        <a:cubicBezTo>
                          <a:pt x="1346245" y="1403332"/>
                          <a:pt x="1359597" y="1404013"/>
                          <a:pt x="1372131" y="1404694"/>
                        </a:cubicBezTo>
                        <a:cubicBezTo>
                          <a:pt x="1390797" y="1405648"/>
                          <a:pt x="1406601" y="1405239"/>
                          <a:pt x="1441889" y="1403195"/>
                        </a:cubicBezTo>
                        <a:cubicBezTo>
                          <a:pt x="1444341" y="1401288"/>
                          <a:pt x="1435486" y="1400743"/>
                          <a:pt x="1423360" y="1400743"/>
                        </a:cubicBezTo>
                        <a:cubicBezTo>
                          <a:pt x="1411097" y="1400606"/>
                          <a:pt x="1395974" y="1401288"/>
                          <a:pt x="1383576" y="1400334"/>
                        </a:cubicBezTo>
                        <a:cubicBezTo>
                          <a:pt x="1375946" y="1399789"/>
                          <a:pt x="1369134" y="1399108"/>
                          <a:pt x="1364365" y="1397745"/>
                        </a:cubicBezTo>
                        <a:cubicBezTo>
                          <a:pt x="1372268" y="1398427"/>
                          <a:pt x="1380170" y="1398563"/>
                          <a:pt x="1388481" y="1398427"/>
                        </a:cubicBezTo>
                        <a:cubicBezTo>
                          <a:pt x="1392432" y="1398427"/>
                          <a:pt x="1396247" y="1398427"/>
                          <a:pt x="1400062" y="1398427"/>
                        </a:cubicBezTo>
                        <a:lnTo>
                          <a:pt x="1391069" y="1397473"/>
                        </a:lnTo>
                        <a:cubicBezTo>
                          <a:pt x="1365728" y="1395293"/>
                          <a:pt x="1338478" y="1394339"/>
                          <a:pt x="1311366" y="1390797"/>
                        </a:cubicBezTo>
                        <a:lnTo>
                          <a:pt x="1302782" y="1391614"/>
                        </a:lnTo>
                        <a:cubicBezTo>
                          <a:pt x="1323764" y="1393931"/>
                          <a:pt x="1338342" y="1395565"/>
                          <a:pt x="1340250" y="1395838"/>
                        </a:cubicBezTo>
                        <a:cubicBezTo>
                          <a:pt x="1326080" y="1395020"/>
                          <a:pt x="1312047" y="1394067"/>
                          <a:pt x="1301556" y="1394612"/>
                        </a:cubicBezTo>
                        <a:cubicBezTo>
                          <a:pt x="1291065" y="1395020"/>
                          <a:pt x="1284117" y="1396383"/>
                          <a:pt x="1282345" y="1398291"/>
                        </a:cubicBezTo>
                        <a:lnTo>
                          <a:pt x="1286705" y="1398836"/>
                        </a:lnTo>
                        <a:lnTo>
                          <a:pt x="1277168" y="1399380"/>
                        </a:lnTo>
                        <a:cubicBezTo>
                          <a:pt x="1271309" y="1398563"/>
                          <a:pt x="1266132" y="1398018"/>
                          <a:pt x="1259592" y="1396928"/>
                        </a:cubicBezTo>
                        <a:close/>
                        <a:moveTo>
                          <a:pt x="114583" y="183659"/>
                        </a:moveTo>
                        <a:cubicBezTo>
                          <a:pt x="115264" y="185294"/>
                          <a:pt x="116081" y="186521"/>
                          <a:pt x="116763" y="187338"/>
                        </a:cubicBezTo>
                        <a:cubicBezTo>
                          <a:pt x="115945" y="186521"/>
                          <a:pt x="115809" y="187611"/>
                          <a:pt x="114583" y="183659"/>
                        </a:cubicBezTo>
                        <a:close/>
                        <a:moveTo>
                          <a:pt x="1279212" y="1508241"/>
                        </a:moveTo>
                        <a:lnTo>
                          <a:pt x="1310276" y="1501156"/>
                        </a:lnTo>
                        <a:lnTo>
                          <a:pt x="1325944" y="1497614"/>
                        </a:lnTo>
                        <a:lnTo>
                          <a:pt x="1341340" y="1493117"/>
                        </a:lnTo>
                        <a:cubicBezTo>
                          <a:pt x="1361640" y="1487123"/>
                          <a:pt x="1382895" y="1481401"/>
                          <a:pt x="1401288" y="1474043"/>
                        </a:cubicBezTo>
                        <a:cubicBezTo>
                          <a:pt x="1381260" y="1479902"/>
                          <a:pt x="1362185" y="1483716"/>
                          <a:pt x="1348016" y="1486169"/>
                        </a:cubicBezTo>
                        <a:cubicBezTo>
                          <a:pt x="1333846" y="1488758"/>
                          <a:pt x="1324036" y="1489984"/>
                          <a:pt x="1319813" y="1489848"/>
                        </a:cubicBezTo>
                        <a:cubicBezTo>
                          <a:pt x="1315589" y="1489711"/>
                          <a:pt x="1316815" y="1488213"/>
                          <a:pt x="1324854" y="1484943"/>
                        </a:cubicBezTo>
                        <a:cubicBezTo>
                          <a:pt x="1332893" y="1481401"/>
                          <a:pt x="1347879" y="1477722"/>
                          <a:pt x="1371314" y="1469274"/>
                        </a:cubicBezTo>
                        <a:lnTo>
                          <a:pt x="1376082" y="1466822"/>
                        </a:lnTo>
                        <a:cubicBezTo>
                          <a:pt x="1368861" y="1468729"/>
                          <a:pt x="1360142" y="1471727"/>
                          <a:pt x="1350877" y="1474452"/>
                        </a:cubicBezTo>
                        <a:cubicBezTo>
                          <a:pt x="1341476" y="1477177"/>
                          <a:pt x="1331666" y="1480174"/>
                          <a:pt x="1322129" y="1483308"/>
                        </a:cubicBezTo>
                        <a:cubicBezTo>
                          <a:pt x="1316271" y="1486986"/>
                          <a:pt x="1301829" y="1493935"/>
                          <a:pt x="1285751" y="1501156"/>
                        </a:cubicBezTo>
                        <a:cubicBezTo>
                          <a:pt x="1277985" y="1504562"/>
                          <a:pt x="1269402" y="1508650"/>
                          <a:pt x="1264088" y="1510693"/>
                        </a:cubicBezTo>
                        <a:cubicBezTo>
                          <a:pt x="1258638" y="1513009"/>
                          <a:pt x="1255232" y="1514508"/>
                          <a:pt x="1255369" y="1514645"/>
                        </a:cubicBezTo>
                        <a:cubicBezTo>
                          <a:pt x="1258775" y="1515189"/>
                          <a:pt x="1262862" y="1514372"/>
                          <a:pt x="1267358" y="1513282"/>
                        </a:cubicBezTo>
                        <a:cubicBezTo>
                          <a:pt x="1272127" y="1512056"/>
                          <a:pt x="1278394" y="1509876"/>
                          <a:pt x="1285070" y="1508650"/>
                        </a:cubicBezTo>
                        <a:lnTo>
                          <a:pt x="1279075" y="1508105"/>
                        </a:lnTo>
                        <a:close/>
                        <a:moveTo>
                          <a:pt x="1249238" y="1499930"/>
                        </a:moveTo>
                        <a:cubicBezTo>
                          <a:pt x="1228528" y="1502791"/>
                          <a:pt x="1233569" y="1503745"/>
                          <a:pt x="1230572" y="1506061"/>
                        </a:cubicBezTo>
                        <a:cubicBezTo>
                          <a:pt x="1237793" y="1504562"/>
                          <a:pt x="1245014" y="1502927"/>
                          <a:pt x="1252099" y="1501429"/>
                        </a:cubicBezTo>
                        <a:cubicBezTo>
                          <a:pt x="1249238" y="1501429"/>
                          <a:pt x="1247875" y="1501156"/>
                          <a:pt x="1249238" y="1499930"/>
                        </a:cubicBezTo>
                        <a:close/>
                        <a:moveTo>
                          <a:pt x="1232207" y="1507560"/>
                        </a:moveTo>
                        <a:cubicBezTo>
                          <a:pt x="1234523" y="1507151"/>
                          <a:pt x="1236567" y="1506878"/>
                          <a:pt x="1237657" y="1506878"/>
                        </a:cubicBezTo>
                        <a:lnTo>
                          <a:pt x="1232207" y="1507560"/>
                        </a:lnTo>
                        <a:close/>
                        <a:moveTo>
                          <a:pt x="1439028" y="1400334"/>
                        </a:moveTo>
                        <a:cubicBezTo>
                          <a:pt x="1439982" y="1400334"/>
                          <a:pt x="1440390" y="1400334"/>
                          <a:pt x="1441344" y="1400334"/>
                        </a:cubicBezTo>
                        <a:cubicBezTo>
                          <a:pt x="1436712" y="1400198"/>
                          <a:pt x="1432079" y="1399925"/>
                          <a:pt x="1427175" y="1399789"/>
                        </a:cubicBezTo>
                        <a:cubicBezTo>
                          <a:pt x="1428537" y="1400062"/>
                          <a:pt x="1431943" y="1400198"/>
                          <a:pt x="1439028" y="1400334"/>
                        </a:cubicBezTo>
                        <a:close/>
                        <a:moveTo>
                          <a:pt x="1466686" y="1403604"/>
                        </a:moveTo>
                        <a:lnTo>
                          <a:pt x="1483853" y="1401015"/>
                        </a:lnTo>
                        <a:cubicBezTo>
                          <a:pt x="1479629" y="1401015"/>
                          <a:pt x="1475405" y="1401015"/>
                          <a:pt x="1471046" y="1401015"/>
                        </a:cubicBezTo>
                        <a:cubicBezTo>
                          <a:pt x="1467367" y="1402105"/>
                          <a:pt x="1464233" y="1403195"/>
                          <a:pt x="1466550" y="1403740"/>
                        </a:cubicBezTo>
                        <a:close/>
                        <a:moveTo>
                          <a:pt x="1404422" y="1444205"/>
                        </a:moveTo>
                        <a:cubicBezTo>
                          <a:pt x="1411234" y="1446385"/>
                          <a:pt x="1389434" y="1455786"/>
                          <a:pt x="1399789" y="1457285"/>
                        </a:cubicBezTo>
                        <a:cubicBezTo>
                          <a:pt x="1401288" y="1458102"/>
                          <a:pt x="1407555" y="1456059"/>
                          <a:pt x="1414640" y="1453743"/>
                        </a:cubicBezTo>
                        <a:cubicBezTo>
                          <a:pt x="1421588" y="1451018"/>
                          <a:pt x="1429082" y="1448020"/>
                          <a:pt x="1436984" y="1445023"/>
                        </a:cubicBezTo>
                        <a:cubicBezTo>
                          <a:pt x="1435077" y="1445023"/>
                          <a:pt x="1434668" y="1444342"/>
                          <a:pt x="1435077" y="1443388"/>
                        </a:cubicBezTo>
                        <a:cubicBezTo>
                          <a:pt x="1425948" y="1446385"/>
                          <a:pt x="1418046" y="1448293"/>
                          <a:pt x="1412187" y="1447203"/>
                        </a:cubicBezTo>
                        <a:cubicBezTo>
                          <a:pt x="1430172" y="1443524"/>
                          <a:pt x="1431262" y="1441889"/>
                          <a:pt x="1429355" y="1440390"/>
                        </a:cubicBezTo>
                        <a:cubicBezTo>
                          <a:pt x="1427719" y="1438756"/>
                          <a:pt x="1423496" y="1437529"/>
                          <a:pt x="1434668" y="1433169"/>
                        </a:cubicBezTo>
                        <a:cubicBezTo>
                          <a:pt x="1427447" y="1431671"/>
                          <a:pt x="1405512" y="1442706"/>
                          <a:pt x="1404558" y="1444342"/>
                        </a:cubicBezTo>
                        <a:close/>
                        <a:moveTo>
                          <a:pt x="64308" y="673599"/>
                        </a:moveTo>
                        <a:cubicBezTo>
                          <a:pt x="64580" y="672918"/>
                          <a:pt x="64989" y="670329"/>
                          <a:pt x="65534" y="666923"/>
                        </a:cubicBezTo>
                        <a:cubicBezTo>
                          <a:pt x="67305" y="672237"/>
                          <a:pt x="69349" y="677414"/>
                          <a:pt x="71256" y="682591"/>
                        </a:cubicBezTo>
                        <a:cubicBezTo>
                          <a:pt x="76979" y="711612"/>
                          <a:pt x="77660" y="736272"/>
                          <a:pt x="90195" y="760388"/>
                        </a:cubicBezTo>
                        <a:cubicBezTo>
                          <a:pt x="92647" y="772650"/>
                          <a:pt x="92102" y="779871"/>
                          <a:pt x="91830" y="786819"/>
                        </a:cubicBezTo>
                        <a:cubicBezTo>
                          <a:pt x="90058" y="780961"/>
                          <a:pt x="88560" y="775375"/>
                          <a:pt x="87470" y="770742"/>
                        </a:cubicBezTo>
                        <a:cubicBezTo>
                          <a:pt x="72755" y="735864"/>
                          <a:pt x="72483" y="725645"/>
                          <a:pt x="72755" y="717334"/>
                        </a:cubicBezTo>
                        <a:cubicBezTo>
                          <a:pt x="72891" y="709023"/>
                          <a:pt x="73845" y="702483"/>
                          <a:pt x="64308" y="673599"/>
                        </a:cubicBezTo>
                        <a:close/>
                        <a:moveTo>
                          <a:pt x="178482" y="995820"/>
                        </a:moveTo>
                        <a:cubicBezTo>
                          <a:pt x="176847" y="993232"/>
                          <a:pt x="175621" y="992551"/>
                          <a:pt x="175621" y="992551"/>
                        </a:cubicBezTo>
                        <a:cubicBezTo>
                          <a:pt x="215405" y="1046640"/>
                          <a:pt x="247013" y="1090920"/>
                          <a:pt x="269222" y="1118987"/>
                        </a:cubicBezTo>
                        <a:cubicBezTo>
                          <a:pt x="267450" y="1111629"/>
                          <a:pt x="250147" y="1084789"/>
                          <a:pt x="243199" y="1071028"/>
                        </a:cubicBezTo>
                        <a:lnTo>
                          <a:pt x="253553" y="1080157"/>
                        </a:lnTo>
                        <a:lnTo>
                          <a:pt x="256006" y="1088740"/>
                        </a:lnTo>
                        <a:lnTo>
                          <a:pt x="272492" y="1105362"/>
                        </a:lnTo>
                        <a:cubicBezTo>
                          <a:pt x="270448" y="1098822"/>
                          <a:pt x="258731" y="1084244"/>
                          <a:pt x="253417" y="1072527"/>
                        </a:cubicBezTo>
                        <a:cubicBezTo>
                          <a:pt x="252327" y="1071982"/>
                          <a:pt x="226032" y="1041054"/>
                          <a:pt x="218947" y="1032334"/>
                        </a:cubicBezTo>
                        <a:cubicBezTo>
                          <a:pt x="223716" y="1042008"/>
                          <a:pt x="228620" y="1051545"/>
                          <a:pt x="234207" y="1060946"/>
                        </a:cubicBezTo>
                        <a:cubicBezTo>
                          <a:pt x="229574" y="1053453"/>
                          <a:pt x="207230" y="1017075"/>
                          <a:pt x="197693" y="1003178"/>
                        </a:cubicBezTo>
                        <a:cubicBezTo>
                          <a:pt x="195921" y="1003859"/>
                          <a:pt x="208865" y="1030427"/>
                          <a:pt x="213906" y="1031381"/>
                        </a:cubicBezTo>
                        <a:cubicBezTo>
                          <a:pt x="213497" y="1035877"/>
                          <a:pt x="196058" y="1006856"/>
                          <a:pt x="204641" y="1026748"/>
                        </a:cubicBezTo>
                        <a:cubicBezTo>
                          <a:pt x="188428" y="1006856"/>
                          <a:pt x="171806" y="969661"/>
                          <a:pt x="164312" y="952631"/>
                        </a:cubicBezTo>
                        <a:lnTo>
                          <a:pt x="166765" y="947726"/>
                        </a:lnTo>
                        <a:cubicBezTo>
                          <a:pt x="159135" y="928924"/>
                          <a:pt x="155729" y="937916"/>
                          <a:pt x="147690" y="914618"/>
                        </a:cubicBezTo>
                        <a:cubicBezTo>
                          <a:pt x="161042" y="941458"/>
                          <a:pt x="149870" y="908078"/>
                          <a:pt x="160361" y="929332"/>
                        </a:cubicBezTo>
                        <a:cubicBezTo>
                          <a:pt x="158726" y="921703"/>
                          <a:pt x="164449" y="927289"/>
                          <a:pt x="154230" y="905762"/>
                        </a:cubicBezTo>
                        <a:cubicBezTo>
                          <a:pt x="140742" y="890094"/>
                          <a:pt x="147418" y="881510"/>
                          <a:pt x="135565" y="866251"/>
                        </a:cubicBezTo>
                        <a:cubicBezTo>
                          <a:pt x="132567" y="853988"/>
                          <a:pt x="143876" y="877286"/>
                          <a:pt x="135428" y="854397"/>
                        </a:cubicBezTo>
                        <a:cubicBezTo>
                          <a:pt x="122212" y="829464"/>
                          <a:pt x="120986" y="831644"/>
                          <a:pt x="116218" y="831508"/>
                        </a:cubicBezTo>
                        <a:cubicBezTo>
                          <a:pt x="124529" y="856714"/>
                          <a:pt x="132022" y="857122"/>
                          <a:pt x="139379" y="877423"/>
                        </a:cubicBezTo>
                        <a:cubicBezTo>
                          <a:pt x="131613" y="865161"/>
                          <a:pt x="123984" y="852899"/>
                          <a:pt x="116490" y="840228"/>
                        </a:cubicBezTo>
                        <a:cubicBezTo>
                          <a:pt x="118398" y="847994"/>
                          <a:pt x="120441" y="853580"/>
                          <a:pt x="122485" y="858076"/>
                        </a:cubicBezTo>
                        <a:cubicBezTo>
                          <a:pt x="118943" y="850174"/>
                          <a:pt x="115264" y="843770"/>
                          <a:pt x="111585" y="838320"/>
                        </a:cubicBezTo>
                        <a:cubicBezTo>
                          <a:pt x="109542" y="835186"/>
                          <a:pt x="107770" y="832325"/>
                          <a:pt x="105999" y="829737"/>
                        </a:cubicBezTo>
                        <a:cubicBezTo>
                          <a:pt x="114446" y="852762"/>
                          <a:pt x="122757" y="872927"/>
                          <a:pt x="122485" y="877286"/>
                        </a:cubicBezTo>
                        <a:lnTo>
                          <a:pt x="119215" y="874970"/>
                        </a:lnTo>
                        <a:cubicBezTo>
                          <a:pt x="120714" y="883826"/>
                          <a:pt x="127798" y="896225"/>
                          <a:pt x="131750" y="901674"/>
                        </a:cubicBezTo>
                        <a:cubicBezTo>
                          <a:pt x="140878" y="921839"/>
                          <a:pt x="153004" y="940232"/>
                          <a:pt x="152731" y="945818"/>
                        </a:cubicBezTo>
                        <a:lnTo>
                          <a:pt x="147282" y="939006"/>
                        </a:lnTo>
                        <a:cubicBezTo>
                          <a:pt x="160225" y="962985"/>
                          <a:pt x="161724" y="965574"/>
                          <a:pt x="177937" y="995684"/>
                        </a:cubicBezTo>
                        <a:close/>
                        <a:moveTo>
                          <a:pt x="867613" y="1515598"/>
                        </a:moveTo>
                        <a:cubicBezTo>
                          <a:pt x="860119" y="1510557"/>
                          <a:pt x="852626" y="1504698"/>
                          <a:pt x="837366" y="1498840"/>
                        </a:cubicBezTo>
                        <a:cubicBezTo>
                          <a:pt x="822107" y="1493254"/>
                          <a:pt x="799763" y="1485760"/>
                          <a:pt x="763249" y="1475542"/>
                        </a:cubicBezTo>
                        <a:cubicBezTo>
                          <a:pt x="765156" y="1475950"/>
                          <a:pt x="767064" y="1476495"/>
                          <a:pt x="769107" y="1476904"/>
                        </a:cubicBezTo>
                        <a:cubicBezTo>
                          <a:pt x="751668" y="1468457"/>
                          <a:pt x="733547" y="1464233"/>
                          <a:pt x="714473" y="1458784"/>
                        </a:cubicBezTo>
                        <a:cubicBezTo>
                          <a:pt x="695807" y="1452652"/>
                          <a:pt x="675507" y="1446658"/>
                          <a:pt x="655478" y="1434532"/>
                        </a:cubicBezTo>
                        <a:cubicBezTo>
                          <a:pt x="677278" y="1441208"/>
                          <a:pt x="676324" y="1440663"/>
                          <a:pt x="701666" y="1443933"/>
                        </a:cubicBezTo>
                        <a:lnTo>
                          <a:pt x="678504" y="1436848"/>
                        </a:lnTo>
                        <a:cubicBezTo>
                          <a:pt x="686270" y="1435622"/>
                          <a:pt x="663244" y="1428401"/>
                          <a:pt x="647440" y="1420635"/>
                        </a:cubicBezTo>
                        <a:lnTo>
                          <a:pt x="663517" y="1422679"/>
                        </a:lnTo>
                        <a:cubicBezTo>
                          <a:pt x="672373" y="1428537"/>
                          <a:pt x="697851" y="1439028"/>
                          <a:pt x="697442" y="1437802"/>
                        </a:cubicBezTo>
                        <a:cubicBezTo>
                          <a:pt x="691584" y="1436030"/>
                          <a:pt x="728642" y="1457558"/>
                          <a:pt x="751123" y="1463007"/>
                        </a:cubicBezTo>
                        <a:cubicBezTo>
                          <a:pt x="749897" y="1459328"/>
                          <a:pt x="703846" y="1444342"/>
                          <a:pt x="726054" y="1446522"/>
                        </a:cubicBezTo>
                        <a:cubicBezTo>
                          <a:pt x="707524" y="1441753"/>
                          <a:pt x="706707" y="1437529"/>
                          <a:pt x="687905" y="1431262"/>
                        </a:cubicBezTo>
                        <a:cubicBezTo>
                          <a:pt x="706434" y="1436303"/>
                          <a:pt x="694036" y="1428809"/>
                          <a:pt x="707933" y="1431807"/>
                        </a:cubicBezTo>
                        <a:lnTo>
                          <a:pt x="677550" y="1420635"/>
                        </a:lnTo>
                        <a:cubicBezTo>
                          <a:pt x="677278" y="1419545"/>
                          <a:pt x="722103" y="1436030"/>
                          <a:pt x="699077" y="1422406"/>
                        </a:cubicBezTo>
                        <a:cubicBezTo>
                          <a:pt x="686270" y="1419545"/>
                          <a:pt x="655887" y="1403468"/>
                          <a:pt x="653980" y="1406193"/>
                        </a:cubicBezTo>
                        <a:lnTo>
                          <a:pt x="653707" y="1404830"/>
                        </a:lnTo>
                        <a:cubicBezTo>
                          <a:pt x="632453" y="1393522"/>
                          <a:pt x="641854" y="1404830"/>
                          <a:pt x="616376" y="1389435"/>
                        </a:cubicBezTo>
                        <a:cubicBezTo>
                          <a:pt x="615286" y="1390797"/>
                          <a:pt x="619646" y="1394612"/>
                          <a:pt x="629319" y="1399244"/>
                        </a:cubicBezTo>
                        <a:cubicBezTo>
                          <a:pt x="637766" y="1402514"/>
                          <a:pt x="640083" y="1401152"/>
                          <a:pt x="656841" y="1408509"/>
                        </a:cubicBezTo>
                        <a:cubicBezTo>
                          <a:pt x="663108" y="1414640"/>
                          <a:pt x="636949" y="1398563"/>
                          <a:pt x="646350" y="1408509"/>
                        </a:cubicBezTo>
                        <a:cubicBezTo>
                          <a:pt x="650982" y="1413686"/>
                          <a:pt x="691720" y="1426902"/>
                          <a:pt x="677142" y="1426221"/>
                        </a:cubicBezTo>
                        <a:cubicBezTo>
                          <a:pt x="669784" y="1422815"/>
                          <a:pt x="662563" y="1419273"/>
                          <a:pt x="655342" y="1415594"/>
                        </a:cubicBezTo>
                        <a:cubicBezTo>
                          <a:pt x="653298" y="1418591"/>
                          <a:pt x="637494" y="1410825"/>
                          <a:pt x="636676" y="1413550"/>
                        </a:cubicBezTo>
                        <a:cubicBezTo>
                          <a:pt x="622643" y="1408100"/>
                          <a:pt x="612016" y="1398018"/>
                          <a:pt x="597165" y="1393385"/>
                        </a:cubicBezTo>
                        <a:cubicBezTo>
                          <a:pt x="590489" y="1392296"/>
                          <a:pt x="598119" y="1401560"/>
                          <a:pt x="576865" y="1387527"/>
                        </a:cubicBezTo>
                        <a:cubicBezTo>
                          <a:pt x="569371" y="1380306"/>
                          <a:pt x="553703" y="1369679"/>
                          <a:pt x="537217" y="1358234"/>
                        </a:cubicBezTo>
                        <a:cubicBezTo>
                          <a:pt x="529042" y="1352648"/>
                          <a:pt x="520595" y="1347334"/>
                          <a:pt x="513102" y="1342566"/>
                        </a:cubicBezTo>
                        <a:cubicBezTo>
                          <a:pt x="505744" y="1337525"/>
                          <a:pt x="499341" y="1333029"/>
                          <a:pt x="494845" y="1329895"/>
                        </a:cubicBezTo>
                        <a:lnTo>
                          <a:pt x="477950" y="1320494"/>
                        </a:lnTo>
                        <a:cubicBezTo>
                          <a:pt x="477950" y="1323219"/>
                          <a:pt x="507924" y="1341885"/>
                          <a:pt x="496207" y="1336980"/>
                        </a:cubicBezTo>
                        <a:cubicBezTo>
                          <a:pt x="488032" y="1331257"/>
                          <a:pt x="479449" y="1325808"/>
                          <a:pt x="471547" y="1319813"/>
                        </a:cubicBezTo>
                        <a:lnTo>
                          <a:pt x="474135" y="1320085"/>
                        </a:lnTo>
                        <a:cubicBezTo>
                          <a:pt x="466642" y="1313682"/>
                          <a:pt x="457786" y="1308505"/>
                          <a:pt x="450156" y="1303464"/>
                        </a:cubicBezTo>
                        <a:cubicBezTo>
                          <a:pt x="459012" y="1307278"/>
                          <a:pt x="475225" y="1321584"/>
                          <a:pt x="474135" y="1315862"/>
                        </a:cubicBezTo>
                        <a:cubicBezTo>
                          <a:pt x="463644" y="1306461"/>
                          <a:pt x="462827" y="1304145"/>
                          <a:pt x="452336" y="1296651"/>
                        </a:cubicBezTo>
                        <a:cubicBezTo>
                          <a:pt x="454652" y="1298150"/>
                          <a:pt x="456832" y="1299376"/>
                          <a:pt x="456832" y="1298831"/>
                        </a:cubicBezTo>
                        <a:cubicBezTo>
                          <a:pt x="435850" y="1279893"/>
                          <a:pt x="432853" y="1285070"/>
                          <a:pt x="426586" y="1281391"/>
                        </a:cubicBezTo>
                        <a:cubicBezTo>
                          <a:pt x="414460" y="1273626"/>
                          <a:pt x="418956" y="1279348"/>
                          <a:pt x="426177" y="1286978"/>
                        </a:cubicBezTo>
                        <a:cubicBezTo>
                          <a:pt x="433670" y="1294199"/>
                          <a:pt x="443616" y="1303327"/>
                          <a:pt x="441028" y="1303736"/>
                        </a:cubicBezTo>
                        <a:lnTo>
                          <a:pt x="424269" y="1290929"/>
                        </a:lnTo>
                        <a:cubicBezTo>
                          <a:pt x="418819" y="1286569"/>
                          <a:pt x="413642" y="1281800"/>
                          <a:pt x="408329" y="1277304"/>
                        </a:cubicBezTo>
                        <a:lnTo>
                          <a:pt x="376447" y="1249783"/>
                        </a:lnTo>
                        <a:cubicBezTo>
                          <a:pt x="382578" y="1253734"/>
                          <a:pt x="388709" y="1257685"/>
                          <a:pt x="387755" y="1254687"/>
                        </a:cubicBezTo>
                        <a:cubicBezTo>
                          <a:pt x="373858" y="1239292"/>
                          <a:pt x="388845" y="1252780"/>
                          <a:pt x="368545" y="1232207"/>
                        </a:cubicBezTo>
                        <a:cubicBezTo>
                          <a:pt x="366637" y="1237248"/>
                          <a:pt x="340614" y="1208773"/>
                          <a:pt x="324946" y="1195557"/>
                        </a:cubicBezTo>
                        <a:cubicBezTo>
                          <a:pt x="320178" y="1186973"/>
                          <a:pt x="319224" y="1185202"/>
                          <a:pt x="332985" y="1200870"/>
                        </a:cubicBezTo>
                        <a:cubicBezTo>
                          <a:pt x="333802" y="1196783"/>
                          <a:pt x="314455" y="1176618"/>
                          <a:pt x="308188" y="1168989"/>
                        </a:cubicBezTo>
                        <a:cubicBezTo>
                          <a:pt x="303828" y="1165174"/>
                          <a:pt x="297152" y="1157953"/>
                          <a:pt x="292520" y="1153593"/>
                        </a:cubicBezTo>
                        <a:cubicBezTo>
                          <a:pt x="296743" y="1160950"/>
                          <a:pt x="292520" y="1159724"/>
                          <a:pt x="279985" y="1146508"/>
                        </a:cubicBezTo>
                        <a:lnTo>
                          <a:pt x="278759" y="1146099"/>
                        </a:lnTo>
                        <a:cubicBezTo>
                          <a:pt x="287751" y="1157953"/>
                          <a:pt x="299196" y="1173212"/>
                          <a:pt x="310504" y="1186973"/>
                        </a:cubicBezTo>
                        <a:cubicBezTo>
                          <a:pt x="316090" y="1193922"/>
                          <a:pt x="321676" y="1200461"/>
                          <a:pt x="326717" y="1205912"/>
                        </a:cubicBezTo>
                        <a:cubicBezTo>
                          <a:pt x="331895" y="1211225"/>
                          <a:pt x="336800" y="1215449"/>
                          <a:pt x="340614" y="1218310"/>
                        </a:cubicBezTo>
                        <a:lnTo>
                          <a:pt x="335710" y="1215721"/>
                        </a:lnTo>
                        <a:cubicBezTo>
                          <a:pt x="346745" y="1229073"/>
                          <a:pt x="360915" y="1241608"/>
                          <a:pt x="373313" y="1252507"/>
                        </a:cubicBezTo>
                        <a:cubicBezTo>
                          <a:pt x="386257" y="1262726"/>
                          <a:pt x="397020" y="1271854"/>
                          <a:pt x="400971" y="1279484"/>
                        </a:cubicBezTo>
                        <a:cubicBezTo>
                          <a:pt x="398246" y="1280438"/>
                          <a:pt x="405740" y="1284662"/>
                          <a:pt x="403015" y="1286978"/>
                        </a:cubicBezTo>
                        <a:cubicBezTo>
                          <a:pt x="409964" y="1292019"/>
                          <a:pt x="416640" y="1297060"/>
                          <a:pt x="423997" y="1301556"/>
                        </a:cubicBezTo>
                        <a:lnTo>
                          <a:pt x="418819" y="1299512"/>
                        </a:lnTo>
                        <a:lnTo>
                          <a:pt x="453290" y="1326080"/>
                        </a:lnTo>
                        <a:lnTo>
                          <a:pt x="451927" y="1326080"/>
                        </a:lnTo>
                        <a:cubicBezTo>
                          <a:pt x="469775" y="1336571"/>
                          <a:pt x="484763" y="1343247"/>
                          <a:pt x="496207" y="1349106"/>
                        </a:cubicBezTo>
                        <a:cubicBezTo>
                          <a:pt x="497161" y="1347879"/>
                          <a:pt x="496343" y="1346653"/>
                          <a:pt x="502474" y="1349787"/>
                        </a:cubicBezTo>
                        <a:cubicBezTo>
                          <a:pt x="508469" y="1353193"/>
                          <a:pt x="512965" y="1355646"/>
                          <a:pt x="516644" y="1358507"/>
                        </a:cubicBezTo>
                        <a:lnTo>
                          <a:pt x="516644" y="1358507"/>
                        </a:lnTo>
                        <a:cubicBezTo>
                          <a:pt x="516644" y="1358507"/>
                          <a:pt x="516644" y="1358507"/>
                          <a:pt x="516644" y="1358507"/>
                        </a:cubicBezTo>
                        <a:cubicBezTo>
                          <a:pt x="525228" y="1364638"/>
                          <a:pt x="529860" y="1370360"/>
                          <a:pt x="540351" y="1378262"/>
                        </a:cubicBezTo>
                        <a:lnTo>
                          <a:pt x="506562" y="1356735"/>
                        </a:lnTo>
                        <a:cubicBezTo>
                          <a:pt x="502338" y="1357144"/>
                          <a:pt x="503564" y="1361232"/>
                          <a:pt x="519096" y="1373630"/>
                        </a:cubicBezTo>
                        <a:cubicBezTo>
                          <a:pt x="512284" y="1369270"/>
                          <a:pt x="508197" y="1369134"/>
                          <a:pt x="516508" y="1374856"/>
                        </a:cubicBezTo>
                        <a:cubicBezTo>
                          <a:pt x="517870" y="1374856"/>
                          <a:pt x="539670" y="1387936"/>
                          <a:pt x="532721" y="1380851"/>
                        </a:cubicBezTo>
                        <a:cubicBezTo>
                          <a:pt x="565420" y="1401152"/>
                          <a:pt x="616512" y="1437802"/>
                          <a:pt x="672782" y="1455650"/>
                        </a:cubicBezTo>
                        <a:cubicBezTo>
                          <a:pt x="632862" y="1442298"/>
                          <a:pt x="702483" y="1471863"/>
                          <a:pt x="659021" y="1454969"/>
                        </a:cubicBezTo>
                        <a:cubicBezTo>
                          <a:pt x="687496" y="1471318"/>
                          <a:pt x="686542" y="1461917"/>
                          <a:pt x="717061" y="1474588"/>
                        </a:cubicBezTo>
                        <a:cubicBezTo>
                          <a:pt x="719105" y="1477177"/>
                          <a:pt x="700303" y="1467776"/>
                          <a:pt x="692129" y="1467776"/>
                        </a:cubicBezTo>
                        <a:cubicBezTo>
                          <a:pt x="717198" y="1479493"/>
                          <a:pt x="740360" y="1484398"/>
                          <a:pt x="762568" y="1490392"/>
                        </a:cubicBezTo>
                        <a:cubicBezTo>
                          <a:pt x="785321" y="1494616"/>
                          <a:pt x="807392" y="1500339"/>
                          <a:pt x="833279" y="1506197"/>
                        </a:cubicBezTo>
                        <a:lnTo>
                          <a:pt x="834778" y="1509876"/>
                        </a:lnTo>
                        <a:cubicBezTo>
                          <a:pt x="844724" y="1511511"/>
                          <a:pt x="855624" y="1513963"/>
                          <a:pt x="867204" y="1515598"/>
                        </a:cubicBezTo>
                        <a:close/>
                        <a:moveTo>
                          <a:pt x="972250" y="1526089"/>
                        </a:moveTo>
                        <a:cubicBezTo>
                          <a:pt x="982468" y="1526361"/>
                          <a:pt x="992823" y="1526770"/>
                          <a:pt x="1003314" y="1527179"/>
                        </a:cubicBezTo>
                        <a:cubicBezTo>
                          <a:pt x="1002224" y="1527179"/>
                          <a:pt x="1001406" y="1527043"/>
                          <a:pt x="1000317" y="1526907"/>
                        </a:cubicBezTo>
                        <a:cubicBezTo>
                          <a:pt x="1010535" y="1526907"/>
                          <a:pt x="1020753" y="1526361"/>
                          <a:pt x="1030972" y="1525544"/>
                        </a:cubicBezTo>
                        <a:cubicBezTo>
                          <a:pt x="1012170" y="1523909"/>
                          <a:pt x="1000180" y="1519686"/>
                          <a:pt x="1026339" y="1518868"/>
                        </a:cubicBezTo>
                        <a:cubicBezTo>
                          <a:pt x="1024023" y="1520230"/>
                          <a:pt x="1031653" y="1522002"/>
                          <a:pt x="1022525" y="1522683"/>
                        </a:cubicBezTo>
                        <a:cubicBezTo>
                          <a:pt x="1039964" y="1525135"/>
                          <a:pt x="1078658" y="1527588"/>
                          <a:pt x="1068576" y="1522274"/>
                        </a:cubicBezTo>
                        <a:cubicBezTo>
                          <a:pt x="1034923" y="1526634"/>
                          <a:pt x="1060810" y="1515871"/>
                          <a:pt x="1034378" y="1518868"/>
                        </a:cubicBezTo>
                        <a:cubicBezTo>
                          <a:pt x="1048547" y="1515598"/>
                          <a:pt x="1062581" y="1518187"/>
                          <a:pt x="1075933" y="1515871"/>
                        </a:cubicBezTo>
                        <a:cubicBezTo>
                          <a:pt x="1062036" y="1519004"/>
                          <a:pt x="1079203" y="1522002"/>
                          <a:pt x="1100321" y="1522547"/>
                        </a:cubicBezTo>
                        <a:cubicBezTo>
                          <a:pt x="1109449" y="1521866"/>
                          <a:pt x="1134110" y="1520639"/>
                          <a:pt x="1149097" y="1518051"/>
                        </a:cubicBezTo>
                        <a:cubicBezTo>
                          <a:pt x="1143511" y="1515462"/>
                          <a:pt x="1156454" y="1512601"/>
                          <a:pt x="1131794" y="1513827"/>
                        </a:cubicBezTo>
                        <a:cubicBezTo>
                          <a:pt x="1140786" y="1512192"/>
                          <a:pt x="1154547" y="1510693"/>
                          <a:pt x="1170215" y="1510557"/>
                        </a:cubicBezTo>
                        <a:cubicBezTo>
                          <a:pt x="1164084" y="1512056"/>
                          <a:pt x="1153320" y="1513009"/>
                          <a:pt x="1154138" y="1514099"/>
                        </a:cubicBezTo>
                        <a:cubicBezTo>
                          <a:pt x="1164493" y="1516279"/>
                          <a:pt x="1176210" y="1514508"/>
                          <a:pt x="1182886" y="1514781"/>
                        </a:cubicBezTo>
                        <a:cubicBezTo>
                          <a:pt x="1188063" y="1513963"/>
                          <a:pt x="1193241" y="1513009"/>
                          <a:pt x="1198282" y="1512192"/>
                        </a:cubicBezTo>
                        <a:cubicBezTo>
                          <a:pt x="1196783" y="1512192"/>
                          <a:pt x="1195420" y="1511919"/>
                          <a:pt x="1194331" y="1511647"/>
                        </a:cubicBezTo>
                        <a:lnTo>
                          <a:pt x="1211089" y="1506606"/>
                        </a:lnTo>
                        <a:cubicBezTo>
                          <a:pt x="1188472" y="1511102"/>
                          <a:pt x="1200325" y="1506606"/>
                          <a:pt x="1200325" y="1504835"/>
                        </a:cubicBezTo>
                        <a:cubicBezTo>
                          <a:pt x="1200325" y="1508377"/>
                          <a:pt x="1215176" y="1503608"/>
                          <a:pt x="1222806" y="1501837"/>
                        </a:cubicBezTo>
                        <a:cubicBezTo>
                          <a:pt x="1216947" y="1501837"/>
                          <a:pt x="1211225" y="1501292"/>
                          <a:pt x="1205366" y="1500747"/>
                        </a:cubicBezTo>
                        <a:cubicBezTo>
                          <a:pt x="1213269" y="1498159"/>
                          <a:pt x="1234387" y="1498567"/>
                          <a:pt x="1229618" y="1495706"/>
                        </a:cubicBezTo>
                        <a:cubicBezTo>
                          <a:pt x="1211770" y="1498567"/>
                          <a:pt x="1199372" y="1499385"/>
                          <a:pt x="1187382" y="1501292"/>
                        </a:cubicBezTo>
                        <a:cubicBezTo>
                          <a:pt x="1175392" y="1503064"/>
                          <a:pt x="1164084" y="1505244"/>
                          <a:pt x="1147734" y="1506878"/>
                        </a:cubicBezTo>
                        <a:lnTo>
                          <a:pt x="1161223" y="1508786"/>
                        </a:lnTo>
                        <a:cubicBezTo>
                          <a:pt x="1142966" y="1511374"/>
                          <a:pt x="1137107" y="1510557"/>
                          <a:pt x="1130840" y="1509603"/>
                        </a:cubicBezTo>
                        <a:cubicBezTo>
                          <a:pt x="1124436" y="1508513"/>
                          <a:pt x="1117624" y="1507832"/>
                          <a:pt x="1097051" y="1508241"/>
                        </a:cubicBezTo>
                        <a:cubicBezTo>
                          <a:pt x="1088468" y="1509739"/>
                          <a:pt x="1073072" y="1510693"/>
                          <a:pt x="1059583" y="1510966"/>
                        </a:cubicBezTo>
                        <a:cubicBezTo>
                          <a:pt x="1046095" y="1510966"/>
                          <a:pt x="1034650" y="1511647"/>
                          <a:pt x="1034105" y="1514235"/>
                        </a:cubicBezTo>
                        <a:cubicBezTo>
                          <a:pt x="1039283" y="1512737"/>
                          <a:pt x="1008491" y="1509058"/>
                          <a:pt x="994322" y="1510012"/>
                        </a:cubicBezTo>
                        <a:cubicBezTo>
                          <a:pt x="986419" y="1511783"/>
                          <a:pt x="970342" y="1512601"/>
                          <a:pt x="958353" y="1512056"/>
                        </a:cubicBezTo>
                        <a:cubicBezTo>
                          <a:pt x="946227" y="1511647"/>
                          <a:pt x="937916" y="1511374"/>
                          <a:pt x="945001" y="1513418"/>
                        </a:cubicBezTo>
                        <a:cubicBezTo>
                          <a:pt x="951404" y="1514235"/>
                          <a:pt x="959034" y="1514508"/>
                          <a:pt x="966255" y="1515053"/>
                        </a:cubicBezTo>
                        <a:cubicBezTo>
                          <a:pt x="973476" y="1515326"/>
                          <a:pt x="980425" y="1515871"/>
                          <a:pt x="985466" y="1517914"/>
                        </a:cubicBezTo>
                        <a:cubicBezTo>
                          <a:pt x="977155" y="1517642"/>
                          <a:pt x="968707" y="1517642"/>
                          <a:pt x="960396" y="1516961"/>
                        </a:cubicBezTo>
                        <a:cubicBezTo>
                          <a:pt x="965710" y="1518595"/>
                          <a:pt x="971160" y="1519686"/>
                          <a:pt x="976610" y="1521048"/>
                        </a:cubicBezTo>
                        <a:cubicBezTo>
                          <a:pt x="968162" y="1519549"/>
                          <a:pt x="968707" y="1522138"/>
                          <a:pt x="972386" y="1526361"/>
                        </a:cubicBezTo>
                        <a:close/>
                        <a:moveTo>
                          <a:pt x="1561240" y="1404285"/>
                        </a:moveTo>
                        <a:cubicBezTo>
                          <a:pt x="1561240" y="1404285"/>
                          <a:pt x="1561377" y="1404013"/>
                          <a:pt x="1561513" y="1403877"/>
                        </a:cubicBezTo>
                        <a:lnTo>
                          <a:pt x="1561240" y="1404421"/>
                        </a:lnTo>
                        <a:lnTo>
                          <a:pt x="1561240" y="1404421"/>
                        </a:lnTo>
                        <a:close/>
                      </a:path>
                    </a:pathLst>
                  </a:custGeom>
                  <a:solidFill>
                    <a:srgbClr val="FFD100"/>
                  </a:solidFill>
                  <a:ln w="0" cap="flat">
                    <a:noFill/>
                    <a:prstDash val="solid"/>
                    <a:miter/>
                  </a:ln>
                </p:spPr>
                <p:txBody>
                  <a:bodyPr rtlCol="0" anchor="ctr"/>
                  <a:lstStyle/>
                  <a:p>
                    <a:endParaRPr lang="en-US"/>
                  </a:p>
                </p:txBody>
              </p:sp>
              <p:sp>
                <p:nvSpPr>
                  <p:cNvPr id="679" name="Freeform: Shape 678">
                    <a:extLst>
                      <a:ext uri="{FF2B5EF4-FFF2-40B4-BE49-F238E27FC236}">
                        <a16:creationId xmlns:a16="http://schemas.microsoft.com/office/drawing/2014/main" id="{796A2065-86FD-50B4-8599-0CDD6DEC85D3}"/>
                      </a:ext>
                    </a:extLst>
                  </p:cNvPr>
                  <p:cNvSpPr/>
                  <p:nvPr/>
                </p:nvSpPr>
                <p:spPr>
                  <a:xfrm>
                    <a:off x="4683651" y="3513626"/>
                    <a:ext cx="2316" cy="24352"/>
                  </a:xfrm>
                  <a:custGeom>
                    <a:avLst/>
                    <a:gdLst>
                      <a:gd name="connsiteX0" fmla="*/ 2316 w 2316"/>
                      <a:gd name="connsiteY0" fmla="*/ 22360 h 24352"/>
                      <a:gd name="connsiteX1" fmla="*/ 0 w 2316"/>
                      <a:gd name="connsiteY1" fmla="*/ 425 h 24352"/>
                      <a:gd name="connsiteX2" fmla="*/ 2316 w 2316"/>
                      <a:gd name="connsiteY2" fmla="*/ 22360 h 24352"/>
                    </a:gdLst>
                    <a:ahLst/>
                    <a:cxnLst>
                      <a:cxn ang="0">
                        <a:pos x="connsiteX0" y="connsiteY0"/>
                      </a:cxn>
                      <a:cxn ang="0">
                        <a:pos x="connsiteX1" y="connsiteY1"/>
                      </a:cxn>
                      <a:cxn ang="0">
                        <a:pos x="connsiteX2" y="connsiteY2"/>
                      </a:cxn>
                    </a:cxnLst>
                    <a:rect l="l" t="t" r="r" b="b"/>
                    <a:pathLst>
                      <a:path w="2316" h="24352">
                        <a:moveTo>
                          <a:pt x="2316" y="22360"/>
                        </a:moveTo>
                        <a:cubicBezTo>
                          <a:pt x="1499" y="15003"/>
                          <a:pt x="2861" y="-2982"/>
                          <a:pt x="0" y="425"/>
                        </a:cubicBezTo>
                        <a:cubicBezTo>
                          <a:pt x="2861" y="152"/>
                          <a:pt x="-1499" y="32578"/>
                          <a:pt x="2316" y="22360"/>
                        </a:cubicBezTo>
                        <a:close/>
                      </a:path>
                    </a:pathLst>
                  </a:custGeom>
                  <a:solidFill>
                    <a:srgbClr val="FFD61D"/>
                  </a:solidFill>
                  <a:ln w="0" cap="flat">
                    <a:noFill/>
                    <a:prstDash val="solid"/>
                    <a:miter/>
                  </a:ln>
                </p:spPr>
                <p:txBody>
                  <a:bodyPr rtlCol="0" anchor="ctr"/>
                  <a:lstStyle/>
                  <a:p>
                    <a:endParaRPr lang="en-US"/>
                  </a:p>
                </p:txBody>
              </p:sp>
              <p:sp>
                <p:nvSpPr>
                  <p:cNvPr id="680" name="Freeform: Shape 679">
                    <a:extLst>
                      <a:ext uri="{FF2B5EF4-FFF2-40B4-BE49-F238E27FC236}">
                        <a16:creationId xmlns:a16="http://schemas.microsoft.com/office/drawing/2014/main" id="{D3F99BB7-C95A-CC09-CFF6-68DC337E320C}"/>
                      </a:ext>
                    </a:extLst>
                  </p:cNvPr>
                  <p:cNvSpPr/>
                  <p:nvPr/>
                </p:nvSpPr>
                <p:spPr>
                  <a:xfrm>
                    <a:off x="4688148" y="3506148"/>
                    <a:ext cx="2043" cy="22208"/>
                  </a:xfrm>
                  <a:custGeom>
                    <a:avLst/>
                    <a:gdLst>
                      <a:gd name="connsiteX0" fmla="*/ 1907 w 2043"/>
                      <a:gd name="connsiteY0" fmla="*/ 8584 h 22208"/>
                      <a:gd name="connsiteX1" fmla="*/ 681 w 2043"/>
                      <a:gd name="connsiteY1" fmla="*/ 0 h 22208"/>
                      <a:gd name="connsiteX2" fmla="*/ 0 w 2043"/>
                      <a:gd name="connsiteY2" fmla="*/ 22208 h 22208"/>
                      <a:gd name="connsiteX3" fmla="*/ 2044 w 2043"/>
                      <a:gd name="connsiteY3" fmla="*/ 8584 h 22208"/>
                    </a:gdLst>
                    <a:ahLst/>
                    <a:cxnLst>
                      <a:cxn ang="0">
                        <a:pos x="connsiteX0" y="connsiteY0"/>
                      </a:cxn>
                      <a:cxn ang="0">
                        <a:pos x="connsiteX1" y="connsiteY1"/>
                      </a:cxn>
                      <a:cxn ang="0">
                        <a:pos x="connsiteX2" y="connsiteY2"/>
                      </a:cxn>
                      <a:cxn ang="0">
                        <a:pos x="connsiteX3" y="connsiteY3"/>
                      </a:cxn>
                    </a:cxnLst>
                    <a:rect l="l" t="t" r="r" b="b"/>
                    <a:pathLst>
                      <a:path w="2043" h="22208">
                        <a:moveTo>
                          <a:pt x="1907" y="8584"/>
                        </a:moveTo>
                        <a:cubicBezTo>
                          <a:pt x="1362" y="7221"/>
                          <a:pt x="136" y="8038"/>
                          <a:pt x="681" y="0"/>
                        </a:cubicBezTo>
                        <a:lnTo>
                          <a:pt x="0" y="22208"/>
                        </a:lnTo>
                        <a:lnTo>
                          <a:pt x="2044" y="8584"/>
                        </a:lnTo>
                        <a:close/>
                      </a:path>
                    </a:pathLst>
                  </a:custGeom>
                  <a:solidFill>
                    <a:srgbClr val="FFD61D"/>
                  </a:solidFill>
                  <a:ln w="0" cap="flat">
                    <a:noFill/>
                    <a:prstDash val="solid"/>
                    <a:miter/>
                  </a:ln>
                </p:spPr>
                <p:txBody>
                  <a:bodyPr rtlCol="0" anchor="ctr"/>
                  <a:lstStyle/>
                  <a:p>
                    <a:endParaRPr lang="en-US"/>
                  </a:p>
                </p:txBody>
              </p:sp>
              <p:sp>
                <p:nvSpPr>
                  <p:cNvPr id="681" name="Freeform: Shape 680">
                    <a:extLst>
                      <a:ext uri="{FF2B5EF4-FFF2-40B4-BE49-F238E27FC236}">
                        <a16:creationId xmlns:a16="http://schemas.microsoft.com/office/drawing/2014/main" id="{36E61067-586D-7ED2-BEAA-4288496F467F}"/>
                      </a:ext>
                    </a:extLst>
                  </p:cNvPr>
                  <p:cNvSpPr/>
                  <p:nvPr/>
                </p:nvSpPr>
                <p:spPr>
                  <a:xfrm>
                    <a:off x="4709594" y="3425900"/>
                    <a:ext cx="8535" cy="69212"/>
                  </a:xfrm>
                  <a:custGeom>
                    <a:avLst/>
                    <a:gdLst>
                      <a:gd name="connsiteX0" fmla="*/ 1988 w 8535"/>
                      <a:gd name="connsiteY0" fmla="*/ 67987 h 69212"/>
                      <a:gd name="connsiteX1" fmla="*/ 2260 w 8535"/>
                      <a:gd name="connsiteY1" fmla="*/ 31609 h 69212"/>
                      <a:gd name="connsiteX2" fmla="*/ 7302 w 8535"/>
                      <a:gd name="connsiteY2" fmla="*/ 69213 h 69212"/>
                      <a:gd name="connsiteX3" fmla="*/ 8528 w 8535"/>
                      <a:gd name="connsiteY3" fmla="*/ 0 h 69212"/>
                      <a:gd name="connsiteX4" fmla="*/ 1988 w 8535"/>
                      <a:gd name="connsiteY4" fmla="*/ 67850 h 69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35" h="69212">
                        <a:moveTo>
                          <a:pt x="1988" y="67987"/>
                        </a:moveTo>
                        <a:cubicBezTo>
                          <a:pt x="762" y="56542"/>
                          <a:pt x="217" y="49321"/>
                          <a:pt x="2260" y="31609"/>
                        </a:cubicBezTo>
                        <a:cubicBezTo>
                          <a:pt x="9890" y="25750"/>
                          <a:pt x="1307" y="60629"/>
                          <a:pt x="7302" y="69213"/>
                        </a:cubicBezTo>
                        <a:cubicBezTo>
                          <a:pt x="10708" y="37059"/>
                          <a:pt x="5667" y="26568"/>
                          <a:pt x="8528" y="0"/>
                        </a:cubicBezTo>
                        <a:cubicBezTo>
                          <a:pt x="3487" y="12671"/>
                          <a:pt x="-3462" y="66488"/>
                          <a:pt x="1988" y="67850"/>
                        </a:cubicBezTo>
                        <a:close/>
                      </a:path>
                    </a:pathLst>
                  </a:custGeom>
                  <a:solidFill>
                    <a:srgbClr val="FFD61D"/>
                  </a:solidFill>
                  <a:ln w="0" cap="flat">
                    <a:noFill/>
                    <a:prstDash val="solid"/>
                    <a:miter/>
                  </a:ln>
                </p:spPr>
                <p:txBody>
                  <a:bodyPr rtlCol="0" anchor="ctr"/>
                  <a:lstStyle/>
                  <a:p>
                    <a:endParaRPr lang="en-US"/>
                  </a:p>
                </p:txBody>
              </p:sp>
              <p:sp>
                <p:nvSpPr>
                  <p:cNvPr id="682" name="Freeform: Shape 681">
                    <a:extLst>
                      <a:ext uri="{FF2B5EF4-FFF2-40B4-BE49-F238E27FC236}">
                        <a16:creationId xmlns:a16="http://schemas.microsoft.com/office/drawing/2014/main" id="{764C82CF-FD06-8022-4E78-3B0BFB1D5D56}"/>
                      </a:ext>
                    </a:extLst>
                  </p:cNvPr>
                  <p:cNvSpPr/>
                  <p:nvPr/>
                </p:nvSpPr>
                <p:spPr>
                  <a:xfrm>
                    <a:off x="4718667" y="3490889"/>
                    <a:ext cx="681" cy="19755"/>
                  </a:xfrm>
                  <a:custGeom>
                    <a:avLst/>
                    <a:gdLst>
                      <a:gd name="connsiteX0" fmla="*/ 681 w 681"/>
                      <a:gd name="connsiteY0" fmla="*/ 17985 h 19755"/>
                      <a:gd name="connsiteX1" fmla="*/ 545 w 681"/>
                      <a:gd name="connsiteY1" fmla="*/ 0 h 19755"/>
                      <a:gd name="connsiteX2" fmla="*/ 0 w 681"/>
                      <a:gd name="connsiteY2" fmla="*/ 1771 h 19755"/>
                      <a:gd name="connsiteX3" fmla="*/ 136 w 681"/>
                      <a:gd name="connsiteY3" fmla="*/ 19756 h 19755"/>
                      <a:gd name="connsiteX4" fmla="*/ 681 w 681"/>
                      <a:gd name="connsiteY4" fmla="*/ 17985 h 197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1" h="19755">
                        <a:moveTo>
                          <a:pt x="681" y="17985"/>
                        </a:moveTo>
                        <a:lnTo>
                          <a:pt x="545" y="0"/>
                        </a:lnTo>
                        <a:lnTo>
                          <a:pt x="0" y="1771"/>
                        </a:lnTo>
                        <a:lnTo>
                          <a:pt x="136" y="19756"/>
                        </a:lnTo>
                        <a:lnTo>
                          <a:pt x="681" y="17985"/>
                        </a:lnTo>
                        <a:close/>
                      </a:path>
                    </a:pathLst>
                  </a:custGeom>
                  <a:solidFill>
                    <a:srgbClr val="FFD61D"/>
                  </a:solidFill>
                  <a:ln w="0" cap="flat">
                    <a:noFill/>
                    <a:prstDash val="solid"/>
                    <a:miter/>
                  </a:ln>
                </p:spPr>
                <p:txBody>
                  <a:bodyPr rtlCol="0" anchor="ctr"/>
                  <a:lstStyle/>
                  <a:p>
                    <a:endParaRPr lang="en-US"/>
                  </a:p>
                </p:txBody>
              </p:sp>
              <p:sp>
                <p:nvSpPr>
                  <p:cNvPr id="683" name="Freeform: Shape 682">
                    <a:extLst>
                      <a:ext uri="{FF2B5EF4-FFF2-40B4-BE49-F238E27FC236}">
                        <a16:creationId xmlns:a16="http://schemas.microsoft.com/office/drawing/2014/main" id="{694C72BE-1EDC-7461-AEFC-4EC328DB0517}"/>
                      </a:ext>
                    </a:extLst>
                  </p:cNvPr>
                  <p:cNvSpPr/>
                  <p:nvPr/>
                </p:nvSpPr>
                <p:spPr>
                  <a:xfrm>
                    <a:off x="4686752" y="3907937"/>
                    <a:ext cx="5346" cy="19074"/>
                  </a:xfrm>
                  <a:custGeom>
                    <a:avLst/>
                    <a:gdLst>
                      <a:gd name="connsiteX0" fmla="*/ 441 w 5346"/>
                      <a:gd name="connsiteY0" fmla="*/ 0 h 19074"/>
                      <a:gd name="connsiteX1" fmla="*/ 5346 w 5346"/>
                      <a:gd name="connsiteY1" fmla="*/ 19075 h 19074"/>
                      <a:gd name="connsiteX2" fmla="*/ 441 w 5346"/>
                      <a:gd name="connsiteY2" fmla="*/ 0 h 19074"/>
                    </a:gdLst>
                    <a:ahLst/>
                    <a:cxnLst>
                      <a:cxn ang="0">
                        <a:pos x="connsiteX0" y="connsiteY0"/>
                      </a:cxn>
                      <a:cxn ang="0">
                        <a:pos x="connsiteX1" y="connsiteY1"/>
                      </a:cxn>
                      <a:cxn ang="0">
                        <a:pos x="connsiteX2" y="connsiteY2"/>
                      </a:cxn>
                    </a:cxnLst>
                    <a:rect l="l" t="t" r="r" b="b"/>
                    <a:pathLst>
                      <a:path w="5346" h="19074">
                        <a:moveTo>
                          <a:pt x="441" y="0"/>
                        </a:moveTo>
                        <a:cubicBezTo>
                          <a:pt x="-1466" y="2180"/>
                          <a:pt x="3303" y="13080"/>
                          <a:pt x="5346" y="19075"/>
                        </a:cubicBezTo>
                        <a:cubicBezTo>
                          <a:pt x="4256" y="14033"/>
                          <a:pt x="3166" y="7085"/>
                          <a:pt x="441" y="0"/>
                        </a:cubicBezTo>
                        <a:close/>
                      </a:path>
                    </a:pathLst>
                  </a:custGeom>
                  <a:solidFill>
                    <a:srgbClr val="FFD61D"/>
                  </a:solidFill>
                  <a:ln w="0" cap="flat">
                    <a:noFill/>
                    <a:prstDash val="solid"/>
                    <a:miter/>
                  </a:ln>
                </p:spPr>
                <p:txBody>
                  <a:bodyPr rtlCol="0" anchor="ctr"/>
                  <a:lstStyle/>
                  <a:p>
                    <a:endParaRPr lang="en-US"/>
                  </a:p>
                </p:txBody>
              </p:sp>
              <p:sp>
                <p:nvSpPr>
                  <p:cNvPr id="684" name="Freeform: Shape 683">
                    <a:extLst>
                      <a:ext uri="{FF2B5EF4-FFF2-40B4-BE49-F238E27FC236}">
                        <a16:creationId xmlns:a16="http://schemas.microsoft.com/office/drawing/2014/main" id="{D43F1D00-4700-4339-5F75-281EC565CCA1}"/>
                      </a:ext>
                    </a:extLst>
                  </p:cNvPr>
                  <p:cNvSpPr/>
                  <p:nvPr/>
                </p:nvSpPr>
                <p:spPr>
                  <a:xfrm>
                    <a:off x="4884750" y="3666646"/>
                    <a:ext cx="45506" cy="128479"/>
                  </a:xfrm>
                  <a:custGeom>
                    <a:avLst/>
                    <a:gdLst>
                      <a:gd name="connsiteX0" fmla="*/ 45506 w 45506"/>
                      <a:gd name="connsiteY0" fmla="*/ 128480 h 128479"/>
                      <a:gd name="connsiteX1" fmla="*/ 0 w 45506"/>
                      <a:gd name="connsiteY1" fmla="*/ 0 h 128479"/>
                      <a:gd name="connsiteX2" fmla="*/ 45506 w 45506"/>
                      <a:gd name="connsiteY2" fmla="*/ 128480 h 128479"/>
                    </a:gdLst>
                    <a:ahLst/>
                    <a:cxnLst>
                      <a:cxn ang="0">
                        <a:pos x="connsiteX0" y="connsiteY0"/>
                      </a:cxn>
                      <a:cxn ang="0">
                        <a:pos x="connsiteX1" y="connsiteY1"/>
                      </a:cxn>
                      <a:cxn ang="0">
                        <a:pos x="connsiteX2" y="connsiteY2"/>
                      </a:cxn>
                    </a:cxnLst>
                    <a:rect l="l" t="t" r="r" b="b"/>
                    <a:pathLst>
                      <a:path w="45506" h="128479">
                        <a:moveTo>
                          <a:pt x="45506" y="128480"/>
                        </a:moveTo>
                        <a:cubicBezTo>
                          <a:pt x="28748" y="86380"/>
                          <a:pt x="13897" y="43326"/>
                          <a:pt x="0" y="0"/>
                        </a:cubicBezTo>
                        <a:cubicBezTo>
                          <a:pt x="11990" y="37468"/>
                          <a:pt x="23026" y="72074"/>
                          <a:pt x="45506" y="128480"/>
                        </a:cubicBezTo>
                        <a:close/>
                      </a:path>
                    </a:pathLst>
                  </a:custGeom>
                  <a:solidFill>
                    <a:srgbClr val="FFD61D"/>
                  </a:solidFill>
                  <a:ln w="0" cap="flat">
                    <a:noFill/>
                    <a:prstDash val="solid"/>
                    <a:miter/>
                  </a:ln>
                </p:spPr>
                <p:txBody>
                  <a:bodyPr rtlCol="0" anchor="ctr"/>
                  <a:lstStyle/>
                  <a:p>
                    <a:endParaRPr lang="en-US"/>
                  </a:p>
                </p:txBody>
              </p:sp>
              <p:sp>
                <p:nvSpPr>
                  <p:cNvPr id="685" name="Freeform: Shape 684">
                    <a:extLst>
                      <a:ext uri="{FF2B5EF4-FFF2-40B4-BE49-F238E27FC236}">
                        <a16:creationId xmlns:a16="http://schemas.microsoft.com/office/drawing/2014/main" id="{0D659CE0-1151-8ED3-A892-72AEDD9BEFAB}"/>
                      </a:ext>
                    </a:extLst>
                  </p:cNvPr>
                  <p:cNvSpPr/>
                  <p:nvPr/>
                </p:nvSpPr>
                <p:spPr>
                  <a:xfrm>
                    <a:off x="4830797" y="4259043"/>
                    <a:ext cx="61719" cy="91284"/>
                  </a:xfrm>
                  <a:custGeom>
                    <a:avLst/>
                    <a:gdLst>
                      <a:gd name="connsiteX0" fmla="*/ 55997 w 61719"/>
                      <a:gd name="connsiteY0" fmla="*/ 75344 h 91284"/>
                      <a:gd name="connsiteX1" fmla="*/ 27113 w 61719"/>
                      <a:gd name="connsiteY1" fmla="*/ 38966 h 91284"/>
                      <a:gd name="connsiteX2" fmla="*/ 0 w 61719"/>
                      <a:gd name="connsiteY2" fmla="*/ 0 h 91284"/>
                      <a:gd name="connsiteX3" fmla="*/ 61719 w 61719"/>
                      <a:gd name="connsiteY3" fmla="*/ 91284 h 91284"/>
                      <a:gd name="connsiteX4" fmla="*/ 55861 w 61719"/>
                      <a:gd name="connsiteY4" fmla="*/ 75208 h 912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719" h="91284">
                        <a:moveTo>
                          <a:pt x="55997" y="75344"/>
                        </a:moveTo>
                        <a:cubicBezTo>
                          <a:pt x="44689" y="60220"/>
                          <a:pt x="35696" y="49866"/>
                          <a:pt x="27113" y="38966"/>
                        </a:cubicBezTo>
                        <a:cubicBezTo>
                          <a:pt x="18802" y="27794"/>
                          <a:pt x="10491" y="16486"/>
                          <a:pt x="0" y="0"/>
                        </a:cubicBezTo>
                        <a:cubicBezTo>
                          <a:pt x="22617" y="46869"/>
                          <a:pt x="41010" y="53681"/>
                          <a:pt x="61719" y="91284"/>
                        </a:cubicBezTo>
                        <a:cubicBezTo>
                          <a:pt x="59539" y="86107"/>
                          <a:pt x="57768" y="80657"/>
                          <a:pt x="55861" y="75208"/>
                        </a:cubicBezTo>
                        <a:close/>
                      </a:path>
                    </a:pathLst>
                  </a:custGeom>
                  <a:solidFill>
                    <a:srgbClr val="FFD61D"/>
                  </a:solidFill>
                  <a:ln w="0" cap="flat">
                    <a:noFill/>
                    <a:prstDash val="solid"/>
                    <a:miter/>
                  </a:ln>
                </p:spPr>
                <p:txBody>
                  <a:bodyPr rtlCol="0" anchor="ctr"/>
                  <a:lstStyle/>
                  <a:p>
                    <a:endParaRPr lang="en-US"/>
                  </a:p>
                </p:txBody>
              </p:sp>
              <p:sp>
                <p:nvSpPr>
                  <p:cNvPr id="686" name="Freeform: Shape 685">
                    <a:extLst>
                      <a:ext uri="{FF2B5EF4-FFF2-40B4-BE49-F238E27FC236}">
                        <a16:creationId xmlns:a16="http://schemas.microsoft.com/office/drawing/2014/main" id="{4C0D4A0F-8D3E-38A6-0868-68A369C5A02D}"/>
                      </a:ext>
                    </a:extLst>
                  </p:cNvPr>
                  <p:cNvSpPr/>
                  <p:nvPr/>
                </p:nvSpPr>
                <p:spPr>
                  <a:xfrm>
                    <a:off x="4861997" y="4321579"/>
                    <a:ext cx="22627" cy="28039"/>
                  </a:xfrm>
                  <a:custGeom>
                    <a:avLst/>
                    <a:gdLst>
                      <a:gd name="connsiteX0" fmla="*/ 2861 w 22627"/>
                      <a:gd name="connsiteY0" fmla="*/ 11990 h 28039"/>
                      <a:gd name="connsiteX1" fmla="*/ 22617 w 22627"/>
                      <a:gd name="connsiteY1" fmla="*/ 27113 h 28039"/>
                      <a:gd name="connsiteX2" fmla="*/ 0 w 22627"/>
                      <a:gd name="connsiteY2" fmla="*/ 0 h 28039"/>
                      <a:gd name="connsiteX3" fmla="*/ 2861 w 22627"/>
                      <a:gd name="connsiteY3" fmla="*/ 11853 h 28039"/>
                    </a:gdLst>
                    <a:ahLst/>
                    <a:cxnLst>
                      <a:cxn ang="0">
                        <a:pos x="connsiteX0" y="connsiteY0"/>
                      </a:cxn>
                      <a:cxn ang="0">
                        <a:pos x="connsiteX1" y="connsiteY1"/>
                      </a:cxn>
                      <a:cxn ang="0">
                        <a:pos x="connsiteX2" y="connsiteY2"/>
                      </a:cxn>
                      <a:cxn ang="0">
                        <a:pos x="connsiteX3" y="connsiteY3"/>
                      </a:cxn>
                    </a:cxnLst>
                    <a:rect l="l" t="t" r="r" b="b"/>
                    <a:pathLst>
                      <a:path w="22627" h="28039">
                        <a:moveTo>
                          <a:pt x="2861" y="11990"/>
                        </a:moveTo>
                        <a:cubicBezTo>
                          <a:pt x="2861" y="4360"/>
                          <a:pt x="23162" y="33516"/>
                          <a:pt x="22617" y="27113"/>
                        </a:cubicBezTo>
                        <a:cubicBezTo>
                          <a:pt x="7494" y="6540"/>
                          <a:pt x="12671" y="19483"/>
                          <a:pt x="0" y="0"/>
                        </a:cubicBezTo>
                        <a:lnTo>
                          <a:pt x="2861" y="11853"/>
                        </a:lnTo>
                        <a:close/>
                      </a:path>
                    </a:pathLst>
                  </a:custGeom>
                  <a:solidFill>
                    <a:srgbClr val="FFD61D"/>
                  </a:solidFill>
                  <a:ln w="0" cap="flat">
                    <a:noFill/>
                    <a:prstDash val="solid"/>
                    <a:miter/>
                  </a:ln>
                </p:spPr>
                <p:txBody>
                  <a:bodyPr rtlCol="0" anchor="ctr"/>
                  <a:lstStyle/>
                  <a:p>
                    <a:endParaRPr lang="en-US"/>
                  </a:p>
                </p:txBody>
              </p:sp>
              <p:sp>
                <p:nvSpPr>
                  <p:cNvPr id="687" name="Freeform: Shape 686">
                    <a:extLst>
                      <a:ext uri="{FF2B5EF4-FFF2-40B4-BE49-F238E27FC236}">
                        <a16:creationId xmlns:a16="http://schemas.microsoft.com/office/drawing/2014/main" id="{C955C7D5-AF0E-7D28-A144-CBA282DA30F2}"/>
                      </a:ext>
                    </a:extLst>
                  </p:cNvPr>
                  <p:cNvSpPr/>
                  <p:nvPr/>
                </p:nvSpPr>
                <p:spPr>
                  <a:xfrm>
                    <a:off x="4839380" y="4151409"/>
                    <a:ext cx="6539" cy="8719"/>
                  </a:xfrm>
                  <a:custGeom>
                    <a:avLst/>
                    <a:gdLst>
                      <a:gd name="connsiteX0" fmla="*/ 0 w 6539"/>
                      <a:gd name="connsiteY0" fmla="*/ 0 h 8719"/>
                      <a:gd name="connsiteX1" fmla="*/ 6540 w 6539"/>
                      <a:gd name="connsiteY1" fmla="*/ 8720 h 8719"/>
                      <a:gd name="connsiteX2" fmla="*/ 2180 w 6539"/>
                      <a:gd name="connsiteY2" fmla="*/ 1362 h 8719"/>
                      <a:gd name="connsiteX3" fmla="*/ 0 w 6539"/>
                      <a:gd name="connsiteY3" fmla="*/ 0 h 8719"/>
                    </a:gdLst>
                    <a:ahLst/>
                    <a:cxnLst>
                      <a:cxn ang="0">
                        <a:pos x="connsiteX0" y="connsiteY0"/>
                      </a:cxn>
                      <a:cxn ang="0">
                        <a:pos x="connsiteX1" y="connsiteY1"/>
                      </a:cxn>
                      <a:cxn ang="0">
                        <a:pos x="connsiteX2" y="connsiteY2"/>
                      </a:cxn>
                      <a:cxn ang="0">
                        <a:pos x="connsiteX3" y="connsiteY3"/>
                      </a:cxn>
                    </a:cxnLst>
                    <a:rect l="l" t="t" r="r" b="b"/>
                    <a:pathLst>
                      <a:path w="6539" h="8719">
                        <a:moveTo>
                          <a:pt x="0" y="0"/>
                        </a:moveTo>
                        <a:lnTo>
                          <a:pt x="6540" y="8720"/>
                        </a:lnTo>
                        <a:lnTo>
                          <a:pt x="2180" y="1362"/>
                        </a:lnTo>
                        <a:lnTo>
                          <a:pt x="0" y="0"/>
                        </a:lnTo>
                        <a:close/>
                      </a:path>
                    </a:pathLst>
                  </a:custGeom>
                  <a:solidFill>
                    <a:srgbClr val="FFD61D"/>
                  </a:solidFill>
                  <a:ln w="0" cap="flat">
                    <a:noFill/>
                    <a:prstDash val="solid"/>
                    <a:miter/>
                  </a:ln>
                </p:spPr>
                <p:txBody>
                  <a:bodyPr rtlCol="0" anchor="ctr"/>
                  <a:lstStyle/>
                  <a:p>
                    <a:endParaRPr lang="en-US"/>
                  </a:p>
                </p:txBody>
              </p:sp>
              <p:sp>
                <p:nvSpPr>
                  <p:cNvPr id="688" name="Freeform: Shape 687">
                    <a:extLst>
                      <a:ext uri="{FF2B5EF4-FFF2-40B4-BE49-F238E27FC236}">
                        <a16:creationId xmlns:a16="http://schemas.microsoft.com/office/drawing/2014/main" id="{DEB082EC-FDB7-ECAB-186D-D153DB8FB88A}"/>
                      </a:ext>
                    </a:extLst>
                  </p:cNvPr>
                  <p:cNvSpPr/>
                  <p:nvPr/>
                </p:nvSpPr>
                <p:spPr>
                  <a:xfrm>
                    <a:off x="4974945" y="4466817"/>
                    <a:ext cx="12670" cy="14850"/>
                  </a:xfrm>
                  <a:custGeom>
                    <a:avLst/>
                    <a:gdLst>
                      <a:gd name="connsiteX0" fmla="*/ 3678 w 12670"/>
                      <a:gd name="connsiteY0" fmla="*/ 2316 h 14850"/>
                      <a:gd name="connsiteX1" fmla="*/ 0 w 12670"/>
                      <a:gd name="connsiteY1" fmla="*/ 0 h 14850"/>
                      <a:gd name="connsiteX2" fmla="*/ 12671 w 12670"/>
                      <a:gd name="connsiteY2" fmla="*/ 14851 h 14850"/>
                      <a:gd name="connsiteX3" fmla="*/ 3678 w 12670"/>
                      <a:gd name="connsiteY3" fmla="*/ 2316 h 14850"/>
                    </a:gdLst>
                    <a:ahLst/>
                    <a:cxnLst>
                      <a:cxn ang="0">
                        <a:pos x="connsiteX0" y="connsiteY0"/>
                      </a:cxn>
                      <a:cxn ang="0">
                        <a:pos x="connsiteX1" y="connsiteY1"/>
                      </a:cxn>
                      <a:cxn ang="0">
                        <a:pos x="connsiteX2" y="connsiteY2"/>
                      </a:cxn>
                      <a:cxn ang="0">
                        <a:pos x="connsiteX3" y="connsiteY3"/>
                      </a:cxn>
                    </a:cxnLst>
                    <a:rect l="l" t="t" r="r" b="b"/>
                    <a:pathLst>
                      <a:path w="12670" h="14850">
                        <a:moveTo>
                          <a:pt x="3678" y="2316"/>
                        </a:moveTo>
                        <a:lnTo>
                          <a:pt x="0" y="0"/>
                        </a:lnTo>
                        <a:lnTo>
                          <a:pt x="12671" y="14851"/>
                        </a:lnTo>
                        <a:lnTo>
                          <a:pt x="3678" y="2316"/>
                        </a:lnTo>
                        <a:close/>
                      </a:path>
                    </a:pathLst>
                  </a:custGeom>
                  <a:solidFill>
                    <a:srgbClr val="FFD61D"/>
                  </a:solidFill>
                  <a:ln w="0" cap="flat">
                    <a:noFill/>
                    <a:prstDash val="solid"/>
                    <a:miter/>
                  </a:ln>
                </p:spPr>
                <p:txBody>
                  <a:bodyPr rtlCol="0" anchor="ctr"/>
                  <a:lstStyle/>
                  <a:p>
                    <a:endParaRPr lang="en-US"/>
                  </a:p>
                </p:txBody>
              </p:sp>
              <p:sp>
                <p:nvSpPr>
                  <p:cNvPr id="689" name="Freeform: Shape 688">
                    <a:extLst>
                      <a:ext uri="{FF2B5EF4-FFF2-40B4-BE49-F238E27FC236}">
                        <a16:creationId xmlns:a16="http://schemas.microsoft.com/office/drawing/2014/main" id="{4BE6BC8E-6D87-22AB-1295-FC09FBB2C9B1}"/>
                      </a:ext>
                    </a:extLst>
                  </p:cNvPr>
                  <p:cNvSpPr/>
                  <p:nvPr/>
                </p:nvSpPr>
                <p:spPr>
                  <a:xfrm>
                    <a:off x="4971266" y="4464365"/>
                    <a:ext cx="3678" cy="2315"/>
                  </a:xfrm>
                  <a:custGeom>
                    <a:avLst/>
                    <a:gdLst>
                      <a:gd name="connsiteX0" fmla="*/ 0 w 3678"/>
                      <a:gd name="connsiteY0" fmla="*/ 0 h 2315"/>
                      <a:gd name="connsiteX1" fmla="*/ 3679 w 3678"/>
                      <a:gd name="connsiteY1" fmla="*/ 2316 h 2315"/>
                      <a:gd name="connsiteX2" fmla="*/ 0 w 3678"/>
                      <a:gd name="connsiteY2" fmla="*/ 0 h 2315"/>
                    </a:gdLst>
                    <a:ahLst/>
                    <a:cxnLst>
                      <a:cxn ang="0">
                        <a:pos x="connsiteX0" y="connsiteY0"/>
                      </a:cxn>
                      <a:cxn ang="0">
                        <a:pos x="connsiteX1" y="connsiteY1"/>
                      </a:cxn>
                      <a:cxn ang="0">
                        <a:pos x="connsiteX2" y="connsiteY2"/>
                      </a:cxn>
                    </a:cxnLst>
                    <a:rect l="l" t="t" r="r" b="b"/>
                    <a:pathLst>
                      <a:path w="3678" h="2315">
                        <a:moveTo>
                          <a:pt x="0" y="0"/>
                        </a:moveTo>
                        <a:lnTo>
                          <a:pt x="3679" y="2316"/>
                        </a:lnTo>
                        <a:lnTo>
                          <a:pt x="0" y="0"/>
                        </a:lnTo>
                        <a:close/>
                      </a:path>
                    </a:pathLst>
                  </a:custGeom>
                  <a:solidFill>
                    <a:srgbClr val="FFD61D"/>
                  </a:solidFill>
                  <a:ln w="0" cap="flat">
                    <a:noFill/>
                    <a:prstDash val="solid"/>
                    <a:miter/>
                  </a:ln>
                </p:spPr>
                <p:txBody>
                  <a:bodyPr rtlCol="0" anchor="ctr"/>
                  <a:lstStyle/>
                  <a:p>
                    <a:endParaRPr lang="en-US"/>
                  </a:p>
                </p:txBody>
              </p:sp>
              <p:sp>
                <p:nvSpPr>
                  <p:cNvPr id="690" name="Freeform: Shape 689">
                    <a:extLst>
                      <a:ext uri="{FF2B5EF4-FFF2-40B4-BE49-F238E27FC236}">
                        <a16:creationId xmlns:a16="http://schemas.microsoft.com/office/drawing/2014/main" id="{4A20A064-DC35-1F68-B128-3A56CD419506}"/>
                      </a:ext>
                    </a:extLst>
                  </p:cNvPr>
                  <p:cNvSpPr/>
                  <p:nvPr/>
                </p:nvSpPr>
                <p:spPr>
                  <a:xfrm>
                    <a:off x="4842105" y="4138737"/>
                    <a:ext cx="11172" cy="20981"/>
                  </a:xfrm>
                  <a:custGeom>
                    <a:avLst/>
                    <a:gdLst>
                      <a:gd name="connsiteX0" fmla="*/ 11172 w 11172"/>
                      <a:gd name="connsiteY0" fmla="*/ 20982 h 20981"/>
                      <a:gd name="connsiteX1" fmla="*/ 5177 w 11172"/>
                      <a:gd name="connsiteY1" fmla="*/ 6540 h 20981"/>
                      <a:gd name="connsiteX2" fmla="*/ 0 w 11172"/>
                      <a:gd name="connsiteY2" fmla="*/ 0 h 20981"/>
                      <a:gd name="connsiteX3" fmla="*/ 11172 w 11172"/>
                      <a:gd name="connsiteY3" fmla="*/ 20982 h 20981"/>
                    </a:gdLst>
                    <a:ahLst/>
                    <a:cxnLst>
                      <a:cxn ang="0">
                        <a:pos x="connsiteX0" y="connsiteY0"/>
                      </a:cxn>
                      <a:cxn ang="0">
                        <a:pos x="connsiteX1" y="connsiteY1"/>
                      </a:cxn>
                      <a:cxn ang="0">
                        <a:pos x="connsiteX2" y="connsiteY2"/>
                      </a:cxn>
                      <a:cxn ang="0">
                        <a:pos x="connsiteX3" y="connsiteY3"/>
                      </a:cxn>
                    </a:cxnLst>
                    <a:rect l="l" t="t" r="r" b="b"/>
                    <a:pathLst>
                      <a:path w="11172" h="20981">
                        <a:moveTo>
                          <a:pt x="11172" y="20982"/>
                        </a:moveTo>
                        <a:lnTo>
                          <a:pt x="5177" y="6540"/>
                        </a:lnTo>
                        <a:lnTo>
                          <a:pt x="0" y="0"/>
                        </a:lnTo>
                        <a:lnTo>
                          <a:pt x="11172" y="20982"/>
                        </a:lnTo>
                        <a:close/>
                      </a:path>
                    </a:pathLst>
                  </a:custGeom>
                  <a:solidFill>
                    <a:srgbClr val="FFD61D"/>
                  </a:solidFill>
                  <a:ln w="0" cap="flat">
                    <a:noFill/>
                    <a:prstDash val="solid"/>
                    <a:miter/>
                  </a:ln>
                </p:spPr>
                <p:txBody>
                  <a:bodyPr rtlCol="0" anchor="ctr"/>
                  <a:lstStyle/>
                  <a:p>
                    <a:endParaRPr lang="en-US"/>
                  </a:p>
                </p:txBody>
              </p:sp>
              <p:sp>
                <p:nvSpPr>
                  <p:cNvPr id="691" name="Freeform: Shape 690">
                    <a:extLst>
                      <a:ext uri="{FF2B5EF4-FFF2-40B4-BE49-F238E27FC236}">
                        <a16:creationId xmlns:a16="http://schemas.microsoft.com/office/drawing/2014/main" id="{82613350-89BE-8550-152D-1DE9D0A0B0ED}"/>
                      </a:ext>
                    </a:extLst>
                  </p:cNvPr>
                  <p:cNvSpPr/>
                  <p:nvPr/>
                </p:nvSpPr>
                <p:spPr>
                  <a:xfrm>
                    <a:off x="4897557" y="4284929"/>
                    <a:ext cx="9787" cy="14021"/>
                  </a:xfrm>
                  <a:custGeom>
                    <a:avLst/>
                    <a:gdLst>
                      <a:gd name="connsiteX0" fmla="*/ 9401 w 9787"/>
                      <a:gd name="connsiteY0" fmla="*/ 11717 h 14021"/>
                      <a:gd name="connsiteX1" fmla="*/ 0 w 9787"/>
                      <a:gd name="connsiteY1" fmla="*/ 0 h 14021"/>
                      <a:gd name="connsiteX2" fmla="*/ 9401 w 9787"/>
                      <a:gd name="connsiteY2" fmla="*/ 11717 h 14021"/>
                    </a:gdLst>
                    <a:ahLst/>
                    <a:cxnLst>
                      <a:cxn ang="0">
                        <a:pos x="connsiteX0" y="connsiteY0"/>
                      </a:cxn>
                      <a:cxn ang="0">
                        <a:pos x="connsiteX1" y="connsiteY1"/>
                      </a:cxn>
                      <a:cxn ang="0">
                        <a:pos x="connsiteX2" y="connsiteY2"/>
                      </a:cxn>
                    </a:cxnLst>
                    <a:rect l="l" t="t" r="r" b="b"/>
                    <a:pathLst>
                      <a:path w="9787" h="14021">
                        <a:moveTo>
                          <a:pt x="9401" y="11717"/>
                        </a:moveTo>
                        <a:lnTo>
                          <a:pt x="0" y="0"/>
                        </a:lnTo>
                        <a:cubicBezTo>
                          <a:pt x="1907" y="2316"/>
                          <a:pt x="11853" y="20300"/>
                          <a:pt x="9401" y="11717"/>
                        </a:cubicBezTo>
                        <a:close/>
                      </a:path>
                    </a:pathLst>
                  </a:custGeom>
                  <a:solidFill>
                    <a:srgbClr val="FFD61D"/>
                  </a:solidFill>
                  <a:ln w="0" cap="flat">
                    <a:noFill/>
                    <a:prstDash val="solid"/>
                    <a:miter/>
                  </a:ln>
                </p:spPr>
                <p:txBody>
                  <a:bodyPr rtlCol="0" anchor="ctr"/>
                  <a:lstStyle/>
                  <a:p>
                    <a:endParaRPr lang="en-US"/>
                  </a:p>
                </p:txBody>
              </p:sp>
              <p:sp>
                <p:nvSpPr>
                  <p:cNvPr id="692" name="Freeform: Shape 691">
                    <a:extLst>
                      <a:ext uri="{FF2B5EF4-FFF2-40B4-BE49-F238E27FC236}">
                        <a16:creationId xmlns:a16="http://schemas.microsoft.com/office/drawing/2014/main" id="{8722D027-3A1B-95A5-D678-FF36F5F1B83E}"/>
                      </a:ext>
                    </a:extLst>
                  </p:cNvPr>
                  <p:cNvSpPr/>
                  <p:nvPr/>
                </p:nvSpPr>
                <p:spPr>
                  <a:xfrm>
                    <a:off x="5061325" y="4550472"/>
                    <a:ext cx="17030" cy="12126"/>
                  </a:xfrm>
                  <a:custGeom>
                    <a:avLst/>
                    <a:gdLst>
                      <a:gd name="connsiteX0" fmla="*/ 1226 w 17030"/>
                      <a:gd name="connsiteY0" fmla="*/ 1499 h 12126"/>
                      <a:gd name="connsiteX1" fmla="*/ 17031 w 17030"/>
                      <a:gd name="connsiteY1" fmla="*/ 12126 h 12126"/>
                      <a:gd name="connsiteX2" fmla="*/ 15668 w 17030"/>
                      <a:gd name="connsiteY2" fmla="*/ 10627 h 12126"/>
                      <a:gd name="connsiteX3" fmla="*/ 0 w 17030"/>
                      <a:gd name="connsiteY3" fmla="*/ 0 h 12126"/>
                      <a:gd name="connsiteX4" fmla="*/ 1226 w 17030"/>
                      <a:gd name="connsiteY4" fmla="*/ 1499 h 121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30" h="12126">
                        <a:moveTo>
                          <a:pt x="1226" y="1499"/>
                        </a:moveTo>
                        <a:lnTo>
                          <a:pt x="17031" y="12126"/>
                        </a:lnTo>
                        <a:lnTo>
                          <a:pt x="15668" y="10627"/>
                        </a:lnTo>
                        <a:lnTo>
                          <a:pt x="0" y="0"/>
                        </a:lnTo>
                        <a:lnTo>
                          <a:pt x="1226" y="1499"/>
                        </a:lnTo>
                        <a:close/>
                      </a:path>
                    </a:pathLst>
                  </a:custGeom>
                  <a:solidFill>
                    <a:srgbClr val="FFD61D"/>
                  </a:solidFill>
                  <a:ln w="0" cap="flat">
                    <a:noFill/>
                    <a:prstDash val="solid"/>
                    <a:miter/>
                  </a:ln>
                </p:spPr>
                <p:txBody>
                  <a:bodyPr rtlCol="0" anchor="ctr"/>
                  <a:lstStyle/>
                  <a:p>
                    <a:endParaRPr lang="en-US"/>
                  </a:p>
                </p:txBody>
              </p:sp>
              <p:sp>
                <p:nvSpPr>
                  <p:cNvPr id="693" name="Freeform: Shape 692">
                    <a:extLst>
                      <a:ext uri="{FF2B5EF4-FFF2-40B4-BE49-F238E27FC236}">
                        <a16:creationId xmlns:a16="http://schemas.microsoft.com/office/drawing/2014/main" id="{59FFC1B1-B98A-759D-73CF-9E944550C58E}"/>
                      </a:ext>
                    </a:extLst>
                  </p:cNvPr>
                  <p:cNvSpPr/>
                  <p:nvPr/>
                </p:nvSpPr>
                <p:spPr>
                  <a:xfrm>
                    <a:off x="4984826" y="4378047"/>
                    <a:ext cx="12228" cy="13632"/>
                  </a:xfrm>
                  <a:custGeom>
                    <a:avLst/>
                    <a:gdLst>
                      <a:gd name="connsiteX0" fmla="*/ 882 w 12228"/>
                      <a:gd name="connsiteY0" fmla="*/ 4298 h 13632"/>
                      <a:gd name="connsiteX1" fmla="*/ 9193 w 12228"/>
                      <a:gd name="connsiteY1" fmla="*/ 8249 h 13632"/>
                      <a:gd name="connsiteX2" fmla="*/ 882 w 12228"/>
                      <a:gd name="connsiteY2" fmla="*/ 4298 h 13632"/>
                    </a:gdLst>
                    <a:ahLst/>
                    <a:cxnLst>
                      <a:cxn ang="0">
                        <a:pos x="connsiteX0" y="connsiteY0"/>
                      </a:cxn>
                      <a:cxn ang="0">
                        <a:pos x="connsiteX1" y="connsiteY1"/>
                      </a:cxn>
                      <a:cxn ang="0">
                        <a:pos x="connsiteX2" y="connsiteY2"/>
                      </a:cxn>
                    </a:cxnLst>
                    <a:rect l="l" t="t" r="r" b="b"/>
                    <a:pathLst>
                      <a:path w="12228" h="13632">
                        <a:moveTo>
                          <a:pt x="882" y="4298"/>
                        </a:moveTo>
                        <a:cubicBezTo>
                          <a:pt x="-3205" y="-5239"/>
                          <a:pt x="20365" y="25552"/>
                          <a:pt x="9193" y="8249"/>
                        </a:cubicBezTo>
                        <a:cubicBezTo>
                          <a:pt x="-3205" y="-5375"/>
                          <a:pt x="337" y="1301"/>
                          <a:pt x="882" y="4298"/>
                        </a:cubicBezTo>
                        <a:close/>
                      </a:path>
                    </a:pathLst>
                  </a:custGeom>
                  <a:solidFill>
                    <a:srgbClr val="FFD61D"/>
                  </a:solidFill>
                  <a:ln w="0" cap="flat">
                    <a:noFill/>
                    <a:prstDash val="solid"/>
                    <a:miter/>
                  </a:ln>
                </p:spPr>
                <p:txBody>
                  <a:bodyPr rtlCol="0" anchor="ctr"/>
                  <a:lstStyle/>
                  <a:p>
                    <a:endParaRPr lang="en-US"/>
                  </a:p>
                </p:txBody>
              </p:sp>
              <p:sp>
                <p:nvSpPr>
                  <p:cNvPr id="694" name="Freeform: Shape 693">
                    <a:extLst>
                      <a:ext uri="{FF2B5EF4-FFF2-40B4-BE49-F238E27FC236}">
                        <a16:creationId xmlns:a16="http://schemas.microsoft.com/office/drawing/2014/main" id="{7AF2FCF7-340A-255C-2ECB-55B894BE7286}"/>
                      </a:ext>
                    </a:extLst>
                  </p:cNvPr>
                  <p:cNvSpPr/>
                  <p:nvPr/>
                </p:nvSpPr>
                <p:spPr>
                  <a:xfrm>
                    <a:off x="5127540" y="4548565"/>
                    <a:ext cx="6131" cy="4359"/>
                  </a:xfrm>
                  <a:custGeom>
                    <a:avLst/>
                    <a:gdLst>
                      <a:gd name="connsiteX0" fmla="*/ 0 w 6131"/>
                      <a:gd name="connsiteY0" fmla="*/ 0 h 4359"/>
                      <a:gd name="connsiteX1" fmla="*/ 6131 w 6131"/>
                      <a:gd name="connsiteY1" fmla="*/ 4360 h 4359"/>
                      <a:gd name="connsiteX2" fmla="*/ 0 w 6131"/>
                      <a:gd name="connsiteY2" fmla="*/ 0 h 4359"/>
                    </a:gdLst>
                    <a:ahLst/>
                    <a:cxnLst>
                      <a:cxn ang="0">
                        <a:pos x="connsiteX0" y="connsiteY0"/>
                      </a:cxn>
                      <a:cxn ang="0">
                        <a:pos x="connsiteX1" y="connsiteY1"/>
                      </a:cxn>
                      <a:cxn ang="0">
                        <a:pos x="connsiteX2" y="connsiteY2"/>
                      </a:cxn>
                    </a:cxnLst>
                    <a:rect l="l" t="t" r="r" b="b"/>
                    <a:pathLst>
                      <a:path w="6131" h="4359">
                        <a:moveTo>
                          <a:pt x="0" y="0"/>
                        </a:moveTo>
                        <a:cubicBezTo>
                          <a:pt x="1907" y="1499"/>
                          <a:pt x="3951" y="3133"/>
                          <a:pt x="6131" y="4360"/>
                        </a:cubicBezTo>
                        <a:cubicBezTo>
                          <a:pt x="3678" y="2589"/>
                          <a:pt x="1635" y="1226"/>
                          <a:pt x="0" y="0"/>
                        </a:cubicBezTo>
                        <a:close/>
                      </a:path>
                    </a:pathLst>
                  </a:custGeom>
                  <a:solidFill>
                    <a:srgbClr val="FFD61D"/>
                  </a:solidFill>
                  <a:ln w="0" cap="flat">
                    <a:noFill/>
                    <a:prstDash val="solid"/>
                    <a:miter/>
                  </a:ln>
                </p:spPr>
                <p:txBody>
                  <a:bodyPr rtlCol="0" anchor="ctr"/>
                  <a:lstStyle/>
                  <a:p>
                    <a:endParaRPr lang="en-US"/>
                  </a:p>
                </p:txBody>
              </p:sp>
              <p:sp>
                <p:nvSpPr>
                  <p:cNvPr id="695" name="Freeform: Shape 694">
                    <a:extLst>
                      <a:ext uri="{FF2B5EF4-FFF2-40B4-BE49-F238E27FC236}">
                        <a16:creationId xmlns:a16="http://schemas.microsoft.com/office/drawing/2014/main" id="{4B6A457F-406C-B0AB-B3F4-046B60FD63A7}"/>
                      </a:ext>
                    </a:extLst>
                  </p:cNvPr>
                  <p:cNvSpPr/>
                  <p:nvPr/>
                </p:nvSpPr>
                <p:spPr>
                  <a:xfrm>
                    <a:off x="5111054" y="4534940"/>
                    <a:ext cx="16485" cy="13624"/>
                  </a:xfrm>
                  <a:custGeom>
                    <a:avLst/>
                    <a:gdLst>
                      <a:gd name="connsiteX0" fmla="*/ 16486 w 16485"/>
                      <a:gd name="connsiteY0" fmla="*/ 13625 h 13624"/>
                      <a:gd name="connsiteX1" fmla="*/ 0 w 16485"/>
                      <a:gd name="connsiteY1" fmla="*/ 0 h 13624"/>
                      <a:gd name="connsiteX2" fmla="*/ 16486 w 16485"/>
                      <a:gd name="connsiteY2" fmla="*/ 13625 h 13624"/>
                    </a:gdLst>
                    <a:ahLst/>
                    <a:cxnLst>
                      <a:cxn ang="0">
                        <a:pos x="connsiteX0" y="connsiteY0"/>
                      </a:cxn>
                      <a:cxn ang="0">
                        <a:pos x="connsiteX1" y="connsiteY1"/>
                      </a:cxn>
                      <a:cxn ang="0">
                        <a:pos x="connsiteX2" y="connsiteY2"/>
                      </a:cxn>
                    </a:cxnLst>
                    <a:rect l="l" t="t" r="r" b="b"/>
                    <a:pathLst>
                      <a:path w="16485" h="13624">
                        <a:moveTo>
                          <a:pt x="16486" y="13625"/>
                        </a:moveTo>
                        <a:cubicBezTo>
                          <a:pt x="10218" y="8720"/>
                          <a:pt x="4769" y="2725"/>
                          <a:pt x="0" y="0"/>
                        </a:cubicBezTo>
                        <a:cubicBezTo>
                          <a:pt x="6812" y="7357"/>
                          <a:pt x="9946" y="9128"/>
                          <a:pt x="16486" y="13625"/>
                        </a:cubicBezTo>
                        <a:close/>
                      </a:path>
                    </a:pathLst>
                  </a:custGeom>
                  <a:solidFill>
                    <a:srgbClr val="FFD61D"/>
                  </a:solidFill>
                  <a:ln w="0" cap="flat">
                    <a:noFill/>
                    <a:prstDash val="solid"/>
                    <a:miter/>
                  </a:ln>
                </p:spPr>
                <p:txBody>
                  <a:bodyPr rtlCol="0" anchor="ctr"/>
                  <a:lstStyle/>
                  <a:p>
                    <a:endParaRPr lang="en-US"/>
                  </a:p>
                </p:txBody>
              </p:sp>
              <p:sp>
                <p:nvSpPr>
                  <p:cNvPr id="696" name="Freeform: Shape 695">
                    <a:extLst>
                      <a:ext uri="{FF2B5EF4-FFF2-40B4-BE49-F238E27FC236}">
                        <a16:creationId xmlns:a16="http://schemas.microsoft.com/office/drawing/2014/main" id="{C02867D0-346D-18E6-BA00-FA99CB02B4F2}"/>
                      </a:ext>
                    </a:extLst>
                  </p:cNvPr>
                  <p:cNvSpPr/>
                  <p:nvPr/>
                </p:nvSpPr>
                <p:spPr>
                  <a:xfrm>
                    <a:off x="5181902" y="4590665"/>
                    <a:ext cx="20761" cy="10971"/>
                  </a:xfrm>
                  <a:custGeom>
                    <a:avLst/>
                    <a:gdLst>
                      <a:gd name="connsiteX0" fmla="*/ 20437 w 20761"/>
                      <a:gd name="connsiteY0" fmla="*/ 9946 h 10971"/>
                      <a:gd name="connsiteX1" fmla="*/ 14578 w 20761"/>
                      <a:gd name="connsiteY1" fmla="*/ 5858 h 10971"/>
                      <a:gd name="connsiteX2" fmla="*/ 12398 w 20761"/>
                      <a:gd name="connsiteY2" fmla="*/ 4360 h 10971"/>
                      <a:gd name="connsiteX3" fmla="*/ 4633 w 20761"/>
                      <a:gd name="connsiteY3" fmla="*/ 1499 h 10971"/>
                      <a:gd name="connsiteX4" fmla="*/ 0 w 20761"/>
                      <a:gd name="connsiteY4" fmla="*/ 0 h 10971"/>
                      <a:gd name="connsiteX5" fmla="*/ 5859 w 20761"/>
                      <a:gd name="connsiteY5" fmla="*/ 2452 h 10971"/>
                      <a:gd name="connsiteX6" fmla="*/ 20573 w 20761"/>
                      <a:gd name="connsiteY6" fmla="*/ 10082 h 10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61" h="10971">
                        <a:moveTo>
                          <a:pt x="20437" y="9946"/>
                        </a:moveTo>
                        <a:lnTo>
                          <a:pt x="14578" y="5858"/>
                        </a:lnTo>
                        <a:cubicBezTo>
                          <a:pt x="21663" y="8584"/>
                          <a:pt x="18529" y="6812"/>
                          <a:pt x="12398" y="4360"/>
                        </a:cubicBezTo>
                        <a:cubicBezTo>
                          <a:pt x="5995" y="272"/>
                          <a:pt x="5723" y="1363"/>
                          <a:pt x="4633" y="1499"/>
                        </a:cubicBezTo>
                        <a:cubicBezTo>
                          <a:pt x="3134" y="954"/>
                          <a:pt x="1635" y="545"/>
                          <a:pt x="0" y="0"/>
                        </a:cubicBezTo>
                        <a:cubicBezTo>
                          <a:pt x="2180" y="954"/>
                          <a:pt x="4224" y="1771"/>
                          <a:pt x="5859" y="2452"/>
                        </a:cubicBezTo>
                        <a:cubicBezTo>
                          <a:pt x="15805" y="8992"/>
                          <a:pt x="21936" y="12807"/>
                          <a:pt x="20573" y="10082"/>
                        </a:cubicBezTo>
                        <a:close/>
                      </a:path>
                    </a:pathLst>
                  </a:custGeom>
                  <a:solidFill>
                    <a:srgbClr val="FFD61D"/>
                  </a:solidFill>
                  <a:ln w="0" cap="flat">
                    <a:noFill/>
                    <a:prstDash val="solid"/>
                    <a:miter/>
                  </a:ln>
                </p:spPr>
                <p:txBody>
                  <a:bodyPr rtlCol="0" anchor="ctr"/>
                  <a:lstStyle/>
                  <a:p>
                    <a:endParaRPr lang="en-US"/>
                  </a:p>
                </p:txBody>
              </p:sp>
              <p:sp>
                <p:nvSpPr>
                  <p:cNvPr id="697" name="Freeform: Shape 696">
                    <a:extLst>
                      <a:ext uri="{FF2B5EF4-FFF2-40B4-BE49-F238E27FC236}">
                        <a16:creationId xmlns:a16="http://schemas.microsoft.com/office/drawing/2014/main" id="{8A481A4C-106C-DC49-BD74-9B6939B35E0F}"/>
                      </a:ext>
                    </a:extLst>
                  </p:cNvPr>
                  <p:cNvSpPr/>
                  <p:nvPr/>
                </p:nvSpPr>
                <p:spPr>
                  <a:xfrm>
                    <a:off x="5430959" y="4764106"/>
                    <a:ext cx="70166" cy="17848"/>
                  </a:xfrm>
                  <a:custGeom>
                    <a:avLst/>
                    <a:gdLst>
                      <a:gd name="connsiteX0" fmla="*/ 70167 w 70166"/>
                      <a:gd name="connsiteY0" fmla="*/ 17848 h 17848"/>
                      <a:gd name="connsiteX1" fmla="*/ 38285 w 70166"/>
                      <a:gd name="connsiteY1" fmla="*/ 6131 h 17848"/>
                      <a:gd name="connsiteX2" fmla="*/ 0 w 70166"/>
                      <a:gd name="connsiteY2" fmla="*/ 0 h 17848"/>
                      <a:gd name="connsiteX3" fmla="*/ 32699 w 70166"/>
                      <a:gd name="connsiteY3" fmla="*/ 9401 h 17848"/>
                      <a:gd name="connsiteX4" fmla="*/ 70167 w 70166"/>
                      <a:gd name="connsiteY4" fmla="*/ 17848 h 178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166" h="17848">
                        <a:moveTo>
                          <a:pt x="70167" y="17848"/>
                        </a:moveTo>
                        <a:cubicBezTo>
                          <a:pt x="43054" y="10491"/>
                          <a:pt x="36105" y="8311"/>
                          <a:pt x="38285" y="6131"/>
                        </a:cubicBezTo>
                        <a:cubicBezTo>
                          <a:pt x="12944" y="-1771"/>
                          <a:pt x="15805" y="3406"/>
                          <a:pt x="0" y="0"/>
                        </a:cubicBezTo>
                        <a:cubicBezTo>
                          <a:pt x="14578" y="3951"/>
                          <a:pt x="23298" y="6540"/>
                          <a:pt x="32699" y="9401"/>
                        </a:cubicBezTo>
                        <a:cubicBezTo>
                          <a:pt x="42236" y="11989"/>
                          <a:pt x="52455" y="14169"/>
                          <a:pt x="70167" y="17848"/>
                        </a:cubicBezTo>
                        <a:close/>
                      </a:path>
                    </a:pathLst>
                  </a:custGeom>
                  <a:solidFill>
                    <a:srgbClr val="FFD61D"/>
                  </a:solidFill>
                  <a:ln w="0" cap="flat">
                    <a:noFill/>
                    <a:prstDash val="solid"/>
                    <a:miter/>
                  </a:ln>
                </p:spPr>
                <p:txBody>
                  <a:bodyPr rtlCol="0" anchor="ctr"/>
                  <a:lstStyle/>
                  <a:p>
                    <a:endParaRPr lang="en-US"/>
                  </a:p>
                </p:txBody>
              </p:sp>
              <p:sp>
                <p:nvSpPr>
                  <p:cNvPr id="698" name="Freeform: Shape 697">
                    <a:extLst>
                      <a:ext uri="{FF2B5EF4-FFF2-40B4-BE49-F238E27FC236}">
                        <a16:creationId xmlns:a16="http://schemas.microsoft.com/office/drawing/2014/main" id="{C32519F0-EC61-2947-1FD8-0D0D5A1D49FD}"/>
                      </a:ext>
                    </a:extLst>
                  </p:cNvPr>
                  <p:cNvSpPr/>
                  <p:nvPr/>
                </p:nvSpPr>
                <p:spPr>
                  <a:xfrm>
                    <a:off x="5420741" y="4761381"/>
                    <a:ext cx="10218" cy="2725"/>
                  </a:xfrm>
                  <a:custGeom>
                    <a:avLst/>
                    <a:gdLst>
                      <a:gd name="connsiteX0" fmla="*/ 10218 w 10218"/>
                      <a:gd name="connsiteY0" fmla="*/ 2725 h 2725"/>
                      <a:gd name="connsiteX1" fmla="*/ 0 w 10218"/>
                      <a:gd name="connsiteY1" fmla="*/ 0 h 2725"/>
                      <a:gd name="connsiteX2" fmla="*/ 10218 w 10218"/>
                      <a:gd name="connsiteY2" fmla="*/ 2725 h 2725"/>
                    </a:gdLst>
                    <a:ahLst/>
                    <a:cxnLst>
                      <a:cxn ang="0">
                        <a:pos x="connsiteX0" y="connsiteY0"/>
                      </a:cxn>
                      <a:cxn ang="0">
                        <a:pos x="connsiteX1" y="connsiteY1"/>
                      </a:cxn>
                      <a:cxn ang="0">
                        <a:pos x="connsiteX2" y="connsiteY2"/>
                      </a:cxn>
                    </a:cxnLst>
                    <a:rect l="l" t="t" r="r" b="b"/>
                    <a:pathLst>
                      <a:path w="10218" h="2725">
                        <a:moveTo>
                          <a:pt x="10218" y="2725"/>
                        </a:moveTo>
                        <a:cubicBezTo>
                          <a:pt x="6949" y="1907"/>
                          <a:pt x="3815" y="1090"/>
                          <a:pt x="0" y="0"/>
                        </a:cubicBezTo>
                        <a:cubicBezTo>
                          <a:pt x="4224" y="1226"/>
                          <a:pt x="7357" y="2044"/>
                          <a:pt x="10218" y="2725"/>
                        </a:cubicBezTo>
                        <a:close/>
                      </a:path>
                    </a:pathLst>
                  </a:custGeom>
                  <a:solidFill>
                    <a:srgbClr val="FFD61D"/>
                  </a:solidFill>
                  <a:ln w="0" cap="flat">
                    <a:noFill/>
                    <a:prstDash val="solid"/>
                    <a:miter/>
                  </a:ln>
                </p:spPr>
                <p:txBody>
                  <a:bodyPr rtlCol="0" anchor="ctr"/>
                  <a:lstStyle/>
                  <a:p>
                    <a:endParaRPr lang="en-US"/>
                  </a:p>
                </p:txBody>
              </p:sp>
              <p:sp>
                <p:nvSpPr>
                  <p:cNvPr id="699" name="Freeform: Shape 698">
                    <a:extLst>
                      <a:ext uri="{FF2B5EF4-FFF2-40B4-BE49-F238E27FC236}">
                        <a16:creationId xmlns:a16="http://schemas.microsoft.com/office/drawing/2014/main" id="{89C0194F-22AC-5BC3-EB17-CCB47A7622E3}"/>
                      </a:ext>
                    </a:extLst>
                  </p:cNvPr>
                  <p:cNvSpPr/>
                  <p:nvPr/>
                </p:nvSpPr>
                <p:spPr>
                  <a:xfrm>
                    <a:off x="5132717" y="4516956"/>
                    <a:ext cx="14850" cy="6948"/>
                  </a:xfrm>
                  <a:custGeom>
                    <a:avLst/>
                    <a:gdLst>
                      <a:gd name="connsiteX0" fmla="*/ 0 w 14850"/>
                      <a:gd name="connsiteY0" fmla="*/ 0 h 6948"/>
                      <a:gd name="connsiteX1" fmla="*/ 14851 w 14850"/>
                      <a:gd name="connsiteY1" fmla="*/ 6949 h 6948"/>
                      <a:gd name="connsiteX2" fmla="*/ 9946 w 14850"/>
                      <a:gd name="connsiteY2" fmla="*/ 3678 h 6948"/>
                      <a:gd name="connsiteX3" fmla="*/ 0 w 14850"/>
                      <a:gd name="connsiteY3" fmla="*/ 0 h 6948"/>
                    </a:gdLst>
                    <a:ahLst/>
                    <a:cxnLst>
                      <a:cxn ang="0">
                        <a:pos x="connsiteX0" y="connsiteY0"/>
                      </a:cxn>
                      <a:cxn ang="0">
                        <a:pos x="connsiteX1" y="connsiteY1"/>
                      </a:cxn>
                      <a:cxn ang="0">
                        <a:pos x="connsiteX2" y="connsiteY2"/>
                      </a:cxn>
                      <a:cxn ang="0">
                        <a:pos x="connsiteX3" y="connsiteY3"/>
                      </a:cxn>
                    </a:cxnLst>
                    <a:rect l="l" t="t" r="r" b="b"/>
                    <a:pathLst>
                      <a:path w="14850" h="6948">
                        <a:moveTo>
                          <a:pt x="0" y="0"/>
                        </a:moveTo>
                        <a:lnTo>
                          <a:pt x="14851" y="6949"/>
                        </a:lnTo>
                        <a:lnTo>
                          <a:pt x="9946" y="3678"/>
                        </a:lnTo>
                        <a:lnTo>
                          <a:pt x="0" y="0"/>
                        </a:lnTo>
                        <a:close/>
                      </a:path>
                    </a:pathLst>
                  </a:custGeom>
                  <a:solidFill>
                    <a:srgbClr val="FFD61D"/>
                  </a:solidFill>
                  <a:ln w="0" cap="flat">
                    <a:noFill/>
                    <a:prstDash val="solid"/>
                    <a:miter/>
                  </a:ln>
                </p:spPr>
                <p:txBody>
                  <a:bodyPr rtlCol="0" anchor="ctr"/>
                  <a:lstStyle/>
                  <a:p>
                    <a:endParaRPr lang="en-US"/>
                  </a:p>
                </p:txBody>
              </p:sp>
              <p:sp>
                <p:nvSpPr>
                  <p:cNvPr id="700" name="Freeform: Shape 699">
                    <a:extLst>
                      <a:ext uri="{FF2B5EF4-FFF2-40B4-BE49-F238E27FC236}">
                        <a16:creationId xmlns:a16="http://schemas.microsoft.com/office/drawing/2014/main" id="{5EC6113E-6AB0-F7B6-FA42-68E23F9BCE6E}"/>
                      </a:ext>
                    </a:extLst>
                  </p:cNvPr>
                  <p:cNvSpPr/>
                  <p:nvPr/>
                </p:nvSpPr>
                <p:spPr>
                  <a:xfrm>
                    <a:off x="5524589" y="4787267"/>
                    <a:ext cx="18000" cy="4147"/>
                  </a:xfrm>
                  <a:custGeom>
                    <a:avLst/>
                    <a:gdLst>
                      <a:gd name="connsiteX0" fmla="*/ 17274 w 18000"/>
                      <a:gd name="connsiteY0" fmla="*/ 3951 h 4147"/>
                      <a:gd name="connsiteX1" fmla="*/ 107 w 18000"/>
                      <a:gd name="connsiteY1" fmla="*/ 0 h 4147"/>
                      <a:gd name="connsiteX2" fmla="*/ 17274 w 18000"/>
                      <a:gd name="connsiteY2" fmla="*/ 3951 h 4147"/>
                    </a:gdLst>
                    <a:ahLst/>
                    <a:cxnLst>
                      <a:cxn ang="0">
                        <a:pos x="connsiteX0" y="connsiteY0"/>
                      </a:cxn>
                      <a:cxn ang="0">
                        <a:pos x="connsiteX1" y="connsiteY1"/>
                      </a:cxn>
                      <a:cxn ang="0">
                        <a:pos x="connsiteX2" y="connsiteY2"/>
                      </a:cxn>
                    </a:cxnLst>
                    <a:rect l="l" t="t" r="r" b="b"/>
                    <a:pathLst>
                      <a:path w="18000" h="4147">
                        <a:moveTo>
                          <a:pt x="17274" y="3951"/>
                        </a:moveTo>
                        <a:cubicBezTo>
                          <a:pt x="12233" y="2861"/>
                          <a:pt x="3922" y="1635"/>
                          <a:pt x="107" y="0"/>
                        </a:cubicBezTo>
                        <a:cubicBezTo>
                          <a:pt x="-1800" y="2180"/>
                          <a:pt x="22451" y="4905"/>
                          <a:pt x="17274" y="3951"/>
                        </a:cubicBezTo>
                        <a:close/>
                      </a:path>
                    </a:pathLst>
                  </a:custGeom>
                  <a:solidFill>
                    <a:srgbClr val="FFD61D"/>
                  </a:solidFill>
                  <a:ln w="0" cap="flat">
                    <a:noFill/>
                    <a:prstDash val="solid"/>
                    <a:miter/>
                  </a:ln>
                </p:spPr>
                <p:txBody>
                  <a:bodyPr rtlCol="0" anchor="ctr"/>
                  <a:lstStyle/>
                  <a:p>
                    <a:endParaRPr lang="en-US"/>
                  </a:p>
                </p:txBody>
              </p:sp>
              <p:sp>
                <p:nvSpPr>
                  <p:cNvPr id="701" name="Freeform: Shape 700">
                    <a:extLst>
                      <a:ext uri="{FF2B5EF4-FFF2-40B4-BE49-F238E27FC236}">
                        <a16:creationId xmlns:a16="http://schemas.microsoft.com/office/drawing/2014/main" id="{23525B89-5779-12B0-A1AD-A25AC874186F}"/>
                      </a:ext>
                    </a:extLst>
                  </p:cNvPr>
                  <p:cNvSpPr/>
                  <p:nvPr/>
                </p:nvSpPr>
                <p:spPr>
                  <a:xfrm>
                    <a:off x="5424420" y="4711106"/>
                    <a:ext cx="25341" cy="8847"/>
                  </a:xfrm>
                  <a:custGeom>
                    <a:avLst/>
                    <a:gdLst>
                      <a:gd name="connsiteX0" fmla="*/ 25342 w 25341"/>
                      <a:gd name="connsiteY0" fmla="*/ 8720 h 8847"/>
                      <a:gd name="connsiteX1" fmla="*/ 0 w 25341"/>
                      <a:gd name="connsiteY1" fmla="*/ 0 h 8847"/>
                      <a:gd name="connsiteX2" fmla="*/ 25342 w 25341"/>
                      <a:gd name="connsiteY2" fmla="*/ 8720 h 8847"/>
                    </a:gdLst>
                    <a:ahLst/>
                    <a:cxnLst>
                      <a:cxn ang="0">
                        <a:pos x="connsiteX0" y="connsiteY0"/>
                      </a:cxn>
                      <a:cxn ang="0">
                        <a:pos x="connsiteX1" y="connsiteY1"/>
                      </a:cxn>
                      <a:cxn ang="0">
                        <a:pos x="connsiteX2" y="connsiteY2"/>
                      </a:cxn>
                    </a:cxnLst>
                    <a:rect l="l" t="t" r="r" b="b"/>
                    <a:pathLst>
                      <a:path w="25341" h="8847">
                        <a:moveTo>
                          <a:pt x="25342" y="8720"/>
                        </a:moveTo>
                        <a:cubicBezTo>
                          <a:pt x="23162" y="6404"/>
                          <a:pt x="6404" y="2997"/>
                          <a:pt x="0" y="0"/>
                        </a:cubicBezTo>
                        <a:cubicBezTo>
                          <a:pt x="9265" y="3678"/>
                          <a:pt x="15941" y="9810"/>
                          <a:pt x="25342" y="8720"/>
                        </a:cubicBezTo>
                        <a:close/>
                      </a:path>
                    </a:pathLst>
                  </a:custGeom>
                  <a:solidFill>
                    <a:srgbClr val="FFD61D"/>
                  </a:solidFill>
                  <a:ln w="0" cap="flat">
                    <a:noFill/>
                    <a:prstDash val="solid"/>
                    <a:miter/>
                  </a:ln>
                </p:spPr>
                <p:txBody>
                  <a:bodyPr rtlCol="0" anchor="ctr"/>
                  <a:lstStyle/>
                  <a:p>
                    <a:endParaRPr lang="en-US"/>
                  </a:p>
                </p:txBody>
              </p:sp>
              <p:sp>
                <p:nvSpPr>
                  <p:cNvPr id="702" name="Freeform: Shape 701">
                    <a:extLst>
                      <a:ext uri="{FF2B5EF4-FFF2-40B4-BE49-F238E27FC236}">
                        <a16:creationId xmlns:a16="http://schemas.microsoft.com/office/drawing/2014/main" id="{FFE52866-CB02-613A-2BD7-8D366C532E5B}"/>
                      </a:ext>
                    </a:extLst>
                  </p:cNvPr>
                  <p:cNvSpPr/>
                  <p:nvPr/>
                </p:nvSpPr>
                <p:spPr>
                  <a:xfrm>
                    <a:off x="5605059" y="4787131"/>
                    <a:ext cx="17598" cy="5041"/>
                  </a:xfrm>
                  <a:custGeom>
                    <a:avLst/>
                    <a:gdLst>
                      <a:gd name="connsiteX0" fmla="*/ 17599 w 17598"/>
                      <a:gd name="connsiteY0" fmla="*/ 5041 h 5041"/>
                      <a:gd name="connsiteX1" fmla="*/ 8470 w 17598"/>
                      <a:gd name="connsiteY1" fmla="*/ 0 h 5041"/>
                      <a:gd name="connsiteX2" fmla="*/ 17599 w 17598"/>
                      <a:gd name="connsiteY2" fmla="*/ 5041 h 5041"/>
                    </a:gdLst>
                    <a:ahLst/>
                    <a:cxnLst>
                      <a:cxn ang="0">
                        <a:pos x="connsiteX0" y="connsiteY0"/>
                      </a:cxn>
                      <a:cxn ang="0">
                        <a:pos x="connsiteX1" y="connsiteY1"/>
                      </a:cxn>
                      <a:cxn ang="0">
                        <a:pos x="connsiteX2" y="connsiteY2"/>
                      </a:cxn>
                    </a:cxnLst>
                    <a:rect l="l" t="t" r="r" b="b"/>
                    <a:pathLst>
                      <a:path w="17598" h="5041">
                        <a:moveTo>
                          <a:pt x="17599" y="5041"/>
                        </a:moveTo>
                        <a:cubicBezTo>
                          <a:pt x="12421" y="4224"/>
                          <a:pt x="4792" y="1635"/>
                          <a:pt x="8470" y="0"/>
                        </a:cubicBezTo>
                        <a:cubicBezTo>
                          <a:pt x="977" y="273"/>
                          <a:pt x="-9650" y="3406"/>
                          <a:pt x="17599" y="5041"/>
                        </a:cubicBezTo>
                        <a:close/>
                      </a:path>
                    </a:pathLst>
                  </a:custGeom>
                  <a:solidFill>
                    <a:srgbClr val="FFD61D"/>
                  </a:solidFill>
                  <a:ln w="0" cap="flat">
                    <a:noFill/>
                    <a:prstDash val="solid"/>
                    <a:miter/>
                  </a:ln>
                </p:spPr>
                <p:txBody>
                  <a:bodyPr rtlCol="0" anchor="ctr"/>
                  <a:lstStyle/>
                  <a:p>
                    <a:endParaRPr lang="en-US"/>
                  </a:p>
                </p:txBody>
              </p:sp>
              <p:sp>
                <p:nvSpPr>
                  <p:cNvPr id="703" name="Freeform: Shape 702">
                    <a:extLst>
                      <a:ext uri="{FF2B5EF4-FFF2-40B4-BE49-F238E27FC236}">
                        <a16:creationId xmlns:a16="http://schemas.microsoft.com/office/drawing/2014/main" id="{B6D2A643-56C5-6643-744F-38B238CCEACD}"/>
                      </a:ext>
                    </a:extLst>
                  </p:cNvPr>
                  <p:cNvSpPr/>
                  <p:nvPr/>
                </p:nvSpPr>
                <p:spPr>
                  <a:xfrm>
                    <a:off x="5475239" y="4728273"/>
                    <a:ext cx="21799" cy="4359"/>
                  </a:xfrm>
                  <a:custGeom>
                    <a:avLst/>
                    <a:gdLst>
                      <a:gd name="connsiteX0" fmla="*/ 21799 w 21799"/>
                      <a:gd name="connsiteY0" fmla="*/ 4360 h 4359"/>
                      <a:gd name="connsiteX1" fmla="*/ 18257 w 21799"/>
                      <a:gd name="connsiteY1" fmla="*/ 2725 h 4359"/>
                      <a:gd name="connsiteX2" fmla="*/ 0 w 21799"/>
                      <a:gd name="connsiteY2" fmla="*/ 0 h 4359"/>
                      <a:gd name="connsiteX3" fmla="*/ 21799 w 21799"/>
                      <a:gd name="connsiteY3" fmla="*/ 4360 h 4359"/>
                    </a:gdLst>
                    <a:ahLst/>
                    <a:cxnLst>
                      <a:cxn ang="0">
                        <a:pos x="connsiteX0" y="connsiteY0"/>
                      </a:cxn>
                      <a:cxn ang="0">
                        <a:pos x="connsiteX1" y="connsiteY1"/>
                      </a:cxn>
                      <a:cxn ang="0">
                        <a:pos x="connsiteX2" y="connsiteY2"/>
                      </a:cxn>
                      <a:cxn ang="0">
                        <a:pos x="connsiteX3" y="connsiteY3"/>
                      </a:cxn>
                    </a:cxnLst>
                    <a:rect l="l" t="t" r="r" b="b"/>
                    <a:pathLst>
                      <a:path w="21799" h="4359">
                        <a:moveTo>
                          <a:pt x="21799" y="4360"/>
                        </a:moveTo>
                        <a:lnTo>
                          <a:pt x="18257" y="2725"/>
                        </a:lnTo>
                        <a:cubicBezTo>
                          <a:pt x="12262" y="1771"/>
                          <a:pt x="5995" y="1226"/>
                          <a:pt x="0" y="0"/>
                        </a:cubicBezTo>
                        <a:cubicBezTo>
                          <a:pt x="7221" y="1635"/>
                          <a:pt x="14442" y="2861"/>
                          <a:pt x="21799" y="4360"/>
                        </a:cubicBezTo>
                        <a:close/>
                      </a:path>
                    </a:pathLst>
                  </a:custGeom>
                  <a:solidFill>
                    <a:srgbClr val="FFD61D"/>
                  </a:solidFill>
                  <a:ln w="0" cap="flat">
                    <a:noFill/>
                    <a:prstDash val="solid"/>
                    <a:miter/>
                  </a:ln>
                </p:spPr>
                <p:txBody>
                  <a:bodyPr rtlCol="0" anchor="ctr"/>
                  <a:lstStyle/>
                  <a:p>
                    <a:endParaRPr lang="en-US"/>
                  </a:p>
                </p:txBody>
              </p:sp>
              <p:sp>
                <p:nvSpPr>
                  <p:cNvPr id="704" name="Freeform: Shape 703">
                    <a:extLst>
                      <a:ext uri="{FF2B5EF4-FFF2-40B4-BE49-F238E27FC236}">
                        <a16:creationId xmlns:a16="http://schemas.microsoft.com/office/drawing/2014/main" id="{1C959CFB-252B-DE9D-E5FB-49EE57066C7E}"/>
                      </a:ext>
                    </a:extLst>
                  </p:cNvPr>
                  <p:cNvSpPr/>
                  <p:nvPr/>
                </p:nvSpPr>
                <p:spPr>
                  <a:xfrm>
                    <a:off x="5439270" y="4680468"/>
                    <a:ext cx="29292" cy="14567"/>
                  </a:xfrm>
                  <a:custGeom>
                    <a:avLst/>
                    <a:gdLst>
                      <a:gd name="connsiteX0" fmla="*/ 5450 w 29292"/>
                      <a:gd name="connsiteY0" fmla="*/ 255 h 14567"/>
                      <a:gd name="connsiteX1" fmla="*/ 0 w 29292"/>
                      <a:gd name="connsiteY1" fmla="*/ 8703 h 14567"/>
                      <a:gd name="connsiteX2" fmla="*/ 29293 w 29292"/>
                      <a:gd name="connsiteY2" fmla="*/ 13199 h 14567"/>
                      <a:gd name="connsiteX3" fmla="*/ 5450 w 29292"/>
                      <a:gd name="connsiteY3" fmla="*/ 255 h 14567"/>
                    </a:gdLst>
                    <a:ahLst/>
                    <a:cxnLst>
                      <a:cxn ang="0">
                        <a:pos x="connsiteX0" y="connsiteY0"/>
                      </a:cxn>
                      <a:cxn ang="0">
                        <a:pos x="connsiteX1" y="connsiteY1"/>
                      </a:cxn>
                      <a:cxn ang="0">
                        <a:pos x="connsiteX2" y="connsiteY2"/>
                      </a:cxn>
                      <a:cxn ang="0">
                        <a:pos x="connsiteX3" y="connsiteY3"/>
                      </a:cxn>
                    </a:cxnLst>
                    <a:rect l="l" t="t" r="r" b="b"/>
                    <a:pathLst>
                      <a:path w="29292" h="14567">
                        <a:moveTo>
                          <a:pt x="5450" y="255"/>
                        </a:moveTo>
                        <a:cubicBezTo>
                          <a:pt x="-14578" y="-2333"/>
                          <a:pt x="33789" y="15787"/>
                          <a:pt x="0" y="8703"/>
                        </a:cubicBezTo>
                        <a:cubicBezTo>
                          <a:pt x="41964" y="23826"/>
                          <a:pt x="-2044" y="3798"/>
                          <a:pt x="29293" y="13199"/>
                        </a:cubicBezTo>
                        <a:cubicBezTo>
                          <a:pt x="11172" y="6932"/>
                          <a:pt x="3270" y="800"/>
                          <a:pt x="5450" y="255"/>
                        </a:cubicBezTo>
                        <a:close/>
                      </a:path>
                    </a:pathLst>
                  </a:custGeom>
                  <a:solidFill>
                    <a:srgbClr val="FFD61D"/>
                  </a:solidFill>
                  <a:ln w="0" cap="flat">
                    <a:noFill/>
                    <a:prstDash val="solid"/>
                    <a:miter/>
                  </a:ln>
                </p:spPr>
                <p:txBody>
                  <a:bodyPr rtlCol="0" anchor="ctr"/>
                  <a:lstStyle/>
                  <a:p>
                    <a:endParaRPr lang="en-US"/>
                  </a:p>
                </p:txBody>
              </p:sp>
              <p:sp>
                <p:nvSpPr>
                  <p:cNvPr id="705" name="Freeform: Shape 704">
                    <a:extLst>
                      <a:ext uri="{FF2B5EF4-FFF2-40B4-BE49-F238E27FC236}">
                        <a16:creationId xmlns:a16="http://schemas.microsoft.com/office/drawing/2014/main" id="{FAF9A717-91E5-56E3-3F9C-41F282C42C2C}"/>
                      </a:ext>
                    </a:extLst>
                  </p:cNvPr>
                  <p:cNvSpPr/>
                  <p:nvPr/>
                </p:nvSpPr>
                <p:spPr>
                  <a:xfrm>
                    <a:off x="5468563" y="4693667"/>
                    <a:ext cx="8719" cy="2725"/>
                  </a:xfrm>
                  <a:custGeom>
                    <a:avLst/>
                    <a:gdLst>
                      <a:gd name="connsiteX0" fmla="*/ 0 w 8719"/>
                      <a:gd name="connsiteY0" fmla="*/ 0 h 2725"/>
                      <a:gd name="connsiteX1" fmla="*/ 8720 w 8719"/>
                      <a:gd name="connsiteY1" fmla="*/ 2725 h 2725"/>
                      <a:gd name="connsiteX2" fmla="*/ 0 w 8719"/>
                      <a:gd name="connsiteY2" fmla="*/ 0 h 2725"/>
                    </a:gdLst>
                    <a:ahLst/>
                    <a:cxnLst>
                      <a:cxn ang="0">
                        <a:pos x="connsiteX0" y="connsiteY0"/>
                      </a:cxn>
                      <a:cxn ang="0">
                        <a:pos x="connsiteX1" y="connsiteY1"/>
                      </a:cxn>
                      <a:cxn ang="0">
                        <a:pos x="connsiteX2" y="connsiteY2"/>
                      </a:cxn>
                    </a:cxnLst>
                    <a:rect l="l" t="t" r="r" b="b"/>
                    <a:pathLst>
                      <a:path w="8719" h="2725">
                        <a:moveTo>
                          <a:pt x="0" y="0"/>
                        </a:moveTo>
                        <a:cubicBezTo>
                          <a:pt x="2589" y="954"/>
                          <a:pt x="5450" y="1771"/>
                          <a:pt x="8720" y="2725"/>
                        </a:cubicBezTo>
                        <a:cubicBezTo>
                          <a:pt x="5314" y="1635"/>
                          <a:pt x="2452" y="817"/>
                          <a:pt x="0" y="0"/>
                        </a:cubicBezTo>
                        <a:close/>
                      </a:path>
                    </a:pathLst>
                  </a:custGeom>
                  <a:solidFill>
                    <a:srgbClr val="FFD61D"/>
                  </a:solidFill>
                  <a:ln w="0" cap="flat">
                    <a:noFill/>
                    <a:prstDash val="solid"/>
                    <a:miter/>
                  </a:ln>
                </p:spPr>
                <p:txBody>
                  <a:bodyPr rtlCol="0" anchor="ctr"/>
                  <a:lstStyle/>
                  <a:p>
                    <a:endParaRPr lang="en-US"/>
                  </a:p>
                </p:txBody>
              </p:sp>
              <p:sp>
                <p:nvSpPr>
                  <p:cNvPr id="706" name="Freeform: Shape 705">
                    <a:extLst>
                      <a:ext uri="{FF2B5EF4-FFF2-40B4-BE49-F238E27FC236}">
                        <a16:creationId xmlns:a16="http://schemas.microsoft.com/office/drawing/2014/main" id="{74A7E96A-9699-8D78-2088-E17AF0D5358C}"/>
                      </a:ext>
                    </a:extLst>
                  </p:cNvPr>
                  <p:cNvSpPr/>
                  <p:nvPr/>
                </p:nvSpPr>
                <p:spPr>
                  <a:xfrm>
                    <a:off x="5740101" y="4746530"/>
                    <a:ext cx="6812" cy="1226"/>
                  </a:xfrm>
                  <a:custGeom>
                    <a:avLst/>
                    <a:gdLst>
                      <a:gd name="connsiteX0" fmla="*/ 6812 w 6812"/>
                      <a:gd name="connsiteY0" fmla="*/ 0 h 1226"/>
                      <a:gd name="connsiteX1" fmla="*/ 0 w 6812"/>
                      <a:gd name="connsiteY1" fmla="*/ 1226 h 1226"/>
                      <a:gd name="connsiteX2" fmla="*/ 6812 w 6812"/>
                      <a:gd name="connsiteY2" fmla="*/ 0 h 1226"/>
                    </a:gdLst>
                    <a:ahLst/>
                    <a:cxnLst>
                      <a:cxn ang="0">
                        <a:pos x="connsiteX0" y="connsiteY0"/>
                      </a:cxn>
                      <a:cxn ang="0">
                        <a:pos x="connsiteX1" y="connsiteY1"/>
                      </a:cxn>
                      <a:cxn ang="0">
                        <a:pos x="connsiteX2" y="connsiteY2"/>
                      </a:cxn>
                    </a:cxnLst>
                    <a:rect l="l" t="t" r="r" b="b"/>
                    <a:pathLst>
                      <a:path w="6812" h="1226">
                        <a:moveTo>
                          <a:pt x="6812" y="0"/>
                        </a:moveTo>
                        <a:cubicBezTo>
                          <a:pt x="3815" y="409"/>
                          <a:pt x="1907" y="817"/>
                          <a:pt x="0" y="1226"/>
                        </a:cubicBezTo>
                        <a:cubicBezTo>
                          <a:pt x="2316" y="954"/>
                          <a:pt x="4496" y="545"/>
                          <a:pt x="6812" y="0"/>
                        </a:cubicBezTo>
                        <a:close/>
                      </a:path>
                    </a:pathLst>
                  </a:custGeom>
                  <a:solidFill>
                    <a:srgbClr val="FFD61D"/>
                  </a:solidFill>
                  <a:ln w="0" cap="flat">
                    <a:noFill/>
                    <a:prstDash val="solid"/>
                    <a:miter/>
                  </a:ln>
                </p:spPr>
                <p:txBody>
                  <a:bodyPr rtlCol="0" anchor="ctr"/>
                  <a:lstStyle/>
                  <a:p>
                    <a:endParaRPr lang="en-US"/>
                  </a:p>
                </p:txBody>
              </p:sp>
              <p:sp>
                <p:nvSpPr>
                  <p:cNvPr id="707" name="Freeform: Shape 706">
                    <a:extLst>
                      <a:ext uri="{FF2B5EF4-FFF2-40B4-BE49-F238E27FC236}">
                        <a16:creationId xmlns:a16="http://schemas.microsoft.com/office/drawing/2014/main" id="{F106DE36-8248-40A7-5CB4-C2BAF116C7E0}"/>
                      </a:ext>
                    </a:extLst>
                  </p:cNvPr>
                  <p:cNvSpPr/>
                  <p:nvPr/>
                </p:nvSpPr>
                <p:spPr>
                  <a:xfrm>
                    <a:off x="5540637" y="4711704"/>
                    <a:ext cx="67393" cy="5961"/>
                  </a:xfrm>
                  <a:custGeom>
                    <a:avLst/>
                    <a:gdLst>
                      <a:gd name="connsiteX0" fmla="*/ 30247 w 67393"/>
                      <a:gd name="connsiteY0" fmla="*/ 1718 h 5961"/>
                      <a:gd name="connsiteX1" fmla="*/ 0 w 67393"/>
                      <a:gd name="connsiteY1" fmla="*/ 1037 h 5961"/>
                      <a:gd name="connsiteX2" fmla="*/ 42100 w 67393"/>
                      <a:gd name="connsiteY2" fmla="*/ 5260 h 5961"/>
                      <a:gd name="connsiteX3" fmla="*/ 67305 w 67393"/>
                      <a:gd name="connsiteY3" fmla="*/ 4170 h 5961"/>
                      <a:gd name="connsiteX4" fmla="*/ 42509 w 67393"/>
                      <a:gd name="connsiteY4" fmla="*/ 1173 h 5961"/>
                      <a:gd name="connsiteX5" fmla="*/ 23707 w 67393"/>
                      <a:gd name="connsiteY5" fmla="*/ 83 h 5961"/>
                      <a:gd name="connsiteX6" fmla="*/ 30247 w 67393"/>
                      <a:gd name="connsiteY6" fmla="*/ 1854 h 5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393" h="5961">
                        <a:moveTo>
                          <a:pt x="30247" y="1718"/>
                        </a:moveTo>
                        <a:lnTo>
                          <a:pt x="0" y="1037"/>
                        </a:lnTo>
                        <a:cubicBezTo>
                          <a:pt x="10082" y="1309"/>
                          <a:pt x="27522" y="3625"/>
                          <a:pt x="42100" y="5260"/>
                        </a:cubicBezTo>
                        <a:cubicBezTo>
                          <a:pt x="56814" y="6214"/>
                          <a:pt x="68532" y="6486"/>
                          <a:pt x="67305" y="4170"/>
                        </a:cubicBezTo>
                        <a:cubicBezTo>
                          <a:pt x="59267" y="2808"/>
                          <a:pt x="50411" y="1718"/>
                          <a:pt x="42509" y="1173"/>
                        </a:cubicBezTo>
                        <a:cubicBezTo>
                          <a:pt x="34607" y="219"/>
                          <a:pt x="27794" y="-190"/>
                          <a:pt x="23707" y="83"/>
                        </a:cubicBezTo>
                        <a:lnTo>
                          <a:pt x="30247" y="1854"/>
                        </a:lnTo>
                        <a:close/>
                      </a:path>
                    </a:pathLst>
                  </a:custGeom>
                  <a:solidFill>
                    <a:srgbClr val="FFD61D"/>
                  </a:solidFill>
                  <a:ln w="0" cap="flat">
                    <a:noFill/>
                    <a:prstDash val="solid"/>
                    <a:miter/>
                  </a:ln>
                </p:spPr>
                <p:txBody>
                  <a:bodyPr rtlCol="0" anchor="ctr"/>
                  <a:lstStyle/>
                  <a:p>
                    <a:endParaRPr lang="en-US"/>
                  </a:p>
                </p:txBody>
              </p:sp>
              <p:sp>
                <p:nvSpPr>
                  <p:cNvPr id="708" name="Freeform: Shape 707">
                    <a:extLst>
                      <a:ext uri="{FF2B5EF4-FFF2-40B4-BE49-F238E27FC236}">
                        <a16:creationId xmlns:a16="http://schemas.microsoft.com/office/drawing/2014/main" id="{8F1C5174-8616-075D-04D6-17B3CCC78857}"/>
                      </a:ext>
                    </a:extLst>
                  </p:cNvPr>
                  <p:cNvSpPr/>
                  <p:nvPr/>
                </p:nvSpPr>
                <p:spPr>
                  <a:xfrm>
                    <a:off x="5913951" y="4785204"/>
                    <a:ext cx="17303" cy="5333"/>
                  </a:xfrm>
                  <a:custGeom>
                    <a:avLst/>
                    <a:gdLst>
                      <a:gd name="connsiteX0" fmla="*/ 13488 w 17303"/>
                      <a:gd name="connsiteY0" fmla="*/ 974 h 5333"/>
                      <a:gd name="connsiteX1" fmla="*/ 0 w 17303"/>
                      <a:gd name="connsiteY1" fmla="*/ 5333 h 5333"/>
                      <a:gd name="connsiteX2" fmla="*/ 17303 w 17303"/>
                      <a:gd name="connsiteY2" fmla="*/ 2609 h 5333"/>
                      <a:gd name="connsiteX3" fmla="*/ 13488 w 17303"/>
                      <a:gd name="connsiteY3" fmla="*/ 974 h 5333"/>
                    </a:gdLst>
                    <a:ahLst/>
                    <a:cxnLst>
                      <a:cxn ang="0">
                        <a:pos x="connsiteX0" y="connsiteY0"/>
                      </a:cxn>
                      <a:cxn ang="0">
                        <a:pos x="connsiteX1" y="connsiteY1"/>
                      </a:cxn>
                      <a:cxn ang="0">
                        <a:pos x="connsiteX2" y="connsiteY2"/>
                      </a:cxn>
                      <a:cxn ang="0">
                        <a:pos x="connsiteX3" y="connsiteY3"/>
                      </a:cxn>
                    </a:cxnLst>
                    <a:rect l="l" t="t" r="r" b="b"/>
                    <a:pathLst>
                      <a:path w="17303" h="5333">
                        <a:moveTo>
                          <a:pt x="13488" y="974"/>
                        </a:moveTo>
                        <a:lnTo>
                          <a:pt x="0" y="5333"/>
                        </a:lnTo>
                        <a:lnTo>
                          <a:pt x="17303" y="2609"/>
                        </a:lnTo>
                        <a:cubicBezTo>
                          <a:pt x="12262" y="2881"/>
                          <a:pt x="20573" y="-2024"/>
                          <a:pt x="13488" y="974"/>
                        </a:cubicBezTo>
                        <a:close/>
                      </a:path>
                    </a:pathLst>
                  </a:custGeom>
                  <a:solidFill>
                    <a:srgbClr val="FFD61D"/>
                  </a:solidFill>
                  <a:ln w="0" cap="flat">
                    <a:noFill/>
                    <a:prstDash val="solid"/>
                    <a:miter/>
                  </a:ln>
                </p:spPr>
                <p:txBody>
                  <a:bodyPr rtlCol="0" anchor="ctr"/>
                  <a:lstStyle/>
                  <a:p>
                    <a:endParaRPr lang="en-US"/>
                  </a:p>
                </p:txBody>
              </p:sp>
              <p:sp>
                <p:nvSpPr>
                  <p:cNvPr id="709" name="Freeform: Shape 708">
                    <a:extLst>
                      <a:ext uri="{FF2B5EF4-FFF2-40B4-BE49-F238E27FC236}">
                        <a16:creationId xmlns:a16="http://schemas.microsoft.com/office/drawing/2014/main" id="{69FA1D4D-784D-AA38-F333-FBC4FE0A8C5C}"/>
                      </a:ext>
                    </a:extLst>
                  </p:cNvPr>
                  <p:cNvSpPr/>
                  <p:nvPr/>
                </p:nvSpPr>
                <p:spPr>
                  <a:xfrm>
                    <a:off x="5931254" y="4787131"/>
                    <a:ext cx="3406" cy="545"/>
                  </a:xfrm>
                  <a:custGeom>
                    <a:avLst/>
                    <a:gdLst>
                      <a:gd name="connsiteX0" fmla="*/ 3406 w 3406"/>
                      <a:gd name="connsiteY0" fmla="*/ 0 h 545"/>
                      <a:gd name="connsiteX1" fmla="*/ 0 w 3406"/>
                      <a:gd name="connsiteY1" fmla="*/ 545 h 545"/>
                      <a:gd name="connsiteX2" fmla="*/ 3406 w 3406"/>
                      <a:gd name="connsiteY2" fmla="*/ 0 h 545"/>
                    </a:gdLst>
                    <a:ahLst/>
                    <a:cxnLst>
                      <a:cxn ang="0">
                        <a:pos x="connsiteX0" y="connsiteY0"/>
                      </a:cxn>
                      <a:cxn ang="0">
                        <a:pos x="connsiteX1" y="connsiteY1"/>
                      </a:cxn>
                      <a:cxn ang="0">
                        <a:pos x="connsiteX2" y="connsiteY2"/>
                      </a:cxn>
                    </a:cxnLst>
                    <a:rect l="l" t="t" r="r" b="b"/>
                    <a:pathLst>
                      <a:path w="3406" h="545">
                        <a:moveTo>
                          <a:pt x="3406" y="0"/>
                        </a:moveTo>
                        <a:lnTo>
                          <a:pt x="0" y="545"/>
                        </a:lnTo>
                        <a:cubicBezTo>
                          <a:pt x="818" y="545"/>
                          <a:pt x="1771" y="409"/>
                          <a:pt x="3406" y="0"/>
                        </a:cubicBezTo>
                        <a:close/>
                      </a:path>
                    </a:pathLst>
                  </a:custGeom>
                  <a:solidFill>
                    <a:srgbClr val="FFD61D"/>
                  </a:solidFill>
                  <a:ln w="0" cap="flat">
                    <a:noFill/>
                    <a:prstDash val="solid"/>
                    <a:miter/>
                  </a:ln>
                </p:spPr>
                <p:txBody>
                  <a:bodyPr rtlCol="0" anchor="ctr"/>
                  <a:lstStyle/>
                  <a:p>
                    <a:endParaRPr lang="en-US"/>
                  </a:p>
                </p:txBody>
              </p:sp>
              <p:sp>
                <p:nvSpPr>
                  <p:cNvPr id="710" name="Freeform: Shape 709">
                    <a:extLst>
                      <a:ext uri="{FF2B5EF4-FFF2-40B4-BE49-F238E27FC236}">
                        <a16:creationId xmlns:a16="http://schemas.microsoft.com/office/drawing/2014/main" id="{958B9E1E-EC0C-1151-C7D5-9861425B49A0}"/>
                      </a:ext>
                    </a:extLst>
                  </p:cNvPr>
                  <p:cNvSpPr/>
                  <p:nvPr/>
                </p:nvSpPr>
                <p:spPr>
                  <a:xfrm>
                    <a:off x="5662169" y="4747602"/>
                    <a:ext cx="26840" cy="2023"/>
                  </a:xfrm>
                  <a:custGeom>
                    <a:avLst/>
                    <a:gdLst>
                      <a:gd name="connsiteX0" fmla="*/ 26840 w 26840"/>
                      <a:gd name="connsiteY0" fmla="*/ 835 h 2023"/>
                      <a:gd name="connsiteX1" fmla="*/ 0 w 26840"/>
                      <a:gd name="connsiteY1" fmla="*/ 18 h 2023"/>
                      <a:gd name="connsiteX2" fmla="*/ 15260 w 26840"/>
                      <a:gd name="connsiteY2" fmla="*/ 1925 h 2023"/>
                      <a:gd name="connsiteX3" fmla="*/ 26704 w 26840"/>
                      <a:gd name="connsiteY3" fmla="*/ 835 h 2023"/>
                    </a:gdLst>
                    <a:ahLst/>
                    <a:cxnLst>
                      <a:cxn ang="0">
                        <a:pos x="connsiteX0" y="connsiteY0"/>
                      </a:cxn>
                      <a:cxn ang="0">
                        <a:pos x="connsiteX1" y="connsiteY1"/>
                      </a:cxn>
                      <a:cxn ang="0">
                        <a:pos x="connsiteX2" y="connsiteY2"/>
                      </a:cxn>
                      <a:cxn ang="0">
                        <a:pos x="connsiteX3" y="connsiteY3"/>
                      </a:cxn>
                    </a:cxnLst>
                    <a:rect l="l" t="t" r="r" b="b"/>
                    <a:pathLst>
                      <a:path w="26840" h="2023">
                        <a:moveTo>
                          <a:pt x="26840" y="835"/>
                        </a:moveTo>
                        <a:cubicBezTo>
                          <a:pt x="17031" y="563"/>
                          <a:pt x="9129" y="-118"/>
                          <a:pt x="0" y="18"/>
                        </a:cubicBezTo>
                        <a:cubicBezTo>
                          <a:pt x="1771" y="563"/>
                          <a:pt x="8856" y="1517"/>
                          <a:pt x="15260" y="1925"/>
                        </a:cubicBezTo>
                        <a:cubicBezTo>
                          <a:pt x="21663" y="2198"/>
                          <a:pt x="27522" y="1925"/>
                          <a:pt x="26704" y="835"/>
                        </a:cubicBezTo>
                        <a:close/>
                      </a:path>
                    </a:pathLst>
                  </a:custGeom>
                  <a:solidFill>
                    <a:srgbClr val="FFD61D"/>
                  </a:solidFill>
                  <a:ln w="0" cap="flat">
                    <a:noFill/>
                    <a:prstDash val="solid"/>
                    <a:miter/>
                  </a:ln>
                </p:spPr>
                <p:txBody>
                  <a:bodyPr rtlCol="0" anchor="ctr"/>
                  <a:lstStyle/>
                  <a:p>
                    <a:endParaRPr lang="en-US"/>
                  </a:p>
                </p:txBody>
              </p:sp>
              <p:sp>
                <p:nvSpPr>
                  <p:cNvPr id="711" name="Freeform: Shape 710">
                    <a:extLst>
                      <a:ext uri="{FF2B5EF4-FFF2-40B4-BE49-F238E27FC236}">
                        <a16:creationId xmlns:a16="http://schemas.microsoft.com/office/drawing/2014/main" id="{F95AF8E3-4B48-317C-2998-1680F4B45D2C}"/>
                      </a:ext>
                    </a:extLst>
                  </p:cNvPr>
                  <p:cNvSpPr/>
                  <p:nvPr/>
                </p:nvSpPr>
                <p:spPr>
                  <a:xfrm>
                    <a:off x="6035210" y="4738900"/>
                    <a:ext cx="36241" cy="13215"/>
                  </a:xfrm>
                  <a:custGeom>
                    <a:avLst/>
                    <a:gdLst>
                      <a:gd name="connsiteX0" fmla="*/ 32563 w 36241"/>
                      <a:gd name="connsiteY0" fmla="*/ 817 h 13215"/>
                      <a:gd name="connsiteX1" fmla="*/ 0 w 36241"/>
                      <a:gd name="connsiteY1" fmla="*/ 13216 h 13215"/>
                      <a:gd name="connsiteX2" fmla="*/ 36241 w 36241"/>
                      <a:gd name="connsiteY2" fmla="*/ 0 h 13215"/>
                      <a:gd name="connsiteX3" fmla="*/ 32563 w 36241"/>
                      <a:gd name="connsiteY3" fmla="*/ 817 h 13215"/>
                    </a:gdLst>
                    <a:ahLst/>
                    <a:cxnLst>
                      <a:cxn ang="0">
                        <a:pos x="connsiteX0" y="connsiteY0"/>
                      </a:cxn>
                      <a:cxn ang="0">
                        <a:pos x="connsiteX1" y="connsiteY1"/>
                      </a:cxn>
                      <a:cxn ang="0">
                        <a:pos x="connsiteX2" y="connsiteY2"/>
                      </a:cxn>
                      <a:cxn ang="0">
                        <a:pos x="connsiteX3" y="connsiteY3"/>
                      </a:cxn>
                    </a:cxnLst>
                    <a:rect l="l" t="t" r="r" b="b"/>
                    <a:pathLst>
                      <a:path w="36241" h="13215">
                        <a:moveTo>
                          <a:pt x="32563" y="817"/>
                        </a:moveTo>
                        <a:lnTo>
                          <a:pt x="0" y="13216"/>
                        </a:lnTo>
                        <a:lnTo>
                          <a:pt x="36241" y="0"/>
                        </a:lnTo>
                        <a:lnTo>
                          <a:pt x="32563" y="817"/>
                        </a:lnTo>
                        <a:close/>
                      </a:path>
                    </a:pathLst>
                  </a:custGeom>
                  <a:solidFill>
                    <a:srgbClr val="FFD61D"/>
                  </a:solidFill>
                  <a:ln w="0" cap="flat">
                    <a:noFill/>
                    <a:prstDash val="solid"/>
                    <a:miter/>
                  </a:ln>
                </p:spPr>
                <p:txBody>
                  <a:bodyPr rtlCol="0" anchor="ctr"/>
                  <a:lstStyle/>
                  <a:p>
                    <a:endParaRPr lang="en-US"/>
                  </a:p>
                </p:txBody>
              </p:sp>
              <p:sp>
                <p:nvSpPr>
                  <p:cNvPr id="712" name="Freeform: Shape 711">
                    <a:extLst>
                      <a:ext uri="{FF2B5EF4-FFF2-40B4-BE49-F238E27FC236}">
                        <a16:creationId xmlns:a16="http://schemas.microsoft.com/office/drawing/2014/main" id="{8DF14C71-74DC-CE9B-F3D0-581C5D2B2A9D}"/>
                      </a:ext>
                    </a:extLst>
                  </p:cNvPr>
                  <p:cNvSpPr/>
                  <p:nvPr/>
                </p:nvSpPr>
                <p:spPr>
                  <a:xfrm>
                    <a:off x="6213283" y="4666962"/>
                    <a:ext cx="20573" cy="13760"/>
                  </a:xfrm>
                  <a:custGeom>
                    <a:avLst/>
                    <a:gdLst>
                      <a:gd name="connsiteX0" fmla="*/ 0 w 20573"/>
                      <a:gd name="connsiteY0" fmla="*/ 13761 h 13760"/>
                      <a:gd name="connsiteX1" fmla="*/ 5722 w 20573"/>
                      <a:gd name="connsiteY1" fmla="*/ 11445 h 13760"/>
                      <a:gd name="connsiteX2" fmla="*/ 20573 w 20573"/>
                      <a:gd name="connsiteY2" fmla="*/ 0 h 13760"/>
                      <a:gd name="connsiteX3" fmla="*/ 15532 w 20573"/>
                      <a:gd name="connsiteY3" fmla="*/ 2452 h 13760"/>
                      <a:gd name="connsiteX4" fmla="*/ 0 w 20573"/>
                      <a:gd name="connsiteY4" fmla="*/ 13761 h 137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573" h="13760">
                        <a:moveTo>
                          <a:pt x="0" y="13761"/>
                        </a:moveTo>
                        <a:lnTo>
                          <a:pt x="5722" y="11445"/>
                        </a:lnTo>
                        <a:cubicBezTo>
                          <a:pt x="10627" y="7630"/>
                          <a:pt x="16894" y="3815"/>
                          <a:pt x="20573" y="0"/>
                        </a:cubicBezTo>
                        <a:cubicBezTo>
                          <a:pt x="19210" y="817"/>
                          <a:pt x="17576" y="1635"/>
                          <a:pt x="15532" y="2452"/>
                        </a:cubicBezTo>
                        <a:lnTo>
                          <a:pt x="0" y="13761"/>
                        </a:lnTo>
                        <a:close/>
                      </a:path>
                    </a:pathLst>
                  </a:custGeom>
                  <a:solidFill>
                    <a:srgbClr val="FFD61D"/>
                  </a:solidFill>
                  <a:ln w="0" cap="flat">
                    <a:noFill/>
                    <a:prstDash val="solid"/>
                    <a:miter/>
                  </a:ln>
                </p:spPr>
                <p:txBody>
                  <a:bodyPr rtlCol="0" anchor="ctr"/>
                  <a:lstStyle/>
                  <a:p>
                    <a:endParaRPr lang="en-US"/>
                  </a:p>
                </p:txBody>
              </p:sp>
              <p:sp>
                <p:nvSpPr>
                  <p:cNvPr id="713" name="Freeform: Shape 712">
                    <a:extLst>
                      <a:ext uri="{FF2B5EF4-FFF2-40B4-BE49-F238E27FC236}">
                        <a16:creationId xmlns:a16="http://schemas.microsoft.com/office/drawing/2014/main" id="{6310D54E-B254-0EFE-D365-D02939EFE728}"/>
                      </a:ext>
                    </a:extLst>
                  </p:cNvPr>
                  <p:cNvSpPr/>
                  <p:nvPr/>
                </p:nvSpPr>
                <p:spPr>
                  <a:xfrm>
                    <a:off x="5935702" y="4694620"/>
                    <a:ext cx="13672" cy="5994"/>
                  </a:xfrm>
                  <a:custGeom>
                    <a:avLst/>
                    <a:gdLst>
                      <a:gd name="connsiteX0" fmla="*/ 6860 w 13672"/>
                      <a:gd name="connsiteY0" fmla="*/ 0 h 5994"/>
                      <a:gd name="connsiteX1" fmla="*/ 729 w 13672"/>
                      <a:gd name="connsiteY1" fmla="*/ 5995 h 5994"/>
                      <a:gd name="connsiteX2" fmla="*/ 13673 w 13672"/>
                      <a:gd name="connsiteY2" fmla="*/ 2589 h 5994"/>
                      <a:gd name="connsiteX3" fmla="*/ 2092 w 13672"/>
                      <a:gd name="connsiteY3" fmla="*/ 4632 h 5994"/>
                      <a:gd name="connsiteX4" fmla="*/ 6997 w 13672"/>
                      <a:gd name="connsiteY4" fmla="*/ 0 h 59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72" h="5994">
                        <a:moveTo>
                          <a:pt x="6860" y="0"/>
                        </a:moveTo>
                        <a:cubicBezTo>
                          <a:pt x="1002" y="954"/>
                          <a:pt x="-1314" y="5586"/>
                          <a:pt x="729" y="5995"/>
                        </a:cubicBezTo>
                        <a:cubicBezTo>
                          <a:pt x="5089" y="4905"/>
                          <a:pt x="9722" y="3815"/>
                          <a:pt x="13673" y="2589"/>
                        </a:cubicBezTo>
                        <a:cubicBezTo>
                          <a:pt x="7133" y="681"/>
                          <a:pt x="10266" y="3542"/>
                          <a:pt x="2092" y="4632"/>
                        </a:cubicBezTo>
                        <a:cubicBezTo>
                          <a:pt x="3999" y="2997"/>
                          <a:pt x="5634" y="1499"/>
                          <a:pt x="6997" y="0"/>
                        </a:cubicBezTo>
                        <a:close/>
                      </a:path>
                    </a:pathLst>
                  </a:custGeom>
                  <a:solidFill>
                    <a:srgbClr val="FFD61D"/>
                  </a:solidFill>
                  <a:ln w="0" cap="flat">
                    <a:noFill/>
                    <a:prstDash val="solid"/>
                    <a:miter/>
                  </a:ln>
                </p:spPr>
                <p:txBody>
                  <a:bodyPr rtlCol="0" anchor="ctr"/>
                  <a:lstStyle/>
                  <a:p>
                    <a:endParaRPr lang="en-US"/>
                  </a:p>
                </p:txBody>
              </p:sp>
              <p:sp>
                <p:nvSpPr>
                  <p:cNvPr id="714" name="Freeform: Shape 713">
                    <a:extLst>
                      <a:ext uri="{FF2B5EF4-FFF2-40B4-BE49-F238E27FC236}">
                        <a16:creationId xmlns:a16="http://schemas.microsoft.com/office/drawing/2014/main" id="{3309726B-F76B-3536-20CE-31A3551AC395}"/>
                      </a:ext>
                    </a:extLst>
                  </p:cNvPr>
                  <p:cNvSpPr/>
                  <p:nvPr/>
                </p:nvSpPr>
                <p:spPr>
                  <a:xfrm>
                    <a:off x="5245802" y="4279479"/>
                    <a:ext cx="443752" cy="250419"/>
                  </a:xfrm>
                  <a:custGeom>
                    <a:avLst/>
                    <a:gdLst>
                      <a:gd name="connsiteX0" fmla="*/ 315954 w 443752"/>
                      <a:gd name="connsiteY0" fmla="*/ 211045 h 250419"/>
                      <a:gd name="connsiteX1" fmla="*/ 351242 w 443752"/>
                      <a:gd name="connsiteY1" fmla="*/ 225759 h 250419"/>
                      <a:gd name="connsiteX2" fmla="*/ 340478 w 443752"/>
                      <a:gd name="connsiteY2" fmla="*/ 225214 h 250419"/>
                      <a:gd name="connsiteX3" fmla="*/ 365003 w 443752"/>
                      <a:gd name="connsiteY3" fmla="*/ 228348 h 250419"/>
                      <a:gd name="connsiteX4" fmla="*/ 323992 w 443752"/>
                      <a:gd name="connsiteY4" fmla="*/ 223171 h 250419"/>
                      <a:gd name="connsiteX5" fmla="*/ 359961 w 443752"/>
                      <a:gd name="connsiteY5" fmla="*/ 235296 h 250419"/>
                      <a:gd name="connsiteX6" fmla="*/ 397974 w 443752"/>
                      <a:gd name="connsiteY6" fmla="*/ 246196 h 250419"/>
                      <a:gd name="connsiteX7" fmla="*/ 377810 w 443752"/>
                      <a:gd name="connsiteY7" fmla="*/ 236522 h 250419"/>
                      <a:gd name="connsiteX8" fmla="*/ 430400 w 443752"/>
                      <a:gd name="connsiteY8" fmla="*/ 250420 h 250419"/>
                      <a:gd name="connsiteX9" fmla="*/ 435987 w 443752"/>
                      <a:gd name="connsiteY9" fmla="*/ 247150 h 250419"/>
                      <a:gd name="connsiteX10" fmla="*/ 440074 w 443752"/>
                      <a:gd name="connsiteY10" fmla="*/ 247695 h 250419"/>
                      <a:gd name="connsiteX11" fmla="*/ 443753 w 443752"/>
                      <a:gd name="connsiteY11" fmla="*/ 248103 h 250419"/>
                      <a:gd name="connsiteX12" fmla="*/ 441028 w 443752"/>
                      <a:gd name="connsiteY12" fmla="*/ 247422 h 250419"/>
                      <a:gd name="connsiteX13" fmla="*/ 439120 w 443752"/>
                      <a:gd name="connsiteY13" fmla="*/ 245106 h 250419"/>
                      <a:gd name="connsiteX14" fmla="*/ 395521 w 443752"/>
                      <a:gd name="connsiteY14" fmla="*/ 229029 h 250419"/>
                      <a:gd name="connsiteX15" fmla="*/ 376856 w 443752"/>
                      <a:gd name="connsiteY15" fmla="*/ 226713 h 250419"/>
                      <a:gd name="connsiteX16" fmla="*/ 339933 w 443752"/>
                      <a:gd name="connsiteY16" fmla="*/ 212952 h 250419"/>
                      <a:gd name="connsiteX17" fmla="*/ 322902 w 443752"/>
                      <a:gd name="connsiteY17" fmla="*/ 207230 h 250419"/>
                      <a:gd name="connsiteX18" fmla="*/ 316635 w 443752"/>
                      <a:gd name="connsiteY18" fmla="*/ 204641 h 250419"/>
                      <a:gd name="connsiteX19" fmla="*/ 327807 w 443752"/>
                      <a:gd name="connsiteY19" fmla="*/ 206004 h 250419"/>
                      <a:gd name="connsiteX20" fmla="*/ 295108 w 443752"/>
                      <a:gd name="connsiteY20" fmla="*/ 195240 h 250419"/>
                      <a:gd name="connsiteX21" fmla="*/ 265271 w 443752"/>
                      <a:gd name="connsiteY21" fmla="*/ 182161 h 250419"/>
                      <a:gd name="connsiteX22" fmla="*/ 236250 w 443752"/>
                      <a:gd name="connsiteY22" fmla="*/ 167446 h 250419"/>
                      <a:gd name="connsiteX23" fmla="*/ 231754 w 443752"/>
                      <a:gd name="connsiteY23" fmla="*/ 163904 h 250419"/>
                      <a:gd name="connsiteX24" fmla="*/ 229166 w 443752"/>
                      <a:gd name="connsiteY24" fmla="*/ 163904 h 250419"/>
                      <a:gd name="connsiteX25" fmla="*/ 0 w 443752"/>
                      <a:gd name="connsiteY25" fmla="*/ 0 h 250419"/>
                      <a:gd name="connsiteX26" fmla="*/ 28339 w 443752"/>
                      <a:gd name="connsiteY26" fmla="*/ 29156 h 250419"/>
                      <a:gd name="connsiteX27" fmla="*/ 38013 w 443752"/>
                      <a:gd name="connsiteY27" fmla="*/ 44416 h 250419"/>
                      <a:gd name="connsiteX28" fmla="*/ 13625 w 443752"/>
                      <a:gd name="connsiteY28" fmla="*/ 22617 h 250419"/>
                      <a:gd name="connsiteX29" fmla="*/ 14987 w 443752"/>
                      <a:gd name="connsiteY29" fmla="*/ 32427 h 250419"/>
                      <a:gd name="connsiteX30" fmla="*/ 45506 w 443752"/>
                      <a:gd name="connsiteY30" fmla="*/ 56406 h 250419"/>
                      <a:gd name="connsiteX31" fmla="*/ 77524 w 443752"/>
                      <a:gd name="connsiteY31" fmla="*/ 77251 h 250419"/>
                      <a:gd name="connsiteX32" fmla="*/ 83383 w 443752"/>
                      <a:gd name="connsiteY32" fmla="*/ 87334 h 250419"/>
                      <a:gd name="connsiteX33" fmla="*/ 78478 w 443752"/>
                      <a:gd name="connsiteY33" fmla="*/ 84200 h 250419"/>
                      <a:gd name="connsiteX34" fmla="*/ 102866 w 443752"/>
                      <a:gd name="connsiteY34" fmla="*/ 103683 h 250419"/>
                      <a:gd name="connsiteX35" fmla="*/ 121395 w 443752"/>
                      <a:gd name="connsiteY35" fmla="*/ 113765 h 250419"/>
                      <a:gd name="connsiteX36" fmla="*/ 118806 w 443752"/>
                      <a:gd name="connsiteY36" fmla="*/ 116354 h 250419"/>
                      <a:gd name="connsiteX37" fmla="*/ 147690 w 443752"/>
                      <a:gd name="connsiteY37" fmla="*/ 133112 h 250419"/>
                      <a:gd name="connsiteX38" fmla="*/ 177801 w 443752"/>
                      <a:gd name="connsiteY38" fmla="*/ 150006 h 250419"/>
                      <a:gd name="connsiteX39" fmla="*/ 176438 w 443752"/>
                      <a:gd name="connsiteY39" fmla="*/ 150006 h 250419"/>
                      <a:gd name="connsiteX40" fmla="*/ 213225 w 443752"/>
                      <a:gd name="connsiteY40" fmla="*/ 168536 h 250419"/>
                      <a:gd name="connsiteX41" fmla="*/ 254235 w 443752"/>
                      <a:gd name="connsiteY41" fmla="*/ 189109 h 250419"/>
                      <a:gd name="connsiteX42" fmla="*/ 228620 w 443752"/>
                      <a:gd name="connsiteY42" fmla="*/ 180662 h 250419"/>
                      <a:gd name="connsiteX43" fmla="*/ 264453 w 443752"/>
                      <a:gd name="connsiteY43" fmla="*/ 195922 h 250419"/>
                      <a:gd name="connsiteX44" fmla="*/ 252463 w 443752"/>
                      <a:gd name="connsiteY44" fmla="*/ 194695 h 250419"/>
                      <a:gd name="connsiteX45" fmla="*/ 319633 w 443752"/>
                      <a:gd name="connsiteY45" fmla="*/ 217312 h 250419"/>
                      <a:gd name="connsiteX46" fmla="*/ 315681 w 443752"/>
                      <a:gd name="connsiteY46" fmla="*/ 211181 h 250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43752" h="250419">
                        <a:moveTo>
                          <a:pt x="315954" y="211045"/>
                        </a:moveTo>
                        <a:cubicBezTo>
                          <a:pt x="322494" y="211317"/>
                          <a:pt x="350561" y="223034"/>
                          <a:pt x="351242" y="225759"/>
                        </a:cubicBezTo>
                        <a:cubicBezTo>
                          <a:pt x="347154" y="225214"/>
                          <a:pt x="331213" y="220309"/>
                          <a:pt x="340478" y="225214"/>
                        </a:cubicBezTo>
                        <a:lnTo>
                          <a:pt x="365003" y="228348"/>
                        </a:lnTo>
                        <a:cubicBezTo>
                          <a:pt x="393887" y="242926"/>
                          <a:pt x="339661" y="226849"/>
                          <a:pt x="323992" y="223171"/>
                        </a:cubicBezTo>
                        <a:cubicBezTo>
                          <a:pt x="339252" y="229301"/>
                          <a:pt x="349471" y="232299"/>
                          <a:pt x="359961" y="235296"/>
                        </a:cubicBezTo>
                        <a:cubicBezTo>
                          <a:pt x="370316" y="238566"/>
                          <a:pt x="381216" y="241155"/>
                          <a:pt x="397974" y="246196"/>
                        </a:cubicBezTo>
                        <a:cubicBezTo>
                          <a:pt x="388300" y="242654"/>
                          <a:pt x="382578" y="239384"/>
                          <a:pt x="377810" y="236522"/>
                        </a:cubicBezTo>
                        <a:cubicBezTo>
                          <a:pt x="377946" y="232299"/>
                          <a:pt x="408329" y="243743"/>
                          <a:pt x="430400" y="250420"/>
                        </a:cubicBezTo>
                        <a:cubicBezTo>
                          <a:pt x="416912" y="244289"/>
                          <a:pt x="425359" y="245515"/>
                          <a:pt x="435987" y="247150"/>
                        </a:cubicBezTo>
                        <a:cubicBezTo>
                          <a:pt x="437894" y="247695"/>
                          <a:pt x="439120" y="247695"/>
                          <a:pt x="440074" y="247695"/>
                        </a:cubicBezTo>
                        <a:cubicBezTo>
                          <a:pt x="441300" y="247695"/>
                          <a:pt x="442526" y="247967"/>
                          <a:pt x="443753" y="248103"/>
                        </a:cubicBezTo>
                        <a:lnTo>
                          <a:pt x="441028" y="247422"/>
                        </a:lnTo>
                        <a:cubicBezTo>
                          <a:pt x="441028" y="247422"/>
                          <a:pt x="441028" y="246332"/>
                          <a:pt x="439120" y="245106"/>
                        </a:cubicBezTo>
                        <a:cubicBezTo>
                          <a:pt x="420318" y="240474"/>
                          <a:pt x="407239" y="232844"/>
                          <a:pt x="395521" y="229029"/>
                        </a:cubicBezTo>
                        <a:cubicBezTo>
                          <a:pt x="400426" y="233934"/>
                          <a:pt x="390072" y="231209"/>
                          <a:pt x="376856" y="226713"/>
                        </a:cubicBezTo>
                        <a:cubicBezTo>
                          <a:pt x="363776" y="221535"/>
                          <a:pt x="347699" y="214723"/>
                          <a:pt x="339933" y="212952"/>
                        </a:cubicBezTo>
                        <a:lnTo>
                          <a:pt x="322902" y="207230"/>
                        </a:lnTo>
                        <a:cubicBezTo>
                          <a:pt x="320723" y="206549"/>
                          <a:pt x="318679" y="205595"/>
                          <a:pt x="316635" y="204641"/>
                        </a:cubicBezTo>
                        <a:cubicBezTo>
                          <a:pt x="315681" y="203278"/>
                          <a:pt x="317589" y="203687"/>
                          <a:pt x="327807" y="206004"/>
                        </a:cubicBezTo>
                        <a:cubicBezTo>
                          <a:pt x="319224" y="204505"/>
                          <a:pt x="293610" y="192107"/>
                          <a:pt x="295108" y="195240"/>
                        </a:cubicBezTo>
                        <a:lnTo>
                          <a:pt x="265271" y="182161"/>
                        </a:lnTo>
                        <a:lnTo>
                          <a:pt x="236250" y="167446"/>
                        </a:lnTo>
                        <a:cubicBezTo>
                          <a:pt x="234615" y="166220"/>
                          <a:pt x="232980" y="165130"/>
                          <a:pt x="231754" y="163904"/>
                        </a:cubicBezTo>
                        <a:cubicBezTo>
                          <a:pt x="229574" y="163222"/>
                          <a:pt x="229029" y="163359"/>
                          <a:pt x="229166" y="163904"/>
                        </a:cubicBezTo>
                        <a:cubicBezTo>
                          <a:pt x="145374" y="120441"/>
                          <a:pt x="68259" y="65671"/>
                          <a:pt x="0" y="0"/>
                        </a:cubicBezTo>
                        <a:cubicBezTo>
                          <a:pt x="9674" y="9946"/>
                          <a:pt x="18257" y="18802"/>
                          <a:pt x="28339" y="29156"/>
                        </a:cubicBezTo>
                        <a:cubicBezTo>
                          <a:pt x="9265" y="17985"/>
                          <a:pt x="45506" y="45506"/>
                          <a:pt x="38013" y="44416"/>
                        </a:cubicBezTo>
                        <a:cubicBezTo>
                          <a:pt x="29702" y="38966"/>
                          <a:pt x="19347" y="29156"/>
                          <a:pt x="13625" y="22617"/>
                        </a:cubicBezTo>
                        <a:cubicBezTo>
                          <a:pt x="9810" y="22072"/>
                          <a:pt x="17712" y="31473"/>
                          <a:pt x="14987" y="32427"/>
                        </a:cubicBezTo>
                        <a:cubicBezTo>
                          <a:pt x="27658" y="45506"/>
                          <a:pt x="36650" y="51092"/>
                          <a:pt x="45506" y="56406"/>
                        </a:cubicBezTo>
                        <a:cubicBezTo>
                          <a:pt x="54771" y="61311"/>
                          <a:pt x="64172" y="65807"/>
                          <a:pt x="77524" y="77251"/>
                        </a:cubicBezTo>
                        <a:cubicBezTo>
                          <a:pt x="74935" y="78341"/>
                          <a:pt x="64989" y="73300"/>
                          <a:pt x="83383" y="87334"/>
                        </a:cubicBezTo>
                        <a:lnTo>
                          <a:pt x="78478" y="84200"/>
                        </a:lnTo>
                        <a:cubicBezTo>
                          <a:pt x="93737" y="94555"/>
                          <a:pt x="98778" y="100004"/>
                          <a:pt x="102866" y="103683"/>
                        </a:cubicBezTo>
                        <a:cubicBezTo>
                          <a:pt x="106817" y="107498"/>
                          <a:pt x="109814" y="109950"/>
                          <a:pt x="121395" y="113765"/>
                        </a:cubicBezTo>
                        <a:lnTo>
                          <a:pt x="118806" y="116354"/>
                        </a:lnTo>
                        <a:cubicBezTo>
                          <a:pt x="126572" y="120033"/>
                          <a:pt x="137063" y="126436"/>
                          <a:pt x="147690" y="133112"/>
                        </a:cubicBezTo>
                        <a:cubicBezTo>
                          <a:pt x="158590" y="139243"/>
                          <a:pt x="169762" y="145510"/>
                          <a:pt x="177801" y="150006"/>
                        </a:cubicBezTo>
                        <a:lnTo>
                          <a:pt x="176438" y="150006"/>
                        </a:lnTo>
                        <a:cubicBezTo>
                          <a:pt x="199600" y="161724"/>
                          <a:pt x="206004" y="164857"/>
                          <a:pt x="213225" y="168536"/>
                        </a:cubicBezTo>
                        <a:cubicBezTo>
                          <a:pt x="220309" y="172214"/>
                          <a:pt x="228076" y="176574"/>
                          <a:pt x="254235" y="189109"/>
                        </a:cubicBezTo>
                        <a:lnTo>
                          <a:pt x="228620" y="180662"/>
                        </a:lnTo>
                        <a:cubicBezTo>
                          <a:pt x="245788" y="191153"/>
                          <a:pt x="251510" y="189654"/>
                          <a:pt x="264453" y="195922"/>
                        </a:cubicBezTo>
                        <a:cubicBezTo>
                          <a:pt x="263227" y="195922"/>
                          <a:pt x="264998" y="200145"/>
                          <a:pt x="252463" y="194695"/>
                        </a:cubicBezTo>
                        <a:cubicBezTo>
                          <a:pt x="274808" y="202597"/>
                          <a:pt x="297288" y="210091"/>
                          <a:pt x="319633" y="217312"/>
                        </a:cubicBezTo>
                        <a:cubicBezTo>
                          <a:pt x="336391" y="220582"/>
                          <a:pt x="317317" y="213770"/>
                          <a:pt x="315681" y="211181"/>
                        </a:cubicBezTo>
                        <a:close/>
                      </a:path>
                    </a:pathLst>
                  </a:custGeom>
                  <a:solidFill>
                    <a:srgbClr val="FFD61D"/>
                  </a:solidFill>
                  <a:ln w="0" cap="flat">
                    <a:noFill/>
                    <a:prstDash val="solid"/>
                    <a:miter/>
                  </a:ln>
                </p:spPr>
                <p:txBody>
                  <a:bodyPr rtlCol="0" anchor="ctr"/>
                  <a:lstStyle/>
                  <a:p>
                    <a:endParaRPr lang="en-US"/>
                  </a:p>
                </p:txBody>
              </p:sp>
              <p:sp>
                <p:nvSpPr>
                  <p:cNvPr id="715" name="Freeform: Shape 714">
                    <a:extLst>
                      <a:ext uri="{FF2B5EF4-FFF2-40B4-BE49-F238E27FC236}">
                        <a16:creationId xmlns:a16="http://schemas.microsoft.com/office/drawing/2014/main" id="{FF68F0DE-349F-23A3-F0E4-B6FCE7149658}"/>
                      </a:ext>
                    </a:extLst>
                  </p:cNvPr>
                  <p:cNvSpPr/>
                  <p:nvPr/>
                </p:nvSpPr>
                <p:spPr>
                  <a:xfrm>
                    <a:off x="5643776" y="4525676"/>
                    <a:ext cx="12398" cy="4087"/>
                  </a:xfrm>
                  <a:custGeom>
                    <a:avLst/>
                    <a:gdLst>
                      <a:gd name="connsiteX0" fmla="*/ 0 w 12398"/>
                      <a:gd name="connsiteY0" fmla="*/ 0 h 4087"/>
                      <a:gd name="connsiteX1" fmla="*/ 12398 w 12398"/>
                      <a:gd name="connsiteY1" fmla="*/ 4087 h 4087"/>
                      <a:gd name="connsiteX2" fmla="*/ 0 w 12398"/>
                      <a:gd name="connsiteY2" fmla="*/ 0 h 4087"/>
                    </a:gdLst>
                    <a:ahLst/>
                    <a:cxnLst>
                      <a:cxn ang="0">
                        <a:pos x="connsiteX0" y="connsiteY0"/>
                      </a:cxn>
                      <a:cxn ang="0">
                        <a:pos x="connsiteX1" y="connsiteY1"/>
                      </a:cxn>
                      <a:cxn ang="0">
                        <a:pos x="connsiteX2" y="connsiteY2"/>
                      </a:cxn>
                    </a:cxnLst>
                    <a:rect l="l" t="t" r="r" b="b"/>
                    <a:pathLst>
                      <a:path w="12398" h="4087">
                        <a:moveTo>
                          <a:pt x="0" y="0"/>
                        </a:moveTo>
                        <a:cubicBezTo>
                          <a:pt x="3542" y="1362"/>
                          <a:pt x="7494" y="2725"/>
                          <a:pt x="12398" y="4087"/>
                        </a:cubicBezTo>
                        <a:cubicBezTo>
                          <a:pt x="7766" y="2588"/>
                          <a:pt x="3815" y="1362"/>
                          <a:pt x="0" y="0"/>
                        </a:cubicBezTo>
                        <a:close/>
                      </a:path>
                    </a:pathLst>
                  </a:custGeom>
                  <a:solidFill>
                    <a:srgbClr val="FFD61D"/>
                  </a:solidFill>
                  <a:ln w="0" cap="flat">
                    <a:noFill/>
                    <a:prstDash val="solid"/>
                    <a:miter/>
                  </a:ln>
                </p:spPr>
                <p:txBody>
                  <a:bodyPr rtlCol="0" anchor="ctr"/>
                  <a:lstStyle/>
                  <a:p>
                    <a:endParaRPr lang="en-US"/>
                  </a:p>
                </p:txBody>
              </p:sp>
              <p:sp>
                <p:nvSpPr>
                  <p:cNvPr id="716" name="Freeform: Shape 715">
                    <a:extLst>
                      <a:ext uri="{FF2B5EF4-FFF2-40B4-BE49-F238E27FC236}">
                        <a16:creationId xmlns:a16="http://schemas.microsoft.com/office/drawing/2014/main" id="{E2A09ECD-B9AC-EBB0-F589-4992E47339E5}"/>
                      </a:ext>
                    </a:extLst>
                  </p:cNvPr>
                  <p:cNvSpPr/>
                  <p:nvPr/>
                </p:nvSpPr>
                <p:spPr>
                  <a:xfrm>
                    <a:off x="5231359" y="4265582"/>
                    <a:ext cx="14714" cy="13760"/>
                  </a:xfrm>
                  <a:custGeom>
                    <a:avLst/>
                    <a:gdLst>
                      <a:gd name="connsiteX0" fmla="*/ 0 w 14714"/>
                      <a:gd name="connsiteY0" fmla="*/ 0 h 13760"/>
                      <a:gd name="connsiteX1" fmla="*/ 14715 w 14714"/>
                      <a:gd name="connsiteY1" fmla="*/ 13761 h 13760"/>
                      <a:gd name="connsiteX2" fmla="*/ 0 w 14714"/>
                      <a:gd name="connsiteY2" fmla="*/ 0 h 13760"/>
                    </a:gdLst>
                    <a:ahLst/>
                    <a:cxnLst>
                      <a:cxn ang="0">
                        <a:pos x="connsiteX0" y="connsiteY0"/>
                      </a:cxn>
                      <a:cxn ang="0">
                        <a:pos x="connsiteX1" y="connsiteY1"/>
                      </a:cxn>
                      <a:cxn ang="0">
                        <a:pos x="connsiteX2" y="connsiteY2"/>
                      </a:cxn>
                    </a:cxnLst>
                    <a:rect l="l" t="t" r="r" b="b"/>
                    <a:pathLst>
                      <a:path w="14714" h="13760">
                        <a:moveTo>
                          <a:pt x="0" y="0"/>
                        </a:moveTo>
                        <a:cubicBezTo>
                          <a:pt x="4769" y="4905"/>
                          <a:pt x="9810" y="9129"/>
                          <a:pt x="14715" y="13761"/>
                        </a:cubicBezTo>
                        <a:cubicBezTo>
                          <a:pt x="10355" y="9265"/>
                          <a:pt x="5586" y="5041"/>
                          <a:pt x="0" y="0"/>
                        </a:cubicBezTo>
                        <a:close/>
                      </a:path>
                    </a:pathLst>
                  </a:custGeom>
                  <a:solidFill>
                    <a:srgbClr val="FFD61D"/>
                  </a:solidFill>
                  <a:ln w="0" cap="flat">
                    <a:noFill/>
                    <a:prstDash val="solid"/>
                    <a:miter/>
                  </a:ln>
                </p:spPr>
                <p:txBody>
                  <a:bodyPr rtlCol="0" anchor="ctr"/>
                  <a:lstStyle/>
                  <a:p>
                    <a:endParaRPr lang="en-US"/>
                  </a:p>
                </p:txBody>
              </p:sp>
              <p:sp>
                <p:nvSpPr>
                  <p:cNvPr id="717" name="Freeform: Shape 716">
                    <a:extLst>
                      <a:ext uri="{FF2B5EF4-FFF2-40B4-BE49-F238E27FC236}">
                        <a16:creationId xmlns:a16="http://schemas.microsoft.com/office/drawing/2014/main" id="{A859F3FA-7D76-A0E6-74EB-3B57B70A7B89}"/>
                      </a:ext>
                    </a:extLst>
                  </p:cNvPr>
                  <p:cNvSpPr/>
                  <p:nvPr/>
                </p:nvSpPr>
                <p:spPr>
                  <a:xfrm>
                    <a:off x="5708448" y="4533578"/>
                    <a:ext cx="46640" cy="11989"/>
                  </a:xfrm>
                  <a:custGeom>
                    <a:avLst/>
                    <a:gdLst>
                      <a:gd name="connsiteX0" fmla="*/ 34651 w 46640"/>
                      <a:gd name="connsiteY0" fmla="*/ 11853 h 11989"/>
                      <a:gd name="connsiteX1" fmla="*/ 46641 w 46640"/>
                      <a:gd name="connsiteY1" fmla="*/ 10355 h 11989"/>
                      <a:gd name="connsiteX2" fmla="*/ 4268 w 46640"/>
                      <a:gd name="connsiteY2" fmla="*/ 0 h 11989"/>
                      <a:gd name="connsiteX3" fmla="*/ 45 w 46640"/>
                      <a:gd name="connsiteY3" fmla="*/ 3270 h 11989"/>
                      <a:gd name="connsiteX4" fmla="*/ 34651 w 46640"/>
                      <a:gd name="connsiteY4" fmla="*/ 11990 h 11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640" h="11989">
                        <a:moveTo>
                          <a:pt x="34651" y="11853"/>
                        </a:moveTo>
                        <a:cubicBezTo>
                          <a:pt x="23206" y="7221"/>
                          <a:pt x="44188" y="11445"/>
                          <a:pt x="46641" y="10355"/>
                        </a:cubicBezTo>
                        <a:cubicBezTo>
                          <a:pt x="32335" y="7766"/>
                          <a:pt x="18438" y="3406"/>
                          <a:pt x="4268" y="0"/>
                        </a:cubicBezTo>
                        <a:cubicBezTo>
                          <a:pt x="4132" y="1363"/>
                          <a:pt x="-501" y="1771"/>
                          <a:pt x="45" y="3270"/>
                        </a:cubicBezTo>
                        <a:lnTo>
                          <a:pt x="34651" y="11990"/>
                        </a:lnTo>
                        <a:close/>
                      </a:path>
                    </a:pathLst>
                  </a:custGeom>
                  <a:solidFill>
                    <a:srgbClr val="FFD61D"/>
                  </a:solidFill>
                  <a:ln w="0" cap="flat">
                    <a:noFill/>
                    <a:prstDash val="solid"/>
                    <a:miter/>
                  </a:ln>
                </p:spPr>
                <p:txBody>
                  <a:bodyPr rtlCol="0" anchor="ctr"/>
                  <a:lstStyle/>
                  <a:p>
                    <a:endParaRPr lang="en-US"/>
                  </a:p>
                </p:txBody>
              </p:sp>
              <p:sp>
                <p:nvSpPr>
                  <p:cNvPr id="718" name="Freeform: Shape 717">
                    <a:extLst>
                      <a:ext uri="{FF2B5EF4-FFF2-40B4-BE49-F238E27FC236}">
                        <a16:creationId xmlns:a16="http://schemas.microsoft.com/office/drawing/2014/main" id="{FECBE3F3-CF77-5E58-49EE-E4182934E369}"/>
                      </a:ext>
                    </a:extLst>
                  </p:cNvPr>
                  <p:cNvSpPr/>
                  <p:nvPr/>
                </p:nvSpPr>
                <p:spPr>
                  <a:xfrm>
                    <a:off x="5689690" y="4527447"/>
                    <a:ext cx="23161" cy="5994"/>
                  </a:xfrm>
                  <a:custGeom>
                    <a:avLst/>
                    <a:gdLst>
                      <a:gd name="connsiteX0" fmla="*/ 11581 w 23161"/>
                      <a:gd name="connsiteY0" fmla="*/ 273 h 5994"/>
                      <a:gd name="connsiteX1" fmla="*/ 0 w 23161"/>
                      <a:gd name="connsiteY1" fmla="*/ 0 h 5994"/>
                      <a:gd name="connsiteX2" fmla="*/ 23162 w 23161"/>
                      <a:gd name="connsiteY2" fmla="*/ 5995 h 5994"/>
                      <a:gd name="connsiteX3" fmla="*/ 11581 w 23161"/>
                      <a:gd name="connsiteY3" fmla="*/ 273 h 5994"/>
                    </a:gdLst>
                    <a:ahLst/>
                    <a:cxnLst>
                      <a:cxn ang="0">
                        <a:pos x="connsiteX0" y="connsiteY0"/>
                      </a:cxn>
                      <a:cxn ang="0">
                        <a:pos x="connsiteX1" y="connsiteY1"/>
                      </a:cxn>
                      <a:cxn ang="0">
                        <a:pos x="connsiteX2" y="connsiteY2"/>
                      </a:cxn>
                      <a:cxn ang="0">
                        <a:pos x="connsiteX3" y="connsiteY3"/>
                      </a:cxn>
                    </a:cxnLst>
                    <a:rect l="l" t="t" r="r" b="b"/>
                    <a:pathLst>
                      <a:path w="23161" h="5994">
                        <a:moveTo>
                          <a:pt x="11581" y="273"/>
                        </a:moveTo>
                        <a:cubicBezTo>
                          <a:pt x="9946" y="817"/>
                          <a:pt x="5177" y="545"/>
                          <a:pt x="0" y="0"/>
                        </a:cubicBezTo>
                        <a:lnTo>
                          <a:pt x="23162" y="5995"/>
                        </a:lnTo>
                        <a:cubicBezTo>
                          <a:pt x="23162" y="4905"/>
                          <a:pt x="20982" y="3406"/>
                          <a:pt x="11581" y="273"/>
                        </a:cubicBezTo>
                        <a:close/>
                      </a:path>
                    </a:pathLst>
                  </a:custGeom>
                  <a:solidFill>
                    <a:srgbClr val="FFD61D"/>
                  </a:solidFill>
                  <a:ln w="0" cap="flat">
                    <a:noFill/>
                    <a:prstDash val="solid"/>
                    <a:miter/>
                  </a:ln>
                </p:spPr>
                <p:txBody>
                  <a:bodyPr rtlCol="0" anchor="ctr"/>
                  <a:lstStyle/>
                  <a:p>
                    <a:endParaRPr lang="en-US"/>
                  </a:p>
                </p:txBody>
              </p:sp>
              <p:sp>
                <p:nvSpPr>
                  <p:cNvPr id="719" name="Freeform: Shape 718">
                    <a:extLst>
                      <a:ext uri="{FF2B5EF4-FFF2-40B4-BE49-F238E27FC236}">
                        <a16:creationId xmlns:a16="http://schemas.microsoft.com/office/drawing/2014/main" id="{FDC2D76A-A88B-A06F-BFD7-A5B9D750F1AA}"/>
                      </a:ext>
                    </a:extLst>
                  </p:cNvPr>
                  <p:cNvSpPr/>
                  <p:nvPr/>
                </p:nvSpPr>
                <p:spPr>
                  <a:xfrm>
                    <a:off x="5666392" y="4596251"/>
                    <a:ext cx="20164" cy="3951"/>
                  </a:xfrm>
                  <a:custGeom>
                    <a:avLst/>
                    <a:gdLst>
                      <a:gd name="connsiteX0" fmla="*/ 20164 w 20164"/>
                      <a:gd name="connsiteY0" fmla="*/ 3951 h 3951"/>
                      <a:gd name="connsiteX1" fmla="*/ 12262 w 20164"/>
                      <a:gd name="connsiteY1" fmla="*/ 2044 h 3951"/>
                      <a:gd name="connsiteX2" fmla="*/ 0 w 20164"/>
                      <a:gd name="connsiteY2" fmla="*/ 0 h 3951"/>
                      <a:gd name="connsiteX3" fmla="*/ 20164 w 20164"/>
                      <a:gd name="connsiteY3" fmla="*/ 3951 h 3951"/>
                    </a:gdLst>
                    <a:ahLst/>
                    <a:cxnLst>
                      <a:cxn ang="0">
                        <a:pos x="connsiteX0" y="connsiteY0"/>
                      </a:cxn>
                      <a:cxn ang="0">
                        <a:pos x="connsiteX1" y="connsiteY1"/>
                      </a:cxn>
                      <a:cxn ang="0">
                        <a:pos x="connsiteX2" y="connsiteY2"/>
                      </a:cxn>
                      <a:cxn ang="0">
                        <a:pos x="connsiteX3" y="connsiteY3"/>
                      </a:cxn>
                    </a:cxnLst>
                    <a:rect l="l" t="t" r="r" b="b"/>
                    <a:pathLst>
                      <a:path w="20164" h="3951">
                        <a:moveTo>
                          <a:pt x="20164" y="3951"/>
                        </a:moveTo>
                        <a:lnTo>
                          <a:pt x="12262" y="2044"/>
                        </a:lnTo>
                        <a:lnTo>
                          <a:pt x="0" y="0"/>
                        </a:lnTo>
                        <a:lnTo>
                          <a:pt x="20164" y="3951"/>
                        </a:lnTo>
                        <a:close/>
                      </a:path>
                    </a:pathLst>
                  </a:custGeom>
                  <a:solidFill>
                    <a:srgbClr val="FFD61D"/>
                  </a:solidFill>
                  <a:ln w="0" cap="flat">
                    <a:noFill/>
                    <a:prstDash val="solid"/>
                    <a:miter/>
                  </a:ln>
                </p:spPr>
                <p:txBody>
                  <a:bodyPr rtlCol="0" anchor="ctr"/>
                  <a:lstStyle/>
                  <a:p>
                    <a:endParaRPr lang="en-US"/>
                  </a:p>
                </p:txBody>
              </p:sp>
              <p:sp>
                <p:nvSpPr>
                  <p:cNvPr id="720" name="Freeform: Shape 719">
                    <a:extLst>
                      <a:ext uri="{FF2B5EF4-FFF2-40B4-BE49-F238E27FC236}">
                        <a16:creationId xmlns:a16="http://schemas.microsoft.com/office/drawing/2014/main" id="{66B8508D-AEF8-7DAF-7618-6B2962F8C22A}"/>
                      </a:ext>
                    </a:extLst>
                  </p:cNvPr>
                  <p:cNvSpPr/>
                  <p:nvPr/>
                </p:nvSpPr>
                <p:spPr>
                  <a:xfrm>
                    <a:off x="5567478" y="4555513"/>
                    <a:ext cx="32154" cy="11989"/>
                  </a:xfrm>
                  <a:custGeom>
                    <a:avLst/>
                    <a:gdLst>
                      <a:gd name="connsiteX0" fmla="*/ 0 w 32154"/>
                      <a:gd name="connsiteY0" fmla="*/ 0 h 11989"/>
                      <a:gd name="connsiteX1" fmla="*/ 32154 w 32154"/>
                      <a:gd name="connsiteY1" fmla="*/ 11990 h 11989"/>
                      <a:gd name="connsiteX2" fmla="*/ 0 w 32154"/>
                      <a:gd name="connsiteY2" fmla="*/ 0 h 11989"/>
                    </a:gdLst>
                    <a:ahLst/>
                    <a:cxnLst>
                      <a:cxn ang="0">
                        <a:pos x="connsiteX0" y="connsiteY0"/>
                      </a:cxn>
                      <a:cxn ang="0">
                        <a:pos x="connsiteX1" y="connsiteY1"/>
                      </a:cxn>
                      <a:cxn ang="0">
                        <a:pos x="connsiteX2" y="connsiteY2"/>
                      </a:cxn>
                    </a:cxnLst>
                    <a:rect l="l" t="t" r="r" b="b"/>
                    <a:pathLst>
                      <a:path w="32154" h="11989">
                        <a:moveTo>
                          <a:pt x="0" y="0"/>
                        </a:moveTo>
                        <a:cubicBezTo>
                          <a:pt x="8311" y="5314"/>
                          <a:pt x="26159" y="10355"/>
                          <a:pt x="32154" y="11990"/>
                        </a:cubicBezTo>
                        <a:cubicBezTo>
                          <a:pt x="12262" y="4633"/>
                          <a:pt x="21118" y="7085"/>
                          <a:pt x="0" y="0"/>
                        </a:cubicBezTo>
                        <a:close/>
                      </a:path>
                    </a:pathLst>
                  </a:custGeom>
                  <a:solidFill>
                    <a:srgbClr val="FFD61D"/>
                  </a:solidFill>
                  <a:ln w="0" cap="flat">
                    <a:noFill/>
                    <a:prstDash val="solid"/>
                    <a:miter/>
                  </a:ln>
                </p:spPr>
                <p:txBody>
                  <a:bodyPr rtlCol="0" anchor="ctr"/>
                  <a:lstStyle/>
                  <a:p>
                    <a:endParaRPr lang="en-US"/>
                  </a:p>
                </p:txBody>
              </p:sp>
              <p:sp>
                <p:nvSpPr>
                  <p:cNvPr id="721" name="Freeform: Shape 720">
                    <a:extLst>
                      <a:ext uri="{FF2B5EF4-FFF2-40B4-BE49-F238E27FC236}">
                        <a16:creationId xmlns:a16="http://schemas.microsoft.com/office/drawing/2014/main" id="{AF2577DF-CFAA-07F6-593E-E335657F94A4}"/>
                      </a:ext>
                    </a:extLst>
                  </p:cNvPr>
                  <p:cNvSpPr/>
                  <p:nvPr/>
                </p:nvSpPr>
                <p:spPr>
                  <a:xfrm>
                    <a:off x="5564480" y="4579629"/>
                    <a:ext cx="19891" cy="6267"/>
                  </a:xfrm>
                  <a:custGeom>
                    <a:avLst/>
                    <a:gdLst>
                      <a:gd name="connsiteX0" fmla="*/ 19892 w 19891"/>
                      <a:gd name="connsiteY0" fmla="*/ 6267 h 6267"/>
                      <a:gd name="connsiteX1" fmla="*/ 0 w 19891"/>
                      <a:gd name="connsiteY1" fmla="*/ 0 h 6267"/>
                      <a:gd name="connsiteX2" fmla="*/ 1771 w 19891"/>
                      <a:gd name="connsiteY2" fmla="*/ 1090 h 6267"/>
                      <a:gd name="connsiteX3" fmla="*/ 19892 w 19891"/>
                      <a:gd name="connsiteY3" fmla="*/ 6267 h 6267"/>
                    </a:gdLst>
                    <a:ahLst/>
                    <a:cxnLst>
                      <a:cxn ang="0">
                        <a:pos x="connsiteX0" y="connsiteY0"/>
                      </a:cxn>
                      <a:cxn ang="0">
                        <a:pos x="connsiteX1" y="connsiteY1"/>
                      </a:cxn>
                      <a:cxn ang="0">
                        <a:pos x="connsiteX2" y="connsiteY2"/>
                      </a:cxn>
                      <a:cxn ang="0">
                        <a:pos x="connsiteX3" y="connsiteY3"/>
                      </a:cxn>
                    </a:cxnLst>
                    <a:rect l="l" t="t" r="r" b="b"/>
                    <a:pathLst>
                      <a:path w="19891" h="6267">
                        <a:moveTo>
                          <a:pt x="19892" y="6267"/>
                        </a:moveTo>
                        <a:lnTo>
                          <a:pt x="0" y="0"/>
                        </a:lnTo>
                        <a:lnTo>
                          <a:pt x="1771" y="1090"/>
                        </a:lnTo>
                        <a:lnTo>
                          <a:pt x="19892" y="6267"/>
                        </a:lnTo>
                        <a:close/>
                      </a:path>
                    </a:pathLst>
                  </a:custGeom>
                  <a:solidFill>
                    <a:srgbClr val="FFD61D"/>
                  </a:solidFill>
                  <a:ln w="0" cap="flat">
                    <a:noFill/>
                    <a:prstDash val="solid"/>
                    <a:miter/>
                  </a:ln>
                </p:spPr>
                <p:txBody>
                  <a:bodyPr rtlCol="0" anchor="ctr"/>
                  <a:lstStyle/>
                  <a:p>
                    <a:endParaRPr lang="en-US"/>
                  </a:p>
                </p:txBody>
              </p:sp>
              <p:sp>
                <p:nvSpPr>
                  <p:cNvPr id="722" name="Freeform: Shape 721">
                    <a:extLst>
                      <a:ext uri="{FF2B5EF4-FFF2-40B4-BE49-F238E27FC236}">
                        <a16:creationId xmlns:a16="http://schemas.microsoft.com/office/drawing/2014/main" id="{89FBAA42-5C10-5309-52A7-5CBB67462A6B}"/>
                      </a:ext>
                    </a:extLst>
                  </p:cNvPr>
                  <p:cNvSpPr/>
                  <p:nvPr/>
                </p:nvSpPr>
                <p:spPr>
                  <a:xfrm>
                    <a:off x="5116777" y="4156177"/>
                    <a:ext cx="5858" cy="7493"/>
                  </a:xfrm>
                  <a:custGeom>
                    <a:avLst/>
                    <a:gdLst>
                      <a:gd name="connsiteX0" fmla="*/ 5859 w 5858"/>
                      <a:gd name="connsiteY0" fmla="*/ 7494 h 7493"/>
                      <a:gd name="connsiteX1" fmla="*/ 0 w 5858"/>
                      <a:gd name="connsiteY1" fmla="*/ 0 h 7493"/>
                      <a:gd name="connsiteX2" fmla="*/ 5859 w 5858"/>
                      <a:gd name="connsiteY2" fmla="*/ 7494 h 7493"/>
                    </a:gdLst>
                    <a:ahLst/>
                    <a:cxnLst>
                      <a:cxn ang="0">
                        <a:pos x="connsiteX0" y="connsiteY0"/>
                      </a:cxn>
                      <a:cxn ang="0">
                        <a:pos x="connsiteX1" y="connsiteY1"/>
                      </a:cxn>
                      <a:cxn ang="0">
                        <a:pos x="connsiteX2" y="connsiteY2"/>
                      </a:cxn>
                    </a:cxnLst>
                    <a:rect l="l" t="t" r="r" b="b"/>
                    <a:pathLst>
                      <a:path w="5858" h="7493">
                        <a:moveTo>
                          <a:pt x="5859" y="7494"/>
                        </a:moveTo>
                        <a:cubicBezTo>
                          <a:pt x="3951" y="4905"/>
                          <a:pt x="1907" y="2453"/>
                          <a:pt x="0" y="0"/>
                        </a:cubicBezTo>
                        <a:cubicBezTo>
                          <a:pt x="2589" y="3543"/>
                          <a:pt x="4360" y="5723"/>
                          <a:pt x="5859" y="7494"/>
                        </a:cubicBezTo>
                        <a:close/>
                      </a:path>
                    </a:pathLst>
                  </a:custGeom>
                  <a:solidFill>
                    <a:srgbClr val="FFD61D"/>
                  </a:solidFill>
                  <a:ln w="0" cap="flat">
                    <a:noFill/>
                    <a:prstDash val="solid"/>
                    <a:miter/>
                  </a:ln>
                </p:spPr>
                <p:txBody>
                  <a:bodyPr rtlCol="0" anchor="ctr"/>
                  <a:lstStyle/>
                  <a:p>
                    <a:endParaRPr lang="en-US"/>
                  </a:p>
                </p:txBody>
              </p:sp>
              <p:sp>
                <p:nvSpPr>
                  <p:cNvPr id="723" name="Freeform: Shape 722">
                    <a:extLst>
                      <a:ext uri="{FF2B5EF4-FFF2-40B4-BE49-F238E27FC236}">
                        <a16:creationId xmlns:a16="http://schemas.microsoft.com/office/drawing/2014/main" id="{4F50AFCF-87D8-E443-0E9B-B02058EB7F71}"/>
                      </a:ext>
                    </a:extLst>
                  </p:cNvPr>
                  <p:cNvSpPr/>
                  <p:nvPr/>
                </p:nvSpPr>
                <p:spPr>
                  <a:xfrm>
                    <a:off x="5059281" y="4060660"/>
                    <a:ext cx="196159" cy="232099"/>
                  </a:xfrm>
                  <a:custGeom>
                    <a:avLst/>
                    <a:gdLst>
                      <a:gd name="connsiteX0" fmla="*/ 177937 w 196159"/>
                      <a:gd name="connsiteY0" fmla="*/ 225223 h 232099"/>
                      <a:gd name="connsiteX1" fmla="*/ 195513 w 196159"/>
                      <a:gd name="connsiteY1" fmla="*/ 229719 h 232099"/>
                      <a:gd name="connsiteX2" fmla="*/ 175757 w 196159"/>
                      <a:gd name="connsiteY2" fmla="*/ 213914 h 232099"/>
                      <a:gd name="connsiteX3" fmla="*/ 178346 w 196159"/>
                      <a:gd name="connsiteY3" fmla="*/ 214323 h 232099"/>
                      <a:gd name="connsiteX4" fmla="*/ 155865 w 196159"/>
                      <a:gd name="connsiteY4" fmla="*/ 192388 h 232099"/>
                      <a:gd name="connsiteX5" fmla="*/ 159271 w 196159"/>
                      <a:gd name="connsiteY5" fmla="*/ 203015 h 232099"/>
                      <a:gd name="connsiteX6" fmla="*/ 133657 w 196159"/>
                      <a:gd name="connsiteY6" fmla="*/ 167182 h 232099"/>
                      <a:gd name="connsiteX7" fmla="*/ 103819 w 196159"/>
                      <a:gd name="connsiteY7" fmla="*/ 133257 h 232099"/>
                      <a:gd name="connsiteX8" fmla="*/ 106680 w 196159"/>
                      <a:gd name="connsiteY8" fmla="*/ 135573 h 232099"/>
                      <a:gd name="connsiteX9" fmla="*/ 101776 w 196159"/>
                      <a:gd name="connsiteY9" fmla="*/ 130805 h 232099"/>
                      <a:gd name="connsiteX10" fmla="*/ 9810 w 196159"/>
                      <a:gd name="connsiteY10" fmla="*/ 7366 h 232099"/>
                      <a:gd name="connsiteX11" fmla="*/ 0 w 196159"/>
                      <a:gd name="connsiteY11" fmla="*/ 7366 h 232099"/>
                      <a:gd name="connsiteX12" fmla="*/ 49049 w 196159"/>
                      <a:gd name="connsiteY12" fmla="*/ 76170 h 232099"/>
                      <a:gd name="connsiteX13" fmla="*/ 49049 w 196159"/>
                      <a:gd name="connsiteY13" fmla="*/ 80394 h 232099"/>
                      <a:gd name="connsiteX14" fmla="*/ 63627 w 196159"/>
                      <a:gd name="connsiteY14" fmla="*/ 93201 h 232099"/>
                      <a:gd name="connsiteX15" fmla="*/ 53953 w 196159"/>
                      <a:gd name="connsiteY15" fmla="*/ 77941 h 232099"/>
                      <a:gd name="connsiteX16" fmla="*/ 111313 w 196159"/>
                      <a:gd name="connsiteY16" fmla="*/ 148244 h 232099"/>
                      <a:gd name="connsiteX17" fmla="*/ 66761 w 196159"/>
                      <a:gd name="connsiteY17" fmla="*/ 100150 h 232099"/>
                      <a:gd name="connsiteX18" fmla="*/ 63491 w 196159"/>
                      <a:gd name="connsiteY18" fmla="*/ 102874 h 232099"/>
                      <a:gd name="connsiteX19" fmla="*/ 116899 w 196159"/>
                      <a:gd name="connsiteY19" fmla="*/ 165820 h 232099"/>
                      <a:gd name="connsiteX20" fmla="*/ 178210 w 196159"/>
                      <a:gd name="connsiteY20" fmla="*/ 225087 h 232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6159" h="232099">
                        <a:moveTo>
                          <a:pt x="177937" y="225223"/>
                        </a:moveTo>
                        <a:cubicBezTo>
                          <a:pt x="146464" y="190617"/>
                          <a:pt x="202734" y="243616"/>
                          <a:pt x="195513" y="229719"/>
                        </a:cubicBezTo>
                        <a:cubicBezTo>
                          <a:pt x="188837" y="224678"/>
                          <a:pt x="182297" y="219228"/>
                          <a:pt x="175757" y="213914"/>
                        </a:cubicBezTo>
                        <a:lnTo>
                          <a:pt x="178346" y="214323"/>
                        </a:lnTo>
                        <a:cubicBezTo>
                          <a:pt x="170580" y="207647"/>
                          <a:pt x="163359" y="199745"/>
                          <a:pt x="155865" y="192388"/>
                        </a:cubicBezTo>
                        <a:cubicBezTo>
                          <a:pt x="158726" y="198655"/>
                          <a:pt x="161996" y="202334"/>
                          <a:pt x="159271" y="203015"/>
                        </a:cubicBezTo>
                        <a:cubicBezTo>
                          <a:pt x="130796" y="172087"/>
                          <a:pt x="151369" y="191298"/>
                          <a:pt x="133657" y="167182"/>
                        </a:cubicBezTo>
                        <a:cubicBezTo>
                          <a:pt x="123302" y="156419"/>
                          <a:pt x="113629" y="144702"/>
                          <a:pt x="103819" y="133257"/>
                        </a:cubicBezTo>
                        <a:lnTo>
                          <a:pt x="106680" y="135573"/>
                        </a:lnTo>
                        <a:cubicBezTo>
                          <a:pt x="104228" y="132712"/>
                          <a:pt x="102866" y="131622"/>
                          <a:pt x="101776" y="130805"/>
                        </a:cubicBezTo>
                        <a:cubicBezTo>
                          <a:pt x="67305" y="93610"/>
                          <a:pt x="38558" y="50147"/>
                          <a:pt x="9810" y="7366"/>
                        </a:cubicBezTo>
                        <a:cubicBezTo>
                          <a:pt x="-7221" y="-15251"/>
                          <a:pt x="14578" y="22898"/>
                          <a:pt x="0" y="7366"/>
                        </a:cubicBezTo>
                        <a:cubicBezTo>
                          <a:pt x="18257" y="34751"/>
                          <a:pt x="42645" y="77396"/>
                          <a:pt x="49049" y="76170"/>
                        </a:cubicBezTo>
                        <a:cubicBezTo>
                          <a:pt x="47822" y="75761"/>
                          <a:pt x="45506" y="74808"/>
                          <a:pt x="49049" y="80394"/>
                        </a:cubicBezTo>
                        <a:lnTo>
                          <a:pt x="63627" y="93201"/>
                        </a:lnTo>
                        <a:lnTo>
                          <a:pt x="53953" y="77941"/>
                        </a:lnTo>
                        <a:cubicBezTo>
                          <a:pt x="67714" y="91702"/>
                          <a:pt x="106136" y="138162"/>
                          <a:pt x="111313" y="148244"/>
                        </a:cubicBezTo>
                        <a:cubicBezTo>
                          <a:pt x="88151" y="122630"/>
                          <a:pt x="95236" y="139388"/>
                          <a:pt x="66761" y="100150"/>
                        </a:cubicBezTo>
                        <a:cubicBezTo>
                          <a:pt x="67033" y="102738"/>
                          <a:pt x="70575" y="111185"/>
                          <a:pt x="63491" y="102874"/>
                        </a:cubicBezTo>
                        <a:cubicBezTo>
                          <a:pt x="81884" y="124537"/>
                          <a:pt x="99323" y="145110"/>
                          <a:pt x="116899" y="165820"/>
                        </a:cubicBezTo>
                        <a:cubicBezTo>
                          <a:pt x="134747" y="185439"/>
                          <a:pt x="154912" y="206421"/>
                          <a:pt x="178210" y="225087"/>
                        </a:cubicBezTo>
                        <a:close/>
                      </a:path>
                    </a:pathLst>
                  </a:custGeom>
                  <a:solidFill>
                    <a:srgbClr val="FFD61D"/>
                  </a:solidFill>
                  <a:ln w="0" cap="flat">
                    <a:noFill/>
                    <a:prstDash val="solid"/>
                    <a:miter/>
                  </a:ln>
                </p:spPr>
                <p:txBody>
                  <a:bodyPr rtlCol="0" anchor="ctr"/>
                  <a:lstStyle/>
                  <a:p>
                    <a:endParaRPr lang="en-US"/>
                  </a:p>
                </p:txBody>
              </p:sp>
              <p:sp>
                <p:nvSpPr>
                  <p:cNvPr id="724" name="Freeform: Shape 723">
                    <a:extLst>
                      <a:ext uri="{FF2B5EF4-FFF2-40B4-BE49-F238E27FC236}">
                        <a16:creationId xmlns:a16="http://schemas.microsoft.com/office/drawing/2014/main" id="{6F7186F8-2C55-73AC-5F98-18B630E93AAA}"/>
                      </a:ext>
                    </a:extLst>
                  </p:cNvPr>
                  <p:cNvSpPr/>
                  <p:nvPr/>
                </p:nvSpPr>
                <p:spPr>
                  <a:xfrm>
                    <a:off x="4929604" y="3804399"/>
                    <a:ext cx="651" cy="809"/>
                  </a:xfrm>
                  <a:custGeom>
                    <a:avLst/>
                    <a:gdLst>
                      <a:gd name="connsiteX0" fmla="*/ 107 w 651"/>
                      <a:gd name="connsiteY0" fmla="*/ 537 h 809"/>
                      <a:gd name="connsiteX1" fmla="*/ 652 w 651"/>
                      <a:gd name="connsiteY1" fmla="*/ 809 h 809"/>
                      <a:gd name="connsiteX2" fmla="*/ 107 w 651"/>
                      <a:gd name="connsiteY2" fmla="*/ 537 h 809"/>
                    </a:gdLst>
                    <a:ahLst/>
                    <a:cxnLst>
                      <a:cxn ang="0">
                        <a:pos x="connsiteX0" y="connsiteY0"/>
                      </a:cxn>
                      <a:cxn ang="0">
                        <a:pos x="connsiteX1" y="connsiteY1"/>
                      </a:cxn>
                      <a:cxn ang="0">
                        <a:pos x="connsiteX2" y="connsiteY2"/>
                      </a:cxn>
                    </a:cxnLst>
                    <a:rect l="l" t="t" r="r" b="b"/>
                    <a:pathLst>
                      <a:path w="651" h="809">
                        <a:moveTo>
                          <a:pt x="107" y="537"/>
                        </a:moveTo>
                        <a:lnTo>
                          <a:pt x="652" y="809"/>
                        </a:lnTo>
                        <a:cubicBezTo>
                          <a:pt x="107" y="-144"/>
                          <a:pt x="-166" y="-281"/>
                          <a:pt x="107" y="537"/>
                        </a:cubicBezTo>
                        <a:close/>
                      </a:path>
                    </a:pathLst>
                  </a:custGeom>
                  <a:solidFill>
                    <a:srgbClr val="FFD61D"/>
                  </a:solidFill>
                  <a:ln w="0" cap="flat">
                    <a:noFill/>
                    <a:prstDash val="solid"/>
                    <a:miter/>
                  </a:ln>
                </p:spPr>
                <p:txBody>
                  <a:bodyPr rtlCol="0" anchor="ctr"/>
                  <a:lstStyle/>
                  <a:p>
                    <a:endParaRPr lang="en-US"/>
                  </a:p>
                </p:txBody>
              </p:sp>
              <p:sp>
                <p:nvSpPr>
                  <p:cNvPr id="725" name="Freeform: Shape 724">
                    <a:extLst>
                      <a:ext uri="{FF2B5EF4-FFF2-40B4-BE49-F238E27FC236}">
                        <a16:creationId xmlns:a16="http://schemas.microsoft.com/office/drawing/2014/main" id="{15BB5BFF-8B6A-AD00-6BE5-D387045FEF7F}"/>
                      </a:ext>
                    </a:extLst>
                  </p:cNvPr>
                  <p:cNvSpPr/>
                  <p:nvPr/>
                </p:nvSpPr>
                <p:spPr>
                  <a:xfrm>
                    <a:off x="4930120" y="3805208"/>
                    <a:ext cx="20981" cy="42372"/>
                  </a:xfrm>
                  <a:custGeom>
                    <a:avLst/>
                    <a:gdLst>
                      <a:gd name="connsiteX0" fmla="*/ 5859 w 20981"/>
                      <a:gd name="connsiteY0" fmla="*/ 18121 h 42372"/>
                      <a:gd name="connsiteX1" fmla="*/ 20982 w 20981"/>
                      <a:gd name="connsiteY1" fmla="*/ 42372 h 42372"/>
                      <a:gd name="connsiteX2" fmla="*/ 4360 w 20981"/>
                      <a:gd name="connsiteY2" fmla="*/ 1771 h 42372"/>
                      <a:gd name="connsiteX3" fmla="*/ 0 w 20981"/>
                      <a:gd name="connsiteY3" fmla="*/ 0 h 42372"/>
                      <a:gd name="connsiteX4" fmla="*/ 10218 w 20981"/>
                      <a:gd name="connsiteY4" fmla="*/ 23162 h 42372"/>
                      <a:gd name="connsiteX5" fmla="*/ 5722 w 20981"/>
                      <a:gd name="connsiteY5" fmla="*/ 18121 h 42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81" h="42372">
                        <a:moveTo>
                          <a:pt x="5859" y="18121"/>
                        </a:moveTo>
                        <a:lnTo>
                          <a:pt x="20982" y="42372"/>
                        </a:lnTo>
                        <a:cubicBezTo>
                          <a:pt x="15259" y="28884"/>
                          <a:pt x="9537" y="15396"/>
                          <a:pt x="4360" y="1771"/>
                        </a:cubicBezTo>
                        <a:lnTo>
                          <a:pt x="0" y="0"/>
                        </a:lnTo>
                        <a:cubicBezTo>
                          <a:pt x="2180" y="3270"/>
                          <a:pt x="9128" y="17167"/>
                          <a:pt x="10218" y="23162"/>
                        </a:cubicBezTo>
                        <a:lnTo>
                          <a:pt x="5722" y="18121"/>
                        </a:lnTo>
                        <a:close/>
                      </a:path>
                    </a:pathLst>
                  </a:custGeom>
                  <a:solidFill>
                    <a:srgbClr val="FFD61D"/>
                  </a:solidFill>
                  <a:ln w="0" cap="flat">
                    <a:noFill/>
                    <a:prstDash val="solid"/>
                    <a:miter/>
                  </a:ln>
                </p:spPr>
                <p:txBody>
                  <a:bodyPr rtlCol="0" anchor="ctr"/>
                  <a:lstStyle/>
                  <a:p>
                    <a:endParaRPr lang="en-US"/>
                  </a:p>
                </p:txBody>
              </p:sp>
              <p:sp>
                <p:nvSpPr>
                  <p:cNvPr id="726" name="Freeform: Shape 725">
                    <a:extLst>
                      <a:ext uri="{FF2B5EF4-FFF2-40B4-BE49-F238E27FC236}">
                        <a16:creationId xmlns:a16="http://schemas.microsoft.com/office/drawing/2014/main" id="{7EFC1BAC-564C-97B7-C7C5-896917A978FF}"/>
                      </a:ext>
                    </a:extLst>
                  </p:cNvPr>
                  <p:cNvSpPr/>
                  <p:nvPr/>
                </p:nvSpPr>
                <p:spPr>
                  <a:xfrm>
                    <a:off x="4946257" y="3847580"/>
                    <a:ext cx="20240" cy="29837"/>
                  </a:xfrm>
                  <a:custGeom>
                    <a:avLst/>
                    <a:gdLst>
                      <a:gd name="connsiteX0" fmla="*/ 20241 w 20240"/>
                      <a:gd name="connsiteY0" fmla="*/ 29020 h 29837"/>
                      <a:gd name="connsiteX1" fmla="*/ 9886 w 20240"/>
                      <a:gd name="connsiteY1" fmla="*/ 23571 h 29837"/>
                      <a:gd name="connsiteX2" fmla="*/ 349 w 20240"/>
                      <a:gd name="connsiteY2" fmla="*/ 0 h 29837"/>
                      <a:gd name="connsiteX3" fmla="*/ 12066 w 20240"/>
                      <a:gd name="connsiteY3" fmla="*/ 29838 h 29837"/>
                      <a:gd name="connsiteX4" fmla="*/ 20241 w 20240"/>
                      <a:gd name="connsiteY4" fmla="*/ 28884 h 298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240" h="29837">
                        <a:moveTo>
                          <a:pt x="20241" y="29020"/>
                        </a:moveTo>
                        <a:cubicBezTo>
                          <a:pt x="9886" y="8856"/>
                          <a:pt x="6889" y="11445"/>
                          <a:pt x="9886" y="23571"/>
                        </a:cubicBezTo>
                        <a:cubicBezTo>
                          <a:pt x="213" y="5041"/>
                          <a:pt x="9750" y="11717"/>
                          <a:pt x="349" y="0"/>
                        </a:cubicBezTo>
                        <a:cubicBezTo>
                          <a:pt x="-2104" y="1499"/>
                          <a:pt x="9069" y="24797"/>
                          <a:pt x="12066" y="29838"/>
                        </a:cubicBezTo>
                        <a:lnTo>
                          <a:pt x="20241" y="28884"/>
                        </a:lnTo>
                        <a:close/>
                      </a:path>
                    </a:pathLst>
                  </a:custGeom>
                  <a:solidFill>
                    <a:srgbClr val="FFD61D"/>
                  </a:solidFill>
                  <a:ln w="0" cap="flat">
                    <a:noFill/>
                    <a:prstDash val="solid"/>
                    <a:miter/>
                  </a:ln>
                </p:spPr>
                <p:txBody>
                  <a:bodyPr rtlCol="0" anchor="ctr"/>
                  <a:lstStyle/>
                  <a:p>
                    <a:endParaRPr lang="en-US"/>
                  </a:p>
                </p:txBody>
              </p:sp>
              <p:sp>
                <p:nvSpPr>
                  <p:cNvPr id="727" name="Freeform: Shape 726">
                    <a:extLst>
                      <a:ext uri="{FF2B5EF4-FFF2-40B4-BE49-F238E27FC236}">
                        <a16:creationId xmlns:a16="http://schemas.microsoft.com/office/drawing/2014/main" id="{D638FE3E-DAF6-451B-F6B5-A87DFDF36242}"/>
                      </a:ext>
                    </a:extLst>
                  </p:cNvPr>
                  <p:cNvSpPr/>
                  <p:nvPr/>
                </p:nvSpPr>
                <p:spPr>
                  <a:xfrm>
                    <a:off x="5034076" y="4021158"/>
                    <a:ext cx="7629" cy="13624"/>
                  </a:xfrm>
                  <a:custGeom>
                    <a:avLst/>
                    <a:gdLst>
                      <a:gd name="connsiteX0" fmla="*/ 4632 w 7629"/>
                      <a:gd name="connsiteY0" fmla="*/ 4632 h 13624"/>
                      <a:gd name="connsiteX1" fmla="*/ 0 w 7629"/>
                      <a:gd name="connsiteY1" fmla="*/ 0 h 13624"/>
                      <a:gd name="connsiteX2" fmla="*/ 7630 w 7629"/>
                      <a:gd name="connsiteY2" fmla="*/ 13625 h 13624"/>
                      <a:gd name="connsiteX3" fmla="*/ 4632 w 7629"/>
                      <a:gd name="connsiteY3" fmla="*/ 4632 h 13624"/>
                    </a:gdLst>
                    <a:ahLst/>
                    <a:cxnLst>
                      <a:cxn ang="0">
                        <a:pos x="connsiteX0" y="connsiteY0"/>
                      </a:cxn>
                      <a:cxn ang="0">
                        <a:pos x="connsiteX1" y="connsiteY1"/>
                      </a:cxn>
                      <a:cxn ang="0">
                        <a:pos x="connsiteX2" y="connsiteY2"/>
                      </a:cxn>
                      <a:cxn ang="0">
                        <a:pos x="connsiteX3" y="connsiteY3"/>
                      </a:cxn>
                    </a:cxnLst>
                    <a:rect l="l" t="t" r="r" b="b"/>
                    <a:pathLst>
                      <a:path w="7629" h="13624">
                        <a:moveTo>
                          <a:pt x="4632" y="4632"/>
                        </a:moveTo>
                        <a:lnTo>
                          <a:pt x="0" y="0"/>
                        </a:lnTo>
                        <a:lnTo>
                          <a:pt x="7630" y="13625"/>
                        </a:lnTo>
                        <a:lnTo>
                          <a:pt x="4632" y="4632"/>
                        </a:lnTo>
                        <a:close/>
                      </a:path>
                    </a:pathLst>
                  </a:custGeom>
                  <a:solidFill>
                    <a:srgbClr val="FFD61D"/>
                  </a:solidFill>
                  <a:ln w="0" cap="flat">
                    <a:noFill/>
                    <a:prstDash val="solid"/>
                    <a:miter/>
                  </a:ln>
                </p:spPr>
                <p:txBody>
                  <a:bodyPr rtlCol="0" anchor="ctr"/>
                  <a:lstStyle/>
                  <a:p>
                    <a:endParaRPr lang="en-US"/>
                  </a:p>
                </p:txBody>
              </p:sp>
              <p:sp>
                <p:nvSpPr>
                  <p:cNvPr id="728" name="Freeform: Shape 727">
                    <a:extLst>
                      <a:ext uri="{FF2B5EF4-FFF2-40B4-BE49-F238E27FC236}">
                        <a16:creationId xmlns:a16="http://schemas.microsoft.com/office/drawing/2014/main" id="{571C4C34-A2DF-9981-337C-09196355E891}"/>
                      </a:ext>
                    </a:extLst>
                  </p:cNvPr>
                  <p:cNvSpPr/>
                  <p:nvPr/>
                </p:nvSpPr>
                <p:spPr>
                  <a:xfrm>
                    <a:off x="5025855" y="4007533"/>
                    <a:ext cx="8356" cy="13624"/>
                  </a:xfrm>
                  <a:custGeom>
                    <a:avLst/>
                    <a:gdLst>
                      <a:gd name="connsiteX0" fmla="*/ 8220 w 8356"/>
                      <a:gd name="connsiteY0" fmla="*/ 13625 h 13624"/>
                      <a:gd name="connsiteX1" fmla="*/ 727 w 8356"/>
                      <a:gd name="connsiteY1" fmla="*/ 0 h 13624"/>
                      <a:gd name="connsiteX2" fmla="*/ 318 w 8356"/>
                      <a:gd name="connsiteY2" fmla="*/ 5586 h 13624"/>
                      <a:gd name="connsiteX3" fmla="*/ 8356 w 8356"/>
                      <a:gd name="connsiteY3" fmla="*/ 13488 h 13624"/>
                    </a:gdLst>
                    <a:ahLst/>
                    <a:cxnLst>
                      <a:cxn ang="0">
                        <a:pos x="connsiteX0" y="connsiteY0"/>
                      </a:cxn>
                      <a:cxn ang="0">
                        <a:pos x="connsiteX1" y="connsiteY1"/>
                      </a:cxn>
                      <a:cxn ang="0">
                        <a:pos x="connsiteX2" y="connsiteY2"/>
                      </a:cxn>
                      <a:cxn ang="0">
                        <a:pos x="connsiteX3" y="connsiteY3"/>
                      </a:cxn>
                    </a:cxnLst>
                    <a:rect l="l" t="t" r="r" b="b"/>
                    <a:pathLst>
                      <a:path w="8356" h="13624">
                        <a:moveTo>
                          <a:pt x="8220" y="13625"/>
                        </a:moveTo>
                        <a:lnTo>
                          <a:pt x="727" y="0"/>
                        </a:lnTo>
                        <a:cubicBezTo>
                          <a:pt x="182" y="1499"/>
                          <a:pt x="-363" y="2997"/>
                          <a:pt x="318" y="5586"/>
                        </a:cubicBezTo>
                        <a:lnTo>
                          <a:pt x="8356" y="13488"/>
                        </a:lnTo>
                        <a:close/>
                      </a:path>
                    </a:pathLst>
                  </a:custGeom>
                  <a:solidFill>
                    <a:srgbClr val="FFD61D"/>
                  </a:solidFill>
                  <a:ln w="0" cap="flat">
                    <a:noFill/>
                    <a:prstDash val="solid"/>
                    <a:miter/>
                  </a:ln>
                </p:spPr>
                <p:txBody>
                  <a:bodyPr rtlCol="0" anchor="ctr"/>
                  <a:lstStyle/>
                  <a:p>
                    <a:endParaRPr lang="en-US"/>
                  </a:p>
                </p:txBody>
              </p:sp>
              <p:sp>
                <p:nvSpPr>
                  <p:cNvPr id="729" name="Freeform: Shape 728">
                    <a:extLst>
                      <a:ext uri="{FF2B5EF4-FFF2-40B4-BE49-F238E27FC236}">
                        <a16:creationId xmlns:a16="http://schemas.microsoft.com/office/drawing/2014/main" id="{5195A73C-F8D5-32EE-6568-5A5D25BE529B}"/>
                      </a:ext>
                    </a:extLst>
                  </p:cNvPr>
                  <p:cNvSpPr/>
                  <p:nvPr/>
                </p:nvSpPr>
                <p:spPr>
                  <a:xfrm>
                    <a:off x="4999333" y="3950991"/>
                    <a:ext cx="9537" cy="20436"/>
                  </a:xfrm>
                  <a:custGeom>
                    <a:avLst/>
                    <a:gdLst>
                      <a:gd name="connsiteX0" fmla="*/ 9537 w 9537"/>
                      <a:gd name="connsiteY0" fmla="*/ 20437 h 20436"/>
                      <a:gd name="connsiteX1" fmla="*/ 0 w 9537"/>
                      <a:gd name="connsiteY1" fmla="*/ 0 h 20436"/>
                      <a:gd name="connsiteX2" fmla="*/ 9537 w 9537"/>
                      <a:gd name="connsiteY2" fmla="*/ 20437 h 20436"/>
                    </a:gdLst>
                    <a:ahLst/>
                    <a:cxnLst>
                      <a:cxn ang="0">
                        <a:pos x="connsiteX0" y="connsiteY0"/>
                      </a:cxn>
                      <a:cxn ang="0">
                        <a:pos x="connsiteX1" y="connsiteY1"/>
                      </a:cxn>
                      <a:cxn ang="0">
                        <a:pos x="connsiteX2" y="connsiteY2"/>
                      </a:cxn>
                    </a:cxnLst>
                    <a:rect l="l" t="t" r="r" b="b"/>
                    <a:pathLst>
                      <a:path w="9537" h="20436">
                        <a:moveTo>
                          <a:pt x="9537" y="20437"/>
                        </a:moveTo>
                        <a:cubicBezTo>
                          <a:pt x="6812" y="14442"/>
                          <a:pt x="3679" y="7902"/>
                          <a:pt x="0" y="0"/>
                        </a:cubicBezTo>
                        <a:cubicBezTo>
                          <a:pt x="2997" y="6949"/>
                          <a:pt x="6267" y="13761"/>
                          <a:pt x="9537" y="20437"/>
                        </a:cubicBezTo>
                        <a:close/>
                      </a:path>
                    </a:pathLst>
                  </a:custGeom>
                  <a:solidFill>
                    <a:srgbClr val="FFD61D"/>
                  </a:solidFill>
                  <a:ln w="0" cap="flat">
                    <a:noFill/>
                    <a:prstDash val="solid"/>
                    <a:miter/>
                  </a:ln>
                </p:spPr>
                <p:txBody>
                  <a:bodyPr rtlCol="0" anchor="ctr"/>
                  <a:lstStyle/>
                  <a:p>
                    <a:endParaRPr lang="en-US"/>
                  </a:p>
                </p:txBody>
              </p:sp>
              <p:sp>
                <p:nvSpPr>
                  <p:cNvPr id="730" name="Freeform: Shape 729">
                    <a:extLst>
                      <a:ext uri="{FF2B5EF4-FFF2-40B4-BE49-F238E27FC236}">
                        <a16:creationId xmlns:a16="http://schemas.microsoft.com/office/drawing/2014/main" id="{79510DAC-A1BE-BC2B-CD69-30F8DA50B81E}"/>
                      </a:ext>
                    </a:extLst>
                  </p:cNvPr>
                  <p:cNvSpPr/>
                  <p:nvPr/>
                </p:nvSpPr>
                <p:spPr>
                  <a:xfrm>
                    <a:off x="5008870" y="3971428"/>
                    <a:ext cx="7493" cy="15940"/>
                  </a:xfrm>
                  <a:custGeom>
                    <a:avLst/>
                    <a:gdLst>
                      <a:gd name="connsiteX0" fmla="*/ 7221 w 7493"/>
                      <a:gd name="connsiteY0" fmla="*/ 15941 h 15940"/>
                      <a:gd name="connsiteX1" fmla="*/ 7494 w 7493"/>
                      <a:gd name="connsiteY1" fmla="*/ 15259 h 15940"/>
                      <a:gd name="connsiteX2" fmla="*/ 0 w 7493"/>
                      <a:gd name="connsiteY2" fmla="*/ 0 h 15940"/>
                      <a:gd name="connsiteX3" fmla="*/ 7221 w 7493"/>
                      <a:gd name="connsiteY3" fmla="*/ 15941 h 15940"/>
                    </a:gdLst>
                    <a:ahLst/>
                    <a:cxnLst>
                      <a:cxn ang="0">
                        <a:pos x="connsiteX0" y="connsiteY0"/>
                      </a:cxn>
                      <a:cxn ang="0">
                        <a:pos x="connsiteX1" y="connsiteY1"/>
                      </a:cxn>
                      <a:cxn ang="0">
                        <a:pos x="connsiteX2" y="connsiteY2"/>
                      </a:cxn>
                      <a:cxn ang="0">
                        <a:pos x="connsiteX3" y="connsiteY3"/>
                      </a:cxn>
                    </a:cxnLst>
                    <a:rect l="l" t="t" r="r" b="b"/>
                    <a:pathLst>
                      <a:path w="7493" h="15940">
                        <a:moveTo>
                          <a:pt x="7221" y="15941"/>
                        </a:moveTo>
                        <a:lnTo>
                          <a:pt x="7494" y="15259"/>
                        </a:lnTo>
                        <a:lnTo>
                          <a:pt x="0" y="0"/>
                        </a:lnTo>
                        <a:cubicBezTo>
                          <a:pt x="2589" y="5723"/>
                          <a:pt x="4905" y="10900"/>
                          <a:pt x="7221" y="15941"/>
                        </a:cubicBezTo>
                        <a:close/>
                      </a:path>
                    </a:pathLst>
                  </a:custGeom>
                  <a:solidFill>
                    <a:srgbClr val="FFD61D"/>
                  </a:solidFill>
                  <a:ln w="0" cap="flat">
                    <a:noFill/>
                    <a:prstDash val="solid"/>
                    <a:miter/>
                  </a:ln>
                </p:spPr>
                <p:txBody>
                  <a:bodyPr rtlCol="0" anchor="ctr"/>
                  <a:lstStyle/>
                  <a:p>
                    <a:endParaRPr lang="en-US"/>
                  </a:p>
                </p:txBody>
              </p:sp>
              <p:sp>
                <p:nvSpPr>
                  <p:cNvPr id="731" name="Freeform: Shape 730">
                    <a:extLst>
                      <a:ext uri="{FF2B5EF4-FFF2-40B4-BE49-F238E27FC236}">
                        <a16:creationId xmlns:a16="http://schemas.microsoft.com/office/drawing/2014/main" id="{68EF0416-815A-6CEB-3DAC-A2A976CE9C53}"/>
                      </a:ext>
                    </a:extLst>
                  </p:cNvPr>
                  <p:cNvSpPr/>
                  <p:nvPr/>
                </p:nvSpPr>
                <p:spPr>
                  <a:xfrm>
                    <a:off x="5016364" y="3980829"/>
                    <a:ext cx="10998" cy="26704"/>
                  </a:xfrm>
                  <a:custGeom>
                    <a:avLst/>
                    <a:gdLst>
                      <a:gd name="connsiteX0" fmla="*/ 10218 w 10998"/>
                      <a:gd name="connsiteY0" fmla="*/ 26704 h 26704"/>
                      <a:gd name="connsiteX1" fmla="*/ 1771 w 10998"/>
                      <a:gd name="connsiteY1" fmla="*/ 0 h 26704"/>
                      <a:gd name="connsiteX2" fmla="*/ 0 w 10998"/>
                      <a:gd name="connsiteY2" fmla="*/ 5858 h 26704"/>
                      <a:gd name="connsiteX3" fmla="*/ 10218 w 10998"/>
                      <a:gd name="connsiteY3" fmla="*/ 26704 h 26704"/>
                    </a:gdLst>
                    <a:ahLst/>
                    <a:cxnLst>
                      <a:cxn ang="0">
                        <a:pos x="connsiteX0" y="connsiteY0"/>
                      </a:cxn>
                      <a:cxn ang="0">
                        <a:pos x="connsiteX1" y="connsiteY1"/>
                      </a:cxn>
                      <a:cxn ang="0">
                        <a:pos x="connsiteX2" y="connsiteY2"/>
                      </a:cxn>
                      <a:cxn ang="0">
                        <a:pos x="connsiteX3" y="connsiteY3"/>
                      </a:cxn>
                    </a:cxnLst>
                    <a:rect l="l" t="t" r="r" b="b"/>
                    <a:pathLst>
                      <a:path w="10998" h="26704">
                        <a:moveTo>
                          <a:pt x="10218" y="26704"/>
                        </a:moveTo>
                        <a:cubicBezTo>
                          <a:pt x="11445" y="23162"/>
                          <a:pt x="12671" y="19074"/>
                          <a:pt x="1771" y="0"/>
                        </a:cubicBezTo>
                        <a:lnTo>
                          <a:pt x="0" y="5858"/>
                        </a:lnTo>
                        <a:lnTo>
                          <a:pt x="10218" y="26704"/>
                        </a:lnTo>
                        <a:close/>
                      </a:path>
                    </a:pathLst>
                  </a:custGeom>
                  <a:solidFill>
                    <a:srgbClr val="FFD61D"/>
                  </a:solidFill>
                  <a:ln w="0" cap="flat">
                    <a:noFill/>
                    <a:prstDash val="solid"/>
                    <a:miter/>
                  </a:ln>
                </p:spPr>
                <p:txBody>
                  <a:bodyPr rtlCol="0" anchor="ctr"/>
                  <a:lstStyle/>
                  <a:p>
                    <a:endParaRPr lang="en-US"/>
                  </a:p>
                </p:txBody>
              </p:sp>
              <p:sp>
                <p:nvSpPr>
                  <p:cNvPr id="732" name="Freeform: Shape 731">
                    <a:extLst>
                      <a:ext uri="{FF2B5EF4-FFF2-40B4-BE49-F238E27FC236}">
                        <a16:creationId xmlns:a16="http://schemas.microsoft.com/office/drawing/2014/main" id="{19B31CD9-3615-56B2-3DD2-B9C47D575474}"/>
                      </a:ext>
                    </a:extLst>
                  </p:cNvPr>
                  <p:cNvSpPr/>
                  <p:nvPr/>
                </p:nvSpPr>
                <p:spPr>
                  <a:xfrm>
                    <a:off x="5429733" y="4515049"/>
                    <a:ext cx="18938" cy="8447"/>
                  </a:xfrm>
                  <a:custGeom>
                    <a:avLst/>
                    <a:gdLst>
                      <a:gd name="connsiteX0" fmla="*/ 17439 w 18938"/>
                      <a:gd name="connsiteY0" fmla="*/ 7221 h 8447"/>
                      <a:gd name="connsiteX1" fmla="*/ 0 w 18938"/>
                      <a:gd name="connsiteY1" fmla="*/ 0 h 8447"/>
                      <a:gd name="connsiteX2" fmla="*/ 1499 w 18938"/>
                      <a:gd name="connsiteY2" fmla="*/ 1362 h 8447"/>
                      <a:gd name="connsiteX3" fmla="*/ 18938 w 18938"/>
                      <a:gd name="connsiteY3" fmla="*/ 8447 h 8447"/>
                      <a:gd name="connsiteX4" fmla="*/ 17439 w 18938"/>
                      <a:gd name="connsiteY4" fmla="*/ 7221 h 84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938" h="8447">
                        <a:moveTo>
                          <a:pt x="17439" y="7221"/>
                        </a:moveTo>
                        <a:lnTo>
                          <a:pt x="0" y="0"/>
                        </a:lnTo>
                        <a:lnTo>
                          <a:pt x="1499" y="1362"/>
                        </a:lnTo>
                        <a:lnTo>
                          <a:pt x="18938" y="8447"/>
                        </a:lnTo>
                        <a:lnTo>
                          <a:pt x="17439" y="7221"/>
                        </a:lnTo>
                        <a:close/>
                      </a:path>
                    </a:pathLst>
                  </a:custGeom>
                  <a:solidFill>
                    <a:srgbClr val="FFD61D"/>
                  </a:solidFill>
                  <a:ln w="0" cap="flat">
                    <a:noFill/>
                    <a:prstDash val="solid"/>
                    <a:miter/>
                  </a:ln>
                </p:spPr>
                <p:txBody>
                  <a:bodyPr rtlCol="0" anchor="ctr"/>
                  <a:lstStyle/>
                  <a:p>
                    <a:endParaRPr lang="en-US"/>
                  </a:p>
                </p:txBody>
              </p:sp>
              <p:sp>
                <p:nvSpPr>
                  <p:cNvPr id="733" name="Freeform: Shape 732">
                    <a:extLst>
                      <a:ext uri="{FF2B5EF4-FFF2-40B4-BE49-F238E27FC236}">
                        <a16:creationId xmlns:a16="http://schemas.microsoft.com/office/drawing/2014/main" id="{6B4D3004-A2B7-F9D2-B0C0-56A89A47C18C}"/>
                      </a:ext>
                    </a:extLst>
                  </p:cNvPr>
                  <p:cNvSpPr/>
                  <p:nvPr/>
                </p:nvSpPr>
                <p:spPr>
                  <a:xfrm>
                    <a:off x="5344035" y="4461504"/>
                    <a:ext cx="10218" cy="5041"/>
                  </a:xfrm>
                  <a:custGeom>
                    <a:avLst/>
                    <a:gdLst>
                      <a:gd name="connsiteX0" fmla="*/ 10218 w 10218"/>
                      <a:gd name="connsiteY0" fmla="*/ 5041 h 5041"/>
                      <a:gd name="connsiteX1" fmla="*/ 0 w 10218"/>
                      <a:gd name="connsiteY1" fmla="*/ 0 h 5041"/>
                      <a:gd name="connsiteX2" fmla="*/ 10218 w 10218"/>
                      <a:gd name="connsiteY2" fmla="*/ 5041 h 5041"/>
                    </a:gdLst>
                    <a:ahLst/>
                    <a:cxnLst>
                      <a:cxn ang="0">
                        <a:pos x="connsiteX0" y="connsiteY0"/>
                      </a:cxn>
                      <a:cxn ang="0">
                        <a:pos x="connsiteX1" y="connsiteY1"/>
                      </a:cxn>
                      <a:cxn ang="0">
                        <a:pos x="connsiteX2" y="connsiteY2"/>
                      </a:cxn>
                    </a:cxnLst>
                    <a:rect l="l" t="t" r="r" b="b"/>
                    <a:pathLst>
                      <a:path w="10218" h="5041">
                        <a:moveTo>
                          <a:pt x="10218" y="5041"/>
                        </a:moveTo>
                        <a:cubicBezTo>
                          <a:pt x="6131" y="2861"/>
                          <a:pt x="2861" y="1363"/>
                          <a:pt x="0" y="0"/>
                        </a:cubicBezTo>
                        <a:cubicBezTo>
                          <a:pt x="4224" y="2453"/>
                          <a:pt x="7630" y="4224"/>
                          <a:pt x="10218" y="5041"/>
                        </a:cubicBezTo>
                        <a:close/>
                      </a:path>
                    </a:pathLst>
                  </a:custGeom>
                  <a:solidFill>
                    <a:srgbClr val="FFD61D"/>
                  </a:solidFill>
                  <a:ln w="0" cap="flat">
                    <a:noFill/>
                    <a:prstDash val="solid"/>
                    <a:miter/>
                  </a:ln>
                </p:spPr>
                <p:txBody>
                  <a:bodyPr rtlCol="0" anchor="ctr"/>
                  <a:lstStyle/>
                  <a:p>
                    <a:endParaRPr lang="en-US"/>
                  </a:p>
                </p:txBody>
              </p:sp>
              <p:sp>
                <p:nvSpPr>
                  <p:cNvPr id="734" name="Freeform: Shape 733">
                    <a:extLst>
                      <a:ext uri="{FF2B5EF4-FFF2-40B4-BE49-F238E27FC236}">
                        <a16:creationId xmlns:a16="http://schemas.microsoft.com/office/drawing/2014/main" id="{16C8B2F9-80FD-59A0-00A2-D41B91A2331F}"/>
                      </a:ext>
                    </a:extLst>
                  </p:cNvPr>
                  <p:cNvSpPr/>
                  <p:nvPr/>
                </p:nvSpPr>
                <p:spPr>
                  <a:xfrm>
                    <a:off x="5234084" y="4393346"/>
                    <a:ext cx="109950" cy="68157"/>
                  </a:xfrm>
                  <a:custGeom>
                    <a:avLst/>
                    <a:gdLst>
                      <a:gd name="connsiteX0" fmla="*/ 42781 w 109950"/>
                      <a:gd name="connsiteY0" fmla="*/ 42271 h 68157"/>
                      <a:gd name="connsiteX1" fmla="*/ 37468 w 109950"/>
                      <a:gd name="connsiteY1" fmla="*/ 31780 h 68157"/>
                      <a:gd name="connsiteX2" fmla="*/ 68259 w 109950"/>
                      <a:gd name="connsiteY2" fmla="*/ 49356 h 68157"/>
                      <a:gd name="connsiteX3" fmla="*/ 60084 w 109950"/>
                      <a:gd name="connsiteY3" fmla="*/ 48675 h 68157"/>
                      <a:gd name="connsiteX4" fmla="*/ 73845 w 109950"/>
                      <a:gd name="connsiteY4" fmla="*/ 52490 h 68157"/>
                      <a:gd name="connsiteX5" fmla="*/ 109950 w 109950"/>
                      <a:gd name="connsiteY5" fmla="*/ 68158 h 68157"/>
                      <a:gd name="connsiteX6" fmla="*/ 65125 w 109950"/>
                      <a:gd name="connsiteY6" fmla="*/ 37503 h 68157"/>
                      <a:gd name="connsiteX7" fmla="*/ 16622 w 109950"/>
                      <a:gd name="connsiteY7" fmla="*/ 2760 h 68157"/>
                      <a:gd name="connsiteX8" fmla="*/ 0 w 109950"/>
                      <a:gd name="connsiteY8" fmla="*/ 11344 h 68157"/>
                      <a:gd name="connsiteX9" fmla="*/ 42781 w 109950"/>
                      <a:gd name="connsiteY9" fmla="*/ 42271 h 68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9950" h="68157">
                        <a:moveTo>
                          <a:pt x="42781" y="42271"/>
                        </a:moveTo>
                        <a:cubicBezTo>
                          <a:pt x="26840" y="26194"/>
                          <a:pt x="69349" y="58348"/>
                          <a:pt x="37468" y="31780"/>
                        </a:cubicBezTo>
                        <a:cubicBezTo>
                          <a:pt x="36378" y="27284"/>
                          <a:pt x="53272" y="36958"/>
                          <a:pt x="68259" y="49356"/>
                        </a:cubicBezTo>
                        <a:cubicBezTo>
                          <a:pt x="65398" y="50718"/>
                          <a:pt x="52046" y="39410"/>
                          <a:pt x="60084" y="48675"/>
                        </a:cubicBezTo>
                        <a:cubicBezTo>
                          <a:pt x="72483" y="53716"/>
                          <a:pt x="75344" y="57939"/>
                          <a:pt x="73845" y="52490"/>
                        </a:cubicBezTo>
                        <a:cubicBezTo>
                          <a:pt x="93056" y="62844"/>
                          <a:pt x="96598" y="61891"/>
                          <a:pt x="109950" y="68158"/>
                        </a:cubicBezTo>
                        <a:cubicBezTo>
                          <a:pt x="98778" y="61482"/>
                          <a:pt x="82293" y="49765"/>
                          <a:pt x="65125" y="37503"/>
                        </a:cubicBezTo>
                        <a:cubicBezTo>
                          <a:pt x="48640" y="24423"/>
                          <a:pt x="31200" y="11071"/>
                          <a:pt x="16622" y="2760"/>
                        </a:cubicBezTo>
                        <a:cubicBezTo>
                          <a:pt x="-409" y="-5278"/>
                          <a:pt x="4224" y="6303"/>
                          <a:pt x="0" y="11344"/>
                        </a:cubicBezTo>
                        <a:cubicBezTo>
                          <a:pt x="1090" y="14341"/>
                          <a:pt x="38694" y="44588"/>
                          <a:pt x="42781" y="42271"/>
                        </a:cubicBezTo>
                        <a:close/>
                      </a:path>
                    </a:pathLst>
                  </a:custGeom>
                  <a:solidFill>
                    <a:srgbClr val="FFD61D"/>
                  </a:solidFill>
                  <a:ln w="0" cap="flat">
                    <a:noFill/>
                    <a:prstDash val="solid"/>
                    <a:miter/>
                  </a:ln>
                </p:spPr>
                <p:txBody>
                  <a:bodyPr rtlCol="0" anchor="ctr"/>
                  <a:lstStyle/>
                  <a:p>
                    <a:endParaRPr lang="en-US"/>
                  </a:p>
                </p:txBody>
              </p:sp>
              <p:sp>
                <p:nvSpPr>
                  <p:cNvPr id="735" name="Freeform: Shape 734">
                    <a:extLst>
                      <a:ext uri="{FF2B5EF4-FFF2-40B4-BE49-F238E27FC236}">
                        <a16:creationId xmlns:a16="http://schemas.microsoft.com/office/drawing/2014/main" id="{08E1B9B0-90B4-AC4E-C40D-E8E04B0B2599}"/>
                      </a:ext>
                    </a:extLst>
                  </p:cNvPr>
                  <p:cNvSpPr/>
                  <p:nvPr/>
                </p:nvSpPr>
                <p:spPr>
                  <a:xfrm>
                    <a:off x="5301662" y="4461776"/>
                    <a:ext cx="16894" cy="10899"/>
                  </a:xfrm>
                  <a:custGeom>
                    <a:avLst/>
                    <a:gdLst>
                      <a:gd name="connsiteX0" fmla="*/ 0 w 16894"/>
                      <a:gd name="connsiteY0" fmla="*/ 0 h 10899"/>
                      <a:gd name="connsiteX1" fmla="*/ 16894 w 16894"/>
                      <a:gd name="connsiteY1" fmla="*/ 10899 h 10899"/>
                      <a:gd name="connsiteX2" fmla="*/ 0 w 16894"/>
                      <a:gd name="connsiteY2" fmla="*/ 0 h 10899"/>
                    </a:gdLst>
                    <a:ahLst/>
                    <a:cxnLst>
                      <a:cxn ang="0">
                        <a:pos x="connsiteX0" y="connsiteY0"/>
                      </a:cxn>
                      <a:cxn ang="0">
                        <a:pos x="connsiteX1" y="connsiteY1"/>
                      </a:cxn>
                      <a:cxn ang="0">
                        <a:pos x="connsiteX2" y="connsiteY2"/>
                      </a:cxn>
                    </a:cxnLst>
                    <a:rect l="l" t="t" r="r" b="b"/>
                    <a:pathLst>
                      <a:path w="16894" h="10899">
                        <a:moveTo>
                          <a:pt x="0" y="0"/>
                        </a:moveTo>
                        <a:cubicBezTo>
                          <a:pt x="8447" y="6131"/>
                          <a:pt x="11308" y="7766"/>
                          <a:pt x="16894" y="10899"/>
                        </a:cubicBezTo>
                        <a:cubicBezTo>
                          <a:pt x="16758" y="8038"/>
                          <a:pt x="7085" y="4632"/>
                          <a:pt x="0" y="0"/>
                        </a:cubicBezTo>
                        <a:close/>
                      </a:path>
                    </a:pathLst>
                  </a:custGeom>
                  <a:solidFill>
                    <a:srgbClr val="FFD61D"/>
                  </a:solidFill>
                  <a:ln w="0" cap="flat">
                    <a:noFill/>
                    <a:prstDash val="solid"/>
                    <a:miter/>
                  </a:ln>
                </p:spPr>
                <p:txBody>
                  <a:bodyPr rtlCol="0" anchor="ctr"/>
                  <a:lstStyle/>
                  <a:p>
                    <a:endParaRPr lang="en-US"/>
                  </a:p>
                </p:txBody>
              </p:sp>
              <p:sp>
                <p:nvSpPr>
                  <p:cNvPr id="736" name="Freeform: Shape 735">
                    <a:extLst>
                      <a:ext uri="{FF2B5EF4-FFF2-40B4-BE49-F238E27FC236}">
                        <a16:creationId xmlns:a16="http://schemas.microsoft.com/office/drawing/2014/main" id="{60CBFAF5-585F-9076-3B28-C9F34C85C29C}"/>
                      </a:ext>
                    </a:extLst>
                  </p:cNvPr>
                  <p:cNvSpPr/>
                  <p:nvPr/>
                </p:nvSpPr>
                <p:spPr>
                  <a:xfrm>
                    <a:off x="5144043" y="4260727"/>
                    <a:ext cx="19466" cy="20251"/>
                  </a:xfrm>
                  <a:custGeom>
                    <a:avLst/>
                    <a:gdLst>
                      <a:gd name="connsiteX0" fmla="*/ 13608 w 19466"/>
                      <a:gd name="connsiteY0" fmla="*/ 10169 h 20251"/>
                      <a:gd name="connsiteX1" fmla="*/ 119 w 19466"/>
                      <a:gd name="connsiteY1" fmla="*/ 768 h 20251"/>
                      <a:gd name="connsiteX2" fmla="*/ 19466 w 19466"/>
                      <a:gd name="connsiteY2" fmla="*/ 20251 h 20251"/>
                      <a:gd name="connsiteX3" fmla="*/ 13608 w 19466"/>
                      <a:gd name="connsiteY3" fmla="*/ 10169 h 20251"/>
                    </a:gdLst>
                    <a:ahLst/>
                    <a:cxnLst>
                      <a:cxn ang="0">
                        <a:pos x="connsiteX0" y="connsiteY0"/>
                      </a:cxn>
                      <a:cxn ang="0">
                        <a:pos x="connsiteX1" y="connsiteY1"/>
                      </a:cxn>
                      <a:cxn ang="0">
                        <a:pos x="connsiteX2" y="connsiteY2"/>
                      </a:cxn>
                      <a:cxn ang="0">
                        <a:pos x="connsiteX3" y="connsiteY3"/>
                      </a:cxn>
                    </a:cxnLst>
                    <a:rect l="l" t="t" r="r" b="b"/>
                    <a:pathLst>
                      <a:path w="19466" h="20251">
                        <a:moveTo>
                          <a:pt x="13608" y="10169"/>
                        </a:moveTo>
                        <a:cubicBezTo>
                          <a:pt x="11700" y="9352"/>
                          <a:pt x="-1379" y="-3183"/>
                          <a:pt x="119" y="768"/>
                        </a:cubicBezTo>
                        <a:lnTo>
                          <a:pt x="19466" y="20251"/>
                        </a:lnTo>
                        <a:cubicBezTo>
                          <a:pt x="15243" y="15483"/>
                          <a:pt x="14425" y="12894"/>
                          <a:pt x="13608" y="10169"/>
                        </a:cubicBezTo>
                        <a:close/>
                      </a:path>
                    </a:pathLst>
                  </a:custGeom>
                  <a:solidFill>
                    <a:srgbClr val="FFD61D"/>
                  </a:solidFill>
                  <a:ln w="0" cap="flat">
                    <a:noFill/>
                    <a:prstDash val="solid"/>
                    <a:miter/>
                  </a:ln>
                </p:spPr>
                <p:txBody>
                  <a:bodyPr rtlCol="0" anchor="ctr"/>
                  <a:lstStyle/>
                  <a:p>
                    <a:endParaRPr lang="en-US"/>
                  </a:p>
                </p:txBody>
              </p:sp>
              <p:sp>
                <p:nvSpPr>
                  <p:cNvPr id="737" name="Freeform: Shape 736">
                    <a:extLst>
                      <a:ext uri="{FF2B5EF4-FFF2-40B4-BE49-F238E27FC236}">
                        <a16:creationId xmlns:a16="http://schemas.microsoft.com/office/drawing/2014/main" id="{FB5AB520-8B15-CC8C-5A45-3CC6C3F10919}"/>
                      </a:ext>
                    </a:extLst>
                  </p:cNvPr>
                  <p:cNvSpPr/>
                  <p:nvPr/>
                </p:nvSpPr>
                <p:spPr>
                  <a:xfrm>
                    <a:off x="5163509" y="4280978"/>
                    <a:ext cx="8719" cy="8174"/>
                  </a:xfrm>
                  <a:custGeom>
                    <a:avLst/>
                    <a:gdLst>
                      <a:gd name="connsiteX0" fmla="*/ 8720 w 8719"/>
                      <a:gd name="connsiteY0" fmla="*/ 8175 h 8174"/>
                      <a:gd name="connsiteX1" fmla="*/ 0 w 8719"/>
                      <a:gd name="connsiteY1" fmla="*/ 0 h 8174"/>
                      <a:gd name="connsiteX2" fmla="*/ 8720 w 8719"/>
                      <a:gd name="connsiteY2" fmla="*/ 8175 h 8174"/>
                    </a:gdLst>
                    <a:ahLst/>
                    <a:cxnLst>
                      <a:cxn ang="0">
                        <a:pos x="connsiteX0" y="connsiteY0"/>
                      </a:cxn>
                      <a:cxn ang="0">
                        <a:pos x="connsiteX1" y="connsiteY1"/>
                      </a:cxn>
                      <a:cxn ang="0">
                        <a:pos x="connsiteX2" y="connsiteY2"/>
                      </a:cxn>
                    </a:cxnLst>
                    <a:rect l="l" t="t" r="r" b="b"/>
                    <a:pathLst>
                      <a:path w="8719" h="8174">
                        <a:moveTo>
                          <a:pt x="8720" y="8175"/>
                        </a:moveTo>
                        <a:lnTo>
                          <a:pt x="0" y="0"/>
                        </a:lnTo>
                        <a:cubicBezTo>
                          <a:pt x="2044" y="2180"/>
                          <a:pt x="4768" y="4769"/>
                          <a:pt x="8720" y="8175"/>
                        </a:cubicBezTo>
                        <a:close/>
                      </a:path>
                    </a:pathLst>
                  </a:custGeom>
                  <a:solidFill>
                    <a:srgbClr val="FFD61D"/>
                  </a:solidFill>
                  <a:ln w="0" cap="flat">
                    <a:noFill/>
                    <a:prstDash val="solid"/>
                    <a:miter/>
                  </a:ln>
                </p:spPr>
                <p:txBody>
                  <a:bodyPr rtlCol="0" anchor="ctr"/>
                  <a:lstStyle/>
                  <a:p>
                    <a:endParaRPr lang="en-US"/>
                  </a:p>
                </p:txBody>
              </p:sp>
              <p:sp>
                <p:nvSpPr>
                  <p:cNvPr id="738" name="Freeform: Shape 737">
                    <a:extLst>
                      <a:ext uri="{FF2B5EF4-FFF2-40B4-BE49-F238E27FC236}">
                        <a16:creationId xmlns:a16="http://schemas.microsoft.com/office/drawing/2014/main" id="{67382563-B7F4-108F-278C-3E418917CA52}"/>
                      </a:ext>
                    </a:extLst>
                  </p:cNvPr>
                  <p:cNvSpPr/>
                  <p:nvPr/>
                </p:nvSpPr>
                <p:spPr>
                  <a:xfrm>
                    <a:off x="5157242" y="4269533"/>
                    <a:ext cx="720" cy="1404"/>
                  </a:xfrm>
                  <a:custGeom>
                    <a:avLst/>
                    <a:gdLst>
                      <a:gd name="connsiteX0" fmla="*/ 0 w 720"/>
                      <a:gd name="connsiteY0" fmla="*/ 0 h 1404"/>
                      <a:gd name="connsiteX1" fmla="*/ 409 w 720"/>
                      <a:gd name="connsiteY1" fmla="*/ 1363 h 1404"/>
                      <a:gd name="connsiteX2" fmla="*/ 0 w 720"/>
                      <a:gd name="connsiteY2" fmla="*/ 0 h 1404"/>
                    </a:gdLst>
                    <a:ahLst/>
                    <a:cxnLst>
                      <a:cxn ang="0">
                        <a:pos x="connsiteX0" y="connsiteY0"/>
                      </a:cxn>
                      <a:cxn ang="0">
                        <a:pos x="connsiteX1" y="connsiteY1"/>
                      </a:cxn>
                      <a:cxn ang="0">
                        <a:pos x="connsiteX2" y="connsiteY2"/>
                      </a:cxn>
                    </a:cxnLst>
                    <a:rect l="l" t="t" r="r" b="b"/>
                    <a:pathLst>
                      <a:path w="720" h="1404">
                        <a:moveTo>
                          <a:pt x="0" y="0"/>
                        </a:moveTo>
                        <a:cubicBezTo>
                          <a:pt x="0" y="0"/>
                          <a:pt x="273" y="954"/>
                          <a:pt x="409" y="1363"/>
                        </a:cubicBezTo>
                        <a:cubicBezTo>
                          <a:pt x="817" y="1499"/>
                          <a:pt x="954" y="1363"/>
                          <a:pt x="0" y="0"/>
                        </a:cubicBezTo>
                        <a:close/>
                      </a:path>
                    </a:pathLst>
                  </a:custGeom>
                  <a:solidFill>
                    <a:srgbClr val="FFD61D"/>
                  </a:solidFill>
                  <a:ln w="0" cap="flat">
                    <a:noFill/>
                    <a:prstDash val="solid"/>
                    <a:miter/>
                  </a:ln>
                </p:spPr>
                <p:txBody>
                  <a:bodyPr rtlCol="0" anchor="ctr"/>
                  <a:lstStyle/>
                  <a:p>
                    <a:endParaRPr lang="en-US"/>
                  </a:p>
                </p:txBody>
              </p:sp>
              <p:sp>
                <p:nvSpPr>
                  <p:cNvPr id="739" name="Freeform: Shape 738">
                    <a:extLst>
                      <a:ext uri="{FF2B5EF4-FFF2-40B4-BE49-F238E27FC236}">
                        <a16:creationId xmlns:a16="http://schemas.microsoft.com/office/drawing/2014/main" id="{DDEE7DBD-A382-AC8C-B4D4-3608071B7E21}"/>
                      </a:ext>
                    </a:extLst>
                  </p:cNvPr>
                  <p:cNvSpPr/>
                  <p:nvPr/>
                </p:nvSpPr>
                <p:spPr>
                  <a:xfrm>
                    <a:off x="4975217" y="3897037"/>
                    <a:ext cx="7281" cy="15940"/>
                  </a:xfrm>
                  <a:custGeom>
                    <a:avLst/>
                    <a:gdLst>
                      <a:gd name="connsiteX0" fmla="*/ 6949 w 7281"/>
                      <a:gd name="connsiteY0" fmla="*/ 15941 h 15940"/>
                      <a:gd name="connsiteX1" fmla="*/ 0 w 7281"/>
                      <a:gd name="connsiteY1" fmla="*/ 0 h 15940"/>
                      <a:gd name="connsiteX2" fmla="*/ 6949 w 7281"/>
                      <a:gd name="connsiteY2" fmla="*/ 15941 h 15940"/>
                    </a:gdLst>
                    <a:ahLst/>
                    <a:cxnLst>
                      <a:cxn ang="0">
                        <a:pos x="connsiteX0" y="connsiteY0"/>
                      </a:cxn>
                      <a:cxn ang="0">
                        <a:pos x="connsiteX1" y="connsiteY1"/>
                      </a:cxn>
                      <a:cxn ang="0">
                        <a:pos x="connsiteX2" y="connsiteY2"/>
                      </a:cxn>
                    </a:cxnLst>
                    <a:rect l="l" t="t" r="r" b="b"/>
                    <a:pathLst>
                      <a:path w="7281" h="15940">
                        <a:moveTo>
                          <a:pt x="6949" y="15941"/>
                        </a:moveTo>
                        <a:cubicBezTo>
                          <a:pt x="8720" y="15532"/>
                          <a:pt x="2997" y="5177"/>
                          <a:pt x="0" y="0"/>
                        </a:cubicBezTo>
                        <a:cubicBezTo>
                          <a:pt x="1771" y="4496"/>
                          <a:pt x="4087" y="10899"/>
                          <a:pt x="6949" y="15941"/>
                        </a:cubicBezTo>
                        <a:close/>
                      </a:path>
                    </a:pathLst>
                  </a:custGeom>
                  <a:solidFill>
                    <a:srgbClr val="FFD61D"/>
                  </a:solidFill>
                  <a:ln w="0" cap="flat">
                    <a:noFill/>
                    <a:prstDash val="solid"/>
                    <a:miter/>
                  </a:ln>
                </p:spPr>
                <p:txBody>
                  <a:bodyPr rtlCol="0" anchor="ctr"/>
                  <a:lstStyle/>
                  <a:p>
                    <a:endParaRPr lang="en-US"/>
                  </a:p>
                </p:txBody>
              </p:sp>
              <p:sp>
                <p:nvSpPr>
                  <p:cNvPr id="740" name="Freeform: Shape 739">
                    <a:extLst>
                      <a:ext uri="{FF2B5EF4-FFF2-40B4-BE49-F238E27FC236}">
                        <a16:creationId xmlns:a16="http://schemas.microsoft.com/office/drawing/2014/main" id="{AAA1614F-4737-6268-050D-3133F85E601D}"/>
                      </a:ext>
                    </a:extLst>
                  </p:cNvPr>
                  <p:cNvSpPr/>
                  <p:nvPr/>
                </p:nvSpPr>
                <p:spPr>
                  <a:xfrm>
                    <a:off x="4835838" y="3479308"/>
                    <a:ext cx="953" cy="10627"/>
                  </a:xfrm>
                  <a:custGeom>
                    <a:avLst/>
                    <a:gdLst>
                      <a:gd name="connsiteX0" fmla="*/ 954 w 953"/>
                      <a:gd name="connsiteY0" fmla="*/ 10627 h 10627"/>
                      <a:gd name="connsiteX1" fmla="*/ 0 w 953"/>
                      <a:gd name="connsiteY1" fmla="*/ 0 h 10627"/>
                      <a:gd name="connsiteX2" fmla="*/ 954 w 953"/>
                      <a:gd name="connsiteY2" fmla="*/ 10627 h 10627"/>
                    </a:gdLst>
                    <a:ahLst/>
                    <a:cxnLst>
                      <a:cxn ang="0">
                        <a:pos x="connsiteX0" y="connsiteY0"/>
                      </a:cxn>
                      <a:cxn ang="0">
                        <a:pos x="connsiteX1" y="connsiteY1"/>
                      </a:cxn>
                      <a:cxn ang="0">
                        <a:pos x="connsiteX2" y="connsiteY2"/>
                      </a:cxn>
                    </a:cxnLst>
                    <a:rect l="l" t="t" r="r" b="b"/>
                    <a:pathLst>
                      <a:path w="953" h="10627">
                        <a:moveTo>
                          <a:pt x="954" y="10627"/>
                        </a:moveTo>
                        <a:lnTo>
                          <a:pt x="0" y="0"/>
                        </a:lnTo>
                        <a:cubicBezTo>
                          <a:pt x="0" y="3815"/>
                          <a:pt x="0" y="5722"/>
                          <a:pt x="954" y="10627"/>
                        </a:cubicBezTo>
                        <a:close/>
                      </a:path>
                    </a:pathLst>
                  </a:custGeom>
                  <a:solidFill>
                    <a:srgbClr val="FFD61D"/>
                  </a:solidFill>
                  <a:ln w="0" cap="flat">
                    <a:noFill/>
                    <a:prstDash val="solid"/>
                    <a:miter/>
                  </a:ln>
                </p:spPr>
                <p:txBody>
                  <a:bodyPr rtlCol="0" anchor="ctr"/>
                  <a:lstStyle/>
                  <a:p>
                    <a:endParaRPr lang="en-US"/>
                  </a:p>
                </p:txBody>
              </p:sp>
              <p:sp>
                <p:nvSpPr>
                  <p:cNvPr id="741" name="Freeform: Shape 740">
                    <a:extLst>
                      <a:ext uri="{FF2B5EF4-FFF2-40B4-BE49-F238E27FC236}">
                        <a16:creationId xmlns:a16="http://schemas.microsoft.com/office/drawing/2014/main" id="{C4C50B7E-4AC1-A66C-E323-6194E8DE3E50}"/>
                      </a:ext>
                    </a:extLst>
                  </p:cNvPr>
                  <p:cNvSpPr/>
                  <p:nvPr/>
                </p:nvSpPr>
                <p:spPr>
                  <a:xfrm>
                    <a:off x="4756134" y="3335705"/>
                    <a:ext cx="1226" cy="2043"/>
                  </a:xfrm>
                  <a:custGeom>
                    <a:avLst/>
                    <a:gdLst>
                      <a:gd name="connsiteX0" fmla="*/ 1226 w 1226"/>
                      <a:gd name="connsiteY0" fmla="*/ 2044 h 2043"/>
                      <a:gd name="connsiteX1" fmla="*/ 0 w 1226"/>
                      <a:gd name="connsiteY1" fmla="*/ 0 h 2043"/>
                      <a:gd name="connsiteX2" fmla="*/ 1226 w 1226"/>
                      <a:gd name="connsiteY2" fmla="*/ 2044 h 2043"/>
                    </a:gdLst>
                    <a:ahLst/>
                    <a:cxnLst>
                      <a:cxn ang="0">
                        <a:pos x="connsiteX0" y="connsiteY0"/>
                      </a:cxn>
                      <a:cxn ang="0">
                        <a:pos x="connsiteX1" y="connsiteY1"/>
                      </a:cxn>
                      <a:cxn ang="0">
                        <a:pos x="connsiteX2" y="connsiteY2"/>
                      </a:cxn>
                    </a:cxnLst>
                    <a:rect l="l" t="t" r="r" b="b"/>
                    <a:pathLst>
                      <a:path w="1226" h="2043">
                        <a:moveTo>
                          <a:pt x="1226" y="2044"/>
                        </a:moveTo>
                        <a:cubicBezTo>
                          <a:pt x="1226" y="2044"/>
                          <a:pt x="409" y="1090"/>
                          <a:pt x="0" y="0"/>
                        </a:cubicBezTo>
                        <a:cubicBezTo>
                          <a:pt x="409" y="954"/>
                          <a:pt x="818" y="1635"/>
                          <a:pt x="1226" y="2044"/>
                        </a:cubicBezTo>
                        <a:close/>
                      </a:path>
                    </a:pathLst>
                  </a:custGeom>
                  <a:solidFill>
                    <a:srgbClr val="FFD61D"/>
                  </a:solidFill>
                  <a:ln w="0" cap="flat">
                    <a:noFill/>
                    <a:prstDash val="solid"/>
                    <a:miter/>
                  </a:ln>
                </p:spPr>
                <p:txBody>
                  <a:bodyPr rtlCol="0" anchor="ctr"/>
                  <a:lstStyle/>
                  <a:p>
                    <a:endParaRPr lang="en-US"/>
                  </a:p>
                </p:txBody>
              </p:sp>
              <p:sp>
                <p:nvSpPr>
                  <p:cNvPr id="742" name="Freeform: Shape 741">
                    <a:extLst>
                      <a:ext uri="{FF2B5EF4-FFF2-40B4-BE49-F238E27FC236}">
                        <a16:creationId xmlns:a16="http://schemas.microsoft.com/office/drawing/2014/main" id="{588E5620-7FEB-B91B-684F-DCF492D83341}"/>
                      </a:ext>
                    </a:extLst>
                  </p:cNvPr>
                  <p:cNvSpPr/>
                  <p:nvPr/>
                </p:nvSpPr>
                <p:spPr>
                  <a:xfrm>
                    <a:off x="4745507" y="3284613"/>
                    <a:ext cx="10627" cy="51364"/>
                  </a:xfrm>
                  <a:custGeom>
                    <a:avLst/>
                    <a:gdLst>
                      <a:gd name="connsiteX0" fmla="*/ 10627 w 10627"/>
                      <a:gd name="connsiteY0" fmla="*/ 51228 h 51364"/>
                      <a:gd name="connsiteX1" fmla="*/ 2997 w 10627"/>
                      <a:gd name="connsiteY1" fmla="*/ 13761 h 51364"/>
                      <a:gd name="connsiteX2" fmla="*/ 3815 w 10627"/>
                      <a:gd name="connsiteY2" fmla="*/ 14715 h 51364"/>
                      <a:gd name="connsiteX3" fmla="*/ 0 w 10627"/>
                      <a:gd name="connsiteY3" fmla="*/ 0 h 51364"/>
                      <a:gd name="connsiteX4" fmla="*/ 10627 w 10627"/>
                      <a:gd name="connsiteY4" fmla="*/ 51365 h 513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27" h="51364">
                        <a:moveTo>
                          <a:pt x="10627" y="51228"/>
                        </a:moveTo>
                        <a:cubicBezTo>
                          <a:pt x="7902" y="44280"/>
                          <a:pt x="6540" y="21527"/>
                          <a:pt x="2997" y="13761"/>
                        </a:cubicBezTo>
                        <a:lnTo>
                          <a:pt x="3815" y="14715"/>
                        </a:lnTo>
                        <a:lnTo>
                          <a:pt x="0" y="0"/>
                        </a:lnTo>
                        <a:cubicBezTo>
                          <a:pt x="2453" y="14033"/>
                          <a:pt x="7085" y="43599"/>
                          <a:pt x="10627" y="51365"/>
                        </a:cubicBezTo>
                        <a:close/>
                      </a:path>
                    </a:pathLst>
                  </a:custGeom>
                  <a:solidFill>
                    <a:srgbClr val="FFD61D"/>
                  </a:solidFill>
                  <a:ln w="0" cap="flat">
                    <a:noFill/>
                    <a:prstDash val="solid"/>
                    <a:miter/>
                  </a:ln>
                </p:spPr>
                <p:txBody>
                  <a:bodyPr rtlCol="0" anchor="ctr"/>
                  <a:lstStyle/>
                  <a:p>
                    <a:endParaRPr lang="en-US"/>
                  </a:p>
                </p:txBody>
              </p:sp>
            </p:grpSp>
          </p:grpSp>
          <p:grpSp>
            <p:nvGrpSpPr>
              <p:cNvPr id="743" name="Graphic 355">
                <a:extLst>
                  <a:ext uri="{FF2B5EF4-FFF2-40B4-BE49-F238E27FC236}">
                    <a16:creationId xmlns:a16="http://schemas.microsoft.com/office/drawing/2014/main" id="{BB3FD8D5-21FA-4C89-A612-8CA95793FA44}"/>
                  </a:ext>
                </a:extLst>
              </p:cNvPr>
              <p:cNvGrpSpPr/>
              <p:nvPr/>
            </p:nvGrpSpPr>
            <p:grpSpPr>
              <a:xfrm>
                <a:off x="6565478" y="3457082"/>
                <a:ext cx="403505" cy="501520"/>
                <a:chOff x="6565478" y="3457082"/>
                <a:chExt cx="403505" cy="501520"/>
              </a:xfrm>
            </p:grpSpPr>
            <p:sp>
              <p:nvSpPr>
                <p:cNvPr id="744" name="Freeform: Shape 743">
                  <a:extLst>
                    <a:ext uri="{FF2B5EF4-FFF2-40B4-BE49-F238E27FC236}">
                      <a16:creationId xmlns:a16="http://schemas.microsoft.com/office/drawing/2014/main" id="{2AF1721C-5FDE-456B-A278-7666EAEF69C5}"/>
                    </a:ext>
                  </a:extLst>
                </p:cNvPr>
                <p:cNvSpPr/>
                <p:nvPr/>
              </p:nvSpPr>
              <p:spPr>
                <a:xfrm>
                  <a:off x="6619568" y="3500290"/>
                  <a:ext cx="319632" cy="408192"/>
                </a:xfrm>
                <a:custGeom>
                  <a:avLst/>
                  <a:gdLst>
                    <a:gd name="connsiteX0" fmla="*/ 319633 w 319632"/>
                    <a:gd name="connsiteY0" fmla="*/ 204096 h 408192"/>
                    <a:gd name="connsiteX1" fmla="*/ 159816 w 319632"/>
                    <a:gd name="connsiteY1" fmla="*/ 408193 h 408192"/>
                    <a:gd name="connsiteX2" fmla="*/ 0 w 319632"/>
                    <a:gd name="connsiteY2" fmla="*/ 204096 h 408192"/>
                    <a:gd name="connsiteX3" fmla="*/ 159816 w 319632"/>
                    <a:gd name="connsiteY3" fmla="*/ 0 h 408192"/>
                    <a:gd name="connsiteX4" fmla="*/ 319633 w 319632"/>
                    <a:gd name="connsiteY4" fmla="*/ 204096 h 408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9632" h="408192">
                      <a:moveTo>
                        <a:pt x="319633" y="204096"/>
                      </a:moveTo>
                      <a:cubicBezTo>
                        <a:pt x="319633" y="316816"/>
                        <a:pt x="248080" y="408193"/>
                        <a:pt x="159816" y="408193"/>
                      </a:cubicBezTo>
                      <a:cubicBezTo>
                        <a:pt x="71552" y="408193"/>
                        <a:pt x="0" y="316816"/>
                        <a:pt x="0" y="204096"/>
                      </a:cubicBezTo>
                      <a:cubicBezTo>
                        <a:pt x="0" y="91377"/>
                        <a:pt x="71552" y="0"/>
                        <a:pt x="159816" y="0"/>
                      </a:cubicBezTo>
                      <a:cubicBezTo>
                        <a:pt x="248080" y="0"/>
                        <a:pt x="319633" y="91377"/>
                        <a:pt x="319633" y="204096"/>
                      </a:cubicBezTo>
                      <a:close/>
                    </a:path>
                  </a:pathLst>
                </a:custGeom>
                <a:solidFill>
                  <a:srgbClr val="00A3E9"/>
                </a:solidFill>
                <a:ln w="0" cap="flat">
                  <a:noFill/>
                  <a:prstDash val="solid"/>
                  <a:miter/>
                </a:ln>
              </p:spPr>
              <p:txBody>
                <a:bodyPr rtlCol="0" anchor="ctr"/>
                <a:lstStyle/>
                <a:p>
                  <a:endParaRPr lang="en-US"/>
                </a:p>
              </p:txBody>
            </p:sp>
            <p:grpSp>
              <p:nvGrpSpPr>
                <p:cNvPr id="745" name="Graphic 355">
                  <a:extLst>
                    <a:ext uri="{FF2B5EF4-FFF2-40B4-BE49-F238E27FC236}">
                      <a16:creationId xmlns:a16="http://schemas.microsoft.com/office/drawing/2014/main" id="{93E3712C-D25C-6F5B-2F03-294D592D71A4}"/>
                    </a:ext>
                  </a:extLst>
                </p:cNvPr>
                <p:cNvGrpSpPr/>
                <p:nvPr/>
              </p:nvGrpSpPr>
              <p:grpSpPr>
                <a:xfrm>
                  <a:off x="6565478" y="3457082"/>
                  <a:ext cx="403505" cy="501520"/>
                  <a:chOff x="6565478" y="3457082"/>
                  <a:chExt cx="403505" cy="501520"/>
                </a:xfrm>
                <a:solidFill>
                  <a:srgbClr val="1DADEB"/>
                </a:solidFill>
              </p:grpSpPr>
              <p:sp>
                <p:nvSpPr>
                  <p:cNvPr id="746" name="Freeform: Shape 745">
                    <a:extLst>
                      <a:ext uri="{FF2B5EF4-FFF2-40B4-BE49-F238E27FC236}">
                        <a16:creationId xmlns:a16="http://schemas.microsoft.com/office/drawing/2014/main" id="{97A7A7B4-F022-18E4-C849-C06BADA6C94F}"/>
                      </a:ext>
                    </a:extLst>
                  </p:cNvPr>
                  <p:cNvSpPr/>
                  <p:nvPr/>
                </p:nvSpPr>
                <p:spPr>
                  <a:xfrm>
                    <a:off x="6952280" y="3671551"/>
                    <a:ext cx="12262" cy="32835"/>
                  </a:xfrm>
                  <a:custGeom>
                    <a:avLst/>
                    <a:gdLst>
                      <a:gd name="connsiteX0" fmla="*/ 2180 w 12262"/>
                      <a:gd name="connsiteY0" fmla="*/ 2725 h 32835"/>
                      <a:gd name="connsiteX1" fmla="*/ 0 w 12262"/>
                      <a:gd name="connsiteY1" fmla="*/ 7085 h 32835"/>
                      <a:gd name="connsiteX2" fmla="*/ 5177 w 12262"/>
                      <a:gd name="connsiteY2" fmla="*/ 13216 h 32835"/>
                      <a:gd name="connsiteX3" fmla="*/ 2316 w 12262"/>
                      <a:gd name="connsiteY3" fmla="*/ 16758 h 32835"/>
                      <a:gd name="connsiteX4" fmla="*/ 5723 w 12262"/>
                      <a:gd name="connsiteY4" fmla="*/ 27113 h 32835"/>
                      <a:gd name="connsiteX5" fmla="*/ 6267 w 12262"/>
                      <a:gd name="connsiteY5" fmla="*/ 20846 h 32835"/>
                      <a:gd name="connsiteX6" fmla="*/ 10355 w 12262"/>
                      <a:gd name="connsiteY6" fmla="*/ 32835 h 32835"/>
                      <a:gd name="connsiteX7" fmla="*/ 9537 w 12262"/>
                      <a:gd name="connsiteY7" fmla="*/ 21390 h 32835"/>
                      <a:gd name="connsiteX8" fmla="*/ 10900 w 12262"/>
                      <a:gd name="connsiteY8" fmla="*/ 21935 h 32835"/>
                      <a:gd name="connsiteX9" fmla="*/ 10218 w 12262"/>
                      <a:gd name="connsiteY9" fmla="*/ 12398 h 32835"/>
                      <a:gd name="connsiteX10" fmla="*/ 12262 w 12262"/>
                      <a:gd name="connsiteY10" fmla="*/ 14442 h 32835"/>
                      <a:gd name="connsiteX11" fmla="*/ 2316 w 12262"/>
                      <a:gd name="connsiteY11" fmla="*/ 0 h 32835"/>
                      <a:gd name="connsiteX12" fmla="*/ 2316 w 12262"/>
                      <a:gd name="connsiteY12" fmla="*/ 2861 h 32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262" h="32835">
                        <a:moveTo>
                          <a:pt x="2180" y="2725"/>
                        </a:moveTo>
                        <a:cubicBezTo>
                          <a:pt x="2861" y="5450"/>
                          <a:pt x="1090" y="8038"/>
                          <a:pt x="0" y="7085"/>
                        </a:cubicBezTo>
                        <a:cubicBezTo>
                          <a:pt x="3270" y="12398"/>
                          <a:pt x="0" y="12807"/>
                          <a:pt x="5177" y="13216"/>
                        </a:cubicBezTo>
                        <a:cubicBezTo>
                          <a:pt x="7766" y="16758"/>
                          <a:pt x="4496" y="20709"/>
                          <a:pt x="2316" y="16758"/>
                        </a:cubicBezTo>
                        <a:lnTo>
                          <a:pt x="5723" y="27113"/>
                        </a:lnTo>
                        <a:lnTo>
                          <a:pt x="6267" y="20846"/>
                        </a:lnTo>
                        <a:cubicBezTo>
                          <a:pt x="10491" y="22480"/>
                          <a:pt x="5450" y="30928"/>
                          <a:pt x="10355" y="32835"/>
                        </a:cubicBezTo>
                        <a:lnTo>
                          <a:pt x="9537" y="21390"/>
                        </a:lnTo>
                        <a:lnTo>
                          <a:pt x="10900" y="21935"/>
                        </a:lnTo>
                        <a:cubicBezTo>
                          <a:pt x="9265" y="19347"/>
                          <a:pt x="9673" y="14306"/>
                          <a:pt x="10218" y="12398"/>
                        </a:cubicBezTo>
                        <a:cubicBezTo>
                          <a:pt x="10900" y="12671"/>
                          <a:pt x="11990" y="12398"/>
                          <a:pt x="12262" y="14442"/>
                        </a:cubicBezTo>
                        <a:cubicBezTo>
                          <a:pt x="11581" y="409"/>
                          <a:pt x="4769" y="11172"/>
                          <a:pt x="2316" y="0"/>
                        </a:cubicBezTo>
                        <a:cubicBezTo>
                          <a:pt x="2452" y="681"/>
                          <a:pt x="2589" y="1635"/>
                          <a:pt x="2316" y="2861"/>
                        </a:cubicBezTo>
                        <a:close/>
                      </a:path>
                    </a:pathLst>
                  </a:custGeom>
                  <a:solidFill>
                    <a:srgbClr val="1DADEB"/>
                  </a:solidFill>
                  <a:ln w="0" cap="flat">
                    <a:noFill/>
                    <a:prstDash val="solid"/>
                    <a:miter/>
                  </a:ln>
                </p:spPr>
                <p:txBody>
                  <a:bodyPr rtlCol="0" anchor="ctr"/>
                  <a:lstStyle/>
                  <a:p>
                    <a:endParaRPr lang="en-US"/>
                  </a:p>
                </p:txBody>
              </p:sp>
              <p:sp>
                <p:nvSpPr>
                  <p:cNvPr id="747" name="Freeform: Shape 746">
                    <a:extLst>
                      <a:ext uri="{FF2B5EF4-FFF2-40B4-BE49-F238E27FC236}">
                        <a16:creationId xmlns:a16="http://schemas.microsoft.com/office/drawing/2014/main" id="{5A30BCDA-6F9D-E18D-F6D2-0B4451BC9F46}"/>
                      </a:ext>
                    </a:extLst>
                  </p:cNvPr>
                  <p:cNvSpPr/>
                  <p:nvPr/>
                </p:nvSpPr>
                <p:spPr>
                  <a:xfrm>
                    <a:off x="6945876" y="3643964"/>
                    <a:ext cx="23107" cy="28131"/>
                  </a:xfrm>
                  <a:custGeom>
                    <a:avLst/>
                    <a:gdLst>
                      <a:gd name="connsiteX0" fmla="*/ 17167 w 23107"/>
                      <a:gd name="connsiteY0" fmla="*/ 17369 h 28131"/>
                      <a:gd name="connsiteX1" fmla="*/ 11309 w 23107"/>
                      <a:gd name="connsiteY1" fmla="*/ 13418 h 28131"/>
                      <a:gd name="connsiteX2" fmla="*/ 11036 w 23107"/>
                      <a:gd name="connsiteY2" fmla="*/ 5106 h 28131"/>
                      <a:gd name="connsiteX3" fmla="*/ 5995 w 23107"/>
                      <a:gd name="connsiteY3" fmla="*/ 4153 h 28131"/>
                      <a:gd name="connsiteX4" fmla="*/ 7357 w 23107"/>
                      <a:gd name="connsiteY4" fmla="*/ 7559 h 28131"/>
                      <a:gd name="connsiteX5" fmla="*/ 0 w 23107"/>
                      <a:gd name="connsiteY5" fmla="*/ 610 h 28131"/>
                      <a:gd name="connsiteX6" fmla="*/ 5450 w 23107"/>
                      <a:gd name="connsiteY6" fmla="*/ 10829 h 28131"/>
                      <a:gd name="connsiteX7" fmla="*/ 4769 w 23107"/>
                      <a:gd name="connsiteY7" fmla="*/ 23772 h 28131"/>
                      <a:gd name="connsiteX8" fmla="*/ 8720 w 23107"/>
                      <a:gd name="connsiteY8" fmla="*/ 27451 h 28131"/>
                      <a:gd name="connsiteX9" fmla="*/ 8447 w 23107"/>
                      <a:gd name="connsiteY9" fmla="*/ 25952 h 28131"/>
                      <a:gd name="connsiteX10" fmla="*/ 14170 w 23107"/>
                      <a:gd name="connsiteY10" fmla="*/ 24999 h 28131"/>
                      <a:gd name="connsiteX11" fmla="*/ 12671 w 23107"/>
                      <a:gd name="connsiteY11" fmla="*/ 19412 h 28131"/>
                      <a:gd name="connsiteX12" fmla="*/ 20573 w 23107"/>
                      <a:gd name="connsiteY12" fmla="*/ 28132 h 28131"/>
                      <a:gd name="connsiteX13" fmla="*/ 22753 w 23107"/>
                      <a:gd name="connsiteY13" fmla="*/ 10965 h 28131"/>
                      <a:gd name="connsiteX14" fmla="*/ 17303 w 23107"/>
                      <a:gd name="connsiteY14" fmla="*/ 17369 h 2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107" h="28131">
                        <a:moveTo>
                          <a:pt x="17167" y="17369"/>
                        </a:moveTo>
                        <a:cubicBezTo>
                          <a:pt x="15259" y="16006"/>
                          <a:pt x="13352" y="14644"/>
                          <a:pt x="11309" y="13418"/>
                        </a:cubicBezTo>
                        <a:lnTo>
                          <a:pt x="11036" y="5106"/>
                        </a:lnTo>
                        <a:cubicBezTo>
                          <a:pt x="9265" y="5379"/>
                          <a:pt x="6676" y="-71"/>
                          <a:pt x="5995" y="4153"/>
                        </a:cubicBezTo>
                        <a:cubicBezTo>
                          <a:pt x="6404" y="4834"/>
                          <a:pt x="7221" y="6197"/>
                          <a:pt x="7357" y="7559"/>
                        </a:cubicBezTo>
                        <a:cubicBezTo>
                          <a:pt x="3406" y="7423"/>
                          <a:pt x="3406" y="-2523"/>
                          <a:pt x="0" y="610"/>
                        </a:cubicBezTo>
                        <a:cubicBezTo>
                          <a:pt x="2180" y="6469"/>
                          <a:pt x="1635" y="7559"/>
                          <a:pt x="5450" y="10829"/>
                        </a:cubicBezTo>
                        <a:cubicBezTo>
                          <a:pt x="6404" y="16551"/>
                          <a:pt x="5858" y="20911"/>
                          <a:pt x="4769" y="23772"/>
                        </a:cubicBezTo>
                        <a:cubicBezTo>
                          <a:pt x="5586" y="25407"/>
                          <a:pt x="7902" y="25271"/>
                          <a:pt x="8720" y="27451"/>
                        </a:cubicBezTo>
                        <a:cubicBezTo>
                          <a:pt x="8720" y="26906"/>
                          <a:pt x="8584" y="26497"/>
                          <a:pt x="8447" y="25952"/>
                        </a:cubicBezTo>
                        <a:lnTo>
                          <a:pt x="14170" y="24999"/>
                        </a:lnTo>
                        <a:cubicBezTo>
                          <a:pt x="12671" y="23364"/>
                          <a:pt x="13079" y="21456"/>
                          <a:pt x="12671" y="19412"/>
                        </a:cubicBezTo>
                        <a:lnTo>
                          <a:pt x="20573" y="28132"/>
                        </a:lnTo>
                        <a:cubicBezTo>
                          <a:pt x="25478" y="24317"/>
                          <a:pt x="21527" y="15052"/>
                          <a:pt x="22753" y="10965"/>
                        </a:cubicBezTo>
                        <a:cubicBezTo>
                          <a:pt x="18802" y="16551"/>
                          <a:pt x="19756" y="7695"/>
                          <a:pt x="17303" y="17369"/>
                        </a:cubicBezTo>
                        <a:close/>
                      </a:path>
                    </a:pathLst>
                  </a:custGeom>
                  <a:solidFill>
                    <a:srgbClr val="1DADEB"/>
                  </a:solidFill>
                  <a:ln w="0" cap="flat">
                    <a:noFill/>
                    <a:prstDash val="solid"/>
                    <a:miter/>
                  </a:ln>
                </p:spPr>
                <p:txBody>
                  <a:bodyPr rtlCol="0" anchor="ctr"/>
                  <a:lstStyle/>
                  <a:p>
                    <a:endParaRPr lang="en-US"/>
                  </a:p>
                </p:txBody>
              </p:sp>
              <p:sp>
                <p:nvSpPr>
                  <p:cNvPr id="748" name="Freeform: Shape 747">
                    <a:extLst>
                      <a:ext uri="{FF2B5EF4-FFF2-40B4-BE49-F238E27FC236}">
                        <a16:creationId xmlns:a16="http://schemas.microsoft.com/office/drawing/2014/main" id="{52DFFEBE-5DD2-9192-4F92-00242D7EFD31}"/>
                      </a:ext>
                    </a:extLst>
                  </p:cNvPr>
                  <p:cNvSpPr/>
                  <p:nvPr/>
                </p:nvSpPr>
                <p:spPr>
                  <a:xfrm>
                    <a:off x="6954460" y="3671278"/>
                    <a:ext cx="13624" cy="272"/>
                  </a:xfrm>
                  <a:custGeom>
                    <a:avLst/>
                    <a:gdLst>
                      <a:gd name="connsiteX0" fmla="*/ 0 w 13624"/>
                      <a:gd name="connsiteY0" fmla="*/ 0 h 272"/>
                      <a:gd name="connsiteX1" fmla="*/ 0 w 13624"/>
                      <a:gd name="connsiteY1" fmla="*/ 273 h 272"/>
                      <a:gd name="connsiteX2" fmla="*/ 0 w 13624"/>
                      <a:gd name="connsiteY2" fmla="*/ 0 h 272"/>
                    </a:gdLst>
                    <a:ahLst/>
                    <a:cxnLst>
                      <a:cxn ang="0">
                        <a:pos x="connsiteX0" y="connsiteY0"/>
                      </a:cxn>
                      <a:cxn ang="0">
                        <a:pos x="connsiteX1" y="connsiteY1"/>
                      </a:cxn>
                      <a:cxn ang="0">
                        <a:pos x="connsiteX2" y="connsiteY2"/>
                      </a:cxn>
                    </a:cxnLst>
                    <a:rect l="l" t="t" r="r" b="b"/>
                    <a:pathLst>
                      <a:path w="13624" h="272">
                        <a:moveTo>
                          <a:pt x="0" y="0"/>
                        </a:moveTo>
                        <a:cubicBezTo>
                          <a:pt x="0" y="0"/>
                          <a:pt x="0" y="136"/>
                          <a:pt x="0" y="273"/>
                        </a:cubicBezTo>
                        <a:cubicBezTo>
                          <a:pt x="0" y="273"/>
                          <a:pt x="0" y="0"/>
                          <a:pt x="0" y="0"/>
                        </a:cubicBezTo>
                        <a:close/>
                      </a:path>
                    </a:pathLst>
                  </a:custGeom>
                  <a:solidFill>
                    <a:srgbClr val="1DADEB"/>
                  </a:solidFill>
                  <a:ln w="0" cap="flat">
                    <a:noFill/>
                    <a:prstDash val="solid"/>
                    <a:miter/>
                  </a:ln>
                </p:spPr>
                <p:txBody>
                  <a:bodyPr rtlCol="0" anchor="ctr"/>
                  <a:lstStyle/>
                  <a:p>
                    <a:endParaRPr lang="en-US"/>
                  </a:p>
                </p:txBody>
              </p:sp>
              <p:sp>
                <p:nvSpPr>
                  <p:cNvPr id="749" name="Freeform: Shape 748">
                    <a:extLst>
                      <a:ext uri="{FF2B5EF4-FFF2-40B4-BE49-F238E27FC236}">
                        <a16:creationId xmlns:a16="http://schemas.microsoft.com/office/drawing/2014/main" id="{BD2D8539-0C6B-2E65-F42B-5F3768ED3EBF}"/>
                      </a:ext>
                    </a:extLst>
                  </p:cNvPr>
                  <p:cNvSpPr/>
                  <p:nvPr/>
                </p:nvSpPr>
                <p:spPr>
                  <a:xfrm>
                    <a:off x="6650632" y="3789267"/>
                    <a:ext cx="15940" cy="22208"/>
                  </a:xfrm>
                  <a:custGeom>
                    <a:avLst/>
                    <a:gdLst>
                      <a:gd name="connsiteX0" fmla="*/ 8311 w 15940"/>
                      <a:gd name="connsiteY0" fmla="*/ 16350 h 22208"/>
                      <a:gd name="connsiteX1" fmla="*/ 11308 w 15940"/>
                      <a:gd name="connsiteY1" fmla="*/ 17576 h 22208"/>
                      <a:gd name="connsiteX2" fmla="*/ 3406 w 15940"/>
                      <a:gd name="connsiteY2" fmla="*/ 0 h 22208"/>
                      <a:gd name="connsiteX3" fmla="*/ 272 w 15940"/>
                      <a:gd name="connsiteY3" fmla="*/ 3951 h 22208"/>
                      <a:gd name="connsiteX4" fmla="*/ 4905 w 15940"/>
                      <a:gd name="connsiteY4" fmla="*/ 10082 h 22208"/>
                      <a:gd name="connsiteX5" fmla="*/ 2180 w 15940"/>
                      <a:gd name="connsiteY5" fmla="*/ 9810 h 22208"/>
                      <a:gd name="connsiteX6" fmla="*/ 0 w 15940"/>
                      <a:gd name="connsiteY6" fmla="*/ 15941 h 22208"/>
                      <a:gd name="connsiteX7" fmla="*/ 0 w 15940"/>
                      <a:gd name="connsiteY7" fmla="*/ 16213 h 22208"/>
                      <a:gd name="connsiteX8" fmla="*/ 15941 w 15940"/>
                      <a:gd name="connsiteY8" fmla="*/ 22208 h 22208"/>
                      <a:gd name="connsiteX9" fmla="*/ 8311 w 15940"/>
                      <a:gd name="connsiteY9" fmla="*/ 16213 h 22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940" h="22208">
                        <a:moveTo>
                          <a:pt x="8311" y="16350"/>
                        </a:moveTo>
                        <a:cubicBezTo>
                          <a:pt x="9128" y="17848"/>
                          <a:pt x="10627" y="17712"/>
                          <a:pt x="11308" y="17576"/>
                        </a:cubicBezTo>
                        <a:cubicBezTo>
                          <a:pt x="8720" y="11717"/>
                          <a:pt x="5450" y="6131"/>
                          <a:pt x="3406" y="0"/>
                        </a:cubicBezTo>
                        <a:cubicBezTo>
                          <a:pt x="2180" y="1090"/>
                          <a:pt x="2452" y="7085"/>
                          <a:pt x="272" y="3951"/>
                        </a:cubicBezTo>
                        <a:cubicBezTo>
                          <a:pt x="-817" y="6267"/>
                          <a:pt x="2725" y="10355"/>
                          <a:pt x="4905" y="10082"/>
                        </a:cubicBezTo>
                        <a:lnTo>
                          <a:pt x="2180" y="9810"/>
                        </a:lnTo>
                        <a:cubicBezTo>
                          <a:pt x="6812" y="12671"/>
                          <a:pt x="2861" y="17985"/>
                          <a:pt x="0" y="15941"/>
                        </a:cubicBezTo>
                        <a:lnTo>
                          <a:pt x="0" y="16213"/>
                        </a:lnTo>
                        <a:cubicBezTo>
                          <a:pt x="5586" y="18393"/>
                          <a:pt x="10491" y="20573"/>
                          <a:pt x="15941" y="22208"/>
                        </a:cubicBezTo>
                        <a:cubicBezTo>
                          <a:pt x="14306" y="18121"/>
                          <a:pt x="10763" y="21118"/>
                          <a:pt x="8311" y="16213"/>
                        </a:cubicBezTo>
                        <a:close/>
                      </a:path>
                    </a:pathLst>
                  </a:custGeom>
                  <a:solidFill>
                    <a:srgbClr val="1DADEB"/>
                  </a:solidFill>
                  <a:ln w="0" cap="flat">
                    <a:noFill/>
                    <a:prstDash val="solid"/>
                    <a:miter/>
                  </a:ln>
                </p:spPr>
                <p:txBody>
                  <a:bodyPr rtlCol="0" anchor="ctr"/>
                  <a:lstStyle/>
                  <a:p>
                    <a:endParaRPr lang="en-US"/>
                  </a:p>
                </p:txBody>
              </p:sp>
              <p:sp>
                <p:nvSpPr>
                  <p:cNvPr id="750" name="Freeform: Shape 749">
                    <a:extLst>
                      <a:ext uri="{FF2B5EF4-FFF2-40B4-BE49-F238E27FC236}">
                        <a16:creationId xmlns:a16="http://schemas.microsoft.com/office/drawing/2014/main" id="{B4A8EE33-CB49-D8A2-9209-A347EB065CD5}"/>
                      </a:ext>
                    </a:extLst>
                  </p:cNvPr>
                  <p:cNvSpPr/>
                  <p:nvPr/>
                </p:nvSpPr>
                <p:spPr>
                  <a:xfrm>
                    <a:off x="6926666" y="3733679"/>
                    <a:ext cx="1362" cy="2884"/>
                  </a:xfrm>
                  <a:custGeom>
                    <a:avLst/>
                    <a:gdLst>
                      <a:gd name="connsiteX0" fmla="*/ 0 w 1362"/>
                      <a:gd name="connsiteY0" fmla="*/ 0 h 2884"/>
                      <a:gd name="connsiteX1" fmla="*/ 1363 w 1362"/>
                      <a:gd name="connsiteY1" fmla="*/ 2861 h 2884"/>
                      <a:gd name="connsiteX2" fmla="*/ 0 w 1362"/>
                      <a:gd name="connsiteY2" fmla="*/ 0 h 2884"/>
                    </a:gdLst>
                    <a:ahLst/>
                    <a:cxnLst>
                      <a:cxn ang="0">
                        <a:pos x="connsiteX0" y="connsiteY0"/>
                      </a:cxn>
                      <a:cxn ang="0">
                        <a:pos x="connsiteX1" y="connsiteY1"/>
                      </a:cxn>
                      <a:cxn ang="0">
                        <a:pos x="connsiteX2" y="connsiteY2"/>
                      </a:cxn>
                    </a:cxnLst>
                    <a:rect l="l" t="t" r="r" b="b"/>
                    <a:pathLst>
                      <a:path w="1362" h="2884">
                        <a:moveTo>
                          <a:pt x="0" y="0"/>
                        </a:moveTo>
                        <a:cubicBezTo>
                          <a:pt x="273" y="2589"/>
                          <a:pt x="681" y="2997"/>
                          <a:pt x="1363" y="2861"/>
                        </a:cubicBezTo>
                        <a:cubicBezTo>
                          <a:pt x="1090" y="1907"/>
                          <a:pt x="681" y="953"/>
                          <a:pt x="0" y="0"/>
                        </a:cubicBezTo>
                        <a:close/>
                      </a:path>
                    </a:pathLst>
                  </a:custGeom>
                  <a:solidFill>
                    <a:srgbClr val="1DADEB"/>
                  </a:solidFill>
                  <a:ln w="0" cap="flat">
                    <a:noFill/>
                    <a:prstDash val="solid"/>
                    <a:miter/>
                  </a:ln>
                </p:spPr>
                <p:txBody>
                  <a:bodyPr rtlCol="0" anchor="ctr"/>
                  <a:lstStyle/>
                  <a:p>
                    <a:endParaRPr lang="en-US"/>
                  </a:p>
                </p:txBody>
              </p:sp>
              <p:sp>
                <p:nvSpPr>
                  <p:cNvPr id="751" name="Freeform: Shape 750">
                    <a:extLst>
                      <a:ext uri="{FF2B5EF4-FFF2-40B4-BE49-F238E27FC236}">
                        <a16:creationId xmlns:a16="http://schemas.microsoft.com/office/drawing/2014/main" id="{DFA67B88-4065-958E-3822-A854470A0C2F}"/>
                      </a:ext>
                    </a:extLst>
                  </p:cNvPr>
                  <p:cNvSpPr/>
                  <p:nvPr/>
                </p:nvSpPr>
                <p:spPr>
                  <a:xfrm>
                    <a:off x="6670387" y="3812701"/>
                    <a:ext cx="4905" cy="1362"/>
                  </a:xfrm>
                  <a:custGeom>
                    <a:avLst/>
                    <a:gdLst>
                      <a:gd name="connsiteX0" fmla="*/ 0 w 4905"/>
                      <a:gd name="connsiteY0" fmla="*/ 0 h 1362"/>
                      <a:gd name="connsiteX1" fmla="*/ 4905 w 4905"/>
                      <a:gd name="connsiteY1" fmla="*/ 1363 h 1362"/>
                      <a:gd name="connsiteX2" fmla="*/ 0 w 4905"/>
                      <a:gd name="connsiteY2" fmla="*/ 0 h 1362"/>
                    </a:gdLst>
                    <a:ahLst/>
                    <a:cxnLst>
                      <a:cxn ang="0">
                        <a:pos x="connsiteX0" y="connsiteY0"/>
                      </a:cxn>
                      <a:cxn ang="0">
                        <a:pos x="connsiteX1" y="connsiteY1"/>
                      </a:cxn>
                      <a:cxn ang="0">
                        <a:pos x="connsiteX2" y="connsiteY2"/>
                      </a:cxn>
                    </a:cxnLst>
                    <a:rect l="l" t="t" r="r" b="b"/>
                    <a:pathLst>
                      <a:path w="4905" h="1362">
                        <a:moveTo>
                          <a:pt x="0" y="0"/>
                        </a:moveTo>
                        <a:lnTo>
                          <a:pt x="4905" y="1363"/>
                        </a:lnTo>
                        <a:cubicBezTo>
                          <a:pt x="3270" y="545"/>
                          <a:pt x="1499" y="136"/>
                          <a:pt x="0" y="0"/>
                        </a:cubicBezTo>
                        <a:close/>
                      </a:path>
                    </a:pathLst>
                  </a:custGeom>
                  <a:solidFill>
                    <a:srgbClr val="1DADEB"/>
                  </a:solidFill>
                  <a:ln w="0" cap="flat">
                    <a:noFill/>
                    <a:prstDash val="solid"/>
                    <a:miter/>
                  </a:ln>
                </p:spPr>
                <p:txBody>
                  <a:bodyPr rtlCol="0" anchor="ctr"/>
                  <a:lstStyle/>
                  <a:p>
                    <a:endParaRPr lang="en-US"/>
                  </a:p>
                </p:txBody>
              </p:sp>
              <p:sp>
                <p:nvSpPr>
                  <p:cNvPr id="752" name="Freeform: Shape 751">
                    <a:extLst>
                      <a:ext uri="{FF2B5EF4-FFF2-40B4-BE49-F238E27FC236}">
                        <a16:creationId xmlns:a16="http://schemas.microsoft.com/office/drawing/2014/main" id="{243B6F8E-F606-93B0-3B41-D26713005438}"/>
                      </a:ext>
                    </a:extLst>
                  </p:cNvPr>
                  <p:cNvSpPr/>
                  <p:nvPr/>
                </p:nvSpPr>
                <p:spPr>
                  <a:xfrm>
                    <a:off x="6607851" y="3809840"/>
                    <a:ext cx="2452" cy="1634"/>
                  </a:xfrm>
                  <a:custGeom>
                    <a:avLst/>
                    <a:gdLst>
                      <a:gd name="connsiteX0" fmla="*/ 545 w 2452"/>
                      <a:gd name="connsiteY0" fmla="*/ 0 h 1634"/>
                      <a:gd name="connsiteX1" fmla="*/ 0 w 2452"/>
                      <a:gd name="connsiteY1" fmla="*/ 272 h 1634"/>
                      <a:gd name="connsiteX2" fmla="*/ 2452 w 2452"/>
                      <a:gd name="connsiteY2" fmla="*/ 1635 h 1634"/>
                      <a:gd name="connsiteX3" fmla="*/ 2452 w 2452"/>
                      <a:gd name="connsiteY3" fmla="*/ 1635 h 1634"/>
                      <a:gd name="connsiteX4" fmla="*/ 545 w 2452"/>
                      <a:gd name="connsiteY4" fmla="*/ 0 h 16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52" h="1634">
                        <a:moveTo>
                          <a:pt x="545" y="0"/>
                        </a:moveTo>
                        <a:cubicBezTo>
                          <a:pt x="545" y="0"/>
                          <a:pt x="136" y="0"/>
                          <a:pt x="0" y="272"/>
                        </a:cubicBezTo>
                        <a:lnTo>
                          <a:pt x="2452" y="1635"/>
                        </a:lnTo>
                        <a:lnTo>
                          <a:pt x="2452" y="1635"/>
                        </a:lnTo>
                        <a:cubicBezTo>
                          <a:pt x="2452" y="1635"/>
                          <a:pt x="1226" y="545"/>
                          <a:pt x="545" y="0"/>
                        </a:cubicBezTo>
                        <a:close/>
                      </a:path>
                    </a:pathLst>
                  </a:custGeom>
                  <a:solidFill>
                    <a:srgbClr val="1DADEB"/>
                  </a:solidFill>
                  <a:ln w="0" cap="flat">
                    <a:noFill/>
                    <a:prstDash val="solid"/>
                    <a:miter/>
                  </a:ln>
                </p:spPr>
                <p:txBody>
                  <a:bodyPr rtlCol="0" anchor="ctr"/>
                  <a:lstStyle/>
                  <a:p>
                    <a:endParaRPr lang="en-US"/>
                  </a:p>
                </p:txBody>
              </p:sp>
              <p:sp>
                <p:nvSpPr>
                  <p:cNvPr id="753" name="Freeform: Shape 752">
                    <a:extLst>
                      <a:ext uri="{FF2B5EF4-FFF2-40B4-BE49-F238E27FC236}">
                        <a16:creationId xmlns:a16="http://schemas.microsoft.com/office/drawing/2014/main" id="{B6052685-476C-8A0A-F4DA-BF8CDF1877F3}"/>
                      </a:ext>
                    </a:extLst>
                  </p:cNvPr>
                  <p:cNvSpPr/>
                  <p:nvPr/>
                </p:nvSpPr>
                <p:spPr>
                  <a:xfrm>
                    <a:off x="6733606" y="3859433"/>
                    <a:ext cx="953" cy="272"/>
                  </a:xfrm>
                  <a:custGeom>
                    <a:avLst/>
                    <a:gdLst>
                      <a:gd name="connsiteX0" fmla="*/ 0 w 953"/>
                      <a:gd name="connsiteY0" fmla="*/ 0 h 272"/>
                      <a:gd name="connsiteX1" fmla="*/ 953 w 953"/>
                      <a:gd name="connsiteY1" fmla="*/ 273 h 272"/>
                      <a:gd name="connsiteX2" fmla="*/ 0 w 953"/>
                      <a:gd name="connsiteY2" fmla="*/ 0 h 272"/>
                    </a:gdLst>
                    <a:ahLst/>
                    <a:cxnLst>
                      <a:cxn ang="0">
                        <a:pos x="connsiteX0" y="connsiteY0"/>
                      </a:cxn>
                      <a:cxn ang="0">
                        <a:pos x="connsiteX1" y="connsiteY1"/>
                      </a:cxn>
                      <a:cxn ang="0">
                        <a:pos x="connsiteX2" y="connsiteY2"/>
                      </a:cxn>
                    </a:cxnLst>
                    <a:rect l="l" t="t" r="r" b="b"/>
                    <a:pathLst>
                      <a:path w="953" h="272">
                        <a:moveTo>
                          <a:pt x="0" y="0"/>
                        </a:moveTo>
                        <a:cubicBezTo>
                          <a:pt x="0" y="0"/>
                          <a:pt x="545" y="136"/>
                          <a:pt x="953" y="273"/>
                        </a:cubicBezTo>
                        <a:cubicBezTo>
                          <a:pt x="681" y="136"/>
                          <a:pt x="272" y="0"/>
                          <a:pt x="0" y="0"/>
                        </a:cubicBezTo>
                        <a:close/>
                      </a:path>
                    </a:pathLst>
                  </a:custGeom>
                  <a:solidFill>
                    <a:srgbClr val="1DADEB"/>
                  </a:solidFill>
                  <a:ln w="0" cap="flat">
                    <a:noFill/>
                    <a:prstDash val="solid"/>
                    <a:miter/>
                  </a:ln>
                </p:spPr>
                <p:txBody>
                  <a:bodyPr rtlCol="0" anchor="ctr"/>
                  <a:lstStyle/>
                  <a:p>
                    <a:endParaRPr lang="en-US"/>
                  </a:p>
                </p:txBody>
              </p:sp>
              <p:sp>
                <p:nvSpPr>
                  <p:cNvPr id="754" name="Freeform: Shape 753">
                    <a:extLst>
                      <a:ext uri="{FF2B5EF4-FFF2-40B4-BE49-F238E27FC236}">
                        <a16:creationId xmlns:a16="http://schemas.microsoft.com/office/drawing/2014/main" id="{B165FF35-9C8D-638B-82C5-CB23D1B18E31}"/>
                      </a:ext>
                    </a:extLst>
                  </p:cNvPr>
                  <p:cNvSpPr/>
                  <p:nvPr/>
                </p:nvSpPr>
                <p:spPr>
                  <a:xfrm>
                    <a:off x="6571337" y="3751118"/>
                    <a:ext cx="17481" cy="23161"/>
                  </a:xfrm>
                  <a:custGeom>
                    <a:avLst/>
                    <a:gdLst>
                      <a:gd name="connsiteX0" fmla="*/ 0 w 17481"/>
                      <a:gd name="connsiteY0" fmla="*/ 0 h 23161"/>
                      <a:gd name="connsiteX1" fmla="*/ 5450 w 17481"/>
                      <a:gd name="connsiteY1" fmla="*/ 10491 h 23161"/>
                      <a:gd name="connsiteX2" fmla="*/ 2725 w 17481"/>
                      <a:gd name="connsiteY2" fmla="*/ 12534 h 23161"/>
                      <a:gd name="connsiteX3" fmla="*/ 5177 w 17481"/>
                      <a:gd name="connsiteY3" fmla="*/ 15941 h 23161"/>
                      <a:gd name="connsiteX4" fmla="*/ 4632 w 17481"/>
                      <a:gd name="connsiteY4" fmla="*/ 13761 h 23161"/>
                      <a:gd name="connsiteX5" fmla="*/ 17031 w 17481"/>
                      <a:gd name="connsiteY5" fmla="*/ 23162 h 23161"/>
                      <a:gd name="connsiteX6" fmla="*/ 12807 w 17481"/>
                      <a:gd name="connsiteY6" fmla="*/ 12262 h 23161"/>
                      <a:gd name="connsiteX7" fmla="*/ 11581 w 17481"/>
                      <a:gd name="connsiteY7" fmla="*/ 9537 h 23161"/>
                      <a:gd name="connsiteX8" fmla="*/ 3270 w 17481"/>
                      <a:gd name="connsiteY8" fmla="*/ 1635 h 23161"/>
                      <a:gd name="connsiteX9" fmla="*/ 0 w 17481"/>
                      <a:gd name="connsiteY9" fmla="*/ 0 h 23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481" h="23161">
                        <a:moveTo>
                          <a:pt x="0" y="0"/>
                        </a:moveTo>
                        <a:cubicBezTo>
                          <a:pt x="1499" y="3542"/>
                          <a:pt x="3543" y="6948"/>
                          <a:pt x="5450" y="10491"/>
                        </a:cubicBezTo>
                        <a:cubicBezTo>
                          <a:pt x="3543" y="9265"/>
                          <a:pt x="5041" y="14578"/>
                          <a:pt x="2725" y="12534"/>
                        </a:cubicBezTo>
                        <a:cubicBezTo>
                          <a:pt x="3133" y="13352"/>
                          <a:pt x="4632" y="17167"/>
                          <a:pt x="5177" y="15941"/>
                        </a:cubicBezTo>
                        <a:lnTo>
                          <a:pt x="4632" y="13761"/>
                        </a:lnTo>
                        <a:cubicBezTo>
                          <a:pt x="10491" y="18529"/>
                          <a:pt x="11581" y="14714"/>
                          <a:pt x="17031" y="23162"/>
                        </a:cubicBezTo>
                        <a:cubicBezTo>
                          <a:pt x="18666" y="16758"/>
                          <a:pt x="15532" y="14851"/>
                          <a:pt x="12807" y="12262"/>
                        </a:cubicBezTo>
                        <a:cubicBezTo>
                          <a:pt x="12262" y="11308"/>
                          <a:pt x="11990" y="10491"/>
                          <a:pt x="11581" y="9537"/>
                        </a:cubicBezTo>
                        <a:lnTo>
                          <a:pt x="3270" y="1635"/>
                        </a:lnTo>
                        <a:lnTo>
                          <a:pt x="0" y="0"/>
                        </a:lnTo>
                        <a:close/>
                      </a:path>
                    </a:pathLst>
                  </a:custGeom>
                  <a:solidFill>
                    <a:srgbClr val="1DADEB"/>
                  </a:solidFill>
                  <a:ln w="0" cap="flat">
                    <a:noFill/>
                    <a:prstDash val="solid"/>
                    <a:miter/>
                  </a:ln>
                </p:spPr>
                <p:txBody>
                  <a:bodyPr rtlCol="0" anchor="ctr"/>
                  <a:lstStyle/>
                  <a:p>
                    <a:endParaRPr lang="en-US"/>
                  </a:p>
                </p:txBody>
              </p:sp>
              <p:sp>
                <p:nvSpPr>
                  <p:cNvPr id="755" name="Freeform: Shape 754">
                    <a:extLst>
                      <a:ext uri="{FF2B5EF4-FFF2-40B4-BE49-F238E27FC236}">
                        <a16:creationId xmlns:a16="http://schemas.microsoft.com/office/drawing/2014/main" id="{8423B4BA-443D-1ADE-8954-9809ACE2C7AA}"/>
                      </a:ext>
                    </a:extLst>
                  </p:cNvPr>
                  <p:cNvSpPr/>
                  <p:nvPr/>
                </p:nvSpPr>
                <p:spPr>
                  <a:xfrm>
                    <a:off x="6901051" y="3863930"/>
                    <a:ext cx="272" cy="272"/>
                  </a:xfrm>
                  <a:custGeom>
                    <a:avLst/>
                    <a:gdLst>
                      <a:gd name="connsiteX0" fmla="*/ 0 w 272"/>
                      <a:gd name="connsiteY0" fmla="*/ 0 h 272"/>
                      <a:gd name="connsiteX1" fmla="*/ 273 w 272"/>
                      <a:gd name="connsiteY1" fmla="*/ 272 h 272"/>
                      <a:gd name="connsiteX2" fmla="*/ 0 w 272"/>
                      <a:gd name="connsiteY2" fmla="*/ 0 h 272"/>
                    </a:gdLst>
                    <a:ahLst/>
                    <a:cxnLst>
                      <a:cxn ang="0">
                        <a:pos x="connsiteX0" y="connsiteY0"/>
                      </a:cxn>
                      <a:cxn ang="0">
                        <a:pos x="connsiteX1" y="connsiteY1"/>
                      </a:cxn>
                      <a:cxn ang="0">
                        <a:pos x="connsiteX2" y="connsiteY2"/>
                      </a:cxn>
                    </a:cxnLst>
                    <a:rect l="l" t="t" r="r" b="b"/>
                    <a:pathLst>
                      <a:path w="272" h="272">
                        <a:moveTo>
                          <a:pt x="0" y="0"/>
                        </a:moveTo>
                        <a:lnTo>
                          <a:pt x="273" y="272"/>
                        </a:lnTo>
                        <a:cubicBezTo>
                          <a:pt x="273" y="272"/>
                          <a:pt x="273" y="0"/>
                          <a:pt x="0" y="0"/>
                        </a:cubicBezTo>
                        <a:close/>
                      </a:path>
                    </a:pathLst>
                  </a:custGeom>
                  <a:solidFill>
                    <a:srgbClr val="1DADEB"/>
                  </a:solidFill>
                  <a:ln w="0" cap="flat">
                    <a:noFill/>
                    <a:prstDash val="solid"/>
                    <a:miter/>
                  </a:ln>
                </p:spPr>
                <p:txBody>
                  <a:bodyPr rtlCol="0" anchor="ctr"/>
                  <a:lstStyle/>
                  <a:p>
                    <a:endParaRPr lang="en-US"/>
                  </a:p>
                </p:txBody>
              </p:sp>
              <p:sp>
                <p:nvSpPr>
                  <p:cNvPr id="756" name="Freeform: Shape 755">
                    <a:extLst>
                      <a:ext uri="{FF2B5EF4-FFF2-40B4-BE49-F238E27FC236}">
                        <a16:creationId xmlns:a16="http://schemas.microsoft.com/office/drawing/2014/main" id="{69F0DC87-4584-7625-A7DC-0D4B5B50B158}"/>
                      </a:ext>
                    </a:extLst>
                  </p:cNvPr>
                  <p:cNvSpPr/>
                  <p:nvPr/>
                </p:nvSpPr>
                <p:spPr>
                  <a:xfrm>
                    <a:off x="6901324" y="3864202"/>
                    <a:ext cx="817" cy="1976"/>
                  </a:xfrm>
                  <a:custGeom>
                    <a:avLst/>
                    <a:gdLst>
                      <a:gd name="connsiteX0" fmla="*/ 818 w 817"/>
                      <a:gd name="connsiteY0" fmla="*/ 1363 h 1976"/>
                      <a:gd name="connsiteX1" fmla="*/ 0 w 817"/>
                      <a:gd name="connsiteY1" fmla="*/ 0 h 1976"/>
                      <a:gd name="connsiteX2" fmla="*/ 818 w 817"/>
                      <a:gd name="connsiteY2" fmla="*/ 1363 h 1976"/>
                    </a:gdLst>
                    <a:ahLst/>
                    <a:cxnLst>
                      <a:cxn ang="0">
                        <a:pos x="connsiteX0" y="connsiteY0"/>
                      </a:cxn>
                      <a:cxn ang="0">
                        <a:pos x="connsiteX1" y="connsiteY1"/>
                      </a:cxn>
                      <a:cxn ang="0">
                        <a:pos x="connsiteX2" y="connsiteY2"/>
                      </a:cxn>
                    </a:cxnLst>
                    <a:rect l="l" t="t" r="r" b="b"/>
                    <a:pathLst>
                      <a:path w="817" h="1976">
                        <a:moveTo>
                          <a:pt x="818" y="1363"/>
                        </a:moveTo>
                        <a:lnTo>
                          <a:pt x="0" y="0"/>
                        </a:lnTo>
                        <a:cubicBezTo>
                          <a:pt x="272" y="954"/>
                          <a:pt x="-545" y="2997"/>
                          <a:pt x="818" y="1363"/>
                        </a:cubicBezTo>
                        <a:close/>
                      </a:path>
                    </a:pathLst>
                  </a:custGeom>
                  <a:solidFill>
                    <a:srgbClr val="1DADEB"/>
                  </a:solidFill>
                  <a:ln w="0" cap="flat">
                    <a:noFill/>
                    <a:prstDash val="solid"/>
                    <a:miter/>
                  </a:ln>
                </p:spPr>
                <p:txBody>
                  <a:bodyPr rtlCol="0" anchor="ctr"/>
                  <a:lstStyle/>
                  <a:p>
                    <a:endParaRPr lang="en-US"/>
                  </a:p>
                </p:txBody>
              </p:sp>
              <p:sp>
                <p:nvSpPr>
                  <p:cNvPr id="757" name="Freeform: Shape 756">
                    <a:extLst>
                      <a:ext uri="{FF2B5EF4-FFF2-40B4-BE49-F238E27FC236}">
                        <a16:creationId xmlns:a16="http://schemas.microsoft.com/office/drawing/2014/main" id="{D72FBB44-22DB-759F-6500-BC5DC86D4504}"/>
                      </a:ext>
                    </a:extLst>
                  </p:cNvPr>
                  <p:cNvSpPr/>
                  <p:nvPr/>
                </p:nvSpPr>
                <p:spPr>
                  <a:xfrm>
                    <a:off x="6666572" y="3811612"/>
                    <a:ext cx="3814" cy="1362"/>
                  </a:xfrm>
                  <a:custGeom>
                    <a:avLst/>
                    <a:gdLst>
                      <a:gd name="connsiteX0" fmla="*/ 409 w 3814"/>
                      <a:gd name="connsiteY0" fmla="*/ 1362 h 1362"/>
                      <a:gd name="connsiteX1" fmla="*/ 3815 w 3814"/>
                      <a:gd name="connsiteY1" fmla="*/ 1090 h 1362"/>
                      <a:gd name="connsiteX2" fmla="*/ 0 w 3814"/>
                      <a:gd name="connsiteY2" fmla="*/ 0 h 1362"/>
                      <a:gd name="connsiteX3" fmla="*/ 409 w 3814"/>
                      <a:gd name="connsiteY3" fmla="*/ 1362 h 1362"/>
                    </a:gdLst>
                    <a:ahLst/>
                    <a:cxnLst>
                      <a:cxn ang="0">
                        <a:pos x="connsiteX0" y="connsiteY0"/>
                      </a:cxn>
                      <a:cxn ang="0">
                        <a:pos x="connsiteX1" y="connsiteY1"/>
                      </a:cxn>
                      <a:cxn ang="0">
                        <a:pos x="connsiteX2" y="connsiteY2"/>
                      </a:cxn>
                      <a:cxn ang="0">
                        <a:pos x="connsiteX3" y="connsiteY3"/>
                      </a:cxn>
                    </a:cxnLst>
                    <a:rect l="l" t="t" r="r" b="b"/>
                    <a:pathLst>
                      <a:path w="3814" h="1362">
                        <a:moveTo>
                          <a:pt x="409" y="1362"/>
                        </a:moveTo>
                        <a:cubicBezTo>
                          <a:pt x="1226" y="1090"/>
                          <a:pt x="2452" y="953"/>
                          <a:pt x="3815" y="1090"/>
                        </a:cubicBezTo>
                        <a:lnTo>
                          <a:pt x="0" y="0"/>
                        </a:lnTo>
                        <a:cubicBezTo>
                          <a:pt x="0" y="0"/>
                          <a:pt x="273" y="953"/>
                          <a:pt x="409" y="1362"/>
                        </a:cubicBezTo>
                        <a:close/>
                      </a:path>
                    </a:pathLst>
                  </a:custGeom>
                  <a:solidFill>
                    <a:srgbClr val="1DADEB"/>
                  </a:solidFill>
                  <a:ln w="0" cap="flat">
                    <a:noFill/>
                    <a:prstDash val="solid"/>
                    <a:miter/>
                  </a:ln>
                </p:spPr>
                <p:txBody>
                  <a:bodyPr rtlCol="0" anchor="ctr"/>
                  <a:lstStyle/>
                  <a:p>
                    <a:endParaRPr lang="en-US"/>
                  </a:p>
                </p:txBody>
              </p:sp>
              <p:sp>
                <p:nvSpPr>
                  <p:cNvPr id="758" name="Freeform: Shape 757">
                    <a:extLst>
                      <a:ext uri="{FF2B5EF4-FFF2-40B4-BE49-F238E27FC236}">
                        <a16:creationId xmlns:a16="http://schemas.microsoft.com/office/drawing/2014/main" id="{3589294C-AABC-0E37-6477-A857487B4C6E}"/>
                      </a:ext>
                    </a:extLst>
                  </p:cNvPr>
                  <p:cNvSpPr/>
                  <p:nvPr/>
                </p:nvSpPr>
                <p:spPr>
                  <a:xfrm>
                    <a:off x="6647362" y="3804118"/>
                    <a:ext cx="7221" cy="8038"/>
                  </a:xfrm>
                  <a:custGeom>
                    <a:avLst/>
                    <a:gdLst>
                      <a:gd name="connsiteX0" fmla="*/ 7221 w 7221"/>
                      <a:gd name="connsiteY0" fmla="*/ 8038 h 8038"/>
                      <a:gd name="connsiteX1" fmla="*/ 3406 w 7221"/>
                      <a:gd name="connsiteY1" fmla="*/ 1499 h 8038"/>
                      <a:gd name="connsiteX2" fmla="*/ 0 w 7221"/>
                      <a:gd name="connsiteY2" fmla="*/ 0 h 8038"/>
                      <a:gd name="connsiteX3" fmla="*/ 7221 w 7221"/>
                      <a:gd name="connsiteY3" fmla="*/ 8038 h 8038"/>
                    </a:gdLst>
                    <a:ahLst/>
                    <a:cxnLst>
                      <a:cxn ang="0">
                        <a:pos x="connsiteX0" y="connsiteY0"/>
                      </a:cxn>
                      <a:cxn ang="0">
                        <a:pos x="connsiteX1" y="connsiteY1"/>
                      </a:cxn>
                      <a:cxn ang="0">
                        <a:pos x="connsiteX2" y="connsiteY2"/>
                      </a:cxn>
                      <a:cxn ang="0">
                        <a:pos x="connsiteX3" y="connsiteY3"/>
                      </a:cxn>
                    </a:cxnLst>
                    <a:rect l="l" t="t" r="r" b="b"/>
                    <a:pathLst>
                      <a:path w="7221" h="8038">
                        <a:moveTo>
                          <a:pt x="7221" y="8038"/>
                        </a:moveTo>
                        <a:lnTo>
                          <a:pt x="3406" y="1499"/>
                        </a:lnTo>
                        <a:lnTo>
                          <a:pt x="0" y="0"/>
                        </a:lnTo>
                        <a:cubicBezTo>
                          <a:pt x="2044" y="2180"/>
                          <a:pt x="4088" y="5041"/>
                          <a:pt x="7221" y="8038"/>
                        </a:cubicBezTo>
                        <a:close/>
                      </a:path>
                    </a:pathLst>
                  </a:custGeom>
                  <a:solidFill>
                    <a:srgbClr val="1DADEB"/>
                  </a:solidFill>
                  <a:ln w="0" cap="flat">
                    <a:noFill/>
                    <a:prstDash val="solid"/>
                    <a:miter/>
                  </a:ln>
                </p:spPr>
                <p:txBody>
                  <a:bodyPr rtlCol="0" anchor="ctr"/>
                  <a:lstStyle/>
                  <a:p>
                    <a:endParaRPr lang="en-US"/>
                  </a:p>
                </p:txBody>
              </p:sp>
              <p:sp>
                <p:nvSpPr>
                  <p:cNvPr id="759" name="Freeform: Shape 758">
                    <a:extLst>
                      <a:ext uri="{FF2B5EF4-FFF2-40B4-BE49-F238E27FC236}">
                        <a16:creationId xmlns:a16="http://schemas.microsoft.com/office/drawing/2014/main" id="{29D3A032-54DD-7A4F-2029-B60F2035735C}"/>
                      </a:ext>
                    </a:extLst>
                  </p:cNvPr>
                  <p:cNvSpPr/>
                  <p:nvPr/>
                </p:nvSpPr>
                <p:spPr>
                  <a:xfrm>
                    <a:off x="6670796" y="3814200"/>
                    <a:ext cx="89387" cy="46074"/>
                  </a:xfrm>
                  <a:custGeom>
                    <a:avLst/>
                    <a:gdLst>
                      <a:gd name="connsiteX0" fmla="*/ 56406 w 89387"/>
                      <a:gd name="connsiteY0" fmla="*/ 38012 h 46074"/>
                      <a:gd name="connsiteX1" fmla="*/ 54907 w 89387"/>
                      <a:gd name="connsiteY1" fmla="*/ 45233 h 46074"/>
                      <a:gd name="connsiteX2" fmla="*/ 62810 w 89387"/>
                      <a:gd name="connsiteY2" fmla="*/ 45233 h 46074"/>
                      <a:gd name="connsiteX3" fmla="*/ 59676 w 89387"/>
                      <a:gd name="connsiteY3" fmla="*/ 34606 h 46074"/>
                      <a:gd name="connsiteX4" fmla="*/ 69758 w 89387"/>
                      <a:gd name="connsiteY4" fmla="*/ 36105 h 46074"/>
                      <a:gd name="connsiteX5" fmla="*/ 62673 w 89387"/>
                      <a:gd name="connsiteY5" fmla="*/ 41010 h 46074"/>
                      <a:gd name="connsiteX6" fmla="*/ 68668 w 89387"/>
                      <a:gd name="connsiteY6" fmla="*/ 39647 h 46074"/>
                      <a:gd name="connsiteX7" fmla="*/ 82020 w 89387"/>
                      <a:gd name="connsiteY7" fmla="*/ 46051 h 46074"/>
                      <a:gd name="connsiteX8" fmla="*/ 89105 w 89387"/>
                      <a:gd name="connsiteY8" fmla="*/ 42509 h 46074"/>
                      <a:gd name="connsiteX9" fmla="*/ 84745 w 89387"/>
                      <a:gd name="connsiteY9" fmla="*/ 34197 h 46074"/>
                      <a:gd name="connsiteX10" fmla="*/ 84745 w 89387"/>
                      <a:gd name="connsiteY10" fmla="*/ 36241 h 46074"/>
                      <a:gd name="connsiteX11" fmla="*/ 82156 w 89387"/>
                      <a:gd name="connsiteY11" fmla="*/ 34334 h 46074"/>
                      <a:gd name="connsiteX12" fmla="*/ 78341 w 89387"/>
                      <a:gd name="connsiteY12" fmla="*/ 38557 h 46074"/>
                      <a:gd name="connsiteX13" fmla="*/ 75753 w 89387"/>
                      <a:gd name="connsiteY13" fmla="*/ 36105 h 46074"/>
                      <a:gd name="connsiteX14" fmla="*/ 77797 w 89387"/>
                      <a:gd name="connsiteY14" fmla="*/ 36105 h 46074"/>
                      <a:gd name="connsiteX15" fmla="*/ 70439 w 89387"/>
                      <a:gd name="connsiteY15" fmla="*/ 33653 h 46074"/>
                      <a:gd name="connsiteX16" fmla="*/ 72346 w 89387"/>
                      <a:gd name="connsiteY16" fmla="*/ 32017 h 46074"/>
                      <a:gd name="connsiteX17" fmla="*/ 61038 w 89387"/>
                      <a:gd name="connsiteY17" fmla="*/ 31745 h 46074"/>
                      <a:gd name="connsiteX18" fmla="*/ 65807 w 89387"/>
                      <a:gd name="connsiteY18" fmla="*/ 28884 h 46074"/>
                      <a:gd name="connsiteX19" fmla="*/ 51774 w 89387"/>
                      <a:gd name="connsiteY19" fmla="*/ 19755 h 46074"/>
                      <a:gd name="connsiteX20" fmla="*/ 50956 w 89387"/>
                      <a:gd name="connsiteY20" fmla="*/ 22344 h 46074"/>
                      <a:gd name="connsiteX21" fmla="*/ 50956 w 89387"/>
                      <a:gd name="connsiteY21" fmla="*/ 15804 h 46074"/>
                      <a:gd name="connsiteX22" fmla="*/ 44961 w 89387"/>
                      <a:gd name="connsiteY22" fmla="*/ 10763 h 46074"/>
                      <a:gd name="connsiteX23" fmla="*/ 38013 w 89387"/>
                      <a:gd name="connsiteY23" fmla="*/ 4768 h 46074"/>
                      <a:gd name="connsiteX24" fmla="*/ 21391 w 89387"/>
                      <a:gd name="connsiteY24" fmla="*/ 3406 h 46074"/>
                      <a:gd name="connsiteX25" fmla="*/ 4224 w 89387"/>
                      <a:gd name="connsiteY25" fmla="*/ 0 h 46074"/>
                      <a:gd name="connsiteX26" fmla="*/ 6949 w 89387"/>
                      <a:gd name="connsiteY26" fmla="*/ 1907 h 46074"/>
                      <a:gd name="connsiteX27" fmla="*/ 0 w 89387"/>
                      <a:gd name="connsiteY27" fmla="*/ 5586 h 46074"/>
                      <a:gd name="connsiteX28" fmla="*/ 9674 w 89387"/>
                      <a:gd name="connsiteY28" fmla="*/ 9537 h 46074"/>
                      <a:gd name="connsiteX29" fmla="*/ 5041 w 89387"/>
                      <a:gd name="connsiteY29" fmla="*/ 16213 h 46074"/>
                      <a:gd name="connsiteX30" fmla="*/ 45506 w 89387"/>
                      <a:gd name="connsiteY30" fmla="*/ 27521 h 46074"/>
                      <a:gd name="connsiteX31" fmla="*/ 54362 w 89387"/>
                      <a:gd name="connsiteY31" fmla="*/ 38557 h 46074"/>
                      <a:gd name="connsiteX32" fmla="*/ 44416 w 89387"/>
                      <a:gd name="connsiteY32" fmla="*/ 37604 h 46074"/>
                      <a:gd name="connsiteX33" fmla="*/ 51229 w 89387"/>
                      <a:gd name="connsiteY33" fmla="*/ 43462 h 46074"/>
                      <a:gd name="connsiteX34" fmla="*/ 56133 w 89387"/>
                      <a:gd name="connsiteY34" fmla="*/ 38285 h 46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89387" h="46074">
                        <a:moveTo>
                          <a:pt x="56406" y="38012"/>
                        </a:moveTo>
                        <a:cubicBezTo>
                          <a:pt x="67033" y="43598"/>
                          <a:pt x="50820" y="41146"/>
                          <a:pt x="54907" y="45233"/>
                        </a:cubicBezTo>
                        <a:cubicBezTo>
                          <a:pt x="58313" y="46459"/>
                          <a:pt x="60630" y="44825"/>
                          <a:pt x="62810" y="45233"/>
                        </a:cubicBezTo>
                        <a:cubicBezTo>
                          <a:pt x="53544" y="42100"/>
                          <a:pt x="68259" y="38285"/>
                          <a:pt x="59676" y="34606"/>
                        </a:cubicBezTo>
                        <a:cubicBezTo>
                          <a:pt x="63491" y="31200"/>
                          <a:pt x="67851" y="33516"/>
                          <a:pt x="69758" y="36105"/>
                        </a:cubicBezTo>
                        <a:cubicBezTo>
                          <a:pt x="70575" y="41691"/>
                          <a:pt x="65534" y="37876"/>
                          <a:pt x="62673" y="41010"/>
                        </a:cubicBezTo>
                        <a:cubicBezTo>
                          <a:pt x="66216" y="42372"/>
                          <a:pt x="66079" y="41418"/>
                          <a:pt x="68668" y="39647"/>
                        </a:cubicBezTo>
                        <a:cubicBezTo>
                          <a:pt x="73437" y="43053"/>
                          <a:pt x="81066" y="39238"/>
                          <a:pt x="82020" y="46051"/>
                        </a:cubicBezTo>
                        <a:cubicBezTo>
                          <a:pt x="86107" y="46323"/>
                          <a:pt x="86516" y="44144"/>
                          <a:pt x="89105" y="42509"/>
                        </a:cubicBezTo>
                        <a:cubicBezTo>
                          <a:pt x="90740" y="37876"/>
                          <a:pt x="84745" y="38149"/>
                          <a:pt x="84745" y="34197"/>
                        </a:cubicBezTo>
                        <a:cubicBezTo>
                          <a:pt x="84745" y="34606"/>
                          <a:pt x="85018" y="35560"/>
                          <a:pt x="84745" y="36241"/>
                        </a:cubicBezTo>
                        <a:lnTo>
                          <a:pt x="82156" y="34334"/>
                        </a:lnTo>
                        <a:cubicBezTo>
                          <a:pt x="84336" y="36650"/>
                          <a:pt x="79976" y="39102"/>
                          <a:pt x="78341" y="38557"/>
                        </a:cubicBezTo>
                        <a:cubicBezTo>
                          <a:pt x="77252" y="38149"/>
                          <a:pt x="74935" y="37195"/>
                          <a:pt x="75753" y="36105"/>
                        </a:cubicBezTo>
                        <a:lnTo>
                          <a:pt x="77797" y="36105"/>
                        </a:lnTo>
                        <a:cubicBezTo>
                          <a:pt x="76434" y="33516"/>
                          <a:pt x="71529" y="36922"/>
                          <a:pt x="70439" y="33653"/>
                        </a:cubicBezTo>
                        <a:cubicBezTo>
                          <a:pt x="70848" y="32699"/>
                          <a:pt x="71938" y="32563"/>
                          <a:pt x="72346" y="32017"/>
                        </a:cubicBezTo>
                        <a:cubicBezTo>
                          <a:pt x="68259" y="33789"/>
                          <a:pt x="66079" y="31881"/>
                          <a:pt x="61038" y="31745"/>
                        </a:cubicBezTo>
                        <a:lnTo>
                          <a:pt x="65807" y="28884"/>
                        </a:lnTo>
                        <a:cubicBezTo>
                          <a:pt x="59948" y="32154"/>
                          <a:pt x="54090" y="25342"/>
                          <a:pt x="51774" y="19755"/>
                        </a:cubicBezTo>
                        <a:cubicBezTo>
                          <a:pt x="51774" y="20846"/>
                          <a:pt x="52046" y="22072"/>
                          <a:pt x="50956" y="22344"/>
                        </a:cubicBezTo>
                        <a:cubicBezTo>
                          <a:pt x="47686" y="20846"/>
                          <a:pt x="48231" y="16622"/>
                          <a:pt x="50956" y="15804"/>
                        </a:cubicBezTo>
                        <a:cubicBezTo>
                          <a:pt x="48368" y="16213"/>
                          <a:pt x="46732" y="13488"/>
                          <a:pt x="44961" y="10763"/>
                        </a:cubicBezTo>
                        <a:cubicBezTo>
                          <a:pt x="43326" y="7766"/>
                          <a:pt x="41555" y="4768"/>
                          <a:pt x="38013" y="4768"/>
                        </a:cubicBezTo>
                        <a:cubicBezTo>
                          <a:pt x="32290" y="4905"/>
                          <a:pt x="27113" y="4087"/>
                          <a:pt x="21391" y="3406"/>
                        </a:cubicBezTo>
                        <a:cubicBezTo>
                          <a:pt x="15532" y="2725"/>
                          <a:pt x="9946" y="1499"/>
                          <a:pt x="4224" y="0"/>
                        </a:cubicBezTo>
                        <a:cubicBezTo>
                          <a:pt x="5177" y="545"/>
                          <a:pt x="6131" y="1090"/>
                          <a:pt x="6949" y="1907"/>
                        </a:cubicBezTo>
                        <a:cubicBezTo>
                          <a:pt x="4360" y="6131"/>
                          <a:pt x="5586" y="7085"/>
                          <a:pt x="0" y="5586"/>
                        </a:cubicBezTo>
                        <a:cubicBezTo>
                          <a:pt x="4088" y="7902"/>
                          <a:pt x="5995" y="4768"/>
                          <a:pt x="9674" y="9537"/>
                        </a:cubicBezTo>
                        <a:cubicBezTo>
                          <a:pt x="6540" y="8856"/>
                          <a:pt x="2044" y="11036"/>
                          <a:pt x="5041" y="16213"/>
                        </a:cubicBezTo>
                        <a:cubicBezTo>
                          <a:pt x="17167" y="26159"/>
                          <a:pt x="33108" y="24388"/>
                          <a:pt x="45506" y="27521"/>
                        </a:cubicBezTo>
                        <a:cubicBezTo>
                          <a:pt x="43599" y="30519"/>
                          <a:pt x="51501" y="35151"/>
                          <a:pt x="54362" y="38557"/>
                        </a:cubicBezTo>
                        <a:cubicBezTo>
                          <a:pt x="50956" y="40601"/>
                          <a:pt x="47686" y="39102"/>
                          <a:pt x="44416" y="37604"/>
                        </a:cubicBezTo>
                        <a:cubicBezTo>
                          <a:pt x="46051" y="39102"/>
                          <a:pt x="49049" y="41691"/>
                          <a:pt x="51229" y="43462"/>
                        </a:cubicBezTo>
                        <a:lnTo>
                          <a:pt x="56133" y="38285"/>
                        </a:lnTo>
                        <a:close/>
                      </a:path>
                    </a:pathLst>
                  </a:custGeom>
                  <a:solidFill>
                    <a:srgbClr val="00A3E9"/>
                  </a:solidFill>
                  <a:ln w="0" cap="flat">
                    <a:noFill/>
                    <a:prstDash val="solid"/>
                    <a:miter/>
                  </a:ln>
                </p:spPr>
                <p:txBody>
                  <a:bodyPr rtlCol="0" anchor="ctr"/>
                  <a:lstStyle/>
                  <a:p>
                    <a:endParaRPr lang="en-US"/>
                  </a:p>
                </p:txBody>
              </p:sp>
              <p:sp>
                <p:nvSpPr>
                  <p:cNvPr id="760" name="Freeform: Shape 759">
                    <a:extLst>
                      <a:ext uri="{FF2B5EF4-FFF2-40B4-BE49-F238E27FC236}">
                        <a16:creationId xmlns:a16="http://schemas.microsoft.com/office/drawing/2014/main" id="{6AC2D953-D90D-3F4D-0B64-6D00EF10263C}"/>
                      </a:ext>
                    </a:extLst>
                  </p:cNvPr>
                  <p:cNvSpPr/>
                  <p:nvPr/>
                </p:nvSpPr>
                <p:spPr>
                  <a:xfrm>
                    <a:off x="6697091" y="3841041"/>
                    <a:ext cx="272" cy="1226"/>
                  </a:xfrm>
                  <a:custGeom>
                    <a:avLst/>
                    <a:gdLst>
                      <a:gd name="connsiteX0" fmla="*/ 0 w 272"/>
                      <a:gd name="connsiteY0" fmla="*/ 0 h 1226"/>
                      <a:gd name="connsiteX1" fmla="*/ 273 w 272"/>
                      <a:gd name="connsiteY1" fmla="*/ 1226 h 1226"/>
                      <a:gd name="connsiteX2" fmla="*/ 0 w 272"/>
                      <a:gd name="connsiteY2" fmla="*/ 0 h 1226"/>
                    </a:gdLst>
                    <a:ahLst/>
                    <a:cxnLst>
                      <a:cxn ang="0">
                        <a:pos x="connsiteX0" y="connsiteY0"/>
                      </a:cxn>
                      <a:cxn ang="0">
                        <a:pos x="connsiteX1" y="connsiteY1"/>
                      </a:cxn>
                      <a:cxn ang="0">
                        <a:pos x="connsiteX2" y="connsiteY2"/>
                      </a:cxn>
                    </a:cxnLst>
                    <a:rect l="l" t="t" r="r" b="b"/>
                    <a:pathLst>
                      <a:path w="272" h="1226">
                        <a:moveTo>
                          <a:pt x="0" y="0"/>
                        </a:moveTo>
                        <a:cubicBezTo>
                          <a:pt x="0" y="0"/>
                          <a:pt x="0" y="817"/>
                          <a:pt x="273" y="1226"/>
                        </a:cubicBezTo>
                        <a:cubicBezTo>
                          <a:pt x="273" y="953"/>
                          <a:pt x="273" y="545"/>
                          <a:pt x="0" y="0"/>
                        </a:cubicBezTo>
                        <a:close/>
                      </a:path>
                    </a:pathLst>
                  </a:custGeom>
                  <a:solidFill>
                    <a:srgbClr val="1DADEB"/>
                  </a:solidFill>
                  <a:ln w="0" cap="flat">
                    <a:noFill/>
                    <a:prstDash val="solid"/>
                    <a:miter/>
                  </a:ln>
                </p:spPr>
                <p:txBody>
                  <a:bodyPr rtlCol="0" anchor="ctr"/>
                  <a:lstStyle/>
                  <a:p>
                    <a:endParaRPr lang="en-US"/>
                  </a:p>
                </p:txBody>
              </p:sp>
              <p:sp>
                <p:nvSpPr>
                  <p:cNvPr id="761" name="Freeform: Shape 760">
                    <a:extLst>
                      <a:ext uri="{FF2B5EF4-FFF2-40B4-BE49-F238E27FC236}">
                        <a16:creationId xmlns:a16="http://schemas.microsoft.com/office/drawing/2014/main" id="{BFE0B08C-5291-CC82-5FC2-DFDB7E9A1E26}"/>
                      </a:ext>
                    </a:extLst>
                  </p:cNvPr>
                  <p:cNvSpPr/>
                  <p:nvPr/>
                </p:nvSpPr>
                <p:spPr>
                  <a:xfrm>
                    <a:off x="6714395" y="3850850"/>
                    <a:ext cx="1089" cy="817"/>
                  </a:xfrm>
                  <a:custGeom>
                    <a:avLst/>
                    <a:gdLst>
                      <a:gd name="connsiteX0" fmla="*/ 272 w 1089"/>
                      <a:gd name="connsiteY0" fmla="*/ 0 h 817"/>
                      <a:gd name="connsiteX1" fmla="*/ 0 w 1089"/>
                      <a:gd name="connsiteY1" fmla="*/ 272 h 817"/>
                      <a:gd name="connsiteX2" fmla="*/ 1090 w 1089"/>
                      <a:gd name="connsiteY2" fmla="*/ 817 h 817"/>
                      <a:gd name="connsiteX3" fmla="*/ 272 w 1089"/>
                      <a:gd name="connsiteY3" fmla="*/ 136 h 817"/>
                    </a:gdLst>
                    <a:ahLst/>
                    <a:cxnLst>
                      <a:cxn ang="0">
                        <a:pos x="connsiteX0" y="connsiteY0"/>
                      </a:cxn>
                      <a:cxn ang="0">
                        <a:pos x="connsiteX1" y="connsiteY1"/>
                      </a:cxn>
                      <a:cxn ang="0">
                        <a:pos x="connsiteX2" y="connsiteY2"/>
                      </a:cxn>
                      <a:cxn ang="0">
                        <a:pos x="connsiteX3" y="connsiteY3"/>
                      </a:cxn>
                    </a:cxnLst>
                    <a:rect l="l" t="t" r="r" b="b"/>
                    <a:pathLst>
                      <a:path w="1089" h="817">
                        <a:moveTo>
                          <a:pt x="272" y="0"/>
                        </a:moveTo>
                        <a:cubicBezTo>
                          <a:pt x="272" y="0"/>
                          <a:pt x="136" y="136"/>
                          <a:pt x="0" y="272"/>
                        </a:cubicBezTo>
                        <a:lnTo>
                          <a:pt x="1090" y="817"/>
                        </a:lnTo>
                        <a:cubicBezTo>
                          <a:pt x="1090" y="817"/>
                          <a:pt x="545" y="272"/>
                          <a:pt x="272" y="136"/>
                        </a:cubicBezTo>
                        <a:close/>
                      </a:path>
                    </a:pathLst>
                  </a:custGeom>
                  <a:solidFill>
                    <a:srgbClr val="1DADEB"/>
                  </a:solidFill>
                  <a:ln w="0" cap="flat">
                    <a:noFill/>
                    <a:prstDash val="solid"/>
                    <a:miter/>
                  </a:ln>
                </p:spPr>
                <p:txBody>
                  <a:bodyPr rtlCol="0" anchor="ctr"/>
                  <a:lstStyle/>
                  <a:p>
                    <a:endParaRPr lang="en-US"/>
                  </a:p>
                </p:txBody>
              </p:sp>
              <p:sp>
                <p:nvSpPr>
                  <p:cNvPr id="762" name="Freeform: Shape 761">
                    <a:extLst>
                      <a:ext uri="{FF2B5EF4-FFF2-40B4-BE49-F238E27FC236}">
                        <a16:creationId xmlns:a16="http://schemas.microsoft.com/office/drawing/2014/main" id="{9AB74B58-15FD-A8F2-A4E3-C97732B09EAE}"/>
                      </a:ext>
                    </a:extLst>
                  </p:cNvPr>
                  <p:cNvSpPr/>
                  <p:nvPr/>
                </p:nvSpPr>
                <p:spPr>
                  <a:xfrm>
                    <a:off x="6659079" y="3818696"/>
                    <a:ext cx="3133" cy="1464"/>
                  </a:xfrm>
                  <a:custGeom>
                    <a:avLst/>
                    <a:gdLst>
                      <a:gd name="connsiteX0" fmla="*/ 3133 w 3133"/>
                      <a:gd name="connsiteY0" fmla="*/ 1090 h 1464"/>
                      <a:gd name="connsiteX1" fmla="*/ 0 w 3133"/>
                      <a:gd name="connsiteY1" fmla="*/ 0 h 1464"/>
                      <a:gd name="connsiteX2" fmla="*/ 1771 w 3133"/>
                      <a:gd name="connsiteY2" fmla="*/ 1226 h 1464"/>
                      <a:gd name="connsiteX3" fmla="*/ 3133 w 3133"/>
                      <a:gd name="connsiteY3" fmla="*/ 1090 h 1464"/>
                    </a:gdLst>
                    <a:ahLst/>
                    <a:cxnLst>
                      <a:cxn ang="0">
                        <a:pos x="connsiteX0" y="connsiteY0"/>
                      </a:cxn>
                      <a:cxn ang="0">
                        <a:pos x="connsiteX1" y="connsiteY1"/>
                      </a:cxn>
                      <a:cxn ang="0">
                        <a:pos x="connsiteX2" y="connsiteY2"/>
                      </a:cxn>
                      <a:cxn ang="0">
                        <a:pos x="connsiteX3" y="connsiteY3"/>
                      </a:cxn>
                    </a:cxnLst>
                    <a:rect l="l" t="t" r="r" b="b"/>
                    <a:pathLst>
                      <a:path w="3133" h="1464">
                        <a:moveTo>
                          <a:pt x="3133" y="1090"/>
                        </a:moveTo>
                        <a:cubicBezTo>
                          <a:pt x="1907" y="817"/>
                          <a:pt x="1226" y="272"/>
                          <a:pt x="0" y="0"/>
                        </a:cubicBezTo>
                        <a:cubicBezTo>
                          <a:pt x="545" y="272"/>
                          <a:pt x="1090" y="817"/>
                          <a:pt x="1771" y="1226"/>
                        </a:cubicBezTo>
                        <a:cubicBezTo>
                          <a:pt x="2452" y="1499"/>
                          <a:pt x="2997" y="1635"/>
                          <a:pt x="3133" y="1090"/>
                        </a:cubicBezTo>
                        <a:close/>
                      </a:path>
                    </a:pathLst>
                  </a:custGeom>
                  <a:solidFill>
                    <a:srgbClr val="1DADEB"/>
                  </a:solidFill>
                  <a:ln w="0" cap="flat">
                    <a:noFill/>
                    <a:prstDash val="solid"/>
                    <a:miter/>
                  </a:ln>
                </p:spPr>
                <p:txBody>
                  <a:bodyPr rtlCol="0" anchor="ctr"/>
                  <a:lstStyle/>
                  <a:p>
                    <a:endParaRPr lang="en-US"/>
                  </a:p>
                </p:txBody>
              </p:sp>
              <p:sp>
                <p:nvSpPr>
                  <p:cNvPr id="763" name="Freeform: Shape 762">
                    <a:extLst>
                      <a:ext uri="{FF2B5EF4-FFF2-40B4-BE49-F238E27FC236}">
                        <a16:creationId xmlns:a16="http://schemas.microsoft.com/office/drawing/2014/main" id="{226C4309-1BA1-9D25-9653-DD054EBC506E}"/>
                      </a:ext>
                    </a:extLst>
                  </p:cNvPr>
                  <p:cNvSpPr/>
                  <p:nvPr/>
                </p:nvSpPr>
                <p:spPr>
                  <a:xfrm>
                    <a:off x="6665619" y="3812974"/>
                    <a:ext cx="1498" cy="1226"/>
                  </a:xfrm>
                  <a:custGeom>
                    <a:avLst/>
                    <a:gdLst>
                      <a:gd name="connsiteX0" fmla="*/ 136 w 1498"/>
                      <a:gd name="connsiteY0" fmla="*/ 1227 h 1226"/>
                      <a:gd name="connsiteX1" fmla="*/ 1499 w 1498"/>
                      <a:gd name="connsiteY1" fmla="*/ 954 h 1226"/>
                      <a:gd name="connsiteX2" fmla="*/ 1227 w 1498"/>
                      <a:gd name="connsiteY2" fmla="*/ 0 h 1226"/>
                      <a:gd name="connsiteX3" fmla="*/ 0 w 1498"/>
                      <a:gd name="connsiteY3" fmla="*/ 1227 h 1226"/>
                    </a:gdLst>
                    <a:ahLst/>
                    <a:cxnLst>
                      <a:cxn ang="0">
                        <a:pos x="connsiteX0" y="connsiteY0"/>
                      </a:cxn>
                      <a:cxn ang="0">
                        <a:pos x="connsiteX1" y="connsiteY1"/>
                      </a:cxn>
                      <a:cxn ang="0">
                        <a:pos x="connsiteX2" y="connsiteY2"/>
                      </a:cxn>
                      <a:cxn ang="0">
                        <a:pos x="connsiteX3" y="connsiteY3"/>
                      </a:cxn>
                    </a:cxnLst>
                    <a:rect l="l" t="t" r="r" b="b"/>
                    <a:pathLst>
                      <a:path w="1498" h="1226">
                        <a:moveTo>
                          <a:pt x="136" y="1227"/>
                        </a:moveTo>
                        <a:lnTo>
                          <a:pt x="1499" y="954"/>
                        </a:lnTo>
                        <a:cubicBezTo>
                          <a:pt x="1499" y="954"/>
                          <a:pt x="1363" y="273"/>
                          <a:pt x="1227" y="0"/>
                        </a:cubicBezTo>
                        <a:cubicBezTo>
                          <a:pt x="545" y="273"/>
                          <a:pt x="0" y="681"/>
                          <a:pt x="0" y="1227"/>
                        </a:cubicBezTo>
                        <a:close/>
                      </a:path>
                    </a:pathLst>
                  </a:custGeom>
                  <a:solidFill>
                    <a:srgbClr val="1DADEB"/>
                  </a:solidFill>
                  <a:ln w="0" cap="flat">
                    <a:noFill/>
                    <a:prstDash val="solid"/>
                    <a:miter/>
                  </a:ln>
                </p:spPr>
                <p:txBody>
                  <a:bodyPr rtlCol="0" anchor="ctr"/>
                  <a:lstStyle/>
                  <a:p>
                    <a:endParaRPr lang="en-US"/>
                  </a:p>
                </p:txBody>
              </p:sp>
              <p:sp>
                <p:nvSpPr>
                  <p:cNvPr id="764" name="Freeform: Shape 763">
                    <a:extLst>
                      <a:ext uri="{FF2B5EF4-FFF2-40B4-BE49-F238E27FC236}">
                        <a16:creationId xmlns:a16="http://schemas.microsoft.com/office/drawing/2014/main" id="{210CC059-CC4C-A8DE-3702-34EFE3B8A608}"/>
                      </a:ext>
                    </a:extLst>
                  </p:cNvPr>
                  <p:cNvSpPr/>
                  <p:nvPr/>
                </p:nvSpPr>
                <p:spPr>
                  <a:xfrm>
                    <a:off x="6763852" y="3897583"/>
                    <a:ext cx="1498" cy="544"/>
                  </a:xfrm>
                  <a:custGeom>
                    <a:avLst/>
                    <a:gdLst>
                      <a:gd name="connsiteX0" fmla="*/ 0 w 1498"/>
                      <a:gd name="connsiteY0" fmla="*/ 545 h 544"/>
                      <a:gd name="connsiteX1" fmla="*/ 1499 w 1498"/>
                      <a:gd name="connsiteY1" fmla="*/ 0 h 544"/>
                      <a:gd name="connsiteX2" fmla="*/ 0 w 1498"/>
                      <a:gd name="connsiteY2" fmla="*/ 545 h 544"/>
                    </a:gdLst>
                    <a:ahLst/>
                    <a:cxnLst>
                      <a:cxn ang="0">
                        <a:pos x="connsiteX0" y="connsiteY0"/>
                      </a:cxn>
                      <a:cxn ang="0">
                        <a:pos x="connsiteX1" y="connsiteY1"/>
                      </a:cxn>
                      <a:cxn ang="0">
                        <a:pos x="connsiteX2" y="connsiteY2"/>
                      </a:cxn>
                    </a:cxnLst>
                    <a:rect l="l" t="t" r="r" b="b"/>
                    <a:pathLst>
                      <a:path w="1498" h="544">
                        <a:moveTo>
                          <a:pt x="0" y="545"/>
                        </a:moveTo>
                        <a:cubicBezTo>
                          <a:pt x="0" y="545"/>
                          <a:pt x="953" y="136"/>
                          <a:pt x="1499" y="0"/>
                        </a:cubicBezTo>
                        <a:cubicBezTo>
                          <a:pt x="681" y="0"/>
                          <a:pt x="272" y="272"/>
                          <a:pt x="0" y="545"/>
                        </a:cubicBezTo>
                        <a:close/>
                      </a:path>
                    </a:pathLst>
                  </a:custGeom>
                  <a:solidFill>
                    <a:srgbClr val="1DADEB"/>
                  </a:solidFill>
                  <a:ln w="0" cap="flat">
                    <a:noFill/>
                    <a:prstDash val="solid"/>
                    <a:miter/>
                  </a:ln>
                </p:spPr>
                <p:txBody>
                  <a:bodyPr rtlCol="0" anchor="ctr"/>
                  <a:lstStyle/>
                  <a:p>
                    <a:endParaRPr lang="en-US"/>
                  </a:p>
                </p:txBody>
              </p:sp>
              <p:sp>
                <p:nvSpPr>
                  <p:cNvPr id="765" name="Freeform: Shape 764">
                    <a:extLst>
                      <a:ext uri="{FF2B5EF4-FFF2-40B4-BE49-F238E27FC236}">
                        <a16:creationId xmlns:a16="http://schemas.microsoft.com/office/drawing/2014/main" id="{490C67B9-82A8-0300-F0B7-1C1AF3BAEE0F}"/>
                      </a:ext>
                    </a:extLst>
                  </p:cNvPr>
                  <p:cNvSpPr/>
                  <p:nvPr/>
                </p:nvSpPr>
                <p:spPr>
                  <a:xfrm>
                    <a:off x="6693481" y="3842130"/>
                    <a:ext cx="48163" cy="31623"/>
                  </a:xfrm>
                  <a:custGeom>
                    <a:avLst/>
                    <a:gdLst>
                      <a:gd name="connsiteX0" fmla="*/ 42577 w 48163"/>
                      <a:gd name="connsiteY0" fmla="*/ 21799 h 31623"/>
                      <a:gd name="connsiteX1" fmla="*/ 34266 w 48163"/>
                      <a:gd name="connsiteY1" fmla="*/ 22889 h 31623"/>
                      <a:gd name="connsiteX2" fmla="*/ 35765 w 48163"/>
                      <a:gd name="connsiteY2" fmla="*/ 24115 h 31623"/>
                      <a:gd name="connsiteX3" fmla="*/ 19688 w 48163"/>
                      <a:gd name="connsiteY3" fmla="*/ 14851 h 31623"/>
                      <a:gd name="connsiteX4" fmla="*/ 20914 w 48163"/>
                      <a:gd name="connsiteY4" fmla="*/ 8856 h 31623"/>
                      <a:gd name="connsiteX5" fmla="*/ 10696 w 48163"/>
                      <a:gd name="connsiteY5" fmla="*/ 5995 h 31623"/>
                      <a:gd name="connsiteX6" fmla="*/ 3747 w 48163"/>
                      <a:gd name="connsiteY6" fmla="*/ 0 h 31623"/>
                      <a:gd name="connsiteX7" fmla="*/ 3066 w 48163"/>
                      <a:gd name="connsiteY7" fmla="*/ 5041 h 31623"/>
                      <a:gd name="connsiteX8" fmla="*/ 1840 w 48163"/>
                      <a:gd name="connsiteY8" fmla="*/ 5041 h 31623"/>
                      <a:gd name="connsiteX9" fmla="*/ 11241 w 48163"/>
                      <a:gd name="connsiteY9" fmla="*/ 11445 h 31623"/>
                      <a:gd name="connsiteX10" fmla="*/ 7426 w 48163"/>
                      <a:gd name="connsiteY10" fmla="*/ 12944 h 31623"/>
                      <a:gd name="connsiteX11" fmla="*/ 22958 w 48163"/>
                      <a:gd name="connsiteY11" fmla="*/ 19619 h 31623"/>
                      <a:gd name="connsiteX12" fmla="*/ 26228 w 48163"/>
                      <a:gd name="connsiteY12" fmla="*/ 24524 h 31623"/>
                      <a:gd name="connsiteX13" fmla="*/ 38899 w 48163"/>
                      <a:gd name="connsiteY13" fmla="*/ 29020 h 31623"/>
                      <a:gd name="connsiteX14" fmla="*/ 48163 w 48163"/>
                      <a:gd name="connsiteY14" fmla="*/ 29020 h 31623"/>
                      <a:gd name="connsiteX15" fmla="*/ 39580 w 48163"/>
                      <a:gd name="connsiteY15" fmla="*/ 27386 h 31623"/>
                      <a:gd name="connsiteX16" fmla="*/ 42577 w 48163"/>
                      <a:gd name="connsiteY16" fmla="*/ 21663 h 31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163" h="31623">
                        <a:moveTo>
                          <a:pt x="42577" y="21799"/>
                        </a:moveTo>
                        <a:cubicBezTo>
                          <a:pt x="38490" y="20165"/>
                          <a:pt x="39716" y="26295"/>
                          <a:pt x="34266" y="22889"/>
                        </a:cubicBezTo>
                        <a:lnTo>
                          <a:pt x="35765" y="24115"/>
                        </a:lnTo>
                        <a:cubicBezTo>
                          <a:pt x="30724" y="23434"/>
                          <a:pt x="24048" y="18529"/>
                          <a:pt x="19688" y="14851"/>
                        </a:cubicBezTo>
                        <a:cubicBezTo>
                          <a:pt x="21459" y="13625"/>
                          <a:pt x="18462" y="10899"/>
                          <a:pt x="20914" y="8856"/>
                        </a:cubicBezTo>
                        <a:cubicBezTo>
                          <a:pt x="17372" y="7357"/>
                          <a:pt x="14374" y="5041"/>
                          <a:pt x="10696" y="5995"/>
                        </a:cubicBezTo>
                        <a:cubicBezTo>
                          <a:pt x="9742" y="3543"/>
                          <a:pt x="4973" y="3134"/>
                          <a:pt x="3747" y="0"/>
                        </a:cubicBezTo>
                        <a:cubicBezTo>
                          <a:pt x="3338" y="2180"/>
                          <a:pt x="-4019" y="1090"/>
                          <a:pt x="3066" y="5041"/>
                        </a:cubicBezTo>
                        <a:cubicBezTo>
                          <a:pt x="2384" y="4769"/>
                          <a:pt x="2384" y="5314"/>
                          <a:pt x="1840" y="5041"/>
                        </a:cubicBezTo>
                        <a:cubicBezTo>
                          <a:pt x="3611" y="10355"/>
                          <a:pt x="8243" y="8584"/>
                          <a:pt x="11241" y="11445"/>
                        </a:cubicBezTo>
                        <a:cubicBezTo>
                          <a:pt x="11922" y="14578"/>
                          <a:pt x="6199" y="10764"/>
                          <a:pt x="7426" y="12944"/>
                        </a:cubicBezTo>
                        <a:cubicBezTo>
                          <a:pt x="12331" y="15532"/>
                          <a:pt x="19415" y="25206"/>
                          <a:pt x="22958" y="19619"/>
                        </a:cubicBezTo>
                        <a:cubicBezTo>
                          <a:pt x="26228" y="21527"/>
                          <a:pt x="25955" y="22753"/>
                          <a:pt x="26228" y="24524"/>
                        </a:cubicBezTo>
                        <a:cubicBezTo>
                          <a:pt x="30860" y="22753"/>
                          <a:pt x="34675" y="26840"/>
                          <a:pt x="38899" y="29020"/>
                        </a:cubicBezTo>
                        <a:cubicBezTo>
                          <a:pt x="42850" y="31473"/>
                          <a:pt x="46392" y="33380"/>
                          <a:pt x="48163" y="29020"/>
                        </a:cubicBezTo>
                        <a:cubicBezTo>
                          <a:pt x="46120" y="28475"/>
                          <a:pt x="43258" y="26840"/>
                          <a:pt x="39580" y="27386"/>
                        </a:cubicBezTo>
                        <a:lnTo>
                          <a:pt x="42577" y="21663"/>
                        </a:lnTo>
                        <a:close/>
                      </a:path>
                    </a:pathLst>
                  </a:custGeom>
                  <a:solidFill>
                    <a:srgbClr val="1DADEB"/>
                  </a:solidFill>
                  <a:ln w="0" cap="flat">
                    <a:noFill/>
                    <a:prstDash val="solid"/>
                    <a:miter/>
                  </a:ln>
                </p:spPr>
                <p:txBody>
                  <a:bodyPr rtlCol="0" anchor="ctr"/>
                  <a:lstStyle/>
                  <a:p>
                    <a:endParaRPr lang="en-US"/>
                  </a:p>
                </p:txBody>
              </p:sp>
              <p:sp>
                <p:nvSpPr>
                  <p:cNvPr id="766" name="Freeform: Shape 765">
                    <a:extLst>
                      <a:ext uri="{FF2B5EF4-FFF2-40B4-BE49-F238E27FC236}">
                        <a16:creationId xmlns:a16="http://schemas.microsoft.com/office/drawing/2014/main" id="{5554C98F-2FF0-ED82-7278-8886F194580C}"/>
                      </a:ext>
                    </a:extLst>
                  </p:cNvPr>
                  <p:cNvSpPr/>
                  <p:nvPr/>
                </p:nvSpPr>
                <p:spPr>
                  <a:xfrm>
                    <a:off x="6667254" y="3827280"/>
                    <a:ext cx="544" cy="953"/>
                  </a:xfrm>
                  <a:custGeom>
                    <a:avLst/>
                    <a:gdLst>
                      <a:gd name="connsiteX0" fmla="*/ 0 w 544"/>
                      <a:gd name="connsiteY0" fmla="*/ 0 h 953"/>
                      <a:gd name="connsiteX1" fmla="*/ 545 w 544"/>
                      <a:gd name="connsiteY1" fmla="*/ 954 h 953"/>
                      <a:gd name="connsiteX2" fmla="*/ 0 w 544"/>
                      <a:gd name="connsiteY2" fmla="*/ 0 h 953"/>
                    </a:gdLst>
                    <a:ahLst/>
                    <a:cxnLst>
                      <a:cxn ang="0">
                        <a:pos x="connsiteX0" y="connsiteY0"/>
                      </a:cxn>
                      <a:cxn ang="0">
                        <a:pos x="connsiteX1" y="connsiteY1"/>
                      </a:cxn>
                      <a:cxn ang="0">
                        <a:pos x="connsiteX2" y="connsiteY2"/>
                      </a:cxn>
                    </a:cxnLst>
                    <a:rect l="l" t="t" r="r" b="b"/>
                    <a:pathLst>
                      <a:path w="544" h="953">
                        <a:moveTo>
                          <a:pt x="0" y="0"/>
                        </a:moveTo>
                        <a:cubicBezTo>
                          <a:pt x="0" y="0"/>
                          <a:pt x="409" y="681"/>
                          <a:pt x="545" y="954"/>
                        </a:cubicBezTo>
                        <a:cubicBezTo>
                          <a:pt x="409" y="681"/>
                          <a:pt x="136" y="409"/>
                          <a:pt x="0" y="0"/>
                        </a:cubicBezTo>
                        <a:close/>
                      </a:path>
                    </a:pathLst>
                  </a:custGeom>
                  <a:solidFill>
                    <a:srgbClr val="1DADEB"/>
                  </a:solidFill>
                  <a:ln w="0" cap="flat">
                    <a:noFill/>
                    <a:prstDash val="solid"/>
                    <a:miter/>
                  </a:ln>
                </p:spPr>
                <p:txBody>
                  <a:bodyPr rtlCol="0" anchor="ctr"/>
                  <a:lstStyle/>
                  <a:p>
                    <a:endParaRPr lang="en-US"/>
                  </a:p>
                </p:txBody>
              </p:sp>
              <p:sp>
                <p:nvSpPr>
                  <p:cNvPr id="767" name="Freeform: Shape 766">
                    <a:extLst>
                      <a:ext uri="{FF2B5EF4-FFF2-40B4-BE49-F238E27FC236}">
                        <a16:creationId xmlns:a16="http://schemas.microsoft.com/office/drawing/2014/main" id="{898649E6-9121-9A62-E5F2-A5E2396A9183}"/>
                      </a:ext>
                    </a:extLst>
                  </p:cNvPr>
                  <p:cNvSpPr/>
                  <p:nvPr/>
                </p:nvSpPr>
                <p:spPr>
                  <a:xfrm>
                    <a:off x="6657989" y="3758884"/>
                    <a:ext cx="34334" cy="51990"/>
                  </a:xfrm>
                  <a:custGeom>
                    <a:avLst/>
                    <a:gdLst>
                      <a:gd name="connsiteX0" fmla="*/ 8992 w 34334"/>
                      <a:gd name="connsiteY0" fmla="*/ 0 h 51990"/>
                      <a:gd name="connsiteX1" fmla="*/ 15532 w 34334"/>
                      <a:gd name="connsiteY1" fmla="*/ 272 h 51990"/>
                      <a:gd name="connsiteX2" fmla="*/ 23162 w 34334"/>
                      <a:gd name="connsiteY2" fmla="*/ 23162 h 51990"/>
                      <a:gd name="connsiteX3" fmla="*/ 21254 w 34334"/>
                      <a:gd name="connsiteY3" fmla="*/ 22889 h 51990"/>
                      <a:gd name="connsiteX4" fmla="*/ 32427 w 34334"/>
                      <a:gd name="connsiteY4" fmla="*/ 40874 h 51990"/>
                      <a:gd name="connsiteX5" fmla="*/ 31881 w 34334"/>
                      <a:gd name="connsiteY5" fmla="*/ 47413 h 51990"/>
                      <a:gd name="connsiteX6" fmla="*/ 34334 w 34334"/>
                      <a:gd name="connsiteY6" fmla="*/ 49866 h 51990"/>
                      <a:gd name="connsiteX7" fmla="*/ 30928 w 34334"/>
                      <a:gd name="connsiteY7" fmla="*/ 48776 h 51990"/>
                      <a:gd name="connsiteX8" fmla="*/ 31745 w 34334"/>
                      <a:gd name="connsiteY8" fmla="*/ 50002 h 51990"/>
                      <a:gd name="connsiteX9" fmla="*/ 22481 w 34334"/>
                      <a:gd name="connsiteY9" fmla="*/ 48776 h 51990"/>
                      <a:gd name="connsiteX10" fmla="*/ 29702 w 34334"/>
                      <a:gd name="connsiteY10" fmla="*/ 48639 h 51990"/>
                      <a:gd name="connsiteX11" fmla="*/ 26023 w 34334"/>
                      <a:gd name="connsiteY11" fmla="*/ 48095 h 51990"/>
                      <a:gd name="connsiteX12" fmla="*/ 26977 w 34334"/>
                      <a:gd name="connsiteY12" fmla="*/ 44144 h 51990"/>
                      <a:gd name="connsiteX13" fmla="*/ 21936 w 34334"/>
                      <a:gd name="connsiteY13" fmla="*/ 39102 h 51990"/>
                      <a:gd name="connsiteX14" fmla="*/ 24116 w 34334"/>
                      <a:gd name="connsiteY14" fmla="*/ 33925 h 51990"/>
                      <a:gd name="connsiteX15" fmla="*/ 17848 w 34334"/>
                      <a:gd name="connsiteY15" fmla="*/ 34334 h 51990"/>
                      <a:gd name="connsiteX16" fmla="*/ 15941 w 34334"/>
                      <a:gd name="connsiteY16" fmla="*/ 27794 h 51990"/>
                      <a:gd name="connsiteX17" fmla="*/ 0 w 34334"/>
                      <a:gd name="connsiteY17" fmla="*/ 23025 h 51990"/>
                      <a:gd name="connsiteX18" fmla="*/ 5859 w 34334"/>
                      <a:gd name="connsiteY18" fmla="*/ 11853 h 51990"/>
                      <a:gd name="connsiteX19" fmla="*/ 12535 w 34334"/>
                      <a:gd name="connsiteY19" fmla="*/ 23570 h 51990"/>
                      <a:gd name="connsiteX20" fmla="*/ 19483 w 34334"/>
                      <a:gd name="connsiteY20" fmla="*/ 26023 h 51990"/>
                      <a:gd name="connsiteX21" fmla="*/ 14306 w 34334"/>
                      <a:gd name="connsiteY21" fmla="*/ 16213 h 51990"/>
                      <a:gd name="connsiteX22" fmla="*/ 15259 w 34334"/>
                      <a:gd name="connsiteY22" fmla="*/ 17167 h 51990"/>
                      <a:gd name="connsiteX23" fmla="*/ 8447 w 34334"/>
                      <a:gd name="connsiteY23" fmla="*/ 6540 h 51990"/>
                      <a:gd name="connsiteX24" fmla="*/ 10627 w 34334"/>
                      <a:gd name="connsiteY24" fmla="*/ 4087 h 51990"/>
                      <a:gd name="connsiteX25" fmla="*/ 8720 w 34334"/>
                      <a:gd name="connsiteY25" fmla="*/ 136 h 51990"/>
                      <a:gd name="connsiteX26" fmla="*/ 11853 w 34334"/>
                      <a:gd name="connsiteY26" fmla="*/ 5177 h 51990"/>
                      <a:gd name="connsiteX27" fmla="*/ 12262 w 34334"/>
                      <a:gd name="connsiteY27" fmla="*/ 8720 h 51990"/>
                      <a:gd name="connsiteX28" fmla="*/ 11853 w 34334"/>
                      <a:gd name="connsiteY28" fmla="*/ 5177 h 51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34334" h="51990">
                        <a:moveTo>
                          <a:pt x="8992" y="0"/>
                        </a:moveTo>
                        <a:lnTo>
                          <a:pt x="15532" y="272"/>
                        </a:lnTo>
                        <a:cubicBezTo>
                          <a:pt x="19756" y="10354"/>
                          <a:pt x="19756" y="14442"/>
                          <a:pt x="23162" y="23162"/>
                        </a:cubicBezTo>
                        <a:cubicBezTo>
                          <a:pt x="22617" y="24115"/>
                          <a:pt x="21799" y="23162"/>
                          <a:pt x="21254" y="22889"/>
                        </a:cubicBezTo>
                        <a:cubicBezTo>
                          <a:pt x="24524" y="28611"/>
                          <a:pt x="27386" y="38421"/>
                          <a:pt x="32427" y="40874"/>
                        </a:cubicBezTo>
                        <a:cubicBezTo>
                          <a:pt x="33380" y="42645"/>
                          <a:pt x="34470" y="48367"/>
                          <a:pt x="31881" y="47413"/>
                        </a:cubicBezTo>
                        <a:cubicBezTo>
                          <a:pt x="32835" y="47958"/>
                          <a:pt x="33925" y="48776"/>
                          <a:pt x="34334" y="49866"/>
                        </a:cubicBezTo>
                        <a:cubicBezTo>
                          <a:pt x="32563" y="51365"/>
                          <a:pt x="32427" y="47958"/>
                          <a:pt x="30928" y="48776"/>
                        </a:cubicBezTo>
                        <a:cubicBezTo>
                          <a:pt x="31337" y="49730"/>
                          <a:pt x="31064" y="50138"/>
                          <a:pt x="31745" y="50002"/>
                        </a:cubicBezTo>
                        <a:cubicBezTo>
                          <a:pt x="29293" y="49593"/>
                          <a:pt x="26296" y="55452"/>
                          <a:pt x="22481" y="48776"/>
                        </a:cubicBezTo>
                        <a:cubicBezTo>
                          <a:pt x="25478" y="43735"/>
                          <a:pt x="25614" y="52999"/>
                          <a:pt x="29702" y="48639"/>
                        </a:cubicBezTo>
                        <a:cubicBezTo>
                          <a:pt x="28475" y="46459"/>
                          <a:pt x="26704" y="47822"/>
                          <a:pt x="26023" y="48095"/>
                        </a:cubicBezTo>
                        <a:cubicBezTo>
                          <a:pt x="24524" y="45233"/>
                          <a:pt x="25751" y="44689"/>
                          <a:pt x="26977" y="44144"/>
                        </a:cubicBezTo>
                        <a:cubicBezTo>
                          <a:pt x="24797" y="44007"/>
                          <a:pt x="24933" y="39375"/>
                          <a:pt x="21936" y="39102"/>
                        </a:cubicBezTo>
                        <a:cubicBezTo>
                          <a:pt x="18938" y="33652"/>
                          <a:pt x="25887" y="37468"/>
                          <a:pt x="24116" y="33925"/>
                        </a:cubicBezTo>
                        <a:lnTo>
                          <a:pt x="17848" y="34334"/>
                        </a:lnTo>
                        <a:lnTo>
                          <a:pt x="15941" y="27794"/>
                        </a:lnTo>
                        <a:cubicBezTo>
                          <a:pt x="10627" y="19210"/>
                          <a:pt x="7221" y="33108"/>
                          <a:pt x="0" y="23025"/>
                        </a:cubicBezTo>
                        <a:cubicBezTo>
                          <a:pt x="3543" y="23434"/>
                          <a:pt x="6268" y="17303"/>
                          <a:pt x="5859" y="11853"/>
                        </a:cubicBezTo>
                        <a:cubicBezTo>
                          <a:pt x="6812" y="14987"/>
                          <a:pt x="12807" y="19074"/>
                          <a:pt x="12535" y="23570"/>
                        </a:cubicBezTo>
                        <a:cubicBezTo>
                          <a:pt x="14715" y="16486"/>
                          <a:pt x="15805" y="30791"/>
                          <a:pt x="19483" y="26023"/>
                        </a:cubicBezTo>
                        <a:cubicBezTo>
                          <a:pt x="16213" y="24388"/>
                          <a:pt x="14306" y="20028"/>
                          <a:pt x="14306" y="16213"/>
                        </a:cubicBezTo>
                        <a:lnTo>
                          <a:pt x="15259" y="17167"/>
                        </a:lnTo>
                        <a:cubicBezTo>
                          <a:pt x="14442" y="13488"/>
                          <a:pt x="7766" y="12534"/>
                          <a:pt x="8447" y="6540"/>
                        </a:cubicBezTo>
                        <a:cubicBezTo>
                          <a:pt x="7494" y="3951"/>
                          <a:pt x="9265" y="4087"/>
                          <a:pt x="10627" y="4087"/>
                        </a:cubicBezTo>
                        <a:cubicBezTo>
                          <a:pt x="9129" y="2180"/>
                          <a:pt x="7494" y="545"/>
                          <a:pt x="8720" y="136"/>
                        </a:cubicBezTo>
                        <a:close/>
                        <a:moveTo>
                          <a:pt x="11853" y="5177"/>
                        </a:moveTo>
                        <a:lnTo>
                          <a:pt x="12262" y="8720"/>
                        </a:lnTo>
                        <a:cubicBezTo>
                          <a:pt x="12944" y="7630"/>
                          <a:pt x="12535" y="6403"/>
                          <a:pt x="11853" y="5177"/>
                        </a:cubicBezTo>
                        <a:close/>
                      </a:path>
                    </a:pathLst>
                  </a:custGeom>
                  <a:solidFill>
                    <a:srgbClr val="1DADEB"/>
                  </a:solidFill>
                  <a:ln w="0" cap="flat">
                    <a:noFill/>
                    <a:prstDash val="solid"/>
                    <a:miter/>
                  </a:ln>
                </p:spPr>
                <p:txBody>
                  <a:bodyPr rtlCol="0" anchor="ctr"/>
                  <a:lstStyle/>
                  <a:p>
                    <a:endParaRPr lang="en-US"/>
                  </a:p>
                </p:txBody>
              </p:sp>
              <p:sp>
                <p:nvSpPr>
                  <p:cNvPr id="768" name="Freeform: Shape 767">
                    <a:extLst>
                      <a:ext uri="{FF2B5EF4-FFF2-40B4-BE49-F238E27FC236}">
                        <a16:creationId xmlns:a16="http://schemas.microsoft.com/office/drawing/2014/main" id="{6D85817E-4C70-4753-12C4-F8130574C38A}"/>
                      </a:ext>
                    </a:extLst>
                  </p:cNvPr>
                  <p:cNvSpPr/>
                  <p:nvPr/>
                </p:nvSpPr>
                <p:spPr>
                  <a:xfrm>
                    <a:off x="6944378" y="3597297"/>
                    <a:ext cx="13624" cy="1498"/>
                  </a:xfrm>
                  <a:custGeom>
                    <a:avLst/>
                    <a:gdLst>
                      <a:gd name="connsiteX0" fmla="*/ 0 w 13624"/>
                      <a:gd name="connsiteY0" fmla="*/ 0 h 1498"/>
                      <a:gd name="connsiteX1" fmla="*/ 0 w 13624"/>
                      <a:gd name="connsiteY1" fmla="*/ 1499 h 1498"/>
                      <a:gd name="connsiteX2" fmla="*/ 0 w 13624"/>
                      <a:gd name="connsiteY2" fmla="*/ 0 h 1498"/>
                    </a:gdLst>
                    <a:ahLst/>
                    <a:cxnLst>
                      <a:cxn ang="0">
                        <a:pos x="connsiteX0" y="connsiteY0"/>
                      </a:cxn>
                      <a:cxn ang="0">
                        <a:pos x="connsiteX1" y="connsiteY1"/>
                      </a:cxn>
                      <a:cxn ang="0">
                        <a:pos x="connsiteX2" y="connsiteY2"/>
                      </a:cxn>
                    </a:cxnLst>
                    <a:rect l="l" t="t" r="r" b="b"/>
                    <a:pathLst>
                      <a:path w="13624" h="1498">
                        <a:moveTo>
                          <a:pt x="0" y="0"/>
                        </a:moveTo>
                        <a:cubicBezTo>
                          <a:pt x="0" y="0"/>
                          <a:pt x="0" y="1090"/>
                          <a:pt x="0" y="1499"/>
                        </a:cubicBezTo>
                        <a:cubicBezTo>
                          <a:pt x="0" y="1090"/>
                          <a:pt x="0" y="545"/>
                          <a:pt x="0" y="0"/>
                        </a:cubicBezTo>
                        <a:close/>
                      </a:path>
                    </a:pathLst>
                  </a:custGeom>
                  <a:solidFill>
                    <a:srgbClr val="1DADEB"/>
                  </a:solidFill>
                  <a:ln w="0" cap="flat">
                    <a:noFill/>
                    <a:prstDash val="solid"/>
                    <a:miter/>
                  </a:ln>
                </p:spPr>
                <p:txBody>
                  <a:bodyPr rtlCol="0" anchor="ctr"/>
                  <a:lstStyle/>
                  <a:p>
                    <a:endParaRPr lang="en-US"/>
                  </a:p>
                </p:txBody>
              </p:sp>
              <p:sp>
                <p:nvSpPr>
                  <p:cNvPr id="769" name="Freeform: Shape 768">
                    <a:extLst>
                      <a:ext uri="{FF2B5EF4-FFF2-40B4-BE49-F238E27FC236}">
                        <a16:creationId xmlns:a16="http://schemas.microsoft.com/office/drawing/2014/main" id="{827E9719-7210-DB70-F1B7-9A88EA7D193C}"/>
                      </a:ext>
                    </a:extLst>
                  </p:cNvPr>
                  <p:cNvSpPr/>
                  <p:nvPr/>
                </p:nvSpPr>
                <p:spPr>
                  <a:xfrm>
                    <a:off x="6609485" y="3601520"/>
                    <a:ext cx="1226" cy="2588"/>
                  </a:xfrm>
                  <a:custGeom>
                    <a:avLst/>
                    <a:gdLst>
                      <a:gd name="connsiteX0" fmla="*/ 0 w 1226"/>
                      <a:gd name="connsiteY0" fmla="*/ 2589 h 2588"/>
                      <a:gd name="connsiteX1" fmla="*/ 1226 w 1226"/>
                      <a:gd name="connsiteY1" fmla="*/ 0 h 2588"/>
                      <a:gd name="connsiteX2" fmla="*/ 0 w 1226"/>
                      <a:gd name="connsiteY2" fmla="*/ 2589 h 2588"/>
                    </a:gdLst>
                    <a:ahLst/>
                    <a:cxnLst>
                      <a:cxn ang="0">
                        <a:pos x="connsiteX0" y="connsiteY0"/>
                      </a:cxn>
                      <a:cxn ang="0">
                        <a:pos x="connsiteX1" y="connsiteY1"/>
                      </a:cxn>
                      <a:cxn ang="0">
                        <a:pos x="connsiteX2" y="connsiteY2"/>
                      </a:cxn>
                    </a:cxnLst>
                    <a:rect l="l" t="t" r="r" b="b"/>
                    <a:pathLst>
                      <a:path w="1226" h="2588">
                        <a:moveTo>
                          <a:pt x="0" y="2589"/>
                        </a:moveTo>
                        <a:lnTo>
                          <a:pt x="1226" y="0"/>
                        </a:lnTo>
                        <a:cubicBezTo>
                          <a:pt x="681" y="954"/>
                          <a:pt x="273" y="1771"/>
                          <a:pt x="0" y="2589"/>
                        </a:cubicBezTo>
                        <a:close/>
                      </a:path>
                    </a:pathLst>
                  </a:custGeom>
                  <a:solidFill>
                    <a:srgbClr val="1DADEB"/>
                  </a:solidFill>
                  <a:ln w="0" cap="flat">
                    <a:noFill/>
                    <a:prstDash val="solid"/>
                    <a:miter/>
                  </a:ln>
                </p:spPr>
                <p:txBody>
                  <a:bodyPr rtlCol="0" anchor="ctr"/>
                  <a:lstStyle/>
                  <a:p>
                    <a:endParaRPr lang="en-US"/>
                  </a:p>
                </p:txBody>
              </p:sp>
              <p:sp>
                <p:nvSpPr>
                  <p:cNvPr id="770" name="Freeform: Shape 769">
                    <a:extLst>
                      <a:ext uri="{FF2B5EF4-FFF2-40B4-BE49-F238E27FC236}">
                        <a16:creationId xmlns:a16="http://schemas.microsoft.com/office/drawing/2014/main" id="{DF5381D0-43CF-09CC-F775-879284C665F0}"/>
                      </a:ext>
                    </a:extLst>
                  </p:cNvPr>
                  <p:cNvSpPr/>
                  <p:nvPr/>
                </p:nvSpPr>
                <p:spPr>
                  <a:xfrm>
                    <a:off x="6624200" y="3532580"/>
                    <a:ext cx="1634" cy="4495"/>
                  </a:xfrm>
                  <a:custGeom>
                    <a:avLst/>
                    <a:gdLst>
                      <a:gd name="connsiteX0" fmla="*/ 0 w 1634"/>
                      <a:gd name="connsiteY0" fmla="*/ 4496 h 4495"/>
                      <a:gd name="connsiteX1" fmla="*/ 1635 w 1634"/>
                      <a:gd name="connsiteY1" fmla="*/ 0 h 4495"/>
                      <a:gd name="connsiteX2" fmla="*/ 0 w 1634"/>
                      <a:gd name="connsiteY2" fmla="*/ 4496 h 4495"/>
                    </a:gdLst>
                    <a:ahLst/>
                    <a:cxnLst>
                      <a:cxn ang="0">
                        <a:pos x="connsiteX0" y="connsiteY0"/>
                      </a:cxn>
                      <a:cxn ang="0">
                        <a:pos x="connsiteX1" y="connsiteY1"/>
                      </a:cxn>
                      <a:cxn ang="0">
                        <a:pos x="connsiteX2" y="connsiteY2"/>
                      </a:cxn>
                    </a:cxnLst>
                    <a:rect l="l" t="t" r="r" b="b"/>
                    <a:pathLst>
                      <a:path w="1634" h="4495">
                        <a:moveTo>
                          <a:pt x="0" y="4496"/>
                        </a:moveTo>
                        <a:lnTo>
                          <a:pt x="1635" y="0"/>
                        </a:lnTo>
                        <a:cubicBezTo>
                          <a:pt x="681" y="1499"/>
                          <a:pt x="272" y="2997"/>
                          <a:pt x="0" y="4496"/>
                        </a:cubicBezTo>
                        <a:close/>
                      </a:path>
                    </a:pathLst>
                  </a:custGeom>
                  <a:solidFill>
                    <a:srgbClr val="1DADEB"/>
                  </a:solidFill>
                  <a:ln w="0" cap="flat">
                    <a:noFill/>
                    <a:prstDash val="solid"/>
                    <a:miter/>
                  </a:ln>
                </p:spPr>
                <p:txBody>
                  <a:bodyPr rtlCol="0" anchor="ctr"/>
                  <a:lstStyle/>
                  <a:p>
                    <a:endParaRPr lang="en-US"/>
                  </a:p>
                </p:txBody>
              </p:sp>
              <p:sp>
                <p:nvSpPr>
                  <p:cNvPr id="771" name="Freeform: Shape 770">
                    <a:extLst>
                      <a:ext uri="{FF2B5EF4-FFF2-40B4-BE49-F238E27FC236}">
                        <a16:creationId xmlns:a16="http://schemas.microsoft.com/office/drawing/2014/main" id="{67133DD7-8A55-5793-9A98-739FF0970D95}"/>
                      </a:ext>
                    </a:extLst>
                  </p:cNvPr>
                  <p:cNvSpPr/>
                  <p:nvPr/>
                </p:nvSpPr>
                <p:spPr>
                  <a:xfrm>
                    <a:off x="6928982" y="3566778"/>
                    <a:ext cx="545" cy="544"/>
                  </a:xfrm>
                  <a:custGeom>
                    <a:avLst/>
                    <a:gdLst>
                      <a:gd name="connsiteX0" fmla="*/ 545 w 545"/>
                      <a:gd name="connsiteY0" fmla="*/ 545 h 544"/>
                      <a:gd name="connsiteX1" fmla="*/ 545 w 545"/>
                      <a:gd name="connsiteY1" fmla="*/ 409 h 544"/>
                      <a:gd name="connsiteX2" fmla="*/ 0 w 545"/>
                      <a:gd name="connsiteY2" fmla="*/ 0 h 544"/>
                      <a:gd name="connsiteX3" fmla="*/ 545 w 545"/>
                      <a:gd name="connsiteY3" fmla="*/ 545 h 544"/>
                    </a:gdLst>
                    <a:ahLst/>
                    <a:cxnLst>
                      <a:cxn ang="0">
                        <a:pos x="connsiteX0" y="connsiteY0"/>
                      </a:cxn>
                      <a:cxn ang="0">
                        <a:pos x="connsiteX1" y="connsiteY1"/>
                      </a:cxn>
                      <a:cxn ang="0">
                        <a:pos x="connsiteX2" y="connsiteY2"/>
                      </a:cxn>
                      <a:cxn ang="0">
                        <a:pos x="connsiteX3" y="connsiteY3"/>
                      </a:cxn>
                    </a:cxnLst>
                    <a:rect l="l" t="t" r="r" b="b"/>
                    <a:pathLst>
                      <a:path w="545" h="544">
                        <a:moveTo>
                          <a:pt x="545" y="545"/>
                        </a:moveTo>
                        <a:lnTo>
                          <a:pt x="545" y="409"/>
                        </a:lnTo>
                        <a:lnTo>
                          <a:pt x="0" y="0"/>
                        </a:lnTo>
                        <a:lnTo>
                          <a:pt x="545" y="545"/>
                        </a:lnTo>
                        <a:close/>
                      </a:path>
                    </a:pathLst>
                  </a:custGeom>
                  <a:solidFill>
                    <a:srgbClr val="1DADEB"/>
                  </a:solidFill>
                  <a:ln w="0" cap="flat">
                    <a:noFill/>
                    <a:prstDash val="solid"/>
                    <a:miter/>
                  </a:ln>
                </p:spPr>
                <p:txBody>
                  <a:bodyPr rtlCol="0" anchor="ctr"/>
                  <a:lstStyle/>
                  <a:p>
                    <a:endParaRPr lang="en-US"/>
                  </a:p>
                </p:txBody>
              </p:sp>
              <p:sp>
                <p:nvSpPr>
                  <p:cNvPr id="772" name="Freeform: Shape 771">
                    <a:extLst>
                      <a:ext uri="{FF2B5EF4-FFF2-40B4-BE49-F238E27FC236}">
                        <a16:creationId xmlns:a16="http://schemas.microsoft.com/office/drawing/2014/main" id="{1655383C-BD09-59BA-1C2C-C85EC32613FF}"/>
                      </a:ext>
                    </a:extLst>
                  </p:cNvPr>
                  <p:cNvSpPr/>
                  <p:nvPr/>
                </p:nvSpPr>
                <p:spPr>
                  <a:xfrm>
                    <a:off x="6746004" y="3469771"/>
                    <a:ext cx="2724" cy="817"/>
                  </a:xfrm>
                  <a:custGeom>
                    <a:avLst/>
                    <a:gdLst>
                      <a:gd name="connsiteX0" fmla="*/ 0 w 2724"/>
                      <a:gd name="connsiteY0" fmla="*/ 0 h 817"/>
                      <a:gd name="connsiteX1" fmla="*/ 2725 w 2724"/>
                      <a:gd name="connsiteY1" fmla="*/ 817 h 817"/>
                      <a:gd name="connsiteX2" fmla="*/ 0 w 2724"/>
                      <a:gd name="connsiteY2" fmla="*/ 0 h 817"/>
                    </a:gdLst>
                    <a:ahLst/>
                    <a:cxnLst>
                      <a:cxn ang="0">
                        <a:pos x="connsiteX0" y="connsiteY0"/>
                      </a:cxn>
                      <a:cxn ang="0">
                        <a:pos x="connsiteX1" y="connsiteY1"/>
                      </a:cxn>
                      <a:cxn ang="0">
                        <a:pos x="connsiteX2" y="connsiteY2"/>
                      </a:cxn>
                    </a:cxnLst>
                    <a:rect l="l" t="t" r="r" b="b"/>
                    <a:pathLst>
                      <a:path w="2724" h="817">
                        <a:moveTo>
                          <a:pt x="0" y="0"/>
                        </a:moveTo>
                        <a:cubicBezTo>
                          <a:pt x="817" y="273"/>
                          <a:pt x="1635" y="681"/>
                          <a:pt x="2725" y="817"/>
                        </a:cubicBezTo>
                        <a:cubicBezTo>
                          <a:pt x="2452" y="273"/>
                          <a:pt x="1499" y="0"/>
                          <a:pt x="0" y="0"/>
                        </a:cubicBezTo>
                        <a:close/>
                      </a:path>
                    </a:pathLst>
                  </a:custGeom>
                  <a:solidFill>
                    <a:srgbClr val="1DADEB"/>
                  </a:solidFill>
                  <a:ln w="0" cap="flat">
                    <a:noFill/>
                    <a:prstDash val="solid"/>
                    <a:miter/>
                  </a:ln>
                </p:spPr>
                <p:txBody>
                  <a:bodyPr rtlCol="0" anchor="ctr"/>
                  <a:lstStyle/>
                  <a:p>
                    <a:endParaRPr lang="en-US"/>
                  </a:p>
                </p:txBody>
              </p:sp>
              <p:sp>
                <p:nvSpPr>
                  <p:cNvPr id="773" name="Freeform: Shape 772">
                    <a:extLst>
                      <a:ext uri="{FF2B5EF4-FFF2-40B4-BE49-F238E27FC236}">
                        <a16:creationId xmlns:a16="http://schemas.microsoft.com/office/drawing/2014/main" id="{D7EBFA27-6D9B-5F21-A566-CD2A0BE0BDF2}"/>
                      </a:ext>
                    </a:extLst>
                  </p:cNvPr>
                  <p:cNvSpPr/>
                  <p:nvPr/>
                </p:nvSpPr>
                <p:spPr>
                  <a:xfrm>
                    <a:off x="6623927" y="3537076"/>
                    <a:ext cx="272" cy="817"/>
                  </a:xfrm>
                  <a:custGeom>
                    <a:avLst/>
                    <a:gdLst>
                      <a:gd name="connsiteX0" fmla="*/ 0 w 272"/>
                      <a:gd name="connsiteY0" fmla="*/ 818 h 817"/>
                      <a:gd name="connsiteX1" fmla="*/ 273 w 272"/>
                      <a:gd name="connsiteY1" fmla="*/ 681 h 817"/>
                      <a:gd name="connsiteX2" fmla="*/ 273 w 272"/>
                      <a:gd name="connsiteY2" fmla="*/ 0 h 817"/>
                      <a:gd name="connsiteX3" fmla="*/ 0 w 272"/>
                      <a:gd name="connsiteY3" fmla="*/ 818 h 817"/>
                    </a:gdLst>
                    <a:ahLst/>
                    <a:cxnLst>
                      <a:cxn ang="0">
                        <a:pos x="connsiteX0" y="connsiteY0"/>
                      </a:cxn>
                      <a:cxn ang="0">
                        <a:pos x="connsiteX1" y="connsiteY1"/>
                      </a:cxn>
                      <a:cxn ang="0">
                        <a:pos x="connsiteX2" y="connsiteY2"/>
                      </a:cxn>
                      <a:cxn ang="0">
                        <a:pos x="connsiteX3" y="connsiteY3"/>
                      </a:cxn>
                    </a:cxnLst>
                    <a:rect l="l" t="t" r="r" b="b"/>
                    <a:pathLst>
                      <a:path w="272" h="817">
                        <a:moveTo>
                          <a:pt x="0" y="818"/>
                        </a:moveTo>
                        <a:cubicBezTo>
                          <a:pt x="0" y="818"/>
                          <a:pt x="136" y="818"/>
                          <a:pt x="273" y="681"/>
                        </a:cubicBezTo>
                        <a:lnTo>
                          <a:pt x="273" y="0"/>
                        </a:lnTo>
                        <a:cubicBezTo>
                          <a:pt x="273" y="0"/>
                          <a:pt x="0" y="818"/>
                          <a:pt x="0" y="818"/>
                        </a:cubicBezTo>
                        <a:close/>
                      </a:path>
                    </a:pathLst>
                  </a:custGeom>
                  <a:solidFill>
                    <a:srgbClr val="1DADEB"/>
                  </a:solidFill>
                  <a:ln w="0" cap="flat">
                    <a:noFill/>
                    <a:prstDash val="solid"/>
                    <a:miter/>
                  </a:ln>
                </p:spPr>
                <p:txBody>
                  <a:bodyPr rtlCol="0" anchor="ctr"/>
                  <a:lstStyle/>
                  <a:p>
                    <a:endParaRPr lang="en-US"/>
                  </a:p>
                </p:txBody>
              </p:sp>
              <p:sp>
                <p:nvSpPr>
                  <p:cNvPr id="774" name="Freeform: Shape 773">
                    <a:extLst>
                      <a:ext uri="{FF2B5EF4-FFF2-40B4-BE49-F238E27FC236}">
                        <a16:creationId xmlns:a16="http://schemas.microsoft.com/office/drawing/2014/main" id="{D85EFB63-BAEB-5A66-3B90-D6C34DA956EF}"/>
                      </a:ext>
                    </a:extLst>
                  </p:cNvPr>
                  <p:cNvSpPr/>
                  <p:nvPr/>
                </p:nvSpPr>
                <p:spPr>
                  <a:xfrm>
                    <a:off x="6584689" y="3625908"/>
                    <a:ext cx="60" cy="1907"/>
                  </a:xfrm>
                  <a:custGeom>
                    <a:avLst/>
                    <a:gdLst>
                      <a:gd name="connsiteX0" fmla="*/ 0 w 60"/>
                      <a:gd name="connsiteY0" fmla="*/ 0 h 1907"/>
                      <a:gd name="connsiteX1" fmla="*/ 0 w 60"/>
                      <a:gd name="connsiteY1" fmla="*/ 1907 h 1907"/>
                      <a:gd name="connsiteX2" fmla="*/ 0 w 60"/>
                      <a:gd name="connsiteY2" fmla="*/ 0 h 1907"/>
                    </a:gdLst>
                    <a:ahLst/>
                    <a:cxnLst>
                      <a:cxn ang="0">
                        <a:pos x="connsiteX0" y="connsiteY0"/>
                      </a:cxn>
                      <a:cxn ang="0">
                        <a:pos x="connsiteX1" y="connsiteY1"/>
                      </a:cxn>
                      <a:cxn ang="0">
                        <a:pos x="connsiteX2" y="connsiteY2"/>
                      </a:cxn>
                    </a:cxnLst>
                    <a:rect l="l" t="t" r="r" b="b"/>
                    <a:pathLst>
                      <a:path w="60" h="1907">
                        <a:moveTo>
                          <a:pt x="0" y="0"/>
                        </a:moveTo>
                        <a:cubicBezTo>
                          <a:pt x="0" y="0"/>
                          <a:pt x="0" y="1226"/>
                          <a:pt x="0" y="1907"/>
                        </a:cubicBezTo>
                        <a:cubicBezTo>
                          <a:pt x="136" y="954"/>
                          <a:pt x="0" y="409"/>
                          <a:pt x="0" y="0"/>
                        </a:cubicBezTo>
                        <a:close/>
                      </a:path>
                    </a:pathLst>
                  </a:custGeom>
                  <a:solidFill>
                    <a:srgbClr val="1DADEB"/>
                  </a:solidFill>
                  <a:ln w="0" cap="flat">
                    <a:noFill/>
                    <a:prstDash val="solid"/>
                    <a:miter/>
                  </a:ln>
                </p:spPr>
                <p:txBody>
                  <a:bodyPr rtlCol="0" anchor="ctr"/>
                  <a:lstStyle/>
                  <a:p>
                    <a:endParaRPr lang="en-US"/>
                  </a:p>
                </p:txBody>
              </p:sp>
              <p:sp>
                <p:nvSpPr>
                  <p:cNvPr id="775" name="Freeform: Shape 774">
                    <a:extLst>
                      <a:ext uri="{FF2B5EF4-FFF2-40B4-BE49-F238E27FC236}">
                        <a16:creationId xmlns:a16="http://schemas.microsoft.com/office/drawing/2014/main" id="{5133AD52-DC47-A9D6-4553-C89FAE5B94C2}"/>
                      </a:ext>
                    </a:extLst>
                  </p:cNvPr>
                  <p:cNvSpPr/>
                  <p:nvPr/>
                </p:nvSpPr>
                <p:spPr>
                  <a:xfrm>
                    <a:off x="6601583" y="3626317"/>
                    <a:ext cx="13624" cy="1771"/>
                  </a:xfrm>
                  <a:custGeom>
                    <a:avLst/>
                    <a:gdLst>
                      <a:gd name="connsiteX0" fmla="*/ 0 w 13624"/>
                      <a:gd name="connsiteY0" fmla="*/ 0 h 1771"/>
                      <a:gd name="connsiteX1" fmla="*/ 0 w 13624"/>
                      <a:gd name="connsiteY1" fmla="*/ 1771 h 1771"/>
                      <a:gd name="connsiteX2" fmla="*/ 0 w 13624"/>
                      <a:gd name="connsiteY2" fmla="*/ 0 h 1771"/>
                    </a:gdLst>
                    <a:ahLst/>
                    <a:cxnLst>
                      <a:cxn ang="0">
                        <a:pos x="connsiteX0" y="connsiteY0"/>
                      </a:cxn>
                      <a:cxn ang="0">
                        <a:pos x="connsiteX1" y="connsiteY1"/>
                      </a:cxn>
                      <a:cxn ang="0">
                        <a:pos x="connsiteX2" y="connsiteY2"/>
                      </a:cxn>
                    </a:cxnLst>
                    <a:rect l="l" t="t" r="r" b="b"/>
                    <a:pathLst>
                      <a:path w="13624" h="1771">
                        <a:moveTo>
                          <a:pt x="0" y="0"/>
                        </a:moveTo>
                        <a:cubicBezTo>
                          <a:pt x="0" y="0"/>
                          <a:pt x="0" y="1363"/>
                          <a:pt x="0" y="1771"/>
                        </a:cubicBezTo>
                        <a:lnTo>
                          <a:pt x="0" y="0"/>
                        </a:lnTo>
                        <a:close/>
                      </a:path>
                    </a:pathLst>
                  </a:custGeom>
                  <a:solidFill>
                    <a:srgbClr val="1DADEB"/>
                  </a:solidFill>
                  <a:ln w="0" cap="flat">
                    <a:noFill/>
                    <a:prstDash val="solid"/>
                    <a:miter/>
                  </a:ln>
                </p:spPr>
                <p:txBody>
                  <a:bodyPr rtlCol="0" anchor="ctr"/>
                  <a:lstStyle/>
                  <a:p>
                    <a:endParaRPr lang="en-US"/>
                  </a:p>
                </p:txBody>
              </p:sp>
              <p:sp>
                <p:nvSpPr>
                  <p:cNvPr id="776" name="Freeform: Shape 775">
                    <a:extLst>
                      <a:ext uri="{FF2B5EF4-FFF2-40B4-BE49-F238E27FC236}">
                        <a16:creationId xmlns:a16="http://schemas.microsoft.com/office/drawing/2014/main" id="{B9D4F020-4102-5CFD-2F41-DE392F976245}"/>
                      </a:ext>
                    </a:extLst>
                  </p:cNvPr>
                  <p:cNvSpPr/>
                  <p:nvPr/>
                </p:nvSpPr>
                <p:spPr>
                  <a:xfrm>
                    <a:off x="6580056" y="3722098"/>
                    <a:ext cx="953" cy="3814"/>
                  </a:xfrm>
                  <a:custGeom>
                    <a:avLst/>
                    <a:gdLst>
                      <a:gd name="connsiteX0" fmla="*/ 0 w 953"/>
                      <a:gd name="connsiteY0" fmla="*/ 0 h 3814"/>
                      <a:gd name="connsiteX1" fmla="*/ 954 w 953"/>
                      <a:gd name="connsiteY1" fmla="*/ 3815 h 3814"/>
                      <a:gd name="connsiteX2" fmla="*/ 0 w 953"/>
                      <a:gd name="connsiteY2" fmla="*/ 0 h 3814"/>
                    </a:gdLst>
                    <a:ahLst/>
                    <a:cxnLst>
                      <a:cxn ang="0">
                        <a:pos x="connsiteX0" y="connsiteY0"/>
                      </a:cxn>
                      <a:cxn ang="0">
                        <a:pos x="connsiteX1" y="connsiteY1"/>
                      </a:cxn>
                      <a:cxn ang="0">
                        <a:pos x="connsiteX2" y="connsiteY2"/>
                      </a:cxn>
                    </a:cxnLst>
                    <a:rect l="l" t="t" r="r" b="b"/>
                    <a:pathLst>
                      <a:path w="953" h="3814">
                        <a:moveTo>
                          <a:pt x="0" y="0"/>
                        </a:moveTo>
                        <a:lnTo>
                          <a:pt x="954" y="3815"/>
                        </a:lnTo>
                        <a:cubicBezTo>
                          <a:pt x="817" y="1907"/>
                          <a:pt x="409" y="817"/>
                          <a:pt x="0" y="0"/>
                        </a:cubicBezTo>
                        <a:close/>
                      </a:path>
                    </a:pathLst>
                  </a:custGeom>
                  <a:solidFill>
                    <a:srgbClr val="1DADEB"/>
                  </a:solidFill>
                  <a:ln w="0" cap="flat">
                    <a:noFill/>
                    <a:prstDash val="solid"/>
                    <a:miter/>
                  </a:ln>
                </p:spPr>
                <p:txBody>
                  <a:bodyPr rtlCol="0" anchor="ctr"/>
                  <a:lstStyle/>
                  <a:p>
                    <a:endParaRPr lang="en-US"/>
                  </a:p>
                </p:txBody>
              </p:sp>
              <p:sp>
                <p:nvSpPr>
                  <p:cNvPr id="777" name="Freeform: Shape 776">
                    <a:extLst>
                      <a:ext uri="{FF2B5EF4-FFF2-40B4-BE49-F238E27FC236}">
                        <a16:creationId xmlns:a16="http://schemas.microsoft.com/office/drawing/2014/main" id="{8C84D923-B59E-DAF0-9DCE-82551922A3EE}"/>
                      </a:ext>
                    </a:extLst>
                  </p:cNvPr>
                  <p:cNvSpPr/>
                  <p:nvPr/>
                </p:nvSpPr>
                <p:spPr>
                  <a:xfrm>
                    <a:off x="6595180" y="3635037"/>
                    <a:ext cx="545" cy="817"/>
                  </a:xfrm>
                  <a:custGeom>
                    <a:avLst/>
                    <a:gdLst>
                      <a:gd name="connsiteX0" fmla="*/ 0 w 545"/>
                      <a:gd name="connsiteY0" fmla="*/ 0 h 817"/>
                      <a:gd name="connsiteX1" fmla="*/ 545 w 545"/>
                      <a:gd name="connsiteY1" fmla="*/ 817 h 817"/>
                      <a:gd name="connsiteX2" fmla="*/ 0 w 545"/>
                      <a:gd name="connsiteY2" fmla="*/ 0 h 817"/>
                    </a:gdLst>
                    <a:ahLst/>
                    <a:cxnLst>
                      <a:cxn ang="0">
                        <a:pos x="connsiteX0" y="connsiteY0"/>
                      </a:cxn>
                      <a:cxn ang="0">
                        <a:pos x="connsiteX1" y="connsiteY1"/>
                      </a:cxn>
                      <a:cxn ang="0">
                        <a:pos x="connsiteX2" y="connsiteY2"/>
                      </a:cxn>
                    </a:cxnLst>
                    <a:rect l="l" t="t" r="r" b="b"/>
                    <a:pathLst>
                      <a:path w="545" h="817">
                        <a:moveTo>
                          <a:pt x="0" y="0"/>
                        </a:moveTo>
                        <a:cubicBezTo>
                          <a:pt x="0" y="0"/>
                          <a:pt x="409" y="545"/>
                          <a:pt x="545" y="817"/>
                        </a:cubicBezTo>
                        <a:cubicBezTo>
                          <a:pt x="545" y="273"/>
                          <a:pt x="272" y="0"/>
                          <a:pt x="0" y="0"/>
                        </a:cubicBezTo>
                        <a:close/>
                      </a:path>
                    </a:pathLst>
                  </a:custGeom>
                  <a:solidFill>
                    <a:srgbClr val="1DADEB"/>
                  </a:solidFill>
                  <a:ln w="0" cap="flat">
                    <a:noFill/>
                    <a:prstDash val="solid"/>
                    <a:miter/>
                  </a:ln>
                </p:spPr>
                <p:txBody>
                  <a:bodyPr rtlCol="0" anchor="ctr"/>
                  <a:lstStyle/>
                  <a:p>
                    <a:endParaRPr lang="en-US"/>
                  </a:p>
                </p:txBody>
              </p:sp>
              <p:sp>
                <p:nvSpPr>
                  <p:cNvPr id="778" name="Freeform: Shape 777">
                    <a:extLst>
                      <a:ext uri="{FF2B5EF4-FFF2-40B4-BE49-F238E27FC236}">
                        <a16:creationId xmlns:a16="http://schemas.microsoft.com/office/drawing/2014/main" id="{67915E67-B969-23F0-41E5-1B5A1EAF0C41}"/>
                      </a:ext>
                    </a:extLst>
                  </p:cNvPr>
                  <p:cNvSpPr/>
                  <p:nvPr/>
                </p:nvSpPr>
                <p:spPr>
                  <a:xfrm>
                    <a:off x="6935386" y="3624682"/>
                    <a:ext cx="681" cy="135"/>
                  </a:xfrm>
                  <a:custGeom>
                    <a:avLst/>
                    <a:gdLst>
                      <a:gd name="connsiteX0" fmla="*/ 681 w 681"/>
                      <a:gd name="connsiteY0" fmla="*/ 136 h 135"/>
                      <a:gd name="connsiteX1" fmla="*/ 681 w 681"/>
                      <a:gd name="connsiteY1" fmla="*/ 0 h 135"/>
                      <a:gd name="connsiteX2" fmla="*/ 0 w 681"/>
                      <a:gd name="connsiteY2" fmla="*/ 0 h 135"/>
                      <a:gd name="connsiteX3" fmla="*/ 681 w 681"/>
                      <a:gd name="connsiteY3" fmla="*/ 136 h 135"/>
                    </a:gdLst>
                    <a:ahLst/>
                    <a:cxnLst>
                      <a:cxn ang="0">
                        <a:pos x="connsiteX0" y="connsiteY0"/>
                      </a:cxn>
                      <a:cxn ang="0">
                        <a:pos x="connsiteX1" y="connsiteY1"/>
                      </a:cxn>
                      <a:cxn ang="0">
                        <a:pos x="connsiteX2" y="connsiteY2"/>
                      </a:cxn>
                      <a:cxn ang="0">
                        <a:pos x="connsiteX3" y="connsiteY3"/>
                      </a:cxn>
                    </a:cxnLst>
                    <a:rect l="l" t="t" r="r" b="b"/>
                    <a:pathLst>
                      <a:path w="681" h="135">
                        <a:moveTo>
                          <a:pt x="681" y="136"/>
                        </a:moveTo>
                        <a:cubicBezTo>
                          <a:pt x="681" y="136"/>
                          <a:pt x="681" y="0"/>
                          <a:pt x="681" y="0"/>
                        </a:cubicBezTo>
                        <a:lnTo>
                          <a:pt x="0" y="0"/>
                        </a:lnTo>
                        <a:cubicBezTo>
                          <a:pt x="0" y="0"/>
                          <a:pt x="681" y="136"/>
                          <a:pt x="681" y="136"/>
                        </a:cubicBezTo>
                        <a:close/>
                      </a:path>
                    </a:pathLst>
                  </a:custGeom>
                  <a:solidFill>
                    <a:srgbClr val="1DADEB"/>
                  </a:solidFill>
                  <a:ln w="0" cap="flat">
                    <a:noFill/>
                    <a:prstDash val="solid"/>
                    <a:miter/>
                  </a:ln>
                </p:spPr>
                <p:txBody>
                  <a:bodyPr rtlCol="0" anchor="ctr"/>
                  <a:lstStyle/>
                  <a:p>
                    <a:endParaRPr lang="en-US"/>
                  </a:p>
                </p:txBody>
              </p:sp>
              <p:sp>
                <p:nvSpPr>
                  <p:cNvPr id="779" name="Freeform: Shape 778">
                    <a:extLst>
                      <a:ext uri="{FF2B5EF4-FFF2-40B4-BE49-F238E27FC236}">
                        <a16:creationId xmlns:a16="http://schemas.microsoft.com/office/drawing/2014/main" id="{00669042-19B2-7E77-A353-9ABDD2D801F7}"/>
                      </a:ext>
                    </a:extLst>
                  </p:cNvPr>
                  <p:cNvSpPr/>
                  <p:nvPr/>
                </p:nvSpPr>
                <p:spPr>
                  <a:xfrm>
                    <a:off x="6946558" y="3630677"/>
                    <a:ext cx="1362" cy="2861"/>
                  </a:xfrm>
                  <a:custGeom>
                    <a:avLst/>
                    <a:gdLst>
                      <a:gd name="connsiteX0" fmla="*/ 0 w 1362"/>
                      <a:gd name="connsiteY0" fmla="*/ 0 h 2861"/>
                      <a:gd name="connsiteX1" fmla="*/ 1362 w 1362"/>
                      <a:gd name="connsiteY1" fmla="*/ 2861 h 2861"/>
                      <a:gd name="connsiteX2" fmla="*/ 0 w 1362"/>
                      <a:gd name="connsiteY2" fmla="*/ 0 h 2861"/>
                    </a:gdLst>
                    <a:ahLst/>
                    <a:cxnLst>
                      <a:cxn ang="0">
                        <a:pos x="connsiteX0" y="connsiteY0"/>
                      </a:cxn>
                      <a:cxn ang="0">
                        <a:pos x="connsiteX1" y="connsiteY1"/>
                      </a:cxn>
                      <a:cxn ang="0">
                        <a:pos x="connsiteX2" y="connsiteY2"/>
                      </a:cxn>
                    </a:cxnLst>
                    <a:rect l="l" t="t" r="r" b="b"/>
                    <a:pathLst>
                      <a:path w="1362" h="2861">
                        <a:moveTo>
                          <a:pt x="0" y="0"/>
                        </a:moveTo>
                        <a:lnTo>
                          <a:pt x="1362" y="2861"/>
                        </a:lnTo>
                        <a:cubicBezTo>
                          <a:pt x="1090" y="1771"/>
                          <a:pt x="545" y="681"/>
                          <a:pt x="0" y="0"/>
                        </a:cubicBezTo>
                        <a:close/>
                      </a:path>
                    </a:pathLst>
                  </a:custGeom>
                  <a:solidFill>
                    <a:srgbClr val="1DADEB"/>
                  </a:solidFill>
                  <a:ln w="0" cap="flat">
                    <a:noFill/>
                    <a:prstDash val="solid"/>
                    <a:miter/>
                  </a:ln>
                </p:spPr>
                <p:txBody>
                  <a:bodyPr rtlCol="0" anchor="ctr"/>
                  <a:lstStyle/>
                  <a:p>
                    <a:endParaRPr lang="en-US"/>
                  </a:p>
                </p:txBody>
              </p:sp>
              <p:sp>
                <p:nvSpPr>
                  <p:cNvPr id="780" name="Freeform: Shape 779">
                    <a:extLst>
                      <a:ext uri="{FF2B5EF4-FFF2-40B4-BE49-F238E27FC236}">
                        <a16:creationId xmlns:a16="http://schemas.microsoft.com/office/drawing/2014/main" id="{535C9731-626E-8A8B-726A-D45663AEA9A6}"/>
                      </a:ext>
                    </a:extLst>
                  </p:cNvPr>
                  <p:cNvSpPr/>
                  <p:nvPr/>
                </p:nvSpPr>
                <p:spPr>
                  <a:xfrm>
                    <a:off x="6805816" y="3477877"/>
                    <a:ext cx="3410" cy="3202"/>
                  </a:xfrm>
                  <a:custGeom>
                    <a:avLst/>
                    <a:gdLst>
                      <a:gd name="connsiteX0" fmla="*/ 0 w 3410"/>
                      <a:gd name="connsiteY0" fmla="*/ 69 h 3202"/>
                      <a:gd name="connsiteX1" fmla="*/ 1771 w 3410"/>
                      <a:gd name="connsiteY1" fmla="*/ 3202 h 3202"/>
                      <a:gd name="connsiteX2" fmla="*/ 0 w 3410"/>
                      <a:gd name="connsiteY2" fmla="*/ 69 h 3202"/>
                    </a:gdLst>
                    <a:ahLst/>
                    <a:cxnLst>
                      <a:cxn ang="0">
                        <a:pos x="connsiteX0" y="connsiteY0"/>
                      </a:cxn>
                      <a:cxn ang="0">
                        <a:pos x="connsiteX1" y="connsiteY1"/>
                      </a:cxn>
                      <a:cxn ang="0">
                        <a:pos x="connsiteX2" y="connsiteY2"/>
                      </a:cxn>
                    </a:cxnLst>
                    <a:rect l="l" t="t" r="r" b="b"/>
                    <a:pathLst>
                      <a:path w="3410" h="3202">
                        <a:moveTo>
                          <a:pt x="0" y="69"/>
                        </a:moveTo>
                        <a:cubicBezTo>
                          <a:pt x="954" y="1159"/>
                          <a:pt x="3134" y="2521"/>
                          <a:pt x="1771" y="3202"/>
                        </a:cubicBezTo>
                        <a:cubicBezTo>
                          <a:pt x="3951" y="2385"/>
                          <a:pt x="4496" y="-477"/>
                          <a:pt x="0" y="69"/>
                        </a:cubicBezTo>
                        <a:close/>
                      </a:path>
                    </a:pathLst>
                  </a:custGeom>
                  <a:solidFill>
                    <a:srgbClr val="1DADEB"/>
                  </a:solidFill>
                  <a:ln w="0" cap="flat">
                    <a:noFill/>
                    <a:prstDash val="solid"/>
                    <a:miter/>
                  </a:ln>
                </p:spPr>
                <p:txBody>
                  <a:bodyPr rtlCol="0" anchor="ctr"/>
                  <a:lstStyle/>
                  <a:p>
                    <a:endParaRPr lang="en-US"/>
                  </a:p>
                </p:txBody>
              </p:sp>
              <p:sp>
                <p:nvSpPr>
                  <p:cNvPr id="781" name="Freeform: Shape 780">
                    <a:extLst>
                      <a:ext uri="{FF2B5EF4-FFF2-40B4-BE49-F238E27FC236}">
                        <a16:creationId xmlns:a16="http://schemas.microsoft.com/office/drawing/2014/main" id="{72F87A89-FE4C-859D-2947-59DBFD7BCEBC}"/>
                      </a:ext>
                    </a:extLst>
                  </p:cNvPr>
                  <p:cNvSpPr/>
                  <p:nvPr/>
                </p:nvSpPr>
                <p:spPr>
                  <a:xfrm>
                    <a:off x="6896828" y="3621895"/>
                    <a:ext cx="2452" cy="1015"/>
                  </a:xfrm>
                  <a:custGeom>
                    <a:avLst/>
                    <a:gdLst>
                      <a:gd name="connsiteX0" fmla="*/ 0 w 2452"/>
                      <a:gd name="connsiteY0" fmla="*/ 198 h 1015"/>
                      <a:gd name="connsiteX1" fmla="*/ 2453 w 2452"/>
                      <a:gd name="connsiteY1" fmla="*/ 1016 h 1015"/>
                      <a:gd name="connsiteX2" fmla="*/ 0 w 2452"/>
                      <a:gd name="connsiteY2" fmla="*/ 198 h 1015"/>
                    </a:gdLst>
                    <a:ahLst/>
                    <a:cxnLst>
                      <a:cxn ang="0">
                        <a:pos x="connsiteX0" y="connsiteY0"/>
                      </a:cxn>
                      <a:cxn ang="0">
                        <a:pos x="connsiteX1" y="connsiteY1"/>
                      </a:cxn>
                      <a:cxn ang="0">
                        <a:pos x="connsiteX2" y="connsiteY2"/>
                      </a:cxn>
                    </a:cxnLst>
                    <a:rect l="l" t="t" r="r" b="b"/>
                    <a:pathLst>
                      <a:path w="2452" h="1015">
                        <a:moveTo>
                          <a:pt x="0" y="198"/>
                        </a:moveTo>
                        <a:cubicBezTo>
                          <a:pt x="954" y="334"/>
                          <a:pt x="1635" y="743"/>
                          <a:pt x="2453" y="1016"/>
                        </a:cubicBezTo>
                        <a:cubicBezTo>
                          <a:pt x="1226" y="334"/>
                          <a:pt x="273" y="-347"/>
                          <a:pt x="0" y="198"/>
                        </a:cubicBezTo>
                        <a:close/>
                      </a:path>
                    </a:pathLst>
                  </a:custGeom>
                  <a:solidFill>
                    <a:srgbClr val="1DADEB"/>
                  </a:solidFill>
                  <a:ln w="0" cap="flat">
                    <a:noFill/>
                    <a:prstDash val="solid"/>
                    <a:miter/>
                  </a:ln>
                </p:spPr>
                <p:txBody>
                  <a:bodyPr rtlCol="0" anchor="ctr"/>
                  <a:lstStyle/>
                  <a:p>
                    <a:endParaRPr lang="en-US"/>
                  </a:p>
                </p:txBody>
              </p:sp>
              <p:sp>
                <p:nvSpPr>
                  <p:cNvPr id="782" name="Freeform: Shape 781">
                    <a:extLst>
                      <a:ext uri="{FF2B5EF4-FFF2-40B4-BE49-F238E27FC236}">
                        <a16:creationId xmlns:a16="http://schemas.microsoft.com/office/drawing/2014/main" id="{3F50CF64-2864-DA14-3A05-DCA24757F0CB}"/>
                      </a:ext>
                    </a:extLst>
                  </p:cNvPr>
                  <p:cNvSpPr/>
                  <p:nvPr/>
                </p:nvSpPr>
                <p:spPr>
                  <a:xfrm>
                    <a:off x="6899144" y="3622911"/>
                    <a:ext cx="1771" cy="1089"/>
                  </a:xfrm>
                  <a:custGeom>
                    <a:avLst/>
                    <a:gdLst>
                      <a:gd name="connsiteX0" fmla="*/ 0 w 1771"/>
                      <a:gd name="connsiteY0" fmla="*/ 0 h 1089"/>
                      <a:gd name="connsiteX1" fmla="*/ 1771 w 1771"/>
                      <a:gd name="connsiteY1" fmla="*/ 1090 h 1089"/>
                      <a:gd name="connsiteX2" fmla="*/ 0 w 1771"/>
                      <a:gd name="connsiteY2" fmla="*/ 0 h 1089"/>
                    </a:gdLst>
                    <a:ahLst/>
                    <a:cxnLst>
                      <a:cxn ang="0">
                        <a:pos x="connsiteX0" y="connsiteY0"/>
                      </a:cxn>
                      <a:cxn ang="0">
                        <a:pos x="connsiteX1" y="connsiteY1"/>
                      </a:cxn>
                      <a:cxn ang="0">
                        <a:pos x="connsiteX2" y="connsiteY2"/>
                      </a:cxn>
                    </a:cxnLst>
                    <a:rect l="l" t="t" r="r" b="b"/>
                    <a:pathLst>
                      <a:path w="1771" h="1089">
                        <a:moveTo>
                          <a:pt x="0" y="0"/>
                        </a:moveTo>
                        <a:lnTo>
                          <a:pt x="1771" y="1090"/>
                        </a:lnTo>
                        <a:cubicBezTo>
                          <a:pt x="1771" y="1090"/>
                          <a:pt x="681" y="272"/>
                          <a:pt x="0" y="0"/>
                        </a:cubicBezTo>
                        <a:close/>
                      </a:path>
                    </a:pathLst>
                  </a:custGeom>
                  <a:solidFill>
                    <a:srgbClr val="1DADEB"/>
                  </a:solidFill>
                  <a:ln w="0" cap="flat">
                    <a:noFill/>
                    <a:prstDash val="solid"/>
                    <a:miter/>
                  </a:ln>
                </p:spPr>
                <p:txBody>
                  <a:bodyPr rtlCol="0" anchor="ctr"/>
                  <a:lstStyle/>
                  <a:p>
                    <a:endParaRPr lang="en-US"/>
                  </a:p>
                </p:txBody>
              </p:sp>
              <p:sp>
                <p:nvSpPr>
                  <p:cNvPr id="783" name="Freeform: Shape 782">
                    <a:extLst>
                      <a:ext uri="{FF2B5EF4-FFF2-40B4-BE49-F238E27FC236}">
                        <a16:creationId xmlns:a16="http://schemas.microsoft.com/office/drawing/2014/main" id="{785E16EE-7B94-E28B-F3AD-7E65E8C761F1}"/>
                      </a:ext>
                    </a:extLst>
                  </p:cNvPr>
                  <p:cNvSpPr/>
                  <p:nvPr/>
                </p:nvSpPr>
                <p:spPr>
                  <a:xfrm>
                    <a:off x="6778294" y="3522498"/>
                    <a:ext cx="817" cy="863"/>
                  </a:xfrm>
                  <a:custGeom>
                    <a:avLst/>
                    <a:gdLst>
                      <a:gd name="connsiteX0" fmla="*/ 817 w 817"/>
                      <a:gd name="connsiteY0" fmla="*/ 817 h 863"/>
                      <a:gd name="connsiteX1" fmla="*/ 0 w 817"/>
                      <a:gd name="connsiteY1" fmla="*/ 0 h 863"/>
                      <a:gd name="connsiteX2" fmla="*/ 817 w 817"/>
                      <a:gd name="connsiteY2" fmla="*/ 817 h 863"/>
                    </a:gdLst>
                    <a:ahLst/>
                    <a:cxnLst>
                      <a:cxn ang="0">
                        <a:pos x="connsiteX0" y="connsiteY0"/>
                      </a:cxn>
                      <a:cxn ang="0">
                        <a:pos x="connsiteX1" y="connsiteY1"/>
                      </a:cxn>
                      <a:cxn ang="0">
                        <a:pos x="connsiteX2" y="connsiteY2"/>
                      </a:cxn>
                    </a:cxnLst>
                    <a:rect l="l" t="t" r="r" b="b"/>
                    <a:pathLst>
                      <a:path w="817" h="863">
                        <a:moveTo>
                          <a:pt x="817" y="817"/>
                        </a:moveTo>
                        <a:cubicBezTo>
                          <a:pt x="817" y="817"/>
                          <a:pt x="409" y="136"/>
                          <a:pt x="0" y="0"/>
                        </a:cubicBezTo>
                        <a:cubicBezTo>
                          <a:pt x="0" y="817"/>
                          <a:pt x="409" y="953"/>
                          <a:pt x="817" y="817"/>
                        </a:cubicBezTo>
                        <a:close/>
                      </a:path>
                    </a:pathLst>
                  </a:custGeom>
                  <a:solidFill>
                    <a:srgbClr val="1DADEB"/>
                  </a:solidFill>
                  <a:ln w="0" cap="flat">
                    <a:noFill/>
                    <a:prstDash val="solid"/>
                    <a:miter/>
                  </a:ln>
                </p:spPr>
                <p:txBody>
                  <a:bodyPr rtlCol="0" anchor="ctr"/>
                  <a:lstStyle/>
                  <a:p>
                    <a:endParaRPr lang="en-US"/>
                  </a:p>
                </p:txBody>
              </p:sp>
              <p:sp>
                <p:nvSpPr>
                  <p:cNvPr id="784" name="Freeform: Shape 783">
                    <a:extLst>
                      <a:ext uri="{FF2B5EF4-FFF2-40B4-BE49-F238E27FC236}">
                        <a16:creationId xmlns:a16="http://schemas.microsoft.com/office/drawing/2014/main" id="{4DF161FE-EBCC-2842-243D-5CBB5102BE26}"/>
                      </a:ext>
                    </a:extLst>
                  </p:cNvPr>
                  <p:cNvSpPr/>
                  <p:nvPr/>
                </p:nvSpPr>
                <p:spPr>
                  <a:xfrm>
                    <a:off x="6947648" y="3620050"/>
                    <a:ext cx="21117" cy="27521"/>
                  </a:xfrm>
                  <a:custGeom>
                    <a:avLst/>
                    <a:gdLst>
                      <a:gd name="connsiteX0" fmla="*/ 0 w 21117"/>
                      <a:gd name="connsiteY0" fmla="*/ 16213 h 27521"/>
                      <a:gd name="connsiteX1" fmla="*/ 5723 w 21117"/>
                      <a:gd name="connsiteY1" fmla="*/ 17712 h 27521"/>
                      <a:gd name="connsiteX2" fmla="*/ 10899 w 21117"/>
                      <a:gd name="connsiteY2" fmla="*/ 27521 h 27521"/>
                      <a:gd name="connsiteX3" fmla="*/ 15123 w 21117"/>
                      <a:gd name="connsiteY3" fmla="*/ 27113 h 27521"/>
                      <a:gd name="connsiteX4" fmla="*/ 12535 w 21117"/>
                      <a:gd name="connsiteY4" fmla="*/ 21390 h 27521"/>
                      <a:gd name="connsiteX5" fmla="*/ 16213 w 21117"/>
                      <a:gd name="connsiteY5" fmla="*/ 26704 h 27521"/>
                      <a:gd name="connsiteX6" fmla="*/ 21118 w 21117"/>
                      <a:gd name="connsiteY6" fmla="*/ 25069 h 27521"/>
                      <a:gd name="connsiteX7" fmla="*/ 5041 w 21117"/>
                      <a:gd name="connsiteY7" fmla="*/ 0 h 27521"/>
                      <a:gd name="connsiteX8" fmla="*/ 10899 w 21117"/>
                      <a:gd name="connsiteY8" fmla="*/ 18529 h 27521"/>
                      <a:gd name="connsiteX9" fmla="*/ 6812 w 21117"/>
                      <a:gd name="connsiteY9" fmla="*/ 17167 h 27521"/>
                      <a:gd name="connsiteX10" fmla="*/ 3678 w 21117"/>
                      <a:gd name="connsiteY10" fmla="*/ 1771 h 27521"/>
                      <a:gd name="connsiteX11" fmla="*/ 5450 w 21117"/>
                      <a:gd name="connsiteY11" fmla="*/ 15123 h 27521"/>
                      <a:gd name="connsiteX12" fmla="*/ 409 w 21117"/>
                      <a:gd name="connsiteY12" fmla="*/ 13488 h 27521"/>
                      <a:gd name="connsiteX13" fmla="*/ 272 w 21117"/>
                      <a:gd name="connsiteY13" fmla="*/ 16213 h 27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117" h="27521">
                        <a:moveTo>
                          <a:pt x="0" y="16213"/>
                        </a:moveTo>
                        <a:cubicBezTo>
                          <a:pt x="1771" y="16213"/>
                          <a:pt x="7493" y="29293"/>
                          <a:pt x="5723" y="17712"/>
                        </a:cubicBezTo>
                        <a:cubicBezTo>
                          <a:pt x="10082" y="17167"/>
                          <a:pt x="9265" y="24660"/>
                          <a:pt x="10899" y="27521"/>
                        </a:cubicBezTo>
                        <a:cubicBezTo>
                          <a:pt x="11445" y="25069"/>
                          <a:pt x="13761" y="28067"/>
                          <a:pt x="15123" y="27113"/>
                        </a:cubicBezTo>
                        <a:cubicBezTo>
                          <a:pt x="14306" y="25614"/>
                          <a:pt x="12671" y="24115"/>
                          <a:pt x="12535" y="21390"/>
                        </a:cubicBezTo>
                        <a:cubicBezTo>
                          <a:pt x="14170" y="19755"/>
                          <a:pt x="16350" y="23434"/>
                          <a:pt x="16213" y="26704"/>
                        </a:cubicBezTo>
                        <a:cubicBezTo>
                          <a:pt x="17712" y="22480"/>
                          <a:pt x="20573" y="30928"/>
                          <a:pt x="21118" y="25069"/>
                        </a:cubicBezTo>
                        <a:cubicBezTo>
                          <a:pt x="17576" y="13625"/>
                          <a:pt x="13216" y="5995"/>
                          <a:pt x="5041" y="0"/>
                        </a:cubicBezTo>
                        <a:cubicBezTo>
                          <a:pt x="7766" y="5995"/>
                          <a:pt x="11172" y="12807"/>
                          <a:pt x="10899" y="18529"/>
                        </a:cubicBezTo>
                        <a:lnTo>
                          <a:pt x="6812" y="17167"/>
                        </a:lnTo>
                        <a:cubicBezTo>
                          <a:pt x="8311" y="10491"/>
                          <a:pt x="4905" y="7493"/>
                          <a:pt x="3678" y="1771"/>
                        </a:cubicBezTo>
                        <a:lnTo>
                          <a:pt x="5450" y="15123"/>
                        </a:lnTo>
                        <a:cubicBezTo>
                          <a:pt x="4087" y="21799"/>
                          <a:pt x="2316" y="17984"/>
                          <a:pt x="409" y="13488"/>
                        </a:cubicBezTo>
                        <a:cubicBezTo>
                          <a:pt x="681" y="14578"/>
                          <a:pt x="817" y="15668"/>
                          <a:pt x="272" y="16213"/>
                        </a:cubicBezTo>
                        <a:close/>
                      </a:path>
                    </a:pathLst>
                  </a:custGeom>
                  <a:solidFill>
                    <a:srgbClr val="1DADEB"/>
                  </a:solidFill>
                  <a:ln w="0" cap="flat">
                    <a:noFill/>
                    <a:prstDash val="solid"/>
                    <a:miter/>
                  </a:ln>
                </p:spPr>
                <p:txBody>
                  <a:bodyPr rtlCol="0" anchor="ctr"/>
                  <a:lstStyle/>
                  <a:p>
                    <a:endParaRPr lang="en-US"/>
                  </a:p>
                </p:txBody>
              </p:sp>
              <p:sp>
                <p:nvSpPr>
                  <p:cNvPr id="785" name="Freeform: Shape 784">
                    <a:extLst>
                      <a:ext uri="{FF2B5EF4-FFF2-40B4-BE49-F238E27FC236}">
                        <a16:creationId xmlns:a16="http://schemas.microsoft.com/office/drawing/2014/main" id="{4261475F-C62D-EE3E-78BC-F8425B59513D}"/>
                      </a:ext>
                    </a:extLst>
                  </p:cNvPr>
                  <p:cNvSpPr/>
                  <p:nvPr/>
                </p:nvSpPr>
                <p:spPr>
                  <a:xfrm>
                    <a:off x="6914131" y="3636944"/>
                    <a:ext cx="408" cy="681"/>
                  </a:xfrm>
                  <a:custGeom>
                    <a:avLst/>
                    <a:gdLst>
                      <a:gd name="connsiteX0" fmla="*/ 0 w 408"/>
                      <a:gd name="connsiteY0" fmla="*/ 0 h 681"/>
                      <a:gd name="connsiteX1" fmla="*/ 0 w 408"/>
                      <a:gd name="connsiteY1" fmla="*/ 272 h 681"/>
                      <a:gd name="connsiteX2" fmla="*/ 409 w 408"/>
                      <a:gd name="connsiteY2" fmla="*/ 681 h 681"/>
                      <a:gd name="connsiteX3" fmla="*/ 0 w 408"/>
                      <a:gd name="connsiteY3" fmla="*/ 136 h 681"/>
                    </a:gdLst>
                    <a:ahLst/>
                    <a:cxnLst>
                      <a:cxn ang="0">
                        <a:pos x="connsiteX0" y="connsiteY0"/>
                      </a:cxn>
                      <a:cxn ang="0">
                        <a:pos x="connsiteX1" y="connsiteY1"/>
                      </a:cxn>
                      <a:cxn ang="0">
                        <a:pos x="connsiteX2" y="connsiteY2"/>
                      </a:cxn>
                      <a:cxn ang="0">
                        <a:pos x="connsiteX3" y="connsiteY3"/>
                      </a:cxn>
                    </a:cxnLst>
                    <a:rect l="l" t="t" r="r" b="b"/>
                    <a:pathLst>
                      <a:path w="408" h="681">
                        <a:moveTo>
                          <a:pt x="0" y="0"/>
                        </a:moveTo>
                        <a:lnTo>
                          <a:pt x="0" y="272"/>
                        </a:lnTo>
                        <a:cubicBezTo>
                          <a:pt x="0" y="272"/>
                          <a:pt x="272" y="545"/>
                          <a:pt x="409" y="681"/>
                        </a:cubicBezTo>
                        <a:lnTo>
                          <a:pt x="0" y="136"/>
                        </a:lnTo>
                        <a:close/>
                      </a:path>
                    </a:pathLst>
                  </a:custGeom>
                  <a:solidFill>
                    <a:srgbClr val="1DADEB"/>
                  </a:solidFill>
                  <a:ln w="0" cap="flat">
                    <a:noFill/>
                    <a:prstDash val="solid"/>
                    <a:miter/>
                  </a:ln>
                </p:spPr>
                <p:txBody>
                  <a:bodyPr rtlCol="0" anchor="ctr"/>
                  <a:lstStyle/>
                  <a:p>
                    <a:endParaRPr lang="en-US"/>
                  </a:p>
                </p:txBody>
              </p:sp>
              <p:sp>
                <p:nvSpPr>
                  <p:cNvPr id="786" name="Freeform: Shape 785">
                    <a:extLst>
                      <a:ext uri="{FF2B5EF4-FFF2-40B4-BE49-F238E27FC236}">
                        <a16:creationId xmlns:a16="http://schemas.microsoft.com/office/drawing/2014/main" id="{34440313-BAA5-2318-D657-B8BBFACA4F67}"/>
                      </a:ext>
                    </a:extLst>
                  </p:cNvPr>
                  <p:cNvSpPr/>
                  <p:nvPr/>
                </p:nvSpPr>
                <p:spPr>
                  <a:xfrm>
                    <a:off x="6654856" y="3717159"/>
                    <a:ext cx="1498" cy="851"/>
                  </a:xfrm>
                  <a:custGeom>
                    <a:avLst/>
                    <a:gdLst>
                      <a:gd name="connsiteX0" fmla="*/ 0 w 1498"/>
                      <a:gd name="connsiteY0" fmla="*/ 34 h 851"/>
                      <a:gd name="connsiteX1" fmla="*/ 1499 w 1498"/>
                      <a:gd name="connsiteY1" fmla="*/ 852 h 851"/>
                      <a:gd name="connsiteX2" fmla="*/ 0 w 1498"/>
                      <a:gd name="connsiteY2" fmla="*/ 34 h 851"/>
                    </a:gdLst>
                    <a:ahLst/>
                    <a:cxnLst>
                      <a:cxn ang="0">
                        <a:pos x="connsiteX0" y="connsiteY0"/>
                      </a:cxn>
                      <a:cxn ang="0">
                        <a:pos x="connsiteX1" y="connsiteY1"/>
                      </a:cxn>
                      <a:cxn ang="0">
                        <a:pos x="connsiteX2" y="connsiteY2"/>
                      </a:cxn>
                    </a:cxnLst>
                    <a:rect l="l" t="t" r="r" b="b"/>
                    <a:pathLst>
                      <a:path w="1498" h="851">
                        <a:moveTo>
                          <a:pt x="0" y="34"/>
                        </a:moveTo>
                        <a:lnTo>
                          <a:pt x="1499" y="852"/>
                        </a:lnTo>
                        <a:cubicBezTo>
                          <a:pt x="817" y="170"/>
                          <a:pt x="409" y="-102"/>
                          <a:pt x="0" y="34"/>
                        </a:cubicBezTo>
                        <a:close/>
                      </a:path>
                    </a:pathLst>
                  </a:custGeom>
                  <a:solidFill>
                    <a:srgbClr val="1DADEB"/>
                  </a:solidFill>
                  <a:ln w="0" cap="flat">
                    <a:noFill/>
                    <a:prstDash val="solid"/>
                    <a:miter/>
                  </a:ln>
                </p:spPr>
                <p:txBody>
                  <a:bodyPr rtlCol="0" anchor="ctr"/>
                  <a:lstStyle/>
                  <a:p>
                    <a:endParaRPr lang="en-US"/>
                  </a:p>
                </p:txBody>
              </p:sp>
              <p:sp>
                <p:nvSpPr>
                  <p:cNvPr id="787" name="Freeform: Shape 786">
                    <a:extLst>
                      <a:ext uri="{FF2B5EF4-FFF2-40B4-BE49-F238E27FC236}">
                        <a16:creationId xmlns:a16="http://schemas.microsoft.com/office/drawing/2014/main" id="{15E1E34B-A6B5-88DE-122F-7D749ECD5F6F}"/>
                      </a:ext>
                    </a:extLst>
                  </p:cNvPr>
                  <p:cNvSpPr/>
                  <p:nvPr/>
                </p:nvSpPr>
                <p:spPr>
                  <a:xfrm>
                    <a:off x="6929254" y="3624818"/>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1DADEB"/>
                  </a:solidFill>
                  <a:ln w="0" cap="flat">
                    <a:noFill/>
                    <a:prstDash val="solid"/>
                    <a:miter/>
                  </a:ln>
                </p:spPr>
                <p:txBody>
                  <a:bodyPr rtlCol="0" anchor="ctr"/>
                  <a:lstStyle/>
                  <a:p>
                    <a:endParaRPr lang="en-US"/>
                  </a:p>
                </p:txBody>
              </p:sp>
              <p:sp>
                <p:nvSpPr>
                  <p:cNvPr id="788" name="Freeform: Shape 787">
                    <a:extLst>
                      <a:ext uri="{FF2B5EF4-FFF2-40B4-BE49-F238E27FC236}">
                        <a16:creationId xmlns:a16="http://schemas.microsoft.com/office/drawing/2014/main" id="{81EF7C0A-2CD3-BBA1-15C4-FDDDCEE3DAEC}"/>
                      </a:ext>
                    </a:extLst>
                  </p:cNvPr>
                  <p:cNvSpPr/>
                  <p:nvPr/>
                </p:nvSpPr>
                <p:spPr>
                  <a:xfrm>
                    <a:off x="6654991" y="3694576"/>
                    <a:ext cx="272" cy="13624"/>
                  </a:xfrm>
                  <a:custGeom>
                    <a:avLst/>
                    <a:gdLst>
                      <a:gd name="connsiteX0" fmla="*/ 0 w 272"/>
                      <a:gd name="connsiteY0" fmla="*/ 0 h 13624"/>
                      <a:gd name="connsiteX1" fmla="*/ 273 w 272"/>
                      <a:gd name="connsiteY1" fmla="*/ 0 h 13624"/>
                      <a:gd name="connsiteX2" fmla="*/ 0 w 272"/>
                      <a:gd name="connsiteY2" fmla="*/ 0 h 13624"/>
                    </a:gdLst>
                    <a:ahLst/>
                    <a:cxnLst>
                      <a:cxn ang="0">
                        <a:pos x="connsiteX0" y="connsiteY0"/>
                      </a:cxn>
                      <a:cxn ang="0">
                        <a:pos x="connsiteX1" y="connsiteY1"/>
                      </a:cxn>
                      <a:cxn ang="0">
                        <a:pos x="connsiteX2" y="connsiteY2"/>
                      </a:cxn>
                    </a:cxnLst>
                    <a:rect l="l" t="t" r="r" b="b"/>
                    <a:pathLst>
                      <a:path w="272" h="13624">
                        <a:moveTo>
                          <a:pt x="0" y="0"/>
                        </a:moveTo>
                        <a:lnTo>
                          <a:pt x="273" y="0"/>
                        </a:lnTo>
                        <a:cubicBezTo>
                          <a:pt x="273" y="0"/>
                          <a:pt x="0" y="0"/>
                          <a:pt x="0" y="0"/>
                        </a:cubicBezTo>
                        <a:close/>
                      </a:path>
                    </a:pathLst>
                  </a:custGeom>
                  <a:solidFill>
                    <a:srgbClr val="1DADEB"/>
                  </a:solidFill>
                  <a:ln w="0" cap="flat">
                    <a:noFill/>
                    <a:prstDash val="solid"/>
                    <a:miter/>
                  </a:ln>
                </p:spPr>
                <p:txBody>
                  <a:bodyPr rtlCol="0" anchor="ctr"/>
                  <a:lstStyle/>
                  <a:p>
                    <a:endParaRPr lang="en-US"/>
                  </a:p>
                </p:txBody>
              </p:sp>
              <p:sp>
                <p:nvSpPr>
                  <p:cNvPr id="789" name="Freeform: Shape 788">
                    <a:extLst>
                      <a:ext uri="{FF2B5EF4-FFF2-40B4-BE49-F238E27FC236}">
                        <a16:creationId xmlns:a16="http://schemas.microsoft.com/office/drawing/2014/main" id="{6A4805B6-C8B0-E789-D1EA-62255B7C16EE}"/>
                      </a:ext>
                    </a:extLst>
                  </p:cNvPr>
                  <p:cNvSpPr/>
                  <p:nvPr/>
                </p:nvSpPr>
                <p:spPr>
                  <a:xfrm>
                    <a:off x="6575015" y="3683131"/>
                    <a:ext cx="545" cy="540"/>
                  </a:xfrm>
                  <a:custGeom>
                    <a:avLst/>
                    <a:gdLst>
                      <a:gd name="connsiteX0" fmla="*/ 545 w 545"/>
                      <a:gd name="connsiteY0" fmla="*/ 0 h 540"/>
                      <a:gd name="connsiteX1" fmla="*/ 0 w 545"/>
                      <a:gd name="connsiteY1" fmla="*/ 136 h 540"/>
                      <a:gd name="connsiteX2" fmla="*/ 545 w 545"/>
                      <a:gd name="connsiteY2" fmla="*/ 0 h 540"/>
                    </a:gdLst>
                    <a:ahLst/>
                    <a:cxnLst>
                      <a:cxn ang="0">
                        <a:pos x="connsiteX0" y="connsiteY0"/>
                      </a:cxn>
                      <a:cxn ang="0">
                        <a:pos x="connsiteX1" y="connsiteY1"/>
                      </a:cxn>
                      <a:cxn ang="0">
                        <a:pos x="connsiteX2" y="connsiteY2"/>
                      </a:cxn>
                    </a:cxnLst>
                    <a:rect l="l" t="t" r="r" b="b"/>
                    <a:pathLst>
                      <a:path w="545" h="540">
                        <a:moveTo>
                          <a:pt x="545" y="0"/>
                        </a:moveTo>
                        <a:cubicBezTo>
                          <a:pt x="545" y="0"/>
                          <a:pt x="273" y="0"/>
                          <a:pt x="0" y="136"/>
                        </a:cubicBezTo>
                        <a:cubicBezTo>
                          <a:pt x="136" y="818"/>
                          <a:pt x="409" y="545"/>
                          <a:pt x="545" y="0"/>
                        </a:cubicBezTo>
                        <a:close/>
                      </a:path>
                    </a:pathLst>
                  </a:custGeom>
                  <a:solidFill>
                    <a:srgbClr val="1DADEB"/>
                  </a:solidFill>
                  <a:ln w="0" cap="flat">
                    <a:noFill/>
                    <a:prstDash val="solid"/>
                    <a:miter/>
                  </a:ln>
                </p:spPr>
                <p:txBody>
                  <a:bodyPr rtlCol="0" anchor="ctr"/>
                  <a:lstStyle/>
                  <a:p>
                    <a:endParaRPr lang="en-US"/>
                  </a:p>
                </p:txBody>
              </p:sp>
              <p:sp>
                <p:nvSpPr>
                  <p:cNvPr id="790" name="Freeform: Shape 789">
                    <a:extLst>
                      <a:ext uri="{FF2B5EF4-FFF2-40B4-BE49-F238E27FC236}">
                        <a16:creationId xmlns:a16="http://schemas.microsoft.com/office/drawing/2014/main" id="{96147063-D852-48B1-0F30-91B62A9CD62D}"/>
                      </a:ext>
                    </a:extLst>
                  </p:cNvPr>
                  <p:cNvSpPr/>
                  <p:nvPr/>
                </p:nvSpPr>
                <p:spPr>
                  <a:xfrm>
                    <a:off x="6654719" y="3694576"/>
                    <a:ext cx="408" cy="13624"/>
                  </a:xfrm>
                  <a:custGeom>
                    <a:avLst/>
                    <a:gdLst>
                      <a:gd name="connsiteX0" fmla="*/ 0 w 408"/>
                      <a:gd name="connsiteY0" fmla="*/ 0 h 13624"/>
                      <a:gd name="connsiteX1" fmla="*/ 409 w 408"/>
                      <a:gd name="connsiteY1" fmla="*/ 0 h 13624"/>
                      <a:gd name="connsiteX2" fmla="*/ 0 w 408"/>
                      <a:gd name="connsiteY2" fmla="*/ 0 h 13624"/>
                    </a:gdLst>
                    <a:ahLst/>
                    <a:cxnLst>
                      <a:cxn ang="0">
                        <a:pos x="connsiteX0" y="connsiteY0"/>
                      </a:cxn>
                      <a:cxn ang="0">
                        <a:pos x="connsiteX1" y="connsiteY1"/>
                      </a:cxn>
                      <a:cxn ang="0">
                        <a:pos x="connsiteX2" y="connsiteY2"/>
                      </a:cxn>
                    </a:cxnLst>
                    <a:rect l="l" t="t" r="r" b="b"/>
                    <a:pathLst>
                      <a:path w="408" h="13624">
                        <a:moveTo>
                          <a:pt x="0" y="0"/>
                        </a:moveTo>
                        <a:cubicBezTo>
                          <a:pt x="0" y="0"/>
                          <a:pt x="272" y="0"/>
                          <a:pt x="409" y="0"/>
                        </a:cubicBezTo>
                        <a:cubicBezTo>
                          <a:pt x="409" y="0"/>
                          <a:pt x="136" y="0"/>
                          <a:pt x="0" y="0"/>
                        </a:cubicBezTo>
                        <a:close/>
                      </a:path>
                    </a:pathLst>
                  </a:custGeom>
                  <a:solidFill>
                    <a:srgbClr val="1DADEB"/>
                  </a:solidFill>
                  <a:ln w="0" cap="flat">
                    <a:noFill/>
                    <a:prstDash val="solid"/>
                    <a:miter/>
                  </a:ln>
                </p:spPr>
                <p:txBody>
                  <a:bodyPr rtlCol="0" anchor="ctr"/>
                  <a:lstStyle/>
                  <a:p>
                    <a:endParaRPr lang="en-US"/>
                  </a:p>
                </p:txBody>
              </p:sp>
              <p:sp>
                <p:nvSpPr>
                  <p:cNvPr id="791" name="Freeform: Shape 790">
                    <a:extLst>
                      <a:ext uri="{FF2B5EF4-FFF2-40B4-BE49-F238E27FC236}">
                        <a16:creationId xmlns:a16="http://schemas.microsoft.com/office/drawing/2014/main" id="{26149328-BB1D-281B-E272-2E3C637F5E8F}"/>
                      </a:ext>
                    </a:extLst>
                  </p:cNvPr>
                  <p:cNvSpPr/>
                  <p:nvPr/>
                </p:nvSpPr>
                <p:spPr>
                  <a:xfrm>
                    <a:off x="6672704" y="3585171"/>
                    <a:ext cx="1634" cy="306"/>
                  </a:xfrm>
                  <a:custGeom>
                    <a:avLst/>
                    <a:gdLst>
                      <a:gd name="connsiteX0" fmla="*/ 1635 w 1634"/>
                      <a:gd name="connsiteY0" fmla="*/ 0 h 306"/>
                      <a:gd name="connsiteX1" fmla="*/ 0 w 1634"/>
                      <a:gd name="connsiteY1" fmla="*/ 0 h 306"/>
                      <a:gd name="connsiteX2" fmla="*/ 1635 w 1634"/>
                      <a:gd name="connsiteY2" fmla="*/ 0 h 306"/>
                    </a:gdLst>
                    <a:ahLst/>
                    <a:cxnLst>
                      <a:cxn ang="0">
                        <a:pos x="connsiteX0" y="connsiteY0"/>
                      </a:cxn>
                      <a:cxn ang="0">
                        <a:pos x="connsiteX1" y="connsiteY1"/>
                      </a:cxn>
                      <a:cxn ang="0">
                        <a:pos x="connsiteX2" y="connsiteY2"/>
                      </a:cxn>
                    </a:cxnLst>
                    <a:rect l="l" t="t" r="r" b="b"/>
                    <a:pathLst>
                      <a:path w="1634" h="306">
                        <a:moveTo>
                          <a:pt x="1635" y="0"/>
                        </a:moveTo>
                        <a:cubicBezTo>
                          <a:pt x="1635" y="0"/>
                          <a:pt x="954" y="0"/>
                          <a:pt x="0" y="0"/>
                        </a:cubicBezTo>
                        <a:cubicBezTo>
                          <a:pt x="136" y="409"/>
                          <a:pt x="681" y="409"/>
                          <a:pt x="1635" y="0"/>
                        </a:cubicBezTo>
                        <a:close/>
                      </a:path>
                    </a:pathLst>
                  </a:custGeom>
                  <a:solidFill>
                    <a:srgbClr val="1DADEB"/>
                  </a:solidFill>
                  <a:ln w="0" cap="flat">
                    <a:noFill/>
                    <a:prstDash val="solid"/>
                    <a:miter/>
                  </a:ln>
                </p:spPr>
                <p:txBody>
                  <a:bodyPr rtlCol="0" anchor="ctr"/>
                  <a:lstStyle/>
                  <a:p>
                    <a:endParaRPr lang="en-US"/>
                  </a:p>
                </p:txBody>
              </p:sp>
              <p:sp>
                <p:nvSpPr>
                  <p:cNvPr id="792" name="Freeform: Shape 791">
                    <a:extLst>
                      <a:ext uri="{FF2B5EF4-FFF2-40B4-BE49-F238E27FC236}">
                        <a16:creationId xmlns:a16="http://schemas.microsoft.com/office/drawing/2014/main" id="{75ABC72B-D010-230F-8983-4884AA1382AF}"/>
                      </a:ext>
                    </a:extLst>
                  </p:cNvPr>
                  <p:cNvSpPr/>
                  <p:nvPr/>
                </p:nvSpPr>
                <p:spPr>
                  <a:xfrm>
                    <a:off x="6657853" y="3602338"/>
                    <a:ext cx="544" cy="136"/>
                  </a:xfrm>
                  <a:custGeom>
                    <a:avLst/>
                    <a:gdLst>
                      <a:gd name="connsiteX0" fmla="*/ 545 w 544"/>
                      <a:gd name="connsiteY0" fmla="*/ 0 h 136"/>
                      <a:gd name="connsiteX1" fmla="*/ 0 w 544"/>
                      <a:gd name="connsiteY1" fmla="*/ 136 h 136"/>
                      <a:gd name="connsiteX2" fmla="*/ 545 w 544"/>
                      <a:gd name="connsiteY2" fmla="*/ 136 h 136"/>
                    </a:gdLst>
                    <a:ahLst/>
                    <a:cxnLst>
                      <a:cxn ang="0">
                        <a:pos x="connsiteX0" y="connsiteY0"/>
                      </a:cxn>
                      <a:cxn ang="0">
                        <a:pos x="connsiteX1" y="connsiteY1"/>
                      </a:cxn>
                      <a:cxn ang="0">
                        <a:pos x="connsiteX2" y="connsiteY2"/>
                      </a:cxn>
                    </a:cxnLst>
                    <a:rect l="l" t="t" r="r" b="b"/>
                    <a:pathLst>
                      <a:path w="544" h="136">
                        <a:moveTo>
                          <a:pt x="545" y="0"/>
                        </a:moveTo>
                        <a:cubicBezTo>
                          <a:pt x="545" y="0"/>
                          <a:pt x="272" y="0"/>
                          <a:pt x="0" y="136"/>
                        </a:cubicBezTo>
                        <a:lnTo>
                          <a:pt x="545" y="136"/>
                        </a:lnTo>
                        <a:close/>
                      </a:path>
                    </a:pathLst>
                  </a:custGeom>
                  <a:solidFill>
                    <a:srgbClr val="1DADEB"/>
                  </a:solidFill>
                  <a:ln w="0" cap="flat">
                    <a:noFill/>
                    <a:prstDash val="solid"/>
                    <a:miter/>
                  </a:ln>
                </p:spPr>
                <p:txBody>
                  <a:bodyPr rtlCol="0" anchor="ctr"/>
                  <a:lstStyle/>
                  <a:p>
                    <a:endParaRPr lang="en-US"/>
                  </a:p>
                </p:txBody>
              </p:sp>
              <p:sp>
                <p:nvSpPr>
                  <p:cNvPr id="793" name="Freeform: Shape 792">
                    <a:extLst>
                      <a:ext uri="{FF2B5EF4-FFF2-40B4-BE49-F238E27FC236}">
                        <a16:creationId xmlns:a16="http://schemas.microsoft.com/office/drawing/2014/main" id="{9714655D-C298-1D28-F377-A8B31736F0C0}"/>
                      </a:ext>
                    </a:extLst>
                  </p:cNvPr>
                  <p:cNvSpPr/>
                  <p:nvPr/>
                </p:nvSpPr>
                <p:spPr>
                  <a:xfrm>
                    <a:off x="6797096" y="3459995"/>
                    <a:ext cx="3950" cy="259"/>
                  </a:xfrm>
                  <a:custGeom>
                    <a:avLst/>
                    <a:gdLst>
                      <a:gd name="connsiteX0" fmla="*/ 3951 w 3950"/>
                      <a:gd name="connsiteY0" fmla="*/ 102 h 259"/>
                      <a:gd name="connsiteX1" fmla="*/ 0 w 3950"/>
                      <a:gd name="connsiteY1" fmla="*/ 102 h 259"/>
                      <a:gd name="connsiteX2" fmla="*/ 3951 w 3950"/>
                      <a:gd name="connsiteY2" fmla="*/ 102 h 259"/>
                    </a:gdLst>
                    <a:ahLst/>
                    <a:cxnLst>
                      <a:cxn ang="0">
                        <a:pos x="connsiteX0" y="connsiteY0"/>
                      </a:cxn>
                      <a:cxn ang="0">
                        <a:pos x="connsiteX1" y="connsiteY1"/>
                      </a:cxn>
                      <a:cxn ang="0">
                        <a:pos x="connsiteX2" y="connsiteY2"/>
                      </a:cxn>
                    </a:cxnLst>
                    <a:rect l="l" t="t" r="r" b="b"/>
                    <a:pathLst>
                      <a:path w="3950" h="259">
                        <a:moveTo>
                          <a:pt x="3951" y="102"/>
                        </a:moveTo>
                        <a:cubicBezTo>
                          <a:pt x="2316" y="-34"/>
                          <a:pt x="1090" y="-34"/>
                          <a:pt x="0" y="102"/>
                        </a:cubicBezTo>
                        <a:cubicBezTo>
                          <a:pt x="1226" y="238"/>
                          <a:pt x="2452" y="375"/>
                          <a:pt x="3951" y="102"/>
                        </a:cubicBezTo>
                        <a:close/>
                      </a:path>
                    </a:pathLst>
                  </a:custGeom>
                  <a:solidFill>
                    <a:srgbClr val="1DADEB"/>
                  </a:solidFill>
                  <a:ln w="0" cap="flat">
                    <a:noFill/>
                    <a:prstDash val="solid"/>
                    <a:miter/>
                  </a:ln>
                </p:spPr>
                <p:txBody>
                  <a:bodyPr rtlCol="0" anchor="ctr"/>
                  <a:lstStyle/>
                  <a:p>
                    <a:endParaRPr lang="en-US"/>
                  </a:p>
                </p:txBody>
              </p:sp>
              <p:sp>
                <p:nvSpPr>
                  <p:cNvPr id="794" name="Freeform: Shape 793">
                    <a:extLst>
                      <a:ext uri="{FF2B5EF4-FFF2-40B4-BE49-F238E27FC236}">
                        <a16:creationId xmlns:a16="http://schemas.microsoft.com/office/drawing/2014/main" id="{6BD25FA7-4C44-E4A7-9E74-A82EF415B075}"/>
                      </a:ext>
                    </a:extLst>
                  </p:cNvPr>
                  <p:cNvSpPr/>
                  <p:nvPr/>
                </p:nvSpPr>
                <p:spPr>
                  <a:xfrm>
                    <a:off x="6655400" y="3694712"/>
                    <a:ext cx="1226" cy="1090"/>
                  </a:xfrm>
                  <a:custGeom>
                    <a:avLst/>
                    <a:gdLst>
                      <a:gd name="connsiteX0" fmla="*/ 0 w 1226"/>
                      <a:gd name="connsiteY0" fmla="*/ 0 h 1090"/>
                      <a:gd name="connsiteX1" fmla="*/ 1227 w 1226"/>
                      <a:gd name="connsiteY1" fmla="*/ 1090 h 1090"/>
                      <a:gd name="connsiteX2" fmla="*/ 0 w 1226"/>
                      <a:gd name="connsiteY2" fmla="*/ 0 h 1090"/>
                    </a:gdLst>
                    <a:ahLst/>
                    <a:cxnLst>
                      <a:cxn ang="0">
                        <a:pos x="connsiteX0" y="connsiteY0"/>
                      </a:cxn>
                      <a:cxn ang="0">
                        <a:pos x="connsiteX1" y="connsiteY1"/>
                      </a:cxn>
                      <a:cxn ang="0">
                        <a:pos x="connsiteX2" y="connsiteY2"/>
                      </a:cxn>
                    </a:cxnLst>
                    <a:rect l="l" t="t" r="r" b="b"/>
                    <a:pathLst>
                      <a:path w="1226" h="1090">
                        <a:moveTo>
                          <a:pt x="0" y="0"/>
                        </a:moveTo>
                        <a:cubicBezTo>
                          <a:pt x="0" y="0"/>
                          <a:pt x="817" y="545"/>
                          <a:pt x="1227" y="1090"/>
                        </a:cubicBezTo>
                        <a:cubicBezTo>
                          <a:pt x="681" y="545"/>
                          <a:pt x="273" y="136"/>
                          <a:pt x="0" y="0"/>
                        </a:cubicBezTo>
                        <a:close/>
                      </a:path>
                    </a:pathLst>
                  </a:custGeom>
                  <a:solidFill>
                    <a:srgbClr val="1DADEB"/>
                  </a:solidFill>
                  <a:ln w="0" cap="flat">
                    <a:noFill/>
                    <a:prstDash val="solid"/>
                    <a:miter/>
                  </a:ln>
                </p:spPr>
                <p:txBody>
                  <a:bodyPr rtlCol="0" anchor="ctr"/>
                  <a:lstStyle/>
                  <a:p>
                    <a:endParaRPr lang="en-US"/>
                  </a:p>
                </p:txBody>
              </p:sp>
              <p:sp>
                <p:nvSpPr>
                  <p:cNvPr id="795" name="Freeform: Shape 794">
                    <a:extLst>
                      <a:ext uri="{FF2B5EF4-FFF2-40B4-BE49-F238E27FC236}">
                        <a16:creationId xmlns:a16="http://schemas.microsoft.com/office/drawing/2014/main" id="{FCE59491-EA09-D990-998F-677E65B12423}"/>
                      </a:ext>
                    </a:extLst>
                  </p:cNvPr>
                  <p:cNvSpPr/>
                  <p:nvPr/>
                </p:nvSpPr>
                <p:spPr>
                  <a:xfrm>
                    <a:off x="6681968" y="3545796"/>
                    <a:ext cx="408" cy="817"/>
                  </a:xfrm>
                  <a:custGeom>
                    <a:avLst/>
                    <a:gdLst>
                      <a:gd name="connsiteX0" fmla="*/ 272 w 408"/>
                      <a:gd name="connsiteY0" fmla="*/ 0 h 817"/>
                      <a:gd name="connsiteX1" fmla="*/ 0 w 408"/>
                      <a:gd name="connsiteY1" fmla="*/ 817 h 817"/>
                      <a:gd name="connsiteX2" fmla="*/ 409 w 408"/>
                      <a:gd name="connsiteY2" fmla="*/ 681 h 817"/>
                      <a:gd name="connsiteX3" fmla="*/ 272 w 408"/>
                      <a:gd name="connsiteY3" fmla="*/ 0 h 817"/>
                    </a:gdLst>
                    <a:ahLst/>
                    <a:cxnLst>
                      <a:cxn ang="0">
                        <a:pos x="connsiteX0" y="connsiteY0"/>
                      </a:cxn>
                      <a:cxn ang="0">
                        <a:pos x="connsiteX1" y="connsiteY1"/>
                      </a:cxn>
                      <a:cxn ang="0">
                        <a:pos x="connsiteX2" y="connsiteY2"/>
                      </a:cxn>
                      <a:cxn ang="0">
                        <a:pos x="connsiteX3" y="connsiteY3"/>
                      </a:cxn>
                    </a:cxnLst>
                    <a:rect l="l" t="t" r="r" b="b"/>
                    <a:pathLst>
                      <a:path w="408" h="817">
                        <a:moveTo>
                          <a:pt x="272" y="0"/>
                        </a:moveTo>
                        <a:lnTo>
                          <a:pt x="0" y="817"/>
                        </a:lnTo>
                        <a:lnTo>
                          <a:pt x="409" y="681"/>
                        </a:lnTo>
                        <a:lnTo>
                          <a:pt x="272" y="0"/>
                        </a:lnTo>
                        <a:close/>
                      </a:path>
                    </a:pathLst>
                  </a:custGeom>
                  <a:solidFill>
                    <a:srgbClr val="1DADEB"/>
                  </a:solidFill>
                  <a:ln w="0" cap="flat">
                    <a:noFill/>
                    <a:prstDash val="solid"/>
                    <a:miter/>
                  </a:ln>
                </p:spPr>
                <p:txBody>
                  <a:bodyPr rtlCol="0" anchor="ctr"/>
                  <a:lstStyle/>
                  <a:p>
                    <a:endParaRPr lang="en-US"/>
                  </a:p>
                </p:txBody>
              </p:sp>
              <p:sp>
                <p:nvSpPr>
                  <p:cNvPr id="796" name="Freeform: Shape 795">
                    <a:extLst>
                      <a:ext uri="{FF2B5EF4-FFF2-40B4-BE49-F238E27FC236}">
                        <a16:creationId xmlns:a16="http://schemas.microsoft.com/office/drawing/2014/main" id="{E608B57D-A18A-FF97-E3D2-57D276C6BC89}"/>
                      </a:ext>
                    </a:extLst>
                  </p:cNvPr>
                  <p:cNvSpPr/>
                  <p:nvPr/>
                </p:nvSpPr>
                <p:spPr>
                  <a:xfrm>
                    <a:off x="6675701" y="3528902"/>
                    <a:ext cx="26386" cy="16894"/>
                  </a:xfrm>
                  <a:custGeom>
                    <a:avLst/>
                    <a:gdLst>
                      <a:gd name="connsiteX0" fmla="*/ 17575 w 26386"/>
                      <a:gd name="connsiteY0" fmla="*/ 10082 h 16894"/>
                      <a:gd name="connsiteX1" fmla="*/ 17712 w 26386"/>
                      <a:gd name="connsiteY1" fmla="*/ 11581 h 16894"/>
                      <a:gd name="connsiteX2" fmla="*/ 26159 w 26386"/>
                      <a:gd name="connsiteY2" fmla="*/ 0 h 16894"/>
                      <a:gd name="connsiteX3" fmla="*/ 16758 w 26386"/>
                      <a:gd name="connsiteY3" fmla="*/ 1499 h 16894"/>
                      <a:gd name="connsiteX4" fmla="*/ 8584 w 26386"/>
                      <a:gd name="connsiteY4" fmla="*/ 7085 h 16894"/>
                      <a:gd name="connsiteX5" fmla="*/ 9537 w 26386"/>
                      <a:gd name="connsiteY5" fmla="*/ 12534 h 16894"/>
                      <a:gd name="connsiteX6" fmla="*/ 5177 w 26386"/>
                      <a:gd name="connsiteY6" fmla="*/ 11308 h 16894"/>
                      <a:gd name="connsiteX7" fmla="*/ 0 w 26386"/>
                      <a:gd name="connsiteY7" fmla="*/ 16894 h 16894"/>
                      <a:gd name="connsiteX8" fmla="*/ 5177 w 26386"/>
                      <a:gd name="connsiteY8" fmla="*/ 12671 h 16894"/>
                      <a:gd name="connsiteX9" fmla="*/ 6404 w 26386"/>
                      <a:gd name="connsiteY9" fmla="*/ 16758 h 16894"/>
                      <a:gd name="connsiteX10" fmla="*/ 6676 w 26386"/>
                      <a:gd name="connsiteY10" fmla="*/ 16077 h 16894"/>
                      <a:gd name="connsiteX11" fmla="*/ 17575 w 26386"/>
                      <a:gd name="connsiteY11" fmla="*/ 9946 h 16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386" h="16894">
                        <a:moveTo>
                          <a:pt x="17575" y="10082"/>
                        </a:moveTo>
                        <a:cubicBezTo>
                          <a:pt x="17575" y="10082"/>
                          <a:pt x="17575" y="11172"/>
                          <a:pt x="17712" y="11581"/>
                        </a:cubicBezTo>
                        <a:cubicBezTo>
                          <a:pt x="20164" y="7493"/>
                          <a:pt x="27794" y="3951"/>
                          <a:pt x="26159" y="0"/>
                        </a:cubicBezTo>
                        <a:cubicBezTo>
                          <a:pt x="25069" y="953"/>
                          <a:pt x="17167" y="4087"/>
                          <a:pt x="16758" y="1499"/>
                        </a:cubicBezTo>
                        <a:cubicBezTo>
                          <a:pt x="14714" y="4087"/>
                          <a:pt x="9401" y="5313"/>
                          <a:pt x="8584" y="7085"/>
                        </a:cubicBezTo>
                        <a:cubicBezTo>
                          <a:pt x="13897" y="4905"/>
                          <a:pt x="11172" y="9128"/>
                          <a:pt x="9537" y="12534"/>
                        </a:cubicBezTo>
                        <a:cubicBezTo>
                          <a:pt x="6404" y="13897"/>
                          <a:pt x="7766" y="9810"/>
                          <a:pt x="5177" y="11308"/>
                        </a:cubicBezTo>
                        <a:cubicBezTo>
                          <a:pt x="3406" y="13216"/>
                          <a:pt x="1635" y="14987"/>
                          <a:pt x="0" y="16894"/>
                        </a:cubicBezTo>
                        <a:cubicBezTo>
                          <a:pt x="1635" y="15396"/>
                          <a:pt x="3406" y="14033"/>
                          <a:pt x="5177" y="12671"/>
                        </a:cubicBezTo>
                        <a:lnTo>
                          <a:pt x="6404" y="16758"/>
                        </a:lnTo>
                        <a:cubicBezTo>
                          <a:pt x="6404" y="16758"/>
                          <a:pt x="6404" y="16349"/>
                          <a:pt x="6676" y="16077"/>
                        </a:cubicBezTo>
                        <a:cubicBezTo>
                          <a:pt x="13352" y="7221"/>
                          <a:pt x="11172" y="19483"/>
                          <a:pt x="17575" y="9946"/>
                        </a:cubicBezTo>
                        <a:close/>
                      </a:path>
                    </a:pathLst>
                  </a:custGeom>
                  <a:solidFill>
                    <a:srgbClr val="1DADEB"/>
                  </a:solidFill>
                  <a:ln w="0" cap="flat">
                    <a:noFill/>
                    <a:prstDash val="solid"/>
                    <a:miter/>
                  </a:ln>
                </p:spPr>
                <p:txBody>
                  <a:bodyPr rtlCol="0" anchor="ctr"/>
                  <a:lstStyle/>
                  <a:p>
                    <a:endParaRPr lang="en-US"/>
                  </a:p>
                </p:txBody>
              </p:sp>
              <p:sp>
                <p:nvSpPr>
                  <p:cNvPr id="797" name="Freeform: Shape 796">
                    <a:extLst>
                      <a:ext uri="{FF2B5EF4-FFF2-40B4-BE49-F238E27FC236}">
                        <a16:creationId xmlns:a16="http://schemas.microsoft.com/office/drawing/2014/main" id="{15C9B638-6942-6E2F-E842-4D809B059FAC}"/>
                      </a:ext>
                    </a:extLst>
                  </p:cNvPr>
                  <p:cNvSpPr/>
                  <p:nvPr/>
                </p:nvSpPr>
                <p:spPr>
                  <a:xfrm>
                    <a:off x="6692732" y="3540482"/>
                    <a:ext cx="681" cy="1907"/>
                  </a:xfrm>
                  <a:custGeom>
                    <a:avLst/>
                    <a:gdLst>
                      <a:gd name="connsiteX0" fmla="*/ 681 w 681"/>
                      <a:gd name="connsiteY0" fmla="*/ 0 h 1907"/>
                      <a:gd name="connsiteX1" fmla="*/ 0 w 681"/>
                      <a:gd name="connsiteY1" fmla="*/ 1908 h 1907"/>
                      <a:gd name="connsiteX2" fmla="*/ 681 w 681"/>
                      <a:gd name="connsiteY2" fmla="*/ 0 h 1907"/>
                    </a:gdLst>
                    <a:ahLst/>
                    <a:cxnLst>
                      <a:cxn ang="0">
                        <a:pos x="connsiteX0" y="connsiteY0"/>
                      </a:cxn>
                      <a:cxn ang="0">
                        <a:pos x="connsiteX1" y="connsiteY1"/>
                      </a:cxn>
                      <a:cxn ang="0">
                        <a:pos x="connsiteX2" y="connsiteY2"/>
                      </a:cxn>
                    </a:cxnLst>
                    <a:rect l="l" t="t" r="r" b="b"/>
                    <a:pathLst>
                      <a:path w="681" h="1907">
                        <a:moveTo>
                          <a:pt x="681" y="0"/>
                        </a:moveTo>
                        <a:cubicBezTo>
                          <a:pt x="681" y="0"/>
                          <a:pt x="136" y="1227"/>
                          <a:pt x="0" y="1908"/>
                        </a:cubicBezTo>
                        <a:cubicBezTo>
                          <a:pt x="681" y="1227"/>
                          <a:pt x="681" y="545"/>
                          <a:pt x="681" y="0"/>
                        </a:cubicBezTo>
                        <a:close/>
                      </a:path>
                    </a:pathLst>
                  </a:custGeom>
                  <a:solidFill>
                    <a:srgbClr val="1DADEB"/>
                  </a:solidFill>
                  <a:ln w="0" cap="flat">
                    <a:noFill/>
                    <a:prstDash val="solid"/>
                    <a:miter/>
                  </a:ln>
                </p:spPr>
                <p:txBody>
                  <a:bodyPr rtlCol="0" anchor="ctr"/>
                  <a:lstStyle/>
                  <a:p>
                    <a:endParaRPr lang="en-US"/>
                  </a:p>
                </p:txBody>
              </p:sp>
              <p:sp>
                <p:nvSpPr>
                  <p:cNvPr id="798" name="Freeform: Shape 797">
                    <a:extLst>
                      <a:ext uri="{FF2B5EF4-FFF2-40B4-BE49-F238E27FC236}">
                        <a16:creationId xmlns:a16="http://schemas.microsoft.com/office/drawing/2014/main" id="{E5A30140-8245-25AA-D09A-FB8EE86701E2}"/>
                      </a:ext>
                    </a:extLst>
                  </p:cNvPr>
                  <p:cNvSpPr/>
                  <p:nvPr/>
                </p:nvSpPr>
                <p:spPr>
                  <a:xfrm>
                    <a:off x="6732515" y="3521544"/>
                    <a:ext cx="1362" cy="1362"/>
                  </a:xfrm>
                  <a:custGeom>
                    <a:avLst/>
                    <a:gdLst>
                      <a:gd name="connsiteX0" fmla="*/ 0 w 1362"/>
                      <a:gd name="connsiteY0" fmla="*/ 1363 h 1362"/>
                      <a:gd name="connsiteX1" fmla="*/ 1363 w 1362"/>
                      <a:gd name="connsiteY1" fmla="*/ 0 h 1362"/>
                      <a:gd name="connsiteX2" fmla="*/ 0 w 1362"/>
                      <a:gd name="connsiteY2" fmla="*/ 1363 h 1362"/>
                    </a:gdLst>
                    <a:ahLst/>
                    <a:cxnLst>
                      <a:cxn ang="0">
                        <a:pos x="connsiteX0" y="connsiteY0"/>
                      </a:cxn>
                      <a:cxn ang="0">
                        <a:pos x="connsiteX1" y="connsiteY1"/>
                      </a:cxn>
                      <a:cxn ang="0">
                        <a:pos x="connsiteX2" y="connsiteY2"/>
                      </a:cxn>
                    </a:cxnLst>
                    <a:rect l="l" t="t" r="r" b="b"/>
                    <a:pathLst>
                      <a:path w="1362" h="1362">
                        <a:moveTo>
                          <a:pt x="0" y="1363"/>
                        </a:moveTo>
                        <a:cubicBezTo>
                          <a:pt x="0" y="1363"/>
                          <a:pt x="817" y="681"/>
                          <a:pt x="1363" y="0"/>
                        </a:cubicBezTo>
                        <a:cubicBezTo>
                          <a:pt x="1090" y="272"/>
                          <a:pt x="545" y="817"/>
                          <a:pt x="0" y="1363"/>
                        </a:cubicBezTo>
                        <a:close/>
                      </a:path>
                    </a:pathLst>
                  </a:custGeom>
                  <a:solidFill>
                    <a:srgbClr val="1DADEB"/>
                  </a:solidFill>
                  <a:ln w="0" cap="flat">
                    <a:noFill/>
                    <a:prstDash val="solid"/>
                    <a:miter/>
                  </a:ln>
                </p:spPr>
                <p:txBody>
                  <a:bodyPr rtlCol="0" anchor="ctr"/>
                  <a:lstStyle/>
                  <a:p>
                    <a:endParaRPr lang="en-US"/>
                  </a:p>
                </p:txBody>
              </p:sp>
              <p:sp>
                <p:nvSpPr>
                  <p:cNvPr id="799" name="Freeform: Shape 798">
                    <a:extLst>
                      <a:ext uri="{FF2B5EF4-FFF2-40B4-BE49-F238E27FC236}">
                        <a16:creationId xmlns:a16="http://schemas.microsoft.com/office/drawing/2014/main" id="{255A3095-91D4-C9A0-40E2-03CCC70BDE4C}"/>
                      </a:ext>
                    </a:extLst>
                  </p:cNvPr>
                  <p:cNvSpPr/>
                  <p:nvPr/>
                </p:nvSpPr>
                <p:spPr>
                  <a:xfrm>
                    <a:off x="6643820" y="3792660"/>
                    <a:ext cx="2348" cy="6280"/>
                  </a:xfrm>
                  <a:custGeom>
                    <a:avLst/>
                    <a:gdLst>
                      <a:gd name="connsiteX0" fmla="*/ 1771 w 2348"/>
                      <a:gd name="connsiteY0" fmla="*/ 6281 h 6280"/>
                      <a:gd name="connsiteX1" fmla="*/ 0 w 2348"/>
                      <a:gd name="connsiteY1" fmla="*/ 150 h 6280"/>
                      <a:gd name="connsiteX2" fmla="*/ 1090 w 2348"/>
                      <a:gd name="connsiteY2" fmla="*/ 5736 h 6280"/>
                      <a:gd name="connsiteX3" fmla="*/ 1771 w 2348"/>
                      <a:gd name="connsiteY3" fmla="*/ 6281 h 6280"/>
                    </a:gdLst>
                    <a:ahLst/>
                    <a:cxnLst>
                      <a:cxn ang="0">
                        <a:pos x="connsiteX0" y="connsiteY0"/>
                      </a:cxn>
                      <a:cxn ang="0">
                        <a:pos x="connsiteX1" y="connsiteY1"/>
                      </a:cxn>
                      <a:cxn ang="0">
                        <a:pos x="connsiteX2" y="connsiteY2"/>
                      </a:cxn>
                      <a:cxn ang="0">
                        <a:pos x="connsiteX3" y="connsiteY3"/>
                      </a:cxn>
                    </a:cxnLst>
                    <a:rect l="l" t="t" r="r" b="b"/>
                    <a:pathLst>
                      <a:path w="2348" h="6280">
                        <a:moveTo>
                          <a:pt x="1771" y="6281"/>
                        </a:moveTo>
                        <a:cubicBezTo>
                          <a:pt x="2725" y="5600"/>
                          <a:pt x="2725" y="-1076"/>
                          <a:pt x="0" y="150"/>
                        </a:cubicBezTo>
                        <a:lnTo>
                          <a:pt x="1090" y="5736"/>
                        </a:lnTo>
                        <a:lnTo>
                          <a:pt x="1771" y="6281"/>
                        </a:lnTo>
                        <a:close/>
                      </a:path>
                    </a:pathLst>
                  </a:custGeom>
                  <a:solidFill>
                    <a:srgbClr val="1DADEB"/>
                  </a:solidFill>
                  <a:ln w="0" cap="flat">
                    <a:noFill/>
                    <a:prstDash val="solid"/>
                    <a:miter/>
                  </a:ln>
                </p:spPr>
                <p:txBody>
                  <a:bodyPr rtlCol="0" anchor="ctr"/>
                  <a:lstStyle/>
                  <a:p>
                    <a:endParaRPr lang="en-US"/>
                  </a:p>
                </p:txBody>
              </p:sp>
              <p:sp>
                <p:nvSpPr>
                  <p:cNvPr id="800" name="Freeform: Shape 799">
                    <a:extLst>
                      <a:ext uri="{FF2B5EF4-FFF2-40B4-BE49-F238E27FC236}">
                        <a16:creationId xmlns:a16="http://schemas.microsoft.com/office/drawing/2014/main" id="{CB9F7E9D-CCA0-1680-AAD2-72B5157482B1}"/>
                      </a:ext>
                    </a:extLst>
                  </p:cNvPr>
                  <p:cNvSpPr/>
                  <p:nvPr/>
                </p:nvSpPr>
                <p:spPr>
                  <a:xfrm>
                    <a:off x="6846144" y="3514187"/>
                    <a:ext cx="2452" cy="1226"/>
                  </a:xfrm>
                  <a:custGeom>
                    <a:avLst/>
                    <a:gdLst>
                      <a:gd name="connsiteX0" fmla="*/ 2453 w 2452"/>
                      <a:gd name="connsiteY0" fmla="*/ 1226 h 1226"/>
                      <a:gd name="connsiteX1" fmla="*/ 545 w 2452"/>
                      <a:gd name="connsiteY1" fmla="*/ 0 h 1226"/>
                      <a:gd name="connsiteX2" fmla="*/ 0 w 2452"/>
                      <a:gd name="connsiteY2" fmla="*/ 0 h 1226"/>
                      <a:gd name="connsiteX3" fmla="*/ 2453 w 2452"/>
                      <a:gd name="connsiteY3" fmla="*/ 1226 h 1226"/>
                    </a:gdLst>
                    <a:ahLst/>
                    <a:cxnLst>
                      <a:cxn ang="0">
                        <a:pos x="connsiteX0" y="connsiteY0"/>
                      </a:cxn>
                      <a:cxn ang="0">
                        <a:pos x="connsiteX1" y="connsiteY1"/>
                      </a:cxn>
                      <a:cxn ang="0">
                        <a:pos x="connsiteX2" y="connsiteY2"/>
                      </a:cxn>
                      <a:cxn ang="0">
                        <a:pos x="connsiteX3" y="connsiteY3"/>
                      </a:cxn>
                    </a:cxnLst>
                    <a:rect l="l" t="t" r="r" b="b"/>
                    <a:pathLst>
                      <a:path w="2452" h="1226">
                        <a:moveTo>
                          <a:pt x="2453" y="1226"/>
                        </a:moveTo>
                        <a:cubicBezTo>
                          <a:pt x="2453" y="1226"/>
                          <a:pt x="1227" y="409"/>
                          <a:pt x="545" y="0"/>
                        </a:cubicBezTo>
                        <a:lnTo>
                          <a:pt x="0" y="0"/>
                        </a:lnTo>
                        <a:cubicBezTo>
                          <a:pt x="136" y="817"/>
                          <a:pt x="1635" y="1090"/>
                          <a:pt x="2453" y="1226"/>
                        </a:cubicBezTo>
                        <a:close/>
                      </a:path>
                    </a:pathLst>
                  </a:custGeom>
                  <a:solidFill>
                    <a:srgbClr val="1DADEB"/>
                  </a:solidFill>
                  <a:ln w="0" cap="flat">
                    <a:noFill/>
                    <a:prstDash val="solid"/>
                    <a:miter/>
                  </a:ln>
                </p:spPr>
                <p:txBody>
                  <a:bodyPr rtlCol="0" anchor="ctr"/>
                  <a:lstStyle/>
                  <a:p>
                    <a:endParaRPr lang="en-US"/>
                  </a:p>
                </p:txBody>
              </p:sp>
              <p:sp>
                <p:nvSpPr>
                  <p:cNvPr id="801" name="Freeform: Shape 800">
                    <a:extLst>
                      <a:ext uri="{FF2B5EF4-FFF2-40B4-BE49-F238E27FC236}">
                        <a16:creationId xmlns:a16="http://schemas.microsoft.com/office/drawing/2014/main" id="{7417AC5C-8E97-E1F4-0E1C-3A7344BA825A}"/>
                      </a:ext>
                    </a:extLst>
                  </p:cNvPr>
                  <p:cNvSpPr/>
                  <p:nvPr/>
                </p:nvSpPr>
                <p:spPr>
                  <a:xfrm>
                    <a:off x="6692459" y="3528220"/>
                    <a:ext cx="817" cy="2316"/>
                  </a:xfrm>
                  <a:custGeom>
                    <a:avLst/>
                    <a:gdLst>
                      <a:gd name="connsiteX0" fmla="*/ 817 w 817"/>
                      <a:gd name="connsiteY0" fmla="*/ 0 h 2316"/>
                      <a:gd name="connsiteX1" fmla="*/ 0 w 817"/>
                      <a:gd name="connsiteY1" fmla="*/ 2316 h 2316"/>
                      <a:gd name="connsiteX2" fmla="*/ 817 w 817"/>
                      <a:gd name="connsiteY2" fmla="*/ 0 h 2316"/>
                    </a:gdLst>
                    <a:ahLst/>
                    <a:cxnLst>
                      <a:cxn ang="0">
                        <a:pos x="connsiteX0" y="connsiteY0"/>
                      </a:cxn>
                      <a:cxn ang="0">
                        <a:pos x="connsiteX1" y="connsiteY1"/>
                      </a:cxn>
                      <a:cxn ang="0">
                        <a:pos x="connsiteX2" y="connsiteY2"/>
                      </a:cxn>
                    </a:cxnLst>
                    <a:rect l="l" t="t" r="r" b="b"/>
                    <a:pathLst>
                      <a:path w="817" h="2316">
                        <a:moveTo>
                          <a:pt x="817" y="0"/>
                        </a:moveTo>
                        <a:cubicBezTo>
                          <a:pt x="136" y="1090"/>
                          <a:pt x="0" y="1771"/>
                          <a:pt x="0" y="2316"/>
                        </a:cubicBezTo>
                        <a:cubicBezTo>
                          <a:pt x="409" y="1635"/>
                          <a:pt x="817" y="954"/>
                          <a:pt x="817" y="0"/>
                        </a:cubicBezTo>
                        <a:close/>
                      </a:path>
                    </a:pathLst>
                  </a:custGeom>
                  <a:solidFill>
                    <a:srgbClr val="1DADEB"/>
                  </a:solidFill>
                  <a:ln w="0" cap="flat">
                    <a:noFill/>
                    <a:prstDash val="solid"/>
                    <a:miter/>
                  </a:ln>
                </p:spPr>
                <p:txBody>
                  <a:bodyPr rtlCol="0" anchor="ctr"/>
                  <a:lstStyle/>
                  <a:p>
                    <a:endParaRPr lang="en-US"/>
                  </a:p>
                </p:txBody>
              </p:sp>
              <p:sp>
                <p:nvSpPr>
                  <p:cNvPr id="802" name="Freeform: Shape 801">
                    <a:extLst>
                      <a:ext uri="{FF2B5EF4-FFF2-40B4-BE49-F238E27FC236}">
                        <a16:creationId xmlns:a16="http://schemas.microsoft.com/office/drawing/2014/main" id="{2A9E46AD-C49F-1557-B357-9E5E562621A7}"/>
                      </a:ext>
                    </a:extLst>
                  </p:cNvPr>
                  <p:cNvSpPr/>
                  <p:nvPr/>
                </p:nvSpPr>
                <p:spPr>
                  <a:xfrm>
                    <a:off x="6845327" y="3521408"/>
                    <a:ext cx="5722" cy="4905"/>
                  </a:xfrm>
                  <a:custGeom>
                    <a:avLst/>
                    <a:gdLst>
                      <a:gd name="connsiteX0" fmla="*/ 0 w 5722"/>
                      <a:gd name="connsiteY0" fmla="*/ 136 h 4905"/>
                      <a:gd name="connsiteX1" fmla="*/ 409 w 5722"/>
                      <a:gd name="connsiteY1" fmla="*/ 4088 h 4905"/>
                      <a:gd name="connsiteX2" fmla="*/ 5723 w 5722"/>
                      <a:gd name="connsiteY2" fmla="*/ 4905 h 4905"/>
                      <a:gd name="connsiteX3" fmla="*/ 0 w 5722"/>
                      <a:gd name="connsiteY3" fmla="*/ 0 h 4905"/>
                    </a:gdLst>
                    <a:ahLst/>
                    <a:cxnLst>
                      <a:cxn ang="0">
                        <a:pos x="connsiteX0" y="connsiteY0"/>
                      </a:cxn>
                      <a:cxn ang="0">
                        <a:pos x="connsiteX1" y="connsiteY1"/>
                      </a:cxn>
                      <a:cxn ang="0">
                        <a:pos x="connsiteX2" y="connsiteY2"/>
                      </a:cxn>
                      <a:cxn ang="0">
                        <a:pos x="connsiteX3" y="connsiteY3"/>
                      </a:cxn>
                    </a:cxnLst>
                    <a:rect l="l" t="t" r="r" b="b"/>
                    <a:pathLst>
                      <a:path w="5722" h="4905">
                        <a:moveTo>
                          <a:pt x="0" y="136"/>
                        </a:moveTo>
                        <a:cubicBezTo>
                          <a:pt x="409" y="1363"/>
                          <a:pt x="817" y="3134"/>
                          <a:pt x="409" y="4088"/>
                        </a:cubicBezTo>
                        <a:cubicBezTo>
                          <a:pt x="1908" y="5041"/>
                          <a:pt x="3815" y="4496"/>
                          <a:pt x="5723" y="4905"/>
                        </a:cubicBezTo>
                        <a:cubicBezTo>
                          <a:pt x="3679" y="4088"/>
                          <a:pt x="1771" y="2589"/>
                          <a:pt x="0" y="0"/>
                        </a:cubicBezTo>
                        <a:close/>
                      </a:path>
                    </a:pathLst>
                  </a:custGeom>
                  <a:solidFill>
                    <a:srgbClr val="1DADEB"/>
                  </a:solidFill>
                  <a:ln w="0" cap="flat">
                    <a:noFill/>
                    <a:prstDash val="solid"/>
                    <a:miter/>
                  </a:ln>
                </p:spPr>
                <p:txBody>
                  <a:bodyPr rtlCol="0" anchor="ctr"/>
                  <a:lstStyle/>
                  <a:p>
                    <a:endParaRPr lang="en-US"/>
                  </a:p>
                </p:txBody>
              </p:sp>
              <p:sp>
                <p:nvSpPr>
                  <p:cNvPr id="803" name="Freeform: Shape 802">
                    <a:extLst>
                      <a:ext uri="{FF2B5EF4-FFF2-40B4-BE49-F238E27FC236}">
                        <a16:creationId xmlns:a16="http://schemas.microsoft.com/office/drawing/2014/main" id="{32514D46-3E3A-1F1E-2E74-A3DD0CE18C18}"/>
                      </a:ext>
                    </a:extLst>
                  </p:cNvPr>
                  <p:cNvSpPr/>
                  <p:nvPr/>
                </p:nvSpPr>
                <p:spPr>
                  <a:xfrm>
                    <a:off x="6851049" y="3526449"/>
                    <a:ext cx="136" cy="13624"/>
                  </a:xfrm>
                  <a:custGeom>
                    <a:avLst/>
                    <a:gdLst>
                      <a:gd name="connsiteX0" fmla="*/ 136 w 136"/>
                      <a:gd name="connsiteY0" fmla="*/ 0 h 13624"/>
                      <a:gd name="connsiteX1" fmla="*/ 0 w 136"/>
                      <a:gd name="connsiteY1" fmla="*/ 0 h 13624"/>
                      <a:gd name="connsiteX2" fmla="*/ 136 w 136"/>
                      <a:gd name="connsiteY2" fmla="*/ 0 h 13624"/>
                    </a:gdLst>
                    <a:ahLst/>
                    <a:cxnLst>
                      <a:cxn ang="0">
                        <a:pos x="connsiteX0" y="connsiteY0"/>
                      </a:cxn>
                      <a:cxn ang="0">
                        <a:pos x="connsiteX1" y="connsiteY1"/>
                      </a:cxn>
                      <a:cxn ang="0">
                        <a:pos x="connsiteX2" y="connsiteY2"/>
                      </a:cxn>
                    </a:cxnLst>
                    <a:rect l="l" t="t" r="r" b="b"/>
                    <a:pathLst>
                      <a:path w="136" h="13624">
                        <a:moveTo>
                          <a:pt x="136" y="0"/>
                        </a:moveTo>
                        <a:lnTo>
                          <a:pt x="0" y="0"/>
                        </a:lnTo>
                        <a:cubicBezTo>
                          <a:pt x="0" y="0"/>
                          <a:pt x="136" y="0"/>
                          <a:pt x="136" y="0"/>
                        </a:cubicBezTo>
                        <a:close/>
                      </a:path>
                    </a:pathLst>
                  </a:custGeom>
                  <a:solidFill>
                    <a:srgbClr val="1DADEB"/>
                  </a:solidFill>
                  <a:ln w="0" cap="flat">
                    <a:noFill/>
                    <a:prstDash val="solid"/>
                    <a:miter/>
                  </a:ln>
                </p:spPr>
                <p:txBody>
                  <a:bodyPr rtlCol="0" anchor="ctr"/>
                  <a:lstStyle/>
                  <a:p>
                    <a:endParaRPr lang="en-US"/>
                  </a:p>
                </p:txBody>
              </p:sp>
              <p:sp>
                <p:nvSpPr>
                  <p:cNvPr id="804" name="Freeform: Shape 803">
                    <a:extLst>
                      <a:ext uri="{FF2B5EF4-FFF2-40B4-BE49-F238E27FC236}">
                        <a16:creationId xmlns:a16="http://schemas.microsoft.com/office/drawing/2014/main" id="{76FD654B-4DED-D5EA-B28E-FE845B5AE66C}"/>
                      </a:ext>
                    </a:extLst>
                  </p:cNvPr>
                  <p:cNvSpPr/>
                  <p:nvPr/>
                </p:nvSpPr>
                <p:spPr>
                  <a:xfrm>
                    <a:off x="6565478" y="3457082"/>
                    <a:ext cx="386256" cy="481447"/>
                  </a:xfrm>
                  <a:custGeom>
                    <a:avLst/>
                    <a:gdLst>
                      <a:gd name="connsiteX0" fmla="*/ 80657 w 386256"/>
                      <a:gd name="connsiteY0" fmla="*/ 345810 h 481447"/>
                      <a:gd name="connsiteX1" fmla="*/ 81883 w 386256"/>
                      <a:gd name="connsiteY1" fmla="*/ 347036 h 481447"/>
                      <a:gd name="connsiteX2" fmla="*/ 80794 w 386256"/>
                      <a:gd name="connsiteY2" fmla="*/ 346628 h 481447"/>
                      <a:gd name="connsiteX3" fmla="*/ 81883 w 386256"/>
                      <a:gd name="connsiteY3" fmla="*/ 350987 h 481447"/>
                      <a:gd name="connsiteX4" fmla="*/ 83110 w 386256"/>
                      <a:gd name="connsiteY4" fmla="*/ 352350 h 481447"/>
                      <a:gd name="connsiteX5" fmla="*/ 82156 w 386256"/>
                      <a:gd name="connsiteY5" fmla="*/ 352077 h 481447"/>
                      <a:gd name="connsiteX6" fmla="*/ 82429 w 386256"/>
                      <a:gd name="connsiteY6" fmla="*/ 353440 h 481447"/>
                      <a:gd name="connsiteX7" fmla="*/ 95372 w 386256"/>
                      <a:gd name="connsiteY7" fmla="*/ 362841 h 481447"/>
                      <a:gd name="connsiteX8" fmla="*/ 101639 w 386256"/>
                      <a:gd name="connsiteY8" fmla="*/ 370062 h 481447"/>
                      <a:gd name="connsiteX9" fmla="*/ 97552 w 386256"/>
                      <a:gd name="connsiteY9" fmla="*/ 367473 h 481447"/>
                      <a:gd name="connsiteX10" fmla="*/ 103819 w 386256"/>
                      <a:gd name="connsiteY10" fmla="*/ 381234 h 481447"/>
                      <a:gd name="connsiteX11" fmla="*/ 101094 w 386256"/>
                      <a:gd name="connsiteY11" fmla="*/ 377419 h 481447"/>
                      <a:gd name="connsiteX12" fmla="*/ 112403 w 386256"/>
                      <a:gd name="connsiteY12" fmla="*/ 382052 h 481447"/>
                      <a:gd name="connsiteX13" fmla="*/ 104092 w 386256"/>
                      <a:gd name="connsiteY13" fmla="*/ 380008 h 481447"/>
                      <a:gd name="connsiteX14" fmla="*/ 116081 w 386256"/>
                      <a:gd name="connsiteY14" fmla="*/ 394450 h 481447"/>
                      <a:gd name="connsiteX15" fmla="*/ 114446 w 386256"/>
                      <a:gd name="connsiteY15" fmla="*/ 405486 h 481447"/>
                      <a:gd name="connsiteX16" fmla="*/ 119079 w 386256"/>
                      <a:gd name="connsiteY16" fmla="*/ 400990 h 481447"/>
                      <a:gd name="connsiteX17" fmla="*/ 124528 w 386256"/>
                      <a:gd name="connsiteY17" fmla="*/ 404396 h 481447"/>
                      <a:gd name="connsiteX18" fmla="*/ 123166 w 386256"/>
                      <a:gd name="connsiteY18" fmla="*/ 405077 h 481447"/>
                      <a:gd name="connsiteX19" fmla="*/ 138834 w 386256"/>
                      <a:gd name="connsiteY19" fmla="*/ 411208 h 481447"/>
                      <a:gd name="connsiteX20" fmla="*/ 158726 w 386256"/>
                      <a:gd name="connsiteY20" fmla="*/ 424560 h 481447"/>
                      <a:gd name="connsiteX21" fmla="*/ 160770 w 386256"/>
                      <a:gd name="connsiteY21" fmla="*/ 434506 h 481447"/>
                      <a:gd name="connsiteX22" fmla="*/ 173577 w 386256"/>
                      <a:gd name="connsiteY22" fmla="*/ 430964 h 481447"/>
                      <a:gd name="connsiteX23" fmla="*/ 163904 w 386256"/>
                      <a:gd name="connsiteY23" fmla="*/ 431372 h 481447"/>
                      <a:gd name="connsiteX24" fmla="*/ 162541 w 386256"/>
                      <a:gd name="connsiteY24" fmla="*/ 423606 h 481447"/>
                      <a:gd name="connsiteX25" fmla="*/ 170852 w 386256"/>
                      <a:gd name="connsiteY25" fmla="*/ 427558 h 481447"/>
                      <a:gd name="connsiteX26" fmla="*/ 179163 w 386256"/>
                      <a:gd name="connsiteY26" fmla="*/ 432190 h 481447"/>
                      <a:gd name="connsiteX27" fmla="*/ 177801 w 386256"/>
                      <a:gd name="connsiteY27" fmla="*/ 432190 h 481447"/>
                      <a:gd name="connsiteX28" fmla="*/ 192924 w 386256"/>
                      <a:gd name="connsiteY28" fmla="*/ 442408 h 481447"/>
                      <a:gd name="connsiteX29" fmla="*/ 197965 w 386256"/>
                      <a:gd name="connsiteY29" fmla="*/ 441046 h 481447"/>
                      <a:gd name="connsiteX30" fmla="*/ 197420 w 386256"/>
                      <a:gd name="connsiteY30" fmla="*/ 442136 h 481447"/>
                      <a:gd name="connsiteX31" fmla="*/ 211862 w 386256"/>
                      <a:gd name="connsiteY31" fmla="*/ 444452 h 481447"/>
                      <a:gd name="connsiteX32" fmla="*/ 210908 w 386256"/>
                      <a:gd name="connsiteY32" fmla="*/ 445406 h 481447"/>
                      <a:gd name="connsiteX33" fmla="*/ 224669 w 386256"/>
                      <a:gd name="connsiteY33" fmla="*/ 441727 h 481447"/>
                      <a:gd name="connsiteX34" fmla="*/ 223170 w 386256"/>
                      <a:gd name="connsiteY34" fmla="*/ 447313 h 481447"/>
                      <a:gd name="connsiteX35" fmla="*/ 236250 w 386256"/>
                      <a:gd name="connsiteY35" fmla="*/ 443362 h 481447"/>
                      <a:gd name="connsiteX36" fmla="*/ 245106 w 386256"/>
                      <a:gd name="connsiteY36" fmla="*/ 435187 h 481447"/>
                      <a:gd name="connsiteX37" fmla="*/ 250964 w 386256"/>
                      <a:gd name="connsiteY37" fmla="*/ 435187 h 481447"/>
                      <a:gd name="connsiteX38" fmla="*/ 246741 w 386256"/>
                      <a:gd name="connsiteY38" fmla="*/ 443634 h 481447"/>
                      <a:gd name="connsiteX39" fmla="*/ 253144 w 386256"/>
                      <a:gd name="connsiteY39" fmla="*/ 439956 h 481447"/>
                      <a:gd name="connsiteX40" fmla="*/ 250419 w 386256"/>
                      <a:gd name="connsiteY40" fmla="*/ 447722 h 481447"/>
                      <a:gd name="connsiteX41" fmla="*/ 258731 w 386256"/>
                      <a:gd name="connsiteY41" fmla="*/ 443907 h 481447"/>
                      <a:gd name="connsiteX42" fmla="*/ 261456 w 386256"/>
                      <a:gd name="connsiteY42" fmla="*/ 436959 h 481447"/>
                      <a:gd name="connsiteX43" fmla="*/ 267723 w 386256"/>
                      <a:gd name="connsiteY43" fmla="*/ 437640 h 481447"/>
                      <a:gd name="connsiteX44" fmla="*/ 276306 w 386256"/>
                      <a:gd name="connsiteY44" fmla="*/ 428920 h 481447"/>
                      <a:gd name="connsiteX45" fmla="*/ 270856 w 386256"/>
                      <a:gd name="connsiteY45" fmla="*/ 429465 h 481447"/>
                      <a:gd name="connsiteX46" fmla="*/ 275625 w 386256"/>
                      <a:gd name="connsiteY46" fmla="*/ 422517 h 481447"/>
                      <a:gd name="connsiteX47" fmla="*/ 285162 w 386256"/>
                      <a:gd name="connsiteY47" fmla="*/ 420200 h 481447"/>
                      <a:gd name="connsiteX48" fmla="*/ 292383 w 386256"/>
                      <a:gd name="connsiteY48" fmla="*/ 419519 h 481447"/>
                      <a:gd name="connsiteX49" fmla="*/ 317453 w 386256"/>
                      <a:gd name="connsiteY49" fmla="*/ 387365 h 481447"/>
                      <a:gd name="connsiteX50" fmla="*/ 324674 w 386256"/>
                      <a:gd name="connsiteY50" fmla="*/ 386411 h 481447"/>
                      <a:gd name="connsiteX51" fmla="*/ 335164 w 386256"/>
                      <a:gd name="connsiteY51" fmla="*/ 361206 h 481447"/>
                      <a:gd name="connsiteX52" fmla="*/ 334892 w 386256"/>
                      <a:gd name="connsiteY52" fmla="*/ 366111 h 481447"/>
                      <a:gd name="connsiteX53" fmla="*/ 346609 w 386256"/>
                      <a:gd name="connsiteY53" fmla="*/ 345810 h 481447"/>
                      <a:gd name="connsiteX54" fmla="*/ 347427 w 386256"/>
                      <a:gd name="connsiteY54" fmla="*/ 349080 h 481447"/>
                      <a:gd name="connsiteX55" fmla="*/ 347427 w 386256"/>
                      <a:gd name="connsiteY55" fmla="*/ 341178 h 481447"/>
                      <a:gd name="connsiteX56" fmla="*/ 348380 w 386256"/>
                      <a:gd name="connsiteY56" fmla="*/ 342949 h 481447"/>
                      <a:gd name="connsiteX57" fmla="*/ 359007 w 386256"/>
                      <a:gd name="connsiteY57" fmla="*/ 286543 h 481447"/>
                      <a:gd name="connsiteX58" fmla="*/ 363367 w 386256"/>
                      <a:gd name="connsiteY58" fmla="*/ 295672 h 481447"/>
                      <a:gd name="connsiteX59" fmla="*/ 364593 w 386256"/>
                      <a:gd name="connsiteY59" fmla="*/ 289949 h 481447"/>
                      <a:gd name="connsiteX60" fmla="*/ 362277 w 386256"/>
                      <a:gd name="connsiteY60" fmla="*/ 279186 h 481447"/>
                      <a:gd name="connsiteX61" fmla="*/ 365002 w 386256"/>
                      <a:gd name="connsiteY61" fmla="*/ 279186 h 481447"/>
                      <a:gd name="connsiteX62" fmla="*/ 361460 w 386256"/>
                      <a:gd name="connsiteY62" fmla="*/ 247032 h 481447"/>
                      <a:gd name="connsiteX63" fmla="*/ 369634 w 386256"/>
                      <a:gd name="connsiteY63" fmla="*/ 264335 h 481447"/>
                      <a:gd name="connsiteX64" fmla="*/ 372905 w 386256"/>
                      <a:gd name="connsiteY64" fmla="*/ 260248 h 481447"/>
                      <a:gd name="connsiteX65" fmla="*/ 376583 w 386256"/>
                      <a:gd name="connsiteY65" fmla="*/ 268286 h 481447"/>
                      <a:gd name="connsiteX66" fmla="*/ 377128 w 386256"/>
                      <a:gd name="connsiteY66" fmla="*/ 259022 h 481447"/>
                      <a:gd name="connsiteX67" fmla="*/ 379444 w 386256"/>
                      <a:gd name="connsiteY67" fmla="*/ 262564 h 481447"/>
                      <a:gd name="connsiteX68" fmla="*/ 377946 w 386256"/>
                      <a:gd name="connsiteY68" fmla="*/ 254253 h 481447"/>
                      <a:gd name="connsiteX69" fmla="*/ 382987 w 386256"/>
                      <a:gd name="connsiteY69" fmla="*/ 291312 h 481447"/>
                      <a:gd name="connsiteX70" fmla="*/ 380943 w 386256"/>
                      <a:gd name="connsiteY70" fmla="*/ 289405 h 481447"/>
                      <a:gd name="connsiteX71" fmla="*/ 378082 w 386256"/>
                      <a:gd name="connsiteY71" fmla="*/ 300304 h 481447"/>
                      <a:gd name="connsiteX72" fmla="*/ 381352 w 386256"/>
                      <a:gd name="connsiteY72" fmla="*/ 296080 h 481447"/>
                      <a:gd name="connsiteX73" fmla="*/ 383123 w 386256"/>
                      <a:gd name="connsiteY73" fmla="*/ 300849 h 481447"/>
                      <a:gd name="connsiteX74" fmla="*/ 373722 w 386256"/>
                      <a:gd name="connsiteY74" fmla="*/ 317743 h 481447"/>
                      <a:gd name="connsiteX75" fmla="*/ 377265 w 386256"/>
                      <a:gd name="connsiteY75" fmla="*/ 331368 h 481447"/>
                      <a:gd name="connsiteX76" fmla="*/ 372223 w 386256"/>
                      <a:gd name="connsiteY76" fmla="*/ 334229 h 481447"/>
                      <a:gd name="connsiteX77" fmla="*/ 365411 w 386256"/>
                      <a:gd name="connsiteY77" fmla="*/ 362704 h 481447"/>
                      <a:gd name="connsiteX78" fmla="*/ 366228 w 386256"/>
                      <a:gd name="connsiteY78" fmla="*/ 360797 h 481447"/>
                      <a:gd name="connsiteX79" fmla="*/ 362277 w 386256"/>
                      <a:gd name="connsiteY79" fmla="*/ 360934 h 481447"/>
                      <a:gd name="connsiteX80" fmla="*/ 353012 w 386256"/>
                      <a:gd name="connsiteY80" fmla="*/ 376465 h 481447"/>
                      <a:gd name="connsiteX81" fmla="*/ 342385 w 386256"/>
                      <a:gd name="connsiteY81" fmla="*/ 408075 h 481447"/>
                      <a:gd name="connsiteX82" fmla="*/ 346337 w 386256"/>
                      <a:gd name="connsiteY82" fmla="*/ 390226 h 481447"/>
                      <a:gd name="connsiteX83" fmla="*/ 341296 w 386256"/>
                      <a:gd name="connsiteY83" fmla="*/ 397311 h 481447"/>
                      <a:gd name="connsiteX84" fmla="*/ 343476 w 386256"/>
                      <a:gd name="connsiteY84" fmla="*/ 385866 h 481447"/>
                      <a:gd name="connsiteX85" fmla="*/ 337208 w 386256"/>
                      <a:gd name="connsiteY85" fmla="*/ 402488 h 481447"/>
                      <a:gd name="connsiteX86" fmla="*/ 332985 w 386256"/>
                      <a:gd name="connsiteY86" fmla="*/ 403851 h 481447"/>
                      <a:gd name="connsiteX87" fmla="*/ 334892 w 386256"/>
                      <a:gd name="connsiteY87" fmla="*/ 406712 h 481447"/>
                      <a:gd name="connsiteX88" fmla="*/ 333393 w 386256"/>
                      <a:gd name="connsiteY88" fmla="*/ 407393 h 481447"/>
                      <a:gd name="connsiteX89" fmla="*/ 326308 w 386256"/>
                      <a:gd name="connsiteY89" fmla="*/ 418429 h 481447"/>
                      <a:gd name="connsiteX90" fmla="*/ 333802 w 386256"/>
                      <a:gd name="connsiteY90" fmla="*/ 416794 h 481447"/>
                      <a:gd name="connsiteX91" fmla="*/ 335437 w 386256"/>
                      <a:gd name="connsiteY91" fmla="*/ 411481 h 481447"/>
                      <a:gd name="connsiteX92" fmla="*/ 340342 w 386256"/>
                      <a:gd name="connsiteY92" fmla="*/ 411481 h 481447"/>
                      <a:gd name="connsiteX93" fmla="*/ 327671 w 386256"/>
                      <a:gd name="connsiteY93" fmla="*/ 427149 h 481447"/>
                      <a:gd name="connsiteX94" fmla="*/ 324401 w 386256"/>
                      <a:gd name="connsiteY94" fmla="*/ 425923 h 481447"/>
                      <a:gd name="connsiteX95" fmla="*/ 310777 w 386256"/>
                      <a:gd name="connsiteY95" fmla="*/ 437912 h 481447"/>
                      <a:gd name="connsiteX96" fmla="*/ 310777 w 386256"/>
                      <a:gd name="connsiteY96" fmla="*/ 435732 h 481447"/>
                      <a:gd name="connsiteX97" fmla="*/ 301512 w 386256"/>
                      <a:gd name="connsiteY97" fmla="*/ 442681 h 481447"/>
                      <a:gd name="connsiteX98" fmla="*/ 291157 w 386256"/>
                      <a:gd name="connsiteY98" fmla="*/ 447041 h 481447"/>
                      <a:gd name="connsiteX99" fmla="*/ 275898 w 386256"/>
                      <a:gd name="connsiteY99" fmla="*/ 466388 h 481447"/>
                      <a:gd name="connsiteX100" fmla="*/ 263227 w 386256"/>
                      <a:gd name="connsiteY100" fmla="*/ 470884 h 481447"/>
                      <a:gd name="connsiteX101" fmla="*/ 246741 w 386256"/>
                      <a:gd name="connsiteY101" fmla="*/ 476470 h 481447"/>
                      <a:gd name="connsiteX102" fmla="*/ 254098 w 386256"/>
                      <a:gd name="connsiteY102" fmla="*/ 470066 h 481447"/>
                      <a:gd name="connsiteX103" fmla="*/ 242654 w 386256"/>
                      <a:gd name="connsiteY103" fmla="*/ 472791 h 481447"/>
                      <a:gd name="connsiteX104" fmla="*/ 246469 w 386256"/>
                      <a:gd name="connsiteY104" fmla="*/ 467477 h 481447"/>
                      <a:gd name="connsiteX105" fmla="*/ 232571 w 386256"/>
                      <a:gd name="connsiteY105" fmla="*/ 472519 h 481447"/>
                      <a:gd name="connsiteX106" fmla="*/ 239248 w 386256"/>
                      <a:gd name="connsiteY106" fmla="*/ 475244 h 481447"/>
                      <a:gd name="connsiteX107" fmla="*/ 212543 w 386256"/>
                      <a:gd name="connsiteY107" fmla="*/ 481238 h 481447"/>
                      <a:gd name="connsiteX108" fmla="*/ 208184 w 386256"/>
                      <a:gd name="connsiteY108" fmla="*/ 477560 h 481447"/>
                      <a:gd name="connsiteX109" fmla="*/ 205322 w 386256"/>
                      <a:gd name="connsiteY109" fmla="*/ 480012 h 481447"/>
                      <a:gd name="connsiteX110" fmla="*/ 205322 w 386256"/>
                      <a:gd name="connsiteY110" fmla="*/ 475925 h 481447"/>
                      <a:gd name="connsiteX111" fmla="*/ 174394 w 386256"/>
                      <a:gd name="connsiteY111" fmla="*/ 477151 h 481447"/>
                      <a:gd name="connsiteX112" fmla="*/ 178754 w 386256"/>
                      <a:gd name="connsiteY112" fmla="*/ 470611 h 481447"/>
                      <a:gd name="connsiteX113" fmla="*/ 194423 w 386256"/>
                      <a:gd name="connsiteY113" fmla="*/ 469930 h 481447"/>
                      <a:gd name="connsiteX114" fmla="*/ 189518 w 386256"/>
                      <a:gd name="connsiteY114" fmla="*/ 465434 h 481447"/>
                      <a:gd name="connsiteX115" fmla="*/ 183114 w 386256"/>
                      <a:gd name="connsiteY115" fmla="*/ 466796 h 481447"/>
                      <a:gd name="connsiteX116" fmla="*/ 184341 w 386256"/>
                      <a:gd name="connsiteY116" fmla="*/ 467205 h 481447"/>
                      <a:gd name="connsiteX117" fmla="*/ 175348 w 386256"/>
                      <a:gd name="connsiteY117" fmla="*/ 467341 h 481447"/>
                      <a:gd name="connsiteX118" fmla="*/ 165539 w 386256"/>
                      <a:gd name="connsiteY118" fmla="*/ 464753 h 481447"/>
                      <a:gd name="connsiteX119" fmla="*/ 146191 w 386256"/>
                      <a:gd name="connsiteY119" fmla="*/ 456987 h 481447"/>
                      <a:gd name="connsiteX120" fmla="*/ 129569 w 386256"/>
                      <a:gd name="connsiteY120" fmla="*/ 455352 h 481447"/>
                      <a:gd name="connsiteX121" fmla="*/ 113356 w 386256"/>
                      <a:gd name="connsiteY121" fmla="*/ 448131 h 481447"/>
                      <a:gd name="connsiteX122" fmla="*/ 115400 w 386256"/>
                      <a:gd name="connsiteY122" fmla="*/ 441046 h 481447"/>
                      <a:gd name="connsiteX123" fmla="*/ 104364 w 386256"/>
                      <a:gd name="connsiteY123" fmla="*/ 434915 h 481447"/>
                      <a:gd name="connsiteX124" fmla="*/ 108452 w 386256"/>
                      <a:gd name="connsiteY124" fmla="*/ 440228 h 481447"/>
                      <a:gd name="connsiteX125" fmla="*/ 98097 w 386256"/>
                      <a:gd name="connsiteY125" fmla="*/ 431918 h 481447"/>
                      <a:gd name="connsiteX126" fmla="*/ 99596 w 386256"/>
                      <a:gd name="connsiteY126" fmla="*/ 431918 h 481447"/>
                      <a:gd name="connsiteX127" fmla="*/ 91693 w 386256"/>
                      <a:gd name="connsiteY127" fmla="*/ 428648 h 481447"/>
                      <a:gd name="connsiteX128" fmla="*/ 83518 w 386256"/>
                      <a:gd name="connsiteY128" fmla="*/ 416113 h 481447"/>
                      <a:gd name="connsiteX129" fmla="*/ 76161 w 386256"/>
                      <a:gd name="connsiteY129" fmla="*/ 414206 h 481447"/>
                      <a:gd name="connsiteX130" fmla="*/ 74799 w 386256"/>
                      <a:gd name="connsiteY130" fmla="*/ 406440 h 481447"/>
                      <a:gd name="connsiteX131" fmla="*/ 62264 w 386256"/>
                      <a:gd name="connsiteY131" fmla="*/ 397039 h 481447"/>
                      <a:gd name="connsiteX132" fmla="*/ 63218 w 386256"/>
                      <a:gd name="connsiteY132" fmla="*/ 389000 h 481447"/>
                      <a:gd name="connsiteX133" fmla="*/ 45915 w 386256"/>
                      <a:gd name="connsiteY133" fmla="*/ 364476 h 481447"/>
                      <a:gd name="connsiteX134" fmla="*/ 48639 w 386256"/>
                      <a:gd name="connsiteY134" fmla="*/ 362568 h 481447"/>
                      <a:gd name="connsiteX135" fmla="*/ 44007 w 386256"/>
                      <a:gd name="connsiteY135" fmla="*/ 354257 h 481447"/>
                      <a:gd name="connsiteX136" fmla="*/ 44007 w 386256"/>
                      <a:gd name="connsiteY136" fmla="*/ 354257 h 481447"/>
                      <a:gd name="connsiteX137" fmla="*/ 44007 w 386256"/>
                      <a:gd name="connsiteY137" fmla="*/ 354257 h 481447"/>
                      <a:gd name="connsiteX138" fmla="*/ 42100 w 386256"/>
                      <a:gd name="connsiteY138" fmla="*/ 352759 h 481447"/>
                      <a:gd name="connsiteX139" fmla="*/ 28748 w 386256"/>
                      <a:gd name="connsiteY139" fmla="*/ 340497 h 481447"/>
                      <a:gd name="connsiteX140" fmla="*/ 32017 w 386256"/>
                      <a:gd name="connsiteY140" fmla="*/ 351941 h 481447"/>
                      <a:gd name="connsiteX141" fmla="*/ 36105 w 386256"/>
                      <a:gd name="connsiteY141" fmla="*/ 353440 h 481447"/>
                      <a:gd name="connsiteX142" fmla="*/ 39375 w 386256"/>
                      <a:gd name="connsiteY142" fmla="*/ 363386 h 481447"/>
                      <a:gd name="connsiteX143" fmla="*/ 20846 w 386256"/>
                      <a:gd name="connsiteY143" fmla="*/ 336954 h 481447"/>
                      <a:gd name="connsiteX144" fmla="*/ 26976 w 386256"/>
                      <a:gd name="connsiteY144" fmla="*/ 367201 h 481447"/>
                      <a:gd name="connsiteX145" fmla="*/ 26840 w 386256"/>
                      <a:gd name="connsiteY145" fmla="*/ 361751 h 481447"/>
                      <a:gd name="connsiteX146" fmla="*/ 29293 w 386256"/>
                      <a:gd name="connsiteY146" fmla="*/ 367201 h 481447"/>
                      <a:gd name="connsiteX147" fmla="*/ 30247 w 386256"/>
                      <a:gd name="connsiteY147" fmla="*/ 360525 h 481447"/>
                      <a:gd name="connsiteX148" fmla="*/ 36786 w 386256"/>
                      <a:gd name="connsiteY148" fmla="*/ 374694 h 481447"/>
                      <a:gd name="connsiteX149" fmla="*/ 38149 w 386256"/>
                      <a:gd name="connsiteY149" fmla="*/ 368699 h 481447"/>
                      <a:gd name="connsiteX150" fmla="*/ 44961 w 386256"/>
                      <a:gd name="connsiteY150" fmla="*/ 378509 h 481447"/>
                      <a:gd name="connsiteX151" fmla="*/ 45233 w 386256"/>
                      <a:gd name="connsiteY151" fmla="*/ 373877 h 481447"/>
                      <a:gd name="connsiteX152" fmla="*/ 50683 w 386256"/>
                      <a:gd name="connsiteY152" fmla="*/ 395404 h 481447"/>
                      <a:gd name="connsiteX153" fmla="*/ 61855 w 386256"/>
                      <a:gd name="connsiteY153" fmla="*/ 403306 h 481447"/>
                      <a:gd name="connsiteX154" fmla="*/ 59812 w 386256"/>
                      <a:gd name="connsiteY154" fmla="*/ 399627 h 481447"/>
                      <a:gd name="connsiteX155" fmla="*/ 67714 w 386256"/>
                      <a:gd name="connsiteY155" fmla="*/ 404941 h 481447"/>
                      <a:gd name="connsiteX156" fmla="*/ 64444 w 386256"/>
                      <a:gd name="connsiteY156" fmla="*/ 413797 h 481447"/>
                      <a:gd name="connsiteX157" fmla="*/ 81883 w 386256"/>
                      <a:gd name="connsiteY157" fmla="*/ 425923 h 481447"/>
                      <a:gd name="connsiteX158" fmla="*/ 65807 w 386256"/>
                      <a:gd name="connsiteY158" fmla="*/ 416249 h 481447"/>
                      <a:gd name="connsiteX159" fmla="*/ 67441 w 386256"/>
                      <a:gd name="connsiteY159" fmla="*/ 420745 h 481447"/>
                      <a:gd name="connsiteX160" fmla="*/ 55724 w 386256"/>
                      <a:gd name="connsiteY160" fmla="*/ 406984 h 481447"/>
                      <a:gd name="connsiteX161" fmla="*/ 54771 w 386256"/>
                      <a:gd name="connsiteY161" fmla="*/ 398265 h 481447"/>
                      <a:gd name="connsiteX162" fmla="*/ 49457 w 386256"/>
                      <a:gd name="connsiteY162" fmla="*/ 399627 h 481447"/>
                      <a:gd name="connsiteX163" fmla="*/ 57087 w 386256"/>
                      <a:gd name="connsiteY163" fmla="*/ 412298 h 481447"/>
                      <a:gd name="connsiteX164" fmla="*/ 33925 w 386256"/>
                      <a:gd name="connsiteY164" fmla="*/ 391316 h 481447"/>
                      <a:gd name="connsiteX165" fmla="*/ 37740 w 386256"/>
                      <a:gd name="connsiteY165" fmla="*/ 385594 h 481447"/>
                      <a:gd name="connsiteX166" fmla="*/ 30655 w 386256"/>
                      <a:gd name="connsiteY166" fmla="*/ 375512 h 481447"/>
                      <a:gd name="connsiteX167" fmla="*/ 27521 w 386256"/>
                      <a:gd name="connsiteY167" fmla="*/ 379735 h 481447"/>
                      <a:gd name="connsiteX168" fmla="*/ 21527 w 386256"/>
                      <a:gd name="connsiteY168" fmla="*/ 358890 h 481447"/>
                      <a:gd name="connsiteX169" fmla="*/ 22616 w 386256"/>
                      <a:gd name="connsiteY169" fmla="*/ 365838 h 481447"/>
                      <a:gd name="connsiteX170" fmla="*/ 20028 w 386256"/>
                      <a:gd name="connsiteY170" fmla="*/ 335047 h 481447"/>
                      <a:gd name="connsiteX171" fmla="*/ 12262 w 386256"/>
                      <a:gd name="connsiteY171" fmla="*/ 332458 h 481447"/>
                      <a:gd name="connsiteX172" fmla="*/ 18938 w 386256"/>
                      <a:gd name="connsiteY172" fmla="*/ 333412 h 481447"/>
                      <a:gd name="connsiteX173" fmla="*/ 13761 w 386256"/>
                      <a:gd name="connsiteY173" fmla="*/ 322512 h 481447"/>
                      <a:gd name="connsiteX174" fmla="*/ 7085 w 386256"/>
                      <a:gd name="connsiteY174" fmla="*/ 319106 h 481447"/>
                      <a:gd name="connsiteX175" fmla="*/ 11445 w 386256"/>
                      <a:gd name="connsiteY175" fmla="*/ 322103 h 481447"/>
                      <a:gd name="connsiteX176" fmla="*/ 10082 w 386256"/>
                      <a:gd name="connsiteY176" fmla="*/ 312839 h 481447"/>
                      <a:gd name="connsiteX177" fmla="*/ 21935 w 386256"/>
                      <a:gd name="connsiteY177" fmla="*/ 325918 h 481447"/>
                      <a:gd name="connsiteX178" fmla="*/ 21254 w 386256"/>
                      <a:gd name="connsiteY178" fmla="*/ 321831 h 481447"/>
                      <a:gd name="connsiteX179" fmla="*/ 23843 w 386256"/>
                      <a:gd name="connsiteY179" fmla="*/ 328779 h 481447"/>
                      <a:gd name="connsiteX180" fmla="*/ 29701 w 386256"/>
                      <a:gd name="connsiteY180" fmla="*/ 324419 h 481447"/>
                      <a:gd name="connsiteX181" fmla="*/ 28748 w 386256"/>
                      <a:gd name="connsiteY181" fmla="*/ 324964 h 481447"/>
                      <a:gd name="connsiteX182" fmla="*/ 31609 w 386256"/>
                      <a:gd name="connsiteY182" fmla="*/ 329188 h 481447"/>
                      <a:gd name="connsiteX183" fmla="*/ 34061 w 386256"/>
                      <a:gd name="connsiteY183" fmla="*/ 321695 h 481447"/>
                      <a:gd name="connsiteX184" fmla="*/ 32017 w 386256"/>
                      <a:gd name="connsiteY184" fmla="*/ 317335 h 481447"/>
                      <a:gd name="connsiteX185" fmla="*/ 16349 w 386256"/>
                      <a:gd name="connsiteY185" fmla="*/ 303710 h 481447"/>
                      <a:gd name="connsiteX186" fmla="*/ 17167 w 386256"/>
                      <a:gd name="connsiteY186" fmla="*/ 287497 h 481447"/>
                      <a:gd name="connsiteX187" fmla="*/ 13625 w 386256"/>
                      <a:gd name="connsiteY187" fmla="*/ 286407 h 481447"/>
                      <a:gd name="connsiteX188" fmla="*/ 18257 w 386256"/>
                      <a:gd name="connsiteY188" fmla="*/ 277687 h 481447"/>
                      <a:gd name="connsiteX189" fmla="*/ 17575 w 386256"/>
                      <a:gd name="connsiteY189" fmla="*/ 280140 h 481447"/>
                      <a:gd name="connsiteX190" fmla="*/ 18666 w 386256"/>
                      <a:gd name="connsiteY190" fmla="*/ 280957 h 481447"/>
                      <a:gd name="connsiteX191" fmla="*/ 19210 w 386256"/>
                      <a:gd name="connsiteY191" fmla="*/ 281230 h 481447"/>
                      <a:gd name="connsiteX192" fmla="*/ 16077 w 386256"/>
                      <a:gd name="connsiteY192" fmla="*/ 270330 h 481447"/>
                      <a:gd name="connsiteX193" fmla="*/ 28203 w 386256"/>
                      <a:gd name="connsiteY193" fmla="*/ 271829 h 481447"/>
                      <a:gd name="connsiteX194" fmla="*/ 25750 w 386256"/>
                      <a:gd name="connsiteY194" fmla="*/ 260929 h 481447"/>
                      <a:gd name="connsiteX195" fmla="*/ 21935 w 386256"/>
                      <a:gd name="connsiteY195" fmla="*/ 258885 h 481447"/>
                      <a:gd name="connsiteX196" fmla="*/ 21935 w 386256"/>
                      <a:gd name="connsiteY196" fmla="*/ 245942 h 481447"/>
                      <a:gd name="connsiteX197" fmla="*/ 22616 w 386256"/>
                      <a:gd name="connsiteY197" fmla="*/ 246214 h 481447"/>
                      <a:gd name="connsiteX198" fmla="*/ 23162 w 386256"/>
                      <a:gd name="connsiteY198" fmla="*/ 231772 h 481447"/>
                      <a:gd name="connsiteX199" fmla="*/ 13761 w 386256"/>
                      <a:gd name="connsiteY199" fmla="*/ 222644 h 481447"/>
                      <a:gd name="connsiteX200" fmla="*/ 8856 w 386256"/>
                      <a:gd name="connsiteY200" fmla="*/ 226186 h 481447"/>
                      <a:gd name="connsiteX201" fmla="*/ 8856 w 386256"/>
                      <a:gd name="connsiteY201" fmla="*/ 223598 h 481447"/>
                      <a:gd name="connsiteX202" fmla="*/ 6404 w 386256"/>
                      <a:gd name="connsiteY202" fmla="*/ 225232 h 481447"/>
                      <a:gd name="connsiteX203" fmla="*/ 12262 w 386256"/>
                      <a:gd name="connsiteY203" fmla="*/ 246351 h 481447"/>
                      <a:gd name="connsiteX204" fmla="*/ 11989 w 386256"/>
                      <a:gd name="connsiteY204" fmla="*/ 238993 h 481447"/>
                      <a:gd name="connsiteX205" fmla="*/ 14442 w 386256"/>
                      <a:gd name="connsiteY205" fmla="*/ 255615 h 481447"/>
                      <a:gd name="connsiteX206" fmla="*/ 11717 w 386256"/>
                      <a:gd name="connsiteY206" fmla="*/ 258068 h 481447"/>
                      <a:gd name="connsiteX207" fmla="*/ 13488 w 386256"/>
                      <a:gd name="connsiteY207" fmla="*/ 265153 h 481447"/>
                      <a:gd name="connsiteX208" fmla="*/ 8174 w 386256"/>
                      <a:gd name="connsiteY208" fmla="*/ 256705 h 481447"/>
                      <a:gd name="connsiteX209" fmla="*/ 8447 w 386256"/>
                      <a:gd name="connsiteY209" fmla="*/ 268831 h 481447"/>
                      <a:gd name="connsiteX210" fmla="*/ 12262 w 386256"/>
                      <a:gd name="connsiteY210" fmla="*/ 270875 h 481447"/>
                      <a:gd name="connsiteX211" fmla="*/ 7221 w 386256"/>
                      <a:gd name="connsiteY211" fmla="*/ 273191 h 481447"/>
                      <a:gd name="connsiteX212" fmla="*/ 3542 w 386256"/>
                      <a:gd name="connsiteY212" fmla="*/ 261883 h 481447"/>
                      <a:gd name="connsiteX213" fmla="*/ 1090 w 386256"/>
                      <a:gd name="connsiteY213" fmla="*/ 265289 h 481447"/>
                      <a:gd name="connsiteX214" fmla="*/ 0 w 386256"/>
                      <a:gd name="connsiteY214" fmla="*/ 255343 h 481447"/>
                      <a:gd name="connsiteX215" fmla="*/ 2044 w 386256"/>
                      <a:gd name="connsiteY215" fmla="*/ 257659 h 481447"/>
                      <a:gd name="connsiteX216" fmla="*/ 5041 w 386256"/>
                      <a:gd name="connsiteY216" fmla="*/ 237086 h 481447"/>
                      <a:gd name="connsiteX217" fmla="*/ 2452 w 386256"/>
                      <a:gd name="connsiteY217" fmla="*/ 216785 h 481447"/>
                      <a:gd name="connsiteX218" fmla="*/ 7766 w 386256"/>
                      <a:gd name="connsiteY218" fmla="*/ 220737 h 481447"/>
                      <a:gd name="connsiteX219" fmla="*/ 5722 w 386256"/>
                      <a:gd name="connsiteY219" fmla="*/ 207112 h 481447"/>
                      <a:gd name="connsiteX220" fmla="*/ 9265 w 386256"/>
                      <a:gd name="connsiteY220" fmla="*/ 210927 h 481447"/>
                      <a:gd name="connsiteX221" fmla="*/ 14578 w 386256"/>
                      <a:gd name="connsiteY221" fmla="*/ 202616 h 481447"/>
                      <a:gd name="connsiteX222" fmla="*/ 10763 w 386256"/>
                      <a:gd name="connsiteY222" fmla="*/ 182043 h 481447"/>
                      <a:gd name="connsiteX223" fmla="*/ 13897 w 386256"/>
                      <a:gd name="connsiteY223" fmla="*/ 159426 h 481447"/>
                      <a:gd name="connsiteX224" fmla="*/ 15668 w 386256"/>
                      <a:gd name="connsiteY224" fmla="*/ 160924 h 481447"/>
                      <a:gd name="connsiteX225" fmla="*/ 21118 w 386256"/>
                      <a:gd name="connsiteY225" fmla="*/ 141033 h 481447"/>
                      <a:gd name="connsiteX226" fmla="*/ 28339 w 386256"/>
                      <a:gd name="connsiteY226" fmla="*/ 122503 h 481447"/>
                      <a:gd name="connsiteX227" fmla="*/ 38149 w 386256"/>
                      <a:gd name="connsiteY227" fmla="*/ 114056 h 481447"/>
                      <a:gd name="connsiteX228" fmla="*/ 41964 w 386256"/>
                      <a:gd name="connsiteY228" fmla="*/ 123048 h 481447"/>
                      <a:gd name="connsiteX229" fmla="*/ 29020 w 386256"/>
                      <a:gd name="connsiteY229" fmla="*/ 136537 h 481447"/>
                      <a:gd name="connsiteX230" fmla="*/ 33108 w 386256"/>
                      <a:gd name="connsiteY230" fmla="*/ 135038 h 481447"/>
                      <a:gd name="connsiteX231" fmla="*/ 28067 w 386256"/>
                      <a:gd name="connsiteY231" fmla="*/ 144030 h 481447"/>
                      <a:gd name="connsiteX232" fmla="*/ 31473 w 386256"/>
                      <a:gd name="connsiteY232" fmla="*/ 143758 h 481447"/>
                      <a:gd name="connsiteX233" fmla="*/ 26159 w 386256"/>
                      <a:gd name="connsiteY233" fmla="*/ 148662 h 481447"/>
                      <a:gd name="connsiteX234" fmla="*/ 27794 w 386256"/>
                      <a:gd name="connsiteY234" fmla="*/ 164331 h 481447"/>
                      <a:gd name="connsiteX235" fmla="*/ 23162 w 386256"/>
                      <a:gd name="connsiteY235" fmla="*/ 152750 h 481447"/>
                      <a:gd name="connsiteX236" fmla="*/ 20573 w 386256"/>
                      <a:gd name="connsiteY236" fmla="*/ 149753 h 481447"/>
                      <a:gd name="connsiteX237" fmla="*/ 18529 w 386256"/>
                      <a:gd name="connsiteY237" fmla="*/ 169099 h 481447"/>
                      <a:gd name="connsiteX238" fmla="*/ 17848 w 386256"/>
                      <a:gd name="connsiteY238" fmla="*/ 165284 h 481447"/>
                      <a:gd name="connsiteX239" fmla="*/ 12671 w 386256"/>
                      <a:gd name="connsiteY239" fmla="*/ 177546 h 481447"/>
                      <a:gd name="connsiteX240" fmla="*/ 17167 w 386256"/>
                      <a:gd name="connsiteY240" fmla="*/ 188310 h 481447"/>
                      <a:gd name="connsiteX241" fmla="*/ 24660 w 386256"/>
                      <a:gd name="connsiteY241" fmla="*/ 164058 h 481447"/>
                      <a:gd name="connsiteX242" fmla="*/ 29156 w 386256"/>
                      <a:gd name="connsiteY242" fmla="*/ 178364 h 481447"/>
                      <a:gd name="connsiteX243" fmla="*/ 28611 w 386256"/>
                      <a:gd name="connsiteY243" fmla="*/ 179045 h 481447"/>
                      <a:gd name="connsiteX244" fmla="*/ 39511 w 386256"/>
                      <a:gd name="connsiteY244" fmla="*/ 181634 h 481447"/>
                      <a:gd name="connsiteX245" fmla="*/ 41418 w 386256"/>
                      <a:gd name="connsiteY245" fmla="*/ 162423 h 481447"/>
                      <a:gd name="connsiteX246" fmla="*/ 35560 w 386256"/>
                      <a:gd name="connsiteY246" fmla="*/ 169644 h 481447"/>
                      <a:gd name="connsiteX247" fmla="*/ 35288 w 386256"/>
                      <a:gd name="connsiteY247" fmla="*/ 162151 h 481447"/>
                      <a:gd name="connsiteX248" fmla="*/ 36514 w 386256"/>
                      <a:gd name="connsiteY248" fmla="*/ 163922 h 481447"/>
                      <a:gd name="connsiteX249" fmla="*/ 43598 w 386256"/>
                      <a:gd name="connsiteY249" fmla="*/ 147300 h 481447"/>
                      <a:gd name="connsiteX250" fmla="*/ 44961 w 386256"/>
                      <a:gd name="connsiteY250" fmla="*/ 154521 h 481447"/>
                      <a:gd name="connsiteX251" fmla="*/ 49321 w 386256"/>
                      <a:gd name="connsiteY251" fmla="*/ 148799 h 481447"/>
                      <a:gd name="connsiteX252" fmla="*/ 44689 w 386256"/>
                      <a:gd name="connsiteY252" fmla="*/ 144711 h 481447"/>
                      <a:gd name="connsiteX253" fmla="*/ 60766 w 386256"/>
                      <a:gd name="connsiteY253" fmla="*/ 127817 h 481447"/>
                      <a:gd name="connsiteX254" fmla="*/ 61174 w 386256"/>
                      <a:gd name="connsiteY254" fmla="*/ 126454 h 481447"/>
                      <a:gd name="connsiteX255" fmla="*/ 58313 w 386256"/>
                      <a:gd name="connsiteY255" fmla="*/ 111468 h 481447"/>
                      <a:gd name="connsiteX256" fmla="*/ 66488 w 386256"/>
                      <a:gd name="connsiteY256" fmla="*/ 105336 h 481447"/>
                      <a:gd name="connsiteX257" fmla="*/ 52863 w 386256"/>
                      <a:gd name="connsiteY257" fmla="*/ 102611 h 481447"/>
                      <a:gd name="connsiteX258" fmla="*/ 56542 w 386256"/>
                      <a:gd name="connsiteY258" fmla="*/ 114465 h 481447"/>
                      <a:gd name="connsiteX259" fmla="*/ 53817 w 386256"/>
                      <a:gd name="connsiteY259" fmla="*/ 127408 h 481447"/>
                      <a:gd name="connsiteX260" fmla="*/ 52046 w 386256"/>
                      <a:gd name="connsiteY260" fmla="*/ 123321 h 481447"/>
                      <a:gd name="connsiteX261" fmla="*/ 45642 w 386256"/>
                      <a:gd name="connsiteY261" fmla="*/ 133539 h 481447"/>
                      <a:gd name="connsiteX262" fmla="*/ 47413 w 386256"/>
                      <a:gd name="connsiteY262" fmla="*/ 120596 h 481447"/>
                      <a:gd name="connsiteX263" fmla="*/ 44144 w 386256"/>
                      <a:gd name="connsiteY263" fmla="*/ 123730 h 481447"/>
                      <a:gd name="connsiteX264" fmla="*/ 51092 w 386256"/>
                      <a:gd name="connsiteY264" fmla="*/ 112557 h 481447"/>
                      <a:gd name="connsiteX265" fmla="*/ 51092 w 386256"/>
                      <a:gd name="connsiteY265" fmla="*/ 107108 h 481447"/>
                      <a:gd name="connsiteX266" fmla="*/ 45506 w 386256"/>
                      <a:gd name="connsiteY266" fmla="*/ 114465 h 481447"/>
                      <a:gd name="connsiteX267" fmla="*/ 40056 w 386256"/>
                      <a:gd name="connsiteY267" fmla="*/ 116781 h 481447"/>
                      <a:gd name="connsiteX268" fmla="*/ 52454 w 386256"/>
                      <a:gd name="connsiteY268" fmla="*/ 97025 h 481447"/>
                      <a:gd name="connsiteX269" fmla="*/ 52863 w 386256"/>
                      <a:gd name="connsiteY269" fmla="*/ 97707 h 481447"/>
                      <a:gd name="connsiteX270" fmla="*/ 58313 w 386256"/>
                      <a:gd name="connsiteY270" fmla="*/ 80948 h 481447"/>
                      <a:gd name="connsiteX271" fmla="*/ 66488 w 386256"/>
                      <a:gd name="connsiteY271" fmla="*/ 68550 h 481447"/>
                      <a:gd name="connsiteX272" fmla="*/ 67850 w 386256"/>
                      <a:gd name="connsiteY272" fmla="*/ 69776 h 481447"/>
                      <a:gd name="connsiteX273" fmla="*/ 71529 w 386256"/>
                      <a:gd name="connsiteY273" fmla="*/ 64326 h 481447"/>
                      <a:gd name="connsiteX274" fmla="*/ 63218 w 386256"/>
                      <a:gd name="connsiteY274" fmla="*/ 74681 h 481447"/>
                      <a:gd name="connsiteX275" fmla="*/ 66215 w 386256"/>
                      <a:gd name="connsiteY275" fmla="*/ 76180 h 481447"/>
                      <a:gd name="connsiteX276" fmla="*/ 61311 w 386256"/>
                      <a:gd name="connsiteY276" fmla="*/ 91575 h 481447"/>
                      <a:gd name="connsiteX277" fmla="*/ 69758 w 386256"/>
                      <a:gd name="connsiteY277" fmla="*/ 70866 h 481447"/>
                      <a:gd name="connsiteX278" fmla="*/ 75208 w 386256"/>
                      <a:gd name="connsiteY278" fmla="*/ 69640 h 481447"/>
                      <a:gd name="connsiteX279" fmla="*/ 75616 w 386256"/>
                      <a:gd name="connsiteY279" fmla="*/ 67188 h 481447"/>
                      <a:gd name="connsiteX280" fmla="*/ 76979 w 386256"/>
                      <a:gd name="connsiteY280" fmla="*/ 76725 h 481447"/>
                      <a:gd name="connsiteX281" fmla="*/ 74662 w 386256"/>
                      <a:gd name="connsiteY281" fmla="*/ 76452 h 481447"/>
                      <a:gd name="connsiteX282" fmla="*/ 69758 w 386256"/>
                      <a:gd name="connsiteY282" fmla="*/ 88306 h 481447"/>
                      <a:gd name="connsiteX283" fmla="*/ 70439 w 386256"/>
                      <a:gd name="connsiteY283" fmla="*/ 84218 h 481447"/>
                      <a:gd name="connsiteX284" fmla="*/ 63081 w 386256"/>
                      <a:gd name="connsiteY284" fmla="*/ 102475 h 481447"/>
                      <a:gd name="connsiteX285" fmla="*/ 85698 w 386256"/>
                      <a:gd name="connsiteY285" fmla="*/ 74953 h 481447"/>
                      <a:gd name="connsiteX286" fmla="*/ 78341 w 386256"/>
                      <a:gd name="connsiteY286" fmla="*/ 55062 h 481447"/>
                      <a:gd name="connsiteX287" fmla="*/ 99051 w 386256"/>
                      <a:gd name="connsiteY287" fmla="*/ 36805 h 481447"/>
                      <a:gd name="connsiteX288" fmla="*/ 99323 w 386256"/>
                      <a:gd name="connsiteY288" fmla="*/ 38303 h 481447"/>
                      <a:gd name="connsiteX289" fmla="*/ 106817 w 386256"/>
                      <a:gd name="connsiteY289" fmla="*/ 31900 h 481447"/>
                      <a:gd name="connsiteX290" fmla="*/ 109678 w 386256"/>
                      <a:gd name="connsiteY290" fmla="*/ 35715 h 481447"/>
                      <a:gd name="connsiteX291" fmla="*/ 118534 w 386256"/>
                      <a:gd name="connsiteY291" fmla="*/ 26995 h 481447"/>
                      <a:gd name="connsiteX292" fmla="*/ 107498 w 386256"/>
                      <a:gd name="connsiteY292" fmla="*/ 38848 h 481447"/>
                      <a:gd name="connsiteX293" fmla="*/ 108452 w 386256"/>
                      <a:gd name="connsiteY293" fmla="*/ 36532 h 481447"/>
                      <a:gd name="connsiteX294" fmla="*/ 93737 w 386256"/>
                      <a:gd name="connsiteY294" fmla="*/ 47704 h 481447"/>
                      <a:gd name="connsiteX295" fmla="*/ 88560 w 386256"/>
                      <a:gd name="connsiteY295" fmla="*/ 47568 h 481447"/>
                      <a:gd name="connsiteX296" fmla="*/ 84745 w 386256"/>
                      <a:gd name="connsiteY296" fmla="*/ 56424 h 481447"/>
                      <a:gd name="connsiteX297" fmla="*/ 92375 w 386256"/>
                      <a:gd name="connsiteY297" fmla="*/ 55470 h 481447"/>
                      <a:gd name="connsiteX298" fmla="*/ 101094 w 386256"/>
                      <a:gd name="connsiteY298" fmla="*/ 46478 h 481447"/>
                      <a:gd name="connsiteX299" fmla="*/ 91966 w 386256"/>
                      <a:gd name="connsiteY299" fmla="*/ 56288 h 481447"/>
                      <a:gd name="connsiteX300" fmla="*/ 98097 w 386256"/>
                      <a:gd name="connsiteY300" fmla="*/ 67460 h 481447"/>
                      <a:gd name="connsiteX301" fmla="*/ 96734 w 386256"/>
                      <a:gd name="connsiteY301" fmla="*/ 59558 h 481447"/>
                      <a:gd name="connsiteX302" fmla="*/ 109950 w 386256"/>
                      <a:gd name="connsiteY302" fmla="*/ 41165 h 481447"/>
                      <a:gd name="connsiteX303" fmla="*/ 109950 w 386256"/>
                      <a:gd name="connsiteY303" fmla="*/ 41846 h 481447"/>
                      <a:gd name="connsiteX304" fmla="*/ 116626 w 386256"/>
                      <a:gd name="connsiteY304" fmla="*/ 35851 h 481447"/>
                      <a:gd name="connsiteX305" fmla="*/ 115400 w 386256"/>
                      <a:gd name="connsiteY305" fmla="*/ 41028 h 481447"/>
                      <a:gd name="connsiteX306" fmla="*/ 123030 w 386256"/>
                      <a:gd name="connsiteY306" fmla="*/ 30265 h 481447"/>
                      <a:gd name="connsiteX307" fmla="*/ 131341 w 386256"/>
                      <a:gd name="connsiteY307" fmla="*/ 29584 h 481447"/>
                      <a:gd name="connsiteX308" fmla="*/ 129569 w 386256"/>
                      <a:gd name="connsiteY308" fmla="*/ 23316 h 481447"/>
                      <a:gd name="connsiteX309" fmla="*/ 123711 w 386256"/>
                      <a:gd name="connsiteY309" fmla="*/ 28902 h 481447"/>
                      <a:gd name="connsiteX310" fmla="*/ 127389 w 386256"/>
                      <a:gd name="connsiteY310" fmla="*/ 21545 h 481447"/>
                      <a:gd name="connsiteX311" fmla="*/ 128071 w 386256"/>
                      <a:gd name="connsiteY311" fmla="*/ 21545 h 481447"/>
                      <a:gd name="connsiteX312" fmla="*/ 130115 w 386256"/>
                      <a:gd name="connsiteY312" fmla="*/ 16368 h 481447"/>
                      <a:gd name="connsiteX313" fmla="*/ 139652 w 386256"/>
                      <a:gd name="connsiteY313" fmla="*/ 17185 h 481447"/>
                      <a:gd name="connsiteX314" fmla="*/ 136109 w 386256"/>
                      <a:gd name="connsiteY314" fmla="*/ 13507 h 481447"/>
                      <a:gd name="connsiteX315" fmla="*/ 158862 w 386256"/>
                      <a:gd name="connsiteY315" fmla="*/ 7512 h 481447"/>
                      <a:gd name="connsiteX316" fmla="*/ 178482 w 386256"/>
                      <a:gd name="connsiteY316" fmla="*/ 3016 h 481447"/>
                      <a:gd name="connsiteX317" fmla="*/ 180389 w 386256"/>
                      <a:gd name="connsiteY317" fmla="*/ 12689 h 481447"/>
                      <a:gd name="connsiteX318" fmla="*/ 162541 w 386256"/>
                      <a:gd name="connsiteY318" fmla="*/ 17321 h 481447"/>
                      <a:gd name="connsiteX319" fmla="*/ 174803 w 386256"/>
                      <a:gd name="connsiteY319" fmla="*/ 8874 h 481447"/>
                      <a:gd name="connsiteX320" fmla="*/ 156955 w 386256"/>
                      <a:gd name="connsiteY320" fmla="*/ 10918 h 481447"/>
                      <a:gd name="connsiteX321" fmla="*/ 133384 w 386256"/>
                      <a:gd name="connsiteY321" fmla="*/ 24406 h 481447"/>
                      <a:gd name="connsiteX322" fmla="*/ 131749 w 386256"/>
                      <a:gd name="connsiteY322" fmla="*/ 31082 h 481447"/>
                      <a:gd name="connsiteX323" fmla="*/ 157227 w 386256"/>
                      <a:gd name="connsiteY323" fmla="*/ 21136 h 481447"/>
                      <a:gd name="connsiteX324" fmla="*/ 154911 w 386256"/>
                      <a:gd name="connsiteY324" fmla="*/ 23453 h 481447"/>
                      <a:gd name="connsiteX325" fmla="*/ 167310 w 386256"/>
                      <a:gd name="connsiteY325" fmla="*/ 18139 h 481447"/>
                      <a:gd name="connsiteX326" fmla="*/ 166628 w 386256"/>
                      <a:gd name="connsiteY326" fmla="*/ 17867 h 481447"/>
                      <a:gd name="connsiteX327" fmla="*/ 176711 w 386256"/>
                      <a:gd name="connsiteY327" fmla="*/ 19365 h 481447"/>
                      <a:gd name="connsiteX328" fmla="*/ 183250 w 386256"/>
                      <a:gd name="connsiteY328" fmla="*/ 15959 h 481447"/>
                      <a:gd name="connsiteX329" fmla="*/ 191834 w 386256"/>
                      <a:gd name="connsiteY329" fmla="*/ 17730 h 481447"/>
                      <a:gd name="connsiteX330" fmla="*/ 190880 w 386256"/>
                      <a:gd name="connsiteY330" fmla="*/ 13779 h 481447"/>
                      <a:gd name="connsiteX331" fmla="*/ 200826 w 386256"/>
                      <a:gd name="connsiteY331" fmla="*/ 12689 h 481447"/>
                      <a:gd name="connsiteX332" fmla="*/ 200826 w 386256"/>
                      <a:gd name="connsiteY332" fmla="*/ 9147 h 481447"/>
                      <a:gd name="connsiteX333" fmla="*/ 188700 w 386256"/>
                      <a:gd name="connsiteY333" fmla="*/ 9147 h 481447"/>
                      <a:gd name="connsiteX334" fmla="*/ 196603 w 386256"/>
                      <a:gd name="connsiteY334" fmla="*/ 3969 h 481447"/>
                      <a:gd name="connsiteX335" fmla="*/ 203142 w 386256"/>
                      <a:gd name="connsiteY335" fmla="*/ 8874 h 481447"/>
                      <a:gd name="connsiteX336" fmla="*/ 207911 w 386256"/>
                      <a:gd name="connsiteY336" fmla="*/ 6558 h 481447"/>
                      <a:gd name="connsiteX337" fmla="*/ 206685 w 386256"/>
                      <a:gd name="connsiteY337" fmla="*/ 7648 h 481447"/>
                      <a:gd name="connsiteX338" fmla="*/ 215813 w 386256"/>
                      <a:gd name="connsiteY338" fmla="*/ 6558 h 481447"/>
                      <a:gd name="connsiteX339" fmla="*/ 200009 w 386256"/>
                      <a:gd name="connsiteY339" fmla="*/ 5332 h 481447"/>
                      <a:gd name="connsiteX340" fmla="*/ 217448 w 386256"/>
                      <a:gd name="connsiteY340" fmla="*/ 291 h 481447"/>
                      <a:gd name="connsiteX341" fmla="*/ 231481 w 386256"/>
                      <a:gd name="connsiteY341" fmla="*/ 2879 h 481447"/>
                      <a:gd name="connsiteX342" fmla="*/ 215541 w 386256"/>
                      <a:gd name="connsiteY342" fmla="*/ 10237 h 481447"/>
                      <a:gd name="connsiteX343" fmla="*/ 217993 w 386256"/>
                      <a:gd name="connsiteY343" fmla="*/ 10237 h 481447"/>
                      <a:gd name="connsiteX344" fmla="*/ 203142 w 386256"/>
                      <a:gd name="connsiteY344" fmla="*/ 12689 h 481447"/>
                      <a:gd name="connsiteX345" fmla="*/ 207230 w 386256"/>
                      <a:gd name="connsiteY345" fmla="*/ 17185 h 481447"/>
                      <a:gd name="connsiteX346" fmla="*/ 219492 w 386256"/>
                      <a:gd name="connsiteY346" fmla="*/ 13370 h 481447"/>
                      <a:gd name="connsiteX347" fmla="*/ 218129 w 386256"/>
                      <a:gd name="connsiteY347" fmla="*/ 18957 h 481447"/>
                      <a:gd name="connsiteX348" fmla="*/ 227258 w 386256"/>
                      <a:gd name="connsiteY348" fmla="*/ 20183 h 481447"/>
                      <a:gd name="connsiteX349" fmla="*/ 226440 w 386256"/>
                      <a:gd name="connsiteY349" fmla="*/ 20455 h 481447"/>
                      <a:gd name="connsiteX350" fmla="*/ 233253 w 386256"/>
                      <a:gd name="connsiteY350" fmla="*/ 22226 h 481447"/>
                      <a:gd name="connsiteX351" fmla="*/ 242109 w 386256"/>
                      <a:gd name="connsiteY351" fmla="*/ 24134 h 481447"/>
                      <a:gd name="connsiteX352" fmla="*/ 253962 w 386256"/>
                      <a:gd name="connsiteY352" fmla="*/ 24951 h 481447"/>
                      <a:gd name="connsiteX353" fmla="*/ 257913 w 386256"/>
                      <a:gd name="connsiteY353" fmla="*/ 21409 h 481447"/>
                      <a:gd name="connsiteX354" fmla="*/ 274808 w 386256"/>
                      <a:gd name="connsiteY354" fmla="*/ 25496 h 481447"/>
                      <a:gd name="connsiteX355" fmla="*/ 268132 w 386256"/>
                      <a:gd name="connsiteY355" fmla="*/ 20591 h 481447"/>
                      <a:gd name="connsiteX356" fmla="*/ 284754 w 386256"/>
                      <a:gd name="connsiteY356" fmla="*/ 18957 h 481447"/>
                      <a:gd name="connsiteX357" fmla="*/ 283800 w 386256"/>
                      <a:gd name="connsiteY357" fmla="*/ 23453 h 481447"/>
                      <a:gd name="connsiteX358" fmla="*/ 293201 w 386256"/>
                      <a:gd name="connsiteY358" fmla="*/ 28358 h 481447"/>
                      <a:gd name="connsiteX359" fmla="*/ 302465 w 386256"/>
                      <a:gd name="connsiteY359" fmla="*/ 34216 h 481447"/>
                      <a:gd name="connsiteX360" fmla="*/ 318542 w 386256"/>
                      <a:gd name="connsiteY360" fmla="*/ 41437 h 481447"/>
                      <a:gd name="connsiteX361" fmla="*/ 333121 w 386256"/>
                      <a:gd name="connsiteY361" fmla="*/ 59558 h 481447"/>
                      <a:gd name="connsiteX362" fmla="*/ 340206 w 386256"/>
                      <a:gd name="connsiteY362" fmla="*/ 61193 h 481447"/>
                      <a:gd name="connsiteX363" fmla="*/ 338434 w 386256"/>
                      <a:gd name="connsiteY363" fmla="*/ 64735 h 481447"/>
                      <a:gd name="connsiteX364" fmla="*/ 354920 w 386256"/>
                      <a:gd name="connsiteY364" fmla="*/ 81357 h 481447"/>
                      <a:gd name="connsiteX365" fmla="*/ 357372 w 386256"/>
                      <a:gd name="connsiteY365" fmla="*/ 92257 h 481447"/>
                      <a:gd name="connsiteX366" fmla="*/ 345247 w 386256"/>
                      <a:gd name="connsiteY366" fmla="*/ 79177 h 481447"/>
                      <a:gd name="connsiteX367" fmla="*/ 348108 w 386256"/>
                      <a:gd name="connsiteY367" fmla="*/ 76997 h 481447"/>
                      <a:gd name="connsiteX368" fmla="*/ 337072 w 386256"/>
                      <a:gd name="connsiteY368" fmla="*/ 65280 h 481447"/>
                      <a:gd name="connsiteX369" fmla="*/ 339933 w 386256"/>
                      <a:gd name="connsiteY369" fmla="*/ 71956 h 481447"/>
                      <a:gd name="connsiteX370" fmla="*/ 327399 w 386256"/>
                      <a:gd name="connsiteY370" fmla="*/ 70321 h 481447"/>
                      <a:gd name="connsiteX371" fmla="*/ 344702 w 386256"/>
                      <a:gd name="connsiteY371" fmla="*/ 82720 h 481447"/>
                      <a:gd name="connsiteX372" fmla="*/ 332303 w 386256"/>
                      <a:gd name="connsiteY372" fmla="*/ 76588 h 481447"/>
                      <a:gd name="connsiteX373" fmla="*/ 335301 w 386256"/>
                      <a:gd name="connsiteY373" fmla="*/ 82992 h 481447"/>
                      <a:gd name="connsiteX374" fmla="*/ 341023 w 386256"/>
                      <a:gd name="connsiteY374" fmla="*/ 84491 h 481447"/>
                      <a:gd name="connsiteX375" fmla="*/ 340342 w 386256"/>
                      <a:gd name="connsiteY375" fmla="*/ 84763 h 481447"/>
                      <a:gd name="connsiteX376" fmla="*/ 359280 w 386256"/>
                      <a:gd name="connsiteY376" fmla="*/ 97979 h 481447"/>
                      <a:gd name="connsiteX377" fmla="*/ 365684 w 386256"/>
                      <a:gd name="connsiteY377" fmla="*/ 89532 h 481447"/>
                      <a:gd name="connsiteX378" fmla="*/ 368953 w 386256"/>
                      <a:gd name="connsiteY378" fmla="*/ 103020 h 481447"/>
                      <a:gd name="connsiteX379" fmla="*/ 353422 w 386256"/>
                      <a:gd name="connsiteY379" fmla="*/ 97162 h 481447"/>
                      <a:gd name="connsiteX380" fmla="*/ 349879 w 386256"/>
                      <a:gd name="connsiteY380" fmla="*/ 104928 h 481447"/>
                      <a:gd name="connsiteX381" fmla="*/ 357645 w 386256"/>
                      <a:gd name="connsiteY381" fmla="*/ 106699 h 481447"/>
                      <a:gd name="connsiteX382" fmla="*/ 356691 w 386256"/>
                      <a:gd name="connsiteY382" fmla="*/ 108061 h 481447"/>
                      <a:gd name="connsiteX383" fmla="*/ 362822 w 386256"/>
                      <a:gd name="connsiteY383" fmla="*/ 114874 h 481447"/>
                      <a:gd name="connsiteX384" fmla="*/ 361460 w 386256"/>
                      <a:gd name="connsiteY384" fmla="*/ 114465 h 481447"/>
                      <a:gd name="connsiteX385" fmla="*/ 367046 w 386256"/>
                      <a:gd name="connsiteY385" fmla="*/ 123866 h 481447"/>
                      <a:gd name="connsiteX386" fmla="*/ 374267 w 386256"/>
                      <a:gd name="connsiteY386" fmla="*/ 127272 h 481447"/>
                      <a:gd name="connsiteX387" fmla="*/ 371133 w 386256"/>
                      <a:gd name="connsiteY387" fmla="*/ 108742 h 481447"/>
                      <a:gd name="connsiteX388" fmla="*/ 364049 w 386256"/>
                      <a:gd name="connsiteY388" fmla="*/ 107653 h 481447"/>
                      <a:gd name="connsiteX389" fmla="*/ 367591 w 386256"/>
                      <a:gd name="connsiteY389" fmla="*/ 113102 h 481447"/>
                      <a:gd name="connsiteX390" fmla="*/ 364185 w 386256"/>
                      <a:gd name="connsiteY390" fmla="*/ 110786 h 481447"/>
                      <a:gd name="connsiteX391" fmla="*/ 362277 w 386256"/>
                      <a:gd name="connsiteY391" fmla="*/ 104791 h 481447"/>
                      <a:gd name="connsiteX392" fmla="*/ 372768 w 386256"/>
                      <a:gd name="connsiteY392" fmla="*/ 107380 h 481447"/>
                      <a:gd name="connsiteX393" fmla="*/ 378082 w 386256"/>
                      <a:gd name="connsiteY393" fmla="*/ 116781 h 481447"/>
                      <a:gd name="connsiteX394" fmla="*/ 379035 w 386256"/>
                      <a:gd name="connsiteY394" fmla="*/ 140896 h 481447"/>
                      <a:gd name="connsiteX395" fmla="*/ 377673 w 386256"/>
                      <a:gd name="connsiteY395" fmla="*/ 137354 h 481447"/>
                      <a:gd name="connsiteX396" fmla="*/ 375357 w 386256"/>
                      <a:gd name="connsiteY396" fmla="*/ 142940 h 481447"/>
                      <a:gd name="connsiteX397" fmla="*/ 378763 w 386256"/>
                      <a:gd name="connsiteY397" fmla="*/ 146074 h 481447"/>
                      <a:gd name="connsiteX398" fmla="*/ 377128 w 386256"/>
                      <a:gd name="connsiteY398" fmla="*/ 146619 h 481447"/>
                      <a:gd name="connsiteX399" fmla="*/ 386256 w 386256"/>
                      <a:gd name="connsiteY399" fmla="*/ 155202 h 481447"/>
                      <a:gd name="connsiteX400" fmla="*/ 379581 w 386256"/>
                      <a:gd name="connsiteY400" fmla="*/ 156701 h 481447"/>
                      <a:gd name="connsiteX401" fmla="*/ 378491 w 386256"/>
                      <a:gd name="connsiteY401" fmla="*/ 170189 h 481447"/>
                      <a:gd name="connsiteX402" fmla="*/ 381352 w 386256"/>
                      <a:gd name="connsiteY402" fmla="*/ 174140 h 481447"/>
                      <a:gd name="connsiteX403" fmla="*/ 380807 w 386256"/>
                      <a:gd name="connsiteY403" fmla="*/ 173459 h 481447"/>
                      <a:gd name="connsiteX404" fmla="*/ 379853 w 386256"/>
                      <a:gd name="connsiteY404" fmla="*/ 178773 h 481447"/>
                      <a:gd name="connsiteX405" fmla="*/ 374403 w 386256"/>
                      <a:gd name="connsiteY405" fmla="*/ 167328 h 481447"/>
                      <a:gd name="connsiteX406" fmla="*/ 370861 w 386256"/>
                      <a:gd name="connsiteY406" fmla="*/ 168145 h 481447"/>
                      <a:gd name="connsiteX407" fmla="*/ 364457 w 386256"/>
                      <a:gd name="connsiteY407" fmla="*/ 160380 h 481447"/>
                      <a:gd name="connsiteX408" fmla="*/ 369090 w 386256"/>
                      <a:gd name="connsiteY408" fmla="*/ 170598 h 481447"/>
                      <a:gd name="connsiteX409" fmla="*/ 364049 w 386256"/>
                      <a:gd name="connsiteY409" fmla="*/ 168418 h 481447"/>
                      <a:gd name="connsiteX410" fmla="*/ 366228 w 386256"/>
                      <a:gd name="connsiteY410" fmla="*/ 168418 h 481447"/>
                      <a:gd name="connsiteX411" fmla="*/ 357645 w 386256"/>
                      <a:gd name="connsiteY411" fmla="*/ 153295 h 481447"/>
                      <a:gd name="connsiteX412" fmla="*/ 358599 w 386256"/>
                      <a:gd name="connsiteY412" fmla="*/ 152750 h 481447"/>
                      <a:gd name="connsiteX413" fmla="*/ 347835 w 386256"/>
                      <a:gd name="connsiteY413" fmla="*/ 137218 h 481447"/>
                      <a:gd name="connsiteX414" fmla="*/ 350424 w 386256"/>
                      <a:gd name="connsiteY414" fmla="*/ 138172 h 481447"/>
                      <a:gd name="connsiteX415" fmla="*/ 333257 w 386256"/>
                      <a:gd name="connsiteY415" fmla="*/ 124683 h 481447"/>
                      <a:gd name="connsiteX416" fmla="*/ 332031 w 386256"/>
                      <a:gd name="connsiteY416" fmla="*/ 125365 h 481447"/>
                      <a:gd name="connsiteX417" fmla="*/ 329987 w 386256"/>
                      <a:gd name="connsiteY417" fmla="*/ 122367 h 481447"/>
                      <a:gd name="connsiteX418" fmla="*/ 329987 w 386256"/>
                      <a:gd name="connsiteY418" fmla="*/ 122367 h 481447"/>
                      <a:gd name="connsiteX419" fmla="*/ 320178 w 386256"/>
                      <a:gd name="connsiteY419" fmla="*/ 116372 h 481447"/>
                      <a:gd name="connsiteX420" fmla="*/ 320722 w 386256"/>
                      <a:gd name="connsiteY420" fmla="*/ 120323 h 481447"/>
                      <a:gd name="connsiteX421" fmla="*/ 328216 w 386256"/>
                      <a:gd name="connsiteY421" fmla="*/ 123866 h 481447"/>
                      <a:gd name="connsiteX422" fmla="*/ 333393 w 386256"/>
                      <a:gd name="connsiteY422" fmla="*/ 133539 h 481447"/>
                      <a:gd name="connsiteX423" fmla="*/ 340206 w 386256"/>
                      <a:gd name="connsiteY423" fmla="*/ 134084 h 481447"/>
                      <a:gd name="connsiteX424" fmla="*/ 340206 w 386256"/>
                      <a:gd name="connsiteY424" fmla="*/ 140760 h 481447"/>
                      <a:gd name="connsiteX425" fmla="*/ 338570 w 386256"/>
                      <a:gd name="connsiteY425" fmla="*/ 137081 h 481447"/>
                      <a:gd name="connsiteX426" fmla="*/ 335028 w 386256"/>
                      <a:gd name="connsiteY426" fmla="*/ 141987 h 481447"/>
                      <a:gd name="connsiteX427" fmla="*/ 348653 w 386256"/>
                      <a:gd name="connsiteY427" fmla="*/ 162423 h 481447"/>
                      <a:gd name="connsiteX428" fmla="*/ 348380 w 386256"/>
                      <a:gd name="connsiteY428" fmla="*/ 157927 h 481447"/>
                      <a:gd name="connsiteX429" fmla="*/ 351378 w 386256"/>
                      <a:gd name="connsiteY429" fmla="*/ 169508 h 481447"/>
                      <a:gd name="connsiteX430" fmla="*/ 347427 w 386256"/>
                      <a:gd name="connsiteY430" fmla="*/ 161742 h 481447"/>
                      <a:gd name="connsiteX431" fmla="*/ 348108 w 386256"/>
                      <a:gd name="connsiteY431" fmla="*/ 169917 h 481447"/>
                      <a:gd name="connsiteX432" fmla="*/ 356555 w 386256"/>
                      <a:gd name="connsiteY432" fmla="*/ 177002 h 481447"/>
                      <a:gd name="connsiteX433" fmla="*/ 355601 w 386256"/>
                      <a:gd name="connsiteY433" fmla="*/ 172914 h 481447"/>
                      <a:gd name="connsiteX434" fmla="*/ 359416 w 386256"/>
                      <a:gd name="connsiteY434" fmla="*/ 190081 h 481447"/>
                      <a:gd name="connsiteX435" fmla="*/ 353012 w 386256"/>
                      <a:gd name="connsiteY435" fmla="*/ 175094 h 481447"/>
                      <a:gd name="connsiteX436" fmla="*/ 346882 w 386256"/>
                      <a:gd name="connsiteY436" fmla="*/ 175366 h 481447"/>
                      <a:gd name="connsiteX437" fmla="*/ 348653 w 386256"/>
                      <a:gd name="connsiteY437" fmla="*/ 180544 h 481447"/>
                      <a:gd name="connsiteX438" fmla="*/ 348244 w 386256"/>
                      <a:gd name="connsiteY438" fmla="*/ 182452 h 481447"/>
                      <a:gd name="connsiteX439" fmla="*/ 335573 w 386256"/>
                      <a:gd name="connsiteY439" fmla="*/ 167328 h 481447"/>
                      <a:gd name="connsiteX440" fmla="*/ 337344 w 386256"/>
                      <a:gd name="connsiteY440" fmla="*/ 167873 h 481447"/>
                      <a:gd name="connsiteX441" fmla="*/ 332848 w 386256"/>
                      <a:gd name="connsiteY441" fmla="*/ 155475 h 481447"/>
                      <a:gd name="connsiteX442" fmla="*/ 334756 w 386256"/>
                      <a:gd name="connsiteY442" fmla="*/ 159426 h 481447"/>
                      <a:gd name="connsiteX443" fmla="*/ 329851 w 386256"/>
                      <a:gd name="connsiteY443" fmla="*/ 155611 h 481447"/>
                      <a:gd name="connsiteX444" fmla="*/ 328080 w 386256"/>
                      <a:gd name="connsiteY444" fmla="*/ 159835 h 481447"/>
                      <a:gd name="connsiteX445" fmla="*/ 324537 w 386256"/>
                      <a:gd name="connsiteY445" fmla="*/ 153022 h 481447"/>
                      <a:gd name="connsiteX446" fmla="*/ 329033 w 386256"/>
                      <a:gd name="connsiteY446" fmla="*/ 151933 h 481447"/>
                      <a:gd name="connsiteX447" fmla="*/ 326172 w 386256"/>
                      <a:gd name="connsiteY447" fmla="*/ 142804 h 481447"/>
                      <a:gd name="connsiteX448" fmla="*/ 318679 w 386256"/>
                      <a:gd name="connsiteY448" fmla="*/ 142668 h 481447"/>
                      <a:gd name="connsiteX449" fmla="*/ 319087 w 386256"/>
                      <a:gd name="connsiteY449" fmla="*/ 143621 h 481447"/>
                      <a:gd name="connsiteX450" fmla="*/ 316363 w 386256"/>
                      <a:gd name="connsiteY450" fmla="*/ 139534 h 481447"/>
                      <a:gd name="connsiteX451" fmla="*/ 320995 w 386256"/>
                      <a:gd name="connsiteY451" fmla="*/ 141714 h 481447"/>
                      <a:gd name="connsiteX452" fmla="*/ 317453 w 386256"/>
                      <a:gd name="connsiteY452" fmla="*/ 137763 h 481447"/>
                      <a:gd name="connsiteX453" fmla="*/ 319905 w 386256"/>
                      <a:gd name="connsiteY453" fmla="*/ 138308 h 481447"/>
                      <a:gd name="connsiteX454" fmla="*/ 315273 w 386256"/>
                      <a:gd name="connsiteY454" fmla="*/ 131496 h 481447"/>
                      <a:gd name="connsiteX455" fmla="*/ 305190 w 386256"/>
                      <a:gd name="connsiteY455" fmla="*/ 132858 h 481447"/>
                      <a:gd name="connsiteX456" fmla="*/ 301239 w 386256"/>
                      <a:gd name="connsiteY456" fmla="*/ 128090 h 481447"/>
                      <a:gd name="connsiteX457" fmla="*/ 302465 w 386256"/>
                      <a:gd name="connsiteY457" fmla="*/ 128090 h 481447"/>
                      <a:gd name="connsiteX458" fmla="*/ 293882 w 386256"/>
                      <a:gd name="connsiteY458" fmla="*/ 120187 h 481447"/>
                      <a:gd name="connsiteX459" fmla="*/ 302329 w 386256"/>
                      <a:gd name="connsiteY459" fmla="*/ 112830 h 481447"/>
                      <a:gd name="connsiteX460" fmla="*/ 290476 w 386256"/>
                      <a:gd name="connsiteY460" fmla="*/ 112830 h 481447"/>
                      <a:gd name="connsiteX461" fmla="*/ 291157 w 386256"/>
                      <a:gd name="connsiteY461" fmla="*/ 112012 h 481447"/>
                      <a:gd name="connsiteX462" fmla="*/ 285026 w 386256"/>
                      <a:gd name="connsiteY462" fmla="*/ 110514 h 481447"/>
                      <a:gd name="connsiteX463" fmla="*/ 288432 w 386256"/>
                      <a:gd name="connsiteY463" fmla="*/ 113920 h 481447"/>
                      <a:gd name="connsiteX464" fmla="*/ 281347 w 386256"/>
                      <a:gd name="connsiteY464" fmla="*/ 109969 h 481447"/>
                      <a:gd name="connsiteX465" fmla="*/ 281620 w 386256"/>
                      <a:gd name="connsiteY465" fmla="*/ 104928 h 481447"/>
                      <a:gd name="connsiteX466" fmla="*/ 268268 w 386256"/>
                      <a:gd name="connsiteY466" fmla="*/ 99205 h 481447"/>
                      <a:gd name="connsiteX467" fmla="*/ 259003 w 386256"/>
                      <a:gd name="connsiteY467" fmla="*/ 91439 h 481447"/>
                      <a:gd name="connsiteX468" fmla="*/ 262273 w 386256"/>
                      <a:gd name="connsiteY468" fmla="*/ 93347 h 481447"/>
                      <a:gd name="connsiteX469" fmla="*/ 263908 w 386256"/>
                      <a:gd name="connsiteY469" fmla="*/ 88714 h 481447"/>
                      <a:gd name="connsiteX470" fmla="*/ 264180 w 386256"/>
                      <a:gd name="connsiteY470" fmla="*/ 90349 h 481447"/>
                      <a:gd name="connsiteX471" fmla="*/ 268949 w 386256"/>
                      <a:gd name="connsiteY471" fmla="*/ 89259 h 481447"/>
                      <a:gd name="connsiteX472" fmla="*/ 266224 w 386256"/>
                      <a:gd name="connsiteY472" fmla="*/ 84082 h 481447"/>
                      <a:gd name="connsiteX473" fmla="*/ 268132 w 386256"/>
                      <a:gd name="connsiteY473" fmla="*/ 84354 h 481447"/>
                      <a:gd name="connsiteX474" fmla="*/ 263227 w 386256"/>
                      <a:gd name="connsiteY474" fmla="*/ 76861 h 481447"/>
                      <a:gd name="connsiteX475" fmla="*/ 263227 w 386256"/>
                      <a:gd name="connsiteY475" fmla="*/ 79041 h 481447"/>
                      <a:gd name="connsiteX476" fmla="*/ 237476 w 386256"/>
                      <a:gd name="connsiteY476" fmla="*/ 69367 h 481447"/>
                      <a:gd name="connsiteX477" fmla="*/ 225759 w 386256"/>
                      <a:gd name="connsiteY477" fmla="*/ 73591 h 481447"/>
                      <a:gd name="connsiteX478" fmla="*/ 211998 w 386256"/>
                      <a:gd name="connsiteY478" fmla="*/ 76588 h 481447"/>
                      <a:gd name="connsiteX479" fmla="*/ 213361 w 386256"/>
                      <a:gd name="connsiteY479" fmla="*/ 66915 h 481447"/>
                      <a:gd name="connsiteX480" fmla="*/ 221127 w 386256"/>
                      <a:gd name="connsiteY480" fmla="*/ 63918 h 481447"/>
                      <a:gd name="connsiteX481" fmla="*/ 222626 w 386256"/>
                      <a:gd name="connsiteY481" fmla="*/ 69095 h 481447"/>
                      <a:gd name="connsiteX482" fmla="*/ 224806 w 386256"/>
                      <a:gd name="connsiteY482" fmla="*/ 61465 h 481447"/>
                      <a:gd name="connsiteX483" fmla="*/ 202597 w 386256"/>
                      <a:gd name="connsiteY483" fmla="*/ 70185 h 481447"/>
                      <a:gd name="connsiteX484" fmla="*/ 202325 w 386256"/>
                      <a:gd name="connsiteY484" fmla="*/ 69095 h 481447"/>
                      <a:gd name="connsiteX485" fmla="*/ 198101 w 386256"/>
                      <a:gd name="connsiteY485" fmla="*/ 71820 h 481447"/>
                      <a:gd name="connsiteX486" fmla="*/ 197556 w 386256"/>
                      <a:gd name="connsiteY486" fmla="*/ 76180 h 481447"/>
                      <a:gd name="connsiteX487" fmla="*/ 198101 w 386256"/>
                      <a:gd name="connsiteY487" fmla="*/ 75771 h 481447"/>
                      <a:gd name="connsiteX488" fmla="*/ 186248 w 386256"/>
                      <a:gd name="connsiteY488" fmla="*/ 78496 h 481447"/>
                      <a:gd name="connsiteX489" fmla="*/ 184613 w 386256"/>
                      <a:gd name="connsiteY489" fmla="*/ 82311 h 481447"/>
                      <a:gd name="connsiteX490" fmla="*/ 175893 w 386256"/>
                      <a:gd name="connsiteY490" fmla="*/ 74953 h 481447"/>
                      <a:gd name="connsiteX491" fmla="*/ 164993 w 386256"/>
                      <a:gd name="connsiteY491" fmla="*/ 88033 h 481447"/>
                      <a:gd name="connsiteX492" fmla="*/ 155865 w 386256"/>
                      <a:gd name="connsiteY492" fmla="*/ 86398 h 481447"/>
                      <a:gd name="connsiteX493" fmla="*/ 148099 w 386256"/>
                      <a:gd name="connsiteY493" fmla="*/ 102203 h 481447"/>
                      <a:gd name="connsiteX494" fmla="*/ 148644 w 386256"/>
                      <a:gd name="connsiteY494" fmla="*/ 98660 h 481447"/>
                      <a:gd name="connsiteX495" fmla="*/ 129706 w 386256"/>
                      <a:gd name="connsiteY495" fmla="*/ 121277 h 481447"/>
                      <a:gd name="connsiteX496" fmla="*/ 119351 w 386256"/>
                      <a:gd name="connsiteY496" fmla="*/ 119915 h 481447"/>
                      <a:gd name="connsiteX497" fmla="*/ 106408 w 386256"/>
                      <a:gd name="connsiteY497" fmla="*/ 123185 h 481447"/>
                      <a:gd name="connsiteX498" fmla="*/ 106953 w 386256"/>
                      <a:gd name="connsiteY498" fmla="*/ 128771 h 481447"/>
                      <a:gd name="connsiteX499" fmla="*/ 104637 w 386256"/>
                      <a:gd name="connsiteY499" fmla="*/ 132177 h 481447"/>
                      <a:gd name="connsiteX500" fmla="*/ 111994 w 386256"/>
                      <a:gd name="connsiteY500" fmla="*/ 130678 h 481447"/>
                      <a:gd name="connsiteX501" fmla="*/ 111721 w 386256"/>
                      <a:gd name="connsiteY501" fmla="*/ 151523 h 481447"/>
                      <a:gd name="connsiteX502" fmla="*/ 108588 w 386256"/>
                      <a:gd name="connsiteY502" fmla="*/ 149753 h 481447"/>
                      <a:gd name="connsiteX503" fmla="*/ 112947 w 386256"/>
                      <a:gd name="connsiteY503" fmla="*/ 144302 h 481447"/>
                      <a:gd name="connsiteX504" fmla="*/ 111994 w 386256"/>
                      <a:gd name="connsiteY504" fmla="*/ 138717 h 481447"/>
                      <a:gd name="connsiteX505" fmla="*/ 99187 w 386256"/>
                      <a:gd name="connsiteY505" fmla="*/ 145256 h 481447"/>
                      <a:gd name="connsiteX506" fmla="*/ 99459 w 386256"/>
                      <a:gd name="connsiteY506" fmla="*/ 150025 h 481447"/>
                      <a:gd name="connsiteX507" fmla="*/ 96734 w 386256"/>
                      <a:gd name="connsiteY507" fmla="*/ 149480 h 481447"/>
                      <a:gd name="connsiteX508" fmla="*/ 98233 w 386256"/>
                      <a:gd name="connsiteY508" fmla="*/ 153159 h 481447"/>
                      <a:gd name="connsiteX509" fmla="*/ 92647 w 386256"/>
                      <a:gd name="connsiteY509" fmla="*/ 146074 h 481447"/>
                      <a:gd name="connsiteX510" fmla="*/ 91284 w 386256"/>
                      <a:gd name="connsiteY510" fmla="*/ 129724 h 481447"/>
                      <a:gd name="connsiteX511" fmla="*/ 88560 w 386256"/>
                      <a:gd name="connsiteY511" fmla="*/ 148799 h 481447"/>
                      <a:gd name="connsiteX512" fmla="*/ 86380 w 386256"/>
                      <a:gd name="connsiteY512" fmla="*/ 148799 h 481447"/>
                      <a:gd name="connsiteX513" fmla="*/ 89786 w 386256"/>
                      <a:gd name="connsiteY513" fmla="*/ 156701 h 481447"/>
                      <a:gd name="connsiteX514" fmla="*/ 86516 w 386256"/>
                      <a:gd name="connsiteY514" fmla="*/ 158745 h 481447"/>
                      <a:gd name="connsiteX515" fmla="*/ 91284 w 386256"/>
                      <a:gd name="connsiteY515" fmla="*/ 175912 h 481447"/>
                      <a:gd name="connsiteX516" fmla="*/ 100958 w 386256"/>
                      <a:gd name="connsiteY516" fmla="*/ 152886 h 481447"/>
                      <a:gd name="connsiteX517" fmla="*/ 102865 w 386256"/>
                      <a:gd name="connsiteY517" fmla="*/ 166919 h 481447"/>
                      <a:gd name="connsiteX518" fmla="*/ 99596 w 386256"/>
                      <a:gd name="connsiteY518" fmla="*/ 165421 h 481447"/>
                      <a:gd name="connsiteX519" fmla="*/ 97007 w 386256"/>
                      <a:gd name="connsiteY519" fmla="*/ 179590 h 481447"/>
                      <a:gd name="connsiteX520" fmla="*/ 96189 w 386256"/>
                      <a:gd name="connsiteY520" fmla="*/ 175776 h 481447"/>
                      <a:gd name="connsiteX521" fmla="*/ 91557 w 386256"/>
                      <a:gd name="connsiteY521" fmla="*/ 193079 h 481447"/>
                      <a:gd name="connsiteX522" fmla="*/ 92647 w 386256"/>
                      <a:gd name="connsiteY522" fmla="*/ 188310 h 481447"/>
                      <a:gd name="connsiteX523" fmla="*/ 90331 w 386256"/>
                      <a:gd name="connsiteY523" fmla="*/ 200708 h 481447"/>
                      <a:gd name="connsiteX524" fmla="*/ 94555 w 386256"/>
                      <a:gd name="connsiteY524" fmla="*/ 209973 h 481447"/>
                      <a:gd name="connsiteX525" fmla="*/ 89377 w 386256"/>
                      <a:gd name="connsiteY525" fmla="*/ 211744 h 481447"/>
                      <a:gd name="connsiteX526" fmla="*/ 91421 w 386256"/>
                      <a:gd name="connsiteY526" fmla="*/ 224551 h 481447"/>
                      <a:gd name="connsiteX527" fmla="*/ 85562 w 386256"/>
                      <a:gd name="connsiteY527" fmla="*/ 217739 h 481447"/>
                      <a:gd name="connsiteX528" fmla="*/ 86788 w 386256"/>
                      <a:gd name="connsiteY528" fmla="*/ 240628 h 481447"/>
                      <a:gd name="connsiteX529" fmla="*/ 89104 w 386256"/>
                      <a:gd name="connsiteY529" fmla="*/ 238176 h 481447"/>
                      <a:gd name="connsiteX530" fmla="*/ 88015 w 386256"/>
                      <a:gd name="connsiteY530" fmla="*/ 243762 h 481447"/>
                      <a:gd name="connsiteX531" fmla="*/ 90331 w 386256"/>
                      <a:gd name="connsiteY531" fmla="*/ 245125 h 481447"/>
                      <a:gd name="connsiteX532" fmla="*/ 85562 w 386256"/>
                      <a:gd name="connsiteY532" fmla="*/ 245125 h 481447"/>
                      <a:gd name="connsiteX533" fmla="*/ 86380 w 386256"/>
                      <a:gd name="connsiteY533" fmla="*/ 255070 h 481447"/>
                      <a:gd name="connsiteX534" fmla="*/ 84336 w 386256"/>
                      <a:gd name="connsiteY534" fmla="*/ 240220 h 481447"/>
                      <a:gd name="connsiteX535" fmla="*/ 80521 w 386256"/>
                      <a:gd name="connsiteY535" fmla="*/ 265834 h 481447"/>
                      <a:gd name="connsiteX536" fmla="*/ 77251 w 386256"/>
                      <a:gd name="connsiteY536" fmla="*/ 266651 h 481447"/>
                      <a:gd name="connsiteX537" fmla="*/ 85017 w 386256"/>
                      <a:gd name="connsiteY537" fmla="*/ 269649 h 481447"/>
                      <a:gd name="connsiteX538" fmla="*/ 87333 w 386256"/>
                      <a:gd name="connsiteY538" fmla="*/ 259567 h 481447"/>
                      <a:gd name="connsiteX539" fmla="*/ 89241 w 386256"/>
                      <a:gd name="connsiteY539" fmla="*/ 260793 h 481447"/>
                      <a:gd name="connsiteX540" fmla="*/ 87333 w 386256"/>
                      <a:gd name="connsiteY540" fmla="*/ 265016 h 481447"/>
                      <a:gd name="connsiteX541" fmla="*/ 91148 w 386256"/>
                      <a:gd name="connsiteY541" fmla="*/ 265562 h 481447"/>
                      <a:gd name="connsiteX542" fmla="*/ 86243 w 386256"/>
                      <a:gd name="connsiteY542" fmla="*/ 274281 h 481447"/>
                      <a:gd name="connsiteX543" fmla="*/ 93601 w 386256"/>
                      <a:gd name="connsiteY543" fmla="*/ 269649 h 481447"/>
                      <a:gd name="connsiteX544" fmla="*/ 95372 w 386256"/>
                      <a:gd name="connsiteY544" fmla="*/ 281093 h 481447"/>
                      <a:gd name="connsiteX545" fmla="*/ 91830 w 386256"/>
                      <a:gd name="connsiteY545" fmla="*/ 280412 h 481447"/>
                      <a:gd name="connsiteX546" fmla="*/ 96871 w 386256"/>
                      <a:gd name="connsiteY546" fmla="*/ 285181 h 481447"/>
                      <a:gd name="connsiteX547" fmla="*/ 85835 w 386256"/>
                      <a:gd name="connsiteY547" fmla="*/ 281775 h 481447"/>
                      <a:gd name="connsiteX548" fmla="*/ 83246 w 386256"/>
                      <a:gd name="connsiteY548" fmla="*/ 272783 h 481447"/>
                      <a:gd name="connsiteX549" fmla="*/ 80930 w 386256"/>
                      <a:gd name="connsiteY549" fmla="*/ 278641 h 481447"/>
                      <a:gd name="connsiteX550" fmla="*/ 74935 w 386256"/>
                      <a:gd name="connsiteY550" fmla="*/ 274554 h 481447"/>
                      <a:gd name="connsiteX551" fmla="*/ 81202 w 386256"/>
                      <a:gd name="connsiteY551" fmla="*/ 287769 h 481447"/>
                      <a:gd name="connsiteX552" fmla="*/ 84063 w 386256"/>
                      <a:gd name="connsiteY552" fmla="*/ 286134 h 481447"/>
                      <a:gd name="connsiteX553" fmla="*/ 89377 w 386256"/>
                      <a:gd name="connsiteY553" fmla="*/ 293083 h 481447"/>
                      <a:gd name="connsiteX554" fmla="*/ 87606 w 386256"/>
                      <a:gd name="connsiteY554" fmla="*/ 292402 h 481447"/>
                      <a:gd name="connsiteX555" fmla="*/ 89650 w 386256"/>
                      <a:gd name="connsiteY555" fmla="*/ 298397 h 481447"/>
                      <a:gd name="connsiteX556" fmla="*/ 103683 w 386256"/>
                      <a:gd name="connsiteY556" fmla="*/ 302484 h 481447"/>
                      <a:gd name="connsiteX557" fmla="*/ 101503 w 386256"/>
                      <a:gd name="connsiteY557" fmla="*/ 302484 h 481447"/>
                      <a:gd name="connsiteX558" fmla="*/ 70030 w 386256"/>
                      <a:gd name="connsiteY558" fmla="*/ 299350 h 481447"/>
                      <a:gd name="connsiteX559" fmla="*/ 73981 w 386256"/>
                      <a:gd name="connsiteY559" fmla="*/ 317198 h 481447"/>
                      <a:gd name="connsiteX560" fmla="*/ 78341 w 386256"/>
                      <a:gd name="connsiteY560" fmla="*/ 336545 h 481447"/>
                      <a:gd name="connsiteX561" fmla="*/ 68259 w 386256"/>
                      <a:gd name="connsiteY561" fmla="*/ 330823 h 481447"/>
                      <a:gd name="connsiteX562" fmla="*/ 67441 w 386256"/>
                      <a:gd name="connsiteY562" fmla="*/ 324556 h 481447"/>
                      <a:gd name="connsiteX563" fmla="*/ 74662 w 386256"/>
                      <a:gd name="connsiteY563" fmla="*/ 329870 h 481447"/>
                      <a:gd name="connsiteX564" fmla="*/ 63354 w 386256"/>
                      <a:gd name="connsiteY564" fmla="*/ 305890 h 481447"/>
                      <a:gd name="connsiteX565" fmla="*/ 65534 w 386256"/>
                      <a:gd name="connsiteY565" fmla="*/ 326736 h 481447"/>
                      <a:gd name="connsiteX566" fmla="*/ 62400 w 386256"/>
                      <a:gd name="connsiteY566" fmla="*/ 319651 h 481447"/>
                      <a:gd name="connsiteX567" fmla="*/ 66760 w 386256"/>
                      <a:gd name="connsiteY567" fmla="*/ 340360 h 481447"/>
                      <a:gd name="connsiteX568" fmla="*/ 68668 w 386256"/>
                      <a:gd name="connsiteY568" fmla="*/ 341450 h 481447"/>
                      <a:gd name="connsiteX569" fmla="*/ 66760 w 386256"/>
                      <a:gd name="connsiteY569" fmla="*/ 332594 h 481447"/>
                      <a:gd name="connsiteX570" fmla="*/ 77660 w 386256"/>
                      <a:gd name="connsiteY570" fmla="*/ 341723 h 481447"/>
                      <a:gd name="connsiteX571" fmla="*/ 77388 w 386256"/>
                      <a:gd name="connsiteY571" fmla="*/ 340633 h 481447"/>
                      <a:gd name="connsiteX572" fmla="*/ 79431 w 386256"/>
                      <a:gd name="connsiteY572" fmla="*/ 342268 h 481447"/>
                      <a:gd name="connsiteX573" fmla="*/ 80521 w 386256"/>
                      <a:gd name="connsiteY573" fmla="*/ 346628 h 481447"/>
                      <a:gd name="connsiteX574" fmla="*/ 365002 w 386256"/>
                      <a:gd name="connsiteY574" fmla="*/ 290358 h 481447"/>
                      <a:gd name="connsiteX575" fmla="*/ 366228 w 386256"/>
                      <a:gd name="connsiteY575" fmla="*/ 291585 h 481447"/>
                      <a:gd name="connsiteX576" fmla="*/ 365002 w 386256"/>
                      <a:gd name="connsiteY576" fmla="*/ 290358 h 481447"/>
                      <a:gd name="connsiteX577" fmla="*/ 47005 w 386256"/>
                      <a:gd name="connsiteY577" fmla="*/ 221826 h 481447"/>
                      <a:gd name="connsiteX578" fmla="*/ 43462 w 386256"/>
                      <a:gd name="connsiteY578" fmla="*/ 248667 h 481447"/>
                      <a:gd name="connsiteX579" fmla="*/ 58177 w 386256"/>
                      <a:gd name="connsiteY579" fmla="*/ 248122 h 481447"/>
                      <a:gd name="connsiteX580" fmla="*/ 58858 w 386256"/>
                      <a:gd name="connsiteY580" fmla="*/ 249757 h 481447"/>
                      <a:gd name="connsiteX581" fmla="*/ 59812 w 386256"/>
                      <a:gd name="connsiteY581" fmla="*/ 235587 h 481447"/>
                      <a:gd name="connsiteX582" fmla="*/ 46323 w 386256"/>
                      <a:gd name="connsiteY582" fmla="*/ 216104 h 481447"/>
                      <a:gd name="connsiteX583" fmla="*/ 44961 w 386256"/>
                      <a:gd name="connsiteY583" fmla="*/ 222917 h 481447"/>
                      <a:gd name="connsiteX584" fmla="*/ 47005 w 386256"/>
                      <a:gd name="connsiteY584" fmla="*/ 221963 h 481447"/>
                      <a:gd name="connsiteX585" fmla="*/ 61855 w 386256"/>
                      <a:gd name="connsiteY585" fmla="*/ 217058 h 481447"/>
                      <a:gd name="connsiteX586" fmla="*/ 59812 w 386256"/>
                      <a:gd name="connsiteY586" fmla="*/ 212289 h 481447"/>
                      <a:gd name="connsiteX587" fmla="*/ 59812 w 386256"/>
                      <a:gd name="connsiteY587" fmla="*/ 217467 h 481447"/>
                      <a:gd name="connsiteX588" fmla="*/ 61855 w 386256"/>
                      <a:gd name="connsiteY588" fmla="*/ 217058 h 481447"/>
                      <a:gd name="connsiteX589" fmla="*/ 58177 w 386256"/>
                      <a:gd name="connsiteY589" fmla="*/ 212289 h 481447"/>
                      <a:gd name="connsiteX590" fmla="*/ 57632 w 386256"/>
                      <a:gd name="connsiteY590" fmla="*/ 213516 h 481447"/>
                      <a:gd name="connsiteX591" fmla="*/ 58177 w 386256"/>
                      <a:gd name="connsiteY591" fmla="*/ 212289 h 481447"/>
                      <a:gd name="connsiteX592" fmla="*/ 60629 w 386256"/>
                      <a:gd name="connsiteY592" fmla="*/ 308206 h 481447"/>
                      <a:gd name="connsiteX593" fmla="*/ 60493 w 386256"/>
                      <a:gd name="connsiteY593" fmla="*/ 307661 h 481447"/>
                      <a:gd name="connsiteX594" fmla="*/ 61038 w 386256"/>
                      <a:gd name="connsiteY594" fmla="*/ 311204 h 481447"/>
                      <a:gd name="connsiteX595" fmla="*/ 60629 w 386256"/>
                      <a:gd name="connsiteY595" fmla="*/ 308070 h 481447"/>
                      <a:gd name="connsiteX596" fmla="*/ 62809 w 386256"/>
                      <a:gd name="connsiteY596" fmla="*/ 297443 h 481447"/>
                      <a:gd name="connsiteX597" fmla="*/ 59539 w 386256"/>
                      <a:gd name="connsiteY597" fmla="*/ 296898 h 481447"/>
                      <a:gd name="connsiteX598" fmla="*/ 59812 w 386256"/>
                      <a:gd name="connsiteY598" fmla="*/ 300304 h 481447"/>
                      <a:gd name="connsiteX599" fmla="*/ 62809 w 386256"/>
                      <a:gd name="connsiteY599" fmla="*/ 297443 h 481447"/>
                      <a:gd name="connsiteX600" fmla="*/ 68532 w 386256"/>
                      <a:gd name="connsiteY600" fmla="*/ 265153 h 481447"/>
                      <a:gd name="connsiteX601" fmla="*/ 60084 w 386256"/>
                      <a:gd name="connsiteY601" fmla="*/ 256705 h 481447"/>
                      <a:gd name="connsiteX602" fmla="*/ 58313 w 386256"/>
                      <a:gd name="connsiteY602" fmla="*/ 259294 h 481447"/>
                      <a:gd name="connsiteX603" fmla="*/ 58313 w 386256"/>
                      <a:gd name="connsiteY603" fmla="*/ 265016 h 481447"/>
                      <a:gd name="connsiteX604" fmla="*/ 60084 w 386256"/>
                      <a:gd name="connsiteY604" fmla="*/ 265970 h 481447"/>
                      <a:gd name="connsiteX605" fmla="*/ 64172 w 386256"/>
                      <a:gd name="connsiteY605" fmla="*/ 263245 h 481447"/>
                      <a:gd name="connsiteX606" fmla="*/ 67578 w 386256"/>
                      <a:gd name="connsiteY606" fmla="*/ 272783 h 481447"/>
                      <a:gd name="connsiteX607" fmla="*/ 68668 w 386256"/>
                      <a:gd name="connsiteY607" fmla="*/ 265153 h 481447"/>
                      <a:gd name="connsiteX608" fmla="*/ 319905 w 386256"/>
                      <a:gd name="connsiteY608" fmla="*/ 98524 h 481447"/>
                      <a:gd name="connsiteX609" fmla="*/ 318951 w 386256"/>
                      <a:gd name="connsiteY609" fmla="*/ 101249 h 481447"/>
                      <a:gd name="connsiteX610" fmla="*/ 314864 w 386256"/>
                      <a:gd name="connsiteY610" fmla="*/ 99750 h 481447"/>
                      <a:gd name="connsiteX611" fmla="*/ 303419 w 386256"/>
                      <a:gd name="connsiteY611" fmla="*/ 85445 h 481447"/>
                      <a:gd name="connsiteX612" fmla="*/ 303419 w 386256"/>
                      <a:gd name="connsiteY612" fmla="*/ 76588 h 481447"/>
                      <a:gd name="connsiteX613" fmla="*/ 305872 w 386256"/>
                      <a:gd name="connsiteY613" fmla="*/ 79858 h 481447"/>
                      <a:gd name="connsiteX614" fmla="*/ 320178 w 386256"/>
                      <a:gd name="connsiteY614" fmla="*/ 98660 h 481447"/>
                      <a:gd name="connsiteX615" fmla="*/ 258322 w 386256"/>
                      <a:gd name="connsiteY615" fmla="*/ 45933 h 481447"/>
                      <a:gd name="connsiteX616" fmla="*/ 259684 w 386256"/>
                      <a:gd name="connsiteY616" fmla="*/ 45388 h 481447"/>
                      <a:gd name="connsiteX617" fmla="*/ 247286 w 386256"/>
                      <a:gd name="connsiteY617" fmla="*/ 46478 h 481447"/>
                      <a:gd name="connsiteX618" fmla="*/ 236795 w 386256"/>
                      <a:gd name="connsiteY618" fmla="*/ 47432 h 481447"/>
                      <a:gd name="connsiteX619" fmla="*/ 221263 w 386256"/>
                      <a:gd name="connsiteY619" fmla="*/ 47432 h 481447"/>
                      <a:gd name="connsiteX620" fmla="*/ 232571 w 386256"/>
                      <a:gd name="connsiteY620" fmla="*/ 55470 h 481447"/>
                      <a:gd name="connsiteX621" fmla="*/ 229165 w 386256"/>
                      <a:gd name="connsiteY621" fmla="*/ 58468 h 481447"/>
                      <a:gd name="connsiteX622" fmla="*/ 227803 w 386256"/>
                      <a:gd name="connsiteY622" fmla="*/ 55470 h 481447"/>
                      <a:gd name="connsiteX623" fmla="*/ 222489 w 386256"/>
                      <a:gd name="connsiteY623" fmla="*/ 58331 h 481447"/>
                      <a:gd name="connsiteX624" fmla="*/ 229847 w 386256"/>
                      <a:gd name="connsiteY624" fmla="*/ 62828 h 481447"/>
                      <a:gd name="connsiteX625" fmla="*/ 242109 w 386256"/>
                      <a:gd name="connsiteY625" fmla="*/ 58059 h 481447"/>
                      <a:gd name="connsiteX626" fmla="*/ 235705 w 386256"/>
                      <a:gd name="connsiteY626" fmla="*/ 54381 h 481447"/>
                      <a:gd name="connsiteX627" fmla="*/ 250556 w 386256"/>
                      <a:gd name="connsiteY627" fmla="*/ 57378 h 481447"/>
                      <a:gd name="connsiteX628" fmla="*/ 243743 w 386256"/>
                      <a:gd name="connsiteY628" fmla="*/ 54517 h 481447"/>
                      <a:gd name="connsiteX629" fmla="*/ 247150 w 386256"/>
                      <a:gd name="connsiteY629" fmla="*/ 49748 h 481447"/>
                      <a:gd name="connsiteX630" fmla="*/ 265271 w 386256"/>
                      <a:gd name="connsiteY630" fmla="*/ 57242 h 481447"/>
                      <a:gd name="connsiteX631" fmla="*/ 264180 w 386256"/>
                      <a:gd name="connsiteY631" fmla="*/ 61602 h 481447"/>
                      <a:gd name="connsiteX632" fmla="*/ 273309 w 386256"/>
                      <a:gd name="connsiteY632" fmla="*/ 62828 h 481447"/>
                      <a:gd name="connsiteX633" fmla="*/ 267178 w 386256"/>
                      <a:gd name="connsiteY633" fmla="*/ 65689 h 481447"/>
                      <a:gd name="connsiteX634" fmla="*/ 269903 w 386256"/>
                      <a:gd name="connsiteY634" fmla="*/ 71820 h 481447"/>
                      <a:gd name="connsiteX635" fmla="*/ 278759 w 386256"/>
                      <a:gd name="connsiteY635" fmla="*/ 75498 h 481447"/>
                      <a:gd name="connsiteX636" fmla="*/ 278486 w 386256"/>
                      <a:gd name="connsiteY636" fmla="*/ 80404 h 481447"/>
                      <a:gd name="connsiteX637" fmla="*/ 288977 w 386256"/>
                      <a:gd name="connsiteY637" fmla="*/ 76044 h 481447"/>
                      <a:gd name="connsiteX638" fmla="*/ 276987 w 386256"/>
                      <a:gd name="connsiteY638" fmla="*/ 73455 h 481447"/>
                      <a:gd name="connsiteX639" fmla="*/ 289114 w 386256"/>
                      <a:gd name="connsiteY639" fmla="*/ 72501 h 481447"/>
                      <a:gd name="connsiteX640" fmla="*/ 285980 w 386256"/>
                      <a:gd name="connsiteY640" fmla="*/ 69367 h 481447"/>
                      <a:gd name="connsiteX641" fmla="*/ 291975 w 386256"/>
                      <a:gd name="connsiteY641" fmla="*/ 69912 h 481447"/>
                      <a:gd name="connsiteX642" fmla="*/ 295108 w 386256"/>
                      <a:gd name="connsiteY642" fmla="*/ 69640 h 481447"/>
                      <a:gd name="connsiteX643" fmla="*/ 286252 w 386256"/>
                      <a:gd name="connsiteY643" fmla="*/ 61329 h 481447"/>
                      <a:gd name="connsiteX644" fmla="*/ 288023 w 386256"/>
                      <a:gd name="connsiteY644" fmla="*/ 59967 h 481447"/>
                      <a:gd name="connsiteX645" fmla="*/ 281347 w 386256"/>
                      <a:gd name="connsiteY645" fmla="*/ 57105 h 481447"/>
                      <a:gd name="connsiteX646" fmla="*/ 270584 w 386256"/>
                      <a:gd name="connsiteY646" fmla="*/ 52064 h 481447"/>
                      <a:gd name="connsiteX647" fmla="*/ 273309 w 386256"/>
                      <a:gd name="connsiteY647" fmla="*/ 51247 h 481447"/>
                      <a:gd name="connsiteX648" fmla="*/ 258458 w 386256"/>
                      <a:gd name="connsiteY648" fmla="*/ 45933 h 481447"/>
                      <a:gd name="connsiteX649" fmla="*/ 74390 w 386256"/>
                      <a:gd name="connsiteY649" fmla="*/ 125910 h 481447"/>
                      <a:gd name="connsiteX650" fmla="*/ 86924 w 386256"/>
                      <a:gd name="connsiteY650" fmla="*/ 124002 h 481447"/>
                      <a:gd name="connsiteX651" fmla="*/ 99596 w 386256"/>
                      <a:gd name="connsiteY651" fmla="*/ 110514 h 481447"/>
                      <a:gd name="connsiteX652" fmla="*/ 99187 w 386256"/>
                      <a:gd name="connsiteY652" fmla="*/ 112012 h 481447"/>
                      <a:gd name="connsiteX653" fmla="*/ 116490 w 386256"/>
                      <a:gd name="connsiteY653" fmla="*/ 89668 h 481447"/>
                      <a:gd name="connsiteX654" fmla="*/ 116081 w 386256"/>
                      <a:gd name="connsiteY654" fmla="*/ 103701 h 481447"/>
                      <a:gd name="connsiteX655" fmla="*/ 117988 w 386256"/>
                      <a:gd name="connsiteY655" fmla="*/ 98115 h 481447"/>
                      <a:gd name="connsiteX656" fmla="*/ 125074 w 386256"/>
                      <a:gd name="connsiteY656" fmla="*/ 94028 h 481447"/>
                      <a:gd name="connsiteX657" fmla="*/ 126027 w 386256"/>
                      <a:gd name="connsiteY657" fmla="*/ 99887 h 481447"/>
                      <a:gd name="connsiteX658" fmla="*/ 120033 w 386256"/>
                      <a:gd name="connsiteY658" fmla="*/ 105336 h 481447"/>
                      <a:gd name="connsiteX659" fmla="*/ 108043 w 386256"/>
                      <a:gd name="connsiteY659" fmla="*/ 112421 h 481447"/>
                      <a:gd name="connsiteX660" fmla="*/ 117853 w 386256"/>
                      <a:gd name="connsiteY660" fmla="*/ 112012 h 481447"/>
                      <a:gd name="connsiteX661" fmla="*/ 123575 w 386256"/>
                      <a:gd name="connsiteY661" fmla="*/ 105200 h 481447"/>
                      <a:gd name="connsiteX662" fmla="*/ 126163 w 386256"/>
                      <a:gd name="connsiteY662" fmla="*/ 112830 h 481447"/>
                      <a:gd name="connsiteX663" fmla="*/ 129706 w 386256"/>
                      <a:gd name="connsiteY663" fmla="*/ 106971 h 481447"/>
                      <a:gd name="connsiteX664" fmla="*/ 131749 w 386256"/>
                      <a:gd name="connsiteY664" fmla="*/ 114601 h 481447"/>
                      <a:gd name="connsiteX665" fmla="*/ 136109 w 386256"/>
                      <a:gd name="connsiteY665" fmla="*/ 105473 h 481447"/>
                      <a:gd name="connsiteX666" fmla="*/ 137063 w 386256"/>
                      <a:gd name="connsiteY666" fmla="*/ 106154 h 481447"/>
                      <a:gd name="connsiteX667" fmla="*/ 140878 w 386256"/>
                      <a:gd name="connsiteY667" fmla="*/ 98252 h 481447"/>
                      <a:gd name="connsiteX668" fmla="*/ 136655 w 386256"/>
                      <a:gd name="connsiteY668" fmla="*/ 98524 h 481447"/>
                      <a:gd name="connsiteX669" fmla="*/ 134883 w 386256"/>
                      <a:gd name="connsiteY669" fmla="*/ 105336 h 481447"/>
                      <a:gd name="connsiteX670" fmla="*/ 133248 w 386256"/>
                      <a:gd name="connsiteY670" fmla="*/ 100840 h 481447"/>
                      <a:gd name="connsiteX671" fmla="*/ 125482 w 386256"/>
                      <a:gd name="connsiteY671" fmla="*/ 103701 h 481447"/>
                      <a:gd name="connsiteX672" fmla="*/ 129706 w 386256"/>
                      <a:gd name="connsiteY672" fmla="*/ 100568 h 481447"/>
                      <a:gd name="connsiteX673" fmla="*/ 128071 w 386256"/>
                      <a:gd name="connsiteY673" fmla="*/ 93347 h 481447"/>
                      <a:gd name="connsiteX674" fmla="*/ 135019 w 386256"/>
                      <a:gd name="connsiteY674" fmla="*/ 86534 h 481447"/>
                      <a:gd name="connsiteX675" fmla="*/ 135701 w 386256"/>
                      <a:gd name="connsiteY675" fmla="*/ 79994 h 481447"/>
                      <a:gd name="connsiteX676" fmla="*/ 156001 w 386256"/>
                      <a:gd name="connsiteY676" fmla="*/ 70457 h 481447"/>
                      <a:gd name="connsiteX677" fmla="*/ 158726 w 386256"/>
                      <a:gd name="connsiteY677" fmla="*/ 66506 h 481447"/>
                      <a:gd name="connsiteX678" fmla="*/ 152731 w 386256"/>
                      <a:gd name="connsiteY678" fmla="*/ 66779 h 481447"/>
                      <a:gd name="connsiteX679" fmla="*/ 158318 w 386256"/>
                      <a:gd name="connsiteY679" fmla="*/ 62828 h 481447"/>
                      <a:gd name="connsiteX680" fmla="*/ 158318 w 386256"/>
                      <a:gd name="connsiteY680" fmla="*/ 64326 h 481447"/>
                      <a:gd name="connsiteX681" fmla="*/ 163631 w 386256"/>
                      <a:gd name="connsiteY681" fmla="*/ 59830 h 481447"/>
                      <a:gd name="connsiteX682" fmla="*/ 160498 w 386256"/>
                      <a:gd name="connsiteY682" fmla="*/ 67188 h 481447"/>
                      <a:gd name="connsiteX683" fmla="*/ 166765 w 386256"/>
                      <a:gd name="connsiteY683" fmla="*/ 65825 h 481447"/>
                      <a:gd name="connsiteX684" fmla="*/ 166220 w 386256"/>
                      <a:gd name="connsiteY684" fmla="*/ 67324 h 481447"/>
                      <a:gd name="connsiteX685" fmla="*/ 171125 w 386256"/>
                      <a:gd name="connsiteY685" fmla="*/ 59285 h 481447"/>
                      <a:gd name="connsiteX686" fmla="*/ 162677 w 386256"/>
                      <a:gd name="connsiteY686" fmla="*/ 53699 h 481447"/>
                      <a:gd name="connsiteX687" fmla="*/ 180798 w 386256"/>
                      <a:gd name="connsiteY687" fmla="*/ 45116 h 481447"/>
                      <a:gd name="connsiteX688" fmla="*/ 179163 w 386256"/>
                      <a:gd name="connsiteY688" fmla="*/ 49748 h 481447"/>
                      <a:gd name="connsiteX689" fmla="*/ 186384 w 386256"/>
                      <a:gd name="connsiteY689" fmla="*/ 50702 h 481447"/>
                      <a:gd name="connsiteX690" fmla="*/ 198374 w 386256"/>
                      <a:gd name="connsiteY690" fmla="*/ 42254 h 481447"/>
                      <a:gd name="connsiteX691" fmla="*/ 196466 w 386256"/>
                      <a:gd name="connsiteY691" fmla="*/ 45116 h 481447"/>
                      <a:gd name="connsiteX692" fmla="*/ 206004 w 386256"/>
                      <a:gd name="connsiteY692" fmla="*/ 46751 h 481447"/>
                      <a:gd name="connsiteX693" fmla="*/ 211045 w 386256"/>
                      <a:gd name="connsiteY693" fmla="*/ 44434 h 481447"/>
                      <a:gd name="connsiteX694" fmla="*/ 214178 w 386256"/>
                      <a:gd name="connsiteY694" fmla="*/ 39121 h 481447"/>
                      <a:gd name="connsiteX695" fmla="*/ 214451 w 386256"/>
                      <a:gd name="connsiteY695" fmla="*/ 38440 h 481447"/>
                      <a:gd name="connsiteX696" fmla="*/ 191289 w 386256"/>
                      <a:gd name="connsiteY696" fmla="*/ 39393 h 481447"/>
                      <a:gd name="connsiteX697" fmla="*/ 192243 w 386256"/>
                      <a:gd name="connsiteY697" fmla="*/ 37486 h 481447"/>
                      <a:gd name="connsiteX698" fmla="*/ 179708 w 386256"/>
                      <a:gd name="connsiteY698" fmla="*/ 41028 h 481447"/>
                      <a:gd name="connsiteX699" fmla="*/ 170171 w 386256"/>
                      <a:gd name="connsiteY699" fmla="*/ 42663 h 481447"/>
                      <a:gd name="connsiteX700" fmla="*/ 167310 w 386256"/>
                      <a:gd name="connsiteY700" fmla="*/ 39257 h 481447"/>
                      <a:gd name="connsiteX701" fmla="*/ 162132 w 386256"/>
                      <a:gd name="connsiteY701" fmla="*/ 43889 h 481447"/>
                      <a:gd name="connsiteX702" fmla="*/ 162813 w 386256"/>
                      <a:gd name="connsiteY702" fmla="*/ 41846 h 481447"/>
                      <a:gd name="connsiteX703" fmla="*/ 153140 w 386256"/>
                      <a:gd name="connsiteY703" fmla="*/ 47160 h 481447"/>
                      <a:gd name="connsiteX704" fmla="*/ 153140 w 386256"/>
                      <a:gd name="connsiteY704" fmla="*/ 46478 h 481447"/>
                      <a:gd name="connsiteX705" fmla="*/ 146055 w 386256"/>
                      <a:gd name="connsiteY705" fmla="*/ 59285 h 481447"/>
                      <a:gd name="connsiteX706" fmla="*/ 146600 w 386256"/>
                      <a:gd name="connsiteY706" fmla="*/ 62691 h 481447"/>
                      <a:gd name="connsiteX707" fmla="*/ 143603 w 386256"/>
                      <a:gd name="connsiteY707" fmla="*/ 65280 h 481447"/>
                      <a:gd name="connsiteX708" fmla="*/ 143603 w 386256"/>
                      <a:gd name="connsiteY708" fmla="*/ 65280 h 481447"/>
                      <a:gd name="connsiteX709" fmla="*/ 143603 w 386256"/>
                      <a:gd name="connsiteY709" fmla="*/ 65280 h 481447"/>
                      <a:gd name="connsiteX710" fmla="*/ 135428 w 386256"/>
                      <a:gd name="connsiteY710" fmla="*/ 66098 h 481447"/>
                      <a:gd name="connsiteX711" fmla="*/ 143330 w 386256"/>
                      <a:gd name="connsiteY711" fmla="*/ 60648 h 481447"/>
                      <a:gd name="connsiteX712" fmla="*/ 135292 w 386256"/>
                      <a:gd name="connsiteY712" fmla="*/ 56969 h 481447"/>
                      <a:gd name="connsiteX713" fmla="*/ 134202 w 386256"/>
                      <a:gd name="connsiteY713" fmla="*/ 54653 h 481447"/>
                      <a:gd name="connsiteX714" fmla="*/ 132703 w 386256"/>
                      <a:gd name="connsiteY714" fmla="*/ 60103 h 481447"/>
                      <a:gd name="connsiteX715" fmla="*/ 117307 w 386256"/>
                      <a:gd name="connsiteY715" fmla="*/ 69367 h 481447"/>
                      <a:gd name="connsiteX716" fmla="*/ 102593 w 386256"/>
                      <a:gd name="connsiteY716" fmla="*/ 85172 h 481447"/>
                      <a:gd name="connsiteX717" fmla="*/ 101367 w 386256"/>
                      <a:gd name="connsiteY717" fmla="*/ 79586 h 481447"/>
                      <a:gd name="connsiteX718" fmla="*/ 94010 w 386256"/>
                      <a:gd name="connsiteY718" fmla="*/ 93483 h 481447"/>
                      <a:gd name="connsiteX719" fmla="*/ 96053 w 386256"/>
                      <a:gd name="connsiteY719" fmla="*/ 86807 h 481447"/>
                      <a:gd name="connsiteX720" fmla="*/ 86788 w 386256"/>
                      <a:gd name="connsiteY720" fmla="*/ 102884 h 481447"/>
                      <a:gd name="connsiteX721" fmla="*/ 79567 w 386256"/>
                      <a:gd name="connsiteY721" fmla="*/ 119233 h 481447"/>
                      <a:gd name="connsiteX722" fmla="*/ 76434 w 386256"/>
                      <a:gd name="connsiteY722" fmla="*/ 118007 h 481447"/>
                      <a:gd name="connsiteX723" fmla="*/ 73573 w 386256"/>
                      <a:gd name="connsiteY723" fmla="*/ 125637 h 481447"/>
                      <a:gd name="connsiteX724" fmla="*/ 67169 w 386256"/>
                      <a:gd name="connsiteY724" fmla="*/ 150706 h 481447"/>
                      <a:gd name="connsiteX725" fmla="*/ 65670 w 386256"/>
                      <a:gd name="connsiteY725" fmla="*/ 158063 h 481447"/>
                      <a:gd name="connsiteX726" fmla="*/ 66079 w 386256"/>
                      <a:gd name="connsiteY726" fmla="*/ 157382 h 481447"/>
                      <a:gd name="connsiteX727" fmla="*/ 66079 w 386256"/>
                      <a:gd name="connsiteY727" fmla="*/ 165148 h 481447"/>
                      <a:gd name="connsiteX728" fmla="*/ 72755 w 386256"/>
                      <a:gd name="connsiteY728" fmla="*/ 166238 h 481447"/>
                      <a:gd name="connsiteX729" fmla="*/ 69349 w 386256"/>
                      <a:gd name="connsiteY729" fmla="*/ 164195 h 481447"/>
                      <a:gd name="connsiteX730" fmla="*/ 67033 w 386256"/>
                      <a:gd name="connsiteY730" fmla="*/ 174822 h 481447"/>
                      <a:gd name="connsiteX731" fmla="*/ 72074 w 386256"/>
                      <a:gd name="connsiteY731" fmla="*/ 168010 h 481447"/>
                      <a:gd name="connsiteX732" fmla="*/ 72482 w 386256"/>
                      <a:gd name="connsiteY732" fmla="*/ 178228 h 481447"/>
                      <a:gd name="connsiteX733" fmla="*/ 63763 w 386256"/>
                      <a:gd name="connsiteY733" fmla="*/ 181634 h 481447"/>
                      <a:gd name="connsiteX734" fmla="*/ 62400 w 386256"/>
                      <a:gd name="connsiteY734" fmla="*/ 193215 h 481447"/>
                      <a:gd name="connsiteX735" fmla="*/ 68668 w 386256"/>
                      <a:gd name="connsiteY735" fmla="*/ 190626 h 481447"/>
                      <a:gd name="connsiteX736" fmla="*/ 66760 w 386256"/>
                      <a:gd name="connsiteY736" fmla="*/ 199346 h 481447"/>
                      <a:gd name="connsiteX737" fmla="*/ 65534 w 386256"/>
                      <a:gd name="connsiteY737" fmla="*/ 195259 h 481447"/>
                      <a:gd name="connsiteX738" fmla="*/ 60357 w 386256"/>
                      <a:gd name="connsiteY738" fmla="*/ 200981 h 481447"/>
                      <a:gd name="connsiteX739" fmla="*/ 60084 w 386256"/>
                      <a:gd name="connsiteY739" fmla="*/ 204660 h 481447"/>
                      <a:gd name="connsiteX740" fmla="*/ 61311 w 386256"/>
                      <a:gd name="connsiteY740" fmla="*/ 203978 h 481447"/>
                      <a:gd name="connsiteX741" fmla="*/ 63218 w 386256"/>
                      <a:gd name="connsiteY741" fmla="*/ 208338 h 481447"/>
                      <a:gd name="connsiteX742" fmla="*/ 66760 w 386256"/>
                      <a:gd name="connsiteY742" fmla="*/ 206431 h 481447"/>
                      <a:gd name="connsiteX743" fmla="*/ 65670 w 386256"/>
                      <a:gd name="connsiteY743" fmla="*/ 211472 h 481447"/>
                      <a:gd name="connsiteX744" fmla="*/ 69894 w 386256"/>
                      <a:gd name="connsiteY744" fmla="*/ 208202 h 481447"/>
                      <a:gd name="connsiteX745" fmla="*/ 70302 w 386256"/>
                      <a:gd name="connsiteY745" fmla="*/ 213924 h 481447"/>
                      <a:gd name="connsiteX746" fmla="*/ 73300 w 386256"/>
                      <a:gd name="connsiteY746" fmla="*/ 195395 h 481447"/>
                      <a:gd name="connsiteX747" fmla="*/ 69758 w 386256"/>
                      <a:gd name="connsiteY747" fmla="*/ 197711 h 481447"/>
                      <a:gd name="connsiteX748" fmla="*/ 77796 w 386256"/>
                      <a:gd name="connsiteY748" fmla="*/ 184767 h 481447"/>
                      <a:gd name="connsiteX749" fmla="*/ 76570 w 386256"/>
                      <a:gd name="connsiteY749" fmla="*/ 169508 h 481447"/>
                      <a:gd name="connsiteX750" fmla="*/ 82020 w 386256"/>
                      <a:gd name="connsiteY750" fmla="*/ 161742 h 481447"/>
                      <a:gd name="connsiteX751" fmla="*/ 79022 w 386256"/>
                      <a:gd name="connsiteY751" fmla="*/ 148390 h 481447"/>
                      <a:gd name="connsiteX752" fmla="*/ 74935 w 386256"/>
                      <a:gd name="connsiteY752" fmla="*/ 156974 h 481447"/>
                      <a:gd name="connsiteX753" fmla="*/ 76025 w 386256"/>
                      <a:gd name="connsiteY753" fmla="*/ 151115 h 481447"/>
                      <a:gd name="connsiteX754" fmla="*/ 72210 w 386256"/>
                      <a:gd name="connsiteY754" fmla="*/ 153703 h 481447"/>
                      <a:gd name="connsiteX755" fmla="*/ 67305 w 386256"/>
                      <a:gd name="connsiteY755" fmla="*/ 150706 h 481447"/>
                      <a:gd name="connsiteX756" fmla="*/ 21254 w 386256"/>
                      <a:gd name="connsiteY756" fmla="*/ 288178 h 481447"/>
                      <a:gd name="connsiteX757" fmla="*/ 21254 w 386256"/>
                      <a:gd name="connsiteY757" fmla="*/ 288451 h 481447"/>
                      <a:gd name="connsiteX758" fmla="*/ 21254 w 386256"/>
                      <a:gd name="connsiteY758" fmla="*/ 288178 h 481447"/>
                      <a:gd name="connsiteX759" fmla="*/ 21254 w 386256"/>
                      <a:gd name="connsiteY759" fmla="*/ 288178 h 481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Lst>
                    <a:rect l="l" t="t" r="r" b="b"/>
                    <a:pathLst>
                      <a:path w="386256" h="481447">
                        <a:moveTo>
                          <a:pt x="80657" y="345810"/>
                        </a:moveTo>
                        <a:lnTo>
                          <a:pt x="81883" y="347036"/>
                        </a:lnTo>
                        <a:lnTo>
                          <a:pt x="80794" y="346628"/>
                        </a:lnTo>
                        <a:lnTo>
                          <a:pt x="81883" y="350987"/>
                        </a:lnTo>
                        <a:cubicBezTo>
                          <a:pt x="81883" y="350987"/>
                          <a:pt x="82701" y="351805"/>
                          <a:pt x="83110" y="352350"/>
                        </a:cubicBezTo>
                        <a:cubicBezTo>
                          <a:pt x="82837" y="352077"/>
                          <a:pt x="82565" y="352077"/>
                          <a:pt x="82156" y="352077"/>
                        </a:cubicBezTo>
                        <a:lnTo>
                          <a:pt x="82429" y="353440"/>
                        </a:lnTo>
                        <a:cubicBezTo>
                          <a:pt x="86380" y="355347"/>
                          <a:pt x="92511" y="361751"/>
                          <a:pt x="95372" y="362841"/>
                        </a:cubicBezTo>
                        <a:cubicBezTo>
                          <a:pt x="98097" y="364884"/>
                          <a:pt x="100685" y="367882"/>
                          <a:pt x="101639" y="370062"/>
                        </a:cubicBezTo>
                        <a:cubicBezTo>
                          <a:pt x="100549" y="368155"/>
                          <a:pt x="98505" y="365838"/>
                          <a:pt x="97552" y="367473"/>
                        </a:cubicBezTo>
                        <a:cubicBezTo>
                          <a:pt x="98233" y="372378"/>
                          <a:pt x="95644" y="377010"/>
                          <a:pt x="103819" y="381234"/>
                        </a:cubicBezTo>
                        <a:lnTo>
                          <a:pt x="101094" y="377419"/>
                        </a:lnTo>
                        <a:lnTo>
                          <a:pt x="112403" y="382052"/>
                        </a:lnTo>
                        <a:cubicBezTo>
                          <a:pt x="112403" y="386684"/>
                          <a:pt x="106817" y="379872"/>
                          <a:pt x="104092" y="380008"/>
                        </a:cubicBezTo>
                        <a:cubicBezTo>
                          <a:pt x="111040" y="384913"/>
                          <a:pt x="109405" y="395131"/>
                          <a:pt x="116081" y="394450"/>
                        </a:cubicBezTo>
                        <a:cubicBezTo>
                          <a:pt x="114038" y="397039"/>
                          <a:pt x="110223" y="401671"/>
                          <a:pt x="114446" y="405486"/>
                        </a:cubicBezTo>
                        <a:cubicBezTo>
                          <a:pt x="114310" y="400036"/>
                          <a:pt x="118534" y="406031"/>
                          <a:pt x="119079" y="400990"/>
                        </a:cubicBezTo>
                        <a:cubicBezTo>
                          <a:pt x="121804" y="400990"/>
                          <a:pt x="122621" y="406031"/>
                          <a:pt x="124528" y="404396"/>
                        </a:cubicBezTo>
                        <a:lnTo>
                          <a:pt x="123166" y="405077"/>
                        </a:lnTo>
                        <a:cubicBezTo>
                          <a:pt x="126163" y="415568"/>
                          <a:pt x="134338" y="411072"/>
                          <a:pt x="138834" y="411208"/>
                        </a:cubicBezTo>
                        <a:cubicBezTo>
                          <a:pt x="147826" y="416930"/>
                          <a:pt x="151097" y="420473"/>
                          <a:pt x="158726" y="424560"/>
                        </a:cubicBezTo>
                        <a:cubicBezTo>
                          <a:pt x="157909" y="426604"/>
                          <a:pt x="157364" y="433144"/>
                          <a:pt x="160770" y="434506"/>
                        </a:cubicBezTo>
                        <a:cubicBezTo>
                          <a:pt x="163631" y="432599"/>
                          <a:pt x="171397" y="434643"/>
                          <a:pt x="173577" y="430964"/>
                        </a:cubicBezTo>
                        <a:cubicBezTo>
                          <a:pt x="168400" y="427558"/>
                          <a:pt x="167719" y="432054"/>
                          <a:pt x="163904" y="431372"/>
                        </a:cubicBezTo>
                        <a:cubicBezTo>
                          <a:pt x="162813" y="426331"/>
                          <a:pt x="165266" y="427558"/>
                          <a:pt x="162541" y="423606"/>
                        </a:cubicBezTo>
                        <a:cubicBezTo>
                          <a:pt x="163631" y="424969"/>
                          <a:pt x="167310" y="426059"/>
                          <a:pt x="170852" y="427558"/>
                        </a:cubicBezTo>
                        <a:cubicBezTo>
                          <a:pt x="174394" y="428648"/>
                          <a:pt x="178073" y="429738"/>
                          <a:pt x="179163" y="432190"/>
                        </a:cubicBezTo>
                        <a:lnTo>
                          <a:pt x="177801" y="432190"/>
                        </a:lnTo>
                        <a:cubicBezTo>
                          <a:pt x="182433" y="436413"/>
                          <a:pt x="181479" y="446223"/>
                          <a:pt x="192924" y="442408"/>
                        </a:cubicBezTo>
                        <a:lnTo>
                          <a:pt x="197965" y="441046"/>
                        </a:lnTo>
                        <a:cubicBezTo>
                          <a:pt x="197965" y="441046"/>
                          <a:pt x="197556" y="441864"/>
                          <a:pt x="197420" y="442136"/>
                        </a:cubicBezTo>
                        <a:cubicBezTo>
                          <a:pt x="205186" y="443226"/>
                          <a:pt x="202870" y="447313"/>
                          <a:pt x="211862" y="444452"/>
                        </a:cubicBezTo>
                        <a:cubicBezTo>
                          <a:pt x="211181" y="444725"/>
                          <a:pt x="211590" y="445133"/>
                          <a:pt x="210908" y="445406"/>
                        </a:cubicBezTo>
                        <a:cubicBezTo>
                          <a:pt x="216086" y="447994"/>
                          <a:pt x="221127" y="442681"/>
                          <a:pt x="224669" y="441727"/>
                        </a:cubicBezTo>
                        <a:cubicBezTo>
                          <a:pt x="227258" y="444725"/>
                          <a:pt x="224397" y="444861"/>
                          <a:pt x="223170" y="447313"/>
                        </a:cubicBezTo>
                        <a:cubicBezTo>
                          <a:pt x="227803" y="447858"/>
                          <a:pt x="232435" y="446087"/>
                          <a:pt x="236250" y="443362"/>
                        </a:cubicBezTo>
                        <a:cubicBezTo>
                          <a:pt x="240065" y="440773"/>
                          <a:pt x="243198" y="438185"/>
                          <a:pt x="245106" y="435187"/>
                        </a:cubicBezTo>
                        <a:lnTo>
                          <a:pt x="250964" y="435187"/>
                        </a:lnTo>
                        <a:cubicBezTo>
                          <a:pt x="248240" y="437504"/>
                          <a:pt x="245242" y="442136"/>
                          <a:pt x="246741" y="443634"/>
                        </a:cubicBezTo>
                        <a:cubicBezTo>
                          <a:pt x="249602" y="442000"/>
                          <a:pt x="248649" y="440773"/>
                          <a:pt x="253144" y="439956"/>
                        </a:cubicBezTo>
                        <a:cubicBezTo>
                          <a:pt x="253144" y="442136"/>
                          <a:pt x="251782" y="444588"/>
                          <a:pt x="250419" y="447722"/>
                        </a:cubicBezTo>
                        <a:cubicBezTo>
                          <a:pt x="260911" y="447858"/>
                          <a:pt x="250147" y="440092"/>
                          <a:pt x="258731" y="443907"/>
                        </a:cubicBezTo>
                        <a:cubicBezTo>
                          <a:pt x="261728" y="443090"/>
                          <a:pt x="262137" y="439411"/>
                          <a:pt x="261456" y="436959"/>
                        </a:cubicBezTo>
                        <a:lnTo>
                          <a:pt x="267723" y="437640"/>
                        </a:lnTo>
                        <a:cubicBezTo>
                          <a:pt x="266905" y="434370"/>
                          <a:pt x="273036" y="431918"/>
                          <a:pt x="276306" y="428920"/>
                        </a:cubicBezTo>
                        <a:cubicBezTo>
                          <a:pt x="276034" y="427421"/>
                          <a:pt x="271810" y="427966"/>
                          <a:pt x="270856" y="429465"/>
                        </a:cubicBezTo>
                        <a:cubicBezTo>
                          <a:pt x="270039" y="427285"/>
                          <a:pt x="273309" y="424015"/>
                          <a:pt x="275625" y="422517"/>
                        </a:cubicBezTo>
                        <a:cubicBezTo>
                          <a:pt x="277805" y="425105"/>
                          <a:pt x="281756" y="422517"/>
                          <a:pt x="285162" y="420200"/>
                        </a:cubicBezTo>
                        <a:cubicBezTo>
                          <a:pt x="288432" y="417612"/>
                          <a:pt x="291293" y="415432"/>
                          <a:pt x="292383" y="419519"/>
                        </a:cubicBezTo>
                        <a:cubicBezTo>
                          <a:pt x="302193" y="410254"/>
                          <a:pt x="314046" y="395676"/>
                          <a:pt x="317453" y="387365"/>
                        </a:cubicBezTo>
                        <a:cubicBezTo>
                          <a:pt x="320859" y="386547"/>
                          <a:pt x="324128" y="381506"/>
                          <a:pt x="324674" y="386411"/>
                        </a:cubicBezTo>
                        <a:cubicBezTo>
                          <a:pt x="331077" y="377556"/>
                          <a:pt x="328488" y="369381"/>
                          <a:pt x="335164" y="361206"/>
                        </a:cubicBezTo>
                        <a:cubicBezTo>
                          <a:pt x="336391" y="360934"/>
                          <a:pt x="332848" y="365293"/>
                          <a:pt x="334892" y="366111"/>
                        </a:cubicBezTo>
                        <a:cubicBezTo>
                          <a:pt x="336254" y="359026"/>
                          <a:pt x="343612" y="356574"/>
                          <a:pt x="346609" y="345810"/>
                        </a:cubicBezTo>
                        <a:cubicBezTo>
                          <a:pt x="345928" y="347445"/>
                          <a:pt x="347018" y="348535"/>
                          <a:pt x="347427" y="349080"/>
                        </a:cubicBezTo>
                        <a:cubicBezTo>
                          <a:pt x="346337" y="348808"/>
                          <a:pt x="347427" y="344039"/>
                          <a:pt x="347427" y="341178"/>
                        </a:cubicBezTo>
                        <a:cubicBezTo>
                          <a:pt x="348517" y="339952"/>
                          <a:pt x="347427" y="343358"/>
                          <a:pt x="348380" y="342949"/>
                        </a:cubicBezTo>
                        <a:cubicBezTo>
                          <a:pt x="359416" y="324419"/>
                          <a:pt x="355056" y="306299"/>
                          <a:pt x="359007" y="286543"/>
                        </a:cubicBezTo>
                        <a:cubicBezTo>
                          <a:pt x="357781" y="292266"/>
                          <a:pt x="361596" y="295263"/>
                          <a:pt x="363367" y="295672"/>
                        </a:cubicBezTo>
                        <a:lnTo>
                          <a:pt x="364593" y="289949"/>
                        </a:lnTo>
                        <a:cubicBezTo>
                          <a:pt x="362959" y="287361"/>
                          <a:pt x="363367" y="283001"/>
                          <a:pt x="362277" y="279186"/>
                        </a:cubicBezTo>
                        <a:cubicBezTo>
                          <a:pt x="363095" y="278913"/>
                          <a:pt x="364185" y="277142"/>
                          <a:pt x="365002" y="279186"/>
                        </a:cubicBezTo>
                        <a:cubicBezTo>
                          <a:pt x="371133" y="268014"/>
                          <a:pt x="358599" y="260656"/>
                          <a:pt x="361460" y="247032"/>
                        </a:cubicBezTo>
                        <a:lnTo>
                          <a:pt x="369634" y="264335"/>
                        </a:lnTo>
                        <a:lnTo>
                          <a:pt x="372905" y="260248"/>
                        </a:lnTo>
                        <a:lnTo>
                          <a:pt x="376583" y="268286"/>
                        </a:lnTo>
                        <a:cubicBezTo>
                          <a:pt x="379172" y="263790"/>
                          <a:pt x="373722" y="259430"/>
                          <a:pt x="377128" y="259022"/>
                        </a:cubicBezTo>
                        <a:cubicBezTo>
                          <a:pt x="378082" y="260111"/>
                          <a:pt x="377673" y="262428"/>
                          <a:pt x="379444" y="262564"/>
                        </a:cubicBezTo>
                        <a:cubicBezTo>
                          <a:pt x="380943" y="258068"/>
                          <a:pt x="378491" y="257659"/>
                          <a:pt x="377946" y="254253"/>
                        </a:cubicBezTo>
                        <a:cubicBezTo>
                          <a:pt x="384758" y="263382"/>
                          <a:pt x="382850" y="281502"/>
                          <a:pt x="382987" y="291312"/>
                        </a:cubicBezTo>
                        <a:cubicBezTo>
                          <a:pt x="383259" y="292947"/>
                          <a:pt x="381624" y="289813"/>
                          <a:pt x="380943" y="289405"/>
                        </a:cubicBezTo>
                        <a:cubicBezTo>
                          <a:pt x="380534" y="293355"/>
                          <a:pt x="377809" y="295263"/>
                          <a:pt x="378082" y="300304"/>
                        </a:cubicBezTo>
                        <a:cubicBezTo>
                          <a:pt x="380262" y="303847"/>
                          <a:pt x="380671" y="298397"/>
                          <a:pt x="381352" y="296080"/>
                        </a:cubicBezTo>
                        <a:cubicBezTo>
                          <a:pt x="383804" y="296898"/>
                          <a:pt x="383395" y="298124"/>
                          <a:pt x="383123" y="300849"/>
                        </a:cubicBezTo>
                        <a:cubicBezTo>
                          <a:pt x="379853" y="300849"/>
                          <a:pt x="378899" y="315428"/>
                          <a:pt x="373722" y="317743"/>
                        </a:cubicBezTo>
                        <a:cubicBezTo>
                          <a:pt x="370725" y="332049"/>
                          <a:pt x="382714" y="317743"/>
                          <a:pt x="377265" y="331368"/>
                        </a:cubicBezTo>
                        <a:lnTo>
                          <a:pt x="372223" y="334229"/>
                        </a:lnTo>
                        <a:cubicBezTo>
                          <a:pt x="372223" y="342949"/>
                          <a:pt x="370725" y="354394"/>
                          <a:pt x="365411" y="362704"/>
                        </a:cubicBezTo>
                        <a:lnTo>
                          <a:pt x="366228" y="360797"/>
                        </a:lnTo>
                        <a:cubicBezTo>
                          <a:pt x="365275" y="358890"/>
                          <a:pt x="363504" y="360525"/>
                          <a:pt x="362277" y="360934"/>
                        </a:cubicBezTo>
                        <a:cubicBezTo>
                          <a:pt x="357918" y="366792"/>
                          <a:pt x="358599" y="374558"/>
                          <a:pt x="353012" y="376465"/>
                        </a:cubicBezTo>
                        <a:cubicBezTo>
                          <a:pt x="352604" y="385730"/>
                          <a:pt x="346882" y="398946"/>
                          <a:pt x="342385" y="408075"/>
                        </a:cubicBezTo>
                        <a:cubicBezTo>
                          <a:pt x="337072" y="407121"/>
                          <a:pt x="346745" y="395404"/>
                          <a:pt x="346337" y="390226"/>
                        </a:cubicBezTo>
                        <a:lnTo>
                          <a:pt x="341296" y="397311"/>
                        </a:lnTo>
                        <a:cubicBezTo>
                          <a:pt x="344293" y="392951"/>
                          <a:pt x="344021" y="390090"/>
                          <a:pt x="343476" y="385866"/>
                        </a:cubicBezTo>
                        <a:cubicBezTo>
                          <a:pt x="338434" y="391316"/>
                          <a:pt x="340750" y="395948"/>
                          <a:pt x="337208" y="402488"/>
                        </a:cubicBezTo>
                        <a:cubicBezTo>
                          <a:pt x="336527" y="401262"/>
                          <a:pt x="335164" y="401399"/>
                          <a:pt x="332985" y="403851"/>
                        </a:cubicBezTo>
                        <a:lnTo>
                          <a:pt x="334892" y="406712"/>
                        </a:lnTo>
                        <a:cubicBezTo>
                          <a:pt x="334892" y="406712"/>
                          <a:pt x="334211" y="406712"/>
                          <a:pt x="333393" y="407393"/>
                        </a:cubicBezTo>
                        <a:cubicBezTo>
                          <a:pt x="331077" y="411072"/>
                          <a:pt x="328897" y="414887"/>
                          <a:pt x="326308" y="418429"/>
                        </a:cubicBezTo>
                        <a:cubicBezTo>
                          <a:pt x="329306" y="417475"/>
                          <a:pt x="331486" y="419383"/>
                          <a:pt x="333802" y="416794"/>
                        </a:cubicBezTo>
                        <a:cubicBezTo>
                          <a:pt x="331622" y="416385"/>
                          <a:pt x="333121" y="413933"/>
                          <a:pt x="335437" y="411481"/>
                        </a:cubicBezTo>
                        <a:cubicBezTo>
                          <a:pt x="335164" y="415159"/>
                          <a:pt x="338979" y="410118"/>
                          <a:pt x="340342" y="411481"/>
                        </a:cubicBezTo>
                        <a:cubicBezTo>
                          <a:pt x="335846" y="416794"/>
                          <a:pt x="330532" y="423334"/>
                          <a:pt x="327671" y="427149"/>
                        </a:cubicBezTo>
                        <a:lnTo>
                          <a:pt x="324401" y="425923"/>
                        </a:lnTo>
                        <a:cubicBezTo>
                          <a:pt x="319224" y="430010"/>
                          <a:pt x="315136" y="435869"/>
                          <a:pt x="310777" y="437912"/>
                        </a:cubicBezTo>
                        <a:lnTo>
                          <a:pt x="310777" y="435732"/>
                        </a:lnTo>
                        <a:cubicBezTo>
                          <a:pt x="307506" y="437776"/>
                          <a:pt x="304509" y="440365"/>
                          <a:pt x="301512" y="442681"/>
                        </a:cubicBezTo>
                        <a:cubicBezTo>
                          <a:pt x="298378" y="444861"/>
                          <a:pt x="294972" y="446496"/>
                          <a:pt x="291157" y="447041"/>
                        </a:cubicBezTo>
                        <a:cubicBezTo>
                          <a:pt x="287206" y="453989"/>
                          <a:pt x="280121" y="460393"/>
                          <a:pt x="275898" y="466388"/>
                        </a:cubicBezTo>
                        <a:cubicBezTo>
                          <a:pt x="275216" y="468976"/>
                          <a:pt x="269630" y="470066"/>
                          <a:pt x="263227" y="470884"/>
                        </a:cubicBezTo>
                        <a:cubicBezTo>
                          <a:pt x="256959" y="471974"/>
                          <a:pt x="250419" y="473200"/>
                          <a:pt x="246741" y="476470"/>
                        </a:cubicBezTo>
                        <a:cubicBezTo>
                          <a:pt x="246060" y="476061"/>
                          <a:pt x="251918" y="472655"/>
                          <a:pt x="254098" y="470066"/>
                        </a:cubicBezTo>
                        <a:cubicBezTo>
                          <a:pt x="248649" y="471156"/>
                          <a:pt x="245242" y="476470"/>
                          <a:pt x="242654" y="472791"/>
                        </a:cubicBezTo>
                        <a:cubicBezTo>
                          <a:pt x="255324" y="471701"/>
                          <a:pt x="241291" y="469657"/>
                          <a:pt x="246469" y="467477"/>
                        </a:cubicBezTo>
                        <a:cubicBezTo>
                          <a:pt x="240882" y="468704"/>
                          <a:pt x="235160" y="470475"/>
                          <a:pt x="232571" y="472519"/>
                        </a:cubicBezTo>
                        <a:cubicBezTo>
                          <a:pt x="241836" y="470748"/>
                          <a:pt x="229983" y="478922"/>
                          <a:pt x="239248" y="475244"/>
                        </a:cubicBezTo>
                        <a:cubicBezTo>
                          <a:pt x="232571" y="480557"/>
                          <a:pt x="221672" y="482056"/>
                          <a:pt x="212543" y="481238"/>
                        </a:cubicBezTo>
                        <a:cubicBezTo>
                          <a:pt x="212543" y="479467"/>
                          <a:pt x="211453" y="478513"/>
                          <a:pt x="208184" y="477560"/>
                        </a:cubicBezTo>
                        <a:lnTo>
                          <a:pt x="205322" y="480012"/>
                        </a:lnTo>
                        <a:cubicBezTo>
                          <a:pt x="201098" y="479331"/>
                          <a:pt x="213633" y="477424"/>
                          <a:pt x="205322" y="475925"/>
                        </a:cubicBezTo>
                        <a:cubicBezTo>
                          <a:pt x="195921" y="480557"/>
                          <a:pt x="180117" y="469930"/>
                          <a:pt x="174394" y="477151"/>
                        </a:cubicBezTo>
                        <a:cubicBezTo>
                          <a:pt x="168672" y="472655"/>
                          <a:pt x="187610" y="476470"/>
                          <a:pt x="178754" y="470611"/>
                        </a:cubicBezTo>
                        <a:cubicBezTo>
                          <a:pt x="184885" y="468840"/>
                          <a:pt x="192106" y="473609"/>
                          <a:pt x="194423" y="469930"/>
                        </a:cubicBezTo>
                        <a:cubicBezTo>
                          <a:pt x="188836" y="470066"/>
                          <a:pt x="192924" y="466115"/>
                          <a:pt x="189518" y="465434"/>
                        </a:cubicBezTo>
                        <a:lnTo>
                          <a:pt x="183114" y="466796"/>
                        </a:lnTo>
                        <a:lnTo>
                          <a:pt x="184341" y="467205"/>
                        </a:lnTo>
                        <a:cubicBezTo>
                          <a:pt x="181615" y="467614"/>
                          <a:pt x="178618" y="467750"/>
                          <a:pt x="175348" y="467341"/>
                        </a:cubicBezTo>
                        <a:cubicBezTo>
                          <a:pt x="172214" y="466796"/>
                          <a:pt x="168945" y="465843"/>
                          <a:pt x="165539" y="464753"/>
                        </a:cubicBezTo>
                        <a:cubicBezTo>
                          <a:pt x="158726" y="462982"/>
                          <a:pt x="152186" y="459439"/>
                          <a:pt x="146191" y="456987"/>
                        </a:cubicBezTo>
                        <a:cubicBezTo>
                          <a:pt x="140197" y="456714"/>
                          <a:pt x="134883" y="456306"/>
                          <a:pt x="129569" y="455352"/>
                        </a:cubicBezTo>
                        <a:cubicBezTo>
                          <a:pt x="124256" y="454398"/>
                          <a:pt x="118534" y="452763"/>
                          <a:pt x="113356" y="448131"/>
                        </a:cubicBezTo>
                        <a:cubicBezTo>
                          <a:pt x="117988" y="448676"/>
                          <a:pt x="105863" y="439411"/>
                          <a:pt x="115400" y="441046"/>
                        </a:cubicBezTo>
                        <a:cubicBezTo>
                          <a:pt x="111858" y="435732"/>
                          <a:pt x="105590" y="433825"/>
                          <a:pt x="104364" y="434915"/>
                        </a:cubicBezTo>
                        <a:cubicBezTo>
                          <a:pt x="107906" y="439139"/>
                          <a:pt x="105454" y="436686"/>
                          <a:pt x="108452" y="440228"/>
                        </a:cubicBezTo>
                        <a:cubicBezTo>
                          <a:pt x="104364" y="440228"/>
                          <a:pt x="99323" y="434915"/>
                          <a:pt x="98097" y="431918"/>
                        </a:cubicBezTo>
                        <a:cubicBezTo>
                          <a:pt x="98914" y="433007"/>
                          <a:pt x="98914" y="432326"/>
                          <a:pt x="99596" y="431918"/>
                        </a:cubicBezTo>
                        <a:cubicBezTo>
                          <a:pt x="95917" y="426331"/>
                          <a:pt x="95781" y="431372"/>
                          <a:pt x="91693" y="428648"/>
                        </a:cubicBezTo>
                        <a:cubicBezTo>
                          <a:pt x="92647" y="425650"/>
                          <a:pt x="85154" y="420473"/>
                          <a:pt x="83518" y="416113"/>
                        </a:cubicBezTo>
                        <a:lnTo>
                          <a:pt x="76161" y="414206"/>
                        </a:lnTo>
                        <a:cubicBezTo>
                          <a:pt x="80521" y="415023"/>
                          <a:pt x="73028" y="408892"/>
                          <a:pt x="74799" y="406440"/>
                        </a:cubicBezTo>
                        <a:cubicBezTo>
                          <a:pt x="70575" y="404123"/>
                          <a:pt x="65534" y="403033"/>
                          <a:pt x="62264" y="397039"/>
                        </a:cubicBezTo>
                        <a:cubicBezTo>
                          <a:pt x="64989" y="398537"/>
                          <a:pt x="60629" y="390635"/>
                          <a:pt x="63218" y="389000"/>
                        </a:cubicBezTo>
                        <a:cubicBezTo>
                          <a:pt x="59812" y="377964"/>
                          <a:pt x="46596" y="376465"/>
                          <a:pt x="45915" y="364476"/>
                        </a:cubicBezTo>
                        <a:cubicBezTo>
                          <a:pt x="46732" y="364476"/>
                          <a:pt x="49321" y="365702"/>
                          <a:pt x="48639" y="362568"/>
                        </a:cubicBezTo>
                        <a:cubicBezTo>
                          <a:pt x="46869" y="360661"/>
                          <a:pt x="45097" y="356710"/>
                          <a:pt x="44007" y="354257"/>
                        </a:cubicBezTo>
                        <a:lnTo>
                          <a:pt x="44007" y="354257"/>
                        </a:lnTo>
                        <a:cubicBezTo>
                          <a:pt x="44007" y="354257"/>
                          <a:pt x="44007" y="354257"/>
                          <a:pt x="44007" y="354257"/>
                        </a:cubicBezTo>
                        <a:cubicBezTo>
                          <a:pt x="43462" y="353167"/>
                          <a:pt x="42781" y="352486"/>
                          <a:pt x="42100" y="352759"/>
                        </a:cubicBezTo>
                        <a:cubicBezTo>
                          <a:pt x="37876" y="349625"/>
                          <a:pt x="34334" y="348399"/>
                          <a:pt x="28748" y="340497"/>
                        </a:cubicBezTo>
                        <a:cubicBezTo>
                          <a:pt x="25887" y="342132"/>
                          <a:pt x="29838" y="349216"/>
                          <a:pt x="32017" y="351941"/>
                        </a:cubicBezTo>
                        <a:lnTo>
                          <a:pt x="36105" y="353440"/>
                        </a:lnTo>
                        <a:cubicBezTo>
                          <a:pt x="32426" y="357936"/>
                          <a:pt x="39920" y="360797"/>
                          <a:pt x="39375" y="363386"/>
                        </a:cubicBezTo>
                        <a:cubicBezTo>
                          <a:pt x="31473" y="360797"/>
                          <a:pt x="27113" y="345129"/>
                          <a:pt x="20846" y="336954"/>
                        </a:cubicBezTo>
                        <a:cubicBezTo>
                          <a:pt x="17984" y="344039"/>
                          <a:pt x="22072" y="356710"/>
                          <a:pt x="26976" y="367201"/>
                        </a:cubicBezTo>
                        <a:cubicBezTo>
                          <a:pt x="26976" y="365430"/>
                          <a:pt x="26704" y="363658"/>
                          <a:pt x="26840" y="361751"/>
                        </a:cubicBezTo>
                        <a:cubicBezTo>
                          <a:pt x="27521" y="363658"/>
                          <a:pt x="28475" y="365430"/>
                          <a:pt x="29293" y="367201"/>
                        </a:cubicBezTo>
                        <a:cubicBezTo>
                          <a:pt x="29565" y="365021"/>
                          <a:pt x="29701" y="362704"/>
                          <a:pt x="30247" y="360525"/>
                        </a:cubicBezTo>
                        <a:cubicBezTo>
                          <a:pt x="31745" y="365975"/>
                          <a:pt x="34879" y="369926"/>
                          <a:pt x="36786" y="374694"/>
                        </a:cubicBezTo>
                        <a:cubicBezTo>
                          <a:pt x="34197" y="369381"/>
                          <a:pt x="37331" y="365293"/>
                          <a:pt x="38149" y="368699"/>
                        </a:cubicBezTo>
                        <a:cubicBezTo>
                          <a:pt x="38149" y="376057"/>
                          <a:pt x="43053" y="373877"/>
                          <a:pt x="44961" y="378509"/>
                        </a:cubicBezTo>
                        <a:cubicBezTo>
                          <a:pt x="44007" y="375920"/>
                          <a:pt x="42509" y="372651"/>
                          <a:pt x="45233" y="373877"/>
                        </a:cubicBezTo>
                        <a:cubicBezTo>
                          <a:pt x="45778" y="384504"/>
                          <a:pt x="50002" y="385321"/>
                          <a:pt x="50683" y="395404"/>
                        </a:cubicBezTo>
                        <a:cubicBezTo>
                          <a:pt x="54634" y="391589"/>
                          <a:pt x="57087" y="404805"/>
                          <a:pt x="61855" y="403306"/>
                        </a:cubicBezTo>
                        <a:lnTo>
                          <a:pt x="59812" y="399627"/>
                        </a:lnTo>
                        <a:lnTo>
                          <a:pt x="67714" y="404941"/>
                        </a:lnTo>
                        <a:cubicBezTo>
                          <a:pt x="68804" y="414206"/>
                          <a:pt x="59675" y="401671"/>
                          <a:pt x="64444" y="413797"/>
                        </a:cubicBezTo>
                        <a:cubicBezTo>
                          <a:pt x="70984" y="423606"/>
                          <a:pt x="75753" y="419383"/>
                          <a:pt x="81883" y="425923"/>
                        </a:cubicBezTo>
                        <a:cubicBezTo>
                          <a:pt x="77524" y="425923"/>
                          <a:pt x="70439" y="422244"/>
                          <a:pt x="65807" y="416249"/>
                        </a:cubicBezTo>
                        <a:cubicBezTo>
                          <a:pt x="66215" y="417748"/>
                          <a:pt x="66760" y="419247"/>
                          <a:pt x="67441" y="420745"/>
                        </a:cubicBezTo>
                        <a:cubicBezTo>
                          <a:pt x="64172" y="420200"/>
                          <a:pt x="58586" y="411344"/>
                          <a:pt x="55724" y="406984"/>
                        </a:cubicBezTo>
                        <a:cubicBezTo>
                          <a:pt x="63763" y="411753"/>
                          <a:pt x="54226" y="403033"/>
                          <a:pt x="54771" y="398265"/>
                        </a:cubicBezTo>
                        <a:cubicBezTo>
                          <a:pt x="51773" y="399355"/>
                          <a:pt x="54907" y="403715"/>
                          <a:pt x="49457" y="399627"/>
                        </a:cubicBezTo>
                        <a:cubicBezTo>
                          <a:pt x="52591" y="404805"/>
                          <a:pt x="53544" y="405213"/>
                          <a:pt x="57087" y="412298"/>
                        </a:cubicBezTo>
                        <a:cubicBezTo>
                          <a:pt x="48503" y="397856"/>
                          <a:pt x="39375" y="405622"/>
                          <a:pt x="33925" y="391316"/>
                        </a:cubicBezTo>
                        <a:cubicBezTo>
                          <a:pt x="38694" y="396630"/>
                          <a:pt x="36650" y="386957"/>
                          <a:pt x="37740" y="385594"/>
                        </a:cubicBezTo>
                        <a:cubicBezTo>
                          <a:pt x="35832" y="383005"/>
                          <a:pt x="32563" y="377556"/>
                          <a:pt x="30655" y="375512"/>
                        </a:cubicBezTo>
                        <a:lnTo>
                          <a:pt x="27521" y="379735"/>
                        </a:lnTo>
                        <a:cubicBezTo>
                          <a:pt x="22072" y="372651"/>
                          <a:pt x="29293" y="366247"/>
                          <a:pt x="21527" y="358890"/>
                        </a:cubicBezTo>
                        <a:cubicBezTo>
                          <a:pt x="18529" y="358754"/>
                          <a:pt x="23707" y="367337"/>
                          <a:pt x="22616" y="365838"/>
                        </a:cubicBezTo>
                        <a:cubicBezTo>
                          <a:pt x="15259" y="354257"/>
                          <a:pt x="19892" y="347036"/>
                          <a:pt x="20028" y="335047"/>
                        </a:cubicBezTo>
                        <a:cubicBezTo>
                          <a:pt x="18529" y="334774"/>
                          <a:pt x="15804" y="335864"/>
                          <a:pt x="12262" y="332458"/>
                        </a:cubicBezTo>
                        <a:cubicBezTo>
                          <a:pt x="15259" y="332867"/>
                          <a:pt x="15804" y="329597"/>
                          <a:pt x="18938" y="333412"/>
                        </a:cubicBezTo>
                        <a:cubicBezTo>
                          <a:pt x="18938" y="329324"/>
                          <a:pt x="15804" y="325510"/>
                          <a:pt x="13761" y="322512"/>
                        </a:cubicBezTo>
                        <a:cubicBezTo>
                          <a:pt x="14442" y="330823"/>
                          <a:pt x="8856" y="320332"/>
                          <a:pt x="7085" y="319106"/>
                        </a:cubicBezTo>
                        <a:cubicBezTo>
                          <a:pt x="6676" y="314882"/>
                          <a:pt x="9946" y="319787"/>
                          <a:pt x="11445" y="322103"/>
                        </a:cubicBezTo>
                        <a:cubicBezTo>
                          <a:pt x="11172" y="318697"/>
                          <a:pt x="14578" y="313792"/>
                          <a:pt x="10082" y="312839"/>
                        </a:cubicBezTo>
                        <a:cubicBezTo>
                          <a:pt x="12807" y="312157"/>
                          <a:pt x="19347" y="320332"/>
                          <a:pt x="21935" y="325918"/>
                        </a:cubicBezTo>
                        <a:lnTo>
                          <a:pt x="21254" y="321831"/>
                        </a:lnTo>
                        <a:cubicBezTo>
                          <a:pt x="23434" y="324147"/>
                          <a:pt x="23162" y="324828"/>
                          <a:pt x="23843" y="328779"/>
                        </a:cubicBezTo>
                        <a:cubicBezTo>
                          <a:pt x="24933" y="324283"/>
                          <a:pt x="27385" y="324147"/>
                          <a:pt x="29701" y="324419"/>
                        </a:cubicBezTo>
                        <a:cubicBezTo>
                          <a:pt x="29429" y="324964"/>
                          <a:pt x="29020" y="324419"/>
                          <a:pt x="28748" y="324964"/>
                        </a:cubicBezTo>
                        <a:cubicBezTo>
                          <a:pt x="28884" y="328234"/>
                          <a:pt x="30383" y="330414"/>
                          <a:pt x="31609" y="329188"/>
                        </a:cubicBezTo>
                        <a:cubicBezTo>
                          <a:pt x="36105" y="330823"/>
                          <a:pt x="32699" y="324283"/>
                          <a:pt x="34061" y="321695"/>
                        </a:cubicBezTo>
                        <a:lnTo>
                          <a:pt x="32017" y="317335"/>
                        </a:lnTo>
                        <a:cubicBezTo>
                          <a:pt x="26568" y="313111"/>
                          <a:pt x="21527" y="308479"/>
                          <a:pt x="16349" y="303710"/>
                        </a:cubicBezTo>
                        <a:cubicBezTo>
                          <a:pt x="13352" y="296762"/>
                          <a:pt x="15804" y="293083"/>
                          <a:pt x="17167" y="287497"/>
                        </a:cubicBezTo>
                        <a:lnTo>
                          <a:pt x="13625" y="286407"/>
                        </a:lnTo>
                        <a:cubicBezTo>
                          <a:pt x="13216" y="280140"/>
                          <a:pt x="13625" y="274145"/>
                          <a:pt x="18257" y="277687"/>
                        </a:cubicBezTo>
                        <a:cubicBezTo>
                          <a:pt x="17167" y="277960"/>
                          <a:pt x="17575" y="278777"/>
                          <a:pt x="17575" y="280140"/>
                        </a:cubicBezTo>
                        <a:cubicBezTo>
                          <a:pt x="17984" y="280140"/>
                          <a:pt x="18393" y="280548"/>
                          <a:pt x="18666" y="280957"/>
                        </a:cubicBezTo>
                        <a:lnTo>
                          <a:pt x="19210" y="281230"/>
                        </a:lnTo>
                        <a:cubicBezTo>
                          <a:pt x="17303" y="274826"/>
                          <a:pt x="16213" y="270739"/>
                          <a:pt x="16077" y="270330"/>
                        </a:cubicBezTo>
                        <a:cubicBezTo>
                          <a:pt x="22072" y="281093"/>
                          <a:pt x="22208" y="270330"/>
                          <a:pt x="28203" y="271829"/>
                        </a:cubicBezTo>
                        <a:cubicBezTo>
                          <a:pt x="27249" y="268286"/>
                          <a:pt x="26568" y="264608"/>
                          <a:pt x="25750" y="260929"/>
                        </a:cubicBezTo>
                        <a:cubicBezTo>
                          <a:pt x="24115" y="267742"/>
                          <a:pt x="22889" y="261202"/>
                          <a:pt x="21935" y="258885"/>
                        </a:cubicBezTo>
                        <a:cubicBezTo>
                          <a:pt x="25342" y="258068"/>
                          <a:pt x="21390" y="249893"/>
                          <a:pt x="21935" y="245942"/>
                        </a:cubicBezTo>
                        <a:lnTo>
                          <a:pt x="22616" y="246214"/>
                        </a:lnTo>
                        <a:cubicBezTo>
                          <a:pt x="23843" y="242672"/>
                          <a:pt x="23843" y="236405"/>
                          <a:pt x="23162" y="231772"/>
                        </a:cubicBezTo>
                        <a:cubicBezTo>
                          <a:pt x="22072" y="231909"/>
                          <a:pt x="16758" y="225778"/>
                          <a:pt x="13761" y="222644"/>
                        </a:cubicBezTo>
                        <a:cubicBezTo>
                          <a:pt x="11989" y="230546"/>
                          <a:pt x="11036" y="225778"/>
                          <a:pt x="8856" y="226186"/>
                        </a:cubicBezTo>
                        <a:cubicBezTo>
                          <a:pt x="9128" y="225369"/>
                          <a:pt x="9128" y="223870"/>
                          <a:pt x="8856" y="223598"/>
                        </a:cubicBezTo>
                        <a:cubicBezTo>
                          <a:pt x="7902" y="222371"/>
                          <a:pt x="7493" y="225097"/>
                          <a:pt x="6404" y="225232"/>
                        </a:cubicBezTo>
                        <a:cubicBezTo>
                          <a:pt x="7630" y="233952"/>
                          <a:pt x="7630" y="242945"/>
                          <a:pt x="12262" y="246351"/>
                        </a:cubicBezTo>
                        <a:cubicBezTo>
                          <a:pt x="14442" y="243762"/>
                          <a:pt x="10354" y="241854"/>
                          <a:pt x="11989" y="238993"/>
                        </a:cubicBezTo>
                        <a:cubicBezTo>
                          <a:pt x="14851" y="243353"/>
                          <a:pt x="14033" y="248667"/>
                          <a:pt x="14442" y="255615"/>
                        </a:cubicBezTo>
                        <a:lnTo>
                          <a:pt x="11717" y="258068"/>
                        </a:lnTo>
                        <a:lnTo>
                          <a:pt x="13488" y="265153"/>
                        </a:lnTo>
                        <a:cubicBezTo>
                          <a:pt x="11853" y="262291"/>
                          <a:pt x="8992" y="264199"/>
                          <a:pt x="8174" y="256705"/>
                        </a:cubicBezTo>
                        <a:cubicBezTo>
                          <a:pt x="5586" y="257795"/>
                          <a:pt x="9128" y="264199"/>
                          <a:pt x="8447" y="268831"/>
                        </a:cubicBezTo>
                        <a:lnTo>
                          <a:pt x="12262" y="270875"/>
                        </a:lnTo>
                        <a:cubicBezTo>
                          <a:pt x="9946" y="270057"/>
                          <a:pt x="10763" y="280004"/>
                          <a:pt x="7221" y="273191"/>
                        </a:cubicBezTo>
                        <a:cubicBezTo>
                          <a:pt x="5858" y="269376"/>
                          <a:pt x="4768" y="265697"/>
                          <a:pt x="3542" y="261883"/>
                        </a:cubicBezTo>
                        <a:lnTo>
                          <a:pt x="1090" y="265289"/>
                        </a:lnTo>
                        <a:lnTo>
                          <a:pt x="0" y="255343"/>
                        </a:lnTo>
                        <a:lnTo>
                          <a:pt x="2044" y="257659"/>
                        </a:lnTo>
                        <a:cubicBezTo>
                          <a:pt x="-954" y="241854"/>
                          <a:pt x="8992" y="253027"/>
                          <a:pt x="5041" y="237086"/>
                        </a:cubicBezTo>
                        <a:cubicBezTo>
                          <a:pt x="953" y="232045"/>
                          <a:pt x="136" y="226459"/>
                          <a:pt x="2452" y="216785"/>
                        </a:cubicBezTo>
                        <a:cubicBezTo>
                          <a:pt x="2589" y="224006"/>
                          <a:pt x="5586" y="217739"/>
                          <a:pt x="7766" y="220737"/>
                        </a:cubicBezTo>
                        <a:cubicBezTo>
                          <a:pt x="10491" y="213788"/>
                          <a:pt x="7085" y="211063"/>
                          <a:pt x="5722" y="207112"/>
                        </a:cubicBezTo>
                        <a:cubicBezTo>
                          <a:pt x="8311" y="205613"/>
                          <a:pt x="10354" y="204660"/>
                          <a:pt x="9265" y="210927"/>
                        </a:cubicBezTo>
                        <a:cubicBezTo>
                          <a:pt x="14033" y="212289"/>
                          <a:pt x="9401" y="202480"/>
                          <a:pt x="14578" y="202616"/>
                        </a:cubicBezTo>
                        <a:cubicBezTo>
                          <a:pt x="16077" y="192397"/>
                          <a:pt x="13216" y="187493"/>
                          <a:pt x="10763" y="182043"/>
                        </a:cubicBezTo>
                        <a:cubicBezTo>
                          <a:pt x="8311" y="176729"/>
                          <a:pt x="7221" y="170871"/>
                          <a:pt x="13897" y="159426"/>
                        </a:cubicBezTo>
                        <a:lnTo>
                          <a:pt x="15668" y="160924"/>
                        </a:lnTo>
                        <a:cubicBezTo>
                          <a:pt x="16486" y="152750"/>
                          <a:pt x="18802" y="146755"/>
                          <a:pt x="21118" y="141033"/>
                        </a:cubicBezTo>
                        <a:cubicBezTo>
                          <a:pt x="23434" y="135174"/>
                          <a:pt x="25478" y="129724"/>
                          <a:pt x="28339" y="122503"/>
                        </a:cubicBezTo>
                        <a:lnTo>
                          <a:pt x="38149" y="114056"/>
                        </a:lnTo>
                        <a:cubicBezTo>
                          <a:pt x="37740" y="116781"/>
                          <a:pt x="38149" y="124819"/>
                          <a:pt x="41964" y="123048"/>
                        </a:cubicBezTo>
                        <a:cubicBezTo>
                          <a:pt x="34879" y="125773"/>
                          <a:pt x="33653" y="131904"/>
                          <a:pt x="29020" y="136537"/>
                        </a:cubicBezTo>
                        <a:cubicBezTo>
                          <a:pt x="30110" y="137627"/>
                          <a:pt x="31881" y="135719"/>
                          <a:pt x="33108" y="135038"/>
                        </a:cubicBezTo>
                        <a:cubicBezTo>
                          <a:pt x="31745" y="138444"/>
                          <a:pt x="28884" y="139261"/>
                          <a:pt x="28067" y="144030"/>
                        </a:cubicBezTo>
                        <a:cubicBezTo>
                          <a:pt x="29156" y="144166"/>
                          <a:pt x="32290" y="139807"/>
                          <a:pt x="31473" y="143758"/>
                        </a:cubicBezTo>
                        <a:lnTo>
                          <a:pt x="26159" y="148662"/>
                        </a:lnTo>
                        <a:cubicBezTo>
                          <a:pt x="24524" y="157382"/>
                          <a:pt x="32017" y="155202"/>
                          <a:pt x="27794" y="164331"/>
                        </a:cubicBezTo>
                        <a:cubicBezTo>
                          <a:pt x="25478" y="161742"/>
                          <a:pt x="22480" y="156701"/>
                          <a:pt x="23162" y="152750"/>
                        </a:cubicBezTo>
                        <a:cubicBezTo>
                          <a:pt x="20846" y="156974"/>
                          <a:pt x="23707" y="146210"/>
                          <a:pt x="20573" y="149753"/>
                        </a:cubicBezTo>
                        <a:cubicBezTo>
                          <a:pt x="22344" y="157518"/>
                          <a:pt x="18393" y="159698"/>
                          <a:pt x="18529" y="169099"/>
                        </a:cubicBezTo>
                        <a:cubicBezTo>
                          <a:pt x="18257" y="167873"/>
                          <a:pt x="17439" y="167464"/>
                          <a:pt x="17848" y="165284"/>
                        </a:cubicBezTo>
                        <a:cubicBezTo>
                          <a:pt x="16077" y="169372"/>
                          <a:pt x="14169" y="173323"/>
                          <a:pt x="12671" y="177546"/>
                        </a:cubicBezTo>
                        <a:cubicBezTo>
                          <a:pt x="15804" y="174958"/>
                          <a:pt x="13216" y="188719"/>
                          <a:pt x="17167" y="188310"/>
                        </a:cubicBezTo>
                        <a:cubicBezTo>
                          <a:pt x="21390" y="175231"/>
                          <a:pt x="18257" y="178637"/>
                          <a:pt x="24660" y="164058"/>
                        </a:cubicBezTo>
                        <a:cubicBezTo>
                          <a:pt x="24252" y="168554"/>
                          <a:pt x="26432" y="174958"/>
                          <a:pt x="29156" y="178364"/>
                        </a:cubicBezTo>
                        <a:cubicBezTo>
                          <a:pt x="29020" y="178364"/>
                          <a:pt x="28748" y="178637"/>
                          <a:pt x="28611" y="179045"/>
                        </a:cubicBezTo>
                        <a:cubicBezTo>
                          <a:pt x="31745" y="182179"/>
                          <a:pt x="33244" y="180135"/>
                          <a:pt x="39511" y="181634"/>
                        </a:cubicBezTo>
                        <a:cubicBezTo>
                          <a:pt x="36922" y="174004"/>
                          <a:pt x="41691" y="170734"/>
                          <a:pt x="41418" y="162423"/>
                        </a:cubicBezTo>
                        <a:cubicBezTo>
                          <a:pt x="38421" y="159835"/>
                          <a:pt x="35832" y="165557"/>
                          <a:pt x="35560" y="169644"/>
                        </a:cubicBezTo>
                        <a:lnTo>
                          <a:pt x="35288" y="162151"/>
                        </a:lnTo>
                        <a:lnTo>
                          <a:pt x="36514" y="163922"/>
                        </a:lnTo>
                        <a:cubicBezTo>
                          <a:pt x="38421" y="158200"/>
                          <a:pt x="41146" y="152750"/>
                          <a:pt x="43598" y="147300"/>
                        </a:cubicBezTo>
                        <a:cubicBezTo>
                          <a:pt x="42509" y="150570"/>
                          <a:pt x="44144" y="152341"/>
                          <a:pt x="44961" y="154521"/>
                        </a:cubicBezTo>
                        <a:cubicBezTo>
                          <a:pt x="45915" y="152477"/>
                          <a:pt x="47550" y="150570"/>
                          <a:pt x="49321" y="148799"/>
                        </a:cubicBezTo>
                        <a:cubicBezTo>
                          <a:pt x="45915" y="147981"/>
                          <a:pt x="43871" y="146891"/>
                          <a:pt x="44689" y="144711"/>
                        </a:cubicBezTo>
                        <a:cubicBezTo>
                          <a:pt x="49593" y="134084"/>
                          <a:pt x="55724" y="129860"/>
                          <a:pt x="60766" y="127817"/>
                        </a:cubicBezTo>
                        <a:cubicBezTo>
                          <a:pt x="60766" y="127408"/>
                          <a:pt x="61038" y="126863"/>
                          <a:pt x="61174" y="126454"/>
                        </a:cubicBezTo>
                        <a:cubicBezTo>
                          <a:pt x="57087" y="126454"/>
                          <a:pt x="59267" y="116372"/>
                          <a:pt x="58313" y="111468"/>
                        </a:cubicBezTo>
                        <a:cubicBezTo>
                          <a:pt x="61311" y="113375"/>
                          <a:pt x="63218" y="107244"/>
                          <a:pt x="66488" y="105336"/>
                        </a:cubicBezTo>
                        <a:cubicBezTo>
                          <a:pt x="63899" y="101521"/>
                          <a:pt x="57904" y="100568"/>
                          <a:pt x="52863" y="102611"/>
                        </a:cubicBezTo>
                        <a:cubicBezTo>
                          <a:pt x="51910" y="111740"/>
                          <a:pt x="53817" y="108606"/>
                          <a:pt x="56542" y="114465"/>
                        </a:cubicBezTo>
                        <a:cubicBezTo>
                          <a:pt x="55316" y="118689"/>
                          <a:pt x="54498" y="123048"/>
                          <a:pt x="53817" y="127408"/>
                        </a:cubicBezTo>
                        <a:lnTo>
                          <a:pt x="52046" y="123321"/>
                        </a:lnTo>
                        <a:cubicBezTo>
                          <a:pt x="47958" y="128498"/>
                          <a:pt x="49321" y="135855"/>
                          <a:pt x="45642" y="133539"/>
                        </a:cubicBezTo>
                        <a:cubicBezTo>
                          <a:pt x="44552" y="129316"/>
                          <a:pt x="48503" y="124956"/>
                          <a:pt x="47413" y="120596"/>
                        </a:cubicBezTo>
                        <a:lnTo>
                          <a:pt x="44144" y="123730"/>
                        </a:lnTo>
                        <a:cubicBezTo>
                          <a:pt x="43871" y="115010"/>
                          <a:pt x="49185" y="121958"/>
                          <a:pt x="51092" y="112557"/>
                        </a:cubicBezTo>
                        <a:cubicBezTo>
                          <a:pt x="46187" y="113784"/>
                          <a:pt x="51228" y="111740"/>
                          <a:pt x="51092" y="107108"/>
                        </a:cubicBezTo>
                        <a:cubicBezTo>
                          <a:pt x="49185" y="107925"/>
                          <a:pt x="47277" y="111604"/>
                          <a:pt x="45506" y="114465"/>
                        </a:cubicBezTo>
                        <a:cubicBezTo>
                          <a:pt x="43871" y="117326"/>
                          <a:pt x="42100" y="119506"/>
                          <a:pt x="40056" y="116781"/>
                        </a:cubicBezTo>
                        <a:cubicBezTo>
                          <a:pt x="39647" y="110786"/>
                          <a:pt x="54498" y="105881"/>
                          <a:pt x="52454" y="97025"/>
                        </a:cubicBezTo>
                        <a:lnTo>
                          <a:pt x="52863" y="97707"/>
                        </a:lnTo>
                        <a:cubicBezTo>
                          <a:pt x="58586" y="89941"/>
                          <a:pt x="58040" y="85308"/>
                          <a:pt x="58313" y="80948"/>
                        </a:cubicBezTo>
                        <a:cubicBezTo>
                          <a:pt x="62400" y="78632"/>
                          <a:pt x="63490" y="72229"/>
                          <a:pt x="66488" y="68550"/>
                        </a:cubicBezTo>
                        <a:lnTo>
                          <a:pt x="67850" y="69776"/>
                        </a:lnTo>
                        <a:lnTo>
                          <a:pt x="71529" y="64326"/>
                        </a:lnTo>
                        <a:cubicBezTo>
                          <a:pt x="71938" y="68823"/>
                          <a:pt x="66352" y="70049"/>
                          <a:pt x="63218" y="74681"/>
                        </a:cubicBezTo>
                        <a:lnTo>
                          <a:pt x="66215" y="76180"/>
                        </a:lnTo>
                        <a:cubicBezTo>
                          <a:pt x="59403" y="78905"/>
                          <a:pt x="61719" y="85989"/>
                          <a:pt x="61311" y="91575"/>
                        </a:cubicBezTo>
                        <a:cubicBezTo>
                          <a:pt x="62945" y="84082"/>
                          <a:pt x="73436" y="76044"/>
                          <a:pt x="69758" y="70866"/>
                        </a:cubicBezTo>
                        <a:lnTo>
                          <a:pt x="75208" y="69640"/>
                        </a:lnTo>
                        <a:lnTo>
                          <a:pt x="75616" y="67188"/>
                        </a:lnTo>
                        <a:cubicBezTo>
                          <a:pt x="79703" y="66370"/>
                          <a:pt x="80385" y="71547"/>
                          <a:pt x="76979" y="76725"/>
                        </a:cubicBezTo>
                        <a:cubicBezTo>
                          <a:pt x="75616" y="76997"/>
                          <a:pt x="74935" y="77133"/>
                          <a:pt x="74662" y="76452"/>
                        </a:cubicBezTo>
                        <a:cubicBezTo>
                          <a:pt x="73845" y="79586"/>
                          <a:pt x="74254" y="83128"/>
                          <a:pt x="69758" y="88306"/>
                        </a:cubicBezTo>
                        <a:lnTo>
                          <a:pt x="70439" y="84218"/>
                        </a:lnTo>
                        <a:cubicBezTo>
                          <a:pt x="65261" y="91167"/>
                          <a:pt x="61583" y="98115"/>
                          <a:pt x="63081" y="102475"/>
                        </a:cubicBezTo>
                        <a:cubicBezTo>
                          <a:pt x="70984" y="93074"/>
                          <a:pt x="78069" y="83673"/>
                          <a:pt x="85698" y="74953"/>
                        </a:cubicBezTo>
                        <a:cubicBezTo>
                          <a:pt x="82292" y="67460"/>
                          <a:pt x="81883" y="61193"/>
                          <a:pt x="78341" y="55062"/>
                        </a:cubicBezTo>
                        <a:cubicBezTo>
                          <a:pt x="83518" y="48249"/>
                          <a:pt x="91148" y="39257"/>
                          <a:pt x="99051" y="36805"/>
                        </a:cubicBezTo>
                        <a:lnTo>
                          <a:pt x="99323" y="38303"/>
                        </a:lnTo>
                        <a:cubicBezTo>
                          <a:pt x="102593" y="36668"/>
                          <a:pt x="105045" y="34352"/>
                          <a:pt x="106817" y="31900"/>
                        </a:cubicBezTo>
                        <a:cubicBezTo>
                          <a:pt x="110904" y="31082"/>
                          <a:pt x="106817" y="36532"/>
                          <a:pt x="109678" y="35715"/>
                        </a:cubicBezTo>
                        <a:cubicBezTo>
                          <a:pt x="112266" y="32581"/>
                          <a:pt x="115400" y="29720"/>
                          <a:pt x="118534" y="26995"/>
                        </a:cubicBezTo>
                        <a:cubicBezTo>
                          <a:pt x="119487" y="29992"/>
                          <a:pt x="110904" y="35579"/>
                          <a:pt x="107498" y="38848"/>
                        </a:cubicBezTo>
                        <a:cubicBezTo>
                          <a:pt x="108043" y="38031"/>
                          <a:pt x="109133" y="36532"/>
                          <a:pt x="108452" y="36532"/>
                        </a:cubicBezTo>
                        <a:cubicBezTo>
                          <a:pt x="103138" y="38985"/>
                          <a:pt x="98233" y="49339"/>
                          <a:pt x="93737" y="47704"/>
                        </a:cubicBezTo>
                        <a:cubicBezTo>
                          <a:pt x="92238" y="50157"/>
                          <a:pt x="95508" y="41301"/>
                          <a:pt x="88560" y="47568"/>
                        </a:cubicBezTo>
                        <a:cubicBezTo>
                          <a:pt x="82837" y="50566"/>
                          <a:pt x="84336" y="54925"/>
                          <a:pt x="84745" y="56424"/>
                        </a:cubicBezTo>
                        <a:cubicBezTo>
                          <a:pt x="85971" y="57787"/>
                          <a:pt x="93328" y="51655"/>
                          <a:pt x="92375" y="55470"/>
                        </a:cubicBezTo>
                        <a:cubicBezTo>
                          <a:pt x="95644" y="52201"/>
                          <a:pt x="95236" y="48930"/>
                          <a:pt x="101094" y="46478"/>
                        </a:cubicBezTo>
                        <a:cubicBezTo>
                          <a:pt x="97416" y="49476"/>
                          <a:pt x="95644" y="56697"/>
                          <a:pt x="91966" y="56288"/>
                        </a:cubicBezTo>
                        <a:cubicBezTo>
                          <a:pt x="87742" y="65008"/>
                          <a:pt x="94827" y="69912"/>
                          <a:pt x="98097" y="67460"/>
                        </a:cubicBezTo>
                        <a:cubicBezTo>
                          <a:pt x="95508" y="66234"/>
                          <a:pt x="107361" y="54108"/>
                          <a:pt x="96734" y="59558"/>
                        </a:cubicBezTo>
                        <a:cubicBezTo>
                          <a:pt x="97961" y="53290"/>
                          <a:pt x="105590" y="47023"/>
                          <a:pt x="109950" y="41165"/>
                        </a:cubicBezTo>
                        <a:lnTo>
                          <a:pt x="109950" y="41846"/>
                        </a:lnTo>
                        <a:cubicBezTo>
                          <a:pt x="112266" y="39802"/>
                          <a:pt x="114310" y="37759"/>
                          <a:pt x="116626" y="35851"/>
                        </a:cubicBezTo>
                        <a:cubicBezTo>
                          <a:pt x="116081" y="37213"/>
                          <a:pt x="114446" y="39530"/>
                          <a:pt x="115400" y="41028"/>
                        </a:cubicBezTo>
                        <a:cubicBezTo>
                          <a:pt x="117580" y="37213"/>
                          <a:pt x="120441" y="33944"/>
                          <a:pt x="123030" y="30265"/>
                        </a:cubicBezTo>
                        <a:cubicBezTo>
                          <a:pt x="118806" y="36668"/>
                          <a:pt x="127935" y="29856"/>
                          <a:pt x="131341" y="29584"/>
                        </a:cubicBezTo>
                        <a:cubicBezTo>
                          <a:pt x="131068" y="26586"/>
                          <a:pt x="134338" y="22226"/>
                          <a:pt x="129569" y="23316"/>
                        </a:cubicBezTo>
                        <a:cubicBezTo>
                          <a:pt x="123983" y="24406"/>
                          <a:pt x="127662" y="26178"/>
                          <a:pt x="123711" y="28902"/>
                        </a:cubicBezTo>
                        <a:lnTo>
                          <a:pt x="127389" y="21545"/>
                        </a:lnTo>
                        <a:lnTo>
                          <a:pt x="128071" y="21545"/>
                        </a:lnTo>
                        <a:cubicBezTo>
                          <a:pt x="128752" y="19910"/>
                          <a:pt x="129297" y="18003"/>
                          <a:pt x="130115" y="16368"/>
                        </a:cubicBezTo>
                        <a:cubicBezTo>
                          <a:pt x="138970" y="12417"/>
                          <a:pt x="130115" y="25496"/>
                          <a:pt x="139652" y="17185"/>
                        </a:cubicBezTo>
                        <a:lnTo>
                          <a:pt x="136109" y="13507"/>
                        </a:lnTo>
                        <a:cubicBezTo>
                          <a:pt x="142785" y="10646"/>
                          <a:pt x="150960" y="8602"/>
                          <a:pt x="158862" y="7512"/>
                        </a:cubicBezTo>
                        <a:cubicBezTo>
                          <a:pt x="166492" y="6013"/>
                          <a:pt x="173577" y="4923"/>
                          <a:pt x="178482" y="3016"/>
                        </a:cubicBezTo>
                        <a:cubicBezTo>
                          <a:pt x="176302" y="6286"/>
                          <a:pt x="176166" y="10782"/>
                          <a:pt x="180389" y="12689"/>
                        </a:cubicBezTo>
                        <a:cubicBezTo>
                          <a:pt x="176029" y="12417"/>
                          <a:pt x="167991" y="14869"/>
                          <a:pt x="162541" y="17321"/>
                        </a:cubicBezTo>
                        <a:cubicBezTo>
                          <a:pt x="161179" y="17049"/>
                          <a:pt x="167854" y="9147"/>
                          <a:pt x="174803" y="8874"/>
                        </a:cubicBezTo>
                        <a:cubicBezTo>
                          <a:pt x="169353" y="1517"/>
                          <a:pt x="160225" y="18411"/>
                          <a:pt x="156955" y="10918"/>
                        </a:cubicBezTo>
                        <a:cubicBezTo>
                          <a:pt x="139652" y="14324"/>
                          <a:pt x="148371" y="22908"/>
                          <a:pt x="133384" y="24406"/>
                        </a:cubicBezTo>
                        <a:cubicBezTo>
                          <a:pt x="134883" y="27540"/>
                          <a:pt x="130796" y="27949"/>
                          <a:pt x="131749" y="31082"/>
                        </a:cubicBezTo>
                        <a:cubicBezTo>
                          <a:pt x="137744" y="33944"/>
                          <a:pt x="147963" y="22499"/>
                          <a:pt x="157227" y="21136"/>
                        </a:cubicBezTo>
                        <a:cubicBezTo>
                          <a:pt x="156546" y="21681"/>
                          <a:pt x="155047" y="22771"/>
                          <a:pt x="154911" y="23453"/>
                        </a:cubicBezTo>
                        <a:cubicBezTo>
                          <a:pt x="161315" y="22363"/>
                          <a:pt x="163495" y="20864"/>
                          <a:pt x="167310" y="18139"/>
                        </a:cubicBezTo>
                        <a:lnTo>
                          <a:pt x="166628" y="17867"/>
                        </a:lnTo>
                        <a:cubicBezTo>
                          <a:pt x="173168" y="12144"/>
                          <a:pt x="171942" y="18684"/>
                          <a:pt x="176711" y="19365"/>
                        </a:cubicBezTo>
                        <a:cubicBezTo>
                          <a:pt x="178346" y="18548"/>
                          <a:pt x="184749" y="18275"/>
                          <a:pt x="183250" y="15959"/>
                        </a:cubicBezTo>
                        <a:lnTo>
                          <a:pt x="191834" y="17730"/>
                        </a:lnTo>
                        <a:lnTo>
                          <a:pt x="190880" y="13779"/>
                        </a:lnTo>
                        <a:cubicBezTo>
                          <a:pt x="195512" y="12689"/>
                          <a:pt x="196739" y="15550"/>
                          <a:pt x="200826" y="12689"/>
                        </a:cubicBezTo>
                        <a:lnTo>
                          <a:pt x="200826" y="9147"/>
                        </a:lnTo>
                        <a:cubicBezTo>
                          <a:pt x="196739" y="9147"/>
                          <a:pt x="192651" y="8738"/>
                          <a:pt x="188700" y="9147"/>
                        </a:cubicBezTo>
                        <a:cubicBezTo>
                          <a:pt x="194559" y="6967"/>
                          <a:pt x="189790" y="5196"/>
                          <a:pt x="196603" y="3969"/>
                        </a:cubicBezTo>
                        <a:cubicBezTo>
                          <a:pt x="189382" y="8466"/>
                          <a:pt x="202189" y="5604"/>
                          <a:pt x="203142" y="8874"/>
                        </a:cubicBezTo>
                        <a:lnTo>
                          <a:pt x="207911" y="6558"/>
                        </a:lnTo>
                        <a:lnTo>
                          <a:pt x="206685" y="7648"/>
                        </a:lnTo>
                        <a:cubicBezTo>
                          <a:pt x="210636" y="9419"/>
                          <a:pt x="211181" y="5877"/>
                          <a:pt x="215813" y="6558"/>
                        </a:cubicBezTo>
                        <a:cubicBezTo>
                          <a:pt x="210499" y="4378"/>
                          <a:pt x="206685" y="2335"/>
                          <a:pt x="200009" y="5332"/>
                        </a:cubicBezTo>
                        <a:cubicBezTo>
                          <a:pt x="204777" y="3016"/>
                          <a:pt x="214996" y="18"/>
                          <a:pt x="217448" y="291"/>
                        </a:cubicBezTo>
                        <a:cubicBezTo>
                          <a:pt x="222898" y="-935"/>
                          <a:pt x="226576" y="2062"/>
                          <a:pt x="231481" y="2879"/>
                        </a:cubicBezTo>
                        <a:cubicBezTo>
                          <a:pt x="221808" y="3697"/>
                          <a:pt x="233661" y="13915"/>
                          <a:pt x="215541" y="10237"/>
                        </a:cubicBezTo>
                        <a:cubicBezTo>
                          <a:pt x="215949" y="9556"/>
                          <a:pt x="217312" y="9828"/>
                          <a:pt x="217993" y="10237"/>
                        </a:cubicBezTo>
                        <a:cubicBezTo>
                          <a:pt x="215677" y="5196"/>
                          <a:pt x="206821" y="10646"/>
                          <a:pt x="203142" y="12689"/>
                        </a:cubicBezTo>
                        <a:cubicBezTo>
                          <a:pt x="204232" y="15278"/>
                          <a:pt x="200417" y="16231"/>
                          <a:pt x="207230" y="17185"/>
                        </a:cubicBezTo>
                        <a:cubicBezTo>
                          <a:pt x="204913" y="15823"/>
                          <a:pt x="212816" y="10509"/>
                          <a:pt x="219492" y="13370"/>
                        </a:cubicBezTo>
                        <a:lnTo>
                          <a:pt x="218129" y="18957"/>
                        </a:lnTo>
                        <a:lnTo>
                          <a:pt x="227258" y="20183"/>
                        </a:lnTo>
                        <a:lnTo>
                          <a:pt x="226440" y="20455"/>
                        </a:lnTo>
                        <a:cubicBezTo>
                          <a:pt x="227939" y="22363"/>
                          <a:pt x="230391" y="22363"/>
                          <a:pt x="233253" y="22226"/>
                        </a:cubicBezTo>
                        <a:cubicBezTo>
                          <a:pt x="235977" y="22363"/>
                          <a:pt x="239248" y="22363"/>
                          <a:pt x="242109" y="24134"/>
                        </a:cubicBezTo>
                        <a:cubicBezTo>
                          <a:pt x="244561" y="23725"/>
                          <a:pt x="250011" y="24406"/>
                          <a:pt x="253962" y="24951"/>
                        </a:cubicBezTo>
                        <a:cubicBezTo>
                          <a:pt x="257913" y="25632"/>
                          <a:pt x="260638" y="25360"/>
                          <a:pt x="257913" y="21409"/>
                        </a:cubicBezTo>
                        <a:cubicBezTo>
                          <a:pt x="262273" y="26722"/>
                          <a:pt x="268677" y="23589"/>
                          <a:pt x="274808" y="25496"/>
                        </a:cubicBezTo>
                        <a:cubicBezTo>
                          <a:pt x="272764" y="23589"/>
                          <a:pt x="270448" y="22090"/>
                          <a:pt x="268132" y="20591"/>
                        </a:cubicBezTo>
                        <a:cubicBezTo>
                          <a:pt x="278759" y="19910"/>
                          <a:pt x="274944" y="21681"/>
                          <a:pt x="284754" y="18957"/>
                        </a:cubicBezTo>
                        <a:cubicBezTo>
                          <a:pt x="284754" y="20728"/>
                          <a:pt x="285843" y="22635"/>
                          <a:pt x="283800" y="23453"/>
                        </a:cubicBezTo>
                        <a:cubicBezTo>
                          <a:pt x="286661" y="24951"/>
                          <a:pt x="289931" y="26586"/>
                          <a:pt x="293201" y="28358"/>
                        </a:cubicBezTo>
                        <a:cubicBezTo>
                          <a:pt x="296335" y="30265"/>
                          <a:pt x="299468" y="32308"/>
                          <a:pt x="302465" y="34216"/>
                        </a:cubicBezTo>
                        <a:cubicBezTo>
                          <a:pt x="308733" y="37622"/>
                          <a:pt x="314319" y="40892"/>
                          <a:pt x="318542" y="41437"/>
                        </a:cubicBezTo>
                        <a:cubicBezTo>
                          <a:pt x="325627" y="47296"/>
                          <a:pt x="322630" y="52882"/>
                          <a:pt x="333121" y="59558"/>
                        </a:cubicBezTo>
                        <a:cubicBezTo>
                          <a:pt x="335573" y="60784"/>
                          <a:pt x="335301" y="54381"/>
                          <a:pt x="340206" y="61193"/>
                        </a:cubicBezTo>
                        <a:cubicBezTo>
                          <a:pt x="340206" y="61874"/>
                          <a:pt x="331622" y="58740"/>
                          <a:pt x="338434" y="64735"/>
                        </a:cubicBezTo>
                        <a:cubicBezTo>
                          <a:pt x="346200" y="66370"/>
                          <a:pt x="346609" y="77542"/>
                          <a:pt x="354920" y="81357"/>
                        </a:cubicBezTo>
                        <a:cubicBezTo>
                          <a:pt x="356283" y="85853"/>
                          <a:pt x="361051" y="91575"/>
                          <a:pt x="357372" y="92257"/>
                        </a:cubicBezTo>
                        <a:cubicBezTo>
                          <a:pt x="354239" y="86126"/>
                          <a:pt x="347563" y="79041"/>
                          <a:pt x="345247" y="79177"/>
                        </a:cubicBezTo>
                        <a:cubicBezTo>
                          <a:pt x="347427" y="78632"/>
                          <a:pt x="343612" y="74136"/>
                          <a:pt x="348108" y="76997"/>
                        </a:cubicBezTo>
                        <a:cubicBezTo>
                          <a:pt x="343067" y="67460"/>
                          <a:pt x="342385" y="73182"/>
                          <a:pt x="337072" y="65280"/>
                        </a:cubicBezTo>
                        <a:cubicBezTo>
                          <a:pt x="335709" y="65825"/>
                          <a:pt x="337753" y="71275"/>
                          <a:pt x="339933" y="71956"/>
                        </a:cubicBezTo>
                        <a:cubicBezTo>
                          <a:pt x="336800" y="74817"/>
                          <a:pt x="325491" y="60784"/>
                          <a:pt x="327399" y="70321"/>
                        </a:cubicBezTo>
                        <a:cubicBezTo>
                          <a:pt x="334075" y="76997"/>
                          <a:pt x="342794" y="73182"/>
                          <a:pt x="344702" y="82720"/>
                        </a:cubicBezTo>
                        <a:cubicBezTo>
                          <a:pt x="340342" y="82038"/>
                          <a:pt x="338707" y="76452"/>
                          <a:pt x="332303" y="76588"/>
                        </a:cubicBezTo>
                        <a:lnTo>
                          <a:pt x="335301" y="82992"/>
                        </a:lnTo>
                        <a:lnTo>
                          <a:pt x="341023" y="84491"/>
                        </a:lnTo>
                        <a:lnTo>
                          <a:pt x="340342" y="84763"/>
                        </a:lnTo>
                        <a:cubicBezTo>
                          <a:pt x="344838" y="96480"/>
                          <a:pt x="350833" y="90486"/>
                          <a:pt x="359280" y="97979"/>
                        </a:cubicBezTo>
                        <a:cubicBezTo>
                          <a:pt x="358326" y="90894"/>
                          <a:pt x="366910" y="94573"/>
                          <a:pt x="365684" y="89532"/>
                        </a:cubicBezTo>
                        <a:cubicBezTo>
                          <a:pt x="370725" y="95390"/>
                          <a:pt x="373041" y="100568"/>
                          <a:pt x="368953" y="103020"/>
                        </a:cubicBezTo>
                        <a:cubicBezTo>
                          <a:pt x="358326" y="93347"/>
                          <a:pt x="364457" y="104791"/>
                          <a:pt x="353422" y="97162"/>
                        </a:cubicBezTo>
                        <a:cubicBezTo>
                          <a:pt x="353149" y="99750"/>
                          <a:pt x="346200" y="98796"/>
                          <a:pt x="349879" y="104928"/>
                        </a:cubicBezTo>
                        <a:cubicBezTo>
                          <a:pt x="357372" y="109696"/>
                          <a:pt x="351786" y="100704"/>
                          <a:pt x="357645" y="106699"/>
                        </a:cubicBezTo>
                        <a:cubicBezTo>
                          <a:pt x="357645" y="107380"/>
                          <a:pt x="357372" y="108061"/>
                          <a:pt x="356691" y="108061"/>
                        </a:cubicBezTo>
                        <a:cubicBezTo>
                          <a:pt x="360643" y="109969"/>
                          <a:pt x="358190" y="112285"/>
                          <a:pt x="362822" y="114874"/>
                        </a:cubicBezTo>
                        <a:lnTo>
                          <a:pt x="361460" y="114465"/>
                        </a:lnTo>
                        <a:cubicBezTo>
                          <a:pt x="361732" y="120732"/>
                          <a:pt x="367455" y="118143"/>
                          <a:pt x="367046" y="123866"/>
                        </a:cubicBezTo>
                        <a:cubicBezTo>
                          <a:pt x="369226" y="120459"/>
                          <a:pt x="370997" y="125501"/>
                          <a:pt x="374267" y="127272"/>
                        </a:cubicBezTo>
                        <a:cubicBezTo>
                          <a:pt x="373313" y="122231"/>
                          <a:pt x="376720" y="117326"/>
                          <a:pt x="371133" y="108742"/>
                        </a:cubicBezTo>
                        <a:cubicBezTo>
                          <a:pt x="368136" y="109151"/>
                          <a:pt x="367182" y="110514"/>
                          <a:pt x="364049" y="107653"/>
                        </a:cubicBezTo>
                        <a:lnTo>
                          <a:pt x="367591" y="113102"/>
                        </a:lnTo>
                        <a:cubicBezTo>
                          <a:pt x="366501" y="112149"/>
                          <a:pt x="365411" y="111604"/>
                          <a:pt x="364185" y="110786"/>
                        </a:cubicBezTo>
                        <a:lnTo>
                          <a:pt x="362277" y="104791"/>
                        </a:lnTo>
                        <a:cubicBezTo>
                          <a:pt x="368000" y="110514"/>
                          <a:pt x="368681" y="105881"/>
                          <a:pt x="372768" y="107380"/>
                        </a:cubicBezTo>
                        <a:cubicBezTo>
                          <a:pt x="375493" y="114329"/>
                          <a:pt x="376447" y="112285"/>
                          <a:pt x="378082" y="116781"/>
                        </a:cubicBezTo>
                        <a:cubicBezTo>
                          <a:pt x="374403" y="118280"/>
                          <a:pt x="378082" y="132586"/>
                          <a:pt x="379035" y="140896"/>
                        </a:cubicBezTo>
                        <a:cubicBezTo>
                          <a:pt x="378763" y="139670"/>
                          <a:pt x="377809" y="138308"/>
                          <a:pt x="377673" y="137354"/>
                        </a:cubicBezTo>
                        <a:cubicBezTo>
                          <a:pt x="372768" y="133131"/>
                          <a:pt x="376447" y="142395"/>
                          <a:pt x="375357" y="142940"/>
                        </a:cubicBezTo>
                        <a:lnTo>
                          <a:pt x="378763" y="146074"/>
                        </a:lnTo>
                        <a:cubicBezTo>
                          <a:pt x="378763" y="146074"/>
                          <a:pt x="376992" y="144711"/>
                          <a:pt x="377128" y="146619"/>
                        </a:cubicBezTo>
                        <a:cubicBezTo>
                          <a:pt x="379853" y="151660"/>
                          <a:pt x="383532" y="149889"/>
                          <a:pt x="386256" y="155202"/>
                        </a:cubicBezTo>
                        <a:cubicBezTo>
                          <a:pt x="384349" y="156292"/>
                          <a:pt x="379444" y="152886"/>
                          <a:pt x="379581" y="156701"/>
                        </a:cubicBezTo>
                        <a:cubicBezTo>
                          <a:pt x="378218" y="158472"/>
                          <a:pt x="374812" y="163650"/>
                          <a:pt x="378491" y="170189"/>
                        </a:cubicBezTo>
                        <a:cubicBezTo>
                          <a:pt x="379444" y="170462"/>
                          <a:pt x="380398" y="172097"/>
                          <a:pt x="381352" y="174140"/>
                        </a:cubicBezTo>
                        <a:cubicBezTo>
                          <a:pt x="381215" y="173868"/>
                          <a:pt x="380943" y="173459"/>
                          <a:pt x="380807" y="173459"/>
                        </a:cubicBezTo>
                        <a:lnTo>
                          <a:pt x="379853" y="178773"/>
                        </a:lnTo>
                        <a:cubicBezTo>
                          <a:pt x="375085" y="175776"/>
                          <a:pt x="379308" y="170189"/>
                          <a:pt x="374403" y="167328"/>
                        </a:cubicBezTo>
                        <a:lnTo>
                          <a:pt x="370861" y="168145"/>
                        </a:lnTo>
                        <a:cubicBezTo>
                          <a:pt x="370043" y="165012"/>
                          <a:pt x="366910" y="161606"/>
                          <a:pt x="364457" y="160380"/>
                        </a:cubicBezTo>
                        <a:cubicBezTo>
                          <a:pt x="365547" y="165012"/>
                          <a:pt x="366910" y="165693"/>
                          <a:pt x="369090" y="170598"/>
                        </a:cubicBezTo>
                        <a:cubicBezTo>
                          <a:pt x="367046" y="171960"/>
                          <a:pt x="364457" y="168963"/>
                          <a:pt x="364049" y="168418"/>
                        </a:cubicBezTo>
                        <a:lnTo>
                          <a:pt x="366228" y="168418"/>
                        </a:lnTo>
                        <a:cubicBezTo>
                          <a:pt x="367046" y="161470"/>
                          <a:pt x="359689" y="160788"/>
                          <a:pt x="357645" y="153295"/>
                        </a:cubicBezTo>
                        <a:cubicBezTo>
                          <a:pt x="357372" y="152069"/>
                          <a:pt x="357918" y="152750"/>
                          <a:pt x="358599" y="152750"/>
                        </a:cubicBezTo>
                        <a:cubicBezTo>
                          <a:pt x="353149" y="148254"/>
                          <a:pt x="354511" y="140760"/>
                          <a:pt x="347835" y="137218"/>
                        </a:cubicBezTo>
                        <a:lnTo>
                          <a:pt x="350424" y="138172"/>
                        </a:lnTo>
                        <a:cubicBezTo>
                          <a:pt x="347427" y="134902"/>
                          <a:pt x="340069" y="129724"/>
                          <a:pt x="333257" y="124683"/>
                        </a:cubicBezTo>
                        <a:lnTo>
                          <a:pt x="332031" y="125365"/>
                        </a:lnTo>
                        <a:cubicBezTo>
                          <a:pt x="331758" y="126591"/>
                          <a:pt x="330396" y="124002"/>
                          <a:pt x="329987" y="122367"/>
                        </a:cubicBezTo>
                        <a:lnTo>
                          <a:pt x="329987" y="122367"/>
                        </a:lnTo>
                        <a:cubicBezTo>
                          <a:pt x="326308" y="120051"/>
                          <a:pt x="322902" y="118007"/>
                          <a:pt x="320178" y="116372"/>
                        </a:cubicBezTo>
                        <a:cubicBezTo>
                          <a:pt x="320041" y="117598"/>
                          <a:pt x="320178" y="119097"/>
                          <a:pt x="320722" y="120323"/>
                        </a:cubicBezTo>
                        <a:cubicBezTo>
                          <a:pt x="322766" y="120323"/>
                          <a:pt x="325627" y="126727"/>
                          <a:pt x="328216" y="123866"/>
                        </a:cubicBezTo>
                        <a:cubicBezTo>
                          <a:pt x="327943" y="127817"/>
                          <a:pt x="333393" y="130678"/>
                          <a:pt x="333393" y="133539"/>
                        </a:cubicBezTo>
                        <a:cubicBezTo>
                          <a:pt x="333393" y="128498"/>
                          <a:pt x="338026" y="134357"/>
                          <a:pt x="340206" y="134084"/>
                        </a:cubicBezTo>
                        <a:cubicBezTo>
                          <a:pt x="338979" y="136400"/>
                          <a:pt x="343476" y="139943"/>
                          <a:pt x="340206" y="140760"/>
                        </a:cubicBezTo>
                        <a:cubicBezTo>
                          <a:pt x="339797" y="141987"/>
                          <a:pt x="341159" y="137763"/>
                          <a:pt x="338570" y="137081"/>
                        </a:cubicBezTo>
                        <a:cubicBezTo>
                          <a:pt x="333802" y="134357"/>
                          <a:pt x="340069" y="145801"/>
                          <a:pt x="335028" y="141987"/>
                        </a:cubicBezTo>
                        <a:cubicBezTo>
                          <a:pt x="340069" y="147436"/>
                          <a:pt x="343476" y="156292"/>
                          <a:pt x="348653" y="162423"/>
                        </a:cubicBezTo>
                        <a:lnTo>
                          <a:pt x="348380" y="157927"/>
                        </a:lnTo>
                        <a:cubicBezTo>
                          <a:pt x="349198" y="161197"/>
                          <a:pt x="352604" y="168554"/>
                          <a:pt x="351378" y="169508"/>
                        </a:cubicBezTo>
                        <a:cubicBezTo>
                          <a:pt x="350151" y="167328"/>
                          <a:pt x="349198" y="164603"/>
                          <a:pt x="347427" y="161742"/>
                        </a:cubicBezTo>
                        <a:cubicBezTo>
                          <a:pt x="344021" y="162832"/>
                          <a:pt x="350151" y="168827"/>
                          <a:pt x="348108" y="169917"/>
                        </a:cubicBezTo>
                        <a:cubicBezTo>
                          <a:pt x="351242" y="172097"/>
                          <a:pt x="353694" y="174549"/>
                          <a:pt x="356555" y="177002"/>
                        </a:cubicBezTo>
                        <a:lnTo>
                          <a:pt x="355601" y="172914"/>
                        </a:lnTo>
                        <a:cubicBezTo>
                          <a:pt x="358326" y="174822"/>
                          <a:pt x="358326" y="183814"/>
                          <a:pt x="359416" y="190081"/>
                        </a:cubicBezTo>
                        <a:cubicBezTo>
                          <a:pt x="353830" y="187765"/>
                          <a:pt x="356691" y="180953"/>
                          <a:pt x="353012" y="175094"/>
                        </a:cubicBezTo>
                        <a:cubicBezTo>
                          <a:pt x="349879" y="171007"/>
                          <a:pt x="349334" y="179318"/>
                          <a:pt x="346882" y="175366"/>
                        </a:cubicBezTo>
                        <a:cubicBezTo>
                          <a:pt x="346064" y="176865"/>
                          <a:pt x="347018" y="179590"/>
                          <a:pt x="348653" y="180544"/>
                        </a:cubicBezTo>
                        <a:lnTo>
                          <a:pt x="348244" y="182452"/>
                        </a:lnTo>
                        <a:cubicBezTo>
                          <a:pt x="343067" y="179863"/>
                          <a:pt x="341432" y="171279"/>
                          <a:pt x="335573" y="167328"/>
                        </a:cubicBezTo>
                        <a:cubicBezTo>
                          <a:pt x="336254" y="167601"/>
                          <a:pt x="336800" y="167873"/>
                          <a:pt x="337344" y="167873"/>
                        </a:cubicBezTo>
                        <a:cubicBezTo>
                          <a:pt x="337344" y="163241"/>
                          <a:pt x="335982" y="158745"/>
                          <a:pt x="332848" y="155475"/>
                        </a:cubicBezTo>
                        <a:cubicBezTo>
                          <a:pt x="332576" y="158063"/>
                          <a:pt x="333802" y="158472"/>
                          <a:pt x="334756" y="159426"/>
                        </a:cubicBezTo>
                        <a:cubicBezTo>
                          <a:pt x="333938" y="159971"/>
                          <a:pt x="331622" y="156565"/>
                          <a:pt x="329851" y="155611"/>
                        </a:cubicBezTo>
                        <a:cubicBezTo>
                          <a:pt x="330396" y="159698"/>
                          <a:pt x="327807" y="157382"/>
                          <a:pt x="328080" y="159835"/>
                        </a:cubicBezTo>
                        <a:cubicBezTo>
                          <a:pt x="326036" y="157927"/>
                          <a:pt x="325491" y="156020"/>
                          <a:pt x="324537" y="153022"/>
                        </a:cubicBezTo>
                        <a:cubicBezTo>
                          <a:pt x="325355" y="150842"/>
                          <a:pt x="327262" y="153159"/>
                          <a:pt x="329033" y="151933"/>
                        </a:cubicBezTo>
                        <a:cubicBezTo>
                          <a:pt x="326445" y="149616"/>
                          <a:pt x="330668" y="145801"/>
                          <a:pt x="326172" y="142804"/>
                        </a:cubicBezTo>
                        <a:cubicBezTo>
                          <a:pt x="328216" y="148799"/>
                          <a:pt x="321131" y="143485"/>
                          <a:pt x="318679" y="142668"/>
                        </a:cubicBezTo>
                        <a:lnTo>
                          <a:pt x="319087" y="143621"/>
                        </a:lnTo>
                        <a:cubicBezTo>
                          <a:pt x="315818" y="143213"/>
                          <a:pt x="315000" y="141987"/>
                          <a:pt x="316363" y="139534"/>
                        </a:cubicBezTo>
                        <a:cubicBezTo>
                          <a:pt x="318542" y="141169"/>
                          <a:pt x="319087" y="143621"/>
                          <a:pt x="320995" y="141714"/>
                        </a:cubicBezTo>
                        <a:cubicBezTo>
                          <a:pt x="320041" y="140352"/>
                          <a:pt x="319087" y="138989"/>
                          <a:pt x="317453" y="137763"/>
                        </a:cubicBezTo>
                        <a:lnTo>
                          <a:pt x="319905" y="138308"/>
                        </a:lnTo>
                        <a:lnTo>
                          <a:pt x="315273" y="131496"/>
                        </a:lnTo>
                        <a:cubicBezTo>
                          <a:pt x="312548" y="131632"/>
                          <a:pt x="308597" y="131768"/>
                          <a:pt x="305190" y="132858"/>
                        </a:cubicBezTo>
                        <a:cubicBezTo>
                          <a:pt x="305872" y="130133"/>
                          <a:pt x="302874" y="129043"/>
                          <a:pt x="301239" y="128090"/>
                        </a:cubicBezTo>
                        <a:lnTo>
                          <a:pt x="302465" y="128090"/>
                        </a:lnTo>
                        <a:cubicBezTo>
                          <a:pt x="302329" y="124002"/>
                          <a:pt x="295789" y="119370"/>
                          <a:pt x="293882" y="120187"/>
                        </a:cubicBezTo>
                        <a:cubicBezTo>
                          <a:pt x="293473" y="116917"/>
                          <a:pt x="315681" y="125365"/>
                          <a:pt x="302329" y="112830"/>
                        </a:cubicBezTo>
                        <a:cubicBezTo>
                          <a:pt x="297833" y="107653"/>
                          <a:pt x="294699" y="113920"/>
                          <a:pt x="290476" y="112830"/>
                        </a:cubicBezTo>
                        <a:cubicBezTo>
                          <a:pt x="290476" y="112830"/>
                          <a:pt x="291157" y="112557"/>
                          <a:pt x="291157" y="112012"/>
                        </a:cubicBezTo>
                        <a:cubicBezTo>
                          <a:pt x="289386" y="109696"/>
                          <a:pt x="287478" y="111331"/>
                          <a:pt x="285026" y="110514"/>
                        </a:cubicBezTo>
                        <a:cubicBezTo>
                          <a:pt x="285571" y="112421"/>
                          <a:pt x="287206" y="114056"/>
                          <a:pt x="288432" y="113920"/>
                        </a:cubicBezTo>
                        <a:cubicBezTo>
                          <a:pt x="285843" y="115282"/>
                          <a:pt x="284345" y="109832"/>
                          <a:pt x="281347" y="109969"/>
                        </a:cubicBezTo>
                        <a:cubicBezTo>
                          <a:pt x="286252" y="108742"/>
                          <a:pt x="278622" y="105064"/>
                          <a:pt x="281620" y="104928"/>
                        </a:cubicBezTo>
                        <a:cubicBezTo>
                          <a:pt x="279167" y="99342"/>
                          <a:pt x="272219" y="98388"/>
                          <a:pt x="268268" y="99205"/>
                        </a:cubicBezTo>
                        <a:cubicBezTo>
                          <a:pt x="268268" y="92938"/>
                          <a:pt x="262545" y="96616"/>
                          <a:pt x="259003" y="91439"/>
                        </a:cubicBezTo>
                        <a:cubicBezTo>
                          <a:pt x="259684" y="92120"/>
                          <a:pt x="261456" y="92257"/>
                          <a:pt x="262273" y="93347"/>
                        </a:cubicBezTo>
                        <a:cubicBezTo>
                          <a:pt x="266905" y="92257"/>
                          <a:pt x="257913" y="88578"/>
                          <a:pt x="263908" y="88714"/>
                        </a:cubicBezTo>
                        <a:cubicBezTo>
                          <a:pt x="262682" y="88578"/>
                          <a:pt x="262954" y="90213"/>
                          <a:pt x="264180" y="90349"/>
                        </a:cubicBezTo>
                        <a:cubicBezTo>
                          <a:pt x="266088" y="91031"/>
                          <a:pt x="268540" y="90894"/>
                          <a:pt x="268949" y="89259"/>
                        </a:cubicBezTo>
                        <a:lnTo>
                          <a:pt x="266224" y="84082"/>
                        </a:lnTo>
                        <a:lnTo>
                          <a:pt x="268132" y="84354"/>
                        </a:lnTo>
                        <a:cubicBezTo>
                          <a:pt x="266633" y="81766"/>
                          <a:pt x="264998" y="79041"/>
                          <a:pt x="263227" y="76861"/>
                        </a:cubicBezTo>
                        <a:cubicBezTo>
                          <a:pt x="262682" y="77406"/>
                          <a:pt x="263091" y="78496"/>
                          <a:pt x="263227" y="79041"/>
                        </a:cubicBezTo>
                        <a:cubicBezTo>
                          <a:pt x="255733" y="73182"/>
                          <a:pt x="244970" y="71684"/>
                          <a:pt x="237476" y="69367"/>
                        </a:cubicBezTo>
                        <a:cubicBezTo>
                          <a:pt x="235569" y="73864"/>
                          <a:pt x="230936" y="74000"/>
                          <a:pt x="225759" y="73591"/>
                        </a:cubicBezTo>
                        <a:cubicBezTo>
                          <a:pt x="220582" y="74000"/>
                          <a:pt x="214859" y="73319"/>
                          <a:pt x="211998" y="76588"/>
                        </a:cubicBezTo>
                        <a:cubicBezTo>
                          <a:pt x="213497" y="73727"/>
                          <a:pt x="214451" y="68959"/>
                          <a:pt x="213361" y="66915"/>
                        </a:cubicBezTo>
                        <a:cubicBezTo>
                          <a:pt x="214723" y="66506"/>
                          <a:pt x="217857" y="62964"/>
                          <a:pt x="221127" y="63918"/>
                        </a:cubicBezTo>
                        <a:cubicBezTo>
                          <a:pt x="221535" y="65416"/>
                          <a:pt x="225350" y="67460"/>
                          <a:pt x="222626" y="69095"/>
                        </a:cubicBezTo>
                        <a:cubicBezTo>
                          <a:pt x="231618" y="68550"/>
                          <a:pt x="221808" y="64871"/>
                          <a:pt x="224806" y="61465"/>
                        </a:cubicBezTo>
                        <a:cubicBezTo>
                          <a:pt x="214178" y="61465"/>
                          <a:pt x="208320" y="67596"/>
                          <a:pt x="202597" y="70185"/>
                        </a:cubicBezTo>
                        <a:lnTo>
                          <a:pt x="202325" y="69095"/>
                        </a:lnTo>
                        <a:cubicBezTo>
                          <a:pt x="200826" y="69776"/>
                          <a:pt x="199464" y="70866"/>
                          <a:pt x="198101" y="71820"/>
                        </a:cubicBezTo>
                        <a:cubicBezTo>
                          <a:pt x="201780" y="71684"/>
                          <a:pt x="202325" y="77133"/>
                          <a:pt x="197556" y="76180"/>
                        </a:cubicBezTo>
                        <a:lnTo>
                          <a:pt x="198101" y="75771"/>
                        </a:lnTo>
                        <a:cubicBezTo>
                          <a:pt x="195104" y="74272"/>
                          <a:pt x="190063" y="77270"/>
                          <a:pt x="186248" y="78496"/>
                        </a:cubicBezTo>
                        <a:lnTo>
                          <a:pt x="184613" y="82311"/>
                        </a:lnTo>
                        <a:cubicBezTo>
                          <a:pt x="180662" y="83265"/>
                          <a:pt x="178482" y="77815"/>
                          <a:pt x="175893" y="74953"/>
                        </a:cubicBezTo>
                        <a:cubicBezTo>
                          <a:pt x="169353" y="77542"/>
                          <a:pt x="167582" y="83401"/>
                          <a:pt x="164993" y="88033"/>
                        </a:cubicBezTo>
                        <a:cubicBezTo>
                          <a:pt x="161996" y="86943"/>
                          <a:pt x="152868" y="91848"/>
                          <a:pt x="155865" y="86398"/>
                        </a:cubicBezTo>
                        <a:cubicBezTo>
                          <a:pt x="151505" y="91575"/>
                          <a:pt x="160906" y="102067"/>
                          <a:pt x="148099" y="102203"/>
                        </a:cubicBezTo>
                        <a:lnTo>
                          <a:pt x="148644" y="98660"/>
                        </a:lnTo>
                        <a:cubicBezTo>
                          <a:pt x="140605" y="105200"/>
                          <a:pt x="134610" y="119233"/>
                          <a:pt x="129706" y="121277"/>
                        </a:cubicBezTo>
                        <a:cubicBezTo>
                          <a:pt x="127662" y="117053"/>
                          <a:pt x="123711" y="117871"/>
                          <a:pt x="119351" y="119915"/>
                        </a:cubicBezTo>
                        <a:cubicBezTo>
                          <a:pt x="115264" y="121958"/>
                          <a:pt x="110495" y="124819"/>
                          <a:pt x="106408" y="123185"/>
                        </a:cubicBezTo>
                        <a:cubicBezTo>
                          <a:pt x="108315" y="123866"/>
                          <a:pt x="106408" y="127680"/>
                          <a:pt x="106953" y="128771"/>
                        </a:cubicBezTo>
                        <a:cubicBezTo>
                          <a:pt x="105590" y="129043"/>
                          <a:pt x="103955" y="129860"/>
                          <a:pt x="104637" y="132177"/>
                        </a:cubicBezTo>
                        <a:cubicBezTo>
                          <a:pt x="108315" y="129316"/>
                          <a:pt x="110632" y="139398"/>
                          <a:pt x="111994" y="130678"/>
                        </a:cubicBezTo>
                        <a:cubicBezTo>
                          <a:pt x="114719" y="137490"/>
                          <a:pt x="116081" y="144166"/>
                          <a:pt x="111721" y="151523"/>
                        </a:cubicBezTo>
                        <a:lnTo>
                          <a:pt x="108588" y="149753"/>
                        </a:lnTo>
                        <a:cubicBezTo>
                          <a:pt x="109814" y="147845"/>
                          <a:pt x="111585" y="146074"/>
                          <a:pt x="112947" y="144302"/>
                        </a:cubicBezTo>
                        <a:cubicBezTo>
                          <a:pt x="110223" y="143621"/>
                          <a:pt x="112266" y="140624"/>
                          <a:pt x="111994" y="138717"/>
                        </a:cubicBezTo>
                        <a:cubicBezTo>
                          <a:pt x="103546" y="149208"/>
                          <a:pt x="105590" y="132858"/>
                          <a:pt x="99187" y="145256"/>
                        </a:cubicBezTo>
                        <a:cubicBezTo>
                          <a:pt x="100685" y="147573"/>
                          <a:pt x="100140" y="146346"/>
                          <a:pt x="99459" y="150025"/>
                        </a:cubicBezTo>
                        <a:cubicBezTo>
                          <a:pt x="100140" y="148390"/>
                          <a:pt x="97961" y="147028"/>
                          <a:pt x="96734" y="149480"/>
                        </a:cubicBezTo>
                        <a:lnTo>
                          <a:pt x="98233" y="153159"/>
                        </a:lnTo>
                        <a:cubicBezTo>
                          <a:pt x="90739" y="155066"/>
                          <a:pt x="98233" y="144030"/>
                          <a:pt x="92647" y="146074"/>
                        </a:cubicBezTo>
                        <a:cubicBezTo>
                          <a:pt x="92238" y="139670"/>
                          <a:pt x="96325" y="130542"/>
                          <a:pt x="91284" y="129724"/>
                        </a:cubicBezTo>
                        <a:cubicBezTo>
                          <a:pt x="84881" y="137081"/>
                          <a:pt x="94555" y="141169"/>
                          <a:pt x="88560" y="148799"/>
                        </a:cubicBezTo>
                        <a:lnTo>
                          <a:pt x="86380" y="148799"/>
                        </a:lnTo>
                        <a:cubicBezTo>
                          <a:pt x="86107" y="152614"/>
                          <a:pt x="88832" y="154385"/>
                          <a:pt x="89786" y="156701"/>
                        </a:cubicBezTo>
                        <a:cubicBezTo>
                          <a:pt x="88696" y="156429"/>
                          <a:pt x="87606" y="156701"/>
                          <a:pt x="86516" y="158745"/>
                        </a:cubicBezTo>
                        <a:cubicBezTo>
                          <a:pt x="88832" y="165830"/>
                          <a:pt x="88287" y="169508"/>
                          <a:pt x="91284" y="175912"/>
                        </a:cubicBezTo>
                        <a:cubicBezTo>
                          <a:pt x="92647" y="162151"/>
                          <a:pt x="98097" y="166375"/>
                          <a:pt x="100958" y="152886"/>
                        </a:cubicBezTo>
                        <a:cubicBezTo>
                          <a:pt x="101367" y="155475"/>
                          <a:pt x="98233" y="164467"/>
                          <a:pt x="102865" y="166919"/>
                        </a:cubicBezTo>
                        <a:lnTo>
                          <a:pt x="99596" y="165421"/>
                        </a:lnTo>
                        <a:cubicBezTo>
                          <a:pt x="99868" y="170189"/>
                          <a:pt x="100004" y="174822"/>
                          <a:pt x="97007" y="179590"/>
                        </a:cubicBezTo>
                        <a:cubicBezTo>
                          <a:pt x="96598" y="178228"/>
                          <a:pt x="96462" y="177138"/>
                          <a:pt x="96189" y="175776"/>
                        </a:cubicBezTo>
                        <a:cubicBezTo>
                          <a:pt x="96189" y="183269"/>
                          <a:pt x="87470" y="185994"/>
                          <a:pt x="91557" y="193079"/>
                        </a:cubicBezTo>
                        <a:cubicBezTo>
                          <a:pt x="92375" y="191171"/>
                          <a:pt x="92783" y="189536"/>
                          <a:pt x="92647" y="188310"/>
                        </a:cubicBezTo>
                        <a:cubicBezTo>
                          <a:pt x="93056" y="192261"/>
                          <a:pt x="91557" y="196757"/>
                          <a:pt x="90331" y="200708"/>
                        </a:cubicBezTo>
                        <a:lnTo>
                          <a:pt x="94555" y="209973"/>
                        </a:lnTo>
                        <a:cubicBezTo>
                          <a:pt x="92783" y="209564"/>
                          <a:pt x="91693" y="214742"/>
                          <a:pt x="89377" y="211744"/>
                        </a:cubicBezTo>
                        <a:cubicBezTo>
                          <a:pt x="85971" y="217467"/>
                          <a:pt x="90876" y="221009"/>
                          <a:pt x="91421" y="224551"/>
                        </a:cubicBezTo>
                        <a:cubicBezTo>
                          <a:pt x="86924" y="230274"/>
                          <a:pt x="90331" y="219102"/>
                          <a:pt x="85562" y="217739"/>
                        </a:cubicBezTo>
                        <a:cubicBezTo>
                          <a:pt x="82565" y="226186"/>
                          <a:pt x="83655" y="235724"/>
                          <a:pt x="86788" y="240628"/>
                        </a:cubicBezTo>
                        <a:cubicBezTo>
                          <a:pt x="87606" y="238857"/>
                          <a:pt x="88287" y="238040"/>
                          <a:pt x="89104" y="238176"/>
                        </a:cubicBezTo>
                        <a:cubicBezTo>
                          <a:pt x="88015" y="238448"/>
                          <a:pt x="88151" y="241854"/>
                          <a:pt x="88015" y="243762"/>
                        </a:cubicBezTo>
                        <a:lnTo>
                          <a:pt x="90331" y="245125"/>
                        </a:lnTo>
                        <a:cubicBezTo>
                          <a:pt x="88560" y="248258"/>
                          <a:pt x="87197" y="247849"/>
                          <a:pt x="85562" y="245125"/>
                        </a:cubicBezTo>
                        <a:cubicBezTo>
                          <a:pt x="84881" y="248258"/>
                          <a:pt x="89650" y="251801"/>
                          <a:pt x="86380" y="255070"/>
                        </a:cubicBezTo>
                        <a:cubicBezTo>
                          <a:pt x="83110" y="249893"/>
                          <a:pt x="85835" y="243081"/>
                          <a:pt x="84336" y="240220"/>
                        </a:cubicBezTo>
                        <a:cubicBezTo>
                          <a:pt x="85971" y="251255"/>
                          <a:pt x="77251" y="251528"/>
                          <a:pt x="80521" y="265834"/>
                        </a:cubicBezTo>
                        <a:cubicBezTo>
                          <a:pt x="79431" y="266106"/>
                          <a:pt x="77115" y="263790"/>
                          <a:pt x="77251" y="266651"/>
                        </a:cubicBezTo>
                        <a:cubicBezTo>
                          <a:pt x="78750" y="273055"/>
                          <a:pt x="82292" y="267877"/>
                          <a:pt x="85017" y="269649"/>
                        </a:cubicBezTo>
                        <a:cubicBezTo>
                          <a:pt x="82837" y="265016"/>
                          <a:pt x="84609" y="262564"/>
                          <a:pt x="87333" y="259567"/>
                        </a:cubicBezTo>
                        <a:lnTo>
                          <a:pt x="89241" y="260793"/>
                        </a:lnTo>
                        <a:cubicBezTo>
                          <a:pt x="88287" y="261065"/>
                          <a:pt x="88287" y="264063"/>
                          <a:pt x="87333" y="265016"/>
                        </a:cubicBezTo>
                        <a:lnTo>
                          <a:pt x="91148" y="265562"/>
                        </a:lnTo>
                        <a:cubicBezTo>
                          <a:pt x="86788" y="265562"/>
                          <a:pt x="84200" y="270603"/>
                          <a:pt x="86243" y="274281"/>
                        </a:cubicBezTo>
                        <a:cubicBezTo>
                          <a:pt x="88832" y="270194"/>
                          <a:pt x="88832" y="271148"/>
                          <a:pt x="93601" y="269649"/>
                        </a:cubicBezTo>
                        <a:cubicBezTo>
                          <a:pt x="98778" y="274281"/>
                          <a:pt x="89786" y="276052"/>
                          <a:pt x="95372" y="281093"/>
                        </a:cubicBezTo>
                        <a:cubicBezTo>
                          <a:pt x="94010" y="280821"/>
                          <a:pt x="92375" y="275916"/>
                          <a:pt x="91830" y="280412"/>
                        </a:cubicBezTo>
                        <a:cubicBezTo>
                          <a:pt x="92102" y="284091"/>
                          <a:pt x="95236" y="283137"/>
                          <a:pt x="96871" y="285181"/>
                        </a:cubicBezTo>
                        <a:cubicBezTo>
                          <a:pt x="92783" y="283137"/>
                          <a:pt x="90331" y="284227"/>
                          <a:pt x="85835" y="281775"/>
                        </a:cubicBezTo>
                        <a:cubicBezTo>
                          <a:pt x="84609" y="275235"/>
                          <a:pt x="85562" y="279050"/>
                          <a:pt x="83246" y="272783"/>
                        </a:cubicBezTo>
                        <a:lnTo>
                          <a:pt x="80930" y="278641"/>
                        </a:lnTo>
                        <a:cubicBezTo>
                          <a:pt x="79703" y="272919"/>
                          <a:pt x="76434" y="274963"/>
                          <a:pt x="74935" y="274554"/>
                        </a:cubicBezTo>
                        <a:cubicBezTo>
                          <a:pt x="72619" y="285045"/>
                          <a:pt x="80930" y="281366"/>
                          <a:pt x="81202" y="287769"/>
                        </a:cubicBezTo>
                        <a:cubicBezTo>
                          <a:pt x="84200" y="290358"/>
                          <a:pt x="80521" y="281911"/>
                          <a:pt x="84063" y="286134"/>
                        </a:cubicBezTo>
                        <a:cubicBezTo>
                          <a:pt x="84745" y="291993"/>
                          <a:pt x="86652" y="287088"/>
                          <a:pt x="89377" y="293083"/>
                        </a:cubicBezTo>
                        <a:lnTo>
                          <a:pt x="87606" y="292402"/>
                        </a:lnTo>
                        <a:cubicBezTo>
                          <a:pt x="85971" y="294718"/>
                          <a:pt x="88832" y="296217"/>
                          <a:pt x="89650" y="298397"/>
                        </a:cubicBezTo>
                        <a:cubicBezTo>
                          <a:pt x="91284" y="300440"/>
                          <a:pt x="100822" y="293083"/>
                          <a:pt x="103683" y="302484"/>
                        </a:cubicBezTo>
                        <a:cubicBezTo>
                          <a:pt x="102593" y="302348"/>
                          <a:pt x="101912" y="302212"/>
                          <a:pt x="101503" y="302484"/>
                        </a:cubicBezTo>
                        <a:cubicBezTo>
                          <a:pt x="90876" y="301939"/>
                          <a:pt x="80521" y="300849"/>
                          <a:pt x="70030" y="299350"/>
                        </a:cubicBezTo>
                        <a:cubicBezTo>
                          <a:pt x="70984" y="305073"/>
                          <a:pt x="72619" y="310931"/>
                          <a:pt x="73981" y="317198"/>
                        </a:cubicBezTo>
                        <a:cubicBezTo>
                          <a:pt x="75071" y="323602"/>
                          <a:pt x="76842" y="329870"/>
                          <a:pt x="78341" y="336545"/>
                        </a:cubicBezTo>
                        <a:cubicBezTo>
                          <a:pt x="73981" y="341723"/>
                          <a:pt x="70439" y="329188"/>
                          <a:pt x="68259" y="330823"/>
                        </a:cubicBezTo>
                        <a:cubicBezTo>
                          <a:pt x="67850" y="328779"/>
                          <a:pt x="67578" y="326599"/>
                          <a:pt x="67441" y="324556"/>
                        </a:cubicBezTo>
                        <a:cubicBezTo>
                          <a:pt x="69621" y="324283"/>
                          <a:pt x="72619" y="336545"/>
                          <a:pt x="74662" y="329870"/>
                        </a:cubicBezTo>
                        <a:cubicBezTo>
                          <a:pt x="69349" y="320196"/>
                          <a:pt x="70984" y="314610"/>
                          <a:pt x="63354" y="305890"/>
                        </a:cubicBezTo>
                        <a:cubicBezTo>
                          <a:pt x="58177" y="310522"/>
                          <a:pt x="67987" y="318834"/>
                          <a:pt x="65534" y="326736"/>
                        </a:cubicBezTo>
                        <a:cubicBezTo>
                          <a:pt x="65125" y="323875"/>
                          <a:pt x="63763" y="321695"/>
                          <a:pt x="62400" y="319651"/>
                        </a:cubicBezTo>
                        <a:cubicBezTo>
                          <a:pt x="63218" y="326191"/>
                          <a:pt x="64853" y="333003"/>
                          <a:pt x="66760" y="340360"/>
                        </a:cubicBezTo>
                        <a:lnTo>
                          <a:pt x="68668" y="341450"/>
                        </a:lnTo>
                        <a:cubicBezTo>
                          <a:pt x="67441" y="336545"/>
                          <a:pt x="66760" y="333139"/>
                          <a:pt x="66760" y="332594"/>
                        </a:cubicBezTo>
                        <a:cubicBezTo>
                          <a:pt x="68668" y="338998"/>
                          <a:pt x="73573" y="342949"/>
                          <a:pt x="77660" y="341723"/>
                        </a:cubicBezTo>
                        <a:lnTo>
                          <a:pt x="77388" y="340633"/>
                        </a:lnTo>
                        <a:lnTo>
                          <a:pt x="79431" y="342268"/>
                        </a:lnTo>
                        <a:lnTo>
                          <a:pt x="80521" y="346628"/>
                        </a:lnTo>
                        <a:close/>
                        <a:moveTo>
                          <a:pt x="365002" y="290358"/>
                        </a:moveTo>
                        <a:cubicBezTo>
                          <a:pt x="365002" y="290358"/>
                          <a:pt x="365684" y="291175"/>
                          <a:pt x="366228" y="291585"/>
                        </a:cubicBezTo>
                        <a:cubicBezTo>
                          <a:pt x="365684" y="291312"/>
                          <a:pt x="365275" y="291448"/>
                          <a:pt x="365002" y="290358"/>
                        </a:cubicBezTo>
                        <a:close/>
                        <a:moveTo>
                          <a:pt x="47005" y="221826"/>
                        </a:moveTo>
                        <a:cubicBezTo>
                          <a:pt x="45506" y="230683"/>
                          <a:pt x="44144" y="239811"/>
                          <a:pt x="43462" y="248667"/>
                        </a:cubicBezTo>
                        <a:cubicBezTo>
                          <a:pt x="52318" y="232862"/>
                          <a:pt x="59267" y="223325"/>
                          <a:pt x="58177" y="248122"/>
                        </a:cubicBezTo>
                        <a:lnTo>
                          <a:pt x="58858" y="249757"/>
                        </a:lnTo>
                        <a:cubicBezTo>
                          <a:pt x="59675" y="246487"/>
                          <a:pt x="60220" y="240901"/>
                          <a:pt x="59812" y="235587"/>
                        </a:cubicBezTo>
                        <a:cubicBezTo>
                          <a:pt x="56678" y="231364"/>
                          <a:pt x="47141" y="216104"/>
                          <a:pt x="46323" y="216104"/>
                        </a:cubicBezTo>
                        <a:cubicBezTo>
                          <a:pt x="43735" y="217467"/>
                          <a:pt x="46051" y="220055"/>
                          <a:pt x="44961" y="222917"/>
                        </a:cubicBezTo>
                        <a:lnTo>
                          <a:pt x="47005" y="221963"/>
                        </a:lnTo>
                        <a:close/>
                        <a:moveTo>
                          <a:pt x="61855" y="217058"/>
                        </a:moveTo>
                        <a:cubicBezTo>
                          <a:pt x="63354" y="212425"/>
                          <a:pt x="61311" y="213243"/>
                          <a:pt x="59812" y="212289"/>
                        </a:cubicBezTo>
                        <a:lnTo>
                          <a:pt x="59812" y="217467"/>
                        </a:lnTo>
                        <a:cubicBezTo>
                          <a:pt x="59812" y="217467"/>
                          <a:pt x="60902" y="216649"/>
                          <a:pt x="61855" y="217058"/>
                        </a:cubicBezTo>
                        <a:close/>
                        <a:moveTo>
                          <a:pt x="58177" y="212289"/>
                        </a:moveTo>
                        <a:cubicBezTo>
                          <a:pt x="58177" y="212289"/>
                          <a:pt x="57904" y="213243"/>
                          <a:pt x="57632" y="213516"/>
                        </a:cubicBezTo>
                        <a:lnTo>
                          <a:pt x="58177" y="212289"/>
                        </a:lnTo>
                        <a:close/>
                        <a:moveTo>
                          <a:pt x="60629" y="308206"/>
                        </a:moveTo>
                        <a:cubicBezTo>
                          <a:pt x="60629" y="308206"/>
                          <a:pt x="60629" y="307934"/>
                          <a:pt x="60493" y="307661"/>
                        </a:cubicBezTo>
                        <a:cubicBezTo>
                          <a:pt x="60493" y="308888"/>
                          <a:pt x="60902" y="309977"/>
                          <a:pt x="61038" y="311204"/>
                        </a:cubicBezTo>
                        <a:cubicBezTo>
                          <a:pt x="61038" y="310659"/>
                          <a:pt x="61038" y="309705"/>
                          <a:pt x="60629" y="308070"/>
                        </a:cubicBezTo>
                        <a:close/>
                        <a:moveTo>
                          <a:pt x="62809" y="297443"/>
                        </a:moveTo>
                        <a:lnTo>
                          <a:pt x="59539" y="296898"/>
                        </a:lnTo>
                        <a:cubicBezTo>
                          <a:pt x="59539" y="297988"/>
                          <a:pt x="59812" y="299078"/>
                          <a:pt x="59812" y="300304"/>
                        </a:cubicBezTo>
                        <a:cubicBezTo>
                          <a:pt x="61174" y="299623"/>
                          <a:pt x="62264" y="299078"/>
                          <a:pt x="62809" y="297443"/>
                        </a:cubicBezTo>
                        <a:close/>
                        <a:moveTo>
                          <a:pt x="68532" y="265153"/>
                        </a:moveTo>
                        <a:cubicBezTo>
                          <a:pt x="64717" y="263518"/>
                          <a:pt x="64308" y="256842"/>
                          <a:pt x="60084" y="256705"/>
                        </a:cubicBezTo>
                        <a:cubicBezTo>
                          <a:pt x="58994" y="256296"/>
                          <a:pt x="58586" y="257795"/>
                          <a:pt x="58313" y="259294"/>
                        </a:cubicBezTo>
                        <a:cubicBezTo>
                          <a:pt x="58313" y="261065"/>
                          <a:pt x="58313" y="262973"/>
                          <a:pt x="58313" y="265016"/>
                        </a:cubicBezTo>
                        <a:cubicBezTo>
                          <a:pt x="58994" y="265016"/>
                          <a:pt x="59539" y="265425"/>
                          <a:pt x="60084" y="265970"/>
                        </a:cubicBezTo>
                        <a:cubicBezTo>
                          <a:pt x="60493" y="263926"/>
                          <a:pt x="61583" y="262564"/>
                          <a:pt x="64172" y="263245"/>
                        </a:cubicBezTo>
                        <a:cubicBezTo>
                          <a:pt x="58586" y="268695"/>
                          <a:pt x="68395" y="267469"/>
                          <a:pt x="67578" y="272783"/>
                        </a:cubicBezTo>
                        <a:cubicBezTo>
                          <a:pt x="70848" y="274145"/>
                          <a:pt x="69758" y="266651"/>
                          <a:pt x="68668" y="265153"/>
                        </a:cubicBezTo>
                        <a:close/>
                        <a:moveTo>
                          <a:pt x="319905" y="98524"/>
                        </a:moveTo>
                        <a:cubicBezTo>
                          <a:pt x="319905" y="98524"/>
                          <a:pt x="319360" y="99887"/>
                          <a:pt x="318951" y="101249"/>
                        </a:cubicBezTo>
                        <a:lnTo>
                          <a:pt x="314864" y="99750"/>
                        </a:lnTo>
                        <a:cubicBezTo>
                          <a:pt x="311458" y="93892"/>
                          <a:pt x="311458" y="85853"/>
                          <a:pt x="303419" y="85445"/>
                        </a:cubicBezTo>
                        <a:cubicBezTo>
                          <a:pt x="302193" y="82583"/>
                          <a:pt x="303010" y="79177"/>
                          <a:pt x="303419" y="76588"/>
                        </a:cubicBezTo>
                        <a:cubicBezTo>
                          <a:pt x="304509" y="77542"/>
                          <a:pt x="305190" y="78768"/>
                          <a:pt x="305872" y="79858"/>
                        </a:cubicBezTo>
                        <a:cubicBezTo>
                          <a:pt x="324128" y="86807"/>
                          <a:pt x="307098" y="91712"/>
                          <a:pt x="320178" y="98660"/>
                        </a:cubicBezTo>
                        <a:close/>
                        <a:moveTo>
                          <a:pt x="258322" y="45933"/>
                        </a:moveTo>
                        <a:cubicBezTo>
                          <a:pt x="259139" y="45933"/>
                          <a:pt x="259684" y="45388"/>
                          <a:pt x="259684" y="45388"/>
                        </a:cubicBezTo>
                        <a:cubicBezTo>
                          <a:pt x="255052" y="45933"/>
                          <a:pt x="250964" y="46342"/>
                          <a:pt x="247286" y="46478"/>
                        </a:cubicBezTo>
                        <a:cubicBezTo>
                          <a:pt x="243471" y="46887"/>
                          <a:pt x="239929" y="47432"/>
                          <a:pt x="236795" y="47432"/>
                        </a:cubicBezTo>
                        <a:cubicBezTo>
                          <a:pt x="230528" y="47432"/>
                          <a:pt x="225350" y="47841"/>
                          <a:pt x="221263" y="47432"/>
                        </a:cubicBezTo>
                        <a:cubicBezTo>
                          <a:pt x="222762" y="50838"/>
                          <a:pt x="229574" y="53154"/>
                          <a:pt x="232571" y="55470"/>
                        </a:cubicBezTo>
                        <a:lnTo>
                          <a:pt x="229165" y="58468"/>
                        </a:lnTo>
                        <a:cubicBezTo>
                          <a:pt x="228756" y="57378"/>
                          <a:pt x="228212" y="56424"/>
                          <a:pt x="227803" y="55470"/>
                        </a:cubicBezTo>
                        <a:lnTo>
                          <a:pt x="222489" y="58331"/>
                        </a:lnTo>
                        <a:cubicBezTo>
                          <a:pt x="223715" y="60920"/>
                          <a:pt x="227667" y="60239"/>
                          <a:pt x="229847" y="62828"/>
                        </a:cubicBezTo>
                        <a:cubicBezTo>
                          <a:pt x="230119" y="62146"/>
                          <a:pt x="238975" y="59694"/>
                          <a:pt x="242109" y="58059"/>
                        </a:cubicBezTo>
                        <a:lnTo>
                          <a:pt x="235705" y="54381"/>
                        </a:lnTo>
                        <a:cubicBezTo>
                          <a:pt x="237476" y="55607"/>
                          <a:pt x="246741" y="56697"/>
                          <a:pt x="250556" y="57378"/>
                        </a:cubicBezTo>
                        <a:cubicBezTo>
                          <a:pt x="251237" y="55743"/>
                          <a:pt x="245651" y="50974"/>
                          <a:pt x="243743" y="54517"/>
                        </a:cubicBezTo>
                        <a:cubicBezTo>
                          <a:pt x="243743" y="51519"/>
                          <a:pt x="250964" y="54108"/>
                          <a:pt x="247150" y="49748"/>
                        </a:cubicBezTo>
                        <a:cubicBezTo>
                          <a:pt x="253553" y="48930"/>
                          <a:pt x="262137" y="53835"/>
                          <a:pt x="265271" y="57242"/>
                        </a:cubicBezTo>
                        <a:lnTo>
                          <a:pt x="264180" y="61602"/>
                        </a:lnTo>
                        <a:cubicBezTo>
                          <a:pt x="267587" y="65144"/>
                          <a:pt x="269358" y="58059"/>
                          <a:pt x="273309" y="62828"/>
                        </a:cubicBezTo>
                        <a:cubicBezTo>
                          <a:pt x="266769" y="60784"/>
                          <a:pt x="272083" y="67596"/>
                          <a:pt x="267178" y="65689"/>
                        </a:cubicBezTo>
                        <a:cubicBezTo>
                          <a:pt x="267995" y="67869"/>
                          <a:pt x="265134" y="69912"/>
                          <a:pt x="269903" y="71820"/>
                        </a:cubicBezTo>
                        <a:cubicBezTo>
                          <a:pt x="276442" y="68959"/>
                          <a:pt x="272628" y="77815"/>
                          <a:pt x="278759" y="75498"/>
                        </a:cubicBezTo>
                        <a:cubicBezTo>
                          <a:pt x="279985" y="78496"/>
                          <a:pt x="274399" y="76997"/>
                          <a:pt x="278486" y="80404"/>
                        </a:cubicBezTo>
                        <a:cubicBezTo>
                          <a:pt x="285299" y="80948"/>
                          <a:pt x="286116" y="79450"/>
                          <a:pt x="288977" y="76044"/>
                        </a:cubicBezTo>
                        <a:cubicBezTo>
                          <a:pt x="285026" y="71275"/>
                          <a:pt x="280257" y="76997"/>
                          <a:pt x="276987" y="73455"/>
                        </a:cubicBezTo>
                        <a:cubicBezTo>
                          <a:pt x="280939" y="73046"/>
                          <a:pt x="285162" y="72501"/>
                          <a:pt x="289114" y="72501"/>
                        </a:cubicBezTo>
                        <a:cubicBezTo>
                          <a:pt x="288296" y="70457"/>
                          <a:pt x="287070" y="69776"/>
                          <a:pt x="285980" y="69367"/>
                        </a:cubicBezTo>
                        <a:cubicBezTo>
                          <a:pt x="288023" y="70049"/>
                          <a:pt x="289931" y="70185"/>
                          <a:pt x="291975" y="69912"/>
                        </a:cubicBezTo>
                        <a:cubicBezTo>
                          <a:pt x="293201" y="69776"/>
                          <a:pt x="294155" y="69640"/>
                          <a:pt x="295108" y="69640"/>
                        </a:cubicBezTo>
                        <a:cubicBezTo>
                          <a:pt x="290612" y="65825"/>
                          <a:pt x="285980" y="63373"/>
                          <a:pt x="286252" y="61329"/>
                        </a:cubicBezTo>
                        <a:lnTo>
                          <a:pt x="288023" y="59967"/>
                        </a:lnTo>
                        <a:cubicBezTo>
                          <a:pt x="287206" y="57242"/>
                          <a:pt x="283391" y="56697"/>
                          <a:pt x="281347" y="57105"/>
                        </a:cubicBezTo>
                        <a:cubicBezTo>
                          <a:pt x="276715" y="54381"/>
                          <a:pt x="270448" y="55198"/>
                          <a:pt x="270584" y="52064"/>
                        </a:cubicBezTo>
                        <a:lnTo>
                          <a:pt x="273309" y="51247"/>
                        </a:lnTo>
                        <a:cubicBezTo>
                          <a:pt x="266905" y="49203"/>
                          <a:pt x="266497" y="48386"/>
                          <a:pt x="258458" y="45933"/>
                        </a:cubicBezTo>
                        <a:close/>
                        <a:moveTo>
                          <a:pt x="74390" y="125910"/>
                        </a:moveTo>
                        <a:cubicBezTo>
                          <a:pt x="78750" y="125910"/>
                          <a:pt x="82974" y="125910"/>
                          <a:pt x="86924" y="124002"/>
                        </a:cubicBezTo>
                        <a:cubicBezTo>
                          <a:pt x="90876" y="121958"/>
                          <a:pt x="94827" y="118007"/>
                          <a:pt x="99596" y="110514"/>
                        </a:cubicBezTo>
                        <a:lnTo>
                          <a:pt x="99187" y="112012"/>
                        </a:lnTo>
                        <a:cubicBezTo>
                          <a:pt x="107770" y="107653"/>
                          <a:pt x="105045" y="94164"/>
                          <a:pt x="116490" y="89668"/>
                        </a:cubicBezTo>
                        <a:cubicBezTo>
                          <a:pt x="114719" y="95254"/>
                          <a:pt x="114991" y="95254"/>
                          <a:pt x="116081" y="103701"/>
                        </a:cubicBezTo>
                        <a:lnTo>
                          <a:pt x="117988" y="98115"/>
                        </a:lnTo>
                        <a:cubicBezTo>
                          <a:pt x="120033" y="101930"/>
                          <a:pt x="121940" y="96616"/>
                          <a:pt x="125074" y="94028"/>
                        </a:cubicBezTo>
                        <a:lnTo>
                          <a:pt x="126027" y="99887"/>
                        </a:lnTo>
                        <a:cubicBezTo>
                          <a:pt x="123166" y="100295"/>
                          <a:pt x="119079" y="104791"/>
                          <a:pt x="120033" y="105336"/>
                        </a:cubicBezTo>
                        <a:cubicBezTo>
                          <a:pt x="120714" y="103974"/>
                          <a:pt x="109814" y="107244"/>
                          <a:pt x="108043" y="112421"/>
                        </a:cubicBezTo>
                        <a:cubicBezTo>
                          <a:pt x="110767" y="113784"/>
                          <a:pt x="116762" y="104928"/>
                          <a:pt x="117853" y="112012"/>
                        </a:cubicBezTo>
                        <a:cubicBezTo>
                          <a:pt x="118806" y="107380"/>
                          <a:pt x="121667" y="109151"/>
                          <a:pt x="123575" y="105200"/>
                        </a:cubicBezTo>
                        <a:cubicBezTo>
                          <a:pt x="122621" y="109832"/>
                          <a:pt x="126300" y="109015"/>
                          <a:pt x="126163" y="112830"/>
                        </a:cubicBezTo>
                        <a:lnTo>
                          <a:pt x="129706" y="106971"/>
                        </a:lnTo>
                        <a:cubicBezTo>
                          <a:pt x="130660" y="107653"/>
                          <a:pt x="125210" y="116100"/>
                          <a:pt x="131749" y="114601"/>
                        </a:cubicBezTo>
                        <a:cubicBezTo>
                          <a:pt x="132022" y="111195"/>
                          <a:pt x="138562" y="108061"/>
                          <a:pt x="136109" y="105473"/>
                        </a:cubicBezTo>
                        <a:lnTo>
                          <a:pt x="137063" y="106154"/>
                        </a:lnTo>
                        <a:cubicBezTo>
                          <a:pt x="141150" y="103429"/>
                          <a:pt x="135156" y="100976"/>
                          <a:pt x="140878" y="98252"/>
                        </a:cubicBezTo>
                        <a:cubicBezTo>
                          <a:pt x="139788" y="96889"/>
                          <a:pt x="138017" y="96753"/>
                          <a:pt x="136655" y="98524"/>
                        </a:cubicBezTo>
                        <a:cubicBezTo>
                          <a:pt x="135837" y="100431"/>
                          <a:pt x="137336" y="102475"/>
                          <a:pt x="134883" y="105336"/>
                        </a:cubicBezTo>
                        <a:cubicBezTo>
                          <a:pt x="131613" y="104519"/>
                          <a:pt x="138425" y="102475"/>
                          <a:pt x="133248" y="100840"/>
                        </a:cubicBezTo>
                        <a:cubicBezTo>
                          <a:pt x="130523" y="100023"/>
                          <a:pt x="127389" y="109424"/>
                          <a:pt x="125482" y="103701"/>
                        </a:cubicBezTo>
                        <a:cubicBezTo>
                          <a:pt x="126845" y="102611"/>
                          <a:pt x="128343" y="101658"/>
                          <a:pt x="129706" y="100568"/>
                        </a:cubicBezTo>
                        <a:cubicBezTo>
                          <a:pt x="127254" y="97979"/>
                          <a:pt x="130115" y="95390"/>
                          <a:pt x="128071" y="93347"/>
                        </a:cubicBezTo>
                        <a:cubicBezTo>
                          <a:pt x="129706" y="90213"/>
                          <a:pt x="134338" y="90758"/>
                          <a:pt x="135019" y="86534"/>
                        </a:cubicBezTo>
                        <a:cubicBezTo>
                          <a:pt x="134610" y="83946"/>
                          <a:pt x="129978" y="82038"/>
                          <a:pt x="135701" y="79994"/>
                        </a:cubicBezTo>
                        <a:cubicBezTo>
                          <a:pt x="142241" y="81085"/>
                          <a:pt x="152186" y="73591"/>
                          <a:pt x="156001" y="70457"/>
                        </a:cubicBezTo>
                        <a:cubicBezTo>
                          <a:pt x="156819" y="68959"/>
                          <a:pt x="157772" y="67869"/>
                          <a:pt x="158726" y="66506"/>
                        </a:cubicBezTo>
                        <a:cubicBezTo>
                          <a:pt x="157227" y="64463"/>
                          <a:pt x="151778" y="70730"/>
                          <a:pt x="152731" y="66779"/>
                        </a:cubicBezTo>
                        <a:cubicBezTo>
                          <a:pt x="154503" y="65280"/>
                          <a:pt x="156410" y="64054"/>
                          <a:pt x="158318" y="62828"/>
                        </a:cubicBezTo>
                        <a:lnTo>
                          <a:pt x="158318" y="64326"/>
                        </a:lnTo>
                        <a:cubicBezTo>
                          <a:pt x="160633" y="63645"/>
                          <a:pt x="161996" y="61329"/>
                          <a:pt x="163631" y="59830"/>
                        </a:cubicBezTo>
                        <a:cubicBezTo>
                          <a:pt x="162813" y="63100"/>
                          <a:pt x="157909" y="64190"/>
                          <a:pt x="160498" y="67188"/>
                        </a:cubicBezTo>
                        <a:cubicBezTo>
                          <a:pt x="163631" y="66506"/>
                          <a:pt x="164585" y="67596"/>
                          <a:pt x="166765" y="65825"/>
                        </a:cubicBezTo>
                        <a:cubicBezTo>
                          <a:pt x="166356" y="66370"/>
                          <a:pt x="165947" y="66915"/>
                          <a:pt x="166220" y="67324"/>
                        </a:cubicBezTo>
                        <a:cubicBezTo>
                          <a:pt x="172351" y="66234"/>
                          <a:pt x="170034" y="60920"/>
                          <a:pt x="171125" y="59285"/>
                        </a:cubicBezTo>
                        <a:cubicBezTo>
                          <a:pt x="175621" y="52609"/>
                          <a:pt x="163359" y="57242"/>
                          <a:pt x="162677" y="53699"/>
                        </a:cubicBezTo>
                        <a:cubicBezTo>
                          <a:pt x="168400" y="50157"/>
                          <a:pt x="174667" y="47977"/>
                          <a:pt x="180798" y="45116"/>
                        </a:cubicBezTo>
                        <a:cubicBezTo>
                          <a:pt x="179435" y="46887"/>
                          <a:pt x="178209" y="48522"/>
                          <a:pt x="179163" y="49748"/>
                        </a:cubicBezTo>
                        <a:cubicBezTo>
                          <a:pt x="184204" y="50021"/>
                          <a:pt x="179981" y="52201"/>
                          <a:pt x="186384" y="50702"/>
                        </a:cubicBezTo>
                        <a:cubicBezTo>
                          <a:pt x="184749" y="45933"/>
                          <a:pt x="194014" y="45797"/>
                          <a:pt x="198374" y="42254"/>
                        </a:cubicBezTo>
                        <a:cubicBezTo>
                          <a:pt x="200963" y="44298"/>
                          <a:pt x="201371" y="44434"/>
                          <a:pt x="196466" y="45116"/>
                        </a:cubicBezTo>
                        <a:cubicBezTo>
                          <a:pt x="197420" y="48113"/>
                          <a:pt x="203687" y="46614"/>
                          <a:pt x="206004" y="46751"/>
                        </a:cubicBezTo>
                        <a:cubicBezTo>
                          <a:pt x="207230" y="45797"/>
                          <a:pt x="209546" y="45252"/>
                          <a:pt x="211045" y="44434"/>
                        </a:cubicBezTo>
                        <a:cubicBezTo>
                          <a:pt x="209001" y="42936"/>
                          <a:pt x="209818" y="40620"/>
                          <a:pt x="214178" y="39121"/>
                        </a:cubicBezTo>
                        <a:lnTo>
                          <a:pt x="214451" y="38440"/>
                        </a:lnTo>
                        <a:cubicBezTo>
                          <a:pt x="207366" y="37895"/>
                          <a:pt x="195240" y="34625"/>
                          <a:pt x="191289" y="39393"/>
                        </a:cubicBezTo>
                        <a:lnTo>
                          <a:pt x="192243" y="37486"/>
                        </a:lnTo>
                        <a:cubicBezTo>
                          <a:pt x="187747" y="36941"/>
                          <a:pt x="183387" y="39257"/>
                          <a:pt x="179708" y="41028"/>
                        </a:cubicBezTo>
                        <a:cubicBezTo>
                          <a:pt x="176166" y="43345"/>
                          <a:pt x="173168" y="44980"/>
                          <a:pt x="170171" y="42663"/>
                        </a:cubicBezTo>
                        <a:cubicBezTo>
                          <a:pt x="169762" y="40211"/>
                          <a:pt x="168400" y="42663"/>
                          <a:pt x="167310" y="39257"/>
                        </a:cubicBezTo>
                        <a:lnTo>
                          <a:pt x="162132" y="43889"/>
                        </a:lnTo>
                        <a:lnTo>
                          <a:pt x="162813" y="41846"/>
                        </a:lnTo>
                        <a:cubicBezTo>
                          <a:pt x="159544" y="43481"/>
                          <a:pt x="156410" y="45388"/>
                          <a:pt x="153140" y="47160"/>
                        </a:cubicBezTo>
                        <a:lnTo>
                          <a:pt x="153140" y="46478"/>
                        </a:lnTo>
                        <a:cubicBezTo>
                          <a:pt x="149734" y="51519"/>
                          <a:pt x="147554" y="55607"/>
                          <a:pt x="146055" y="59285"/>
                        </a:cubicBezTo>
                        <a:cubicBezTo>
                          <a:pt x="146873" y="60648"/>
                          <a:pt x="147282" y="60920"/>
                          <a:pt x="146600" y="62691"/>
                        </a:cubicBezTo>
                        <a:cubicBezTo>
                          <a:pt x="145647" y="64190"/>
                          <a:pt x="144693" y="64871"/>
                          <a:pt x="143603" y="65280"/>
                        </a:cubicBezTo>
                        <a:lnTo>
                          <a:pt x="143603" y="65280"/>
                        </a:lnTo>
                        <a:cubicBezTo>
                          <a:pt x="143603" y="65280"/>
                          <a:pt x="143603" y="65280"/>
                          <a:pt x="143603" y="65280"/>
                        </a:cubicBezTo>
                        <a:cubicBezTo>
                          <a:pt x="141287" y="66234"/>
                          <a:pt x="138562" y="65144"/>
                          <a:pt x="135428" y="66098"/>
                        </a:cubicBezTo>
                        <a:lnTo>
                          <a:pt x="143330" y="60648"/>
                        </a:lnTo>
                        <a:cubicBezTo>
                          <a:pt x="142649" y="57923"/>
                          <a:pt x="140469" y="56015"/>
                          <a:pt x="135292" y="56969"/>
                        </a:cubicBezTo>
                        <a:cubicBezTo>
                          <a:pt x="136927" y="55879"/>
                          <a:pt x="136518" y="53563"/>
                          <a:pt x="134202" y="54653"/>
                        </a:cubicBezTo>
                        <a:cubicBezTo>
                          <a:pt x="134202" y="55334"/>
                          <a:pt x="129433" y="59558"/>
                          <a:pt x="132703" y="60103"/>
                        </a:cubicBezTo>
                        <a:cubicBezTo>
                          <a:pt x="129161" y="63236"/>
                          <a:pt x="123439" y="65961"/>
                          <a:pt x="117307" y="69367"/>
                        </a:cubicBezTo>
                        <a:cubicBezTo>
                          <a:pt x="111721" y="73319"/>
                          <a:pt x="105590" y="78087"/>
                          <a:pt x="102593" y="85172"/>
                        </a:cubicBezTo>
                        <a:cubicBezTo>
                          <a:pt x="107225" y="75226"/>
                          <a:pt x="94418" y="89123"/>
                          <a:pt x="101367" y="79586"/>
                        </a:cubicBezTo>
                        <a:cubicBezTo>
                          <a:pt x="92783" y="82856"/>
                          <a:pt x="99868" y="87761"/>
                          <a:pt x="94010" y="93483"/>
                        </a:cubicBezTo>
                        <a:cubicBezTo>
                          <a:pt x="92375" y="93074"/>
                          <a:pt x="97007" y="90213"/>
                          <a:pt x="96053" y="86807"/>
                        </a:cubicBezTo>
                        <a:cubicBezTo>
                          <a:pt x="90739" y="91439"/>
                          <a:pt x="88423" y="97025"/>
                          <a:pt x="86788" y="102884"/>
                        </a:cubicBezTo>
                        <a:cubicBezTo>
                          <a:pt x="84881" y="108606"/>
                          <a:pt x="83110" y="113920"/>
                          <a:pt x="79567" y="119233"/>
                        </a:cubicBezTo>
                        <a:lnTo>
                          <a:pt x="76434" y="118007"/>
                        </a:lnTo>
                        <a:cubicBezTo>
                          <a:pt x="75480" y="120323"/>
                          <a:pt x="74526" y="122912"/>
                          <a:pt x="73573" y="125637"/>
                        </a:cubicBezTo>
                        <a:close/>
                        <a:moveTo>
                          <a:pt x="67169" y="150706"/>
                        </a:moveTo>
                        <a:cubicBezTo>
                          <a:pt x="66624" y="153159"/>
                          <a:pt x="66079" y="155611"/>
                          <a:pt x="65670" y="158063"/>
                        </a:cubicBezTo>
                        <a:lnTo>
                          <a:pt x="66079" y="157382"/>
                        </a:lnTo>
                        <a:lnTo>
                          <a:pt x="66079" y="165148"/>
                        </a:lnTo>
                        <a:cubicBezTo>
                          <a:pt x="68804" y="161333"/>
                          <a:pt x="73300" y="159971"/>
                          <a:pt x="72755" y="166238"/>
                        </a:cubicBezTo>
                        <a:cubicBezTo>
                          <a:pt x="71665" y="165284"/>
                          <a:pt x="69485" y="166375"/>
                          <a:pt x="69349" y="164195"/>
                        </a:cubicBezTo>
                        <a:cubicBezTo>
                          <a:pt x="65807" y="167328"/>
                          <a:pt x="61719" y="175639"/>
                          <a:pt x="67033" y="174822"/>
                        </a:cubicBezTo>
                        <a:cubicBezTo>
                          <a:pt x="64717" y="165830"/>
                          <a:pt x="73573" y="174822"/>
                          <a:pt x="72074" y="168010"/>
                        </a:cubicBezTo>
                        <a:cubicBezTo>
                          <a:pt x="73981" y="172097"/>
                          <a:pt x="71938" y="174822"/>
                          <a:pt x="72482" y="178228"/>
                        </a:cubicBezTo>
                        <a:cubicBezTo>
                          <a:pt x="70712" y="174413"/>
                          <a:pt x="66352" y="177138"/>
                          <a:pt x="63763" y="181634"/>
                        </a:cubicBezTo>
                        <a:cubicBezTo>
                          <a:pt x="63763" y="183814"/>
                          <a:pt x="61719" y="189400"/>
                          <a:pt x="62400" y="193215"/>
                        </a:cubicBezTo>
                        <a:cubicBezTo>
                          <a:pt x="65670" y="192670"/>
                          <a:pt x="66760" y="195940"/>
                          <a:pt x="68668" y="190626"/>
                        </a:cubicBezTo>
                        <a:cubicBezTo>
                          <a:pt x="69076" y="192806"/>
                          <a:pt x="69076" y="196076"/>
                          <a:pt x="66760" y="199346"/>
                        </a:cubicBezTo>
                        <a:cubicBezTo>
                          <a:pt x="66488" y="197847"/>
                          <a:pt x="66760" y="195259"/>
                          <a:pt x="65534" y="195259"/>
                        </a:cubicBezTo>
                        <a:cubicBezTo>
                          <a:pt x="62264" y="197030"/>
                          <a:pt x="61855" y="199755"/>
                          <a:pt x="60357" y="200981"/>
                        </a:cubicBezTo>
                        <a:lnTo>
                          <a:pt x="60084" y="204660"/>
                        </a:lnTo>
                        <a:cubicBezTo>
                          <a:pt x="60084" y="204660"/>
                          <a:pt x="60766" y="204115"/>
                          <a:pt x="61311" y="203978"/>
                        </a:cubicBezTo>
                        <a:cubicBezTo>
                          <a:pt x="61992" y="205477"/>
                          <a:pt x="62537" y="206976"/>
                          <a:pt x="63218" y="208338"/>
                        </a:cubicBezTo>
                        <a:cubicBezTo>
                          <a:pt x="62673" y="202888"/>
                          <a:pt x="64989" y="206158"/>
                          <a:pt x="66760" y="206431"/>
                        </a:cubicBezTo>
                        <a:cubicBezTo>
                          <a:pt x="63218" y="205749"/>
                          <a:pt x="65807" y="209701"/>
                          <a:pt x="65670" y="211472"/>
                        </a:cubicBezTo>
                        <a:lnTo>
                          <a:pt x="69894" y="208202"/>
                        </a:lnTo>
                        <a:cubicBezTo>
                          <a:pt x="71529" y="210382"/>
                          <a:pt x="66352" y="214333"/>
                          <a:pt x="70302" y="213924"/>
                        </a:cubicBezTo>
                        <a:cubicBezTo>
                          <a:pt x="72619" y="206022"/>
                          <a:pt x="73164" y="203025"/>
                          <a:pt x="73300" y="195395"/>
                        </a:cubicBezTo>
                        <a:lnTo>
                          <a:pt x="69758" y="197711"/>
                        </a:lnTo>
                        <a:cubicBezTo>
                          <a:pt x="69485" y="188991"/>
                          <a:pt x="75344" y="193624"/>
                          <a:pt x="77796" y="184767"/>
                        </a:cubicBezTo>
                        <a:cubicBezTo>
                          <a:pt x="76297" y="180408"/>
                          <a:pt x="81339" y="171279"/>
                          <a:pt x="76570" y="169508"/>
                        </a:cubicBezTo>
                        <a:cubicBezTo>
                          <a:pt x="77660" y="171143"/>
                          <a:pt x="83110" y="165693"/>
                          <a:pt x="82020" y="161742"/>
                        </a:cubicBezTo>
                        <a:cubicBezTo>
                          <a:pt x="78477" y="156565"/>
                          <a:pt x="82292" y="146210"/>
                          <a:pt x="79022" y="148390"/>
                        </a:cubicBezTo>
                        <a:cubicBezTo>
                          <a:pt x="77524" y="151115"/>
                          <a:pt x="78750" y="155883"/>
                          <a:pt x="74935" y="156974"/>
                        </a:cubicBezTo>
                        <a:lnTo>
                          <a:pt x="76025" y="151115"/>
                        </a:lnTo>
                        <a:lnTo>
                          <a:pt x="72210" y="153703"/>
                        </a:lnTo>
                        <a:cubicBezTo>
                          <a:pt x="73845" y="152205"/>
                          <a:pt x="71256" y="151387"/>
                          <a:pt x="67305" y="150706"/>
                        </a:cubicBezTo>
                        <a:close/>
                        <a:moveTo>
                          <a:pt x="21254" y="288178"/>
                        </a:moveTo>
                        <a:lnTo>
                          <a:pt x="21254" y="288451"/>
                        </a:lnTo>
                        <a:cubicBezTo>
                          <a:pt x="21254" y="288451"/>
                          <a:pt x="21254" y="288178"/>
                          <a:pt x="21254" y="288178"/>
                        </a:cubicBezTo>
                        <a:lnTo>
                          <a:pt x="21254" y="288178"/>
                        </a:lnTo>
                        <a:close/>
                      </a:path>
                    </a:pathLst>
                  </a:custGeom>
                  <a:solidFill>
                    <a:srgbClr val="00A3E9"/>
                  </a:solidFill>
                  <a:ln w="0" cap="flat">
                    <a:noFill/>
                    <a:prstDash val="solid"/>
                    <a:miter/>
                  </a:ln>
                </p:spPr>
                <p:txBody>
                  <a:bodyPr rtlCol="0" anchor="ctr"/>
                  <a:lstStyle/>
                  <a:p>
                    <a:endParaRPr lang="en-US"/>
                  </a:p>
                </p:txBody>
              </p:sp>
              <p:sp>
                <p:nvSpPr>
                  <p:cNvPr id="805" name="Freeform: Shape 804">
                    <a:extLst>
                      <a:ext uri="{FF2B5EF4-FFF2-40B4-BE49-F238E27FC236}">
                        <a16:creationId xmlns:a16="http://schemas.microsoft.com/office/drawing/2014/main" id="{4EFC6A95-D5E0-8D15-68CB-2F40722E5BEA}"/>
                      </a:ext>
                    </a:extLst>
                  </p:cNvPr>
                  <p:cNvSpPr/>
                  <p:nvPr/>
                </p:nvSpPr>
                <p:spPr>
                  <a:xfrm>
                    <a:off x="6936612" y="3627547"/>
                    <a:ext cx="5041" cy="5218"/>
                  </a:xfrm>
                  <a:custGeom>
                    <a:avLst/>
                    <a:gdLst>
                      <a:gd name="connsiteX0" fmla="*/ 0 w 5041"/>
                      <a:gd name="connsiteY0" fmla="*/ 814 h 5218"/>
                      <a:gd name="connsiteX1" fmla="*/ 5041 w 5041"/>
                      <a:gd name="connsiteY1" fmla="*/ 4901 h 5218"/>
                      <a:gd name="connsiteX2" fmla="*/ 0 w 5041"/>
                      <a:gd name="connsiteY2" fmla="*/ 814 h 5218"/>
                    </a:gdLst>
                    <a:ahLst/>
                    <a:cxnLst>
                      <a:cxn ang="0">
                        <a:pos x="connsiteX0" y="connsiteY0"/>
                      </a:cxn>
                      <a:cxn ang="0">
                        <a:pos x="connsiteX1" y="connsiteY1"/>
                      </a:cxn>
                      <a:cxn ang="0">
                        <a:pos x="connsiteX2" y="connsiteY2"/>
                      </a:cxn>
                    </a:cxnLst>
                    <a:rect l="l" t="t" r="r" b="b"/>
                    <a:pathLst>
                      <a:path w="5041" h="5218">
                        <a:moveTo>
                          <a:pt x="0" y="814"/>
                        </a:moveTo>
                        <a:cubicBezTo>
                          <a:pt x="1635" y="2176"/>
                          <a:pt x="2725" y="6400"/>
                          <a:pt x="5041" y="4901"/>
                        </a:cubicBezTo>
                        <a:cubicBezTo>
                          <a:pt x="2316" y="5855"/>
                          <a:pt x="2452" y="-2592"/>
                          <a:pt x="0" y="814"/>
                        </a:cubicBezTo>
                        <a:close/>
                      </a:path>
                    </a:pathLst>
                  </a:custGeom>
                  <a:solidFill>
                    <a:srgbClr val="1DADEB"/>
                  </a:solidFill>
                  <a:ln w="0" cap="flat">
                    <a:noFill/>
                    <a:prstDash val="solid"/>
                    <a:miter/>
                  </a:ln>
                </p:spPr>
                <p:txBody>
                  <a:bodyPr rtlCol="0" anchor="ctr"/>
                  <a:lstStyle/>
                  <a:p>
                    <a:endParaRPr lang="en-US"/>
                  </a:p>
                </p:txBody>
              </p:sp>
              <p:sp>
                <p:nvSpPr>
                  <p:cNvPr id="806" name="Freeform: Shape 805">
                    <a:extLst>
                      <a:ext uri="{FF2B5EF4-FFF2-40B4-BE49-F238E27FC236}">
                        <a16:creationId xmlns:a16="http://schemas.microsoft.com/office/drawing/2014/main" id="{6326F99A-E265-E996-C380-B2C4CD60AB19}"/>
                      </a:ext>
                    </a:extLst>
                  </p:cNvPr>
                  <p:cNvSpPr/>
                  <p:nvPr/>
                </p:nvSpPr>
                <p:spPr>
                  <a:xfrm>
                    <a:off x="6935386" y="3630813"/>
                    <a:ext cx="2452" cy="4905"/>
                  </a:xfrm>
                  <a:custGeom>
                    <a:avLst/>
                    <a:gdLst>
                      <a:gd name="connsiteX0" fmla="*/ 0 w 2452"/>
                      <a:gd name="connsiteY0" fmla="*/ 3406 h 4905"/>
                      <a:gd name="connsiteX1" fmla="*/ 2452 w 2452"/>
                      <a:gd name="connsiteY1" fmla="*/ 4905 h 4905"/>
                      <a:gd name="connsiteX2" fmla="*/ 272 w 2452"/>
                      <a:gd name="connsiteY2" fmla="*/ 0 h 4905"/>
                      <a:gd name="connsiteX3" fmla="*/ 0 w 2452"/>
                      <a:gd name="connsiteY3" fmla="*/ 3543 h 4905"/>
                    </a:gdLst>
                    <a:ahLst/>
                    <a:cxnLst>
                      <a:cxn ang="0">
                        <a:pos x="connsiteX0" y="connsiteY0"/>
                      </a:cxn>
                      <a:cxn ang="0">
                        <a:pos x="connsiteX1" y="connsiteY1"/>
                      </a:cxn>
                      <a:cxn ang="0">
                        <a:pos x="connsiteX2" y="connsiteY2"/>
                      </a:cxn>
                      <a:cxn ang="0">
                        <a:pos x="connsiteX3" y="connsiteY3"/>
                      </a:cxn>
                    </a:cxnLst>
                    <a:rect l="l" t="t" r="r" b="b"/>
                    <a:pathLst>
                      <a:path w="2452" h="4905">
                        <a:moveTo>
                          <a:pt x="0" y="3406"/>
                        </a:moveTo>
                        <a:cubicBezTo>
                          <a:pt x="817" y="3406"/>
                          <a:pt x="1771" y="2997"/>
                          <a:pt x="2452" y="4905"/>
                        </a:cubicBezTo>
                        <a:lnTo>
                          <a:pt x="272" y="0"/>
                        </a:lnTo>
                        <a:lnTo>
                          <a:pt x="0" y="3543"/>
                        </a:lnTo>
                        <a:close/>
                      </a:path>
                    </a:pathLst>
                  </a:custGeom>
                  <a:solidFill>
                    <a:srgbClr val="1DADEB"/>
                  </a:solidFill>
                  <a:ln w="0" cap="flat">
                    <a:noFill/>
                    <a:prstDash val="solid"/>
                    <a:miter/>
                  </a:ln>
                </p:spPr>
                <p:txBody>
                  <a:bodyPr rtlCol="0" anchor="ctr"/>
                  <a:lstStyle/>
                  <a:p>
                    <a:endParaRPr lang="en-US"/>
                  </a:p>
                </p:txBody>
              </p:sp>
              <p:sp>
                <p:nvSpPr>
                  <p:cNvPr id="807" name="Freeform: Shape 806">
                    <a:extLst>
                      <a:ext uri="{FF2B5EF4-FFF2-40B4-BE49-F238E27FC236}">
                        <a16:creationId xmlns:a16="http://schemas.microsoft.com/office/drawing/2014/main" id="{093EF753-96B1-7C2B-662C-815300476B0D}"/>
                      </a:ext>
                    </a:extLst>
                  </p:cNvPr>
                  <p:cNvSpPr/>
                  <p:nvPr/>
                </p:nvSpPr>
                <p:spPr>
                  <a:xfrm>
                    <a:off x="6912360" y="3644218"/>
                    <a:ext cx="10513" cy="14933"/>
                  </a:xfrm>
                  <a:custGeom>
                    <a:avLst/>
                    <a:gdLst>
                      <a:gd name="connsiteX0" fmla="*/ 5313 w 10513"/>
                      <a:gd name="connsiteY0" fmla="*/ 83 h 14933"/>
                      <a:gd name="connsiteX1" fmla="*/ 10218 w 10513"/>
                      <a:gd name="connsiteY1" fmla="*/ 7304 h 14933"/>
                      <a:gd name="connsiteX2" fmla="*/ 0 w 10513"/>
                      <a:gd name="connsiteY2" fmla="*/ 1173 h 14933"/>
                      <a:gd name="connsiteX3" fmla="*/ 9265 w 10513"/>
                      <a:gd name="connsiteY3" fmla="*/ 14934 h 14933"/>
                      <a:gd name="connsiteX4" fmla="*/ 5313 w 10513"/>
                      <a:gd name="connsiteY4" fmla="*/ 83 h 14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3" h="14933">
                        <a:moveTo>
                          <a:pt x="5313" y="83"/>
                        </a:moveTo>
                        <a:cubicBezTo>
                          <a:pt x="8175" y="1990"/>
                          <a:pt x="9673" y="3353"/>
                          <a:pt x="10218" y="7304"/>
                        </a:cubicBezTo>
                        <a:cubicBezTo>
                          <a:pt x="3543" y="10302"/>
                          <a:pt x="7085" y="1309"/>
                          <a:pt x="0" y="1173"/>
                        </a:cubicBezTo>
                        <a:cubicBezTo>
                          <a:pt x="1226" y="8122"/>
                          <a:pt x="7357" y="9076"/>
                          <a:pt x="9265" y="14934"/>
                        </a:cubicBezTo>
                        <a:cubicBezTo>
                          <a:pt x="11581" y="11528"/>
                          <a:pt x="10899" y="-1143"/>
                          <a:pt x="5313" y="83"/>
                        </a:cubicBezTo>
                        <a:close/>
                      </a:path>
                    </a:pathLst>
                  </a:custGeom>
                  <a:solidFill>
                    <a:srgbClr val="1DADEB"/>
                  </a:solidFill>
                  <a:ln w="0" cap="flat">
                    <a:noFill/>
                    <a:prstDash val="solid"/>
                    <a:miter/>
                  </a:ln>
                </p:spPr>
                <p:txBody>
                  <a:bodyPr rtlCol="0" anchor="ctr"/>
                  <a:lstStyle/>
                  <a:p>
                    <a:endParaRPr lang="en-US"/>
                  </a:p>
                </p:txBody>
              </p:sp>
              <p:sp>
                <p:nvSpPr>
                  <p:cNvPr id="808" name="Freeform: Shape 807">
                    <a:extLst>
                      <a:ext uri="{FF2B5EF4-FFF2-40B4-BE49-F238E27FC236}">
                        <a16:creationId xmlns:a16="http://schemas.microsoft.com/office/drawing/2014/main" id="{A24D2BEE-3CDF-E479-49E5-7CD34E1712DB}"/>
                      </a:ext>
                    </a:extLst>
                  </p:cNvPr>
                  <p:cNvSpPr/>
                  <p:nvPr/>
                </p:nvSpPr>
                <p:spPr>
                  <a:xfrm>
                    <a:off x="6908136" y="3643076"/>
                    <a:ext cx="2861" cy="3814"/>
                  </a:xfrm>
                  <a:custGeom>
                    <a:avLst/>
                    <a:gdLst>
                      <a:gd name="connsiteX0" fmla="*/ 0 w 2861"/>
                      <a:gd name="connsiteY0" fmla="*/ 409 h 3814"/>
                      <a:gd name="connsiteX1" fmla="*/ 2589 w 2861"/>
                      <a:gd name="connsiteY1" fmla="*/ 3815 h 3814"/>
                      <a:gd name="connsiteX2" fmla="*/ 2861 w 2861"/>
                      <a:gd name="connsiteY2" fmla="*/ 3406 h 3814"/>
                      <a:gd name="connsiteX3" fmla="*/ 272 w 2861"/>
                      <a:gd name="connsiteY3" fmla="*/ 0 h 3814"/>
                      <a:gd name="connsiteX4" fmla="*/ 0 w 2861"/>
                      <a:gd name="connsiteY4" fmla="*/ 409 h 38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61" h="3814">
                        <a:moveTo>
                          <a:pt x="0" y="409"/>
                        </a:moveTo>
                        <a:lnTo>
                          <a:pt x="2589" y="3815"/>
                        </a:lnTo>
                        <a:lnTo>
                          <a:pt x="2861" y="3406"/>
                        </a:lnTo>
                        <a:lnTo>
                          <a:pt x="272" y="0"/>
                        </a:lnTo>
                        <a:lnTo>
                          <a:pt x="0" y="409"/>
                        </a:lnTo>
                        <a:close/>
                      </a:path>
                    </a:pathLst>
                  </a:custGeom>
                  <a:solidFill>
                    <a:srgbClr val="1DADEB"/>
                  </a:solidFill>
                  <a:ln w="0" cap="flat">
                    <a:noFill/>
                    <a:prstDash val="solid"/>
                    <a:miter/>
                  </a:ln>
                </p:spPr>
                <p:txBody>
                  <a:bodyPr rtlCol="0" anchor="ctr"/>
                  <a:lstStyle/>
                  <a:p>
                    <a:endParaRPr lang="en-US"/>
                  </a:p>
                </p:txBody>
              </p:sp>
              <p:sp>
                <p:nvSpPr>
                  <p:cNvPr id="809" name="Freeform: Shape 808">
                    <a:extLst>
                      <a:ext uri="{FF2B5EF4-FFF2-40B4-BE49-F238E27FC236}">
                        <a16:creationId xmlns:a16="http://schemas.microsoft.com/office/drawing/2014/main" id="{D69DDD5E-9471-9A21-275D-AFA9992D8D97}"/>
                      </a:ext>
                    </a:extLst>
                  </p:cNvPr>
                  <p:cNvSpPr/>
                  <p:nvPr/>
                </p:nvSpPr>
                <p:spPr>
                  <a:xfrm>
                    <a:off x="6913858" y="3526585"/>
                    <a:ext cx="4240" cy="3814"/>
                  </a:xfrm>
                  <a:custGeom>
                    <a:avLst/>
                    <a:gdLst>
                      <a:gd name="connsiteX0" fmla="*/ 3951 w 4240"/>
                      <a:gd name="connsiteY0" fmla="*/ 3815 h 3814"/>
                      <a:gd name="connsiteX1" fmla="*/ 0 w 4240"/>
                      <a:gd name="connsiteY1" fmla="*/ 0 h 3814"/>
                      <a:gd name="connsiteX2" fmla="*/ 3951 w 4240"/>
                      <a:gd name="connsiteY2" fmla="*/ 3815 h 3814"/>
                    </a:gdLst>
                    <a:ahLst/>
                    <a:cxnLst>
                      <a:cxn ang="0">
                        <a:pos x="connsiteX0" y="connsiteY0"/>
                      </a:cxn>
                      <a:cxn ang="0">
                        <a:pos x="connsiteX1" y="connsiteY1"/>
                      </a:cxn>
                      <a:cxn ang="0">
                        <a:pos x="connsiteX2" y="connsiteY2"/>
                      </a:cxn>
                    </a:cxnLst>
                    <a:rect l="l" t="t" r="r" b="b"/>
                    <a:pathLst>
                      <a:path w="4240" h="3814">
                        <a:moveTo>
                          <a:pt x="3951" y="3815"/>
                        </a:moveTo>
                        <a:cubicBezTo>
                          <a:pt x="5314" y="2044"/>
                          <a:pt x="1499" y="954"/>
                          <a:pt x="0" y="0"/>
                        </a:cubicBezTo>
                        <a:cubicBezTo>
                          <a:pt x="817" y="1226"/>
                          <a:pt x="1635" y="2997"/>
                          <a:pt x="3951" y="3815"/>
                        </a:cubicBezTo>
                        <a:close/>
                      </a:path>
                    </a:pathLst>
                  </a:custGeom>
                  <a:solidFill>
                    <a:srgbClr val="1DADEB"/>
                  </a:solidFill>
                  <a:ln w="0" cap="flat">
                    <a:noFill/>
                    <a:prstDash val="solid"/>
                    <a:miter/>
                  </a:ln>
                </p:spPr>
                <p:txBody>
                  <a:bodyPr rtlCol="0" anchor="ctr"/>
                  <a:lstStyle/>
                  <a:p>
                    <a:endParaRPr lang="en-US"/>
                  </a:p>
                </p:txBody>
              </p:sp>
              <p:sp>
                <p:nvSpPr>
                  <p:cNvPr id="810" name="Freeform: Shape 809">
                    <a:extLst>
                      <a:ext uri="{FF2B5EF4-FFF2-40B4-BE49-F238E27FC236}">
                        <a16:creationId xmlns:a16="http://schemas.microsoft.com/office/drawing/2014/main" id="{3A5ABB99-4B32-F4F8-46C8-1B388A71713E}"/>
                      </a:ext>
                    </a:extLst>
                  </p:cNvPr>
                  <p:cNvSpPr/>
                  <p:nvPr/>
                </p:nvSpPr>
                <p:spPr>
                  <a:xfrm>
                    <a:off x="6934159" y="3825508"/>
                    <a:ext cx="17303" cy="35015"/>
                  </a:xfrm>
                  <a:custGeom>
                    <a:avLst/>
                    <a:gdLst>
                      <a:gd name="connsiteX0" fmla="*/ 0 w 17303"/>
                      <a:gd name="connsiteY0" fmla="*/ 35015 h 35015"/>
                      <a:gd name="connsiteX1" fmla="*/ 17303 w 17303"/>
                      <a:gd name="connsiteY1" fmla="*/ 0 h 35015"/>
                      <a:gd name="connsiteX2" fmla="*/ 0 w 17303"/>
                      <a:gd name="connsiteY2" fmla="*/ 35015 h 35015"/>
                    </a:gdLst>
                    <a:ahLst/>
                    <a:cxnLst>
                      <a:cxn ang="0">
                        <a:pos x="connsiteX0" y="connsiteY0"/>
                      </a:cxn>
                      <a:cxn ang="0">
                        <a:pos x="connsiteX1" y="connsiteY1"/>
                      </a:cxn>
                      <a:cxn ang="0">
                        <a:pos x="connsiteX2" y="connsiteY2"/>
                      </a:cxn>
                    </a:cxnLst>
                    <a:rect l="l" t="t" r="r" b="b"/>
                    <a:pathLst>
                      <a:path w="17303" h="35015">
                        <a:moveTo>
                          <a:pt x="0" y="35015"/>
                        </a:moveTo>
                        <a:cubicBezTo>
                          <a:pt x="6676" y="23707"/>
                          <a:pt x="12671" y="11990"/>
                          <a:pt x="17303" y="0"/>
                        </a:cubicBezTo>
                        <a:cubicBezTo>
                          <a:pt x="13216" y="10355"/>
                          <a:pt x="8584" y="19483"/>
                          <a:pt x="0" y="35015"/>
                        </a:cubicBezTo>
                        <a:close/>
                      </a:path>
                    </a:pathLst>
                  </a:custGeom>
                  <a:solidFill>
                    <a:srgbClr val="1DADEB"/>
                  </a:solidFill>
                  <a:ln w="0" cap="flat">
                    <a:noFill/>
                    <a:prstDash val="solid"/>
                    <a:miter/>
                  </a:ln>
                </p:spPr>
                <p:txBody>
                  <a:bodyPr rtlCol="0" anchor="ctr"/>
                  <a:lstStyle/>
                  <a:p>
                    <a:endParaRPr lang="en-US"/>
                  </a:p>
                </p:txBody>
              </p:sp>
              <p:sp>
                <p:nvSpPr>
                  <p:cNvPr id="811" name="Freeform: Shape 810">
                    <a:extLst>
                      <a:ext uri="{FF2B5EF4-FFF2-40B4-BE49-F238E27FC236}">
                        <a16:creationId xmlns:a16="http://schemas.microsoft.com/office/drawing/2014/main" id="{5409E2B4-5130-CDE8-0B48-D9D5A93B14A4}"/>
                      </a:ext>
                    </a:extLst>
                  </p:cNvPr>
                  <p:cNvSpPr/>
                  <p:nvPr/>
                </p:nvSpPr>
                <p:spPr>
                  <a:xfrm>
                    <a:off x="6795734" y="3472632"/>
                    <a:ext cx="31064" cy="4908"/>
                  </a:xfrm>
                  <a:custGeom>
                    <a:avLst/>
                    <a:gdLst>
                      <a:gd name="connsiteX0" fmla="*/ 3951 w 31064"/>
                      <a:gd name="connsiteY0" fmla="*/ 4905 h 4908"/>
                      <a:gd name="connsiteX1" fmla="*/ 31064 w 31064"/>
                      <a:gd name="connsiteY1" fmla="*/ 4087 h 4908"/>
                      <a:gd name="connsiteX2" fmla="*/ 14714 w 31064"/>
                      <a:gd name="connsiteY2" fmla="*/ 1226 h 4908"/>
                      <a:gd name="connsiteX3" fmla="*/ 0 w 31064"/>
                      <a:gd name="connsiteY3" fmla="*/ 0 h 4908"/>
                      <a:gd name="connsiteX4" fmla="*/ 4087 w 31064"/>
                      <a:gd name="connsiteY4" fmla="*/ 4905 h 49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064" h="4908">
                        <a:moveTo>
                          <a:pt x="3951" y="4905"/>
                        </a:moveTo>
                        <a:cubicBezTo>
                          <a:pt x="14442" y="5041"/>
                          <a:pt x="20300" y="1362"/>
                          <a:pt x="31064" y="4087"/>
                        </a:cubicBezTo>
                        <a:cubicBezTo>
                          <a:pt x="24797" y="-545"/>
                          <a:pt x="19483" y="272"/>
                          <a:pt x="14714" y="1226"/>
                        </a:cubicBezTo>
                        <a:cubicBezTo>
                          <a:pt x="9946" y="2180"/>
                          <a:pt x="5722" y="2589"/>
                          <a:pt x="0" y="0"/>
                        </a:cubicBezTo>
                        <a:cubicBezTo>
                          <a:pt x="1363" y="1635"/>
                          <a:pt x="2725" y="3134"/>
                          <a:pt x="4087" y="4905"/>
                        </a:cubicBezTo>
                        <a:close/>
                      </a:path>
                    </a:pathLst>
                  </a:custGeom>
                  <a:solidFill>
                    <a:srgbClr val="1DADEB"/>
                  </a:solidFill>
                  <a:ln w="0" cap="flat">
                    <a:noFill/>
                    <a:prstDash val="solid"/>
                    <a:miter/>
                  </a:ln>
                </p:spPr>
                <p:txBody>
                  <a:bodyPr rtlCol="0" anchor="ctr"/>
                  <a:lstStyle/>
                  <a:p>
                    <a:endParaRPr lang="en-US"/>
                  </a:p>
                </p:txBody>
              </p:sp>
              <p:sp>
                <p:nvSpPr>
                  <p:cNvPr id="812" name="Freeform: Shape 811">
                    <a:extLst>
                      <a:ext uri="{FF2B5EF4-FFF2-40B4-BE49-F238E27FC236}">
                        <a16:creationId xmlns:a16="http://schemas.microsoft.com/office/drawing/2014/main" id="{CB69A1F5-FFC4-0D09-703D-FA08E913C092}"/>
                      </a:ext>
                    </a:extLst>
                  </p:cNvPr>
                  <p:cNvSpPr/>
                  <p:nvPr/>
                </p:nvSpPr>
                <p:spPr>
                  <a:xfrm>
                    <a:off x="6797815" y="3460778"/>
                    <a:ext cx="10861" cy="6812"/>
                  </a:xfrm>
                  <a:custGeom>
                    <a:avLst/>
                    <a:gdLst>
                      <a:gd name="connsiteX0" fmla="*/ 8273 w 10861"/>
                      <a:gd name="connsiteY0" fmla="*/ 0 h 6812"/>
                      <a:gd name="connsiteX1" fmla="*/ 99 w 10861"/>
                      <a:gd name="connsiteY1" fmla="*/ 6812 h 6812"/>
                      <a:gd name="connsiteX2" fmla="*/ 10862 w 10861"/>
                      <a:gd name="connsiteY2" fmla="*/ 4905 h 6812"/>
                      <a:gd name="connsiteX3" fmla="*/ 8137 w 10861"/>
                      <a:gd name="connsiteY3" fmla="*/ 0 h 6812"/>
                    </a:gdLst>
                    <a:ahLst/>
                    <a:cxnLst>
                      <a:cxn ang="0">
                        <a:pos x="connsiteX0" y="connsiteY0"/>
                      </a:cxn>
                      <a:cxn ang="0">
                        <a:pos x="connsiteX1" y="connsiteY1"/>
                      </a:cxn>
                      <a:cxn ang="0">
                        <a:pos x="connsiteX2" y="connsiteY2"/>
                      </a:cxn>
                      <a:cxn ang="0">
                        <a:pos x="connsiteX3" y="connsiteY3"/>
                      </a:cxn>
                    </a:cxnLst>
                    <a:rect l="l" t="t" r="r" b="b"/>
                    <a:pathLst>
                      <a:path w="10861" h="6812">
                        <a:moveTo>
                          <a:pt x="8273" y="0"/>
                        </a:moveTo>
                        <a:cubicBezTo>
                          <a:pt x="9500" y="4360"/>
                          <a:pt x="-1127" y="3406"/>
                          <a:pt x="99" y="6812"/>
                        </a:cubicBezTo>
                        <a:cubicBezTo>
                          <a:pt x="7728" y="6812"/>
                          <a:pt x="4186" y="3406"/>
                          <a:pt x="10862" y="4905"/>
                        </a:cubicBezTo>
                        <a:lnTo>
                          <a:pt x="8137" y="0"/>
                        </a:lnTo>
                        <a:close/>
                      </a:path>
                    </a:pathLst>
                  </a:custGeom>
                  <a:solidFill>
                    <a:srgbClr val="1DADEB"/>
                  </a:solidFill>
                  <a:ln w="0" cap="flat">
                    <a:noFill/>
                    <a:prstDash val="solid"/>
                    <a:miter/>
                  </a:ln>
                </p:spPr>
                <p:txBody>
                  <a:bodyPr rtlCol="0" anchor="ctr"/>
                  <a:lstStyle/>
                  <a:p>
                    <a:endParaRPr lang="en-US"/>
                  </a:p>
                </p:txBody>
              </p:sp>
              <p:sp>
                <p:nvSpPr>
                  <p:cNvPr id="813" name="Freeform: Shape 812">
                    <a:extLst>
                      <a:ext uri="{FF2B5EF4-FFF2-40B4-BE49-F238E27FC236}">
                        <a16:creationId xmlns:a16="http://schemas.microsoft.com/office/drawing/2014/main" id="{6DEE7339-F3F2-129D-B7FC-1490F6AF58D4}"/>
                      </a:ext>
                    </a:extLst>
                  </p:cNvPr>
                  <p:cNvSpPr/>
                  <p:nvPr/>
                </p:nvSpPr>
                <p:spPr>
                  <a:xfrm>
                    <a:off x="6822301" y="3538575"/>
                    <a:ext cx="2997" cy="953"/>
                  </a:xfrm>
                  <a:custGeom>
                    <a:avLst/>
                    <a:gdLst>
                      <a:gd name="connsiteX0" fmla="*/ 2997 w 2997"/>
                      <a:gd name="connsiteY0" fmla="*/ 0 h 953"/>
                      <a:gd name="connsiteX1" fmla="*/ 0 w 2997"/>
                      <a:gd name="connsiteY1" fmla="*/ 954 h 953"/>
                      <a:gd name="connsiteX2" fmla="*/ 1908 w 2997"/>
                      <a:gd name="connsiteY2" fmla="*/ 954 h 953"/>
                      <a:gd name="connsiteX3" fmla="*/ 2997 w 2997"/>
                      <a:gd name="connsiteY3" fmla="*/ 0 h 953"/>
                    </a:gdLst>
                    <a:ahLst/>
                    <a:cxnLst>
                      <a:cxn ang="0">
                        <a:pos x="connsiteX0" y="connsiteY0"/>
                      </a:cxn>
                      <a:cxn ang="0">
                        <a:pos x="connsiteX1" y="connsiteY1"/>
                      </a:cxn>
                      <a:cxn ang="0">
                        <a:pos x="connsiteX2" y="connsiteY2"/>
                      </a:cxn>
                      <a:cxn ang="0">
                        <a:pos x="connsiteX3" y="connsiteY3"/>
                      </a:cxn>
                    </a:cxnLst>
                    <a:rect l="l" t="t" r="r" b="b"/>
                    <a:pathLst>
                      <a:path w="2997" h="953">
                        <a:moveTo>
                          <a:pt x="2997" y="0"/>
                        </a:moveTo>
                        <a:lnTo>
                          <a:pt x="0" y="954"/>
                        </a:lnTo>
                        <a:lnTo>
                          <a:pt x="1908" y="954"/>
                        </a:lnTo>
                        <a:lnTo>
                          <a:pt x="2997" y="0"/>
                        </a:lnTo>
                        <a:close/>
                      </a:path>
                    </a:pathLst>
                  </a:custGeom>
                  <a:solidFill>
                    <a:srgbClr val="1DADEB"/>
                  </a:solidFill>
                  <a:ln w="0" cap="flat">
                    <a:noFill/>
                    <a:prstDash val="solid"/>
                    <a:miter/>
                  </a:ln>
                </p:spPr>
                <p:txBody>
                  <a:bodyPr rtlCol="0" anchor="ctr"/>
                  <a:lstStyle/>
                  <a:p>
                    <a:endParaRPr lang="en-US"/>
                  </a:p>
                </p:txBody>
              </p:sp>
              <p:sp>
                <p:nvSpPr>
                  <p:cNvPr id="814" name="Freeform: Shape 813">
                    <a:extLst>
                      <a:ext uri="{FF2B5EF4-FFF2-40B4-BE49-F238E27FC236}">
                        <a16:creationId xmlns:a16="http://schemas.microsoft.com/office/drawing/2014/main" id="{07A12B62-E418-9EFE-0566-319CA868B5D1}"/>
                      </a:ext>
                    </a:extLst>
                  </p:cNvPr>
                  <p:cNvSpPr/>
                  <p:nvPr/>
                </p:nvSpPr>
                <p:spPr>
                  <a:xfrm>
                    <a:off x="6748729" y="3462958"/>
                    <a:ext cx="5858" cy="1362"/>
                  </a:xfrm>
                  <a:custGeom>
                    <a:avLst/>
                    <a:gdLst>
                      <a:gd name="connsiteX0" fmla="*/ 4769 w 5858"/>
                      <a:gd name="connsiteY0" fmla="*/ 1363 h 1362"/>
                      <a:gd name="connsiteX1" fmla="*/ 5858 w 5858"/>
                      <a:gd name="connsiteY1" fmla="*/ 273 h 1362"/>
                      <a:gd name="connsiteX2" fmla="*/ 0 w 5858"/>
                      <a:gd name="connsiteY2" fmla="*/ 0 h 1362"/>
                      <a:gd name="connsiteX3" fmla="*/ 4769 w 5858"/>
                      <a:gd name="connsiteY3" fmla="*/ 1363 h 1362"/>
                    </a:gdLst>
                    <a:ahLst/>
                    <a:cxnLst>
                      <a:cxn ang="0">
                        <a:pos x="connsiteX0" y="connsiteY0"/>
                      </a:cxn>
                      <a:cxn ang="0">
                        <a:pos x="connsiteX1" y="connsiteY1"/>
                      </a:cxn>
                      <a:cxn ang="0">
                        <a:pos x="connsiteX2" y="connsiteY2"/>
                      </a:cxn>
                      <a:cxn ang="0">
                        <a:pos x="connsiteX3" y="connsiteY3"/>
                      </a:cxn>
                    </a:cxnLst>
                    <a:rect l="l" t="t" r="r" b="b"/>
                    <a:pathLst>
                      <a:path w="5858" h="1362">
                        <a:moveTo>
                          <a:pt x="4769" y="1363"/>
                        </a:moveTo>
                        <a:lnTo>
                          <a:pt x="5858" y="273"/>
                        </a:lnTo>
                        <a:lnTo>
                          <a:pt x="0" y="0"/>
                        </a:lnTo>
                        <a:lnTo>
                          <a:pt x="4769" y="1363"/>
                        </a:lnTo>
                        <a:close/>
                      </a:path>
                    </a:pathLst>
                  </a:custGeom>
                  <a:solidFill>
                    <a:srgbClr val="1DADEB"/>
                  </a:solidFill>
                  <a:ln w="0" cap="flat">
                    <a:noFill/>
                    <a:prstDash val="solid"/>
                    <a:miter/>
                  </a:ln>
                </p:spPr>
                <p:txBody>
                  <a:bodyPr rtlCol="0" anchor="ctr"/>
                  <a:lstStyle/>
                  <a:p>
                    <a:endParaRPr lang="en-US"/>
                  </a:p>
                </p:txBody>
              </p:sp>
              <p:sp>
                <p:nvSpPr>
                  <p:cNvPr id="815" name="Freeform: Shape 814">
                    <a:extLst>
                      <a:ext uri="{FF2B5EF4-FFF2-40B4-BE49-F238E27FC236}">
                        <a16:creationId xmlns:a16="http://schemas.microsoft.com/office/drawing/2014/main" id="{FAA9FBDF-09EE-C065-72F8-989253C84B2E}"/>
                      </a:ext>
                    </a:extLst>
                  </p:cNvPr>
                  <p:cNvSpPr/>
                  <p:nvPr/>
                </p:nvSpPr>
                <p:spPr>
                  <a:xfrm>
                    <a:off x="6754723" y="3462005"/>
                    <a:ext cx="1090" cy="1226"/>
                  </a:xfrm>
                  <a:custGeom>
                    <a:avLst/>
                    <a:gdLst>
                      <a:gd name="connsiteX0" fmla="*/ 1090 w 1090"/>
                      <a:gd name="connsiteY0" fmla="*/ 0 h 1226"/>
                      <a:gd name="connsiteX1" fmla="*/ 0 w 1090"/>
                      <a:gd name="connsiteY1" fmla="*/ 1226 h 1226"/>
                      <a:gd name="connsiteX2" fmla="*/ 1090 w 1090"/>
                      <a:gd name="connsiteY2" fmla="*/ 0 h 1226"/>
                    </a:gdLst>
                    <a:ahLst/>
                    <a:cxnLst>
                      <a:cxn ang="0">
                        <a:pos x="connsiteX0" y="connsiteY0"/>
                      </a:cxn>
                      <a:cxn ang="0">
                        <a:pos x="connsiteX1" y="connsiteY1"/>
                      </a:cxn>
                      <a:cxn ang="0">
                        <a:pos x="connsiteX2" y="connsiteY2"/>
                      </a:cxn>
                    </a:cxnLst>
                    <a:rect l="l" t="t" r="r" b="b"/>
                    <a:pathLst>
                      <a:path w="1090" h="1226">
                        <a:moveTo>
                          <a:pt x="1090" y="0"/>
                        </a:moveTo>
                        <a:lnTo>
                          <a:pt x="0" y="1226"/>
                        </a:lnTo>
                        <a:lnTo>
                          <a:pt x="1090" y="0"/>
                        </a:lnTo>
                        <a:close/>
                      </a:path>
                    </a:pathLst>
                  </a:custGeom>
                  <a:solidFill>
                    <a:srgbClr val="1DADEB"/>
                  </a:solidFill>
                  <a:ln w="0" cap="flat">
                    <a:noFill/>
                    <a:prstDash val="solid"/>
                    <a:miter/>
                  </a:ln>
                </p:spPr>
                <p:txBody>
                  <a:bodyPr rtlCol="0" anchor="ctr"/>
                  <a:lstStyle/>
                  <a:p>
                    <a:endParaRPr lang="en-US"/>
                  </a:p>
                </p:txBody>
              </p:sp>
              <p:sp>
                <p:nvSpPr>
                  <p:cNvPr id="816" name="Freeform: Shape 815">
                    <a:extLst>
                      <a:ext uri="{FF2B5EF4-FFF2-40B4-BE49-F238E27FC236}">
                        <a16:creationId xmlns:a16="http://schemas.microsoft.com/office/drawing/2014/main" id="{277EB132-7B1D-5755-B5F5-A9A9663CF9E1}"/>
                      </a:ext>
                    </a:extLst>
                  </p:cNvPr>
                  <p:cNvSpPr/>
                  <p:nvPr/>
                </p:nvSpPr>
                <p:spPr>
                  <a:xfrm>
                    <a:off x="6818895" y="3545524"/>
                    <a:ext cx="4496" cy="2043"/>
                  </a:xfrm>
                  <a:custGeom>
                    <a:avLst/>
                    <a:gdLst>
                      <a:gd name="connsiteX0" fmla="*/ 0 w 4496"/>
                      <a:gd name="connsiteY0" fmla="*/ 0 h 2043"/>
                      <a:gd name="connsiteX1" fmla="*/ 2316 w 4496"/>
                      <a:gd name="connsiteY1" fmla="*/ 2044 h 2043"/>
                      <a:gd name="connsiteX2" fmla="*/ 4496 w 4496"/>
                      <a:gd name="connsiteY2" fmla="*/ 817 h 2043"/>
                      <a:gd name="connsiteX3" fmla="*/ 0 w 4496"/>
                      <a:gd name="connsiteY3" fmla="*/ 0 h 2043"/>
                    </a:gdLst>
                    <a:ahLst/>
                    <a:cxnLst>
                      <a:cxn ang="0">
                        <a:pos x="connsiteX0" y="connsiteY0"/>
                      </a:cxn>
                      <a:cxn ang="0">
                        <a:pos x="connsiteX1" y="connsiteY1"/>
                      </a:cxn>
                      <a:cxn ang="0">
                        <a:pos x="connsiteX2" y="connsiteY2"/>
                      </a:cxn>
                      <a:cxn ang="0">
                        <a:pos x="connsiteX3" y="connsiteY3"/>
                      </a:cxn>
                    </a:cxnLst>
                    <a:rect l="l" t="t" r="r" b="b"/>
                    <a:pathLst>
                      <a:path w="4496" h="2043">
                        <a:moveTo>
                          <a:pt x="0" y="0"/>
                        </a:moveTo>
                        <a:lnTo>
                          <a:pt x="2316" y="2044"/>
                        </a:lnTo>
                        <a:lnTo>
                          <a:pt x="4496" y="817"/>
                        </a:lnTo>
                        <a:lnTo>
                          <a:pt x="0" y="0"/>
                        </a:lnTo>
                        <a:close/>
                      </a:path>
                    </a:pathLst>
                  </a:custGeom>
                  <a:solidFill>
                    <a:srgbClr val="1DADEB"/>
                  </a:solidFill>
                  <a:ln w="0" cap="flat">
                    <a:noFill/>
                    <a:prstDash val="solid"/>
                    <a:miter/>
                  </a:ln>
                </p:spPr>
                <p:txBody>
                  <a:bodyPr rtlCol="0" anchor="ctr"/>
                  <a:lstStyle/>
                  <a:p>
                    <a:endParaRPr lang="en-US"/>
                  </a:p>
                </p:txBody>
              </p:sp>
              <p:sp>
                <p:nvSpPr>
                  <p:cNvPr id="817" name="Freeform: Shape 816">
                    <a:extLst>
                      <a:ext uri="{FF2B5EF4-FFF2-40B4-BE49-F238E27FC236}">
                        <a16:creationId xmlns:a16="http://schemas.microsoft.com/office/drawing/2014/main" id="{2EE5A225-E391-AA95-175C-B4EE5D7DB993}"/>
                      </a:ext>
                    </a:extLst>
                  </p:cNvPr>
                  <p:cNvSpPr/>
                  <p:nvPr/>
                </p:nvSpPr>
                <p:spPr>
                  <a:xfrm>
                    <a:off x="6798388" y="3514228"/>
                    <a:ext cx="3612" cy="1594"/>
                  </a:xfrm>
                  <a:custGeom>
                    <a:avLst/>
                    <a:gdLst>
                      <a:gd name="connsiteX0" fmla="*/ 207 w 3612"/>
                      <a:gd name="connsiteY0" fmla="*/ 1594 h 1594"/>
                      <a:gd name="connsiteX1" fmla="*/ 3613 w 3612"/>
                      <a:gd name="connsiteY1" fmla="*/ 913 h 1594"/>
                      <a:gd name="connsiteX2" fmla="*/ 207 w 3612"/>
                      <a:gd name="connsiteY2" fmla="*/ 1594 h 1594"/>
                    </a:gdLst>
                    <a:ahLst/>
                    <a:cxnLst>
                      <a:cxn ang="0">
                        <a:pos x="connsiteX0" y="connsiteY0"/>
                      </a:cxn>
                      <a:cxn ang="0">
                        <a:pos x="connsiteX1" y="connsiteY1"/>
                      </a:cxn>
                      <a:cxn ang="0">
                        <a:pos x="connsiteX2" y="connsiteY2"/>
                      </a:cxn>
                    </a:cxnLst>
                    <a:rect l="l" t="t" r="r" b="b"/>
                    <a:pathLst>
                      <a:path w="3612" h="1594">
                        <a:moveTo>
                          <a:pt x="207" y="1594"/>
                        </a:moveTo>
                        <a:lnTo>
                          <a:pt x="3613" y="913"/>
                        </a:lnTo>
                        <a:cubicBezTo>
                          <a:pt x="3613" y="913"/>
                          <a:pt x="-1020" y="-1539"/>
                          <a:pt x="207" y="1594"/>
                        </a:cubicBezTo>
                        <a:close/>
                      </a:path>
                    </a:pathLst>
                  </a:custGeom>
                  <a:solidFill>
                    <a:srgbClr val="1DADEB"/>
                  </a:solidFill>
                  <a:ln w="0" cap="flat">
                    <a:noFill/>
                    <a:prstDash val="solid"/>
                    <a:miter/>
                  </a:ln>
                </p:spPr>
                <p:txBody>
                  <a:bodyPr rtlCol="0" anchor="ctr"/>
                  <a:lstStyle/>
                  <a:p>
                    <a:endParaRPr lang="en-US"/>
                  </a:p>
                </p:txBody>
              </p:sp>
              <p:sp>
                <p:nvSpPr>
                  <p:cNvPr id="818" name="Freeform: Shape 817">
                    <a:extLst>
                      <a:ext uri="{FF2B5EF4-FFF2-40B4-BE49-F238E27FC236}">
                        <a16:creationId xmlns:a16="http://schemas.microsoft.com/office/drawing/2014/main" id="{E4FDC8E7-3EB6-E87F-818C-3F4EB45C3BD1}"/>
                      </a:ext>
                    </a:extLst>
                  </p:cNvPr>
                  <p:cNvSpPr/>
                  <p:nvPr/>
                </p:nvSpPr>
                <p:spPr>
                  <a:xfrm>
                    <a:off x="6714667" y="3471542"/>
                    <a:ext cx="5177" cy="3678"/>
                  </a:xfrm>
                  <a:custGeom>
                    <a:avLst/>
                    <a:gdLst>
                      <a:gd name="connsiteX0" fmla="*/ 4496 w 5177"/>
                      <a:gd name="connsiteY0" fmla="*/ 136 h 3678"/>
                      <a:gd name="connsiteX1" fmla="*/ 0 w 5177"/>
                      <a:gd name="connsiteY1" fmla="*/ 3679 h 3678"/>
                      <a:gd name="connsiteX2" fmla="*/ 681 w 5177"/>
                      <a:gd name="connsiteY2" fmla="*/ 3679 h 3678"/>
                      <a:gd name="connsiteX3" fmla="*/ 5177 w 5177"/>
                      <a:gd name="connsiteY3" fmla="*/ 273 h 3678"/>
                      <a:gd name="connsiteX4" fmla="*/ 4496 w 5177"/>
                      <a:gd name="connsiteY4" fmla="*/ 0 h 36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7" h="3678">
                        <a:moveTo>
                          <a:pt x="4496" y="136"/>
                        </a:moveTo>
                        <a:cubicBezTo>
                          <a:pt x="2861" y="1226"/>
                          <a:pt x="1363" y="2452"/>
                          <a:pt x="0" y="3679"/>
                        </a:cubicBezTo>
                        <a:lnTo>
                          <a:pt x="681" y="3679"/>
                        </a:lnTo>
                        <a:cubicBezTo>
                          <a:pt x="2180" y="2589"/>
                          <a:pt x="3679" y="1362"/>
                          <a:pt x="5177" y="273"/>
                        </a:cubicBezTo>
                        <a:lnTo>
                          <a:pt x="4496" y="0"/>
                        </a:lnTo>
                        <a:close/>
                      </a:path>
                    </a:pathLst>
                  </a:custGeom>
                  <a:solidFill>
                    <a:srgbClr val="1DADEB"/>
                  </a:solidFill>
                  <a:ln w="0" cap="flat">
                    <a:noFill/>
                    <a:prstDash val="solid"/>
                    <a:miter/>
                  </a:ln>
                </p:spPr>
                <p:txBody>
                  <a:bodyPr rtlCol="0" anchor="ctr"/>
                  <a:lstStyle/>
                  <a:p>
                    <a:endParaRPr lang="en-US"/>
                  </a:p>
                </p:txBody>
              </p:sp>
              <p:sp>
                <p:nvSpPr>
                  <p:cNvPr id="819" name="Freeform: Shape 818">
                    <a:extLst>
                      <a:ext uri="{FF2B5EF4-FFF2-40B4-BE49-F238E27FC236}">
                        <a16:creationId xmlns:a16="http://schemas.microsoft.com/office/drawing/2014/main" id="{E26E7E15-344A-058D-C03C-32EB9F717AB6}"/>
                      </a:ext>
                    </a:extLst>
                  </p:cNvPr>
                  <p:cNvSpPr/>
                  <p:nvPr/>
                </p:nvSpPr>
                <p:spPr>
                  <a:xfrm>
                    <a:off x="6771821" y="3525768"/>
                    <a:ext cx="3509" cy="3814"/>
                  </a:xfrm>
                  <a:custGeom>
                    <a:avLst/>
                    <a:gdLst>
                      <a:gd name="connsiteX0" fmla="*/ 2658 w 3509"/>
                      <a:gd name="connsiteY0" fmla="*/ 0 h 3814"/>
                      <a:gd name="connsiteX1" fmla="*/ 1296 w 3509"/>
                      <a:gd name="connsiteY1" fmla="*/ 3815 h 3814"/>
                      <a:gd name="connsiteX2" fmla="*/ 2658 w 3509"/>
                      <a:gd name="connsiteY2" fmla="*/ 0 h 3814"/>
                    </a:gdLst>
                    <a:ahLst/>
                    <a:cxnLst>
                      <a:cxn ang="0">
                        <a:pos x="connsiteX0" y="connsiteY0"/>
                      </a:cxn>
                      <a:cxn ang="0">
                        <a:pos x="connsiteX1" y="connsiteY1"/>
                      </a:cxn>
                      <a:cxn ang="0">
                        <a:pos x="connsiteX2" y="connsiteY2"/>
                      </a:cxn>
                    </a:cxnLst>
                    <a:rect l="l" t="t" r="r" b="b"/>
                    <a:pathLst>
                      <a:path w="3509" h="3814">
                        <a:moveTo>
                          <a:pt x="2658" y="0"/>
                        </a:moveTo>
                        <a:cubicBezTo>
                          <a:pt x="4702" y="3134"/>
                          <a:pt x="-2928" y="1226"/>
                          <a:pt x="1296" y="3815"/>
                        </a:cubicBezTo>
                        <a:cubicBezTo>
                          <a:pt x="4702" y="3134"/>
                          <a:pt x="3340" y="1499"/>
                          <a:pt x="2658" y="0"/>
                        </a:cubicBezTo>
                        <a:close/>
                      </a:path>
                    </a:pathLst>
                  </a:custGeom>
                  <a:solidFill>
                    <a:srgbClr val="1DADEB"/>
                  </a:solidFill>
                  <a:ln w="0" cap="flat">
                    <a:noFill/>
                    <a:prstDash val="solid"/>
                    <a:miter/>
                  </a:ln>
                </p:spPr>
                <p:txBody>
                  <a:bodyPr rtlCol="0" anchor="ctr"/>
                  <a:lstStyle/>
                  <a:p>
                    <a:endParaRPr lang="en-US"/>
                  </a:p>
                </p:txBody>
              </p:sp>
              <p:sp>
                <p:nvSpPr>
                  <p:cNvPr id="820" name="Freeform: Shape 819">
                    <a:extLst>
                      <a:ext uri="{FF2B5EF4-FFF2-40B4-BE49-F238E27FC236}">
                        <a16:creationId xmlns:a16="http://schemas.microsoft.com/office/drawing/2014/main" id="{4B294EFC-D439-FC90-883C-49B255592DA8}"/>
                      </a:ext>
                    </a:extLst>
                  </p:cNvPr>
                  <p:cNvSpPr/>
                  <p:nvPr/>
                </p:nvSpPr>
                <p:spPr>
                  <a:xfrm>
                    <a:off x="6723251" y="3516639"/>
                    <a:ext cx="1362" cy="1226"/>
                  </a:xfrm>
                  <a:custGeom>
                    <a:avLst/>
                    <a:gdLst>
                      <a:gd name="connsiteX0" fmla="*/ 1363 w 1362"/>
                      <a:gd name="connsiteY0" fmla="*/ 0 h 1226"/>
                      <a:gd name="connsiteX1" fmla="*/ 0 w 1362"/>
                      <a:gd name="connsiteY1" fmla="*/ 1227 h 1226"/>
                      <a:gd name="connsiteX2" fmla="*/ 1363 w 1362"/>
                      <a:gd name="connsiteY2" fmla="*/ 0 h 1226"/>
                    </a:gdLst>
                    <a:ahLst/>
                    <a:cxnLst>
                      <a:cxn ang="0">
                        <a:pos x="connsiteX0" y="connsiteY0"/>
                      </a:cxn>
                      <a:cxn ang="0">
                        <a:pos x="connsiteX1" y="connsiteY1"/>
                      </a:cxn>
                      <a:cxn ang="0">
                        <a:pos x="connsiteX2" y="connsiteY2"/>
                      </a:cxn>
                    </a:cxnLst>
                    <a:rect l="l" t="t" r="r" b="b"/>
                    <a:pathLst>
                      <a:path w="1362" h="1226">
                        <a:moveTo>
                          <a:pt x="1363" y="0"/>
                        </a:moveTo>
                        <a:cubicBezTo>
                          <a:pt x="1363" y="0"/>
                          <a:pt x="409" y="545"/>
                          <a:pt x="0" y="1227"/>
                        </a:cubicBezTo>
                        <a:cubicBezTo>
                          <a:pt x="545" y="818"/>
                          <a:pt x="954" y="409"/>
                          <a:pt x="1363" y="0"/>
                        </a:cubicBezTo>
                        <a:close/>
                      </a:path>
                    </a:pathLst>
                  </a:custGeom>
                  <a:solidFill>
                    <a:srgbClr val="1DADEB"/>
                  </a:solidFill>
                  <a:ln w="0" cap="flat">
                    <a:noFill/>
                    <a:prstDash val="solid"/>
                    <a:miter/>
                  </a:ln>
                </p:spPr>
                <p:txBody>
                  <a:bodyPr rtlCol="0" anchor="ctr"/>
                  <a:lstStyle/>
                  <a:p>
                    <a:endParaRPr lang="en-US"/>
                  </a:p>
                </p:txBody>
              </p:sp>
              <p:sp>
                <p:nvSpPr>
                  <p:cNvPr id="821" name="Freeform: Shape 820">
                    <a:extLst>
                      <a:ext uri="{FF2B5EF4-FFF2-40B4-BE49-F238E27FC236}">
                        <a16:creationId xmlns:a16="http://schemas.microsoft.com/office/drawing/2014/main" id="{BEBA3A14-9260-7FDF-D2B2-B8A2BFDE49E0}"/>
                      </a:ext>
                    </a:extLst>
                  </p:cNvPr>
                  <p:cNvSpPr/>
                  <p:nvPr/>
                </p:nvSpPr>
                <p:spPr>
                  <a:xfrm>
                    <a:off x="6724613" y="3514772"/>
                    <a:ext cx="4632" cy="1866"/>
                  </a:xfrm>
                  <a:custGeom>
                    <a:avLst/>
                    <a:gdLst>
                      <a:gd name="connsiteX0" fmla="*/ 0 w 4632"/>
                      <a:gd name="connsiteY0" fmla="*/ 1867 h 1866"/>
                      <a:gd name="connsiteX1" fmla="*/ 4632 w 4632"/>
                      <a:gd name="connsiteY1" fmla="*/ 96 h 1866"/>
                      <a:gd name="connsiteX2" fmla="*/ 0 w 4632"/>
                      <a:gd name="connsiteY2" fmla="*/ 1867 h 1866"/>
                    </a:gdLst>
                    <a:ahLst/>
                    <a:cxnLst>
                      <a:cxn ang="0">
                        <a:pos x="connsiteX0" y="connsiteY0"/>
                      </a:cxn>
                      <a:cxn ang="0">
                        <a:pos x="connsiteX1" y="connsiteY1"/>
                      </a:cxn>
                      <a:cxn ang="0">
                        <a:pos x="connsiteX2" y="connsiteY2"/>
                      </a:cxn>
                    </a:cxnLst>
                    <a:rect l="l" t="t" r="r" b="b"/>
                    <a:pathLst>
                      <a:path w="4632" h="1866">
                        <a:moveTo>
                          <a:pt x="0" y="1867"/>
                        </a:moveTo>
                        <a:cubicBezTo>
                          <a:pt x="1635" y="1049"/>
                          <a:pt x="3815" y="1458"/>
                          <a:pt x="4632" y="96"/>
                        </a:cubicBezTo>
                        <a:cubicBezTo>
                          <a:pt x="2044" y="-313"/>
                          <a:pt x="1363" y="641"/>
                          <a:pt x="0" y="1867"/>
                        </a:cubicBezTo>
                        <a:close/>
                      </a:path>
                    </a:pathLst>
                  </a:custGeom>
                  <a:solidFill>
                    <a:srgbClr val="1DADEB"/>
                  </a:solidFill>
                  <a:ln w="0" cap="flat">
                    <a:noFill/>
                    <a:prstDash val="solid"/>
                    <a:miter/>
                  </a:ln>
                </p:spPr>
                <p:txBody>
                  <a:bodyPr rtlCol="0" anchor="ctr"/>
                  <a:lstStyle/>
                  <a:p>
                    <a:endParaRPr lang="en-US"/>
                  </a:p>
                </p:txBody>
              </p:sp>
              <p:sp>
                <p:nvSpPr>
                  <p:cNvPr id="822" name="Freeform: Shape 821">
                    <a:extLst>
                      <a:ext uri="{FF2B5EF4-FFF2-40B4-BE49-F238E27FC236}">
                        <a16:creationId xmlns:a16="http://schemas.microsoft.com/office/drawing/2014/main" id="{5FE207A3-0551-2D41-724D-30459125AEE5}"/>
                      </a:ext>
                    </a:extLst>
                  </p:cNvPr>
                  <p:cNvSpPr/>
                  <p:nvPr/>
                </p:nvSpPr>
                <p:spPr>
                  <a:xfrm>
                    <a:off x="6706086" y="3522634"/>
                    <a:ext cx="3660" cy="5771"/>
                  </a:xfrm>
                  <a:custGeom>
                    <a:avLst/>
                    <a:gdLst>
                      <a:gd name="connsiteX0" fmla="*/ 679 w 3660"/>
                      <a:gd name="connsiteY0" fmla="*/ 5041 h 5771"/>
                      <a:gd name="connsiteX1" fmla="*/ 2178 w 3660"/>
                      <a:gd name="connsiteY1" fmla="*/ 4360 h 5771"/>
                      <a:gd name="connsiteX2" fmla="*/ 2723 w 3660"/>
                      <a:gd name="connsiteY2" fmla="*/ 4088 h 5771"/>
                      <a:gd name="connsiteX3" fmla="*/ 3268 w 3660"/>
                      <a:gd name="connsiteY3" fmla="*/ 1635 h 5771"/>
                      <a:gd name="connsiteX4" fmla="*/ 3540 w 3660"/>
                      <a:gd name="connsiteY4" fmla="*/ 0 h 5771"/>
                      <a:gd name="connsiteX5" fmla="*/ 2859 w 3660"/>
                      <a:gd name="connsiteY5" fmla="*/ 1771 h 5771"/>
                      <a:gd name="connsiteX6" fmla="*/ 543 w 3660"/>
                      <a:gd name="connsiteY6" fmla="*/ 5041 h 5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60" h="5771">
                        <a:moveTo>
                          <a:pt x="679" y="5041"/>
                        </a:moveTo>
                        <a:lnTo>
                          <a:pt x="2178" y="4360"/>
                        </a:lnTo>
                        <a:cubicBezTo>
                          <a:pt x="1633" y="6540"/>
                          <a:pt x="2178" y="5995"/>
                          <a:pt x="2723" y="4088"/>
                        </a:cubicBezTo>
                        <a:cubicBezTo>
                          <a:pt x="4221" y="3134"/>
                          <a:pt x="3540" y="2316"/>
                          <a:pt x="3268" y="1635"/>
                        </a:cubicBezTo>
                        <a:cubicBezTo>
                          <a:pt x="3268" y="1090"/>
                          <a:pt x="3404" y="545"/>
                          <a:pt x="3540" y="0"/>
                        </a:cubicBezTo>
                        <a:cubicBezTo>
                          <a:pt x="3268" y="681"/>
                          <a:pt x="3131" y="1227"/>
                          <a:pt x="2859" y="1771"/>
                        </a:cubicBezTo>
                        <a:cubicBezTo>
                          <a:pt x="543" y="3134"/>
                          <a:pt x="-820" y="4224"/>
                          <a:pt x="543" y="5041"/>
                        </a:cubicBezTo>
                        <a:close/>
                      </a:path>
                    </a:pathLst>
                  </a:custGeom>
                  <a:solidFill>
                    <a:srgbClr val="1DADEB"/>
                  </a:solidFill>
                  <a:ln w="0" cap="flat">
                    <a:noFill/>
                    <a:prstDash val="solid"/>
                    <a:miter/>
                  </a:ln>
                </p:spPr>
                <p:txBody>
                  <a:bodyPr rtlCol="0" anchor="ctr"/>
                  <a:lstStyle/>
                  <a:p>
                    <a:endParaRPr lang="en-US"/>
                  </a:p>
                </p:txBody>
              </p:sp>
              <p:sp>
                <p:nvSpPr>
                  <p:cNvPr id="823" name="Freeform: Shape 822">
                    <a:extLst>
                      <a:ext uri="{FF2B5EF4-FFF2-40B4-BE49-F238E27FC236}">
                        <a16:creationId xmlns:a16="http://schemas.microsoft.com/office/drawing/2014/main" id="{D79D170D-D58F-400C-870E-DB74DE88DE9F}"/>
                      </a:ext>
                    </a:extLst>
                  </p:cNvPr>
                  <p:cNvSpPr/>
                  <p:nvPr/>
                </p:nvSpPr>
                <p:spPr>
                  <a:xfrm>
                    <a:off x="6607987" y="3540755"/>
                    <a:ext cx="10627" cy="17303"/>
                  </a:xfrm>
                  <a:custGeom>
                    <a:avLst/>
                    <a:gdLst>
                      <a:gd name="connsiteX0" fmla="*/ 0 w 10627"/>
                      <a:gd name="connsiteY0" fmla="*/ 17303 h 17303"/>
                      <a:gd name="connsiteX1" fmla="*/ 8311 w 10627"/>
                      <a:gd name="connsiteY1" fmla="*/ 11445 h 17303"/>
                      <a:gd name="connsiteX2" fmla="*/ 10627 w 10627"/>
                      <a:gd name="connsiteY2" fmla="*/ 0 h 17303"/>
                      <a:gd name="connsiteX3" fmla="*/ 0 w 10627"/>
                      <a:gd name="connsiteY3" fmla="*/ 17167 h 17303"/>
                    </a:gdLst>
                    <a:ahLst/>
                    <a:cxnLst>
                      <a:cxn ang="0">
                        <a:pos x="connsiteX0" y="connsiteY0"/>
                      </a:cxn>
                      <a:cxn ang="0">
                        <a:pos x="connsiteX1" y="connsiteY1"/>
                      </a:cxn>
                      <a:cxn ang="0">
                        <a:pos x="connsiteX2" y="connsiteY2"/>
                      </a:cxn>
                      <a:cxn ang="0">
                        <a:pos x="connsiteX3" y="connsiteY3"/>
                      </a:cxn>
                    </a:cxnLst>
                    <a:rect l="l" t="t" r="r" b="b"/>
                    <a:pathLst>
                      <a:path w="10627" h="17303">
                        <a:moveTo>
                          <a:pt x="0" y="17303"/>
                        </a:moveTo>
                        <a:cubicBezTo>
                          <a:pt x="4905" y="11172"/>
                          <a:pt x="6540" y="9810"/>
                          <a:pt x="8311" y="11445"/>
                        </a:cubicBezTo>
                        <a:cubicBezTo>
                          <a:pt x="12807" y="5722"/>
                          <a:pt x="8856" y="4360"/>
                          <a:pt x="10627" y="0"/>
                        </a:cubicBezTo>
                        <a:cubicBezTo>
                          <a:pt x="5995" y="7221"/>
                          <a:pt x="4360" y="8038"/>
                          <a:pt x="0" y="17167"/>
                        </a:cubicBezTo>
                        <a:close/>
                      </a:path>
                    </a:pathLst>
                  </a:custGeom>
                  <a:solidFill>
                    <a:srgbClr val="1DADEB"/>
                  </a:solidFill>
                  <a:ln w="0" cap="flat">
                    <a:noFill/>
                    <a:prstDash val="solid"/>
                    <a:miter/>
                  </a:ln>
                </p:spPr>
                <p:txBody>
                  <a:bodyPr rtlCol="0" anchor="ctr"/>
                  <a:lstStyle/>
                  <a:p>
                    <a:endParaRPr lang="en-US"/>
                  </a:p>
                </p:txBody>
              </p:sp>
              <p:sp>
                <p:nvSpPr>
                  <p:cNvPr id="824" name="Freeform: Shape 823">
                    <a:extLst>
                      <a:ext uri="{FF2B5EF4-FFF2-40B4-BE49-F238E27FC236}">
                        <a16:creationId xmlns:a16="http://schemas.microsoft.com/office/drawing/2014/main" id="{618C717B-3059-E849-DB63-7B58E2C72E6E}"/>
                      </a:ext>
                    </a:extLst>
                  </p:cNvPr>
                  <p:cNvSpPr/>
                  <p:nvPr/>
                </p:nvSpPr>
                <p:spPr>
                  <a:xfrm>
                    <a:off x="6618614" y="3538303"/>
                    <a:ext cx="1498" cy="2588"/>
                  </a:xfrm>
                  <a:custGeom>
                    <a:avLst/>
                    <a:gdLst>
                      <a:gd name="connsiteX0" fmla="*/ 0 w 1498"/>
                      <a:gd name="connsiteY0" fmla="*/ 2589 h 2588"/>
                      <a:gd name="connsiteX1" fmla="*/ 1499 w 1498"/>
                      <a:gd name="connsiteY1" fmla="*/ 0 h 2588"/>
                      <a:gd name="connsiteX2" fmla="*/ 0 w 1498"/>
                      <a:gd name="connsiteY2" fmla="*/ 2589 h 2588"/>
                    </a:gdLst>
                    <a:ahLst/>
                    <a:cxnLst>
                      <a:cxn ang="0">
                        <a:pos x="connsiteX0" y="connsiteY0"/>
                      </a:cxn>
                      <a:cxn ang="0">
                        <a:pos x="connsiteX1" y="connsiteY1"/>
                      </a:cxn>
                      <a:cxn ang="0">
                        <a:pos x="connsiteX2" y="connsiteY2"/>
                      </a:cxn>
                    </a:cxnLst>
                    <a:rect l="l" t="t" r="r" b="b"/>
                    <a:pathLst>
                      <a:path w="1498" h="2588">
                        <a:moveTo>
                          <a:pt x="0" y="2589"/>
                        </a:moveTo>
                        <a:cubicBezTo>
                          <a:pt x="545" y="1771"/>
                          <a:pt x="954" y="953"/>
                          <a:pt x="1499" y="0"/>
                        </a:cubicBezTo>
                        <a:cubicBezTo>
                          <a:pt x="681" y="953"/>
                          <a:pt x="272" y="1771"/>
                          <a:pt x="0" y="2589"/>
                        </a:cubicBezTo>
                        <a:close/>
                      </a:path>
                    </a:pathLst>
                  </a:custGeom>
                  <a:solidFill>
                    <a:srgbClr val="1DADEB"/>
                  </a:solidFill>
                  <a:ln w="0" cap="flat">
                    <a:noFill/>
                    <a:prstDash val="solid"/>
                    <a:miter/>
                  </a:ln>
                </p:spPr>
                <p:txBody>
                  <a:bodyPr rtlCol="0" anchor="ctr"/>
                  <a:lstStyle/>
                  <a:p>
                    <a:endParaRPr lang="en-US"/>
                  </a:p>
                </p:txBody>
              </p:sp>
              <p:sp>
                <p:nvSpPr>
                  <p:cNvPr id="825" name="Freeform: Shape 824">
                    <a:extLst>
                      <a:ext uri="{FF2B5EF4-FFF2-40B4-BE49-F238E27FC236}">
                        <a16:creationId xmlns:a16="http://schemas.microsoft.com/office/drawing/2014/main" id="{F308B5E4-12AF-81E5-51D8-E4E94F1273E5}"/>
                      </a:ext>
                    </a:extLst>
                  </p:cNvPr>
                  <p:cNvSpPr/>
                  <p:nvPr/>
                </p:nvSpPr>
                <p:spPr>
                  <a:xfrm>
                    <a:off x="6738238" y="3540618"/>
                    <a:ext cx="953" cy="4632"/>
                  </a:xfrm>
                  <a:custGeom>
                    <a:avLst/>
                    <a:gdLst>
                      <a:gd name="connsiteX0" fmla="*/ 954 w 953"/>
                      <a:gd name="connsiteY0" fmla="*/ 0 h 4632"/>
                      <a:gd name="connsiteX1" fmla="*/ 0 w 953"/>
                      <a:gd name="connsiteY1" fmla="*/ 4632 h 4632"/>
                      <a:gd name="connsiteX2" fmla="*/ 681 w 953"/>
                      <a:gd name="connsiteY2" fmla="*/ 3815 h 4632"/>
                      <a:gd name="connsiteX3" fmla="*/ 954 w 953"/>
                      <a:gd name="connsiteY3" fmla="*/ 0 h 4632"/>
                    </a:gdLst>
                    <a:ahLst/>
                    <a:cxnLst>
                      <a:cxn ang="0">
                        <a:pos x="connsiteX0" y="connsiteY0"/>
                      </a:cxn>
                      <a:cxn ang="0">
                        <a:pos x="connsiteX1" y="connsiteY1"/>
                      </a:cxn>
                      <a:cxn ang="0">
                        <a:pos x="connsiteX2" y="connsiteY2"/>
                      </a:cxn>
                      <a:cxn ang="0">
                        <a:pos x="connsiteX3" y="connsiteY3"/>
                      </a:cxn>
                    </a:cxnLst>
                    <a:rect l="l" t="t" r="r" b="b"/>
                    <a:pathLst>
                      <a:path w="953" h="4632">
                        <a:moveTo>
                          <a:pt x="954" y="0"/>
                        </a:moveTo>
                        <a:lnTo>
                          <a:pt x="0" y="4632"/>
                        </a:lnTo>
                        <a:lnTo>
                          <a:pt x="681" y="3815"/>
                        </a:lnTo>
                        <a:lnTo>
                          <a:pt x="954" y="0"/>
                        </a:lnTo>
                        <a:close/>
                      </a:path>
                    </a:pathLst>
                  </a:custGeom>
                  <a:solidFill>
                    <a:srgbClr val="1DADEB"/>
                  </a:solidFill>
                  <a:ln w="0" cap="flat">
                    <a:noFill/>
                    <a:prstDash val="solid"/>
                    <a:miter/>
                  </a:ln>
                </p:spPr>
                <p:txBody>
                  <a:bodyPr rtlCol="0" anchor="ctr"/>
                  <a:lstStyle/>
                  <a:p>
                    <a:endParaRPr lang="en-US"/>
                  </a:p>
                </p:txBody>
              </p:sp>
              <p:sp>
                <p:nvSpPr>
                  <p:cNvPr id="826" name="Freeform: Shape 825">
                    <a:extLst>
                      <a:ext uri="{FF2B5EF4-FFF2-40B4-BE49-F238E27FC236}">
                        <a16:creationId xmlns:a16="http://schemas.microsoft.com/office/drawing/2014/main" id="{0DF80801-0AE3-8142-4942-221F5CA9F6A6}"/>
                      </a:ext>
                    </a:extLst>
                  </p:cNvPr>
                  <p:cNvSpPr/>
                  <p:nvPr/>
                </p:nvSpPr>
                <p:spPr>
                  <a:xfrm>
                    <a:off x="6600933" y="3563521"/>
                    <a:ext cx="3374" cy="4225"/>
                  </a:xfrm>
                  <a:custGeom>
                    <a:avLst/>
                    <a:gdLst>
                      <a:gd name="connsiteX0" fmla="*/ 241 w 3374"/>
                      <a:gd name="connsiteY0" fmla="*/ 4074 h 4225"/>
                      <a:gd name="connsiteX1" fmla="*/ 3375 w 3374"/>
                      <a:gd name="connsiteY1" fmla="*/ 259 h 4225"/>
                      <a:gd name="connsiteX2" fmla="*/ 241 w 3374"/>
                      <a:gd name="connsiteY2" fmla="*/ 4074 h 4225"/>
                    </a:gdLst>
                    <a:ahLst/>
                    <a:cxnLst>
                      <a:cxn ang="0">
                        <a:pos x="connsiteX0" y="connsiteY0"/>
                      </a:cxn>
                      <a:cxn ang="0">
                        <a:pos x="connsiteX1" y="connsiteY1"/>
                      </a:cxn>
                      <a:cxn ang="0">
                        <a:pos x="connsiteX2" y="connsiteY2"/>
                      </a:cxn>
                    </a:cxnLst>
                    <a:rect l="l" t="t" r="r" b="b"/>
                    <a:pathLst>
                      <a:path w="3374" h="4225">
                        <a:moveTo>
                          <a:pt x="241" y="4074"/>
                        </a:moveTo>
                        <a:cubicBezTo>
                          <a:pt x="922" y="2848"/>
                          <a:pt x="2149" y="804"/>
                          <a:pt x="3375" y="259"/>
                        </a:cubicBezTo>
                        <a:cubicBezTo>
                          <a:pt x="1331" y="-1375"/>
                          <a:pt x="-712" y="5300"/>
                          <a:pt x="241" y="4074"/>
                        </a:cubicBezTo>
                        <a:close/>
                      </a:path>
                    </a:pathLst>
                  </a:custGeom>
                  <a:solidFill>
                    <a:srgbClr val="1DADEB"/>
                  </a:solidFill>
                  <a:ln w="0" cap="flat">
                    <a:noFill/>
                    <a:prstDash val="solid"/>
                    <a:miter/>
                  </a:ln>
                </p:spPr>
                <p:txBody>
                  <a:bodyPr rtlCol="0" anchor="ctr"/>
                  <a:lstStyle/>
                  <a:p>
                    <a:endParaRPr lang="en-US"/>
                  </a:p>
                </p:txBody>
              </p:sp>
              <p:sp>
                <p:nvSpPr>
                  <p:cNvPr id="827" name="Freeform: Shape 826">
                    <a:extLst>
                      <a:ext uri="{FF2B5EF4-FFF2-40B4-BE49-F238E27FC236}">
                        <a16:creationId xmlns:a16="http://schemas.microsoft.com/office/drawing/2014/main" id="{895D23CD-2008-C979-4172-E5F31DF53D16}"/>
                      </a:ext>
                    </a:extLst>
                  </p:cNvPr>
                  <p:cNvSpPr/>
                  <p:nvPr/>
                </p:nvSpPr>
                <p:spPr>
                  <a:xfrm>
                    <a:off x="6656738" y="3564598"/>
                    <a:ext cx="5065" cy="4509"/>
                  </a:xfrm>
                  <a:custGeom>
                    <a:avLst/>
                    <a:gdLst>
                      <a:gd name="connsiteX0" fmla="*/ 434 w 5065"/>
                      <a:gd name="connsiteY0" fmla="*/ 4496 h 4509"/>
                      <a:gd name="connsiteX1" fmla="*/ 5066 w 5065"/>
                      <a:gd name="connsiteY1" fmla="*/ 0 h 4509"/>
                      <a:gd name="connsiteX2" fmla="*/ 434 w 5065"/>
                      <a:gd name="connsiteY2" fmla="*/ 4496 h 4509"/>
                    </a:gdLst>
                    <a:ahLst/>
                    <a:cxnLst>
                      <a:cxn ang="0">
                        <a:pos x="connsiteX0" y="connsiteY0"/>
                      </a:cxn>
                      <a:cxn ang="0">
                        <a:pos x="connsiteX1" y="connsiteY1"/>
                      </a:cxn>
                      <a:cxn ang="0">
                        <a:pos x="connsiteX2" y="connsiteY2"/>
                      </a:cxn>
                    </a:cxnLst>
                    <a:rect l="l" t="t" r="r" b="b"/>
                    <a:pathLst>
                      <a:path w="5065" h="4509">
                        <a:moveTo>
                          <a:pt x="434" y="4496"/>
                        </a:moveTo>
                        <a:cubicBezTo>
                          <a:pt x="2069" y="4769"/>
                          <a:pt x="3704" y="954"/>
                          <a:pt x="5066" y="0"/>
                        </a:cubicBezTo>
                        <a:cubicBezTo>
                          <a:pt x="3431" y="1771"/>
                          <a:pt x="-1474" y="681"/>
                          <a:pt x="434" y="4496"/>
                        </a:cubicBezTo>
                        <a:close/>
                      </a:path>
                    </a:pathLst>
                  </a:custGeom>
                  <a:solidFill>
                    <a:srgbClr val="1DADEB"/>
                  </a:solidFill>
                  <a:ln w="0" cap="flat">
                    <a:noFill/>
                    <a:prstDash val="solid"/>
                    <a:miter/>
                  </a:ln>
                </p:spPr>
                <p:txBody>
                  <a:bodyPr rtlCol="0" anchor="ctr"/>
                  <a:lstStyle/>
                  <a:p>
                    <a:endParaRPr lang="en-US"/>
                  </a:p>
                </p:txBody>
              </p:sp>
              <p:sp>
                <p:nvSpPr>
                  <p:cNvPr id="828" name="Freeform: Shape 827">
                    <a:extLst>
                      <a:ext uri="{FF2B5EF4-FFF2-40B4-BE49-F238E27FC236}">
                        <a16:creationId xmlns:a16="http://schemas.microsoft.com/office/drawing/2014/main" id="{E038E308-1F0C-8C42-CF56-9A3F31869D01}"/>
                      </a:ext>
                    </a:extLst>
                  </p:cNvPr>
                  <p:cNvSpPr/>
                  <p:nvPr/>
                </p:nvSpPr>
                <p:spPr>
                  <a:xfrm>
                    <a:off x="6601175" y="3587570"/>
                    <a:ext cx="4632" cy="4140"/>
                  </a:xfrm>
                  <a:custGeom>
                    <a:avLst/>
                    <a:gdLst>
                      <a:gd name="connsiteX0" fmla="*/ 0 w 4632"/>
                      <a:gd name="connsiteY0" fmla="*/ 4141 h 4140"/>
                      <a:gd name="connsiteX1" fmla="*/ 4632 w 4632"/>
                      <a:gd name="connsiteY1" fmla="*/ 3323 h 4140"/>
                      <a:gd name="connsiteX2" fmla="*/ 0 w 4632"/>
                      <a:gd name="connsiteY2" fmla="*/ 4141 h 4140"/>
                    </a:gdLst>
                    <a:ahLst/>
                    <a:cxnLst>
                      <a:cxn ang="0">
                        <a:pos x="connsiteX0" y="connsiteY0"/>
                      </a:cxn>
                      <a:cxn ang="0">
                        <a:pos x="connsiteX1" y="connsiteY1"/>
                      </a:cxn>
                      <a:cxn ang="0">
                        <a:pos x="connsiteX2" y="connsiteY2"/>
                      </a:cxn>
                    </a:cxnLst>
                    <a:rect l="l" t="t" r="r" b="b"/>
                    <a:pathLst>
                      <a:path w="4632" h="4140">
                        <a:moveTo>
                          <a:pt x="0" y="4141"/>
                        </a:moveTo>
                        <a:cubicBezTo>
                          <a:pt x="681" y="2915"/>
                          <a:pt x="3133" y="1689"/>
                          <a:pt x="4632" y="3323"/>
                        </a:cubicBezTo>
                        <a:cubicBezTo>
                          <a:pt x="4360" y="1007"/>
                          <a:pt x="1499" y="-3217"/>
                          <a:pt x="0" y="4141"/>
                        </a:cubicBezTo>
                        <a:close/>
                      </a:path>
                    </a:pathLst>
                  </a:custGeom>
                  <a:solidFill>
                    <a:srgbClr val="1DADEB"/>
                  </a:solidFill>
                  <a:ln w="0" cap="flat">
                    <a:noFill/>
                    <a:prstDash val="solid"/>
                    <a:miter/>
                  </a:ln>
                </p:spPr>
                <p:txBody>
                  <a:bodyPr rtlCol="0" anchor="ctr"/>
                  <a:lstStyle/>
                  <a:p>
                    <a:endParaRPr lang="en-US"/>
                  </a:p>
                </p:txBody>
              </p:sp>
              <p:sp>
                <p:nvSpPr>
                  <p:cNvPr id="829" name="Freeform: Shape 828">
                    <a:extLst>
                      <a:ext uri="{FF2B5EF4-FFF2-40B4-BE49-F238E27FC236}">
                        <a16:creationId xmlns:a16="http://schemas.microsoft.com/office/drawing/2014/main" id="{345721AD-0719-2D78-1173-11835700BF80}"/>
                      </a:ext>
                    </a:extLst>
                  </p:cNvPr>
                  <p:cNvSpPr/>
                  <p:nvPr/>
                </p:nvSpPr>
                <p:spPr>
                  <a:xfrm>
                    <a:off x="6650496" y="3573726"/>
                    <a:ext cx="2043" cy="5041"/>
                  </a:xfrm>
                  <a:custGeom>
                    <a:avLst/>
                    <a:gdLst>
                      <a:gd name="connsiteX0" fmla="*/ 0 w 2043"/>
                      <a:gd name="connsiteY0" fmla="*/ 5041 h 5041"/>
                      <a:gd name="connsiteX1" fmla="*/ 1226 w 2043"/>
                      <a:gd name="connsiteY1" fmla="*/ 4633 h 5041"/>
                      <a:gd name="connsiteX2" fmla="*/ 2044 w 2043"/>
                      <a:gd name="connsiteY2" fmla="*/ 0 h 5041"/>
                      <a:gd name="connsiteX3" fmla="*/ 0 w 2043"/>
                      <a:gd name="connsiteY3" fmla="*/ 5041 h 5041"/>
                    </a:gdLst>
                    <a:ahLst/>
                    <a:cxnLst>
                      <a:cxn ang="0">
                        <a:pos x="connsiteX0" y="connsiteY0"/>
                      </a:cxn>
                      <a:cxn ang="0">
                        <a:pos x="connsiteX1" y="connsiteY1"/>
                      </a:cxn>
                      <a:cxn ang="0">
                        <a:pos x="connsiteX2" y="connsiteY2"/>
                      </a:cxn>
                      <a:cxn ang="0">
                        <a:pos x="connsiteX3" y="connsiteY3"/>
                      </a:cxn>
                    </a:cxnLst>
                    <a:rect l="l" t="t" r="r" b="b"/>
                    <a:pathLst>
                      <a:path w="2043" h="5041">
                        <a:moveTo>
                          <a:pt x="0" y="5041"/>
                        </a:moveTo>
                        <a:lnTo>
                          <a:pt x="1226" y="4633"/>
                        </a:lnTo>
                        <a:lnTo>
                          <a:pt x="2044" y="0"/>
                        </a:lnTo>
                        <a:lnTo>
                          <a:pt x="0" y="5041"/>
                        </a:lnTo>
                        <a:close/>
                      </a:path>
                    </a:pathLst>
                  </a:custGeom>
                  <a:solidFill>
                    <a:srgbClr val="1DADEB"/>
                  </a:solidFill>
                  <a:ln w="0" cap="flat">
                    <a:noFill/>
                    <a:prstDash val="solid"/>
                    <a:miter/>
                  </a:ln>
                </p:spPr>
                <p:txBody>
                  <a:bodyPr rtlCol="0" anchor="ctr"/>
                  <a:lstStyle/>
                  <a:p>
                    <a:endParaRPr lang="en-US"/>
                  </a:p>
                </p:txBody>
              </p:sp>
              <p:sp>
                <p:nvSpPr>
                  <p:cNvPr id="830" name="Freeform: Shape 829">
                    <a:extLst>
                      <a:ext uri="{FF2B5EF4-FFF2-40B4-BE49-F238E27FC236}">
                        <a16:creationId xmlns:a16="http://schemas.microsoft.com/office/drawing/2014/main" id="{C508304A-B1DF-43EB-AD8A-1EB42D3454FB}"/>
                      </a:ext>
                    </a:extLst>
                  </p:cNvPr>
                  <p:cNvSpPr/>
                  <p:nvPr/>
                </p:nvSpPr>
                <p:spPr>
                  <a:xfrm>
                    <a:off x="6678551" y="3580811"/>
                    <a:ext cx="10365" cy="7084"/>
                  </a:xfrm>
                  <a:custGeom>
                    <a:avLst/>
                    <a:gdLst>
                      <a:gd name="connsiteX0" fmla="*/ 10366 w 10365"/>
                      <a:gd name="connsiteY0" fmla="*/ 6131 h 7084"/>
                      <a:gd name="connsiteX1" fmla="*/ 2872 w 10365"/>
                      <a:gd name="connsiteY1" fmla="*/ 0 h 7084"/>
                      <a:gd name="connsiteX2" fmla="*/ 2327 w 10365"/>
                      <a:gd name="connsiteY2" fmla="*/ 7085 h 7084"/>
                      <a:gd name="connsiteX3" fmla="*/ 10366 w 10365"/>
                      <a:gd name="connsiteY3" fmla="*/ 5995 h 7084"/>
                    </a:gdLst>
                    <a:ahLst/>
                    <a:cxnLst>
                      <a:cxn ang="0">
                        <a:pos x="connsiteX0" y="connsiteY0"/>
                      </a:cxn>
                      <a:cxn ang="0">
                        <a:pos x="connsiteX1" y="connsiteY1"/>
                      </a:cxn>
                      <a:cxn ang="0">
                        <a:pos x="connsiteX2" y="connsiteY2"/>
                      </a:cxn>
                      <a:cxn ang="0">
                        <a:pos x="connsiteX3" y="connsiteY3"/>
                      </a:cxn>
                    </a:cxnLst>
                    <a:rect l="l" t="t" r="r" b="b"/>
                    <a:pathLst>
                      <a:path w="10365" h="7084">
                        <a:moveTo>
                          <a:pt x="10366" y="6131"/>
                        </a:moveTo>
                        <a:cubicBezTo>
                          <a:pt x="10366" y="1090"/>
                          <a:pt x="692" y="7357"/>
                          <a:pt x="2872" y="0"/>
                        </a:cubicBezTo>
                        <a:cubicBezTo>
                          <a:pt x="-5167" y="5858"/>
                          <a:pt x="6687" y="1771"/>
                          <a:pt x="2327" y="7085"/>
                        </a:cubicBezTo>
                        <a:cubicBezTo>
                          <a:pt x="5461" y="4360"/>
                          <a:pt x="9684" y="5041"/>
                          <a:pt x="10366" y="5995"/>
                        </a:cubicBezTo>
                        <a:close/>
                      </a:path>
                    </a:pathLst>
                  </a:custGeom>
                  <a:solidFill>
                    <a:srgbClr val="1DADEB"/>
                  </a:solidFill>
                  <a:ln w="0" cap="flat">
                    <a:noFill/>
                    <a:prstDash val="solid"/>
                    <a:miter/>
                  </a:ln>
                </p:spPr>
                <p:txBody>
                  <a:bodyPr rtlCol="0" anchor="ctr"/>
                  <a:lstStyle/>
                  <a:p>
                    <a:endParaRPr lang="en-US"/>
                  </a:p>
                </p:txBody>
              </p:sp>
              <p:sp>
                <p:nvSpPr>
                  <p:cNvPr id="831" name="Freeform: Shape 830">
                    <a:extLst>
                      <a:ext uri="{FF2B5EF4-FFF2-40B4-BE49-F238E27FC236}">
                        <a16:creationId xmlns:a16="http://schemas.microsoft.com/office/drawing/2014/main" id="{39D4B29F-3548-0C8A-E308-5CEAF940E090}"/>
                      </a:ext>
                    </a:extLst>
                  </p:cNvPr>
                  <p:cNvSpPr/>
                  <p:nvPr/>
                </p:nvSpPr>
                <p:spPr>
                  <a:xfrm>
                    <a:off x="6679516" y="3588032"/>
                    <a:ext cx="1362" cy="1362"/>
                  </a:xfrm>
                  <a:custGeom>
                    <a:avLst/>
                    <a:gdLst>
                      <a:gd name="connsiteX0" fmla="*/ 1363 w 1362"/>
                      <a:gd name="connsiteY0" fmla="*/ 0 h 1362"/>
                      <a:gd name="connsiteX1" fmla="*/ 0 w 1362"/>
                      <a:gd name="connsiteY1" fmla="*/ 1363 h 1362"/>
                      <a:gd name="connsiteX2" fmla="*/ 1363 w 1362"/>
                      <a:gd name="connsiteY2" fmla="*/ 0 h 1362"/>
                    </a:gdLst>
                    <a:ahLst/>
                    <a:cxnLst>
                      <a:cxn ang="0">
                        <a:pos x="connsiteX0" y="connsiteY0"/>
                      </a:cxn>
                      <a:cxn ang="0">
                        <a:pos x="connsiteX1" y="connsiteY1"/>
                      </a:cxn>
                      <a:cxn ang="0">
                        <a:pos x="connsiteX2" y="connsiteY2"/>
                      </a:cxn>
                    </a:cxnLst>
                    <a:rect l="l" t="t" r="r" b="b"/>
                    <a:pathLst>
                      <a:path w="1362" h="1362">
                        <a:moveTo>
                          <a:pt x="1363" y="0"/>
                        </a:moveTo>
                        <a:cubicBezTo>
                          <a:pt x="1363" y="0"/>
                          <a:pt x="409" y="817"/>
                          <a:pt x="0" y="1363"/>
                        </a:cubicBezTo>
                        <a:cubicBezTo>
                          <a:pt x="545" y="817"/>
                          <a:pt x="954" y="409"/>
                          <a:pt x="1363" y="0"/>
                        </a:cubicBezTo>
                        <a:close/>
                      </a:path>
                    </a:pathLst>
                  </a:custGeom>
                  <a:solidFill>
                    <a:srgbClr val="1DADEB"/>
                  </a:solidFill>
                  <a:ln w="0" cap="flat">
                    <a:noFill/>
                    <a:prstDash val="solid"/>
                    <a:miter/>
                  </a:ln>
                </p:spPr>
                <p:txBody>
                  <a:bodyPr rtlCol="0" anchor="ctr"/>
                  <a:lstStyle/>
                  <a:p>
                    <a:endParaRPr lang="en-US"/>
                  </a:p>
                </p:txBody>
              </p:sp>
              <p:sp>
                <p:nvSpPr>
                  <p:cNvPr id="832" name="Freeform: Shape 831">
                    <a:extLst>
                      <a:ext uri="{FF2B5EF4-FFF2-40B4-BE49-F238E27FC236}">
                        <a16:creationId xmlns:a16="http://schemas.microsoft.com/office/drawing/2014/main" id="{E91CFDB0-F67B-364B-C5B7-A2E9D0098DEA}"/>
                      </a:ext>
                    </a:extLst>
                  </p:cNvPr>
                  <p:cNvSpPr/>
                  <p:nvPr/>
                </p:nvSpPr>
                <p:spPr>
                  <a:xfrm>
                    <a:off x="6637825" y="3635309"/>
                    <a:ext cx="544" cy="1771"/>
                  </a:xfrm>
                  <a:custGeom>
                    <a:avLst/>
                    <a:gdLst>
                      <a:gd name="connsiteX0" fmla="*/ 545 w 544"/>
                      <a:gd name="connsiteY0" fmla="*/ 1771 h 1771"/>
                      <a:gd name="connsiteX1" fmla="*/ 0 w 544"/>
                      <a:gd name="connsiteY1" fmla="*/ 0 h 1771"/>
                      <a:gd name="connsiteX2" fmla="*/ 545 w 544"/>
                      <a:gd name="connsiteY2" fmla="*/ 1771 h 1771"/>
                    </a:gdLst>
                    <a:ahLst/>
                    <a:cxnLst>
                      <a:cxn ang="0">
                        <a:pos x="connsiteX0" y="connsiteY0"/>
                      </a:cxn>
                      <a:cxn ang="0">
                        <a:pos x="connsiteX1" y="connsiteY1"/>
                      </a:cxn>
                      <a:cxn ang="0">
                        <a:pos x="connsiteX2" y="connsiteY2"/>
                      </a:cxn>
                    </a:cxnLst>
                    <a:rect l="l" t="t" r="r" b="b"/>
                    <a:pathLst>
                      <a:path w="544" h="1771">
                        <a:moveTo>
                          <a:pt x="545" y="1771"/>
                        </a:moveTo>
                        <a:cubicBezTo>
                          <a:pt x="545" y="1090"/>
                          <a:pt x="272" y="545"/>
                          <a:pt x="0" y="0"/>
                        </a:cubicBezTo>
                        <a:cubicBezTo>
                          <a:pt x="0" y="545"/>
                          <a:pt x="272" y="1226"/>
                          <a:pt x="545" y="1771"/>
                        </a:cubicBezTo>
                        <a:close/>
                      </a:path>
                    </a:pathLst>
                  </a:custGeom>
                  <a:solidFill>
                    <a:srgbClr val="1DADEB"/>
                  </a:solidFill>
                  <a:ln w="0" cap="flat">
                    <a:noFill/>
                    <a:prstDash val="solid"/>
                    <a:miter/>
                  </a:ln>
                </p:spPr>
                <p:txBody>
                  <a:bodyPr rtlCol="0" anchor="ctr"/>
                  <a:lstStyle/>
                  <a:p>
                    <a:endParaRPr lang="en-US"/>
                  </a:p>
                </p:txBody>
              </p:sp>
              <p:sp>
                <p:nvSpPr>
                  <p:cNvPr id="833" name="Freeform: Shape 832">
                    <a:extLst>
                      <a:ext uri="{FF2B5EF4-FFF2-40B4-BE49-F238E27FC236}">
                        <a16:creationId xmlns:a16="http://schemas.microsoft.com/office/drawing/2014/main" id="{8A2208A9-7505-E4A0-C5B2-D71EF57C3A8B}"/>
                      </a:ext>
                    </a:extLst>
                  </p:cNvPr>
                  <p:cNvSpPr/>
                  <p:nvPr/>
                </p:nvSpPr>
                <p:spPr>
                  <a:xfrm>
                    <a:off x="6669484" y="3600567"/>
                    <a:ext cx="4211" cy="15804"/>
                  </a:xfrm>
                  <a:custGeom>
                    <a:avLst/>
                    <a:gdLst>
                      <a:gd name="connsiteX0" fmla="*/ 2674 w 4211"/>
                      <a:gd name="connsiteY0" fmla="*/ 7630 h 15804"/>
                      <a:gd name="connsiteX1" fmla="*/ 1585 w 4211"/>
                      <a:gd name="connsiteY1" fmla="*/ 0 h 15804"/>
                      <a:gd name="connsiteX2" fmla="*/ 1857 w 4211"/>
                      <a:gd name="connsiteY2" fmla="*/ 15805 h 15804"/>
                      <a:gd name="connsiteX3" fmla="*/ 3764 w 4211"/>
                      <a:gd name="connsiteY3" fmla="*/ 6676 h 15804"/>
                      <a:gd name="connsiteX4" fmla="*/ 2674 w 4211"/>
                      <a:gd name="connsiteY4" fmla="*/ 7630 h 158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11" h="15804">
                        <a:moveTo>
                          <a:pt x="2674" y="7630"/>
                        </a:moveTo>
                        <a:cubicBezTo>
                          <a:pt x="2266" y="5041"/>
                          <a:pt x="1721" y="2453"/>
                          <a:pt x="1585" y="0"/>
                        </a:cubicBezTo>
                        <a:cubicBezTo>
                          <a:pt x="1993" y="5041"/>
                          <a:pt x="-2367" y="14715"/>
                          <a:pt x="1857" y="15805"/>
                        </a:cubicBezTo>
                        <a:cubicBezTo>
                          <a:pt x="4173" y="13216"/>
                          <a:pt x="4718" y="8992"/>
                          <a:pt x="3764" y="6676"/>
                        </a:cubicBezTo>
                        <a:lnTo>
                          <a:pt x="2674" y="7630"/>
                        </a:lnTo>
                        <a:close/>
                      </a:path>
                    </a:pathLst>
                  </a:custGeom>
                  <a:solidFill>
                    <a:srgbClr val="1DADEB"/>
                  </a:solidFill>
                  <a:ln w="0" cap="flat">
                    <a:noFill/>
                    <a:prstDash val="solid"/>
                    <a:miter/>
                  </a:ln>
                </p:spPr>
                <p:txBody>
                  <a:bodyPr rtlCol="0" anchor="ctr"/>
                  <a:lstStyle/>
                  <a:p>
                    <a:endParaRPr lang="en-US"/>
                  </a:p>
                </p:txBody>
              </p:sp>
              <p:sp>
                <p:nvSpPr>
                  <p:cNvPr id="834" name="Freeform: Shape 833">
                    <a:extLst>
                      <a:ext uri="{FF2B5EF4-FFF2-40B4-BE49-F238E27FC236}">
                        <a16:creationId xmlns:a16="http://schemas.microsoft.com/office/drawing/2014/main" id="{C149D802-EE2C-FADA-5368-02F5F5208185}"/>
                      </a:ext>
                    </a:extLst>
                  </p:cNvPr>
                  <p:cNvSpPr/>
                  <p:nvPr/>
                </p:nvSpPr>
                <p:spPr>
                  <a:xfrm>
                    <a:off x="6569429" y="3664466"/>
                    <a:ext cx="2729" cy="4828"/>
                  </a:xfrm>
                  <a:custGeom>
                    <a:avLst/>
                    <a:gdLst>
                      <a:gd name="connsiteX0" fmla="*/ 2453 w 2729"/>
                      <a:gd name="connsiteY0" fmla="*/ 3951 h 4828"/>
                      <a:gd name="connsiteX1" fmla="*/ 1090 w 2729"/>
                      <a:gd name="connsiteY1" fmla="*/ 0 h 4828"/>
                      <a:gd name="connsiteX2" fmla="*/ 0 w 2729"/>
                      <a:gd name="connsiteY2" fmla="*/ 4632 h 4828"/>
                      <a:gd name="connsiteX3" fmla="*/ 2316 w 2729"/>
                      <a:gd name="connsiteY3" fmla="*/ 3951 h 4828"/>
                    </a:gdLst>
                    <a:ahLst/>
                    <a:cxnLst>
                      <a:cxn ang="0">
                        <a:pos x="connsiteX0" y="connsiteY0"/>
                      </a:cxn>
                      <a:cxn ang="0">
                        <a:pos x="connsiteX1" y="connsiteY1"/>
                      </a:cxn>
                      <a:cxn ang="0">
                        <a:pos x="connsiteX2" y="connsiteY2"/>
                      </a:cxn>
                      <a:cxn ang="0">
                        <a:pos x="connsiteX3" y="connsiteY3"/>
                      </a:cxn>
                    </a:cxnLst>
                    <a:rect l="l" t="t" r="r" b="b"/>
                    <a:pathLst>
                      <a:path w="2729" h="4828">
                        <a:moveTo>
                          <a:pt x="2453" y="3951"/>
                        </a:moveTo>
                        <a:lnTo>
                          <a:pt x="1090" y="0"/>
                        </a:lnTo>
                        <a:lnTo>
                          <a:pt x="0" y="4632"/>
                        </a:lnTo>
                        <a:cubicBezTo>
                          <a:pt x="817" y="3406"/>
                          <a:pt x="3815" y="6131"/>
                          <a:pt x="2316" y="3951"/>
                        </a:cubicBezTo>
                        <a:close/>
                      </a:path>
                    </a:pathLst>
                  </a:custGeom>
                  <a:solidFill>
                    <a:srgbClr val="1DADEB"/>
                  </a:solidFill>
                  <a:ln w="0" cap="flat">
                    <a:noFill/>
                    <a:prstDash val="solid"/>
                    <a:miter/>
                  </a:ln>
                </p:spPr>
                <p:txBody>
                  <a:bodyPr rtlCol="0" anchor="ctr"/>
                  <a:lstStyle/>
                  <a:p>
                    <a:endParaRPr lang="en-US"/>
                  </a:p>
                </p:txBody>
              </p:sp>
              <p:sp>
                <p:nvSpPr>
                  <p:cNvPr id="835" name="Freeform: Shape 834">
                    <a:extLst>
                      <a:ext uri="{FF2B5EF4-FFF2-40B4-BE49-F238E27FC236}">
                        <a16:creationId xmlns:a16="http://schemas.microsoft.com/office/drawing/2014/main" id="{63AA41A1-84BF-DB19-342D-B753B564F003}"/>
                      </a:ext>
                    </a:extLst>
                  </p:cNvPr>
                  <p:cNvSpPr/>
                  <p:nvPr/>
                </p:nvSpPr>
                <p:spPr>
                  <a:xfrm>
                    <a:off x="6569429" y="3669098"/>
                    <a:ext cx="13624" cy="953"/>
                  </a:xfrm>
                  <a:custGeom>
                    <a:avLst/>
                    <a:gdLst>
                      <a:gd name="connsiteX0" fmla="*/ 0 w 13624"/>
                      <a:gd name="connsiteY0" fmla="*/ 954 h 953"/>
                      <a:gd name="connsiteX1" fmla="*/ 0 w 13624"/>
                      <a:gd name="connsiteY1" fmla="*/ 0 h 953"/>
                      <a:gd name="connsiteX2" fmla="*/ 0 w 13624"/>
                      <a:gd name="connsiteY2" fmla="*/ 954 h 953"/>
                    </a:gdLst>
                    <a:ahLst/>
                    <a:cxnLst>
                      <a:cxn ang="0">
                        <a:pos x="connsiteX0" y="connsiteY0"/>
                      </a:cxn>
                      <a:cxn ang="0">
                        <a:pos x="connsiteX1" y="connsiteY1"/>
                      </a:cxn>
                      <a:cxn ang="0">
                        <a:pos x="connsiteX2" y="connsiteY2"/>
                      </a:cxn>
                    </a:cxnLst>
                    <a:rect l="l" t="t" r="r" b="b"/>
                    <a:pathLst>
                      <a:path w="13624" h="953">
                        <a:moveTo>
                          <a:pt x="0" y="954"/>
                        </a:moveTo>
                        <a:lnTo>
                          <a:pt x="0" y="0"/>
                        </a:lnTo>
                        <a:cubicBezTo>
                          <a:pt x="0" y="0"/>
                          <a:pt x="0" y="409"/>
                          <a:pt x="0" y="954"/>
                        </a:cubicBezTo>
                        <a:close/>
                      </a:path>
                    </a:pathLst>
                  </a:custGeom>
                  <a:solidFill>
                    <a:srgbClr val="1DADEB"/>
                  </a:solidFill>
                  <a:ln w="0" cap="flat">
                    <a:noFill/>
                    <a:prstDash val="solid"/>
                    <a:miter/>
                  </a:ln>
                </p:spPr>
                <p:txBody>
                  <a:bodyPr rtlCol="0" anchor="ctr"/>
                  <a:lstStyle/>
                  <a:p>
                    <a:endParaRPr lang="en-US"/>
                  </a:p>
                </p:txBody>
              </p:sp>
              <p:sp>
                <p:nvSpPr>
                  <p:cNvPr id="836" name="Freeform: Shape 835">
                    <a:extLst>
                      <a:ext uri="{FF2B5EF4-FFF2-40B4-BE49-F238E27FC236}">
                        <a16:creationId xmlns:a16="http://schemas.microsoft.com/office/drawing/2014/main" id="{533E862C-27C0-70BA-C0C3-5CB94884A6F2}"/>
                      </a:ext>
                    </a:extLst>
                  </p:cNvPr>
                  <p:cNvSpPr/>
                  <p:nvPr/>
                </p:nvSpPr>
                <p:spPr>
                  <a:xfrm>
                    <a:off x="6639455" y="3617734"/>
                    <a:ext cx="2456" cy="5994"/>
                  </a:xfrm>
                  <a:custGeom>
                    <a:avLst/>
                    <a:gdLst>
                      <a:gd name="connsiteX0" fmla="*/ 822 w 2456"/>
                      <a:gd name="connsiteY0" fmla="*/ 5995 h 5994"/>
                      <a:gd name="connsiteX1" fmla="*/ 2457 w 2456"/>
                      <a:gd name="connsiteY1" fmla="*/ 0 h 5994"/>
                      <a:gd name="connsiteX2" fmla="*/ 822 w 2456"/>
                      <a:gd name="connsiteY2" fmla="*/ 5995 h 5994"/>
                    </a:gdLst>
                    <a:ahLst/>
                    <a:cxnLst>
                      <a:cxn ang="0">
                        <a:pos x="connsiteX0" y="connsiteY0"/>
                      </a:cxn>
                      <a:cxn ang="0">
                        <a:pos x="connsiteX1" y="connsiteY1"/>
                      </a:cxn>
                      <a:cxn ang="0">
                        <a:pos x="connsiteX2" y="connsiteY2"/>
                      </a:cxn>
                    </a:cxnLst>
                    <a:rect l="l" t="t" r="r" b="b"/>
                    <a:pathLst>
                      <a:path w="2456" h="5994">
                        <a:moveTo>
                          <a:pt x="822" y="5995"/>
                        </a:moveTo>
                        <a:cubicBezTo>
                          <a:pt x="1912" y="3951"/>
                          <a:pt x="2457" y="2180"/>
                          <a:pt x="2457" y="0"/>
                        </a:cubicBezTo>
                        <a:cubicBezTo>
                          <a:pt x="1367" y="545"/>
                          <a:pt x="-1358" y="5586"/>
                          <a:pt x="822" y="5995"/>
                        </a:cubicBezTo>
                        <a:close/>
                      </a:path>
                    </a:pathLst>
                  </a:custGeom>
                  <a:solidFill>
                    <a:srgbClr val="1DADEB"/>
                  </a:solidFill>
                  <a:ln w="0" cap="flat">
                    <a:noFill/>
                    <a:prstDash val="solid"/>
                    <a:miter/>
                  </a:ln>
                </p:spPr>
                <p:txBody>
                  <a:bodyPr rtlCol="0" anchor="ctr"/>
                  <a:lstStyle/>
                  <a:p>
                    <a:endParaRPr lang="en-US"/>
                  </a:p>
                </p:txBody>
              </p:sp>
              <p:sp>
                <p:nvSpPr>
                  <p:cNvPr id="837" name="Freeform: Shape 836">
                    <a:extLst>
                      <a:ext uri="{FF2B5EF4-FFF2-40B4-BE49-F238E27FC236}">
                        <a16:creationId xmlns:a16="http://schemas.microsoft.com/office/drawing/2014/main" id="{6847A8A5-5153-F398-4282-584E7C31685B}"/>
                      </a:ext>
                    </a:extLst>
                  </p:cNvPr>
                  <p:cNvSpPr/>
                  <p:nvPr/>
                </p:nvSpPr>
                <p:spPr>
                  <a:xfrm>
                    <a:off x="6575969" y="3688854"/>
                    <a:ext cx="545" cy="6675"/>
                  </a:xfrm>
                  <a:custGeom>
                    <a:avLst/>
                    <a:gdLst>
                      <a:gd name="connsiteX0" fmla="*/ 545 w 545"/>
                      <a:gd name="connsiteY0" fmla="*/ 6131 h 6675"/>
                      <a:gd name="connsiteX1" fmla="*/ 0 w 545"/>
                      <a:gd name="connsiteY1" fmla="*/ 0 h 6675"/>
                      <a:gd name="connsiteX2" fmla="*/ 0 w 545"/>
                      <a:gd name="connsiteY2" fmla="*/ 6676 h 6675"/>
                      <a:gd name="connsiteX3" fmla="*/ 545 w 545"/>
                      <a:gd name="connsiteY3" fmla="*/ 6131 h 6675"/>
                    </a:gdLst>
                    <a:ahLst/>
                    <a:cxnLst>
                      <a:cxn ang="0">
                        <a:pos x="connsiteX0" y="connsiteY0"/>
                      </a:cxn>
                      <a:cxn ang="0">
                        <a:pos x="connsiteX1" y="connsiteY1"/>
                      </a:cxn>
                      <a:cxn ang="0">
                        <a:pos x="connsiteX2" y="connsiteY2"/>
                      </a:cxn>
                      <a:cxn ang="0">
                        <a:pos x="connsiteX3" y="connsiteY3"/>
                      </a:cxn>
                    </a:cxnLst>
                    <a:rect l="l" t="t" r="r" b="b"/>
                    <a:pathLst>
                      <a:path w="545" h="6675">
                        <a:moveTo>
                          <a:pt x="545" y="6131"/>
                        </a:moveTo>
                        <a:lnTo>
                          <a:pt x="0" y="0"/>
                        </a:lnTo>
                        <a:lnTo>
                          <a:pt x="0" y="6676"/>
                        </a:lnTo>
                        <a:lnTo>
                          <a:pt x="545" y="6131"/>
                        </a:lnTo>
                        <a:close/>
                      </a:path>
                    </a:pathLst>
                  </a:custGeom>
                  <a:solidFill>
                    <a:srgbClr val="1DADEB"/>
                  </a:solidFill>
                  <a:ln w="0" cap="flat">
                    <a:noFill/>
                    <a:prstDash val="solid"/>
                    <a:miter/>
                  </a:ln>
                </p:spPr>
                <p:txBody>
                  <a:bodyPr rtlCol="0" anchor="ctr"/>
                  <a:lstStyle/>
                  <a:p>
                    <a:endParaRPr lang="en-US"/>
                  </a:p>
                </p:txBody>
              </p:sp>
              <p:sp>
                <p:nvSpPr>
                  <p:cNvPr id="838" name="Freeform: Shape 837">
                    <a:extLst>
                      <a:ext uri="{FF2B5EF4-FFF2-40B4-BE49-F238E27FC236}">
                        <a16:creationId xmlns:a16="http://schemas.microsoft.com/office/drawing/2014/main" id="{71E6BDF4-5191-009A-85B6-5F348DB943E5}"/>
                      </a:ext>
                    </a:extLst>
                  </p:cNvPr>
                  <p:cNvSpPr/>
                  <p:nvPr/>
                </p:nvSpPr>
                <p:spPr>
                  <a:xfrm>
                    <a:off x="6568476" y="3723596"/>
                    <a:ext cx="2724" cy="6131"/>
                  </a:xfrm>
                  <a:custGeom>
                    <a:avLst/>
                    <a:gdLst>
                      <a:gd name="connsiteX0" fmla="*/ 817 w 2724"/>
                      <a:gd name="connsiteY0" fmla="*/ 0 h 6131"/>
                      <a:gd name="connsiteX1" fmla="*/ 0 w 2724"/>
                      <a:gd name="connsiteY1" fmla="*/ 1090 h 6131"/>
                      <a:gd name="connsiteX2" fmla="*/ 1907 w 2724"/>
                      <a:gd name="connsiteY2" fmla="*/ 6131 h 6131"/>
                      <a:gd name="connsiteX3" fmla="*/ 2725 w 2724"/>
                      <a:gd name="connsiteY3" fmla="*/ 5041 h 6131"/>
                      <a:gd name="connsiteX4" fmla="*/ 817 w 2724"/>
                      <a:gd name="connsiteY4" fmla="*/ 0 h 6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24" h="6131">
                        <a:moveTo>
                          <a:pt x="817" y="0"/>
                        </a:moveTo>
                        <a:lnTo>
                          <a:pt x="0" y="1090"/>
                        </a:lnTo>
                        <a:lnTo>
                          <a:pt x="1907" y="6131"/>
                        </a:lnTo>
                        <a:lnTo>
                          <a:pt x="2725" y="5041"/>
                        </a:lnTo>
                        <a:lnTo>
                          <a:pt x="817" y="0"/>
                        </a:lnTo>
                        <a:close/>
                      </a:path>
                    </a:pathLst>
                  </a:custGeom>
                  <a:solidFill>
                    <a:srgbClr val="1DADEB"/>
                  </a:solidFill>
                  <a:ln w="0" cap="flat">
                    <a:noFill/>
                    <a:prstDash val="solid"/>
                    <a:miter/>
                  </a:ln>
                </p:spPr>
                <p:txBody>
                  <a:bodyPr rtlCol="0" anchor="ctr"/>
                  <a:lstStyle/>
                  <a:p>
                    <a:endParaRPr lang="en-US"/>
                  </a:p>
                </p:txBody>
              </p:sp>
              <p:sp>
                <p:nvSpPr>
                  <p:cNvPr id="839" name="Freeform: Shape 838">
                    <a:extLst>
                      <a:ext uri="{FF2B5EF4-FFF2-40B4-BE49-F238E27FC236}">
                        <a16:creationId xmlns:a16="http://schemas.microsoft.com/office/drawing/2014/main" id="{691CEB70-71D1-92DC-7927-3E44615EF741}"/>
                      </a:ext>
                    </a:extLst>
                  </p:cNvPr>
                  <p:cNvSpPr/>
                  <p:nvPr/>
                </p:nvSpPr>
                <p:spPr>
                  <a:xfrm>
                    <a:off x="6652267" y="3685982"/>
                    <a:ext cx="4276" cy="6141"/>
                  </a:xfrm>
                  <a:custGeom>
                    <a:avLst/>
                    <a:gdLst>
                      <a:gd name="connsiteX0" fmla="*/ 4224 w 4276"/>
                      <a:gd name="connsiteY0" fmla="*/ 5052 h 6141"/>
                      <a:gd name="connsiteX1" fmla="*/ 0 w 4276"/>
                      <a:gd name="connsiteY1" fmla="*/ 147 h 6141"/>
                      <a:gd name="connsiteX2" fmla="*/ 0 w 4276"/>
                      <a:gd name="connsiteY2" fmla="*/ 6142 h 6141"/>
                      <a:gd name="connsiteX3" fmla="*/ 954 w 4276"/>
                      <a:gd name="connsiteY3" fmla="*/ 1101 h 6141"/>
                      <a:gd name="connsiteX4" fmla="*/ 4224 w 4276"/>
                      <a:gd name="connsiteY4" fmla="*/ 5188 h 6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76" h="6141">
                        <a:moveTo>
                          <a:pt x="4224" y="5052"/>
                        </a:moveTo>
                        <a:cubicBezTo>
                          <a:pt x="4769" y="2055"/>
                          <a:pt x="954" y="-670"/>
                          <a:pt x="0" y="147"/>
                        </a:cubicBezTo>
                        <a:lnTo>
                          <a:pt x="0" y="6142"/>
                        </a:lnTo>
                        <a:cubicBezTo>
                          <a:pt x="3542" y="4780"/>
                          <a:pt x="0" y="4507"/>
                          <a:pt x="954" y="1101"/>
                        </a:cubicBezTo>
                        <a:lnTo>
                          <a:pt x="4224" y="5188"/>
                        </a:lnTo>
                        <a:close/>
                      </a:path>
                    </a:pathLst>
                  </a:custGeom>
                  <a:solidFill>
                    <a:srgbClr val="1DADEB"/>
                  </a:solidFill>
                  <a:ln w="0" cap="flat">
                    <a:noFill/>
                    <a:prstDash val="solid"/>
                    <a:miter/>
                  </a:ln>
                </p:spPr>
                <p:txBody>
                  <a:bodyPr rtlCol="0" anchor="ctr"/>
                  <a:lstStyle/>
                  <a:p>
                    <a:endParaRPr lang="en-US"/>
                  </a:p>
                </p:txBody>
              </p:sp>
              <p:sp>
                <p:nvSpPr>
                  <p:cNvPr id="840" name="Freeform: Shape 839">
                    <a:extLst>
                      <a:ext uri="{FF2B5EF4-FFF2-40B4-BE49-F238E27FC236}">
                        <a16:creationId xmlns:a16="http://schemas.microsoft.com/office/drawing/2014/main" id="{F52A0976-CD56-DB76-C144-C7EDD89CFE99}"/>
                      </a:ext>
                    </a:extLst>
                  </p:cNvPr>
                  <p:cNvSpPr/>
                  <p:nvPr/>
                </p:nvSpPr>
                <p:spPr>
                  <a:xfrm>
                    <a:off x="6633192" y="3887500"/>
                    <a:ext cx="150960" cy="71101"/>
                  </a:xfrm>
                  <a:custGeom>
                    <a:avLst/>
                    <a:gdLst>
                      <a:gd name="connsiteX0" fmla="*/ 34743 w 150960"/>
                      <a:gd name="connsiteY0" fmla="*/ 25342 h 71101"/>
                      <a:gd name="connsiteX1" fmla="*/ 26295 w 150960"/>
                      <a:gd name="connsiteY1" fmla="*/ 16758 h 71101"/>
                      <a:gd name="connsiteX2" fmla="*/ 30791 w 150960"/>
                      <a:gd name="connsiteY2" fmla="*/ 16486 h 71101"/>
                      <a:gd name="connsiteX3" fmla="*/ 21663 w 150960"/>
                      <a:gd name="connsiteY3" fmla="*/ 15669 h 71101"/>
                      <a:gd name="connsiteX4" fmla="*/ 37195 w 150960"/>
                      <a:gd name="connsiteY4" fmla="*/ 16622 h 71101"/>
                      <a:gd name="connsiteX5" fmla="*/ 18121 w 150960"/>
                      <a:gd name="connsiteY5" fmla="*/ 3270 h 71101"/>
                      <a:gd name="connsiteX6" fmla="*/ 20709 w 150960"/>
                      <a:gd name="connsiteY6" fmla="*/ 10218 h 71101"/>
                      <a:gd name="connsiteX7" fmla="*/ 7357 w 150960"/>
                      <a:gd name="connsiteY7" fmla="*/ 0 h 71101"/>
                      <a:gd name="connsiteX8" fmla="*/ 2861 w 150960"/>
                      <a:gd name="connsiteY8" fmla="*/ 2180 h 71101"/>
                      <a:gd name="connsiteX9" fmla="*/ 1499 w 150960"/>
                      <a:gd name="connsiteY9" fmla="*/ 1635 h 71101"/>
                      <a:gd name="connsiteX10" fmla="*/ 272 w 150960"/>
                      <a:gd name="connsiteY10" fmla="*/ 1090 h 71101"/>
                      <a:gd name="connsiteX11" fmla="*/ 817 w 150960"/>
                      <a:gd name="connsiteY11" fmla="*/ 1771 h 71101"/>
                      <a:gd name="connsiteX12" fmla="*/ 0 w 150960"/>
                      <a:gd name="connsiteY12" fmla="*/ 3543 h 71101"/>
                      <a:gd name="connsiteX13" fmla="*/ 8447 w 150960"/>
                      <a:gd name="connsiteY13" fmla="*/ 15941 h 71101"/>
                      <a:gd name="connsiteX14" fmla="*/ 24524 w 150960"/>
                      <a:gd name="connsiteY14" fmla="*/ 26159 h 71101"/>
                      <a:gd name="connsiteX15" fmla="*/ 29565 w 150960"/>
                      <a:gd name="connsiteY15" fmla="*/ 29293 h 71101"/>
                      <a:gd name="connsiteX16" fmla="*/ 31336 w 150960"/>
                      <a:gd name="connsiteY16" fmla="*/ 30655 h 71101"/>
                      <a:gd name="connsiteX17" fmla="*/ 26704 w 150960"/>
                      <a:gd name="connsiteY17" fmla="*/ 30655 h 71101"/>
                      <a:gd name="connsiteX18" fmla="*/ 37468 w 150960"/>
                      <a:gd name="connsiteY18" fmla="*/ 35288 h 71101"/>
                      <a:gd name="connsiteX19" fmla="*/ 55588 w 150960"/>
                      <a:gd name="connsiteY19" fmla="*/ 46869 h 71101"/>
                      <a:gd name="connsiteX20" fmla="*/ 56678 w 150960"/>
                      <a:gd name="connsiteY20" fmla="*/ 48776 h 71101"/>
                      <a:gd name="connsiteX21" fmla="*/ 57904 w 150960"/>
                      <a:gd name="connsiteY21" fmla="*/ 48231 h 71101"/>
                      <a:gd name="connsiteX22" fmla="*/ 150960 w 150960"/>
                      <a:gd name="connsiteY22" fmla="*/ 70984 h 71101"/>
                      <a:gd name="connsiteX23" fmla="*/ 137199 w 150960"/>
                      <a:gd name="connsiteY23" fmla="*/ 67987 h 71101"/>
                      <a:gd name="connsiteX24" fmla="*/ 131749 w 150960"/>
                      <a:gd name="connsiteY24" fmla="*/ 62673 h 71101"/>
                      <a:gd name="connsiteX25" fmla="*/ 142513 w 150960"/>
                      <a:gd name="connsiteY25" fmla="*/ 63355 h 71101"/>
                      <a:gd name="connsiteX26" fmla="*/ 140333 w 150960"/>
                      <a:gd name="connsiteY26" fmla="*/ 56815 h 71101"/>
                      <a:gd name="connsiteX27" fmla="*/ 115264 w 150960"/>
                      <a:gd name="connsiteY27" fmla="*/ 59812 h 71101"/>
                      <a:gd name="connsiteX28" fmla="*/ 112675 w 150960"/>
                      <a:gd name="connsiteY28" fmla="*/ 54907 h 71101"/>
                      <a:gd name="connsiteX29" fmla="*/ 114582 w 150960"/>
                      <a:gd name="connsiteY29" fmla="*/ 54907 h 71101"/>
                      <a:gd name="connsiteX30" fmla="*/ 98369 w 150960"/>
                      <a:gd name="connsiteY30" fmla="*/ 51910 h 71101"/>
                      <a:gd name="connsiteX31" fmla="*/ 99596 w 150960"/>
                      <a:gd name="connsiteY31" fmla="*/ 48504 h 71101"/>
                      <a:gd name="connsiteX32" fmla="*/ 78750 w 150960"/>
                      <a:gd name="connsiteY32" fmla="*/ 44144 h 71101"/>
                      <a:gd name="connsiteX33" fmla="*/ 79295 w 150960"/>
                      <a:gd name="connsiteY33" fmla="*/ 43599 h 71101"/>
                      <a:gd name="connsiteX34" fmla="*/ 54226 w 150960"/>
                      <a:gd name="connsiteY34" fmla="*/ 33108 h 71101"/>
                      <a:gd name="connsiteX35" fmla="*/ 63354 w 150960"/>
                      <a:gd name="connsiteY35" fmla="*/ 33789 h 71101"/>
                      <a:gd name="connsiteX36" fmla="*/ 52046 w 150960"/>
                      <a:gd name="connsiteY36" fmla="*/ 29566 h 71101"/>
                      <a:gd name="connsiteX37" fmla="*/ 57087 w 150960"/>
                      <a:gd name="connsiteY37" fmla="*/ 28067 h 71101"/>
                      <a:gd name="connsiteX38" fmla="*/ 35969 w 150960"/>
                      <a:gd name="connsiteY38" fmla="*/ 20846 h 71101"/>
                      <a:gd name="connsiteX39" fmla="*/ 34879 w 150960"/>
                      <a:gd name="connsiteY39" fmla="*/ 25206 h 71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50960" h="71101">
                        <a:moveTo>
                          <a:pt x="34743" y="25342"/>
                        </a:moveTo>
                        <a:cubicBezTo>
                          <a:pt x="31745" y="26023"/>
                          <a:pt x="25069" y="18938"/>
                          <a:pt x="26295" y="16758"/>
                        </a:cubicBezTo>
                        <a:cubicBezTo>
                          <a:pt x="27794" y="17031"/>
                          <a:pt x="32290" y="19483"/>
                          <a:pt x="30791" y="16486"/>
                        </a:cubicBezTo>
                        <a:lnTo>
                          <a:pt x="21663" y="15669"/>
                        </a:lnTo>
                        <a:cubicBezTo>
                          <a:pt x="17167" y="6131"/>
                          <a:pt x="31881" y="15669"/>
                          <a:pt x="37195" y="16622"/>
                        </a:cubicBezTo>
                        <a:cubicBezTo>
                          <a:pt x="29974" y="9946"/>
                          <a:pt x="25887" y="10491"/>
                          <a:pt x="18121" y="3270"/>
                        </a:cubicBezTo>
                        <a:cubicBezTo>
                          <a:pt x="20028" y="5723"/>
                          <a:pt x="20437" y="8175"/>
                          <a:pt x="20709" y="10218"/>
                        </a:cubicBezTo>
                        <a:cubicBezTo>
                          <a:pt x="18257" y="13352"/>
                          <a:pt x="11989" y="5314"/>
                          <a:pt x="7357" y="0"/>
                        </a:cubicBezTo>
                        <a:cubicBezTo>
                          <a:pt x="8992" y="4496"/>
                          <a:pt x="6267" y="3679"/>
                          <a:pt x="2861" y="2180"/>
                        </a:cubicBezTo>
                        <a:cubicBezTo>
                          <a:pt x="2316" y="1771"/>
                          <a:pt x="1907" y="1635"/>
                          <a:pt x="1499" y="1635"/>
                        </a:cubicBezTo>
                        <a:lnTo>
                          <a:pt x="272" y="1090"/>
                        </a:lnTo>
                        <a:lnTo>
                          <a:pt x="817" y="1771"/>
                        </a:lnTo>
                        <a:cubicBezTo>
                          <a:pt x="817" y="1771"/>
                          <a:pt x="136" y="2589"/>
                          <a:pt x="0" y="3543"/>
                        </a:cubicBezTo>
                        <a:cubicBezTo>
                          <a:pt x="4768" y="7357"/>
                          <a:pt x="5450" y="13216"/>
                          <a:pt x="8447" y="15941"/>
                        </a:cubicBezTo>
                        <a:cubicBezTo>
                          <a:pt x="10218" y="8584"/>
                          <a:pt x="19210" y="24388"/>
                          <a:pt x="24524" y="26159"/>
                        </a:cubicBezTo>
                        <a:lnTo>
                          <a:pt x="29565" y="29293"/>
                        </a:lnTo>
                        <a:lnTo>
                          <a:pt x="31336" y="30655"/>
                        </a:lnTo>
                        <a:cubicBezTo>
                          <a:pt x="31336" y="31473"/>
                          <a:pt x="30247" y="31882"/>
                          <a:pt x="26704" y="30655"/>
                        </a:cubicBezTo>
                        <a:cubicBezTo>
                          <a:pt x="29701" y="31473"/>
                          <a:pt x="36922" y="37468"/>
                          <a:pt x="37468" y="35288"/>
                        </a:cubicBezTo>
                        <a:cubicBezTo>
                          <a:pt x="42917" y="39648"/>
                          <a:pt x="49457" y="43054"/>
                          <a:pt x="55588" y="46869"/>
                        </a:cubicBezTo>
                        <a:cubicBezTo>
                          <a:pt x="55997" y="47414"/>
                          <a:pt x="56406" y="48095"/>
                          <a:pt x="56678" y="48776"/>
                        </a:cubicBezTo>
                        <a:cubicBezTo>
                          <a:pt x="57496" y="48776"/>
                          <a:pt x="57768" y="48640"/>
                          <a:pt x="57904" y="48231"/>
                        </a:cubicBezTo>
                        <a:cubicBezTo>
                          <a:pt x="85426" y="63763"/>
                          <a:pt x="118397" y="72211"/>
                          <a:pt x="150960" y="70984"/>
                        </a:cubicBezTo>
                        <a:cubicBezTo>
                          <a:pt x="146055" y="70984"/>
                          <a:pt x="141968" y="68941"/>
                          <a:pt x="137199" y="67987"/>
                        </a:cubicBezTo>
                        <a:cubicBezTo>
                          <a:pt x="144693" y="64036"/>
                          <a:pt x="129297" y="66761"/>
                          <a:pt x="131749" y="62673"/>
                        </a:cubicBezTo>
                        <a:cubicBezTo>
                          <a:pt x="135019" y="61447"/>
                          <a:pt x="139652" y="62128"/>
                          <a:pt x="142513" y="63355"/>
                        </a:cubicBezTo>
                        <a:cubicBezTo>
                          <a:pt x="143603" y="61311"/>
                          <a:pt x="139652" y="59267"/>
                          <a:pt x="140333" y="56815"/>
                        </a:cubicBezTo>
                        <a:cubicBezTo>
                          <a:pt x="129297" y="53409"/>
                          <a:pt x="126436" y="63627"/>
                          <a:pt x="115264" y="59812"/>
                        </a:cubicBezTo>
                        <a:cubicBezTo>
                          <a:pt x="116218" y="57496"/>
                          <a:pt x="119896" y="55997"/>
                          <a:pt x="112675" y="54907"/>
                        </a:cubicBezTo>
                        <a:lnTo>
                          <a:pt x="114582" y="54907"/>
                        </a:lnTo>
                        <a:cubicBezTo>
                          <a:pt x="102320" y="55180"/>
                          <a:pt x="107089" y="47550"/>
                          <a:pt x="98369" y="51910"/>
                        </a:cubicBezTo>
                        <a:lnTo>
                          <a:pt x="99596" y="48504"/>
                        </a:lnTo>
                        <a:cubicBezTo>
                          <a:pt x="93873" y="49457"/>
                          <a:pt x="83927" y="46460"/>
                          <a:pt x="78750" y="44144"/>
                        </a:cubicBezTo>
                        <a:lnTo>
                          <a:pt x="79295" y="43599"/>
                        </a:lnTo>
                        <a:cubicBezTo>
                          <a:pt x="62945" y="40329"/>
                          <a:pt x="70439" y="41010"/>
                          <a:pt x="54226" y="33108"/>
                        </a:cubicBezTo>
                        <a:lnTo>
                          <a:pt x="63354" y="33789"/>
                        </a:lnTo>
                        <a:cubicBezTo>
                          <a:pt x="59131" y="29157"/>
                          <a:pt x="55588" y="32291"/>
                          <a:pt x="52046" y="29566"/>
                        </a:cubicBezTo>
                        <a:cubicBezTo>
                          <a:pt x="52727" y="29157"/>
                          <a:pt x="53272" y="26432"/>
                          <a:pt x="57087" y="28067"/>
                        </a:cubicBezTo>
                        <a:cubicBezTo>
                          <a:pt x="49730" y="26296"/>
                          <a:pt x="43053" y="23571"/>
                          <a:pt x="35969" y="20846"/>
                        </a:cubicBezTo>
                        <a:cubicBezTo>
                          <a:pt x="30110" y="19756"/>
                          <a:pt x="35151" y="23571"/>
                          <a:pt x="34879" y="25206"/>
                        </a:cubicBezTo>
                        <a:close/>
                      </a:path>
                    </a:pathLst>
                  </a:custGeom>
                  <a:solidFill>
                    <a:srgbClr val="1DADEB"/>
                  </a:solidFill>
                  <a:ln w="0" cap="flat">
                    <a:noFill/>
                    <a:prstDash val="solid"/>
                    <a:miter/>
                  </a:ln>
                </p:spPr>
                <p:txBody>
                  <a:bodyPr rtlCol="0" anchor="ctr"/>
                  <a:lstStyle/>
                  <a:p>
                    <a:endParaRPr lang="en-US"/>
                  </a:p>
                </p:txBody>
              </p:sp>
              <p:sp>
                <p:nvSpPr>
                  <p:cNvPr id="841" name="Freeform: Shape 840">
                    <a:extLst>
                      <a:ext uri="{FF2B5EF4-FFF2-40B4-BE49-F238E27FC236}">
                        <a16:creationId xmlns:a16="http://schemas.microsoft.com/office/drawing/2014/main" id="{FCA40C2B-00AE-A987-DB76-6F054CA5EB1E}"/>
                      </a:ext>
                    </a:extLst>
                  </p:cNvPr>
                  <p:cNvSpPr/>
                  <p:nvPr/>
                </p:nvSpPr>
                <p:spPr>
                  <a:xfrm>
                    <a:off x="6648588" y="3887773"/>
                    <a:ext cx="2588" cy="2861"/>
                  </a:xfrm>
                  <a:custGeom>
                    <a:avLst/>
                    <a:gdLst>
                      <a:gd name="connsiteX0" fmla="*/ 2589 w 2588"/>
                      <a:gd name="connsiteY0" fmla="*/ 2861 h 2861"/>
                      <a:gd name="connsiteX1" fmla="*/ 0 w 2588"/>
                      <a:gd name="connsiteY1" fmla="*/ 0 h 2861"/>
                      <a:gd name="connsiteX2" fmla="*/ 2589 w 2588"/>
                      <a:gd name="connsiteY2" fmla="*/ 2861 h 2861"/>
                    </a:gdLst>
                    <a:ahLst/>
                    <a:cxnLst>
                      <a:cxn ang="0">
                        <a:pos x="connsiteX0" y="connsiteY0"/>
                      </a:cxn>
                      <a:cxn ang="0">
                        <a:pos x="connsiteX1" y="connsiteY1"/>
                      </a:cxn>
                      <a:cxn ang="0">
                        <a:pos x="connsiteX2" y="connsiteY2"/>
                      </a:cxn>
                    </a:cxnLst>
                    <a:rect l="l" t="t" r="r" b="b"/>
                    <a:pathLst>
                      <a:path w="2588" h="2861">
                        <a:moveTo>
                          <a:pt x="2589" y="2861"/>
                        </a:moveTo>
                        <a:cubicBezTo>
                          <a:pt x="1908" y="1907"/>
                          <a:pt x="954" y="1090"/>
                          <a:pt x="0" y="0"/>
                        </a:cubicBezTo>
                        <a:cubicBezTo>
                          <a:pt x="817" y="1226"/>
                          <a:pt x="1771" y="2044"/>
                          <a:pt x="2589" y="2861"/>
                        </a:cubicBezTo>
                        <a:close/>
                      </a:path>
                    </a:pathLst>
                  </a:custGeom>
                  <a:solidFill>
                    <a:srgbClr val="1DADEB"/>
                  </a:solidFill>
                  <a:ln w="0" cap="flat">
                    <a:noFill/>
                    <a:prstDash val="solid"/>
                    <a:miter/>
                  </a:ln>
                </p:spPr>
                <p:txBody>
                  <a:bodyPr rtlCol="0" anchor="ctr"/>
                  <a:lstStyle/>
                  <a:p>
                    <a:endParaRPr lang="en-US"/>
                  </a:p>
                </p:txBody>
              </p:sp>
              <p:sp>
                <p:nvSpPr>
                  <p:cNvPr id="842" name="Freeform: Shape 841">
                    <a:extLst>
                      <a:ext uri="{FF2B5EF4-FFF2-40B4-BE49-F238E27FC236}">
                        <a16:creationId xmlns:a16="http://schemas.microsoft.com/office/drawing/2014/main" id="{52B8845D-C2BB-FBA0-81C0-7E00B4F6AA4F}"/>
                      </a:ext>
                    </a:extLst>
                  </p:cNvPr>
                  <p:cNvSpPr/>
                  <p:nvPr/>
                </p:nvSpPr>
                <p:spPr>
                  <a:xfrm>
                    <a:off x="6784153" y="3957939"/>
                    <a:ext cx="6812" cy="408"/>
                  </a:xfrm>
                  <a:custGeom>
                    <a:avLst/>
                    <a:gdLst>
                      <a:gd name="connsiteX0" fmla="*/ 6812 w 6812"/>
                      <a:gd name="connsiteY0" fmla="*/ 0 h 408"/>
                      <a:gd name="connsiteX1" fmla="*/ 0 w 6812"/>
                      <a:gd name="connsiteY1" fmla="*/ 409 h 408"/>
                      <a:gd name="connsiteX2" fmla="*/ 6812 w 6812"/>
                      <a:gd name="connsiteY2" fmla="*/ 0 h 408"/>
                    </a:gdLst>
                    <a:ahLst/>
                    <a:cxnLst>
                      <a:cxn ang="0">
                        <a:pos x="connsiteX0" y="connsiteY0"/>
                      </a:cxn>
                      <a:cxn ang="0">
                        <a:pos x="connsiteX1" y="connsiteY1"/>
                      </a:cxn>
                      <a:cxn ang="0">
                        <a:pos x="connsiteX2" y="connsiteY2"/>
                      </a:cxn>
                    </a:cxnLst>
                    <a:rect l="l" t="t" r="r" b="b"/>
                    <a:pathLst>
                      <a:path w="6812" h="408">
                        <a:moveTo>
                          <a:pt x="6812" y="0"/>
                        </a:moveTo>
                        <a:lnTo>
                          <a:pt x="0" y="409"/>
                        </a:lnTo>
                        <a:cubicBezTo>
                          <a:pt x="2180" y="409"/>
                          <a:pt x="4360" y="409"/>
                          <a:pt x="6812" y="0"/>
                        </a:cubicBezTo>
                        <a:close/>
                      </a:path>
                    </a:pathLst>
                  </a:custGeom>
                  <a:solidFill>
                    <a:srgbClr val="1DADEB"/>
                  </a:solidFill>
                  <a:ln w="0" cap="flat">
                    <a:noFill/>
                    <a:prstDash val="solid"/>
                    <a:miter/>
                  </a:ln>
                </p:spPr>
                <p:txBody>
                  <a:bodyPr rtlCol="0" anchor="ctr"/>
                  <a:lstStyle/>
                  <a:p>
                    <a:endParaRPr lang="en-US"/>
                  </a:p>
                </p:txBody>
              </p:sp>
              <p:sp>
                <p:nvSpPr>
                  <p:cNvPr id="843" name="Freeform: Shape 842">
                    <a:extLst>
                      <a:ext uri="{FF2B5EF4-FFF2-40B4-BE49-F238E27FC236}">
                        <a16:creationId xmlns:a16="http://schemas.microsoft.com/office/drawing/2014/main" id="{1C8FACF7-EE20-4214-6B12-4489EC983ED2}"/>
                      </a:ext>
                    </a:extLst>
                  </p:cNvPr>
                  <p:cNvSpPr/>
                  <p:nvPr/>
                </p:nvSpPr>
                <p:spPr>
                  <a:xfrm>
                    <a:off x="6620385" y="3872093"/>
                    <a:ext cx="12125" cy="10774"/>
                  </a:xfrm>
                  <a:custGeom>
                    <a:avLst/>
                    <a:gdLst>
                      <a:gd name="connsiteX0" fmla="*/ 5177 w 12125"/>
                      <a:gd name="connsiteY0" fmla="*/ 420 h 10774"/>
                      <a:gd name="connsiteX1" fmla="*/ 0 w 12125"/>
                      <a:gd name="connsiteY1" fmla="*/ 11 h 10774"/>
                      <a:gd name="connsiteX2" fmla="*/ 8174 w 12125"/>
                      <a:gd name="connsiteY2" fmla="*/ 10774 h 10774"/>
                      <a:gd name="connsiteX3" fmla="*/ 12126 w 12125"/>
                      <a:gd name="connsiteY3" fmla="*/ 8867 h 10774"/>
                      <a:gd name="connsiteX4" fmla="*/ 5313 w 12125"/>
                      <a:gd name="connsiteY4" fmla="*/ 420 h 10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25" h="10774">
                        <a:moveTo>
                          <a:pt x="5177" y="420"/>
                        </a:moveTo>
                        <a:cubicBezTo>
                          <a:pt x="5858" y="4507"/>
                          <a:pt x="1499" y="-261"/>
                          <a:pt x="0" y="11"/>
                        </a:cubicBezTo>
                        <a:cubicBezTo>
                          <a:pt x="2725" y="3553"/>
                          <a:pt x="5041" y="7368"/>
                          <a:pt x="8174" y="10774"/>
                        </a:cubicBezTo>
                        <a:cubicBezTo>
                          <a:pt x="9265" y="9821"/>
                          <a:pt x="11308" y="9957"/>
                          <a:pt x="12126" y="8867"/>
                        </a:cubicBezTo>
                        <a:cubicBezTo>
                          <a:pt x="9537" y="6142"/>
                          <a:pt x="7493" y="3281"/>
                          <a:pt x="5313" y="420"/>
                        </a:cubicBezTo>
                        <a:close/>
                      </a:path>
                    </a:pathLst>
                  </a:custGeom>
                  <a:solidFill>
                    <a:srgbClr val="1DADEB"/>
                  </a:solidFill>
                  <a:ln w="0" cap="flat">
                    <a:noFill/>
                    <a:prstDash val="solid"/>
                    <a:miter/>
                  </a:ln>
                </p:spPr>
                <p:txBody>
                  <a:bodyPr rtlCol="0" anchor="ctr"/>
                  <a:lstStyle/>
                  <a:p>
                    <a:endParaRPr lang="en-US"/>
                  </a:p>
                </p:txBody>
              </p:sp>
              <p:sp>
                <p:nvSpPr>
                  <p:cNvPr id="844" name="Freeform: Shape 843">
                    <a:extLst>
                      <a:ext uri="{FF2B5EF4-FFF2-40B4-BE49-F238E27FC236}">
                        <a16:creationId xmlns:a16="http://schemas.microsoft.com/office/drawing/2014/main" id="{1CBAB33B-DC5E-3C79-EB04-8F75D876666C}"/>
                      </a:ext>
                    </a:extLst>
                  </p:cNvPr>
                  <p:cNvSpPr/>
                  <p:nvPr/>
                </p:nvSpPr>
                <p:spPr>
                  <a:xfrm>
                    <a:off x="6627957" y="3882732"/>
                    <a:ext cx="5507" cy="5722"/>
                  </a:xfrm>
                  <a:custGeom>
                    <a:avLst/>
                    <a:gdLst>
                      <a:gd name="connsiteX0" fmla="*/ 1148 w 5507"/>
                      <a:gd name="connsiteY0" fmla="*/ 4768 h 5722"/>
                      <a:gd name="connsiteX1" fmla="*/ 5508 w 5507"/>
                      <a:gd name="connsiteY1" fmla="*/ 5722 h 5722"/>
                      <a:gd name="connsiteX2" fmla="*/ 603 w 5507"/>
                      <a:gd name="connsiteY2" fmla="*/ 0 h 5722"/>
                      <a:gd name="connsiteX3" fmla="*/ 1148 w 5507"/>
                      <a:gd name="connsiteY3" fmla="*/ 4632 h 5722"/>
                    </a:gdLst>
                    <a:ahLst/>
                    <a:cxnLst>
                      <a:cxn ang="0">
                        <a:pos x="connsiteX0" y="connsiteY0"/>
                      </a:cxn>
                      <a:cxn ang="0">
                        <a:pos x="connsiteX1" y="connsiteY1"/>
                      </a:cxn>
                      <a:cxn ang="0">
                        <a:pos x="connsiteX2" y="connsiteY2"/>
                      </a:cxn>
                      <a:cxn ang="0">
                        <a:pos x="connsiteX3" y="connsiteY3"/>
                      </a:cxn>
                    </a:cxnLst>
                    <a:rect l="l" t="t" r="r" b="b"/>
                    <a:pathLst>
                      <a:path w="5507" h="5722">
                        <a:moveTo>
                          <a:pt x="1148" y="4768"/>
                        </a:moveTo>
                        <a:cubicBezTo>
                          <a:pt x="2238" y="4496"/>
                          <a:pt x="3737" y="5041"/>
                          <a:pt x="5508" y="5722"/>
                        </a:cubicBezTo>
                        <a:lnTo>
                          <a:pt x="603" y="0"/>
                        </a:lnTo>
                        <a:cubicBezTo>
                          <a:pt x="-215" y="681"/>
                          <a:pt x="-351" y="1907"/>
                          <a:pt x="1148" y="4632"/>
                        </a:cubicBezTo>
                        <a:close/>
                      </a:path>
                    </a:pathLst>
                  </a:custGeom>
                  <a:solidFill>
                    <a:srgbClr val="1DADEB"/>
                  </a:solidFill>
                  <a:ln w="0" cap="flat">
                    <a:noFill/>
                    <a:prstDash val="solid"/>
                    <a:miter/>
                  </a:ln>
                </p:spPr>
                <p:txBody>
                  <a:bodyPr rtlCol="0" anchor="ctr"/>
                  <a:lstStyle/>
                  <a:p>
                    <a:endParaRPr lang="en-US"/>
                  </a:p>
                </p:txBody>
              </p:sp>
              <p:sp>
                <p:nvSpPr>
                  <p:cNvPr id="845" name="Freeform: Shape 844">
                    <a:extLst>
                      <a:ext uri="{FF2B5EF4-FFF2-40B4-BE49-F238E27FC236}">
                        <a16:creationId xmlns:a16="http://schemas.microsoft.com/office/drawing/2014/main" id="{F55C636E-0DA7-6DB5-5A4E-E296E5985360}"/>
                      </a:ext>
                    </a:extLst>
                  </p:cNvPr>
                  <p:cNvSpPr/>
                  <p:nvPr/>
                </p:nvSpPr>
                <p:spPr>
                  <a:xfrm>
                    <a:off x="6685102" y="3839405"/>
                    <a:ext cx="3678" cy="2316"/>
                  </a:xfrm>
                  <a:custGeom>
                    <a:avLst/>
                    <a:gdLst>
                      <a:gd name="connsiteX0" fmla="*/ 0 w 3678"/>
                      <a:gd name="connsiteY0" fmla="*/ 0 h 2316"/>
                      <a:gd name="connsiteX1" fmla="*/ 1226 w 3678"/>
                      <a:gd name="connsiteY1" fmla="*/ 1090 h 2316"/>
                      <a:gd name="connsiteX2" fmla="*/ 3678 w 3678"/>
                      <a:gd name="connsiteY2" fmla="*/ 2316 h 2316"/>
                      <a:gd name="connsiteX3" fmla="*/ 0 w 3678"/>
                      <a:gd name="connsiteY3" fmla="*/ 0 h 2316"/>
                    </a:gdLst>
                    <a:ahLst/>
                    <a:cxnLst>
                      <a:cxn ang="0">
                        <a:pos x="connsiteX0" y="connsiteY0"/>
                      </a:cxn>
                      <a:cxn ang="0">
                        <a:pos x="connsiteX1" y="connsiteY1"/>
                      </a:cxn>
                      <a:cxn ang="0">
                        <a:pos x="connsiteX2" y="connsiteY2"/>
                      </a:cxn>
                      <a:cxn ang="0">
                        <a:pos x="connsiteX3" y="connsiteY3"/>
                      </a:cxn>
                    </a:cxnLst>
                    <a:rect l="l" t="t" r="r" b="b"/>
                    <a:pathLst>
                      <a:path w="3678" h="2316">
                        <a:moveTo>
                          <a:pt x="0" y="0"/>
                        </a:moveTo>
                        <a:lnTo>
                          <a:pt x="1226" y="1090"/>
                        </a:lnTo>
                        <a:lnTo>
                          <a:pt x="3678" y="2316"/>
                        </a:lnTo>
                        <a:lnTo>
                          <a:pt x="0" y="0"/>
                        </a:lnTo>
                        <a:close/>
                      </a:path>
                    </a:pathLst>
                  </a:custGeom>
                  <a:solidFill>
                    <a:srgbClr val="1DADEB"/>
                  </a:solidFill>
                  <a:ln w="0" cap="flat">
                    <a:noFill/>
                    <a:prstDash val="solid"/>
                    <a:miter/>
                  </a:ln>
                </p:spPr>
                <p:txBody>
                  <a:bodyPr rtlCol="0" anchor="ctr"/>
                  <a:lstStyle/>
                  <a:p>
                    <a:endParaRPr lang="en-US"/>
                  </a:p>
                </p:txBody>
              </p:sp>
              <p:sp>
                <p:nvSpPr>
                  <p:cNvPr id="846" name="Freeform: Shape 845">
                    <a:extLst>
                      <a:ext uri="{FF2B5EF4-FFF2-40B4-BE49-F238E27FC236}">
                        <a16:creationId xmlns:a16="http://schemas.microsoft.com/office/drawing/2014/main" id="{41BD02DC-1364-07BF-7303-0D91E984AAF6}"/>
                      </a:ext>
                    </a:extLst>
                  </p:cNvPr>
                  <p:cNvSpPr/>
                  <p:nvPr/>
                </p:nvSpPr>
                <p:spPr>
                  <a:xfrm>
                    <a:off x="6693958" y="3857799"/>
                    <a:ext cx="5313" cy="5041"/>
                  </a:xfrm>
                  <a:custGeom>
                    <a:avLst/>
                    <a:gdLst>
                      <a:gd name="connsiteX0" fmla="*/ 5313 w 5313"/>
                      <a:gd name="connsiteY0" fmla="*/ 5041 h 5041"/>
                      <a:gd name="connsiteX1" fmla="*/ 0 w 5313"/>
                      <a:gd name="connsiteY1" fmla="*/ 0 h 5041"/>
                      <a:gd name="connsiteX2" fmla="*/ 5313 w 5313"/>
                      <a:gd name="connsiteY2" fmla="*/ 5041 h 5041"/>
                    </a:gdLst>
                    <a:ahLst/>
                    <a:cxnLst>
                      <a:cxn ang="0">
                        <a:pos x="connsiteX0" y="connsiteY0"/>
                      </a:cxn>
                      <a:cxn ang="0">
                        <a:pos x="connsiteX1" y="connsiteY1"/>
                      </a:cxn>
                      <a:cxn ang="0">
                        <a:pos x="connsiteX2" y="connsiteY2"/>
                      </a:cxn>
                    </a:cxnLst>
                    <a:rect l="l" t="t" r="r" b="b"/>
                    <a:pathLst>
                      <a:path w="5313" h="5041">
                        <a:moveTo>
                          <a:pt x="5313" y="5041"/>
                        </a:moveTo>
                        <a:cubicBezTo>
                          <a:pt x="5313" y="2044"/>
                          <a:pt x="1363" y="545"/>
                          <a:pt x="0" y="0"/>
                        </a:cubicBezTo>
                        <a:cubicBezTo>
                          <a:pt x="3270" y="3134"/>
                          <a:pt x="1363" y="2316"/>
                          <a:pt x="5313" y="5041"/>
                        </a:cubicBezTo>
                        <a:close/>
                      </a:path>
                    </a:pathLst>
                  </a:custGeom>
                  <a:solidFill>
                    <a:srgbClr val="1DADEB"/>
                  </a:solidFill>
                  <a:ln w="0" cap="flat">
                    <a:noFill/>
                    <a:prstDash val="solid"/>
                    <a:miter/>
                  </a:ln>
                </p:spPr>
                <p:txBody>
                  <a:bodyPr rtlCol="0" anchor="ctr"/>
                  <a:lstStyle/>
                  <a:p>
                    <a:endParaRPr lang="en-US"/>
                  </a:p>
                </p:txBody>
              </p:sp>
              <p:sp>
                <p:nvSpPr>
                  <p:cNvPr id="847" name="Freeform: Shape 846">
                    <a:extLst>
                      <a:ext uri="{FF2B5EF4-FFF2-40B4-BE49-F238E27FC236}">
                        <a16:creationId xmlns:a16="http://schemas.microsoft.com/office/drawing/2014/main" id="{2D8C8BEF-EED2-C9C6-4E01-21656BD235AE}"/>
                      </a:ext>
                    </a:extLst>
                  </p:cNvPr>
                  <p:cNvSpPr/>
                  <p:nvPr/>
                </p:nvSpPr>
                <p:spPr>
                  <a:xfrm>
                    <a:off x="6710580" y="3842539"/>
                    <a:ext cx="3542" cy="1634"/>
                  </a:xfrm>
                  <a:custGeom>
                    <a:avLst/>
                    <a:gdLst>
                      <a:gd name="connsiteX0" fmla="*/ 0 w 3542"/>
                      <a:gd name="connsiteY0" fmla="*/ 0 h 1634"/>
                      <a:gd name="connsiteX1" fmla="*/ 3406 w 3542"/>
                      <a:gd name="connsiteY1" fmla="*/ 1635 h 1634"/>
                      <a:gd name="connsiteX2" fmla="*/ 3542 w 3542"/>
                      <a:gd name="connsiteY2" fmla="*/ 1090 h 1634"/>
                      <a:gd name="connsiteX3" fmla="*/ 0 w 3542"/>
                      <a:gd name="connsiteY3" fmla="*/ 0 h 1634"/>
                    </a:gdLst>
                    <a:ahLst/>
                    <a:cxnLst>
                      <a:cxn ang="0">
                        <a:pos x="connsiteX0" y="connsiteY0"/>
                      </a:cxn>
                      <a:cxn ang="0">
                        <a:pos x="connsiteX1" y="connsiteY1"/>
                      </a:cxn>
                      <a:cxn ang="0">
                        <a:pos x="connsiteX2" y="connsiteY2"/>
                      </a:cxn>
                      <a:cxn ang="0">
                        <a:pos x="connsiteX3" y="connsiteY3"/>
                      </a:cxn>
                    </a:cxnLst>
                    <a:rect l="l" t="t" r="r" b="b"/>
                    <a:pathLst>
                      <a:path w="3542" h="1634">
                        <a:moveTo>
                          <a:pt x="0" y="0"/>
                        </a:moveTo>
                        <a:lnTo>
                          <a:pt x="3406" y="1635"/>
                        </a:lnTo>
                        <a:lnTo>
                          <a:pt x="3542" y="1090"/>
                        </a:lnTo>
                        <a:lnTo>
                          <a:pt x="0" y="0"/>
                        </a:lnTo>
                        <a:close/>
                      </a:path>
                    </a:pathLst>
                  </a:custGeom>
                  <a:solidFill>
                    <a:srgbClr val="1DADEB"/>
                  </a:solidFill>
                  <a:ln w="0" cap="flat">
                    <a:noFill/>
                    <a:prstDash val="solid"/>
                    <a:miter/>
                  </a:ln>
                </p:spPr>
                <p:txBody>
                  <a:bodyPr rtlCol="0" anchor="ctr"/>
                  <a:lstStyle/>
                  <a:p>
                    <a:endParaRPr lang="en-US"/>
                  </a:p>
                </p:txBody>
              </p:sp>
              <p:sp>
                <p:nvSpPr>
                  <p:cNvPr id="848" name="Freeform: Shape 847">
                    <a:extLst>
                      <a:ext uri="{FF2B5EF4-FFF2-40B4-BE49-F238E27FC236}">
                        <a16:creationId xmlns:a16="http://schemas.microsoft.com/office/drawing/2014/main" id="{0C8283E2-A036-9E64-2509-D9AF33BDC203}"/>
                      </a:ext>
                    </a:extLst>
                  </p:cNvPr>
                  <p:cNvSpPr/>
                  <p:nvPr/>
                </p:nvSpPr>
                <p:spPr>
                  <a:xfrm>
                    <a:off x="6835517" y="3933143"/>
                    <a:ext cx="2725" cy="1226"/>
                  </a:xfrm>
                  <a:custGeom>
                    <a:avLst/>
                    <a:gdLst>
                      <a:gd name="connsiteX0" fmla="*/ 0 w 2725"/>
                      <a:gd name="connsiteY0" fmla="*/ 1226 h 1226"/>
                      <a:gd name="connsiteX1" fmla="*/ 2725 w 2725"/>
                      <a:gd name="connsiteY1" fmla="*/ 0 h 1226"/>
                      <a:gd name="connsiteX2" fmla="*/ 0 w 2725"/>
                      <a:gd name="connsiteY2" fmla="*/ 1226 h 1226"/>
                    </a:gdLst>
                    <a:ahLst/>
                    <a:cxnLst>
                      <a:cxn ang="0">
                        <a:pos x="connsiteX0" y="connsiteY0"/>
                      </a:cxn>
                      <a:cxn ang="0">
                        <a:pos x="connsiteX1" y="connsiteY1"/>
                      </a:cxn>
                      <a:cxn ang="0">
                        <a:pos x="connsiteX2" y="connsiteY2"/>
                      </a:cxn>
                    </a:cxnLst>
                    <a:rect l="l" t="t" r="r" b="b"/>
                    <a:pathLst>
                      <a:path w="2725" h="1226">
                        <a:moveTo>
                          <a:pt x="0" y="1226"/>
                        </a:moveTo>
                        <a:cubicBezTo>
                          <a:pt x="954" y="817"/>
                          <a:pt x="1771" y="409"/>
                          <a:pt x="2725" y="0"/>
                        </a:cubicBezTo>
                        <a:cubicBezTo>
                          <a:pt x="1499" y="409"/>
                          <a:pt x="681" y="817"/>
                          <a:pt x="0" y="1226"/>
                        </a:cubicBezTo>
                        <a:close/>
                      </a:path>
                    </a:pathLst>
                  </a:custGeom>
                  <a:solidFill>
                    <a:srgbClr val="1DADEB"/>
                  </a:solidFill>
                  <a:ln w="0" cap="flat">
                    <a:noFill/>
                    <a:prstDash val="solid"/>
                    <a:miter/>
                  </a:ln>
                </p:spPr>
                <p:txBody>
                  <a:bodyPr rtlCol="0" anchor="ctr"/>
                  <a:lstStyle/>
                  <a:p>
                    <a:endParaRPr lang="en-US"/>
                  </a:p>
                </p:txBody>
              </p:sp>
              <p:sp>
                <p:nvSpPr>
                  <p:cNvPr id="849" name="Freeform: Shape 848">
                    <a:extLst>
                      <a:ext uri="{FF2B5EF4-FFF2-40B4-BE49-F238E27FC236}">
                        <a16:creationId xmlns:a16="http://schemas.microsoft.com/office/drawing/2014/main" id="{2495A7F7-9771-8CC9-ED34-8B924A32DC56}"/>
                      </a:ext>
                    </a:extLst>
                  </p:cNvPr>
                  <p:cNvSpPr/>
                  <p:nvPr/>
                </p:nvSpPr>
                <p:spPr>
                  <a:xfrm>
                    <a:off x="6778770" y="3920744"/>
                    <a:ext cx="94085" cy="35696"/>
                  </a:xfrm>
                  <a:custGeom>
                    <a:avLst/>
                    <a:gdLst>
                      <a:gd name="connsiteX0" fmla="*/ 5655 w 94085"/>
                      <a:gd name="connsiteY0" fmla="*/ 26977 h 35696"/>
                      <a:gd name="connsiteX1" fmla="*/ 614 w 94085"/>
                      <a:gd name="connsiteY1" fmla="*/ 35697 h 35696"/>
                      <a:gd name="connsiteX2" fmla="*/ 9061 w 94085"/>
                      <a:gd name="connsiteY2" fmla="*/ 33517 h 35696"/>
                      <a:gd name="connsiteX3" fmla="*/ 8380 w 94085"/>
                      <a:gd name="connsiteY3" fmla="*/ 34879 h 35696"/>
                      <a:gd name="connsiteX4" fmla="*/ 18735 w 94085"/>
                      <a:gd name="connsiteY4" fmla="*/ 33789 h 35696"/>
                      <a:gd name="connsiteX5" fmla="*/ 15056 w 94085"/>
                      <a:gd name="connsiteY5" fmla="*/ 29020 h 35696"/>
                      <a:gd name="connsiteX6" fmla="*/ 30043 w 94085"/>
                      <a:gd name="connsiteY6" fmla="*/ 33244 h 35696"/>
                      <a:gd name="connsiteX7" fmla="*/ 45166 w 94085"/>
                      <a:gd name="connsiteY7" fmla="*/ 29702 h 35696"/>
                      <a:gd name="connsiteX8" fmla="*/ 44076 w 94085"/>
                      <a:gd name="connsiteY8" fmla="*/ 30655 h 35696"/>
                      <a:gd name="connsiteX9" fmla="*/ 46120 w 94085"/>
                      <a:gd name="connsiteY9" fmla="*/ 29293 h 35696"/>
                      <a:gd name="connsiteX10" fmla="*/ 92171 w 94085"/>
                      <a:gd name="connsiteY10" fmla="*/ 7766 h 35696"/>
                      <a:gd name="connsiteX11" fmla="*/ 89310 w 94085"/>
                      <a:gd name="connsiteY11" fmla="*/ 0 h 35696"/>
                      <a:gd name="connsiteX12" fmla="*/ 67102 w 94085"/>
                      <a:gd name="connsiteY12" fmla="*/ 14170 h 35696"/>
                      <a:gd name="connsiteX13" fmla="*/ 65058 w 94085"/>
                      <a:gd name="connsiteY13" fmla="*/ 12126 h 35696"/>
                      <a:gd name="connsiteX14" fmla="*/ 60970 w 94085"/>
                      <a:gd name="connsiteY14" fmla="*/ 18121 h 35696"/>
                      <a:gd name="connsiteX15" fmla="*/ 66829 w 94085"/>
                      <a:gd name="connsiteY15" fmla="*/ 17167 h 35696"/>
                      <a:gd name="connsiteX16" fmla="*/ 38626 w 94085"/>
                      <a:gd name="connsiteY16" fmla="*/ 26840 h 35696"/>
                      <a:gd name="connsiteX17" fmla="*/ 58109 w 94085"/>
                      <a:gd name="connsiteY17" fmla="*/ 17303 h 35696"/>
                      <a:gd name="connsiteX18" fmla="*/ 56611 w 94085"/>
                      <a:gd name="connsiteY18" fmla="*/ 13352 h 35696"/>
                      <a:gd name="connsiteX19" fmla="*/ 31814 w 94085"/>
                      <a:gd name="connsiteY19" fmla="*/ 20846 h 35696"/>
                      <a:gd name="connsiteX20" fmla="*/ 5519 w 94085"/>
                      <a:gd name="connsiteY20" fmla="*/ 26568 h 3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4085" h="35696">
                        <a:moveTo>
                          <a:pt x="5655" y="26977"/>
                        </a:moveTo>
                        <a:cubicBezTo>
                          <a:pt x="20915" y="30111"/>
                          <a:pt x="-4155" y="30928"/>
                          <a:pt x="614" y="35697"/>
                        </a:cubicBezTo>
                        <a:lnTo>
                          <a:pt x="9061" y="33517"/>
                        </a:lnTo>
                        <a:lnTo>
                          <a:pt x="8380" y="34879"/>
                        </a:lnTo>
                        <a:lnTo>
                          <a:pt x="18735" y="33789"/>
                        </a:lnTo>
                        <a:cubicBezTo>
                          <a:pt x="16418" y="31609"/>
                          <a:pt x="14783" y="31609"/>
                          <a:pt x="15056" y="29020"/>
                        </a:cubicBezTo>
                        <a:cubicBezTo>
                          <a:pt x="28544" y="29020"/>
                          <a:pt x="19552" y="31746"/>
                          <a:pt x="30043" y="33244"/>
                        </a:cubicBezTo>
                        <a:lnTo>
                          <a:pt x="45166" y="29702"/>
                        </a:lnTo>
                        <a:lnTo>
                          <a:pt x="44076" y="30655"/>
                        </a:lnTo>
                        <a:cubicBezTo>
                          <a:pt x="45302" y="30383"/>
                          <a:pt x="45847" y="29838"/>
                          <a:pt x="46120" y="29293"/>
                        </a:cubicBezTo>
                        <a:cubicBezTo>
                          <a:pt x="62606" y="23979"/>
                          <a:pt x="78410" y="17031"/>
                          <a:pt x="92171" y="7766"/>
                        </a:cubicBezTo>
                        <a:cubicBezTo>
                          <a:pt x="98847" y="1363"/>
                          <a:pt x="85631" y="6540"/>
                          <a:pt x="89310" y="0"/>
                        </a:cubicBezTo>
                        <a:cubicBezTo>
                          <a:pt x="80999" y="5859"/>
                          <a:pt x="65876" y="9129"/>
                          <a:pt x="67102" y="14170"/>
                        </a:cubicBezTo>
                        <a:cubicBezTo>
                          <a:pt x="67102" y="13352"/>
                          <a:pt x="67102" y="11854"/>
                          <a:pt x="65058" y="12126"/>
                        </a:cubicBezTo>
                        <a:cubicBezTo>
                          <a:pt x="63832" y="14170"/>
                          <a:pt x="62469" y="16350"/>
                          <a:pt x="60970" y="18121"/>
                        </a:cubicBezTo>
                        <a:cubicBezTo>
                          <a:pt x="63014" y="17985"/>
                          <a:pt x="64922" y="17576"/>
                          <a:pt x="66829" y="17167"/>
                        </a:cubicBezTo>
                        <a:cubicBezTo>
                          <a:pt x="62878" y="23298"/>
                          <a:pt x="42850" y="29157"/>
                          <a:pt x="38626" y="26840"/>
                        </a:cubicBezTo>
                        <a:cubicBezTo>
                          <a:pt x="49526" y="23026"/>
                          <a:pt x="42441" y="19483"/>
                          <a:pt x="58109" y="17303"/>
                        </a:cubicBezTo>
                        <a:cubicBezTo>
                          <a:pt x="57020" y="16350"/>
                          <a:pt x="53613" y="15123"/>
                          <a:pt x="56611" y="13352"/>
                        </a:cubicBezTo>
                        <a:cubicBezTo>
                          <a:pt x="48436" y="16895"/>
                          <a:pt x="40261" y="19347"/>
                          <a:pt x="31814" y="20846"/>
                        </a:cubicBezTo>
                        <a:cubicBezTo>
                          <a:pt x="23367" y="23026"/>
                          <a:pt x="14920" y="23979"/>
                          <a:pt x="5519" y="26568"/>
                        </a:cubicBezTo>
                        <a:close/>
                      </a:path>
                    </a:pathLst>
                  </a:custGeom>
                  <a:solidFill>
                    <a:srgbClr val="1DADEB"/>
                  </a:solidFill>
                  <a:ln w="0" cap="flat">
                    <a:noFill/>
                    <a:prstDash val="solid"/>
                    <a:miter/>
                  </a:ln>
                </p:spPr>
                <p:txBody>
                  <a:bodyPr rtlCol="0" anchor="ctr"/>
                  <a:lstStyle/>
                  <a:p>
                    <a:endParaRPr lang="en-US"/>
                  </a:p>
                </p:txBody>
              </p:sp>
              <p:sp>
                <p:nvSpPr>
                  <p:cNvPr id="850" name="Freeform: Shape 849">
                    <a:extLst>
                      <a:ext uri="{FF2B5EF4-FFF2-40B4-BE49-F238E27FC236}">
                        <a16:creationId xmlns:a16="http://schemas.microsoft.com/office/drawing/2014/main" id="{95914424-9096-5A2A-FBEF-98AA96C78786}"/>
                      </a:ext>
                    </a:extLst>
                  </p:cNvPr>
                  <p:cNvSpPr/>
                  <p:nvPr/>
                </p:nvSpPr>
                <p:spPr>
                  <a:xfrm>
                    <a:off x="6929391" y="3860502"/>
                    <a:ext cx="272" cy="430"/>
                  </a:xfrm>
                  <a:custGeom>
                    <a:avLst/>
                    <a:gdLst>
                      <a:gd name="connsiteX0" fmla="*/ 0 w 272"/>
                      <a:gd name="connsiteY0" fmla="*/ 22 h 430"/>
                      <a:gd name="connsiteX1" fmla="*/ 272 w 272"/>
                      <a:gd name="connsiteY1" fmla="*/ 431 h 430"/>
                      <a:gd name="connsiteX2" fmla="*/ 0 w 272"/>
                      <a:gd name="connsiteY2" fmla="*/ 22 h 430"/>
                    </a:gdLst>
                    <a:ahLst/>
                    <a:cxnLst>
                      <a:cxn ang="0">
                        <a:pos x="connsiteX0" y="connsiteY0"/>
                      </a:cxn>
                      <a:cxn ang="0">
                        <a:pos x="connsiteX1" y="connsiteY1"/>
                      </a:cxn>
                      <a:cxn ang="0">
                        <a:pos x="connsiteX2" y="connsiteY2"/>
                      </a:cxn>
                    </a:cxnLst>
                    <a:rect l="l" t="t" r="r" b="b"/>
                    <a:pathLst>
                      <a:path w="272" h="430">
                        <a:moveTo>
                          <a:pt x="0" y="22"/>
                        </a:moveTo>
                        <a:lnTo>
                          <a:pt x="272" y="431"/>
                        </a:lnTo>
                        <a:cubicBezTo>
                          <a:pt x="272" y="431"/>
                          <a:pt x="272" y="-114"/>
                          <a:pt x="0" y="22"/>
                        </a:cubicBezTo>
                        <a:close/>
                      </a:path>
                    </a:pathLst>
                  </a:custGeom>
                  <a:solidFill>
                    <a:srgbClr val="1DADEB"/>
                  </a:solidFill>
                  <a:ln w="0" cap="flat">
                    <a:noFill/>
                    <a:prstDash val="solid"/>
                    <a:miter/>
                  </a:ln>
                </p:spPr>
                <p:txBody>
                  <a:bodyPr rtlCol="0" anchor="ctr"/>
                  <a:lstStyle/>
                  <a:p>
                    <a:endParaRPr lang="en-US"/>
                  </a:p>
                </p:txBody>
              </p:sp>
              <p:sp>
                <p:nvSpPr>
                  <p:cNvPr id="851" name="Freeform: Shape 850">
                    <a:extLst>
                      <a:ext uri="{FF2B5EF4-FFF2-40B4-BE49-F238E27FC236}">
                        <a16:creationId xmlns:a16="http://schemas.microsoft.com/office/drawing/2014/main" id="{6E8579BD-DEFD-ECAE-ADAA-DBD5F231C863}"/>
                      </a:ext>
                    </a:extLst>
                  </p:cNvPr>
                  <p:cNvSpPr/>
                  <p:nvPr/>
                </p:nvSpPr>
                <p:spPr>
                  <a:xfrm>
                    <a:off x="6924894" y="3860796"/>
                    <a:ext cx="7221" cy="13352"/>
                  </a:xfrm>
                  <a:custGeom>
                    <a:avLst/>
                    <a:gdLst>
                      <a:gd name="connsiteX0" fmla="*/ 818 w 7221"/>
                      <a:gd name="connsiteY0" fmla="*/ 3815 h 13352"/>
                      <a:gd name="connsiteX1" fmla="*/ 0 w 7221"/>
                      <a:gd name="connsiteY1" fmla="*/ 13352 h 13352"/>
                      <a:gd name="connsiteX2" fmla="*/ 7221 w 7221"/>
                      <a:gd name="connsiteY2" fmla="*/ 2725 h 13352"/>
                      <a:gd name="connsiteX3" fmla="*/ 4905 w 7221"/>
                      <a:gd name="connsiteY3" fmla="*/ 0 h 13352"/>
                      <a:gd name="connsiteX4" fmla="*/ 1771 w 7221"/>
                      <a:gd name="connsiteY4" fmla="*/ 6676 h 13352"/>
                      <a:gd name="connsiteX5" fmla="*/ 954 w 7221"/>
                      <a:gd name="connsiteY5" fmla="*/ 3815 h 13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21" h="13352">
                        <a:moveTo>
                          <a:pt x="818" y="3815"/>
                        </a:moveTo>
                        <a:lnTo>
                          <a:pt x="0" y="13352"/>
                        </a:lnTo>
                        <a:lnTo>
                          <a:pt x="7221" y="2725"/>
                        </a:lnTo>
                        <a:lnTo>
                          <a:pt x="4905" y="0"/>
                        </a:lnTo>
                        <a:cubicBezTo>
                          <a:pt x="4905" y="1363"/>
                          <a:pt x="3815" y="5995"/>
                          <a:pt x="1771" y="6676"/>
                        </a:cubicBezTo>
                        <a:lnTo>
                          <a:pt x="954" y="3815"/>
                        </a:lnTo>
                        <a:close/>
                      </a:path>
                    </a:pathLst>
                  </a:custGeom>
                  <a:solidFill>
                    <a:srgbClr val="1DADEB"/>
                  </a:solidFill>
                  <a:ln w="0" cap="flat">
                    <a:noFill/>
                    <a:prstDash val="solid"/>
                    <a:miter/>
                  </a:ln>
                </p:spPr>
                <p:txBody>
                  <a:bodyPr rtlCol="0" anchor="ctr"/>
                  <a:lstStyle/>
                  <a:p>
                    <a:endParaRPr lang="en-US"/>
                  </a:p>
                </p:txBody>
              </p:sp>
              <p:sp>
                <p:nvSpPr>
                  <p:cNvPr id="852" name="Freeform: Shape 851">
                    <a:extLst>
                      <a:ext uri="{FF2B5EF4-FFF2-40B4-BE49-F238E27FC236}">
                        <a16:creationId xmlns:a16="http://schemas.microsoft.com/office/drawing/2014/main" id="{5CBDBBC0-F40A-200D-B971-37DB9CF64B95}"/>
                      </a:ext>
                    </a:extLst>
                  </p:cNvPr>
                  <p:cNvSpPr/>
                  <p:nvPr/>
                </p:nvSpPr>
                <p:spPr>
                  <a:xfrm>
                    <a:off x="6915221" y="3871031"/>
                    <a:ext cx="6927" cy="12517"/>
                  </a:xfrm>
                  <a:custGeom>
                    <a:avLst/>
                    <a:gdLst>
                      <a:gd name="connsiteX0" fmla="*/ 5586 w 6927"/>
                      <a:gd name="connsiteY0" fmla="*/ 12518 h 12517"/>
                      <a:gd name="connsiteX1" fmla="*/ 1771 w 6927"/>
                      <a:gd name="connsiteY1" fmla="*/ 5842 h 12517"/>
                      <a:gd name="connsiteX2" fmla="*/ 6540 w 6927"/>
                      <a:gd name="connsiteY2" fmla="*/ 256 h 12517"/>
                      <a:gd name="connsiteX3" fmla="*/ 0 w 6927"/>
                      <a:gd name="connsiteY3" fmla="*/ 6932 h 12517"/>
                      <a:gd name="connsiteX4" fmla="*/ 5586 w 6927"/>
                      <a:gd name="connsiteY4" fmla="*/ 12518 h 125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 h="12517">
                        <a:moveTo>
                          <a:pt x="5586" y="12518"/>
                        </a:moveTo>
                        <a:cubicBezTo>
                          <a:pt x="8856" y="6387"/>
                          <a:pt x="5586" y="4207"/>
                          <a:pt x="1771" y="5842"/>
                        </a:cubicBezTo>
                        <a:cubicBezTo>
                          <a:pt x="4224" y="119"/>
                          <a:pt x="7221" y="6114"/>
                          <a:pt x="6540" y="256"/>
                        </a:cubicBezTo>
                        <a:cubicBezTo>
                          <a:pt x="4224" y="-1379"/>
                          <a:pt x="681" y="5297"/>
                          <a:pt x="0" y="6932"/>
                        </a:cubicBezTo>
                        <a:lnTo>
                          <a:pt x="5586" y="12518"/>
                        </a:lnTo>
                        <a:close/>
                      </a:path>
                    </a:pathLst>
                  </a:custGeom>
                  <a:solidFill>
                    <a:srgbClr val="1DADEB"/>
                  </a:solidFill>
                  <a:ln w="0" cap="flat">
                    <a:noFill/>
                    <a:prstDash val="solid"/>
                    <a:miter/>
                  </a:ln>
                </p:spPr>
                <p:txBody>
                  <a:bodyPr rtlCol="0" anchor="ctr"/>
                  <a:lstStyle/>
                  <a:p>
                    <a:endParaRPr lang="en-US"/>
                  </a:p>
                </p:txBody>
              </p:sp>
              <p:sp>
                <p:nvSpPr>
                  <p:cNvPr id="853" name="Freeform: Shape 852">
                    <a:extLst>
                      <a:ext uri="{FF2B5EF4-FFF2-40B4-BE49-F238E27FC236}">
                        <a16:creationId xmlns:a16="http://schemas.microsoft.com/office/drawing/2014/main" id="{D139651C-094C-745A-EA66-9371E7A77782}"/>
                      </a:ext>
                    </a:extLst>
                  </p:cNvPr>
                  <p:cNvSpPr/>
                  <p:nvPr/>
                </p:nvSpPr>
                <p:spPr>
                  <a:xfrm>
                    <a:off x="6878844" y="3913796"/>
                    <a:ext cx="3950" cy="2588"/>
                  </a:xfrm>
                  <a:custGeom>
                    <a:avLst/>
                    <a:gdLst>
                      <a:gd name="connsiteX0" fmla="*/ 3406 w 3950"/>
                      <a:gd name="connsiteY0" fmla="*/ 2589 h 2588"/>
                      <a:gd name="connsiteX1" fmla="*/ 3951 w 3950"/>
                      <a:gd name="connsiteY1" fmla="*/ 0 h 2588"/>
                      <a:gd name="connsiteX2" fmla="*/ 0 w 3950"/>
                      <a:gd name="connsiteY2" fmla="*/ 2589 h 2588"/>
                      <a:gd name="connsiteX3" fmla="*/ 3406 w 3950"/>
                      <a:gd name="connsiteY3" fmla="*/ 2589 h 2588"/>
                    </a:gdLst>
                    <a:ahLst/>
                    <a:cxnLst>
                      <a:cxn ang="0">
                        <a:pos x="connsiteX0" y="connsiteY0"/>
                      </a:cxn>
                      <a:cxn ang="0">
                        <a:pos x="connsiteX1" y="connsiteY1"/>
                      </a:cxn>
                      <a:cxn ang="0">
                        <a:pos x="connsiteX2" y="connsiteY2"/>
                      </a:cxn>
                      <a:cxn ang="0">
                        <a:pos x="connsiteX3" y="connsiteY3"/>
                      </a:cxn>
                    </a:cxnLst>
                    <a:rect l="l" t="t" r="r" b="b"/>
                    <a:pathLst>
                      <a:path w="3950" h="2588">
                        <a:moveTo>
                          <a:pt x="3406" y="2589"/>
                        </a:moveTo>
                        <a:lnTo>
                          <a:pt x="3951" y="0"/>
                        </a:lnTo>
                        <a:lnTo>
                          <a:pt x="0" y="2589"/>
                        </a:lnTo>
                        <a:lnTo>
                          <a:pt x="3406" y="2589"/>
                        </a:lnTo>
                        <a:close/>
                      </a:path>
                    </a:pathLst>
                  </a:custGeom>
                  <a:solidFill>
                    <a:srgbClr val="1DADEB"/>
                  </a:solidFill>
                  <a:ln w="0" cap="flat">
                    <a:noFill/>
                    <a:prstDash val="solid"/>
                    <a:miter/>
                  </a:ln>
                </p:spPr>
                <p:txBody>
                  <a:bodyPr rtlCol="0" anchor="ctr"/>
                  <a:lstStyle/>
                  <a:p>
                    <a:endParaRPr lang="en-US"/>
                  </a:p>
                </p:txBody>
              </p:sp>
              <p:sp>
                <p:nvSpPr>
                  <p:cNvPr id="854" name="Freeform: Shape 853">
                    <a:extLst>
                      <a:ext uri="{FF2B5EF4-FFF2-40B4-BE49-F238E27FC236}">
                        <a16:creationId xmlns:a16="http://schemas.microsoft.com/office/drawing/2014/main" id="{112F665B-0F30-006D-A56C-BF86AD5A98E6}"/>
                      </a:ext>
                    </a:extLst>
                  </p:cNvPr>
                  <p:cNvSpPr/>
                  <p:nvPr/>
                </p:nvSpPr>
                <p:spPr>
                  <a:xfrm>
                    <a:off x="6882658" y="3909436"/>
                    <a:ext cx="4087" cy="4359"/>
                  </a:xfrm>
                  <a:custGeom>
                    <a:avLst/>
                    <a:gdLst>
                      <a:gd name="connsiteX0" fmla="*/ 136 w 4087"/>
                      <a:gd name="connsiteY0" fmla="*/ 4360 h 4359"/>
                      <a:gd name="connsiteX1" fmla="*/ 4087 w 4087"/>
                      <a:gd name="connsiteY1" fmla="*/ 1771 h 4359"/>
                      <a:gd name="connsiteX2" fmla="*/ 953 w 4087"/>
                      <a:gd name="connsiteY2" fmla="*/ 0 h 4359"/>
                      <a:gd name="connsiteX3" fmla="*/ 0 w 4087"/>
                      <a:gd name="connsiteY3" fmla="*/ 4224 h 4359"/>
                    </a:gdLst>
                    <a:ahLst/>
                    <a:cxnLst>
                      <a:cxn ang="0">
                        <a:pos x="connsiteX0" y="connsiteY0"/>
                      </a:cxn>
                      <a:cxn ang="0">
                        <a:pos x="connsiteX1" y="connsiteY1"/>
                      </a:cxn>
                      <a:cxn ang="0">
                        <a:pos x="connsiteX2" y="connsiteY2"/>
                      </a:cxn>
                      <a:cxn ang="0">
                        <a:pos x="connsiteX3" y="connsiteY3"/>
                      </a:cxn>
                    </a:cxnLst>
                    <a:rect l="l" t="t" r="r" b="b"/>
                    <a:pathLst>
                      <a:path w="4087" h="4359">
                        <a:moveTo>
                          <a:pt x="136" y="4360"/>
                        </a:moveTo>
                        <a:lnTo>
                          <a:pt x="4087" y="1771"/>
                        </a:lnTo>
                        <a:cubicBezTo>
                          <a:pt x="3133" y="954"/>
                          <a:pt x="2044" y="272"/>
                          <a:pt x="953" y="0"/>
                        </a:cubicBezTo>
                        <a:lnTo>
                          <a:pt x="0" y="4224"/>
                        </a:lnTo>
                        <a:close/>
                      </a:path>
                    </a:pathLst>
                  </a:custGeom>
                  <a:solidFill>
                    <a:srgbClr val="1DADEB"/>
                  </a:solidFill>
                  <a:ln w="0" cap="flat">
                    <a:noFill/>
                    <a:prstDash val="solid"/>
                    <a:miter/>
                  </a:ln>
                </p:spPr>
                <p:txBody>
                  <a:bodyPr rtlCol="0" anchor="ctr"/>
                  <a:lstStyle/>
                  <a:p>
                    <a:endParaRPr lang="en-US"/>
                  </a:p>
                </p:txBody>
              </p:sp>
              <p:sp>
                <p:nvSpPr>
                  <p:cNvPr id="855" name="Freeform: Shape 854">
                    <a:extLst>
                      <a:ext uri="{FF2B5EF4-FFF2-40B4-BE49-F238E27FC236}">
                        <a16:creationId xmlns:a16="http://schemas.microsoft.com/office/drawing/2014/main" id="{653630CD-6119-5A9C-CB8E-D48069420944}"/>
                      </a:ext>
                    </a:extLst>
                  </p:cNvPr>
                  <p:cNvSpPr/>
                  <p:nvPr/>
                </p:nvSpPr>
                <p:spPr>
                  <a:xfrm>
                    <a:off x="6897373" y="3900171"/>
                    <a:ext cx="5449" cy="4223"/>
                  </a:xfrm>
                  <a:custGeom>
                    <a:avLst/>
                    <a:gdLst>
                      <a:gd name="connsiteX0" fmla="*/ 0 w 5449"/>
                      <a:gd name="connsiteY0" fmla="*/ 4224 h 4223"/>
                      <a:gd name="connsiteX1" fmla="*/ 5450 w 5449"/>
                      <a:gd name="connsiteY1" fmla="*/ 0 h 4223"/>
                      <a:gd name="connsiteX2" fmla="*/ 0 w 5449"/>
                      <a:gd name="connsiteY2" fmla="*/ 4224 h 4223"/>
                    </a:gdLst>
                    <a:ahLst/>
                    <a:cxnLst>
                      <a:cxn ang="0">
                        <a:pos x="connsiteX0" y="connsiteY0"/>
                      </a:cxn>
                      <a:cxn ang="0">
                        <a:pos x="connsiteX1" y="connsiteY1"/>
                      </a:cxn>
                      <a:cxn ang="0">
                        <a:pos x="connsiteX2" y="connsiteY2"/>
                      </a:cxn>
                    </a:cxnLst>
                    <a:rect l="l" t="t" r="r" b="b"/>
                    <a:pathLst>
                      <a:path w="5449" h="4223">
                        <a:moveTo>
                          <a:pt x="0" y="4224"/>
                        </a:moveTo>
                        <a:cubicBezTo>
                          <a:pt x="1635" y="3133"/>
                          <a:pt x="3406" y="1771"/>
                          <a:pt x="5450" y="0"/>
                        </a:cubicBezTo>
                        <a:lnTo>
                          <a:pt x="0" y="4224"/>
                        </a:lnTo>
                        <a:close/>
                      </a:path>
                    </a:pathLst>
                  </a:custGeom>
                  <a:solidFill>
                    <a:srgbClr val="1DADEB"/>
                  </a:solidFill>
                  <a:ln w="0" cap="flat">
                    <a:noFill/>
                    <a:prstDash val="solid"/>
                    <a:miter/>
                  </a:ln>
                </p:spPr>
                <p:txBody>
                  <a:bodyPr rtlCol="0" anchor="ctr"/>
                  <a:lstStyle/>
                  <a:p>
                    <a:endParaRPr lang="en-US"/>
                  </a:p>
                </p:txBody>
              </p:sp>
              <p:sp>
                <p:nvSpPr>
                  <p:cNvPr id="856" name="Freeform: Shape 855">
                    <a:extLst>
                      <a:ext uri="{FF2B5EF4-FFF2-40B4-BE49-F238E27FC236}">
                        <a16:creationId xmlns:a16="http://schemas.microsoft.com/office/drawing/2014/main" id="{B05C3267-FD99-3C77-D680-02093E9FBEB3}"/>
                      </a:ext>
                    </a:extLst>
                  </p:cNvPr>
                  <p:cNvSpPr/>
                  <p:nvPr/>
                </p:nvSpPr>
                <p:spPr>
                  <a:xfrm>
                    <a:off x="6892468" y="3904395"/>
                    <a:ext cx="4768" cy="2997"/>
                  </a:xfrm>
                  <a:custGeom>
                    <a:avLst/>
                    <a:gdLst>
                      <a:gd name="connsiteX0" fmla="*/ 0 w 4768"/>
                      <a:gd name="connsiteY0" fmla="*/ 2725 h 2997"/>
                      <a:gd name="connsiteX1" fmla="*/ 409 w 4768"/>
                      <a:gd name="connsiteY1" fmla="*/ 2997 h 2997"/>
                      <a:gd name="connsiteX2" fmla="*/ 4768 w 4768"/>
                      <a:gd name="connsiteY2" fmla="*/ 0 h 2997"/>
                      <a:gd name="connsiteX3" fmla="*/ 0 w 4768"/>
                      <a:gd name="connsiteY3" fmla="*/ 2725 h 2997"/>
                    </a:gdLst>
                    <a:ahLst/>
                    <a:cxnLst>
                      <a:cxn ang="0">
                        <a:pos x="connsiteX0" y="connsiteY0"/>
                      </a:cxn>
                      <a:cxn ang="0">
                        <a:pos x="connsiteX1" y="connsiteY1"/>
                      </a:cxn>
                      <a:cxn ang="0">
                        <a:pos x="connsiteX2" y="connsiteY2"/>
                      </a:cxn>
                      <a:cxn ang="0">
                        <a:pos x="connsiteX3" y="connsiteY3"/>
                      </a:cxn>
                    </a:cxnLst>
                    <a:rect l="l" t="t" r="r" b="b"/>
                    <a:pathLst>
                      <a:path w="4768" h="2997">
                        <a:moveTo>
                          <a:pt x="0" y="2725"/>
                        </a:moveTo>
                        <a:lnTo>
                          <a:pt x="409" y="2997"/>
                        </a:lnTo>
                        <a:cubicBezTo>
                          <a:pt x="1907" y="2044"/>
                          <a:pt x="3406" y="1090"/>
                          <a:pt x="4768" y="0"/>
                        </a:cubicBezTo>
                        <a:cubicBezTo>
                          <a:pt x="3270" y="1090"/>
                          <a:pt x="1499" y="1907"/>
                          <a:pt x="0" y="2725"/>
                        </a:cubicBezTo>
                        <a:close/>
                      </a:path>
                    </a:pathLst>
                  </a:custGeom>
                  <a:solidFill>
                    <a:srgbClr val="1DADEB"/>
                  </a:solidFill>
                  <a:ln w="0" cap="flat">
                    <a:noFill/>
                    <a:prstDash val="solid"/>
                    <a:miter/>
                  </a:ln>
                </p:spPr>
                <p:txBody>
                  <a:bodyPr rtlCol="0" anchor="ctr"/>
                  <a:lstStyle/>
                  <a:p>
                    <a:endParaRPr lang="en-US"/>
                  </a:p>
                </p:txBody>
              </p:sp>
              <p:sp>
                <p:nvSpPr>
                  <p:cNvPr id="857" name="Freeform: Shape 856">
                    <a:extLst>
                      <a:ext uri="{FF2B5EF4-FFF2-40B4-BE49-F238E27FC236}">
                        <a16:creationId xmlns:a16="http://schemas.microsoft.com/office/drawing/2014/main" id="{93A4A1D4-0100-0844-DA37-4A61E32AA385}"/>
                      </a:ext>
                    </a:extLst>
                  </p:cNvPr>
                  <p:cNvSpPr/>
                  <p:nvPr/>
                </p:nvSpPr>
                <p:spPr>
                  <a:xfrm>
                    <a:off x="6886882" y="3907392"/>
                    <a:ext cx="9945" cy="5757"/>
                  </a:xfrm>
                  <a:custGeom>
                    <a:avLst/>
                    <a:gdLst>
                      <a:gd name="connsiteX0" fmla="*/ 0 w 9945"/>
                      <a:gd name="connsiteY0" fmla="*/ 3951 h 5757"/>
                      <a:gd name="connsiteX1" fmla="*/ 9946 w 9945"/>
                      <a:gd name="connsiteY1" fmla="*/ 2452 h 5757"/>
                      <a:gd name="connsiteX2" fmla="*/ 6131 w 9945"/>
                      <a:gd name="connsiteY2" fmla="*/ 0 h 5757"/>
                      <a:gd name="connsiteX3" fmla="*/ 0 w 9945"/>
                      <a:gd name="connsiteY3" fmla="*/ 3951 h 5757"/>
                    </a:gdLst>
                    <a:ahLst/>
                    <a:cxnLst>
                      <a:cxn ang="0">
                        <a:pos x="connsiteX0" y="connsiteY0"/>
                      </a:cxn>
                      <a:cxn ang="0">
                        <a:pos x="connsiteX1" y="connsiteY1"/>
                      </a:cxn>
                      <a:cxn ang="0">
                        <a:pos x="connsiteX2" y="connsiteY2"/>
                      </a:cxn>
                      <a:cxn ang="0">
                        <a:pos x="connsiteX3" y="connsiteY3"/>
                      </a:cxn>
                    </a:cxnLst>
                    <a:rect l="l" t="t" r="r" b="b"/>
                    <a:pathLst>
                      <a:path w="9945" h="5757">
                        <a:moveTo>
                          <a:pt x="0" y="3951"/>
                        </a:moveTo>
                        <a:cubicBezTo>
                          <a:pt x="2316" y="5722"/>
                          <a:pt x="4905" y="7493"/>
                          <a:pt x="9946" y="2452"/>
                        </a:cubicBezTo>
                        <a:lnTo>
                          <a:pt x="6131" y="0"/>
                        </a:lnTo>
                        <a:lnTo>
                          <a:pt x="0" y="3951"/>
                        </a:lnTo>
                        <a:close/>
                      </a:path>
                    </a:pathLst>
                  </a:custGeom>
                  <a:solidFill>
                    <a:srgbClr val="1DADEB"/>
                  </a:solidFill>
                  <a:ln w="0" cap="flat">
                    <a:noFill/>
                    <a:prstDash val="solid"/>
                    <a:miter/>
                  </a:ln>
                </p:spPr>
                <p:txBody>
                  <a:bodyPr rtlCol="0" anchor="ctr"/>
                  <a:lstStyle/>
                  <a:p>
                    <a:endParaRPr lang="en-US"/>
                  </a:p>
                </p:txBody>
              </p:sp>
              <p:sp>
                <p:nvSpPr>
                  <p:cNvPr id="858" name="Freeform: Shape 857">
                    <a:extLst>
                      <a:ext uri="{FF2B5EF4-FFF2-40B4-BE49-F238E27FC236}">
                        <a16:creationId xmlns:a16="http://schemas.microsoft.com/office/drawing/2014/main" id="{9D03AE02-DA13-9004-140D-39D287EF3D4B}"/>
                      </a:ext>
                    </a:extLst>
                  </p:cNvPr>
                  <p:cNvSpPr/>
                  <p:nvPr/>
                </p:nvSpPr>
                <p:spPr>
                  <a:xfrm>
                    <a:off x="6729518" y="3861478"/>
                    <a:ext cx="3678" cy="953"/>
                  </a:xfrm>
                  <a:custGeom>
                    <a:avLst/>
                    <a:gdLst>
                      <a:gd name="connsiteX0" fmla="*/ 136 w 3678"/>
                      <a:gd name="connsiteY0" fmla="*/ 545 h 953"/>
                      <a:gd name="connsiteX1" fmla="*/ 3679 w 3678"/>
                      <a:gd name="connsiteY1" fmla="*/ 953 h 953"/>
                      <a:gd name="connsiteX2" fmla="*/ 3679 w 3678"/>
                      <a:gd name="connsiteY2" fmla="*/ 409 h 953"/>
                      <a:gd name="connsiteX3" fmla="*/ 0 w 3678"/>
                      <a:gd name="connsiteY3" fmla="*/ 0 h 953"/>
                      <a:gd name="connsiteX4" fmla="*/ 136 w 3678"/>
                      <a:gd name="connsiteY4" fmla="*/ 545 h 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78" h="953">
                        <a:moveTo>
                          <a:pt x="136" y="545"/>
                        </a:moveTo>
                        <a:lnTo>
                          <a:pt x="3679" y="953"/>
                        </a:lnTo>
                        <a:lnTo>
                          <a:pt x="3679" y="409"/>
                        </a:lnTo>
                        <a:lnTo>
                          <a:pt x="0" y="0"/>
                        </a:lnTo>
                        <a:lnTo>
                          <a:pt x="136" y="545"/>
                        </a:lnTo>
                        <a:close/>
                      </a:path>
                    </a:pathLst>
                  </a:custGeom>
                  <a:solidFill>
                    <a:srgbClr val="1DADEB"/>
                  </a:solidFill>
                  <a:ln w="0" cap="flat">
                    <a:noFill/>
                    <a:prstDash val="solid"/>
                    <a:miter/>
                  </a:ln>
                </p:spPr>
                <p:txBody>
                  <a:bodyPr rtlCol="0" anchor="ctr"/>
                  <a:lstStyle/>
                  <a:p>
                    <a:endParaRPr lang="en-US"/>
                  </a:p>
                </p:txBody>
              </p:sp>
              <p:sp>
                <p:nvSpPr>
                  <p:cNvPr id="859" name="Freeform: Shape 858">
                    <a:extLst>
                      <a:ext uri="{FF2B5EF4-FFF2-40B4-BE49-F238E27FC236}">
                        <a16:creationId xmlns:a16="http://schemas.microsoft.com/office/drawing/2014/main" id="{AA129294-CECA-98FB-B033-F4334ABA00A2}"/>
                      </a:ext>
                    </a:extLst>
                  </p:cNvPr>
                  <p:cNvSpPr/>
                  <p:nvPr/>
                </p:nvSpPr>
                <p:spPr>
                  <a:xfrm>
                    <a:off x="6745868" y="3871696"/>
                    <a:ext cx="2452" cy="817"/>
                  </a:xfrm>
                  <a:custGeom>
                    <a:avLst/>
                    <a:gdLst>
                      <a:gd name="connsiteX0" fmla="*/ 0 w 2452"/>
                      <a:gd name="connsiteY0" fmla="*/ 817 h 817"/>
                      <a:gd name="connsiteX1" fmla="*/ 2452 w 2452"/>
                      <a:gd name="connsiteY1" fmla="*/ 0 h 817"/>
                      <a:gd name="connsiteX2" fmla="*/ 0 w 2452"/>
                      <a:gd name="connsiteY2" fmla="*/ 817 h 817"/>
                    </a:gdLst>
                    <a:ahLst/>
                    <a:cxnLst>
                      <a:cxn ang="0">
                        <a:pos x="connsiteX0" y="connsiteY0"/>
                      </a:cxn>
                      <a:cxn ang="0">
                        <a:pos x="connsiteX1" y="connsiteY1"/>
                      </a:cxn>
                      <a:cxn ang="0">
                        <a:pos x="connsiteX2" y="connsiteY2"/>
                      </a:cxn>
                    </a:cxnLst>
                    <a:rect l="l" t="t" r="r" b="b"/>
                    <a:pathLst>
                      <a:path w="2452" h="817">
                        <a:moveTo>
                          <a:pt x="0" y="817"/>
                        </a:moveTo>
                        <a:cubicBezTo>
                          <a:pt x="954" y="545"/>
                          <a:pt x="1771" y="272"/>
                          <a:pt x="2452" y="0"/>
                        </a:cubicBezTo>
                        <a:cubicBezTo>
                          <a:pt x="1499" y="0"/>
                          <a:pt x="681" y="272"/>
                          <a:pt x="0" y="817"/>
                        </a:cubicBezTo>
                        <a:close/>
                      </a:path>
                    </a:pathLst>
                  </a:custGeom>
                  <a:solidFill>
                    <a:srgbClr val="1DADEB"/>
                  </a:solidFill>
                  <a:ln w="0" cap="flat">
                    <a:noFill/>
                    <a:prstDash val="solid"/>
                    <a:miter/>
                  </a:ln>
                </p:spPr>
                <p:txBody>
                  <a:bodyPr rtlCol="0" anchor="ctr"/>
                  <a:lstStyle/>
                  <a:p>
                    <a:endParaRPr lang="en-US"/>
                  </a:p>
                </p:txBody>
              </p:sp>
              <p:sp>
                <p:nvSpPr>
                  <p:cNvPr id="860" name="Freeform: Shape 859">
                    <a:extLst>
                      <a:ext uri="{FF2B5EF4-FFF2-40B4-BE49-F238E27FC236}">
                        <a16:creationId xmlns:a16="http://schemas.microsoft.com/office/drawing/2014/main" id="{A3B91EFF-695A-4A27-DF9C-218EE45B4917}"/>
                      </a:ext>
                    </a:extLst>
                  </p:cNvPr>
                  <p:cNvSpPr/>
                  <p:nvPr/>
                </p:nvSpPr>
                <p:spPr>
                  <a:xfrm>
                    <a:off x="6748456" y="3855167"/>
                    <a:ext cx="22616" cy="19901"/>
                  </a:xfrm>
                  <a:custGeom>
                    <a:avLst/>
                    <a:gdLst>
                      <a:gd name="connsiteX0" fmla="*/ 15123 w 22616"/>
                      <a:gd name="connsiteY0" fmla="*/ 2359 h 19901"/>
                      <a:gd name="connsiteX1" fmla="*/ 15668 w 22616"/>
                      <a:gd name="connsiteY1" fmla="*/ 7537 h 19901"/>
                      <a:gd name="connsiteX2" fmla="*/ 9401 w 22616"/>
                      <a:gd name="connsiteY2" fmla="*/ 11215 h 19901"/>
                      <a:gd name="connsiteX3" fmla="*/ 11445 w 22616"/>
                      <a:gd name="connsiteY3" fmla="*/ 7400 h 19901"/>
                      <a:gd name="connsiteX4" fmla="*/ 8311 w 22616"/>
                      <a:gd name="connsiteY4" fmla="*/ 11487 h 19901"/>
                      <a:gd name="connsiteX5" fmla="*/ 0 w 22616"/>
                      <a:gd name="connsiteY5" fmla="*/ 16529 h 19901"/>
                      <a:gd name="connsiteX6" fmla="*/ 19483 w 22616"/>
                      <a:gd name="connsiteY6" fmla="*/ 18572 h 19901"/>
                      <a:gd name="connsiteX7" fmla="*/ 22617 w 22616"/>
                      <a:gd name="connsiteY7" fmla="*/ 1678 h 19901"/>
                      <a:gd name="connsiteX8" fmla="*/ 15259 w 22616"/>
                      <a:gd name="connsiteY8" fmla="*/ 2496 h 19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616" h="19901">
                        <a:moveTo>
                          <a:pt x="15123" y="2359"/>
                        </a:moveTo>
                        <a:cubicBezTo>
                          <a:pt x="17712" y="5765"/>
                          <a:pt x="9946" y="5220"/>
                          <a:pt x="15668" y="7537"/>
                        </a:cubicBezTo>
                        <a:cubicBezTo>
                          <a:pt x="15668" y="10261"/>
                          <a:pt x="12126" y="12986"/>
                          <a:pt x="9401" y="11215"/>
                        </a:cubicBezTo>
                        <a:cubicBezTo>
                          <a:pt x="10218" y="8899"/>
                          <a:pt x="12671" y="10125"/>
                          <a:pt x="11445" y="7400"/>
                        </a:cubicBezTo>
                        <a:cubicBezTo>
                          <a:pt x="8856" y="9989"/>
                          <a:pt x="8584" y="7537"/>
                          <a:pt x="8311" y="11487"/>
                        </a:cubicBezTo>
                        <a:cubicBezTo>
                          <a:pt x="4360" y="12578"/>
                          <a:pt x="3270" y="15030"/>
                          <a:pt x="0" y="16529"/>
                        </a:cubicBezTo>
                        <a:cubicBezTo>
                          <a:pt x="4496" y="16801"/>
                          <a:pt x="13216" y="22387"/>
                          <a:pt x="19483" y="18572"/>
                        </a:cubicBezTo>
                        <a:cubicBezTo>
                          <a:pt x="23026" y="14213"/>
                          <a:pt x="21799" y="8081"/>
                          <a:pt x="22617" y="1678"/>
                        </a:cubicBezTo>
                        <a:cubicBezTo>
                          <a:pt x="22344" y="588"/>
                          <a:pt x="16349" y="-1864"/>
                          <a:pt x="15259" y="2496"/>
                        </a:cubicBezTo>
                        <a:close/>
                      </a:path>
                    </a:pathLst>
                  </a:custGeom>
                  <a:solidFill>
                    <a:srgbClr val="1DADEB"/>
                  </a:solidFill>
                  <a:ln w="0" cap="flat">
                    <a:noFill/>
                    <a:prstDash val="solid"/>
                    <a:miter/>
                  </a:ln>
                </p:spPr>
                <p:txBody>
                  <a:bodyPr rtlCol="0" anchor="ctr"/>
                  <a:lstStyle/>
                  <a:p>
                    <a:endParaRPr lang="en-US"/>
                  </a:p>
                </p:txBody>
              </p:sp>
              <p:sp>
                <p:nvSpPr>
                  <p:cNvPr id="861" name="Freeform: Shape 860">
                    <a:extLst>
                      <a:ext uri="{FF2B5EF4-FFF2-40B4-BE49-F238E27FC236}">
                        <a16:creationId xmlns:a16="http://schemas.microsoft.com/office/drawing/2014/main" id="{73E38A5D-48E2-7FFF-3A9D-09EDC5ABE69E}"/>
                      </a:ext>
                    </a:extLst>
                  </p:cNvPr>
                  <p:cNvSpPr/>
                  <p:nvPr/>
                </p:nvSpPr>
                <p:spPr>
                  <a:xfrm>
                    <a:off x="6757801" y="3849685"/>
                    <a:ext cx="2645" cy="1195"/>
                  </a:xfrm>
                  <a:custGeom>
                    <a:avLst/>
                    <a:gdLst>
                      <a:gd name="connsiteX0" fmla="*/ 2645 w 2645"/>
                      <a:gd name="connsiteY0" fmla="*/ 620 h 1195"/>
                      <a:gd name="connsiteX1" fmla="*/ 56 w 2645"/>
                      <a:gd name="connsiteY1" fmla="*/ 211 h 1195"/>
                      <a:gd name="connsiteX2" fmla="*/ 2645 w 2645"/>
                      <a:gd name="connsiteY2" fmla="*/ 620 h 1195"/>
                    </a:gdLst>
                    <a:ahLst/>
                    <a:cxnLst>
                      <a:cxn ang="0">
                        <a:pos x="connsiteX0" y="connsiteY0"/>
                      </a:cxn>
                      <a:cxn ang="0">
                        <a:pos x="connsiteX1" y="connsiteY1"/>
                      </a:cxn>
                      <a:cxn ang="0">
                        <a:pos x="connsiteX2" y="connsiteY2"/>
                      </a:cxn>
                    </a:cxnLst>
                    <a:rect l="l" t="t" r="r" b="b"/>
                    <a:pathLst>
                      <a:path w="2645" h="1195">
                        <a:moveTo>
                          <a:pt x="2645" y="620"/>
                        </a:moveTo>
                        <a:cubicBezTo>
                          <a:pt x="1419" y="-198"/>
                          <a:pt x="1010" y="-62"/>
                          <a:pt x="56" y="211"/>
                        </a:cubicBezTo>
                        <a:cubicBezTo>
                          <a:pt x="-352" y="2391"/>
                          <a:pt x="1555" y="211"/>
                          <a:pt x="2645" y="620"/>
                        </a:cubicBezTo>
                        <a:close/>
                      </a:path>
                    </a:pathLst>
                  </a:custGeom>
                  <a:solidFill>
                    <a:srgbClr val="1DADEB"/>
                  </a:solidFill>
                  <a:ln w="0" cap="flat">
                    <a:noFill/>
                    <a:prstDash val="solid"/>
                    <a:miter/>
                  </a:ln>
                </p:spPr>
                <p:txBody>
                  <a:bodyPr rtlCol="0" anchor="ctr"/>
                  <a:lstStyle/>
                  <a:p>
                    <a:endParaRPr lang="en-US"/>
                  </a:p>
                </p:txBody>
              </p:sp>
              <p:sp>
                <p:nvSpPr>
                  <p:cNvPr id="862" name="Freeform: Shape 861">
                    <a:extLst>
                      <a:ext uri="{FF2B5EF4-FFF2-40B4-BE49-F238E27FC236}">
                        <a16:creationId xmlns:a16="http://schemas.microsoft.com/office/drawing/2014/main" id="{FFD6BB8B-CD5D-E761-A779-731EDAA43BE0}"/>
                      </a:ext>
                    </a:extLst>
                  </p:cNvPr>
                  <p:cNvSpPr/>
                  <p:nvPr/>
                </p:nvSpPr>
                <p:spPr>
                  <a:xfrm>
                    <a:off x="6795325" y="3895948"/>
                    <a:ext cx="5787" cy="4359"/>
                  </a:xfrm>
                  <a:custGeom>
                    <a:avLst/>
                    <a:gdLst>
                      <a:gd name="connsiteX0" fmla="*/ 2725 w 5787"/>
                      <a:gd name="connsiteY0" fmla="*/ 4224 h 4359"/>
                      <a:gd name="connsiteX1" fmla="*/ 5586 w 5787"/>
                      <a:gd name="connsiteY1" fmla="*/ 0 h 4359"/>
                      <a:gd name="connsiteX2" fmla="*/ 0 w 5787"/>
                      <a:gd name="connsiteY2" fmla="*/ 2316 h 4359"/>
                      <a:gd name="connsiteX3" fmla="*/ 2861 w 5787"/>
                      <a:gd name="connsiteY3" fmla="*/ 4360 h 4359"/>
                    </a:gdLst>
                    <a:ahLst/>
                    <a:cxnLst>
                      <a:cxn ang="0">
                        <a:pos x="connsiteX0" y="connsiteY0"/>
                      </a:cxn>
                      <a:cxn ang="0">
                        <a:pos x="connsiteX1" y="connsiteY1"/>
                      </a:cxn>
                      <a:cxn ang="0">
                        <a:pos x="connsiteX2" y="connsiteY2"/>
                      </a:cxn>
                      <a:cxn ang="0">
                        <a:pos x="connsiteX3" y="connsiteY3"/>
                      </a:cxn>
                    </a:cxnLst>
                    <a:rect l="l" t="t" r="r" b="b"/>
                    <a:pathLst>
                      <a:path w="5787" h="4359">
                        <a:moveTo>
                          <a:pt x="2725" y="4224"/>
                        </a:moveTo>
                        <a:cubicBezTo>
                          <a:pt x="2997" y="3270"/>
                          <a:pt x="6676" y="1362"/>
                          <a:pt x="5586" y="0"/>
                        </a:cubicBezTo>
                        <a:lnTo>
                          <a:pt x="0" y="2316"/>
                        </a:lnTo>
                        <a:cubicBezTo>
                          <a:pt x="1363" y="2316"/>
                          <a:pt x="2044" y="3270"/>
                          <a:pt x="2861" y="4360"/>
                        </a:cubicBezTo>
                        <a:close/>
                      </a:path>
                    </a:pathLst>
                  </a:custGeom>
                  <a:solidFill>
                    <a:srgbClr val="1DADEB"/>
                  </a:solidFill>
                  <a:ln w="0" cap="flat">
                    <a:noFill/>
                    <a:prstDash val="solid"/>
                    <a:miter/>
                  </a:ln>
                </p:spPr>
                <p:txBody>
                  <a:bodyPr rtlCol="0" anchor="ctr"/>
                  <a:lstStyle/>
                  <a:p>
                    <a:endParaRPr lang="en-US"/>
                  </a:p>
                </p:txBody>
              </p:sp>
              <p:sp>
                <p:nvSpPr>
                  <p:cNvPr id="863" name="Freeform: Shape 862">
                    <a:extLst>
                      <a:ext uri="{FF2B5EF4-FFF2-40B4-BE49-F238E27FC236}">
                        <a16:creationId xmlns:a16="http://schemas.microsoft.com/office/drawing/2014/main" id="{A9ABC7D6-DBC3-2DC5-7534-A35125824210}"/>
                      </a:ext>
                    </a:extLst>
                  </p:cNvPr>
                  <p:cNvSpPr/>
                  <p:nvPr/>
                </p:nvSpPr>
                <p:spPr>
                  <a:xfrm>
                    <a:off x="6792736" y="3898127"/>
                    <a:ext cx="2588" cy="817"/>
                  </a:xfrm>
                  <a:custGeom>
                    <a:avLst/>
                    <a:gdLst>
                      <a:gd name="connsiteX0" fmla="*/ 0 w 2588"/>
                      <a:gd name="connsiteY0" fmla="*/ 818 h 817"/>
                      <a:gd name="connsiteX1" fmla="*/ 2589 w 2588"/>
                      <a:gd name="connsiteY1" fmla="*/ 0 h 817"/>
                      <a:gd name="connsiteX2" fmla="*/ 0 w 2588"/>
                      <a:gd name="connsiteY2" fmla="*/ 818 h 817"/>
                    </a:gdLst>
                    <a:ahLst/>
                    <a:cxnLst>
                      <a:cxn ang="0">
                        <a:pos x="connsiteX0" y="connsiteY0"/>
                      </a:cxn>
                      <a:cxn ang="0">
                        <a:pos x="connsiteX1" y="connsiteY1"/>
                      </a:cxn>
                      <a:cxn ang="0">
                        <a:pos x="connsiteX2" y="connsiteY2"/>
                      </a:cxn>
                    </a:cxnLst>
                    <a:rect l="l" t="t" r="r" b="b"/>
                    <a:pathLst>
                      <a:path w="2588" h="817">
                        <a:moveTo>
                          <a:pt x="0" y="818"/>
                        </a:moveTo>
                        <a:cubicBezTo>
                          <a:pt x="817" y="545"/>
                          <a:pt x="1771" y="409"/>
                          <a:pt x="2589" y="0"/>
                        </a:cubicBezTo>
                        <a:cubicBezTo>
                          <a:pt x="1907" y="0"/>
                          <a:pt x="1090" y="273"/>
                          <a:pt x="0" y="818"/>
                        </a:cubicBezTo>
                        <a:close/>
                      </a:path>
                    </a:pathLst>
                  </a:custGeom>
                  <a:solidFill>
                    <a:srgbClr val="1DADEB"/>
                  </a:solidFill>
                  <a:ln w="0" cap="flat">
                    <a:noFill/>
                    <a:prstDash val="solid"/>
                    <a:miter/>
                  </a:ln>
                </p:spPr>
                <p:txBody>
                  <a:bodyPr rtlCol="0" anchor="ctr"/>
                  <a:lstStyle/>
                  <a:p>
                    <a:endParaRPr lang="en-US"/>
                  </a:p>
                </p:txBody>
              </p:sp>
              <p:sp>
                <p:nvSpPr>
                  <p:cNvPr id="864" name="Freeform: Shape 863">
                    <a:extLst>
                      <a:ext uri="{FF2B5EF4-FFF2-40B4-BE49-F238E27FC236}">
                        <a16:creationId xmlns:a16="http://schemas.microsoft.com/office/drawing/2014/main" id="{50DEDA7F-8B6C-D994-1737-80A588198F7B}"/>
                      </a:ext>
                    </a:extLst>
                  </p:cNvPr>
                  <p:cNvSpPr/>
                  <p:nvPr/>
                </p:nvSpPr>
                <p:spPr>
                  <a:xfrm>
                    <a:off x="6798050" y="3900171"/>
                    <a:ext cx="408" cy="544"/>
                  </a:xfrm>
                  <a:custGeom>
                    <a:avLst/>
                    <a:gdLst>
                      <a:gd name="connsiteX0" fmla="*/ 409 w 408"/>
                      <a:gd name="connsiteY0" fmla="*/ 545 h 544"/>
                      <a:gd name="connsiteX1" fmla="*/ 0 w 408"/>
                      <a:gd name="connsiteY1" fmla="*/ 0 h 544"/>
                      <a:gd name="connsiteX2" fmla="*/ 409 w 408"/>
                      <a:gd name="connsiteY2" fmla="*/ 545 h 544"/>
                    </a:gdLst>
                    <a:ahLst/>
                    <a:cxnLst>
                      <a:cxn ang="0">
                        <a:pos x="connsiteX0" y="connsiteY0"/>
                      </a:cxn>
                      <a:cxn ang="0">
                        <a:pos x="connsiteX1" y="connsiteY1"/>
                      </a:cxn>
                      <a:cxn ang="0">
                        <a:pos x="connsiteX2" y="connsiteY2"/>
                      </a:cxn>
                    </a:cxnLst>
                    <a:rect l="l" t="t" r="r" b="b"/>
                    <a:pathLst>
                      <a:path w="408" h="544">
                        <a:moveTo>
                          <a:pt x="409" y="545"/>
                        </a:moveTo>
                        <a:lnTo>
                          <a:pt x="0" y="0"/>
                        </a:lnTo>
                        <a:cubicBezTo>
                          <a:pt x="0" y="0"/>
                          <a:pt x="0" y="409"/>
                          <a:pt x="409" y="545"/>
                        </a:cubicBezTo>
                        <a:close/>
                      </a:path>
                    </a:pathLst>
                  </a:custGeom>
                  <a:solidFill>
                    <a:srgbClr val="1DADEB"/>
                  </a:solidFill>
                  <a:ln w="0" cap="flat">
                    <a:noFill/>
                    <a:prstDash val="solid"/>
                    <a:miter/>
                  </a:ln>
                </p:spPr>
                <p:txBody>
                  <a:bodyPr rtlCol="0" anchor="ctr"/>
                  <a:lstStyle/>
                  <a:p>
                    <a:endParaRPr lang="en-US"/>
                  </a:p>
                </p:txBody>
              </p:sp>
              <p:sp>
                <p:nvSpPr>
                  <p:cNvPr id="865" name="Freeform: Shape 864">
                    <a:extLst>
                      <a:ext uri="{FF2B5EF4-FFF2-40B4-BE49-F238E27FC236}">
                        <a16:creationId xmlns:a16="http://schemas.microsoft.com/office/drawing/2014/main" id="{14861E44-456F-301F-96D4-E0478C544277}"/>
                      </a:ext>
                    </a:extLst>
                  </p:cNvPr>
                  <p:cNvSpPr/>
                  <p:nvPr/>
                </p:nvSpPr>
                <p:spPr>
                  <a:xfrm>
                    <a:off x="6912496" y="3888318"/>
                    <a:ext cx="3542" cy="4128"/>
                  </a:xfrm>
                  <a:custGeom>
                    <a:avLst/>
                    <a:gdLst>
                      <a:gd name="connsiteX0" fmla="*/ 0 w 3542"/>
                      <a:gd name="connsiteY0" fmla="*/ 3815 h 4128"/>
                      <a:gd name="connsiteX1" fmla="*/ 3542 w 3542"/>
                      <a:gd name="connsiteY1" fmla="*/ 0 h 4128"/>
                      <a:gd name="connsiteX2" fmla="*/ 0 w 3542"/>
                      <a:gd name="connsiteY2" fmla="*/ 3815 h 4128"/>
                    </a:gdLst>
                    <a:ahLst/>
                    <a:cxnLst>
                      <a:cxn ang="0">
                        <a:pos x="connsiteX0" y="connsiteY0"/>
                      </a:cxn>
                      <a:cxn ang="0">
                        <a:pos x="connsiteX1" y="connsiteY1"/>
                      </a:cxn>
                      <a:cxn ang="0">
                        <a:pos x="connsiteX2" y="connsiteY2"/>
                      </a:cxn>
                    </a:cxnLst>
                    <a:rect l="l" t="t" r="r" b="b"/>
                    <a:pathLst>
                      <a:path w="3542" h="4128">
                        <a:moveTo>
                          <a:pt x="0" y="3815"/>
                        </a:moveTo>
                        <a:cubicBezTo>
                          <a:pt x="1226" y="5177"/>
                          <a:pt x="2861" y="1771"/>
                          <a:pt x="3542" y="0"/>
                        </a:cubicBezTo>
                        <a:cubicBezTo>
                          <a:pt x="2452" y="953"/>
                          <a:pt x="681" y="2180"/>
                          <a:pt x="0" y="3815"/>
                        </a:cubicBezTo>
                        <a:close/>
                      </a:path>
                    </a:pathLst>
                  </a:custGeom>
                  <a:solidFill>
                    <a:srgbClr val="1DADEB"/>
                  </a:solidFill>
                  <a:ln w="0" cap="flat">
                    <a:noFill/>
                    <a:prstDash val="solid"/>
                    <a:miter/>
                  </a:ln>
                </p:spPr>
                <p:txBody>
                  <a:bodyPr rtlCol="0" anchor="ctr"/>
                  <a:lstStyle/>
                  <a:p>
                    <a:endParaRPr lang="en-US"/>
                  </a:p>
                </p:txBody>
              </p:sp>
              <p:sp>
                <p:nvSpPr>
                  <p:cNvPr id="866" name="Freeform: Shape 865">
                    <a:extLst>
                      <a:ext uri="{FF2B5EF4-FFF2-40B4-BE49-F238E27FC236}">
                        <a16:creationId xmlns:a16="http://schemas.microsoft.com/office/drawing/2014/main" id="{60777A0A-5E93-EDAA-EDEA-3DB921020236}"/>
                      </a:ext>
                    </a:extLst>
                  </p:cNvPr>
                  <p:cNvSpPr/>
                  <p:nvPr/>
                </p:nvSpPr>
                <p:spPr>
                  <a:xfrm>
                    <a:off x="6966722" y="3774553"/>
                    <a:ext cx="2179" cy="2452"/>
                  </a:xfrm>
                  <a:custGeom>
                    <a:avLst/>
                    <a:gdLst>
                      <a:gd name="connsiteX0" fmla="*/ 0 w 2179"/>
                      <a:gd name="connsiteY0" fmla="*/ 2452 h 2452"/>
                      <a:gd name="connsiteX1" fmla="*/ 2180 w 2179"/>
                      <a:gd name="connsiteY1" fmla="*/ 0 h 2452"/>
                      <a:gd name="connsiteX2" fmla="*/ 0 w 2179"/>
                      <a:gd name="connsiteY2" fmla="*/ 2452 h 2452"/>
                    </a:gdLst>
                    <a:ahLst/>
                    <a:cxnLst>
                      <a:cxn ang="0">
                        <a:pos x="connsiteX0" y="connsiteY0"/>
                      </a:cxn>
                      <a:cxn ang="0">
                        <a:pos x="connsiteX1" y="connsiteY1"/>
                      </a:cxn>
                      <a:cxn ang="0">
                        <a:pos x="connsiteX2" y="connsiteY2"/>
                      </a:cxn>
                    </a:cxnLst>
                    <a:rect l="l" t="t" r="r" b="b"/>
                    <a:pathLst>
                      <a:path w="2179" h="2452">
                        <a:moveTo>
                          <a:pt x="0" y="2452"/>
                        </a:moveTo>
                        <a:lnTo>
                          <a:pt x="2180" y="0"/>
                        </a:lnTo>
                        <a:cubicBezTo>
                          <a:pt x="1090" y="817"/>
                          <a:pt x="545" y="1226"/>
                          <a:pt x="0" y="2452"/>
                        </a:cubicBezTo>
                        <a:close/>
                      </a:path>
                    </a:pathLst>
                  </a:custGeom>
                  <a:solidFill>
                    <a:srgbClr val="1DADEB"/>
                  </a:solidFill>
                  <a:ln w="0" cap="flat">
                    <a:noFill/>
                    <a:prstDash val="solid"/>
                    <a:miter/>
                  </a:ln>
                </p:spPr>
                <p:txBody>
                  <a:bodyPr rtlCol="0" anchor="ctr"/>
                  <a:lstStyle/>
                  <a:p>
                    <a:endParaRPr lang="en-US"/>
                  </a:p>
                </p:txBody>
              </p:sp>
              <p:sp>
                <p:nvSpPr>
                  <p:cNvPr id="867" name="Freeform: Shape 866">
                    <a:extLst>
                      <a:ext uri="{FF2B5EF4-FFF2-40B4-BE49-F238E27FC236}">
                        <a16:creationId xmlns:a16="http://schemas.microsoft.com/office/drawing/2014/main" id="{9C045A28-7E1C-A7A1-DF33-EB530B6E1637}"/>
                      </a:ext>
                    </a:extLst>
                  </p:cNvPr>
                  <p:cNvSpPr/>
                  <p:nvPr/>
                </p:nvSpPr>
                <p:spPr>
                  <a:xfrm>
                    <a:off x="6925031" y="3727820"/>
                    <a:ext cx="817" cy="545"/>
                  </a:xfrm>
                  <a:custGeom>
                    <a:avLst/>
                    <a:gdLst>
                      <a:gd name="connsiteX0" fmla="*/ 817 w 817"/>
                      <a:gd name="connsiteY0" fmla="*/ 545 h 545"/>
                      <a:gd name="connsiteX1" fmla="*/ 0 w 817"/>
                      <a:gd name="connsiteY1" fmla="*/ 0 h 545"/>
                      <a:gd name="connsiteX2" fmla="*/ 817 w 817"/>
                      <a:gd name="connsiteY2" fmla="*/ 545 h 545"/>
                    </a:gdLst>
                    <a:ahLst/>
                    <a:cxnLst>
                      <a:cxn ang="0">
                        <a:pos x="connsiteX0" y="connsiteY0"/>
                      </a:cxn>
                      <a:cxn ang="0">
                        <a:pos x="connsiteX1" y="connsiteY1"/>
                      </a:cxn>
                      <a:cxn ang="0">
                        <a:pos x="connsiteX2" y="connsiteY2"/>
                      </a:cxn>
                    </a:cxnLst>
                    <a:rect l="l" t="t" r="r" b="b"/>
                    <a:pathLst>
                      <a:path w="817" h="545">
                        <a:moveTo>
                          <a:pt x="817" y="545"/>
                        </a:moveTo>
                        <a:cubicBezTo>
                          <a:pt x="817" y="545"/>
                          <a:pt x="272" y="273"/>
                          <a:pt x="0" y="0"/>
                        </a:cubicBezTo>
                        <a:cubicBezTo>
                          <a:pt x="136" y="273"/>
                          <a:pt x="409" y="409"/>
                          <a:pt x="817" y="545"/>
                        </a:cubicBezTo>
                        <a:close/>
                      </a:path>
                    </a:pathLst>
                  </a:custGeom>
                  <a:solidFill>
                    <a:srgbClr val="1DADEB"/>
                  </a:solidFill>
                  <a:ln w="0" cap="flat">
                    <a:noFill/>
                    <a:prstDash val="solid"/>
                    <a:miter/>
                  </a:ln>
                </p:spPr>
                <p:txBody>
                  <a:bodyPr rtlCol="0" anchor="ctr"/>
                  <a:lstStyle/>
                  <a:p>
                    <a:endParaRPr lang="en-US"/>
                  </a:p>
                </p:txBody>
              </p:sp>
              <p:sp>
                <p:nvSpPr>
                  <p:cNvPr id="868" name="Freeform: Shape 867">
                    <a:extLst>
                      <a:ext uri="{FF2B5EF4-FFF2-40B4-BE49-F238E27FC236}">
                        <a16:creationId xmlns:a16="http://schemas.microsoft.com/office/drawing/2014/main" id="{578EF277-6151-2166-102F-7B54282EB7D9}"/>
                      </a:ext>
                    </a:extLst>
                  </p:cNvPr>
                  <p:cNvSpPr/>
                  <p:nvPr/>
                </p:nvSpPr>
                <p:spPr>
                  <a:xfrm>
                    <a:off x="6923627" y="3716103"/>
                    <a:ext cx="1585" cy="11716"/>
                  </a:xfrm>
                  <a:custGeom>
                    <a:avLst/>
                    <a:gdLst>
                      <a:gd name="connsiteX0" fmla="*/ 1403 w 1585"/>
                      <a:gd name="connsiteY0" fmla="*/ 11717 h 11716"/>
                      <a:gd name="connsiteX1" fmla="*/ 586 w 1585"/>
                      <a:gd name="connsiteY1" fmla="*/ 3134 h 11716"/>
                      <a:gd name="connsiteX2" fmla="*/ 1267 w 1585"/>
                      <a:gd name="connsiteY2" fmla="*/ 3406 h 11716"/>
                      <a:gd name="connsiteX3" fmla="*/ 41 w 1585"/>
                      <a:gd name="connsiteY3" fmla="*/ 0 h 11716"/>
                      <a:gd name="connsiteX4" fmla="*/ 1403 w 1585"/>
                      <a:gd name="connsiteY4" fmla="*/ 11717 h 11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85" h="11716">
                        <a:moveTo>
                          <a:pt x="1403" y="11717"/>
                        </a:moveTo>
                        <a:cubicBezTo>
                          <a:pt x="314" y="9946"/>
                          <a:pt x="2902" y="5041"/>
                          <a:pt x="586" y="3134"/>
                        </a:cubicBezTo>
                        <a:lnTo>
                          <a:pt x="1267" y="3406"/>
                        </a:lnTo>
                        <a:lnTo>
                          <a:pt x="41" y="0"/>
                        </a:lnTo>
                        <a:cubicBezTo>
                          <a:pt x="41" y="3134"/>
                          <a:pt x="-368" y="9810"/>
                          <a:pt x="1403" y="11717"/>
                        </a:cubicBezTo>
                        <a:close/>
                      </a:path>
                    </a:pathLst>
                  </a:custGeom>
                  <a:solidFill>
                    <a:srgbClr val="1DADEB"/>
                  </a:solidFill>
                  <a:ln w="0" cap="flat">
                    <a:noFill/>
                    <a:prstDash val="solid"/>
                    <a:miter/>
                  </a:ln>
                </p:spPr>
                <p:txBody>
                  <a:bodyPr rtlCol="0" anchor="ctr"/>
                  <a:lstStyle/>
                  <a:p>
                    <a:endParaRPr lang="en-US"/>
                  </a:p>
                </p:txBody>
              </p:sp>
            </p:grpSp>
          </p:grpSp>
          <p:grpSp>
            <p:nvGrpSpPr>
              <p:cNvPr id="869" name="Graphic 355">
                <a:extLst>
                  <a:ext uri="{FF2B5EF4-FFF2-40B4-BE49-F238E27FC236}">
                    <a16:creationId xmlns:a16="http://schemas.microsoft.com/office/drawing/2014/main" id="{A420F78A-9F34-3A43-4EB8-26C694CACE13}"/>
                  </a:ext>
                </a:extLst>
              </p:cNvPr>
              <p:cNvGrpSpPr/>
              <p:nvPr/>
            </p:nvGrpSpPr>
            <p:grpSpPr>
              <a:xfrm>
                <a:off x="5828389" y="2944133"/>
                <a:ext cx="1574650" cy="1611892"/>
                <a:chOff x="5828389" y="2944133"/>
                <a:chExt cx="1574650" cy="1611892"/>
              </a:xfrm>
            </p:grpSpPr>
            <p:sp>
              <p:nvSpPr>
                <p:cNvPr id="870" name="Freeform: Shape 869">
                  <a:extLst>
                    <a:ext uri="{FF2B5EF4-FFF2-40B4-BE49-F238E27FC236}">
                      <a16:creationId xmlns:a16="http://schemas.microsoft.com/office/drawing/2014/main" id="{F6E5D02D-B41E-9AF7-4D48-C76D02F0450D}"/>
                    </a:ext>
                  </a:extLst>
                </p:cNvPr>
                <p:cNvSpPr/>
                <p:nvPr/>
              </p:nvSpPr>
              <p:spPr>
                <a:xfrm>
                  <a:off x="5851278" y="2998088"/>
                  <a:ext cx="1500629" cy="1526894"/>
                </a:xfrm>
                <a:custGeom>
                  <a:avLst/>
                  <a:gdLst>
                    <a:gd name="connsiteX0" fmla="*/ 136 w 1500629"/>
                    <a:gd name="connsiteY0" fmla="*/ 1476359 h 1526894"/>
                    <a:gd name="connsiteX1" fmla="*/ 790498 w 1500629"/>
                    <a:gd name="connsiteY1" fmla="*/ 1217356 h 1526894"/>
                    <a:gd name="connsiteX2" fmla="*/ 848539 w 1500629"/>
                    <a:gd name="connsiteY2" fmla="*/ 1180842 h 1526894"/>
                    <a:gd name="connsiteX3" fmla="*/ 911348 w 1500629"/>
                    <a:gd name="connsiteY3" fmla="*/ 1136971 h 1526894"/>
                    <a:gd name="connsiteX4" fmla="*/ 951268 w 1500629"/>
                    <a:gd name="connsiteY4" fmla="*/ 1105771 h 1526894"/>
                    <a:gd name="connsiteX5" fmla="*/ 1007946 w 1500629"/>
                    <a:gd name="connsiteY5" fmla="*/ 1055632 h 1526894"/>
                    <a:gd name="connsiteX6" fmla="*/ 1032198 w 1500629"/>
                    <a:gd name="connsiteY6" fmla="*/ 1032470 h 1526894"/>
                    <a:gd name="connsiteX7" fmla="*/ 1061355 w 1500629"/>
                    <a:gd name="connsiteY7" fmla="*/ 1002496 h 1526894"/>
                    <a:gd name="connsiteX8" fmla="*/ 1077977 w 1500629"/>
                    <a:gd name="connsiteY8" fmla="*/ 983695 h 1526894"/>
                    <a:gd name="connsiteX9" fmla="*/ 1363820 w 1500629"/>
                    <a:gd name="connsiteY9" fmla="*/ 1090 h 1526894"/>
                    <a:gd name="connsiteX10" fmla="*/ 1367227 w 1500629"/>
                    <a:gd name="connsiteY10" fmla="*/ 0 h 1526894"/>
                    <a:gd name="connsiteX11" fmla="*/ 1405512 w 1500629"/>
                    <a:gd name="connsiteY11" fmla="*/ 68259 h 1526894"/>
                    <a:gd name="connsiteX12" fmla="*/ 1430581 w 1500629"/>
                    <a:gd name="connsiteY12" fmla="*/ 855896 h 1526894"/>
                    <a:gd name="connsiteX13" fmla="*/ 1370905 w 1500629"/>
                    <a:gd name="connsiteY13" fmla="*/ 978381 h 1526894"/>
                    <a:gd name="connsiteX14" fmla="*/ 1343384 w 1500629"/>
                    <a:gd name="connsiteY14" fmla="*/ 1023070 h 1526894"/>
                    <a:gd name="connsiteX15" fmla="*/ 1319677 w 1500629"/>
                    <a:gd name="connsiteY15" fmla="*/ 1057676 h 1526894"/>
                    <a:gd name="connsiteX16" fmla="*/ 1281664 w 1500629"/>
                    <a:gd name="connsiteY16" fmla="*/ 1107678 h 1526894"/>
                    <a:gd name="connsiteX17" fmla="*/ 1240654 w 1500629"/>
                    <a:gd name="connsiteY17" fmla="*/ 1155228 h 1526894"/>
                    <a:gd name="connsiteX18" fmla="*/ 1196919 w 1500629"/>
                    <a:gd name="connsiteY18" fmla="*/ 1200189 h 1526894"/>
                    <a:gd name="connsiteX19" fmla="*/ 1166264 w 1500629"/>
                    <a:gd name="connsiteY19" fmla="*/ 1228528 h 1526894"/>
                    <a:gd name="connsiteX20" fmla="*/ 1142830 w 1500629"/>
                    <a:gd name="connsiteY20" fmla="*/ 1249374 h 1526894"/>
                    <a:gd name="connsiteX21" fmla="*/ 1093918 w 1500629"/>
                    <a:gd name="connsiteY21" fmla="*/ 1288340 h 1526894"/>
                    <a:gd name="connsiteX22" fmla="*/ 1051545 w 1500629"/>
                    <a:gd name="connsiteY22" fmla="*/ 1318451 h 1526894"/>
                    <a:gd name="connsiteX23" fmla="*/ 999227 w 1500629"/>
                    <a:gd name="connsiteY23" fmla="*/ 1351967 h 1526894"/>
                    <a:gd name="connsiteX24" fmla="*/ 945410 w 1500629"/>
                    <a:gd name="connsiteY24" fmla="*/ 1382350 h 1526894"/>
                    <a:gd name="connsiteX25" fmla="*/ 795948 w 1500629"/>
                    <a:gd name="connsiteY25" fmla="*/ 1448429 h 1526894"/>
                    <a:gd name="connsiteX26" fmla="*/ 307234 w 1500629"/>
                    <a:gd name="connsiteY26" fmla="*/ 1526498 h 1526894"/>
                    <a:gd name="connsiteX27" fmla="*/ 0 w 1500629"/>
                    <a:gd name="connsiteY27" fmla="*/ 1480174 h 1526894"/>
                    <a:gd name="connsiteX28" fmla="*/ 273 w 1500629"/>
                    <a:gd name="connsiteY28" fmla="*/ 1476632 h 1526894"/>
                    <a:gd name="connsiteX29" fmla="*/ 273 w 1500629"/>
                    <a:gd name="connsiteY29" fmla="*/ 1476632 h 1526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500629" h="1526894">
                      <a:moveTo>
                        <a:pt x="136" y="1476359"/>
                      </a:moveTo>
                      <a:cubicBezTo>
                        <a:pt x="274672" y="1428401"/>
                        <a:pt x="548253" y="1357825"/>
                        <a:pt x="790498" y="1217356"/>
                      </a:cubicBezTo>
                      <a:cubicBezTo>
                        <a:pt x="807665" y="1206592"/>
                        <a:pt x="832325" y="1192150"/>
                        <a:pt x="848539" y="1180842"/>
                      </a:cubicBezTo>
                      <a:cubicBezTo>
                        <a:pt x="867749" y="1168580"/>
                        <a:pt x="892682" y="1150459"/>
                        <a:pt x="911348" y="1136971"/>
                      </a:cubicBezTo>
                      <a:cubicBezTo>
                        <a:pt x="923474" y="1127298"/>
                        <a:pt x="939006" y="1115308"/>
                        <a:pt x="951268" y="1105771"/>
                      </a:cubicBezTo>
                      <a:cubicBezTo>
                        <a:pt x="969934" y="1089285"/>
                        <a:pt x="990098" y="1073072"/>
                        <a:pt x="1007946" y="1055632"/>
                      </a:cubicBezTo>
                      <a:cubicBezTo>
                        <a:pt x="1014759" y="1049092"/>
                        <a:pt x="1025795" y="1039283"/>
                        <a:pt x="1032198" y="1032470"/>
                      </a:cubicBezTo>
                      <a:cubicBezTo>
                        <a:pt x="1036285" y="1028383"/>
                        <a:pt x="1057676" y="1006175"/>
                        <a:pt x="1061355" y="1002496"/>
                      </a:cubicBezTo>
                      <a:cubicBezTo>
                        <a:pt x="1065442" y="997864"/>
                        <a:pt x="1073889" y="988327"/>
                        <a:pt x="1077977" y="983695"/>
                      </a:cubicBezTo>
                      <a:cubicBezTo>
                        <a:pt x="1323355" y="712701"/>
                        <a:pt x="1383167" y="357373"/>
                        <a:pt x="1363820" y="1090"/>
                      </a:cubicBezTo>
                      <a:cubicBezTo>
                        <a:pt x="1363820" y="1090"/>
                        <a:pt x="1367227" y="0"/>
                        <a:pt x="1367227" y="0"/>
                      </a:cubicBezTo>
                      <a:cubicBezTo>
                        <a:pt x="1381669" y="21799"/>
                        <a:pt x="1393931" y="44825"/>
                        <a:pt x="1405512" y="68259"/>
                      </a:cubicBezTo>
                      <a:cubicBezTo>
                        <a:pt x="1522410" y="311458"/>
                        <a:pt x="1532493" y="605340"/>
                        <a:pt x="1430581" y="855896"/>
                      </a:cubicBezTo>
                      <a:cubicBezTo>
                        <a:pt x="1414504" y="896633"/>
                        <a:pt x="1392704" y="940368"/>
                        <a:pt x="1370905" y="978381"/>
                      </a:cubicBezTo>
                      <a:cubicBezTo>
                        <a:pt x="1362185" y="992278"/>
                        <a:pt x="1352376" y="1009445"/>
                        <a:pt x="1343384" y="1023070"/>
                      </a:cubicBezTo>
                      <a:cubicBezTo>
                        <a:pt x="1337525" y="1031789"/>
                        <a:pt x="1325671" y="1048956"/>
                        <a:pt x="1319677" y="1057676"/>
                      </a:cubicBezTo>
                      <a:cubicBezTo>
                        <a:pt x="1307823" y="1074843"/>
                        <a:pt x="1294471" y="1091193"/>
                        <a:pt x="1281664" y="1107678"/>
                      </a:cubicBezTo>
                      <a:cubicBezTo>
                        <a:pt x="1269811" y="1122801"/>
                        <a:pt x="1253189" y="1140514"/>
                        <a:pt x="1240654" y="1155228"/>
                      </a:cubicBezTo>
                      <a:cubicBezTo>
                        <a:pt x="1231662" y="1165583"/>
                        <a:pt x="1206729" y="1189971"/>
                        <a:pt x="1196919" y="1200189"/>
                      </a:cubicBezTo>
                      <a:cubicBezTo>
                        <a:pt x="1188744" y="1208772"/>
                        <a:pt x="1175256" y="1220490"/>
                        <a:pt x="1166264" y="1228528"/>
                      </a:cubicBezTo>
                      <a:cubicBezTo>
                        <a:pt x="1161087" y="1233161"/>
                        <a:pt x="1147871" y="1244878"/>
                        <a:pt x="1142830" y="1249374"/>
                      </a:cubicBezTo>
                      <a:cubicBezTo>
                        <a:pt x="1126753" y="1262590"/>
                        <a:pt x="1110267" y="1275533"/>
                        <a:pt x="1093918" y="1288340"/>
                      </a:cubicBezTo>
                      <a:cubicBezTo>
                        <a:pt x="1081791" y="1297196"/>
                        <a:pt x="1063807" y="1309731"/>
                        <a:pt x="1051545" y="1318451"/>
                      </a:cubicBezTo>
                      <a:cubicBezTo>
                        <a:pt x="1039964" y="1326898"/>
                        <a:pt x="1011489" y="1343928"/>
                        <a:pt x="999227" y="1351967"/>
                      </a:cubicBezTo>
                      <a:cubicBezTo>
                        <a:pt x="983013" y="1362185"/>
                        <a:pt x="962032" y="1372812"/>
                        <a:pt x="945410" y="1382350"/>
                      </a:cubicBezTo>
                      <a:cubicBezTo>
                        <a:pt x="897996" y="1407146"/>
                        <a:pt x="846223" y="1430172"/>
                        <a:pt x="795948" y="1448429"/>
                      </a:cubicBezTo>
                      <a:cubicBezTo>
                        <a:pt x="640492" y="1504971"/>
                        <a:pt x="471002" y="1530449"/>
                        <a:pt x="307234" y="1526498"/>
                      </a:cubicBezTo>
                      <a:cubicBezTo>
                        <a:pt x="203279" y="1523500"/>
                        <a:pt x="99323" y="1511102"/>
                        <a:pt x="0" y="1480174"/>
                      </a:cubicBezTo>
                      <a:cubicBezTo>
                        <a:pt x="0" y="1480174"/>
                        <a:pt x="273" y="1476632"/>
                        <a:pt x="273" y="1476632"/>
                      </a:cubicBezTo>
                      <a:lnTo>
                        <a:pt x="273" y="1476632"/>
                      </a:lnTo>
                      <a:close/>
                    </a:path>
                  </a:pathLst>
                </a:custGeom>
                <a:solidFill>
                  <a:srgbClr val="00A3E9"/>
                </a:solidFill>
                <a:ln w="0" cap="flat">
                  <a:noFill/>
                  <a:prstDash val="solid"/>
                  <a:miter/>
                </a:ln>
              </p:spPr>
              <p:txBody>
                <a:bodyPr rtlCol="0" anchor="ctr"/>
                <a:lstStyle/>
                <a:p>
                  <a:endParaRPr lang="en-US"/>
                </a:p>
              </p:txBody>
            </p:sp>
            <p:grpSp>
              <p:nvGrpSpPr>
                <p:cNvPr id="871" name="Graphic 355">
                  <a:extLst>
                    <a:ext uri="{FF2B5EF4-FFF2-40B4-BE49-F238E27FC236}">
                      <a16:creationId xmlns:a16="http://schemas.microsoft.com/office/drawing/2014/main" id="{3356E617-BA38-A6D4-96BE-F68B1D39CBED}"/>
                    </a:ext>
                  </a:extLst>
                </p:cNvPr>
                <p:cNvGrpSpPr/>
                <p:nvPr/>
              </p:nvGrpSpPr>
              <p:grpSpPr>
                <a:xfrm>
                  <a:off x="5828389" y="2944133"/>
                  <a:ext cx="1574650" cy="1611892"/>
                  <a:chOff x="5828389" y="2944133"/>
                  <a:chExt cx="1574650" cy="1611892"/>
                </a:xfrm>
                <a:solidFill>
                  <a:srgbClr val="1DADEB"/>
                </a:solidFill>
              </p:grpSpPr>
              <p:sp>
                <p:nvSpPr>
                  <p:cNvPr id="872" name="Freeform: Shape 871">
                    <a:extLst>
                      <a:ext uri="{FF2B5EF4-FFF2-40B4-BE49-F238E27FC236}">
                        <a16:creationId xmlns:a16="http://schemas.microsoft.com/office/drawing/2014/main" id="{A0AE2DD9-D0B8-6F9D-DD06-916471BE905C}"/>
                      </a:ext>
                    </a:extLst>
                  </p:cNvPr>
                  <p:cNvSpPr/>
                  <p:nvPr/>
                </p:nvSpPr>
                <p:spPr>
                  <a:xfrm>
                    <a:off x="5828389" y="4472948"/>
                    <a:ext cx="143739" cy="52880"/>
                  </a:xfrm>
                  <a:custGeom>
                    <a:avLst/>
                    <a:gdLst>
                      <a:gd name="connsiteX0" fmla="*/ 132703 w 143739"/>
                      <a:gd name="connsiteY0" fmla="*/ 49185 h 52880"/>
                      <a:gd name="connsiteX1" fmla="*/ 116763 w 143739"/>
                      <a:gd name="connsiteY1" fmla="*/ 43462 h 52880"/>
                      <a:gd name="connsiteX2" fmla="*/ 90195 w 143739"/>
                      <a:gd name="connsiteY2" fmla="*/ 42645 h 52880"/>
                      <a:gd name="connsiteX3" fmla="*/ 77660 w 143739"/>
                      <a:gd name="connsiteY3" fmla="*/ 36787 h 52880"/>
                      <a:gd name="connsiteX4" fmla="*/ 35969 w 143739"/>
                      <a:gd name="connsiteY4" fmla="*/ 29020 h 52880"/>
                      <a:gd name="connsiteX5" fmla="*/ 60221 w 143739"/>
                      <a:gd name="connsiteY5" fmla="*/ 36378 h 52880"/>
                      <a:gd name="connsiteX6" fmla="*/ 16349 w 143739"/>
                      <a:gd name="connsiteY6" fmla="*/ 26432 h 52880"/>
                      <a:gd name="connsiteX7" fmla="*/ 1226 w 143739"/>
                      <a:gd name="connsiteY7" fmla="*/ 681 h 52880"/>
                      <a:gd name="connsiteX8" fmla="*/ 545 w 143739"/>
                      <a:gd name="connsiteY8" fmla="*/ 273 h 52880"/>
                      <a:gd name="connsiteX9" fmla="*/ 136 w 143739"/>
                      <a:gd name="connsiteY9" fmla="*/ 273 h 52880"/>
                      <a:gd name="connsiteX10" fmla="*/ 0 w 143739"/>
                      <a:gd name="connsiteY10" fmla="*/ 0 h 52880"/>
                      <a:gd name="connsiteX11" fmla="*/ 0 w 143739"/>
                      <a:gd name="connsiteY11" fmla="*/ 0 h 52880"/>
                      <a:gd name="connsiteX12" fmla="*/ 0 w 143739"/>
                      <a:gd name="connsiteY12" fmla="*/ 0 h 52880"/>
                      <a:gd name="connsiteX13" fmla="*/ 0 w 143739"/>
                      <a:gd name="connsiteY13" fmla="*/ 0 h 52880"/>
                      <a:gd name="connsiteX14" fmla="*/ 0 w 143739"/>
                      <a:gd name="connsiteY14" fmla="*/ 0 h 52880"/>
                      <a:gd name="connsiteX15" fmla="*/ 0 w 143739"/>
                      <a:gd name="connsiteY15" fmla="*/ 0 h 52880"/>
                      <a:gd name="connsiteX16" fmla="*/ 0 w 143739"/>
                      <a:gd name="connsiteY16" fmla="*/ 0 h 52880"/>
                      <a:gd name="connsiteX17" fmla="*/ 0 w 143739"/>
                      <a:gd name="connsiteY17" fmla="*/ 0 h 52880"/>
                      <a:gd name="connsiteX18" fmla="*/ 23298 w 143739"/>
                      <a:gd name="connsiteY18" fmla="*/ 1771 h 52880"/>
                      <a:gd name="connsiteX19" fmla="*/ 0 w 143739"/>
                      <a:gd name="connsiteY19" fmla="*/ 0 h 52880"/>
                      <a:gd name="connsiteX20" fmla="*/ 0 w 143739"/>
                      <a:gd name="connsiteY20" fmla="*/ 0 h 52880"/>
                      <a:gd name="connsiteX21" fmla="*/ 0 w 143739"/>
                      <a:gd name="connsiteY21" fmla="*/ 0 h 52880"/>
                      <a:gd name="connsiteX22" fmla="*/ 0 w 143739"/>
                      <a:gd name="connsiteY22" fmla="*/ 0 h 52880"/>
                      <a:gd name="connsiteX23" fmla="*/ 0 w 143739"/>
                      <a:gd name="connsiteY23" fmla="*/ 0 h 52880"/>
                      <a:gd name="connsiteX24" fmla="*/ 0 w 143739"/>
                      <a:gd name="connsiteY24" fmla="*/ 0 h 52880"/>
                      <a:gd name="connsiteX25" fmla="*/ 136 w 143739"/>
                      <a:gd name="connsiteY25" fmla="*/ 409 h 52880"/>
                      <a:gd name="connsiteX26" fmla="*/ 15941 w 143739"/>
                      <a:gd name="connsiteY26" fmla="*/ 27522 h 52880"/>
                      <a:gd name="connsiteX27" fmla="*/ 15941 w 143739"/>
                      <a:gd name="connsiteY27" fmla="*/ 27522 h 52880"/>
                      <a:gd name="connsiteX28" fmla="*/ 56814 w 143739"/>
                      <a:gd name="connsiteY28" fmla="*/ 38830 h 52880"/>
                      <a:gd name="connsiteX29" fmla="*/ 54226 w 143739"/>
                      <a:gd name="connsiteY29" fmla="*/ 39648 h 52880"/>
                      <a:gd name="connsiteX30" fmla="*/ 91148 w 143739"/>
                      <a:gd name="connsiteY30" fmla="*/ 48231 h 52880"/>
                      <a:gd name="connsiteX31" fmla="*/ 82429 w 143739"/>
                      <a:gd name="connsiteY31" fmla="*/ 48231 h 52880"/>
                      <a:gd name="connsiteX32" fmla="*/ 143739 w 143739"/>
                      <a:gd name="connsiteY32" fmla="*/ 51637 h 52880"/>
                      <a:gd name="connsiteX33" fmla="*/ 132703 w 143739"/>
                      <a:gd name="connsiteY33" fmla="*/ 49321 h 52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43739" h="52880">
                        <a:moveTo>
                          <a:pt x="132703" y="49185"/>
                        </a:moveTo>
                        <a:cubicBezTo>
                          <a:pt x="121667" y="47550"/>
                          <a:pt x="112539" y="43599"/>
                          <a:pt x="116763" y="43462"/>
                        </a:cubicBezTo>
                        <a:cubicBezTo>
                          <a:pt x="94010" y="41419"/>
                          <a:pt x="94146" y="38421"/>
                          <a:pt x="90195" y="42645"/>
                        </a:cubicBezTo>
                        <a:cubicBezTo>
                          <a:pt x="75344" y="41828"/>
                          <a:pt x="60902" y="34743"/>
                          <a:pt x="77660" y="36787"/>
                        </a:cubicBezTo>
                        <a:cubicBezTo>
                          <a:pt x="63763" y="34470"/>
                          <a:pt x="49866" y="31882"/>
                          <a:pt x="35969" y="29020"/>
                        </a:cubicBezTo>
                        <a:cubicBezTo>
                          <a:pt x="44007" y="31473"/>
                          <a:pt x="52046" y="34061"/>
                          <a:pt x="60221" y="36378"/>
                        </a:cubicBezTo>
                        <a:cubicBezTo>
                          <a:pt x="53272" y="38558"/>
                          <a:pt x="28067" y="27386"/>
                          <a:pt x="16349" y="26432"/>
                        </a:cubicBezTo>
                        <a:lnTo>
                          <a:pt x="1226" y="681"/>
                        </a:lnTo>
                        <a:cubicBezTo>
                          <a:pt x="1226" y="681"/>
                          <a:pt x="817" y="409"/>
                          <a:pt x="545" y="273"/>
                        </a:cubicBezTo>
                        <a:lnTo>
                          <a:pt x="136" y="273"/>
                        </a:lnTo>
                        <a:cubicBezTo>
                          <a:pt x="136" y="273"/>
                          <a:pt x="0" y="0"/>
                          <a:pt x="0" y="0"/>
                        </a:cubicBezTo>
                        <a:lnTo>
                          <a:pt x="0" y="0"/>
                        </a:lnTo>
                        <a:cubicBezTo>
                          <a:pt x="0" y="0"/>
                          <a:pt x="0" y="0"/>
                          <a:pt x="0" y="0"/>
                        </a:cubicBezTo>
                        <a:lnTo>
                          <a:pt x="0" y="0"/>
                        </a:lnTo>
                        <a:cubicBezTo>
                          <a:pt x="0" y="0"/>
                          <a:pt x="0" y="0"/>
                          <a:pt x="0" y="0"/>
                        </a:cubicBezTo>
                        <a:lnTo>
                          <a:pt x="0" y="0"/>
                        </a:lnTo>
                        <a:cubicBezTo>
                          <a:pt x="0" y="0"/>
                          <a:pt x="0" y="0"/>
                          <a:pt x="0" y="0"/>
                        </a:cubicBezTo>
                        <a:lnTo>
                          <a:pt x="0" y="0"/>
                        </a:lnTo>
                        <a:cubicBezTo>
                          <a:pt x="0" y="0"/>
                          <a:pt x="23298" y="1771"/>
                          <a:pt x="23298" y="1771"/>
                        </a:cubicBezTo>
                        <a:lnTo>
                          <a:pt x="0" y="0"/>
                        </a:lnTo>
                        <a:lnTo>
                          <a:pt x="0" y="0"/>
                        </a:lnTo>
                        <a:cubicBezTo>
                          <a:pt x="0" y="0"/>
                          <a:pt x="0" y="0"/>
                          <a:pt x="0" y="0"/>
                        </a:cubicBezTo>
                        <a:lnTo>
                          <a:pt x="0" y="0"/>
                        </a:lnTo>
                        <a:cubicBezTo>
                          <a:pt x="0" y="0"/>
                          <a:pt x="0" y="0"/>
                          <a:pt x="0" y="0"/>
                        </a:cubicBezTo>
                        <a:lnTo>
                          <a:pt x="0" y="0"/>
                        </a:lnTo>
                        <a:cubicBezTo>
                          <a:pt x="0" y="0"/>
                          <a:pt x="136" y="409"/>
                          <a:pt x="136" y="409"/>
                        </a:cubicBezTo>
                        <a:lnTo>
                          <a:pt x="15941" y="27522"/>
                        </a:lnTo>
                        <a:lnTo>
                          <a:pt x="15941" y="27522"/>
                        </a:lnTo>
                        <a:cubicBezTo>
                          <a:pt x="29565" y="31609"/>
                          <a:pt x="43190" y="35424"/>
                          <a:pt x="56814" y="38830"/>
                        </a:cubicBezTo>
                        <a:lnTo>
                          <a:pt x="54226" y="39648"/>
                        </a:lnTo>
                        <a:cubicBezTo>
                          <a:pt x="64717" y="40874"/>
                          <a:pt x="84336" y="46188"/>
                          <a:pt x="91148" y="48231"/>
                        </a:cubicBezTo>
                        <a:cubicBezTo>
                          <a:pt x="89922" y="48640"/>
                          <a:pt x="90331" y="49866"/>
                          <a:pt x="82429" y="48231"/>
                        </a:cubicBezTo>
                        <a:cubicBezTo>
                          <a:pt x="136655" y="60084"/>
                          <a:pt x="98506" y="44689"/>
                          <a:pt x="143739" y="51637"/>
                        </a:cubicBezTo>
                        <a:cubicBezTo>
                          <a:pt x="140878" y="51229"/>
                          <a:pt x="137472" y="50683"/>
                          <a:pt x="132703" y="49321"/>
                        </a:cubicBezTo>
                        <a:close/>
                      </a:path>
                    </a:pathLst>
                  </a:custGeom>
                  <a:solidFill>
                    <a:srgbClr val="1DADEB"/>
                  </a:solidFill>
                  <a:ln w="0" cap="flat">
                    <a:noFill/>
                    <a:prstDash val="solid"/>
                    <a:miter/>
                  </a:ln>
                </p:spPr>
                <p:txBody>
                  <a:bodyPr rtlCol="0" anchor="ctr"/>
                  <a:lstStyle/>
                  <a:p>
                    <a:endParaRPr lang="en-US"/>
                  </a:p>
                </p:txBody>
              </p:sp>
              <p:sp>
                <p:nvSpPr>
                  <p:cNvPr id="873" name="Freeform: Shape 872">
                    <a:extLst>
                      <a:ext uri="{FF2B5EF4-FFF2-40B4-BE49-F238E27FC236}">
                        <a16:creationId xmlns:a16="http://schemas.microsoft.com/office/drawing/2014/main" id="{8E0EA255-FC96-F546-D623-CC5E226E4805}"/>
                      </a:ext>
                    </a:extLst>
                  </p:cNvPr>
                  <p:cNvSpPr/>
                  <p:nvPr/>
                </p:nvSpPr>
                <p:spPr>
                  <a:xfrm>
                    <a:off x="5962591" y="4523580"/>
                    <a:ext cx="124006" cy="24712"/>
                  </a:xfrm>
                  <a:custGeom>
                    <a:avLst/>
                    <a:gdLst>
                      <a:gd name="connsiteX0" fmla="*/ 43190 w 124006"/>
                      <a:gd name="connsiteY0" fmla="*/ 15720 h 24712"/>
                      <a:gd name="connsiteX1" fmla="*/ 62946 w 124006"/>
                      <a:gd name="connsiteY1" fmla="*/ 12995 h 24712"/>
                      <a:gd name="connsiteX2" fmla="*/ 94827 w 124006"/>
                      <a:gd name="connsiteY2" fmla="*/ 17764 h 24712"/>
                      <a:gd name="connsiteX3" fmla="*/ 103138 w 124006"/>
                      <a:gd name="connsiteY3" fmla="*/ 13676 h 24712"/>
                      <a:gd name="connsiteX4" fmla="*/ 88968 w 124006"/>
                      <a:gd name="connsiteY4" fmla="*/ 12995 h 24712"/>
                      <a:gd name="connsiteX5" fmla="*/ 122621 w 124006"/>
                      <a:gd name="connsiteY5" fmla="*/ 10134 h 24712"/>
                      <a:gd name="connsiteX6" fmla="*/ 77660 w 124006"/>
                      <a:gd name="connsiteY6" fmla="*/ 9317 h 24712"/>
                      <a:gd name="connsiteX7" fmla="*/ 27386 w 124006"/>
                      <a:gd name="connsiteY7" fmla="*/ 52 h 24712"/>
                      <a:gd name="connsiteX8" fmla="*/ 10355 w 124006"/>
                      <a:gd name="connsiteY8" fmla="*/ 733 h 24712"/>
                      <a:gd name="connsiteX9" fmla="*/ 16213 w 124006"/>
                      <a:gd name="connsiteY9" fmla="*/ 1551 h 24712"/>
                      <a:gd name="connsiteX10" fmla="*/ 16213 w 124006"/>
                      <a:gd name="connsiteY10" fmla="*/ 7409 h 24712"/>
                      <a:gd name="connsiteX11" fmla="*/ 38558 w 124006"/>
                      <a:gd name="connsiteY11" fmla="*/ 9998 h 24712"/>
                      <a:gd name="connsiteX12" fmla="*/ 0 w 124006"/>
                      <a:gd name="connsiteY12" fmla="*/ 10815 h 24712"/>
                      <a:gd name="connsiteX13" fmla="*/ 63354 w 124006"/>
                      <a:gd name="connsiteY13" fmla="*/ 24712 h 24712"/>
                      <a:gd name="connsiteX14" fmla="*/ 43054 w 124006"/>
                      <a:gd name="connsiteY14" fmla="*/ 15584 h 24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4006" h="24712">
                        <a:moveTo>
                          <a:pt x="43190" y="15720"/>
                        </a:moveTo>
                        <a:lnTo>
                          <a:pt x="62946" y="12995"/>
                        </a:lnTo>
                        <a:cubicBezTo>
                          <a:pt x="73573" y="14767"/>
                          <a:pt x="84200" y="16265"/>
                          <a:pt x="94827" y="17764"/>
                        </a:cubicBezTo>
                        <a:cubicBezTo>
                          <a:pt x="95372" y="15993"/>
                          <a:pt x="118806" y="16674"/>
                          <a:pt x="103138" y="13676"/>
                        </a:cubicBezTo>
                        <a:cubicBezTo>
                          <a:pt x="100004" y="13676"/>
                          <a:pt x="93873" y="13676"/>
                          <a:pt x="88968" y="12995"/>
                        </a:cubicBezTo>
                        <a:cubicBezTo>
                          <a:pt x="92920" y="9726"/>
                          <a:pt x="131750" y="14767"/>
                          <a:pt x="122621" y="10134"/>
                        </a:cubicBezTo>
                        <a:cubicBezTo>
                          <a:pt x="97279" y="9180"/>
                          <a:pt x="93465" y="7818"/>
                          <a:pt x="77660" y="9317"/>
                        </a:cubicBezTo>
                        <a:cubicBezTo>
                          <a:pt x="54498" y="6319"/>
                          <a:pt x="37876" y="3186"/>
                          <a:pt x="27386" y="52"/>
                        </a:cubicBezTo>
                        <a:cubicBezTo>
                          <a:pt x="20437" y="-357"/>
                          <a:pt x="19075" y="1823"/>
                          <a:pt x="10355" y="733"/>
                        </a:cubicBezTo>
                        <a:cubicBezTo>
                          <a:pt x="12262" y="1006"/>
                          <a:pt x="14033" y="1278"/>
                          <a:pt x="16213" y="1551"/>
                        </a:cubicBezTo>
                        <a:lnTo>
                          <a:pt x="16213" y="7409"/>
                        </a:lnTo>
                        <a:cubicBezTo>
                          <a:pt x="23707" y="7409"/>
                          <a:pt x="30519" y="8908"/>
                          <a:pt x="38558" y="9998"/>
                        </a:cubicBezTo>
                        <a:cubicBezTo>
                          <a:pt x="25750" y="10407"/>
                          <a:pt x="12943" y="10679"/>
                          <a:pt x="0" y="10815"/>
                        </a:cubicBezTo>
                        <a:cubicBezTo>
                          <a:pt x="11172" y="18445"/>
                          <a:pt x="48776" y="20761"/>
                          <a:pt x="63354" y="24712"/>
                        </a:cubicBezTo>
                        <a:cubicBezTo>
                          <a:pt x="45506" y="17628"/>
                          <a:pt x="78205" y="24168"/>
                          <a:pt x="43054" y="15584"/>
                        </a:cubicBezTo>
                        <a:close/>
                      </a:path>
                    </a:pathLst>
                  </a:custGeom>
                  <a:solidFill>
                    <a:srgbClr val="1DADEB"/>
                  </a:solidFill>
                  <a:ln w="0" cap="flat">
                    <a:noFill/>
                    <a:prstDash val="solid"/>
                    <a:miter/>
                  </a:ln>
                </p:spPr>
                <p:txBody>
                  <a:bodyPr rtlCol="0" anchor="ctr"/>
                  <a:lstStyle/>
                  <a:p>
                    <a:endParaRPr lang="en-US"/>
                  </a:p>
                </p:txBody>
              </p:sp>
              <p:sp>
                <p:nvSpPr>
                  <p:cNvPr id="874" name="Freeform: Shape 873">
                    <a:extLst>
                      <a:ext uri="{FF2B5EF4-FFF2-40B4-BE49-F238E27FC236}">
                        <a16:creationId xmlns:a16="http://schemas.microsoft.com/office/drawing/2014/main" id="{E733D3CB-4ACC-11A5-EE67-AB8972233F6F}"/>
                      </a:ext>
                    </a:extLst>
                  </p:cNvPr>
                  <p:cNvSpPr/>
                  <p:nvPr/>
                </p:nvSpPr>
                <p:spPr>
                  <a:xfrm>
                    <a:off x="5972128" y="4524313"/>
                    <a:ext cx="953" cy="135"/>
                  </a:xfrm>
                  <a:custGeom>
                    <a:avLst/>
                    <a:gdLst>
                      <a:gd name="connsiteX0" fmla="*/ 954 w 953"/>
                      <a:gd name="connsiteY0" fmla="*/ 136 h 135"/>
                      <a:gd name="connsiteX1" fmla="*/ 0 w 953"/>
                      <a:gd name="connsiteY1" fmla="*/ 0 h 135"/>
                      <a:gd name="connsiteX2" fmla="*/ 954 w 953"/>
                      <a:gd name="connsiteY2" fmla="*/ 136 h 135"/>
                    </a:gdLst>
                    <a:ahLst/>
                    <a:cxnLst>
                      <a:cxn ang="0">
                        <a:pos x="connsiteX0" y="connsiteY0"/>
                      </a:cxn>
                      <a:cxn ang="0">
                        <a:pos x="connsiteX1" y="connsiteY1"/>
                      </a:cxn>
                      <a:cxn ang="0">
                        <a:pos x="connsiteX2" y="connsiteY2"/>
                      </a:cxn>
                    </a:cxnLst>
                    <a:rect l="l" t="t" r="r" b="b"/>
                    <a:pathLst>
                      <a:path w="953" h="135">
                        <a:moveTo>
                          <a:pt x="954" y="136"/>
                        </a:moveTo>
                        <a:cubicBezTo>
                          <a:pt x="954" y="136"/>
                          <a:pt x="273" y="136"/>
                          <a:pt x="0" y="0"/>
                        </a:cubicBezTo>
                        <a:cubicBezTo>
                          <a:pt x="273" y="0"/>
                          <a:pt x="681" y="0"/>
                          <a:pt x="954" y="136"/>
                        </a:cubicBezTo>
                        <a:close/>
                      </a:path>
                    </a:pathLst>
                  </a:custGeom>
                  <a:solidFill>
                    <a:srgbClr val="1DADEB"/>
                  </a:solidFill>
                  <a:ln w="0" cap="flat">
                    <a:noFill/>
                    <a:prstDash val="solid"/>
                    <a:miter/>
                  </a:ln>
                </p:spPr>
                <p:txBody>
                  <a:bodyPr rtlCol="0" anchor="ctr"/>
                  <a:lstStyle/>
                  <a:p>
                    <a:endParaRPr lang="en-US"/>
                  </a:p>
                </p:txBody>
              </p:sp>
              <p:sp>
                <p:nvSpPr>
                  <p:cNvPr id="875" name="Freeform: Shape 874">
                    <a:extLst>
                      <a:ext uri="{FF2B5EF4-FFF2-40B4-BE49-F238E27FC236}">
                        <a16:creationId xmlns:a16="http://schemas.microsoft.com/office/drawing/2014/main" id="{976856D0-6C42-B43B-60DB-F5A805A58075}"/>
                      </a:ext>
                    </a:extLst>
                  </p:cNvPr>
                  <p:cNvSpPr/>
                  <p:nvPr/>
                </p:nvSpPr>
                <p:spPr>
                  <a:xfrm>
                    <a:off x="7219867" y="3239924"/>
                    <a:ext cx="13079" cy="107225"/>
                  </a:xfrm>
                  <a:custGeom>
                    <a:avLst/>
                    <a:gdLst>
                      <a:gd name="connsiteX0" fmla="*/ 5722 w 13079"/>
                      <a:gd name="connsiteY0" fmla="*/ 65534 h 107225"/>
                      <a:gd name="connsiteX1" fmla="*/ 6812 w 13079"/>
                      <a:gd name="connsiteY1" fmla="*/ 77115 h 107225"/>
                      <a:gd name="connsiteX2" fmla="*/ 11036 w 13079"/>
                      <a:gd name="connsiteY2" fmla="*/ 32426 h 107225"/>
                      <a:gd name="connsiteX3" fmla="*/ 11581 w 13079"/>
                      <a:gd name="connsiteY3" fmla="*/ 26840 h 107225"/>
                      <a:gd name="connsiteX4" fmla="*/ 11853 w 13079"/>
                      <a:gd name="connsiteY4" fmla="*/ 22889 h 107225"/>
                      <a:gd name="connsiteX5" fmla="*/ 12262 w 13079"/>
                      <a:gd name="connsiteY5" fmla="*/ 15259 h 107225"/>
                      <a:gd name="connsiteX6" fmla="*/ 13079 w 13079"/>
                      <a:gd name="connsiteY6" fmla="*/ 0 h 107225"/>
                      <a:gd name="connsiteX7" fmla="*/ 8447 w 13079"/>
                      <a:gd name="connsiteY7" fmla="*/ 5450 h 107225"/>
                      <a:gd name="connsiteX8" fmla="*/ 7085 w 13079"/>
                      <a:gd name="connsiteY8" fmla="*/ 19483 h 107225"/>
                      <a:gd name="connsiteX9" fmla="*/ 7493 w 13079"/>
                      <a:gd name="connsiteY9" fmla="*/ 27385 h 107225"/>
                      <a:gd name="connsiteX10" fmla="*/ 8311 w 13079"/>
                      <a:gd name="connsiteY10" fmla="*/ 33244 h 107225"/>
                      <a:gd name="connsiteX11" fmla="*/ 6676 w 13079"/>
                      <a:gd name="connsiteY11" fmla="*/ 26568 h 107225"/>
                      <a:gd name="connsiteX12" fmla="*/ 0 w 13079"/>
                      <a:gd name="connsiteY12" fmla="*/ 47277 h 107225"/>
                      <a:gd name="connsiteX13" fmla="*/ 0 w 13079"/>
                      <a:gd name="connsiteY13" fmla="*/ 49048 h 107225"/>
                      <a:gd name="connsiteX14" fmla="*/ 5177 w 13079"/>
                      <a:gd name="connsiteY14" fmla="*/ 107225 h 107225"/>
                      <a:gd name="connsiteX15" fmla="*/ 5722 w 13079"/>
                      <a:gd name="connsiteY15" fmla="*/ 65398 h 107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079" h="107225">
                        <a:moveTo>
                          <a:pt x="5722" y="65534"/>
                        </a:moveTo>
                        <a:cubicBezTo>
                          <a:pt x="5041" y="73436"/>
                          <a:pt x="6267" y="76025"/>
                          <a:pt x="6812" y="77115"/>
                        </a:cubicBezTo>
                        <a:lnTo>
                          <a:pt x="11036" y="32426"/>
                        </a:lnTo>
                        <a:lnTo>
                          <a:pt x="11581" y="26840"/>
                        </a:lnTo>
                        <a:lnTo>
                          <a:pt x="11853" y="22889"/>
                        </a:lnTo>
                        <a:lnTo>
                          <a:pt x="12262" y="15259"/>
                        </a:lnTo>
                        <a:lnTo>
                          <a:pt x="13079" y="0"/>
                        </a:lnTo>
                        <a:cubicBezTo>
                          <a:pt x="11581" y="409"/>
                          <a:pt x="8583" y="18529"/>
                          <a:pt x="8447" y="5450"/>
                        </a:cubicBezTo>
                        <a:cubicBezTo>
                          <a:pt x="7493" y="7902"/>
                          <a:pt x="7085" y="13897"/>
                          <a:pt x="7085" y="19483"/>
                        </a:cubicBezTo>
                        <a:cubicBezTo>
                          <a:pt x="7085" y="22480"/>
                          <a:pt x="7357" y="24524"/>
                          <a:pt x="7493" y="27385"/>
                        </a:cubicBezTo>
                        <a:cubicBezTo>
                          <a:pt x="7493" y="30247"/>
                          <a:pt x="7902" y="32290"/>
                          <a:pt x="8311" y="33244"/>
                        </a:cubicBezTo>
                        <a:lnTo>
                          <a:pt x="6676" y="26568"/>
                        </a:lnTo>
                        <a:cubicBezTo>
                          <a:pt x="7630" y="47413"/>
                          <a:pt x="545" y="60902"/>
                          <a:pt x="0" y="47277"/>
                        </a:cubicBezTo>
                        <a:lnTo>
                          <a:pt x="0" y="49048"/>
                        </a:lnTo>
                        <a:cubicBezTo>
                          <a:pt x="1635" y="68259"/>
                          <a:pt x="4360" y="87742"/>
                          <a:pt x="5177" y="107225"/>
                        </a:cubicBezTo>
                        <a:cubicBezTo>
                          <a:pt x="8856" y="86380"/>
                          <a:pt x="3270" y="90603"/>
                          <a:pt x="5722" y="65398"/>
                        </a:cubicBezTo>
                        <a:close/>
                      </a:path>
                    </a:pathLst>
                  </a:custGeom>
                  <a:solidFill>
                    <a:srgbClr val="1DADEB"/>
                  </a:solidFill>
                  <a:ln w="0" cap="flat">
                    <a:noFill/>
                    <a:prstDash val="solid"/>
                    <a:miter/>
                  </a:ln>
                </p:spPr>
                <p:txBody>
                  <a:bodyPr rtlCol="0" anchor="ctr"/>
                  <a:lstStyle/>
                  <a:p>
                    <a:endParaRPr lang="en-US"/>
                  </a:p>
                </p:txBody>
              </p:sp>
              <p:sp>
                <p:nvSpPr>
                  <p:cNvPr id="876" name="Freeform: Shape 875">
                    <a:extLst>
                      <a:ext uri="{FF2B5EF4-FFF2-40B4-BE49-F238E27FC236}">
                        <a16:creationId xmlns:a16="http://schemas.microsoft.com/office/drawing/2014/main" id="{A19AB78D-3685-5917-FBA2-272BDE3A623F}"/>
                      </a:ext>
                    </a:extLst>
                  </p:cNvPr>
                  <p:cNvSpPr/>
                  <p:nvPr/>
                </p:nvSpPr>
                <p:spPr>
                  <a:xfrm>
                    <a:off x="5981120" y="4456735"/>
                    <a:ext cx="11537" cy="3951"/>
                  </a:xfrm>
                  <a:custGeom>
                    <a:avLst/>
                    <a:gdLst>
                      <a:gd name="connsiteX0" fmla="*/ 0 w 11537"/>
                      <a:gd name="connsiteY0" fmla="*/ 3951 h 3951"/>
                      <a:gd name="connsiteX1" fmla="*/ 11036 w 11537"/>
                      <a:gd name="connsiteY1" fmla="*/ 0 h 3951"/>
                      <a:gd name="connsiteX2" fmla="*/ 0 w 11537"/>
                      <a:gd name="connsiteY2" fmla="*/ 3951 h 3951"/>
                    </a:gdLst>
                    <a:ahLst/>
                    <a:cxnLst>
                      <a:cxn ang="0">
                        <a:pos x="connsiteX0" y="connsiteY0"/>
                      </a:cxn>
                      <a:cxn ang="0">
                        <a:pos x="connsiteX1" y="connsiteY1"/>
                      </a:cxn>
                      <a:cxn ang="0">
                        <a:pos x="connsiteX2" y="connsiteY2"/>
                      </a:cxn>
                    </a:cxnLst>
                    <a:rect l="l" t="t" r="r" b="b"/>
                    <a:pathLst>
                      <a:path w="11537" h="3951">
                        <a:moveTo>
                          <a:pt x="0" y="3951"/>
                        </a:moveTo>
                        <a:cubicBezTo>
                          <a:pt x="11172" y="1090"/>
                          <a:pt x="12535" y="273"/>
                          <a:pt x="11036" y="0"/>
                        </a:cubicBezTo>
                        <a:cubicBezTo>
                          <a:pt x="7085" y="1227"/>
                          <a:pt x="3270" y="2589"/>
                          <a:pt x="0" y="3951"/>
                        </a:cubicBezTo>
                        <a:close/>
                      </a:path>
                    </a:pathLst>
                  </a:custGeom>
                  <a:solidFill>
                    <a:srgbClr val="1DADEB"/>
                  </a:solidFill>
                  <a:ln w="0" cap="flat">
                    <a:noFill/>
                    <a:prstDash val="solid"/>
                    <a:miter/>
                  </a:ln>
                </p:spPr>
                <p:txBody>
                  <a:bodyPr rtlCol="0" anchor="ctr"/>
                  <a:lstStyle/>
                  <a:p>
                    <a:endParaRPr lang="en-US"/>
                  </a:p>
                </p:txBody>
              </p:sp>
              <p:sp>
                <p:nvSpPr>
                  <p:cNvPr id="877" name="Freeform: Shape 876">
                    <a:extLst>
                      <a:ext uri="{FF2B5EF4-FFF2-40B4-BE49-F238E27FC236}">
                        <a16:creationId xmlns:a16="http://schemas.microsoft.com/office/drawing/2014/main" id="{F7808A1B-7F74-BE18-CF10-52F1901D7BE3}"/>
                      </a:ext>
                    </a:extLst>
                  </p:cNvPr>
                  <p:cNvSpPr/>
                  <p:nvPr/>
                </p:nvSpPr>
                <p:spPr>
                  <a:xfrm>
                    <a:off x="7225998" y="3360910"/>
                    <a:ext cx="1090" cy="18393"/>
                  </a:xfrm>
                  <a:custGeom>
                    <a:avLst/>
                    <a:gdLst>
                      <a:gd name="connsiteX0" fmla="*/ 0 w 1090"/>
                      <a:gd name="connsiteY0" fmla="*/ 0 h 18393"/>
                      <a:gd name="connsiteX1" fmla="*/ 1090 w 1090"/>
                      <a:gd name="connsiteY1" fmla="*/ 18393 h 18393"/>
                      <a:gd name="connsiteX2" fmla="*/ 0 w 1090"/>
                      <a:gd name="connsiteY2" fmla="*/ 0 h 18393"/>
                    </a:gdLst>
                    <a:ahLst/>
                    <a:cxnLst>
                      <a:cxn ang="0">
                        <a:pos x="connsiteX0" y="connsiteY0"/>
                      </a:cxn>
                      <a:cxn ang="0">
                        <a:pos x="connsiteX1" y="connsiteY1"/>
                      </a:cxn>
                      <a:cxn ang="0">
                        <a:pos x="connsiteX2" y="connsiteY2"/>
                      </a:cxn>
                    </a:cxnLst>
                    <a:rect l="l" t="t" r="r" b="b"/>
                    <a:pathLst>
                      <a:path w="1090" h="18393">
                        <a:moveTo>
                          <a:pt x="0" y="0"/>
                        </a:moveTo>
                        <a:lnTo>
                          <a:pt x="1090" y="18393"/>
                        </a:lnTo>
                        <a:cubicBezTo>
                          <a:pt x="1090" y="11036"/>
                          <a:pt x="681" y="4633"/>
                          <a:pt x="0" y="0"/>
                        </a:cubicBezTo>
                        <a:close/>
                      </a:path>
                    </a:pathLst>
                  </a:custGeom>
                  <a:solidFill>
                    <a:srgbClr val="1DADEB"/>
                  </a:solidFill>
                  <a:ln w="0" cap="flat">
                    <a:noFill/>
                    <a:prstDash val="solid"/>
                    <a:miter/>
                  </a:ln>
                </p:spPr>
                <p:txBody>
                  <a:bodyPr rtlCol="0" anchor="ctr"/>
                  <a:lstStyle/>
                  <a:p>
                    <a:endParaRPr lang="en-US"/>
                  </a:p>
                </p:txBody>
              </p:sp>
              <p:sp>
                <p:nvSpPr>
                  <p:cNvPr id="878" name="Freeform: Shape 877">
                    <a:extLst>
                      <a:ext uri="{FF2B5EF4-FFF2-40B4-BE49-F238E27FC236}">
                        <a16:creationId xmlns:a16="http://schemas.microsoft.com/office/drawing/2014/main" id="{8FF55E8D-DF6C-BEA0-DD11-D3B99D7E5FCE}"/>
                      </a:ext>
                    </a:extLst>
                  </p:cNvPr>
                  <p:cNvSpPr/>
                  <p:nvPr/>
                </p:nvSpPr>
                <p:spPr>
                  <a:xfrm>
                    <a:off x="7183080" y="3216248"/>
                    <a:ext cx="1226" cy="13594"/>
                  </a:xfrm>
                  <a:custGeom>
                    <a:avLst/>
                    <a:gdLst>
                      <a:gd name="connsiteX0" fmla="*/ 681 w 1226"/>
                      <a:gd name="connsiteY0" fmla="*/ 242 h 13594"/>
                      <a:gd name="connsiteX1" fmla="*/ 0 w 1226"/>
                      <a:gd name="connsiteY1" fmla="*/ 242 h 13594"/>
                      <a:gd name="connsiteX2" fmla="*/ 1226 w 1226"/>
                      <a:gd name="connsiteY2" fmla="*/ 13594 h 13594"/>
                      <a:gd name="connsiteX3" fmla="*/ 1226 w 1226"/>
                      <a:gd name="connsiteY3" fmla="*/ 13322 h 13594"/>
                      <a:gd name="connsiteX4" fmla="*/ 545 w 1226"/>
                      <a:gd name="connsiteY4" fmla="*/ 242 h 135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6" h="13594">
                        <a:moveTo>
                          <a:pt x="681" y="242"/>
                        </a:moveTo>
                        <a:cubicBezTo>
                          <a:pt x="681" y="242"/>
                          <a:pt x="409" y="-303"/>
                          <a:pt x="0" y="242"/>
                        </a:cubicBezTo>
                        <a:lnTo>
                          <a:pt x="1226" y="13594"/>
                        </a:lnTo>
                        <a:cubicBezTo>
                          <a:pt x="1226" y="13594"/>
                          <a:pt x="1226" y="13322"/>
                          <a:pt x="1226" y="13322"/>
                        </a:cubicBezTo>
                        <a:cubicBezTo>
                          <a:pt x="954" y="8553"/>
                          <a:pt x="817" y="4330"/>
                          <a:pt x="545" y="242"/>
                        </a:cubicBezTo>
                        <a:close/>
                      </a:path>
                    </a:pathLst>
                  </a:custGeom>
                  <a:solidFill>
                    <a:srgbClr val="1DADEB"/>
                  </a:solidFill>
                  <a:ln w="0" cap="flat">
                    <a:noFill/>
                    <a:prstDash val="solid"/>
                    <a:miter/>
                  </a:ln>
                </p:spPr>
                <p:txBody>
                  <a:bodyPr rtlCol="0" anchor="ctr"/>
                  <a:lstStyle/>
                  <a:p>
                    <a:endParaRPr lang="en-US"/>
                  </a:p>
                </p:txBody>
              </p:sp>
              <p:sp>
                <p:nvSpPr>
                  <p:cNvPr id="879" name="Freeform: Shape 878">
                    <a:extLst>
                      <a:ext uri="{FF2B5EF4-FFF2-40B4-BE49-F238E27FC236}">
                        <a16:creationId xmlns:a16="http://schemas.microsoft.com/office/drawing/2014/main" id="{8EF414C7-1A01-8448-C305-2D5E73E14A58}"/>
                      </a:ext>
                    </a:extLst>
                  </p:cNvPr>
                  <p:cNvSpPr/>
                  <p:nvPr/>
                </p:nvSpPr>
                <p:spPr>
                  <a:xfrm>
                    <a:off x="7120816" y="3759020"/>
                    <a:ext cx="2316" cy="5586"/>
                  </a:xfrm>
                  <a:custGeom>
                    <a:avLst/>
                    <a:gdLst>
                      <a:gd name="connsiteX0" fmla="*/ 2316 w 2316"/>
                      <a:gd name="connsiteY0" fmla="*/ 0 h 5586"/>
                      <a:gd name="connsiteX1" fmla="*/ 0 w 2316"/>
                      <a:gd name="connsiteY1" fmla="*/ 5586 h 5586"/>
                      <a:gd name="connsiteX2" fmla="*/ 2316 w 2316"/>
                      <a:gd name="connsiteY2" fmla="*/ 0 h 5586"/>
                    </a:gdLst>
                    <a:ahLst/>
                    <a:cxnLst>
                      <a:cxn ang="0">
                        <a:pos x="connsiteX0" y="connsiteY0"/>
                      </a:cxn>
                      <a:cxn ang="0">
                        <a:pos x="connsiteX1" y="connsiteY1"/>
                      </a:cxn>
                      <a:cxn ang="0">
                        <a:pos x="connsiteX2" y="connsiteY2"/>
                      </a:cxn>
                    </a:cxnLst>
                    <a:rect l="l" t="t" r="r" b="b"/>
                    <a:pathLst>
                      <a:path w="2316" h="5586">
                        <a:moveTo>
                          <a:pt x="2316" y="0"/>
                        </a:moveTo>
                        <a:cubicBezTo>
                          <a:pt x="1499" y="1771"/>
                          <a:pt x="817" y="3406"/>
                          <a:pt x="0" y="5586"/>
                        </a:cubicBezTo>
                        <a:cubicBezTo>
                          <a:pt x="817" y="3543"/>
                          <a:pt x="1635" y="1771"/>
                          <a:pt x="2316" y="0"/>
                        </a:cubicBezTo>
                        <a:close/>
                      </a:path>
                    </a:pathLst>
                  </a:custGeom>
                  <a:solidFill>
                    <a:srgbClr val="1DADEB"/>
                  </a:solidFill>
                  <a:ln w="0" cap="flat">
                    <a:noFill/>
                    <a:prstDash val="solid"/>
                    <a:miter/>
                  </a:ln>
                </p:spPr>
                <p:txBody>
                  <a:bodyPr rtlCol="0" anchor="ctr"/>
                  <a:lstStyle/>
                  <a:p>
                    <a:endParaRPr lang="en-US"/>
                  </a:p>
                </p:txBody>
              </p:sp>
              <p:sp>
                <p:nvSpPr>
                  <p:cNvPr id="880" name="Freeform: Shape 879">
                    <a:extLst>
                      <a:ext uri="{FF2B5EF4-FFF2-40B4-BE49-F238E27FC236}">
                        <a16:creationId xmlns:a16="http://schemas.microsoft.com/office/drawing/2014/main" id="{8CAF198C-E767-DE86-8B0D-6992B252E714}"/>
                      </a:ext>
                    </a:extLst>
                  </p:cNvPr>
                  <p:cNvSpPr/>
                  <p:nvPr/>
                </p:nvSpPr>
                <p:spPr>
                  <a:xfrm>
                    <a:off x="7194934" y="2944133"/>
                    <a:ext cx="14306" cy="67987"/>
                  </a:xfrm>
                  <a:custGeom>
                    <a:avLst/>
                    <a:gdLst>
                      <a:gd name="connsiteX0" fmla="*/ 14170 w 14306"/>
                      <a:gd name="connsiteY0" fmla="*/ 2726 h 67987"/>
                      <a:gd name="connsiteX1" fmla="*/ 11853 w 14306"/>
                      <a:gd name="connsiteY1" fmla="*/ 3544 h 67987"/>
                      <a:gd name="connsiteX2" fmla="*/ 10491 w 14306"/>
                      <a:gd name="connsiteY2" fmla="*/ 3952 h 67987"/>
                      <a:gd name="connsiteX3" fmla="*/ 10082 w 14306"/>
                      <a:gd name="connsiteY3" fmla="*/ 3952 h 67987"/>
                      <a:gd name="connsiteX4" fmla="*/ 9946 w 14306"/>
                      <a:gd name="connsiteY4" fmla="*/ 4089 h 67987"/>
                      <a:gd name="connsiteX5" fmla="*/ 9946 w 14306"/>
                      <a:gd name="connsiteY5" fmla="*/ 4089 h 67987"/>
                      <a:gd name="connsiteX6" fmla="*/ 9946 w 14306"/>
                      <a:gd name="connsiteY6" fmla="*/ 4089 h 67987"/>
                      <a:gd name="connsiteX7" fmla="*/ 9946 w 14306"/>
                      <a:gd name="connsiteY7" fmla="*/ 4089 h 67987"/>
                      <a:gd name="connsiteX8" fmla="*/ 13625 w 14306"/>
                      <a:gd name="connsiteY8" fmla="*/ 22482 h 67987"/>
                      <a:gd name="connsiteX9" fmla="*/ 13625 w 14306"/>
                      <a:gd name="connsiteY9" fmla="*/ 22482 h 67987"/>
                      <a:gd name="connsiteX10" fmla="*/ 13625 w 14306"/>
                      <a:gd name="connsiteY10" fmla="*/ 22618 h 67987"/>
                      <a:gd name="connsiteX11" fmla="*/ 12807 w 14306"/>
                      <a:gd name="connsiteY11" fmla="*/ 23980 h 67987"/>
                      <a:gd name="connsiteX12" fmla="*/ 11172 w 14306"/>
                      <a:gd name="connsiteY12" fmla="*/ 26978 h 67987"/>
                      <a:gd name="connsiteX13" fmla="*/ 8175 w 14306"/>
                      <a:gd name="connsiteY13" fmla="*/ 33790 h 67987"/>
                      <a:gd name="connsiteX14" fmla="*/ 6267 w 14306"/>
                      <a:gd name="connsiteY14" fmla="*/ 31474 h 67987"/>
                      <a:gd name="connsiteX15" fmla="*/ 4496 w 14306"/>
                      <a:gd name="connsiteY15" fmla="*/ 36924 h 67987"/>
                      <a:gd name="connsiteX16" fmla="*/ 5858 w 14306"/>
                      <a:gd name="connsiteY16" fmla="*/ 34744 h 67987"/>
                      <a:gd name="connsiteX17" fmla="*/ 5177 w 14306"/>
                      <a:gd name="connsiteY17" fmla="*/ 48096 h 67987"/>
                      <a:gd name="connsiteX18" fmla="*/ 0 w 14306"/>
                      <a:gd name="connsiteY18" fmla="*/ 67988 h 67987"/>
                      <a:gd name="connsiteX19" fmla="*/ 7357 w 14306"/>
                      <a:gd name="connsiteY19" fmla="*/ 56407 h 67987"/>
                      <a:gd name="connsiteX20" fmla="*/ 8584 w 14306"/>
                      <a:gd name="connsiteY20" fmla="*/ 45780 h 67987"/>
                      <a:gd name="connsiteX21" fmla="*/ 9810 w 14306"/>
                      <a:gd name="connsiteY21" fmla="*/ 41147 h 67987"/>
                      <a:gd name="connsiteX22" fmla="*/ 13489 w 14306"/>
                      <a:gd name="connsiteY22" fmla="*/ 24798 h 67987"/>
                      <a:gd name="connsiteX23" fmla="*/ 13761 w 14306"/>
                      <a:gd name="connsiteY23" fmla="*/ 23844 h 67987"/>
                      <a:gd name="connsiteX24" fmla="*/ 13761 w 14306"/>
                      <a:gd name="connsiteY24" fmla="*/ 23435 h 67987"/>
                      <a:gd name="connsiteX25" fmla="*/ 13897 w 14306"/>
                      <a:gd name="connsiteY25" fmla="*/ 23435 h 67987"/>
                      <a:gd name="connsiteX26" fmla="*/ 13897 w 14306"/>
                      <a:gd name="connsiteY26" fmla="*/ 23435 h 67987"/>
                      <a:gd name="connsiteX27" fmla="*/ 13897 w 14306"/>
                      <a:gd name="connsiteY27" fmla="*/ 23435 h 67987"/>
                      <a:gd name="connsiteX28" fmla="*/ 13897 w 14306"/>
                      <a:gd name="connsiteY28" fmla="*/ 23435 h 67987"/>
                      <a:gd name="connsiteX29" fmla="*/ 10218 w 14306"/>
                      <a:gd name="connsiteY29" fmla="*/ 5451 h 67987"/>
                      <a:gd name="connsiteX30" fmla="*/ 10218 w 14306"/>
                      <a:gd name="connsiteY30" fmla="*/ 5451 h 67987"/>
                      <a:gd name="connsiteX31" fmla="*/ 10218 w 14306"/>
                      <a:gd name="connsiteY31" fmla="*/ 5451 h 67987"/>
                      <a:gd name="connsiteX32" fmla="*/ 10218 w 14306"/>
                      <a:gd name="connsiteY32" fmla="*/ 5451 h 67987"/>
                      <a:gd name="connsiteX33" fmla="*/ 10764 w 14306"/>
                      <a:gd name="connsiteY33" fmla="*/ 5178 h 67987"/>
                      <a:gd name="connsiteX34" fmla="*/ 14306 w 14306"/>
                      <a:gd name="connsiteY34" fmla="*/ 2726 h 67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4306" h="67987">
                        <a:moveTo>
                          <a:pt x="14170" y="2726"/>
                        </a:moveTo>
                        <a:cubicBezTo>
                          <a:pt x="14170" y="2726"/>
                          <a:pt x="12671" y="3271"/>
                          <a:pt x="11853" y="3544"/>
                        </a:cubicBezTo>
                        <a:lnTo>
                          <a:pt x="10491" y="3952"/>
                        </a:lnTo>
                        <a:lnTo>
                          <a:pt x="10082" y="3952"/>
                        </a:lnTo>
                        <a:cubicBezTo>
                          <a:pt x="10082" y="3952"/>
                          <a:pt x="9946" y="4089"/>
                          <a:pt x="9946" y="4089"/>
                        </a:cubicBezTo>
                        <a:lnTo>
                          <a:pt x="9946" y="4089"/>
                        </a:lnTo>
                        <a:cubicBezTo>
                          <a:pt x="9946" y="4089"/>
                          <a:pt x="9946" y="4089"/>
                          <a:pt x="9946" y="4089"/>
                        </a:cubicBezTo>
                        <a:lnTo>
                          <a:pt x="9946" y="4089"/>
                        </a:lnTo>
                        <a:cubicBezTo>
                          <a:pt x="6676" y="-12397"/>
                          <a:pt x="14442" y="26569"/>
                          <a:pt x="13625" y="22482"/>
                        </a:cubicBezTo>
                        <a:lnTo>
                          <a:pt x="13625" y="22482"/>
                        </a:lnTo>
                        <a:cubicBezTo>
                          <a:pt x="13625" y="22482"/>
                          <a:pt x="13625" y="22618"/>
                          <a:pt x="13625" y="22618"/>
                        </a:cubicBezTo>
                        <a:lnTo>
                          <a:pt x="12807" y="23980"/>
                        </a:lnTo>
                        <a:lnTo>
                          <a:pt x="11172" y="26978"/>
                        </a:lnTo>
                        <a:cubicBezTo>
                          <a:pt x="10082" y="29022"/>
                          <a:pt x="9129" y="31338"/>
                          <a:pt x="8175" y="33790"/>
                        </a:cubicBezTo>
                        <a:cubicBezTo>
                          <a:pt x="8584" y="30656"/>
                          <a:pt x="5450" y="35834"/>
                          <a:pt x="6267" y="31474"/>
                        </a:cubicBezTo>
                        <a:cubicBezTo>
                          <a:pt x="5723" y="32428"/>
                          <a:pt x="3543" y="36651"/>
                          <a:pt x="4496" y="36924"/>
                        </a:cubicBezTo>
                        <a:lnTo>
                          <a:pt x="5858" y="34744"/>
                        </a:lnTo>
                        <a:cubicBezTo>
                          <a:pt x="4769" y="40875"/>
                          <a:pt x="5177" y="44281"/>
                          <a:pt x="5177" y="48096"/>
                        </a:cubicBezTo>
                        <a:cubicBezTo>
                          <a:pt x="5450" y="51366"/>
                          <a:pt x="3543" y="56543"/>
                          <a:pt x="0" y="67988"/>
                        </a:cubicBezTo>
                        <a:cubicBezTo>
                          <a:pt x="3815" y="65127"/>
                          <a:pt x="6540" y="60222"/>
                          <a:pt x="7357" y="56407"/>
                        </a:cubicBezTo>
                        <a:cubicBezTo>
                          <a:pt x="7902" y="52865"/>
                          <a:pt x="8175" y="49186"/>
                          <a:pt x="8584" y="45780"/>
                        </a:cubicBezTo>
                        <a:cubicBezTo>
                          <a:pt x="8992" y="43872"/>
                          <a:pt x="9401" y="42510"/>
                          <a:pt x="9810" y="41147"/>
                        </a:cubicBezTo>
                        <a:cubicBezTo>
                          <a:pt x="10764" y="34608"/>
                          <a:pt x="11990" y="29158"/>
                          <a:pt x="13489" y="24798"/>
                        </a:cubicBezTo>
                        <a:lnTo>
                          <a:pt x="13761" y="23844"/>
                        </a:lnTo>
                        <a:lnTo>
                          <a:pt x="13761" y="23435"/>
                        </a:lnTo>
                        <a:cubicBezTo>
                          <a:pt x="13761" y="23435"/>
                          <a:pt x="13897" y="23435"/>
                          <a:pt x="13897" y="23435"/>
                        </a:cubicBezTo>
                        <a:lnTo>
                          <a:pt x="13897" y="23435"/>
                        </a:lnTo>
                        <a:cubicBezTo>
                          <a:pt x="13897" y="23435"/>
                          <a:pt x="13897" y="23435"/>
                          <a:pt x="13897" y="23435"/>
                        </a:cubicBezTo>
                        <a:lnTo>
                          <a:pt x="13897" y="23435"/>
                        </a:lnTo>
                        <a:cubicBezTo>
                          <a:pt x="13897" y="23435"/>
                          <a:pt x="10218" y="5451"/>
                          <a:pt x="10218" y="5451"/>
                        </a:cubicBezTo>
                        <a:lnTo>
                          <a:pt x="10218" y="5451"/>
                        </a:lnTo>
                        <a:cubicBezTo>
                          <a:pt x="10218" y="5451"/>
                          <a:pt x="10218" y="5451"/>
                          <a:pt x="10218" y="5451"/>
                        </a:cubicBezTo>
                        <a:lnTo>
                          <a:pt x="10218" y="5451"/>
                        </a:lnTo>
                        <a:cubicBezTo>
                          <a:pt x="10218" y="5451"/>
                          <a:pt x="10764" y="5178"/>
                          <a:pt x="10764" y="5178"/>
                        </a:cubicBezTo>
                        <a:cubicBezTo>
                          <a:pt x="11853" y="4361"/>
                          <a:pt x="14033" y="3407"/>
                          <a:pt x="14306" y="2726"/>
                        </a:cubicBezTo>
                        <a:close/>
                      </a:path>
                    </a:pathLst>
                  </a:custGeom>
                  <a:solidFill>
                    <a:srgbClr val="1DADEB"/>
                  </a:solidFill>
                  <a:ln w="0" cap="flat">
                    <a:noFill/>
                    <a:prstDash val="solid"/>
                    <a:miter/>
                  </a:ln>
                </p:spPr>
                <p:txBody>
                  <a:bodyPr rtlCol="0" anchor="ctr"/>
                  <a:lstStyle/>
                  <a:p>
                    <a:endParaRPr lang="en-US"/>
                  </a:p>
                </p:txBody>
              </p:sp>
              <p:sp>
                <p:nvSpPr>
                  <p:cNvPr id="881" name="Freeform: Shape 880">
                    <a:extLst>
                      <a:ext uri="{FF2B5EF4-FFF2-40B4-BE49-F238E27FC236}">
                        <a16:creationId xmlns:a16="http://schemas.microsoft.com/office/drawing/2014/main" id="{90D6A4C6-A563-1A42-21D1-7E316FB7DCA9}"/>
                      </a:ext>
                    </a:extLst>
                  </p:cNvPr>
                  <p:cNvSpPr/>
                  <p:nvPr/>
                </p:nvSpPr>
                <p:spPr>
                  <a:xfrm>
                    <a:off x="6496538" y="4271441"/>
                    <a:ext cx="272" cy="544"/>
                  </a:xfrm>
                  <a:custGeom>
                    <a:avLst/>
                    <a:gdLst>
                      <a:gd name="connsiteX0" fmla="*/ 0 w 272"/>
                      <a:gd name="connsiteY0" fmla="*/ 545 h 544"/>
                      <a:gd name="connsiteX1" fmla="*/ 272 w 272"/>
                      <a:gd name="connsiteY1" fmla="*/ 0 h 544"/>
                      <a:gd name="connsiteX2" fmla="*/ 0 w 272"/>
                      <a:gd name="connsiteY2" fmla="*/ 545 h 544"/>
                    </a:gdLst>
                    <a:ahLst/>
                    <a:cxnLst>
                      <a:cxn ang="0">
                        <a:pos x="connsiteX0" y="connsiteY0"/>
                      </a:cxn>
                      <a:cxn ang="0">
                        <a:pos x="connsiteX1" y="connsiteY1"/>
                      </a:cxn>
                      <a:cxn ang="0">
                        <a:pos x="connsiteX2" y="connsiteY2"/>
                      </a:cxn>
                    </a:cxnLst>
                    <a:rect l="l" t="t" r="r" b="b"/>
                    <a:pathLst>
                      <a:path w="272" h="544">
                        <a:moveTo>
                          <a:pt x="0" y="545"/>
                        </a:moveTo>
                        <a:lnTo>
                          <a:pt x="272" y="0"/>
                        </a:lnTo>
                        <a:cubicBezTo>
                          <a:pt x="272" y="0"/>
                          <a:pt x="0" y="409"/>
                          <a:pt x="0" y="545"/>
                        </a:cubicBezTo>
                        <a:close/>
                      </a:path>
                    </a:pathLst>
                  </a:custGeom>
                  <a:solidFill>
                    <a:srgbClr val="1DADEB"/>
                  </a:solidFill>
                  <a:ln w="0" cap="flat">
                    <a:noFill/>
                    <a:prstDash val="solid"/>
                    <a:miter/>
                  </a:ln>
                </p:spPr>
                <p:txBody>
                  <a:bodyPr rtlCol="0" anchor="ctr"/>
                  <a:lstStyle/>
                  <a:p>
                    <a:endParaRPr lang="en-US"/>
                  </a:p>
                </p:txBody>
              </p:sp>
              <p:sp>
                <p:nvSpPr>
                  <p:cNvPr id="882" name="Freeform: Shape 881">
                    <a:extLst>
                      <a:ext uri="{FF2B5EF4-FFF2-40B4-BE49-F238E27FC236}">
                        <a16:creationId xmlns:a16="http://schemas.microsoft.com/office/drawing/2014/main" id="{12BA3D73-B4B7-44F8-E517-5F1169D2FC27}"/>
                      </a:ext>
                    </a:extLst>
                  </p:cNvPr>
                  <p:cNvSpPr/>
                  <p:nvPr/>
                </p:nvSpPr>
                <p:spPr>
                  <a:xfrm>
                    <a:off x="6496674" y="4267994"/>
                    <a:ext cx="4462" cy="3582"/>
                  </a:xfrm>
                  <a:custGeom>
                    <a:avLst/>
                    <a:gdLst>
                      <a:gd name="connsiteX0" fmla="*/ 954 w 4462"/>
                      <a:gd name="connsiteY0" fmla="*/ 1403 h 3582"/>
                      <a:gd name="connsiteX1" fmla="*/ 0 w 4462"/>
                      <a:gd name="connsiteY1" fmla="*/ 3583 h 3582"/>
                      <a:gd name="connsiteX2" fmla="*/ 954 w 4462"/>
                      <a:gd name="connsiteY2" fmla="*/ 1403 h 3582"/>
                    </a:gdLst>
                    <a:ahLst/>
                    <a:cxnLst>
                      <a:cxn ang="0">
                        <a:pos x="connsiteX0" y="connsiteY0"/>
                      </a:cxn>
                      <a:cxn ang="0">
                        <a:pos x="connsiteX1" y="connsiteY1"/>
                      </a:cxn>
                      <a:cxn ang="0">
                        <a:pos x="connsiteX2" y="connsiteY2"/>
                      </a:cxn>
                    </a:cxnLst>
                    <a:rect l="l" t="t" r="r" b="b"/>
                    <a:pathLst>
                      <a:path w="4462" h="3582">
                        <a:moveTo>
                          <a:pt x="954" y="1403"/>
                        </a:moveTo>
                        <a:lnTo>
                          <a:pt x="0" y="3583"/>
                        </a:lnTo>
                        <a:cubicBezTo>
                          <a:pt x="1635" y="1948"/>
                          <a:pt x="8584" y="-2139"/>
                          <a:pt x="954" y="1403"/>
                        </a:cubicBezTo>
                        <a:close/>
                      </a:path>
                    </a:pathLst>
                  </a:custGeom>
                  <a:solidFill>
                    <a:srgbClr val="1DADEB"/>
                  </a:solidFill>
                  <a:ln w="0" cap="flat">
                    <a:noFill/>
                    <a:prstDash val="solid"/>
                    <a:miter/>
                  </a:ln>
                </p:spPr>
                <p:txBody>
                  <a:bodyPr rtlCol="0" anchor="ctr"/>
                  <a:lstStyle/>
                  <a:p>
                    <a:endParaRPr lang="en-US"/>
                  </a:p>
                </p:txBody>
              </p:sp>
              <p:sp>
                <p:nvSpPr>
                  <p:cNvPr id="883" name="Freeform: Shape 882">
                    <a:extLst>
                      <a:ext uri="{FF2B5EF4-FFF2-40B4-BE49-F238E27FC236}">
                        <a16:creationId xmlns:a16="http://schemas.microsoft.com/office/drawing/2014/main" id="{14E31AF8-7170-A774-3419-C94AA9EC8B24}"/>
                      </a:ext>
                    </a:extLst>
                  </p:cNvPr>
                  <p:cNvSpPr/>
                  <p:nvPr/>
                </p:nvSpPr>
                <p:spPr>
                  <a:xfrm>
                    <a:off x="7223818" y="3347286"/>
                    <a:ext cx="2179" cy="13624"/>
                  </a:xfrm>
                  <a:custGeom>
                    <a:avLst/>
                    <a:gdLst>
                      <a:gd name="connsiteX0" fmla="*/ 0 w 2179"/>
                      <a:gd name="connsiteY0" fmla="*/ 6676 h 13624"/>
                      <a:gd name="connsiteX1" fmla="*/ 2180 w 2179"/>
                      <a:gd name="connsiteY1" fmla="*/ 13625 h 13624"/>
                      <a:gd name="connsiteX2" fmla="*/ 1363 w 2179"/>
                      <a:gd name="connsiteY2" fmla="*/ 0 h 13624"/>
                      <a:gd name="connsiteX3" fmla="*/ 0 w 2179"/>
                      <a:gd name="connsiteY3" fmla="*/ 6676 h 13624"/>
                    </a:gdLst>
                    <a:ahLst/>
                    <a:cxnLst>
                      <a:cxn ang="0">
                        <a:pos x="connsiteX0" y="connsiteY0"/>
                      </a:cxn>
                      <a:cxn ang="0">
                        <a:pos x="connsiteX1" y="connsiteY1"/>
                      </a:cxn>
                      <a:cxn ang="0">
                        <a:pos x="connsiteX2" y="connsiteY2"/>
                      </a:cxn>
                      <a:cxn ang="0">
                        <a:pos x="connsiteX3" y="connsiteY3"/>
                      </a:cxn>
                    </a:cxnLst>
                    <a:rect l="l" t="t" r="r" b="b"/>
                    <a:pathLst>
                      <a:path w="2179" h="13624">
                        <a:moveTo>
                          <a:pt x="0" y="6676"/>
                        </a:moveTo>
                        <a:cubicBezTo>
                          <a:pt x="817" y="7357"/>
                          <a:pt x="1499" y="9810"/>
                          <a:pt x="2180" y="13625"/>
                        </a:cubicBezTo>
                        <a:lnTo>
                          <a:pt x="1363" y="0"/>
                        </a:lnTo>
                        <a:cubicBezTo>
                          <a:pt x="954" y="1908"/>
                          <a:pt x="545" y="4360"/>
                          <a:pt x="0" y="6676"/>
                        </a:cubicBezTo>
                        <a:close/>
                      </a:path>
                    </a:pathLst>
                  </a:custGeom>
                  <a:solidFill>
                    <a:srgbClr val="1DADEB"/>
                  </a:solidFill>
                  <a:ln w="0" cap="flat">
                    <a:noFill/>
                    <a:prstDash val="solid"/>
                    <a:miter/>
                  </a:ln>
                </p:spPr>
                <p:txBody>
                  <a:bodyPr rtlCol="0" anchor="ctr"/>
                  <a:lstStyle/>
                  <a:p>
                    <a:endParaRPr lang="en-US"/>
                  </a:p>
                </p:txBody>
              </p:sp>
              <p:sp>
                <p:nvSpPr>
                  <p:cNvPr id="884" name="Freeform: Shape 883">
                    <a:extLst>
                      <a:ext uri="{FF2B5EF4-FFF2-40B4-BE49-F238E27FC236}">
                        <a16:creationId xmlns:a16="http://schemas.microsoft.com/office/drawing/2014/main" id="{54B1CD2E-E688-9AB1-F91E-815349D5D283}"/>
                      </a:ext>
                    </a:extLst>
                  </p:cNvPr>
                  <p:cNvSpPr/>
                  <p:nvPr/>
                </p:nvSpPr>
                <p:spPr>
                  <a:xfrm>
                    <a:off x="7217278" y="3276574"/>
                    <a:ext cx="2588" cy="45914"/>
                  </a:xfrm>
                  <a:custGeom>
                    <a:avLst/>
                    <a:gdLst>
                      <a:gd name="connsiteX0" fmla="*/ 0 w 2588"/>
                      <a:gd name="connsiteY0" fmla="*/ 45915 h 45914"/>
                      <a:gd name="connsiteX1" fmla="*/ 2589 w 2588"/>
                      <a:gd name="connsiteY1" fmla="*/ 12535 h 45914"/>
                      <a:gd name="connsiteX2" fmla="*/ 1363 w 2588"/>
                      <a:gd name="connsiteY2" fmla="*/ 0 h 45914"/>
                      <a:gd name="connsiteX3" fmla="*/ 136 w 2588"/>
                      <a:gd name="connsiteY3" fmla="*/ 45915 h 45914"/>
                    </a:gdLst>
                    <a:ahLst/>
                    <a:cxnLst>
                      <a:cxn ang="0">
                        <a:pos x="connsiteX0" y="connsiteY0"/>
                      </a:cxn>
                      <a:cxn ang="0">
                        <a:pos x="connsiteX1" y="connsiteY1"/>
                      </a:cxn>
                      <a:cxn ang="0">
                        <a:pos x="connsiteX2" y="connsiteY2"/>
                      </a:cxn>
                      <a:cxn ang="0">
                        <a:pos x="connsiteX3" y="connsiteY3"/>
                      </a:cxn>
                    </a:cxnLst>
                    <a:rect l="l" t="t" r="r" b="b"/>
                    <a:pathLst>
                      <a:path w="2588" h="45914">
                        <a:moveTo>
                          <a:pt x="0" y="45915"/>
                        </a:moveTo>
                        <a:lnTo>
                          <a:pt x="2589" y="12535"/>
                        </a:lnTo>
                        <a:lnTo>
                          <a:pt x="1363" y="0"/>
                        </a:lnTo>
                        <a:cubicBezTo>
                          <a:pt x="1090" y="12807"/>
                          <a:pt x="272" y="27794"/>
                          <a:pt x="136" y="45915"/>
                        </a:cubicBezTo>
                        <a:close/>
                      </a:path>
                    </a:pathLst>
                  </a:custGeom>
                  <a:solidFill>
                    <a:srgbClr val="1DADEB"/>
                  </a:solidFill>
                  <a:ln w="0" cap="flat">
                    <a:noFill/>
                    <a:prstDash val="solid"/>
                    <a:miter/>
                  </a:ln>
                </p:spPr>
                <p:txBody>
                  <a:bodyPr rtlCol="0" anchor="ctr"/>
                  <a:lstStyle/>
                  <a:p>
                    <a:endParaRPr lang="en-US"/>
                  </a:p>
                </p:txBody>
              </p:sp>
              <p:sp>
                <p:nvSpPr>
                  <p:cNvPr id="885" name="Freeform: Shape 884">
                    <a:extLst>
                      <a:ext uri="{FF2B5EF4-FFF2-40B4-BE49-F238E27FC236}">
                        <a16:creationId xmlns:a16="http://schemas.microsoft.com/office/drawing/2014/main" id="{56E6ABF1-595D-5448-7F29-4A3978818655}"/>
                      </a:ext>
                    </a:extLst>
                  </p:cNvPr>
                  <p:cNvSpPr/>
                  <p:nvPr/>
                </p:nvSpPr>
                <p:spPr>
                  <a:xfrm>
                    <a:off x="7058007" y="3379031"/>
                    <a:ext cx="170812" cy="517982"/>
                  </a:xfrm>
                  <a:custGeom>
                    <a:avLst/>
                    <a:gdLst>
                      <a:gd name="connsiteX0" fmla="*/ 90603 w 170812"/>
                      <a:gd name="connsiteY0" fmla="*/ 331895 h 517982"/>
                      <a:gd name="connsiteX1" fmla="*/ 78205 w 170812"/>
                      <a:gd name="connsiteY1" fmla="*/ 343067 h 517982"/>
                      <a:gd name="connsiteX2" fmla="*/ 65125 w 170812"/>
                      <a:gd name="connsiteY2" fmla="*/ 379989 h 517982"/>
                      <a:gd name="connsiteX3" fmla="*/ 92783 w 170812"/>
                      <a:gd name="connsiteY3" fmla="*/ 338298 h 517982"/>
                      <a:gd name="connsiteX4" fmla="*/ 70303 w 170812"/>
                      <a:gd name="connsiteY4" fmla="*/ 395113 h 517982"/>
                      <a:gd name="connsiteX5" fmla="*/ 73709 w 170812"/>
                      <a:gd name="connsiteY5" fmla="*/ 369771 h 517982"/>
                      <a:gd name="connsiteX6" fmla="*/ 64989 w 170812"/>
                      <a:gd name="connsiteY6" fmla="*/ 397429 h 517982"/>
                      <a:gd name="connsiteX7" fmla="*/ 40737 w 170812"/>
                      <a:gd name="connsiteY7" fmla="*/ 445388 h 517982"/>
                      <a:gd name="connsiteX8" fmla="*/ 29429 w 170812"/>
                      <a:gd name="connsiteY8" fmla="*/ 466233 h 517982"/>
                      <a:gd name="connsiteX9" fmla="*/ 16758 w 170812"/>
                      <a:gd name="connsiteY9" fmla="*/ 480948 h 517982"/>
                      <a:gd name="connsiteX10" fmla="*/ 0 w 170812"/>
                      <a:gd name="connsiteY10" fmla="*/ 517461 h 517982"/>
                      <a:gd name="connsiteX11" fmla="*/ 32018 w 170812"/>
                      <a:gd name="connsiteY11" fmla="*/ 479721 h 517982"/>
                      <a:gd name="connsiteX12" fmla="*/ 27794 w 170812"/>
                      <a:gd name="connsiteY12" fmla="*/ 482719 h 517982"/>
                      <a:gd name="connsiteX13" fmla="*/ 40737 w 170812"/>
                      <a:gd name="connsiteY13" fmla="*/ 463781 h 517982"/>
                      <a:gd name="connsiteX14" fmla="*/ 43190 w 170812"/>
                      <a:gd name="connsiteY14" fmla="*/ 448385 h 517982"/>
                      <a:gd name="connsiteX15" fmla="*/ 55179 w 170812"/>
                      <a:gd name="connsiteY15" fmla="*/ 428902 h 517982"/>
                      <a:gd name="connsiteX16" fmla="*/ 49866 w 170812"/>
                      <a:gd name="connsiteY16" fmla="*/ 440483 h 517982"/>
                      <a:gd name="connsiteX17" fmla="*/ 74118 w 170812"/>
                      <a:gd name="connsiteY17" fmla="*/ 392797 h 517982"/>
                      <a:gd name="connsiteX18" fmla="*/ 73300 w 170812"/>
                      <a:gd name="connsiteY18" fmla="*/ 399881 h 517982"/>
                      <a:gd name="connsiteX19" fmla="*/ 96598 w 170812"/>
                      <a:gd name="connsiteY19" fmla="*/ 337209 h 517982"/>
                      <a:gd name="connsiteX20" fmla="*/ 94418 w 170812"/>
                      <a:gd name="connsiteY20" fmla="*/ 354375 h 517982"/>
                      <a:gd name="connsiteX21" fmla="*/ 110632 w 170812"/>
                      <a:gd name="connsiteY21" fmla="*/ 306417 h 517982"/>
                      <a:gd name="connsiteX22" fmla="*/ 133929 w 170812"/>
                      <a:gd name="connsiteY22" fmla="*/ 250965 h 517982"/>
                      <a:gd name="connsiteX23" fmla="*/ 129433 w 170812"/>
                      <a:gd name="connsiteY23" fmla="*/ 256687 h 517982"/>
                      <a:gd name="connsiteX24" fmla="*/ 142785 w 170812"/>
                      <a:gd name="connsiteY24" fmla="*/ 232435 h 517982"/>
                      <a:gd name="connsiteX25" fmla="*/ 156819 w 170812"/>
                      <a:gd name="connsiteY25" fmla="*/ 183932 h 517982"/>
                      <a:gd name="connsiteX26" fmla="*/ 165675 w 170812"/>
                      <a:gd name="connsiteY26" fmla="*/ 154775 h 517982"/>
                      <a:gd name="connsiteX27" fmla="*/ 169490 w 170812"/>
                      <a:gd name="connsiteY27" fmla="*/ 129434 h 517982"/>
                      <a:gd name="connsiteX28" fmla="*/ 170580 w 170812"/>
                      <a:gd name="connsiteY28" fmla="*/ 64444 h 517982"/>
                      <a:gd name="connsiteX29" fmla="*/ 168672 w 170812"/>
                      <a:gd name="connsiteY29" fmla="*/ 0 h 517982"/>
                      <a:gd name="connsiteX30" fmla="*/ 167991 w 170812"/>
                      <a:gd name="connsiteY30" fmla="*/ 14987 h 517982"/>
                      <a:gd name="connsiteX31" fmla="*/ 160498 w 170812"/>
                      <a:gd name="connsiteY31" fmla="*/ 11308 h 517982"/>
                      <a:gd name="connsiteX32" fmla="*/ 159135 w 170812"/>
                      <a:gd name="connsiteY32" fmla="*/ 53272 h 517982"/>
                      <a:gd name="connsiteX33" fmla="*/ 149189 w 170812"/>
                      <a:gd name="connsiteY33" fmla="*/ 65398 h 517982"/>
                      <a:gd name="connsiteX34" fmla="*/ 123711 w 170812"/>
                      <a:gd name="connsiteY34" fmla="*/ 249739 h 517982"/>
                      <a:gd name="connsiteX35" fmla="*/ 110904 w 170812"/>
                      <a:gd name="connsiteY35" fmla="*/ 278895 h 517982"/>
                      <a:gd name="connsiteX36" fmla="*/ 91830 w 170812"/>
                      <a:gd name="connsiteY36" fmla="*/ 324129 h 517982"/>
                      <a:gd name="connsiteX37" fmla="*/ 105182 w 170812"/>
                      <a:gd name="connsiteY37" fmla="*/ 277260 h 517982"/>
                      <a:gd name="connsiteX38" fmla="*/ 86107 w 170812"/>
                      <a:gd name="connsiteY38" fmla="*/ 322767 h 517982"/>
                      <a:gd name="connsiteX39" fmla="*/ 90058 w 170812"/>
                      <a:gd name="connsiteY39" fmla="*/ 331486 h 517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70812" h="517982">
                        <a:moveTo>
                          <a:pt x="90603" y="331895"/>
                        </a:moveTo>
                        <a:cubicBezTo>
                          <a:pt x="61856" y="397157"/>
                          <a:pt x="93056" y="313910"/>
                          <a:pt x="78205" y="343067"/>
                        </a:cubicBezTo>
                        <a:cubicBezTo>
                          <a:pt x="70303" y="361052"/>
                          <a:pt x="69758" y="368545"/>
                          <a:pt x="65125" y="379989"/>
                        </a:cubicBezTo>
                        <a:cubicBezTo>
                          <a:pt x="87334" y="327943"/>
                          <a:pt x="70030" y="390889"/>
                          <a:pt x="92783" y="338298"/>
                        </a:cubicBezTo>
                        <a:cubicBezTo>
                          <a:pt x="94418" y="347836"/>
                          <a:pt x="79840" y="377946"/>
                          <a:pt x="70303" y="395113"/>
                        </a:cubicBezTo>
                        <a:cubicBezTo>
                          <a:pt x="56542" y="412961"/>
                          <a:pt x="75616" y="376175"/>
                          <a:pt x="73709" y="369771"/>
                        </a:cubicBezTo>
                        <a:cubicBezTo>
                          <a:pt x="64444" y="390753"/>
                          <a:pt x="67033" y="387483"/>
                          <a:pt x="64989" y="397429"/>
                        </a:cubicBezTo>
                        <a:cubicBezTo>
                          <a:pt x="56678" y="413506"/>
                          <a:pt x="48095" y="430128"/>
                          <a:pt x="40737" y="445388"/>
                        </a:cubicBezTo>
                        <a:cubicBezTo>
                          <a:pt x="36922" y="453017"/>
                          <a:pt x="33244" y="460102"/>
                          <a:pt x="29429" y="466233"/>
                        </a:cubicBezTo>
                        <a:cubicBezTo>
                          <a:pt x="25206" y="472228"/>
                          <a:pt x="21118" y="477269"/>
                          <a:pt x="16758" y="480948"/>
                        </a:cubicBezTo>
                        <a:cubicBezTo>
                          <a:pt x="3406" y="503565"/>
                          <a:pt x="6267" y="503292"/>
                          <a:pt x="0" y="517461"/>
                        </a:cubicBezTo>
                        <a:cubicBezTo>
                          <a:pt x="2452" y="522775"/>
                          <a:pt x="23434" y="485853"/>
                          <a:pt x="32018" y="479721"/>
                        </a:cubicBezTo>
                        <a:cubicBezTo>
                          <a:pt x="30519" y="481220"/>
                          <a:pt x="27658" y="484081"/>
                          <a:pt x="27794" y="482719"/>
                        </a:cubicBezTo>
                        <a:cubicBezTo>
                          <a:pt x="32154" y="476452"/>
                          <a:pt x="36786" y="470320"/>
                          <a:pt x="40737" y="463781"/>
                        </a:cubicBezTo>
                        <a:cubicBezTo>
                          <a:pt x="28475" y="481765"/>
                          <a:pt x="38013" y="458604"/>
                          <a:pt x="43190" y="448385"/>
                        </a:cubicBezTo>
                        <a:cubicBezTo>
                          <a:pt x="47141" y="441028"/>
                          <a:pt x="55179" y="426313"/>
                          <a:pt x="55179" y="428902"/>
                        </a:cubicBezTo>
                        <a:lnTo>
                          <a:pt x="49866" y="440483"/>
                        </a:lnTo>
                        <a:cubicBezTo>
                          <a:pt x="59131" y="426858"/>
                          <a:pt x="64717" y="407375"/>
                          <a:pt x="74118" y="392797"/>
                        </a:cubicBezTo>
                        <a:cubicBezTo>
                          <a:pt x="75480" y="392524"/>
                          <a:pt x="73164" y="398655"/>
                          <a:pt x="73300" y="399881"/>
                        </a:cubicBezTo>
                        <a:cubicBezTo>
                          <a:pt x="78477" y="380807"/>
                          <a:pt x="87334" y="364321"/>
                          <a:pt x="96598" y="337209"/>
                        </a:cubicBezTo>
                        <a:cubicBezTo>
                          <a:pt x="96053" y="342931"/>
                          <a:pt x="95372" y="348789"/>
                          <a:pt x="94418" y="354375"/>
                        </a:cubicBezTo>
                        <a:cubicBezTo>
                          <a:pt x="97007" y="342931"/>
                          <a:pt x="102729" y="325082"/>
                          <a:pt x="110632" y="306417"/>
                        </a:cubicBezTo>
                        <a:cubicBezTo>
                          <a:pt x="118398" y="287751"/>
                          <a:pt x="126981" y="267587"/>
                          <a:pt x="133929" y="250965"/>
                        </a:cubicBezTo>
                        <a:cubicBezTo>
                          <a:pt x="131886" y="254507"/>
                          <a:pt x="129025" y="261047"/>
                          <a:pt x="129433" y="256687"/>
                        </a:cubicBezTo>
                        <a:cubicBezTo>
                          <a:pt x="135156" y="236386"/>
                          <a:pt x="143603" y="222489"/>
                          <a:pt x="142785" y="232435"/>
                        </a:cubicBezTo>
                        <a:cubicBezTo>
                          <a:pt x="144557" y="222217"/>
                          <a:pt x="150279" y="203551"/>
                          <a:pt x="156819" y="183932"/>
                        </a:cubicBezTo>
                        <a:cubicBezTo>
                          <a:pt x="159952" y="174122"/>
                          <a:pt x="163222" y="164176"/>
                          <a:pt x="165675" y="154775"/>
                        </a:cubicBezTo>
                        <a:cubicBezTo>
                          <a:pt x="167719" y="145374"/>
                          <a:pt x="169217" y="136655"/>
                          <a:pt x="169490" y="129434"/>
                        </a:cubicBezTo>
                        <a:cubicBezTo>
                          <a:pt x="170307" y="107634"/>
                          <a:pt x="171261" y="86107"/>
                          <a:pt x="170580" y="64444"/>
                        </a:cubicBezTo>
                        <a:cubicBezTo>
                          <a:pt x="170171" y="42781"/>
                          <a:pt x="170443" y="21527"/>
                          <a:pt x="168672" y="0"/>
                        </a:cubicBezTo>
                        <a:cubicBezTo>
                          <a:pt x="168672" y="4769"/>
                          <a:pt x="168400" y="9810"/>
                          <a:pt x="167991" y="14987"/>
                        </a:cubicBezTo>
                        <a:cubicBezTo>
                          <a:pt x="161996" y="25614"/>
                          <a:pt x="161587" y="31745"/>
                          <a:pt x="160498" y="11308"/>
                        </a:cubicBezTo>
                        <a:cubicBezTo>
                          <a:pt x="159952" y="31064"/>
                          <a:pt x="164176" y="24116"/>
                          <a:pt x="159135" y="53272"/>
                        </a:cubicBezTo>
                        <a:cubicBezTo>
                          <a:pt x="159135" y="41419"/>
                          <a:pt x="154775" y="37740"/>
                          <a:pt x="149189" y="65398"/>
                        </a:cubicBezTo>
                        <a:cubicBezTo>
                          <a:pt x="139379" y="135156"/>
                          <a:pt x="139788" y="184068"/>
                          <a:pt x="123711" y="249739"/>
                        </a:cubicBezTo>
                        <a:cubicBezTo>
                          <a:pt x="121667" y="250420"/>
                          <a:pt x="116626" y="263227"/>
                          <a:pt x="110904" y="278895"/>
                        </a:cubicBezTo>
                        <a:cubicBezTo>
                          <a:pt x="104364" y="294291"/>
                          <a:pt x="96735" y="312275"/>
                          <a:pt x="91830" y="324129"/>
                        </a:cubicBezTo>
                        <a:cubicBezTo>
                          <a:pt x="92238" y="313638"/>
                          <a:pt x="98505" y="295790"/>
                          <a:pt x="105182" y="277260"/>
                        </a:cubicBezTo>
                        <a:cubicBezTo>
                          <a:pt x="100413" y="288705"/>
                          <a:pt x="92238" y="308188"/>
                          <a:pt x="86107" y="322767"/>
                        </a:cubicBezTo>
                        <a:lnTo>
                          <a:pt x="90058" y="331486"/>
                        </a:lnTo>
                        <a:close/>
                      </a:path>
                    </a:pathLst>
                  </a:custGeom>
                  <a:solidFill>
                    <a:srgbClr val="1DADEB"/>
                  </a:solidFill>
                  <a:ln w="0" cap="flat">
                    <a:noFill/>
                    <a:prstDash val="solid"/>
                    <a:miter/>
                  </a:ln>
                </p:spPr>
                <p:txBody>
                  <a:bodyPr rtlCol="0" anchor="ctr"/>
                  <a:lstStyle/>
                  <a:p>
                    <a:endParaRPr lang="en-US"/>
                  </a:p>
                </p:txBody>
              </p:sp>
              <p:sp>
                <p:nvSpPr>
                  <p:cNvPr id="886" name="Freeform: Shape 885">
                    <a:extLst>
                      <a:ext uri="{FF2B5EF4-FFF2-40B4-BE49-F238E27FC236}">
                        <a16:creationId xmlns:a16="http://schemas.microsoft.com/office/drawing/2014/main" id="{73BC40C7-0123-E0C9-55EA-3EE3C7AF8207}"/>
                      </a:ext>
                    </a:extLst>
                  </p:cNvPr>
                  <p:cNvSpPr/>
                  <p:nvPr/>
                </p:nvSpPr>
                <p:spPr>
                  <a:xfrm>
                    <a:off x="7190574" y="3550428"/>
                    <a:ext cx="2179" cy="5177"/>
                  </a:xfrm>
                  <a:custGeom>
                    <a:avLst/>
                    <a:gdLst>
                      <a:gd name="connsiteX0" fmla="*/ 2180 w 2179"/>
                      <a:gd name="connsiteY0" fmla="*/ 0 h 5177"/>
                      <a:gd name="connsiteX1" fmla="*/ 0 w 2179"/>
                      <a:gd name="connsiteY1" fmla="*/ 5177 h 5177"/>
                      <a:gd name="connsiteX2" fmla="*/ 2180 w 2179"/>
                      <a:gd name="connsiteY2" fmla="*/ 0 h 5177"/>
                    </a:gdLst>
                    <a:ahLst/>
                    <a:cxnLst>
                      <a:cxn ang="0">
                        <a:pos x="connsiteX0" y="connsiteY0"/>
                      </a:cxn>
                      <a:cxn ang="0">
                        <a:pos x="connsiteX1" y="connsiteY1"/>
                      </a:cxn>
                      <a:cxn ang="0">
                        <a:pos x="connsiteX2" y="connsiteY2"/>
                      </a:cxn>
                    </a:cxnLst>
                    <a:rect l="l" t="t" r="r" b="b"/>
                    <a:pathLst>
                      <a:path w="2179" h="5177">
                        <a:moveTo>
                          <a:pt x="2180" y="0"/>
                        </a:moveTo>
                        <a:cubicBezTo>
                          <a:pt x="1363" y="1635"/>
                          <a:pt x="681" y="3406"/>
                          <a:pt x="0" y="5177"/>
                        </a:cubicBezTo>
                        <a:cubicBezTo>
                          <a:pt x="545" y="4224"/>
                          <a:pt x="1227" y="2725"/>
                          <a:pt x="2180" y="0"/>
                        </a:cubicBezTo>
                        <a:close/>
                      </a:path>
                    </a:pathLst>
                  </a:custGeom>
                  <a:solidFill>
                    <a:srgbClr val="1DADEB"/>
                  </a:solidFill>
                  <a:ln w="0" cap="flat">
                    <a:noFill/>
                    <a:prstDash val="solid"/>
                    <a:miter/>
                  </a:ln>
                </p:spPr>
                <p:txBody>
                  <a:bodyPr rtlCol="0" anchor="ctr"/>
                  <a:lstStyle/>
                  <a:p>
                    <a:endParaRPr lang="en-US"/>
                  </a:p>
                </p:txBody>
              </p:sp>
              <p:sp>
                <p:nvSpPr>
                  <p:cNvPr id="887" name="Freeform: Shape 886">
                    <a:extLst>
                      <a:ext uri="{FF2B5EF4-FFF2-40B4-BE49-F238E27FC236}">
                        <a16:creationId xmlns:a16="http://schemas.microsoft.com/office/drawing/2014/main" id="{D61C14F4-9F7F-78F8-12B2-67AFC3CD353E}"/>
                      </a:ext>
                    </a:extLst>
                  </p:cNvPr>
                  <p:cNvSpPr/>
                  <p:nvPr/>
                </p:nvSpPr>
                <p:spPr>
                  <a:xfrm>
                    <a:off x="7163597" y="3650705"/>
                    <a:ext cx="2043" cy="5994"/>
                  </a:xfrm>
                  <a:custGeom>
                    <a:avLst/>
                    <a:gdLst>
                      <a:gd name="connsiteX0" fmla="*/ 2044 w 2043"/>
                      <a:gd name="connsiteY0" fmla="*/ 409 h 5994"/>
                      <a:gd name="connsiteX1" fmla="*/ 1771 w 2043"/>
                      <a:gd name="connsiteY1" fmla="*/ 0 h 5994"/>
                      <a:gd name="connsiteX2" fmla="*/ 0 w 2043"/>
                      <a:gd name="connsiteY2" fmla="*/ 5995 h 5994"/>
                      <a:gd name="connsiteX3" fmla="*/ 2044 w 2043"/>
                      <a:gd name="connsiteY3" fmla="*/ 409 h 5994"/>
                    </a:gdLst>
                    <a:ahLst/>
                    <a:cxnLst>
                      <a:cxn ang="0">
                        <a:pos x="connsiteX0" y="connsiteY0"/>
                      </a:cxn>
                      <a:cxn ang="0">
                        <a:pos x="connsiteX1" y="connsiteY1"/>
                      </a:cxn>
                      <a:cxn ang="0">
                        <a:pos x="connsiteX2" y="connsiteY2"/>
                      </a:cxn>
                      <a:cxn ang="0">
                        <a:pos x="connsiteX3" y="connsiteY3"/>
                      </a:cxn>
                    </a:cxnLst>
                    <a:rect l="l" t="t" r="r" b="b"/>
                    <a:pathLst>
                      <a:path w="2043" h="5994">
                        <a:moveTo>
                          <a:pt x="2044" y="409"/>
                        </a:moveTo>
                        <a:cubicBezTo>
                          <a:pt x="2044" y="409"/>
                          <a:pt x="1907" y="136"/>
                          <a:pt x="1771" y="0"/>
                        </a:cubicBezTo>
                        <a:cubicBezTo>
                          <a:pt x="1226" y="1907"/>
                          <a:pt x="545" y="3951"/>
                          <a:pt x="0" y="5995"/>
                        </a:cubicBezTo>
                        <a:cubicBezTo>
                          <a:pt x="681" y="3951"/>
                          <a:pt x="1499" y="1771"/>
                          <a:pt x="2044" y="409"/>
                        </a:cubicBezTo>
                        <a:close/>
                      </a:path>
                    </a:pathLst>
                  </a:custGeom>
                  <a:solidFill>
                    <a:srgbClr val="1DADEB"/>
                  </a:solidFill>
                  <a:ln w="0" cap="flat">
                    <a:noFill/>
                    <a:prstDash val="solid"/>
                    <a:miter/>
                  </a:ln>
                </p:spPr>
                <p:txBody>
                  <a:bodyPr rtlCol="0" anchor="ctr"/>
                  <a:lstStyle/>
                  <a:p>
                    <a:endParaRPr lang="en-US"/>
                  </a:p>
                </p:txBody>
              </p:sp>
              <p:sp>
                <p:nvSpPr>
                  <p:cNvPr id="888" name="Freeform: Shape 887">
                    <a:extLst>
                      <a:ext uri="{FF2B5EF4-FFF2-40B4-BE49-F238E27FC236}">
                        <a16:creationId xmlns:a16="http://schemas.microsoft.com/office/drawing/2014/main" id="{79DC9DE7-2A92-E76A-29F0-A34A3AE4CB45}"/>
                      </a:ext>
                    </a:extLst>
                  </p:cNvPr>
                  <p:cNvSpPr/>
                  <p:nvPr/>
                </p:nvSpPr>
                <p:spPr>
                  <a:xfrm>
                    <a:off x="7213190" y="3357640"/>
                    <a:ext cx="953" cy="12340"/>
                  </a:xfrm>
                  <a:custGeom>
                    <a:avLst/>
                    <a:gdLst>
                      <a:gd name="connsiteX0" fmla="*/ 954 w 953"/>
                      <a:gd name="connsiteY0" fmla="*/ 11581 h 12340"/>
                      <a:gd name="connsiteX1" fmla="*/ 409 w 953"/>
                      <a:gd name="connsiteY1" fmla="*/ 0 h 12340"/>
                      <a:gd name="connsiteX2" fmla="*/ 0 w 953"/>
                      <a:gd name="connsiteY2" fmla="*/ 8856 h 12340"/>
                      <a:gd name="connsiteX3" fmla="*/ 954 w 953"/>
                      <a:gd name="connsiteY3" fmla="*/ 11581 h 12340"/>
                    </a:gdLst>
                    <a:ahLst/>
                    <a:cxnLst>
                      <a:cxn ang="0">
                        <a:pos x="connsiteX0" y="connsiteY0"/>
                      </a:cxn>
                      <a:cxn ang="0">
                        <a:pos x="connsiteX1" y="connsiteY1"/>
                      </a:cxn>
                      <a:cxn ang="0">
                        <a:pos x="connsiteX2" y="connsiteY2"/>
                      </a:cxn>
                      <a:cxn ang="0">
                        <a:pos x="connsiteX3" y="connsiteY3"/>
                      </a:cxn>
                    </a:cxnLst>
                    <a:rect l="l" t="t" r="r" b="b"/>
                    <a:pathLst>
                      <a:path w="953" h="12340">
                        <a:moveTo>
                          <a:pt x="954" y="11581"/>
                        </a:moveTo>
                        <a:cubicBezTo>
                          <a:pt x="681" y="7221"/>
                          <a:pt x="545" y="4360"/>
                          <a:pt x="409" y="0"/>
                        </a:cubicBezTo>
                        <a:cubicBezTo>
                          <a:pt x="409" y="2589"/>
                          <a:pt x="136" y="5858"/>
                          <a:pt x="0" y="8856"/>
                        </a:cubicBezTo>
                        <a:cubicBezTo>
                          <a:pt x="0" y="11853"/>
                          <a:pt x="273" y="13352"/>
                          <a:pt x="954" y="11581"/>
                        </a:cubicBezTo>
                        <a:close/>
                      </a:path>
                    </a:pathLst>
                  </a:custGeom>
                  <a:solidFill>
                    <a:srgbClr val="1DADEB"/>
                  </a:solidFill>
                  <a:ln w="0" cap="flat">
                    <a:noFill/>
                    <a:prstDash val="solid"/>
                    <a:miter/>
                  </a:ln>
                </p:spPr>
                <p:txBody>
                  <a:bodyPr rtlCol="0" anchor="ctr"/>
                  <a:lstStyle/>
                  <a:p>
                    <a:endParaRPr lang="en-US"/>
                  </a:p>
                </p:txBody>
              </p:sp>
              <p:sp>
                <p:nvSpPr>
                  <p:cNvPr id="889" name="Freeform: Shape 888">
                    <a:extLst>
                      <a:ext uri="{FF2B5EF4-FFF2-40B4-BE49-F238E27FC236}">
                        <a16:creationId xmlns:a16="http://schemas.microsoft.com/office/drawing/2014/main" id="{F0903092-BB0F-E938-290B-CC16A8222A49}"/>
                      </a:ext>
                    </a:extLst>
                  </p:cNvPr>
                  <p:cNvSpPr/>
                  <p:nvPr/>
                </p:nvSpPr>
                <p:spPr>
                  <a:xfrm>
                    <a:off x="7221774" y="3353747"/>
                    <a:ext cx="2043" cy="4847"/>
                  </a:xfrm>
                  <a:custGeom>
                    <a:avLst/>
                    <a:gdLst>
                      <a:gd name="connsiteX0" fmla="*/ 0 w 2043"/>
                      <a:gd name="connsiteY0" fmla="*/ 2395 h 4847"/>
                      <a:gd name="connsiteX1" fmla="*/ 1090 w 2043"/>
                      <a:gd name="connsiteY1" fmla="*/ 4847 h 4847"/>
                      <a:gd name="connsiteX2" fmla="*/ 2044 w 2043"/>
                      <a:gd name="connsiteY2" fmla="*/ 215 h 4847"/>
                      <a:gd name="connsiteX3" fmla="*/ 0 w 2043"/>
                      <a:gd name="connsiteY3" fmla="*/ 2395 h 4847"/>
                    </a:gdLst>
                    <a:ahLst/>
                    <a:cxnLst>
                      <a:cxn ang="0">
                        <a:pos x="connsiteX0" y="connsiteY0"/>
                      </a:cxn>
                      <a:cxn ang="0">
                        <a:pos x="connsiteX1" y="connsiteY1"/>
                      </a:cxn>
                      <a:cxn ang="0">
                        <a:pos x="connsiteX2" y="connsiteY2"/>
                      </a:cxn>
                      <a:cxn ang="0">
                        <a:pos x="connsiteX3" y="connsiteY3"/>
                      </a:cxn>
                    </a:cxnLst>
                    <a:rect l="l" t="t" r="r" b="b"/>
                    <a:pathLst>
                      <a:path w="2043" h="4847">
                        <a:moveTo>
                          <a:pt x="0" y="2395"/>
                        </a:moveTo>
                        <a:lnTo>
                          <a:pt x="1090" y="4847"/>
                        </a:lnTo>
                        <a:cubicBezTo>
                          <a:pt x="1499" y="3076"/>
                          <a:pt x="1635" y="1850"/>
                          <a:pt x="2044" y="215"/>
                        </a:cubicBezTo>
                        <a:cubicBezTo>
                          <a:pt x="1363" y="-330"/>
                          <a:pt x="681" y="79"/>
                          <a:pt x="0" y="2395"/>
                        </a:cubicBezTo>
                        <a:close/>
                      </a:path>
                    </a:pathLst>
                  </a:custGeom>
                  <a:solidFill>
                    <a:srgbClr val="1DADEB"/>
                  </a:solidFill>
                  <a:ln w="0" cap="flat">
                    <a:noFill/>
                    <a:prstDash val="solid"/>
                    <a:miter/>
                  </a:ln>
                </p:spPr>
                <p:txBody>
                  <a:bodyPr rtlCol="0" anchor="ctr"/>
                  <a:lstStyle/>
                  <a:p>
                    <a:endParaRPr lang="en-US"/>
                  </a:p>
                </p:txBody>
              </p:sp>
              <p:sp>
                <p:nvSpPr>
                  <p:cNvPr id="890" name="Freeform: Shape 889">
                    <a:extLst>
                      <a:ext uri="{FF2B5EF4-FFF2-40B4-BE49-F238E27FC236}">
                        <a16:creationId xmlns:a16="http://schemas.microsoft.com/office/drawing/2014/main" id="{5C860116-BA28-8111-4A5D-B8F6CE1AA61E}"/>
                      </a:ext>
                    </a:extLst>
                  </p:cNvPr>
                  <p:cNvSpPr/>
                  <p:nvPr/>
                </p:nvSpPr>
                <p:spPr>
                  <a:xfrm>
                    <a:off x="6983208" y="3927420"/>
                    <a:ext cx="3406" cy="5858"/>
                  </a:xfrm>
                  <a:custGeom>
                    <a:avLst/>
                    <a:gdLst>
                      <a:gd name="connsiteX0" fmla="*/ 3406 w 3406"/>
                      <a:gd name="connsiteY0" fmla="*/ 0 h 5858"/>
                      <a:gd name="connsiteX1" fmla="*/ 0 w 3406"/>
                      <a:gd name="connsiteY1" fmla="*/ 5858 h 5858"/>
                      <a:gd name="connsiteX2" fmla="*/ 3406 w 3406"/>
                      <a:gd name="connsiteY2" fmla="*/ 0 h 5858"/>
                    </a:gdLst>
                    <a:ahLst/>
                    <a:cxnLst>
                      <a:cxn ang="0">
                        <a:pos x="connsiteX0" y="connsiteY0"/>
                      </a:cxn>
                      <a:cxn ang="0">
                        <a:pos x="connsiteX1" y="connsiteY1"/>
                      </a:cxn>
                      <a:cxn ang="0">
                        <a:pos x="connsiteX2" y="connsiteY2"/>
                      </a:cxn>
                    </a:cxnLst>
                    <a:rect l="l" t="t" r="r" b="b"/>
                    <a:pathLst>
                      <a:path w="3406" h="5858">
                        <a:moveTo>
                          <a:pt x="3406" y="0"/>
                        </a:moveTo>
                        <a:lnTo>
                          <a:pt x="0" y="5858"/>
                        </a:lnTo>
                        <a:cubicBezTo>
                          <a:pt x="2316" y="2589"/>
                          <a:pt x="3134" y="1090"/>
                          <a:pt x="3406" y="0"/>
                        </a:cubicBezTo>
                        <a:close/>
                      </a:path>
                    </a:pathLst>
                  </a:custGeom>
                  <a:solidFill>
                    <a:srgbClr val="1DADEB"/>
                  </a:solidFill>
                  <a:ln w="0" cap="flat">
                    <a:noFill/>
                    <a:prstDash val="solid"/>
                    <a:miter/>
                  </a:ln>
                </p:spPr>
                <p:txBody>
                  <a:bodyPr rtlCol="0" anchor="ctr"/>
                  <a:lstStyle/>
                  <a:p>
                    <a:endParaRPr lang="en-US"/>
                  </a:p>
                </p:txBody>
              </p:sp>
              <p:sp>
                <p:nvSpPr>
                  <p:cNvPr id="891" name="Freeform: Shape 890">
                    <a:extLst>
                      <a:ext uri="{FF2B5EF4-FFF2-40B4-BE49-F238E27FC236}">
                        <a16:creationId xmlns:a16="http://schemas.microsoft.com/office/drawing/2014/main" id="{75333EF1-7B16-478E-20A2-747C6F9A6FDE}"/>
                      </a:ext>
                    </a:extLst>
                  </p:cNvPr>
                  <p:cNvSpPr/>
                  <p:nvPr/>
                </p:nvSpPr>
                <p:spPr>
                  <a:xfrm>
                    <a:off x="7082715" y="3550157"/>
                    <a:ext cx="108131" cy="268675"/>
                  </a:xfrm>
                  <a:custGeom>
                    <a:avLst/>
                    <a:gdLst>
                      <a:gd name="connsiteX0" fmla="*/ 27065 w 108131"/>
                      <a:gd name="connsiteY0" fmla="*/ 230118 h 268675"/>
                      <a:gd name="connsiteX1" fmla="*/ 39055 w 108131"/>
                      <a:gd name="connsiteY1" fmla="*/ 193740 h 268675"/>
                      <a:gd name="connsiteX2" fmla="*/ 34422 w 108131"/>
                      <a:gd name="connsiteY2" fmla="*/ 202868 h 268675"/>
                      <a:gd name="connsiteX3" fmla="*/ 53224 w 108131"/>
                      <a:gd name="connsiteY3" fmla="*/ 159270 h 268675"/>
                      <a:gd name="connsiteX4" fmla="*/ 72571 w 108131"/>
                      <a:gd name="connsiteY4" fmla="*/ 112129 h 268675"/>
                      <a:gd name="connsiteX5" fmla="*/ 77476 w 108131"/>
                      <a:gd name="connsiteY5" fmla="*/ 106134 h 268675"/>
                      <a:gd name="connsiteX6" fmla="*/ 82789 w 108131"/>
                      <a:gd name="connsiteY6" fmla="*/ 100412 h 268675"/>
                      <a:gd name="connsiteX7" fmla="*/ 95052 w 108131"/>
                      <a:gd name="connsiteY7" fmla="*/ 50955 h 268675"/>
                      <a:gd name="connsiteX8" fmla="*/ 108131 w 108131"/>
                      <a:gd name="connsiteY8" fmla="*/ 5312 h 268675"/>
                      <a:gd name="connsiteX9" fmla="*/ 99820 w 108131"/>
                      <a:gd name="connsiteY9" fmla="*/ 19618 h 268675"/>
                      <a:gd name="connsiteX10" fmla="*/ 100093 w 108131"/>
                      <a:gd name="connsiteY10" fmla="*/ 15258 h 268675"/>
                      <a:gd name="connsiteX11" fmla="*/ 84969 w 108131"/>
                      <a:gd name="connsiteY11" fmla="*/ 69484 h 268675"/>
                      <a:gd name="connsiteX12" fmla="*/ 84288 w 108131"/>
                      <a:gd name="connsiteY12" fmla="*/ 59947 h 268675"/>
                      <a:gd name="connsiteX13" fmla="*/ 67530 w 108131"/>
                      <a:gd name="connsiteY13" fmla="*/ 108859 h 268675"/>
                      <a:gd name="connsiteX14" fmla="*/ 60037 w 108131"/>
                      <a:gd name="connsiteY14" fmla="*/ 138697 h 268675"/>
                      <a:gd name="connsiteX15" fmla="*/ 47366 w 108131"/>
                      <a:gd name="connsiteY15" fmla="*/ 163766 h 268675"/>
                      <a:gd name="connsiteX16" fmla="*/ 19708 w 108131"/>
                      <a:gd name="connsiteY16" fmla="*/ 226848 h 268675"/>
                      <a:gd name="connsiteX17" fmla="*/ 906 w 108131"/>
                      <a:gd name="connsiteY17" fmla="*/ 268675 h 268675"/>
                      <a:gd name="connsiteX18" fmla="*/ 21615 w 108131"/>
                      <a:gd name="connsiteY18" fmla="*/ 227120 h 268675"/>
                      <a:gd name="connsiteX19" fmla="*/ 27338 w 108131"/>
                      <a:gd name="connsiteY19" fmla="*/ 230118 h 268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8131" h="268675">
                        <a:moveTo>
                          <a:pt x="27065" y="230118"/>
                        </a:moveTo>
                        <a:cubicBezTo>
                          <a:pt x="37556" y="207774"/>
                          <a:pt x="23932" y="225213"/>
                          <a:pt x="39055" y="193740"/>
                        </a:cubicBezTo>
                        <a:lnTo>
                          <a:pt x="34422" y="202868"/>
                        </a:lnTo>
                        <a:cubicBezTo>
                          <a:pt x="38646" y="191015"/>
                          <a:pt x="46412" y="175756"/>
                          <a:pt x="53224" y="159270"/>
                        </a:cubicBezTo>
                        <a:cubicBezTo>
                          <a:pt x="59900" y="142784"/>
                          <a:pt x="66985" y="125890"/>
                          <a:pt x="72571" y="112129"/>
                        </a:cubicBezTo>
                        <a:cubicBezTo>
                          <a:pt x="72844" y="114036"/>
                          <a:pt x="75160" y="110085"/>
                          <a:pt x="77476" y="106134"/>
                        </a:cubicBezTo>
                        <a:cubicBezTo>
                          <a:pt x="79656" y="102183"/>
                          <a:pt x="81972" y="98232"/>
                          <a:pt x="82789" y="100412"/>
                        </a:cubicBezTo>
                        <a:cubicBezTo>
                          <a:pt x="88784" y="80929"/>
                          <a:pt x="94643" y="61718"/>
                          <a:pt x="95052" y="50955"/>
                        </a:cubicBezTo>
                        <a:cubicBezTo>
                          <a:pt x="100365" y="39510"/>
                          <a:pt x="102273" y="20163"/>
                          <a:pt x="108131" y="5312"/>
                        </a:cubicBezTo>
                        <a:cubicBezTo>
                          <a:pt x="104452" y="11307"/>
                          <a:pt x="108267" y="-18122"/>
                          <a:pt x="99820" y="19618"/>
                        </a:cubicBezTo>
                        <a:cubicBezTo>
                          <a:pt x="100365" y="16484"/>
                          <a:pt x="99548" y="18256"/>
                          <a:pt x="100093" y="15258"/>
                        </a:cubicBezTo>
                        <a:cubicBezTo>
                          <a:pt x="91101" y="38420"/>
                          <a:pt x="91918" y="49183"/>
                          <a:pt x="84969" y="69484"/>
                        </a:cubicBezTo>
                        <a:cubicBezTo>
                          <a:pt x="79111" y="80929"/>
                          <a:pt x="88921" y="48775"/>
                          <a:pt x="84288" y="59947"/>
                        </a:cubicBezTo>
                        <a:cubicBezTo>
                          <a:pt x="80609" y="72754"/>
                          <a:pt x="73797" y="92646"/>
                          <a:pt x="67530" y="108859"/>
                        </a:cubicBezTo>
                        <a:cubicBezTo>
                          <a:pt x="60990" y="125072"/>
                          <a:pt x="56494" y="138152"/>
                          <a:pt x="60037" y="138697"/>
                        </a:cubicBezTo>
                        <a:cubicBezTo>
                          <a:pt x="53088" y="156954"/>
                          <a:pt x="50636" y="158861"/>
                          <a:pt x="47366" y="163766"/>
                        </a:cubicBezTo>
                        <a:cubicBezTo>
                          <a:pt x="44096" y="179162"/>
                          <a:pt x="31016" y="204912"/>
                          <a:pt x="19708" y="226848"/>
                        </a:cubicBezTo>
                        <a:cubicBezTo>
                          <a:pt x="7173" y="248239"/>
                          <a:pt x="-3182" y="266359"/>
                          <a:pt x="906" y="268675"/>
                        </a:cubicBezTo>
                        <a:cubicBezTo>
                          <a:pt x="6083" y="258593"/>
                          <a:pt x="15348" y="242516"/>
                          <a:pt x="21615" y="227120"/>
                        </a:cubicBezTo>
                        <a:lnTo>
                          <a:pt x="27338" y="230118"/>
                        </a:lnTo>
                        <a:close/>
                      </a:path>
                    </a:pathLst>
                  </a:custGeom>
                  <a:solidFill>
                    <a:srgbClr val="1DADEB"/>
                  </a:solidFill>
                  <a:ln w="0" cap="flat">
                    <a:noFill/>
                    <a:prstDash val="solid"/>
                    <a:miter/>
                  </a:ln>
                </p:spPr>
                <p:txBody>
                  <a:bodyPr rtlCol="0" anchor="ctr"/>
                  <a:lstStyle/>
                  <a:p>
                    <a:endParaRPr lang="en-US"/>
                  </a:p>
                </p:txBody>
              </p:sp>
              <p:sp>
                <p:nvSpPr>
                  <p:cNvPr id="892" name="Freeform: Shape 891">
                    <a:extLst>
                      <a:ext uri="{FF2B5EF4-FFF2-40B4-BE49-F238E27FC236}">
                        <a16:creationId xmlns:a16="http://schemas.microsoft.com/office/drawing/2014/main" id="{8E5D4464-0842-317A-FBB9-DA090E139334}"/>
                      </a:ext>
                    </a:extLst>
                  </p:cNvPr>
                  <p:cNvSpPr/>
                  <p:nvPr/>
                </p:nvSpPr>
                <p:spPr>
                  <a:xfrm>
                    <a:off x="7207468" y="3409414"/>
                    <a:ext cx="953" cy="4632"/>
                  </a:xfrm>
                  <a:custGeom>
                    <a:avLst/>
                    <a:gdLst>
                      <a:gd name="connsiteX0" fmla="*/ 954 w 953"/>
                      <a:gd name="connsiteY0" fmla="*/ 0 h 4632"/>
                      <a:gd name="connsiteX1" fmla="*/ 0 w 953"/>
                      <a:gd name="connsiteY1" fmla="*/ 4632 h 4632"/>
                      <a:gd name="connsiteX2" fmla="*/ 954 w 953"/>
                      <a:gd name="connsiteY2" fmla="*/ 0 h 4632"/>
                    </a:gdLst>
                    <a:ahLst/>
                    <a:cxnLst>
                      <a:cxn ang="0">
                        <a:pos x="connsiteX0" y="connsiteY0"/>
                      </a:cxn>
                      <a:cxn ang="0">
                        <a:pos x="connsiteX1" y="connsiteY1"/>
                      </a:cxn>
                      <a:cxn ang="0">
                        <a:pos x="connsiteX2" y="connsiteY2"/>
                      </a:cxn>
                    </a:cxnLst>
                    <a:rect l="l" t="t" r="r" b="b"/>
                    <a:pathLst>
                      <a:path w="953" h="4632">
                        <a:moveTo>
                          <a:pt x="954" y="0"/>
                        </a:moveTo>
                        <a:cubicBezTo>
                          <a:pt x="681" y="1499"/>
                          <a:pt x="272" y="3406"/>
                          <a:pt x="0" y="4632"/>
                        </a:cubicBezTo>
                        <a:cubicBezTo>
                          <a:pt x="272" y="3270"/>
                          <a:pt x="681" y="1635"/>
                          <a:pt x="954" y="0"/>
                        </a:cubicBezTo>
                        <a:close/>
                      </a:path>
                    </a:pathLst>
                  </a:custGeom>
                  <a:solidFill>
                    <a:srgbClr val="1DADEB"/>
                  </a:solidFill>
                  <a:ln w="0" cap="flat">
                    <a:noFill/>
                    <a:prstDash val="solid"/>
                    <a:miter/>
                  </a:ln>
                </p:spPr>
                <p:txBody>
                  <a:bodyPr rtlCol="0" anchor="ctr"/>
                  <a:lstStyle/>
                  <a:p>
                    <a:endParaRPr lang="en-US"/>
                  </a:p>
                </p:txBody>
              </p:sp>
              <p:sp>
                <p:nvSpPr>
                  <p:cNvPr id="893" name="Freeform: Shape 892">
                    <a:extLst>
                      <a:ext uri="{FF2B5EF4-FFF2-40B4-BE49-F238E27FC236}">
                        <a16:creationId xmlns:a16="http://schemas.microsoft.com/office/drawing/2014/main" id="{0881A8E4-12E2-2A81-A759-E361BE732140}"/>
                      </a:ext>
                    </a:extLst>
                  </p:cNvPr>
                  <p:cNvSpPr/>
                  <p:nvPr/>
                </p:nvSpPr>
                <p:spPr>
                  <a:xfrm>
                    <a:off x="7234639" y="3220715"/>
                    <a:ext cx="26101" cy="184287"/>
                  </a:xfrm>
                  <a:custGeom>
                    <a:avLst/>
                    <a:gdLst>
                      <a:gd name="connsiteX0" fmla="*/ 20107 w 26101"/>
                      <a:gd name="connsiteY0" fmla="*/ 953 h 184287"/>
                      <a:gd name="connsiteX1" fmla="*/ 25693 w 26101"/>
                      <a:gd name="connsiteY1" fmla="*/ 20299 h 184287"/>
                      <a:gd name="connsiteX2" fmla="*/ 26102 w 26101"/>
                      <a:gd name="connsiteY2" fmla="*/ 26022 h 184287"/>
                      <a:gd name="connsiteX3" fmla="*/ 25693 w 26101"/>
                      <a:gd name="connsiteY3" fmla="*/ 33515 h 184287"/>
                      <a:gd name="connsiteX4" fmla="*/ 24875 w 26101"/>
                      <a:gd name="connsiteY4" fmla="*/ 43325 h 184287"/>
                      <a:gd name="connsiteX5" fmla="*/ 23376 w 26101"/>
                      <a:gd name="connsiteY5" fmla="*/ 41417 h 184287"/>
                      <a:gd name="connsiteX6" fmla="*/ 23376 w 26101"/>
                      <a:gd name="connsiteY6" fmla="*/ 44687 h 184287"/>
                      <a:gd name="connsiteX7" fmla="*/ 23376 w 26101"/>
                      <a:gd name="connsiteY7" fmla="*/ 46459 h 184287"/>
                      <a:gd name="connsiteX8" fmla="*/ 23104 w 26101"/>
                      <a:gd name="connsiteY8" fmla="*/ 50001 h 184287"/>
                      <a:gd name="connsiteX9" fmla="*/ 20107 w 26101"/>
                      <a:gd name="connsiteY9" fmla="*/ 82019 h 184287"/>
                      <a:gd name="connsiteX10" fmla="*/ 15883 w 26101"/>
                      <a:gd name="connsiteY10" fmla="*/ 136381 h 184287"/>
                      <a:gd name="connsiteX11" fmla="*/ 7981 w 26101"/>
                      <a:gd name="connsiteY11" fmla="*/ 165810 h 184287"/>
                      <a:gd name="connsiteX12" fmla="*/ 6209 w 26101"/>
                      <a:gd name="connsiteY12" fmla="*/ 184203 h 184287"/>
                      <a:gd name="connsiteX13" fmla="*/ 5937 w 26101"/>
                      <a:gd name="connsiteY13" fmla="*/ 169216 h 184287"/>
                      <a:gd name="connsiteX14" fmla="*/ 4983 w 26101"/>
                      <a:gd name="connsiteY14" fmla="*/ 177391 h 184287"/>
                      <a:gd name="connsiteX15" fmla="*/ 1986 w 26101"/>
                      <a:gd name="connsiteY15" fmla="*/ 145646 h 184287"/>
                      <a:gd name="connsiteX16" fmla="*/ 5665 w 26101"/>
                      <a:gd name="connsiteY16" fmla="*/ 164856 h 184287"/>
                      <a:gd name="connsiteX17" fmla="*/ 4574 w 26101"/>
                      <a:gd name="connsiteY17" fmla="*/ 151777 h 184287"/>
                      <a:gd name="connsiteX18" fmla="*/ 9480 w 26101"/>
                      <a:gd name="connsiteY18" fmla="*/ 136789 h 184287"/>
                      <a:gd name="connsiteX19" fmla="*/ 11932 w 26101"/>
                      <a:gd name="connsiteY19" fmla="*/ 100276 h 184287"/>
                      <a:gd name="connsiteX20" fmla="*/ 18063 w 26101"/>
                      <a:gd name="connsiteY20" fmla="*/ 81201 h 184287"/>
                      <a:gd name="connsiteX21" fmla="*/ 13430 w 26101"/>
                      <a:gd name="connsiteY21" fmla="*/ 68394 h 184287"/>
                      <a:gd name="connsiteX22" fmla="*/ 16837 w 26101"/>
                      <a:gd name="connsiteY22" fmla="*/ 42507 h 184287"/>
                      <a:gd name="connsiteX23" fmla="*/ 11387 w 26101"/>
                      <a:gd name="connsiteY23" fmla="*/ 30518 h 184287"/>
                      <a:gd name="connsiteX24" fmla="*/ 5528 w 26101"/>
                      <a:gd name="connsiteY24" fmla="*/ 9672 h 184287"/>
                      <a:gd name="connsiteX25" fmla="*/ 10569 w 26101"/>
                      <a:gd name="connsiteY25" fmla="*/ 12125 h 184287"/>
                      <a:gd name="connsiteX26" fmla="*/ 14521 w 26101"/>
                      <a:gd name="connsiteY26" fmla="*/ 4222 h 184287"/>
                      <a:gd name="connsiteX27" fmla="*/ 16019 w 26101"/>
                      <a:gd name="connsiteY27" fmla="*/ 18801 h 184287"/>
                      <a:gd name="connsiteX28" fmla="*/ 15747 w 26101"/>
                      <a:gd name="connsiteY28" fmla="*/ 32153 h 184287"/>
                      <a:gd name="connsiteX29" fmla="*/ 20788 w 26101"/>
                      <a:gd name="connsiteY29" fmla="*/ 43461 h 184287"/>
                      <a:gd name="connsiteX30" fmla="*/ 20243 w 26101"/>
                      <a:gd name="connsiteY30" fmla="*/ 25885 h 184287"/>
                      <a:gd name="connsiteX31" fmla="*/ 20651 w 26101"/>
                      <a:gd name="connsiteY31" fmla="*/ 28202 h 184287"/>
                      <a:gd name="connsiteX32" fmla="*/ 19016 w 26101"/>
                      <a:gd name="connsiteY32" fmla="*/ 18392 h 184287"/>
                      <a:gd name="connsiteX33" fmla="*/ 17654 w 26101"/>
                      <a:gd name="connsiteY33" fmla="*/ 6130 h 184287"/>
                      <a:gd name="connsiteX34" fmla="*/ 18063 w 26101"/>
                      <a:gd name="connsiteY34" fmla="*/ 4767 h 184287"/>
                      <a:gd name="connsiteX35" fmla="*/ 20651 w 26101"/>
                      <a:gd name="connsiteY35" fmla="*/ 8991 h 184287"/>
                      <a:gd name="connsiteX36" fmla="*/ 19970 w 26101"/>
                      <a:gd name="connsiteY36" fmla="*/ 1089 h 184287"/>
                      <a:gd name="connsiteX37" fmla="*/ 21333 w 26101"/>
                      <a:gd name="connsiteY37" fmla="*/ 11988 h 184287"/>
                      <a:gd name="connsiteX38" fmla="*/ 21060 w 26101"/>
                      <a:gd name="connsiteY38" fmla="*/ 13487 h 184287"/>
                      <a:gd name="connsiteX39" fmla="*/ 20651 w 26101"/>
                      <a:gd name="connsiteY39" fmla="*/ 15531 h 184287"/>
                      <a:gd name="connsiteX40" fmla="*/ 21469 w 26101"/>
                      <a:gd name="connsiteY40" fmla="*/ 14577 h 184287"/>
                      <a:gd name="connsiteX41" fmla="*/ 21333 w 26101"/>
                      <a:gd name="connsiteY41" fmla="*/ 11988 h 184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26101" h="184287">
                        <a:moveTo>
                          <a:pt x="20107" y="953"/>
                        </a:moveTo>
                        <a:lnTo>
                          <a:pt x="25693" y="20299"/>
                        </a:lnTo>
                        <a:cubicBezTo>
                          <a:pt x="25965" y="22752"/>
                          <a:pt x="26102" y="24659"/>
                          <a:pt x="26102" y="26022"/>
                        </a:cubicBezTo>
                        <a:cubicBezTo>
                          <a:pt x="26102" y="29428"/>
                          <a:pt x="26102" y="31335"/>
                          <a:pt x="25693" y="33515"/>
                        </a:cubicBezTo>
                        <a:cubicBezTo>
                          <a:pt x="25420" y="35831"/>
                          <a:pt x="25011" y="39238"/>
                          <a:pt x="24875" y="43325"/>
                        </a:cubicBezTo>
                        <a:cubicBezTo>
                          <a:pt x="24058" y="43734"/>
                          <a:pt x="23513" y="42235"/>
                          <a:pt x="23376" y="41417"/>
                        </a:cubicBezTo>
                        <a:cubicBezTo>
                          <a:pt x="23376" y="42507"/>
                          <a:pt x="23376" y="43597"/>
                          <a:pt x="23376" y="44687"/>
                        </a:cubicBezTo>
                        <a:lnTo>
                          <a:pt x="23376" y="46459"/>
                        </a:lnTo>
                        <a:cubicBezTo>
                          <a:pt x="23376" y="47412"/>
                          <a:pt x="23376" y="46459"/>
                          <a:pt x="23104" y="50001"/>
                        </a:cubicBezTo>
                        <a:cubicBezTo>
                          <a:pt x="22150" y="60492"/>
                          <a:pt x="21060" y="71392"/>
                          <a:pt x="20107" y="82019"/>
                        </a:cubicBezTo>
                        <a:cubicBezTo>
                          <a:pt x="18335" y="103273"/>
                          <a:pt x="16564" y="123165"/>
                          <a:pt x="15883" y="136381"/>
                        </a:cubicBezTo>
                        <a:cubicBezTo>
                          <a:pt x="14248" y="147826"/>
                          <a:pt x="8253" y="177391"/>
                          <a:pt x="7981" y="165810"/>
                        </a:cubicBezTo>
                        <a:cubicBezTo>
                          <a:pt x="7708" y="171396"/>
                          <a:pt x="7572" y="177800"/>
                          <a:pt x="6209" y="184203"/>
                        </a:cubicBezTo>
                        <a:cubicBezTo>
                          <a:pt x="3893" y="185565"/>
                          <a:pt x="7708" y="169897"/>
                          <a:pt x="5937" y="169216"/>
                        </a:cubicBezTo>
                        <a:cubicBezTo>
                          <a:pt x="5120" y="174257"/>
                          <a:pt x="4438" y="176165"/>
                          <a:pt x="4983" y="177391"/>
                        </a:cubicBezTo>
                        <a:cubicBezTo>
                          <a:pt x="4302" y="168671"/>
                          <a:pt x="-3600" y="185021"/>
                          <a:pt x="1986" y="145646"/>
                        </a:cubicBezTo>
                        <a:cubicBezTo>
                          <a:pt x="9207" y="131067"/>
                          <a:pt x="-1148" y="173031"/>
                          <a:pt x="5665" y="164856"/>
                        </a:cubicBezTo>
                        <a:cubicBezTo>
                          <a:pt x="7572" y="151777"/>
                          <a:pt x="5120" y="153003"/>
                          <a:pt x="4574" y="151777"/>
                        </a:cubicBezTo>
                        <a:cubicBezTo>
                          <a:pt x="7027" y="135155"/>
                          <a:pt x="8389" y="135700"/>
                          <a:pt x="9480" y="136789"/>
                        </a:cubicBezTo>
                        <a:cubicBezTo>
                          <a:pt x="8662" y="130114"/>
                          <a:pt x="13975" y="109404"/>
                          <a:pt x="11932" y="100276"/>
                        </a:cubicBezTo>
                        <a:cubicBezTo>
                          <a:pt x="14657" y="67713"/>
                          <a:pt x="16019" y="102456"/>
                          <a:pt x="18063" y="81201"/>
                        </a:cubicBezTo>
                        <a:lnTo>
                          <a:pt x="13430" y="68394"/>
                        </a:lnTo>
                        <a:lnTo>
                          <a:pt x="16837" y="42507"/>
                        </a:lnTo>
                        <a:cubicBezTo>
                          <a:pt x="16292" y="33515"/>
                          <a:pt x="13975" y="31744"/>
                          <a:pt x="11387" y="30518"/>
                        </a:cubicBezTo>
                        <a:cubicBezTo>
                          <a:pt x="8798" y="28883"/>
                          <a:pt x="6073" y="27929"/>
                          <a:pt x="5528" y="9672"/>
                        </a:cubicBezTo>
                        <a:cubicBezTo>
                          <a:pt x="6754" y="13623"/>
                          <a:pt x="8934" y="13351"/>
                          <a:pt x="10569" y="12125"/>
                        </a:cubicBezTo>
                        <a:cubicBezTo>
                          <a:pt x="12341" y="10626"/>
                          <a:pt x="13839" y="8174"/>
                          <a:pt x="14521" y="4222"/>
                        </a:cubicBezTo>
                        <a:cubicBezTo>
                          <a:pt x="14521" y="7492"/>
                          <a:pt x="15338" y="13623"/>
                          <a:pt x="16019" y="18801"/>
                        </a:cubicBezTo>
                        <a:cubicBezTo>
                          <a:pt x="16701" y="23842"/>
                          <a:pt x="16701" y="29155"/>
                          <a:pt x="15747" y="32153"/>
                        </a:cubicBezTo>
                        <a:cubicBezTo>
                          <a:pt x="20651" y="25613"/>
                          <a:pt x="15474" y="46595"/>
                          <a:pt x="20788" y="43461"/>
                        </a:cubicBezTo>
                        <a:cubicBezTo>
                          <a:pt x="18608" y="38829"/>
                          <a:pt x="18881" y="29428"/>
                          <a:pt x="20243" y="25885"/>
                        </a:cubicBezTo>
                        <a:lnTo>
                          <a:pt x="20651" y="28202"/>
                        </a:lnTo>
                        <a:cubicBezTo>
                          <a:pt x="20924" y="26294"/>
                          <a:pt x="19970" y="22752"/>
                          <a:pt x="19016" y="18392"/>
                        </a:cubicBezTo>
                        <a:cubicBezTo>
                          <a:pt x="18063" y="14168"/>
                          <a:pt x="17245" y="8991"/>
                          <a:pt x="17654" y="6130"/>
                        </a:cubicBezTo>
                        <a:cubicBezTo>
                          <a:pt x="17654" y="5585"/>
                          <a:pt x="17927" y="5176"/>
                          <a:pt x="18063" y="4767"/>
                        </a:cubicBezTo>
                        <a:cubicBezTo>
                          <a:pt x="18063" y="-1"/>
                          <a:pt x="19425" y="5040"/>
                          <a:pt x="20651" y="8991"/>
                        </a:cubicBezTo>
                        <a:cubicBezTo>
                          <a:pt x="19834" y="3814"/>
                          <a:pt x="18744" y="-2590"/>
                          <a:pt x="19970" y="1089"/>
                        </a:cubicBezTo>
                        <a:close/>
                        <a:moveTo>
                          <a:pt x="21333" y="11988"/>
                        </a:moveTo>
                        <a:lnTo>
                          <a:pt x="21060" y="13487"/>
                        </a:lnTo>
                        <a:lnTo>
                          <a:pt x="20651" y="15531"/>
                        </a:lnTo>
                        <a:cubicBezTo>
                          <a:pt x="20651" y="15531"/>
                          <a:pt x="21469" y="15531"/>
                          <a:pt x="21469" y="14577"/>
                        </a:cubicBezTo>
                        <a:cubicBezTo>
                          <a:pt x="21469" y="13896"/>
                          <a:pt x="21469" y="13078"/>
                          <a:pt x="21333" y="11988"/>
                        </a:cubicBezTo>
                        <a:close/>
                      </a:path>
                    </a:pathLst>
                  </a:custGeom>
                  <a:solidFill>
                    <a:srgbClr val="1DADEB"/>
                  </a:solidFill>
                  <a:ln w="0" cap="flat">
                    <a:noFill/>
                    <a:prstDash val="solid"/>
                    <a:miter/>
                  </a:ln>
                </p:spPr>
                <p:txBody>
                  <a:bodyPr rtlCol="0" anchor="ctr"/>
                  <a:lstStyle/>
                  <a:p>
                    <a:endParaRPr lang="en-US"/>
                  </a:p>
                </p:txBody>
              </p:sp>
              <p:sp>
                <p:nvSpPr>
                  <p:cNvPr id="894" name="Freeform: Shape 893">
                    <a:extLst>
                      <a:ext uri="{FF2B5EF4-FFF2-40B4-BE49-F238E27FC236}">
                        <a16:creationId xmlns:a16="http://schemas.microsoft.com/office/drawing/2014/main" id="{FEA0F4CB-184C-F3E9-BD7B-9D9D433C1466}"/>
                      </a:ext>
                    </a:extLst>
                  </p:cNvPr>
                  <p:cNvSpPr/>
                  <p:nvPr/>
                </p:nvSpPr>
                <p:spPr>
                  <a:xfrm>
                    <a:off x="6259743" y="4548974"/>
                    <a:ext cx="5722" cy="192"/>
                  </a:xfrm>
                  <a:custGeom>
                    <a:avLst/>
                    <a:gdLst>
                      <a:gd name="connsiteX0" fmla="*/ 5722 w 5722"/>
                      <a:gd name="connsiteY0" fmla="*/ 136 h 192"/>
                      <a:gd name="connsiteX1" fmla="*/ 0 w 5722"/>
                      <a:gd name="connsiteY1" fmla="*/ 0 h 192"/>
                      <a:gd name="connsiteX2" fmla="*/ 5722 w 5722"/>
                      <a:gd name="connsiteY2" fmla="*/ 136 h 192"/>
                    </a:gdLst>
                    <a:ahLst/>
                    <a:cxnLst>
                      <a:cxn ang="0">
                        <a:pos x="connsiteX0" y="connsiteY0"/>
                      </a:cxn>
                      <a:cxn ang="0">
                        <a:pos x="connsiteX1" y="connsiteY1"/>
                      </a:cxn>
                      <a:cxn ang="0">
                        <a:pos x="connsiteX2" y="connsiteY2"/>
                      </a:cxn>
                    </a:cxnLst>
                    <a:rect l="l" t="t" r="r" b="b"/>
                    <a:pathLst>
                      <a:path w="5722" h="192">
                        <a:moveTo>
                          <a:pt x="5722" y="136"/>
                        </a:moveTo>
                        <a:cubicBezTo>
                          <a:pt x="3815" y="136"/>
                          <a:pt x="1771" y="136"/>
                          <a:pt x="0" y="0"/>
                        </a:cubicBezTo>
                        <a:cubicBezTo>
                          <a:pt x="1226" y="136"/>
                          <a:pt x="3406" y="272"/>
                          <a:pt x="5722" y="136"/>
                        </a:cubicBezTo>
                        <a:close/>
                      </a:path>
                    </a:pathLst>
                  </a:custGeom>
                  <a:solidFill>
                    <a:srgbClr val="1DADEB"/>
                  </a:solidFill>
                  <a:ln w="0" cap="flat">
                    <a:noFill/>
                    <a:prstDash val="solid"/>
                    <a:miter/>
                  </a:ln>
                </p:spPr>
                <p:txBody>
                  <a:bodyPr rtlCol="0" anchor="ctr"/>
                  <a:lstStyle/>
                  <a:p>
                    <a:endParaRPr lang="en-US"/>
                  </a:p>
                </p:txBody>
              </p:sp>
              <p:sp>
                <p:nvSpPr>
                  <p:cNvPr id="895" name="Freeform: Shape 894">
                    <a:extLst>
                      <a:ext uri="{FF2B5EF4-FFF2-40B4-BE49-F238E27FC236}">
                        <a16:creationId xmlns:a16="http://schemas.microsoft.com/office/drawing/2014/main" id="{846ED4FE-BE42-1ADC-CEDA-EFA187119609}"/>
                      </a:ext>
                    </a:extLst>
                  </p:cNvPr>
                  <p:cNvSpPr/>
                  <p:nvPr/>
                </p:nvSpPr>
                <p:spPr>
                  <a:xfrm>
                    <a:off x="7378593" y="3531217"/>
                    <a:ext cx="681" cy="10899"/>
                  </a:xfrm>
                  <a:custGeom>
                    <a:avLst/>
                    <a:gdLst>
                      <a:gd name="connsiteX0" fmla="*/ 681 w 681"/>
                      <a:gd name="connsiteY0" fmla="*/ 0 h 10899"/>
                      <a:gd name="connsiteX1" fmla="*/ 0 w 681"/>
                      <a:gd name="connsiteY1" fmla="*/ 10900 h 10899"/>
                      <a:gd name="connsiteX2" fmla="*/ 681 w 681"/>
                      <a:gd name="connsiteY2" fmla="*/ 0 h 10899"/>
                    </a:gdLst>
                    <a:ahLst/>
                    <a:cxnLst>
                      <a:cxn ang="0">
                        <a:pos x="connsiteX0" y="connsiteY0"/>
                      </a:cxn>
                      <a:cxn ang="0">
                        <a:pos x="connsiteX1" y="connsiteY1"/>
                      </a:cxn>
                      <a:cxn ang="0">
                        <a:pos x="connsiteX2" y="connsiteY2"/>
                      </a:cxn>
                    </a:cxnLst>
                    <a:rect l="l" t="t" r="r" b="b"/>
                    <a:pathLst>
                      <a:path w="681" h="10899">
                        <a:moveTo>
                          <a:pt x="681" y="0"/>
                        </a:moveTo>
                        <a:lnTo>
                          <a:pt x="0" y="10900"/>
                        </a:lnTo>
                        <a:cubicBezTo>
                          <a:pt x="409" y="6676"/>
                          <a:pt x="545" y="3134"/>
                          <a:pt x="681" y="0"/>
                        </a:cubicBezTo>
                        <a:close/>
                      </a:path>
                    </a:pathLst>
                  </a:custGeom>
                  <a:solidFill>
                    <a:srgbClr val="1DADEB"/>
                  </a:solidFill>
                  <a:ln w="0" cap="flat">
                    <a:noFill/>
                    <a:prstDash val="solid"/>
                    <a:miter/>
                  </a:ln>
                </p:spPr>
                <p:txBody>
                  <a:bodyPr rtlCol="0" anchor="ctr"/>
                  <a:lstStyle/>
                  <a:p>
                    <a:endParaRPr lang="en-US"/>
                  </a:p>
                </p:txBody>
              </p:sp>
              <p:sp>
                <p:nvSpPr>
                  <p:cNvPr id="896" name="Freeform: Shape 895">
                    <a:extLst>
                      <a:ext uri="{FF2B5EF4-FFF2-40B4-BE49-F238E27FC236}">
                        <a16:creationId xmlns:a16="http://schemas.microsoft.com/office/drawing/2014/main" id="{CACEEA48-48CC-D98E-49BC-80DCFF6B53B1}"/>
                      </a:ext>
                    </a:extLst>
                  </p:cNvPr>
                  <p:cNvSpPr/>
                  <p:nvPr/>
                </p:nvSpPr>
                <p:spPr>
                  <a:xfrm>
                    <a:off x="7355159" y="3777005"/>
                    <a:ext cx="3542" cy="15940"/>
                  </a:xfrm>
                  <a:custGeom>
                    <a:avLst/>
                    <a:gdLst>
                      <a:gd name="connsiteX0" fmla="*/ 3543 w 3542"/>
                      <a:gd name="connsiteY0" fmla="*/ 0 h 15940"/>
                      <a:gd name="connsiteX1" fmla="*/ 0 w 3542"/>
                      <a:gd name="connsiteY1" fmla="*/ 15941 h 15940"/>
                      <a:gd name="connsiteX2" fmla="*/ 3543 w 3542"/>
                      <a:gd name="connsiteY2" fmla="*/ 0 h 15940"/>
                    </a:gdLst>
                    <a:ahLst/>
                    <a:cxnLst>
                      <a:cxn ang="0">
                        <a:pos x="connsiteX0" y="connsiteY0"/>
                      </a:cxn>
                      <a:cxn ang="0">
                        <a:pos x="connsiteX1" y="connsiteY1"/>
                      </a:cxn>
                      <a:cxn ang="0">
                        <a:pos x="connsiteX2" y="connsiteY2"/>
                      </a:cxn>
                    </a:cxnLst>
                    <a:rect l="l" t="t" r="r" b="b"/>
                    <a:pathLst>
                      <a:path w="3542" h="15940">
                        <a:moveTo>
                          <a:pt x="3543" y="0"/>
                        </a:moveTo>
                        <a:lnTo>
                          <a:pt x="0" y="15941"/>
                        </a:lnTo>
                        <a:cubicBezTo>
                          <a:pt x="1907" y="9810"/>
                          <a:pt x="2861" y="4905"/>
                          <a:pt x="3543" y="0"/>
                        </a:cubicBezTo>
                        <a:close/>
                      </a:path>
                    </a:pathLst>
                  </a:custGeom>
                  <a:solidFill>
                    <a:srgbClr val="1DADEB"/>
                  </a:solidFill>
                  <a:ln w="0" cap="flat">
                    <a:noFill/>
                    <a:prstDash val="solid"/>
                    <a:miter/>
                  </a:ln>
                </p:spPr>
                <p:txBody>
                  <a:bodyPr rtlCol="0" anchor="ctr"/>
                  <a:lstStyle/>
                  <a:p>
                    <a:endParaRPr lang="en-US"/>
                  </a:p>
                </p:txBody>
              </p:sp>
              <p:sp>
                <p:nvSpPr>
                  <p:cNvPr id="897" name="Freeform: Shape 896">
                    <a:extLst>
                      <a:ext uri="{FF2B5EF4-FFF2-40B4-BE49-F238E27FC236}">
                        <a16:creationId xmlns:a16="http://schemas.microsoft.com/office/drawing/2014/main" id="{BB252130-53CF-87BD-8E48-C3289C614A54}"/>
                      </a:ext>
                    </a:extLst>
                  </p:cNvPr>
                  <p:cNvSpPr/>
                  <p:nvPr/>
                </p:nvSpPr>
                <p:spPr>
                  <a:xfrm>
                    <a:off x="6393127" y="4536166"/>
                    <a:ext cx="2997" cy="681"/>
                  </a:xfrm>
                  <a:custGeom>
                    <a:avLst/>
                    <a:gdLst>
                      <a:gd name="connsiteX0" fmla="*/ 0 w 2997"/>
                      <a:gd name="connsiteY0" fmla="*/ 681 h 681"/>
                      <a:gd name="connsiteX1" fmla="*/ 545 w 2997"/>
                      <a:gd name="connsiteY1" fmla="*/ 681 h 681"/>
                      <a:gd name="connsiteX2" fmla="*/ 2997 w 2997"/>
                      <a:gd name="connsiteY2" fmla="*/ 0 h 681"/>
                      <a:gd name="connsiteX3" fmla="*/ 0 w 2997"/>
                      <a:gd name="connsiteY3" fmla="*/ 681 h 681"/>
                    </a:gdLst>
                    <a:ahLst/>
                    <a:cxnLst>
                      <a:cxn ang="0">
                        <a:pos x="connsiteX0" y="connsiteY0"/>
                      </a:cxn>
                      <a:cxn ang="0">
                        <a:pos x="connsiteX1" y="connsiteY1"/>
                      </a:cxn>
                      <a:cxn ang="0">
                        <a:pos x="connsiteX2" y="connsiteY2"/>
                      </a:cxn>
                      <a:cxn ang="0">
                        <a:pos x="connsiteX3" y="connsiteY3"/>
                      </a:cxn>
                    </a:cxnLst>
                    <a:rect l="l" t="t" r="r" b="b"/>
                    <a:pathLst>
                      <a:path w="2997" h="681">
                        <a:moveTo>
                          <a:pt x="0" y="681"/>
                        </a:moveTo>
                        <a:lnTo>
                          <a:pt x="545" y="681"/>
                        </a:lnTo>
                        <a:cubicBezTo>
                          <a:pt x="1363" y="409"/>
                          <a:pt x="2044" y="272"/>
                          <a:pt x="2997" y="0"/>
                        </a:cubicBezTo>
                        <a:lnTo>
                          <a:pt x="0" y="681"/>
                        </a:lnTo>
                        <a:close/>
                      </a:path>
                    </a:pathLst>
                  </a:custGeom>
                  <a:solidFill>
                    <a:srgbClr val="1DADEB"/>
                  </a:solidFill>
                  <a:ln w="0" cap="flat">
                    <a:noFill/>
                    <a:prstDash val="solid"/>
                    <a:miter/>
                  </a:ln>
                </p:spPr>
                <p:txBody>
                  <a:bodyPr rtlCol="0" anchor="ctr"/>
                  <a:lstStyle/>
                  <a:p>
                    <a:endParaRPr lang="en-US"/>
                  </a:p>
                </p:txBody>
              </p:sp>
              <p:sp>
                <p:nvSpPr>
                  <p:cNvPr id="898" name="Freeform: Shape 897">
                    <a:extLst>
                      <a:ext uri="{FF2B5EF4-FFF2-40B4-BE49-F238E27FC236}">
                        <a16:creationId xmlns:a16="http://schemas.microsoft.com/office/drawing/2014/main" id="{7CF3E85B-9F05-B2DB-61D6-D0AABB462D07}"/>
                      </a:ext>
                    </a:extLst>
                  </p:cNvPr>
                  <p:cNvSpPr/>
                  <p:nvPr/>
                </p:nvSpPr>
                <p:spPr>
                  <a:xfrm>
                    <a:off x="7093703" y="4192963"/>
                    <a:ext cx="7084" cy="5449"/>
                  </a:xfrm>
                  <a:custGeom>
                    <a:avLst/>
                    <a:gdLst>
                      <a:gd name="connsiteX0" fmla="*/ 7085 w 7084"/>
                      <a:gd name="connsiteY0" fmla="*/ 0 h 5449"/>
                      <a:gd name="connsiteX1" fmla="*/ 0 w 7084"/>
                      <a:gd name="connsiteY1" fmla="*/ 5450 h 5449"/>
                      <a:gd name="connsiteX2" fmla="*/ 7085 w 7084"/>
                      <a:gd name="connsiteY2" fmla="*/ 0 h 5449"/>
                    </a:gdLst>
                    <a:ahLst/>
                    <a:cxnLst>
                      <a:cxn ang="0">
                        <a:pos x="connsiteX0" y="connsiteY0"/>
                      </a:cxn>
                      <a:cxn ang="0">
                        <a:pos x="connsiteX1" y="connsiteY1"/>
                      </a:cxn>
                      <a:cxn ang="0">
                        <a:pos x="connsiteX2" y="connsiteY2"/>
                      </a:cxn>
                    </a:cxnLst>
                    <a:rect l="l" t="t" r="r" b="b"/>
                    <a:pathLst>
                      <a:path w="7084" h="5449">
                        <a:moveTo>
                          <a:pt x="7085" y="0"/>
                        </a:moveTo>
                        <a:cubicBezTo>
                          <a:pt x="5041" y="1363"/>
                          <a:pt x="2861" y="3134"/>
                          <a:pt x="0" y="5450"/>
                        </a:cubicBezTo>
                        <a:cubicBezTo>
                          <a:pt x="681" y="5450"/>
                          <a:pt x="3406" y="3406"/>
                          <a:pt x="7085" y="0"/>
                        </a:cubicBezTo>
                        <a:close/>
                      </a:path>
                    </a:pathLst>
                  </a:custGeom>
                  <a:solidFill>
                    <a:srgbClr val="1DADEB"/>
                  </a:solidFill>
                  <a:ln w="0" cap="flat">
                    <a:noFill/>
                    <a:prstDash val="solid"/>
                    <a:miter/>
                  </a:ln>
                </p:spPr>
                <p:txBody>
                  <a:bodyPr rtlCol="0" anchor="ctr"/>
                  <a:lstStyle/>
                  <a:p>
                    <a:endParaRPr lang="en-US"/>
                  </a:p>
                </p:txBody>
              </p:sp>
              <p:sp>
                <p:nvSpPr>
                  <p:cNvPr id="899" name="Freeform: Shape 898">
                    <a:extLst>
                      <a:ext uri="{FF2B5EF4-FFF2-40B4-BE49-F238E27FC236}">
                        <a16:creationId xmlns:a16="http://schemas.microsoft.com/office/drawing/2014/main" id="{75491BDE-E23E-54E4-C82E-8E12A06891A9}"/>
                      </a:ext>
                    </a:extLst>
                  </p:cNvPr>
                  <p:cNvSpPr/>
                  <p:nvPr/>
                </p:nvSpPr>
                <p:spPr>
                  <a:xfrm>
                    <a:off x="7358701" y="3774008"/>
                    <a:ext cx="681" cy="2997"/>
                  </a:xfrm>
                  <a:custGeom>
                    <a:avLst/>
                    <a:gdLst>
                      <a:gd name="connsiteX0" fmla="*/ 681 w 681"/>
                      <a:gd name="connsiteY0" fmla="*/ 0 h 2997"/>
                      <a:gd name="connsiteX1" fmla="*/ 272 w 681"/>
                      <a:gd name="connsiteY1" fmla="*/ 954 h 2997"/>
                      <a:gd name="connsiteX2" fmla="*/ 0 w 681"/>
                      <a:gd name="connsiteY2" fmla="*/ 2997 h 2997"/>
                      <a:gd name="connsiteX3" fmla="*/ 681 w 681"/>
                      <a:gd name="connsiteY3" fmla="*/ 136 h 2997"/>
                    </a:gdLst>
                    <a:ahLst/>
                    <a:cxnLst>
                      <a:cxn ang="0">
                        <a:pos x="connsiteX0" y="connsiteY0"/>
                      </a:cxn>
                      <a:cxn ang="0">
                        <a:pos x="connsiteX1" y="connsiteY1"/>
                      </a:cxn>
                      <a:cxn ang="0">
                        <a:pos x="connsiteX2" y="connsiteY2"/>
                      </a:cxn>
                      <a:cxn ang="0">
                        <a:pos x="connsiteX3" y="connsiteY3"/>
                      </a:cxn>
                    </a:cxnLst>
                    <a:rect l="l" t="t" r="r" b="b"/>
                    <a:pathLst>
                      <a:path w="681" h="2997">
                        <a:moveTo>
                          <a:pt x="681" y="0"/>
                        </a:moveTo>
                        <a:cubicBezTo>
                          <a:pt x="681" y="0"/>
                          <a:pt x="409" y="545"/>
                          <a:pt x="272" y="954"/>
                        </a:cubicBezTo>
                        <a:cubicBezTo>
                          <a:pt x="272" y="1635"/>
                          <a:pt x="136" y="2316"/>
                          <a:pt x="0" y="2997"/>
                        </a:cubicBezTo>
                        <a:lnTo>
                          <a:pt x="681" y="136"/>
                        </a:lnTo>
                        <a:close/>
                      </a:path>
                    </a:pathLst>
                  </a:custGeom>
                  <a:solidFill>
                    <a:srgbClr val="1DADEB"/>
                  </a:solidFill>
                  <a:ln w="0" cap="flat">
                    <a:noFill/>
                    <a:prstDash val="solid"/>
                    <a:miter/>
                  </a:ln>
                </p:spPr>
                <p:txBody>
                  <a:bodyPr rtlCol="0" anchor="ctr"/>
                  <a:lstStyle/>
                  <a:p>
                    <a:endParaRPr lang="en-US"/>
                  </a:p>
                </p:txBody>
              </p:sp>
              <p:sp>
                <p:nvSpPr>
                  <p:cNvPr id="900" name="Freeform: Shape 899">
                    <a:extLst>
                      <a:ext uri="{FF2B5EF4-FFF2-40B4-BE49-F238E27FC236}">
                        <a16:creationId xmlns:a16="http://schemas.microsoft.com/office/drawing/2014/main" id="{0B38161E-F504-5203-969F-6A528D060A8D}"/>
                      </a:ext>
                    </a:extLst>
                  </p:cNvPr>
                  <p:cNvSpPr/>
                  <p:nvPr/>
                </p:nvSpPr>
                <p:spPr>
                  <a:xfrm>
                    <a:off x="7393852" y="3415817"/>
                    <a:ext cx="953" cy="7084"/>
                  </a:xfrm>
                  <a:custGeom>
                    <a:avLst/>
                    <a:gdLst>
                      <a:gd name="connsiteX0" fmla="*/ 954 w 953"/>
                      <a:gd name="connsiteY0" fmla="*/ 7085 h 7084"/>
                      <a:gd name="connsiteX1" fmla="*/ 0 w 953"/>
                      <a:gd name="connsiteY1" fmla="*/ 0 h 7084"/>
                      <a:gd name="connsiteX2" fmla="*/ 954 w 953"/>
                      <a:gd name="connsiteY2" fmla="*/ 7085 h 7084"/>
                    </a:gdLst>
                    <a:ahLst/>
                    <a:cxnLst>
                      <a:cxn ang="0">
                        <a:pos x="connsiteX0" y="connsiteY0"/>
                      </a:cxn>
                      <a:cxn ang="0">
                        <a:pos x="connsiteX1" y="connsiteY1"/>
                      </a:cxn>
                      <a:cxn ang="0">
                        <a:pos x="connsiteX2" y="connsiteY2"/>
                      </a:cxn>
                    </a:cxnLst>
                    <a:rect l="l" t="t" r="r" b="b"/>
                    <a:pathLst>
                      <a:path w="953" h="7084">
                        <a:moveTo>
                          <a:pt x="954" y="7085"/>
                        </a:moveTo>
                        <a:cubicBezTo>
                          <a:pt x="681" y="4768"/>
                          <a:pt x="272" y="2588"/>
                          <a:pt x="0" y="0"/>
                        </a:cubicBezTo>
                        <a:cubicBezTo>
                          <a:pt x="272" y="3270"/>
                          <a:pt x="681" y="5314"/>
                          <a:pt x="954" y="7085"/>
                        </a:cubicBezTo>
                        <a:close/>
                      </a:path>
                    </a:pathLst>
                  </a:custGeom>
                  <a:solidFill>
                    <a:srgbClr val="1DADEB"/>
                  </a:solidFill>
                  <a:ln w="0" cap="flat">
                    <a:noFill/>
                    <a:prstDash val="solid"/>
                    <a:miter/>
                  </a:ln>
                </p:spPr>
                <p:txBody>
                  <a:bodyPr rtlCol="0" anchor="ctr"/>
                  <a:lstStyle/>
                  <a:p>
                    <a:endParaRPr lang="en-US"/>
                  </a:p>
                </p:txBody>
              </p:sp>
              <p:sp>
                <p:nvSpPr>
                  <p:cNvPr id="901" name="Freeform: Shape 900">
                    <a:extLst>
                      <a:ext uri="{FF2B5EF4-FFF2-40B4-BE49-F238E27FC236}">
                        <a16:creationId xmlns:a16="http://schemas.microsoft.com/office/drawing/2014/main" id="{53C42902-7BB3-320C-EA98-342CAA0E2EC8}"/>
                      </a:ext>
                    </a:extLst>
                  </p:cNvPr>
                  <p:cNvSpPr/>
                  <p:nvPr/>
                </p:nvSpPr>
                <p:spPr>
                  <a:xfrm>
                    <a:off x="7378320" y="3432576"/>
                    <a:ext cx="953" cy="6675"/>
                  </a:xfrm>
                  <a:custGeom>
                    <a:avLst/>
                    <a:gdLst>
                      <a:gd name="connsiteX0" fmla="*/ 954 w 953"/>
                      <a:gd name="connsiteY0" fmla="*/ 6676 h 6675"/>
                      <a:gd name="connsiteX1" fmla="*/ 0 w 953"/>
                      <a:gd name="connsiteY1" fmla="*/ 0 h 6675"/>
                      <a:gd name="connsiteX2" fmla="*/ 954 w 953"/>
                      <a:gd name="connsiteY2" fmla="*/ 6676 h 6675"/>
                    </a:gdLst>
                    <a:ahLst/>
                    <a:cxnLst>
                      <a:cxn ang="0">
                        <a:pos x="connsiteX0" y="connsiteY0"/>
                      </a:cxn>
                      <a:cxn ang="0">
                        <a:pos x="connsiteX1" y="connsiteY1"/>
                      </a:cxn>
                      <a:cxn ang="0">
                        <a:pos x="connsiteX2" y="connsiteY2"/>
                      </a:cxn>
                    </a:cxnLst>
                    <a:rect l="l" t="t" r="r" b="b"/>
                    <a:pathLst>
                      <a:path w="953" h="6675">
                        <a:moveTo>
                          <a:pt x="954" y="6676"/>
                        </a:moveTo>
                        <a:cubicBezTo>
                          <a:pt x="681" y="4224"/>
                          <a:pt x="409" y="1771"/>
                          <a:pt x="0" y="0"/>
                        </a:cubicBezTo>
                        <a:lnTo>
                          <a:pt x="954" y="6676"/>
                        </a:lnTo>
                        <a:close/>
                      </a:path>
                    </a:pathLst>
                  </a:custGeom>
                  <a:solidFill>
                    <a:srgbClr val="1DADEB"/>
                  </a:solidFill>
                  <a:ln w="0" cap="flat">
                    <a:noFill/>
                    <a:prstDash val="solid"/>
                    <a:miter/>
                  </a:ln>
                </p:spPr>
                <p:txBody>
                  <a:bodyPr rtlCol="0" anchor="ctr"/>
                  <a:lstStyle/>
                  <a:p>
                    <a:endParaRPr lang="en-US"/>
                  </a:p>
                </p:txBody>
              </p:sp>
              <p:sp>
                <p:nvSpPr>
                  <p:cNvPr id="902" name="Freeform: Shape 901">
                    <a:extLst>
                      <a:ext uri="{FF2B5EF4-FFF2-40B4-BE49-F238E27FC236}">
                        <a16:creationId xmlns:a16="http://schemas.microsoft.com/office/drawing/2014/main" id="{7F115417-B4EA-BBF7-7D02-16C3CE02B826}"/>
                      </a:ext>
                    </a:extLst>
                  </p:cNvPr>
                  <p:cNvSpPr/>
                  <p:nvPr/>
                </p:nvSpPr>
                <p:spPr>
                  <a:xfrm>
                    <a:off x="7256926" y="2989641"/>
                    <a:ext cx="8447" cy="12534"/>
                  </a:xfrm>
                  <a:custGeom>
                    <a:avLst/>
                    <a:gdLst>
                      <a:gd name="connsiteX0" fmla="*/ 8447 w 8447"/>
                      <a:gd name="connsiteY0" fmla="*/ 12535 h 12534"/>
                      <a:gd name="connsiteX1" fmla="*/ 0 w 8447"/>
                      <a:gd name="connsiteY1" fmla="*/ 0 h 12534"/>
                      <a:gd name="connsiteX2" fmla="*/ 8447 w 8447"/>
                      <a:gd name="connsiteY2" fmla="*/ 12535 h 12534"/>
                    </a:gdLst>
                    <a:ahLst/>
                    <a:cxnLst>
                      <a:cxn ang="0">
                        <a:pos x="connsiteX0" y="connsiteY0"/>
                      </a:cxn>
                      <a:cxn ang="0">
                        <a:pos x="connsiteX1" y="connsiteY1"/>
                      </a:cxn>
                      <a:cxn ang="0">
                        <a:pos x="connsiteX2" y="connsiteY2"/>
                      </a:cxn>
                    </a:cxnLst>
                    <a:rect l="l" t="t" r="r" b="b"/>
                    <a:pathLst>
                      <a:path w="8447" h="12534">
                        <a:moveTo>
                          <a:pt x="8447" y="12535"/>
                        </a:moveTo>
                        <a:lnTo>
                          <a:pt x="0" y="0"/>
                        </a:lnTo>
                        <a:cubicBezTo>
                          <a:pt x="4224" y="6812"/>
                          <a:pt x="6676" y="10355"/>
                          <a:pt x="8447" y="12535"/>
                        </a:cubicBezTo>
                        <a:close/>
                      </a:path>
                    </a:pathLst>
                  </a:custGeom>
                  <a:solidFill>
                    <a:srgbClr val="1DADEB"/>
                  </a:solidFill>
                  <a:ln w="0" cap="flat">
                    <a:noFill/>
                    <a:prstDash val="solid"/>
                    <a:miter/>
                  </a:ln>
                </p:spPr>
                <p:txBody>
                  <a:bodyPr rtlCol="0" anchor="ctr"/>
                  <a:lstStyle/>
                  <a:p>
                    <a:endParaRPr lang="en-US"/>
                  </a:p>
                </p:txBody>
              </p:sp>
              <p:sp>
                <p:nvSpPr>
                  <p:cNvPr id="903" name="Freeform: Shape 902">
                    <a:extLst>
                      <a:ext uri="{FF2B5EF4-FFF2-40B4-BE49-F238E27FC236}">
                        <a16:creationId xmlns:a16="http://schemas.microsoft.com/office/drawing/2014/main" id="{A31D2785-13C7-0778-72D6-62B86FE0ECB2}"/>
                      </a:ext>
                    </a:extLst>
                  </p:cNvPr>
                  <p:cNvSpPr/>
                  <p:nvPr/>
                </p:nvSpPr>
                <p:spPr>
                  <a:xfrm>
                    <a:off x="7379547" y="3398105"/>
                    <a:ext cx="1089" cy="2471"/>
                  </a:xfrm>
                  <a:custGeom>
                    <a:avLst/>
                    <a:gdLst>
                      <a:gd name="connsiteX0" fmla="*/ 1090 w 1089"/>
                      <a:gd name="connsiteY0" fmla="*/ 2180 h 2471"/>
                      <a:gd name="connsiteX1" fmla="*/ 0 w 1089"/>
                      <a:gd name="connsiteY1" fmla="*/ 0 h 2471"/>
                      <a:gd name="connsiteX2" fmla="*/ 1090 w 1089"/>
                      <a:gd name="connsiteY2" fmla="*/ 2180 h 2471"/>
                    </a:gdLst>
                    <a:ahLst/>
                    <a:cxnLst>
                      <a:cxn ang="0">
                        <a:pos x="connsiteX0" y="connsiteY0"/>
                      </a:cxn>
                      <a:cxn ang="0">
                        <a:pos x="connsiteX1" y="connsiteY1"/>
                      </a:cxn>
                      <a:cxn ang="0">
                        <a:pos x="connsiteX2" y="connsiteY2"/>
                      </a:cxn>
                    </a:cxnLst>
                    <a:rect l="l" t="t" r="r" b="b"/>
                    <a:pathLst>
                      <a:path w="1089" h="2471">
                        <a:moveTo>
                          <a:pt x="1090" y="2180"/>
                        </a:moveTo>
                        <a:cubicBezTo>
                          <a:pt x="681" y="1362"/>
                          <a:pt x="409" y="545"/>
                          <a:pt x="0" y="0"/>
                        </a:cubicBezTo>
                        <a:cubicBezTo>
                          <a:pt x="409" y="2044"/>
                          <a:pt x="817" y="2997"/>
                          <a:pt x="1090" y="2180"/>
                        </a:cubicBezTo>
                        <a:close/>
                      </a:path>
                    </a:pathLst>
                  </a:custGeom>
                  <a:solidFill>
                    <a:srgbClr val="1DADEB"/>
                  </a:solidFill>
                  <a:ln w="0" cap="flat">
                    <a:noFill/>
                    <a:prstDash val="solid"/>
                    <a:miter/>
                  </a:ln>
                </p:spPr>
                <p:txBody>
                  <a:bodyPr rtlCol="0" anchor="ctr"/>
                  <a:lstStyle/>
                  <a:p>
                    <a:endParaRPr lang="en-US"/>
                  </a:p>
                </p:txBody>
              </p:sp>
              <p:sp>
                <p:nvSpPr>
                  <p:cNvPr id="904" name="Freeform: Shape 903">
                    <a:extLst>
                      <a:ext uri="{FF2B5EF4-FFF2-40B4-BE49-F238E27FC236}">
                        <a16:creationId xmlns:a16="http://schemas.microsoft.com/office/drawing/2014/main" id="{7EDF3F62-B6EE-D0FB-CDAC-1EEE88220E25}"/>
                      </a:ext>
                    </a:extLst>
                  </p:cNvPr>
                  <p:cNvSpPr/>
                  <p:nvPr/>
                </p:nvSpPr>
                <p:spPr>
                  <a:xfrm>
                    <a:off x="6173499" y="4533033"/>
                    <a:ext cx="1226" cy="681"/>
                  </a:xfrm>
                  <a:custGeom>
                    <a:avLst/>
                    <a:gdLst>
                      <a:gd name="connsiteX0" fmla="*/ 0 w 1226"/>
                      <a:gd name="connsiteY0" fmla="*/ 681 h 681"/>
                      <a:gd name="connsiteX1" fmla="*/ 818 w 1226"/>
                      <a:gd name="connsiteY1" fmla="*/ 681 h 681"/>
                      <a:gd name="connsiteX2" fmla="*/ 1226 w 1226"/>
                      <a:gd name="connsiteY2" fmla="*/ 0 h 681"/>
                      <a:gd name="connsiteX3" fmla="*/ 0 w 1226"/>
                      <a:gd name="connsiteY3" fmla="*/ 681 h 681"/>
                    </a:gdLst>
                    <a:ahLst/>
                    <a:cxnLst>
                      <a:cxn ang="0">
                        <a:pos x="connsiteX0" y="connsiteY0"/>
                      </a:cxn>
                      <a:cxn ang="0">
                        <a:pos x="connsiteX1" y="connsiteY1"/>
                      </a:cxn>
                      <a:cxn ang="0">
                        <a:pos x="connsiteX2" y="connsiteY2"/>
                      </a:cxn>
                      <a:cxn ang="0">
                        <a:pos x="connsiteX3" y="connsiteY3"/>
                      </a:cxn>
                    </a:cxnLst>
                    <a:rect l="l" t="t" r="r" b="b"/>
                    <a:pathLst>
                      <a:path w="1226" h="681">
                        <a:moveTo>
                          <a:pt x="0" y="681"/>
                        </a:moveTo>
                        <a:cubicBezTo>
                          <a:pt x="0" y="681"/>
                          <a:pt x="681" y="681"/>
                          <a:pt x="818" y="681"/>
                        </a:cubicBezTo>
                        <a:lnTo>
                          <a:pt x="1226" y="0"/>
                        </a:lnTo>
                        <a:lnTo>
                          <a:pt x="0" y="681"/>
                        </a:lnTo>
                        <a:close/>
                      </a:path>
                    </a:pathLst>
                  </a:custGeom>
                  <a:solidFill>
                    <a:srgbClr val="1DADEB"/>
                  </a:solidFill>
                  <a:ln w="0" cap="flat">
                    <a:noFill/>
                    <a:prstDash val="solid"/>
                    <a:miter/>
                  </a:ln>
                </p:spPr>
                <p:txBody>
                  <a:bodyPr rtlCol="0" anchor="ctr"/>
                  <a:lstStyle/>
                  <a:p>
                    <a:endParaRPr lang="en-US"/>
                  </a:p>
                </p:txBody>
              </p:sp>
              <p:sp>
                <p:nvSpPr>
                  <p:cNvPr id="905" name="Freeform: Shape 904">
                    <a:extLst>
                      <a:ext uri="{FF2B5EF4-FFF2-40B4-BE49-F238E27FC236}">
                        <a16:creationId xmlns:a16="http://schemas.microsoft.com/office/drawing/2014/main" id="{7D6640E2-694E-D394-A4E4-0D4DD6C72586}"/>
                      </a:ext>
                    </a:extLst>
                  </p:cNvPr>
                  <p:cNvSpPr/>
                  <p:nvPr/>
                </p:nvSpPr>
                <p:spPr>
                  <a:xfrm>
                    <a:off x="6125677" y="4541207"/>
                    <a:ext cx="12670" cy="204"/>
                  </a:xfrm>
                  <a:custGeom>
                    <a:avLst/>
                    <a:gdLst>
                      <a:gd name="connsiteX0" fmla="*/ 12671 w 12670"/>
                      <a:gd name="connsiteY0" fmla="*/ 0 h 204"/>
                      <a:gd name="connsiteX1" fmla="*/ 0 w 12670"/>
                      <a:gd name="connsiteY1" fmla="*/ 0 h 204"/>
                      <a:gd name="connsiteX2" fmla="*/ 12671 w 12670"/>
                      <a:gd name="connsiteY2" fmla="*/ 0 h 204"/>
                    </a:gdLst>
                    <a:ahLst/>
                    <a:cxnLst>
                      <a:cxn ang="0">
                        <a:pos x="connsiteX0" y="connsiteY0"/>
                      </a:cxn>
                      <a:cxn ang="0">
                        <a:pos x="connsiteX1" y="connsiteY1"/>
                      </a:cxn>
                      <a:cxn ang="0">
                        <a:pos x="connsiteX2" y="connsiteY2"/>
                      </a:cxn>
                    </a:cxnLst>
                    <a:rect l="l" t="t" r="r" b="b"/>
                    <a:pathLst>
                      <a:path w="12670" h="204">
                        <a:moveTo>
                          <a:pt x="12671" y="0"/>
                        </a:moveTo>
                        <a:cubicBezTo>
                          <a:pt x="8584" y="0"/>
                          <a:pt x="4224" y="0"/>
                          <a:pt x="0" y="0"/>
                        </a:cubicBezTo>
                        <a:cubicBezTo>
                          <a:pt x="4632" y="272"/>
                          <a:pt x="9265" y="272"/>
                          <a:pt x="12671" y="0"/>
                        </a:cubicBezTo>
                        <a:close/>
                      </a:path>
                    </a:pathLst>
                  </a:custGeom>
                  <a:solidFill>
                    <a:srgbClr val="1DADEB"/>
                  </a:solidFill>
                  <a:ln w="0" cap="flat">
                    <a:noFill/>
                    <a:prstDash val="solid"/>
                    <a:miter/>
                  </a:ln>
                </p:spPr>
                <p:txBody>
                  <a:bodyPr rtlCol="0" anchor="ctr"/>
                  <a:lstStyle/>
                  <a:p>
                    <a:endParaRPr lang="en-US"/>
                  </a:p>
                </p:txBody>
              </p:sp>
              <p:sp>
                <p:nvSpPr>
                  <p:cNvPr id="906" name="Freeform: Shape 905">
                    <a:extLst>
                      <a:ext uri="{FF2B5EF4-FFF2-40B4-BE49-F238E27FC236}">
                        <a16:creationId xmlns:a16="http://schemas.microsoft.com/office/drawing/2014/main" id="{F6BAA2CA-AC52-7EA8-1A85-C735C505ACDF}"/>
                      </a:ext>
                    </a:extLst>
                  </p:cNvPr>
                  <p:cNvSpPr/>
                  <p:nvPr/>
                </p:nvSpPr>
                <p:spPr>
                  <a:xfrm>
                    <a:off x="6922487" y="4324849"/>
                    <a:ext cx="11263" cy="7036"/>
                  </a:xfrm>
                  <a:custGeom>
                    <a:avLst/>
                    <a:gdLst>
                      <a:gd name="connsiteX0" fmla="*/ 11264 w 11263"/>
                      <a:gd name="connsiteY0" fmla="*/ 0 h 7036"/>
                      <a:gd name="connsiteX1" fmla="*/ 2680 w 11263"/>
                      <a:gd name="connsiteY1" fmla="*/ 2725 h 7036"/>
                      <a:gd name="connsiteX2" fmla="*/ 11264 w 11263"/>
                      <a:gd name="connsiteY2" fmla="*/ 0 h 7036"/>
                    </a:gdLst>
                    <a:ahLst/>
                    <a:cxnLst>
                      <a:cxn ang="0">
                        <a:pos x="connsiteX0" y="connsiteY0"/>
                      </a:cxn>
                      <a:cxn ang="0">
                        <a:pos x="connsiteX1" y="connsiteY1"/>
                      </a:cxn>
                      <a:cxn ang="0">
                        <a:pos x="connsiteX2" y="connsiteY2"/>
                      </a:cxn>
                    </a:cxnLst>
                    <a:rect l="l" t="t" r="r" b="b"/>
                    <a:pathLst>
                      <a:path w="11263" h="7036">
                        <a:moveTo>
                          <a:pt x="11264" y="0"/>
                        </a:moveTo>
                        <a:cubicBezTo>
                          <a:pt x="7721" y="1499"/>
                          <a:pt x="-181" y="5858"/>
                          <a:pt x="2680" y="2725"/>
                        </a:cubicBezTo>
                        <a:cubicBezTo>
                          <a:pt x="-2497" y="7902"/>
                          <a:pt x="-453" y="9946"/>
                          <a:pt x="11264" y="0"/>
                        </a:cubicBezTo>
                        <a:close/>
                      </a:path>
                    </a:pathLst>
                  </a:custGeom>
                  <a:solidFill>
                    <a:srgbClr val="1DADEB"/>
                  </a:solidFill>
                  <a:ln w="0" cap="flat">
                    <a:noFill/>
                    <a:prstDash val="solid"/>
                    <a:miter/>
                  </a:ln>
                </p:spPr>
                <p:txBody>
                  <a:bodyPr rtlCol="0" anchor="ctr"/>
                  <a:lstStyle/>
                  <a:p>
                    <a:endParaRPr lang="en-US"/>
                  </a:p>
                </p:txBody>
              </p:sp>
              <p:sp>
                <p:nvSpPr>
                  <p:cNvPr id="907" name="Freeform: Shape 906">
                    <a:extLst>
                      <a:ext uri="{FF2B5EF4-FFF2-40B4-BE49-F238E27FC236}">
                        <a16:creationId xmlns:a16="http://schemas.microsoft.com/office/drawing/2014/main" id="{480564EC-FF91-66A8-F865-D1B3A36D35D8}"/>
                      </a:ext>
                    </a:extLst>
                  </p:cNvPr>
                  <p:cNvSpPr/>
                  <p:nvPr/>
                </p:nvSpPr>
                <p:spPr>
                  <a:xfrm>
                    <a:off x="6234401" y="4496655"/>
                    <a:ext cx="8133" cy="2179"/>
                  </a:xfrm>
                  <a:custGeom>
                    <a:avLst/>
                    <a:gdLst>
                      <a:gd name="connsiteX0" fmla="*/ 7630 w 8133"/>
                      <a:gd name="connsiteY0" fmla="*/ 0 h 2179"/>
                      <a:gd name="connsiteX1" fmla="*/ 0 w 8133"/>
                      <a:gd name="connsiteY1" fmla="*/ 2180 h 2179"/>
                      <a:gd name="connsiteX2" fmla="*/ 7630 w 8133"/>
                      <a:gd name="connsiteY2" fmla="*/ 0 h 2179"/>
                    </a:gdLst>
                    <a:ahLst/>
                    <a:cxnLst>
                      <a:cxn ang="0">
                        <a:pos x="connsiteX0" y="connsiteY0"/>
                      </a:cxn>
                      <a:cxn ang="0">
                        <a:pos x="connsiteX1" y="connsiteY1"/>
                      </a:cxn>
                      <a:cxn ang="0">
                        <a:pos x="connsiteX2" y="connsiteY2"/>
                      </a:cxn>
                    </a:cxnLst>
                    <a:rect l="l" t="t" r="r" b="b"/>
                    <a:pathLst>
                      <a:path w="8133" h="2179">
                        <a:moveTo>
                          <a:pt x="7630" y="0"/>
                        </a:moveTo>
                        <a:cubicBezTo>
                          <a:pt x="5450" y="817"/>
                          <a:pt x="2725" y="1499"/>
                          <a:pt x="0" y="2180"/>
                        </a:cubicBezTo>
                        <a:cubicBezTo>
                          <a:pt x="5177" y="1226"/>
                          <a:pt x="9674" y="272"/>
                          <a:pt x="7630" y="0"/>
                        </a:cubicBezTo>
                        <a:close/>
                      </a:path>
                    </a:pathLst>
                  </a:custGeom>
                  <a:solidFill>
                    <a:srgbClr val="1DADEB"/>
                  </a:solidFill>
                  <a:ln w="0" cap="flat">
                    <a:noFill/>
                    <a:prstDash val="solid"/>
                    <a:miter/>
                  </a:ln>
                </p:spPr>
                <p:txBody>
                  <a:bodyPr rtlCol="0" anchor="ctr"/>
                  <a:lstStyle/>
                  <a:p>
                    <a:endParaRPr lang="en-US"/>
                  </a:p>
                </p:txBody>
              </p:sp>
              <p:sp>
                <p:nvSpPr>
                  <p:cNvPr id="908" name="Freeform: Shape 907">
                    <a:extLst>
                      <a:ext uri="{FF2B5EF4-FFF2-40B4-BE49-F238E27FC236}">
                        <a16:creationId xmlns:a16="http://schemas.microsoft.com/office/drawing/2014/main" id="{4018B5BC-D296-DA4E-E4D0-921FBE87426E}"/>
                      </a:ext>
                    </a:extLst>
                  </p:cNvPr>
                  <p:cNvSpPr/>
                  <p:nvPr/>
                </p:nvSpPr>
                <p:spPr>
                  <a:xfrm>
                    <a:off x="6226771" y="4498971"/>
                    <a:ext cx="7493" cy="1498"/>
                  </a:xfrm>
                  <a:custGeom>
                    <a:avLst/>
                    <a:gdLst>
                      <a:gd name="connsiteX0" fmla="*/ 7494 w 7493"/>
                      <a:gd name="connsiteY0" fmla="*/ 0 h 1498"/>
                      <a:gd name="connsiteX1" fmla="*/ 0 w 7493"/>
                      <a:gd name="connsiteY1" fmla="*/ 1499 h 1498"/>
                      <a:gd name="connsiteX2" fmla="*/ 7494 w 7493"/>
                      <a:gd name="connsiteY2" fmla="*/ 0 h 1498"/>
                    </a:gdLst>
                    <a:ahLst/>
                    <a:cxnLst>
                      <a:cxn ang="0">
                        <a:pos x="connsiteX0" y="connsiteY0"/>
                      </a:cxn>
                      <a:cxn ang="0">
                        <a:pos x="connsiteX1" y="connsiteY1"/>
                      </a:cxn>
                      <a:cxn ang="0">
                        <a:pos x="connsiteX2" y="connsiteY2"/>
                      </a:cxn>
                    </a:cxnLst>
                    <a:rect l="l" t="t" r="r" b="b"/>
                    <a:pathLst>
                      <a:path w="7493" h="1498">
                        <a:moveTo>
                          <a:pt x="7494" y="0"/>
                        </a:moveTo>
                        <a:cubicBezTo>
                          <a:pt x="4905" y="545"/>
                          <a:pt x="2316" y="1090"/>
                          <a:pt x="0" y="1499"/>
                        </a:cubicBezTo>
                        <a:cubicBezTo>
                          <a:pt x="2589" y="1090"/>
                          <a:pt x="5177" y="545"/>
                          <a:pt x="7494" y="0"/>
                        </a:cubicBezTo>
                        <a:close/>
                      </a:path>
                    </a:pathLst>
                  </a:custGeom>
                  <a:solidFill>
                    <a:srgbClr val="1DADEB"/>
                  </a:solidFill>
                  <a:ln w="0" cap="flat">
                    <a:noFill/>
                    <a:prstDash val="solid"/>
                    <a:miter/>
                  </a:ln>
                </p:spPr>
                <p:txBody>
                  <a:bodyPr rtlCol="0" anchor="ctr"/>
                  <a:lstStyle/>
                  <a:p>
                    <a:endParaRPr lang="en-US"/>
                  </a:p>
                </p:txBody>
              </p:sp>
              <p:sp>
                <p:nvSpPr>
                  <p:cNvPr id="909" name="Freeform: Shape 908">
                    <a:extLst>
                      <a:ext uri="{FF2B5EF4-FFF2-40B4-BE49-F238E27FC236}">
                        <a16:creationId xmlns:a16="http://schemas.microsoft.com/office/drawing/2014/main" id="{FB3E235A-FCF8-1F15-1379-FF3F16CB8FFF}"/>
                      </a:ext>
                    </a:extLst>
                  </p:cNvPr>
                  <p:cNvSpPr/>
                  <p:nvPr/>
                </p:nvSpPr>
                <p:spPr>
                  <a:xfrm>
                    <a:off x="6980074" y="4226706"/>
                    <a:ext cx="3678" cy="2226"/>
                  </a:xfrm>
                  <a:custGeom>
                    <a:avLst/>
                    <a:gdLst>
                      <a:gd name="connsiteX0" fmla="*/ 0 w 3678"/>
                      <a:gd name="connsiteY0" fmla="*/ 2226 h 2226"/>
                      <a:gd name="connsiteX1" fmla="*/ 3678 w 3678"/>
                      <a:gd name="connsiteY1" fmla="*/ 46 h 2226"/>
                      <a:gd name="connsiteX2" fmla="*/ 0 w 3678"/>
                      <a:gd name="connsiteY2" fmla="*/ 2226 h 2226"/>
                    </a:gdLst>
                    <a:ahLst/>
                    <a:cxnLst>
                      <a:cxn ang="0">
                        <a:pos x="connsiteX0" y="connsiteY0"/>
                      </a:cxn>
                      <a:cxn ang="0">
                        <a:pos x="connsiteX1" y="connsiteY1"/>
                      </a:cxn>
                      <a:cxn ang="0">
                        <a:pos x="connsiteX2" y="connsiteY2"/>
                      </a:cxn>
                    </a:cxnLst>
                    <a:rect l="l" t="t" r="r" b="b"/>
                    <a:pathLst>
                      <a:path w="3678" h="2226">
                        <a:moveTo>
                          <a:pt x="0" y="2226"/>
                        </a:moveTo>
                        <a:cubicBezTo>
                          <a:pt x="954" y="1954"/>
                          <a:pt x="2180" y="1273"/>
                          <a:pt x="3678" y="46"/>
                        </a:cubicBezTo>
                        <a:cubicBezTo>
                          <a:pt x="2725" y="-226"/>
                          <a:pt x="1499" y="728"/>
                          <a:pt x="0" y="2226"/>
                        </a:cubicBezTo>
                        <a:close/>
                      </a:path>
                    </a:pathLst>
                  </a:custGeom>
                  <a:solidFill>
                    <a:srgbClr val="1DADEB"/>
                  </a:solidFill>
                  <a:ln w="0" cap="flat">
                    <a:noFill/>
                    <a:prstDash val="solid"/>
                    <a:miter/>
                  </a:ln>
                </p:spPr>
                <p:txBody>
                  <a:bodyPr rtlCol="0" anchor="ctr"/>
                  <a:lstStyle/>
                  <a:p>
                    <a:endParaRPr lang="en-US"/>
                  </a:p>
                </p:txBody>
              </p:sp>
              <p:sp>
                <p:nvSpPr>
                  <p:cNvPr id="910" name="Freeform: Shape 909">
                    <a:extLst>
                      <a:ext uri="{FF2B5EF4-FFF2-40B4-BE49-F238E27FC236}">
                        <a16:creationId xmlns:a16="http://schemas.microsoft.com/office/drawing/2014/main" id="{E9AF88DB-D268-2D19-0A87-A72E462DEE7F}"/>
                      </a:ext>
                    </a:extLst>
                  </p:cNvPr>
                  <p:cNvSpPr/>
                  <p:nvPr/>
                </p:nvSpPr>
                <p:spPr>
                  <a:xfrm>
                    <a:off x="6055127" y="4539573"/>
                    <a:ext cx="116055" cy="16452"/>
                  </a:xfrm>
                  <a:custGeom>
                    <a:avLst/>
                    <a:gdLst>
                      <a:gd name="connsiteX0" fmla="*/ 60467 w 116055"/>
                      <a:gd name="connsiteY0" fmla="*/ 136 h 16452"/>
                      <a:gd name="connsiteX1" fmla="*/ 49159 w 116055"/>
                      <a:gd name="connsiteY1" fmla="*/ 4496 h 16452"/>
                      <a:gd name="connsiteX2" fmla="*/ 6787 w 116055"/>
                      <a:gd name="connsiteY2" fmla="*/ 4360 h 16452"/>
                      <a:gd name="connsiteX3" fmla="*/ 4607 w 116055"/>
                      <a:gd name="connsiteY3" fmla="*/ 8447 h 16452"/>
                      <a:gd name="connsiteX4" fmla="*/ 28314 w 116055"/>
                      <a:gd name="connsiteY4" fmla="*/ 8992 h 16452"/>
                      <a:gd name="connsiteX5" fmla="*/ 5288 w 116055"/>
                      <a:gd name="connsiteY5" fmla="*/ 9673 h 16452"/>
                      <a:gd name="connsiteX6" fmla="*/ 7059 w 116055"/>
                      <a:gd name="connsiteY6" fmla="*/ 14987 h 16452"/>
                      <a:gd name="connsiteX7" fmla="*/ 116056 w 116055"/>
                      <a:gd name="connsiteY7" fmla="*/ 11445 h 16452"/>
                      <a:gd name="connsiteX8" fmla="*/ 40848 w 116055"/>
                      <a:gd name="connsiteY8" fmla="*/ 8856 h 16452"/>
                      <a:gd name="connsiteX9" fmla="*/ 49840 w 116055"/>
                      <a:gd name="connsiteY9" fmla="*/ 5722 h 16452"/>
                      <a:gd name="connsiteX10" fmla="*/ 111423 w 116055"/>
                      <a:gd name="connsiteY10" fmla="*/ 9401 h 16452"/>
                      <a:gd name="connsiteX11" fmla="*/ 59241 w 116055"/>
                      <a:gd name="connsiteY11" fmla="*/ 5450 h 16452"/>
                      <a:gd name="connsiteX12" fmla="*/ 70686 w 116055"/>
                      <a:gd name="connsiteY12" fmla="*/ 1499 h 16452"/>
                      <a:gd name="connsiteX13" fmla="*/ 60604 w 116055"/>
                      <a:gd name="connsiteY13" fmla="*/ 0 h 1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6055" h="16452">
                        <a:moveTo>
                          <a:pt x="60467" y="136"/>
                        </a:moveTo>
                        <a:cubicBezTo>
                          <a:pt x="58151" y="1499"/>
                          <a:pt x="2972" y="681"/>
                          <a:pt x="49159" y="4496"/>
                        </a:cubicBezTo>
                        <a:cubicBezTo>
                          <a:pt x="47115" y="8720"/>
                          <a:pt x="19321" y="4496"/>
                          <a:pt x="6787" y="4360"/>
                        </a:cubicBezTo>
                        <a:cubicBezTo>
                          <a:pt x="15643" y="6131"/>
                          <a:pt x="2018" y="6676"/>
                          <a:pt x="4607" y="8447"/>
                        </a:cubicBezTo>
                        <a:cubicBezTo>
                          <a:pt x="10874" y="8447"/>
                          <a:pt x="18231" y="7902"/>
                          <a:pt x="28314" y="8992"/>
                        </a:cubicBezTo>
                        <a:cubicBezTo>
                          <a:pt x="32810" y="11308"/>
                          <a:pt x="17278" y="11445"/>
                          <a:pt x="5288" y="9673"/>
                        </a:cubicBezTo>
                        <a:cubicBezTo>
                          <a:pt x="20003" y="13216"/>
                          <a:pt x="-13923" y="11308"/>
                          <a:pt x="7059" y="14987"/>
                        </a:cubicBezTo>
                        <a:cubicBezTo>
                          <a:pt x="52293" y="17439"/>
                          <a:pt x="84174" y="17167"/>
                          <a:pt x="116056" y="11445"/>
                        </a:cubicBezTo>
                        <a:cubicBezTo>
                          <a:pt x="90305" y="12262"/>
                          <a:pt x="61694" y="11990"/>
                          <a:pt x="40848" y="8856"/>
                        </a:cubicBezTo>
                        <a:lnTo>
                          <a:pt x="49840" y="5722"/>
                        </a:lnTo>
                        <a:cubicBezTo>
                          <a:pt x="73275" y="10355"/>
                          <a:pt x="87989" y="8584"/>
                          <a:pt x="111423" y="9401"/>
                        </a:cubicBezTo>
                        <a:cubicBezTo>
                          <a:pt x="93848" y="8584"/>
                          <a:pt x="76545" y="7085"/>
                          <a:pt x="59241" y="5450"/>
                        </a:cubicBezTo>
                        <a:cubicBezTo>
                          <a:pt x="34990" y="817"/>
                          <a:pt x="51339" y="1226"/>
                          <a:pt x="70686" y="1499"/>
                        </a:cubicBezTo>
                        <a:cubicBezTo>
                          <a:pt x="65917" y="1226"/>
                          <a:pt x="61694" y="817"/>
                          <a:pt x="60604" y="0"/>
                        </a:cubicBezTo>
                        <a:close/>
                      </a:path>
                    </a:pathLst>
                  </a:custGeom>
                  <a:solidFill>
                    <a:srgbClr val="1DADEB"/>
                  </a:solidFill>
                  <a:ln w="0" cap="flat">
                    <a:noFill/>
                    <a:prstDash val="solid"/>
                    <a:miter/>
                  </a:ln>
                </p:spPr>
                <p:txBody>
                  <a:bodyPr rtlCol="0" anchor="ctr"/>
                  <a:lstStyle/>
                  <a:p>
                    <a:endParaRPr lang="en-US"/>
                  </a:p>
                </p:txBody>
              </p:sp>
              <p:sp>
                <p:nvSpPr>
                  <p:cNvPr id="911" name="Freeform: Shape 910">
                    <a:extLst>
                      <a:ext uri="{FF2B5EF4-FFF2-40B4-BE49-F238E27FC236}">
                        <a16:creationId xmlns:a16="http://schemas.microsoft.com/office/drawing/2014/main" id="{A267B3DF-2065-7909-BD49-8B51EA83A939}"/>
                      </a:ext>
                    </a:extLst>
                  </p:cNvPr>
                  <p:cNvSpPr/>
                  <p:nvPr/>
                </p:nvSpPr>
                <p:spPr>
                  <a:xfrm>
                    <a:off x="6148702" y="4508645"/>
                    <a:ext cx="2997" cy="135"/>
                  </a:xfrm>
                  <a:custGeom>
                    <a:avLst/>
                    <a:gdLst>
                      <a:gd name="connsiteX0" fmla="*/ 2997 w 2997"/>
                      <a:gd name="connsiteY0" fmla="*/ 0 h 135"/>
                      <a:gd name="connsiteX1" fmla="*/ 2180 w 2997"/>
                      <a:gd name="connsiteY1" fmla="*/ 0 h 135"/>
                      <a:gd name="connsiteX2" fmla="*/ 0 w 2997"/>
                      <a:gd name="connsiteY2" fmla="*/ 136 h 135"/>
                      <a:gd name="connsiteX3" fmla="*/ 2997 w 2997"/>
                      <a:gd name="connsiteY3" fmla="*/ 136 h 135"/>
                    </a:gdLst>
                    <a:ahLst/>
                    <a:cxnLst>
                      <a:cxn ang="0">
                        <a:pos x="connsiteX0" y="connsiteY0"/>
                      </a:cxn>
                      <a:cxn ang="0">
                        <a:pos x="connsiteX1" y="connsiteY1"/>
                      </a:cxn>
                      <a:cxn ang="0">
                        <a:pos x="connsiteX2" y="connsiteY2"/>
                      </a:cxn>
                      <a:cxn ang="0">
                        <a:pos x="connsiteX3" y="connsiteY3"/>
                      </a:cxn>
                    </a:cxnLst>
                    <a:rect l="l" t="t" r="r" b="b"/>
                    <a:pathLst>
                      <a:path w="2997" h="135">
                        <a:moveTo>
                          <a:pt x="2997" y="0"/>
                        </a:moveTo>
                        <a:lnTo>
                          <a:pt x="2180" y="0"/>
                        </a:lnTo>
                        <a:cubicBezTo>
                          <a:pt x="1363" y="0"/>
                          <a:pt x="545" y="0"/>
                          <a:pt x="0" y="136"/>
                        </a:cubicBezTo>
                        <a:lnTo>
                          <a:pt x="2997" y="136"/>
                        </a:lnTo>
                        <a:close/>
                      </a:path>
                    </a:pathLst>
                  </a:custGeom>
                  <a:solidFill>
                    <a:srgbClr val="1DADEB"/>
                  </a:solidFill>
                  <a:ln w="0" cap="flat">
                    <a:noFill/>
                    <a:prstDash val="solid"/>
                    <a:miter/>
                  </a:ln>
                </p:spPr>
                <p:txBody>
                  <a:bodyPr rtlCol="0" anchor="ctr"/>
                  <a:lstStyle/>
                  <a:p>
                    <a:endParaRPr lang="en-US"/>
                  </a:p>
                </p:txBody>
              </p:sp>
              <p:sp>
                <p:nvSpPr>
                  <p:cNvPr id="912" name="Freeform: Shape 911">
                    <a:extLst>
                      <a:ext uri="{FF2B5EF4-FFF2-40B4-BE49-F238E27FC236}">
                        <a16:creationId xmlns:a16="http://schemas.microsoft.com/office/drawing/2014/main" id="{42898C26-FB5F-3CD6-163A-9FCE51C8B0EE}"/>
                      </a:ext>
                    </a:extLst>
                  </p:cNvPr>
                  <p:cNvSpPr/>
                  <p:nvPr/>
                </p:nvSpPr>
                <p:spPr>
                  <a:xfrm>
                    <a:off x="7267689" y="3199187"/>
                    <a:ext cx="594" cy="2997"/>
                  </a:xfrm>
                  <a:custGeom>
                    <a:avLst/>
                    <a:gdLst>
                      <a:gd name="connsiteX0" fmla="*/ 545 w 594"/>
                      <a:gd name="connsiteY0" fmla="*/ 0 h 2997"/>
                      <a:gd name="connsiteX1" fmla="*/ 0 w 594"/>
                      <a:gd name="connsiteY1" fmla="*/ 2997 h 2997"/>
                      <a:gd name="connsiteX2" fmla="*/ 545 w 594"/>
                      <a:gd name="connsiteY2" fmla="*/ 0 h 2997"/>
                    </a:gdLst>
                    <a:ahLst/>
                    <a:cxnLst>
                      <a:cxn ang="0">
                        <a:pos x="connsiteX0" y="connsiteY0"/>
                      </a:cxn>
                      <a:cxn ang="0">
                        <a:pos x="connsiteX1" y="connsiteY1"/>
                      </a:cxn>
                      <a:cxn ang="0">
                        <a:pos x="connsiteX2" y="connsiteY2"/>
                      </a:cxn>
                    </a:cxnLst>
                    <a:rect l="l" t="t" r="r" b="b"/>
                    <a:pathLst>
                      <a:path w="594" h="2997">
                        <a:moveTo>
                          <a:pt x="545" y="0"/>
                        </a:moveTo>
                        <a:lnTo>
                          <a:pt x="0" y="2997"/>
                        </a:lnTo>
                        <a:cubicBezTo>
                          <a:pt x="545" y="2180"/>
                          <a:pt x="681" y="1226"/>
                          <a:pt x="545" y="0"/>
                        </a:cubicBezTo>
                        <a:close/>
                      </a:path>
                    </a:pathLst>
                  </a:custGeom>
                  <a:solidFill>
                    <a:srgbClr val="1DADEB"/>
                  </a:solidFill>
                  <a:ln w="0" cap="flat">
                    <a:noFill/>
                    <a:prstDash val="solid"/>
                    <a:miter/>
                  </a:ln>
                </p:spPr>
                <p:txBody>
                  <a:bodyPr rtlCol="0" anchor="ctr"/>
                  <a:lstStyle/>
                  <a:p>
                    <a:endParaRPr lang="en-US"/>
                  </a:p>
                </p:txBody>
              </p:sp>
              <p:sp>
                <p:nvSpPr>
                  <p:cNvPr id="913" name="Freeform: Shape 912">
                    <a:extLst>
                      <a:ext uri="{FF2B5EF4-FFF2-40B4-BE49-F238E27FC236}">
                        <a16:creationId xmlns:a16="http://schemas.microsoft.com/office/drawing/2014/main" id="{A57F5EE1-3389-3BBD-0F57-AB9F09AA75B6}"/>
                      </a:ext>
                    </a:extLst>
                  </p:cNvPr>
                  <p:cNvSpPr/>
                  <p:nvPr/>
                </p:nvSpPr>
                <p:spPr>
                  <a:xfrm>
                    <a:off x="6181946" y="4527174"/>
                    <a:ext cx="181" cy="13624"/>
                  </a:xfrm>
                  <a:custGeom>
                    <a:avLst/>
                    <a:gdLst>
                      <a:gd name="connsiteX0" fmla="*/ 0 w 181"/>
                      <a:gd name="connsiteY0" fmla="*/ 0 h 13624"/>
                      <a:gd name="connsiteX1" fmla="*/ 0 w 181"/>
                      <a:gd name="connsiteY1" fmla="*/ 0 h 13624"/>
                      <a:gd name="connsiteX2" fmla="*/ 0 w 181"/>
                      <a:gd name="connsiteY2" fmla="*/ 0 h 13624"/>
                    </a:gdLst>
                    <a:ahLst/>
                    <a:cxnLst>
                      <a:cxn ang="0">
                        <a:pos x="connsiteX0" y="connsiteY0"/>
                      </a:cxn>
                      <a:cxn ang="0">
                        <a:pos x="connsiteX1" y="connsiteY1"/>
                      </a:cxn>
                      <a:cxn ang="0">
                        <a:pos x="connsiteX2" y="connsiteY2"/>
                      </a:cxn>
                    </a:cxnLst>
                    <a:rect l="l" t="t" r="r" b="b"/>
                    <a:pathLst>
                      <a:path w="181" h="13624">
                        <a:moveTo>
                          <a:pt x="0" y="0"/>
                        </a:moveTo>
                        <a:lnTo>
                          <a:pt x="0" y="0"/>
                        </a:lnTo>
                        <a:cubicBezTo>
                          <a:pt x="0" y="0"/>
                          <a:pt x="409" y="0"/>
                          <a:pt x="0" y="0"/>
                        </a:cubicBezTo>
                        <a:close/>
                      </a:path>
                    </a:pathLst>
                  </a:custGeom>
                  <a:solidFill>
                    <a:srgbClr val="1DADEB"/>
                  </a:solidFill>
                  <a:ln w="0" cap="flat">
                    <a:noFill/>
                    <a:prstDash val="solid"/>
                    <a:miter/>
                  </a:ln>
                </p:spPr>
                <p:txBody>
                  <a:bodyPr rtlCol="0" anchor="ctr"/>
                  <a:lstStyle/>
                  <a:p>
                    <a:endParaRPr lang="en-US"/>
                  </a:p>
                </p:txBody>
              </p:sp>
              <p:sp>
                <p:nvSpPr>
                  <p:cNvPr id="914" name="Freeform: Shape 913">
                    <a:extLst>
                      <a:ext uri="{FF2B5EF4-FFF2-40B4-BE49-F238E27FC236}">
                        <a16:creationId xmlns:a16="http://schemas.microsoft.com/office/drawing/2014/main" id="{48996FB3-5B55-F095-FC72-3FEDC2DB328B}"/>
                      </a:ext>
                    </a:extLst>
                  </p:cNvPr>
                  <p:cNvSpPr/>
                  <p:nvPr/>
                </p:nvSpPr>
                <p:spPr>
                  <a:xfrm>
                    <a:off x="7282539" y="3238562"/>
                    <a:ext cx="272" cy="272"/>
                  </a:xfrm>
                  <a:custGeom>
                    <a:avLst/>
                    <a:gdLst>
                      <a:gd name="connsiteX0" fmla="*/ 273 w 272"/>
                      <a:gd name="connsiteY0" fmla="*/ 0 h 272"/>
                      <a:gd name="connsiteX1" fmla="*/ 0 w 272"/>
                      <a:gd name="connsiteY1" fmla="*/ 273 h 272"/>
                      <a:gd name="connsiteX2" fmla="*/ 273 w 272"/>
                      <a:gd name="connsiteY2" fmla="*/ 0 h 272"/>
                    </a:gdLst>
                    <a:ahLst/>
                    <a:cxnLst>
                      <a:cxn ang="0">
                        <a:pos x="connsiteX0" y="connsiteY0"/>
                      </a:cxn>
                      <a:cxn ang="0">
                        <a:pos x="connsiteX1" y="connsiteY1"/>
                      </a:cxn>
                      <a:cxn ang="0">
                        <a:pos x="connsiteX2" y="connsiteY2"/>
                      </a:cxn>
                    </a:cxnLst>
                    <a:rect l="l" t="t" r="r" b="b"/>
                    <a:pathLst>
                      <a:path w="272" h="272">
                        <a:moveTo>
                          <a:pt x="273" y="0"/>
                        </a:moveTo>
                        <a:lnTo>
                          <a:pt x="0" y="273"/>
                        </a:lnTo>
                        <a:cubicBezTo>
                          <a:pt x="0" y="273"/>
                          <a:pt x="136" y="136"/>
                          <a:pt x="273" y="0"/>
                        </a:cubicBezTo>
                        <a:close/>
                      </a:path>
                    </a:pathLst>
                  </a:custGeom>
                  <a:solidFill>
                    <a:srgbClr val="1DADEB"/>
                  </a:solidFill>
                  <a:ln w="0" cap="flat">
                    <a:noFill/>
                    <a:prstDash val="solid"/>
                    <a:miter/>
                  </a:ln>
                </p:spPr>
                <p:txBody>
                  <a:bodyPr rtlCol="0" anchor="ctr"/>
                  <a:lstStyle/>
                  <a:p>
                    <a:endParaRPr lang="en-US"/>
                  </a:p>
                </p:txBody>
              </p:sp>
              <p:sp>
                <p:nvSpPr>
                  <p:cNvPr id="915" name="Freeform: Shape 914">
                    <a:extLst>
                      <a:ext uri="{FF2B5EF4-FFF2-40B4-BE49-F238E27FC236}">
                        <a16:creationId xmlns:a16="http://schemas.microsoft.com/office/drawing/2014/main" id="{F55DDC90-9998-A3CF-7AF2-343C4F71EF89}"/>
                      </a:ext>
                    </a:extLst>
                  </p:cNvPr>
                  <p:cNvSpPr/>
                  <p:nvPr/>
                </p:nvSpPr>
                <p:spPr>
                  <a:xfrm>
                    <a:off x="7349344" y="3181421"/>
                    <a:ext cx="834" cy="3596"/>
                  </a:xfrm>
                  <a:custGeom>
                    <a:avLst/>
                    <a:gdLst>
                      <a:gd name="connsiteX0" fmla="*/ 774 w 834"/>
                      <a:gd name="connsiteY0" fmla="*/ 3597 h 3596"/>
                      <a:gd name="connsiteX1" fmla="*/ 774 w 834"/>
                      <a:gd name="connsiteY1" fmla="*/ 1961 h 3596"/>
                      <a:gd name="connsiteX2" fmla="*/ 774 w 834"/>
                      <a:gd name="connsiteY2" fmla="*/ 3597 h 3596"/>
                    </a:gdLst>
                    <a:ahLst/>
                    <a:cxnLst>
                      <a:cxn ang="0">
                        <a:pos x="connsiteX0" y="connsiteY0"/>
                      </a:cxn>
                      <a:cxn ang="0">
                        <a:pos x="connsiteX1" y="connsiteY1"/>
                      </a:cxn>
                      <a:cxn ang="0">
                        <a:pos x="connsiteX2" y="connsiteY2"/>
                      </a:cxn>
                    </a:cxnLst>
                    <a:rect l="l" t="t" r="r" b="b"/>
                    <a:pathLst>
                      <a:path w="834" h="3596">
                        <a:moveTo>
                          <a:pt x="774" y="3597"/>
                        </a:moveTo>
                        <a:cubicBezTo>
                          <a:pt x="774" y="3597"/>
                          <a:pt x="910" y="2915"/>
                          <a:pt x="774" y="1961"/>
                        </a:cubicBezTo>
                        <a:cubicBezTo>
                          <a:pt x="-452" y="-1717"/>
                          <a:pt x="-44" y="327"/>
                          <a:pt x="774" y="3597"/>
                        </a:cubicBezTo>
                        <a:close/>
                      </a:path>
                    </a:pathLst>
                  </a:custGeom>
                  <a:solidFill>
                    <a:srgbClr val="1DADEB"/>
                  </a:solidFill>
                  <a:ln w="0" cap="flat">
                    <a:noFill/>
                    <a:prstDash val="solid"/>
                    <a:miter/>
                  </a:ln>
                </p:spPr>
                <p:txBody>
                  <a:bodyPr rtlCol="0" anchor="ctr"/>
                  <a:lstStyle/>
                  <a:p>
                    <a:endParaRPr lang="en-US"/>
                  </a:p>
                </p:txBody>
              </p:sp>
              <p:sp>
                <p:nvSpPr>
                  <p:cNvPr id="916" name="Freeform: Shape 915">
                    <a:extLst>
                      <a:ext uri="{FF2B5EF4-FFF2-40B4-BE49-F238E27FC236}">
                        <a16:creationId xmlns:a16="http://schemas.microsoft.com/office/drawing/2014/main" id="{08F9134F-0482-83C7-60EE-952C9A3BB3FD}"/>
                      </a:ext>
                    </a:extLst>
                  </p:cNvPr>
                  <p:cNvSpPr/>
                  <p:nvPr/>
                </p:nvSpPr>
                <p:spPr>
                  <a:xfrm>
                    <a:off x="7282812" y="3238153"/>
                    <a:ext cx="272" cy="408"/>
                  </a:xfrm>
                  <a:custGeom>
                    <a:avLst/>
                    <a:gdLst>
                      <a:gd name="connsiteX0" fmla="*/ 272 w 272"/>
                      <a:gd name="connsiteY0" fmla="*/ 0 h 408"/>
                      <a:gd name="connsiteX1" fmla="*/ 0 w 272"/>
                      <a:gd name="connsiteY1" fmla="*/ 409 h 408"/>
                      <a:gd name="connsiteX2" fmla="*/ 272 w 272"/>
                      <a:gd name="connsiteY2" fmla="*/ 0 h 408"/>
                    </a:gdLst>
                    <a:ahLst/>
                    <a:cxnLst>
                      <a:cxn ang="0">
                        <a:pos x="connsiteX0" y="connsiteY0"/>
                      </a:cxn>
                      <a:cxn ang="0">
                        <a:pos x="connsiteX1" y="connsiteY1"/>
                      </a:cxn>
                      <a:cxn ang="0">
                        <a:pos x="connsiteX2" y="connsiteY2"/>
                      </a:cxn>
                    </a:cxnLst>
                    <a:rect l="l" t="t" r="r" b="b"/>
                    <a:pathLst>
                      <a:path w="272" h="408">
                        <a:moveTo>
                          <a:pt x="272" y="0"/>
                        </a:moveTo>
                        <a:cubicBezTo>
                          <a:pt x="272" y="0"/>
                          <a:pt x="136" y="273"/>
                          <a:pt x="0" y="409"/>
                        </a:cubicBezTo>
                        <a:cubicBezTo>
                          <a:pt x="0" y="409"/>
                          <a:pt x="136" y="136"/>
                          <a:pt x="272" y="0"/>
                        </a:cubicBezTo>
                        <a:close/>
                      </a:path>
                    </a:pathLst>
                  </a:custGeom>
                  <a:solidFill>
                    <a:srgbClr val="1DADEB"/>
                  </a:solidFill>
                  <a:ln w="0" cap="flat">
                    <a:noFill/>
                    <a:prstDash val="solid"/>
                    <a:miter/>
                  </a:ln>
                </p:spPr>
                <p:txBody>
                  <a:bodyPr rtlCol="0" anchor="ctr"/>
                  <a:lstStyle/>
                  <a:p>
                    <a:endParaRPr lang="en-US"/>
                  </a:p>
                </p:txBody>
              </p:sp>
              <p:sp>
                <p:nvSpPr>
                  <p:cNvPr id="917" name="Freeform: Shape 916">
                    <a:extLst>
                      <a:ext uri="{FF2B5EF4-FFF2-40B4-BE49-F238E27FC236}">
                        <a16:creationId xmlns:a16="http://schemas.microsoft.com/office/drawing/2014/main" id="{074BF534-C60B-80AA-C6AA-3FC92E921575}"/>
                      </a:ext>
                    </a:extLst>
                  </p:cNvPr>
                  <p:cNvSpPr/>
                  <p:nvPr/>
                </p:nvSpPr>
                <p:spPr>
                  <a:xfrm>
                    <a:off x="7303658" y="3711869"/>
                    <a:ext cx="2315" cy="4234"/>
                  </a:xfrm>
                  <a:custGeom>
                    <a:avLst/>
                    <a:gdLst>
                      <a:gd name="connsiteX0" fmla="*/ 0 w 2315"/>
                      <a:gd name="connsiteY0" fmla="*/ 4234 h 4234"/>
                      <a:gd name="connsiteX1" fmla="*/ 2316 w 2315"/>
                      <a:gd name="connsiteY1" fmla="*/ 419 h 4234"/>
                      <a:gd name="connsiteX2" fmla="*/ 0 w 2315"/>
                      <a:gd name="connsiteY2" fmla="*/ 4234 h 4234"/>
                    </a:gdLst>
                    <a:ahLst/>
                    <a:cxnLst>
                      <a:cxn ang="0">
                        <a:pos x="connsiteX0" y="connsiteY0"/>
                      </a:cxn>
                      <a:cxn ang="0">
                        <a:pos x="connsiteX1" y="connsiteY1"/>
                      </a:cxn>
                      <a:cxn ang="0">
                        <a:pos x="connsiteX2" y="connsiteY2"/>
                      </a:cxn>
                    </a:cxnLst>
                    <a:rect l="l" t="t" r="r" b="b"/>
                    <a:pathLst>
                      <a:path w="2315" h="4234">
                        <a:moveTo>
                          <a:pt x="0" y="4234"/>
                        </a:moveTo>
                        <a:cubicBezTo>
                          <a:pt x="0" y="4234"/>
                          <a:pt x="1090" y="2736"/>
                          <a:pt x="2316" y="419"/>
                        </a:cubicBezTo>
                        <a:cubicBezTo>
                          <a:pt x="2316" y="-670"/>
                          <a:pt x="1635" y="283"/>
                          <a:pt x="0" y="4234"/>
                        </a:cubicBezTo>
                        <a:close/>
                      </a:path>
                    </a:pathLst>
                  </a:custGeom>
                  <a:solidFill>
                    <a:srgbClr val="1DADEB"/>
                  </a:solidFill>
                  <a:ln w="0" cap="flat">
                    <a:noFill/>
                    <a:prstDash val="solid"/>
                    <a:miter/>
                  </a:ln>
                </p:spPr>
                <p:txBody>
                  <a:bodyPr rtlCol="0" anchor="ctr"/>
                  <a:lstStyle/>
                  <a:p>
                    <a:endParaRPr lang="en-US"/>
                  </a:p>
                </p:txBody>
              </p:sp>
              <p:sp>
                <p:nvSpPr>
                  <p:cNvPr id="918" name="Freeform: Shape 917">
                    <a:extLst>
                      <a:ext uri="{FF2B5EF4-FFF2-40B4-BE49-F238E27FC236}">
                        <a16:creationId xmlns:a16="http://schemas.microsoft.com/office/drawing/2014/main" id="{0CF4817D-FD05-222F-BC1A-897E321E34CB}"/>
                      </a:ext>
                    </a:extLst>
                  </p:cNvPr>
                  <p:cNvSpPr/>
                  <p:nvPr/>
                </p:nvSpPr>
                <p:spPr>
                  <a:xfrm>
                    <a:off x="7328046" y="3613510"/>
                    <a:ext cx="681" cy="1771"/>
                  </a:xfrm>
                  <a:custGeom>
                    <a:avLst/>
                    <a:gdLst>
                      <a:gd name="connsiteX0" fmla="*/ 0 w 681"/>
                      <a:gd name="connsiteY0" fmla="*/ 1771 h 1771"/>
                      <a:gd name="connsiteX1" fmla="*/ 681 w 681"/>
                      <a:gd name="connsiteY1" fmla="*/ 0 h 1771"/>
                      <a:gd name="connsiteX2" fmla="*/ 0 w 681"/>
                      <a:gd name="connsiteY2" fmla="*/ 1771 h 1771"/>
                    </a:gdLst>
                    <a:ahLst/>
                    <a:cxnLst>
                      <a:cxn ang="0">
                        <a:pos x="connsiteX0" y="connsiteY0"/>
                      </a:cxn>
                      <a:cxn ang="0">
                        <a:pos x="connsiteX1" y="connsiteY1"/>
                      </a:cxn>
                      <a:cxn ang="0">
                        <a:pos x="connsiteX2" y="connsiteY2"/>
                      </a:cxn>
                    </a:cxnLst>
                    <a:rect l="l" t="t" r="r" b="b"/>
                    <a:pathLst>
                      <a:path w="681" h="1771">
                        <a:moveTo>
                          <a:pt x="0" y="1771"/>
                        </a:moveTo>
                        <a:cubicBezTo>
                          <a:pt x="0" y="1771"/>
                          <a:pt x="409" y="681"/>
                          <a:pt x="681" y="0"/>
                        </a:cubicBezTo>
                        <a:lnTo>
                          <a:pt x="0" y="1771"/>
                        </a:lnTo>
                        <a:close/>
                      </a:path>
                    </a:pathLst>
                  </a:custGeom>
                  <a:solidFill>
                    <a:srgbClr val="1DADEB"/>
                  </a:solidFill>
                  <a:ln w="0" cap="flat">
                    <a:noFill/>
                    <a:prstDash val="solid"/>
                    <a:miter/>
                  </a:ln>
                </p:spPr>
                <p:txBody>
                  <a:bodyPr rtlCol="0" anchor="ctr"/>
                  <a:lstStyle/>
                  <a:p>
                    <a:endParaRPr lang="en-US"/>
                  </a:p>
                </p:txBody>
              </p:sp>
              <p:sp>
                <p:nvSpPr>
                  <p:cNvPr id="919" name="Freeform: Shape 918">
                    <a:extLst>
                      <a:ext uri="{FF2B5EF4-FFF2-40B4-BE49-F238E27FC236}">
                        <a16:creationId xmlns:a16="http://schemas.microsoft.com/office/drawing/2014/main" id="{A6B4E3C4-4C0A-4EDC-0C63-6EB064F88A3C}"/>
                      </a:ext>
                    </a:extLst>
                  </p:cNvPr>
                  <p:cNvSpPr/>
                  <p:nvPr/>
                </p:nvSpPr>
                <p:spPr>
                  <a:xfrm>
                    <a:off x="6964406" y="4315585"/>
                    <a:ext cx="10082" cy="7902"/>
                  </a:xfrm>
                  <a:custGeom>
                    <a:avLst/>
                    <a:gdLst>
                      <a:gd name="connsiteX0" fmla="*/ 0 w 10082"/>
                      <a:gd name="connsiteY0" fmla="*/ 7902 h 7902"/>
                      <a:gd name="connsiteX1" fmla="*/ 10082 w 10082"/>
                      <a:gd name="connsiteY1" fmla="*/ 0 h 7902"/>
                      <a:gd name="connsiteX2" fmla="*/ 0 w 10082"/>
                      <a:gd name="connsiteY2" fmla="*/ 7902 h 7902"/>
                    </a:gdLst>
                    <a:ahLst/>
                    <a:cxnLst>
                      <a:cxn ang="0">
                        <a:pos x="connsiteX0" y="connsiteY0"/>
                      </a:cxn>
                      <a:cxn ang="0">
                        <a:pos x="connsiteX1" y="connsiteY1"/>
                      </a:cxn>
                      <a:cxn ang="0">
                        <a:pos x="connsiteX2" y="connsiteY2"/>
                      </a:cxn>
                    </a:cxnLst>
                    <a:rect l="l" t="t" r="r" b="b"/>
                    <a:pathLst>
                      <a:path w="10082" h="7902">
                        <a:moveTo>
                          <a:pt x="0" y="7902"/>
                        </a:moveTo>
                        <a:cubicBezTo>
                          <a:pt x="4360" y="4905"/>
                          <a:pt x="7630" y="2452"/>
                          <a:pt x="10082" y="0"/>
                        </a:cubicBezTo>
                        <a:cubicBezTo>
                          <a:pt x="6948" y="2452"/>
                          <a:pt x="3678" y="5041"/>
                          <a:pt x="0" y="7902"/>
                        </a:cubicBezTo>
                        <a:close/>
                      </a:path>
                    </a:pathLst>
                  </a:custGeom>
                  <a:solidFill>
                    <a:srgbClr val="1DADEB"/>
                  </a:solidFill>
                  <a:ln w="0" cap="flat">
                    <a:noFill/>
                    <a:prstDash val="solid"/>
                    <a:miter/>
                  </a:ln>
                </p:spPr>
                <p:txBody>
                  <a:bodyPr rtlCol="0" anchor="ctr"/>
                  <a:lstStyle/>
                  <a:p>
                    <a:endParaRPr lang="en-US"/>
                  </a:p>
                </p:txBody>
              </p:sp>
              <p:sp>
                <p:nvSpPr>
                  <p:cNvPr id="920" name="Freeform: Shape 919">
                    <a:extLst>
                      <a:ext uri="{FF2B5EF4-FFF2-40B4-BE49-F238E27FC236}">
                        <a16:creationId xmlns:a16="http://schemas.microsoft.com/office/drawing/2014/main" id="{E8A7AE31-1F78-F3F0-E014-C264C78310A2}"/>
                      </a:ext>
                    </a:extLst>
                  </p:cNvPr>
                  <p:cNvSpPr/>
                  <p:nvPr/>
                </p:nvSpPr>
                <p:spPr>
                  <a:xfrm>
                    <a:off x="7281177" y="3238698"/>
                    <a:ext cx="1362" cy="102"/>
                  </a:xfrm>
                  <a:custGeom>
                    <a:avLst/>
                    <a:gdLst>
                      <a:gd name="connsiteX0" fmla="*/ 1362 w 1362"/>
                      <a:gd name="connsiteY0" fmla="*/ 0 h 102"/>
                      <a:gd name="connsiteX1" fmla="*/ 0 w 1362"/>
                      <a:gd name="connsiteY1" fmla="*/ 0 h 102"/>
                      <a:gd name="connsiteX2" fmla="*/ 1362 w 1362"/>
                      <a:gd name="connsiteY2" fmla="*/ 0 h 102"/>
                    </a:gdLst>
                    <a:ahLst/>
                    <a:cxnLst>
                      <a:cxn ang="0">
                        <a:pos x="connsiteX0" y="connsiteY0"/>
                      </a:cxn>
                      <a:cxn ang="0">
                        <a:pos x="connsiteX1" y="connsiteY1"/>
                      </a:cxn>
                      <a:cxn ang="0">
                        <a:pos x="connsiteX2" y="connsiteY2"/>
                      </a:cxn>
                    </a:cxnLst>
                    <a:rect l="l" t="t" r="r" b="b"/>
                    <a:pathLst>
                      <a:path w="1362" h="102">
                        <a:moveTo>
                          <a:pt x="1362" y="0"/>
                        </a:moveTo>
                        <a:cubicBezTo>
                          <a:pt x="1362" y="0"/>
                          <a:pt x="545" y="0"/>
                          <a:pt x="0" y="0"/>
                        </a:cubicBezTo>
                        <a:cubicBezTo>
                          <a:pt x="681" y="136"/>
                          <a:pt x="1090" y="136"/>
                          <a:pt x="1362" y="0"/>
                        </a:cubicBezTo>
                        <a:close/>
                      </a:path>
                    </a:pathLst>
                  </a:custGeom>
                  <a:solidFill>
                    <a:srgbClr val="1DADEB"/>
                  </a:solidFill>
                  <a:ln w="0" cap="flat">
                    <a:noFill/>
                    <a:prstDash val="solid"/>
                    <a:miter/>
                  </a:ln>
                </p:spPr>
                <p:txBody>
                  <a:bodyPr rtlCol="0" anchor="ctr"/>
                  <a:lstStyle/>
                  <a:p>
                    <a:endParaRPr lang="en-US"/>
                  </a:p>
                </p:txBody>
              </p:sp>
              <p:sp>
                <p:nvSpPr>
                  <p:cNvPr id="921" name="Freeform: Shape 920">
                    <a:extLst>
                      <a:ext uri="{FF2B5EF4-FFF2-40B4-BE49-F238E27FC236}">
                        <a16:creationId xmlns:a16="http://schemas.microsoft.com/office/drawing/2014/main" id="{B6802C50-AE4E-913C-C82F-ACEC7D1D9EF3}"/>
                      </a:ext>
                    </a:extLst>
                  </p:cNvPr>
                  <p:cNvSpPr/>
                  <p:nvPr/>
                </p:nvSpPr>
                <p:spPr>
                  <a:xfrm>
                    <a:off x="7271231" y="3869788"/>
                    <a:ext cx="953" cy="3133"/>
                  </a:xfrm>
                  <a:custGeom>
                    <a:avLst/>
                    <a:gdLst>
                      <a:gd name="connsiteX0" fmla="*/ 0 w 953"/>
                      <a:gd name="connsiteY0" fmla="*/ 3134 h 3133"/>
                      <a:gd name="connsiteX1" fmla="*/ 954 w 953"/>
                      <a:gd name="connsiteY1" fmla="*/ 0 h 3133"/>
                      <a:gd name="connsiteX2" fmla="*/ 0 w 953"/>
                      <a:gd name="connsiteY2" fmla="*/ 1635 h 3133"/>
                      <a:gd name="connsiteX3" fmla="*/ 0 w 953"/>
                      <a:gd name="connsiteY3" fmla="*/ 3134 h 3133"/>
                    </a:gdLst>
                    <a:ahLst/>
                    <a:cxnLst>
                      <a:cxn ang="0">
                        <a:pos x="connsiteX0" y="connsiteY0"/>
                      </a:cxn>
                      <a:cxn ang="0">
                        <a:pos x="connsiteX1" y="connsiteY1"/>
                      </a:cxn>
                      <a:cxn ang="0">
                        <a:pos x="connsiteX2" y="connsiteY2"/>
                      </a:cxn>
                      <a:cxn ang="0">
                        <a:pos x="connsiteX3" y="connsiteY3"/>
                      </a:cxn>
                    </a:cxnLst>
                    <a:rect l="l" t="t" r="r" b="b"/>
                    <a:pathLst>
                      <a:path w="953" h="3133">
                        <a:moveTo>
                          <a:pt x="0" y="3134"/>
                        </a:moveTo>
                        <a:cubicBezTo>
                          <a:pt x="272" y="2044"/>
                          <a:pt x="545" y="1090"/>
                          <a:pt x="954" y="0"/>
                        </a:cubicBezTo>
                        <a:lnTo>
                          <a:pt x="0" y="1635"/>
                        </a:lnTo>
                        <a:lnTo>
                          <a:pt x="0" y="3134"/>
                        </a:lnTo>
                        <a:close/>
                      </a:path>
                    </a:pathLst>
                  </a:custGeom>
                  <a:solidFill>
                    <a:srgbClr val="1DADEB"/>
                  </a:solidFill>
                  <a:ln w="0" cap="flat">
                    <a:noFill/>
                    <a:prstDash val="solid"/>
                    <a:miter/>
                  </a:ln>
                </p:spPr>
                <p:txBody>
                  <a:bodyPr rtlCol="0" anchor="ctr"/>
                  <a:lstStyle/>
                  <a:p>
                    <a:endParaRPr lang="en-US"/>
                  </a:p>
                </p:txBody>
              </p:sp>
              <p:sp>
                <p:nvSpPr>
                  <p:cNvPr id="922" name="Freeform: Shape 921">
                    <a:extLst>
                      <a:ext uri="{FF2B5EF4-FFF2-40B4-BE49-F238E27FC236}">
                        <a16:creationId xmlns:a16="http://schemas.microsoft.com/office/drawing/2014/main" id="{CA885F83-5565-4A20-8F86-C1EB4681DC34}"/>
                      </a:ext>
                    </a:extLst>
                  </p:cNvPr>
                  <p:cNvSpPr/>
                  <p:nvPr/>
                </p:nvSpPr>
                <p:spPr>
                  <a:xfrm>
                    <a:off x="7221444" y="3856709"/>
                    <a:ext cx="61367" cy="115536"/>
                  </a:xfrm>
                  <a:custGeom>
                    <a:avLst/>
                    <a:gdLst>
                      <a:gd name="connsiteX0" fmla="*/ 24173 w 61367"/>
                      <a:gd name="connsiteY0" fmla="*/ 64853 h 115536"/>
                      <a:gd name="connsiteX1" fmla="*/ 24718 w 61367"/>
                      <a:gd name="connsiteY1" fmla="*/ 60902 h 115536"/>
                      <a:gd name="connsiteX2" fmla="*/ 57 w 61367"/>
                      <a:gd name="connsiteY2" fmla="*/ 115536 h 115536"/>
                      <a:gd name="connsiteX3" fmla="*/ 21039 w 61367"/>
                      <a:gd name="connsiteY3" fmla="*/ 86652 h 115536"/>
                      <a:gd name="connsiteX4" fmla="*/ 40658 w 61367"/>
                      <a:gd name="connsiteY4" fmla="*/ 50002 h 115536"/>
                      <a:gd name="connsiteX5" fmla="*/ 41885 w 61367"/>
                      <a:gd name="connsiteY5" fmla="*/ 36514 h 115536"/>
                      <a:gd name="connsiteX6" fmla="*/ 49242 w 61367"/>
                      <a:gd name="connsiteY6" fmla="*/ 29701 h 115536"/>
                      <a:gd name="connsiteX7" fmla="*/ 61368 w 61367"/>
                      <a:gd name="connsiteY7" fmla="*/ 0 h 115536"/>
                      <a:gd name="connsiteX8" fmla="*/ 50059 w 61367"/>
                      <a:gd name="connsiteY8" fmla="*/ 25478 h 115536"/>
                      <a:gd name="connsiteX9" fmla="*/ 50059 w 61367"/>
                      <a:gd name="connsiteY9" fmla="*/ 16213 h 115536"/>
                      <a:gd name="connsiteX10" fmla="*/ 49242 w 61367"/>
                      <a:gd name="connsiteY10" fmla="*/ 18938 h 115536"/>
                      <a:gd name="connsiteX11" fmla="*/ 24445 w 61367"/>
                      <a:gd name="connsiteY11" fmla="*/ 64853 h 115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367" h="115536">
                        <a:moveTo>
                          <a:pt x="24173" y="64853"/>
                        </a:moveTo>
                        <a:cubicBezTo>
                          <a:pt x="24581" y="62945"/>
                          <a:pt x="24581" y="61992"/>
                          <a:pt x="24718" y="60902"/>
                        </a:cubicBezTo>
                        <a:cubicBezTo>
                          <a:pt x="17633" y="79159"/>
                          <a:pt x="-1169" y="109950"/>
                          <a:pt x="57" y="115536"/>
                        </a:cubicBezTo>
                        <a:cubicBezTo>
                          <a:pt x="3327" y="109814"/>
                          <a:pt x="21720" y="80385"/>
                          <a:pt x="21039" y="86652"/>
                        </a:cubicBezTo>
                        <a:cubicBezTo>
                          <a:pt x="26625" y="74118"/>
                          <a:pt x="38070" y="57087"/>
                          <a:pt x="40658" y="50002"/>
                        </a:cubicBezTo>
                        <a:cubicBezTo>
                          <a:pt x="28941" y="69349"/>
                          <a:pt x="36707" y="50819"/>
                          <a:pt x="41885" y="36514"/>
                        </a:cubicBezTo>
                        <a:cubicBezTo>
                          <a:pt x="48697" y="24388"/>
                          <a:pt x="43656" y="40192"/>
                          <a:pt x="49242" y="29701"/>
                        </a:cubicBezTo>
                        <a:cubicBezTo>
                          <a:pt x="53465" y="19892"/>
                          <a:pt x="57553" y="9946"/>
                          <a:pt x="61368" y="0"/>
                        </a:cubicBezTo>
                        <a:cubicBezTo>
                          <a:pt x="57825" y="8584"/>
                          <a:pt x="54010" y="17031"/>
                          <a:pt x="50059" y="25478"/>
                        </a:cubicBezTo>
                        <a:lnTo>
                          <a:pt x="50059" y="16213"/>
                        </a:lnTo>
                        <a:cubicBezTo>
                          <a:pt x="49650" y="17167"/>
                          <a:pt x="49515" y="17848"/>
                          <a:pt x="49242" y="18938"/>
                        </a:cubicBezTo>
                        <a:cubicBezTo>
                          <a:pt x="31394" y="62537"/>
                          <a:pt x="42975" y="20437"/>
                          <a:pt x="24445" y="64853"/>
                        </a:cubicBezTo>
                        <a:close/>
                      </a:path>
                    </a:pathLst>
                  </a:custGeom>
                  <a:solidFill>
                    <a:srgbClr val="1DADEB"/>
                  </a:solidFill>
                  <a:ln w="0" cap="flat">
                    <a:noFill/>
                    <a:prstDash val="solid"/>
                    <a:miter/>
                  </a:ln>
                </p:spPr>
                <p:txBody>
                  <a:bodyPr rtlCol="0" anchor="ctr"/>
                  <a:lstStyle/>
                  <a:p>
                    <a:endParaRPr lang="en-US"/>
                  </a:p>
                </p:txBody>
              </p:sp>
              <p:sp>
                <p:nvSpPr>
                  <p:cNvPr id="923" name="Freeform: Shape 922">
                    <a:extLst>
                      <a:ext uri="{FF2B5EF4-FFF2-40B4-BE49-F238E27FC236}">
                        <a16:creationId xmlns:a16="http://schemas.microsoft.com/office/drawing/2014/main" id="{E97EB993-84C8-F728-689F-A761CE78032A}"/>
                      </a:ext>
                    </a:extLst>
                  </p:cNvPr>
                  <p:cNvSpPr/>
                  <p:nvPr/>
                </p:nvSpPr>
                <p:spPr>
                  <a:xfrm>
                    <a:off x="7246162" y="3910526"/>
                    <a:ext cx="2452" cy="7085"/>
                  </a:xfrm>
                  <a:custGeom>
                    <a:avLst/>
                    <a:gdLst>
                      <a:gd name="connsiteX0" fmla="*/ 0 w 2452"/>
                      <a:gd name="connsiteY0" fmla="*/ 7085 h 7085"/>
                      <a:gd name="connsiteX1" fmla="*/ 2452 w 2452"/>
                      <a:gd name="connsiteY1" fmla="*/ 0 h 7085"/>
                      <a:gd name="connsiteX2" fmla="*/ 0 w 2452"/>
                      <a:gd name="connsiteY2" fmla="*/ 7085 h 7085"/>
                    </a:gdLst>
                    <a:ahLst/>
                    <a:cxnLst>
                      <a:cxn ang="0">
                        <a:pos x="connsiteX0" y="connsiteY0"/>
                      </a:cxn>
                      <a:cxn ang="0">
                        <a:pos x="connsiteX1" y="connsiteY1"/>
                      </a:cxn>
                      <a:cxn ang="0">
                        <a:pos x="connsiteX2" y="connsiteY2"/>
                      </a:cxn>
                    </a:cxnLst>
                    <a:rect l="l" t="t" r="r" b="b"/>
                    <a:pathLst>
                      <a:path w="2452" h="7085">
                        <a:moveTo>
                          <a:pt x="0" y="7085"/>
                        </a:moveTo>
                        <a:cubicBezTo>
                          <a:pt x="1090" y="4360"/>
                          <a:pt x="1907" y="1908"/>
                          <a:pt x="2452" y="0"/>
                        </a:cubicBezTo>
                        <a:cubicBezTo>
                          <a:pt x="545" y="3951"/>
                          <a:pt x="136" y="5723"/>
                          <a:pt x="0" y="7085"/>
                        </a:cubicBezTo>
                        <a:close/>
                      </a:path>
                    </a:pathLst>
                  </a:custGeom>
                  <a:solidFill>
                    <a:srgbClr val="1DADEB"/>
                  </a:solidFill>
                  <a:ln w="0" cap="flat">
                    <a:noFill/>
                    <a:prstDash val="solid"/>
                    <a:miter/>
                  </a:ln>
                </p:spPr>
                <p:txBody>
                  <a:bodyPr rtlCol="0" anchor="ctr"/>
                  <a:lstStyle/>
                  <a:p>
                    <a:endParaRPr lang="en-US"/>
                  </a:p>
                </p:txBody>
              </p:sp>
              <p:sp>
                <p:nvSpPr>
                  <p:cNvPr id="924" name="Freeform: Shape 923">
                    <a:extLst>
                      <a:ext uri="{FF2B5EF4-FFF2-40B4-BE49-F238E27FC236}">
                        <a16:creationId xmlns:a16="http://schemas.microsoft.com/office/drawing/2014/main" id="{A2E844DF-EC7F-C364-56C4-348632D80732}"/>
                      </a:ext>
                    </a:extLst>
                  </p:cNvPr>
                  <p:cNvSpPr/>
                  <p:nvPr/>
                </p:nvSpPr>
                <p:spPr>
                  <a:xfrm>
                    <a:off x="7135258" y="4075928"/>
                    <a:ext cx="4496" cy="6948"/>
                  </a:xfrm>
                  <a:custGeom>
                    <a:avLst/>
                    <a:gdLst>
                      <a:gd name="connsiteX0" fmla="*/ 4496 w 4496"/>
                      <a:gd name="connsiteY0" fmla="*/ 0 h 6948"/>
                      <a:gd name="connsiteX1" fmla="*/ 0 w 4496"/>
                      <a:gd name="connsiteY1" fmla="*/ 6949 h 6948"/>
                      <a:gd name="connsiteX2" fmla="*/ 4496 w 4496"/>
                      <a:gd name="connsiteY2" fmla="*/ 0 h 6948"/>
                    </a:gdLst>
                    <a:ahLst/>
                    <a:cxnLst>
                      <a:cxn ang="0">
                        <a:pos x="connsiteX0" y="connsiteY0"/>
                      </a:cxn>
                      <a:cxn ang="0">
                        <a:pos x="connsiteX1" y="connsiteY1"/>
                      </a:cxn>
                      <a:cxn ang="0">
                        <a:pos x="connsiteX2" y="connsiteY2"/>
                      </a:cxn>
                    </a:cxnLst>
                    <a:rect l="l" t="t" r="r" b="b"/>
                    <a:pathLst>
                      <a:path w="4496" h="6948">
                        <a:moveTo>
                          <a:pt x="4496" y="0"/>
                        </a:moveTo>
                        <a:cubicBezTo>
                          <a:pt x="3134" y="2044"/>
                          <a:pt x="1771" y="4224"/>
                          <a:pt x="0" y="6949"/>
                        </a:cubicBezTo>
                        <a:cubicBezTo>
                          <a:pt x="817" y="5586"/>
                          <a:pt x="2861" y="2589"/>
                          <a:pt x="4496" y="0"/>
                        </a:cubicBezTo>
                        <a:close/>
                      </a:path>
                    </a:pathLst>
                  </a:custGeom>
                  <a:solidFill>
                    <a:srgbClr val="1DADEB"/>
                  </a:solidFill>
                  <a:ln w="0" cap="flat">
                    <a:noFill/>
                    <a:prstDash val="solid"/>
                    <a:miter/>
                  </a:ln>
                </p:spPr>
                <p:txBody>
                  <a:bodyPr rtlCol="0" anchor="ctr"/>
                  <a:lstStyle/>
                  <a:p>
                    <a:endParaRPr lang="en-US"/>
                  </a:p>
                </p:txBody>
              </p:sp>
              <p:sp>
                <p:nvSpPr>
                  <p:cNvPr id="925" name="Freeform: Shape 924">
                    <a:extLst>
                      <a:ext uri="{FF2B5EF4-FFF2-40B4-BE49-F238E27FC236}">
                        <a16:creationId xmlns:a16="http://schemas.microsoft.com/office/drawing/2014/main" id="{D3E5EC58-B241-F26F-8512-89BEDCBD87AD}"/>
                      </a:ext>
                    </a:extLst>
                  </p:cNvPr>
                  <p:cNvSpPr/>
                  <p:nvPr/>
                </p:nvSpPr>
                <p:spPr>
                  <a:xfrm>
                    <a:off x="7220548" y="3230659"/>
                    <a:ext cx="3268" cy="23979"/>
                  </a:xfrm>
                  <a:custGeom>
                    <a:avLst/>
                    <a:gdLst>
                      <a:gd name="connsiteX0" fmla="*/ 272 w 3268"/>
                      <a:gd name="connsiteY0" fmla="*/ 23979 h 23979"/>
                      <a:gd name="connsiteX1" fmla="*/ 2180 w 3268"/>
                      <a:gd name="connsiteY1" fmla="*/ 0 h 23979"/>
                      <a:gd name="connsiteX2" fmla="*/ 0 w 3268"/>
                      <a:gd name="connsiteY2" fmla="*/ 20982 h 23979"/>
                      <a:gd name="connsiteX3" fmla="*/ 272 w 3268"/>
                      <a:gd name="connsiteY3" fmla="*/ 23979 h 23979"/>
                    </a:gdLst>
                    <a:ahLst/>
                    <a:cxnLst>
                      <a:cxn ang="0">
                        <a:pos x="connsiteX0" y="connsiteY0"/>
                      </a:cxn>
                      <a:cxn ang="0">
                        <a:pos x="connsiteX1" y="connsiteY1"/>
                      </a:cxn>
                      <a:cxn ang="0">
                        <a:pos x="connsiteX2" y="connsiteY2"/>
                      </a:cxn>
                      <a:cxn ang="0">
                        <a:pos x="connsiteX3" y="connsiteY3"/>
                      </a:cxn>
                    </a:cxnLst>
                    <a:rect l="l" t="t" r="r" b="b"/>
                    <a:pathLst>
                      <a:path w="3268" h="23979">
                        <a:moveTo>
                          <a:pt x="272" y="23979"/>
                        </a:moveTo>
                        <a:cubicBezTo>
                          <a:pt x="1499" y="23162"/>
                          <a:pt x="5041" y="1771"/>
                          <a:pt x="2180" y="0"/>
                        </a:cubicBezTo>
                        <a:cubicBezTo>
                          <a:pt x="1499" y="6949"/>
                          <a:pt x="817" y="14033"/>
                          <a:pt x="0" y="20982"/>
                        </a:cubicBezTo>
                        <a:lnTo>
                          <a:pt x="272" y="23979"/>
                        </a:lnTo>
                        <a:close/>
                      </a:path>
                    </a:pathLst>
                  </a:custGeom>
                  <a:solidFill>
                    <a:srgbClr val="1DADEB"/>
                  </a:solidFill>
                  <a:ln w="0" cap="flat">
                    <a:noFill/>
                    <a:prstDash val="solid"/>
                    <a:miter/>
                  </a:ln>
                </p:spPr>
                <p:txBody>
                  <a:bodyPr rtlCol="0" anchor="ctr"/>
                  <a:lstStyle/>
                  <a:p>
                    <a:endParaRPr lang="en-US"/>
                  </a:p>
                </p:txBody>
              </p:sp>
              <p:sp>
                <p:nvSpPr>
                  <p:cNvPr id="926" name="Freeform: Shape 925">
                    <a:extLst>
                      <a:ext uri="{FF2B5EF4-FFF2-40B4-BE49-F238E27FC236}">
                        <a16:creationId xmlns:a16="http://schemas.microsoft.com/office/drawing/2014/main" id="{6FAC7F46-C511-3FDB-B7B6-799C264B86F1}"/>
                      </a:ext>
                    </a:extLst>
                  </p:cNvPr>
                  <p:cNvSpPr/>
                  <p:nvPr/>
                </p:nvSpPr>
                <p:spPr>
                  <a:xfrm>
                    <a:off x="6744914" y="4405507"/>
                    <a:ext cx="9809" cy="5041"/>
                  </a:xfrm>
                  <a:custGeom>
                    <a:avLst/>
                    <a:gdLst>
                      <a:gd name="connsiteX0" fmla="*/ 0 w 9809"/>
                      <a:gd name="connsiteY0" fmla="*/ 5041 h 5041"/>
                      <a:gd name="connsiteX1" fmla="*/ 8447 w 9809"/>
                      <a:gd name="connsiteY1" fmla="*/ 1226 h 5041"/>
                      <a:gd name="connsiteX2" fmla="*/ 9810 w 9809"/>
                      <a:gd name="connsiteY2" fmla="*/ 0 h 5041"/>
                      <a:gd name="connsiteX3" fmla="*/ 0 w 9809"/>
                      <a:gd name="connsiteY3" fmla="*/ 5041 h 5041"/>
                    </a:gdLst>
                    <a:ahLst/>
                    <a:cxnLst>
                      <a:cxn ang="0">
                        <a:pos x="connsiteX0" y="connsiteY0"/>
                      </a:cxn>
                      <a:cxn ang="0">
                        <a:pos x="connsiteX1" y="connsiteY1"/>
                      </a:cxn>
                      <a:cxn ang="0">
                        <a:pos x="connsiteX2" y="connsiteY2"/>
                      </a:cxn>
                      <a:cxn ang="0">
                        <a:pos x="connsiteX3" y="connsiteY3"/>
                      </a:cxn>
                    </a:cxnLst>
                    <a:rect l="l" t="t" r="r" b="b"/>
                    <a:pathLst>
                      <a:path w="9809" h="5041">
                        <a:moveTo>
                          <a:pt x="0" y="5041"/>
                        </a:moveTo>
                        <a:lnTo>
                          <a:pt x="8447" y="1226"/>
                        </a:lnTo>
                        <a:cubicBezTo>
                          <a:pt x="8447" y="1226"/>
                          <a:pt x="9401" y="409"/>
                          <a:pt x="9810" y="0"/>
                        </a:cubicBezTo>
                        <a:cubicBezTo>
                          <a:pt x="7902" y="409"/>
                          <a:pt x="2589" y="3406"/>
                          <a:pt x="0" y="5041"/>
                        </a:cubicBezTo>
                        <a:close/>
                      </a:path>
                    </a:pathLst>
                  </a:custGeom>
                  <a:solidFill>
                    <a:srgbClr val="1DADEB"/>
                  </a:solidFill>
                  <a:ln w="0" cap="flat">
                    <a:noFill/>
                    <a:prstDash val="solid"/>
                    <a:miter/>
                  </a:ln>
                </p:spPr>
                <p:txBody>
                  <a:bodyPr rtlCol="0" anchor="ctr"/>
                  <a:lstStyle/>
                  <a:p>
                    <a:endParaRPr lang="en-US"/>
                  </a:p>
                </p:txBody>
              </p:sp>
              <p:sp>
                <p:nvSpPr>
                  <p:cNvPr id="927" name="Freeform: Shape 926">
                    <a:extLst>
                      <a:ext uri="{FF2B5EF4-FFF2-40B4-BE49-F238E27FC236}">
                        <a16:creationId xmlns:a16="http://schemas.microsoft.com/office/drawing/2014/main" id="{E8BAAA54-E89F-66B0-4FD9-43651705CF09}"/>
                      </a:ext>
                    </a:extLst>
                  </p:cNvPr>
                  <p:cNvSpPr/>
                  <p:nvPr/>
                </p:nvSpPr>
                <p:spPr>
                  <a:xfrm>
                    <a:off x="7239622" y="3943361"/>
                    <a:ext cx="2725" cy="8174"/>
                  </a:xfrm>
                  <a:custGeom>
                    <a:avLst/>
                    <a:gdLst>
                      <a:gd name="connsiteX0" fmla="*/ 0 w 2725"/>
                      <a:gd name="connsiteY0" fmla="*/ 8175 h 8174"/>
                      <a:gd name="connsiteX1" fmla="*/ 2725 w 2725"/>
                      <a:gd name="connsiteY1" fmla="*/ 0 h 8174"/>
                      <a:gd name="connsiteX2" fmla="*/ 0 w 2725"/>
                      <a:gd name="connsiteY2" fmla="*/ 8175 h 8174"/>
                    </a:gdLst>
                    <a:ahLst/>
                    <a:cxnLst>
                      <a:cxn ang="0">
                        <a:pos x="connsiteX0" y="connsiteY0"/>
                      </a:cxn>
                      <a:cxn ang="0">
                        <a:pos x="connsiteX1" y="connsiteY1"/>
                      </a:cxn>
                      <a:cxn ang="0">
                        <a:pos x="connsiteX2" y="connsiteY2"/>
                      </a:cxn>
                    </a:cxnLst>
                    <a:rect l="l" t="t" r="r" b="b"/>
                    <a:pathLst>
                      <a:path w="2725" h="8174">
                        <a:moveTo>
                          <a:pt x="0" y="8175"/>
                        </a:moveTo>
                        <a:cubicBezTo>
                          <a:pt x="2044" y="3543"/>
                          <a:pt x="2589" y="1363"/>
                          <a:pt x="2725" y="0"/>
                        </a:cubicBezTo>
                        <a:cubicBezTo>
                          <a:pt x="1363" y="2997"/>
                          <a:pt x="273" y="5858"/>
                          <a:pt x="0" y="8175"/>
                        </a:cubicBezTo>
                        <a:close/>
                      </a:path>
                    </a:pathLst>
                  </a:custGeom>
                  <a:solidFill>
                    <a:srgbClr val="1DADEB"/>
                  </a:solidFill>
                  <a:ln w="0" cap="flat">
                    <a:noFill/>
                    <a:prstDash val="solid"/>
                    <a:miter/>
                  </a:ln>
                </p:spPr>
                <p:txBody>
                  <a:bodyPr rtlCol="0" anchor="ctr"/>
                  <a:lstStyle/>
                  <a:p>
                    <a:endParaRPr lang="en-US"/>
                  </a:p>
                </p:txBody>
              </p:sp>
              <p:sp>
                <p:nvSpPr>
                  <p:cNvPr id="928" name="Freeform: Shape 927">
                    <a:extLst>
                      <a:ext uri="{FF2B5EF4-FFF2-40B4-BE49-F238E27FC236}">
                        <a16:creationId xmlns:a16="http://schemas.microsoft.com/office/drawing/2014/main" id="{231E83FD-9F32-8C04-393F-2B3B541D92E4}"/>
                      </a:ext>
                    </a:extLst>
                  </p:cNvPr>
                  <p:cNvSpPr/>
                  <p:nvPr/>
                </p:nvSpPr>
                <p:spPr>
                  <a:xfrm>
                    <a:off x="6710716" y="4405098"/>
                    <a:ext cx="29701" cy="11989"/>
                  </a:xfrm>
                  <a:custGeom>
                    <a:avLst/>
                    <a:gdLst>
                      <a:gd name="connsiteX0" fmla="*/ 29702 w 29701"/>
                      <a:gd name="connsiteY0" fmla="*/ 0 h 11989"/>
                      <a:gd name="connsiteX1" fmla="*/ 18938 w 29701"/>
                      <a:gd name="connsiteY1" fmla="*/ 1363 h 11989"/>
                      <a:gd name="connsiteX2" fmla="*/ 0 w 29701"/>
                      <a:gd name="connsiteY2" fmla="*/ 11990 h 11989"/>
                      <a:gd name="connsiteX3" fmla="*/ 29702 w 29701"/>
                      <a:gd name="connsiteY3" fmla="*/ 0 h 11989"/>
                    </a:gdLst>
                    <a:ahLst/>
                    <a:cxnLst>
                      <a:cxn ang="0">
                        <a:pos x="connsiteX0" y="connsiteY0"/>
                      </a:cxn>
                      <a:cxn ang="0">
                        <a:pos x="connsiteX1" y="connsiteY1"/>
                      </a:cxn>
                      <a:cxn ang="0">
                        <a:pos x="connsiteX2" y="connsiteY2"/>
                      </a:cxn>
                      <a:cxn ang="0">
                        <a:pos x="connsiteX3" y="connsiteY3"/>
                      </a:cxn>
                    </a:cxnLst>
                    <a:rect l="l" t="t" r="r" b="b"/>
                    <a:pathLst>
                      <a:path w="29701" h="11989">
                        <a:moveTo>
                          <a:pt x="29702" y="0"/>
                        </a:moveTo>
                        <a:cubicBezTo>
                          <a:pt x="25751" y="817"/>
                          <a:pt x="20028" y="2044"/>
                          <a:pt x="18938" y="1363"/>
                        </a:cubicBezTo>
                        <a:cubicBezTo>
                          <a:pt x="11717" y="4632"/>
                          <a:pt x="7221" y="8311"/>
                          <a:pt x="0" y="11990"/>
                        </a:cubicBezTo>
                        <a:cubicBezTo>
                          <a:pt x="8175" y="7902"/>
                          <a:pt x="17985" y="3951"/>
                          <a:pt x="29702" y="0"/>
                        </a:cubicBezTo>
                        <a:close/>
                      </a:path>
                    </a:pathLst>
                  </a:custGeom>
                  <a:solidFill>
                    <a:srgbClr val="1DADEB"/>
                  </a:solidFill>
                  <a:ln w="0" cap="flat">
                    <a:noFill/>
                    <a:prstDash val="solid"/>
                    <a:miter/>
                  </a:ln>
                </p:spPr>
                <p:txBody>
                  <a:bodyPr rtlCol="0" anchor="ctr"/>
                  <a:lstStyle/>
                  <a:p>
                    <a:endParaRPr lang="en-US"/>
                  </a:p>
                </p:txBody>
              </p:sp>
              <p:sp>
                <p:nvSpPr>
                  <p:cNvPr id="929" name="Freeform: Shape 928">
                    <a:extLst>
                      <a:ext uri="{FF2B5EF4-FFF2-40B4-BE49-F238E27FC236}">
                        <a16:creationId xmlns:a16="http://schemas.microsoft.com/office/drawing/2014/main" id="{57B7813C-E12A-C760-C76B-4E524E7843F5}"/>
                      </a:ext>
                    </a:extLst>
                  </p:cNvPr>
                  <p:cNvSpPr/>
                  <p:nvPr/>
                </p:nvSpPr>
                <p:spPr>
                  <a:xfrm>
                    <a:off x="6710035" y="4417088"/>
                    <a:ext cx="545" cy="272"/>
                  </a:xfrm>
                  <a:custGeom>
                    <a:avLst/>
                    <a:gdLst>
                      <a:gd name="connsiteX0" fmla="*/ 0 w 545"/>
                      <a:gd name="connsiteY0" fmla="*/ 272 h 272"/>
                      <a:gd name="connsiteX1" fmla="*/ 545 w 545"/>
                      <a:gd name="connsiteY1" fmla="*/ 0 h 272"/>
                      <a:gd name="connsiteX2" fmla="*/ 0 w 545"/>
                      <a:gd name="connsiteY2" fmla="*/ 272 h 272"/>
                    </a:gdLst>
                    <a:ahLst/>
                    <a:cxnLst>
                      <a:cxn ang="0">
                        <a:pos x="connsiteX0" y="connsiteY0"/>
                      </a:cxn>
                      <a:cxn ang="0">
                        <a:pos x="connsiteX1" y="connsiteY1"/>
                      </a:cxn>
                      <a:cxn ang="0">
                        <a:pos x="connsiteX2" y="connsiteY2"/>
                      </a:cxn>
                    </a:cxnLst>
                    <a:rect l="l" t="t" r="r" b="b"/>
                    <a:pathLst>
                      <a:path w="545" h="272">
                        <a:moveTo>
                          <a:pt x="0" y="272"/>
                        </a:moveTo>
                        <a:lnTo>
                          <a:pt x="545" y="0"/>
                        </a:lnTo>
                        <a:lnTo>
                          <a:pt x="0" y="272"/>
                        </a:lnTo>
                        <a:close/>
                      </a:path>
                    </a:pathLst>
                  </a:custGeom>
                  <a:solidFill>
                    <a:srgbClr val="1DADEB"/>
                  </a:solidFill>
                  <a:ln w="0" cap="flat">
                    <a:noFill/>
                    <a:prstDash val="solid"/>
                    <a:miter/>
                  </a:ln>
                </p:spPr>
                <p:txBody>
                  <a:bodyPr rtlCol="0" anchor="ctr"/>
                  <a:lstStyle/>
                  <a:p>
                    <a:endParaRPr lang="en-US"/>
                  </a:p>
                </p:txBody>
              </p:sp>
              <p:sp>
                <p:nvSpPr>
                  <p:cNvPr id="930" name="Freeform: Shape 929">
                    <a:extLst>
                      <a:ext uri="{FF2B5EF4-FFF2-40B4-BE49-F238E27FC236}">
                        <a16:creationId xmlns:a16="http://schemas.microsoft.com/office/drawing/2014/main" id="{104F2475-2424-0447-119D-B3E929680535}"/>
                      </a:ext>
                    </a:extLst>
                  </p:cNvPr>
                  <p:cNvSpPr/>
                  <p:nvPr/>
                </p:nvSpPr>
                <p:spPr>
                  <a:xfrm>
                    <a:off x="5853594" y="2957759"/>
                    <a:ext cx="1549445" cy="1594893"/>
                  </a:xfrm>
                  <a:custGeom>
                    <a:avLst/>
                    <a:gdLst>
                      <a:gd name="connsiteX0" fmla="*/ 1365047 w 1549445"/>
                      <a:gd name="connsiteY0" fmla="*/ 311594 h 1594893"/>
                      <a:gd name="connsiteX1" fmla="*/ 1365047 w 1549445"/>
                      <a:gd name="connsiteY1" fmla="*/ 318951 h 1594893"/>
                      <a:gd name="connsiteX2" fmla="*/ 1364638 w 1549445"/>
                      <a:gd name="connsiteY2" fmla="*/ 315137 h 1594893"/>
                      <a:gd name="connsiteX3" fmla="*/ 1361913 w 1549445"/>
                      <a:gd name="connsiteY3" fmla="*/ 333939 h 1594893"/>
                      <a:gd name="connsiteX4" fmla="*/ 1361641 w 1549445"/>
                      <a:gd name="connsiteY4" fmla="*/ 341704 h 1594893"/>
                      <a:gd name="connsiteX5" fmla="*/ 1361231 w 1549445"/>
                      <a:gd name="connsiteY5" fmla="*/ 338843 h 1594893"/>
                      <a:gd name="connsiteX6" fmla="*/ 1360278 w 1549445"/>
                      <a:gd name="connsiteY6" fmla="*/ 344838 h 1594893"/>
                      <a:gd name="connsiteX7" fmla="*/ 1360823 w 1549445"/>
                      <a:gd name="connsiteY7" fmla="*/ 378491 h 1594893"/>
                      <a:gd name="connsiteX8" fmla="*/ 1359733 w 1549445"/>
                      <a:gd name="connsiteY8" fmla="*/ 408874 h 1594893"/>
                      <a:gd name="connsiteX9" fmla="*/ 1355101 w 1549445"/>
                      <a:gd name="connsiteY9" fmla="*/ 451791 h 1594893"/>
                      <a:gd name="connsiteX10" fmla="*/ 1356190 w 1549445"/>
                      <a:gd name="connsiteY10" fmla="*/ 431899 h 1594893"/>
                      <a:gd name="connsiteX11" fmla="*/ 1342021 w 1549445"/>
                      <a:gd name="connsiteY11" fmla="*/ 497161 h 1594893"/>
                      <a:gd name="connsiteX12" fmla="*/ 1345700 w 1549445"/>
                      <a:gd name="connsiteY12" fmla="*/ 476452 h 1594893"/>
                      <a:gd name="connsiteX13" fmla="*/ 1342566 w 1549445"/>
                      <a:gd name="connsiteY13" fmla="*/ 524138 h 1594893"/>
                      <a:gd name="connsiteX14" fmla="*/ 1343520 w 1549445"/>
                      <a:gd name="connsiteY14" fmla="*/ 493482 h 1594893"/>
                      <a:gd name="connsiteX15" fmla="*/ 1332075 w 1549445"/>
                      <a:gd name="connsiteY15" fmla="*/ 541713 h 1594893"/>
                      <a:gd name="connsiteX16" fmla="*/ 1324718 w 1549445"/>
                      <a:gd name="connsiteY16" fmla="*/ 575775 h 1594893"/>
                      <a:gd name="connsiteX17" fmla="*/ 1308096 w 1549445"/>
                      <a:gd name="connsiteY17" fmla="*/ 602751 h 1594893"/>
                      <a:gd name="connsiteX18" fmla="*/ 1314227 w 1549445"/>
                      <a:gd name="connsiteY18" fmla="*/ 604795 h 1594893"/>
                      <a:gd name="connsiteX19" fmla="*/ 1307551 w 1549445"/>
                      <a:gd name="connsiteY19" fmla="*/ 632317 h 1594893"/>
                      <a:gd name="connsiteX20" fmla="*/ 1307006 w 1549445"/>
                      <a:gd name="connsiteY20" fmla="*/ 629728 h 1594893"/>
                      <a:gd name="connsiteX21" fmla="*/ 1288340 w 1549445"/>
                      <a:gd name="connsiteY21" fmla="*/ 700031 h 1594893"/>
                      <a:gd name="connsiteX22" fmla="*/ 1265723 w 1549445"/>
                      <a:gd name="connsiteY22" fmla="*/ 755483 h 1594893"/>
                      <a:gd name="connsiteX23" fmla="*/ 1242426 w 1549445"/>
                      <a:gd name="connsiteY23" fmla="*/ 803169 h 1594893"/>
                      <a:gd name="connsiteX24" fmla="*/ 1221716 w 1549445"/>
                      <a:gd name="connsiteY24" fmla="*/ 824832 h 1594893"/>
                      <a:gd name="connsiteX25" fmla="*/ 1205639 w 1549445"/>
                      <a:gd name="connsiteY25" fmla="*/ 870610 h 1594893"/>
                      <a:gd name="connsiteX26" fmla="*/ 1222125 w 1549445"/>
                      <a:gd name="connsiteY26" fmla="*/ 832734 h 1594893"/>
                      <a:gd name="connsiteX27" fmla="*/ 1238066 w 1549445"/>
                      <a:gd name="connsiteY27" fmla="*/ 817338 h 1594893"/>
                      <a:gd name="connsiteX28" fmla="*/ 1191469 w 1549445"/>
                      <a:gd name="connsiteY28" fmla="*/ 893909 h 1594893"/>
                      <a:gd name="connsiteX29" fmla="*/ 1194330 w 1549445"/>
                      <a:gd name="connsiteY29" fmla="*/ 888459 h 1594893"/>
                      <a:gd name="connsiteX30" fmla="*/ 1144465 w 1549445"/>
                      <a:gd name="connsiteY30" fmla="*/ 950587 h 1594893"/>
                      <a:gd name="connsiteX31" fmla="*/ 1133156 w 1549445"/>
                      <a:gd name="connsiteY31" fmla="*/ 969797 h 1594893"/>
                      <a:gd name="connsiteX32" fmla="*/ 1133156 w 1549445"/>
                      <a:gd name="connsiteY32" fmla="*/ 967617 h 1594893"/>
                      <a:gd name="connsiteX33" fmla="*/ 1089966 w 1549445"/>
                      <a:gd name="connsiteY33" fmla="*/ 1017756 h 1594893"/>
                      <a:gd name="connsiteX34" fmla="*/ 1092010 w 1549445"/>
                      <a:gd name="connsiteY34" fmla="*/ 1013805 h 1594893"/>
                      <a:gd name="connsiteX35" fmla="*/ 1052499 w 1549445"/>
                      <a:gd name="connsiteY35" fmla="*/ 1062445 h 1594893"/>
                      <a:gd name="connsiteX36" fmla="*/ 1054678 w 1549445"/>
                      <a:gd name="connsiteY36" fmla="*/ 1052226 h 1594893"/>
                      <a:gd name="connsiteX37" fmla="*/ 982196 w 1549445"/>
                      <a:gd name="connsiteY37" fmla="*/ 1132339 h 1594893"/>
                      <a:gd name="connsiteX38" fmla="*/ 961623 w 1549445"/>
                      <a:gd name="connsiteY38" fmla="*/ 1148007 h 1594893"/>
                      <a:gd name="connsiteX39" fmla="*/ 979199 w 1549445"/>
                      <a:gd name="connsiteY39" fmla="*/ 1123619 h 1594893"/>
                      <a:gd name="connsiteX40" fmla="*/ 956718 w 1549445"/>
                      <a:gd name="connsiteY40" fmla="*/ 1145555 h 1594893"/>
                      <a:gd name="connsiteX41" fmla="*/ 968299 w 1549445"/>
                      <a:gd name="connsiteY41" fmla="*/ 1126616 h 1594893"/>
                      <a:gd name="connsiteX42" fmla="*/ 940096 w 1549445"/>
                      <a:gd name="connsiteY42" fmla="*/ 1152094 h 1594893"/>
                      <a:gd name="connsiteX43" fmla="*/ 926199 w 1549445"/>
                      <a:gd name="connsiteY43" fmla="*/ 1169807 h 1594893"/>
                      <a:gd name="connsiteX44" fmla="*/ 905626 w 1549445"/>
                      <a:gd name="connsiteY44" fmla="*/ 1181523 h 1594893"/>
                      <a:gd name="connsiteX45" fmla="*/ 866387 w 1549445"/>
                      <a:gd name="connsiteY45" fmla="*/ 1213541 h 1594893"/>
                      <a:gd name="connsiteX46" fmla="*/ 886142 w 1549445"/>
                      <a:gd name="connsiteY46" fmla="*/ 1202369 h 1594893"/>
                      <a:gd name="connsiteX47" fmla="*/ 859711 w 1549445"/>
                      <a:gd name="connsiteY47" fmla="*/ 1225258 h 1594893"/>
                      <a:gd name="connsiteX48" fmla="*/ 797038 w 1549445"/>
                      <a:gd name="connsiteY48" fmla="*/ 1257004 h 1594893"/>
                      <a:gd name="connsiteX49" fmla="*/ 640355 w 1549445"/>
                      <a:gd name="connsiteY49" fmla="*/ 1344065 h 1594893"/>
                      <a:gd name="connsiteX50" fmla="*/ 617193 w 1549445"/>
                      <a:gd name="connsiteY50" fmla="*/ 1348833 h 1594893"/>
                      <a:gd name="connsiteX51" fmla="*/ 509423 w 1549445"/>
                      <a:gd name="connsiteY51" fmla="*/ 1397201 h 1594893"/>
                      <a:gd name="connsiteX52" fmla="*/ 526862 w 1549445"/>
                      <a:gd name="connsiteY52" fmla="*/ 1388208 h 1594893"/>
                      <a:gd name="connsiteX53" fmla="*/ 484354 w 1549445"/>
                      <a:gd name="connsiteY53" fmla="*/ 1403332 h 1594893"/>
                      <a:gd name="connsiteX54" fmla="*/ 429311 w 1549445"/>
                      <a:gd name="connsiteY54" fmla="*/ 1420907 h 1594893"/>
                      <a:gd name="connsiteX55" fmla="*/ 439529 w 1549445"/>
                      <a:gd name="connsiteY55" fmla="*/ 1415321 h 1594893"/>
                      <a:gd name="connsiteX56" fmla="*/ 410509 w 1549445"/>
                      <a:gd name="connsiteY56" fmla="*/ 1428265 h 1594893"/>
                      <a:gd name="connsiteX57" fmla="*/ 415005 w 1549445"/>
                      <a:gd name="connsiteY57" fmla="*/ 1425131 h 1594893"/>
                      <a:gd name="connsiteX58" fmla="*/ 172760 w 1549445"/>
                      <a:gd name="connsiteY58" fmla="*/ 1494344 h 1594893"/>
                      <a:gd name="connsiteX59" fmla="*/ 206549 w 1549445"/>
                      <a:gd name="connsiteY59" fmla="*/ 1480583 h 1594893"/>
                      <a:gd name="connsiteX60" fmla="*/ 181752 w 1549445"/>
                      <a:gd name="connsiteY60" fmla="*/ 1486033 h 1594893"/>
                      <a:gd name="connsiteX61" fmla="*/ 138698 w 1549445"/>
                      <a:gd name="connsiteY61" fmla="*/ 1499249 h 1594893"/>
                      <a:gd name="connsiteX62" fmla="*/ 136382 w 1549445"/>
                      <a:gd name="connsiteY62" fmla="*/ 1496932 h 1594893"/>
                      <a:gd name="connsiteX63" fmla="*/ 0 w 1549445"/>
                      <a:gd name="connsiteY63" fmla="*/ 1528814 h 1594893"/>
                      <a:gd name="connsiteX64" fmla="*/ 71665 w 1549445"/>
                      <a:gd name="connsiteY64" fmla="*/ 1506606 h 1594893"/>
                      <a:gd name="connsiteX65" fmla="*/ 53000 w 1549445"/>
                      <a:gd name="connsiteY65" fmla="*/ 1507015 h 1594893"/>
                      <a:gd name="connsiteX66" fmla="*/ 84336 w 1549445"/>
                      <a:gd name="connsiteY66" fmla="*/ 1496932 h 1594893"/>
                      <a:gd name="connsiteX67" fmla="*/ 46187 w 1549445"/>
                      <a:gd name="connsiteY67" fmla="*/ 1504017 h 1594893"/>
                      <a:gd name="connsiteX68" fmla="*/ 59812 w 1549445"/>
                      <a:gd name="connsiteY68" fmla="*/ 1498976 h 1594893"/>
                      <a:gd name="connsiteX69" fmla="*/ 26432 w 1549445"/>
                      <a:gd name="connsiteY69" fmla="*/ 1507015 h 1594893"/>
                      <a:gd name="connsiteX70" fmla="*/ 170716 w 1549445"/>
                      <a:gd name="connsiteY70" fmla="*/ 1469820 h 1594893"/>
                      <a:gd name="connsiteX71" fmla="*/ 164994 w 1549445"/>
                      <a:gd name="connsiteY71" fmla="*/ 1473498 h 1594893"/>
                      <a:gd name="connsiteX72" fmla="*/ 209546 w 1549445"/>
                      <a:gd name="connsiteY72" fmla="*/ 1464233 h 1594893"/>
                      <a:gd name="connsiteX73" fmla="*/ 190063 w 1549445"/>
                      <a:gd name="connsiteY73" fmla="*/ 1466141 h 1594893"/>
                      <a:gd name="connsiteX74" fmla="*/ 206412 w 1549445"/>
                      <a:gd name="connsiteY74" fmla="*/ 1459601 h 1594893"/>
                      <a:gd name="connsiteX75" fmla="*/ 280121 w 1549445"/>
                      <a:gd name="connsiteY75" fmla="*/ 1446930 h 1594893"/>
                      <a:gd name="connsiteX76" fmla="*/ 324538 w 1549445"/>
                      <a:gd name="connsiteY76" fmla="*/ 1427720 h 1594893"/>
                      <a:gd name="connsiteX77" fmla="*/ 342113 w 1549445"/>
                      <a:gd name="connsiteY77" fmla="*/ 1426766 h 1594893"/>
                      <a:gd name="connsiteX78" fmla="*/ 449475 w 1549445"/>
                      <a:gd name="connsiteY78" fmla="*/ 1388890 h 1594893"/>
                      <a:gd name="connsiteX79" fmla="*/ 441981 w 1549445"/>
                      <a:gd name="connsiteY79" fmla="*/ 1391478 h 1594893"/>
                      <a:gd name="connsiteX80" fmla="*/ 450020 w 1549445"/>
                      <a:gd name="connsiteY80" fmla="*/ 1392568 h 1594893"/>
                      <a:gd name="connsiteX81" fmla="*/ 517325 w 1549445"/>
                      <a:gd name="connsiteY81" fmla="*/ 1369542 h 1594893"/>
                      <a:gd name="connsiteX82" fmla="*/ 627684 w 1549445"/>
                      <a:gd name="connsiteY82" fmla="*/ 1314499 h 1594893"/>
                      <a:gd name="connsiteX83" fmla="*/ 572233 w 1549445"/>
                      <a:gd name="connsiteY83" fmla="*/ 1346245 h 1594893"/>
                      <a:gd name="connsiteX84" fmla="*/ 603297 w 1549445"/>
                      <a:gd name="connsiteY84" fmla="*/ 1333301 h 1594893"/>
                      <a:gd name="connsiteX85" fmla="*/ 566782 w 1549445"/>
                      <a:gd name="connsiteY85" fmla="*/ 1353738 h 1594893"/>
                      <a:gd name="connsiteX86" fmla="*/ 626867 w 1549445"/>
                      <a:gd name="connsiteY86" fmla="*/ 1323083 h 1594893"/>
                      <a:gd name="connsiteX87" fmla="*/ 641036 w 1549445"/>
                      <a:gd name="connsiteY87" fmla="*/ 1319268 h 1594893"/>
                      <a:gd name="connsiteX88" fmla="*/ 642944 w 1549445"/>
                      <a:gd name="connsiteY88" fmla="*/ 1314772 h 1594893"/>
                      <a:gd name="connsiteX89" fmla="*/ 648394 w 1549445"/>
                      <a:gd name="connsiteY89" fmla="*/ 1313001 h 1594893"/>
                      <a:gd name="connsiteX90" fmla="*/ 692265 w 1549445"/>
                      <a:gd name="connsiteY90" fmla="*/ 1289703 h 1594893"/>
                      <a:gd name="connsiteX91" fmla="*/ 668831 w 1549445"/>
                      <a:gd name="connsiteY91" fmla="*/ 1296243 h 1594893"/>
                      <a:gd name="connsiteX92" fmla="*/ 652617 w 1549445"/>
                      <a:gd name="connsiteY92" fmla="*/ 1306461 h 1594893"/>
                      <a:gd name="connsiteX93" fmla="*/ 640083 w 1549445"/>
                      <a:gd name="connsiteY93" fmla="*/ 1308368 h 1594893"/>
                      <a:gd name="connsiteX94" fmla="*/ 705890 w 1549445"/>
                      <a:gd name="connsiteY94" fmla="*/ 1274716 h 1594893"/>
                      <a:gd name="connsiteX95" fmla="*/ 712157 w 1549445"/>
                      <a:gd name="connsiteY95" fmla="*/ 1274988 h 1594893"/>
                      <a:gd name="connsiteX96" fmla="*/ 770606 w 1549445"/>
                      <a:gd name="connsiteY96" fmla="*/ 1243106 h 1594893"/>
                      <a:gd name="connsiteX97" fmla="*/ 766927 w 1549445"/>
                      <a:gd name="connsiteY97" fmla="*/ 1247058 h 1594893"/>
                      <a:gd name="connsiteX98" fmla="*/ 803986 w 1549445"/>
                      <a:gd name="connsiteY98" fmla="*/ 1224714 h 1594893"/>
                      <a:gd name="connsiteX99" fmla="*/ 839547 w 1549445"/>
                      <a:gd name="connsiteY99" fmla="*/ 1204277 h 1594893"/>
                      <a:gd name="connsiteX100" fmla="*/ 899086 w 1549445"/>
                      <a:gd name="connsiteY100" fmla="*/ 1149778 h 1594893"/>
                      <a:gd name="connsiteX101" fmla="*/ 935191 w 1549445"/>
                      <a:gd name="connsiteY101" fmla="*/ 1121439 h 1594893"/>
                      <a:gd name="connsiteX102" fmla="*/ 978653 w 1549445"/>
                      <a:gd name="connsiteY102" fmla="*/ 1081655 h 1594893"/>
                      <a:gd name="connsiteX103" fmla="*/ 959306 w 1549445"/>
                      <a:gd name="connsiteY103" fmla="*/ 1104681 h 1594893"/>
                      <a:gd name="connsiteX104" fmla="*/ 989826 w 1549445"/>
                      <a:gd name="connsiteY104" fmla="*/ 1077432 h 1594893"/>
                      <a:gd name="connsiteX105" fmla="*/ 980016 w 1549445"/>
                      <a:gd name="connsiteY105" fmla="*/ 1092146 h 1594893"/>
                      <a:gd name="connsiteX106" fmla="*/ 1016257 w 1549445"/>
                      <a:gd name="connsiteY106" fmla="*/ 1054951 h 1594893"/>
                      <a:gd name="connsiteX107" fmla="*/ 997864 w 1549445"/>
                      <a:gd name="connsiteY107" fmla="*/ 1067213 h 1594893"/>
                      <a:gd name="connsiteX108" fmla="*/ 1059038 w 1549445"/>
                      <a:gd name="connsiteY108" fmla="*/ 997592 h 1594893"/>
                      <a:gd name="connsiteX109" fmla="*/ 1071300 w 1549445"/>
                      <a:gd name="connsiteY109" fmla="*/ 988327 h 1594893"/>
                      <a:gd name="connsiteX110" fmla="*/ 1075252 w 1549445"/>
                      <a:gd name="connsiteY110" fmla="*/ 979607 h 1594893"/>
                      <a:gd name="connsiteX111" fmla="*/ 1079067 w 1549445"/>
                      <a:gd name="connsiteY111" fmla="*/ 981378 h 1594893"/>
                      <a:gd name="connsiteX112" fmla="*/ 1095280 w 1549445"/>
                      <a:gd name="connsiteY112" fmla="*/ 959852 h 1594893"/>
                      <a:gd name="connsiteX113" fmla="*/ 1114082 w 1549445"/>
                      <a:gd name="connsiteY113" fmla="*/ 935327 h 1594893"/>
                      <a:gd name="connsiteX114" fmla="*/ 1137107 w 1549445"/>
                      <a:gd name="connsiteY114" fmla="*/ 896361 h 1594893"/>
                      <a:gd name="connsiteX115" fmla="*/ 1134927 w 1549445"/>
                      <a:gd name="connsiteY115" fmla="*/ 905626 h 1594893"/>
                      <a:gd name="connsiteX116" fmla="*/ 1138061 w 1549445"/>
                      <a:gd name="connsiteY116" fmla="*/ 907942 h 1594893"/>
                      <a:gd name="connsiteX117" fmla="*/ 1108768 w 1549445"/>
                      <a:gd name="connsiteY117" fmla="*/ 953720 h 1594893"/>
                      <a:gd name="connsiteX118" fmla="*/ 1123346 w 1549445"/>
                      <a:gd name="connsiteY118" fmla="*/ 939824 h 1594893"/>
                      <a:gd name="connsiteX119" fmla="*/ 1134382 w 1549445"/>
                      <a:gd name="connsiteY119" fmla="*/ 920613 h 1594893"/>
                      <a:gd name="connsiteX120" fmla="*/ 1131385 w 1549445"/>
                      <a:gd name="connsiteY120" fmla="*/ 924428 h 1594893"/>
                      <a:gd name="connsiteX121" fmla="*/ 1204004 w 1549445"/>
                      <a:gd name="connsiteY121" fmla="*/ 802352 h 1594893"/>
                      <a:gd name="connsiteX122" fmla="*/ 1242698 w 1549445"/>
                      <a:gd name="connsiteY122" fmla="*/ 694172 h 1594893"/>
                      <a:gd name="connsiteX123" fmla="*/ 1252644 w 1549445"/>
                      <a:gd name="connsiteY123" fmla="*/ 687769 h 1594893"/>
                      <a:gd name="connsiteX124" fmla="*/ 1265451 w 1549445"/>
                      <a:gd name="connsiteY124" fmla="*/ 645396 h 1594893"/>
                      <a:gd name="connsiteX125" fmla="*/ 1256595 w 1549445"/>
                      <a:gd name="connsiteY125" fmla="*/ 666787 h 1594893"/>
                      <a:gd name="connsiteX126" fmla="*/ 1271173 w 1549445"/>
                      <a:gd name="connsiteY126" fmla="*/ 622371 h 1594893"/>
                      <a:gd name="connsiteX127" fmla="*/ 1270764 w 1549445"/>
                      <a:gd name="connsiteY127" fmla="*/ 626458 h 1594893"/>
                      <a:gd name="connsiteX128" fmla="*/ 1275942 w 1549445"/>
                      <a:gd name="connsiteY128" fmla="*/ 598936 h 1594893"/>
                      <a:gd name="connsiteX129" fmla="*/ 1292155 w 1549445"/>
                      <a:gd name="connsiteY129" fmla="*/ 549343 h 1594893"/>
                      <a:gd name="connsiteX130" fmla="*/ 1292973 w 1549445"/>
                      <a:gd name="connsiteY130" fmla="*/ 526726 h 1594893"/>
                      <a:gd name="connsiteX131" fmla="*/ 1302101 w 1549445"/>
                      <a:gd name="connsiteY131" fmla="*/ 503428 h 1594893"/>
                      <a:gd name="connsiteX132" fmla="*/ 1307415 w 1549445"/>
                      <a:gd name="connsiteY132" fmla="*/ 450020 h 1594893"/>
                      <a:gd name="connsiteX133" fmla="*/ 1316271 w 1549445"/>
                      <a:gd name="connsiteY133" fmla="*/ 428629 h 1594893"/>
                      <a:gd name="connsiteX134" fmla="*/ 1321448 w 1549445"/>
                      <a:gd name="connsiteY134" fmla="*/ 373858 h 1594893"/>
                      <a:gd name="connsiteX135" fmla="*/ 1325399 w 1549445"/>
                      <a:gd name="connsiteY135" fmla="*/ 320723 h 1594893"/>
                      <a:gd name="connsiteX136" fmla="*/ 1328941 w 1549445"/>
                      <a:gd name="connsiteY136" fmla="*/ 318679 h 1594893"/>
                      <a:gd name="connsiteX137" fmla="*/ 1329214 w 1549445"/>
                      <a:gd name="connsiteY137" fmla="*/ 310777 h 1594893"/>
                      <a:gd name="connsiteX138" fmla="*/ 1329895 w 1549445"/>
                      <a:gd name="connsiteY138" fmla="*/ 299741 h 1594893"/>
                      <a:gd name="connsiteX139" fmla="*/ 1330849 w 1549445"/>
                      <a:gd name="connsiteY139" fmla="*/ 272219 h 1594893"/>
                      <a:gd name="connsiteX140" fmla="*/ 1330849 w 1549445"/>
                      <a:gd name="connsiteY140" fmla="*/ 272764 h 1594893"/>
                      <a:gd name="connsiteX141" fmla="*/ 1330849 w 1549445"/>
                      <a:gd name="connsiteY141" fmla="*/ 271947 h 1594893"/>
                      <a:gd name="connsiteX142" fmla="*/ 1330167 w 1549445"/>
                      <a:gd name="connsiteY142" fmla="*/ 258867 h 1594893"/>
                      <a:gd name="connsiteX143" fmla="*/ 1327579 w 1549445"/>
                      <a:gd name="connsiteY143" fmla="*/ 218130 h 1594893"/>
                      <a:gd name="connsiteX144" fmla="*/ 1326489 w 1549445"/>
                      <a:gd name="connsiteY144" fmla="*/ 191153 h 1594893"/>
                      <a:gd name="connsiteX145" fmla="*/ 1323900 w 1549445"/>
                      <a:gd name="connsiteY145" fmla="*/ 148644 h 1594893"/>
                      <a:gd name="connsiteX146" fmla="*/ 1322402 w 1549445"/>
                      <a:gd name="connsiteY146" fmla="*/ 179708 h 1594893"/>
                      <a:gd name="connsiteX147" fmla="*/ 1322402 w 1549445"/>
                      <a:gd name="connsiteY147" fmla="*/ 204777 h 1594893"/>
                      <a:gd name="connsiteX148" fmla="*/ 1322402 w 1549445"/>
                      <a:gd name="connsiteY148" fmla="*/ 225351 h 1594893"/>
                      <a:gd name="connsiteX149" fmla="*/ 1324854 w 1549445"/>
                      <a:gd name="connsiteY149" fmla="*/ 245788 h 1594893"/>
                      <a:gd name="connsiteX150" fmla="*/ 1321312 w 1549445"/>
                      <a:gd name="connsiteY150" fmla="*/ 306689 h 1594893"/>
                      <a:gd name="connsiteX151" fmla="*/ 1320085 w 1549445"/>
                      <a:gd name="connsiteY151" fmla="*/ 292792 h 1594893"/>
                      <a:gd name="connsiteX152" fmla="*/ 1319677 w 1549445"/>
                      <a:gd name="connsiteY152" fmla="*/ 271810 h 1594893"/>
                      <a:gd name="connsiteX153" fmla="*/ 1320222 w 1549445"/>
                      <a:gd name="connsiteY153" fmla="*/ 219083 h 1594893"/>
                      <a:gd name="connsiteX154" fmla="*/ 1320767 w 1549445"/>
                      <a:gd name="connsiteY154" fmla="*/ 189927 h 1594893"/>
                      <a:gd name="connsiteX155" fmla="*/ 1319677 w 1549445"/>
                      <a:gd name="connsiteY155" fmla="*/ 156955 h 1594893"/>
                      <a:gd name="connsiteX156" fmla="*/ 1316407 w 1549445"/>
                      <a:gd name="connsiteY156" fmla="*/ 93192 h 1594893"/>
                      <a:gd name="connsiteX157" fmla="*/ 1314499 w 1549445"/>
                      <a:gd name="connsiteY157" fmla="*/ 129433 h 1594893"/>
                      <a:gd name="connsiteX158" fmla="*/ 1314227 w 1549445"/>
                      <a:gd name="connsiteY158" fmla="*/ 154912 h 1594893"/>
                      <a:gd name="connsiteX159" fmla="*/ 1314227 w 1549445"/>
                      <a:gd name="connsiteY159" fmla="*/ 169081 h 1594893"/>
                      <a:gd name="connsiteX160" fmla="*/ 1313955 w 1549445"/>
                      <a:gd name="connsiteY160" fmla="*/ 183251 h 1594893"/>
                      <a:gd name="connsiteX161" fmla="*/ 1308913 w 1549445"/>
                      <a:gd name="connsiteY161" fmla="*/ 297970 h 1594893"/>
                      <a:gd name="connsiteX162" fmla="*/ 1312183 w 1549445"/>
                      <a:gd name="connsiteY162" fmla="*/ 265271 h 1594893"/>
                      <a:gd name="connsiteX163" fmla="*/ 1310684 w 1549445"/>
                      <a:gd name="connsiteY163" fmla="*/ 303964 h 1594893"/>
                      <a:gd name="connsiteX164" fmla="*/ 1315725 w 1549445"/>
                      <a:gd name="connsiteY164" fmla="*/ 268132 h 1594893"/>
                      <a:gd name="connsiteX165" fmla="*/ 1314499 w 1549445"/>
                      <a:gd name="connsiteY165" fmla="*/ 294155 h 1594893"/>
                      <a:gd name="connsiteX166" fmla="*/ 1314227 w 1549445"/>
                      <a:gd name="connsiteY166" fmla="*/ 300422 h 1594893"/>
                      <a:gd name="connsiteX167" fmla="*/ 1314227 w 1549445"/>
                      <a:gd name="connsiteY167" fmla="*/ 303556 h 1594893"/>
                      <a:gd name="connsiteX168" fmla="*/ 1313955 w 1549445"/>
                      <a:gd name="connsiteY168" fmla="*/ 305327 h 1594893"/>
                      <a:gd name="connsiteX169" fmla="*/ 1313409 w 1549445"/>
                      <a:gd name="connsiteY169" fmla="*/ 311867 h 1594893"/>
                      <a:gd name="connsiteX170" fmla="*/ 1311093 w 1549445"/>
                      <a:gd name="connsiteY170" fmla="*/ 337753 h 1594893"/>
                      <a:gd name="connsiteX171" fmla="*/ 1316543 w 1549445"/>
                      <a:gd name="connsiteY171" fmla="*/ 321404 h 1594893"/>
                      <a:gd name="connsiteX172" fmla="*/ 1314499 w 1549445"/>
                      <a:gd name="connsiteY172" fmla="*/ 362550 h 1594893"/>
                      <a:gd name="connsiteX173" fmla="*/ 1318042 w 1549445"/>
                      <a:gd name="connsiteY173" fmla="*/ 348653 h 1594893"/>
                      <a:gd name="connsiteX174" fmla="*/ 1310821 w 1549445"/>
                      <a:gd name="connsiteY174" fmla="*/ 386666 h 1594893"/>
                      <a:gd name="connsiteX175" fmla="*/ 1302918 w 1549445"/>
                      <a:gd name="connsiteY175" fmla="*/ 422090 h 1594893"/>
                      <a:gd name="connsiteX176" fmla="*/ 1300466 w 1549445"/>
                      <a:gd name="connsiteY176" fmla="*/ 465824 h 1594893"/>
                      <a:gd name="connsiteX177" fmla="*/ 1303463 w 1549445"/>
                      <a:gd name="connsiteY177" fmla="*/ 451655 h 1594893"/>
                      <a:gd name="connsiteX178" fmla="*/ 1301283 w 1549445"/>
                      <a:gd name="connsiteY178" fmla="*/ 482446 h 1594893"/>
                      <a:gd name="connsiteX179" fmla="*/ 1290112 w 1549445"/>
                      <a:gd name="connsiteY179" fmla="*/ 498523 h 1594893"/>
                      <a:gd name="connsiteX180" fmla="*/ 1279212 w 1549445"/>
                      <a:gd name="connsiteY180" fmla="*/ 567600 h 1594893"/>
                      <a:gd name="connsiteX181" fmla="*/ 1287523 w 1549445"/>
                      <a:gd name="connsiteY181" fmla="*/ 507788 h 1594893"/>
                      <a:gd name="connsiteX182" fmla="*/ 1282481 w 1549445"/>
                      <a:gd name="connsiteY182" fmla="*/ 522230 h 1594893"/>
                      <a:gd name="connsiteX183" fmla="*/ 1287114 w 1549445"/>
                      <a:gd name="connsiteY183" fmla="*/ 496071 h 1594893"/>
                      <a:gd name="connsiteX184" fmla="*/ 1293381 w 1549445"/>
                      <a:gd name="connsiteY184" fmla="*/ 463236 h 1594893"/>
                      <a:gd name="connsiteX185" fmla="*/ 1302237 w 1549445"/>
                      <a:gd name="connsiteY185" fmla="*/ 437894 h 1594893"/>
                      <a:gd name="connsiteX186" fmla="*/ 1298150 w 1549445"/>
                      <a:gd name="connsiteY186" fmla="*/ 431490 h 1594893"/>
                      <a:gd name="connsiteX187" fmla="*/ 1288476 w 1549445"/>
                      <a:gd name="connsiteY187" fmla="*/ 479585 h 1594893"/>
                      <a:gd name="connsiteX188" fmla="*/ 1293245 w 1549445"/>
                      <a:gd name="connsiteY188" fmla="*/ 427539 h 1594893"/>
                      <a:gd name="connsiteX189" fmla="*/ 1295970 w 1549445"/>
                      <a:gd name="connsiteY189" fmla="*/ 380807 h 1594893"/>
                      <a:gd name="connsiteX190" fmla="*/ 1303463 w 1549445"/>
                      <a:gd name="connsiteY190" fmla="*/ 371134 h 1594893"/>
                      <a:gd name="connsiteX191" fmla="*/ 1305643 w 1549445"/>
                      <a:gd name="connsiteY191" fmla="*/ 330260 h 1594893"/>
                      <a:gd name="connsiteX192" fmla="*/ 1300330 w 1549445"/>
                      <a:gd name="connsiteY192" fmla="*/ 337753 h 1594893"/>
                      <a:gd name="connsiteX193" fmla="*/ 1306052 w 1549445"/>
                      <a:gd name="connsiteY193" fmla="*/ 304237 h 1594893"/>
                      <a:gd name="connsiteX194" fmla="*/ 1307006 w 1549445"/>
                      <a:gd name="connsiteY194" fmla="*/ 297970 h 1594893"/>
                      <a:gd name="connsiteX195" fmla="*/ 1307823 w 1549445"/>
                      <a:gd name="connsiteY195" fmla="*/ 290204 h 1594893"/>
                      <a:gd name="connsiteX196" fmla="*/ 1309186 w 1549445"/>
                      <a:gd name="connsiteY196" fmla="*/ 273582 h 1594893"/>
                      <a:gd name="connsiteX197" fmla="*/ 1309595 w 1549445"/>
                      <a:gd name="connsiteY197" fmla="*/ 231209 h 1594893"/>
                      <a:gd name="connsiteX198" fmla="*/ 1306324 w 1549445"/>
                      <a:gd name="connsiteY198" fmla="*/ 276715 h 1594893"/>
                      <a:gd name="connsiteX199" fmla="*/ 1311911 w 1549445"/>
                      <a:gd name="connsiteY199" fmla="*/ 172215 h 1594893"/>
                      <a:gd name="connsiteX200" fmla="*/ 1315862 w 1549445"/>
                      <a:gd name="connsiteY200" fmla="*/ 76434 h 1594893"/>
                      <a:gd name="connsiteX201" fmla="*/ 1312592 w 1549445"/>
                      <a:gd name="connsiteY201" fmla="*/ 61174 h 1594893"/>
                      <a:gd name="connsiteX202" fmla="*/ 1316271 w 1549445"/>
                      <a:gd name="connsiteY202" fmla="*/ 45097 h 1594893"/>
                      <a:gd name="connsiteX203" fmla="*/ 1319132 w 1549445"/>
                      <a:gd name="connsiteY203" fmla="*/ 53545 h 1594893"/>
                      <a:gd name="connsiteX204" fmla="*/ 1316543 w 1549445"/>
                      <a:gd name="connsiteY204" fmla="*/ 65943 h 1594893"/>
                      <a:gd name="connsiteX205" fmla="*/ 1322402 w 1549445"/>
                      <a:gd name="connsiteY205" fmla="*/ 60629 h 1594893"/>
                      <a:gd name="connsiteX206" fmla="*/ 1325808 w 1549445"/>
                      <a:gd name="connsiteY206" fmla="*/ 54771 h 1594893"/>
                      <a:gd name="connsiteX207" fmla="*/ 1331666 w 1549445"/>
                      <a:gd name="connsiteY207" fmla="*/ 42236 h 1594893"/>
                      <a:gd name="connsiteX208" fmla="*/ 1328124 w 1549445"/>
                      <a:gd name="connsiteY208" fmla="*/ 38149 h 1594893"/>
                      <a:gd name="connsiteX209" fmla="*/ 1334664 w 1549445"/>
                      <a:gd name="connsiteY209" fmla="*/ 24933 h 1594893"/>
                      <a:gd name="connsiteX210" fmla="*/ 1331394 w 1549445"/>
                      <a:gd name="connsiteY210" fmla="*/ 36650 h 1594893"/>
                      <a:gd name="connsiteX211" fmla="*/ 1343520 w 1549445"/>
                      <a:gd name="connsiteY211" fmla="*/ 25342 h 1594893"/>
                      <a:gd name="connsiteX212" fmla="*/ 1339568 w 1549445"/>
                      <a:gd name="connsiteY212" fmla="*/ 41691 h 1594893"/>
                      <a:gd name="connsiteX213" fmla="*/ 1330304 w 1549445"/>
                      <a:gd name="connsiteY213" fmla="*/ 65807 h 1594893"/>
                      <a:gd name="connsiteX214" fmla="*/ 1335209 w 1549445"/>
                      <a:gd name="connsiteY214" fmla="*/ 59403 h 1594893"/>
                      <a:gd name="connsiteX215" fmla="*/ 1327579 w 1549445"/>
                      <a:gd name="connsiteY215" fmla="*/ 74390 h 1594893"/>
                      <a:gd name="connsiteX216" fmla="*/ 1336162 w 1549445"/>
                      <a:gd name="connsiteY216" fmla="*/ 85017 h 1594893"/>
                      <a:gd name="connsiteX217" fmla="*/ 1335073 w 1549445"/>
                      <a:gd name="connsiteY217" fmla="*/ 82974 h 1594893"/>
                      <a:gd name="connsiteX218" fmla="*/ 1330849 w 1549445"/>
                      <a:gd name="connsiteY218" fmla="*/ 98369 h 1594893"/>
                      <a:gd name="connsiteX219" fmla="*/ 1335754 w 1549445"/>
                      <a:gd name="connsiteY219" fmla="*/ 101776 h 1594893"/>
                      <a:gd name="connsiteX220" fmla="*/ 1341476 w 1549445"/>
                      <a:gd name="connsiteY220" fmla="*/ 92647 h 1594893"/>
                      <a:gd name="connsiteX221" fmla="*/ 1344746 w 1549445"/>
                      <a:gd name="connsiteY221" fmla="*/ 79295 h 1594893"/>
                      <a:gd name="connsiteX222" fmla="*/ 1349106 w 1549445"/>
                      <a:gd name="connsiteY222" fmla="*/ 46051 h 1594893"/>
                      <a:gd name="connsiteX223" fmla="*/ 1350741 w 1549445"/>
                      <a:gd name="connsiteY223" fmla="*/ 27658 h 1594893"/>
                      <a:gd name="connsiteX224" fmla="*/ 1355237 w 1549445"/>
                      <a:gd name="connsiteY224" fmla="*/ 16622 h 1594893"/>
                      <a:gd name="connsiteX225" fmla="*/ 1355782 w 1549445"/>
                      <a:gd name="connsiteY225" fmla="*/ 15668 h 1594893"/>
                      <a:gd name="connsiteX226" fmla="*/ 1355782 w 1549445"/>
                      <a:gd name="connsiteY226" fmla="*/ 15396 h 1594893"/>
                      <a:gd name="connsiteX227" fmla="*/ 1355918 w 1549445"/>
                      <a:gd name="connsiteY227" fmla="*/ 15396 h 1594893"/>
                      <a:gd name="connsiteX228" fmla="*/ 1355918 w 1549445"/>
                      <a:gd name="connsiteY228" fmla="*/ 15396 h 1594893"/>
                      <a:gd name="connsiteX229" fmla="*/ 1355918 w 1549445"/>
                      <a:gd name="connsiteY229" fmla="*/ 15396 h 1594893"/>
                      <a:gd name="connsiteX230" fmla="*/ 1355918 w 1549445"/>
                      <a:gd name="connsiteY230" fmla="*/ 15396 h 1594893"/>
                      <a:gd name="connsiteX231" fmla="*/ 1352921 w 1549445"/>
                      <a:gd name="connsiteY231" fmla="*/ 681 h 1594893"/>
                      <a:gd name="connsiteX232" fmla="*/ 1352921 w 1549445"/>
                      <a:gd name="connsiteY232" fmla="*/ 681 h 1594893"/>
                      <a:gd name="connsiteX233" fmla="*/ 1353193 w 1549445"/>
                      <a:gd name="connsiteY233" fmla="*/ 681 h 1594893"/>
                      <a:gd name="connsiteX234" fmla="*/ 1354964 w 1549445"/>
                      <a:gd name="connsiteY234" fmla="*/ 409 h 1594893"/>
                      <a:gd name="connsiteX235" fmla="*/ 1356736 w 1549445"/>
                      <a:gd name="connsiteY235" fmla="*/ 136 h 1594893"/>
                      <a:gd name="connsiteX236" fmla="*/ 1357553 w 1549445"/>
                      <a:gd name="connsiteY236" fmla="*/ 409 h 1594893"/>
                      <a:gd name="connsiteX237" fmla="*/ 1359188 w 1549445"/>
                      <a:gd name="connsiteY237" fmla="*/ 1090 h 1594893"/>
                      <a:gd name="connsiteX238" fmla="*/ 1366000 w 1549445"/>
                      <a:gd name="connsiteY238" fmla="*/ 4224 h 1594893"/>
                      <a:gd name="connsiteX239" fmla="*/ 1367908 w 1549445"/>
                      <a:gd name="connsiteY239" fmla="*/ 0 h 1594893"/>
                      <a:gd name="connsiteX240" fmla="*/ 1382895 w 1549445"/>
                      <a:gd name="connsiteY240" fmla="*/ 6676 h 1594893"/>
                      <a:gd name="connsiteX241" fmla="*/ 1384257 w 1549445"/>
                      <a:gd name="connsiteY241" fmla="*/ 15260 h 1594893"/>
                      <a:gd name="connsiteX242" fmla="*/ 1379352 w 1549445"/>
                      <a:gd name="connsiteY242" fmla="*/ 10491 h 1594893"/>
                      <a:gd name="connsiteX243" fmla="*/ 1377990 w 1549445"/>
                      <a:gd name="connsiteY243" fmla="*/ 11581 h 1594893"/>
                      <a:gd name="connsiteX244" fmla="*/ 1377581 w 1549445"/>
                      <a:gd name="connsiteY244" fmla="*/ 12262 h 1594893"/>
                      <a:gd name="connsiteX245" fmla="*/ 1400062 w 1549445"/>
                      <a:gd name="connsiteY245" fmla="*/ 30247 h 1594893"/>
                      <a:gd name="connsiteX246" fmla="*/ 1390116 w 1549445"/>
                      <a:gd name="connsiteY246" fmla="*/ 23707 h 1594893"/>
                      <a:gd name="connsiteX247" fmla="*/ 1390797 w 1549445"/>
                      <a:gd name="connsiteY247" fmla="*/ 29157 h 1594893"/>
                      <a:gd name="connsiteX248" fmla="*/ 1396519 w 1549445"/>
                      <a:gd name="connsiteY248" fmla="*/ 48367 h 1594893"/>
                      <a:gd name="connsiteX249" fmla="*/ 1399381 w 1549445"/>
                      <a:gd name="connsiteY249" fmla="*/ 51910 h 1594893"/>
                      <a:gd name="connsiteX250" fmla="*/ 1402242 w 1549445"/>
                      <a:gd name="connsiteY250" fmla="*/ 56542 h 1594893"/>
                      <a:gd name="connsiteX251" fmla="*/ 1407828 w 1549445"/>
                      <a:gd name="connsiteY251" fmla="*/ 65807 h 1594893"/>
                      <a:gd name="connsiteX252" fmla="*/ 1419272 w 1549445"/>
                      <a:gd name="connsiteY252" fmla="*/ 84336 h 1594893"/>
                      <a:gd name="connsiteX253" fmla="*/ 1424313 w 1549445"/>
                      <a:gd name="connsiteY253" fmla="*/ 85017 h 1594893"/>
                      <a:gd name="connsiteX254" fmla="*/ 1450745 w 1549445"/>
                      <a:gd name="connsiteY254" fmla="*/ 142513 h 1594893"/>
                      <a:gd name="connsiteX255" fmla="*/ 1449928 w 1549445"/>
                      <a:gd name="connsiteY255" fmla="*/ 142513 h 1594893"/>
                      <a:gd name="connsiteX256" fmla="*/ 1462871 w 1549445"/>
                      <a:gd name="connsiteY256" fmla="*/ 177120 h 1594893"/>
                      <a:gd name="connsiteX257" fmla="*/ 1477585 w 1549445"/>
                      <a:gd name="connsiteY257" fmla="*/ 214315 h 1594893"/>
                      <a:gd name="connsiteX258" fmla="*/ 1499249 w 1549445"/>
                      <a:gd name="connsiteY258" fmla="*/ 253417 h 1594893"/>
                      <a:gd name="connsiteX259" fmla="*/ 1496387 w 1549445"/>
                      <a:gd name="connsiteY259" fmla="*/ 227258 h 1594893"/>
                      <a:gd name="connsiteX260" fmla="*/ 1500883 w 1549445"/>
                      <a:gd name="connsiteY260" fmla="*/ 242109 h 1594893"/>
                      <a:gd name="connsiteX261" fmla="*/ 1499657 w 1549445"/>
                      <a:gd name="connsiteY261" fmla="*/ 229574 h 1594893"/>
                      <a:gd name="connsiteX262" fmla="*/ 1473226 w 1549445"/>
                      <a:gd name="connsiteY262" fmla="*/ 160498 h 1594893"/>
                      <a:gd name="connsiteX263" fmla="*/ 1461781 w 1549445"/>
                      <a:gd name="connsiteY263" fmla="*/ 135428 h 1594893"/>
                      <a:gd name="connsiteX264" fmla="*/ 1453061 w 1549445"/>
                      <a:gd name="connsiteY264" fmla="*/ 122894 h 1594893"/>
                      <a:gd name="connsiteX265" fmla="*/ 1468866 w 1549445"/>
                      <a:gd name="connsiteY265" fmla="*/ 159816 h 1594893"/>
                      <a:gd name="connsiteX266" fmla="*/ 1432216 w 1549445"/>
                      <a:gd name="connsiteY266" fmla="*/ 83246 h 1594893"/>
                      <a:gd name="connsiteX267" fmla="*/ 1427447 w 1549445"/>
                      <a:gd name="connsiteY267" fmla="*/ 67305 h 1594893"/>
                      <a:gd name="connsiteX268" fmla="*/ 1411506 w 1549445"/>
                      <a:gd name="connsiteY268" fmla="*/ 44280 h 1594893"/>
                      <a:gd name="connsiteX269" fmla="*/ 1417365 w 1549445"/>
                      <a:gd name="connsiteY269" fmla="*/ 48095 h 1594893"/>
                      <a:gd name="connsiteX270" fmla="*/ 1421861 w 1549445"/>
                      <a:gd name="connsiteY270" fmla="*/ 52455 h 1594893"/>
                      <a:gd name="connsiteX271" fmla="*/ 1425812 w 1549445"/>
                      <a:gd name="connsiteY271" fmla="*/ 57768 h 1594893"/>
                      <a:gd name="connsiteX272" fmla="*/ 1428401 w 1549445"/>
                      <a:gd name="connsiteY272" fmla="*/ 61447 h 1594893"/>
                      <a:gd name="connsiteX273" fmla="*/ 1431398 w 1549445"/>
                      <a:gd name="connsiteY273" fmla="*/ 67169 h 1594893"/>
                      <a:gd name="connsiteX274" fmla="*/ 1427719 w 1549445"/>
                      <a:gd name="connsiteY274" fmla="*/ 57768 h 1594893"/>
                      <a:gd name="connsiteX275" fmla="*/ 1420771 w 1549445"/>
                      <a:gd name="connsiteY275" fmla="*/ 47141 h 1594893"/>
                      <a:gd name="connsiteX276" fmla="*/ 1403876 w 1549445"/>
                      <a:gd name="connsiteY276" fmla="*/ 20982 h 1594893"/>
                      <a:gd name="connsiteX277" fmla="*/ 1398972 w 1549445"/>
                      <a:gd name="connsiteY277" fmla="*/ 20301 h 1594893"/>
                      <a:gd name="connsiteX278" fmla="*/ 1396792 w 1549445"/>
                      <a:gd name="connsiteY278" fmla="*/ 14442 h 1594893"/>
                      <a:gd name="connsiteX279" fmla="*/ 1391478 w 1549445"/>
                      <a:gd name="connsiteY279" fmla="*/ 6540 h 1594893"/>
                      <a:gd name="connsiteX280" fmla="*/ 1393931 w 1549445"/>
                      <a:gd name="connsiteY280" fmla="*/ 3134 h 1594893"/>
                      <a:gd name="connsiteX281" fmla="*/ 1397201 w 1549445"/>
                      <a:gd name="connsiteY281" fmla="*/ 6131 h 1594893"/>
                      <a:gd name="connsiteX282" fmla="*/ 1400470 w 1549445"/>
                      <a:gd name="connsiteY282" fmla="*/ 10627 h 1594893"/>
                      <a:gd name="connsiteX283" fmla="*/ 1407010 w 1549445"/>
                      <a:gd name="connsiteY283" fmla="*/ 19619 h 1594893"/>
                      <a:gd name="connsiteX284" fmla="*/ 1420363 w 1549445"/>
                      <a:gd name="connsiteY284" fmla="*/ 37604 h 1594893"/>
                      <a:gd name="connsiteX285" fmla="*/ 1412869 w 1549445"/>
                      <a:gd name="connsiteY285" fmla="*/ 20437 h 1594893"/>
                      <a:gd name="connsiteX286" fmla="*/ 1424450 w 1549445"/>
                      <a:gd name="connsiteY286" fmla="*/ 37740 h 1594893"/>
                      <a:gd name="connsiteX287" fmla="*/ 1430308 w 1549445"/>
                      <a:gd name="connsiteY287" fmla="*/ 46732 h 1594893"/>
                      <a:gd name="connsiteX288" fmla="*/ 1436167 w 1549445"/>
                      <a:gd name="connsiteY288" fmla="*/ 58313 h 1594893"/>
                      <a:gd name="connsiteX289" fmla="*/ 1430308 w 1549445"/>
                      <a:gd name="connsiteY289" fmla="*/ 50956 h 1594893"/>
                      <a:gd name="connsiteX290" fmla="*/ 1453742 w 1549445"/>
                      <a:gd name="connsiteY290" fmla="*/ 103819 h 1594893"/>
                      <a:gd name="connsiteX291" fmla="*/ 1476359 w 1549445"/>
                      <a:gd name="connsiteY291" fmla="*/ 159816 h 1594893"/>
                      <a:gd name="connsiteX292" fmla="*/ 1496933 w 1549445"/>
                      <a:gd name="connsiteY292" fmla="*/ 202461 h 1594893"/>
                      <a:gd name="connsiteX293" fmla="*/ 1518459 w 1549445"/>
                      <a:gd name="connsiteY293" fmla="*/ 276715 h 1594893"/>
                      <a:gd name="connsiteX294" fmla="*/ 1507151 w 1549445"/>
                      <a:gd name="connsiteY294" fmla="*/ 258458 h 1594893"/>
                      <a:gd name="connsiteX295" fmla="*/ 1514644 w 1549445"/>
                      <a:gd name="connsiteY295" fmla="*/ 285980 h 1594893"/>
                      <a:gd name="connsiteX296" fmla="*/ 1516688 w 1549445"/>
                      <a:gd name="connsiteY296" fmla="*/ 293337 h 1594893"/>
                      <a:gd name="connsiteX297" fmla="*/ 1518459 w 1549445"/>
                      <a:gd name="connsiteY297" fmla="*/ 298923 h 1594893"/>
                      <a:gd name="connsiteX298" fmla="*/ 1525680 w 1549445"/>
                      <a:gd name="connsiteY298" fmla="*/ 317861 h 1594893"/>
                      <a:gd name="connsiteX299" fmla="*/ 1519277 w 1549445"/>
                      <a:gd name="connsiteY299" fmla="*/ 306689 h 1594893"/>
                      <a:gd name="connsiteX300" fmla="*/ 1522138 w 1549445"/>
                      <a:gd name="connsiteY300" fmla="*/ 340478 h 1594893"/>
                      <a:gd name="connsiteX301" fmla="*/ 1540259 w 1549445"/>
                      <a:gd name="connsiteY301" fmla="*/ 411599 h 1594893"/>
                      <a:gd name="connsiteX302" fmla="*/ 1547343 w 1549445"/>
                      <a:gd name="connsiteY302" fmla="*/ 441981 h 1594893"/>
                      <a:gd name="connsiteX303" fmla="*/ 1549387 w 1549445"/>
                      <a:gd name="connsiteY303" fmla="*/ 494572 h 1594893"/>
                      <a:gd name="connsiteX304" fmla="*/ 1547071 w 1549445"/>
                      <a:gd name="connsiteY304" fmla="*/ 491166 h 1594893"/>
                      <a:gd name="connsiteX305" fmla="*/ 1548842 w 1549445"/>
                      <a:gd name="connsiteY305" fmla="*/ 531495 h 1594893"/>
                      <a:gd name="connsiteX306" fmla="*/ 1548433 w 1549445"/>
                      <a:gd name="connsiteY306" fmla="*/ 566783 h 1594893"/>
                      <a:gd name="connsiteX307" fmla="*/ 1546799 w 1549445"/>
                      <a:gd name="connsiteY307" fmla="*/ 601253 h 1594893"/>
                      <a:gd name="connsiteX308" fmla="*/ 1543937 w 1549445"/>
                      <a:gd name="connsiteY308" fmla="*/ 639129 h 1594893"/>
                      <a:gd name="connsiteX309" fmla="*/ 1533446 w 1549445"/>
                      <a:gd name="connsiteY309" fmla="*/ 681229 h 1594893"/>
                      <a:gd name="connsiteX310" fmla="*/ 1529631 w 1549445"/>
                      <a:gd name="connsiteY310" fmla="*/ 657250 h 1594893"/>
                      <a:gd name="connsiteX311" fmla="*/ 1541485 w 1549445"/>
                      <a:gd name="connsiteY311" fmla="*/ 592806 h 1594893"/>
                      <a:gd name="connsiteX312" fmla="*/ 1537806 w 1549445"/>
                      <a:gd name="connsiteY312" fmla="*/ 603433 h 1594893"/>
                      <a:gd name="connsiteX313" fmla="*/ 1540940 w 1549445"/>
                      <a:gd name="connsiteY313" fmla="*/ 565284 h 1594893"/>
                      <a:gd name="connsiteX314" fmla="*/ 1537670 w 1549445"/>
                      <a:gd name="connsiteY314" fmla="*/ 570870 h 1594893"/>
                      <a:gd name="connsiteX315" fmla="*/ 1541757 w 1549445"/>
                      <a:gd name="connsiteY315" fmla="*/ 546618 h 1594893"/>
                      <a:gd name="connsiteX316" fmla="*/ 1534809 w 1549445"/>
                      <a:gd name="connsiteY316" fmla="*/ 492529 h 1594893"/>
                      <a:gd name="connsiteX317" fmla="*/ 1543256 w 1549445"/>
                      <a:gd name="connsiteY317" fmla="*/ 528770 h 1594893"/>
                      <a:gd name="connsiteX318" fmla="*/ 1546799 w 1549445"/>
                      <a:gd name="connsiteY318" fmla="*/ 536127 h 1594893"/>
                      <a:gd name="connsiteX319" fmla="*/ 1541076 w 1549445"/>
                      <a:gd name="connsiteY319" fmla="*/ 465279 h 1594893"/>
                      <a:gd name="connsiteX320" fmla="*/ 1543528 w 1549445"/>
                      <a:gd name="connsiteY320" fmla="*/ 478359 h 1594893"/>
                      <a:gd name="connsiteX321" fmla="*/ 1541757 w 1549445"/>
                      <a:gd name="connsiteY321" fmla="*/ 429583 h 1594893"/>
                      <a:gd name="connsiteX322" fmla="*/ 1531403 w 1549445"/>
                      <a:gd name="connsiteY322" fmla="*/ 394840 h 1594893"/>
                      <a:gd name="connsiteX323" fmla="*/ 1538079 w 1549445"/>
                      <a:gd name="connsiteY323" fmla="*/ 489940 h 1594893"/>
                      <a:gd name="connsiteX324" fmla="*/ 1526906 w 1549445"/>
                      <a:gd name="connsiteY324" fmla="*/ 442526 h 1594893"/>
                      <a:gd name="connsiteX325" fmla="*/ 1526906 w 1549445"/>
                      <a:gd name="connsiteY325" fmla="*/ 439393 h 1594893"/>
                      <a:gd name="connsiteX326" fmla="*/ 1515735 w 1549445"/>
                      <a:gd name="connsiteY326" fmla="*/ 440346 h 1594893"/>
                      <a:gd name="connsiteX327" fmla="*/ 1520639 w 1549445"/>
                      <a:gd name="connsiteY327" fmla="*/ 475907 h 1594893"/>
                      <a:gd name="connsiteX328" fmla="*/ 1523092 w 1549445"/>
                      <a:gd name="connsiteY328" fmla="*/ 515282 h 1594893"/>
                      <a:gd name="connsiteX329" fmla="*/ 1525544 w 1549445"/>
                      <a:gd name="connsiteY329" fmla="*/ 481493 h 1594893"/>
                      <a:gd name="connsiteX330" fmla="*/ 1528950 w 1549445"/>
                      <a:gd name="connsiteY330" fmla="*/ 509014 h 1594893"/>
                      <a:gd name="connsiteX331" fmla="*/ 1527315 w 1549445"/>
                      <a:gd name="connsiteY331" fmla="*/ 503565 h 1594893"/>
                      <a:gd name="connsiteX332" fmla="*/ 1525408 w 1549445"/>
                      <a:gd name="connsiteY332" fmla="*/ 573595 h 1594893"/>
                      <a:gd name="connsiteX333" fmla="*/ 1522547 w 1549445"/>
                      <a:gd name="connsiteY333" fmla="*/ 548934 h 1594893"/>
                      <a:gd name="connsiteX334" fmla="*/ 1519413 w 1549445"/>
                      <a:gd name="connsiteY334" fmla="*/ 576184 h 1594893"/>
                      <a:gd name="connsiteX335" fmla="*/ 1524726 w 1549445"/>
                      <a:gd name="connsiteY335" fmla="*/ 584494 h 1594893"/>
                      <a:gd name="connsiteX336" fmla="*/ 1517914 w 1549445"/>
                      <a:gd name="connsiteY336" fmla="*/ 638039 h 1594893"/>
                      <a:gd name="connsiteX337" fmla="*/ 1509058 w 1549445"/>
                      <a:gd name="connsiteY337" fmla="*/ 669648 h 1594893"/>
                      <a:gd name="connsiteX338" fmla="*/ 1508514 w 1549445"/>
                      <a:gd name="connsiteY338" fmla="*/ 674825 h 1594893"/>
                      <a:gd name="connsiteX339" fmla="*/ 1510693 w 1549445"/>
                      <a:gd name="connsiteY339" fmla="*/ 721694 h 1594893"/>
                      <a:gd name="connsiteX340" fmla="*/ 1499657 w 1549445"/>
                      <a:gd name="connsiteY340" fmla="*/ 756436 h 1594893"/>
                      <a:gd name="connsiteX341" fmla="*/ 1516143 w 1549445"/>
                      <a:gd name="connsiteY341" fmla="*/ 741450 h 1594893"/>
                      <a:gd name="connsiteX342" fmla="*/ 1513418 w 1549445"/>
                      <a:gd name="connsiteY342" fmla="*/ 708614 h 1594893"/>
                      <a:gd name="connsiteX343" fmla="*/ 1517097 w 1549445"/>
                      <a:gd name="connsiteY343" fmla="*/ 659702 h 1594893"/>
                      <a:gd name="connsiteX344" fmla="*/ 1518732 w 1549445"/>
                      <a:gd name="connsiteY344" fmla="*/ 670874 h 1594893"/>
                      <a:gd name="connsiteX345" fmla="*/ 1525272 w 1549445"/>
                      <a:gd name="connsiteY345" fmla="*/ 625232 h 1594893"/>
                      <a:gd name="connsiteX346" fmla="*/ 1523909 w 1549445"/>
                      <a:gd name="connsiteY346" fmla="*/ 672509 h 1594893"/>
                      <a:gd name="connsiteX347" fmla="*/ 1527860 w 1549445"/>
                      <a:gd name="connsiteY347" fmla="*/ 656568 h 1594893"/>
                      <a:gd name="connsiteX348" fmla="*/ 1519549 w 1549445"/>
                      <a:gd name="connsiteY348" fmla="*/ 705344 h 1594893"/>
                      <a:gd name="connsiteX349" fmla="*/ 1518732 w 1549445"/>
                      <a:gd name="connsiteY349" fmla="*/ 723602 h 1594893"/>
                      <a:gd name="connsiteX350" fmla="*/ 1532084 w 1549445"/>
                      <a:gd name="connsiteY350" fmla="*/ 674144 h 1594893"/>
                      <a:gd name="connsiteX351" fmla="*/ 1524182 w 1549445"/>
                      <a:gd name="connsiteY351" fmla="*/ 713792 h 1594893"/>
                      <a:gd name="connsiteX352" fmla="*/ 1516143 w 1549445"/>
                      <a:gd name="connsiteY352" fmla="*/ 757935 h 1594893"/>
                      <a:gd name="connsiteX353" fmla="*/ 1515735 w 1549445"/>
                      <a:gd name="connsiteY353" fmla="*/ 756573 h 1594893"/>
                      <a:gd name="connsiteX354" fmla="*/ 1505243 w 1549445"/>
                      <a:gd name="connsiteY354" fmla="*/ 817338 h 1594893"/>
                      <a:gd name="connsiteX355" fmla="*/ 1490256 w 1549445"/>
                      <a:gd name="connsiteY355" fmla="*/ 867749 h 1594893"/>
                      <a:gd name="connsiteX356" fmla="*/ 1488758 w 1549445"/>
                      <a:gd name="connsiteY356" fmla="*/ 866796 h 1594893"/>
                      <a:gd name="connsiteX357" fmla="*/ 1481400 w 1549445"/>
                      <a:gd name="connsiteY357" fmla="*/ 888731 h 1594893"/>
                      <a:gd name="connsiteX358" fmla="*/ 1496524 w 1549445"/>
                      <a:gd name="connsiteY358" fmla="*/ 844179 h 1594893"/>
                      <a:gd name="connsiteX359" fmla="*/ 1492573 w 1549445"/>
                      <a:gd name="connsiteY359" fmla="*/ 845541 h 1594893"/>
                      <a:gd name="connsiteX360" fmla="*/ 1503472 w 1549445"/>
                      <a:gd name="connsiteY360" fmla="*/ 790634 h 1594893"/>
                      <a:gd name="connsiteX361" fmla="*/ 1498976 w 1549445"/>
                      <a:gd name="connsiteY361" fmla="*/ 812570 h 1594893"/>
                      <a:gd name="connsiteX362" fmla="*/ 1491892 w 1549445"/>
                      <a:gd name="connsiteY362" fmla="*/ 836004 h 1594893"/>
                      <a:gd name="connsiteX363" fmla="*/ 1486033 w 1549445"/>
                      <a:gd name="connsiteY363" fmla="*/ 867886 h 1594893"/>
                      <a:gd name="connsiteX364" fmla="*/ 1477313 w 1549445"/>
                      <a:gd name="connsiteY364" fmla="*/ 881646 h 1594893"/>
                      <a:gd name="connsiteX365" fmla="*/ 1475814 w 1549445"/>
                      <a:gd name="connsiteY365" fmla="*/ 889140 h 1594893"/>
                      <a:gd name="connsiteX366" fmla="*/ 1477177 w 1549445"/>
                      <a:gd name="connsiteY366" fmla="*/ 865024 h 1594893"/>
                      <a:gd name="connsiteX367" fmla="*/ 1480719 w 1549445"/>
                      <a:gd name="connsiteY367" fmla="*/ 861209 h 1594893"/>
                      <a:gd name="connsiteX368" fmla="*/ 1491483 w 1549445"/>
                      <a:gd name="connsiteY368" fmla="*/ 816249 h 1594893"/>
                      <a:gd name="connsiteX369" fmla="*/ 1489030 w 1549445"/>
                      <a:gd name="connsiteY369" fmla="*/ 829873 h 1594893"/>
                      <a:gd name="connsiteX370" fmla="*/ 1500202 w 1549445"/>
                      <a:gd name="connsiteY370" fmla="*/ 787364 h 1594893"/>
                      <a:gd name="connsiteX371" fmla="*/ 1503745 w 1549445"/>
                      <a:gd name="connsiteY371" fmla="*/ 759298 h 1594893"/>
                      <a:gd name="connsiteX372" fmla="*/ 1463007 w 1549445"/>
                      <a:gd name="connsiteY372" fmla="*/ 887369 h 1594893"/>
                      <a:gd name="connsiteX373" fmla="*/ 1468049 w 1549445"/>
                      <a:gd name="connsiteY373" fmla="*/ 926471 h 1594893"/>
                      <a:gd name="connsiteX374" fmla="*/ 1426902 w 1549445"/>
                      <a:gd name="connsiteY374" fmla="*/ 1012306 h 1594893"/>
                      <a:gd name="connsiteX375" fmla="*/ 1426902 w 1549445"/>
                      <a:gd name="connsiteY375" fmla="*/ 1009581 h 1594893"/>
                      <a:gd name="connsiteX376" fmla="*/ 1410825 w 1549445"/>
                      <a:gd name="connsiteY376" fmla="*/ 1039556 h 1594893"/>
                      <a:gd name="connsiteX377" fmla="*/ 1406602 w 1549445"/>
                      <a:gd name="connsiteY377" fmla="*/ 1037376 h 1594893"/>
                      <a:gd name="connsiteX378" fmla="*/ 1386710 w 1549445"/>
                      <a:gd name="connsiteY378" fmla="*/ 1074570 h 1594893"/>
                      <a:gd name="connsiteX379" fmla="*/ 1412188 w 1549445"/>
                      <a:gd name="connsiteY379" fmla="*/ 1025386 h 1594893"/>
                      <a:gd name="connsiteX380" fmla="*/ 1409599 w 1549445"/>
                      <a:gd name="connsiteY380" fmla="*/ 1032471 h 1594893"/>
                      <a:gd name="connsiteX381" fmla="*/ 1439846 w 1549445"/>
                      <a:gd name="connsiteY381" fmla="*/ 975792 h 1594893"/>
                      <a:gd name="connsiteX382" fmla="*/ 1448701 w 1549445"/>
                      <a:gd name="connsiteY382" fmla="*/ 965710 h 1594893"/>
                      <a:gd name="connsiteX383" fmla="*/ 1458102 w 1549445"/>
                      <a:gd name="connsiteY383" fmla="*/ 935872 h 1594893"/>
                      <a:gd name="connsiteX384" fmla="*/ 1444887 w 1549445"/>
                      <a:gd name="connsiteY384" fmla="*/ 954129 h 1594893"/>
                      <a:gd name="connsiteX385" fmla="*/ 1425948 w 1549445"/>
                      <a:gd name="connsiteY385" fmla="*/ 994594 h 1594893"/>
                      <a:gd name="connsiteX386" fmla="*/ 1445840 w 1549445"/>
                      <a:gd name="connsiteY386" fmla="*/ 951132 h 1594893"/>
                      <a:gd name="connsiteX387" fmla="*/ 1439846 w 1549445"/>
                      <a:gd name="connsiteY387" fmla="*/ 934646 h 1594893"/>
                      <a:gd name="connsiteX388" fmla="*/ 1439028 w 1549445"/>
                      <a:gd name="connsiteY388" fmla="*/ 952631 h 1594893"/>
                      <a:gd name="connsiteX389" fmla="*/ 1407964 w 1549445"/>
                      <a:gd name="connsiteY389" fmla="*/ 1025795 h 1594893"/>
                      <a:gd name="connsiteX390" fmla="*/ 1407964 w 1549445"/>
                      <a:gd name="connsiteY390" fmla="*/ 1024432 h 1594893"/>
                      <a:gd name="connsiteX391" fmla="*/ 1400198 w 1549445"/>
                      <a:gd name="connsiteY391" fmla="*/ 1038874 h 1594893"/>
                      <a:gd name="connsiteX392" fmla="*/ 1392432 w 1549445"/>
                      <a:gd name="connsiteY392" fmla="*/ 1052362 h 1594893"/>
                      <a:gd name="connsiteX393" fmla="*/ 1396792 w 1549445"/>
                      <a:gd name="connsiteY393" fmla="*/ 1038465 h 1594893"/>
                      <a:gd name="connsiteX394" fmla="*/ 1378262 w 1549445"/>
                      <a:gd name="connsiteY394" fmla="*/ 1077704 h 1594893"/>
                      <a:gd name="connsiteX395" fmla="*/ 1360959 w 1549445"/>
                      <a:gd name="connsiteY395" fmla="*/ 1097187 h 1594893"/>
                      <a:gd name="connsiteX396" fmla="*/ 1363275 w 1549445"/>
                      <a:gd name="connsiteY396" fmla="*/ 1105090 h 1594893"/>
                      <a:gd name="connsiteX397" fmla="*/ 1376900 w 1549445"/>
                      <a:gd name="connsiteY397" fmla="*/ 1081928 h 1594893"/>
                      <a:gd name="connsiteX398" fmla="*/ 1367499 w 1549445"/>
                      <a:gd name="connsiteY398" fmla="*/ 1103591 h 1594893"/>
                      <a:gd name="connsiteX399" fmla="*/ 1366000 w 1549445"/>
                      <a:gd name="connsiteY399" fmla="*/ 1104953 h 1594893"/>
                      <a:gd name="connsiteX400" fmla="*/ 1361096 w 1549445"/>
                      <a:gd name="connsiteY400" fmla="*/ 1118442 h 1594893"/>
                      <a:gd name="connsiteX401" fmla="*/ 1341204 w 1549445"/>
                      <a:gd name="connsiteY401" fmla="*/ 1137380 h 1594893"/>
                      <a:gd name="connsiteX402" fmla="*/ 1348425 w 1549445"/>
                      <a:gd name="connsiteY402" fmla="*/ 1135881 h 1594893"/>
                      <a:gd name="connsiteX403" fmla="*/ 1298695 w 1549445"/>
                      <a:gd name="connsiteY403" fmla="*/ 1193922 h 1594893"/>
                      <a:gd name="connsiteX404" fmla="*/ 1274307 w 1549445"/>
                      <a:gd name="connsiteY404" fmla="*/ 1220354 h 1594893"/>
                      <a:gd name="connsiteX405" fmla="*/ 1254142 w 1549445"/>
                      <a:gd name="connsiteY405" fmla="*/ 1242153 h 1594893"/>
                      <a:gd name="connsiteX406" fmla="*/ 1247194 w 1549445"/>
                      <a:gd name="connsiteY406" fmla="*/ 1235204 h 1594893"/>
                      <a:gd name="connsiteX407" fmla="*/ 1268039 w 1549445"/>
                      <a:gd name="connsiteY407" fmla="*/ 1214222 h 1594893"/>
                      <a:gd name="connsiteX408" fmla="*/ 1289975 w 1549445"/>
                      <a:gd name="connsiteY408" fmla="*/ 1188199 h 1594893"/>
                      <a:gd name="connsiteX409" fmla="*/ 1261909 w 1549445"/>
                      <a:gd name="connsiteY409" fmla="*/ 1227166 h 1594893"/>
                      <a:gd name="connsiteX410" fmla="*/ 1303191 w 1549445"/>
                      <a:gd name="connsiteY410" fmla="*/ 1184930 h 1594893"/>
                      <a:gd name="connsiteX411" fmla="*/ 1322946 w 1549445"/>
                      <a:gd name="connsiteY411" fmla="*/ 1160406 h 1594893"/>
                      <a:gd name="connsiteX412" fmla="*/ 1331666 w 1549445"/>
                      <a:gd name="connsiteY412" fmla="*/ 1145146 h 1594893"/>
                      <a:gd name="connsiteX413" fmla="*/ 1356054 w 1549445"/>
                      <a:gd name="connsiteY413" fmla="*/ 1110675 h 1594893"/>
                      <a:gd name="connsiteX414" fmla="*/ 1361096 w 1549445"/>
                      <a:gd name="connsiteY414" fmla="*/ 1094599 h 1594893"/>
                      <a:gd name="connsiteX415" fmla="*/ 1302646 w 1549445"/>
                      <a:gd name="connsiteY415" fmla="*/ 1170488 h 1594893"/>
                      <a:gd name="connsiteX416" fmla="*/ 1307960 w 1549445"/>
                      <a:gd name="connsiteY416" fmla="*/ 1161359 h 1594893"/>
                      <a:gd name="connsiteX417" fmla="*/ 1278394 w 1549445"/>
                      <a:gd name="connsiteY417" fmla="*/ 1198009 h 1594893"/>
                      <a:gd name="connsiteX418" fmla="*/ 1280029 w 1549445"/>
                      <a:gd name="connsiteY418" fmla="*/ 1196783 h 1594893"/>
                      <a:gd name="connsiteX419" fmla="*/ 1255096 w 1549445"/>
                      <a:gd name="connsiteY419" fmla="*/ 1218582 h 1594893"/>
                      <a:gd name="connsiteX420" fmla="*/ 1239292 w 1549445"/>
                      <a:gd name="connsiteY420" fmla="*/ 1237929 h 1594893"/>
                      <a:gd name="connsiteX421" fmla="*/ 1216539 w 1549445"/>
                      <a:gd name="connsiteY421" fmla="*/ 1256459 h 1594893"/>
                      <a:gd name="connsiteX422" fmla="*/ 1220353 w 1549445"/>
                      <a:gd name="connsiteY422" fmla="*/ 1258230 h 1594893"/>
                      <a:gd name="connsiteX423" fmla="*/ 1194330 w 1549445"/>
                      <a:gd name="connsiteY423" fmla="*/ 1282754 h 1594893"/>
                      <a:gd name="connsiteX424" fmla="*/ 1196238 w 1549445"/>
                      <a:gd name="connsiteY424" fmla="*/ 1285888 h 1594893"/>
                      <a:gd name="connsiteX425" fmla="*/ 1227438 w 1549445"/>
                      <a:gd name="connsiteY425" fmla="*/ 1257821 h 1594893"/>
                      <a:gd name="connsiteX426" fmla="*/ 1209318 w 1549445"/>
                      <a:gd name="connsiteY426" fmla="*/ 1281119 h 1594893"/>
                      <a:gd name="connsiteX427" fmla="*/ 1190107 w 1549445"/>
                      <a:gd name="connsiteY427" fmla="*/ 1291746 h 1594893"/>
                      <a:gd name="connsiteX428" fmla="*/ 1178935 w 1549445"/>
                      <a:gd name="connsiteY428" fmla="*/ 1304553 h 1594893"/>
                      <a:gd name="connsiteX429" fmla="*/ 1181524 w 1549445"/>
                      <a:gd name="connsiteY429" fmla="*/ 1301011 h 1594893"/>
                      <a:gd name="connsiteX430" fmla="*/ 1158770 w 1549445"/>
                      <a:gd name="connsiteY430" fmla="*/ 1321993 h 1594893"/>
                      <a:gd name="connsiteX431" fmla="*/ 1200053 w 1549445"/>
                      <a:gd name="connsiteY431" fmla="*/ 1287931 h 1594893"/>
                      <a:gd name="connsiteX432" fmla="*/ 1158634 w 1549445"/>
                      <a:gd name="connsiteY432" fmla="*/ 1330168 h 1594893"/>
                      <a:gd name="connsiteX433" fmla="*/ 1120894 w 1549445"/>
                      <a:gd name="connsiteY433" fmla="*/ 1358098 h 1594893"/>
                      <a:gd name="connsiteX434" fmla="*/ 1156863 w 1549445"/>
                      <a:gd name="connsiteY434" fmla="*/ 1318859 h 1594893"/>
                      <a:gd name="connsiteX435" fmla="*/ 1150460 w 1549445"/>
                      <a:gd name="connsiteY435" fmla="*/ 1324173 h 1594893"/>
                      <a:gd name="connsiteX436" fmla="*/ 1188200 w 1549445"/>
                      <a:gd name="connsiteY436" fmla="*/ 1288749 h 1594893"/>
                      <a:gd name="connsiteX437" fmla="*/ 1174984 w 1549445"/>
                      <a:gd name="connsiteY437" fmla="*/ 1294335 h 1594893"/>
                      <a:gd name="connsiteX438" fmla="*/ 1144192 w 1549445"/>
                      <a:gd name="connsiteY438" fmla="*/ 1325263 h 1594893"/>
                      <a:gd name="connsiteX439" fmla="*/ 1143783 w 1549445"/>
                      <a:gd name="connsiteY439" fmla="*/ 1318314 h 1594893"/>
                      <a:gd name="connsiteX440" fmla="*/ 1117079 w 1549445"/>
                      <a:gd name="connsiteY440" fmla="*/ 1338751 h 1594893"/>
                      <a:gd name="connsiteX441" fmla="*/ 1119395 w 1549445"/>
                      <a:gd name="connsiteY441" fmla="*/ 1336571 h 1594893"/>
                      <a:gd name="connsiteX442" fmla="*/ 1071437 w 1549445"/>
                      <a:gd name="connsiteY442" fmla="*/ 1370088 h 1594893"/>
                      <a:gd name="connsiteX443" fmla="*/ 1030699 w 1549445"/>
                      <a:gd name="connsiteY443" fmla="*/ 1404285 h 1594893"/>
                      <a:gd name="connsiteX444" fmla="*/ 978245 w 1549445"/>
                      <a:gd name="connsiteY444" fmla="*/ 1437257 h 1594893"/>
                      <a:gd name="connsiteX445" fmla="*/ 1004268 w 1549445"/>
                      <a:gd name="connsiteY445" fmla="*/ 1425267 h 1594893"/>
                      <a:gd name="connsiteX446" fmla="*/ 963666 w 1549445"/>
                      <a:gd name="connsiteY446" fmla="*/ 1457285 h 1594893"/>
                      <a:gd name="connsiteX447" fmla="*/ 958625 w 1549445"/>
                      <a:gd name="connsiteY447" fmla="*/ 1454969 h 1594893"/>
                      <a:gd name="connsiteX448" fmla="*/ 835459 w 1549445"/>
                      <a:gd name="connsiteY448" fmla="*/ 1514099 h 1594893"/>
                      <a:gd name="connsiteX449" fmla="*/ 757254 w 1549445"/>
                      <a:gd name="connsiteY449" fmla="*/ 1537261 h 1594893"/>
                      <a:gd name="connsiteX450" fmla="*/ 737090 w 1549445"/>
                      <a:gd name="connsiteY450" fmla="*/ 1547343 h 1594893"/>
                      <a:gd name="connsiteX451" fmla="*/ 731776 w 1549445"/>
                      <a:gd name="connsiteY451" fmla="*/ 1545027 h 1594893"/>
                      <a:gd name="connsiteX452" fmla="*/ 649620 w 1549445"/>
                      <a:gd name="connsiteY452" fmla="*/ 1568053 h 1594893"/>
                      <a:gd name="connsiteX453" fmla="*/ 611471 w 1549445"/>
                      <a:gd name="connsiteY453" fmla="*/ 1571595 h 1594893"/>
                      <a:gd name="connsiteX454" fmla="*/ 676188 w 1549445"/>
                      <a:gd name="connsiteY454" fmla="*/ 1555518 h 1594893"/>
                      <a:gd name="connsiteX455" fmla="*/ 676460 w 1549445"/>
                      <a:gd name="connsiteY455" fmla="*/ 1559197 h 1594893"/>
                      <a:gd name="connsiteX456" fmla="*/ 733547 w 1549445"/>
                      <a:gd name="connsiteY456" fmla="*/ 1543120 h 1594893"/>
                      <a:gd name="connsiteX457" fmla="*/ 708751 w 1549445"/>
                      <a:gd name="connsiteY457" fmla="*/ 1547616 h 1594893"/>
                      <a:gd name="connsiteX458" fmla="*/ 742131 w 1549445"/>
                      <a:gd name="connsiteY458" fmla="*/ 1529631 h 1594893"/>
                      <a:gd name="connsiteX459" fmla="*/ 667059 w 1549445"/>
                      <a:gd name="connsiteY459" fmla="*/ 1554837 h 1594893"/>
                      <a:gd name="connsiteX460" fmla="*/ 712838 w 1549445"/>
                      <a:gd name="connsiteY460" fmla="*/ 1537261 h 1594893"/>
                      <a:gd name="connsiteX461" fmla="*/ 687360 w 1549445"/>
                      <a:gd name="connsiteY461" fmla="*/ 1542166 h 1594893"/>
                      <a:gd name="connsiteX462" fmla="*/ 669920 w 1549445"/>
                      <a:gd name="connsiteY462" fmla="*/ 1550068 h 1594893"/>
                      <a:gd name="connsiteX463" fmla="*/ 670874 w 1549445"/>
                      <a:gd name="connsiteY463" fmla="*/ 1549115 h 1594893"/>
                      <a:gd name="connsiteX464" fmla="*/ 590625 w 1549445"/>
                      <a:gd name="connsiteY464" fmla="*/ 1573775 h 1594893"/>
                      <a:gd name="connsiteX465" fmla="*/ 604795 w 1549445"/>
                      <a:gd name="connsiteY465" fmla="*/ 1581405 h 1594893"/>
                      <a:gd name="connsiteX466" fmla="*/ 556428 w 1549445"/>
                      <a:gd name="connsiteY466" fmla="*/ 1585083 h 1594893"/>
                      <a:gd name="connsiteX467" fmla="*/ 604659 w 1549445"/>
                      <a:gd name="connsiteY467" fmla="*/ 1566827 h 1594893"/>
                      <a:gd name="connsiteX468" fmla="*/ 586675 w 1549445"/>
                      <a:gd name="connsiteY468" fmla="*/ 1562739 h 1594893"/>
                      <a:gd name="connsiteX469" fmla="*/ 565693 w 1549445"/>
                      <a:gd name="connsiteY469" fmla="*/ 1571868 h 1594893"/>
                      <a:gd name="connsiteX470" fmla="*/ 562832 w 1549445"/>
                      <a:gd name="connsiteY470" fmla="*/ 1570778 h 1594893"/>
                      <a:gd name="connsiteX471" fmla="*/ 528770 w 1549445"/>
                      <a:gd name="connsiteY471" fmla="*/ 1577726 h 1594893"/>
                      <a:gd name="connsiteX472" fmla="*/ 532857 w 1549445"/>
                      <a:gd name="connsiteY472" fmla="*/ 1576227 h 1594893"/>
                      <a:gd name="connsiteX473" fmla="*/ 490621 w 1549445"/>
                      <a:gd name="connsiteY473" fmla="*/ 1581677 h 1594893"/>
                      <a:gd name="connsiteX474" fmla="*/ 466914 w 1549445"/>
                      <a:gd name="connsiteY474" fmla="*/ 1589035 h 1594893"/>
                      <a:gd name="connsiteX475" fmla="*/ 534356 w 1549445"/>
                      <a:gd name="connsiteY475" fmla="*/ 1587263 h 1594893"/>
                      <a:gd name="connsiteX476" fmla="*/ 550705 w 1549445"/>
                      <a:gd name="connsiteY476" fmla="*/ 1579225 h 1594893"/>
                      <a:gd name="connsiteX477" fmla="*/ 526454 w 1549445"/>
                      <a:gd name="connsiteY477" fmla="*/ 1583040 h 1594893"/>
                      <a:gd name="connsiteX478" fmla="*/ 540215 w 1549445"/>
                      <a:gd name="connsiteY478" fmla="*/ 1579361 h 1594893"/>
                      <a:gd name="connsiteX479" fmla="*/ 563649 w 1549445"/>
                      <a:gd name="connsiteY479" fmla="*/ 1577181 h 1594893"/>
                      <a:gd name="connsiteX480" fmla="*/ 536263 w 1549445"/>
                      <a:gd name="connsiteY480" fmla="*/ 1589171 h 1594893"/>
                      <a:gd name="connsiteX481" fmla="*/ 496616 w 1549445"/>
                      <a:gd name="connsiteY481" fmla="*/ 1594076 h 1594893"/>
                      <a:gd name="connsiteX482" fmla="*/ 411871 w 1549445"/>
                      <a:gd name="connsiteY482" fmla="*/ 1591487 h 1594893"/>
                      <a:gd name="connsiteX483" fmla="*/ 426449 w 1549445"/>
                      <a:gd name="connsiteY483" fmla="*/ 1590806 h 1594893"/>
                      <a:gd name="connsiteX484" fmla="*/ 409691 w 1549445"/>
                      <a:gd name="connsiteY484" fmla="*/ 1587263 h 1594893"/>
                      <a:gd name="connsiteX485" fmla="*/ 393205 w 1549445"/>
                      <a:gd name="connsiteY485" fmla="*/ 1590124 h 1594893"/>
                      <a:gd name="connsiteX486" fmla="*/ 393478 w 1549445"/>
                      <a:gd name="connsiteY486" fmla="*/ 1588354 h 1594893"/>
                      <a:gd name="connsiteX487" fmla="*/ 350015 w 1549445"/>
                      <a:gd name="connsiteY487" fmla="*/ 1594893 h 1594893"/>
                      <a:gd name="connsiteX488" fmla="*/ 353285 w 1549445"/>
                      <a:gd name="connsiteY488" fmla="*/ 1588081 h 1594893"/>
                      <a:gd name="connsiteX489" fmla="*/ 303556 w 1549445"/>
                      <a:gd name="connsiteY489" fmla="*/ 1582631 h 1594893"/>
                      <a:gd name="connsiteX490" fmla="*/ 284754 w 1549445"/>
                      <a:gd name="connsiteY490" fmla="*/ 1583721 h 1594893"/>
                      <a:gd name="connsiteX491" fmla="*/ 288160 w 1549445"/>
                      <a:gd name="connsiteY491" fmla="*/ 1583449 h 1594893"/>
                      <a:gd name="connsiteX492" fmla="*/ 268677 w 1549445"/>
                      <a:gd name="connsiteY492" fmla="*/ 1580179 h 1594893"/>
                      <a:gd name="connsiteX493" fmla="*/ 319360 w 1549445"/>
                      <a:gd name="connsiteY493" fmla="*/ 1579770 h 1594893"/>
                      <a:gd name="connsiteX494" fmla="*/ 320859 w 1549445"/>
                      <a:gd name="connsiteY494" fmla="*/ 1576227 h 1594893"/>
                      <a:gd name="connsiteX495" fmla="*/ 359689 w 1549445"/>
                      <a:gd name="connsiteY495" fmla="*/ 1572685 h 1594893"/>
                      <a:gd name="connsiteX496" fmla="*/ 313502 w 1549445"/>
                      <a:gd name="connsiteY496" fmla="*/ 1573775 h 1594893"/>
                      <a:gd name="connsiteX497" fmla="*/ 328352 w 1549445"/>
                      <a:gd name="connsiteY497" fmla="*/ 1569688 h 1594893"/>
                      <a:gd name="connsiteX498" fmla="*/ 325082 w 1549445"/>
                      <a:gd name="connsiteY498" fmla="*/ 1571732 h 1594893"/>
                      <a:gd name="connsiteX499" fmla="*/ 397429 w 1549445"/>
                      <a:gd name="connsiteY499" fmla="*/ 1567780 h 1594893"/>
                      <a:gd name="connsiteX500" fmla="*/ 398246 w 1549445"/>
                      <a:gd name="connsiteY500" fmla="*/ 1568870 h 1594893"/>
                      <a:gd name="connsiteX501" fmla="*/ 476315 w 1549445"/>
                      <a:gd name="connsiteY501" fmla="*/ 1559878 h 1594893"/>
                      <a:gd name="connsiteX502" fmla="*/ 468141 w 1549445"/>
                      <a:gd name="connsiteY502" fmla="*/ 1562603 h 1594893"/>
                      <a:gd name="connsiteX503" fmla="*/ 552477 w 1549445"/>
                      <a:gd name="connsiteY503" fmla="*/ 1543392 h 1594893"/>
                      <a:gd name="connsiteX504" fmla="*/ 552477 w 1549445"/>
                      <a:gd name="connsiteY504" fmla="*/ 1541894 h 1594893"/>
                      <a:gd name="connsiteX505" fmla="*/ 568145 w 1549445"/>
                      <a:gd name="connsiteY505" fmla="*/ 1539032 h 1594893"/>
                      <a:gd name="connsiteX506" fmla="*/ 568145 w 1549445"/>
                      <a:gd name="connsiteY506" fmla="*/ 1539032 h 1594893"/>
                      <a:gd name="connsiteX507" fmla="*/ 613379 w 1549445"/>
                      <a:gd name="connsiteY507" fmla="*/ 1526089 h 1594893"/>
                      <a:gd name="connsiteX508" fmla="*/ 597302 w 1549445"/>
                      <a:gd name="connsiteY508" fmla="*/ 1527452 h 1594893"/>
                      <a:gd name="connsiteX509" fmla="*/ 566238 w 1549445"/>
                      <a:gd name="connsiteY509" fmla="*/ 1537261 h 1594893"/>
                      <a:gd name="connsiteX510" fmla="*/ 518279 w 1549445"/>
                      <a:gd name="connsiteY510" fmla="*/ 1544074 h 1594893"/>
                      <a:gd name="connsiteX511" fmla="*/ 502202 w 1549445"/>
                      <a:gd name="connsiteY511" fmla="*/ 1551703 h 1594893"/>
                      <a:gd name="connsiteX512" fmla="*/ 475770 w 1549445"/>
                      <a:gd name="connsiteY512" fmla="*/ 1551703 h 1594893"/>
                      <a:gd name="connsiteX513" fmla="*/ 493482 w 1549445"/>
                      <a:gd name="connsiteY513" fmla="*/ 1550068 h 1594893"/>
                      <a:gd name="connsiteX514" fmla="*/ 481084 w 1549445"/>
                      <a:gd name="connsiteY514" fmla="*/ 1545981 h 1594893"/>
                      <a:gd name="connsiteX515" fmla="*/ 374131 w 1549445"/>
                      <a:gd name="connsiteY515" fmla="*/ 1557153 h 1594893"/>
                      <a:gd name="connsiteX516" fmla="*/ 392797 w 1549445"/>
                      <a:gd name="connsiteY516" fmla="*/ 1557834 h 1594893"/>
                      <a:gd name="connsiteX517" fmla="*/ 340478 w 1549445"/>
                      <a:gd name="connsiteY517" fmla="*/ 1557698 h 1594893"/>
                      <a:gd name="connsiteX518" fmla="*/ 378218 w 1549445"/>
                      <a:gd name="connsiteY518" fmla="*/ 1556063 h 1594893"/>
                      <a:gd name="connsiteX519" fmla="*/ 343067 w 1549445"/>
                      <a:gd name="connsiteY519" fmla="*/ 1554428 h 1594893"/>
                      <a:gd name="connsiteX520" fmla="*/ 302329 w 1549445"/>
                      <a:gd name="connsiteY520" fmla="*/ 1560014 h 1594893"/>
                      <a:gd name="connsiteX521" fmla="*/ 320178 w 1549445"/>
                      <a:gd name="connsiteY521" fmla="*/ 1560559 h 1594893"/>
                      <a:gd name="connsiteX522" fmla="*/ 244016 w 1549445"/>
                      <a:gd name="connsiteY522" fmla="*/ 1556472 h 1594893"/>
                      <a:gd name="connsiteX523" fmla="*/ 314864 w 1549445"/>
                      <a:gd name="connsiteY523" fmla="*/ 1557426 h 1594893"/>
                      <a:gd name="connsiteX524" fmla="*/ 321813 w 1549445"/>
                      <a:gd name="connsiteY524" fmla="*/ 1551567 h 1594893"/>
                      <a:gd name="connsiteX525" fmla="*/ 297288 w 1549445"/>
                      <a:gd name="connsiteY525" fmla="*/ 1551295 h 1594893"/>
                      <a:gd name="connsiteX526" fmla="*/ 289522 w 1549445"/>
                      <a:gd name="connsiteY526" fmla="*/ 1550068 h 1594893"/>
                      <a:gd name="connsiteX527" fmla="*/ 373177 w 1549445"/>
                      <a:gd name="connsiteY527" fmla="*/ 1543120 h 1594893"/>
                      <a:gd name="connsiteX528" fmla="*/ 368136 w 1549445"/>
                      <a:gd name="connsiteY528" fmla="*/ 1544755 h 1594893"/>
                      <a:gd name="connsiteX529" fmla="*/ 428765 w 1549445"/>
                      <a:gd name="connsiteY529" fmla="*/ 1542575 h 1594893"/>
                      <a:gd name="connsiteX530" fmla="*/ 408192 w 1549445"/>
                      <a:gd name="connsiteY530" fmla="*/ 1543801 h 1594893"/>
                      <a:gd name="connsiteX531" fmla="*/ 432989 w 1549445"/>
                      <a:gd name="connsiteY531" fmla="*/ 1539441 h 1594893"/>
                      <a:gd name="connsiteX532" fmla="*/ 417730 w 1549445"/>
                      <a:gd name="connsiteY532" fmla="*/ 1536989 h 1594893"/>
                      <a:gd name="connsiteX533" fmla="*/ 453835 w 1549445"/>
                      <a:gd name="connsiteY533" fmla="*/ 1534128 h 1594893"/>
                      <a:gd name="connsiteX534" fmla="*/ 449475 w 1549445"/>
                      <a:gd name="connsiteY534" fmla="*/ 1539032 h 1594893"/>
                      <a:gd name="connsiteX535" fmla="*/ 493346 w 1549445"/>
                      <a:gd name="connsiteY535" fmla="*/ 1536171 h 1594893"/>
                      <a:gd name="connsiteX536" fmla="*/ 510240 w 1549445"/>
                      <a:gd name="connsiteY536" fmla="*/ 1527724 h 1594893"/>
                      <a:gd name="connsiteX537" fmla="*/ 505336 w 1549445"/>
                      <a:gd name="connsiteY537" fmla="*/ 1528133 h 1594893"/>
                      <a:gd name="connsiteX538" fmla="*/ 528497 w 1549445"/>
                      <a:gd name="connsiteY538" fmla="*/ 1524727 h 1594893"/>
                      <a:gd name="connsiteX539" fmla="*/ 509014 w 1549445"/>
                      <a:gd name="connsiteY539" fmla="*/ 1530313 h 1594893"/>
                      <a:gd name="connsiteX540" fmla="*/ 533402 w 1549445"/>
                      <a:gd name="connsiteY540" fmla="*/ 1525953 h 1594893"/>
                      <a:gd name="connsiteX541" fmla="*/ 525636 w 1549445"/>
                      <a:gd name="connsiteY541" fmla="*/ 1528950 h 1594893"/>
                      <a:gd name="connsiteX542" fmla="*/ 564330 w 1549445"/>
                      <a:gd name="connsiteY542" fmla="*/ 1522410 h 1594893"/>
                      <a:gd name="connsiteX543" fmla="*/ 584358 w 1549445"/>
                      <a:gd name="connsiteY543" fmla="*/ 1509739 h 1594893"/>
                      <a:gd name="connsiteX544" fmla="*/ 614877 w 1549445"/>
                      <a:gd name="connsiteY544" fmla="*/ 1503200 h 1594893"/>
                      <a:gd name="connsiteX545" fmla="*/ 611062 w 1549445"/>
                      <a:gd name="connsiteY545" fmla="*/ 1504971 h 1594893"/>
                      <a:gd name="connsiteX546" fmla="*/ 667741 w 1549445"/>
                      <a:gd name="connsiteY546" fmla="*/ 1489984 h 1594893"/>
                      <a:gd name="connsiteX547" fmla="*/ 670466 w 1549445"/>
                      <a:gd name="connsiteY547" fmla="*/ 1500884 h 1594893"/>
                      <a:gd name="connsiteX548" fmla="*/ 706162 w 1549445"/>
                      <a:gd name="connsiteY548" fmla="*/ 1481809 h 1594893"/>
                      <a:gd name="connsiteX549" fmla="*/ 707252 w 1549445"/>
                      <a:gd name="connsiteY549" fmla="*/ 1482627 h 1594893"/>
                      <a:gd name="connsiteX550" fmla="*/ 732866 w 1549445"/>
                      <a:gd name="connsiteY550" fmla="*/ 1471591 h 1594893"/>
                      <a:gd name="connsiteX551" fmla="*/ 708751 w 1549445"/>
                      <a:gd name="connsiteY551" fmla="*/ 1478812 h 1594893"/>
                      <a:gd name="connsiteX552" fmla="*/ 747308 w 1549445"/>
                      <a:gd name="connsiteY552" fmla="*/ 1464779 h 1594893"/>
                      <a:gd name="connsiteX553" fmla="*/ 764339 w 1549445"/>
                      <a:gd name="connsiteY553" fmla="*/ 1463007 h 1594893"/>
                      <a:gd name="connsiteX554" fmla="*/ 832326 w 1549445"/>
                      <a:gd name="connsiteY554" fmla="*/ 1433033 h 1594893"/>
                      <a:gd name="connsiteX555" fmla="*/ 892819 w 1549445"/>
                      <a:gd name="connsiteY555" fmla="*/ 1407692 h 1594893"/>
                      <a:gd name="connsiteX556" fmla="*/ 874426 w 1549445"/>
                      <a:gd name="connsiteY556" fmla="*/ 1416547 h 1594893"/>
                      <a:gd name="connsiteX557" fmla="*/ 880965 w 1549445"/>
                      <a:gd name="connsiteY557" fmla="*/ 1418864 h 1594893"/>
                      <a:gd name="connsiteX558" fmla="*/ 875243 w 1549445"/>
                      <a:gd name="connsiteY558" fmla="*/ 1420090 h 1594893"/>
                      <a:gd name="connsiteX559" fmla="*/ 860256 w 1549445"/>
                      <a:gd name="connsiteY559" fmla="*/ 1430581 h 1594893"/>
                      <a:gd name="connsiteX560" fmla="*/ 885053 w 1549445"/>
                      <a:gd name="connsiteY560" fmla="*/ 1422542 h 1594893"/>
                      <a:gd name="connsiteX561" fmla="*/ 877150 w 1549445"/>
                      <a:gd name="connsiteY561" fmla="*/ 1427175 h 1594893"/>
                      <a:gd name="connsiteX562" fmla="*/ 914482 w 1549445"/>
                      <a:gd name="connsiteY562" fmla="*/ 1413822 h 1594893"/>
                      <a:gd name="connsiteX563" fmla="*/ 909577 w 1549445"/>
                      <a:gd name="connsiteY563" fmla="*/ 1414095 h 1594893"/>
                      <a:gd name="connsiteX564" fmla="*/ 1028111 w 1549445"/>
                      <a:gd name="connsiteY564" fmla="*/ 1345291 h 1594893"/>
                      <a:gd name="connsiteX565" fmla="*/ 1070619 w 1549445"/>
                      <a:gd name="connsiteY565" fmla="*/ 1307960 h 1594893"/>
                      <a:gd name="connsiteX566" fmla="*/ 1126072 w 1549445"/>
                      <a:gd name="connsiteY566" fmla="*/ 1258775 h 1594893"/>
                      <a:gd name="connsiteX567" fmla="*/ 1126344 w 1549445"/>
                      <a:gd name="connsiteY567" fmla="*/ 1271309 h 1594893"/>
                      <a:gd name="connsiteX568" fmla="*/ 1098686 w 1549445"/>
                      <a:gd name="connsiteY568" fmla="*/ 1297877 h 1594893"/>
                      <a:gd name="connsiteX569" fmla="*/ 1087922 w 1549445"/>
                      <a:gd name="connsiteY569" fmla="*/ 1300057 h 1594893"/>
                      <a:gd name="connsiteX570" fmla="*/ 1086969 w 1549445"/>
                      <a:gd name="connsiteY570" fmla="*/ 1310685 h 1594893"/>
                      <a:gd name="connsiteX571" fmla="*/ 1133156 w 1549445"/>
                      <a:gd name="connsiteY571" fmla="*/ 1268312 h 1594893"/>
                      <a:gd name="connsiteX572" fmla="*/ 1165446 w 1549445"/>
                      <a:gd name="connsiteY572" fmla="*/ 1232479 h 1594893"/>
                      <a:gd name="connsiteX573" fmla="*/ 1166809 w 1549445"/>
                      <a:gd name="connsiteY573" fmla="*/ 1232752 h 1594893"/>
                      <a:gd name="connsiteX574" fmla="*/ 1182205 w 1549445"/>
                      <a:gd name="connsiteY574" fmla="*/ 1215040 h 1594893"/>
                      <a:gd name="connsiteX575" fmla="*/ 1170624 w 1549445"/>
                      <a:gd name="connsiteY575" fmla="*/ 1222397 h 1594893"/>
                      <a:gd name="connsiteX576" fmla="*/ 1183703 w 1549445"/>
                      <a:gd name="connsiteY576" fmla="*/ 1207546 h 1594893"/>
                      <a:gd name="connsiteX577" fmla="*/ 1181796 w 1549445"/>
                      <a:gd name="connsiteY577" fmla="*/ 1209863 h 1594893"/>
                      <a:gd name="connsiteX578" fmla="*/ 1203323 w 1549445"/>
                      <a:gd name="connsiteY578" fmla="*/ 1188881 h 1594893"/>
                      <a:gd name="connsiteX579" fmla="*/ 1215721 w 1549445"/>
                      <a:gd name="connsiteY579" fmla="*/ 1175392 h 1594893"/>
                      <a:gd name="connsiteX580" fmla="*/ 1227166 w 1549445"/>
                      <a:gd name="connsiteY580" fmla="*/ 1161768 h 1594893"/>
                      <a:gd name="connsiteX581" fmla="*/ 1234659 w 1549445"/>
                      <a:gd name="connsiteY581" fmla="*/ 1148279 h 1594893"/>
                      <a:gd name="connsiteX582" fmla="*/ 1262045 w 1549445"/>
                      <a:gd name="connsiteY582" fmla="*/ 1130976 h 1594893"/>
                      <a:gd name="connsiteX583" fmla="*/ 1303872 w 1549445"/>
                      <a:gd name="connsiteY583" fmla="*/ 1062308 h 1594893"/>
                      <a:gd name="connsiteX584" fmla="*/ 1328805 w 1549445"/>
                      <a:gd name="connsiteY584" fmla="*/ 1035604 h 1594893"/>
                      <a:gd name="connsiteX585" fmla="*/ 1338479 w 1549445"/>
                      <a:gd name="connsiteY585" fmla="*/ 1004949 h 1594893"/>
                      <a:gd name="connsiteX586" fmla="*/ 1360687 w 1549445"/>
                      <a:gd name="connsiteY586" fmla="*/ 963394 h 1594893"/>
                      <a:gd name="connsiteX587" fmla="*/ 1356327 w 1549445"/>
                      <a:gd name="connsiteY587" fmla="*/ 976882 h 1594893"/>
                      <a:gd name="connsiteX588" fmla="*/ 1390525 w 1549445"/>
                      <a:gd name="connsiteY588" fmla="*/ 899767 h 1594893"/>
                      <a:gd name="connsiteX589" fmla="*/ 1413141 w 1549445"/>
                      <a:gd name="connsiteY589" fmla="*/ 840364 h 1594893"/>
                      <a:gd name="connsiteX590" fmla="*/ 1451018 w 1549445"/>
                      <a:gd name="connsiteY590" fmla="*/ 774966 h 1594893"/>
                      <a:gd name="connsiteX591" fmla="*/ 1452380 w 1549445"/>
                      <a:gd name="connsiteY591" fmla="*/ 754938 h 1594893"/>
                      <a:gd name="connsiteX592" fmla="*/ 1456740 w 1549445"/>
                      <a:gd name="connsiteY592" fmla="*/ 736545 h 1594893"/>
                      <a:gd name="connsiteX593" fmla="*/ 1445976 w 1549445"/>
                      <a:gd name="connsiteY593" fmla="*/ 759162 h 1594893"/>
                      <a:gd name="connsiteX594" fmla="*/ 1446249 w 1549445"/>
                      <a:gd name="connsiteY594" fmla="*/ 723602 h 1594893"/>
                      <a:gd name="connsiteX595" fmla="*/ 1452516 w 1549445"/>
                      <a:gd name="connsiteY595" fmla="*/ 672101 h 1594893"/>
                      <a:gd name="connsiteX596" fmla="*/ 1455922 w 1549445"/>
                      <a:gd name="connsiteY596" fmla="*/ 673327 h 1594893"/>
                      <a:gd name="connsiteX597" fmla="*/ 1449519 w 1549445"/>
                      <a:gd name="connsiteY597" fmla="*/ 706162 h 1594893"/>
                      <a:gd name="connsiteX598" fmla="*/ 1448974 w 1549445"/>
                      <a:gd name="connsiteY598" fmla="*/ 727416 h 1594893"/>
                      <a:gd name="connsiteX599" fmla="*/ 1459192 w 1549445"/>
                      <a:gd name="connsiteY599" fmla="*/ 701393 h 1594893"/>
                      <a:gd name="connsiteX600" fmla="*/ 1466550 w 1549445"/>
                      <a:gd name="connsiteY600" fmla="*/ 673599 h 1594893"/>
                      <a:gd name="connsiteX601" fmla="*/ 1467095 w 1549445"/>
                      <a:gd name="connsiteY601" fmla="*/ 654525 h 1594893"/>
                      <a:gd name="connsiteX602" fmla="*/ 1470228 w 1549445"/>
                      <a:gd name="connsiteY602" fmla="*/ 651527 h 1594893"/>
                      <a:gd name="connsiteX603" fmla="*/ 1468593 w 1549445"/>
                      <a:gd name="connsiteY603" fmla="*/ 639129 h 1594893"/>
                      <a:gd name="connsiteX604" fmla="*/ 1472544 w 1549445"/>
                      <a:gd name="connsiteY604" fmla="*/ 647440 h 1594893"/>
                      <a:gd name="connsiteX605" fmla="*/ 1474452 w 1549445"/>
                      <a:gd name="connsiteY605" fmla="*/ 658067 h 1594893"/>
                      <a:gd name="connsiteX606" fmla="*/ 1471999 w 1549445"/>
                      <a:gd name="connsiteY606" fmla="*/ 700848 h 1594893"/>
                      <a:gd name="connsiteX607" fmla="*/ 1473498 w 1549445"/>
                      <a:gd name="connsiteY607" fmla="*/ 719242 h 1594893"/>
                      <a:gd name="connsiteX608" fmla="*/ 1476768 w 1549445"/>
                      <a:gd name="connsiteY608" fmla="*/ 679866 h 1594893"/>
                      <a:gd name="connsiteX609" fmla="*/ 1479084 w 1549445"/>
                      <a:gd name="connsiteY609" fmla="*/ 639129 h 1594893"/>
                      <a:gd name="connsiteX610" fmla="*/ 1481400 w 1549445"/>
                      <a:gd name="connsiteY610" fmla="*/ 634769 h 1594893"/>
                      <a:gd name="connsiteX611" fmla="*/ 1477450 w 1549445"/>
                      <a:gd name="connsiteY611" fmla="*/ 608610 h 1594893"/>
                      <a:gd name="connsiteX612" fmla="*/ 1480719 w 1549445"/>
                      <a:gd name="connsiteY612" fmla="*/ 594577 h 1594893"/>
                      <a:gd name="connsiteX613" fmla="*/ 1471863 w 1549445"/>
                      <a:gd name="connsiteY613" fmla="*/ 528906 h 1594893"/>
                      <a:gd name="connsiteX614" fmla="*/ 1472544 w 1549445"/>
                      <a:gd name="connsiteY614" fmla="*/ 564194 h 1594893"/>
                      <a:gd name="connsiteX615" fmla="*/ 1470501 w 1549445"/>
                      <a:gd name="connsiteY615" fmla="*/ 586402 h 1594893"/>
                      <a:gd name="connsiteX616" fmla="*/ 1465323 w 1549445"/>
                      <a:gd name="connsiteY616" fmla="*/ 645124 h 1594893"/>
                      <a:gd name="connsiteX617" fmla="*/ 1462598 w 1549445"/>
                      <a:gd name="connsiteY617" fmla="*/ 587356 h 1594893"/>
                      <a:gd name="connsiteX618" fmla="*/ 1466141 w 1549445"/>
                      <a:gd name="connsiteY618" fmla="*/ 588173 h 1594893"/>
                      <a:gd name="connsiteX619" fmla="*/ 1465051 w 1549445"/>
                      <a:gd name="connsiteY619" fmla="*/ 521004 h 1594893"/>
                      <a:gd name="connsiteX620" fmla="*/ 1467231 w 1549445"/>
                      <a:gd name="connsiteY620" fmla="*/ 536808 h 1594893"/>
                      <a:gd name="connsiteX621" fmla="*/ 1463689 w 1549445"/>
                      <a:gd name="connsiteY621" fmla="*/ 452745 h 1594893"/>
                      <a:gd name="connsiteX622" fmla="*/ 1465323 w 1549445"/>
                      <a:gd name="connsiteY622" fmla="*/ 475907 h 1594893"/>
                      <a:gd name="connsiteX623" fmla="*/ 1462326 w 1549445"/>
                      <a:gd name="connsiteY623" fmla="*/ 447159 h 1594893"/>
                      <a:gd name="connsiteX624" fmla="*/ 1459601 w 1549445"/>
                      <a:gd name="connsiteY624" fmla="*/ 417185 h 1594893"/>
                      <a:gd name="connsiteX625" fmla="*/ 1448156 w 1549445"/>
                      <a:gd name="connsiteY625" fmla="*/ 378899 h 1594893"/>
                      <a:gd name="connsiteX626" fmla="*/ 1450881 w 1549445"/>
                      <a:gd name="connsiteY626" fmla="*/ 365684 h 1594893"/>
                      <a:gd name="connsiteX627" fmla="*/ 1435758 w 1549445"/>
                      <a:gd name="connsiteY627" fmla="*/ 309142 h 1594893"/>
                      <a:gd name="connsiteX628" fmla="*/ 1436576 w 1549445"/>
                      <a:gd name="connsiteY628" fmla="*/ 304237 h 1594893"/>
                      <a:gd name="connsiteX629" fmla="*/ 1437529 w 1549445"/>
                      <a:gd name="connsiteY629" fmla="*/ 305736 h 1594893"/>
                      <a:gd name="connsiteX630" fmla="*/ 1438074 w 1549445"/>
                      <a:gd name="connsiteY630" fmla="*/ 307098 h 1594893"/>
                      <a:gd name="connsiteX631" fmla="*/ 1439028 w 1549445"/>
                      <a:gd name="connsiteY631" fmla="*/ 310504 h 1594893"/>
                      <a:gd name="connsiteX632" fmla="*/ 1448156 w 1549445"/>
                      <a:gd name="connsiteY632" fmla="*/ 335301 h 1594893"/>
                      <a:gd name="connsiteX633" fmla="*/ 1442570 w 1549445"/>
                      <a:gd name="connsiteY633" fmla="*/ 305736 h 1594893"/>
                      <a:gd name="connsiteX634" fmla="*/ 1438211 w 1549445"/>
                      <a:gd name="connsiteY634" fmla="*/ 290748 h 1594893"/>
                      <a:gd name="connsiteX635" fmla="*/ 1429354 w 1549445"/>
                      <a:gd name="connsiteY635" fmla="*/ 273173 h 1594893"/>
                      <a:gd name="connsiteX636" fmla="*/ 1429354 w 1549445"/>
                      <a:gd name="connsiteY636" fmla="*/ 280939 h 1594893"/>
                      <a:gd name="connsiteX637" fmla="*/ 1426630 w 1549445"/>
                      <a:gd name="connsiteY637" fmla="*/ 269494 h 1594893"/>
                      <a:gd name="connsiteX638" fmla="*/ 1424722 w 1549445"/>
                      <a:gd name="connsiteY638" fmla="*/ 271538 h 1594893"/>
                      <a:gd name="connsiteX639" fmla="*/ 1427038 w 1549445"/>
                      <a:gd name="connsiteY639" fmla="*/ 262546 h 1594893"/>
                      <a:gd name="connsiteX640" fmla="*/ 1422815 w 1549445"/>
                      <a:gd name="connsiteY640" fmla="*/ 256006 h 1594893"/>
                      <a:gd name="connsiteX641" fmla="*/ 1419409 w 1549445"/>
                      <a:gd name="connsiteY641" fmla="*/ 244698 h 1594893"/>
                      <a:gd name="connsiteX642" fmla="*/ 1426221 w 1549445"/>
                      <a:gd name="connsiteY642" fmla="*/ 257777 h 1594893"/>
                      <a:gd name="connsiteX643" fmla="*/ 1431126 w 1549445"/>
                      <a:gd name="connsiteY643" fmla="*/ 270039 h 1594893"/>
                      <a:gd name="connsiteX644" fmla="*/ 1423087 w 1549445"/>
                      <a:gd name="connsiteY644" fmla="*/ 240338 h 1594893"/>
                      <a:gd name="connsiteX645" fmla="*/ 1409599 w 1549445"/>
                      <a:gd name="connsiteY645" fmla="*/ 203415 h 1594893"/>
                      <a:gd name="connsiteX646" fmla="*/ 1408373 w 1549445"/>
                      <a:gd name="connsiteY646" fmla="*/ 190472 h 1594893"/>
                      <a:gd name="connsiteX647" fmla="*/ 1405103 w 1549445"/>
                      <a:gd name="connsiteY647" fmla="*/ 193333 h 1594893"/>
                      <a:gd name="connsiteX648" fmla="*/ 1406329 w 1549445"/>
                      <a:gd name="connsiteY648" fmla="*/ 209546 h 1594893"/>
                      <a:gd name="connsiteX649" fmla="*/ 1415594 w 1549445"/>
                      <a:gd name="connsiteY649" fmla="*/ 238430 h 1594893"/>
                      <a:gd name="connsiteX650" fmla="*/ 1414640 w 1549445"/>
                      <a:gd name="connsiteY650" fmla="*/ 242109 h 1594893"/>
                      <a:gd name="connsiteX651" fmla="*/ 1411234 w 1549445"/>
                      <a:gd name="connsiteY651" fmla="*/ 228348 h 1594893"/>
                      <a:gd name="connsiteX652" fmla="*/ 1411234 w 1549445"/>
                      <a:gd name="connsiteY652" fmla="*/ 240610 h 1594893"/>
                      <a:gd name="connsiteX653" fmla="*/ 1407964 w 1549445"/>
                      <a:gd name="connsiteY653" fmla="*/ 217448 h 1594893"/>
                      <a:gd name="connsiteX654" fmla="*/ 1401969 w 1549445"/>
                      <a:gd name="connsiteY654" fmla="*/ 203687 h 1594893"/>
                      <a:gd name="connsiteX655" fmla="*/ 1408782 w 1549445"/>
                      <a:gd name="connsiteY655" fmla="*/ 241291 h 1594893"/>
                      <a:gd name="connsiteX656" fmla="*/ 1404694 w 1549445"/>
                      <a:gd name="connsiteY656" fmla="*/ 234070 h 1594893"/>
                      <a:gd name="connsiteX657" fmla="*/ 1400062 w 1549445"/>
                      <a:gd name="connsiteY657" fmla="*/ 227394 h 1594893"/>
                      <a:gd name="connsiteX658" fmla="*/ 1398154 w 1549445"/>
                      <a:gd name="connsiteY658" fmla="*/ 212680 h 1594893"/>
                      <a:gd name="connsiteX659" fmla="*/ 1396111 w 1549445"/>
                      <a:gd name="connsiteY659" fmla="*/ 212952 h 1594893"/>
                      <a:gd name="connsiteX660" fmla="*/ 1397201 w 1549445"/>
                      <a:gd name="connsiteY660" fmla="*/ 220582 h 1594893"/>
                      <a:gd name="connsiteX661" fmla="*/ 1399789 w 1549445"/>
                      <a:gd name="connsiteY661" fmla="*/ 235978 h 1594893"/>
                      <a:gd name="connsiteX662" fmla="*/ 1394884 w 1549445"/>
                      <a:gd name="connsiteY662" fmla="*/ 209274 h 1594893"/>
                      <a:gd name="connsiteX663" fmla="*/ 1392296 w 1549445"/>
                      <a:gd name="connsiteY663" fmla="*/ 195376 h 1594893"/>
                      <a:gd name="connsiteX664" fmla="*/ 1392296 w 1549445"/>
                      <a:gd name="connsiteY664" fmla="*/ 188155 h 1594893"/>
                      <a:gd name="connsiteX665" fmla="*/ 1392296 w 1549445"/>
                      <a:gd name="connsiteY665" fmla="*/ 182569 h 1594893"/>
                      <a:gd name="connsiteX666" fmla="*/ 1402242 w 1549445"/>
                      <a:gd name="connsiteY666" fmla="*/ 194695 h 1594893"/>
                      <a:gd name="connsiteX667" fmla="*/ 1393522 w 1549445"/>
                      <a:gd name="connsiteY667" fmla="*/ 169626 h 1594893"/>
                      <a:gd name="connsiteX668" fmla="*/ 1396792 w 1549445"/>
                      <a:gd name="connsiteY668" fmla="*/ 157909 h 1594893"/>
                      <a:gd name="connsiteX669" fmla="*/ 1384939 w 1549445"/>
                      <a:gd name="connsiteY669" fmla="*/ 141968 h 1594893"/>
                      <a:gd name="connsiteX670" fmla="*/ 1384393 w 1549445"/>
                      <a:gd name="connsiteY670" fmla="*/ 145511 h 1594893"/>
                      <a:gd name="connsiteX671" fmla="*/ 1383712 w 1549445"/>
                      <a:gd name="connsiteY671" fmla="*/ 148508 h 1594893"/>
                      <a:gd name="connsiteX672" fmla="*/ 1383304 w 1549445"/>
                      <a:gd name="connsiteY672" fmla="*/ 152050 h 1594893"/>
                      <a:gd name="connsiteX673" fmla="*/ 1384530 w 1549445"/>
                      <a:gd name="connsiteY673" fmla="*/ 165266 h 1594893"/>
                      <a:gd name="connsiteX674" fmla="*/ 1387391 w 1549445"/>
                      <a:gd name="connsiteY674" fmla="*/ 176166 h 1594893"/>
                      <a:gd name="connsiteX675" fmla="*/ 1391751 w 1549445"/>
                      <a:gd name="connsiteY675" fmla="*/ 210772 h 1594893"/>
                      <a:gd name="connsiteX676" fmla="*/ 1390116 w 1549445"/>
                      <a:gd name="connsiteY676" fmla="*/ 201916 h 1594893"/>
                      <a:gd name="connsiteX677" fmla="*/ 1390388 w 1549445"/>
                      <a:gd name="connsiteY677" fmla="*/ 210909 h 1594893"/>
                      <a:gd name="connsiteX678" fmla="*/ 1391342 w 1549445"/>
                      <a:gd name="connsiteY678" fmla="*/ 219356 h 1594893"/>
                      <a:gd name="connsiteX679" fmla="*/ 1397473 w 1549445"/>
                      <a:gd name="connsiteY679" fmla="*/ 243608 h 1594893"/>
                      <a:gd name="connsiteX680" fmla="*/ 1403059 w 1549445"/>
                      <a:gd name="connsiteY680" fmla="*/ 271674 h 1594893"/>
                      <a:gd name="connsiteX681" fmla="*/ 1401152 w 1549445"/>
                      <a:gd name="connsiteY681" fmla="*/ 264998 h 1594893"/>
                      <a:gd name="connsiteX682" fmla="*/ 1376219 w 1549445"/>
                      <a:gd name="connsiteY682" fmla="*/ 154639 h 1594893"/>
                      <a:gd name="connsiteX683" fmla="*/ 1373358 w 1549445"/>
                      <a:gd name="connsiteY683" fmla="*/ 139788 h 1594893"/>
                      <a:gd name="connsiteX684" fmla="*/ 1373494 w 1549445"/>
                      <a:gd name="connsiteY684" fmla="*/ 143739 h 1594893"/>
                      <a:gd name="connsiteX685" fmla="*/ 1373358 w 1549445"/>
                      <a:gd name="connsiteY685" fmla="*/ 208456 h 1594893"/>
                      <a:gd name="connsiteX686" fmla="*/ 1369134 w 1549445"/>
                      <a:gd name="connsiteY686" fmla="*/ 273990 h 1594893"/>
                      <a:gd name="connsiteX687" fmla="*/ 1363820 w 1549445"/>
                      <a:gd name="connsiteY687" fmla="*/ 230255 h 1594893"/>
                      <a:gd name="connsiteX688" fmla="*/ 1365455 w 1549445"/>
                      <a:gd name="connsiteY688" fmla="*/ 205867 h 1594893"/>
                      <a:gd name="connsiteX689" fmla="*/ 1369543 w 1549445"/>
                      <a:gd name="connsiteY689" fmla="*/ 243744 h 1594893"/>
                      <a:gd name="connsiteX690" fmla="*/ 1369815 w 1549445"/>
                      <a:gd name="connsiteY690" fmla="*/ 199873 h 1594893"/>
                      <a:gd name="connsiteX691" fmla="*/ 1366545 w 1549445"/>
                      <a:gd name="connsiteY691" fmla="*/ 130115 h 1594893"/>
                      <a:gd name="connsiteX692" fmla="*/ 1364502 w 1549445"/>
                      <a:gd name="connsiteY692" fmla="*/ 148644 h 1594893"/>
                      <a:gd name="connsiteX693" fmla="*/ 1365047 w 1549445"/>
                      <a:gd name="connsiteY693" fmla="*/ 188428 h 1594893"/>
                      <a:gd name="connsiteX694" fmla="*/ 1363003 w 1549445"/>
                      <a:gd name="connsiteY694" fmla="*/ 207775 h 1594893"/>
                      <a:gd name="connsiteX695" fmla="*/ 1363003 w 1549445"/>
                      <a:gd name="connsiteY695" fmla="*/ 183659 h 1594893"/>
                      <a:gd name="connsiteX696" fmla="*/ 1362730 w 1549445"/>
                      <a:gd name="connsiteY696" fmla="*/ 172078 h 1594893"/>
                      <a:gd name="connsiteX697" fmla="*/ 1361913 w 1549445"/>
                      <a:gd name="connsiteY697" fmla="*/ 181071 h 1594893"/>
                      <a:gd name="connsiteX698" fmla="*/ 1357417 w 1549445"/>
                      <a:gd name="connsiteY698" fmla="*/ 260911 h 1594893"/>
                      <a:gd name="connsiteX699" fmla="*/ 1358370 w 1549445"/>
                      <a:gd name="connsiteY699" fmla="*/ 269494 h 1594893"/>
                      <a:gd name="connsiteX700" fmla="*/ 1361641 w 1549445"/>
                      <a:gd name="connsiteY700" fmla="*/ 232027 h 1594893"/>
                      <a:gd name="connsiteX701" fmla="*/ 1361504 w 1549445"/>
                      <a:gd name="connsiteY701" fmla="*/ 270721 h 1594893"/>
                      <a:gd name="connsiteX702" fmla="*/ 1365728 w 1549445"/>
                      <a:gd name="connsiteY702" fmla="*/ 289795 h 1594893"/>
                      <a:gd name="connsiteX703" fmla="*/ 1366137 w 1549445"/>
                      <a:gd name="connsiteY703" fmla="*/ 285435 h 1594893"/>
                      <a:gd name="connsiteX704" fmla="*/ 1366954 w 1549445"/>
                      <a:gd name="connsiteY704" fmla="*/ 294972 h 1594893"/>
                      <a:gd name="connsiteX705" fmla="*/ 1364910 w 1549445"/>
                      <a:gd name="connsiteY705" fmla="*/ 312548 h 1594893"/>
                      <a:gd name="connsiteX706" fmla="*/ 182433 w 1549445"/>
                      <a:gd name="connsiteY706" fmla="*/ 1485488 h 1594893"/>
                      <a:gd name="connsiteX707" fmla="*/ 185976 w 1549445"/>
                      <a:gd name="connsiteY707" fmla="*/ 1483172 h 1594893"/>
                      <a:gd name="connsiteX708" fmla="*/ 182433 w 1549445"/>
                      <a:gd name="connsiteY708" fmla="*/ 1485488 h 1594893"/>
                      <a:gd name="connsiteX709" fmla="*/ 1475951 w 1549445"/>
                      <a:gd name="connsiteY709" fmla="*/ 286525 h 1594893"/>
                      <a:gd name="connsiteX710" fmla="*/ 1468049 w 1549445"/>
                      <a:gd name="connsiteY710" fmla="*/ 255597 h 1594893"/>
                      <a:gd name="connsiteX711" fmla="*/ 1464097 w 1549445"/>
                      <a:gd name="connsiteY711" fmla="*/ 239929 h 1594893"/>
                      <a:gd name="connsiteX712" fmla="*/ 1459192 w 1549445"/>
                      <a:gd name="connsiteY712" fmla="*/ 224669 h 1594893"/>
                      <a:gd name="connsiteX713" fmla="*/ 1438619 w 1549445"/>
                      <a:gd name="connsiteY713" fmla="*/ 165266 h 1594893"/>
                      <a:gd name="connsiteX714" fmla="*/ 1452108 w 1549445"/>
                      <a:gd name="connsiteY714" fmla="*/ 218266 h 1594893"/>
                      <a:gd name="connsiteX715" fmla="*/ 1456604 w 1549445"/>
                      <a:gd name="connsiteY715" fmla="*/ 246332 h 1594893"/>
                      <a:gd name="connsiteX716" fmla="*/ 1451562 w 1549445"/>
                      <a:gd name="connsiteY716" fmla="*/ 241291 h 1594893"/>
                      <a:gd name="connsiteX717" fmla="*/ 1434668 w 1549445"/>
                      <a:gd name="connsiteY717" fmla="*/ 195240 h 1594893"/>
                      <a:gd name="connsiteX718" fmla="*/ 1432079 w 1549445"/>
                      <a:gd name="connsiteY718" fmla="*/ 190608 h 1594893"/>
                      <a:gd name="connsiteX719" fmla="*/ 1440391 w 1549445"/>
                      <a:gd name="connsiteY719" fmla="*/ 215677 h 1594893"/>
                      <a:gd name="connsiteX720" fmla="*/ 1450064 w 1549445"/>
                      <a:gd name="connsiteY720" fmla="*/ 244152 h 1594893"/>
                      <a:gd name="connsiteX721" fmla="*/ 1468866 w 1549445"/>
                      <a:gd name="connsiteY721" fmla="*/ 280121 h 1594893"/>
                      <a:gd name="connsiteX722" fmla="*/ 1478948 w 1549445"/>
                      <a:gd name="connsiteY722" fmla="*/ 301512 h 1594893"/>
                      <a:gd name="connsiteX723" fmla="*/ 1483172 w 1549445"/>
                      <a:gd name="connsiteY723" fmla="*/ 310096 h 1594893"/>
                      <a:gd name="connsiteX724" fmla="*/ 1481537 w 1549445"/>
                      <a:gd name="connsiteY724" fmla="*/ 298106 h 1594893"/>
                      <a:gd name="connsiteX725" fmla="*/ 1476359 w 1549445"/>
                      <a:gd name="connsiteY725" fmla="*/ 280530 h 1594893"/>
                      <a:gd name="connsiteX726" fmla="*/ 1475951 w 1549445"/>
                      <a:gd name="connsiteY726" fmla="*/ 286525 h 1594893"/>
                      <a:gd name="connsiteX727" fmla="*/ 1468457 w 1549445"/>
                      <a:gd name="connsiteY727" fmla="*/ 316635 h 1594893"/>
                      <a:gd name="connsiteX728" fmla="*/ 1475133 w 1549445"/>
                      <a:gd name="connsiteY728" fmla="*/ 335028 h 1594893"/>
                      <a:gd name="connsiteX729" fmla="*/ 1469956 w 1549445"/>
                      <a:gd name="connsiteY729" fmla="*/ 313638 h 1594893"/>
                      <a:gd name="connsiteX730" fmla="*/ 1468593 w 1549445"/>
                      <a:gd name="connsiteY730" fmla="*/ 316635 h 1594893"/>
                      <a:gd name="connsiteX731" fmla="*/ 1476496 w 1549445"/>
                      <a:gd name="connsiteY731" fmla="*/ 333393 h 1594893"/>
                      <a:gd name="connsiteX732" fmla="*/ 1475678 w 1549445"/>
                      <a:gd name="connsiteY732" fmla="*/ 328080 h 1594893"/>
                      <a:gd name="connsiteX733" fmla="*/ 1476496 w 1549445"/>
                      <a:gd name="connsiteY733" fmla="*/ 333393 h 1594893"/>
                      <a:gd name="connsiteX734" fmla="*/ 1363957 w 1549445"/>
                      <a:gd name="connsiteY734" fmla="*/ 129570 h 1594893"/>
                      <a:gd name="connsiteX735" fmla="*/ 1363957 w 1549445"/>
                      <a:gd name="connsiteY735" fmla="*/ 127254 h 1594893"/>
                      <a:gd name="connsiteX736" fmla="*/ 1363684 w 1549445"/>
                      <a:gd name="connsiteY736" fmla="*/ 141423 h 1594893"/>
                      <a:gd name="connsiteX737" fmla="*/ 1363957 w 1549445"/>
                      <a:gd name="connsiteY737" fmla="*/ 129570 h 1594893"/>
                      <a:gd name="connsiteX738" fmla="*/ 1366545 w 1549445"/>
                      <a:gd name="connsiteY738" fmla="*/ 101912 h 1594893"/>
                      <a:gd name="connsiteX739" fmla="*/ 1363411 w 1549445"/>
                      <a:gd name="connsiteY739" fmla="*/ 84745 h 1594893"/>
                      <a:gd name="connsiteX740" fmla="*/ 1363684 w 1549445"/>
                      <a:gd name="connsiteY740" fmla="*/ 97552 h 1594893"/>
                      <a:gd name="connsiteX741" fmla="*/ 1366545 w 1549445"/>
                      <a:gd name="connsiteY741" fmla="*/ 101912 h 1594893"/>
                      <a:gd name="connsiteX742" fmla="*/ 1408645 w 1549445"/>
                      <a:gd name="connsiteY742" fmla="*/ 163086 h 1594893"/>
                      <a:gd name="connsiteX743" fmla="*/ 1421861 w 1549445"/>
                      <a:gd name="connsiteY743" fmla="*/ 167446 h 1594893"/>
                      <a:gd name="connsiteX744" fmla="*/ 1417910 w 1549445"/>
                      <a:gd name="connsiteY744" fmla="*/ 152732 h 1594893"/>
                      <a:gd name="connsiteX745" fmla="*/ 1408509 w 1549445"/>
                      <a:gd name="connsiteY745" fmla="*/ 130660 h 1594893"/>
                      <a:gd name="connsiteX746" fmla="*/ 1406874 w 1549445"/>
                      <a:gd name="connsiteY746" fmla="*/ 132567 h 1594893"/>
                      <a:gd name="connsiteX747" fmla="*/ 1411234 w 1549445"/>
                      <a:gd name="connsiteY747" fmla="*/ 155456 h 1594893"/>
                      <a:gd name="connsiteX748" fmla="*/ 1403876 w 1549445"/>
                      <a:gd name="connsiteY748" fmla="*/ 138426 h 1594893"/>
                      <a:gd name="connsiteX749" fmla="*/ 1396519 w 1549445"/>
                      <a:gd name="connsiteY749" fmla="*/ 133248 h 1594893"/>
                      <a:gd name="connsiteX750" fmla="*/ 1408509 w 1549445"/>
                      <a:gd name="connsiteY750" fmla="*/ 163086 h 1594893"/>
                      <a:gd name="connsiteX751" fmla="*/ 673463 w 1549445"/>
                      <a:gd name="connsiteY751" fmla="*/ 1522819 h 1594893"/>
                      <a:gd name="connsiteX752" fmla="*/ 666787 w 1549445"/>
                      <a:gd name="connsiteY752" fmla="*/ 1521866 h 1594893"/>
                      <a:gd name="connsiteX753" fmla="*/ 682319 w 1549445"/>
                      <a:gd name="connsiteY753" fmla="*/ 1515734 h 1594893"/>
                      <a:gd name="connsiteX754" fmla="*/ 759570 w 1549445"/>
                      <a:gd name="connsiteY754" fmla="*/ 1494752 h 1594893"/>
                      <a:gd name="connsiteX755" fmla="*/ 785866 w 1549445"/>
                      <a:gd name="connsiteY755" fmla="*/ 1492436 h 1594893"/>
                      <a:gd name="connsiteX756" fmla="*/ 769925 w 1549445"/>
                      <a:gd name="connsiteY756" fmla="*/ 1497205 h 1594893"/>
                      <a:gd name="connsiteX757" fmla="*/ 716925 w 1549445"/>
                      <a:gd name="connsiteY757" fmla="*/ 1513418 h 1594893"/>
                      <a:gd name="connsiteX758" fmla="*/ 673463 w 1549445"/>
                      <a:gd name="connsiteY758" fmla="*/ 1522955 h 1594893"/>
                      <a:gd name="connsiteX759" fmla="*/ 992550 w 1549445"/>
                      <a:gd name="connsiteY759" fmla="*/ 1400334 h 1594893"/>
                      <a:gd name="connsiteX760" fmla="*/ 989417 w 1549445"/>
                      <a:gd name="connsiteY760" fmla="*/ 1403195 h 1594893"/>
                      <a:gd name="connsiteX761" fmla="*/ 1113264 w 1549445"/>
                      <a:gd name="connsiteY761" fmla="*/ 1306325 h 1594893"/>
                      <a:gd name="connsiteX762" fmla="*/ 1065987 w 1549445"/>
                      <a:gd name="connsiteY762" fmla="*/ 1333574 h 1594893"/>
                      <a:gd name="connsiteX763" fmla="*/ 1074843 w 1549445"/>
                      <a:gd name="connsiteY763" fmla="*/ 1322947 h 1594893"/>
                      <a:gd name="connsiteX764" fmla="*/ 1083427 w 1549445"/>
                      <a:gd name="connsiteY764" fmla="*/ 1320358 h 1594893"/>
                      <a:gd name="connsiteX765" fmla="*/ 1099640 w 1549445"/>
                      <a:gd name="connsiteY765" fmla="*/ 1303327 h 1594893"/>
                      <a:gd name="connsiteX766" fmla="*/ 1067350 w 1549445"/>
                      <a:gd name="connsiteY766" fmla="*/ 1323219 h 1594893"/>
                      <a:gd name="connsiteX767" fmla="*/ 1028111 w 1549445"/>
                      <a:gd name="connsiteY767" fmla="*/ 1358643 h 1594893"/>
                      <a:gd name="connsiteX768" fmla="*/ 1056314 w 1549445"/>
                      <a:gd name="connsiteY768" fmla="*/ 1342702 h 1594893"/>
                      <a:gd name="connsiteX769" fmla="*/ 999499 w 1549445"/>
                      <a:gd name="connsiteY769" fmla="*/ 1380715 h 1594893"/>
                      <a:gd name="connsiteX770" fmla="*/ 1027293 w 1549445"/>
                      <a:gd name="connsiteY770" fmla="*/ 1363684 h 1594893"/>
                      <a:gd name="connsiteX771" fmla="*/ 1022933 w 1549445"/>
                      <a:gd name="connsiteY771" fmla="*/ 1373085 h 1594893"/>
                      <a:gd name="connsiteX772" fmla="*/ 949906 w 1549445"/>
                      <a:gd name="connsiteY772" fmla="*/ 1415321 h 1594893"/>
                      <a:gd name="connsiteX773" fmla="*/ 945001 w 1549445"/>
                      <a:gd name="connsiteY773" fmla="*/ 1413005 h 1594893"/>
                      <a:gd name="connsiteX774" fmla="*/ 912438 w 1549445"/>
                      <a:gd name="connsiteY774" fmla="*/ 1432897 h 1594893"/>
                      <a:gd name="connsiteX775" fmla="*/ 926880 w 1549445"/>
                      <a:gd name="connsiteY775" fmla="*/ 1419817 h 1594893"/>
                      <a:gd name="connsiteX776" fmla="*/ 903582 w 1549445"/>
                      <a:gd name="connsiteY776" fmla="*/ 1426494 h 1594893"/>
                      <a:gd name="connsiteX777" fmla="*/ 864616 w 1549445"/>
                      <a:gd name="connsiteY777" fmla="*/ 1446249 h 1594893"/>
                      <a:gd name="connsiteX778" fmla="*/ 852763 w 1549445"/>
                      <a:gd name="connsiteY778" fmla="*/ 1446794 h 1594893"/>
                      <a:gd name="connsiteX779" fmla="*/ 830418 w 1549445"/>
                      <a:gd name="connsiteY779" fmla="*/ 1466550 h 1594893"/>
                      <a:gd name="connsiteX780" fmla="*/ 875788 w 1549445"/>
                      <a:gd name="connsiteY780" fmla="*/ 1442162 h 1594893"/>
                      <a:gd name="connsiteX781" fmla="*/ 839274 w 1549445"/>
                      <a:gd name="connsiteY781" fmla="*/ 1466005 h 1594893"/>
                      <a:gd name="connsiteX782" fmla="*/ 856850 w 1549445"/>
                      <a:gd name="connsiteY782" fmla="*/ 1459465 h 1594893"/>
                      <a:gd name="connsiteX783" fmla="*/ 837367 w 1549445"/>
                      <a:gd name="connsiteY783" fmla="*/ 1470909 h 1594893"/>
                      <a:gd name="connsiteX784" fmla="*/ 828919 w 1549445"/>
                      <a:gd name="connsiteY784" fmla="*/ 1476632 h 1594893"/>
                      <a:gd name="connsiteX785" fmla="*/ 875924 w 1549445"/>
                      <a:gd name="connsiteY785" fmla="*/ 1458784 h 1594893"/>
                      <a:gd name="connsiteX786" fmla="*/ 873608 w 1549445"/>
                      <a:gd name="connsiteY786" fmla="*/ 1462053 h 1594893"/>
                      <a:gd name="connsiteX787" fmla="*/ 899903 w 1549445"/>
                      <a:gd name="connsiteY787" fmla="*/ 1448838 h 1594893"/>
                      <a:gd name="connsiteX788" fmla="*/ 943502 w 1549445"/>
                      <a:gd name="connsiteY788" fmla="*/ 1426629 h 1594893"/>
                      <a:gd name="connsiteX789" fmla="*/ 936826 w 1549445"/>
                      <a:gd name="connsiteY789" fmla="*/ 1432216 h 1594893"/>
                      <a:gd name="connsiteX790" fmla="*/ 992687 w 1549445"/>
                      <a:gd name="connsiteY790" fmla="*/ 1400062 h 1594893"/>
                      <a:gd name="connsiteX791" fmla="*/ 1494071 w 1549445"/>
                      <a:gd name="connsiteY791" fmla="*/ 697715 h 1594893"/>
                      <a:gd name="connsiteX792" fmla="*/ 1478131 w 1549445"/>
                      <a:gd name="connsiteY792" fmla="*/ 728370 h 1594893"/>
                      <a:gd name="connsiteX793" fmla="*/ 1456740 w 1549445"/>
                      <a:gd name="connsiteY793" fmla="*/ 803169 h 1594893"/>
                      <a:gd name="connsiteX794" fmla="*/ 1457966 w 1549445"/>
                      <a:gd name="connsiteY794" fmla="*/ 797310 h 1594893"/>
                      <a:gd name="connsiteX795" fmla="*/ 1441208 w 1549445"/>
                      <a:gd name="connsiteY795" fmla="*/ 852354 h 1594893"/>
                      <a:gd name="connsiteX796" fmla="*/ 1418591 w 1549445"/>
                      <a:gd name="connsiteY796" fmla="*/ 912029 h 1594893"/>
                      <a:gd name="connsiteX797" fmla="*/ 1426766 w 1549445"/>
                      <a:gd name="connsiteY797" fmla="*/ 865569 h 1594893"/>
                      <a:gd name="connsiteX798" fmla="*/ 1420363 w 1549445"/>
                      <a:gd name="connsiteY798" fmla="*/ 888867 h 1594893"/>
                      <a:gd name="connsiteX799" fmla="*/ 1404967 w 1549445"/>
                      <a:gd name="connsiteY799" fmla="*/ 920341 h 1594893"/>
                      <a:gd name="connsiteX800" fmla="*/ 1406602 w 1549445"/>
                      <a:gd name="connsiteY800" fmla="*/ 904127 h 1594893"/>
                      <a:gd name="connsiteX801" fmla="*/ 1420771 w 1549445"/>
                      <a:gd name="connsiteY801" fmla="*/ 869793 h 1594893"/>
                      <a:gd name="connsiteX802" fmla="*/ 1444478 w 1549445"/>
                      <a:gd name="connsiteY802" fmla="*/ 815431 h 1594893"/>
                      <a:gd name="connsiteX803" fmla="*/ 1428673 w 1549445"/>
                      <a:gd name="connsiteY803" fmla="*/ 840909 h 1594893"/>
                      <a:gd name="connsiteX804" fmla="*/ 1414368 w 1549445"/>
                      <a:gd name="connsiteY804" fmla="*/ 879467 h 1594893"/>
                      <a:gd name="connsiteX805" fmla="*/ 1414368 w 1549445"/>
                      <a:gd name="connsiteY805" fmla="*/ 859439 h 1594893"/>
                      <a:gd name="connsiteX806" fmla="*/ 1404013 w 1549445"/>
                      <a:gd name="connsiteY806" fmla="*/ 890094 h 1594893"/>
                      <a:gd name="connsiteX807" fmla="*/ 1405239 w 1549445"/>
                      <a:gd name="connsiteY807" fmla="*/ 868430 h 1594893"/>
                      <a:gd name="connsiteX808" fmla="*/ 1390252 w 1549445"/>
                      <a:gd name="connsiteY808" fmla="*/ 913937 h 1594893"/>
                      <a:gd name="connsiteX809" fmla="*/ 1388890 w 1549445"/>
                      <a:gd name="connsiteY809" fmla="*/ 914209 h 1594893"/>
                      <a:gd name="connsiteX810" fmla="*/ 1374447 w 1549445"/>
                      <a:gd name="connsiteY810" fmla="*/ 951949 h 1594893"/>
                      <a:gd name="connsiteX811" fmla="*/ 1383848 w 1549445"/>
                      <a:gd name="connsiteY811" fmla="*/ 938733 h 1594893"/>
                      <a:gd name="connsiteX812" fmla="*/ 1392432 w 1549445"/>
                      <a:gd name="connsiteY812" fmla="*/ 910940 h 1594893"/>
                      <a:gd name="connsiteX813" fmla="*/ 1392568 w 1549445"/>
                      <a:gd name="connsiteY813" fmla="*/ 921430 h 1594893"/>
                      <a:gd name="connsiteX814" fmla="*/ 1409463 w 1549445"/>
                      <a:gd name="connsiteY814" fmla="*/ 890094 h 1594893"/>
                      <a:gd name="connsiteX815" fmla="*/ 1399381 w 1549445"/>
                      <a:gd name="connsiteY815" fmla="*/ 912166 h 1594893"/>
                      <a:gd name="connsiteX816" fmla="*/ 1397882 w 1549445"/>
                      <a:gd name="connsiteY816" fmla="*/ 930968 h 1594893"/>
                      <a:gd name="connsiteX817" fmla="*/ 1378807 w 1549445"/>
                      <a:gd name="connsiteY817" fmla="*/ 971024 h 1594893"/>
                      <a:gd name="connsiteX818" fmla="*/ 1373358 w 1549445"/>
                      <a:gd name="connsiteY818" fmla="*/ 991460 h 1594893"/>
                      <a:gd name="connsiteX819" fmla="*/ 1345155 w 1549445"/>
                      <a:gd name="connsiteY819" fmla="*/ 1031789 h 1594893"/>
                      <a:gd name="connsiteX820" fmla="*/ 1330167 w 1549445"/>
                      <a:gd name="connsiteY820" fmla="*/ 1056314 h 1594893"/>
                      <a:gd name="connsiteX821" fmla="*/ 1318042 w 1549445"/>
                      <a:gd name="connsiteY821" fmla="*/ 1074843 h 1594893"/>
                      <a:gd name="connsiteX822" fmla="*/ 1309050 w 1549445"/>
                      <a:gd name="connsiteY822" fmla="*/ 1092010 h 1594893"/>
                      <a:gd name="connsiteX823" fmla="*/ 1324990 w 1549445"/>
                      <a:gd name="connsiteY823" fmla="*/ 1073344 h 1594893"/>
                      <a:gd name="connsiteX824" fmla="*/ 1308504 w 1549445"/>
                      <a:gd name="connsiteY824" fmla="*/ 1098413 h 1594893"/>
                      <a:gd name="connsiteX825" fmla="*/ 1308777 w 1549445"/>
                      <a:gd name="connsiteY825" fmla="*/ 1095825 h 1594893"/>
                      <a:gd name="connsiteX826" fmla="*/ 1292700 w 1549445"/>
                      <a:gd name="connsiteY826" fmla="*/ 1120213 h 1594893"/>
                      <a:gd name="connsiteX827" fmla="*/ 1304417 w 1549445"/>
                      <a:gd name="connsiteY827" fmla="*/ 1095961 h 1594893"/>
                      <a:gd name="connsiteX828" fmla="*/ 1285752 w 1549445"/>
                      <a:gd name="connsiteY828" fmla="*/ 1118306 h 1594893"/>
                      <a:gd name="connsiteX829" fmla="*/ 1287795 w 1549445"/>
                      <a:gd name="connsiteY829" fmla="*/ 1113673 h 1594893"/>
                      <a:gd name="connsiteX830" fmla="*/ 1271173 w 1549445"/>
                      <a:gd name="connsiteY830" fmla="*/ 1144328 h 1594893"/>
                      <a:gd name="connsiteX831" fmla="*/ 1276759 w 1549445"/>
                      <a:gd name="connsiteY831" fmla="*/ 1144601 h 1594893"/>
                      <a:gd name="connsiteX832" fmla="*/ 1293109 w 1549445"/>
                      <a:gd name="connsiteY832" fmla="*/ 1129342 h 1594893"/>
                      <a:gd name="connsiteX833" fmla="*/ 1280847 w 1549445"/>
                      <a:gd name="connsiteY833" fmla="*/ 1146372 h 1594893"/>
                      <a:gd name="connsiteX834" fmla="*/ 1267631 w 1549445"/>
                      <a:gd name="connsiteY834" fmla="*/ 1162721 h 1594893"/>
                      <a:gd name="connsiteX835" fmla="*/ 1240927 w 1549445"/>
                      <a:gd name="connsiteY835" fmla="*/ 1195284 h 1594893"/>
                      <a:gd name="connsiteX836" fmla="*/ 1245559 w 1549445"/>
                      <a:gd name="connsiteY836" fmla="*/ 1183840 h 1594893"/>
                      <a:gd name="connsiteX837" fmla="*/ 1223624 w 1549445"/>
                      <a:gd name="connsiteY837" fmla="*/ 1203595 h 1594893"/>
                      <a:gd name="connsiteX838" fmla="*/ 1188063 w 1549445"/>
                      <a:gd name="connsiteY838" fmla="*/ 1248148 h 1594893"/>
                      <a:gd name="connsiteX839" fmla="*/ 1193104 w 1549445"/>
                      <a:gd name="connsiteY839" fmla="*/ 1239973 h 1594893"/>
                      <a:gd name="connsiteX840" fmla="*/ 1161904 w 1549445"/>
                      <a:gd name="connsiteY840" fmla="*/ 1265587 h 1594893"/>
                      <a:gd name="connsiteX841" fmla="*/ 1146917 w 1549445"/>
                      <a:gd name="connsiteY841" fmla="*/ 1281664 h 1594893"/>
                      <a:gd name="connsiteX842" fmla="*/ 1140241 w 1549445"/>
                      <a:gd name="connsiteY842" fmla="*/ 1294335 h 1594893"/>
                      <a:gd name="connsiteX843" fmla="*/ 1139832 w 1549445"/>
                      <a:gd name="connsiteY843" fmla="*/ 1295561 h 1594893"/>
                      <a:gd name="connsiteX844" fmla="*/ 1179888 w 1549445"/>
                      <a:gd name="connsiteY844" fmla="*/ 1262726 h 1594893"/>
                      <a:gd name="connsiteX845" fmla="*/ 1198418 w 1549445"/>
                      <a:gd name="connsiteY845" fmla="*/ 1245968 h 1594893"/>
                      <a:gd name="connsiteX846" fmla="*/ 1210408 w 1549445"/>
                      <a:gd name="connsiteY846" fmla="*/ 1231798 h 1594893"/>
                      <a:gd name="connsiteX847" fmla="*/ 1207955 w 1549445"/>
                      <a:gd name="connsiteY847" fmla="*/ 1236703 h 1594893"/>
                      <a:gd name="connsiteX848" fmla="*/ 1243788 w 1549445"/>
                      <a:gd name="connsiteY848" fmla="*/ 1198145 h 1594893"/>
                      <a:gd name="connsiteX849" fmla="*/ 1270083 w 1549445"/>
                      <a:gd name="connsiteY849" fmla="*/ 1169807 h 1594893"/>
                      <a:gd name="connsiteX850" fmla="*/ 1277440 w 1549445"/>
                      <a:gd name="connsiteY850" fmla="*/ 1167627 h 1594893"/>
                      <a:gd name="connsiteX851" fmla="*/ 1291474 w 1549445"/>
                      <a:gd name="connsiteY851" fmla="*/ 1146236 h 1594893"/>
                      <a:gd name="connsiteX852" fmla="*/ 1289566 w 1549445"/>
                      <a:gd name="connsiteY852" fmla="*/ 1151413 h 1594893"/>
                      <a:gd name="connsiteX853" fmla="*/ 1315181 w 1549445"/>
                      <a:gd name="connsiteY853" fmla="*/ 1116262 h 1594893"/>
                      <a:gd name="connsiteX854" fmla="*/ 1315181 w 1549445"/>
                      <a:gd name="connsiteY854" fmla="*/ 1117624 h 1594893"/>
                      <a:gd name="connsiteX855" fmla="*/ 1337116 w 1549445"/>
                      <a:gd name="connsiteY855" fmla="*/ 1072663 h 1594893"/>
                      <a:gd name="connsiteX856" fmla="*/ 1337661 w 1549445"/>
                      <a:gd name="connsiteY856" fmla="*/ 1066260 h 1594893"/>
                      <a:gd name="connsiteX857" fmla="*/ 1345972 w 1549445"/>
                      <a:gd name="connsiteY857" fmla="*/ 1051818 h 1594893"/>
                      <a:gd name="connsiteX858" fmla="*/ 1345972 w 1549445"/>
                      <a:gd name="connsiteY858" fmla="*/ 1051818 h 1594893"/>
                      <a:gd name="connsiteX859" fmla="*/ 1345972 w 1549445"/>
                      <a:gd name="connsiteY859" fmla="*/ 1051818 h 1594893"/>
                      <a:gd name="connsiteX860" fmla="*/ 1365047 w 1549445"/>
                      <a:gd name="connsiteY860" fmla="*/ 1027702 h 1594893"/>
                      <a:gd name="connsiteX861" fmla="*/ 1344337 w 1549445"/>
                      <a:gd name="connsiteY861" fmla="*/ 1062036 h 1594893"/>
                      <a:gd name="connsiteX862" fmla="*/ 1360823 w 1549445"/>
                      <a:gd name="connsiteY862" fmla="*/ 1049093 h 1594893"/>
                      <a:gd name="connsiteX863" fmla="*/ 1362185 w 1549445"/>
                      <a:gd name="connsiteY863" fmla="*/ 1051681 h 1594893"/>
                      <a:gd name="connsiteX864" fmla="*/ 1367771 w 1549445"/>
                      <a:gd name="connsiteY864" fmla="*/ 1035332 h 1594893"/>
                      <a:gd name="connsiteX865" fmla="*/ 1438892 w 1549445"/>
                      <a:gd name="connsiteY865" fmla="*/ 893364 h 1594893"/>
                      <a:gd name="connsiteX866" fmla="*/ 1438483 w 1549445"/>
                      <a:gd name="connsiteY866" fmla="*/ 907125 h 1594893"/>
                      <a:gd name="connsiteX867" fmla="*/ 1456604 w 1549445"/>
                      <a:gd name="connsiteY867" fmla="*/ 848675 h 1594893"/>
                      <a:gd name="connsiteX868" fmla="*/ 1450473 w 1549445"/>
                      <a:gd name="connsiteY868" fmla="*/ 873744 h 1594893"/>
                      <a:gd name="connsiteX869" fmla="*/ 1471318 w 1549445"/>
                      <a:gd name="connsiteY869" fmla="*/ 802760 h 1594893"/>
                      <a:gd name="connsiteX870" fmla="*/ 1485352 w 1549445"/>
                      <a:gd name="connsiteY870" fmla="*/ 731776 h 1594893"/>
                      <a:gd name="connsiteX871" fmla="*/ 1489030 w 1549445"/>
                      <a:gd name="connsiteY871" fmla="*/ 730141 h 1594893"/>
                      <a:gd name="connsiteX872" fmla="*/ 1493935 w 1549445"/>
                      <a:gd name="connsiteY872" fmla="*/ 697579 h 1594893"/>
                      <a:gd name="connsiteX873" fmla="*/ 1501837 w 1549445"/>
                      <a:gd name="connsiteY873" fmla="*/ 592942 h 1594893"/>
                      <a:gd name="connsiteX874" fmla="*/ 1502110 w 1549445"/>
                      <a:gd name="connsiteY874" fmla="*/ 561877 h 1594893"/>
                      <a:gd name="connsiteX875" fmla="*/ 1501837 w 1549445"/>
                      <a:gd name="connsiteY875" fmla="*/ 564875 h 1594893"/>
                      <a:gd name="connsiteX876" fmla="*/ 1499657 w 1549445"/>
                      <a:gd name="connsiteY876" fmla="*/ 534220 h 1594893"/>
                      <a:gd name="connsiteX877" fmla="*/ 1492981 w 1549445"/>
                      <a:gd name="connsiteY877" fmla="*/ 538988 h 1594893"/>
                      <a:gd name="connsiteX878" fmla="*/ 1496796 w 1549445"/>
                      <a:gd name="connsiteY878" fmla="*/ 542667 h 1594893"/>
                      <a:gd name="connsiteX879" fmla="*/ 1495298 w 1549445"/>
                      <a:gd name="connsiteY879" fmla="*/ 496752 h 1594893"/>
                      <a:gd name="connsiteX880" fmla="*/ 1492845 w 1549445"/>
                      <a:gd name="connsiteY880" fmla="*/ 531086 h 1594893"/>
                      <a:gd name="connsiteX881" fmla="*/ 1488758 w 1549445"/>
                      <a:gd name="connsiteY881" fmla="*/ 489667 h 1594893"/>
                      <a:gd name="connsiteX882" fmla="*/ 1494889 w 1549445"/>
                      <a:gd name="connsiteY882" fmla="*/ 465143 h 1594893"/>
                      <a:gd name="connsiteX883" fmla="*/ 1489030 w 1549445"/>
                      <a:gd name="connsiteY883" fmla="*/ 416503 h 1594893"/>
                      <a:gd name="connsiteX884" fmla="*/ 1485352 w 1549445"/>
                      <a:gd name="connsiteY884" fmla="*/ 433943 h 1594893"/>
                      <a:gd name="connsiteX885" fmla="*/ 1481128 w 1549445"/>
                      <a:gd name="connsiteY885" fmla="*/ 395521 h 1594893"/>
                      <a:gd name="connsiteX886" fmla="*/ 1485079 w 1549445"/>
                      <a:gd name="connsiteY886" fmla="*/ 411462 h 1594893"/>
                      <a:gd name="connsiteX887" fmla="*/ 1485079 w 1549445"/>
                      <a:gd name="connsiteY887" fmla="*/ 382714 h 1594893"/>
                      <a:gd name="connsiteX888" fmla="*/ 1482082 w 1549445"/>
                      <a:gd name="connsiteY888" fmla="*/ 367319 h 1594893"/>
                      <a:gd name="connsiteX889" fmla="*/ 1481673 w 1549445"/>
                      <a:gd name="connsiteY889" fmla="*/ 371270 h 1594893"/>
                      <a:gd name="connsiteX890" fmla="*/ 1476223 w 1549445"/>
                      <a:gd name="connsiteY890" fmla="*/ 354648 h 1594893"/>
                      <a:gd name="connsiteX891" fmla="*/ 1474724 w 1549445"/>
                      <a:gd name="connsiteY891" fmla="*/ 365411 h 1594893"/>
                      <a:gd name="connsiteX892" fmla="*/ 1471046 w 1549445"/>
                      <a:gd name="connsiteY892" fmla="*/ 343067 h 1594893"/>
                      <a:gd name="connsiteX893" fmla="*/ 1470364 w 1549445"/>
                      <a:gd name="connsiteY893" fmla="*/ 360506 h 1594893"/>
                      <a:gd name="connsiteX894" fmla="*/ 1464642 w 1549445"/>
                      <a:gd name="connsiteY894" fmla="*/ 336391 h 1594893"/>
                      <a:gd name="connsiteX895" fmla="*/ 1471318 w 1549445"/>
                      <a:gd name="connsiteY895" fmla="*/ 378491 h 1594893"/>
                      <a:gd name="connsiteX896" fmla="*/ 1477858 w 1549445"/>
                      <a:gd name="connsiteY896" fmla="*/ 418002 h 1594893"/>
                      <a:gd name="connsiteX897" fmla="*/ 1479357 w 1549445"/>
                      <a:gd name="connsiteY897" fmla="*/ 404514 h 1594893"/>
                      <a:gd name="connsiteX898" fmla="*/ 1480992 w 1549445"/>
                      <a:gd name="connsiteY898" fmla="*/ 434897 h 1594893"/>
                      <a:gd name="connsiteX899" fmla="*/ 1480583 w 1549445"/>
                      <a:gd name="connsiteY899" fmla="*/ 468686 h 1594893"/>
                      <a:gd name="connsiteX900" fmla="*/ 1484262 w 1549445"/>
                      <a:gd name="connsiteY900" fmla="*/ 506153 h 1594893"/>
                      <a:gd name="connsiteX901" fmla="*/ 1488213 w 1549445"/>
                      <a:gd name="connsiteY901" fmla="*/ 531495 h 1594893"/>
                      <a:gd name="connsiteX902" fmla="*/ 1485079 w 1549445"/>
                      <a:gd name="connsiteY902" fmla="*/ 571415 h 1594893"/>
                      <a:gd name="connsiteX903" fmla="*/ 1488077 w 1549445"/>
                      <a:gd name="connsiteY903" fmla="*/ 607384 h 1594893"/>
                      <a:gd name="connsiteX904" fmla="*/ 1489712 w 1549445"/>
                      <a:gd name="connsiteY904" fmla="*/ 620736 h 1594893"/>
                      <a:gd name="connsiteX905" fmla="*/ 1490801 w 1549445"/>
                      <a:gd name="connsiteY905" fmla="*/ 599481 h 1594893"/>
                      <a:gd name="connsiteX906" fmla="*/ 1493118 w 1549445"/>
                      <a:gd name="connsiteY906" fmla="*/ 580271 h 1594893"/>
                      <a:gd name="connsiteX907" fmla="*/ 1492845 w 1549445"/>
                      <a:gd name="connsiteY907" fmla="*/ 605340 h 1594893"/>
                      <a:gd name="connsiteX908" fmla="*/ 1496524 w 1549445"/>
                      <a:gd name="connsiteY908" fmla="*/ 589127 h 1594893"/>
                      <a:gd name="connsiteX909" fmla="*/ 1501974 w 1549445"/>
                      <a:gd name="connsiteY909" fmla="*/ 593214 h 1594893"/>
                      <a:gd name="connsiteX910" fmla="*/ 1364638 w 1549445"/>
                      <a:gd name="connsiteY910" fmla="*/ 7357 h 1594893"/>
                      <a:gd name="connsiteX911" fmla="*/ 1364093 w 1549445"/>
                      <a:gd name="connsiteY911" fmla="*/ 7085 h 1594893"/>
                      <a:gd name="connsiteX912" fmla="*/ 1364638 w 1549445"/>
                      <a:gd name="connsiteY912" fmla="*/ 7085 h 1594893"/>
                      <a:gd name="connsiteX913" fmla="*/ 1364638 w 1549445"/>
                      <a:gd name="connsiteY913" fmla="*/ 7357 h 1594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Lst>
                    <a:rect l="l" t="t" r="r" b="b"/>
                    <a:pathLst>
                      <a:path w="1549445" h="1594893">
                        <a:moveTo>
                          <a:pt x="1365047" y="311594"/>
                        </a:moveTo>
                        <a:cubicBezTo>
                          <a:pt x="1365047" y="314047"/>
                          <a:pt x="1365047" y="316363"/>
                          <a:pt x="1365047" y="318951"/>
                        </a:cubicBezTo>
                        <a:lnTo>
                          <a:pt x="1364638" y="315137"/>
                        </a:lnTo>
                        <a:lnTo>
                          <a:pt x="1361913" y="333939"/>
                        </a:lnTo>
                        <a:cubicBezTo>
                          <a:pt x="1361913" y="336255"/>
                          <a:pt x="1361777" y="338707"/>
                          <a:pt x="1361641" y="341704"/>
                        </a:cubicBezTo>
                        <a:cubicBezTo>
                          <a:pt x="1361641" y="340478"/>
                          <a:pt x="1361504" y="339524"/>
                          <a:pt x="1361231" y="338843"/>
                        </a:cubicBezTo>
                        <a:cubicBezTo>
                          <a:pt x="1360959" y="340887"/>
                          <a:pt x="1360550" y="342931"/>
                          <a:pt x="1360278" y="344838"/>
                        </a:cubicBezTo>
                        <a:cubicBezTo>
                          <a:pt x="1360959" y="352468"/>
                          <a:pt x="1361231" y="365820"/>
                          <a:pt x="1360823" y="378491"/>
                        </a:cubicBezTo>
                        <a:cubicBezTo>
                          <a:pt x="1360278" y="391162"/>
                          <a:pt x="1359597" y="403288"/>
                          <a:pt x="1359733" y="408874"/>
                        </a:cubicBezTo>
                        <a:cubicBezTo>
                          <a:pt x="1359052" y="423316"/>
                          <a:pt x="1357553" y="440891"/>
                          <a:pt x="1355101" y="451791"/>
                        </a:cubicBezTo>
                        <a:cubicBezTo>
                          <a:pt x="1357281" y="441709"/>
                          <a:pt x="1358370" y="428084"/>
                          <a:pt x="1356190" y="431899"/>
                        </a:cubicBezTo>
                        <a:cubicBezTo>
                          <a:pt x="1351422" y="452200"/>
                          <a:pt x="1344201" y="461056"/>
                          <a:pt x="1342021" y="497161"/>
                        </a:cubicBezTo>
                        <a:lnTo>
                          <a:pt x="1345700" y="476452"/>
                        </a:lnTo>
                        <a:cubicBezTo>
                          <a:pt x="1345019" y="492392"/>
                          <a:pt x="1344337" y="508333"/>
                          <a:pt x="1342566" y="524138"/>
                        </a:cubicBezTo>
                        <a:cubicBezTo>
                          <a:pt x="1336026" y="539670"/>
                          <a:pt x="1345155" y="500431"/>
                          <a:pt x="1343520" y="493482"/>
                        </a:cubicBezTo>
                        <a:cubicBezTo>
                          <a:pt x="1341885" y="511876"/>
                          <a:pt x="1336026" y="527952"/>
                          <a:pt x="1332075" y="541713"/>
                        </a:cubicBezTo>
                        <a:cubicBezTo>
                          <a:pt x="1327715" y="555474"/>
                          <a:pt x="1324582" y="566919"/>
                          <a:pt x="1324718" y="575775"/>
                        </a:cubicBezTo>
                        <a:cubicBezTo>
                          <a:pt x="1320903" y="577273"/>
                          <a:pt x="1314363" y="579726"/>
                          <a:pt x="1308096" y="602751"/>
                        </a:cubicBezTo>
                        <a:cubicBezTo>
                          <a:pt x="1316543" y="587083"/>
                          <a:pt x="1306461" y="617330"/>
                          <a:pt x="1314227" y="604795"/>
                        </a:cubicBezTo>
                        <a:cubicBezTo>
                          <a:pt x="1313682" y="613378"/>
                          <a:pt x="1305780" y="630409"/>
                          <a:pt x="1307551" y="632317"/>
                        </a:cubicBezTo>
                        <a:lnTo>
                          <a:pt x="1307006" y="629728"/>
                        </a:lnTo>
                        <a:cubicBezTo>
                          <a:pt x="1288476" y="666923"/>
                          <a:pt x="1292428" y="682455"/>
                          <a:pt x="1288340" y="700031"/>
                        </a:cubicBezTo>
                        <a:cubicBezTo>
                          <a:pt x="1279484" y="723193"/>
                          <a:pt x="1272672" y="739951"/>
                          <a:pt x="1265723" y="755483"/>
                        </a:cubicBezTo>
                        <a:cubicBezTo>
                          <a:pt x="1258094" y="770606"/>
                          <a:pt x="1250873" y="784776"/>
                          <a:pt x="1242426" y="803169"/>
                        </a:cubicBezTo>
                        <a:cubicBezTo>
                          <a:pt x="1239837" y="803714"/>
                          <a:pt x="1229618" y="810799"/>
                          <a:pt x="1221716" y="824832"/>
                        </a:cubicBezTo>
                        <a:cubicBezTo>
                          <a:pt x="1220762" y="832734"/>
                          <a:pt x="1204276" y="865433"/>
                          <a:pt x="1205639" y="870610"/>
                        </a:cubicBezTo>
                        <a:cubicBezTo>
                          <a:pt x="1221307" y="846086"/>
                          <a:pt x="1214495" y="848266"/>
                          <a:pt x="1222125" y="832734"/>
                        </a:cubicBezTo>
                        <a:cubicBezTo>
                          <a:pt x="1232752" y="822107"/>
                          <a:pt x="1226212" y="833552"/>
                          <a:pt x="1238066" y="817338"/>
                        </a:cubicBezTo>
                        <a:cubicBezTo>
                          <a:pt x="1228937" y="830554"/>
                          <a:pt x="1205094" y="881783"/>
                          <a:pt x="1191469" y="893909"/>
                        </a:cubicBezTo>
                        <a:lnTo>
                          <a:pt x="1194330" y="888459"/>
                        </a:lnTo>
                        <a:cubicBezTo>
                          <a:pt x="1176891" y="910531"/>
                          <a:pt x="1167626" y="910394"/>
                          <a:pt x="1144465" y="950587"/>
                        </a:cubicBezTo>
                        <a:lnTo>
                          <a:pt x="1133156" y="969797"/>
                        </a:lnTo>
                        <a:cubicBezTo>
                          <a:pt x="1133429" y="968708"/>
                          <a:pt x="1133156" y="968299"/>
                          <a:pt x="1133156" y="967617"/>
                        </a:cubicBezTo>
                        <a:cubicBezTo>
                          <a:pt x="1110676" y="995957"/>
                          <a:pt x="1112856" y="984921"/>
                          <a:pt x="1089966" y="1017756"/>
                        </a:cubicBezTo>
                        <a:cubicBezTo>
                          <a:pt x="1091737" y="1015167"/>
                          <a:pt x="1090239" y="1016394"/>
                          <a:pt x="1092010" y="1013805"/>
                        </a:cubicBezTo>
                        <a:cubicBezTo>
                          <a:pt x="1075797" y="1029746"/>
                          <a:pt x="1063943" y="1049910"/>
                          <a:pt x="1052499" y="1062445"/>
                        </a:cubicBezTo>
                        <a:cubicBezTo>
                          <a:pt x="1042825" y="1067758"/>
                          <a:pt x="1051954" y="1058494"/>
                          <a:pt x="1054678" y="1052226"/>
                        </a:cubicBezTo>
                        <a:cubicBezTo>
                          <a:pt x="1026885" y="1080429"/>
                          <a:pt x="998409" y="1112855"/>
                          <a:pt x="982196" y="1132339"/>
                        </a:cubicBezTo>
                        <a:lnTo>
                          <a:pt x="961623" y="1148007"/>
                        </a:lnTo>
                        <a:cubicBezTo>
                          <a:pt x="972250" y="1136835"/>
                          <a:pt x="983967" y="1121848"/>
                          <a:pt x="979199" y="1123619"/>
                        </a:cubicBezTo>
                        <a:cubicBezTo>
                          <a:pt x="969116" y="1133429"/>
                          <a:pt x="972114" y="1132748"/>
                          <a:pt x="956718" y="1145555"/>
                        </a:cubicBezTo>
                        <a:cubicBezTo>
                          <a:pt x="957944" y="1141740"/>
                          <a:pt x="962985" y="1134655"/>
                          <a:pt x="968299" y="1126616"/>
                        </a:cubicBezTo>
                        <a:cubicBezTo>
                          <a:pt x="935191" y="1151005"/>
                          <a:pt x="966528" y="1138743"/>
                          <a:pt x="940096" y="1152094"/>
                        </a:cubicBezTo>
                        <a:cubicBezTo>
                          <a:pt x="929878" y="1159997"/>
                          <a:pt x="925926" y="1167081"/>
                          <a:pt x="926199" y="1169807"/>
                        </a:cubicBezTo>
                        <a:cubicBezTo>
                          <a:pt x="919251" y="1173621"/>
                          <a:pt x="912711" y="1177981"/>
                          <a:pt x="905626" y="1181523"/>
                        </a:cubicBezTo>
                        <a:cubicBezTo>
                          <a:pt x="905353" y="1185611"/>
                          <a:pt x="881647" y="1202369"/>
                          <a:pt x="866387" y="1213541"/>
                        </a:cubicBezTo>
                        <a:cubicBezTo>
                          <a:pt x="865297" y="1215994"/>
                          <a:pt x="880829" y="1207546"/>
                          <a:pt x="886142" y="1202369"/>
                        </a:cubicBezTo>
                        <a:cubicBezTo>
                          <a:pt x="886415" y="1205230"/>
                          <a:pt x="870474" y="1217765"/>
                          <a:pt x="859711" y="1225258"/>
                        </a:cubicBezTo>
                        <a:cubicBezTo>
                          <a:pt x="852490" y="1222942"/>
                          <a:pt x="788046" y="1271718"/>
                          <a:pt x="797038" y="1257004"/>
                        </a:cubicBezTo>
                        <a:cubicBezTo>
                          <a:pt x="748125" y="1289158"/>
                          <a:pt x="674553" y="1325944"/>
                          <a:pt x="640355" y="1344065"/>
                        </a:cubicBezTo>
                        <a:cubicBezTo>
                          <a:pt x="627957" y="1347471"/>
                          <a:pt x="604250" y="1357962"/>
                          <a:pt x="617193" y="1348833"/>
                        </a:cubicBezTo>
                        <a:cubicBezTo>
                          <a:pt x="574140" y="1367363"/>
                          <a:pt x="553839" y="1382486"/>
                          <a:pt x="509423" y="1397201"/>
                        </a:cubicBezTo>
                        <a:cubicBezTo>
                          <a:pt x="505472" y="1397745"/>
                          <a:pt x="529179" y="1389707"/>
                          <a:pt x="526862" y="1388208"/>
                        </a:cubicBezTo>
                        <a:cubicBezTo>
                          <a:pt x="513101" y="1395021"/>
                          <a:pt x="499750" y="1398972"/>
                          <a:pt x="484354" y="1403332"/>
                        </a:cubicBezTo>
                        <a:cubicBezTo>
                          <a:pt x="468958" y="1407964"/>
                          <a:pt x="451655" y="1412869"/>
                          <a:pt x="429311" y="1420907"/>
                        </a:cubicBezTo>
                        <a:cubicBezTo>
                          <a:pt x="436804" y="1418319"/>
                          <a:pt x="438575" y="1416275"/>
                          <a:pt x="439529" y="1415321"/>
                        </a:cubicBezTo>
                        <a:cubicBezTo>
                          <a:pt x="440619" y="1416139"/>
                          <a:pt x="421817" y="1423496"/>
                          <a:pt x="410509" y="1428265"/>
                        </a:cubicBezTo>
                        <a:cubicBezTo>
                          <a:pt x="403832" y="1429763"/>
                          <a:pt x="418956" y="1424722"/>
                          <a:pt x="415005" y="1425131"/>
                        </a:cubicBezTo>
                        <a:cubicBezTo>
                          <a:pt x="326990" y="1449110"/>
                          <a:pt x="261728" y="1474861"/>
                          <a:pt x="172760" y="1494344"/>
                        </a:cubicBezTo>
                        <a:cubicBezTo>
                          <a:pt x="198101" y="1488758"/>
                          <a:pt x="206821" y="1482490"/>
                          <a:pt x="206549" y="1480583"/>
                        </a:cubicBezTo>
                        <a:lnTo>
                          <a:pt x="181752" y="1486033"/>
                        </a:lnTo>
                        <a:cubicBezTo>
                          <a:pt x="172623" y="1490256"/>
                          <a:pt x="154094" y="1494480"/>
                          <a:pt x="138698" y="1499249"/>
                        </a:cubicBezTo>
                        <a:cubicBezTo>
                          <a:pt x="136655" y="1498840"/>
                          <a:pt x="128889" y="1499521"/>
                          <a:pt x="136382" y="1496932"/>
                        </a:cubicBezTo>
                        <a:cubicBezTo>
                          <a:pt x="86380" y="1502791"/>
                          <a:pt x="61038" y="1520094"/>
                          <a:pt x="0" y="1528814"/>
                        </a:cubicBezTo>
                        <a:cubicBezTo>
                          <a:pt x="23979" y="1521457"/>
                          <a:pt x="47822" y="1514372"/>
                          <a:pt x="71665" y="1506606"/>
                        </a:cubicBezTo>
                        <a:lnTo>
                          <a:pt x="53000" y="1507015"/>
                        </a:lnTo>
                        <a:lnTo>
                          <a:pt x="84336" y="1496932"/>
                        </a:lnTo>
                        <a:cubicBezTo>
                          <a:pt x="64717" y="1498159"/>
                          <a:pt x="49049" y="1507015"/>
                          <a:pt x="46187" y="1504017"/>
                        </a:cubicBezTo>
                        <a:cubicBezTo>
                          <a:pt x="50139" y="1502382"/>
                          <a:pt x="59812" y="1500747"/>
                          <a:pt x="59812" y="1498976"/>
                        </a:cubicBezTo>
                        <a:cubicBezTo>
                          <a:pt x="41146" y="1501292"/>
                          <a:pt x="40192" y="1503745"/>
                          <a:pt x="26432" y="1507015"/>
                        </a:cubicBezTo>
                        <a:cubicBezTo>
                          <a:pt x="61719" y="1493935"/>
                          <a:pt x="132976" y="1480038"/>
                          <a:pt x="170716" y="1469820"/>
                        </a:cubicBezTo>
                        <a:cubicBezTo>
                          <a:pt x="176575" y="1467912"/>
                          <a:pt x="165947" y="1472545"/>
                          <a:pt x="164994" y="1473498"/>
                        </a:cubicBezTo>
                        <a:cubicBezTo>
                          <a:pt x="180526" y="1469820"/>
                          <a:pt x="190335" y="1469956"/>
                          <a:pt x="209546" y="1464233"/>
                        </a:cubicBezTo>
                        <a:cubicBezTo>
                          <a:pt x="220991" y="1458511"/>
                          <a:pt x="199873" y="1464506"/>
                          <a:pt x="190063" y="1466141"/>
                        </a:cubicBezTo>
                        <a:cubicBezTo>
                          <a:pt x="190880" y="1463416"/>
                          <a:pt x="195785" y="1462599"/>
                          <a:pt x="206412" y="1459601"/>
                        </a:cubicBezTo>
                        <a:cubicBezTo>
                          <a:pt x="209546" y="1462326"/>
                          <a:pt x="265407" y="1446930"/>
                          <a:pt x="280121" y="1446930"/>
                        </a:cubicBezTo>
                        <a:cubicBezTo>
                          <a:pt x="336663" y="1431126"/>
                          <a:pt x="268949" y="1441344"/>
                          <a:pt x="324538" y="1427720"/>
                        </a:cubicBezTo>
                        <a:lnTo>
                          <a:pt x="342113" y="1426766"/>
                        </a:lnTo>
                        <a:cubicBezTo>
                          <a:pt x="373314" y="1414913"/>
                          <a:pt x="413642" y="1399789"/>
                          <a:pt x="449475" y="1388890"/>
                        </a:cubicBezTo>
                        <a:lnTo>
                          <a:pt x="441981" y="1391478"/>
                        </a:lnTo>
                        <a:cubicBezTo>
                          <a:pt x="437485" y="1394612"/>
                          <a:pt x="446069" y="1392977"/>
                          <a:pt x="450020" y="1392568"/>
                        </a:cubicBezTo>
                        <a:cubicBezTo>
                          <a:pt x="477405" y="1384666"/>
                          <a:pt x="500022" y="1372268"/>
                          <a:pt x="517325" y="1369542"/>
                        </a:cubicBezTo>
                        <a:cubicBezTo>
                          <a:pt x="546345" y="1354692"/>
                          <a:pt x="595122" y="1331530"/>
                          <a:pt x="627684" y="1314499"/>
                        </a:cubicBezTo>
                        <a:cubicBezTo>
                          <a:pt x="638856" y="1315044"/>
                          <a:pt x="585448" y="1338070"/>
                          <a:pt x="572233" y="1346245"/>
                        </a:cubicBezTo>
                        <a:cubicBezTo>
                          <a:pt x="582587" y="1341885"/>
                          <a:pt x="593078" y="1337934"/>
                          <a:pt x="603297" y="1333301"/>
                        </a:cubicBezTo>
                        <a:cubicBezTo>
                          <a:pt x="584222" y="1341612"/>
                          <a:pt x="577274" y="1346245"/>
                          <a:pt x="566782" y="1353738"/>
                        </a:cubicBezTo>
                        <a:cubicBezTo>
                          <a:pt x="594577" y="1343520"/>
                          <a:pt x="601798" y="1335617"/>
                          <a:pt x="626867" y="1323083"/>
                        </a:cubicBezTo>
                        <a:cubicBezTo>
                          <a:pt x="625368" y="1325263"/>
                          <a:pt x="629183" y="1324445"/>
                          <a:pt x="641036" y="1319268"/>
                        </a:cubicBezTo>
                        <a:lnTo>
                          <a:pt x="642944" y="1314772"/>
                        </a:lnTo>
                        <a:cubicBezTo>
                          <a:pt x="642944" y="1314772"/>
                          <a:pt x="644715" y="1314499"/>
                          <a:pt x="648394" y="1313001"/>
                        </a:cubicBezTo>
                        <a:lnTo>
                          <a:pt x="692265" y="1289703"/>
                        </a:lnTo>
                        <a:cubicBezTo>
                          <a:pt x="682183" y="1293245"/>
                          <a:pt x="680412" y="1290656"/>
                          <a:pt x="668831" y="1296243"/>
                        </a:cubicBezTo>
                        <a:cubicBezTo>
                          <a:pt x="673735" y="1295970"/>
                          <a:pt x="664198" y="1301011"/>
                          <a:pt x="652617" y="1306461"/>
                        </a:cubicBezTo>
                        <a:cubicBezTo>
                          <a:pt x="661882" y="1299649"/>
                          <a:pt x="640491" y="1310140"/>
                          <a:pt x="640083" y="1308368"/>
                        </a:cubicBezTo>
                        <a:cubicBezTo>
                          <a:pt x="663245" y="1297469"/>
                          <a:pt x="691584" y="1283571"/>
                          <a:pt x="705890" y="1274716"/>
                        </a:cubicBezTo>
                        <a:lnTo>
                          <a:pt x="712157" y="1274988"/>
                        </a:lnTo>
                        <a:cubicBezTo>
                          <a:pt x="734501" y="1264770"/>
                          <a:pt x="755619" y="1250327"/>
                          <a:pt x="770606" y="1243106"/>
                        </a:cubicBezTo>
                        <a:lnTo>
                          <a:pt x="766927" y="1247058"/>
                        </a:lnTo>
                        <a:cubicBezTo>
                          <a:pt x="780007" y="1240654"/>
                          <a:pt x="791997" y="1232071"/>
                          <a:pt x="803986" y="1224714"/>
                        </a:cubicBezTo>
                        <a:cubicBezTo>
                          <a:pt x="815976" y="1217084"/>
                          <a:pt x="827829" y="1210272"/>
                          <a:pt x="839547" y="1204277"/>
                        </a:cubicBezTo>
                        <a:cubicBezTo>
                          <a:pt x="858893" y="1186156"/>
                          <a:pt x="884508" y="1165583"/>
                          <a:pt x="899086" y="1149778"/>
                        </a:cubicBezTo>
                        <a:cubicBezTo>
                          <a:pt x="902220" y="1144601"/>
                          <a:pt x="918297" y="1134246"/>
                          <a:pt x="935191" y="1121439"/>
                        </a:cubicBezTo>
                        <a:cubicBezTo>
                          <a:pt x="951677" y="1108223"/>
                          <a:pt x="969798" y="1093372"/>
                          <a:pt x="978653" y="1081655"/>
                        </a:cubicBezTo>
                        <a:cubicBezTo>
                          <a:pt x="980425" y="1080702"/>
                          <a:pt x="965710" y="1097051"/>
                          <a:pt x="959306" y="1104681"/>
                        </a:cubicBezTo>
                        <a:cubicBezTo>
                          <a:pt x="974294" y="1092283"/>
                          <a:pt x="982468" y="1078522"/>
                          <a:pt x="989826" y="1077432"/>
                        </a:cubicBezTo>
                        <a:cubicBezTo>
                          <a:pt x="956309" y="1105362"/>
                          <a:pt x="993913" y="1078249"/>
                          <a:pt x="980016" y="1092146"/>
                        </a:cubicBezTo>
                        <a:cubicBezTo>
                          <a:pt x="995548" y="1078794"/>
                          <a:pt x="1009990" y="1062989"/>
                          <a:pt x="1016257" y="1054951"/>
                        </a:cubicBezTo>
                        <a:cubicBezTo>
                          <a:pt x="992550" y="1077977"/>
                          <a:pt x="1020481" y="1042962"/>
                          <a:pt x="997864" y="1067213"/>
                        </a:cubicBezTo>
                        <a:cubicBezTo>
                          <a:pt x="1013805" y="1047321"/>
                          <a:pt x="1038602" y="1020072"/>
                          <a:pt x="1059038" y="997592"/>
                        </a:cubicBezTo>
                        <a:cubicBezTo>
                          <a:pt x="1060129" y="998954"/>
                          <a:pt x="1063262" y="996638"/>
                          <a:pt x="1071300" y="988327"/>
                        </a:cubicBezTo>
                        <a:lnTo>
                          <a:pt x="1075252" y="979607"/>
                        </a:lnTo>
                        <a:cubicBezTo>
                          <a:pt x="1084925" y="968844"/>
                          <a:pt x="1059584" y="1002905"/>
                          <a:pt x="1079067" y="981378"/>
                        </a:cubicBezTo>
                        <a:cubicBezTo>
                          <a:pt x="1083018" y="974975"/>
                          <a:pt x="1088740" y="967617"/>
                          <a:pt x="1095280" y="959852"/>
                        </a:cubicBezTo>
                        <a:cubicBezTo>
                          <a:pt x="1101683" y="952086"/>
                          <a:pt x="1107815" y="943366"/>
                          <a:pt x="1114082" y="935327"/>
                        </a:cubicBezTo>
                        <a:cubicBezTo>
                          <a:pt x="1126208" y="918978"/>
                          <a:pt x="1137244" y="904400"/>
                          <a:pt x="1137107" y="896361"/>
                        </a:cubicBezTo>
                        <a:cubicBezTo>
                          <a:pt x="1144465" y="887641"/>
                          <a:pt x="1139560" y="897315"/>
                          <a:pt x="1134927" y="905626"/>
                        </a:cubicBezTo>
                        <a:cubicBezTo>
                          <a:pt x="1130159" y="913664"/>
                          <a:pt x="1126208" y="920613"/>
                          <a:pt x="1138061" y="907942"/>
                        </a:cubicBezTo>
                        <a:cubicBezTo>
                          <a:pt x="1128524" y="925790"/>
                          <a:pt x="1109450" y="945954"/>
                          <a:pt x="1108768" y="953720"/>
                        </a:cubicBezTo>
                        <a:cubicBezTo>
                          <a:pt x="1119532" y="937235"/>
                          <a:pt x="1115853" y="950042"/>
                          <a:pt x="1123346" y="939824"/>
                        </a:cubicBezTo>
                        <a:lnTo>
                          <a:pt x="1134382" y="920613"/>
                        </a:lnTo>
                        <a:lnTo>
                          <a:pt x="1131385" y="924428"/>
                        </a:lnTo>
                        <a:cubicBezTo>
                          <a:pt x="1150460" y="892819"/>
                          <a:pt x="1182477" y="844179"/>
                          <a:pt x="1204004" y="802352"/>
                        </a:cubicBezTo>
                        <a:cubicBezTo>
                          <a:pt x="1218037" y="764748"/>
                          <a:pt x="1224986" y="738044"/>
                          <a:pt x="1242698" y="694172"/>
                        </a:cubicBezTo>
                        <a:cubicBezTo>
                          <a:pt x="1239700" y="708069"/>
                          <a:pt x="1259865" y="658476"/>
                          <a:pt x="1252644" y="687769"/>
                        </a:cubicBezTo>
                        <a:cubicBezTo>
                          <a:pt x="1262862" y="668013"/>
                          <a:pt x="1266813" y="646214"/>
                          <a:pt x="1265451" y="645396"/>
                        </a:cubicBezTo>
                        <a:cubicBezTo>
                          <a:pt x="1258502" y="663517"/>
                          <a:pt x="1262726" y="651664"/>
                          <a:pt x="1256595" y="666787"/>
                        </a:cubicBezTo>
                        <a:cubicBezTo>
                          <a:pt x="1258094" y="655615"/>
                          <a:pt x="1266405" y="631772"/>
                          <a:pt x="1271173" y="622371"/>
                        </a:cubicBezTo>
                        <a:cubicBezTo>
                          <a:pt x="1269402" y="626867"/>
                          <a:pt x="1270492" y="625232"/>
                          <a:pt x="1270764" y="626458"/>
                        </a:cubicBezTo>
                        <a:cubicBezTo>
                          <a:pt x="1279348" y="604931"/>
                          <a:pt x="1271991" y="615150"/>
                          <a:pt x="1275942" y="598936"/>
                        </a:cubicBezTo>
                        <a:cubicBezTo>
                          <a:pt x="1280165" y="594577"/>
                          <a:pt x="1287250" y="563785"/>
                          <a:pt x="1292155" y="549343"/>
                        </a:cubicBezTo>
                        <a:lnTo>
                          <a:pt x="1292973" y="526726"/>
                        </a:lnTo>
                        <a:cubicBezTo>
                          <a:pt x="1292973" y="539261"/>
                          <a:pt x="1298831" y="506289"/>
                          <a:pt x="1302101" y="503428"/>
                        </a:cubicBezTo>
                        <a:cubicBezTo>
                          <a:pt x="1303736" y="487487"/>
                          <a:pt x="1302101" y="473590"/>
                          <a:pt x="1307415" y="450020"/>
                        </a:cubicBezTo>
                        <a:cubicBezTo>
                          <a:pt x="1307006" y="460102"/>
                          <a:pt x="1313682" y="428765"/>
                          <a:pt x="1316271" y="428629"/>
                        </a:cubicBezTo>
                        <a:cubicBezTo>
                          <a:pt x="1320494" y="408192"/>
                          <a:pt x="1320903" y="390889"/>
                          <a:pt x="1321448" y="373858"/>
                        </a:cubicBezTo>
                        <a:cubicBezTo>
                          <a:pt x="1321720" y="356828"/>
                          <a:pt x="1321448" y="340070"/>
                          <a:pt x="1325399" y="320723"/>
                        </a:cubicBezTo>
                        <a:cubicBezTo>
                          <a:pt x="1325944" y="321949"/>
                          <a:pt x="1327034" y="330124"/>
                          <a:pt x="1328941" y="318679"/>
                        </a:cubicBezTo>
                        <a:cubicBezTo>
                          <a:pt x="1328941" y="316363"/>
                          <a:pt x="1329078" y="313774"/>
                          <a:pt x="1329214" y="310777"/>
                        </a:cubicBezTo>
                        <a:cubicBezTo>
                          <a:pt x="1329350" y="307779"/>
                          <a:pt x="1329759" y="305327"/>
                          <a:pt x="1329895" y="299741"/>
                        </a:cubicBezTo>
                        <a:cubicBezTo>
                          <a:pt x="1330304" y="289795"/>
                          <a:pt x="1330576" y="279849"/>
                          <a:pt x="1330849" y="272219"/>
                        </a:cubicBezTo>
                        <a:lnTo>
                          <a:pt x="1330849" y="272764"/>
                        </a:lnTo>
                        <a:cubicBezTo>
                          <a:pt x="1330849" y="272764"/>
                          <a:pt x="1330849" y="272219"/>
                          <a:pt x="1330849" y="271947"/>
                        </a:cubicBezTo>
                        <a:cubicBezTo>
                          <a:pt x="1330985" y="264453"/>
                          <a:pt x="1330849" y="259548"/>
                          <a:pt x="1330167" y="258867"/>
                        </a:cubicBezTo>
                        <a:cubicBezTo>
                          <a:pt x="1329214" y="244289"/>
                          <a:pt x="1328533" y="232708"/>
                          <a:pt x="1327579" y="218130"/>
                        </a:cubicBezTo>
                        <a:cubicBezTo>
                          <a:pt x="1327306" y="210227"/>
                          <a:pt x="1326898" y="201508"/>
                          <a:pt x="1326489" y="191153"/>
                        </a:cubicBezTo>
                        <a:cubicBezTo>
                          <a:pt x="1325808" y="179300"/>
                          <a:pt x="1324990" y="165539"/>
                          <a:pt x="1323900" y="148644"/>
                        </a:cubicBezTo>
                        <a:cubicBezTo>
                          <a:pt x="1322265" y="147963"/>
                          <a:pt x="1321993" y="162269"/>
                          <a:pt x="1322402" y="179708"/>
                        </a:cubicBezTo>
                        <a:cubicBezTo>
                          <a:pt x="1322810" y="188973"/>
                          <a:pt x="1322402" y="196875"/>
                          <a:pt x="1322402" y="204777"/>
                        </a:cubicBezTo>
                        <a:cubicBezTo>
                          <a:pt x="1322402" y="212680"/>
                          <a:pt x="1322402" y="219901"/>
                          <a:pt x="1322402" y="225351"/>
                        </a:cubicBezTo>
                        <a:lnTo>
                          <a:pt x="1324854" y="245788"/>
                        </a:lnTo>
                        <a:cubicBezTo>
                          <a:pt x="1319132" y="259003"/>
                          <a:pt x="1323628" y="298378"/>
                          <a:pt x="1321312" y="306689"/>
                        </a:cubicBezTo>
                        <a:cubicBezTo>
                          <a:pt x="1320903" y="305191"/>
                          <a:pt x="1320358" y="298651"/>
                          <a:pt x="1320085" y="292792"/>
                        </a:cubicBezTo>
                        <a:cubicBezTo>
                          <a:pt x="1319813" y="286661"/>
                          <a:pt x="1319677" y="279576"/>
                          <a:pt x="1319677" y="271810"/>
                        </a:cubicBezTo>
                        <a:cubicBezTo>
                          <a:pt x="1319677" y="256278"/>
                          <a:pt x="1319813" y="238158"/>
                          <a:pt x="1320222" y="219083"/>
                        </a:cubicBezTo>
                        <a:cubicBezTo>
                          <a:pt x="1320358" y="209546"/>
                          <a:pt x="1320630" y="199736"/>
                          <a:pt x="1320767" y="189927"/>
                        </a:cubicBezTo>
                        <a:cubicBezTo>
                          <a:pt x="1320767" y="179708"/>
                          <a:pt x="1320085" y="167855"/>
                          <a:pt x="1319677" y="156955"/>
                        </a:cubicBezTo>
                        <a:cubicBezTo>
                          <a:pt x="1318723" y="134883"/>
                          <a:pt x="1317769" y="113220"/>
                          <a:pt x="1316407" y="93192"/>
                        </a:cubicBezTo>
                        <a:cubicBezTo>
                          <a:pt x="1315453" y="101503"/>
                          <a:pt x="1314772" y="113901"/>
                          <a:pt x="1314499" y="129433"/>
                        </a:cubicBezTo>
                        <a:cubicBezTo>
                          <a:pt x="1314499" y="137472"/>
                          <a:pt x="1314363" y="145919"/>
                          <a:pt x="1314227" y="154912"/>
                        </a:cubicBezTo>
                        <a:cubicBezTo>
                          <a:pt x="1314227" y="159544"/>
                          <a:pt x="1314227" y="164176"/>
                          <a:pt x="1314227" y="169081"/>
                        </a:cubicBezTo>
                        <a:cubicBezTo>
                          <a:pt x="1314227" y="173986"/>
                          <a:pt x="1314227" y="179027"/>
                          <a:pt x="1313955" y="183251"/>
                        </a:cubicBezTo>
                        <a:cubicBezTo>
                          <a:pt x="1311775" y="218675"/>
                          <a:pt x="1310139" y="259957"/>
                          <a:pt x="1308913" y="297970"/>
                        </a:cubicBezTo>
                        <a:lnTo>
                          <a:pt x="1312183" y="265271"/>
                        </a:lnTo>
                        <a:lnTo>
                          <a:pt x="1310684" y="303964"/>
                        </a:lnTo>
                        <a:lnTo>
                          <a:pt x="1315725" y="268132"/>
                        </a:lnTo>
                        <a:cubicBezTo>
                          <a:pt x="1315317" y="277124"/>
                          <a:pt x="1314908" y="285707"/>
                          <a:pt x="1314499" y="294155"/>
                        </a:cubicBezTo>
                        <a:lnTo>
                          <a:pt x="1314227" y="300422"/>
                        </a:lnTo>
                        <a:lnTo>
                          <a:pt x="1314227" y="303556"/>
                        </a:lnTo>
                        <a:cubicBezTo>
                          <a:pt x="1314227" y="303556"/>
                          <a:pt x="1313955" y="305327"/>
                          <a:pt x="1313955" y="305327"/>
                        </a:cubicBezTo>
                        <a:lnTo>
                          <a:pt x="1313409" y="311867"/>
                        </a:lnTo>
                        <a:cubicBezTo>
                          <a:pt x="1312592" y="320586"/>
                          <a:pt x="1311911" y="329034"/>
                          <a:pt x="1311093" y="337753"/>
                        </a:cubicBezTo>
                        <a:cubicBezTo>
                          <a:pt x="1313001" y="317453"/>
                          <a:pt x="1318314" y="309959"/>
                          <a:pt x="1316543" y="321404"/>
                        </a:cubicBezTo>
                        <a:cubicBezTo>
                          <a:pt x="1311093" y="343748"/>
                          <a:pt x="1316407" y="345247"/>
                          <a:pt x="1314499" y="362550"/>
                        </a:cubicBezTo>
                        <a:cubicBezTo>
                          <a:pt x="1315725" y="352877"/>
                          <a:pt x="1316952" y="340342"/>
                          <a:pt x="1318042" y="348653"/>
                        </a:cubicBezTo>
                        <a:cubicBezTo>
                          <a:pt x="1314636" y="365547"/>
                          <a:pt x="1312728" y="376311"/>
                          <a:pt x="1310821" y="386666"/>
                        </a:cubicBezTo>
                        <a:cubicBezTo>
                          <a:pt x="1309050" y="397020"/>
                          <a:pt x="1307142" y="406966"/>
                          <a:pt x="1302918" y="422090"/>
                        </a:cubicBezTo>
                        <a:cubicBezTo>
                          <a:pt x="1309458" y="419228"/>
                          <a:pt x="1296924" y="460511"/>
                          <a:pt x="1300466" y="465824"/>
                        </a:cubicBezTo>
                        <a:lnTo>
                          <a:pt x="1303463" y="451655"/>
                        </a:lnTo>
                        <a:lnTo>
                          <a:pt x="1301283" y="482446"/>
                        </a:lnTo>
                        <a:cubicBezTo>
                          <a:pt x="1291610" y="509423"/>
                          <a:pt x="1301556" y="456968"/>
                          <a:pt x="1290112" y="498523"/>
                        </a:cubicBezTo>
                        <a:cubicBezTo>
                          <a:pt x="1280302" y="536808"/>
                          <a:pt x="1287114" y="537490"/>
                          <a:pt x="1279212" y="567600"/>
                        </a:cubicBezTo>
                        <a:cubicBezTo>
                          <a:pt x="1279348" y="556973"/>
                          <a:pt x="1281664" y="532176"/>
                          <a:pt x="1287523" y="507788"/>
                        </a:cubicBezTo>
                        <a:lnTo>
                          <a:pt x="1282481" y="522230"/>
                        </a:lnTo>
                        <a:cubicBezTo>
                          <a:pt x="1282481" y="518143"/>
                          <a:pt x="1284525" y="507652"/>
                          <a:pt x="1287114" y="496071"/>
                        </a:cubicBezTo>
                        <a:cubicBezTo>
                          <a:pt x="1289294" y="484490"/>
                          <a:pt x="1291746" y="471683"/>
                          <a:pt x="1293381" y="463236"/>
                        </a:cubicBezTo>
                        <a:cubicBezTo>
                          <a:pt x="1291882" y="492120"/>
                          <a:pt x="1296924" y="450292"/>
                          <a:pt x="1302237" y="437894"/>
                        </a:cubicBezTo>
                        <a:cubicBezTo>
                          <a:pt x="1299512" y="435033"/>
                          <a:pt x="1296651" y="453154"/>
                          <a:pt x="1298150" y="431490"/>
                        </a:cubicBezTo>
                        <a:cubicBezTo>
                          <a:pt x="1294607" y="451519"/>
                          <a:pt x="1294199" y="454516"/>
                          <a:pt x="1288476" y="479585"/>
                        </a:cubicBezTo>
                        <a:cubicBezTo>
                          <a:pt x="1294199" y="452200"/>
                          <a:pt x="1293790" y="439393"/>
                          <a:pt x="1293245" y="427539"/>
                        </a:cubicBezTo>
                        <a:cubicBezTo>
                          <a:pt x="1292291" y="415550"/>
                          <a:pt x="1291338" y="404650"/>
                          <a:pt x="1295970" y="380807"/>
                        </a:cubicBezTo>
                        <a:cubicBezTo>
                          <a:pt x="1294335" y="403151"/>
                          <a:pt x="1301556" y="373722"/>
                          <a:pt x="1303463" y="371134"/>
                        </a:cubicBezTo>
                        <a:cubicBezTo>
                          <a:pt x="1304417" y="360643"/>
                          <a:pt x="1305507" y="339116"/>
                          <a:pt x="1305643" y="330260"/>
                        </a:cubicBezTo>
                        <a:lnTo>
                          <a:pt x="1300330" y="337753"/>
                        </a:lnTo>
                        <a:cubicBezTo>
                          <a:pt x="1300739" y="323584"/>
                          <a:pt x="1303600" y="314183"/>
                          <a:pt x="1306052" y="304237"/>
                        </a:cubicBezTo>
                        <a:cubicBezTo>
                          <a:pt x="1306324" y="303556"/>
                          <a:pt x="1306597" y="300286"/>
                          <a:pt x="1307006" y="297970"/>
                        </a:cubicBezTo>
                        <a:cubicBezTo>
                          <a:pt x="1307278" y="295381"/>
                          <a:pt x="1307551" y="292792"/>
                          <a:pt x="1307823" y="290204"/>
                        </a:cubicBezTo>
                        <a:cubicBezTo>
                          <a:pt x="1308368" y="284890"/>
                          <a:pt x="1308777" y="279440"/>
                          <a:pt x="1309186" y="273582"/>
                        </a:cubicBezTo>
                        <a:cubicBezTo>
                          <a:pt x="1309867" y="261864"/>
                          <a:pt x="1310139" y="248512"/>
                          <a:pt x="1309595" y="231209"/>
                        </a:cubicBezTo>
                        <a:cubicBezTo>
                          <a:pt x="1307278" y="220582"/>
                          <a:pt x="1306324" y="288977"/>
                          <a:pt x="1306324" y="276715"/>
                        </a:cubicBezTo>
                        <a:cubicBezTo>
                          <a:pt x="1306597" y="230392"/>
                          <a:pt x="1309186" y="199600"/>
                          <a:pt x="1311911" y="172215"/>
                        </a:cubicBezTo>
                        <a:cubicBezTo>
                          <a:pt x="1313001" y="141014"/>
                          <a:pt x="1315044" y="114719"/>
                          <a:pt x="1315862" y="76434"/>
                        </a:cubicBezTo>
                        <a:cubicBezTo>
                          <a:pt x="1315044" y="72210"/>
                          <a:pt x="1313955" y="68668"/>
                          <a:pt x="1312592" y="61174"/>
                        </a:cubicBezTo>
                        <a:cubicBezTo>
                          <a:pt x="1312319" y="57087"/>
                          <a:pt x="1313545" y="51501"/>
                          <a:pt x="1316271" y="45097"/>
                        </a:cubicBezTo>
                        <a:cubicBezTo>
                          <a:pt x="1316679" y="49321"/>
                          <a:pt x="1318178" y="51229"/>
                          <a:pt x="1319132" y="53545"/>
                        </a:cubicBezTo>
                        <a:cubicBezTo>
                          <a:pt x="1320222" y="55724"/>
                          <a:pt x="1320085" y="58450"/>
                          <a:pt x="1316543" y="65943"/>
                        </a:cubicBezTo>
                        <a:cubicBezTo>
                          <a:pt x="1318587" y="64717"/>
                          <a:pt x="1321312" y="62264"/>
                          <a:pt x="1322402" y="60629"/>
                        </a:cubicBezTo>
                        <a:cubicBezTo>
                          <a:pt x="1323628" y="58858"/>
                          <a:pt x="1324718" y="56814"/>
                          <a:pt x="1325808" y="54771"/>
                        </a:cubicBezTo>
                        <a:cubicBezTo>
                          <a:pt x="1327852" y="50275"/>
                          <a:pt x="1329895" y="45915"/>
                          <a:pt x="1331666" y="42236"/>
                        </a:cubicBezTo>
                        <a:cubicBezTo>
                          <a:pt x="1325944" y="46460"/>
                          <a:pt x="1326080" y="42918"/>
                          <a:pt x="1328124" y="38149"/>
                        </a:cubicBezTo>
                        <a:cubicBezTo>
                          <a:pt x="1330167" y="33380"/>
                          <a:pt x="1333982" y="27386"/>
                          <a:pt x="1334664" y="24933"/>
                        </a:cubicBezTo>
                        <a:cubicBezTo>
                          <a:pt x="1340795" y="20573"/>
                          <a:pt x="1334255" y="31337"/>
                          <a:pt x="1331394" y="36650"/>
                        </a:cubicBezTo>
                        <a:cubicBezTo>
                          <a:pt x="1336299" y="34061"/>
                          <a:pt x="1343656" y="34198"/>
                          <a:pt x="1343520" y="25342"/>
                        </a:cubicBezTo>
                        <a:cubicBezTo>
                          <a:pt x="1344474" y="27249"/>
                          <a:pt x="1342430" y="33517"/>
                          <a:pt x="1339568" y="41691"/>
                        </a:cubicBezTo>
                        <a:cubicBezTo>
                          <a:pt x="1336707" y="49730"/>
                          <a:pt x="1333438" y="59403"/>
                          <a:pt x="1330304" y="65807"/>
                        </a:cubicBezTo>
                        <a:lnTo>
                          <a:pt x="1335209" y="59403"/>
                        </a:lnTo>
                        <a:cubicBezTo>
                          <a:pt x="1333165" y="67714"/>
                          <a:pt x="1332484" y="67987"/>
                          <a:pt x="1327579" y="74390"/>
                        </a:cubicBezTo>
                        <a:cubicBezTo>
                          <a:pt x="1333846" y="72346"/>
                          <a:pt x="1335209" y="78205"/>
                          <a:pt x="1336162" y="85017"/>
                        </a:cubicBezTo>
                        <a:cubicBezTo>
                          <a:pt x="1335345" y="85017"/>
                          <a:pt x="1335890" y="82837"/>
                          <a:pt x="1335073" y="82974"/>
                        </a:cubicBezTo>
                        <a:cubicBezTo>
                          <a:pt x="1332075" y="87606"/>
                          <a:pt x="1327852" y="96598"/>
                          <a:pt x="1330849" y="98369"/>
                        </a:cubicBezTo>
                        <a:cubicBezTo>
                          <a:pt x="1330713" y="107089"/>
                          <a:pt x="1333029" y="105727"/>
                          <a:pt x="1335754" y="101776"/>
                        </a:cubicBezTo>
                        <a:cubicBezTo>
                          <a:pt x="1338070" y="98097"/>
                          <a:pt x="1339705" y="93192"/>
                          <a:pt x="1341476" y="92647"/>
                        </a:cubicBezTo>
                        <a:cubicBezTo>
                          <a:pt x="1342566" y="88151"/>
                          <a:pt x="1343656" y="83655"/>
                          <a:pt x="1344746" y="79295"/>
                        </a:cubicBezTo>
                        <a:cubicBezTo>
                          <a:pt x="1345563" y="67305"/>
                          <a:pt x="1347743" y="55724"/>
                          <a:pt x="1349106" y="46051"/>
                        </a:cubicBezTo>
                        <a:cubicBezTo>
                          <a:pt x="1349378" y="39239"/>
                          <a:pt x="1349923" y="33108"/>
                          <a:pt x="1350741" y="27658"/>
                        </a:cubicBezTo>
                        <a:cubicBezTo>
                          <a:pt x="1352376" y="22072"/>
                          <a:pt x="1354010" y="19211"/>
                          <a:pt x="1355237" y="16622"/>
                        </a:cubicBezTo>
                        <a:lnTo>
                          <a:pt x="1355782" y="15668"/>
                        </a:lnTo>
                        <a:lnTo>
                          <a:pt x="1355782" y="15396"/>
                        </a:lnTo>
                        <a:cubicBezTo>
                          <a:pt x="1355782" y="15396"/>
                          <a:pt x="1355918" y="15396"/>
                          <a:pt x="1355918" y="15396"/>
                        </a:cubicBezTo>
                        <a:lnTo>
                          <a:pt x="1355918" y="15396"/>
                        </a:lnTo>
                        <a:cubicBezTo>
                          <a:pt x="1355918" y="15396"/>
                          <a:pt x="1355918" y="15396"/>
                          <a:pt x="1355918" y="15396"/>
                        </a:cubicBezTo>
                        <a:lnTo>
                          <a:pt x="1355918" y="15396"/>
                        </a:lnTo>
                        <a:cubicBezTo>
                          <a:pt x="1355918" y="15396"/>
                          <a:pt x="1352921" y="681"/>
                          <a:pt x="1352921" y="681"/>
                        </a:cubicBezTo>
                        <a:lnTo>
                          <a:pt x="1352921" y="681"/>
                        </a:lnTo>
                        <a:cubicBezTo>
                          <a:pt x="1352921" y="681"/>
                          <a:pt x="1353193" y="681"/>
                          <a:pt x="1353193" y="681"/>
                        </a:cubicBezTo>
                        <a:lnTo>
                          <a:pt x="1354964" y="409"/>
                        </a:lnTo>
                        <a:lnTo>
                          <a:pt x="1356736" y="136"/>
                        </a:lnTo>
                        <a:cubicBezTo>
                          <a:pt x="1356736" y="136"/>
                          <a:pt x="1357281" y="273"/>
                          <a:pt x="1357553" y="409"/>
                        </a:cubicBezTo>
                        <a:lnTo>
                          <a:pt x="1359188" y="1090"/>
                        </a:lnTo>
                        <a:cubicBezTo>
                          <a:pt x="1361368" y="2044"/>
                          <a:pt x="1363548" y="3134"/>
                          <a:pt x="1366000" y="4224"/>
                        </a:cubicBezTo>
                        <a:lnTo>
                          <a:pt x="1367908" y="0"/>
                        </a:lnTo>
                        <a:cubicBezTo>
                          <a:pt x="1373358" y="545"/>
                          <a:pt x="1379216" y="2861"/>
                          <a:pt x="1382895" y="6676"/>
                        </a:cubicBezTo>
                        <a:cubicBezTo>
                          <a:pt x="1386573" y="10491"/>
                          <a:pt x="1387800" y="14170"/>
                          <a:pt x="1384257" y="15260"/>
                        </a:cubicBezTo>
                        <a:cubicBezTo>
                          <a:pt x="1383576" y="12807"/>
                          <a:pt x="1381941" y="12126"/>
                          <a:pt x="1379352" y="10491"/>
                        </a:cubicBezTo>
                        <a:cubicBezTo>
                          <a:pt x="1379080" y="11172"/>
                          <a:pt x="1378535" y="11445"/>
                          <a:pt x="1377990" y="11581"/>
                        </a:cubicBezTo>
                        <a:cubicBezTo>
                          <a:pt x="1377853" y="11854"/>
                          <a:pt x="1377718" y="12126"/>
                          <a:pt x="1377581" y="12262"/>
                        </a:cubicBezTo>
                        <a:cubicBezTo>
                          <a:pt x="1389707" y="16349"/>
                          <a:pt x="1399517" y="28067"/>
                          <a:pt x="1400062" y="30247"/>
                        </a:cubicBezTo>
                        <a:cubicBezTo>
                          <a:pt x="1393931" y="23026"/>
                          <a:pt x="1391206" y="23571"/>
                          <a:pt x="1390116" y="23707"/>
                        </a:cubicBezTo>
                        <a:cubicBezTo>
                          <a:pt x="1389026" y="24388"/>
                          <a:pt x="1389571" y="26296"/>
                          <a:pt x="1390797" y="29157"/>
                        </a:cubicBezTo>
                        <a:cubicBezTo>
                          <a:pt x="1393249" y="34607"/>
                          <a:pt x="1398018" y="44552"/>
                          <a:pt x="1396519" y="48367"/>
                        </a:cubicBezTo>
                        <a:lnTo>
                          <a:pt x="1399381" y="51910"/>
                        </a:lnTo>
                        <a:lnTo>
                          <a:pt x="1402242" y="56542"/>
                        </a:lnTo>
                        <a:lnTo>
                          <a:pt x="1407828" y="65807"/>
                        </a:lnTo>
                        <a:lnTo>
                          <a:pt x="1419272" y="84336"/>
                        </a:lnTo>
                        <a:cubicBezTo>
                          <a:pt x="1405375" y="55452"/>
                          <a:pt x="1419000" y="77796"/>
                          <a:pt x="1424313" y="85017"/>
                        </a:cubicBezTo>
                        <a:cubicBezTo>
                          <a:pt x="1425404" y="92783"/>
                          <a:pt x="1442707" y="124392"/>
                          <a:pt x="1450745" y="142513"/>
                        </a:cubicBezTo>
                        <a:lnTo>
                          <a:pt x="1449928" y="142513"/>
                        </a:lnTo>
                        <a:cubicBezTo>
                          <a:pt x="1453607" y="150824"/>
                          <a:pt x="1457966" y="164176"/>
                          <a:pt x="1462871" y="177120"/>
                        </a:cubicBezTo>
                        <a:cubicBezTo>
                          <a:pt x="1467776" y="190199"/>
                          <a:pt x="1472953" y="203415"/>
                          <a:pt x="1477585" y="214315"/>
                        </a:cubicBezTo>
                        <a:cubicBezTo>
                          <a:pt x="1478539" y="211045"/>
                          <a:pt x="1491483" y="238158"/>
                          <a:pt x="1499249" y="253417"/>
                        </a:cubicBezTo>
                        <a:cubicBezTo>
                          <a:pt x="1486850" y="206276"/>
                          <a:pt x="1495842" y="232435"/>
                          <a:pt x="1496387" y="227258"/>
                        </a:cubicBezTo>
                        <a:cubicBezTo>
                          <a:pt x="1497750" y="232435"/>
                          <a:pt x="1500202" y="241428"/>
                          <a:pt x="1500883" y="242109"/>
                        </a:cubicBezTo>
                        <a:cubicBezTo>
                          <a:pt x="1503745" y="248512"/>
                          <a:pt x="1499249" y="231890"/>
                          <a:pt x="1499657" y="229574"/>
                        </a:cubicBezTo>
                        <a:cubicBezTo>
                          <a:pt x="1492164" y="203006"/>
                          <a:pt x="1481537" y="180117"/>
                          <a:pt x="1473226" y="160498"/>
                        </a:cubicBezTo>
                        <a:cubicBezTo>
                          <a:pt x="1469002" y="150824"/>
                          <a:pt x="1465051" y="142241"/>
                          <a:pt x="1461781" y="135428"/>
                        </a:cubicBezTo>
                        <a:cubicBezTo>
                          <a:pt x="1458511" y="128207"/>
                          <a:pt x="1455241" y="125346"/>
                          <a:pt x="1453061" y="122894"/>
                        </a:cubicBezTo>
                        <a:cubicBezTo>
                          <a:pt x="1458102" y="137608"/>
                          <a:pt x="1463416" y="141968"/>
                          <a:pt x="1468866" y="159816"/>
                        </a:cubicBezTo>
                        <a:cubicBezTo>
                          <a:pt x="1458920" y="139924"/>
                          <a:pt x="1447475" y="116081"/>
                          <a:pt x="1432216" y="83246"/>
                        </a:cubicBezTo>
                        <a:cubicBezTo>
                          <a:pt x="1430717" y="78069"/>
                          <a:pt x="1429082" y="72074"/>
                          <a:pt x="1427447" y="67305"/>
                        </a:cubicBezTo>
                        <a:lnTo>
                          <a:pt x="1411506" y="44280"/>
                        </a:lnTo>
                        <a:cubicBezTo>
                          <a:pt x="1414776" y="48231"/>
                          <a:pt x="1415457" y="47005"/>
                          <a:pt x="1417365" y="48095"/>
                        </a:cubicBezTo>
                        <a:cubicBezTo>
                          <a:pt x="1418318" y="48640"/>
                          <a:pt x="1419681" y="49730"/>
                          <a:pt x="1421861" y="52455"/>
                        </a:cubicBezTo>
                        <a:cubicBezTo>
                          <a:pt x="1422951" y="53817"/>
                          <a:pt x="1424177" y="55452"/>
                          <a:pt x="1425812" y="57768"/>
                        </a:cubicBezTo>
                        <a:cubicBezTo>
                          <a:pt x="1426630" y="58858"/>
                          <a:pt x="1427447" y="60084"/>
                          <a:pt x="1428401" y="61447"/>
                        </a:cubicBezTo>
                        <a:cubicBezTo>
                          <a:pt x="1429354" y="62946"/>
                          <a:pt x="1430308" y="65125"/>
                          <a:pt x="1431398" y="67169"/>
                        </a:cubicBezTo>
                        <a:cubicBezTo>
                          <a:pt x="1430990" y="64989"/>
                          <a:pt x="1429627" y="60902"/>
                          <a:pt x="1427719" y="57768"/>
                        </a:cubicBezTo>
                        <a:cubicBezTo>
                          <a:pt x="1425812" y="54635"/>
                          <a:pt x="1423360" y="50956"/>
                          <a:pt x="1420771" y="47141"/>
                        </a:cubicBezTo>
                        <a:cubicBezTo>
                          <a:pt x="1415457" y="39375"/>
                          <a:pt x="1409054" y="30383"/>
                          <a:pt x="1403876" y="20982"/>
                        </a:cubicBezTo>
                        <a:lnTo>
                          <a:pt x="1398972" y="20301"/>
                        </a:lnTo>
                        <a:cubicBezTo>
                          <a:pt x="1398972" y="20301"/>
                          <a:pt x="1398427" y="17303"/>
                          <a:pt x="1396792" y="14442"/>
                        </a:cubicBezTo>
                        <a:cubicBezTo>
                          <a:pt x="1395157" y="11717"/>
                          <a:pt x="1393113" y="8856"/>
                          <a:pt x="1391478" y="6540"/>
                        </a:cubicBezTo>
                        <a:cubicBezTo>
                          <a:pt x="1388208" y="2453"/>
                          <a:pt x="1386437" y="-1090"/>
                          <a:pt x="1393931" y="3134"/>
                        </a:cubicBezTo>
                        <a:cubicBezTo>
                          <a:pt x="1395021" y="4087"/>
                          <a:pt x="1396111" y="4769"/>
                          <a:pt x="1397201" y="6131"/>
                        </a:cubicBezTo>
                        <a:lnTo>
                          <a:pt x="1400470" y="10627"/>
                        </a:lnTo>
                        <a:lnTo>
                          <a:pt x="1407010" y="19619"/>
                        </a:lnTo>
                        <a:lnTo>
                          <a:pt x="1420363" y="37604"/>
                        </a:lnTo>
                        <a:lnTo>
                          <a:pt x="1412869" y="20437"/>
                        </a:lnTo>
                        <a:lnTo>
                          <a:pt x="1424450" y="37740"/>
                        </a:lnTo>
                        <a:cubicBezTo>
                          <a:pt x="1426357" y="40738"/>
                          <a:pt x="1428401" y="43190"/>
                          <a:pt x="1430308" y="46732"/>
                        </a:cubicBezTo>
                        <a:lnTo>
                          <a:pt x="1436167" y="58313"/>
                        </a:lnTo>
                        <a:lnTo>
                          <a:pt x="1430308" y="50956"/>
                        </a:lnTo>
                        <a:cubicBezTo>
                          <a:pt x="1449247" y="86380"/>
                          <a:pt x="1451562" y="95508"/>
                          <a:pt x="1453742" y="103819"/>
                        </a:cubicBezTo>
                        <a:cubicBezTo>
                          <a:pt x="1455922" y="112675"/>
                          <a:pt x="1458239" y="117580"/>
                          <a:pt x="1476359" y="159816"/>
                        </a:cubicBezTo>
                        <a:cubicBezTo>
                          <a:pt x="1482899" y="170852"/>
                          <a:pt x="1489984" y="183796"/>
                          <a:pt x="1496933" y="202461"/>
                        </a:cubicBezTo>
                        <a:cubicBezTo>
                          <a:pt x="1503200" y="221808"/>
                          <a:pt x="1510012" y="245924"/>
                          <a:pt x="1518459" y="276715"/>
                        </a:cubicBezTo>
                        <a:cubicBezTo>
                          <a:pt x="1504699" y="233253"/>
                          <a:pt x="1514236" y="273445"/>
                          <a:pt x="1507151" y="258458"/>
                        </a:cubicBezTo>
                        <a:cubicBezTo>
                          <a:pt x="1509876" y="269358"/>
                          <a:pt x="1512328" y="278214"/>
                          <a:pt x="1514644" y="285980"/>
                        </a:cubicBezTo>
                        <a:cubicBezTo>
                          <a:pt x="1515326" y="288569"/>
                          <a:pt x="1516143" y="291021"/>
                          <a:pt x="1516688" y="293337"/>
                        </a:cubicBezTo>
                        <a:cubicBezTo>
                          <a:pt x="1517369" y="295245"/>
                          <a:pt x="1517914" y="297152"/>
                          <a:pt x="1518459" y="298923"/>
                        </a:cubicBezTo>
                        <a:cubicBezTo>
                          <a:pt x="1521048" y="305736"/>
                          <a:pt x="1523228" y="311458"/>
                          <a:pt x="1525680" y="317861"/>
                        </a:cubicBezTo>
                        <a:cubicBezTo>
                          <a:pt x="1524726" y="325082"/>
                          <a:pt x="1523909" y="330124"/>
                          <a:pt x="1519277" y="306689"/>
                        </a:cubicBezTo>
                        <a:cubicBezTo>
                          <a:pt x="1513827" y="304782"/>
                          <a:pt x="1526634" y="337345"/>
                          <a:pt x="1522138" y="340478"/>
                        </a:cubicBezTo>
                        <a:cubicBezTo>
                          <a:pt x="1528542" y="379445"/>
                          <a:pt x="1535354" y="394432"/>
                          <a:pt x="1540259" y="411599"/>
                        </a:cubicBezTo>
                        <a:cubicBezTo>
                          <a:pt x="1542847" y="420182"/>
                          <a:pt x="1545300" y="429174"/>
                          <a:pt x="1547343" y="441981"/>
                        </a:cubicBezTo>
                        <a:cubicBezTo>
                          <a:pt x="1548979" y="454788"/>
                          <a:pt x="1549660" y="471274"/>
                          <a:pt x="1549387" y="494572"/>
                        </a:cubicBezTo>
                        <a:lnTo>
                          <a:pt x="1547071" y="491166"/>
                        </a:lnTo>
                        <a:cubicBezTo>
                          <a:pt x="1548433" y="505881"/>
                          <a:pt x="1548433" y="519097"/>
                          <a:pt x="1548842" y="531495"/>
                        </a:cubicBezTo>
                        <a:cubicBezTo>
                          <a:pt x="1549251" y="543893"/>
                          <a:pt x="1549115" y="555338"/>
                          <a:pt x="1548433" y="566783"/>
                        </a:cubicBezTo>
                        <a:cubicBezTo>
                          <a:pt x="1547888" y="578091"/>
                          <a:pt x="1547343" y="589399"/>
                          <a:pt x="1546799" y="601253"/>
                        </a:cubicBezTo>
                        <a:cubicBezTo>
                          <a:pt x="1545981" y="613106"/>
                          <a:pt x="1545027" y="625368"/>
                          <a:pt x="1543937" y="639129"/>
                        </a:cubicBezTo>
                        <a:cubicBezTo>
                          <a:pt x="1541076" y="653299"/>
                          <a:pt x="1537398" y="667332"/>
                          <a:pt x="1533446" y="681229"/>
                        </a:cubicBezTo>
                        <a:cubicBezTo>
                          <a:pt x="1534127" y="671556"/>
                          <a:pt x="1533719" y="645669"/>
                          <a:pt x="1529631" y="657250"/>
                        </a:cubicBezTo>
                        <a:cubicBezTo>
                          <a:pt x="1536716" y="637221"/>
                          <a:pt x="1537670" y="615014"/>
                          <a:pt x="1541485" y="592806"/>
                        </a:cubicBezTo>
                        <a:cubicBezTo>
                          <a:pt x="1540259" y="590489"/>
                          <a:pt x="1538760" y="599481"/>
                          <a:pt x="1537806" y="603433"/>
                        </a:cubicBezTo>
                        <a:cubicBezTo>
                          <a:pt x="1538487" y="589944"/>
                          <a:pt x="1541076" y="583268"/>
                          <a:pt x="1540940" y="565284"/>
                        </a:cubicBezTo>
                        <a:cubicBezTo>
                          <a:pt x="1539850" y="566101"/>
                          <a:pt x="1537670" y="585585"/>
                          <a:pt x="1537670" y="570870"/>
                        </a:cubicBezTo>
                        <a:cubicBezTo>
                          <a:pt x="1539032" y="562831"/>
                          <a:pt x="1540804" y="554793"/>
                          <a:pt x="1541757" y="546618"/>
                        </a:cubicBezTo>
                        <a:cubicBezTo>
                          <a:pt x="1539850" y="514055"/>
                          <a:pt x="1534127" y="530678"/>
                          <a:pt x="1534809" y="492529"/>
                        </a:cubicBezTo>
                        <a:cubicBezTo>
                          <a:pt x="1538351" y="499477"/>
                          <a:pt x="1542302" y="513919"/>
                          <a:pt x="1543256" y="528770"/>
                        </a:cubicBezTo>
                        <a:cubicBezTo>
                          <a:pt x="1543801" y="511194"/>
                          <a:pt x="1545163" y="552068"/>
                          <a:pt x="1546799" y="536127"/>
                        </a:cubicBezTo>
                        <a:cubicBezTo>
                          <a:pt x="1542302" y="510922"/>
                          <a:pt x="1545981" y="498660"/>
                          <a:pt x="1541076" y="465279"/>
                        </a:cubicBezTo>
                        <a:cubicBezTo>
                          <a:pt x="1541894" y="469231"/>
                          <a:pt x="1542847" y="470184"/>
                          <a:pt x="1543528" y="478359"/>
                        </a:cubicBezTo>
                        <a:cubicBezTo>
                          <a:pt x="1543120" y="462146"/>
                          <a:pt x="1543256" y="445796"/>
                          <a:pt x="1541757" y="429583"/>
                        </a:cubicBezTo>
                        <a:cubicBezTo>
                          <a:pt x="1540531" y="441845"/>
                          <a:pt x="1534672" y="389799"/>
                          <a:pt x="1531403" y="394840"/>
                        </a:cubicBezTo>
                        <a:cubicBezTo>
                          <a:pt x="1535218" y="446341"/>
                          <a:pt x="1536989" y="431082"/>
                          <a:pt x="1538079" y="489940"/>
                        </a:cubicBezTo>
                        <a:cubicBezTo>
                          <a:pt x="1536171" y="473318"/>
                          <a:pt x="1531403" y="452200"/>
                          <a:pt x="1526906" y="442526"/>
                        </a:cubicBezTo>
                        <a:cubicBezTo>
                          <a:pt x="1526906" y="441981"/>
                          <a:pt x="1526906" y="441164"/>
                          <a:pt x="1526906" y="439393"/>
                        </a:cubicBezTo>
                        <a:cubicBezTo>
                          <a:pt x="1522274" y="430809"/>
                          <a:pt x="1522274" y="439938"/>
                          <a:pt x="1515735" y="440346"/>
                        </a:cubicBezTo>
                        <a:cubicBezTo>
                          <a:pt x="1519413" y="453290"/>
                          <a:pt x="1519822" y="464326"/>
                          <a:pt x="1520639" y="475907"/>
                        </a:cubicBezTo>
                        <a:cubicBezTo>
                          <a:pt x="1521320" y="487487"/>
                          <a:pt x="1521865" y="499613"/>
                          <a:pt x="1523092" y="515282"/>
                        </a:cubicBezTo>
                        <a:cubicBezTo>
                          <a:pt x="1526634" y="521140"/>
                          <a:pt x="1527860" y="497025"/>
                          <a:pt x="1525544" y="481493"/>
                        </a:cubicBezTo>
                        <a:cubicBezTo>
                          <a:pt x="1526906" y="490621"/>
                          <a:pt x="1528269" y="499750"/>
                          <a:pt x="1528950" y="509014"/>
                        </a:cubicBezTo>
                        <a:lnTo>
                          <a:pt x="1527315" y="503565"/>
                        </a:lnTo>
                        <a:cubicBezTo>
                          <a:pt x="1526906" y="526862"/>
                          <a:pt x="1527315" y="550297"/>
                          <a:pt x="1525408" y="573595"/>
                        </a:cubicBezTo>
                        <a:cubicBezTo>
                          <a:pt x="1525817" y="560379"/>
                          <a:pt x="1524045" y="555747"/>
                          <a:pt x="1522547" y="548934"/>
                        </a:cubicBezTo>
                        <a:cubicBezTo>
                          <a:pt x="1522274" y="557927"/>
                          <a:pt x="1520776" y="566783"/>
                          <a:pt x="1519413" y="576184"/>
                        </a:cubicBezTo>
                        <a:cubicBezTo>
                          <a:pt x="1522956" y="574276"/>
                          <a:pt x="1525272" y="575638"/>
                          <a:pt x="1524726" y="584494"/>
                        </a:cubicBezTo>
                        <a:cubicBezTo>
                          <a:pt x="1523773" y="606975"/>
                          <a:pt x="1520230" y="624278"/>
                          <a:pt x="1517914" y="638039"/>
                        </a:cubicBezTo>
                        <a:cubicBezTo>
                          <a:pt x="1515462" y="651800"/>
                          <a:pt x="1512192" y="661882"/>
                          <a:pt x="1509058" y="669648"/>
                        </a:cubicBezTo>
                        <a:cubicBezTo>
                          <a:pt x="1508922" y="671419"/>
                          <a:pt x="1508649" y="673327"/>
                          <a:pt x="1508514" y="674825"/>
                        </a:cubicBezTo>
                        <a:cubicBezTo>
                          <a:pt x="1512737" y="667741"/>
                          <a:pt x="1510693" y="707388"/>
                          <a:pt x="1510693" y="721694"/>
                        </a:cubicBezTo>
                        <a:cubicBezTo>
                          <a:pt x="1507287" y="720331"/>
                          <a:pt x="1504017" y="744038"/>
                          <a:pt x="1499657" y="756436"/>
                        </a:cubicBezTo>
                        <a:cubicBezTo>
                          <a:pt x="1502110" y="764067"/>
                          <a:pt x="1509740" y="756436"/>
                          <a:pt x="1516143" y="741450"/>
                        </a:cubicBezTo>
                        <a:cubicBezTo>
                          <a:pt x="1518459" y="710522"/>
                          <a:pt x="1515871" y="723738"/>
                          <a:pt x="1513418" y="708614"/>
                        </a:cubicBezTo>
                        <a:lnTo>
                          <a:pt x="1517097" y="659702"/>
                        </a:lnTo>
                        <a:lnTo>
                          <a:pt x="1518732" y="670874"/>
                        </a:lnTo>
                        <a:cubicBezTo>
                          <a:pt x="1524045" y="646895"/>
                          <a:pt x="1520776" y="622916"/>
                          <a:pt x="1525272" y="625232"/>
                        </a:cubicBezTo>
                        <a:cubicBezTo>
                          <a:pt x="1526906" y="638448"/>
                          <a:pt x="1523364" y="659430"/>
                          <a:pt x="1523909" y="672509"/>
                        </a:cubicBezTo>
                        <a:lnTo>
                          <a:pt x="1527860" y="656568"/>
                        </a:lnTo>
                        <a:cubicBezTo>
                          <a:pt x="1527860" y="685589"/>
                          <a:pt x="1521729" y="670602"/>
                          <a:pt x="1519549" y="705344"/>
                        </a:cubicBezTo>
                        <a:cubicBezTo>
                          <a:pt x="1524999" y="693355"/>
                          <a:pt x="1519549" y="708478"/>
                          <a:pt x="1518732" y="723602"/>
                        </a:cubicBezTo>
                        <a:cubicBezTo>
                          <a:pt x="1524454" y="712429"/>
                          <a:pt x="1527179" y="662836"/>
                          <a:pt x="1532084" y="674144"/>
                        </a:cubicBezTo>
                        <a:cubicBezTo>
                          <a:pt x="1532084" y="683273"/>
                          <a:pt x="1528269" y="698260"/>
                          <a:pt x="1524182" y="713792"/>
                        </a:cubicBezTo>
                        <a:cubicBezTo>
                          <a:pt x="1519685" y="729324"/>
                          <a:pt x="1515462" y="745401"/>
                          <a:pt x="1516143" y="757935"/>
                        </a:cubicBezTo>
                        <a:lnTo>
                          <a:pt x="1515735" y="756573"/>
                        </a:lnTo>
                        <a:cubicBezTo>
                          <a:pt x="1506470" y="790771"/>
                          <a:pt x="1506742" y="803850"/>
                          <a:pt x="1505243" y="817338"/>
                        </a:cubicBezTo>
                        <a:cubicBezTo>
                          <a:pt x="1498704" y="831236"/>
                          <a:pt x="1495434" y="852081"/>
                          <a:pt x="1490256" y="867749"/>
                        </a:cubicBezTo>
                        <a:lnTo>
                          <a:pt x="1488758" y="866796"/>
                        </a:lnTo>
                        <a:lnTo>
                          <a:pt x="1481400" y="888731"/>
                        </a:lnTo>
                        <a:cubicBezTo>
                          <a:pt x="1482218" y="877287"/>
                          <a:pt x="1491346" y="863526"/>
                          <a:pt x="1496524" y="844179"/>
                        </a:cubicBezTo>
                        <a:lnTo>
                          <a:pt x="1492573" y="845541"/>
                        </a:lnTo>
                        <a:cubicBezTo>
                          <a:pt x="1503336" y="824832"/>
                          <a:pt x="1502246" y="808482"/>
                          <a:pt x="1503472" y="790634"/>
                        </a:cubicBezTo>
                        <a:cubicBezTo>
                          <a:pt x="1502519" y="797038"/>
                          <a:pt x="1501020" y="804668"/>
                          <a:pt x="1498976" y="812570"/>
                        </a:cubicBezTo>
                        <a:cubicBezTo>
                          <a:pt x="1496660" y="820336"/>
                          <a:pt x="1494207" y="828511"/>
                          <a:pt x="1491892" y="836004"/>
                        </a:cubicBezTo>
                        <a:cubicBezTo>
                          <a:pt x="1487395" y="851127"/>
                          <a:pt x="1484262" y="864071"/>
                          <a:pt x="1486033" y="867886"/>
                        </a:cubicBezTo>
                        <a:lnTo>
                          <a:pt x="1477313" y="881646"/>
                        </a:lnTo>
                        <a:lnTo>
                          <a:pt x="1475814" y="889140"/>
                        </a:lnTo>
                        <a:cubicBezTo>
                          <a:pt x="1469275" y="899359"/>
                          <a:pt x="1469819" y="886551"/>
                          <a:pt x="1477177" y="865024"/>
                        </a:cubicBezTo>
                        <a:cubicBezTo>
                          <a:pt x="1479357" y="861618"/>
                          <a:pt x="1480447" y="859847"/>
                          <a:pt x="1480719" y="861209"/>
                        </a:cubicBezTo>
                        <a:cubicBezTo>
                          <a:pt x="1482491" y="850582"/>
                          <a:pt x="1483035" y="840500"/>
                          <a:pt x="1491483" y="816249"/>
                        </a:cubicBezTo>
                        <a:lnTo>
                          <a:pt x="1489030" y="829873"/>
                        </a:lnTo>
                        <a:cubicBezTo>
                          <a:pt x="1494207" y="814750"/>
                          <a:pt x="1497886" y="799763"/>
                          <a:pt x="1500202" y="787364"/>
                        </a:cubicBezTo>
                        <a:cubicBezTo>
                          <a:pt x="1502655" y="774966"/>
                          <a:pt x="1504017" y="765020"/>
                          <a:pt x="1503745" y="759298"/>
                        </a:cubicBezTo>
                        <a:cubicBezTo>
                          <a:pt x="1491210" y="803578"/>
                          <a:pt x="1478948" y="847313"/>
                          <a:pt x="1463007" y="887369"/>
                        </a:cubicBezTo>
                        <a:cubicBezTo>
                          <a:pt x="1465596" y="902083"/>
                          <a:pt x="1464234" y="917752"/>
                          <a:pt x="1468049" y="926471"/>
                        </a:cubicBezTo>
                        <a:cubicBezTo>
                          <a:pt x="1457966" y="954674"/>
                          <a:pt x="1441208" y="991052"/>
                          <a:pt x="1426902" y="1012306"/>
                        </a:cubicBezTo>
                        <a:lnTo>
                          <a:pt x="1426902" y="1009581"/>
                        </a:lnTo>
                        <a:cubicBezTo>
                          <a:pt x="1420226" y="1020481"/>
                          <a:pt x="1415457" y="1030018"/>
                          <a:pt x="1410825" y="1039556"/>
                        </a:cubicBezTo>
                        <a:cubicBezTo>
                          <a:pt x="1402105" y="1051136"/>
                          <a:pt x="1412460" y="1029201"/>
                          <a:pt x="1406602" y="1037376"/>
                        </a:cubicBezTo>
                        <a:lnTo>
                          <a:pt x="1386710" y="1074570"/>
                        </a:lnTo>
                        <a:cubicBezTo>
                          <a:pt x="1385347" y="1070347"/>
                          <a:pt x="1403876" y="1041599"/>
                          <a:pt x="1412188" y="1025386"/>
                        </a:cubicBezTo>
                        <a:cubicBezTo>
                          <a:pt x="1410825" y="1028247"/>
                          <a:pt x="1408236" y="1034105"/>
                          <a:pt x="1409599" y="1032471"/>
                        </a:cubicBezTo>
                        <a:cubicBezTo>
                          <a:pt x="1420498" y="1016121"/>
                          <a:pt x="1432216" y="981515"/>
                          <a:pt x="1439846" y="975792"/>
                        </a:cubicBezTo>
                        <a:cubicBezTo>
                          <a:pt x="1443252" y="966800"/>
                          <a:pt x="1434532" y="994731"/>
                          <a:pt x="1448701" y="965710"/>
                        </a:cubicBezTo>
                        <a:cubicBezTo>
                          <a:pt x="1459465" y="946772"/>
                          <a:pt x="1458375" y="938461"/>
                          <a:pt x="1458102" y="935872"/>
                        </a:cubicBezTo>
                        <a:cubicBezTo>
                          <a:pt x="1456740" y="934918"/>
                          <a:pt x="1441889" y="965847"/>
                          <a:pt x="1444887" y="954129"/>
                        </a:cubicBezTo>
                        <a:cubicBezTo>
                          <a:pt x="1438074" y="969389"/>
                          <a:pt x="1437257" y="976474"/>
                          <a:pt x="1425948" y="994594"/>
                        </a:cubicBezTo>
                        <a:cubicBezTo>
                          <a:pt x="1433442" y="979743"/>
                          <a:pt x="1439709" y="957944"/>
                          <a:pt x="1445840" y="951132"/>
                        </a:cubicBezTo>
                        <a:cubicBezTo>
                          <a:pt x="1456195" y="919795"/>
                          <a:pt x="1446249" y="920749"/>
                          <a:pt x="1439846" y="934646"/>
                        </a:cubicBezTo>
                        <a:cubicBezTo>
                          <a:pt x="1444069" y="932466"/>
                          <a:pt x="1417910" y="989690"/>
                          <a:pt x="1439028" y="952631"/>
                        </a:cubicBezTo>
                        <a:cubicBezTo>
                          <a:pt x="1434123" y="971569"/>
                          <a:pt x="1418455" y="1002905"/>
                          <a:pt x="1407964" y="1025795"/>
                        </a:cubicBezTo>
                        <a:lnTo>
                          <a:pt x="1407964" y="1024432"/>
                        </a:lnTo>
                        <a:cubicBezTo>
                          <a:pt x="1407964" y="1024432"/>
                          <a:pt x="1400198" y="1038874"/>
                          <a:pt x="1400198" y="1038874"/>
                        </a:cubicBezTo>
                        <a:lnTo>
                          <a:pt x="1392432" y="1052362"/>
                        </a:lnTo>
                        <a:cubicBezTo>
                          <a:pt x="1393931" y="1048139"/>
                          <a:pt x="1398154" y="1039692"/>
                          <a:pt x="1396792" y="1038465"/>
                        </a:cubicBezTo>
                        <a:lnTo>
                          <a:pt x="1378262" y="1077704"/>
                        </a:lnTo>
                        <a:cubicBezTo>
                          <a:pt x="1388208" y="1055224"/>
                          <a:pt x="1368725" y="1089558"/>
                          <a:pt x="1360959" y="1097187"/>
                        </a:cubicBezTo>
                        <a:cubicBezTo>
                          <a:pt x="1360687" y="1102501"/>
                          <a:pt x="1352921" y="1117352"/>
                          <a:pt x="1363275" y="1105090"/>
                        </a:cubicBezTo>
                        <a:cubicBezTo>
                          <a:pt x="1374992" y="1091329"/>
                          <a:pt x="1368180" y="1095825"/>
                          <a:pt x="1376900" y="1081928"/>
                        </a:cubicBezTo>
                        <a:cubicBezTo>
                          <a:pt x="1374039" y="1089421"/>
                          <a:pt x="1370632" y="1096370"/>
                          <a:pt x="1367499" y="1103591"/>
                        </a:cubicBezTo>
                        <a:lnTo>
                          <a:pt x="1366000" y="1104953"/>
                        </a:lnTo>
                        <a:lnTo>
                          <a:pt x="1361096" y="1118442"/>
                        </a:lnTo>
                        <a:cubicBezTo>
                          <a:pt x="1342294" y="1144056"/>
                          <a:pt x="1363003" y="1102637"/>
                          <a:pt x="1341204" y="1137380"/>
                        </a:cubicBezTo>
                        <a:lnTo>
                          <a:pt x="1348425" y="1135881"/>
                        </a:lnTo>
                        <a:cubicBezTo>
                          <a:pt x="1333574" y="1154547"/>
                          <a:pt x="1316543" y="1176074"/>
                          <a:pt x="1298695" y="1193922"/>
                        </a:cubicBezTo>
                        <a:cubicBezTo>
                          <a:pt x="1289975" y="1203051"/>
                          <a:pt x="1281664" y="1212042"/>
                          <a:pt x="1274307" y="1220354"/>
                        </a:cubicBezTo>
                        <a:cubicBezTo>
                          <a:pt x="1266813" y="1228528"/>
                          <a:pt x="1259456" y="1235613"/>
                          <a:pt x="1254142" y="1242153"/>
                        </a:cubicBezTo>
                        <a:cubicBezTo>
                          <a:pt x="1258502" y="1233706"/>
                          <a:pt x="1257957" y="1227847"/>
                          <a:pt x="1247194" y="1235204"/>
                        </a:cubicBezTo>
                        <a:cubicBezTo>
                          <a:pt x="1252371" y="1230300"/>
                          <a:pt x="1260410" y="1222806"/>
                          <a:pt x="1268039" y="1214222"/>
                        </a:cubicBezTo>
                        <a:cubicBezTo>
                          <a:pt x="1275397" y="1205366"/>
                          <a:pt x="1283435" y="1195965"/>
                          <a:pt x="1289975" y="1188199"/>
                        </a:cubicBezTo>
                        <a:cubicBezTo>
                          <a:pt x="1293109" y="1185611"/>
                          <a:pt x="1278122" y="1211498"/>
                          <a:pt x="1261909" y="1227166"/>
                        </a:cubicBezTo>
                        <a:cubicBezTo>
                          <a:pt x="1275806" y="1224714"/>
                          <a:pt x="1295153" y="1181796"/>
                          <a:pt x="1303191" y="1184930"/>
                        </a:cubicBezTo>
                        <a:cubicBezTo>
                          <a:pt x="1313273" y="1174711"/>
                          <a:pt x="1318859" y="1166536"/>
                          <a:pt x="1322946" y="1160406"/>
                        </a:cubicBezTo>
                        <a:cubicBezTo>
                          <a:pt x="1327034" y="1154138"/>
                          <a:pt x="1329350" y="1149506"/>
                          <a:pt x="1331666" y="1145146"/>
                        </a:cubicBezTo>
                        <a:cubicBezTo>
                          <a:pt x="1335890" y="1136426"/>
                          <a:pt x="1340522" y="1129069"/>
                          <a:pt x="1356054" y="1110675"/>
                        </a:cubicBezTo>
                        <a:cubicBezTo>
                          <a:pt x="1353466" y="1108087"/>
                          <a:pt x="1362322" y="1098413"/>
                          <a:pt x="1361096" y="1094599"/>
                        </a:cubicBezTo>
                        <a:cubicBezTo>
                          <a:pt x="1348969" y="1103182"/>
                          <a:pt x="1323764" y="1146917"/>
                          <a:pt x="1302646" y="1170488"/>
                        </a:cubicBezTo>
                        <a:cubicBezTo>
                          <a:pt x="1304554" y="1168171"/>
                          <a:pt x="1307687" y="1162721"/>
                          <a:pt x="1307960" y="1161359"/>
                        </a:cubicBezTo>
                        <a:cubicBezTo>
                          <a:pt x="1293245" y="1178254"/>
                          <a:pt x="1287386" y="1185202"/>
                          <a:pt x="1278394" y="1198009"/>
                        </a:cubicBezTo>
                        <a:lnTo>
                          <a:pt x="1280029" y="1196783"/>
                        </a:lnTo>
                        <a:cubicBezTo>
                          <a:pt x="1264770" y="1219536"/>
                          <a:pt x="1267222" y="1208092"/>
                          <a:pt x="1255096" y="1218582"/>
                        </a:cubicBezTo>
                        <a:cubicBezTo>
                          <a:pt x="1251145" y="1223351"/>
                          <a:pt x="1234795" y="1238747"/>
                          <a:pt x="1239292" y="1237929"/>
                        </a:cubicBezTo>
                        <a:lnTo>
                          <a:pt x="1216539" y="1256459"/>
                        </a:lnTo>
                        <a:lnTo>
                          <a:pt x="1220353" y="1258230"/>
                        </a:lnTo>
                        <a:cubicBezTo>
                          <a:pt x="1208636" y="1270083"/>
                          <a:pt x="1203731" y="1270628"/>
                          <a:pt x="1194330" y="1282754"/>
                        </a:cubicBezTo>
                        <a:lnTo>
                          <a:pt x="1196238" y="1285888"/>
                        </a:lnTo>
                        <a:cubicBezTo>
                          <a:pt x="1206593" y="1276623"/>
                          <a:pt x="1218037" y="1267495"/>
                          <a:pt x="1227438" y="1257821"/>
                        </a:cubicBezTo>
                        <a:cubicBezTo>
                          <a:pt x="1213677" y="1273489"/>
                          <a:pt x="1225940" y="1264361"/>
                          <a:pt x="1209318" y="1281119"/>
                        </a:cubicBezTo>
                        <a:cubicBezTo>
                          <a:pt x="1225940" y="1260274"/>
                          <a:pt x="1194194" y="1292428"/>
                          <a:pt x="1190107" y="1291746"/>
                        </a:cubicBezTo>
                        <a:lnTo>
                          <a:pt x="1178935" y="1304553"/>
                        </a:lnTo>
                        <a:lnTo>
                          <a:pt x="1181524" y="1301011"/>
                        </a:lnTo>
                        <a:cubicBezTo>
                          <a:pt x="1170351" y="1308232"/>
                          <a:pt x="1171032" y="1312592"/>
                          <a:pt x="1158770" y="1321993"/>
                        </a:cubicBezTo>
                        <a:cubicBezTo>
                          <a:pt x="1174166" y="1311774"/>
                          <a:pt x="1183976" y="1306188"/>
                          <a:pt x="1200053" y="1287931"/>
                        </a:cubicBezTo>
                        <a:cubicBezTo>
                          <a:pt x="1188336" y="1301556"/>
                          <a:pt x="1165583" y="1324990"/>
                          <a:pt x="1158634" y="1330168"/>
                        </a:cubicBezTo>
                        <a:cubicBezTo>
                          <a:pt x="1145691" y="1342430"/>
                          <a:pt x="1134246" y="1348152"/>
                          <a:pt x="1120894" y="1358098"/>
                        </a:cubicBezTo>
                        <a:cubicBezTo>
                          <a:pt x="1145009" y="1337116"/>
                          <a:pt x="1105498" y="1356463"/>
                          <a:pt x="1156863" y="1318859"/>
                        </a:cubicBezTo>
                        <a:cubicBezTo>
                          <a:pt x="1156454" y="1320086"/>
                          <a:pt x="1152230" y="1323219"/>
                          <a:pt x="1150460" y="1324173"/>
                        </a:cubicBezTo>
                        <a:cubicBezTo>
                          <a:pt x="1160405" y="1322674"/>
                          <a:pt x="1179071" y="1299512"/>
                          <a:pt x="1188200" y="1288749"/>
                        </a:cubicBezTo>
                        <a:cubicBezTo>
                          <a:pt x="1183840" y="1289158"/>
                          <a:pt x="1194058" y="1279075"/>
                          <a:pt x="1174984" y="1294335"/>
                        </a:cubicBezTo>
                        <a:cubicBezTo>
                          <a:pt x="1181796" y="1290111"/>
                          <a:pt x="1164220" y="1312865"/>
                          <a:pt x="1144192" y="1325263"/>
                        </a:cubicBezTo>
                        <a:lnTo>
                          <a:pt x="1143783" y="1318314"/>
                        </a:lnTo>
                        <a:lnTo>
                          <a:pt x="1117079" y="1338751"/>
                        </a:lnTo>
                        <a:lnTo>
                          <a:pt x="1119395" y="1336571"/>
                        </a:lnTo>
                        <a:cubicBezTo>
                          <a:pt x="1107542" y="1342021"/>
                          <a:pt x="1091465" y="1358507"/>
                          <a:pt x="1071437" y="1370088"/>
                        </a:cubicBezTo>
                        <a:cubicBezTo>
                          <a:pt x="1059447" y="1381532"/>
                          <a:pt x="1004131" y="1414095"/>
                          <a:pt x="1030699" y="1404285"/>
                        </a:cubicBezTo>
                        <a:cubicBezTo>
                          <a:pt x="1011489" y="1412869"/>
                          <a:pt x="997864" y="1425403"/>
                          <a:pt x="978245" y="1437257"/>
                        </a:cubicBezTo>
                        <a:lnTo>
                          <a:pt x="1004268" y="1425267"/>
                        </a:lnTo>
                        <a:cubicBezTo>
                          <a:pt x="977019" y="1445296"/>
                          <a:pt x="984103" y="1438347"/>
                          <a:pt x="963666" y="1457285"/>
                        </a:cubicBezTo>
                        <a:cubicBezTo>
                          <a:pt x="960533" y="1457285"/>
                          <a:pt x="954129" y="1459192"/>
                          <a:pt x="958625" y="1454969"/>
                        </a:cubicBezTo>
                        <a:cubicBezTo>
                          <a:pt x="917479" y="1476632"/>
                          <a:pt x="858893" y="1500339"/>
                          <a:pt x="835459" y="1514099"/>
                        </a:cubicBezTo>
                        <a:cubicBezTo>
                          <a:pt x="805485" y="1525272"/>
                          <a:pt x="798673" y="1520912"/>
                          <a:pt x="757254" y="1537261"/>
                        </a:cubicBezTo>
                        <a:cubicBezTo>
                          <a:pt x="748535" y="1540804"/>
                          <a:pt x="765838" y="1540259"/>
                          <a:pt x="737090" y="1547343"/>
                        </a:cubicBezTo>
                        <a:cubicBezTo>
                          <a:pt x="735046" y="1547480"/>
                          <a:pt x="763113" y="1535217"/>
                          <a:pt x="731776" y="1545027"/>
                        </a:cubicBezTo>
                        <a:cubicBezTo>
                          <a:pt x="710522" y="1556063"/>
                          <a:pt x="678368" y="1557426"/>
                          <a:pt x="649620" y="1568053"/>
                        </a:cubicBezTo>
                        <a:cubicBezTo>
                          <a:pt x="633679" y="1570096"/>
                          <a:pt x="606566" y="1576227"/>
                          <a:pt x="611471" y="1571595"/>
                        </a:cubicBezTo>
                        <a:cubicBezTo>
                          <a:pt x="636541" y="1567644"/>
                          <a:pt x="671283" y="1558516"/>
                          <a:pt x="676188" y="1555518"/>
                        </a:cubicBezTo>
                        <a:cubicBezTo>
                          <a:pt x="673327" y="1558379"/>
                          <a:pt x="694172" y="1553202"/>
                          <a:pt x="676460" y="1559197"/>
                        </a:cubicBezTo>
                        <a:cubicBezTo>
                          <a:pt x="714200" y="1551976"/>
                          <a:pt x="700031" y="1551158"/>
                          <a:pt x="733547" y="1543120"/>
                        </a:cubicBezTo>
                        <a:cubicBezTo>
                          <a:pt x="735455" y="1541076"/>
                          <a:pt x="715563" y="1544618"/>
                          <a:pt x="708751" y="1547616"/>
                        </a:cubicBezTo>
                        <a:cubicBezTo>
                          <a:pt x="707524" y="1543529"/>
                          <a:pt x="772922" y="1525953"/>
                          <a:pt x="742131" y="1529631"/>
                        </a:cubicBezTo>
                        <a:cubicBezTo>
                          <a:pt x="707116" y="1539577"/>
                          <a:pt x="699077" y="1551976"/>
                          <a:pt x="667059" y="1554837"/>
                        </a:cubicBezTo>
                        <a:cubicBezTo>
                          <a:pt x="678776" y="1549251"/>
                          <a:pt x="698532" y="1546390"/>
                          <a:pt x="712838" y="1537261"/>
                        </a:cubicBezTo>
                        <a:lnTo>
                          <a:pt x="687360" y="1542166"/>
                        </a:lnTo>
                        <a:cubicBezTo>
                          <a:pt x="681638" y="1544891"/>
                          <a:pt x="675779" y="1547480"/>
                          <a:pt x="669920" y="1550068"/>
                        </a:cubicBezTo>
                        <a:lnTo>
                          <a:pt x="670874" y="1549115"/>
                        </a:lnTo>
                        <a:cubicBezTo>
                          <a:pt x="625368" y="1555518"/>
                          <a:pt x="630682" y="1563557"/>
                          <a:pt x="590625" y="1573775"/>
                        </a:cubicBezTo>
                        <a:cubicBezTo>
                          <a:pt x="614741" y="1572413"/>
                          <a:pt x="586675" y="1582767"/>
                          <a:pt x="604795" y="1581405"/>
                        </a:cubicBezTo>
                        <a:cubicBezTo>
                          <a:pt x="577682" y="1587263"/>
                          <a:pt x="557245" y="1589580"/>
                          <a:pt x="556428" y="1585083"/>
                        </a:cubicBezTo>
                        <a:cubicBezTo>
                          <a:pt x="606839" y="1572549"/>
                          <a:pt x="558608" y="1580042"/>
                          <a:pt x="604659" y="1566827"/>
                        </a:cubicBezTo>
                        <a:cubicBezTo>
                          <a:pt x="596757" y="1566690"/>
                          <a:pt x="614468" y="1557971"/>
                          <a:pt x="586675" y="1562739"/>
                        </a:cubicBezTo>
                        <a:cubicBezTo>
                          <a:pt x="555883" y="1571323"/>
                          <a:pt x="596757" y="1565055"/>
                          <a:pt x="565693" y="1571868"/>
                        </a:cubicBezTo>
                        <a:cubicBezTo>
                          <a:pt x="563785" y="1571868"/>
                          <a:pt x="561741" y="1571732"/>
                          <a:pt x="562832" y="1570778"/>
                        </a:cubicBezTo>
                        <a:cubicBezTo>
                          <a:pt x="548798" y="1575682"/>
                          <a:pt x="545801" y="1572413"/>
                          <a:pt x="528770" y="1577726"/>
                        </a:cubicBezTo>
                        <a:lnTo>
                          <a:pt x="532857" y="1576227"/>
                        </a:lnTo>
                        <a:cubicBezTo>
                          <a:pt x="510922" y="1576364"/>
                          <a:pt x="509559" y="1582495"/>
                          <a:pt x="490621" y="1581677"/>
                        </a:cubicBezTo>
                        <a:cubicBezTo>
                          <a:pt x="498523" y="1584402"/>
                          <a:pt x="478359" y="1585765"/>
                          <a:pt x="466914" y="1589035"/>
                        </a:cubicBezTo>
                        <a:cubicBezTo>
                          <a:pt x="485989" y="1588490"/>
                          <a:pt x="496889" y="1592713"/>
                          <a:pt x="534356" y="1587263"/>
                        </a:cubicBezTo>
                        <a:cubicBezTo>
                          <a:pt x="538443" y="1583857"/>
                          <a:pt x="535582" y="1582767"/>
                          <a:pt x="550705" y="1579225"/>
                        </a:cubicBezTo>
                        <a:lnTo>
                          <a:pt x="526454" y="1583040"/>
                        </a:lnTo>
                        <a:cubicBezTo>
                          <a:pt x="531631" y="1581814"/>
                          <a:pt x="535582" y="1580587"/>
                          <a:pt x="540215" y="1579361"/>
                        </a:cubicBezTo>
                        <a:cubicBezTo>
                          <a:pt x="547981" y="1578680"/>
                          <a:pt x="555883" y="1578135"/>
                          <a:pt x="563649" y="1577181"/>
                        </a:cubicBezTo>
                        <a:cubicBezTo>
                          <a:pt x="534492" y="1583721"/>
                          <a:pt x="548389" y="1584402"/>
                          <a:pt x="536263" y="1589171"/>
                        </a:cubicBezTo>
                        <a:cubicBezTo>
                          <a:pt x="508878" y="1591760"/>
                          <a:pt x="513919" y="1592850"/>
                          <a:pt x="496616" y="1594076"/>
                        </a:cubicBezTo>
                        <a:cubicBezTo>
                          <a:pt x="497842" y="1589988"/>
                          <a:pt x="443344" y="1592850"/>
                          <a:pt x="411871" y="1591487"/>
                        </a:cubicBezTo>
                        <a:cubicBezTo>
                          <a:pt x="416776" y="1591215"/>
                          <a:pt x="423043" y="1590942"/>
                          <a:pt x="426449" y="1590806"/>
                        </a:cubicBezTo>
                        <a:cubicBezTo>
                          <a:pt x="449066" y="1586855"/>
                          <a:pt x="410645" y="1588354"/>
                          <a:pt x="409691" y="1587263"/>
                        </a:cubicBezTo>
                        <a:lnTo>
                          <a:pt x="393205" y="1590124"/>
                        </a:lnTo>
                        <a:cubicBezTo>
                          <a:pt x="396339" y="1589716"/>
                          <a:pt x="400563" y="1588626"/>
                          <a:pt x="393478" y="1588354"/>
                        </a:cubicBezTo>
                        <a:cubicBezTo>
                          <a:pt x="371134" y="1589716"/>
                          <a:pt x="372496" y="1593939"/>
                          <a:pt x="350015" y="1594893"/>
                        </a:cubicBezTo>
                        <a:cubicBezTo>
                          <a:pt x="348381" y="1592713"/>
                          <a:pt x="367182" y="1589171"/>
                          <a:pt x="353285" y="1588081"/>
                        </a:cubicBezTo>
                        <a:cubicBezTo>
                          <a:pt x="348381" y="1586174"/>
                          <a:pt x="333257" y="1581269"/>
                          <a:pt x="303556" y="1582631"/>
                        </a:cubicBezTo>
                        <a:cubicBezTo>
                          <a:pt x="301376" y="1583449"/>
                          <a:pt x="293746" y="1583585"/>
                          <a:pt x="284754" y="1583721"/>
                        </a:cubicBezTo>
                        <a:cubicBezTo>
                          <a:pt x="285980" y="1583721"/>
                          <a:pt x="287615" y="1583721"/>
                          <a:pt x="288160" y="1583449"/>
                        </a:cubicBezTo>
                        <a:lnTo>
                          <a:pt x="268677" y="1580179"/>
                        </a:lnTo>
                        <a:cubicBezTo>
                          <a:pt x="285571" y="1577181"/>
                          <a:pt x="302466" y="1583585"/>
                          <a:pt x="319360" y="1579770"/>
                        </a:cubicBezTo>
                        <a:lnTo>
                          <a:pt x="320859" y="1576227"/>
                        </a:lnTo>
                        <a:cubicBezTo>
                          <a:pt x="333939" y="1576500"/>
                          <a:pt x="351650" y="1574729"/>
                          <a:pt x="359689" y="1572685"/>
                        </a:cubicBezTo>
                        <a:cubicBezTo>
                          <a:pt x="339797" y="1572276"/>
                          <a:pt x="335710" y="1573366"/>
                          <a:pt x="313502" y="1573775"/>
                        </a:cubicBezTo>
                        <a:cubicBezTo>
                          <a:pt x="310504" y="1571459"/>
                          <a:pt x="326036" y="1569960"/>
                          <a:pt x="328352" y="1569688"/>
                        </a:cubicBezTo>
                        <a:lnTo>
                          <a:pt x="325082" y="1571732"/>
                        </a:lnTo>
                        <a:cubicBezTo>
                          <a:pt x="351514" y="1574865"/>
                          <a:pt x="364594" y="1568189"/>
                          <a:pt x="397429" y="1567780"/>
                        </a:cubicBezTo>
                        <a:cubicBezTo>
                          <a:pt x="402334" y="1567780"/>
                          <a:pt x="399336" y="1568053"/>
                          <a:pt x="398246" y="1568870"/>
                        </a:cubicBezTo>
                        <a:cubicBezTo>
                          <a:pt x="424542" y="1563965"/>
                          <a:pt x="450974" y="1567235"/>
                          <a:pt x="476315" y="1559878"/>
                        </a:cubicBezTo>
                        <a:lnTo>
                          <a:pt x="468141" y="1562603"/>
                        </a:lnTo>
                        <a:cubicBezTo>
                          <a:pt x="485580" y="1559469"/>
                          <a:pt x="519233" y="1552112"/>
                          <a:pt x="552477" y="1543392"/>
                        </a:cubicBezTo>
                        <a:lnTo>
                          <a:pt x="552477" y="1541894"/>
                        </a:lnTo>
                        <a:cubicBezTo>
                          <a:pt x="548662" y="1541757"/>
                          <a:pt x="561333" y="1539577"/>
                          <a:pt x="568145" y="1539032"/>
                        </a:cubicBezTo>
                        <a:lnTo>
                          <a:pt x="568145" y="1539032"/>
                        </a:lnTo>
                        <a:cubicBezTo>
                          <a:pt x="584767" y="1534673"/>
                          <a:pt x="600571" y="1529768"/>
                          <a:pt x="613379" y="1526089"/>
                        </a:cubicBezTo>
                        <a:cubicBezTo>
                          <a:pt x="609019" y="1526089"/>
                          <a:pt x="603432" y="1526361"/>
                          <a:pt x="597302" y="1527452"/>
                        </a:cubicBezTo>
                        <a:cubicBezTo>
                          <a:pt x="592397" y="1530313"/>
                          <a:pt x="561469" y="1534264"/>
                          <a:pt x="566238" y="1537261"/>
                        </a:cubicBezTo>
                        <a:cubicBezTo>
                          <a:pt x="551659" y="1537670"/>
                          <a:pt x="529042" y="1544074"/>
                          <a:pt x="518279" y="1544074"/>
                        </a:cubicBezTo>
                        <a:cubicBezTo>
                          <a:pt x="537762" y="1543937"/>
                          <a:pt x="505336" y="1549387"/>
                          <a:pt x="502202" y="1551703"/>
                        </a:cubicBezTo>
                        <a:cubicBezTo>
                          <a:pt x="495526" y="1550341"/>
                          <a:pt x="473590" y="1555110"/>
                          <a:pt x="475770" y="1551703"/>
                        </a:cubicBezTo>
                        <a:cubicBezTo>
                          <a:pt x="471819" y="1551158"/>
                          <a:pt x="485444" y="1552930"/>
                          <a:pt x="493482" y="1550068"/>
                        </a:cubicBezTo>
                        <a:cubicBezTo>
                          <a:pt x="513238" y="1544891"/>
                          <a:pt x="456287" y="1551431"/>
                          <a:pt x="481084" y="1545981"/>
                        </a:cubicBezTo>
                        <a:cubicBezTo>
                          <a:pt x="449475" y="1551703"/>
                          <a:pt x="407102" y="1553611"/>
                          <a:pt x="374131" y="1557153"/>
                        </a:cubicBezTo>
                        <a:lnTo>
                          <a:pt x="392797" y="1557834"/>
                        </a:lnTo>
                        <a:cubicBezTo>
                          <a:pt x="378082" y="1558107"/>
                          <a:pt x="343203" y="1559197"/>
                          <a:pt x="340478" y="1557698"/>
                        </a:cubicBezTo>
                        <a:cubicBezTo>
                          <a:pt x="351378" y="1557153"/>
                          <a:pt x="364185" y="1557290"/>
                          <a:pt x="378218" y="1556063"/>
                        </a:cubicBezTo>
                        <a:cubicBezTo>
                          <a:pt x="378763" y="1552657"/>
                          <a:pt x="344566" y="1556744"/>
                          <a:pt x="343067" y="1554428"/>
                        </a:cubicBezTo>
                        <a:cubicBezTo>
                          <a:pt x="329579" y="1556608"/>
                          <a:pt x="315954" y="1558243"/>
                          <a:pt x="302329" y="1560014"/>
                        </a:cubicBezTo>
                        <a:lnTo>
                          <a:pt x="320178" y="1560559"/>
                        </a:lnTo>
                        <a:cubicBezTo>
                          <a:pt x="308869" y="1562875"/>
                          <a:pt x="271538" y="1558924"/>
                          <a:pt x="244016" y="1556472"/>
                        </a:cubicBezTo>
                        <a:cubicBezTo>
                          <a:pt x="260093" y="1552521"/>
                          <a:pt x="285707" y="1558924"/>
                          <a:pt x="314864" y="1557426"/>
                        </a:cubicBezTo>
                        <a:cubicBezTo>
                          <a:pt x="335982" y="1555791"/>
                          <a:pt x="301921" y="1552521"/>
                          <a:pt x="321813" y="1551567"/>
                        </a:cubicBezTo>
                        <a:cubicBezTo>
                          <a:pt x="316635" y="1550341"/>
                          <a:pt x="303692" y="1550341"/>
                          <a:pt x="297288" y="1551295"/>
                        </a:cubicBezTo>
                        <a:lnTo>
                          <a:pt x="289522" y="1550068"/>
                        </a:lnTo>
                        <a:cubicBezTo>
                          <a:pt x="307370" y="1546526"/>
                          <a:pt x="346882" y="1547752"/>
                          <a:pt x="373177" y="1543120"/>
                        </a:cubicBezTo>
                        <a:cubicBezTo>
                          <a:pt x="370861" y="1543665"/>
                          <a:pt x="368817" y="1544210"/>
                          <a:pt x="368136" y="1544755"/>
                        </a:cubicBezTo>
                        <a:cubicBezTo>
                          <a:pt x="388437" y="1545981"/>
                          <a:pt x="409146" y="1545027"/>
                          <a:pt x="428765" y="1542575"/>
                        </a:cubicBezTo>
                        <a:cubicBezTo>
                          <a:pt x="418275" y="1541757"/>
                          <a:pt x="414187" y="1542983"/>
                          <a:pt x="408192" y="1543801"/>
                        </a:cubicBezTo>
                        <a:cubicBezTo>
                          <a:pt x="407375" y="1542711"/>
                          <a:pt x="426041" y="1541349"/>
                          <a:pt x="432989" y="1539441"/>
                        </a:cubicBezTo>
                        <a:cubicBezTo>
                          <a:pt x="414596" y="1539441"/>
                          <a:pt x="429447" y="1537125"/>
                          <a:pt x="417730" y="1536989"/>
                        </a:cubicBezTo>
                        <a:cubicBezTo>
                          <a:pt x="429583" y="1535354"/>
                          <a:pt x="439256" y="1534673"/>
                          <a:pt x="453835" y="1534128"/>
                        </a:cubicBezTo>
                        <a:cubicBezTo>
                          <a:pt x="461465" y="1535217"/>
                          <a:pt x="447840" y="1536989"/>
                          <a:pt x="449475" y="1539032"/>
                        </a:cubicBezTo>
                        <a:cubicBezTo>
                          <a:pt x="464326" y="1536580"/>
                          <a:pt x="471683" y="1541076"/>
                          <a:pt x="493346" y="1536171"/>
                        </a:cubicBezTo>
                        <a:cubicBezTo>
                          <a:pt x="464189" y="1538488"/>
                          <a:pt x="500431" y="1530585"/>
                          <a:pt x="510240" y="1527724"/>
                        </a:cubicBezTo>
                        <a:lnTo>
                          <a:pt x="505336" y="1528133"/>
                        </a:lnTo>
                        <a:cubicBezTo>
                          <a:pt x="514192" y="1524454"/>
                          <a:pt x="521958" y="1523364"/>
                          <a:pt x="528497" y="1524727"/>
                        </a:cubicBezTo>
                        <a:cubicBezTo>
                          <a:pt x="516917" y="1527588"/>
                          <a:pt x="505199" y="1528133"/>
                          <a:pt x="509014" y="1530313"/>
                        </a:cubicBezTo>
                        <a:cubicBezTo>
                          <a:pt x="516780" y="1529359"/>
                          <a:pt x="524546" y="1527996"/>
                          <a:pt x="533402" y="1525953"/>
                        </a:cubicBezTo>
                        <a:lnTo>
                          <a:pt x="525636" y="1528950"/>
                        </a:lnTo>
                        <a:cubicBezTo>
                          <a:pt x="538580" y="1526907"/>
                          <a:pt x="551523" y="1524863"/>
                          <a:pt x="564330" y="1522410"/>
                        </a:cubicBezTo>
                        <a:cubicBezTo>
                          <a:pt x="570053" y="1519140"/>
                          <a:pt x="579726" y="1514099"/>
                          <a:pt x="584358" y="1509739"/>
                        </a:cubicBezTo>
                        <a:cubicBezTo>
                          <a:pt x="593896" y="1510012"/>
                          <a:pt x="606430" y="1505925"/>
                          <a:pt x="614877" y="1503200"/>
                        </a:cubicBezTo>
                        <a:lnTo>
                          <a:pt x="611062" y="1504971"/>
                        </a:lnTo>
                        <a:cubicBezTo>
                          <a:pt x="628366" y="1503472"/>
                          <a:pt x="665152" y="1492982"/>
                          <a:pt x="667741" y="1489984"/>
                        </a:cubicBezTo>
                        <a:cubicBezTo>
                          <a:pt x="680412" y="1489030"/>
                          <a:pt x="586129" y="1523228"/>
                          <a:pt x="670466" y="1500884"/>
                        </a:cubicBezTo>
                        <a:cubicBezTo>
                          <a:pt x="702483" y="1492164"/>
                          <a:pt x="688722" y="1489303"/>
                          <a:pt x="706162" y="1481809"/>
                        </a:cubicBezTo>
                        <a:cubicBezTo>
                          <a:pt x="706162" y="1481809"/>
                          <a:pt x="705344" y="1482763"/>
                          <a:pt x="707252" y="1482627"/>
                        </a:cubicBezTo>
                        <a:cubicBezTo>
                          <a:pt x="721285" y="1478948"/>
                          <a:pt x="721966" y="1476360"/>
                          <a:pt x="732866" y="1471591"/>
                        </a:cubicBezTo>
                        <a:cubicBezTo>
                          <a:pt x="724419" y="1473362"/>
                          <a:pt x="712293" y="1476768"/>
                          <a:pt x="708751" y="1478812"/>
                        </a:cubicBezTo>
                        <a:cubicBezTo>
                          <a:pt x="712157" y="1475133"/>
                          <a:pt x="737498" y="1470365"/>
                          <a:pt x="747308" y="1464779"/>
                        </a:cubicBezTo>
                        <a:cubicBezTo>
                          <a:pt x="735046" y="1473362"/>
                          <a:pt x="774148" y="1457421"/>
                          <a:pt x="764339" y="1463007"/>
                        </a:cubicBezTo>
                        <a:cubicBezTo>
                          <a:pt x="792405" y="1456467"/>
                          <a:pt x="819654" y="1441753"/>
                          <a:pt x="832326" y="1433033"/>
                        </a:cubicBezTo>
                        <a:cubicBezTo>
                          <a:pt x="852354" y="1430308"/>
                          <a:pt x="863390" y="1419000"/>
                          <a:pt x="892819" y="1407692"/>
                        </a:cubicBezTo>
                        <a:cubicBezTo>
                          <a:pt x="888459" y="1409599"/>
                          <a:pt x="880829" y="1414095"/>
                          <a:pt x="874426" y="1416547"/>
                        </a:cubicBezTo>
                        <a:cubicBezTo>
                          <a:pt x="859575" y="1427311"/>
                          <a:pt x="904808" y="1404285"/>
                          <a:pt x="880965" y="1418864"/>
                        </a:cubicBezTo>
                        <a:cubicBezTo>
                          <a:pt x="886142" y="1415866"/>
                          <a:pt x="880556" y="1417093"/>
                          <a:pt x="875243" y="1420090"/>
                        </a:cubicBezTo>
                        <a:cubicBezTo>
                          <a:pt x="865706" y="1424859"/>
                          <a:pt x="857122" y="1430308"/>
                          <a:pt x="860256" y="1430581"/>
                        </a:cubicBezTo>
                        <a:lnTo>
                          <a:pt x="885053" y="1422542"/>
                        </a:lnTo>
                        <a:lnTo>
                          <a:pt x="877150" y="1427175"/>
                        </a:lnTo>
                        <a:cubicBezTo>
                          <a:pt x="889685" y="1422951"/>
                          <a:pt x="902083" y="1418455"/>
                          <a:pt x="914482" y="1413822"/>
                        </a:cubicBezTo>
                        <a:cubicBezTo>
                          <a:pt x="915163" y="1412733"/>
                          <a:pt x="911484" y="1413686"/>
                          <a:pt x="909577" y="1414095"/>
                        </a:cubicBezTo>
                        <a:cubicBezTo>
                          <a:pt x="950587" y="1395702"/>
                          <a:pt x="994594" y="1366818"/>
                          <a:pt x="1028111" y="1345291"/>
                        </a:cubicBezTo>
                        <a:cubicBezTo>
                          <a:pt x="1028656" y="1339841"/>
                          <a:pt x="1048139" y="1324445"/>
                          <a:pt x="1070619" y="1307960"/>
                        </a:cubicBezTo>
                        <a:cubicBezTo>
                          <a:pt x="1092010" y="1290520"/>
                          <a:pt x="1115989" y="1271718"/>
                          <a:pt x="1126072" y="1258775"/>
                        </a:cubicBezTo>
                        <a:cubicBezTo>
                          <a:pt x="1121439" y="1266677"/>
                          <a:pt x="1120894" y="1273353"/>
                          <a:pt x="1126344" y="1271309"/>
                        </a:cubicBezTo>
                        <a:cubicBezTo>
                          <a:pt x="1121031" y="1276214"/>
                          <a:pt x="1111902" y="1288204"/>
                          <a:pt x="1098686" y="1297877"/>
                        </a:cubicBezTo>
                        <a:cubicBezTo>
                          <a:pt x="1095689" y="1298286"/>
                          <a:pt x="1078931" y="1309458"/>
                          <a:pt x="1087922" y="1300057"/>
                        </a:cubicBezTo>
                        <a:cubicBezTo>
                          <a:pt x="1053044" y="1328669"/>
                          <a:pt x="1095416" y="1299785"/>
                          <a:pt x="1086969" y="1310685"/>
                        </a:cubicBezTo>
                        <a:cubicBezTo>
                          <a:pt x="1106180" y="1294471"/>
                          <a:pt x="1121166" y="1281392"/>
                          <a:pt x="1133156" y="1268312"/>
                        </a:cubicBezTo>
                        <a:cubicBezTo>
                          <a:pt x="1144874" y="1255369"/>
                          <a:pt x="1154956" y="1244060"/>
                          <a:pt x="1165446" y="1232479"/>
                        </a:cubicBezTo>
                        <a:lnTo>
                          <a:pt x="1166809" y="1232752"/>
                        </a:lnTo>
                        <a:cubicBezTo>
                          <a:pt x="1171986" y="1227030"/>
                          <a:pt x="1177164" y="1221307"/>
                          <a:pt x="1182205" y="1215040"/>
                        </a:cubicBezTo>
                        <a:cubicBezTo>
                          <a:pt x="1175256" y="1221852"/>
                          <a:pt x="1170897" y="1223760"/>
                          <a:pt x="1170624" y="1222397"/>
                        </a:cubicBezTo>
                        <a:cubicBezTo>
                          <a:pt x="1170487" y="1221035"/>
                          <a:pt x="1174303" y="1215857"/>
                          <a:pt x="1183703" y="1207546"/>
                        </a:cubicBezTo>
                        <a:lnTo>
                          <a:pt x="1181796" y="1209863"/>
                        </a:lnTo>
                        <a:cubicBezTo>
                          <a:pt x="1187654" y="1205503"/>
                          <a:pt x="1195148" y="1197600"/>
                          <a:pt x="1203323" y="1188881"/>
                        </a:cubicBezTo>
                        <a:cubicBezTo>
                          <a:pt x="1207410" y="1184521"/>
                          <a:pt x="1211497" y="1179889"/>
                          <a:pt x="1215721" y="1175392"/>
                        </a:cubicBezTo>
                        <a:cubicBezTo>
                          <a:pt x="1219672" y="1170624"/>
                          <a:pt x="1223487" y="1165992"/>
                          <a:pt x="1227166" y="1161768"/>
                        </a:cubicBezTo>
                        <a:lnTo>
                          <a:pt x="1234659" y="1148279"/>
                        </a:lnTo>
                        <a:cubicBezTo>
                          <a:pt x="1249510" y="1131521"/>
                          <a:pt x="1254824" y="1134655"/>
                          <a:pt x="1262045" y="1130976"/>
                        </a:cubicBezTo>
                        <a:cubicBezTo>
                          <a:pt x="1283435" y="1103046"/>
                          <a:pt x="1292428" y="1084925"/>
                          <a:pt x="1303872" y="1062308"/>
                        </a:cubicBezTo>
                        <a:cubicBezTo>
                          <a:pt x="1313137" y="1054679"/>
                          <a:pt x="1340659" y="1010126"/>
                          <a:pt x="1328805" y="1035604"/>
                        </a:cubicBezTo>
                        <a:cubicBezTo>
                          <a:pt x="1336162" y="1021571"/>
                          <a:pt x="1336026" y="1014077"/>
                          <a:pt x="1338479" y="1004949"/>
                        </a:cubicBezTo>
                        <a:cubicBezTo>
                          <a:pt x="1340522" y="996229"/>
                          <a:pt x="1344882" y="985602"/>
                          <a:pt x="1360687" y="963394"/>
                        </a:cubicBezTo>
                        <a:lnTo>
                          <a:pt x="1356327" y="976882"/>
                        </a:lnTo>
                        <a:cubicBezTo>
                          <a:pt x="1368317" y="954129"/>
                          <a:pt x="1380715" y="925382"/>
                          <a:pt x="1390525" y="899767"/>
                        </a:cubicBezTo>
                        <a:cubicBezTo>
                          <a:pt x="1400334" y="874017"/>
                          <a:pt x="1407555" y="850855"/>
                          <a:pt x="1413141" y="840364"/>
                        </a:cubicBezTo>
                        <a:cubicBezTo>
                          <a:pt x="1415730" y="861346"/>
                          <a:pt x="1441617" y="782187"/>
                          <a:pt x="1451018" y="774966"/>
                        </a:cubicBezTo>
                        <a:cubicBezTo>
                          <a:pt x="1448429" y="777010"/>
                          <a:pt x="1452653" y="757935"/>
                          <a:pt x="1452380" y="754938"/>
                        </a:cubicBezTo>
                        <a:cubicBezTo>
                          <a:pt x="1454560" y="751123"/>
                          <a:pt x="1457149" y="744311"/>
                          <a:pt x="1456740" y="736545"/>
                        </a:cubicBezTo>
                        <a:cubicBezTo>
                          <a:pt x="1450745" y="755892"/>
                          <a:pt x="1451562" y="720876"/>
                          <a:pt x="1445976" y="759162"/>
                        </a:cubicBezTo>
                        <a:cubicBezTo>
                          <a:pt x="1445704" y="749079"/>
                          <a:pt x="1445432" y="737635"/>
                          <a:pt x="1446249" y="723602"/>
                        </a:cubicBezTo>
                        <a:cubicBezTo>
                          <a:pt x="1447203" y="709568"/>
                          <a:pt x="1449655" y="692946"/>
                          <a:pt x="1452516" y="672101"/>
                        </a:cubicBezTo>
                        <a:lnTo>
                          <a:pt x="1455922" y="673327"/>
                        </a:lnTo>
                        <a:cubicBezTo>
                          <a:pt x="1453742" y="684363"/>
                          <a:pt x="1452244" y="695399"/>
                          <a:pt x="1449519" y="706162"/>
                        </a:cubicBezTo>
                        <a:cubicBezTo>
                          <a:pt x="1452789" y="703301"/>
                          <a:pt x="1449247" y="720195"/>
                          <a:pt x="1448974" y="727416"/>
                        </a:cubicBezTo>
                        <a:cubicBezTo>
                          <a:pt x="1456059" y="696897"/>
                          <a:pt x="1457830" y="699350"/>
                          <a:pt x="1459192" y="701393"/>
                        </a:cubicBezTo>
                        <a:cubicBezTo>
                          <a:pt x="1460419" y="703573"/>
                          <a:pt x="1462190" y="705617"/>
                          <a:pt x="1466550" y="673599"/>
                        </a:cubicBezTo>
                        <a:cubicBezTo>
                          <a:pt x="1465187" y="667059"/>
                          <a:pt x="1465460" y="671283"/>
                          <a:pt x="1467095" y="654525"/>
                        </a:cubicBezTo>
                        <a:cubicBezTo>
                          <a:pt x="1466005" y="662291"/>
                          <a:pt x="1468321" y="664062"/>
                          <a:pt x="1470228" y="651527"/>
                        </a:cubicBezTo>
                        <a:cubicBezTo>
                          <a:pt x="1469956" y="647440"/>
                          <a:pt x="1469138" y="643216"/>
                          <a:pt x="1468593" y="639129"/>
                        </a:cubicBezTo>
                        <a:cubicBezTo>
                          <a:pt x="1472681" y="628230"/>
                          <a:pt x="1472681" y="637631"/>
                          <a:pt x="1472544" y="647440"/>
                        </a:cubicBezTo>
                        <a:cubicBezTo>
                          <a:pt x="1472136" y="657250"/>
                          <a:pt x="1470910" y="667332"/>
                          <a:pt x="1474452" y="658067"/>
                        </a:cubicBezTo>
                        <a:cubicBezTo>
                          <a:pt x="1474043" y="670602"/>
                          <a:pt x="1472681" y="687769"/>
                          <a:pt x="1471999" y="700848"/>
                        </a:cubicBezTo>
                        <a:cubicBezTo>
                          <a:pt x="1470773" y="713792"/>
                          <a:pt x="1470501" y="722784"/>
                          <a:pt x="1473498" y="719242"/>
                        </a:cubicBezTo>
                        <a:cubicBezTo>
                          <a:pt x="1478676" y="699213"/>
                          <a:pt x="1477450" y="689540"/>
                          <a:pt x="1476768" y="679866"/>
                        </a:cubicBezTo>
                        <a:cubicBezTo>
                          <a:pt x="1475814" y="670057"/>
                          <a:pt x="1476087" y="660383"/>
                          <a:pt x="1479084" y="639129"/>
                        </a:cubicBezTo>
                        <a:lnTo>
                          <a:pt x="1481400" y="634769"/>
                        </a:lnTo>
                        <a:cubicBezTo>
                          <a:pt x="1481400" y="619646"/>
                          <a:pt x="1478539" y="616921"/>
                          <a:pt x="1477450" y="608610"/>
                        </a:cubicBezTo>
                        <a:cubicBezTo>
                          <a:pt x="1478539" y="607929"/>
                          <a:pt x="1480174" y="604250"/>
                          <a:pt x="1480719" y="594577"/>
                        </a:cubicBezTo>
                        <a:cubicBezTo>
                          <a:pt x="1477040" y="568963"/>
                          <a:pt x="1477585" y="552204"/>
                          <a:pt x="1471863" y="528906"/>
                        </a:cubicBezTo>
                        <a:cubicBezTo>
                          <a:pt x="1473090" y="544302"/>
                          <a:pt x="1473226" y="555338"/>
                          <a:pt x="1472544" y="564194"/>
                        </a:cubicBezTo>
                        <a:cubicBezTo>
                          <a:pt x="1471999" y="573050"/>
                          <a:pt x="1471318" y="579726"/>
                          <a:pt x="1470501" y="586402"/>
                        </a:cubicBezTo>
                        <a:cubicBezTo>
                          <a:pt x="1469411" y="599890"/>
                          <a:pt x="1466550" y="613242"/>
                          <a:pt x="1465323" y="645124"/>
                        </a:cubicBezTo>
                        <a:cubicBezTo>
                          <a:pt x="1464778" y="635042"/>
                          <a:pt x="1468184" y="590353"/>
                          <a:pt x="1462598" y="587356"/>
                        </a:cubicBezTo>
                        <a:lnTo>
                          <a:pt x="1466141" y="588173"/>
                        </a:lnTo>
                        <a:cubicBezTo>
                          <a:pt x="1465187" y="567464"/>
                          <a:pt x="1464506" y="546891"/>
                          <a:pt x="1465051" y="521004"/>
                        </a:cubicBezTo>
                        <a:lnTo>
                          <a:pt x="1467231" y="536808"/>
                        </a:lnTo>
                        <a:cubicBezTo>
                          <a:pt x="1465051" y="502611"/>
                          <a:pt x="1471182" y="479449"/>
                          <a:pt x="1463689" y="452745"/>
                        </a:cubicBezTo>
                        <a:cubicBezTo>
                          <a:pt x="1463961" y="462282"/>
                          <a:pt x="1464506" y="470048"/>
                          <a:pt x="1465323" y="475907"/>
                        </a:cubicBezTo>
                        <a:cubicBezTo>
                          <a:pt x="1463961" y="467187"/>
                          <a:pt x="1463416" y="457241"/>
                          <a:pt x="1462326" y="447159"/>
                        </a:cubicBezTo>
                        <a:cubicBezTo>
                          <a:pt x="1461236" y="437076"/>
                          <a:pt x="1460282" y="426858"/>
                          <a:pt x="1459601" y="417185"/>
                        </a:cubicBezTo>
                        <a:cubicBezTo>
                          <a:pt x="1456468" y="404241"/>
                          <a:pt x="1452108" y="391570"/>
                          <a:pt x="1448156" y="378899"/>
                        </a:cubicBezTo>
                        <a:cubicBezTo>
                          <a:pt x="1449928" y="378899"/>
                          <a:pt x="1446113" y="354239"/>
                          <a:pt x="1450881" y="365684"/>
                        </a:cubicBezTo>
                        <a:cubicBezTo>
                          <a:pt x="1448701" y="337072"/>
                          <a:pt x="1439846" y="325082"/>
                          <a:pt x="1435758" y="309142"/>
                        </a:cubicBezTo>
                        <a:cubicBezTo>
                          <a:pt x="1435622" y="304373"/>
                          <a:pt x="1436031" y="304373"/>
                          <a:pt x="1436576" y="304237"/>
                        </a:cubicBezTo>
                        <a:cubicBezTo>
                          <a:pt x="1436848" y="304373"/>
                          <a:pt x="1437120" y="304918"/>
                          <a:pt x="1437529" y="305736"/>
                        </a:cubicBezTo>
                        <a:cubicBezTo>
                          <a:pt x="1437666" y="306144"/>
                          <a:pt x="1437938" y="306553"/>
                          <a:pt x="1438074" y="307098"/>
                        </a:cubicBezTo>
                        <a:cubicBezTo>
                          <a:pt x="1438347" y="308188"/>
                          <a:pt x="1438755" y="309278"/>
                          <a:pt x="1439028" y="310504"/>
                        </a:cubicBezTo>
                        <a:cubicBezTo>
                          <a:pt x="1441753" y="320450"/>
                          <a:pt x="1445432" y="334347"/>
                          <a:pt x="1448156" y="335301"/>
                        </a:cubicBezTo>
                        <a:cubicBezTo>
                          <a:pt x="1446521" y="325491"/>
                          <a:pt x="1444478" y="315000"/>
                          <a:pt x="1442570" y="305736"/>
                        </a:cubicBezTo>
                        <a:cubicBezTo>
                          <a:pt x="1441208" y="300422"/>
                          <a:pt x="1439709" y="295381"/>
                          <a:pt x="1438211" y="290748"/>
                        </a:cubicBezTo>
                        <a:cubicBezTo>
                          <a:pt x="1435213" y="281211"/>
                          <a:pt x="1431807" y="275353"/>
                          <a:pt x="1429354" y="273173"/>
                        </a:cubicBezTo>
                        <a:cubicBezTo>
                          <a:pt x="1430036" y="277669"/>
                          <a:pt x="1430036" y="279985"/>
                          <a:pt x="1429354" y="280939"/>
                        </a:cubicBezTo>
                        <a:cubicBezTo>
                          <a:pt x="1430036" y="279032"/>
                          <a:pt x="1427719" y="273037"/>
                          <a:pt x="1426630" y="269494"/>
                        </a:cubicBezTo>
                        <a:cubicBezTo>
                          <a:pt x="1425948" y="270039"/>
                          <a:pt x="1425267" y="270721"/>
                          <a:pt x="1424722" y="271538"/>
                        </a:cubicBezTo>
                        <a:cubicBezTo>
                          <a:pt x="1423496" y="263363"/>
                          <a:pt x="1424041" y="260502"/>
                          <a:pt x="1427038" y="262546"/>
                        </a:cubicBezTo>
                        <a:cubicBezTo>
                          <a:pt x="1425948" y="259003"/>
                          <a:pt x="1424177" y="257641"/>
                          <a:pt x="1422815" y="256006"/>
                        </a:cubicBezTo>
                        <a:cubicBezTo>
                          <a:pt x="1421316" y="254235"/>
                          <a:pt x="1420226" y="252191"/>
                          <a:pt x="1419409" y="244698"/>
                        </a:cubicBezTo>
                        <a:cubicBezTo>
                          <a:pt x="1421589" y="246060"/>
                          <a:pt x="1424041" y="252191"/>
                          <a:pt x="1426221" y="257777"/>
                        </a:cubicBezTo>
                        <a:cubicBezTo>
                          <a:pt x="1428401" y="263363"/>
                          <a:pt x="1429491" y="268541"/>
                          <a:pt x="1431126" y="270039"/>
                        </a:cubicBezTo>
                        <a:cubicBezTo>
                          <a:pt x="1426902" y="260230"/>
                          <a:pt x="1425404" y="251782"/>
                          <a:pt x="1423087" y="240338"/>
                        </a:cubicBezTo>
                        <a:cubicBezTo>
                          <a:pt x="1421180" y="229302"/>
                          <a:pt x="1417092" y="215132"/>
                          <a:pt x="1409599" y="203415"/>
                        </a:cubicBezTo>
                        <a:cubicBezTo>
                          <a:pt x="1409190" y="198919"/>
                          <a:pt x="1411506" y="197693"/>
                          <a:pt x="1408373" y="190472"/>
                        </a:cubicBezTo>
                        <a:cubicBezTo>
                          <a:pt x="1404558" y="183932"/>
                          <a:pt x="1404422" y="187611"/>
                          <a:pt x="1405103" y="193333"/>
                        </a:cubicBezTo>
                        <a:cubicBezTo>
                          <a:pt x="1405784" y="199055"/>
                          <a:pt x="1407010" y="206549"/>
                          <a:pt x="1406329" y="209546"/>
                        </a:cubicBezTo>
                        <a:cubicBezTo>
                          <a:pt x="1410962" y="213770"/>
                          <a:pt x="1413277" y="224533"/>
                          <a:pt x="1415594" y="238430"/>
                        </a:cubicBezTo>
                        <a:lnTo>
                          <a:pt x="1414640" y="242109"/>
                        </a:lnTo>
                        <a:cubicBezTo>
                          <a:pt x="1414504" y="238703"/>
                          <a:pt x="1412188" y="233253"/>
                          <a:pt x="1411234" y="228348"/>
                        </a:cubicBezTo>
                        <a:lnTo>
                          <a:pt x="1411234" y="240610"/>
                        </a:lnTo>
                        <a:cubicBezTo>
                          <a:pt x="1411234" y="233389"/>
                          <a:pt x="1409871" y="224806"/>
                          <a:pt x="1407964" y="217448"/>
                        </a:cubicBezTo>
                        <a:cubicBezTo>
                          <a:pt x="1406056" y="210091"/>
                          <a:pt x="1403604" y="203960"/>
                          <a:pt x="1401969" y="203687"/>
                        </a:cubicBezTo>
                        <a:cubicBezTo>
                          <a:pt x="1407283" y="223443"/>
                          <a:pt x="1406056" y="220718"/>
                          <a:pt x="1408782" y="241291"/>
                        </a:cubicBezTo>
                        <a:cubicBezTo>
                          <a:pt x="1407828" y="246877"/>
                          <a:pt x="1406602" y="240883"/>
                          <a:pt x="1404694" y="234070"/>
                        </a:cubicBezTo>
                        <a:cubicBezTo>
                          <a:pt x="1402923" y="227394"/>
                          <a:pt x="1400470" y="219628"/>
                          <a:pt x="1400062" y="227394"/>
                        </a:cubicBezTo>
                        <a:cubicBezTo>
                          <a:pt x="1399108" y="221127"/>
                          <a:pt x="1403059" y="224124"/>
                          <a:pt x="1398154" y="212680"/>
                        </a:cubicBezTo>
                        <a:cubicBezTo>
                          <a:pt x="1397201" y="211045"/>
                          <a:pt x="1396792" y="210636"/>
                          <a:pt x="1396111" y="212952"/>
                        </a:cubicBezTo>
                        <a:cubicBezTo>
                          <a:pt x="1396111" y="215132"/>
                          <a:pt x="1396792" y="217857"/>
                          <a:pt x="1397201" y="220582"/>
                        </a:cubicBezTo>
                        <a:cubicBezTo>
                          <a:pt x="1397882" y="224942"/>
                          <a:pt x="1398563" y="228620"/>
                          <a:pt x="1399789" y="235978"/>
                        </a:cubicBezTo>
                        <a:cubicBezTo>
                          <a:pt x="1397337" y="222898"/>
                          <a:pt x="1396247" y="216358"/>
                          <a:pt x="1394884" y="209274"/>
                        </a:cubicBezTo>
                        <a:cubicBezTo>
                          <a:pt x="1394067" y="205050"/>
                          <a:pt x="1393386" y="200690"/>
                          <a:pt x="1392296" y="195376"/>
                        </a:cubicBezTo>
                        <a:cubicBezTo>
                          <a:pt x="1391887" y="192924"/>
                          <a:pt x="1392296" y="190608"/>
                          <a:pt x="1392296" y="188155"/>
                        </a:cubicBezTo>
                        <a:cubicBezTo>
                          <a:pt x="1392296" y="186521"/>
                          <a:pt x="1392296" y="184613"/>
                          <a:pt x="1392296" y="182569"/>
                        </a:cubicBezTo>
                        <a:cubicBezTo>
                          <a:pt x="1400062" y="193742"/>
                          <a:pt x="1395566" y="187611"/>
                          <a:pt x="1402242" y="194695"/>
                        </a:cubicBezTo>
                        <a:cubicBezTo>
                          <a:pt x="1399653" y="186657"/>
                          <a:pt x="1396792" y="178346"/>
                          <a:pt x="1393522" y="169626"/>
                        </a:cubicBezTo>
                        <a:cubicBezTo>
                          <a:pt x="1400743" y="180117"/>
                          <a:pt x="1396928" y="162405"/>
                          <a:pt x="1396792" y="157909"/>
                        </a:cubicBezTo>
                        <a:cubicBezTo>
                          <a:pt x="1388345" y="136791"/>
                          <a:pt x="1385756" y="137336"/>
                          <a:pt x="1384939" y="141968"/>
                        </a:cubicBezTo>
                        <a:cubicBezTo>
                          <a:pt x="1384802" y="143194"/>
                          <a:pt x="1384666" y="144421"/>
                          <a:pt x="1384393" y="145511"/>
                        </a:cubicBezTo>
                        <a:cubicBezTo>
                          <a:pt x="1384393" y="145919"/>
                          <a:pt x="1383848" y="147554"/>
                          <a:pt x="1383712" y="148508"/>
                        </a:cubicBezTo>
                        <a:cubicBezTo>
                          <a:pt x="1383440" y="149598"/>
                          <a:pt x="1382895" y="150552"/>
                          <a:pt x="1383304" y="152050"/>
                        </a:cubicBezTo>
                        <a:cubicBezTo>
                          <a:pt x="1383985" y="157500"/>
                          <a:pt x="1384530" y="161996"/>
                          <a:pt x="1384530" y="165266"/>
                        </a:cubicBezTo>
                        <a:cubicBezTo>
                          <a:pt x="1387118" y="184068"/>
                          <a:pt x="1384530" y="152187"/>
                          <a:pt x="1387391" y="176166"/>
                        </a:cubicBezTo>
                        <a:cubicBezTo>
                          <a:pt x="1387391" y="188155"/>
                          <a:pt x="1389707" y="190199"/>
                          <a:pt x="1391751" y="210772"/>
                        </a:cubicBezTo>
                        <a:lnTo>
                          <a:pt x="1390116" y="201916"/>
                        </a:lnTo>
                        <a:cubicBezTo>
                          <a:pt x="1388890" y="199464"/>
                          <a:pt x="1389707" y="205186"/>
                          <a:pt x="1390388" y="210909"/>
                        </a:cubicBezTo>
                        <a:cubicBezTo>
                          <a:pt x="1390797" y="214042"/>
                          <a:pt x="1391206" y="217040"/>
                          <a:pt x="1391342" y="219356"/>
                        </a:cubicBezTo>
                        <a:cubicBezTo>
                          <a:pt x="1391887" y="223988"/>
                          <a:pt x="1394612" y="232844"/>
                          <a:pt x="1397473" y="243608"/>
                        </a:cubicBezTo>
                        <a:cubicBezTo>
                          <a:pt x="1400334" y="254371"/>
                          <a:pt x="1402923" y="265543"/>
                          <a:pt x="1403059" y="271674"/>
                        </a:cubicBezTo>
                        <a:cubicBezTo>
                          <a:pt x="1401969" y="267723"/>
                          <a:pt x="1401424" y="266088"/>
                          <a:pt x="1401152" y="264998"/>
                        </a:cubicBezTo>
                        <a:cubicBezTo>
                          <a:pt x="1392841" y="235297"/>
                          <a:pt x="1384802" y="198510"/>
                          <a:pt x="1376219" y="154639"/>
                        </a:cubicBezTo>
                        <a:lnTo>
                          <a:pt x="1373358" y="139788"/>
                        </a:lnTo>
                        <a:cubicBezTo>
                          <a:pt x="1373358" y="141014"/>
                          <a:pt x="1373358" y="142377"/>
                          <a:pt x="1373494" y="143739"/>
                        </a:cubicBezTo>
                        <a:cubicBezTo>
                          <a:pt x="1373766" y="164449"/>
                          <a:pt x="1374039" y="185976"/>
                          <a:pt x="1373358" y="208456"/>
                        </a:cubicBezTo>
                        <a:cubicBezTo>
                          <a:pt x="1372268" y="229302"/>
                          <a:pt x="1371723" y="250829"/>
                          <a:pt x="1369134" y="273990"/>
                        </a:cubicBezTo>
                        <a:cubicBezTo>
                          <a:pt x="1362867" y="282710"/>
                          <a:pt x="1366818" y="230937"/>
                          <a:pt x="1363820" y="230255"/>
                        </a:cubicBezTo>
                        <a:lnTo>
                          <a:pt x="1365455" y="205867"/>
                        </a:lnTo>
                        <a:cubicBezTo>
                          <a:pt x="1367635" y="212271"/>
                          <a:pt x="1364910" y="260230"/>
                          <a:pt x="1369543" y="243744"/>
                        </a:cubicBezTo>
                        <a:cubicBezTo>
                          <a:pt x="1369270" y="225759"/>
                          <a:pt x="1369543" y="212271"/>
                          <a:pt x="1369815" y="199873"/>
                        </a:cubicBezTo>
                        <a:cubicBezTo>
                          <a:pt x="1370224" y="181207"/>
                          <a:pt x="1369406" y="165402"/>
                          <a:pt x="1366545" y="130115"/>
                        </a:cubicBezTo>
                        <a:cubicBezTo>
                          <a:pt x="1364502" y="127662"/>
                          <a:pt x="1364365" y="136518"/>
                          <a:pt x="1364502" y="148644"/>
                        </a:cubicBezTo>
                        <a:cubicBezTo>
                          <a:pt x="1364638" y="160906"/>
                          <a:pt x="1365728" y="176030"/>
                          <a:pt x="1365047" y="188428"/>
                        </a:cubicBezTo>
                        <a:cubicBezTo>
                          <a:pt x="1364774" y="196058"/>
                          <a:pt x="1364229" y="203006"/>
                          <a:pt x="1363003" y="207775"/>
                        </a:cubicBezTo>
                        <a:cubicBezTo>
                          <a:pt x="1363411" y="199873"/>
                          <a:pt x="1363411" y="191970"/>
                          <a:pt x="1363003" y="183659"/>
                        </a:cubicBezTo>
                        <a:cubicBezTo>
                          <a:pt x="1363003" y="179708"/>
                          <a:pt x="1362730" y="175893"/>
                          <a:pt x="1362730" y="172078"/>
                        </a:cubicBezTo>
                        <a:lnTo>
                          <a:pt x="1361913" y="181071"/>
                        </a:lnTo>
                        <a:cubicBezTo>
                          <a:pt x="1360414" y="206412"/>
                          <a:pt x="1360142" y="233798"/>
                          <a:pt x="1357417" y="260911"/>
                        </a:cubicBezTo>
                        <a:lnTo>
                          <a:pt x="1358370" y="269494"/>
                        </a:lnTo>
                        <a:cubicBezTo>
                          <a:pt x="1360142" y="248376"/>
                          <a:pt x="1361504" y="233934"/>
                          <a:pt x="1361641" y="232027"/>
                        </a:cubicBezTo>
                        <a:cubicBezTo>
                          <a:pt x="1361231" y="246196"/>
                          <a:pt x="1360687" y="260230"/>
                          <a:pt x="1361504" y="270721"/>
                        </a:cubicBezTo>
                        <a:cubicBezTo>
                          <a:pt x="1362185" y="281211"/>
                          <a:pt x="1363684" y="288024"/>
                          <a:pt x="1365728" y="289795"/>
                        </a:cubicBezTo>
                        <a:lnTo>
                          <a:pt x="1366137" y="285435"/>
                        </a:lnTo>
                        <a:lnTo>
                          <a:pt x="1366954" y="294972"/>
                        </a:lnTo>
                        <a:cubicBezTo>
                          <a:pt x="1366273" y="300831"/>
                          <a:pt x="1365864" y="306008"/>
                          <a:pt x="1364910" y="312548"/>
                        </a:cubicBezTo>
                        <a:close/>
                        <a:moveTo>
                          <a:pt x="182433" y="1485488"/>
                        </a:moveTo>
                        <a:cubicBezTo>
                          <a:pt x="183932" y="1484670"/>
                          <a:pt x="185158" y="1483989"/>
                          <a:pt x="185976" y="1483172"/>
                        </a:cubicBezTo>
                        <a:cubicBezTo>
                          <a:pt x="185158" y="1483989"/>
                          <a:pt x="186384" y="1484125"/>
                          <a:pt x="182433" y="1485488"/>
                        </a:cubicBezTo>
                        <a:close/>
                        <a:moveTo>
                          <a:pt x="1475951" y="286525"/>
                        </a:moveTo>
                        <a:lnTo>
                          <a:pt x="1468049" y="255597"/>
                        </a:lnTo>
                        <a:lnTo>
                          <a:pt x="1464097" y="239929"/>
                        </a:lnTo>
                        <a:lnTo>
                          <a:pt x="1459192" y="224669"/>
                        </a:lnTo>
                        <a:cubicBezTo>
                          <a:pt x="1452653" y="204505"/>
                          <a:pt x="1446385" y="183387"/>
                          <a:pt x="1438619" y="165266"/>
                        </a:cubicBezTo>
                        <a:cubicBezTo>
                          <a:pt x="1445023" y="185158"/>
                          <a:pt x="1449247" y="204096"/>
                          <a:pt x="1452108" y="218266"/>
                        </a:cubicBezTo>
                        <a:cubicBezTo>
                          <a:pt x="1455105" y="232435"/>
                          <a:pt x="1456604" y="242109"/>
                          <a:pt x="1456604" y="246332"/>
                        </a:cubicBezTo>
                        <a:cubicBezTo>
                          <a:pt x="1456604" y="250556"/>
                          <a:pt x="1454969" y="249330"/>
                          <a:pt x="1451562" y="241291"/>
                        </a:cubicBezTo>
                        <a:cubicBezTo>
                          <a:pt x="1447884" y="233389"/>
                          <a:pt x="1443797" y="218402"/>
                          <a:pt x="1434668" y="195240"/>
                        </a:cubicBezTo>
                        <a:lnTo>
                          <a:pt x="1432079" y="190608"/>
                        </a:lnTo>
                        <a:cubicBezTo>
                          <a:pt x="1434123" y="197829"/>
                          <a:pt x="1437393" y="206412"/>
                          <a:pt x="1440391" y="215677"/>
                        </a:cubicBezTo>
                        <a:cubicBezTo>
                          <a:pt x="1443252" y="224942"/>
                          <a:pt x="1446658" y="234752"/>
                          <a:pt x="1450064" y="244152"/>
                        </a:cubicBezTo>
                        <a:cubicBezTo>
                          <a:pt x="1453879" y="249875"/>
                          <a:pt x="1461236" y="264181"/>
                          <a:pt x="1468866" y="280121"/>
                        </a:cubicBezTo>
                        <a:cubicBezTo>
                          <a:pt x="1472408" y="287751"/>
                          <a:pt x="1476768" y="296335"/>
                          <a:pt x="1478948" y="301512"/>
                        </a:cubicBezTo>
                        <a:cubicBezTo>
                          <a:pt x="1481400" y="306962"/>
                          <a:pt x="1482899" y="310232"/>
                          <a:pt x="1483172" y="310096"/>
                        </a:cubicBezTo>
                        <a:cubicBezTo>
                          <a:pt x="1483580" y="306553"/>
                          <a:pt x="1482763" y="302602"/>
                          <a:pt x="1481537" y="298106"/>
                        </a:cubicBezTo>
                        <a:cubicBezTo>
                          <a:pt x="1480174" y="293337"/>
                          <a:pt x="1477858" y="287206"/>
                          <a:pt x="1476359" y="280530"/>
                        </a:cubicBezTo>
                        <a:lnTo>
                          <a:pt x="1475951" y="286525"/>
                        </a:lnTo>
                        <a:close/>
                        <a:moveTo>
                          <a:pt x="1468457" y="316635"/>
                        </a:moveTo>
                        <a:cubicBezTo>
                          <a:pt x="1471863" y="337208"/>
                          <a:pt x="1472681" y="332167"/>
                          <a:pt x="1475133" y="335028"/>
                        </a:cubicBezTo>
                        <a:cubicBezTo>
                          <a:pt x="1473362" y="327807"/>
                          <a:pt x="1471591" y="320723"/>
                          <a:pt x="1469956" y="313638"/>
                        </a:cubicBezTo>
                        <a:cubicBezTo>
                          <a:pt x="1470092" y="316499"/>
                          <a:pt x="1469956" y="317861"/>
                          <a:pt x="1468593" y="316635"/>
                        </a:cubicBezTo>
                        <a:close/>
                        <a:moveTo>
                          <a:pt x="1476496" y="333393"/>
                        </a:moveTo>
                        <a:cubicBezTo>
                          <a:pt x="1476087" y="331077"/>
                          <a:pt x="1475678" y="329034"/>
                          <a:pt x="1475678" y="328080"/>
                        </a:cubicBezTo>
                        <a:lnTo>
                          <a:pt x="1476496" y="333393"/>
                        </a:lnTo>
                        <a:close/>
                        <a:moveTo>
                          <a:pt x="1363957" y="129570"/>
                        </a:moveTo>
                        <a:cubicBezTo>
                          <a:pt x="1363957" y="128616"/>
                          <a:pt x="1363957" y="128207"/>
                          <a:pt x="1363957" y="127254"/>
                        </a:cubicBezTo>
                        <a:cubicBezTo>
                          <a:pt x="1363957" y="131886"/>
                          <a:pt x="1363820" y="136518"/>
                          <a:pt x="1363684" y="141423"/>
                        </a:cubicBezTo>
                        <a:cubicBezTo>
                          <a:pt x="1363820" y="140061"/>
                          <a:pt x="1363957" y="136655"/>
                          <a:pt x="1363957" y="129570"/>
                        </a:cubicBezTo>
                        <a:close/>
                        <a:moveTo>
                          <a:pt x="1366545" y="101912"/>
                        </a:moveTo>
                        <a:lnTo>
                          <a:pt x="1363411" y="84745"/>
                        </a:lnTo>
                        <a:cubicBezTo>
                          <a:pt x="1363411" y="88968"/>
                          <a:pt x="1363548" y="93192"/>
                          <a:pt x="1363684" y="97552"/>
                        </a:cubicBezTo>
                        <a:cubicBezTo>
                          <a:pt x="1364910" y="101231"/>
                          <a:pt x="1366000" y="104228"/>
                          <a:pt x="1366545" y="101912"/>
                        </a:cubicBezTo>
                        <a:close/>
                        <a:moveTo>
                          <a:pt x="1408645" y="163086"/>
                        </a:moveTo>
                        <a:cubicBezTo>
                          <a:pt x="1410689" y="156274"/>
                          <a:pt x="1420635" y="177801"/>
                          <a:pt x="1421861" y="167446"/>
                        </a:cubicBezTo>
                        <a:cubicBezTo>
                          <a:pt x="1422678" y="165947"/>
                          <a:pt x="1420498" y="159680"/>
                          <a:pt x="1417910" y="152732"/>
                        </a:cubicBezTo>
                        <a:cubicBezTo>
                          <a:pt x="1415049" y="145783"/>
                          <a:pt x="1411915" y="138426"/>
                          <a:pt x="1408509" y="130660"/>
                        </a:cubicBezTo>
                        <a:cubicBezTo>
                          <a:pt x="1408509" y="132567"/>
                          <a:pt x="1407828" y="132976"/>
                          <a:pt x="1406874" y="132567"/>
                        </a:cubicBezTo>
                        <a:cubicBezTo>
                          <a:pt x="1410144" y="141559"/>
                          <a:pt x="1412188" y="149462"/>
                          <a:pt x="1411234" y="155456"/>
                        </a:cubicBezTo>
                        <a:cubicBezTo>
                          <a:pt x="1407147" y="137472"/>
                          <a:pt x="1405375" y="136518"/>
                          <a:pt x="1403876" y="138426"/>
                        </a:cubicBezTo>
                        <a:cubicBezTo>
                          <a:pt x="1402242" y="140061"/>
                          <a:pt x="1401152" y="144421"/>
                          <a:pt x="1396519" y="133248"/>
                        </a:cubicBezTo>
                        <a:cubicBezTo>
                          <a:pt x="1395293" y="140469"/>
                          <a:pt x="1406874" y="162133"/>
                          <a:pt x="1408509" y="163086"/>
                        </a:cubicBezTo>
                        <a:close/>
                        <a:moveTo>
                          <a:pt x="673463" y="1522819"/>
                        </a:moveTo>
                        <a:cubicBezTo>
                          <a:pt x="672782" y="1522547"/>
                          <a:pt x="670193" y="1522274"/>
                          <a:pt x="666787" y="1521866"/>
                        </a:cubicBezTo>
                        <a:cubicBezTo>
                          <a:pt x="671964" y="1519958"/>
                          <a:pt x="677142" y="1517778"/>
                          <a:pt x="682319" y="1515734"/>
                        </a:cubicBezTo>
                        <a:cubicBezTo>
                          <a:pt x="711203" y="1509331"/>
                          <a:pt x="735727" y="1507968"/>
                          <a:pt x="759570" y="1494752"/>
                        </a:cubicBezTo>
                        <a:cubicBezTo>
                          <a:pt x="771832" y="1492028"/>
                          <a:pt x="779053" y="1492436"/>
                          <a:pt x="785866" y="1492436"/>
                        </a:cubicBezTo>
                        <a:cubicBezTo>
                          <a:pt x="780007" y="1494344"/>
                          <a:pt x="774557" y="1495979"/>
                          <a:pt x="769925" y="1497205"/>
                        </a:cubicBezTo>
                        <a:cubicBezTo>
                          <a:pt x="735455" y="1512873"/>
                          <a:pt x="725236" y="1513282"/>
                          <a:pt x="716925" y="1513418"/>
                        </a:cubicBezTo>
                        <a:cubicBezTo>
                          <a:pt x="708614" y="1513418"/>
                          <a:pt x="702075" y="1512601"/>
                          <a:pt x="673463" y="1522955"/>
                        </a:cubicBezTo>
                        <a:close/>
                        <a:moveTo>
                          <a:pt x="992550" y="1400334"/>
                        </a:moveTo>
                        <a:cubicBezTo>
                          <a:pt x="989962" y="1402105"/>
                          <a:pt x="989417" y="1403195"/>
                          <a:pt x="989417" y="1403195"/>
                        </a:cubicBezTo>
                        <a:cubicBezTo>
                          <a:pt x="1042416" y="1362049"/>
                          <a:pt x="1085879" y="1329214"/>
                          <a:pt x="1113264" y="1306325"/>
                        </a:cubicBezTo>
                        <a:cubicBezTo>
                          <a:pt x="1105907" y="1308368"/>
                          <a:pt x="1079475" y="1326353"/>
                          <a:pt x="1065987" y="1333574"/>
                        </a:cubicBezTo>
                        <a:lnTo>
                          <a:pt x="1074843" y="1322947"/>
                        </a:lnTo>
                        <a:lnTo>
                          <a:pt x="1083427" y="1320358"/>
                        </a:lnTo>
                        <a:lnTo>
                          <a:pt x="1099640" y="1303327"/>
                        </a:lnTo>
                        <a:cubicBezTo>
                          <a:pt x="1093100" y="1305507"/>
                          <a:pt x="1078931" y="1317633"/>
                          <a:pt x="1067350" y="1323219"/>
                        </a:cubicBezTo>
                        <a:cubicBezTo>
                          <a:pt x="1066805" y="1324309"/>
                          <a:pt x="1036694" y="1351422"/>
                          <a:pt x="1028111" y="1358643"/>
                        </a:cubicBezTo>
                        <a:cubicBezTo>
                          <a:pt x="1037648" y="1353602"/>
                          <a:pt x="1047049" y="1348425"/>
                          <a:pt x="1056314" y="1342702"/>
                        </a:cubicBezTo>
                        <a:cubicBezTo>
                          <a:pt x="1048956" y="1347607"/>
                          <a:pt x="1013260" y="1370769"/>
                          <a:pt x="999499" y="1380715"/>
                        </a:cubicBezTo>
                        <a:cubicBezTo>
                          <a:pt x="1000180" y="1382350"/>
                          <a:pt x="1026339" y="1368861"/>
                          <a:pt x="1027293" y="1363684"/>
                        </a:cubicBezTo>
                        <a:cubicBezTo>
                          <a:pt x="1031789" y="1363957"/>
                          <a:pt x="1003314" y="1382214"/>
                          <a:pt x="1022933" y="1373085"/>
                        </a:cubicBezTo>
                        <a:cubicBezTo>
                          <a:pt x="1003586" y="1389843"/>
                          <a:pt x="966800" y="1407419"/>
                          <a:pt x="949906" y="1415321"/>
                        </a:cubicBezTo>
                        <a:lnTo>
                          <a:pt x="945001" y="1413005"/>
                        </a:lnTo>
                        <a:cubicBezTo>
                          <a:pt x="926335" y="1421180"/>
                          <a:pt x="935463" y="1424314"/>
                          <a:pt x="912438" y="1432897"/>
                        </a:cubicBezTo>
                        <a:cubicBezTo>
                          <a:pt x="938870" y="1418727"/>
                          <a:pt x="905762" y="1430853"/>
                          <a:pt x="926880" y="1419817"/>
                        </a:cubicBezTo>
                        <a:cubicBezTo>
                          <a:pt x="919386" y="1421725"/>
                          <a:pt x="924700" y="1415866"/>
                          <a:pt x="903582" y="1426494"/>
                        </a:cubicBezTo>
                        <a:cubicBezTo>
                          <a:pt x="888322" y="1440390"/>
                          <a:pt x="879467" y="1433850"/>
                          <a:pt x="864616" y="1446249"/>
                        </a:cubicBezTo>
                        <a:cubicBezTo>
                          <a:pt x="852490" y="1449519"/>
                          <a:pt x="875515" y="1437665"/>
                          <a:pt x="852763" y="1446794"/>
                        </a:cubicBezTo>
                        <a:cubicBezTo>
                          <a:pt x="828102" y="1460691"/>
                          <a:pt x="830282" y="1461918"/>
                          <a:pt x="830418" y="1466550"/>
                        </a:cubicBezTo>
                        <a:cubicBezTo>
                          <a:pt x="855351" y="1457558"/>
                          <a:pt x="855624" y="1450064"/>
                          <a:pt x="875788" y="1442162"/>
                        </a:cubicBezTo>
                        <a:cubicBezTo>
                          <a:pt x="863798" y="1450337"/>
                          <a:pt x="851672" y="1458239"/>
                          <a:pt x="839274" y="1466005"/>
                        </a:cubicBezTo>
                        <a:cubicBezTo>
                          <a:pt x="847040" y="1463961"/>
                          <a:pt x="852490" y="1461781"/>
                          <a:pt x="856850" y="1459465"/>
                        </a:cubicBezTo>
                        <a:cubicBezTo>
                          <a:pt x="849084" y="1463280"/>
                          <a:pt x="842680" y="1467094"/>
                          <a:pt x="837367" y="1470909"/>
                        </a:cubicBezTo>
                        <a:cubicBezTo>
                          <a:pt x="834233" y="1472953"/>
                          <a:pt x="831508" y="1474861"/>
                          <a:pt x="828919" y="1476632"/>
                        </a:cubicBezTo>
                        <a:cubicBezTo>
                          <a:pt x="851809" y="1467503"/>
                          <a:pt x="871700" y="1458784"/>
                          <a:pt x="875924" y="1458784"/>
                        </a:cubicBezTo>
                        <a:lnTo>
                          <a:pt x="873608" y="1462053"/>
                        </a:lnTo>
                        <a:cubicBezTo>
                          <a:pt x="882328" y="1460282"/>
                          <a:pt x="894726" y="1452925"/>
                          <a:pt x="899903" y="1448838"/>
                        </a:cubicBezTo>
                        <a:cubicBezTo>
                          <a:pt x="919795" y="1439301"/>
                          <a:pt x="937916" y="1426629"/>
                          <a:pt x="943502" y="1426629"/>
                        </a:cubicBezTo>
                        <a:lnTo>
                          <a:pt x="936826" y="1432216"/>
                        </a:lnTo>
                        <a:cubicBezTo>
                          <a:pt x="960397" y="1418591"/>
                          <a:pt x="962985" y="1417093"/>
                          <a:pt x="992687" y="1400062"/>
                        </a:cubicBezTo>
                        <a:close/>
                        <a:moveTo>
                          <a:pt x="1494071" y="697715"/>
                        </a:moveTo>
                        <a:cubicBezTo>
                          <a:pt x="1489303" y="705344"/>
                          <a:pt x="1483580" y="713110"/>
                          <a:pt x="1478131" y="728370"/>
                        </a:cubicBezTo>
                        <a:cubicBezTo>
                          <a:pt x="1472953" y="743766"/>
                          <a:pt x="1466141" y="766246"/>
                          <a:pt x="1456740" y="803169"/>
                        </a:cubicBezTo>
                        <a:cubicBezTo>
                          <a:pt x="1457149" y="801261"/>
                          <a:pt x="1457694" y="799218"/>
                          <a:pt x="1457966" y="797310"/>
                        </a:cubicBezTo>
                        <a:cubicBezTo>
                          <a:pt x="1450064" y="814886"/>
                          <a:pt x="1446249" y="833143"/>
                          <a:pt x="1441208" y="852354"/>
                        </a:cubicBezTo>
                        <a:cubicBezTo>
                          <a:pt x="1435486" y="871292"/>
                          <a:pt x="1430172" y="891592"/>
                          <a:pt x="1418591" y="912029"/>
                        </a:cubicBezTo>
                        <a:cubicBezTo>
                          <a:pt x="1424722" y="890094"/>
                          <a:pt x="1424177" y="891047"/>
                          <a:pt x="1426766" y="865569"/>
                        </a:cubicBezTo>
                        <a:lnTo>
                          <a:pt x="1420363" y="888867"/>
                        </a:lnTo>
                        <a:cubicBezTo>
                          <a:pt x="1419000" y="881102"/>
                          <a:pt x="1412324" y="904400"/>
                          <a:pt x="1404967" y="920341"/>
                        </a:cubicBezTo>
                        <a:lnTo>
                          <a:pt x="1406602" y="904127"/>
                        </a:lnTo>
                        <a:cubicBezTo>
                          <a:pt x="1412188" y="895135"/>
                          <a:pt x="1422133" y="869384"/>
                          <a:pt x="1420771" y="869793"/>
                        </a:cubicBezTo>
                        <a:cubicBezTo>
                          <a:pt x="1419272" y="875651"/>
                          <a:pt x="1439709" y="838048"/>
                          <a:pt x="1444478" y="815431"/>
                        </a:cubicBezTo>
                        <a:cubicBezTo>
                          <a:pt x="1440799" y="816794"/>
                          <a:pt x="1427038" y="863117"/>
                          <a:pt x="1428673" y="840909"/>
                        </a:cubicBezTo>
                        <a:cubicBezTo>
                          <a:pt x="1424313" y="859439"/>
                          <a:pt x="1420226" y="860528"/>
                          <a:pt x="1414368" y="879467"/>
                        </a:cubicBezTo>
                        <a:cubicBezTo>
                          <a:pt x="1418864" y="860801"/>
                          <a:pt x="1411779" y="873472"/>
                          <a:pt x="1414368" y="859439"/>
                        </a:cubicBezTo>
                        <a:lnTo>
                          <a:pt x="1404013" y="890094"/>
                        </a:lnTo>
                        <a:cubicBezTo>
                          <a:pt x="1402923" y="890503"/>
                          <a:pt x="1418318" y="845269"/>
                          <a:pt x="1405239" y="868430"/>
                        </a:cubicBezTo>
                        <a:cubicBezTo>
                          <a:pt x="1402650" y="881374"/>
                          <a:pt x="1387391" y="912029"/>
                          <a:pt x="1390252" y="913937"/>
                        </a:cubicBezTo>
                        <a:lnTo>
                          <a:pt x="1388890" y="914209"/>
                        </a:lnTo>
                        <a:cubicBezTo>
                          <a:pt x="1378126" y="935736"/>
                          <a:pt x="1389298" y="926063"/>
                          <a:pt x="1374447" y="951949"/>
                        </a:cubicBezTo>
                        <a:cubicBezTo>
                          <a:pt x="1375946" y="953039"/>
                          <a:pt x="1379625" y="948543"/>
                          <a:pt x="1383848" y="938733"/>
                        </a:cubicBezTo>
                        <a:cubicBezTo>
                          <a:pt x="1386982" y="930286"/>
                          <a:pt x="1385347" y="927970"/>
                          <a:pt x="1392432" y="910940"/>
                        </a:cubicBezTo>
                        <a:cubicBezTo>
                          <a:pt x="1398427" y="904536"/>
                          <a:pt x="1383031" y="931104"/>
                          <a:pt x="1392568" y="921430"/>
                        </a:cubicBezTo>
                        <a:cubicBezTo>
                          <a:pt x="1397746" y="916662"/>
                          <a:pt x="1409735" y="875516"/>
                          <a:pt x="1409463" y="890094"/>
                        </a:cubicBezTo>
                        <a:cubicBezTo>
                          <a:pt x="1406193" y="897587"/>
                          <a:pt x="1402923" y="904808"/>
                          <a:pt x="1399381" y="912166"/>
                        </a:cubicBezTo>
                        <a:cubicBezTo>
                          <a:pt x="1402514" y="914209"/>
                          <a:pt x="1395157" y="930150"/>
                          <a:pt x="1397882" y="930968"/>
                        </a:cubicBezTo>
                        <a:cubicBezTo>
                          <a:pt x="1392841" y="945137"/>
                          <a:pt x="1383031" y="956037"/>
                          <a:pt x="1378807" y="971024"/>
                        </a:cubicBezTo>
                        <a:cubicBezTo>
                          <a:pt x="1377853" y="977700"/>
                          <a:pt x="1386982" y="969934"/>
                          <a:pt x="1373358" y="991460"/>
                        </a:cubicBezTo>
                        <a:cubicBezTo>
                          <a:pt x="1366273" y="999091"/>
                          <a:pt x="1356054" y="1015167"/>
                          <a:pt x="1345155" y="1031789"/>
                        </a:cubicBezTo>
                        <a:cubicBezTo>
                          <a:pt x="1339841" y="1040100"/>
                          <a:pt x="1334664" y="1048684"/>
                          <a:pt x="1330167" y="1056314"/>
                        </a:cubicBezTo>
                        <a:cubicBezTo>
                          <a:pt x="1325263" y="1063807"/>
                          <a:pt x="1321039" y="1070211"/>
                          <a:pt x="1318042" y="1074843"/>
                        </a:cubicBezTo>
                        <a:lnTo>
                          <a:pt x="1309050" y="1092010"/>
                        </a:lnTo>
                        <a:cubicBezTo>
                          <a:pt x="1311775" y="1092010"/>
                          <a:pt x="1329623" y="1061491"/>
                          <a:pt x="1324990" y="1073344"/>
                        </a:cubicBezTo>
                        <a:cubicBezTo>
                          <a:pt x="1319404" y="1081655"/>
                          <a:pt x="1314363" y="1090375"/>
                          <a:pt x="1308504" y="1098413"/>
                        </a:cubicBezTo>
                        <a:lnTo>
                          <a:pt x="1308777" y="1095825"/>
                        </a:lnTo>
                        <a:cubicBezTo>
                          <a:pt x="1302510" y="1103591"/>
                          <a:pt x="1297605" y="1112447"/>
                          <a:pt x="1292700" y="1120213"/>
                        </a:cubicBezTo>
                        <a:cubicBezTo>
                          <a:pt x="1296242" y="1111221"/>
                          <a:pt x="1310139" y="1094735"/>
                          <a:pt x="1304417" y="1095961"/>
                        </a:cubicBezTo>
                        <a:cubicBezTo>
                          <a:pt x="1295289" y="1106725"/>
                          <a:pt x="1292973" y="1107542"/>
                          <a:pt x="1285752" y="1118306"/>
                        </a:cubicBezTo>
                        <a:cubicBezTo>
                          <a:pt x="1287250" y="1115853"/>
                          <a:pt x="1288340" y="1113809"/>
                          <a:pt x="1287795" y="1113673"/>
                        </a:cubicBezTo>
                        <a:cubicBezTo>
                          <a:pt x="1269402" y="1135200"/>
                          <a:pt x="1274716" y="1138061"/>
                          <a:pt x="1271173" y="1144328"/>
                        </a:cubicBezTo>
                        <a:cubicBezTo>
                          <a:pt x="1263680" y="1156591"/>
                          <a:pt x="1269402" y="1151958"/>
                          <a:pt x="1276759" y="1144601"/>
                        </a:cubicBezTo>
                        <a:cubicBezTo>
                          <a:pt x="1283844" y="1136971"/>
                          <a:pt x="1292700" y="1126753"/>
                          <a:pt x="1293109" y="1129342"/>
                        </a:cubicBezTo>
                        <a:lnTo>
                          <a:pt x="1280847" y="1146372"/>
                        </a:lnTo>
                        <a:cubicBezTo>
                          <a:pt x="1276623" y="1151958"/>
                          <a:pt x="1271991" y="1157272"/>
                          <a:pt x="1267631" y="1162721"/>
                        </a:cubicBezTo>
                        <a:lnTo>
                          <a:pt x="1240927" y="1195284"/>
                        </a:lnTo>
                        <a:cubicBezTo>
                          <a:pt x="1244741" y="1189017"/>
                          <a:pt x="1248556" y="1182750"/>
                          <a:pt x="1245559" y="1183840"/>
                        </a:cubicBezTo>
                        <a:cubicBezTo>
                          <a:pt x="1230572" y="1198145"/>
                          <a:pt x="1243515" y="1182750"/>
                          <a:pt x="1223624" y="1203595"/>
                        </a:cubicBezTo>
                        <a:cubicBezTo>
                          <a:pt x="1228801" y="1205366"/>
                          <a:pt x="1201007" y="1232071"/>
                          <a:pt x="1188063" y="1248148"/>
                        </a:cubicBezTo>
                        <a:cubicBezTo>
                          <a:pt x="1179616" y="1253189"/>
                          <a:pt x="1177845" y="1254143"/>
                          <a:pt x="1193104" y="1239973"/>
                        </a:cubicBezTo>
                        <a:cubicBezTo>
                          <a:pt x="1188881" y="1239292"/>
                          <a:pt x="1169398" y="1259047"/>
                          <a:pt x="1161904" y="1265587"/>
                        </a:cubicBezTo>
                        <a:cubicBezTo>
                          <a:pt x="1158225" y="1270083"/>
                          <a:pt x="1151141" y="1276896"/>
                          <a:pt x="1146917" y="1281664"/>
                        </a:cubicBezTo>
                        <a:cubicBezTo>
                          <a:pt x="1154275" y="1277304"/>
                          <a:pt x="1153048" y="1281392"/>
                          <a:pt x="1140241" y="1294335"/>
                        </a:cubicBezTo>
                        <a:lnTo>
                          <a:pt x="1139832" y="1295561"/>
                        </a:lnTo>
                        <a:cubicBezTo>
                          <a:pt x="1151549" y="1286297"/>
                          <a:pt x="1166400" y="1274443"/>
                          <a:pt x="1179888" y="1262726"/>
                        </a:cubicBezTo>
                        <a:cubicBezTo>
                          <a:pt x="1186565" y="1256867"/>
                          <a:pt x="1192968" y="1251145"/>
                          <a:pt x="1198418" y="1245968"/>
                        </a:cubicBezTo>
                        <a:cubicBezTo>
                          <a:pt x="1203595" y="1240654"/>
                          <a:pt x="1207683" y="1235613"/>
                          <a:pt x="1210408" y="1231798"/>
                        </a:cubicBezTo>
                        <a:lnTo>
                          <a:pt x="1207955" y="1236703"/>
                        </a:lnTo>
                        <a:cubicBezTo>
                          <a:pt x="1221035" y="1225258"/>
                          <a:pt x="1233161" y="1210816"/>
                          <a:pt x="1243788" y="1198145"/>
                        </a:cubicBezTo>
                        <a:cubicBezTo>
                          <a:pt x="1253734" y="1184930"/>
                          <a:pt x="1262453" y="1173894"/>
                          <a:pt x="1270083" y="1169807"/>
                        </a:cubicBezTo>
                        <a:cubicBezTo>
                          <a:pt x="1271037" y="1172531"/>
                          <a:pt x="1275124" y="1164901"/>
                          <a:pt x="1277440" y="1167627"/>
                        </a:cubicBezTo>
                        <a:cubicBezTo>
                          <a:pt x="1282209" y="1160541"/>
                          <a:pt x="1287250" y="1153729"/>
                          <a:pt x="1291474" y="1146236"/>
                        </a:cubicBezTo>
                        <a:lnTo>
                          <a:pt x="1289566" y="1151413"/>
                        </a:lnTo>
                        <a:lnTo>
                          <a:pt x="1315181" y="1116262"/>
                        </a:lnTo>
                        <a:lnTo>
                          <a:pt x="1315181" y="1117624"/>
                        </a:lnTo>
                        <a:cubicBezTo>
                          <a:pt x="1325126" y="1099504"/>
                          <a:pt x="1331530" y="1084380"/>
                          <a:pt x="1337116" y="1072663"/>
                        </a:cubicBezTo>
                        <a:cubicBezTo>
                          <a:pt x="1335890" y="1071709"/>
                          <a:pt x="1334664" y="1072663"/>
                          <a:pt x="1337661" y="1066260"/>
                        </a:cubicBezTo>
                        <a:cubicBezTo>
                          <a:pt x="1340931" y="1060265"/>
                          <a:pt x="1343247" y="1055632"/>
                          <a:pt x="1345972" y="1051818"/>
                        </a:cubicBezTo>
                        <a:lnTo>
                          <a:pt x="1345972" y="1051818"/>
                        </a:lnTo>
                        <a:cubicBezTo>
                          <a:pt x="1345972" y="1051818"/>
                          <a:pt x="1345972" y="1051818"/>
                          <a:pt x="1345972" y="1051818"/>
                        </a:cubicBezTo>
                        <a:cubicBezTo>
                          <a:pt x="1351831" y="1043098"/>
                          <a:pt x="1357417" y="1038329"/>
                          <a:pt x="1365047" y="1027702"/>
                        </a:cubicBezTo>
                        <a:lnTo>
                          <a:pt x="1344337" y="1062036"/>
                        </a:lnTo>
                        <a:cubicBezTo>
                          <a:pt x="1344882" y="1066260"/>
                          <a:pt x="1348969" y="1064897"/>
                          <a:pt x="1360823" y="1049093"/>
                        </a:cubicBezTo>
                        <a:cubicBezTo>
                          <a:pt x="1356736" y="1056041"/>
                          <a:pt x="1356599" y="1060128"/>
                          <a:pt x="1362185" y="1051681"/>
                        </a:cubicBezTo>
                        <a:cubicBezTo>
                          <a:pt x="1362185" y="1050319"/>
                          <a:pt x="1374584" y="1028247"/>
                          <a:pt x="1367771" y="1035332"/>
                        </a:cubicBezTo>
                        <a:cubicBezTo>
                          <a:pt x="1387118" y="1002224"/>
                          <a:pt x="1422542" y="950042"/>
                          <a:pt x="1438892" y="893364"/>
                        </a:cubicBezTo>
                        <a:cubicBezTo>
                          <a:pt x="1426630" y="933556"/>
                          <a:pt x="1454424" y="863253"/>
                          <a:pt x="1438483" y="907125"/>
                        </a:cubicBezTo>
                        <a:cubicBezTo>
                          <a:pt x="1454151" y="878240"/>
                          <a:pt x="1444750" y="879467"/>
                          <a:pt x="1456604" y="848675"/>
                        </a:cubicBezTo>
                        <a:cubicBezTo>
                          <a:pt x="1459192" y="846631"/>
                          <a:pt x="1450336" y="865569"/>
                          <a:pt x="1450473" y="873744"/>
                        </a:cubicBezTo>
                        <a:cubicBezTo>
                          <a:pt x="1461509" y="848402"/>
                          <a:pt x="1465732" y="825104"/>
                          <a:pt x="1471318" y="802760"/>
                        </a:cubicBezTo>
                        <a:cubicBezTo>
                          <a:pt x="1474997" y="779871"/>
                          <a:pt x="1480038" y="757799"/>
                          <a:pt x="1485352" y="731776"/>
                        </a:cubicBezTo>
                        <a:lnTo>
                          <a:pt x="1489030" y="730141"/>
                        </a:lnTo>
                        <a:cubicBezTo>
                          <a:pt x="1490529" y="720195"/>
                          <a:pt x="1492573" y="709160"/>
                          <a:pt x="1493935" y="697579"/>
                        </a:cubicBezTo>
                        <a:close/>
                        <a:moveTo>
                          <a:pt x="1501837" y="592942"/>
                        </a:moveTo>
                        <a:cubicBezTo>
                          <a:pt x="1501837" y="582723"/>
                          <a:pt x="1501974" y="572369"/>
                          <a:pt x="1502110" y="561877"/>
                        </a:cubicBezTo>
                        <a:cubicBezTo>
                          <a:pt x="1502110" y="562968"/>
                          <a:pt x="1501974" y="563785"/>
                          <a:pt x="1501837" y="564875"/>
                        </a:cubicBezTo>
                        <a:cubicBezTo>
                          <a:pt x="1501565" y="554656"/>
                          <a:pt x="1500747" y="544438"/>
                          <a:pt x="1499657" y="534220"/>
                        </a:cubicBezTo>
                        <a:cubicBezTo>
                          <a:pt x="1498567" y="553022"/>
                          <a:pt x="1494616" y="565148"/>
                          <a:pt x="1492981" y="538988"/>
                        </a:cubicBezTo>
                        <a:cubicBezTo>
                          <a:pt x="1494344" y="541168"/>
                          <a:pt x="1495979" y="533539"/>
                          <a:pt x="1496796" y="542667"/>
                        </a:cubicBezTo>
                        <a:cubicBezTo>
                          <a:pt x="1498704" y="525091"/>
                          <a:pt x="1500202" y="486397"/>
                          <a:pt x="1495298" y="496752"/>
                        </a:cubicBezTo>
                        <a:cubicBezTo>
                          <a:pt x="1500611" y="530405"/>
                          <a:pt x="1489030" y="504791"/>
                          <a:pt x="1492845" y="531086"/>
                        </a:cubicBezTo>
                        <a:cubicBezTo>
                          <a:pt x="1489303" y="516917"/>
                          <a:pt x="1491346" y="502883"/>
                          <a:pt x="1488758" y="489667"/>
                        </a:cubicBezTo>
                        <a:cubicBezTo>
                          <a:pt x="1492300" y="503428"/>
                          <a:pt x="1494753" y="486261"/>
                          <a:pt x="1494889" y="465143"/>
                        </a:cubicBezTo>
                        <a:cubicBezTo>
                          <a:pt x="1493935" y="456015"/>
                          <a:pt x="1492164" y="431354"/>
                          <a:pt x="1489030" y="416503"/>
                        </a:cubicBezTo>
                        <a:cubicBezTo>
                          <a:pt x="1486578" y="422226"/>
                          <a:pt x="1483444" y="409419"/>
                          <a:pt x="1485352" y="433943"/>
                        </a:cubicBezTo>
                        <a:cubicBezTo>
                          <a:pt x="1483444" y="425087"/>
                          <a:pt x="1481673" y="411326"/>
                          <a:pt x="1481128" y="395521"/>
                        </a:cubicBezTo>
                        <a:cubicBezTo>
                          <a:pt x="1482763" y="401516"/>
                          <a:pt x="1483989" y="412280"/>
                          <a:pt x="1485079" y="411462"/>
                        </a:cubicBezTo>
                        <a:cubicBezTo>
                          <a:pt x="1486986" y="400971"/>
                          <a:pt x="1484943" y="389254"/>
                          <a:pt x="1485079" y="382714"/>
                        </a:cubicBezTo>
                        <a:cubicBezTo>
                          <a:pt x="1484125" y="377537"/>
                          <a:pt x="1483035" y="372360"/>
                          <a:pt x="1482082" y="367319"/>
                        </a:cubicBezTo>
                        <a:cubicBezTo>
                          <a:pt x="1482082" y="368817"/>
                          <a:pt x="1481945" y="370180"/>
                          <a:pt x="1481673" y="371270"/>
                        </a:cubicBezTo>
                        <a:lnTo>
                          <a:pt x="1476223" y="354648"/>
                        </a:lnTo>
                        <a:cubicBezTo>
                          <a:pt x="1481264" y="377128"/>
                          <a:pt x="1476496" y="365411"/>
                          <a:pt x="1474724" y="365411"/>
                        </a:cubicBezTo>
                        <a:cubicBezTo>
                          <a:pt x="1478267" y="365411"/>
                          <a:pt x="1473226" y="350697"/>
                          <a:pt x="1471046" y="343067"/>
                        </a:cubicBezTo>
                        <a:cubicBezTo>
                          <a:pt x="1471046" y="348925"/>
                          <a:pt x="1470773" y="354648"/>
                          <a:pt x="1470364" y="360506"/>
                        </a:cubicBezTo>
                        <a:cubicBezTo>
                          <a:pt x="1467503" y="352740"/>
                          <a:pt x="1467367" y="331486"/>
                          <a:pt x="1464642" y="336391"/>
                        </a:cubicBezTo>
                        <a:cubicBezTo>
                          <a:pt x="1468049" y="354103"/>
                          <a:pt x="1469138" y="366637"/>
                          <a:pt x="1471318" y="378491"/>
                        </a:cubicBezTo>
                        <a:cubicBezTo>
                          <a:pt x="1473362" y="390344"/>
                          <a:pt x="1475814" y="401789"/>
                          <a:pt x="1477858" y="418002"/>
                        </a:cubicBezTo>
                        <a:lnTo>
                          <a:pt x="1479357" y="404514"/>
                        </a:lnTo>
                        <a:cubicBezTo>
                          <a:pt x="1482354" y="422771"/>
                          <a:pt x="1481809" y="428629"/>
                          <a:pt x="1480992" y="434897"/>
                        </a:cubicBezTo>
                        <a:cubicBezTo>
                          <a:pt x="1480174" y="441300"/>
                          <a:pt x="1479493" y="448112"/>
                          <a:pt x="1480583" y="468686"/>
                        </a:cubicBezTo>
                        <a:cubicBezTo>
                          <a:pt x="1482218" y="477133"/>
                          <a:pt x="1483717" y="492665"/>
                          <a:pt x="1484262" y="506153"/>
                        </a:cubicBezTo>
                        <a:cubicBezTo>
                          <a:pt x="1484806" y="519641"/>
                          <a:pt x="1485488" y="531086"/>
                          <a:pt x="1488213" y="531495"/>
                        </a:cubicBezTo>
                        <a:cubicBezTo>
                          <a:pt x="1486578" y="526318"/>
                          <a:pt x="1483717" y="557245"/>
                          <a:pt x="1485079" y="571415"/>
                        </a:cubicBezTo>
                        <a:cubicBezTo>
                          <a:pt x="1486986" y="579317"/>
                          <a:pt x="1488213" y="595258"/>
                          <a:pt x="1488077" y="607384"/>
                        </a:cubicBezTo>
                        <a:cubicBezTo>
                          <a:pt x="1488077" y="619510"/>
                          <a:pt x="1487940" y="627821"/>
                          <a:pt x="1489712" y="620736"/>
                        </a:cubicBezTo>
                        <a:cubicBezTo>
                          <a:pt x="1490256" y="614332"/>
                          <a:pt x="1490529" y="606702"/>
                          <a:pt x="1490801" y="599481"/>
                        </a:cubicBezTo>
                        <a:cubicBezTo>
                          <a:pt x="1490801" y="592260"/>
                          <a:pt x="1491210" y="585312"/>
                          <a:pt x="1493118" y="580271"/>
                        </a:cubicBezTo>
                        <a:cubicBezTo>
                          <a:pt x="1493118" y="588582"/>
                          <a:pt x="1493254" y="597029"/>
                          <a:pt x="1492845" y="605340"/>
                        </a:cubicBezTo>
                        <a:cubicBezTo>
                          <a:pt x="1494344" y="599890"/>
                          <a:pt x="1495298" y="594440"/>
                          <a:pt x="1496524" y="589127"/>
                        </a:cubicBezTo>
                        <a:cubicBezTo>
                          <a:pt x="1495161" y="597574"/>
                          <a:pt x="1497886" y="596893"/>
                          <a:pt x="1501974" y="593214"/>
                        </a:cubicBezTo>
                        <a:close/>
                        <a:moveTo>
                          <a:pt x="1364638" y="7357"/>
                        </a:moveTo>
                        <a:cubicBezTo>
                          <a:pt x="1364638" y="7357"/>
                          <a:pt x="1364365" y="7221"/>
                          <a:pt x="1364093" y="7085"/>
                        </a:cubicBezTo>
                        <a:lnTo>
                          <a:pt x="1364638" y="7085"/>
                        </a:lnTo>
                        <a:cubicBezTo>
                          <a:pt x="1364638" y="7085"/>
                          <a:pt x="1364638" y="7357"/>
                          <a:pt x="1364638" y="7357"/>
                        </a:cubicBezTo>
                        <a:close/>
                      </a:path>
                    </a:pathLst>
                  </a:custGeom>
                  <a:solidFill>
                    <a:srgbClr val="00A3E9"/>
                  </a:solidFill>
                  <a:ln w="0" cap="flat">
                    <a:noFill/>
                    <a:prstDash val="solid"/>
                    <a:miter/>
                  </a:ln>
                </p:spPr>
                <p:txBody>
                  <a:bodyPr rtlCol="0" anchor="ctr"/>
                  <a:lstStyle/>
                  <a:p>
                    <a:endParaRPr lang="en-US"/>
                  </a:p>
                </p:txBody>
              </p:sp>
              <p:sp>
                <p:nvSpPr>
                  <p:cNvPr id="931" name="Freeform: Shape 930">
                    <a:extLst>
                      <a:ext uri="{FF2B5EF4-FFF2-40B4-BE49-F238E27FC236}">
                        <a16:creationId xmlns:a16="http://schemas.microsoft.com/office/drawing/2014/main" id="{12B8F193-6C82-3581-0DCB-647935F29109}"/>
                      </a:ext>
                    </a:extLst>
                  </p:cNvPr>
                  <p:cNvSpPr/>
                  <p:nvPr/>
                </p:nvSpPr>
                <p:spPr>
                  <a:xfrm>
                    <a:off x="6136288" y="4533033"/>
                    <a:ext cx="24352" cy="2861"/>
                  </a:xfrm>
                  <a:custGeom>
                    <a:avLst/>
                    <a:gdLst>
                      <a:gd name="connsiteX0" fmla="*/ 22360 w 24352"/>
                      <a:gd name="connsiteY0" fmla="*/ 0 h 2861"/>
                      <a:gd name="connsiteX1" fmla="*/ 425 w 24352"/>
                      <a:gd name="connsiteY1" fmla="*/ 2861 h 2861"/>
                      <a:gd name="connsiteX2" fmla="*/ 22360 w 24352"/>
                      <a:gd name="connsiteY2" fmla="*/ 0 h 2861"/>
                    </a:gdLst>
                    <a:ahLst/>
                    <a:cxnLst>
                      <a:cxn ang="0">
                        <a:pos x="connsiteX0" y="connsiteY0"/>
                      </a:cxn>
                      <a:cxn ang="0">
                        <a:pos x="connsiteX1" y="connsiteY1"/>
                      </a:cxn>
                      <a:cxn ang="0">
                        <a:pos x="connsiteX2" y="connsiteY2"/>
                      </a:cxn>
                    </a:cxnLst>
                    <a:rect l="l" t="t" r="r" b="b"/>
                    <a:pathLst>
                      <a:path w="24352" h="2861">
                        <a:moveTo>
                          <a:pt x="22360" y="0"/>
                        </a:moveTo>
                        <a:cubicBezTo>
                          <a:pt x="15003" y="954"/>
                          <a:pt x="-2982" y="136"/>
                          <a:pt x="425" y="2861"/>
                        </a:cubicBezTo>
                        <a:cubicBezTo>
                          <a:pt x="152" y="0"/>
                          <a:pt x="32579" y="3543"/>
                          <a:pt x="22360" y="0"/>
                        </a:cubicBezTo>
                        <a:close/>
                      </a:path>
                    </a:pathLst>
                  </a:custGeom>
                  <a:solidFill>
                    <a:srgbClr val="1DADEB"/>
                  </a:solidFill>
                  <a:ln w="0" cap="flat">
                    <a:noFill/>
                    <a:prstDash val="solid"/>
                    <a:miter/>
                  </a:ln>
                </p:spPr>
                <p:txBody>
                  <a:bodyPr rtlCol="0" anchor="ctr"/>
                  <a:lstStyle/>
                  <a:p>
                    <a:endParaRPr lang="en-US"/>
                  </a:p>
                </p:txBody>
              </p:sp>
              <p:sp>
                <p:nvSpPr>
                  <p:cNvPr id="932" name="Freeform: Shape 931">
                    <a:extLst>
                      <a:ext uri="{FF2B5EF4-FFF2-40B4-BE49-F238E27FC236}">
                        <a16:creationId xmlns:a16="http://schemas.microsoft.com/office/drawing/2014/main" id="{B0A00E20-F487-163D-F50B-5BB7E094BADE}"/>
                      </a:ext>
                    </a:extLst>
                  </p:cNvPr>
                  <p:cNvSpPr/>
                  <p:nvPr/>
                </p:nvSpPr>
                <p:spPr>
                  <a:xfrm>
                    <a:off x="6128810" y="4529354"/>
                    <a:ext cx="22208" cy="1541"/>
                  </a:xfrm>
                  <a:custGeom>
                    <a:avLst/>
                    <a:gdLst>
                      <a:gd name="connsiteX0" fmla="*/ 8447 w 22208"/>
                      <a:gd name="connsiteY0" fmla="*/ 0 h 1541"/>
                      <a:gd name="connsiteX1" fmla="*/ 0 w 22208"/>
                      <a:gd name="connsiteY1" fmla="*/ 1499 h 1541"/>
                      <a:gd name="connsiteX2" fmla="*/ 22208 w 22208"/>
                      <a:gd name="connsiteY2" fmla="*/ 1499 h 1541"/>
                      <a:gd name="connsiteX3" fmla="*/ 8447 w 22208"/>
                      <a:gd name="connsiteY3" fmla="*/ 0 h 1541"/>
                    </a:gdLst>
                    <a:ahLst/>
                    <a:cxnLst>
                      <a:cxn ang="0">
                        <a:pos x="connsiteX0" y="connsiteY0"/>
                      </a:cxn>
                      <a:cxn ang="0">
                        <a:pos x="connsiteX1" y="connsiteY1"/>
                      </a:cxn>
                      <a:cxn ang="0">
                        <a:pos x="connsiteX2" y="connsiteY2"/>
                      </a:cxn>
                      <a:cxn ang="0">
                        <a:pos x="connsiteX3" y="connsiteY3"/>
                      </a:cxn>
                    </a:cxnLst>
                    <a:rect l="l" t="t" r="r" b="b"/>
                    <a:pathLst>
                      <a:path w="22208" h="1541">
                        <a:moveTo>
                          <a:pt x="8447" y="0"/>
                        </a:moveTo>
                        <a:cubicBezTo>
                          <a:pt x="7221" y="681"/>
                          <a:pt x="8039" y="1771"/>
                          <a:pt x="0" y="1499"/>
                        </a:cubicBezTo>
                        <a:lnTo>
                          <a:pt x="22208" y="1499"/>
                        </a:lnTo>
                        <a:cubicBezTo>
                          <a:pt x="22208" y="1499"/>
                          <a:pt x="8447" y="0"/>
                          <a:pt x="8447" y="0"/>
                        </a:cubicBezTo>
                        <a:close/>
                      </a:path>
                    </a:pathLst>
                  </a:custGeom>
                  <a:solidFill>
                    <a:srgbClr val="1DADEB"/>
                  </a:solidFill>
                  <a:ln w="0" cap="flat">
                    <a:noFill/>
                    <a:prstDash val="solid"/>
                    <a:miter/>
                  </a:ln>
                </p:spPr>
                <p:txBody>
                  <a:bodyPr rtlCol="0" anchor="ctr"/>
                  <a:lstStyle/>
                  <a:p>
                    <a:endParaRPr lang="en-US"/>
                  </a:p>
                </p:txBody>
              </p:sp>
              <p:sp>
                <p:nvSpPr>
                  <p:cNvPr id="933" name="Freeform: Shape 932">
                    <a:extLst>
                      <a:ext uri="{FF2B5EF4-FFF2-40B4-BE49-F238E27FC236}">
                        <a16:creationId xmlns:a16="http://schemas.microsoft.com/office/drawing/2014/main" id="{BAA54100-BC2B-1419-C21E-634D561E61DA}"/>
                      </a:ext>
                    </a:extLst>
                  </p:cNvPr>
                  <p:cNvSpPr/>
                  <p:nvPr/>
                </p:nvSpPr>
                <p:spPr>
                  <a:xfrm>
                    <a:off x="6047881" y="4502332"/>
                    <a:ext cx="69212" cy="8451"/>
                  </a:xfrm>
                  <a:custGeom>
                    <a:avLst/>
                    <a:gdLst>
                      <a:gd name="connsiteX0" fmla="*/ 68123 w 69212"/>
                      <a:gd name="connsiteY0" fmla="*/ 6177 h 8451"/>
                      <a:gd name="connsiteX1" fmla="*/ 31745 w 69212"/>
                      <a:gd name="connsiteY1" fmla="*/ 6858 h 8451"/>
                      <a:gd name="connsiteX2" fmla="*/ 69213 w 69212"/>
                      <a:gd name="connsiteY2" fmla="*/ 727 h 8451"/>
                      <a:gd name="connsiteX3" fmla="*/ 0 w 69212"/>
                      <a:gd name="connsiteY3" fmla="*/ 1408 h 8451"/>
                      <a:gd name="connsiteX4" fmla="*/ 68123 w 69212"/>
                      <a:gd name="connsiteY4" fmla="*/ 6177 h 84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12" h="8451">
                        <a:moveTo>
                          <a:pt x="68123" y="6177"/>
                        </a:moveTo>
                        <a:cubicBezTo>
                          <a:pt x="56678" y="7676"/>
                          <a:pt x="49457" y="8493"/>
                          <a:pt x="31745" y="6858"/>
                        </a:cubicBezTo>
                        <a:cubicBezTo>
                          <a:pt x="25614" y="-635"/>
                          <a:pt x="60902" y="6994"/>
                          <a:pt x="69213" y="727"/>
                        </a:cubicBezTo>
                        <a:cubicBezTo>
                          <a:pt x="37059" y="-1861"/>
                          <a:pt x="26568" y="3452"/>
                          <a:pt x="0" y="1408"/>
                        </a:cubicBezTo>
                        <a:cubicBezTo>
                          <a:pt x="12807" y="6177"/>
                          <a:pt x="66760" y="11627"/>
                          <a:pt x="68123" y="6177"/>
                        </a:cubicBezTo>
                        <a:close/>
                      </a:path>
                    </a:pathLst>
                  </a:custGeom>
                  <a:solidFill>
                    <a:srgbClr val="1DADEB"/>
                  </a:solidFill>
                  <a:ln w="0" cap="flat">
                    <a:noFill/>
                    <a:prstDash val="solid"/>
                    <a:miter/>
                  </a:ln>
                </p:spPr>
                <p:txBody>
                  <a:bodyPr rtlCol="0" anchor="ctr"/>
                  <a:lstStyle/>
                  <a:p>
                    <a:endParaRPr lang="en-US"/>
                  </a:p>
                </p:txBody>
              </p:sp>
              <p:sp>
                <p:nvSpPr>
                  <p:cNvPr id="934" name="Freeform: Shape 933">
                    <a:extLst>
                      <a:ext uri="{FF2B5EF4-FFF2-40B4-BE49-F238E27FC236}">
                        <a16:creationId xmlns:a16="http://schemas.microsoft.com/office/drawing/2014/main" id="{28A1ED81-AC65-E560-FA54-91877F07826C}"/>
                      </a:ext>
                    </a:extLst>
                  </p:cNvPr>
                  <p:cNvSpPr/>
                  <p:nvPr/>
                </p:nvSpPr>
                <p:spPr>
                  <a:xfrm>
                    <a:off x="6112733" y="4500334"/>
                    <a:ext cx="19755" cy="1090"/>
                  </a:xfrm>
                  <a:custGeom>
                    <a:avLst/>
                    <a:gdLst>
                      <a:gd name="connsiteX0" fmla="*/ 17984 w 19755"/>
                      <a:gd name="connsiteY0" fmla="*/ 0 h 1090"/>
                      <a:gd name="connsiteX1" fmla="*/ 0 w 19755"/>
                      <a:gd name="connsiteY1" fmla="*/ 545 h 1090"/>
                      <a:gd name="connsiteX2" fmla="*/ 1771 w 19755"/>
                      <a:gd name="connsiteY2" fmla="*/ 1090 h 1090"/>
                      <a:gd name="connsiteX3" fmla="*/ 19756 w 19755"/>
                      <a:gd name="connsiteY3" fmla="*/ 409 h 1090"/>
                      <a:gd name="connsiteX4" fmla="*/ 17984 w 19755"/>
                      <a:gd name="connsiteY4" fmla="*/ 0 h 10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55" h="1090">
                        <a:moveTo>
                          <a:pt x="17984" y="0"/>
                        </a:moveTo>
                        <a:lnTo>
                          <a:pt x="0" y="545"/>
                        </a:lnTo>
                        <a:lnTo>
                          <a:pt x="1771" y="1090"/>
                        </a:lnTo>
                        <a:lnTo>
                          <a:pt x="19756" y="409"/>
                        </a:lnTo>
                        <a:lnTo>
                          <a:pt x="17984" y="0"/>
                        </a:lnTo>
                        <a:close/>
                      </a:path>
                    </a:pathLst>
                  </a:custGeom>
                  <a:solidFill>
                    <a:srgbClr val="1DADEB"/>
                  </a:solidFill>
                  <a:ln w="0" cap="flat">
                    <a:noFill/>
                    <a:prstDash val="solid"/>
                    <a:miter/>
                  </a:ln>
                </p:spPr>
                <p:txBody>
                  <a:bodyPr rtlCol="0" anchor="ctr"/>
                  <a:lstStyle/>
                  <a:p>
                    <a:endParaRPr lang="en-US"/>
                  </a:p>
                </p:txBody>
              </p:sp>
              <p:sp>
                <p:nvSpPr>
                  <p:cNvPr id="935" name="Freeform: Shape 934">
                    <a:extLst>
                      <a:ext uri="{FF2B5EF4-FFF2-40B4-BE49-F238E27FC236}">
                        <a16:creationId xmlns:a16="http://schemas.microsoft.com/office/drawing/2014/main" id="{90373F4E-EFFD-D36A-9C91-C54988135D4A}"/>
                      </a:ext>
                    </a:extLst>
                  </p:cNvPr>
                  <p:cNvSpPr/>
                  <p:nvPr/>
                </p:nvSpPr>
                <p:spPr>
                  <a:xfrm>
                    <a:off x="6530463" y="4516547"/>
                    <a:ext cx="18937" cy="5827"/>
                  </a:xfrm>
                  <a:custGeom>
                    <a:avLst/>
                    <a:gdLst>
                      <a:gd name="connsiteX0" fmla="*/ 0 w 18937"/>
                      <a:gd name="connsiteY0" fmla="*/ 5450 h 5827"/>
                      <a:gd name="connsiteX1" fmla="*/ 18938 w 18937"/>
                      <a:gd name="connsiteY1" fmla="*/ 0 h 5827"/>
                      <a:gd name="connsiteX2" fmla="*/ 0 w 18937"/>
                      <a:gd name="connsiteY2" fmla="*/ 5450 h 5827"/>
                    </a:gdLst>
                    <a:ahLst/>
                    <a:cxnLst>
                      <a:cxn ang="0">
                        <a:pos x="connsiteX0" y="connsiteY0"/>
                      </a:cxn>
                      <a:cxn ang="0">
                        <a:pos x="connsiteX1" y="connsiteY1"/>
                      </a:cxn>
                      <a:cxn ang="0">
                        <a:pos x="connsiteX2" y="connsiteY2"/>
                      </a:cxn>
                    </a:cxnLst>
                    <a:rect l="l" t="t" r="r" b="b"/>
                    <a:pathLst>
                      <a:path w="18937" h="5827">
                        <a:moveTo>
                          <a:pt x="0" y="5450"/>
                        </a:moveTo>
                        <a:cubicBezTo>
                          <a:pt x="2180" y="7221"/>
                          <a:pt x="12943" y="2316"/>
                          <a:pt x="18938" y="0"/>
                        </a:cubicBezTo>
                        <a:cubicBezTo>
                          <a:pt x="14033" y="1226"/>
                          <a:pt x="6949" y="2589"/>
                          <a:pt x="0" y="5450"/>
                        </a:cubicBezTo>
                        <a:close/>
                      </a:path>
                    </a:pathLst>
                  </a:custGeom>
                  <a:solidFill>
                    <a:srgbClr val="1DADEB"/>
                  </a:solidFill>
                  <a:ln w="0" cap="flat">
                    <a:noFill/>
                    <a:prstDash val="solid"/>
                    <a:miter/>
                  </a:ln>
                </p:spPr>
                <p:txBody>
                  <a:bodyPr rtlCol="0" anchor="ctr"/>
                  <a:lstStyle/>
                  <a:p>
                    <a:endParaRPr lang="en-US"/>
                  </a:p>
                </p:txBody>
              </p:sp>
              <p:sp>
                <p:nvSpPr>
                  <p:cNvPr id="936" name="Freeform: Shape 935">
                    <a:extLst>
                      <a:ext uri="{FF2B5EF4-FFF2-40B4-BE49-F238E27FC236}">
                        <a16:creationId xmlns:a16="http://schemas.microsoft.com/office/drawing/2014/main" id="{A4BDAA29-F625-E914-F6F5-36C20EEE5F53}"/>
                      </a:ext>
                    </a:extLst>
                  </p:cNvPr>
                  <p:cNvSpPr/>
                  <p:nvPr/>
                </p:nvSpPr>
                <p:spPr>
                  <a:xfrm>
                    <a:off x="6284131" y="4282068"/>
                    <a:ext cx="127253" cy="48775"/>
                  </a:xfrm>
                  <a:custGeom>
                    <a:avLst/>
                    <a:gdLst>
                      <a:gd name="connsiteX0" fmla="*/ 127254 w 127253"/>
                      <a:gd name="connsiteY0" fmla="*/ 0 h 48775"/>
                      <a:gd name="connsiteX1" fmla="*/ 0 w 127253"/>
                      <a:gd name="connsiteY1" fmla="*/ 48776 h 48775"/>
                      <a:gd name="connsiteX2" fmla="*/ 127254 w 127253"/>
                      <a:gd name="connsiteY2" fmla="*/ 0 h 48775"/>
                    </a:gdLst>
                    <a:ahLst/>
                    <a:cxnLst>
                      <a:cxn ang="0">
                        <a:pos x="connsiteX0" y="connsiteY0"/>
                      </a:cxn>
                      <a:cxn ang="0">
                        <a:pos x="connsiteX1" y="connsiteY1"/>
                      </a:cxn>
                      <a:cxn ang="0">
                        <a:pos x="connsiteX2" y="connsiteY2"/>
                      </a:cxn>
                    </a:cxnLst>
                    <a:rect l="l" t="t" r="r" b="b"/>
                    <a:pathLst>
                      <a:path w="127253" h="48775">
                        <a:moveTo>
                          <a:pt x="127254" y="0"/>
                        </a:moveTo>
                        <a:cubicBezTo>
                          <a:pt x="85562" y="17848"/>
                          <a:pt x="43054" y="33925"/>
                          <a:pt x="0" y="48776"/>
                        </a:cubicBezTo>
                        <a:cubicBezTo>
                          <a:pt x="37059" y="35833"/>
                          <a:pt x="71393" y="23843"/>
                          <a:pt x="127254" y="0"/>
                        </a:cubicBezTo>
                        <a:close/>
                      </a:path>
                    </a:pathLst>
                  </a:custGeom>
                  <a:solidFill>
                    <a:srgbClr val="1DADEB"/>
                  </a:solidFill>
                  <a:ln w="0" cap="flat">
                    <a:noFill/>
                    <a:prstDash val="solid"/>
                    <a:miter/>
                  </a:ln>
                </p:spPr>
                <p:txBody>
                  <a:bodyPr rtlCol="0" anchor="ctr"/>
                  <a:lstStyle/>
                  <a:p>
                    <a:endParaRPr lang="en-US"/>
                  </a:p>
                </p:txBody>
              </p:sp>
              <p:sp>
                <p:nvSpPr>
                  <p:cNvPr id="937" name="Freeform: Shape 936">
                    <a:extLst>
                      <a:ext uri="{FF2B5EF4-FFF2-40B4-BE49-F238E27FC236}">
                        <a16:creationId xmlns:a16="http://schemas.microsoft.com/office/drawing/2014/main" id="{4850968F-4B42-95B3-2034-36F105922203}"/>
                      </a:ext>
                    </a:extLst>
                  </p:cNvPr>
                  <p:cNvSpPr/>
                  <p:nvPr/>
                </p:nvSpPr>
                <p:spPr>
                  <a:xfrm>
                    <a:off x="6877753" y="4304957"/>
                    <a:ext cx="89649" cy="64171"/>
                  </a:xfrm>
                  <a:custGeom>
                    <a:avLst/>
                    <a:gdLst>
                      <a:gd name="connsiteX0" fmla="*/ 73845 w 89649"/>
                      <a:gd name="connsiteY0" fmla="*/ 6267 h 64171"/>
                      <a:gd name="connsiteX1" fmla="*/ 38285 w 89649"/>
                      <a:gd name="connsiteY1" fmla="*/ 36105 h 64171"/>
                      <a:gd name="connsiteX2" fmla="*/ 0 w 89649"/>
                      <a:gd name="connsiteY2" fmla="*/ 64172 h 64171"/>
                      <a:gd name="connsiteX3" fmla="*/ 89650 w 89649"/>
                      <a:gd name="connsiteY3" fmla="*/ 0 h 64171"/>
                      <a:gd name="connsiteX4" fmla="*/ 73845 w 89649"/>
                      <a:gd name="connsiteY4" fmla="*/ 6267 h 64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649" h="64171">
                        <a:moveTo>
                          <a:pt x="73845" y="6267"/>
                        </a:moveTo>
                        <a:cubicBezTo>
                          <a:pt x="58995" y="17985"/>
                          <a:pt x="48912" y="27249"/>
                          <a:pt x="38285" y="36105"/>
                        </a:cubicBezTo>
                        <a:cubicBezTo>
                          <a:pt x="27386" y="44689"/>
                          <a:pt x="16213" y="53272"/>
                          <a:pt x="0" y="64172"/>
                        </a:cubicBezTo>
                        <a:cubicBezTo>
                          <a:pt x="46188" y="40329"/>
                          <a:pt x="52591" y="21799"/>
                          <a:pt x="89650" y="0"/>
                        </a:cubicBezTo>
                        <a:cubicBezTo>
                          <a:pt x="84473" y="2316"/>
                          <a:pt x="79159" y="4224"/>
                          <a:pt x="73845" y="6267"/>
                        </a:cubicBezTo>
                        <a:close/>
                      </a:path>
                    </a:pathLst>
                  </a:custGeom>
                  <a:solidFill>
                    <a:srgbClr val="1DADEB"/>
                  </a:solidFill>
                  <a:ln w="0" cap="flat">
                    <a:noFill/>
                    <a:prstDash val="solid"/>
                    <a:miter/>
                  </a:ln>
                </p:spPr>
                <p:txBody>
                  <a:bodyPr rtlCol="0" anchor="ctr"/>
                  <a:lstStyle/>
                  <a:p>
                    <a:endParaRPr lang="en-US"/>
                  </a:p>
                </p:txBody>
              </p:sp>
              <p:sp>
                <p:nvSpPr>
                  <p:cNvPr id="938" name="Freeform: Shape 937">
                    <a:extLst>
                      <a:ext uri="{FF2B5EF4-FFF2-40B4-BE49-F238E27FC236}">
                        <a16:creationId xmlns:a16="http://schemas.microsoft.com/office/drawing/2014/main" id="{DAEE87D1-26F2-B9BB-F63A-A631C3716ED2}"/>
                      </a:ext>
                    </a:extLst>
                  </p:cNvPr>
                  <p:cNvSpPr/>
                  <p:nvPr/>
                </p:nvSpPr>
                <p:spPr>
                  <a:xfrm>
                    <a:off x="6939337" y="4312980"/>
                    <a:ext cx="27373" cy="23314"/>
                  </a:xfrm>
                  <a:custGeom>
                    <a:avLst/>
                    <a:gdLst>
                      <a:gd name="connsiteX0" fmla="*/ 11853 w 27373"/>
                      <a:gd name="connsiteY0" fmla="*/ 20181 h 23314"/>
                      <a:gd name="connsiteX1" fmla="*/ 26431 w 27373"/>
                      <a:gd name="connsiteY1" fmla="*/ 16 h 23314"/>
                      <a:gd name="connsiteX2" fmla="*/ 0 w 27373"/>
                      <a:gd name="connsiteY2" fmla="*/ 23314 h 23314"/>
                      <a:gd name="connsiteX3" fmla="*/ 11853 w 27373"/>
                      <a:gd name="connsiteY3" fmla="*/ 20181 h 23314"/>
                    </a:gdLst>
                    <a:ahLst/>
                    <a:cxnLst>
                      <a:cxn ang="0">
                        <a:pos x="connsiteX0" y="connsiteY0"/>
                      </a:cxn>
                      <a:cxn ang="0">
                        <a:pos x="connsiteX1" y="connsiteY1"/>
                      </a:cxn>
                      <a:cxn ang="0">
                        <a:pos x="connsiteX2" y="connsiteY2"/>
                      </a:cxn>
                      <a:cxn ang="0">
                        <a:pos x="connsiteX3" y="connsiteY3"/>
                      </a:cxn>
                    </a:cxnLst>
                    <a:rect l="l" t="t" r="r" b="b"/>
                    <a:pathLst>
                      <a:path w="27373" h="23314">
                        <a:moveTo>
                          <a:pt x="11853" y="20181"/>
                        </a:moveTo>
                        <a:cubicBezTo>
                          <a:pt x="4224" y="20453"/>
                          <a:pt x="32835" y="-665"/>
                          <a:pt x="26431" y="16"/>
                        </a:cubicBezTo>
                        <a:cubicBezTo>
                          <a:pt x="6267" y="15684"/>
                          <a:pt x="19074" y="10098"/>
                          <a:pt x="0" y="23314"/>
                        </a:cubicBezTo>
                        <a:lnTo>
                          <a:pt x="11853" y="20181"/>
                        </a:lnTo>
                        <a:close/>
                      </a:path>
                    </a:pathLst>
                  </a:custGeom>
                  <a:solidFill>
                    <a:srgbClr val="1DADEB"/>
                  </a:solidFill>
                  <a:ln w="0" cap="flat">
                    <a:noFill/>
                    <a:prstDash val="solid"/>
                    <a:miter/>
                  </a:ln>
                </p:spPr>
                <p:txBody>
                  <a:bodyPr rtlCol="0" anchor="ctr"/>
                  <a:lstStyle/>
                  <a:p>
                    <a:endParaRPr lang="en-US"/>
                  </a:p>
                </p:txBody>
              </p:sp>
              <p:sp>
                <p:nvSpPr>
                  <p:cNvPr id="939" name="Freeform: Shape 938">
                    <a:extLst>
                      <a:ext uri="{FF2B5EF4-FFF2-40B4-BE49-F238E27FC236}">
                        <a16:creationId xmlns:a16="http://schemas.microsoft.com/office/drawing/2014/main" id="{6BB4EADA-22F7-DB97-E17F-2C4CDD96677E}"/>
                      </a:ext>
                    </a:extLst>
                  </p:cNvPr>
                  <p:cNvSpPr/>
                  <p:nvPr/>
                </p:nvSpPr>
                <p:spPr>
                  <a:xfrm>
                    <a:off x="6769847" y="4356595"/>
                    <a:ext cx="8583" cy="6812"/>
                  </a:xfrm>
                  <a:custGeom>
                    <a:avLst/>
                    <a:gdLst>
                      <a:gd name="connsiteX0" fmla="*/ 0 w 8583"/>
                      <a:gd name="connsiteY0" fmla="*/ 6812 h 6812"/>
                      <a:gd name="connsiteX1" fmla="*/ 8583 w 8583"/>
                      <a:gd name="connsiteY1" fmla="*/ 0 h 6812"/>
                      <a:gd name="connsiteX2" fmla="*/ 1362 w 8583"/>
                      <a:gd name="connsiteY2" fmla="*/ 4632 h 6812"/>
                      <a:gd name="connsiteX3" fmla="*/ 0 w 8583"/>
                      <a:gd name="connsiteY3" fmla="*/ 6812 h 6812"/>
                    </a:gdLst>
                    <a:ahLst/>
                    <a:cxnLst>
                      <a:cxn ang="0">
                        <a:pos x="connsiteX0" y="connsiteY0"/>
                      </a:cxn>
                      <a:cxn ang="0">
                        <a:pos x="connsiteX1" y="connsiteY1"/>
                      </a:cxn>
                      <a:cxn ang="0">
                        <a:pos x="connsiteX2" y="connsiteY2"/>
                      </a:cxn>
                      <a:cxn ang="0">
                        <a:pos x="connsiteX3" y="connsiteY3"/>
                      </a:cxn>
                    </a:cxnLst>
                    <a:rect l="l" t="t" r="r" b="b"/>
                    <a:pathLst>
                      <a:path w="8583" h="6812">
                        <a:moveTo>
                          <a:pt x="0" y="6812"/>
                        </a:moveTo>
                        <a:lnTo>
                          <a:pt x="8583" y="0"/>
                        </a:lnTo>
                        <a:lnTo>
                          <a:pt x="1362" y="4632"/>
                        </a:lnTo>
                        <a:lnTo>
                          <a:pt x="0" y="6812"/>
                        </a:lnTo>
                        <a:close/>
                      </a:path>
                    </a:pathLst>
                  </a:custGeom>
                  <a:solidFill>
                    <a:srgbClr val="1DADEB"/>
                  </a:solidFill>
                  <a:ln w="0" cap="flat">
                    <a:noFill/>
                    <a:prstDash val="solid"/>
                    <a:miter/>
                  </a:ln>
                </p:spPr>
                <p:txBody>
                  <a:bodyPr rtlCol="0" anchor="ctr"/>
                  <a:lstStyle/>
                  <a:p>
                    <a:endParaRPr lang="en-US"/>
                  </a:p>
                </p:txBody>
              </p:sp>
              <p:sp>
                <p:nvSpPr>
                  <p:cNvPr id="940" name="Freeform: Shape 939">
                    <a:extLst>
                      <a:ext uri="{FF2B5EF4-FFF2-40B4-BE49-F238E27FC236}">
                        <a16:creationId xmlns:a16="http://schemas.microsoft.com/office/drawing/2014/main" id="{0C63457D-E311-EA7C-3E4D-6DB7BDC5C534}"/>
                      </a:ext>
                    </a:extLst>
                  </p:cNvPr>
                  <p:cNvSpPr/>
                  <p:nvPr/>
                </p:nvSpPr>
                <p:spPr>
                  <a:xfrm>
                    <a:off x="7081577" y="4206588"/>
                    <a:ext cx="14578" cy="13079"/>
                  </a:xfrm>
                  <a:custGeom>
                    <a:avLst/>
                    <a:gdLst>
                      <a:gd name="connsiteX0" fmla="*/ 2316 w 14578"/>
                      <a:gd name="connsiteY0" fmla="*/ 9265 h 13079"/>
                      <a:gd name="connsiteX1" fmla="*/ 0 w 14578"/>
                      <a:gd name="connsiteY1" fmla="*/ 13079 h 13079"/>
                      <a:gd name="connsiteX2" fmla="*/ 14578 w 14578"/>
                      <a:gd name="connsiteY2" fmla="*/ 0 h 13079"/>
                      <a:gd name="connsiteX3" fmla="*/ 2316 w 14578"/>
                      <a:gd name="connsiteY3" fmla="*/ 9265 h 13079"/>
                    </a:gdLst>
                    <a:ahLst/>
                    <a:cxnLst>
                      <a:cxn ang="0">
                        <a:pos x="connsiteX0" y="connsiteY0"/>
                      </a:cxn>
                      <a:cxn ang="0">
                        <a:pos x="connsiteX1" y="connsiteY1"/>
                      </a:cxn>
                      <a:cxn ang="0">
                        <a:pos x="connsiteX2" y="connsiteY2"/>
                      </a:cxn>
                      <a:cxn ang="0">
                        <a:pos x="connsiteX3" y="connsiteY3"/>
                      </a:cxn>
                    </a:cxnLst>
                    <a:rect l="l" t="t" r="r" b="b"/>
                    <a:pathLst>
                      <a:path w="14578" h="13079">
                        <a:moveTo>
                          <a:pt x="2316" y="9265"/>
                        </a:moveTo>
                        <a:lnTo>
                          <a:pt x="0" y="13079"/>
                        </a:lnTo>
                        <a:lnTo>
                          <a:pt x="14578" y="0"/>
                        </a:lnTo>
                        <a:lnTo>
                          <a:pt x="2316" y="9265"/>
                        </a:lnTo>
                        <a:close/>
                      </a:path>
                    </a:pathLst>
                  </a:custGeom>
                  <a:solidFill>
                    <a:srgbClr val="1DADEB"/>
                  </a:solidFill>
                  <a:ln w="0" cap="flat">
                    <a:noFill/>
                    <a:prstDash val="solid"/>
                    <a:miter/>
                  </a:ln>
                </p:spPr>
                <p:txBody>
                  <a:bodyPr rtlCol="0" anchor="ctr"/>
                  <a:lstStyle/>
                  <a:p>
                    <a:endParaRPr lang="en-US"/>
                  </a:p>
                </p:txBody>
              </p:sp>
              <p:sp>
                <p:nvSpPr>
                  <p:cNvPr id="941" name="Freeform: Shape 940">
                    <a:extLst>
                      <a:ext uri="{FF2B5EF4-FFF2-40B4-BE49-F238E27FC236}">
                        <a16:creationId xmlns:a16="http://schemas.microsoft.com/office/drawing/2014/main" id="{9F15A7C6-0E1A-E850-4577-05DC7C28904C}"/>
                      </a:ext>
                    </a:extLst>
                  </p:cNvPr>
                  <p:cNvSpPr/>
                  <p:nvPr/>
                </p:nvSpPr>
                <p:spPr>
                  <a:xfrm>
                    <a:off x="7079261" y="4219667"/>
                    <a:ext cx="2315" cy="3678"/>
                  </a:xfrm>
                  <a:custGeom>
                    <a:avLst/>
                    <a:gdLst>
                      <a:gd name="connsiteX0" fmla="*/ 0 w 2315"/>
                      <a:gd name="connsiteY0" fmla="*/ 3679 h 3678"/>
                      <a:gd name="connsiteX1" fmla="*/ 2316 w 2315"/>
                      <a:gd name="connsiteY1" fmla="*/ 0 h 3678"/>
                      <a:gd name="connsiteX2" fmla="*/ 0 w 2315"/>
                      <a:gd name="connsiteY2" fmla="*/ 3679 h 3678"/>
                    </a:gdLst>
                    <a:ahLst/>
                    <a:cxnLst>
                      <a:cxn ang="0">
                        <a:pos x="connsiteX0" y="connsiteY0"/>
                      </a:cxn>
                      <a:cxn ang="0">
                        <a:pos x="connsiteX1" y="connsiteY1"/>
                      </a:cxn>
                      <a:cxn ang="0">
                        <a:pos x="connsiteX2" y="connsiteY2"/>
                      </a:cxn>
                    </a:cxnLst>
                    <a:rect l="l" t="t" r="r" b="b"/>
                    <a:pathLst>
                      <a:path w="2315" h="3678">
                        <a:moveTo>
                          <a:pt x="0" y="3679"/>
                        </a:moveTo>
                        <a:lnTo>
                          <a:pt x="2316" y="0"/>
                        </a:lnTo>
                        <a:lnTo>
                          <a:pt x="0" y="3679"/>
                        </a:lnTo>
                        <a:close/>
                      </a:path>
                    </a:pathLst>
                  </a:custGeom>
                  <a:solidFill>
                    <a:srgbClr val="1DADEB"/>
                  </a:solidFill>
                  <a:ln w="0" cap="flat">
                    <a:noFill/>
                    <a:prstDash val="solid"/>
                    <a:miter/>
                  </a:ln>
                </p:spPr>
                <p:txBody>
                  <a:bodyPr rtlCol="0" anchor="ctr"/>
                  <a:lstStyle/>
                  <a:p>
                    <a:endParaRPr lang="en-US"/>
                  </a:p>
                </p:txBody>
              </p:sp>
              <p:sp>
                <p:nvSpPr>
                  <p:cNvPr id="942" name="Freeform: Shape 941">
                    <a:extLst>
                      <a:ext uri="{FF2B5EF4-FFF2-40B4-BE49-F238E27FC236}">
                        <a16:creationId xmlns:a16="http://schemas.microsoft.com/office/drawing/2014/main" id="{0D09BA1F-4F0A-5CC8-BFF3-E245AE3C4074}"/>
                      </a:ext>
                    </a:extLst>
                  </p:cNvPr>
                  <p:cNvSpPr/>
                  <p:nvPr/>
                </p:nvSpPr>
                <p:spPr>
                  <a:xfrm>
                    <a:off x="6757176" y="4349237"/>
                    <a:ext cx="20709" cy="11716"/>
                  </a:xfrm>
                  <a:custGeom>
                    <a:avLst/>
                    <a:gdLst>
                      <a:gd name="connsiteX0" fmla="*/ 20710 w 20709"/>
                      <a:gd name="connsiteY0" fmla="*/ 0 h 11716"/>
                      <a:gd name="connsiteX1" fmla="*/ 6268 w 20709"/>
                      <a:gd name="connsiteY1" fmla="*/ 6404 h 11716"/>
                      <a:gd name="connsiteX2" fmla="*/ 0 w 20709"/>
                      <a:gd name="connsiteY2" fmla="*/ 11717 h 11716"/>
                      <a:gd name="connsiteX3" fmla="*/ 20710 w 20709"/>
                      <a:gd name="connsiteY3" fmla="*/ 0 h 11716"/>
                    </a:gdLst>
                    <a:ahLst/>
                    <a:cxnLst>
                      <a:cxn ang="0">
                        <a:pos x="connsiteX0" y="connsiteY0"/>
                      </a:cxn>
                      <a:cxn ang="0">
                        <a:pos x="connsiteX1" y="connsiteY1"/>
                      </a:cxn>
                      <a:cxn ang="0">
                        <a:pos x="connsiteX2" y="connsiteY2"/>
                      </a:cxn>
                      <a:cxn ang="0">
                        <a:pos x="connsiteX3" y="connsiteY3"/>
                      </a:cxn>
                    </a:cxnLst>
                    <a:rect l="l" t="t" r="r" b="b"/>
                    <a:pathLst>
                      <a:path w="20709" h="11716">
                        <a:moveTo>
                          <a:pt x="20710" y="0"/>
                        </a:moveTo>
                        <a:lnTo>
                          <a:pt x="6268" y="6404"/>
                        </a:lnTo>
                        <a:lnTo>
                          <a:pt x="0" y="11717"/>
                        </a:lnTo>
                        <a:lnTo>
                          <a:pt x="20710" y="0"/>
                        </a:lnTo>
                        <a:close/>
                      </a:path>
                    </a:pathLst>
                  </a:custGeom>
                  <a:solidFill>
                    <a:srgbClr val="1DADEB"/>
                  </a:solidFill>
                  <a:ln w="0" cap="flat">
                    <a:noFill/>
                    <a:prstDash val="solid"/>
                    <a:miter/>
                  </a:ln>
                </p:spPr>
                <p:txBody>
                  <a:bodyPr rtlCol="0" anchor="ctr"/>
                  <a:lstStyle/>
                  <a:p>
                    <a:endParaRPr lang="en-US"/>
                  </a:p>
                </p:txBody>
              </p:sp>
              <p:sp>
                <p:nvSpPr>
                  <p:cNvPr id="943" name="Freeform: Shape 942">
                    <a:extLst>
                      <a:ext uri="{FF2B5EF4-FFF2-40B4-BE49-F238E27FC236}">
                        <a16:creationId xmlns:a16="http://schemas.microsoft.com/office/drawing/2014/main" id="{4DA9A348-5B87-E549-8C2C-F6874AA65DD9}"/>
                      </a:ext>
                    </a:extLst>
                  </p:cNvPr>
                  <p:cNvSpPr/>
                  <p:nvPr/>
                </p:nvSpPr>
                <p:spPr>
                  <a:xfrm>
                    <a:off x="6901869" y="4291701"/>
                    <a:ext cx="13775" cy="10122"/>
                  </a:xfrm>
                  <a:custGeom>
                    <a:avLst/>
                    <a:gdLst>
                      <a:gd name="connsiteX0" fmla="*/ 11445 w 13775"/>
                      <a:gd name="connsiteY0" fmla="*/ 449 h 10122"/>
                      <a:gd name="connsiteX1" fmla="*/ 0 w 13775"/>
                      <a:gd name="connsiteY1" fmla="*/ 10122 h 10122"/>
                      <a:gd name="connsiteX2" fmla="*/ 11445 w 13775"/>
                      <a:gd name="connsiteY2" fmla="*/ 449 h 10122"/>
                    </a:gdLst>
                    <a:ahLst/>
                    <a:cxnLst>
                      <a:cxn ang="0">
                        <a:pos x="connsiteX0" y="connsiteY0"/>
                      </a:cxn>
                      <a:cxn ang="0">
                        <a:pos x="connsiteX1" y="connsiteY1"/>
                      </a:cxn>
                      <a:cxn ang="0">
                        <a:pos x="connsiteX2" y="connsiteY2"/>
                      </a:cxn>
                    </a:cxnLst>
                    <a:rect l="l" t="t" r="r" b="b"/>
                    <a:pathLst>
                      <a:path w="13775" h="10122">
                        <a:moveTo>
                          <a:pt x="11445" y="449"/>
                        </a:moveTo>
                        <a:lnTo>
                          <a:pt x="0" y="10122"/>
                        </a:lnTo>
                        <a:cubicBezTo>
                          <a:pt x="2316" y="8215"/>
                          <a:pt x="20028" y="-2276"/>
                          <a:pt x="11445" y="449"/>
                        </a:cubicBezTo>
                        <a:close/>
                      </a:path>
                    </a:pathLst>
                  </a:custGeom>
                  <a:solidFill>
                    <a:srgbClr val="1DADEB"/>
                  </a:solidFill>
                  <a:ln w="0" cap="flat">
                    <a:noFill/>
                    <a:prstDash val="solid"/>
                    <a:miter/>
                  </a:ln>
                </p:spPr>
                <p:txBody>
                  <a:bodyPr rtlCol="0" anchor="ctr"/>
                  <a:lstStyle/>
                  <a:p>
                    <a:endParaRPr lang="en-US"/>
                  </a:p>
                </p:txBody>
              </p:sp>
              <p:sp>
                <p:nvSpPr>
                  <p:cNvPr id="944" name="Freeform: Shape 943">
                    <a:extLst>
                      <a:ext uri="{FF2B5EF4-FFF2-40B4-BE49-F238E27FC236}">
                        <a16:creationId xmlns:a16="http://schemas.microsoft.com/office/drawing/2014/main" id="{24BEBF86-2CC1-FD21-16CB-EFCDE93ACF57}"/>
                      </a:ext>
                    </a:extLst>
                  </p:cNvPr>
                  <p:cNvSpPr/>
                  <p:nvPr/>
                </p:nvSpPr>
                <p:spPr>
                  <a:xfrm>
                    <a:off x="7162916" y="4113805"/>
                    <a:ext cx="11717" cy="17303"/>
                  </a:xfrm>
                  <a:custGeom>
                    <a:avLst/>
                    <a:gdLst>
                      <a:gd name="connsiteX0" fmla="*/ 1499 w 11717"/>
                      <a:gd name="connsiteY0" fmla="*/ 16077 h 17303"/>
                      <a:gd name="connsiteX1" fmla="*/ 11717 w 11717"/>
                      <a:gd name="connsiteY1" fmla="*/ 0 h 17303"/>
                      <a:gd name="connsiteX2" fmla="*/ 10218 w 11717"/>
                      <a:gd name="connsiteY2" fmla="*/ 1363 h 17303"/>
                      <a:gd name="connsiteX3" fmla="*/ 0 w 11717"/>
                      <a:gd name="connsiteY3" fmla="*/ 17303 h 17303"/>
                      <a:gd name="connsiteX4" fmla="*/ 1499 w 11717"/>
                      <a:gd name="connsiteY4" fmla="*/ 16077 h 173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17" h="17303">
                        <a:moveTo>
                          <a:pt x="1499" y="16077"/>
                        </a:moveTo>
                        <a:lnTo>
                          <a:pt x="11717" y="0"/>
                        </a:lnTo>
                        <a:lnTo>
                          <a:pt x="10218" y="1363"/>
                        </a:lnTo>
                        <a:lnTo>
                          <a:pt x="0" y="17303"/>
                        </a:lnTo>
                        <a:lnTo>
                          <a:pt x="1499" y="16077"/>
                        </a:lnTo>
                        <a:close/>
                      </a:path>
                    </a:pathLst>
                  </a:custGeom>
                  <a:solidFill>
                    <a:srgbClr val="1DADEB"/>
                  </a:solidFill>
                  <a:ln w="0" cap="flat">
                    <a:noFill/>
                    <a:prstDash val="solid"/>
                    <a:miter/>
                  </a:ln>
                </p:spPr>
                <p:txBody>
                  <a:bodyPr rtlCol="0" anchor="ctr"/>
                  <a:lstStyle/>
                  <a:p>
                    <a:endParaRPr lang="en-US"/>
                  </a:p>
                </p:txBody>
              </p:sp>
              <p:sp>
                <p:nvSpPr>
                  <p:cNvPr id="945" name="Freeform: Shape 944">
                    <a:extLst>
                      <a:ext uri="{FF2B5EF4-FFF2-40B4-BE49-F238E27FC236}">
                        <a16:creationId xmlns:a16="http://schemas.microsoft.com/office/drawing/2014/main" id="{DCB8E4BB-9B79-6E5C-F613-8B3407FE00A8}"/>
                      </a:ext>
                    </a:extLst>
                  </p:cNvPr>
                  <p:cNvSpPr/>
                  <p:nvPr/>
                </p:nvSpPr>
                <p:spPr>
                  <a:xfrm>
                    <a:off x="6992445" y="4199556"/>
                    <a:ext cx="13390" cy="12546"/>
                  </a:xfrm>
                  <a:custGeom>
                    <a:avLst/>
                    <a:gdLst>
                      <a:gd name="connsiteX0" fmla="*/ 4387 w 13390"/>
                      <a:gd name="connsiteY0" fmla="*/ 11528 h 12546"/>
                      <a:gd name="connsiteX1" fmla="*/ 8066 w 13390"/>
                      <a:gd name="connsiteY1" fmla="*/ 3217 h 12546"/>
                      <a:gd name="connsiteX2" fmla="*/ 4387 w 13390"/>
                      <a:gd name="connsiteY2" fmla="*/ 11528 h 12546"/>
                    </a:gdLst>
                    <a:ahLst/>
                    <a:cxnLst>
                      <a:cxn ang="0">
                        <a:pos x="connsiteX0" y="connsiteY0"/>
                      </a:cxn>
                      <a:cxn ang="0">
                        <a:pos x="connsiteX1" y="connsiteY1"/>
                      </a:cxn>
                      <a:cxn ang="0">
                        <a:pos x="connsiteX2" y="connsiteY2"/>
                      </a:cxn>
                    </a:cxnLst>
                    <a:rect l="l" t="t" r="r" b="b"/>
                    <a:pathLst>
                      <a:path w="13390" h="12546">
                        <a:moveTo>
                          <a:pt x="4387" y="11528"/>
                        </a:moveTo>
                        <a:cubicBezTo>
                          <a:pt x="-5013" y="15888"/>
                          <a:pt x="25097" y="-8500"/>
                          <a:pt x="8066" y="3217"/>
                        </a:cubicBezTo>
                        <a:cubicBezTo>
                          <a:pt x="-5286" y="15888"/>
                          <a:pt x="1254" y="12209"/>
                          <a:pt x="4387" y="11528"/>
                        </a:cubicBezTo>
                        <a:close/>
                      </a:path>
                    </a:pathLst>
                  </a:custGeom>
                  <a:solidFill>
                    <a:srgbClr val="1DADEB"/>
                  </a:solidFill>
                  <a:ln w="0" cap="flat">
                    <a:noFill/>
                    <a:prstDash val="solid"/>
                    <a:miter/>
                  </a:ln>
                </p:spPr>
                <p:txBody>
                  <a:bodyPr rtlCol="0" anchor="ctr"/>
                  <a:lstStyle/>
                  <a:p>
                    <a:endParaRPr lang="en-US"/>
                  </a:p>
                </p:txBody>
              </p:sp>
              <p:sp>
                <p:nvSpPr>
                  <p:cNvPr id="946" name="Freeform: Shape 945">
                    <a:extLst>
                      <a:ext uri="{FF2B5EF4-FFF2-40B4-BE49-F238E27FC236}">
                        <a16:creationId xmlns:a16="http://schemas.microsoft.com/office/drawing/2014/main" id="{3BEEA7EA-8303-3EA7-C4DC-2E6C9FAA0A3D}"/>
                      </a:ext>
                    </a:extLst>
                  </p:cNvPr>
                  <p:cNvSpPr/>
                  <p:nvPr/>
                </p:nvSpPr>
                <p:spPr>
                  <a:xfrm>
                    <a:off x="7159374" y="4058761"/>
                    <a:ext cx="4223" cy="6267"/>
                  </a:xfrm>
                  <a:custGeom>
                    <a:avLst/>
                    <a:gdLst>
                      <a:gd name="connsiteX0" fmla="*/ 0 w 4223"/>
                      <a:gd name="connsiteY0" fmla="*/ 6267 h 6267"/>
                      <a:gd name="connsiteX1" fmla="*/ 4224 w 4223"/>
                      <a:gd name="connsiteY1" fmla="*/ 0 h 6267"/>
                      <a:gd name="connsiteX2" fmla="*/ 0 w 4223"/>
                      <a:gd name="connsiteY2" fmla="*/ 6267 h 6267"/>
                    </a:gdLst>
                    <a:ahLst/>
                    <a:cxnLst>
                      <a:cxn ang="0">
                        <a:pos x="connsiteX0" y="connsiteY0"/>
                      </a:cxn>
                      <a:cxn ang="0">
                        <a:pos x="connsiteX1" y="connsiteY1"/>
                      </a:cxn>
                      <a:cxn ang="0">
                        <a:pos x="connsiteX2" y="connsiteY2"/>
                      </a:cxn>
                    </a:cxnLst>
                    <a:rect l="l" t="t" r="r" b="b"/>
                    <a:pathLst>
                      <a:path w="4223" h="6267">
                        <a:moveTo>
                          <a:pt x="0" y="6267"/>
                        </a:moveTo>
                        <a:cubicBezTo>
                          <a:pt x="1499" y="4360"/>
                          <a:pt x="2997" y="2180"/>
                          <a:pt x="4224" y="0"/>
                        </a:cubicBezTo>
                        <a:cubicBezTo>
                          <a:pt x="2589" y="2452"/>
                          <a:pt x="1226" y="4496"/>
                          <a:pt x="0" y="6267"/>
                        </a:cubicBezTo>
                        <a:close/>
                      </a:path>
                    </a:pathLst>
                  </a:custGeom>
                  <a:solidFill>
                    <a:srgbClr val="1DADEB"/>
                  </a:solidFill>
                  <a:ln w="0" cap="flat">
                    <a:noFill/>
                    <a:prstDash val="solid"/>
                    <a:miter/>
                  </a:ln>
                </p:spPr>
                <p:txBody>
                  <a:bodyPr rtlCol="0" anchor="ctr"/>
                  <a:lstStyle/>
                  <a:p>
                    <a:endParaRPr lang="en-US"/>
                  </a:p>
                </p:txBody>
              </p:sp>
              <p:sp>
                <p:nvSpPr>
                  <p:cNvPr id="947" name="Freeform: Shape 946">
                    <a:extLst>
                      <a:ext uri="{FF2B5EF4-FFF2-40B4-BE49-F238E27FC236}">
                        <a16:creationId xmlns:a16="http://schemas.microsoft.com/office/drawing/2014/main" id="{49156F77-5959-0BD1-96DA-59FCEC0CC6A8}"/>
                      </a:ext>
                    </a:extLst>
                  </p:cNvPr>
                  <p:cNvSpPr/>
                  <p:nvPr/>
                </p:nvSpPr>
                <p:spPr>
                  <a:xfrm>
                    <a:off x="7146158" y="4065028"/>
                    <a:ext cx="13215" cy="16758"/>
                  </a:xfrm>
                  <a:custGeom>
                    <a:avLst/>
                    <a:gdLst>
                      <a:gd name="connsiteX0" fmla="*/ 13216 w 13215"/>
                      <a:gd name="connsiteY0" fmla="*/ 0 h 16758"/>
                      <a:gd name="connsiteX1" fmla="*/ 0 w 13215"/>
                      <a:gd name="connsiteY1" fmla="*/ 16758 h 16758"/>
                      <a:gd name="connsiteX2" fmla="*/ 13216 w 13215"/>
                      <a:gd name="connsiteY2" fmla="*/ 0 h 16758"/>
                    </a:gdLst>
                    <a:ahLst/>
                    <a:cxnLst>
                      <a:cxn ang="0">
                        <a:pos x="connsiteX0" y="connsiteY0"/>
                      </a:cxn>
                      <a:cxn ang="0">
                        <a:pos x="connsiteX1" y="connsiteY1"/>
                      </a:cxn>
                      <a:cxn ang="0">
                        <a:pos x="connsiteX2" y="connsiteY2"/>
                      </a:cxn>
                    </a:cxnLst>
                    <a:rect l="l" t="t" r="r" b="b"/>
                    <a:pathLst>
                      <a:path w="13215" h="16758">
                        <a:moveTo>
                          <a:pt x="13216" y="0"/>
                        </a:moveTo>
                        <a:cubicBezTo>
                          <a:pt x="8447" y="6268"/>
                          <a:pt x="2589" y="11990"/>
                          <a:pt x="0" y="16758"/>
                        </a:cubicBezTo>
                        <a:cubicBezTo>
                          <a:pt x="7221" y="9674"/>
                          <a:pt x="8856" y="6540"/>
                          <a:pt x="13216" y="0"/>
                        </a:cubicBezTo>
                        <a:close/>
                      </a:path>
                    </a:pathLst>
                  </a:custGeom>
                  <a:solidFill>
                    <a:srgbClr val="1DADEB"/>
                  </a:solidFill>
                  <a:ln w="0" cap="flat">
                    <a:noFill/>
                    <a:prstDash val="solid"/>
                    <a:miter/>
                  </a:ln>
                </p:spPr>
                <p:txBody>
                  <a:bodyPr rtlCol="0" anchor="ctr"/>
                  <a:lstStyle/>
                  <a:p>
                    <a:endParaRPr lang="en-US"/>
                  </a:p>
                </p:txBody>
              </p:sp>
              <p:sp>
                <p:nvSpPr>
                  <p:cNvPr id="948" name="Freeform: Shape 947">
                    <a:extLst>
                      <a:ext uri="{FF2B5EF4-FFF2-40B4-BE49-F238E27FC236}">
                        <a16:creationId xmlns:a16="http://schemas.microsoft.com/office/drawing/2014/main" id="{2B6EF095-191F-C1F7-B2E4-23E08179957A}"/>
                      </a:ext>
                    </a:extLst>
                  </p:cNvPr>
                  <p:cNvSpPr/>
                  <p:nvPr/>
                </p:nvSpPr>
                <p:spPr>
                  <a:xfrm>
                    <a:off x="7199839" y="3988646"/>
                    <a:ext cx="10392" cy="21066"/>
                  </a:xfrm>
                  <a:custGeom>
                    <a:avLst/>
                    <a:gdLst>
                      <a:gd name="connsiteX0" fmla="*/ 9537 w 10392"/>
                      <a:gd name="connsiteY0" fmla="*/ 221 h 21066"/>
                      <a:gd name="connsiteX1" fmla="*/ 5586 w 10392"/>
                      <a:gd name="connsiteY1" fmla="*/ 6215 h 21066"/>
                      <a:gd name="connsiteX2" fmla="*/ 4087 w 10392"/>
                      <a:gd name="connsiteY2" fmla="*/ 8532 h 21066"/>
                      <a:gd name="connsiteX3" fmla="*/ 1362 w 10392"/>
                      <a:gd name="connsiteY3" fmla="*/ 16434 h 21066"/>
                      <a:gd name="connsiteX4" fmla="*/ 0 w 10392"/>
                      <a:gd name="connsiteY4" fmla="*/ 21066 h 21066"/>
                      <a:gd name="connsiteX5" fmla="*/ 2316 w 10392"/>
                      <a:gd name="connsiteY5" fmla="*/ 15071 h 21066"/>
                      <a:gd name="connsiteX6" fmla="*/ 9537 w 10392"/>
                      <a:gd name="connsiteY6" fmla="*/ 221 h 2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92" h="21066">
                        <a:moveTo>
                          <a:pt x="9537" y="221"/>
                        </a:moveTo>
                        <a:lnTo>
                          <a:pt x="5586" y="6215"/>
                        </a:lnTo>
                        <a:cubicBezTo>
                          <a:pt x="8038" y="-869"/>
                          <a:pt x="6404" y="2265"/>
                          <a:pt x="4087" y="8532"/>
                        </a:cubicBezTo>
                        <a:cubicBezTo>
                          <a:pt x="136" y="15071"/>
                          <a:pt x="1226" y="15208"/>
                          <a:pt x="1362" y="16434"/>
                        </a:cubicBezTo>
                        <a:cubicBezTo>
                          <a:pt x="953" y="17933"/>
                          <a:pt x="409" y="19431"/>
                          <a:pt x="0" y="21066"/>
                        </a:cubicBezTo>
                        <a:cubicBezTo>
                          <a:pt x="817" y="18887"/>
                          <a:pt x="1635" y="16843"/>
                          <a:pt x="2316" y="15071"/>
                        </a:cubicBezTo>
                        <a:cubicBezTo>
                          <a:pt x="8584" y="4989"/>
                          <a:pt x="12126" y="-1278"/>
                          <a:pt x="9537" y="221"/>
                        </a:cubicBezTo>
                        <a:close/>
                      </a:path>
                    </a:pathLst>
                  </a:custGeom>
                  <a:solidFill>
                    <a:srgbClr val="1DADEB"/>
                  </a:solidFill>
                  <a:ln w="0" cap="flat">
                    <a:noFill/>
                    <a:prstDash val="solid"/>
                    <a:miter/>
                  </a:ln>
                </p:spPr>
                <p:txBody>
                  <a:bodyPr rtlCol="0" anchor="ctr"/>
                  <a:lstStyle/>
                  <a:p>
                    <a:endParaRPr lang="en-US"/>
                  </a:p>
                </p:txBody>
              </p:sp>
              <p:sp>
                <p:nvSpPr>
                  <p:cNvPr id="949" name="Freeform: Shape 948">
                    <a:extLst>
                      <a:ext uri="{FF2B5EF4-FFF2-40B4-BE49-F238E27FC236}">
                        <a16:creationId xmlns:a16="http://schemas.microsoft.com/office/drawing/2014/main" id="{6B442499-12B5-7DE2-872D-3F7B503E72A0}"/>
                      </a:ext>
                    </a:extLst>
                  </p:cNvPr>
                  <p:cNvSpPr/>
                  <p:nvPr/>
                </p:nvSpPr>
                <p:spPr>
                  <a:xfrm>
                    <a:off x="7366876" y="3685175"/>
                    <a:ext cx="15940" cy="70711"/>
                  </a:xfrm>
                  <a:custGeom>
                    <a:avLst/>
                    <a:gdLst>
                      <a:gd name="connsiteX0" fmla="*/ 15941 w 15940"/>
                      <a:gd name="connsiteY0" fmla="*/ 136 h 70711"/>
                      <a:gd name="connsiteX1" fmla="*/ 5177 w 15940"/>
                      <a:gd name="connsiteY1" fmla="*/ 32290 h 70711"/>
                      <a:gd name="connsiteX2" fmla="*/ 0 w 15940"/>
                      <a:gd name="connsiteY2" fmla="*/ 70712 h 70711"/>
                      <a:gd name="connsiteX3" fmla="*/ 8448 w 15940"/>
                      <a:gd name="connsiteY3" fmla="*/ 37740 h 70711"/>
                      <a:gd name="connsiteX4" fmla="*/ 15941 w 15940"/>
                      <a:gd name="connsiteY4" fmla="*/ 0 h 70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40" h="70711">
                        <a:moveTo>
                          <a:pt x="15941" y="136"/>
                        </a:moveTo>
                        <a:cubicBezTo>
                          <a:pt x="9265" y="27385"/>
                          <a:pt x="7221" y="34334"/>
                          <a:pt x="5177" y="32290"/>
                        </a:cubicBezTo>
                        <a:cubicBezTo>
                          <a:pt x="-2044" y="57904"/>
                          <a:pt x="2997" y="54907"/>
                          <a:pt x="0" y="70712"/>
                        </a:cubicBezTo>
                        <a:cubicBezTo>
                          <a:pt x="3543" y="55997"/>
                          <a:pt x="5995" y="47277"/>
                          <a:pt x="8448" y="37740"/>
                        </a:cubicBezTo>
                        <a:cubicBezTo>
                          <a:pt x="10764" y="28203"/>
                          <a:pt x="12807" y="17848"/>
                          <a:pt x="15941" y="0"/>
                        </a:cubicBezTo>
                        <a:close/>
                      </a:path>
                    </a:pathLst>
                  </a:custGeom>
                  <a:solidFill>
                    <a:srgbClr val="1DADEB"/>
                  </a:solidFill>
                  <a:ln w="0" cap="flat">
                    <a:noFill/>
                    <a:prstDash val="solid"/>
                    <a:miter/>
                  </a:ln>
                </p:spPr>
                <p:txBody>
                  <a:bodyPr rtlCol="0" anchor="ctr"/>
                  <a:lstStyle/>
                  <a:p>
                    <a:endParaRPr lang="en-US"/>
                  </a:p>
                </p:txBody>
              </p:sp>
              <p:sp>
                <p:nvSpPr>
                  <p:cNvPr id="950" name="Freeform: Shape 949">
                    <a:extLst>
                      <a:ext uri="{FF2B5EF4-FFF2-40B4-BE49-F238E27FC236}">
                        <a16:creationId xmlns:a16="http://schemas.microsoft.com/office/drawing/2014/main" id="{17A00B59-E11E-520A-03B7-ED7268B8C67D}"/>
                      </a:ext>
                    </a:extLst>
                  </p:cNvPr>
                  <p:cNvSpPr/>
                  <p:nvPr/>
                </p:nvSpPr>
                <p:spPr>
                  <a:xfrm>
                    <a:off x="7364423" y="3756023"/>
                    <a:ext cx="2452" cy="10218"/>
                  </a:xfrm>
                  <a:custGeom>
                    <a:avLst/>
                    <a:gdLst>
                      <a:gd name="connsiteX0" fmla="*/ 2452 w 2452"/>
                      <a:gd name="connsiteY0" fmla="*/ 0 h 10218"/>
                      <a:gd name="connsiteX1" fmla="*/ 0 w 2452"/>
                      <a:gd name="connsiteY1" fmla="*/ 10218 h 10218"/>
                      <a:gd name="connsiteX2" fmla="*/ 2452 w 2452"/>
                      <a:gd name="connsiteY2" fmla="*/ 0 h 10218"/>
                    </a:gdLst>
                    <a:ahLst/>
                    <a:cxnLst>
                      <a:cxn ang="0">
                        <a:pos x="connsiteX0" y="connsiteY0"/>
                      </a:cxn>
                      <a:cxn ang="0">
                        <a:pos x="connsiteX1" y="connsiteY1"/>
                      </a:cxn>
                      <a:cxn ang="0">
                        <a:pos x="connsiteX2" y="connsiteY2"/>
                      </a:cxn>
                    </a:cxnLst>
                    <a:rect l="l" t="t" r="r" b="b"/>
                    <a:pathLst>
                      <a:path w="2452" h="10218">
                        <a:moveTo>
                          <a:pt x="2452" y="0"/>
                        </a:moveTo>
                        <a:cubicBezTo>
                          <a:pt x="1635" y="3270"/>
                          <a:pt x="954" y="6404"/>
                          <a:pt x="0" y="10218"/>
                        </a:cubicBezTo>
                        <a:cubicBezTo>
                          <a:pt x="1226" y="5995"/>
                          <a:pt x="1908" y="2861"/>
                          <a:pt x="2452" y="0"/>
                        </a:cubicBezTo>
                        <a:close/>
                      </a:path>
                    </a:pathLst>
                  </a:custGeom>
                  <a:solidFill>
                    <a:srgbClr val="1DADEB"/>
                  </a:solidFill>
                  <a:ln w="0" cap="flat">
                    <a:noFill/>
                    <a:prstDash val="solid"/>
                    <a:miter/>
                  </a:ln>
                </p:spPr>
                <p:txBody>
                  <a:bodyPr rtlCol="0" anchor="ctr"/>
                  <a:lstStyle/>
                  <a:p>
                    <a:endParaRPr lang="en-US"/>
                  </a:p>
                </p:txBody>
              </p:sp>
              <p:sp>
                <p:nvSpPr>
                  <p:cNvPr id="951" name="Freeform: Shape 950">
                    <a:extLst>
                      <a:ext uri="{FF2B5EF4-FFF2-40B4-BE49-F238E27FC236}">
                        <a16:creationId xmlns:a16="http://schemas.microsoft.com/office/drawing/2014/main" id="{0F9177F2-1D34-0050-D028-F3100E5A1504}"/>
                      </a:ext>
                    </a:extLst>
                  </p:cNvPr>
                  <p:cNvSpPr/>
                  <p:nvPr/>
                </p:nvSpPr>
                <p:spPr>
                  <a:xfrm>
                    <a:off x="7127628" y="4045682"/>
                    <a:ext cx="6539" cy="14987"/>
                  </a:xfrm>
                  <a:custGeom>
                    <a:avLst/>
                    <a:gdLst>
                      <a:gd name="connsiteX0" fmla="*/ 0 w 6539"/>
                      <a:gd name="connsiteY0" fmla="*/ 14987 h 14987"/>
                      <a:gd name="connsiteX1" fmla="*/ 6540 w 6539"/>
                      <a:gd name="connsiteY1" fmla="*/ 0 h 14987"/>
                      <a:gd name="connsiteX2" fmla="*/ 3406 w 6539"/>
                      <a:gd name="connsiteY2" fmla="*/ 4905 h 14987"/>
                      <a:gd name="connsiteX3" fmla="*/ 0 w 6539"/>
                      <a:gd name="connsiteY3" fmla="*/ 14987 h 14987"/>
                    </a:gdLst>
                    <a:ahLst/>
                    <a:cxnLst>
                      <a:cxn ang="0">
                        <a:pos x="connsiteX0" y="connsiteY0"/>
                      </a:cxn>
                      <a:cxn ang="0">
                        <a:pos x="connsiteX1" y="connsiteY1"/>
                      </a:cxn>
                      <a:cxn ang="0">
                        <a:pos x="connsiteX2" y="connsiteY2"/>
                      </a:cxn>
                      <a:cxn ang="0">
                        <a:pos x="connsiteX3" y="connsiteY3"/>
                      </a:cxn>
                    </a:cxnLst>
                    <a:rect l="l" t="t" r="r" b="b"/>
                    <a:pathLst>
                      <a:path w="6539" h="14987">
                        <a:moveTo>
                          <a:pt x="0" y="14987"/>
                        </a:moveTo>
                        <a:lnTo>
                          <a:pt x="6540" y="0"/>
                        </a:lnTo>
                        <a:lnTo>
                          <a:pt x="3406" y="4905"/>
                        </a:lnTo>
                        <a:lnTo>
                          <a:pt x="0" y="14987"/>
                        </a:lnTo>
                        <a:close/>
                      </a:path>
                    </a:pathLst>
                  </a:custGeom>
                  <a:solidFill>
                    <a:srgbClr val="1DADEB"/>
                  </a:solidFill>
                  <a:ln w="0" cap="flat">
                    <a:noFill/>
                    <a:prstDash val="solid"/>
                    <a:miter/>
                  </a:ln>
                </p:spPr>
                <p:txBody>
                  <a:bodyPr rtlCol="0" anchor="ctr"/>
                  <a:lstStyle/>
                  <a:p>
                    <a:endParaRPr lang="en-US"/>
                  </a:p>
                </p:txBody>
              </p:sp>
              <p:sp>
                <p:nvSpPr>
                  <p:cNvPr id="952" name="Freeform: Shape 951">
                    <a:extLst>
                      <a:ext uri="{FF2B5EF4-FFF2-40B4-BE49-F238E27FC236}">
                        <a16:creationId xmlns:a16="http://schemas.microsoft.com/office/drawing/2014/main" id="{4178CCFC-0361-351C-E856-0449A684E4BB}"/>
                      </a:ext>
                    </a:extLst>
                  </p:cNvPr>
                  <p:cNvSpPr/>
                  <p:nvPr/>
                </p:nvSpPr>
                <p:spPr>
                  <a:xfrm>
                    <a:off x="7387585" y="3643715"/>
                    <a:ext cx="3636" cy="18133"/>
                  </a:xfrm>
                  <a:custGeom>
                    <a:avLst/>
                    <a:gdLst>
                      <a:gd name="connsiteX0" fmla="*/ 3406 w 3636"/>
                      <a:gd name="connsiteY0" fmla="*/ 723 h 18133"/>
                      <a:gd name="connsiteX1" fmla="*/ 0 w 3636"/>
                      <a:gd name="connsiteY1" fmla="*/ 18027 h 18133"/>
                      <a:gd name="connsiteX2" fmla="*/ 3406 w 3636"/>
                      <a:gd name="connsiteY2" fmla="*/ 723 h 18133"/>
                    </a:gdLst>
                    <a:ahLst/>
                    <a:cxnLst>
                      <a:cxn ang="0">
                        <a:pos x="connsiteX0" y="connsiteY0"/>
                      </a:cxn>
                      <a:cxn ang="0">
                        <a:pos x="connsiteX1" y="connsiteY1"/>
                      </a:cxn>
                      <a:cxn ang="0">
                        <a:pos x="connsiteX2" y="connsiteY2"/>
                      </a:cxn>
                    </a:cxnLst>
                    <a:rect l="l" t="t" r="r" b="b"/>
                    <a:pathLst>
                      <a:path w="3636" h="18133">
                        <a:moveTo>
                          <a:pt x="3406" y="723"/>
                        </a:moveTo>
                        <a:cubicBezTo>
                          <a:pt x="2452" y="5901"/>
                          <a:pt x="1363" y="14075"/>
                          <a:pt x="0" y="18027"/>
                        </a:cubicBezTo>
                        <a:cubicBezTo>
                          <a:pt x="2180" y="19934"/>
                          <a:pt x="4360" y="-4454"/>
                          <a:pt x="3406" y="723"/>
                        </a:cubicBezTo>
                        <a:close/>
                      </a:path>
                    </a:pathLst>
                  </a:custGeom>
                  <a:solidFill>
                    <a:srgbClr val="1DADEB"/>
                  </a:solidFill>
                  <a:ln w="0" cap="flat">
                    <a:noFill/>
                    <a:prstDash val="solid"/>
                    <a:miter/>
                  </a:ln>
                </p:spPr>
                <p:txBody>
                  <a:bodyPr rtlCol="0" anchor="ctr"/>
                  <a:lstStyle/>
                  <a:p>
                    <a:endParaRPr lang="en-US"/>
                  </a:p>
                </p:txBody>
              </p:sp>
              <p:sp>
                <p:nvSpPr>
                  <p:cNvPr id="953" name="Freeform: Shape 952">
                    <a:extLst>
                      <a:ext uri="{FF2B5EF4-FFF2-40B4-BE49-F238E27FC236}">
                        <a16:creationId xmlns:a16="http://schemas.microsoft.com/office/drawing/2014/main" id="{B987D03A-3D8B-9BEB-67F3-CCDE1DD1375B}"/>
                      </a:ext>
                    </a:extLst>
                  </p:cNvPr>
                  <p:cNvSpPr/>
                  <p:nvPr/>
                </p:nvSpPr>
                <p:spPr>
                  <a:xfrm>
                    <a:off x="7314013" y="3738311"/>
                    <a:ext cx="8236" cy="25614"/>
                  </a:xfrm>
                  <a:custGeom>
                    <a:avLst/>
                    <a:gdLst>
                      <a:gd name="connsiteX0" fmla="*/ 8038 w 8236"/>
                      <a:gd name="connsiteY0" fmla="*/ 0 h 25614"/>
                      <a:gd name="connsiteX1" fmla="*/ 0 w 8236"/>
                      <a:gd name="connsiteY1" fmla="*/ 25614 h 25614"/>
                      <a:gd name="connsiteX2" fmla="*/ 8038 w 8236"/>
                      <a:gd name="connsiteY2" fmla="*/ 0 h 25614"/>
                    </a:gdLst>
                    <a:ahLst/>
                    <a:cxnLst>
                      <a:cxn ang="0">
                        <a:pos x="connsiteX0" y="connsiteY0"/>
                      </a:cxn>
                      <a:cxn ang="0">
                        <a:pos x="connsiteX1" y="connsiteY1"/>
                      </a:cxn>
                      <a:cxn ang="0">
                        <a:pos x="connsiteX2" y="connsiteY2"/>
                      </a:cxn>
                    </a:cxnLst>
                    <a:rect l="l" t="t" r="r" b="b"/>
                    <a:pathLst>
                      <a:path w="8236" h="25614">
                        <a:moveTo>
                          <a:pt x="8038" y="0"/>
                        </a:moveTo>
                        <a:cubicBezTo>
                          <a:pt x="5722" y="2180"/>
                          <a:pt x="2861" y="19074"/>
                          <a:pt x="0" y="25614"/>
                        </a:cubicBezTo>
                        <a:cubicBezTo>
                          <a:pt x="3406" y="16213"/>
                          <a:pt x="9401" y="9401"/>
                          <a:pt x="8038" y="0"/>
                        </a:cubicBezTo>
                        <a:close/>
                      </a:path>
                    </a:pathLst>
                  </a:custGeom>
                  <a:solidFill>
                    <a:srgbClr val="1DADEB"/>
                  </a:solidFill>
                  <a:ln w="0" cap="flat">
                    <a:noFill/>
                    <a:prstDash val="solid"/>
                    <a:miter/>
                  </a:ln>
                </p:spPr>
                <p:txBody>
                  <a:bodyPr rtlCol="0" anchor="ctr"/>
                  <a:lstStyle/>
                  <a:p>
                    <a:endParaRPr lang="en-US"/>
                  </a:p>
                </p:txBody>
              </p:sp>
              <p:sp>
                <p:nvSpPr>
                  <p:cNvPr id="954" name="Freeform: Shape 953">
                    <a:extLst>
                      <a:ext uri="{FF2B5EF4-FFF2-40B4-BE49-F238E27FC236}">
                        <a16:creationId xmlns:a16="http://schemas.microsoft.com/office/drawing/2014/main" id="{2577337A-C3A7-0621-4517-FB4CC8AA5ED6}"/>
                      </a:ext>
                    </a:extLst>
                  </p:cNvPr>
                  <p:cNvSpPr/>
                  <p:nvPr/>
                </p:nvSpPr>
                <p:spPr>
                  <a:xfrm>
                    <a:off x="7385133" y="3563644"/>
                    <a:ext cx="4768" cy="17664"/>
                  </a:xfrm>
                  <a:custGeom>
                    <a:avLst/>
                    <a:gdLst>
                      <a:gd name="connsiteX0" fmla="*/ 4769 w 4768"/>
                      <a:gd name="connsiteY0" fmla="*/ 0 h 17664"/>
                      <a:gd name="connsiteX1" fmla="*/ 0 w 4768"/>
                      <a:gd name="connsiteY1" fmla="*/ 9265 h 17664"/>
                      <a:gd name="connsiteX2" fmla="*/ 4769 w 4768"/>
                      <a:gd name="connsiteY2" fmla="*/ 0 h 17664"/>
                    </a:gdLst>
                    <a:ahLst/>
                    <a:cxnLst>
                      <a:cxn ang="0">
                        <a:pos x="connsiteX0" y="connsiteY0"/>
                      </a:cxn>
                      <a:cxn ang="0">
                        <a:pos x="connsiteX1" y="connsiteY1"/>
                      </a:cxn>
                      <a:cxn ang="0">
                        <a:pos x="connsiteX2" y="connsiteY2"/>
                      </a:cxn>
                    </a:cxnLst>
                    <a:rect l="l" t="t" r="r" b="b"/>
                    <a:pathLst>
                      <a:path w="4768" h="17664">
                        <a:moveTo>
                          <a:pt x="4769" y="0"/>
                        </a:moveTo>
                        <a:cubicBezTo>
                          <a:pt x="4088" y="5177"/>
                          <a:pt x="1771" y="12807"/>
                          <a:pt x="0" y="9265"/>
                        </a:cubicBezTo>
                        <a:cubicBezTo>
                          <a:pt x="545" y="16758"/>
                          <a:pt x="3951" y="27249"/>
                          <a:pt x="4769" y="0"/>
                        </a:cubicBezTo>
                        <a:close/>
                      </a:path>
                    </a:pathLst>
                  </a:custGeom>
                  <a:solidFill>
                    <a:srgbClr val="1DADEB"/>
                  </a:solidFill>
                  <a:ln w="0" cap="flat">
                    <a:noFill/>
                    <a:prstDash val="solid"/>
                    <a:miter/>
                  </a:ln>
                </p:spPr>
                <p:txBody>
                  <a:bodyPr rtlCol="0" anchor="ctr"/>
                  <a:lstStyle/>
                  <a:p>
                    <a:endParaRPr lang="en-US"/>
                  </a:p>
                </p:txBody>
              </p:sp>
              <p:sp>
                <p:nvSpPr>
                  <p:cNvPr id="955" name="Freeform: Shape 954">
                    <a:extLst>
                      <a:ext uri="{FF2B5EF4-FFF2-40B4-BE49-F238E27FC236}">
                        <a16:creationId xmlns:a16="http://schemas.microsoft.com/office/drawing/2014/main" id="{D2F02847-8C15-61FB-9479-5B809A68126A}"/>
                      </a:ext>
                    </a:extLst>
                  </p:cNvPr>
                  <p:cNvSpPr/>
                  <p:nvPr/>
                </p:nvSpPr>
                <p:spPr>
                  <a:xfrm>
                    <a:off x="7329817" y="3690762"/>
                    <a:ext cx="3814" cy="21798"/>
                  </a:xfrm>
                  <a:custGeom>
                    <a:avLst/>
                    <a:gdLst>
                      <a:gd name="connsiteX0" fmla="*/ 3815 w 3814"/>
                      <a:gd name="connsiteY0" fmla="*/ 0 h 21798"/>
                      <a:gd name="connsiteX1" fmla="*/ 2180 w 3814"/>
                      <a:gd name="connsiteY1" fmla="*/ 3542 h 21798"/>
                      <a:gd name="connsiteX2" fmla="*/ 0 w 3814"/>
                      <a:gd name="connsiteY2" fmla="*/ 21799 h 21798"/>
                      <a:gd name="connsiteX3" fmla="*/ 3815 w 3814"/>
                      <a:gd name="connsiteY3" fmla="*/ 0 h 21798"/>
                    </a:gdLst>
                    <a:ahLst/>
                    <a:cxnLst>
                      <a:cxn ang="0">
                        <a:pos x="connsiteX0" y="connsiteY0"/>
                      </a:cxn>
                      <a:cxn ang="0">
                        <a:pos x="connsiteX1" y="connsiteY1"/>
                      </a:cxn>
                      <a:cxn ang="0">
                        <a:pos x="connsiteX2" y="connsiteY2"/>
                      </a:cxn>
                      <a:cxn ang="0">
                        <a:pos x="connsiteX3" y="connsiteY3"/>
                      </a:cxn>
                    </a:cxnLst>
                    <a:rect l="l" t="t" r="r" b="b"/>
                    <a:pathLst>
                      <a:path w="3814" h="21798">
                        <a:moveTo>
                          <a:pt x="3815" y="0"/>
                        </a:moveTo>
                        <a:lnTo>
                          <a:pt x="2180" y="3542"/>
                        </a:lnTo>
                        <a:cubicBezTo>
                          <a:pt x="1499" y="9673"/>
                          <a:pt x="954" y="15804"/>
                          <a:pt x="0" y="21799"/>
                        </a:cubicBezTo>
                        <a:cubicBezTo>
                          <a:pt x="1499" y="14578"/>
                          <a:pt x="2453" y="7221"/>
                          <a:pt x="3815" y="0"/>
                        </a:cubicBezTo>
                        <a:close/>
                      </a:path>
                    </a:pathLst>
                  </a:custGeom>
                  <a:solidFill>
                    <a:srgbClr val="1DADEB"/>
                  </a:solidFill>
                  <a:ln w="0" cap="flat">
                    <a:noFill/>
                    <a:prstDash val="solid"/>
                    <a:miter/>
                  </a:ln>
                </p:spPr>
                <p:txBody>
                  <a:bodyPr rtlCol="0" anchor="ctr"/>
                  <a:lstStyle/>
                  <a:p>
                    <a:endParaRPr lang="en-US"/>
                  </a:p>
                </p:txBody>
              </p:sp>
              <p:sp>
                <p:nvSpPr>
                  <p:cNvPr id="956" name="Freeform: Shape 955">
                    <a:extLst>
                      <a:ext uri="{FF2B5EF4-FFF2-40B4-BE49-F238E27FC236}">
                        <a16:creationId xmlns:a16="http://schemas.microsoft.com/office/drawing/2014/main" id="{797AD909-6C3F-8667-DF52-3A55BD0B11DB}"/>
                      </a:ext>
                    </a:extLst>
                  </p:cNvPr>
                  <p:cNvSpPr/>
                  <p:nvPr/>
                </p:nvSpPr>
                <p:spPr>
                  <a:xfrm>
                    <a:off x="7282911" y="3720190"/>
                    <a:ext cx="14123" cy="29429"/>
                  </a:xfrm>
                  <a:custGeom>
                    <a:avLst/>
                    <a:gdLst>
                      <a:gd name="connsiteX0" fmla="*/ 174 w 14123"/>
                      <a:gd name="connsiteY0" fmla="*/ 24252 h 29429"/>
                      <a:gd name="connsiteX1" fmla="*/ 8758 w 14123"/>
                      <a:gd name="connsiteY1" fmla="*/ 29429 h 29429"/>
                      <a:gd name="connsiteX2" fmla="*/ 12436 w 14123"/>
                      <a:gd name="connsiteY2" fmla="*/ 0 h 29429"/>
                      <a:gd name="connsiteX3" fmla="*/ 174 w 14123"/>
                      <a:gd name="connsiteY3" fmla="*/ 24116 h 29429"/>
                    </a:gdLst>
                    <a:ahLst/>
                    <a:cxnLst>
                      <a:cxn ang="0">
                        <a:pos x="connsiteX0" y="connsiteY0"/>
                      </a:cxn>
                      <a:cxn ang="0">
                        <a:pos x="connsiteX1" y="connsiteY1"/>
                      </a:cxn>
                      <a:cxn ang="0">
                        <a:pos x="connsiteX2" y="connsiteY2"/>
                      </a:cxn>
                      <a:cxn ang="0">
                        <a:pos x="connsiteX3" y="connsiteY3"/>
                      </a:cxn>
                    </a:cxnLst>
                    <a:rect l="l" t="t" r="r" b="b"/>
                    <a:pathLst>
                      <a:path w="14123" h="29429">
                        <a:moveTo>
                          <a:pt x="174" y="24252"/>
                        </a:moveTo>
                        <a:cubicBezTo>
                          <a:pt x="-1870" y="44416"/>
                          <a:pt x="14889" y="-4496"/>
                          <a:pt x="8758" y="29429"/>
                        </a:cubicBezTo>
                        <a:cubicBezTo>
                          <a:pt x="22791" y="-12807"/>
                          <a:pt x="3853" y="31609"/>
                          <a:pt x="12436" y="0"/>
                        </a:cubicBezTo>
                        <a:cubicBezTo>
                          <a:pt x="6714" y="18257"/>
                          <a:pt x="855" y="26296"/>
                          <a:pt x="174" y="24116"/>
                        </a:cubicBezTo>
                        <a:close/>
                      </a:path>
                    </a:pathLst>
                  </a:custGeom>
                  <a:solidFill>
                    <a:srgbClr val="1DADEB"/>
                  </a:solidFill>
                  <a:ln w="0" cap="flat">
                    <a:noFill/>
                    <a:prstDash val="solid"/>
                    <a:miter/>
                  </a:ln>
                </p:spPr>
                <p:txBody>
                  <a:bodyPr rtlCol="0" anchor="ctr"/>
                  <a:lstStyle/>
                  <a:p>
                    <a:endParaRPr lang="en-US"/>
                  </a:p>
                </p:txBody>
              </p:sp>
              <p:sp>
                <p:nvSpPr>
                  <p:cNvPr id="957" name="Freeform: Shape 956">
                    <a:extLst>
                      <a:ext uri="{FF2B5EF4-FFF2-40B4-BE49-F238E27FC236}">
                        <a16:creationId xmlns:a16="http://schemas.microsoft.com/office/drawing/2014/main" id="{B4F97771-1038-35ED-62CA-2FB411BFA4E2}"/>
                      </a:ext>
                    </a:extLst>
                  </p:cNvPr>
                  <p:cNvSpPr/>
                  <p:nvPr/>
                </p:nvSpPr>
                <p:spPr>
                  <a:xfrm>
                    <a:off x="7295347" y="3711607"/>
                    <a:ext cx="2452" cy="8719"/>
                  </a:xfrm>
                  <a:custGeom>
                    <a:avLst/>
                    <a:gdLst>
                      <a:gd name="connsiteX0" fmla="*/ 0 w 2452"/>
                      <a:gd name="connsiteY0" fmla="*/ 8720 h 8719"/>
                      <a:gd name="connsiteX1" fmla="*/ 2453 w 2452"/>
                      <a:gd name="connsiteY1" fmla="*/ 0 h 8719"/>
                      <a:gd name="connsiteX2" fmla="*/ 0 w 2452"/>
                      <a:gd name="connsiteY2" fmla="*/ 8720 h 8719"/>
                    </a:gdLst>
                    <a:ahLst/>
                    <a:cxnLst>
                      <a:cxn ang="0">
                        <a:pos x="connsiteX0" y="connsiteY0"/>
                      </a:cxn>
                      <a:cxn ang="0">
                        <a:pos x="connsiteX1" y="connsiteY1"/>
                      </a:cxn>
                      <a:cxn ang="0">
                        <a:pos x="connsiteX2" y="connsiteY2"/>
                      </a:cxn>
                    </a:cxnLst>
                    <a:rect l="l" t="t" r="r" b="b"/>
                    <a:pathLst>
                      <a:path w="2452" h="8719">
                        <a:moveTo>
                          <a:pt x="0" y="8720"/>
                        </a:moveTo>
                        <a:cubicBezTo>
                          <a:pt x="817" y="5994"/>
                          <a:pt x="1635" y="3133"/>
                          <a:pt x="2453" y="0"/>
                        </a:cubicBezTo>
                        <a:cubicBezTo>
                          <a:pt x="1499" y="3542"/>
                          <a:pt x="681" y="6267"/>
                          <a:pt x="0" y="8720"/>
                        </a:cubicBezTo>
                        <a:close/>
                      </a:path>
                    </a:pathLst>
                  </a:custGeom>
                  <a:solidFill>
                    <a:srgbClr val="1DADEB"/>
                  </a:solidFill>
                  <a:ln w="0" cap="flat">
                    <a:noFill/>
                    <a:prstDash val="solid"/>
                    <a:miter/>
                  </a:ln>
                </p:spPr>
                <p:txBody>
                  <a:bodyPr rtlCol="0" anchor="ctr"/>
                  <a:lstStyle/>
                  <a:p>
                    <a:endParaRPr lang="en-US"/>
                  </a:p>
                </p:txBody>
              </p:sp>
              <p:sp>
                <p:nvSpPr>
                  <p:cNvPr id="958" name="Freeform: Shape 957">
                    <a:extLst>
                      <a:ext uri="{FF2B5EF4-FFF2-40B4-BE49-F238E27FC236}">
                        <a16:creationId xmlns:a16="http://schemas.microsoft.com/office/drawing/2014/main" id="{C6A72339-0C20-87B2-4E9F-9C15A5FB4A41}"/>
                      </a:ext>
                    </a:extLst>
                  </p:cNvPr>
                  <p:cNvSpPr/>
                  <p:nvPr/>
                </p:nvSpPr>
                <p:spPr>
                  <a:xfrm>
                    <a:off x="7340989" y="3440614"/>
                    <a:ext cx="1362" cy="6812"/>
                  </a:xfrm>
                  <a:custGeom>
                    <a:avLst/>
                    <a:gdLst>
                      <a:gd name="connsiteX0" fmla="*/ 0 w 1362"/>
                      <a:gd name="connsiteY0" fmla="*/ 0 h 6812"/>
                      <a:gd name="connsiteX1" fmla="*/ 1363 w 1362"/>
                      <a:gd name="connsiteY1" fmla="*/ 6812 h 6812"/>
                      <a:gd name="connsiteX2" fmla="*/ 0 w 1362"/>
                      <a:gd name="connsiteY2" fmla="*/ 0 h 6812"/>
                    </a:gdLst>
                    <a:ahLst/>
                    <a:cxnLst>
                      <a:cxn ang="0">
                        <a:pos x="connsiteX0" y="connsiteY0"/>
                      </a:cxn>
                      <a:cxn ang="0">
                        <a:pos x="connsiteX1" y="connsiteY1"/>
                      </a:cxn>
                      <a:cxn ang="0">
                        <a:pos x="connsiteX2" y="connsiteY2"/>
                      </a:cxn>
                    </a:cxnLst>
                    <a:rect l="l" t="t" r="r" b="b"/>
                    <a:pathLst>
                      <a:path w="1362" h="6812">
                        <a:moveTo>
                          <a:pt x="0" y="0"/>
                        </a:moveTo>
                        <a:cubicBezTo>
                          <a:pt x="545" y="2997"/>
                          <a:pt x="954" y="4905"/>
                          <a:pt x="1363" y="6812"/>
                        </a:cubicBezTo>
                        <a:cubicBezTo>
                          <a:pt x="954" y="4496"/>
                          <a:pt x="545" y="2316"/>
                          <a:pt x="0" y="0"/>
                        </a:cubicBezTo>
                        <a:close/>
                      </a:path>
                    </a:pathLst>
                  </a:custGeom>
                  <a:solidFill>
                    <a:srgbClr val="1DADEB"/>
                  </a:solidFill>
                  <a:ln w="0" cap="flat">
                    <a:noFill/>
                    <a:prstDash val="solid"/>
                    <a:miter/>
                  </a:ln>
                </p:spPr>
                <p:txBody>
                  <a:bodyPr rtlCol="0" anchor="ctr"/>
                  <a:lstStyle/>
                  <a:p>
                    <a:endParaRPr lang="en-US"/>
                  </a:p>
                </p:txBody>
              </p:sp>
              <p:sp>
                <p:nvSpPr>
                  <p:cNvPr id="959" name="Freeform: Shape 958">
                    <a:extLst>
                      <a:ext uri="{FF2B5EF4-FFF2-40B4-BE49-F238E27FC236}">
                        <a16:creationId xmlns:a16="http://schemas.microsoft.com/office/drawing/2014/main" id="{0D80B3F2-F7E7-57FD-A86C-319A7156F103}"/>
                      </a:ext>
                    </a:extLst>
                  </p:cNvPr>
                  <p:cNvSpPr/>
                  <p:nvPr/>
                </p:nvSpPr>
                <p:spPr>
                  <a:xfrm>
                    <a:off x="7310823" y="3580159"/>
                    <a:ext cx="5122" cy="67548"/>
                  </a:xfrm>
                  <a:custGeom>
                    <a:avLst/>
                    <a:gdLst>
                      <a:gd name="connsiteX0" fmla="*/ 1691 w 5122"/>
                      <a:gd name="connsiteY0" fmla="*/ 37302 h 67548"/>
                      <a:gd name="connsiteX1" fmla="*/ 1691 w 5122"/>
                      <a:gd name="connsiteY1" fmla="*/ 67549 h 67548"/>
                      <a:gd name="connsiteX2" fmla="*/ 4824 w 5122"/>
                      <a:gd name="connsiteY2" fmla="*/ 25312 h 67548"/>
                      <a:gd name="connsiteX3" fmla="*/ 3053 w 5122"/>
                      <a:gd name="connsiteY3" fmla="*/ 107 h 67548"/>
                      <a:gd name="connsiteX4" fmla="*/ 737 w 5122"/>
                      <a:gd name="connsiteY4" fmla="*/ 24904 h 67548"/>
                      <a:gd name="connsiteX5" fmla="*/ 192 w 5122"/>
                      <a:gd name="connsiteY5" fmla="*/ 43842 h 67548"/>
                      <a:gd name="connsiteX6" fmla="*/ 1691 w 5122"/>
                      <a:gd name="connsiteY6" fmla="*/ 37302 h 67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22" h="67548">
                        <a:moveTo>
                          <a:pt x="1691" y="37302"/>
                        </a:moveTo>
                        <a:lnTo>
                          <a:pt x="1691" y="67549"/>
                        </a:lnTo>
                        <a:cubicBezTo>
                          <a:pt x="1691" y="57330"/>
                          <a:pt x="3598" y="39891"/>
                          <a:pt x="4824" y="25312"/>
                        </a:cubicBezTo>
                        <a:cubicBezTo>
                          <a:pt x="5369" y="10598"/>
                          <a:pt x="5369" y="-1256"/>
                          <a:pt x="3053" y="107"/>
                        </a:cubicBezTo>
                        <a:cubicBezTo>
                          <a:pt x="1827" y="8145"/>
                          <a:pt x="1010" y="17001"/>
                          <a:pt x="737" y="24904"/>
                        </a:cubicBezTo>
                        <a:cubicBezTo>
                          <a:pt x="56" y="32806"/>
                          <a:pt x="-217" y="39618"/>
                          <a:pt x="192" y="43842"/>
                        </a:cubicBezTo>
                        <a:lnTo>
                          <a:pt x="1691" y="37302"/>
                        </a:lnTo>
                        <a:close/>
                      </a:path>
                    </a:pathLst>
                  </a:custGeom>
                  <a:solidFill>
                    <a:srgbClr val="1DADEB"/>
                  </a:solidFill>
                  <a:ln w="0" cap="flat">
                    <a:noFill/>
                    <a:prstDash val="solid"/>
                    <a:miter/>
                  </a:ln>
                </p:spPr>
                <p:txBody>
                  <a:bodyPr rtlCol="0" anchor="ctr"/>
                  <a:lstStyle/>
                  <a:p>
                    <a:endParaRPr lang="en-US"/>
                  </a:p>
                </p:txBody>
              </p:sp>
              <p:sp>
                <p:nvSpPr>
                  <p:cNvPr id="960" name="Freeform: Shape 959">
                    <a:extLst>
                      <a:ext uri="{FF2B5EF4-FFF2-40B4-BE49-F238E27FC236}">
                        <a16:creationId xmlns:a16="http://schemas.microsoft.com/office/drawing/2014/main" id="{AF0D8C6F-983C-2011-46A9-4B2A6128281A}"/>
                      </a:ext>
                    </a:extLst>
                  </p:cNvPr>
                  <p:cNvSpPr/>
                  <p:nvPr/>
                </p:nvSpPr>
                <p:spPr>
                  <a:xfrm>
                    <a:off x="7374836" y="3255320"/>
                    <a:ext cx="5664" cy="17167"/>
                  </a:xfrm>
                  <a:custGeom>
                    <a:avLst/>
                    <a:gdLst>
                      <a:gd name="connsiteX0" fmla="*/ 1032 w 5664"/>
                      <a:gd name="connsiteY0" fmla="*/ 3815 h 17167"/>
                      <a:gd name="connsiteX1" fmla="*/ 5664 w 5664"/>
                      <a:gd name="connsiteY1" fmla="*/ 17167 h 17167"/>
                      <a:gd name="connsiteX2" fmla="*/ 2531 w 5664"/>
                      <a:gd name="connsiteY2" fmla="*/ 0 h 17167"/>
                      <a:gd name="connsiteX3" fmla="*/ 1032 w 5664"/>
                      <a:gd name="connsiteY3" fmla="*/ 3951 h 17167"/>
                    </a:gdLst>
                    <a:ahLst/>
                    <a:cxnLst>
                      <a:cxn ang="0">
                        <a:pos x="connsiteX0" y="connsiteY0"/>
                      </a:cxn>
                      <a:cxn ang="0">
                        <a:pos x="connsiteX1" y="connsiteY1"/>
                      </a:cxn>
                      <a:cxn ang="0">
                        <a:pos x="connsiteX2" y="connsiteY2"/>
                      </a:cxn>
                      <a:cxn ang="0">
                        <a:pos x="connsiteX3" y="connsiteY3"/>
                      </a:cxn>
                    </a:cxnLst>
                    <a:rect l="l" t="t" r="r" b="b"/>
                    <a:pathLst>
                      <a:path w="5664" h="17167">
                        <a:moveTo>
                          <a:pt x="1032" y="3815"/>
                        </a:moveTo>
                        <a:lnTo>
                          <a:pt x="5664" y="17167"/>
                        </a:lnTo>
                        <a:lnTo>
                          <a:pt x="2531" y="0"/>
                        </a:lnTo>
                        <a:cubicBezTo>
                          <a:pt x="2939" y="5041"/>
                          <a:pt x="-2102" y="-3134"/>
                          <a:pt x="1032" y="3951"/>
                        </a:cubicBezTo>
                        <a:close/>
                      </a:path>
                    </a:pathLst>
                  </a:custGeom>
                  <a:solidFill>
                    <a:srgbClr val="1DADEB"/>
                  </a:solidFill>
                  <a:ln w="0" cap="flat">
                    <a:noFill/>
                    <a:prstDash val="solid"/>
                    <a:miter/>
                  </a:ln>
                </p:spPr>
                <p:txBody>
                  <a:bodyPr rtlCol="0" anchor="ctr"/>
                  <a:lstStyle/>
                  <a:p>
                    <a:endParaRPr lang="en-US"/>
                  </a:p>
                </p:txBody>
              </p:sp>
              <p:sp>
                <p:nvSpPr>
                  <p:cNvPr id="961" name="Freeform: Shape 960">
                    <a:extLst>
                      <a:ext uri="{FF2B5EF4-FFF2-40B4-BE49-F238E27FC236}">
                        <a16:creationId xmlns:a16="http://schemas.microsoft.com/office/drawing/2014/main" id="{1274FA69-FDB9-D1D0-C3E0-AF65366BF0BB}"/>
                      </a:ext>
                    </a:extLst>
                  </p:cNvPr>
                  <p:cNvSpPr/>
                  <p:nvPr/>
                </p:nvSpPr>
                <p:spPr>
                  <a:xfrm>
                    <a:off x="7376685" y="3251914"/>
                    <a:ext cx="681" cy="3269"/>
                  </a:xfrm>
                  <a:custGeom>
                    <a:avLst/>
                    <a:gdLst>
                      <a:gd name="connsiteX0" fmla="*/ 0 w 681"/>
                      <a:gd name="connsiteY0" fmla="*/ 0 h 3269"/>
                      <a:gd name="connsiteX1" fmla="*/ 681 w 681"/>
                      <a:gd name="connsiteY1" fmla="*/ 3270 h 3269"/>
                      <a:gd name="connsiteX2" fmla="*/ 0 w 681"/>
                      <a:gd name="connsiteY2" fmla="*/ 0 h 3269"/>
                    </a:gdLst>
                    <a:ahLst/>
                    <a:cxnLst>
                      <a:cxn ang="0">
                        <a:pos x="connsiteX0" y="connsiteY0"/>
                      </a:cxn>
                      <a:cxn ang="0">
                        <a:pos x="connsiteX1" y="connsiteY1"/>
                      </a:cxn>
                      <a:cxn ang="0">
                        <a:pos x="connsiteX2" y="connsiteY2"/>
                      </a:cxn>
                    </a:cxnLst>
                    <a:rect l="l" t="t" r="r" b="b"/>
                    <a:pathLst>
                      <a:path w="681" h="3269">
                        <a:moveTo>
                          <a:pt x="0" y="0"/>
                        </a:moveTo>
                        <a:lnTo>
                          <a:pt x="681" y="3270"/>
                        </a:lnTo>
                        <a:cubicBezTo>
                          <a:pt x="681" y="2453"/>
                          <a:pt x="409" y="1499"/>
                          <a:pt x="0" y="0"/>
                        </a:cubicBezTo>
                        <a:close/>
                      </a:path>
                    </a:pathLst>
                  </a:custGeom>
                  <a:solidFill>
                    <a:srgbClr val="1DADEB"/>
                  </a:solidFill>
                  <a:ln w="0" cap="flat">
                    <a:noFill/>
                    <a:prstDash val="solid"/>
                    <a:miter/>
                  </a:ln>
                </p:spPr>
                <p:txBody>
                  <a:bodyPr rtlCol="0" anchor="ctr"/>
                  <a:lstStyle/>
                  <a:p>
                    <a:endParaRPr lang="en-US"/>
                  </a:p>
                </p:txBody>
              </p:sp>
              <p:sp>
                <p:nvSpPr>
                  <p:cNvPr id="962" name="Freeform: Shape 961">
                    <a:extLst>
                      <a:ext uri="{FF2B5EF4-FFF2-40B4-BE49-F238E27FC236}">
                        <a16:creationId xmlns:a16="http://schemas.microsoft.com/office/drawing/2014/main" id="{2C810A7E-E989-F39E-F604-DBAA7B662BCE}"/>
                      </a:ext>
                    </a:extLst>
                  </p:cNvPr>
                  <p:cNvSpPr/>
                  <p:nvPr/>
                </p:nvSpPr>
                <p:spPr>
                  <a:xfrm>
                    <a:off x="7344153" y="3498306"/>
                    <a:ext cx="1761" cy="26916"/>
                  </a:xfrm>
                  <a:custGeom>
                    <a:avLst/>
                    <a:gdLst>
                      <a:gd name="connsiteX0" fmla="*/ 242 w 1761"/>
                      <a:gd name="connsiteY0" fmla="*/ 77 h 26916"/>
                      <a:gd name="connsiteX1" fmla="*/ 242 w 1761"/>
                      <a:gd name="connsiteY1" fmla="*/ 26917 h 26916"/>
                      <a:gd name="connsiteX2" fmla="*/ 1741 w 1761"/>
                      <a:gd name="connsiteY2" fmla="*/ 11521 h 26916"/>
                      <a:gd name="connsiteX3" fmla="*/ 379 w 1761"/>
                      <a:gd name="connsiteY3" fmla="*/ 77 h 26916"/>
                    </a:gdLst>
                    <a:ahLst/>
                    <a:cxnLst>
                      <a:cxn ang="0">
                        <a:pos x="connsiteX0" y="connsiteY0"/>
                      </a:cxn>
                      <a:cxn ang="0">
                        <a:pos x="connsiteX1" y="connsiteY1"/>
                      </a:cxn>
                      <a:cxn ang="0">
                        <a:pos x="connsiteX2" y="connsiteY2"/>
                      </a:cxn>
                      <a:cxn ang="0">
                        <a:pos x="connsiteX3" y="connsiteY3"/>
                      </a:cxn>
                    </a:cxnLst>
                    <a:rect l="l" t="t" r="r" b="b"/>
                    <a:pathLst>
                      <a:path w="1761" h="26916">
                        <a:moveTo>
                          <a:pt x="242" y="77"/>
                        </a:moveTo>
                        <a:cubicBezTo>
                          <a:pt x="242" y="10023"/>
                          <a:pt x="-303" y="17789"/>
                          <a:pt x="242" y="26917"/>
                        </a:cubicBezTo>
                        <a:cubicBezTo>
                          <a:pt x="787" y="25010"/>
                          <a:pt x="1468" y="17925"/>
                          <a:pt x="1741" y="11521"/>
                        </a:cubicBezTo>
                        <a:cubicBezTo>
                          <a:pt x="1877" y="5118"/>
                          <a:pt x="1332" y="-741"/>
                          <a:pt x="379" y="77"/>
                        </a:cubicBezTo>
                        <a:close/>
                      </a:path>
                    </a:pathLst>
                  </a:custGeom>
                  <a:solidFill>
                    <a:srgbClr val="1DADEB"/>
                  </a:solidFill>
                  <a:ln w="0" cap="flat">
                    <a:noFill/>
                    <a:prstDash val="solid"/>
                    <a:miter/>
                  </a:ln>
                </p:spPr>
                <p:txBody>
                  <a:bodyPr rtlCol="0" anchor="ctr"/>
                  <a:lstStyle/>
                  <a:p>
                    <a:endParaRPr lang="en-US"/>
                  </a:p>
                </p:txBody>
              </p:sp>
              <p:sp>
                <p:nvSpPr>
                  <p:cNvPr id="963" name="Freeform: Shape 962">
                    <a:extLst>
                      <a:ext uri="{FF2B5EF4-FFF2-40B4-BE49-F238E27FC236}">
                        <a16:creationId xmlns:a16="http://schemas.microsoft.com/office/drawing/2014/main" id="{3F87D2DB-6C44-1B10-8DB3-D8A4E125D0D4}"/>
                      </a:ext>
                    </a:extLst>
                  </p:cNvPr>
                  <p:cNvSpPr/>
                  <p:nvPr/>
                </p:nvSpPr>
                <p:spPr>
                  <a:xfrm>
                    <a:off x="7324776" y="3116349"/>
                    <a:ext cx="14169" cy="35968"/>
                  </a:xfrm>
                  <a:custGeom>
                    <a:avLst/>
                    <a:gdLst>
                      <a:gd name="connsiteX0" fmla="*/ 954 w 14169"/>
                      <a:gd name="connsiteY0" fmla="*/ 3679 h 35968"/>
                      <a:gd name="connsiteX1" fmla="*/ 14170 w 14169"/>
                      <a:gd name="connsiteY1" fmla="*/ 35969 h 35968"/>
                      <a:gd name="connsiteX2" fmla="*/ 0 w 14169"/>
                      <a:gd name="connsiteY2" fmla="*/ 0 h 35968"/>
                      <a:gd name="connsiteX3" fmla="*/ 954 w 14169"/>
                      <a:gd name="connsiteY3" fmla="*/ 3679 h 35968"/>
                    </a:gdLst>
                    <a:ahLst/>
                    <a:cxnLst>
                      <a:cxn ang="0">
                        <a:pos x="connsiteX0" y="connsiteY0"/>
                      </a:cxn>
                      <a:cxn ang="0">
                        <a:pos x="connsiteX1" y="connsiteY1"/>
                      </a:cxn>
                      <a:cxn ang="0">
                        <a:pos x="connsiteX2" y="connsiteY2"/>
                      </a:cxn>
                      <a:cxn ang="0">
                        <a:pos x="connsiteX3" y="connsiteY3"/>
                      </a:cxn>
                    </a:cxnLst>
                    <a:rect l="l" t="t" r="r" b="b"/>
                    <a:pathLst>
                      <a:path w="14169" h="35968">
                        <a:moveTo>
                          <a:pt x="954" y="3679"/>
                        </a:moveTo>
                        <a:lnTo>
                          <a:pt x="14170" y="35969"/>
                        </a:lnTo>
                        <a:lnTo>
                          <a:pt x="0" y="0"/>
                        </a:lnTo>
                        <a:lnTo>
                          <a:pt x="954" y="3679"/>
                        </a:lnTo>
                        <a:close/>
                      </a:path>
                    </a:pathLst>
                  </a:custGeom>
                  <a:solidFill>
                    <a:srgbClr val="1DADEB"/>
                  </a:solidFill>
                  <a:ln w="0" cap="flat">
                    <a:noFill/>
                    <a:prstDash val="solid"/>
                    <a:miter/>
                  </a:ln>
                </p:spPr>
                <p:txBody>
                  <a:bodyPr rtlCol="0" anchor="ctr"/>
                  <a:lstStyle/>
                  <a:p>
                    <a:endParaRPr lang="en-US"/>
                  </a:p>
                </p:txBody>
              </p:sp>
              <p:sp>
                <p:nvSpPr>
                  <p:cNvPr id="964" name="Freeform: Shape 963">
                    <a:extLst>
                      <a:ext uri="{FF2B5EF4-FFF2-40B4-BE49-F238E27FC236}">
                        <a16:creationId xmlns:a16="http://schemas.microsoft.com/office/drawing/2014/main" id="{313DCBE7-B458-48AB-68CE-DCFB5541EDD3}"/>
                      </a:ext>
                    </a:extLst>
                  </p:cNvPr>
                  <p:cNvSpPr/>
                  <p:nvPr/>
                </p:nvSpPr>
                <p:spPr>
                  <a:xfrm>
                    <a:off x="7248614" y="2955852"/>
                    <a:ext cx="14306" cy="20300"/>
                  </a:xfrm>
                  <a:custGeom>
                    <a:avLst/>
                    <a:gdLst>
                      <a:gd name="connsiteX0" fmla="*/ 14306 w 14306"/>
                      <a:gd name="connsiteY0" fmla="*/ 20301 h 20300"/>
                      <a:gd name="connsiteX1" fmla="*/ 11717 w 14306"/>
                      <a:gd name="connsiteY1" fmla="*/ 14578 h 20300"/>
                      <a:gd name="connsiteX2" fmla="*/ 0 w 14306"/>
                      <a:gd name="connsiteY2" fmla="*/ 0 h 20300"/>
                      <a:gd name="connsiteX3" fmla="*/ 2589 w 14306"/>
                      <a:gd name="connsiteY3" fmla="*/ 5041 h 20300"/>
                      <a:gd name="connsiteX4" fmla="*/ 14306 w 14306"/>
                      <a:gd name="connsiteY4" fmla="*/ 20164 h 203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306" h="20300">
                        <a:moveTo>
                          <a:pt x="14306" y="20301"/>
                        </a:moveTo>
                        <a:lnTo>
                          <a:pt x="11717" y="14578"/>
                        </a:lnTo>
                        <a:cubicBezTo>
                          <a:pt x="7766" y="9810"/>
                          <a:pt x="3815" y="3679"/>
                          <a:pt x="0" y="0"/>
                        </a:cubicBezTo>
                        <a:cubicBezTo>
                          <a:pt x="817" y="1363"/>
                          <a:pt x="1771" y="2997"/>
                          <a:pt x="2589" y="5041"/>
                        </a:cubicBezTo>
                        <a:lnTo>
                          <a:pt x="14306" y="20164"/>
                        </a:lnTo>
                        <a:close/>
                      </a:path>
                    </a:pathLst>
                  </a:custGeom>
                  <a:solidFill>
                    <a:srgbClr val="1DADEB"/>
                  </a:solidFill>
                  <a:ln w="0" cap="flat">
                    <a:noFill/>
                    <a:prstDash val="solid"/>
                    <a:miter/>
                  </a:ln>
                </p:spPr>
                <p:txBody>
                  <a:bodyPr rtlCol="0" anchor="ctr"/>
                  <a:lstStyle/>
                  <a:p>
                    <a:endParaRPr lang="en-US"/>
                  </a:p>
                </p:txBody>
              </p:sp>
              <p:sp>
                <p:nvSpPr>
                  <p:cNvPr id="965" name="Freeform: Shape 964">
                    <a:extLst>
                      <a:ext uri="{FF2B5EF4-FFF2-40B4-BE49-F238E27FC236}">
                        <a16:creationId xmlns:a16="http://schemas.microsoft.com/office/drawing/2014/main" id="{73630D60-EA63-3460-4AF2-922CD9AD8636}"/>
                      </a:ext>
                    </a:extLst>
                  </p:cNvPr>
                  <p:cNvSpPr/>
                  <p:nvPr/>
                </p:nvSpPr>
                <p:spPr>
                  <a:xfrm>
                    <a:off x="7283902" y="3239515"/>
                    <a:ext cx="6131" cy="13556"/>
                  </a:xfrm>
                  <a:custGeom>
                    <a:avLst/>
                    <a:gdLst>
                      <a:gd name="connsiteX0" fmla="*/ 0 w 6131"/>
                      <a:gd name="connsiteY0" fmla="*/ 6812 h 13556"/>
                      <a:gd name="connsiteX1" fmla="*/ 6131 w 6131"/>
                      <a:gd name="connsiteY1" fmla="*/ 12807 h 13556"/>
                      <a:gd name="connsiteX2" fmla="*/ 2452 w 6131"/>
                      <a:gd name="connsiteY2" fmla="*/ 0 h 13556"/>
                      <a:gd name="connsiteX3" fmla="*/ 4905 w 6131"/>
                      <a:gd name="connsiteY3" fmla="*/ 11581 h 13556"/>
                      <a:gd name="connsiteX4" fmla="*/ 136 w 6131"/>
                      <a:gd name="connsiteY4" fmla="*/ 6812 h 135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31" h="13556">
                        <a:moveTo>
                          <a:pt x="0" y="6812"/>
                        </a:moveTo>
                        <a:cubicBezTo>
                          <a:pt x="1090" y="12671"/>
                          <a:pt x="5723" y="14851"/>
                          <a:pt x="6131" y="12807"/>
                        </a:cubicBezTo>
                        <a:cubicBezTo>
                          <a:pt x="4905" y="8583"/>
                          <a:pt x="3679" y="3951"/>
                          <a:pt x="2452" y="0"/>
                        </a:cubicBezTo>
                        <a:cubicBezTo>
                          <a:pt x="817" y="6540"/>
                          <a:pt x="3543" y="3270"/>
                          <a:pt x="4905" y="11581"/>
                        </a:cubicBezTo>
                        <a:cubicBezTo>
                          <a:pt x="3270" y="9673"/>
                          <a:pt x="1635" y="8038"/>
                          <a:pt x="136" y="6812"/>
                        </a:cubicBezTo>
                        <a:close/>
                      </a:path>
                    </a:pathLst>
                  </a:custGeom>
                  <a:solidFill>
                    <a:srgbClr val="1DADEB"/>
                  </a:solidFill>
                  <a:ln w="0" cap="flat">
                    <a:noFill/>
                    <a:prstDash val="solid"/>
                    <a:miter/>
                  </a:ln>
                </p:spPr>
                <p:txBody>
                  <a:bodyPr rtlCol="0" anchor="ctr"/>
                  <a:lstStyle/>
                  <a:p>
                    <a:endParaRPr lang="en-US"/>
                  </a:p>
                </p:txBody>
              </p:sp>
              <p:sp>
                <p:nvSpPr>
                  <p:cNvPr id="966" name="Freeform: Shape 965">
                    <a:extLst>
                      <a:ext uri="{FF2B5EF4-FFF2-40B4-BE49-F238E27FC236}">
                        <a16:creationId xmlns:a16="http://schemas.microsoft.com/office/drawing/2014/main" id="{26327646-B4B9-F235-99FB-9346A99E03C5}"/>
                      </a:ext>
                    </a:extLst>
                  </p:cNvPr>
                  <p:cNvSpPr/>
                  <p:nvPr/>
                </p:nvSpPr>
                <p:spPr>
                  <a:xfrm>
                    <a:off x="6887018" y="3503560"/>
                    <a:ext cx="239247" cy="449883"/>
                  </a:xfrm>
                  <a:custGeom>
                    <a:avLst/>
                    <a:gdLst>
                      <a:gd name="connsiteX0" fmla="*/ 202870 w 239247"/>
                      <a:gd name="connsiteY0" fmla="*/ 128888 h 449883"/>
                      <a:gd name="connsiteX1" fmla="*/ 216631 w 239247"/>
                      <a:gd name="connsiteY1" fmla="*/ 93192 h 449883"/>
                      <a:gd name="connsiteX2" fmla="*/ 216358 w 239247"/>
                      <a:gd name="connsiteY2" fmla="*/ 103956 h 449883"/>
                      <a:gd name="connsiteX3" fmla="*/ 218811 w 239247"/>
                      <a:gd name="connsiteY3" fmla="*/ 79295 h 449883"/>
                      <a:gd name="connsiteX4" fmla="*/ 214723 w 239247"/>
                      <a:gd name="connsiteY4" fmla="*/ 120441 h 449883"/>
                      <a:gd name="connsiteX5" fmla="*/ 225896 w 239247"/>
                      <a:gd name="connsiteY5" fmla="*/ 84200 h 449883"/>
                      <a:gd name="connsiteX6" fmla="*/ 235841 w 239247"/>
                      <a:gd name="connsiteY6" fmla="*/ 45915 h 449883"/>
                      <a:gd name="connsiteX7" fmla="*/ 226713 w 239247"/>
                      <a:gd name="connsiteY7" fmla="*/ 66352 h 449883"/>
                      <a:gd name="connsiteX8" fmla="*/ 239248 w 239247"/>
                      <a:gd name="connsiteY8" fmla="*/ 13352 h 449883"/>
                      <a:gd name="connsiteX9" fmla="*/ 235841 w 239247"/>
                      <a:gd name="connsiteY9" fmla="*/ 7766 h 449883"/>
                      <a:gd name="connsiteX10" fmla="*/ 236251 w 239247"/>
                      <a:gd name="connsiteY10" fmla="*/ 3679 h 449883"/>
                      <a:gd name="connsiteX11" fmla="*/ 236523 w 239247"/>
                      <a:gd name="connsiteY11" fmla="*/ 0 h 449883"/>
                      <a:gd name="connsiteX12" fmla="*/ 235841 w 239247"/>
                      <a:gd name="connsiteY12" fmla="*/ 2725 h 449883"/>
                      <a:gd name="connsiteX13" fmla="*/ 233662 w 239247"/>
                      <a:gd name="connsiteY13" fmla="*/ 4632 h 449883"/>
                      <a:gd name="connsiteX14" fmla="*/ 218811 w 239247"/>
                      <a:gd name="connsiteY14" fmla="*/ 48640 h 449883"/>
                      <a:gd name="connsiteX15" fmla="*/ 216903 w 239247"/>
                      <a:gd name="connsiteY15" fmla="*/ 67442 h 449883"/>
                      <a:gd name="connsiteX16" fmla="*/ 204096 w 239247"/>
                      <a:gd name="connsiteY16" fmla="*/ 104637 h 449883"/>
                      <a:gd name="connsiteX17" fmla="*/ 198919 w 239247"/>
                      <a:gd name="connsiteY17" fmla="*/ 121940 h 449883"/>
                      <a:gd name="connsiteX18" fmla="*/ 196467 w 239247"/>
                      <a:gd name="connsiteY18" fmla="*/ 128207 h 449883"/>
                      <a:gd name="connsiteX19" fmla="*/ 197420 w 239247"/>
                      <a:gd name="connsiteY19" fmla="*/ 117035 h 449883"/>
                      <a:gd name="connsiteX20" fmla="*/ 187474 w 239247"/>
                      <a:gd name="connsiteY20" fmla="*/ 150007 h 449883"/>
                      <a:gd name="connsiteX21" fmla="*/ 175212 w 239247"/>
                      <a:gd name="connsiteY21" fmla="*/ 180117 h 449883"/>
                      <a:gd name="connsiteX22" fmla="*/ 161315 w 239247"/>
                      <a:gd name="connsiteY22" fmla="*/ 209410 h 449883"/>
                      <a:gd name="connsiteX23" fmla="*/ 157909 w 239247"/>
                      <a:gd name="connsiteY23" fmla="*/ 213906 h 449883"/>
                      <a:gd name="connsiteX24" fmla="*/ 157909 w 239247"/>
                      <a:gd name="connsiteY24" fmla="*/ 216495 h 449883"/>
                      <a:gd name="connsiteX25" fmla="*/ 0 w 239247"/>
                      <a:gd name="connsiteY25" fmla="*/ 449884 h 449883"/>
                      <a:gd name="connsiteX26" fmla="*/ 28339 w 239247"/>
                      <a:gd name="connsiteY26" fmla="*/ 420727 h 449883"/>
                      <a:gd name="connsiteX27" fmla="*/ 43326 w 239247"/>
                      <a:gd name="connsiteY27" fmla="*/ 410645 h 449883"/>
                      <a:gd name="connsiteX28" fmla="*/ 22208 w 239247"/>
                      <a:gd name="connsiteY28" fmla="*/ 435578 h 449883"/>
                      <a:gd name="connsiteX29" fmla="*/ 32018 w 239247"/>
                      <a:gd name="connsiteY29" fmla="*/ 433943 h 449883"/>
                      <a:gd name="connsiteX30" fmla="*/ 55180 w 239247"/>
                      <a:gd name="connsiteY30" fmla="*/ 402743 h 449883"/>
                      <a:gd name="connsiteX31" fmla="*/ 75208 w 239247"/>
                      <a:gd name="connsiteY31" fmla="*/ 370180 h 449883"/>
                      <a:gd name="connsiteX32" fmla="*/ 85154 w 239247"/>
                      <a:gd name="connsiteY32" fmla="*/ 364049 h 449883"/>
                      <a:gd name="connsiteX33" fmla="*/ 82156 w 239247"/>
                      <a:gd name="connsiteY33" fmla="*/ 369090 h 449883"/>
                      <a:gd name="connsiteX34" fmla="*/ 100958 w 239247"/>
                      <a:gd name="connsiteY34" fmla="*/ 344157 h 449883"/>
                      <a:gd name="connsiteX35" fmla="*/ 110496 w 239247"/>
                      <a:gd name="connsiteY35" fmla="*/ 325355 h 449883"/>
                      <a:gd name="connsiteX36" fmla="*/ 113220 w 239247"/>
                      <a:gd name="connsiteY36" fmla="*/ 327807 h 449883"/>
                      <a:gd name="connsiteX37" fmla="*/ 129161 w 239247"/>
                      <a:gd name="connsiteY37" fmla="*/ 298515 h 449883"/>
                      <a:gd name="connsiteX38" fmla="*/ 145374 w 239247"/>
                      <a:gd name="connsiteY38" fmla="*/ 267996 h 449883"/>
                      <a:gd name="connsiteX39" fmla="*/ 145374 w 239247"/>
                      <a:gd name="connsiteY39" fmla="*/ 269358 h 449883"/>
                      <a:gd name="connsiteX40" fmla="*/ 162950 w 239247"/>
                      <a:gd name="connsiteY40" fmla="*/ 232163 h 449883"/>
                      <a:gd name="connsiteX41" fmla="*/ 182433 w 239247"/>
                      <a:gd name="connsiteY41" fmla="*/ 190608 h 449883"/>
                      <a:gd name="connsiteX42" fmla="*/ 174667 w 239247"/>
                      <a:gd name="connsiteY42" fmla="*/ 216495 h 449883"/>
                      <a:gd name="connsiteX43" fmla="*/ 188973 w 239247"/>
                      <a:gd name="connsiteY43" fmla="*/ 180253 h 449883"/>
                      <a:gd name="connsiteX44" fmla="*/ 188019 w 239247"/>
                      <a:gd name="connsiteY44" fmla="*/ 192243 h 449883"/>
                      <a:gd name="connsiteX45" fmla="*/ 208865 w 239247"/>
                      <a:gd name="connsiteY45" fmla="*/ 124529 h 449883"/>
                      <a:gd name="connsiteX46" fmla="*/ 202870 w 239247"/>
                      <a:gd name="connsiteY46" fmla="*/ 128752 h 449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239247" h="449883">
                        <a:moveTo>
                          <a:pt x="202870" y="128888"/>
                        </a:moveTo>
                        <a:cubicBezTo>
                          <a:pt x="202870" y="122349"/>
                          <a:pt x="213906" y="94010"/>
                          <a:pt x="216631" y="93192"/>
                        </a:cubicBezTo>
                        <a:cubicBezTo>
                          <a:pt x="216222" y="97416"/>
                          <a:pt x="211726" y="113357"/>
                          <a:pt x="216358" y="103956"/>
                        </a:cubicBezTo>
                        <a:lnTo>
                          <a:pt x="218811" y="79295"/>
                        </a:lnTo>
                        <a:cubicBezTo>
                          <a:pt x="232708" y="50138"/>
                          <a:pt x="217993" y="104637"/>
                          <a:pt x="214723" y="120441"/>
                        </a:cubicBezTo>
                        <a:cubicBezTo>
                          <a:pt x="220446" y="105045"/>
                          <a:pt x="223171" y="94691"/>
                          <a:pt x="225896" y="84200"/>
                        </a:cubicBezTo>
                        <a:cubicBezTo>
                          <a:pt x="228893" y="73709"/>
                          <a:pt x="231209" y="62810"/>
                          <a:pt x="235841" y="45915"/>
                        </a:cubicBezTo>
                        <a:cubicBezTo>
                          <a:pt x="232572" y="55724"/>
                          <a:pt x="229438" y="61447"/>
                          <a:pt x="226713" y="66352"/>
                        </a:cubicBezTo>
                        <a:cubicBezTo>
                          <a:pt x="222490" y="66352"/>
                          <a:pt x="233117" y="35696"/>
                          <a:pt x="239248" y="13352"/>
                        </a:cubicBezTo>
                        <a:cubicBezTo>
                          <a:pt x="233525" y="27113"/>
                          <a:pt x="234479" y="18530"/>
                          <a:pt x="235841" y="7766"/>
                        </a:cubicBezTo>
                        <a:cubicBezTo>
                          <a:pt x="236251" y="5858"/>
                          <a:pt x="236251" y="4632"/>
                          <a:pt x="236251" y="3679"/>
                        </a:cubicBezTo>
                        <a:cubicBezTo>
                          <a:pt x="236251" y="2452"/>
                          <a:pt x="236387" y="1226"/>
                          <a:pt x="236523" y="0"/>
                        </a:cubicBezTo>
                        <a:lnTo>
                          <a:pt x="235841" y="2725"/>
                        </a:lnTo>
                        <a:cubicBezTo>
                          <a:pt x="235841" y="2725"/>
                          <a:pt x="234752" y="2861"/>
                          <a:pt x="233662" y="4632"/>
                        </a:cubicBezTo>
                        <a:cubicBezTo>
                          <a:pt x="229574" y="23571"/>
                          <a:pt x="222217" y="36787"/>
                          <a:pt x="218811" y="48640"/>
                        </a:cubicBezTo>
                        <a:cubicBezTo>
                          <a:pt x="223579" y="43599"/>
                          <a:pt x="221127" y="53953"/>
                          <a:pt x="216903" y="67442"/>
                        </a:cubicBezTo>
                        <a:cubicBezTo>
                          <a:pt x="212135" y="80658"/>
                          <a:pt x="205731" y="97007"/>
                          <a:pt x="204096" y="104637"/>
                        </a:cubicBezTo>
                        <a:lnTo>
                          <a:pt x="198919" y="121940"/>
                        </a:lnTo>
                        <a:cubicBezTo>
                          <a:pt x="198238" y="124120"/>
                          <a:pt x="197420" y="126164"/>
                          <a:pt x="196467" y="128207"/>
                        </a:cubicBezTo>
                        <a:cubicBezTo>
                          <a:pt x="195104" y="129161"/>
                          <a:pt x="195513" y="127254"/>
                          <a:pt x="197420" y="117035"/>
                        </a:cubicBezTo>
                        <a:cubicBezTo>
                          <a:pt x="196058" y="125619"/>
                          <a:pt x="184341" y="151642"/>
                          <a:pt x="187474" y="150007"/>
                        </a:cubicBezTo>
                        <a:lnTo>
                          <a:pt x="175212" y="180117"/>
                        </a:lnTo>
                        <a:lnTo>
                          <a:pt x="161315" y="209410"/>
                        </a:lnTo>
                        <a:cubicBezTo>
                          <a:pt x="160225" y="211181"/>
                          <a:pt x="158999" y="212816"/>
                          <a:pt x="157909" y="213906"/>
                        </a:cubicBezTo>
                        <a:cubicBezTo>
                          <a:pt x="157364" y="216086"/>
                          <a:pt x="157500" y="216631"/>
                          <a:pt x="157909" y="216495"/>
                        </a:cubicBezTo>
                        <a:cubicBezTo>
                          <a:pt x="116626" y="301376"/>
                          <a:pt x="64036" y="379990"/>
                          <a:pt x="0" y="449884"/>
                        </a:cubicBezTo>
                        <a:cubicBezTo>
                          <a:pt x="9810" y="439938"/>
                          <a:pt x="18257" y="431082"/>
                          <a:pt x="28339" y="420727"/>
                        </a:cubicBezTo>
                        <a:cubicBezTo>
                          <a:pt x="17576" y="440074"/>
                          <a:pt x="44280" y="403151"/>
                          <a:pt x="43326" y="410645"/>
                        </a:cubicBezTo>
                        <a:cubicBezTo>
                          <a:pt x="38149" y="419092"/>
                          <a:pt x="28476" y="429719"/>
                          <a:pt x="22208" y="435578"/>
                        </a:cubicBezTo>
                        <a:cubicBezTo>
                          <a:pt x="21663" y="439393"/>
                          <a:pt x="30928" y="431218"/>
                          <a:pt x="32018" y="433943"/>
                        </a:cubicBezTo>
                        <a:cubicBezTo>
                          <a:pt x="44689" y="420999"/>
                          <a:pt x="50139" y="411871"/>
                          <a:pt x="55180" y="402743"/>
                        </a:cubicBezTo>
                        <a:cubicBezTo>
                          <a:pt x="59812" y="393342"/>
                          <a:pt x="64172" y="383805"/>
                          <a:pt x="75208" y="370180"/>
                        </a:cubicBezTo>
                        <a:cubicBezTo>
                          <a:pt x="76434" y="372769"/>
                          <a:pt x="71665" y="382851"/>
                          <a:pt x="85154" y="364049"/>
                        </a:cubicBezTo>
                        <a:lnTo>
                          <a:pt x="82156" y="369090"/>
                        </a:lnTo>
                        <a:cubicBezTo>
                          <a:pt x="92102" y="353558"/>
                          <a:pt x="97416" y="348381"/>
                          <a:pt x="100958" y="344157"/>
                        </a:cubicBezTo>
                        <a:cubicBezTo>
                          <a:pt x="104637" y="340069"/>
                          <a:pt x="107089" y="337072"/>
                          <a:pt x="110496" y="325355"/>
                        </a:cubicBezTo>
                        <a:lnTo>
                          <a:pt x="113220" y="327807"/>
                        </a:lnTo>
                        <a:cubicBezTo>
                          <a:pt x="116626" y="320042"/>
                          <a:pt x="122758" y="309278"/>
                          <a:pt x="129161" y="298515"/>
                        </a:cubicBezTo>
                        <a:cubicBezTo>
                          <a:pt x="135020" y="287342"/>
                          <a:pt x="141014" y="276170"/>
                          <a:pt x="145374" y="267996"/>
                        </a:cubicBezTo>
                        <a:lnTo>
                          <a:pt x="145374" y="269358"/>
                        </a:lnTo>
                        <a:cubicBezTo>
                          <a:pt x="156410" y="245924"/>
                          <a:pt x="159544" y="239384"/>
                          <a:pt x="162950" y="232163"/>
                        </a:cubicBezTo>
                        <a:cubicBezTo>
                          <a:pt x="166492" y="224942"/>
                          <a:pt x="170580" y="217176"/>
                          <a:pt x="182433" y="190608"/>
                        </a:cubicBezTo>
                        <a:lnTo>
                          <a:pt x="174667" y="216495"/>
                        </a:lnTo>
                        <a:cubicBezTo>
                          <a:pt x="184749" y="199055"/>
                          <a:pt x="183114" y="193333"/>
                          <a:pt x="188973" y="180253"/>
                        </a:cubicBezTo>
                        <a:cubicBezTo>
                          <a:pt x="188973" y="181479"/>
                          <a:pt x="193197" y="179572"/>
                          <a:pt x="188019" y="192243"/>
                        </a:cubicBezTo>
                        <a:cubicBezTo>
                          <a:pt x="195377" y="169762"/>
                          <a:pt x="202189" y="147146"/>
                          <a:pt x="208865" y="124529"/>
                        </a:cubicBezTo>
                        <a:cubicBezTo>
                          <a:pt x="211726" y="107634"/>
                          <a:pt x="205459" y="126845"/>
                          <a:pt x="202870" y="128752"/>
                        </a:cubicBezTo>
                        <a:close/>
                      </a:path>
                    </a:pathLst>
                  </a:custGeom>
                  <a:solidFill>
                    <a:srgbClr val="1DADEB"/>
                  </a:solidFill>
                  <a:ln w="0" cap="flat">
                    <a:noFill/>
                    <a:prstDash val="solid"/>
                    <a:miter/>
                  </a:ln>
                </p:spPr>
                <p:txBody>
                  <a:bodyPr rtlCol="0" anchor="ctr"/>
                  <a:lstStyle/>
                  <a:p>
                    <a:endParaRPr lang="en-US"/>
                  </a:p>
                </p:txBody>
              </p:sp>
              <p:sp>
                <p:nvSpPr>
                  <p:cNvPr id="967" name="Freeform: Shape 966">
                    <a:extLst>
                      <a:ext uri="{FF2B5EF4-FFF2-40B4-BE49-F238E27FC236}">
                        <a16:creationId xmlns:a16="http://schemas.microsoft.com/office/drawing/2014/main" id="{C2BD2868-7F85-6C01-9E0A-06ACCFCDAC89}"/>
                      </a:ext>
                    </a:extLst>
                  </p:cNvPr>
                  <p:cNvSpPr/>
                  <p:nvPr/>
                </p:nvSpPr>
                <p:spPr>
                  <a:xfrm>
                    <a:off x="7122859" y="3537076"/>
                    <a:ext cx="3678" cy="12534"/>
                  </a:xfrm>
                  <a:custGeom>
                    <a:avLst/>
                    <a:gdLst>
                      <a:gd name="connsiteX0" fmla="*/ 0 w 3678"/>
                      <a:gd name="connsiteY0" fmla="*/ 12535 h 12534"/>
                      <a:gd name="connsiteX1" fmla="*/ 3679 w 3678"/>
                      <a:gd name="connsiteY1" fmla="*/ 0 h 12534"/>
                      <a:gd name="connsiteX2" fmla="*/ 0 w 3678"/>
                      <a:gd name="connsiteY2" fmla="*/ 12535 h 12534"/>
                    </a:gdLst>
                    <a:ahLst/>
                    <a:cxnLst>
                      <a:cxn ang="0">
                        <a:pos x="connsiteX0" y="connsiteY0"/>
                      </a:cxn>
                      <a:cxn ang="0">
                        <a:pos x="connsiteX1" y="connsiteY1"/>
                      </a:cxn>
                      <a:cxn ang="0">
                        <a:pos x="connsiteX2" y="connsiteY2"/>
                      </a:cxn>
                    </a:cxnLst>
                    <a:rect l="l" t="t" r="r" b="b"/>
                    <a:pathLst>
                      <a:path w="3678" h="12534">
                        <a:moveTo>
                          <a:pt x="0" y="12535"/>
                        </a:moveTo>
                        <a:cubicBezTo>
                          <a:pt x="1227" y="8992"/>
                          <a:pt x="2453" y="4905"/>
                          <a:pt x="3679" y="0"/>
                        </a:cubicBezTo>
                        <a:cubicBezTo>
                          <a:pt x="2316" y="4633"/>
                          <a:pt x="1090" y="8584"/>
                          <a:pt x="0" y="12535"/>
                        </a:cubicBezTo>
                        <a:close/>
                      </a:path>
                    </a:pathLst>
                  </a:custGeom>
                  <a:solidFill>
                    <a:srgbClr val="1DADEB"/>
                  </a:solidFill>
                  <a:ln w="0" cap="flat">
                    <a:noFill/>
                    <a:prstDash val="solid"/>
                    <a:miter/>
                  </a:ln>
                </p:spPr>
                <p:txBody>
                  <a:bodyPr rtlCol="0" anchor="ctr"/>
                  <a:lstStyle/>
                  <a:p>
                    <a:endParaRPr lang="en-US"/>
                  </a:p>
                </p:txBody>
              </p:sp>
              <p:sp>
                <p:nvSpPr>
                  <p:cNvPr id="968" name="Freeform: Shape 967">
                    <a:extLst>
                      <a:ext uri="{FF2B5EF4-FFF2-40B4-BE49-F238E27FC236}">
                        <a16:creationId xmlns:a16="http://schemas.microsoft.com/office/drawing/2014/main" id="{8EF93D17-B925-BC4A-7D35-F9D5DE808070}"/>
                      </a:ext>
                    </a:extLst>
                  </p:cNvPr>
                  <p:cNvSpPr/>
                  <p:nvPr/>
                </p:nvSpPr>
                <p:spPr>
                  <a:xfrm>
                    <a:off x="6873666" y="3953716"/>
                    <a:ext cx="13488" cy="14987"/>
                  </a:xfrm>
                  <a:custGeom>
                    <a:avLst/>
                    <a:gdLst>
                      <a:gd name="connsiteX0" fmla="*/ 0 w 13488"/>
                      <a:gd name="connsiteY0" fmla="*/ 14987 h 14987"/>
                      <a:gd name="connsiteX1" fmla="*/ 13488 w 13488"/>
                      <a:gd name="connsiteY1" fmla="*/ 0 h 14987"/>
                      <a:gd name="connsiteX2" fmla="*/ 0 w 13488"/>
                      <a:gd name="connsiteY2" fmla="*/ 14987 h 14987"/>
                    </a:gdLst>
                    <a:ahLst/>
                    <a:cxnLst>
                      <a:cxn ang="0">
                        <a:pos x="connsiteX0" y="connsiteY0"/>
                      </a:cxn>
                      <a:cxn ang="0">
                        <a:pos x="connsiteX1" y="connsiteY1"/>
                      </a:cxn>
                      <a:cxn ang="0">
                        <a:pos x="connsiteX2" y="connsiteY2"/>
                      </a:cxn>
                    </a:cxnLst>
                    <a:rect l="l" t="t" r="r" b="b"/>
                    <a:pathLst>
                      <a:path w="13488" h="14987">
                        <a:moveTo>
                          <a:pt x="0" y="14987"/>
                        </a:moveTo>
                        <a:cubicBezTo>
                          <a:pt x="4769" y="10082"/>
                          <a:pt x="8992" y="4905"/>
                          <a:pt x="13488" y="0"/>
                        </a:cubicBezTo>
                        <a:cubicBezTo>
                          <a:pt x="9128" y="4496"/>
                          <a:pt x="5041" y="9401"/>
                          <a:pt x="0" y="14987"/>
                        </a:cubicBezTo>
                        <a:close/>
                      </a:path>
                    </a:pathLst>
                  </a:custGeom>
                  <a:solidFill>
                    <a:srgbClr val="1DADEB"/>
                  </a:solidFill>
                  <a:ln w="0" cap="flat">
                    <a:noFill/>
                    <a:prstDash val="solid"/>
                    <a:miter/>
                  </a:ln>
                </p:spPr>
                <p:txBody>
                  <a:bodyPr rtlCol="0" anchor="ctr"/>
                  <a:lstStyle/>
                  <a:p>
                    <a:endParaRPr lang="en-US"/>
                  </a:p>
                </p:txBody>
              </p:sp>
              <p:sp>
                <p:nvSpPr>
                  <p:cNvPr id="969" name="Freeform: Shape 968">
                    <a:extLst>
                      <a:ext uri="{FF2B5EF4-FFF2-40B4-BE49-F238E27FC236}">
                        <a16:creationId xmlns:a16="http://schemas.microsoft.com/office/drawing/2014/main" id="{10E4B748-8232-7CE4-B9D8-FB72C721F1EC}"/>
                      </a:ext>
                    </a:extLst>
                  </p:cNvPr>
                  <p:cNvSpPr/>
                  <p:nvPr/>
                </p:nvSpPr>
                <p:spPr>
                  <a:xfrm>
                    <a:off x="7128854" y="3437753"/>
                    <a:ext cx="11172" cy="46776"/>
                  </a:xfrm>
                  <a:custGeom>
                    <a:avLst/>
                    <a:gdLst>
                      <a:gd name="connsiteX0" fmla="*/ 11172 w 11172"/>
                      <a:gd name="connsiteY0" fmla="*/ 11853 h 46776"/>
                      <a:gd name="connsiteX1" fmla="*/ 9265 w 11172"/>
                      <a:gd name="connsiteY1" fmla="*/ 0 h 46776"/>
                      <a:gd name="connsiteX2" fmla="*/ 0 w 11172"/>
                      <a:gd name="connsiteY2" fmla="*/ 42645 h 46776"/>
                      <a:gd name="connsiteX3" fmla="*/ 3406 w 11172"/>
                      <a:gd name="connsiteY3" fmla="*/ 46732 h 46776"/>
                      <a:gd name="connsiteX4" fmla="*/ 11172 w 11172"/>
                      <a:gd name="connsiteY4" fmla="*/ 11853 h 46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172" h="46776">
                        <a:moveTo>
                          <a:pt x="11172" y="11853"/>
                        </a:moveTo>
                        <a:cubicBezTo>
                          <a:pt x="6812" y="23434"/>
                          <a:pt x="10491" y="2316"/>
                          <a:pt x="9265" y="0"/>
                        </a:cubicBezTo>
                        <a:cubicBezTo>
                          <a:pt x="6949" y="14442"/>
                          <a:pt x="2997" y="28339"/>
                          <a:pt x="0" y="42645"/>
                        </a:cubicBezTo>
                        <a:cubicBezTo>
                          <a:pt x="1363" y="42645"/>
                          <a:pt x="1908" y="47277"/>
                          <a:pt x="3406" y="46732"/>
                        </a:cubicBezTo>
                        <a:lnTo>
                          <a:pt x="11172" y="11853"/>
                        </a:lnTo>
                        <a:close/>
                      </a:path>
                    </a:pathLst>
                  </a:custGeom>
                  <a:solidFill>
                    <a:srgbClr val="1DADEB"/>
                  </a:solidFill>
                  <a:ln w="0" cap="flat">
                    <a:noFill/>
                    <a:prstDash val="solid"/>
                    <a:miter/>
                  </a:ln>
                </p:spPr>
                <p:txBody>
                  <a:bodyPr rtlCol="0" anchor="ctr"/>
                  <a:lstStyle/>
                  <a:p>
                    <a:endParaRPr lang="en-US"/>
                  </a:p>
                </p:txBody>
              </p:sp>
              <p:sp>
                <p:nvSpPr>
                  <p:cNvPr id="970" name="Freeform: Shape 969">
                    <a:extLst>
                      <a:ext uri="{FF2B5EF4-FFF2-40B4-BE49-F238E27FC236}">
                        <a16:creationId xmlns:a16="http://schemas.microsoft.com/office/drawing/2014/main" id="{34C03683-71BF-E497-0AA3-868A9BD19FB2}"/>
                      </a:ext>
                    </a:extLst>
                  </p:cNvPr>
                  <p:cNvSpPr/>
                  <p:nvPr/>
                </p:nvSpPr>
                <p:spPr>
                  <a:xfrm>
                    <a:off x="7123269" y="3480262"/>
                    <a:ext cx="5449" cy="23297"/>
                  </a:xfrm>
                  <a:custGeom>
                    <a:avLst/>
                    <a:gdLst>
                      <a:gd name="connsiteX0" fmla="*/ 136 w 5449"/>
                      <a:gd name="connsiteY0" fmla="*/ 11717 h 23297"/>
                      <a:gd name="connsiteX1" fmla="*/ 136 w 5449"/>
                      <a:gd name="connsiteY1" fmla="*/ 23298 h 23297"/>
                      <a:gd name="connsiteX2" fmla="*/ 5450 w 5449"/>
                      <a:gd name="connsiteY2" fmla="*/ 0 h 23297"/>
                      <a:gd name="connsiteX3" fmla="*/ 0 w 5449"/>
                      <a:gd name="connsiteY3" fmla="*/ 11717 h 23297"/>
                    </a:gdLst>
                    <a:ahLst/>
                    <a:cxnLst>
                      <a:cxn ang="0">
                        <a:pos x="connsiteX0" y="connsiteY0"/>
                      </a:cxn>
                      <a:cxn ang="0">
                        <a:pos x="connsiteX1" y="connsiteY1"/>
                      </a:cxn>
                      <a:cxn ang="0">
                        <a:pos x="connsiteX2" y="connsiteY2"/>
                      </a:cxn>
                      <a:cxn ang="0">
                        <a:pos x="connsiteX3" y="connsiteY3"/>
                      </a:cxn>
                    </a:cxnLst>
                    <a:rect l="l" t="t" r="r" b="b"/>
                    <a:pathLst>
                      <a:path w="5449" h="23297">
                        <a:moveTo>
                          <a:pt x="136" y="11717"/>
                        </a:moveTo>
                        <a:cubicBezTo>
                          <a:pt x="681" y="13352"/>
                          <a:pt x="545" y="18121"/>
                          <a:pt x="136" y="23298"/>
                        </a:cubicBezTo>
                        <a:lnTo>
                          <a:pt x="5450" y="0"/>
                        </a:lnTo>
                        <a:cubicBezTo>
                          <a:pt x="4360" y="0"/>
                          <a:pt x="2861" y="2316"/>
                          <a:pt x="0" y="11717"/>
                        </a:cubicBezTo>
                        <a:close/>
                      </a:path>
                    </a:pathLst>
                  </a:custGeom>
                  <a:solidFill>
                    <a:srgbClr val="1DADEB"/>
                  </a:solidFill>
                  <a:ln w="0" cap="flat">
                    <a:noFill/>
                    <a:prstDash val="solid"/>
                    <a:miter/>
                  </a:ln>
                </p:spPr>
                <p:txBody>
                  <a:bodyPr rtlCol="0" anchor="ctr"/>
                  <a:lstStyle/>
                  <a:p>
                    <a:endParaRPr lang="en-US"/>
                  </a:p>
                </p:txBody>
              </p:sp>
              <p:sp>
                <p:nvSpPr>
                  <p:cNvPr id="971" name="Freeform: Shape 970">
                    <a:extLst>
                      <a:ext uri="{FF2B5EF4-FFF2-40B4-BE49-F238E27FC236}">
                        <a16:creationId xmlns:a16="http://schemas.microsoft.com/office/drawing/2014/main" id="{A70F3D81-FE71-371F-818D-9EFC65B53914}"/>
                      </a:ext>
                    </a:extLst>
                  </p:cNvPr>
                  <p:cNvSpPr/>
                  <p:nvPr/>
                </p:nvSpPr>
                <p:spPr>
                  <a:xfrm>
                    <a:off x="7192890" y="3504786"/>
                    <a:ext cx="3406" cy="20164"/>
                  </a:xfrm>
                  <a:custGeom>
                    <a:avLst/>
                    <a:gdLst>
                      <a:gd name="connsiteX0" fmla="*/ 3406 w 3406"/>
                      <a:gd name="connsiteY0" fmla="*/ 0 h 20164"/>
                      <a:gd name="connsiteX1" fmla="*/ 1635 w 3406"/>
                      <a:gd name="connsiteY1" fmla="*/ 7902 h 20164"/>
                      <a:gd name="connsiteX2" fmla="*/ 0 w 3406"/>
                      <a:gd name="connsiteY2" fmla="*/ 20165 h 20164"/>
                      <a:gd name="connsiteX3" fmla="*/ 3406 w 3406"/>
                      <a:gd name="connsiteY3" fmla="*/ 0 h 20164"/>
                    </a:gdLst>
                    <a:ahLst/>
                    <a:cxnLst>
                      <a:cxn ang="0">
                        <a:pos x="connsiteX0" y="connsiteY0"/>
                      </a:cxn>
                      <a:cxn ang="0">
                        <a:pos x="connsiteX1" y="connsiteY1"/>
                      </a:cxn>
                      <a:cxn ang="0">
                        <a:pos x="connsiteX2" y="connsiteY2"/>
                      </a:cxn>
                      <a:cxn ang="0">
                        <a:pos x="connsiteX3" y="connsiteY3"/>
                      </a:cxn>
                    </a:cxnLst>
                    <a:rect l="l" t="t" r="r" b="b"/>
                    <a:pathLst>
                      <a:path w="3406" h="20164">
                        <a:moveTo>
                          <a:pt x="3406" y="0"/>
                        </a:moveTo>
                        <a:lnTo>
                          <a:pt x="1635" y="7902"/>
                        </a:lnTo>
                        <a:lnTo>
                          <a:pt x="0" y="20165"/>
                        </a:lnTo>
                        <a:lnTo>
                          <a:pt x="3406" y="0"/>
                        </a:lnTo>
                        <a:close/>
                      </a:path>
                    </a:pathLst>
                  </a:custGeom>
                  <a:solidFill>
                    <a:srgbClr val="1DADEB"/>
                  </a:solidFill>
                  <a:ln w="0" cap="flat">
                    <a:noFill/>
                    <a:prstDash val="solid"/>
                    <a:miter/>
                  </a:ln>
                </p:spPr>
                <p:txBody>
                  <a:bodyPr rtlCol="0" anchor="ctr"/>
                  <a:lstStyle/>
                  <a:p>
                    <a:endParaRPr lang="en-US"/>
                  </a:p>
                </p:txBody>
              </p:sp>
              <p:sp>
                <p:nvSpPr>
                  <p:cNvPr id="972" name="Freeform: Shape 971">
                    <a:extLst>
                      <a:ext uri="{FF2B5EF4-FFF2-40B4-BE49-F238E27FC236}">
                        <a16:creationId xmlns:a16="http://schemas.microsoft.com/office/drawing/2014/main" id="{B8908F36-85CA-23FE-2610-AFE85A906B7B}"/>
                      </a:ext>
                    </a:extLst>
                  </p:cNvPr>
                  <p:cNvSpPr/>
                  <p:nvPr/>
                </p:nvSpPr>
                <p:spPr>
                  <a:xfrm>
                    <a:off x="7154741" y="3592664"/>
                    <a:ext cx="11171" cy="32426"/>
                  </a:xfrm>
                  <a:custGeom>
                    <a:avLst/>
                    <a:gdLst>
                      <a:gd name="connsiteX0" fmla="*/ 0 w 11171"/>
                      <a:gd name="connsiteY0" fmla="*/ 32427 h 32426"/>
                      <a:gd name="connsiteX1" fmla="*/ 11172 w 11171"/>
                      <a:gd name="connsiteY1" fmla="*/ 0 h 32426"/>
                      <a:gd name="connsiteX2" fmla="*/ 0 w 11171"/>
                      <a:gd name="connsiteY2" fmla="*/ 32427 h 32426"/>
                    </a:gdLst>
                    <a:ahLst/>
                    <a:cxnLst>
                      <a:cxn ang="0">
                        <a:pos x="connsiteX0" y="connsiteY0"/>
                      </a:cxn>
                      <a:cxn ang="0">
                        <a:pos x="connsiteX1" y="connsiteY1"/>
                      </a:cxn>
                      <a:cxn ang="0">
                        <a:pos x="connsiteX2" y="connsiteY2"/>
                      </a:cxn>
                    </a:cxnLst>
                    <a:rect l="l" t="t" r="r" b="b"/>
                    <a:pathLst>
                      <a:path w="11171" h="32426">
                        <a:moveTo>
                          <a:pt x="0" y="32427"/>
                        </a:moveTo>
                        <a:cubicBezTo>
                          <a:pt x="5177" y="23979"/>
                          <a:pt x="9673" y="5995"/>
                          <a:pt x="11172" y="0"/>
                        </a:cubicBezTo>
                        <a:cubicBezTo>
                          <a:pt x="4360" y="20028"/>
                          <a:pt x="6540" y="11172"/>
                          <a:pt x="0" y="32427"/>
                        </a:cubicBezTo>
                        <a:close/>
                      </a:path>
                    </a:pathLst>
                  </a:custGeom>
                  <a:solidFill>
                    <a:srgbClr val="1DADEB"/>
                  </a:solidFill>
                  <a:ln w="0" cap="flat">
                    <a:noFill/>
                    <a:prstDash val="solid"/>
                    <a:miter/>
                  </a:ln>
                </p:spPr>
                <p:txBody>
                  <a:bodyPr rtlCol="0" anchor="ctr"/>
                  <a:lstStyle/>
                  <a:p>
                    <a:endParaRPr lang="en-US"/>
                  </a:p>
                </p:txBody>
              </p:sp>
              <p:sp>
                <p:nvSpPr>
                  <p:cNvPr id="973" name="Freeform: Shape 972">
                    <a:extLst>
                      <a:ext uri="{FF2B5EF4-FFF2-40B4-BE49-F238E27FC236}">
                        <a16:creationId xmlns:a16="http://schemas.microsoft.com/office/drawing/2014/main" id="{514445A7-CF92-D957-6D9F-55D8DBCD2D4D}"/>
                      </a:ext>
                    </a:extLst>
                  </p:cNvPr>
                  <p:cNvSpPr/>
                  <p:nvPr/>
                </p:nvSpPr>
                <p:spPr>
                  <a:xfrm>
                    <a:off x="7178993" y="3607243"/>
                    <a:ext cx="5586" cy="20028"/>
                  </a:xfrm>
                  <a:custGeom>
                    <a:avLst/>
                    <a:gdLst>
                      <a:gd name="connsiteX0" fmla="*/ 5586 w 5586"/>
                      <a:gd name="connsiteY0" fmla="*/ 0 h 20028"/>
                      <a:gd name="connsiteX1" fmla="*/ 0 w 5586"/>
                      <a:gd name="connsiteY1" fmla="*/ 20028 h 20028"/>
                      <a:gd name="connsiteX2" fmla="*/ 953 w 5586"/>
                      <a:gd name="connsiteY2" fmla="*/ 18393 h 20028"/>
                      <a:gd name="connsiteX3" fmla="*/ 5586 w 5586"/>
                      <a:gd name="connsiteY3" fmla="*/ 0 h 20028"/>
                    </a:gdLst>
                    <a:ahLst/>
                    <a:cxnLst>
                      <a:cxn ang="0">
                        <a:pos x="connsiteX0" y="connsiteY0"/>
                      </a:cxn>
                      <a:cxn ang="0">
                        <a:pos x="connsiteX1" y="connsiteY1"/>
                      </a:cxn>
                      <a:cxn ang="0">
                        <a:pos x="connsiteX2" y="connsiteY2"/>
                      </a:cxn>
                      <a:cxn ang="0">
                        <a:pos x="connsiteX3" y="connsiteY3"/>
                      </a:cxn>
                    </a:cxnLst>
                    <a:rect l="l" t="t" r="r" b="b"/>
                    <a:pathLst>
                      <a:path w="5586" h="20028">
                        <a:moveTo>
                          <a:pt x="5586" y="0"/>
                        </a:moveTo>
                        <a:lnTo>
                          <a:pt x="0" y="20028"/>
                        </a:lnTo>
                        <a:lnTo>
                          <a:pt x="953" y="18393"/>
                        </a:lnTo>
                        <a:lnTo>
                          <a:pt x="5586" y="0"/>
                        </a:lnTo>
                        <a:close/>
                      </a:path>
                    </a:pathLst>
                  </a:custGeom>
                  <a:solidFill>
                    <a:srgbClr val="1DADEB"/>
                  </a:solidFill>
                  <a:ln w="0" cap="flat">
                    <a:noFill/>
                    <a:prstDash val="solid"/>
                    <a:miter/>
                  </a:ln>
                </p:spPr>
                <p:txBody>
                  <a:bodyPr rtlCol="0" anchor="ctr"/>
                  <a:lstStyle/>
                  <a:p>
                    <a:endParaRPr lang="en-US"/>
                  </a:p>
                </p:txBody>
              </p:sp>
              <p:sp>
                <p:nvSpPr>
                  <p:cNvPr id="974" name="Freeform: Shape 973">
                    <a:extLst>
                      <a:ext uri="{FF2B5EF4-FFF2-40B4-BE49-F238E27FC236}">
                        <a16:creationId xmlns:a16="http://schemas.microsoft.com/office/drawing/2014/main" id="{552D59B7-A9D1-64B4-2EBE-D3330C895E87}"/>
                      </a:ext>
                    </a:extLst>
                  </p:cNvPr>
                  <p:cNvSpPr/>
                  <p:nvPr/>
                </p:nvSpPr>
                <p:spPr>
                  <a:xfrm>
                    <a:off x="6767258" y="4080015"/>
                    <a:ext cx="7356" cy="6131"/>
                  </a:xfrm>
                  <a:custGeom>
                    <a:avLst/>
                    <a:gdLst>
                      <a:gd name="connsiteX0" fmla="*/ 7357 w 7356"/>
                      <a:gd name="connsiteY0" fmla="*/ 0 h 6131"/>
                      <a:gd name="connsiteX1" fmla="*/ 0 w 7356"/>
                      <a:gd name="connsiteY1" fmla="*/ 6131 h 6131"/>
                      <a:gd name="connsiteX2" fmla="*/ 7357 w 7356"/>
                      <a:gd name="connsiteY2" fmla="*/ 0 h 6131"/>
                    </a:gdLst>
                    <a:ahLst/>
                    <a:cxnLst>
                      <a:cxn ang="0">
                        <a:pos x="connsiteX0" y="connsiteY0"/>
                      </a:cxn>
                      <a:cxn ang="0">
                        <a:pos x="connsiteX1" y="connsiteY1"/>
                      </a:cxn>
                      <a:cxn ang="0">
                        <a:pos x="connsiteX2" y="connsiteY2"/>
                      </a:cxn>
                    </a:cxnLst>
                    <a:rect l="l" t="t" r="r" b="b"/>
                    <a:pathLst>
                      <a:path w="7356" h="6131">
                        <a:moveTo>
                          <a:pt x="7357" y="0"/>
                        </a:moveTo>
                        <a:cubicBezTo>
                          <a:pt x="4905" y="2044"/>
                          <a:pt x="2452" y="3951"/>
                          <a:pt x="0" y="6131"/>
                        </a:cubicBezTo>
                        <a:cubicBezTo>
                          <a:pt x="3406" y="3406"/>
                          <a:pt x="5586" y="1635"/>
                          <a:pt x="7357" y="0"/>
                        </a:cubicBezTo>
                        <a:close/>
                      </a:path>
                    </a:pathLst>
                  </a:custGeom>
                  <a:solidFill>
                    <a:srgbClr val="1DADEB"/>
                  </a:solidFill>
                  <a:ln w="0" cap="flat">
                    <a:noFill/>
                    <a:prstDash val="solid"/>
                    <a:miter/>
                  </a:ln>
                </p:spPr>
                <p:txBody>
                  <a:bodyPr rtlCol="0" anchor="ctr"/>
                  <a:lstStyle/>
                  <a:p>
                    <a:endParaRPr lang="en-US"/>
                  </a:p>
                </p:txBody>
              </p:sp>
              <p:sp>
                <p:nvSpPr>
                  <p:cNvPr id="975" name="Freeform: Shape 974">
                    <a:extLst>
                      <a:ext uri="{FF2B5EF4-FFF2-40B4-BE49-F238E27FC236}">
                        <a16:creationId xmlns:a16="http://schemas.microsoft.com/office/drawing/2014/main" id="{FC8F5E93-0DC4-F91D-1507-D5DBABEF2EB8}"/>
                      </a:ext>
                    </a:extLst>
                  </p:cNvPr>
                  <p:cNvSpPr/>
                  <p:nvPr/>
                </p:nvSpPr>
                <p:spPr>
                  <a:xfrm>
                    <a:off x="6673532" y="3943770"/>
                    <a:ext cx="226737" cy="201916"/>
                  </a:xfrm>
                  <a:custGeom>
                    <a:avLst/>
                    <a:gdLst>
                      <a:gd name="connsiteX0" fmla="*/ 220298 w 226737"/>
                      <a:gd name="connsiteY0" fmla="*/ 18393 h 201916"/>
                      <a:gd name="connsiteX1" fmla="*/ 224386 w 226737"/>
                      <a:gd name="connsiteY1" fmla="*/ 681 h 201916"/>
                      <a:gd name="connsiteX2" fmla="*/ 209126 w 226737"/>
                      <a:gd name="connsiteY2" fmla="*/ 20845 h 201916"/>
                      <a:gd name="connsiteX3" fmla="*/ 209535 w 226737"/>
                      <a:gd name="connsiteY3" fmla="*/ 18257 h 201916"/>
                      <a:gd name="connsiteX4" fmla="*/ 188281 w 226737"/>
                      <a:gd name="connsiteY4" fmla="*/ 41282 h 201916"/>
                      <a:gd name="connsiteX5" fmla="*/ 198908 w 226737"/>
                      <a:gd name="connsiteY5" fmla="*/ 37604 h 201916"/>
                      <a:gd name="connsiteX6" fmla="*/ 163756 w 226737"/>
                      <a:gd name="connsiteY6" fmla="*/ 64172 h 201916"/>
                      <a:gd name="connsiteX7" fmla="*/ 130649 w 226737"/>
                      <a:gd name="connsiteY7" fmla="*/ 94827 h 201916"/>
                      <a:gd name="connsiteX8" fmla="*/ 132829 w 226737"/>
                      <a:gd name="connsiteY8" fmla="*/ 91830 h 201916"/>
                      <a:gd name="connsiteX9" fmla="*/ 128196 w 226737"/>
                      <a:gd name="connsiteY9" fmla="*/ 96871 h 201916"/>
                      <a:gd name="connsiteX10" fmla="*/ 7210 w 226737"/>
                      <a:gd name="connsiteY10" fmla="*/ 192106 h 201916"/>
                      <a:gd name="connsiteX11" fmla="*/ 7482 w 226737"/>
                      <a:gd name="connsiteY11" fmla="*/ 201916 h 201916"/>
                      <a:gd name="connsiteX12" fmla="*/ 74924 w 226737"/>
                      <a:gd name="connsiteY12" fmla="*/ 151096 h 201916"/>
                      <a:gd name="connsiteX13" fmla="*/ 79148 w 226737"/>
                      <a:gd name="connsiteY13" fmla="*/ 151096 h 201916"/>
                      <a:gd name="connsiteX14" fmla="*/ 91546 w 226737"/>
                      <a:gd name="connsiteY14" fmla="*/ 136246 h 201916"/>
                      <a:gd name="connsiteX15" fmla="*/ 76559 w 226737"/>
                      <a:gd name="connsiteY15" fmla="*/ 146328 h 201916"/>
                      <a:gd name="connsiteX16" fmla="*/ 145363 w 226737"/>
                      <a:gd name="connsiteY16" fmla="*/ 87061 h 201916"/>
                      <a:gd name="connsiteX17" fmla="*/ 98495 w 226737"/>
                      <a:gd name="connsiteY17" fmla="*/ 132839 h 201916"/>
                      <a:gd name="connsiteX18" fmla="*/ 101220 w 226737"/>
                      <a:gd name="connsiteY18" fmla="*/ 135973 h 201916"/>
                      <a:gd name="connsiteX19" fmla="*/ 162803 w 226737"/>
                      <a:gd name="connsiteY19" fmla="*/ 80930 h 201916"/>
                      <a:gd name="connsiteX20" fmla="*/ 220435 w 226737"/>
                      <a:gd name="connsiteY20" fmla="*/ 18121 h 201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6737" h="201916">
                        <a:moveTo>
                          <a:pt x="220298" y="18393"/>
                        </a:moveTo>
                        <a:cubicBezTo>
                          <a:pt x="186510" y="50683"/>
                          <a:pt x="238010" y="-6812"/>
                          <a:pt x="224386" y="681"/>
                        </a:cubicBezTo>
                        <a:cubicBezTo>
                          <a:pt x="219481" y="7494"/>
                          <a:pt x="214167" y="14169"/>
                          <a:pt x="209126" y="20845"/>
                        </a:cubicBezTo>
                        <a:lnTo>
                          <a:pt x="209535" y="18257"/>
                        </a:lnTo>
                        <a:cubicBezTo>
                          <a:pt x="203132" y="26159"/>
                          <a:pt x="195365" y="33653"/>
                          <a:pt x="188281" y="41282"/>
                        </a:cubicBezTo>
                        <a:cubicBezTo>
                          <a:pt x="194548" y="38285"/>
                          <a:pt x="198091" y="34879"/>
                          <a:pt x="198908" y="37604"/>
                        </a:cubicBezTo>
                        <a:cubicBezTo>
                          <a:pt x="168797" y="66897"/>
                          <a:pt x="187327" y="45779"/>
                          <a:pt x="163756" y="64172"/>
                        </a:cubicBezTo>
                        <a:cubicBezTo>
                          <a:pt x="153266" y="74799"/>
                          <a:pt x="141821" y="84745"/>
                          <a:pt x="130649" y="94827"/>
                        </a:cubicBezTo>
                        <a:lnTo>
                          <a:pt x="132829" y="91830"/>
                        </a:lnTo>
                        <a:cubicBezTo>
                          <a:pt x="129968" y="94418"/>
                          <a:pt x="129014" y="95781"/>
                          <a:pt x="128196" y="96871"/>
                        </a:cubicBezTo>
                        <a:cubicBezTo>
                          <a:pt x="91955" y="132295"/>
                          <a:pt x="49174" y="162269"/>
                          <a:pt x="7210" y="192106"/>
                        </a:cubicBezTo>
                        <a:cubicBezTo>
                          <a:pt x="-14998" y="209818"/>
                          <a:pt x="22606" y="186929"/>
                          <a:pt x="7482" y="201916"/>
                        </a:cubicBezTo>
                        <a:cubicBezTo>
                          <a:pt x="34323" y="182978"/>
                          <a:pt x="76423" y="157500"/>
                          <a:pt x="74924" y="151096"/>
                        </a:cubicBezTo>
                        <a:cubicBezTo>
                          <a:pt x="74516" y="152323"/>
                          <a:pt x="73562" y="154775"/>
                          <a:pt x="79148" y="151096"/>
                        </a:cubicBezTo>
                        <a:lnTo>
                          <a:pt x="91546" y="136246"/>
                        </a:lnTo>
                        <a:lnTo>
                          <a:pt x="76559" y="146328"/>
                        </a:lnTo>
                        <a:cubicBezTo>
                          <a:pt x="89911" y="132158"/>
                          <a:pt x="135417" y="92511"/>
                          <a:pt x="145363" y="87061"/>
                        </a:cubicBezTo>
                        <a:cubicBezTo>
                          <a:pt x="120294" y="110768"/>
                          <a:pt x="136916" y="103410"/>
                          <a:pt x="98495" y="132839"/>
                        </a:cubicBezTo>
                        <a:cubicBezTo>
                          <a:pt x="100947" y="132431"/>
                          <a:pt x="109531" y="128616"/>
                          <a:pt x="101220" y="135973"/>
                        </a:cubicBezTo>
                        <a:cubicBezTo>
                          <a:pt x="122474" y="117035"/>
                          <a:pt x="142502" y="99051"/>
                          <a:pt x="162803" y="80930"/>
                        </a:cubicBezTo>
                        <a:cubicBezTo>
                          <a:pt x="181877" y="62537"/>
                          <a:pt x="202450" y="41827"/>
                          <a:pt x="220435" y="18121"/>
                        </a:cubicBezTo>
                        <a:close/>
                      </a:path>
                    </a:pathLst>
                  </a:custGeom>
                  <a:solidFill>
                    <a:srgbClr val="1DADEB"/>
                  </a:solidFill>
                  <a:ln w="0" cap="flat">
                    <a:noFill/>
                    <a:prstDash val="solid"/>
                    <a:miter/>
                  </a:ln>
                </p:spPr>
                <p:txBody>
                  <a:bodyPr rtlCol="0" anchor="ctr"/>
                  <a:lstStyle/>
                  <a:p>
                    <a:endParaRPr lang="en-US"/>
                  </a:p>
                </p:txBody>
              </p:sp>
              <p:sp>
                <p:nvSpPr>
                  <p:cNvPr id="976" name="Freeform: Shape 975">
                    <a:extLst>
                      <a:ext uri="{FF2B5EF4-FFF2-40B4-BE49-F238E27FC236}">
                        <a16:creationId xmlns:a16="http://schemas.microsoft.com/office/drawing/2014/main" id="{C77683D3-87EB-325D-3773-9001A3B832E0}"/>
                      </a:ext>
                    </a:extLst>
                  </p:cNvPr>
                  <p:cNvSpPr/>
                  <p:nvPr/>
                </p:nvSpPr>
                <p:spPr>
                  <a:xfrm>
                    <a:off x="6420700" y="4281659"/>
                    <a:ext cx="766" cy="736"/>
                  </a:xfrm>
                  <a:custGeom>
                    <a:avLst/>
                    <a:gdLst>
                      <a:gd name="connsiteX0" fmla="*/ 493 w 766"/>
                      <a:gd name="connsiteY0" fmla="*/ 545 h 736"/>
                      <a:gd name="connsiteX1" fmla="*/ 766 w 766"/>
                      <a:gd name="connsiteY1" fmla="*/ 0 h 736"/>
                      <a:gd name="connsiteX2" fmla="*/ 493 w 766"/>
                      <a:gd name="connsiteY2" fmla="*/ 545 h 736"/>
                    </a:gdLst>
                    <a:ahLst/>
                    <a:cxnLst>
                      <a:cxn ang="0">
                        <a:pos x="connsiteX0" y="connsiteY0"/>
                      </a:cxn>
                      <a:cxn ang="0">
                        <a:pos x="connsiteX1" y="connsiteY1"/>
                      </a:cxn>
                      <a:cxn ang="0">
                        <a:pos x="connsiteX2" y="connsiteY2"/>
                      </a:cxn>
                    </a:cxnLst>
                    <a:rect l="l" t="t" r="r" b="b"/>
                    <a:pathLst>
                      <a:path w="766" h="736">
                        <a:moveTo>
                          <a:pt x="493" y="545"/>
                        </a:moveTo>
                        <a:lnTo>
                          <a:pt x="766" y="0"/>
                        </a:lnTo>
                        <a:cubicBezTo>
                          <a:pt x="-51" y="681"/>
                          <a:pt x="-324" y="953"/>
                          <a:pt x="493" y="545"/>
                        </a:cubicBezTo>
                        <a:close/>
                      </a:path>
                    </a:pathLst>
                  </a:custGeom>
                  <a:solidFill>
                    <a:srgbClr val="1DADEB"/>
                  </a:solidFill>
                  <a:ln w="0" cap="flat">
                    <a:noFill/>
                    <a:prstDash val="solid"/>
                    <a:miter/>
                  </a:ln>
                </p:spPr>
                <p:txBody>
                  <a:bodyPr rtlCol="0" anchor="ctr"/>
                  <a:lstStyle/>
                  <a:p>
                    <a:endParaRPr lang="en-US"/>
                  </a:p>
                </p:txBody>
              </p:sp>
              <p:sp>
                <p:nvSpPr>
                  <p:cNvPr id="977" name="Freeform: Shape 976">
                    <a:extLst>
                      <a:ext uri="{FF2B5EF4-FFF2-40B4-BE49-F238E27FC236}">
                        <a16:creationId xmlns:a16="http://schemas.microsoft.com/office/drawing/2014/main" id="{A8C41496-24DB-DB1C-EDD3-7DC46B6F6EB5}"/>
                      </a:ext>
                    </a:extLst>
                  </p:cNvPr>
                  <p:cNvSpPr/>
                  <p:nvPr/>
                </p:nvSpPr>
                <p:spPr>
                  <a:xfrm>
                    <a:off x="6421330" y="4259588"/>
                    <a:ext cx="41827" cy="21935"/>
                  </a:xfrm>
                  <a:custGeom>
                    <a:avLst/>
                    <a:gdLst>
                      <a:gd name="connsiteX0" fmla="*/ 17985 w 41827"/>
                      <a:gd name="connsiteY0" fmla="*/ 15804 h 21935"/>
                      <a:gd name="connsiteX1" fmla="*/ 41828 w 41827"/>
                      <a:gd name="connsiteY1" fmla="*/ 0 h 21935"/>
                      <a:gd name="connsiteX2" fmla="*/ 1635 w 41827"/>
                      <a:gd name="connsiteY2" fmla="*/ 17575 h 21935"/>
                      <a:gd name="connsiteX3" fmla="*/ 0 w 41827"/>
                      <a:gd name="connsiteY3" fmla="*/ 21935 h 21935"/>
                      <a:gd name="connsiteX4" fmla="*/ 22889 w 41827"/>
                      <a:gd name="connsiteY4" fmla="*/ 11036 h 21935"/>
                      <a:gd name="connsiteX5" fmla="*/ 17985 w 41827"/>
                      <a:gd name="connsiteY5" fmla="*/ 15668 h 21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827" h="21935">
                        <a:moveTo>
                          <a:pt x="17985" y="15804"/>
                        </a:moveTo>
                        <a:lnTo>
                          <a:pt x="41828" y="0"/>
                        </a:lnTo>
                        <a:cubicBezTo>
                          <a:pt x="28475" y="5994"/>
                          <a:pt x="15259" y="12126"/>
                          <a:pt x="1635" y="17575"/>
                        </a:cubicBezTo>
                        <a:lnTo>
                          <a:pt x="0" y="21935"/>
                        </a:lnTo>
                        <a:cubicBezTo>
                          <a:pt x="3270" y="19619"/>
                          <a:pt x="16894" y="12398"/>
                          <a:pt x="22889" y="11036"/>
                        </a:cubicBezTo>
                        <a:lnTo>
                          <a:pt x="17985" y="15668"/>
                        </a:lnTo>
                        <a:close/>
                      </a:path>
                    </a:pathLst>
                  </a:custGeom>
                  <a:solidFill>
                    <a:srgbClr val="1DADEB"/>
                  </a:solidFill>
                  <a:ln w="0" cap="flat">
                    <a:noFill/>
                    <a:prstDash val="solid"/>
                    <a:miter/>
                  </a:ln>
                </p:spPr>
                <p:txBody>
                  <a:bodyPr rtlCol="0" anchor="ctr"/>
                  <a:lstStyle/>
                  <a:p>
                    <a:endParaRPr lang="en-US"/>
                  </a:p>
                </p:txBody>
              </p:sp>
              <p:sp>
                <p:nvSpPr>
                  <p:cNvPr id="978" name="Freeform: Shape 977">
                    <a:extLst>
                      <a:ext uri="{FF2B5EF4-FFF2-40B4-BE49-F238E27FC236}">
                        <a16:creationId xmlns:a16="http://schemas.microsoft.com/office/drawing/2014/main" id="{FD107379-4093-8E7C-6171-23F56B418559}"/>
                      </a:ext>
                    </a:extLst>
                  </p:cNvPr>
                  <p:cNvSpPr/>
                  <p:nvPr/>
                </p:nvSpPr>
                <p:spPr>
                  <a:xfrm>
                    <a:off x="6463294" y="4243510"/>
                    <a:ext cx="29565" cy="21044"/>
                  </a:xfrm>
                  <a:custGeom>
                    <a:avLst/>
                    <a:gdLst>
                      <a:gd name="connsiteX0" fmla="*/ 28475 w 29565"/>
                      <a:gd name="connsiteY0" fmla="*/ 0 h 21044"/>
                      <a:gd name="connsiteX1" fmla="*/ 23298 w 29565"/>
                      <a:gd name="connsiteY1" fmla="*/ 10491 h 21044"/>
                      <a:gd name="connsiteX2" fmla="*/ 0 w 29565"/>
                      <a:gd name="connsiteY2" fmla="*/ 20710 h 21044"/>
                      <a:gd name="connsiteX3" fmla="*/ 29565 w 29565"/>
                      <a:gd name="connsiteY3" fmla="*/ 8175 h 21044"/>
                      <a:gd name="connsiteX4" fmla="*/ 28339 w 29565"/>
                      <a:gd name="connsiteY4" fmla="*/ 0 h 210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65" h="21044">
                        <a:moveTo>
                          <a:pt x="28475" y="0"/>
                        </a:moveTo>
                        <a:cubicBezTo>
                          <a:pt x="8583" y="10900"/>
                          <a:pt x="11172" y="13761"/>
                          <a:pt x="23298" y="10491"/>
                        </a:cubicBezTo>
                        <a:cubicBezTo>
                          <a:pt x="4905" y="20573"/>
                          <a:pt x="11445" y="11036"/>
                          <a:pt x="0" y="20710"/>
                        </a:cubicBezTo>
                        <a:cubicBezTo>
                          <a:pt x="1499" y="23162"/>
                          <a:pt x="24524" y="11445"/>
                          <a:pt x="29565" y="8175"/>
                        </a:cubicBezTo>
                        <a:lnTo>
                          <a:pt x="28339" y="0"/>
                        </a:lnTo>
                        <a:close/>
                      </a:path>
                    </a:pathLst>
                  </a:custGeom>
                  <a:solidFill>
                    <a:srgbClr val="1DADEB"/>
                  </a:solidFill>
                  <a:ln w="0" cap="flat">
                    <a:noFill/>
                    <a:prstDash val="solid"/>
                    <a:miter/>
                  </a:ln>
                </p:spPr>
                <p:txBody>
                  <a:bodyPr rtlCol="0" anchor="ctr"/>
                  <a:lstStyle/>
                  <a:p>
                    <a:endParaRPr lang="en-US"/>
                  </a:p>
                </p:txBody>
              </p:sp>
              <p:sp>
                <p:nvSpPr>
                  <p:cNvPr id="979" name="Freeform: Shape 978">
                    <a:extLst>
                      <a:ext uri="{FF2B5EF4-FFF2-40B4-BE49-F238E27FC236}">
                        <a16:creationId xmlns:a16="http://schemas.microsoft.com/office/drawing/2014/main" id="{55EC06E9-7BCF-3C21-F3DF-820107E7C490}"/>
                      </a:ext>
                    </a:extLst>
                  </p:cNvPr>
                  <p:cNvSpPr/>
                  <p:nvPr/>
                </p:nvSpPr>
                <p:spPr>
                  <a:xfrm>
                    <a:off x="6634555" y="4164352"/>
                    <a:ext cx="13488" cy="7902"/>
                  </a:xfrm>
                  <a:custGeom>
                    <a:avLst/>
                    <a:gdLst>
                      <a:gd name="connsiteX0" fmla="*/ 4496 w 13488"/>
                      <a:gd name="connsiteY0" fmla="*/ 3134 h 7902"/>
                      <a:gd name="connsiteX1" fmla="*/ 0 w 13488"/>
                      <a:gd name="connsiteY1" fmla="*/ 7902 h 7902"/>
                      <a:gd name="connsiteX2" fmla="*/ 13489 w 13488"/>
                      <a:gd name="connsiteY2" fmla="*/ 0 h 7902"/>
                      <a:gd name="connsiteX3" fmla="*/ 4496 w 13488"/>
                      <a:gd name="connsiteY3" fmla="*/ 3134 h 7902"/>
                    </a:gdLst>
                    <a:ahLst/>
                    <a:cxnLst>
                      <a:cxn ang="0">
                        <a:pos x="connsiteX0" y="connsiteY0"/>
                      </a:cxn>
                      <a:cxn ang="0">
                        <a:pos x="connsiteX1" y="connsiteY1"/>
                      </a:cxn>
                      <a:cxn ang="0">
                        <a:pos x="connsiteX2" y="connsiteY2"/>
                      </a:cxn>
                      <a:cxn ang="0">
                        <a:pos x="connsiteX3" y="connsiteY3"/>
                      </a:cxn>
                    </a:cxnLst>
                    <a:rect l="l" t="t" r="r" b="b"/>
                    <a:pathLst>
                      <a:path w="13488" h="7902">
                        <a:moveTo>
                          <a:pt x="4496" y="3134"/>
                        </a:moveTo>
                        <a:lnTo>
                          <a:pt x="0" y="7902"/>
                        </a:lnTo>
                        <a:lnTo>
                          <a:pt x="13489" y="0"/>
                        </a:lnTo>
                        <a:lnTo>
                          <a:pt x="4496" y="3134"/>
                        </a:lnTo>
                        <a:close/>
                      </a:path>
                    </a:pathLst>
                  </a:custGeom>
                  <a:solidFill>
                    <a:srgbClr val="1DADEB"/>
                  </a:solidFill>
                  <a:ln w="0" cap="flat">
                    <a:noFill/>
                    <a:prstDash val="solid"/>
                    <a:miter/>
                  </a:ln>
                </p:spPr>
                <p:txBody>
                  <a:bodyPr rtlCol="0" anchor="ctr"/>
                  <a:lstStyle/>
                  <a:p>
                    <a:endParaRPr lang="en-US"/>
                  </a:p>
                </p:txBody>
              </p:sp>
              <p:sp>
                <p:nvSpPr>
                  <p:cNvPr id="980" name="Freeform: Shape 979">
                    <a:extLst>
                      <a:ext uri="{FF2B5EF4-FFF2-40B4-BE49-F238E27FC236}">
                        <a16:creationId xmlns:a16="http://schemas.microsoft.com/office/drawing/2014/main" id="{98032C5D-6661-C851-AF61-9D90E5964A03}"/>
                      </a:ext>
                    </a:extLst>
                  </p:cNvPr>
                  <p:cNvSpPr/>
                  <p:nvPr/>
                </p:nvSpPr>
                <p:spPr>
                  <a:xfrm>
                    <a:off x="6621203" y="4172254"/>
                    <a:ext cx="13488" cy="8531"/>
                  </a:xfrm>
                  <a:custGeom>
                    <a:avLst/>
                    <a:gdLst>
                      <a:gd name="connsiteX0" fmla="*/ 13352 w 13488"/>
                      <a:gd name="connsiteY0" fmla="*/ 0 h 8531"/>
                      <a:gd name="connsiteX1" fmla="*/ 0 w 13488"/>
                      <a:gd name="connsiteY1" fmla="*/ 7902 h 8531"/>
                      <a:gd name="connsiteX2" fmla="*/ 5722 w 13488"/>
                      <a:gd name="connsiteY2" fmla="*/ 8174 h 8531"/>
                      <a:gd name="connsiteX3" fmla="*/ 13488 w 13488"/>
                      <a:gd name="connsiteY3" fmla="*/ 0 h 8531"/>
                    </a:gdLst>
                    <a:ahLst/>
                    <a:cxnLst>
                      <a:cxn ang="0">
                        <a:pos x="connsiteX0" y="connsiteY0"/>
                      </a:cxn>
                      <a:cxn ang="0">
                        <a:pos x="connsiteX1" y="connsiteY1"/>
                      </a:cxn>
                      <a:cxn ang="0">
                        <a:pos x="connsiteX2" y="connsiteY2"/>
                      </a:cxn>
                      <a:cxn ang="0">
                        <a:pos x="connsiteX3" y="connsiteY3"/>
                      </a:cxn>
                    </a:cxnLst>
                    <a:rect l="l" t="t" r="r" b="b"/>
                    <a:pathLst>
                      <a:path w="13488" h="8531">
                        <a:moveTo>
                          <a:pt x="13352" y="0"/>
                        </a:moveTo>
                        <a:lnTo>
                          <a:pt x="0" y="7902"/>
                        </a:lnTo>
                        <a:cubicBezTo>
                          <a:pt x="1499" y="8447"/>
                          <a:pt x="3133" y="8856"/>
                          <a:pt x="5722" y="8174"/>
                        </a:cubicBezTo>
                        <a:lnTo>
                          <a:pt x="13488" y="0"/>
                        </a:lnTo>
                        <a:close/>
                      </a:path>
                    </a:pathLst>
                  </a:custGeom>
                  <a:solidFill>
                    <a:srgbClr val="1DADEB"/>
                  </a:solidFill>
                  <a:ln w="0" cap="flat">
                    <a:noFill/>
                    <a:prstDash val="solid"/>
                    <a:miter/>
                  </a:ln>
                </p:spPr>
                <p:txBody>
                  <a:bodyPr rtlCol="0" anchor="ctr"/>
                  <a:lstStyle/>
                  <a:p>
                    <a:endParaRPr lang="en-US"/>
                  </a:p>
                </p:txBody>
              </p:sp>
              <p:sp>
                <p:nvSpPr>
                  <p:cNvPr id="981" name="Freeform: Shape 980">
                    <a:extLst>
                      <a:ext uri="{FF2B5EF4-FFF2-40B4-BE49-F238E27FC236}">
                        <a16:creationId xmlns:a16="http://schemas.microsoft.com/office/drawing/2014/main" id="{9E1B3D96-E7CA-8DB9-17FB-23027EA41E84}"/>
                      </a:ext>
                    </a:extLst>
                  </p:cNvPr>
                  <p:cNvSpPr/>
                  <p:nvPr/>
                </p:nvSpPr>
                <p:spPr>
                  <a:xfrm>
                    <a:off x="6565342" y="4198686"/>
                    <a:ext cx="20164" cy="10082"/>
                  </a:xfrm>
                  <a:custGeom>
                    <a:avLst/>
                    <a:gdLst>
                      <a:gd name="connsiteX0" fmla="*/ 20165 w 20164"/>
                      <a:gd name="connsiteY0" fmla="*/ 0 h 10082"/>
                      <a:gd name="connsiteX1" fmla="*/ 0 w 20164"/>
                      <a:gd name="connsiteY1" fmla="*/ 10082 h 10082"/>
                      <a:gd name="connsiteX2" fmla="*/ 20165 w 20164"/>
                      <a:gd name="connsiteY2" fmla="*/ 0 h 10082"/>
                    </a:gdLst>
                    <a:ahLst/>
                    <a:cxnLst>
                      <a:cxn ang="0">
                        <a:pos x="connsiteX0" y="connsiteY0"/>
                      </a:cxn>
                      <a:cxn ang="0">
                        <a:pos x="connsiteX1" y="connsiteY1"/>
                      </a:cxn>
                      <a:cxn ang="0">
                        <a:pos x="connsiteX2" y="connsiteY2"/>
                      </a:cxn>
                    </a:cxnLst>
                    <a:rect l="l" t="t" r="r" b="b"/>
                    <a:pathLst>
                      <a:path w="20164" h="10082">
                        <a:moveTo>
                          <a:pt x="20165" y="0"/>
                        </a:moveTo>
                        <a:cubicBezTo>
                          <a:pt x="14306" y="2997"/>
                          <a:pt x="7902" y="6131"/>
                          <a:pt x="0" y="10082"/>
                        </a:cubicBezTo>
                        <a:cubicBezTo>
                          <a:pt x="6949" y="6812"/>
                          <a:pt x="13625" y="3542"/>
                          <a:pt x="20165" y="0"/>
                        </a:cubicBezTo>
                        <a:close/>
                      </a:path>
                    </a:pathLst>
                  </a:custGeom>
                  <a:solidFill>
                    <a:srgbClr val="1DADEB"/>
                  </a:solidFill>
                  <a:ln w="0" cap="flat">
                    <a:noFill/>
                    <a:prstDash val="solid"/>
                    <a:miter/>
                  </a:ln>
                </p:spPr>
                <p:txBody>
                  <a:bodyPr rtlCol="0" anchor="ctr"/>
                  <a:lstStyle/>
                  <a:p>
                    <a:endParaRPr lang="en-US"/>
                  </a:p>
                </p:txBody>
              </p:sp>
              <p:sp>
                <p:nvSpPr>
                  <p:cNvPr id="982" name="Freeform: Shape 981">
                    <a:extLst>
                      <a:ext uri="{FF2B5EF4-FFF2-40B4-BE49-F238E27FC236}">
                        <a16:creationId xmlns:a16="http://schemas.microsoft.com/office/drawing/2014/main" id="{BE356DAE-40F4-788D-4E46-37E7CD864E1A}"/>
                      </a:ext>
                    </a:extLst>
                  </p:cNvPr>
                  <p:cNvSpPr/>
                  <p:nvPr/>
                </p:nvSpPr>
                <p:spPr>
                  <a:xfrm>
                    <a:off x="6585506" y="4191056"/>
                    <a:ext cx="15804" cy="7630"/>
                  </a:xfrm>
                  <a:custGeom>
                    <a:avLst/>
                    <a:gdLst>
                      <a:gd name="connsiteX0" fmla="*/ 15804 w 15804"/>
                      <a:gd name="connsiteY0" fmla="*/ 0 h 7630"/>
                      <a:gd name="connsiteX1" fmla="*/ 15123 w 15804"/>
                      <a:gd name="connsiteY1" fmla="*/ 0 h 7630"/>
                      <a:gd name="connsiteX2" fmla="*/ 0 w 15804"/>
                      <a:gd name="connsiteY2" fmla="*/ 7630 h 7630"/>
                      <a:gd name="connsiteX3" fmla="*/ 15804 w 15804"/>
                      <a:gd name="connsiteY3" fmla="*/ 0 h 7630"/>
                    </a:gdLst>
                    <a:ahLst/>
                    <a:cxnLst>
                      <a:cxn ang="0">
                        <a:pos x="connsiteX0" y="connsiteY0"/>
                      </a:cxn>
                      <a:cxn ang="0">
                        <a:pos x="connsiteX1" y="connsiteY1"/>
                      </a:cxn>
                      <a:cxn ang="0">
                        <a:pos x="connsiteX2" y="connsiteY2"/>
                      </a:cxn>
                      <a:cxn ang="0">
                        <a:pos x="connsiteX3" y="connsiteY3"/>
                      </a:cxn>
                    </a:cxnLst>
                    <a:rect l="l" t="t" r="r" b="b"/>
                    <a:pathLst>
                      <a:path w="15804" h="7630">
                        <a:moveTo>
                          <a:pt x="15804" y="0"/>
                        </a:moveTo>
                        <a:lnTo>
                          <a:pt x="15123" y="0"/>
                        </a:lnTo>
                        <a:cubicBezTo>
                          <a:pt x="15123" y="0"/>
                          <a:pt x="0" y="7630"/>
                          <a:pt x="0" y="7630"/>
                        </a:cubicBezTo>
                        <a:cubicBezTo>
                          <a:pt x="5586" y="4905"/>
                          <a:pt x="10763" y="2453"/>
                          <a:pt x="15804" y="0"/>
                        </a:cubicBezTo>
                        <a:close/>
                      </a:path>
                    </a:pathLst>
                  </a:custGeom>
                  <a:solidFill>
                    <a:srgbClr val="1DADEB"/>
                  </a:solidFill>
                  <a:ln w="0" cap="flat">
                    <a:noFill/>
                    <a:prstDash val="solid"/>
                    <a:miter/>
                  </a:ln>
                </p:spPr>
                <p:txBody>
                  <a:bodyPr rtlCol="0" anchor="ctr"/>
                  <a:lstStyle/>
                  <a:p>
                    <a:endParaRPr lang="en-US"/>
                  </a:p>
                </p:txBody>
              </p:sp>
              <p:sp>
                <p:nvSpPr>
                  <p:cNvPr id="983" name="Freeform: Shape 982">
                    <a:extLst>
                      <a:ext uri="{FF2B5EF4-FFF2-40B4-BE49-F238E27FC236}">
                        <a16:creationId xmlns:a16="http://schemas.microsoft.com/office/drawing/2014/main" id="{23B13389-5E3F-0B8C-6932-15714A2AB932}"/>
                      </a:ext>
                    </a:extLst>
                  </p:cNvPr>
                  <p:cNvSpPr/>
                  <p:nvPr/>
                </p:nvSpPr>
                <p:spPr>
                  <a:xfrm>
                    <a:off x="6594635" y="4179484"/>
                    <a:ext cx="26568" cy="11435"/>
                  </a:xfrm>
                  <a:custGeom>
                    <a:avLst/>
                    <a:gdLst>
                      <a:gd name="connsiteX0" fmla="*/ 26568 w 26568"/>
                      <a:gd name="connsiteY0" fmla="*/ 672 h 11435"/>
                      <a:gd name="connsiteX1" fmla="*/ 0 w 26568"/>
                      <a:gd name="connsiteY1" fmla="*/ 9801 h 11435"/>
                      <a:gd name="connsiteX2" fmla="*/ 5995 w 26568"/>
                      <a:gd name="connsiteY2" fmla="*/ 11435 h 11435"/>
                      <a:gd name="connsiteX3" fmla="*/ 26568 w 26568"/>
                      <a:gd name="connsiteY3" fmla="*/ 672 h 11435"/>
                    </a:gdLst>
                    <a:ahLst/>
                    <a:cxnLst>
                      <a:cxn ang="0">
                        <a:pos x="connsiteX0" y="connsiteY0"/>
                      </a:cxn>
                      <a:cxn ang="0">
                        <a:pos x="connsiteX1" y="connsiteY1"/>
                      </a:cxn>
                      <a:cxn ang="0">
                        <a:pos x="connsiteX2" y="connsiteY2"/>
                      </a:cxn>
                      <a:cxn ang="0">
                        <a:pos x="connsiteX3" y="connsiteY3"/>
                      </a:cxn>
                    </a:cxnLst>
                    <a:rect l="l" t="t" r="r" b="b"/>
                    <a:pathLst>
                      <a:path w="26568" h="11435">
                        <a:moveTo>
                          <a:pt x="26568" y="672"/>
                        </a:moveTo>
                        <a:cubicBezTo>
                          <a:pt x="22889" y="-418"/>
                          <a:pt x="18938" y="-1644"/>
                          <a:pt x="0" y="9801"/>
                        </a:cubicBezTo>
                        <a:lnTo>
                          <a:pt x="5995" y="11435"/>
                        </a:lnTo>
                        <a:lnTo>
                          <a:pt x="26568" y="672"/>
                        </a:lnTo>
                        <a:close/>
                      </a:path>
                    </a:pathLst>
                  </a:custGeom>
                  <a:solidFill>
                    <a:srgbClr val="1DADEB"/>
                  </a:solidFill>
                  <a:ln w="0" cap="flat">
                    <a:noFill/>
                    <a:prstDash val="solid"/>
                    <a:miter/>
                  </a:ln>
                </p:spPr>
                <p:txBody>
                  <a:bodyPr rtlCol="0" anchor="ctr"/>
                  <a:lstStyle/>
                  <a:p>
                    <a:endParaRPr lang="en-US"/>
                  </a:p>
                </p:txBody>
              </p:sp>
              <p:sp>
                <p:nvSpPr>
                  <p:cNvPr id="984" name="Freeform: Shape 983">
                    <a:extLst>
                      <a:ext uri="{FF2B5EF4-FFF2-40B4-BE49-F238E27FC236}">
                        <a16:creationId xmlns:a16="http://schemas.microsoft.com/office/drawing/2014/main" id="{94B3C6A4-2F82-1D73-667E-A3188845FD03}"/>
                      </a:ext>
                    </a:extLst>
                  </p:cNvPr>
                  <p:cNvSpPr/>
                  <p:nvPr/>
                </p:nvSpPr>
                <p:spPr>
                  <a:xfrm>
                    <a:off x="7117955" y="3744578"/>
                    <a:ext cx="7902" cy="19210"/>
                  </a:xfrm>
                  <a:custGeom>
                    <a:avLst/>
                    <a:gdLst>
                      <a:gd name="connsiteX0" fmla="*/ 6676 w 7902"/>
                      <a:gd name="connsiteY0" fmla="*/ 1499 h 19210"/>
                      <a:gd name="connsiteX1" fmla="*/ 0 w 7902"/>
                      <a:gd name="connsiteY1" fmla="*/ 19211 h 19210"/>
                      <a:gd name="connsiteX2" fmla="*/ 1226 w 7902"/>
                      <a:gd name="connsiteY2" fmla="*/ 17576 h 19210"/>
                      <a:gd name="connsiteX3" fmla="*/ 7902 w 7902"/>
                      <a:gd name="connsiteY3" fmla="*/ 0 h 19210"/>
                      <a:gd name="connsiteX4" fmla="*/ 6676 w 7902"/>
                      <a:gd name="connsiteY4" fmla="*/ 1499 h 192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02" h="19210">
                        <a:moveTo>
                          <a:pt x="6676" y="1499"/>
                        </a:moveTo>
                        <a:lnTo>
                          <a:pt x="0" y="19211"/>
                        </a:lnTo>
                        <a:lnTo>
                          <a:pt x="1226" y="17576"/>
                        </a:lnTo>
                        <a:lnTo>
                          <a:pt x="7902" y="0"/>
                        </a:lnTo>
                        <a:lnTo>
                          <a:pt x="6676" y="1499"/>
                        </a:lnTo>
                        <a:close/>
                      </a:path>
                    </a:pathLst>
                  </a:custGeom>
                  <a:solidFill>
                    <a:srgbClr val="1DADEB"/>
                  </a:solidFill>
                  <a:ln w="0" cap="flat">
                    <a:noFill/>
                    <a:prstDash val="solid"/>
                    <a:miter/>
                  </a:ln>
                </p:spPr>
                <p:txBody>
                  <a:bodyPr rtlCol="0" anchor="ctr"/>
                  <a:lstStyle/>
                  <a:p>
                    <a:endParaRPr lang="en-US"/>
                  </a:p>
                </p:txBody>
              </p:sp>
              <p:sp>
                <p:nvSpPr>
                  <p:cNvPr id="985" name="Freeform: Shape 984">
                    <a:extLst>
                      <a:ext uri="{FF2B5EF4-FFF2-40B4-BE49-F238E27FC236}">
                        <a16:creationId xmlns:a16="http://schemas.microsoft.com/office/drawing/2014/main" id="{EB9C9F8A-0736-3E39-A212-29B96CEA7699}"/>
                      </a:ext>
                    </a:extLst>
                  </p:cNvPr>
                  <p:cNvSpPr/>
                  <p:nvPr/>
                </p:nvSpPr>
                <p:spPr>
                  <a:xfrm>
                    <a:off x="7066590" y="3840359"/>
                    <a:ext cx="4768" cy="10354"/>
                  </a:xfrm>
                  <a:custGeom>
                    <a:avLst/>
                    <a:gdLst>
                      <a:gd name="connsiteX0" fmla="*/ 4768 w 4768"/>
                      <a:gd name="connsiteY0" fmla="*/ 0 h 10354"/>
                      <a:gd name="connsiteX1" fmla="*/ 0 w 4768"/>
                      <a:gd name="connsiteY1" fmla="*/ 10355 h 10354"/>
                      <a:gd name="connsiteX2" fmla="*/ 4768 w 4768"/>
                      <a:gd name="connsiteY2" fmla="*/ 0 h 10354"/>
                    </a:gdLst>
                    <a:ahLst/>
                    <a:cxnLst>
                      <a:cxn ang="0">
                        <a:pos x="connsiteX0" y="connsiteY0"/>
                      </a:cxn>
                      <a:cxn ang="0">
                        <a:pos x="connsiteX1" y="connsiteY1"/>
                      </a:cxn>
                      <a:cxn ang="0">
                        <a:pos x="connsiteX2" y="connsiteY2"/>
                      </a:cxn>
                    </a:cxnLst>
                    <a:rect l="l" t="t" r="r" b="b"/>
                    <a:pathLst>
                      <a:path w="4768" h="10354">
                        <a:moveTo>
                          <a:pt x="4768" y="0"/>
                        </a:moveTo>
                        <a:cubicBezTo>
                          <a:pt x="2725" y="4224"/>
                          <a:pt x="1226" y="7357"/>
                          <a:pt x="0" y="10355"/>
                        </a:cubicBezTo>
                        <a:cubicBezTo>
                          <a:pt x="2452" y="6131"/>
                          <a:pt x="4087" y="2589"/>
                          <a:pt x="4768" y="0"/>
                        </a:cubicBezTo>
                        <a:close/>
                      </a:path>
                    </a:pathLst>
                  </a:custGeom>
                  <a:solidFill>
                    <a:srgbClr val="1DADEB"/>
                  </a:solidFill>
                  <a:ln w="0" cap="flat">
                    <a:noFill/>
                    <a:prstDash val="solid"/>
                    <a:miter/>
                  </a:ln>
                </p:spPr>
                <p:txBody>
                  <a:bodyPr rtlCol="0" anchor="ctr"/>
                  <a:lstStyle/>
                  <a:p>
                    <a:endParaRPr lang="en-US"/>
                  </a:p>
                </p:txBody>
              </p:sp>
              <p:sp>
                <p:nvSpPr>
                  <p:cNvPr id="986" name="Freeform: Shape 985">
                    <a:extLst>
                      <a:ext uri="{FF2B5EF4-FFF2-40B4-BE49-F238E27FC236}">
                        <a16:creationId xmlns:a16="http://schemas.microsoft.com/office/drawing/2014/main" id="{09F73440-3252-5C0B-0AB3-EE29477EA2A1}"/>
                      </a:ext>
                    </a:extLst>
                  </p:cNvPr>
                  <p:cNvSpPr/>
                  <p:nvPr/>
                </p:nvSpPr>
                <p:spPr>
                  <a:xfrm>
                    <a:off x="7001235" y="3850850"/>
                    <a:ext cx="65355" cy="111584"/>
                  </a:xfrm>
                  <a:custGeom>
                    <a:avLst/>
                    <a:gdLst>
                      <a:gd name="connsiteX0" fmla="*/ 41240 w 65355"/>
                      <a:gd name="connsiteY0" fmla="*/ 67850 h 111584"/>
                      <a:gd name="connsiteX1" fmla="*/ 30885 w 65355"/>
                      <a:gd name="connsiteY1" fmla="*/ 73436 h 111584"/>
                      <a:gd name="connsiteX2" fmla="*/ 47643 w 65355"/>
                      <a:gd name="connsiteY2" fmla="*/ 42100 h 111584"/>
                      <a:gd name="connsiteX3" fmla="*/ 47235 w 65355"/>
                      <a:gd name="connsiteY3" fmla="*/ 50274 h 111584"/>
                      <a:gd name="connsiteX4" fmla="*/ 50641 w 65355"/>
                      <a:gd name="connsiteY4" fmla="*/ 36514 h 111584"/>
                      <a:gd name="connsiteX5" fmla="*/ 65356 w 65355"/>
                      <a:gd name="connsiteY5" fmla="*/ 0 h 111584"/>
                      <a:gd name="connsiteX6" fmla="*/ 35926 w 65355"/>
                      <a:gd name="connsiteY6" fmla="*/ 45642 h 111584"/>
                      <a:gd name="connsiteX7" fmla="*/ 2546 w 65355"/>
                      <a:gd name="connsiteY7" fmla="*/ 95099 h 111584"/>
                      <a:gd name="connsiteX8" fmla="*/ 11675 w 65355"/>
                      <a:gd name="connsiteY8" fmla="*/ 111585 h 111584"/>
                      <a:gd name="connsiteX9" fmla="*/ 41376 w 65355"/>
                      <a:gd name="connsiteY9" fmla="*/ 67987 h 111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355" h="111584">
                        <a:moveTo>
                          <a:pt x="41240" y="67850"/>
                        </a:moveTo>
                        <a:cubicBezTo>
                          <a:pt x="25572" y="84200"/>
                          <a:pt x="56499" y="40737"/>
                          <a:pt x="30885" y="73436"/>
                        </a:cubicBezTo>
                        <a:cubicBezTo>
                          <a:pt x="26389" y="74662"/>
                          <a:pt x="35654" y="57495"/>
                          <a:pt x="47643" y="42100"/>
                        </a:cubicBezTo>
                        <a:cubicBezTo>
                          <a:pt x="49142" y="44961"/>
                          <a:pt x="38106" y="58586"/>
                          <a:pt x="47235" y="50274"/>
                        </a:cubicBezTo>
                        <a:cubicBezTo>
                          <a:pt x="51867" y="37740"/>
                          <a:pt x="56227" y="34743"/>
                          <a:pt x="50641" y="36514"/>
                        </a:cubicBezTo>
                        <a:cubicBezTo>
                          <a:pt x="60451" y="17031"/>
                          <a:pt x="59497" y="13488"/>
                          <a:pt x="65356" y="0"/>
                        </a:cubicBezTo>
                        <a:cubicBezTo>
                          <a:pt x="58952" y="11308"/>
                          <a:pt x="47780" y="28203"/>
                          <a:pt x="35926" y="45642"/>
                        </a:cubicBezTo>
                        <a:cubicBezTo>
                          <a:pt x="23256" y="62537"/>
                          <a:pt x="10449" y="80249"/>
                          <a:pt x="2546" y="95099"/>
                        </a:cubicBezTo>
                        <a:cubicBezTo>
                          <a:pt x="-5084" y="112403"/>
                          <a:pt x="6361" y="107361"/>
                          <a:pt x="11675" y="111585"/>
                        </a:cubicBezTo>
                        <a:cubicBezTo>
                          <a:pt x="14536" y="110359"/>
                          <a:pt x="43829" y="71938"/>
                          <a:pt x="41376" y="67987"/>
                        </a:cubicBezTo>
                        <a:close/>
                      </a:path>
                    </a:pathLst>
                  </a:custGeom>
                  <a:solidFill>
                    <a:srgbClr val="1DADEB"/>
                  </a:solidFill>
                  <a:ln w="0" cap="flat">
                    <a:noFill/>
                    <a:prstDash val="solid"/>
                    <a:miter/>
                  </a:ln>
                </p:spPr>
                <p:txBody>
                  <a:bodyPr rtlCol="0" anchor="ctr"/>
                  <a:lstStyle/>
                  <a:p>
                    <a:endParaRPr lang="en-US"/>
                  </a:p>
                </p:txBody>
              </p:sp>
              <p:sp>
                <p:nvSpPr>
                  <p:cNvPr id="987" name="Freeform: Shape 986">
                    <a:extLst>
                      <a:ext uri="{FF2B5EF4-FFF2-40B4-BE49-F238E27FC236}">
                        <a16:creationId xmlns:a16="http://schemas.microsoft.com/office/drawing/2014/main" id="{A9937C72-C08C-79A6-29D4-45EE35AFA655}"/>
                      </a:ext>
                    </a:extLst>
                  </p:cNvPr>
                  <p:cNvSpPr/>
                  <p:nvPr/>
                </p:nvSpPr>
                <p:spPr>
                  <a:xfrm>
                    <a:off x="7067952" y="3876055"/>
                    <a:ext cx="10491" cy="17167"/>
                  </a:xfrm>
                  <a:custGeom>
                    <a:avLst/>
                    <a:gdLst>
                      <a:gd name="connsiteX0" fmla="*/ 0 w 10491"/>
                      <a:gd name="connsiteY0" fmla="*/ 17167 h 17167"/>
                      <a:gd name="connsiteX1" fmla="*/ 10491 w 10491"/>
                      <a:gd name="connsiteY1" fmla="*/ 0 h 17167"/>
                      <a:gd name="connsiteX2" fmla="*/ 0 w 10491"/>
                      <a:gd name="connsiteY2" fmla="*/ 17167 h 17167"/>
                    </a:gdLst>
                    <a:ahLst/>
                    <a:cxnLst>
                      <a:cxn ang="0">
                        <a:pos x="connsiteX0" y="connsiteY0"/>
                      </a:cxn>
                      <a:cxn ang="0">
                        <a:pos x="connsiteX1" y="connsiteY1"/>
                      </a:cxn>
                      <a:cxn ang="0">
                        <a:pos x="connsiteX2" y="connsiteY2"/>
                      </a:cxn>
                    </a:cxnLst>
                    <a:rect l="l" t="t" r="r" b="b"/>
                    <a:pathLst>
                      <a:path w="10491" h="17167">
                        <a:moveTo>
                          <a:pt x="0" y="17167"/>
                        </a:moveTo>
                        <a:cubicBezTo>
                          <a:pt x="5995" y="8584"/>
                          <a:pt x="7494" y="5723"/>
                          <a:pt x="10491" y="0"/>
                        </a:cubicBezTo>
                        <a:cubicBezTo>
                          <a:pt x="7630" y="273"/>
                          <a:pt x="4496" y="9946"/>
                          <a:pt x="0" y="17167"/>
                        </a:cubicBezTo>
                        <a:close/>
                      </a:path>
                    </a:pathLst>
                  </a:custGeom>
                  <a:solidFill>
                    <a:srgbClr val="1DADEB"/>
                  </a:solidFill>
                  <a:ln w="0" cap="flat">
                    <a:noFill/>
                    <a:prstDash val="solid"/>
                    <a:miter/>
                  </a:ln>
                </p:spPr>
                <p:txBody>
                  <a:bodyPr rtlCol="0" anchor="ctr"/>
                  <a:lstStyle/>
                  <a:p>
                    <a:endParaRPr lang="en-US"/>
                  </a:p>
                </p:txBody>
              </p:sp>
              <p:sp>
                <p:nvSpPr>
                  <p:cNvPr id="988" name="Freeform: Shape 987">
                    <a:extLst>
                      <a:ext uri="{FF2B5EF4-FFF2-40B4-BE49-F238E27FC236}">
                        <a16:creationId xmlns:a16="http://schemas.microsoft.com/office/drawing/2014/main" id="{9B535907-76FC-7592-AEB8-D8B3F3377E33}"/>
                      </a:ext>
                    </a:extLst>
                  </p:cNvPr>
                  <p:cNvSpPr/>
                  <p:nvPr/>
                </p:nvSpPr>
                <p:spPr>
                  <a:xfrm>
                    <a:off x="6871024" y="4036008"/>
                    <a:ext cx="19808" cy="20008"/>
                  </a:xfrm>
                  <a:custGeom>
                    <a:avLst/>
                    <a:gdLst>
                      <a:gd name="connsiteX0" fmla="*/ 9863 w 19808"/>
                      <a:gd name="connsiteY0" fmla="*/ 6131 h 20008"/>
                      <a:gd name="connsiteX1" fmla="*/ 734 w 19808"/>
                      <a:gd name="connsiteY1" fmla="*/ 19892 h 20008"/>
                      <a:gd name="connsiteX2" fmla="*/ 19808 w 19808"/>
                      <a:gd name="connsiteY2" fmla="*/ 0 h 20008"/>
                      <a:gd name="connsiteX3" fmla="*/ 9863 w 19808"/>
                      <a:gd name="connsiteY3" fmla="*/ 6131 h 20008"/>
                    </a:gdLst>
                    <a:ahLst/>
                    <a:cxnLst>
                      <a:cxn ang="0">
                        <a:pos x="connsiteX0" y="connsiteY0"/>
                      </a:cxn>
                      <a:cxn ang="0">
                        <a:pos x="connsiteX1" y="connsiteY1"/>
                      </a:cxn>
                      <a:cxn ang="0">
                        <a:pos x="connsiteX2" y="connsiteY2"/>
                      </a:cxn>
                      <a:cxn ang="0">
                        <a:pos x="connsiteX3" y="connsiteY3"/>
                      </a:cxn>
                    </a:cxnLst>
                    <a:rect l="l" t="t" r="r" b="b"/>
                    <a:pathLst>
                      <a:path w="19808" h="20008">
                        <a:moveTo>
                          <a:pt x="9863" y="6131"/>
                        </a:moveTo>
                        <a:cubicBezTo>
                          <a:pt x="9181" y="8038"/>
                          <a:pt x="-3081" y="21390"/>
                          <a:pt x="734" y="19892"/>
                        </a:cubicBezTo>
                        <a:lnTo>
                          <a:pt x="19808" y="0"/>
                        </a:lnTo>
                        <a:cubicBezTo>
                          <a:pt x="15040" y="4360"/>
                          <a:pt x="12587" y="5177"/>
                          <a:pt x="9863" y="6131"/>
                        </a:cubicBezTo>
                        <a:close/>
                      </a:path>
                    </a:pathLst>
                  </a:custGeom>
                  <a:solidFill>
                    <a:srgbClr val="1DADEB"/>
                  </a:solidFill>
                  <a:ln w="0" cap="flat">
                    <a:noFill/>
                    <a:prstDash val="solid"/>
                    <a:miter/>
                  </a:ln>
                </p:spPr>
                <p:txBody>
                  <a:bodyPr rtlCol="0" anchor="ctr"/>
                  <a:lstStyle/>
                  <a:p>
                    <a:endParaRPr lang="en-US"/>
                  </a:p>
                </p:txBody>
              </p:sp>
              <p:sp>
                <p:nvSpPr>
                  <p:cNvPr id="989" name="Freeform: Shape 988">
                    <a:extLst>
                      <a:ext uri="{FF2B5EF4-FFF2-40B4-BE49-F238E27FC236}">
                        <a16:creationId xmlns:a16="http://schemas.microsoft.com/office/drawing/2014/main" id="{9B5CCF8D-9EFF-64EA-8F30-02A484483673}"/>
                      </a:ext>
                    </a:extLst>
                  </p:cNvPr>
                  <p:cNvSpPr/>
                  <p:nvPr/>
                </p:nvSpPr>
                <p:spPr>
                  <a:xfrm>
                    <a:off x="6890833" y="4027016"/>
                    <a:ext cx="8038" cy="8855"/>
                  </a:xfrm>
                  <a:custGeom>
                    <a:avLst/>
                    <a:gdLst>
                      <a:gd name="connsiteX0" fmla="*/ 8039 w 8038"/>
                      <a:gd name="connsiteY0" fmla="*/ 0 h 8855"/>
                      <a:gd name="connsiteX1" fmla="*/ 0 w 8038"/>
                      <a:gd name="connsiteY1" fmla="*/ 8856 h 8855"/>
                      <a:gd name="connsiteX2" fmla="*/ 8039 w 8038"/>
                      <a:gd name="connsiteY2" fmla="*/ 0 h 8855"/>
                    </a:gdLst>
                    <a:ahLst/>
                    <a:cxnLst>
                      <a:cxn ang="0">
                        <a:pos x="connsiteX0" y="connsiteY0"/>
                      </a:cxn>
                      <a:cxn ang="0">
                        <a:pos x="connsiteX1" y="connsiteY1"/>
                      </a:cxn>
                      <a:cxn ang="0">
                        <a:pos x="connsiteX2" y="connsiteY2"/>
                      </a:cxn>
                    </a:cxnLst>
                    <a:rect l="l" t="t" r="r" b="b"/>
                    <a:pathLst>
                      <a:path w="8038" h="8855">
                        <a:moveTo>
                          <a:pt x="8039" y="0"/>
                        </a:moveTo>
                        <a:lnTo>
                          <a:pt x="0" y="8856"/>
                        </a:lnTo>
                        <a:cubicBezTo>
                          <a:pt x="2180" y="6812"/>
                          <a:pt x="4633" y="4087"/>
                          <a:pt x="8039" y="0"/>
                        </a:cubicBezTo>
                        <a:close/>
                      </a:path>
                    </a:pathLst>
                  </a:custGeom>
                  <a:solidFill>
                    <a:srgbClr val="1DADEB"/>
                  </a:solidFill>
                  <a:ln w="0" cap="flat">
                    <a:noFill/>
                    <a:prstDash val="solid"/>
                    <a:miter/>
                  </a:ln>
                </p:spPr>
                <p:txBody>
                  <a:bodyPr rtlCol="0" anchor="ctr"/>
                  <a:lstStyle/>
                  <a:p>
                    <a:endParaRPr lang="en-US"/>
                  </a:p>
                </p:txBody>
              </p:sp>
              <p:sp>
                <p:nvSpPr>
                  <p:cNvPr id="990" name="Freeform: Shape 989">
                    <a:extLst>
                      <a:ext uri="{FF2B5EF4-FFF2-40B4-BE49-F238E27FC236}">
                        <a16:creationId xmlns:a16="http://schemas.microsoft.com/office/drawing/2014/main" id="{5A814EBC-3653-D888-D2C0-195A1883488C}"/>
                      </a:ext>
                    </a:extLst>
                  </p:cNvPr>
                  <p:cNvSpPr/>
                  <p:nvPr/>
                </p:nvSpPr>
                <p:spPr>
                  <a:xfrm>
                    <a:off x="6879525" y="4041839"/>
                    <a:ext cx="1404" cy="845"/>
                  </a:xfrm>
                  <a:custGeom>
                    <a:avLst/>
                    <a:gdLst>
                      <a:gd name="connsiteX0" fmla="*/ 0 w 1404"/>
                      <a:gd name="connsiteY0" fmla="*/ 845 h 845"/>
                      <a:gd name="connsiteX1" fmla="*/ 1363 w 1404"/>
                      <a:gd name="connsiteY1" fmla="*/ 300 h 845"/>
                      <a:gd name="connsiteX2" fmla="*/ 0 w 1404"/>
                      <a:gd name="connsiteY2" fmla="*/ 845 h 845"/>
                    </a:gdLst>
                    <a:ahLst/>
                    <a:cxnLst>
                      <a:cxn ang="0">
                        <a:pos x="connsiteX0" y="connsiteY0"/>
                      </a:cxn>
                      <a:cxn ang="0">
                        <a:pos x="connsiteX1" y="connsiteY1"/>
                      </a:cxn>
                      <a:cxn ang="0">
                        <a:pos x="connsiteX2" y="connsiteY2"/>
                      </a:cxn>
                    </a:cxnLst>
                    <a:rect l="l" t="t" r="r" b="b"/>
                    <a:pathLst>
                      <a:path w="1404" h="845">
                        <a:moveTo>
                          <a:pt x="0" y="845"/>
                        </a:moveTo>
                        <a:cubicBezTo>
                          <a:pt x="0" y="845"/>
                          <a:pt x="817" y="573"/>
                          <a:pt x="1363" y="300"/>
                        </a:cubicBezTo>
                        <a:cubicBezTo>
                          <a:pt x="1499" y="-109"/>
                          <a:pt x="1363" y="-244"/>
                          <a:pt x="0" y="845"/>
                        </a:cubicBezTo>
                        <a:close/>
                      </a:path>
                    </a:pathLst>
                  </a:custGeom>
                  <a:solidFill>
                    <a:srgbClr val="1DADEB"/>
                  </a:solidFill>
                  <a:ln w="0" cap="flat">
                    <a:noFill/>
                    <a:prstDash val="solid"/>
                    <a:miter/>
                  </a:ln>
                </p:spPr>
                <p:txBody>
                  <a:bodyPr rtlCol="0" anchor="ctr"/>
                  <a:lstStyle/>
                  <a:p>
                    <a:endParaRPr lang="en-US"/>
                  </a:p>
                </p:txBody>
              </p:sp>
              <p:sp>
                <p:nvSpPr>
                  <p:cNvPr id="991" name="Freeform: Shape 990">
                    <a:extLst>
                      <a:ext uri="{FF2B5EF4-FFF2-40B4-BE49-F238E27FC236}">
                        <a16:creationId xmlns:a16="http://schemas.microsoft.com/office/drawing/2014/main" id="{406EE205-D0C8-3B41-C1AF-3CCE4E1BBF23}"/>
                      </a:ext>
                    </a:extLst>
                  </p:cNvPr>
                  <p:cNvSpPr/>
                  <p:nvPr/>
                </p:nvSpPr>
                <p:spPr>
                  <a:xfrm>
                    <a:off x="6512070" y="4226704"/>
                    <a:ext cx="15804" cy="7678"/>
                  </a:xfrm>
                  <a:custGeom>
                    <a:avLst/>
                    <a:gdLst>
                      <a:gd name="connsiteX0" fmla="*/ 15805 w 15804"/>
                      <a:gd name="connsiteY0" fmla="*/ 321 h 7678"/>
                      <a:gd name="connsiteX1" fmla="*/ 0 w 15804"/>
                      <a:gd name="connsiteY1" fmla="*/ 7678 h 7678"/>
                      <a:gd name="connsiteX2" fmla="*/ 15805 w 15804"/>
                      <a:gd name="connsiteY2" fmla="*/ 321 h 7678"/>
                    </a:gdLst>
                    <a:ahLst/>
                    <a:cxnLst>
                      <a:cxn ang="0">
                        <a:pos x="connsiteX0" y="connsiteY0"/>
                      </a:cxn>
                      <a:cxn ang="0">
                        <a:pos x="connsiteX1" y="connsiteY1"/>
                      </a:cxn>
                      <a:cxn ang="0">
                        <a:pos x="connsiteX2" y="connsiteY2"/>
                      </a:cxn>
                    </a:cxnLst>
                    <a:rect l="l" t="t" r="r" b="b"/>
                    <a:pathLst>
                      <a:path w="15804" h="7678">
                        <a:moveTo>
                          <a:pt x="15805" y="321"/>
                        </a:moveTo>
                        <a:cubicBezTo>
                          <a:pt x="15396" y="-1450"/>
                          <a:pt x="5177" y="4545"/>
                          <a:pt x="0" y="7678"/>
                        </a:cubicBezTo>
                        <a:cubicBezTo>
                          <a:pt x="4360" y="5771"/>
                          <a:pt x="10764" y="3318"/>
                          <a:pt x="15805" y="321"/>
                        </a:cubicBezTo>
                        <a:close/>
                      </a:path>
                    </a:pathLst>
                  </a:custGeom>
                  <a:solidFill>
                    <a:srgbClr val="1DADEB"/>
                  </a:solidFill>
                  <a:ln w="0" cap="flat">
                    <a:noFill/>
                    <a:prstDash val="solid"/>
                    <a:miter/>
                  </a:ln>
                </p:spPr>
                <p:txBody>
                  <a:bodyPr rtlCol="0" anchor="ctr"/>
                  <a:lstStyle/>
                  <a:p>
                    <a:endParaRPr lang="en-US"/>
                  </a:p>
                </p:txBody>
              </p:sp>
              <p:sp>
                <p:nvSpPr>
                  <p:cNvPr id="992" name="Freeform: Shape 991">
                    <a:extLst>
                      <a:ext uri="{FF2B5EF4-FFF2-40B4-BE49-F238E27FC236}">
                        <a16:creationId xmlns:a16="http://schemas.microsoft.com/office/drawing/2014/main" id="{FDE44126-909E-9002-A025-40C4FA919AD7}"/>
                      </a:ext>
                    </a:extLst>
                  </p:cNvPr>
                  <p:cNvSpPr/>
                  <p:nvPr/>
                </p:nvSpPr>
                <p:spPr>
                  <a:xfrm>
                    <a:off x="6098019" y="4383435"/>
                    <a:ext cx="10627" cy="1226"/>
                  </a:xfrm>
                  <a:custGeom>
                    <a:avLst/>
                    <a:gdLst>
                      <a:gd name="connsiteX0" fmla="*/ 10627 w 10627"/>
                      <a:gd name="connsiteY0" fmla="*/ 0 h 1226"/>
                      <a:gd name="connsiteX1" fmla="*/ 0 w 10627"/>
                      <a:gd name="connsiteY1" fmla="*/ 1226 h 1226"/>
                      <a:gd name="connsiteX2" fmla="*/ 10627 w 10627"/>
                      <a:gd name="connsiteY2" fmla="*/ 0 h 1226"/>
                    </a:gdLst>
                    <a:ahLst/>
                    <a:cxnLst>
                      <a:cxn ang="0">
                        <a:pos x="connsiteX0" y="connsiteY0"/>
                      </a:cxn>
                      <a:cxn ang="0">
                        <a:pos x="connsiteX1" y="connsiteY1"/>
                      </a:cxn>
                      <a:cxn ang="0">
                        <a:pos x="connsiteX2" y="connsiteY2"/>
                      </a:cxn>
                    </a:cxnLst>
                    <a:rect l="l" t="t" r="r" b="b"/>
                    <a:pathLst>
                      <a:path w="10627" h="1226">
                        <a:moveTo>
                          <a:pt x="10627" y="0"/>
                        </a:moveTo>
                        <a:lnTo>
                          <a:pt x="0" y="1226"/>
                        </a:lnTo>
                        <a:cubicBezTo>
                          <a:pt x="3815" y="1226"/>
                          <a:pt x="5722" y="1090"/>
                          <a:pt x="10627" y="0"/>
                        </a:cubicBezTo>
                        <a:close/>
                      </a:path>
                    </a:pathLst>
                  </a:custGeom>
                  <a:solidFill>
                    <a:srgbClr val="1DADEB"/>
                  </a:solidFill>
                  <a:ln w="0" cap="flat">
                    <a:noFill/>
                    <a:prstDash val="solid"/>
                    <a:miter/>
                  </a:ln>
                </p:spPr>
                <p:txBody>
                  <a:bodyPr rtlCol="0" anchor="ctr"/>
                  <a:lstStyle/>
                  <a:p>
                    <a:endParaRPr lang="en-US"/>
                  </a:p>
                </p:txBody>
              </p:sp>
              <p:sp>
                <p:nvSpPr>
                  <p:cNvPr id="993" name="Freeform: Shape 992">
                    <a:extLst>
                      <a:ext uri="{FF2B5EF4-FFF2-40B4-BE49-F238E27FC236}">
                        <a16:creationId xmlns:a16="http://schemas.microsoft.com/office/drawing/2014/main" id="{410A0462-AB0F-8638-3E57-BC454ACEB5C5}"/>
                      </a:ext>
                    </a:extLst>
                  </p:cNvPr>
                  <p:cNvSpPr/>
                  <p:nvPr/>
                </p:nvSpPr>
                <p:spPr>
                  <a:xfrm>
                    <a:off x="5956732" y="4466681"/>
                    <a:ext cx="1907" cy="1362"/>
                  </a:xfrm>
                  <a:custGeom>
                    <a:avLst/>
                    <a:gdLst>
                      <a:gd name="connsiteX0" fmla="*/ 1907 w 1907"/>
                      <a:gd name="connsiteY0" fmla="*/ 0 h 1362"/>
                      <a:gd name="connsiteX1" fmla="*/ 0 w 1907"/>
                      <a:gd name="connsiteY1" fmla="*/ 1363 h 1362"/>
                      <a:gd name="connsiteX2" fmla="*/ 1907 w 1907"/>
                      <a:gd name="connsiteY2" fmla="*/ 0 h 1362"/>
                    </a:gdLst>
                    <a:ahLst/>
                    <a:cxnLst>
                      <a:cxn ang="0">
                        <a:pos x="connsiteX0" y="connsiteY0"/>
                      </a:cxn>
                      <a:cxn ang="0">
                        <a:pos x="connsiteX1" y="connsiteY1"/>
                      </a:cxn>
                      <a:cxn ang="0">
                        <a:pos x="connsiteX2" y="connsiteY2"/>
                      </a:cxn>
                    </a:cxnLst>
                    <a:rect l="l" t="t" r="r" b="b"/>
                    <a:pathLst>
                      <a:path w="1907" h="1362">
                        <a:moveTo>
                          <a:pt x="1907" y="0"/>
                        </a:moveTo>
                        <a:cubicBezTo>
                          <a:pt x="1907" y="0"/>
                          <a:pt x="954" y="817"/>
                          <a:pt x="0" y="1363"/>
                        </a:cubicBezTo>
                        <a:cubicBezTo>
                          <a:pt x="954" y="954"/>
                          <a:pt x="1635" y="545"/>
                          <a:pt x="1907" y="0"/>
                        </a:cubicBezTo>
                        <a:close/>
                      </a:path>
                    </a:pathLst>
                  </a:custGeom>
                  <a:solidFill>
                    <a:srgbClr val="1DADEB"/>
                  </a:solidFill>
                  <a:ln w="0" cap="flat">
                    <a:noFill/>
                    <a:prstDash val="solid"/>
                    <a:miter/>
                  </a:ln>
                </p:spPr>
                <p:txBody>
                  <a:bodyPr rtlCol="0" anchor="ctr"/>
                  <a:lstStyle/>
                  <a:p>
                    <a:endParaRPr lang="en-US"/>
                  </a:p>
                </p:txBody>
              </p:sp>
              <p:sp>
                <p:nvSpPr>
                  <p:cNvPr id="994" name="Freeform: Shape 993">
                    <a:extLst>
                      <a:ext uri="{FF2B5EF4-FFF2-40B4-BE49-F238E27FC236}">
                        <a16:creationId xmlns:a16="http://schemas.microsoft.com/office/drawing/2014/main" id="{B8DCEA0B-BE7E-04C5-D6D6-595FC6ECF4E9}"/>
                      </a:ext>
                    </a:extLst>
                  </p:cNvPr>
                  <p:cNvSpPr/>
                  <p:nvPr/>
                </p:nvSpPr>
                <p:spPr>
                  <a:xfrm>
                    <a:off x="5905776" y="4468044"/>
                    <a:ext cx="50955" cy="11989"/>
                  </a:xfrm>
                  <a:custGeom>
                    <a:avLst/>
                    <a:gdLst>
                      <a:gd name="connsiteX0" fmla="*/ 50956 w 50955"/>
                      <a:gd name="connsiteY0" fmla="*/ 0 h 11989"/>
                      <a:gd name="connsiteX1" fmla="*/ 13761 w 50955"/>
                      <a:gd name="connsiteY1" fmla="*/ 8584 h 11989"/>
                      <a:gd name="connsiteX2" fmla="*/ 14715 w 50955"/>
                      <a:gd name="connsiteY2" fmla="*/ 7766 h 11989"/>
                      <a:gd name="connsiteX3" fmla="*/ 0 w 50955"/>
                      <a:gd name="connsiteY3" fmla="*/ 11990 h 11989"/>
                      <a:gd name="connsiteX4" fmla="*/ 50956 w 50955"/>
                      <a:gd name="connsiteY4" fmla="*/ 136 h 11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955" h="11989">
                        <a:moveTo>
                          <a:pt x="50956" y="0"/>
                        </a:moveTo>
                        <a:cubicBezTo>
                          <a:pt x="44007" y="2861"/>
                          <a:pt x="21254" y="4905"/>
                          <a:pt x="13761" y="8584"/>
                        </a:cubicBezTo>
                        <a:lnTo>
                          <a:pt x="14715" y="7766"/>
                        </a:lnTo>
                        <a:lnTo>
                          <a:pt x="0" y="11990"/>
                        </a:lnTo>
                        <a:cubicBezTo>
                          <a:pt x="13897" y="9128"/>
                          <a:pt x="43326" y="3815"/>
                          <a:pt x="50956" y="136"/>
                        </a:cubicBezTo>
                        <a:close/>
                      </a:path>
                    </a:pathLst>
                  </a:custGeom>
                  <a:solidFill>
                    <a:srgbClr val="1DADEB"/>
                  </a:solidFill>
                  <a:ln w="0" cap="flat">
                    <a:noFill/>
                    <a:prstDash val="solid"/>
                    <a:miter/>
                  </a:ln>
                </p:spPr>
                <p:txBody>
                  <a:bodyPr rtlCol="0" anchor="ctr"/>
                  <a:lstStyle/>
                  <a:p>
                    <a:endParaRPr lang="en-US"/>
                  </a:p>
                </p:txBody>
              </p:sp>
            </p:grpSp>
          </p:grpSp>
          <p:grpSp>
            <p:nvGrpSpPr>
              <p:cNvPr id="995" name="Graphic 355">
                <a:extLst>
                  <a:ext uri="{FF2B5EF4-FFF2-40B4-BE49-F238E27FC236}">
                    <a16:creationId xmlns:a16="http://schemas.microsoft.com/office/drawing/2014/main" id="{81802252-4384-EF05-6ECD-66A0D8DE4779}"/>
                  </a:ext>
                </a:extLst>
              </p:cNvPr>
              <p:cNvGrpSpPr/>
              <p:nvPr/>
            </p:nvGrpSpPr>
            <p:grpSpPr>
              <a:xfrm>
                <a:off x="6216144" y="4438478"/>
                <a:ext cx="1299784" cy="2145735"/>
                <a:chOff x="6216144" y="4438478"/>
                <a:chExt cx="1299784" cy="2145735"/>
              </a:xfrm>
            </p:grpSpPr>
            <p:sp>
              <p:nvSpPr>
                <p:cNvPr id="996" name="Freeform: Shape 995">
                  <a:extLst>
                    <a:ext uri="{FF2B5EF4-FFF2-40B4-BE49-F238E27FC236}">
                      <a16:creationId xmlns:a16="http://schemas.microsoft.com/office/drawing/2014/main" id="{90E32337-FA6B-A5E7-85D3-968BF98BF731}"/>
                    </a:ext>
                  </a:extLst>
                </p:cNvPr>
                <p:cNvSpPr/>
                <p:nvPr/>
              </p:nvSpPr>
              <p:spPr>
                <a:xfrm>
                  <a:off x="6250868" y="4489963"/>
                  <a:ext cx="1255387" cy="2049288"/>
                </a:xfrm>
                <a:custGeom>
                  <a:avLst/>
                  <a:gdLst>
                    <a:gd name="connsiteX0" fmla="*/ 1209200 w 1255387"/>
                    <a:gd name="connsiteY0" fmla="*/ 1740964 h 2049288"/>
                    <a:gd name="connsiteX1" fmla="*/ 743512 w 1255387"/>
                    <a:gd name="connsiteY1" fmla="*/ 1142982 h 2049288"/>
                    <a:gd name="connsiteX2" fmla="*/ 551814 w 1255387"/>
                    <a:gd name="connsiteY2" fmla="*/ 799642 h 2049288"/>
                    <a:gd name="connsiteX3" fmla="*/ 626341 w 1255387"/>
                    <a:gd name="connsiteY3" fmla="*/ 757406 h 2049288"/>
                    <a:gd name="connsiteX4" fmla="*/ 943521 w 1255387"/>
                    <a:gd name="connsiteY4" fmla="*/ 324962 h 2049288"/>
                    <a:gd name="connsiteX5" fmla="*/ 829211 w 1255387"/>
                    <a:gd name="connsiteY5" fmla="*/ 89529 h 2049288"/>
                    <a:gd name="connsiteX6" fmla="*/ 617485 w 1255387"/>
                    <a:gd name="connsiteY6" fmla="*/ 561 h 2049288"/>
                    <a:gd name="connsiteX7" fmla="*/ 333140 w 1255387"/>
                    <a:gd name="connsiteY7" fmla="*/ 143074 h 2049288"/>
                    <a:gd name="connsiteX8" fmla="*/ 280141 w 1255387"/>
                    <a:gd name="connsiteY8" fmla="*/ 428236 h 2049288"/>
                    <a:gd name="connsiteX9" fmla="*/ 303575 w 1255387"/>
                    <a:gd name="connsiteY9" fmla="*/ 568978 h 2049288"/>
                    <a:gd name="connsiteX10" fmla="*/ 156838 w 1255387"/>
                    <a:gd name="connsiteY10" fmla="*/ 676067 h 2049288"/>
                    <a:gd name="connsiteX11" fmla="*/ 18412 w 1255387"/>
                    <a:gd name="connsiteY11" fmla="*/ 1329638 h 2049288"/>
                    <a:gd name="connsiteX12" fmla="*/ 262292 w 1255387"/>
                    <a:gd name="connsiteY12" fmla="*/ 2049288 h 2049288"/>
                    <a:gd name="connsiteX13" fmla="*/ 709178 w 1255387"/>
                    <a:gd name="connsiteY13" fmla="*/ 1808406 h 2049288"/>
                    <a:gd name="connsiteX14" fmla="*/ 465434 w 1255387"/>
                    <a:gd name="connsiteY14" fmla="*/ 1351165 h 2049288"/>
                    <a:gd name="connsiteX15" fmla="*/ 395813 w 1255387"/>
                    <a:gd name="connsiteY15" fmla="*/ 1126768 h 2049288"/>
                    <a:gd name="connsiteX16" fmla="*/ 410527 w 1255387"/>
                    <a:gd name="connsiteY16" fmla="*/ 913952 h 2049288"/>
                    <a:gd name="connsiteX17" fmla="*/ 419384 w 1255387"/>
                    <a:gd name="connsiteY17" fmla="*/ 899783 h 2049288"/>
                    <a:gd name="connsiteX18" fmla="*/ 662446 w 1255387"/>
                    <a:gd name="connsiteY18" fmla="*/ 1286721 h 2049288"/>
                    <a:gd name="connsiteX19" fmla="*/ 1253344 w 1255387"/>
                    <a:gd name="connsiteY19" fmla="*/ 1796961 h 2049288"/>
                    <a:gd name="connsiteX20" fmla="*/ 1255388 w 1255387"/>
                    <a:gd name="connsiteY20" fmla="*/ 1794509 h 2049288"/>
                    <a:gd name="connsiteX21" fmla="*/ 1208928 w 1255387"/>
                    <a:gd name="connsiteY21" fmla="*/ 1741100 h 2049288"/>
                    <a:gd name="connsiteX22" fmla="*/ 432736 w 1255387"/>
                    <a:gd name="connsiteY22" fmla="*/ 413386 h 2049288"/>
                    <a:gd name="connsiteX23" fmla="*/ 457124 w 1255387"/>
                    <a:gd name="connsiteY23" fmla="*/ 233405 h 2049288"/>
                    <a:gd name="connsiteX24" fmla="*/ 598138 w 1255387"/>
                    <a:gd name="connsiteY24" fmla="*/ 164328 h 2049288"/>
                    <a:gd name="connsiteX25" fmla="*/ 687651 w 1255387"/>
                    <a:gd name="connsiteY25" fmla="*/ 256430 h 2049288"/>
                    <a:gd name="connsiteX26" fmla="*/ 697734 w 1255387"/>
                    <a:gd name="connsiteY26" fmla="*/ 324553 h 2049288"/>
                    <a:gd name="connsiteX27" fmla="*/ 680703 w 1255387"/>
                    <a:gd name="connsiteY27" fmla="*/ 373057 h 2049288"/>
                    <a:gd name="connsiteX28" fmla="*/ 603316 w 1255387"/>
                    <a:gd name="connsiteY28" fmla="*/ 436411 h 2049288"/>
                    <a:gd name="connsiteX29" fmla="*/ 448268 w 1255387"/>
                    <a:gd name="connsiteY29" fmla="*/ 504261 h 2049288"/>
                    <a:gd name="connsiteX30" fmla="*/ 432736 w 1255387"/>
                    <a:gd name="connsiteY30" fmla="*/ 413386 h 2049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55387" h="2049288">
                      <a:moveTo>
                        <a:pt x="1209200" y="1740964"/>
                      </a:moveTo>
                      <a:cubicBezTo>
                        <a:pt x="1041890" y="1551447"/>
                        <a:pt x="880712" y="1354708"/>
                        <a:pt x="743512" y="1142982"/>
                      </a:cubicBezTo>
                      <a:cubicBezTo>
                        <a:pt x="677161" y="1039026"/>
                        <a:pt x="608357" y="921719"/>
                        <a:pt x="551814" y="799642"/>
                      </a:cubicBezTo>
                      <a:cubicBezTo>
                        <a:pt x="578791" y="784246"/>
                        <a:pt x="605086" y="770077"/>
                        <a:pt x="626341" y="757406"/>
                      </a:cubicBezTo>
                      <a:cubicBezTo>
                        <a:pt x="796239" y="663260"/>
                        <a:pt x="950878" y="542955"/>
                        <a:pt x="943521" y="324962"/>
                      </a:cubicBezTo>
                      <a:cubicBezTo>
                        <a:pt x="940933" y="233950"/>
                        <a:pt x="895290" y="150159"/>
                        <a:pt x="829211" y="89529"/>
                      </a:cubicBezTo>
                      <a:cubicBezTo>
                        <a:pt x="773078" y="34077"/>
                        <a:pt x="695554" y="3830"/>
                        <a:pt x="617485" y="561"/>
                      </a:cubicBezTo>
                      <a:cubicBezTo>
                        <a:pt x="499360" y="-6252"/>
                        <a:pt x="401126" y="49473"/>
                        <a:pt x="333140" y="143074"/>
                      </a:cubicBezTo>
                      <a:cubicBezTo>
                        <a:pt x="275099" y="225638"/>
                        <a:pt x="272783" y="335317"/>
                        <a:pt x="280141" y="428236"/>
                      </a:cubicBezTo>
                      <a:cubicBezTo>
                        <a:pt x="285318" y="475786"/>
                        <a:pt x="293356" y="522655"/>
                        <a:pt x="303575" y="568978"/>
                      </a:cubicBezTo>
                      <a:cubicBezTo>
                        <a:pt x="250575" y="597181"/>
                        <a:pt x="199211" y="631924"/>
                        <a:pt x="156838" y="676067"/>
                      </a:cubicBezTo>
                      <a:cubicBezTo>
                        <a:pt x="-9109" y="848282"/>
                        <a:pt x="-20009" y="1108784"/>
                        <a:pt x="18412" y="1329638"/>
                      </a:cubicBezTo>
                      <a:cubicBezTo>
                        <a:pt x="62283" y="1582102"/>
                        <a:pt x="157111" y="1819851"/>
                        <a:pt x="262292" y="2049288"/>
                      </a:cubicBezTo>
                      <a:lnTo>
                        <a:pt x="709178" y="1808406"/>
                      </a:lnTo>
                      <a:cubicBezTo>
                        <a:pt x="617485" y="1661942"/>
                        <a:pt x="530288" y="1508529"/>
                        <a:pt x="465434" y="1351165"/>
                      </a:cubicBezTo>
                      <a:cubicBezTo>
                        <a:pt x="435597" y="1278410"/>
                        <a:pt x="409710" y="1201840"/>
                        <a:pt x="395813" y="1126768"/>
                      </a:cubicBezTo>
                      <a:cubicBezTo>
                        <a:pt x="383142" y="1052787"/>
                        <a:pt x="377965" y="978124"/>
                        <a:pt x="410527" y="913952"/>
                      </a:cubicBezTo>
                      <a:cubicBezTo>
                        <a:pt x="412980" y="909184"/>
                        <a:pt x="415978" y="904415"/>
                        <a:pt x="419384" y="899783"/>
                      </a:cubicBezTo>
                      <a:cubicBezTo>
                        <a:pt x="485327" y="1037527"/>
                        <a:pt x="569118" y="1167370"/>
                        <a:pt x="662446" y="1286721"/>
                      </a:cubicBezTo>
                      <a:cubicBezTo>
                        <a:pt x="825668" y="1491226"/>
                        <a:pt x="1024451" y="1669708"/>
                        <a:pt x="1253344" y="1796961"/>
                      </a:cubicBezTo>
                      <a:lnTo>
                        <a:pt x="1255388" y="1794509"/>
                      </a:lnTo>
                      <a:cubicBezTo>
                        <a:pt x="1239992" y="1776524"/>
                        <a:pt x="1224460" y="1758813"/>
                        <a:pt x="1208928" y="1741100"/>
                      </a:cubicBezTo>
                      <a:close/>
                      <a:moveTo>
                        <a:pt x="432736" y="413386"/>
                      </a:moveTo>
                      <a:cubicBezTo>
                        <a:pt x="427286" y="357797"/>
                        <a:pt x="425106" y="279183"/>
                        <a:pt x="457124" y="233405"/>
                      </a:cubicBezTo>
                      <a:cubicBezTo>
                        <a:pt x="489959" y="190760"/>
                        <a:pt x="542414" y="149614"/>
                        <a:pt x="598138" y="164328"/>
                      </a:cubicBezTo>
                      <a:cubicBezTo>
                        <a:pt x="640783" y="177408"/>
                        <a:pt x="668305" y="218963"/>
                        <a:pt x="687651" y="256430"/>
                      </a:cubicBezTo>
                      <a:cubicBezTo>
                        <a:pt x="698278" y="278502"/>
                        <a:pt x="701412" y="300846"/>
                        <a:pt x="697734" y="324553"/>
                      </a:cubicBezTo>
                      <a:cubicBezTo>
                        <a:pt x="695554" y="341039"/>
                        <a:pt x="689968" y="359160"/>
                        <a:pt x="680703" y="373057"/>
                      </a:cubicBezTo>
                      <a:cubicBezTo>
                        <a:pt x="661901" y="400851"/>
                        <a:pt x="634516" y="418835"/>
                        <a:pt x="603316" y="436411"/>
                      </a:cubicBezTo>
                      <a:cubicBezTo>
                        <a:pt x="555493" y="462298"/>
                        <a:pt x="502493" y="482598"/>
                        <a:pt x="448268" y="504261"/>
                      </a:cubicBezTo>
                      <a:cubicBezTo>
                        <a:pt x="441591" y="473878"/>
                        <a:pt x="436278" y="443496"/>
                        <a:pt x="432736" y="413386"/>
                      </a:cubicBezTo>
                      <a:close/>
                    </a:path>
                  </a:pathLst>
                </a:custGeom>
                <a:solidFill>
                  <a:srgbClr val="00A3E9"/>
                </a:solidFill>
                <a:ln w="0" cap="flat">
                  <a:noFill/>
                  <a:prstDash val="solid"/>
                  <a:miter/>
                </a:ln>
              </p:spPr>
              <p:txBody>
                <a:bodyPr rtlCol="0" anchor="ctr"/>
                <a:lstStyle/>
                <a:p>
                  <a:endParaRPr lang="en-US"/>
                </a:p>
              </p:txBody>
            </p:sp>
            <p:grpSp>
              <p:nvGrpSpPr>
                <p:cNvPr id="997" name="Graphic 355">
                  <a:extLst>
                    <a:ext uri="{FF2B5EF4-FFF2-40B4-BE49-F238E27FC236}">
                      <a16:creationId xmlns:a16="http://schemas.microsoft.com/office/drawing/2014/main" id="{A38B6583-5BE7-11C0-E620-83D07E8967B2}"/>
                    </a:ext>
                  </a:extLst>
                </p:cNvPr>
                <p:cNvGrpSpPr/>
                <p:nvPr/>
              </p:nvGrpSpPr>
              <p:grpSpPr>
                <a:xfrm>
                  <a:off x="6216144" y="4438478"/>
                  <a:ext cx="1299784" cy="2145735"/>
                  <a:chOff x="6216144" y="4438478"/>
                  <a:chExt cx="1299784" cy="2145735"/>
                </a:xfrm>
              </p:grpSpPr>
              <p:sp>
                <p:nvSpPr>
                  <p:cNvPr id="998" name="Freeform: Shape 997">
                    <a:extLst>
                      <a:ext uri="{FF2B5EF4-FFF2-40B4-BE49-F238E27FC236}">
                        <a16:creationId xmlns:a16="http://schemas.microsoft.com/office/drawing/2014/main" id="{8E0F5C15-ED85-91CF-A5E7-ED3A8E620F36}"/>
                      </a:ext>
                    </a:extLst>
                  </p:cNvPr>
                  <p:cNvSpPr/>
                  <p:nvPr/>
                </p:nvSpPr>
                <p:spPr>
                  <a:xfrm>
                    <a:off x="6250868" y="4489963"/>
                    <a:ext cx="1255387" cy="2049288"/>
                  </a:xfrm>
                  <a:custGeom>
                    <a:avLst/>
                    <a:gdLst>
                      <a:gd name="connsiteX0" fmla="*/ 1209200 w 1255387"/>
                      <a:gd name="connsiteY0" fmla="*/ 1740964 h 2049288"/>
                      <a:gd name="connsiteX1" fmla="*/ 743512 w 1255387"/>
                      <a:gd name="connsiteY1" fmla="*/ 1142982 h 2049288"/>
                      <a:gd name="connsiteX2" fmla="*/ 551814 w 1255387"/>
                      <a:gd name="connsiteY2" fmla="*/ 799642 h 2049288"/>
                      <a:gd name="connsiteX3" fmla="*/ 626341 w 1255387"/>
                      <a:gd name="connsiteY3" fmla="*/ 757406 h 2049288"/>
                      <a:gd name="connsiteX4" fmla="*/ 943521 w 1255387"/>
                      <a:gd name="connsiteY4" fmla="*/ 324962 h 2049288"/>
                      <a:gd name="connsiteX5" fmla="*/ 829211 w 1255387"/>
                      <a:gd name="connsiteY5" fmla="*/ 89529 h 2049288"/>
                      <a:gd name="connsiteX6" fmla="*/ 617485 w 1255387"/>
                      <a:gd name="connsiteY6" fmla="*/ 561 h 2049288"/>
                      <a:gd name="connsiteX7" fmla="*/ 333140 w 1255387"/>
                      <a:gd name="connsiteY7" fmla="*/ 143074 h 2049288"/>
                      <a:gd name="connsiteX8" fmla="*/ 280141 w 1255387"/>
                      <a:gd name="connsiteY8" fmla="*/ 428236 h 2049288"/>
                      <a:gd name="connsiteX9" fmla="*/ 303575 w 1255387"/>
                      <a:gd name="connsiteY9" fmla="*/ 568978 h 2049288"/>
                      <a:gd name="connsiteX10" fmla="*/ 156838 w 1255387"/>
                      <a:gd name="connsiteY10" fmla="*/ 676067 h 2049288"/>
                      <a:gd name="connsiteX11" fmla="*/ 18412 w 1255387"/>
                      <a:gd name="connsiteY11" fmla="*/ 1329638 h 2049288"/>
                      <a:gd name="connsiteX12" fmla="*/ 262292 w 1255387"/>
                      <a:gd name="connsiteY12" fmla="*/ 2049288 h 2049288"/>
                      <a:gd name="connsiteX13" fmla="*/ 709178 w 1255387"/>
                      <a:gd name="connsiteY13" fmla="*/ 1808406 h 2049288"/>
                      <a:gd name="connsiteX14" fmla="*/ 465434 w 1255387"/>
                      <a:gd name="connsiteY14" fmla="*/ 1351165 h 2049288"/>
                      <a:gd name="connsiteX15" fmla="*/ 395813 w 1255387"/>
                      <a:gd name="connsiteY15" fmla="*/ 1126768 h 2049288"/>
                      <a:gd name="connsiteX16" fmla="*/ 410527 w 1255387"/>
                      <a:gd name="connsiteY16" fmla="*/ 913952 h 2049288"/>
                      <a:gd name="connsiteX17" fmla="*/ 419384 w 1255387"/>
                      <a:gd name="connsiteY17" fmla="*/ 899783 h 2049288"/>
                      <a:gd name="connsiteX18" fmla="*/ 662446 w 1255387"/>
                      <a:gd name="connsiteY18" fmla="*/ 1286721 h 2049288"/>
                      <a:gd name="connsiteX19" fmla="*/ 1253344 w 1255387"/>
                      <a:gd name="connsiteY19" fmla="*/ 1796961 h 2049288"/>
                      <a:gd name="connsiteX20" fmla="*/ 1255388 w 1255387"/>
                      <a:gd name="connsiteY20" fmla="*/ 1794509 h 2049288"/>
                      <a:gd name="connsiteX21" fmla="*/ 1208928 w 1255387"/>
                      <a:gd name="connsiteY21" fmla="*/ 1741100 h 2049288"/>
                      <a:gd name="connsiteX22" fmla="*/ 432736 w 1255387"/>
                      <a:gd name="connsiteY22" fmla="*/ 413386 h 2049288"/>
                      <a:gd name="connsiteX23" fmla="*/ 457124 w 1255387"/>
                      <a:gd name="connsiteY23" fmla="*/ 233405 h 2049288"/>
                      <a:gd name="connsiteX24" fmla="*/ 598138 w 1255387"/>
                      <a:gd name="connsiteY24" fmla="*/ 164328 h 2049288"/>
                      <a:gd name="connsiteX25" fmla="*/ 687651 w 1255387"/>
                      <a:gd name="connsiteY25" fmla="*/ 256430 h 2049288"/>
                      <a:gd name="connsiteX26" fmla="*/ 697734 w 1255387"/>
                      <a:gd name="connsiteY26" fmla="*/ 324553 h 2049288"/>
                      <a:gd name="connsiteX27" fmla="*/ 680703 w 1255387"/>
                      <a:gd name="connsiteY27" fmla="*/ 373057 h 2049288"/>
                      <a:gd name="connsiteX28" fmla="*/ 603316 w 1255387"/>
                      <a:gd name="connsiteY28" fmla="*/ 436411 h 2049288"/>
                      <a:gd name="connsiteX29" fmla="*/ 448268 w 1255387"/>
                      <a:gd name="connsiteY29" fmla="*/ 504261 h 2049288"/>
                      <a:gd name="connsiteX30" fmla="*/ 432736 w 1255387"/>
                      <a:gd name="connsiteY30" fmla="*/ 413386 h 2049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55387" h="2049288">
                        <a:moveTo>
                          <a:pt x="1209200" y="1740964"/>
                        </a:moveTo>
                        <a:cubicBezTo>
                          <a:pt x="1041890" y="1551447"/>
                          <a:pt x="880712" y="1354708"/>
                          <a:pt x="743512" y="1142982"/>
                        </a:cubicBezTo>
                        <a:cubicBezTo>
                          <a:pt x="677161" y="1039026"/>
                          <a:pt x="608357" y="921719"/>
                          <a:pt x="551814" y="799642"/>
                        </a:cubicBezTo>
                        <a:cubicBezTo>
                          <a:pt x="578791" y="784246"/>
                          <a:pt x="605086" y="770077"/>
                          <a:pt x="626341" y="757406"/>
                        </a:cubicBezTo>
                        <a:cubicBezTo>
                          <a:pt x="796239" y="663260"/>
                          <a:pt x="950878" y="542955"/>
                          <a:pt x="943521" y="324962"/>
                        </a:cubicBezTo>
                        <a:cubicBezTo>
                          <a:pt x="940933" y="233950"/>
                          <a:pt x="895290" y="150159"/>
                          <a:pt x="829211" y="89529"/>
                        </a:cubicBezTo>
                        <a:cubicBezTo>
                          <a:pt x="773078" y="34077"/>
                          <a:pt x="695554" y="3830"/>
                          <a:pt x="617485" y="561"/>
                        </a:cubicBezTo>
                        <a:cubicBezTo>
                          <a:pt x="499360" y="-6252"/>
                          <a:pt x="401126" y="49473"/>
                          <a:pt x="333140" y="143074"/>
                        </a:cubicBezTo>
                        <a:cubicBezTo>
                          <a:pt x="275099" y="225638"/>
                          <a:pt x="272783" y="335317"/>
                          <a:pt x="280141" y="428236"/>
                        </a:cubicBezTo>
                        <a:cubicBezTo>
                          <a:pt x="285318" y="475786"/>
                          <a:pt x="293356" y="522655"/>
                          <a:pt x="303575" y="568978"/>
                        </a:cubicBezTo>
                        <a:cubicBezTo>
                          <a:pt x="250575" y="597181"/>
                          <a:pt x="199211" y="631924"/>
                          <a:pt x="156838" y="676067"/>
                        </a:cubicBezTo>
                        <a:cubicBezTo>
                          <a:pt x="-9109" y="848282"/>
                          <a:pt x="-20009" y="1108784"/>
                          <a:pt x="18412" y="1329638"/>
                        </a:cubicBezTo>
                        <a:cubicBezTo>
                          <a:pt x="62283" y="1582102"/>
                          <a:pt x="157111" y="1819851"/>
                          <a:pt x="262292" y="2049288"/>
                        </a:cubicBezTo>
                        <a:lnTo>
                          <a:pt x="709178" y="1808406"/>
                        </a:lnTo>
                        <a:cubicBezTo>
                          <a:pt x="617485" y="1661942"/>
                          <a:pt x="530288" y="1508529"/>
                          <a:pt x="465434" y="1351165"/>
                        </a:cubicBezTo>
                        <a:cubicBezTo>
                          <a:pt x="435597" y="1278410"/>
                          <a:pt x="409710" y="1201840"/>
                          <a:pt x="395813" y="1126768"/>
                        </a:cubicBezTo>
                        <a:cubicBezTo>
                          <a:pt x="383142" y="1052787"/>
                          <a:pt x="377965" y="978124"/>
                          <a:pt x="410527" y="913952"/>
                        </a:cubicBezTo>
                        <a:cubicBezTo>
                          <a:pt x="412980" y="909184"/>
                          <a:pt x="415978" y="904415"/>
                          <a:pt x="419384" y="899783"/>
                        </a:cubicBezTo>
                        <a:cubicBezTo>
                          <a:pt x="485327" y="1037527"/>
                          <a:pt x="569118" y="1167370"/>
                          <a:pt x="662446" y="1286721"/>
                        </a:cubicBezTo>
                        <a:cubicBezTo>
                          <a:pt x="825668" y="1491226"/>
                          <a:pt x="1024451" y="1669708"/>
                          <a:pt x="1253344" y="1796961"/>
                        </a:cubicBezTo>
                        <a:lnTo>
                          <a:pt x="1255388" y="1794509"/>
                        </a:lnTo>
                        <a:cubicBezTo>
                          <a:pt x="1239992" y="1776524"/>
                          <a:pt x="1224460" y="1758813"/>
                          <a:pt x="1208928" y="1741100"/>
                        </a:cubicBezTo>
                        <a:close/>
                        <a:moveTo>
                          <a:pt x="432736" y="413386"/>
                        </a:moveTo>
                        <a:cubicBezTo>
                          <a:pt x="427286" y="357797"/>
                          <a:pt x="425106" y="279183"/>
                          <a:pt x="457124" y="233405"/>
                        </a:cubicBezTo>
                        <a:cubicBezTo>
                          <a:pt x="489959" y="190760"/>
                          <a:pt x="542414" y="149614"/>
                          <a:pt x="598138" y="164328"/>
                        </a:cubicBezTo>
                        <a:cubicBezTo>
                          <a:pt x="640783" y="177408"/>
                          <a:pt x="668305" y="218963"/>
                          <a:pt x="687651" y="256430"/>
                        </a:cubicBezTo>
                        <a:cubicBezTo>
                          <a:pt x="698278" y="278502"/>
                          <a:pt x="701412" y="300846"/>
                          <a:pt x="697734" y="324553"/>
                        </a:cubicBezTo>
                        <a:cubicBezTo>
                          <a:pt x="695554" y="341039"/>
                          <a:pt x="689968" y="359160"/>
                          <a:pt x="680703" y="373057"/>
                        </a:cubicBezTo>
                        <a:cubicBezTo>
                          <a:pt x="661901" y="400851"/>
                          <a:pt x="634516" y="418835"/>
                          <a:pt x="603316" y="436411"/>
                        </a:cubicBezTo>
                        <a:cubicBezTo>
                          <a:pt x="555493" y="462298"/>
                          <a:pt x="502493" y="482598"/>
                          <a:pt x="448268" y="504261"/>
                        </a:cubicBezTo>
                        <a:cubicBezTo>
                          <a:pt x="441591" y="473878"/>
                          <a:pt x="436278" y="443496"/>
                          <a:pt x="432736" y="413386"/>
                        </a:cubicBezTo>
                        <a:close/>
                      </a:path>
                    </a:pathLst>
                  </a:custGeom>
                  <a:noFill/>
                  <a:ln w="0" cap="flat">
                    <a:noFill/>
                    <a:prstDash val="solid"/>
                    <a:miter/>
                  </a:ln>
                </p:spPr>
                <p:txBody>
                  <a:bodyPr rtlCol="0" anchor="ctr"/>
                  <a:lstStyle/>
                  <a:p>
                    <a:endParaRPr lang="en-US"/>
                  </a:p>
                </p:txBody>
              </p:sp>
              <p:grpSp>
                <p:nvGrpSpPr>
                  <p:cNvPr id="999" name="Graphic 355">
                    <a:extLst>
                      <a:ext uri="{FF2B5EF4-FFF2-40B4-BE49-F238E27FC236}">
                        <a16:creationId xmlns:a16="http://schemas.microsoft.com/office/drawing/2014/main" id="{859BB6D1-FBBF-B78F-DB50-FBF6CA36C690}"/>
                      </a:ext>
                    </a:extLst>
                  </p:cNvPr>
                  <p:cNvGrpSpPr/>
                  <p:nvPr/>
                </p:nvGrpSpPr>
                <p:grpSpPr>
                  <a:xfrm>
                    <a:off x="6642457" y="4597205"/>
                    <a:ext cx="360776" cy="443479"/>
                    <a:chOff x="6642457" y="4597205"/>
                    <a:chExt cx="360776" cy="443479"/>
                  </a:xfrm>
                  <a:solidFill>
                    <a:srgbClr val="1DADEB"/>
                  </a:solidFill>
                </p:grpSpPr>
                <p:sp>
                  <p:nvSpPr>
                    <p:cNvPr id="1000" name="Freeform: Shape 999">
                      <a:extLst>
                        <a:ext uri="{FF2B5EF4-FFF2-40B4-BE49-F238E27FC236}">
                          <a16:creationId xmlns:a16="http://schemas.microsoft.com/office/drawing/2014/main" id="{2B0464F3-A048-AFC0-E5F5-167EBBBA9EDF}"/>
                        </a:ext>
                      </a:extLst>
                    </p:cNvPr>
                    <p:cNvSpPr/>
                    <p:nvPr/>
                  </p:nvSpPr>
                  <p:spPr>
                    <a:xfrm>
                      <a:off x="6659488" y="4906210"/>
                      <a:ext cx="12534" cy="26976"/>
                    </a:xfrm>
                    <a:custGeom>
                      <a:avLst/>
                      <a:gdLst>
                        <a:gd name="connsiteX0" fmla="*/ 10491 w 12534"/>
                        <a:gd name="connsiteY0" fmla="*/ 23843 h 26976"/>
                        <a:gd name="connsiteX1" fmla="*/ 12534 w 12534"/>
                        <a:gd name="connsiteY1" fmla="*/ 19619 h 26976"/>
                        <a:gd name="connsiteX2" fmla="*/ 7221 w 12534"/>
                        <a:gd name="connsiteY2" fmla="*/ 15123 h 26976"/>
                        <a:gd name="connsiteX3" fmla="*/ 9810 w 12534"/>
                        <a:gd name="connsiteY3" fmla="*/ 11990 h 26976"/>
                        <a:gd name="connsiteX4" fmla="*/ 5722 w 12534"/>
                        <a:gd name="connsiteY4" fmla="*/ 4087 h 26976"/>
                        <a:gd name="connsiteX5" fmla="*/ 5722 w 12534"/>
                        <a:gd name="connsiteY5" fmla="*/ 9128 h 26976"/>
                        <a:gd name="connsiteX6" fmla="*/ 817 w 12534"/>
                        <a:gd name="connsiteY6" fmla="*/ 0 h 26976"/>
                        <a:gd name="connsiteX7" fmla="*/ 2316 w 12534"/>
                        <a:gd name="connsiteY7" fmla="*/ 9128 h 26976"/>
                        <a:gd name="connsiteX8" fmla="*/ 954 w 12534"/>
                        <a:gd name="connsiteY8" fmla="*/ 8856 h 26976"/>
                        <a:gd name="connsiteX9" fmla="*/ 2180 w 12534"/>
                        <a:gd name="connsiteY9" fmla="*/ 16349 h 26976"/>
                        <a:gd name="connsiteX10" fmla="*/ 0 w 12534"/>
                        <a:gd name="connsiteY10" fmla="*/ 14851 h 26976"/>
                        <a:gd name="connsiteX11" fmla="*/ 4632 w 12534"/>
                        <a:gd name="connsiteY11" fmla="*/ 21118 h 26976"/>
                        <a:gd name="connsiteX12" fmla="*/ 10491 w 12534"/>
                        <a:gd name="connsiteY12" fmla="*/ 26976 h 26976"/>
                        <a:gd name="connsiteX13" fmla="*/ 10491 w 12534"/>
                        <a:gd name="connsiteY13" fmla="*/ 23979 h 26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534" h="26976">
                          <a:moveTo>
                            <a:pt x="10491" y="23843"/>
                          </a:moveTo>
                          <a:cubicBezTo>
                            <a:pt x="9673" y="20846"/>
                            <a:pt x="11581" y="18938"/>
                            <a:pt x="12534" y="19619"/>
                          </a:cubicBezTo>
                          <a:cubicBezTo>
                            <a:pt x="9401" y="15532"/>
                            <a:pt x="12262" y="14987"/>
                            <a:pt x="7221" y="15123"/>
                          </a:cubicBezTo>
                          <a:cubicBezTo>
                            <a:pt x="4360" y="12534"/>
                            <a:pt x="7221" y="8992"/>
                            <a:pt x="9810" y="11990"/>
                          </a:cubicBezTo>
                          <a:lnTo>
                            <a:pt x="5722" y="4087"/>
                          </a:lnTo>
                          <a:lnTo>
                            <a:pt x="5722" y="9128"/>
                          </a:lnTo>
                          <a:cubicBezTo>
                            <a:pt x="1363" y="8311"/>
                            <a:pt x="5722" y="954"/>
                            <a:pt x="817" y="0"/>
                          </a:cubicBezTo>
                          <a:lnTo>
                            <a:pt x="2316" y="9128"/>
                          </a:lnTo>
                          <a:lnTo>
                            <a:pt x="954" y="8856"/>
                          </a:lnTo>
                          <a:cubicBezTo>
                            <a:pt x="2725" y="10764"/>
                            <a:pt x="2589" y="14851"/>
                            <a:pt x="2180" y="16349"/>
                          </a:cubicBezTo>
                          <a:cubicBezTo>
                            <a:pt x="1499" y="16349"/>
                            <a:pt x="409" y="16486"/>
                            <a:pt x="0" y="14851"/>
                          </a:cubicBezTo>
                          <a:cubicBezTo>
                            <a:pt x="545" y="20437"/>
                            <a:pt x="2452" y="20846"/>
                            <a:pt x="4632" y="21118"/>
                          </a:cubicBezTo>
                          <a:cubicBezTo>
                            <a:pt x="6676" y="21254"/>
                            <a:pt x="8856" y="21118"/>
                            <a:pt x="10491" y="26976"/>
                          </a:cubicBezTo>
                          <a:cubicBezTo>
                            <a:pt x="10218" y="26295"/>
                            <a:pt x="10218" y="25342"/>
                            <a:pt x="10491" y="23979"/>
                          </a:cubicBezTo>
                          <a:close/>
                        </a:path>
                      </a:pathLst>
                    </a:custGeom>
                    <a:solidFill>
                      <a:srgbClr val="1DADEB"/>
                    </a:solidFill>
                    <a:ln w="0" cap="flat">
                      <a:noFill/>
                      <a:prstDash val="solid"/>
                      <a:miter/>
                    </a:ln>
                  </p:spPr>
                  <p:txBody>
                    <a:bodyPr rtlCol="0" anchor="ctr"/>
                    <a:lstStyle/>
                    <a:p>
                      <a:endParaRPr lang="en-US"/>
                    </a:p>
                  </p:txBody>
                </p:sp>
                <p:sp>
                  <p:nvSpPr>
                    <p:cNvPr id="1001" name="Freeform: Shape 1000">
                      <a:extLst>
                        <a:ext uri="{FF2B5EF4-FFF2-40B4-BE49-F238E27FC236}">
                          <a16:creationId xmlns:a16="http://schemas.microsoft.com/office/drawing/2014/main" id="{F900D4B4-4A00-456D-A10D-00CED9121893}"/>
                        </a:ext>
                      </a:extLst>
                    </p:cNvPr>
                    <p:cNvSpPr/>
                    <p:nvPr/>
                  </p:nvSpPr>
                  <p:spPr>
                    <a:xfrm>
                      <a:off x="6656230" y="4933186"/>
                      <a:ext cx="22468" cy="27334"/>
                    </a:xfrm>
                    <a:custGeom>
                      <a:avLst/>
                      <a:gdLst>
                        <a:gd name="connsiteX0" fmla="*/ 5983 w 22468"/>
                        <a:gd name="connsiteY0" fmla="*/ 12126 h 27334"/>
                        <a:gd name="connsiteX1" fmla="*/ 11842 w 22468"/>
                        <a:gd name="connsiteY1" fmla="*/ 15532 h 27334"/>
                        <a:gd name="connsiteX2" fmla="*/ 12114 w 22468"/>
                        <a:gd name="connsiteY2" fmla="*/ 24797 h 27334"/>
                        <a:gd name="connsiteX3" fmla="*/ 16883 w 22468"/>
                        <a:gd name="connsiteY3" fmla="*/ 24388 h 27334"/>
                        <a:gd name="connsiteX4" fmla="*/ 15657 w 22468"/>
                        <a:gd name="connsiteY4" fmla="*/ 21118 h 27334"/>
                        <a:gd name="connsiteX5" fmla="*/ 22469 w 22468"/>
                        <a:gd name="connsiteY5" fmla="*/ 26159 h 27334"/>
                        <a:gd name="connsiteX6" fmla="*/ 17428 w 22468"/>
                        <a:gd name="connsiteY6" fmla="*/ 16895 h 27334"/>
                        <a:gd name="connsiteX7" fmla="*/ 17836 w 22468"/>
                        <a:gd name="connsiteY7" fmla="*/ 3270 h 27334"/>
                        <a:gd name="connsiteX8" fmla="*/ 13885 w 22468"/>
                        <a:gd name="connsiteY8" fmla="*/ 0 h 27334"/>
                        <a:gd name="connsiteX9" fmla="*/ 14294 w 22468"/>
                        <a:gd name="connsiteY9" fmla="*/ 1499 h 27334"/>
                        <a:gd name="connsiteX10" fmla="*/ 8708 w 22468"/>
                        <a:gd name="connsiteY10" fmla="*/ 3134 h 27334"/>
                        <a:gd name="connsiteX11" fmla="*/ 10479 w 22468"/>
                        <a:gd name="connsiteY11" fmla="*/ 8992 h 27334"/>
                        <a:gd name="connsiteX12" fmla="*/ 2168 w 22468"/>
                        <a:gd name="connsiteY12" fmla="*/ 136 h 27334"/>
                        <a:gd name="connsiteX13" fmla="*/ 942 w 22468"/>
                        <a:gd name="connsiteY13" fmla="*/ 20846 h 27334"/>
                        <a:gd name="connsiteX14" fmla="*/ 5983 w 22468"/>
                        <a:gd name="connsiteY14" fmla="*/ 12126 h 27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468" h="27334">
                          <a:moveTo>
                            <a:pt x="5983" y="12126"/>
                          </a:moveTo>
                          <a:cubicBezTo>
                            <a:pt x="7890" y="13352"/>
                            <a:pt x="9934" y="14442"/>
                            <a:pt x="11842" y="15532"/>
                          </a:cubicBezTo>
                          <a:lnTo>
                            <a:pt x="12114" y="24797"/>
                          </a:lnTo>
                          <a:cubicBezTo>
                            <a:pt x="13749" y="23979"/>
                            <a:pt x="16201" y="29293"/>
                            <a:pt x="16883" y="24388"/>
                          </a:cubicBezTo>
                          <a:cubicBezTo>
                            <a:pt x="16474" y="23707"/>
                            <a:pt x="15657" y="22481"/>
                            <a:pt x="15657" y="21118"/>
                          </a:cubicBezTo>
                          <a:cubicBezTo>
                            <a:pt x="19335" y="20165"/>
                            <a:pt x="19335" y="30792"/>
                            <a:pt x="22469" y="26159"/>
                          </a:cubicBezTo>
                          <a:cubicBezTo>
                            <a:pt x="20425" y="20710"/>
                            <a:pt x="21106" y="19347"/>
                            <a:pt x="17428" y="16895"/>
                          </a:cubicBezTo>
                          <a:cubicBezTo>
                            <a:pt x="16746" y="10900"/>
                            <a:pt x="16883" y="6404"/>
                            <a:pt x="17836" y="3270"/>
                          </a:cubicBezTo>
                          <a:cubicBezTo>
                            <a:pt x="17019" y="1771"/>
                            <a:pt x="14703" y="2180"/>
                            <a:pt x="13885" y="0"/>
                          </a:cubicBezTo>
                          <a:cubicBezTo>
                            <a:pt x="13885" y="545"/>
                            <a:pt x="14158" y="954"/>
                            <a:pt x="14294" y="1499"/>
                          </a:cubicBezTo>
                          <a:lnTo>
                            <a:pt x="8708" y="3134"/>
                          </a:lnTo>
                          <a:cubicBezTo>
                            <a:pt x="10206" y="4769"/>
                            <a:pt x="9934" y="6812"/>
                            <a:pt x="10479" y="8992"/>
                          </a:cubicBezTo>
                          <a:cubicBezTo>
                            <a:pt x="7754" y="6268"/>
                            <a:pt x="5029" y="3406"/>
                            <a:pt x="2168" y="136"/>
                          </a:cubicBezTo>
                          <a:cubicBezTo>
                            <a:pt x="-2600" y="4905"/>
                            <a:pt x="2168" y="15532"/>
                            <a:pt x="942" y="20846"/>
                          </a:cubicBezTo>
                          <a:cubicBezTo>
                            <a:pt x="4621" y="13352"/>
                            <a:pt x="3939" y="23979"/>
                            <a:pt x="5983" y="12126"/>
                          </a:cubicBezTo>
                          <a:close/>
                        </a:path>
                      </a:pathLst>
                    </a:custGeom>
                    <a:solidFill>
                      <a:srgbClr val="1DADEB"/>
                    </a:solidFill>
                    <a:ln w="0" cap="flat">
                      <a:noFill/>
                      <a:prstDash val="solid"/>
                      <a:miter/>
                    </a:ln>
                  </p:spPr>
                  <p:txBody>
                    <a:bodyPr rtlCol="0" anchor="ctr"/>
                    <a:lstStyle/>
                    <a:p>
                      <a:endParaRPr lang="en-US"/>
                    </a:p>
                  </p:txBody>
                </p:sp>
                <p:sp>
                  <p:nvSpPr>
                    <p:cNvPr id="1002" name="Freeform: Shape 1001">
                      <a:extLst>
                        <a:ext uri="{FF2B5EF4-FFF2-40B4-BE49-F238E27FC236}">
                          <a16:creationId xmlns:a16="http://schemas.microsoft.com/office/drawing/2014/main" id="{16BFF8FF-66B8-BC3A-F98E-C3D9B797EDCF}"/>
                        </a:ext>
                      </a:extLst>
                    </p:cNvPr>
                    <p:cNvSpPr/>
                    <p:nvPr/>
                  </p:nvSpPr>
                  <p:spPr>
                    <a:xfrm>
                      <a:off x="6670115" y="4932914"/>
                      <a:ext cx="13624" cy="272"/>
                    </a:xfrm>
                    <a:custGeom>
                      <a:avLst/>
                      <a:gdLst>
                        <a:gd name="connsiteX0" fmla="*/ 0 w 13624"/>
                        <a:gd name="connsiteY0" fmla="*/ 272 h 272"/>
                        <a:gd name="connsiteX1" fmla="*/ 0 w 13624"/>
                        <a:gd name="connsiteY1" fmla="*/ 0 h 272"/>
                        <a:gd name="connsiteX2" fmla="*/ 0 w 13624"/>
                        <a:gd name="connsiteY2" fmla="*/ 272 h 272"/>
                      </a:gdLst>
                      <a:ahLst/>
                      <a:cxnLst>
                        <a:cxn ang="0">
                          <a:pos x="connsiteX0" y="connsiteY0"/>
                        </a:cxn>
                        <a:cxn ang="0">
                          <a:pos x="connsiteX1" y="connsiteY1"/>
                        </a:cxn>
                        <a:cxn ang="0">
                          <a:pos x="connsiteX2" y="connsiteY2"/>
                        </a:cxn>
                      </a:cxnLst>
                      <a:rect l="l" t="t" r="r" b="b"/>
                      <a:pathLst>
                        <a:path w="13624" h="272">
                          <a:moveTo>
                            <a:pt x="0" y="272"/>
                          </a:moveTo>
                          <a:cubicBezTo>
                            <a:pt x="0" y="272"/>
                            <a:pt x="0" y="136"/>
                            <a:pt x="0" y="0"/>
                          </a:cubicBezTo>
                          <a:cubicBezTo>
                            <a:pt x="0" y="0"/>
                            <a:pt x="0" y="272"/>
                            <a:pt x="0" y="272"/>
                          </a:cubicBezTo>
                          <a:close/>
                        </a:path>
                      </a:pathLst>
                    </a:custGeom>
                    <a:solidFill>
                      <a:srgbClr val="1DADEB"/>
                    </a:solidFill>
                    <a:ln w="0" cap="flat">
                      <a:noFill/>
                      <a:prstDash val="solid"/>
                      <a:miter/>
                    </a:ln>
                  </p:spPr>
                  <p:txBody>
                    <a:bodyPr rtlCol="0" anchor="ctr"/>
                    <a:lstStyle/>
                    <a:p>
                      <a:endParaRPr lang="en-US"/>
                    </a:p>
                  </p:txBody>
                </p:sp>
                <p:sp>
                  <p:nvSpPr>
                    <p:cNvPr id="1003" name="Freeform: Shape 1002">
                      <a:extLst>
                        <a:ext uri="{FF2B5EF4-FFF2-40B4-BE49-F238E27FC236}">
                          <a16:creationId xmlns:a16="http://schemas.microsoft.com/office/drawing/2014/main" id="{53761FC1-C568-DACD-1442-89222D531884}"/>
                        </a:ext>
                      </a:extLst>
                    </p:cNvPr>
                    <p:cNvSpPr/>
                    <p:nvPr/>
                  </p:nvSpPr>
                  <p:spPr>
                    <a:xfrm>
                      <a:off x="6864129" y="4680994"/>
                      <a:ext cx="18405" cy="14307"/>
                    </a:xfrm>
                    <a:custGeom>
                      <a:avLst/>
                      <a:gdLst>
                        <a:gd name="connsiteX0" fmla="*/ 8038 w 18405"/>
                        <a:gd name="connsiteY0" fmla="*/ 3953 h 14307"/>
                        <a:gd name="connsiteX1" fmla="*/ 5177 w 18405"/>
                        <a:gd name="connsiteY1" fmla="*/ 4498 h 14307"/>
                        <a:gd name="connsiteX2" fmla="*/ 16758 w 18405"/>
                        <a:gd name="connsiteY2" fmla="*/ 14308 h 14307"/>
                        <a:gd name="connsiteX3" fmla="*/ 18393 w 18405"/>
                        <a:gd name="connsiteY3" fmla="*/ 9812 h 14307"/>
                        <a:gd name="connsiteX4" fmla="*/ 12671 w 18405"/>
                        <a:gd name="connsiteY4" fmla="*/ 7087 h 14307"/>
                        <a:gd name="connsiteX5" fmla="*/ 15123 w 18405"/>
                        <a:gd name="connsiteY5" fmla="*/ 6133 h 14307"/>
                        <a:gd name="connsiteX6" fmla="*/ 15123 w 18405"/>
                        <a:gd name="connsiteY6" fmla="*/ 2 h 14307"/>
                        <a:gd name="connsiteX7" fmla="*/ 14851 w 18405"/>
                        <a:gd name="connsiteY7" fmla="*/ 2 h 14307"/>
                        <a:gd name="connsiteX8" fmla="*/ 0 w 18405"/>
                        <a:gd name="connsiteY8" fmla="*/ 3136 h 14307"/>
                        <a:gd name="connsiteX9" fmla="*/ 8038 w 18405"/>
                        <a:gd name="connsiteY9" fmla="*/ 3817 h 14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405" h="14307">
                          <a:moveTo>
                            <a:pt x="8038" y="3953"/>
                          </a:moveTo>
                          <a:cubicBezTo>
                            <a:pt x="6949" y="3272"/>
                            <a:pt x="5723" y="3953"/>
                            <a:pt x="5177" y="4498"/>
                          </a:cubicBezTo>
                          <a:cubicBezTo>
                            <a:pt x="9129" y="7496"/>
                            <a:pt x="13079" y="10765"/>
                            <a:pt x="16758" y="14308"/>
                          </a:cubicBezTo>
                          <a:cubicBezTo>
                            <a:pt x="17439" y="12945"/>
                            <a:pt x="15532" y="8313"/>
                            <a:pt x="18393" y="9812"/>
                          </a:cubicBezTo>
                          <a:cubicBezTo>
                            <a:pt x="18666" y="7496"/>
                            <a:pt x="14442" y="5997"/>
                            <a:pt x="12671" y="7087"/>
                          </a:cubicBezTo>
                          <a:lnTo>
                            <a:pt x="15123" y="6133"/>
                          </a:lnTo>
                          <a:cubicBezTo>
                            <a:pt x="10491" y="5997"/>
                            <a:pt x="12262" y="-134"/>
                            <a:pt x="15123" y="2"/>
                          </a:cubicBezTo>
                          <a:lnTo>
                            <a:pt x="14851" y="2"/>
                          </a:lnTo>
                          <a:cubicBezTo>
                            <a:pt x="9673" y="683"/>
                            <a:pt x="4769" y="1637"/>
                            <a:pt x="0" y="3136"/>
                          </a:cubicBezTo>
                          <a:cubicBezTo>
                            <a:pt x="2452" y="5452"/>
                            <a:pt x="4496" y="1365"/>
                            <a:pt x="8038" y="3817"/>
                          </a:cubicBezTo>
                          <a:close/>
                        </a:path>
                      </a:pathLst>
                    </a:custGeom>
                    <a:solidFill>
                      <a:srgbClr val="1DADEB"/>
                    </a:solidFill>
                    <a:ln w="0" cap="flat">
                      <a:noFill/>
                      <a:prstDash val="solid"/>
                      <a:miter/>
                    </a:ln>
                  </p:spPr>
                  <p:txBody>
                    <a:bodyPr rtlCol="0" anchor="ctr"/>
                    <a:lstStyle/>
                    <a:p>
                      <a:endParaRPr lang="en-US"/>
                    </a:p>
                  </p:txBody>
                </p:sp>
                <p:sp>
                  <p:nvSpPr>
                    <p:cNvPr id="1004" name="Freeform: Shape 1003">
                      <a:extLst>
                        <a:ext uri="{FF2B5EF4-FFF2-40B4-BE49-F238E27FC236}">
                          <a16:creationId xmlns:a16="http://schemas.microsoft.com/office/drawing/2014/main" id="{6B05AD3E-B5C2-1757-3785-0875E5E19632}"/>
                        </a:ext>
                      </a:extLst>
                    </p:cNvPr>
                    <p:cNvSpPr/>
                    <p:nvPr/>
                  </p:nvSpPr>
                  <p:spPr>
                    <a:xfrm>
                      <a:off x="6690415" y="4874650"/>
                      <a:ext cx="1771" cy="2267"/>
                    </a:xfrm>
                    <a:custGeom>
                      <a:avLst/>
                      <a:gdLst>
                        <a:gd name="connsiteX0" fmla="*/ 1771 w 1771"/>
                        <a:gd name="connsiteY0" fmla="*/ 2267 h 2267"/>
                        <a:gd name="connsiteX1" fmla="*/ 0 w 1771"/>
                        <a:gd name="connsiteY1" fmla="*/ 87 h 2267"/>
                        <a:gd name="connsiteX2" fmla="*/ 1771 w 1771"/>
                        <a:gd name="connsiteY2" fmla="*/ 2267 h 2267"/>
                      </a:gdLst>
                      <a:ahLst/>
                      <a:cxnLst>
                        <a:cxn ang="0">
                          <a:pos x="connsiteX0" y="connsiteY0"/>
                        </a:cxn>
                        <a:cxn ang="0">
                          <a:pos x="connsiteX1" y="connsiteY1"/>
                        </a:cxn>
                        <a:cxn ang="0">
                          <a:pos x="connsiteX2" y="connsiteY2"/>
                        </a:cxn>
                      </a:cxnLst>
                      <a:rect l="l" t="t" r="r" b="b"/>
                      <a:pathLst>
                        <a:path w="1771" h="2267">
                          <a:moveTo>
                            <a:pt x="1771" y="2267"/>
                          </a:moveTo>
                          <a:cubicBezTo>
                            <a:pt x="1090" y="87"/>
                            <a:pt x="545" y="-185"/>
                            <a:pt x="0" y="87"/>
                          </a:cubicBezTo>
                          <a:cubicBezTo>
                            <a:pt x="409" y="905"/>
                            <a:pt x="954" y="1586"/>
                            <a:pt x="1771" y="2267"/>
                          </a:cubicBezTo>
                          <a:close/>
                        </a:path>
                      </a:pathLst>
                    </a:custGeom>
                    <a:solidFill>
                      <a:srgbClr val="1DADEB"/>
                    </a:solidFill>
                    <a:ln w="0" cap="flat">
                      <a:noFill/>
                      <a:prstDash val="solid"/>
                      <a:miter/>
                    </a:ln>
                  </p:spPr>
                  <p:txBody>
                    <a:bodyPr rtlCol="0" anchor="ctr"/>
                    <a:lstStyle/>
                    <a:p>
                      <a:endParaRPr lang="en-US"/>
                    </a:p>
                  </p:txBody>
                </p:sp>
                <p:sp>
                  <p:nvSpPr>
                    <p:cNvPr id="1005" name="Freeform: Shape 1004">
                      <a:extLst>
                        <a:ext uri="{FF2B5EF4-FFF2-40B4-BE49-F238E27FC236}">
                          <a16:creationId xmlns:a16="http://schemas.microsoft.com/office/drawing/2014/main" id="{B91BA7A2-0D2C-9B23-8E90-6FC965CCD0CC}"/>
                        </a:ext>
                      </a:extLst>
                    </p:cNvPr>
                    <p:cNvSpPr/>
                    <p:nvPr/>
                  </p:nvSpPr>
                  <p:spPr>
                    <a:xfrm>
                      <a:off x="6856771" y="4685356"/>
                      <a:ext cx="4224" cy="1634"/>
                    </a:xfrm>
                    <a:custGeom>
                      <a:avLst/>
                      <a:gdLst>
                        <a:gd name="connsiteX0" fmla="*/ 4224 w 4224"/>
                        <a:gd name="connsiteY0" fmla="*/ 0 h 1634"/>
                        <a:gd name="connsiteX1" fmla="*/ 0 w 4224"/>
                        <a:gd name="connsiteY1" fmla="*/ 1635 h 1634"/>
                        <a:gd name="connsiteX2" fmla="*/ 4224 w 4224"/>
                        <a:gd name="connsiteY2" fmla="*/ 0 h 1634"/>
                      </a:gdLst>
                      <a:ahLst/>
                      <a:cxnLst>
                        <a:cxn ang="0">
                          <a:pos x="connsiteX0" y="connsiteY0"/>
                        </a:cxn>
                        <a:cxn ang="0">
                          <a:pos x="connsiteX1" y="connsiteY1"/>
                        </a:cxn>
                        <a:cxn ang="0">
                          <a:pos x="connsiteX2" y="connsiteY2"/>
                        </a:cxn>
                      </a:cxnLst>
                      <a:rect l="l" t="t" r="r" b="b"/>
                      <a:pathLst>
                        <a:path w="4224" h="1634">
                          <a:moveTo>
                            <a:pt x="4224" y="0"/>
                          </a:moveTo>
                          <a:cubicBezTo>
                            <a:pt x="2861" y="545"/>
                            <a:pt x="1363" y="953"/>
                            <a:pt x="0" y="1635"/>
                          </a:cubicBezTo>
                          <a:cubicBezTo>
                            <a:pt x="1499" y="1226"/>
                            <a:pt x="2861" y="817"/>
                            <a:pt x="4224" y="0"/>
                          </a:cubicBezTo>
                          <a:close/>
                        </a:path>
                      </a:pathLst>
                    </a:custGeom>
                    <a:solidFill>
                      <a:srgbClr val="1DADEB"/>
                    </a:solidFill>
                    <a:ln w="0" cap="flat">
                      <a:noFill/>
                      <a:prstDash val="solid"/>
                      <a:miter/>
                    </a:ln>
                  </p:spPr>
                  <p:txBody>
                    <a:bodyPr rtlCol="0" anchor="ctr"/>
                    <a:lstStyle/>
                    <a:p>
                      <a:endParaRPr lang="en-US"/>
                    </a:p>
                  </p:txBody>
                </p:sp>
                <p:sp>
                  <p:nvSpPr>
                    <p:cNvPr id="1006" name="Freeform: Shape 1005">
                      <a:extLst>
                        <a:ext uri="{FF2B5EF4-FFF2-40B4-BE49-F238E27FC236}">
                          <a16:creationId xmlns:a16="http://schemas.microsoft.com/office/drawing/2014/main" id="{E11879A8-0E59-B91F-CCD1-74A175BE6E3B}"/>
                        </a:ext>
                      </a:extLst>
                    </p:cNvPr>
                    <p:cNvSpPr/>
                    <p:nvPr/>
                  </p:nvSpPr>
                  <p:spPr>
                    <a:xfrm>
                      <a:off x="6912088" y="4657697"/>
                      <a:ext cx="2588" cy="545"/>
                    </a:xfrm>
                    <a:custGeom>
                      <a:avLst/>
                      <a:gdLst>
                        <a:gd name="connsiteX0" fmla="*/ 2180 w 2588"/>
                        <a:gd name="connsiteY0" fmla="*/ 545 h 545"/>
                        <a:gd name="connsiteX1" fmla="*/ 2588 w 2588"/>
                        <a:gd name="connsiteY1" fmla="*/ 0 h 545"/>
                        <a:gd name="connsiteX2" fmla="*/ 0 w 2588"/>
                        <a:gd name="connsiteY2" fmla="*/ 0 h 545"/>
                        <a:gd name="connsiteX3" fmla="*/ 0 w 2588"/>
                        <a:gd name="connsiteY3" fmla="*/ 0 h 545"/>
                        <a:gd name="connsiteX4" fmla="*/ 2180 w 2588"/>
                        <a:gd name="connsiteY4" fmla="*/ 409 h 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88" h="545">
                          <a:moveTo>
                            <a:pt x="2180" y="545"/>
                          </a:moveTo>
                          <a:cubicBezTo>
                            <a:pt x="2180" y="545"/>
                            <a:pt x="2452" y="273"/>
                            <a:pt x="2588" y="0"/>
                          </a:cubicBezTo>
                          <a:lnTo>
                            <a:pt x="0" y="0"/>
                          </a:lnTo>
                          <a:cubicBezTo>
                            <a:pt x="0" y="0"/>
                            <a:pt x="0" y="0"/>
                            <a:pt x="0" y="0"/>
                          </a:cubicBezTo>
                          <a:lnTo>
                            <a:pt x="2180" y="409"/>
                          </a:lnTo>
                          <a:close/>
                        </a:path>
                      </a:pathLst>
                    </a:custGeom>
                    <a:solidFill>
                      <a:srgbClr val="1DADEB"/>
                    </a:solidFill>
                    <a:ln w="0" cap="flat">
                      <a:noFill/>
                      <a:prstDash val="solid"/>
                      <a:miter/>
                    </a:ln>
                  </p:spPr>
                  <p:txBody>
                    <a:bodyPr rtlCol="0" anchor="ctr"/>
                    <a:lstStyle/>
                    <a:p>
                      <a:endParaRPr lang="en-US"/>
                    </a:p>
                  </p:txBody>
                </p:sp>
                <p:sp>
                  <p:nvSpPr>
                    <p:cNvPr id="1007" name="Freeform: Shape 1006">
                      <a:extLst>
                        <a:ext uri="{FF2B5EF4-FFF2-40B4-BE49-F238E27FC236}">
                          <a16:creationId xmlns:a16="http://schemas.microsoft.com/office/drawing/2014/main" id="{7A7F8667-0C16-07F3-DB69-CD50DDE61319}"/>
                        </a:ext>
                      </a:extLst>
                    </p:cNvPr>
                    <p:cNvSpPr/>
                    <p:nvPr/>
                  </p:nvSpPr>
                  <p:spPr>
                    <a:xfrm>
                      <a:off x="6806497" y="4690941"/>
                      <a:ext cx="681" cy="545"/>
                    </a:xfrm>
                    <a:custGeom>
                      <a:avLst/>
                      <a:gdLst>
                        <a:gd name="connsiteX0" fmla="*/ 681 w 681"/>
                        <a:gd name="connsiteY0" fmla="*/ 0 h 545"/>
                        <a:gd name="connsiteX1" fmla="*/ 0 w 681"/>
                        <a:gd name="connsiteY1" fmla="*/ 545 h 545"/>
                        <a:gd name="connsiteX2" fmla="*/ 681 w 681"/>
                        <a:gd name="connsiteY2" fmla="*/ 0 h 545"/>
                      </a:gdLst>
                      <a:ahLst/>
                      <a:cxnLst>
                        <a:cxn ang="0">
                          <a:pos x="connsiteX0" y="connsiteY0"/>
                        </a:cxn>
                        <a:cxn ang="0">
                          <a:pos x="connsiteX1" y="connsiteY1"/>
                        </a:cxn>
                        <a:cxn ang="0">
                          <a:pos x="connsiteX2" y="connsiteY2"/>
                        </a:cxn>
                      </a:cxnLst>
                      <a:rect l="l" t="t" r="r" b="b"/>
                      <a:pathLst>
                        <a:path w="681" h="545">
                          <a:moveTo>
                            <a:pt x="681" y="0"/>
                          </a:moveTo>
                          <a:cubicBezTo>
                            <a:pt x="681" y="0"/>
                            <a:pt x="272" y="273"/>
                            <a:pt x="0" y="545"/>
                          </a:cubicBezTo>
                          <a:cubicBezTo>
                            <a:pt x="272" y="545"/>
                            <a:pt x="545" y="273"/>
                            <a:pt x="681" y="0"/>
                          </a:cubicBezTo>
                          <a:close/>
                        </a:path>
                      </a:pathLst>
                    </a:custGeom>
                    <a:solidFill>
                      <a:srgbClr val="1DADEB"/>
                    </a:solidFill>
                    <a:ln w="0" cap="flat">
                      <a:noFill/>
                      <a:prstDash val="solid"/>
                      <a:miter/>
                    </a:ln>
                  </p:spPr>
                  <p:txBody>
                    <a:bodyPr rtlCol="0" anchor="ctr"/>
                    <a:lstStyle/>
                    <a:p>
                      <a:endParaRPr lang="en-US"/>
                    </a:p>
                  </p:txBody>
                </p:sp>
                <p:sp>
                  <p:nvSpPr>
                    <p:cNvPr id="1008" name="Freeform: Shape 1007">
                      <a:extLst>
                        <a:ext uri="{FF2B5EF4-FFF2-40B4-BE49-F238E27FC236}">
                          <a16:creationId xmlns:a16="http://schemas.microsoft.com/office/drawing/2014/main" id="{F16DB0F2-475D-E148-1664-15999AE80574}"/>
                        </a:ext>
                      </a:extLst>
                    </p:cNvPr>
                    <p:cNvSpPr/>
                    <p:nvPr/>
                  </p:nvSpPr>
                  <p:spPr>
                    <a:xfrm>
                      <a:off x="6943833" y="4679225"/>
                      <a:ext cx="22616" cy="11308"/>
                    </a:xfrm>
                    <a:custGeom>
                      <a:avLst/>
                      <a:gdLst>
                        <a:gd name="connsiteX0" fmla="*/ 22480 w 22616"/>
                        <a:gd name="connsiteY0" fmla="*/ 11172 h 11308"/>
                        <a:gd name="connsiteX1" fmla="*/ 14442 w 22616"/>
                        <a:gd name="connsiteY1" fmla="*/ 5313 h 11308"/>
                        <a:gd name="connsiteX2" fmla="*/ 16213 w 22616"/>
                        <a:gd name="connsiteY2" fmla="*/ 2452 h 11308"/>
                        <a:gd name="connsiteX3" fmla="*/ 12944 w 22616"/>
                        <a:gd name="connsiteY3" fmla="*/ 817 h 11308"/>
                        <a:gd name="connsiteX4" fmla="*/ 14170 w 22616"/>
                        <a:gd name="connsiteY4" fmla="*/ 2316 h 11308"/>
                        <a:gd name="connsiteX5" fmla="*/ 0 w 22616"/>
                        <a:gd name="connsiteY5" fmla="*/ 0 h 11308"/>
                        <a:gd name="connsiteX6" fmla="*/ 7357 w 22616"/>
                        <a:gd name="connsiteY6" fmla="*/ 6949 h 11308"/>
                        <a:gd name="connsiteX7" fmla="*/ 9265 w 22616"/>
                        <a:gd name="connsiteY7" fmla="*/ 8584 h 11308"/>
                        <a:gd name="connsiteX8" fmla="*/ 19074 w 22616"/>
                        <a:gd name="connsiteY8" fmla="*/ 11308 h 11308"/>
                        <a:gd name="connsiteX9" fmla="*/ 22617 w 22616"/>
                        <a:gd name="connsiteY9" fmla="*/ 11308 h 11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616" h="11308">
                          <a:moveTo>
                            <a:pt x="22480" y="11172"/>
                          </a:moveTo>
                          <a:lnTo>
                            <a:pt x="14442" y="5313"/>
                          </a:lnTo>
                          <a:cubicBezTo>
                            <a:pt x="16486" y="5313"/>
                            <a:pt x="13488" y="1907"/>
                            <a:pt x="16213" y="2452"/>
                          </a:cubicBezTo>
                          <a:cubicBezTo>
                            <a:pt x="15532" y="2044"/>
                            <a:pt x="13079" y="-409"/>
                            <a:pt x="12944" y="817"/>
                          </a:cubicBezTo>
                          <a:lnTo>
                            <a:pt x="14170" y="2316"/>
                          </a:lnTo>
                          <a:cubicBezTo>
                            <a:pt x="7357" y="954"/>
                            <a:pt x="7630" y="4496"/>
                            <a:pt x="0" y="0"/>
                          </a:cubicBezTo>
                          <a:cubicBezTo>
                            <a:pt x="681" y="5722"/>
                            <a:pt x="3951" y="5995"/>
                            <a:pt x="7357" y="6949"/>
                          </a:cubicBezTo>
                          <a:cubicBezTo>
                            <a:pt x="8175" y="7493"/>
                            <a:pt x="8720" y="8038"/>
                            <a:pt x="9265" y="8584"/>
                          </a:cubicBezTo>
                          <a:lnTo>
                            <a:pt x="19074" y="11308"/>
                          </a:lnTo>
                          <a:lnTo>
                            <a:pt x="22617" y="11308"/>
                          </a:lnTo>
                          <a:close/>
                        </a:path>
                      </a:pathLst>
                    </a:custGeom>
                    <a:solidFill>
                      <a:srgbClr val="1DADEB"/>
                    </a:solidFill>
                    <a:ln w="0" cap="flat">
                      <a:noFill/>
                      <a:prstDash val="solid"/>
                      <a:miter/>
                    </a:ln>
                  </p:spPr>
                  <p:txBody>
                    <a:bodyPr rtlCol="0" anchor="ctr"/>
                    <a:lstStyle/>
                    <a:p>
                      <a:endParaRPr lang="en-US"/>
                    </a:p>
                  </p:txBody>
                </p:sp>
                <p:sp>
                  <p:nvSpPr>
                    <p:cNvPr id="1009" name="Freeform: Shape 1008">
                      <a:extLst>
                        <a:ext uri="{FF2B5EF4-FFF2-40B4-BE49-F238E27FC236}">
                          <a16:creationId xmlns:a16="http://schemas.microsoft.com/office/drawing/2014/main" id="{B39DBA6A-83BA-EBA8-FB91-8AA8FDE58EF8}"/>
                        </a:ext>
                      </a:extLst>
                    </p:cNvPr>
                    <p:cNvSpPr/>
                    <p:nvPr/>
                  </p:nvSpPr>
                  <p:spPr>
                    <a:xfrm>
                      <a:off x="6672295" y="4764650"/>
                      <a:ext cx="272" cy="13624"/>
                    </a:xfrm>
                    <a:custGeom>
                      <a:avLst/>
                      <a:gdLst>
                        <a:gd name="connsiteX0" fmla="*/ 272 w 272"/>
                        <a:gd name="connsiteY0" fmla="*/ 0 h 13624"/>
                        <a:gd name="connsiteX1" fmla="*/ 0 w 272"/>
                        <a:gd name="connsiteY1" fmla="*/ 0 h 13624"/>
                        <a:gd name="connsiteX2" fmla="*/ 272 w 272"/>
                        <a:gd name="connsiteY2" fmla="*/ 0 h 13624"/>
                      </a:gdLst>
                      <a:ahLst/>
                      <a:cxnLst>
                        <a:cxn ang="0">
                          <a:pos x="connsiteX0" y="connsiteY0"/>
                        </a:cxn>
                        <a:cxn ang="0">
                          <a:pos x="connsiteX1" y="connsiteY1"/>
                        </a:cxn>
                        <a:cxn ang="0">
                          <a:pos x="connsiteX2" y="connsiteY2"/>
                        </a:cxn>
                      </a:cxnLst>
                      <a:rect l="l" t="t" r="r" b="b"/>
                      <a:pathLst>
                        <a:path w="272" h="13624">
                          <a:moveTo>
                            <a:pt x="272" y="0"/>
                          </a:moveTo>
                          <a:lnTo>
                            <a:pt x="0" y="0"/>
                          </a:lnTo>
                          <a:cubicBezTo>
                            <a:pt x="0" y="0"/>
                            <a:pt x="272" y="0"/>
                            <a:pt x="272" y="0"/>
                          </a:cubicBezTo>
                          <a:close/>
                        </a:path>
                      </a:pathLst>
                    </a:custGeom>
                    <a:solidFill>
                      <a:srgbClr val="1DADEB"/>
                    </a:solidFill>
                    <a:ln w="0" cap="flat">
                      <a:noFill/>
                      <a:prstDash val="solid"/>
                      <a:miter/>
                    </a:ln>
                  </p:spPr>
                  <p:txBody>
                    <a:bodyPr rtlCol="0" anchor="ctr"/>
                    <a:lstStyle/>
                    <a:p>
                      <a:endParaRPr lang="en-US"/>
                    </a:p>
                  </p:txBody>
                </p:sp>
                <p:sp>
                  <p:nvSpPr>
                    <p:cNvPr id="1010" name="Freeform: Shape 1009">
                      <a:extLst>
                        <a:ext uri="{FF2B5EF4-FFF2-40B4-BE49-F238E27FC236}">
                          <a16:creationId xmlns:a16="http://schemas.microsoft.com/office/drawing/2014/main" id="{503B20EC-B8FC-B41A-A697-4087F62442F8}"/>
                        </a:ext>
                      </a:extLst>
                    </p:cNvPr>
                    <p:cNvSpPr/>
                    <p:nvPr/>
                  </p:nvSpPr>
                  <p:spPr>
                    <a:xfrm>
                      <a:off x="6670796" y="4762996"/>
                      <a:ext cx="1362" cy="1382"/>
                    </a:xfrm>
                    <a:custGeom>
                      <a:avLst/>
                      <a:gdLst>
                        <a:gd name="connsiteX0" fmla="*/ 0 w 1362"/>
                        <a:gd name="connsiteY0" fmla="*/ 701 h 1382"/>
                        <a:gd name="connsiteX1" fmla="*/ 1363 w 1362"/>
                        <a:gd name="connsiteY1" fmla="*/ 1382 h 1382"/>
                        <a:gd name="connsiteX2" fmla="*/ 0 w 1362"/>
                        <a:gd name="connsiteY2" fmla="*/ 701 h 1382"/>
                      </a:gdLst>
                      <a:ahLst/>
                      <a:cxnLst>
                        <a:cxn ang="0">
                          <a:pos x="connsiteX0" y="connsiteY0"/>
                        </a:cxn>
                        <a:cxn ang="0">
                          <a:pos x="connsiteX1" y="connsiteY1"/>
                        </a:cxn>
                        <a:cxn ang="0">
                          <a:pos x="connsiteX2" y="connsiteY2"/>
                        </a:cxn>
                      </a:cxnLst>
                      <a:rect l="l" t="t" r="r" b="b"/>
                      <a:pathLst>
                        <a:path w="1362" h="1382">
                          <a:moveTo>
                            <a:pt x="0" y="701"/>
                          </a:moveTo>
                          <a:lnTo>
                            <a:pt x="1363" y="1382"/>
                          </a:lnTo>
                          <a:cubicBezTo>
                            <a:pt x="1363" y="1382"/>
                            <a:pt x="409" y="-1206"/>
                            <a:pt x="0" y="701"/>
                          </a:cubicBezTo>
                          <a:close/>
                        </a:path>
                      </a:pathLst>
                    </a:custGeom>
                    <a:solidFill>
                      <a:srgbClr val="1DADEB"/>
                    </a:solidFill>
                    <a:ln w="0" cap="flat">
                      <a:noFill/>
                      <a:prstDash val="solid"/>
                      <a:miter/>
                    </a:ln>
                  </p:spPr>
                  <p:txBody>
                    <a:bodyPr rtlCol="0" anchor="ctr"/>
                    <a:lstStyle/>
                    <a:p>
                      <a:endParaRPr lang="en-US"/>
                    </a:p>
                  </p:txBody>
                </p:sp>
                <p:sp>
                  <p:nvSpPr>
                    <p:cNvPr id="1011" name="Freeform: Shape 1010">
                      <a:extLst>
                        <a:ext uri="{FF2B5EF4-FFF2-40B4-BE49-F238E27FC236}">
                          <a16:creationId xmlns:a16="http://schemas.microsoft.com/office/drawing/2014/main" id="{6F74ADD3-D51D-AD3C-52CB-26448588F718}"/>
                        </a:ext>
                      </a:extLst>
                    </p:cNvPr>
                    <p:cNvSpPr/>
                    <p:nvPr/>
                  </p:nvSpPr>
                  <p:spPr>
                    <a:xfrm>
                      <a:off x="6860859" y="4683312"/>
                      <a:ext cx="3269" cy="2044"/>
                    </a:xfrm>
                    <a:custGeom>
                      <a:avLst/>
                      <a:gdLst>
                        <a:gd name="connsiteX0" fmla="*/ 2589 w 3269"/>
                        <a:gd name="connsiteY0" fmla="*/ 0 h 2044"/>
                        <a:gd name="connsiteX1" fmla="*/ 0 w 3269"/>
                        <a:gd name="connsiteY1" fmla="*/ 2044 h 2044"/>
                        <a:gd name="connsiteX2" fmla="*/ 3270 w 3269"/>
                        <a:gd name="connsiteY2" fmla="*/ 954 h 2044"/>
                        <a:gd name="connsiteX3" fmla="*/ 2589 w 3269"/>
                        <a:gd name="connsiteY3" fmla="*/ 0 h 2044"/>
                      </a:gdLst>
                      <a:ahLst/>
                      <a:cxnLst>
                        <a:cxn ang="0">
                          <a:pos x="connsiteX0" y="connsiteY0"/>
                        </a:cxn>
                        <a:cxn ang="0">
                          <a:pos x="connsiteX1" y="connsiteY1"/>
                        </a:cxn>
                        <a:cxn ang="0">
                          <a:pos x="connsiteX2" y="connsiteY2"/>
                        </a:cxn>
                        <a:cxn ang="0">
                          <a:pos x="connsiteX3" y="connsiteY3"/>
                        </a:cxn>
                      </a:cxnLst>
                      <a:rect l="l" t="t" r="r" b="b"/>
                      <a:pathLst>
                        <a:path w="3269" h="2044">
                          <a:moveTo>
                            <a:pt x="2589" y="0"/>
                          </a:moveTo>
                          <a:cubicBezTo>
                            <a:pt x="2044" y="681"/>
                            <a:pt x="1090" y="1363"/>
                            <a:pt x="0" y="2044"/>
                          </a:cubicBezTo>
                          <a:lnTo>
                            <a:pt x="3270" y="954"/>
                          </a:lnTo>
                          <a:cubicBezTo>
                            <a:pt x="3270" y="954"/>
                            <a:pt x="2861" y="409"/>
                            <a:pt x="2589" y="0"/>
                          </a:cubicBezTo>
                          <a:close/>
                        </a:path>
                      </a:pathLst>
                    </a:custGeom>
                    <a:solidFill>
                      <a:srgbClr val="1DADEB"/>
                    </a:solidFill>
                    <a:ln w="0" cap="flat">
                      <a:noFill/>
                      <a:prstDash val="solid"/>
                      <a:miter/>
                    </a:ln>
                  </p:spPr>
                  <p:txBody>
                    <a:bodyPr rtlCol="0" anchor="ctr"/>
                    <a:lstStyle/>
                    <a:p>
                      <a:endParaRPr lang="en-US"/>
                    </a:p>
                  </p:txBody>
                </p:sp>
                <p:sp>
                  <p:nvSpPr>
                    <p:cNvPr id="1012" name="Freeform: Shape 1011">
                      <a:extLst>
                        <a:ext uri="{FF2B5EF4-FFF2-40B4-BE49-F238E27FC236}">
                          <a16:creationId xmlns:a16="http://schemas.microsoft.com/office/drawing/2014/main" id="{6116C3C6-3842-37DA-9FE1-8490299B5282}"/>
                        </a:ext>
                      </a:extLst>
                    </p:cNvPr>
                    <p:cNvSpPr/>
                    <p:nvPr/>
                  </p:nvSpPr>
                  <p:spPr>
                    <a:xfrm>
                      <a:off x="6873666" y="4677726"/>
                      <a:ext cx="8583" cy="3133"/>
                    </a:xfrm>
                    <a:custGeom>
                      <a:avLst/>
                      <a:gdLst>
                        <a:gd name="connsiteX0" fmla="*/ 0 w 8583"/>
                        <a:gd name="connsiteY0" fmla="*/ 0 h 3133"/>
                        <a:gd name="connsiteX1" fmla="*/ 5313 w 8583"/>
                        <a:gd name="connsiteY1" fmla="*/ 3134 h 3133"/>
                        <a:gd name="connsiteX2" fmla="*/ 8584 w 8583"/>
                        <a:gd name="connsiteY2" fmla="*/ 2725 h 3133"/>
                        <a:gd name="connsiteX3" fmla="*/ 0 w 8583"/>
                        <a:gd name="connsiteY3" fmla="*/ 0 h 3133"/>
                      </a:gdLst>
                      <a:ahLst/>
                      <a:cxnLst>
                        <a:cxn ang="0">
                          <a:pos x="connsiteX0" y="connsiteY0"/>
                        </a:cxn>
                        <a:cxn ang="0">
                          <a:pos x="connsiteX1" y="connsiteY1"/>
                        </a:cxn>
                        <a:cxn ang="0">
                          <a:pos x="connsiteX2" y="connsiteY2"/>
                        </a:cxn>
                        <a:cxn ang="0">
                          <a:pos x="connsiteX3" y="connsiteY3"/>
                        </a:cxn>
                      </a:cxnLst>
                      <a:rect l="l" t="t" r="r" b="b"/>
                      <a:pathLst>
                        <a:path w="8583" h="3133">
                          <a:moveTo>
                            <a:pt x="0" y="0"/>
                          </a:moveTo>
                          <a:lnTo>
                            <a:pt x="5313" y="3134"/>
                          </a:lnTo>
                          <a:lnTo>
                            <a:pt x="8584" y="2725"/>
                          </a:lnTo>
                          <a:cubicBezTo>
                            <a:pt x="6267" y="1771"/>
                            <a:pt x="3542" y="681"/>
                            <a:pt x="0" y="0"/>
                          </a:cubicBezTo>
                          <a:close/>
                        </a:path>
                      </a:pathLst>
                    </a:custGeom>
                    <a:solidFill>
                      <a:srgbClr val="1DADEB"/>
                    </a:solidFill>
                    <a:ln w="0" cap="flat">
                      <a:noFill/>
                      <a:prstDash val="solid"/>
                      <a:miter/>
                    </a:ln>
                  </p:spPr>
                  <p:txBody>
                    <a:bodyPr rtlCol="0" anchor="ctr"/>
                    <a:lstStyle/>
                    <a:p>
                      <a:endParaRPr lang="en-US"/>
                    </a:p>
                  </p:txBody>
                </p:sp>
                <p:sp>
                  <p:nvSpPr>
                    <p:cNvPr id="1013" name="Freeform: Shape 1012">
                      <a:extLst>
                        <a:ext uri="{FF2B5EF4-FFF2-40B4-BE49-F238E27FC236}">
                          <a16:creationId xmlns:a16="http://schemas.microsoft.com/office/drawing/2014/main" id="{7F393391-EB77-CA03-057A-0B1F47402199}"/>
                        </a:ext>
                      </a:extLst>
                    </p:cNvPr>
                    <p:cNvSpPr/>
                    <p:nvPr/>
                  </p:nvSpPr>
                  <p:spPr>
                    <a:xfrm>
                      <a:off x="6794235" y="4674984"/>
                      <a:ext cx="64035" cy="38030"/>
                    </a:xfrm>
                    <a:custGeom>
                      <a:avLst/>
                      <a:gdLst>
                        <a:gd name="connsiteX0" fmla="*/ 20165 w 64035"/>
                        <a:gd name="connsiteY0" fmla="*/ 17048 h 38030"/>
                        <a:gd name="connsiteX1" fmla="*/ 16758 w 64035"/>
                        <a:gd name="connsiteY1" fmla="*/ 10645 h 38030"/>
                        <a:gd name="connsiteX2" fmla="*/ 12807 w 64035"/>
                        <a:gd name="connsiteY2" fmla="*/ 15958 h 38030"/>
                        <a:gd name="connsiteX3" fmla="*/ 20437 w 64035"/>
                        <a:gd name="connsiteY3" fmla="*/ 21680 h 38030"/>
                        <a:gd name="connsiteX4" fmla="*/ 14987 w 64035"/>
                        <a:gd name="connsiteY4" fmla="*/ 27267 h 38030"/>
                        <a:gd name="connsiteX5" fmla="*/ 15396 w 64035"/>
                        <a:gd name="connsiteY5" fmla="*/ 18819 h 38030"/>
                        <a:gd name="connsiteX6" fmla="*/ 13352 w 64035"/>
                        <a:gd name="connsiteY6" fmla="*/ 23860 h 38030"/>
                        <a:gd name="connsiteX7" fmla="*/ 7902 w 64035"/>
                        <a:gd name="connsiteY7" fmla="*/ 27675 h 38030"/>
                        <a:gd name="connsiteX8" fmla="*/ 1908 w 64035"/>
                        <a:gd name="connsiteY8" fmla="*/ 27675 h 38030"/>
                        <a:gd name="connsiteX9" fmla="*/ 0 w 64035"/>
                        <a:gd name="connsiteY9" fmla="*/ 35033 h 38030"/>
                        <a:gd name="connsiteX10" fmla="*/ 8311 w 64035"/>
                        <a:gd name="connsiteY10" fmla="*/ 38030 h 38030"/>
                        <a:gd name="connsiteX11" fmla="*/ 6949 w 64035"/>
                        <a:gd name="connsiteY11" fmla="*/ 36531 h 38030"/>
                        <a:gd name="connsiteX12" fmla="*/ 9810 w 64035"/>
                        <a:gd name="connsiteY12" fmla="*/ 36395 h 38030"/>
                        <a:gd name="connsiteX13" fmla="*/ 9129 w 64035"/>
                        <a:gd name="connsiteY13" fmla="*/ 30809 h 38030"/>
                        <a:gd name="connsiteX14" fmla="*/ 11990 w 64035"/>
                        <a:gd name="connsiteY14" fmla="*/ 30809 h 38030"/>
                        <a:gd name="connsiteX15" fmla="*/ 11036 w 64035"/>
                        <a:gd name="connsiteY15" fmla="*/ 32444 h 38030"/>
                        <a:gd name="connsiteX16" fmla="*/ 16213 w 64035"/>
                        <a:gd name="connsiteY16" fmla="*/ 29583 h 38030"/>
                        <a:gd name="connsiteX17" fmla="*/ 16213 w 64035"/>
                        <a:gd name="connsiteY17" fmla="*/ 32035 h 38030"/>
                        <a:gd name="connsiteX18" fmla="*/ 21391 w 64035"/>
                        <a:gd name="connsiteY18" fmla="*/ 24814 h 38030"/>
                        <a:gd name="connsiteX19" fmla="*/ 20846 w 64035"/>
                        <a:gd name="connsiteY19" fmla="*/ 29991 h 38030"/>
                        <a:gd name="connsiteX20" fmla="*/ 30655 w 64035"/>
                        <a:gd name="connsiteY20" fmla="*/ 27675 h 38030"/>
                        <a:gd name="connsiteX21" fmla="*/ 29974 w 64035"/>
                        <a:gd name="connsiteY21" fmla="*/ 25359 h 38030"/>
                        <a:gd name="connsiteX22" fmla="*/ 32290 w 64035"/>
                        <a:gd name="connsiteY22" fmla="*/ 29991 h 38030"/>
                        <a:gd name="connsiteX23" fmla="*/ 36241 w 64035"/>
                        <a:gd name="connsiteY23" fmla="*/ 29991 h 38030"/>
                        <a:gd name="connsiteX24" fmla="*/ 40056 w 64035"/>
                        <a:gd name="connsiteY24" fmla="*/ 29310 h 38030"/>
                        <a:gd name="connsiteX25" fmla="*/ 62401 w 64035"/>
                        <a:gd name="connsiteY25" fmla="*/ 12143 h 38030"/>
                        <a:gd name="connsiteX26" fmla="*/ 59812 w 64035"/>
                        <a:gd name="connsiteY26" fmla="*/ 12143 h 38030"/>
                        <a:gd name="connsiteX27" fmla="*/ 64036 w 64035"/>
                        <a:gd name="connsiteY27" fmla="*/ 5467 h 38030"/>
                        <a:gd name="connsiteX28" fmla="*/ 55724 w 64035"/>
                        <a:gd name="connsiteY28" fmla="*/ 7919 h 38030"/>
                        <a:gd name="connsiteX29" fmla="*/ 56951 w 64035"/>
                        <a:gd name="connsiteY29" fmla="*/ 17 h 38030"/>
                        <a:gd name="connsiteX30" fmla="*/ 30111 w 64035"/>
                        <a:gd name="connsiteY30" fmla="*/ 18002 h 38030"/>
                        <a:gd name="connsiteX31" fmla="*/ 20710 w 64035"/>
                        <a:gd name="connsiteY31" fmla="*/ 15686 h 38030"/>
                        <a:gd name="connsiteX32" fmla="*/ 25887 w 64035"/>
                        <a:gd name="connsiteY32" fmla="*/ 9691 h 38030"/>
                        <a:gd name="connsiteX33" fmla="*/ 19483 w 64035"/>
                        <a:gd name="connsiteY33" fmla="*/ 10099 h 38030"/>
                        <a:gd name="connsiteX34" fmla="*/ 20028 w 64035"/>
                        <a:gd name="connsiteY34" fmla="*/ 17185 h 38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64035" h="38030">
                          <a:moveTo>
                            <a:pt x="20165" y="17048"/>
                          </a:moveTo>
                          <a:cubicBezTo>
                            <a:pt x="11853" y="19773"/>
                            <a:pt x="21118" y="11053"/>
                            <a:pt x="16758" y="10645"/>
                          </a:cubicBezTo>
                          <a:cubicBezTo>
                            <a:pt x="14306" y="12007"/>
                            <a:pt x="14170" y="14459"/>
                            <a:pt x="12807" y="15958"/>
                          </a:cubicBezTo>
                          <a:cubicBezTo>
                            <a:pt x="19075" y="11871"/>
                            <a:pt x="14306" y="24541"/>
                            <a:pt x="20437" y="21680"/>
                          </a:cubicBezTo>
                          <a:cubicBezTo>
                            <a:pt x="20437" y="26721"/>
                            <a:pt x="17439" y="27539"/>
                            <a:pt x="14987" y="27267"/>
                          </a:cubicBezTo>
                          <a:cubicBezTo>
                            <a:pt x="11172" y="23724"/>
                            <a:pt x="16077" y="23315"/>
                            <a:pt x="15396" y="18819"/>
                          </a:cubicBezTo>
                          <a:cubicBezTo>
                            <a:pt x="12944" y="20454"/>
                            <a:pt x="13625" y="21135"/>
                            <a:pt x="13352" y="23860"/>
                          </a:cubicBezTo>
                          <a:cubicBezTo>
                            <a:pt x="11172" y="23860"/>
                            <a:pt x="9537" y="26040"/>
                            <a:pt x="7902" y="27675"/>
                          </a:cubicBezTo>
                          <a:cubicBezTo>
                            <a:pt x="6268" y="29174"/>
                            <a:pt x="4632" y="29855"/>
                            <a:pt x="1908" y="27675"/>
                          </a:cubicBezTo>
                          <a:cubicBezTo>
                            <a:pt x="-681" y="30264"/>
                            <a:pt x="545" y="32035"/>
                            <a:pt x="0" y="35033"/>
                          </a:cubicBezTo>
                          <a:cubicBezTo>
                            <a:pt x="2180" y="39529"/>
                            <a:pt x="5586" y="35033"/>
                            <a:pt x="8311" y="38030"/>
                          </a:cubicBezTo>
                          <a:cubicBezTo>
                            <a:pt x="7902" y="37757"/>
                            <a:pt x="7085" y="37212"/>
                            <a:pt x="6949" y="36531"/>
                          </a:cubicBezTo>
                          <a:cubicBezTo>
                            <a:pt x="7902" y="36395"/>
                            <a:pt x="8856" y="36395"/>
                            <a:pt x="9810" y="36395"/>
                          </a:cubicBezTo>
                          <a:cubicBezTo>
                            <a:pt x="6812" y="35714"/>
                            <a:pt x="8038" y="31762"/>
                            <a:pt x="9129" y="30809"/>
                          </a:cubicBezTo>
                          <a:cubicBezTo>
                            <a:pt x="9946" y="30264"/>
                            <a:pt x="11717" y="29310"/>
                            <a:pt x="11990" y="30809"/>
                          </a:cubicBezTo>
                          <a:lnTo>
                            <a:pt x="11036" y="32444"/>
                          </a:lnTo>
                          <a:cubicBezTo>
                            <a:pt x="13216" y="32989"/>
                            <a:pt x="13489" y="27675"/>
                            <a:pt x="16213" y="29583"/>
                          </a:cubicBezTo>
                          <a:cubicBezTo>
                            <a:pt x="16622" y="30673"/>
                            <a:pt x="16213" y="31354"/>
                            <a:pt x="16213" y="32035"/>
                          </a:cubicBezTo>
                          <a:cubicBezTo>
                            <a:pt x="17167" y="27948"/>
                            <a:pt x="19075" y="27948"/>
                            <a:pt x="21391" y="24814"/>
                          </a:cubicBezTo>
                          <a:lnTo>
                            <a:pt x="20846" y="29991"/>
                          </a:lnTo>
                          <a:cubicBezTo>
                            <a:pt x="21799" y="23997"/>
                            <a:pt x="27658" y="24678"/>
                            <a:pt x="30655" y="27675"/>
                          </a:cubicBezTo>
                          <a:cubicBezTo>
                            <a:pt x="30247" y="26858"/>
                            <a:pt x="29702" y="26313"/>
                            <a:pt x="29974" y="25359"/>
                          </a:cubicBezTo>
                          <a:cubicBezTo>
                            <a:pt x="31881" y="24133"/>
                            <a:pt x="33244" y="27403"/>
                            <a:pt x="32290" y="29991"/>
                          </a:cubicBezTo>
                          <a:cubicBezTo>
                            <a:pt x="33108" y="27948"/>
                            <a:pt x="34743" y="29174"/>
                            <a:pt x="36241" y="29991"/>
                          </a:cubicBezTo>
                          <a:cubicBezTo>
                            <a:pt x="37604" y="30945"/>
                            <a:pt x="38421" y="31762"/>
                            <a:pt x="40056" y="29310"/>
                          </a:cubicBezTo>
                          <a:cubicBezTo>
                            <a:pt x="44416" y="21953"/>
                            <a:pt x="52863" y="16094"/>
                            <a:pt x="62401" y="12143"/>
                          </a:cubicBezTo>
                          <a:cubicBezTo>
                            <a:pt x="61447" y="12416"/>
                            <a:pt x="60630" y="12416"/>
                            <a:pt x="59812" y="12143"/>
                          </a:cubicBezTo>
                          <a:cubicBezTo>
                            <a:pt x="60493" y="7511"/>
                            <a:pt x="59267" y="7511"/>
                            <a:pt x="64036" y="5467"/>
                          </a:cubicBezTo>
                          <a:cubicBezTo>
                            <a:pt x="60221" y="6012"/>
                            <a:pt x="59676" y="9418"/>
                            <a:pt x="55724" y="7919"/>
                          </a:cubicBezTo>
                          <a:cubicBezTo>
                            <a:pt x="58177" y="6557"/>
                            <a:pt x="60902" y="2470"/>
                            <a:pt x="56951" y="17"/>
                          </a:cubicBezTo>
                          <a:cubicBezTo>
                            <a:pt x="45097" y="-528"/>
                            <a:pt x="37059" y="11871"/>
                            <a:pt x="30111" y="18002"/>
                          </a:cubicBezTo>
                          <a:cubicBezTo>
                            <a:pt x="29838" y="14459"/>
                            <a:pt x="23843" y="15958"/>
                            <a:pt x="20710" y="15686"/>
                          </a:cubicBezTo>
                          <a:cubicBezTo>
                            <a:pt x="21254" y="12007"/>
                            <a:pt x="23434" y="10781"/>
                            <a:pt x="25887" y="9691"/>
                          </a:cubicBezTo>
                          <a:cubicBezTo>
                            <a:pt x="24252" y="9691"/>
                            <a:pt x="21527" y="9963"/>
                            <a:pt x="19483" y="10099"/>
                          </a:cubicBezTo>
                          <a:lnTo>
                            <a:pt x="20028" y="17185"/>
                          </a:lnTo>
                          <a:close/>
                        </a:path>
                      </a:pathLst>
                    </a:custGeom>
                    <a:solidFill>
                      <a:srgbClr val="1DADEB"/>
                    </a:solidFill>
                    <a:ln w="0" cap="flat">
                      <a:noFill/>
                      <a:prstDash val="solid"/>
                      <a:miter/>
                    </a:ln>
                  </p:spPr>
                  <p:txBody>
                    <a:bodyPr rtlCol="0" anchor="ctr"/>
                    <a:lstStyle/>
                    <a:p>
                      <a:endParaRPr lang="en-US"/>
                    </a:p>
                  </p:txBody>
                </p:sp>
                <p:sp>
                  <p:nvSpPr>
                    <p:cNvPr id="1014" name="Freeform: Shape 1013">
                      <a:extLst>
                        <a:ext uri="{FF2B5EF4-FFF2-40B4-BE49-F238E27FC236}">
                          <a16:creationId xmlns:a16="http://schemas.microsoft.com/office/drawing/2014/main" id="{3D5654D9-B6B9-B90F-B2C5-20920C9A8806}"/>
                        </a:ext>
                      </a:extLst>
                    </p:cNvPr>
                    <p:cNvSpPr/>
                    <p:nvPr/>
                  </p:nvSpPr>
                  <p:spPr>
                    <a:xfrm>
                      <a:off x="6833882" y="4679497"/>
                      <a:ext cx="681" cy="681"/>
                    </a:xfrm>
                    <a:custGeom>
                      <a:avLst/>
                      <a:gdLst>
                        <a:gd name="connsiteX0" fmla="*/ 681 w 681"/>
                        <a:gd name="connsiteY0" fmla="*/ 681 h 681"/>
                        <a:gd name="connsiteX1" fmla="*/ 0 w 681"/>
                        <a:gd name="connsiteY1" fmla="*/ 0 h 681"/>
                        <a:gd name="connsiteX2" fmla="*/ 681 w 681"/>
                        <a:gd name="connsiteY2" fmla="*/ 681 h 681"/>
                      </a:gdLst>
                      <a:ahLst/>
                      <a:cxnLst>
                        <a:cxn ang="0">
                          <a:pos x="connsiteX0" y="connsiteY0"/>
                        </a:cxn>
                        <a:cxn ang="0">
                          <a:pos x="connsiteX1" y="connsiteY1"/>
                        </a:cxn>
                        <a:cxn ang="0">
                          <a:pos x="connsiteX2" y="connsiteY2"/>
                        </a:cxn>
                      </a:cxnLst>
                      <a:rect l="l" t="t" r="r" b="b"/>
                      <a:pathLst>
                        <a:path w="681" h="681">
                          <a:moveTo>
                            <a:pt x="681" y="681"/>
                          </a:moveTo>
                          <a:cubicBezTo>
                            <a:pt x="681" y="681"/>
                            <a:pt x="273" y="136"/>
                            <a:pt x="0" y="0"/>
                          </a:cubicBezTo>
                          <a:cubicBezTo>
                            <a:pt x="0" y="273"/>
                            <a:pt x="273" y="545"/>
                            <a:pt x="681" y="681"/>
                          </a:cubicBezTo>
                          <a:close/>
                        </a:path>
                      </a:pathLst>
                    </a:custGeom>
                    <a:solidFill>
                      <a:srgbClr val="1DADEB"/>
                    </a:solidFill>
                    <a:ln w="0" cap="flat">
                      <a:noFill/>
                      <a:prstDash val="solid"/>
                      <a:miter/>
                    </a:ln>
                  </p:spPr>
                  <p:txBody>
                    <a:bodyPr rtlCol="0" anchor="ctr"/>
                    <a:lstStyle/>
                    <a:p>
                      <a:endParaRPr lang="en-US"/>
                    </a:p>
                  </p:txBody>
                </p:sp>
                <p:sp>
                  <p:nvSpPr>
                    <p:cNvPr id="1015" name="Freeform: Shape 1014">
                      <a:extLst>
                        <a:ext uri="{FF2B5EF4-FFF2-40B4-BE49-F238E27FC236}">
                          <a16:creationId xmlns:a16="http://schemas.microsoft.com/office/drawing/2014/main" id="{86D385C7-F15E-1260-450F-1DF0F4BD5564}"/>
                        </a:ext>
                      </a:extLst>
                    </p:cNvPr>
                    <p:cNvSpPr/>
                    <p:nvPr/>
                  </p:nvSpPr>
                  <p:spPr>
                    <a:xfrm>
                      <a:off x="6820122" y="4684129"/>
                      <a:ext cx="817" cy="408"/>
                    </a:xfrm>
                    <a:custGeom>
                      <a:avLst/>
                      <a:gdLst>
                        <a:gd name="connsiteX0" fmla="*/ 817 w 817"/>
                        <a:gd name="connsiteY0" fmla="*/ 409 h 408"/>
                        <a:gd name="connsiteX1" fmla="*/ 817 w 817"/>
                        <a:gd name="connsiteY1" fmla="*/ 0 h 408"/>
                        <a:gd name="connsiteX2" fmla="*/ 0 w 817"/>
                        <a:gd name="connsiteY2" fmla="*/ 273 h 408"/>
                        <a:gd name="connsiteX3" fmla="*/ 817 w 817"/>
                        <a:gd name="connsiteY3" fmla="*/ 273 h 408"/>
                      </a:gdLst>
                      <a:ahLst/>
                      <a:cxnLst>
                        <a:cxn ang="0">
                          <a:pos x="connsiteX0" y="connsiteY0"/>
                        </a:cxn>
                        <a:cxn ang="0">
                          <a:pos x="connsiteX1" y="connsiteY1"/>
                        </a:cxn>
                        <a:cxn ang="0">
                          <a:pos x="connsiteX2" y="connsiteY2"/>
                        </a:cxn>
                        <a:cxn ang="0">
                          <a:pos x="connsiteX3" y="connsiteY3"/>
                        </a:cxn>
                      </a:cxnLst>
                      <a:rect l="l" t="t" r="r" b="b"/>
                      <a:pathLst>
                        <a:path w="817" h="408">
                          <a:moveTo>
                            <a:pt x="817" y="409"/>
                          </a:moveTo>
                          <a:lnTo>
                            <a:pt x="817" y="0"/>
                          </a:lnTo>
                          <a:cubicBezTo>
                            <a:pt x="817" y="0"/>
                            <a:pt x="272" y="273"/>
                            <a:pt x="0" y="273"/>
                          </a:cubicBezTo>
                          <a:cubicBezTo>
                            <a:pt x="272" y="273"/>
                            <a:pt x="545" y="273"/>
                            <a:pt x="817" y="273"/>
                          </a:cubicBezTo>
                          <a:close/>
                        </a:path>
                      </a:pathLst>
                    </a:custGeom>
                    <a:solidFill>
                      <a:srgbClr val="1DADEB"/>
                    </a:solidFill>
                    <a:ln w="0" cap="flat">
                      <a:noFill/>
                      <a:prstDash val="solid"/>
                      <a:miter/>
                    </a:ln>
                  </p:spPr>
                  <p:txBody>
                    <a:bodyPr rtlCol="0" anchor="ctr"/>
                    <a:lstStyle/>
                    <a:p>
                      <a:endParaRPr lang="en-US"/>
                    </a:p>
                  </p:txBody>
                </p:sp>
                <p:sp>
                  <p:nvSpPr>
                    <p:cNvPr id="1016" name="Freeform: Shape 1015">
                      <a:extLst>
                        <a:ext uri="{FF2B5EF4-FFF2-40B4-BE49-F238E27FC236}">
                          <a16:creationId xmlns:a16="http://schemas.microsoft.com/office/drawing/2014/main" id="{F8DD3242-2548-8955-AE81-C4F4E5382914}"/>
                        </a:ext>
                      </a:extLst>
                    </p:cNvPr>
                    <p:cNvSpPr/>
                    <p:nvPr/>
                  </p:nvSpPr>
                  <p:spPr>
                    <a:xfrm>
                      <a:off x="6865219" y="4674592"/>
                      <a:ext cx="2861" cy="817"/>
                    </a:xfrm>
                    <a:custGeom>
                      <a:avLst/>
                      <a:gdLst>
                        <a:gd name="connsiteX0" fmla="*/ 0 w 2861"/>
                        <a:gd name="connsiteY0" fmla="*/ 817 h 817"/>
                        <a:gd name="connsiteX1" fmla="*/ 2861 w 2861"/>
                        <a:gd name="connsiteY1" fmla="*/ 136 h 817"/>
                        <a:gd name="connsiteX2" fmla="*/ 1090 w 2861"/>
                        <a:gd name="connsiteY2" fmla="*/ 0 h 817"/>
                        <a:gd name="connsiteX3" fmla="*/ 0 w 2861"/>
                        <a:gd name="connsiteY3" fmla="*/ 817 h 817"/>
                      </a:gdLst>
                      <a:ahLst/>
                      <a:cxnLst>
                        <a:cxn ang="0">
                          <a:pos x="connsiteX0" y="connsiteY0"/>
                        </a:cxn>
                        <a:cxn ang="0">
                          <a:pos x="connsiteX1" y="connsiteY1"/>
                        </a:cxn>
                        <a:cxn ang="0">
                          <a:pos x="connsiteX2" y="connsiteY2"/>
                        </a:cxn>
                        <a:cxn ang="0">
                          <a:pos x="connsiteX3" y="connsiteY3"/>
                        </a:cxn>
                      </a:cxnLst>
                      <a:rect l="l" t="t" r="r" b="b"/>
                      <a:pathLst>
                        <a:path w="2861" h="817">
                          <a:moveTo>
                            <a:pt x="0" y="817"/>
                          </a:moveTo>
                          <a:cubicBezTo>
                            <a:pt x="1090" y="409"/>
                            <a:pt x="1635" y="545"/>
                            <a:pt x="2861" y="136"/>
                          </a:cubicBezTo>
                          <a:cubicBezTo>
                            <a:pt x="2316" y="136"/>
                            <a:pt x="1635" y="136"/>
                            <a:pt x="1090" y="0"/>
                          </a:cubicBezTo>
                          <a:cubicBezTo>
                            <a:pt x="409" y="0"/>
                            <a:pt x="0" y="409"/>
                            <a:pt x="0" y="817"/>
                          </a:cubicBezTo>
                          <a:close/>
                        </a:path>
                      </a:pathLst>
                    </a:custGeom>
                    <a:solidFill>
                      <a:srgbClr val="1DADEB"/>
                    </a:solidFill>
                    <a:ln w="0" cap="flat">
                      <a:noFill/>
                      <a:prstDash val="solid"/>
                      <a:miter/>
                    </a:ln>
                  </p:spPr>
                  <p:txBody>
                    <a:bodyPr rtlCol="0" anchor="ctr"/>
                    <a:lstStyle/>
                    <a:p>
                      <a:endParaRPr lang="en-US"/>
                    </a:p>
                  </p:txBody>
                </p:sp>
                <p:sp>
                  <p:nvSpPr>
                    <p:cNvPr id="1017" name="Freeform: Shape 1016">
                      <a:extLst>
                        <a:ext uri="{FF2B5EF4-FFF2-40B4-BE49-F238E27FC236}">
                          <a16:creationId xmlns:a16="http://schemas.microsoft.com/office/drawing/2014/main" id="{F3DF109C-944C-1320-DC74-F48FE48A9FA6}"/>
                        </a:ext>
                      </a:extLst>
                    </p:cNvPr>
                    <p:cNvSpPr/>
                    <p:nvPr/>
                  </p:nvSpPr>
                  <p:spPr>
                    <a:xfrm>
                      <a:off x="6863039" y="4681677"/>
                      <a:ext cx="1089" cy="1634"/>
                    </a:xfrm>
                    <a:custGeom>
                      <a:avLst/>
                      <a:gdLst>
                        <a:gd name="connsiteX0" fmla="*/ 1090 w 1089"/>
                        <a:gd name="connsiteY0" fmla="*/ 0 h 1634"/>
                        <a:gd name="connsiteX1" fmla="*/ 0 w 1089"/>
                        <a:gd name="connsiteY1" fmla="*/ 954 h 1634"/>
                        <a:gd name="connsiteX2" fmla="*/ 409 w 1089"/>
                        <a:gd name="connsiteY2" fmla="*/ 1635 h 1634"/>
                        <a:gd name="connsiteX3" fmla="*/ 953 w 1089"/>
                        <a:gd name="connsiteY3" fmla="*/ 0 h 1634"/>
                      </a:gdLst>
                      <a:ahLst/>
                      <a:cxnLst>
                        <a:cxn ang="0">
                          <a:pos x="connsiteX0" y="connsiteY0"/>
                        </a:cxn>
                        <a:cxn ang="0">
                          <a:pos x="connsiteX1" y="connsiteY1"/>
                        </a:cxn>
                        <a:cxn ang="0">
                          <a:pos x="connsiteX2" y="connsiteY2"/>
                        </a:cxn>
                        <a:cxn ang="0">
                          <a:pos x="connsiteX3" y="connsiteY3"/>
                        </a:cxn>
                      </a:cxnLst>
                      <a:rect l="l" t="t" r="r" b="b"/>
                      <a:pathLst>
                        <a:path w="1089" h="1634">
                          <a:moveTo>
                            <a:pt x="1090" y="0"/>
                          </a:moveTo>
                          <a:lnTo>
                            <a:pt x="0" y="954"/>
                          </a:lnTo>
                          <a:cubicBezTo>
                            <a:pt x="0" y="954"/>
                            <a:pt x="272" y="1363"/>
                            <a:pt x="409" y="1635"/>
                          </a:cubicBezTo>
                          <a:cubicBezTo>
                            <a:pt x="817" y="1090"/>
                            <a:pt x="1090" y="545"/>
                            <a:pt x="953" y="0"/>
                          </a:cubicBezTo>
                          <a:close/>
                        </a:path>
                      </a:pathLst>
                    </a:custGeom>
                    <a:solidFill>
                      <a:srgbClr val="1DADEB"/>
                    </a:solidFill>
                    <a:ln w="0" cap="flat">
                      <a:noFill/>
                      <a:prstDash val="solid"/>
                      <a:miter/>
                    </a:ln>
                  </p:spPr>
                  <p:txBody>
                    <a:bodyPr rtlCol="0" anchor="ctr"/>
                    <a:lstStyle/>
                    <a:p>
                      <a:endParaRPr lang="en-US"/>
                    </a:p>
                  </p:txBody>
                </p:sp>
                <p:sp>
                  <p:nvSpPr>
                    <p:cNvPr id="1018" name="Freeform: Shape 1017">
                      <a:extLst>
                        <a:ext uri="{FF2B5EF4-FFF2-40B4-BE49-F238E27FC236}">
                          <a16:creationId xmlns:a16="http://schemas.microsoft.com/office/drawing/2014/main" id="{7F569C5A-561A-8AD9-99A3-ED6D35500F01}"/>
                        </a:ext>
                      </a:extLst>
                    </p:cNvPr>
                    <p:cNvSpPr/>
                    <p:nvPr/>
                  </p:nvSpPr>
                  <p:spPr>
                    <a:xfrm>
                      <a:off x="6763716" y="4681950"/>
                      <a:ext cx="563" cy="1362"/>
                    </a:xfrm>
                    <a:custGeom>
                      <a:avLst/>
                      <a:gdLst>
                        <a:gd name="connsiteX0" fmla="*/ 545 w 563"/>
                        <a:gd name="connsiteY0" fmla="*/ 0 h 1362"/>
                        <a:gd name="connsiteX1" fmla="*/ 0 w 563"/>
                        <a:gd name="connsiteY1" fmla="*/ 1362 h 1362"/>
                        <a:gd name="connsiteX2" fmla="*/ 545 w 563"/>
                        <a:gd name="connsiteY2" fmla="*/ 0 h 1362"/>
                      </a:gdLst>
                      <a:ahLst/>
                      <a:cxnLst>
                        <a:cxn ang="0">
                          <a:pos x="connsiteX0" y="connsiteY0"/>
                        </a:cxn>
                        <a:cxn ang="0">
                          <a:pos x="connsiteX1" y="connsiteY1"/>
                        </a:cxn>
                        <a:cxn ang="0">
                          <a:pos x="connsiteX2" y="connsiteY2"/>
                        </a:cxn>
                      </a:cxnLst>
                      <a:rect l="l" t="t" r="r" b="b"/>
                      <a:pathLst>
                        <a:path w="563" h="1362">
                          <a:moveTo>
                            <a:pt x="545" y="0"/>
                          </a:moveTo>
                          <a:lnTo>
                            <a:pt x="0" y="1362"/>
                          </a:lnTo>
                          <a:cubicBezTo>
                            <a:pt x="0" y="1362"/>
                            <a:pt x="681" y="409"/>
                            <a:pt x="545" y="0"/>
                          </a:cubicBezTo>
                          <a:close/>
                        </a:path>
                      </a:pathLst>
                    </a:custGeom>
                    <a:solidFill>
                      <a:srgbClr val="1DADEB"/>
                    </a:solidFill>
                    <a:ln w="0" cap="flat">
                      <a:noFill/>
                      <a:prstDash val="solid"/>
                      <a:miter/>
                    </a:ln>
                  </p:spPr>
                  <p:txBody>
                    <a:bodyPr rtlCol="0" anchor="ctr"/>
                    <a:lstStyle/>
                    <a:p>
                      <a:endParaRPr lang="en-US"/>
                    </a:p>
                  </p:txBody>
                </p:sp>
                <p:sp>
                  <p:nvSpPr>
                    <p:cNvPr id="1019" name="Freeform: Shape 1018">
                      <a:extLst>
                        <a:ext uri="{FF2B5EF4-FFF2-40B4-BE49-F238E27FC236}">
                          <a16:creationId xmlns:a16="http://schemas.microsoft.com/office/drawing/2014/main" id="{CB955BE7-9D65-A107-BEB0-E7B33E3B890F}"/>
                        </a:ext>
                      </a:extLst>
                    </p:cNvPr>
                    <p:cNvSpPr/>
                    <p:nvPr/>
                  </p:nvSpPr>
                  <p:spPr>
                    <a:xfrm>
                      <a:off x="6794666" y="4672004"/>
                      <a:ext cx="40404" cy="17303"/>
                    </a:xfrm>
                    <a:custGeom>
                      <a:avLst/>
                      <a:gdLst>
                        <a:gd name="connsiteX0" fmla="*/ 8425 w 40404"/>
                        <a:gd name="connsiteY0" fmla="*/ 17303 h 17303"/>
                        <a:gd name="connsiteX1" fmla="*/ 11967 w 40404"/>
                        <a:gd name="connsiteY1" fmla="*/ 10899 h 17303"/>
                        <a:gd name="connsiteX2" fmla="*/ 10469 w 40404"/>
                        <a:gd name="connsiteY2" fmla="*/ 11036 h 17303"/>
                        <a:gd name="connsiteX3" fmla="*/ 23821 w 40404"/>
                        <a:gd name="connsiteY3" fmla="*/ 6949 h 17303"/>
                        <a:gd name="connsiteX4" fmla="*/ 26273 w 40404"/>
                        <a:gd name="connsiteY4" fmla="*/ 12126 h 17303"/>
                        <a:gd name="connsiteX5" fmla="*/ 32813 w 40404"/>
                        <a:gd name="connsiteY5" fmla="*/ 7357 h 17303"/>
                        <a:gd name="connsiteX6" fmla="*/ 39217 w 40404"/>
                        <a:gd name="connsiteY6" fmla="*/ 7357 h 17303"/>
                        <a:gd name="connsiteX7" fmla="*/ 37445 w 40404"/>
                        <a:gd name="connsiteY7" fmla="*/ 3134 h 17303"/>
                        <a:gd name="connsiteX8" fmla="*/ 38127 w 40404"/>
                        <a:gd name="connsiteY8" fmla="*/ 2180 h 17303"/>
                        <a:gd name="connsiteX9" fmla="*/ 29952 w 40404"/>
                        <a:gd name="connsiteY9" fmla="*/ 3678 h 17303"/>
                        <a:gd name="connsiteX10" fmla="*/ 31178 w 40404"/>
                        <a:gd name="connsiteY10" fmla="*/ 0 h 17303"/>
                        <a:gd name="connsiteX11" fmla="*/ 19461 w 40404"/>
                        <a:gd name="connsiteY11" fmla="*/ 5586 h 17303"/>
                        <a:gd name="connsiteX12" fmla="*/ 14965 w 40404"/>
                        <a:gd name="connsiteY12" fmla="*/ 4087 h 17303"/>
                        <a:gd name="connsiteX13" fmla="*/ 523 w 40404"/>
                        <a:gd name="connsiteY13" fmla="*/ 15396 h 17303"/>
                        <a:gd name="connsiteX14" fmla="*/ 6109 w 40404"/>
                        <a:gd name="connsiteY14" fmla="*/ 10764 h 17303"/>
                        <a:gd name="connsiteX15" fmla="*/ 8289 w 40404"/>
                        <a:gd name="connsiteY15" fmla="*/ 16894 h 17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0404" h="17303">
                          <a:moveTo>
                            <a:pt x="8425" y="17303"/>
                          </a:moveTo>
                          <a:cubicBezTo>
                            <a:pt x="11559" y="15941"/>
                            <a:pt x="7199" y="12398"/>
                            <a:pt x="11967" y="10899"/>
                          </a:cubicBezTo>
                          <a:cubicBezTo>
                            <a:pt x="11422" y="10899"/>
                            <a:pt x="11014" y="10899"/>
                            <a:pt x="10469" y="11036"/>
                          </a:cubicBezTo>
                          <a:cubicBezTo>
                            <a:pt x="13330" y="7902"/>
                            <a:pt x="19870" y="7493"/>
                            <a:pt x="23821" y="6949"/>
                          </a:cubicBezTo>
                          <a:cubicBezTo>
                            <a:pt x="23548" y="8992"/>
                            <a:pt x="26546" y="8992"/>
                            <a:pt x="26273" y="12126"/>
                          </a:cubicBezTo>
                          <a:cubicBezTo>
                            <a:pt x="28726" y="11445"/>
                            <a:pt x="31314" y="10627"/>
                            <a:pt x="32813" y="7357"/>
                          </a:cubicBezTo>
                          <a:cubicBezTo>
                            <a:pt x="34448" y="8584"/>
                            <a:pt x="37173" y="5995"/>
                            <a:pt x="39217" y="7357"/>
                          </a:cubicBezTo>
                          <a:cubicBezTo>
                            <a:pt x="38535" y="5450"/>
                            <a:pt x="43304" y="1363"/>
                            <a:pt x="37445" y="3134"/>
                          </a:cubicBezTo>
                          <a:cubicBezTo>
                            <a:pt x="37854" y="2861"/>
                            <a:pt x="37718" y="2452"/>
                            <a:pt x="38127" y="2180"/>
                          </a:cubicBezTo>
                          <a:cubicBezTo>
                            <a:pt x="34721" y="-681"/>
                            <a:pt x="32949" y="3406"/>
                            <a:pt x="29952" y="3678"/>
                          </a:cubicBezTo>
                          <a:cubicBezTo>
                            <a:pt x="28044" y="1907"/>
                            <a:pt x="33086" y="681"/>
                            <a:pt x="31178" y="0"/>
                          </a:cubicBezTo>
                          <a:cubicBezTo>
                            <a:pt x="27363" y="1499"/>
                            <a:pt x="18099" y="-1226"/>
                            <a:pt x="19461" y="5586"/>
                          </a:cubicBezTo>
                          <a:cubicBezTo>
                            <a:pt x="16736" y="6404"/>
                            <a:pt x="16055" y="5313"/>
                            <a:pt x="14965" y="4087"/>
                          </a:cubicBezTo>
                          <a:cubicBezTo>
                            <a:pt x="12512" y="11581"/>
                            <a:pt x="-3020" y="6540"/>
                            <a:pt x="523" y="15396"/>
                          </a:cubicBezTo>
                          <a:cubicBezTo>
                            <a:pt x="1885" y="14442"/>
                            <a:pt x="4474" y="13352"/>
                            <a:pt x="6109" y="10764"/>
                          </a:cubicBezTo>
                          <a:lnTo>
                            <a:pt x="8289" y="16894"/>
                          </a:lnTo>
                          <a:close/>
                        </a:path>
                      </a:pathLst>
                    </a:custGeom>
                    <a:solidFill>
                      <a:srgbClr val="1DADEB"/>
                    </a:solidFill>
                    <a:ln w="0" cap="flat">
                      <a:noFill/>
                      <a:prstDash val="solid"/>
                      <a:miter/>
                    </a:ln>
                  </p:spPr>
                  <p:txBody>
                    <a:bodyPr rtlCol="0" anchor="ctr"/>
                    <a:lstStyle/>
                    <a:p>
                      <a:endParaRPr lang="en-US"/>
                    </a:p>
                  </p:txBody>
                </p:sp>
                <p:sp>
                  <p:nvSpPr>
                    <p:cNvPr id="1020" name="Freeform: Shape 1019">
                      <a:extLst>
                        <a:ext uri="{FF2B5EF4-FFF2-40B4-BE49-F238E27FC236}">
                          <a16:creationId xmlns:a16="http://schemas.microsoft.com/office/drawing/2014/main" id="{BB8BAC75-4818-0D18-12C3-30D5CAA2FC23}"/>
                        </a:ext>
                      </a:extLst>
                    </p:cNvPr>
                    <p:cNvSpPr/>
                    <p:nvPr/>
                  </p:nvSpPr>
                  <p:spPr>
                    <a:xfrm>
                      <a:off x="6858134" y="4672004"/>
                      <a:ext cx="681" cy="408"/>
                    </a:xfrm>
                    <a:custGeom>
                      <a:avLst/>
                      <a:gdLst>
                        <a:gd name="connsiteX0" fmla="*/ 681 w 681"/>
                        <a:gd name="connsiteY0" fmla="*/ 409 h 408"/>
                        <a:gd name="connsiteX1" fmla="*/ 0 w 681"/>
                        <a:gd name="connsiteY1" fmla="*/ 0 h 408"/>
                        <a:gd name="connsiteX2" fmla="*/ 681 w 681"/>
                        <a:gd name="connsiteY2" fmla="*/ 409 h 408"/>
                      </a:gdLst>
                      <a:ahLst/>
                      <a:cxnLst>
                        <a:cxn ang="0">
                          <a:pos x="connsiteX0" y="connsiteY0"/>
                        </a:cxn>
                        <a:cxn ang="0">
                          <a:pos x="connsiteX1" y="connsiteY1"/>
                        </a:cxn>
                        <a:cxn ang="0">
                          <a:pos x="connsiteX2" y="connsiteY2"/>
                        </a:cxn>
                      </a:cxnLst>
                      <a:rect l="l" t="t" r="r" b="b"/>
                      <a:pathLst>
                        <a:path w="681" h="408">
                          <a:moveTo>
                            <a:pt x="681" y="409"/>
                          </a:moveTo>
                          <a:lnTo>
                            <a:pt x="0" y="0"/>
                          </a:lnTo>
                          <a:lnTo>
                            <a:pt x="681" y="409"/>
                          </a:lnTo>
                          <a:close/>
                        </a:path>
                      </a:pathLst>
                    </a:custGeom>
                    <a:solidFill>
                      <a:srgbClr val="1DADEB"/>
                    </a:solidFill>
                    <a:ln w="0" cap="flat">
                      <a:noFill/>
                      <a:prstDash val="solid"/>
                      <a:miter/>
                    </a:ln>
                  </p:spPr>
                  <p:txBody>
                    <a:bodyPr rtlCol="0" anchor="ctr"/>
                    <a:lstStyle/>
                    <a:p>
                      <a:endParaRPr lang="en-US"/>
                    </a:p>
                  </p:txBody>
                </p:sp>
                <p:sp>
                  <p:nvSpPr>
                    <p:cNvPr id="1021" name="Freeform: Shape 1020">
                      <a:extLst>
                        <a:ext uri="{FF2B5EF4-FFF2-40B4-BE49-F238E27FC236}">
                          <a16:creationId xmlns:a16="http://schemas.microsoft.com/office/drawing/2014/main" id="{EF3BF22F-2D39-9F02-B6DD-0A4071DB1BB3}"/>
                        </a:ext>
                      </a:extLst>
                    </p:cNvPr>
                    <p:cNvSpPr/>
                    <p:nvPr/>
                  </p:nvSpPr>
                  <p:spPr>
                    <a:xfrm>
                      <a:off x="6845736" y="4693867"/>
                      <a:ext cx="33380" cy="33588"/>
                    </a:xfrm>
                    <a:custGeom>
                      <a:avLst/>
                      <a:gdLst>
                        <a:gd name="connsiteX0" fmla="*/ 32154 w 33380"/>
                        <a:gd name="connsiteY0" fmla="*/ 31000 h 33588"/>
                        <a:gd name="connsiteX1" fmla="*/ 26296 w 33380"/>
                        <a:gd name="connsiteY1" fmla="*/ 33589 h 33588"/>
                        <a:gd name="connsiteX2" fmla="*/ 14033 w 33380"/>
                        <a:gd name="connsiteY2" fmla="*/ 19964 h 33588"/>
                        <a:gd name="connsiteX3" fmla="*/ 15669 w 33380"/>
                        <a:gd name="connsiteY3" fmla="*/ 19283 h 33588"/>
                        <a:gd name="connsiteX4" fmla="*/ 3134 w 33380"/>
                        <a:gd name="connsiteY4" fmla="*/ 12198 h 33588"/>
                        <a:gd name="connsiteX5" fmla="*/ 2180 w 33380"/>
                        <a:gd name="connsiteY5" fmla="*/ 7157 h 33588"/>
                        <a:gd name="connsiteX6" fmla="*/ 0 w 33380"/>
                        <a:gd name="connsiteY6" fmla="*/ 6884 h 33588"/>
                        <a:gd name="connsiteX7" fmla="*/ 2589 w 33380"/>
                        <a:gd name="connsiteY7" fmla="*/ 5522 h 33588"/>
                        <a:gd name="connsiteX8" fmla="*/ 1635 w 33380"/>
                        <a:gd name="connsiteY8" fmla="*/ 5114 h 33588"/>
                        <a:gd name="connsiteX9" fmla="*/ 8720 w 33380"/>
                        <a:gd name="connsiteY9" fmla="*/ 754 h 33588"/>
                        <a:gd name="connsiteX10" fmla="*/ 3406 w 33380"/>
                        <a:gd name="connsiteY10" fmla="*/ 4977 h 33588"/>
                        <a:gd name="connsiteX11" fmla="*/ 6268 w 33380"/>
                        <a:gd name="connsiteY11" fmla="*/ 3342 h 33588"/>
                        <a:gd name="connsiteX12" fmla="*/ 6268 w 33380"/>
                        <a:gd name="connsiteY12" fmla="*/ 6884 h 33588"/>
                        <a:gd name="connsiteX13" fmla="*/ 11172 w 33380"/>
                        <a:gd name="connsiteY13" fmla="*/ 7838 h 33588"/>
                        <a:gd name="connsiteX14" fmla="*/ 10627 w 33380"/>
                        <a:gd name="connsiteY14" fmla="*/ 12743 h 33588"/>
                        <a:gd name="connsiteX15" fmla="*/ 15532 w 33380"/>
                        <a:gd name="connsiteY15" fmla="*/ 9201 h 33588"/>
                        <a:gd name="connsiteX16" fmla="*/ 18530 w 33380"/>
                        <a:gd name="connsiteY16" fmla="*/ 13288 h 33588"/>
                        <a:gd name="connsiteX17" fmla="*/ 33380 w 33380"/>
                        <a:gd name="connsiteY17" fmla="*/ 9337 h 33588"/>
                        <a:gd name="connsiteX18" fmla="*/ 31200 w 33380"/>
                        <a:gd name="connsiteY18" fmla="*/ 20645 h 33588"/>
                        <a:gd name="connsiteX19" fmla="*/ 22481 w 33380"/>
                        <a:gd name="connsiteY19" fmla="*/ 14651 h 33588"/>
                        <a:gd name="connsiteX20" fmla="*/ 15941 w 33380"/>
                        <a:gd name="connsiteY20" fmla="*/ 16285 h 33588"/>
                        <a:gd name="connsiteX21" fmla="*/ 22753 w 33380"/>
                        <a:gd name="connsiteY21" fmla="*/ 21054 h 33588"/>
                        <a:gd name="connsiteX22" fmla="*/ 21799 w 33380"/>
                        <a:gd name="connsiteY22" fmla="*/ 20782 h 33588"/>
                        <a:gd name="connsiteX23" fmla="*/ 30519 w 33380"/>
                        <a:gd name="connsiteY23" fmla="*/ 25959 h 33588"/>
                        <a:gd name="connsiteX24" fmla="*/ 29293 w 33380"/>
                        <a:gd name="connsiteY24" fmla="*/ 28820 h 33588"/>
                        <a:gd name="connsiteX25" fmla="*/ 32018 w 33380"/>
                        <a:gd name="connsiteY25" fmla="*/ 31136 h 33588"/>
                        <a:gd name="connsiteX26" fmla="*/ 28203 w 33380"/>
                        <a:gd name="connsiteY26" fmla="*/ 28003 h 33588"/>
                        <a:gd name="connsiteX27" fmla="*/ 26840 w 33380"/>
                        <a:gd name="connsiteY27" fmla="*/ 25414 h 33588"/>
                        <a:gd name="connsiteX28" fmla="*/ 28203 w 33380"/>
                        <a:gd name="connsiteY28" fmla="*/ 28003 h 33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33380" h="33588">
                          <a:moveTo>
                            <a:pt x="32154" y="31000"/>
                          </a:moveTo>
                          <a:lnTo>
                            <a:pt x="26296" y="33589"/>
                          </a:lnTo>
                          <a:cubicBezTo>
                            <a:pt x="19756" y="27866"/>
                            <a:pt x="19075" y="24597"/>
                            <a:pt x="14033" y="19964"/>
                          </a:cubicBezTo>
                          <a:cubicBezTo>
                            <a:pt x="14170" y="19011"/>
                            <a:pt x="15123" y="19147"/>
                            <a:pt x="15669" y="19283"/>
                          </a:cubicBezTo>
                          <a:cubicBezTo>
                            <a:pt x="11717" y="16558"/>
                            <a:pt x="7221" y="11108"/>
                            <a:pt x="3134" y="12198"/>
                          </a:cubicBezTo>
                          <a:cubicBezTo>
                            <a:pt x="2180" y="11381"/>
                            <a:pt x="273" y="8111"/>
                            <a:pt x="2180" y="7157"/>
                          </a:cubicBezTo>
                          <a:cubicBezTo>
                            <a:pt x="1363" y="7293"/>
                            <a:pt x="409" y="7430"/>
                            <a:pt x="0" y="6884"/>
                          </a:cubicBezTo>
                          <a:cubicBezTo>
                            <a:pt x="817" y="4841"/>
                            <a:pt x="1771" y="7157"/>
                            <a:pt x="2589" y="5522"/>
                          </a:cubicBezTo>
                          <a:cubicBezTo>
                            <a:pt x="2180" y="5114"/>
                            <a:pt x="2180" y="4569"/>
                            <a:pt x="1635" y="5114"/>
                          </a:cubicBezTo>
                          <a:cubicBezTo>
                            <a:pt x="3406" y="4023"/>
                            <a:pt x="4224" y="-2108"/>
                            <a:pt x="8720" y="754"/>
                          </a:cubicBezTo>
                          <a:cubicBezTo>
                            <a:pt x="7630" y="6203"/>
                            <a:pt x="5314" y="-609"/>
                            <a:pt x="3406" y="4977"/>
                          </a:cubicBezTo>
                          <a:cubicBezTo>
                            <a:pt x="4769" y="5795"/>
                            <a:pt x="5723" y="3751"/>
                            <a:pt x="6268" y="3342"/>
                          </a:cubicBezTo>
                          <a:cubicBezTo>
                            <a:pt x="8038" y="4704"/>
                            <a:pt x="7221" y="5795"/>
                            <a:pt x="6268" y="6884"/>
                          </a:cubicBezTo>
                          <a:cubicBezTo>
                            <a:pt x="7902" y="5931"/>
                            <a:pt x="8720" y="9201"/>
                            <a:pt x="11172" y="7838"/>
                          </a:cubicBezTo>
                          <a:cubicBezTo>
                            <a:pt x="14851" y="10155"/>
                            <a:pt x="8448" y="11108"/>
                            <a:pt x="10627" y="12743"/>
                          </a:cubicBezTo>
                          <a:lnTo>
                            <a:pt x="15532" y="9201"/>
                          </a:lnTo>
                          <a:lnTo>
                            <a:pt x="18530" y="13288"/>
                          </a:lnTo>
                          <a:cubicBezTo>
                            <a:pt x="25342" y="17103"/>
                            <a:pt x="24388" y="5114"/>
                            <a:pt x="33380" y="9337"/>
                          </a:cubicBezTo>
                          <a:cubicBezTo>
                            <a:pt x="30383" y="10563"/>
                            <a:pt x="29293" y="16831"/>
                            <a:pt x="31200" y="20645"/>
                          </a:cubicBezTo>
                          <a:cubicBezTo>
                            <a:pt x="29293" y="18874"/>
                            <a:pt x="23571" y="17920"/>
                            <a:pt x="22481" y="14651"/>
                          </a:cubicBezTo>
                          <a:cubicBezTo>
                            <a:pt x="22481" y="20918"/>
                            <a:pt x="17848" y="10836"/>
                            <a:pt x="15941" y="16285"/>
                          </a:cubicBezTo>
                          <a:cubicBezTo>
                            <a:pt x="19075" y="15877"/>
                            <a:pt x="21936" y="18057"/>
                            <a:pt x="22753" y="21054"/>
                          </a:cubicBezTo>
                          <a:lnTo>
                            <a:pt x="21799" y="20782"/>
                          </a:lnTo>
                          <a:cubicBezTo>
                            <a:pt x="23298" y="23371"/>
                            <a:pt x="29429" y="20918"/>
                            <a:pt x="30519" y="25959"/>
                          </a:cubicBezTo>
                          <a:cubicBezTo>
                            <a:pt x="32018" y="27458"/>
                            <a:pt x="30519" y="28139"/>
                            <a:pt x="29293" y="28820"/>
                          </a:cubicBezTo>
                          <a:cubicBezTo>
                            <a:pt x="31064" y="29638"/>
                            <a:pt x="32972" y="30319"/>
                            <a:pt x="32018" y="31136"/>
                          </a:cubicBezTo>
                          <a:close/>
                          <a:moveTo>
                            <a:pt x="28203" y="28003"/>
                          </a:moveTo>
                          <a:lnTo>
                            <a:pt x="26840" y="25414"/>
                          </a:lnTo>
                          <a:cubicBezTo>
                            <a:pt x="26568" y="26504"/>
                            <a:pt x="27249" y="27321"/>
                            <a:pt x="28203" y="28003"/>
                          </a:cubicBezTo>
                          <a:close/>
                        </a:path>
                      </a:pathLst>
                    </a:custGeom>
                    <a:solidFill>
                      <a:srgbClr val="1DADEB"/>
                    </a:solidFill>
                    <a:ln w="0" cap="flat">
                      <a:noFill/>
                      <a:prstDash val="solid"/>
                      <a:miter/>
                    </a:ln>
                  </p:spPr>
                  <p:txBody>
                    <a:bodyPr rtlCol="0" anchor="ctr"/>
                    <a:lstStyle/>
                    <a:p>
                      <a:endParaRPr lang="en-US"/>
                    </a:p>
                  </p:txBody>
                </p:sp>
                <p:sp>
                  <p:nvSpPr>
                    <p:cNvPr id="1022" name="Freeform: Shape 1021">
                      <a:extLst>
                        <a:ext uri="{FF2B5EF4-FFF2-40B4-BE49-F238E27FC236}">
                          <a16:creationId xmlns:a16="http://schemas.microsoft.com/office/drawing/2014/main" id="{4038C1FA-F7E0-DAC8-8765-007388735A66}"/>
                        </a:ext>
                      </a:extLst>
                    </p:cNvPr>
                    <p:cNvSpPr/>
                    <p:nvPr/>
                  </p:nvSpPr>
                  <p:spPr>
                    <a:xfrm>
                      <a:off x="6677200" y="5015207"/>
                      <a:ext cx="13624" cy="2179"/>
                    </a:xfrm>
                    <a:custGeom>
                      <a:avLst/>
                      <a:gdLst>
                        <a:gd name="connsiteX0" fmla="*/ 0 w 13624"/>
                        <a:gd name="connsiteY0" fmla="*/ 2180 h 2179"/>
                        <a:gd name="connsiteX1" fmla="*/ 0 w 13624"/>
                        <a:gd name="connsiteY1" fmla="*/ 0 h 2179"/>
                        <a:gd name="connsiteX2" fmla="*/ 0 w 13624"/>
                        <a:gd name="connsiteY2" fmla="*/ 2180 h 2179"/>
                      </a:gdLst>
                      <a:ahLst/>
                      <a:cxnLst>
                        <a:cxn ang="0">
                          <a:pos x="connsiteX0" y="connsiteY0"/>
                        </a:cxn>
                        <a:cxn ang="0">
                          <a:pos x="connsiteX1" y="connsiteY1"/>
                        </a:cxn>
                        <a:cxn ang="0">
                          <a:pos x="connsiteX2" y="connsiteY2"/>
                        </a:cxn>
                      </a:cxnLst>
                      <a:rect l="l" t="t" r="r" b="b"/>
                      <a:pathLst>
                        <a:path w="13624" h="2179">
                          <a:moveTo>
                            <a:pt x="0" y="2180"/>
                          </a:moveTo>
                          <a:cubicBezTo>
                            <a:pt x="0" y="1499"/>
                            <a:pt x="0" y="681"/>
                            <a:pt x="0" y="0"/>
                          </a:cubicBezTo>
                          <a:cubicBezTo>
                            <a:pt x="0" y="681"/>
                            <a:pt x="0" y="1363"/>
                            <a:pt x="0" y="2180"/>
                          </a:cubicBezTo>
                          <a:close/>
                        </a:path>
                      </a:pathLst>
                    </a:custGeom>
                    <a:solidFill>
                      <a:srgbClr val="1DADEB"/>
                    </a:solidFill>
                    <a:ln w="0" cap="flat">
                      <a:noFill/>
                      <a:prstDash val="solid"/>
                      <a:miter/>
                    </a:ln>
                  </p:spPr>
                  <p:txBody>
                    <a:bodyPr rtlCol="0" anchor="ctr"/>
                    <a:lstStyle/>
                    <a:p>
                      <a:endParaRPr lang="en-US"/>
                    </a:p>
                  </p:txBody>
                </p:sp>
                <p:sp>
                  <p:nvSpPr>
                    <p:cNvPr id="1023" name="Freeform: Shape 1022">
                      <a:extLst>
                        <a:ext uri="{FF2B5EF4-FFF2-40B4-BE49-F238E27FC236}">
                          <a16:creationId xmlns:a16="http://schemas.microsoft.com/office/drawing/2014/main" id="{FDAA9431-890D-5E0D-389F-CA8C1CC22B64}"/>
                        </a:ext>
                      </a:extLst>
                    </p:cNvPr>
                    <p:cNvSpPr/>
                    <p:nvPr/>
                  </p:nvSpPr>
                  <p:spPr>
                    <a:xfrm>
                      <a:off x="6974624" y="4828141"/>
                      <a:ext cx="681" cy="2452"/>
                    </a:xfrm>
                    <a:custGeom>
                      <a:avLst/>
                      <a:gdLst>
                        <a:gd name="connsiteX0" fmla="*/ 681 w 681"/>
                        <a:gd name="connsiteY0" fmla="*/ 0 h 2452"/>
                        <a:gd name="connsiteX1" fmla="*/ 0 w 681"/>
                        <a:gd name="connsiteY1" fmla="*/ 2452 h 2452"/>
                        <a:gd name="connsiteX2" fmla="*/ 681 w 681"/>
                        <a:gd name="connsiteY2" fmla="*/ 0 h 2452"/>
                      </a:gdLst>
                      <a:ahLst/>
                      <a:cxnLst>
                        <a:cxn ang="0">
                          <a:pos x="connsiteX0" y="connsiteY0"/>
                        </a:cxn>
                        <a:cxn ang="0">
                          <a:pos x="connsiteX1" y="connsiteY1"/>
                        </a:cxn>
                        <a:cxn ang="0">
                          <a:pos x="connsiteX2" y="connsiteY2"/>
                        </a:cxn>
                      </a:cxnLst>
                      <a:rect l="l" t="t" r="r" b="b"/>
                      <a:pathLst>
                        <a:path w="681" h="2452">
                          <a:moveTo>
                            <a:pt x="681" y="0"/>
                          </a:moveTo>
                          <a:lnTo>
                            <a:pt x="0" y="2452"/>
                          </a:lnTo>
                          <a:cubicBezTo>
                            <a:pt x="409" y="1499"/>
                            <a:pt x="545" y="681"/>
                            <a:pt x="681" y="0"/>
                          </a:cubicBezTo>
                          <a:close/>
                        </a:path>
                      </a:pathLst>
                    </a:custGeom>
                    <a:solidFill>
                      <a:srgbClr val="1DADEB"/>
                    </a:solidFill>
                    <a:ln w="0" cap="flat">
                      <a:noFill/>
                      <a:prstDash val="solid"/>
                      <a:miter/>
                    </a:ln>
                  </p:spPr>
                  <p:txBody>
                    <a:bodyPr rtlCol="0" anchor="ctr"/>
                    <a:lstStyle/>
                    <a:p>
                      <a:endParaRPr lang="en-US"/>
                    </a:p>
                  </p:txBody>
                </p:sp>
                <p:sp>
                  <p:nvSpPr>
                    <p:cNvPr id="1024" name="Freeform: Shape 1023">
                      <a:extLst>
                        <a:ext uri="{FF2B5EF4-FFF2-40B4-BE49-F238E27FC236}">
                          <a16:creationId xmlns:a16="http://schemas.microsoft.com/office/drawing/2014/main" id="{8A7C4FFC-77F0-0544-D630-25C57B16B732}"/>
                        </a:ext>
                      </a:extLst>
                    </p:cNvPr>
                    <p:cNvSpPr/>
                    <p:nvPr/>
                  </p:nvSpPr>
                  <p:spPr>
                    <a:xfrm>
                      <a:off x="6966995" y="4893675"/>
                      <a:ext cx="1362" cy="4223"/>
                    </a:xfrm>
                    <a:custGeom>
                      <a:avLst/>
                      <a:gdLst>
                        <a:gd name="connsiteX0" fmla="*/ 1362 w 1362"/>
                        <a:gd name="connsiteY0" fmla="*/ 0 h 4223"/>
                        <a:gd name="connsiteX1" fmla="*/ 0 w 1362"/>
                        <a:gd name="connsiteY1" fmla="*/ 4224 h 4223"/>
                        <a:gd name="connsiteX2" fmla="*/ 1362 w 1362"/>
                        <a:gd name="connsiteY2" fmla="*/ 0 h 4223"/>
                      </a:gdLst>
                      <a:ahLst/>
                      <a:cxnLst>
                        <a:cxn ang="0">
                          <a:pos x="connsiteX0" y="connsiteY0"/>
                        </a:cxn>
                        <a:cxn ang="0">
                          <a:pos x="connsiteX1" y="connsiteY1"/>
                        </a:cxn>
                        <a:cxn ang="0">
                          <a:pos x="connsiteX2" y="connsiteY2"/>
                        </a:cxn>
                      </a:cxnLst>
                      <a:rect l="l" t="t" r="r" b="b"/>
                      <a:pathLst>
                        <a:path w="1362" h="4223">
                          <a:moveTo>
                            <a:pt x="1362" y="0"/>
                          </a:moveTo>
                          <a:lnTo>
                            <a:pt x="0" y="4224"/>
                          </a:lnTo>
                          <a:cubicBezTo>
                            <a:pt x="953" y="2861"/>
                            <a:pt x="1226" y="1363"/>
                            <a:pt x="1362" y="0"/>
                          </a:cubicBezTo>
                          <a:close/>
                        </a:path>
                      </a:pathLst>
                    </a:custGeom>
                    <a:solidFill>
                      <a:srgbClr val="1DADEB"/>
                    </a:solidFill>
                    <a:ln w="0" cap="flat">
                      <a:noFill/>
                      <a:prstDash val="solid"/>
                      <a:miter/>
                    </a:ln>
                  </p:spPr>
                  <p:txBody>
                    <a:bodyPr rtlCol="0" anchor="ctr"/>
                    <a:lstStyle/>
                    <a:p>
                      <a:endParaRPr lang="en-US"/>
                    </a:p>
                  </p:txBody>
                </p:sp>
                <p:sp>
                  <p:nvSpPr>
                    <p:cNvPr id="1025" name="Freeform: Shape 1024">
                      <a:extLst>
                        <a:ext uri="{FF2B5EF4-FFF2-40B4-BE49-F238E27FC236}">
                          <a16:creationId xmlns:a16="http://schemas.microsoft.com/office/drawing/2014/main" id="{2739DEC7-A83D-93FA-BBE2-AF35E70C85EE}"/>
                        </a:ext>
                      </a:extLst>
                    </p:cNvPr>
                    <p:cNvSpPr/>
                    <p:nvPr/>
                  </p:nvSpPr>
                  <p:spPr>
                    <a:xfrm>
                      <a:off x="6701724" y="5021474"/>
                      <a:ext cx="817" cy="681"/>
                    </a:xfrm>
                    <a:custGeom>
                      <a:avLst/>
                      <a:gdLst>
                        <a:gd name="connsiteX0" fmla="*/ 0 w 817"/>
                        <a:gd name="connsiteY0" fmla="*/ 681 h 681"/>
                        <a:gd name="connsiteX1" fmla="*/ 136 w 817"/>
                        <a:gd name="connsiteY1" fmla="*/ 681 h 681"/>
                        <a:gd name="connsiteX2" fmla="*/ 817 w 817"/>
                        <a:gd name="connsiteY2" fmla="*/ 0 h 681"/>
                        <a:gd name="connsiteX3" fmla="*/ 0 w 817"/>
                        <a:gd name="connsiteY3" fmla="*/ 681 h 681"/>
                      </a:gdLst>
                      <a:ahLst/>
                      <a:cxnLst>
                        <a:cxn ang="0">
                          <a:pos x="connsiteX0" y="connsiteY0"/>
                        </a:cxn>
                        <a:cxn ang="0">
                          <a:pos x="connsiteX1" y="connsiteY1"/>
                        </a:cxn>
                        <a:cxn ang="0">
                          <a:pos x="connsiteX2" y="connsiteY2"/>
                        </a:cxn>
                        <a:cxn ang="0">
                          <a:pos x="connsiteX3" y="connsiteY3"/>
                        </a:cxn>
                      </a:cxnLst>
                      <a:rect l="l" t="t" r="r" b="b"/>
                      <a:pathLst>
                        <a:path w="817" h="681">
                          <a:moveTo>
                            <a:pt x="0" y="681"/>
                          </a:moveTo>
                          <a:lnTo>
                            <a:pt x="136" y="681"/>
                          </a:lnTo>
                          <a:lnTo>
                            <a:pt x="817" y="0"/>
                          </a:lnTo>
                          <a:lnTo>
                            <a:pt x="0" y="681"/>
                          </a:lnTo>
                          <a:close/>
                        </a:path>
                      </a:pathLst>
                    </a:custGeom>
                    <a:solidFill>
                      <a:srgbClr val="1DADEB"/>
                    </a:solidFill>
                    <a:ln w="0" cap="flat">
                      <a:noFill/>
                      <a:prstDash val="solid"/>
                      <a:miter/>
                    </a:ln>
                  </p:spPr>
                  <p:txBody>
                    <a:bodyPr rtlCol="0" anchor="ctr"/>
                    <a:lstStyle/>
                    <a:p>
                      <a:endParaRPr lang="en-US"/>
                    </a:p>
                  </p:txBody>
                </p:sp>
                <p:sp>
                  <p:nvSpPr>
                    <p:cNvPr id="1026" name="Freeform: Shape 1025">
                      <a:extLst>
                        <a:ext uri="{FF2B5EF4-FFF2-40B4-BE49-F238E27FC236}">
                          <a16:creationId xmlns:a16="http://schemas.microsoft.com/office/drawing/2014/main" id="{C8C75A34-0EEF-851D-CE7B-34DE12DD8244}"/>
                        </a:ext>
                      </a:extLst>
                    </p:cNvPr>
                    <p:cNvSpPr/>
                    <p:nvPr/>
                  </p:nvSpPr>
                  <p:spPr>
                    <a:xfrm>
                      <a:off x="6871077" y="4954657"/>
                      <a:ext cx="2179" cy="382"/>
                    </a:xfrm>
                    <a:custGeom>
                      <a:avLst/>
                      <a:gdLst>
                        <a:gd name="connsiteX0" fmla="*/ 2180 w 2179"/>
                        <a:gd name="connsiteY0" fmla="*/ 193 h 382"/>
                        <a:gd name="connsiteX1" fmla="*/ 0 w 2179"/>
                        <a:gd name="connsiteY1" fmla="*/ 56 h 382"/>
                        <a:gd name="connsiteX2" fmla="*/ 2180 w 2179"/>
                        <a:gd name="connsiteY2" fmla="*/ 193 h 382"/>
                      </a:gdLst>
                      <a:ahLst/>
                      <a:cxnLst>
                        <a:cxn ang="0">
                          <a:pos x="connsiteX0" y="connsiteY0"/>
                        </a:cxn>
                        <a:cxn ang="0">
                          <a:pos x="connsiteX1" y="connsiteY1"/>
                        </a:cxn>
                        <a:cxn ang="0">
                          <a:pos x="connsiteX2" y="connsiteY2"/>
                        </a:cxn>
                      </a:cxnLst>
                      <a:rect l="l" t="t" r="r" b="b"/>
                      <a:pathLst>
                        <a:path w="2179" h="382">
                          <a:moveTo>
                            <a:pt x="2180" y="193"/>
                          </a:moveTo>
                          <a:cubicBezTo>
                            <a:pt x="1499" y="56"/>
                            <a:pt x="817" y="-80"/>
                            <a:pt x="0" y="56"/>
                          </a:cubicBezTo>
                          <a:cubicBezTo>
                            <a:pt x="409" y="465"/>
                            <a:pt x="1226" y="465"/>
                            <a:pt x="2180" y="193"/>
                          </a:cubicBezTo>
                          <a:close/>
                        </a:path>
                      </a:pathLst>
                    </a:custGeom>
                    <a:solidFill>
                      <a:srgbClr val="1DADEB"/>
                    </a:solidFill>
                    <a:ln w="0" cap="flat">
                      <a:noFill/>
                      <a:prstDash val="solid"/>
                      <a:miter/>
                    </a:ln>
                  </p:spPr>
                  <p:txBody>
                    <a:bodyPr rtlCol="0" anchor="ctr"/>
                    <a:lstStyle/>
                    <a:p>
                      <a:endParaRPr lang="en-US"/>
                    </a:p>
                  </p:txBody>
                </p:sp>
                <p:sp>
                  <p:nvSpPr>
                    <p:cNvPr id="1027" name="Freeform: Shape 1026">
                      <a:extLst>
                        <a:ext uri="{FF2B5EF4-FFF2-40B4-BE49-F238E27FC236}">
                          <a16:creationId xmlns:a16="http://schemas.microsoft.com/office/drawing/2014/main" id="{69374F6C-5926-0498-E5D2-84EFE5D534EF}"/>
                        </a:ext>
                      </a:extLst>
                    </p:cNvPr>
                    <p:cNvSpPr/>
                    <p:nvPr/>
                  </p:nvSpPr>
                  <p:spPr>
                    <a:xfrm>
                      <a:off x="6968357" y="4892858"/>
                      <a:ext cx="272" cy="817"/>
                    </a:xfrm>
                    <a:custGeom>
                      <a:avLst/>
                      <a:gdLst>
                        <a:gd name="connsiteX0" fmla="*/ 273 w 272"/>
                        <a:gd name="connsiteY0" fmla="*/ 0 h 817"/>
                        <a:gd name="connsiteX1" fmla="*/ 0 w 272"/>
                        <a:gd name="connsiteY1" fmla="*/ 136 h 817"/>
                        <a:gd name="connsiteX2" fmla="*/ 0 w 272"/>
                        <a:gd name="connsiteY2" fmla="*/ 817 h 817"/>
                        <a:gd name="connsiteX3" fmla="*/ 273 w 272"/>
                        <a:gd name="connsiteY3" fmla="*/ 0 h 817"/>
                      </a:gdLst>
                      <a:ahLst/>
                      <a:cxnLst>
                        <a:cxn ang="0">
                          <a:pos x="connsiteX0" y="connsiteY0"/>
                        </a:cxn>
                        <a:cxn ang="0">
                          <a:pos x="connsiteX1" y="connsiteY1"/>
                        </a:cxn>
                        <a:cxn ang="0">
                          <a:pos x="connsiteX2" y="connsiteY2"/>
                        </a:cxn>
                        <a:cxn ang="0">
                          <a:pos x="connsiteX3" y="connsiteY3"/>
                        </a:cxn>
                      </a:cxnLst>
                      <a:rect l="l" t="t" r="r" b="b"/>
                      <a:pathLst>
                        <a:path w="272" h="817">
                          <a:moveTo>
                            <a:pt x="273" y="0"/>
                          </a:moveTo>
                          <a:cubicBezTo>
                            <a:pt x="273" y="0"/>
                            <a:pt x="136" y="0"/>
                            <a:pt x="0" y="136"/>
                          </a:cubicBezTo>
                          <a:lnTo>
                            <a:pt x="0" y="817"/>
                          </a:lnTo>
                          <a:cubicBezTo>
                            <a:pt x="0" y="817"/>
                            <a:pt x="273" y="0"/>
                            <a:pt x="273" y="0"/>
                          </a:cubicBezTo>
                          <a:close/>
                        </a:path>
                      </a:pathLst>
                    </a:custGeom>
                    <a:solidFill>
                      <a:srgbClr val="1DADEB"/>
                    </a:solidFill>
                    <a:ln w="0" cap="flat">
                      <a:noFill/>
                      <a:prstDash val="solid"/>
                      <a:miter/>
                    </a:ln>
                  </p:spPr>
                  <p:txBody>
                    <a:bodyPr rtlCol="0" anchor="ctr"/>
                    <a:lstStyle/>
                    <a:p>
                      <a:endParaRPr lang="en-US"/>
                    </a:p>
                  </p:txBody>
                </p:sp>
                <p:sp>
                  <p:nvSpPr>
                    <p:cNvPr id="1028" name="Freeform: Shape 1027">
                      <a:extLst>
                        <a:ext uri="{FF2B5EF4-FFF2-40B4-BE49-F238E27FC236}">
                          <a16:creationId xmlns:a16="http://schemas.microsoft.com/office/drawing/2014/main" id="{1C55485D-D213-EC17-B981-5165C73B49B5}"/>
                        </a:ext>
                      </a:extLst>
                    </p:cNvPr>
                    <p:cNvSpPr/>
                    <p:nvPr/>
                  </p:nvSpPr>
                  <p:spPr>
                    <a:xfrm>
                      <a:off x="6994788" y="4802527"/>
                      <a:ext cx="545" cy="1907"/>
                    </a:xfrm>
                    <a:custGeom>
                      <a:avLst/>
                      <a:gdLst>
                        <a:gd name="connsiteX0" fmla="*/ 545 w 545"/>
                        <a:gd name="connsiteY0" fmla="*/ 1908 h 1907"/>
                        <a:gd name="connsiteX1" fmla="*/ 0 w 545"/>
                        <a:gd name="connsiteY1" fmla="*/ 0 h 1907"/>
                        <a:gd name="connsiteX2" fmla="*/ 545 w 545"/>
                        <a:gd name="connsiteY2" fmla="*/ 1908 h 1907"/>
                      </a:gdLst>
                      <a:ahLst/>
                      <a:cxnLst>
                        <a:cxn ang="0">
                          <a:pos x="connsiteX0" y="connsiteY0"/>
                        </a:cxn>
                        <a:cxn ang="0">
                          <a:pos x="connsiteX1" y="connsiteY1"/>
                        </a:cxn>
                        <a:cxn ang="0">
                          <a:pos x="connsiteX2" y="connsiteY2"/>
                        </a:cxn>
                      </a:cxnLst>
                      <a:rect l="l" t="t" r="r" b="b"/>
                      <a:pathLst>
                        <a:path w="545" h="1907">
                          <a:moveTo>
                            <a:pt x="545" y="1908"/>
                          </a:moveTo>
                          <a:cubicBezTo>
                            <a:pt x="545" y="1908"/>
                            <a:pt x="273" y="681"/>
                            <a:pt x="0" y="0"/>
                          </a:cubicBezTo>
                          <a:cubicBezTo>
                            <a:pt x="0" y="954"/>
                            <a:pt x="273" y="1363"/>
                            <a:pt x="545" y="1908"/>
                          </a:cubicBezTo>
                          <a:close/>
                        </a:path>
                      </a:pathLst>
                    </a:custGeom>
                    <a:solidFill>
                      <a:srgbClr val="1DADEB"/>
                    </a:solidFill>
                    <a:ln w="0" cap="flat">
                      <a:noFill/>
                      <a:prstDash val="solid"/>
                      <a:miter/>
                    </a:ln>
                  </p:spPr>
                  <p:txBody>
                    <a:bodyPr rtlCol="0" anchor="ctr"/>
                    <a:lstStyle/>
                    <a:p>
                      <a:endParaRPr lang="en-US"/>
                    </a:p>
                  </p:txBody>
                </p:sp>
                <p:sp>
                  <p:nvSpPr>
                    <p:cNvPr id="1029" name="Freeform: Shape 1028">
                      <a:extLst>
                        <a:ext uri="{FF2B5EF4-FFF2-40B4-BE49-F238E27FC236}">
                          <a16:creationId xmlns:a16="http://schemas.microsoft.com/office/drawing/2014/main" id="{3547F085-963D-843C-EB84-7486E5CC438D}"/>
                        </a:ext>
                      </a:extLst>
                    </p:cNvPr>
                    <p:cNvSpPr/>
                    <p:nvPr/>
                  </p:nvSpPr>
                  <p:spPr>
                    <a:xfrm>
                      <a:off x="6978303" y="4805661"/>
                      <a:ext cx="408" cy="1634"/>
                    </a:xfrm>
                    <a:custGeom>
                      <a:avLst/>
                      <a:gdLst>
                        <a:gd name="connsiteX0" fmla="*/ 409 w 408"/>
                        <a:gd name="connsiteY0" fmla="*/ 1635 h 1634"/>
                        <a:gd name="connsiteX1" fmla="*/ 0 w 408"/>
                        <a:gd name="connsiteY1" fmla="*/ 0 h 1634"/>
                        <a:gd name="connsiteX2" fmla="*/ 409 w 408"/>
                        <a:gd name="connsiteY2" fmla="*/ 1635 h 1634"/>
                      </a:gdLst>
                      <a:ahLst/>
                      <a:cxnLst>
                        <a:cxn ang="0">
                          <a:pos x="connsiteX0" y="connsiteY0"/>
                        </a:cxn>
                        <a:cxn ang="0">
                          <a:pos x="connsiteX1" y="connsiteY1"/>
                        </a:cxn>
                        <a:cxn ang="0">
                          <a:pos x="connsiteX2" y="connsiteY2"/>
                        </a:cxn>
                      </a:cxnLst>
                      <a:rect l="l" t="t" r="r" b="b"/>
                      <a:pathLst>
                        <a:path w="408" h="1634">
                          <a:moveTo>
                            <a:pt x="409" y="1635"/>
                          </a:moveTo>
                          <a:cubicBezTo>
                            <a:pt x="409" y="1635"/>
                            <a:pt x="136" y="409"/>
                            <a:pt x="0" y="0"/>
                          </a:cubicBezTo>
                          <a:lnTo>
                            <a:pt x="409" y="1635"/>
                          </a:lnTo>
                          <a:close/>
                        </a:path>
                      </a:pathLst>
                    </a:custGeom>
                    <a:solidFill>
                      <a:srgbClr val="1DADEB"/>
                    </a:solidFill>
                    <a:ln w="0" cap="flat">
                      <a:noFill/>
                      <a:prstDash val="solid"/>
                      <a:miter/>
                    </a:ln>
                  </p:spPr>
                  <p:txBody>
                    <a:bodyPr rtlCol="0" anchor="ctr"/>
                    <a:lstStyle/>
                    <a:p>
                      <a:endParaRPr lang="en-US"/>
                    </a:p>
                  </p:txBody>
                </p:sp>
                <p:sp>
                  <p:nvSpPr>
                    <p:cNvPr id="1030" name="Freeform: Shape 1029">
                      <a:extLst>
                        <a:ext uri="{FF2B5EF4-FFF2-40B4-BE49-F238E27FC236}">
                          <a16:creationId xmlns:a16="http://schemas.microsoft.com/office/drawing/2014/main" id="{08E19895-D90D-6FCA-340B-B7B10312423D}"/>
                        </a:ext>
                      </a:extLst>
                    </p:cNvPr>
                    <p:cNvSpPr/>
                    <p:nvPr/>
                  </p:nvSpPr>
                  <p:spPr>
                    <a:xfrm>
                      <a:off x="6965768" y="4713695"/>
                      <a:ext cx="2179" cy="2316"/>
                    </a:xfrm>
                    <a:custGeom>
                      <a:avLst/>
                      <a:gdLst>
                        <a:gd name="connsiteX0" fmla="*/ 2180 w 2179"/>
                        <a:gd name="connsiteY0" fmla="*/ 2316 h 2316"/>
                        <a:gd name="connsiteX1" fmla="*/ 0 w 2179"/>
                        <a:gd name="connsiteY1" fmla="*/ 0 h 2316"/>
                        <a:gd name="connsiteX2" fmla="*/ 2180 w 2179"/>
                        <a:gd name="connsiteY2" fmla="*/ 2316 h 2316"/>
                      </a:gdLst>
                      <a:ahLst/>
                      <a:cxnLst>
                        <a:cxn ang="0">
                          <a:pos x="connsiteX0" y="connsiteY0"/>
                        </a:cxn>
                        <a:cxn ang="0">
                          <a:pos x="connsiteX1" y="connsiteY1"/>
                        </a:cxn>
                        <a:cxn ang="0">
                          <a:pos x="connsiteX2" y="connsiteY2"/>
                        </a:cxn>
                      </a:cxnLst>
                      <a:rect l="l" t="t" r="r" b="b"/>
                      <a:pathLst>
                        <a:path w="2179" h="2316">
                          <a:moveTo>
                            <a:pt x="2180" y="2316"/>
                          </a:moveTo>
                          <a:lnTo>
                            <a:pt x="0" y="0"/>
                          </a:lnTo>
                          <a:cubicBezTo>
                            <a:pt x="818" y="1363"/>
                            <a:pt x="1499" y="1907"/>
                            <a:pt x="2180" y="2316"/>
                          </a:cubicBezTo>
                          <a:close/>
                        </a:path>
                      </a:pathLst>
                    </a:custGeom>
                    <a:solidFill>
                      <a:srgbClr val="1DADEB"/>
                    </a:solidFill>
                    <a:ln w="0" cap="flat">
                      <a:noFill/>
                      <a:prstDash val="solid"/>
                      <a:miter/>
                    </a:ln>
                  </p:spPr>
                  <p:txBody>
                    <a:bodyPr rtlCol="0" anchor="ctr"/>
                    <a:lstStyle/>
                    <a:p>
                      <a:endParaRPr lang="en-US"/>
                    </a:p>
                  </p:txBody>
                </p:sp>
                <p:sp>
                  <p:nvSpPr>
                    <p:cNvPr id="1031" name="Freeform: Shape 1030">
                      <a:extLst>
                        <a:ext uri="{FF2B5EF4-FFF2-40B4-BE49-F238E27FC236}">
                          <a16:creationId xmlns:a16="http://schemas.microsoft.com/office/drawing/2014/main" id="{519BB30B-8B8F-590A-A68E-F4E5DDFE1864}"/>
                        </a:ext>
                      </a:extLst>
                    </p:cNvPr>
                    <p:cNvSpPr/>
                    <p:nvPr/>
                  </p:nvSpPr>
                  <p:spPr>
                    <a:xfrm>
                      <a:off x="6982118" y="4797486"/>
                      <a:ext cx="817" cy="594"/>
                    </a:xfrm>
                    <a:custGeom>
                      <a:avLst/>
                      <a:gdLst>
                        <a:gd name="connsiteX0" fmla="*/ 817 w 817"/>
                        <a:gd name="connsiteY0" fmla="*/ 545 h 594"/>
                        <a:gd name="connsiteX1" fmla="*/ 0 w 817"/>
                        <a:gd name="connsiteY1" fmla="*/ 0 h 594"/>
                        <a:gd name="connsiteX2" fmla="*/ 817 w 817"/>
                        <a:gd name="connsiteY2" fmla="*/ 545 h 594"/>
                      </a:gdLst>
                      <a:ahLst/>
                      <a:cxnLst>
                        <a:cxn ang="0">
                          <a:pos x="connsiteX0" y="connsiteY0"/>
                        </a:cxn>
                        <a:cxn ang="0">
                          <a:pos x="connsiteX1" y="connsiteY1"/>
                        </a:cxn>
                        <a:cxn ang="0">
                          <a:pos x="connsiteX2" y="connsiteY2"/>
                        </a:cxn>
                      </a:cxnLst>
                      <a:rect l="l" t="t" r="r" b="b"/>
                      <a:pathLst>
                        <a:path w="817" h="594">
                          <a:moveTo>
                            <a:pt x="817" y="545"/>
                          </a:moveTo>
                          <a:cubicBezTo>
                            <a:pt x="817" y="545"/>
                            <a:pt x="272" y="136"/>
                            <a:pt x="0" y="0"/>
                          </a:cubicBezTo>
                          <a:cubicBezTo>
                            <a:pt x="136" y="545"/>
                            <a:pt x="545" y="681"/>
                            <a:pt x="817" y="545"/>
                          </a:cubicBezTo>
                          <a:close/>
                        </a:path>
                      </a:pathLst>
                    </a:custGeom>
                    <a:solidFill>
                      <a:srgbClr val="1DADEB"/>
                    </a:solidFill>
                    <a:ln w="0" cap="flat">
                      <a:noFill/>
                      <a:prstDash val="solid"/>
                      <a:miter/>
                    </a:ln>
                  </p:spPr>
                  <p:txBody>
                    <a:bodyPr rtlCol="0" anchor="ctr"/>
                    <a:lstStyle/>
                    <a:p>
                      <a:endParaRPr lang="en-US"/>
                    </a:p>
                  </p:txBody>
                </p:sp>
                <p:sp>
                  <p:nvSpPr>
                    <p:cNvPr id="1032" name="Freeform: Shape 1031">
                      <a:extLst>
                        <a:ext uri="{FF2B5EF4-FFF2-40B4-BE49-F238E27FC236}">
                          <a16:creationId xmlns:a16="http://schemas.microsoft.com/office/drawing/2014/main" id="{BF926650-F605-EF56-0C7D-A4CC61C61F1B}"/>
                        </a:ext>
                      </a:extLst>
                    </p:cNvPr>
                    <p:cNvSpPr/>
                    <p:nvPr/>
                  </p:nvSpPr>
                  <p:spPr>
                    <a:xfrm>
                      <a:off x="6686192" y="4976240"/>
                      <a:ext cx="545" cy="545"/>
                    </a:xfrm>
                    <a:custGeom>
                      <a:avLst/>
                      <a:gdLst>
                        <a:gd name="connsiteX0" fmla="*/ 0 w 545"/>
                        <a:gd name="connsiteY0" fmla="*/ 409 h 545"/>
                        <a:gd name="connsiteX1" fmla="*/ 0 w 545"/>
                        <a:gd name="connsiteY1" fmla="*/ 545 h 545"/>
                        <a:gd name="connsiteX2" fmla="*/ 545 w 545"/>
                        <a:gd name="connsiteY2" fmla="*/ 0 h 545"/>
                        <a:gd name="connsiteX3" fmla="*/ 0 w 545"/>
                        <a:gd name="connsiteY3" fmla="*/ 409 h 545"/>
                      </a:gdLst>
                      <a:ahLst/>
                      <a:cxnLst>
                        <a:cxn ang="0">
                          <a:pos x="connsiteX0" y="connsiteY0"/>
                        </a:cxn>
                        <a:cxn ang="0">
                          <a:pos x="connsiteX1" y="connsiteY1"/>
                        </a:cxn>
                        <a:cxn ang="0">
                          <a:pos x="connsiteX2" y="connsiteY2"/>
                        </a:cxn>
                        <a:cxn ang="0">
                          <a:pos x="connsiteX3" y="connsiteY3"/>
                        </a:cxn>
                      </a:cxnLst>
                      <a:rect l="l" t="t" r="r" b="b"/>
                      <a:pathLst>
                        <a:path w="545" h="545">
                          <a:moveTo>
                            <a:pt x="0" y="409"/>
                          </a:moveTo>
                          <a:lnTo>
                            <a:pt x="0" y="545"/>
                          </a:lnTo>
                          <a:lnTo>
                            <a:pt x="545" y="0"/>
                          </a:lnTo>
                          <a:lnTo>
                            <a:pt x="0" y="409"/>
                          </a:lnTo>
                          <a:close/>
                        </a:path>
                      </a:pathLst>
                    </a:custGeom>
                    <a:solidFill>
                      <a:srgbClr val="1DADEB"/>
                    </a:solidFill>
                    <a:ln w="0" cap="flat">
                      <a:noFill/>
                      <a:prstDash val="solid"/>
                      <a:miter/>
                    </a:ln>
                  </p:spPr>
                  <p:txBody>
                    <a:bodyPr rtlCol="0" anchor="ctr"/>
                    <a:lstStyle/>
                    <a:p>
                      <a:endParaRPr lang="en-US"/>
                    </a:p>
                  </p:txBody>
                </p:sp>
                <p:sp>
                  <p:nvSpPr>
                    <p:cNvPr id="1033" name="Freeform: Shape 1032">
                      <a:extLst>
                        <a:ext uri="{FF2B5EF4-FFF2-40B4-BE49-F238E27FC236}">
                          <a16:creationId xmlns:a16="http://schemas.microsoft.com/office/drawing/2014/main" id="{27077A85-B6AC-4791-A071-DA0AC189253D}"/>
                        </a:ext>
                      </a:extLst>
                    </p:cNvPr>
                    <p:cNvSpPr/>
                    <p:nvPr/>
                  </p:nvSpPr>
                  <p:spPr>
                    <a:xfrm>
                      <a:off x="6676246" y="4972562"/>
                      <a:ext cx="1090" cy="2861"/>
                    </a:xfrm>
                    <a:custGeom>
                      <a:avLst/>
                      <a:gdLst>
                        <a:gd name="connsiteX0" fmla="*/ 1090 w 1090"/>
                        <a:gd name="connsiteY0" fmla="*/ 2861 h 2861"/>
                        <a:gd name="connsiteX1" fmla="*/ 0 w 1090"/>
                        <a:gd name="connsiteY1" fmla="*/ 0 h 2861"/>
                        <a:gd name="connsiteX2" fmla="*/ 1090 w 1090"/>
                        <a:gd name="connsiteY2" fmla="*/ 2861 h 2861"/>
                      </a:gdLst>
                      <a:ahLst/>
                      <a:cxnLst>
                        <a:cxn ang="0">
                          <a:pos x="connsiteX0" y="connsiteY0"/>
                        </a:cxn>
                        <a:cxn ang="0">
                          <a:pos x="connsiteX1" y="connsiteY1"/>
                        </a:cxn>
                        <a:cxn ang="0">
                          <a:pos x="connsiteX2" y="connsiteY2"/>
                        </a:cxn>
                      </a:cxnLst>
                      <a:rect l="l" t="t" r="r" b="b"/>
                      <a:pathLst>
                        <a:path w="1090" h="2861">
                          <a:moveTo>
                            <a:pt x="1090" y="2861"/>
                          </a:moveTo>
                          <a:lnTo>
                            <a:pt x="0" y="0"/>
                          </a:lnTo>
                          <a:cubicBezTo>
                            <a:pt x="136" y="1226"/>
                            <a:pt x="545" y="2180"/>
                            <a:pt x="1090" y="2861"/>
                          </a:cubicBezTo>
                          <a:close/>
                        </a:path>
                      </a:pathLst>
                    </a:custGeom>
                    <a:solidFill>
                      <a:srgbClr val="1DADEB"/>
                    </a:solidFill>
                    <a:ln w="0" cap="flat">
                      <a:noFill/>
                      <a:prstDash val="solid"/>
                      <a:miter/>
                    </a:ln>
                  </p:spPr>
                  <p:txBody>
                    <a:bodyPr rtlCol="0" anchor="ctr"/>
                    <a:lstStyle/>
                    <a:p>
                      <a:endParaRPr lang="en-US"/>
                    </a:p>
                  </p:txBody>
                </p:sp>
                <p:sp>
                  <p:nvSpPr>
                    <p:cNvPr id="1034" name="Freeform: Shape 1033">
                      <a:extLst>
                        <a:ext uri="{FF2B5EF4-FFF2-40B4-BE49-F238E27FC236}">
                          <a16:creationId xmlns:a16="http://schemas.microsoft.com/office/drawing/2014/main" id="{4465CC2F-1FF5-8AA5-4611-3AD328FE51AC}"/>
                        </a:ext>
                      </a:extLst>
                    </p:cNvPr>
                    <p:cNvSpPr/>
                    <p:nvPr/>
                  </p:nvSpPr>
                  <p:spPr>
                    <a:xfrm>
                      <a:off x="6827512" y="4964523"/>
                      <a:ext cx="2964" cy="2865"/>
                    </a:xfrm>
                    <a:custGeom>
                      <a:avLst/>
                      <a:gdLst>
                        <a:gd name="connsiteX0" fmla="*/ 2964 w 2964"/>
                        <a:gd name="connsiteY0" fmla="*/ 1771 h 2865"/>
                        <a:gd name="connsiteX1" fmla="*/ 240 w 2964"/>
                        <a:gd name="connsiteY1" fmla="*/ 0 h 2865"/>
                        <a:gd name="connsiteX2" fmla="*/ 2964 w 2964"/>
                        <a:gd name="connsiteY2" fmla="*/ 1771 h 2865"/>
                      </a:gdLst>
                      <a:ahLst/>
                      <a:cxnLst>
                        <a:cxn ang="0">
                          <a:pos x="connsiteX0" y="connsiteY0"/>
                        </a:cxn>
                        <a:cxn ang="0">
                          <a:pos x="connsiteX1" y="connsiteY1"/>
                        </a:cxn>
                        <a:cxn ang="0">
                          <a:pos x="connsiteX2" y="connsiteY2"/>
                        </a:cxn>
                      </a:cxnLst>
                      <a:rect l="l" t="t" r="r" b="b"/>
                      <a:pathLst>
                        <a:path w="2964" h="2865">
                          <a:moveTo>
                            <a:pt x="2964" y="1771"/>
                          </a:moveTo>
                          <a:cubicBezTo>
                            <a:pt x="1875" y="1363"/>
                            <a:pt x="-169" y="1226"/>
                            <a:pt x="240" y="0"/>
                          </a:cubicBezTo>
                          <a:cubicBezTo>
                            <a:pt x="-578" y="1771"/>
                            <a:pt x="784" y="4360"/>
                            <a:pt x="2964" y="1771"/>
                          </a:cubicBezTo>
                          <a:close/>
                        </a:path>
                      </a:pathLst>
                    </a:custGeom>
                    <a:solidFill>
                      <a:srgbClr val="1DADEB"/>
                    </a:solidFill>
                    <a:ln w="0" cap="flat">
                      <a:noFill/>
                      <a:prstDash val="solid"/>
                      <a:miter/>
                    </a:ln>
                  </p:spPr>
                  <p:txBody>
                    <a:bodyPr rtlCol="0" anchor="ctr"/>
                    <a:lstStyle/>
                    <a:p>
                      <a:endParaRPr lang="en-US"/>
                    </a:p>
                  </p:txBody>
                </p:sp>
                <p:sp>
                  <p:nvSpPr>
                    <p:cNvPr id="1035" name="Freeform: Shape 1034">
                      <a:extLst>
                        <a:ext uri="{FF2B5EF4-FFF2-40B4-BE49-F238E27FC236}">
                          <a16:creationId xmlns:a16="http://schemas.microsoft.com/office/drawing/2014/main" id="{D441369E-F319-0CD7-DD9F-A9BA6C4EB341}"/>
                        </a:ext>
                      </a:extLst>
                    </p:cNvPr>
                    <p:cNvSpPr/>
                    <p:nvPr/>
                  </p:nvSpPr>
                  <p:spPr>
                    <a:xfrm>
                      <a:off x="6716575" y="4950626"/>
                      <a:ext cx="1771" cy="1362"/>
                    </a:xfrm>
                    <a:custGeom>
                      <a:avLst/>
                      <a:gdLst>
                        <a:gd name="connsiteX0" fmla="*/ 1771 w 1771"/>
                        <a:gd name="connsiteY0" fmla="*/ 0 h 1362"/>
                        <a:gd name="connsiteX1" fmla="*/ 0 w 1771"/>
                        <a:gd name="connsiteY1" fmla="*/ 1363 h 1362"/>
                        <a:gd name="connsiteX2" fmla="*/ 1771 w 1771"/>
                        <a:gd name="connsiteY2" fmla="*/ 0 h 1362"/>
                      </a:gdLst>
                      <a:ahLst/>
                      <a:cxnLst>
                        <a:cxn ang="0">
                          <a:pos x="connsiteX0" y="connsiteY0"/>
                        </a:cxn>
                        <a:cxn ang="0">
                          <a:pos x="connsiteX1" y="connsiteY1"/>
                        </a:cxn>
                        <a:cxn ang="0">
                          <a:pos x="connsiteX2" y="connsiteY2"/>
                        </a:cxn>
                      </a:cxnLst>
                      <a:rect l="l" t="t" r="r" b="b"/>
                      <a:pathLst>
                        <a:path w="1771" h="1362">
                          <a:moveTo>
                            <a:pt x="1771" y="0"/>
                          </a:moveTo>
                          <a:cubicBezTo>
                            <a:pt x="1771" y="0"/>
                            <a:pt x="545" y="1090"/>
                            <a:pt x="0" y="1363"/>
                          </a:cubicBezTo>
                          <a:cubicBezTo>
                            <a:pt x="817" y="954"/>
                            <a:pt x="1499" y="681"/>
                            <a:pt x="1771" y="0"/>
                          </a:cubicBezTo>
                          <a:close/>
                        </a:path>
                      </a:pathLst>
                    </a:custGeom>
                    <a:solidFill>
                      <a:srgbClr val="1DADEB"/>
                    </a:solidFill>
                    <a:ln w="0" cap="flat">
                      <a:noFill/>
                      <a:prstDash val="solid"/>
                      <a:miter/>
                    </a:ln>
                  </p:spPr>
                  <p:txBody>
                    <a:bodyPr rtlCol="0" anchor="ctr"/>
                    <a:lstStyle/>
                    <a:p>
                      <a:endParaRPr lang="en-US"/>
                    </a:p>
                  </p:txBody>
                </p:sp>
                <p:sp>
                  <p:nvSpPr>
                    <p:cNvPr id="1036" name="Freeform: Shape 1035">
                      <a:extLst>
                        <a:ext uri="{FF2B5EF4-FFF2-40B4-BE49-F238E27FC236}">
                          <a16:creationId xmlns:a16="http://schemas.microsoft.com/office/drawing/2014/main" id="{2C8891F8-D4EA-0227-4F52-20463B0D6FE5}"/>
                        </a:ext>
                      </a:extLst>
                    </p:cNvPr>
                    <p:cNvSpPr/>
                    <p:nvPr/>
                  </p:nvSpPr>
                  <p:spPr>
                    <a:xfrm>
                      <a:off x="6715349" y="4951988"/>
                      <a:ext cx="1226" cy="545"/>
                    </a:xfrm>
                    <a:custGeom>
                      <a:avLst/>
                      <a:gdLst>
                        <a:gd name="connsiteX0" fmla="*/ 1226 w 1226"/>
                        <a:gd name="connsiteY0" fmla="*/ 0 h 545"/>
                        <a:gd name="connsiteX1" fmla="*/ 0 w 1226"/>
                        <a:gd name="connsiteY1" fmla="*/ 545 h 545"/>
                        <a:gd name="connsiteX2" fmla="*/ 1226 w 1226"/>
                        <a:gd name="connsiteY2" fmla="*/ 0 h 545"/>
                      </a:gdLst>
                      <a:ahLst/>
                      <a:cxnLst>
                        <a:cxn ang="0">
                          <a:pos x="connsiteX0" y="connsiteY0"/>
                        </a:cxn>
                        <a:cxn ang="0">
                          <a:pos x="connsiteX1" y="connsiteY1"/>
                        </a:cxn>
                        <a:cxn ang="0">
                          <a:pos x="connsiteX2" y="connsiteY2"/>
                        </a:cxn>
                      </a:cxnLst>
                      <a:rect l="l" t="t" r="r" b="b"/>
                      <a:pathLst>
                        <a:path w="1226" h="545">
                          <a:moveTo>
                            <a:pt x="1226" y="0"/>
                          </a:moveTo>
                          <a:lnTo>
                            <a:pt x="0" y="545"/>
                          </a:lnTo>
                          <a:cubicBezTo>
                            <a:pt x="0" y="545"/>
                            <a:pt x="817" y="273"/>
                            <a:pt x="1226" y="0"/>
                          </a:cubicBezTo>
                          <a:close/>
                        </a:path>
                      </a:pathLst>
                    </a:custGeom>
                    <a:solidFill>
                      <a:srgbClr val="1DADEB"/>
                    </a:solidFill>
                    <a:ln w="0" cap="flat">
                      <a:noFill/>
                      <a:prstDash val="solid"/>
                      <a:miter/>
                    </a:ln>
                  </p:spPr>
                  <p:txBody>
                    <a:bodyPr rtlCol="0" anchor="ctr"/>
                    <a:lstStyle/>
                    <a:p>
                      <a:endParaRPr lang="en-US"/>
                    </a:p>
                  </p:txBody>
                </p:sp>
                <p:sp>
                  <p:nvSpPr>
                    <p:cNvPr id="1037" name="Freeform: Shape 1036">
                      <a:extLst>
                        <a:ext uri="{FF2B5EF4-FFF2-40B4-BE49-F238E27FC236}">
                          <a16:creationId xmlns:a16="http://schemas.microsoft.com/office/drawing/2014/main" id="{46F285B7-09AC-A956-67CF-1AC041FC9CB8}"/>
                        </a:ext>
                      </a:extLst>
                    </p:cNvPr>
                    <p:cNvSpPr/>
                    <p:nvPr/>
                  </p:nvSpPr>
                  <p:spPr>
                    <a:xfrm>
                      <a:off x="6826661" y="4914623"/>
                      <a:ext cx="1090" cy="579"/>
                    </a:xfrm>
                    <a:custGeom>
                      <a:avLst/>
                      <a:gdLst>
                        <a:gd name="connsiteX0" fmla="*/ 0 w 1090"/>
                        <a:gd name="connsiteY0" fmla="*/ 170 h 579"/>
                        <a:gd name="connsiteX1" fmla="*/ 1090 w 1090"/>
                        <a:gd name="connsiteY1" fmla="*/ 579 h 579"/>
                        <a:gd name="connsiteX2" fmla="*/ 0 w 1090"/>
                        <a:gd name="connsiteY2" fmla="*/ 170 h 579"/>
                      </a:gdLst>
                      <a:ahLst/>
                      <a:cxnLst>
                        <a:cxn ang="0">
                          <a:pos x="connsiteX0" y="connsiteY0"/>
                        </a:cxn>
                        <a:cxn ang="0">
                          <a:pos x="connsiteX1" y="connsiteY1"/>
                        </a:cxn>
                        <a:cxn ang="0">
                          <a:pos x="connsiteX2" y="connsiteY2"/>
                        </a:cxn>
                      </a:cxnLst>
                      <a:rect l="l" t="t" r="r" b="b"/>
                      <a:pathLst>
                        <a:path w="1090" h="579">
                          <a:moveTo>
                            <a:pt x="0" y="170"/>
                          </a:moveTo>
                          <a:cubicBezTo>
                            <a:pt x="0" y="170"/>
                            <a:pt x="681" y="579"/>
                            <a:pt x="1090" y="579"/>
                          </a:cubicBezTo>
                          <a:cubicBezTo>
                            <a:pt x="681" y="-102"/>
                            <a:pt x="273" y="-102"/>
                            <a:pt x="0" y="170"/>
                          </a:cubicBezTo>
                          <a:close/>
                        </a:path>
                      </a:pathLst>
                    </a:custGeom>
                    <a:solidFill>
                      <a:srgbClr val="1DADEB"/>
                    </a:solidFill>
                    <a:ln w="0" cap="flat">
                      <a:noFill/>
                      <a:prstDash val="solid"/>
                      <a:miter/>
                    </a:ln>
                  </p:spPr>
                  <p:txBody>
                    <a:bodyPr rtlCol="0" anchor="ctr"/>
                    <a:lstStyle/>
                    <a:p>
                      <a:endParaRPr lang="en-US"/>
                    </a:p>
                  </p:txBody>
                </p:sp>
                <p:sp>
                  <p:nvSpPr>
                    <p:cNvPr id="1038" name="Freeform: Shape 1037">
                      <a:extLst>
                        <a:ext uri="{FF2B5EF4-FFF2-40B4-BE49-F238E27FC236}">
                          <a16:creationId xmlns:a16="http://schemas.microsoft.com/office/drawing/2014/main" id="{EE3C4F45-3E87-BC62-7D97-8315E7EB1EF5}"/>
                        </a:ext>
                      </a:extLst>
                    </p:cNvPr>
                    <p:cNvSpPr/>
                    <p:nvPr/>
                  </p:nvSpPr>
                  <p:spPr>
                    <a:xfrm>
                      <a:off x="6657035" y="4960300"/>
                      <a:ext cx="19619" cy="31199"/>
                    </a:xfrm>
                    <a:custGeom>
                      <a:avLst/>
                      <a:gdLst>
                        <a:gd name="connsiteX0" fmla="*/ 19619 w 19619"/>
                        <a:gd name="connsiteY0" fmla="*/ 8992 h 31199"/>
                        <a:gd name="connsiteX1" fmla="*/ 14578 w 19619"/>
                        <a:gd name="connsiteY1" fmla="*/ 9673 h 31199"/>
                        <a:gd name="connsiteX2" fmla="*/ 9673 w 19619"/>
                        <a:gd name="connsiteY2" fmla="*/ 0 h 31199"/>
                        <a:gd name="connsiteX3" fmla="*/ 5586 w 19619"/>
                        <a:gd name="connsiteY3" fmla="*/ 1771 h 31199"/>
                        <a:gd name="connsiteX4" fmla="*/ 8174 w 19619"/>
                        <a:gd name="connsiteY4" fmla="*/ 7766 h 31199"/>
                        <a:gd name="connsiteX5" fmla="*/ 4632 w 19619"/>
                        <a:gd name="connsiteY5" fmla="*/ 2589 h 31199"/>
                        <a:gd name="connsiteX6" fmla="*/ 0 w 19619"/>
                        <a:gd name="connsiteY6" fmla="*/ 5995 h 31199"/>
                        <a:gd name="connsiteX7" fmla="*/ 14578 w 19619"/>
                        <a:gd name="connsiteY7" fmla="*/ 31200 h 31199"/>
                        <a:gd name="connsiteX8" fmla="*/ 9810 w 19619"/>
                        <a:gd name="connsiteY8" fmla="*/ 10627 h 31199"/>
                        <a:gd name="connsiteX9" fmla="*/ 13625 w 19619"/>
                        <a:gd name="connsiteY9" fmla="*/ 10627 h 31199"/>
                        <a:gd name="connsiteX10" fmla="*/ 15941 w 19619"/>
                        <a:gd name="connsiteY10" fmla="*/ 28203 h 31199"/>
                        <a:gd name="connsiteX11" fmla="*/ 14851 w 19619"/>
                        <a:gd name="connsiteY11" fmla="*/ 12671 h 31199"/>
                        <a:gd name="connsiteX12" fmla="*/ 19347 w 19619"/>
                        <a:gd name="connsiteY12" fmla="*/ 12398 h 31199"/>
                        <a:gd name="connsiteX13" fmla="*/ 19619 w 19619"/>
                        <a:gd name="connsiteY13" fmla="*/ 9128 h 31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619" h="31199">
                          <a:moveTo>
                            <a:pt x="19619" y="8992"/>
                          </a:moveTo>
                          <a:cubicBezTo>
                            <a:pt x="18393" y="9673"/>
                            <a:pt x="12943" y="-2997"/>
                            <a:pt x="14578" y="9673"/>
                          </a:cubicBezTo>
                          <a:cubicBezTo>
                            <a:pt x="10627" y="12126"/>
                            <a:pt x="11308" y="2861"/>
                            <a:pt x="9673" y="0"/>
                          </a:cubicBezTo>
                          <a:cubicBezTo>
                            <a:pt x="9265" y="3133"/>
                            <a:pt x="6948" y="136"/>
                            <a:pt x="5586" y="1771"/>
                          </a:cubicBezTo>
                          <a:cubicBezTo>
                            <a:pt x="6404" y="3270"/>
                            <a:pt x="7902" y="4769"/>
                            <a:pt x="8174" y="7766"/>
                          </a:cubicBezTo>
                          <a:cubicBezTo>
                            <a:pt x="6676" y="10354"/>
                            <a:pt x="4632" y="6540"/>
                            <a:pt x="4632" y="2589"/>
                          </a:cubicBezTo>
                          <a:cubicBezTo>
                            <a:pt x="3406" y="8311"/>
                            <a:pt x="409" y="-1363"/>
                            <a:pt x="0" y="5995"/>
                          </a:cubicBezTo>
                          <a:cubicBezTo>
                            <a:pt x="3951" y="19074"/>
                            <a:pt x="7493" y="27794"/>
                            <a:pt x="14578" y="31200"/>
                          </a:cubicBezTo>
                          <a:cubicBezTo>
                            <a:pt x="12262" y="25069"/>
                            <a:pt x="9401" y="17712"/>
                            <a:pt x="9810" y="10627"/>
                          </a:cubicBezTo>
                          <a:lnTo>
                            <a:pt x="13625" y="10627"/>
                          </a:lnTo>
                          <a:cubicBezTo>
                            <a:pt x="11989" y="19347"/>
                            <a:pt x="14987" y="21663"/>
                            <a:pt x="15941" y="28203"/>
                          </a:cubicBezTo>
                          <a:lnTo>
                            <a:pt x="14851" y="12671"/>
                          </a:lnTo>
                          <a:cubicBezTo>
                            <a:pt x="16349" y="4087"/>
                            <a:pt x="17848" y="8038"/>
                            <a:pt x="19347" y="12398"/>
                          </a:cubicBezTo>
                          <a:cubicBezTo>
                            <a:pt x="19210" y="11172"/>
                            <a:pt x="19074" y="9946"/>
                            <a:pt x="19619" y="9128"/>
                          </a:cubicBezTo>
                          <a:close/>
                        </a:path>
                      </a:pathLst>
                    </a:custGeom>
                    <a:solidFill>
                      <a:srgbClr val="1DADEB"/>
                    </a:solidFill>
                    <a:ln w="0" cap="flat">
                      <a:noFill/>
                      <a:prstDash val="solid"/>
                      <a:miter/>
                    </a:ln>
                  </p:spPr>
                  <p:txBody>
                    <a:bodyPr rtlCol="0" anchor="ctr"/>
                    <a:lstStyle/>
                    <a:p>
                      <a:endParaRPr lang="en-US"/>
                    </a:p>
                  </p:txBody>
                </p:sp>
                <p:sp>
                  <p:nvSpPr>
                    <p:cNvPr id="1039" name="Freeform: Shape 1038">
                      <a:extLst>
                        <a:ext uri="{FF2B5EF4-FFF2-40B4-BE49-F238E27FC236}">
                          <a16:creationId xmlns:a16="http://schemas.microsoft.com/office/drawing/2014/main" id="{858857C8-AFE5-30F2-921D-EF979B395E1C}"/>
                        </a:ext>
                      </a:extLst>
                    </p:cNvPr>
                    <p:cNvSpPr/>
                    <p:nvPr/>
                  </p:nvSpPr>
                  <p:spPr>
                    <a:xfrm>
                      <a:off x="6706084" y="4950762"/>
                      <a:ext cx="272" cy="272"/>
                    </a:xfrm>
                    <a:custGeom>
                      <a:avLst/>
                      <a:gdLst>
                        <a:gd name="connsiteX0" fmla="*/ 273 w 272"/>
                        <a:gd name="connsiteY0" fmla="*/ 273 h 272"/>
                        <a:gd name="connsiteX1" fmla="*/ 273 w 272"/>
                        <a:gd name="connsiteY1" fmla="*/ 0 h 272"/>
                        <a:gd name="connsiteX2" fmla="*/ 0 w 272"/>
                        <a:gd name="connsiteY2" fmla="*/ 0 h 272"/>
                        <a:gd name="connsiteX3" fmla="*/ 273 w 272"/>
                        <a:gd name="connsiteY3" fmla="*/ 273 h 272"/>
                      </a:gdLst>
                      <a:ahLst/>
                      <a:cxnLst>
                        <a:cxn ang="0">
                          <a:pos x="connsiteX0" y="connsiteY0"/>
                        </a:cxn>
                        <a:cxn ang="0">
                          <a:pos x="connsiteX1" y="connsiteY1"/>
                        </a:cxn>
                        <a:cxn ang="0">
                          <a:pos x="connsiteX2" y="connsiteY2"/>
                        </a:cxn>
                        <a:cxn ang="0">
                          <a:pos x="connsiteX3" y="connsiteY3"/>
                        </a:cxn>
                      </a:cxnLst>
                      <a:rect l="l" t="t" r="r" b="b"/>
                      <a:pathLst>
                        <a:path w="272" h="272">
                          <a:moveTo>
                            <a:pt x="273" y="273"/>
                          </a:moveTo>
                          <a:lnTo>
                            <a:pt x="273" y="0"/>
                          </a:lnTo>
                          <a:cubicBezTo>
                            <a:pt x="273" y="0"/>
                            <a:pt x="136" y="0"/>
                            <a:pt x="0" y="0"/>
                          </a:cubicBezTo>
                          <a:lnTo>
                            <a:pt x="273" y="273"/>
                          </a:lnTo>
                          <a:close/>
                        </a:path>
                      </a:pathLst>
                    </a:custGeom>
                    <a:solidFill>
                      <a:srgbClr val="1DADEB"/>
                    </a:solidFill>
                    <a:ln w="0" cap="flat">
                      <a:noFill/>
                      <a:prstDash val="solid"/>
                      <a:miter/>
                    </a:ln>
                  </p:spPr>
                  <p:txBody>
                    <a:bodyPr rtlCol="0" anchor="ctr"/>
                    <a:lstStyle/>
                    <a:p>
                      <a:endParaRPr lang="en-US"/>
                    </a:p>
                  </p:txBody>
                </p:sp>
                <p:sp>
                  <p:nvSpPr>
                    <p:cNvPr id="1040" name="Freeform: Shape 1039">
                      <a:extLst>
                        <a:ext uri="{FF2B5EF4-FFF2-40B4-BE49-F238E27FC236}">
                          <a16:creationId xmlns:a16="http://schemas.microsoft.com/office/drawing/2014/main" id="{D0CA01D7-D1DE-A228-A3B4-9E6928BF1799}"/>
                        </a:ext>
                      </a:extLst>
                    </p:cNvPr>
                    <p:cNvSpPr/>
                    <p:nvPr/>
                  </p:nvSpPr>
                  <p:spPr>
                    <a:xfrm>
                      <a:off x="6900915" y="4752797"/>
                      <a:ext cx="1634" cy="204"/>
                    </a:xfrm>
                    <a:custGeom>
                      <a:avLst/>
                      <a:gdLst>
                        <a:gd name="connsiteX0" fmla="*/ 1635 w 1634"/>
                        <a:gd name="connsiteY0" fmla="*/ 0 h 204"/>
                        <a:gd name="connsiteX1" fmla="*/ 0 w 1634"/>
                        <a:gd name="connsiteY1" fmla="*/ 0 h 204"/>
                        <a:gd name="connsiteX2" fmla="*/ 1635 w 1634"/>
                        <a:gd name="connsiteY2" fmla="*/ 0 h 204"/>
                      </a:gdLst>
                      <a:ahLst/>
                      <a:cxnLst>
                        <a:cxn ang="0">
                          <a:pos x="connsiteX0" y="connsiteY0"/>
                        </a:cxn>
                        <a:cxn ang="0">
                          <a:pos x="connsiteX1" y="connsiteY1"/>
                        </a:cxn>
                        <a:cxn ang="0">
                          <a:pos x="connsiteX2" y="connsiteY2"/>
                        </a:cxn>
                      </a:cxnLst>
                      <a:rect l="l" t="t" r="r" b="b"/>
                      <a:pathLst>
                        <a:path w="1634" h="204">
                          <a:moveTo>
                            <a:pt x="1635" y="0"/>
                          </a:moveTo>
                          <a:lnTo>
                            <a:pt x="0" y="0"/>
                          </a:lnTo>
                          <a:cubicBezTo>
                            <a:pt x="817" y="272"/>
                            <a:pt x="1363" y="272"/>
                            <a:pt x="1635" y="0"/>
                          </a:cubicBezTo>
                          <a:close/>
                        </a:path>
                      </a:pathLst>
                    </a:custGeom>
                    <a:solidFill>
                      <a:srgbClr val="1DADEB"/>
                    </a:solidFill>
                    <a:ln w="0" cap="flat">
                      <a:noFill/>
                      <a:prstDash val="solid"/>
                      <a:miter/>
                    </a:ln>
                  </p:spPr>
                  <p:txBody>
                    <a:bodyPr rtlCol="0" anchor="ctr"/>
                    <a:lstStyle/>
                    <a:p>
                      <a:endParaRPr lang="en-US"/>
                    </a:p>
                  </p:txBody>
                </p:sp>
                <p:sp>
                  <p:nvSpPr>
                    <p:cNvPr id="1041" name="Freeform: Shape 1040">
                      <a:extLst>
                        <a:ext uri="{FF2B5EF4-FFF2-40B4-BE49-F238E27FC236}">
                          <a16:creationId xmlns:a16="http://schemas.microsoft.com/office/drawing/2014/main" id="{BABC6691-BE8B-8E0E-1C88-B6B2EB443987}"/>
                        </a:ext>
                      </a:extLst>
                    </p:cNvPr>
                    <p:cNvSpPr/>
                    <p:nvPr/>
                  </p:nvSpPr>
                  <p:spPr>
                    <a:xfrm>
                      <a:off x="6692050" y="4972425"/>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1DADEB"/>
                    </a:solidFill>
                    <a:ln w="0" cap="flat">
                      <a:noFill/>
                      <a:prstDash val="solid"/>
                      <a:miter/>
                    </a:ln>
                  </p:spPr>
                  <p:txBody>
                    <a:bodyPr rtlCol="0" anchor="ctr"/>
                    <a:lstStyle/>
                    <a:p>
                      <a:endParaRPr lang="en-US"/>
                    </a:p>
                  </p:txBody>
                </p:sp>
                <p:sp>
                  <p:nvSpPr>
                    <p:cNvPr id="1042" name="Freeform: Shape 1041">
                      <a:extLst>
                        <a:ext uri="{FF2B5EF4-FFF2-40B4-BE49-F238E27FC236}">
                          <a16:creationId xmlns:a16="http://schemas.microsoft.com/office/drawing/2014/main" id="{1C0FAA8E-9B01-7F1B-4985-2BA800B9C541}"/>
                        </a:ext>
                      </a:extLst>
                    </p:cNvPr>
                    <p:cNvSpPr/>
                    <p:nvPr/>
                  </p:nvSpPr>
                  <p:spPr>
                    <a:xfrm>
                      <a:off x="6909635" y="4768329"/>
                      <a:ext cx="272" cy="13624"/>
                    </a:xfrm>
                    <a:custGeom>
                      <a:avLst/>
                      <a:gdLst>
                        <a:gd name="connsiteX0" fmla="*/ 273 w 272"/>
                        <a:gd name="connsiteY0" fmla="*/ 0 h 13624"/>
                        <a:gd name="connsiteX1" fmla="*/ 0 w 272"/>
                        <a:gd name="connsiteY1" fmla="*/ 0 h 13624"/>
                        <a:gd name="connsiteX2" fmla="*/ 273 w 272"/>
                        <a:gd name="connsiteY2" fmla="*/ 0 h 13624"/>
                      </a:gdLst>
                      <a:ahLst/>
                      <a:cxnLst>
                        <a:cxn ang="0">
                          <a:pos x="connsiteX0" y="connsiteY0"/>
                        </a:cxn>
                        <a:cxn ang="0">
                          <a:pos x="connsiteX1" y="connsiteY1"/>
                        </a:cxn>
                        <a:cxn ang="0">
                          <a:pos x="connsiteX2" y="connsiteY2"/>
                        </a:cxn>
                      </a:cxnLst>
                      <a:rect l="l" t="t" r="r" b="b"/>
                      <a:pathLst>
                        <a:path w="272" h="13624">
                          <a:moveTo>
                            <a:pt x="273" y="0"/>
                          </a:moveTo>
                          <a:lnTo>
                            <a:pt x="0" y="0"/>
                          </a:lnTo>
                          <a:cubicBezTo>
                            <a:pt x="0" y="0"/>
                            <a:pt x="273" y="0"/>
                            <a:pt x="273" y="0"/>
                          </a:cubicBezTo>
                          <a:close/>
                        </a:path>
                      </a:pathLst>
                    </a:custGeom>
                    <a:solidFill>
                      <a:srgbClr val="1DADEB"/>
                    </a:solidFill>
                    <a:ln w="0" cap="flat">
                      <a:noFill/>
                      <a:prstDash val="solid"/>
                      <a:miter/>
                    </a:ln>
                  </p:spPr>
                  <p:txBody>
                    <a:bodyPr rtlCol="0" anchor="ctr"/>
                    <a:lstStyle/>
                    <a:p>
                      <a:endParaRPr lang="en-US"/>
                    </a:p>
                  </p:txBody>
                </p:sp>
                <p:sp>
                  <p:nvSpPr>
                    <p:cNvPr id="1043" name="Freeform: Shape 1042">
                      <a:extLst>
                        <a:ext uri="{FF2B5EF4-FFF2-40B4-BE49-F238E27FC236}">
                          <a16:creationId xmlns:a16="http://schemas.microsoft.com/office/drawing/2014/main" id="{357436B2-F8ED-AAE3-11C6-C11DA53F99A5}"/>
                        </a:ext>
                      </a:extLst>
                    </p:cNvPr>
                    <p:cNvSpPr/>
                    <p:nvPr/>
                  </p:nvSpPr>
                  <p:spPr>
                    <a:xfrm>
                      <a:off x="6987159" y="4746409"/>
                      <a:ext cx="408" cy="666"/>
                    </a:xfrm>
                    <a:custGeom>
                      <a:avLst/>
                      <a:gdLst>
                        <a:gd name="connsiteX0" fmla="*/ 0 w 408"/>
                        <a:gd name="connsiteY0" fmla="*/ 666 h 666"/>
                        <a:gd name="connsiteX1" fmla="*/ 409 w 408"/>
                        <a:gd name="connsiteY1" fmla="*/ 257 h 666"/>
                        <a:gd name="connsiteX2" fmla="*/ 0 w 408"/>
                        <a:gd name="connsiteY2" fmla="*/ 666 h 666"/>
                      </a:gdLst>
                      <a:ahLst/>
                      <a:cxnLst>
                        <a:cxn ang="0">
                          <a:pos x="connsiteX0" y="connsiteY0"/>
                        </a:cxn>
                        <a:cxn ang="0">
                          <a:pos x="connsiteX1" y="connsiteY1"/>
                        </a:cxn>
                        <a:cxn ang="0">
                          <a:pos x="connsiteX2" y="connsiteY2"/>
                        </a:cxn>
                      </a:cxnLst>
                      <a:rect l="l" t="t" r="r" b="b"/>
                      <a:pathLst>
                        <a:path w="408" h="666">
                          <a:moveTo>
                            <a:pt x="0" y="666"/>
                          </a:moveTo>
                          <a:cubicBezTo>
                            <a:pt x="0" y="666"/>
                            <a:pt x="273" y="530"/>
                            <a:pt x="409" y="257"/>
                          </a:cubicBezTo>
                          <a:cubicBezTo>
                            <a:pt x="0" y="-288"/>
                            <a:pt x="0" y="121"/>
                            <a:pt x="0" y="666"/>
                          </a:cubicBezTo>
                          <a:close/>
                        </a:path>
                      </a:pathLst>
                    </a:custGeom>
                    <a:solidFill>
                      <a:srgbClr val="1DADEB"/>
                    </a:solidFill>
                    <a:ln w="0" cap="flat">
                      <a:noFill/>
                      <a:prstDash val="solid"/>
                      <a:miter/>
                    </a:ln>
                  </p:spPr>
                  <p:txBody>
                    <a:bodyPr rtlCol="0" anchor="ctr"/>
                    <a:lstStyle/>
                    <a:p>
                      <a:endParaRPr lang="en-US"/>
                    </a:p>
                  </p:txBody>
                </p:sp>
                <p:sp>
                  <p:nvSpPr>
                    <p:cNvPr id="1044" name="Freeform: Shape 1043">
                      <a:extLst>
                        <a:ext uri="{FF2B5EF4-FFF2-40B4-BE49-F238E27FC236}">
                          <a16:creationId xmlns:a16="http://schemas.microsoft.com/office/drawing/2014/main" id="{33409E6F-CCE8-84B4-E7C7-F1ACE58CE2E4}"/>
                        </a:ext>
                      </a:extLst>
                    </p:cNvPr>
                    <p:cNvSpPr/>
                    <p:nvPr/>
                  </p:nvSpPr>
                  <p:spPr>
                    <a:xfrm>
                      <a:off x="6909908" y="4768193"/>
                      <a:ext cx="272" cy="13624"/>
                    </a:xfrm>
                    <a:custGeom>
                      <a:avLst/>
                      <a:gdLst>
                        <a:gd name="connsiteX0" fmla="*/ 272 w 272"/>
                        <a:gd name="connsiteY0" fmla="*/ 0 h 13624"/>
                        <a:gd name="connsiteX1" fmla="*/ 0 w 272"/>
                        <a:gd name="connsiteY1" fmla="*/ 0 h 13624"/>
                        <a:gd name="connsiteX2" fmla="*/ 272 w 272"/>
                        <a:gd name="connsiteY2" fmla="*/ 0 h 13624"/>
                      </a:gdLst>
                      <a:ahLst/>
                      <a:cxnLst>
                        <a:cxn ang="0">
                          <a:pos x="connsiteX0" y="connsiteY0"/>
                        </a:cxn>
                        <a:cxn ang="0">
                          <a:pos x="connsiteX1" y="connsiteY1"/>
                        </a:cxn>
                        <a:cxn ang="0">
                          <a:pos x="connsiteX2" y="connsiteY2"/>
                        </a:cxn>
                      </a:cxnLst>
                      <a:rect l="l" t="t" r="r" b="b"/>
                      <a:pathLst>
                        <a:path w="272" h="13624">
                          <a:moveTo>
                            <a:pt x="272" y="0"/>
                          </a:moveTo>
                          <a:lnTo>
                            <a:pt x="0" y="0"/>
                          </a:lnTo>
                          <a:cubicBezTo>
                            <a:pt x="0" y="0"/>
                            <a:pt x="272" y="0"/>
                            <a:pt x="272" y="0"/>
                          </a:cubicBezTo>
                          <a:close/>
                        </a:path>
                      </a:pathLst>
                    </a:custGeom>
                    <a:solidFill>
                      <a:srgbClr val="1DADEB"/>
                    </a:solidFill>
                    <a:ln w="0" cap="flat">
                      <a:noFill/>
                      <a:prstDash val="solid"/>
                      <a:miter/>
                    </a:ln>
                  </p:spPr>
                  <p:txBody>
                    <a:bodyPr rtlCol="0" anchor="ctr"/>
                    <a:lstStyle/>
                    <a:p>
                      <a:endParaRPr lang="en-US"/>
                    </a:p>
                  </p:txBody>
                </p:sp>
                <p:sp>
                  <p:nvSpPr>
                    <p:cNvPr id="1045" name="Freeform: Shape 1044">
                      <a:extLst>
                        <a:ext uri="{FF2B5EF4-FFF2-40B4-BE49-F238E27FC236}">
                          <a16:creationId xmlns:a16="http://schemas.microsoft.com/office/drawing/2014/main" id="{7FA0425A-44CA-A526-3BAE-67BCC0664598}"/>
                        </a:ext>
                      </a:extLst>
                    </p:cNvPr>
                    <p:cNvSpPr/>
                    <p:nvPr/>
                  </p:nvSpPr>
                  <p:spPr>
                    <a:xfrm>
                      <a:off x="6916038" y="4847911"/>
                      <a:ext cx="1362" cy="257"/>
                    </a:xfrm>
                    <a:custGeom>
                      <a:avLst/>
                      <a:gdLst>
                        <a:gd name="connsiteX0" fmla="*/ 0 w 1362"/>
                        <a:gd name="connsiteY0" fmla="*/ 258 h 257"/>
                        <a:gd name="connsiteX1" fmla="*/ 1363 w 1362"/>
                        <a:gd name="connsiteY1" fmla="*/ 258 h 257"/>
                        <a:gd name="connsiteX2" fmla="*/ 0 w 1362"/>
                        <a:gd name="connsiteY2" fmla="*/ 258 h 257"/>
                      </a:gdLst>
                      <a:ahLst/>
                      <a:cxnLst>
                        <a:cxn ang="0">
                          <a:pos x="connsiteX0" y="connsiteY0"/>
                        </a:cxn>
                        <a:cxn ang="0">
                          <a:pos x="connsiteX1" y="connsiteY1"/>
                        </a:cxn>
                        <a:cxn ang="0">
                          <a:pos x="connsiteX2" y="connsiteY2"/>
                        </a:cxn>
                      </a:cxnLst>
                      <a:rect l="l" t="t" r="r" b="b"/>
                      <a:pathLst>
                        <a:path w="1362" h="257">
                          <a:moveTo>
                            <a:pt x="0" y="258"/>
                          </a:moveTo>
                          <a:cubicBezTo>
                            <a:pt x="0" y="258"/>
                            <a:pt x="681" y="258"/>
                            <a:pt x="1363" y="258"/>
                          </a:cubicBezTo>
                          <a:cubicBezTo>
                            <a:pt x="1090" y="-14"/>
                            <a:pt x="681" y="-151"/>
                            <a:pt x="0" y="258"/>
                          </a:cubicBezTo>
                          <a:close/>
                        </a:path>
                      </a:pathLst>
                    </a:custGeom>
                    <a:solidFill>
                      <a:srgbClr val="1DADEB"/>
                    </a:solidFill>
                    <a:ln w="0" cap="flat">
                      <a:noFill/>
                      <a:prstDash val="solid"/>
                      <a:miter/>
                    </a:ln>
                  </p:spPr>
                  <p:txBody>
                    <a:bodyPr rtlCol="0" anchor="ctr"/>
                    <a:lstStyle/>
                    <a:p>
                      <a:endParaRPr lang="en-US"/>
                    </a:p>
                  </p:txBody>
                </p:sp>
                <p:sp>
                  <p:nvSpPr>
                    <p:cNvPr id="1046" name="Freeform: Shape 1045">
                      <a:extLst>
                        <a:ext uri="{FF2B5EF4-FFF2-40B4-BE49-F238E27FC236}">
                          <a16:creationId xmlns:a16="http://schemas.microsoft.com/office/drawing/2014/main" id="{3DFFD8B5-386D-5A0B-19A0-BAD5E50E846E}"/>
                        </a:ext>
                      </a:extLst>
                    </p:cNvPr>
                    <p:cNvSpPr/>
                    <p:nvPr/>
                  </p:nvSpPr>
                  <p:spPr>
                    <a:xfrm>
                      <a:off x="6928028" y="4834408"/>
                      <a:ext cx="545" cy="136"/>
                    </a:xfrm>
                    <a:custGeom>
                      <a:avLst/>
                      <a:gdLst>
                        <a:gd name="connsiteX0" fmla="*/ 0 w 545"/>
                        <a:gd name="connsiteY0" fmla="*/ 136 h 136"/>
                        <a:gd name="connsiteX1" fmla="*/ 545 w 545"/>
                        <a:gd name="connsiteY1" fmla="*/ 0 h 136"/>
                        <a:gd name="connsiteX2" fmla="*/ 0 w 545"/>
                        <a:gd name="connsiteY2" fmla="*/ 0 h 136"/>
                      </a:gdLst>
                      <a:ahLst/>
                      <a:cxnLst>
                        <a:cxn ang="0">
                          <a:pos x="connsiteX0" y="connsiteY0"/>
                        </a:cxn>
                        <a:cxn ang="0">
                          <a:pos x="connsiteX1" y="connsiteY1"/>
                        </a:cxn>
                        <a:cxn ang="0">
                          <a:pos x="connsiteX2" y="connsiteY2"/>
                        </a:cxn>
                      </a:cxnLst>
                      <a:rect l="l" t="t" r="r" b="b"/>
                      <a:pathLst>
                        <a:path w="545" h="136">
                          <a:moveTo>
                            <a:pt x="0" y="136"/>
                          </a:moveTo>
                          <a:cubicBezTo>
                            <a:pt x="0" y="136"/>
                            <a:pt x="272" y="136"/>
                            <a:pt x="545" y="0"/>
                          </a:cubicBezTo>
                          <a:lnTo>
                            <a:pt x="0" y="0"/>
                          </a:lnTo>
                          <a:close/>
                        </a:path>
                      </a:pathLst>
                    </a:custGeom>
                    <a:solidFill>
                      <a:srgbClr val="1DADEB"/>
                    </a:solidFill>
                    <a:ln w="0" cap="flat">
                      <a:noFill/>
                      <a:prstDash val="solid"/>
                      <a:miter/>
                    </a:ln>
                  </p:spPr>
                  <p:txBody>
                    <a:bodyPr rtlCol="0" anchor="ctr"/>
                    <a:lstStyle/>
                    <a:p>
                      <a:endParaRPr lang="en-US"/>
                    </a:p>
                  </p:txBody>
                </p:sp>
                <p:sp>
                  <p:nvSpPr>
                    <p:cNvPr id="1047" name="Freeform: Shape 1046">
                      <a:extLst>
                        <a:ext uri="{FF2B5EF4-FFF2-40B4-BE49-F238E27FC236}">
                          <a16:creationId xmlns:a16="http://schemas.microsoft.com/office/drawing/2014/main" id="{E56083C5-F276-903A-83DC-DDDD28850A56}"/>
                        </a:ext>
                      </a:extLst>
                    </p:cNvPr>
                    <p:cNvSpPr/>
                    <p:nvPr/>
                  </p:nvSpPr>
                  <p:spPr>
                    <a:xfrm>
                      <a:off x="6842329" y="4977739"/>
                      <a:ext cx="2316" cy="1362"/>
                    </a:xfrm>
                    <a:custGeom>
                      <a:avLst/>
                      <a:gdLst>
                        <a:gd name="connsiteX0" fmla="*/ 0 w 2316"/>
                        <a:gd name="connsiteY0" fmla="*/ 1363 h 1362"/>
                        <a:gd name="connsiteX1" fmla="*/ 2316 w 2316"/>
                        <a:gd name="connsiteY1" fmla="*/ 0 h 1362"/>
                        <a:gd name="connsiteX2" fmla="*/ 0 w 2316"/>
                        <a:gd name="connsiteY2" fmla="*/ 1363 h 1362"/>
                      </a:gdLst>
                      <a:ahLst/>
                      <a:cxnLst>
                        <a:cxn ang="0">
                          <a:pos x="connsiteX0" y="connsiteY0"/>
                        </a:cxn>
                        <a:cxn ang="0">
                          <a:pos x="connsiteX1" y="connsiteY1"/>
                        </a:cxn>
                        <a:cxn ang="0">
                          <a:pos x="connsiteX2" y="connsiteY2"/>
                        </a:cxn>
                      </a:cxnLst>
                      <a:rect l="l" t="t" r="r" b="b"/>
                      <a:pathLst>
                        <a:path w="2316" h="1362">
                          <a:moveTo>
                            <a:pt x="0" y="1363"/>
                          </a:moveTo>
                          <a:cubicBezTo>
                            <a:pt x="954" y="954"/>
                            <a:pt x="1771" y="545"/>
                            <a:pt x="2316" y="0"/>
                          </a:cubicBezTo>
                          <a:cubicBezTo>
                            <a:pt x="1499" y="272"/>
                            <a:pt x="817" y="681"/>
                            <a:pt x="0" y="1363"/>
                          </a:cubicBezTo>
                          <a:close/>
                        </a:path>
                      </a:pathLst>
                    </a:custGeom>
                    <a:solidFill>
                      <a:srgbClr val="1DADEB"/>
                    </a:solidFill>
                    <a:ln w="0" cap="flat">
                      <a:noFill/>
                      <a:prstDash val="solid"/>
                      <a:miter/>
                    </a:ln>
                  </p:spPr>
                  <p:txBody>
                    <a:bodyPr rtlCol="0" anchor="ctr"/>
                    <a:lstStyle/>
                    <a:p>
                      <a:endParaRPr lang="en-US"/>
                    </a:p>
                  </p:txBody>
                </p:sp>
                <p:sp>
                  <p:nvSpPr>
                    <p:cNvPr id="1048" name="Freeform: Shape 1047">
                      <a:extLst>
                        <a:ext uri="{FF2B5EF4-FFF2-40B4-BE49-F238E27FC236}">
                          <a16:creationId xmlns:a16="http://schemas.microsoft.com/office/drawing/2014/main" id="{5425EBCC-60F9-C3A0-6A65-DE6AAAE10E10}"/>
                        </a:ext>
                      </a:extLst>
                    </p:cNvPr>
                    <p:cNvSpPr/>
                    <p:nvPr/>
                  </p:nvSpPr>
                  <p:spPr>
                    <a:xfrm>
                      <a:off x="6908000" y="4768057"/>
                      <a:ext cx="1498" cy="272"/>
                    </a:xfrm>
                    <a:custGeom>
                      <a:avLst/>
                      <a:gdLst>
                        <a:gd name="connsiteX0" fmla="*/ 1499 w 1498"/>
                        <a:gd name="connsiteY0" fmla="*/ 273 h 272"/>
                        <a:gd name="connsiteX1" fmla="*/ 0 w 1498"/>
                        <a:gd name="connsiteY1" fmla="*/ 0 h 272"/>
                        <a:gd name="connsiteX2" fmla="*/ 1499 w 1498"/>
                        <a:gd name="connsiteY2" fmla="*/ 273 h 272"/>
                      </a:gdLst>
                      <a:ahLst/>
                      <a:cxnLst>
                        <a:cxn ang="0">
                          <a:pos x="connsiteX0" y="connsiteY0"/>
                        </a:cxn>
                        <a:cxn ang="0">
                          <a:pos x="connsiteX1" y="connsiteY1"/>
                        </a:cxn>
                        <a:cxn ang="0">
                          <a:pos x="connsiteX2" y="connsiteY2"/>
                        </a:cxn>
                      </a:cxnLst>
                      <a:rect l="l" t="t" r="r" b="b"/>
                      <a:pathLst>
                        <a:path w="1498" h="272">
                          <a:moveTo>
                            <a:pt x="1499" y="273"/>
                          </a:moveTo>
                          <a:cubicBezTo>
                            <a:pt x="1499" y="273"/>
                            <a:pt x="681" y="273"/>
                            <a:pt x="0" y="0"/>
                          </a:cubicBezTo>
                          <a:cubicBezTo>
                            <a:pt x="681" y="136"/>
                            <a:pt x="1090" y="273"/>
                            <a:pt x="1499" y="273"/>
                          </a:cubicBezTo>
                          <a:close/>
                        </a:path>
                      </a:pathLst>
                    </a:custGeom>
                    <a:solidFill>
                      <a:srgbClr val="1DADEB"/>
                    </a:solidFill>
                    <a:ln w="0" cap="flat">
                      <a:noFill/>
                      <a:prstDash val="solid"/>
                      <a:miter/>
                    </a:ln>
                  </p:spPr>
                  <p:txBody>
                    <a:bodyPr rtlCol="0" anchor="ctr"/>
                    <a:lstStyle/>
                    <a:p>
                      <a:endParaRPr lang="en-US"/>
                    </a:p>
                  </p:txBody>
                </p:sp>
                <p:sp>
                  <p:nvSpPr>
                    <p:cNvPr id="1049" name="Freeform: Shape 1048">
                      <a:extLst>
                        <a:ext uri="{FF2B5EF4-FFF2-40B4-BE49-F238E27FC236}">
                          <a16:creationId xmlns:a16="http://schemas.microsoft.com/office/drawing/2014/main" id="{31B5081D-3A9B-62B4-3E78-A3C06580C969}"/>
                        </a:ext>
                      </a:extLst>
                    </p:cNvPr>
                    <p:cNvSpPr/>
                    <p:nvPr/>
                  </p:nvSpPr>
                  <p:spPr>
                    <a:xfrm>
                      <a:off x="6912632" y="4881413"/>
                      <a:ext cx="408" cy="681"/>
                    </a:xfrm>
                    <a:custGeom>
                      <a:avLst/>
                      <a:gdLst>
                        <a:gd name="connsiteX0" fmla="*/ 136 w 408"/>
                        <a:gd name="connsiteY0" fmla="*/ 681 h 681"/>
                        <a:gd name="connsiteX1" fmla="*/ 409 w 408"/>
                        <a:gd name="connsiteY1" fmla="*/ 0 h 681"/>
                        <a:gd name="connsiteX2" fmla="*/ 0 w 408"/>
                        <a:gd name="connsiteY2" fmla="*/ 136 h 681"/>
                        <a:gd name="connsiteX3" fmla="*/ 136 w 408"/>
                        <a:gd name="connsiteY3" fmla="*/ 681 h 681"/>
                      </a:gdLst>
                      <a:ahLst/>
                      <a:cxnLst>
                        <a:cxn ang="0">
                          <a:pos x="connsiteX0" y="connsiteY0"/>
                        </a:cxn>
                        <a:cxn ang="0">
                          <a:pos x="connsiteX1" y="connsiteY1"/>
                        </a:cxn>
                        <a:cxn ang="0">
                          <a:pos x="connsiteX2" y="connsiteY2"/>
                        </a:cxn>
                        <a:cxn ang="0">
                          <a:pos x="connsiteX3" y="connsiteY3"/>
                        </a:cxn>
                      </a:cxnLst>
                      <a:rect l="l" t="t" r="r" b="b"/>
                      <a:pathLst>
                        <a:path w="408" h="681">
                          <a:moveTo>
                            <a:pt x="136" y="681"/>
                          </a:moveTo>
                          <a:lnTo>
                            <a:pt x="409" y="0"/>
                          </a:lnTo>
                          <a:lnTo>
                            <a:pt x="0" y="136"/>
                          </a:lnTo>
                          <a:lnTo>
                            <a:pt x="136" y="681"/>
                          </a:lnTo>
                          <a:close/>
                        </a:path>
                      </a:pathLst>
                    </a:custGeom>
                    <a:solidFill>
                      <a:srgbClr val="1DADEB"/>
                    </a:solidFill>
                    <a:ln w="0" cap="flat">
                      <a:noFill/>
                      <a:prstDash val="solid"/>
                      <a:miter/>
                    </a:ln>
                  </p:spPr>
                  <p:txBody>
                    <a:bodyPr rtlCol="0" anchor="ctr"/>
                    <a:lstStyle/>
                    <a:p>
                      <a:endParaRPr lang="en-US"/>
                    </a:p>
                  </p:txBody>
                </p:sp>
                <p:sp>
                  <p:nvSpPr>
                    <p:cNvPr id="1050" name="Freeform: Shape 1049">
                      <a:extLst>
                        <a:ext uri="{FF2B5EF4-FFF2-40B4-BE49-F238E27FC236}">
                          <a16:creationId xmlns:a16="http://schemas.microsoft.com/office/drawing/2014/main" id="{E4E898FB-2B6C-526B-AF3C-FCE159EC5869}"/>
                        </a:ext>
                      </a:extLst>
                    </p:cNvPr>
                    <p:cNvSpPr/>
                    <p:nvPr/>
                  </p:nvSpPr>
                  <p:spPr>
                    <a:xfrm>
                      <a:off x="6895982" y="4882231"/>
                      <a:ext cx="22645" cy="14306"/>
                    </a:xfrm>
                    <a:custGeom>
                      <a:avLst/>
                      <a:gdLst>
                        <a:gd name="connsiteX0" fmla="*/ 7114 w 22645"/>
                        <a:gd name="connsiteY0" fmla="*/ 5314 h 14306"/>
                        <a:gd name="connsiteX1" fmla="*/ 6841 w 22645"/>
                        <a:gd name="connsiteY1" fmla="*/ 3951 h 14306"/>
                        <a:gd name="connsiteX2" fmla="*/ 301 w 22645"/>
                        <a:gd name="connsiteY2" fmla="*/ 14306 h 14306"/>
                        <a:gd name="connsiteX3" fmla="*/ 8612 w 22645"/>
                        <a:gd name="connsiteY3" fmla="*/ 13352 h 14306"/>
                        <a:gd name="connsiteX4" fmla="*/ 15697 w 22645"/>
                        <a:gd name="connsiteY4" fmla="*/ 8720 h 14306"/>
                        <a:gd name="connsiteX5" fmla="*/ 14335 w 22645"/>
                        <a:gd name="connsiteY5" fmla="*/ 3543 h 14306"/>
                        <a:gd name="connsiteX6" fmla="*/ 18422 w 22645"/>
                        <a:gd name="connsiteY6" fmla="*/ 5041 h 14306"/>
                        <a:gd name="connsiteX7" fmla="*/ 22645 w 22645"/>
                        <a:gd name="connsiteY7" fmla="*/ 136 h 14306"/>
                        <a:gd name="connsiteX8" fmla="*/ 18285 w 22645"/>
                        <a:gd name="connsiteY8" fmla="*/ 3815 h 14306"/>
                        <a:gd name="connsiteX9" fmla="*/ 16787 w 22645"/>
                        <a:gd name="connsiteY9" fmla="*/ 0 h 14306"/>
                        <a:gd name="connsiteX10" fmla="*/ 16651 w 22645"/>
                        <a:gd name="connsiteY10" fmla="*/ 681 h 14306"/>
                        <a:gd name="connsiteX11" fmla="*/ 7114 w 22645"/>
                        <a:gd name="connsiteY11" fmla="*/ 5450 h 14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645" h="14306">
                          <a:moveTo>
                            <a:pt x="7114" y="5314"/>
                          </a:moveTo>
                          <a:cubicBezTo>
                            <a:pt x="7114" y="5314"/>
                            <a:pt x="6977" y="4360"/>
                            <a:pt x="6841" y="3951"/>
                          </a:cubicBezTo>
                          <a:cubicBezTo>
                            <a:pt x="5070" y="7630"/>
                            <a:pt x="-1470" y="10764"/>
                            <a:pt x="301" y="14306"/>
                          </a:cubicBezTo>
                          <a:cubicBezTo>
                            <a:pt x="1255" y="13488"/>
                            <a:pt x="8067" y="10900"/>
                            <a:pt x="8612" y="13352"/>
                          </a:cubicBezTo>
                          <a:cubicBezTo>
                            <a:pt x="10111" y="10900"/>
                            <a:pt x="15016" y="10218"/>
                            <a:pt x="15697" y="8720"/>
                          </a:cubicBezTo>
                          <a:cubicBezTo>
                            <a:pt x="10929" y="10218"/>
                            <a:pt x="13109" y="6540"/>
                            <a:pt x="14335" y="3543"/>
                          </a:cubicBezTo>
                          <a:cubicBezTo>
                            <a:pt x="17059" y="2452"/>
                            <a:pt x="16106" y="6267"/>
                            <a:pt x="18422" y="5041"/>
                          </a:cubicBezTo>
                          <a:cubicBezTo>
                            <a:pt x="19784" y="3406"/>
                            <a:pt x="21283" y="1908"/>
                            <a:pt x="22645" y="136"/>
                          </a:cubicBezTo>
                          <a:cubicBezTo>
                            <a:pt x="21283" y="1363"/>
                            <a:pt x="19784" y="2589"/>
                            <a:pt x="18285" y="3815"/>
                          </a:cubicBezTo>
                          <a:lnTo>
                            <a:pt x="16787" y="0"/>
                          </a:lnTo>
                          <a:cubicBezTo>
                            <a:pt x="16787" y="0"/>
                            <a:pt x="16787" y="409"/>
                            <a:pt x="16651" y="681"/>
                          </a:cubicBezTo>
                          <a:cubicBezTo>
                            <a:pt x="11201" y="8447"/>
                            <a:pt x="12291" y="-2725"/>
                            <a:pt x="7114" y="5450"/>
                          </a:cubicBezTo>
                          <a:close/>
                        </a:path>
                      </a:pathLst>
                    </a:custGeom>
                    <a:solidFill>
                      <a:srgbClr val="1DADEB"/>
                    </a:solidFill>
                    <a:ln w="0" cap="flat">
                      <a:noFill/>
                      <a:prstDash val="solid"/>
                      <a:miter/>
                    </a:ln>
                  </p:spPr>
                  <p:txBody>
                    <a:bodyPr rtlCol="0" anchor="ctr"/>
                    <a:lstStyle/>
                    <a:p>
                      <a:endParaRPr lang="en-US"/>
                    </a:p>
                  </p:txBody>
                </p:sp>
                <p:sp>
                  <p:nvSpPr>
                    <p:cNvPr id="1051" name="Freeform: Shape 1050">
                      <a:extLst>
                        <a:ext uri="{FF2B5EF4-FFF2-40B4-BE49-F238E27FC236}">
                          <a16:creationId xmlns:a16="http://schemas.microsoft.com/office/drawing/2014/main" id="{B3772F5F-FC8E-67B3-D80E-CE8ABCF751F4}"/>
                        </a:ext>
                      </a:extLst>
                    </p:cNvPr>
                    <p:cNvSpPr/>
                    <p:nvPr/>
                  </p:nvSpPr>
                  <p:spPr>
                    <a:xfrm>
                      <a:off x="6902747" y="4884411"/>
                      <a:ext cx="484" cy="1634"/>
                    </a:xfrm>
                    <a:custGeom>
                      <a:avLst/>
                      <a:gdLst>
                        <a:gd name="connsiteX0" fmla="*/ 76 w 484"/>
                        <a:gd name="connsiteY0" fmla="*/ 1635 h 1634"/>
                        <a:gd name="connsiteX1" fmla="*/ 484 w 484"/>
                        <a:gd name="connsiteY1" fmla="*/ 0 h 1634"/>
                        <a:gd name="connsiteX2" fmla="*/ 76 w 484"/>
                        <a:gd name="connsiteY2" fmla="*/ 1635 h 1634"/>
                      </a:gdLst>
                      <a:ahLst/>
                      <a:cxnLst>
                        <a:cxn ang="0">
                          <a:pos x="connsiteX0" y="connsiteY0"/>
                        </a:cxn>
                        <a:cxn ang="0">
                          <a:pos x="connsiteX1" y="connsiteY1"/>
                        </a:cxn>
                        <a:cxn ang="0">
                          <a:pos x="connsiteX2" y="connsiteY2"/>
                        </a:cxn>
                      </a:cxnLst>
                      <a:rect l="l" t="t" r="r" b="b"/>
                      <a:pathLst>
                        <a:path w="484" h="1634">
                          <a:moveTo>
                            <a:pt x="76" y="1635"/>
                          </a:moveTo>
                          <a:cubicBezTo>
                            <a:pt x="76" y="1635"/>
                            <a:pt x="484" y="545"/>
                            <a:pt x="484" y="0"/>
                          </a:cubicBezTo>
                          <a:cubicBezTo>
                            <a:pt x="-60" y="681"/>
                            <a:pt x="-60" y="1090"/>
                            <a:pt x="76" y="1635"/>
                          </a:cubicBezTo>
                          <a:close/>
                        </a:path>
                      </a:pathLst>
                    </a:custGeom>
                    <a:solidFill>
                      <a:srgbClr val="1DADEB"/>
                    </a:solidFill>
                    <a:ln w="0" cap="flat">
                      <a:noFill/>
                      <a:prstDash val="solid"/>
                      <a:miter/>
                    </a:ln>
                  </p:spPr>
                  <p:txBody>
                    <a:bodyPr rtlCol="0" anchor="ctr"/>
                    <a:lstStyle/>
                    <a:p>
                      <a:endParaRPr lang="en-US"/>
                    </a:p>
                  </p:txBody>
                </p:sp>
                <p:sp>
                  <p:nvSpPr>
                    <p:cNvPr id="1052" name="Freeform: Shape 1051">
                      <a:extLst>
                        <a:ext uri="{FF2B5EF4-FFF2-40B4-BE49-F238E27FC236}">
                          <a16:creationId xmlns:a16="http://schemas.microsoft.com/office/drawing/2014/main" id="{9EC9D83C-51A9-EEC0-C0DD-873D77B02CCC}"/>
                        </a:ext>
                      </a:extLst>
                    </p:cNvPr>
                    <p:cNvSpPr/>
                    <p:nvPr/>
                  </p:nvSpPr>
                  <p:spPr>
                    <a:xfrm>
                      <a:off x="6868352" y="4902940"/>
                      <a:ext cx="1090" cy="1362"/>
                    </a:xfrm>
                    <a:custGeom>
                      <a:avLst/>
                      <a:gdLst>
                        <a:gd name="connsiteX0" fmla="*/ 1090 w 1090"/>
                        <a:gd name="connsiteY0" fmla="*/ 0 h 1362"/>
                        <a:gd name="connsiteX1" fmla="*/ 0 w 1090"/>
                        <a:gd name="connsiteY1" fmla="*/ 1363 h 1362"/>
                        <a:gd name="connsiteX2" fmla="*/ 1090 w 1090"/>
                        <a:gd name="connsiteY2" fmla="*/ 0 h 1362"/>
                      </a:gdLst>
                      <a:ahLst/>
                      <a:cxnLst>
                        <a:cxn ang="0">
                          <a:pos x="connsiteX0" y="connsiteY0"/>
                        </a:cxn>
                        <a:cxn ang="0">
                          <a:pos x="connsiteX1" y="connsiteY1"/>
                        </a:cxn>
                        <a:cxn ang="0">
                          <a:pos x="connsiteX2" y="connsiteY2"/>
                        </a:cxn>
                      </a:cxnLst>
                      <a:rect l="l" t="t" r="r" b="b"/>
                      <a:pathLst>
                        <a:path w="1090" h="1362">
                          <a:moveTo>
                            <a:pt x="1090" y="0"/>
                          </a:moveTo>
                          <a:cubicBezTo>
                            <a:pt x="1090" y="0"/>
                            <a:pt x="409" y="818"/>
                            <a:pt x="0" y="1363"/>
                          </a:cubicBezTo>
                          <a:cubicBezTo>
                            <a:pt x="273" y="1090"/>
                            <a:pt x="681" y="545"/>
                            <a:pt x="1090" y="0"/>
                          </a:cubicBezTo>
                          <a:close/>
                        </a:path>
                      </a:pathLst>
                    </a:custGeom>
                    <a:solidFill>
                      <a:srgbClr val="1DADEB"/>
                    </a:solidFill>
                    <a:ln w="0" cap="flat">
                      <a:noFill/>
                      <a:prstDash val="solid"/>
                      <a:miter/>
                    </a:ln>
                  </p:spPr>
                  <p:txBody>
                    <a:bodyPr rtlCol="0" anchor="ctr"/>
                    <a:lstStyle/>
                    <a:p>
                      <a:endParaRPr lang="en-US"/>
                    </a:p>
                  </p:txBody>
                </p:sp>
                <p:sp>
                  <p:nvSpPr>
                    <p:cNvPr id="1053" name="Freeform: Shape 1052">
                      <a:extLst>
                        <a:ext uri="{FF2B5EF4-FFF2-40B4-BE49-F238E27FC236}">
                          <a16:creationId xmlns:a16="http://schemas.microsoft.com/office/drawing/2014/main" id="{02D24616-D19D-D1DF-E5DE-D4C2B6CFAC1C}"/>
                        </a:ext>
                      </a:extLst>
                    </p:cNvPr>
                    <p:cNvSpPr/>
                    <p:nvPr/>
                  </p:nvSpPr>
                  <p:spPr>
                    <a:xfrm>
                      <a:off x="6885158" y="4683857"/>
                      <a:ext cx="3495" cy="4472"/>
                    </a:xfrm>
                    <a:custGeom>
                      <a:avLst/>
                      <a:gdLst>
                        <a:gd name="connsiteX0" fmla="*/ 90 w 3495"/>
                        <a:gd name="connsiteY0" fmla="*/ 0 h 4472"/>
                        <a:gd name="connsiteX1" fmla="*/ 3496 w 3495"/>
                        <a:gd name="connsiteY1" fmla="*/ 3951 h 4472"/>
                        <a:gd name="connsiteX2" fmla="*/ 771 w 3495"/>
                        <a:gd name="connsiteY2" fmla="*/ 0 h 4472"/>
                        <a:gd name="connsiteX3" fmla="*/ 90 w 3495"/>
                        <a:gd name="connsiteY3" fmla="*/ 0 h 4472"/>
                      </a:gdLst>
                      <a:ahLst/>
                      <a:cxnLst>
                        <a:cxn ang="0">
                          <a:pos x="connsiteX0" y="connsiteY0"/>
                        </a:cxn>
                        <a:cxn ang="0">
                          <a:pos x="connsiteX1" y="connsiteY1"/>
                        </a:cxn>
                        <a:cxn ang="0">
                          <a:pos x="connsiteX2" y="connsiteY2"/>
                        </a:cxn>
                        <a:cxn ang="0">
                          <a:pos x="connsiteX3" y="connsiteY3"/>
                        </a:cxn>
                      </a:cxnLst>
                      <a:rect l="l" t="t" r="r" b="b"/>
                      <a:pathLst>
                        <a:path w="3495" h="4472">
                          <a:moveTo>
                            <a:pt x="90" y="0"/>
                          </a:moveTo>
                          <a:cubicBezTo>
                            <a:pt x="-456" y="817"/>
                            <a:pt x="1588" y="6131"/>
                            <a:pt x="3496" y="3951"/>
                          </a:cubicBezTo>
                          <a:lnTo>
                            <a:pt x="771" y="0"/>
                          </a:lnTo>
                          <a:lnTo>
                            <a:pt x="90" y="0"/>
                          </a:lnTo>
                          <a:close/>
                        </a:path>
                      </a:pathLst>
                    </a:custGeom>
                    <a:solidFill>
                      <a:srgbClr val="1DADEB"/>
                    </a:solidFill>
                    <a:ln w="0" cap="flat">
                      <a:noFill/>
                      <a:prstDash val="solid"/>
                      <a:miter/>
                    </a:ln>
                  </p:spPr>
                  <p:txBody>
                    <a:bodyPr rtlCol="0" anchor="ctr"/>
                    <a:lstStyle/>
                    <a:p>
                      <a:endParaRPr lang="en-US"/>
                    </a:p>
                  </p:txBody>
                </p:sp>
                <p:sp>
                  <p:nvSpPr>
                    <p:cNvPr id="1054" name="Freeform: Shape 1053">
                      <a:extLst>
                        <a:ext uri="{FF2B5EF4-FFF2-40B4-BE49-F238E27FC236}">
                          <a16:creationId xmlns:a16="http://schemas.microsoft.com/office/drawing/2014/main" id="{7F7F7EC9-FD1E-4FEB-2F50-A5BE81133D36}"/>
                        </a:ext>
                      </a:extLst>
                    </p:cNvPr>
                    <p:cNvSpPr/>
                    <p:nvPr/>
                  </p:nvSpPr>
                  <p:spPr>
                    <a:xfrm>
                      <a:off x="6784561" y="4963161"/>
                      <a:ext cx="1771" cy="1226"/>
                    </a:xfrm>
                    <a:custGeom>
                      <a:avLst/>
                      <a:gdLst>
                        <a:gd name="connsiteX0" fmla="*/ 0 w 1771"/>
                        <a:gd name="connsiteY0" fmla="*/ 1226 h 1226"/>
                        <a:gd name="connsiteX1" fmla="*/ 1771 w 1771"/>
                        <a:gd name="connsiteY1" fmla="*/ 545 h 1226"/>
                        <a:gd name="connsiteX2" fmla="*/ 1771 w 1771"/>
                        <a:gd name="connsiteY2" fmla="*/ 0 h 1226"/>
                        <a:gd name="connsiteX3" fmla="*/ 0 w 1771"/>
                        <a:gd name="connsiteY3" fmla="*/ 1226 h 1226"/>
                      </a:gdLst>
                      <a:ahLst/>
                      <a:cxnLst>
                        <a:cxn ang="0">
                          <a:pos x="connsiteX0" y="connsiteY0"/>
                        </a:cxn>
                        <a:cxn ang="0">
                          <a:pos x="connsiteX1" y="connsiteY1"/>
                        </a:cxn>
                        <a:cxn ang="0">
                          <a:pos x="connsiteX2" y="connsiteY2"/>
                        </a:cxn>
                        <a:cxn ang="0">
                          <a:pos x="connsiteX3" y="connsiteY3"/>
                        </a:cxn>
                      </a:cxnLst>
                      <a:rect l="l" t="t" r="r" b="b"/>
                      <a:pathLst>
                        <a:path w="1771" h="1226">
                          <a:moveTo>
                            <a:pt x="0" y="1226"/>
                          </a:moveTo>
                          <a:cubicBezTo>
                            <a:pt x="0" y="1226"/>
                            <a:pt x="1226" y="817"/>
                            <a:pt x="1771" y="545"/>
                          </a:cubicBezTo>
                          <a:lnTo>
                            <a:pt x="1771" y="0"/>
                          </a:lnTo>
                          <a:cubicBezTo>
                            <a:pt x="1771" y="0"/>
                            <a:pt x="545" y="681"/>
                            <a:pt x="0" y="1226"/>
                          </a:cubicBezTo>
                          <a:close/>
                        </a:path>
                      </a:pathLst>
                    </a:custGeom>
                    <a:solidFill>
                      <a:srgbClr val="1DADEB"/>
                    </a:solidFill>
                    <a:ln w="0" cap="flat">
                      <a:noFill/>
                      <a:prstDash val="solid"/>
                      <a:miter/>
                    </a:ln>
                  </p:spPr>
                  <p:txBody>
                    <a:bodyPr rtlCol="0" anchor="ctr"/>
                    <a:lstStyle/>
                    <a:p>
                      <a:endParaRPr lang="en-US"/>
                    </a:p>
                  </p:txBody>
                </p:sp>
                <p:sp>
                  <p:nvSpPr>
                    <p:cNvPr id="1055" name="Freeform: Shape 1054">
                      <a:extLst>
                        <a:ext uri="{FF2B5EF4-FFF2-40B4-BE49-F238E27FC236}">
                          <a16:creationId xmlns:a16="http://schemas.microsoft.com/office/drawing/2014/main" id="{E50DDF7E-CAAC-F271-FAA3-4A3EAE78B1F4}"/>
                        </a:ext>
                      </a:extLst>
                    </p:cNvPr>
                    <p:cNvSpPr/>
                    <p:nvPr/>
                  </p:nvSpPr>
                  <p:spPr>
                    <a:xfrm>
                      <a:off x="6904134" y="4895583"/>
                      <a:ext cx="535" cy="2179"/>
                    </a:xfrm>
                    <a:custGeom>
                      <a:avLst/>
                      <a:gdLst>
                        <a:gd name="connsiteX0" fmla="*/ 51 w 535"/>
                        <a:gd name="connsiteY0" fmla="*/ 2180 h 2179"/>
                        <a:gd name="connsiteX1" fmla="*/ 460 w 535"/>
                        <a:gd name="connsiteY1" fmla="*/ 0 h 2179"/>
                        <a:gd name="connsiteX2" fmla="*/ 51 w 535"/>
                        <a:gd name="connsiteY2" fmla="*/ 2180 h 2179"/>
                      </a:gdLst>
                      <a:ahLst/>
                      <a:cxnLst>
                        <a:cxn ang="0">
                          <a:pos x="connsiteX0" y="connsiteY0"/>
                        </a:cxn>
                        <a:cxn ang="0">
                          <a:pos x="connsiteX1" y="connsiteY1"/>
                        </a:cxn>
                        <a:cxn ang="0">
                          <a:pos x="connsiteX2" y="connsiteY2"/>
                        </a:cxn>
                      </a:cxnLst>
                      <a:rect l="l" t="t" r="r" b="b"/>
                      <a:pathLst>
                        <a:path w="535" h="2179">
                          <a:moveTo>
                            <a:pt x="51" y="2180"/>
                          </a:moveTo>
                          <a:cubicBezTo>
                            <a:pt x="596" y="1226"/>
                            <a:pt x="596" y="545"/>
                            <a:pt x="460" y="0"/>
                          </a:cubicBezTo>
                          <a:cubicBezTo>
                            <a:pt x="51" y="545"/>
                            <a:pt x="-85" y="1226"/>
                            <a:pt x="51" y="2180"/>
                          </a:cubicBezTo>
                          <a:close/>
                        </a:path>
                      </a:pathLst>
                    </a:custGeom>
                    <a:solidFill>
                      <a:srgbClr val="1DADEB"/>
                    </a:solidFill>
                    <a:ln w="0" cap="flat">
                      <a:noFill/>
                      <a:prstDash val="solid"/>
                      <a:miter/>
                    </a:ln>
                  </p:spPr>
                  <p:txBody>
                    <a:bodyPr rtlCol="0" anchor="ctr"/>
                    <a:lstStyle/>
                    <a:p>
                      <a:endParaRPr lang="en-US"/>
                    </a:p>
                  </p:txBody>
                </p:sp>
                <p:sp>
                  <p:nvSpPr>
                    <p:cNvPr id="1056" name="Freeform: Shape 1055">
                      <a:extLst>
                        <a:ext uri="{FF2B5EF4-FFF2-40B4-BE49-F238E27FC236}">
                          <a16:creationId xmlns:a16="http://schemas.microsoft.com/office/drawing/2014/main" id="{ADA49F3D-48D0-18F7-819B-ADE3A69DD255}"/>
                        </a:ext>
                      </a:extLst>
                    </p:cNvPr>
                    <p:cNvSpPr/>
                    <p:nvPr/>
                  </p:nvSpPr>
                  <p:spPr>
                    <a:xfrm>
                      <a:off x="6775297" y="4955940"/>
                      <a:ext cx="6267" cy="3542"/>
                    </a:xfrm>
                    <a:custGeom>
                      <a:avLst/>
                      <a:gdLst>
                        <a:gd name="connsiteX0" fmla="*/ 6267 w 6267"/>
                        <a:gd name="connsiteY0" fmla="*/ 2180 h 3542"/>
                        <a:gd name="connsiteX1" fmla="*/ 3133 w 6267"/>
                        <a:gd name="connsiteY1" fmla="*/ 0 h 3542"/>
                        <a:gd name="connsiteX2" fmla="*/ 0 w 6267"/>
                        <a:gd name="connsiteY2" fmla="*/ 3543 h 3542"/>
                        <a:gd name="connsiteX3" fmla="*/ 6267 w 6267"/>
                        <a:gd name="connsiteY3" fmla="*/ 2180 h 3542"/>
                      </a:gdLst>
                      <a:ahLst/>
                      <a:cxnLst>
                        <a:cxn ang="0">
                          <a:pos x="connsiteX0" y="connsiteY0"/>
                        </a:cxn>
                        <a:cxn ang="0">
                          <a:pos x="connsiteX1" y="connsiteY1"/>
                        </a:cxn>
                        <a:cxn ang="0">
                          <a:pos x="connsiteX2" y="connsiteY2"/>
                        </a:cxn>
                        <a:cxn ang="0">
                          <a:pos x="connsiteX3" y="connsiteY3"/>
                        </a:cxn>
                      </a:cxnLst>
                      <a:rect l="l" t="t" r="r" b="b"/>
                      <a:pathLst>
                        <a:path w="6267" h="3542">
                          <a:moveTo>
                            <a:pt x="6267" y="2180"/>
                          </a:moveTo>
                          <a:cubicBezTo>
                            <a:pt x="5177" y="1771"/>
                            <a:pt x="3678" y="954"/>
                            <a:pt x="3133" y="0"/>
                          </a:cubicBezTo>
                          <a:cubicBezTo>
                            <a:pt x="1635" y="545"/>
                            <a:pt x="1226" y="2452"/>
                            <a:pt x="0" y="3543"/>
                          </a:cubicBezTo>
                          <a:cubicBezTo>
                            <a:pt x="1499" y="2452"/>
                            <a:pt x="3542" y="1908"/>
                            <a:pt x="6267" y="2180"/>
                          </a:cubicBezTo>
                          <a:close/>
                        </a:path>
                      </a:pathLst>
                    </a:custGeom>
                    <a:solidFill>
                      <a:srgbClr val="1DADEB"/>
                    </a:solidFill>
                    <a:ln w="0" cap="flat">
                      <a:noFill/>
                      <a:prstDash val="solid"/>
                      <a:miter/>
                    </a:ln>
                  </p:spPr>
                  <p:txBody>
                    <a:bodyPr rtlCol="0" anchor="ctr"/>
                    <a:lstStyle/>
                    <a:p>
                      <a:endParaRPr lang="en-US"/>
                    </a:p>
                  </p:txBody>
                </p:sp>
                <p:sp>
                  <p:nvSpPr>
                    <p:cNvPr id="1057" name="Freeform: Shape 1056">
                      <a:extLst>
                        <a:ext uri="{FF2B5EF4-FFF2-40B4-BE49-F238E27FC236}">
                          <a16:creationId xmlns:a16="http://schemas.microsoft.com/office/drawing/2014/main" id="{B8A1F713-6AE1-098C-0266-A3F66E33E06B}"/>
                        </a:ext>
                      </a:extLst>
                    </p:cNvPr>
                    <p:cNvSpPr/>
                    <p:nvPr/>
                  </p:nvSpPr>
                  <p:spPr>
                    <a:xfrm>
                      <a:off x="6775160" y="4959755"/>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1DADEB"/>
                    </a:solidFill>
                    <a:ln w="0" cap="flat">
                      <a:noFill/>
                      <a:prstDash val="solid"/>
                      <a:miter/>
                    </a:ln>
                  </p:spPr>
                  <p:txBody>
                    <a:bodyPr rtlCol="0" anchor="ctr"/>
                    <a:lstStyle/>
                    <a:p>
                      <a:endParaRPr lang="en-US"/>
                    </a:p>
                  </p:txBody>
                </p:sp>
                <p:sp>
                  <p:nvSpPr>
                    <p:cNvPr id="1058" name="Freeform: Shape 1057">
                      <a:extLst>
                        <a:ext uri="{FF2B5EF4-FFF2-40B4-BE49-F238E27FC236}">
                          <a16:creationId xmlns:a16="http://schemas.microsoft.com/office/drawing/2014/main" id="{6A1E7E34-103E-0082-6FEA-72EC6FD76EB3}"/>
                        </a:ext>
                      </a:extLst>
                    </p:cNvPr>
                    <p:cNvSpPr/>
                    <p:nvPr/>
                  </p:nvSpPr>
                  <p:spPr>
                    <a:xfrm>
                      <a:off x="6662700" y="4613373"/>
                      <a:ext cx="340534" cy="427311"/>
                    </a:xfrm>
                    <a:custGeom>
                      <a:avLst/>
                      <a:gdLst>
                        <a:gd name="connsiteX0" fmla="*/ 221049 w 340534"/>
                        <a:gd name="connsiteY0" fmla="*/ 67623 h 427311"/>
                        <a:gd name="connsiteX1" fmla="*/ 219550 w 340534"/>
                        <a:gd name="connsiteY1" fmla="*/ 67214 h 427311"/>
                        <a:gd name="connsiteX2" fmla="*/ 220640 w 340534"/>
                        <a:gd name="connsiteY2" fmla="*/ 67214 h 427311"/>
                        <a:gd name="connsiteX3" fmla="*/ 218460 w 340534"/>
                        <a:gd name="connsiteY3" fmla="*/ 64080 h 427311"/>
                        <a:gd name="connsiteX4" fmla="*/ 216962 w 340534"/>
                        <a:gd name="connsiteY4" fmla="*/ 63535 h 427311"/>
                        <a:gd name="connsiteX5" fmla="*/ 217779 w 340534"/>
                        <a:gd name="connsiteY5" fmla="*/ 63263 h 427311"/>
                        <a:gd name="connsiteX6" fmla="*/ 217097 w 340534"/>
                        <a:gd name="connsiteY6" fmla="*/ 62309 h 427311"/>
                        <a:gd name="connsiteX7" fmla="*/ 203473 w 340534"/>
                        <a:gd name="connsiteY7" fmla="*/ 61219 h 427311"/>
                        <a:gd name="connsiteX8" fmla="*/ 195980 w 340534"/>
                        <a:gd name="connsiteY8" fmla="*/ 59039 h 427311"/>
                        <a:gd name="connsiteX9" fmla="*/ 200067 w 340534"/>
                        <a:gd name="connsiteY9" fmla="*/ 58767 h 427311"/>
                        <a:gd name="connsiteX10" fmla="*/ 190393 w 340534"/>
                        <a:gd name="connsiteY10" fmla="*/ 51410 h 427311"/>
                        <a:gd name="connsiteX11" fmla="*/ 193936 w 340534"/>
                        <a:gd name="connsiteY11" fmla="*/ 52908 h 427311"/>
                        <a:gd name="connsiteX12" fmla="*/ 184126 w 340534"/>
                        <a:gd name="connsiteY12" fmla="*/ 56042 h 427311"/>
                        <a:gd name="connsiteX13" fmla="*/ 190802 w 340534"/>
                        <a:gd name="connsiteY13" fmla="*/ 52499 h 427311"/>
                        <a:gd name="connsiteX14" fmla="*/ 182764 w 340534"/>
                        <a:gd name="connsiteY14" fmla="*/ 48957 h 427311"/>
                        <a:gd name="connsiteX15" fmla="*/ 176497 w 340534"/>
                        <a:gd name="connsiteY15" fmla="*/ 48821 h 427311"/>
                        <a:gd name="connsiteX16" fmla="*/ 172000 w 340534"/>
                        <a:gd name="connsiteY16" fmla="*/ 39556 h 427311"/>
                        <a:gd name="connsiteX17" fmla="*/ 171319 w 340534"/>
                        <a:gd name="connsiteY17" fmla="*/ 45960 h 427311"/>
                        <a:gd name="connsiteX18" fmla="*/ 166142 w 340534"/>
                        <a:gd name="connsiteY18" fmla="*/ 46777 h 427311"/>
                        <a:gd name="connsiteX19" fmla="*/ 166550 w 340534"/>
                        <a:gd name="connsiteY19" fmla="*/ 45415 h 427311"/>
                        <a:gd name="connsiteX20" fmla="*/ 154016 w 340534"/>
                        <a:gd name="connsiteY20" fmla="*/ 51546 h 427311"/>
                        <a:gd name="connsiteX21" fmla="*/ 134941 w 340534"/>
                        <a:gd name="connsiteY21" fmla="*/ 55497 h 427311"/>
                        <a:gd name="connsiteX22" fmla="*/ 127312 w 340534"/>
                        <a:gd name="connsiteY22" fmla="*/ 49502 h 427311"/>
                        <a:gd name="connsiteX23" fmla="*/ 122543 w 340534"/>
                        <a:gd name="connsiteY23" fmla="*/ 60538 h 427311"/>
                        <a:gd name="connsiteX24" fmla="*/ 127720 w 340534"/>
                        <a:gd name="connsiteY24" fmla="*/ 53862 h 427311"/>
                        <a:gd name="connsiteX25" fmla="*/ 133443 w 340534"/>
                        <a:gd name="connsiteY25" fmla="*/ 58631 h 427311"/>
                        <a:gd name="connsiteX26" fmla="*/ 118456 w 340534"/>
                        <a:gd name="connsiteY26" fmla="*/ 63399 h 427311"/>
                        <a:gd name="connsiteX27" fmla="*/ 119137 w 340534"/>
                        <a:gd name="connsiteY27" fmla="*/ 62445 h 427311"/>
                        <a:gd name="connsiteX28" fmla="*/ 103469 w 340534"/>
                        <a:gd name="connsiteY28" fmla="*/ 64489 h 427311"/>
                        <a:gd name="connsiteX29" fmla="*/ 101289 w 340534"/>
                        <a:gd name="connsiteY29" fmla="*/ 68713 h 427311"/>
                        <a:gd name="connsiteX30" fmla="*/ 100880 w 340534"/>
                        <a:gd name="connsiteY30" fmla="*/ 67486 h 427311"/>
                        <a:gd name="connsiteX31" fmla="*/ 89980 w 340534"/>
                        <a:gd name="connsiteY31" fmla="*/ 73890 h 427311"/>
                        <a:gd name="connsiteX32" fmla="*/ 89980 w 340534"/>
                        <a:gd name="connsiteY32" fmla="*/ 72664 h 427311"/>
                        <a:gd name="connsiteX33" fmla="*/ 82759 w 340534"/>
                        <a:gd name="connsiteY33" fmla="*/ 82746 h 427311"/>
                        <a:gd name="connsiteX34" fmla="*/ 80443 w 340534"/>
                        <a:gd name="connsiteY34" fmla="*/ 77433 h 427311"/>
                        <a:gd name="connsiteX35" fmla="*/ 71178 w 340534"/>
                        <a:gd name="connsiteY35" fmla="*/ 97597 h 427311"/>
                        <a:gd name="connsiteX36" fmla="*/ 66410 w 340534"/>
                        <a:gd name="connsiteY36" fmla="*/ 99913 h 427311"/>
                        <a:gd name="connsiteX37" fmla="*/ 65456 w 340534"/>
                        <a:gd name="connsiteY37" fmla="*/ 91193 h 427311"/>
                        <a:gd name="connsiteX38" fmla="*/ 62322 w 340534"/>
                        <a:gd name="connsiteY38" fmla="*/ 96643 h 427311"/>
                        <a:gd name="connsiteX39" fmla="*/ 60415 w 340534"/>
                        <a:gd name="connsiteY39" fmla="*/ 89149 h 427311"/>
                        <a:gd name="connsiteX40" fmla="*/ 56055 w 340534"/>
                        <a:gd name="connsiteY40" fmla="*/ 95417 h 427311"/>
                        <a:gd name="connsiteX41" fmla="*/ 57281 w 340534"/>
                        <a:gd name="connsiteY41" fmla="*/ 102229 h 427311"/>
                        <a:gd name="connsiteX42" fmla="*/ 51832 w 340534"/>
                        <a:gd name="connsiteY42" fmla="*/ 103591 h 427311"/>
                        <a:gd name="connsiteX43" fmla="*/ 48834 w 340534"/>
                        <a:gd name="connsiteY43" fmla="*/ 113674 h 427311"/>
                        <a:gd name="connsiteX44" fmla="*/ 53194 w 340534"/>
                        <a:gd name="connsiteY44" fmla="*/ 111630 h 427311"/>
                        <a:gd name="connsiteX45" fmla="*/ 52376 w 340534"/>
                        <a:gd name="connsiteY45" fmla="*/ 118851 h 427311"/>
                        <a:gd name="connsiteX46" fmla="*/ 45973 w 340534"/>
                        <a:gd name="connsiteY46" fmla="*/ 123756 h 427311"/>
                        <a:gd name="connsiteX47" fmla="*/ 40251 w 340534"/>
                        <a:gd name="connsiteY47" fmla="*/ 126617 h 427311"/>
                        <a:gd name="connsiteX48" fmla="*/ 34256 w 340534"/>
                        <a:gd name="connsiteY48" fmla="*/ 160543 h 427311"/>
                        <a:gd name="connsiteX49" fmla="*/ 28397 w 340534"/>
                        <a:gd name="connsiteY49" fmla="*/ 163676 h 427311"/>
                        <a:gd name="connsiteX50" fmla="*/ 29624 w 340534"/>
                        <a:gd name="connsiteY50" fmla="*/ 186974 h 427311"/>
                        <a:gd name="connsiteX51" fmla="*/ 27852 w 340534"/>
                        <a:gd name="connsiteY51" fmla="*/ 183023 h 427311"/>
                        <a:gd name="connsiteX52" fmla="*/ 24855 w 340534"/>
                        <a:gd name="connsiteY52" fmla="*/ 202778 h 427311"/>
                        <a:gd name="connsiteX53" fmla="*/ 22811 w 340534"/>
                        <a:gd name="connsiteY53" fmla="*/ 200462 h 427311"/>
                        <a:gd name="connsiteX54" fmla="*/ 25672 w 340534"/>
                        <a:gd name="connsiteY54" fmla="*/ 206866 h 427311"/>
                        <a:gd name="connsiteX55" fmla="*/ 24037 w 340534"/>
                        <a:gd name="connsiteY55" fmla="*/ 205776 h 427311"/>
                        <a:gd name="connsiteX56" fmla="*/ 29351 w 340534"/>
                        <a:gd name="connsiteY56" fmla="*/ 254824 h 427311"/>
                        <a:gd name="connsiteX57" fmla="*/ 22947 w 340534"/>
                        <a:gd name="connsiteY57" fmla="*/ 248012 h 427311"/>
                        <a:gd name="connsiteX58" fmla="*/ 22947 w 340534"/>
                        <a:gd name="connsiteY58" fmla="*/ 253053 h 427311"/>
                        <a:gd name="connsiteX59" fmla="*/ 27307 w 340534"/>
                        <a:gd name="connsiteY59" fmla="*/ 261637 h 427311"/>
                        <a:gd name="connsiteX60" fmla="*/ 24583 w 340534"/>
                        <a:gd name="connsiteY60" fmla="*/ 262182 h 427311"/>
                        <a:gd name="connsiteX61" fmla="*/ 32485 w 340534"/>
                        <a:gd name="connsiteY61" fmla="*/ 289158 h 427311"/>
                        <a:gd name="connsiteX62" fmla="*/ 22403 w 340534"/>
                        <a:gd name="connsiteY62" fmla="*/ 275398 h 427311"/>
                        <a:gd name="connsiteX63" fmla="*/ 19541 w 340534"/>
                        <a:gd name="connsiteY63" fmla="*/ 279348 h 427311"/>
                        <a:gd name="connsiteX64" fmla="*/ 15045 w 340534"/>
                        <a:gd name="connsiteY64" fmla="*/ 273218 h 427311"/>
                        <a:gd name="connsiteX65" fmla="*/ 15454 w 340534"/>
                        <a:gd name="connsiteY65" fmla="*/ 280984 h 427311"/>
                        <a:gd name="connsiteX66" fmla="*/ 12729 w 340534"/>
                        <a:gd name="connsiteY66" fmla="*/ 278259 h 427311"/>
                        <a:gd name="connsiteX67" fmla="*/ 15182 w 340534"/>
                        <a:gd name="connsiteY67" fmla="*/ 284935 h 427311"/>
                        <a:gd name="connsiteX68" fmla="*/ 4827 w 340534"/>
                        <a:gd name="connsiteY68" fmla="*/ 255505 h 427311"/>
                        <a:gd name="connsiteX69" fmla="*/ 7143 w 340534"/>
                        <a:gd name="connsiteY69" fmla="*/ 256732 h 427311"/>
                        <a:gd name="connsiteX70" fmla="*/ 7552 w 340534"/>
                        <a:gd name="connsiteY70" fmla="*/ 247467 h 427311"/>
                        <a:gd name="connsiteX71" fmla="*/ 5235 w 340534"/>
                        <a:gd name="connsiteY71" fmla="*/ 251555 h 427311"/>
                        <a:gd name="connsiteX72" fmla="*/ 2374 w 340534"/>
                        <a:gd name="connsiteY72" fmla="*/ 248148 h 427311"/>
                        <a:gd name="connsiteX73" fmla="*/ 7279 w 340534"/>
                        <a:gd name="connsiteY73" fmla="*/ 232753 h 427311"/>
                        <a:gd name="connsiteX74" fmla="*/ 194 w 340534"/>
                        <a:gd name="connsiteY74" fmla="*/ 222807 h 427311"/>
                        <a:gd name="connsiteX75" fmla="*/ 4009 w 340534"/>
                        <a:gd name="connsiteY75" fmla="*/ 219400 h 427311"/>
                        <a:gd name="connsiteX76" fmla="*/ 603 w 340534"/>
                        <a:gd name="connsiteY76" fmla="*/ 195421 h 427311"/>
                        <a:gd name="connsiteX77" fmla="*/ 603 w 340534"/>
                        <a:gd name="connsiteY77" fmla="*/ 197056 h 427311"/>
                        <a:gd name="connsiteX78" fmla="*/ 4146 w 340534"/>
                        <a:gd name="connsiteY78" fmla="*/ 195830 h 427311"/>
                        <a:gd name="connsiteX79" fmla="*/ 6598 w 340534"/>
                        <a:gd name="connsiteY79" fmla="*/ 181115 h 427311"/>
                        <a:gd name="connsiteX80" fmla="*/ 2510 w 340534"/>
                        <a:gd name="connsiteY80" fmla="*/ 153321 h 427311"/>
                        <a:gd name="connsiteX81" fmla="*/ 6870 w 340534"/>
                        <a:gd name="connsiteY81" fmla="*/ 168445 h 427311"/>
                        <a:gd name="connsiteX82" fmla="*/ 8233 w 340534"/>
                        <a:gd name="connsiteY82" fmla="*/ 161360 h 427311"/>
                        <a:gd name="connsiteX83" fmla="*/ 11230 w 340534"/>
                        <a:gd name="connsiteY83" fmla="*/ 170897 h 427311"/>
                        <a:gd name="connsiteX84" fmla="*/ 9459 w 340534"/>
                        <a:gd name="connsiteY84" fmla="*/ 156046 h 427311"/>
                        <a:gd name="connsiteX85" fmla="*/ 12456 w 340534"/>
                        <a:gd name="connsiteY85" fmla="*/ 153594 h 427311"/>
                        <a:gd name="connsiteX86" fmla="*/ 9459 w 340534"/>
                        <a:gd name="connsiteY86" fmla="*/ 151959 h 427311"/>
                        <a:gd name="connsiteX87" fmla="*/ 10413 w 340534"/>
                        <a:gd name="connsiteY87" fmla="*/ 151005 h 427311"/>
                        <a:gd name="connsiteX88" fmla="*/ 11503 w 340534"/>
                        <a:gd name="connsiteY88" fmla="*/ 139969 h 427311"/>
                        <a:gd name="connsiteX89" fmla="*/ 5644 w 340534"/>
                        <a:gd name="connsiteY89" fmla="*/ 143784 h 427311"/>
                        <a:gd name="connsiteX90" fmla="*/ 6734 w 340534"/>
                        <a:gd name="connsiteY90" fmla="*/ 148553 h 427311"/>
                        <a:gd name="connsiteX91" fmla="*/ 2510 w 340534"/>
                        <a:gd name="connsiteY91" fmla="*/ 150324 h 427311"/>
                        <a:gd name="connsiteX92" fmla="*/ 6053 w 340534"/>
                        <a:gd name="connsiteY92" fmla="*/ 133702 h 427311"/>
                        <a:gd name="connsiteX93" fmla="*/ 9323 w 340534"/>
                        <a:gd name="connsiteY93" fmla="*/ 133702 h 427311"/>
                        <a:gd name="connsiteX94" fmla="*/ 15182 w 340534"/>
                        <a:gd name="connsiteY94" fmla="*/ 119124 h 427311"/>
                        <a:gd name="connsiteX95" fmla="*/ 16135 w 340534"/>
                        <a:gd name="connsiteY95" fmla="*/ 120895 h 427311"/>
                        <a:gd name="connsiteX96" fmla="*/ 27444 w 340534"/>
                        <a:gd name="connsiteY96" fmla="*/ 104273 h 427311"/>
                        <a:gd name="connsiteX97" fmla="*/ 30850 w 340534"/>
                        <a:gd name="connsiteY97" fmla="*/ 83155 h 427311"/>
                        <a:gd name="connsiteX98" fmla="*/ 46654 w 340534"/>
                        <a:gd name="connsiteY98" fmla="*/ 65170 h 427311"/>
                        <a:gd name="connsiteX99" fmla="*/ 45155 w 340534"/>
                        <a:gd name="connsiteY99" fmla="*/ 73209 h 427311"/>
                        <a:gd name="connsiteX100" fmla="*/ 51559 w 340534"/>
                        <a:gd name="connsiteY100" fmla="*/ 66533 h 427311"/>
                        <a:gd name="connsiteX101" fmla="*/ 51968 w 340534"/>
                        <a:gd name="connsiteY101" fmla="*/ 72391 h 427311"/>
                        <a:gd name="connsiteX102" fmla="*/ 58780 w 340534"/>
                        <a:gd name="connsiteY102" fmla="*/ 62718 h 427311"/>
                        <a:gd name="connsiteX103" fmla="*/ 52513 w 340534"/>
                        <a:gd name="connsiteY103" fmla="*/ 63263 h 427311"/>
                        <a:gd name="connsiteX104" fmla="*/ 66274 w 340534"/>
                        <a:gd name="connsiteY104" fmla="*/ 46641 h 427311"/>
                        <a:gd name="connsiteX105" fmla="*/ 71042 w 340534"/>
                        <a:gd name="connsiteY105" fmla="*/ 47186 h 427311"/>
                        <a:gd name="connsiteX106" fmla="*/ 71042 w 340534"/>
                        <a:gd name="connsiteY106" fmla="*/ 43780 h 427311"/>
                        <a:gd name="connsiteX107" fmla="*/ 73767 w 340534"/>
                        <a:gd name="connsiteY107" fmla="*/ 46777 h 427311"/>
                        <a:gd name="connsiteX108" fmla="*/ 91070 w 340534"/>
                        <a:gd name="connsiteY108" fmla="*/ 28520 h 427311"/>
                        <a:gd name="connsiteX109" fmla="*/ 92841 w 340534"/>
                        <a:gd name="connsiteY109" fmla="*/ 35877 h 427311"/>
                        <a:gd name="connsiteX110" fmla="*/ 84258 w 340534"/>
                        <a:gd name="connsiteY110" fmla="*/ 45687 h 427311"/>
                        <a:gd name="connsiteX111" fmla="*/ 89844 w 340534"/>
                        <a:gd name="connsiteY111" fmla="*/ 46096 h 427311"/>
                        <a:gd name="connsiteX112" fmla="*/ 92705 w 340534"/>
                        <a:gd name="connsiteY112" fmla="*/ 41327 h 427311"/>
                        <a:gd name="connsiteX113" fmla="*/ 91752 w 340534"/>
                        <a:gd name="connsiteY113" fmla="*/ 41736 h 427311"/>
                        <a:gd name="connsiteX114" fmla="*/ 120227 w 340534"/>
                        <a:gd name="connsiteY114" fmla="*/ 24841 h 427311"/>
                        <a:gd name="connsiteX115" fmla="*/ 146250 w 340534"/>
                        <a:gd name="connsiteY115" fmla="*/ 8628 h 427311"/>
                        <a:gd name="connsiteX116" fmla="*/ 149520 w 340534"/>
                        <a:gd name="connsiteY116" fmla="*/ 15032 h 427311"/>
                        <a:gd name="connsiteX117" fmla="*/ 160828 w 340534"/>
                        <a:gd name="connsiteY117" fmla="*/ 12171 h 427311"/>
                        <a:gd name="connsiteX118" fmla="*/ 154697 w 340534"/>
                        <a:gd name="connsiteY118" fmla="*/ 10944 h 427311"/>
                        <a:gd name="connsiteX119" fmla="*/ 167096 w 340534"/>
                        <a:gd name="connsiteY119" fmla="*/ 10127 h 427311"/>
                        <a:gd name="connsiteX120" fmla="*/ 166005 w 340534"/>
                        <a:gd name="connsiteY120" fmla="*/ 10944 h 427311"/>
                        <a:gd name="connsiteX121" fmla="*/ 173635 w 340534"/>
                        <a:gd name="connsiteY121" fmla="*/ 8492 h 427311"/>
                        <a:gd name="connsiteX122" fmla="*/ 179494 w 340534"/>
                        <a:gd name="connsiteY122" fmla="*/ 10808 h 427311"/>
                        <a:gd name="connsiteX123" fmla="*/ 187532 w 340534"/>
                        <a:gd name="connsiteY123" fmla="*/ 12988 h 427311"/>
                        <a:gd name="connsiteX124" fmla="*/ 194753 w 340534"/>
                        <a:gd name="connsiteY124" fmla="*/ 10127 h 427311"/>
                        <a:gd name="connsiteX125" fmla="*/ 200340 w 340534"/>
                        <a:gd name="connsiteY125" fmla="*/ 15986 h 427311"/>
                        <a:gd name="connsiteX126" fmla="*/ 215735 w 340534"/>
                        <a:gd name="connsiteY126" fmla="*/ 17348 h 427311"/>
                        <a:gd name="connsiteX127" fmla="*/ 218596 w 340534"/>
                        <a:gd name="connsiteY127" fmla="*/ 24705 h 427311"/>
                        <a:gd name="connsiteX128" fmla="*/ 243666 w 340534"/>
                        <a:gd name="connsiteY128" fmla="*/ 37376 h 427311"/>
                        <a:gd name="connsiteX129" fmla="*/ 242031 w 340534"/>
                        <a:gd name="connsiteY129" fmla="*/ 40237 h 427311"/>
                        <a:gd name="connsiteX130" fmla="*/ 248979 w 340534"/>
                        <a:gd name="connsiteY130" fmla="*/ 45278 h 427311"/>
                        <a:gd name="connsiteX131" fmla="*/ 248979 w 340534"/>
                        <a:gd name="connsiteY131" fmla="*/ 45278 h 427311"/>
                        <a:gd name="connsiteX132" fmla="*/ 249115 w 340534"/>
                        <a:gd name="connsiteY132" fmla="*/ 45278 h 427311"/>
                        <a:gd name="connsiteX133" fmla="*/ 251295 w 340534"/>
                        <a:gd name="connsiteY133" fmla="*/ 45687 h 427311"/>
                        <a:gd name="connsiteX134" fmla="*/ 267100 w 340534"/>
                        <a:gd name="connsiteY134" fmla="*/ 50319 h 427311"/>
                        <a:gd name="connsiteX135" fmla="*/ 260424 w 340534"/>
                        <a:gd name="connsiteY135" fmla="*/ 42009 h 427311"/>
                        <a:gd name="connsiteX136" fmla="*/ 256200 w 340534"/>
                        <a:gd name="connsiteY136" fmla="*/ 42554 h 427311"/>
                        <a:gd name="connsiteX137" fmla="*/ 249797 w 340534"/>
                        <a:gd name="connsiteY137" fmla="*/ 35469 h 427311"/>
                        <a:gd name="connsiteX138" fmla="*/ 275411 w 340534"/>
                        <a:gd name="connsiteY138" fmla="*/ 50047 h 427311"/>
                        <a:gd name="connsiteX139" fmla="*/ 259334 w 340534"/>
                        <a:gd name="connsiteY139" fmla="*/ 26749 h 427311"/>
                        <a:gd name="connsiteX140" fmla="*/ 261514 w 340534"/>
                        <a:gd name="connsiteY140" fmla="*/ 31381 h 427311"/>
                        <a:gd name="connsiteX141" fmla="*/ 257290 w 340534"/>
                        <a:gd name="connsiteY141" fmla="*/ 27703 h 427311"/>
                        <a:gd name="connsiteX142" fmla="*/ 258925 w 340534"/>
                        <a:gd name="connsiteY142" fmla="*/ 33970 h 427311"/>
                        <a:gd name="connsiteX143" fmla="*/ 247753 w 340534"/>
                        <a:gd name="connsiteY143" fmla="*/ 24569 h 427311"/>
                        <a:gd name="connsiteX144" fmla="*/ 248979 w 340534"/>
                        <a:gd name="connsiteY144" fmla="*/ 30428 h 427311"/>
                        <a:gd name="connsiteX145" fmla="*/ 239033 w 340534"/>
                        <a:gd name="connsiteY145" fmla="*/ 25114 h 427311"/>
                        <a:gd name="connsiteX146" fmla="*/ 240668 w 340534"/>
                        <a:gd name="connsiteY146" fmla="*/ 29201 h 427311"/>
                        <a:gd name="connsiteX147" fmla="*/ 226498 w 340534"/>
                        <a:gd name="connsiteY147" fmla="*/ 13124 h 427311"/>
                        <a:gd name="connsiteX148" fmla="*/ 213147 w 340534"/>
                        <a:gd name="connsiteY148" fmla="*/ 12034 h 427311"/>
                        <a:gd name="connsiteX149" fmla="*/ 216689 w 340534"/>
                        <a:gd name="connsiteY149" fmla="*/ 14214 h 427311"/>
                        <a:gd name="connsiteX150" fmla="*/ 207561 w 340534"/>
                        <a:gd name="connsiteY150" fmla="*/ 13806 h 427311"/>
                        <a:gd name="connsiteX151" fmla="*/ 205381 w 340534"/>
                        <a:gd name="connsiteY151" fmla="*/ 4677 h 427311"/>
                        <a:gd name="connsiteX152" fmla="*/ 183172 w 340534"/>
                        <a:gd name="connsiteY152" fmla="*/ 4677 h 427311"/>
                        <a:gd name="connsiteX153" fmla="*/ 202519 w 340534"/>
                        <a:gd name="connsiteY153" fmla="*/ 3315 h 427311"/>
                        <a:gd name="connsiteX154" fmla="*/ 198432 w 340534"/>
                        <a:gd name="connsiteY154" fmla="*/ 181 h 427311"/>
                        <a:gd name="connsiteX155" fmla="*/ 216553 w 340534"/>
                        <a:gd name="connsiteY155" fmla="*/ 5631 h 427311"/>
                        <a:gd name="connsiteX156" fmla="*/ 221730 w 340534"/>
                        <a:gd name="connsiteY156" fmla="*/ 12716 h 427311"/>
                        <a:gd name="connsiteX157" fmla="*/ 225681 w 340534"/>
                        <a:gd name="connsiteY157" fmla="*/ 8901 h 427311"/>
                        <a:gd name="connsiteX158" fmla="*/ 212738 w 340534"/>
                        <a:gd name="connsiteY158" fmla="*/ 1680 h 427311"/>
                        <a:gd name="connsiteX159" fmla="*/ 229087 w 340534"/>
                        <a:gd name="connsiteY159" fmla="*/ 4405 h 427311"/>
                        <a:gd name="connsiteX160" fmla="*/ 243257 w 340534"/>
                        <a:gd name="connsiteY160" fmla="*/ 8628 h 427311"/>
                        <a:gd name="connsiteX161" fmla="*/ 242439 w 340534"/>
                        <a:gd name="connsiteY161" fmla="*/ 15440 h 427311"/>
                        <a:gd name="connsiteX162" fmla="*/ 253067 w 340534"/>
                        <a:gd name="connsiteY162" fmla="*/ 21027 h 427311"/>
                        <a:gd name="connsiteX163" fmla="*/ 254020 w 340534"/>
                        <a:gd name="connsiteY163" fmla="*/ 15986 h 427311"/>
                        <a:gd name="connsiteX164" fmla="*/ 267372 w 340534"/>
                        <a:gd name="connsiteY164" fmla="*/ 31790 h 427311"/>
                        <a:gd name="connsiteX165" fmla="*/ 263694 w 340534"/>
                        <a:gd name="connsiteY165" fmla="*/ 26340 h 427311"/>
                        <a:gd name="connsiteX166" fmla="*/ 276773 w 340534"/>
                        <a:gd name="connsiteY166" fmla="*/ 51546 h 427311"/>
                        <a:gd name="connsiteX167" fmla="*/ 284539 w 340534"/>
                        <a:gd name="connsiteY167" fmla="*/ 50456 h 427311"/>
                        <a:gd name="connsiteX168" fmla="*/ 278136 w 340534"/>
                        <a:gd name="connsiteY168" fmla="*/ 52499 h 427311"/>
                        <a:gd name="connsiteX169" fmla="*/ 286174 w 340534"/>
                        <a:gd name="connsiteY169" fmla="*/ 59448 h 427311"/>
                        <a:gd name="connsiteX170" fmla="*/ 293259 w 340534"/>
                        <a:gd name="connsiteY170" fmla="*/ 59448 h 427311"/>
                        <a:gd name="connsiteX171" fmla="*/ 288354 w 340534"/>
                        <a:gd name="connsiteY171" fmla="*/ 58903 h 427311"/>
                        <a:gd name="connsiteX172" fmla="*/ 292578 w 340534"/>
                        <a:gd name="connsiteY172" fmla="*/ 65715 h 427311"/>
                        <a:gd name="connsiteX173" fmla="*/ 277863 w 340534"/>
                        <a:gd name="connsiteY173" fmla="*/ 59993 h 427311"/>
                        <a:gd name="connsiteX174" fmla="*/ 279634 w 340534"/>
                        <a:gd name="connsiteY174" fmla="*/ 63126 h 427311"/>
                        <a:gd name="connsiteX175" fmla="*/ 275138 w 340534"/>
                        <a:gd name="connsiteY175" fmla="*/ 58494 h 427311"/>
                        <a:gd name="connsiteX176" fmla="*/ 271323 w 340534"/>
                        <a:gd name="connsiteY176" fmla="*/ 64489 h 427311"/>
                        <a:gd name="connsiteX177" fmla="*/ 272141 w 340534"/>
                        <a:gd name="connsiteY177" fmla="*/ 63672 h 427311"/>
                        <a:gd name="connsiteX178" fmla="*/ 268190 w 340534"/>
                        <a:gd name="connsiteY178" fmla="*/ 61355 h 427311"/>
                        <a:gd name="connsiteX179" fmla="*/ 268326 w 340534"/>
                        <a:gd name="connsiteY179" fmla="*/ 68577 h 427311"/>
                        <a:gd name="connsiteX180" fmla="*/ 271460 w 340534"/>
                        <a:gd name="connsiteY180" fmla="*/ 71438 h 427311"/>
                        <a:gd name="connsiteX181" fmla="*/ 289989 w 340534"/>
                        <a:gd name="connsiteY181" fmla="*/ 75661 h 427311"/>
                        <a:gd name="connsiteX182" fmla="*/ 294349 w 340534"/>
                        <a:gd name="connsiteY182" fmla="*/ 88741 h 427311"/>
                        <a:gd name="connsiteX183" fmla="*/ 297892 w 340534"/>
                        <a:gd name="connsiteY183" fmla="*/ 88060 h 427311"/>
                        <a:gd name="connsiteX184" fmla="*/ 296529 w 340534"/>
                        <a:gd name="connsiteY184" fmla="*/ 96643 h 427311"/>
                        <a:gd name="connsiteX185" fmla="*/ 296529 w 340534"/>
                        <a:gd name="connsiteY185" fmla="*/ 94463 h 427311"/>
                        <a:gd name="connsiteX186" fmla="*/ 295303 w 340534"/>
                        <a:gd name="connsiteY186" fmla="*/ 94463 h 427311"/>
                        <a:gd name="connsiteX187" fmla="*/ 294621 w 340534"/>
                        <a:gd name="connsiteY187" fmla="*/ 94463 h 427311"/>
                        <a:gd name="connsiteX188" fmla="*/ 300889 w 340534"/>
                        <a:gd name="connsiteY188" fmla="*/ 101411 h 427311"/>
                        <a:gd name="connsiteX189" fmla="*/ 289444 w 340534"/>
                        <a:gd name="connsiteY189" fmla="*/ 105635 h 427311"/>
                        <a:gd name="connsiteX190" fmla="*/ 295575 w 340534"/>
                        <a:gd name="connsiteY190" fmla="*/ 112584 h 427311"/>
                        <a:gd name="connsiteX191" fmla="*/ 299662 w 340534"/>
                        <a:gd name="connsiteY191" fmla="*/ 112447 h 427311"/>
                        <a:gd name="connsiteX192" fmla="*/ 304431 w 340534"/>
                        <a:gd name="connsiteY192" fmla="*/ 122666 h 427311"/>
                        <a:gd name="connsiteX193" fmla="*/ 303750 w 340534"/>
                        <a:gd name="connsiteY193" fmla="*/ 122666 h 427311"/>
                        <a:gd name="connsiteX194" fmla="*/ 309200 w 340534"/>
                        <a:gd name="connsiteY194" fmla="*/ 135473 h 427311"/>
                        <a:gd name="connsiteX195" fmla="*/ 321189 w 340534"/>
                        <a:gd name="connsiteY195" fmla="*/ 140106 h 427311"/>
                        <a:gd name="connsiteX196" fmla="*/ 324459 w 340534"/>
                        <a:gd name="connsiteY196" fmla="*/ 134928 h 427311"/>
                        <a:gd name="connsiteX197" fmla="*/ 325413 w 340534"/>
                        <a:gd name="connsiteY197" fmla="*/ 137244 h 427311"/>
                        <a:gd name="connsiteX198" fmla="*/ 327048 w 340534"/>
                        <a:gd name="connsiteY198" fmla="*/ 134792 h 427311"/>
                        <a:gd name="connsiteX199" fmla="*/ 313151 w 340534"/>
                        <a:gd name="connsiteY199" fmla="*/ 117761 h 427311"/>
                        <a:gd name="connsiteX200" fmla="*/ 316693 w 340534"/>
                        <a:gd name="connsiteY200" fmla="*/ 124437 h 427311"/>
                        <a:gd name="connsiteX201" fmla="*/ 307701 w 340534"/>
                        <a:gd name="connsiteY201" fmla="*/ 111221 h 427311"/>
                        <a:gd name="connsiteX202" fmla="*/ 309200 w 340534"/>
                        <a:gd name="connsiteY202" fmla="*/ 108224 h 427311"/>
                        <a:gd name="connsiteX203" fmla="*/ 305113 w 340534"/>
                        <a:gd name="connsiteY203" fmla="*/ 103864 h 427311"/>
                        <a:gd name="connsiteX204" fmla="*/ 312878 w 340534"/>
                        <a:gd name="connsiteY204" fmla="*/ 107815 h 427311"/>
                        <a:gd name="connsiteX205" fmla="*/ 308382 w 340534"/>
                        <a:gd name="connsiteY205" fmla="*/ 98959 h 427311"/>
                        <a:gd name="connsiteX206" fmla="*/ 304159 w 340534"/>
                        <a:gd name="connsiteY206" fmla="*/ 98959 h 427311"/>
                        <a:gd name="connsiteX207" fmla="*/ 307974 w 340534"/>
                        <a:gd name="connsiteY207" fmla="*/ 95144 h 427311"/>
                        <a:gd name="connsiteX208" fmla="*/ 315195 w 340534"/>
                        <a:gd name="connsiteY208" fmla="*/ 101820 h 427311"/>
                        <a:gd name="connsiteX209" fmla="*/ 316148 w 340534"/>
                        <a:gd name="connsiteY209" fmla="*/ 98278 h 427311"/>
                        <a:gd name="connsiteX210" fmla="*/ 320644 w 340534"/>
                        <a:gd name="connsiteY210" fmla="*/ 105090 h 427311"/>
                        <a:gd name="connsiteX211" fmla="*/ 318056 w 340534"/>
                        <a:gd name="connsiteY211" fmla="*/ 104273 h 427311"/>
                        <a:gd name="connsiteX212" fmla="*/ 323778 w 340534"/>
                        <a:gd name="connsiteY212" fmla="*/ 123347 h 427311"/>
                        <a:gd name="connsiteX213" fmla="*/ 333997 w 340534"/>
                        <a:gd name="connsiteY213" fmla="*/ 141468 h 427311"/>
                        <a:gd name="connsiteX214" fmla="*/ 327457 w 340534"/>
                        <a:gd name="connsiteY214" fmla="*/ 139697 h 427311"/>
                        <a:gd name="connsiteX215" fmla="*/ 334133 w 340534"/>
                        <a:gd name="connsiteY215" fmla="*/ 152095 h 427311"/>
                        <a:gd name="connsiteX216" fmla="*/ 329500 w 340534"/>
                        <a:gd name="connsiteY216" fmla="*/ 149643 h 427311"/>
                        <a:gd name="connsiteX217" fmla="*/ 327048 w 340534"/>
                        <a:gd name="connsiteY217" fmla="*/ 159316 h 427311"/>
                        <a:gd name="connsiteX218" fmla="*/ 336449 w 340534"/>
                        <a:gd name="connsiteY218" fmla="*/ 178118 h 427311"/>
                        <a:gd name="connsiteX219" fmla="*/ 338220 w 340534"/>
                        <a:gd name="connsiteY219" fmla="*/ 200871 h 427311"/>
                        <a:gd name="connsiteX220" fmla="*/ 336313 w 340534"/>
                        <a:gd name="connsiteY220" fmla="*/ 199781 h 427311"/>
                        <a:gd name="connsiteX221" fmla="*/ 334950 w 340534"/>
                        <a:gd name="connsiteY221" fmla="*/ 218447 h 427311"/>
                        <a:gd name="connsiteX222" fmla="*/ 331136 w 340534"/>
                        <a:gd name="connsiteY222" fmla="*/ 236976 h 427311"/>
                        <a:gd name="connsiteX223" fmla="*/ 322688 w 340534"/>
                        <a:gd name="connsiteY223" fmla="*/ 246105 h 427311"/>
                        <a:gd name="connsiteX224" fmla="*/ 317783 w 340534"/>
                        <a:gd name="connsiteY224" fmla="*/ 238066 h 427311"/>
                        <a:gd name="connsiteX225" fmla="*/ 328138 w 340534"/>
                        <a:gd name="connsiteY225" fmla="*/ 223897 h 427311"/>
                        <a:gd name="connsiteX226" fmla="*/ 324323 w 340534"/>
                        <a:gd name="connsiteY226" fmla="*/ 225804 h 427311"/>
                        <a:gd name="connsiteX227" fmla="*/ 327729 w 340534"/>
                        <a:gd name="connsiteY227" fmla="*/ 216676 h 427311"/>
                        <a:gd name="connsiteX228" fmla="*/ 324459 w 340534"/>
                        <a:gd name="connsiteY228" fmla="*/ 217493 h 427311"/>
                        <a:gd name="connsiteX229" fmla="*/ 328683 w 340534"/>
                        <a:gd name="connsiteY229" fmla="*/ 212043 h 427311"/>
                        <a:gd name="connsiteX230" fmla="*/ 324051 w 340534"/>
                        <a:gd name="connsiteY230" fmla="*/ 198691 h 427311"/>
                        <a:gd name="connsiteX231" fmla="*/ 330726 w 340534"/>
                        <a:gd name="connsiteY231" fmla="*/ 208364 h 427311"/>
                        <a:gd name="connsiteX232" fmla="*/ 333997 w 340534"/>
                        <a:gd name="connsiteY232" fmla="*/ 210544 h 427311"/>
                        <a:gd name="connsiteX233" fmla="*/ 332362 w 340534"/>
                        <a:gd name="connsiteY233" fmla="*/ 192424 h 427311"/>
                        <a:gd name="connsiteX234" fmla="*/ 333860 w 340534"/>
                        <a:gd name="connsiteY234" fmla="*/ 195966 h 427311"/>
                        <a:gd name="connsiteX235" fmla="*/ 336177 w 340534"/>
                        <a:gd name="connsiteY235" fmla="*/ 182887 h 427311"/>
                        <a:gd name="connsiteX236" fmla="*/ 329364 w 340534"/>
                        <a:gd name="connsiteY236" fmla="*/ 173486 h 427311"/>
                        <a:gd name="connsiteX237" fmla="*/ 327593 w 340534"/>
                        <a:gd name="connsiteY237" fmla="*/ 198282 h 427311"/>
                        <a:gd name="connsiteX238" fmla="*/ 320099 w 340534"/>
                        <a:gd name="connsiteY238" fmla="*/ 185748 h 427311"/>
                        <a:gd name="connsiteX239" fmla="*/ 320508 w 340534"/>
                        <a:gd name="connsiteY239" fmla="*/ 184930 h 427311"/>
                        <a:gd name="connsiteX240" fmla="*/ 309336 w 340534"/>
                        <a:gd name="connsiteY240" fmla="*/ 184930 h 427311"/>
                        <a:gd name="connsiteX241" fmla="*/ 311516 w 340534"/>
                        <a:gd name="connsiteY241" fmla="*/ 202506 h 427311"/>
                        <a:gd name="connsiteX242" fmla="*/ 315876 w 340534"/>
                        <a:gd name="connsiteY242" fmla="*/ 195013 h 427311"/>
                        <a:gd name="connsiteX243" fmla="*/ 317511 w 340534"/>
                        <a:gd name="connsiteY243" fmla="*/ 201825 h 427311"/>
                        <a:gd name="connsiteX244" fmla="*/ 316012 w 340534"/>
                        <a:gd name="connsiteY244" fmla="*/ 200326 h 427311"/>
                        <a:gd name="connsiteX245" fmla="*/ 312470 w 340534"/>
                        <a:gd name="connsiteY245" fmla="*/ 215858 h 427311"/>
                        <a:gd name="connsiteX246" fmla="*/ 309745 w 340534"/>
                        <a:gd name="connsiteY246" fmla="*/ 209591 h 427311"/>
                        <a:gd name="connsiteX247" fmla="*/ 306611 w 340534"/>
                        <a:gd name="connsiteY247" fmla="*/ 215313 h 427311"/>
                        <a:gd name="connsiteX248" fmla="*/ 311788 w 340534"/>
                        <a:gd name="connsiteY248" fmla="*/ 218311 h 427311"/>
                        <a:gd name="connsiteX249" fmla="*/ 298981 w 340534"/>
                        <a:gd name="connsiteY249" fmla="*/ 235478 h 427311"/>
                        <a:gd name="connsiteX250" fmla="*/ 298845 w 340534"/>
                        <a:gd name="connsiteY250" fmla="*/ 236704 h 427311"/>
                        <a:gd name="connsiteX251" fmla="*/ 303886 w 340534"/>
                        <a:gd name="connsiteY251" fmla="*/ 250464 h 427311"/>
                        <a:gd name="connsiteX252" fmla="*/ 296256 w 340534"/>
                        <a:gd name="connsiteY252" fmla="*/ 256868 h 427311"/>
                        <a:gd name="connsiteX253" fmla="*/ 310154 w 340534"/>
                        <a:gd name="connsiteY253" fmla="*/ 258639 h 427311"/>
                        <a:gd name="connsiteX254" fmla="*/ 305249 w 340534"/>
                        <a:gd name="connsiteY254" fmla="*/ 247467 h 427311"/>
                        <a:gd name="connsiteX255" fmla="*/ 306066 w 340534"/>
                        <a:gd name="connsiteY255" fmla="*/ 235205 h 427311"/>
                        <a:gd name="connsiteX256" fmla="*/ 308382 w 340534"/>
                        <a:gd name="connsiteY256" fmla="*/ 238747 h 427311"/>
                        <a:gd name="connsiteX257" fmla="*/ 313015 w 340534"/>
                        <a:gd name="connsiteY257" fmla="*/ 228529 h 427311"/>
                        <a:gd name="connsiteX258" fmla="*/ 313423 w 340534"/>
                        <a:gd name="connsiteY258" fmla="*/ 240655 h 427311"/>
                        <a:gd name="connsiteX259" fmla="*/ 316148 w 340534"/>
                        <a:gd name="connsiteY259" fmla="*/ 237385 h 427311"/>
                        <a:gd name="connsiteX260" fmla="*/ 310835 w 340534"/>
                        <a:gd name="connsiteY260" fmla="*/ 248693 h 427311"/>
                        <a:gd name="connsiteX261" fmla="*/ 311516 w 340534"/>
                        <a:gd name="connsiteY261" fmla="*/ 254007 h 427311"/>
                        <a:gd name="connsiteX262" fmla="*/ 321189 w 340534"/>
                        <a:gd name="connsiteY262" fmla="*/ 243516 h 427311"/>
                        <a:gd name="connsiteX263" fmla="*/ 311107 w 340534"/>
                        <a:gd name="connsiteY263" fmla="*/ 264089 h 427311"/>
                        <a:gd name="connsiteX264" fmla="*/ 310699 w 340534"/>
                        <a:gd name="connsiteY264" fmla="*/ 263408 h 427311"/>
                        <a:gd name="connsiteX265" fmla="*/ 305794 w 340534"/>
                        <a:gd name="connsiteY265" fmla="*/ 280847 h 427311"/>
                        <a:gd name="connsiteX266" fmla="*/ 298436 w 340534"/>
                        <a:gd name="connsiteY266" fmla="*/ 292292 h 427311"/>
                        <a:gd name="connsiteX267" fmla="*/ 297074 w 340534"/>
                        <a:gd name="connsiteY267" fmla="*/ 291066 h 427311"/>
                        <a:gd name="connsiteX268" fmla="*/ 293804 w 340534"/>
                        <a:gd name="connsiteY268" fmla="*/ 295970 h 427311"/>
                        <a:gd name="connsiteX269" fmla="*/ 301161 w 340534"/>
                        <a:gd name="connsiteY269" fmla="*/ 286433 h 427311"/>
                        <a:gd name="connsiteX270" fmla="*/ 298164 w 340534"/>
                        <a:gd name="connsiteY270" fmla="*/ 284935 h 427311"/>
                        <a:gd name="connsiteX271" fmla="*/ 302524 w 340534"/>
                        <a:gd name="connsiteY271" fmla="*/ 270357 h 427311"/>
                        <a:gd name="connsiteX272" fmla="*/ 295166 w 340534"/>
                        <a:gd name="connsiteY272" fmla="*/ 289976 h 427311"/>
                        <a:gd name="connsiteX273" fmla="*/ 289989 w 340534"/>
                        <a:gd name="connsiteY273" fmla="*/ 290793 h 427311"/>
                        <a:gd name="connsiteX274" fmla="*/ 289717 w 340534"/>
                        <a:gd name="connsiteY274" fmla="*/ 292973 h 427311"/>
                        <a:gd name="connsiteX275" fmla="*/ 287945 w 340534"/>
                        <a:gd name="connsiteY275" fmla="*/ 283981 h 427311"/>
                        <a:gd name="connsiteX276" fmla="*/ 290262 w 340534"/>
                        <a:gd name="connsiteY276" fmla="*/ 284390 h 427311"/>
                        <a:gd name="connsiteX277" fmla="*/ 294349 w 340534"/>
                        <a:gd name="connsiteY277" fmla="*/ 273490 h 427311"/>
                        <a:gd name="connsiteX278" fmla="*/ 293804 w 340534"/>
                        <a:gd name="connsiteY278" fmla="*/ 277305 h 427311"/>
                        <a:gd name="connsiteX279" fmla="*/ 300207 w 340534"/>
                        <a:gd name="connsiteY279" fmla="*/ 259457 h 427311"/>
                        <a:gd name="connsiteX280" fmla="*/ 279771 w 340534"/>
                        <a:gd name="connsiteY280" fmla="*/ 285207 h 427311"/>
                        <a:gd name="connsiteX281" fmla="*/ 287809 w 340534"/>
                        <a:gd name="connsiteY281" fmla="*/ 304145 h 427311"/>
                        <a:gd name="connsiteX282" fmla="*/ 270506 w 340534"/>
                        <a:gd name="connsiteY282" fmla="*/ 319677 h 427311"/>
                        <a:gd name="connsiteX283" fmla="*/ 270097 w 340534"/>
                        <a:gd name="connsiteY283" fmla="*/ 318315 h 427311"/>
                        <a:gd name="connsiteX284" fmla="*/ 264239 w 340534"/>
                        <a:gd name="connsiteY284" fmla="*/ 323628 h 427311"/>
                        <a:gd name="connsiteX285" fmla="*/ 261377 w 340534"/>
                        <a:gd name="connsiteY285" fmla="*/ 319950 h 427311"/>
                        <a:gd name="connsiteX286" fmla="*/ 255110 w 340534"/>
                        <a:gd name="connsiteY286" fmla="*/ 327580 h 427311"/>
                        <a:gd name="connsiteX287" fmla="*/ 263013 w 340534"/>
                        <a:gd name="connsiteY287" fmla="*/ 317361 h 427311"/>
                        <a:gd name="connsiteX288" fmla="*/ 262468 w 340534"/>
                        <a:gd name="connsiteY288" fmla="*/ 319405 h 427311"/>
                        <a:gd name="connsiteX289" fmla="*/ 274321 w 340534"/>
                        <a:gd name="connsiteY289" fmla="*/ 310140 h 427311"/>
                        <a:gd name="connsiteX290" fmla="*/ 279090 w 340534"/>
                        <a:gd name="connsiteY290" fmla="*/ 310685 h 427311"/>
                        <a:gd name="connsiteX291" fmla="*/ 281951 w 340534"/>
                        <a:gd name="connsiteY291" fmla="*/ 302783 h 427311"/>
                        <a:gd name="connsiteX292" fmla="*/ 275002 w 340534"/>
                        <a:gd name="connsiteY292" fmla="*/ 303191 h 427311"/>
                        <a:gd name="connsiteX293" fmla="*/ 267781 w 340534"/>
                        <a:gd name="connsiteY293" fmla="*/ 310822 h 427311"/>
                        <a:gd name="connsiteX294" fmla="*/ 275411 w 340534"/>
                        <a:gd name="connsiteY294" fmla="*/ 302510 h 427311"/>
                        <a:gd name="connsiteX295" fmla="*/ 269007 w 340534"/>
                        <a:gd name="connsiteY295" fmla="*/ 291611 h 427311"/>
                        <a:gd name="connsiteX296" fmla="*/ 270915 w 340534"/>
                        <a:gd name="connsiteY296" fmla="*/ 299104 h 427311"/>
                        <a:gd name="connsiteX297" fmla="*/ 260696 w 340534"/>
                        <a:gd name="connsiteY297" fmla="*/ 315181 h 427311"/>
                        <a:gd name="connsiteX298" fmla="*/ 260424 w 340534"/>
                        <a:gd name="connsiteY298" fmla="*/ 314500 h 427311"/>
                        <a:gd name="connsiteX299" fmla="*/ 255383 w 340534"/>
                        <a:gd name="connsiteY299" fmla="*/ 319541 h 427311"/>
                        <a:gd name="connsiteX300" fmla="*/ 255791 w 340534"/>
                        <a:gd name="connsiteY300" fmla="*/ 314772 h 427311"/>
                        <a:gd name="connsiteX301" fmla="*/ 250887 w 340534"/>
                        <a:gd name="connsiteY301" fmla="*/ 324446 h 427311"/>
                        <a:gd name="connsiteX302" fmla="*/ 244074 w 340534"/>
                        <a:gd name="connsiteY302" fmla="*/ 324719 h 427311"/>
                        <a:gd name="connsiteX303" fmla="*/ 246663 w 340534"/>
                        <a:gd name="connsiteY303" fmla="*/ 330577 h 427311"/>
                        <a:gd name="connsiteX304" fmla="*/ 250614 w 340534"/>
                        <a:gd name="connsiteY304" fmla="*/ 325672 h 427311"/>
                        <a:gd name="connsiteX305" fmla="*/ 248843 w 340534"/>
                        <a:gd name="connsiteY305" fmla="*/ 332212 h 427311"/>
                        <a:gd name="connsiteX306" fmla="*/ 248298 w 340534"/>
                        <a:gd name="connsiteY306" fmla="*/ 332212 h 427311"/>
                        <a:gd name="connsiteX307" fmla="*/ 247617 w 340534"/>
                        <a:gd name="connsiteY307" fmla="*/ 336844 h 427311"/>
                        <a:gd name="connsiteX308" fmla="*/ 239987 w 340534"/>
                        <a:gd name="connsiteY308" fmla="*/ 336027 h 427311"/>
                        <a:gd name="connsiteX309" fmla="*/ 243529 w 340534"/>
                        <a:gd name="connsiteY309" fmla="*/ 339433 h 427311"/>
                        <a:gd name="connsiteX310" fmla="*/ 215599 w 340534"/>
                        <a:gd name="connsiteY310" fmla="*/ 351559 h 427311"/>
                        <a:gd name="connsiteX311" fmla="*/ 210967 w 340534"/>
                        <a:gd name="connsiteY311" fmla="*/ 342975 h 427311"/>
                        <a:gd name="connsiteX312" fmla="*/ 222548 w 340534"/>
                        <a:gd name="connsiteY312" fmla="*/ 336572 h 427311"/>
                        <a:gd name="connsiteX313" fmla="*/ 216280 w 340534"/>
                        <a:gd name="connsiteY313" fmla="*/ 345564 h 427311"/>
                        <a:gd name="connsiteX314" fmla="*/ 228542 w 340534"/>
                        <a:gd name="connsiteY314" fmla="*/ 342158 h 427311"/>
                        <a:gd name="connsiteX315" fmla="*/ 243529 w 340534"/>
                        <a:gd name="connsiteY315" fmla="*/ 329078 h 427311"/>
                        <a:gd name="connsiteX316" fmla="*/ 243666 w 340534"/>
                        <a:gd name="connsiteY316" fmla="*/ 322947 h 427311"/>
                        <a:gd name="connsiteX317" fmla="*/ 225545 w 340534"/>
                        <a:gd name="connsiteY317" fmla="*/ 332485 h 427311"/>
                        <a:gd name="connsiteX318" fmla="*/ 226635 w 340534"/>
                        <a:gd name="connsiteY318" fmla="*/ 330032 h 427311"/>
                        <a:gd name="connsiteX319" fmla="*/ 218733 w 340534"/>
                        <a:gd name="connsiteY319" fmla="*/ 336027 h 427311"/>
                        <a:gd name="connsiteX320" fmla="*/ 219277 w 340534"/>
                        <a:gd name="connsiteY320" fmla="*/ 336027 h 427311"/>
                        <a:gd name="connsiteX321" fmla="*/ 211375 w 340534"/>
                        <a:gd name="connsiteY321" fmla="*/ 336027 h 427311"/>
                        <a:gd name="connsiteX322" fmla="*/ 207833 w 340534"/>
                        <a:gd name="connsiteY322" fmla="*/ 340523 h 427311"/>
                        <a:gd name="connsiteX323" fmla="*/ 200884 w 340534"/>
                        <a:gd name="connsiteY323" fmla="*/ 340523 h 427311"/>
                        <a:gd name="connsiteX324" fmla="*/ 203064 w 340534"/>
                        <a:gd name="connsiteY324" fmla="*/ 343793 h 427311"/>
                        <a:gd name="connsiteX325" fmla="*/ 196661 w 340534"/>
                        <a:gd name="connsiteY325" fmla="*/ 347199 h 427311"/>
                        <a:gd name="connsiteX326" fmla="*/ 198160 w 340534"/>
                        <a:gd name="connsiteY326" fmla="*/ 350469 h 427311"/>
                        <a:gd name="connsiteX327" fmla="*/ 206334 w 340534"/>
                        <a:gd name="connsiteY327" fmla="*/ 347608 h 427311"/>
                        <a:gd name="connsiteX328" fmla="*/ 202928 w 340534"/>
                        <a:gd name="connsiteY328" fmla="*/ 354148 h 427311"/>
                        <a:gd name="connsiteX329" fmla="*/ 196661 w 340534"/>
                        <a:gd name="connsiteY329" fmla="*/ 351423 h 427311"/>
                        <a:gd name="connsiteX330" fmla="*/ 194481 w 340534"/>
                        <a:gd name="connsiteY330" fmla="*/ 354829 h 427311"/>
                        <a:gd name="connsiteX331" fmla="*/ 194890 w 340534"/>
                        <a:gd name="connsiteY331" fmla="*/ 353603 h 427311"/>
                        <a:gd name="connsiteX332" fmla="*/ 189712 w 340534"/>
                        <a:gd name="connsiteY332" fmla="*/ 357281 h 427311"/>
                        <a:gd name="connsiteX333" fmla="*/ 200203 w 340534"/>
                        <a:gd name="connsiteY333" fmla="*/ 354148 h 427311"/>
                        <a:gd name="connsiteX334" fmla="*/ 191484 w 340534"/>
                        <a:gd name="connsiteY334" fmla="*/ 363412 h 427311"/>
                        <a:gd name="connsiteX335" fmla="*/ 182219 w 340534"/>
                        <a:gd name="connsiteY335" fmla="*/ 366137 h 427311"/>
                        <a:gd name="connsiteX336" fmla="*/ 188077 w 340534"/>
                        <a:gd name="connsiteY336" fmla="*/ 354011 h 427311"/>
                        <a:gd name="connsiteX337" fmla="*/ 186579 w 340534"/>
                        <a:gd name="connsiteY337" fmla="*/ 354829 h 427311"/>
                        <a:gd name="connsiteX338" fmla="*/ 195026 w 340534"/>
                        <a:gd name="connsiteY338" fmla="*/ 348289 h 427311"/>
                        <a:gd name="connsiteX339" fmla="*/ 190393 w 340534"/>
                        <a:gd name="connsiteY339" fmla="*/ 345292 h 427311"/>
                        <a:gd name="connsiteX340" fmla="*/ 184262 w 340534"/>
                        <a:gd name="connsiteY340" fmla="*/ 352513 h 427311"/>
                        <a:gd name="connsiteX341" fmla="*/ 182491 w 340534"/>
                        <a:gd name="connsiteY341" fmla="*/ 347063 h 427311"/>
                        <a:gd name="connsiteX342" fmla="*/ 176088 w 340534"/>
                        <a:gd name="connsiteY342" fmla="*/ 349515 h 427311"/>
                        <a:gd name="connsiteX343" fmla="*/ 176497 w 340534"/>
                        <a:gd name="connsiteY343" fmla="*/ 348970 h 427311"/>
                        <a:gd name="connsiteX344" fmla="*/ 165188 w 340534"/>
                        <a:gd name="connsiteY344" fmla="*/ 352785 h 427311"/>
                        <a:gd name="connsiteX345" fmla="*/ 158240 w 340534"/>
                        <a:gd name="connsiteY345" fmla="*/ 363004 h 427311"/>
                        <a:gd name="connsiteX346" fmla="*/ 147748 w 340534"/>
                        <a:gd name="connsiteY346" fmla="*/ 369679 h 427311"/>
                        <a:gd name="connsiteX347" fmla="*/ 153880 w 340534"/>
                        <a:gd name="connsiteY347" fmla="*/ 369407 h 427311"/>
                        <a:gd name="connsiteX348" fmla="*/ 147748 w 340534"/>
                        <a:gd name="connsiteY348" fmla="*/ 380715 h 427311"/>
                        <a:gd name="connsiteX349" fmla="*/ 145432 w 340534"/>
                        <a:gd name="connsiteY349" fmla="*/ 376900 h 427311"/>
                        <a:gd name="connsiteX350" fmla="*/ 121725 w 340534"/>
                        <a:gd name="connsiteY350" fmla="*/ 389980 h 427311"/>
                        <a:gd name="connsiteX351" fmla="*/ 113823 w 340534"/>
                        <a:gd name="connsiteY351" fmla="*/ 389708 h 427311"/>
                        <a:gd name="connsiteX352" fmla="*/ 100335 w 340534"/>
                        <a:gd name="connsiteY352" fmla="*/ 394068 h 427311"/>
                        <a:gd name="connsiteX353" fmla="*/ 94476 w 340534"/>
                        <a:gd name="connsiteY353" fmla="*/ 400335 h 427311"/>
                        <a:gd name="connsiteX354" fmla="*/ 92569 w 340534"/>
                        <a:gd name="connsiteY354" fmla="*/ 397065 h 427311"/>
                        <a:gd name="connsiteX355" fmla="*/ 67636 w 340534"/>
                        <a:gd name="connsiteY355" fmla="*/ 408510 h 427311"/>
                        <a:gd name="connsiteX356" fmla="*/ 57554 w 340534"/>
                        <a:gd name="connsiteY356" fmla="*/ 407829 h 427311"/>
                        <a:gd name="connsiteX357" fmla="*/ 76356 w 340534"/>
                        <a:gd name="connsiteY357" fmla="*/ 398700 h 427311"/>
                        <a:gd name="connsiteX358" fmla="*/ 76083 w 340534"/>
                        <a:gd name="connsiteY358" fmla="*/ 402651 h 427311"/>
                        <a:gd name="connsiteX359" fmla="*/ 93114 w 340534"/>
                        <a:gd name="connsiteY359" fmla="*/ 395430 h 427311"/>
                        <a:gd name="connsiteX360" fmla="*/ 85757 w 340534"/>
                        <a:gd name="connsiteY360" fmla="*/ 395566 h 427311"/>
                        <a:gd name="connsiteX361" fmla="*/ 94613 w 340534"/>
                        <a:gd name="connsiteY361" fmla="*/ 383440 h 427311"/>
                        <a:gd name="connsiteX362" fmla="*/ 74312 w 340534"/>
                        <a:gd name="connsiteY362" fmla="*/ 396384 h 427311"/>
                        <a:gd name="connsiteX363" fmla="*/ 86847 w 340534"/>
                        <a:gd name="connsiteY363" fmla="*/ 385620 h 427311"/>
                        <a:gd name="connsiteX364" fmla="*/ 80307 w 340534"/>
                        <a:gd name="connsiteY364" fmla="*/ 386165 h 427311"/>
                        <a:gd name="connsiteX365" fmla="*/ 75538 w 340534"/>
                        <a:gd name="connsiteY365" fmla="*/ 391751 h 427311"/>
                        <a:gd name="connsiteX366" fmla="*/ 75811 w 340534"/>
                        <a:gd name="connsiteY366" fmla="*/ 390934 h 427311"/>
                        <a:gd name="connsiteX367" fmla="*/ 52376 w 340534"/>
                        <a:gd name="connsiteY367" fmla="*/ 407964 h 427311"/>
                        <a:gd name="connsiteX368" fmla="*/ 53058 w 340534"/>
                        <a:gd name="connsiteY368" fmla="*/ 418592 h 427311"/>
                        <a:gd name="connsiteX369" fmla="*/ 40251 w 340534"/>
                        <a:gd name="connsiteY369" fmla="*/ 418592 h 427311"/>
                        <a:gd name="connsiteX370" fmla="*/ 57690 w 340534"/>
                        <a:gd name="connsiteY370" fmla="*/ 401289 h 427311"/>
                        <a:gd name="connsiteX371" fmla="*/ 55647 w 340534"/>
                        <a:gd name="connsiteY371" fmla="*/ 394204 h 427311"/>
                        <a:gd name="connsiteX372" fmla="*/ 48153 w 340534"/>
                        <a:gd name="connsiteY372" fmla="*/ 403060 h 427311"/>
                        <a:gd name="connsiteX373" fmla="*/ 48153 w 340534"/>
                        <a:gd name="connsiteY373" fmla="*/ 401425 h 427311"/>
                        <a:gd name="connsiteX374" fmla="*/ 38479 w 340534"/>
                        <a:gd name="connsiteY374" fmla="*/ 407283 h 427311"/>
                        <a:gd name="connsiteX375" fmla="*/ 39978 w 340534"/>
                        <a:gd name="connsiteY375" fmla="*/ 405649 h 427311"/>
                        <a:gd name="connsiteX376" fmla="*/ 28942 w 340534"/>
                        <a:gd name="connsiteY376" fmla="*/ 410144 h 427311"/>
                        <a:gd name="connsiteX377" fmla="*/ 19132 w 340534"/>
                        <a:gd name="connsiteY377" fmla="*/ 419409 h 427311"/>
                        <a:gd name="connsiteX378" fmla="*/ 34256 w 340534"/>
                        <a:gd name="connsiteY378" fmla="*/ 419954 h 427311"/>
                        <a:gd name="connsiteX379" fmla="*/ 41749 w 340534"/>
                        <a:gd name="connsiteY379" fmla="*/ 410962 h 427311"/>
                        <a:gd name="connsiteX380" fmla="*/ 34937 w 340534"/>
                        <a:gd name="connsiteY380" fmla="*/ 414096 h 427311"/>
                        <a:gd name="connsiteX381" fmla="*/ 39706 w 340534"/>
                        <a:gd name="connsiteY381" fmla="*/ 410417 h 427311"/>
                        <a:gd name="connsiteX382" fmla="*/ 45428 w 340534"/>
                        <a:gd name="connsiteY382" fmla="*/ 409736 h 427311"/>
                        <a:gd name="connsiteX383" fmla="*/ 33711 w 340534"/>
                        <a:gd name="connsiteY383" fmla="*/ 422816 h 427311"/>
                        <a:gd name="connsiteX384" fmla="*/ 21994 w 340534"/>
                        <a:gd name="connsiteY384" fmla="*/ 427312 h 427311"/>
                        <a:gd name="connsiteX385" fmla="*/ 15726 w 340534"/>
                        <a:gd name="connsiteY385" fmla="*/ 423633 h 427311"/>
                        <a:gd name="connsiteX386" fmla="*/ 15182 w 340534"/>
                        <a:gd name="connsiteY386" fmla="*/ 405921 h 427311"/>
                        <a:gd name="connsiteX387" fmla="*/ 15863 w 340534"/>
                        <a:gd name="connsiteY387" fmla="*/ 410144 h 427311"/>
                        <a:gd name="connsiteX388" fmla="*/ 18315 w 340534"/>
                        <a:gd name="connsiteY388" fmla="*/ 400199 h 427311"/>
                        <a:gd name="connsiteX389" fmla="*/ 15863 w 340534"/>
                        <a:gd name="connsiteY389" fmla="*/ 398155 h 427311"/>
                        <a:gd name="connsiteX390" fmla="*/ 17225 w 340534"/>
                        <a:gd name="connsiteY390" fmla="*/ 396248 h 427311"/>
                        <a:gd name="connsiteX391" fmla="*/ 10276 w 340534"/>
                        <a:gd name="connsiteY391" fmla="*/ 390253 h 427311"/>
                        <a:gd name="connsiteX392" fmla="*/ 15999 w 340534"/>
                        <a:gd name="connsiteY392" fmla="*/ 384394 h 427311"/>
                        <a:gd name="connsiteX393" fmla="*/ 17634 w 340534"/>
                        <a:gd name="connsiteY393" fmla="*/ 367091 h 427311"/>
                        <a:gd name="connsiteX394" fmla="*/ 15318 w 340534"/>
                        <a:gd name="connsiteY394" fmla="*/ 363821 h 427311"/>
                        <a:gd name="connsiteX395" fmla="*/ 15863 w 340534"/>
                        <a:gd name="connsiteY395" fmla="*/ 364366 h 427311"/>
                        <a:gd name="connsiteX396" fmla="*/ 16952 w 340534"/>
                        <a:gd name="connsiteY396" fmla="*/ 357690 h 427311"/>
                        <a:gd name="connsiteX397" fmla="*/ 21040 w 340534"/>
                        <a:gd name="connsiteY397" fmla="*/ 368181 h 427311"/>
                        <a:gd name="connsiteX398" fmla="*/ 24173 w 340534"/>
                        <a:gd name="connsiteY398" fmla="*/ 365320 h 427311"/>
                        <a:gd name="connsiteX399" fmla="*/ 28670 w 340534"/>
                        <a:gd name="connsiteY399" fmla="*/ 370497 h 427311"/>
                        <a:gd name="connsiteX400" fmla="*/ 25809 w 340534"/>
                        <a:gd name="connsiteY400" fmla="*/ 361641 h 427311"/>
                        <a:gd name="connsiteX401" fmla="*/ 29896 w 340534"/>
                        <a:gd name="connsiteY401" fmla="*/ 360960 h 427311"/>
                        <a:gd name="connsiteX402" fmla="*/ 27989 w 340534"/>
                        <a:gd name="connsiteY402" fmla="*/ 362186 h 427311"/>
                        <a:gd name="connsiteX403" fmla="*/ 33302 w 340534"/>
                        <a:gd name="connsiteY403" fmla="*/ 374176 h 427311"/>
                        <a:gd name="connsiteX404" fmla="*/ 32485 w 340534"/>
                        <a:gd name="connsiteY404" fmla="*/ 375674 h 427311"/>
                        <a:gd name="connsiteX405" fmla="*/ 34801 w 340534"/>
                        <a:gd name="connsiteY405" fmla="*/ 380171 h 427311"/>
                        <a:gd name="connsiteX406" fmla="*/ 35346 w 340534"/>
                        <a:gd name="connsiteY406" fmla="*/ 383440 h 427311"/>
                        <a:gd name="connsiteX407" fmla="*/ 36845 w 340534"/>
                        <a:gd name="connsiteY407" fmla="*/ 384803 h 427311"/>
                        <a:gd name="connsiteX408" fmla="*/ 41749 w 340534"/>
                        <a:gd name="connsiteY408" fmla="*/ 380715 h 427311"/>
                        <a:gd name="connsiteX409" fmla="*/ 38888 w 340534"/>
                        <a:gd name="connsiteY409" fmla="*/ 383986 h 427311"/>
                        <a:gd name="connsiteX410" fmla="*/ 58916 w 340534"/>
                        <a:gd name="connsiteY410" fmla="*/ 366818 h 427311"/>
                        <a:gd name="connsiteX411" fmla="*/ 59597 w 340534"/>
                        <a:gd name="connsiteY411" fmla="*/ 365047 h 427311"/>
                        <a:gd name="connsiteX412" fmla="*/ 62186 w 340534"/>
                        <a:gd name="connsiteY412" fmla="*/ 363821 h 427311"/>
                        <a:gd name="connsiteX413" fmla="*/ 62186 w 340534"/>
                        <a:gd name="connsiteY413" fmla="*/ 363821 h 427311"/>
                        <a:gd name="connsiteX414" fmla="*/ 70497 w 340534"/>
                        <a:gd name="connsiteY414" fmla="*/ 355646 h 427311"/>
                        <a:gd name="connsiteX415" fmla="*/ 68726 w 340534"/>
                        <a:gd name="connsiteY415" fmla="*/ 354420 h 427311"/>
                        <a:gd name="connsiteX416" fmla="*/ 62731 w 340534"/>
                        <a:gd name="connsiteY416" fmla="*/ 361096 h 427311"/>
                        <a:gd name="connsiteX417" fmla="*/ 55647 w 340534"/>
                        <a:gd name="connsiteY417" fmla="*/ 363412 h 427311"/>
                        <a:gd name="connsiteX418" fmla="*/ 49788 w 340534"/>
                        <a:gd name="connsiteY418" fmla="*/ 371723 h 427311"/>
                        <a:gd name="connsiteX419" fmla="*/ 47472 w 340534"/>
                        <a:gd name="connsiteY419" fmla="*/ 369407 h 427311"/>
                        <a:gd name="connsiteX420" fmla="*/ 50196 w 340534"/>
                        <a:gd name="connsiteY420" fmla="*/ 368590 h 427311"/>
                        <a:gd name="connsiteX421" fmla="*/ 51968 w 340534"/>
                        <a:gd name="connsiteY421" fmla="*/ 362050 h 427311"/>
                        <a:gd name="connsiteX422" fmla="*/ 47608 w 340534"/>
                        <a:gd name="connsiteY422" fmla="*/ 365047 h 427311"/>
                        <a:gd name="connsiteX423" fmla="*/ 46790 w 340534"/>
                        <a:gd name="connsiteY423" fmla="*/ 365456 h 427311"/>
                        <a:gd name="connsiteX424" fmla="*/ 46518 w 340534"/>
                        <a:gd name="connsiteY424" fmla="*/ 364911 h 427311"/>
                        <a:gd name="connsiteX425" fmla="*/ 45973 w 340534"/>
                        <a:gd name="connsiteY425" fmla="*/ 363685 h 427311"/>
                        <a:gd name="connsiteX426" fmla="*/ 44883 w 340534"/>
                        <a:gd name="connsiteY426" fmla="*/ 361096 h 427311"/>
                        <a:gd name="connsiteX427" fmla="*/ 41886 w 340534"/>
                        <a:gd name="connsiteY427" fmla="*/ 357009 h 427311"/>
                        <a:gd name="connsiteX428" fmla="*/ 41477 w 340534"/>
                        <a:gd name="connsiteY428" fmla="*/ 361505 h 427311"/>
                        <a:gd name="connsiteX429" fmla="*/ 40795 w 340534"/>
                        <a:gd name="connsiteY429" fmla="*/ 351559 h 427311"/>
                        <a:gd name="connsiteX430" fmla="*/ 42839 w 340534"/>
                        <a:gd name="connsiteY430" fmla="*/ 356600 h 427311"/>
                        <a:gd name="connsiteX431" fmla="*/ 43520 w 340534"/>
                        <a:gd name="connsiteY431" fmla="*/ 348834 h 427311"/>
                        <a:gd name="connsiteX432" fmla="*/ 37117 w 340534"/>
                        <a:gd name="connsiteY432" fmla="*/ 347744 h 427311"/>
                        <a:gd name="connsiteX433" fmla="*/ 37526 w 340534"/>
                        <a:gd name="connsiteY433" fmla="*/ 351014 h 427311"/>
                        <a:gd name="connsiteX434" fmla="*/ 35891 w 340534"/>
                        <a:gd name="connsiteY434" fmla="*/ 337253 h 427311"/>
                        <a:gd name="connsiteX435" fmla="*/ 39978 w 340534"/>
                        <a:gd name="connsiteY435" fmla="*/ 347335 h 427311"/>
                        <a:gd name="connsiteX436" fmla="*/ 45292 w 340534"/>
                        <a:gd name="connsiteY436" fmla="*/ 342975 h 427311"/>
                        <a:gd name="connsiteX437" fmla="*/ 44474 w 340534"/>
                        <a:gd name="connsiteY437" fmla="*/ 339706 h 427311"/>
                        <a:gd name="connsiteX438" fmla="*/ 45019 w 340534"/>
                        <a:gd name="connsiteY438" fmla="*/ 337798 h 427311"/>
                        <a:gd name="connsiteX439" fmla="*/ 53330 w 340534"/>
                        <a:gd name="connsiteY439" fmla="*/ 341477 h 427311"/>
                        <a:gd name="connsiteX440" fmla="*/ 51968 w 340534"/>
                        <a:gd name="connsiteY440" fmla="*/ 342567 h 427311"/>
                        <a:gd name="connsiteX441" fmla="*/ 53058 w 340534"/>
                        <a:gd name="connsiteY441" fmla="*/ 350469 h 427311"/>
                        <a:gd name="connsiteX442" fmla="*/ 52513 w 340534"/>
                        <a:gd name="connsiteY442" fmla="*/ 348016 h 427311"/>
                        <a:gd name="connsiteX443" fmla="*/ 55374 w 340534"/>
                        <a:gd name="connsiteY443" fmla="*/ 347335 h 427311"/>
                        <a:gd name="connsiteX444" fmla="*/ 57690 w 340534"/>
                        <a:gd name="connsiteY444" fmla="*/ 341341 h 427311"/>
                        <a:gd name="connsiteX445" fmla="*/ 58916 w 340534"/>
                        <a:gd name="connsiteY445" fmla="*/ 344065 h 427311"/>
                        <a:gd name="connsiteX446" fmla="*/ 58916 w 340534"/>
                        <a:gd name="connsiteY446" fmla="*/ 344610 h 427311"/>
                        <a:gd name="connsiteX447" fmla="*/ 57826 w 340534"/>
                        <a:gd name="connsiteY447" fmla="*/ 346245 h 427311"/>
                        <a:gd name="connsiteX448" fmla="*/ 55101 w 340534"/>
                        <a:gd name="connsiteY448" fmla="*/ 350333 h 427311"/>
                        <a:gd name="connsiteX449" fmla="*/ 55783 w 340534"/>
                        <a:gd name="connsiteY449" fmla="*/ 349924 h 427311"/>
                        <a:gd name="connsiteX450" fmla="*/ 58916 w 340534"/>
                        <a:gd name="connsiteY450" fmla="*/ 350469 h 427311"/>
                        <a:gd name="connsiteX451" fmla="*/ 64502 w 340534"/>
                        <a:gd name="connsiteY451" fmla="*/ 341477 h 427311"/>
                        <a:gd name="connsiteX452" fmla="*/ 64094 w 340534"/>
                        <a:gd name="connsiteY452" fmla="*/ 341477 h 427311"/>
                        <a:gd name="connsiteX453" fmla="*/ 66410 w 340534"/>
                        <a:gd name="connsiteY453" fmla="*/ 340114 h 427311"/>
                        <a:gd name="connsiteX454" fmla="*/ 62868 w 340534"/>
                        <a:gd name="connsiteY454" fmla="*/ 344747 h 427311"/>
                        <a:gd name="connsiteX455" fmla="*/ 65865 w 340534"/>
                        <a:gd name="connsiteY455" fmla="*/ 342430 h 427311"/>
                        <a:gd name="connsiteX456" fmla="*/ 64094 w 340534"/>
                        <a:gd name="connsiteY456" fmla="*/ 345155 h 427311"/>
                        <a:gd name="connsiteX457" fmla="*/ 68317 w 340534"/>
                        <a:gd name="connsiteY457" fmla="*/ 342839 h 427311"/>
                        <a:gd name="connsiteX458" fmla="*/ 73222 w 340534"/>
                        <a:gd name="connsiteY458" fmla="*/ 331122 h 427311"/>
                        <a:gd name="connsiteX459" fmla="*/ 75538 w 340534"/>
                        <a:gd name="connsiteY459" fmla="*/ 329760 h 427311"/>
                        <a:gd name="connsiteX460" fmla="*/ 74993 w 340534"/>
                        <a:gd name="connsiteY460" fmla="*/ 330986 h 427311"/>
                        <a:gd name="connsiteX461" fmla="*/ 79353 w 340534"/>
                        <a:gd name="connsiteY461" fmla="*/ 327444 h 427311"/>
                        <a:gd name="connsiteX462" fmla="*/ 76764 w 340534"/>
                        <a:gd name="connsiteY462" fmla="*/ 336027 h 427311"/>
                        <a:gd name="connsiteX463" fmla="*/ 79217 w 340534"/>
                        <a:gd name="connsiteY463" fmla="*/ 339569 h 427311"/>
                        <a:gd name="connsiteX464" fmla="*/ 82351 w 340534"/>
                        <a:gd name="connsiteY464" fmla="*/ 328806 h 427311"/>
                        <a:gd name="connsiteX465" fmla="*/ 82487 w 340534"/>
                        <a:gd name="connsiteY465" fmla="*/ 329896 h 427311"/>
                        <a:gd name="connsiteX466" fmla="*/ 83986 w 340534"/>
                        <a:gd name="connsiteY466" fmla="*/ 325945 h 427311"/>
                        <a:gd name="connsiteX467" fmla="*/ 82214 w 340534"/>
                        <a:gd name="connsiteY467" fmla="*/ 326626 h 427311"/>
                        <a:gd name="connsiteX468" fmla="*/ 84531 w 340534"/>
                        <a:gd name="connsiteY468" fmla="*/ 323628 h 427311"/>
                        <a:gd name="connsiteX469" fmla="*/ 86847 w 340534"/>
                        <a:gd name="connsiteY469" fmla="*/ 326762 h 427311"/>
                        <a:gd name="connsiteX470" fmla="*/ 93250 w 340534"/>
                        <a:gd name="connsiteY470" fmla="*/ 324446 h 427311"/>
                        <a:gd name="connsiteX471" fmla="*/ 97610 w 340534"/>
                        <a:gd name="connsiteY471" fmla="*/ 318179 h 427311"/>
                        <a:gd name="connsiteX472" fmla="*/ 110417 w 340534"/>
                        <a:gd name="connsiteY472" fmla="*/ 314636 h 427311"/>
                        <a:gd name="connsiteX473" fmla="*/ 106739 w 340534"/>
                        <a:gd name="connsiteY473" fmla="*/ 316271 h 427311"/>
                        <a:gd name="connsiteX474" fmla="*/ 109600 w 340534"/>
                        <a:gd name="connsiteY474" fmla="*/ 320359 h 427311"/>
                        <a:gd name="connsiteX475" fmla="*/ 108101 w 340534"/>
                        <a:gd name="connsiteY475" fmla="*/ 319677 h 427311"/>
                        <a:gd name="connsiteX476" fmla="*/ 106057 w 340534"/>
                        <a:gd name="connsiteY476" fmla="*/ 324173 h 427311"/>
                        <a:gd name="connsiteX477" fmla="*/ 111916 w 340534"/>
                        <a:gd name="connsiteY477" fmla="*/ 324855 h 427311"/>
                        <a:gd name="connsiteX478" fmla="*/ 110554 w 340534"/>
                        <a:gd name="connsiteY478" fmla="*/ 326353 h 427311"/>
                        <a:gd name="connsiteX479" fmla="*/ 119409 w 340534"/>
                        <a:gd name="connsiteY479" fmla="*/ 327034 h 427311"/>
                        <a:gd name="connsiteX480" fmla="*/ 117775 w 340534"/>
                        <a:gd name="connsiteY480" fmla="*/ 325672 h 427311"/>
                        <a:gd name="connsiteX481" fmla="*/ 142844 w 340534"/>
                        <a:gd name="connsiteY481" fmla="*/ 314500 h 427311"/>
                        <a:gd name="connsiteX482" fmla="*/ 161509 w 340534"/>
                        <a:gd name="connsiteY482" fmla="*/ 294336 h 427311"/>
                        <a:gd name="connsiteX483" fmla="*/ 164370 w 340534"/>
                        <a:gd name="connsiteY483" fmla="*/ 303601 h 427311"/>
                        <a:gd name="connsiteX484" fmla="*/ 159193 w 340534"/>
                        <a:gd name="connsiteY484" fmla="*/ 310004 h 427311"/>
                        <a:gd name="connsiteX485" fmla="*/ 155242 w 340534"/>
                        <a:gd name="connsiteY485" fmla="*/ 306325 h 427311"/>
                        <a:gd name="connsiteX486" fmla="*/ 157286 w 340534"/>
                        <a:gd name="connsiteY486" fmla="*/ 313955 h 427311"/>
                        <a:gd name="connsiteX487" fmla="*/ 172818 w 340534"/>
                        <a:gd name="connsiteY487" fmla="*/ 296379 h 427311"/>
                        <a:gd name="connsiteX488" fmla="*/ 173499 w 340534"/>
                        <a:gd name="connsiteY488" fmla="*/ 297333 h 427311"/>
                        <a:gd name="connsiteX489" fmla="*/ 176497 w 340534"/>
                        <a:gd name="connsiteY489" fmla="*/ 293382 h 427311"/>
                        <a:gd name="connsiteX490" fmla="*/ 175679 w 340534"/>
                        <a:gd name="connsiteY490" fmla="*/ 289158 h 427311"/>
                        <a:gd name="connsiteX491" fmla="*/ 175270 w 340534"/>
                        <a:gd name="connsiteY491" fmla="*/ 289703 h 427311"/>
                        <a:gd name="connsiteX492" fmla="*/ 186170 w 340534"/>
                        <a:gd name="connsiteY492" fmla="*/ 283436 h 427311"/>
                        <a:gd name="connsiteX493" fmla="*/ 187124 w 340534"/>
                        <a:gd name="connsiteY493" fmla="*/ 279212 h 427311"/>
                        <a:gd name="connsiteX494" fmla="*/ 197069 w 340534"/>
                        <a:gd name="connsiteY494" fmla="*/ 284526 h 427311"/>
                        <a:gd name="connsiteX495" fmla="*/ 205789 w 340534"/>
                        <a:gd name="connsiteY495" fmla="*/ 270357 h 427311"/>
                        <a:gd name="connsiteX496" fmla="*/ 214645 w 340534"/>
                        <a:gd name="connsiteY496" fmla="*/ 271719 h 427311"/>
                        <a:gd name="connsiteX497" fmla="*/ 220504 w 340534"/>
                        <a:gd name="connsiteY497" fmla="*/ 256596 h 427311"/>
                        <a:gd name="connsiteX498" fmla="*/ 220231 w 340534"/>
                        <a:gd name="connsiteY498" fmla="*/ 260002 h 427311"/>
                        <a:gd name="connsiteX499" fmla="*/ 235491 w 340534"/>
                        <a:gd name="connsiteY499" fmla="*/ 241063 h 427311"/>
                        <a:gd name="connsiteX500" fmla="*/ 256745 w 340534"/>
                        <a:gd name="connsiteY500" fmla="*/ 241745 h 427311"/>
                        <a:gd name="connsiteX501" fmla="*/ 255247 w 340534"/>
                        <a:gd name="connsiteY501" fmla="*/ 237113 h 427311"/>
                        <a:gd name="connsiteX502" fmla="*/ 256881 w 340534"/>
                        <a:gd name="connsiteY502" fmla="*/ 234524 h 427311"/>
                        <a:gd name="connsiteX503" fmla="*/ 250341 w 340534"/>
                        <a:gd name="connsiteY503" fmla="*/ 235205 h 427311"/>
                        <a:gd name="connsiteX504" fmla="*/ 246391 w 340534"/>
                        <a:gd name="connsiteY504" fmla="*/ 219537 h 427311"/>
                        <a:gd name="connsiteX505" fmla="*/ 249797 w 340534"/>
                        <a:gd name="connsiteY505" fmla="*/ 220899 h 427311"/>
                        <a:gd name="connsiteX506" fmla="*/ 246935 w 340534"/>
                        <a:gd name="connsiteY506" fmla="*/ 225123 h 427311"/>
                        <a:gd name="connsiteX507" fmla="*/ 248979 w 340534"/>
                        <a:gd name="connsiteY507" fmla="*/ 229346 h 427311"/>
                        <a:gd name="connsiteX508" fmla="*/ 259742 w 340534"/>
                        <a:gd name="connsiteY508" fmla="*/ 224305 h 427311"/>
                        <a:gd name="connsiteX509" fmla="*/ 258653 w 340534"/>
                        <a:gd name="connsiteY509" fmla="*/ 220627 h 427311"/>
                        <a:gd name="connsiteX510" fmla="*/ 261377 w 340534"/>
                        <a:gd name="connsiteY510" fmla="*/ 220899 h 427311"/>
                        <a:gd name="connsiteX511" fmla="*/ 259197 w 340534"/>
                        <a:gd name="connsiteY511" fmla="*/ 218038 h 427311"/>
                        <a:gd name="connsiteX512" fmla="*/ 266010 w 340534"/>
                        <a:gd name="connsiteY512" fmla="*/ 223488 h 427311"/>
                        <a:gd name="connsiteX513" fmla="*/ 270234 w 340534"/>
                        <a:gd name="connsiteY513" fmla="*/ 236976 h 427311"/>
                        <a:gd name="connsiteX514" fmla="*/ 269280 w 340534"/>
                        <a:gd name="connsiteY514" fmla="*/ 220899 h 427311"/>
                        <a:gd name="connsiteX515" fmla="*/ 271323 w 340534"/>
                        <a:gd name="connsiteY515" fmla="*/ 220627 h 427311"/>
                        <a:gd name="connsiteX516" fmla="*/ 266419 w 340534"/>
                        <a:gd name="connsiteY516" fmla="*/ 214496 h 427311"/>
                        <a:gd name="connsiteX517" fmla="*/ 269280 w 340534"/>
                        <a:gd name="connsiteY517" fmla="*/ 212588 h 427311"/>
                        <a:gd name="connsiteX518" fmla="*/ 260969 w 340534"/>
                        <a:gd name="connsiteY518" fmla="*/ 199372 h 427311"/>
                        <a:gd name="connsiteX519" fmla="*/ 256609 w 340534"/>
                        <a:gd name="connsiteY519" fmla="*/ 218447 h 427311"/>
                        <a:gd name="connsiteX520" fmla="*/ 251704 w 340534"/>
                        <a:gd name="connsiteY520" fmla="*/ 207683 h 427311"/>
                        <a:gd name="connsiteX521" fmla="*/ 255247 w 340534"/>
                        <a:gd name="connsiteY521" fmla="*/ 208501 h 427311"/>
                        <a:gd name="connsiteX522" fmla="*/ 254565 w 340534"/>
                        <a:gd name="connsiteY522" fmla="*/ 197056 h 427311"/>
                        <a:gd name="connsiteX523" fmla="*/ 256200 w 340534"/>
                        <a:gd name="connsiteY523" fmla="*/ 200054 h 427311"/>
                        <a:gd name="connsiteX524" fmla="*/ 256881 w 340534"/>
                        <a:gd name="connsiteY524" fmla="*/ 186701 h 427311"/>
                        <a:gd name="connsiteX525" fmla="*/ 257018 w 340534"/>
                        <a:gd name="connsiteY525" fmla="*/ 190244 h 427311"/>
                        <a:gd name="connsiteX526" fmla="*/ 256473 w 340534"/>
                        <a:gd name="connsiteY526" fmla="*/ 181388 h 427311"/>
                        <a:gd name="connsiteX527" fmla="*/ 250069 w 340534"/>
                        <a:gd name="connsiteY527" fmla="*/ 176211 h 427311"/>
                        <a:gd name="connsiteX528" fmla="*/ 254565 w 340534"/>
                        <a:gd name="connsiteY528" fmla="*/ 173894 h 427311"/>
                        <a:gd name="connsiteX529" fmla="*/ 249524 w 340534"/>
                        <a:gd name="connsiteY529" fmla="*/ 166401 h 427311"/>
                        <a:gd name="connsiteX530" fmla="*/ 256881 w 340534"/>
                        <a:gd name="connsiteY530" fmla="*/ 168853 h 427311"/>
                        <a:gd name="connsiteX531" fmla="*/ 249388 w 340534"/>
                        <a:gd name="connsiteY531" fmla="*/ 154548 h 427311"/>
                        <a:gd name="connsiteX532" fmla="*/ 248026 w 340534"/>
                        <a:gd name="connsiteY532" fmla="*/ 157000 h 427311"/>
                        <a:gd name="connsiteX533" fmla="*/ 247344 w 340534"/>
                        <a:gd name="connsiteY533" fmla="*/ 153049 h 427311"/>
                        <a:gd name="connsiteX534" fmla="*/ 244892 w 340534"/>
                        <a:gd name="connsiteY534" fmla="*/ 153321 h 427311"/>
                        <a:gd name="connsiteX535" fmla="*/ 249115 w 340534"/>
                        <a:gd name="connsiteY535" fmla="*/ 151414 h 427311"/>
                        <a:gd name="connsiteX536" fmla="*/ 245028 w 340534"/>
                        <a:gd name="connsiteY536" fmla="*/ 144874 h 427311"/>
                        <a:gd name="connsiteX537" fmla="*/ 251704 w 340534"/>
                        <a:gd name="connsiteY537" fmla="*/ 153866 h 427311"/>
                        <a:gd name="connsiteX538" fmla="*/ 246118 w 340534"/>
                        <a:gd name="connsiteY538" fmla="*/ 133838 h 427311"/>
                        <a:gd name="connsiteX539" fmla="*/ 248843 w 340534"/>
                        <a:gd name="connsiteY539" fmla="*/ 131794 h 427311"/>
                        <a:gd name="connsiteX540" fmla="*/ 240805 w 340534"/>
                        <a:gd name="connsiteY540" fmla="*/ 132748 h 427311"/>
                        <a:gd name="connsiteX541" fmla="*/ 242439 w 340534"/>
                        <a:gd name="connsiteY541" fmla="*/ 141741 h 427311"/>
                        <a:gd name="connsiteX542" fmla="*/ 240259 w 340534"/>
                        <a:gd name="connsiteY542" fmla="*/ 141741 h 427311"/>
                        <a:gd name="connsiteX543" fmla="*/ 240259 w 340534"/>
                        <a:gd name="connsiteY543" fmla="*/ 137517 h 427311"/>
                        <a:gd name="connsiteX544" fmla="*/ 236581 w 340534"/>
                        <a:gd name="connsiteY544" fmla="*/ 138879 h 427311"/>
                        <a:gd name="connsiteX545" fmla="*/ 238079 w 340534"/>
                        <a:gd name="connsiteY545" fmla="*/ 129751 h 427311"/>
                        <a:gd name="connsiteX546" fmla="*/ 233038 w 340534"/>
                        <a:gd name="connsiteY546" fmla="*/ 136563 h 427311"/>
                        <a:gd name="connsiteX547" fmla="*/ 227452 w 340534"/>
                        <a:gd name="connsiteY547" fmla="*/ 128116 h 427311"/>
                        <a:gd name="connsiteX548" fmla="*/ 230858 w 340534"/>
                        <a:gd name="connsiteY548" fmla="*/ 127162 h 427311"/>
                        <a:gd name="connsiteX549" fmla="*/ 224727 w 340534"/>
                        <a:gd name="connsiteY549" fmla="*/ 125391 h 427311"/>
                        <a:gd name="connsiteX550" fmla="*/ 235899 w 340534"/>
                        <a:gd name="connsiteY550" fmla="*/ 123347 h 427311"/>
                        <a:gd name="connsiteX551" fmla="*/ 241349 w 340534"/>
                        <a:gd name="connsiteY551" fmla="*/ 129342 h 427311"/>
                        <a:gd name="connsiteX552" fmla="*/ 241349 w 340534"/>
                        <a:gd name="connsiteY552" fmla="*/ 123620 h 427311"/>
                        <a:gd name="connsiteX553" fmla="*/ 248162 w 340534"/>
                        <a:gd name="connsiteY553" fmla="*/ 124301 h 427311"/>
                        <a:gd name="connsiteX554" fmla="*/ 238079 w 340534"/>
                        <a:gd name="connsiteY554" fmla="*/ 116535 h 427311"/>
                        <a:gd name="connsiteX555" fmla="*/ 236036 w 340534"/>
                        <a:gd name="connsiteY555" fmla="*/ 118987 h 427311"/>
                        <a:gd name="connsiteX556" fmla="*/ 229087 w 340534"/>
                        <a:gd name="connsiteY556" fmla="*/ 115581 h 427311"/>
                        <a:gd name="connsiteX557" fmla="*/ 230995 w 340534"/>
                        <a:gd name="connsiteY557" fmla="*/ 115581 h 427311"/>
                        <a:gd name="connsiteX558" fmla="*/ 227316 w 340534"/>
                        <a:gd name="connsiteY558" fmla="*/ 111630 h 427311"/>
                        <a:gd name="connsiteX559" fmla="*/ 213691 w 340534"/>
                        <a:gd name="connsiteY559" fmla="*/ 114491 h 427311"/>
                        <a:gd name="connsiteX560" fmla="*/ 215599 w 340534"/>
                        <a:gd name="connsiteY560" fmla="*/ 113674 h 427311"/>
                        <a:gd name="connsiteX561" fmla="*/ 244755 w 340534"/>
                        <a:gd name="connsiteY561" fmla="*/ 102774 h 427311"/>
                        <a:gd name="connsiteX562" fmla="*/ 226498 w 340534"/>
                        <a:gd name="connsiteY562" fmla="*/ 76751 h 427311"/>
                        <a:gd name="connsiteX563" fmla="*/ 236990 w 340534"/>
                        <a:gd name="connsiteY563" fmla="*/ 76887 h 427311"/>
                        <a:gd name="connsiteX564" fmla="*/ 239714 w 340534"/>
                        <a:gd name="connsiteY564" fmla="*/ 81656 h 427311"/>
                        <a:gd name="connsiteX565" fmla="*/ 231676 w 340534"/>
                        <a:gd name="connsiteY565" fmla="*/ 80566 h 427311"/>
                        <a:gd name="connsiteX566" fmla="*/ 248843 w 340534"/>
                        <a:gd name="connsiteY566" fmla="*/ 95008 h 427311"/>
                        <a:gd name="connsiteX567" fmla="*/ 240668 w 340534"/>
                        <a:gd name="connsiteY567" fmla="*/ 79204 h 427311"/>
                        <a:gd name="connsiteX568" fmla="*/ 245709 w 340534"/>
                        <a:gd name="connsiteY568" fmla="*/ 83427 h 427311"/>
                        <a:gd name="connsiteX569" fmla="*/ 235627 w 340534"/>
                        <a:gd name="connsiteY569" fmla="*/ 68577 h 427311"/>
                        <a:gd name="connsiteX570" fmla="*/ 233584 w 340534"/>
                        <a:gd name="connsiteY570" fmla="*/ 68577 h 427311"/>
                        <a:gd name="connsiteX571" fmla="*/ 237943 w 340534"/>
                        <a:gd name="connsiteY571" fmla="*/ 74980 h 427311"/>
                        <a:gd name="connsiteX572" fmla="*/ 225681 w 340534"/>
                        <a:gd name="connsiteY572" fmla="*/ 72527 h 427311"/>
                        <a:gd name="connsiteX573" fmla="*/ 226226 w 340534"/>
                        <a:gd name="connsiteY573" fmla="*/ 73345 h 427311"/>
                        <a:gd name="connsiteX574" fmla="*/ 223910 w 340534"/>
                        <a:gd name="connsiteY574" fmla="*/ 72936 h 427311"/>
                        <a:gd name="connsiteX575" fmla="*/ 221594 w 340534"/>
                        <a:gd name="connsiteY575" fmla="*/ 69939 h 427311"/>
                        <a:gd name="connsiteX576" fmla="*/ 23220 w 340534"/>
                        <a:gd name="connsiteY576" fmla="*/ 252644 h 427311"/>
                        <a:gd name="connsiteX577" fmla="*/ 21721 w 340534"/>
                        <a:gd name="connsiteY577" fmla="*/ 251963 h 427311"/>
                        <a:gd name="connsiteX578" fmla="*/ 23220 w 340534"/>
                        <a:gd name="connsiteY578" fmla="*/ 252644 h 427311"/>
                        <a:gd name="connsiteX579" fmla="*/ 291488 w 340534"/>
                        <a:gd name="connsiteY579" fmla="*/ 150869 h 427311"/>
                        <a:gd name="connsiteX580" fmla="*/ 285220 w 340534"/>
                        <a:gd name="connsiteY580" fmla="*/ 127843 h 427311"/>
                        <a:gd name="connsiteX581" fmla="*/ 280861 w 340534"/>
                        <a:gd name="connsiteY581" fmla="*/ 144602 h 427311"/>
                        <a:gd name="connsiteX582" fmla="*/ 272277 w 340534"/>
                        <a:gd name="connsiteY582" fmla="*/ 134792 h 427311"/>
                        <a:gd name="connsiteX583" fmla="*/ 271051 w 340534"/>
                        <a:gd name="connsiteY583" fmla="*/ 133838 h 427311"/>
                        <a:gd name="connsiteX584" fmla="*/ 275275 w 340534"/>
                        <a:gd name="connsiteY584" fmla="*/ 144738 h 427311"/>
                        <a:gd name="connsiteX585" fmla="*/ 294213 w 340534"/>
                        <a:gd name="connsiteY585" fmla="*/ 155365 h 427311"/>
                        <a:gd name="connsiteX586" fmla="*/ 293123 w 340534"/>
                        <a:gd name="connsiteY586" fmla="*/ 149370 h 427311"/>
                        <a:gd name="connsiteX587" fmla="*/ 291488 w 340534"/>
                        <a:gd name="connsiteY587" fmla="*/ 150869 h 427311"/>
                        <a:gd name="connsiteX588" fmla="*/ 278953 w 340534"/>
                        <a:gd name="connsiteY588" fmla="*/ 159452 h 427311"/>
                        <a:gd name="connsiteX589" fmla="*/ 282223 w 340534"/>
                        <a:gd name="connsiteY589" fmla="*/ 162586 h 427311"/>
                        <a:gd name="connsiteX590" fmla="*/ 280724 w 340534"/>
                        <a:gd name="connsiteY590" fmla="*/ 158498 h 427311"/>
                        <a:gd name="connsiteX591" fmla="*/ 278953 w 340534"/>
                        <a:gd name="connsiteY591" fmla="*/ 159452 h 427311"/>
                        <a:gd name="connsiteX592" fmla="*/ 283994 w 340534"/>
                        <a:gd name="connsiteY592" fmla="*/ 162041 h 427311"/>
                        <a:gd name="connsiteX593" fmla="*/ 283994 w 340534"/>
                        <a:gd name="connsiteY593" fmla="*/ 160951 h 427311"/>
                        <a:gd name="connsiteX594" fmla="*/ 283994 w 340534"/>
                        <a:gd name="connsiteY594" fmla="*/ 162041 h 427311"/>
                        <a:gd name="connsiteX595" fmla="*/ 249660 w 340534"/>
                        <a:gd name="connsiteY595" fmla="*/ 89149 h 427311"/>
                        <a:gd name="connsiteX596" fmla="*/ 250069 w 340534"/>
                        <a:gd name="connsiteY596" fmla="*/ 89422 h 427311"/>
                        <a:gd name="connsiteX597" fmla="*/ 248570 w 340534"/>
                        <a:gd name="connsiteY597" fmla="*/ 86833 h 427311"/>
                        <a:gd name="connsiteX598" fmla="*/ 249797 w 340534"/>
                        <a:gd name="connsiteY598" fmla="*/ 89149 h 427311"/>
                        <a:gd name="connsiteX599" fmla="*/ 251295 w 340534"/>
                        <a:gd name="connsiteY599" fmla="*/ 98414 h 427311"/>
                        <a:gd name="connsiteX600" fmla="*/ 254429 w 340534"/>
                        <a:gd name="connsiteY600" fmla="*/ 97461 h 427311"/>
                        <a:gd name="connsiteX601" fmla="*/ 253067 w 340534"/>
                        <a:gd name="connsiteY601" fmla="*/ 95008 h 427311"/>
                        <a:gd name="connsiteX602" fmla="*/ 251295 w 340534"/>
                        <a:gd name="connsiteY602" fmla="*/ 98414 h 427311"/>
                        <a:gd name="connsiteX603" fmla="*/ 256609 w 340534"/>
                        <a:gd name="connsiteY603" fmla="*/ 126208 h 427311"/>
                        <a:gd name="connsiteX604" fmla="*/ 267509 w 340534"/>
                        <a:gd name="connsiteY604" fmla="*/ 128933 h 427311"/>
                        <a:gd name="connsiteX605" fmla="*/ 268054 w 340534"/>
                        <a:gd name="connsiteY605" fmla="*/ 126072 h 427311"/>
                        <a:gd name="connsiteX606" fmla="*/ 266010 w 340534"/>
                        <a:gd name="connsiteY606" fmla="*/ 121712 h 427311"/>
                        <a:gd name="connsiteX607" fmla="*/ 263966 w 340534"/>
                        <a:gd name="connsiteY607" fmla="*/ 121712 h 427311"/>
                        <a:gd name="connsiteX608" fmla="*/ 261241 w 340534"/>
                        <a:gd name="connsiteY608" fmla="*/ 125663 h 427311"/>
                        <a:gd name="connsiteX609" fmla="*/ 254838 w 340534"/>
                        <a:gd name="connsiteY609" fmla="*/ 119669 h 427311"/>
                        <a:gd name="connsiteX610" fmla="*/ 256473 w 340534"/>
                        <a:gd name="connsiteY610" fmla="*/ 126072 h 427311"/>
                        <a:gd name="connsiteX611" fmla="*/ 78127 w 340534"/>
                        <a:gd name="connsiteY611" fmla="*/ 361641 h 427311"/>
                        <a:gd name="connsiteX612" fmla="*/ 77173 w 340534"/>
                        <a:gd name="connsiteY612" fmla="*/ 359325 h 427311"/>
                        <a:gd name="connsiteX613" fmla="*/ 79898 w 340534"/>
                        <a:gd name="connsiteY613" fmla="*/ 355919 h 427311"/>
                        <a:gd name="connsiteX614" fmla="*/ 93386 w 340534"/>
                        <a:gd name="connsiteY614" fmla="*/ 352376 h 427311"/>
                        <a:gd name="connsiteX615" fmla="*/ 100062 w 340534"/>
                        <a:gd name="connsiteY615" fmla="*/ 356600 h 427311"/>
                        <a:gd name="connsiteX616" fmla="*/ 96656 w 340534"/>
                        <a:gd name="connsiteY616" fmla="*/ 357145 h 427311"/>
                        <a:gd name="connsiteX617" fmla="*/ 78127 w 340534"/>
                        <a:gd name="connsiteY617" fmla="*/ 361505 h 427311"/>
                        <a:gd name="connsiteX618" fmla="*/ 142980 w 340534"/>
                        <a:gd name="connsiteY618" fmla="*/ 342567 h 427311"/>
                        <a:gd name="connsiteX619" fmla="*/ 142571 w 340534"/>
                        <a:gd name="connsiteY619" fmla="*/ 343793 h 427311"/>
                        <a:gd name="connsiteX620" fmla="*/ 166687 w 340534"/>
                        <a:gd name="connsiteY620" fmla="*/ 321585 h 427311"/>
                        <a:gd name="connsiteX621" fmla="*/ 154016 w 340534"/>
                        <a:gd name="connsiteY621" fmla="*/ 320086 h 427311"/>
                        <a:gd name="connsiteX622" fmla="*/ 154833 w 340534"/>
                        <a:gd name="connsiteY622" fmla="*/ 315726 h 427311"/>
                        <a:gd name="connsiteX623" fmla="*/ 157558 w 340534"/>
                        <a:gd name="connsiteY623" fmla="*/ 317498 h 427311"/>
                        <a:gd name="connsiteX624" fmla="*/ 160283 w 340534"/>
                        <a:gd name="connsiteY624" fmla="*/ 312592 h 427311"/>
                        <a:gd name="connsiteX625" fmla="*/ 151972 w 340534"/>
                        <a:gd name="connsiteY625" fmla="*/ 312592 h 427311"/>
                        <a:gd name="connsiteX626" fmla="*/ 145568 w 340534"/>
                        <a:gd name="connsiteY626" fmla="*/ 323356 h 427311"/>
                        <a:gd name="connsiteX627" fmla="*/ 152381 w 340534"/>
                        <a:gd name="connsiteY627" fmla="*/ 322947 h 427311"/>
                        <a:gd name="connsiteX628" fmla="*/ 140391 w 340534"/>
                        <a:gd name="connsiteY628" fmla="*/ 329351 h 427311"/>
                        <a:gd name="connsiteX629" fmla="*/ 146522 w 340534"/>
                        <a:gd name="connsiteY629" fmla="*/ 327307 h 427311"/>
                        <a:gd name="connsiteX630" fmla="*/ 147204 w 340534"/>
                        <a:gd name="connsiteY630" fmla="*/ 333029 h 427311"/>
                        <a:gd name="connsiteX631" fmla="*/ 131535 w 340534"/>
                        <a:gd name="connsiteY631" fmla="*/ 339161 h 427311"/>
                        <a:gd name="connsiteX632" fmla="*/ 129219 w 340534"/>
                        <a:gd name="connsiteY632" fmla="*/ 335346 h 427311"/>
                        <a:gd name="connsiteX633" fmla="*/ 123361 w 340534"/>
                        <a:gd name="connsiteY633" fmla="*/ 340932 h 427311"/>
                        <a:gd name="connsiteX634" fmla="*/ 124723 w 340534"/>
                        <a:gd name="connsiteY634" fmla="*/ 334665 h 427311"/>
                        <a:gd name="connsiteX635" fmla="*/ 118592 w 340534"/>
                        <a:gd name="connsiteY635" fmla="*/ 332621 h 427311"/>
                        <a:gd name="connsiteX636" fmla="*/ 111235 w 340534"/>
                        <a:gd name="connsiteY636" fmla="*/ 337389 h 427311"/>
                        <a:gd name="connsiteX637" fmla="*/ 107556 w 340534"/>
                        <a:gd name="connsiteY637" fmla="*/ 334256 h 427311"/>
                        <a:gd name="connsiteX638" fmla="*/ 106057 w 340534"/>
                        <a:gd name="connsiteY638" fmla="*/ 345292 h 427311"/>
                        <a:gd name="connsiteX639" fmla="*/ 113687 w 340534"/>
                        <a:gd name="connsiteY639" fmla="*/ 337117 h 427311"/>
                        <a:gd name="connsiteX640" fmla="*/ 108646 w 340534"/>
                        <a:gd name="connsiteY640" fmla="*/ 347199 h 427311"/>
                        <a:gd name="connsiteX641" fmla="*/ 112461 w 340534"/>
                        <a:gd name="connsiteY641" fmla="*/ 346518 h 427311"/>
                        <a:gd name="connsiteX642" fmla="*/ 109463 w 340534"/>
                        <a:gd name="connsiteY642" fmla="*/ 351014 h 427311"/>
                        <a:gd name="connsiteX643" fmla="*/ 108510 w 340534"/>
                        <a:gd name="connsiteY643" fmla="*/ 353739 h 427311"/>
                        <a:gd name="connsiteX644" fmla="*/ 118456 w 340534"/>
                        <a:gd name="connsiteY644" fmla="*/ 351695 h 427311"/>
                        <a:gd name="connsiteX645" fmla="*/ 118456 w 340534"/>
                        <a:gd name="connsiteY645" fmla="*/ 353875 h 427311"/>
                        <a:gd name="connsiteX646" fmla="*/ 123633 w 340534"/>
                        <a:gd name="connsiteY646" fmla="*/ 350605 h 427311"/>
                        <a:gd name="connsiteX647" fmla="*/ 132353 w 340534"/>
                        <a:gd name="connsiteY647" fmla="*/ 346382 h 427311"/>
                        <a:gd name="connsiteX648" fmla="*/ 131535 w 340534"/>
                        <a:gd name="connsiteY648" fmla="*/ 348834 h 427311"/>
                        <a:gd name="connsiteX649" fmla="*/ 142844 w 340534"/>
                        <a:gd name="connsiteY649" fmla="*/ 342839 h 427311"/>
                        <a:gd name="connsiteX650" fmla="*/ 286719 w 340534"/>
                        <a:gd name="connsiteY650" fmla="*/ 236704 h 427311"/>
                        <a:gd name="connsiteX651" fmla="*/ 264511 w 340534"/>
                        <a:gd name="connsiteY651" fmla="*/ 250464 h 427311"/>
                        <a:gd name="connsiteX652" fmla="*/ 264784 w 340534"/>
                        <a:gd name="connsiteY652" fmla="*/ 249238 h 427311"/>
                        <a:gd name="connsiteX653" fmla="*/ 250341 w 340534"/>
                        <a:gd name="connsiteY653" fmla="*/ 268040 h 427311"/>
                        <a:gd name="connsiteX654" fmla="*/ 249660 w 340534"/>
                        <a:gd name="connsiteY654" fmla="*/ 255369 h 427311"/>
                        <a:gd name="connsiteX655" fmla="*/ 248298 w 340534"/>
                        <a:gd name="connsiteY655" fmla="*/ 260138 h 427311"/>
                        <a:gd name="connsiteX656" fmla="*/ 242167 w 340534"/>
                        <a:gd name="connsiteY656" fmla="*/ 263272 h 427311"/>
                        <a:gd name="connsiteX657" fmla="*/ 240668 w 340534"/>
                        <a:gd name="connsiteY657" fmla="*/ 257822 h 427311"/>
                        <a:gd name="connsiteX658" fmla="*/ 245846 w 340534"/>
                        <a:gd name="connsiteY658" fmla="*/ 253462 h 427311"/>
                        <a:gd name="connsiteX659" fmla="*/ 256336 w 340534"/>
                        <a:gd name="connsiteY659" fmla="*/ 248148 h 427311"/>
                        <a:gd name="connsiteX660" fmla="*/ 247208 w 340534"/>
                        <a:gd name="connsiteY660" fmla="*/ 247740 h 427311"/>
                        <a:gd name="connsiteX661" fmla="*/ 242576 w 340534"/>
                        <a:gd name="connsiteY661" fmla="*/ 253326 h 427311"/>
                        <a:gd name="connsiteX662" fmla="*/ 239578 w 340534"/>
                        <a:gd name="connsiteY662" fmla="*/ 246241 h 427311"/>
                        <a:gd name="connsiteX663" fmla="*/ 236717 w 340534"/>
                        <a:gd name="connsiteY663" fmla="*/ 251009 h 427311"/>
                        <a:gd name="connsiteX664" fmla="*/ 234265 w 340534"/>
                        <a:gd name="connsiteY664" fmla="*/ 244061 h 427311"/>
                        <a:gd name="connsiteX665" fmla="*/ 230995 w 340534"/>
                        <a:gd name="connsiteY665" fmla="*/ 251963 h 427311"/>
                        <a:gd name="connsiteX666" fmla="*/ 230177 w 340534"/>
                        <a:gd name="connsiteY666" fmla="*/ 251282 h 427311"/>
                        <a:gd name="connsiteX667" fmla="*/ 227180 w 340534"/>
                        <a:gd name="connsiteY667" fmla="*/ 258231 h 427311"/>
                        <a:gd name="connsiteX668" fmla="*/ 230995 w 340534"/>
                        <a:gd name="connsiteY668" fmla="*/ 258231 h 427311"/>
                        <a:gd name="connsiteX669" fmla="*/ 231948 w 340534"/>
                        <a:gd name="connsiteY669" fmla="*/ 252099 h 427311"/>
                        <a:gd name="connsiteX670" fmla="*/ 233856 w 340534"/>
                        <a:gd name="connsiteY670" fmla="*/ 256459 h 427311"/>
                        <a:gd name="connsiteX671" fmla="*/ 240532 w 340534"/>
                        <a:gd name="connsiteY671" fmla="*/ 254279 h 427311"/>
                        <a:gd name="connsiteX672" fmla="*/ 236990 w 340534"/>
                        <a:gd name="connsiteY672" fmla="*/ 256868 h 427311"/>
                        <a:gd name="connsiteX673" fmla="*/ 239033 w 340534"/>
                        <a:gd name="connsiteY673" fmla="*/ 263680 h 427311"/>
                        <a:gd name="connsiteX674" fmla="*/ 233175 w 340534"/>
                        <a:gd name="connsiteY674" fmla="*/ 269403 h 427311"/>
                        <a:gd name="connsiteX675" fmla="*/ 233175 w 340534"/>
                        <a:gd name="connsiteY675" fmla="*/ 275534 h 427311"/>
                        <a:gd name="connsiteX676" fmla="*/ 215599 w 340534"/>
                        <a:gd name="connsiteY676" fmla="*/ 284117 h 427311"/>
                        <a:gd name="connsiteX677" fmla="*/ 213828 w 340534"/>
                        <a:gd name="connsiteY677" fmla="*/ 288068 h 427311"/>
                        <a:gd name="connsiteX678" fmla="*/ 219142 w 340534"/>
                        <a:gd name="connsiteY678" fmla="*/ 287523 h 427311"/>
                        <a:gd name="connsiteX679" fmla="*/ 214782 w 340534"/>
                        <a:gd name="connsiteY679" fmla="*/ 291475 h 427311"/>
                        <a:gd name="connsiteX680" fmla="*/ 214373 w 340534"/>
                        <a:gd name="connsiteY680" fmla="*/ 290112 h 427311"/>
                        <a:gd name="connsiteX681" fmla="*/ 210694 w 340534"/>
                        <a:gd name="connsiteY681" fmla="*/ 294881 h 427311"/>
                        <a:gd name="connsiteX682" fmla="*/ 212193 w 340534"/>
                        <a:gd name="connsiteY682" fmla="*/ 287660 h 427311"/>
                        <a:gd name="connsiteX683" fmla="*/ 206743 w 340534"/>
                        <a:gd name="connsiteY683" fmla="*/ 289567 h 427311"/>
                        <a:gd name="connsiteX684" fmla="*/ 206879 w 340534"/>
                        <a:gd name="connsiteY684" fmla="*/ 288068 h 427311"/>
                        <a:gd name="connsiteX685" fmla="*/ 204018 w 340534"/>
                        <a:gd name="connsiteY685" fmla="*/ 296243 h 427311"/>
                        <a:gd name="connsiteX686" fmla="*/ 212738 w 340534"/>
                        <a:gd name="connsiteY686" fmla="*/ 300739 h 427311"/>
                        <a:gd name="connsiteX687" fmla="*/ 199386 w 340534"/>
                        <a:gd name="connsiteY687" fmla="*/ 311094 h 427311"/>
                        <a:gd name="connsiteX688" fmla="*/ 199386 w 340534"/>
                        <a:gd name="connsiteY688" fmla="*/ 306462 h 427311"/>
                        <a:gd name="connsiteX689" fmla="*/ 192982 w 340534"/>
                        <a:gd name="connsiteY689" fmla="*/ 307007 h 427311"/>
                        <a:gd name="connsiteX690" fmla="*/ 186033 w 340534"/>
                        <a:gd name="connsiteY690" fmla="*/ 317770 h 427311"/>
                        <a:gd name="connsiteX691" fmla="*/ 186442 w 340534"/>
                        <a:gd name="connsiteY691" fmla="*/ 314636 h 427311"/>
                        <a:gd name="connsiteX692" fmla="*/ 178268 w 340534"/>
                        <a:gd name="connsiteY692" fmla="*/ 316271 h 427311"/>
                        <a:gd name="connsiteX693" fmla="*/ 175270 w 340534"/>
                        <a:gd name="connsiteY693" fmla="*/ 320086 h 427311"/>
                        <a:gd name="connsiteX694" fmla="*/ 175270 w 340534"/>
                        <a:gd name="connsiteY694" fmla="*/ 325945 h 427311"/>
                        <a:gd name="connsiteX695" fmla="*/ 175270 w 340534"/>
                        <a:gd name="connsiteY695" fmla="*/ 326626 h 427311"/>
                        <a:gd name="connsiteX696" fmla="*/ 192846 w 340534"/>
                        <a:gd name="connsiteY696" fmla="*/ 318860 h 427311"/>
                        <a:gd name="connsiteX697" fmla="*/ 192846 w 340534"/>
                        <a:gd name="connsiteY697" fmla="*/ 320767 h 427311"/>
                        <a:gd name="connsiteX698" fmla="*/ 208787 w 340534"/>
                        <a:gd name="connsiteY698" fmla="*/ 311911 h 427311"/>
                        <a:gd name="connsiteX699" fmla="*/ 212056 w 340534"/>
                        <a:gd name="connsiteY699" fmla="*/ 314772 h 427311"/>
                        <a:gd name="connsiteX700" fmla="*/ 215054 w 340534"/>
                        <a:gd name="connsiteY700" fmla="*/ 309731 h 427311"/>
                        <a:gd name="connsiteX701" fmla="*/ 215054 w 340534"/>
                        <a:gd name="connsiteY701" fmla="*/ 311639 h 427311"/>
                        <a:gd name="connsiteX702" fmla="*/ 222003 w 340534"/>
                        <a:gd name="connsiteY702" fmla="*/ 306189 h 427311"/>
                        <a:gd name="connsiteX703" fmla="*/ 222003 w 340534"/>
                        <a:gd name="connsiteY703" fmla="*/ 306870 h 427311"/>
                        <a:gd name="connsiteX704" fmla="*/ 226090 w 340534"/>
                        <a:gd name="connsiteY704" fmla="*/ 294608 h 427311"/>
                        <a:gd name="connsiteX705" fmla="*/ 225136 w 340534"/>
                        <a:gd name="connsiteY705" fmla="*/ 291338 h 427311"/>
                        <a:gd name="connsiteX706" fmla="*/ 227452 w 340534"/>
                        <a:gd name="connsiteY706" fmla="*/ 288886 h 427311"/>
                        <a:gd name="connsiteX707" fmla="*/ 227452 w 340534"/>
                        <a:gd name="connsiteY707" fmla="*/ 288886 h 427311"/>
                        <a:gd name="connsiteX708" fmla="*/ 227452 w 340534"/>
                        <a:gd name="connsiteY708" fmla="*/ 288886 h 427311"/>
                        <a:gd name="connsiteX709" fmla="*/ 234537 w 340534"/>
                        <a:gd name="connsiteY709" fmla="*/ 288205 h 427311"/>
                        <a:gd name="connsiteX710" fmla="*/ 228270 w 340534"/>
                        <a:gd name="connsiteY710" fmla="*/ 293246 h 427311"/>
                        <a:gd name="connsiteX711" fmla="*/ 235764 w 340534"/>
                        <a:gd name="connsiteY711" fmla="*/ 296788 h 427311"/>
                        <a:gd name="connsiteX712" fmla="*/ 236990 w 340534"/>
                        <a:gd name="connsiteY712" fmla="*/ 298968 h 427311"/>
                        <a:gd name="connsiteX713" fmla="*/ 237534 w 340534"/>
                        <a:gd name="connsiteY713" fmla="*/ 293791 h 427311"/>
                        <a:gd name="connsiteX714" fmla="*/ 262740 w 340534"/>
                        <a:gd name="connsiteY714" fmla="*/ 272536 h 427311"/>
                        <a:gd name="connsiteX715" fmla="*/ 264239 w 340534"/>
                        <a:gd name="connsiteY715" fmla="*/ 277714 h 427311"/>
                        <a:gd name="connsiteX716" fmla="*/ 270234 w 340534"/>
                        <a:gd name="connsiteY716" fmla="*/ 265588 h 427311"/>
                        <a:gd name="connsiteX717" fmla="*/ 268871 w 340534"/>
                        <a:gd name="connsiteY717" fmla="*/ 271583 h 427311"/>
                        <a:gd name="connsiteX718" fmla="*/ 281951 w 340534"/>
                        <a:gd name="connsiteY718" fmla="*/ 242426 h 427311"/>
                        <a:gd name="connsiteX719" fmla="*/ 285220 w 340534"/>
                        <a:gd name="connsiteY719" fmla="*/ 243380 h 427311"/>
                        <a:gd name="connsiteX720" fmla="*/ 286856 w 340534"/>
                        <a:gd name="connsiteY720" fmla="*/ 236295 h 427311"/>
                        <a:gd name="connsiteX721" fmla="*/ 289308 w 340534"/>
                        <a:gd name="connsiteY721" fmla="*/ 214496 h 427311"/>
                        <a:gd name="connsiteX722" fmla="*/ 289444 w 340534"/>
                        <a:gd name="connsiteY722" fmla="*/ 207956 h 427311"/>
                        <a:gd name="connsiteX723" fmla="*/ 289172 w 340534"/>
                        <a:gd name="connsiteY723" fmla="*/ 208501 h 427311"/>
                        <a:gd name="connsiteX724" fmla="*/ 287537 w 340534"/>
                        <a:gd name="connsiteY724" fmla="*/ 201961 h 427311"/>
                        <a:gd name="connsiteX725" fmla="*/ 280861 w 340534"/>
                        <a:gd name="connsiteY725" fmla="*/ 201961 h 427311"/>
                        <a:gd name="connsiteX726" fmla="*/ 284539 w 340534"/>
                        <a:gd name="connsiteY726" fmla="*/ 203187 h 427311"/>
                        <a:gd name="connsiteX727" fmla="*/ 284539 w 340534"/>
                        <a:gd name="connsiteY727" fmla="*/ 194059 h 427311"/>
                        <a:gd name="connsiteX728" fmla="*/ 280861 w 340534"/>
                        <a:gd name="connsiteY728" fmla="*/ 200326 h 427311"/>
                        <a:gd name="connsiteX729" fmla="*/ 278544 w 340534"/>
                        <a:gd name="connsiteY729" fmla="*/ 192015 h 427311"/>
                        <a:gd name="connsiteX730" fmla="*/ 286311 w 340534"/>
                        <a:gd name="connsiteY730" fmla="*/ 187928 h 427311"/>
                        <a:gd name="connsiteX731" fmla="*/ 284948 w 340534"/>
                        <a:gd name="connsiteY731" fmla="*/ 178254 h 427311"/>
                        <a:gd name="connsiteX732" fmla="*/ 279362 w 340534"/>
                        <a:gd name="connsiteY732" fmla="*/ 181660 h 427311"/>
                        <a:gd name="connsiteX733" fmla="*/ 279226 w 340534"/>
                        <a:gd name="connsiteY733" fmla="*/ 174439 h 427311"/>
                        <a:gd name="connsiteX734" fmla="*/ 281406 w 340534"/>
                        <a:gd name="connsiteY734" fmla="*/ 177437 h 427311"/>
                        <a:gd name="connsiteX735" fmla="*/ 284948 w 340534"/>
                        <a:gd name="connsiteY735" fmla="*/ 171714 h 427311"/>
                        <a:gd name="connsiteX736" fmla="*/ 284131 w 340534"/>
                        <a:gd name="connsiteY736" fmla="*/ 168717 h 427311"/>
                        <a:gd name="connsiteX737" fmla="*/ 283177 w 340534"/>
                        <a:gd name="connsiteY737" fmla="*/ 169534 h 427311"/>
                        <a:gd name="connsiteX738" fmla="*/ 280043 w 340534"/>
                        <a:gd name="connsiteY738" fmla="*/ 166673 h 427311"/>
                        <a:gd name="connsiteX739" fmla="*/ 277182 w 340534"/>
                        <a:gd name="connsiteY739" fmla="*/ 168990 h 427311"/>
                        <a:gd name="connsiteX740" fmla="*/ 276910 w 340534"/>
                        <a:gd name="connsiteY740" fmla="*/ 164766 h 427311"/>
                        <a:gd name="connsiteX741" fmla="*/ 273640 w 340534"/>
                        <a:gd name="connsiteY741" fmla="*/ 168445 h 427311"/>
                        <a:gd name="connsiteX742" fmla="*/ 271869 w 340534"/>
                        <a:gd name="connsiteY742" fmla="*/ 164221 h 427311"/>
                        <a:gd name="connsiteX743" fmla="*/ 273776 w 340534"/>
                        <a:gd name="connsiteY743" fmla="*/ 178663 h 427311"/>
                        <a:gd name="connsiteX744" fmla="*/ 276637 w 340534"/>
                        <a:gd name="connsiteY744" fmla="*/ 176074 h 427311"/>
                        <a:gd name="connsiteX745" fmla="*/ 271732 w 340534"/>
                        <a:gd name="connsiteY745" fmla="*/ 187519 h 427311"/>
                        <a:gd name="connsiteX746" fmla="*/ 276092 w 340534"/>
                        <a:gd name="connsiteY746" fmla="*/ 199645 h 427311"/>
                        <a:gd name="connsiteX747" fmla="*/ 272550 w 340534"/>
                        <a:gd name="connsiteY747" fmla="*/ 206730 h 427311"/>
                        <a:gd name="connsiteX748" fmla="*/ 278136 w 340534"/>
                        <a:gd name="connsiteY748" fmla="*/ 217493 h 427311"/>
                        <a:gd name="connsiteX749" fmla="*/ 280452 w 340534"/>
                        <a:gd name="connsiteY749" fmla="*/ 209999 h 427311"/>
                        <a:gd name="connsiteX750" fmla="*/ 280452 w 340534"/>
                        <a:gd name="connsiteY750" fmla="*/ 215041 h 427311"/>
                        <a:gd name="connsiteX751" fmla="*/ 283722 w 340534"/>
                        <a:gd name="connsiteY751" fmla="*/ 212452 h 427311"/>
                        <a:gd name="connsiteX752" fmla="*/ 289035 w 340534"/>
                        <a:gd name="connsiteY752" fmla="*/ 214359 h 427311"/>
                        <a:gd name="connsiteX753" fmla="*/ 291624 w 340534"/>
                        <a:gd name="connsiteY753" fmla="*/ 88060 h 427311"/>
                        <a:gd name="connsiteX754" fmla="*/ 291624 w 340534"/>
                        <a:gd name="connsiteY754" fmla="*/ 87787 h 427311"/>
                        <a:gd name="connsiteX755" fmla="*/ 291624 w 340534"/>
                        <a:gd name="connsiteY755" fmla="*/ 88060 h 427311"/>
                        <a:gd name="connsiteX756" fmla="*/ 291624 w 340534"/>
                        <a:gd name="connsiteY756" fmla="*/ 88060 h 42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Lst>
                      <a:rect l="l" t="t" r="r" b="b"/>
                      <a:pathLst>
                        <a:path w="340534" h="427311">
                          <a:moveTo>
                            <a:pt x="221049" y="67623"/>
                          </a:moveTo>
                          <a:lnTo>
                            <a:pt x="219550" y="67214"/>
                          </a:lnTo>
                          <a:lnTo>
                            <a:pt x="220640" y="67214"/>
                          </a:lnTo>
                          <a:cubicBezTo>
                            <a:pt x="220640" y="67214"/>
                            <a:pt x="218460" y="64080"/>
                            <a:pt x="218460" y="64080"/>
                          </a:cubicBezTo>
                          <a:cubicBezTo>
                            <a:pt x="218051" y="64080"/>
                            <a:pt x="217506" y="63808"/>
                            <a:pt x="216962" y="63535"/>
                          </a:cubicBezTo>
                          <a:cubicBezTo>
                            <a:pt x="217234" y="63535"/>
                            <a:pt x="217506" y="63535"/>
                            <a:pt x="217779" y="63263"/>
                          </a:cubicBezTo>
                          <a:lnTo>
                            <a:pt x="217097" y="62309"/>
                          </a:lnTo>
                          <a:cubicBezTo>
                            <a:pt x="213010" y="62718"/>
                            <a:pt x="206062" y="60810"/>
                            <a:pt x="203473" y="61219"/>
                          </a:cubicBezTo>
                          <a:cubicBezTo>
                            <a:pt x="200612" y="60946"/>
                            <a:pt x="197614" y="60265"/>
                            <a:pt x="195980" y="59039"/>
                          </a:cubicBezTo>
                          <a:cubicBezTo>
                            <a:pt x="197478" y="59993"/>
                            <a:pt x="199794" y="60538"/>
                            <a:pt x="200067" y="58767"/>
                          </a:cubicBezTo>
                          <a:cubicBezTo>
                            <a:pt x="197887" y="55497"/>
                            <a:pt x="198023" y="50047"/>
                            <a:pt x="190393" y="51410"/>
                          </a:cubicBezTo>
                          <a:lnTo>
                            <a:pt x="193936" y="52908"/>
                          </a:lnTo>
                          <a:cubicBezTo>
                            <a:pt x="190393" y="53589"/>
                            <a:pt x="187124" y="54816"/>
                            <a:pt x="184126" y="56042"/>
                          </a:cubicBezTo>
                          <a:cubicBezTo>
                            <a:pt x="182355" y="52499"/>
                            <a:pt x="188759" y="54271"/>
                            <a:pt x="190802" y="52499"/>
                          </a:cubicBezTo>
                          <a:cubicBezTo>
                            <a:pt x="187124" y="52908"/>
                            <a:pt x="185080" y="50592"/>
                            <a:pt x="182764" y="48957"/>
                          </a:cubicBezTo>
                          <a:cubicBezTo>
                            <a:pt x="180584" y="47458"/>
                            <a:pt x="178540" y="46368"/>
                            <a:pt x="176497" y="48821"/>
                          </a:cubicBezTo>
                          <a:cubicBezTo>
                            <a:pt x="176632" y="45551"/>
                            <a:pt x="176905" y="39556"/>
                            <a:pt x="172000" y="39556"/>
                          </a:cubicBezTo>
                          <a:cubicBezTo>
                            <a:pt x="174862" y="43643"/>
                            <a:pt x="169003" y="41736"/>
                            <a:pt x="171319" y="45960"/>
                          </a:cubicBezTo>
                          <a:cubicBezTo>
                            <a:pt x="169684" y="47731"/>
                            <a:pt x="166550" y="44324"/>
                            <a:pt x="166142" y="46777"/>
                          </a:cubicBezTo>
                          <a:lnTo>
                            <a:pt x="166550" y="45415"/>
                          </a:lnTo>
                          <a:cubicBezTo>
                            <a:pt x="158921" y="40101"/>
                            <a:pt x="156468" y="48276"/>
                            <a:pt x="154016" y="51546"/>
                          </a:cubicBezTo>
                          <a:cubicBezTo>
                            <a:pt x="145841" y="53862"/>
                            <a:pt x="141618" y="52772"/>
                            <a:pt x="134941" y="55497"/>
                          </a:cubicBezTo>
                          <a:cubicBezTo>
                            <a:pt x="133988" y="53453"/>
                            <a:pt x="130173" y="48276"/>
                            <a:pt x="127312" y="49502"/>
                          </a:cubicBezTo>
                          <a:cubicBezTo>
                            <a:pt x="127039" y="52908"/>
                            <a:pt x="121453" y="56859"/>
                            <a:pt x="122543" y="60538"/>
                          </a:cubicBezTo>
                          <a:cubicBezTo>
                            <a:pt x="127857" y="59993"/>
                            <a:pt x="125132" y="55905"/>
                            <a:pt x="127720" y="53862"/>
                          </a:cubicBezTo>
                          <a:cubicBezTo>
                            <a:pt x="131535" y="56587"/>
                            <a:pt x="129355" y="57404"/>
                            <a:pt x="133443" y="58631"/>
                          </a:cubicBezTo>
                          <a:cubicBezTo>
                            <a:pt x="130173" y="57949"/>
                            <a:pt x="122816" y="65170"/>
                            <a:pt x="118456" y="63399"/>
                          </a:cubicBezTo>
                          <a:lnTo>
                            <a:pt x="119137" y="62445"/>
                          </a:lnTo>
                          <a:cubicBezTo>
                            <a:pt x="113823" y="62582"/>
                            <a:pt x="107829" y="54816"/>
                            <a:pt x="103469" y="64489"/>
                          </a:cubicBezTo>
                          <a:cubicBezTo>
                            <a:pt x="102651" y="65852"/>
                            <a:pt x="101970" y="67350"/>
                            <a:pt x="101289" y="68713"/>
                          </a:cubicBezTo>
                          <a:cubicBezTo>
                            <a:pt x="101289" y="68304"/>
                            <a:pt x="101016" y="67895"/>
                            <a:pt x="100880" y="67486"/>
                          </a:cubicBezTo>
                          <a:cubicBezTo>
                            <a:pt x="95158" y="71165"/>
                            <a:pt x="93795" y="66260"/>
                            <a:pt x="89980" y="73890"/>
                          </a:cubicBezTo>
                          <a:cubicBezTo>
                            <a:pt x="90253" y="73345"/>
                            <a:pt x="89708" y="73209"/>
                            <a:pt x="89980" y="72664"/>
                          </a:cubicBezTo>
                          <a:cubicBezTo>
                            <a:pt x="85212" y="73618"/>
                            <a:pt x="84531" y="79885"/>
                            <a:pt x="82759" y="82746"/>
                          </a:cubicBezTo>
                          <a:cubicBezTo>
                            <a:pt x="79081" y="81656"/>
                            <a:pt x="80988" y="80021"/>
                            <a:pt x="80443" y="77433"/>
                          </a:cubicBezTo>
                          <a:cubicBezTo>
                            <a:pt x="73631" y="81656"/>
                            <a:pt x="71451" y="91466"/>
                            <a:pt x="71178" y="97597"/>
                          </a:cubicBezTo>
                          <a:lnTo>
                            <a:pt x="66410" y="99913"/>
                          </a:lnTo>
                          <a:cubicBezTo>
                            <a:pt x="67364" y="96916"/>
                            <a:pt x="67364" y="92010"/>
                            <a:pt x="65456" y="91193"/>
                          </a:cubicBezTo>
                          <a:cubicBezTo>
                            <a:pt x="63957" y="93646"/>
                            <a:pt x="65456" y="94327"/>
                            <a:pt x="62322" y="96643"/>
                          </a:cubicBezTo>
                          <a:cubicBezTo>
                            <a:pt x="61232" y="94736"/>
                            <a:pt x="60960" y="92283"/>
                            <a:pt x="60415" y="89149"/>
                          </a:cubicBezTo>
                          <a:cubicBezTo>
                            <a:pt x="52240" y="92828"/>
                            <a:pt x="64502" y="95281"/>
                            <a:pt x="56055" y="95417"/>
                          </a:cubicBezTo>
                          <a:cubicBezTo>
                            <a:pt x="54284" y="97324"/>
                            <a:pt x="55647" y="100458"/>
                            <a:pt x="57281" y="102229"/>
                          </a:cubicBezTo>
                          <a:lnTo>
                            <a:pt x="51832" y="103591"/>
                          </a:lnTo>
                          <a:cubicBezTo>
                            <a:pt x="54011" y="106044"/>
                            <a:pt x="50469" y="110404"/>
                            <a:pt x="48834" y="113674"/>
                          </a:cubicBezTo>
                          <a:cubicBezTo>
                            <a:pt x="49652" y="114764"/>
                            <a:pt x="53330" y="113401"/>
                            <a:pt x="53194" y="111630"/>
                          </a:cubicBezTo>
                          <a:cubicBezTo>
                            <a:pt x="54965" y="113401"/>
                            <a:pt x="53467" y="116944"/>
                            <a:pt x="52376" y="118851"/>
                          </a:cubicBezTo>
                          <a:cubicBezTo>
                            <a:pt x="49515" y="117352"/>
                            <a:pt x="47472" y="120759"/>
                            <a:pt x="45973" y="123756"/>
                          </a:cubicBezTo>
                          <a:cubicBezTo>
                            <a:pt x="44474" y="126890"/>
                            <a:pt x="43112" y="129614"/>
                            <a:pt x="40251" y="126617"/>
                          </a:cubicBezTo>
                          <a:cubicBezTo>
                            <a:pt x="37117" y="137517"/>
                            <a:pt x="33030" y="152640"/>
                            <a:pt x="34256" y="160543"/>
                          </a:cubicBezTo>
                          <a:cubicBezTo>
                            <a:pt x="31804" y="162450"/>
                            <a:pt x="30850" y="167355"/>
                            <a:pt x="28397" y="163676"/>
                          </a:cubicBezTo>
                          <a:cubicBezTo>
                            <a:pt x="26490" y="172668"/>
                            <a:pt x="32485" y="178391"/>
                            <a:pt x="29624" y="186974"/>
                          </a:cubicBezTo>
                          <a:cubicBezTo>
                            <a:pt x="28670" y="187655"/>
                            <a:pt x="30032" y="182887"/>
                            <a:pt x="27852" y="183023"/>
                          </a:cubicBezTo>
                          <a:cubicBezTo>
                            <a:pt x="29760" y="189154"/>
                            <a:pt x="23629" y="193377"/>
                            <a:pt x="24855" y="202778"/>
                          </a:cubicBezTo>
                          <a:cubicBezTo>
                            <a:pt x="24855" y="201280"/>
                            <a:pt x="23492" y="200735"/>
                            <a:pt x="22811" y="200462"/>
                          </a:cubicBezTo>
                          <a:cubicBezTo>
                            <a:pt x="23901" y="200462"/>
                            <a:pt x="24855" y="204413"/>
                            <a:pt x="25672" y="206866"/>
                          </a:cubicBezTo>
                          <a:cubicBezTo>
                            <a:pt x="24991" y="208229"/>
                            <a:pt x="24991" y="205095"/>
                            <a:pt x="24037" y="205776"/>
                          </a:cubicBezTo>
                          <a:cubicBezTo>
                            <a:pt x="19814" y="223624"/>
                            <a:pt x="28942" y="237385"/>
                            <a:pt x="29351" y="254824"/>
                          </a:cubicBezTo>
                          <a:cubicBezTo>
                            <a:pt x="29351" y="249783"/>
                            <a:pt x="24719" y="248012"/>
                            <a:pt x="22947" y="248012"/>
                          </a:cubicBezTo>
                          <a:lnTo>
                            <a:pt x="22947" y="253053"/>
                          </a:lnTo>
                          <a:cubicBezTo>
                            <a:pt x="25264" y="254824"/>
                            <a:pt x="25536" y="258639"/>
                            <a:pt x="27307" y="261637"/>
                          </a:cubicBezTo>
                          <a:cubicBezTo>
                            <a:pt x="26490" y="262045"/>
                            <a:pt x="25672" y="263680"/>
                            <a:pt x="24583" y="262182"/>
                          </a:cubicBezTo>
                          <a:cubicBezTo>
                            <a:pt x="20767" y="272400"/>
                            <a:pt x="33711" y="277032"/>
                            <a:pt x="32485" y="289158"/>
                          </a:cubicBezTo>
                          <a:lnTo>
                            <a:pt x="22403" y="275398"/>
                          </a:lnTo>
                          <a:lnTo>
                            <a:pt x="19541" y="279348"/>
                          </a:lnTo>
                          <a:lnTo>
                            <a:pt x="15045" y="273218"/>
                          </a:lnTo>
                          <a:cubicBezTo>
                            <a:pt x="12865" y="277305"/>
                            <a:pt x="18724" y="280302"/>
                            <a:pt x="15454" y="280984"/>
                          </a:cubicBezTo>
                          <a:cubicBezTo>
                            <a:pt x="14364" y="280302"/>
                            <a:pt x="14636" y="278259"/>
                            <a:pt x="12729" y="278259"/>
                          </a:cubicBezTo>
                          <a:cubicBezTo>
                            <a:pt x="11775" y="282074"/>
                            <a:pt x="14228" y="282210"/>
                            <a:pt x="15182" y="284935"/>
                          </a:cubicBezTo>
                          <a:cubicBezTo>
                            <a:pt x="7688" y="278122"/>
                            <a:pt x="6734" y="263408"/>
                            <a:pt x="4827" y="255505"/>
                          </a:cubicBezTo>
                          <a:cubicBezTo>
                            <a:pt x="4282" y="254279"/>
                            <a:pt x="6462" y="256459"/>
                            <a:pt x="7143" y="256732"/>
                          </a:cubicBezTo>
                          <a:cubicBezTo>
                            <a:pt x="6734" y="253462"/>
                            <a:pt x="8778" y="251418"/>
                            <a:pt x="7552" y="247467"/>
                          </a:cubicBezTo>
                          <a:cubicBezTo>
                            <a:pt x="4554" y="245015"/>
                            <a:pt x="5508" y="249511"/>
                            <a:pt x="5235" y="251555"/>
                          </a:cubicBezTo>
                          <a:cubicBezTo>
                            <a:pt x="2783" y="251418"/>
                            <a:pt x="2783" y="250328"/>
                            <a:pt x="2374" y="248148"/>
                          </a:cubicBezTo>
                          <a:cubicBezTo>
                            <a:pt x="5644" y="247603"/>
                            <a:pt x="3328" y="235750"/>
                            <a:pt x="7279" y="232753"/>
                          </a:cubicBezTo>
                          <a:cubicBezTo>
                            <a:pt x="6325" y="220763"/>
                            <a:pt x="-1304" y="234660"/>
                            <a:pt x="194" y="222807"/>
                          </a:cubicBezTo>
                          <a:lnTo>
                            <a:pt x="4009" y="219400"/>
                          </a:lnTo>
                          <a:cubicBezTo>
                            <a:pt x="1284" y="212452"/>
                            <a:pt x="-896" y="203323"/>
                            <a:pt x="603" y="195421"/>
                          </a:cubicBezTo>
                          <a:lnTo>
                            <a:pt x="603" y="197056"/>
                          </a:lnTo>
                          <a:cubicBezTo>
                            <a:pt x="2102" y="198282"/>
                            <a:pt x="3328" y="196511"/>
                            <a:pt x="4146" y="195830"/>
                          </a:cubicBezTo>
                          <a:cubicBezTo>
                            <a:pt x="6462" y="190108"/>
                            <a:pt x="2238" y="184249"/>
                            <a:pt x="6598" y="181115"/>
                          </a:cubicBezTo>
                          <a:cubicBezTo>
                            <a:pt x="3464" y="173894"/>
                            <a:pt x="2510" y="161769"/>
                            <a:pt x="2510" y="153321"/>
                          </a:cubicBezTo>
                          <a:cubicBezTo>
                            <a:pt x="7824" y="152368"/>
                            <a:pt x="4282" y="164630"/>
                            <a:pt x="6870" y="168445"/>
                          </a:cubicBezTo>
                          <a:lnTo>
                            <a:pt x="8233" y="161360"/>
                          </a:lnTo>
                          <a:cubicBezTo>
                            <a:pt x="7415" y="165720"/>
                            <a:pt x="8914" y="167899"/>
                            <a:pt x="11230" y="170897"/>
                          </a:cubicBezTo>
                          <a:cubicBezTo>
                            <a:pt x="13410" y="165038"/>
                            <a:pt x="9323" y="162177"/>
                            <a:pt x="9459" y="156046"/>
                          </a:cubicBezTo>
                          <a:cubicBezTo>
                            <a:pt x="10685" y="156864"/>
                            <a:pt x="11639" y="156183"/>
                            <a:pt x="12456" y="153594"/>
                          </a:cubicBezTo>
                          <a:lnTo>
                            <a:pt x="9459" y="151959"/>
                          </a:lnTo>
                          <a:cubicBezTo>
                            <a:pt x="9459" y="151959"/>
                            <a:pt x="10004" y="151686"/>
                            <a:pt x="10413" y="151005"/>
                          </a:cubicBezTo>
                          <a:cubicBezTo>
                            <a:pt x="10549" y="147327"/>
                            <a:pt x="10958" y="143648"/>
                            <a:pt x="11503" y="139969"/>
                          </a:cubicBezTo>
                          <a:cubicBezTo>
                            <a:pt x="9459" y="141741"/>
                            <a:pt x="6598" y="141059"/>
                            <a:pt x="5644" y="143784"/>
                          </a:cubicBezTo>
                          <a:cubicBezTo>
                            <a:pt x="7824" y="143375"/>
                            <a:pt x="7415" y="145828"/>
                            <a:pt x="6734" y="148553"/>
                          </a:cubicBezTo>
                          <a:cubicBezTo>
                            <a:pt x="5235" y="145555"/>
                            <a:pt x="4282" y="150733"/>
                            <a:pt x="2510" y="150324"/>
                          </a:cubicBezTo>
                          <a:cubicBezTo>
                            <a:pt x="3873" y="144738"/>
                            <a:pt x="5781" y="137653"/>
                            <a:pt x="6053" y="133702"/>
                          </a:cubicBezTo>
                          <a:lnTo>
                            <a:pt x="9323" y="133702"/>
                          </a:lnTo>
                          <a:cubicBezTo>
                            <a:pt x="12048" y="128525"/>
                            <a:pt x="12593" y="122257"/>
                            <a:pt x="15182" y="119124"/>
                          </a:cubicBezTo>
                          <a:lnTo>
                            <a:pt x="16135" y="120895"/>
                          </a:lnTo>
                          <a:cubicBezTo>
                            <a:pt x="19950" y="115172"/>
                            <a:pt x="21312" y="108088"/>
                            <a:pt x="27444" y="104273"/>
                          </a:cubicBezTo>
                          <a:cubicBezTo>
                            <a:pt x="27852" y="96507"/>
                            <a:pt x="30577" y="89422"/>
                            <a:pt x="30850" y="83155"/>
                          </a:cubicBezTo>
                          <a:cubicBezTo>
                            <a:pt x="29487" y="78522"/>
                            <a:pt x="45837" y="73618"/>
                            <a:pt x="46654" y="65170"/>
                          </a:cubicBezTo>
                          <a:cubicBezTo>
                            <a:pt x="47199" y="65170"/>
                            <a:pt x="45428" y="70484"/>
                            <a:pt x="45155" y="73209"/>
                          </a:cubicBezTo>
                          <a:cubicBezTo>
                            <a:pt x="48562" y="70484"/>
                            <a:pt x="47608" y="64625"/>
                            <a:pt x="51559" y="66533"/>
                          </a:cubicBezTo>
                          <a:cubicBezTo>
                            <a:pt x="43520" y="72391"/>
                            <a:pt x="54284" y="68577"/>
                            <a:pt x="51968" y="72391"/>
                          </a:cubicBezTo>
                          <a:cubicBezTo>
                            <a:pt x="55238" y="69258"/>
                            <a:pt x="57963" y="65306"/>
                            <a:pt x="58780" y="62718"/>
                          </a:cubicBezTo>
                          <a:cubicBezTo>
                            <a:pt x="53330" y="67759"/>
                            <a:pt x="56736" y="56587"/>
                            <a:pt x="52513" y="63263"/>
                          </a:cubicBezTo>
                          <a:cubicBezTo>
                            <a:pt x="54420" y="56723"/>
                            <a:pt x="59597" y="50047"/>
                            <a:pt x="66274" y="46641"/>
                          </a:cubicBezTo>
                          <a:cubicBezTo>
                            <a:pt x="67364" y="48140"/>
                            <a:pt x="68590" y="48140"/>
                            <a:pt x="71042" y="47186"/>
                          </a:cubicBezTo>
                          <a:lnTo>
                            <a:pt x="71042" y="43780"/>
                          </a:lnTo>
                          <a:cubicBezTo>
                            <a:pt x="74039" y="42145"/>
                            <a:pt x="67909" y="50183"/>
                            <a:pt x="73767" y="46777"/>
                          </a:cubicBezTo>
                          <a:cubicBezTo>
                            <a:pt x="76764" y="38875"/>
                            <a:pt x="92433" y="37103"/>
                            <a:pt x="91070" y="28520"/>
                          </a:cubicBezTo>
                          <a:cubicBezTo>
                            <a:pt x="97338" y="28520"/>
                            <a:pt x="83849" y="36695"/>
                            <a:pt x="92841" y="35877"/>
                          </a:cubicBezTo>
                          <a:cubicBezTo>
                            <a:pt x="90389" y="40782"/>
                            <a:pt x="83168" y="41327"/>
                            <a:pt x="84258" y="45687"/>
                          </a:cubicBezTo>
                          <a:cubicBezTo>
                            <a:pt x="87255" y="42145"/>
                            <a:pt x="87528" y="47595"/>
                            <a:pt x="89844" y="46096"/>
                          </a:cubicBezTo>
                          <a:lnTo>
                            <a:pt x="92705" y="41327"/>
                          </a:lnTo>
                          <a:lnTo>
                            <a:pt x="91752" y="41736"/>
                          </a:lnTo>
                          <a:cubicBezTo>
                            <a:pt x="96656" y="33834"/>
                            <a:pt x="110008" y="29201"/>
                            <a:pt x="120227" y="24841"/>
                          </a:cubicBezTo>
                          <a:cubicBezTo>
                            <a:pt x="127857" y="17893"/>
                            <a:pt x="133306" y="9854"/>
                            <a:pt x="146250" y="8628"/>
                          </a:cubicBezTo>
                          <a:cubicBezTo>
                            <a:pt x="142980" y="11490"/>
                            <a:pt x="156877" y="9582"/>
                            <a:pt x="149520" y="15032"/>
                          </a:cubicBezTo>
                          <a:cubicBezTo>
                            <a:pt x="155242" y="16394"/>
                            <a:pt x="160692" y="14078"/>
                            <a:pt x="160828" y="12171"/>
                          </a:cubicBezTo>
                          <a:cubicBezTo>
                            <a:pt x="155651" y="11626"/>
                            <a:pt x="159057" y="11626"/>
                            <a:pt x="154697" y="10944"/>
                          </a:cubicBezTo>
                          <a:cubicBezTo>
                            <a:pt x="157422" y="8628"/>
                            <a:pt x="164507" y="8492"/>
                            <a:pt x="167096" y="10127"/>
                          </a:cubicBezTo>
                          <a:cubicBezTo>
                            <a:pt x="165869" y="9854"/>
                            <a:pt x="166278" y="10263"/>
                            <a:pt x="166005" y="10944"/>
                          </a:cubicBezTo>
                          <a:cubicBezTo>
                            <a:pt x="172137" y="12852"/>
                            <a:pt x="169003" y="9037"/>
                            <a:pt x="173635" y="8492"/>
                          </a:cubicBezTo>
                          <a:cubicBezTo>
                            <a:pt x="174180" y="10127"/>
                            <a:pt x="176632" y="10536"/>
                            <a:pt x="179494" y="10808"/>
                          </a:cubicBezTo>
                          <a:cubicBezTo>
                            <a:pt x="182355" y="11353"/>
                            <a:pt x="185625" y="11898"/>
                            <a:pt x="187532" y="12988"/>
                          </a:cubicBezTo>
                          <a:lnTo>
                            <a:pt x="194753" y="10127"/>
                          </a:lnTo>
                          <a:cubicBezTo>
                            <a:pt x="190666" y="11898"/>
                            <a:pt x="200340" y="12988"/>
                            <a:pt x="200340" y="15986"/>
                          </a:cubicBezTo>
                          <a:cubicBezTo>
                            <a:pt x="205381" y="15577"/>
                            <a:pt x="210013" y="13806"/>
                            <a:pt x="215735" y="17348"/>
                          </a:cubicBezTo>
                          <a:cubicBezTo>
                            <a:pt x="212738" y="17348"/>
                            <a:pt x="220095" y="21980"/>
                            <a:pt x="218596" y="24705"/>
                          </a:cubicBezTo>
                          <a:cubicBezTo>
                            <a:pt x="226363" y="32199"/>
                            <a:pt x="238216" y="27703"/>
                            <a:pt x="243666" y="37376"/>
                          </a:cubicBezTo>
                          <a:cubicBezTo>
                            <a:pt x="242985" y="37649"/>
                            <a:pt x="240259" y="37921"/>
                            <a:pt x="242031" y="40237"/>
                          </a:cubicBezTo>
                          <a:cubicBezTo>
                            <a:pt x="244211" y="41055"/>
                            <a:pt x="247072" y="43916"/>
                            <a:pt x="248979" y="45278"/>
                          </a:cubicBezTo>
                          <a:lnTo>
                            <a:pt x="248979" y="45278"/>
                          </a:lnTo>
                          <a:cubicBezTo>
                            <a:pt x="248979" y="45278"/>
                            <a:pt x="249115" y="45278"/>
                            <a:pt x="249115" y="45278"/>
                          </a:cubicBezTo>
                          <a:cubicBezTo>
                            <a:pt x="250069" y="45960"/>
                            <a:pt x="250887" y="46232"/>
                            <a:pt x="251295" y="45687"/>
                          </a:cubicBezTo>
                          <a:cubicBezTo>
                            <a:pt x="256200" y="46504"/>
                            <a:pt x="259879" y="45823"/>
                            <a:pt x="267100" y="50319"/>
                          </a:cubicBezTo>
                          <a:cubicBezTo>
                            <a:pt x="269143" y="47595"/>
                            <a:pt x="263557" y="43235"/>
                            <a:pt x="260424" y="42009"/>
                          </a:cubicBezTo>
                          <a:lnTo>
                            <a:pt x="256200" y="42554"/>
                          </a:lnTo>
                          <a:cubicBezTo>
                            <a:pt x="257971" y="37103"/>
                            <a:pt x="250069" y="38057"/>
                            <a:pt x="249797" y="35469"/>
                          </a:cubicBezTo>
                          <a:cubicBezTo>
                            <a:pt x="257835" y="34242"/>
                            <a:pt x="267236" y="45823"/>
                            <a:pt x="275411" y="50047"/>
                          </a:cubicBezTo>
                          <a:cubicBezTo>
                            <a:pt x="275547" y="43098"/>
                            <a:pt x="267917" y="33561"/>
                            <a:pt x="259334" y="26749"/>
                          </a:cubicBezTo>
                          <a:lnTo>
                            <a:pt x="261514" y="31381"/>
                          </a:lnTo>
                          <a:lnTo>
                            <a:pt x="257290" y="27703"/>
                          </a:lnTo>
                          <a:lnTo>
                            <a:pt x="258925" y="33970"/>
                          </a:lnTo>
                          <a:cubicBezTo>
                            <a:pt x="255383" y="30019"/>
                            <a:pt x="251568" y="27566"/>
                            <a:pt x="247753" y="24569"/>
                          </a:cubicBezTo>
                          <a:cubicBezTo>
                            <a:pt x="252385" y="27975"/>
                            <a:pt x="250750" y="33016"/>
                            <a:pt x="248979" y="30428"/>
                          </a:cubicBezTo>
                          <a:cubicBezTo>
                            <a:pt x="246254" y="24024"/>
                            <a:pt x="242576" y="28112"/>
                            <a:pt x="239033" y="25114"/>
                          </a:cubicBezTo>
                          <a:cubicBezTo>
                            <a:pt x="240940" y="26885"/>
                            <a:pt x="243666" y="29065"/>
                            <a:pt x="240668" y="29201"/>
                          </a:cubicBezTo>
                          <a:cubicBezTo>
                            <a:pt x="235627" y="20481"/>
                            <a:pt x="231948" y="21163"/>
                            <a:pt x="226498" y="13124"/>
                          </a:cubicBezTo>
                          <a:cubicBezTo>
                            <a:pt x="224864" y="18438"/>
                            <a:pt x="216416" y="8219"/>
                            <a:pt x="213147" y="12034"/>
                          </a:cubicBezTo>
                          <a:lnTo>
                            <a:pt x="216689" y="14214"/>
                          </a:lnTo>
                          <a:lnTo>
                            <a:pt x="207561" y="13806"/>
                          </a:lnTo>
                          <a:cubicBezTo>
                            <a:pt x="201429" y="6585"/>
                            <a:pt x="216416" y="12307"/>
                            <a:pt x="205381" y="4677"/>
                          </a:cubicBezTo>
                          <a:cubicBezTo>
                            <a:pt x="193663" y="-91"/>
                            <a:pt x="192301" y="6448"/>
                            <a:pt x="183172" y="4677"/>
                          </a:cubicBezTo>
                          <a:cubicBezTo>
                            <a:pt x="186579" y="2225"/>
                            <a:pt x="195026" y="317"/>
                            <a:pt x="202519" y="3315"/>
                          </a:cubicBezTo>
                          <a:lnTo>
                            <a:pt x="198432" y="181"/>
                          </a:lnTo>
                          <a:cubicBezTo>
                            <a:pt x="201429" y="-909"/>
                            <a:pt x="212329" y="3178"/>
                            <a:pt x="216553" y="5631"/>
                          </a:cubicBezTo>
                          <a:cubicBezTo>
                            <a:pt x="207152" y="5631"/>
                            <a:pt x="219823" y="8219"/>
                            <a:pt x="221730" y="12716"/>
                          </a:cubicBezTo>
                          <a:cubicBezTo>
                            <a:pt x="223910" y="10263"/>
                            <a:pt x="218869" y="8083"/>
                            <a:pt x="225681" y="8901"/>
                          </a:cubicBezTo>
                          <a:cubicBezTo>
                            <a:pt x="220368" y="6039"/>
                            <a:pt x="219277" y="6039"/>
                            <a:pt x="212738" y="1680"/>
                          </a:cubicBezTo>
                          <a:cubicBezTo>
                            <a:pt x="220231" y="5767"/>
                            <a:pt x="224727" y="4950"/>
                            <a:pt x="229087" y="4405"/>
                          </a:cubicBezTo>
                          <a:cubicBezTo>
                            <a:pt x="233447" y="3860"/>
                            <a:pt x="237807" y="3315"/>
                            <a:pt x="243257" y="8628"/>
                          </a:cubicBezTo>
                          <a:cubicBezTo>
                            <a:pt x="236717" y="6039"/>
                            <a:pt x="242712" y="13806"/>
                            <a:pt x="242439" y="15440"/>
                          </a:cubicBezTo>
                          <a:cubicBezTo>
                            <a:pt x="245300" y="16803"/>
                            <a:pt x="250614" y="20073"/>
                            <a:pt x="253067" y="21027"/>
                          </a:cubicBezTo>
                          <a:lnTo>
                            <a:pt x="254020" y="15986"/>
                          </a:lnTo>
                          <a:cubicBezTo>
                            <a:pt x="261922" y="19800"/>
                            <a:pt x="257699" y="28929"/>
                            <a:pt x="267372" y="31790"/>
                          </a:cubicBezTo>
                          <a:cubicBezTo>
                            <a:pt x="270234" y="30700"/>
                            <a:pt x="262195" y="25523"/>
                            <a:pt x="263694" y="26340"/>
                          </a:cubicBezTo>
                          <a:cubicBezTo>
                            <a:pt x="275002" y="33016"/>
                            <a:pt x="272822" y="41600"/>
                            <a:pt x="276773" y="51546"/>
                          </a:cubicBezTo>
                          <a:cubicBezTo>
                            <a:pt x="278136" y="51137"/>
                            <a:pt x="280316" y="49093"/>
                            <a:pt x="284539" y="50456"/>
                          </a:cubicBezTo>
                          <a:cubicBezTo>
                            <a:pt x="281678" y="51273"/>
                            <a:pt x="282223" y="54271"/>
                            <a:pt x="278136" y="52499"/>
                          </a:cubicBezTo>
                          <a:cubicBezTo>
                            <a:pt x="279498" y="55905"/>
                            <a:pt x="283450" y="57677"/>
                            <a:pt x="286174" y="59448"/>
                          </a:cubicBezTo>
                          <a:cubicBezTo>
                            <a:pt x="283177" y="52908"/>
                            <a:pt x="291079" y="59448"/>
                            <a:pt x="293259" y="59448"/>
                          </a:cubicBezTo>
                          <a:cubicBezTo>
                            <a:pt x="295030" y="62718"/>
                            <a:pt x="290398" y="60129"/>
                            <a:pt x="288354" y="58903"/>
                          </a:cubicBezTo>
                          <a:cubicBezTo>
                            <a:pt x="289580" y="61764"/>
                            <a:pt x="288354" y="66805"/>
                            <a:pt x="292578" y="65715"/>
                          </a:cubicBezTo>
                          <a:cubicBezTo>
                            <a:pt x="290398" y="67486"/>
                            <a:pt x="281678" y="63672"/>
                            <a:pt x="277863" y="59993"/>
                          </a:cubicBezTo>
                          <a:lnTo>
                            <a:pt x="279634" y="63126"/>
                          </a:lnTo>
                          <a:cubicBezTo>
                            <a:pt x="276910" y="62037"/>
                            <a:pt x="277046" y="61492"/>
                            <a:pt x="275138" y="58494"/>
                          </a:cubicBezTo>
                          <a:cubicBezTo>
                            <a:pt x="275683" y="62582"/>
                            <a:pt x="273367" y="63808"/>
                            <a:pt x="271323" y="64489"/>
                          </a:cubicBezTo>
                          <a:cubicBezTo>
                            <a:pt x="271323" y="63944"/>
                            <a:pt x="272005" y="64217"/>
                            <a:pt x="272141" y="63672"/>
                          </a:cubicBezTo>
                          <a:cubicBezTo>
                            <a:pt x="270915" y="61083"/>
                            <a:pt x="268871" y="59857"/>
                            <a:pt x="268190" y="61355"/>
                          </a:cubicBezTo>
                          <a:cubicBezTo>
                            <a:pt x="263557" y="61900"/>
                            <a:pt x="268871" y="65852"/>
                            <a:pt x="268326" y="68577"/>
                          </a:cubicBezTo>
                          <a:lnTo>
                            <a:pt x="271460" y="71438"/>
                          </a:lnTo>
                          <a:cubicBezTo>
                            <a:pt x="277727" y="72664"/>
                            <a:pt x="283722" y="74026"/>
                            <a:pt x="289989" y="75661"/>
                          </a:cubicBezTo>
                          <a:cubicBezTo>
                            <a:pt x="294621" y="79885"/>
                            <a:pt x="293668" y="83836"/>
                            <a:pt x="294349" y="88741"/>
                          </a:cubicBezTo>
                          <a:lnTo>
                            <a:pt x="297892" y="88060"/>
                          </a:lnTo>
                          <a:cubicBezTo>
                            <a:pt x="300344" y="92692"/>
                            <a:pt x="301706" y="97324"/>
                            <a:pt x="296529" y="96643"/>
                          </a:cubicBezTo>
                          <a:cubicBezTo>
                            <a:pt x="297346" y="95962"/>
                            <a:pt x="296801" y="95417"/>
                            <a:pt x="296529" y="94463"/>
                          </a:cubicBezTo>
                          <a:cubicBezTo>
                            <a:pt x="296120" y="94463"/>
                            <a:pt x="295712" y="94463"/>
                            <a:pt x="295303" y="94463"/>
                          </a:cubicBezTo>
                          <a:lnTo>
                            <a:pt x="294621" y="94463"/>
                          </a:lnTo>
                          <a:cubicBezTo>
                            <a:pt x="298300" y="98687"/>
                            <a:pt x="300616" y="101139"/>
                            <a:pt x="300889" y="101411"/>
                          </a:cubicBezTo>
                          <a:cubicBezTo>
                            <a:pt x="292033" y="95826"/>
                            <a:pt x="295439" y="104000"/>
                            <a:pt x="289444" y="105635"/>
                          </a:cubicBezTo>
                          <a:lnTo>
                            <a:pt x="295575" y="112584"/>
                          </a:lnTo>
                          <a:cubicBezTo>
                            <a:pt x="294621" y="106862"/>
                            <a:pt x="298028" y="111085"/>
                            <a:pt x="299662" y="112447"/>
                          </a:cubicBezTo>
                          <a:cubicBezTo>
                            <a:pt x="297074" y="114627"/>
                            <a:pt x="303205" y="118715"/>
                            <a:pt x="304431" y="122666"/>
                          </a:cubicBezTo>
                          <a:lnTo>
                            <a:pt x="303750" y="122666"/>
                          </a:lnTo>
                          <a:cubicBezTo>
                            <a:pt x="304295" y="126617"/>
                            <a:pt x="306883" y="131658"/>
                            <a:pt x="309200" y="135473"/>
                          </a:cubicBezTo>
                          <a:cubicBezTo>
                            <a:pt x="310154" y="134792"/>
                            <a:pt x="317238" y="138334"/>
                            <a:pt x="321189" y="140106"/>
                          </a:cubicBezTo>
                          <a:cubicBezTo>
                            <a:pt x="319963" y="132203"/>
                            <a:pt x="322688" y="136290"/>
                            <a:pt x="324459" y="134928"/>
                          </a:cubicBezTo>
                          <a:cubicBezTo>
                            <a:pt x="324459" y="135746"/>
                            <a:pt x="325004" y="137244"/>
                            <a:pt x="325413" y="137244"/>
                          </a:cubicBezTo>
                          <a:cubicBezTo>
                            <a:pt x="326639" y="138062"/>
                            <a:pt x="326094" y="135337"/>
                            <a:pt x="327048" y="134792"/>
                          </a:cubicBezTo>
                          <a:cubicBezTo>
                            <a:pt x="322824" y="126890"/>
                            <a:pt x="319009" y="119260"/>
                            <a:pt x="313151" y="117761"/>
                          </a:cubicBezTo>
                          <a:cubicBezTo>
                            <a:pt x="312334" y="121167"/>
                            <a:pt x="316966" y="121167"/>
                            <a:pt x="316693" y="124437"/>
                          </a:cubicBezTo>
                          <a:cubicBezTo>
                            <a:pt x="312334" y="121985"/>
                            <a:pt x="310154" y="115990"/>
                            <a:pt x="307701" y="111221"/>
                          </a:cubicBezTo>
                          <a:lnTo>
                            <a:pt x="309200" y="108224"/>
                          </a:lnTo>
                          <a:lnTo>
                            <a:pt x="305113" y="103864"/>
                          </a:lnTo>
                          <a:cubicBezTo>
                            <a:pt x="307565" y="105363"/>
                            <a:pt x="309336" y="102502"/>
                            <a:pt x="312878" y="107815"/>
                          </a:cubicBezTo>
                          <a:cubicBezTo>
                            <a:pt x="314786" y="105771"/>
                            <a:pt x="309472" y="102638"/>
                            <a:pt x="308382" y="98959"/>
                          </a:cubicBezTo>
                          <a:lnTo>
                            <a:pt x="304159" y="98959"/>
                          </a:lnTo>
                          <a:cubicBezTo>
                            <a:pt x="306339" y="98823"/>
                            <a:pt x="302660" y="91602"/>
                            <a:pt x="307974" y="95144"/>
                          </a:cubicBezTo>
                          <a:lnTo>
                            <a:pt x="315195" y="101820"/>
                          </a:lnTo>
                          <a:lnTo>
                            <a:pt x="316148" y="98278"/>
                          </a:lnTo>
                          <a:lnTo>
                            <a:pt x="320644" y="105090"/>
                          </a:lnTo>
                          <a:lnTo>
                            <a:pt x="318056" y="104273"/>
                          </a:lnTo>
                          <a:cubicBezTo>
                            <a:pt x="326503" y="115172"/>
                            <a:pt x="313560" y="110812"/>
                            <a:pt x="323778" y="123347"/>
                          </a:cubicBezTo>
                          <a:cubicBezTo>
                            <a:pt x="329773" y="126208"/>
                            <a:pt x="332362" y="131386"/>
                            <a:pt x="333997" y="141468"/>
                          </a:cubicBezTo>
                          <a:cubicBezTo>
                            <a:pt x="330999" y="134792"/>
                            <a:pt x="330726" y="141468"/>
                            <a:pt x="327457" y="139697"/>
                          </a:cubicBezTo>
                          <a:cubicBezTo>
                            <a:pt x="327593" y="147054"/>
                            <a:pt x="331680" y="148553"/>
                            <a:pt x="334133" y="152095"/>
                          </a:cubicBezTo>
                          <a:cubicBezTo>
                            <a:pt x="332225" y="154411"/>
                            <a:pt x="330590" y="156046"/>
                            <a:pt x="329500" y="149643"/>
                          </a:cubicBezTo>
                          <a:cubicBezTo>
                            <a:pt x="324459" y="149915"/>
                            <a:pt x="332089" y="157817"/>
                            <a:pt x="327048" y="159316"/>
                          </a:cubicBezTo>
                          <a:cubicBezTo>
                            <a:pt x="328683" y="169534"/>
                            <a:pt x="332906" y="173486"/>
                            <a:pt x="336449" y="178118"/>
                          </a:cubicBezTo>
                          <a:cubicBezTo>
                            <a:pt x="339855" y="182750"/>
                            <a:pt x="342716" y="188609"/>
                            <a:pt x="338220" y="200871"/>
                          </a:cubicBezTo>
                          <a:lnTo>
                            <a:pt x="336313" y="199781"/>
                          </a:lnTo>
                          <a:cubicBezTo>
                            <a:pt x="336721" y="208092"/>
                            <a:pt x="336040" y="212179"/>
                            <a:pt x="334950" y="218447"/>
                          </a:cubicBezTo>
                          <a:cubicBezTo>
                            <a:pt x="333724" y="224305"/>
                            <a:pt x="332362" y="229755"/>
                            <a:pt x="331136" y="236976"/>
                          </a:cubicBezTo>
                          <a:cubicBezTo>
                            <a:pt x="328410" y="240110"/>
                            <a:pt x="325549" y="243243"/>
                            <a:pt x="322688" y="246105"/>
                          </a:cubicBezTo>
                          <a:cubicBezTo>
                            <a:pt x="322824" y="243380"/>
                            <a:pt x="321053" y="235886"/>
                            <a:pt x="317783" y="238066"/>
                          </a:cubicBezTo>
                          <a:cubicBezTo>
                            <a:pt x="324459" y="234660"/>
                            <a:pt x="324187" y="228665"/>
                            <a:pt x="328138" y="223897"/>
                          </a:cubicBezTo>
                          <a:cubicBezTo>
                            <a:pt x="326912" y="223079"/>
                            <a:pt x="325413" y="225123"/>
                            <a:pt x="324323" y="225804"/>
                          </a:cubicBezTo>
                          <a:cubicBezTo>
                            <a:pt x="325141" y="222534"/>
                            <a:pt x="327865" y="221308"/>
                            <a:pt x="327729" y="216676"/>
                          </a:cubicBezTo>
                          <a:cubicBezTo>
                            <a:pt x="326639" y="216676"/>
                            <a:pt x="324459" y="221172"/>
                            <a:pt x="324459" y="217493"/>
                          </a:cubicBezTo>
                          <a:lnTo>
                            <a:pt x="328683" y="212043"/>
                          </a:lnTo>
                          <a:cubicBezTo>
                            <a:pt x="328138" y="204413"/>
                            <a:pt x="321598" y="207683"/>
                            <a:pt x="324051" y="198691"/>
                          </a:cubicBezTo>
                          <a:cubicBezTo>
                            <a:pt x="326776" y="200871"/>
                            <a:pt x="330590" y="204958"/>
                            <a:pt x="330726" y="208364"/>
                          </a:cubicBezTo>
                          <a:cubicBezTo>
                            <a:pt x="331953" y="204413"/>
                            <a:pt x="331680" y="213951"/>
                            <a:pt x="333997" y="210544"/>
                          </a:cubicBezTo>
                          <a:cubicBezTo>
                            <a:pt x="330454" y="204277"/>
                            <a:pt x="334405" y="201552"/>
                            <a:pt x="332362" y="192424"/>
                          </a:cubicBezTo>
                          <a:cubicBezTo>
                            <a:pt x="332906" y="193514"/>
                            <a:pt x="333724" y="193786"/>
                            <a:pt x="333860" y="195966"/>
                          </a:cubicBezTo>
                          <a:cubicBezTo>
                            <a:pt x="334814" y="191742"/>
                            <a:pt x="335631" y="187383"/>
                            <a:pt x="336177" y="182887"/>
                          </a:cubicBezTo>
                          <a:cubicBezTo>
                            <a:pt x="333860" y="186156"/>
                            <a:pt x="333179" y="171987"/>
                            <a:pt x="329364" y="173486"/>
                          </a:cubicBezTo>
                          <a:cubicBezTo>
                            <a:pt x="328274" y="187110"/>
                            <a:pt x="330726" y="183295"/>
                            <a:pt x="327593" y="198282"/>
                          </a:cubicBezTo>
                          <a:cubicBezTo>
                            <a:pt x="327184" y="193922"/>
                            <a:pt x="323642" y="188200"/>
                            <a:pt x="320099" y="185748"/>
                          </a:cubicBezTo>
                          <a:cubicBezTo>
                            <a:pt x="320236" y="185748"/>
                            <a:pt x="320372" y="185475"/>
                            <a:pt x="320508" y="184930"/>
                          </a:cubicBezTo>
                          <a:cubicBezTo>
                            <a:pt x="316829" y="182750"/>
                            <a:pt x="315740" y="184930"/>
                            <a:pt x="309336" y="184930"/>
                          </a:cubicBezTo>
                          <a:cubicBezTo>
                            <a:pt x="313832" y="191198"/>
                            <a:pt x="309745" y="195285"/>
                            <a:pt x="311516" y="202506"/>
                          </a:cubicBezTo>
                          <a:cubicBezTo>
                            <a:pt x="314922" y="204413"/>
                            <a:pt x="316557" y="198964"/>
                            <a:pt x="315876" y="195013"/>
                          </a:cubicBezTo>
                          <a:lnTo>
                            <a:pt x="317511" y="201825"/>
                          </a:lnTo>
                          <a:lnTo>
                            <a:pt x="316012" y="200326"/>
                          </a:lnTo>
                          <a:cubicBezTo>
                            <a:pt x="314922" y="205640"/>
                            <a:pt x="313968" y="210272"/>
                            <a:pt x="312470" y="215858"/>
                          </a:cubicBezTo>
                          <a:cubicBezTo>
                            <a:pt x="312878" y="212724"/>
                            <a:pt x="310971" y="211362"/>
                            <a:pt x="309745" y="209591"/>
                          </a:cubicBezTo>
                          <a:cubicBezTo>
                            <a:pt x="309336" y="211635"/>
                            <a:pt x="307974" y="213406"/>
                            <a:pt x="306611" y="215313"/>
                          </a:cubicBezTo>
                          <a:cubicBezTo>
                            <a:pt x="310017" y="215586"/>
                            <a:pt x="312334" y="216267"/>
                            <a:pt x="311788" y="218311"/>
                          </a:cubicBezTo>
                          <a:cubicBezTo>
                            <a:pt x="308791" y="228393"/>
                            <a:pt x="303886" y="233161"/>
                            <a:pt x="298981" y="235478"/>
                          </a:cubicBezTo>
                          <a:cubicBezTo>
                            <a:pt x="298981" y="235886"/>
                            <a:pt x="298981" y="236295"/>
                            <a:pt x="298845" y="236704"/>
                          </a:cubicBezTo>
                          <a:cubicBezTo>
                            <a:pt x="302796" y="236159"/>
                            <a:pt x="302115" y="245832"/>
                            <a:pt x="303886" y="250464"/>
                          </a:cubicBezTo>
                          <a:cubicBezTo>
                            <a:pt x="300753" y="248830"/>
                            <a:pt x="299526" y="254824"/>
                            <a:pt x="296256" y="256868"/>
                          </a:cubicBezTo>
                          <a:cubicBezTo>
                            <a:pt x="298981" y="260410"/>
                            <a:pt x="305249" y="261092"/>
                            <a:pt x="310154" y="258639"/>
                          </a:cubicBezTo>
                          <a:cubicBezTo>
                            <a:pt x="310154" y="249647"/>
                            <a:pt x="308655" y="252917"/>
                            <a:pt x="305249" y="247467"/>
                          </a:cubicBezTo>
                          <a:cubicBezTo>
                            <a:pt x="305794" y="243243"/>
                            <a:pt x="305930" y="239156"/>
                            <a:pt x="306066" y="235205"/>
                          </a:cubicBezTo>
                          <a:lnTo>
                            <a:pt x="308382" y="238747"/>
                          </a:lnTo>
                          <a:cubicBezTo>
                            <a:pt x="311788" y="233570"/>
                            <a:pt x="308927" y="227030"/>
                            <a:pt x="313015" y="228529"/>
                          </a:cubicBezTo>
                          <a:cubicBezTo>
                            <a:pt x="314922" y="232344"/>
                            <a:pt x="311788" y="236704"/>
                            <a:pt x="313423" y="240655"/>
                          </a:cubicBezTo>
                          <a:lnTo>
                            <a:pt x="316148" y="237385"/>
                          </a:lnTo>
                          <a:cubicBezTo>
                            <a:pt x="317783" y="245560"/>
                            <a:pt x="311243" y="239565"/>
                            <a:pt x="310835" y="248693"/>
                          </a:cubicBezTo>
                          <a:cubicBezTo>
                            <a:pt x="315467" y="247058"/>
                            <a:pt x="310835" y="249511"/>
                            <a:pt x="311516" y="254007"/>
                          </a:cubicBezTo>
                          <a:cubicBezTo>
                            <a:pt x="315331" y="252099"/>
                            <a:pt x="316421" y="239020"/>
                            <a:pt x="321189" y="243516"/>
                          </a:cubicBezTo>
                          <a:cubicBezTo>
                            <a:pt x="322143" y="249102"/>
                            <a:pt x="308791" y="255505"/>
                            <a:pt x="311107" y="264089"/>
                          </a:cubicBezTo>
                          <a:lnTo>
                            <a:pt x="310699" y="263408"/>
                          </a:lnTo>
                          <a:cubicBezTo>
                            <a:pt x="305385" y="271719"/>
                            <a:pt x="305657" y="276896"/>
                            <a:pt x="305794" y="280847"/>
                          </a:cubicBezTo>
                          <a:cubicBezTo>
                            <a:pt x="301979" y="282891"/>
                            <a:pt x="300889" y="288749"/>
                            <a:pt x="298436" y="292292"/>
                          </a:cubicBezTo>
                          <a:lnTo>
                            <a:pt x="297074" y="291066"/>
                          </a:lnTo>
                          <a:lnTo>
                            <a:pt x="293804" y="295970"/>
                          </a:lnTo>
                          <a:cubicBezTo>
                            <a:pt x="293123" y="291747"/>
                            <a:pt x="298436" y="290929"/>
                            <a:pt x="301161" y="286433"/>
                          </a:cubicBezTo>
                          <a:lnTo>
                            <a:pt x="298164" y="284935"/>
                          </a:lnTo>
                          <a:cubicBezTo>
                            <a:pt x="304976" y="282619"/>
                            <a:pt x="302115" y="276079"/>
                            <a:pt x="302524" y="270357"/>
                          </a:cubicBezTo>
                          <a:cubicBezTo>
                            <a:pt x="301025" y="278122"/>
                            <a:pt x="291215" y="284662"/>
                            <a:pt x="295166" y="289976"/>
                          </a:cubicBezTo>
                          <a:lnTo>
                            <a:pt x="289989" y="290793"/>
                          </a:lnTo>
                          <a:lnTo>
                            <a:pt x="289717" y="292973"/>
                          </a:lnTo>
                          <a:cubicBezTo>
                            <a:pt x="285902" y="293518"/>
                            <a:pt x="284948" y="288613"/>
                            <a:pt x="287945" y="283981"/>
                          </a:cubicBezTo>
                          <a:cubicBezTo>
                            <a:pt x="289172" y="283845"/>
                            <a:pt x="289853" y="283708"/>
                            <a:pt x="290262" y="284390"/>
                          </a:cubicBezTo>
                          <a:cubicBezTo>
                            <a:pt x="290671" y="281392"/>
                            <a:pt x="290262" y="278122"/>
                            <a:pt x="294349" y="273490"/>
                          </a:cubicBezTo>
                          <a:lnTo>
                            <a:pt x="293804" y="277305"/>
                          </a:lnTo>
                          <a:cubicBezTo>
                            <a:pt x="298436" y="271446"/>
                            <a:pt x="301979" y="263272"/>
                            <a:pt x="300207" y="259457"/>
                          </a:cubicBezTo>
                          <a:cubicBezTo>
                            <a:pt x="292850" y="269948"/>
                            <a:pt x="286447" y="277441"/>
                            <a:pt x="279771" y="285207"/>
                          </a:cubicBezTo>
                          <a:cubicBezTo>
                            <a:pt x="283450" y="292428"/>
                            <a:pt x="283994" y="298014"/>
                            <a:pt x="287809" y="304145"/>
                          </a:cubicBezTo>
                          <a:cubicBezTo>
                            <a:pt x="283585" y="310413"/>
                            <a:pt x="276910" y="317770"/>
                            <a:pt x="270506" y="319677"/>
                          </a:cubicBezTo>
                          <a:lnTo>
                            <a:pt x="270097" y="318315"/>
                          </a:lnTo>
                          <a:cubicBezTo>
                            <a:pt x="267372" y="319677"/>
                            <a:pt x="265465" y="321585"/>
                            <a:pt x="264239" y="323628"/>
                          </a:cubicBezTo>
                          <a:cubicBezTo>
                            <a:pt x="260696" y="324037"/>
                            <a:pt x="263557" y="319405"/>
                            <a:pt x="261377" y="319950"/>
                          </a:cubicBezTo>
                          <a:lnTo>
                            <a:pt x="255110" y="327580"/>
                          </a:lnTo>
                          <a:cubicBezTo>
                            <a:pt x="253748" y="324719"/>
                            <a:pt x="260151" y="319950"/>
                            <a:pt x="263013" y="317361"/>
                          </a:cubicBezTo>
                          <a:cubicBezTo>
                            <a:pt x="262604" y="318043"/>
                            <a:pt x="261786" y="319405"/>
                            <a:pt x="262468" y="319405"/>
                          </a:cubicBezTo>
                          <a:cubicBezTo>
                            <a:pt x="266828" y="317634"/>
                            <a:pt x="269825" y="308097"/>
                            <a:pt x="274321" y="310140"/>
                          </a:cubicBezTo>
                          <a:cubicBezTo>
                            <a:pt x="275547" y="307960"/>
                            <a:pt x="273095" y="315863"/>
                            <a:pt x="279090" y="310685"/>
                          </a:cubicBezTo>
                          <a:cubicBezTo>
                            <a:pt x="284131" y="308369"/>
                            <a:pt x="282496" y="304009"/>
                            <a:pt x="281951" y="302783"/>
                          </a:cubicBezTo>
                          <a:cubicBezTo>
                            <a:pt x="280724" y="301557"/>
                            <a:pt x="274457" y="306734"/>
                            <a:pt x="275002" y="303191"/>
                          </a:cubicBezTo>
                          <a:cubicBezTo>
                            <a:pt x="272277" y="306053"/>
                            <a:pt x="272686" y="308914"/>
                            <a:pt x="267781" y="310822"/>
                          </a:cubicBezTo>
                          <a:cubicBezTo>
                            <a:pt x="270642" y="308233"/>
                            <a:pt x="272005" y="301829"/>
                            <a:pt x="275411" y="302510"/>
                          </a:cubicBezTo>
                          <a:cubicBezTo>
                            <a:pt x="278681" y="294608"/>
                            <a:pt x="271732" y="289567"/>
                            <a:pt x="269007" y="291611"/>
                          </a:cubicBezTo>
                          <a:cubicBezTo>
                            <a:pt x="271596" y="292973"/>
                            <a:pt x="261377" y="303191"/>
                            <a:pt x="270915" y="299104"/>
                          </a:cubicBezTo>
                          <a:cubicBezTo>
                            <a:pt x="269961" y="304554"/>
                            <a:pt x="263830" y="310140"/>
                            <a:pt x="260696" y="315181"/>
                          </a:cubicBezTo>
                          <a:lnTo>
                            <a:pt x="260424" y="314500"/>
                          </a:lnTo>
                          <a:lnTo>
                            <a:pt x="255383" y="319541"/>
                          </a:lnTo>
                          <a:cubicBezTo>
                            <a:pt x="255655" y="318179"/>
                            <a:pt x="256745" y="316271"/>
                            <a:pt x="255791" y="314772"/>
                          </a:cubicBezTo>
                          <a:lnTo>
                            <a:pt x="250887" y="324446"/>
                          </a:lnTo>
                          <a:cubicBezTo>
                            <a:pt x="253339" y="318724"/>
                            <a:pt x="246799" y="324582"/>
                            <a:pt x="244074" y="324719"/>
                          </a:cubicBezTo>
                          <a:cubicBezTo>
                            <a:pt x="244755" y="327580"/>
                            <a:pt x="242848" y="331258"/>
                            <a:pt x="246663" y="330577"/>
                          </a:cubicBezTo>
                          <a:cubicBezTo>
                            <a:pt x="251159" y="330032"/>
                            <a:pt x="247753" y="327988"/>
                            <a:pt x="250614" y="325672"/>
                          </a:cubicBezTo>
                          <a:lnTo>
                            <a:pt x="248843" y="332212"/>
                          </a:lnTo>
                          <a:lnTo>
                            <a:pt x="248298" y="332212"/>
                          </a:lnTo>
                          <a:cubicBezTo>
                            <a:pt x="248298" y="332212"/>
                            <a:pt x="247617" y="336844"/>
                            <a:pt x="247617" y="336844"/>
                          </a:cubicBezTo>
                          <a:cubicBezTo>
                            <a:pt x="241622" y="340523"/>
                            <a:pt x="245573" y="328261"/>
                            <a:pt x="239987" y="336027"/>
                          </a:cubicBezTo>
                          <a:lnTo>
                            <a:pt x="243529" y="339433"/>
                          </a:lnTo>
                          <a:cubicBezTo>
                            <a:pt x="234265" y="344610"/>
                            <a:pt x="220776" y="346109"/>
                            <a:pt x="215599" y="351559"/>
                          </a:cubicBezTo>
                          <a:cubicBezTo>
                            <a:pt x="216008" y="348153"/>
                            <a:pt x="214509" y="343929"/>
                            <a:pt x="210967" y="342975"/>
                          </a:cubicBezTo>
                          <a:cubicBezTo>
                            <a:pt x="214100" y="342158"/>
                            <a:pt x="219005" y="339161"/>
                            <a:pt x="222548" y="336572"/>
                          </a:cubicBezTo>
                          <a:cubicBezTo>
                            <a:pt x="223637" y="336844"/>
                            <a:pt x="220912" y="344202"/>
                            <a:pt x="216280" y="345564"/>
                          </a:cubicBezTo>
                          <a:cubicBezTo>
                            <a:pt x="222275" y="351287"/>
                            <a:pt x="223910" y="335618"/>
                            <a:pt x="228542" y="342158"/>
                          </a:cubicBezTo>
                          <a:cubicBezTo>
                            <a:pt x="240396" y="338207"/>
                            <a:pt x="232085" y="330986"/>
                            <a:pt x="243529" y="329078"/>
                          </a:cubicBezTo>
                          <a:cubicBezTo>
                            <a:pt x="241622" y="325945"/>
                            <a:pt x="245028" y="325945"/>
                            <a:pt x="243666" y="322947"/>
                          </a:cubicBezTo>
                          <a:cubicBezTo>
                            <a:pt x="237807" y="319950"/>
                            <a:pt x="232221" y="330850"/>
                            <a:pt x="225545" y="332485"/>
                          </a:cubicBezTo>
                          <a:cubicBezTo>
                            <a:pt x="225954" y="331940"/>
                            <a:pt x="226771" y="330850"/>
                            <a:pt x="226635" y="330032"/>
                          </a:cubicBezTo>
                          <a:cubicBezTo>
                            <a:pt x="222139" y="331531"/>
                            <a:pt x="220912" y="333166"/>
                            <a:pt x="218733" y="336027"/>
                          </a:cubicBezTo>
                          <a:lnTo>
                            <a:pt x="219277" y="336027"/>
                          </a:lnTo>
                          <a:cubicBezTo>
                            <a:pt x="216144" y="342022"/>
                            <a:pt x="214917" y="335618"/>
                            <a:pt x="211375" y="336027"/>
                          </a:cubicBezTo>
                          <a:cubicBezTo>
                            <a:pt x="210558" y="337117"/>
                            <a:pt x="205926" y="338479"/>
                            <a:pt x="207833" y="340523"/>
                          </a:cubicBezTo>
                          <a:lnTo>
                            <a:pt x="200884" y="340523"/>
                          </a:lnTo>
                          <a:cubicBezTo>
                            <a:pt x="200884" y="340523"/>
                            <a:pt x="203064" y="343793"/>
                            <a:pt x="203064" y="343793"/>
                          </a:cubicBezTo>
                          <a:cubicBezTo>
                            <a:pt x="200203" y="345564"/>
                            <a:pt x="198296" y="343656"/>
                            <a:pt x="196661" y="347199"/>
                          </a:cubicBezTo>
                          <a:lnTo>
                            <a:pt x="198160" y="350469"/>
                          </a:lnTo>
                          <a:lnTo>
                            <a:pt x="206334" y="347608"/>
                          </a:lnTo>
                          <a:cubicBezTo>
                            <a:pt x="203064" y="350742"/>
                            <a:pt x="206879" y="351150"/>
                            <a:pt x="202928" y="354148"/>
                          </a:cubicBezTo>
                          <a:cubicBezTo>
                            <a:pt x="205789" y="348153"/>
                            <a:pt x="198568" y="354148"/>
                            <a:pt x="196661" y="351423"/>
                          </a:cubicBezTo>
                          <a:lnTo>
                            <a:pt x="194481" y="354829"/>
                          </a:lnTo>
                          <a:lnTo>
                            <a:pt x="194890" y="353603"/>
                          </a:lnTo>
                          <a:cubicBezTo>
                            <a:pt x="191620" y="353194"/>
                            <a:pt x="192710" y="356191"/>
                            <a:pt x="189712" y="357281"/>
                          </a:cubicBezTo>
                          <a:cubicBezTo>
                            <a:pt x="193936" y="357281"/>
                            <a:pt x="197206" y="358508"/>
                            <a:pt x="200203" y="354148"/>
                          </a:cubicBezTo>
                          <a:cubicBezTo>
                            <a:pt x="198023" y="357417"/>
                            <a:pt x="192982" y="362595"/>
                            <a:pt x="191484" y="363412"/>
                          </a:cubicBezTo>
                          <a:cubicBezTo>
                            <a:pt x="188895" y="366410"/>
                            <a:pt x="185489" y="365047"/>
                            <a:pt x="182219" y="366137"/>
                          </a:cubicBezTo>
                          <a:cubicBezTo>
                            <a:pt x="187396" y="362050"/>
                            <a:pt x="175406" y="357281"/>
                            <a:pt x="188077" y="354011"/>
                          </a:cubicBezTo>
                          <a:cubicBezTo>
                            <a:pt x="188077" y="354693"/>
                            <a:pt x="187124" y="355101"/>
                            <a:pt x="186579" y="354829"/>
                          </a:cubicBezTo>
                          <a:cubicBezTo>
                            <a:pt x="190121" y="358235"/>
                            <a:pt x="193391" y="351014"/>
                            <a:pt x="195026" y="348289"/>
                          </a:cubicBezTo>
                          <a:cubicBezTo>
                            <a:pt x="193119" y="346245"/>
                            <a:pt x="195434" y="344338"/>
                            <a:pt x="190393" y="345292"/>
                          </a:cubicBezTo>
                          <a:cubicBezTo>
                            <a:pt x="192573" y="345973"/>
                            <a:pt x="189440" y="352513"/>
                            <a:pt x="184262" y="352513"/>
                          </a:cubicBezTo>
                          <a:lnTo>
                            <a:pt x="182491" y="347063"/>
                          </a:lnTo>
                          <a:lnTo>
                            <a:pt x="176088" y="349515"/>
                          </a:lnTo>
                          <a:lnTo>
                            <a:pt x="176497" y="348970"/>
                          </a:lnTo>
                          <a:cubicBezTo>
                            <a:pt x="172682" y="346790"/>
                            <a:pt x="170365" y="352649"/>
                            <a:pt x="165188" y="352785"/>
                          </a:cubicBezTo>
                          <a:cubicBezTo>
                            <a:pt x="163008" y="356055"/>
                            <a:pt x="150746" y="359870"/>
                            <a:pt x="158240" y="363004"/>
                          </a:cubicBezTo>
                          <a:cubicBezTo>
                            <a:pt x="153062" y="361505"/>
                            <a:pt x="151563" y="367091"/>
                            <a:pt x="147748" y="369679"/>
                          </a:cubicBezTo>
                          <a:lnTo>
                            <a:pt x="153880" y="369407"/>
                          </a:lnTo>
                          <a:cubicBezTo>
                            <a:pt x="149383" y="375811"/>
                            <a:pt x="150065" y="372677"/>
                            <a:pt x="147748" y="380715"/>
                          </a:cubicBezTo>
                          <a:cubicBezTo>
                            <a:pt x="146659" y="379489"/>
                            <a:pt x="145024" y="378808"/>
                            <a:pt x="145432" y="376900"/>
                          </a:cubicBezTo>
                          <a:cubicBezTo>
                            <a:pt x="137121" y="380307"/>
                            <a:pt x="124723" y="383713"/>
                            <a:pt x="121725" y="389980"/>
                          </a:cubicBezTo>
                          <a:cubicBezTo>
                            <a:pt x="118728" y="391070"/>
                            <a:pt x="116548" y="389980"/>
                            <a:pt x="113823" y="389708"/>
                          </a:cubicBezTo>
                          <a:cubicBezTo>
                            <a:pt x="110145" y="389708"/>
                            <a:pt x="106330" y="390253"/>
                            <a:pt x="100335" y="394068"/>
                          </a:cubicBezTo>
                          <a:cubicBezTo>
                            <a:pt x="97746" y="395975"/>
                            <a:pt x="103741" y="398428"/>
                            <a:pt x="94476" y="400335"/>
                          </a:cubicBezTo>
                          <a:cubicBezTo>
                            <a:pt x="93932" y="400062"/>
                            <a:pt x="101970" y="392705"/>
                            <a:pt x="92569" y="397065"/>
                          </a:cubicBezTo>
                          <a:cubicBezTo>
                            <a:pt x="86029" y="404422"/>
                            <a:pt x="76628" y="400880"/>
                            <a:pt x="67636" y="408510"/>
                          </a:cubicBezTo>
                          <a:cubicBezTo>
                            <a:pt x="63140" y="408510"/>
                            <a:pt x="54965" y="412461"/>
                            <a:pt x="57554" y="407829"/>
                          </a:cubicBezTo>
                          <a:cubicBezTo>
                            <a:pt x="64502" y="405921"/>
                            <a:pt x="74857" y="401016"/>
                            <a:pt x="76356" y="398700"/>
                          </a:cubicBezTo>
                          <a:cubicBezTo>
                            <a:pt x="75266" y="401425"/>
                            <a:pt x="81397" y="398836"/>
                            <a:pt x="76083" y="402651"/>
                          </a:cubicBezTo>
                          <a:cubicBezTo>
                            <a:pt x="87255" y="401016"/>
                            <a:pt x="83168" y="397610"/>
                            <a:pt x="93114" y="395430"/>
                          </a:cubicBezTo>
                          <a:cubicBezTo>
                            <a:pt x="93523" y="393795"/>
                            <a:pt x="87664" y="393522"/>
                            <a:pt x="85757" y="395566"/>
                          </a:cubicBezTo>
                          <a:cubicBezTo>
                            <a:pt x="85484" y="390661"/>
                            <a:pt x="103605" y="385893"/>
                            <a:pt x="94613" y="383440"/>
                          </a:cubicBezTo>
                          <a:cubicBezTo>
                            <a:pt x="85620" y="386574"/>
                            <a:pt x="82896" y="398291"/>
                            <a:pt x="74312" y="396384"/>
                          </a:cubicBezTo>
                          <a:cubicBezTo>
                            <a:pt x="77718" y="391888"/>
                            <a:pt x="83168" y="392433"/>
                            <a:pt x="86847" y="385620"/>
                          </a:cubicBezTo>
                          <a:lnTo>
                            <a:pt x="80307" y="386165"/>
                          </a:lnTo>
                          <a:lnTo>
                            <a:pt x="75538" y="391751"/>
                          </a:lnTo>
                          <a:lnTo>
                            <a:pt x="75811" y="390934"/>
                          </a:lnTo>
                          <a:cubicBezTo>
                            <a:pt x="64775" y="390661"/>
                            <a:pt x="64638" y="400608"/>
                            <a:pt x="52376" y="407964"/>
                          </a:cubicBezTo>
                          <a:cubicBezTo>
                            <a:pt x="58235" y="409191"/>
                            <a:pt x="48153" y="418319"/>
                            <a:pt x="53058" y="418592"/>
                          </a:cubicBezTo>
                          <a:cubicBezTo>
                            <a:pt x="44338" y="422679"/>
                            <a:pt x="38207" y="424451"/>
                            <a:pt x="40251" y="418592"/>
                          </a:cubicBezTo>
                          <a:cubicBezTo>
                            <a:pt x="56600" y="407964"/>
                            <a:pt x="43384" y="412052"/>
                            <a:pt x="57690" y="401289"/>
                          </a:cubicBezTo>
                          <a:cubicBezTo>
                            <a:pt x="56191" y="400062"/>
                            <a:pt x="62322" y="392024"/>
                            <a:pt x="55647" y="394204"/>
                          </a:cubicBezTo>
                          <a:cubicBezTo>
                            <a:pt x="46654" y="401425"/>
                            <a:pt x="56736" y="398019"/>
                            <a:pt x="48153" y="403060"/>
                          </a:cubicBezTo>
                          <a:cubicBezTo>
                            <a:pt x="47880" y="402787"/>
                            <a:pt x="47472" y="402379"/>
                            <a:pt x="48153" y="401425"/>
                          </a:cubicBezTo>
                          <a:cubicBezTo>
                            <a:pt x="43384" y="405921"/>
                            <a:pt x="44338" y="401970"/>
                            <a:pt x="38479" y="407283"/>
                          </a:cubicBezTo>
                          <a:lnTo>
                            <a:pt x="39978" y="405649"/>
                          </a:lnTo>
                          <a:cubicBezTo>
                            <a:pt x="36027" y="404150"/>
                            <a:pt x="31940" y="412324"/>
                            <a:pt x="28942" y="410144"/>
                          </a:cubicBezTo>
                          <a:cubicBezTo>
                            <a:pt x="28670" y="413959"/>
                            <a:pt x="23765" y="415185"/>
                            <a:pt x="19132" y="419409"/>
                          </a:cubicBezTo>
                          <a:cubicBezTo>
                            <a:pt x="23220" y="419137"/>
                            <a:pt x="23084" y="424723"/>
                            <a:pt x="34256" y="419954"/>
                          </a:cubicBezTo>
                          <a:cubicBezTo>
                            <a:pt x="36981" y="415867"/>
                            <a:pt x="36981" y="414232"/>
                            <a:pt x="41749" y="410962"/>
                          </a:cubicBezTo>
                          <a:lnTo>
                            <a:pt x="34937" y="414096"/>
                          </a:lnTo>
                          <a:cubicBezTo>
                            <a:pt x="36572" y="413006"/>
                            <a:pt x="38071" y="411643"/>
                            <a:pt x="39706" y="410417"/>
                          </a:cubicBezTo>
                          <a:lnTo>
                            <a:pt x="45428" y="409736"/>
                          </a:lnTo>
                          <a:cubicBezTo>
                            <a:pt x="36436" y="415458"/>
                            <a:pt x="38752" y="417638"/>
                            <a:pt x="33711" y="422816"/>
                          </a:cubicBezTo>
                          <a:cubicBezTo>
                            <a:pt x="26217" y="424451"/>
                            <a:pt x="26626" y="426494"/>
                            <a:pt x="21994" y="427312"/>
                          </a:cubicBezTo>
                          <a:cubicBezTo>
                            <a:pt x="23629" y="424178"/>
                            <a:pt x="20086" y="423633"/>
                            <a:pt x="15726" y="423633"/>
                          </a:cubicBezTo>
                          <a:cubicBezTo>
                            <a:pt x="15045" y="418456"/>
                            <a:pt x="15318" y="410826"/>
                            <a:pt x="15182" y="405921"/>
                          </a:cubicBezTo>
                          <a:cubicBezTo>
                            <a:pt x="15454" y="407420"/>
                            <a:pt x="15726" y="409191"/>
                            <a:pt x="15863" y="410144"/>
                          </a:cubicBezTo>
                          <a:cubicBezTo>
                            <a:pt x="19132" y="413142"/>
                            <a:pt x="17497" y="401697"/>
                            <a:pt x="18315" y="400199"/>
                          </a:cubicBezTo>
                          <a:lnTo>
                            <a:pt x="15863" y="398155"/>
                          </a:lnTo>
                          <a:cubicBezTo>
                            <a:pt x="15863" y="398155"/>
                            <a:pt x="17225" y="398700"/>
                            <a:pt x="17225" y="396248"/>
                          </a:cubicBezTo>
                          <a:cubicBezTo>
                            <a:pt x="15454" y="391207"/>
                            <a:pt x="12320" y="395839"/>
                            <a:pt x="10276" y="390253"/>
                          </a:cubicBezTo>
                          <a:cubicBezTo>
                            <a:pt x="12048" y="387664"/>
                            <a:pt x="15726" y="389299"/>
                            <a:pt x="15999" y="384394"/>
                          </a:cubicBezTo>
                          <a:cubicBezTo>
                            <a:pt x="17225" y="381124"/>
                            <a:pt x="20767" y="372541"/>
                            <a:pt x="17634" y="367091"/>
                          </a:cubicBezTo>
                          <a:cubicBezTo>
                            <a:pt x="16816" y="367364"/>
                            <a:pt x="15999" y="365729"/>
                            <a:pt x="15318" y="363821"/>
                          </a:cubicBezTo>
                          <a:cubicBezTo>
                            <a:pt x="15454" y="364093"/>
                            <a:pt x="15590" y="364366"/>
                            <a:pt x="15863" y="364366"/>
                          </a:cubicBezTo>
                          <a:lnTo>
                            <a:pt x="16952" y="357690"/>
                          </a:lnTo>
                          <a:cubicBezTo>
                            <a:pt x="21040" y="358780"/>
                            <a:pt x="16952" y="367364"/>
                            <a:pt x="21040" y="368181"/>
                          </a:cubicBezTo>
                          <a:lnTo>
                            <a:pt x="24173" y="365320"/>
                          </a:lnTo>
                          <a:cubicBezTo>
                            <a:pt x="24719" y="368317"/>
                            <a:pt x="26898" y="370770"/>
                            <a:pt x="28670" y="370497"/>
                          </a:cubicBezTo>
                          <a:cubicBezTo>
                            <a:pt x="28261" y="365592"/>
                            <a:pt x="27307" y="365729"/>
                            <a:pt x="25809" y="361641"/>
                          </a:cubicBezTo>
                          <a:cubicBezTo>
                            <a:pt x="27580" y="359052"/>
                            <a:pt x="29624" y="360687"/>
                            <a:pt x="29896" y="360960"/>
                          </a:cubicBezTo>
                          <a:lnTo>
                            <a:pt x="27989" y="362186"/>
                          </a:lnTo>
                          <a:cubicBezTo>
                            <a:pt x="26626" y="370770"/>
                            <a:pt x="32485" y="367091"/>
                            <a:pt x="33302" y="374176"/>
                          </a:cubicBezTo>
                          <a:cubicBezTo>
                            <a:pt x="33302" y="375402"/>
                            <a:pt x="33030" y="374993"/>
                            <a:pt x="32485" y="375674"/>
                          </a:cubicBezTo>
                          <a:cubicBezTo>
                            <a:pt x="33983" y="376219"/>
                            <a:pt x="34392" y="377991"/>
                            <a:pt x="34801" y="380171"/>
                          </a:cubicBezTo>
                          <a:lnTo>
                            <a:pt x="35346" y="383440"/>
                          </a:lnTo>
                          <a:cubicBezTo>
                            <a:pt x="35618" y="384394"/>
                            <a:pt x="35346" y="386029"/>
                            <a:pt x="36845" y="384803"/>
                          </a:cubicBezTo>
                          <a:cubicBezTo>
                            <a:pt x="38207" y="383986"/>
                            <a:pt x="39842" y="382759"/>
                            <a:pt x="41749" y="380715"/>
                          </a:cubicBezTo>
                          <a:lnTo>
                            <a:pt x="38888" y="383986"/>
                          </a:lnTo>
                          <a:cubicBezTo>
                            <a:pt x="43384" y="380579"/>
                            <a:pt x="51968" y="373222"/>
                            <a:pt x="58916" y="366818"/>
                          </a:cubicBezTo>
                          <a:lnTo>
                            <a:pt x="59597" y="365047"/>
                          </a:lnTo>
                          <a:cubicBezTo>
                            <a:pt x="59325" y="364230"/>
                            <a:pt x="61369" y="363549"/>
                            <a:pt x="62186" y="363821"/>
                          </a:cubicBezTo>
                          <a:lnTo>
                            <a:pt x="62186" y="363821"/>
                          </a:lnTo>
                          <a:cubicBezTo>
                            <a:pt x="65320" y="360824"/>
                            <a:pt x="68181" y="357963"/>
                            <a:pt x="70497" y="355646"/>
                          </a:cubicBezTo>
                          <a:cubicBezTo>
                            <a:pt x="70089" y="354829"/>
                            <a:pt x="69543" y="354284"/>
                            <a:pt x="68726" y="354420"/>
                          </a:cubicBezTo>
                          <a:cubicBezTo>
                            <a:pt x="67500" y="356736"/>
                            <a:pt x="63549" y="356736"/>
                            <a:pt x="62731" y="361096"/>
                          </a:cubicBezTo>
                          <a:cubicBezTo>
                            <a:pt x="61505" y="359189"/>
                            <a:pt x="56600" y="364638"/>
                            <a:pt x="55647" y="363412"/>
                          </a:cubicBezTo>
                          <a:cubicBezTo>
                            <a:pt x="57281" y="365320"/>
                            <a:pt x="51695" y="368862"/>
                            <a:pt x="49788" y="371723"/>
                          </a:cubicBezTo>
                          <a:cubicBezTo>
                            <a:pt x="50196" y="368998"/>
                            <a:pt x="44883" y="373903"/>
                            <a:pt x="47472" y="369407"/>
                          </a:cubicBezTo>
                          <a:cubicBezTo>
                            <a:pt x="47472" y="368590"/>
                            <a:pt x="47472" y="371587"/>
                            <a:pt x="50196" y="368590"/>
                          </a:cubicBezTo>
                          <a:cubicBezTo>
                            <a:pt x="55101" y="363412"/>
                            <a:pt x="46246" y="367364"/>
                            <a:pt x="51968" y="362050"/>
                          </a:cubicBezTo>
                          <a:cubicBezTo>
                            <a:pt x="50469" y="363276"/>
                            <a:pt x="49107" y="364230"/>
                            <a:pt x="47608" y="365047"/>
                          </a:cubicBezTo>
                          <a:cubicBezTo>
                            <a:pt x="47335" y="365184"/>
                            <a:pt x="47063" y="365456"/>
                            <a:pt x="46790" y="365456"/>
                          </a:cubicBezTo>
                          <a:lnTo>
                            <a:pt x="46518" y="364911"/>
                          </a:lnTo>
                          <a:lnTo>
                            <a:pt x="45973" y="363685"/>
                          </a:lnTo>
                          <a:lnTo>
                            <a:pt x="44883" y="361096"/>
                          </a:lnTo>
                          <a:cubicBezTo>
                            <a:pt x="44066" y="359325"/>
                            <a:pt x="43248" y="357826"/>
                            <a:pt x="41886" y="357009"/>
                          </a:cubicBezTo>
                          <a:lnTo>
                            <a:pt x="41477" y="361505"/>
                          </a:lnTo>
                          <a:cubicBezTo>
                            <a:pt x="41477" y="358508"/>
                            <a:pt x="39569" y="353466"/>
                            <a:pt x="40795" y="351559"/>
                          </a:cubicBezTo>
                          <a:cubicBezTo>
                            <a:pt x="41477" y="352921"/>
                            <a:pt x="41886" y="355101"/>
                            <a:pt x="42839" y="356600"/>
                          </a:cubicBezTo>
                          <a:cubicBezTo>
                            <a:pt x="45837" y="352785"/>
                            <a:pt x="41749" y="351287"/>
                            <a:pt x="43520" y="348834"/>
                          </a:cubicBezTo>
                          <a:cubicBezTo>
                            <a:pt x="41477" y="348834"/>
                            <a:pt x="39297" y="348425"/>
                            <a:pt x="37117" y="347744"/>
                          </a:cubicBezTo>
                          <a:lnTo>
                            <a:pt x="37526" y="351014"/>
                          </a:lnTo>
                          <a:cubicBezTo>
                            <a:pt x="35210" y="351014"/>
                            <a:pt x="36299" y="342022"/>
                            <a:pt x="35891" y="337253"/>
                          </a:cubicBezTo>
                          <a:cubicBezTo>
                            <a:pt x="40795" y="336572"/>
                            <a:pt x="37253" y="344202"/>
                            <a:pt x="39978" y="347335"/>
                          </a:cubicBezTo>
                          <a:cubicBezTo>
                            <a:pt x="42158" y="348970"/>
                            <a:pt x="43657" y="341068"/>
                            <a:pt x="45292" y="342975"/>
                          </a:cubicBezTo>
                          <a:cubicBezTo>
                            <a:pt x="46109" y="341204"/>
                            <a:pt x="45700" y="339569"/>
                            <a:pt x="44474" y="339706"/>
                          </a:cubicBezTo>
                          <a:lnTo>
                            <a:pt x="45019" y="337798"/>
                          </a:lnTo>
                          <a:cubicBezTo>
                            <a:pt x="49379" y="336572"/>
                            <a:pt x="49515" y="342567"/>
                            <a:pt x="53330" y="341477"/>
                          </a:cubicBezTo>
                          <a:cubicBezTo>
                            <a:pt x="52921" y="341749"/>
                            <a:pt x="52376" y="342022"/>
                            <a:pt x="51968" y="342567"/>
                          </a:cubicBezTo>
                          <a:cubicBezTo>
                            <a:pt x="51014" y="346927"/>
                            <a:pt x="51695" y="349651"/>
                            <a:pt x="53058" y="350469"/>
                          </a:cubicBezTo>
                          <a:cubicBezTo>
                            <a:pt x="53875" y="347335"/>
                            <a:pt x="53058" y="348153"/>
                            <a:pt x="52513" y="348016"/>
                          </a:cubicBezTo>
                          <a:cubicBezTo>
                            <a:pt x="53330" y="346518"/>
                            <a:pt x="54148" y="348153"/>
                            <a:pt x="55374" y="347335"/>
                          </a:cubicBezTo>
                          <a:cubicBezTo>
                            <a:pt x="55919" y="343656"/>
                            <a:pt x="57417" y="343521"/>
                            <a:pt x="57690" y="341341"/>
                          </a:cubicBezTo>
                          <a:cubicBezTo>
                            <a:pt x="58916" y="340932"/>
                            <a:pt x="58508" y="342975"/>
                            <a:pt x="58916" y="344065"/>
                          </a:cubicBezTo>
                          <a:lnTo>
                            <a:pt x="58916" y="344610"/>
                          </a:lnTo>
                          <a:cubicBezTo>
                            <a:pt x="58916" y="344610"/>
                            <a:pt x="58235" y="345700"/>
                            <a:pt x="57826" y="346245"/>
                          </a:cubicBezTo>
                          <a:cubicBezTo>
                            <a:pt x="57009" y="347471"/>
                            <a:pt x="56055" y="348562"/>
                            <a:pt x="55101" y="350333"/>
                          </a:cubicBezTo>
                          <a:cubicBezTo>
                            <a:pt x="55238" y="350333"/>
                            <a:pt x="55647" y="349924"/>
                            <a:pt x="55783" y="349924"/>
                          </a:cubicBezTo>
                          <a:cubicBezTo>
                            <a:pt x="56736" y="349924"/>
                            <a:pt x="55238" y="354284"/>
                            <a:pt x="58916" y="350469"/>
                          </a:cubicBezTo>
                          <a:cubicBezTo>
                            <a:pt x="56328" y="350469"/>
                            <a:pt x="62868" y="343656"/>
                            <a:pt x="64502" y="341477"/>
                          </a:cubicBezTo>
                          <a:lnTo>
                            <a:pt x="64094" y="341477"/>
                          </a:lnTo>
                          <a:cubicBezTo>
                            <a:pt x="66410" y="337662"/>
                            <a:pt x="66955" y="337389"/>
                            <a:pt x="66410" y="340114"/>
                          </a:cubicBezTo>
                          <a:cubicBezTo>
                            <a:pt x="64775" y="341886"/>
                            <a:pt x="64094" y="341341"/>
                            <a:pt x="62868" y="344747"/>
                          </a:cubicBezTo>
                          <a:cubicBezTo>
                            <a:pt x="63685" y="344338"/>
                            <a:pt x="64638" y="343793"/>
                            <a:pt x="65865" y="342430"/>
                          </a:cubicBezTo>
                          <a:lnTo>
                            <a:pt x="64094" y="345155"/>
                          </a:lnTo>
                          <a:lnTo>
                            <a:pt x="68317" y="342839"/>
                          </a:lnTo>
                          <a:cubicBezTo>
                            <a:pt x="69816" y="339706"/>
                            <a:pt x="71859" y="335346"/>
                            <a:pt x="73222" y="331122"/>
                          </a:cubicBezTo>
                          <a:cubicBezTo>
                            <a:pt x="73222" y="333438"/>
                            <a:pt x="74857" y="330850"/>
                            <a:pt x="75538" y="329760"/>
                          </a:cubicBezTo>
                          <a:lnTo>
                            <a:pt x="74993" y="330986"/>
                          </a:lnTo>
                          <a:cubicBezTo>
                            <a:pt x="75947" y="332757"/>
                            <a:pt x="79217" y="329623"/>
                            <a:pt x="79353" y="327444"/>
                          </a:cubicBezTo>
                          <a:cubicBezTo>
                            <a:pt x="79762" y="328261"/>
                            <a:pt x="78263" y="332485"/>
                            <a:pt x="76764" y="336027"/>
                          </a:cubicBezTo>
                          <a:cubicBezTo>
                            <a:pt x="75266" y="339706"/>
                            <a:pt x="74585" y="342430"/>
                            <a:pt x="79217" y="339569"/>
                          </a:cubicBezTo>
                          <a:cubicBezTo>
                            <a:pt x="82759" y="338071"/>
                            <a:pt x="80988" y="331667"/>
                            <a:pt x="82351" y="328806"/>
                          </a:cubicBezTo>
                          <a:cubicBezTo>
                            <a:pt x="82351" y="328806"/>
                            <a:pt x="82351" y="329487"/>
                            <a:pt x="82487" y="329896"/>
                          </a:cubicBezTo>
                          <a:cubicBezTo>
                            <a:pt x="83713" y="329896"/>
                            <a:pt x="83440" y="327307"/>
                            <a:pt x="83986" y="325945"/>
                          </a:cubicBezTo>
                          <a:cubicBezTo>
                            <a:pt x="83168" y="325264"/>
                            <a:pt x="82351" y="325536"/>
                            <a:pt x="82214" y="326626"/>
                          </a:cubicBezTo>
                          <a:cubicBezTo>
                            <a:pt x="82078" y="323765"/>
                            <a:pt x="84258" y="326081"/>
                            <a:pt x="84531" y="323628"/>
                          </a:cubicBezTo>
                          <a:cubicBezTo>
                            <a:pt x="84667" y="328125"/>
                            <a:pt x="86847" y="324446"/>
                            <a:pt x="86847" y="326762"/>
                          </a:cubicBezTo>
                          <a:cubicBezTo>
                            <a:pt x="87664" y="327852"/>
                            <a:pt x="91207" y="326217"/>
                            <a:pt x="93250" y="324446"/>
                          </a:cubicBezTo>
                          <a:cubicBezTo>
                            <a:pt x="95294" y="322675"/>
                            <a:pt x="96793" y="320222"/>
                            <a:pt x="97610" y="318179"/>
                          </a:cubicBezTo>
                          <a:cubicBezTo>
                            <a:pt x="103333" y="321585"/>
                            <a:pt x="103605" y="314909"/>
                            <a:pt x="110417" y="314636"/>
                          </a:cubicBezTo>
                          <a:cubicBezTo>
                            <a:pt x="109463" y="314909"/>
                            <a:pt x="108101" y="316271"/>
                            <a:pt x="106739" y="316271"/>
                          </a:cubicBezTo>
                          <a:cubicBezTo>
                            <a:pt x="104695" y="320767"/>
                            <a:pt x="113415" y="315318"/>
                            <a:pt x="109600" y="320359"/>
                          </a:cubicBezTo>
                          <a:cubicBezTo>
                            <a:pt x="110417" y="319405"/>
                            <a:pt x="108918" y="318724"/>
                            <a:pt x="108101" y="319677"/>
                          </a:cubicBezTo>
                          <a:cubicBezTo>
                            <a:pt x="106330" y="320904"/>
                            <a:pt x="104967" y="322947"/>
                            <a:pt x="106057" y="324173"/>
                          </a:cubicBezTo>
                          <a:lnTo>
                            <a:pt x="111916" y="324855"/>
                          </a:lnTo>
                          <a:lnTo>
                            <a:pt x="110554" y="326353"/>
                          </a:lnTo>
                          <a:lnTo>
                            <a:pt x="119409" y="327034"/>
                          </a:lnTo>
                          <a:cubicBezTo>
                            <a:pt x="119409" y="326353"/>
                            <a:pt x="118319" y="325808"/>
                            <a:pt x="117775" y="325672"/>
                          </a:cubicBezTo>
                          <a:cubicBezTo>
                            <a:pt x="126903" y="323765"/>
                            <a:pt x="135350" y="317361"/>
                            <a:pt x="142844" y="314500"/>
                          </a:cubicBezTo>
                          <a:cubicBezTo>
                            <a:pt x="140255" y="305371"/>
                            <a:pt x="158648" y="302510"/>
                            <a:pt x="161509" y="294336"/>
                          </a:cubicBezTo>
                          <a:cubicBezTo>
                            <a:pt x="161237" y="297469"/>
                            <a:pt x="162599" y="302238"/>
                            <a:pt x="164370" y="303601"/>
                          </a:cubicBezTo>
                          <a:cubicBezTo>
                            <a:pt x="163281" y="304554"/>
                            <a:pt x="162327" y="309323"/>
                            <a:pt x="159193" y="310004"/>
                          </a:cubicBezTo>
                          <a:cubicBezTo>
                            <a:pt x="158103" y="308914"/>
                            <a:pt x="153743" y="309050"/>
                            <a:pt x="155242" y="306325"/>
                          </a:cubicBezTo>
                          <a:cubicBezTo>
                            <a:pt x="147748" y="311230"/>
                            <a:pt x="158103" y="309595"/>
                            <a:pt x="157286" y="313955"/>
                          </a:cubicBezTo>
                          <a:cubicBezTo>
                            <a:pt x="165869" y="308778"/>
                            <a:pt x="168458" y="301148"/>
                            <a:pt x="172818" y="296379"/>
                          </a:cubicBezTo>
                          <a:lnTo>
                            <a:pt x="173499" y="297333"/>
                          </a:lnTo>
                          <a:lnTo>
                            <a:pt x="176497" y="293382"/>
                          </a:lnTo>
                          <a:cubicBezTo>
                            <a:pt x="172954" y="294608"/>
                            <a:pt x="170502" y="289703"/>
                            <a:pt x="175679" y="289158"/>
                          </a:cubicBezTo>
                          <a:lnTo>
                            <a:pt x="175270" y="289703"/>
                          </a:lnTo>
                          <a:cubicBezTo>
                            <a:pt x="178812" y="290385"/>
                            <a:pt x="182219" y="285343"/>
                            <a:pt x="186170" y="283436"/>
                          </a:cubicBezTo>
                          <a:lnTo>
                            <a:pt x="187124" y="279212"/>
                          </a:lnTo>
                          <a:cubicBezTo>
                            <a:pt x="190939" y="277305"/>
                            <a:pt x="194072" y="282210"/>
                            <a:pt x="197069" y="284526"/>
                          </a:cubicBezTo>
                          <a:cubicBezTo>
                            <a:pt x="203064" y="281392"/>
                            <a:pt x="203609" y="275261"/>
                            <a:pt x="205789" y="270357"/>
                          </a:cubicBezTo>
                          <a:cubicBezTo>
                            <a:pt x="208923" y="271310"/>
                            <a:pt x="216962" y="266269"/>
                            <a:pt x="214645" y="271719"/>
                          </a:cubicBezTo>
                          <a:cubicBezTo>
                            <a:pt x="217915" y="266405"/>
                            <a:pt x="208787" y="256596"/>
                            <a:pt x="220504" y="256596"/>
                          </a:cubicBezTo>
                          <a:lnTo>
                            <a:pt x="220231" y="260002"/>
                          </a:lnTo>
                          <a:cubicBezTo>
                            <a:pt x="227044" y="253871"/>
                            <a:pt x="231404" y="242154"/>
                            <a:pt x="235491" y="241063"/>
                          </a:cubicBezTo>
                          <a:cubicBezTo>
                            <a:pt x="240396" y="249238"/>
                            <a:pt x="248979" y="238339"/>
                            <a:pt x="256745" y="241745"/>
                          </a:cubicBezTo>
                          <a:cubicBezTo>
                            <a:pt x="254838" y="241063"/>
                            <a:pt x="255928" y="238066"/>
                            <a:pt x="255247" y="237113"/>
                          </a:cubicBezTo>
                          <a:cubicBezTo>
                            <a:pt x="256473" y="237113"/>
                            <a:pt x="257835" y="236431"/>
                            <a:pt x="256881" y="234524"/>
                          </a:cubicBezTo>
                          <a:cubicBezTo>
                            <a:pt x="253884" y="236431"/>
                            <a:pt x="249933" y="228529"/>
                            <a:pt x="250341" y="235205"/>
                          </a:cubicBezTo>
                          <a:cubicBezTo>
                            <a:pt x="246663" y="229755"/>
                            <a:pt x="243938" y="225123"/>
                            <a:pt x="246391" y="219537"/>
                          </a:cubicBezTo>
                          <a:lnTo>
                            <a:pt x="249797" y="220899"/>
                          </a:lnTo>
                          <a:cubicBezTo>
                            <a:pt x="248843" y="222398"/>
                            <a:pt x="247889" y="223760"/>
                            <a:pt x="246935" y="225123"/>
                          </a:cubicBezTo>
                          <a:cubicBezTo>
                            <a:pt x="249524" y="225668"/>
                            <a:pt x="248434" y="227984"/>
                            <a:pt x="248979" y="229346"/>
                          </a:cubicBezTo>
                          <a:cubicBezTo>
                            <a:pt x="254701" y="221580"/>
                            <a:pt x="256200" y="234251"/>
                            <a:pt x="259742" y="224305"/>
                          </a:cubicBezTo>
                          <a:cubicBezTo>
                            <a:pt x="257835" y="222534"/>
                            <a:pt x="258653" y="223488"/>
                            <a:pt x="258653" y="220627"/>
                          </a:cubicBezTo>
                          <a:cubicBezTo>
                            <a:pt x="258380" y="221853"/>
                            <a:pt x="260696" y="222943"/>
                            <a:pt x="261377" y="220899"/>
                          </a:cubicBezTo>
                          <a:lnTo>
                            <a:pt x="259197" y="218038"/>
                          </a:lnTo>
                          <a:cubicBezTo>
                            <a:pt x="266146" y="215994"/>
                            <a:pt x="260969" y="225259"/>
                            <a:pt x="266010" y="223488"/>
                          </a:cubicBezTo>
                          <a:cubicBezTo>
                            <a:pt x="267372" y="228665"/>
                            <a:pt x="265465" y="236431"/>
                            <a:pt x="270234" y="236976"/>
                          </a:cubicBezTo>
                          <a:cubicBezTo>
                            <a:pt x="274866" y="230436"/>
                            <a:pt x="265056" y="227439"/>
                            <a:pt x="269280" y="220899"/>
                          </a:cubicBezTo>
                          <a:lnTo>
                            <a:pt x="271323" y="220627"/>
                          </a:lnTo>
                          <a:cubicBezTo>
                            <a:pt x="270778" y="217629"/>
                            <a:pt x="267781" y="216403"/>
                            <a:pt x="266419" y="214496"/>
                          </a:cubicBezTo>
                          <a:cubicBezTo>
                            <a:pt x="267509" y="214632"/>
                            <a:pt x="268462" y="214223"/>
                            <a:pt x="269280" y="212588"/>
                          </a:cubicBezTo>
                          <a:cubicBezTo>
                            <a:pt x="265737" y="207002"/>
                            <a:pt x="265329" y="204413"/>
                            <a:pt x="260969" y="199372"/>
                          </a:cubicBezTo>
                          <a:cubicBezTo>
                            <a:pt x="263013" y="210817"/>
                            <a:pt x="256200" y="207547"/>
                            <a:pt x="256609" y="218447"/>
                          </a:cubicBezTo>
                          <a:cubicBezTo>
                            <a:pt x="255791" y="216403"/>
                            <a:pt x="256609" y="209182"/>
                            <a:pt x="251704" y="207683"/>
                          </a:cubicBezTo>
                          <a:lnTo>
                            <a:pt x="255247" y="208501"/>
                          </a:lnTo>
                          <a:cubicBezTo>
                            <a:pt x="254156" y="204822"/>
                            <a:pt x="252794" y="201552"/>
                            <a:pt x="254565" y="197056"/>
                          </a:cubicBezTo>
                          <a:lnTo>
                            <a:pt x="256200" y="200054"/>
                          </a:lnTo>
                          <a:cubicBezTo>
                            <a:pt x="254701" y="193786"/>
                            <a:pt x="262740" y="191198"/>
                            <a:pt x="256881" y="186701"/>
                          </a:cubicBezTo>
                          <a:cubicBezTo>
                            <a:pt x="256473" y="188064"/>
                            <a:pt x="256609" y="189290"/>
                            <a:pt x="257018" y="190244"/>
                          </a:cubicBezTo>
                          <a:cubicBezTo>
                            <a:pt x="255655" y="187519"/>
                            <a:pt x="256064" y="184249"/>
                            <a:pt x="256473" y="181388"/>
                          </a:cubicBezTo>
                          <a:cubicBezTo>
                            <a:pt x="254429" y="179480"/>
                            <a:pt x="252249" y="177846"/>
                            <a:pt x="250069" y="176211"/>
                          </a:cubicBezTo>
                          <a:cubicBezTo>
                            <a:pt x="251840" y="176211"/>
                            <a:pt x="251568" y="172532"/>
                            <a:pt x="254565" y="173894"/>
                          </a:cubicBezTo>
                          <a:cubicBezTo>
                            <a:pt x="256609" y="169262"/>
                            <a:pt x="250887" y="168445"/>
                            <a:pt x="249524" y="166401"/>
                          </a:cubicBezTo>
                          <a:cubicBezTo>
                            <a:pt x="252249" y="161360"/>
                            <a:pt x="252113" y="169398"/>
                            <a:pt x="256881" y="168853"/>
                          </a:cubicBezTo>
                          <a:cubicBezTo>
                            <a:pt x="257427" y="162586"/>
                            <a:pt x="253612" y="156455"/>
                            <a:pt x="249388" y="154548"/>
                          </a:cubicBezTo>
                          <a:cubicBezTo>
                            <a:pt x="249252" y="155910"/>
                            <a:pt x="248843" y="156727"/>
                            <a:pt x="248026" y="157000"/>
                          </a:cubicBezTo>
                          <a:cubicBezTo>
                            <a:pt x="249115" y="156455"/>
                            <a:pt x="247889" y="154275"/>
                            <a:pt x="247344" y="153049"/>
                          </a:cubicBezTo>
                          <a:lnTo>
                            <a:pt x="244892" y="153321"/>
                          </a:lnTo>
                          <a:cubicBezTo>
                            <a:pt x="245573" y="151005"/>
                            <a:pt x="246799" y="150460"/>
                            <a:pt x="249115" y="151414"/>
                          </a:cubicBezTo>
                          <a:cubicBezTo>
                            <a:pt x="248843" y="149643"/>
                            <a:pt x="243393" y="148825"/>
                            <a:pt x="245028" y="144874"/>
                          </a:cubicBezTo>
                          <a:cubicBezTo>
                            <a:pt x="249933" y="148008"/>
                            <a:pt x="249388" y="152640"/>
                            <a:pt x="251704" y="153866"/>
                          </a:cubicBezTo>
                          <a:cubicBezTo>
                            <a:pt x="246663" y="148008"/>
                            <a:pt x="254701" y="143375"/>
                            <a:pt x="246118" y="133838"/>
                          </a:cubicBezTo>
                          <a:cubicBezTo>
                            <a:pt x="247072" y="133157"/>
                            <a:pt x="249933" y="133838"/>
                            <a:pt x="248843" y="131794"/>
                          </a:cubicBezTo>
                          <a:cubicBezTo>
                            <a:pt x="245300" y="127434"/>
                            <a:pt x="243938" y="132884"/>
                            <a:pt x="240805" y="132748"/>
                          </a:cubicBezTo>
                          <a:cubicBezTo>
                            <a:pt x="244211" y="135609"/>
                            <a:pt x="243938" y="138198"/>
                            <a:pt x="242439" y="141741"/>
                          </a:cubicBezTo>
                          <a:lnTo>
                            <a:pt x="240259" y="141741"/>
                          </a:lnTo>
                          <a:cubicBezTo>
                            <a:pt x="241077" y="141059"/>
                            <a:pt x="239851" y="138743"/>
                            <a:pt x="240259" y="137517"/>
                          </a:cubicBezTo>
                          <a:lnTo>
                            <a:pt x="236581" y="138879"/>
                          </a:lnTo>
                          <a:cubicBezTo>
                            <a:pt x="240532" y="137108"/>
                            <a:pt x="241213" y="131794"/>
                            <a:pt x="238079" y="129751"/>
                          </a:cubicBezTo>
                          <a:cubicBezTo>
                            <a:pt x="237126" y="134247"/>
                            <a:pt x="236717" y="133293"/>
                            <a:pt x="233038" y="136563"/>
                          </a:cubicBezTo>
                          <a:cubicBezTo>
                            <a:pt x="226771" y="134928"/>
                            <a:pt x="234265" y="129887"/>
                            <a:pt x="227452" y="128116"/>
                          </a:cubicBezTo>
                          <a:cubicBezTo>
                            <a:pt x="228815" y="127707"/>
                            <a:pt x="231948" y="130841"/>
                            <a:pt x="230858" y="127162"/>
                          </a:cubicBezTo>
                          <a:cubicBezTo>
                            <a:pt x="229360" y="124437"/>
                            <a:pt x="226771" y="126617"/>
                            <a:pt x="224727" y="125391"/>
                          </a:cubicBezTo>
                          <a:cubicBezTo>
                            <a:pt x="228951" y="125391"/>
                            <a:pt x="230858" y="123347"/>
                            <a:pt x="235899" y="123347"/>
                          </a:cubicBezTo>
                          <a:cubicBezTo>
                            <a:pt x="239306" y="127980"/>
                            <a:pt x="237126" y="125254"/>
                            <a:pt x="241349" y="129342"/>
                          </a:cubicBezTo>
                          <a:lnTo>
                            <a:pt x="241349" y="123620"/>
                          </a:lnTo>
                          <a:cubicBezTo>
                            <a:pt x="244483" y="127571"/>
                            <a:pt x="246799" y="124573"/>
                            <a:pt x="248162" y="124301"/>
                          </a:cubicBezTo>
                          <a:cubicBezTo>
                            <a:pt x="246663" y="115036"/>
                            <a:pt x="240259" y="121576"/>
                            <a:pt x="238079" y="116535"/>
                          </a:cubicBezTo>
                          <a:cubicBezTo>
                            <a:pt x="234673" y="115718"/>
                            <a:pt x="240396" y="121031"/>
                            <a:pt x="236036" y="118987"/>
                          </a:cubicBezTo>
                          <a:cubicBezTo>
                            <a:pt x="233719" y="114627"/>
                            <a:pt x="233447" y="119260"/>
                            <a:pt x="229087" y="115581"/>
                          </a:cubicBezTo>
                          <a:lnTo>
                            <a:pt x="230995" y="115581"/>
                          </a:lnTo>
                          <a:cubicBezTo>
                            <a:pt x="231812" y="112856"/>
                            <a:pt x="228678" y="112992"/>
                            <a:pt x="227316" y="111630"/>
                          </a:cubicBezTo>
                          <a:cubicBezTo>
                            <a:pt x="225272" y="110677"/>
                            <a:pt x="218596" y="120622"/>
                            <a:pt x="213691" y="114491"/>
                          </a:cubicBezTo>
                          <a:cubicBezTo>
                            <a:pt x="214645" y="114219"/>
                            <a:pt x="215327" y="113946"/>
                            <a:pt x="215599" y="113674"/>
                          </a:cubicBezTo>
                          <a:cubicBezTo>
                            <a:pt x="225136" y="109586"/>
                            <a:pt x="234810" y="106044"/>
                            <a:pt x="244755" y="102774"/>
                          </a:cubicBezTo>
                          <a:cubicBezTo>
                            <a:pt x="239306" y="95008"/>
                            <a:pt x="233175" y="86152"/>
                            <a:pt x="226498" y="76751"/>
                          </a:cubicBezTo>
                          <a:cubicBezTo>
                            <a:pt x="228678" y="70620"/>
                            <a:pt x="235627" y="79067"/>
                            <a:pt x="236990" y="76887"/>
                          </a:cubicBezTo>
                          <a:lnTo>
                            <a:pt x="239714" y="81656"/>
                          </a:lnTo>
                          <a:cubicBezTo>
                            <a:pt x="237671" y="83019"/>
                            <a:pt x="231676" y="74026"/>
                            <a:pt x="231676" y="80566"/>
                          </a:cubicBezTo>
                          <a:cubicBezTo>
                            <a:pt x="239170" y="86016"/>
                            <a:pt x="239442" y="91057"/>
                            <a:pt x="248843" y="95008"/>
                          </a:cubicBezTo>
                          <a:cubicBezTo>
                            <a:pt x="251840" y="89286"/>
                            <a:pt x="240940" y="86425"/>
                            <a:pt x="240668" y="79204"/>
                          </a:cubicBezTo>
                          <a:cubicBezTo>
                            <a:pt x="242031" y="81247"/>
                            <a:pt x="243802" y="82474"/>
                            <a:pt x="245709" y="83427"/>
                          </a:cubicBezTo>
                          <a:cubicBezTo>
                            <a:pt x="242848" y="78659"/>
                            <a:pt x="239442" y="73754"/>
                            <a:pt x="235627" y="68577"/>
                          </a:cubicBezTo>
                          <a:lnTo>
                            <a:pt x="233584" y="68577"/>
                          </a:lnTo>
                          <a:cubicBezTo>
                            <a:pt x="236172" y="71983"/>
                            <a:pt x="237807" y="74571"/>
                            <a:pt x="237943" y="74980"/>
                          </a:cubicBezTo>
                          <a:cubicBezTo>
                            <a:pt x="234537" y="70484"/>
                            <a:pt x="228678" y="69666"/>
                            <a:pt x="225681" y="72527"/>
                          </a:cubicBezTo>
                          <a:lnTo>
                            <a:pt x="226226" y="73345"/>
                          </a:lnTo>
                          <a:lnTo>
                            <a:pt x="223910" y="72936"/>
                          </a:lnTo>
                          <a:lnTo>
                            <a:pt x="221594" y="69939"/>
                          </a:lnTo>
                          <a:close/>
                          <a:moveTo>
                            <a:pt x="23220" y="252644"/>
                          </a:moveTo>
                          <a:cubicBezTo>
                            <a:pt x="23220" y="252644"/>
                            <a:pt x="22266" y="252099"/>
                            <a:pt x="21721" y="251963"/>
                          </a:cubicBezTo>
                          <a:cubicBezTo>
                            <a:pt x="22403" y="252099"/>
                            <a:pt x="22675" y="251963"/>
                            <a:pt x="23220" y="252644"/>
                          </a:cubicBezTo>
                          <a:close/>
                          <a:moveTo>
                            <a:pt x="291488" y="150869"/>
                          </a:moveTo>
                          <a:cubicBezTo>
                            <a:pt x="289989" y="142967"/>
                            <a:pt x="288218" y="135201"/>
                            <a:pt x="285220" y="127843"/>
                          </a:cubicBezTo>
                          <a:cubicBezTo>
                            <a:pt x="284539" y="136154"/>
                            <a:pt x="282904" y="142558"/>
                            <a:pt x="280861" y="144602"/>
                          </a:cubicBezTo>
                          <a:cubicBezTo>
                            <a:pt x="278681" y="146645"/>
                            <a:pt x="276501" y="144056"/>
                            <a:pt x="272277" y="134792"/>
                          </a:cubicBezTo>
                          <a:lnTo>
                            <a:pt x="271051" y="133838"/>
                          </a:lnTo>
                          <a:cubicBezTo>
                            <a:pt x="271460" y="136700"/>
                            <a:pt x="273095" y="140787"/>
                            <a:pt x="275275" y="144738"/>
                          </a:cubicBezTo>
                          <a:cubicBezTo>
                            <a:pt x="279362" y="146509"/>
                            <a:pt x="293395" y="155365"/>
                            <a:pt x="294213" y="155365"/>
                          </a:cubicBezTo>
                          <a:cubicBezTo>
                            <a:pt x="296120" y="153457"/>
                            <a:pt x="293259" y="151959"/>
                            <a:pt x="293123" y="149370"/>
                          </a:cubicBezTo>
                          <a:lnTo>
                            <a:pt x="291488" y="150869"/>
                          </a:lnTo>
                          <a:close/>
                          <a:moveTo>
                            <a:pt x="278953" y="159452"/>
                          </a:moveTo>
                          <a:cubicBezTo>
                            <a:pt x="278953" y="163540"/>
                            <a:pt x="280452" y="162313"/>
                            <a:pt x="282223" y="162586"/>
                          </a:cubicBezTo>
                          <a:lnTo>
                            <a:pt x="280724" y="158498"/>
                          </a:lnTo>
                          <a:cubicBezTo>
                            <a:pt x="280724" y="158498"/>
                            <a:pt x="279907" y="159452"/>
                            <a:pt x="278953" y="159452"/>
                          </a:cubicBezTo>
                          <a:close/>
                          <a:moveTo>
                            <a:pt x="283994" y="162041"/>
                          </a:moveTo>
                          <a:cubicBezTo>
                            <a:pt x="283994" y="162041"/>
                            <a:pt x="283994" y="161224"/>
                            <a:pt x="283994" y="160951"/>
                          </a:cubicBezTo>
                          <a:lnTo>
                            <a:pt x="283994" y="162041"/>
                          </a:lnTo>
                          <a:close/>
                          <a:moveTo>
                            <a:pt x="249660" y="89149"/>
                          </a:moveTo>
                          <a:cubicBezTo>
                            <a:pt x="249660" y="89149"/>
                            <a:pt x="249933" y="89286"/>
                            <a:pt x="250069" y="89422"/>
                          </a:cubicBezTo>
                          <a:cubicBezTo>
                            <a:pt x="249524" y="88604"/>
                            <a:pt x="249115" y="87651"/>
                            <a:pt x="248570" y="86833"/>
                          </a:cubicBezTo>
                          <a:cubicBezTo>
                            <a:pt x="248570" y="87378"/>
                            <a:pt x="248843" y="88060"/>
                            <a:pt x="249797" y="89149"/>
                          </a:cubicBezTo>
                          <a:close/>
                          <a:moveTo>
                            <a:pt x="251295" y="98414"/>
                          </a:moveTo>
                          <a:lnTo>
                            <a:pt x="254429" y="97461"/>
                          </a:lnTo>
                          <a:lnTo>
                            <a:pt x="253067" y="95008"/>
                          </a:lnTo>
                          <a:cubicBezTo>
                            <a:pt x="252113" y="96098"/>
                            <a:pt x="251295" y="97052"/>
                            <a:pt x="251295" y="98414"/>
                          </a:cubicBezTo>
                          <a:close/>
                          <a:moveTo>
                            <a:pt x="256609" y="126208"/>
                          </a:moveTo>
                          <a:cubicBezTo>
                            <a:pt x="260696" y="125800"/>
                            <a:pt x="263557" y="130705"/>
                            <a:pt x="267509" y="128933"/>
                          </a:cubicBezTo>
                          <a:cubicBezTo>
                            <a:pt x="268598" y="128797"/>
                            <a:pt x="268462" y="127434"/>
                            <a:pt x="268054" y="126072"/>
                          </a:cubicBezTo>
                          <a:cubicBezTo>
                            <a:pt x="267372" y="124710"/>
                            <a:pt x="266691" y="123211"/>
                            <a:pt x="266010" y="121712"/>
                          </a:cubicBezTo>
                          <a:cubicBezTo>
                            <a:pt x="265465" y="121985"/>
                            <a:pt x="264784" y="121985"/>
                            <a:pt x="263966" y="121712"/>
                          </a:cubicBezTo>
                          <a:cubicBezTo>
                            <a:pt x="264375" y="123484"/>
                            <a:pt x="263966" y="124982"/>
                            <a:pt x="261241" y="125663"/>
                          </a:cubicBezTo>
                          <a:cubicBezTo>
                            <a:pt x="264239" y="119124"/>
                            <a:pt x="255791" y="124301"/>
                            <a:pt x="254838" y="119669"/>
                          </a:cubicBezTo>
                          <a:cubicBezTo>
                            <a:pt x="251568" y="119941"/>
                            <a:pt x="254838" y="125527"/>
                            <a:pt x="256473" y="126072"/>
                          </a:cubicBezTo>
                          <a:close/>
                          <a:moveTo>
                            <a:pt x="78127" y="361641"/>
                          </a:moveTo>
                          <a:cubicBezTo>
                            <a:pt x="78127" y="361641"/>
                            <a:pt x="77582" y="360415"/>
                            <a:pt x="77173" y="359325"/>
                          </a:cubicBezTo>
                          <a:lnTo>
                            <a:pt x="79898" y="355919"/>
                          </a:lnTo>
                          <a:cubicBezTo>
                            <a:pt x="84394" y="355101"/>
                            <a:pt x="90117" y="359461"/>
                            <a:pt x="93386" y="352376"/>
                          </a:cubicBezTo>
                          <a:cubicBezTo>
                            <a:pt x="95839" y="352785"/>
                            <a:pt x="98019" y="354965"/>
                            <a:pt x="100062" y="356600"/>
                          </a:cubicBezTo>
                          <a:cubicBezTo>
                            <a:pt x="98836" y="356872"/>
                            <a:pt x="97746" y="357145"/>
                            <a:pt x="96656" y="357145"/>
                          </a:cubicBezTo>
                          <a:cubicBezTo>
                            <a:pt x="83986" y="370633"/>
                            <a:pt x="88073" y="351831"/>
                            <a:pt x="78127" y="361505"/>
                          </a:cubicBezTo>
                          <a:close/>
                          <a:moveTo>
                            <a:pt x="142980" y="342567"/>
                          </a:moveTo>
                          <a:cubicBezTo>
                            <a:pt x="142980" y="342567"/>
                            <a:pt x="142571" y="343793"/>
                            <a:pt x="142571" y="343793"/>
                          </a:cubicBezTo>
                          <a:cubicBezTo>
                            <a:pt x="151563" y="331122"/>
                            <a:pt x="160283" y="324446"/>
                            <a:pt x="166687" y="321585"/>
                          </a:cubicBezTo>
                          <a:cubicBezTo>
                            <a:pt x="164098" y="319405"/>
                            <a:pt x="157286" y="320086"/>
                            <a:pt x="154016" y="320086"/>
                          </a:cubicBezTo>
                          <a:lnTo>
                            <a:pt x="154833" y="315726"/>
                          </a:lnTo>
                          <a:lnTo>
                            <a:pt x="157558" y="317498"/>
                          </a:lnTo>
                          <a:lnTo>
                            <a:pt x="160283" y="312592"/>
                          </a:lnTo>
                          <a:cubicBezTo>
                            <a:pt x="158103" y="310958"/>
                            <a:pt x="154969" y="313138"/>
                            <a:pt x="151972" y="312592"/>
                          </a:cubicBezTo>
                          <a:cubicBezTo>
                            <a:pt x="151972" y="313274"/>
                            <a:pt x="146659" y="320495"/>
                            <a:pt x="145568" y="323356"/>
                          </a:cubicBezTo>
                          <a:lnTo>
                            <a:pt x="152381" y="322947"/>
                          </a:lnTo>
                          <a:cubicBezTo>
                            <a:pt x="150337" y="322811"/>
                            <a:pt x="143116" y="327034"/>
                            <a:pt x="140391" y="329351"/>
                          </a:cubicBezTo>
                          <a:cubicBezTo>
                            <a:pt x="141073" y="330986"/>
                            <a:pt x="147476" y="331122"/>
                            <a:pt x="146522" y="327307"/>
                          </a:cubicBezTo>
                          <a:cubicBezTo>
                            <a:pt x="148294" y="329351"/>
                            <a:pt x="142162" y="332212"/>
                            <a:pt x="147204" y="333029"/>
                          </a:cubicBezTo>
                          <a:cubicBezTo>
                            <a:pt x="143798" y="337662"/>
                            <a:pt x="135486" y="338888"/>
                            <a:pt x="131535" y="339161"/>
                          </a:cubicBezTo>
                          <a:lnTo>
                            <a:pt x="129219" y="335346"/>
                          </a:lnTo>
                          <a:cubicBezTo>
                            <a:pt x="124859" y="335346"/>
                            <a:pt x="128810" y="341341"/>
                            <a:pt x="123361" y="340932"/>
                          </a:cubicBezTo>
                          <a:cubicBezTo>
                            <a:pt x="128538" y="337798"/>
                            <a:pt x="120499" y="336844"/>
                            <a:pt x="124723" y="334665"/>
                          </a:cubicBezTo>
                          <a:cubicBezTo>
                            <a:pt x="122679" y="333711"/>
                            <a:pt x="122816" y="330441"/>
                            <a:pt x="118592" y="332621"/>
                          </a:cubicBezTo>
                          <a:cubicBezTo>
                            <a:pt x="117230" y="339569"/>
                            <a:pt x="112597" y="331258"/>
                            <a:pt x="111235" y="337389"/>
                          </a:cubicBezTo>
                          <a:cubicBezTo>
                            <a:pt x="108237" y="336708"/>
                            <a:pt x="112324" y="333029"/>
                            <a:pt x="107556" y="334256"/>
                          </a:cubicBezTo>
                          <a:cubicBezTo>
                            <a:pt x="103605" y="339297"/>
                            <a:pt x="104695" y="341204"/>
                            <a:pt x="106057" y="345292"/>
                          </a:cubicBezTo>
                          <a:cubicBezTo>
                            <a:pt x="111371" y="344338"/>
                            <a:pt x="109327" y="337934"/>
                            <a:pt x="113687" y="337117"/>
                          </a:cubicBezTo>
                          <a:lnTo>
                            <a:pt x="108646" y="347199"/>
                          </a:lnTo>
                          <a:cubicBezTo>
                            <a:pt x="110554" y="347608"/>
                            <a:pt x="111643" y="347199"/>
                            <a:pt x="112461" y="346518"/>
                          </a:cubicBezTo>
                          <a:cubicBezTo>
                            <a:pt x="111098" y="347608"/>
                            <a:pt x="110145" y="349107"/>
                            <a:pt x="109463" y="351014"/>
                          </a:cubicBezTo>
                          <a:cubicBezTo>
                            <a:pt x="109055" y="352104"/>
                            <a:pt x="108782" y="353057"/>
                            <a:pt x="108510" y="353739"/>
                          </a:cubicBezTo>
                          <a:cubicBezTo>
                            <a:pt x="113006" y="351831"/>
                            <a:pt x="117093" y="350333"/>
                            <a:pt x="118456" y="351695"/>
                          </a:cubicBezTo>
                          <a:lnTo>
                            <a:pt x="118456" y="353875"/>
                          </a:lnTo>
                          <a:cubicBezTo>
                            <a:pt x="121044" y="354965"/>
                            <a:pt x="122952" y="352513"/>
                            <a:pt x="123633" y="350605"/>
                          </a:cubicBezTo>
                          <a:cubicBezTo>
                            <a:pt x="127584" y="348698"/>
                            <a:pt x="130445" y="344202"/>
                            <a:pt x="132353" y="346382"/>
                          </a:cubicBezTo>
                          <a:lnTo>
                            <a:pt x="131535" y="348834"/>
                          </a:lnTo>
                          <a:cubicBezTo>
                            <a:pt x="136304" y="346109"/>
                            <a:pt x="136713" y="345700"/>
                            <a:pt x="142844" y="342839"/>
                          </a:cubicBezTo>
                          <a:close/>
                          <a:moveTo>
                            <a:pt x="286719" y="236704"/>
                          </a:moveTo>
                          <a:cubicBezTo>
                            <a:pt x="277999" y="237113"/>
                            <a:pt x="271460" y="237794"/>
                            <a:pt x="264511" y="250464"/>
                          </a:cubicBezTo>
                          <a:lnTo>
                            <a:pt x="264784" y="249238"/>
                          </a:lnTo>
                          <a:cubicBezTo>
                            <a:pt x="256881" y="252236"/>
                            <a:pt x="260833" y="264906"/>
                            <a:pt x="250341" y="268040"/>
                          </a:cubicBezTo>
                          <a:cubicBezTo>
                            <a:pt x="251295" y="262863"/>
                            <a:pt x="251432" y="263136"/>
                            <a:pt x="249660" y="255369"/>
                          </a:cubicBezTo>
                          <a:cubicBezTo>
                            <a:pt x="249252" y="257004"/>
                            <a:pt x="248707" y="258503"/>
                            <a:pt x="248298" y="260138"/>
                          </a:cubicBezTo>
                          <a:cubicBezTo>
                            <a:pt x="246118" y="256459"/>
                            <a:pt x="244755" y="261092"/>
                            <a:pt x="242167" y="263272"/>
                          </a:cubicBezTo>
                          <a:lnTo>
                            <a:pt x="240668" y="257822"/>
                          </a:lnTo>
                          <a:cubicBezTo>
                            <a:pt x="242985" y="257413"/>
                            <a:pt x="246799" y="254143"/>
                            <a:pt x="245846" y="253462"/>
                          </a:cubicBezTo>
                          <a:cubicBezTo>
                            <a:pt x="245437" y="254688"/>
                            <a:pt x="254838" y="252508"/>
                            <a:pt x="256336" y="248148"/>
                          </a:cubicBezTo>
                          <a:cubicBezTo>
                            <a:pt x="253339" y="246514"/>
                            <a:pt x="248979" y="254143"/>
                            <a:pt x="247208" y="247740"/>
                          </a:cubicBezTo>
                          <a:cubicBezTo>
                            <a:pt x="246799" y="251691"/>
                            <a:pt x="244074" y="249920"/>
                            <a:pt x="242576" y="253326"/>
                          </a:cubicBezTo>
                          <a:cubicBezTo>
                            <a:pt x="243120" y="249375"/>
                            <a:pt x="239714" y="249647"/>
                            <a:pt x="239578" y="246241"/>
                          </a:cubicBezTo>
                          <a:cubicBezTo>
                            <a:pt x="238761" y="247876"/>
                            <a:pt x="237671" y="249375"/>
                            <a:pt x="236717" y="251009"/>
                          </a:cubicBezTo>
                          <a:cubicBezTo>
                            <a:pt x="235899" y="250328"/>
                            <a:pt x="240123" y="243516"/>
                            <a:pt x="234265" y="244061"/>
                          </a:cubicBezTo>
                          <a:cubicBezTo>
                            <a:pt x="234265" y="246786"/>
                            <a:pt x="228678" y="249375"/>
                            <a:pt x="230995" y="251963"/>
                          </a:cubicBezTo>
                          <a:lnTo>
                            <a:pt x="230177" y="251282"/>
                          </a:lnTo>
                          <a:cubicBezTo>
                            <a:pt x="226771" y="253462"/>
                            <a:pt x="232357" y="256187"/>
                            <a:pt x="227180" y="258231"/>
                          </a:cubicBezTo>
                          <a:cubicBezTo>
                            <a:pt x="228270" y="259593"/>
                            <a:pt x="229905" y="259865"/>
                            <a:pt x="230995" y="258231"/>
                          </a:cubicBezTo>
                          <a:cubicBezTo>
                            <a:pt x="231540" y="256596"/>
                            <a:pt x="230177" y="254688"/>
                            <a:pt x="231948" y="252099"/>
                          </a:cubicBezTo>
                          <a:cubicBezTo>
                            <a:pt x="234946" y="253053"/>
                            <a:pt x="228951" y="254552"/>
                            <a:pt x="233856" y="256459"/>
                          </a:cubicBezTo>
                          <a:cubicBezTo>
                            <a:pt x="236445" y="257413"/>
                            <a:pt x="238352" y="248966"/>
                            <a:pt x="240532" y="254279"/>
                          </a:cubicBezTo>
                          <a:lnTo>
                            <a:pt x="236990" y="256868"/>
                          </a:lnTo>
                          <a:cubicBezTo>
                            <a:pt x="239442" y="259457"/>
                            <a:pt x="236990" y="261637"/>
                            <a:pt x="239033" y="263680"/>
                          </a:cubicBezTo>
                          <a:cubicBezTo>
                            <a:pt x="237807" y="266542"/>
                            <a:pt x="233311" y="265315"/>
                            <a:pt x="233175" y="269403"/>
                          </a:cubicBezTo>
                          <a:cubicBezTo>
                            <a:pt x="233719" y="271991"/>
                            <a:pt x="238216" y="273899"/>
                            <a:pt x="233175" y="275534"/>
                          </a:cubicBezTo>
                          <a:cubicBezTo>
                            <a:pt x="226907" y="273899"/>
                            <a:pt x="218733" y="281120"/>
                            <a:pt x="215599" y="284117"/>
                          </a:cubicBezTo>
                          <a:lnTo>
                            <a:pt x="213828" y="288068"/>
                          </a:lnTo>
                          <a:cubicBezTo>
                            <a:pt x="215327" y="289703"/>
                            <a:pt x="219550" y="283845"/>
                            <a:pt x="219142" y="287523"/>
                          </a:cubicBezTo>
                          <a:lnTo>
                            <a:pt x="214782" y="291475"/>
                          </a:lnTo>
                          <a:lnTo>
                            <a:pt x="214373" y="290112"/>
                          </a:lnTo>
                          <a:cubicBezTo>
                            <a:pt x="212602" y="290929"/>
                            <a:pt x="211784" y="293246"/>
                            <a:pt x="210694" y="294881"/>
                          </a:cubicBezTo>
                          <a:cubicBezTo>
                            <a:pt x="210830" y="291747"/>
                            <a:pt x="214917" y="290248"/>
                            <a:pt x="212193" y="287660"/>
                          </a:cubicBezTo>
                          <a:cubicBezTo>
                            <a:pt x="209468" y="288477"/>
                            <a:pt x="208378" y="287660"/>
                            <a:pt x="206743" y="289567"/>
                          </a:cubicBezTo>
                          <a:cubicBezTo>
                            <a:pt x="207015" y="289022"/>
                            <a:pt x="207288" y="288477"/>
                            <a:pt x="206879" y="288068"/>
                          </a:cubicBezTo>
                          <a:cubicBezTo>
                            <a:pt x="201293" y="289567"/>
                            <a:pt x="204563" y="294472"/>
                            <a:pt x="204018" y="296243"/>
                          </a:cubicBezTo>
                          <a:cubicBezTo>
                            <a:pt x="201702" y="303328"/>
                            <a:pt x="211239" y="297197"/>
                            <a:pt x="212738" y="300739"/>
                          </a:cubicBezTo>
                          <a:lnTo>
                            <a:pt x="199386" y="311094"/>
                          </a:lnTo>
                          <a:cubicBezTo>
                            <a:pt x="200067" y="309323"/>
                            <a:pt x="200612" y="307551"/>
                            <a:pt x="199386" y="306462"/>
                          </a:cubicBezTo>
                          <a:cubicBezTo>
                            <a:pt x="195026" y="307007"/>
                            <a:pt x="197887" y="304009"/>
                            <a:pt x="192982" y="307007"/>
                          </a:cubicBezTo>
                          <a:cubicBezTo>
                            <a:pt x="195843" y="311230"/>
                            <a:pt x="188213" y="313274"/>
                            <a:pt x="186033" y="317770"/>
                          </a:cubicBezTo>
                          <a:cubicBezTo>
                            <a:pt x="183309" y="316816"/>
                            <a:pt x="182900" y="316680"/>
                            <a:pt x="186442" y="314636"/>
                          </a:cubicBezTo>
                          <a:cubicBezTo>
                            <a:pt x="184399" y="311911"/>
                            <a:pt x="180175" y="315726"/>
                            <a:pt x="178268" y="316271"/>
                          </a:cubicBezTo>
                          <a:cubicBezTo>
                            <a:pt x="177586" y="317498"/>
                            <a:pt x="176088" y="318860"/>
                            <a:pt x="175270" y="320086"/>
                          </a:cubicBezTo>
                          <a:cubicBezTo>
                            <a:pt x="177450" y="320767"/>
                            <a:pt x="177859" y="322947"/>
                            <a:pt x="175270" y="325945"/>
                          </a:cubicBezTo>
                          <a:lnTo>
                            <a:pt x="175270" y="326626"/>
                          </a:lnTo>
                          <a:cubicBezTo>
                            <a:pt x="181129" y="324855"/>
                            <a:pt x="191074" y="323628"/>
                            <a:pt x="192846" y="318860"/>
                          </a:cubicBezTo>
                          <a:lnTo>
                            <a:pt x="192846" y="320767"/>
                          </a:lnTo>
                          <a:cubicBezTo>
                            <a:pt x="200340" y="319950"/>
                            <a:pt x="202792" y="308097"/>
                            <a:pt x="208787" y="311911"/>
                          </a:cubicBezTo>
                          <a:cubicBezTo>
                            <a:pt x="209741" y="314228"/>
                            <a:pt x="210285" y="311639"/>
                            <a:pt x="212056" y="314772"/>
                          </a:cubicBezTo>
                          <a:lnTo>
                            <a:pt x="215054" y="309731"/>
                          </a:lnTo>
                          <a:lnTo>
                            <a:pt x="215054" y="311639"/>
                          </a:lnTo>
                          <a:cubicBezTo>
                            <a:pt x="215054" y="311639"/>
                            <a:pt x="222003" y="306189"/>
                            <a:pt x="222003" y="306189"/>
                          </a:cubicBezTo>
                          <a:lnTo>
                            <a:pt x="222003" y="306870"/>
                          </a:lnTo>
                          <a:cubicBezTo>
                            <a:pt x="223910" y="301829"/>
                            <a:pt x="225136" y="297878"/>
                            <a:pt x="226090" y="294608"/>
                          </a:cubicBezTo>
                          <a:cubicBezTo>
                            <a:pt x="225136" y="293246"/>
                            <a:pt x="224727" y="293109"/>
                            <a:pt x="225136" y="291338"/>
                          </a:cubicBezTo>
                          <a:cubicBezTo>
                            <a:pt x="225817" y="289976"/>
                            <a:pt x="226498" y="289158"/>
                            <a:pt x="227452" y="288886"/>
                          </a:cubicBezTo>
                          <a:lnTo>
                            <a:pt x="227452" y="288886"/>
                          </a:lnTo>
                          <a:cubicBezTo>
                            <a:pt x="227452" y="288886"/>
                            <a:pt x="227452" y="288886"/>
                            <a:pt x="227452" y="288886"/>
                          </a:cubicBezTo>
                          <a:cubicBezTo>
                            <a:pt x="229496" y="288068"/>
                            <a:pt x="231812" y="288886"/>
                            <a:pt x="234537" y="288205"/>
                          </a:cubicBezTo>
                          <a:cubicBezTo>
                            <a:pt x="232493" y="289976"/>
                            <a:pt x="230450" y="291611"/>
                            <a:pt x="228270" y="293246"/>
                          </a:cubicBezTo>
                          <a:cubicBezTo>
                            <a:pt x="229224" y="295834"/>
                            <a:pt x="231404" y="297742"/>
                            <a:pt x="235764" y="296788"/>
                          </a:cubicBezTo>
                          <a:cubicBezTo>
                            <a:pt x="234537" y="297878"/>
                            <a:pt x="235082" y="299922"/>
                            <a:pt x="236990" y="298968"/>
                          </a:cubicBezTo>
                          <a:cubicBezTo>
                            <a:pt x="236717" y="298287"/>
                            <a:pt x="240396" y="294336"/>
                            <a:pt x="237534" y="293791"/>
                          </a:cubicBezTo>
                          <a:cubicBezTo>
                            <a:pt x="242985" y="288477"/>
                            <a:pt x="257971" y="285343"/>
                            <a:pt x="262740" y="272536"/>
                          </a:cubicBezTo>
                          <a:cubicBezTo>
                            <a:pt x="258925" y="281120"/>
                            <a:pt x="270234" y="269675"/>
                            <a:pt x="264239" y="277714"/>
                          </a:cubicBezTo>
                          <a:cubicBezTo>
                            <a:pt x="272141" y="275398"/>
                            <a:pt x="265329" y="270493"/>
                            <a:pt x="270234" y="265588"/>
                          </a:cubicBezTo>
                          <a:cubicBezTo>
                            <a:pt x="271869" y="266133"/>
                            <a:pt x="267645" y="268313"/>
                            <a:pt x="268871" y="271583"/>
                          </a:cubicBezTo>
                          <a:cubicBezTo>
                            <a:pt x="277863" y="263544"/>
                            <a:pt x="275956" y="251827"/>
                            <a:pt x="281951" y="242426"/>
                          </a:cubicBezTo>
                          <a:lnTo>
                            <a:pt x="285220" y="243380"/>
                          </a:lnTo>
                          <a:cubicBezTo>
                            <a:pt x="285765" y="241200"/>
                            <a:pt x="286311" y="238747"/>
                            <a:pt x="286856" y="236295"/>
                          </a:cubicBezTo>
                          <a:close/>
                          <a:moveTo>
                            <a:pt x="289308" y="214496"/>
                          </a:moveTo>
                          <a:cubicBezTo>
                            <a:pt x="289308" y="212316"/>
                            <a:pt x="289308" y="210272"/>
                            <a:pt x="289444" y="207956"/>
                          </a:cubicBezTo>
                          <a:lnTo>
                            <a:pt x="289172" y="208501"/>
                          </a:lnTo>
                          <a:lnTo>
                            <a:pt x="287537" y="201961"/>
                          </a:lnTo>
                          <a:cubicBezTo>
                            <a:pt x="285765" y="205503"/>
                            <a:pt x="281678" y="207275"/>
                            <a:pt x="280861" y="201961"/>
                          </a:cubicBezTo>
                          <a:cubicBezTo>
                            <a:pt x="282087" y="202642"/>
                            <a:pt x="283994" y="201280"/>
                            <a:pt x="284539" y="203187"/>
                          </a:cubicBezTo>
                          <a:cubicBezTo>
                            <a:pt x="287128" y="200054"/>
                            <a:pt x="289853" y="192560"/>
                            <a:pt x="284539" y="194059"/>
                          </a:cubicBezTo>
                          <a:cubicBezTo>
                            <a:pt x="288491" y="201280"/>
                            <a:pt x="277999" y="194740"/>
                            <a:pt x="280861" y="200326"/>
                          </a:cubicBezTo>
                          <a:cubicBezTo>
                            <a:pt x="277999" y="197192"/>
                            <a:pt x="279771" y="194740"/>
                            <a:pt x="278544" y="192015"/>
                          </a:cubicBezTo>
                          <a:cubicBezTo>
                            <a:pt x="280997" y="194876"/>
                            <a:pt x="284812" y="192015"/>
                            <a:pt x="286311" y="187928"/>
                          </a:cubicBezTo>
                          <a:cubicBezTo>
                            <a:pt x="285629" y="186156"/>
                            <a:pt x="286447" y="181252"/>
                            <a:pt x="284948" y="178254"/>
                          </a:cubicBezTo>
                          <a:cubicBezTo>
                            <a:pt x="281951" y="179344"/>
                            <a:pt x="280179" y="177028"/>
                            <a:pt x="279362" y="181660"/>
                          </a:cubicBezTo>
                          <a:cubicBezTo>
                            <a:pt x="278544" y="180026"/>
                            <a:pt x="277863" y="177437"/>
                            <a:pt x="279226" y="174439"/>
                          </a:cubicBezTo>
                          <a:cubicBezTo>
                            <a:pt x="279907" y="175529"/>
                            <a:pt x="280316" y="177573"/>
                            <a:pt x="281406" y="177437"/>
                          </a:cubicBezTo>
                          <a:cubicBezTo>
                            <a:pt x="284131" y="175393"/>
                            <a:pt x="283858" y="173077"/>
                            <a:pt x="284948" y="171714"/>
                          </a:cubicBezTo>
                          <a:lnTo>
                            <a:pt x="284131" y="168717"/>
                          </a:lnTo>
                          <a:cubicBezTo>
                            <a:pt x="284131" y="168717"/>
                            <a:pt x="283585" y="169398"/>
                            <a:pt x="283177" y="169534"/>
                          </a:cubicBezTo>
                          <a:lnTo>
                            <a:pt x="280043" y="166673"/>
                          </a:lnTo>
                          <a:cubicBezTo>
                            <a:pt x="282087" y="170761"/>
                            <a:pt x="278953" y="168853"/>
                            <a:pt x="277182" y="168990"/>
                          </a:cubicBezTo>
                          <a:cubicBezTo>
                            <a:pt x="280724" y="168581"/>
                            <a:pt x="277182" y="166128"/>
                            <a:pt x="276910" y="164766"/>
                          </a:cubicBezTo>
                          <a:lnTo>
                            <a:pt x="273640" y="168445"/>
                          </a:lnTo>
                          <a:cubicBezTo>
                            <a:pt x="271596" y="167355"/>
                            <a:pt x="275547" y="162858"/>
                            <a:pt x="271869" y="164221"/>
                          </a:cubicBezTo>
                          <a:cubicBezTo>
                            <a:pt x="271460" y="170761"/>
                            <a:pt x="272277" y="172941"/>
                            <a:pt x="273776" y="178663"/>
                          </a:cubicBezTo>
                          <a:lnTo>
                            <a:pt x="276637" y="176074"/>
                          </a:lnTo>
                          <a:cubicBezTo>
                            <a:pt x="278953" y="182750"/>
                            <a:pt x="271869" y="180434"/>
                            <a:pt x="271732" y="187519"/>
                          </a:cubicBezTo>
                          <a:cubicBezTo>
                            <a:pt x="274457" y="190653"/>
                            <a:pt x="270778" y="198555"/>
                            <a:pt x="276092" y="199645"/>
                          </a:cubicBezTo>
                          <a:cubicBezTo>
                            <a:pt x="274593" y="198555"/>
                            <a:pt x="270642" y="203732"/>
                            <a:pt x="272550" y="206730"/>
                          </a:cubicBezTo>
                          <a:cubicBezTo>
                            <a:pt x="276910" y="210544"/>
                            <a:pt x="275275" y="219537"/>
                            <a:pt x="278136" y="217493"/>
                          </a:cubicBezTo>
                          <a:cubicBezTo>
                            <a:pt x="278817" y="215041"/>
                            <a:pt x="276910" y="211226"/>
                            <a:pt x="280452" y="209999"/>
                          </a:cubicBezTo>
                          <a:lnTo>
                            <a:pt x="280452" y="215041"/>
                          </a:lnTo>
                          <a:cubicBezTo>
                            <a:pt x="280452" y="215041"/>
                            <a:pt x="283722" y="212452"/>
                            <a:pt x="283722" y="212452"/>
                          </a:cubicBezTo>
                          <a:cubicBezTo>
                            <a:pt x="282359" y="213951"/>
                            <a:pt x="284948" y="214359"/>
                            <a:pt x="289035" y="214359"/>
                          </a:cubicBezTo>
                          <a:close/>
                          <a:moveTo>
                            <a:pt x="291624" y="88060"/>
                          </a:moveTo>
                          <a:lnTo>
                            <a:pt x="291624" y="87787"/>
                          </a:lnTo>
                          <a:cubicBezTo>
                            <a:pt x="291624" y="87787"/>
                            <a:pt x="291624" y="88060"/>
                            <a:pt x="291624" y="88060"/>
                          </a:cubicBezTo>
                          <a:lnTo>
                            <a:pt x="291624" y="88060"/>
                          </a:lnTo>
                          <a:close/>
                        </a:path>
                      </a:pathLst>
                    </a:custGeom>
                    <a:solidFill>
                      <a:srgbClr val="1DADEB"/>
                    </a:solidFill>
                    <a:ln w="0" cap="flat">
                      <a:noFill/>
                      <a:prstDash val="solid"/>
                      <a:miter/>
                    </a:ln>
                  </p:spPr>
                  <p:txBody>
                    <a:bodyPr rtlCol="0" anchor="ctr"/>
                    <a:lstStyle/>
                    <a:p>
                      <a:endParaRPr lang="en-US"/>
                    </a:p>
                  </p:txBody>
                </p:sp>
                <p:sp>
                  <p:nvSpPr>
                    <p:cNvPr id="1059" name="Freeform: Shape 1058">
                      <a:extLst>
                        <a:ext uri="{FF2B5EF4-FFF2-40B4-BE49-F238E27FC236}">
                          <a16:creationId xmlns:a16="http://schemas.microsoft.com/office/drawing/2014/main" id="{639A5A4E-E660-F66C-60C2-202A67818AF4}"/>
                        </a:ext>
                      </a:extLst>
                    </p:cNvPr>
                    <p:cNvSpPr/>
                    <p:nvPr/>
                  </p:nvSpPr>
                  <p:spPr>
                    <a:xfrm>
                      <a:off x="6681832" y="4969826"/>
                      <a:ext cx="4087" cy="4517"/>
                    </a:xfrm>
                    <a:custGeom>
                      <a:avLst/>
                      <a:gdLst>
                        <a:gd name="connsiteX0" fmla="*/ 4088 w 4087"/>
                        <a:gd name="connsiteY0" fmla="*/ 3008 h 4517"/>
                        <a:gd name="connsiteX1" fmla="*/ 0 w 4087"/>
                        <a:gd name="connsiteY1" fmla="*/ 965 h 4517"/>
                        <a:gd name="connsiteX2" fmla="*/ 4088 w 4087"/>
                        <a:gd name="connsiteY2" fmla="*/ 3008 h 4517"/>
                      </a:gdLst>
                      <a:ahLst/>
                      <a:cxnLst>
                        <a:cxn ang="0">
                          <a:pos x="connsiteX0" y="connsiteY0"/>
                        </a:cxn>
                        <a:cxn ang="0">
                          <a:pos x="connsiteX1" y="connsiteY1"/>
                        </a:cxn>
                        <a:cxn ang="0">
                          <a:pos x="connsiteX2" y="connsiteY2"/>
                        </a:cxn>
                      </a:cxnLst>
                      <a:rect l="l" t="t" r="r" b="b"/>
                      <a:pathLst>
                        <a:path w="4087" h="4517">
                          <a:moveTo>
                            <a:pt x="4088" y="3008"/>
                          </a:moveTo>
                          <a:cubicBezTo>
                            <a:pt x="2725" y="2464"/>
                            <a:pt x="2044" y="-1896"/>
                            <a:pt x="0" y="965"/>
                          </a:cubicBezTo>
                          <a:cubicBezTo>
                            <a:pt x="2453" y="-1351"/>
                            <a:pt x="1908" y="8050"/>
                            <a:pt x="4088" y="3008"/>
                          </a:cubicBezTo>
                          <a:close/>
                        </a:path>
                      </a:pathLst>
                    </a:custGeom>
                    <a:solidFill>
                      <a:srgbClr val="1DADEB"/>
                    </a:solidFill>
                    <a:ln w="0" cap="flat">
                      <a:noFill/>
                      <a:prstDash val="solid"/>
                      <a:miter/>
                    </a:ln>
                  </p:spPr>
                  <p:txBody>
                    <a:bodyPr rtlCol="0" anchor="ctr"/>
                    <a:lstStyle/>
                    <a:p>
                      <a:endParaRPr lang="en-US"/>
                    </a:p>
                  </p:txBody>
                </p:sp>
                <p:sp>
                  <p:nvSpPr>
                    <p:cNvPr id="1060" name="Freeform: Shape 1059">
                      <a:extLst>
                        <a:ext uri="{FF2B5EF4-FFF2-40B4-BE49-F238E27FC236}">
                          <a16:creationId xmlns:a16="http://schemas.microsoft.com/office/drawing/2014/main" id="{D14EC490-B51B-7242-D5C5-EAF277ABE97A}"/>
                        </a:ext>
                      </a:extLst>
                    </p:cNvPr>
                    <p:cNvSpPr/>
                    <p:nvPr/>
                  </p:nvSpPr>
                  <p:spPr>
                    <a:xfrm>
                      <a:off x="6685374" y="4965477"/>
                      <a:ext cx="2043" cy="4223"/>
                    </a:xfrm>
                    <a:custGeom>
                      <a:avLst/>
                      <a:gdLst>
                        <a:gd name="connsiteX0" fmla="*/ 2044 w 2043"/>
                        <a:gd name="connsiteY0" fmla="*/ 409 h 4223"/>
                        <a:gd name="connsiteX1" fmla="*/ 0 w 2043"/>
                        <a:gd name="connsiteY1" fmla="*/ 0 h 4223"/>
                        <a:gd name="connsiteX2" fmla="*/ 1635 w 2043"/>
                        <a:gd name="connsiteY2" fmla="*/ 4224 h 4223"/>
                        <a:gd name="connsiteX3" fmla="*/ 2044 w 2043"/>
                        <a:gd name="connsiteY3" fmla="*/ 272 h 4223"/>
                      </a:gdLst>
                      <a:ahLst/>
                      <a:cxnLst>
                        <a:cxn ang="0">
                          <a:pos x="connsiteX0" y="connsiteY0"/>
                        </a:cxn>
                        <a:cxn ang="0">
                          <a:pos x="connsiteX1" y="connsiteY1"/>
                        </a:cxn>
                        <a:cxn ang="0">
                          <a:pos x="connsiteX2" y="connsiteY2"/>
                        </a:cxn>
                        <a:cxn ang="0">
                          <a:pos x="connsiteX3" y="connsiteY3"/>
                        </a:cxn>
                      </a:cxnLst>
                      <a:rect l="l" t="t" r="r" b="b"/>
                      <a:pathLst>
                        <a:path w="2043" h="4223">
                          <a:moveTo>
                            <a:pt x="2044" y="409"/>
                          </a:moveTo>
                          <a:cubicBezTo>
                            <a:pt x="2044" y="409"/>
                            <a:pt x="409" y="1771"/>
                            <a:pt x="0" y="0"/>
                          </a:cubicBezTo>
                          <a:lnTo>
                            <a:pt x="1635" y="4224"/>
                          </a:lnTo>
                          <a:lnTo>
                            <a:pt x="2044" y="272"/>
                          </a:lnTo>
                          <a:close/>
                        </a:path>
                      </a:pathLst>
                    </a:custGeom>
                    <a:solidFill>
                      <a:srgbClr val="1DADEB"/>
                    </a:solidFill>
                    <a:ln w="0" cap="flat">
                      <a:noFill/>
                      <a:prstDash val="solid"/>
                      <a:miter/>
                    </a:ln>
                  </p:spPr>
                  <p:txBody>
                    <a:bodyPr rtlCol="0" anchor="ctr"/>
                    <a:lstStyle/>
                    <a:p>
                      <a:endParaRPr lang="en-US"/>
                    </a:p>
                  </p:txBody>
                </p:sp>
                <p:sp>
                  <p:nvSpPr>
                    <p:cNvPr id="1061" name="Freeform: Shape 1060">
                      <a:extLst>
                        <a:ext uri="{FF2B5EF4-FFF2-40B4-BE49-F238E27FC236}">
                          <a16:creationId xmlns:a16="http://schemas.microsoft.com/office/drawing/2014/main" id="{24275353-4214-115A-192A-A875C41F748B}"/>
                        </a:ext>
                      </a:extLst>
                    </p:cNvPr>
                    <p:cNvSpPr/>
                    <p:nvPr/>
                  </p:nvSpPr>
                  <p:spPr>
                    <a:xfrm>
                      <a:off x="6700113" y="4937138"/>
                      <a:ext cx="8968" cy="10641"/>
                    </a:xfrm>
                    <a:custGeom>
                      <a:avLst/>
                      <a:gdLst>
                        <a:gd name="connsiteX0" fmla="*/ 4063 w 8968"/>
                        <a:gd name="connsiteY0" fmla="*/ 9810 h 10641"/>
                        <a:gd name="connsiteX1" fmla="*/ 249 w 8968"/>
                        <a:gd name="connsiteY1" fmla="*/ 6267 h 10641"/>
                        <a:gd name="connsiteX2" fmla="*/ 8968 w 8968"/>
                        <a:gd name="connsiteY2" fmla="*/ 5995 h 10641"/>
                        <a:gd name="connsiteX3" fmla="*/ 1611 w 8968"/>
                        <a:gd name="connsiteY3" fmla="*/ 0 h 10641"/>
                        <a:gd name="connsiteX4" fmla="*/ 4063 w 8968"/>
                        <a:gd name="connsiteY4" fmla="*/ 9810 h 106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68" h="10641">
                          <a:moveTo>
                            <a:pt x="4063" y="9810"/>
                          </a:moveTo>
                          <a:cubicBezTo>
                            <a:pt x="1747" y="9810"/>
                            <a:pt x="521" y="9265"/>
                            <a:pt x="249" y="6267"/>
                          </a:cubicBezTo>
                          <a:cubicBezTo>
                            <a:pt x="6516" y="1090"/>
                            <a:pt x="2837" y="9537"/>
                            <a:pt x="8968" y="5995"/>
                          </a:cubicBezTo>
                          <a:cubicBezTo>
                            <a:pt x="8968" y="1499"/>
                            <a:pt x="2973" y="3815"/>
                            <a:pt x="1611" y="0"/>
                          </a:cubicBezTo>
                          <a:cubicBezTo>
                            <a:pt x="-842" y="3270"/>
                            <a:pt x="-842" y="13625"/>
                            <a:pt x="4063" y="9810"/>
                          </a:cubicBezTo>
                          <a:close/>
                        </a:path>
                      </a:pathLst>
                    </a:custGeom>
                    <a:solidFill>
                      <a:srgbClr val="1DADEB"/>
                    </a:solidFill>
                    <a:ln w="0" cap="flat">
                      <a:noFill/>
                      <a:prstDash val="solid"/>
                      <a:miter/>
                    </a:ln>
                  </p:spPr>
                  <p:txBody>
                    <a:bodyPr rtlCol="0" anchor="ctr"/>
                    <a:lstStyle/>
                    <a:p>
                      <a:endParaRPr lang="en-US"/>
                    </a:p>
                  </p:txBody>
                </p:sp>
                <p:sp>
                  <p:nvSpPr>
                    <p:cNvPr id="1062" name="Freeform: Shape 1061">
                      <a:extLst>
                        <a:ext uri="{FF2B5EF4-FFF2-40B4-BE49-F238E27FC236}">
                          <a16:creationId xmlns:a16="http://schemas.microsoft.com/office/drawing/2014/main" id="{9FF9C54B-968E-2DF5-303E-442AA7F27954}"/>
                        </a:ext>
                      </a:extLst>
                    </p:cNvPr>
                    <p:cNvSpPr/>
                    <p:nvPr/>
                  </p:nvSpPr>
                  <p:spPr>
                    <a:xfrm>
                      <a:off x="6710444" y="4941225"/>
                      <a:ext cx="2043" cy="1498"/>
                    </a:xfrm>
                    <a:custGeom>
                      <a:avLst/>
                      <a:gdLst>
                        <a:gd name="connsiteX0" fmla="*/ 2044 w 2043"/>
                        <a:gd name="connsiteY0" fmla="*/ 953 h 1498"/>
                        <a:gd name="connsiteX1" fmla="*/ 272 w 2043"/>
                        <a:gd name="connsiteY1" fmla="*/ 0 h 1498"/>
                        <a:gd name="connsiteX2" fmla="*/ 0 w 2043"/>
                        <a:gd name="connsiteY2" fmla="*/ 545 h 1498"/>
                        <a:gd name="connsiteX3" fmla="*/ 1771 w 2043"/>
                        <a:gd name="connsiteY3" fmla="*/ 1499 h 1498"/>
                        <a:gd name="connsiteX4" fmla="*/ 2044 w 2043"/>
                        <a:gd name="connsiteY4" fmla="*/ 953 h 14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43" h="1498">
                          <a:moveTo>
                            <a:pt x="2044" y="953"/>
                          </a:moveTo>
                          <a:lnTo>
                            <a:pt x="272" y="0"/>
                          </a:lnTo>
                          <a:lnTo>
                            <a:pt x="0" y="545"/>
                          </a:lnTo>
                          <a:lnTo>
                            <a:pt x="1771" y="1499"/>
                          </a:lnTo>
                          <a:lnTo>
                            <a:pt x="2044" y="953"/>
                          </a:lnTo>
                          <a:close/>
                        </a:path>
                      </a:pathLst>
                    </a:custGeom>
                    <a:solidFill>
                      <a:srgbClr val="1DADEB"/>
                    </a:solidFill>
                    <a:ln w="0" cap="flat">
                      <a:noFill/>
                      <a:prstDash val="solid"/>
                      <a:miter/>
                    </a:ln>
                  </p:spPr>
                  <p:txBody>
                    <a:bodyPr rtlCol="0" anchor="ctr"/>
                    <a:lstStyle/>
                    <a:p>
                      <a:endParaRPr lang="en-US"/>
                    </a:p>
                  </p:txBody>
                </p:sp>
                <p:sp>
                  <p:nvSpPr>
                    <p:cNvPr id="1063" name="Freeform: Shape 1062">
                      <a:extLst>
                        <a:ext uri="{FF2B5EF4-FFF2-40B4-BE49-F238E27FC236}">
                          <a16:creationId xmlns:a16="http://schemas.microsoft.com/office/drawing/2014/main" id="{EFC890E7-383F-E89B-352E-9FE31F0DF4DF}"/>
                        </a:ext>
                      </a:extLst>
                    </p:cNvPr>
                    <p:cNvSpPr/>
                    <p:nvPr/>
                  </p:nvSpPr>
                  <p:spPr>
                    <a:xfrm>
                      <a:off x="6737965" y="5017523"/>
                      <a:ext cx="5994" cy="3521"/>
                    </a:xfrm>
                    <a:custGeom>
                      <a:avLst/>
                      <a:gdLst>
                        <a:gd name="connsiteX0" fmla="*/ 0 w 5994"/>
                        <a:gd name="connsiteY0" fmla="*/ 2861 h 3521"/>
                        <a:gd name="connsiteX1" fmla="*/ 5995 w 5994"/>
                        <a:gd name="connsiteY1" fmla="*/ 0 h 3521"/>
                        <a:gd name="connsiteX2" fmla="*/ 0 w 5994"/>
                        <a:gd name="connsiteY2" fmla="*/ 2861 h 3521"/>
                      </a:gdLst>
                      <a:ahLst/>
                      <a:cxnLst>
                        <a:cxn ang="0">
                          <a:pos x="connsiteX0" y="connsiteY0"/>
                        </a:cxn>
                        <a:cxn ang="0">
                          <a:pos x="connsiteX1" y="connsiteY1"/>
                        </a:cxn>
                        <a:cxn ang="0">
                          <a:pos x="connsiteX2" y="connsiteY2"/>
                        </a:cxn>
                      </a:cxnLst>
                      <a:rect l="l" t="t" r="r" b="b"/>
                      <a:pathLst>
                        <a:path w="5994" h="3521">
                          <a:moveTo>
                            <a:pt x="0" y="2861"/>
                          </a:moveTo>
                          <a:cubicBezTo>
                            <a:pt x="409" y="5041"/>
                            <a:pt x="4088" y="1226"/>
                            <a:pt x="5995" y="0"/>
                          </a:cubicBezTo>
                          <a:cubicBezTo>
                            <a:pt x="4496" y="409"/>
                            <a:pt x="2316" y="681"/>
                            <a:pt x="0" y="2861"/>
                          </a:cubicBezTo>
                          <a:close/>
                        </a:path>
                      </a:pathLst>
                    </a:custGeom>
                    <a:solidFill>
                      <a:srgbClr val="1DADEB"/>
                    </a:solidFill>
                    <a:ln w="0" cap="flat">
                      <a:noFill/>
                      <a:prstDash val="solid"/>
                      <a:miter/>
                    </a:ln>
                  </p:spPr>
                  <p:txBody>
                    <a:bodyPr rtlCol="0" anchor="ctr"/>
                    <a:lstStyle/>
                    <a:p>
                      <a:endParaRPr lang="en-US"/>
                    </a:p>
                  </p:txBody>
                </p:sp>
                <p:sp>
                  <p:nvSpPr>
                    <p:cNvPr id="1064" name="Freeform: Shape 1063">
                      <a:extLst>
                        <a:ext uri="{FF2B5EF4-FFF2-40B4-BE49-F238E27FC236}">
                          <a16:creationId xmlns:a16="http://schemas.microsoft.com/office/drawing/2014/main" id="{4152301D-FF80-8E53-0931-3F13BF5D35A4}"/>
                        </a:ext>
                      </a:extLst>
                    </p:cNvPr>
                    <p:cNvSpPr/>
                    <p:nvPr/>
                  </p:nvSpPr>
                  <p:spPr>
                    <a:xfrm>
                      <a:off x="6643002" y="4777866"/>
                      <a:ext cx="1770" cy="31472"/>
                    </a:xfrm>
                    <a:custGeom>
                      <a:avLst/>
                      <a:gdLst>
                        <a:gd name="connsiteX0" fmla="*/ 1771 w 1770"/>
                        <a:gd name="connsiteY0" fmla="*/ 0 h 31472"/>
                        <a:gd name="connsiteX1" fmla="*/ 0 w 1770"/>
                        <a:gd name="connsiteY1" fmla="*/ 31473 h 31472"/>
                        <a:gd name="connsiteX2" fmla="*/ 1771 w 1770"/>
                        <a:gd name="connsiteY2" fmla="*/ 0 h 31472"/>
                      </a:gdLst>
                      <a:ahLst/>
                      <a:cxnLst>
                        <a:cxn ang="0">
                          <a:pos x="connsiteX0" y="connsiteY0"/>
                        </a:cxn>
                        <a:cxn ang="0">
                          <a:pos x="connsiteX1" y="connsiteY1"/>
                        </a:cxn>
                        <a:cxn ang="0">
                          <a:pos x="connsiteX2" y="connsiteY2"/>
                        </a:cxn>
                      </a:cxnLst>
                      <a:rect l="l" t="t" r="r" b="b"/>
                      <a:pathLst>
                        <a:path w="1770" h="31472">
                          <a:moveTo>
                            <a:pt x="1771" y="0"/>
                          </a:moveTo>
                          <a:cubicBezTo>
                            <a:pt x="681" y="10764"/>
                            <a:pt x="136" y="21254"/>
                            <a:pt x="0" y="31473"/>
                          </a:cubicBezTo>
                          <a:cubicBezTo>
                            <a:pt x="136" y="22617"/>
                            <a:pt x="681" y="14306"/>
                            <a:pt x="1771" y="0"/>
                          </a:cubicBezTo>
                          <a:close/>
                        </a:path>
                      </a:pathLst>
                    </a:custGeom>
                    <a:solidFill>
                      <a:srgbClr val="1DADEB"/>
                    </a:solidFill>
                    <a:ln w="0" cap="flat">
                      <a:noFill/>
                      <a:prstDash val="solid"/>
                      <a:miter/>
                    </a:ln>
                  </p:spPr>
                  <p:txBody>
                    <a:bodyPr rtlCol="0" anchor="ctr"/>
                    <a:lstStyle/>
                    <a:p>
                      <a:endParaRPr lang="en-US"/>
                    </a:p>
                  </p:txBody>
                </p:sp>
                <p:sp>
                  <p:nvSpPr>
                    <p:cNvPr id="1065" name="Freeform: Shape 1064">
                      <a:extLst>
                        <a:ext uri="{FF2B5EF4-FFF2-40B4-BE49-F238E27FC236}">
                          <a16:creationId xmlns:a16="http://schemas.microsoft.com/office/drawing/2014/main" id="{ADEA846E-CCC0-BBAE-F789-4203B4C5D9FC}"/>
                        </a:ext>
                      </a:extLst>
                    </p:cNvPr>
                    <p:cNvSpPr/>
                    <p:nvPr/>
                  </p:nvSpPr>
                  <p:spPr>
                    <a:xfrm>
                      <a:off x="6820122" y="4963569"/>
                      <a:ext cx="19074" cy="14169"/>
                    </a:xfrm>
                    <a:custGeom>
                      <a:avLst/>
                      <a:gdLst>
                        <a:gd name="connsiteX0" fmla="*/ 14169 w 19074"/>
                        <a:gd name="connsiteY0" fmla="*/ 0 h 14169"/>
                        <a:gd name="connsiteX1" fmla="*/ 0 w 19074"/>
                        <a:gd name="connsiteY1" fmla="*/ 14170 h 14169"/>
                        <a:gd name="connsiteX2" fmla="*/ 19074 w 19074"/>
                        <a:gd name="connsiteY2" fmla="*/ 2589 h 14169"/>
                        <a:gd name="connsiteX3" fmla="*/ 14169 w 19074"/>
                        <a:gd name="connsiteY3" fmla="*/ 0 h 14169"/>
                      </a:gdLst>
                      <a:ahLst/>
                      <a:cxnLst>
                        <a:cxn ang="0">
                          <a:pos x="connsiteX0" y="connsiteY0"/>
                        </a:cxn>
                        <a:cxn ang="0">
                          <a:pos x="connsiteX1" y="connsiteY1"/>
                        </a:cxn>
                        <a:cxn ang="0">
                          <a:pos x="connsiteX2" y="connsiteY2"/>
                        </a:cxn>
                        <a:cxn ang="0">
                          <a:pos x="connsiteX3" y="connsiteY3"/>
                        </a:cxn>
                      </a:cxnLst>
                      <a:rect l="l" t="t" r="r" b="b"/>
                      <a:pathLst>
                        <a:path w="19074" h="14169">
                          <a:moveTo>
                            <a:pt x="14169" y="0"/>
                          </a:moveTo>
                          <a:cubicBezTo>
                            <a:pt x="8174" y="5177"/>
                            <a:pt x="6676" y="10082"/>
                            <a:pt x="0" y="14170"/>
                          </a:cubicBezTo>
                          <a:cubicBezTo>
                            <a:pt x="11308" y="13897"/>
                            <a:pt x="9401" y="2180"/>
                            <a:pt x="19074" y="2589"/>
                          </a:cubicBezTo>
                          <a:lnTo>
                            <a:pt x="14169" y="0"/>
                          </a:lnTo>
                          <a:close/>
                        </a:path>
                      </a:pathLst>
                    </a:custGeom>
                    <a:solidFill>
                      <a:srgbClr val="1DADEB"/>
                    </a:solidFill>
                    <a:ln w="0" cap="flat">
                      <a:noFill/>
                      <a:prstDash val="solid"/>
                      <a:miter/>
                    </a:ln>
                  </p:spPr>
                  <p:txBody>
                    <a:bodyPr rtlCol="0" anchor="ctr"/>
                    <a:lstStyle/>
                    <a:p>
                      <a:endParaRPr lang="en-US"/>
                    </a:p>
                  </p:txBody>
                </p:sp>
                <p:sp>
                  <p:nvSpPr>
                    <p:cNvPr id="1066" name="Freeform: Shape 1065">
                      <a:extLst>
                        <a:ext uri="{FF2B5EF4-FFF2-40B4-BE49-F238E27FC236}">
                          <a16:creationId xmlns:a16="http://schemas.microsoft.com/office/drawing/2014/main" id="{84EC8990-F381-DF5D-C5E2-B34EBF6B2740}"/>
                        </a:ext>
                      </a:extLst>
                    </p:cNvPr>
                    <p:cNvSpPr/>
                    <p:nvPr/>
                  </p:nvSpPr>
                  <p:spPr>
                    <a:xfrm>
                      <a:off x="6835517" y="4971472"/>
                      <a:ext cx="5430" cy="9264"/>
                    </a:xfrm>
                    <a:custGeom>
                      <a:avLst/>
                      <a:gdLst>
                        <a:gd name="connsiteX0" fmla="*/ 3951 w 5430"/>
                        <a:gd name="connsiteY0" fmla="*/ 9265 h 9264"/>
                        <a:gd name="connsiteX1" fmla="*/ 4905 w 5430"/>
                        <a:gd name="connsiteY1" fmla="*/ 0 h 9264"/>
                        <a:gd name="connsiteX2" fmla="*/ 0 w 5430"/>
                        <a:gd name="connsiteY2" fmla="*/ 6403 h 9264"/>
                        <a:gd name="connsiteX3" fmla="*/ 3951 w 5430"/>
                        <a:gd name="connsiteY3" fmla="*/ 9265 h 9264"/>
                      </a:gdLst>
                      <a:ahLst/>
                      <a:cxnLst>
                        <a:cxn ang="0">
                          <a:pos x="connsiteX0" y="connsiteY0"/>
                        </a:cxn>
                        <a:cxn ang="0">
                          <a:pos x="connsiteX1" y="connsiteY1"/>
                        </a:cxn>
                        <a:cxn ang="0">
                          <a:pos x="connsiteX2" y="connsiteY2"/>
                        </a:cxn>
                        <a:cxn ang="0">
                          <a:pos x="connsiteX3" y="connsiteY3"/>
                        </a:cxn>
                      </a:cxnLst>
                      <a:rect l="l" t="t" r="r" b="b"/>
                      <a:pathLst>
                        <a:path w="5430" h="9264">
                          <a:moveTo>
                            <a:pt x="3951" y="9265"/>
                          </a:moveTo>
                          <a:cubicBezTo>
                            <a:pt x="954" y="5994"/>
                            <a:pt x="7221" y="2316"/>
                            <a:pt x="4905" y="0"/>
                          </a:cubicBezTo>
                          <a:cubicBezTo>
                            <a:pt x="681" y="3133"/>
                            <a:pt x="4360" y="4632"/>
                            <a:pt x="0" y="6403"/>
                          </a:cubicBezTo>
                          <a:lnTo>
                            <a:pt x="3951" y="9265"/>
                          </a:lnTo>
                          <a:close/>
                        </a:path>
                      </a:pathLst>
                    </a:custGeom>
                    <a:solidFill>
                      <a:srgbClr val="1DADEB"/>
                    </a:solidFill>
                    <a:ln w="0" cap="flat">
                      <a:noFill/>
                      <a:prstDash val="solid"/>
                      <a:miter/>
                    </a:ln>
                  </p:spPr>
                  <p:txBody>
                    <a:bodyPr rtlCol="0" anchor="ctr"/>
                    <a:lstStyle/>
                    <a:p>
                      <a:endParaRPr lang="en-US"/>
                    </a:p>
                  </p:txBody>
                </p:sp>
                <p:sp>
                  <p:nvSpPr>
                    <p:cNvPr id="1067" name="Freeform: Shape 1066">
                      <a:extLst>
                        <a:ext uri="{FF2B5EF4-FFF2-40B4-BE49-F238E27FC236}">
                          <a16:creationId xmlns:a16="http://schemas.microsoft.com/office/drawing/2014/main" id="{14B078A6-0A11-51E2-2967-C37451004CCD}"/>
                        </a:ext>
                      </a:extLst>
                    </p:cNvPr>
                    <p:cNvSpPr/>
                    <p:nvPr/>
                  </p:nvSpPr>
                  <p:spPr>
                    <a:xfrm>
                      <a:off x="6779793" y="4929236"/>
                      <a:ext cx="1362" cy="2861"/>
                    </a:xfrm>
                    <a:custGeom>
                      <a:avLst/>
                      <a:gdLst>
                        <a:gd name="connsiteX0" fmla="*/ 136 w 1362"/>
                        <a:gd name="connsiteY0" fmla="*/ 2861 h 2861"/>
                        <a:gd name="connsiteX1" fmla="*/ 1363 w 1362"/>
                        <a:gd name="connsiteY1" fmla="*/ 0 h 2861"/>
                        <a:gd name="connsiteX2" fmla="*/ 0 w 1362"/>
                        <a:gd name="connsiteY2" fmla="*/ 1363 h 2861"/>
                        <a:gd name="connsiteX3" fmla="*/ 136 w 1362"/>
                        <a:gd name="connsiteY3" fmla="*/ 2861 h 2861"/>
                      </a:gdLst>
                      <a:ahLst/>
                      <a:cxnLst>
                        <a:cxn ang="0">
                          <a:pos x="connsiteX0" y="connsiteY0"/>
                        </a:cxn>
                        <a:cxn ang="0">
                          <a:pos x="connsiteX1" y="connsiteY1"/>
                        </a:cxn>
                        <a:cxn ang="0">
                          <a:pos x="connsiteX2" y="connsiteY2"/>
                        </a:cxn>
                        <a:cxn ang="0">
                          <a:pos x="connsiteX3" y="connsiteY3"/>
                        </a:cxn>
                      </a:cxnLst>
                      <a:rect l="l" t="t" r="r" b="b"/>
                      <a:pathLst>
                        <a:path w="1362" h="2861">
                          <a:moveTo>
                            <a:pt x="136" y="2861"/>
                          </a:moveTo>
                          <a:lnTo>
                            <a:pt x="1363" y="0"/>
                          </a:lnTo>
                          <a:lnTo>
                            <a:pt x="0" y="1363"/>
                          </a:lnTo>
                          <a:lnTo>
                            <a:pt x="136" y="2861"/>
                          </a:lnTo>
                          <a:close/>
                        </a:path>
                      </a:pathLst>
                    </a:custGeom>
                    <a:solidFill>
                      <a:srgbClr val="1DADEB"/>
                    </a:solidFill>
                    <a:ln w="0" cap="flat">
                      <a:noFill/>
                      <a:prstDash val="solid"/>
                      <a:miter/>
                    </a:ln>
                  </p:spPr>
                  <p:txBody>
                    <a:bodyPr rtlCol="0" anchor="ctr"/>
                    <a:lstStyle/>
                    <a:p>
                      <a:endParaRPr lang="en-US"/>
                    </a:p>
                  </p:txBody>
                </p:sp>
                <p:sp>
                  <p:nvSpPr>
                    <p:cNvPr id="1068" name="Freeform: Shape 1067">
                      <a:extLst>
                        <a:ext uri="{FF2B5EF4-FFF2-40B4-BE49-F238E27FC236}">
                          <a16:creationId xmlns:a16="http://schemas.microsoft.com/office/drawing/2014/main" id="{5EB485D8-D999-877A-488B-DA9D533BD809}"/>
                        </a:ext>
                      </a:extLst>
                    </p:cNvPr>
                    <p:cNvSpPr/>
                    <p:nvPr/>
                  </p:nvSpPr>
                  <p:spPr>
                    <a:xfrm>
                      <a:off x="6869579" y="4961253"/>
                      <a:ext cx="4223" cy="1226"/>
                    </a:xfrm>
                    <a:custGeom>
                      <a:avLst/>
                      <a:gdLst>
                        <a:gd name="connsiteX0" fmla="*/ 409 w 4223"/>
                        <a:gd name="connsiteY0" fmla="*/ 0 h 1226"/>
                        <a:gd name="connsiteX1" fmla="*/ 0 w 4223"/>
                        <a:gd name="connsiteY1" fmla="*/ 1226 h 1226"/>
                        <a:gd name="connsiteX2" fmla="*/ 4224 w 4223"/>
                        <a:gd name="connsiteY2" fmla="*/ 409 h 1226"/>
                        <a:gd name="connsiteX3" fmla="*/ 409 w 4223"/>
                        <a:gd name="connsiteY3" fmla="*/ 0 h 1226"/>
                      </a:gdLst>
                      <a:ahLst/>
                      <a:cxnLst>
                        <a:cxn ang="0">
                          <a:pos x="connsiteX0" y="connsiteY0"/>
                        </a:cxn>
                        <a:cxn ang="0">
                          <a:pos x="connsiteX1" y="connsiteY1"/>
                        </a:cxn>
                        <a:cxn ang="0">
                          <a:pos x="connsiteX2" y="connsiteY2"/>
                        </a:cxn>
                        <a:cxn ang="0">
                          <a:pos x="connsiteX3" y="connsiteY3"/>
                        </a:cxn>
                      </a:cxnLst>
                      <a:rect l="l" t="t" r="r" b="b"/>
                      <a:pathLst>
                        <a:path w="4223" h="1226">
                          <a:moveTo>
                            <a:pt x="409" y="0"/>
                          </a:moveTo>
                          <a:lnTo>
                            <a:pt x="0" y="1226"/>
                          </a:lnTo>
                          <a:lnTo>
                            <a:pt x="4224" y="409"/>
                          </a:lnTo>
                          <a:lnTo>
                            <a:pt x="409" y="0"/>
                          </a:lnTo>
                          <a:close/>
                        </a:path>
                      </a:pathLst>
                    </a:custGeom>
                    <a:solidFill>
                      <a:srgbClr val="1DADEB"/>
                    </a:solidFill>
                    <a:ln w="0" cap="flat">
                      <a:noFill/>
                      <a:prstDash val="solid"/>
                      <a:miter/>
                    </a:ln>
                  </p:spPr>
                  <p:txBody>
                    <a:bodyPr rtlCol="0" anchor="ctr"/>
                    <a:lstStyle/>
                    <a:p>
                      <a:endParaRPr lang="en-US"/>
                    </a:p>
                  </p:txBody>
                </p:sp>
                <p:sp>
                  <p:nvSpPr>
                    <p:cNvPr id="1069" name="Freeform: Shape 1068">
                      <a:extLst>
                        <a:ext uri="{FF2B5EF4-FFF2-40B4-BE49-F238E27FC236}">
                          <a16:creationId xmlns:a16="http://schemas.microsoft.com/office/drawing/2014/main" id="{4C4F43EF-E16D-8E44-D811-D8A9F18901E0}"/>
                        </a:ext>
                      </a:extLst>
                    </p:cNvPr>
                    <p:cNvSpPr/>
                    <p:nvPr/>
                  </p:nvSpPr>
                  <p:spPr>
                    <a:xfrm>
                      <a:off x="6869306" y="4962480"/>
                      <a:ext cx="272" cy="1226"/>
                    </a:xfrm>
                    <a:custGeom>
                      <a:avLst/>
                      <a:gdLst>
                        <a:gd name="connsiteX0" fmla="*/ 0 w 272"/>
                        <a:gd name="connsiteY0" fmla="*/ 1226 h 1226"/>
                        <a:gd name="connsiteX1" fmla="*/ 272 w 272"/>
                        <a:gd name="connsiteY1" fmla="*/ 0 h 1226"/>
                        <a:gd name="connsiteX2" fmla="*/ 0 w 272"/>
                        <a:gd name="connsiteY2" fmla="*/ 1226 h 1226"/>
                      </a:gdLst>
                      <a:ahLst/>
                      <a:cxnLst>
                        <a:cxn ang="0">
                          <a:pos x="connsiteX0" y="connsiteY0"/>
                        </a:cxn>
                        <a:cxn ang="0">
                          <a:pos x="connsiteX1" y="connsiteY1"/>
                        </a:cxn>
                        <a:cxn ang="0">
                          <a:pos x="connsiteX2" y="connsiteY2"/>
                        </a:cxn>
                      </a:cxnLst>
                      <a:rect l="l" t="t" r="r" b="b"/>
                      <a:pathLst>
                        <a:path w="272" h="1226">
                          <a:moveTo>
                            <a:pt x="0" y="1226"/>
                          </a:moveTo>
                          <a:lnTo>
                            <a:pt x="272" y="0"/>
                          </a:lnTo>
                          <a:lnTo>
                            <a:pt x="0" y="1226"/>
                          </a:lnTo>
                          <a:close/>
                        </a:path>
                      </a:pathLst>
                    </a:custGeom>
                    <a:solidFill>
                      <a:srgbClr val="1DADEB"/>
                    </a:solidFill>
                    <a:ln w="0" cap="flat">
                      <a:noFill/>
                      <a:prstDash val="solid"/>
                      <a:miter/>
                    </a:ln>
                  </p:spPr>
                  <p:txBody>
                    <a:bodyPr rtlCol="0" anchor="ctr"/>
                    <a:lstStyle/>
                    <a:p>
                      <a:endParaRPr lang="en-US"/>
                    </a:p>
                  </p:txBody>
                </p:sp>
                <p:sp>
                  <p:nvSpPr>
                    <p:cNvPr id="1070" name="Freeform: Shape 1069">
                      <a:extLst>
                        <a:ext uri="{FF2B5EF4-FFF2-40B4-BE49-F238E27FC236}">
                          <a16:creationId xmlns:a16="http://schemas.microsoft.com/office/drawing/2014/main" id="{AA8EE072-83DA-1C26-E193-226AA79BF711}"/>
                        </a:ext>
                      </a:extLst>
                    </p:cNvPr>
                    <p:cNvSpPr/>
                    <p:nvPr/>
                  </p:nvSpPr>
                  <p:spPr>
                    <a:xfrm>
                      <a:off x="6775024" y="4922696"/>
                      <a:ext cx="3951" cy="2997"/>
                    </a:xfrm>
                    <a:custGeom>
                      <a:avLst/>
                      <a:gdLst>
                        <a:gd name="connsiteX0" fmla="*/ 3951 w 3951"/>
                        <a:gd name="connsiteY0" fmla="*/ 0 h 2997"/>
                        <a:gd name="connsiteX1" fmla="*/ 681 w 3951"/>
                        <a:gd name="connsiteY1" fmla="*/ 545 h 2997"/>
                        <a:gd name="connsiteX2" fmla="*/ 0 w 3951"/>
                        <a:gd name="connsiteY2" fmla="*/ 2997 h 2997"/>
                        <a:gd name="connsiteX3" fmla="*/ 3951 w 3951"/>
                        <a:gd name="connsiteY3" fmla="*/ 0 h 2997"/>
                      </a:gdLst>
                      <a:ahLst/>
                      <a:cxnLst>
                        <a:cxn ang="0">
                          <a:pos x="connsiteX0" y="connsiteY0"/>
                        </a:cxn>
                        <a:cxn ang="0">
                          <a:pos x="connsiteX1" y="connsiteY1"/>
                        </a:cxn>
                        <a:cxn ang="0">
                          <a:pos x="connsiteX2" y="connsiteY2"/>
                        </a:cxn>
                        <a:cxn ang="0">
                          <a:pos x="connsiteX3" y="connsiteY3"/>
                        </a:cxn>
                      </a:cxnLst>
                      <a:rect l="l" t="t" r="r" b="b"/>
                      <a:pathLst>
                        <a:path w="3951" h="2997">
                          <a:moveTo>
                            <a:pt x="3951" y="0"/>
                          </a:moveTo>
                          <a:lnTo>
                            <a:pt x="681" y="545"/>
                          </a:lnTo>
                          <a:lnTo>
                            <a:pt x="0" y="2997"/>
                          </a:lnTo>
                          <a:lnTo>
                            <a:pt x="3951" y="0"/>
                          </a:lnTo>
                          <a:close/>
                        </a:path>
                      </a:pathLst>
                    </a:custGeom>
                    <a:solidFill>
                      <a:srgbClr val="1DADEB"/>
                    </a:solidFill>
                    <a:ln w="0" cap="flat">
                      <a:noFill/>
                      <a:prstDash val="solid"/>
                      <a:miter/>
                    </a:ln>
                  </p:spPr>
                  <p:txBody>
                    <a:bodyPr rtlCol="0" anchor="ctr"/>
                    <a:lstStyle/>
                    <a:p>
                      <a:endParaRPr lang="en-US"/>
                    </a:p>
                  </p:txBody>
                </p:sp>
                <p:sp>
                  <p:nvSpPr>
                    <p:cNvPr id="1071" name="Freeform: Shape 1070">
                      <a:extLst>
                        <a:ext uri="{FF2B5EF4-FFF2-40B4-BE49-F238E27FC236}">
                          <a16:creationId xmlns:a16="http://schemas.microsoft.com/office/drawing/2014/main" id="{36F99DB6-CAF0-6AD0-84BA-AE6845BF6EDF}"/>
                        </a:ext>
                      </a:extLst>
                    </p:cNvPr>
                    <p:cNvSpPr/>
                    <p:nvPr/>
                  </p:nvSpPr>
                  <p:spPr>
                    <a:xfrm>
                      <a:off x="6812492" y="4931143"/>
                      <a:ext cx="2884" cy="2452"/>
                    </a:xfrm>
                    <a:custGeom>
                      <a:avLst/>
                      <a:gdLst>
                        <a:gd name="connsiteX0" fmla="*/ 2044 w 2884"/>
                        <a:gd name="connsiteY0" fmla="*/ 0 h 2452"/>
                        <a:gd name="connsiteX1" fmla="*/ 0 w 2884"/>
                        <a:gd name="connsiteY1" fmla="*/ 2452 h 2452"/>
                        <a:gd name="connsiteX2" fmla="*/ 2044 w 2884"/>
                        <a:gd name="connsiteY2" fmla="*/ 0 h 2452"/>
                      </a:gdLst>
                      <a:ahLst/>
                      <a:cxnLst>
                        <a:cxn ang="0">
                          <a:pos x="connsiteX0" y="connsiteY0"/>
                        </a:cxn>
                        <a:cxn ang="0">
                          <a:pos x="connsiteX1" y="connsiteY1"/>
                        </a:cxn>
                        <a:cxn ang="0">
                          <a:pos x="connsiteX2" y="connsiteY2"/>
                        </a:cxn>
                      </a:cxnLst>
                      <a:rect l="l" t="t" r="r" b="b"/>
                      <a:pathLst>
                        <a:path w="2884" h="2452">
                          <a:moveTo>
                            <a:pt x="2044" y="0"/>
                          </a:moveTo>
                          <a:lnTo>
                            <a:pt x="0" y="2452"/>
                          </a:lnTo>
                          <a:cubicBezTo>
                            <a:pt x="0" y="2452"/>
                            <a:pt x="4769" y="1771"/>
                            <a:pt x="2044" y="0"/>
                          </a:cubicBezTo>
                          <a:close/>
                        </a:path>
                      </a:pathLst>
                    </a:custGeom>
                    <a:solidFill>
                      <a:srgbClr val="1DADEB"/>
                    </a:solidFill>
                    <a:ln w="0" cap="flat">
                      <a:noFill/>
                      <a:prstDash val="solid"/>
                      <a:miter/>
                    </a:ln>
                  </p:spPr>
                  <p:txBody>
                    <a:bodyPr rtlCol="0" anchor="ctr"/>
                    <a:lstStyle/>
                    <a:p>
                      <a:endParaRPr lang="en-US"/>
                    </a:p>
                  </p:txBody>
                </p:sp>
                <p:sp>
                  <p:nvSpPr>
                    <p:cNvPr id="1072" name="Freeform: Shape 1071">
                      <a:extLst>
                        <a:ext uri="{FF2B5EF4-FFF2-40B4-BE49-F238E27FC236}">
                          <a16:creationId xmlns:a16="http://schemas.microsoft.com/office/drawing/2014/main" id="{976835A8-8ABA-4AC0-99DD-1A02F4AF25AB}"/>
                        </a:ext>
                      </a:extLst>
                    </p:cNvPr>
                    <p:cNvSpPr/>
                    <p:nvPr/>
                  </p:nvSpPr>
                  <p:spPr>
                    <a:xfrm>
                      <a:off x="6891651" y="4946811"/>
                      <a:ext cx="3133" cy="3542"/>
                    </a:xfrm>
                    <a:custGeom>
                      <a:avLst/>
                      <a:gdLst>
                        <a:gd name="connsiteX0" fmla="*/ 545 w 3133"/>
                        <a:gd name="connsiteY0" fmla="*/ 3543 h 3542"/>
                        <a:gd name="connsiteX1" fmla="*/ 3133 w 3133"/>
                        <a:gd name="connsiteY1" fmla="*/ 136 h 3542"/>
                        <a:gd name="connsiteX2" fmla="*/ 2588 w 3133"/>
                        <a:gd name="connsiteY2" fmla="*/ 0 h 3542"/>
                        <a:gd name="connsiteX3" fmla="*/ 0 w 3133"/>
                        <a:gd name="connsiteY3" fmla="*/ 3406 h 3542"/>
                        <a:gd name="connsiteX4" fmla="*/ 545 w 3133"/>
                        <a:gd name="connsiteY4" fmla="*/ 3543 h 35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3" h="3542">
                          <a:moveTo>
                            <a:pt x="545" y="3543"/>
                          </a:moveTo>
                          <a:lnTo>
                            <a:pt x="3133" y="136"/>
                          </a:lnTo>
                          <a:lnTo>
                            <a:pt x="2588" y="0"/>
                          </a:lnTo>
                          <a:lnTo>
                            <a:pt x="0" y="3406"/>
                          </a:lnTo>
                          <a:lnTo>
                            <a:pt x="545" y="3543"/>
                          </a:lnTo>
                          <a:close/>
                        </a:path>
                      </a:pathLst>
                    </a:custGeom>
                    <a:solidFill>
                      <a:srgbClr val="1DADEB"/>
                    </a:solidFill>
                    <a:ln w="0" cap="flat">
                      <a:noFill/>
                      <a:prstDash val="solid"/>
                      <a:miter/>
                    </a:ln>
                  </p:spPr>
                  <p:txBody>
                    <a:bodyPr rtlCol="0" anchor="ctr"/>
                    <a:lstStyle/>
                    <a:p>
                      <a:endParaRPr lang="en-US"/>
                    </a:p>
                  </p:txBody>
                </p:sp>
                <p:sp>
                  <p:nvSpPr>
                    <p:cNvPr id="1073" name="Freeform: Shape 1072">
                      <a:extLst>
                        <a:ext uri="{FF2B5EF4-FFF2-40B4-BE49-F238E27FC236}">
                          <a16:creationId xmlns:a16="http://schemas.microsoft.com/office/drawing/2014/main" id="{BC9A0509-301D-EC67-1FF6-81BFDF72C6A8}"/>
                        </a:ext>
                      </a:extLst>
                    </p:cNvPr>
                    <p:cNvSpPr/>
                    <p:nvPr/>
                  </p:nvSpPr>
                  <p:spPr>
                    <a:xfrm>
                      <a:off x="6828104" y="4906619"/>
                      <a:ext cx="3264" cy="4087"/>
                    </a:xfrm>
                    <a:custGeom>
                      <a:avLst/>
                      <a:gdLst>
                        <a:gd name="connsiteX0" fmla="*/ 1827 w 3264"/>
                        <a:gd name="connsiteY0" fmla="*/ 4087 h 4087"/>
                        <a:gd name="connsiteX1" fmla="*/ 1555 w 3264"/>
                        <a:gd name="connsiteY1" fmla="*/ 0 h 4087"/>
                        <a:gd name="connsiteX2" fmla="*/ 1827 w 3264"/>
                        <a:gd name="connsiteY2" fmla="*/ 4087 h 4087"/>
                      </a:gdLst>
                      <a:ahLst/>
                      <a:cxnLst>
                        <a:cxn ang="0">
                          <a:pos x="connsiteX0" y="connsiteY0"/>
                        </a:cxn>
                        <a:cxn ang="0">
                          <a:pos x="connsiteX1" y="connsiteY1"/>
                        </a:cxn>
                        <a:cxn ang="0">
                          <a:pos x="connsiteX2" y="connsiteY2"/>
                        </a:cxn>
                      </a:cxnLst>
                      <a:rect l="l" t="t" r="r" b="b"/>
                      <a:pathLst>
                        <a:path w="3264" h="4087">
                          <a:moveTo>
                            <a:pt x="1827" y="4087"/>
                          </a:moveTo>
                          <a:cubicBezTo>
                            <a:pt x="-1443" y="2180"/>
                            <a:pt x="6596" y="681"/>
                            <a:pt x="1555" y="0"/>
                          </a:cubicBezTo>
                          <a:cubicBezTo>
                            <a:pt x="-1443" y="2044"/>
                            <a:pt x="601" y="2861"/>
                            <a:pt x="1827" y="4087"/>
                          </a:cubicBezTo>
                          <a:close/>
                        </a:path>
                      </a:pathLst>
                    </a:custGeom>
                    <a:solidFill>
                      <a:srgbClr val="1DADEB"/>
                    </a:solidFill>
                    <a:ln w="0" cap="flat">
                      <a:noFill/>
                      <a:prstDash val="solid"/>
                      <a:miter/>
                    </a:ln>
                  </p:spPr>
                  <p:txBody>
                    <a:bodyPr rtlCol="0" anchor="ctr"/>
                    <a:lstStyle/>
                    <a:p>
                      <a:endParaRPr lang="en-US"/>
                    </a:p>
                  </p:txBody>
                </p:sp>
                <p:sp>
                  <p:nvSpPr>
                    <p:cNvPr id="1074" name="Freeform: Shape 1073">
                      <a:extLst>
                        <a:ext uri="{FF2B5EF4-FFF2-40B4-BE49-F238E27FC236}">
                          <a16:creationId xmlns:a16="http://schemas.microsoft.com/office/drawing/2014/main" id="{961C5480-33EC-6BEF-5559-38F7A36A867B}"/>
                        </a:ext>
                      </a:extLst>
                    </p:cNvPr>
                    <p:cNvSpPr/>
                    <p:nvPr/>
                  </p:nvSpPr>
                  <p:spPr>
                    <a:xfrm>
                      <a:off x="6877753" y="4907164"/>
                      <a:ext cx="953" cy="1226"/>
                    </a:xfrm>
                    <a:custGeom>
                      <a:avLst/>
                      <a:gdLst>
                        <a:gd name="connsiteX0" fmla="*/ 0 w 953"/>
                        <a:gd name="connsiteY0" fmla="*/ 1226 h 1226"/>
                        <a:gd name="connsiteX1" fmla="*/ 954 w 953"/>
                        <a:gd name="connsiteY1" fmla="*/ 0 h 1226"/>
                        <a:gd name="connsiteX2" fmla="*/ 0 w 953"/>
                        <a:gd name="connsiteY2" fmla="*/ 1226 h 1226"/>
                      </a:gdLst>
                      <a:ahLst/>
                      <a:cxnLst>
                        <a:cxn ang="0">
                          <a:pos x="connsiteX0" y="connsiteY0"/>
                        </a:cxn>
                        <a:cxn ang="0">
                          <a:pos x="connsiteX1" y="connsiteY1"/>
                        </a:cxn>
                        <a:cxn ang="0">
                          <a:pos x="connsiteX2" y="connsiteY2"/>
                        </a:cxn>
                      </a:cxnLst>
                      <a:rect l="l" t="t" r="r" b="b"/>
                      <a:pathLst>
                        <a:path w="953" h="1226">
                          <a:moveTo>
                            <a:pt x="0" y="1226"/>
                          </a:moveTo>
                          <a:cubicBezTo>
                            <a:pt x="0" y="1226"/>
                            <a:pt x="817" y="545"/>
                            <a:pt x="954" y="0"/>
                          </a:cubicBezTo>
                          <a:cubicBezTo>
                            <a:pt x="545" y="409"/>
                            <a:pt x="273" y="817"/>
                            <a:pt x="0" y="1226"/>
                          </a:cubicBezTo>
                          <a:close/>
                        </a:path>
                      </a:pathLst>
                    </a:custGeom>
                    <a:solidFill>
                      <a:srgbClr val="1DADEB"/>
                    </a:solidFill>
                    <a:ln w="0" cap="flat">
                      <a:noFill/>
                      <a:prstDash val="solid"/>
                      <a:miter/>
                    </a:ln>
                  </p:spPr>
                  <p:txBody>
                    <a:bodyPr rtlCol="0" anchor="ctr"/>
                    <a:lstStyle/>
                    <a:p>
                      <a:endParaRPr lang="en-US"/>
                    </a:p>
                  </p:txBody>
                </p:sp>
                <p:sp>
                  <p:nvSpPr>
                    <p:cNvPr id="1075" name="Freeform: Shape 1074">
                      <a:extLst>
                        <a:ext uri="{FF2B5EF4-FFF2-40B4-BE49-F238E27FC236}">
                          <a16:creationId xmlns:a16="http://schemas.microsoft.com/office/drawing/2014/main" id="{C4E0FFCE-D698-7510-E5EE-1AF6B7894FF0}"/>
                        </a:ext>
                      </a:extLst>
                    </p:cNvPr>
                    <p:cNvSpPr/>
                    <p:nvPr/>
                  </p:nvSpPr>
                  <p:spPr>
                    <a:xfrm>
                      <a:off x="6874075" y="4908390"/>
                      <a:ext cx="3678" cy="2058"/>
                    </a:xfrm>
                    <a:custGeom>
                      <a:avLst/>
                      <a:gdLst>
                        <a:gd name="connsiteX0" fmla="*/ 3678 w 3678"/>
                        <a:gd name="connsiteY0" fmla="*/ 0 h 2058"/>
                        <a:gd name="connsiteX1" fmla="*/ 0 w 3678"/>
                        <a:gd name="connsiteY1" fmla="*/ 2044 h 2058"/>
                        <a:gd name="connsiteX2" fmla="*/ 3678 w 3678"/>
                        <a:gd name="connsiteY2" fmla="*/ 0 h 2058"/>
                      </a:gdLst>
                      <a:ahLst/>
                      <a:cxnLst>
                        <a:cxn ang="0">
                          <a:pos x="connsiteX0" y="connsiteY0"/>
                        </a:cxn>
                        <a:cxn ang="0">
                          <a:pos x="connsiteX1" y="connsiteY1"/>
                        </a:cxn>
                        <a:cxn ang="0">
                          <a:pos x="connsiteX2" y="connsiteY2"/>
                        </a:cxn>
                      </a:cxnLst>
                      <a:rect l="l" t="t" r="r" b="b"/>
                      <a:pathLst>
                        <a:path w="3678" h="2058">
                          <a:moveTo>
                            <a:pt x="3678" y="0"/>
                          </a:moveTo>
                          <a:cubicBezTo>
                            <a:pt x="2316" y="817"/>
                            <a:pt x="409" y="681"/>
                            <a:pt x="0" y="2044"/>
                          </a:cubicBezTo>
                          <a:cubicBezTo>
                            <a:pt x="2452" y="2180"/>
                            <a:pt x="2725" y="1362"/>
                            <a:pt x="3678" y="0"/>
                          </a:cubicBezTo>
                          <a:close/>
                        </a:path>
                      </a:pathLst>
                    </a:custGeom>
                    <a:solidFill>
                      <a:srgbClr val="1DADEB"/>
                    </a:solidFill>
                    <a:ln w="0" cap="flat">
                      <a:noFill/>
                      <a:prstDash val="solid"/>
                      <a:miter/>
                    </a:ln>
                  </p:spPr>
                  <p:txBody>
                    <a:bodyPr rtlCol="0" anchor="ctr"/>
                    <a:lstStyle/>
                    <a:p>
                      <a:endParaRPr lang="en-US"/>
                    </a:p>
                  </p:txBody>
                </p:sp>
                <p:sp>
                  <p:nvSpPr>
                    <p:cNvPr id="1076" name="Freeform: Shape 1075">
                      <a:extLst>
                        <a:ext uri="{FF2B5EF4-FFF2-40B4-BE49-F238E27FC236}">
                          <a16:creationId xmlns:a16="http://schemas.microsoft.com/office/drawing/2014/main" id="{90385AC2-1AD1-46AF-2EC1-A8019728F3A5}"/>
                        </a:ext>
                      </a:extLst>
                    </p:cNvPr>
                    <p:cNvSpPr/>
                    <p:nvPr/>
                  </p:nvSpPr>
                  <p:spPr>
                    <a:xfrm>
                      <a:off x="6889772" y="4896805"/>
                      <a:ext cx="2895" cy="5590"/>
                    </a:xfrm>
                    <a:custGeom>
                      <a:avLst/>
                      <a:gdLst>
                        <a:gd name="connsiteX0" fmla="*/ 2287 w 2895"/>
                        <a:gd name="connsiteY0" fmla="*/ 685 h 5590"/>
                        <a:gd name="connsiteX1" fmla="*/ 1061 w 2895"/>
                        <a:gd name="connsiteY1" fmla="*/ 1367 h 5590"/>
                        <a:gd name="connsiteX2" fmla="*/ 652 w 2895"/>
                        <a:gd name="connsiteY2" fmla="*/ 1639 h 5590"/>
                        <a:gd name="connsiteX3" fmla="*/ 380 w 2895"/>
                        <a:gd name="connsiteY3" fmla="*/ 4091 h 5590"/>
                        <a:gd name="connsiteX4" fmla="*/ 380 w 2895"/>
                        <a:gd name="connsiteY4" fmla="*/ 5590 h 5590"/>
                        <a:gd name="connsiteX5" fmla="*/ 652 w 2895"/>
                        <a:gd name="connsiteY5" fmla="*/ 3955 h 5590"/>
                        <a:gd name="connsiteX6" fmla="*/ 2287 w 2895"/>
                        <a:gd name="connsiteY6" fmla="*/ 685 h 5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95" h="5590">
                          <a:moveTo>
                            <a:pt x="2287" y="685"/>
                          </a:moveTo>
                          <a:lnTo>
                            <a:pt x="1061" y="1367"/>
                          </a:lnTo>
                          <a:cubicBezTo>
                            <a:pt x="1333" y="-813"/>
                            <a:pt x="925" y="-132"/>
                            <a:pt x="652" y="1639"/>
                          </a:cubicBezTo>
                          <a:cubicBezTo>
                            <a:pt x="-438" y="2593"/>
                            <a:pt x="107" y="3410"/>
                            <a:pt x="380" y="4091"/>
                          </a:cubicBezTo>
                          <a:cubicBezTo>
                            <a:pt x="380" y="4637"/>
                            <a:pt x="380" y="5045"/>
                            <a:pt x="380" y="5590"/>
                          </a:cubicBezTo>
                          <a:cubicBezTo>
                            <a:pt x="380" y="5045"/>
                            <a:pt x="652" y="4364"/>
                            <a:pt x="652" y="3955"/>
                          </a:cubicBezTo>
                          <a:cubicBezTo>
                            <a:pt x="2560" y="2593"/>
                            <a:pt x="3649" y="1639"/>
                            <a:pt x="2287" y="685"/>
                          </a:cubicBezTo>
                          <a:close/>
                        </a:path>
                      </a:pathLst>
                    </a:custGeom>
                    <a:solidFill>
                      <a:srgbClr val="1DADEB"/>
                    </a:solidFill>
                    <a:ln w="0" cap="flat">
                      <a:noFill/>
                      <a:prstDash val="solid"/>
                      <a:miter/>
                    </a:ln>
                  </p:spPr>
                  <p:txBody>
                    <a:bodyPr rtlCol="0" anchor="ctr"/>
                    <a:lstStyle/>
                    <a:p>
                      <a:endParaRPr lang="en-US"/>
                    </a:p>
                  </p:txBody>
                </p:sp>
                <p:sp>
                  <p:nvSpPr>
                    <p:cNvPr id="1077" name="Freeform: Shape 1076">
                      <a:extLst>
                        <a:ext uri="{FF2B5EF4-FFF2-40B4-BE49-F238E27FC236}">
                          <a16:creationId xmlns:a16="http://schemas.microsoft.com/office/drawing/2014/main" id="{2F93F19E-CEF5-A2E2-1837-F7D2E7B562F4}"/>
                        </a:ext>
                      </a:extLst>
                    </p:cNvPr>
                    <p:cNvSpPr/>
                    <p:nvPr/>
                  </p:nvSpPr>
                  <p:spPr>
                    <a:xfrm>
                      <a:off x="6973654" y="4871195"/>
                      <a:ext cx="10098" cy="18938"/>
                    </a:xfrm>
                    <a:custGeom>
                      <a:avLst/>
                      <a:gdLst>
                        <a:gd name="connsiteX0" fmla="*/ 10098 w 10098"/>
                        <a:gd name="connsiteY0" fmla="*/ 0 h 18938"/>
                        <a:gd name="connsiteX1" fmla="*/ 2060 w 10098"/>
                        <a:gd name="connsiteY1" fmla="*/ 6676 h 18938"/>
                        <a:gd name="connsiteX2" fmla="*/ 16 w 10098"/>
                        <a:gd name="connsiteY2" fmla="*/ 18938 h 18938"/>
                        <a:gd name="connsiteX3" fmla="*/ 10098 w 10098"/>
                        <a:gd name="connsiteY3" fmla="*/ 136 h 18938"/>
                      </a:gdLst>
                      <a:ahLst/>
                      <a:cxnLst>
                        <a:cxn ang="0">
                          <a:pos x="connsiteX0" y="connsiteY0"/>
                        </a:cxn>
                        <a:cxn ang="0">
                          <a:pos x="connsiteX1" y="connsiteY1"/>
                        </a:cxn>
                        <a:cxn ang="0">
                          <a:pos x="connsiteX2" y="connsiteY2"/>
                        </a:cxn>
                        <a:cxn ang="0">
                          <a:pos x="connsiteX3" y="connsiteY3"/>
                        </a:cxn>
                      </a:cxnLst>
                      <a:rect l="l" t="t" r="r" b="b"/>
                      <a:pathLst>
                        <a:path w="10098" h="18938">
                          <a:moveTo>
                            <a:pt x="10098" y="0"/>
                          </a:moveTo>
                          <a:cubicBezTo>
                            <a:pt x="5738" y="6676"/>
                            <a:pt x="3967" y="8175"/>
                            <a:pt x="2060" y="6676"/>
                          </a:cubicBezTo>
                          <a:cubicBezTo>
                            <a:pt x="-2300" y="12944"/>
                            <a:pt x="1923" y="14033"/>
                            <a:pt x="16" y="18938"/>
                          </a:cubicBezTo>
                          <a:cubicBezTo>
                            <a:pt x="4648" y="10764"/>
                            <a:pt x="6420" y="9673"/>
                            <a:pt x="10098" y="136"/>
                          </a:cubicBezTo>
                          <a:close/>
                        </a:path>
                      </a:pathLst>
                    </a:custGeom>
                    <a:solidFill>
                      <a:srgbClr val="1DADEB"/>
                    </a:solidFill>
                    <a:ln w="0" cap="flat">
                      <a:noFill/>
                      <a:prstDash val="solid"/>
                      <a:miter/>
                    </a:ln>
                  </p:spPr>
                  <p:txBody>
                    <a:bodyPr rtlCol="0" anchor="ctr"/>
                    <a:lstStyle/>
                    <a:p>
                      <a:endParaRPr lang="en-US"/>
                    </a:p>
                  </p:txBody>
                </p:sp>
                <p:sp>
                  <p:nvSpPr>
                    <p:cNvPr id="1078" name="Freeform: Shape 1077">
                      <a:extLst>
                        <a:ext uri="{FF2B5EF4-FFF2-40B4-BE49-F238E27FC236}">
                          <a16:creationId xmlns:a16="http://schemas.microsoft.com/office/drawing/2014/main" id="{F91377FE-FB9C-1B47-F576-F54F42080CB0}"/>
                        </a:ext>
                      </a:extLst>
                    </p:cNvPr>
                    <p:cNvSpPr/>
                    <p:nvPr/>
                  </p:nvSpPr>
                  <p:spPr>
                    <a:xfrm>
                      <a:off x="6972308" y="4889997"/>
                      <a:ext cx="1498" cy="2588"/>
                    </a:xfrm>
                    <a:custGeom>
                      <a:avLst/>
                      <a:gdLst>
                        <a:gd name="connsiteX0" fmla="*/ 1499 w 1498"/>
                        <a:gd name="connsiteY0" fmla="*/ 0 h 2588"/>
                        <a:gd name="connsiteX1" fmla="*/ 0 w 1498"/>
                        <a:gd name="connsiteY1" fmla="*/ 2589 h 2588"/>
                        <a:gd name="connsiteX2" fmla="*/ 1499 w 1498"/>
                        <a:gd name="connsiteY2" fmla="*/ 0 h 2588"/>
                      </a:gdLst>
                      <a:ahLst/>
                      <a:cxnLst>
                        <a:cxn ang="0">
                          <a:pos x="connsiteX0" y="connsiteY0"/>
                        </a:cxn>
                        <a:cxn ang="0">
                          <a:pos x="connsiteX1" y="connsiteY1"/>
                        </a:cxn>
                        <a:cxn ang="0">
                          <a:pos x="connsiteX2" y="connsiteY2"/>
                        </a:cxn>
                      </a:cxnLst>
                      <a:rect l="l" t="t" r="r" b="b"/>
                      <a:pathLst>
                        <a:path w="1498" h="2588">
                          <a:moveTo>
                            <a:pt x="1499" y="0"/>
                          </a:moveTo>
                          <a:cubicBezTo>
                            <a:pt x="1090" y="817"/>
                            <a:pt x="545" y="1635"/>
                            <a:pt x="0" y="2589"/>
                          </a:cubicBezTo>
                          <a:cubicBezTo>
                            <a:pt x="681" y="1635"/>
                            <a:pt x="1090" y="954"/>
                            <a:pt x="1499" y="0"/>
                          </a:cubicBezTo>
                          <a:close/>
                        </a:path>
                      </a:pathLst>
                    </a:custGeom>
                    <a:solidFill>
                      <a:srgbClr val="1DADEB"/>
                    </a:solidFill>
                    <a:ln w="0" cap="flat">
                      <a:noFill/>
                      <a:prstDash val="solid"/>
                      <a:miter/>
                    </a:ln>
                  </p:spPr>
                  <p:txBody>
                    <a:bodyPr rtlCol="0" anchor="ctr"/>
                    <a:lstStyle/>
                    <a:p>
                      <a:endParaRPr lang="en-US"/>
                    </a:p>
                  </p:txBody>
                </p:sp>
                <p:sp>
                  <p:nvSpPr>
                    <p:cNvPr id="1079" name="Freeform: Shape 1078">
                      <a:extLst>
                        <a:ext uri="{FF2B5EF4-FFF2-40B4-BE49-F238E27FC236}">
                          <a16:creationId xmlns:a16="http://schemas.microsoft.com/office/drawing/2014/main" id="{90D49E57-ABB1-A72F-2B4A-DE3587280B75}"/>
                        </a:ext>
                      </a:extLst>
                    </p:cNvPr>
                    <p:cNvSpPr/>
                    <p:nvPr/>
                  </p:nvSpPr>
                  <p:spPr>
                    <a:xfrm>
                      <a:off x="6860042" y="4881550"/>
                      <a:ext cx="544" cy="4904"/>
                    </a:xfrm>
                    <a:custGeom>
                      <a:avLst/>
                      <a:gdLst>
                        <a:gd name="connsiteX0" fmla="*/ 136 w 544"/>
                        <a:gd name="connsiteY0" fmla="*/ 4905 h 4904"/>
                        <a:gd name="connsiteX1" fmla="*/ 545 w 544"/>
                        <a:gd name="connsiteY1" fmla="*/ 0 h 4904"/>
                        <a:gd name="connsiteX2" fmla="*/ 0 w 544"/>
                        <a:gd name="connsiteY2" fmla="*/ 1090 h 4904"/>
                        <a:gd name="connsiteX3" fmla="*/ 136 w 544"/>
                        <a:gd name="connsiteY3" fmla="*/ 4905 h 4904"/>
                      </a:gdLst>
                      <a:ahLst/>
                      <a:cxnLst>
                        <a:cxn ang="0">
                          <a:pos x="connsiteX0" y="connsiteY0"/>
                        </a:cxn>
                        <a:cxn ang="0">
                          <a:pos x="connsiteX1" y="connsiteY1"/>
                        </a:cxn>
                        <a:cxn ang="0">
                          <a:pos x="connsiteX2" y="connsiteY2"/>
                        </a:cxn>
                        <a:cxn ang="0">
                          <a:pos x="connsiteX3" y="connsiteY3"/>
                        </a:cxn>
                      </a:cxnLst>
                      <a:rect l="l" t="t" r="r" b="b"/>
                      <a:pathLst>
                        <a:path w="544" h="4904">
                          <a:moveTo>
                            <a:pt x="136" y="4905"/>
                          </a:moveTo>
                          <a:lnTo>
                            <a:pt x="545" y="0"/>
                          </a:lnTo>
                          <a:lnTo>
                            <a:pt x="0" y="1090"/>
                          </a:lnTo>
                          <a:lnTo>
                            <a:pt x="136" y="4905"/>
                          </a:lnTo>
                          <a:close/>
                        </a:path>
                      </a:pathLst>
                    </a:custGeom>
                    <a:solidFill>
                      <a:srgbClr val="1DADEB"/>
                    </a:solidFill>
                    <a:ln w="0" cap="flat">
                      <a:noFill/>
                      <a:prstDash val="solid"/>
                      <a:miter/>
                    </a:ln>
                  </p:spPr>
                  <p:txBody>
                    <a:bodyPr rtlCol="0" anchor="ctr"/>
                    <a:lstStyle/>
                    <a:p>
                      <a:endParaRPr lang="en-US"/>
                    </a:p>
                  </p:txBody>
                </p:sp>
                <p:sp>
                  <p:nvSpPr>
                    <p:cNvPr id="1080" name="Freeform: Shape 1079">
                      <a:extLst>
                        <a:ext uri="{FF2B5EF4-FFF2-40B4-BE49-F238E27FC236}">
                          <a16:creationId xmlns:a16="http://schemas.microsoft.com/office/drawing/2014/main" id="{B3501362-D32A-671E-0CEE-172D9D0BE60E}"/>
                        </a:ext>
                      </a:extLst>
                    </p:cNvPr>
                    <p:cNvSpPr/>
                    <p:nvPr/>
                  </p:nvSpPr>
                  <p:spPr>
                    <a:xfrm>
                      <a:off x="6986750" y="4860828"/>
                      <a:ext cx="2790" cy="4553"/>
                    </a:xfrm>
                    <a:custGeom>
                      <a:avLst/>
                      <a:gdLst>
                        <a:gd name="connsiteX0" fmla="*/ 2589 w 2790"/>
                        <a:gd name="connsiteY0" fmla="*/ 148 h 4553"/>
                        <a:gd name="connsiteX1" fmla="*/ 0 w 2790"/>
                        <a:gd name="connsiteY1" fmla="*/ 4372 h 4553"/>
                        <a:gd name="connsiteX2" fmla="*/ 2589 w 2790"/>
                        <a:gd name="connsiteY2" fmla="*/ 148 h 4553"/>
                      </a:gdLst>
                      <a:ahLst/>
                      <a:cxnLst>
                        <a:cxn ang="0">
                          <a:pos x="connsiteX0" y="connsiteY0"/>
                        </a:cxn>
                        <a:cxn ang="0">
                          <a:pos x="connsiteX1" y="connsiteY1"/>
                        </a:cxn>
                        <a:cxn ang="0">
                          <a:pos x="connsiteX2" y="connsiteY2"/>
                        </a:cxn>
                      </a:cxnLst>
                      <a:rect l="l" t="t" r="r" b="b"/>
                      <a:pathLst>
                        <a:path w="2790" h="4553">
                          <a:moveTo>
                            <a:pt x="2589" y="148"/>
                          </a:moveTo>
                          <a:cubicBezTo>
                            <a:pt x="1908" y="1375"/>
                            <a:pt x="1226" y="3555"/>
                            <a:pt x="0" y="4372"/>
                          </a:cubicBezTo>
                          <a:cubicBezTo>
                            <a:pt x="2180" y="5735"/>
                            <a:pt x="3270" y="-1078"/>
                            <a:pt x="2589" y="148"/>
                          </a:cubicBezTo>
                          <a:close/>
                        </a:path>
                      </a:pathLst>
                    </a:custGeom>
                    <a:solidFill>
                      <a:srgbClr val="1DADEB"/>
                    </a:solidFill>
                    <a:ln w="0" cap="flat">
                      <a:noFill/>
                      <a:prstDash val="solid"/>
                      <a:miter/>
                    </a:ln>
                  </p:spPr>
                  <p:txBody>
                    <a:bodyPr rtlCol="0" anchor="ctr"/>
                    <a:lstStyle/>
                    <a:p>
                      <a:endParaRPr lang="en-US"/>
                    </a:p>
                  </p:txBody>
                </p:sp>
                <p:sp>
                  <p:nvSpPr>
                    <p:cNvPr id="1081" name="Freeform: Shape 1080">
                      <a:extLst>
                        <a:ext uri="{FF2B5EF4-FFF2-40B4-BE49-F238E27FC236}">
                          <a16:creationId xmlns:a16="http://schemas.microsoft.com/office/drawing/2014/main" id="{E1622346-6DB5-C58F-668B-2153C1C21E55}"/>
                        </a:ext>
                      </a:extLst>
                    </p:cNvPr>
                    <p:cNvSpPr/>
                    <p:nvPr/>
                  </p:nvSpPr>
                  <p:spPr>
                    <a:xfrm>
                      <a:off x="6930344" y="4862868"/>
                      <a:ext cx="4637" cy="3830"/>
                    </a:xfrm>
                    <a:custGeom>
                      <a:avLst/>
                      <a:gdLst>
                        <a:gd name="connsiteX0" fmla="*/ 4087 w 4637"/>
                        <a:gd name="connsiteY0" fmla="*/ 16 h 3830"/>
                        <a:gd name="connsiteX1" fmla="*/ 0 w 4637"/>
                        <a:gd name="connsiteY1" fmla="*/ 3831 h 3830"/>
                        <a:gd name="connsiteX2" fmla="*/ 4087 w 4637"/>
                        <a:gd name="connsiteY2" fmla="*/ 16 h 3830"/>
                      </a:gdLst>
                      <a:ahLst/>
                      <a:cxnLst>
                        <a:cxn ang="0">
                          <a:pos x="connsiteX0" y="connsiteY0"/>
                        </a:cxn>
                        <a:cxn ang="0">
                          <a:pos x="connsiteX1" y="connsiteY1"/>
                        </a:cxn>
                        <a:cxn ang="0">
                          <a:pos x="connsiteX2" y="connsiteY2"/>
                        </a:cxn>
                      </a:cxnLst>
                      <a:rect l="l" t="t" r="r" b="b"/>
                      <a:pathLst>
                        <a:path w="4637" h="3830">
                          <a:moveTo>
                            <a:pt x="4087" y="16"/>
                          </a:moveTo>
                          <a:cubicBezTo>
                            <a:pt x="2589" y="-257"/>
                            <a:pt x="1362" y="3014"/>
                            <a:pt x="0" y="3831"/>
                          </a:cubicBezTo>
                          <a:cubicBezTo>
                            <a:pt x="1362" y="2468"/>
                            <a:pt x="6267" y="3558"/>
                            <a:pt x="4087" y="16"/>
                          </a:cubicBezTo>
                          <a:close/>
                        </a:path>
                      </a:pathLst>
                    </a:custGeom>
                    <a:solidFill>
                      <a:srgbClr val="1DADEB"/>
                    </a:solidFill>
                    <a:ln w="0" cap="flat">
                      <a:noFill/>
                      <a:prstDash val="solid"/>
                      <a:miter/>
                    </a:ln>
                  </p:spPr>
                  <p:txBody>
                    <a:bodyPr rtlCol="0" anchor="ctr"/>
                    <a:lstStyle/>
                    <a:p>
                      <a:endParaRPr lang="en-US"/>
                    </a:p>
                  </p:txBody>
                </p:sp>
                <p:sp>
                  <p:nvSpPr>
                    <p:cNvPr id="1082" name="Freeform: Shape 1081">
                      <a:extLst>
                        <a:ext uri="{FF2B5EF4-FFF2-40B4-BE49-F238E27FC236}">
                          <a16:creationId xmlns:a16="http://schemas.microsoft.com/office/drawing/2014/main" id="{752D0BEC-1FCC-8054-2BAD-BCF15E08CCED}"/>
                        </a:ext>
                      </a:extLst>
                    </p:cNvPr>
                    <p:cNvSpPr/>
                    <p:nvPr/>
                  </p:nvSpPr>
                  <p:spPr>
                    <a:xfrm>
                      <a:off x="6981164" y="4838223"/>
                      <a:ext cx="4359" cy="4156"/>
                    </a:xfrm>
                    <a:custGeom>
                      <a:avLst/>
                      <a:gdLst>
                        <a:gd name="connsiteX0" fmla="*/ 4360 w 4359"/>
                        <a:gd name="connsiteY0" fmla="*/ 0 h 4156"/>
                        <a:gd name="connsiteX1" fmla="*/ 0 w 4359"/>
                        <a:gd name="connsiteY1" fmla="*/ 1363 h 4156"/>
                        <a:gd name="connsiteX2" fmla="*/ 4360 w 4359"/>
                        <a:gd name="connsiteY2" fmla="*/ 0 h 4156"/>
                      </a:gdLst>
                      <a:ahLst/>
                      <a:cxnLst>
                        <a:cxn ang="0">
                          <a:pos x="connsiteX0" y="connsiteY0"/>
                        </a:cxn>
                        <a:cxn ang="0">
                          <a:pos x="connsiteX1" y="connsiteY1"/>
                        </a:cxn>
                        <a:cxn ang="0">
                          <a:pos x="connsiteX2" y="connsiteY2"/>
                        </a:cxn>
                      </a:cxnLst>
                      <a:rect l="l" t="t" r="r" b="b"/>
                      <a:pathLst>
                        <a:path w="4359" h="4156">
                          <a:moveTo>
                            <a:pt x="4360" y="0"/>
                          </a:moveTo>
                          <a:cubicBezTo>
                            <a:pt x="3951" y="1227"/>
                            <a:pt x="1771" y="2725"/>
                            <a:pt x="0" y="1363"/>
                          </a:cubicBezTo>
                          <a:cubicBezTo>
                            <a:pt x="681" y="3406"/>
                            <a:pt x="4360" y="7085"/>
                            <a:pt x="4360" y="0"/>
                          </a:cubicBezTo>
                          <a:close/>
                        </a:path>
                      </a:pathLst>
                    </a:custGeom>
                    <a:solidFill>
                      <a:srgbClr val="1DADEB"/>
                    </a:solidFill>
                    <a:ln w="0" cap="flat">
                      <a:noFill/>
                      <a:prstDash val="solid"/>
                      <a:miter/>
                    </a:ln>
                  </p:spPr>
                  <p:txBody>
                    <a:bodyPr rtlCol="0" anchor="ctr"/>
                    <a:lstStyle/>
                    <a:p>
                      <a:endParaRPr lang="en-US"/>
                    </a:p>
                  </p:txBody>
                </p:sp>
                <p:sp>
                  <p:nvSpPr>
                    <p:cNvPr id="1083" name="Freeform: Shape 1082">
                      <a:extLst>
                        <a:ext uri="{FF2B5EF4-FFF2-40B4-BE49-F238E27FC236}">
                          <a16:creationId xmlns:a16="http://schemas.microsoft.com/office/drawing/2014/main" id="{50BE9C61-122B-0C33-2C40-C67D2123811F}"/>
                        </a:ext>
                      </a:extLst>
                    </p:cNvPr>
                    <p:cNvSpPr/>
                    <p:nvPr/>
                  </p:nvSpPr>
                  <p:spPr>
                    <a:xfrm>
                      <a:off x="6938247" y="4854300"/>
                      <a:ext cx="1498" cy="4359"/>
                    </a:xfrm>
                    <a:custGeom>
                      <a:avLst/>
                      <a:gdLst>
                        <a:gd name="connsiteX0" fmla="*/ 1499 w 1498"/>
                        <a:gd name="connsiteY0" fmla="*/ 0 h 4359"/>
                        <a:gd name="connsiteX1" fmla="*/ 409 w 1498"/>
                        <a:gd name="connsiteY1" fmla="*/ 409 h 4359"/>
                        <a:gd name="connsiteX2" fmla="*/ 0 w 1498"/>
                        <a:gd name="connsiteY2" fmla="*/ 4360 h 4359"/>
                        <a:gd name="connsiteX3" fmla="*/ 1499 w 1498"/>
                        <a:gd name="connsiteY3" fmla="*/ 0 h 4359"/>
                      </a:gdLst>
                      <a:ahLst/>
                      <a:cxnLst>
                        <a:cxn ang="0">
                          <a:pos x="connsiteX0" y="connsiteY0"/>
                        </a:cxn>
                        <a:cxn ang="0">
                          <a:pos x="connsiteX1" y="connsiteY1"/>
                        </a:cxn>
                        <a:cxn ang="0">
                          <a:pos x="connsiteX2" y="connsiteY2"/>
                        </a:cxn>
                        <a:cxn ang="0">
                          <a:pos x="connsiteX3" y="connsiteY3"/>
                        </a:cxn>
                      </a:cxnLst>
                      <a:rect l="l" t="t" r="r" b="b"/>
                      <a:pathLst>
                        <a:path w="1498" h="4359">
                          <a:moveTo>
                            <a:pt x="1499" y="0"/>
                          </a:moveTo>
                          <a:lnTo>
                            <a:pt x="409" y="409"/>
                          </a:lnTo>
                          <a:lnTo>
                            <a:pt x="0" y="4360"/>
                          </a:lnTo>
                          <a:lnTo>
                            <a:pt x="1499" y="0"/>
                          </a:lnTo>
                          <a:close/>
                        </a:path>
                      </a:pathLst>
                    </a:custGeom>
                    <a:solidFill>
                      <a:srgbClr val="1DADEB"/>
                    </a:solidFill>
                    <a:ln w="0" cap="flat">
                      <a:noFill/>
                      <a:prstDash val="solid"/>
                      <a:miter/>
                    </a:ln>
                  </p:spPr>
                  <p:txBody>
                    <a:bodyPr rtlCol="0" anchor="ctr"/>
                    <a:lstStyle/>
                    <a:p>
                      <a:endParaRPr lang="en-US"/>
                    </a:p>
                  </p:txBody>
                </p:sp>
                <p:sp>
                  <p:nvSpPr>
                    <p:cNvPr id="1084" name="Freeform: Shape 1083">
                      <a:extLst>
                        <a:ext uri="{FF2B5EF4-FFF2-40B4-BE49-F238E27FC236}">
                          <a16:creationId xmlns:a16="http://schemas.microsoft.com/office/drawing/2014/main" id="{1AF7C8A7-96F6-D46D-7D80-7F8DFDBA578E}"/>
                        </a:ext>
                      </a:extLst>
                    </p:cNvPr>
                    <p:cNvSpPr/>
                    <p:nvPr/>
                  </p:nvSpPr>
                  <p:spPr>
                    <a:xfrm>
                      <a:off x="6902687" y="4845035"/>
                      <a:ext cx="9898" cy="5858"/>
                    </a:xfrm>
                    <a:custGeom>
                      <a:avLst/>
                      <a:gdLst>
                        <a:gd name="connsiteX0" fmla="*/ 0 w 9898"/>
                        <a:gd name="connsiteY0" fmla="*/ 0 h 5858"/>
                        <a:gd name="connsiteX1" fmla="*/ 7766 w 9898"/>
                        <a:gd name="connsiteY1" fmla="*/ 5859 h 5858"/>
                        <a:gd name="connsiteX2" fmla="*/ 6948 w 9898"/>
                        <a:gd name="connsiteY2" fmla="*/ 273 h 5858"/>
                        <a:gd name="connsiteX3" fmla="*/ 0 w 9898"/>
                        <a:gd name="connsiteY3" fmla="*/ 0 h 5858"/>
                      </a:gdLst>
                      <a:ahLst/>
                      <a:cxnLst>
                        <a:cxn ang="0">
                          <a:pos x="connsiteX0" y="connsiteY0"/>
                        </a:cxn>
                        <a:cxn ang="0">
                          <a:pos x="connsiteX1" y="connsiteY1"/>
                        </a:cxn>
                        <a:cxn ang="0">
                          <a:pos x="connsiteX2" y="connsiteY2"/>
                        </a:cxn>
                        <a:cxn ang="0">
                          <a:pos x="connsiteX3" y="connsiteY3"/>
                        </a:cxn>
                      </a:cxnLst>
                      <a:rect l="l" t="t" r="r" b="b"/>
                      <a:pathLst>
                        <a:path w="9898" h="5858">
                          <a:moveTo>
                            <a:pt x="0" y="0"/>
                          </a:moveTo>
                          <a:cubicBezTo>
                            <a:pt x="681" y="4224"/>
                            <a:pt x="8720" y="0"/>
                            <a:pt x="7766" y="5859"/>
                          </a:cubicBezTo>
                          <a:cubicBezTo>
                            <a:pt x="14033" y="2044"/>
                            <a:pt x="4224" y="3815"/>
                            <a:pt x="6948" y="273"/>
                          </a:cubicBezTo>
                          <a:cubicBezTo>
                            <a:pt x="4905" y="1771"/>
                            <a:pt x="817" y="818"/>
                            <a:pt x="0" y="0"/>
                          </a:cubicBezTo>
                          <a:close/>
                        </a:path>
                      </a:pathLst>
                    </a:custGeom>
                    <a:solidFill>
                      <a:srgbClr val="1DADEB"/>
                    </a:solidFill>
                    <a:ln w="0" cap="flat">
                      <a:noFill/>
                      <a:prstDash val="solid"/>
                      <a:miter/>
                    </a:ln>
                  </p:spPr>
                  <p:txBody>
                    <a:bodyPr rtlCol="0" anchor="ctr"/>
                    <a:lstStyle/>
                    <a:p>
                      <a:endParaRPr lang="en-US"/>
                    </a:p>
                  </p:txBody>
                </p:sp>
                <p:sp>
                  <p:nvSpPr>
                    <p:cNvPr id="1085" name="Freeform: Shape 1084">
                      <a:extLst>
                        <a:ext uri="{FF2B5EF4-FFF2-40B4-BE49-F238E27FC236}">
                          <a16:creationId xmlns:a16="http://schemas.microsoft.com/office/drawing/2014/main" id="{45158315-A529-809D-8B4E-26DFEC30D80D}"/>
                        </a:ext>
                      </a:extLst>
                    </p:cNvPr>
                    <p:cNvSpPr/>
                    <p:nvPr/>
                  </p:nvSpPr>
                  <p:spPr>
                    <a:xfrm>
                      <a:off x="6909635" y="4844354"/>
                      <a:ext cx="817" cy="953"/>
                    </a:xfrm>
                    <a:custGeom>
                      <a:avLst/>
                      <a:gdLst>
                        <a:gd name="connsiteX0" fmla="*/ 0 w 817"/>
                        <a:gd name="connsiteY0" fmla="*/ 954 h 953"/>
                        <a:gd name="connsiteX1" fmla="*/ 817 w 817"/>
                        <a:gd name="connsiteY1" fmla="*/ 0 h 953"/>
                        <a:gd name="connsiteX2" fmla="*/ 0 w 817"/>
                        <a:gd name="connsiteY2" fmla="*/ 954 h 953"/>
                      </a:gdLst>
                      <a:ahLst/>
                      <a:cxnLst>
                        <a:cxn ang="0">
                          <a:pos x="connsiteX0" y="connsiteY0"/>
                        </a:cxn>
                        <a:cxn ang="0">
                          <a:pos x="connsiteX1" y="connsiteY1"/>
                        </a:cxn>
                        <a:cxn ang="0">
                          <a:pos x="connsiteX2" y="connsiteY2"/>
                        </a:cxn>
                      </a:cxnLst>
                      <a:rect l="l" t="t" r="r" b="b"/>
                      <a:pathLst>
                        <a:path w="817" h="953">
                          <a:moveTo>
                            <a:pt x="0" y="954"/>
                          </a:moveTo>
                          <a:cubicBezTo>
                            <a:pt x="0" y="954"/>
                            <a:pt x="681" y="409"/>
                            <a:pt x="817" y="0"/>
                          </a:cubicBezTo>
                          <a:cubicBezTo>
                            <a:pt x="409" y="409"/>
                            <a:pt x="136" y="681"/>
                            <a:pt x="0" y="954"/>
                          </a:cubicBezTo>
                          <a:close/>
                        </a:path>
                      </a:pathLst>
                    </a:custGeom>
                    <a:solidFill>
                      <a:srgbClr val="1DADEB"/>
                    </a:solidFill>
                    <a:ln w="0" cap="flat">
                      <a:noFill/>
                      <a:prstDash val="solid"/>
                      <a:miter/>
                    </a:ln>
                  </p:spPr>
                  <p:txBody>
                    <a:bodyPr rtlCol="0" anchor="ctr"/>
                    <a:lstStyle/>
                    <a:p>
                      <a:endParaRPr lang="en-US"/>
                    </a:p>
                  </p:txBody>
                </p:sp>
                <p:sp>
                  <p:nvSpPr>
                    <p:cNvPr id="1086" name="Freeform: Shape 1085">
                      <a:extLst>
                        <a:ext uri="{FF2B5EF4-FFF2-40B4-BE49-F238E27FC236}">
                          <a16:creationId xmlns:a16="http://schemas.microsoft.com/office/drawing/2014/main" id="{AADB1D46-A0A4-621C-4E70-169D562393FC}"/>
                        </a:ext>
                      </a:extLst>
                    </p:cNvPr>
                    <p:cNvSpPr/>
                    <p:nvPr/>
                  </p:nvSpPr>
                  <p:spPr>
                    <a:xfrm>
                      <a:off x="6940427" y="4804162"/>
                      <a:ext cx="953" cy="1362"/>
                    </a:xfrm>
                    <a:custGeom>
                      <a:avLst/>
                      <a:gdLst>
                        <a:gd name="connsiteX0" fmla="*/ 0 w 953"/>
                        <a:gd name="connsiteY0" fmla="*/ 0 h 1362"/>
                        <a:gd name="connsiteX1" fmla="*/ 954 w 953"/>
                        <a:gd name="connsiteY1" fmla="*/ 1363 h 1362"/>
                        <a:gd name="connsiteX2" fmla="*/ 0 w 953"/>
                        <a:gd name="connsiteY2" fmla="*/ 0 h 1362"/>
                      </a:gdLst>
                      <a:ahLst/>
                      <a:cxnLst>
                        <a:cxn ang="0">
                          <a:pos x="connsiteX0" y="connsiteY0"/>
                        </a:cxn>
                        <a:cxn ang="0">
                          <a:pos x="connsiteX1" y="connsiteY1"/>
                        </a:cxn>
                        <a:cxn ang="0">
                          <a:pos x="connsiteX2" y="connsiteY2"/>
                        </a:cxn>
                      </a:cxnLst>
                      <a:rect l="l" t="t" r="r" b="b"/>
                      <a:pathLst>
                        <a:path w="953" h="1362">
                          <a:moveTo>
                            <a:pt x="0" y="0"/>
                          </a:moveTo>
                          <a:cubicBezTo>
                            <a:pt x="0" y="0"/>
                            <a:pt x="545" y="954"/>
                            <a:pt x="954" y="1363"/>
                          </a:cubicBezTo>
                          <a:cubicBezTo>
                            <a:pt x="817" y="954"/>
                            <a:pt x="545" y="409"/>
                            <a:pt x="0" y="0"/>
                          </a:cubicBezTo>
                          <a:close/>
                        </a:path>
                      </a:pathLst>
                    </a:custGeom>
                    <a:solidFill>
                      <a:srgbClr val="1DADEB"/>
                    </a:solidFill>
                    <a:ln w="0" cap="flat">
                      <a:noFill/>
                      <a:prstDash val="solid"/>
                      <a:miter/>
                    </a:ln>
                  </p:spPr>
                  <p:txBody>
                    <a:bodyPr rtlCol="0" anchor="ctr"/>
                    <a:lstStyle/>
                    <a:p>
                      <a:endParaRPr lang="en-US"/>
                    </a:p>
                  </p:txBody>
                </p:sp>
                <p:sp>
                  <p:nvSpPr>
                    <p:cNvPr id="1087" name="Freeform: Shape 1086">
                      <a:extLst>
                        <a:ext uri="{FF2B5EF4-FFF2-40B4-BE49-F238E27FC236}">
                          <a16:creationId xmlns:a16="http://schemas.microsoft.com/office/drawing/2014/main" id="{8493B67A-8E5F-9756-AB2A-43302B0E3934}"/>
                        </a:ext>
                      </a:extLst>
                    </p:cNvPr>
                    <p:cNvSpPr/>
                    <p:nvPr/>
                  </p:nvSpPr>
                  <p:spPr>
                    <a:xfrm>
                      <a:off x="6911695" y="4824190"/>
                      <a:ext cx="4616" cy="12262"/>
                    </a:xfrm>
                    <a:custGeom>
                      <a:avLst/>
                      <a:gdLst>
                        <a:gd name="connsiteX0" fmla="*/ 2027 w 4616"/>
                        <a:gd name="connsiteY0" fmla="*/ 6268 h 12262"/>
                        <a:gd name="connsiteX1" fmla="*/ 4616 w 4616"/>
                        <a:gd name="connsiteY1" fmla="*/ 12262 h 12262"/>
                        <a:gd name="connsiteX2" fmla="*/ 1074 w 4616"/>
                        <a:gd name="connsiteY2" fmla="*/ 0 h 12262"/>
                        <a:gd name="connsiteX3" fmla="*/ 1074 w 4616"/>
                        <a:gd name="connsiteY3" fmla="*/ 7085 h 12262"/>
                        <a:gd name="connsiteX4" fmla="*/ 1891 w 4616"/>
                        <a:gd name="connsiteY4" fmla="*/ 6268 h 122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6" h="12262">
                          <a:moveTo>
                            <a:pt x="2027" y="6268"/>
                          </a:moveTo>
                          <a:cubicBezTo>
                            <a:pt x="2981" y="8175"/>
                            <a:pt x="3799" y="10218"/>
                            <a:pt x="4616" y="12262"/>
                          </a:cubicBezTo>
                          <a:cubicBezTo>
                            <a:pt x="3117" y="8311"/>
                            <a:pt x="5570" y="818"/>
                            <a:pt x="1074" y="0"/>
                          </a:cubicBezTo>
                          <a:cubicBezTo>
                            <a:pt x="-425" y="2180"/>
                            <a:pt x="-289" y="5314"/>
                            <a:pt x="1074" y="7085"/>
                          </a:cubicBezTo>
                          <a:lnTo>
                            <a:pt x="1891" y="6268"/>
                          </a:lnTo>
                          <a:close/>
                        </a:path>
                      </a:pathLst>
                    </a:custGeom>
                    <a:solidFill>
                      <a:srgbClr val="1DADEB"/>
                    </a:solidFill>
                    <a:ln w="0" cap="flat">
                      <a:noFill/>
                      <a:prstDash val="solid"/>
                      <a:miter/>
                    </a:ln>
                  </p:spPr>
                  <p:txBody>
                    <a:bodyPr rtlCol="0" anchor="ctr"/>
                    <a:lstStyle/>
                    <a:p>
                      <a:endParaRPr lang="en-US"/>
                    </a:p>
                  </p:txBody>
                </p:sp>
                <p:sp>
                  <p:nvSpPr>
                    <p:cNvPr id="1088" name="Freeform: Shape 1087">
                      <a:extLst>
                        <a:ext uri="{FF2B5EF4-FFF2-40B4-BE49-F238E27FC236}">
                          <a16:creationId xmlns:a16="http://schemas.microsoft.com/office/drawing/2014/main" id="{FAEDA97D-D1E1-D742-1D36-D7A41FCEC8BC}"/>
                        </a:ext>
                      </a:extLst>
                    </p:cNvPr>
                    <p:cNvSpPr/>
                    <p:nvPr/>
                  </p:nvSpPr>
                  <p:spPr>
                    <a:xfrm>
                      <a:off x="6995279" y="4758111"/>
                      <a:ext cx="3188" cy="4904"/>
                    </a:xfrm>
                    <a:custGeom>
                      <a:avLst/>
                      <a:gdLst>
                        <a:gd name="connsiteX0" fmla="*/ 599 w 3188"/>
                        <a:gd name="connsiteY0" fmla="*/ 1499 h 4904"/>
                        <a:gd name="connsiteX1" fmla="*/ 3188 w 3188"/>
                        <a:gd name="connsiteY1" fmla="*/ 4905 h 4904"/>
                        <a:gd name="connsiteX2" fmla="*/ 2643 w 3188"/>
                        <a:gd name="connsiteY2" fmla="*/ 0 h 4904"/>
                        <a:gd name="connsiteX3" fmla="*/ 599 w 3188"/>
                        <a:gd name="connsiteY3" fmla="*/ 1499 h 4904"/>
                      </a:gdLst>
                      <a:ahLst/>
                      <a:cxnLst>
                        <a:cxn ang="0">
                          <a:pos x="connsiteX0" y="connsiteY0"/>
                        </a:cxn>
                        <a:cxn ang="0">
                          <a:pos x="connsiteX1" y="connsiteY1"/>
                        </a:cxn>
                        <a:cxn ang="0">
                          <a:pos x="connsiteX2" y="connsiteY2"/>
                        </a:cxn>
                        <a:cxn ang="0">
                          <a:pos x="connsiteX3" y="connsiteY3"/>
                        </a:cxn>
                      </a:cxnLst>
                      <a:rect l="l" t="t" r="r" b="b"/>
                      <a:pathLst>
                        <a:path w="3188" h="4904">
                          <a:moveTo>
                            <a:pt x="599" y="1499"/>
                          </a:moveTo>
                          <a:lnTo>
                            <a:pt x="3188" y="4905"/>
                          </a:lnTo>
                          <a:lnTo>
                            <a:pt x="2643" y="0"/>
                          </a:lnTo>
                          <a:cubicBezTo>
                            <a:pt x="2371" y="1499"/>
                            <a:pt x="-1444" y="-136"/>
                            <a:pt x="599" y="1499"/>
                          </a:cubicBezTo>
                          <a:close/>
                        </a:path>
                      </a:pathLst>
                    </a:custGeom>
                    <a:solidFill>
                      <a:srgbClr val="1DADEB"/>
                    </a:solidFill>
                    <a:ln w="0" cap="flat">
                      <a:noFill/>
                      <a:prstDash val="solid"/>
                      <a:miter/>
                    </a:ln>
                  </p:spPr>
                  <p:txBody>
                    <a:bodyPr rtlCol="0" anchor="ctr"/>
                    <a:lstStyle/>
                    <a:p>
                      <a:endParaRPr lang="en-US"/>
                    </a:p>
                  </p:txBody>
                </p:sp>
                <p:sp>
                  <p:nvSpPr>
                    <p:cNvPr id="1089" name="Freeform: Shape 1088">
                      <a:extLst>
                        <a:ext uri="{FF2B5EF4-FFF2-40B4-BE49-F238E27FC236}">
                          <a16:creationId xmlns:a16="http://schemas.microsoft.com/office/drawing/2014/main" id="{52044D3D-675B-311A-F2E2-8563BD0DC30D}"/>
                        </a:ext>
                      </a:extLst>
                    </p:cNvPr>
                    <p:cNvSpPr/>
                    <p:nvPr/>
                  </p:nvSpPr>
                  <p:spPr>
                    <a:xfrm>
                      <a:off x="6997786" y="4757157"/>
                      <a:ext cx="60" cy="953"/>
                    </a:xfrm>
                    <a:custGeom>
                      <a:avLst/>
                      <a:gdLst>
                        <a:gd name="connsiteX0" fmla="*/ 0 w 60"/>
                        <a:gd name="connsiteY0" fmla="*/ 0 h 953"/>
                        <a:gd name="connsiteX1" fmla="*/ 0 w 60"/>
                        <a:gd name="connsiteY1" fmla="*/ 954 h 953"/>
                        <a:gd name="connsiteX2" fmla="*/ 0 w 60"/>
                        <a:gd name="connsiteY2" fmla="*/ 0 h 953"/>
                      </a:gdLst>
                      <a:ahLst/>
                      <a:cxnLst>
                        <a:cxn ang="0">
                          <a:pos x="connsiteX0" y="connsiteY0"/>
                        </a:cxn>
                        <a:cxn ang="0">
                          <a:pos x="connsiteX1" y="connsiteY1"/>
                        </a:cxn>
                        <a:cxn ang="0">
                          <a:pos x="connsiteX2" y="connsiteY2"/>
                        </a:cxn>
                      </a:cxnLst>
                      <a:rect l="l" t="t" r="r" b="b"/>
                      <a:pathLst>
                        <a:path w="60" h="953">
                          <a:moveTo>
                            <a:pt x="0" y="0"/>
                          </a:moveTo>
                          <a:lnTo>
                            <a:pt x="0" y="954"/>
                          </a:lnTo>
                          <a:cubicBezTo>
                            <a:pt x="0" y="954"/>
                            <a:pt x="136" y="409"/>
                            <a:pt x="0" y="0"/>
                          </a:cubicBezTo>
                          <a:close/>
                        </a:path>
                      </a:pathLst>
                    </a:custGeom>
                    <a:solidFill>
                      <a:srgbClr val="1DADEB"/>
                    </a:solidFill>
                    <a:ln w="0" cap="flat">
                      <a:noFill/>
                      <a:prstDash val="solid"/>
                      <a:miter/>
                    </a:ln>
                  </p:spPr>
                  <p:txBody>
                    <a:bodyPr rtlCol="0" anchor="ctr"/>
                    <a:lstStyle/>
                    <a:p>
                      <a:endParaRPr lang="en-US"/>
                    </a:p>
                  </p:txBody>
                </p:sp>
                <p:sp>
                  <p:nvSpPr>
                    <p:cNvPr id="1090" name="Freeform: Shape 1089">
                      <a:extLst>
                        <a:ext uri="{FF2B5EF4-FFF2-40B4-BE49-F238E27FC236}">
                          <a16:creationId xmlns:a16="http://schemas.microsoft.com/office/drawing/2014/main" id="{E7D1DF85-F12F-8B92-47EF-3B779293A2AB}"/>
                        </a:ext>
                      </a:extLst>
                    </p:cNvPr>
                    <p:cNvSpPr/>
                    <p:nvPr/>
                  </p:nvSpPr>
                  <p:spPr>
                    <a:xfrm>
                      <a:off x="6940734" y="4815334"/>
                      <a:ext cx="1633" cy="5177"/>
                    </a:xfrm>
                    <a:custGeom>
                      <a:avLst/>
                      <a:gdLst>
                        <a:gd name="connsiteX0" fmla="*/ 510 w 1633"/>
                        <a:gd name="connsiteY0" fmla="*/ 0 h 5177"/>
                        <a:gd name="connsiteX1" fmla="*/ 238 w 1633"/>
                        <a:gd name="connsiteY1" fmla="*/ 5177 h 5177"/>
                        <a:gd name="connsiteX2" fmla="*/ 510 w 1633"/>
                        <a:gd name="connsiteY2" fmla="*/ 0 h 5177"/>
                      </a:gdLst>
                      <a:ahLst/>
                      <a:cxnLst>
                        <a:cxn ang="0">
                          <a:pos x="connsiteX0" y="connsiteY0"/>
                        </a:cxn>
                        <a:cxn ang="0">
                          <a:pos x="connsiteX1" y="connsiteY1"/>
                        </a:cxn>
                        <a:cxn ang="0">
                          <a:pos x="connsiteX2" y="connsiteY2"/>
                        </a:cxn>
                      </a:cxnLst>
                      <a:rect l="l" t="t" r="r" b="b"/>
                      <a:pathLst>
                        <a:path w="1633" h="5177">
                          <a:moveTo>
                            <a:pt x="510" y="0"/>
                          </a:moveTo>
                          <a:cubicBezTo>
                            <a:pt x="-35" y="1908"/>
                            <a:pt x="-171" y="3270"/>
                            <a:pt x="238" y="5177"/>
                          </a:cubicBezTo>
                          <a:cubicBezTo>
                            <a:pt x="1191" y="4632"/>
                            <a:pt x="2690" y="136"/>
                            <a:pt x="510" y="0"/>
                          </a:cubicBezTo>
                          <a:close/>
                        </a:path>
                      </a:pathLst>
                    </a:custGeom>
                    <a:solidFill>
                      <a:srgbClr val="1DADEB"/>
                    </a:solidFill>
                    <a:ln w="0" cap="flat">
                      <a:noFill/>
                      <a:prstDash val="solid"/>
                      <a:miter/>
                    </a:ln>
                  </p:spPr>
                  <p:txBody>
                    <a:bodyPr rtlCol="0" anchor="ctr"/>
                    <a:lstStyle/>
                    <a:p>
                      <a:endParaRPr lang="en-US"/>
                    </a:p>
                  </p:txBody>
                </p:sp>
                <p:sp>
                  <p:nvSpPr>
                    <p:cNvPr id="1091" name="Freeform: Shape 1090">
                      <a:extLst>
                        <a:ext uri="{FF2B5EF4-FFF2-40B4-BE49-F238E27FC236}">
                          <a16:creationId xmlns:a16="http://schemas.microsoft.com/office/drawing/2014/main" id="{D81197D6-C896-7C2A-D0CF-19D3EFBC0D2C}"/>
                        </a:ext>
                      </a:extLst>
                    </p:cNvPr>
                    <p:cNvSpPr/>
                    <p:nvPr/>
                  </p:nvSpPr>
                  <p:spPr>
                    <a:xfrm>
                      <a:off x="6981709" y="4735903"/>
                      <a:ext cx="2861" cy="5994"/>
                    </a:xfrm>
                    <a:custGeom>
                      <a:avLst/>
                      <a:gdLst>
                        <a:gd name="connsiteX0" fmla="*/ 0 w 2861"/>
                        <a:gd name="connsiteY0" fmla="*/ 681 h 5994"/>
                        <a:gd name="connsiteX1" fmla="*/ 2861 w 2861"/>
                        <a:gd name="connsiteY1" fmla="*/ 5995 h 5994"/>
                        <a:gd name="connsiteX2" fmla="*/ 272 w 2861"/>
                        <a:gd name="connsiteY2" fmla="*/ 0 h 5994"/>
                        <a:gd name="connsiteX3" fmla="*/ 0 w 2861"/>
                        <a:gd name="connsiteY3" fmla="*/ 681 h 5994"/>
                      </a:gdLst>
                      <a:ahLst/>
                      <a:cxnLst>
                        <a:cxn ang="0">
                          <a:pos x="connsiteX0" y="connsiteY0"/>
                        </a:cxn>
                        <a:cxn ang="0">
                          <a:pos x="connsiteX1" y="connsiteY1"/>
                        </a:cxn>
                        <a:cxn ang="0">
                          <a:pos x="connsiteX2" y="connsiteY2"/>
                        </a:cxn>
                        <a:cxn ang="0">
                          <a:pos x="connsiteX3" y="connsiteY3"/>
                        </a:cxn>
                      </a:cxnLst>
                      <a:rect l="l" t="t" r="r" b="b"/>
                      <a:pathLst>
                        <a:path w="2861" h="5994">
                          <a:moveTo>
                            <a:pt x="0" y="681"/>
                          </a:moveTo>
                          <a:lnTo>
                            <a:pt x="2861" y="5995"/>
                          </a:lnTo>
                          <a:lnTo>
                            <a:pt x="272" y="0"/>
                          </a:lnTo>
                          <a:lnTo>
                            <a:pt x="0" y="681"/>
                          </a:lnTo>
                          <a:close/>
                        </a:path>
                      </a:pathLst>
                    </a:custGeom>
                    <a:solidFill>
                      <a:srgbClr val="1DADEB"/>
                    </a:solidFill>
                    <a:ln w="0" cap="flat">
                      <a:noFill/>
                      <a:prstDash val="solid"/>
                      <a:miter/>
                    </a:ln>
                  </p:spPr>
                  <p:txBody>
                    <a:bodyPr rtlCol="0" anchor="ctr"/>
                    <a:lstStyle/>
                    <a:p>
                      <a:endParaRPr lang="en-US"/>
                    </a:p>
                  </p:txBody>
                </p:sp>
                <p:sp>
                  <p:nvSpPr>
                    <p:cNvPr id="1092" name="Freeform: Shape 1091">
                      <a:extLst>
                        <a:ext uri="{FF2B5EF4-FFF2-40B4-BE49-F238E27FC236}">
                          <a16:creationId xmlns:a16="http://schemas.microsoft.com/office/drawing/2014/main" id="{0E60349A-3CEF-CAC8-4AE6-1123E26171C8}"/>
                        </a:ext>
                      </a:extLst>
                    </p:cNvPr>
                    <p:cNvSpPr/>
                    <p:nvPr/>
                  </p:nvSpPr>
                  <p:spPr>
                    <a:xfrm>
                      <a:off x="6973534" y="4706201"/>
                      <a:ext cx="3814" cy="3950"/>
                    </a:xfrm>
                    <a:custGeom>
                      <a:avLst/>
                      <a:gdLst>
                        <a:gd name="connsiteX0" fmla="*/ 3406 w 3814"/>
                        <a:gd name="connsiteY0" fmla="*/ 3951 h 3950"/>
                        <a:gd name="connsiteX1" fmla="*/ 3815 w 3814"/>
                        <a:gd name="connsiteY1" fmla="*/ 2861 h 3950"/>
                        <a:gd name="connsiteX2" fmla="*/ 409 w 3814"/>
                        <a:gd name="connsiteY2" fmla="*/ 0 h 3950"/>
                        <a:gd name="connsiteX3" fmla="*/ 0 w 3814"/>
                        <a:gd name="connsiteY3" fmla="*/ 1226 h 3950"/>
                        <a:gd name="connsiteX4" fmla="*/ 3406 w 3814"/>
                        <a:gd name="connsiteY4" fmla="*/ 3951 h 39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4" h="3950">
                          <a:moveTo>
                            <a:pt x="3406" y="3951"/>
                          </a:moveTo>
                          <a:lnTo>
                            <a:pt x="3815" y="2861"/>
                          </a:lnTo>
                          <a:lnTo>
                            <a:pt x="409" y="0"/>
                          </a:lnTo>
                          <a:lnTo>
                            <a:pt x="0" y="1226"/>
                          </a:lnTo>
                          <a:lnTo>
                            <a:pt x="3406" y="3951"/>
                          </a:lnTo>
                          <a:close/>
                        </a:path>
                      </a:pathLst>
                    </a:custGeom>
                    <a:solidFill>
                      <a:srgbClr val="1DADEB"/>
                    </a:solidFill>
                    <a:ln w="0" cap="flat">
                      <a:noFill/>
                      <a:prstDash val="solid"/>
                      <a:miter/>
                    </a:ln>
                  </p:spPr>
                  <p:txBody>
                    <a:bodyPr rtlCol="0" anchor="ctr"/>
                    <a:lstStyle/>
                    <a:p>
                      <a:endParaRPr lang="en-US"/>
                    </a:p>
                  </p:txBody>
                </p:sp>
                <p:sp>
                  <p:nvSpPr>
                    <p:cNvPr id="1093" name="Freeform: Shape 1092">
                      <a:extLst>
                        <a:ext uri="{FF2B5EF4-FFF2-40B4-BE49-F238E27FC236}">
                          <a16:creationId xmlns:a16="http://schemas.microsoft.com/office/drawing/2014/main" id="{66237B2B-AB38-CC87-CC9A-D689CACA4863}"/>
                        </a:ext>
                      </a:extLst>
                    </p:cNvPr>
                    <p:cNvSpPr/>
                    <p:nvPr/>
                  </p:nvSpPr>
                  <p:spPr>
                    <a:xfrm>
                      <a:off x="6909499" y="4768738"/>
                      <a:ext cx="5176" cy="4345"/>
                    </a:xfrm>
                    <a:custGeom>
                      <a:avLst/>
                      <a:gdLst>
                        <a:gd name="connsiteX0" fmla="*/ 0 w 5176"/>
                        <a:gd name="connsiteY0" fmla="*/ 2316 h 4345"/>
                        <a:gd name="connsiteX1" fmla="*/ 5177 w 5176"/>
                        <a:gd name="connsiteY1" fmla="*/ 3951 h 4345"/>
                        <a:gd name="connsiteX2" fmla="*/ 3678 w 5176"/>
                        <a:gd name="connsiteY2" fmla="*/ 0 h 4345"/>
                        <a:gd name="connsiteX3" fmla="*/ 4087 w 5176"/>
                        <a:gd name="connsiteY3" fmla="*/ 3678 h 4345"/>
                        <a:gd name="connsiteX4" fmla="*/ 0 w 5176"/>
                        <a:gd name="connsiteY4" fmla="*/ 2316 h 43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6" h="4345">
                          <a:moveTo>
                            <a:pt x="0" y="2316"/>
                          </a:moveTo>
                          <a:cubicBezTo>
                            <a:pt x="136" y="4360"/>
                            <a:pt x="4496" y="4768"/>
                            <a:pt x="5177" y="3951"/>
                          </a:cubicBezTo>
                          <a:lnTo>
                            <a:pt x="3678" y="0"/>
                          </a:lnTo>
                          <a:cubicBezTo>
                            <a:pt x="817" y="2180"/>
                            <a:pt x="4087" y="1090"/>
                            <a:pt x="4087" y="3678"/>
                          </a:cubicBezTo>
                          <a:lnTo>
                            <a:pt x="0" y="2316"/>
                          </a:lnTo>
                          <a:close/>
                        </a:path>
                      </a:pathLst>
                    </a:custGeom>
                    <a:solidFill>
                      <a:srgbClr val="1DADEB"/>
                    </a:solidFill>
                    <a:ln w="0" cap="flat">
                      <a:noFill/>
                      <a:prstDash val="solid"/>
                      <a:miter/>
                    </a:ln>
                  </p:spPr>
                  <p:txBody>
                    <a:bodyPr rtlCol="0" anchor="ctr"/>
                    <a:lstStyle/>
                    <a:p>
                      <a:endParaRPr lang="en-US"/>
                    </a:p>
                  </p:txBody>
                </p:sp>
                <p:sp>
                  <p:nvSpPr>
                    <p:cNvPr id="1094" name="Freeform: Shape 1093">
                      <a:extLst>
                        <a:ext uri="{FF2B5EF4-FFF2-40B4-BE49-F238E27FC236}">
                          <a16:creationId xmlns:a16="http://schemas.microsoft.com/office/drawing/2014/main" id="{CB727DDB-04C0-BD34-C8F2-258454CA6699}"/>
                        </a:ext>
                      </a:extLst>
                    </p:cNvPr>
                    <p:cNvSpPr/>
                    <p:nvPr/>
                  </p:nvSpPr>
                  <p:spPr>
                    <a:xfrm>
                      <a:off x="6713441" y="4597205"/>
                      <a:ext cx="141423" cy="54498"/>
                    </a:xfrm>
                    <a:custGeom>
                      <a:avLst/>
                      <a:gdLst>
                        <a:gd name="connsiteX0" fmla="*/ 99051 w 141423"/>
                        <a:gd name="connsiteY0" fmla="*/ 10218 h 54498"/>
                        <a:gd name="connsiteX1" fmla="*/ 110632 w 141423"/>
                        <a:gd name="connsiteY1" fmla="*/ 10899 h 54498"/>
                        <a:gd name="connsiteX2" fmla="*/ 107634 w 141423"/>
                        <a:gd name="connsiteY2" fmla="*/ 14306 h 54498"/>
                        <a:gd name="connsiteX3" fmla="*/ 114855 w 141423"/>
                        <a:gd name="connsiteY3" fmla="*/ 8447 h 54498"/>
                        <a:gd name="connsiteX4" fmla="*/ 103138 w 141423"/>
                        <a:gd name="connsiteY4" fmla="*/ 18257 h 54498"/>
                        <a:gd name="connsiteX5" fmla="*/ 125619 w 141423"/>
                        <a:gd name="connsiteY5" fmla="*/ 15668 h 54498"/>
                        <a:gd name="connsiteX6" fmla="*/ 119215 w 141423"/>
                        <a:gd name="connsiteY6" fmla="*/ 11989 h 54498"/>
                        <a:gd name="connsiteX7" fmla="*/ 136246 w 141423"/>
                        <a:gd name="connsiteY7" fmla="*/ 11445 h 54498"/>
                        <a:gd name="connsiteX8" fmla="*/ 138562 w 141423"/>
                        <a:gd name="connsiteY8" fmla="*/ 6948 h 54498"/>
                        <a:gd name="connsiteX9" fmla="*/ 140061 w 141423"/>
                        <a:gd name="connsiteY9" fmla="*/ 6676 h 54498"/>
                        <a:gd name="connsiteX10" fmla="*/ 141423 w 141423"/>
                        <a:gd name="connsiteY10" fmla="*/ 6404 h 54498"/>
                        <a:gd name="connsiteX11" fmla="*/ 140469 w 141423"/>
                        <a:gd name="connsiteY11" fmla="*/ 6404 h 54498"/>
                        <a:gd name="connsiteX12" fmla="*/ 140061 w 141423"/>
                        <a:gd name="connsiteY12" fmla="*/ 4360 h 54498"/>
                        <a:gd name="connsiteX13" fmla="*/ 124801 w 141423"/>
                        <a:gd name="connsiteY13" fmla="*/ 0 h 54498"/>
                        <a:gd name="connsiteX14" fmla="*/ 118534 w 141423"/>
                        <a:gd name="connsiteY14" fmla="*/ 2997 h 54498"/>
                        <a:gd name="connsiteX15" fmla="*/ 105863 w 141423"/>
                        <a:gd name="connsiteY15" fmla="*/ 2997 h 54498"/>
                        <a:gd name="connsiteX16" fmla="*/ 100141 w 141423"/>
                        <a:gd name="connsiteY16" fmla="*/ 3951 h 54498"/>
                        <a:gd name="connsiteX17" fmla="*/ 98097 w 141423"/>
                        <a:gd name="connsiteY17" fmla="*/ 4224 h 54498"/>
                        <a:gd name="connsiteX18" fmla="*/ 101231 w 141423"/>
                        <a:gd name="connsiteY18" fmla="*/ 953 h 54498"/>
                        <a:gd name="connsiteX19" fmla="*/ 90603 w 141423"/>
                        <a:gd name="connsiteY19" fmla="*/ 5177 h 54498"/>
                        <a:gd name="connsiteX20" fmla="*/ 70848 w 141423"/>
                        <a:gd name="connsiteY20" fmla="*/ 9401 h 54498"/>
                        <a:gd name="connsiteX21" fmla="*/ 68940 w 141423"/>
                        <a:gd name="connsiteY21" fmla="*/ 8856 h 54498"/>
                        <a:gd name="connsiteX22" fmla="*/ 68532 w 141423"/>
                        <a:gd name="connsiteY22" fmla="*/ 10082 h 54498"/>
                        <a:gd name="connsiteX23" fmla="*/ 0 w 141423"/>
                        <a:gd name="connsiteY23" fmla="*/ 48503 h 54498"/>
                        <a:gd name="connsiteX24" fmla="*/ 9946 w 141423"/>
                        <a:gd name="connsiteY24" fmla="*/ 44144 h 54498"/>
                        <a:gd name="connsiteX25" fmla="*/ 16486 w 141423"/>
                        <a:gd name="connsiteY25" fmla="*/ 45506 h 54498"/>
                        <a:gd name="connsiteX26" fmla="*/ 9810 w 141423"/>
                        <a:gd name="connsiteY26" fmla="*/ 50547 h 54498"/>
                        <a:gd name="connsiteX27" fmla="*/ 15259 w 141423"/>
                        <a:gd name="connsiteY27" fmla="*/ 54498 h 54498"/>
                        <a:gd name="connsiteX28" fmla="*/ 27930 w 141423"/>
                        <a:gd name="connsiteY28" fmla="*/ 38694 h 54498"/>
                        <a:gd name="connsiteX29" fmla="*/ 32563 w 141423"/>
                        <a:gd name="connsiteY29" fmla="*/ 40874 h 54498"/>
                        <a:gd name="connsiteX30" fmla="*/ 31609 w 141423"/>
                        <a:gd name="connsiteY30" fmla="*/ 42100 h 54498"/>
                        <a:gd name="connsiteX31" fmla="*/ 42645 w 141423"/>
                        <a:gd name="connsiteY31" fmla="*/ 34334 h 54498"/>
                        <a:gd name="connsiteX32" fmla="*/ 44144 w 141423"/>
                        <a:gd name="connsiteY32" fmla="*/ 37604 h 54498"/>
                        <a:gd name="connsiteX33" fmla="*/ 58858 w 141423"/>
                        <a:gd name="connsiteY33" fmla="*/ 27113 h 54498"/>
                        <a:gd name="connsiteX34" fmla="*/ 58858 w 141423"/>
                        <a:gd name="connsiteY34" fmla="*/ 27930 h 54498"/>
                        <a:gd name="connsiteX35" fmla="*/ 68668 w 141423"/>
                        <a:gd name="connsiteY35" fmla="*/ 22072 h 54498"/>
                        <a:gd name="connsiteX36" fmla="*/ 80930 w 141423"/>
                        <a:gd name="connsiteY36" fmla="*/ 18257 h 54498"/>
                        <a:gd name="connsiteX37" fmla="*/ 74799 w 141423"/>
                        <a:gd name="connsiteY37" fmla="*/ 24115 h 54498"/>
                        <a:gd name="connsiteX38" fmla="*/ 84745 w 141423"/>
                        <a:gd name="connsiteY38" fmla="*/ 19347 h 54498"/>
                        <a:gd name="connsiteX39" fmla="*/ 82565 w 141423"/>
                        <a:gd name="connsiteY39" fmla="*/ 23979 h 54498"/>
                        <a:gd name="connsiteX40" fmla="*/ 101231 w 141423"/>
                        <a:gd name="connsiteY40" fmla="*/ 14442 h 54498"/>
                        <a:gd name="connsiteX41" fmla="*/ 99051 w 141423"/>
                        <a:gd name="connsiteY41" fmla="*/ 10491 h 54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41423" h="54498">
                          <a:moveTo>
                            <a:pt x="99051" y="10218"/>
                          </a:moveTo>
                          <a:cubicBezTo>
                            <a:pt x="100686" y="7493"/>
                            <a:pt x="110223" y="8720"/>
                            <a:pt x="110632" y="10899"/>
                          </a:cubicBezTo>
                          <a:cubicBezTo>
                            <a:pt x="109405" y="11853"/>
                            <a:pt x="104501" y="12943"/>
                            <a:pt x="107634" y="14306"/>
                          </a:cubicBezTo>
                          <a:cubicBezTo>
                            <a:pt x="109950" y="12398"/>
                            <a:pt x="112403" y="10354"/>
                            <a:pt x="114855" y="8447"/>
                          </a:cubicBezTo>
                          <a:cubicBezTo>
                            <a:pt x="124392" y="12126"/>
                            <a:pt x="107362" y="15804"/>
                            <a:pt x="103138" y="18257"/>
                          </a:cubicBezTo>
                          <a:cubicBezTo>
                            <a:pt x="112403" y="18666"/>
                            <a:pt x="115264" y="14714"/>
                            <a:pt x="125619" y="15668"/>
                          </a:cubicBezTo>
                          <a:cubicBezTo>
                            <a:pt x="122621" y="14851"/>
                            <a:pt x="120850" y="13352"/>
                            <a:pt x="119215" y="11989"/>
                          </a:cubicBezTo>
                          <a:cubicBezTo>
                            <a:pt x="119215" y="8038"/>
                            <a:pt x="128752" y="10082"/>
                            <a:pt x="136246" y="11445"/>
                          </a:cubicBezTo>
                          <a:cubicBezTo>
                            <a:pt x="131886" y="8856"/>
                            <a:pt x="134747" y="7902"/>
                            <a:pt x="138562" y="6948"/>
                          </a:cubicBezTo>
                          <a:cubicBezTo>
                            <a:pt x="139243" y="6948"/>
                            <a:pt x="139652" y="6948"/>
                            <a:pt x="140061" y="6676"/>
                          </a:cubicBezTo>
                          <a:lnTo>
                            <a:pt x="141423" y="6404"/>
                          </a:lnTo>
                          <a:lnTo>
                            <a:pt x="140469" y="6404"/>
                          </a:lnTo>
                          <a:cubicBezTo>
                            <a:pt x="140469" y="6404"/>
                            <a:pt x="140469" y="5177"/>
                            <a:pt x="140061" y="4360"/>
                          </a:cubicBezTo>
                          <a:cubicBezTo>
                            <a:pt x="133248" y="4087"/>
                            <a:pt x="128888" y="272"/>
                            <a:pt x="124801" y="0"/>
                          </a:cubicBezTo>
                          <a:cubicBezTo>
                            <a:pt x="126572" y="3406"/>
                            <a:pt x="123030" y="3542"/>
                            <a:pt x="118534" y="2997"/>
                          </a:cubicBezTo>
                          <a:cubicBezTo>
                            <a:pt x="114038" y="2452"/>
                            <a:pt x="108316" y="2044"/>
                            <a:pt x="105863" y="2997"/>
                          </a:cubicBezTo>
                          <a:cubicBezTo>
                            <a:pt x="103956" y="3270"/>
                            <a:pt x="102048" y="3542"/>
                            <a:pt x="100141" y="3951"/>
                          </a:cubicBezTo>
                          <a:lnTo>
                            <a:pt x="98097" y="4224"/>
                          </a:lnTo>
                          <a:cubicBezTo>
                            <a:pt x="98097" y="4224"/>
                            <a:pt x="98097" y="2588"/>
                            <a:pt x="101231" y="953"/>
                          </a:cubicBezTo>
                          <a:cubicBezTo>
                            <a:pt x="98506" y="2452"/>
                            <a:pt x="89514" y="3270"/>
                            <a:pt x="90603" y="5177"/>
                          </a:cubicBezTo>
                          <a:cubicBezTo>
                            <a:pt x="83655" y="5994"/>
                            <a:pt x="77388" y="7902"/>
                            <a:pt x="70848" y="9401"/>
                          </a:cubicBezTo>
                          <a:cubicBezTo>
                            <a:pt x="70166" y="9401"/>
                            <a:pt x="69485" y="9128"/>
                            <a:pt x="68940" y="8856"/>
                          </a:cubicBezTo>
                          <a:cubicBezTo>
                            <a:pt x="68395" y="9401"/>
                            <a:pt x="68395" y="9810"/>
                            <a:pt x="68532" y="10082"/>
                          </a:cubicBezTo>
                          <a:cubicBezTo>
                            <a:pt x="41146" y="18666"/>
                            <a:pt x="18938" y="32835"/>
                            <a:pt x="0" y="48503"/>
                          </a:cubicBezTo>
                          <a:cubicBezTo>
                            <a:pt x="3134" y="46596"/>
                            <a:pt x="6540" y="45778"/>
                            <a:pt x="9946" y="44144"/>
                          </a:cubicBezTo>
                          <a:cubicBezTo>
                            <a:pt x="8038" y="50956"/>
                            <a:pt x="15396" y="41146"/>
                            <a:pt x="16486" y="45506"/>
                          </a:cubicBezTo>
                          <a:cubicBezTo>
                            <a:pt x="15259" y="48095"/>
                            <a:pt x="12126" y="50002"/>
                            <a:pt x="9810" y="50547"/>
                          </a:cubicBezTo>
                          <a:cubicBezTo>
                            <a:pt x="10491" y="52727"/>
                            <a:pt x="14033" y="52182"/>
                            <a:pt x="15259" y="54498"/>
                          </a:cubicBezTo>
                          <a:cubicBezTo>
                            <a:pt x="23979" y="51365"/>
                            <a:pt x="19211" y="42372"/>
                            <a:pt x="27930" y="38694"/>
                          </a:cubicBezTo>
                          <a:cubicBezTo>
                            <a:pt x="28884" y="41010"/>
                            <a:pt x="27794" y="44280"/>
                            <a:pt x="32563" y="40874"/>
                          </a:cubicBezTo>
                          <a:lnTo>
                            <a:pt x="31609" y="42100"/>
                          </a:lnTo>
                          <a:cubicBezTo>
                            <a:pt x="38285" y="34743"/>
                            <a:pt x="40601" y="43190"/>
                            <a:pt x="42645" y="34334"/>
                          </a:cubicBezTo>
                          <a:lnTo>
                            <a:pt x="44144" y="37604"/>
                          </a:lnTo>
                          <a:cubicBezTo>
                            <a:pt x="46596" y="33108"/>
                            <a:pt x="54498" y="29429"/>
                            <a:pt x="58858" y="27113"/>
                          </a:cubicBezTo>
                          <a:lnTo>
                            <a:pt x="58858" y="27930"/>
                          </a:lnTo>
                          <a:cubicBezTo>
                            <a:pt x="64444" y="23298"/>
                            <a:pt x="66624" y="22753"/>
                            <a:pt x="68668" y="22072"/>
                          </a:cubicBezTo>
                          <a:cubicBezTo>
                            <a:pt x="70848" y="21527"/>
                            <a:pt x="73028" y="20846"/>
                            <a:pt x="80930" y="18257"/>
                          </a:cubicBezTo>
                          <a:lnTo>
                            <a:pt x="74799" y="24115"/>
                          </a:lnTo>
                          <a:cubicBezTo>
                            <a:pt x="80521" y="24388"/>
                            <a:pt x="80658" y="19755"/>
                            <a:pt x="84745" y="19347"/>
                          </a:cubicBezTo>
                          <a:cubicBezTo>
                            <a:pt x="84745" y="20028"/>
                            <a:pt x="85971" y="22480"/>
                            <a:pt x="82565" y="23979"/>
                          </a:cubicBezTo>
                          <a:cubicBezTo>
                            <a:pt x="88151" y="20300"/>
                            <a:pt x="94555" y="17439"/>
                            <a:pt x="101231" y="14442"/>
                          </a:cubicBezTo>
                          <a:cubicBezTo>
                            <a:pt x="105999" y="11445"/>
                            <a:pt x="100004" y="11853"/>
                            <a:pt x="99051" y="10491"/>
                          </a:cubicBezTo>
                          <a:close/>
                        </a:path>
                      </a:pathLst>
                    </a:custGeom>
                    <a:solidFill>
                      <a:srgbClr val="1DADEB"/>
                    </a:solidFill>
                    <a:ln w="0" cap="flat">
                      <a:noFill/>
                      <a:prstDash val="solid"/>
                      <a:miter/>
                    </a:ln>
                  </p:spPr>
                  <p:txBody>
                    <a:bodyPr rtlCol="0" anchor="ctr"/>
                    <a:lstStyle/>
                    <a:p>
                      <a:endParaRPr lang="en-US"/>
                    </a:p>
                  </p:txBody>
                </p:sp>
                <p:sp>
                  <p:nvSpPr>
                    <p:cNvPr id="1095" name="Freeform: Shape 1094">
                      <a:extLst>
                        <a:ext uri="{FF2B5EF4-FFF2-40B4-BE49-F238E27FC236}">
                          <a16:creationId xmlns:a16="http://schemas.microsoft.com/office/drawing/2014/main" id="{DE9B8197-7B33-A5E6-F790-7E59AAB03801}"/>
                        </a:ext>
                      </a:extLst>
                    </p:cNvPr>
                    <p:cNvSpPr/>
                    <p:nvPr/>
                  </p:nvSpPr>
                  <p:spPr>
                    <a:xfrm>
                      <a:off x="6839060" y="4612873"/>
                      <a:ext cx="3814" cy="544"/>
                    </a:xfrm>
                    <a:custGeom>
                      <a:avLst/>
                      <a:gdLst>
                        <a:gd name="connsiteX0" fmla="*/ 0 w 3814"/>
                        <a:gd name="connsiteY0" fmla="*/ 0 h 544"/>
                        <a:gd name="connsiteX1" fmla="*/ 3815 w 3814"/>
                        <a:gd name="connsiteY1" fmla="*/ 545 h 544"/>
                        <a:gd name="connsiteX2" fmla="*/ 0 w 3814"/>
                        <a:gd name="connsiteY2" fmla="*/ 0 h 544"/>
                      </a:gdLst>
                      <a:ahLst/>
                      <a:cxnLst>
                        <a:cxn ang="0">
                          <a:pos x="connsiteX0" y="connsiteY0"/>
                        </a:cxn>
                        <a:cxn ang="0">
                          <a:pos x="connsiteX1" y="connsiteY1"/>
                        </a:cxn>
                        <a:cxn ang="0">
                          <a:pos x="connsiteX2" y="connsiteY2"/>
                        </a:cxn>
                      </a:cxnLst>
                      <a:rect l="l" t="t" r="r" b="b"/>
                      <a:pathLst>
                        <a:path w="3814" h="544">
                          <a:moveTo>
                            <a:pt x="0" y="0"/>
                          </a:moveTo>
                          <a:cubicBezTo>
                            <a:pt x="1090" y="272"/>
                            <a:pt x="2316" y="545"/>
                            <a:pt x="3815" y="545"/>
                          </a:cubicBezTo>
                          <a:cubicBezTo>
                            <a:pt x="2452" y="272"/>
                            <a:pt x="1226" y="136"/>
                            <a:pt x="0" y="0"/>
                          </a:cubicBezTo>
                          <a:close/>
                        </a:path>
                      </a:pathLst>
                    </a:custGeom>
                    <a:solidFill>
                      <a:srgbClr val="1DADEB"/>
                    </a:solidFill>
                    <a:ln w="0" cap="flat">
                      <a:noFill/>
                      <a:prstDash val="solid"/>
                      <a:miter/>
                    </a:ln>
                  </p:spPr>
                  <p:txBody>
                    <a:bodyPr rtlCol="0" anchor="ctr"/>
                    <a:lstStyle/>
                    <a:p>
                      <a:endParaRPr lang="en-US"/>
                    </a:p>
                  </p:txBody>
                </p:sp>
                <p:sp>
                  <p:nvSpPr>
                    <p:cNvPr id="1096" name="Freeform: Shape 1095">
                      <a:extLst>
                        <a:ext uri="{FF2B5EF4-FFF2-40B4-BE49-F238E27FC236}">
                          <a16:creationId xmlns:a16="http://schemas.microsoft.com/office/drawing/2014/main" id="{C69FF4B7-3B87-0D68-6AAA-88430A8674E5}"/>
                        </a:ext>
                      </a:extLst>
                    </p:cNvPr>
                    <p:cNvSpPr/>
                    <p:nvPr/>
                  </p:nvSpPr>
                  <p:spPr>
                    <a:xfrm>
                      <a:off x="6709490" y="4645708"/>
                      <a:ext cx="3951" cy="3406"/>
                    </a:xfrm>
                    <a:custGeom>
                      <a:avLst/>
                      <a:gdLst>
                        <a:gd name="connsiteX0" fmla="*/ 0 w 3951"/>
                        <a:gd name="connsiteY0" fmla="*/ 3406 h 3406"/>
                        <a:gd name="connsiteX1" fmla="*/ 3951 w 3951"/>
                        <a:gd name="connsiteY1" fmla="*/ 0 h 3406"/>
                        <a:gd name="connsiteX2" fmla="*/ 0 w 3951"/>
                        <a:gd name="connsiteY2" fmla="*/ 3406 h 3406"/>
                      </a:gdLst>
                      <a:ahLst/>
                      <a:cxnLst>
                        <a:cxn ang="0">
                          <a:pos x="connsiteX0" y="connsiteY0"/>
                        </a:cxn>
                        <a:cxn ang="0">
                          <a:pos x="connsiteX1" y="connsiteY1"/>
                        </a:cxn>
                        <a:cxn ang="0">
                          <a:pos x="connsiteX2" y="connsiteY2"/>
                        </a:cxn>
                      </a:cxnLst>
                      <a:rect l="l" t="t" r="r" b="b"/>
                      <a:pathLst>
                        <a:path w="3951" h="3406">
                          <a:moveTo>
                            <a:pt x="0" y="3406"/>
                          </a:moveTo>
                          <a:cubicBezTo>
                            <a:pt x="1226" y="2316"/>
                            <a:pt x="2589" y="1090"/>
                            <a:pt x="3951" y="0"/>
                          </a:cubicBezTo>
                          <a:cubicBezTo>
                            <a:pt x="2589" y="817"/>
                            <a:pt x="1226" y="1907"/>
                            <a:pt x="0" y="3406"/>
                          </a:cubicBezTo>
                          <a:close/>
                        </a:path>
                      </a:pathLst>
                    </a:custGeom>
                    <a:solidFill>
                      <a:srgbClr val="1DADEB"/>
                    </a:solidFill>
                    <a:ln w="0" cap="flat">
                      <a:noFill/>
                      <a:prstDash val="solid"/>
                      <a:miter/>
                    </a:ln>
                  </p:spPr>
                  <p:txBody>
                    <a:bodyPr rtlCol="0" anchor="ctr"/>
                    <a:lstStyle/>
                    <a:p>
                      <a:endParaRPr lang="en-US"/>
                    </a:p>
                  </p:txBody>
                </p:sp>
                <p:sp>
                  <p:nvSpPr>
                    <p:cNvPr id="1097" name="Freeform: Shape 1096">
                      <a:extLst>
                        <a:ext uri="{FF2B5EF4-FFF2-40B4-BE49-F238E27FC236}">
                          <a16:creationId xmlns:a16="http://schemas.microsoft.com/office/drawing/2014/main" id="{A5547963-46D1-E575-9FB7-7384EDDB6F3A}"/>
                        </a:ext>
                      </a:extLst>
                    </p:cNvPr>
                    <p:cNvSpPr/>
                    <p:nvPr/>
                  </p:nvSpPr>
                  <p:spPr>
                    <a:xfrm>
                      <a:off x="6860586" y="4605243"/>
                      <a:ext cx="16213" cy="7221"/>
                    </a:xfrm>
                    <a:custGeom>
                      <a:avLst/>
                      <a:gdLst>
                        <a:gd name="connsiteX0" fmla="*/ 11309 w 16213"/>
                        <a:gd name="connsiteY0" fmla="*/ 7221 h 7221"/>
                        <a:gd name="connsiteX1" fmla="*/ 16213 w 16213"/>
                        <a:gd name="connsiteY1" fmla="*/ 4905 h 7221"/>
                        <a:gd name="connsiteX2" fmla="*/ 2180 w 16213"/>
                        <a:gd name="connsiteY2" fmla="*/ 0 h 7221"/>
                        <a:gd name="connsiteX3" fmla="*/ 0 w 16213"/>
                        <a:gd name="connsiteY3" fmla="*/ 3815 h 7221"/>
                        <a:gd name="connsiteX4" fmla="*/ 11309 w 16213"/>
                        <a:gd name="connsiteY4" fmla="*/ 7221 h 72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213" h="7221">
                          <a:moveTo>
                            <a:pt x="11309" y="7221"/>
                          </a:moveTo>
                          <a:cubicBezTo>
                            <a:pt x="8039" y="4087"/>
                            <a:pt x="15260" y="5858"/>
                            <a:pt x="16213" y="4905"/>
                          </a:cubicBezTo>
                          <a:cubicBezTo>
                            <a:pt x="11717" y="3133"/>
                            <a:pt x="6949" y="1499"/>
                            <a:pt x="2180" y="0"/>
                          </a:cubicBezTo>
                          <a:cubicBezTo>
                            <a:pt x="1908" y="1362"/>
                            <a:pt x="0" y="2452"/>
                            <a:pt x="0" y="3815"/>
                          </a:cubicBezTo>
                          <a:cubicBezTo>
                            <a:pt x="3815" y="4768"/>
                            <a:pt x="7494" y="6131"/>
                            <a:pt x="11309" y="7221"/>
                          </a:cubicBezTo>
                          <a:close/>
                        </a:path>
                      </a:pathLst>
                    </a:custGeom>
                    <a:solidFill>
                      <a:srgbClr val="1DADEB"/>
                    </a:solidFill>
                    <a:ln w="0" cap="flat">
                      <a:noFill/>
                      <a:prstDash val="solid"/>
                      <a:miter/>
                    </a:ln>
                  </p:spPr>
                  <p:txBody>
                    <a:bodyPr rtlCol="0" anchor="ctr"/>
                    <a:lstStyle/>
                    <a:p>
                      <a:endParaRPr lang="en-US"/>
                    </a:p>
                  </p:txBody>
                </p:sp>
                <p:sp>
                  <p:nvSpPr>
                    <p:cNvPr id="1098" name="Freeform: Shape 1097">
                      <a:extLst>
                        <a:ext uri="{FF2B5EF4-FFF2-40B4-BE49-F238E27FC236}">
                          <a16:creationId xmlns:a16="http://schemas.microsoft.com/office/drawing/2014/main" id="{0FE70454-0A3B-293E-422A-F7ACFB8E0547}"/>
                        </a:ext>
                      </a:extLst>
                    </p:cNvPr>
                    <p:cNvSpPr/>
                    <p:nvPr/>
                  </p:nvSpPr>
                  <p:spPr>
                    <a:xfrm>
                      <a:off x="6854864" y="4601837"/>
                      <a:ext cx="7956" cy="3542"/>
                    </a:xfrm>
                    <a:custGeom>
                      <a:avLst/>
                      <a:gdLst>
                        <a:gd name="connsiteX0" fmla="*/ 4360 w 7956"/>
                        <a:gd name="connsiteY0" fmla="*/ 0 h 3542"/>
                        <a:gd name="connsiteX1" fmla="*/ 0 w 7956"/>
                        <a:gd name="connsiteY1" fmla="*/ 1771 h 3542"/>
                        <a:gd name="connsiteX2" fmla="*/ 7902 w 7956"/>
                        <a:gd name="connsiteY2" fmla="*/ 3542 h 3542"/>
                        <a:gd name="connsiteX3" fmla="*/ 4360 w 7956"/>
                        <a:gd name="connsiteY3" fmla="*/ 0 h 3542"/>
                      </a:gdLst>
                      <a:ahLst/>
                      <a:cxnLst>
                        <a:cxn ang="0">
                          <a:pos x="connsiteX0" y="connsiteY0"/>
                        </a:cxn>
                        <a:cxn ang="0">
                          <a:pos x="connsiteX1" y="connsiteY1"/>
                        </a:cxn>
                        <a:cxn ang="0">
                          <a:pos x="connsiteX2" y="connsiteY2"/>
                        </a:cxn>
                        <a:cxn ang="0">
                          <a:pos x="connsiteX3" y="connsiteY3"/>
                        </a:cxn>
                      </a:cxnLst>
                      <a:rect l="l" t="t" r="r" b="b"/>
                      <a:pathLst>
                        <a:path w="7956" h="3542">
                          <a:moveTo>
                            <a:pt x="4360" y="0"/>
                          </a:moveTo>
                          <a:cubicBezTo>
                            <a:pt x="3678" y="817"/>
                            <a:pt x="1907" y="1362"/>
                            <a:pt x="0" y="1771"/>
                          </a:cubicBezTo>
                          <a:lnTo>
                            <a:pt x="7902" y="3542"/>
                          </a:lnTo>
                          <a:cubicBezTo>
                            <a:pt x="8175" y="2589"/>
                            <a:pt x="7493" y="1362"/>
                            <a:pt x="4360" y="0"/>
                          </a:cubicBezTo>
                          <a:close/>
                        </a:path>
                      </a:pathLst>
                    </a:custGeom>
                    <a:solidFill>
                      <a:srgbClr val="1DADEB"/>
                    </a:solidFill>
                    <a:ln w="0" cap="flat">
                      <a:noFill/>
                      <a:prstDash val="solid"/>
                      <a:miter/>
                    </a:ln>
                  </p:spPr>
                  <p:txBody>
                    <a:bodyPr rtlCol="0" anchor="ctr"/>
                    <a:lstStyle/>
                    <a:p>
                      <a:endParaRPr lang="en-US"/>
                    </a:p>
                  </p:txBody>
                </p:sp>
                <p:sp>
                  <p:nvSpPr>
                    <p:cNvPr id="1099" name="Freeform: Shape 1098">
                      <a:extLst>
                        <a:ext uri="{FF2B5EF4-FFF2-40B4-BE49-F238E27FC236}">
                          <a16:creationId xmlns:a16="http://schemas.microsoft.com/office/drawing/2014/main" id="{225BAC33-9854-5261-78B9-902A15BA7EA9}"/>
                        </a:ext>
                      </a:extLst>
                    </p:cNvPr>
                    <p:cNvSpPr/>
                    <p:nvPr/>
                  </p:nvSpPr>
                  <p:spPr>
                    <a:xfrm>
                      <a:off x="6839060" y="4673502"/>
                      <a:ext cx="3133" cy="681"/>
                    </a:xfrm>
                    <a:custGeom>
                      <a:avLst/>
                      <a:gdLst>
                        <a:gd name="connsiteX0" fmla="*/ 3134 w 3133"/>
                        <a:gd name="connsiteY0" fmla="*/ 136 h 681"/>
                        <a:gd name="connsiteX1" fmla="*/ 1908 w 3133"/>
                        <a:gd name="connsiteY1" fmla="*/ 0 h 681"/>
                        <a:gd name="connsiteX2" fmla="*/ 0 w 3133"/>
                        <a:gd name="connsiteY2" fmla="*/ 681 h 681"/>
                        <a:gd name="connsiteX3" fmla="*/ 3134 w 3133"/>
                        <a:gd name="connsiteY3" fmla="*/ 136 h 681"/>
                      </a:gdLst>
                      <a:ahLst/>
                      <a:cxnLst>
                        <a:cxn ang="0">
                          <a:pos x="connsiteX0" y="connsiteY0"/>
                        </a:cxn>
                        <a:cxn ang="0">
                          <a:pos x="connsiteX1" y="connsiteY1"/>
                        </a:cxn>
                        <a:cxn ang="0">
                          <a:pos x="connsiteX2" y="connsiteY2"/>
                        </a:cxn>
                        <a:cxn ang="0">
                          <a:pos x="connsiteX3" y="connsiteY3"/>
                        </a:cxn>
                      </a:cxnLst>
                      <a:rect l="l" t="t" r="r" b="b"/>
                      <a:pathLst>
                        <a:path w="3133" h="681">
                          <a:moveTo>
                            <a:pt x="3134" y="136"/>
                          </a:moveTo>
                          <a:lnTo>
                            <a:pt x="1908" y="0"/>
                          </a:lnTo>
                          <a:lnTo>
                            <a:pt x="0" y="681"/>
                          </a:lnTo>
                          <a:lnTo>
                            <a:pt x="3134" y="136"/>
                          </a:lnTo>
                          <a:close/>
                        </a:path>
                      </a:pathLst>
                    </a:custGeom>
                    <a:solidFill>
                      <a:srgbClr val="1DADEB"/>
                    </a:solidFill>
                    <a:ln w="0" cap="flat">
                      <a:noFill/>
                      <a:prstDash val="solid"/>
                      <a:miter/>
                    </a:ln>
                  </p:spPr>
                  <p:txBody>
                    <a:bodyPr rtlCol="0" anchor="ctr"/>
                    <a:lstStyle/>
                    <a:p>
                      <a:endParaRPr lang="en-US"/>
                    </a:p>
                  </p:txBody>
                </p:sp>
                <p:sp>
                  <p:nvSpPr>
                    <p:cNvPr id="1100" name="Freeform: Shape 1099">
                      <a:extLst>
                        <a:ext uri="{FF2B5EF4-FFF2-40B4-BE49-F238E27FC236}">
                          <a16:creationId xmlns:a16="http://schemas.microsoft.com/office/drawing/2014/main" id="{D9C6699D-4E67-D1C0-7641-2F2DE99C1AA1}"/>
                        </a:ext>
                      </a:extLst>
                    </p:cNvPr>
                    <p:cNvSpPr/>
                    <p:nvPr/>
                  </p:nvSpPr>
                  <p:spPr>
                    <a:xfrm>
                      <a:off x="6822983" y="4665297"/>
                      <a:ext cx="5722" cy="1274"/>
                    </a:xfrm>
                    <a:custGeom>
                      <a:avLst/>
                      <a:gdLst>
                        <a:gd name="connsiteX0" fmla="*/ 0 w 5722"/>
                        <a:gd name="connsiteY0" fmla="*/ 303 h 1274"/>
                        <a:gd name="connsiteX1" fmla="*/ 5722 w 5722"/>
                        <a:gd name="connsiteY1" fmla="*/ 303 h 1274"/>
                        <a:gd name="connsiteX2" fmla="*/ 0 w 5722"/>
                        <a:gd name="connsiteY2" fmla="*/ 303 h 1274"/>
                      </a:gdLst>
                      <a:ahLst/>
                      <a:cxnLst>
                        <a:cxn ang="0">
                          <a:pos x="connsiteX0" y="connsiteY0"/>
                        </a:cxn>
                        <a:cxn ang="0">
                          <a:pos x="connsiteX1" y="connsiteY1"/>
                        </a:cxn>
                        <a:cxn ang="0">
                          <a:pos x="connsiteX2" y="connsiteY2"/>
                        </a:cxn>
                      </a:cxnLst>
                      <a:rect l="l" t="t" r="r" b="b"/>
                      <a:pathLst>
                        <a:path w="5722" h="1274">
                          <a:moveTo>
                            <a:pt x="0" y="303"/>
                          </a:moveTo>
                          <a:cubicBezTo>
                            <a:pt x="1635" y="2346"/>
                            <a:pt x="4632" y="575"/>
                            <a:pt x="5722" y="303"/>
                          </a:cubicBezTo>
                          <a:cubicBezTo>
                            <a:pt x="2180" y="303"/>
                            <a:pt x="3678" y="-378"/>
                            <a:pt x="0" y="303"/>
                          </a:cubicBezTo>
                          <a:close/>
                        </a:path>
                      </a:pathLst>
                    </a:custGeom>
                    <a:solidFill>
                      <a:srgbClr val="1DADEB"/>
                    </a:solidFill>
                    <a:ln w="0" cap="flat">
                      <a:noFill/>
                      <a:prstDash val="solid"/>
                      <a:miter/>
                    </a:ln>
                  </p:spPr>
                  <p:txBody>
                    <a:bodyPr rtlCol="0" anchor="ctr"/>
                    <a:lstStyle/>
                    <a:p>
                      <a:endParaRPr lang="en-US"/>
                    </a:p>
                  </p:txBody>
                </p:sp>
                <p:sp>
                  <p:nvSpPr>
                    <p:cNvPr id="1101" name="Freeform: Shape 1100">
                      <a:extLst>
                        <a:ext uri="{FF2B5EF4-FFF2-40B4-BE49-F238E27FC236}">
                          <a16:creationId xmlns:a16="http://schemas.microsoft.com/office/drawing/2014/main" id="{27B0B2A8-2F80-92F2-88B8-706597093A54}"/>
                        </a:ext>
                      </a:extLst>
                    </p:cNvPr>
                    <p:cNvSpPr/>
                    <p:nvPr/>
                  </p:nvSpPr>
                  <p:spPr>
                    <a:xfrm>
                      <a:off x="6824481" y="4687944"/>
                      <a:ext cx="2316" cy="1771"/>
                    </a:xfrm>
                    <a:custGeom>
                      <a:avLst/>
                      <a:gdLst>
                        <a:gd name="connsiteX0" fmla="*/ 2316 w 2316"/>
                        <a:gd name="connsiteY0" fmla="*/ 0 h 1771"/>
                        <a:gd name="connsiteX1" fmla="*/ 0 w 2316"/>
                        <a:gd name="connsiteY1" fmla="*/ 1363 h 1771"/>
                        <a:gd name="connsiteX2" fmla="*/ 136 w 2316"/>
                        <a:gd name="connsiteY2" fmla="*/ 1771 h 1771"/>
                        <a:gd name="connsiteX3" fmla="*/ 2316 w 2316"/>
                        <a:gd name="connsiteY3" fmla="*/ 0 h 1771"/>
                      </a:gdLst>
                      <a:ahLst/>
                      <a:cxnLst>
                        <a:cxn ang="0">
                          <a:pos x="connsiteX0" y="connsiteY0"/>
                        </a:cxn>
                        <a:cxn ang="0">
                          <a:pos x="connsiteX1" y="connsiteY1"/>
                        </a:cxn>
                        <a:cxn ang="0">
                          <a:pos x="connsiteX2" y="connsiteY2"/>
                        </a:cxn>
                        <a:cxn ang="0">
                          <a:pos x="connsiteX3" y="connsiteY3"/>
                        </a:cxn>
                      </a:cxnLst>
                      <a:rect l="l" t="t" r="r" b="b"/>
                      <a:pathLst>
                        <a:path w="2316" h="1771">
                          <a:moveTo>
                            <a:pt x="2316" y="0"/>
                          </a:moveTo>
                          <a:lnTo>
                            <a:pt x="0" y="1363"/>
                          </a:lnTo>
                          <a:lnTo>
                            <a:pt x="136" y="1771"/>
                          </a:lnTo>
                          <a:lnTo>
                            <a:pt x="2316" y="0"/>
                          </a:lnTo>
                          <a:close/>
                        </a:path>
                      </a:pathLst>
                    </a:custGeom>
                    <a:solidFill>
                      <a:srgbClr val="1DADEB"/>
                    </a:solidFill>
                    <a:ln w="0" cap="flat">
                      <a:noFill/>
                      <a:prstDash val="solid"/>
                      <a:miter/>
                    </a:ln>
                  </p:spPr>
                  <p:txBody>
                    <a:bodyPr rtlCol="0" anchor="ctr"/>
                    <a:lstStyle/>
                    <a:p>
                      <a:endParaRPr lang="en-US"/>
                    </a:p>
                  </p:txBody>
                </p:sp>
                <p:sp>
                  <p:nvSpPr>
                    <p:cNvPr id="1102" name="Freeform: Shape 1101">
                      <a:extLst>
                        <a:ext uri="{FF2B5EF4-FFF2-40B4-BE49-F238E27FC236}">
                          <a16:creationId xmlns:a16="http://schemas.microsoft.com/office/drawing/2014/main" id="{07B81BE8-598F-DC9A-8FD8-8917AC62D8D4}"/>
                        </a:ext>
                      </a:extLst>
                    </p:cNvPr>
                    <p:cNvSpPr/>
                    <p:nvPr/>
                  </p:nvSpPr>
                  <p:spPr>
                    <a:xfrm>
                      <a:off x="6692187" y="4684674"/>
                      <a:ext cx="1226" cy="1907"/>
                    </a:xfrm>
                    <a:custGeom>
                      <a:avLst/>
                      <a:gdLst>
                        <a:gd name="connsiteX0" fmla="*/ 1226 w 1226"/>
                        <a:gd name="connsiteY0" fmla="*/ 0 h 1907"/>
                        <a:gd name="connsiteX1" fmla="*/ 0 w 1226"/>
                        <a:gd name="connsiteY1" fmla="*/ 1908 h 1907"/>
                        <a:gd name="connsiteX2" fmla="*/ 1226 w 1226"/>
                        <a:gd name="connsiteY2" fmla="*/ 0 h 1907"/>
                      </a:gdLst>
                      <a:ahLst/>
                      <a:cxnLst>
                        <a:cxn ang="0">
                          <a:pos x="connsiteX0" y="connsiteY0"/>
                        </a:cxn>
                        <a:cxn ang="0">
                          <a:pos x="connsiteX1" y="connsiteY1"/>
                        </a:cxn>
                        <a:cxn ang="0">
                          <a:pos x="connsiteX2" y="connsiteY2"/>
                        </a:cxn>
                      </a:cxnLst>
                      <a:rect l="l" t="t" r="r" b="b"/>
                      <a:pathLst>
                        <a:path w="1226" h="1907">
                          <a:moveTo>
                            <a:pt x="1226" y="0"/>
                          </a:moveTo>
                          <a:lnTo>
                            <a:pt x="0" y="1908"/>
                          </a:lnTo>
                          <a:cubicBezTo>
                            <a:pt x="681" y="1090"/>
                            <a:pt x="1090" y="545"/>
                            <a:pt x="1226" y="0"/>
                          </a:cubicBezTo>
                          <a:close/>
                        </a:path>
                      </a:pathLst>
                    </a:custGeom>
                    <a:solidFill>
                      <a:srgbClr val="1DADEB"/>
                    </a:solidFill>
                    <a:ln w="0" cap="flat">
                      <a:noFill/>
                      <a:prstDash val="solid"/>
                      <a:miter/>
                    </a:ln>
                  </p:spPr>
                  <p:txBody>
                    <a:bodyPr rtlCol="0" anchor="ctr"/>
                    <a:lstStyle/>
                    <a:p>
                      <a:endParaRPr lang="en-US"/>
                    </a:p>
                  </p:txBody>
                </p:sp>
                <p:sp>
                  <p:nvSpPr>
                    <p:cNvPr id="1103" name="Freeform: Shape 1102">
                      <a:extLst>
                        <a:ext uri="{FF2B5EF4-FFF2-40B4-BE49-F238E27FC236}">
                          <a16:creationId xmlns:a16="http://schemas.microsoft.com/office/drawing/2014/main" id="{42F30C43-A68D-B3EF-8A22-11FB84D7D8DB}"/>
                        </a:ext>
                      </a:extLst>
                    </p:cNvPr>
                    <p:cNvSpPr/>
                    <p:nvPr/>
                  </p:nvSpPr>
                  <p:spPr>
                    <a:xfrm>
                      <a:off x="6667294" y="4645163"/>
                      <a:ext cx="52686" cy="60901"/>
                    </a:xfrm>
                    <a:custGeom>
                      <a:avLst/>
                      <a:gdLst>
                        <a:gd name="connsiteX0" fmla="*/ 52687 w 52686"/>
                        <a:gd name="connsiteY0" fmla="*/ 9128 h 60901"/>
                        <a:gd name="connsiteX1" fmla="*/ 50507 w 52686"/>
                        <a:gd name="connsiteY1" fmla="*/ 0 h 60901"/>
                        <a:gd name="connsiteX2" fmla="*/ 46556 w 52686"/>
                        <a:gd name="connsiteY2" fmla="*/ 5313 h 60901"/>
                        <a:gd name="connsiteX3" fmla="*/ 46010 w 52686"/>
                        <a:gd name="connsiteY3" fmla="*/ 3951 h 60901"/>
                        <a:gd name="connsiteX4" fmla="*/ 40425 w 52686"/>
                        <a:gd name="connsiteY4" fmla="*/ 9401 h 60901"/>
                        <a:gd name="connsiteX5" fmla="*/ 45602 w 52686"/>
                        <a:gd name="connsiteY5" fmla="*/ 11581 h 60901"/>
                        <a:gd name="connsiteX6" fmla="*/ 33476 w 52686"/>
                        <a:gd name="connsiteY6" fmla="*/ 14306 h 60901"/>
                        <a:gd name="connsiteX7" fmla="*/ 25574 w 52686"/>
                        <a:gd name="connsiteY7" fmla="*/ 22617 h 60901"/>
                        <a:gd name="connsiteX8" fmla="*/ 25574 w 52686"/>
                        <a:gd name="connsiteY8" fmla="*/ 21391 h 60901"/>
                        <a:gd name="connsiteX9" fmla="*/ 25029 w 52686"/>
                        <a:gd name="connsiteY9" fmla="*/ 23162 h 60901"/>
                        <a:gd name="connsiteX10" fmla="*/ 641 w 52686"/>
                        <a:gd name="connsiteY10" fmla="*/ 55043 h 60901"/>
                        <a:gd name="connsiteX11" fmla="*/ 6499 w 52686"/>
                        <a:gd name="connsiteY11" fmla="*/ 60902 h 60901"/>
                        <a:gd name="connsiteX12" fmla="*/ 15492 w 52686"/>
                        <a:gd name="connsiteY12" fmla="*/ 49593 h 60901"/>
                        <a:gd name="connsiteX13" fmla="*/ 18080 w 52686"/>
                        <a:gd name="connsiteY13" fmla="*/ 41828 h 60901"/>
                        <a:gd name="connsiteX14" fmla="*/ 20669 w 52686"/>
                        <a:gd name="connsiteY14" fmla="*/ 42917 h 60901"/>
                        <a:gd name="connsiteX15" fmla="*/ 20669 w 52686"/>
                        <a:gd name="connsiteY15" fmla="*/ 36787 h 60901"/>
                        <a:gd name="connsiteX16" fmla="*/ 16718 w 52686"/>
                        <a:gd name="connsiteY16" fmla="*/ 39239 h 60901"/>
                        <a:gd name="connsiteX17" fmla="*/ 31296 w 52686"/>
                        <a:gd name="connsiteY17" fmla="*/ 22480 h 60901"/>
                        <a:gd name="connsiteX18" fmla="*/ 22985 w 52686"/>
                        <a:gd name="connsiteY18" fmla="*/ 36514 h 60901"/>
                        <a:gd name="connsiteX19" fmla="*/ 26119 w 52686"/>
                        <a:gd name="connsiteY19" fmla="*/ 39239 h 60901"/>
                        <a:gd name="connsiteX20" fmla="*/ 52687 w 52686"/>
                        <a:gd name="connsiteY20" fmla="*/ 8856 h 60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2686" h="60901">
                          <a:moveTo>
                            <a:pt x="52687" y="9128"/>
                          </a:moveTo>
                          <a:cubicBezTo>
                            <a:pt x="41242" y="13352"/>
                            <a:pt x="56365" y="1771"/>
                            <a:pt x="50507" y="0"/>
                          </a:cubicBezTo>
                          <a:lnTo>
                            <a:pt x="46556" y="5313"/>
                          </a:lnTo>
                          <a:lnTo>
                            <a:pt x="46010" y="3951"/>
                          </a:lnTo>
                          <a:lnTo>
                            <a:pt x="40425" y="9401"/>
                          </a:lnTo>
                          <a:cubicBezTo>
                            <a:pt x="43149" y="10082"/>
                            <a:pt x="44240" y="9401"/>
                            <a:pt x="45602" y="11581"/>
                          </a:cubicBezTo>
                          <a:cubicBezTo>
                            <a:pt x="37427" y="17576"/>
                            <a:pt x="41106" y="11445"/>
                            <a:pt x="33476" y="14306"/>
                          </a:cubicBezTo>
                          <a:cubicBezTo>
                            <a:pt x="30887" y="17031"/>
                            <a:pt x="28162" y="19756"/>
                            <a:pt x="25574" y="22617"/>
                          </a:cubicBezTo>
                          <a:lnTo>
                            <a:pt x="25574" y="21391"/>
                          </a:lnTo>
                          <a:cubicBezTo>
                            <a:pt x="25029" y="22072"/>
                            <a:pt x="25029" y="22617"/>
                            <a:pt x="25029" y="23162"/>
                          </a:cubicBezTo>
                          <a:cubicBezTo>
                            <a:pt x="16445" y="32971"/>
                            <a:pt x="9088" y="41691"/>
                            <a:pt x="641" y="55043"/>
                          </a:cubicBezTo>
                          <a:cubicBezTo>
                            <a:pt x="-2493" y="63491"/>
                            <a:pt x="6908" y="53544"/>
                            <a:pt x="6499" y="60902"/>
                          </a:cubicBezTo>
                          <a:cubicBezTo>
                            <a:pt x="9088" y="56406"/>
                            <a:pt x="12903" y="52863"/>
                            <a:pt x="15492" y="49593"/>
                          </a:cubicBezTo>
                          <a:cubicBezTo>
                            <a:pt x="18217" y="46187"/>
                            <a:pt x="19715" y="43599"/>
                            <a:pt x="18080" y="41828"/>
                          </a:cubicBezTo>
                          <a:cubicBezTo>
                            <a:pt x="18489" y="42509"/>
                            <a:pt x="19170" y="43735"/>
                            <a:pt x="20669" y="42917"/>
                          </a:cubicBezTo>
                          <a:lnTo>
                            <a:pt x="20669" y="36787"/>
                          </a:lnTo>
                          <a:cubicBezTo>
                            <a:pt x="20669" y="36787"/>
                            <a:pt x="16718" y="39239"/>
                            <a:pt x="16718" y="39239"/>
                          </a:cubicBezTo>
                          <a:cubicBezTo>
                            <a:pt x="16445" y="32971"/>
                            <a:pt x="27481" y="22480"/>
                            <a:pt x="31296" y="22480"/>
                          </a:cubicBezTo>
                          <a:cubicBezTo>
                            <a:pt x="26391" y="29565"/>
                            <a:pt x="32795" y="29838"/>
                            <a:pt x="22985" y="36514"/>
                          </a:cubicBezTo>
                          <a:cubicBezTo>
                            <a:pt x="24211" y="36922"/>
                            <a:pt x="27345" y="36922"/>
                            <a:pt x="26119" y="39239"/>
                          </a:cubicBezTo>
                          <a:cubicBezTo>
                            <a:pt x="34157" y="28203"/>
                            <a:pt x="44240" y="21391"/>
                            <a:pt x="52687" y="8856"/>
                          </a:cubicBezTo>
                          <a:close/>
                        </a:path>
                      </a:pathLst>
                    </a:custGeom>
                    <a:solidFill>
                      <a:srgbClr val="1DADEB"/>
                    </a:solidFill>
                    <a:ln w="0" cap="flat">
                      <a:noFill/>
                      <a:prstDash val="solid"/>
                      <a:miter/>
                    </a:ln>
                  </p:spPr>
                  <p:txBody>
                    <a:bodyPr rtlCol="0" anchor="ctr"/>
                    <a:lstStyle/>
                    <a:p>
                      <a:endParaRPr lang="en-US"/>
                    </a:p>
                  </p:txBody>
                </p:sp>
                <p:sp>
                  <p:nvSpPr>
                    <p:cNvPr id="1104" name="Freeform: Shape 1103">
                      <a:extLst>
                        <a:ext uri="{FF2B5EF4-FFF2-40B4-BE49-F238E27FC236}">
                          <a16:creationId xmlns:a16="http://schemas.microsoft.com/office/drawing/2014/main" id="{A5B97BD6-D5CA-6E31-1B1C-AEDF03FAD13B}"/>
                        </a:ext>
                      </a:extLst>
                    </p:cNvPr>
                    <p:cNvSpPr/>
                    <p:nvPr/>
                  </p:nvSpPr>
                  <p:spPr>
                    <a:xfrm>
                      <a:off x="6648588" y="4776504"/>
                      <a:ext cx="408" cy="121"/>
                    </a:xfrm>
                    <a:custGeom>
                      <a:avLst/>
                      <a:gdLst>
                        <a:gd name="connsiteX0" fmla="*/ 409 w 408"/>
                        <a:gd name="connsiteY0" fmla="*/ 0 h 121"/>
                        <a:gd name="connsiteX1" fmla="*/ 0 w 408"/>
                        <a:gd name="connsiteY1" fmla="*/ 0 h 121"/>
                        <a:gd name="connsiteX2" fmla="*/ 409 w 408"/>
                        <a:gd name="connsiteY2" fmla="*/ 0 h 121"/>
                      </a:gdLst>
                      <a:ahLst/>
                      <a:cxnLst>
                        <a:cxn ang="0">
                          <a:pos x="connsiteX0" y="connsiteY0"/>
                        </a:cxn>
                        <a:cxn ang="0">
                          <a:pos x="connsiteX1" y="connsiteY1"/>
                        </a:cxn>
                        <a:cxn ang="0">
                          <a:pos x="connsiteX2" y="connsiteY2"/>
                        </a:cxn>
                      </a:cxnLst>
                      <a:rect l="l" t="t" r="r" b="b"/>
                      <a:pathLst>
                        <a:path w="408" h="121">
                          <a:moveTo>
                            <a:pt x="409" y="0"/>
                          </a:moveTo>
                          <a:lnTo>
                            <a:pt x="0" y="0"/>
                          </a:lnTo>
                          <a:cubicBezTo>
                            <a:pt x="0" y="0"/>
                            <a:pt x="409" y="273"/>
                            <a:pt x="409" y="0"/>
                          </a:cubicBezTo>
                          <a:close/>
                        </a:path>
                      </a:pathLst>
                    </a:custGeom>
                    <a:solidFill>
                      <a:srgbClr val="1DADEB"/>
                    </a:solidFill>
                    <a:ln w="0" cap="flat">
                      <a:noFill/>
                      <a:prstDash val="solid"/>
                      <a:miter/>
                    </a:ln>
                  </p:spPr>
                  <p:txBody>
                    <a:bodyPr rtlCol="0" anchor="ctr"/>
                    <a:lstStyle/>
                    <a:p>
                      <a:endParaRPr lang="en-US"/>
                    </a:p>
                  </p:txBody>
                </p:sp>
                <p:sp>
                  <p:nvSpPr>
                    <p:cNvPr id="1105" name="Freeform: Shape 1104">
                      <a:extLst>
                        <a:ext uri="{FF2B5EF4-FFF2-40B4-BE49-F238E27FC236}">
                          <a16:creationId xmlns:a16="http://schemas.microsoft.com/office/drawing/2014/main" id="{305D102D-15DA-F852-67EF-BD198905AD46}"/>
                        </a:ext>
                      </a:extLst>
                    </p:cNvPr>
                    <p:cNvSpPr/>
                    <p:nvPr/>
                  </p:nvSpPr>
                  <p:spPr>
                    <a:xfrm>
                      <a:off x="6645455" y="4764378"/>
                      <a:ext cx="5313" cy="11716"/>
                    </a:xfrm>
                    <a:custGeom>
                      <a:avLst/>
                      <a:gdLst>
                        <a:gd name="connsiteX0" fmla="*/ 5041 w 5313"/>
                        <a:gd name="connsiteY0" fmla="*/ 7630 h 11716"/>
                        <a:gd name="connsiteX1" fmla="*/ 1635 w 5313"/>
                        <a:gd name="connsiteY1" fmla="*/ 0 h 11716"/>
                        <a:gd name="connsiteX2" fmla="*/ 0 w 5313"/>
                        <a:gd name="connsiteY2" fmla="*/ 10355 h 11716"/>
                        <a:gd name="connsiteX3" fmla="*/ 3270 w 5313"/>
                        <a:gd name="connsiteY3" fmla="*/ 11717 h 11716"/>
                        <a:gd name="connsiteX4" fmla="*/ 3270 w 5313"/>
                        <a:gd name="connsiteY4" fmla="*/ 5586 h 11716"/>
                        <a:gd name="connsiteX5" fmla="*/ 5313 w 5313"/>
                        <a:gd name="connsiteY5" fmla="*/ 7493 h 11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13" h="11716">
                          <a:moveTo>
                            <a:pt x="5041" y="7630"/>
                          </a:moveTo>
                          <a:lnTo>
                            <a:pt x="1635" y="0"/>
                          </a:lnTo>
                          <a:lnTo>
                            <a:pt x="0" y="10355"/>
                          </a:lnTo>
                          <a:lnTo>
                            <a:pt x="3270" y="11717"/>
                          </a:lnTo>
                          <a:cubicBezTo>
                            <a:pt x="2589" y="10627"/>
                            <a:pt x="1635" y="6676"/>
                            <a:pt x="3270" y="5586"/>
                          </a:cubicBezTo>
                          <a:lnTo>
                            <a:pt x="5313" y="7493"/>
                          </a:lnTo>
                          <a:close/>
                        </a:path>
                      </a:pathLst>
                    </a:custGeom>
                    <a:solidFill>
                      <a:srgbClr val="1DADEB"/>
                    </a:solidFill>
                    <a:ln w="0" cap="flat">
                      <a:noFill/>
                      <a:prstDash val="solid"/>
                      <a:miter/>
                    </a:ln>
                  </p:spPr>
                  <p:txBody>
                    <a:bodyPr rtlCol="0" anchor="ctr"/>
                    <a:lstStyle/>
                    <a:p>
                      <a:endParaRPr lang="en-US"/>
                    </a:p>
                  </p:txBody>
                </p:sp>
                <p:sp>
                  <p:nvSpPr>
                    <p:cNvPr id="1106" name="Freeform: Shape 1105">
                      <a:extLst>
                        <a:ext uri="{FF2B5EF4-FFF2-40B4-BE49-F238E27FC236}">
                          <a16:creationId xmlns:a16="http://schemas.microsoft.com/office/drawing/2014/main" id="{FE7E4EB2-AB60-8D67-56E0-3BC5A41A4076}"/>
                        </a:ext>
                      </a:extLst>
                    </p:cNvPr>
                    <p:cNvSpPr/>
                    <p:nvPr/>
                  </p:nvSpPr>
                  <p:spPr>
                    <a:xfrm>
                      <a:off x="6646136" y="4755795"/>
                      <a:ext cx="7551" cy="9978"/>
                    </a:xfrm>
                    <a:custGeom>
                      <a:avLst/>
                      <a:gdLst>
                        <a:gd name="connsiteX0" fmla="*/ 0 w 7551"/>
                        <a:gd name="connsiteY0" fmla="*/ 136 h 9978"/>
                        <a:gd name="connsiteX1" fmla="*/ 6540 w 7551"/>
                        <a:gd name="connsiteY1" fmla="*/ 4087 h 9978"/>
                        <a:gd name="connsiteX2" fmla="*/ 4905 w 7551"/>
                        <a:gd name="connsiteY2" fmla="*/ 9946 h 9978"/>
                        <a:gd name="connsiteX3" fmla="*/ 7494 w 7551"/>
                        <a:gd name="connsiteY3" fmla="*/ 2589 h 9978"/>
                        <a:gd name="connsiteX4" fmla="*/ 0 w 7551"/>
                        <a:gd name="connsiteY4" fmla="*/ 0 h 99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51" h="9978">
                          <a:moveTo>
                            <a:pt x="0" y="136"/>
                          </a:moveTo>
                          <a:cubicBezTo>
                            <a:pt x="0" y="5995"/>
                            <a:pt x="3951" y="6540"/>
                            <a:pt x="6540" y="4087"/>
                          </a:cubicBezTo>
                          <a:cubicBezTo>
                            <a:pt x="7085" y="9401"/>
                            <a:pt x="1635" y="5723"/>
                            <a:pt x="4905" y="9946"/>
                          </a:cubicBezTo>
                          <a:cubicBezTo>
                            <a:pt x="7766" y="10491"/>
                            <a:pt x="7630" y="4087"/>
                            <a:pt x="7494" y="2589"/>
                          </a:cubicBezTo>
                          <a:lnTo>
                            <a:pt x="0" y="0"/>
                          </a:lnTo>
                          <a:close/>
                        </a:path>
                      </a:pathLst>
                    </a:custGeom>
                    <a:solidFill>
                      <a:srgbClr val="1DADEB"/>
                    </a:solidFill>
                    <a:ln w="0" cap="flat">
                      <a:noFill/>
                      <a:prstDash val="solid"/>
                      <a:miter/>
                    </a:ln>
                  </p:spPr>
                  <p:txBody>
                    <a:bodyPr rtlCol="0" anchor="ctr"/>
                    <a:lstStyle/>
                    <a:p>
                      <a:endParaRPr lang="en-US"/>
                    </a:p>
                  </p:txBody>
                </p:sp>
                <p:sp>
                  <p:nvSpPr>
                    <p:cNvPr id="1107" name="Freeform: Shape 1106">
                      <a:extLst>
                        <a:ext uri="{FF2B5EF4-FFF2-40B4-BE49-F238E27FC236}">
                          <a16:creationId xmlns:a16="http://schemas.microsoft.com/office/drawing/2014/main" id="{2D524353-BE87-458C-585D-394EA500A0BA}"/>
                        </a:ext>
                      </a:extLst>
                    </p:cNvPr>
                    <p:cNvSpPr/>
                    <p:nvPr/>
                  </p:nvSpPr>
                  <p:spPr>
                    <a:xfrm>
                      <a:off x="6663575" y="4714512"/>
                      <a:ext cx="2997" cy="3678"/>
                    </a:xfrm>
                    <a:custGeom>
                      <a:avLst/>
                      <a:gdLst>
                        <a:gd name="connsiteX0" fmla="*/ 0 w 2997"/>
                        <a:gd name="connsiteY0" fmla="*/ 1363 h 3678"/>
                        <a:gd name="connsiteX1" fmla="*/ 681 w 2997"/>
                        <a:gd name="connsiteY1" fmla="*/ 3678 h 3678"/>
                        <a:gd name="connsiteX2" fmla="*/ 2997 w 2997"/>
                        <a:gd name="connsiteY2" fmla="*/ 0 h 3678"/>
                        <a:gd name="connsiteX3" fmla="*/ 0 w 2997"/>
                        <a:gd name="connsiteY3" fmla="*/ 1363 h 3678"/>
                      </a:gdLst>
                      <a:ahLst/>
                      <a:cxnLst>
                        <a:cxn ang="0">
                          <a:pos x="connsiteX0" y="connsiteY0"/>
                        </a:cxn>
                        <a:cxn ang="0">
                          <a:pos x="connsiteX1" y="connsiteY1"/>
                        </a:cxn>
                        <a:cxn ang="0">
                          <a:pos x="connsiteX2" y="connsiteY2"/>
                        </a:cxn>
                        <a:cxn ang="0">
                          <a:pos x="connsiteX3" y="connsiteY3"/>
                        </a:cxn>
                      </a:cxnLst>
                      <a:rect l="l" t="t" r="r" b="b"/>
                      <a:pathLst>
                        <a:path w="2997" h="3678">
                          <a:moveTo>
                            <a:pt x="0" y="1363"/>
                          </a:moveTo>
                          <a:lnTo>
                            <a:pt x="681" y="3678"/>
                          </a:lnTo>
                          <a:lnTo>
                            <a:pt x="2997" y="0"/>
                          </a:lnTo>
                          <a:lnTo>
                            <a:pt x="0" y="1363"/>
                          </a:lnTo>
                          <a:close/>
                        </a:path>
                      </a:pathLst>
                    </a:custGeom>
                    <a:solidFill>
                      <a:srgbClr val="1DADEB"/>
                    </a:solidFill>
                    <a:ln w="0" cap="flat">
                      <a:noFill/>
                      <a:prstDash val="solid"/>
                      <a:miter/>
                    </a:ln>
                  </p:spPr>
                  <p:txBody>
                    <a:bodyPr rtlCol="0" anchor="ctr"/>
                    <a:lstStyle/>
                    <a:p>
                      <a:endParaRPr lang="en-US"/>
                    </a:p>
                  </p:txBody>
                </p:sp>
                <p:sp>
                  <p:nvSpPr>
                    <p:cNvPr id="1108" name="Freeform: Shape 1107">
                      <a:extLst>
                        <a:ext uri="{FF2B5EF4-FFF2-40B4-BE49-F238E27FC236}">
                          <a16:creationId xmlns:a16="http://schemas.microsoft.com/office/drawing/2014/main" id="{A5F353F4-6AC0-6531-5579-F8432EC8C1A1}"/>
                        </a:ext>
                      </a:extLst>
                    </p:cNvPr>
                    <p:cNvSpPr/>
                    <p:nvPr/>
                  </p:nvSpPr>
                  <p:spPr>
                    <a:xfrm>
                      <a:off x="6661940" y="4718191"/>
                      <a:ext cx="3542" cy="3927"/>
                    </a:xfrm>
                    <a:custGeom>
                      <a:avLst/>
                      <a:gdLst>
                        <a:gd name="connsiteX0" fmla="*/ 2316 w 3542"/>
                        <a:gd name="connsiteY0" fmla="*/ 0 h 3927"/>
                        <a:gd name="connsiteX1" fmla="*/ 0 w 3542"/>
                        <a:gd name="connsiteY1" fmla="*/ 3543 h 3927"/>
                        <a:gd name="connsiteX2" fmla="*/ 3543 w 3542"/>
                        <a:gd name="connsiteY2" fmla="*/ 3815 h 3927"/>
                        <a:gd name="connsiteX3" fmla="*/ 2316 w 3542"/>
                        <a:gd name="connsiteY3" fmla="*/ 0 h 3927"/>
                      </a:gdLst>
                      <a:ahLst/>
                      <a:cxnLst>
                        <a:cxn ang="0">
                          <a:pos x="connsiteX0" y="connsiteY0"/>
                        </a:cxn>
                        <a:cxn ang="0">
                          <a:pos x="connsiteX1" y="connsiteY1"/>
                        </a:cxn>
                        <a:cxn ang="0">
                          <a:pos x="connsiteX2" y="connsiteY2"/>
                        </a:cxn>
                        <a:cxn ang="0">
                          <a:pos x="connsiteX3" y="connsiteY3"/>
                        </a:cxn>
                      </a:cxnLst>
                      <a:rect l="l" t="t" r="r" b="b"/>
                      <a:pathLst>
                        <a:path w="3542" h="3927">
                          <a:moveTo>
                            <a:pt x="2316" y="0"/>
                          </a:moveTo>
                          <a:lnTo>
                            <a:pt x="0" y="3543"/>
                          </a:lnTo>
                          <a:cubicBezTo>
                            <a:pt x="1226" y="3815"/>
                            <a:pt x="2452" y="4088"/>
                            <a:pt x="3543" y="3815"/>
                          </a:cubicBezTo>
                          <a:lnTo>
                            <a:pt x="2316" y="0"/>
                          </a:lnTo>
                          <a:close/>
                        </a:path>
                      </a:pathLst>
                    </a:custGeom>
                    <a:solidFill>
                      <a:srgbClr val="1DADEB"/>
                    </a:solidFill>
                    <a:ln w="0" cap="flat">
                      <a:noFill/>
                      <a:prstDash val="solid"/>
                      <a:miter/>
                    </a:ln>
                  </p:spPr>
                  <p:txBody>
                    <a:bodyPr rtlCol="0" anchor="ctr"/>
                    <a:lstStyle/>
                    <a:p>
                      <a:endParaRPr lang="en-US"/>
                    </a:p>
                  </p:txBody>
                </p:sp>
                <p:sp>
                  <p:nvSpPr>
                    <p:cNvPr id="1109" name="Freeform: Shape 1108">
                      <a:extLst>
                        <a:ext uri="{FF2B5EF4-FFF2-40B4-BE49-F238E27FC236}">
                          <a16:creationId xmlns:a16="http://schemas.microsoft.com/office/drawing/2014/main" id="{9C7FAE10-2B47-90B7-7983-E9ACE3F7B0F4}"/>
                        </a:ext>
                      </a:extLst>
                    </p:cNvPr>
                    <p:cNvSpPr/>
                    <p:nvPr/>
                  </p:nvSpPr>
                  <p:spPr>
                    <a:xfrm>
                      <a:off x="6653765" y="4731134"/>
                      <a:ext cx="2861" cy="5313"/>
                    </a:xfrm>
                    <a:custGeom>
                      <a:avLst/>
                      <a:gdLst>
                        <a:gd name="connsiteX0" fmla="*/ 2861 w 2861"/>
                        <a:gd name="connsiteY0" fmla="*/ 0 h 5313"/>
                        <a:gd name="connsiteX1" fmla="*/ 0 w 2861"/>
                        <a:gd name="connsiteY1" fmla="*/ 5314 h 5313"/>
                        <a:gd name="connsiteX2" fmla="*/ 2861 w 2861"/>
                        <a:gd name="connsiteY2" fmla="*/ 0 h 5313"/>
                      </a:gdLst>
                      <a:ahLst/>
                      <a:cxnLst>
                        <a:cxn ang="0">
                          <a:pos x="connsiteX0" y="connsiteY0"/>
                        </a:cxn>
                        <a:cxn ang="0">
                          <a:pos x="connsiteX1" y="connsiteY1"/>
                        </a:cxn>
                        <a:cxn ang="0">
                          <a:pos x="connsiteX2" y="connsiteY2"/>
                        </a:cxn>
                      </a:cxnLst>
                      <a:rect l="l" t="t" r="r" b="b"/>
                      <a:pathLst>
                        <a:path w="2861" h="5313">
                          <a:moveTo>
                            <a:pt x="2861" y="0"/>
                          </a:moveTo>
                          <a:cubicBezTo>
                            <a:pt x="1908" y="1499"/>
                            <a:pt x="954" y="3270"/>
                            <a:pt x="0" y="5314"/>
                          </a:cubicBezTo>
                          <a:lnTo>
                            <a:pt x="2861" y="0"/>
                          </a:lnTo>
                          <a:close/>
                        </a:path>
                      </a:pathLst>
                    </a:custGeom>
                    <a:solidFill>
                      <a:srgbClr val="1DADEB"/>
                    </a:solidFill>
                    <a:ln w="0" cap="flat">
                      <a:noFill/>
                      <a:prstDash val="solid"/>
                      <a:miter/>
                    </a:ln>
                  </p:spPr>
                  <p:txBody>
                    <a:bodyPr rtlCol="0" anchor="ctr"/>
                    <a:lstStyle/>
                    <a:p>
                      <a:endParaRPr lang="en-US"/>
                    </a:p>
                  </p:txBody>
                </p:sp>
                <p:sp>
                  <p:nvSpPr>
                    <p:cNvPr id="1110" name="Freeform: Shape 1109">
                      <a:extLst>
                        <a:ext uri="{FF2B5EF4-FFF2-40B4-BE49-F238E27FC236}">
                          <a16:creationId xmlns:a16="http://schemas.microsoft.com/office/drawing/2014/main" id="{792D8D7B-E204-2513-F6DD-4B9F90B9DCC2}"/>
                        </a:ext>
                      </a:extLst>
                    </p:cNvPr>
                    <p:cNvSpPr/>
                    <p:nvPr/>
                  </p:nvSpPr>
                  <p:spPr>
                    <a:xfrm>
                      <a:off x="6656627" y="4727319"/>
                      <a:ext cx="2724" cy="3951"/>
                    </a:xfrm>
                    <a:custGeom>
                      <a:avLst/>
                      <a:gdLst>
                        <a:gd name="connsiteX0" fmla="*/ 2725 w 2724"/>
                        <a:gd name="connsiteY0" fmla="*/ 0 h 3951"/>
                        <a:gd name="connsiteX1" fmla="*/ 2180 w 2724"/>
                        <a:gd name="connsiteY1" fmla="*/ 0 h 3951"/>
                        <a:gd name="connsiteX2" fmla="*/ 0 w 2724"/>
                        <a:gd name="connsiteY2" fmla="*/ 3951 h 3951"/>
                        <a:gd name="connsiteX3" fmla="*/ 2725 w 2724"/>
                        <a:gd name="connsiteY3" fmla="*/ 0 h 3951"/>
                      </a:gdLst>
                      <a:ahLst/>
                      <a:cxnLst>
                        <a:cxn ang="0">
                          <a:pos x="connsiteX0" y="connsiteY0"/>
                        </a:cxn>
                        <a:cxn ang="0">
                          <a:pos x="connsiteX1" y="connsiteY1"/>
                        </a:cxn>
                        <a:cxn ang="0">
                          <a:pos x="connsiteX2" y="connsiteY2"/>
                        </a:cxn>
                        <a:cxn ang="0">
                          <a:pos x="connsiteX3" y="connsiteY3"/>
                        </a:cxn>
                      </a:cxnLst>
                      <a:rect l="l" t="t" r="r" b="b"/>
                      <a:pathLst>
                        <a:path w="2724" h="3951">
                          <a:moveTo>
                            <a:pt x="2725" y="0"/>
                          </a:moveTo>
                          <a:lnTo>
                            <a:pt x="2180" y="0"/>
                          </a:lnTo>
                          <a:cubicBezTo>
                            <a:pt x="2180" y="0"/>
                            <a:pt x="0" y="3951"/>
                            <a:pt x="0" y="3951"/>
                          </a:cubicBezTo>
                          <a:cubicBezTo>
                            <a:pt x="953" y="2589"/>
                            <a:pt x="1771" y="1363"/>
                            <a:pt x="2725" y="0"/>
                          </a:cubicBezTo>
                          <a:close/>
                        </a:path>
                      </a:pathLst>
                    </a:custGeom>
                    <a:solidFill>
                      <a:srgbClr val="1DADEB"/>
                    </a:solidFill>
                    <a:ln w="0" cap="flat">
                      <a:noFill/>
                      <a:prstDash val="solid"/>
                      <a:miter/>
                    </a:ln>
                  </p:spPr>
                  <p:txBody>
                    <a:bodyPr rtlCol="0" anchor="ctr"/>
                    <a:lstStyle/>
                    <a:p>
                      <a:endParaRPr lang="en-US"/>
                    </a:p>
                  </p:txBody>
                </p:sp>
                <p:sp>
                  <p:nvSpPr>
                    <p:cNvPr id="1111" name="Freeform: Shape 1110">
                      <a:extLst>
                        <a:ext uri="{FF2B5EF4-FFF2-40B4-BE49-F238E27FC236}">
                          <a16:creationId xmlns:a16="http://schemas.microsoft.com/office/drawing/2014/main" id="{62884809-6F85-9206-8F30-9298E899F627}"/>
                        </a:ext>
                      </a:extLst>
                    </p:cNvPr>
                    <p:cNvSpPr/>
                    <p:nvPr/>
                  </p:nvSpPr>
                  <p:spPr>
                    <a:xfrm>
                      <a:off x="6654447" y="4721359"/>
                      <a:ext cx="7629" cy="5960"/>
                    </a:xfrm>
                    <a:custGeom>
                      <a:avLst/>
                      <a:gdLst>
                        <a:gd name="connsiteX0" fmla="*/ 7630 w 7629"/>
                        <a:gd name="connsiteY0" fmla="*/ 374 h 5960"/>
                        <a:gd name="connsiteX1" fmla="*/ 0 w 7629"/>
                        <a:gd name="connsiteY1" fmla="*/ 5279 h 5960"/>
                        <a:gd name="connsiteX2" fmla="*/ 4360 w 7629"/>
                        <a:gd name="connsiteY2" fmla="*/ 5960 h 5960"/>
                        <a:gd name="connsiteX3" fmla="*/ 7630 w 7629"/>
                        <a:gd name="connsiteY3" fmla="*/ 511 h 5960"/>
                      </a:gdLst>
                      <a:ahLst/>
                      <a:cxnLst>
                        <a:cxn ang="0">
                          <a:pos x="connsiteX0" y="connsiteY0"/>
                        </a:cxn>
                        <a:cxn ang="0">
                          <a:pos x="connsiteX1" y="connsiteY1"/>
                        </a:cxn>
                        <a:cxn ang="0">
                          <a:pos x="connsiteX2" y="connsiteY2"/>
                        </a:cxn>
                        <a:cxn ang="0">
                          <a:pos x="connsiteX3" y="connsiteY3"/>
                        </a:cxn>
                      </a:cxnLst>
                      <a:rect l="l" t="t" r="r" b="b"/>
                      <a:pathLst>
                        <a:path w="7629" h="5960">
                          <a:moveTo>
                            <a:pt x="7630" y="374"/>
                          </a:moveTo>
                          <a:cubicBezTo>
                            <a:pt x="4905" y="-307"/>
                            <a:pt x="1499" y="-715"/>
                            <a:pt x="0" y="5279"/>
                          </a:cubicBezTo>
                          <a:lnTo>
                            <a:pt x="4360" y="5960"/>
                          </a:lnTo>
                          <a:cubicBezTo>
                            <a:pt x="5313" y="4189"/>
                            <a:pt x="6404" y="2282"/>
                            <a:pt x="7630" y="511"/>
                          </a:cubicBezTo>
                          <a:close/>
                        </a:path>
                      </a:pathLst>
                    </a:custGeom>
                    <a:solidFill>
                      <a:srgbClr val="1DADEB"/>
                    </a:solidFill>
                    <a:ln w="0" cap="flat">
                      <a:noFill/>
                      <a:prstDash val="solid"/>
                      <a:miter/>
                    </a:ln>
                  </p:spPr>
                  <p:txBody>
                    <a:bodyPr rtlCol="0" anchor="ctr"/>
                    <a:lstStyle/>
                    <a:p>
                      <a:endParaRPr lang="en-US"/>
                    </a:p>
                  </p:txBody>
                </p:sp>
                <p:sp>
                  <p:nvSpPr>
                    <p:cNvPr id="1112" name="Freeform: Shape 1111">
                      <a:extLst>
                        <a:ext uri="{FF2B5EF4-FFF2-40B4-BE49-F238E27FC236}">
                          <a16:creationId xmlns:a16="http://schemas.microsoft.com/office/drawing/2014/main" id="{C8605200-95AD-3866-8DE2-08F1DB67C485}"/>
                        </a:ext>
                      </a:extLst>
                    </p:cNvPr>
                    <p:cNvSpPr/>
                    <p:nvPr/>
                  </p:nvSpPr>
                  <p:spPr>
                    <a:xfrm>
                      <a:off x="6805543" y="4686173"/>
                      <a:ext cx="2452" cy="2724"/>
                    </a:xfrm>
                    <a:custGeom>
                      <a:avLst/>
                      <a:gdLst>
                        <a:gd name="connsiteX0" fmla="*/ 2044 w 2452"/>
                        <a:gd name="connsiteY0" fmla="*/ 136 h 2724"/>
                        <a:gd name="connsiteX1" fmla="*/ 0 w 2452"/>
                        <a:gd name="connsiteY1" fmla="*/ 2452 h 2724"/>
                        <a:gd name="connsiteX2" fmla="*/ 409 w 2452"/>
                        <a:gd name="connsiteY2" fmla="*/ 2725 h 2724"/>
                        <a:gd name="connsiteX3" fmla="*/ 2452 w 2452"/>
                        <a:gd name="connsiteY3" fmla="*/ 409 h 2724"/>
                        <a:gd name="connsiteX4" fmla="*/ 2044 w 2452"/>
                        <a:gd name="connsiteY4" fmla="*/ 0 h 27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52" h="2724">
                          <a:moveTo>
                            <a:pt x="2044" y="136"/>
                          </a:moveTo>
                          <a:cubicBezTo>
                            <a:pt x="1363" y="817"/>
                            <a:pt x="681" y="1771"/>
                            <a:pt x="0" y="2452"/>
                          </a:cubicBezTo>
                          <a:lnTo>
                            <a:pt x="409" y="2725"/>
                          </a:lnTo>
                          <a:cubicBezTo>
                            <a:pt x="1090" y="1907"/>
                            <a:pt x="1771" y="1090"/>
                            <a:pt x="2452" y="409"/>
                          </a:cubicBezTo>
                          <a:lnTo>
                            <a:pt x="2044" y="0"/>
                          </a:lnTo>
                          <a:close/>
                        </a:path>
                      </a:pathLst>
                    </a:custGeom>
                    <a:solidFill>
                      <a:srgbClr val="1DADEB"/>
                    </a:solidFill>
                    <a:ln w="0" cap="flat">
                      <a:noFill/>
                      <a:prstDash val="solid"/>
                      <a:miter/>
                    </a:ln>
                  </p:spPr>
                  <p:txBody>
                    <a:bodyPr rtlCol="0" anchor="ctr"/>
                    <a:lstStyle/>
                    <a:p>
                      <a:endParaRPr lang="en-US"/>
                    </a:p>
                  </p:txBody>
                </p:sp>
                <p:sp>
                  <p:nvSpPr>
                    <p:cNvPr id="1113" name="Freeform: Shape 1112">
                      <a:extLst>
                        <a:ext uri="{FF2B5EF4-FFF2-40B4-BE49-F238E27FC236}">
                          <a16:creationId xmlns:a16="http://schemas.microsoft.com/office/drawing/2014/main" id="{65AA62DC-9E9E-C81C-4311-F8267FDFFAA7}"/>
                        </a:ext>
                      </a:extLst>
                    </p:cNvPr>
                    <p:cNvSpPr/>
                    <p:nvPr/>
                  </p:nvSpPr>
                  <p:spPr>
                    <a:xfrm>
                      <a:off x="6791237" y="4689443"/>
                      <a:ext cx="817" cy="2179"/>
                    </a:xfrm>
                    <a:custGeom>
                      <a:avLst/>
                      <a:gdLst>
                        <a:gd name="connsiteX0" fmla="*/ 817 w 817"/>
                        <a:gd name="connsiteY0" fmla="*/ 0 h 2179"/>
                        <a:gd name="connsiteX1" fmla="*/ 0 w 817"/>
                        <a:gd name="connsiteY1" fmla="*/ 2180 h 2179"/>
                        <a:gd name="connsiteX2" fmla="*/ 817 w 817"/>
                        <a:gd name="connsiteY2" fmla="*/ 0 h 2179"/>
                      </a:gdLst>
                      <a:ahLst/>
                      <a:cxnLst>
                        <a:cxn ang="0">
                          <a:pos x="connsiteX0" y="connsiteY0"/>
                        </a:cxn>
                        <a:cxn ang="0">
                          <a:pos x="connsiteX1" y="connsiteY1"/>
                        </a:cxn>
                        <a:cxn ang="0">
                          <a:pos x="connsiteX2" y="connsiteY2"/>
                        </a:cxn>
                      </a:cxnLst>
                      <a:rect l="l" t="t" r="r" b="b"/>
                      <a:pathLst>
                        <a:path w="817" h="2179">
                          <a:moveTo>
                            <a:pt x="817" y="0"/>
                          </a:moveTo>
                          <a:cubicBezTo>
                            <a:pt x="409" y="817"/>
                            <a:pt x="136" y="1499"/>
                            <a:pt x="0" y="2180"/>
                          </a:cubicBezTo>
                          <a:cubicBezTo>
                            <a:pt x="545" y="1499"/>
                            <a:pt x="817" y="817"/>
                            <a:pt x="817" y="0"/>
                          </a:cubicBezTo>
                          <a:close/>
                        </a:path>
                      </a:pathLst>
                    </a:custGeom>
                    <a:solidFill>
                      <a:srgbClr val="1DADEB"/>
                    </a:solidFill>
                    <a:ln w="0" cap="flat">
                      <a:noFill/>
                      <a:prstDash val="solid"/>
                      <a:miter/>
                    </a:ln>
                  </p:spPr>
                  <p:txBody>
                    <a:bodyPr rtlCol="0" anchor="ctr"/>
                    <a:lstStyle/>
                    <a:p>
                      <a:endParaRPr lang="en-US"/>
                    </a:p>
                  </p:txBody>
                </p:sp>
                <p:sp>
                  <p:nvSpPr>
                    <p:cNvPr id="1114" name="Freeform: Shape 1113">
                      <a:extLst>
                        <a:ext uri="{FF2B5EF4-FFF2-40B4-BE49-F238E27FC236}">
                          <a16:creationId xmlns:a16="http://schemas.microsoft.com/office/drawing/2014/main" id="{152251EB-C187-356F-842B-CFA13E70250E}"/>
                        </a:ext>
                      </a:extLst>
                    </p:cNvPr>
                    <p:cNvSpPr/>
                    <p:nvPr/>
                  </p:nvSpPr>
                  <p:spPr>
                    <a:xfrm>
                      <a:off x="6777613" y="4691623"/>
                      <a:ext cx="14069" cy="25895"/>
                    </a:xfrm>
                    <a:custGeom>
                      <a:avLst/>
                      <a:gdLst>
                        <a:gd name="connsiteX0" fmla="*/ 13625 w 14069"/>
                        <a:gd name="connsiteY0" fmla="*/ 20300 h 25895"/>
                        <a:gd name="connsiteX1" fmla="*/ 9810 w 14069"/>
                        <a:gd name="connsiteY1" fmla="*/ 16758 h 25895"/>
                        <a:gd name="connsiteX2" fmla="*/ 11581 w 14069"/>
                        <a:gd name="connsiteY2" fmla="*/ 10082 h 25895"/>
                        <a:gd name="connsiteX3" fmla="*/ 12807 w 14069"/>
                        <a:gd name="connsiteY3" fmla="*/ 14170 h 25895"/>
                        <a:gd name="connsiteX4" fmla="*/ 12126 w 14069"/>
                        <a:gd name="connsiteY4" fmla="*/ 9128 h 25895"/>
                        <a:gd name="connsiteX5" fmla="*/ 13625 w 14069"/>
                        <a:gd name="connsiteY5" fmla="*/ 0 h 25895"/>
                        <a:gd name="connsiteX6" fmla="*/ 0 w 14069"/>
                        <a:gd name="connsiteY6" fmla="*/ 11036 h 25895"/>
                        <a:gd name="connsiteX7" fmla="*/ 8856 w 14069"/>
                        <a:gd name="connsiteY7" fmla="*/ 25750 h 25895"/>
                        <a:gd name="connsiteX8" fmla="*/ 13625 w 14069"/>
                        <a:gd name="connsiteY8" fmla="*/ 20164 h 25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069" h="25895">
                          <a:moveTo>
                            <a:pt x="13625" y="20300"/>
                          </a:moveTo>
                          <a:cubicBezTo>
                            <a:pt x="9537" y="19483"/>
                            <a:pt x="15260" y="14851"/>
                            <a:pt x="9810" y="16758"/>
                          </a:cubicBezTo>
                          <a:cubicBezTo>
                            <a:pt x="7902" y="14851"/>
                            <a:pt x="8584" y="10491"/>
                            <a:pt x="11581" y="10082"/>
                          </a:cubicBezTo>
                          <a:cubicBezTo>
                            <a:pt x="12671" y="12398"/>
                            <a:pt x="10082" y="12943"/>
                            <a:pt x="12807" y="14170"/>
                          </a:cubicBezTo>
                          <a:cubicBezTo>
                            <a:pt x="12807" y="10627"/>
                            <a:pt x="14442" y="12126"/>
                            <a:pt x="12126" y="9128"/>
                          </a:cubicBezTo>
                          <a:cubicBezTo>
                            <a:pt x="13761" y="5722"/>
                            <a:pt x="12807" y="3133"/>
                            <a:pt x="13625" y="0"/>
                          </a:cubicBezTo>
                          <a:cubicBezTo>
                            <a:pt x="11036" y="3133"/>
                            <a:pt x="1635" y="3951"/>
                            <a:pt x="0" y="11036"/>
                          </a:cubicBezTo>
                          <a:cubicBezTo>
                            <a:pt x="273" y="16349"/>
                            <a:pt x="5177" y="20437"/>
                            <a:pt x="8856" y="25750"/>
                          </a:cubicBezTo>
                          <a:cubicBezTo>
                            <a:pt x="10082" y="26568"/>
                            <a:pt x="15669" y="23843"/>
                            <a:pt x="13625" y="20164"/>
                          </a:cubicBezTo>
                          <a:close/>
                        </a:path>
                      </a:pathLst>
                    </a:custGeom>
                    <a:solidFill>
                      <a:srgbClr val="1DADEB"/>
                    </a:solidFill>
                    <a:ln w="0" cap="flat">
                      <a:noFill/>
                      <a:prstDash val="solid"/>
                      <a:miter/>
                    </a:ln>
                  </p:spPr>
                  <p:txBody>
                    <a:bodyPr rtlCol="0" anchor="ctr"/>
                    <a:lstStyle/>
                    <a:p>
                      <a:endParaRPr lang="en-US"/>
                    </a:p>
                  </p:txBody>
                </p:sp>
                <p:sp>
                  <p:nvSpPr>
                    <p:cNvPr id="1115" name="Freeform: Shape 1114">
                      <a:extLst>
                        <a:ext uri="{FF2B5EF4-FFF2-40B4-BE49-F238E27FC236}">
                          <a16:creationId xmlns:a16="http://schemas.microsoft.com/office/drawing/2014/main" id="{CBC28879-8223-071B-410E-B4BB9AD49404}"/>
                        </a:ext>
                      </a:extLst>
                    </p:cNvPr>
                    <p:cNvSpPr/>
                    <p:nvPr/>
                  </p:nvSpPr>
                  <p:spPr>
                    <a:xfrm>
                      <a:off x="6798322" y="4713047"/>
                      <a:ext cx="1907" cy="2146"/>
                    </a:xfrm>
                    <a:custGeom>
                      <a:avLst/>
                      <a:gdLst>
                        <a:gd name="connsiteX0" fmla="*/ 0 w 1907"/>
                        <a:gd name="connsiteY0" fmla="*/ 2146 h 2146"/>
                        <a:gd name="connsiteX1" fmla="*/ 1907 w 1907"/>
                        <a:gd name="connsiteY1" fmla="*/ 648 h 2146"/>
                        <a:gd name="connsiteX2" fmla="*/ 0 w 1907"/>
                        <a:gd name="connsiteY2" fmla="*/ 2146 h 2146"/>
                      </a:gdLst>
                      <a:ahLst/>
                      <a:cxnLst>
                        <a:cxn ang="0">
                          <a:pos x="connsiteX0" y="connsiteY0"/>
                        </a:cxn>
                        <a:cxn ang="0">
                          <a:pos x="connsiteX1" y="connsiteY1"/>
                        </a:cxn>
                        <a:cxn ang="0">
                          <a:pos x="connsiteX2" y="connsiteY2"/>
                        </a:cxn>
                      </a:cxnLst>
                      <a:rect l="l" t="t" r="r" b="b"/>
                      <a:pathLst>
                        <a:path w="1907" h="2146">
                          <a:moveTo>
                            <a:pt x="0" y="2146"/>
                          </a:moveTo>
                          <a:cubicBezTo>
                            <a:pt x="1226" y="1874"/>
                            <a:pt x="1499" y="1465"/>
                            <a:pt x="1907" y="648"/>
                          </a:cubicBezTo>
                          <a:cubicBezTo>
                            <a:pt x="681" y="-1260"/>
                            <a:pt x="817" y="1601"/>
                            <a:pt x="0" y="2146"/>
                          </a:cubicBezTo>
                          <a:close/>
                        </a:path>
                      </a:pathLst>
                    </a:custGeom>
                    <a:solidFill>
                      <a:srgbClr val="1DADEB"/>
                    </a:solidFill>
                    <a:ln w="0" cap="flat">
                      <a:noFill/>
                      <a:prstDash val="solid"/>
                      <a:miter/>
                    </a:ln>
                  </p:spPr>
                  <p:txBody>
                    <a:bodyPr rtlCol="0" anchor="ctr"/>
                    <a:lstStyle/>
                    <a:p>
                      <a:endParaRPr lang="en-US"/>
                    </a:p>
                  </p:txBody>
                </p:sp>
                <p:sp>
                  <p:nvSpPr>
                    <p:cNvPr id="1116" name="Freeform: Shape 1115">
                      <a:extLst>
                        <a:ext uri="{FF2B5EF4-FFF2-40B4-BE49-F238E27FC236}">
                          <a16:creationId xmlns:a16="http://schemas.microsoft.com/office/drawing/2014/main" id="{2D219BF2-CB99-ECD4-4DAC-3E685C39D211}"/>
                        </a:ext>
                      </a:extLst>
                    </p:cNvPr>
                    <p:cNvSpPr/>
                    <p:nvPr/>
                  </p:nvSpPr>
                  <p:spPr>
                    <a:xfrm>
                      <a:off x="6739166" y="4698299"/>
                      <a:ext cx="3703" cy="4905"/>
                    </a:xfrm>
                    <a:custGeom>
                      <a:avLst/>
                      <a:gdLst>
                        <a:gd name="connsiteX0" fmla="*/ 434 w 3703"/>
                        <a:gd name="connsiteY0" fmla="*/ 136 h 4905"/>
                        <a:gd name="connsiteX1" fmla="*/ 707 w 3703"/>
                        <a:gd name="connsiteY1" fmla="*/ 4905 h 4905"/>
                        <a:gd name="connsiteX2" fmla="*/ 3704 w 3703"/>
                        <a:gd name="connsiteY2" fmla="*/ 409 h 4905"/>
                        <a:gd name="connsiteX3" fmla="*/ 434 w 3703"/>
                        <a:gd name="connsiteY3" fmla="*/ 0 h 4905"/>
                      </a:gdLst>
                      <a:ahLst/>
                      <a:cxnLst>
                        <a:cxn ang="0">
                          <a:pos x="connsiteX0" y="connsiteY0"/>
                        </a:cxn>
                        <a:cxn ang="0">
                          <a:pos x="connsiteX1" y="connsiteY1"/>
                        </a:cxn>
                        <a:cxn ang="0">
                          <a:pos x="connsiteX2" y="connsiteY2"/>
                        </a:cxn>
                        <a:cxn ang="0">
                          <a:pos x="connsiteX3" y="connsiteY3"/>
                        </a:cxn>
                      </a:cxnLst>
                      <a:rect l="l" t="t" r="r" b="b"/>
                      <a:pathLst>
                        <a:path w="3703" h="4905">
                          <a:moveTo>
                            <a:pt x="434" y="136"/>
                          </a:moveTo>
                          <a:cubicBezTo>
                            <a:pt x="843" y="1090"/>
                            <a:pt x="-928" y="4360"/>
                            <a:pt x="707" y="4905"/>
                          </a:cubicBezTo>
                          <a:lnTo>
                            <a:pt x="3704" y="409"/>
                          </a:lnTo>
                          <a:cubicBezTo>
                            <a:pt x="2614" y="1090"/>
                            <a:pt x="1660" y="545"/>
                            <a:pt x="434" y="0"/>
                          </a:cubicBezTo>
                          <a:close/>
                        </a:path>
                      </a:pathLst>
                    </a:custGeom>
                    <a:solidFill>
                      <a:srgbClr val="1DADEB"/>
                    </a:solidFill>
                    <a:ln w="0" cap="flat">
                      <a:noFill/>
                      <a:prstDash val="solid"/>
                      <a:miter/>
                    </a:ln>
                  </p:spPr>
                  <p:txBody>
                    <a:bodyPr rtlCol="0" anchor="ctr"/>
                    <a:lstStyle/>
                    <a:p>
                      <a:endParaRPr lang="en-US"/>
                    </a:p>
                  </p:txBody>
                </p:sp>
                <p:sp>
                  <p:nvSpPr>
                    <p:cNvPr id="1117" name="Freeform: Shape 1116">
                      <a:extLst>
                        <a:ext uri="{FF2B5EF4-FFF2-40B4-BE49-F238E27FC236}">
                          <a16:creationId xmlns:a16="http://schemas.microsoft.com/office/drawing/2014/main" id="{FD9AF185-20DE-4636-623F-2A9A172C2A5F}"/>
                        </a:ext>
                      </a:extLst>
                    </p:cNvPr>
                    <p:cNvSpPr/>
                    <p:nvPr/>
                  </p:nvSpPr>
                  <p:spPr>
                    <a:xfrm>
                      <a:off x="6742870" y="4696936"/>
                      <a:ext cx="1362" cy="1907"/>
                    </a:xfrm>
                    <a:custGeom>
                      <a:avLst/>
                      <a:gdLst>
                        <a:gd name="connsiteX0" fmla="*/ 1363 w 1362"/>
                        <a:gd name="connsiteY0" fmla="*/ 0 h 1907"/>
                        <a:gd name="connsiteX1" fmla="*/ 0 w 1362"/>
                        <a:gd name="connsiteY1" fmla="*/ 1908 h 1907"/>
                        <a:gd name="connsiteX2" fmla="*/ 1363 w 1362"/>
                        <a:gd name="connsiteY2" fmla="*/ 0 h 1907"/>
                      </a:gdLst>
                      <a:ahLst/>
                      <a:cxnLst>
                        <a:cxn ang="0">
                          <a:pos x="connsiteX0" y="connsiteY0"/>
                        </a:cxn>
                        <a:cxn ang="0">
                          <a:pos x="connsiteX1" y="connsiteY1"/>
                        </a:cxn>
                        <a:cxn ang="0">
                          <a:pos x="connsiteX2" y="connsiteY2"/>
                        </a:cxn>
                      </a:cxnLst>
                      <a:rect l="l" t="t" r="r" b="b"/>
                      <a:pathLst>
                        <a:path w="1362" h="1907">
                          <a:moveTo>
                            <a:pt x="1363" y="0"/>
                          </a:moveTo>
                          <a:lnTo>
                            <a:pt x="0" y="1908"/>
                          </a:lnTo>
                          <a:cubicBezTo>
                            <a:pt x="0" y="1908"/>
                            <a:pt x="954" y="1090"/>
                            <a:pt x="1363" y="0"/>
                          </a:cubicBezTo>
                          <a:close/>
                        </a:path>
                      </a:pathLst>
                    </a:custGeom>
                    <a:solidFill>
                      <a:srgbClr val="1DADEB"/>
                    </a:solidFill>
                    <a:ln w="0" cap="flat">
                      <a:noFill/>
                      <a:prstDash val="solid"/>
                      <a:miter/>
                    </a:ln>
                  </p:spPr>
                  <p:txBody>
                    <a:bodyPr rtlCol="0" anchor="ctr"/>
                    <a:lstStyle/>
                    <a:p>
                      <a:endParaRPr lang="en-US"/>
                    </a:p>
                  </p:txBody>
                </p:sp>
                <p:sp>
                  <p:nvSpPr>
                    <p:cNvPr id="1118" name="Freeform: Shape 1117">
                      <a:extLst>
                        <a:ext uri="{FF2B5EF4-FFF2-40B4-BE49-F238E27FC236}">
                          <a16:creationId xmlns:a16="http://schemas.microsoft.com/office/drawing/2014/main" id="{15A44257-28CD-37B2-6D84-7C7CF9C3BEBC}"/>
                        </a:ext>
                      </a:extLst>
                    </p:cNvPr>
                    <p:cNvSpPr/>
                    <p:nvPr/>
                  </p:nvSpPr>
                  <p:spPr>
                    <a:xfrm>
                      <a:off x="6738919" y="4698299"/>
                      <a:ext cx="545" cy="272"/>
                    </a:xfrm>
                    <a:custGeom>
                      <a:avLst/>
                      <a:gdLst>
                        <a:gd name="connsiteX0" fmla="*/ 0 w 545"/>
                        <a:gd name="connsiteY0" fmla="*/ 0 h 272"/>
                        <a:gd name="connsiteX1" fmla="*/ 545 w 545"/>
                        <a:gd name="connsiteY1" fmla="*/ 272 h 272"/>
                        <a:gd name="connsiteX2" fmla="*/ 0 w 545"/>
                        <a:gd name="connsiteY2" fmla="*/ 0 h 272"/>
                      </a:gdLst>
                      <a:ahLst/>
                      <a:cxnLst>
                        <a:cxn ang="0">
                          <a:pos x="connsiteX0" y="connsiteY0"/>
                        </a:cxn>
                        <a:cxn ang="0">
                          <a:pos x="connsiteX1" y="connsiteY1"/>
                        </a:cxn>
                        <a:cxn ang="0">
                          <a:pos x="connsiteX2" y="connsiteY2"/>
                        </a:cxn>
                      </a:cxnLst>
                      <a:rect l="l" t="t" r="r" b="b"/>
                      <a:pathLst>
                        <a:path w="545" h="272">
                          <a:moveTo>
                            <a:pt x="0" y="0"/>
                          </a:moveTo>
                          <a:lnTo>
                            <a:pt x="545" y="272"/>
                          </a:lnTo>
                          <a:cubicBezTo>
                            <a:pt x="545" y="272"/>
                            <a:pt x="273" y="0"/>
                            <a:pt x="0" y="0"/>
                          </a:cubicBezTo>
                          <a:close/>
                        </a:path>
                      </a:pathLst>
                    </a:custGeom>
                    <a:solidFill>
                      <a:srgbClr val="1DADEB"/>
                    </a:solidFill>
                    <a:ln w="0" cap="flat">
                      <a:noFill/>
                      <a:prstDash val="solid"/>
                      <a:miter/>
                    </a:ln>
                  </p:spPr>
                  <p:txBody>
                    <a:bodyPr rtlCol="0" anchor="ctr"/>
                    <a:lstStyle/>
                    <a:p>
                      <a:endParaRPr lang="en-US"/>
                    </a:p>
                  </p:txBody>
                </p:sp>
                <p:sp>
                  <p:nvSpPr>
                    <p:cNvPr id="1119" name="Freeform: Shape 1118">
                      <a:extLst>
                        <a:ext uri="{FF2B5EF4-FFF2-40B4-BE49-F238E27FC236}">
                          <a16:creationId xmlns:a16="http://schemas.microsoft.com/office/drawing/2014/main" id="{92E99144-1E39-24DF-8CD9-6F441710CDA4}"/>
                        </a:ext>
                      </a:extLst>
                    </p:cNvPr>
                    <p:cNvSpPr/>
                    <p:nvPr/>
                  </p:nvSpPr>
                  <p:spPr>
                    <a:xfrm>
                      <a:off x="6647853" y="4746302"/>
                      <a:ext cx="1564" cy="4315"/>
                    </a:xfrm>
                    <a:custGeom>
                      <a:avLst/>
                      <a:gdLst>
                        <a:gd name="connsiteX0" fmla="*/ 1553 w 1564"/>
                        <a:gd name="connsiteY0" fmla="*/ 92 h 4315"/>
                        <a:gd name="connsiteX1" fmla="*/ 54 w 1564"/>
                        <a:gd name="connsiteY1" fmla="*/ 4316 h 4315"/>
                        <a:gd name="connsiteX2" fmla="*/ 1553 w 1564"/>
                        <a:gd name="connsiteY2" fmla="*/ 92 h 4315"/>
                      </a:gdLst>
                      <a:ahLst/>
                      <a:cxnLst>
                        <a:cxn ang="0">
                          <a:pos x="connsiteX0" y="connsiteY0"/>
                        </a:cxn>
                        <a:cxn ang="0">
                          <a:pos x="connsiteX1" y="connsiteY1"/>
                        </a:cxn>
                        <a:cxn ang="0">
                          <a:pos x="connsiteX2" y="connsiteY2"/>
                        </a:cxn>
                      </a:cxnLst>
                      <a:rect l="l" t="t" r="r" b="b"/>
                      <a:pathLst>
                        <a:path w="1564" h="4315">
                          <a:moveTo>
                            <a:pt x="1553" y="92"/>
                          </a:moveTo>
                          <a:cubicBezTo>
                            <a:pt x="-82" y="-589"/>
                            <a:pt x="-82" y="2681"/>
                            <a:pt x="54" y="4316"/>
                          </a:cubicBezTo>
                          <a:cubicBezTo>
                            <a:pt x="599" y="3226"/>
                            <a:pt x="1689" y="1727"/>
                            <a:pt x="1553" y="92"/>
                          </a:cubicBezTo>
                          <a:close/>
                        </a:path>
                      </a:pathLst>
                    </a:custGeom>
                    <a:solidFill>
                      <a:srgbClr val="1DADEB"/>
                    </a:solidFill>
                    <a:ln w="0" cap="flat">
                      <a:noFill/>
                      <a:prstDash val="solid"/>
                      <a:miter/>
                    </a:ln>
                  </p:spPr>
                  <p:txBody>
                    <a:bodyPr rtlCol="0" anchor="ctr"/>
                    <a:lstStyle/>
                    <a:p>
                      <a:endParaRPr lang="en-US"/>
                    </a:p>
                  </p:txBody>
                </p:sp>
                <p:sp>
                  <p:nvSpPr>
                    <p:cNvPr id="1120" name="Freeform: Shape 1119">
                      <a:extLst>
                        <a:ext uri="{FF2B5EF4-FFF2-40B4-BE49-F238E27FC236}">
                          <a16:creationId xmlns:a16="http://schemas.microsoft.com/office/drawing/2014/main" id="{C036BE4C-21EE-CA3B-6679-26A645195AA2}"/>
                        </a:ext>
                      </a:extLst>
                    </p:cNvPr>
                    <p:cNvSpPr/>
                    <p:nvPr/>
                  </p:nvSpPr>
                  <p:spPr>
                    <a:xfrm>
                      <a:off x="6642457" y="4849804"/>
                      <a:ext cx="1362" cy="2316"/>
                    </a:xfrm>
                    <a:custGeom>
                      <a:avLst/>
                      <a:gdLst>
                        <a:gd name="connsiteX0" fmla="*/ 1363 w 1362"/>
                        <a:gd name="connsiteY0" fmla="*/ 0 h 2316"/>
                        <a:gd name="connsiteX1" fmla="*/ 0 w 1362"/>
                        <a:gd name="connsiteY1" fmla="*/ 2316 h 2316"/>
                        <a:gd name="connsiteX2" fmla="*/ 1363 w 1362"/>
                        <a:gd name="connsiteY2" fmla="*/ 0 h 2316"/>
                      </a:gdLst>
                      <a:ahLst/>
                      <a:cxnLst>
                        <a:cxn ang="0">
                          <a:pos x="connsiteX0" y="connsiteY0"/>
                        </a:cxn>
                        <a:cxn ang="0">
                          <a:pos x="connsiteX1" y="connsiteY1"/>
                        </a:cxn>
                        <a:cxn ang="0">
                          <a:pos x="connsiteX2" y="connsiteY2"/>
                        </a:cxn>
                      </a:cxnLst>
                      <a:rect l="l" t="t" r="r" b="b"/>
                      <a:pathLst>
                        <a:path w="1362" h="2316">
                          <a:moveTo>
                            <a:pt x="1363" y="0"/>
                          </a:moveTo>
                          <a:lnTo>
                            <a:pt x="0" y="2316"/>
                          </a:lnTo>
                          <a:cubicBezTo>
                            <a:pt x="817" y="1499"/>
                            <a:pt x="1226" y="1090"/>
                            <a:pt x="1363" y="0"/>
                          </a:cubicBezTo>
                          <a:close/>
                        </a:path>
                      </a:pathLst>
                    </a:custGeom>
                    <a:solidFill>
                      <a:srgbClr val="1DADEB"/>
                    </a:solidFill>
                    <a:ln w="0" cap="flat">
                      <a:noFill/>
                      <a:prstDash val="solid"/>
                      <a:miter/>
                    </a:ln>
                  </p:spPr>
                  <p:txBody>
                    <a:bodyPr rtlCol="0" anchor="ctr"/>
                    <a:lstStyle/>
                    <a:p>
                      <a:endParaRPr lang="en-US"/>
                    </a:p>
                  </p:txBody>
                </p:sp>
                <p:sp>
                  <p:nvSpPr>
                    <p:cNvPr id="1121" name="Freeform: Shape 1120">
                      <a:extLst>
                        <a:ext uri="{FF2B5EF4-FFF2-40B4-BE49-F238E27FC236}">
                          <a16:creationId xmlns:a16="http://schemas.microsoft.com/office/drawing/2014/main" id="{E1D76E62-3F13-194A-3EE6-6C1B1EB647A0}"/>
                        </a:ext>
                      </a:extLst>
                    </p:cNvPr>
                    <p:cNvSpPr/>
                    <p:nvPr/>
                  </p:nvSpPr>
                  <p:spPr>
                    <a:xfrm>
                      <a:off x="6693822" y="4881413"/>
                      <a:ext cx="953" cy="408"/>
                    </a:xfrm>
                    <a:custGeom>
                      <a:avLst/>
                      <a:gdLst>
                        <a:gd name="connsiteX0" fmla="*/ 0 w 953"/>
                        <a:gd name="connsiteY0" fmla="*/ 0 h 408"/>
                        <a:gd name="connsiteX1" fmla="*/ 954 w 953"/>
                        <a:gd name="connsiteY1" fmla="*/ 409 h 408"/>
                        <a:gd name="connsiteX2" fmla="*/ 0 w 953"/>
                        <a:gd name="connsiteY2" fmla="*/ 0 h 408"/>
                      </a:gdLst>
                      <a:ahLst/>
                      <a:cxnLst>
                        <a:cxn ang="0">
                          <a:pos x="connsiteX0" y="connsiteY0"/>
                        </a:cxn>
                        <a:cxn ang="0">
                          <a:pos x="connsiteX1" y="connsiteY1"/>
                        </a:cxn>
                        <a:cxn ang="0">
                          <a:pos x="connsiteX2" y="connsiteY2"/>
                        </a:cxn>
                      </a:cxnLst>
                      <a:rect l="l" t="t" r="r" b="b"/>
                      <a:pathLst>
                        <a:path w="953" h="408">
                          <a:moveTo>
                            <a:pt x="0" y="0"/>
                          </a:moveTo>
                          <a:cubicBezTo>
                            <a:pt x="0" y="0"/>
                            <a:pt x="681" y="136"/>
                            <a:pt x="954" y="409"/>
                          </a:cubicBezTo>
                          <a:cubicBezTo>
                            <a:pt x="681" y="272"/>
                            <a:pt x="409" y="136"/>
                            <a:pt x="0" y="0"/>
                          </a:cubicBezTo>
                          <a:close/>
                        </a:path>
                      </a:pathLst>
                    </a:custGeom>
                    <a:solidFill>
                      <a:srgbClr val="1DADEB"/>
                    </a:solidFill>
                    <a:ln w="0" cap="flat">
                      <a:noFill/>
                      <a:prstDash val="solid"/>
                      <a:miter/>
                    </a:ln>
                  </p:spPr>
                  <p:txBody>
                    <a:bodyPr rtlCol="0" anchor="ctr"/>
                    <a:lstStyle/>
                    <a:p>
                      <a:endParaRPr lang="en-US"/>
                    </a:p>
                  </p:txBody>
                </p:sp>
                <p:sp>
                  <p:nvSpPr>
                    <p:cNvPr id="1122" name="Freeform: Shape 1121">
                      <a:extLst>
                        <a:ext uri="{FF2B5EF4-FFF2-40B4-BE49-F238E27FC236}">
                          <a16:creationId xmlns:a16="http://schemas.microsoft.com/office/drawing/2014/main" id="{52C2FA06-AC0C-08E9-A9BA-E9B0D53BC924}"/>
                        </a:ext>
                      </a:extLst>
                    </p:cNvPr>
                    <p:cNvSpPr/>
                    <p:nvPr/>
                  </p:nvSpPr>
                  <p:spPr>
                    <a:xfrm>
                      <a:off x="6694775" y="4881686"/>
                      <a:ext cx="2861" cy="10082"/>
                    </a:xfrm>
                    <a:custGeom>
                      <a:avLst/>
                      <a:gdLst>
                        <a:gd name="connsiteX0" fmla="*/ 0 w 2861"/>
                        <a:gd name="connsiteY0" fmla="*/ 0 h 10082"/>
                        <a:gd name="connsiteX1" fmla="*/ 2044 w 2861"/>
                        <a:gd name="connsiteY1" fmla="*/ 7357 h 10082"/>
                        <a:gd name="connsiteX2" fmla="*/ 1363 w 2861"/>
                        <a:gd name="connsiteY2" fmla="*/ 7357 h 10082"/>
                        <a:gd name="connsiteX3" fmla="*/ 2861 w 2861"/>
                        <a:gd name="connsiteY3" fmla="*/ 10082 h 10082"/>
                        <a:gd name="connsiteX4" fmla="*/ 0 w 2861"/>
                        <a:gd name="connsiteY4" fmla="*/ 136 h 100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61" h="10082">
                          <a:moveTo>
                            <a:pt x="0" y="0"/>
                          </a:moveTo>
                          <a:cubicBezTo>
                            <a:pt x="1635" y="1363"/>
                            <a:pt x="-409" y="5859"/>
                            <a:pt x="2044" y="7357"/>
                          </a:cubicBezTo>
                          <a:lnTo>
                            <a:pt x="1363" y="7357"/>
                          </a:lnTo>
                          <a:cubicBezTo>
                            <a:pt x="1363" y="7357"/>
                            <a:pt x="2861" y="10082"/>
                            <a:pt x="2861" y="10082"/>
                          </a:cubicBezTo>
                          <a:cubicBezTo>
                            <a:pt x="2452" y="7357"/>
                            <a:pt x="2316" y="1499"/>
                            <a:pt x="0" y="136"/>
                          </a:cubicBezTo>
                          <a:close/>
                        </a:path>
                      </a:pathLst>
                    </a:custGeom>
                    <a:solidFill>
                      <a:srgbClr val="1DADEB"/>
                    </a:solidFill>
                    <a:ln w="0" cap="flat">
                      <a:noFill/>
                      <a:prstDash val="solid"/>
                      <a:miter/>
                    </a:ln>
                  </p:spPr>
                  <p:txBody>
                    <a:bodyPr rtlCol="0" anchor="ctr"/>
                    <a:lstStyle/>
                    <a:p>
                      <a:endParaRPr lang="en-US"/>
                    </a:p>
                  </p:txBody>
                </p:sp>
              </p:grpSp>
              <p:grpSp>
                <p:nvGrpSpPr>
                  <p:cNvPr id="1123" name="Graphic 355">
                    <a:extLst>
                      <a:ext uri="{FF2B5EF4-FFF2-40B4-BE49-F238E27FC236}">
                        <a16:creationId xmlns:a16="http://schemas.microsoft.com/office/drawing/2014/main" id="{AD398F2E-6292-5ED0-4E31-4F0353E00FFA}"/>
                      </a:ext>
                    </a:extLst>
                  </p:cNvPr>
                  <p:cNvGrpSpPr/>
                  <p:nvPr/>
                </p:nvGrpSpPr>
                <p:grpSpPr>
                  <a:xfrm>
                    <a:off x="6216144" y="4438478"/>
                    <a:ext cx="1299784" cy="2145735"/>
                    <a:chOff x="6216144" y="4438478"/>
                    <a:chExt cx="1299784" cy="2145735"/>
                  </a:xfrm>
                  <a:solidFill>
                    <a:srgbClr val="1DADEB"/>
                  </a:solidFill>
                </p:grpSpPr>
                <p:sp>
                  <p:nvSpPr>
                    <p:cNvPr id="1124" name="Freeform: Shape 1123">
                      <a:extLst>
                        <a:ext uri="{FF2B5EF4-FFF2-40B4-BE49-F238E27FC236}">
                          <a16:creationId xmlns:a16="http://schemas.microsoft.com/office/drawing/2014/main" id="{26ACDCAA-1A11-60E9-36E4-731D02A67EF5}"/>
                        </a:ext>
                      </a:extLst>
                    </p:cNvPr>
                    <p:cNvSpPr/>
                    <p:nvPr/>
                  </p:nvSpPr>
                  <p:spPr>
                    <a:xfrm>
                      <a:off x="7403799" y="6205722"/>
                      <a:ext cx="112130" cy="94281"/>
                    </a:xfrm>
                    <a:custGeom>
                      <a:avLst/>
                      <a:gdLst>
                        <a:gd name="connsiteX0" fmla="*/ 14169 w 112130"/>
                        <a:gd name="connsiteY0" fmla="*/ 9401 h 94281"/>
                        <a:gd name="connsiteX1" fmla="*/ 34061 w 112130"/>
                        <a:gd name="connsiteY1" fmla="*/ 25205 h 94281"/>
                        <a:gd name="connsiteX2" fmla="*/ 70303 w 112130"/>
                        <a:gd name="connsiteY2" fmla="*/ 41827 h 94281"/>
                        <a:gd name="connsiteX3" fmla="*/ 86652 w 112130"/>
                        <a:gd name="connsiteY3" fmla="*/ 54634 h 94281"/>
                        <a:gd name="connsiteX4" fmla="*/ 108997 w 112130"/>
                        <a:gd name="connsiteY4" fmla="*/ 66079 h 94281"/>
                        <a:gd name="connsiteX5" fmla="*/ 87197 w 112130"/>
                        <a:gd name="connsiteY5" fmla="*/ 70303 h 94281"/>
                        <a:gd name="connsiteX6" fmla="*/ 89104 w 112130"/>
                        <a:gd name="connsiteY6" fmla="*/ 67714 h 94281"/>
                        <a:gd name="connsiteX7" fmla="*/ 89377 w 112130"/>
                        <a:gd name="connsiteY7" fmla="*/ 89922 h 94281"/>
                        <a:gd name="connsiteX8" fmla="*/ 64853 w 112130"/>
                        <a:gd name="connsiteY8" fmla="*/ 64308 h 94281"/>
                        <a:gd name="connsiteX9" fmla="*/ 87606 w 112130"/>
                        <a:gd name="connsiteY9" fmla="*/ 91557 h 94281"/>
                        <a:gd name="connsiteX10" fmla="*/ 87197 w 112130"/>
                        <a:gd name="connsiteY10" fmla="*/ 66352 h 94281"/>
                        <a:gd name="connsiteX11" fmla="*/ 85426 w 112130"/>
                        <a:gd name="connsiteY11" fmla="*/ 68532 h 94281"/>
                        <a:gd name="connsiteX12" fmla="*/ 86652 w 112130"/>
                        <a:gd name="connsiteY12" fmla="*/ 65943 h 94281"/>
                        <a:gd name="connsiteX13" fmla="*/ 87061 w 112130"/>
                        <a:gd name="connsiteY13" fmla="*/ 92102 h 94281"/>
                        <a:gd name="connsiteX14" fmla="*/ 38557 w 112130"/>
                        <a:gd name="connsiteY14" fmla="*/ 40874 h 94281"/>
                        <a:gd name="connsiteX15" fmla="*/ 84336 w 112130"/>
                        <a:gd name="connsiteY15" fmla="*/ 92783 h 94281"/>
                        <a:gd name="connsiteX16" fmla="*/ 81066 w 112130"/>
                        <a:gd name="connsiteY16" fmla="*/ 91012 h 94281"/>
                        <a:gd name="connsiteX17" fmla="*/ 84336 w 112130"/>
                        <a:gd name="connsiteY17" fmla="*/ 94282 h 94281"/>
                        <a:gd name="connsiteX18" fmla="*/ 83927 w 112130"/>
                        <a:gd name="connsiteY18" fmla="*/ 63627 h 94281"/>
                        <a:gd name="connsiteX19" fmla="*/ 82020 w 112130"/>
                        <a:gd name="connsiteY19" fmla="*/ 66215 h 94281"/>
                        <a:gd name="connsiteX20" fmla="*/ 112130 w 112130"/>
                        <a:gd name="connsiteY20" fmla="*/ 60357 h 94281"/>
                        <a:gd name="connsiteX21" fmla="*/ 70030 w 112130"/>
                        <a:gd name="connsiteY21" fmla="*/ 35969 h 94281"/>
                        <a:gd name="connsiteX22" fmla="*/ 82020 w 112130"/>
                        <a:gd name="connsiteY22" fmla="*/ 40601 h 94281"/>
                        <a:gd name="connsiteX23" fmla="*/ 36650 w 112130"/>
                        <a:gd name="connsiteY23" fmla="*/ 17575 h 94281"/>
                        <a:gd name="connsiteX24" fmla="*/ 0 w 112130"/>
                        <a:gd name="connsiteY24" fmla="*/ 0 h 94281"/>
                        <a:gd name="connsiteX25" fmla="*/ 14169 w 112130"/>
                        <a:gd name="connsiteY25" fmla="*/ 9673 h 94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12130" h="94281">
                          <a:moveTo>
                            <a:pt x="14169" y="9401"/>
                          </a:moveTo>
                          <a:cubicBezTo>
                            <a:pt x="28475" y="18393"/>
                            <a:pt x="40056" y="27521"/>
                            <a:pt x="34061" y="25205"/>
                          </a:cubicBezTo>
                          <a:cubicBezTo>
                            <a:pt x="64853" y="41010"/>
                            <a:pt x="63899" y="43871"/>
                            <a:pt x="70303" y="41827"/>
                          </a:cubicBezTo>
                          <a:cubicBezTo>
                            <a:pt x="90603" y="50683"/>
                            <a:pt x="109405" y="65261"/>
                            <a:pt x="86652" y="54634"/>
                          </a:cubicBezTo>
                          <a:lnTo>
                            <a:pt x="108997" y="66079"/>
                          </a:lnTo>
                          <a:lnTo>
                            <a:pt x="87197" y="70303"/>
                          </a:lnTo>
                          <a:lnTo>
                            <a:pt x="89104" y="67714"/>
                          </a:lnTo>
                          <a:lnTo>
                            <a:pt x="89377" y="89922"/>
                          </a:lnTo>
                          <a:lnTo>
                            <a:pt x="64853" y="64308"/>
                          </a:lnTo>
                          <a:lnTo>
                            <a:pt x="87606" y="91557"/>
                          </a:lnTo>
                          <a:lnTo>
                            <a:pt x="87197" y="66352"/>
                          </a:lnTo>
                          <a:lnTo>
                            <a:pt x="85426" y="68532"/>
                          </a:lnTo>
                          <a:cubicBezTo>
                            <a:pt x="85426" y="68532"/>
                            <a:pt x="85971" y="67169"/>
                            <a:pt x="86652" y="65943"/>
                          </a:cubicBezTo>
                          <a:lnTo>
                            <a:pt x="87061" y="92102"/>
                          </a:lnTo>
                          <a:cubicBezTo>
                            <a:pt x="75889" y="83655"/>
                            <a:pt x="49457" y="46460"/>
                            <a:pt x="38557" y="40874"/>
                          </a:cubicBezTo>
                          <a:lnTo>
                            <a:pt x="84336" y="92783"/>
                          </a:lnTo>
                          <a:lnTo>
                            <a:pt x="81066" y="91012"/>
                          </a:lnTo>
                          <a:cubicBezTo>
                            <a:pt x="82020" y="91966"/>
                            <a:pt x="83110" y="93056"/>
                            <a:pt x="84336" y="94282"/>
                          </a:cubicBezTo>
                          <a:lnTo>
                            <a:pt x="83927" y="63627"/>
                          </a:lnTo>
                          <a:cubicBezTo>
                            <a:pt x="83382" y="64444"/>
                            <a:pt x="82701" y="65261"/>
                            <a:pt x="82020" y="66215"/>
                          </a:cubicBezTo>
                          <a:lnTo>
                            <a:pt x="112130" y="60357"/>
                          </a:lnTo>
                          <a:cubicBezTo>
                            <a:pt x="97961" y="53136"/>
                            <a:pt x="77660" y="40874"/>
                            <a:pt x="70030" y="35969"/>
                          </a:cubicBezTo>
                          <a:cubicBezTo>
                            <a:pt x="71801" y="36241"/>
                            <a:pt x="71393" y="34743"/>
                            <a:pt x="82020" y="40601"/>
                          </a:cubicBezTo>
                          <a:cubicBezTo>
                            <a:pt x="46460" y="19483"/>
                            <a:pt x="41010" y="17712"/>
                            <a:pt x="36650" y="17575"/>
                          </a:cubicBezTo>
                          <a:cubicBezTo>
                            <a:pt x="32290" y="17303"/>
                            <a:pt x="29293" y="18257"/>
                            <a:pt x="0" y="0"/>
                          </a:cubicBezTo>
                          <a:cubicBezTo>
                            <a:pt x="3678" y="2316"/>
                            <a:pt x="8174" y="5177"/>
                            <a:pt x="14169" y="9673"/>
                          </a:cubicBezTo>
                          <a:close/>
                        </a:path>
                      </a:pathLst>
                    </a:custGeom>
                    <a:solidFill>
                      <a:srgbClr val="1DADEB"/>
                    </a:solidFill>
                    <a:ln w="0" cap="flat">
                      <a:noFill/>
                      <a:prstDash val="solid"/>
                      <a:miter/>
                    </a:ln>
                  </p:spPr>
                  <p:txBody>
                    <a:bodyPr rtlCol="0" anchor="ctr"/>
                    <a:lstStyle/>
                    <a:p>
                      <a:endParaRPr lang="en-US"/>
                    </a:p>
                  </p:txBody>
                </p:sp>
                <p:sp>
                  <p:nvSpPr>
                    <p:cNvPr id="1125" name="Freeform: Shape 1124">
                      <a:extLst>
                        <a:ext uri="{FF2B5EF4-FFF2-40B4-BE49-F238E27FC236}">
                          <a16:creationId xmlns:a16="http://schemas.microsoft.com/office/drawing/2014/main" id="{DC10D69D-D510-550C-23CA-584FBD0C1A61}"/>
                        </a:ext>
                      </a:extLst>
                    </p:cNvPr>
                    <p:cNvSpPr/>
                    <p:nvPr/>
                  </p:nvSpPr>
                  <p:spPr>
                    <a:xfrm>
                      <a:off x="7260665" y="6105478"/>
                      <a:ext cx="159074" cy="99290"/>
                    </a:xfrm>
                    <a:custGeom>
                      <a:avLst/>
                      <a:gdLst>
                        <a:gd name="connsiteX0" fmla="*/ 104304 w 159074"/>
                        <a:gd name="connsiteY0" fmla="*/ 62095 h 99290"/>
                        <a:gd name="connsiteX1" fmla="*/ 77736 w 159074"/>
                        <a:gd name="connsiteY1" fmla="*/ 49561 h 99290"/>
                        <a:gd name="connsiteX2" fmla="*/ 39587 w 159074"/>
                        <a:gd name="connsiteY2" fmla="*/ 19587 h 99290"/>
                        <a:gd name="connsiteX3" fmla="*/ 27189 w 159074"/>
                        <a:gd name="connsiteY3" fmla="*/ 16044 h 99290"/>
                        <a:gd name="connsiteX4" fmla="*/ 44628 w 159074"/>
                        <a:gd name="connsiteY4" fmla="*/ 28579 h 99290"/>
                        <a:gd name="connsiteX5" fmla="*/ 1166 w 159074"/>
                        <a:gd name="connsiteY5" fmla="*/ 2284 h 99290"/>
                        <a:gd name="connsiteX6" fmla="*/ 57299 w 159074"/>
                        <a:gd name="connsiteY6" fmla="*/ 41114 h 99290"/>
                        <a:gd name="connsiteX7" fmla="*/ 119018 w 159074"/>
                        <a:gd name="connsiteY7" fmla="*/ 88118 h 99290"/>
                        <a:gd name="connsiteX8" fmla="*/ 142044 w 159074"/>
                        <a:gd name="connsiteY8" fmla="*/ 99291 h 99290"/>
                        <a:gd name="connsiteX9" fmla="*/ 134414 w 159074"/>
                        <a:gd name="connsiteY9" fmla="*/ 94522 h 99290"/>
                        <a:gd name="connsiteX10" fmla="*/ 136458 w 159074"/>
                        <a:gd name="connsiteY10" fmla="*/ 88936 h 99290"/>
                        <a:gd name="connsiteX11" fmla="*/ 108119 w 159074"/>
                        <a:gd name="connsiteY11" fmla="*/ 70543 h 99290"/>
                        <a:gd name="connsiteX12" fmla="*/ 159074 w 159074"/>
                        <a:gd name="connsiteY12" fmla="*/ 96430 h 99290"/>
                        <a:gd name="connsiteX13" fmla="*/ 82368 w 159074"/>
                        <a:gd name="connsiteY13" fmla="*/ 38525 h 99290"/>
                        <a:gd name="connsiteX14" fmla="*/ 104440 w 159074"/>
                        <a:gd name="connsiteY14" fmla="*/ 62232 h 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074" h="99290">
                          <a:moveTo>
                            <a:pt x="104304" y="62095"/>
                          </a:moveTo>
                          <a:cubicBezTo>
                            <a:pt x="95311" y="58145"/>
                            <a:pt x="86456" y="53921"/>
                            <a:pt x="77736" y="49561"/>
                          </a:cubicBezTo>
                          <a:cubicBezTo>
                            <a:pt x="64929" y="39615"/>
                            <a:pt x="51985" y="29942"/>
                            <a:pt x="39587" y="19587"/>
                          </a:cubicBezTo>
                          <a:cubicBezTo>
                            <a:pt x="38088" y="20677"/>
                            <a:pt x="9068" y="240"/>
                            <a:pt x="27189" y="16044"/>
                          </a:cubicBezTo>
                          <a:cubicBezTo>
                            <a:pt x="31140" y="18633"/>
                            <a:pt x="38770" y="23947"/>
                            <a:pt x="44628" y="28579"/>
                          </a:cubicBezTo>
                          <a:cubicBezTo>
                            <a:pt x="37952" y="28579"/>
                            <a:pt x="-7827" y="-9570"/>
                            <a:pt x="1166" y="2284"/>
                          </a:cubicBezTo>
                          <a:cubicBezTo>
                            <a:pt x="32230" y="25173"/>
                            <a:pt x="36317" y="29669"/>
                            <a:pt x="57299" y="41114"/>
                          </a:cubicBezTo>
                          <a:cubicBezTo>
                            <a:pt x="85502" y="62504"/>
                            <a:pt x="106211" y="77491"/>
                            <a:pt x="119018" y="88118"/>
                          </a:cubicBezTo>
                          <a:cubicBezTo>
                            <a:pt x="128010" y="93704"/>
                            <a:pt x="130599" y="92342"/>
                            <a:pt x="142044" y="99291"/>
                          </a:cubicBezTo>
                          <a:cubicBezTo>
                            <a:pt x="139591" y="97792"/>
                            <a:pt x="137275" y="96293"/>
                            <a:pt x="134414" y="94522"/>
                          </a:cubicBezTo>
                          <a:lnTo>
                            <a:pt x="136458" y="88936"/>
                          </a:lnTo>
                          <a:cubicBezTo>
                            <a:pt x="126512" y="84031"/>
                            <a:pt x="118337" y="77355"/>
                            <a:pt x="108119" y="70543"/>
                          </a:cubicBezTo>
                          <a:cubicBezTo>
                            <a:pt x="124877" y="79535"/>
                            <a:pt x="141908" y="88118"/>
                            <a:pt x="159074" y="96430"/>
                          </a:cubicBezTo>
                          <a:cubicBezTo>
                            <a:pt x="146540" y="82123"/>
                            <a:pt x="98854" y="53785"/>
                            <a:pt x="82368" y="38525"/>
                          </a:cubicBezTo>
                          <a:cubicBezTo>
                            <a:pt x="101851" y="58553"/>
                            <a:pt x="63021" y="27898"/>
                            <a:pt x="104440" y="62232"/>
                          </a:cubicBezTo>
                          <a:close/>
                        </a:path>
                      </a:pathLst>
                    </a:custGeom>
                    <a:solidFill>
                      <a:srgbClr val="1DADEB"/>
                    </a:solidFill>
                    <a:ln w="0" cap="flat">
                      <a:noFill/>
                      <a:prstDash val="solid"/>
                      <a:miter/>
                    </a:ln>
                  </p:spPr>
                  <p:txBody>
                    <a:bodyPr rtlCol="0" anchor="ctr"/>
                    <a:lstStyle/>
                    <a:p>
                      <a:endParaRPr lang="en-US"/>
                    </a:p>
                  </p:txBody>
                </p:sp>
                <p:sp>
                  <p:nvSpPr>
                    <p:cNvPr id="1126" name="Freeform: Shape 1125">
                      <a:extLst>
                        <a:ext uri="{FF2B5EF4-FFF2-40B4-BE49-F238E27FC236}">
                          <a16:creationId xmlns:a16="http://schemas.microsoft.com/office/drawing/2014/main" id="{A999DD8F-2614-2B45-CEDF-BBC6381C64BD}"/>
                        </a:ext>
                      </a:extLst>
                    </p:cNvPr>
                    <p:cNvSpPr/>
                    <p:nvPr/>
                  </p:nvSpPr>
                  <p:spPr>
                    <a:xfrm>
                      <a:off x="7402708" y="6204769"/>
                      <a:ext cx="1226" cy="817"/>
                    </a:xfrm>
                    <a:custGeom>
                      <a:avLst/>
                      <a:gdLst>
                        <a:gd name="connsiteX0" fmla="*/ 0 w 1226"/>
                        <a:gd name="connsiteY0" fmla="*/ 0 h 817"/>
                        <a:gd name="connsiteX1" fmla="*/ 1226 w 1226"/>
                        <a:gd name="connsiteY1" fmla="*/ 817 h 817"/>
                        <a:gd name="connsiteX2" fmla="*/ 0 w 1226"/>
                        <a:gd name="connsiteY2" fmla="*/ 0 h 817"/>
                      </a:gdLst>
                      <a:ahLst/>
                      <a:cxnLst>
                        <a:cxn ang="0">
                          <a:pos x="connsiteX0" y="connsiteY0"/>
                        </a:cxn>
                        <a:cxn ang="0">
                          <a:pos x="connsiteX1" y="connsiteY1"/>
                        </a:cxn>
                        <a:cxn ang="0">
                          <a:pos x="connsiteX2" y="connsiteY2"/>
                        </a:cxn>
                      </a:cxnLst>
                      <a:rect l="l" t="t" r="r" b="b"/>
                      <a:pathLst>
                        <a:path w="1226" h="817">
                          <a:moveTo>
                            <a:pt x="0" y="0"/>
                          </a:moveTo>
                          <a:cubicBezTo>
                            <a:pt x="0" y="0"/>
                            <a:pt x="817" y="545"/>
                            <a:pt x="1226" y="817"/>
                          </a:cubicBezTo>
                          <a:cubicBezTo>
                            <a:pt x="817" y="545"/>
                            <a:pt x="409" y="272"/>
                            <a:pt x="0" y="0"/>
                          </a:cubicBezTo>
                          <a:close/>
                        </a:path>
                      </a:pathLst>
                    </a:custGeom>
                    <a:solidFill>
                      <a:srgbClr val="1DADEB"/>
                    </a:solidFill>
                    <a:ln w="0" cap="flat">
                      <a:noFill/>
                      <a:prstDash val="solid"/>
                      <a:miter/>
                    </a:ln>
                  </p:spPr>
                  <p:txBody>
                    <a:bodyPr rtlCol="0" anchor="ctr"/>
                    <a:lstStyle/>
                    <a:p>
                      <a:endParaRPr lang="en-US"/>
                    </a:p>
                  </p:txBody>
                </p:sp>
                <p:sp>
                  <p:nvSpPr>
                    <p:cNvPr id="1127" name="Freeform: Shape 1126">
                      <a:extLst>
                        <a:ext uri="{FF2B5EF4-FFF2-40B4-BE49-F238E27FC236}">
                          <a16:creationId xmlns:a16="http://schemas.microsoft.com/office/drawing/2014/main" id="{A2892975-D6A2-C215-2C27-6D373DD1434E}"/>
                        </a:ext>
                      </a:extLst>
                    </p:cNvPr>
                    <p:cNvSpPr/>
                    <p:nvPr/>
                  </p:nvSpPr>
                  <p:spPr>
                    <a:xfrm>
                      <a:off x="6485366" y="4947901"/>
                      <a:ext cx="54634" cy="130523"/>
                    </a:xfrm>
                    <a:custGeom>
                      <a:avLst/>
                      <a:gdLst>
                        <a:gd name="connsiteX0" fmla="*/ 42781 w 54634"/>
                        <a:gd name="connsiteY0" fmla="*/ 63354 h 130523"/>
                        <a:gd name="connsiteX1" fmla="*/ 37604 w 54634"/>
                        <a:gd name="connsiteY1" fmla="*/ 46187 h 130523"/>
                        <a:gd name="connsiteX2" fmla="*/ 43598 w 54634"/>
                        <a:gd name="connsiteY2" fmla="*/ 79022 h 130523"/>
                        <a:gd name="connsiteX3" fmla="*/ 48231 w 54634"/>
                        <a:gd name="connsiteY3" fmla="*/ 101639 h 130523"/>
                        <a:gd name="connsiteX4" fmla="*/ 28339 w 54634"/>
                        <a:gd name="connsiteY4" fmla="*/ 112811 h 130523"/>
                        <a:gd name="connsiteX5" fmla="*/ 14851 w 54634"/>
                        <a:gd name="connsiteY5" fmla="*/ 120986 h 130523"/>
                        <a:gd name="connsiteX6" fmla="*/ 0 w 54634"/>
                        <a:gd name="connsiteY6" fmla="*/ 130523 h 130523"/>
                        <a:gd name="connsiteX7" fmla="*/ 17439 w 54634"/>
                        <a:gd name="connsiteY7" fmla="*/ 124528 h 130523"/>
                        <a:gd name="connsiteX8" fmla="*/ 27658 w 54634"/>
                        <a:gd name="connsiteY8" fmla="*/ 119079 h 130523"/>
                        <a:gd name="connsiteX9" fmla="*/ 37468 w 54634"/>
                        <a:gd name="connsiteY9" fmla="*/ 113220 h 130523"/>
                        <a:gd name="connsiteX10" fmla="*/ 51637 w 54634"/>
                        <a:gd name="connsiteY10" fmla="*/ 103138 h 130523"/>
                        <a:gd name="connsiteX11" fmla="*/ 50819 w 54634"/>
                        <a:gd name="connsiteY11" fmla="*/ 101367 h 130523"/>
                        <a:gd name="connsiteX12" fmla="*/ 51637 w 54634"/>
                        <a:gd name="connsiteY12" fmla="*/ 103138 h 130523"/>
                        <a:gd name="connsiteX13" fmla="*/ 48503 w 54634"/>
                        <a:gd name="connsiteY13" fmla="*/ 106817 h 130523"/>
                        <a:gd name="connsiteX14" fmla="*/ 52999 w 54634"/>
                        <a:gd name="connsiteY14" fmla="*/ 103683 h 130523"/>
                        <a:gd name="connsiteX15" fmla="*/ 50002 w 54634"/>
                        <a:gd name="connsiteY15" fmla="*/ 82020 h 130523"/>
                        <a:gd name="connsiteX16" fmla="*/ 54634 w 54634"/>
                        <a:gd name="connsiteY16" fmla="*/ 85971 h 130523"/>
                        <a:gd name="connsiteX17" fmla="*/ 54090 w 54634"/>
                        <a:gd name="connsiteY17" fmla="*/ 83791 h 130523"/>
                        <a:gd name="connsiteX18" fmla="*/ 50956 w 54634"/>
                        <a:gd name="connsiteY18" fmla="*/ 74935 h 130523"/>
                        <a:gd name="connsiteX19" fmla="*/ 47550 w 54634"/>
                        <a:gd name="connsiteY19" fmla="*/ 64580 h 130523"/>
                        <a:gd name="connsiteX20" fmla="*/ 40874 w 54634"/>
                        <a:gd name="connsiteY20" fmla="*/ 43190 h 130523"/>
                        <a:gd name="connsiteX21" fmla="*/ 28612 w 54634"/>
                        <a:gd name="connsiteY21" fmla="*/ 0 h 130523"/>
                        <a:gd name="connsiteX22" fmla="*/ 42645 w 54634"/>
                        <a:gd name="connsiteY22" fmla="*/ 63218 h 130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4634" h="130523">
                          <a:moveTo>
                            <a:pt x="42781" y="63354"/>
                          </a:moveTo>
                          <a:cubicBezTo>
                            <a:pt x="40465" y="51229"/>
                            <a:pt x="38557" y="47822"/>
                            <a:pt x="37604" y="46187"/>
                          </a:cubicBezTo>
                          <a:lnTo>
                            <a:pt x="43598" y="79022"/>
                          </a:lnTo>
                          <a:lnTo>
                            <a:pt x="48231" y="101639"/>
                          </a:lnTo>
                          <a:cubicBezTo>
                            <a:pt x="41555" y="105182"/>
                            <a:pt x="34879" y="108997"/>
                            <a:pt x="28339" y="112811"/>
                          </a:cubicBezTo>
                          <a:lnTo>
                            <a:pt x="14851" y="120986"/>
                          </a:lnTo>
                          <a:lnTo>
                            <a:pt x="0" y="130523"/>
                          </a:lnTo>
                          <a:cubicBezTo>
                            <a:pt x="4496" y="129161"/>
                            <a:pt x="40056" y="109542"/>
                            <a:pt x="17439" y="124528"/>
                          </a:cubicBezTo>
                          <a:cubicBezTo>
                            <a:pt x="20028" y="123439"/>
                            <a:pt x="23570" y="121395"/>
                            <a:pt x="27658" y="119079"/>
                          </a:cubicBezTo>
                          <a:cubicBezTo>
                            <a:pt x="30655" y="117307"/>
                            <a:pt x="34061" y="115264"/>
                            <a:pt x="37468" y="113220"/>
                          </a:cubicBezTo>
                          <a:cubicBezTo>
                            <a:pt x="44007" y="109133"/>
                            <a:pt x="49866" y="105182"/>
                            <a:pt x="51637" y="103138"/>
                          </a:cubicBezTo>
                          <a:cubicBezTo>
                            <a:pt x="51637" y="102457"/>
                            <a:pt x="51092" y="101776"/>
                            <a:pt x="50819" y="101367"/>
                          </a:cubicBezTo>
                          <a:cubicBezTo>
                            <a:pt x="51092" y="101912"/>
                            <a:pt x="51501" y="102593"/>
                            <a:pt x="51637" y="103138"/>
                          </a:cubicBezTo>
                          <a:lnTo>
                            <a:pt x="48503" y="106817"/>
                          </a:lnTo>
                          <a:cubicBezTo>
                            <a:pt x="50138" y="105727"/>
                            <a:pt x="51637" y="104637"/>
                            <a:pt x="52999" y="103683"/>
                          </a:cubicBezTo>
                          <a:cubicBezTo>
                            <a:pt x="50275" y="93601"/>
                            <a:pt x="49457" y="85971"/>
                            <a:pt x="50002" y="82020"/>
                          </a:cubicBezTo>
                          <a:cubicBezTo>
                            <a:pt x="50547" y="78069"/>
                            <a:pt x="52182" y="78205"/>
                            <a:pt x="54634" y="85971"/>
                          </a:cubicBezTo>
                          <a:lnTo>
                            <a:pt x="54090" y="83791"/>
                          </a:lnTo>
                          <a:lnTo>
                            <a:pt x="50956" y="74935"/>
                          </a:lnTo>
                          <a:lnTo>
                            <a:pt x="47550" y="64580"/>
                          </a:lnTo>
                          <a:lnTo>
                            <a:pt x="40874" y="43190"/>
                          </a:lnTo>
                          <a:cubicBezTo>
                            <a:pt x="36514" y="28884"/>
                            <a:pt x="32427" y="14442"/>
                            <a:pt x="28612" y="0"/>
                          </a:cubicBezTo>
                          <a:cubicBezTo>
                            <a:pt x="32563" y="32563"/>
                            <a:pt x="35833" y="24524"/>
                            <a:pt x="42645" y="63218"/>
                          </a:cubicBezTo>
                          <a:close/>
                        </a:path>
                      </a:pathLst>
                    </a:custGeom>
                    <a:solidFill>
                      <a:srgbClr val="1DADEB"/>
                    </a:solidFill>
                    <a:ln w="0" cap="flat">
                      <a:noFill/>
                      <a:prstDash val="solid"/>
                      <a:miter/>
                    </a:ln>
                  </p:spPr>
                  <p:txBody>
                    <a:bodyPr rtlCol="0" anchor="ctr"/>
                    <a:lstStyle/>
                    <a:p>
                      <a:endParaRPr lang="en-US"/>
                    </a:p>
                  </p:txBody>
                </p:sp>
                <p:sp>
                  <p:nvSpPr>
                    <p:cNvPr id="1128" name="Freeform: Shape 1127">
                      <a:extLst>
                        <a:ext uri="{FF2B5EF4-FFF2-40B4-BE49-F238E27FC236}">
                          <a16:creationId xmlns:a16="http://schemas.microsoft.com/office/drawing/2014/main" id="{34C5DDE4-CE15-D8CC-1B37-EF57E87628F1}"/>
                        </a:ext>
                      </a:extLst>
                    </p:cNvPr>
                    <p:cNvSpPr/>
                    <p:nvPr/>
                  </p:nvSpPr>
                  <p:spPr>
                    <a:xfrm>
                      <a:off x="7323787" y="6058220"/>
                      <a:ext cx="12978" cy="13436"/>
                    </a:xfrm>
                    <a:custGeom>
                      <a:avLst/>
                      <a:gdLst>
                        <a:gd name="connsiteX0" fmla="*/ 12978 w 12978"/>
                        <a:gd name="connsiteY0" fmla="*/ 13436 h 13436"/>
                        <a:gd name="connsiteX1" fmla="*/ 171 w 12978"/>
                        <a:gd name="connsiteY1" fmla="*/ 765 h 13436"/>
                        <a:gd name="connsiteX2" fmla="*/ 12978 w 12978"/>
                        <a:gd name="connsiteY2" fmla="*/ 13436 h 13436"/>
                      </a:gdLst>
                      <a:ahLst/>
                      <a:cxnLst>
                        <a:cxn ang="0">
                          <a:pos x="connsiteX0" y="connsiteY0"/>
                        </a:cxn>
                        <a:cxn ang="0">
                          <a:pos x="connsiteX1" y="connsiteY1"/>
                        </a:cxn>
                        <a:cxn ang="0">
                          <a:pos x="connsiteX2" y="connsiteY2"/>
                        </a:cxn>
                      </a:cxnLst>
                      <a:rect l="l" t="t" r="r" b="b"/>
                      <a:pathLst>
                        <a:path w="12978" h="13436">
                          <a:moveTo>
                            <a:pt x="12978" y="13436"/>
                          </a:moveTo>
                          <a:cubicBezTo>
                            <a:pt x="1125" y="84"/>
                            <a:pt x="-646" y="-1278"/>
                            <a:pt x="171" y="765"/>
                          </a:cubicBezTo>
                          <a:cubicBezTo>
                            <a:pt x="4531" y="5397"/>
                            <a:pt x="8891" y="9757"/>
                            <a:pt x="12978" y="13436"/>
                          </a:cubicBezTo>
                          <a:close/>
                        </a:path>
                      </a:pathLst>
                    </a:custGeom>
                    <a:solidFill>
                      <a:srgbClr val="1DADEB"/>
                    </a:solidFill>
                    <a:ln w="0" cap="flat">
                      <a:noFill/>
                      <a:prstDash val="solid"/>
                      <a:miter/>
                    </a:ln>
                  </p:spPr>
                  <p:txBody>
                    <a:bodyPr rtlCol="0" anchor="ctr"/>
                    <a:lstStyle/>
                    <a:p>
                      <a:endParaRPr lang="en-US"/>
                    </a:p>
                  </p:txBody>
                </p:sp>
                <p:sp>
                  <p:nvSpPr>
                    <p:cNvPr id="1129" name="Freeform: Shape 1128">
                      <a:extLst>
                        <a:ext uri="{FF2B5EF4-FFF2-40B4-BE49-F238E27FC236}">
                          <a16:creationId xmlns:a16="http://schemas.microsoft.com/office/drawing/2014/main" id="{68520D7A-93A5-B12D-72AA-6847DBE5D08B}"/>
                        </a:ext>
                      </a:extLst>
                    </p:cNvPr>
                    <p:cNvSpPr/>
                    <p:nvPr/>
                  </p:nvSpPr>
                  <p:spPr>
                    <a:xfrm>
                      <a:off x="6502941" y="4899261"/>
                      <a:ext cx="5858" cy="28339"/>
                    </a:xfrm>
                    <a:custGeom>
                      <a:avLst/>
                      <a:gdLst>
                        <a:gd name="connsiteX0" fmla="*/ 5859 w 5858"/>
                        <a:gd name="connsiteY0" fmla="*/ 28339 h 28339"/>
                        <a:gd name="connsiteX1" fmla="*/ 0 w 5858"/>
                        <a:gd name="connsiteY1" fmla="*/ 0 h 28339"/>
                        <a:gd name="connsiteX2" fmla="*/ 5859 w 5858"/>
                        <a:gd name="connsiteY2" fmla="*/ 28339 h 28339"/>
                      </a:gdLst>
                      <a:ahLst/>
                      <a:cxnLst>
                        <a:cxn ang="0">
                          <a:pos x="connsiteX0" y="connsiteY0"/>
                        </a:cxn>
                        <a:cxn ang="0">
                          <a:pos x="connsiteX1" y="connsiteY1"/>
                        </a:cxn>
                        <a:cxn ang="0">
                          <a:pos x="connsiteX2" y="connsiteY2"/>
                        </a:cxn>
                      </a:cxnLst>
                      <a:rect l="l" t="t" r="r" b="b"/>
                      <a:pathLst>
                        <a:path w="5858" h="28339">
                          <a:moveTo>
                            <a:pt x="5859" y="28339"/>
                          </a:moveTo>
                          <a:cubicBezTo>
                            <a:pt x="3406" y="18802"/>
                            <a:pt x="1908" y="9401"/>
                            <a:pt x="0" y="0"/>
                          </a:cubicBezTo>
                          <a:cubicBezTo>
                            <a:pt x="1771" y="11309"/>
                            <a:pt x="3679" y="21391"/>
                            <a:pt x="5859" y="28339"/>
                          </a:cubicBezTo>
                          <a:close/>
                        </a:path>
                      </a:pathLst>
                    </a:custGeom>
                    <a:solidFill>
                      <a:srgbClr val="1DADEB"/>
                    </a:solidFill>
                    <a:ln w="0" cap="flat">
                      <a:noFill/>
                      <a:prstDash val="solid"/>
                      <a:miter/>
                    </a:ln>
                  </p:spPr>
                  <p:txBody>
                    <a:bodyPr rtlCol="0" anchor="ctr"/>
                    <a:lstStyle/>
                    <a:p>
                      <a:endParaRPr lang="en-US"/>
                    </a:p>
                  </p:txBody>
                </p:sp>
                <p:sp>
                  <p:nvSpPr>
                    <p:cNvPr id="1130" name="Freeform: Shape 1129">
                      <a:extLst>
                        <a:ext uri="{FF2B5EF4-FFF2-40B4-BE49-F238E27FC236}">
                          <a16:creationId xmlns:a16="http://schemas.microsoft.com/office/drawing/2014/main" id="{7558E772-835D-C85D-6943-A8F3BAEB60B3}"/>
                        </a:ext>
                      </a:extLst>
                    </p:cNvPr>
                    <p:cNvSpPr/>
                    <p:nvPr/>
                  </p:nvSpPr>
                  <p:spPr>
                    <a:xfrm>
                      <a:off x="6523787" y="5105401"/>
                      <a:ext cx="9809" cy="7842"/>
                    </a:xfrm>
                    <a:custGeom>
                      <a:avLst/>
                      <a:gdLst>
                        <a:gd name="connsiteX0" fmla="*/ 0 w 9809"/>
                        <a:gd name="connsiteY0" fmla="*/ 7493 h 7842"/>
                        <a:gd name="connsiteX1" fmla="*/ 681 w 9809"/>
                        <a:gd name="connsiteY1" fmla="*/ 7766 h 7842"/>
                        <a:gd name="connsiteX2" fmla="*/ 9809 w 9809"/>
                        <a:gd name="connsiteY2" fmla="*/ 0 h 7842"/>
                        <a:gd name="connsiteX3" fmla="*/ 9537 w 9809"/>
                        <a:gd name="connsiteY3" fmla="*/ 136 h 7842"/>
                        <a:gd name="connsiteX4" fmla="*/ 136 w 9809"/>
                        <a:gd name="connsiteY4" fmla="*/ 7357 h 7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09" h="7842">
                          <a:moveTo>
                            <a:pt x="0" y="7493"/>
                          </a:moveTo>
                          <a:cubicBezTo>
                            <a:pt x="0" y="7493"/>
                            <a:pt x="0" y="8038"/>
                            <a:pt x="681" y="7766"/>
                          </a:cubicBezTo>
                          <a:lnTo>
                            <a:pt x="9809" y="0"/>
                          </a:lnTo>
                          <a:cubicBezTo>
                            <a:pt x="9809" y="0"/>
                            <a:pt x="9673" y="0"/>
                            <a:pt x="9537" y="136"/>
                          </a:cubicBezTo>
                          <a:cubicBezTo>
                            <a:pt x="5994" y="2725"/>
                            <a:pt x="2997" y="5177"/>
                            <a:pt x="136" y="7357"/>
                          </a:cubicBezTo>
                          <a:close/>
                        </a:path>
                      </a:pathLst>
                    </a:custGeom>
                    <a:solidFill>
                      <a:srgbClr val="1DADEB"/>
                    </a:solidFill>
                    <a:ln w="0" cap="flat">
                      <a:noFill/>
                      <a:prstDash val="solid"/>
                      <a:miter/>
                    </a:ln>
                  </p:spPr>
                  <p:txBody>
                    <a:bodyPr rtlCol="0" anchor="ctr"/>
                    <a:lstStyle/>
                    <a:p>
                      <a:endParaRPr lang="en-US"/>
                    </a:p>
                  </p:txBody>
                </p:sp>
                <p:sp>
                  <p:nvSpPr>
                    <p:cNvPr id="1131" name="Freeform: Shape 1130">
                      <a:extLst>
                        <a:ext uri="{FF2B5EF4-FFF2-40B4-BE49-F238E27FC236}">
                          <a16:creationId xmlns:a16="http://schemas.microsoft.com/office/drawing/2014/main" id="{44AC73DF-50A6-0B72-1242-3F71F05EFD74}"/>
                        </a:ext>
                      </a:extLst>
                    </p:cNvPr>
                    <p:cNvSpPr/>
                    <p:nvPr/>
                  </p:nvSpPr>
                  <p:spPr>
                    <a:xfrm>
                      <a:off x="6858679" y="4453465"/>
                      <a:ext cx="9946" cy="13624"/>
                    </a:xfrm>
                    <a:custGeom>
                      <a:avLst/>
                      <a:gdLst>
                        <a:gd name="connsiteX0" fmla="*/ 0 w 9946"/>
                        <a:gd name="connsiteY0" fmla="*/ 0 h 13624"/>
                        <a:gd name="connsiteX1" fmla="*/ 9946 w 9946"/>
                        <a:gd name="connsiteY1" fmla="*/ 0 h 13624"/>
                        <a:gd name="connsiteX2" fmla="*/ 0 w 9946"/>
                        <a:gd name="connsiteY2" fmla="*/ 0 h 13624"/>
                      </a:gdLst>
                      <a:ahLst/>
                      <a:cxnLst>
                        <a:cxn ang="0">
                          <a:pos x="connsiteX0" y="connsiteY0"/>
                        </a:cxn>
                        <a:cxn ang="0">
                          <a:pos x="connsiteX1" y="connsiteY1"/>
                        </a:cxn>
                        <a:cxn ang="0">
                          <a:pos x="connsiteX2" y="connsiteY2"/>
                        </a:cxn>
                      </a:cxnLst>
                      <a:rect l="l" t="t" r="r" b="b"/>
                      <a:pathLst>
                        <a:path w="9946" h="13624">
                          <a:moveTo>
                            <a:pt x="0" y="0"/>
                          </a:moveTo>
                          <a:cubicBezTo>
                            <a:pt x="3270" y="0"/>
                            <a:pt x="5995" y="0"/>
                            <a:pt x="9946" y="0"/>
                          </a:cubicBezTo>
                          <a:cubicBezTo>
                            <a:pt x="6404" y="0"/>
                            <a:pt x="3134" y="0"/>
                            <a:pt x="0" y="0"/>
                          </a:cubicBezTo>
                          <a:close/>
                        </a:path>
                      </a:pathLst>
                    </a:custGeom>
                    <a:solidFill>
                      <a:srgbClr val="1DADEB"/>
                    </a:solidFill>
                    <a:ln w="0" cap="flat">
                      <a:noFill/>
                      <a:prstDash val="solid"/>
                      <a:miter/>
                    </a:ln>
                  </p:spPr>
                  <p:txBody>
                    <a:bodyPr rtlCol="0" anchor="ctr"/>
                    <a:lstStyle/>
                    <a:p>
                      <a:endParaRPr lang="en-US"/>
                    </a:p>
                  </p:txBody>
                </p:sp>
                <p:sp>
                  <p:nvSpPr>
                    <p:cNvPr id="1132" name="Freeform: Shape 1131">
                      <a:extLst>
                        <a:ext uri="{FF2B5EF4-FFF2-40B4-BE49-F238E27FC236}">
                          <a16:creationId xmlns:a16="http://schemas.microsoft.com/office/drawing/2014/main" id="{DAF4F84E-9811-C622-598F-3A460318645F}"/>
                        </a:ext>
                      </a:extLst>
                    </p:cNvPr>
                    <p:cNvSpPr/>
                    <p:nvPr/>
                  </p:nvSpPr>
                  <p:spPr>
                    <a:xfrm>
                      <a:off x="6335087" y="5267125"/>
                      <a:ext cx="44279" cy="125073"/>
                    </a:xfrm>
                    <a:custGeom>
                      <a:avLst/>
                      <a:gdLst>
                        <a:gd name="connsiteX0" fmla="*/ 0 w 44279"/>
                        <a:gd name="connsiteY0" fmla="*/ 125074 h 125073"/>
                        <a:gd name="connsiteX1" fmla="*/ 7221 w 44279"/>
                        <a:gd name="connsiteY1" fmla="*/ 97824 h 125073"/>
                        <a:gd name="connsiteX2" fmla="*/ 16349 w 44279"/>
                        <a:gd name="connsiteY2" fmla="*/ 71257 h 125073"/>
                        <a:gd name="connsiteX3" fmla="*/ 22072 w 44279"/>
                        <a:gd name="connsiteY3" fmla="*/ 65262 h 125073"/>
                        <a:gd name="connsiteX4" fmla="*/ 28884 w 44279"/>
                        <a:gd name="connsiteY4" fmla="*/ 47822 h 125073"/>
                        <a:gd name="connsiteX5" fmla="*/ 23843 w 44279"/>
                        <a:gd name="connsiteY5" fmla="*/ 58041 h 125073"/>
                        <a:gd name="connsiteX6" fmla="*/ 29293 w 44279"/>
                        <a:gd name="connsiteY6" fmla="*/ 35015 h 125073"/>
                        <a:gd name="connsiteX7" fmla="*/ 32699 w 44279"/>
                        <a:gd name="connsiteY7" fmla="*/ 23571 h 125073"/>
                        <a:gd name="connsiteX8" fmla="*/ 44280 w 44279"/>
                        <a:gd name="connsiteY8" fmla="*/ 0 h 125073"/>
                        <a:gd name="connsiteX9" fmla="*/ 16758 w 44279"/>
                        <a:gd name="connsiteY9" fmla="*/ 53817 h 125073"/>
                        <a:gd name="connsiteX10" fmla="*/ 11308 w 44279"/>
                        <a:gd name="connsiteY10" fmla="*/ 67578 h 125073"/>
                        <a:gd name="connsiteX11" fmla="*/ 681 w 44279"/>
                        <a:gd name="connsiteY11" fmla="*/ 113765 h 125073"/>
                        <a:gd name="connsiteX12" fmla="*/ 136 w 44279"/>
                        <a:gd name="connsiteY12" fmla="*/ 124938 h 125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4279" h="125073">
                          <a:moveTo>
                            <a:pt x="0" y="125074"/>
                          </a:moveTo>
                          <a:cubicBezTo>
                            <a:pt x="2452" y="116081"/>
                            <a:pt x="4632" y="106817"/>
                            <a:pt x="7221" y="97824"/>
                          </a:cubicBezTo>
                          <a:lnTo>
                            <a:pt x="16349" y="71257"/>
                          </a:lnTo>
                          <a:cubicBezTo>
                            <a:pt x="14851" y="78750"/>
                            <a:pt x="24933" y="53681"/>
                            <a:pt x="22072" y="65262"/>
                          </a:cubicBezTo>
                          <a:cubicBezTo>
                            <a:pt x="23570" y="61311"/>
                            <a:pt x="32018" y="43326"/>
                            <a:pt x="28884" y="47822"/>
                          </a:cubicBezTo>
                          <a:lnTo>
                            <a:pt x="23843" y="58041"/>
                          </a:lnTo>
                          <a:cubicBezTo>
                            <a:pt x="28339" y="43871"/>
                            <a:pt x="28203" y="40465"/>
                            <a:pt x="29293" y="35015"/>
                          </a:cubicBezTo>
                          <a:cubicBezTo>
                            <a:pt x="29838" y="32290"/>
                            <a:pt x="30519" y="28884"/>
                            <a:pt x="32699" y="23571"/>
                          </a:cubicBezTo>
                          <a:cubicBezTo>
                            <a:pt x="35015" y="18393"/>
                            <a:pt x="38557" y="11036"/>
                            <a:pt x="44280" y="0"/>
                          </a:cubicBezTo>
                          <a:cubicBezTo>
                            <a:pt x="25206" y="24388"/>
                            <a:pt x="22344" y="38558"/>
                            <a:pt x="16758" y="53817"/>
                          </a:cubicBezTo>
                          <a:cubicBezTo>
                            <a:pt x="14442" y="58858"/>
                            <a:pt x="12807" y="63218"/>
                            <a:pt x="11308" y="67578"/>
                          </a:cubicBezTo>
                          <a:cubicBezTo>
                            <a:pt x="7493" y="83110"/>
                            <a:pt x="2997" y="98097"/>
                            <a:pt x="681" y="113765"/>
                          </a:cubicBezTo>
                          <a:lnTo>
                            <a:pt x="136" y="124938"/>
                          </a:lnTo>
                          <a:close/>
                        </a:path>
                      </a:pathLst>
                    </a:custGeom>
                    <a:solidFill>
                      <a:srgbClr val="1DADEB"/>
                    </a:solidFill>
                    <a:ln w="0" cap="flat">
                      <a:noFill/>
                      <a:prstDash val="solid"/>
                      <a:miter/>
                    </a:ln>
                  </p:spPr>
                  <p:txBody>
                    <a:bodyPr rtlCol="0" anchor="ctr"/>
                    <a:lstStyle/>
                    <a:p>
                      <a:endParaRPr lang="en-US"/>
                    </a:p>
                  </p:txBody>
                </p:sp>
                <p:sp>
                  <p:nvSpPr>
                    <p:cNvPr id="1133" name="Freeform: Shape 1132">
                      <a:extLst>
                        <a:ext uri="{FF2B5EF4-FFF2-40B4-BE49-F238E27FC236}">
                          <a16:creationId xmlns:a16="http://schemas.microsoft.com/office/drawing/2014/main" id="{9060E187-92F4-0EE4-3F2E-6FC6C63B6187}"/>
                        </a:ext>
                      </a:extLst>
                    </p:cNvPr>
                    <p:cNvSpPr/>
                    <p:nvPr/>
                  </p:nvSpPr>
                  <p:spPr>
                    <a:xfrm>
                      <a:off x="6830340" y="5384569"/>
                      <a:ext cx="681" cy="430"/>
                    </a:xfrm>
                    <a:custGeom>
                      <a:avLst/>
                      <a:gdLst>
                        <a:gd name="connsiteX0" fmla="*/ 681 w 681"/>
                        <a:gd name="connsiteY0" fmla="*/ 409 h 430"/>
                        <a:gd name="connsiteX1" fmla="*/ 0 w 681"/>
                        <a:gd name="connsiteY1" fmla="*/ 0 h 430"/>
                        <a:gd name="connsiteX2" fmla="*/ 681 w 681"/>
                        <a:gd name="connsiteY2" fmla="*/ 409 h 430"/>
                      </a:gdLst>
                      <a:ahLst/>
                      <a:cxnLst>
                        <a:cxn ang="0">
                          <a:pos x="connsiteX0" y="connsiteY0"/>
                        </a:cxn>
                        <a:cxn ang="0">
                          <a:pos x="connsiteX1" y="connsiteY1"/>
                        </a:cxn>
                        <a:cxn ang="0">
                          <a:pos x="connsiteX2" y="connsiteY2"/>
                        </a:cxn>
                      </a:cxnLst>
                      <a:rect l="l" t="t" r="r" b="b"/>
                      <a:pathLst>
                        <a:path w="681" h="430">
                          <a:moveTo>
                            <a:pt x="681" y="409"/>
                          </a:moveTo>
                          <a:lnTo>
                            <a:pt x="0" y="0"/>
                          </a:lnTo>
                          <a:cubicBezTo>
                            <a:pt x="0" y="0"/>
                            <a:pt x="545" y="545"/>
                            <a:pt x="681" y="409"/>
                          </a:cubicBezTo>
                          <a:close/>
                        </a:path>
                      </a:pathLst>
                    </a:custGeom>
                    <a:solidFill>
                      <a:srgbClr val="1DADEB"/>
                    </a:solidFill>
                    <a:ln w="0" cap="flat">
                      <a:noFill/>
                      <a:prstDash val="solid"/>
                      <a:miter/>
                    </a:ln>
                  </p:spPr>
                  <p:txBody>
                    <a:bodyPr rtlCol="0" anchor="ctr"/>
                    <a:lstStyle/>
                    <a:p>
                      <a:endParaRPr lang="en-US"/>
                    </a:p>
                  </p:txBody>
                </p:sp>
                <p:sp>
                  <p:nvSpPr>
                    <p:cNvPr id="1134" name="Freeform: Shape 1133">
                      <a:extLst>
                        <a:ext uri="{FF2B5EF4-FFF2-40B4-BE49-F238E27FC236}">
                          <a16:creationId xmlns:a16="http://schemas.microsoft.com/office/drawing/2014/main" id="{7D3F3659-F4B4-B54D-9AB3-1AAF4476FF38}"/>
                        </a:ext>
                      </a:extLst>
                    </p:cNvPr>
                    <p:cNvSpPr/>
                    <p:nvPr/>
                  </p:nvSpPr>
                  <p:spPr>
                    <a:xfrm>
                      <a:off x="6825255" y="5377317"/>
                      <a:ext cx="5085" cy="7116"/>
                    </a:xfrm>
                    <a:custGeom>
                      <a:avLst/>
                      <a:gdLst>
                        <a:gd name="connsiteX0" fmla="*/ 2497 w 5085"/>
                        <a:gd name="connsiteY0" fmla="*/ 5481 h 7116"/>
                        <a:gd name="connsiteX1" fmla="*/ 5086 w 5085"/>
                        <a:gd name="connsiteY1" fmla="*/ 7116 h 7116"/>
                        <a:gd name="connsiteX2" fmla="*/ 2497 w 5085"/>
                        <a:gd name="connsiteY2" fmla="*/ 5481 h 7116"/>
                      </a:gdLst>
                      <a:ahLst/>
                      <a:cxnLst>
                        <a:cxn ang="0">
                          <a:pos x="connsiteX0" y="connsiteY0"/>
                        </a:cxn>
                        <a:cxn ang="0">
                          <a:pos x="connsiteX1" y="connsiteY1"/>
                        </a:cxn>
                        <a:cxn ang="0">
                          <a:pos x="connsiteX2" y="connsiteY2"/>
                        </a:cxn>
                      </a:cxnLst>
                      <a:rect l="l" t="t" r="r" b="b"/>
                      <a:pathLst>
                        <a:path w="5085" h="7116">
                          <a:moveTo>
                            <a:pt x="2497" y="5481"/>
                          </a:moveTo>
                          <a:lnTo>
                            <a:pt x="5086" y="7116"/>
                          </a:lnTo>
                          <a:cubicBezTo>
                            <a:pt x="2906" y="4528"/>
                            <a:pt x="-3498" y="-6508"/>
                            <a:pt x="2497" y="5481"/>
                          </a:cubicBezTo>
                          <a:close/>
                        </a:path>
                      </a:pathLst>
                    </a:custGeom>
                    <a:solidFill>
                      <a:srgbClr val="1DADEB"/>
                    </a:solidFill>
                    <a:ln w="0" cap="flat">
                      <a:noFill/>
                      <a:prstDash val="solid"/>
                      <a:miter/>
                    </a:ln>
                  </p:spPr>
                  <p:txBody>
                    <a:bodyPr rtlCol="0" anchor="ctr"/>
                    <a:lstStyle/>
                    <a:p>
                      <a:endParaRPr lang="en-US"/>
                    </a:p>
                  </p:txBody>
                </p:sp>
                <p:sp>
                  <p:nvSpPr>
                    <p:cNvPr id="1135" name="Freeform: Shape 1134">
                      <a:extLst>
                        <a:ext uri="{FF2B5EF4-FFF2-40B4-BE49-F238E27FC236}">
                          <a16:creationId xmlns:a16="http://schemas.microsoft.com/office/drawing/2014/main" id="{9F218F0B-B450-F745-DBE5-7EF516F3A0EB}"/>
                        </a:ext>
                      </a:extLst>
                    </p:cNvPr>
                    <p:cNvSpPr/>
                    <p:nvPr/>
                  </p:nvSpPr>
                  <p:spPr>
                    <a:xfrm>
                      <a:off x="6508664" y="4927601"/>
                      <a:ext cx="5313" cy="20436"/>
                    </a:xfrm>
                    <a:custGeom>
                      <a:avLst/>
                      <a:gdLst>
                        <a:gd name="connsiteX0" fmla="*/ 4360 w 5313"/>
                        <a:gd name="connsiteY0" fmla="*/ 9946 h 20436"/>
                        <a:gd name="connsiteX1" fmla="*/ 0 w 5313"/>
                        <a:gd name="connsiteY1" fmla="*/ 0 h 20436"/>
                        <a:gd name="connsiteX2" fmla="*/ 5314 w 5313"/>
                        <a:gd name="connsiteY2" fmla="*/ 20437 h 20436"/>
                        <a:gd name="connsiteX3" fmla="*/ 4360 w 5313"/>
                        <a:gd name="connsiteY3" fmla="*/ 9810 h 20436"/>
                      </a:gdLst>
                      <a:ahLst/>
                      <a:cxnLst>
                        <a:cxn ang="0">
                          <a:pos x="connsiteX0" y="connsiteY0"/>
                        </a:cxn>
                        <a:cxn ang="0">
                          <a:pos x="connsiteX1" y="connsiteY1"/>
                        </a:cxn>
                        <a:cxn ang="0">
                          <a:pos x="connsiteX2" y="connsiteY2"/>
                        </a:cxn>
                        <a:cxn ang="0">
                          <a:pos x="connsiteX3" y="connsiteY3"/>
                        </a:cxn>
                      </a:cxnLst>
                      <a:rect l="l" t="t" r="r" b="b"/>
                      <a:pathLst>
                        <a:path w="5313" h="20436">
                          <a:moveTo>
                            <a:pt x="4360" y="9946"/>
                          </a:moveTo>
                          <a:cubicBezTo>
                            <a:pt x="3406" y="9128"/>
                            <a:pt x="1908" y="5858"/>
                            <a:pt x="0" y="0"/>
                          </a:cubicBezTo>
                          <a:lnTo>
                            <a:pt x="5314" y="20437"/>
                          </a:lnTo>
                          <a:cubicBezTo>
                            <a:pt x="5041" y="17439"/>
                            <a:pt x="4632" y="13625"/>
                            <a:pt x="4360" y="9810"/>
                          </a:cubicBezTo>
                          <a:close/>
                        </a:path>
                      </a:pathLst>
                    </a:custGeom>
                    <a:solidFill>
                      <a:srgbClr val="1DADEB"/>
                    </a:solidFill>
                    <a:ln w="0" cap="flat">
                      <a:noFill/>
                      <a:prstDash val="solid"/>
                      <a:miter/>
                    </a:ln>
                  </p:spPr>
                  <p:txBody>
                    <a:bodyPr rtlCol="0" anchor="ctr"/>
                    <a:lstStyle/>
                    <a:p>
                      <a:endParaRPr lang="en-US"/>
                    </a:p>
                  </p:txBody>
                </p:sp>
                <p:sp>
                  <p:nvSpPr>
                    <p:cNvPr id="1136" name="Freeform: Shape 1135">
                      <a:extLst>
                        <a:ext uri="{FF2B5EF4-FFF2-40B4-BE49-F238E27FC236}">
                          <a16:creationId xmlns:a16="http://schemas.microsoft.com/office/drawing/2014/main" id="{E06A9458-6B59-2650-F1DA-81639CF49F1E}"/>
                        </a:ext>
                      </a:extLst>
                    </p:cNvPr>
                    <p:cNvSpPr/>
                    <p:nvPr/>
                  </p:nvSpPr>
                  <p:spPr>
                    <a:xfrm>
                      <a:off x="6530054" y="4982916"/>
                      <a:ext cx="15531" cy="65534"/>
                    </a:xfrm>
                    <a:custGeom>
                      <a:avLst/>
                      <a:gdLst>
                        <a:gd name="connsiteX0" fmla="*/ 0 w 15531"/>
                        <a:gd name="connsiteY0" fmla="*/ 0 h 65534"/>
                        <a:gd name="connsiteX1" fmla="*/ 4769 w 15531"/>
                        <a:gd name="connsiteY1" fmla="*/ 25614 h 65534"/>
                        <a:gd name="connsiteX2" fmla="*/ 9537 w 15531"/>
                        <a:gd name="connsiteY2" fmla="*/ 49048 h 65534"/>
                        <a:gd name="connsiteX3" fmla="*/ 15532 w 15531"/>
                        <a:gd name="connsiteY3" fmla="*/ 65534 h 65534"/>
                        <a:gd name="connsiteX4" fmla="*/ 8584 w 15531"/>
                        <a:gd name="connsiteY4" fmla="*/ 37740 h 65534"/>
                        <a:gd name="connsiteX5" fmla="*/ 136 w 15531"/>
                        <a:gd name="connsiteY5" fmla="*/ 136 h 65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531" h="65534">
                          <a:moveTo>
                            <a:pt x="0" y="0"/>
                          </a:moveTo>
                          <a:lnTo>
                            <a:pt x="4769" y="25614"/>
                          </a:lnTo>
                          <a:lnTo>
                            <a:pt x="9537" y="49048"/>
                          </a:lnTo>
                          <a:lnTo>
                            <a:pt x="15532" y="65534"/>
                          </a:lnTo>
                          <a:cubicBezTo>
                            <a:pt x="13216" y="56814"/>
                            <a:pt x="10899" y="47822"/>
                            <a:pt x="8584" y="37740"/>
                          </a:cubicBezTo>
                          <a:cubicBezTo>
                            <a:pt x="5995" y="26295"/>
                            <a:pt x="3133" y="13761"/>
                            <a:pt x="136" y="136"/>
                          </a:cubicBezTo>
                          <a:close/>
                        </a:path>
                      </a:pathLst>
                    </a:custGeom>
                    <a:solidFill>
                      <a:srgbClr val="1DADEB"/>
                    </a:solidFill>
                    <a:ln w="0" cap="flat">
                      <a:noFill/>
                      <a:prstDash val="solid"/>
                      <a:miter/>
                    </a:ln>
                  </p:spPr>
                  <p:txBody>
                    <a:bodyPr rtlCol="0" anchor="ctr"/>
                    <a:lstStyle/>
                    <a:p>
                      <a:endParaRPr lang="en-US"/>
                    </a:p>
                  </p:txBody>
                </p:sp>
                <p:sp>
                  <p:nvSpPr>
                    <p:cNvPr id="1137" name="Freeform: Shape 1136">
                      <a:extLst>
                        <a:ext uri="{FF2B5EF4-FFF2-40B4-BE49-F238E27FC236}">
                          <a16:creationId xmlns:a16="http://schemas.microsoft.com/office/drawing/2014/main" id="{3F3B6B74-DBC8-DB6E-90DF-AA41CF8F59E9}"/>
                        </a:ext>
                      </a:extLst>
                    </p:cNvPr>
                    <p:cNvSpPr/>
                    <p:nvPr/>
                  </p:nvSpPr>
                  <p:spPr>
                    <a:xfrm>
                      <a:off x="6489748" y="4438478"/>
                      <a:ext cx="608247" cy="461055"/>
                    </a:xfrm>
                    <a:custGeom>
                      <a:avLst/>
                      <a:gdLst>
                        <a:gd name="connsiteX0" fmla="*/ 278191 w 608247"/>
                        <a:gd name="connsiteY0" fmla="*/ 21391 h 461055"/>
                        <a:gd name="connsiteX1" fmla="*/ 324651 w 608247"/>
                        <a:gd name="connsiteY1" fmla="*/ 14306 h 461055"/>
                        <a:gd name="connsiteX2" fmla="*/ 315250 w 608247"/>
                        <a:gd name="connsiteY2" fmla="*/ 17439 h 461055"/>
                        <a:gd name="connsiteX3" fmla="*/ 304623 w 608247"/>
                        <a:gd name="connsiteY3" fmla="*/ 23298 h 461055"/>
                        <a:gd name="connsiteX4" fmla="*/ 341273 w 608247"/>
                        <a:gd name="connsiteY4" fmla="*/ 17576 h 461055"/>
                        <a:gd name="connsiteX5" fmla="*/ 368931 w 608247"/>
                        <a:gd name="connsiteY5" fmla="*/ 15123 h 461055"/>
                        <a:gd name="connsiteX6" fmla="*/ 327921 w 608247"/>
                        <a:gd name="connsiteY6" fmla="*/ 12944 h 461055"/>
                        <a:gd name="connsiteX7" fmla="*/ 325877 w 608247"/>
                        <a:gd name="connsiteY7" fmla="*/ 10082 h 461055"/>
                        <a:gd name="connsiteX8" fmla="*/ 285412 w 608247"/>
                        <a:gd name="connsiteY8" fmla="*/ 15123 h 461055"/>
                        <a:gd name="connsiteX9" fmla="*/ 329147 w 608247"/>
                        <a:gd name="connsiteY9" fmla="*/ 4496 h 461055"/>
                        <a:gd name="connsiteX10" fmla="*/ 387733 w 608247"/>
                        <a:gd name="connsiteY10" fmla="*/ 4496 h 461055"/>
                        <a:gd name="connsiteX11" fmla="*/ 384190 w 608247"/>
                        <a:gd name="connsiteY11" fmla="*/ 8311 h 461055"/>
                        <a:gd name="connsiteX12" fmla="*/ 347131 w 608247"/>
                        <a:gd name="connsiteY12" fmla="*/ 11717 h 461055"/>
                        <a:gd name="connsiteX13" fmla="*/ 394817 w 608247"/>
                        <a:gd name="connsiteY13" fmla="*/ 8720 h 461055"/>
                        <a:gd name="connsiteX14" fmla="*/ 483650 w 608247"/>
                        <a:gd name="connsiteY14" fmla="*/ 24933 h 461055"/>
                        <a:gd name="connsiteX15" fmla="*/ 548911 w 608247"/>
                        <a:gd name="connsiteY15" fmla="*/ 56270 h 461055"/>
                        <a:gd name="connsiteX16" fmla="*/ 584472 w 608247"/>
                        <a:gd name="connsiteY16" fmla="*/ 76434 h 461055"/>
                        <a:gd name="connsiteX17" fmla="*/ 607633 w 608247"/>
                        <a:gd name="connsiteY17" fmla="*/ 90604 h 461055"/>
                        <a:gd name="connsiteX18" fmla="*/ 582973 w 608247"/>
                        <a:gd name="connsiteY18" fmla="*/ 66761 h 461055"/>
                        <a:gd name="connsiteX19" fmla="*/ 540873 w 608247"/>
                        <a:gd name="connsiteY19" fmla="*/ 38149 h 461055"/>
                        <a:gd name="connsiteX20" fmla="*/ 547413 w 608247"/>
                        <a:gd name="connsiteY20" fmla="*/ 43735 h 461055"/>
                        <a:gd name="connsiteX21" fmla="*/ 512261 w 608247"/>
                        <a:gd name="connsiteY21" fmla="*/ 25887 h 461055"/>
                        <a:gd name="connsiteX22" fmla="*/ 486920 w 608247"/>
                        <a:gd name="connsiteY22" fmla="*/ 22345 h 461055"/>
                        <a:gd name="connsiteX23" fmla="*/ 449861 w 608247"/>
                        <a:gd name="connsiteY23" fmla="*/ 10900 h 461055"/>
                        <a:gd name="connsiteX24" fmla="*/ 471115 w 608247"/>
                        <a:gd name="connsiteY24" fmla="*/ 15260 h 461055"/>
                        <a:gd name="connsiteX25" fmla="*/ 381738 w 608247"/>
                        <a:gd name="connsiteY25" fmla="*/ 1635 h 461055"/>
                        <a:gd name="connsiteX26" fmla="*/ 392910 w 608247"/>
                        <a:gd name="connsiteY26" fmla="*/ 0 h 461055"/>
                        <a:gd name="connsiteX27" fmla="*/ 280371 w 608247"/>
                        <a:gd name="connsiteY27" fmla="*/ 12807 h 461055"/>
                        <a:gd name="connsiteX28" fmla="*/ 307620 w 608247"/>
                        <a:gd name="connsiteY28" fmla="*/ 2861 h 461055"/>
                        <a:gd name="connsiteX29" fmla="*/ 224510 w 608247"/>
                        <a:gd name="connsiteY29" fmla="*/ 29020 h 461055"/>
                        <a:gd name="connsiteX30" fmla="*/ 134179 w 608247"/>
                        <a:gd name="connsiteY30" fmla="*/ 78750 h 461055"/>
                        <a:gd name="connsiteX31" fmla="*/ 144943 w 608247"/>
                        <a:gd name="connsiteY31" fmla="*/ 73709 h 461055"/>
                        <a:gd name="connsiteX32" fmla="*/ 106249 w 608247"/>
                        <a:gd name="connsiteY32" fmla="*/ 99732 h 461055"/>
                        <a:gd name="connsiteX33" fmla="*/ 50252 w 608247"/>
                        <a:gd name="connsiteY33" fmla="*/ 164312 h 461055"/>
                        <a:gd name="connsiteX34" fmla="*/ 8016 w 608247"/>
                        <a:gd name="connsiteY34" fmla="*/ 253826 h 461055"/>
                        <a:gd name="connsiteX35" fmla="*/ 522 w 608247"/>
                        <a:gd name="connsiteY35" fmla="*/ 360643 h 461055"/>
                        <a:gd name="connsiteX36" fmla="*/ 12784 w 608247"/>
                        <a:gd name="connsiteY36" fmla="*/ 461056 h 461055"/>
                        <a:gd name="connsiteX37" fmla="*/ 10332 w 608247"/>
                        <a:gd name="connsiteY37" fmla="*/ 437622 h 461055"/>
                        <a:gd name="connsiteX38" fmla="*/ 18370 w 608247"/>
                        <a:gd name="connsiteY38" fmla="*/ 441164 h 461055"/>
                        <a:gd name="connsiteX39" fmla="*/ 14011 w 608247"/>
                        <a:gd name="connsiteY39" fmla="*/ 414323 h 461055"/>
                        <a:gd name="connsiteX40" fmla="*/ 12648 w 608247"/>
                        <a:gd name="connsiteY40" fmla="*/ 375357 h 461055"/>
                        <a:gd name="connsiteX41" fmla="*/ 21776 w 608247"/>
                        <a:gd name="connsiteY41" fmla="*/ 354103 h 461055"/>
                        <a:gd name="connsiteX42" fmla="*/ 52977 w 608247"/>
                        <a:gd name="connsiteY42" fmla="*/ 205459 h 461055"/>
                        <a:gd name="connsiteX43" fmla="*/ 69871 w 608247"/>
                        <a:gd name="connsiteY43" fmla="*/ 172487 h 461055"/>
                        <a:gd name="connsiteX44" fmla="*/ 90172 w 608247"/>
                        <a:gd name="connsiteY44" fmla="*/ 142105 h 461055"/>
                        <a:gd name="connsiteX45" fmla="*/ 143308 w 608247"/>
                        <a:gd name="connsiteY45" fmla="*/ 84064 h 461055"/>
                        <a:gd name="connsiteX46" fmla="*/ 189359 w 608247"/>
                        <a:gd name="connsiteY46" fmla="*/ 56815 h 461055"/>
                        <a:gd name="connsiteX47" fmla="*/ 266065 w 608247"/>
                        <a:gd name="connsiteY47" fmla="*/ 25887 h 461055"/>
                        <a:gd name="connsiteX48" fmla="*/ 193038 w 608247"/>
                        <a:gd name="connsiteY48" fmla="*/ 61583 h 461055"/>
                        <a:gd name="connsiteX49" fmla="*/ 269199 w 608247"/>
                        <a:gd name="connsiteY49" fmla="*/ 31064 h 461055"/>
                        <a:gd name="connsiteX50" fmla="*/ 277919 w 608247"/>
                        <a:gd name="connsiteY50" fmla="*/ 21663 h 461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608247" h="461055">
                          <a:moveTo>
                            <a:pt x="278191" y="21391"/>
                          </a:moveTo>
                          <a:cubicBezTo>
                            <a:pt x="307620" y="14442"/>
                            <a:pt x="320973" y="14306"/>
                            <a:pt x="324651" y="14306"/>
                          </a:cubicBezTo>
                          <a:cubicBezTo>
                            <a:pt x="328466" y="14306"/>
                            <a:pt x="322743" y="15805"/>
                            <a:pt x="315250" y="17439"/>
                          </a:cubicBezTo>
                          <a:cubicBezTo>
                            <a:pt x="300127" y="20982"/>
                            <a:pt x="277782" y="27522"/>
                            <a:pt x="304623" y="23298"/>
                          </a:cubicBezTo>
                          <a:cubicBezTo>
                            <a:pt x="320836" y="20710"/>
                            <a:pt x="331736" y="18666"/>
                            <a:pt x="341273" y="17576"/>
                          </a:cubicBezTo>
                          <a:cubicBezTo>
                            <a:pt x="350810" y="16213"/>
                            <a:pt x="358849" y="15123"/>
                            <a:pt x="368931" y="15123"/>
                          </a:cubicBezTo>
                          <a:cubicBezTo>
                            <a:pt x="322199" y="16213"/>
                            <a:pt x="325060" y="16077"/>
                            <a:pt x="327921" y="12944"/>
                          </a:cubicBezTo>
                          <a:cubicBezTo>
                            <a:pt x="329420" y="11581"/>
                            <a:pt x="330782" y="10355"/>
                            <a:pt x="325877" y="10082"/>
                          </a:cubicBezTo>
                          <a:cubicBezTo>
                            <a:pt x="320973" y="9946"/>
                            <a:pt x="309392" y="10082"/>
                            <a:pt x="285412" y="15123"/>
                          </a:cubicBezTo>
                          <a:cubicBezTo>
                            <a:pt x="291679" y="11581"/>
                            <a:pt x="308983" y="6676"/>
                            <a:pt x="329147" y="4496"/>
                          </a:cubicBezTo>
                          <a:cubicBezTo>
                            <a:pt x="349311" y="2316"/>
                            <a:pt x="371656" y="2861"/>
                            <a:pt x="387733" y="4496"/>
                          </a:cubicBezTo>
                          <a:cubicBezTo>
                            <a:pt x="405853" y="8038"/>
                            <a:pt x="397679" y="8311"/>
                            <a:pt x="384190" y="8311"/>
                          </a:cubicBezTo>
                          <a:cubicBezTo>
                            <a:pt x="370566" y="8448"/>
                            <a:pt x="351355" y="8992"/>
                            <a:pt x="347131" y="11717"/>
                          </a:cubicBezTo>
                          <a:cubicBezTo>
                            <a:pt x="385417" y="10627"/>
                            <a:pt x="378468" y="10491"/>
                            <a:pt x="394817" y="8720"/>
                          </a:cubicBezTo>
                          <a:cubicBezTo>
                            <a:pt x="424928" y="11717"/>
                            <a:pt x="456264" y="16486"/>
                            <a:pt x="483650" y="24933"/>
                          </a:cubicBezTo>
                          <a:cubicBezTo>
                            <a:pt x="511035" y="33108"/>
                            <a:pt x="534606" y="44280"/>
                            <a:pt x="548911" y="56270"/>
                          </a:cubicBezTo>
                          <a:cubicBezTo>
                            <a:pt x="568395" y="66897"/>
                            <a:pt x="577251" y="72619"/>
                            <a:pt x="584472" y="76434"/>
                          </a:cubicBezTo>
                          <a:cubicBezTo>
                            <a:pt x="591556" y="80658"/>
                            <a:pt x="597006" y="82974"/>
                            <a:pt x="607633" y="90604"/>
                          </a:cubicBezTo>
                          <a:cubicBezTo>
                            <a:pt x="611176" y="90604"/>
                            <a:pt x="598914" y="78478"/>
                            <a:pt x="582973" y="66761"/>
                          </a:cubicBezTo>
                          <a:cubicBezTo>
                            <a:pt x="567168" y="54771"/>
                            <a:pt x="547549" y="43599"/>
                            <a:pt x="540873" y="38149"/>
                          </a:cubicBezTo>
                          <a:cubicBezTo>
                            <a:pt x="543870" y="40056"/>
                            <a:pt x="549457" y="44144"/>
                            <a:pt x="547413" y="43735"/>
                          </a:cubicBezTo>
                          <a:cubicBezTo>
                            <a:pt x="535968" y="37195"/>
                            <a:pt x="524251" y="31337"/>
                            <a:pt x="512261" y="25887"/>
                          </a:cubicBezTo>
                          <a:cubicBezTo>
                            <a:pt x="545778" y="42509"/>
                            <a:pt x="505722" y="27658"/>
                            <a:pt x="486920" y="22345"/>
                          </a:cubicBezTo>
                          <a:cubicBezTo>
                            <a:pt x="473432" y="17439"/>
                            <a:pt x="445773" y="11309"/>
                            <a:pt x="449861" y="10900"/>
                          </a:cubicBezTo>
                          <a:cubicBezTo>
                            <a:pt x="456946" y="12262"/>
                            <a:pt x="464031" y="13489"/>
                            <a:pt x="471115" y="15260"/>
                          </a:cubicBezTo>
                          <a:cubicBezTo>
                            <a:pt x="444547" y="5723"/>
                            <a:pt x="410077" y="5586"/>
                            <a:pt x="381738" y="1635"/>
                          </a:cubicBezTo>
                          <a:cubicBezTo>
                            <a:pt x="380239" y="409"/>
                            <a:pt x="391139" y="545"/>
                            <a:pt x="392910" y="0"/>
                          </a:cubicBezTo>
                          <a:cubicBezTo>
                            <a:pt x="360756" y="1499"/>
                            <a:pt x="328057" y="273"/>
                            <a:pt x="280371" y="12807"/>
                          </a:cubicBezTo>
                          <a:cubicBezTo>
                            <a:pt x="289227" y="9129"/>
                            <a:pt x="298356" y="5995"/>
                            <a:pt x="307620" y="2861"/>
                          </a:cubicBezTo>
                          <a:cubicBezTo>
                            <a:pt x="288410" y="8448"/>
                            <a:pt x="256937" y="15805"/>
                            <a:pt x="224510" y="29020"/>
                          </a:cubicBezTo>
                          <a:cubicBezTo>
                            <a:pt x="191948" y="41964"/>
                            <a:pt x="158976" y="60630"/>
                            <a:pt x="134179" y="78750"/>
                          </a:cubicBezTo>
                          <a:cubicBezTo>
                            <a:pt x="140174" y="75344"/>
                            <a:pt x="150393" y="68532"/>
                            <a:pt x="144943" y="73709"/>
                          </a:cubicBezTo>
                          <a:cubicBezTo>
                            <a:pt x="117013" y="96054"/>
                            <a:pt x="96303" y="113220"/>
                            <a:pt x="106249" y="99732"/>
                          </a:cubicBezTo>
                          <a:cubicBezTo>
                            <a:pt x="94532" y="113220"/>
                            <a:pt x="71234" y="135973"/>
                            <a:pt x="50252" y="164312"/>
                          </a:cubicBezTo>
                          <a:cubicBezTo>
                            <a:pt x="27908" y="194832"/>
                            <a:pt x="12648" y="229847"/>
                            <a:pt x="8016" y="253826"/>
                          </a:cubicBezTo>
                          <a:cubicBezTo>
                            <a:pt x="522" y="290340"/>
                            <a:pt x="-976" y="326172"/>
                            <a:pt x="522" y="360643"/>
                          </a:cubicBezTo>
                          <a:cubicBezTo>
                            <a:pt x="1885" y="395249"/>
                            <a:pt x="6790" y="428493"/>
                            <a:pt x="12784" y="461056"/>
                          </a:cubicBezTo>
                          <a:cubicBezTo>
                            <a:pt x="11831" y="453699"/>
                            <a:pt x="10741" y="445933"/>
                            <a:pt x="10332" y="437622"/>
                          </a:cubicBezTo>
                          <a:cubicBezTo>
                            <a:pt x="14147" y="419501"/>
                            <a:pt x="13329" y="409964"/>
                            <a:pt x="18370" y="441164"/>
                          </a:cubicBezTo>
                          <a:cubicBezTo>
                            <a:pt x="16599" y="425904"/>
                            <a:pt x="15237" y="421136"/>
                            <a:pt x="14011" y="414323"/>
                          </a:cubicBezTo>
                          <a:cubicBezTo>
                            <a:pt x="12784" y="407648"/>
                            <a:pt x="11694" y="398928"/>
                            <a:pt x="12648" y="375357"/>
                          </a:cubicBezTo>
                          <a:cubicBezTo>
                            <a:pt x="14147" y="393887"/>
                            <a:pt x="18234" y="398519"/>
                            <a:pt x="21776" y="354103"/>
                          </a:cubicBezTo>
                          <a:cubicBezTo>
                            <a:pt x="24774" y="298379"/>
                            <a:pt x="33494" y="250556"/>
                            <a:pt x="52977" y="205459"/>
                          </a:cubicBezTo>
                          <a:cubicBezTo>
                            <a:pt x="57609" y="194287"/>
                            <a:pt x="63740" y="182978"/>
                            <a:pt x="69871" y="172487"/>
                          </a:cubicBezTo>
                          <a:cubicBezTo>
                            <a:pt x="76139" y="162269"/>
                            <a:pt x="82815" y="152050"/>
                            <a:pt x="90172" y="142105"/>
                          </a:cubicBezTo>
                          <a:cubicBezTo>
                            <a:pt x="104886" y="122212"/>
                            <a:pt x="121917" y="102729"/>
                            <a:pt x="143308" y="84064"/>
                          </a:cubicBezTo>
                          <a:cubicBezTo>
                            <a:pt x="146033" y="84200"/>
                            <a:pt x="164426" y="70167"/>
                            <a:pt x="189359" y="56815"/>
                          </a:cubicBezTo>
                          <a:cubicBezTo>
                            <a:pt x="213883" y="43054"/>
                            <a:pt x="245084" y="31064"/>
                            <a:pt x="266065" y="25887"/>
                          </a:cubicBezTo>
                          <a:cubicBezTo>
                            <a:pt x="251078" y="33789"/>
                            <a:pt x="221241" y="44825"/>
                            <a:pt x="193038" y="61583"/>
                          </a:cubicBezTo>
                          <a:cubicBezTo>
                            <a:pt x="210886" y="51365"/>
                            <a:pt x="243585" y="37332"/>
                            <a:pt x="269199" y="31064"/>
                          </a:cubicBezTo>
                          <a:lnTo>
                            <a:pt x="277919" y="21663"/>
                          </a:lnTo>
                          <a:close/>
                        </a:path>
                      </a:pathLst>
                    </a:custGeom>
                    <a:solidFill>
                      <a:srgbClr val="1DADEB"/>
                    </a:solidFill>
                    <a:ln w="0" cap="flat">
                      <a:noFill/>
                      <a:prstDash val="solid"/>
                      <a:miter/>
                    </a:ln>
                  </p:spPr>
                  <p:txBody>
                    <a:bodyPr rtlCol="0" anchor="ctr"/>
                    <a:lstStyle/>
                    <a:p>
                      <a:endParaRPr lang="en-US"/>
                    </a:p>
                  </p:txBody>
                </p:sp>
                <p:sp>
                  <p:nvSpPr>
                    <p:cNvPr id="1138" name="Freeform: Shape 1137">
                      <a:extLst>
                        <a:ext uri="{FF2B5EF4-FFF2-40B4-BE49-F238E27FC236}">
                          <a16:creationId xmlns:a16="http://schemas.microsoft.com/office/drawing/2014/main" id="{B8857C32-C63C-A77A-E67B-0EFBC2FB204F}"/>
                        </a:ext>
                      </a:extLst>
                    </p:cNvPr>
                    <p:cNvSpPr/>
                    <p:nvPr/>
                  </p:nvSpPr>
                  <p:spPr>
                    <a:xfrm>
                      <a:off x="6554987" y="4618186"/>
                      <a:ext cx="5586" cy="7493"/>
                    </a:xfrm>
                    <a:custGeom>
                      <a:avLst/>
                      <a:gdLst>
                        <a:gd name="connsiteX0" fmla="*/ 0 w 5586"/>
                        <a:gd name="connsiteY0" fmla="*/ 7494 h 7493"/>
                        <a:gd name="connsiteX1" fmla="*/ 5586 w 5586"/>
                        <a:gd name="connsiteY1" fmla="*/ 0 h 7493"/>
                        <a:gd name="connsiteX2" fmla="*/ 0 w 5586"/>
                        <a:gd name="connsiteY2" fmla="*/ 7494 h 7493"/>
                      </a:gdLst>
                      <a:ahLst/>
                      <a:cxnLst>
                        <a:cxn ang="0">
                          <a:pos x="connsiteX0" y="connsiteY0"/>
                        </a:cxn>
                        <a:cxn ang="0">
                          <a:pos x="connsiteX1" y="connsiteY1"/>
                        </a:cxn>
                        <a:cxn ang="0">
                          <a:pos x="connsiteX2" y="connsiteY2"/>
                        </a:cxn>
                      </a:cxnLst>
                      <a:rect l="l" t="t" r="r" b="b"/>
                      <a:pathLst>
                        <a:path w="5586" h="7493">
                          <a:moveTo>
                            <a:pt x="0" y="7494"/>
                          </a:moveTo>
                          <a:cubicBezTo>
                            <a:pt x="1908" y="5041"/>
                            <a:pt x="3679" y="2589"/>
                            <a:pt x="5586" y="0"/>
                          </a:cubicBezTo>
                          <a:cubicBezTo>
                            <a:pt x="4360" y="1226"/>
                            <a:pt x="2725" y="3543"/>
                            <a:pt x="0" y="7494"/>
                          </a:cubicBezTo>
                          <a:close/>
                        </a:path>
                      </a:pathLst>
                    </a:custGeom>
                    <a:solidFill>
                      <a:srgbClr val="1DADEB"/>
                    </a:solidFill>
                    <a:ln w="0" cap="flat">
                      <a:noFill/>
                      <a:prstDash val="solid"/>
                      <a:miter/>
                    </a:ln>
                  </p:spPr>
                  <p:txBody>
                    <a:bodyPr rtlCol="0" anchor="ctr"/>
                    <a:lstStyle/>
                    <a:p>
                      <a:endParaRPr lang="en-US"/>
                    </a:p>
                  </p:txBody>
                </p:sp>
                <p:sp>
                  <p:nvSpPr>
                    <p:cNvPr id="1139" name="Freeform: Shape 1138">
                      <a:extLst>
                        <a:ext uri="{FF2B5EF4-FFF2-40B4-BE49-F238E27FC236}">
                          <a16:creationId xmlns:a16="http://schemas.microsoft.com/office/drawing/2014/main" id="{E74B8C5E-A354-5FDE-4C93-8BE6B054125A}"/>
                        </a:ext>
                      </a:extLst>
                    </p:cNvPr>
                    <p:cNvSpPr/>
                    <p:nvPr/>
                  </p:nvSpPr>
                  <p:spPr>
                    <a:xfrm>
                      <a:off x="6674202" y="4499789"/>
                      <a:ext cx="8855" cy="5313"/>
                    </a:xfrm>
                    <a:custGeom>
                      <a:avLst/>
                      <a:gdLst>
                        <a:gd name="connsiteX0" fmla="*/ 136 w 8855"/>
                        <a:gd name="connsiteY0" fmla="*/ 4769 h 5313"/>
                        <a:gd name="connsiteX1" fmla="*/ 0 w 8855"/>
                        <a:gd name="connsiteY1" fmla="*/ 5314 h 5313"/>
                        <a:gd name="connsiteX2" fmla="*/ 8856 w 8855"/>
                        <a:gd name="connsiteY2" fmla="*/ 0 h 5313"/>
                        <a:gd name="connsiteX3" fmla="*/ 136 w 8855"/>
                        <a:gd name="connsiteY3" fmla="*/ 4769 h 5313"/>
                      </a:gdLst>
                      <a:ahLst/>
                      <a:cxnLst>
                        <a:cxn ang="0">
                          <a:pos x="connsiteX0" y="connsiteY0"/>
                        </a:cxn>
                        <a:cxn ang="0">
                          <a:pos x="connsiteX1" y="connsiteY1"/>
                        </a:cxn>
                        <a:cxn ang="0">
                          <a:pos x="connsiteX2" y="connsiteY2"/>
                        </a:cxn>
                        <a:cxn ang="0">
                          <a:pos x="connsiteX3" y="connsiteY3"/>
                        </a:cxn>
                      </a:cxnLst>
                      <a:rect l="l" t="t" r="r" b="b"/>
                      <a:pathLst>
                        <a:path w="8855" h="5313">
                          <a:moveTo>
                            <a:pt x="136" y="4769"/>
                          </a:moveTo>
                          <a:cubicBezTo>
                            <a:pt x="136" y="4769"/>
                            <a:pt x="136" y="5041"/>
                            <a:pt x="0" y="5314"/>
                          </a:cubicBezTo>
                          <a:cubicBezTo>
                            <a:pt x="2997" y="3543"/>
                            <a:pt x="5858" y="1771"/>
                            <a:pt x="8856" y="0"/>
                          </a:cubicBezTo>
                          <a:cubicBezTo>
                            <a:pt x="5723" y="1635"/>
                            <a:pt x="2316" y="3543"/>
                            <a:pt x="136" y="4769"/>
                          </a:cubicBezTo>
                          <a:close/>
                        </a:path>
                      </a:pathLst>
                    </a:custGeom>
                    <a:solidFill>
                      <a:srgbClr val="1DADEB"/>
                    </a:solidFill>
                    <a:ln w="0" cap="flat">
                      <a:noFill/>
                      <a:prstDash val="solid"/>
                      <a:miter/>
                    </a:ln>
                  </p:spPr>
                  <p:txBody>
                    <a:bodyPr rtlCol="0" anchor="ctr"/>
                    <a:lstStyle/>
                    <a:p>
                      <a:endParaRPr lang="en-US"/>
                    </a:p>
                  </p:txBody>
                </p:sp>
                <p:sp>
                  <p:nvSpPr>
                    <p:cNvPr id="1140" name="Freeform: Shape 1139">
                      <a:extLst>
                        <a:ext uri="{FF2B5EF4-FFF2-40B4-BE49-F238E27FC236}">
                          <a16:creationId xmlns:a16="http://schemas.microsoft.com/office/drawing/2014/main" id="{AE315AAB-E8C7-9357-E91F-3B56B050F02D}"/>
                        </a:ext>
                      </a:extLst>
                    </p:cNvPr>
                    <p:cNvSpPr/>
                    <p:nvPr/>
                  </p:nvSpPr>
                  <p:spPr>
                    <a:xfrm>
                      <a:off x="6517792" y="4909799"/>
                      <a:ext cx="3950" cy="18891"/>
                    </a:xfrm>
                    <a:custGeom>
                      <a:avLst/>
                      <a:gdLst>
                        <a:gd name="connsiteX0" fmla="*/ 136 w 3950"/>
                        <a:gd name="connsiteY0" fmla="*/ 1180 h 18891"/>
                        <a:gd name="connsiteX1" fmla="*/ 3951 w 3950"/>
                        <a:gd name="connsiteY1" fmla="*/ 18892 h 18891"/>
                        <a:gd name="connsiteX2" fmla="*/ 1635 w 3950"/>
                        <a:gd name="connsiteY2" fmla="*/ 5131 h 18891"/>
                        <a:gd name="connsiteX3" fmla="*/ 0 w 3950"/>
                        <a:gd name="connsiteY3" fmla="*/ 1316 h 18891"/>
                      </a:gdLst>
                      <a:ahLst/>
                      <a:cxnLst>
                        <a:cxn ang="0">
                          <a:pos x="connsiteX0" y="connsiteY0"/>
                        </a:cxn>
                        <a:cxn ang="0">
                          <a:pos x="connsiteX1" y="connsiteY1"/>
                        </a:cxn>
                        <a:cxn ang="0">
                          <a:pos x="connsiteX2" y="connsiteY2"/>
                        </a:cxn>
                        <a:cxn ang="0">
                          <a:pos x="connsiteX3" y="connsiteY3"/>
                        </a:cxn>
                      </a:cxnLst>
                      <a:rect l="l" t="t" r="r" b="b"/>
                      <a:pathLst>
                        <a:path w="3950" h="18891">
                          <a:moveTo>
                            <a:pt x="136" y="1180"/>
                          </a:moveTo>
                          <a:cubicBezTo>
                            <a:pt x="1499" y="7584"/>
                            <a:pt x="2180" y="12488"/>
                            <a:pt x="3951" y="18892"/>
                          </a:cubicBezTo>
                          <a:cubicBezTo>
                            <a:pt x="3270" y="14941"/>
                            <a:pt x="2180" y="9900"/>
                            <a:pt x="1635" y="5131"/>
                          </a:cubicBezTo>
                          <a:cubicBezTo>
                            <a:pt x="817" y="499"/>
                            <a:pt x="272" y="-1545"/>
                            <a:pt x="0" y="1316"/>
                          </a:cubicBezTo>
                          <a:close/>
                        </a:path>
                      </a:pathLst>
                    </a:custGeom>
                    <a:solidFill>
                      <a:srgbClr val="1DADEB"/>
                    </a:solidFill>
                    <a:ln w="0" cap="flat">
                      <a:noFill/>
                      <a:prstDash val="solid"/>
                      <a:miter/>
                    </a:ln>
                  </p:spPr>
                  <p:txBody>
                    <a:bodyPr rtlCol="0" anchor="ctr"/>
                    <a:lstStyle/>
                    <a:p>
                      <a:endParaRPr lang="en-US"/>
                    </a:p>
                  </p:txBody>
                </p:sp>
                <p:sp>
                  <p:nvSpPr>
                    <p:cNvPr id="1141" name="Freeform: Shape 1140">
                      <a:extLst>
                        <a:ext uri="{FF2B5EF4-FFF2-40B4-BE49-F238E27FC236}">
                          <a16:creationId xmlns:a16="http://schemas.microsoft.com/office/drawing/2014/main" id="{01B8E4FB-A792-96D1-C5C5-70EC2B83F777}"/>
                        </a:ext>
                      </a:extLst>
                    </p:cNvPr>
                    <p:cNvSpPr/>
                    <p:nvPr/>
                  </p:nvSpPr>
                  <p:spPr>
                    <a:xfrm>
                      <a:off x="6512479" y="4930325"/>
                      <a:ext cx="1792" cy="7425"/>
                    </a:xfrm>
                    <a:custGeom>
                      <a:avLst/>
                      <a:gdLst>
                        <a:gd name="connsiteX0" fmla="*/ 1771 w 1792"/>
                        <a:gd name="connsiteY0" fmla="*/ 3270 h 7425"/>
                        <a:gd name="connsiteX1" fmla="*/ 0 w 1792"/>
                        <a:gd name="connsiteY1" fmla="*/ 0 h 7425"/>
                        <a:gd name="connsiteX2" fmla="*/ 545 w 1792"/>
                        <a:gd name="connsiteY2" fmla="*/ 7221 h 7425"/>
                        <a:gd name="connsiteX3" fmla="*/ 1771 w 1792"/>
                        <a:gd name="connsiteY3" fmla="*/ 3270 h 7425"/>
                      </a:gdLst>
                      <a:ahLst/>
                      <a:cxnLst>
                        <a:cxn ang="0">
                          <a:pos x="connsiteX0" y="connsiteY0"/>
                        </a:cxn>
                        <a:cxn ang="0">
                          <a:pos x="connsiteX1" y="connsiteY1"/>
                        </a:cxn>
                        <a:cxn ang="0">
                          <a:pos x="connsiteX2" y="connsiteY2"/>
                        </a:cxn>
                        <a:cxn ang="0">
                          <a:pos x="connsiteX3" y="connsiteY3"/>
                        </a:cxn>
                      </a:cxnLst>
                      <a:rect l="l" t="t" r="r" b="b"/>
                      <a:pathLst>
                        <a:path w="1792" h="7425">
                          <a:moveTo>
                            <a:pt x="1771" y="3270"/>
                          </a:moveTo>
                          <a:lnTo>
                            <a:pt x="0" y="0"/>
                          </a:lnTo>
                          <a:cubicBezTo>
                            <a:pt x="272" y="2861"/>
                            <a:pt x="409" y="4769"/>
                            <a:pt x="545" y="7221"/>
                          </a:cubicBezTo>
                          <a:cubicBezTo>
                            <a:pt x="1363" y="7902"/>
                            <a:pt x="1908" y="6949"/>
                            <a:pt x="1771" y="3270"/>
                          </a:cubicBezTo>
                          <a:close/>
                        </a:path>
                      </a:pathLst>
                    </a:custGeom>
                    <a:solidFill>
                      <a:srgbClr val="1DADEB"/>
                    </a:solidFill>
                    <a:ln w="0" cap="flat">
                      <a:noFill/>
                      <a:prstDash val="solid"/>
                      <a:miter/>
                    </a:ln>
                  </p:spPr>
                  <p:txBody>
                    <a:bodyPr rtlCol="0" anchor="ctr"/>
                    <a:lstStyle/>
                    <a:p>
                      <a:endParaRPr lang="en-US"/>
                    </a:p>
                  </p:txBody>
                </p:sp>
                <p:sp>
                  <p:nvSpPr>
                    <p:cNvPr id="1142" name="Freeform: Shape 1141">
                      <a:extLst>
                        <a:ext uri="{FF2B5EF4-FFF2-40B4-BE49-F238E27FC236}">
                          <a16:creationId xmlns:a16="http://schemas.microsoft.com/office/drawing/2014/main" id="{E9E88B5E-9831-221E-7DF6-0DBA184B44D8}"/>
                        </a:ext>
                      </a:extLst>
                    </p:cNvPr>
                    <p:cNvSpPr/>
                    <p:nvPr/>
                  </p:nvSpPr>
                  <p:spPr>
                    <a:xfrm>
                      <a:off x="7141525" y="4635081"/>
                      <a:ext cx="6539" cy="8310"/>
                    </a:xfrm>
                    <a:custGeom>
                      <a:avLst/>
                      <a:gdLst>
                        <a:gd name="connsiteX0" fmla="*/ 0 w 6539"/>
                        <a:gd name="connsiteY0" fmla="*/ 0 h 8310"/>
                        <a:gd name="connsiteX1" fmla="*/ 6540 w 6539"/>
                        <a:gd name="connsiteY1" fmla="*/ 8311 h 8310"/>
                        <a:gd name="connsiteX2" fmla="*/ 0 w 6539"/>
                        <a:gd name="connsiteY2" fmla="*/ 0 h 8310"/>
                      </a:gdLst>
                      <a:ahLst/>
                      <a:cxnLst>
                        <a:cxn ang="0">
                          <a:pos x="connsiteX0" y="connsiteY0"/>
                        </a:cxn>
                        <a:cxn ang="0">
                          <a:pos x="connsiteX1" y="connsiteY1"/>
                        </a:cxn>
                        <a:cxn ang="0">
                          <a:pos x="connsiteX2" y="connsiteY2"/>
                        </a:cxn>
                      </a:cxnLst>
                      <a:rect l="l" t="t" r="r" b="b"/>
                      <a:pathLst>
                        <a:path w="6539" h="8310">
                          <a:moveTo>
                            <a:pt x="0" y="0"/>
                          </a:moveTo>
                          <a:cubicBezTo>
                            <a:pt x="2316" y="2589"/>
                            <a:pt x="4360" y="5586"/>
                            <a:pt x="6540" y="8311"/>
                          </a:cubicBezTo>
                          <a:cubicBezTo>
                            <a:pt x="2997" y="2997"/>
                            <a:pt x="1226" y="953"/>
                            <a:pt x="0" y="0"/>
                          </a:cubicBezTo>
                          <a:close/>
                        </a:path>
                      </a:pathLst>
                    </a:custGeom>
                    <a:solidFill>
                      <a:srgbClr val="1DADEB"/>
                    </a:solidFill>
                    <a:ln w="0" cap="flat">
                      <a:noFill/>
                      <a:prstDash val="solid"/>
                      <a:miter/>
                    </a:ln>
                  </p:spPr>
                  <p:txBody>
                    <a:bodyPr rtlCol="0" anchor="ctr"/>
                    <a:lstStyle/>
                    <a:p>
                      <a:endParaRPr lang="en-US"/>
                    </a:p>
                  </p:txBody>
                </p:sp>
                <p:sp>
                  <p:nvSpPr>
                    <p:cNvPr id="1143" name="Freeform: Shape 1142">
                      <a:extLst>
                        <a:ext uri="{FF2B5EF4-FFF2-40B4-BE49-F238E27FC236}">
                          <a16:creationId xmlns:a16="http://schemas.microsoft.com/office/drawing/2014/main" id="{EBB9E6E1-FF39-415F-7691-FA594C0437BB}"/>
                        </a:ext>
                      </a:extLst>
                    </p:cNvPr>
                    <p:cNvSpPr/>
                    <p:nvPr/>
                  </p:nvSpPr>
                  <p:spPr>
                    <a:xfrm>
                      <a:off x="6559979" y="4458004"/>
                      <a:ext cx="413010" cy="168586"/>
                    </a:xfrm>
                    <a:custGeom>
                      <a:avLst/>
                      <a:gdLst>
                        <a:gd name="connsiteX0" fmla="*/ 339437 w 413010"/>
                        <a:gd name="connsiteY0" fmla="*/ 1047 h 168586"/>
                        <a:gd name="connsiteX1" fmla="*/ 314641 w 413010"/>
                        <a:gd name="connsiteY1" fmla="*/ 1456 h 168586"/>
                        <a:gd name="connsiteX2" fmla="*/ 277582 w 413010"/>
                        <a:gd name="connsiteY2" fmla="*/ 3364 h 168586"/>
                        <a:gd name="connsiteX3" fmla="*/ 294340 w 413010"/>
                        <a:gd name="connsiteY3" fmla="*/ 3500 h 168586"/>
                        <a:gd name="connsiteX4" fmla="*/ 216953 w 413010"/>
                        <a:gd name="connsiteY4" fmla="*/ 12355 h 168586"/>
                        <a:gd name="connsiteX5" fmla="*/ 138066 w 413010"/>
                        <a:gd name="connsiteY5" fmla="*/ 40286 h 168586"/>
                        <a:gd name="connsiteX6" fmla="*/ 114359 w 413010"/>
                        <a:gd name="connsiteY6" fmla="*/ 46962 h 168586"/>
                        <a:gd name="connsiteX7" fmla="*/ 50869 w 413010"/>
                        <a:gd name="connsiteY7" fmla="*/ 101460 h 168586"/>
                        <a:gd name="connsiteX8" fmla="*/ 731 w 413010"/>
                        <a:gd name="connsiteY8" fmla="*/ 160046 h 168586"/>
                        <a:gd name="connsiteX9" fmla="*/ 49 w 413010"/>
                        <a:gd name="connsiteY9" fmla="*/ 167676 h 168586"/>
                        <a:gd name="connsiteX10" fmla="*/ 19805 w 413010"/>
                        <a:gd name="connsiteY10" fmla="*/ 141653 h 168586"/>
                        <a:gd name="connsiteX11" fmla="*/ 16262 w 413010"/>
                        <a:gd name="connsiteY11" fmla="*/ 147648 h 168586"/>
                        <a:gd name="connsiteX12" fmla="*/ 47599 w 413010"/>
                        <a:gd name="connsiteY12" fmla="*/ 112224 h 168586"/>
                        <a:gd name="connsiteX13" fmla="*/ 78663 w 413010"/>
                        <a:gd name="connsiteY13" fmla="*/ 81705 h 168586"/>
                        <a:gd name="connsiteX14" fmla="*/ 69943 w 413010"/>
                        <a:gd name="connsiteY14" fmla="*/ 93694 h 168586"/>
                        <a:gd name="connsiteX15" fmla="*/ 138884 w 413010"/>
                        <a:gd name="connsiteY15" fmla="*/ 46417 h 168586"/>
                        <a:gd name="connsiteX16" fmla="*/ 183163 w 413010"/>
                        <a:gd name="connsiteY16" fmla="*/ 23255 h 168586"/>
                        <a:gd name="connsiteX17" fmla="*/ 213546 w 413010"/>
                        <a:gd name="connsiteY17" fmla="*/ 15217 h 168586"/>
                        <a:gd name="connsiteX18" fmla="*/ 228125 w 413010"/>
                        <a:gd name="connsiteY18" fmla="*/ 14127 h 168586"/>
                        <a:gd name="connsiteX19" fmla="*/ 250197 w 413010"/>
                        <a:gd name="connsiteY19" fmla="*/ 8813 h 168586"/>
                        <a:gd name="connsiteX20" fmla="*/ 278127 w 413010"/>
                        <a:gd name="connsiteY20" fmla="*/ 6088 h 168586"/>
                        <a:gd name="connsiteX21" fmla="*/ 339574 w 413010"/>
                        <a:gd name="connsiteY21" fmla="*/ 9222 h 168586"/>
                        <a:gd name="connsiteX22" fmla="*/ 413010 w 413010"/>
                        <a:gd name="connsiteY22" fmla="*/ 22165 h 168586"/>
                        <a:gd name="connsiteX23" fmla="*/ 338620 w 413010"/>
                        <a:gd name="connsiteY23" fmla="*/ 7314 h 168586"/>
                        <a:gd name="connsiteX24" fmla="*/ 339574 w 413010"/>
                        <a:gd name="connsiteY24" fmla="*/ 911 h 168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3010" h="168586">
                          <a:moveTo>
                            <a:pt x="339437" y="1047"/>
                          </a:moveTo>
                          <a:cubicBezTo>
                            <a:pt x="319137" y="-1133"/>
                            <a:pt x="317911" y="639"/>
                            <a:pt x="314641" y="1456"/>
                          </a:cubicBezTo>
                          <a:cubicBezTo>
                            <a:pt x="311235" y="2546"/>
                            <a:pt x="306057" y="2819"/>
                            <a:pt x="277582" y="3364"/>
                          </a:cubicBezTo>
                          <a:cubicBezTo>
                            <a:pt x="283168" y="3091"/>
                            <a:pt x="288754" y="3227"/>
                            <a:pt x="294340" y="3500"/>
                          </a:cubicBezTo>
                          <a:cubicBezTo>
                            <a:pt x="274040" y="4181"/>
                            <a:pt x="245564" y="5952"/>
                            <a:pt x="216953" y="12355"/>
                          </a:cubicBezTo>
                          <a:cubicBezTo>
                            <a:pt x="188341" y="18487"/>
                            <a:pt x="159593" y="28977"/>
                            <a:pt x="138066" y="40286"/>
                          </a:cubicBezTo>
                          <a:cubicBezTo>
                            <a:pt x="141881" y="35517"/>
                            <a:pt x="110953" y="52412"/>
                            <a:pt x="114359" y="46962"/>
                          </a:cubicBezTo>
                          <a:cubicBezTo>
                            <a:pt x="85611" y="64810"/>
                            <a:pt x="60679" y="87155"/>
                            <a:pt x="50869" y="101460"/>
                          </a:cubicBezTo>
                          <a:cubicBezTo>
                            <a:pt x="35201" y="114949"/>
                            <a:pt x="16807" y="139609"/>
                            <a:pt x="731" y="160046"/>
                          </a:cubicBezTo>
                          <a:cubicBezTo>
                            <a:pt x="4682" y="155823"/>
                            <a:pt x="731" y="164815"/>
                            <a:pt x="49" y="167676"/>
                          </a:cubicBezTo>
                          <a:cubicBezTo>
                            <a:pt x="-360" y="170809"/>
                            <a:pt x="1412" y="166722"/>
                            <a:pt x="19805" y="141653"/>
                          </a:cubicBezTo>
                          <a:cubicBezTo>
                            <a:pt x="16807" y="145740"/>
                            <a:pt x="19124" y="143560"/>
                            <a:pt x="16262" y="147648"/>
                          </a:cubicBezTo>
                          <a:cubicBezTo>
                            <a:pt x="29615" y="132661"/>
                            <a:pt x="38879" y="122306"/>
                            <a:pt x="47599" y="112224"/>
                          </a:cubicBezTo>
                          <a:cubicBezTo>
                            <a:pt x="56591" y="102278"/>
                            <a:pt x="65039" y="92741"/>
                            <a:pt x="78663" y="81705"/>
                          </a:cubicBezTo>
                          <a:cubicBezTo>
                            <a:pt x="95694" y="69851"/>
                            <a:pt x="54411" y="105684"/>
                            <a:pt x="69943" y="93694"/>
                          </a:cubicBezTo>
                          <a:cubicBezTo>
                            <a:pt x="85339" y="78571"/>
                            <a:pt x="113542" y="59088"/>
                            <a:pt x="138884" y="46417"/>
                          </a:cubicBezTo>
                          <a:cubicBezTo>
                            <a:pt x="163953" y="33337"/>
                            <a:pt x="185616" y="26253"/>
                            <a:pt x="183163" y="23255"/>
                          </a:cubicBezTo>
                          <a:cubicBezTo>
                            <a:pt x="198287" y="17806"/>
                            <a:pt x="207415" y="16307"/>
                            <a:pt x="213546" y="15217"/>
                          </a:cubicBezTo>
                          <a:cubicBezTo>
                            <a:pt x="219814" y="13991"/>
                            <a:pt x="223356" y="14400"/>
                            <a:pt x="228125" y="14127"/>
                          </a:cubicBezTo>
                          <a:cubicBezTo>
                            <a:pt x="234120" y="12083"/>
                            <a:pt x="241613" y="10040"/>
                            <a:pt x="250197" y="8813"/>
                          </a:cubicBezTo>
                          <a:cubicBezTo>
                            <a:pt x="258644" y="7314"/>
                            <a:pt x="268181" y="6361"/>
                            <a:pt x="278127" y="6088"/>
                          </a:cubicBezTo>
                          <a:cubicBezTo>
                            <a:pt x="298155" y="5407"/>
                            <a:pt x="319409" y="6497"/>
                            <a:pt x="339574" y="9222"/>
                          </a:cubicBezTo>
                          <a:cubicBezTo>
                            <a:pt x="379630" y="14672"/>
                            <a:pt x="411648" y="26798"/>
                            <a:pt x="413010" y="22165"/>
                          </a:cubicBezTo>
                          <a:cubicBezTo>
                            <a:pt x="395298" y="16307"/>
                            <a:pt x="365869" y="8405"/>
                            <a:pt x="338620" y="7314"/>
                          </a:cubicBezTo>
                          <a:lnTo>
                            <a:pt x="339574" y="911"/>
                          </a:lnTo>
                          <a:close/>
                        </a:path>
                      </a:pathLst>
                    </a:custGeom>
                    <a:solidFill>
                      <a:srgbClr val="1DADEB"/>
                    </a:solidFill>
                    <a:ln w="0" cap="flat">
                      <a:noFill/>
                      <a:prstDash val="solid"/>
                      <a:miter/>
                    </a:ln>
                  </p:spPr>
                  <p:txBody>
                    <a:bodyPr rtlCol="0" anchor="ctr"/>
                    <a:lstStyle/>
                    <a:p>
                      <a:endParaRPr lang="en-US"/>
                    </a:p>
                  </p:txBody>
                </p:sp>
                <p:sp>
                  <p:nvSpPr>
                    <p:cNvPr id="1144" name="Freeform: Shape 1143">
                      <a:extLst>
                        <a:ext uri="{FF2B5EF4-FFF2-40B4-BE49-F238E27FC236}">
                          <a16:creationId xmlns:a16="http://schemas.microsoft.com/office/drawing/2014/main" id="{F76B951B-6C42-6D8E-EF52-80C391A16898}"/>
                        </a:ext>
                      </a:extLst>
                    </p:cNvPr>
                    <p:cNvSpPr/>
                    <p:nvPr/>
                  </p:nvSpPr>
                  <p:spPr>
                    <a:xfrm>
                      <a:off x="6514931" y="4840267"/>
                      <a:ext cx="136" cy="7356"/>
                    </a:xfrm>
                    <a:custGeom>
                      <a:avLst/>
                      <a:gdLst>
                        <a:gd name="connsiteX0" fmla="*/ 0 w 136"/>
                        <a:gd name="connsiteY0" fmla="*/ 7357 h 7356"/>
                        <a:gd name="connsiteX1" fmla="*/ 136 w 136"/>
                        <a:gd name="connsiteY1" fmla="*/ 0 h 7356"/>
                        <a:gd name="connsiteX2" fmla="*/ 0 w 136"/>
                        <a:gd name="connsiteY2" fmla="*/ 7357 h 7356"/>
                      </a:gdLst>
                      <a:ahLst/>
                      <a:cxnLst>
                        <a:cxn ang="0">
                          <a:pos x="connsiteX0" y="connsiteY0"/>
                        </a:cxn>
                        <a:cxn ang="0">
                          <a:pos x="connsiteX1" y="connsiteY1"/>
                        </a:cxn>
                        <a:cxn ang="0">
                          <a:pos x="connsiteX2" y="connsiteY2"/>
                        </a:cxn>
                      </a:cxnLst>
                      <a:rect l="l" t="t" r="r" b="b"/>
                      <a:pathLst>
                        <a:path w="136" h="7356">
                          <a:moveTo>
                            <a:pt x="0" y="7357"/>
                          </a:moveTo>
                          <a:cubicBezTo>
                            <a:pt x="0" y="5041"/>
                            <a:pt x="0" y="1907"/>
                            <a:pt x="136" y="0"/>
                          </a:cubicBezTo>
                          <a:cubicBezTo>
                            <a:pt x="136" y="2180"/>
                            <a:pt x="136" y="4905"/>
                            <a:pt x="0" y="7357"/>
                          </a:cubicBezTo>
                          <a:close/>
                        </a:path>
                      </a:pathLst>
                    </a:custGeom>
                    <a:solidFill>
                      <a:srgbClr val="1DADEB"/>
                    </a:solidFill>
                    <a:ln w="0" cap="flat">
                      <a:noFill/>
                      <a:prstDash val="solid"/>
                      <a:miter/>
                    </a:ln>
                  </p:spPr>
                  <p:txBody>
                    <a:bodyPr rtlCol="0" anchor="ctr"/>
                    <a:lstStyle/>
                    <a:p>
                      <a:endParaRPr lang="en-US"/>
                    </a:p>
                  </p:txBody>
                </p:sp>
                <p:sp>
                  <p:nvSpPr>
                    <p:cNvPr id="1145" name="Freeform: Shape 1144">
                      <a:extLst>
                        <a:ext uri="{FF2B5EF4-FFF2-40B4-BE49-F238E27FC236}">
                          <a16:creationId xmlns:a16="http://schemas.microsoft.com/office/drawing/2014/main" id="{68A6740E-6888-8D81-783A-4463534D9AA4}"/>
                        </a:ext>
                      </a:extLst>
                    </p:cNvPr>
                    <p:cNvSpPr/>
                    <p:nvPr/>
                  </p:nvSpPr>
                  <p:spPr>
                    <a:xfrm>
                      <a:off x="6328547" y="4863361"/>
                      <a:ext cx="183523" cy="335640"/>
                    </a:xfrm>
                    <a:custGeom>
                      <a:avLst/>
                      <a:gdLst>
                        <a:gd name="connsiteX0" fmla="*/ 136 w 183523"/>
                        <a:gd name="connsiteY0" fmla="*/ 335641 h 335640"/>
                        <a:gd name="connsiteX1" fmla="*/ 5177 w 183523"/>
                        <a:gd name="connsiteY1" fmla="*/ 318338 h 335640"/>
                        <a:gd name="connsiteX2" fmla="*/ 26023 w 183523"/>
                        <a:gd name="connsiteY2" fmla="*/ 292043 h 335640"/>
                        <a:gd name="connsiteX3" fmla="*/ 45234 w 183523"/>
                        <a:gd name="connsiteY3" fmla="*/ 270107 h 335640"/>
                        <a:gd name="connsiteX4" fmla="*/ 81884 w 183523"/>
                        <a:gd name="connsiteY4" fmla="*/ 235637 h 335640"/>
                        <a:gd name="connsiteX5" fmla="*/ 165266 w 183523"/>
                        <a:gd name="connsiteY5" fmla="*/ 176506 h 335640"/>
                        <a:gd name="connsiteX6" fmla="*/ 158590 w 183523"/>
                        <a:gd name="connsiteY6" fmla="*/ 182501 h 335640"/>
                        <a:gd name="connsiteX7" fmla="*/ 170716 w 183523"/>
                        <a:gd name="connsiteY7" fmla="*/ 174871 h 335640"/>
                        <a:gd name="connsiteX8" fmla="*/ 175076 w 183523"/>
                        <a:gd name="connsiteY8" fmla="*/ 172418 h 335640"/>
                        <a:gd name="connsiteX9" fmla="*/ 173713 w 183523"/>
                        <a:gd name="connsiteY9" fmla="*/ 165879 h 335640"/>
                        <a:gd name="connsiteX10" fmla="*/ 167991 w 183523"/>
                        <a:gd name="connsiteY10" fmla="*/ 135360 h 335640"/>
                        <a:gd name="connsiteX11" fmla="*/ 157909 w 183523"/>
                        <a:gd name="connsiteY11" fmla="*/ 78273 h 335640"/>
                        <a:gd name="connsiteX12" fmla="*/ 156138 w 183523"/>
                        <a:gd name="connsiteY12" fmla="*/ 60288 h 335640"/>
                        <a:gd name="connsiteX13" fmla="*/ 155456 w 183523"/>
                        <a:gd name="connsiteY13" fmla="*/ 39851 h 335640"/>
                        <a:gd name="connsiteX14" fmla="*/ 157500 w 183523"/>
                        <a:gd name="connsiteY14" fmla="*/ 29360 h 335640"/>
                        <a:gd name="connsiteX15" fmla="*/ 155456 w 183523"/>
                        <a:gd name="connsiteY15" fmla="*/ 204 h 335640"/>
                        <a:gd name="connsiteX16" fmla="*/ 158726 w 183523"/>
                        <a:gd name="connsiteY16" fmla="*/ 23502 h 335640"/>
                        <a:gd name="connsiteX17" fmla="*/ 158182 w 183523"/>
                        <a:gd name="connsiteY17" fmla="*/ 10422 h 335640"/>
                        <a:gd name="connsiteX18" fmla="*/ 168400 w 183523"/>
                        <a:gd name="connsiteY18" fmla="*/ 59198 h 335640"/>
                        <a:gd name="connsiteX19" fmla="*/ 164585 w 183523"/>
                        <a:gd name="connsiteY19" fmla="*/ 48435 h 335640"/>
                        <a:gd name="connsiteX20" fmla="*/ 160089 w 183523"/>
                        <a:gd name="connsiteY20" fmla="*/ 30178 h 335640"/>
                        <a:gd name="connsiteX21" fmla="*/ 164312 w 183523"/>
                        <a:gd name="connsiteY21" fmla="*/ 50342 h 335640"/>
                        <a:gd name="connsiteX22" fmla="*/ 164040 w 183523"/>
                        <a:gd name="connsiteY22" fmla="*/ 75548 h 335640"/>
                        <a:gd name="connsiteX23" fmla="*/ 174122 w 183523"/>
                        <a:gd name="connsiteY23" fmla="*/ 131681 h 335640"/>
                        <a:gd name="connsiteX24" fmla="*/ 175348 w 183523"/>
                        <a:gd name="connsiteY24" fmla="*/ 162473 h 335640"/>
                        <a:gd name="connsiteX25" fmla="*/ 176438 w 183523"/>
                        <a:gd name="connsiteY25" fmla="*/ 164516 h 335640"/>
                        <a:gd name="connsiteX26" fmla="*/ 177256 w 183523"/>
                        <a:gd name="connsiteY26" fmla="*/ 164925 h 335640"/>
                        <a:gd name="connsiteX27" fmla="*/ 178891 w 183523"/>
                        <a:gd name="connsiteY27" fmla="*/ 166015 h 335640"/>
                        <a:gd name="connsiteX28" fmla="*/ 182433 w 183523"/>
                        <a:gd name="connsiteY28" fmla="*/ 168876 h 335640"/>
                        <a:gd name="connsiteX29" fmla="*/ 183523 w 183523"/>
                        <a:gd name="connsiteY29" fmla="*/ 176234 h 335640"/>
                        <a:gd name="connsiteX30" fmla="*/ 174531 w 183523"/>
                        <a:gd name="connsiteY30" fmla="*/ 180593 h 335640"/>
                        <a:gd name="connsiteX31" fmla="*/ 160770 w 183523"/>
                        <a:gd name="connsiteY31" fmla="*/ 190131 h 335640"/>
                        <a:gd name="connsiteX32" fmla="*/ 152187 w 183523"/>
                        <a:gd name="connsiteY32" fmla="*/ 197352 h 335640"/>
                        <a:gd name="connsiteX33" fmla="*/ 152187 w 183523"/>
                        <a:gd name="connsiteY33" fmla="*/ 201712 h 335640"/>
                        <a:gd name="connsiteX34" fmla="*/ 119351 w 183523"/>
                        <a:gd name="connsiteY34" fmla="*/ 233593 h 335640"/>
                        <a:gd name="connsiteX35" fmla="*/ 61038 w 183523"/>
                        <a:gd name="connsiteY35" fmla="*/ 272150 h 335640"/>
                        <a:gd name="connsiteX36" fmla="*/ 98506 w 183523"/>
                        <a:gd name="connsiteY36" fmla="*/ 235773 h 335640"/>
                        <a:gd name="connsiteX37" fmla="*/ 144557 w 183523"/>
                        <a:gd name="connsiteY37" fmla="*/ 201439 h 335640"/>
                        <a:gd name="connsiteX38" fmla="*/ 153004 w 183523"/>
                        <a:gd name="connsiteY38" fmla="*/ 192719 h 335640"/>
                        <a:gd name="connsiteX39" fmla="*/ 165130 w 183523"/>
                        <a:gd name="connsiteY39" fmla="*/ 184817 h 335640"/>
                        <a:gd name="connsiteX40" fmla="*/ 170580 w 183523"/>
                        <a:gd name="connsiteY40" fmla="*/ 181275 h 335640"/>
                        <a:gd name="connsiteX41" fmla="*/ 172351 w 183523"/>
                        <a:gd name="connsiteY41" fmla="*/ 179912 h 335640"/>
                        <a:gd name="connsiteX42" fmla="*/ 171397 w 183523"/>
                        <a:gd name="connsiteY42" fmla="*/ 177596 h 335640"/>
                        <a:gd name="connsiteX43" fmla="*/ 170716 w 183523"/>
                        <a:gd name="connsiteY43" fmla="*/ 178550 h 335640"/>
                        <a:gd name="connsiteX44" fmla="*/ 170307 w 183523"/>
                        <a:gd name="connsiteY44" fmla="*/ 178958 h 335640"/>
                        <a:gd name="connsiteX45" fmla="*/ 168264 w 183523"/>
                        <a:gd name="connsiteY45" fmla="*/ 180321 h 335640"/>
                        <a:gd name="connsiteX46" fmla="*/ 159408 w 183523"/>
                        <a:gd name="connsiteY46" fmla="*/ 186452 h 335640"/>
                        <a:gd name="connsiteX47" fmla="*/ 139652 w 183523"/>
                        <a:gd name="connsiteY47" fmla="*/ 200077 h 335640"/>
                        <a:gd name="connsiteX48" fmla="*/ 98915 w 183523"/>
                        <a:gd name="connsiteY48" fmla="*/ 229233 h 335640"/>
                        <a:gd name="connsiteX49" fmla="*/ 106681 w 183523"/>
                        <a:gd name="connsiteY49" fmla="*/ 222421 h 335640"/>
                        <a:gd name="connsiteX50" fmla="*/ 71801 w 183523"/>
                        <a:gd name="connsiteY50" fmla="*/ 254711 h 335640"/>
                        <a:gd name="connsiteX51" fmla="*/ 54090 w 183523"/>
                        <a:gd name="connsiteY51" fmla="*/ 273785 h 335640"/>
                        <a:gd name="connsiteX52" fmla="*/ 33244 w 183523"/>
                        <a:gd name="connsiteY52" fmla="*/ 296539 h 335640"/>
                        <a:gd name="connsiteX53" fmla="*/ 21527 w 183523"/>
                        <a:gd name="connsiteY53" fmla="*/ 305667 h 335640"/>
                        <a:gd name="connsiteX54" fmla="*/ 0 w 183523"/>
                        <a:gd name="connsiteY54" fmla="*/ 335369 h 335640"/>
                        <a:gd name="connsiteX55" fmla="*/ 29838 w 183523"/>
                        <a:gd name="connsiteY55" fmla="*/ 295721 h 335640"/>
                        <a:gd name="connsiteX56" fmla="*/ 50547 w 183523"/>
                        <a:gd name="connsiteY56" fmla="*/ 273241 h 335640"/>
                        <a:gd name="connsiteX57" fmla="*/ 29838 w 183523"/>
                        <a:gd name="connsiteY57" fmla="*/ 295721 h 335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183523" h="335640">
                          <a:moveTo>
                            <a:pt x="136" y="335641"/>
                          </a:moveTo>
                          <a:lnTo>
                            <a:pt x="5177" y="318338"/>
                          </a:lnTo>
                          <a:cubicBezTo>
                            <a:pt x="11853" y="308255"/>
                            <a:pt x="19211" y="299808"/>
                            <a:pt x="26023" y="292043"/>
                          </a:cubicBezTo>
                          <a:cubicBezTo>
                            <a:pt x="32835" y="284276"/>
                            <a:pt x="39239" y="276919"/>
                            <a:pt x="45234" y="270107"/>
                          </a:cubicBezTo>
                          <a:cubicBezTo>
                            <a:pt x="57904" y="256891"/>
                            <a:pt x="69894" y="245855"/>
                            <a:pt x="81884" y="235637"/>
                          </a:cubicBezTo>
                          <a:cubicBezTo>
                            <a:pt x="105999" y="215472"/>
                            <a:pt x="130115" y="198033"/>
                            <a:pt x="165266" y="176506"/>
                          </a:cubicBezTo>
                          <a:cubicBezTo>
                            <a:pt x="171125" y="174054"/>
                            <a:pt x="162814" y="179503"/>
                            <a:pt x="158590" y="182501"/>
                          </a:cubicBezTo>
                          <a:cubicBezTo>
                            <a:pt x="162405" y="180049"/>
                            <a:pt x="166492" y="177596"/>
                            <a:pt x="170716" y="174871"/>
                          </a:cubicBezTo>
                          <a:cubicBezTo>
                            <a:pt x="172078" y="174054"/>
                            <a:pt x="173577" y="173236"/>
                            <a:pt x="175076" y="172418"/>
                          </a:cubicBezTo>
                          <a:cubicBezTo>
                            <a:pt x="174667" y="170239"/>
                            <a:pt x="174122" y="168059"/>
                            <a:pt x="173713" y="165879"/>
                          </a:cubicBezTo>
                          <a:cubicBezTo>
                            <a:pt x="171806" y="155388"/>
                            <a:pt x="169762" y="145169"/>
                            <a:pt x="167991" y="135360"/>
                          </a:cubicBezTo>
                          <a:cubicBezTo>
                            <a:pt x="164040" y="113015"/>
                            <a:pt x="160498" y="92987"/>
                            <a:pt x="157909" y="78273"/>
                          </a:cubicBezTo>
                          <a:cubicBezTo>
                            <a:pt x="157364" y="73913"/>
                            <a:pt x="156819" y="67646"/>
                            <a:pt x="156138" y="60288"/>
                          </a:cubicBezTo>
                          <a:cubicBezTo>
                            <a:pt x="155729" y="53340"/>
                            <a:pt x="155593" y="45982"/>
                            <a:pt x="155456" y="39851"/>
                          </a:cubicBezTo>
                          <a:cubicBezTo>
                            <a:pt x="155456" y="27862"/>
                            <a:pt x="156002" y="20504"/>
                            <a:pt x="157500" y="29360"/>
                          </a:cubicBezTo>
                          <a:cubicBezTo>
                            <a:pt x="156410" y="20641"/>
                            <a:pt x="155593" y="10422"/>
                            <a:pt x="155456" y="204"/>
                          </a:cubicBezTo>
                          <a:cubicBezTo>
                            <a:pt x="157500" y="-2521"/>
                            <a:pt x="156819" y="22957"/>
                            <a:pt x="158726" y="23502"/>
                          </a:cubicBezTo>
                          <a:cubicBezTo>
                            <a:pt x="158454" y="15463"/>
                            <a:pt x="158863" y="12330"/>
                            <a:pt x="158182" y="10422"/>
                          </a:cubicBezTo>
                          <a:cubicBezTo>
                            <a:pt x="160906" y="24047"/>
                            <a:pt x="164312" y="-4020"/>
                            <a:pt x="168400" y="59198"/>
                          </a:cubicBezTo>
                          <a:cubicBezTo>
                            <a:pt x="167310" y="72142"/>
                            <a:pt x="165539" y="60697"/>
                            <a:pt x="164585" y="48435"/>
                          </a:cubicBezTo>
                          <a:cubicBezTo>
                            <a:pt x="163359" y="35900"/>
                            <a:pt x="162541" y="22957"/>
                            <a:pt x="160089" y="30178"/>
                          </a:cubicBezTo>
                          <a:cubicBezTo>
                            <a:pt x="161179" y="51024"/>
                            <a:pt x="163495" y="48707"/>
                            <a:pt x="164312" y="50342"/>
                          </a:cubicBezTo>
                          <a:cubicBezTo>
                            <a:pt x="166629" y="77864"/>
                            <a:pt x="165675" y="76502"/>
                            <a:pt x="164040" y="75548"/>
                          </a:cubicBezTo>
                          <a:cubicBezTo>
                            <a:pt x="166901" y="85358"/>
                            <a:pt x="169081" y="118329"/>
                            <a:pt x="174122" y="131681"/>
                          </a:cubicBezTo>
                          <a:cubicBezTo>
                            <a:pt x="183387" y="181819"/>
                            <a:pt x="169217" y="129774"/>
                            <a:pt x="175348" y="162473"/>
                          </a:cubicBezTo>
                          <a:cubicBezTo>
                            <a:pt x="175757" y="163154"/>
                            <a:pt x="176166" y="164244"/>
                            <a:pt x="176438" y="164516"/>
                          </a:cubicBezTo>
                          <a:lnTo>
                            <a:pt x="177256" y="164925"/>
                          </a:lnTo>
                          <a:lnTo>
                            <a:pt x="178891" y="166015"/>
                          </a:lnTo>
                          <a:cubicBezTo>
                            <a:pt x="179981" y="166833"/>
                            <a:pt x="181207" y="167786"/>
                            <a:pt x="182433" y="168876"/>
                          </a:cubicBezTo>
                          <a:lnTo>
                            <a:pt x="183523" y="176234"/>
                          </a:lnTo>
                          <a:lnTo>
                            <a:pt x="174531" y="180593"/>
                          </a:lnTo>
                          <a:cubicBezTo>
                            <a:pt x="174531" y="180593"/>
                            <a:pt x="164312" y="187405"/>
                            <a:pt x="160770" y="190131"/>
                          </a:cubicBezTo>
                          <a:cubicBezTo>
                            <a:pt x="156274" y="193400"/>
                            <a:pt x="153685" y="195717"/>
                            <a:pt x="152187" y="197352"/>
                          </a:cubicBezTo>
                          <a:cubicBezTo>
                            <a:pt x="149189" y="200485"/>
                            <a:pt x="150824" y="201030"/>
                            <a:pt x="152187" y="201712"/>
                          </a:cubicBezTo>
                          <a:cubicBezTo>
                            <a:pt x="155048" y="203483"/>
                            <a:pt x="155729" y="204573"/>
                            <a:pt x="119351" y="233593"/>
                          </a:cubicBezTo>
                          <a:cubicBezTo>
                            <a:pt x="127526" y="223920"/>
                            <a:pt x="93601" y="241223"/>
                            <a:pt x="61038" y="272150"/>
                          </a:cubicBezTo>
                          <a:cubicBezTo>
                            <a:pt x="70303" y="262613"/>
                            <a:pt x="83519" y="248989"/>
                            <a:pt x="98506" y="235773"/>
                          </a:cubicBezTo>
                          <a:cubicBezTo>
                            <a:pt x="113357" y="222693"/>
                            <a:pt x="129979" y="210022"/>
                            <a:pt x="144557" y="201439"/>
                          </a:cubicBezTo>
                          <a:cubicBezTo>
                            <a:pt x="123575" y="213156"/>
                            <a:pt x="136927" y="203483"/>
                            <a:pt x="153004" y="192719"/>
                          </a:cubicBezTo>
                          <a:cubicBezTo>
                            <a:pt x="157091" y="190131"/>
                            <a:pt x="161179" y="187405"/>
                            <a:pt x="165130" y="184817"/>
                          </a:cubicBezTo>
                          <a:cubicBezTo>
                            <a:pt x="167037" y="183591"/>
                            <a:pt x="168945" y="182364"/>
                            <a:pt x="170580" y="181275"/>
                          </a:cubicBezTo>
                          <a:cubicBezTo>
                            <a:pt x="172215" y="180184"/>
                            <a:pt x="171670" y="180457"/>
                            <a:pt x="172351" y="179912"/>
                          </a:cubicBezTo>
                          <a:cubicBezTo>
                            <a:pt x="173577" y="178686"/>
                            <a:pt x="173577" y="177869"/>
                            <a:pt x="171397" y="177596"/>
                          </a:cubicBezTo>
                          <a:lnTo>
                            <a:pt x="170716" y="178550"/>
                          </a:lnTo>
                          <a:lnTo>
                            <a:pt x="170307" y="178958"/>
                          </a:lnTo>
                          <a:lnTo>
                            <a:pt x="168264" y="180321"/>
                          </a:lnTo>
                          <a:cubicBezTo>
                            <a:pt x="165403" y="182228"/>
                            <a:pt x="162541" y="184272"/>
                            <a:pt x="159408" y="186452"/>
                          </a:cubicBezTo>
                          <a:cubicBezTo>
                            <a:pt x="153140" y="190676"/>
                            <a:pt x="146464" y="195308"/>
                            <a:pt x="139652" y="200077"/>
                          </a:cubicBezTo>
                          <a:cubicBezTo>
                            <a:pt x="125891" y="209614"/>
                            <a:pt x="111449" y="219832"/>
                            <a:pt x="98915" y="229233"/>
                          </a:cubicBezTo>
                          <a:lnTo>
                            <a:pt x="106681" y="222421"/>
                          </a:lnTo>
                          <a:cubicBezTo>
                            <a:pt x="93328" y="232367"/>
                            <a:pt x="82974" y="242858"/>
                            <a:pt x="71801" y="254711"/>
                          </a:cubicBezTo>
                          <a:cubicBezTo>
                            <a:pt x="66216" y="260706"/>
                            <a:pt x="60493" y="266973"/>
                            <a:pt x="54090" y="273785"/>
                          </a:cubicBezTo>
                          <a:cubicBezTo>
                            <a:pt x="47822" y="280734"/>
                            <a:pt x="41282" y="288364"/>
                            <a:pt x="33244" y="296539"/>
                          </a:cubicBezTo>
                          <a:cubicBezTo>
                            <a:pt x="18393" y="313706"/>
                            <a:pt x="19892" y="309482"/>
                            <a:pt x="21527" y="305667"/>
                          </a:cubicBezTo>
                          <a:cubicBezTo>
                            <a:pt x="9946" y="321199"/>
                            <a:pt x="1226" y="336186"/>
                            <a:pt x="0" y="335369"/>
                          </a:cubicBezTo>
                          <a:close/>
                          <a:moveTo>
                            <a:pt x="29838" y="295721"/>
                          </a:moveTo>
                          <a:lnTo>
                            <a:pt x="50547" y="273241"/>
                          </a:lnTo>
                          <a:cubicBezTo>
                            <a:pt x="44961" y="277873"/>
                            <a:pt x="37468" y="286592"/>
                            <a:pt x="29838" y="295721"/>
                          </a:cubicBezTo>
                          <a:close/>
                        </a:path>
                      </a:pathLst>
                    </a:custGeom>
                    <a:solidFill>
                      <a:srgbClr val="1DADEB"/>
                    </a:solidFill>
                    <a:ln w="0" cap="flat">
                      <a:noFill/>
                      <a:prstDash val="solid"/>
                      <a:miter/>
                    </a:ln>
                  </p:spPr>
                  <p:txBody>
                    <a:bodyPr rtlCol="0" anchor="ctr"/>
                    <a:lstStyle/>
                    <a:p>
                      <a:endParaRPr lang="en-US"/>
                    </a:p>
                  </p:txBody>
                </p:sp>
                <p:sp>
                  <p:nvSpPr>
                    <p:cNvPr id="1146" name="Freeform: Shape 1145">
                      <a:extLst>
                        <a:ext uri="{FF2B5EF4-FFF2-40B4-BE49-F238E27FC236}">
                          <a16:creationId xmlns:a16="http://schemas.microsoft.com/office/drawing/2014/main" id="{8768B094-D5D5-210E-3507-EDFE71316600}"/>
                        </a:ext>
                      </a:extLst>
                    </p:cNvPr>
                    <p:cNvSpPr/>
                    <p:nvPr/>
                  </p:nvSpPr>
                  <p:spPr>
                    <a:xfrm>
                      <a:off x="7069179" y="5914292"/>
                      <a:ext cx="5585" cy="6403"/>
                    </a:xfrm>
                    <a:custGeom>
                      <a:avLst/>
                      <a:gdLst>
                        <a:gd name="connsiteX0" fmla="*/ 0 w 5585"/>
                        <a:gd name="connsiteY0" fmla="*/ 0 h 6403"/>
                        <a:gd name="connsiteX1" fmla="*/ 5586 w 5585"/>
                        <a:gd name="connsiteY1" fmla="*/ 6404 h 6403"/>
                        <a:gd name="connsiteX2" fmla="*/ 0 w 5585"/>
                        <a:gd name="connsiteY2" fmla="*/ 0 h 6403"/>
                      </a:gdLst>
                      <a:ahLst/>
                      <a:cxnLst>
                        <a:cxn ang="0">
                          <a:pos x="connsiteX0" y="connsiteY0"/>
                        </a:cxn>
                        <a:cxn ang="0">
                          <a:pos x="connsiteX1" y="connsiteY1"/>
                        </a:cxn>
                        <a:cxn ang="0">
                          <a:pos x="connsiteX2" y="connsiteY2"/>
                        </a:cxn>
                      </a:cxnLst>
                      <a:rect l="l" t="t" r="r" b="b"/>
                      <a:pathLst>
                        <a:path w="5585" h="6403">
                          <a:moveTo>
                            <a:pt x="0" y="0"/>
                          </a:moveTo>
                          <a:cubicBezTo>
                            <a:pt x="1771" y="2044"/>
                            <a:pt x="3951" y="4496"/>
                            <a:pt x="5586" y="6404"/>
                          </a:cubicBezTo>
                          <a:cubicBezTo>
                            <a:pt x="4496" y="4905"/>
                            <a:pt x="2316" y="2452"/>
                            <a:pt x="0" y="0"/>
                          </a:cubicBezTo>
                          <a:close/>
                        </a:path>
                      </a:pathLst>
                    </a:custGeom>
                    <a:solidFill>
                      <a:srgbClr val="1DADEB"/>
                    </a:solidFill>
                    <a:ln w="0" cap="flat">
                      <a:noFill/>
                      <a:prstDash val="solid"/>
                      <a:miter/>
                    </a:ln>
                  </p:spPr>
                  <p:txBody>
                    <a:bodyPr rtlCol="0" anchor="ctr"/>
                    <a:lstStyle/>
                    <a:p>
                      <a:endParaRPr lang="en-US"/>
                    </a:p>
                  </p:txBody>
                </p:sp>
                <p:sp>
                  <p:nvSpPr>
                    <p:cNvPr id="1147" name="Freeform: Shape 1146">
                      <a:extLst>
                        <a:ext uri="{FF2B5EF4-FFF2-40B4-BE49-F238E27FC236}">
                          <a16:creationId xmlns:a16="http://schemas.microsoft.com/office/drawing/2014/main" id="{22231F3F-0A32-8C2E-65FF-2453C9B31AF0}"/>
                        </a:ext>
                      </a:extLst>
                    </p:cNvPr>
                    <p:cNvSpPr/>
                    <p:nvPr/>
                  </p:nvSpPr>
                  <p:spPr>
                    <a:xfrm>
                      <a:off x="6406071" y="6207902"/>
                      <a:ext cx="5313" cy="15259"/>
                    </a:xfrm>
                    <a:custGeom>
                      <a:avLst/>
                      <a:gdLst>
                        <a:gd name="connsiteX0" fmla="*/ 0 w 5313"/>
                        <a:gd name="connsiteY0" fmla="*/ 0 h 15259"/>
                        <a:gd name="connsiteX1" fmla="*/ 5314 w 5313"/>
                        <a:gd name="connsiteY1" fmla="*/ 15259 h 15259"/>
                        <a:gd name="connsiteX2" fmla="*/ 0 w 5313"/>
                        <a:gd name="connsiteY2" fmla="*/ 0 h 15259"/>
                      </a:gdLst>
                      <a:ahLst/>
                      <a:cxnLst>
                        <a:cxn ang="0">
                          <a:pos x="connsiteX0" y="connsiteY0"/>
                        </a:cxn>
                        <a:cxn ang="0">
                          <a:pos x="connsiteX1" y="connsiteY1"/>
                        </a:cxn>
                        <a:cxn ang="0">
                          <a:pos x="connsiteX2" y="connsiteY2"/>
                        </a:cxn>
                      </a:cxnLst>
                      <a:rect l="l" t="t" r="r" b="b"/>
                      <a:pathLst>
                        <a:path w="5313" h="15259">
                          <a:moveTo>
                            <a:pt x="0" y="0"/>
                          </a:moveTo>
                          <a:lnTo>
                            <a:pt x="5314" y="15259"/>
                          </a:lnTo>
                          <a:cubicBezTo>
                            <a:pt x="3270" y="9265"/>
                            <a:pt x="1635" y="4360"/>
                            <a:pt x="0" y="0"/>
                          </a:cubicBezTo>
                          <a:close/>
                        </a:path>
                      </a:pathLst>
                    </a:custGeom>
                    <a:solidFill>
                      <a:srgbClr val="1DADEB"/>
                    </a:solidFill>
                    <a:ln w="0" cap="flat">
                      <a:noFill/>
                      <a:prstDash val="solid"/>
                      <a:miter/>
                    </a:ln>
                  </p:spPr>
                  <p:txBody>
                    <a:bodyPr rtlCol="0" anchor="ctr"/>
                    <a:lstStyle/>
                    <a:p>
                      <a:endParaRPr lang="en-US"/>
                    </a:p>
                  </p:txBody>
                </p:sp>
                <p:sp>
                  <p:nvSpPr>
                    <p:cNvPr id="1148" name="Freeform: Shape 1147">
                      <a:extLst>
                        <a:ext uri="{FF2B5EF4-FFF2-40B4-BE49-F238E27FC236}">
                          <a16:creationId xmlns:a16="http://schemas.microsoft.com/office/drawing/2014/main" id="{8FC8C0CC-C34C-A7D5-BF57-2395E335355C}"/>
                        </a:ext>
                      </a:extLst>
                    </p:cNvPr>
                    <p:cNvSpPr/>
                    <p:nvPr/>
                  </p:nvSpPr>
                  <p:spPr>
                    <a:xfrm>
                      <a:off x="6538229" y="6468677"/>
                      <a:ext cx="2861" cy="2997"/>
                    </a:xfrm>
                    <a:custGeom>
                      <a:avLst/>
                      <a:gdLst>
                        <a:gd name="connsiteX0" fmla="*/ 0 w 2861"/>
                        <a:gd name="connsiteY0" fmla="*/ 2997 h 2997"/>
                        <a:gd name="connsiteX1" fmla="*/ 2861 w 2861"/>
                        <a:gd name="connsiteY1" fmla="*/ 0 h 2997"/>
                        <a:gd name="connsiteX2" fmla="*/ 0 w 2861"/>
                        <a:gd name="connsiteY2" fmla="*/ 2997 h 2997"/>
                      </a:gdLst>
                      <a:ahLst/>
                      <a:cxnLst>
                        <a:cxn ang="0">
                          <a:pos x="connsiteX0" y="connsiteY0"/>
                        </a:cxn>
                        <a:cxn ang="0">
                          <a:pos x="connsiteX1" y="connsiteY1"/>
                        </a:cxn>
                        <a:cxn ang="0">
                          <a:pos x="connsiteX2" y="connsiteY2"/>
                        </a:cxn>
                      </a:cxnLst>
                      <a:rect l="l" t="t" r="r" b="b"/>
                      <a:pathLst>
                        <a:path w="2861" h="2997">
                          <a:moveTo>
                            <a:pt x="0" y="2997"/>
                          </a:moveTo>
                          <a:cubicBezTo>
                            <a:pt x="1090" y="1908"/>
                            <a:pt x="2044" y="817"/>
                            <a:pt x="2861" y="0"/>
                          </a:cubicBezTo>
                          <a:cubicBezTo>
                            <a:pt x="1907" y="681"/>
                            <a:pt x="1090" y="1635"/>
                            <a:pt x="0" y="2997"/>
                          </a:cubicBezTo>
                          <a:close/>
                        </a:path>
                      </a:pathLst>
                    </a:custGeom>
                    <a:solidFill>
                      <a:srgbClr val="1DADEB"/>
                    </a:solidFill>
                    <a:ln w="0" cap="flat">
                      <a:noFill/>
                      <a:prstDash val="solid"/>
                      <a:miter/>
                    </a:ln>
                  </p:spPr>
                  <p:txBody>
                    <a:bodyPr rtlCol="0" anchor="ctr"/>
                    <a:lstStyle/>
                    <a:p>
                      <a:endParaRPr lang="en-US"/>
                    </a:p>
                  </p:txBody>
                </p:sp>
                <p:sp>
                  <p:nvSpPr>
                    <p:cNvPr id="1149" name="Freeform: Shape 1148">
                      <a:extLst>
                        <a:ext uri="{FF2B5EF4-FFF2-40B4-BE49-F238E27FC236}">
                          <a16:creationId xmlns:a16="http://schemas.microsoft.com/office/drawing/2014/main" id="{2E71C596-1A2B-2AF6-6A8F-43B5F10718EA}"/>
                        </a:ext>
                      </a:extLst>
                    </p:cNvPr>
                    <p:cNvSpPr/>
                    <p:nvPr/>
                  </p:nvSpPr>
                  <p:spPr>
                    <a:xfrm>
                      <a:off x="6939064" y="5765785"/>
                      <a:ext cx="2997" cy="3406"/>
                    </a:xfrm>
                    <a:custGeom>
                      <a:avLst/>
                      <a:gdLst>
                        <a:gd name="connsiteX0" fmla="*/ 2997 w 2997"/>
                        <a:gd name="connsiteY0" fmla="*/ 3406 h 3406"/>
                        <a:gd name="connsiteX1" fmla="*/ 2589 w 2997"/>
                        <a:gd name="connsiteY1" fmla="*/ 2725 h 3406"/>
                        <a:gd name="connsiteX2" fmla="*/ 0 w 2997"/>
                        <a:gd name="connsiteY2" fmla="*/ 0 h 3406"/>
                        <a:gd name="connsiteX3" fmla="*/ 2997 w 2997"/>
                        <a:gd name="connsiteY3" fmla="*/ 3270 h 3406"/>
                      </a:gdLst>
                      <a:ahLst/>
                      <a:cxnLst>
                        <a:cxn ang="0">
                          <a:pos x="connsiteX0" y="connsiteY0"/>
                        </a:cxn>
                        <a:cxn ang="0">
                          <a:pos x="connsiteX1" y="connsiteY1"/>
                        </a:cxn>
                        <a:cxn ang="0">
                          <a:pos x="connsiteX2" y="connsiteY2"/>
                        </a:cxn>
                        <a:cxn ang="0">
                          <a:pos x="connsiteX3" y="connsiteY3"/>
                        </a:cxn>
                      </a:cxnLst>
                      <a:rect l="l" t="t" r="r" b="b"/>
                      <a:pathLst>
                        <a:path w="2997" h="3406">
                          <a:moveTo>
                            <a:pt x="2997" y="3406"/>
                          </a:moveTo>
                          <a:lnTo>
                            <a:pt x="2589" y="2725"/>
                          </a:lnTo>
                          <a:cubicBezTo>
                            <a:pt x="1635" y="1771"/>
                            <a:pt x="954" y="1090"/>
                            <a:pt x="0" y="0"/>
                          </a:cubicBezTo>
                          <a:lnTo>
                            <a:pt x="2997" y="3270"/>
                          </a:lnTo>
                          <a:close/>
                        </a:path>
                      </a:pathLst>
                    </a:custGeom>
                    <a:solidFill>
                      <a:srgbClr val="1DADEB"/>
                    </a:solidFill>
                    <a:ln w="0" cap="flat">
                      <a:noFill/>
                      <a:prstDash val="solid"/>
                      <a:miter/>
                    </a:ln>
                  </p:spPr>
                  <p:txBody>
                    <a:bodyPr rtlCol="0" anchor="ctr"/>
                    <a:lstStyle/>
                    <a:p>
                      <a:endParaRPr lang="en-US"/>
                    </a:p>
                  </p:txBody>
                </p:sp>
                <p:sp>
                  <p:nvSpPr>
                    <p:cNvPr id="1150" name="Freeform: Shape 1149">
                      <a:extLst>
                        <a:ext uri="{FF2B5EF4-FFF2-40B4-BE49-F238E27FC236}">
                          <a16:creationId xmlns:a16="http://schemas.microsoft.com/office/drawing/2014/main" id="{B09CB663-33ED-601C-38D4-5C36B3B696EB}"/>
                        </a:ext>
                      </a:extLst>
                    </p:cNvPr>
                    <p:cNvSpPr/>
                    <p:nvPr/>
                  </p:nvSpPr>
                  <p:spPr>
                    <a:xfrm>
                      <a:off x="6798725" y="6088142"/>
                      <a:ext cx="5319" cy="12398"/>
                    </a:xfrm>
                    <a:custGeom>
                      <a:avLst/>
                      <a:gdLst>
                        <a:gd name="connsiteX0" fmla="*/ 5320 w 5319"/>
                        <a:gd name="connsiteY0" fmla="*/ 12398 h 12398"/>
                        <a:gd name="connsiteX1" fmla="*/ 6 w 5319"/>
                        <a:gd name="connsiteY1" fmla="*/ 0 h 12398"/>
                        <a:gd name="connsiteX2" fmla="*/ 5320 w 5319"/>
                        <a:gd name="connsiteY2" fmla="*/ 12398 h 12398"/>
                      </a:gdLst>
                      <a:ahLst/>
                      <a:cxnLst>
                        <a:cxn ang="0">
                          <a:pos x="connsiteX0" y="connsiteY0"/>
                        </a:cxn>
                        <a:cxn ang="0">
                          <a:pos x="connsiteX1" y="connsiteY1"/>
                        </a:cxn>
                        <a:cxn ang="0">
                          <a:pos x="connsiteX2" y="connsiteY2"/>
                        </a:cxn>
                      </a:cxnLst>
                      <a:rect l="l" t="t" r="r" b="b"/>
                      <a:pathLst>
                        <a:path w="5319" h="12398">
                          <a:moveTo>
                            <a:pt x="5320" y="12398"/>
                          </a:moveTo>
                          <a:cubicBezTo>
                            <a:pt x="3957" y="8992"/>
                            <a:pt x="2322" y="5041"/>
                            <a:pt x="6" y="0"/>
                          </a:cubicBezTo>
                          <a:cubicBezTo>
                            <a:pt x="-130" y="817"/>
                            <a:pt x="1914" y="5450"/>
                            <a:pt x="5320" y="12398"/>
                          </a:cubicBezTo>
                          <a:close/>
                        </a:path>
                      </a:pathLst>
                    </a:custGeom>
                    <a:solidFill>
                      <a:srgbClr val="1DADEB"/>
                    </a:solidFill>
                    <a:ln w="0" cap="flat">
                      <a:noFill/>
                      <a:prstDash val="solid"/>
                      <a:miter/>
                    </a:ln>
                  </p:spPr>
                  <p:txBody>
                    <a:bodyPr rtlCol="0" anchor="ctr"/>
                    <a:lstStyle/>
                    <a:p>
                      <a:endParaRPr lang="en-US"/>
                    </a:p>
                  </p:txBody>
                </p:sp>
                <p:sp>
                  <p:nvSpPr>
                    <p:cNvPr id="1151" name="Freeform: Shape 1150">
                      <a:extLst>
                        <a:ext uri="{FF2B5EF4-FFF2-40B4-BE49-F238E27FC236}">
                          <a16:creationId xmlns:a16="http://schemas.microsoft.com/office/drawing/2014/main" id="{8562781C-564C-3703-8106-6F118B62F3D8}"/>
                        </a:ext>
                      </a:extLst>
                    </p:cNvPr>
                    <p:cNvSpPr/>
                    <p:nvPr/>
                  </p:nvSpPr>
                  <p:spPr>
                    <a:xfrm>
                      <a:off x="6537412" y="6471538"/>
                      <a:ext cx="681" cy="681"/>
                    </a:xfrm>
                    <a:custGeom>
                      <a:avLst/>
                      <a:gdLst>
                        <a:gd name="connsiteX0" fmla="*/ 136 w 681"/>
                        <a:gd name="connsiteY0" fmla="*/ 681 h 681"/>
                        <a:gd name="connsiteX1" fmla="*/ 272 w 681"/>
                        <a:gd name="connsiteY1" fmla="*/ 681 h 681"/>
                        <a:gd name="connsiteX2" fmla="*/ 681 w 681"/>
                        <a:gd name="connsiteY2" fmla="*/ 0 h 681"/>
                        <a:gd name="connsiteX3" fmla="*/ 0 w 681"/>
                        <a:gd name="connsiteY3" fmla="*/ 681 h 681"/>
                      </a:gdLst>
                      <a:ahLst/>
                      <a:cxnLst>
                        <a:cxn ang="0">
                          <a:pos x="connsiteX0" y="connsiteY0"/>
                        </a:cxn>
                        <a:cxn ang="0">
                          <a:pos x="connsiteX1" y="connsiteY1"/>
                        </a:cxn>
                        <a:cxn ang="0">
                          <a:pos x="connsiteX2" y="connsiteY2"/>
                        </a:cxn>
                        <a:cxn ang="0">
                          <a:pos x="connsiteX3" y="connsiteY3"/>
                        </a:cxn>
                      </a:cxnLst>
                      <a:rect l="l" t="t" r="r" b="b"/>
                      <a:pathLst>
                        <a:path w="681" h="681">
                          <a:moveTo>
                            <a:pt x="136" y="681"/>
                          </a:moveTo>
                          <a:cubicBezTo>
                            <a:pt x="136" y="681"/>
                            <a:pt x="272" y="681"/>
                            <a:pt x="272" y="681"/>
                          </a:cubicBezTo>
                          <a:lnTo>
                            <a:pt x="681" y="0"/>
                          </a:lnTo>
                          <a:lnTo>
                            <a:pt x="0" y="681"/>
                          </a:lnTo>
                          <a:close/>
                        </a:path>
                      </a:pathLst>
                    </a:custGeom>
                    <a:solidFill>
                      <a:srgbClr val="1DADEB"/>
                    </a:solidFill>
                    <a:ln w="0" cap="flat">
                      <a:noFill/>
                      <a:prstDash val="solid"/>
                      <a:miter/>
                    </a:ln>
                  </p:spPr>
                  <p:txBody>
                    <a:bodyPr rtlCol="0" anchor="ctr"/>
                    <a:lstStyle/>
                    <a:p>
                      <a:endParaRPr lang="en-US"/>
                    </a:p>
                  </p:txBody>
                </p:sp>
                <p:sp>
                  <p:nvSpPr>
                    <p:cNvPr id="1152" name="Freeform: Shape 1151">
                      <a:extLst>
                        <a:ext uri="{FF2B5EF4-FFF2-40B4-BE49-F238E27FC236}">
                          <a16:creationId xmlns:a16="http://schemas.microsoft.com/office/drawing/2014/main" id="{7887D36A-B358-E39F-3C9B-13D6F2682260}"/>
                        </a:ext>
                      </a:extLst>
                    </p:cNvPr>
                    <p:cNvSpPr/>
                    <p:nvPr/>
                  </p:nvSpPr>
                  <p:spPr>
                    <a:xfrm>
                      <a:off x="6367922" y="6041410"/>
                      <a:ext cx="3542" cy="9673"/>
                    </a:xfrm>
                    <a:custGeom>
                      <a:avLst/>
                      <a:gdLst>
                        <a:gd name="connsiteX0" fmla="*/ 3542 w 3542"/>
                        <a:gd name="connsiteY0" fmla="*/ 9673 h 9673"/>
                        <a:gd name="connsiteX1" fmla="*/ 0 w 3542"/>
                        <a:gd name="connsiteY1" fmla="*/ 0 h 9673"/>
                        <a:gd name="connsiteX2" fmla="*/ 3542 w 3542"/>
                        <a:gd name="connsiteY2" fmla="*/ 9673 h 9673"/>
                      </a:gdLst>
                      <a:ahLst/>
                      <a:cxnLst>
                        <a:cxn ang="0">
                          <a:pos x="connsiteX0" y="connsiteY0"/>
                        </a:cxn>
                        <a:cxn ang="0">
                          <a:pos x="connsiteX1" y="connsiteY1"/>
                        </a:cxn>
                        <a:cxn ang="0">
                          <a:pos x="connsiteX2" y="connsiteY2"/>
                        </a:cxn>
                      </a:cxnLst>
                      <a:rect l="l" t="t" r="r" b="b"/>
                      <a:pathLst>
                        <a:path w="3542" h="9673">
                          <a:moveTo>
                            <a:pt x="3542" y="9673"/>
                          </a:moveTo>
                          <a:cubicBezTo>
                            <a:pt x="2316" y="6404"/>
                            <a:pt x="1226" y="3542"/>
                            <a:pt x="0" y="0"/>
                          </a:cubicBezTo>
                          <a:cubicBezTo>
                            <a:pt x="1499" y="4632"/>
                            <a:pt x="2589" y="7357"/>
                            <a:pt x="3542" y="9673"/>
                          </a:cubicBezTo>
                          <a:close/>
                        </a:path>
                      </a:pathLst>
                    </a:custGeom>
                    <a:solidFill>
                      <a:srgbClr val="1DADEB"/>
                    </a:solidFill>
                    <a:ln w="0" cap="flat">
                      <a:noFill/>
                      <a:prstDash val="solid"/>
                      <a:miter/>
                    </a:ln>
                  </p:spPr>
                  <p:txBody>
                    <a:bodyPr rtlCol="0" anchor="ctr"/>
                    <a:lstStyle/>
                    <a:p>
                      <a:endParaRPr lang="en-US"/>
                    </a:p>
                  </p:txBody>
                </p:sp>
                <p:sp>
                  <p:nvSpPr>
                    <p:cNvPr id="1153" name="Freeform: Shape 1152">
                      <a:extLst>
                        <a:ext uri="{FF2B5EF4-FFF2-40B4-BE49-F238E27FC236}">
                          <a16:creationId xmlns:a16="http://schemas.microsoft.com/office/drawing/2014/main" id="{036B90D6-08F6-6D3B-FFC6-005C6D26CBF3}"/>
                        </a:ext>
                      </a:extLst>
                    </p:cNvPr>
                    <p:cNvSpPr/>
                    <p:nvPr/>
                  </p:nvSpPr>
                  <p:spPr>
                    <a:xfrm>
                      <a:off x="6358930" y="6068250"/>
                      <a:ext cx="3542" cy="9400"/>
                    </a:xfrm>
                    <a:custGeom>
                      <a:avLst/>
                      <a:gdLst>
                        <a:gd name="connsiteX0" fmla="*/ 3542 w 3542"/>
                        <a:gd name="connsiteY0" fmla="*/ 9401 h 9400"/>
                        <a:gd name="connsiteX1" fmla="*/ 0 w 3542"/>
                        <a:gd name="connsiteY1" fmla="*/ 0 h 9400"/>
                        <a:gd name="connsiteX2" fmla="*/ 3542 w 3542"/>
                        <a:gd name="connsiteY2" fmla="*/ 9401 h 9400"/>
                      </a:gdLst>
                      <a:ahLst/>
                      <a:cxnLst>
                        <a:cxn ang="0">
                          <a:pos x="connsiteX0" y="connsiteY0"/>
                        </a:cxn>
                        <a:cxn ang="0">
                          <a:pos x="connsiteX1" y="connsiteY1"/>
                        </a:cxn>
                        <a:cxn ang="0">
                          <a:pos x="connsiteX2" y="connsiteY2"/>
                        </a:cxn>
                      </a:cxnLst>
                      <a:rect l="l" t="t" r="r" b="b"/>
                      <a:pathLst>
                        <a:path w="3542" h="9400">
                          <a:moveTo>
                            <a:pt x="3542" y="9401"/>
                          </a:moveTo>
                          <a:cubicBezTo>
                            <a:pt x="2316" y="5858"/>
                            <a:pt x="1090" y="2588"/>
                            <a:pt x="0" y="0"/>
                          </a:cubicBezTo>
                          <a:lnTo>
                            <a:pt x="3542" y="9401"/>
                          </a:lnTo>
                          <a:close/>
                        </a:path>
                      </a:pathLst>
                    </a:custGeom>
                    <a:solidFill>
                      <a:srgbClr val="1DADEB"/>
                    </a:solidFill>
                    <a:ln w="0" cap="flat">
                      <a:noFill/>
                      <a:prstDash val="solid"/>
                      <a:miter/>
                    </a:ln>
                  </p:spPr>
                  <p:txBody>
                    <a:bodyPr rtlCol="0" anchor="ctr"/>
                    <a:lstStyle/>
                    <a:p>
                      <a:endParaRPr lang="en-US"/>
                    </a:p>
                  </p:txBody>
                </p:sp>
                <p:sp>
                  <p:nvSpPr>
                    <p:cNvPr id="1154" name="Freeform: Shape 1153">
                      <a:extLst>
                        <a:ext uri="{FF2B5EF4-FFF2-40B4-BE49-F238E27FC236}">
                          <a16:creationId xmlns:a16="http://schemas.microsoft.com/office/drawing/2014/main" id="{D80EB0F4-3391-4D45-E7DE-0329A98E1D43}"/>
                        </a:ext>
                      </a:extLst>
                    </p:cNvPr>
                    <p:cNvSpPr/>
                    <p:nvPr/>
                  </p:nvSpPr>
                  <p:spPr>
                    <a:xfrm>
                      <a:off x="6295247" y="5512095"/>
                      <a:ext cx="1418" cy="20981"/>
                    </a:xfrm>
                    <a:custGeom>
                      <a:avLst/>
                      <a:gdLst>
                        <a:gd name="connsiteX0" fmla="*/ 56 w 1418"/>
                        <a:gd name="connsiteY0" fmla="*/ 20982 h 20981"/>
                        <a:gd name="connsiteX1" fmla="*/ 1418 w 1418"/>
                        <a:gd name="connsiteY1" fmla="*/ 0 h 20981"/>
                        <a:gd name="connsiteX2" fmla="*/ 56 w 1418"/>
                        <a:gd name="connsiteY2" fmla="*/ 20982 h 20981"/>
                      </a:gdLst>
                      <a:ahLst/>
                      <a:cxnLst>
                        <a:cxn ang="0">
                          <a:pos x="connsiteX0" y="connsiteY0"/>
                        </a:cxn>
                        <a:cxn ang="0">
                          <a:pos x="connsiteX1" y="connsiteY1"/>
                        </a:cxn>
                        <a:cxn ang="0">
                          <a:pos x="connsiteX2" y="connsiteY2"/>
                        </a:cxn>
                      </a:cxnLst>
                      <a:rect l="l" t="t" r="r" b="b"/>
                      <a:pathLst>
                        <a:path w="1418" h="20981">
                          <a:moveTo>
                            <a:pt x="56" y="20982"/>
                          </a:moveTo>
                          <a:cubicBezTo>
                            <a:pt x="192" y="13897"/>
                            <a:pt x="737" y="6948"/>
                            <a:pt x="1418" y="0"/>
                          </a:cubicBezTo>
                          <a:cubicBezTo>
                            <a:pt x="-80" y="10218"/>
                            <a:pt x="-80" y="16349"/>
                            <a:pt x="56" y="20982"/>
                          </a:cubicBezTo>
                          <a:close/>
                        </a:path>
                      </a:pathLst>
                    </a:custGeom>
                    <a:solidFill>
                      <a:srgbClr val="1DADEB"/>
                    </a:solidFill>
                    <a:ln w="0" cap="flat">
                      <a:noFill/>
                      <a:prstDash val="solid"/>
                      <a:miter/>
                    </a:ln>
                  </p:spPr>
                  <p:txBody>
                    <a:bodyPr rtlCol="0" anchor="ctr"/>
                    <a:lstStyle/>
                    <a:p>
                      <a:endParaRPr lang="en-US"/>
                    </a:p>
                  </p:txBody>
                </p:sp>
                <p:sp>
                  <p:nvSpPr>
                    <p:cNvPr id="1155" name="Freeform: Shape 1154">
                      <a:extLst>
                        <a:ext uri="{FF2B5EF4-FFF2-40B4-BE49-F238E27FC236}">
                          <a16:creationId xmlns:a16="http://schemas.microsoft.com/office/drawing/2014/main" id="{A69A525C-0C82-F31C-30AD-379B40CB7781}"/>
                        </a:ext>
                      </a:extLst>
                    </p:cNvPr>
                    <p:cNvSpPr/>
                    <p:nvPr/>
                  </p:nvSpPr>
                  <p:spPr>
                    <a:xfrm>
                      <a:off x="6348030" y="6018384"/>
                      <a:ext cx="1649" cy="3391"/>
                    </a:xfrm>
                    <a:custGeom>
                      <a:avLst/>
                      <a:gdLst>
                        <a:gd name="connsiteX0" fmla="*/ 1635 w 1649"/>
                        <a:gd name="connsiteY0" fmla="*/ 2997 h 3391"/>
                        <a:gd name="connsiteX1" fmla="*/ 0 w 1649"/>
                        <a:gd name="connsiteY1" fmla="*/ 0 h 3391"/>
                        <a:gd name="connsiteX2" fmla="*/ 1635 w 1649"/>
                        <a:gd name="connsiteY2" fmla="*/ 2997 h 3391"/>
                      </a:gdLst>
                      <a:ahLst/>
                      <a:cxnLst>
                        <a:cxn ang="0">
                          <a:pos x="connsiteX0" y="connsiteY0"/>
                        </a:cxn>
                        <a:cxn ang="0">
                          <a:pos x="connsiteX1" y="connsiteY1"/>
                        </a:cxn>
                        <a:cxn ang="0">
                          <a:pos x="connsiteX2" y="connsiteY2"/>
                        </a:cxn>
                      </a:cxnLst>
                      <a:rect l="l" t="t" r="r" b="b"/>
                      <a:pathLst>
                        <a:path w="1649" h="3391">
                          <a:moveTo>
                            <a:pt x="1635" y="2997"/>
                          </a:moveTo>
                          <a:cubicBezTo>
                            <a:pt x="1090" y="1907"/>
                            <a:pt x="409" y="681"/>
                            <a:pt x="0" y="0"/>
                          </a:cubicBezTo>
                          <a:cubicBezTo>
                            <a:pt x="954" y="2861"/>
                            <a:pt x="1771" y="4087"/>
                            <a:pt x="1635" y="2997"/>
                          </a:cubicBezTo>
                          <a:close/>
                        </a:path>
                      </a:pathLst>
                    </a:custGeom>
                    <a:solidFill>
                      <a:srgbClr val="1DADEB"/>
                    </a:solidFill>
                    <a:ln w="0" cap="flat">
                      <a:noFill/>
                      <a:prstDash val="solid"/>
                      <a:miter/>
                    </a:ln>
                  </p:spPr>
                  <p:txBody>
                    <a:bodyPr rtlCol="0" anchor="ctr"/>
                    <a:lstStyle/>
                    <a:p>
                      <a:endParaRPr lang="en-US"/>
                    </a:p>
                  </p:txBody>
                </p:sp>
                <p:sp>
                  <p:nvSpPr>
                    <p:cNvPr id="1156" name="Freeform: Shape 1155">
                      <a:extLst>
                        <a:ext uri="{FF2B5EF4-FFF2-40B4-BE49-F238E27FC236}">
                          <a16:creationId xmlns:a16="http://schemas.microsoft.com/office/drawing/2014/main" id="{766AC3B0-6C79-8369-3474-AE7EC91CCF64}"/>
                        </a:ext>
                      </a:extLst>
                    </p:cNvPr>
                    <p:cNvSpPr/>
                    <p:nvPr/>
                  </p:nvSpPr>
                  <p:spPr>
                    <a:xfrm>
                      <a:off x="7154741" y="6022744"/>
                      <a:ext cx="1907" cy="817"/>
                    </a:xfrm>
                    <a:custGeom>
                      <a:avLst/>
                      <a:gdLst>
                        <a:gd name="connsiteX0" fmla="*/ 1771 w 1907"/>
                        <a:gd name="connsiteY0" fmla="*/ 817 h 817"/>
                        <a:gd name="connsiteX1" fmla="*/ 817 w 1907"/>
                        <a:gd name="connsiteY1" fmla="*/ 0 h 817"/>
                        <a:gd name="connsiteX2" fmla="*/ 0 w 1907"/>
                        <a:gd name="connsiteY2" fmla="*/ 0 h 817"/>
                        <a:gd name="connsiteX3" fmla="*/ 1907 w 1907"/>
                        <a:gd name="connsiteY3" fmla="*/ 817 h 817"/>
                      </a:gdLst>
                      <a:ahLst/>
                      <a:cxnLst>
                        <a:cxn ang="0">
                          <a:pos x="connsiteX0" y="connsiteY0"/>
                        </a:cxn>
                        <a:cxn ang="0">
                          <a:pos x="connsiteX1" y="connsiteY1"/>
                        </a:cxn>
                        <a:cxn ang="0">
                          <a:pos x="connsiteX2" y="connsiteY2"/>
                        </a:cxn>
                        <a:cxn ang="0">
                          <a:pos x="connsiteX3" y="connsiteY3"/>
                        </a:cxn>
                      </a:cxnLst>
                      <a:rect l="l" t="t" r="r" b="b"/>
                      <a:pathLst>
                        <a:path w="1907" h="817">
                          <a:moveTo>
                            <a:pt x="1771" y="817"/>
                          </a:moveTo>
                          <a:cubicBezTo>
                            <a:pt x="1771" y="817"/>
                            <a:pt x="953" y="136"/>
                            <a:pt x="817" y="0"/>
                          </a:cubicBezTo>
                          <a:lnTo>
                            <a:pt x="0" y="0"/>
                          </a:lnTo>
                          <a:cubicBezTo>
                            <a:pt x="0" y="0"/>
                            <a:pt x="1907" y="817"/>
                            <a:pt x="1907" y="817"/>
                          </a:cubicBezTo>
                          <a:close/>
                        </a:path>
                      </a:pathLst>
                    </a:custGeom>
                    <a:solidFill>
                      <a:srgbClr val="1DADEB"/>
                    </a:solidFill>
                    <a:ln w="0" cap="flat">
                      <a:noFill/>
                      <a:prstDash val="solid"/>
                      <a:miter/>
                    </a:ln>
                  </p:spPr>
                  <p:txBody>
                    <a:bodyPr rtlCol="0" anchor="ctr"/>
                    <a:lstStyle/>
                    <a:p>
                      <a:endParaRPr lang="en-US"/>
                    </a:p>
                  </p:txBody>
                </p:sp>
                <p:sp>
                  <p:nvSpPr>
                    <p:cNvPr id="1157" name="Freeform: Shape 1156">
                      <a:extLst>
                        <a:ext uri="{FF2B5EF4-FFF2-40B4-BE49-F238E27FC236}">
                          <a16:creationId xmlns:a16="http://schemas.microsoft.com/office/drawing/2014/main" id="{F58E2F91-BCBE-286C-CD60-B316ACD09EB8}"/>
                        </a:ext>
                      </a:extLst>
                    </p:cNvPr>
                    <p:cNvSpPr/>
                    <p:nvPr/>
                  </p:nvSpPr>
                  <p:spPr>
                    <a:xfrm>
                      <a:off x="7201882" y="6052582"/>
                      <a:ext cx="14987" cy="12126"/>
                    </a:xfrm>
                    <a:custGeom>
                      <a:avLst/>
                      <a:gdLst>
                        <a:gd name="connsiteX0" fmla="*/ 0 w 14987"/>
                        <a:gd name="connsiteY0" fmla="*/ 0 h 12126"/>
                        <a:gd name="connsiteX1" fmla="*/ 14987 w 14987"/>
                        <a:gd name="connsiteY1" fmla="*/ 12126 h 12126"/>
                        <a:gd name="connsiteX2" fmla="*/ 0 w 14987"/>
                        <a:gd name="connsiteY2" fmla="*/ 0 h 12126"/>
                      </a:gdLst>
                      <a:ahLst/>
                      <a:cxnLst>
                        <a:cxn ang="0">
                          <a:pos x="connsiteX0" y="connsiteY0"/>
                        </a:cxn>
                        <a:cxn ang="0">
                          <a:pos x="connsiteX1" y="connsiteY1"/>
                        </a:cxn>
                        <a:cxn ang="0">
                          <a:pos x="connsiteX2" y="connsiteY2"/>
                        </a:cxn>
                      </a:cxnLst>
                      <a:rect l="l" t="t" r="r" b="b"/>
                      <a:pathLst>
                        <a:path w="14987" h="12126">
                          <a:moveTo>
                            <a:pt x="0" y="0"/>
                          </a:moveTo>
                          <a:cubicBezTo>
                            <a:pt x="4905" y="3951"/>
                            <a:pt x="9946" y="8038"/>
                            <a:pt x="14987" y="12126"/>
                          </a:cubicBezTo>
                          <a:cubicBezTo>
                            <a:pt x="9537" y="7494"/>
                            <a:pt x="4224" y="3134"/>
                            <a:pt x="0" y="0"/>
                          </a:cubicBezTo>
                          <a:close/>
                        </a:path>
                      </a:pathLst>
                    </a:custGeom>
                    <a:solidFill>
                      <a:srgbClr val="1DADEB"/>
                    </a:solidFill>
                    <a:ln w="0" cap="flat">
                      <a:noFill/>
                      <a:prstDash val="solid"/>
                      <a:miter/>
                    </a:ln>
                  </p:spPr>
                  <p:txBody>
                    <a:bodyPr rtlCol="0" anchor="ctr"/>
                    <a:lstStyle/>
                    <a:p>
                      <a:endParaRPr lang="en-US"/>
                    </a:p>
                  </p:txBody>
                </p:sp>
                <p:sp>
                  <p:nvSpPr>
                    <p:cNvPr id="1158" name="Freeform: Shape 1157">
                      <a:extLst>
                        <a:ext uri="{FF2B5EF4-FFF2-40B4-BE49-F238E27FC236}">
                          <a16:creationId xmlns:a16="http://schemas.microsoft.com/office/drawing/2014/main" id="{58AC1914-2310-E1C9-9E40-6794641C5103}"/>
                        </a:ext>
                      </a:extLst>
                    </p:cNvPr>
                    <p:cNvSpPr/>
                    <p:nvPr/>
                  </p:nvSpPr>
                  <p:spPr>
                    <a:xfrm>
                      <a:off x="6668392" y="5783721"/>
                      <a:ext cx="6491" cy="19531"/>
                    </a:xfrm>
                    <a:custGeom>
                      <a:avLst/>
                      <a:gdLst>
                        <a:gd name="connsiteX0" fmla="*/ 6492 w 6491"/>
                        <a:gd name="connsiteY0" fmla="*/ 19531 h 19531"/>
                        <a:gd name="connsiteX1" fmla="*/ 4448 w 6491"/>
                        <a:gd name="connsiteY1" fmla="*/ 6043 h 19531"/>
                        <a:gd name="connsiteX2" fmla="*/ 6492 w 6491"/>
                        <a:gd name="connsiteY2" fmla="*/ 19531 h 19531"/>
                      </a:gdLst>
                      <a:ahLst/>
                      <a:cxnLst>
                        <a:cxn ang="0">
                          <a:pos x="connsiteX0" y="connsiteY0"/>
                        </a:cxn>
                        <a:cxn ang="0">
                          <a:pos x="connsiteX1" y="connsiteY1"/>
                        </a:cxn>
                        <a:cxn ang="0">
                          <a:pos x="connsiteX2" y="connsiteY2"/>
                        </a:cxn>
                      </a:cxnLst>
                      <a:rect l="l" t="t" r="r" b="b"/>
                      <a:pathLst>
                        <a:path w="6491" h="19531">
                          <a:moveTo>
                            <a:pt x="6492" y="19531"/>
                          </a:moveTo>
                          <a:cubicBezTo>
                            <a:pt x="5129" y="13673"/>
                            <a:pt x="1314" y="321"/>
                            <a:pt x="4448" y="6043"/>
                          </a:cubicBezTo>
                          <a:cubicBezTo>
                            <a:pt x="-457" y="-4175"/>
                            <a:pt x="-3182" y="-2540"/>
                            <a:pt x="6492" y="19531"/>
                          </a:cubicBezTo>
                          <a:close/>
                        </a:path>
                      </a:pathLst>
                    </a:custGeom>
                    <a:solidFill>
                      <a:srgbClr val="1DADEB"/>
                    </a:solidFill>
                    <a:ln w="0" cap="flat">
                      <a:noFill/>
                      <a:prstDash val="solid"/>
                      <a:miter/>
                    </a:ln>
                  </p:spPr>
                  <p:txBody>
                    <a:bodyPr rtlCol="0" anchor="ctr"/>
                    <a:lstStyle/>
                    <a:p>
                      <a:endParaRPr lang="en-US"/>
                    </a:p>
                  </p:txBody>
                </p:sp>
                <p:sp>
                  <p:nvSpPr>
                    <p:cNvPr id="1159" name="Freeform: Shape 1158">
                      <a:extLst>
                        <a:ext uri="{FF2B5EF4-FFF2-40B4-BE49-F238E27FC236}">
                          <a16:creationId xmlns:a16="http://schemas.microsoft.com/office/drawing/2014/main" id="{A71B0EAB-B170-CB4F-8066-9540BB6E51EE}"/>
                        </a:ext>
                      </a:extLst>
                    </p:cNvPr>
                    <p:cNvSpPr/>
                    <p:nvPr/>
                  </p:nvSpPr>
                  <p:spPr>
                    <a:xfrm>
                      <a:off x="7053309" y="5974195"/>
                      <a:ext cx="10556" cy="8083"/>
                    </a:xfrm>
                    <a:custGeom>
                      <a:avLst/>
                      <a:gdLst>
                        <a:gd name="connsiteX0" fmla="*/ 338 w 10556"/>
                        <a:gd name="connsiteY0" fmla="*/ 727 h 8083"/>
                        <a:gd name="connsiteX1" fmla="*/ 10557 w 10556"/>
                        <a:gd name="connsiteY1" fmla="*/ 8084 h 8083"/>
                        <a:gd name="connsiteX2" fmla="*/ 338 w 10556"/>
                        <a:gd name="connsiteY2" fmla="*/ 727 h 8083"/>
                      </a:gdLst>
                      <a:ahLst/>
                      <a:cxnLst>
                        <a:cxn ang="0">
                          <a:pos x="connsiteX0" y="connsiteY0"/>
                        </a:cxn>
                        <a:cxn ang="0">
                          <a:pos x="connsiteX1" y="connsiteY1"/>
                        </a:cxn>
                        <a:cxn ang="0">
                          <a:pos x="connsiteX2" y="connsiteY2"/>
                        </a:cxn>
                      </a:cxnLst>
                      <a:rect l="l" t="t" r="r" b="b"/>
                      <a:pathLst>
                        <a:path w="10556" h="8083">
                          <a:moveTo>
                            <a:pt x="338" y="727"/>
                          </a:moveTo>
                          <a:cubicBezTo>
                            <a:pt x="3336" y="2770"/>
                            <a:pt x="6878" y="5495"/>
                            <a:pt x="10557" y="8084"/>
                          </a:cubicBezTo>
                          <a:cubicBezTo>
                            <a:pt x="4017" y="2907"/>
                            <a:pt x="-1433" y="-1862"/>
                            <a:pt x="338" y="727"/>
                          </a:cubicBezTo>
                          <a:close/>
                        </a:path>
                      </a:pathLst>
                    </a:custGeom>
                    <a:solidFill>
                      <a:srgbClr val="1DADEB"/>
                    </a:solidFill>
                    <a:ln w="0" cap="flat">
                      <a:noFill/>
                      <a:prstDash val="solid"/>
                      <a:miter/>
                    </a:ln>
                  </p:spPr>
                  <p:txBody>
                    <a:bodyPr rtlCol="0" anchor="ctr"/>
                    <a:lstStyle/>
                    <a:p>
                      <a:endParaRPr lang="en-US"/>
                    </a:p>
                  </p:txBody>
                </p:sp>
                <p:sp>
                  <p:nvSpPr>
                    <p:cNvPr id="1160" name="Freeform: Shape 1159">
                      <a:extLst>
                        <a:ext uri="{FF2B5EF4-FFF2-40B4-BE49-F238E27FC236}">
                          <a16:creationId xmlns:a16="http://schemas.microsoft.com/office/drawing/2014/main" id="{60D887D1-DBF7-A4B3-3674-C502C93D8D96}"/>
                        </a:ext>
                      </a:extLst>
                    </p:cNvPr>
                    <p:cNvSpPr/>
                    <p:nvPr/>
                  </p:nvSpPr>
                  <p:spPr>
                    <a:xfrm>
                      <a:off x="7063865" y="5982279"/>
                      <a:ext cx="9537" cy="7493"/>
                    </a:xfrm>
                    <a:custGeom>
                      <a:avLst/>
                      <a:gdLst>
                        <a:gd name="connsiteX0" fmla="*/ 0 w 9537"/>
                        <a:gd name="connsiteY0" fmla="*/ 0 h 7493"/>
                        <a:gd name="connsiteX1" fmla="*/ 9537 w 9537"/>
                        <a:gd name="connsiteY1" fmla="*/ 7494 h 7493"/>
                        <a:gd name="connsiteX2" fmla="*/ 0 w 9537"/>
                        <a:gd name="connsiteY2" fmla="*/ 0 h 7493"/>
                      </a:gdLst>
                      <a:ahLst/>
                      <a:cxnLst>
                        <a:cxn ang="0">
                          <a:pos x="connsiteX0" y="connsiteY0"/>
                        </a:cxn>
                        <a:cxn ang="0">
                          <a:pos x="connsiteX1" y="connsiteY1"/>
                        </a:cxn>
                        <a:cxn ang="0">
                          <a:pos x="connsiteX2" y="connsiteY2"/>
                        </a:cxn>
                      </a:cxnLst>
                      <a:rect l="l" t="t" r="r" b="b"/>
                      <a:pathLst>
                        <a:path w="9537" h="7493">
                          <a:moveTo>
                            <a:pt x="0" y="0"/>
                          </a:moveTo>
                          <a:cubicBezTo>
                            <a:pt x="3270" y="2589"/>
                            <a:pt x="6676" y="5314"/>
                            <a:pt x="9537" y="7494"/>
                          </a:cubicBezTo>
                          <a:cubicBezTo>
                            <a:pt x="6267" y="4905"/>
                            <a:pt x="2997" y="2316"/>
                            <a:pt x="0" y="0"/>
                          </a:cubicBezTo>
                          <a:close/>
                        </a:path>
                      </a:pathLst>
                    </a:custGeom>
                    <a:solidFill>
                      <a:srgbClr val="1DADEB"/>
                    </a:solidFill>
                    <a:ln w="0" cap="flat">
                      <a:noFill/>
                      <a:prstDash val="solid"/>
                      <a:miter/>
                    </a:ln>
                  </p:spPr>
                  <p:txBody>
                    <a:bodyPr rtlCol="0" anchor="ctr"/>
                    <a:lstStyle/>
                    <a:p>
                      <a:endParaRPr lang="en-US"/>
                    </a:p>
                  </p:txBody>
                </p:sp>
                <p:sp>
                  <p:nvSpPr>
                    <p:cNvPr id="1161" name="Freeform: Shape 1160">
                      <a:extLst>
                        <a:ext uri="{FF2B5EF4-FFF2-40B4-BE49-F238E27FC236}">
                          <a16:creationId xmlns:a16="http://schemas.microsoft.com/office/drawing/2014/main" id="{66791E7E-0CE2-2902-86AF-E6C30059A453}"/>
                        </a:ext>
                      </a:extLst>
                    </p:cNvPr>
                    <p:cNvSpPr/>
                    <p:nvPr/>
                  </p:nvSpPr>
                  <p:spPr>
                    <a:xfrm>
                      <a:off x="6777068" y="5921377"/>
                      <a:ext cx="2231" cy="6403"/>
                    </a:xfrm>
                    <a:custGeom>
                      <a:avLst/>
                      <a:gdLst>
                        <a:gd name="connsiteX0" fmla="*/ 0 w 2231"/>
                        <a:gd name="connsiteY0" fmla="*/ 0 h 6403"/>
                        <a:gd name="connsiteX1" fmla="*/ 2180 w 2231"/>
                        <a:gd name="connsiteY1" fmla="*/ 6404 h 6403"/>
                        <a:gd name="connsiteX2" fmla="*/ 0 w 2231"/>
                        <a:gd name="connsiteY2" fmla="*/ 0 h 6403"/>
                      </a:gdLst>
                      <a:ahLst/>
                      <a:cxnLst>
                        <a:cxn ang="0">
                          <a:pos x="connsiteX0" y="connsiteY0"/>
                        </a:cxn>
                        <a:cxn ang="0">
                          <a:pos x="connsiteX1" y="connsiteY1"/>
                        </a:cxn>
                        <a:cxn ang="0">
                          <a:pos x="connsiteX2" y="connsiteY2"/>
                        </a:cxn>
                      </a:cxnLst>
                      <a:rect l="l" t="t" r="r" b="b"/>
                      <a:pathLst>
                        <a:path w="2231" h="6403">
                          <a:moveTo>
                            <a:pt x="0" y="0"/>
                          </a:moveTo>
                          <a:cubicBezTo>
                            <a:pt x="272" y="1499"/>
                            <a:pt x="953" y="3679"/>
                            <a:pt x="2180" y="6404"/>
                          </a:cubicBezTo>
                          <a:cubicBezTo>
                            <a:pt x="2452" y="5314"/>
                            <a:pt x="1635" y="2997"/>
                            <a:pt x="0" y="0"/>
                          </a:cubicBezTo>
                          <a:close/>
                        </a:path>
                      </a:pathLst>
                    </a:custGeom>
                    <a:solidFill>
                      <a:srgbClr val="1DADEB"/>
                    </a:solidFill>
                    <a:ln w="0" cap="flat">
                      <a:noFill/>
                      <a:prstDash val="solid"/>
                      <a:miter/>
                    </a:ln>
                  </p:spPr>
                  <p:txBody>
                    <a:bodyPr rtlCol="0" anchor="ctr"/>
                    <a:lstStyle/>
                    <a:p>
                      <a:endParaRPr lang="en-US"/>
                    </a:p>
                  </p:txBody>
                </p:sp>
                <p:sp>
                  <p:nvSpPr>
                    <p:cNvPr id="1162" name="Freeform: Shape 1161">
                      <a:extLst>
                        <a:ext uri="{FF2B5EF4-FFF2-40B4-BE49-F238E27FC236}">
                          <a16:creationId xmlns:a16="http://schemas.microsoft.com/office/drawing/2014/main" id="{E37526E7-F074-E9D7-8510-73B32D43A427}"/>
                        </a:ext>
                      </a:extLst>
                    </p:cNvPr>
                    <p:cNvSpPr/>
                    <p:nvPr/>
                  </p:nvSpPr>
                  <p:spPr>
                    <a:xfrm>
                      <a:off x="7170273" y="6012934"/>
                      <a:ext cx="138094" cy="106271"/>
                    </a:xfrm>
                    <a:custGeom>
                      <a:avLst/>
                      <a:gdLst>
                        <a:gd name="connsiteX0" fmla="*/ 57768 w 138094"/>
                        <a:gd name="connsiteY0" fmla="*/ 62537 h 106271"/>
                        <a:gd name="connsiteX1" fmla="*/ 73845 w 138094"/>
                        <a:gd name="connsiteY1" fmla="*/ 69213 h 106271"/>
                        <a:gd name="connsiteX2" fmla="*/ 125482 w 138094"/>
                        <a:gd name="connsiteY2" fmla="*/ 106272 h 106271"/>
                        <a:gd name="connsiteX3" fmla="*/ 130115 w 138094"/>
                        <a:gd name="connsiteY3" fmla="*/ 104501 h 106271"/>
                        <a:gd name="connsiteX4" fmla="*/ 101231 w 138094"/>
                        <a:gd name="connsiteY4" fmla="*/ 83927 h 106271"/>
                        <a:gd name="connsiteX5" fmla="*/ 129842 w 138094"/>
                        <a:gd name="connsiteY5" fmla="*/ 102866 h 106271"/>
                        <a:gd name="connsiteX6" fmla="*/ 130387 w 138094"/>
                        <a:gd name="connsiteY6" fmla="*/ 96871 h 106271"/>
                        <a:gd name="connsiteX7" fmla="*/ 0 w 138094"/>
                        <a:gd name="connsiteY7" fmla="*/ 0 h 106271"/>
                        <a:gd name="connsiteX8" fmla="*/ 86107 w 138094"/>
                        <a:gd name="connsiteY8" fmla="*/ 73164 h 106271"/>
                        <a:gd name="connsiteX9" fmla="*/ 73437 w 138094"/>
                        <a:gd name="connsiteY9" fmla="*/ 67714 h 106271"/>
                        <a:gd name="connsiteX10" fmla="*/ 3951 w 138094"/>
                        <a:gd name="connsiteY10" fmla="*/ 6131 h 106271"/>
                        <a:gd name="connsiteX11" fmla="*/ 62264 w 138094"/>
                        <a:gd name="connsiteY11" fmla="*/ 59403 h 106271"/>
                        <a:gd name="connsiteX12" fmla="*/ 46460 w 138094"/>
                        <a:gd name="connsiteY12" fmla="*/ 51910 h 106271"/>
                        <a:gd name="connsiteX13" fmla="*/ 57632 w 138094"/>
                        <a:gd name="connsiteY13" fmla="*/ 62673 h 106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094" h="106271">
                          <a:moveTo>
                            <a:pt x="57768" y="62537"/>
                          </a:moveTo>
                          <a:cubicBezTo>
                            <a:pt x="61174" y="63899"/>
                            <a:pt x="127935" y="113765"/>
                            <a:pt x="73845" y="69213"/>
                          </a:cubicBezTo>
                          <a:cubicBezTo>
                            <a:pt x="78614" y="67578"/>
                            <a:pt x="109814" y="96054"/>
                            <a:pt x="125482" y="106272"/>
                          </a:cubicBezTo>
                          <a:cubicBezTo>
                            <a:pt x="115400" y="97280"/>
                            <a:pt x="132431" y="108179"/>
                            <a:pt x="130115" y="104501"/>
                          </a:cubicBezTo>
                          <a:cubicBezTo>
                            <a:pt x="122485" y="99187"/>
                            <a:pt x="112948" y="93737"/>
                            <a:pt x="101231" y="83927"/>
                          </a:cubicBezTo>
                          <a:cubicBezTo>
                            <a:pt x="96871" y="78069"/>
                            <a:pt x="115809" y="91421"/>
                            <a:pt x="129842" y="102866"/>
                          </a:cubicBezTo>
                          <a:cubicBezTo>
                            <a:pt x="113629" y="87470"/>
                            <a:pt x="154230" y="117308"/>
                            <a:pt x="130387" y="96871"/>
                          </a:cubicBezTo>
                          <a:cubicBezTo>
                            <a:pt x="76434" y="56951"/>
                            <a:pt x="39375" y="27249"/>
                            <a:pt x="0" y="0"/>
                          </a:cubicBezTo>
                          <a:cubicBezTo>
                            <a:pt x="29293" y="25070"/>
                            <a:pt x="62537" y="52182"/>
                            <a:pt x="86107" y="73164"/>
                          </a:cubicBezTo>
                          <a:lnTo>
                            <a:pt x="73437" y="67714"/>
                          </a:lnTo>
                          <a:cubicBezTo>
                            <a:pt x="48095" y="42373"/>
                            <a:pt x="29701" y="29974"/>
                            <a:pt x="3951" y="6131"/>
                          </a:cubicBezTo>
                          <a:cubicBezTo>
                            <a:pt x="23026" y="24252"/>
                            <a:pt x="42509" y="41964"/>
                            <a:pt x="62264" y="59403"/>
                          </a:cubicBezTo>
                          <a:cubicBezTo>
                            <a:pt x="88968" y="85018"/>
                            <a:pt x="69077" y="70439"/>
                            <a:pt x="46460" y="51910"/>
                          </a:cubicBezTo>
                          <a:cubicBezTo>
                            <a:pt x="51910" y="56542"/>
                            <a:pt x="56678" y="61038"/>
                            <a:pt x="57632" y="62673"/>
                          </a:cubicBezTo>
                          <a:close/>
                        </a:path>
                      </a:pathLst>
                    </a:custGeom>
                    <a:solidFill>
                      <a:srgbClr val="1DADEB"/>
                    </a:solidFill>
                    <a:ln w="0" cap="flat">
                      <a:noFill/>
                      <a:prstDash val="solid"/>
                      <a:miter/>
                    </a:ln>
                  </p:spPr>
                  <p:txBody>
                    <a:bodyPr rtlCol="0" anchor="ctr"/>
                    <a:lstStyle/>
                    <a:p>
                      <a:endParaRPr lang="en-US"/>
                    </a:p>
                  </p:txBody>
                </p:sp>
                <p:sp>
                  <p:nvSpPr>
                    <p:cNvPr id="1163" name="Freeform: Shape 1162">
                      <a:extLst>
                        <a:ext uri="{FF2B5EF4-FFF2-40B4-BE49-F238E27FC236}">
                          <a16:creationId xmlns:a16="http://schemas.microsoft.com/office/drawing/2014/main" id="{9ACA124C-2F5F-7F4A-297A-FCA84102E3EA}"/>
                        </a:ext>
                      </a:extLst>
                    </p:cNvPr>
                    <p:cNvSpPr/>
                    <p:nvPr/>
                  </p:nvSpPr>
                  <p:spPr>
                    <a:xfrm>
                      <a:off x="7166186" y="6065117"/>
                      <a:ext cx="3678" cy="2997"/>
                    </a:xfrm>
                    <a:custGeom>
                      <a:avLst/>
                      <a:gdLst>
                        <a:gd name="connsiteX0" fmla="*/ 0 w 3678"/>
                        <a:gd name="connsiteY0" fmla="*/ 0 h 2997"/>
                        <a:gd name="connsiteX1" fmla="*/ 953 w 3678"/>
                        <a:gd name="connsiteY1" fmla="*/ 954 h 2997"/>
                        <a:gd name="connsiteX2" fmla="*/ 3678 w 3678"/>
                        <a:gd name="connsiteY2" fmla="*/ 2997 h 2997"/>
                        <a:gd name="connsiteX3" fmla="*/ 0 w 3678"/>
                        <a:gd name="connsiteY3" fmla="*/ 0 h 2997"/>
                      </a:gdLst>
                      <a:ahLst/>
                      <a:cxnLst>
                        <a:cxn ang="0">
                          <a:pos x="connsiteX0" y="connsiteY0"/>
                        </a:cxn>
                        <a:cxn ang="0">
                          <a:pos x="connsiteX1" y="connsiteY1"/>
                        </a:cxn>
                        <a:cxn ang="0">
                          <a:pos x="connsiteX2" y="connsiteY2"/>
                        </a:cxn>
                        <a:cxn ang="0">
                          <a:pos x="connsiteX3" y="connsiteY3"/>
                        </a:cxn>
                      </a:cxnLst>
                      <a:rect l="l" t="t" r="r" b="b"/>
                      <a:pathLst>
                        <a:path w="3678" h="2997">
                          <a:moveTo>
                            <a:pt x="0" y="0"/>
                          </a:moveTo>
                          <a:lnTo>
                            <a:pt x="953" y="954"/>
                          </a:lnTo>
                          <a:cubicBezTo>
                            <a:pt x="1907" y="1635"/>
                            <a:pt x="3133" y="2589"/>
                            <a:pt x="3678" y="2997"/>
                          </a:cubicBezTo>
                          <a:lnTo>
                            <a:pt x="0" y="0"/>
                          </a:lnTo>
                          <a:close/>
                        </a:path>
                      </a:pathLst>
                    </a:custGeom>
                    <a:solidFill>
                      <a:srgbClr val="1DADEB"/>
                    </a:solidFill>
                    <a:ln w="0" cap="flat">
                      <a:noFill/>
                      <a:prstDash val="solid"/>
                      <a:miter/>
                    </a:ln>
                  </p:spPr>
                  <p:txBody>
                    <a:bodyPr rtlCol="0" anchor="ctr"/>
                    <a:lstStyle/>
                    <a:p>
                      <a:endParaRPr lang="en-US"/>
                    </a:p>
                  </p:txBody>
                </p:sp>
                <p:sp>
                  <p:nvSpPr>
                    <p:cNvPr id="1164" name="Freeform: Shape 1163">
                      <a:extLst>
                        <a:ext uri="{FF2B5EF4-FFF2-40B4-BE49-F238E27FC236}">
                          <a16:creationId xmlns:a16="http://schemas.microsoft.com/office/drawing/2014/main" id="{CF435F8D-CC4D-B86C-25B5-6DA68F9F7258}"/>
                        </a:ext>
                      </a:extLst>
                    </p:cNvPr>
                    <p:cNvSpPr/>
                    <p:nvPr/>
                  </p:nvSpPr>
                  <p:spPr>
                    <a:xfrm>
                      <a:off x="6219550" y="5522995"/>
                      <a:ext cx="817" cy="7352"/>
                    </a:xfrm>
                    <a:custGeom>
                      <a:avLst/>
                      <a:gdLst>
                        <a:gd name="connsiteX0" fmla="*/ 817 w 817"/>
                        <a:gd name="connsiteY0" fmla="*/ 7221 h 7352"/>
                        <a:gd name="connsiteX1" fmla="*/ 0 w 817"/>
                        <a:gd name="connsiteY1" fmla="*/ 0 h 7352"/>
                        <a:gd name="connsiteX2" fmla="*/ 817 w 817"/>
                        <a:gd name="connsiteY2" fmla="*/ 7221 h 7352"/>
                      </a:gdLst>
                      <a:ahLst/>
                      <a:cxnLst>
                        <a:cxn ang="0">
                          <a:pos x="connsiteX0" y="connsiteY0"/>
                        </a:cxn>
                        <a:cxn ang="0">
                          <a:pos x="connsiteX1" y="connsiteY1"/>
                        </a:cxn>
                        <a:cxn ang="0">
                          <a:pos x="connsiteX2" y="connsiteY2"/>
                        </a:cxn>
                      </a:cxnLst>
                      <a:rect l="l" t="t" r="r" b="b"/>
                      <a:pathLst>
                        <a:path w="817" h="7352">
                          <a:moveTo>
                            <a:pt x="817" y="7221"/>
                          </a:moveTo>
                          <a:lnTo>
                            <a:pt x="0" y="0"/>
                          </a:lnTo>
                          <a:cubicBezTo>
                            <a:pt x="136" y="5995"/>
                            <a:pt x="409" y="7902"/>
                            <a:pt x="817" y="7221"/>
                          </a:cubicBezTo>
                          <a:close/>
                        </a:path>
                      </a:pathLst>
                    </a:custGeom>
                    <a:solidFill>
                      <a:srgbClr val="1DADEB"/>
                    </a:solidFill>
                    <a:ln w="0" cap="flat">
                      <a:noFill/>
                      <a:prstDash val="solid"/>
                      <a:miter/>
                    </a:ln>
                  </p:spPr>
                  <p:txBody>
                    <a:bodyPr rtlCol="0" anchor="ctr"/>
                    <a:lstStyle/>
                    <a:p>
                      <a:endParaRPr lang="en-US"/>
                    </a:p>
                  </p:txBody>
                </p:sp>
                <p:sp>
                  <p:nvSpPr>
                    <p:cNvPr id="1165" name="Freeform: Shape 1164">
                      <a:extLst>
                        <a:ext uri="{FF2B5EF4-FFF2-40B4-BE49-F238E27FC236}">
                          <a16:creationId xmlns:a16="http://schemas.microsoft.com/office/drawing/2014/main" id="{E0356D1C-AE8B-E802-5A0D-8E131F7CE46D}"/>
                        </a:ext>
                      </a:extLst>
                    </p:cNvPr>
                    <p:cNvSpPr/>
                    <p:nvPr/>
                  </p:nvSpPr>
                  <p:spPr>
                    <a:xfrm>
                      <a:off x="7142509" y="6019565"/>
                      <a:ext cx="242" cy="181"/>
                    </a:xfrm>
                    <a:custGeom>
                      <a:avLst/>
                      <a:gdLst>
                        <a:gd name="connsiteX0" fmla="*/ 242 w 242"/>
                        <a:gd name="connsiteY0" fmla="*/ 182 h 181"/>
                        <a:gd name="connsiteX1" fmla="*/ 242 w 242"/>
                        <a:gd name="connsiteY1" fmla="*/ 182 h 181"/>
                        <a:gd name="connsiteX2" fmla="*/ 242 w 242"/>
                        <a:gd name="connsiteY2" fmla="*/ 182 h 181"/>
                      </a:gdLst>
                      <a:ahLst/>
                      <a:cxnLst>
                        <a:cxn ang="0">
                          <a:pos x="connsiteX0" y="connsiteY0"/>
                        </a:cxn>
                        <a:cxn ang="0">
                          <a:pos x="connsiteX1" y="connsiteY1"/>
                        </a:cxn>
                        <a:cxn ang="0">
                          <a:pos x="connsiteX2" y="connsiteY2"/>
                        </a:cxn>
                      </a:cxnLst>
                      <a:rect l="l" t="t" r="r" b="b"/>
                      <a:pathLst>
                        <a:path w="242" h="181">
                          <a:moveTo>
                            <a:pt x="242" y="182"/>
                          </a:moveTo>
                          <a:lnTo>
                            <a:pt x="242" y="182"/>
                          </a:lnTo>
                          <a:cubicBezTo>
                            <a:pt x="242" y="182"/>
                            <a:pt x="-303" y="-227"/>
                            <a:pt x="242" y="182"/>
                          </a:cubicBezTo>
                          <a:close/>
                        </a:path>
                      </a:pathLst>
                    </a:custGeom>
                    <a:solidFill>
                      <a:srgbClr val="1DADEB"/>
                    </a:solidFill>
                    <a:ln w="0" cap="flat">
                      <a:noFill/>
                      <a:prstDash val="solid"/>
                      <a:miter/>
                    </a:ln>
                  </p:spPr>
                  <p:txBody>
                    <a:bodyPr rtlCol="0" anchor="ctr"/>
                    <a:lstStyle/>
                    <a:p>
                      <a:endParaRPr lang="en-US"/>
                    </a:p>
                  </p:txBody>
                </p:sp>
                <p:sp>
                  <p:nvSpPr>
                    <p:cNvPr id="1166" name="Freeform: Shape 1165">
                      <a:extLst>
                        <a:ext uri="{FF2B5EF4-FFF2-40B4-BE49-F238E27FC236}">
                          <a16:creationId xmlns:a16="http://schemas.microsoft.com/office/drawing/2014/main" id="{750F8430-D15F-33A2-7290-5C4D2495E51D}"/>
                        </a:ext>
                      </a:extLst>
                    </p:cNvPr>
                    <p:cNvSpPr/>
                    <p:nvPr/>
                  </p:nvSpPr>
                  <p:spPr>
                    <a:xfrm>
                      <a:off x="6219414" y="5705564"/>
                      <a:ext cx="408" cy="953"/>
                    </a:xfrm>
                    <a:custGeom>
                      <a:avLst/>
                      <a:gdLst>
                        <a:gd name="connsiteX0" fmla="*/ 409 w 408"/>
                        <a:gd name="connsiteY0" fmla="*/ 954 h 953"/>
                        <a:gd name="connsiteX1" fmla="*/ 0 w 408"/>
                        <a:gd name="connsiteY1" fmla="*/ 0 h 953"/>
                        <a:gd name="connsiteX2" fmla="*/ 409 w 408"/>
                        <a:gd name="connsiteY2" fmla="*/ 954 h 953"/>
                      </a:gdLst>
                      <a:ahLst/>
                      <a:cxnLst>
                        <a:cxn ang="0">
                          <a:pos x="connsiteX0" y="connsiteY0"/>
                        </a:cxn>
                        <a:cxn ang="0">
                          <a:pos x="connsiteX1" y="connsiteY1"/>
                        </a:cxn>
                        <a:cxn ang="0">
                          <a:pos x="connsiteX2" y="connsiteY2"/>
                        </a:cxn>
                      </a:cxnLst>
                      <a:rect l="l" t="t" r="r" b="b"/>
                      <a:pathLst>
                        <a:path w="408" h="953">
                          <a:moveTo>
                            <a:pt x="409" y="954"/>
                          </a:moveTo>
                          <a:cubicBezTo>
                            <a:pt x="409" y="954"/>
                            <a:pt x="136" y="409"/>
                            <a:pt x="0" y="0"/>
                          </a:cubicBezTo>
                          <a:cubicBezTo>
                            <a:pt x="136" y="681"/>
                            <a:pt x="273" y="681"/>
                            <a:pt x="409" y="954"/>
                          </a:cubicBezTo>
                          <a:close/>
                        </a:path>
                      </a:pathLst>
                    </a:custGeom>
                    <a:solidFill>
                      <a:srgbClr val="1DADEB"/>
                    </a:solidFill>
                    <a:ln w="0" cap="flat">
                      <a:noFill/>
                      <a:prstDash val="solid"/>
                      <a:miter/>
                    </a:ln>
                  </p:spPr>
                  <p:txBody>
                    <a:bodyPr rtlCol="0" anchor="ctr"/>
                    <a:lstStyle/>
                    <a:p>
                      <a:endParaRPr lang="en-US"/>
                    </a:p>
                  </p:txBody>
                </p:sp>
                <p:sp>
                  <p:nvSpPr>
                    <p:cNvPr id="1167" name="Freeform: Shape 1166">
                      <a:extLst>
                        <a:ext uri="{FF2B5EF4-FFF2-40B4-BE49-F238E27FC236}">
                          <a16:creationId xmlns:a16="http://schemas.microsoft.com/office/drawing/2014/main" id="{4A636E3C-7367-A8C3-212F-62339D62BA6E}"/>
                        </a:ext>
                      </a:extLst>
                    </p:cNvPr>
                    <p:cNvSpPr/>
                    <p:nvPr/>
                  </p:nvSpPr>
                  <p:spPr>
                    <a:xfrm>
                      <a:off x="6303775" y="5740583"/>
                      <a:ext cx="519" cy="3129"/>
                    </a:xfrm>
                    <a:custGeom>
                      <a:avLst/>
                      <a:gdLst>
                        <a:gd name="connsiteX0" fmla="*/ 111 w 519"/>
                        <a:gd name="connsiteY0" fmla="*/ 3130 h 3129"/>
                        <a:gd name="connsiteX1" fmla="*/ 520 w 519"/>
                        <a:gd name="connsiteY1" fmla="*/ 1903 h 3129"/>
                        <a:gd name="connsiteX2" fmla="*/ 111 w 519"/>
                        <a:gd name="connsiteY2" fmla="*/ 3130 h 3129"/>
                      </a:gdLst>
                      <a:ahLst/>
                      <a:cxnLst>
                        <a:cxn ang="0">
                          <a:pos x="connsiteX0" y="connsiteY0"/>
                        </a:cxn>
                        <a:cxn ang="0">
                          <a:pos x="connsiteX1" y="connsiteY1"/>
                        </a:cxn>
                        <a:cxn ang="0">
                          <a:pos x="connsiteX2" y="connsiteY2"/>
                        </a:cxn>
                      </a:cxnLst>
                      <a:rect l="l" t="t" r="r" b="b"/>
                      <a:pathLst>
                        <a:path w="519" h="3129">
                          <a:moveTo>
                            <a:pt x="111" y="3130"/>
                          </a:moveTo>
                          <a:cubicBezTo>
                            <a:pt x="111" y="3130"/>
                            <a:pt x="384" y="2721"/>
                            <a:pt x="520" y="1903"/>
                          </a:cubicBezTo>
                          <a:cubicBezTo>
                            <a:pt x="-161" y="-1503"/>
                            <a:pt x="-25" y="132"/>
                            <a:pt x="111" y="3130"/>
                          </a:cubicBezTo>
                          <a:close/>
                        </a:path>
                      </a:pathLst>
                    </a:custGeom>
                    <a:solidFill>
                      <a:srgbClr val="1DADEB"/>
                    </a:solidFill>
                    <a:ln w="0" cap="flat">
                      <a:noFill/>
                      <a:prstDash val="solid"/>
                      <a:miter/>
                    </a:ln>
                  </p:spPr>
                  <p:txBody>
                    <a:bodyPr rtlCol="0" anchor="ctr"/>
                    <a:lstStyle/>
                    <a:p>
                      <a:endParaRPr lang="en-US"/>
                    </a:p>
                  </p:txBody>
                </p:sp>
                <p:sp>
                  <p:nvSpPr>
                    <p:cNvPr id="1168" name="Freeform: Shape 1167">
                      <a:extLst>
                        <a:ext uri="{FF2B5EF4-FFF2-40B4-BE49-F238E27FC236}">
                          <a16:creationId xmlns:a16="http://schemas.microsoft.com/office/drawing/2014/main" id="{0C4E7996-E6C8-CEBD-FC24-76421FFB6A13}"/>
                        </a:ext>
                      </a:extLst>
                    </p:cNvPr>
                    <p:cNvSpPr/>
                    <p:nvPr/>
                  </p:nvSpPr>
                  <p:spPr>
                    <a:xfrm>
                      <a:off x="6219823" y="5706518"/>
                      <a:ext cx="408" cy="181"/>
                    </a:xfrm>
                    <a:custGeom>
                      <a:avLst/>
                      <a:gdLst>
                        <a:gd name="connsiteX0" fmla="*/ 409 w 408"/>
                        <a:gd name="connsiteY0" fmla="*/ 0 h 181"/>
                        <a:gd name="connsiteX1" fmla="*/ 0 w 408"/>
                        <a:gd name="connsiteY1" fmla="*/ 0 h 181"/>
                        <a:gd name="connsiteX2" fmla="*/ 409 w 408"/>
                        <a:gd name="connsiteY2" fmla="*/ 0 h 181"/>
                      </a:gdLst>
                      <a:ahLst/>
                      <a:cxnLst>
                        <a:cxn ang="0">
                          <a:pos x="connsiteX0" y="connsiteY0"/>
                        </a:cxn>
                        <a:cxn ang="0">
                          <a:pos x="connsiteX1" y="connsiteY1"/>
                        </a:cxn>
                        <a:cxn ang="0">
                          <a:pos x="connsiteX2" y="connsiteY2"/>
                        </a:cxn>
                      </a:cxnLst>
                      <a:rect l="l" t="t" r="r" b="b"/>
                      <a:pathLst>
                        <a:path w="408" h="181">
                          <a:moveTo>
                            <a:pt x="409" y="0"/>
                          </a:moveTo>
                          <a:cubicBezTo>
                            <a:pt x="409" y="0"/>
                            <a:pt x="136" y="0"/>
                            <a:pt x="0" y="0"/>
                          </a:cubicBezTo>
                          <a:cubicBezTo>
                            <a:pt x="0" y="0"/>
                            <a:pt x="273" y="409"/>
                            <a:pt x="409" y="0"/>
                          </a:cubicBezTo>
                          <a:close/>
                        </a:path>
                      </a:pathLst>
                    </a:custGeom>
                    <a:solidFill>
                      <a:srgbClr val="1DADEB"/>
                    </a:solidFill>
                    <a:ln w="0" cap="flat">
                      <a:noFill/>
                      <a:prstDash val="solid"/>
                      <a:miter/>
                    </a:ln>
                  </p:spPr>
                  <p:txBody>
                    <a:bodyPr rtlCol="0" anchor="ctr"/>
                    <a:lstStyle/>
                    <a:p>
                      <a:endParaRPr lang="en-US"/>
                    </a:p>
                  </p:txBody>
                </p:sp>
                <p:sp>
                  <p:nvSpPr>
                    <p:cNvPr id="1169" name="Freeform: Shape 1168">
                      <a:extLst>
                        <a:ext uri="{FF2B5EF4-FFF2-40B4-BE49-F238E27FC236}">
                          <a16:creationId xmlns:a16="http://schemas.microsoft.com/office/drawing/2014/main" id="{881CB4BB-C769-F883-BDA1-72BC98B69F8D}"/>
                        </a:ext>
                      </a:extLst>
                    </p:cNvPr>
                    <p:cNvSpPr/>
                    <p:nvPr/>
                  </p:nvSpPr>
                  <p:spPr>
                    <a:xfrm>
                      <a:off x="6472234" y="6497248"/>
                      <a:ext cx="3322" cy="9576"/>
                    </a:xfrm>
                    <a:custGeom>
                      <a:avLst/>
                      <a:gdLst>
                        <a:gd name="connsiteX0" fmla="*/ 3322 w 3322"/>
                        <a:gd name="connsiteY0" fmla="*/ 9577 h 9576"/>
                        <a:gd name="connsiteX1" fmla="*/ 597 w 3322"/>
                        <a:gd name="connsiteY1" fmla="*/ 585 h 9576"/>
                        <a:gd name="connsiteX2" fmla="*/ 3322 w 3322"/>
                        <a:gd name="connsiteY2" fmla="*/ 9577 h 9576"/>
                      </a:gdLst>
                      <a:ahLst/>
                      <a:cxnLst>
                        <a:cxn ang="0">
                          <a:pos x="connsiteX0" y="connsiteY0"/>
                        </a:cxn>
                        <a:cxn ang="0">
                          <a:pos x="connsiteX1" y="connsiteY1"/>
                        </a:cxn>
                        <a:cxn ang="0">
                          <a:pos x="connsiteX2" y="connsiteY2"/>
                        </a:cxn>
                      </a:cxnLst>
                      <a:rect l="l" t="t" r="r" b="b"/>
                      <a:pathLst>
                        <a:path w="3322" h="9576">
                          <a:moveTo>
                            <a:pt x="3322" y="9577"/>
                          </a:moveTo>
                          <a:cubicBezTo>
                            <a:pt x="3322" y="9577"/>
                            <a:pt x="2232" y="5898"/>
                            <a:pt x="597" y="585"/>
                          </a:cubicBezTo>
                          <a:cubicBezTo>
                            <a:pt x="-629" y="-1186"/>
                            <a:pt x="-84" y="857"/>
                            <a:pt x="3322" y="9577"/>
                          </a:cubicBezTo>
                          <a:close/>
                        </a:path>
                      </a:pathLst>
                    </a:custGeom>
                    <a:solidFill>
                      <a:srgbClr val="1DADEB"/>
                    </a:solidFill>
                    <a:ln w="0" cap="flat">
                      <a:noFill/>
                      <a:prstDash val="solid"/>
                      <a:miter/>
                    </a:ln>
                  </p:spPr>
                  <p:txBody>
                    <a:bodyPr rtlCol="0" anchor="ctr"/>
                    <a:lstStyle/>
                    <a:p>
                      <a:endParaRPr lang="en-US"/>
                    </a:p>
                  </p:txBody>
                </p:sp>
                <p:sp>
                  <p:nvSpPr>
                    <p:cNvPr id="1170" name="Freeform: Shape 1169">
                      <a:extLst>
                        <a:ext uri="{FF2B5EF4-FFF2-40B4-BE49-F238E27FC236}">
                          <a16:creationId xmlns:a16="http://schemas.microsoft.com/office/drawing/2014/main" id="{C70015CD-1264-E321-B62A-DDAE4BA7D2DC}"/>
                        </a:ext>
                      </a:extLst>
                    </p:cNvPr>
                    <p:cNvSpPr/>
                    <p:nvPr/>
                  </p:nvSpPr>
                  <p:spPr>
                    <a:xfrm>
                      <a:off x="6413019" y="6347009"/>
                      <a:ext cx="817" cy="2997"/>
                    </a:xfrm>
                    <a:custGeom>
                      <a:avLst/>
                      <a:gdLst>
                        <a:gd name="connsiteX0" fmla="*/ 817 w 817"/>
                        <a:gd name="connsiteY0" fmla="*/ 2997 h 2997"/>
                        <a:gd name="connsiteX1" fmla="*/ 0 w 817"/>
                        <a:gd name="connsiteY1" fmla="*/ 0 h 2997"/>
                        <a:gd name="connsiteX2" fmla="*/ 817 w 817"/>
                        <a:gd name="connsiteY2" fmla="*/ 2997 h 2997"/>
                      </a:gdLst>
                      <a:ahLst/>
                      <a:cxnLst>
                        <a:cxn ang="0">
                          <a:pos x="connsiteX0" y="connsiteY0"/>
                        </a:cxn>
                        <a:cxn ang="0">
                          <a:pos x="connsiteX1" y="connsiteY1"/>
                        </a:cxn>
                        <a:cxn ang="0">
                          <a:pos x="connsiteX2" y="connsiteY2"/>
                        </a:cxn>
                      </a:cxnLst>
                      <a:rect l="l" t="t" r="r" b="b"/>
                      <a:pathLst>
                        <a:path w="817" h="2997">
                          <a:moveTo>
                            <a:pt x="817" y="2997"/>
                          </a:moveTo>
                          <a:cubicBezTo>
                            <a:pt x="545" y="2044"/>
                            <a:pt x="409" y="1363"/>
                            <a:pt x="0" y="0"/>
                          </a:cubicBezTo>
                          <a:lnTo>
                            <a:pt x="817" y="2997"/>
                          </a:lnTo>
                          <a:close/>
                        </a:path>
                      </a:pathLst>
                    </a:custGeom>
                    <a:solidFill>
                      <a:srgbClr val="1DADEB"/>
                    </a:solidFill>
                    <a:ln w="0" cap="flat">
                      <a:noFill/>
                      <a:prstDash val="solid"/>
                      <a:miter/>
                    </a:ln>
                  </p:spPr>
                  <p:txBody>
                    <a:bodyPr rtlCol="0" anchor="ctr"/>
                    <a:lstStyle/>
                    <a:p>
                      <a:endParaRPr lang="en-US"/>
                    </a:p>
                  </p:txBody>
                </p:sp>
                <p:sp>
                  <p:nvSpPr>
                    <p:cNvPr id="1171" name="Freeform: Shape 1170">
                      <a:extLst>
                        <a:ext uri="{FF2B5EF4-FFF2-40B4-BE49-F238E27FC236}">
                          <a16:creationId xmlns:a16="http://schemas.microsoft.com/office/drawing/2014/main" id="{5FA57D16-96A5-4AB8-6F81-38659D04AEC2}"/>
                        </a:ext>
                      </a:extLst>
                    </p:cNvPr>
                    <p:cNvSpPr/>
                    <p:nvPr/>
                  </p:nvSpPr>
                  <p:spPr>
                    <a:xfrm>
                      <a:off x="6673657" y="5846170"/>
                      <a:ext cx="7765" cy="18256"/>
                    </a:xfrm>
                    <a:custGeom>
                      <a:avLst/>
                      <a:gdLst>
                        <a:gd name="connsiteX0" fmla="*/ 0 w 7765"/>
                        <a:gd name="connsiteY0" fmla="*/ 0 h 18256"/>
                        <a:gd name="connsiteX1" fmla="*/ 7766 w 7765"/>
                        <a:gd name="connsiteY1" fmla="*/ 18257 h 18256"/>
                        <a:gd name="connsiteX2" fmla="*/ 0 w 7765"/>
                        <a:gd name="connsiteY2" fmla="*/ 0 h 18256"/>
                      </a:gdLst>
                      <a:ahLst/>
                      <a:cxnLst>
                        <a:cxn ang="0">
                          <a:pos x="connsiteX0" y="connsiteY0"/>
                        </a:cxn>
                        <a:cxn ang="0">
                          <a:pos x="connsiteX1" y="connsiteY1"/>
                        </a:cxn>
                        <a:cxn ang="0">
                          <a:pos x="connsiteX2" y="connsiteY2"/>
                        </a:cxn>
                      </a:cxnLst>
                      <a:rect l="l" t="t" r="r" b="b"/>
                      <a:pathLst>
                        <a:path w="7765" h="18256">
                          <a:moveTo>
                            <a:pt x="0" y="0"/>
                          </a:moveTo>
                          <a:cubicBezTo>
                            <a:pt x="2997" y="7766"/>
                            <a:pt x="5450" y="13488"/>
                            <a:pt x="7766" y="18257"/>
                          </a:cubicBezTo>
                          <a:cubicBezTo>
                            <a:pt x="5450" y="12671"/>
                            <a:pt x="2997" y="6676"/>
                            <a:pt x="0" y="0"/>
                          </a:cubicBezTo>
                          <a:close/>
                        </a:path>
                      </a:pathLst>
                    </a:custGeom>
                    <a:solidFill>
                      <a:srgbClr val="1DADEB"/>
                    </a:solidFill>
                    <a:ln w="0" cap="flat">
                      <a:noFill/>
                      <a:prstDash val="solid"/>
                      <a:miter/>
                    </a:ln>
                  </p:spPr>
                  <p:txBody>
                    <a:bodyPr rtlCol="0" anchor="ctr"/>
                    <a:lstStyle/>
                    <a:p>
                      <a:endParaRPr lang="en-US"/>
                    </a:p>
                  </p:txBody>
                </p:sp>
                <p:sp>
                  <p:nvSpPr>
                    <p:cNvPr id="1172" name="Freeform: Shape 1171">
                      <a:extLst>
                        <a:ext uri="{FF2B5EF4-FFF2-40B4-BE49-F238E27FC236}">
                          <a16:creationId xmlns:a16="http://schemas.microsoft.com/office/drawing/2014/main" id="{AE3BCEBB-D4E3-89D6-C9D6-FFFAB00EC851}"/>
                        </a:ext>
                      </a:extLst>
                    </p:cNvPr>
                    <p:cNvSpPr/>
                    <p:nvPr/>
                  </p:nvSpPr>
                  <p:spPr>
                    <a:xfrm>
                      <a:off x="6217370" y="5697253"/>
                      <a:ext cx="2043" cy="8310"/>
                    </a:xfrm>
                    <a:custGeom>
                      <a:avLst/>
                      <a:gdLst>
                        <a:gd name="connsiteX0" fmla="*/ 2044 w 2043"/>
                        <a:gd name="connsiteY0" fmla="*/ 8311 h 8310"/>
                        <a:gd name="connsiteX1" fmla="*/ 0 w 2043"/>
                        <a:gd name="connsiteY1" fmla="*/ 0 h 8310"/>
                        <a:gd name="connsiteX2" fmla="*/ 2044 w 2043"/>
                        <a:gd name="connsiteY2" fmla="*/ 8311 h 8310"/>
                      </a:gdLst>
                      <a:ahLst/>
                      <a:cxnLst>
                        <a:cxn ang="0">
                          <a:pos x="connsiteX0" y="connsiteY0"/>
                        </a:cxn>
                        <a:cxn ang="0">
                          <a:pos x="connsiteX1" y="connsiteY1"/>
                        </a:cxn>
                        <a:cxn ang="0">
                          <a:pos x="connsiteX2" y="connsiteY2"/>
                        </a:cxn>
                      </a:cxnLst>
                      <a:rect l="l" t="t" r="r" b="b"/>
                      <a:pathLst>
                        <a:path w="2043" h="8310">
                          <a:moveTo>
                            <a:pt x="2044" y="8311"/>
                          </a:moveTo>
                          <a:cubicBezTo>
                            <a:pt x="1499" y="6540"/>
                            <a:pt x="818" y="4087"/>
                            <a:pt x="0" y="0"/>
                          </a:cubicBezTo>
                          <a:cubicBezTo>
                            <a:pt x="954" y="4496"/>
                            <a:pt x="1499" y="6812"/>
                            <a:pt x="2044" y="8311"/>
                          </a:cubicBezTo>
                          <a:close/>
                        </a:path>
                      </a:pathLst>
                    </a:custGeom>
                    <a:solidFill>
                      <a:srgbClr val="1DADEB"/>
                    </a:solidFill>
                    <a:ln w="0" cap="flat">
                      <a:noFill/>
                      <a:prstDash val="solid"/>
                      <a:miter/>
                    </a:ln>
                  </p:spPr>
                  <p:txBody>
                    <a:bodyPr rtlCol="0" anchor="ctr"/>
                    <a:lstStyle/>
                    <a:p>
                      <a:endParaRPr lang="en-US"/>
                    </a:p>
                  </p:txBody>
                </p:sp>
                <p:sp>
                  <p:nvSpPr>
                    <p:cNvPr id="1173" name="Freeform: Shape 1172">
                      <a:extLst>
                        <a:ext uri="{FF2B5EF4-FFF2-40B4-BE49-F238E27FC236}">
                          <a16:creationId xmlns:a16="http://schemas.microsoft.com/office/drawing/2014/main" id="{F08043CD-F8F5-2296-DBB3-844B14A63E4B}"/>
                        </a:ext>
                      </a:extLst>
                    </p:cNvPr>
                    <p:cNvSpPr/>
                    <p:nvPr/>
                  </p:nvSpPr>
                  <p:spPr>
                    <a:xfrm>
                      <a:off x="6686873" y="6446060"/>
                      <a:ext cx="4224" cy="2725"/>
                    </a:xfrm>
                    <a:custGeom>
                      <a:avLst/>
                      <a:gdLst>
                        <a:gd name="connsiteX0" fmla="*/ 4224 w 4224"/>
                        <a:gd name="connsiteY0" fmla="*/ 0 h 2725"/>
                        <a:gd name="connsiteX1" fmla="*/ 0 w 4224"/>
                        <a:gd name="connsiteY1" fmla="*/ 2725 h 2725"/>
                        <a:gd name="connsiteX2" fmla="*/ 2725 w 4224"/>
                        <a:gd name="connsiteY2" fmla="*/ 1499 h 2725"/>
                        <a:gd name="connsiteX3" fmla="*/ 4224 w 4224"/>
                        <a:gd name="connsiteY3" fmla="*/ 0 h 2725"/>
                      </a:gdLst>
                      <a:ahLst/>
                      <a:cxnLst>
                        <a:cxn ang="0">
                          <a:pos x="connsiteX0" y="connsiteY0"/>
                        </a:cxn>
                        <a:cxn ang="0">
                          <a:pos x="connsiteX1" y="connsiteY1"/>
                        </a:cxn>
                        <a:cxn ang="0">
                          <a:pos x="connsiteX2" y="connsiteY2"/>
                        </a:cxn>
                        <a:cxn ang="0">
                          <a:pos x="connsiteX3" y="connsiteY3"/>
                        </a:cxn>
                      </a:cxnLst>
                      <a:rect l="l" t="t" r="r" b="b"/>
                      <a:pathLst>
                        <a:path w="4224" h="2725">
                          <a:moveTo>
                            <a:pt x="4224" y="0"/>
                          </a:moveTo>
                          <a:cubicBezTo>
                            <a:pt x="2725" y="954"/>
                            <a:pt x="1363" y="1908"/>
                            <a:pt x="0" y="2725"/>
                          </a:cubicBezTo>
                          <a:lnTo>
                            <a:pt x="2725" y="1499"/>
                          </a:lnTo>
                          <a:lnTo>
                            <a:pt x="4224" y="0"/>
                          </a:lnTo>
                          <a:close/>
                        </a:path>
                      </a:pathLst>
                    </a:custGeom>
                    <a:solidFill>
                      <a:srgbClr val="1DADEB"/>
                    </a:solidFill>
                    <a:ln w="0" cap="flat">
                      <a:noFill/>
                      <a:prstDash val="solid"/>
                      <a:miter/>
                    </a:ln>
                  </p:spPr>
                  <p:txBody>
                    <a:bodyPr rtlCol="0" anchor="ctr"/>
                    <a:lstStyle/>
                    <a:p>
                      <a:endParaRPr lang="en-US"/>
                    </a:p>
                  </p:txBody>
                </p:sp>
                <p:sp>
                  <p:nvSpPr>
                    <p:cNvPr id="1174" name="Freeform: Shape 1173">
                      <a:extLst>
                        <a:ext uri="{FF2B5EF4-FFF2-40B4-BE49-F238E27FC236}">
                          <a16:creationId xmlns:a16="http://schemas.microsoft.com/office/drawing/2014/main" id="{80D875AF-7E6A-49A8-3129-7DB18D502325}"/>
                        </a:ext>
                      </a:extLst>
                    </p:cNvPr>
                    <p:cNvSpPr/>
                    <p:nvPr/>
                  </p:nvSpPr>
                  <p:spPr>
                    <a:xfrm>
                      <a:off x="6662485" y="6364312"/>
                      <a:ext cx="180661" cy="92374"/>
                    </a:xfrm>
                    <a:custGeom>
                      <a:avLst/>
                      <a:gdLst>
                        <a:gd name="connsiteX0" fmla="*/ 105045 w 180661"/>
                        <a:gd name="connsiteY0" fmla="*/ 43599 h 92374"/>
                        <a:gd name="connsiteX1" fmla="*/ 100413 w 180661"/>
                        <a:gd name="connsiteY1" fmla="*/ 47550 h 92374"/>
                        <a:gd name="connsiteX2" fmla="*/ 180662 w 180661"/>
                        <a:gd name="connsiteY2" fmla="*/ 0 h 92374"/>
                        <a:gd name="connsiteX3" fmla="*/ 130251 w 180661"/>
                        <a:gd name="connsiteY3" fmla="*/ 22072 h 92374"/>
                        <a:gd name="connsiteX4" fmla="*/ 73300 w 180661"/>
                        <a:gd name="connsiteY4" fmla="*/ 51501 h 92374"/>
                        <a:gd name="connsiteX5" fmla="*/ 58040 w 180661"/>
                        <a:gd name="connsiteY5" fmla="*/ 64990 h 92374"/>
                        <a:gd name="connsiteX6" fmla="*/ 43462 w 180661"/>
                        <a:gd name="connsiteY6" fmla="*/ 68396 h 92374"/>
                        <a:gd name="connsiteX7" fmla="*/ 0 w 180661"/>
                        <a:gd name="connsiteY7" fmla="*/ 92375 h 92374"/>
                        <a:gd name="connsiteX8" fmla="*/ 38285 w 180661"/>
                        <a:gd name="connsiteY8" fmla="*/ 72346 h 92374"/>
                        <a:gd name="connsiteX9" fmla="*/ 28475 w 180661"/>
                        <a:gd name="connsiteY9" fmla="*/ 81884 h 92374"/>
                        <a:gd name="connsiteX10" fmla="*/ 32154 w 180661"/>
                        <a:gd name="connsiteY10" fmla="*/ 79432 h 92374"/>
                        <a:gd name="connsiteX11" fmla="*/ 104909 w 180661"/>
                        <a:gd name="connsiteY11" fmla="*/ 43735 h 923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661" h="92374">
                          <a:moveTo>
                            <a:pt x="105045" y="43599"/>
                          </a:moveTo>
                          <a:cubicBezTo>
                            <a:pt x="102729" y="45370"/>
                            <a:pt x="101639" y="46323"/>
                            <a:pt x="100413" y="47550"/>
                          </a:cubicBezTo>
                          <a:cubicBezTo>
                            <a:pt x="126572" y="31746"/>
                            <a:pt x="176711" y="6540"/>
                            <a:pt x="180662" y="0"/>
                          </a:cubicBezTo>
                          <a:cubicBezTo>
                            <a:pt x="171533" y="5041"/>
                            <a:pt x="123302" y="28475"/>
                            <a:pt x="130251" y="22072"/>
                          </a:cubicBezTo>
                          <a:cubicBezTo>
                            <a:pt x="111994" y="32972"/>
                            <a:pt x="82974" y="45506"/>
                            <a:pt x="73300" y="51501"/>
                          </a:cubicBezTo>
                          <a:cubicBezTo>
                            <a:pt x="105045" y="36787"/>
                            <a:pt x="78205" y="52591"/>
                            <a:pt x="58040" y="64990"/>
                          </a:cubicBezTo>
                          <a:cubicBezTo>
                            <a:pt x="38694" y="74118"/>
                            <a:pt x="60084" y="60221"/>
                            <a:pt x="43462" y="68396"/>
                          </a:cubicBezTo>
                          <a:lnTo>
                            <a:pt x="0" y="92375"/>
                          </a:lnTo>
                          <a:lnTo>
                            <a:pt x="38285" y="72346"/>
                          </a:lnTo>
                          <a:lnTo>
                            <a:pt x="28475" y="81884"/>
                          </a:lnTo>
                          <a:cubicBezTo>
                            <a:pt x="29838" y="81066"/>
                            <a:pt x="30791" y="80385"/>
                            <a:pt x="32154" y="79432"/>
                          </a:cubicBezTo>
                          <a:cubicBezTo>
                            <a:pt x="95644" y="43190"/>
                            <a:pt x="40192" y="81339"/>
                            <a:pt x="104909" y="43735"/>
                          </a:cubicBezTo>
                          <a:close/>
                        </a:path>
                      </a:pathLst>
                    </a:custGeom>
                    <a:solidFill>
                      <a:srgbClr val="1DADEB"/>
                    </a:solidFill>
                    <a:ln w="0" cap="flat">
                      <a:noFill/>
                      <a:prstDash val="solid"/>
                      <a:miter/>
                    </a:ln>
                  </p:spPr>
                  <p:txBody>
                    <a:bodyPr rtlCol="0" anchor="ctr"/>
                    <a:lstStyle/>
                    <a:p>
                      <a:endParaRPr lang="en-US"/>
                    </a:p>
                  </p:txBody>
                </p:sp>
                <p:sp>
                  <p:nvSpPr>
                    <p:cNvPr id="1175" name="Freeform: Shape 1174">
                      <a:extLst>
                        <a:ext uri="{FF2B5EF4-FFF2-40B4-BE49-F238E27FC236}">
                          <a16:creationId xmlns:a16="http://schemas.microsoft.com/office/drawing/2014/main" id="{3AFA6ADC-B35E-1F55-A1CE-21DBA8024806}"/>
                        </a:ext>
                      </a:extLst>
                    </p:cNvPr>
                    <p:cNvSpPr/>
                    <p:nvPr/>
                  </p:nvSpPr>
                  <p:spPr>
                    <a:xfrm>
                      <a:off x="6753225" y="6411726"/>
                      <a:ext cx="9809" cy="6403"/>
                    </a:xfrm>
                    <a:custGeom>
                      <a:avLst/>
                      <a:gdLst>
                        <a:gd name="connsiteX0" fmla="*/ 9810 w 9809"/>
                        <a:gd name="connsiteY0" fmla="*/ 0 h 6403"/>
                        <a:gd name="connsiteX1" fmla="*/ 0 w 9809"/>
                        <a:gd name="connsiteY1" fmla="*/ 6404 h 6403"/>
                        <a:gd name="connsiteX2" fmla="*/ 9810 w 9809"/>
                        <a:gd name="connsiteY2" fmla="*/ 0 h 6403"/>
                      </a:gdLst>
                      <a:ahLst/>
                      <a:cxnLst>
                        <a:cxn ang="0">
                          <a:pos x="connsiteX0" y="connsiteY0"/>
                        </a:cxn>
                        <a:cxn ang="0">
                          <a:pos x="connsiteX1" y="connsiteY1"/>
                        </a:cxn>
                        <a:cxn ang="0">
                          <a:pos x="connsiteX2" y="connsiteY2"/>
                        </a:cxn>
                      </a:cxnLst>
                      <a:rect l="l" t="t" r="r" b="b"/>
                      <a:pathLst>
                        <a:path w="9809" h="6403">
                          <a:moveTo>
                            <a:pt x="9810" y="0"/>
                          </a:moveTo>
                          <a:cubicBezTo>
                            <a:pt x="5858" y="2316"/>
                            <a:pt x="2452" y="4496"/>
                            <a:pt x="0" y="6404"/>
                          </a:cubicBezTo>
                          <a:cubicBezTo>
                            <a:pt x="5995" y="3133"/>
                            <a:pt x="8174" y="1499"/>
                            <a:pt x="9810" y="0"/>
                          </a:cubicBezTo>
                          <a:close/>
                        </a:path>
                      </a:pathLst>
                    </a:custGeom>
                    <a:solidFill>
                      <a:srgbClr val="1DADEB"/>
                    </a:solidFill>
                    <a:ln w="0" cap="flat">
                      <a:noFill/>
                      <a:prstDash val="solid"/>
                      <a:miter/>
                    </a:ln>
                  </p:spPr>
                  <p:txBody>
                    <a:bodyPr rtlCol="0" anchor="ctr"/>
                    <a:lstStyle/>
                    <a:p>
                      <a:endParaRPr lang="en-US"/>
                    </a:p>
                  </p:txBody>
                </p:sp>
                <p:sp>
                  <p:nvSpPr>
                    <p:cNvPr id="1176" name="Freeform: Shape 1175">
                      <a:extLst>
                        <a:ext uri="{FF2B5EF4-FFF2-40B4-BE49-F238E27FC236}">
                          <a16:creationId xmlns:a16="http://schemas.microsoft.com/office/drawing/2014/main" id="{548284DE-3BD7-2482-543A-F28BBA1A4EC4}"/>
                        </a:ext>
                      </a:extLst>
                    </p:cNvPr>
                    <p:cNvSpPr/>
                    <p:nvPr/>
                  </p:nvSpPr>
                  <p:spPr>
                    <a:xfrm>
                      <a:off x="6926393" y="6220437"/>
                      <a:ext cx="7221" cy="10763"/>
                    </a:xfrm>
                    <a:custGeom>
                      <a:avLst/>
                      <a:gdLst>
                        <a:gd name="connsiteX0" fmla="*/ 7221 w 7221"/>
                        <a:gd name="connsiteY0" fmla="*/ 10764 h 10763"/>
                        <a:gd name="connsiteX1" fmla="*/ 0 w 7221"/>
                        <a:gd name="connsiteY1" fmla="*/ 0 h 10763"/>
                        <a:gd name="connsiteX2" fmla="*/ 7221 w 7221"/>
                        <a:gd name="connsiteY2" fmla="*/ 10764 h 10763"/>
                      </a:gdLst>
                      <a:ahLst/>
                      <a:cxnLst>
                        <a:cxn ang="0">
                          <a:pos x="connsiteX0" y="connsiteY0"/>
                        </a:cxn>
                        <a:cxn ang="0">
                          <a:pos x="connsiteX1" y="connsiteY1"/>
                        </a:cxn>
                        <a:cxn ang="0">
                          <a:pos x="connsiteX2" y="connsiteY2"/>
                        </a:cxn>
                      </a:cxnLst>
                      <a:rect l="l" t="t" r="r" b="b"/>
                      <a:pathLst>
                        <a:path w="7221" h="10763">
                          <a:moveTo>
                            <a:pt x="7221" y="10764"/>
                          </a:moveTo>
                          <a:cubicBezTo>
                            <a:pt x="5177" y="7630"/>
                            <a:pt x="2861" y="4224"/>
                            <a:pt x="0" y="0"/>
                          </a:cubicBezTo>
                          <a:cubicBezTo>
                            <a:pt x="1363" y="2044"/>
                            <a:pt x="4496" y="6676"/>
                            <a:pt x="7221" y="10764"/>
                          </a:cubicBezTo>
                          <a:close/>
                        </a:path>
                      </a:pathLst>
                    </a:custGeom>
                    <a:solidFill>
                      <a:srgbClr val="1DADEB"/>
                    </a:solidFill>
                    <a:ln w="0" cap="flat">
                      <a:noFill/>
                      <a:prstDash val="solid"/>
                      <a:miter/>
                    </a:ln>
                  </p:spPr>
                  <p:txBody>
                    <a:bodyPr rtlCol="0" anchor="ctr"/>
                    <a:lstStyle/>
                    <a:p>
                      <a:endParaRPr lang="en-US"/>
                    </a:p>
                  </p:txBody>
                </p:sp>
                <p:sp>
                  <p:nvSpPr>
                    <p:cNvPr id="1177" name="Freeform: Shape 1176">
                      <a:extLst>
                        <a:ext uri="{FF2B5EF4-FFF2-40B4-BE49-F238E27FC236}">
                          <a16:creationId xmlns:a16="http://schemas.microsoft.com/office/drawing/2014/main" id="{E09849EA-2577-2E65-0171-98C2EB0BB86C}"/>
                        </a:ext>
                      </a:extLst>
                    </p:cNvPr>
                    <p:cNvSpPr/>
                    <p:nvPr/>
                  </p:nvSpPr>
                  <p:spPr>
                    <a:xfrm>
                      <a:off x="6488815" y="5066980"/>
                      <a:ext cx="36061" cy="21799"/>
                    </a:xfrm>
                    <a:custGeom>
                      <a:avLst/>
                      <a:gdLst>
                        <a:gd name="connsiteX0" fmla="*/ 36062 w 36061"/>
                        <a:gd name="connsiteY0" fmla="*/ 136 h 21799"/>
                        <a:gd name="connsiteX1" fmla="*/ 17123 w 36061"/>
                        <a:gd name="connsiteY1" fmla="*/ 9401 h 21799"/>
                        <a:gd name="connsiteX2" fmla="*/ 92 w 36061"/>
                        <a:gd name="connsiteY2" fmla="*/ 21799 h 21799"/>
                        <a:gd name="connsiteX3" fmla="*/ 32519 w 36061"/>
                        <a:gd name="connsiteY3" fmla="*/ 2452 h 21799"/>
                        <a:gd name="connsiteX4" fmla="*/ 35925 w 36061"/>
                        <a:gd name="connsiteY4" fmla="*/ 0 h 21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061" h="21799">
                          <a:moveTo>
                            <a:pt x="36062" y="136"/>
                          </a:moveTo>
                          <a:cubicBezTo>
                            <a:pt x="35108" y="136"/>
                            <a:pt x="27069" y="3679"/>
                            <a:pt x="17123" y="9401"/>
                          </a:cubicBezTo>
                          <a:cubicBezTo>
                            <a:pt x="7723" y="14851"/>
                            <a:pt x="-997" y="20846"/>
                            <a:pt x="92" y="21799"/>
                          </a:cubicBezTo>
                          <a:cubicBezTo>
                            <a:pt x="10584" y="15123"/>
                            <a:pt x="22709" y="7902"/>
                            <a:pt x="32519" y="2452"/>
                          </a:cubicBezTo>
                          <a:lnTo>
                            <a:pt x="35925" y="0"/>
                          </a:lnTo>
                          <a:close/>
                        </a:path>
                      </a:pathLst>
                    </a:custGeom>
                    <a:solidFill>
                      <a:srgbClr val="1DADEB"/>
                    </a:solidFill>
                    <a:ln w="0" cap="flat">
                      <a:noFill/>
                      <a:prstDash val="solid"/>
                      <a:miter/>
                    </a:ln>
                  </p:spPr>
                  <p:txBody>
                    <a:bodyPr rtlCol="0" anchor="ctr"/>
                    <a:lstStyle/>
                    <a:p>
                      <a:endParaRPr lang="en-US"/>
                    </a:p>
                  </p:txBody>
                </p:sp>
                <p:sp>
                  <p:nvSpPr>
                    <p:cNvPr id="1178" name="Freeform: Shape 1177">
                      <a:extLst>
                        <a:ext uri="{FF2B5EF4-FFF2-40B4-BE49-F238E27FC236}">
                          <a16:creationId xmlns:a16="http://schemas.microsoft.com/office/drawing/2014/main" id="{8FCA5D68-7661-F9F7-CD7E-BB12FBFA5291}"/>
                        </a:ext>
                      </a:extLst>
                    </p:cNvPr>
                    <p:cNvSpPr/>
                    <p:nvPr/>
                  </p:nvSpPr>
                  <p:spPr>
                    <a:xfrm>
                      <a:off x="6633465" y="5482530"/>
                      <a:ext cx="1498" cy="18120"/>
                    </a:xfrm>
                    <a:custGeom>
                      <a:avLst/>
                      <a:gdLst>
                        <a:gd name="connsiteX0" fmla="*/ 1363 w 1498"/>
                        <a:gd name="connsiteY0" fmla="*/ 0 h 18120"/>
                        <a:gd name="connsiteX1" fmla="*/ 0 w 1498"/>
                        <a:gd name="connsiteY1" fmla="*/ 14851 h 18120"/>
                        <a:gd name="connsiteX2" fmla="*/ 272 w 1498"/>
                        <a:gd name="connsiteY2" fmla="*/ 18121 h 18120"/>
                        <a:gd name="connsiteX3" fmla="*/ 1499 w 1498"/>
                        <a:gd name="connsiteY3" fmla="*/ 0 h 18120"/>
                      </a:gdLst>
                      <a:ahLst/>
                      <a:cxnLst>
                        <a:cxn ang="0">
                          <a:pos x="connsiteX0" y="connsiteY0"/>
                        </a:cxn>
                        <a:cxn ang="0">
                          <a:pos x="connsiteX1" y="connsiteY1"/>
                        </a:cxn>
                        <a:cxn ang="0">
                          <a:pos x="connsiteX2" y="connsiteY2"/>
                        </a:cxn>
                        <a:cxn ang="0">
                          <a:pos x="connsiteX3" y="connsiteY3"/>
                        </a:cxn>
                      </a:cxnLst>
                      <a:rect l="l" t="t" r="r" b="b"/>
                      <a:pathLst>
                        <a:path w="1498" h="18120">
                          <a:moveTo>
                            <a:pt x="1363" y="0"/>
                          </a:moveTo>
                          <a:cubicBezTo>
                            <a:pt x="681" y="4769"/>
                            <a:pt x="272" y="9810"/>
                            <a:pt x="0" y="14851"/>
                          </a:cubicBezTo>
                          <a:cubicBezTo>
                            <a:pt x="0" y="16077"/>
                            <a:pt x="136" y="17167"/>
                            <a:pt x="272" y="18121"/>
                          </a:cubicBezTo>
                          <a:cubicBezTo>
                            <a:pt x="817" y="15396"/>
                            <a:pt x="954" y="5177"/>
                            <a:pt x="1499" y="0"/>
                          </a:cubicBezTo>
                          <a:close/>
                        </a:path>
                      </a:pathLst>
                    </a:custGeom>
                    <a:solidFill>
                      <a:srgbClr val="1DADEB"/>
                    </a:solidFill>
                    <a:ln w="0" cap="flat">
                      <a:noFill/>
                      <a:prstDash val="solid"/>
                      <a:miter/>
                    </a:ln>
                  </p:spPr>
                  <p:txBody>
                    <a:bodyPr rtlCol="0" anchor="ctr"/>
                    <a:lstStyle/>
                    <a:p>
                      <a:endParaRPr lang="en-US"/>
                    </a:p>
                  </p:txBody>
                </p:sp>
                <p:sp>
                  <p:nvSpPr>
                    <p:cNvPr id="1179" name="Freeform: Shape 1178">
                      <a:extLst>
                        <a:ext uri="{FF2B5EF4-FFF2-40B4-BE49-F238E27FC236}">
                          <a16:creationId xmlns:a16="http://schemas.microsoft.com/office/drawing/2014/main" id="{1FD39216-7177-86C5-D34C-B52DA6F0B5A8}"/>
                        </a:ext>
                      </a:extLst>
                    </p:cNvPr>
                    <p:cNvSpPr/>
                    <p:nvPr/>
                  </p:nvSpPr>
                  <p:spPr>
                    <a:xfrm>
                      <a:off x="6792736" y="6378754"/>
                      <a:ext cx="10899" cy="7493"/>
                    </a:xfrm>
                    <a:custGeom>
                      <a:avLst/>
                      <a:gdLst>
                        <a:gd name="connsiteX0" fmla="*/ 10899 w 10899"/>
                        <a:gd name="connsiteY0" fmla="*/ 0 h 7493"/>
                        <a:gd name="connsiteX1" fmla="*/ 0 w 10899"/>
                        <a:gd name="connsiteY1" fmla="*/ 7494 h 7493"/>
                        <a:gd name="connsiteX2" fmla="*/ 10899 w 10899"/>
                        <a:gd name="connsiteY2" fmla="*/ 0 h 7493"/>
                      </a:gdLst>
                      <a:ahLst/>
                      <a:cxnLst>
                        <a:cxn ang="0">
                          <a:pos x="connsiteX0" y="connsiteY0"/>
                        </a:cxn>
                        <a:cxn ang="0">
                          <a:pos x="connsiteX1" y="connsiteY1"/>
                        </a:cxn>
                        <a:cxn ang="0">
                          <a:pos x="connsiteX2" y="connsiteY2"/>
                        </a:cxn>
                      </a:cxnLst>
                      <a:rect l="l" t="t" r="r" b="b"/>
                      <a:pathLst>
                        <a:path w="10899" h="7493">
                          <a:moveTo>
                            <a:pt x="10899" y="0"/>
                          </a:moveTo>
                          <a:cubicBezTo>
                            <a:pt x="4224" y="4088"/>
                            <a:pt x="1363" y="6131"/>
                            <a:pt x="0" y="7494"/>
                          </a:cubicBezTo>
                          <a:cubicBezTo>
                            <a:pt x="4360" y="4905"/>
                            <a:pt x="8311" y="2316"/>
                            <a:pt x="10899" y="0"/>
                          </a:cubicBezTo>
                          <a:close/>
                        </a:path>
                      </a:pathLst>
                    </a:custGeom>
                    <a:solidFill>
                      <a:srgbClr val="1DADEB"/>
                    </a:solidFill>
                    <a:ln w="0" cap="flat">
                      <a:noFill/>
                      <a:prstDash val="solid"/>
                      <a:miter/>
                    </a:ln>
                  </p:spPr>
                  <p:txBody>
                    <a:bodyPr rtlCol="0" anchor="ctr"/>
                    <a:lstStyle/>
                    <a:p>
                      <a:endParaRPr lang="en-US"/>
                    </a:p>
                  </p:txBody>
                </p:sp>
                <p:sp>
                  <p:nvSpPr>
                    <p:cNvPr id="1180" name="Freeform: Shape 1179">
                      <a:extLst>
                        <a:ext uri="{FF2B5EF4-FFF2-40B4-BE49-F238E27FC236}">
                          <a16:creationId xmlns:a16="http://schemas.microsoft.com/office/drawing/2014/main" id="{18AF0972-2CED-B97D-B1E9-DC4A5740FADA}"/>
                        </a:ext>
                      </a:extLst>
                    </p:cNvPr>
                    <p:cNvSpPr/>
                    <p:nvPr/>
                  </p:nvSpPr>
                  <p:spPr>
                    <a:xfrm>
                      <a:off x="6641367" y="5443427"/>
                      <a:ext cx="10491" cy="44007"/>
                    </a:xfrm>
                    <a:custGeom>
                      <a:avLst/>
                      <a:gdLst>
                        <a:gd name="connsiteX0" fmla="*/ 0 w 10491"/>
                        <a:gd name="connsiteY0" fmla="*/ 44008 h 44007"/>
                        <a:gd name="connsiteX1" fmla="*/ 5177 w 10491"/>
                        <a:gd name="connsiteY1" fmla="*/ 33653 h 44007"/>
                        <a:gd name="connsiteX2" fmla="*/ 10491 w 10491"/>
                        <a:gd name="connsiteY2" fmla="*/ 0 h 44007"/>
                        <a:gd name="connsiteX3" fmla="*/ 0 w 10491"/>
                        <a:gd name="connsiteY3" fmla="*/ 44008 h 44007"/>
                      </a:gdLst>
                      <a:ahLst/>
                      <a:cxnLst>
                        <a:cxn ang="0">
                          <a:pos x="connsiteX0" y="connsiteY0"/>
                        </a:cxn>
                        <a:cxn ang="0">
                          <a:pos x="connsiteX1" y="connsiteY1"/>
                        </a:cxn>
                        <a:cxn ang="0">
                          <a:pos x="connsiteX2" y="connsiteY2"/>
                        </a:cxn>
                        <a:cxn ang="0">
                          <a:pos x="connsiteX3" y="connsiteY3"/>
                        </a:cxn>
                      </a:cxnLst>
                      <a:rect l="l" t="t" r="r" b="b"/>
                      <a:pathLst>
                        <a:path w="10491" h="44007">
                          <a:moveTo>
                            <a:pt x="0" y="44008"/>
                          </a:moveTo>
                          <a:cubicBezTo>
                            <a:pt x="1226" y="39239"/>
                            <a:pt x="3951" y="32972"/>
                            <a:pt x="5177" y="33653"/>
                          </a:cubicBezTo>
                          <a:cubicBezTo>
                            <a:pt x="7221" y="22889"/>
                            <a:pt x="7357" y="12398"/>
                            <a:pt x="10491" y="0"/>
                          </a:cubicBezTo>
                          <a:cubicBezTo>
                            <a:pt x="6812" y="13625"/>
                            <a:pt x="3270" y="27521"/>
                            <a:pt x="0" y="44008"/>
                          </a:cubicBezTo>
                          <a:close/>
                        </a:path>
                      </a:pathLst>
                    </a:custGeom>
                    <a:solidFill>
                      <a:srgbClr val="1DADEB"/>
                    </a:solidFill>
                    <a:ln w="0" cap="flat">
                      <a:noFill/>
                      <a:prstDash val="solid"/>
                      <a:miter/>
                    </a:ln>
                  </p:spPr>
                  <p:txBody>
                    <a:bodyPr rtlCol="0" anchor="ctr"/>
                    <a:lstStyle/>
                    <a:p>
                      <a:endParaRPr lang="en-US"/>
                    </a:p>
                  </p:txBody>
                </p:sp>
                <p:sp>
                  <p:nvSpPr>
                    <p:cNvPr id="1181" name="Freeform: Shape 1180">
                      <a:extLst>
                        <a:ext uri="{FF2B5EF4-FFF2-40B4-BE49-F238E27FC236}">
                          <a16:creationId xmlns:a16="http://schemas.microsoft.com/office/drawing/2014/main" id="{A1D82D19-B543-C352-AC21-35390139F360}"/>
                        </a:ext>
                      </a:extLst>
                    </p:cNvPr>
                    <p:cNvSpPr/>
                    <p:nvPr/>
                  </p:nvSpPr>
                  <p:spPr>
                    <a:xfrm>
                      <a:off x="6651858" y="5442337"/>
                      <a:ext cx="272" cy="953"/>
                    </a:xfrm>
                    <a:custGeom>
                      <a:avLst/>
                      <a:gdLst>
                        <a:gd name="connsiteX0" fmla="*/ 272 w 272"/>
                        <a:gd name="connsiteY0" fmla="*/ 0 h 953"/>
                        <a:gd name="connsiteX1" fmla="*/ 0 w 272"/>
                        <a:gd name="connsiteY1" fmla="*/ 953 h 953"/>
                        <a:gd name="connsiteX2" fmla="*/ 272 w 272"/>
                        <a:gd name="connsiteY2" fmla="*/ 0 h 953"/>
                      </a:gdLst>
                      <a:ahLst/>
                      <a:cxnLst>
                        <a:cxn ang="0">
                          <a:pos x="connsiteX0" y="connsiteY0"/>
                        </a:cxn>
                        <a:cxn ang="0">
                          <a:pos x="connsiteX1" y="connsiteY1"/>
                        </a:cxn>
                        <a:cxn ang="0">
                          <a:pos x="connsiteX2" y="connsiteY2"/>
                        </a:cxn>
                      </a:cxnLst>
                      <a:rect l="l" t="t" r="r" b="b"/>
                      <a:pathLst>
                        <a:path w="272" h="953">
                          <a:moveTo>
                            <a:pt x="272" y="0"/>
                          </a:moveTo>
                          <a:cubicBezTo>
                            <a:pt x="272" y="0"/>
                            <a:pt x="136" y="681"/>
                            <a:pt x="0" y="953"/>
                          </a:cubicBezTo>
                          <a:lnTo>
                            <a:pt x="272" y="0"/>
                          </a:lnTo>
                          <a:close/>
                        </a:path>
                      </a:pathLst>
                    </a:custGeom>
                    <a:solidFill>
                      <a:srgbClr val="1DADEB"/>
                    </a:solidFill>
                    <a:ln w="0" cap="flat">
                      <a:noFill/>
                      <a:prstDash val="solid"/>
                      <a:miter/>
                    </a:ln>
                  </p:spPr>
                  <p:txBody>
                    <a:bodyPr rtlCol="0" anchor="ctr"/>
                    <a:lstStyle/>
                    <a:p>
                      <a:endParaRPr lang="en-US"/>
                    </a:p>
                  </p:txBody>
                </p:sp>
                <p:sp>
                  <p:nvSpPr>
                    <p:cNvPr id="1182" name="Freeform: Shape 1181">
                      <a:extLst>
                        <a:ext uri="{FF2B5EF4-FFF2-40B4-BE49-F238E27FC236}">
                          <a16:creationId xmlns:a16="http://schemas.microsoft.com/office/drawing/2014/main" id="{D07B2431-A838-EE8B-2F55-0A67DD2F4C34}"/>
                        </a:ext>
                      </a:extLst>
                    </p:cNvPr>
                    <p:cNvSpPr/>
                    <p:nvPr/>
                  </p:nvSpPr>
                  <p:spPr>
                    <a:xfrm>
                      <a:off x="6216144" y="4477751"/>
                      <a:ext cx="1253461" cy="2088693"/>
                    </a:xfrm>
                    <a:custGeom>
                      <a:avLst/>
                      <a:gdLst>
                        <a:gd name="connsiteX0" fmla="*/ 329306 w 1253461"/>
                        <a:gd name="connsiteY0" fmla="*/ 579283 h 2088693"/>
                        <a:gd name="connsiteX1" fmla="*/ 331350 w 1253461"/>
                        <a:gd name="connsiteY1" fmla="*/ 578056 h 2088693"/>
                        <a:gd name="connsiteX2" fmla="*/ 329442 w 1253461"/>
                        <a:gd name="connsiteY2" fmla="*/ 570563 h 2088693"/>
                        <a:gd name="connsiteX3" fmla="*/ 331486 w 1253461"/>
                        <a:gd name="connsiteY3" fmla="*/ 576013 h 2088693"/>
                        <a:gd name="connsiteX4" fmla="*/ 326990 w 1253461"/>
                        <a:gd name="connsiteY4" fmla="*/ 550263 h 2088693"/>
                        <a:gd name="connsiteX5" fmla="*/ 324401 w 1253461"/>
                        <a:gd name="connsiteY5" fmla="*/ 539227 h 2088693"/>
                        <a:gd name="connsiteX6" fmla="*/ 325900 w 1253461"/>
                        <a:gd name="connsiteY6" fmla="*/ 543314 h 2088693"/>
                        <a:gd name="connsiteX7" fmla="*/ 324538 w 1253461"/>
                        <a:gd name="connsiteY7" fmla="*/ 534049 h 2088693"/>
                        <a:gd name="connsiteX8" fmla="*/ 303556 w 1253461"/>
                        <a:gd name="connsiteY8" fmla="*/ 437178 h 2088693"/>
                        <a:gd name="connsiteX9" fmla="*/ 299060 w 1253461"/>
                        <a:gd name="connsiteY9" fmla="*/ 370009 h 2088693"/>
                        <a:gd name="connsiteX10" fmla="*/ 301921 w 1253461"/>
                        <a:gd name="connsiteY10" fmla="*/ 400801 h 2088693"/>
                        <a:gd name="connsiteX11" fmla="*/ 304918 w 1253461"/>
                        <a:gd name="connsiteY11" fmla="*/ 357611 h 2088693"/>
                        <a:gd name="connsiteX12" fmla="*/ 308324 w 1253461"/>
                        <a:gd name="connsiteY12" fmla="*/ 296709 h 2088693"/>
                        <a:gd name="connsiteX13" fmla="*/ 305190 w 1253461"/>
                        <a:gd name="connsiteY13" fmla="*/ 329544 h 2088693"/>
                        <a:gd name="connsiteX14" fmla="*/ 309414 w 1253461"/>
                        <a:gd name="connsiteY14" fmla="*/ 254745 h 2088693"/>
                        <a:gd name="connsiteX15" fmla="*/ 310096 w 1253461"/>
                        <a:gd name="connsiteY15" fmla="*/ 265373 h 2088693"/>
                        <a:gd name="connsiteX16" fmla="*/ 306689 w 1253461"/>
                        <a:gd name="connsiteY16" fmla="*/ 302840 h 2088693"/>
                        <a:gd name="connsiteX17" fmla="*/ 323856 w 1253461"/>
                        <a:gd name="connsiteY17" fmla="*/ 226679 h 2088693"/>
                        <a:gd name="connsiteX18" fmla="*/ 344702 w 1253461"/>
                        <a:gd name="connsiteY18" fmla="*/ 175587 h 2088693"/>
                        <a:gd name="connsiteX19" fmla="*/ 378491 w 1253461"/>
                        <a:gd name="connsiteY19" fmla="*/ 140435 h 2088693"/>
                        <a:gd name="connsiteX20" fmla="*/ 373586 w 1253461"/>
                        <a:gd name="connsiteY20" fmla="*/ 136211 h 2088693"/>
                        <a:gd name="connsiteX21" fmla="*/ 390208 w 1253461"/>
                        <a:gd name="connsiteY21" fmla="*/ 115911 h 2088693"/>
                        <a:gd name="connsiteX22" fmla="*/ 402061 w 1253461"/>
                        <a:gd name="connsiteY22" fmla="*/ 102150 h 2088693"/>
                        <a:gd name="connsiteX23" fmla="*/ 400563 w 1253461"/>
                        <a:gd name="connsiteY23" fmla="*/ 105692 h 2088693"/>
                        <a:gd name="connsiteX24" fmla="*/ 454652 w 1253461"/>
                        <a:gd name="connsiteY24" fmla="*/ 60322 h 2088693"/>
                        <a:gd name="connsiteX25" fmla="*/ 489122 w 1253461"/>
                        <a:gd name="connsiteY25" fmla="*/ 33346 h 2088693"/>
                        <a:gd name="connsiteX26" fmla="*/ 579726 w 1253461"/>
                        <a:gd name="connsiteY26" fmla="*/ 3780 h 2088693"/>
                        <a:gd name="connsiteX27" fmla="*/ 663789 w 1253461"/>
                        <a:gd name="connsiteY27" fmla="*/ 1056 h 2088693"/>
                        <a:gd name="connsiteX28" fmla="*/ 707524 w 1253461"/>
                        <a:gd name="connsiteY28" fmla="*/ 15361 h 2088693"/>
                        <a:gd name="connsiteX29" fmla="*/ 746763 w 1253461"/>
                        <a:gd name="connsiteY29" fmla="*/ 21901 h 2088693"/>
                        <a:gd name="connsiteX30" fmla="*/ 781642 w 1253461"/>
                        <a:gd name="connsiteY30" fmla="*/ 30621 h 2088693"/>
                        <a:gd name="connsiteX31" fmla="*/ 744311 w 1253461"/>
                        <a:gd name="connsiteY31" fmla="*/ 17541 h 2088693"/>
                        <a:gd name="connsiteX32" fmla="*/ 718833 w 1253461"/>
                        <a:gd name="connsiteY32" fmla="*/ 13727 h 2088693"/>
                        <a:gd name="connsiteX33" fmla="*/ 687224 w 1253461"/>
                        <a:gd name="connsiteY33" fmla="*/ 1192 h 2088693"/>
                        <a:gd name="connsiteX34" fmla="*/ 755892 w 1253461"/>
                        <a:gd name="connsiteY34" fmla="*/ 17814 h 2088693"/>
                        <a:gd name="connsiteX35" fmla="*/ 820472 w 1253461"/>
                        <a:gd name="connsiteY35" fmla="*/ 50649 h 2088693"/>
                        <a:gd name="connsiteX36" fmla="*/ 811753 w 1253461"/>
                        <a:gd name="connsiteY36" fmla="*/ 46017 h 2088693"/>
                        <a:gd name="connsiteX37" fmla="*/ 850855 w 1253461"/>
                        <a:gd name="connsiteY37" fmla="*/ 80759 h 2088693"/>
                        <a:gd name="connsiteX38" fmla="*/ 871156 w 1253461"/>
                        <a:gd name="connsiteY38" fmla="*/ 101605 h 2088693"/>
                        <a:gd name="connsiteX39" fmla="*/ 902628 w 1253461"/>
                        <a:gd name="connsiteY39" fmla="*/ 131988 h 2088693"/>
                        <a:gd name="connsiteX40" fmla="*/ 925790 w 1253461"/>
                        <a:gd name="connsiteY40" fmla="*/ 157874 h 2088693"/>
                        <a:gd name="connsiteX41" fmla="*/ 923202 w 1253461"/>
                        <a:gd name="connsiteY41" fmla="*/ 156376 h 2088693"/>
                        <a:gd name="connsiteX42" fmla="*/ 947453 w 1253461"/>
                        <a:gd name="connsiteY42" fmla="*/ 199702 h 2088693"/>
                        <a:gd name="connsiteX43" fmla="*/ 969525 w 1253461"/>
                        <a:gd name="connsiteY43" fmla="*/ 249023 h 2088693"/>
                        <a:gd name="connsiteX44" fmla="*/ 966391 w 1253461"/>
                        <a:gd name="connsiteY44" fmla="*/ 243028 h 2088693"/>
                        <a:gd name="connsiteX45" fmla="*/ 987646 w 1253461"/>
                        <a:gd name="connsiteY45" fmla="*/ 339354 h 2088693"/>
                        <a:gd name="connsiteX46" fmla="*/ 981515 w 1253461"/>
                        <a:gd name="connsiteY46" fmla="*/ 325593 h 2088693"/>
                        <a:gd name="connsiteX47" fmla="*/ 982060 w 1253461"/>
                        <a:gd name="connsiteY47" fmla="*/ 372462 h 2088693"/>
                        <a:gd name="connsiteX48" fmla="*/ 979335 w 1253461"/>
                        <a:gd name="connsiteY48" fmla="*/ 418240 h 2088693"/>
                        <a:gd name="connsiteX49" fmla="*/ 972931 w 1253461"/>
                        <a:gd name="connsiteY49" fmla="*/ 459523 h 2088693"/>
                        <a:gd name="connsiteX50" fmla="*/ 965029 w 1253461"/>
                        <a:gd name="connsiteY50" fmla="*/ 493039 h 2088693"/>
                        <a:gd name="connsiteX51" fmla="*/ 946363 w 1253461"/>
                        <a:gd name="connsiteY51" fmla="*/ 529417 h 2088693"/>
                        <a:gd name="connsiteX52" fmla="*/ 958080 w 1253461"/>
                        <a:gd name="connsiteY52" fmla="*/ 496582 h 2088693"/>
                        <a:gd name="connsiteX53" fmla="*/ 959170 w 1253461"/>
                        <a:gd name="connsiteY53" fmla="*/ 485001 h 2088693"/>
                        <a:gd name="connsiteX54" fmla="*/ 952086 w 1253461"/>
                        <a:gd name="connsiteY54" fmla="*/ 504892 h 2088693"/>
                        <a:gd name="connsiteX55" fmla="*/ 940232 w 1253461"/>
                        <a:gd name="connsiteY55" fmla="*/ 530098 h 2088693"/>
                        <a:gd name="connsiteX56" fmla="*/ 943638 w 1253461"/>
                        <a:gd name="connsiteY56" fmla="*/ 517291 h 2088693"/>
                        <a:gd name="connsiteX57" fmla="*/ 948271 w 1253461"/>
                        <a:gd name="connsiteY57" fmla="*/ 497671 h 2088693"/>
                        <a:gd name="connsiteX58" fmla="*/ 940232 w 1253461"/>
                        <a:gd name="connsiteY58" fmla="*/ 514702 h 2088693"/>
                        <a:gd name="connsiteX59" fmla="*/ 935327 w 1253461"/>
                        <a:gd name="connsiteY59" fmla="*/ 524240 h 2088693"/>
                        <a:gd name="connsiteX60" fmla="*/ 933829 w 1253461"/>
                        <a:gd name="connsiteY60" fmla="*/ 531052 h 2088693"/>
                        <a:gd name="connsiteX61" fmla="*/ 922248 w 1253461"/>
                        <a:gd name="connsiteY61" fmla="*/ 549990 h 2088693"/>
                        <a:gd name="connsiteX62" fmla="*/ 907533 w 1253461"/>
                        <a:gd name="connsiteY62" fmla="*/ 581054 h 2088693"/>
                        <a:gd name="connsiteX63" fmla="*/ 881919 w 1253461"/>
                        <a:gd name="connsiteY63" fmla="*/ 607350 h 2088693"/>
                        <a:gd name="connsiteX64" fmla="*/ 863798 w 1253461"/>
                        <a:gd name="connsiteY64" fmla="*/ 631056 h 2088693"/>
                        <a:gd name="connsiteX65" fmla="*/ 828238 w 1253461"/>
                        <a:gd name="connsiteY65" fmla="*/ 664845 h 2088693"/>
                        <a:gd name="connsiteX66" fmla="*/ 855760 w 1253461"/>
                        <a:gd name="connsiteY66" fmla="*/ 642909 h 2088693"/>
                        <a:gd name="connsiteX67" fmla="*/ 842817 w 1253461"/>
                        <a:gd name="connsiteY67" fmla="*/ 658850 h 2088693"/>
                        <a:gd name="connsiteX68" fmla="*/ 817338 w 1253461"/>
                        <a:gd name="connsiteY68" fmla="*/ 681467 h 2088693"/>
                        <a:gd name="connsiteX69" fmla="*/ 762023 w 1253461"/>
                        <a:gd name="connsiteY69" fmla="*/ 718253 h 2088693"/>
                        <a:gd name="connsiteX70" fmla="*/ 724283 w 1253461"/>
                        <a:gd name="connsiteY70" fmla="*/ 738009 h 2088693"/>
                        <a:gd name="connsiteX71" fmla="*/ 661882 w 1253461"/>
                        <a:gd name="connsiteY71" fmla="*/ 776021 h 2088693"/>
                        <a:gd name="connsiteX72" fmla="*/ 600299 w 1253461"/>
                        <a:gd name="connsiteY72" fmla="*/ 812263 h 2088693"/>
                        <a:gd name="connsiteX73" fmla="*/ 600572 w 1253461"/>
                        <a:gd name="connsiteY73" fmla="*/ 824934 h 2088693"/>
                        <a:gd name="connsiteX74" fmla="*/ 607793 w 1253461"/>
                        <a:gd name="connsiteY74" fmla="*/ 839240 h 2088693"/>
                        <a:gd name="connsiteX75" fmla="*/ 622235 w 1253461"/>
                        <a:gd name="connsiteY75" fmla="*/ 867034 h 2088693"/>
                        <a:gd name="connsiteX76" fmla="*/ 649075 w 1253461"/>
                        <a:gd name="connsiteY76" fmla="*/ 915537 h 2088693"/>
                        <a:gd name="connsiteX77" fmla="*/ 661473 w 1253461"/>
                        <a:gd name="connsiteY77" fmla="*/ 949326 h 2088693"/>
                        <a:gd name="connsiteX78" fmla="*/ 757527 w 1253461"/>
                        <a:gd name="connsiteY78" fmla="*/ 1103829 h 2088693"/>
                        <a:gd name="connsiteX79" fmla="*/ 739951 w 1253461"/>
                        <a:gd name="connsiteY79" fmla="*/ 1079441 h 2088693"/>
                        <a:gd name="connsiteX80" fmla="*/ 824832 w 1253461"/>
                        <a:gd name="connsiteY80" fmla="*/ 1213371 h 2088693"/>
                        <a:gd name="connsiteX81" fmla="*/ 813115 w 1253461"/>
                        <a:gd name="connsiteY81" fmla="*/ 1200019 h 2088693"/>
                        <a:gd name="connsiteX82" fmla="*/ 843361 w 1253461"/>
                        <a:gd name="connsiteY82" fmla="*/ 1238440 h 2088693"/>
                        <a:gd name="connsiteX83" fmla="*/ 837366 w 1253461"/>
                        <a:gd name="connsiteY83" fmla="*/ 1232718 h 2088693"/>
                        <a:gd name="connsiteX84" fmla="*/ 1076478 w 1253461"/>
                        <a:gd name="connsiteY84" fmla="*/ 1539134 h 2088693"/>
                        <a:gd name="connsiteX85" fmla="*/ 1036558 w 1253461"/>
                        <a:gd name="connsiteY85" fmla="*/ 1499759 h 2088693"/>
                        <a:gd name="connsiteX86" fmla="*/ 1061219 w 1253461"/>
                        <a:gd name="connsiteY86" fmla="*/ 1530278 h 2088693"/>
                        <a:gd name="connsiteX87" fmla="*/ 1108360 w 1253461"/>
                        <a:gd name="connsiteY87" fmla="*/ 1581234 h 2088693"/>
                        <a:gd name="connsiteX88" fmla="*/ 1108087 w 1253461"/>
                        <a:gd name="connsiteY88" fmla="*/ 1585185 h 2088693"/>
                        <a:gd name="connsiteX89" fmla="*/ 1253461 w 1253461"/>
                        <a:gd name="connsiteY89" fmla="*/ 1745274 h 2088693"/>
                        <a:gd name="connsiteX90" fmla="*/ 1171169 w 1253461"/>
                        <a:gd name="connsiteY90" fmla="*/ 1664344 h 2088693"/>
                        <a:gd name="connsiteX91" fmla="*/ 1187382 w 1253461"/>
                        <a:gd name="connsiteY91" fmla="*/ 1687915 h 2088693"/>
                        <a:gd name="connsiteX92" fmla="*/ 1151277 w 1253461"/>
                        <a:gd name="connsiteY92" fmla="*/ 1652082 h 2088693"/>
                        <a:gd name="connsiteX93" fmla="*/ 1190516 w 1253461"/>
                        <a:gd name="connsiteY93" fmla="*/ 1697860 h 2088693"/>
                        <a:gd name="connsiteX94" fmla="*/ 1174030 w 1253461"/>
                        <a:gd name="connsiteY94" fmla="*/ 1682601 h 2088693"/>
                        <a:gd name="connsiteX95" fmla="*/ 1210272 w 1253461"/>
                        <a:gd name="connsiteY95" fmla="*/ 1721568 h 2088693"/>
                        <a:gd name="connsiteX96" fmla="*/ 1054270 w 1253461"/>
                        <a:gd name="connsiteY96" fmla="*/ 1550579 h 2088693"/>
                        <a:gd name="connsiteX97" fmla="*/ 1062308 w 1253461"/>
                        <a:gd name="connsiteY97" fmla="*/ 1556710 h 2088693"/>
                        <a:gd name="connsiteX98" fmla="*/ 1018165 w 1253461"/>
                        <a:gd name="connsiteY98" fmla="*/ 1501122 h 2088693"/>
                        <a:gd name="connsiteX99" fmla="*/ 1035332 w 1253461"/>
                        <a:gd name="connsiteY99" fmla="*/ 1526191 h 2088693"/>
                        <a:gd name="connsiteX100" fmla="*/ 1016257 w 1253461"/>
                        <a:gd name="connsiteY100" fmla="*/ 1506844 h 2088693"/>
                        <a:gd name="connsiteX101" fmla="*/ 948679 w 1253461"/>
                        <a:gd name="connsiteY101" fmla="*/ 1412017 h 2088693"/>
                        <a:gd name="connsiteX102" fmla="*/ 897860 w 1253461"/>
                        <a:gd name="connsiteY102" fmla="*/ 1356565 h 2088693"/>
                        <a:gd name="connsiteX103" fmla="*/ 885052 w 1253461"/>
                        <a:gd name="connsiteY103" fmla="*/ 1332722 h 2088693"/>
                        <a:gd name="connsiteX104" fmla="*/ 779462 w 1253461"/>
                        <a:gd name="connsiteY104" fmla="*/ 1188983 h 2088693"/>
                        <a:gd name="connsiteX105" fmla="*/ 786411 w 1253461"/>
                        <a:gd name="connsiteY105" fmla="*/ 1199337 h 2088693"/>
                        <a:gd name="connsiteX106" fmla="*/ 783005 w 1253461"/>
                        <a:gd name="connsiteY106" fmla="*/ 1187893 h 2088693"/>
                        <a:gd name="connsiteX107" fmla="*/ 724010 w 1253461"/>
                        <a:gd name="connsiteY107" fmla="*/ 1093202 h 2088693"/>
                        <a:gd name="connsiteX108" fmla="*/ 620055 w 1253461"/>
                        <a:gd name="connsiteY108" fmla="*/ 929434 h 2088693"/>
                        <a:gd name="connsiteX109" fmla="*/ 674825 w 1253461"/>
                        <a:gd name="connsiteY109" fmla="*/ 1013498 h 2088693"/>
                        <a:gd name="connsiteX110" fmla="*/ 648939 w 1253461"/>
                        <a:gd name="connsiteY110" fmla="*/ 967447 h 2088693"/>
                        <a:gd name="connsiteX111" fmla="*/ 685180 w 1253461"/>
                        <a:gd name="connsiteY111" fmla="*/ 1021809 h 2088693"/>
                        <a:gd name="connsiteX112" fmla="*/ 629864 w 1253461"/>
                        <a:gd name="connsiteY112" fmla="*/ 931887 h 2088693"/>
                        <a:gd name="connsiteX113" fmla="*/ 621281 w 1253461"/>
                        <a:gd name="connsiteY113" fmla="*/ 910769 h 2088693"/>
                        <a:gd name="connsiteX114" fmla="*/ 615695 w 1253461"/>
                        <a:gd name="connsiteY114" fmla="*/ 907226 h 2088693"/>
                        <a:gd name="connsiteX115" fmla="*/ 612289 w 1253461"/>
                        <a:gd name="connsiteY115" fmla="*/ 898915 h 2088693"/>
                        <a:gd name="connsiteX116" fmla="*/ 593487 w 1253461"/>
                        <a:gd name="connsiteY116" fmla="*/ 863628 h 2088693"/>
                        <a:gd name="connsiteX117" fmla="*/ 570461 w 1253461"/>
                        <a:gd name="connsiteY117" fmla="*/ 817849 h 2088693"/>
                        <a:gd name="connsiteX118" fmla="*/ 587628 w 1253461"/>
                        <a:gd name="connsiteY118" fmla="*/ 863900 h 2088693"/>
                        <a:gd name="connsiteX119" fmla="*/ 592124 w 1253461"/>
                        <a:gd name="connsiteY119" fmla="*/ 868805 h 2088693"/>
                        <a:gd name="connsiteX120" fmla="*/ 603841 w 1253461"/>
                        <a:gd name="connsiteY120" fmla="*/ 891422 h 2088693"/>
                        <a:gd name="connsiteX121" fmla="*/ 609428 w 1253461"/>
                        <a:gd name="connsiteY121" fmla="*/ 910360 h 2088693"/>
                        <a:gd name="connsiteX122" fmla="*/ 594986 w 1253461"/>
                        <a:gd name="connsiteY122" fmla="*/ 882021 h 2088693"/>
                        <a:gd name="connsiteX123" fmla="*/ 587219 w 1253461"/>
                        <a:gd name="connsiteY123" fmla="*/ 866489 h 2088693"/>
                        <a:gd name="connsiteX124" fmla="*/ 577410 w 1253461"/>
                        <a:gd name="connsiteY124" fmla="*/ 846324 h 2088693"/>
                        <a:gd name="connsiteX125" fmla="*/ 559016 w 1253461"/>
                        <a:gd name="connsiteY125" fmla="*/ 808584 h 2088693"/>
                        <a:gd name="connsiteX126" fmla="*/ 556973 w 1253461"/>
                        <a:gd name="connsiteY126" fmla="*/ 804224 h 2088693"/>
                        <a:gd name="connsiteX127" fmla="*/ 555883 w 1253461"/>
                        <a:gd name="connsiteY127" fmla="*/ 802044 h 2088693"/>
                        <a:gd name="connsiteX128" fmla="*/ 557790 w 1253461"/>
                        <a:gd name="connsiteY128" fmla="*/ 800818 h 2088693"/>
                        <a:gd name="connsiteX129" fmla="*/ 565284 w 1253461"/>
                        <a:gd name="connsiteY129" fmla="*/ 796322 h 2088693"/>
                        <a:gd name="connsiteX130" fmla="*/ 578499 w 1253461"/>
                        <a:gd name="connsiteY130" fmla="*/ 788420 h 2088693"/>
                        <a:gd name="connsiteX131" fmla="*/ 591852 w 1253461"/>
                        <a:gd name="connsiteY131" fmla="*/ 784333 h 2088693"/>
                        <a:gd name="connsiteX132" fmla="*/ 625368 w 1253461"/>
                        <a:gd name="connsiteY132" fmla="*/ 765531 h 2088693"/>
                        <a:gd name="connsiteX133" fmla="*/ 649893 w 1253461"/>
                        <a:gd name="connsiteY133" fmla="*/ 751361 h 2088693"/>
                        <a:gd name="connsiteX134" fmla="*/ 691175 w 1253461"/>
                        <a:gd name="connsiteY134" fmla="*/ 727654 h 2088693"/>
                        <a:gd name="connsiteX135" fmla="*/ 685044 w 1253461"/>
                        <a:gd name="connsiteY135" fmla="*/ 733241 h 2088693"/>
                        <a:gd name="connsiteX136" fmla="*/ 793904 w 1253461"/>
                        <a:gd name="connsiteY136" fmla="*/ 662665 h 2088693"/>
                        <a:gd name="connsiteX137" fmla="*/ 873472 w 1253461"/>
                        <a:gd name="connsiteY137" fmla="*/ 571244 h 2088693"/>
                        <a:gd name="connsiteX138" fmla="*/ 911075 w 1253461"/>
                        <a:gd name="connsiteY138" fmla="*/ 515111 h 2088693"/>
                        <a:gd name="connsiteX139" fmla="*/ 931512 w 1253461"/>
                        <a:gd name="connsiteY139" fmla="*/ 472739 h 2088693"/>
                        <a:gd name="connsiteX140" fmla="*/ 937644 w 1253461"/>
                        <a:gd name="connsiteY140" fmla="*/ 452029 h 2088693"/>
                        <a:gd name="connsiteX141" fmla="*/ 939960 w 1253461"/>
                        <a:gd name="connsiteY141" fmla="*/ 442764 h 2088693"/>
                        <a:gd name="connsiteX142" fmla="*/ 940777 w 1253461"/>
                        <a:gd name="connsiteY142" fmla="*/ 434181 h 2088693"/>
                        <a:gd name="connsiteX143" fmla="*/ 938733 w 1253461"/>
                        <a:gd name="connsiteY143" fmla="*/ 449577 h 2088693"/>
                        <a:gd name="connsiteX144" fmla="*/ 932330 w 1253461"/>
                        <a:gd name="connsiteY144" fmla="*/ 477643 h 2088693"/>
                        <a:gd name="connsiteX145" fmla="*/ 942412 w 1253461"/>
                        <a:gd name="connsiteY145" fmla="*/ 441402 h 2088693"/>
                        <a:gd name="connsiteX146" fmla="*/ 948271 w 1253461"/>
                        <a:gd name="connsiteY146" fmla="*/ 419330 h 2088693"/>
                        <a:gd name="connsiteX147" fmla="*/ 947317 w 1253461"/>
                        <a:gd name="connsiteY147" fmla="*/ 445489 h 2088693"/>
                        <a:gd name="connsiteX148" fmla="*/ 956173 w 1253461"/>
                        <a:gd name="connsiteY148" fmla="*/ 368238 h 2088693"/>
                        <a:gd name="connsiteX149" fmla="*/ 949497 w 1253461"/>
                        <a:gd name="connsiteY149" fmla="*/ 400119 h 2088693"/>
                        <a:gd name="connsiteX150" fmla="*/ 950042 w 1253461"/>
                        <a:gd name="connsiteY150" fmla="*/ 369055 h 2088693"/>
                        <a:gd name="connsiteX151" fmla="*/ 948816 w 1253461"/>
                        <a:gd name="connsiteY151" fmla="*/ 334722 h 2088693"/>
                        <a:gd name="connsiteX152" fmla="*/ 937235 w 1253461"/>
                        <a:gd name="connsiteY152" fmla="*/ 267416 h 2088693"/>
                        <a:gd name="connsiteX153" fmla="*/ 933284 w 1253461"/>
                        <a:gd name="connsiteY153" fmla="*/ 245753 h 2088693"/>
                        <a:gd name="connsiteX154" fmla="*/ 925790 w 1253461"/>
                        <a:gd name="connsiteY154" fmla="*/ 234309 h 2088693"/>
                        <a:gd name="connsiteX155" fmla="*/ 928788 w 1253461"/>
                        <a:gd name="connsiteY155" fmla="*/ 231175 h 2088693"/>
                        <a:gd name="connsiteX156" fmla="*/ 882737 w 1253461"/>
                        <a:gd name="connsiteY156" fmla="*/ 159646 h 2088693"/>
                        <a:gd name="connsiteX157" fmla="*/ 833007 w 1253461"/>
                        <a:gd name="connsiteY157" fmla="*/ 114276 h 2088693"/>
                        <a:gd name="connsiteX158" fmla="*/ 844860 w 1253461"/>
                        <a:gd name="connsiteY158" fmla="*/ 120680 h 2088693"/>
                        <a:gd name="connsiteX159" fmla="*/ 847721 w 1253461"/>
                        <a:gd name="connsiteY159" fmla="*/ 117954 h 2088693"/>
                        <a:gd name="connsiteX160" fmla="*/ 882191 w 1253461"/>
                        <a:gd name="connsiteY160" fmla="*/ 151880 h 2088693"/>
                        <a:gd name="connsiteX161" fmla="*/ 903991 w 1253461"/>
                        <a:gd name="connsiteY161" fmla="*/ 176813 h 2088693"/>
                        <a:gd name="connsiteX162" fmla="*/ 888731 w 1253461"/>
                        <a:gd name="connsiteY162" fmla="*/ 150926 h 2088693"/>
                        <a:gd name="connsiteX163" fmla="*/ 864616 w 1253461"/>
                        <a:gd name="connsiteY163" fmla="*/ 128037 h 2088693"/>
                        <a:gd name="connsiteX164" fmla="*/ 869521 w 1253461"/>
                        <a:gd name="connsiteY164" fmla="*/ 133487 h 2088693"/>
                        <a:gd name="connsiteX165" fmla="*/ 834097 w 1253461"/>
                        <a:gd name="connsiteY165" fmla="*/ 102559 h 2088693"/>
                        <a:gd name="connsiteX166" fmla="*/ 790089 w 1253461"/>
                        <a:gd name="connsiteY166" fmla="*/ 72994 h 2088693"/>
                        <a:gd name="connsiteX167" fmla="*/ 685725 w 1253461"/>
                        <a:gd name="connsiteY167" fmla="*/ 37842 h 2088693"/>
                        <a:gd name="connsiteX168" fmla="*/ 644034 w 1253461"/>
                        <a:gd name="connsiteY168" fmla="*/ 37570 h 2088693"/>
                        <a:gd name="connsiteX169" fmla="*/ 605613 w 1253461"/>
                        <a:gd name="connsiteY169" fmla="*/ 41930 h 2088693"/>
                        <a:gd name="connsiteX170" fmla="*/ 523048 w 1253461"/>
                        <a:gd name="connsiteY170" fmla="*/ 66181 h 2088693"/>
                        <a:gd name="connsiteX171" fmla="*/ 508061 w 1253461"/>
                        <a:gd name="connsiteY171" fmla="*/ 70405 h 2088693"/>
                        <a:gd name="connsiteX172" fmla="*/ 507788 w 1253461"/>
                        <a:gd name="connsiteY172" fmla="*/ 65909 h 2088693"/>
                        <a:gd name="connsiteX173" fmla="*/ 454652 w 1253461"/>
                        <a:gd name="connsiteY173" fmla="*/ 102423 h 2088693"/>
                        <a:gd name="connsiteX174" fmla="*/ 482855 w 1253461"/>
                        <a:gd name="connsiteY174" fmla="*/ 84029 h 2088693"/>
                        <a:gd name="connsiteX175" fmla="*/ 456015 w 1253461"/>
                        <a:gd name="connsiteY175" fmla="*/ 105284 h 2088693"/>
                        <a:gd name="connsiteX176" fmla="*/ 430128 w 1253461"/>
                        <a:gd name="connsiteY176" fmla="*/ 126947 h 2088693"/>
                        <a:gd name="connsiteX177" fmla="*/ 433807 w 1253461"/>
                        <a:gd name="connsiteY177" fmla="*/ 122178 h 2088693"/>
                        <a:gd name="connsiteX178" fmla="*/ 408329 w 1253461"/>
                        <a:gd name="connsiteY178" fmla="*/ 154060 h 2088693"/>
                        <a:gd name="connsiteX179" fmla="*/ 399745 w 1253461"/>
                        <a:gd name="connsiteY179" fmla="*/ 162643 h 2088693"/>
                        <a:gd name="connsiteX180" fmla="*/ 387755 w 1253461"/>
                        <a:gd name="connsiteY180" fmla="*/ 178856 h 2088693"/>
                        <a:gd name="connsiteX181" fmla="*/ 367319 w 1253461"/>
                        <a:gd name="connsiteY181" fmla="*/ 215643 h 2088693"/>
                        <a:gd name="connsiteX182" fmla="*/ 363640 w 1253461"/>
                        <a:gd name="connsiteY182" fmla="*/ 231175 h 2088693"/>
                        <a:gd name="connsiteX183" fmla="*/ 360779 w 1253461"/>
                        <a:gd name="connsiteY183" fmla="*/ 246979 h 2088693"/>
                        <a:gd name="connsiteX184" fmla="*/ 356419 w 1253461"/>
                        <a:gd name="connsiteY184" fmla="*/ 255426 h 2088693"/>
                        <a:gd name="connsiteX185" fmla="*/ 348789 w 1253461"/>
                        <a:gd name="connsiteY185" fmla="*/ 281041 h 2088693"/>
                        <a:gd name="connsiteX186" fmla="*/ 346337 w 1253461"/>
                        <a:gd name="connsiteY186" fmla="*/ 360608 h 2088693"/>
                        <a:gd name="connsiteX187" fmla="*/ 341568 w 1253461"/>
                        <a:gd name="connsiteY187" fmla="*/ 394806 h 2088693"/>
                        <a:gd name="connsiteX188" fmla="*/ 344157 w 1253461"/>
                        <a:gd name="connsiteY188" fmla="*/ 438541 h 2088693"/>
                        <a:gd name="connsiteX189" fmla="*/ 351514 w 1253461"/>
                        <a:gd name="connsiteY189" fmla="*/ 477643 h 2088693"/>
                        <a:gd name="connsiteX190" fmla="*/ 359825 w 1253461"/>
                        <a:gd name="connsiteY190" fmla="*/ 516337 h 2088693"/>
                        <a:gd name="connsiteX191" fmla="*/ 363776 w 1253461"/>
                        <a:gd name="connsiteY191" fmla="*/ 537319 h 2088693"/>
                        <a:gd name="connsiteX192" fmla="*/ 370180 w 1253461"/>
                        <a:gd name="connsiteY192" fmla="*/ 572607 h 2088693"/>
                        <a:gd name="connsiteX193" fmla="*/ 367864 w 1253461"/>
                        <a:gd name="connsiteY193" fmla="*/ 577375 h 2088693"/>
                        <a:gd name="connsiteX194" fmla="*/ 372496 w 1253461"/>
                        <a:gd name="connsiteY194" fmla="*/ 596722 h 2088693"/>
                        <a:gd name="connsiteX195" fmla="*/ 342931 w 1253461"/>
                        <a:gd name="connsiteY195" fmla="*/ 612936 h 2088693"/>
                        <a:gd name="connsiteX196" fmla="*/ 328625 w 1253461"/>
                        <a:gd name="connsiteY196" fmla="*/ 621110 h 2088693"/>
                        <a:gd name="connsiteX197" fmla="*/ 317589 w 1253461"/>
                        <a:gd name="connsiteY197" fmla="*/ 627786 h 2088693"/>
                        <a:gd name="connsiteX198" fmla="*/ 317998 w 1253461"/>
                        <a:gd name="connsiteY198" fmla="*/ 627514 h 2088693"/>
                        <a:gd name="connsiteX199" fmla="*/ 317453 w 1253461"/>
                        <a:gd name="connsiteY199" fmla="*/ 627922 h 2088693"/>
                        <a:gd name="connsiteX200" fmla="*/ 308052 w 1253461"/>
                        <a:gd name="connsiteY200" fmla="*/ 635143 h 2088693"/>
                        <a:gd name="connsiteX201" fmla="*/ 244425 w 1253461"/>
                        <a:gd name="connsiteY201" fmla="*/ 692775 h 2088693"/>
                        <a:gd name="connsiteX202" fmla="*/ 293337 w 1253461"/>
                        <a:gd name="connsiteY202" fmla="*/ 655853 h 2088693"/>
                        <a:gd name="connsiteX203" fmla="*/ 304237 w 1253461"/>
                        <a:gd name="connsiteY203" fmla="*/ 644681 h 2088693"/>
                        <a:gd name="connsiteX204" fmla="*/ 316499 w 1253461"/>
                        <a:gd name="connsiteY204" fmla="*/ 639231 h 2088693"/>
                        <a:gd name="connsiteX205" fmla="*/ 333802 w 1253461"/>
                        <a:gd name="connsiteY205" fmla="*/ 628467 h 2088693"/>
                        <a:gd name="connsiteX206" fmla="*/ 374540 w 1253461"/>
                        <a:gd name="connsiteY206" fmla="*/ 605033 h 2088693"/>
                        <a:gd name="connsiteX207" fmla="*/ 327944 w 1253461"/>
                        <a:gd name="connsiteY207" fmla="*/ 634599 h 2088693"/>
                        <a:gd name="connsiteX208" fmla="*/ 310096 w 1253461"/>
                        <a:gd name="connsiteY208" fmla="*/ 646724 h 2088693"/>
                        <a:gd name="connsiteX209" fmla="*/ 291975 w 1253461"/>
                        <a:gd name="connsiteY209" fmla="*/ 659668 h 2088693"/>
                        <a:gd name="connsiteX210" fmla="*/ 227531 w 1253461"/>
                        <a:gd name="connsiteY210" fmla="*/ 717845 h 2088693"/>
                        <a:gd name="connsiteX211" fmla="*/ 278895 w 1253461"/>
                        <a:gd name="connsiteY211" fmla="*/ 678470 h 2088693"/>
                        <a:gd name="connsiteX212" fmla="*/ 313910 w 1253461"/>
                        <a:gd name="connsiteY212" fmla="*/ 654627 h 2088693"/>
                        <a:gd name="connsiteX213" fmla="*/ 334620 w 1253461"/>
                        <a:gd name="connsiteY213" fmla="*/ 641820 h 2088693"/>
                        <a:gd name="connsiteX214" fmla="*/ 374267 w 1253461"/>
                        <a:gd name="connsiteY214" fmla="*/ 619748 h 2088693"/>
                        <a:gd name="connsiteX215" fmla="*/ 350424 w 1253461"/>
                        <a:gd name="connsiteY215" fmla="*/ 631601 h 2088693"/>
                        <a:gd name="connsiteX216" fmla="*/ 338843 w 1253461"/>
                        <a:gd name="connsiteY216" fmla="*/ 637596 h 2088693"/>
                        <a:gd name="connsiteX217" fmla="*/ 328625 w 1253461"/>
                        <a:gd name="connsiteY217" fmla="*/ 643046 h 2088693"/>
                        <a:gd name="connsiteX218" fmla="*/ 334075 w 1253461"/>
                        <a:gd name="connsiteY218" fmla="*/ 639776 h 2088693"/>
                        <a:gd name="connsiteX219" fmla="*/ 340614 w 1253461"/>
                        <a:gd name="connsiteY219" fmla="*/ 635961 h 2088693"/>
                        <a:gd name="connsiteX220" fmla="*/ 353967 w 1253461"/>
                        <a:gd name="connsiteY220" fmla="*/ 628467 h 2088693"/>
                        <a:gd name="connsiteX221" fmla="*/ 380943 w 1253461"/>
                        <a:gd name="connsiteY221" fmla="*/ 613753 h 2088693"/>
                        <a:gd name="connsiteX222" fmla="*/ 327671 w 1253461"/>
                        <a:gd name="connsiteY222" fmla="*/ 639367 h 2088693"/>
                        <a:gd name="connsiteX223" fmla="*/ 390480 w 1253461"/>
                        <a:gd name="connsiteY223" fmla="*/ 604761 h 2088693"/>
                        <a:gd name="connsiteX224" fmla="*/ 381488 w 1253461"/>
                        <a:gd name="connsiteY224" fmla="*/ 564023 h 2088693"/>
                        <a:gd name="connsiteX225" fmla="*/ 377265 w 1253461"/>
                        <a:gd name="connsiteY225" fmla="*/ 543859 h 2088693"/>
                        <a:gd name="connsiteX226" fmla="*/ 374267 w 1253461"/>
                        <a:gd name="connsiteY226" fmla="*/ 528191 h 2088693"/>
                        <a:gd name="connsiteX227" fmla="*/ 379990 w 1253461"/>
                        <a:gd name="connsiteY227" fmla="*/ 559936 h 2088693"/>
                        <a:gd name="connsiteX228" fmla="*/ 382987 w 1253461"/>
                        <a:gd name="connsiteY228" fmla="*/ 580645 h 2088693"/>
                        <a:gd name="connsiteX229" fmla="*/ 379036 w 1253461"/>
                        <a:gd name="connsiteY229" fmla="*/ 570427 h 2088693"/>
                        <a:gd name="connsiteX230" fmla="*/ 372496 w 1253461"/>
                        <a:gd name="connsiteY230" fmla="*/ 533504 h 2088693"/>
                        <a:gd name="connsiteX231" fmla="*/ 369090 w 1253461"/>
                        <a:gd name="connsiteY231" fmla="*/ 520016 h 2088693"/>
                        <a:gd name="connsiteX232" fmla="*/ 362277 w 1253461"/>
                        <a:gd name="connsiteY232" fmla="*/ 492222 h 2088693"/>
                        <a:gd name="connsiteX233" fmla="*/ 363640 w 1253461"/>
                        <a:gd name="connsiteY233" fmla="*/ 514157 h 2088693"/>
                        <a:gd name="connsiteX234" fmla="*/ 357509 w 1253461"/>
                        <a:gd name="connsiteY234" fmla="*/ 454890 h 2088693"/>
                        <a:gd name="connsiteX235" fmla="*/ 356010 w 1253461"/>
                        <a:gd name="connsiteY235" fmla="*/ 400664 h 2088693"/>
                        <a:gd name="connsiteX236" fmla="*/ 352468 w 1253461"/>
                        <a:gd name="connsiteY236" fmla="*/ 372734 h 2088693"/>
                        <a:gd name="connsiteX237" fmla="*/ 351242 w 1253461"/>
                        <a:gd name="connsiteY237" fmla="*/ 335403 h 2088693"/>
                        <a:gd name="connsiteX238" fmla="*/ 349879 w 1253461"/>
                        <a:gd name="connsiteY238" fmla="*/ 356930 h 2088693"/>
                        <a:gd name="connsiteX239" fmla="*/ 349470 w 1253461"/>
                        <a:gd name="connsiteY239" fmla="*/ 311151 h 2088693"/>
                        <a:gd name="connsiteX240" fmla="*/ 360915 w 1253461"/>
                        <a:gd name="connsiteY240" fmla="*/ 286218 h 2088693"/>
                        <a:gd name="connsiteX241" fmla="*/ 371951 w 1253461"/>
                        <a:gd name="connsiteY241" fmla="*/ 233491 h 2088693"/>
                        <a:gd name="connsiteX242" fmla="*/ 387347 w 1253461"/>
                        <a:gd name="connsiteY242" fmla="*/ 192345 h 2088693"/>
                        <a:gd name="connsiteX243" fmla="*/ 363776 w 1253461"/>
                        <a:gd name="connsiteY243" fmla="*/ 272730 h 2088693"/>
                        <a:gd name="connsiteX244" fmla="*/ 370452 w 1253461"/>
                        <a:gd name="connsiteY244" fmla="*/ 252293 h 2088693"/>
                        <a:gd name="connsiteX245" fmla="*/ 363640 w 1253461"/>
                        <a:gd name="connsiteY245" fmla="*/ 289216 h 2088693"/>
                        <a:gd name="connsiteX246" fmla="*/ 358190 w 1253461"/>
                        <a:gd name="connsiteY246" fmla="*/ 337583 h 2088693"/>
                        <a:gd name="connsiteX247" fmla="*/ 356010 w 1253461"/>
                        <a:gd name="connsiteY247" fmla="*/ 333904 h 2088693"/>
                        <a:gd name="connsiteX248" fmla="*/ 353285 w 1253461"/>
                        <a:gd name="connsiteY248" fmla="*/ 376958 h 2088693"/>
                        <a:gd name="connsiteX249" fmla="*/ 358599 w 1253461"/>
                        <a:gd name="connsiteY249" fmla="*/ 385405 h 2088693"/>
                        <a:gd name="connsiteX250" fmla="*/ 362277 w 1253461"/>
                        <a:gd name="connsiteY250" fmla="*/ 313059 h 2088693"/>
                        <a:gd name="connsiteX251" fmla="*/ 364321 w 1253461"/>
                        <a:gd name="connsiteY251" fmla="*/ 389901 h 2088693"/>
                        <a:gd name="connsiteX252" fmla="*/ 368954 w 1253461"/>
                        <a:gd name="connsiteY252" fmla="*/ 417695 h 2088693"/>
                        <a:gd name="connsiteX253" fmla="*/ 370997 w 1253461"/>
                        <a:gd name="connsiteY253" fmla="*/ 435271 h 2088693"/>
                        <a:gd name="connsiteX254" fmla="*/ 373450 w 1253461"/>
                        <a:gd name="connsiteY254" fmla="*/ 458841 h 2088693"/>
                        <a:gd name="connsiteX255" fmla="*/ 369635 w 1253461"/>
                        <a:gd name="connsiteY255" fmla="*/ 475736 h 2088693"/>
                        <a:gd name="connsiteX256" fmla="*/ 375493 w 1253461"/>
                        <a:gd name="connsiteY256" fmla="*/ 507618 h 2088693"/>
                        <a:gd name="connsiteX257" fmla="*/ 379036 w 1253461"/>
                        <a:gd name="connsiteY257" fmla="*/ 524376 h 2088693"/>
                        <a:gd name="connsiteX258" fmla="*/ 383123 w 1253461"/>
                        <a:gd name="connsiteY258" fmla="*/ 542360 h 2088693"/>
                        <a:gd name="connsiteX259" fmla="*/ 383123 w 1253461"/>
                        <a:gd name="connsiteY259" fmla="*/ 536229 h 2088693"/>
                        <a:gd name="connsiteX260" fmla="*/ 383123 w 1253461"/>
                        <a:gd name="connsiteY260" fmla="*/ 530779 h 2088693"/>
                        <a:gd name="connsiteX261" fmla="*/ 384213 w 1253461"/>
                        <a:gd name="connsiteY261" fmla="*/ 524376 h 2088693"/>
                        <a:gd name="connsiteX262" fmla="*/ 385712 w 1253461"/>
                        <a:gd name="connsiteY262" fmla="*/ 531052 h 2088693"/>
                        <a:gd name="connsiteX263" fmla="*/ 388300 w 1253461"/>
                        <a:gd name="connsiteY263" fmla="*/ 543859 h 2088693"/>
                        <a:gd name="connsiteX264" fmla="*/ 392933 w 1253461"/>
                        <a:gd name="connsiteY264" fmla="*/ 567702 h 2088693"/>
                        <a:gd name="connsiteX265" fmla="*/ 400154 w 1253461"/>
                        <a:gd name="connsiteY265" fmla="*/ 609120 h 2088693"/>
                        <a:gd name="connsiteX266" fmla="*/ 310504 w 1253461"/>
                        <a:gd name="connsiteY266" fmla="*/ 658850 h 2088693"/>
                        <a:gd name="connsiteX267" fmla="*/ 326309 w 1253461"/>
                        <a:gd name="connsiteY267" fmla="*/ 650676 h 2088693"/>
                        <a:gd name="connsiteX268" fmla="*/ 332848 w 1253461"/>
                        <a:gd name="connsiteY268" fmla="*/ 646588 h 2088693"/>
                        <a:gd name="connsiteX269" fmla="*/ 344021 w 1253461"/>
                        <a:gd name="connsiteY269" fmla="*/ 640048 h 2088693"/>
                        <a:gd name="connsiteX270" fmla="*/ 348789 w 1253461"/>
                        <a:gd name="connsiteY270" fmla="*/ 637460 h 2088693"/>
                        <a:gd name="connsiteX271" fmla="*/ 337617 w 1253461"/>
                        <a:gd name="connsiteY271" fmla="*/ 644136 h 2088693"/>
                        <a:gd name="connsiteX272" fmla="*/ 330124 w 1253461"/>
                        <a:gd name="connsiteY272" fmla="*/ 648904 h 2088693"/>
                        <a:gd name="connsiteX273" fmla="*/ 320859 w 1253461"/>
                        <a:gd name="connsiteY273" fmla="*/ 654899 h 2088693"/>
                        <a:gd name="connsiteX274" fmla="*/ 304237 w 1253461"/>
                        <a:gd name="connsiteY274" fmla="*/ 665526 h 2088693"/>
                        <a:gd name="connsiteX275" fmla="*/ 275761 w 1253461"/>
                        <a:gd name="connsiteY275" fmla="*/ 683647 h 2088693"/>
                        <a:gd name="connsiteX276" fmla="*/ 220310 w 1253461"/>
                        <a:gd name="connsiteY276" fmla="*/ 726292 h 2088693"/>
                        <a:gd name="connsiteX277" fmla="*/ 210364 w 1253461"/>
                        <a:gd name="connsiteY277" fmla="*/ 747819 h 2088693"/>
                        <a:gd name="connsiteX278" fmla="*/ 214996 w 1253461"/>
                        <a:gd name="connsiteY278" fmla="*/ 733241 h 2088693"/>
                        <a:gd name="connsiteX279" fmla="*/ 195376 w 1253461"/>
                        <a:gd name="connsiteY279" fmla="*/ 756538 h 2088693"/>
                        <a:gd name="connsiteX280" fmla="*/ 179845 w 1253461"/>
                        <a:gd name="connsiteY280" fmla="*/ 780790 h 2088693"/>
                        <a:gd name="connsiteX281" fmla="*/ 185703 w 1253461"/>
                        <a:gd name="connsiteY281" fmla="*/ 777657 h 2088693"/>
                        <a:gd name="connsiteX282" fmla="*/ 172078 w 1253461"/>
                        <a:gd name="connsiteY282" fmla="*/ 803952 h 2088693"/>
                        <a:gd name="connsiteX283" fmla="*/ 178891 w 1253461"/>
                        <a:gd name="connsiteY283" fmla="*/ 785831 h 2088693"/>
                        <a:gd name="connsiteX284" fmla="*/ 154911 w 1253461"/>
                        <a:gd name="connsiteY284" fmla="*/ 825070 h 2088693"/>
                        <a:gd name="connsiteX285" fmla="*/ 156138 w 1253461"/>
                        <a:gd name="connsiteY285" fmla="*/ 817168 h 2088693"/>
                        <a:gd name="connsiteX286" fmla="*/ 164176 w 1253461"/>
                        <a:gd name="connsiteY286" fmla="*/ 799183 h 2088693"/>
                        <a:gd name="connsiteX287" fmla="*/ 176166 w 1253461"/>
                        <a:gd name="connsiteY287" fmla="*/ 776294 h 2088693"/>
                        <a:gd name="connsiteX288" fmla="*/ 190335 w 1253461"/>
                        <a:gd name="connsiteY288" fmla="*/ 754904 h 2088693"/>
                        <a:gd name="connsiteX289" fmla="*/ 177392 w 1253461"/>
                        <a:gd name="connsiteY289" fmla="*/ 771662 h 2088693"/>
                        <a:gd name="connsiteX290" fmla="*/ 200145 w 1253461"/>
                        <a:gd name="connsiteY290" fmla="*/ 740870 h 2088693"/>
                        <a:gd name="connsiteX291" fmla="*/ 186112 w 1253461"/>
                        <a:gd name="connsiteY291" fmla="*/ 747274 h 2088693"/>
                        <a:gd name="connsiteX292" fmla="*/ 187610 w 1253461"/>
                        <a:gd name="connsiteY292" fmla="*/ 747137 h 2088693"/>
                        <a:gd name="connsiteX293" fmla="*/ 203551 w 1253461"/>
                        <a:gd name="connsiteY293" fmla="*/ 726019 h 2088693"/>
                        <a:gd name="connsiteX294" fmla="*/ 196330 w 1253461"/>
                        <a:gd name="connsiteY294" fmla="*/ 729834 h 2088693"/>
                        <a:gd name="connsiteX295" fmla="*/ 185839 w 1253461"/>
                        <a:gd name="connsiteY295" fmla="*/ 741143 h 2088693"/>
                        <a:gd name="connsiteX296" fmla="*/ 177528 w 1253461"/>
                        <a:gd name="connsiteY296" fmla="*/ 750816 h 2088693"/>
                        <a:gd name="connsiteX297" fmla="*/ 162405 w 1253461"/>
                        <a:gd name="connsiteY297" fmla="*/ 772615 h 2088693"/>
                        <a:gd name="connsiteX298" fmla="*/ 144557 w 1253461"/>
                        <a:gd name="connsiteY298" fmla="*/ 814307 h 2088693"/>
                        <a:gd name="connsiteX299" fmla="*/ 130660 w 1253461"/>
                        <a:gd name="connsiteY299" fmla="*/ 857088 h 2088693"/>
                        <a:gd name="connsiteX300" fmla="*/ 113902 w 1253461"/>
                        <a:gd name="connsiteY300" fmla="*/ 899188 h 2088693"/>
                        <a:gd name="connsiteX301" fmla="*/ 99732 w 1253461"/>
                        <a:gd name="connsiteY301" fmla="*/ 935157 h 2088693"/>
                        <a:gd name="connsiteX302" fmla="*/ 100958 w 1253461"/>
                        <a:gd name="connsiteY302" fmla="*/ 943740 h 2088693"/>
                        <a:gd name="connsiteX303" fmla="*/ 90331 w 1253461"/>
                        <a:gd name="connsiteY303" fmla="*/ 984886 h 2088693"/>
                        <a:gd name="connsiteX304" fmla="*/ 85835 w 1253461"/>
                        <a:gd name="connsiteY304" fmla="*/ 985295 h 2088693"/>
                        <a:gd name="connsiteX305" fmla="*/ 89241 w 1253461"/>
                        <a:gd name="connsiteY305" fmla="*/ 972760 h 2088693"/>
                        <a:gd name="connsiteX306" fmla="*/ 89241 w 1253461"/>
                        <a:gd name="connsiteY306" fmla="*/ 967856 h 2088693"/>
                        <a:gd name="connsiteX307" fmla="*/ 88968 w 1253461"/>
                        <a:gd name="connsiteY307" fmla="*/ 966084 h 2088693"/>
                        <a:gd name="connsiteX308" fmla="*/ 82429 w 1253461"/>
                        <a:gd name="connsiteY308" fmla="*/ 1008866 h 2088693"/>
                        <a:gd name="connsiteX309" fmla="*/ 80657 w 1253461"/>
                        <a:gd name="connsiteY309" fmla="*/ 1026578 h 2088693"/>
                        <a:gd name="connsiteX310" fmla="*/ 70575 w 1253461"/>
                        <a:gd name="connsiteY310" fmla="*/ 1011455 h 2088693"/>
                        <a:gd name="connsiteX311" fmla="*/ 67305 w 1253461"/>
                        <a:gd name="connsiteY311" fmla="*/ 1042927 h 2088693"/>
                        <a:gd name="connsiteX312" fmla="*/ 65671 w 1253461"/>
                        <a:gd name="connsiteY312" fmla="*/ 1074536 h 2088693"/>
                        <a:gd name="connsiteX313" fmla="*/ 68395 w 1253461"/>
                        <a:gd name="connsiteY313" fmla="*/ 1087616 h 2088693"/>
                        <a:gd name="connsiteX314" fmla="*/ 66079 w 1253461"/>
                        <a:gd name="connsiteY314" fmla="*/ 1117181 h 2088693"/>
                        <a:gd name="connsiteX315" fmla="*/ 66897 w 1253461"/>
                        <a:gd name="connsiteY315" fmla="*/ 1160780 h 2088693"/>
                        <a:gd name="connsiteX316" fmla="*/ 66215 w 1253461"/>
                        <a:gd name="connsiteY316" fmla="*/ 1159145 h 2088693"/>
                        <a:gd name="connsiteX317" fmla="*/ 71120 w 1253461"/>
                        <a:gd name="connsiteY317" fmla="*/ 1241574 h 2088693"/>
                        <a:gd name="connsiteX318" fmla="*/ 86380 w 1253461"/>
                        <a:gd name="connsiteY318" fmla="*/ 1287761 h 2088693"/>
                        <a:gd name="connsiteX319" fmla="*/ 88424 w 1253461"/>
                        <a:gd name="connsiteY319" fmla="*/ 1265962 h 2088693"/>
                        <a:gd name="connsiteX320" fmla="*/ 90331 w 1253461"/>
                        <a:gd name="connsiteY320" fmla="*/ 1279450 h 2088693"/>
                        <a:gd name="connsiteX321" fmla="*/ 91421 w 1253461"/>
                        <a:gd name="connsiteY321" fmla="*/ 1269504 h 2088693"/>
                        <a:gd name="connsiteX322" fmla="*/ 76706 w 1253461"/>
                        <a:gd name="connsiteY322" fmla="*/ 1157101 h 2088693"/>
                        <a:gd name="connsiteX323" fmla="*/ 78886 w 1253461"/>
                        <a:gd name="connsiteY323" fmla="*/ 1197294 h 2088693"/>
                        <a:gd name="connsiteX324" fmla="*/ 75344 w 1253461"/>
                        <a:gd name="connsiteY324" fmla="*/ 1106145 h 2088693"/>
                        <a:gd name="connsiteX325" fmla="*/ 78614 w 1253461"/>
                        <a:gd name="connsiteY325" fmla="*/ 1093611 h 2088693"/>
                        <a:gd name="connsiteX326" fmla="*/ 79840 w 1253461"/>
                        <a:gd name="connsiteY326" fmla="*/ 1055053 h 2088693"/>
                        <a:gd name="connsiteX327" fmla="*/ 81747 w 1253461"/>
                        <a:gd name="connsiteY327" fmla="*/ 1102058 h 2088693"/>
                        <a:gd name="connsiteX328" fmla="*/ 86925 w 1253461"/>
                        <a:gd name="connsiteY328" fmla="*/ 1037750 h 2088693"/>
                        <a:gd name="connsiteX329" fmla="*/ 84881 w 1253461"/>
                        <a:gd name="connsiteY329" fmla="*/ 1024806 h 2088693"/>
                        <a:gd name="connsiteX330" fmla="*/ 91557 w 1253461"/>
                        <a:gd name="connsiteY330" fmla="*/ 1015269 h 2088693"/>
                        <a:gd name="connsiteX331" fmla="*/ 88968 w 1253461"/>
                        <a:gd name="connsiteY331" fmla="*/ 1045380 h 2088693"/>
                        <a:gd name="connsiteX332" fmla="*/ 88015 w 1253461"/>
                        <a:gd name="connsiteY332" fmla="*/ 1075762 h 2088693"/>
                        <a:gd name="connsiteX333" fmla="*/ 91966 w 1253461"/>
                        <a:gd name="connsiteY333" fmla="*/ 1059277 h 2088693"/>
                        <a:gd name="connsiteX334" fmla="*/ 90195 w 1253461"/>
                        <a:gd name="connsiteY334" fmla="*/ 1084754 h 2088693"/>
                        <a:gd name="connsiteX335" fmla="*/ 89650 w 1253461"/>
                        <a:gd name="connsiteY335" fmla="*/ 1110369 h 2088693"/>
                        <a:gd name="connsiteX336" fmla="*/ 88151 w 1253461"/>
                        <a:gd name="connsiteY336" fmla="*/ 1098243 h 2088693"/>
                        <a:gd name="connsiteX337" fmla="*/ 85154 w 1253461"/>
                        <a:gd name="connsiteY337" fmla="*/ 1151788 h 2088693"/>
                        <a:gd name="connsiteX338" fmla="*/ 86380 w 1253461"/>
                        <a:gd name="connsiteY338" fmla="*/ 1206150 h 2088693"/>
                        <a:gd name="connsiteX339" fmla="*/ 102184 w 1253461"/>
                        <a:gd name="connsiteY339" fmla="*/ 1311331 h 2088693"/>
                        <a:gd name="connsiteX340" fmla="*/ 93737 w 1253461"/>
                        <a:gd name="connsiteY340" fmla="*/ 1294437 h 2088693"/>
                        <a:gd name="connsiteX341" fmla="*/ 109269 w 1253461"/>
                        <a:gd name="connsiteY341" fmla="*/ 1364195 h 2088693"/>
                        <a:gd name="connsiteX342" fmla="*/ 102184 w 1253461"/>
                        <a:gd name="connsiteY342" fmla="*/ 1347573 h 2088693"/>
                        <a:gd name="connsiteX343" fmla="*/ 107362 w 1253461"/>
                        <a:gd name="connsiteY343" fmla="*/ 1396213 h 2088693"/>
                        <a:gd name="connsiteX344" fmla="*/ 138971 w 1253461"/>
                        <a:gd name="connsiteY344" fmla="*/ 1497579 h 2088693"/>
                        <a:gd name="connsiteX345" fmla="*/ 175212 w 1253461"/>
                        <a:gd name="connsiteY345" fmla="*/ 1612571 h 2088693"/>
                        <a:gd name="connsiteX346" fmla="*/ 171670 w 1253461"/>
                        <a:gd name="connsiteY346" fmla="*/ 1608347 h 2088693"/>
                        <a:gd name="connsiteX347" fmla="*/ 245923 w 1253461"/>
                        <a:gd name="connsiteY347" fmla="*/ 1809719 h 2088693"/>
                        <a:gd name="connsiteX348" fmla="*/ 264725 w 1253461"/>
                        <a:gd name="connsiteY348" fmla="*/ 1869803 h 2088693"/>
                        <a:gd name="connsiteX349" fmla="*/ 244970 w 1253461"/>
                        <a:gd name="connsiteY349" fmla="*/ 1840919 h 2088693"/>
                        <a:gd name="connsiteX350" fmla="*/ 215813 w 1253461"/>
                        <a:gd name="connsiteY350" fmla="*/ 1749361 h 2088693"/>
                        <a:gd name="connsiteX351" fmla="*/ 218402 w 1253461"/>
                        <a:gd name="connsiteY351" fmla="*/ 1765302 h 2088693"/>
                        <a:gd name="connsiteX352" fmla="*/ 200281 w 1253461"/>
                        <a:gd name="connsiteY352" fmla="*/ 1712302 h 2088693"/>
                        <a:gd name="connsiteX353" fmla="*/ 200281 w 1253461"/>
                        <a:gd name="connsiteY353" fmla="*/ 1721159 h 2088693"/>
                        <a:gd name="connsiteX354" fmla="*/ 191289 w 1253461"/>
                        <a:gd name="connsiteY354" fmla="*/ 1686552 h 2088693"/>
                        <a:gd name="connsiteX355" fmla="*/ 160089 w 1253461"/>
                        <a:gd name="connsiteY355" fmla="*/ 1613252 h 2088693"/>
                        <a:gd name="connsiteX356" fmla="*/ 184204 w 1253461"/>
                        <a:gd name="connsiteY356" fmla="*/ 1661347 h 2088693"/>
                        <a:gd name="connsiteX357" fmla="*/ 191016 w 1253461"/>
                        <a:gd name="connsiteY357" fmla="*/ 1670339 h 2088693"/>
                        <a:gd name="connsiteX358" fmla="*/ 155865 w 1253461"/>
                        <a:gd name="connsiteY358" fmla="*/ 1573196 h 2088693"/>
                        <a:gd name="connsiteX359" fmla="*/ 163086 w 1253461"/>
                        <a:gd name="connsiteY359" fmla="*/ 1591044 h 2088693"/>
                        <a:gd name="connsiteX360" fmla="*/ 144966 w 1253461"/>
                        <a:gd name="connsiteY360" fmla="*/ 1522785 h 2088693"/>
                        <a:gd name="connsiteX361" fmla="*/ 125482 w 1253461"/>
                        <a:gd name="connsiteY361" fmla="*/ 1474417 h 2088693"/>
                        <a:gd name="connsiteX362" fmla="*/ 141968 w 1253461"/>
                        <a:gd name="connsiteY362" fmla="*/ 1537908 h 2088693"/>
                        <a:gd name="connsiteX363" fmla="*/ 162132 w 1253461"/>
                        <a:gd name="connsiteY363" fmla="*/ 1608756 h 2088693"/>
                        <a:gd name="connsiteX364" fmla="*/ 134066 w 1253461"/>
                        <a:gd name="connsiteY364" fmla="*/ 1543358 h 2088693"/>
                        <a:gd name="connsiteX365" fmla="*/ 133112 w 1253461"/>
                        <a:gd name="connsiteY365" fmla="*/ 1538726 h 2088693"/>
                        <a:gd name="connsiteX366" fmla="*/ 122349 w 1253461"/>
                        <a:gd name="connsiteY366" fmla="*/ 1541723 h 2088693"/>
                        <a:gd name="connsiteX367" fmla="*/ 158726 w 1253461"/>
                        <a:gd name="connsiteY367" fmla="*/ 1648540 h 2088693"/>
                        <a:gd name="connsiteX368" fmla="*/ 146873 w 1253461"/>
                        <a:gd name="connsiteY368" fmla="*/ 1599627 h 2088693"/>
                        <a:gd name="connsiteX369" fmla="*/ 161588 w 1253461"/>
                        <a:gd name="connsiteY369" fmla="*/ 1638049 h 2088693"/>
                        <a:gd name="connsiteX370" fmla="*/ 157500 w 1253461"/>
                        <a:gd name="connsiteY370" fmla="*/ 1630828 h 2088693"/>
                        <a:gd name="connsiteX371" fmla="*/ 190472 w 1253461"/>
                        <a:gd name="connsiteY371" fmla="*/ 1729878 h 2088693"/>
                        <a:gd name="connsiteX372" fmla="*/ 174394 w 1253461"/>
                        <a:gd name="connsiteY372" fmla="*/ 1696498 h 2088693"/>
                        <a:gd name="connsiteX373" fmla="*/ 186384 w 1253461"/>
                        <a:gd name="connsiteY373" fmla="*/ 1735873 h 2088693"/>
                        <a:gd name="connsiteX374" fmla="*/ 195922 w 1253461"/>
                        <a:gd name="connsiteY374" fmla="*/ 1745274 h 2088693"/>
                        <a:gd name="connsiteX375" fmla="*/ 236250 w 1253461"/>
                        <a:gd name="connsiteY375" fmla="*/ 1868713 h 2088693"/>
                        <a:gd name="connsiteX376" fmla="*/ 239520 w 1253461"/>
                        <a:gd name="connsiteY376" fmla="*/ 1875934 h 2088693"/>
                        <a:gd name="connsiteX377" fmla="*/ 275489 w 1253461"/>
                        <a:gd name="connsiteY377" fmla="*/ 1935473 h 2088693"/>
                        <a:gd name="connsiteX378" fmla="*/ 293609 w 1253461"/>
                        <a:gd name="connsiteY378" fmla="*/ 1986702 h 2088693"/>
                        <a:gd name="connsiteX379" fmla="*/ 294700 w 1253461"/>
                        <a:gd name="connsiteY379" fmla="*/ 1956591 h 2088693"/>
                        <a:gd name="connsiteX380" fmla="*/ 267587 w 1253461"/>
                        <a:gd name="connsiteY380" fmla="*/ 1917080 h 2088693"/>
                        <a:gd name="connsiteX381" fmla="*/ 236114 w 1253461"/>
                        <a:gd name="connsiteY381" fmla="*/ 1851001 h 2088693"/>
                        <a:gd name="connsiteX382" fmla="*/ 245379 w 1253461"/>
                        <a:gd name="connsiteY382" fmla="*/ 1864898 h 2088693"/>
                        <a:gd name="connsiteX383" fmla="*/ 220991 w 1253461"/>
                        <a:gd name="connsiteY383" fmla="*/ 1800590 h 2088693"/>
                        <a:gd name="connsiteX384" fmla="*/ 250829 w 1253461"/>
                        <a:gd name="connsiteY384" fmla="*/ 1864080 h 2088693"/>
                        <a:gd name="connsiteX385" fmla="*/ 243199 w 1253461"/>
                        <a:gd name="connsiteY385" fmla="*/ 1841191 h 2088693"/>
                        <a:gd name="connsiteX386" fmla="*/ 270312 w 1253461"/>
                        <a:gd name="connsiteY386" fmla="*/ 1909178 h 2088693"/>
                        <a:gd name="connsiteX387" fmla="*/ 283391 w 1253461"/>
                        <a:gd name="connsiteY387" fmla="*/ 1932612 h 2088693"/>
                        <a:gd name="connsiteX388" fmla="*/ 258867 w 1253461"/>
                        <a:gd name="connsiteY388" fmla="*/ 1861492 h 2088693"/>
                        <a:gd name="connsiteX389" fmla="*/ 307370 w 1253461"/>
                        <a:gd name="connsiteY389" fmla="*/ 1977028 h 2088693"/>
                        <a:gd name="connsiteX390" fmla="*/ 306008 w 1253461"/>
                        <a:gd name="connsiteY390" fmla="*/ 1975666 h 2088693"/>
                        <a:gd name="connsiteX391" fmla="*/ 312139 w 1253461"/>
                        <a:gd name="connsiteY391" fmla="*/ 1989835 h 2088693"/>
                        <a:gd name="connsiteX392" fmla="*/ 313910 w 1253461"/>
                        <a:gd name="connsiteY392" fmla="*/ 1993105 h 2088693"/>
                        <a:gd name="connsiteX393" fmla="*/ 317044 w 1253461"/>
                        <a:gd name="connsiteY393" fmla="*/ 1997057 h 2088693"/>
                        <a:gd name="connsiteX394" fmla="*/ 319632 w 1253461"/>
                        <a:gd name="connsiteY394" fmla="*/ 1997874 h 2088693"/>
                        <a:gd name="connsiteX395" fmla="*/ 322494 w 1253461"/>
                        <a:gd name="connsiteY395" fmla="*/ 1994195 h 2088693"/>
                        <a:gd name="connsiteX396" fmla="*/ 327807 w 1253461"/>
                        <a:gd name="connsiteY396" fmla="*/ 1991743 h 2088693"/>
                        <a:gd name="connsiteX397" fmla="*/ 328489 w 1253461"/>
                        <a:gd name="connsiteY397" fmla="*/ 1991198 h 2088693"/>
                        <a:gd name="connsiteX398" fmla="*/ 332440 w 1253461"/>
                        <a:gd name="connsiteY398" fmla="*/ 1988882 h 2088693"/>
                        <a:gd name="connsiteX399" fmla="*/ 341160 w 1253461"/>
                        <a:gd name="connsiteY399" fmla="*/ 1983704 h 2088693"/>
                        <a:gd name="connsiteX400" fmla="*/ 357782 w 1253461"/>
                        <a:gd name="connsiteY400" fmla="*/ 1974167 h 2088693"/>
                        <a:gd name="connsiteX401" fmla="*/ 358054 w 1253461"/>
                        <a:gd name="connsiteY401" fmla="*/ 1976075 h 2088693"/>
                        <a:gd name="connsiteX402" fmla="*/ 387892 w 1253461"/>
                        <a:gd name="connsiteY402" fmla="*/ 1959180 h 2088693"/>
                        <a:gd name="connsiteX403" fmla="*/ 362142 w 1253461"/>
                        <a:gd name="connsiteY403" fmla="*/ 1974440 h 2088693"/>
                        <a:gd name="connsiteX404" fmla="*/ 345383 w 1253461"/>
                        <a:gd name="connsiteY404" fmla="*/ 1982750 h 2088693"/>
                        <a:gd name="connsiteX405" fmla="*/ 336254 w 1253461"/>
                        <a:gd name="connsiteY405" fmla="*/ 1987383 h 2088693"/>
                        <a:gd name="connsiteX406" fmla="*/ 328352 w 1253461"/>
                        <a:gd name="connsiteY406" fmla="*/ 1991743 h 2088693"/>
                        <a:gd name="connsiteX407" fmla="*/ 329442 w 1253461"/>
                        <a:gd name="connsiteY407" fmla="*/ 1993105 h 2088693"/>
                        <a:gd name="connsiteX408" fmla="*/ 331759 w 1253461"/>
                        <a:gd name="connsiteY408" fmla="*/ 1993786 h 2088693"/>
                        <a:gd name="connsiteX409" fmla="*/ 330260 w 1253461"/>
                        <a:gd name="connsiteY409" fmla="*/ 1994331 h 2088693"/>
                        <a:gd name="connsiteX410" fmla="*/ 329851 w 1253461"/>
                        <a:gd name="connsiteY410" fmla="*/ 1994331 h 2088693"/>
                        <a:gd name="connsiteX411" fmla="*/ 329170 w 1253461"/>
                        <a:gd name="connsiteY411" fmla="*/ 1994331 h 2088693"/>
                        <a:gd name="connsiteX412" fmla="*/ 327944 w 1253461"/>
                        <a:gd name="connsiteY412" fmla="*/ 1994331 h 2088693"/>
                        <a:gd name="connsiteX413" fmla="*/ 325900 w 1253461"/>
                        <a:gd name="connsiteY413" fmla="*/ 1995285 h 2088693"/>
                        <a:gd name="connsiteX414" fmla="*/ 322085 w 1253461"/>
                        <a:gd name="connsiteY414" fmla="*/ 1998691 h 2088693"/>
                        <a:gd name="connsiteX415" fmla="*/ 317453 w 1253461"/>
                        <a:gd name="connsiteY415" fmla="*/ 2003460 h 2088693"/>
                        <a:gd name="connsiteX416" fmla="*/ 313774 w 1253461"/>
                        <a:gd name="connsiteY416" fmla="*/ 2001552 h 2088693"/>
                        <a:gd name="connsiteX417" fmla="*/ 329170 w 1253461"/>
                        <a:gd name="connsiteY417" fmla="*/ 1999100 h 2088693"/>
                        <a:gd name="connsiteX418" fmla="*/ 336254 w 1253461"/>
                        <a:gd name="connsiteY418" fmla="*/ 1994877 h 2088693"/>
                        <a:gd name="connsiteX419" fmla="*/ 348381 w 1253461"/>
                        <a:gd name="connsiteY419" fmla="*/ 1987519 h 2088693"/>
                        <a:gd name="connsiteX420" fmla="*/ 361596 w 1253461"/>
                        <a:gd name="connsiteY420" fmla="*/ 1976756 h 2088693"/>
                        <a:gd name="connsiteX421" fmla="*/ 384077 w 1253461"/>
                        <a:gd name="connsiteY421" fmla="*/ 1968445 h 2088693"/>
                        <a:gd name="connsiteX422" fmla="*/ 393478 w 1253461"/>
                        <a:gd name="connsiteY422" fmla="*/ 1962041 h 2088693"/>
                        <a:gd name="connsiteX423" fmla="*/ 366501 w 1253461"/>
                        <a:gd name="connsiteY423" fmla="*/ 1984794 h 2088693"/>
                        <a:gd name="connsiteX424" fmla="*/ 359280 w 1253461"/>
                        <a:gd name="connsiteY424" fmla="*/ 1986429 h 2088693"/>
                        <a:gd name="connsiteX425" fmla="*/ 337617 w 1253461"/>
                        <a:gd name="connsiteY425" fmla="*/ 2001007 h 2088693"/>
                        <a:gd name="connsiteX426" fmla="*/ 334620 w 1253461"/>
                        <a:gd name="connsiteY426" fmla="*/ 2002915 h 2088693"/>
                        <a:gd name="connsiteX427" fmla="*/ 333257 w 1253461"/>
                        <a:gd name="connsiteY427" fmla="*/ 2003869 h 2088693"/>
                        <a:gd name="connsiteX428" fmla="*/ 329987 w 1253461"/>
                        <a:gd name="connsiteY428" fmla="*/ 2006049 h 2088693"/>
                        <a:gd name="connsiteX429" fmla="*/ 321268 w 1253461"/>
                        <a:gd name="connsiteY429" fmla="*/ 2010681 h 2088693"/>
                        <a:gd name="connsiteX430" fmla="*/ 328216 w 1253461"/>
                        <a:gd name="connsiteY430" fmla="*/ 2004959 h 2088693"/>
                        <a:gd name="connsiteX431" fmla="*/ 316908 w 1253461"/>
                        <a:gd name="connsiteY431" fmla="*/ 2011226 h 2088693"/>
                        <a:gd name="connsiteX432" fmla="*/ 313229 w 1253461"/>
                        <a:gd name="connsiteY432" fmla="*/ 2009182 h 2088693"/>
                        <a:gd name="connsiteX433" fmla="*/ 310640 w 1253461"/>
                        <a:gd name="connsiteY433" fmla="*/ 2004550 h 2088693"/>
                        <a:gd name="connsiteX434" fmla="*/ 305463 w 1253461"/>
                        <a:gd name="connsiteY434" fmla="*/ 1996648 h 2088693"/>
                        <a:gd name="connsiteX435" fmla="*/ 303010 w 1253461"/>
                        <a:gd name="connsiteY435" fmla="*/ 1993378 h 2088693"/>
                        <a:gd name="connsiteX436" fmla="*/ 299060 w 1253461"/>
                        <a:gd name="connsiteY436" fmla="*/ 1987383 h 2088693"/>
                        <a:gd name="connsiteX437" fmla="*/ 309550 w 1253461"/>
                        <a:gd name="connsiteY437" fmla="*/ 2012861 h 2088693"/>
                        <a:gd name="connsiteX438" fmla="*/ 311867 w 1253461"/>
                        <a:gd name="connsiteY438" fmla="*/ 2018447 h 2088693"/>
                        <a:gd name="connsiteX439" fmla="*/ 312548 w 1253461"/>
                        <a:gd name="connsiteY439" fmla="*/ 2019537 h 2088693"/>
                        <a:gd name="connsiteX440" fmla="*/ 313774 w 1253461"/>
                        <a:gd name="connsiteY440" fmla="*/ 2018855 h 2088693"/>
                        <a:gd name="connsiteX441" fmla="*/ 316363 w 1253461"/>
                        <a:gd name="connsiteY441" fmla="*/ 2017493 h 2088693"/>
                        <a:gd name="connsiteX442" fmla="*/ 326854 w 1253461"/>
                        <a:gd name="connsiteY442" fmla="*/ 2012043 h 2088693"/>
                        <a:gd name="connsiteX443" fmla="*/ 403015 w 1253461"/>
                        <a:gd name="connsiteY443" fmla="*/ 1971169 h 2088693"/>
                        <a:gd name="connsiteX444" fmla="*/ 439529 w 1253461"/>
                        <a:gd name="connsiteY444" fmla="*/ 1930160 h 2088693"/>
                        <a:gd name="connsiteX445" fmla="*/ 563376 w 1253461"/>
                        <a:gd name="connsiteY445" fmla="*/ 1863808 h 2088693"/>
                        <a:gd name="connsiteX446" fmla="*/ 560924 w 1253461"/>
                        <a:gd name="connsiteY446" fmla="*/ 1866669 h 2088693"/>
                        <a:gd name="connsiteX447" fmla="*/ 604387 w 1253461"/>
                        <a:gd name="connsiteY447" fmla="*/ 1842690 h 2088693"/>
                        <a:gd name="connsiteX448" fmla="*/ 606839 w 1253461"/>
                        <a:gd name="connsiteY448" fmla="*/ 1846777 h 2088693"/>
                        <a:gd name="connsiteX449" fmla="*/ 660656 w 1253461"/>
                        <a:gd name="connsiteY449" fmla="*/ 1815032 h 2088693"/>
                        <a:gd name="connsiteX450" fmla="*/ 590762 w 1253461"/>
                        <a:gd name="connsiteY450" fmla="*/ 1856587 h 2088693"/>
                        <a:gd name="connsiteX451" fmla="*/ 600027 w 1253461"/>
                        <a:gd name="connsiteY451" fmla="*/ 1850184 h 2088693"/>
                        <a:gd name="connsiteX452" fmla="*/ 515554 w 1253461"/>
                        <a:gd name="connsiteY452" fmla="*/ 1895145 h 2088693"/>
                        <a:gd name="connsiteX453" fmla="*/ 497025 w 1253461"/>
                        <a:gd name="connsiteY453" fmla="*/ 1901003 h 2088693"/>
                        <a:gd name="connsiteX454" fmla="*/ 458467 w 1253461"/>
                        <a:gd name="connsiteY454" fmla="*/ 1926072 h 2088693"/>
                        <a:gd name="connsiteX455" fmla="*/ 489395 w 1253461"/>
                        <a:gd name="connsiteY455" fmla="*/ 1914628 h 2088693"/>
                        <a:gd name="connsiteX456" fmla="*/ 547708 w 1253461"/>
                        <a:gd name="connsiteY456" fmla="*/ 1882201 h 2088693"/>
                        <a:gd name="connsiteX457" fmla="*/ 485307 w 1253461"/>
                        <a:gd name="connsiteY457" fmla="*/ 1917080 h 2088693"/>
                        <a:gd name="connsiteX458" fmla="*/ 474544 w 1253461"/>
                        <a:gd name="connsiteY458" fmla="*/ 1936836 h 2088693"/>
                        <a:gd name="connsiteX459" fmla="*/ 493346 w 1253461"/>
                        <a:gd name="connsiteY459" fmla="*/ 1918988 h 2088693"/>
                        <a:gd name="connsiteX460" fmla="*/ 595394 w 1253461"/>
                        <a:gd name="connsiteY460" fmla="*/ 1857677 h 2088693"/>
                        <a:gd name="connsiteX461" fmla="*/ 594168 w 1253461"/>
                        <a:gd name="connsiteY461" fmla="*/ 1859039 h 2088693"/>
                        <a:gd name="connsiteX462" fmla="*/ 634905 w 1253461"/>
                        <a:gd name="connsiteY462" fmla="*/ 1836150 h 2088693"/>
                        <a:gd name="connsiteX463" fmla="*/ 618011 w 1253461"/>
                        <a:gd name="connsiteY463" fmla="*/ 1849366 h 2088693"/>
                        <a:gd name="connsiteX464" fmla="*/ 672645 w 1253461"/>
                        <a:gd name="connsiteY464" fmla="*/ 1814351 h 2088693"/>
                        <a:gd name="connsiteX465" fmla="*/ 673599 w 1253461"/>
                        <a:gd name="connsiteY465" fmla="*/ 1816667 h 2088693"/>
                        <a:gd name="connsiteX466" fmla="*/ 681365 w 1253461"/>
                        <a:gd name="connsiteY466" fmla="*/ 1812988 h 2088693"/>
                        <a:gd name="connsiteX467" fmla="*/ 687769 w 1253461"/>
                        <a:gd name="connsiteY467" fmla="*/ 1810400 h 2088693"/>
                        <a:gd name="connsiteX468" fmla="*/ 682728 w 1253461"/>
                        <a:gd name="connsiteY468" fmla="*/ 1805904 h 2088693"/>
                        <a:gd name="connsiteX469" fmla="*/ 674825 w 1253461"/>
                        <a:gd name="connsiteY469" fmla="*/ 1812035 h 2088693"/>
                        <a:gd name="connsiteX470" fmla="*/ 678640 w 1253461"/>
                        <a:gd name="connsiteY470" fmla="*/ 1805086 h 2088693"/>
                        <a:gd name="connsiteX471" fmla="*/ 679594 w 1253461"/>
                        <a:gd name="connsiteY471" fmla="*/ 1805086 h 2088693"/>
                        <a:gd name="connsiteX472" fmla="*/ 679185 w 1253461"/>
                        <a:gd name="connsiteY472" fmla="*/ 1803179 h 2088693"/>
                        <a:gd name="connsiteX473" fmla="*/ 678777 w 1253461"/>
                        <a:gd name="connsiteY473" fmla="*/ 1802361 h 2088693"/>
                        <a:gd name="connsiteX474" fmla="*/ 677278 w 1253461"/>
                        <a:gd name="connsiteY474" fmla="*/ 1801407 h 2088693"/>
                        <a:gd name="connsiteX475" fmla="*/ 680820 w 1253461"/>
                        <a:gd name="connsiteY475" fmla="*/ 1799772 h 2088693"/>
                        <a:gd name="connsiteX476" fmla="*/ 683000 w 1253461"/>
                        <a:gd name="connsiteY476" fmla="*/ 1799909 h 2088693"/>
                        <a:gd name="connsiteX477" fmla="*/ 678095 w 1253461"/>
                        <a:gd name="connsiteY477" fmla="*/ 1793369 h 2088693"/>
                        <a:gd name="connsiteX478" fmla="*/ 674553 w 1253461"/>
                        <a:gd name="connsiteY478" fmla="*/ 1796775 h 2088693"/>
                        <a:gd name="connsiteX479" fmla="*/ 670602 w 1253461"/>
                        <a:gd name="connsiteY479" fmla="*/ 1789418 h 2088693"/>
                        <a:gd name="connsiteX480" fmla="*/ 656432 w 1253461"/>
                        <a:gd name="connsiteY480" fmla="*/ 1764485 h 2088693"/>
                        <a:gd name="connsiteX481" fmla="*/ 628230 w 1253461"/>
                        <a:gd name="connsiteY481" fmla="*/ 1713256 h 2088693"/>
                        <a:gd name="connsiteX482" fmla="*/ 579998 w 1253461"/>
                        <a:gd name="connsiteY482" fmla="*/ 1626195 h 2088693"/>
                        <a:gd name="connsiteX483" fmla="*/ 588991 w 1253461"/>
                        <a:gd name="connsiteY483" fmla="*/ 1622244 h 2088693"/>
                        <a:gd name="connsiteX484" fmla="*/ 636540 w 1253461"/>
                        <a:gd name="connsiteY484" fmla="*/ 1706717 h 2088693"/>
                        <a:gd name="connsiteX485" fmla="*/ 596212 w 1253461"/>
                        <a:gd name="connsiteY485" fmla="*/ 1645542 h 2088693"/>
                        <a:gd name="connsiteX486" fmla="*/ 637903 w 1253461"/>
                        <a:gd name="connsiteY486" fmla="*/ 1724974 h 2088693"/>
                        <a:gd name="connsiteX487" fmla="*/ 662291 w 1253461"/>
                        <a:gd name="connsiteY487" fmla="*/ 1766120 h 2088693"/>
                        <a:gd name="connsiteX488" fmla="*/ 670738 w 1253461"/>
                        <a:gd name="connsiteY488" fmla="*/ 1778109 h 2088693"/>
                        <a:gd name="connsiteX489" fmla="*/ 674417 w 1253461"/>
                        <a:gd name="connsiteY489" fmla="*/ 1782878 h 2088693"/>
                        <a:gd name="connsiteX490" fmla="*/ 677278 w 1253461"/>
                        <a:gd name="connsiteY490" fmla="*/ 1786284 h 2088693"/>
                        <a:gd name="connsiteX491" fmla="*/ 689676 w 1253461"/>
                        <a:gd name="connsiteY491" fmla="*/ 1805222 h 2088693"/>
                        <a:gd name="connsiteX492" fmla="*/ 688178 w 1253461"/>
                        <a:gd name="connsiteY492" fmla="*/ 1811626 h 2088693"/>
                        <a:gd name="connsiteX493" fmla="*/ 700167 w 1253461"/>
                        <a:gd name="connsiteY493" fmla="*/ 1807947 h 2088693"/>
                        <a:gd name="connsiteX494" fmla="*/ 691311 w 1253461"/>
                        <a:gd name="connsiteY494" fmla="*/ 1793778 h 2088693"/>
                        <a:gd name="connsiteX495" fmla="*/ 654934 w 1253461"/>
                        <a:gd name="connsiteY495" fmla="*/ 1734511 h 2088693"/>
                        <a:gd name="connsiteX496" fmla="*/ 664335 w 1253461"/>
                        <a:gd name="connsiteY496" fmla="*/ 1747454 h 2088693"/>
                        <a:gd name="connsiteX497" fmla="*/ 627003 w 1253461"/>
                        <a:gd name="connsiteY497" fmla="*/ 1686007 h 2088693"/>
                        <a:gd name="connsiteX498" fmla="*/ 628093 w 1253461"/>
                        <a:gd name="connsiteY498" fmla="*/ 1688868 h 2088693"/>
                        <a:gd name="connsiteX499" fmla="*/ 606975 w 1253461"/>
                        <a:gd name="connsiteY499" fmla="*/ 1643090 h 2088693"/>
                        <a:gd name="connsiteX500" fmla="*/ 586811 w 1253461"/>
                        <a:gd name="connsiteY500" fmla="*/ 1610800 h 2088693"/>
                        <a:gd name="connsiteX501" fmla="*/ 568963 w 1253461"/>
                        <a:gd name="connsiteY501" fmla="*/ 1570062 h 2088693"/>
                        <a:gd name="connsiteX502" fmla="*/ 566374 w 1253461"/>
                        <a:gd name="connsiteY502" fmla="*/ 1573877 h 2088693"/>
                        <a:gd name="connsiteX503" fmla="*/ 541986 w 1253461"/>
                        <a:gd name="connsiteY503" fmla="*/ 1526463 h 2088693"/>
                        <a:gd name="connsiteX504" fmla="*/ 538307 w 1253461"/>
                        <a:gd name="connsiteY504" fmla="*/ 1527145 h 2088693"/>
                        <a:gd name="connsiteX505" fmla="*/ 565692 w 1253461"/>
                        <a:gd name="connsiteY505" fmla="*/ 1583142 h 2088693"/>
                        <a:gd name="connsiteX506" fmla="*/ 541986 w 1253461"/>
                        <a:gd name="connsiteY506" fmla="*/ 1546355 h 2088693"/>
                        <a:gd name="connsiteX507" fmla="*/ 532721 w 1253461"/>
                        <a:gd name="connsiteY507" fmla="*/ 1515973 h 2088693"/>
                        <a:gd name="connsiteX508" fmla="*/ 519642 w 1253461"/>
                        <a:gd name="connsiteY508" fmla="*/ 1493901 h 2088693"/>
                        <a:gd name="connsiteX509" fmla="*/ 523320 w 1253461"/>
                        <a:gd name="connsiteY509" fmla="*/ 1499351 h 2088693"/>
                        <a:gd name="connsiteX510" fmla="*/ 502338 w 1253461"/>
                        <a:gd name="connsiteY510" fmla="*/ 1456842 h 2088693"/>
                        <a:gd name="connsiteX511" fmla="*/ 535719 w 1253461"/>
                        <a:gd name="connsiteY511" fmla="*/ 1530687 h 2088693"/>
                        <a:gd name="connsiteX512" fmla="*/ 493210 w 1253461"/>
                        <a:gd name="connsiteY512" fmla="*/ 1452073 h 2088693"/>
                        <a:gd name="connsiteX513" fmla="*/ 466097 w 1253461"/>
                        <a:gd name="connsiteY513" fmla="*/ 1386130 h 2088693"/>
                        <a:gd name="connsiteX514" fmla="*/ 506017 w 1253461"/>
                        <a:gd name="connsiteY514" fmla="*/ 1456161 h 2088693"/>
                        <a:gd name="connsiteX515" fmla="*/ 500703 w 1253461"/>
                        <a:gd name="connsiteY515" fmla="*/ 1444716 h 2088693"/>
                        <a:gd name="connsiteX516" fmla="*/ 536400 w 1253461"/>
                        <a:gd name="connsiteY516" fmla="*/ 1515155 h 2088693"/>
                        <a:gd name="connsiteX517" fmla="*/ 531631 w 1253461"/>
                        <a:gd name="connsiteY517" fmla="*/ 1494582 h 2088693"/>
                        <a:gd name="connsiteX518" fmla="*/ 500022 w 1253461"/>
                        <a:gd name="connsiteY518" fmla="*/ 1435724 h 2088693"/>
                        <a:gd name="connsiteX519" fmla="*/ 507788 w 1253461"/>
                        <a:gd name="connsiteY519" fmla="*/ 1438994 h 2088693"/>
                        <a:gd name="connsiteX520" fmla="*/ 487760 w 1253461"/>
                        <a:gd name="connsiteY520" fmla="*/ 1391580 h 2088693"/>
                        <a:gd name="connsiteX521" fmla="*/ 489940 w 1253461"/>
                        <a:gd name="connsiteY521" fmla="*/ 1395940 h 2088693"/>
                        <a:gd name="connsiteX522" fmla="*/ 457786 w 1253461"/>
                        <a:gd name="connsiteY522" fmla="*/ 1311331 h 2088693"/>
                        <a:gd name="connsiteX523" fmla="*/ 434897 w 1253461"/>
                        <a:gd name="connsiteY523" fmla="*/ 1248795 h 2088693"/>
                        <a:gd name="connsiteX524" fmla="*/ 426040 w 1253461"/>
                        <a:gd name="connsiteY524" fmla="*/ 1235306 h 2088693"/>
                        <a:gd name="connsiteX525" fmla="*/ 401789 w 1253461"/>
                        <a:gd name="connsiteY525" fmla="*/ 1141841 h 2088693"/>
                        <a:gd name="connsiteX526" fmla="*/ 408737 w 1253461"/>
                        <a:gd name="connsiteY526" fmla="*/ 1185985 h 2088693"/>
                        <a:gd name="connsiteX527" fmla="*/ 396748 w 1253461"/>
                        <a:gd name="connsiteY527" fmla="*/ 1143613 h 2088693"/>
                        <a:gd name="connsiteX528" fmla="*/ 386529 w 1253461"/>
                        <a:gd name="connsiteY528" fmla="*/ 1108597 h 2088693"/>
                        <a:gd name="connsiteX529" fmla="*/ 390208 w 1253461"/>
                        <a:gd name="connsiteY529" fmla="*/ 1102875 h 2088693"/>
                        <a:gd name="connsiteX530" fmla="*/ 388709 w 1253461"/>
                        <a:gd name="connsiteY530" fmla="*/ 1089114 h 2088693"/>
                        <a:gd name="connsiteX531" fmla="*/ 388028 w 1253461"/>
                        <a:gd name="connsiteY531" fmla="*/ 1079986 h 2088693"/>
                        <a:gd name="connsiteX532" fmla="*/ 387347 w 1253461"/>
                        <a:gd name="connsiteY532" fmla="*/ 1069223 h 2088693"/>
                        <a:gd name="connsiteX533" fmla="*/ 387074 w 1253461"/>
                        <a:gd name="connsiteY533" fmla="*/ 1024125 h 2088693"/>
                        <a:gd name="connsiteX534" fmla="*/ 401925 w 1253461"/>
                        <a:gd name="connsiteY534" fmla="*/ 944558 h 2088693"/>
                        <a:gd name="connsiteX535" fmla="*/ 428493 w 1253461"/>
                        <a:gd name="connsiteY535" fmla="*/ 887062 h 2088693"/>
                        <a:gd name="connsiteX536" fmla="*/ 435305 w 1253461"/>
                        <a:gd name="connsiteY536" fmla="*/ 874391 h 2088693"/>
                        <a:gd name="connsiteX537" fmla="*/ 442526 w 1253461"/>
                        <a:gd name="connsiteY537" fmla="*/ 861720 h 2088693"/>
                        <a:gd name="connsiteX538" fmla="*/ 451927 w 1253461"/>
                        <a:gd name="connsiteY538" fmla="*/ 849322 h 2088693"/>
                        <a:gd name="connsiteX539" fmla="*/ 464326 w 1253461"/>
                        <a:gd name="connsiteY539" fmla="*/ 843463 h 2088693"/>
                        <a:gd name="connsiteX540" fmla="*/ 495390 w 1253461"/>
                        <a:gd name="connsiteY540" fmla="*/ 913766 h 2088693"/>
                        <a:gd name="connsiteX541" fmla="*/ 513919 w 1253461"/>
                        <a:gd name="connsiteY541" fmla="*/ 952324 h 2088693"/>
                        <a:gd name="connsiteX542" fmla="*/ 525772 w 1253461"/>
                        <a:gd name="connsiteY542" fmla="*/ 975213 h 2088693"/>
                        <a:gd name="connsiteX543" fmla="*/ 540623 w 1253461"/>
                        <a:gd name="connsiteY543" fmla="*/ 1001100 h 2088693"/>
                        <a:gd name="connsiteX544" fmla="*/ 546754 w 1253461"/>
                        <a:gd name="connsiteY544" fmla="*/ 1006686 h 2088693"/>
                        <a:gd name="connsiteX545" fmla="*/ 552613 w 1253461"/>
                        <a:gd name="connsiteY545" fmla="*/ 1014861 h 2088693"/>
                        <a:gd name="connsiteX546" fmla="*/ 559834 w 1253461"/>
                        <a:gd name="connsiteY546" fmla="*/ 1027123 h 2088693"/>
                        <a:gd name="connsiteX547" fmla="*/ 566646 w 1253461"/>
                        <a:gd name="connsiteY547" fmla="*/ 1039521 h 2088693"/>
                        <a:gd name="connsiteX548" fmla="*/ 566646 w 1253461"/>
                        <a:gd name="connsiteY548" fmla="*/ 1047151 h 2088693"/>
                        <a:gd name="connsiteX549" fmla="*/ 635995 w 1253461"/>
                        <a:gd name="connsiteY549" fmla="*/ 1153150 h 2088693"/>
                        <a:gd name="connsiteX550" fmla="*/ 664879 w 1253461"/>
                        <a:gd name="connsiteY550" fmla="*/ 1202062 h 2088693"/>
                        <a:gd name="connsiteX551" fmla="*/ 607248 w 1253461"/>
                        <a:gd name="connsiteY551" fmla="*/ 1120860 h 2088693"/>
                        <a:gd name="connsiteX552" fmla="*/ 610790 w 1253461"/>
                        <a:gd name="connsiteY552" fmla="*/ 1119633 h 2088693"/>
                        <a:gd name="connsiteX553" fmla="*/ 563785 w 1253461"/>
                        <a:gd name="connsiteY553" fmla="*/ 1044971 h 2088693"/>
                        <a:gd name="connsiteX554" fmla="*/ 580952 w 1253461"/>
                        <a:gd name="connsiteY554" fmla="*/ 1078215 h 2088693"/>
                        <a:gd name="connsiteX555" fmla="*/ 554656 w 1253461"/>
                        <a:gd name="connsiteY555" fmla="*/ 1041701 h 2088693"/>
                        <a:gd name="connsiteX556" fmla="*/ 546209 w 1253461"/>
                        <a:gd name="connsiteY556" fmla="*/ 1028485 h 2088693"/>
                        <a:gd name="connsiteX557" fmla="*/ 539670 w 1253461"/>
                        <a:gd name="connsiteY557" fmla="*/ 1018539 h 2088693"/>
                        <a:gd name="connsiteX558" fmla="*/ 544983 w 1253461"/>
                        <a:gd name="connsiteY558" fmla="*/ 1033662 h 2088693"/>
                        <a:gd name="connsiteX559" fmla="*/ 550569 w 1253461"/>
                        <a:gd name="connsiteY559" fmla="*/ 1043200 h 2088693"/>
                        <a:gd name="connsiteX560" fmla="*/ 555338 w 1253461"/>
                        <a:gd name="connsiteY560" fmla="*/ 1050966 h 2088693"/>
                        <a:gd name="connsiteX561" fmla="*/ 564466 w 1253461"/>
                        <a:gd name="connsiteY561" fmla="*/ 1064318 h 2088693"/>
                        <a:gd name="connsiteX562" fmla="*/ 580952 w 1253461"/>
                        <a:gd name="connsiteY562" fmla="*/ 1085981 h 2088693"/>
                        <a:gd name="connsiteX563" fmla="*/ 612016 w 1253461"/>
                        <a:gd name="connsiteY563" fmla="*/ 1133394 h 2088693"/>
                        <a:gd name="connsiteX564" fmla="*/ 568145 w 1253461"/>
                        <a:gd name="connsiteY564" fmla="*/ 1074536 h 2088693"/>
                        <a:gd name="connsiteX565" fmla="*/ 587356 w 1253461"/>
                        <a:gd name="connsiteY565" fmla="*/ 1108734 h 2088693"/>
                        <a:gd name="connsiteX566" fmla="*/ 605613 w 1253461"/>
                        <a:gd name="connsiteY566" fmla="*/ 1130806 h 2088693"/>
                        <a:gd name="connsiteX567" fmla="*/ 604114 w 1253461"/>
                        <a:gd name="connsiteY567" fmla="*/ 1129716 h 2088693"/>
                        <a:gd name="connsiteX568" fmla="*/ 681910 w 1253461"/>
                        <a:gd name="connsiteY568" fmla="*/ 1228766 h 2088693"/>
                        <a:gd name="connsiteX569" fmla="*/ 679049 w 1253461"/>
                        <a:gd name="connsiteY569" fmla="*/ 1207784 h 2088693"/>
                        <a:gd name="connsiteX570" fmla="*/ 718288 w 1253461"/>
                        <a:gd name="connsiteY570" fmla="*/ 1267869 h 2088693"/>
                        <a:gd name="connsiteX571" fmla="*/ 665152 w 1253461"/>
                        <a:gd name="connsiteY571" fmla="*/ 1212962 h 2088693"/>
                        <a:gd name="connsiteX572" fmla="*/ 674417 w 1253461"/>
                        <a:gd name="connsiteY572" fmla="*/ 1238031 h 2088693"/>
                        <a:gd name="connsiteX573" fmla="*/ 698941 w 1253461"/>
                        <a:gd name="connsiteY573" fmla="*/ 1261602 h 2088693"/>
                        <a:gd name="connsiteX574" fmla="*/ 700167 w 1253461"/>
                        <a:gd name="connsiteY574" fmla="*/ 1265825 h 2088693"/>
                        <a:gd name="connsiteX575" fmla="*/ 734092 w 1253461"/>
                        <a:gd name="connsiteY575" fmla="*/ 1305609 h 2088693"/>
                        <a:gd name="connsiteX576" fmla="*/ 729324 w 1253461"/>
                        <a:gd name="connsiteY576" fmla="*/ 1301249 h 2088693"/>
                        <a:gd name="connsiteX577" fmla="*/ 770606 w 1253461"/>
                        <a:gd name="connsiteY577" fmla="*/ 1350434 h 2088693"/>
                        <a:gd name="connsiteX578" fmla="*/ 798537 w 1253461"/>
                        <a:gd name="connsiteY578" fmla="*/ 1374550 h 2088693"/>
                        <a:gd name="connsiteX579" fmla="*/ 738044 w 1253461"/>
                        <a:gd name="connsiteY579" fmla="*/ 1294165 h 2088693"/>
                        <a:gd name="connsiteX580" fmla="*/ 717470 w 1253461"/>
                        <a:gd name="connsiteY580" fmla="*/ 1277543 h 2088693"/>
                        <a:gd name="connsiteX581" fmla="*/ 740768 w 1253461"/>
                        <a:gd name="connsiteY581" fmla="*/ 1305745 h 2088693"/>
                        <a:gd name="connsiteX582" fmla="*/ 726054 w 1253461"/>
                        <a:gd name="connsiteY582" fmla="*/ 1290349 h 2088693"/>
                        <a:gd name="connsiteX583" fmla="*/ 705481 w 1253461"/>
                        <a:gd name="connsiteY583" fmla="*/ 1261738 h 2088693"/>
                        <a:gd name="connsiteX584" fmla="*/ 738316 w 1253461"/>
                        <a:gd name="connsiteY584" fmla="*/ 1290622 h 2088693"/>
                        <a:gd name="connsiteX585" fmla="*/ 776192 w 1253461"/>
                        <a:gd name="connsiteY585" fmla="*/ 1336264 h 2088693"/>
                        <a:gd name="connsiteX586" fmla="*/ 853716 w 1253461"/>
                        <a:gd name="connsiteY586" fmla="*/ 1435996 h 2088693"/>
                        <a:gd name="connsiteX587" fmla="*/ 838729 w 1253461"/>
                        <a:gd name="connsiteY587" fmla="*/ 1420056 h 2088693"/>
                        <a:gd name="connsiteX588" fmla="*/ 852626 w 1253461"/>
                        <a:gd name="connsiteY588" fmla="*/ 1441173 h 2088693"/>
                        <a:gd name="connsiteX589" fmla="*/ 871564 w 1253461"/>
                        <a:gd name="connsiteY589" fmla="*/ 1457660 h 2088693"/>
                        <a:gd name="connsiteX590" fmla="*/ 869929 w 1253461"/>
                        <a:gd name="connsiteY590" fmla="*/ 1458477 h 2088693"/>
                        <a:gd name="connsiteX591" fmla="*/ 920613 w 1253461"/>
                        <a:gd name="connsiteY591" fmla="*/ 1500577 h 2088693"/>
                        <a:gd name="connsiteX592" fmla="*/ 912302 w 1253461"/>
                        <a:gd name="connsiteY592" fmla="*/ 1502075 h 2088693"/>
                        <a:gd name="connsiteX593" fmla="*/ 964211 w 1253461"/>
                        <a:gd name="connsiteY593" fmla="*/ 1556846 h 2088693"/>
                        <a:gd name="connsiteX594" fmla="*/ 986692 w 1253461"/>
                        <a:gd name="connsiteY594" fmla="*/ 1574286 h 2088693"/>
                        <a:gd name="connsiteX595" fmla="*/ 982605 w 1253461"/>
                        <a:gd name="connsiteY595" fmla="*/ 1571288 h 2088693"/>
                        <a:gd name="connsiteX596" fmla="*/ 1003859 w 1253461"/>
                        <a:gd name="connsiteY596" fmla="*/ 1592543 h 2088693"/>
                        <a:gd name="connsiteX597" fmla="*/ 944456 w 1253461"/>
                        <a:gd name="connsiteY597" fmla="*/ 1543222 h 2088693"/>
                        <a:gd name="connsiteX598" fmla="*/ 940368 w 1253461"/>
                        <a:gd name="connsiteY598" fmla="*/ 1544448 h 2088693"/>
                        <a:gd name="connsiteX599" fmla="*/ 894590 w 1253461"/>
                        <a:gd name="connsiteY599" fmla="*/ 1506027 h 2088693"/>
                        <a:gd name="connsiteX600" fmla="*/ 947317 w 1253461"/>
                        <a:gd name="connsiteY600" fmla="*/ 1553713 h 2088693"/>
                        <a:gd name="connsiteX601" fmla="*/ 927697 w 1253461"/>
                        <a:gd name="connsiteY601" fmla="*/ 1541451 h 2088693"/>
                        <a:gd name="connsiteX602" fmla="*/ 932875 w 1253461"/>
                        <a:gd name="connsiteY602" fmla="*/ 1543358 h 2088693"/>
                        <a:gd name="connsiteX603" fmla="*/ 850719 w 1253461"/>
                        <a:gd name="connsiteY603" fmla="*/ 1467469 h 2088693"/>
                        <a:gd name="connsiteX604" fmla="*/ 850719 w 1253461"/>
                        <a:gd name="connsiteY604" fmla="*/ 1465834 h 2088693"/>
                        <a:gd name="connsiteX605" fmla="*/ 765701 w 1253461"/>
                        <a:gd name="connsiteY605" fmla="*/ 1378909 h 2088693"/>
                        <a:gd name="connsiteX606" fmla="*/ 775784 w 1253461"/>
                        <a:gd name="connsiteY606" fmla="*/ 1387357 h 2088693"/>
                        <a:gd name="connsiteX607" fmla="*/ 683409 w 1253461"/>
                        <a:gd name="connsiteY607" fmla="*/ 1289941 h 2088693"/>
                        <a:gd name="connsiteX608" fmla="*/ 682046 w 1253461"/>
                        <a:gd name="connsiteY608" fmla="*/ 1290486 h 2088693"/>
                        <a:gd name="connsiteX609" fmla="*/ 666787 w 1253461"/>
                        <a:gd name="connsiteY609" fmla="*/ 1270866 h 2088693"/>
                        <a:gd name="connsiteX610" fmla="*/ 666787 w 1253461"/>
                        <a:gd name="connsiteY610" fmla="*/ 1270866 h 2088693"/>
                        <a:gd name="connsiteX611" fmla="*/ 619646 w 1253461"/>
                        <a:gd name="connsiteY611" fmla="*/ 1214052 h 2088693"/>
                        <a:gd name="connsiteX612" fmla="*/ 632862 w 1253461"/>
                        <a:gd name="connsiteY612" fmla="*/ 1235715 h 2088693"/>
                        <a:gd name="connsiteX613" fmla="*/ 666378 w 1253461"/>
                        <a:gd name="connsiteY613" fmla="*/ 1274136 h 2088693"/>
                        <a:gd name="connsiteX614" fmla="*/ 690494 w 1253461"/>
                        <a:gd name="connsiteY614" fmla="*/ 1306427 h 2088693"/>
                        <a:gd name="connsiteX615" fmla="*/ 713110 w 1253461"/>
                        <a:gd name="connsiteY615" fmla="*/ 1334085 h 2088693"/>
                        <a:gd name="connsiteX616" fmla="*/ 734365 w 1253461"/>
                        <a:gd name="connsiteY616" fmla="*/ 1350842 h 2088693"/>
                        <a:gd name="connsiteX617" fmla="*/ 758753 w 1253461"/>
                        <a:gd name="connsiteY617" fmla="*/ 1383951 h 2088693"/>
                        <a:gd name="connsiteX618" fmla="*/ 740768 w 1253461"/>
                        <a:gd name="connsiteY618" fmla="*/ 1362696 h 2088693"/>
                        <a:gd name="connsiteX619" fmla="*/ 748671 w 1253461"/>
                        <a:gd name="connsiteY619" fmla="*/ 1380408 h 2088693"/>
                        <a:gd name="connsiteX620" fmla="*/ 867341 w 1253461"/>
                        <a:gd name="connsiteY620" fmla="*/ 1500713 h 2088693"/>
                        <a:gd name="connsiteX621" fmla="*/ 847721 w 1253461"/>
                        <a:gd name="connsiteY621" fmla="*/ 1479186 h 2088693"/>
                        <a:gd name="connsiteX622" fmla="*/ 905353 w 1253461"/>
                        <a:gd name="connsiteY622" fmla="*/ 1537363 h 2088693"/>
                        <a:gd name="connsiteX623" fmla="*/ 862027 w 1253461"/>
                        <a:gd name="connsiteY623" fmla="*/ 1496898 h 2088693"/>
                        <a:gd name="connsiteX624" fmla="*/ 900176 w 1253461"/>
                        <a:gd name="connsiteY624" fmla="*/ 1536954 h 2088693"/>
                        <a:gd name="connsiteX625" fmla="*/ 951268 w 1253461"/>
                        <a:gd name="connsiteY625" fmla="*/ 1575648 h 2088693"/>
                        <a:gd name="connsiteX626" fmla="*/ 930559 w 1253461"/>
                        <a:gd name="connsiteY626" fmla="*/ 1556846 h 2088693"/>
                        <a:gd name="connsiteX627" fmla="*/ 1020481 w 1253461"/>
                        <a:gd name="connsiteY627" fmla="*/ 1635188 h 2088693"/>
                        <a:gd name="connsiteX628" fmla="*/ 934918 w 1253461"/>
                        <a:gd name="connsiteY628" fmla="*/ 1564749 h 2088693"/>
                        <a:gd name="connsiteX629" fmla="*/ 922793 w 1253461"/>
                        <a:gd name="connsiteY629" fmla="*/ 1561887 h 2088693"/>
                        <a:gd name="connsiteX630" fmla="*/ 951813 w 1253461"/>
                        <a:gd name="connsiteY630" fmla="*/ 1587502 h 2088693"/>
                        <a:gd name="connsiteX631" fmla="*/ 960533 w 1253461"/>
                        <a:gd name="connsiteY631" fmla="*/ 1596358 h 2088693"/>
                        <a:gd name="connsiteX632" fmla="*/ 858076 w 1253461"/>
                        <a:gd name="connsiteY632" fmla="*/ 1511204 h 2088693"/>
                        <a:gd name="connsiteX633" fmla="*/ 864888 w 1253461"/>
                        <a:gd name="connsiteY633" fmla="*/ 1515836 h 2088693"/>
                        <a:gd name="connsiteX634" fmla="*/ 797719 w 1253461"/>
                        <a:gd name="connsiteY634" fmla="*/ 1446351 h 2088693"/>
                        <a:gd name="connsiteX635" fmla="*/ 820336 w 1253461"/>
                        <a:gd name="connsiteY635" fmla="*/ 1470058 h 2088693"/>
                        <a:gd name="connsiteX636" fmla="*/ 791043 w 1253461"/>
                        <a:gd name="connsiteY636" fmla="*/ 1443081 h 2088693"/>
                        <a:gd name="connsiteX637" fmla="*/ 804940 w 1253461"/>
                        <a:gd name="connsiteY637" fmla="*/ 1462973 h 2088693"/>
                        <a:gd name="connsiteX638" fmla="*/ 765429 w 1253461"/>
                        <a:gd name="connsiteY638" fmla="*/ 1420601 h 2088693"/>
                        <a:gd name="connsiteX639" fmla="*/ 773740 w 1253461"/>
                        <a:gd name="connsiteY639" fmla="*/ 1423189 h 2088693"/>
                        <a:gd name="connsiteX640" fmla="*/ 728779 w 1253461"/>
                        <a:gd name="connsiteY640" fmla="*/ 1369644 h 2088693"/>
                        <a:gd name="connsiteX641" fmla="*/ 705617 w 1253461"/>
                        <a:gd name="connsiteY641" fmla="*/ 1352069 h 2088693"/>
                        <a:gd name="connsiteX642" fmla="*/ 710522 w 1253461"/>
                        <a:gd name="connsiteY642" fmla="*/ 1358200 h 2088693"/>
                        <a:gd name="connsiteX643" fmla="*/ 686406 w 1253461"/>
                        <a:gd name="connsiteY643" fmla="*/ 1329179 h 2088693"/>
                        <a:gd name="connsiteX644" fmla="*/ 709023 w 1253461"/>
                        <a:gd name="connsiteY644" fmla="*/ 1352341 h 2088693"/>
                        <a:gd name="connsiteX645" fmla="*/ 683273 w 1253461"/>
                        <a:gd name="connsiteY645" fmla="*/ 1322367 h 2088693"/>
                        <a:gd name="connsiteX646" fmla="*/ 692946 w 1253461"/>
                        <a:gd name="connsiteY646" fmla="*/ 1331223 h 2088693"/>
                        <a:gd name="connsiteX647" fmla="*/ 653707 w 1253461"/>
                        <a:gd name="connsiteY647" fmla="*/ 1282175 h 2088693"/>
                        <a:gd name="connsiteX648" fmla="*/ 625368 w 1253461"/>
                        <a:gd name="connsiteY648" fmla="*/ 1259285 h 2088693"/>
                        <a:gd name="connsiteX649" fmla="*/ 595667 w 1253461"/>
                        <a:gd name="connsiteY649" fmla="*/ 1218548 h 2088693"/>
                        <a:gd name="connsiteX650" fmla="*/ 600299 w 1253461"/>
                        <a:gd name="connsiteY650" fmla="*/ 1223453 h 2088693"/>
                        <a:gd name="connsiteX651" fmla="*/ 545801 w 1253461"/>
                        <a:gd name="connsiteY651" fmla="*/ 1145793 h 2088693"/>
                        <a:gd name="connsiteX652" fmla="*/ 555202 w 1253461"/>
                        <a:gd name="connsiteY652" fmla="*/ 1139662 h 2088693"/>
                        <a:gd name="connsiteX653" fmla="*/ 514055 w 1253461"/>
                        <a:gd name="connsiteY653" fmla="*/ 1090477 h 2088693"/>
                        <a:gd name="connsiteX654" fmla="*/ 514328 w 1253461"/>
                        <a:gd name="connsiteY654" fmla="*/ 1088842 h 2088693"/>
                        <a:gd name="connsiteX655" fmla="*/ 494027 w 1253461"/>
                        <a:gd name="connsiteY655" fmla="*/ 1060503 h 2088693"/>
                        <a:gd name="connsiteX656" fmla="*/ 495526 w 1253461"/>
                        <a:gd name="connsiteY656" fmla="*/ 1064318 h 2088693"/>
                        <a:gd name="connsiteX657" fmla="*/ 495935 w 1253461"/>
                        <a:gd name="connsiteY657" fmla="*/ 1065271 h 2088693"/>
                        <a:gd name="connsiteX658" fmla="*/ 496888 w 1253461"/>
                        <a:gd name="connsiteY658" fmla="*/ 1067043 h 2088693"/>
                        <a:gd name="connsiteX659" fmla="*/ 499749 w 1253461"/>
                        <a:gd name="connsiteY659" fmla="*/ 1072084 h 2088693"/>
                        <a:gd name="connsiteX660" fmla="*/ 509287 w 1253461"/>
                        <a:gd name="connsiteY660" fmla="*/ 1086934 h 2088693"/>
                        <a:gd name="connsiteX661" fmla="*/ 502747 w 1253461"/>
                        <a:gd name="connsiteY661" fmla="*/ 1078215 h 2088693"/>
                        <a:gd name="connsiteX662" fmla="*/ 498387 w 1253461"/>
                        <a:gd name="connsiteY662" fmla="*/ 1070858 h 2088693"/>
                        <a:gd name="connsiteX663" fmla="*/ 494981 w 1253461"/>
                        <a:gd name="connsiteY663" fmla="*/ 1064863 h 2088693"/>
                        <a:gd name="connsiteX664" fmla="*/ 488441 w 1253461"/>
                        <a:gd name="connsiteY664" fmla="*/ 1054781 h 2088693"/>
                        <a:gd name="connsiteX665" fmla="*/ 485307 w 1253461"/>
                        <a:gd name="connsiteY665" fmla="*/ 1041156 h 2088693"/>
                        <a:gd name="connsiteX666" fmla="*/ 475634 w 1253461"/>
                        <a:gd name="connsiteY666" fmla="*/ 1020992 h 2088693"/>
                        <a:gd name="connsiteX667" fmla="*/ 472228 w 1253461"/>
                        <a:gd name="connsiteY667" fmla="*/ 1015542 h 2088693"/>
                        <a:gd name="connsiteX668" fmla="*/ 470865 w 1253461"/>
                        <a:gd name="connsiteY668" fmla="*/ 1013634 h 2088693"/>
                        <a:gd name="connsiteX669" fmla="*/ 469503 w 1253461"/>
                        <a:gd name="connsiteY669" fmla="*/ 1014179 h 2088693"/>
                        <a:gd name="connsiteX670" fmla="*/ 466369 w 1253461"/>
                        <a:gd name="connsiteY670" fmla="*/ 1030529 h 2088693"/>
                        <a:gd name="connsiteX671" fmla="*/ 460238 w 1253461"/>
                        <a:gd name="connsiteY671" fmla="*/ 1041428 h 2088693"/>
                        <a:gd name="connsiteX672" fmla="*/ 458467 w 1253461"/>
                        <a:gd name="connsiteY672" fmla="*/ 1063091 h 2088693"/>
                        <a:gd name="connsiteX673" fmla="*/ 458876 w 1253461"/>
                        <a:gd name="connsiteY673" fmla="*/ 1051238 h 2088693"/>
                        <a:gd name="connsiteX674" fmla="*/ 456015 w 1253461"/>
                        <a:gd name="connsiteY674" fmla="*/ 1052192 h 2088693"/>
                        <a:gd name="connsiteX675" fmla="*/ 453698 w 1253461"/>
                        <a:gd name="connsiteY675" fmla="*/ 1049058 h 2088693"/>
                        <a:gd name="connsiteX676" fmla="*/ 455334 w 1253461"/>
                        <a:gd name="connsiteY676" fmla="*/ 1046606 h 2088693"/>
                        <a:gd name="connsiteX677" fmla="*/ 453971 w 1253461"/>
                        <a:gd name="connsiteY677" fmla="*/ 1028758 h 2088693"/>
                        <a:gd name="connsiteX678" fmla="*/ 448385 w 1253461"/>
                        <a:gd name="connsiteY678" fmla="*/ 1045516 h 2088693"/>
                        <a:gd name="connsiteX679" fmla="*/ 448249 w 1253461"/>
                        <a:gd name="connsiteY679" fmla="*/ 1036796 h 2088693"/>
                        <a:gd name="connsiteX680" fmla="*/ 443616 w 1253461"/>
                        <a:gd name="connsiteY680" fmla="*/ 1070585 h 2088693"/>
                        <a:gd name="connsiteX681" fmla="*/ 445387 w 1253461"/>
                        <a:gd name="connsiteY681" fmla="*/ 1066634 h 2088693"/>
                        <a:gd name="connsiteX682" fmla="*/ 445660 w 1253461"/>
                        <a:gd name="connsiteY682" fmla="*/ 1074945 h 2088693"/>
                        <a:gd name="connsiteX683" fmla="*/ 446477 w 1253461"/>
                        <a:gd name="connsiteY683" fmla="*/ 1085572 h 2088693"/>
                        <a:gd name="connsiteX684" fmla="*/ 449747 w 1253461"/>
                        <a:gd name="connsiteY684" fmla="*/ 1112549 h 2088693"/>
                        <a:gd name="connsiteX685" fmla="*/ 460102 w 1253461"/>
                        <a:gd name="connsiteY685" fmla="*/ 1166502 h 2088693"/>
                        <a:gd name="connsiteX686" fmla="*/ 488986 w 1253461"/>
                        <a:gd name="connsiteY686" fmla="*/ 1265689 h 2088693"/>
                        <a:gd name="connsiteX687" fmla="*/ 525364 w 1253461"/>
                        <a:gd name="connsiteY687" fmla="*/ 1345120 h 2088693"/>
                        <a:gd name="connsiteX688" fmla="*/ 575638 w 1253461"/>
                        <a:gd name="connsiteY688" fmla="*/ 1450029 h 2088693"/>
                        <a:gd name="connsiteX689" fmla="*/ 561605 w 1253461"/>
                        <a:gd name="connsiteY689" fmla="*/ 1442672 h 2088693"/>
                        <a:gd name="connsiteX690" fmla="*/ 533811 w 1253461"/>
                        <a:gd name="connsiteY690" fmla="*/ 1389400 h 2088693"/>
                        <a:gd name="connsiteX691" fmla="*/ 532312 w 1253461"/>
                        <a:gd name="connsiteY691" fmla="*/ 1373323 h 2088693"/>
                        <a:gd name="connsiteX692" fmla="*/ 520868 w 1253461"/>
                        <a:gd name="connsiteY692" fmla="*/ 1365966 h 2088693"/>
                        <a:gd name="connsiteX693" fmla="*/ 602207 w 1253461"/>
                        <a:gd name="connsiteY693" fmla="*/ 1519788 h 2088693"/>
                        <a:gd name="connsiteX694" fmla="*/ 601798 w 1253461"/>
                        <a:gd name="connsiteY694" fmla="*/ 1521422 h 2088693"/>
                        <a:gd name="connsiteX695" fmla="*/ 620872 w 1253461"/>
                        <a:gd name="connsiteY695" fmla="*/ 1553576 h 2088693"/>
                        <a:gd name="connsiteX696" fmla="*/ 629456 w 1253461"/>
                        <a:gd name="connsiteY696" fmla="*/ 1560797 h 2088693"/>
                        <a:gd name="connsiteX697" fmla="*/ 627003 w 1253461"/>
                        <a:gd name="connsiteY697" fmla="*/ 1556710 h 2088693"/>
                        <a:gd name="connsiteX698" fmla="*/ 677414 w 1253461"/>
                        <a:gd name="connsiteY698" fmla="*/ 1647859 h 2088693"/>
                        <a:gd name="connsiteX699" fmla="*/ 691992 w 1253461"/>
                        <a:gd name="connsiteY699" fmla="*/ 1666933 h 2088693"/>
                        <a:gd name="connsiteX700" fmla="*/ 708069 w 1253461"/>
                        <a:gd name="connsiteY700" fmla="*/ 1713256 h 2088693"/>
                        <a:gd name="connsiteX701" fmla="*/ 727961 w 1253461"/>
                        <a:gd name="connsiteY701" fmla="*/ 1745138 h 2088693"/>
                        <a:gd name="connsiteX702" fmla="*/ 751123 w 1253461"/>
                        <a:gd name="connsiteY702" fmla="*/ 1779336 h 2088693"/>
                        <a:gd name="connsiteX703" fmla="*/ 776192 w 1253461"/>
                        <a:gd name="connsiteY703" fmla="*/ 1815305 h 2088693"/>
                        <a:gd name="connsiteX704" fmla="*/ 782732 w 1253461"/>
                        <a:gd name="connsiteY704" fmla="*/ 1824569 h 2088693"/>
                        <a:gd name="connsiteX705" fmla="*/ 786002 w 1253461"/>
                        <a:gd name="connsiteY705" fmla="*/ 1829338 h 2088693"/>
                        <a:gd name="connsiteX706" fmla="*/ 786819 w 1253461"/>
                        <a:gd name="connsiteY706" fmla="*/ 1830564 h 2088693"/>
                        <a:gd name="connsiteX707" fmla="*/ 785866 w 1253461"/>
                        <a:gd name="connsiteY707" fmla="*/ 1831245 h 2088693"/>
                        <a:gd name="connsiteX708" fmla="*/ 783686 w 1253461"/>
                        <a:gd name="connsiteY708" fmla="*/ 1832608 h 2088693"/>
                        <a:gd name="connsiteX709" fmla="*/ 765293 w 1253461"/>
                        <a:gd name="connsiteY709" fmla="*/ 1843780 h 2088693"/>
                        <a:gd name="connsiteX710" fmla="*/ 733002 w 1253461"/>
                        <a:gd name="connsiteY710" fmla="*/ 1859312 h 2088693"/>
                        <a:gd name="connsiteX711" fmla="*/ 697715 w 1253461"/>
                        <a:gd name="connsiteY711" fmla="*/ 1876888 h 2088693"/>
                        <a:gd name="connsiteX712" fmla="*/ 691447 w 1253461"/>
                        <a:gd name="connsiteY712" fmla="*/ 1876479 h 2088693"/>
                        <a:gd name="connsiteX713" fmla="*/ 584494 w 1253461"/>
                        <a:gd name="connsiteY713" fmla="*/ 1943512 h 2088693"/>
                        <a:gd name="connsiteX714" fmla="*/ 603024 w 1253461"/>
                        <a:gd name="connsiteY714" fmla="*/ 1930704 h 2088693"/>
                        <a:gd name="connsiteX715" fmla="*/ 395521 w 1253461"/>
                        <a:gd name="connsiteY715" fmla="*/ 2045696 h 2088693"/>
                        <a:gd name="connsiteX716" fmla="*/ 389935 w 1253461"/>
                        <a:gd name="connsiteY716" fmla="*/ 2042699 h 2088693"/>
                        <a:gd name="connsiteX717" fmla="*/ 374540 w 1253461"/>
                        <a:gd name="connsiteY717" fmla="*/ 2048830 h 2088693"/>
                        <a:gd name="connsiteX718" fmla="*/ 364866 w 1253461"/>
                        <a:gd name="connsiteY718" fmla="*/ 2053053 h 2088693"/>
                        <a:gd name="connsiteX719" fmla="*/ 350969 w 1253461"/>
                        <a:gd name="connsiteY719" fmla="*/ 2059593 h 2088693"/>
                        <a:gd name="connsiteX720" fmla="*/ 293065 w 1253461"/>
                        <a:gd name="connsiteY720" fmla="*/ 2086706 h 2088693"/>
                        <a:gd name="connsiteX721" fmla="*/ 290067 w 1253461"/>
                        <a:gd name="connsiteY721" fmla="*/ 2088069 h 2088693"/>
                        <a:gd name="connsiteX722" fmla="*/ 287751 w 1253461"/>
                        <a:gd name="connsiteY722" fmla="*/ 2087660 h 2088693"/>
                        <a:gd name="connsiteX723" fmla="*/ 285299 w 1253461"/>
                        <a:gd name="connsiteY723" fmla="*/ 2080984 h 2088693"/>
                        <a:gd name="connsiteX724" fmla="*/ 281212 w 1253461"/>
                        <a:gd name="connsiteY724" fmla="*/ 2069267 h 2088693"/>
                        <a:gd name="connsiteX725" fmla="*/ 277260 w 1253461"/>
                        <a:gd name="connsiteY725" fmla="*/ 2053598 h 2088693"/>
                        <a:gd name="connsiteX726" fmla="*/ 257368 w 1253461"/>
                        <a:gd name="connsiteY726" fmla="*/ 2018720 h 2088693"/>
                        <a:gd name="connsiteX727" fmla="*/ 252463 w 1253461"/>
                        <a:gd name="connsiteY727" fmla="*/ 2004959 h 2088693"/>
                        <a:gd name="connsiteX728" fmla="*/ 244697 w 1253461"/>
                        <a:gd name="connsiteY728" fmla="*/ 1989835 h 2088693"/>
                        <a:gd name="connsiteX729" fmla="*/ 243880 w 1253461"/>
                        <a:gd name="connsiteY729" fmla="*/ 1999509 h 2088693"/>
                        <a:gd name="connsiteX730" fmla="*/ 243608 w 1253461"/>
                        <a:gd name="connsiteY730" fmla="*/ 2002915 h 2088693"/>
                        <a:gd name="connsiteX731" fmla="*/ 257913 w 1253461"/>
                        <a:gd name="connsiteY731" fmla="*/ 2033025 h 2088693"/>
                        <a:gd name="connsiteX732" fmla="*/ 248785 w 1253461"/>
                        <a:gd name="connsiteY732" fmla="*/ 2018038 h 2088693"/>
                        <a:gd name="connsiteX733" fmla="*/ 241428 w 1253461"/>
                        <a:gd name="connsiteY733" fmla="*/ 2006321 h 2088693"/>
                        <a:gd name="connsiteX734" fmla="*/ 226032 w 1253461"/>
                        <a:gd name="connsiteY734" fmla="*/ 1979753 h 2088693"/>
                        <a:gd name="connsiteX735" fmla="*/ 190472 w 1253461"/>
                        <a:gd name="connsiteY735" fmla="*/ 1903728 h 2088693"/>
                        <a:gd name="connsiteX736" fmla="*/ 194150 w 1253461"/>
                        <a:gd name="connsiteY736" fmla="*/ 1903319 h 2088693"/>
                        <a:gd name="connsiteX737" fmla="*/ 214315 w 1253461"/>
                        <a:gd name="connsiteY737" fmla="*/ 1953594 h 2088693"/>
                        <a:gd name="connsiteX738" fmla="*/ 231209 w 1253461"/>
                        <a:gd name="connsiteY738" fmla="*/ 1983159 h 2088693"/>
                        <a:gd name="connsiteX739" fmla="*/ 203143 w 1253461"/>
                        <a:gd name="connsiteY739" fmla="*/ 1897733 h 2088693"/>
                        <a:gd name="connsiteX740" fmla="*/ 189518 w 1253461"/>
                        <a:gd name="connsiteY740" fmla="*/ 1870620 h 2088693"/>
                        <a:gd name="connsiteX741" fmla="*/ 189927 w 1253461"/>
                        <a:gd name="connsiteY741" fmla="*/ 1864626 h 2088693"/>
                        <a:gd name="connsiteX742" fmla="*/ 179981 w 1253461"/>
                        <a:gd name="connsiteY742" fmla="*/ 1847731 h 2088693"/>
                        <a:gd name="connsiteX743" fmla="*/ 198374 w 1253461"/>
                        <a:gd name="connsiteY743" fmla="*/ 1871302 h 2088693"/>
                        <a:gd name="connsiteX744" fmla="*/ 243744 w 1253461"/>
                        <a:gd name="connsiteY744" fmla="*/ 1955638 h 2088693"/>
                        <a:gd name="connsiteX745" fmla="*/ 189246 w 1253461"/>
                        <a:gd name="connsiteY745" fmla="*/ 1842281 h 2088693"/>
                        <a:gd name="connsiteX746" fmla="*/ 188428 w 1253461"/>
                        <a:gd name="connsiteY746" fmla="*/ 1834924 h 2088693"/>
                        <a:gd name="connsiteX747" fmla="*/ 167582 w 1253461"/>
                        <a:gd name="connsiteY747" fmla="*/ 1799364 h 2088693"/>
                        <a:gd name="connsiteX748" fmla="*/ 161724 w 1253461"/>
                        <a:gd name="connsiteY748" fmla="*/ 1777564 h 2088693"/>
                        <a:gd name="connsiteX749" fmla="*/ 116490 w 1253461"/>
                        <a:gd name="connsiteY749" fmla="*/ 1683010 h 2088693"/>
                        <a:gd name="connsiteX750" fmla="*/ 147554 w 1253461"/>
                        <a:gd name="connsiteY750" fmla="*/ 1769935 h 2088693"/>
                        <a:gd name="connsiteX751" fmla="*/ 181616 w 1253461"/>
                        <a:gd name="connsiteY751" fmla="*/ 1858086 h 2088693"/>
                        <a:gd name="connsiteX752" fmla="*/ 141014 w 1253461"/>
                        <a:gd name="connsiteY752" fmla="*/ 1774703 h 2088693"/>
                        <a:gd name="connsiteX753" fmla="*/ 144693 w 1253461"/>
                        <a:gd name="connsiteY753" fmla="*/ 1774295 h 2088693"/>
                        <a:gd name="connsiteX754" fmla="*/ 105999 w 1253461"/>
                        <a:gd name="connsiteY754" fmla="*/ 1672928 h 2088693"/>
                        <a:gd name="connsiteX755" fmla="*/ 116218 w 1253461"/>
                        <a:gd name="connsiteY755" fmla="*/ 1696498 h 2088693"/>
                        <a:gd name="connsiteX756" fmla="*/ 74663 w 1253461"/>
                        <a:gd name="connsiteY756" fmla="*/ 1566792 h 2088693"/>
                        <a:gd name="connsiteX757" fmla="*/ 85699 w 1253461"/>
                        <a:gd name="connsiteY757" fmla="*/ 1602761 h 2088693"/>
                        <a:gd name="connsiteX758" fmla="*/ 71393 w 1253461"/>
                        <a:gd name="connsiteY758" fmla="*/ 1558073 h 2088693"/>
                        <a:gd name="connsiteX759" fmla="*/ 59131 w 1253461"/>
                        <a:gd name="connsiteY759" fmla="*/ 1510795 h 2088693"/>
                        <a:gd name="connsiteX760" fmla="*/ 38013 w 1253461"/>
                        <a:gd name="connsiteY760" fmla="*/ 1449485 h 2088693"/>
                        <a:gd name="connsiteX761" fmla="*/ 38149 w 1253461"/>
                        <a:gd name="connsiteY761" fmla="*/ 1428366 h 2088693"/>
                        <a:gd name="connsiteX762" fmla="*/ 16622 w 1253461"/>
                        <a:gd name="connsiteY762" fmla="*/ 1335311 h 2088693"/>
                        <a:gd name="connsiteX763" fmla="*/ 20028 w 1253461"/>
                        <a:gd name="connsiteY763" fmla="*/ 1338172 h 2088693"/>
                        <a:gd name="connsiteX764" fmla="*/ 31337 w 1253461"/>
                        <a:gd name="connsiteY764" fmla="*/ 1379454 h 2088693"/>
                        <a:gd name="connsiteX765" fmla="*/ 5450 w 1253461"/>
                        <a:gd name="connsiteY765" fmla="*/ 1208193 h 2088693"/>
                        <a:gd name="connsiteX766" fmla="*/ 4632 w 1253461"/>
                        <a:gd name="connsiteY766" fmla="*/ 1227677 h 2088693"/>
                        <a:gd name="connsiteX767" fmla="*/ 2861 w 1253461"/>
                        <a:gd name="connsiteY767" fmla="*/ 1183941 h 2088693"/>
                        <a:gd name="connsiteX768" fmla="*/ 0 w 1253461"/>
                        <a:gd name="connsiteY768" fmla="*/ 1173723 h 2088693"/>
                        <a:gd name="connsiteX769" fmla="*/ 4632 w 1253461"/>
                        <a:gd name="connsiteY769" fmla="*/ 1173314 h 2088693"/>
                        <a:gd name="connsiteX770" fmla="*/ 4360 w 1253461"/>
                        <a:gd name="connsiteY770" fmla="*/ 1096608 h 2088693"/>
                        <a:gd name="connsiteX771" fmla="*/ 7902 w 1253461"/>
                        <a:gd name="connsiteY771" fmla="*/ 1209964 h 2088693"/>
                        <a:gd name="connsiteX772" fmla="*/ 7902 w 1253461"/>
                        <a:gd name="connsiteY772" fmla="*/ 1122222 h 2088693"/>
                        <a:gd name="connsiteX773" fmla="*/ 11445 w 1253461"/>
                        <a:gd name="connsiteY773" fmla="*/ 1081076 h 2088693"/>
                        <a:gd name="connsiteX774" fmla="*/ 14033 w 1253461"/>
                        <a:gd name="connsiteY774" fmla="*/ 1053282 h 2088693"/>
                        <a:gd name="connsiteX775" fmla="*/ 17303 w 1253461"/>
                        <a:gd name="connsiteY775" fmla="*/ 1017722 h 2088693"/>
                        <a:gd name="connsiteX776" fmla="*/ 21118 w 1253461"/>
                        <a:gd name="connsiteY776" fmla="*/ 1014316 h 2088693"/>
                        <a:gd name="connsiteX777" fmla="*/ 21799 w 1253461"/>
                        <a:gd name="connsiteY777" fmla="*/ 988020 h 2088693"/>
                        <a:gd name="connsiteX778" fmla="*/ 17712 w 1253461"/>
                        <a:gd name="connsiteY778" fmla="*/ 985976 h 2088693"/>
                        <a:gd name="connsiteX779" fmla="*/ 5722 w 1253461"/>
                        <a:gd name="connsiteY779" fmla="*/ 1061184 h 2088693"/>
                        <a:gd name="connsiteX780" fmla="*/ 4632 w 1253461"/>
                        <a:gd name="connsiteY780" fmla="*/ 1051102 h 2088693"/>
                        <a:gd name="connsiteX781" fmla="*/ 10082 w 1253461"/>
                        <a:gd name="connsiteY781" fmla="*/ 1019629 h 2088693"/>
                        <a:gd name="connsiteX782" fmla="*/ 7085 w 1253461"/>
                        <a:gd name="connsiteY782" fmla="*/ 1013089 h 2088693"/>
                        <a:gd name="connsiteX783" fmla="*/ 14851 w 1253461"/>
                        <a:gd name="connsiteY783" fmla="*/ 994015 h 2088693"/>
                        <a:gd name="connsiteX784" fmla="*/ 23843 w 1253461"/>
                        <a:gd name="connsiteY784" fmla="*/ 950689 h 2088693"/>
                        <a:gd name="connsiteX785" fmla="*/ 10491 w 1253461"/>
                        <a:gd name="connsiteY785" fmla="*/ 978619 h 2088693"/>
                        <a:gd name="connsiteX786" fmla="*/ 19619 w 1253461"/>
                        <a:gd name="connsiteY786" fmla="*/ 934339 h 2088693"/>
                        <a:gd name="connsiteX787" fmla="*/ 25887 w 1253461"/>
                        <a:gd name="connsiteY787" fmla="*/ 914856 h 2088693"/>
                        <a:gd name="connsiteX788" fmla="*/ 32563 w 1253461"/>
                        <a:gd name="connsiteY788" fmla="*/ 886789 h 2088693"/>
                        <a:gd name="connsiteX789" fmla="*/ 32971 w 1253461"/>
                        <a:gd name="connsiteY789" fmla="*/ 896463 h 2088693"/>
                        <a:gd name="connsiteX790" fmla="*/ 43599 w 1253461"/>
                        <a:gd name="connsiteY790" fmla="*/ 852047 h 2088693"/>
                        <a:gd name="connsiteX791" fmla="*/ 40329 w 1253461"/>
                        <a:gd name="connsiteY791" fmla="*/ 893874 h 2088693"/>
                        <a:gd name="connsiteX792" fmla="*/ 31064 w 1253461"/>
                        <a:gd name="connsiteY792" fmla="*/ 928753 h 2088693"/>
                        <a:gd name="connsiteX793" fmla="*/ 24388 w 1253461"/>
                        <a:gd name="connsiteY793" fmla="*/ 963223 h 2088693"/>
                        <a:gd name="connsiteX794" fmla="*/ 36923 w 1253461"/>
                        <a:gd name="connsiteY794" fmla="*/ 922486 h 2088693"/>
                        <a:gd name="connsiteX795" fmla="*/ 31609 w 1253461"/>
                        <a:gd name="connsiteY795" fmla="*/ 954640 h 2088693"/>
                        <a:gd name="connsiteX796" fmla="*/ 34061 w 1253461"/>
                        <a:gd name="connsiteY796" fmla="*/ 957774 h 2088693"/>
                        <a:gd name="connsiteX797" fmla="*/ 44280 w 1253461"/>
                        <a:gd name="connsiteY797" fmla="*/ 918671 h 2088693"/>
                        <a:gd name="connsiteX798" fmla="*/ 48095 w 1253461"/>
                        <a:gd name="connsiteY798" fmla="*/ 898098 h 2088693"/>
                        <a:gd name="connsiteX799" fmla="*/ 58450 w 1253461"/>
                        <a:gd name="connsiteY799" fmla="*/ 857360 h 2088693"/>
                        <a:gd name="connsiteX800" fmla="*/ 53817 w 1253461"/>
                        <a:gd name="connsiteY800" fmla="*/ 865535 h 2088693"/>
                        <a:gd name="connsiteX801" fmla="*/ 52455 w 1253461"/>
                        <a:gd name="connsiteY801" fmla="*/ 864445 h 2088693"/>
                        <a:gd name="connsiteX802" fmla="*/ 61856 w 1253461"/>
                        <a:gd name="connsiteY802" fmla="*/ 837605 h 2088693"/>
                        <a:gd name="connsiteX803" fmla="*/ 63627 w 1253461"/>
                        <a:gd name="connsiteY803" fmla="*/ 829702 h 2088693"/>
                        <a:gd name="connsiteX804" fmla="*/ 72619 w 1253461"/>
                        <a:gd name="connsiteY804" fmla="*/ 806677 h 2088693"/>
                        <a:gd name="connsiteX805" fmla="*/ 70303 w 1253461"/>
                        <a:gd name="connsiteY805" fmla="*/ 814988 h 2088693"/>
                        <a:gd name="connsiteX806" fmla="*/ 92238 w 1253461"/>
                        <a:gd name="connsiteY806" fmla="*/ 771117 h 2088693"/>
                        <a:gd name="connsiteX807" fmla="*/ 89922 w 1253461"/>
                        <a:gd name="connsiteY807" fmla="*/ 762261 h 2088693"/>
                        <a:gd name="connsiteX808" fmla="*/ 92783 w 1253461"/>
                        <a:gd name="connsiteY808" fmla="*/ 749863 h 2088693"/>
                        <a:gd name="connsiteX809" fmla="*/ 114583 w 1253461"/>
                        <a:gd name="connsiteY809" fmla="*/ 714030 h 2088693"/>
                        <a:gd name="connsiteX810" fmla="*/ 112948 w 1253461"/>
                        <a:gd name="connsiteY810" fmla="*/ 719752 h 2088693"/>
                        <a:gd name="connsiteX811" fmla="*/ 103410 w 1253461"/>
                        <a:gd name="connsiteY811" fmla="*/ 761579 h 2088693"/>
                        <a:gd name="connsiteX812" fmla="*/ 99596 w 1253461"/>
                        <a:gd name="connsiteY812" fmla="*/ 782153 h 2088693"/>
                        <a:gd name="connsiteX813" fmla="*/ 97280 w 1253461"/>
                        <a:gd name="connsiteY813" fmla="*/ 802862 h 2088693"/>
                        <a:gd name="connsiteX814" fmla="*/ 128480 w 1253461"/>
                        <a:gd name="connsiteY814" fmla="*/ 749181 h 2088693"/>
                        <a:gd name="connsiteX815" fmla="*/ 169217 w 1253461"/>
                        <a:gd name="connsiteY815" fmla="*/ 697817 h 2088693"/>
                        <a:gd name="connsiteX816" fmla="*/ 273309 w 1253461"/>
                        <a:gd name="connsiteY816" fmla="*/ 609665 h 2088693"/>
                        <a:gd name="connsiteX817" fmla="*/ 256551 w 1253461"/>
                        <a:gd name="connsiteY817" fmla="*/ 627378 h 2088693"/>
                        <a:gd name="connsiteX818" fmla="*/ 229983 w 1253461"/>
                        <a:gd name="connsiteY818" fmla="*/ 651221 h 2088693"/>
                        <a:gd name="connsiteX819" fmla="*/ 198510 w 1253461"/>
                        <a:gd name="connsiteY819" fmla="*/ 678197 h 2088693"/>
                        <a:gd name="connsiteX820" fmla="*/ 226713 w 1253461"/>
                        <a:gd name="connsiteY820" fmla="*/ 649994 h 2088693"/>
                        <a:gd name="connsiteX821" fmla="*/ 232299 w 1253461"/>
                        <a:gd name="connsiteY821" fmla="*/ 641138 h 2088693"/>
                        <a:gd name="connsiteX822" fmla="*/ 168400 w 1253461"/>
                        <a:gd name="connsiteY822" fmla="*/ 704902 h 2088693"/>
                        <a:gd name="connsiteX823" fmla="*/ 144012 w 1253461"/>
                        <a:gd name="connsiteY823" fmla="*/ 737192 h 2088693"/>
                        <a:gd name="connsiteX824" fmla="*/ 131886 w 1253461"/>
                        <a:gd name="connsiteY824" fmla="*/ 755857 h 2088693"/>
                        <a:gd name="connsiteX825" fmla="*/ 120441 w 1253461"/>
                        <a:gd name="connsiteY825" fmla="*/ 777657 h 2088693"/>
                        <a:gd name="connsiteX826" fmla="*/ 135020 w 1253461"/>
                        <a:gd name="connsiteY826" fmla="*/ 758310 h 2088693"/>
                        <a:gd name="connsiteX827" fmla="*/ 155593 w 1253461"/>
                        <a:gd name="connsiteY827" fmla="*/ 729562 h 2088693"/>
                        <a:gd name="connsiteX828" fmla="*/ 180798 w 1253461"/>
                        <a:gd name="connsiteY828" fmla="*/ 698770 h 2088693"/>
                        <a:gd name="connsiteX829" fmla="*/ 207638 w 1253461"/>
                        <a:gd name="connsiteY829" fmla="*/ 672884 h 2088693"/>
                        <a:gd name="connsiteX830" fmla="*/ 174122 w 1253461"/>
                        <a:gd name="connsiteY830" fmla="*/ 710487 h 2088693"/>
                        <a:gd name="connsiteX831" fmla="*/ 276170 w 1253461"/>
                        <a:gd name="connsiteY831" fmla="*/ 622609 h 2088693"/>
                        <a:gd name="connsiteX832" fmla="*/ 284345 w 1253461"/>
                        <a:gd name="connsiteY832" fmla="*/ 615388 h 2088693"/>
                        <a:gd name="connsiteX833" fmla="*/ 236932 w 1253461"/>
                        <a:gd name="connsiteY833" fmla="*/ 648223 h 2088693"/>
                        <a:gd name="connsiteX834" fmla="*/ 300558 w 1253461"/>
                        <a:gd name="connsiteY834" fmla="*/ 595360 h 2088693"/>
                        <a:gd name="connsiteX835" fmla="*/ 293882 w 1253461"/>
                        <a:gd name="connsiteY835" fmla="*/ 599311 h 2088693"/>
                        <a:gd name="connsiteX836" fmla="*/ 306008 w 1253461"/>
                        <a:gd name="connsiteY836" fmla="*/ 590455 h 2088693"/>
                        <a:gd name="connsiteX837" fmla="*/ 330124 w 1253461"/>
                        <a:gd name="connsiteY837" fmla="*/ 577920 h 2088693"/>
                        <a:gd name="connsiteX838" fmla="*/ 1059856 w 1253461"/>
                        <a:gd name="connsiteY838" fmla="*/ 1529461 h 2088693"/>
                        <a:gd name="connsiteX839" fmla="*/ 1054815 w 1253461"/>
                        <a:gd name="connsiteY839" fmla="*/ 1525646 h 2088693"/>
                        <a:gd name="connsiteX840" fmla="*/ 1059856 w 1253461"/>
                        <a:gd name="connsiteY840" fmla="*/ 1529461 h 2088693"/>
                        <a:gd name="connsiteX841" fmla="*/ 57223 w 1253461"/>
                        <a:gd name="connsiteY841" fmla="*/ 1312285 h 2088693"/>
                        <a:gd name="connsiteX842" fmla="*/ 45915 w 1253461"/>
                        <a:gd name="connsiteY842" fmla="*/ 1143476 h 2088693"/>
                        <a:gd name="connsiteX843" fmla="*/ 40465 w 1253461"/>
                        <a:gd name="connsiteY843" fmla="*/ 1244843 h 2088693"/>
                        <a:gd name="connsiteX844" fmla="*/ 36105 w 1253461"/>
                        <a:gd name="connsiteY844" fmla="*/ 1230810 h 2088693"/>
                        <a:gd name="connsiteX845" fmla="*/ 33108 w 1253461"/>
                        <a:gd name="connsiteY845" fmla="*/ 1198929 h 2088693"/>
                        <a:gd name="connsiteX846" fmla="*/ 31200 w 1253461"/>
                        <a:gd name="connsiteY846" fmla="*/ 1147019 h 2088693"/>
                        <a:gd name="connsiteX847" fmla="*/ 30519 w 1253461"/>
                        <a:gd name="connsiteY847" fmla="*/ 1136119 h 2088693"/>
                        <a:gd name="connsiteX848" fmla="*/ 33925 w 1253461"/>
                        <a:gd name="connsiteY848" fmla="*/ 1230946 h 2088693"/>
                        <a:gd name="connsiteX849" fmla="*/ 40329 w 1253461"/>
                        <a:gd name="connsiteY849" fmla="*/ 1261465 h 2088693"/>
                        <a:gd name="connsiteX850" fmla="*/ 50002 w 1253461"/>
                        <a:gd name="connsiteY850" fmla="*/ 1300568 h 2088693"/>
                        <a:gd name="connsiteX851" fmla="*/ 59676 w 1253461"/>
                        <a:gd name="connsiteY851" fmla="*/ 1333812 h 2088693"/>
                        <a:gd name="connsiteX852" fmla="*/ 64444 w 1253461"/>
                        <a:gd name="connsiteY852" fmla="*/ 1347436 h 2088693"/>
                        <a:gd name="connsiteX853" fmla="*/ 58041 w 1253461"/>
                        <a:gd name="connsiteY853" fmla="*/ 1304928 h 2088693"/>
                        <a:gd name="connsiteX854" fmla="*/ 57223 w 1253461"/>
                        <a:gd name="connsiteY854" fmla="*/ 1312285 h 2088693"/>
                        <a:gd name="connsiteX855" fmla="*/ 49866 w 1253461"/>
                        <a:gd name="connsiteY855" fmla="*/ 1354930 h 2088693"/>
                        <a:gd name="connsiteX856" fmla="*/ 58041 w 1253461"/>
                        <a:gd name="connsiteY856" fmla="*/ 1384223 h 2088693"/>
                        <a:gd name="connsiteX857" fmla="*/ 51092 w 1253461"/>
                        <a:gd name="connsiteY857" fmla="*/ 1350570 h 2088693"/>
                        <a:gd name="connsiteX858" fmla="*/ 49866 w 1253461"/>
                        <a:gd name="connsiteY858" fmla="*/ 1354930 h 2088693"/>
                        <a:gd name="connsiteX859" fmla="*/ 59267 w 1253461"/>
                        <a:gd name="connsiteY859" fmla="*/ 1382043 h 2088693"/>
                        <a:gd name="connsiteX860" fmla="*/ 58041 w 1253461"/>
                        <a:gd name="connsiteY860" fmla="*/ 1373732 h 2088693"/>
                        <a:gd name="connsiteX861" fmla="*/ 59267 w 1253461"/>
                        <a:gd name="connsiteY861" fmla="*/ 1382043 h 2088693"/>
                        <a:gd name="connsiteX862" fmla="*/ 130796 w 1253461"/>
                        <a:gd name="connsiteY862" fmla="*/ 767438 h 2088693"/>
                        <a:gd name="connsiteX863" fmla="*/ 129161 w 1253461"/>
                        <a:gd name="connsiteY863" fmla="*/ 770299 h 2088693"/>
                        <a:gd name="connsiteX864" fmla="*/ 142241 w 1253461"/>
                        <a:gd name="connsiteY864" fmla="*/ 750952 h 2088693"/>
                        <a:gd name="connsiteX865" fmla="*/ 130796 w 1253461"/>
                        <a:gd name="connsiteY865" fmla="*/ 767438 h 2088693"/>
                        <a:gd name="connsiteX866" fmla="*/ 95100 w 1253461"/>
                        <a:gd name="connsiteY866" fmla="*/ 823299 h 2088693"/>
                        <a:gd name="connsiteX867" fmla="*/ 94418 w 1253461"/>
                        <a:gd name="connsiteY867" fmla="*/ 831474 h 2088693"/>
                        <a:gd name="connsiteX868" fmla="*/ 104637 w 1253461"/>
                        <a:gd name="connsiteY868" fmla="*/ 811991 h 2088693"/>
                        <a:gd name="connsiteX869" fmla="*/ 95100 w 1253461"/>
                        <a:gd name="connsiteY869" fmla="*/ 823299 h 2088693"/>
                        <a:gd name="connsiteX870" fmla="*/ 27930 w 1253461"/>
                        <a:gd name="connsiteY870" fmla="*/ 1027123 h 2088693"/>
                        <a:gd name="connsiteX871" fmla="*/ 28339 w 1253461"/>
                        <a:gd name="connsiteY871" fmla="*/ 1062274 h 2088693"/>
                        <a:gd name="connsiteX872" fmla="*/ 30792 w 1253461"/>
                        <a:gd name="connsiteY872" fmla="*/ 1089251 h 2088693"/>
                        <a:gd name="connsiteX873" fmla="*/ 33789 w 1253461"/>
                        <a:gd name="connsiteY873" fmla="*/ 1072084 h 2088693"/>
                        <a:gd name="connsiteX874" fmla="*/ 37604 w 1253461"/>
                        <a:gd name="connsiteY874" fmla="*/ 1034344 h 2088693"/>
                        <a:gd name="connsiteX875" fmla="*/ 36923 w 1253461"/>
                        <a:gd name="connsiteY875" fmla="*/ 1026578 h 2088693"/>
                        <a:gd name="connsiteX876" fmla="*/ 30655 w 1253461"/>
                        <a:gd name="connsiteY876" fmla="*/ 1042791 h 2088693"/>
                        <a:gd name="connsiteX877" fmla="*/ 35151 w 1253461"/>
                        <a:gd name="connsiteY877" fmla="*/ 1010228 h 2088693"/>
                        <a:gd name="connsiteX878" fmla="*/ 38149 w 1253461"/>
                        <a:gd name="connsiteY878" fmla="*/ 975213 h 2088693"/>
                        <a:gd name="connsiteX879" fmla="*/ 32290 w 1253461"/>
                        <a:gd name="connsiteY879" fmla="*/ 992244 h 2088693"/>
                        <a:gd name="connsiteX880" fmla="*/ 28067 w 1253461"/>
                        <a:gd name="connsiteY880" fmla="*/ 1027123 h 2088693"/>
                        <a:gd name="connsiteX881" fmla="*/ 575366 w 1253461"/>
                        <a:gd name="connsiteY881" fmla="*/ 1132032 h 2088693"/>
                        <a:gd name="connsiteX882" fmla="*/ 578499 w 1253461"/>
                        <a:gd name="connsiteY882" fmla="*/ 1141569 h 2088693"/>
                        <a:gd name="connsiteX883" fmla="*/ 562695 w 1253461"/>
                        <a:gd name="connsiteY883" fmla="*/ 1120860 h 2088693"/>
                        <a:gd name="connsiteX884" fmla="*/ 531767 w 1253461"/>
                        <a:gd name="connsiteY884" fmla="*/ 1064454 h 2088693"/>
                        <a:gd name="connsiteX885" fmla="*/ 517598 w 1253461"/>
                        <a:gd name="connsiteY885" fmla="*/ 1038840 h 2088693"/>
                        <a:gd name="connsiteX886" fmla="*/ 502475 w 1253461"/>
                        <a:gd name="connsiteY886" fmla="*/ 1016223 h 2088693"/>
                        <a:gd name="connsiteX887" fmla="*/ 486261 w 1253461"/>
                        <a:gd name="connsiteY887" fmla="*/ 972624 h 2088693"/>
                        <a:gd name="connsiteX888" fmla="*/ 498387 w 1253461"/>
                        <a:gd name="connsiteY888" fmla="*/ 997012 h 2088693"/>
                        <a:gd name="connsiteX889" fmla="*/ 529860 w 1253461"/>
                        <a:gd name="connsiteY889" fmla="*/ 1048649 h 2088693"/>
                        <a:gd name="connsiteX890" fmla="*/ 540760 w 1253461"/>
                        <a:gd name="connsiteY890" fmla="*/ 1072084 h 2088693"/>
                        <a:gd name="connsiteX891" fmla="*/ 575366 w 1253461"/>
                        <a:gd name="connsiteY891" fmla="*/ 1131896 h 2088693"/>
                        <a:gd name="connsiteX892" fmla="*/ 435305 w 1253461"/>
                        <a:gd name="connsiteY892" fmla="*/ 1184623 h 2088693"/>
                        <a:gd name="connsiteX893" fmla="*/ 432853 w 1253461"/>
                        <a:gd name="connsiteY893" fmla="*/ 1178492 h 2088693"/>
                        <a:gd name="connsiteX894" fmla="*/ 522366 w 1253461"/>
                        <a:gd name="connsiteY894" fmla="*/ 1405341 h 2088693"/>
                        <a:gd name="connsiteX895" fmla="*/ 496480 w 1253461"/>
                        <a:gd name="connsiteY895" fmla="*/ 1325092 h 2088693"/>
                        <a:gd name="connsiteX896" fmla="*/ 507379 w 1253461"/>
                        <a:gd name="connsiteY896" fmla="*/ 1343213 h 2088693"/>
                        <a:gd name="connsiteX897" fmla="*/ 509696 w 1253461"/>
                        <a:gd name="connsiteY897" fmla="*/ 1356293 h 2088693"/>
                        <a:gd name="connsiteX898" fmla="*/ 526726 w 1253461"/>
                        <a:gd name="connsiteY898" fmla="*/ 1388446 h 2088693"/>
                        <a:gd name="connsiteX899" fmla="*/ 507788 w 1253461"/>
                        <a:gd name="connsiteY899" fmla="*/ 1332722 h 2088693"/>
                        <a:gd name="connsiteX900" fmla="*/ 473590 w 1253461"/>
                        <a:gd name="connsiteY900" fmla="*/ 1258468 h 2088693"/>
                        <a:gd name="connsiteX901" fmla="*/ 487760 w 1253461"/>
                        <a:gd name="connsiteY901" fmla="*/ 1306427 h 2088693"/>
                        <a:gd name="connsiteX902" fmla="*/ 454516 w 1253461"/>
                        <a:gd name="connsiteY902" fmla="*/ 1205741 h 2088693"/>
                        <a:gd name="connsiteX903" fmla="*/ 468277 w 1253461"/>
                        <a:gd name="connsiteY903" fmla="*/ 1254244 h 2088693"/>
                        <a:gd name="connsiteX904" fmla="*/ 458876 w 1253461"/>
                        <a:gd name="connsiteY904" fmla="*/ 1242663 h 2088693"/>
                        <a:gd name="connsiteX905" fmla="*/ 429992 w 1253461"/>
                        <a:gd name="connsiteY905" fmla="*/ 1115274 h 2088693"/>
                        <a:gd name="connsiteX906" fmla="*/ 433671 w 1253461"/>
                        <a:gd name="connsiteY906" fmla="*/ 1109824 h 2088693"/>
                        <a:gd name="connsiteX907" fmla="*/ 425904 w 1253461"/>
                        <a:gd name="connsiteY907" fmla="*/ 1053554 h 2088693"/>
                        <a:gd name="connsiteX908" fmla="*/ 429583 w 1253461"/>
                        <a:gd name="connsiteY908" fmla="*/ 1070585 h 2088693"/>
                        <a:gd name="connsiteX909" fmla="*/ 432853 w 1253461"/>
                        <a:gd name="connsiteY909" fmla="*/ 1080122 h 2088693"/>
                        <a:gd name="connsiteX910" fmla="*/ 435714 w 1253461"/>
                        <a:gd name="connsiteY910" fmla="*/ 1051647 h 2088693"/>
                        <a:gd name="connsiteX911" fmla="*/ 435714 w 1253461"/>
                        <a:gd name="connsiteY911" fmla="*/ 1024398 h 2088693"/>
                        <a:gd name="connsiteX912" fmla="*/ 439256 w 1253461"/>
                        <a:gd name="connsiteY912" fmla="*/ 998102 h 2088693"/>
                        <a:gd name="connsiteX913" fmla="*/ 441845 w 1253461"/>
                        <a:gd name="connsiteY913" fmla="*/ 1001645 h 2088693"/>
                        <a:gd name="connsiteX914" fmla="*/ 446341 w 1253461"/>
                        <a:gd name="connsiteY914" fmla="*/ 994287 h 2088693"/>
                        <a:gd name="connsiteX915" fmla="*/ 453971 w 1253461"/>
                        <a:gd name="connsiteY915" fmla="*/ 958182 h 2088693"/>
                        <a:gd name="connsiteX916" fmla="*/ 453971 w 1253461"/>
                        <a:gd name="connsiteY916" fmla="*/ 938972 h 2088693"/>
                        <a:gd name="connsiteX917" fmla="*/ 440619 w 1253461"/>
                        <a:gd name="connsiteY917" fmla="*/ 977529 h 2088693"/>
                        <a:gd name="connsiteX918" fmla="*/ 435850 w 1253461"/>
                        <a:gd name="connsiteY918" fmla="*/ 1011045 h 2088693"/>
                        <a:gd name="connsiteX919" fmla="*/ 446614 w 1253461"/>
                        <a:gd name="connsiteY919" fmla="*/ 941424 h 2088693"/>
                        <a:gd name="connsiteX920" fmla="*/ 435987 w 1253461"/>
                        <a:gd name="connsiteY920" fmla="*/ 964450 h 2088693"/>
                        <a:gd name="connsiteX921" fmla="*/ 446750 w 1253461"/>
                        <a:gd name="connsiteY921" fmla="*/ 926301 h 2088693"/>
                        <a:gd name="connsiteX922" fmla="*/ 450429 w 1253461"/>
                        <a:gd name="connsiteY922" fmla="*/ 916900 h 2088693"/>
                        <a:gd name="connsiteX923" fmla="*/ 454107 w 1253461"/>
                        <a:gd name="connsiteY923" fmla="*/ 909543 h 2088693"/>
                        <a:gd name="connsiteX924" fmla="*/ 431899 w 1253461"/>
                        <a:gd name="connsiteY924" fmla="*/ 954776 h 2088693"/>
                        <a:gd name="connsiteX925" fmla="*/ 423861 w 1253461"/>
                        <a:gd name="connsiteY925" fmla="*/ 979028 h 2088693"/>
                        <a:gd name="connsiteX926" fmla="*/ 423861 w 1253461"/>
                        <a:gd name="connsiteY926" fmla="*/ 971262 h 2088693"/>
                        <a:gd name="connsiteX927" fmla="*/ 417457 w 1253461"/>
                        <a:gd name="connsiteY927" fmla="*/ 1019357 h 2088693"/>
                        <a:gd name="connsiteX928" fmla="*/ 418956 w 1253461"/>
                        <a:gd name="connsiteY928" fmla="*/ 1070449 h 2088693"/>
                        <a:gd name="connsiteX929" fmla="*/ 420863 w 1253461"/>
                        <a:gd name="connsiteY929" fmla="*/ 1098924 h 2088693"/>
                        <a:gd name="connsiteX930" fmla="*/ 417593 w 1253461"/>
                        <a:gd name="connsiteY930" fmla="*/ 1086117 h 2088693"/>
                        <a:gd name="connsiteX931" fmla="*/ 424406 w 1253461"/>
                        <a:gd name="connsiteY931" fmla="*/ 1131487 h 2088693"/>
                        <a:gd name="connsiteX932" fmla="*/ 435578 w 1253461"/>
                        <a:gd name="connsiteY932" fmla="*/ 1184350 h 2088693"/>
                        <a:gd name="connsiteX933" fmla="*/ 243199 w 1253461"/>
                        <a:gd name="connsiteY933" fmla="*/ 1915445 h 2088693"/>
                        <a:gd name="connsiteX934" fmla="*/ 254371 w 1253461"/>
                        <a:gd name="connsiteY934" fmla="*/ 1966128 h 2088693"/>
                        <a:gd name="connsiteX935" fmla="*/ 271129 w 1253461"/>
                        <a:gd name="connsiteY935" fmla="*/ 2010817 h 2088693"/>
                        <a:gd name="connsiteX936" fmla="*/ 285026 w 1253461"/>
                        <a:gd name="connsiteY936" fmla="*/ 2042835 h 2088693"/>
                        <a:gd name="connsiteX937" fmla="*/ 293474 w 1253461"/>
                        <a:gd name="connsiteY937" fmla="*/ 2061365 h 2088693"/>
                        <a:gd name="connsiteX938" fmla="*/ 295789 w 1253461"/>
                        <a:gd name="connsiteY938" fmla="*/ 2066133 h 2088693"/>
                        <a:gd name="connsiteX939" fmla="*/ 300695 w 1253461"/>
                        <a:gd name="connsiteY939" fmla="*/ 2063408 h 2088693"/>
                        <a:gd name="connsiteX940" fmla="*/ 310777 w 1253461"/>
                        <a:gd name="connsiteY940" fmla="*/ 2057822 h 2088693"/>
                        <a:gd name="connsiteX941" fmla="*/ 301921 w 1253461"/>
                        <a:gd name="connsiteY941" fmla="*/ 2063135 h 2088693"/>
                        <a:gd name="connsiteX942" fmla="*/ 470729 w 1253461"/>
                        <a:gd name="connsiteY942" fmla="*/ 1970897 h 2088693"/>
                        <a:gd name="connsiteX943" fmla="*/ 411598 w 1253461"/>
                        <a:gd name="connsiteY943" fmla="*/ 2013270 h 2088693"/>
                        <a:gd name="connsiteX944" fmla="*/ 443889 w 1253461"/>
                        <a:gd name="connsiteY944" fmla="*/ 1993514 h 2088693"/>
                        <a:gd name="connsiteX945" fmla="*/ 493210 w 1253461"/>
                        <a:gd name="connsiteY945" fmla="*/ 1969399 h 2088693"/>
                        <a:gd name="connsiteX946" fmla="*/ 473999 w 1253461"/>
                        <a:gd name="connsiteY946" fmla="*/ 1985339 h 2088693"/>
                        <a:gd name="connsiteX947" fmla="*/ 422090 w 1253461"/>
                        <a:gd name="connsiteY947" fmla="*/ 2012452 h 2088693"/>
                        <a:gd name="connsiteX948" fmla="*/ 394704 w 1253461"/>
                        <a:gd name="connsiteY948" fmla="*/ 2023624 h 2088693"/>
                        <a:gd name="connsiteX949" fmla="*/ 334483 w 1253461"/>
                        <a:gd name="connsiteY949" fmla="*/ 2054279 h 2088693"/>
                        <a:gd name="connsiteX950" fmla="*/ 371951 w 1253461"/>
                        <a:gd name="connsiteY950" fmla="*/ 2037385 h 2088693"/>
                        <a:gd name="connsiteX951" fmla="*/ 381761 w 1253461"/>
                        <a:gd name="connsiteY951" fmla="*/ 2037249 h 2088693"/>
                        <a:gd name="connsiteX952" fmla="*/ 438848 w 1253461"/>
                        <a:gd name="connsiteY952" fmla="*/ 2006321 h 2088693"/>
                        <a:gd name="connsiteX953" fmla="*/ 415958 w 1253461"/>
                        <a:gd name="connsiteY953" fmla="*/ 2026622 h 2088693"/>
                        <a:gd name="connsiteX954" fmla="*/ 460647 w 1253461"/>
                        <a:gd name="connsiteY954" fmla="*/ 2001280 h 2088693"/>
                        <a:gd name="connsiteX955" fmla="*/ 435033 w 1253461"/>
                        <a:gd name="connsiteY955" fmla="*/ 2022534 h 2088693"/>
                        <a:gd name="connsiteX956" fmla="*/ 500840 w 1253461"/>
                        <a:gd name="connsiteY956" fmla="*/ 1983432 h 2088693"/>
                        <a:gd name="connsiteX957" fmla="*/ 502475 w 1253461"/>
                        <a:gd name="connsiteY957" fmla="*/ 1983841 h 2088693"/>
                        <a:gd name="connsiteX958" fmla="*/ 557518 w 1253461"/>
                        <a:gd name="connsiteY958" fmla="*/ 1950733 h 2088693"/>
                        <a:gd name="connsiteX959" fmla="*/ 533947 w 1253461"/>
                        <a:gd name="connsiteY959" fmla="*/ 1960406 h 2088693"/>
                        <a:gd name="connsiteX960" fmla="*/ 495254 w 1253461"/>
                        <a:gd name="connsiteY960" fmla="*/ 1985612 h 2088693"/>
                        <a:gd name="connsiteX961" fmla="*/ 506426 w 1253461"/>
                        <a:gd name="connsiteY961" fmla="*/ 1974576 h 2088693"/>
                        <a:gd name="connsiteX962" fmla="*/ 455334 w 1253461"/>
                        <a:gd name="connsiteY962" fmla="*/ 1998419 h 2088693"/>
                        <a:gd name="connsiteX963" fmla="*/ 489531 w 1253461"/>
                        <a:gd name="connsiteY963" fmla="*/ 1980843 h 2088693"/>
                        <a:gd name="connsiteX964" fmla="*/ 511194 w 1253461"/>
                        <a:gd name="connsiteY964" fmla="*/ 1962041 h 2088693"/>
                        <a:gd name="connsiteX965" fmla="*/ 572369 w 1253461"/>
                        <a:gd name="connsiteY965" fmla="*/ 1928661 h 2088693"/>
                        <a:gd name="connsiteX966" fmla="*/ 598528 w 1253461"/>
                        <a:gd name="connsiteY966" fmla="*/ 1909178 h 2088693"/>
                        <a:gd name="connsiteX967" fmla="*/ 746899 w 1253461"/>
                        <a:gd name="connsiteY967" fmla="*/ 1833153 h 2088693"/>
                        <a:gd name="connsiteX968" fmla="*/ 754120 w 1253461"/>
                        <a:gd name="connsiteY968" fmla="*/ 1828520 h 2088693"/>
                        <a:gd name="connsiteX969" fmla="*/ 757663 w 1253461"/>
                        <a:gd name="connsiteY969" fmla="*/ 1826204 h 2088693"/>
                        <a:gd name="connsiteX970" fmla="*/ 759434 w 1253461"/>
                        <a:gd name="connsiteY970" fmla="*/ 1825114 h 2088693"/>
                        <a:gd name="connsiteX971" fmla="*/ 758480 w 1253461"/>
                        <a:gd name="connsiteY971" fmla="*/ 1823207 h 2088693"/>
                        <a:gd name="connsiteX972" fmla="*/ 747581 w 1253461"/>
                        <a:gd name="connsiteY972" fmla="*/ 1807811 h 2088693"/>
                        <a:gd name="connsiteX973" fmla="*/ 752349 w 1253461"/>
                        <a:gd name="connsiteY973" fmla="*/ 1817212 h 2088693"/>
                        <a:gd name="connsiteX974" fmla="*/ 754802 w 1253461"/>
                        <a:gd name="connsiteY974" fmla="*/ 1821163 h 2088693"/>
                        <a:gd name="connsiteX975" fmla="*/ 754802 w 1253461"/>
                        <a:gd name="connsiteY975" fmla="*/ 1824842 h 2088693"/>
                        <a:gd name="connsiteX976" fmla="*/ 745673 w 1253461"/>
                        <a:gd name="connsiteY976" fmla="*/ 1829747 h 2088693"/>
                        <a:gd name="connsiteX977" fmla="*/ 733002 w 1253461"/>
                        <a:gd name="connsiteY977" fmla="*/ 1834788 h 2088693"/>
                        <a:gd name="connsiteX978" fmla="*/ 744311 w 1253461"/>
                        <a:gd name="connsiteY978" fmla="*/ 1828384 h 2088693"/>
                        <a:gd name="connsiteX979" fmla="*/ 749897 w 1253461"/>
                        <a:gd name="connsiteY979" fmla="*/ 1825250 h 2088693"/>
                        <a:gd name="connsiteX980" fmla="*/ 752349 w 1253461"/>
                        <a:gd name="connsiteY980" fmla="*/ 1821299 h 2088693"/>
                        <a:gd name="connsiteX981" fmla="*/ 738044 w 1253461"/>
                        <a:gd name="connsiteY981" fmla="*/ 1799091 h 2088693"/>
                        <a:gd name="connsiteX982" fmla="*/ 741858 w 1253461"/>
                        <a:gd name="connsiteY982" fmla="*/ 1802634 h 2088693"/>
                        <a:gd name="connsiteX983" fmla="*/ 713655 w 1253461"/>
                        <a:gd name="connsiteY983" fmla="*/ 1760534 h 2088693"/>
                        <a:gd name="connsiteX984" fmla="*/ 743493 w 1253461"/>
                        <a:gd name="connsiteY984" fmla="*/ 1798819 h 2088693"/>
                        <a:gd name="connsiteX985" fmla="*/ 730277 w 1253461"/>
                        <a:gd name="connsiteY985" fmla="*/ 1775112 h 2088693"/>
                        <a:gd name="connsiteX986" fmla="*/ 724691 w 1253461"/>
                        <a:gd name="connsiteY986" fmla="*/ 1765302 h 2088693"/>
                        <a:gd name="connsiteX987" fmla="*/ 717334 w 1253461"/>
                        <a:gd name="connsiteY987" fmla="*/ 1753721 h 2088693"/>
                        <a:gd name="connsiteX988" fmla="*/ 722375 w 1253461"/>
                        <a:gd name="connsiteY988" fmla="*/ 1759853 h 2088693"/>
                        <a:gd name="connsiteX989" fmla="*/ 689812 w 1253461"/>
                        <a:gd name="connsiteY989" fmla="*/ 1716254 h 2088693"/>
                        <a:gd name="connsiteX990" fmla="*/ 702756 w 1253461"/>
                        <a:gd name="connsiteY990" fmla="*/ 1754266 h 2088693"/>
                        <a:gd name="connsiteX991" fmla="*/ 635178 w 1253461"/>
                        <a:gd name="connsiteY991" fmla="*/ 1642817 h 2088693"/>
                        <a:gd name="connsiteX992" fmla="*/ 647576 w 1253461"/>
                        <a:gd name="connsiteY992" fmla="*/ 1656714 h 2088693"/>
                        <a:gd name="connsiteX993" fmla="*/ 627684 w 1253461"/>
                        <a:gd name="connsiteY993" fmla="*/ 1615568 h 2088693"/>
                        <a:gd name="connsiteX994" fmla="*/ 580679 w 1253461"/>
                        <a:gd name="connsiteY994" fmla="*/ 1540633 h 2088693"/>
                        <a:gd name="connsiteX995" fmla="*/ 589672 w 1253461"/>
                        <a:gd name="connsiteY995" fmla="*/ 1552350 h 2088693"/>
                        <a:gd name="connsiteX996" fmla="*/ 563513 w 1253461"/>
                        <a:gd name="connsiteY996" fmla="*/ 1495399 h 2088693"/>
                        <a:gd name="connsiteX997" fmla="*/ 546891 w 1253461"/>
                        <a:gd name="connsiteY997" fmla="*/ 1465834 h 2088693"/>
                        <a:gd name="connsiteX998" fmla="*/ 533402 w 1253461"/>
                        <a:gd name="connsiteY998" fmla="*/ 1449348 h 2088693"/>
                        <a:gd name="connsiteX999" fmla="*/ 532040 w 1253461"/>
                        <a:gd name="connsiteY999" fmla="*/ 1448122 h 2088693"/>
                        <a:gd name="connsiteX1000" fmla="*/ 596484 w 1253461"/>
                        <a:gd name="connsiteY1000" fmla="*/ 1579872 h 2088693"/>
                        <a:gd name="connsiteX1001" fmla="*/ 591171 w 1253461"/>
                        <a:gd name="connsiteY1001" fmla="*/ 1573468 h 2088693"/>
                        <a:gd name="connsiteX1002" fmla="*/ 659430 w 1253461"/>
                        <a:gd name="connsiteY1002" fmla="*/ 1696634 h 2088693"/>
                        <a:gd name="connsiteX1003" fmla="*/ 660792 w 1253461"/>
                        <a:gd name="connsiteY1003" fmla="*/ 1707261 h 2088693"/>
                        <a:gd name="connsiteX1004" fmla="*/ 683273 w 1253461"/>
                        <a:gd name="connsiteY1004" fmla="*/ 1739688 h 2088693"/>
                        <a:gd name="connsiteX1005" fmla="*/ 677686 w 1253461"/>
                        <a:gd name="connsiteY1005" fmla="*/ 1733557 h 2088693"/>
                        <a:gd name="connsiteX1006" fmla="*/ 711339 w 1253461"/>
                        <a:gd name="connsiteY1006" fmla="*/ 1787510 h 2088693"/>
                        <a:gd name="connsiteX1007" fmla="*/ 709841 w 1253461"/>
                        <a:gd name="connsiteY1007" fmla="*/ 1786420 h 2088693"/>
                        <a:gd name="connsiteX1008" fmla="*/ 734501 w 1253461"/>
                        <a:gd name="connsiteY1008" fmla="*/ 1817757 h 2088693"/>
                        <a:gd name="connsiteX1009" fmla="*/ 735182 w 1253461"/>
                        <a:gd name="connsiteY1009" fmla="*/ 1818711 h 2088693"/>
                        <a:gd name="connsiteX1010" fmla="*/ 734501 w 1253461"/>
                        <a:gd name="connsiteY1010" fmla="*/ 1819256 h 2088693"/>
                        <a:gd name="connsiteX1011" fmla="*/ 733002 w 1253461"/>
                        <a:gd name="connsiteY1011" fmla="*/ 1820346 h 2088693"/>
                        <a:gd name="connsiteX1012" fmla="*/ 730005 w 1253461"/>
                        <a:gd name="connsiteY1012" fmla="*/ 1822526 h 2088693"/>
                        <a:gd name="connsiteX1013" fmla="*/ 724146 w 1253461"/>
                        <a:gd name="connsiteY1013" fmla="*/ 1826749 h 2088693"/>
                        <a:gd name="connsiteX1014" fmla="*/ 712838 w 1253461"/>
                        <a:gd name="connsiteY1014" fmla="*/ 1834788 h 2088693"/>
                        <a:gd name="connsiteX1015" fmla="*/ 708069 w 1253461"/>
                        <a:gd name="connsiteY1015" fmla="*/ 1841055 h 2088693"/>
                        <a:gd name="connsiteX1016" fmla="*/ 685453 w 1253461"/>
                        <a:gd name="connsiteY1016" fmla="*/ 1853998 h 2088693"/>
                        <a:gd name="connsiteX1017" fmla="*/ 685453 w 1253461"/>
                        <a:gd name="connsiteY1017" fmla="*/ 1853998 h 2088693"/>
                        <a:gd name="connsiteX1018" fmla="*/ 685453 w 1253461"/>
                        <a:gd name="connsiteY1018" fmla="*/ 1853998 h 2088693"/>
                        <a:gd name="connsiteX1019" fmla="*/ 641990 w 1253461"/>
                        <a:gd name="connsiteY1019" fmla="*/ 1873345 h 2088693"/>
                        <a:gd name="connsiteX1020" fmla="*/ 696216 w 1253461"/>
                        <a:gd name="connsiteY1020" fmla="*/ 1843644 h 2088693"/>
                        <a:gd name="connsiteX1021" fmla="*/ 692401 w 1253461"/>
                        <a:gd name="connsiteY1021" fmla="*/ 1841191 h 2088693"/>
                        <a:gd name="connsiteX1022" fmla="*/ 666106 w 1253461"/>
                        <a:gd name="connsiteY1022" fmla="*/ 1851546 h 2088693"/>
                        <a:gd name="connsiteX1023" fmla="*/ 666923 w 1253461"/>
                        <a:gd name="connsiteY1023" fmla="*/ 1848276 h 2088693"/>
                        <a:gd name="connsiteX1024" fmla="*/ 646078 w 1253461"/>
                        <a:gd name="connsiteY1024" fmla="*/ 1863944 h 2088693"/>
                        <a:gd name="connsiteX1025" fmla="*/ 430945 w 1253461"/>
                        <a:gd name="connsiteY1025" fmla="*/ 1978800 h 2088693"/>
                        <a:gd name="connsiteX1026" fmla="*/ 446205 w 1253461"/>
                        <a:gd name="connsiteY1026" fmla="*/ 1965311 h 2088693"/>
                        <a:gd name="connsiteX1027" fmla="*/ 365411 w 1253461"/>
                        <a:gd name="connsiteY1027" fmla="*/ 2012861 h 2088693"/>
                        <a:gd name="connsiteX1028" fmla="*/ 398655 w 1253461"/>
                        <a:gd name="connsiteY1028" fmla="*/ 1991743 h 2088693"/>
                        <a:gd name="connsiteX1029" fmla="*/ 346746 w 1253461"/>
                        <a:gd name="connsiteY1029" fmla="*/ 2020082 h 2088693"/>
                        <a:gd name="connsiteX1030" fmla="*/ 327671 w 1253461"/>
                        <a:gd name="connsiteY1030" fmla="*/ 2031527 h 2088693"/>
                        <a:gd name="connsiteX1031" fmla="*/ 308869 w 1253461"/>
                        <a:gd name="connsiteY1031" fmla="*/ 2043107 h 2088693"/>
                        <a:gd name="connsiteX1032" fmla="*/ 304101 w 1253461"/>
                        <a:gd name="connsiteY1032" fmla="*/ 2046105 h 2088693"/>
                        <a:gd name="connsiteX1033" fmla="*/ 301784 w 1253461"/>
                        <a:gd name="connsiteY1033" fmla="*/ 2047195 h 2088693"/>
                        <a:gd name="connsiteX1034" fmla="*/ 300558 w 1253461"/>
                        <a:gd name="connsiteY1034" fmla="*/ 2045015 h 2088693"/>
                        <a:gd name="connsiteX1035" fmla="*/ 295654 w 1253461"/>
                        <a:gd name="connsiteY1035" fmla="*/ 2035886 h 2088693"/>
                        <a:gd name="connsiteX1036" fmla="*/ 285571 w 1253461"/>
                        <a:gd name="connsiteY1036" fmla="*/ 2016267 h 2088693"/>
                        <a:gd name="connsiteX1037" fmla="*/ 280394 w 1253461"/>
                        <a:gd name="connsiteY1037" fmla="*/ 2005776 h 2088693"/>
                        <a:gd name="connsiteX1038" fmla="*/ 274535 w 1253461"/>
                        <a:gd name="connsiteY1038" fmla="*/ 1993242 h 2088693"/>
                        <a:gd name="connsiteX1039" fmla="*/ 262545 w 1253461"/>
                        <a:gd name="connsiteY1039" fmla="*/ 1966128 h 2088693"/>
                        <a:gd name="connsiteX1040" fmla="*/ 264181 w 1253461"/>
                        <a:gd name="connsiteY1040" fmla="*/ 1961633 h 2088693"/>
                        <a:gd name="connsiteX1041" fmla="*/ 242926 w 1253461"/>
                        <a:gd name="connsiteY1041" fmla="*/ 1915854 h 2088693"/>
                        <a:gd name="connsiteX1042" fmla="*/ 179163 w 1253461"/>
                        <a:gd name="connsiteY1042" fmla="*/ 1767346 h 2088693"/>
                        <a:gd name="connsiteX1043" fmla="*/ 161588 w 1253461"/>
                        <a:gd name="connsiteY1043" fmla="*/ 1722930 h 2088693"/>
                        <a:gd name="connsiteX1044" fmla="*/ 163086 w 1253461"/>
                        <a:gd name="connsiteY1044" fmla="*/ 1727426 h 2088693"/>
                        <a:gd name="connsiteX1045" fmla="*/ 144829 w 1253461"/>
                        <a:gd name="connsiteY1045" fmla="*/ 1683827 h 2088693"/>
                        <a:gd name="connsiteX1046" fmla="*/ 141014 w 1253461"/>
                        <a:gd name="connsiteY1046" fmla="*/ 1693092 h 2088693"/>
                        <a:gd name="connsiteX1047" fmla="*/ 146464 w 1253461"/>
                        <a:gd name="connsiteY1047" fmla="*/ 1697179 h 2088693"/>
                        <a:gd name="connsiteX1048" fmla="*/ 122758 w 1253461"/>
                        <a:gd name="connsiteY1048" fmla="*/ 1629738 h 2088693"/>
                        <a:gd name="connsiteX1049" fmla="*/ 136791 w 1253461"/>
                        <a:gd name="connsiteY1049" fmla="*/ 1681375 h 2088693"/>
                        <a:gd name="connsiteX1050" fmla="*/ 113357 w 1253461"/>
                        <a:gd name="connsiteY1050" fmla="*/ 1620745 h 2088693"/>
                        <a:gd name="connsiteX1051" fmla="*/ 109542 w 1253461"/>
                        <a:gd name="connsiteY1051" fmla="*/ 1582460 h 2088693"/>
                        <a:gd name="connsiteX1052" fmla="*/ 87742 w 1253461"/>
                        <a:gd name="connsiteY1052" fmla="*/ 1509433 h 2088693"/>
                        <a:gd name="connsiteX1053" fmla="*/ 89105 w 1253461"/>
                        <a:gd name="connsiteY1053" fmla="*/ 1536273 h 2088693"/>
                        <a:gd name="connsiteX1054" fmla="*/ 73982 w 1253461"/>
                        <a:gd name="connsiteY1054" fmla="*/ 1477687 h 2088693"/>
                        <a:gd name="connsiteX1055" fmla="*/ 82156 w 1253461"/>
                        <a:gd name="connsiteY1055" fmla="*/ 1501939 h 2088693"/>
                        <a:gd name="connsiteX1056" fmla="*/ 75344 w 1253461"/>
                        <a:gd name="connsiteY1056" fmla="*/ 1457795 h 2088693"/>
                        <a:gd name="connsiteX1057" fmla="*/ 69349 w 1253461"/>
                        <a:gd name="connsiteY1057" fmla="*/ 1434225 h 2088693"/>
                        <a:gd name="connsiteX1058" fmla="*/ 69622 w 1253461"/>
                        <a:gd name="connsiteY1058" fmla="*/ 1440220 h 2088693"/>
                        <a:gd name="connsiteX1059" fmla="*/ 61311 w 1253461"/>
                        <a:gd name="connsiteY1059" fmla="*/ 1414333 h 2088693"/>
                        <a:gd name="connsiteX1060" fmla="*/ 61583 w 1253461"/>
                        <a:gd name="connsiteY1060" fmla="*/ 1430819 h 2088693"/>
                        <a:gd name="connsiteX1061" fmla="*/ 54498 w 1253461"/>
                        <a:gd name="connsiteY1061" fmla="*/ 1395940 h 2088693"/>
                        <a:gd name="connsiteX1062" fmla="*/ 56406 w 1253461"/>
                        <a:gd name="connsiteY1062" fmla="*/ 1423053 h 2088693"/>
                        <a:gd name="connsiteX1063" fmla="*/ 47413 w 1253461"/>
                        <a:gd name="connsiteY1063" fmla="*/ 1384904 h 2088693"/>
                        <a:gd name="connsiteX1064" fmla="*/ 76979 w 1253461"/>
                        <a:gd name="connsiteY1064" fmla="*/ 1512158 h 2088693"/>
                        <a:gd name="connsiteX1065" fmla="*/ 74526 w 1253461"/>
                        <a:gd name="connsiteY1065" fmla="*/ 1491176 h 2088693"/>
                        <a:gd name="connsiteX1066" fmla="*/ 96735 w 1253461"/>
                        <a:gd name="connsiteY1066" fmla="*/ 1589954 h 2088693"/>
                        <a:gd name="connsiteX1067" fmla="*/ 132431 w 1253461"/>
                        <a:gd name="connsiteY1067" fmla="*/ 1683010 h 2088693"/>
                        <a:gd name="connsiteX1068" fmla="*/ 151233 w 1253461"/>
                        <a:gd name="connsiteY1068" fmla="*/ 1743094 h 2088693"/>
                        <a:gd name="connsiteX1069" fmla="*/ 185703 w 1253461"/>
                        <a:gd name="connsiteY1069" fmla="*/ 1812035 h 2088693"/>
                        <a:gd name="connsiteX1070" fmla="*/ 163631 w 1253461"/>
                        <a:gd name="connsiteY1070" fmla="*/ 1752632 h 2088693"/>
                        <a:gd name="connsiteX1071" fmla="*/ 178346 w 1253461"/>
                        <a:gd name="connsiteY1071" fmla="*/ 1788737 h 2088693"/>
                        <a:gd name="connsiteX1072" fmla="*/ 171806 w 1253461"/>
                        <a:gd name="connsiteY1072" fmla="*/ 1763803 h 2088693"/>
                        <a:gd name="connsiteX1073" fmla="*/ 179163 w 1253461"/>
                        <a:gd name="connsiteY1073" fmla="*/ 1767346 h 2088693"/>
                        <a:gd name="connsiteX1074" fmla="*/ 97961 w 1253461"/>
                        <a:gd name="connsiteY1074" fmla="*/ 927527 h 2088693"/>
                        <a:gd name="connsiteX1075" fmla="*/ 98369 w 1253461"/>
                        <a:gd name="connsiteY1075" fmla="*/ 926165 h 2088693"/>
                        <a:gd name="connsiteX1076" fmla="*/ 97961 w 1253461"/>
                        <a:gd name="connsiteY1076" fmla="*/ 927663 h 2088693"/>
                        <a:gd name="connsiteX1077" fmla="*/ 97961 w 1253461"/>
                        <a:gd name="connsiteY1077" fmla="*/ 927663 h 2088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Lst>
                      <a:rect l="l" t="t" r="r" b="b"/>
                      <a:pathLst>
                        <a:path w="1253461" h="2088693">
                          <a:moveTo>
                            <a:pt x="329306" y="579283"/>
                          </a:moveTo>
                          <a:lnTo>
                            <a:pt x="331350" y="578056"/>
                          </a:lnTo>
                          <a:cubicBezTo>
                            <a:pt x="330941" y="575604"/>
                            <a:pt x="329987" y="573015"/>
                            <a:pt x="329442" y="570563"/>
                          </a:cubicBezTo>
                          <a:lnTo>
                            <a:pt x="331486" y="576013"/>
                          </a:lnTo>
                          <a:cubicBezTo>
                            <a:pt x="329987" y="567429"/>
                            <a:pt x="328489" y="558846"/>
                            <a:pt x="326990" y="550263"/>
                          </a:cubicBezTo>
                          <a:cubicBezTo>
                            <a:pt x="326172" y="546992"/>
                            <a:pt x="325355" y="543995"/>
                            <a:pt x="324401" y="539227"/>
                          </a:cubicBezTo>
                          <a:cubicBezTo>
                            <a:pt x="324810" y="541134"/>
                            <a:pt x="325491" y="542496"/>
                            <a:pt x="325900" y="543314"/>
                          </a:cubicBezTo>
                          <a:cubicBezTo>
                            <a:pt x="325491" y="540180"/>
                            <a:pt x="324946" y="537047"/>
                            <a:pt x="324538" y="534049"/>
                          </a:cubicBezTo>
                          <a:cubicBezTo>
                            <a:pt x="316908" y="511569"/>
                            <a:pt x="306417" y="454345"/>
                            <a:pt x="303556" y="437178"/>
                          </a:cubicBezTo>
                          <a:cubicBezTo>
                            <a:pt x="300422" y="414698"/>
                            <a:pt x="298651" y="387312"/>
                            <a:pt x="299060" y="370009"/>
                          </a:cubicBezTo>
                          <a:cubicBezTo>
                            <a:pt x="299060" y="386086"/>
                            <a:pt x="300422" y="407340"/>
                            <a:pt x="301921" y="400801"/>
                          </a:cubicBezTo>
                          <a:cubicBezTo>
                            <a:pt x="302193" y="384588"/>
                            <a:pt x="303692" y="372462"/>
                            <a:pt x="304918" y="357611"/>
                          </a:cubicBezTo>
                          <a:cubicBezTo>
                            <a:pt x="306144" y="342624"/>
                            <a:pt x="306825" y="324912"/>
                            <a:pt x="308324" y="296709"/>
                          </a:cubicBezTo>
                          <a:cubicBezTo>
                            <a:pt x="306825" y="307609"/>
                            <a:pt x="305872" y="318508"/>
                            <a:pt x="305190" y="329544"/>
                          </a:cubicBezTo>
                          <a:cubicBezTo>
                            <a:pt x="304646" y="304747"/>
                            <a:pt x="305736" y="279815"/>
                            <a:pt x="309414" y="254745"/>
                          </a:cubicBezTo>
                          <a:cubicBezTo>
                            <a:pt x="314183" y="242211"/>
                            <a:pt x="312139" y="251475"/>
                            <a:pt x="310096" y="265373"/>
                          </a:cubicBezTo>
                          <a:cubicBezTo>
                            <a:pt x="307779" y="279133"/>
                            <a:pt x="306144" y="297526"/>
                            <a:pt x="306689" y="302840"/>
                          </a:cubicBezTo>
                          <a:cubicBezTo>
                            <a:pt x="308461" y="273956"/>
                            <a:pt x="315682" y="247933"/>
                            <a:pt x="323856" y="226679"/>
                          </a:cubicBezTo>
                          <a:cubicBezTo>
                            <a:pt x="332031" y="205424"/>
                            <a:pt x="340342" y="188666"/>
                            <a:pt x="344702" y="175587"/>
                          </a:cubicBezTo>
                          <a:cubicBezTo>
                            <a:pt x="349879" y="174088"/>
                            <a:pt x="356010" y="170000"/>
                            <a:pt x="378491" y="140435"/>
                          </a:cubicBezTo>
                          <a:cubicBezTo>
                            <a:pt x="358871" y="159509"/>
                            <a:pt x="390480" y="121224"/>
                            <a:pt x="373586" y="136211"/>
                          </a:cubicBezTo>
                          <a:cubicBezTo>
                            <a:pt x="376856" y="130489"/>
                            <a:pt x="384077" y="122587"/>
                            <a:pt x="390208" y="115911"/>
                          </a:cubicBezTo>
                          <a:cubicBezTo>
                            <a:pt x="396748" y="109371"/>
                            <a:pt x="402197" y="103785"/>
                            <a:pt x="402061" y="102150"/>
                          </a:cubicBezTo>
                          <a:lnTo>
                            <a:pt x="400563" y="105692"/>
                          </a:lnTo>
                          <a:cubicBezTo>
                            <a:pt x="425087" y="84438"/>
                            <a:pt x="441845" y="71495"/>
                            <a:pt x="454652" y="60322"/>
                          </a:cubicBezTo>
                          <a:cubicBezTo>
                            <a:pt x="467732" y="49559"/>
                            <a:pt x="477133" y="40976"/>
                            <a:pt x="489122" y="33346"/>
                          </a:cubicBezTo>
                          <a:cubicBezTo>
                            <a:pt x="524410" y="15225"/>
                            <a:pt x="553022" y="8004"/>
                            <a:pt x="579726" y="3780"/>
                          </a:cubicBezTo>
                          <a:cubicBezTo>
                            <a:pt x="606566" y="-307"/>
                            <a:pt x="631908" y="-852"/>
                            <a:pt x="663789" y="1056"/>
                          </a:cubicBezTo>
                          <a:cubicBezTo>
                            <a:pt x="666242" y="3372"/>
                            <a:pt x="682864" y="10593"/>
                            <a:pt x="707524" y="15361"/>
                          </a:cubicBezTo>
                          <a:cubicBezTo>
                            <a:pt x="713519" y="14953"/>
                            <a:pt x="730686" y="17814"/>
                            <a:pt x="746763" y="21901"/>
                          </a:cubicBezTo>
                          <a:cubicBezTo>
                            <a:pt x="762976" y="25716"/>
                            <a:pt x="778100" y="31166"/>
                            <a:pt x="781642" y="30621"/>
                          </a:cubicBezTo>
                          <a:cubicBezTo>
                            <a:pt x="760796" y="20402"/>
                            <a:pt x="751259" y="18768"/>
                            <a:pt x="744311" y="17541"/>
                          </a:cubicBezTo>
                          <a:cubicBezTo>
                            <a:pt x="737090" y="16588"/>
                            <a:pt x="732321" y="16315"/>
                            <a:pt x="718833" y="13727"/>
                          </a:cubicBezTo>
                          <a:cubicBezTo>
                            <a:pt x="697306" y="5007"/>
                            <a:pt x="717879" y="8821"/>
                            <a:pt x="687224" y="1192"/>
                          </a:cubicBezTo>
                          <a:cubicBezTo>
                            <a:pt x="699759" y="3508"/>
                            <a:pt x="728234" y="8277"/>
                            <a:pt x="755892" y="17814"/>
                          </a:cubicBezTo>
                          <a:cubicBezTo>
                            <a:pt x="783550" y="27079"/>
                            <a:pt x="809709" y="41521"/>
                            <a:pt x="820472" y="50649"/>
                          </a:cubicBezTo>
                          <a:lnTo>
                            <a:pt x="811753" y="46017"/>
                          </a:lnTo>
                          <a:cubicBezTo>
                            <a:pt x="830418" y="58279"/>
                            <a:pt x="839138" y="68770"/>
                            <a:pt x="850855" y="80759"/>
                          </a:cubicBezTo>
                          <a:cubicBezTo>
                            <a:pt x="856714" y="86754"/>
                            <a:pt x="862845" y="93566"/>
                            <a:pt x="871156" y="101605"/>
                          </a:cubicBezTo>
                          <a:cubicBezTo>
                            <a:pt x="879466" y="109644"/>
                            <a:pt x="889821" y="119045"/>
                            <a:pt x="902628" y="131988"/>
                          </a:cubicBezTo>
                          <a:cubicBezTo>
                            <a:pt x="910667" y="140299"/>
                            <a:pt x="918433" y="148882"/>
                            <a:pt x="925790" y="157874"/>
                          </a:cubicBezTo>
                          <a:cubicBezTo>
                            <a:pt x="924428" y="156785"/>
                            <a:pt x="924019" y="156785"/>
                            <a:pt x="923202" y="156376"/>
                          </a:cubicBezTo>
                          <a:cubicBezTo>
                            <a:pt x="939278" y="179810"/>
                            <a:pt x="942957" y="189756"/>
                            <a:pt x="947453" y="199702"/>
                          </a:cubicBezTo>
                          <a:cubicBezTo>
                            <a:pt x="951813" y="209784"/>
                            <a:pt x="957399" y="220139"/>
                            <a:pt x="969525" y="249023"/>
                          </a:cubicBezTo>
                          <a:cubicBezTo>
                            <a:pt x="967617" y="244527"/>
                            <a:pt x="968299" y="247524"/>
                            <a:pt x="966391" y="243028"/>
                          </a:cubicBezTo>
                          <a:cubicBezTo>
                            <a:pt x="976610" y="276954"/>
                            <a:pt x="986283" y="311968"/>
                            <a:pt x="987646" y="339354"/>
                          </a:cubicBezTo>
                          <a:cubicBezTo>
                            <a:pt x="984239" y="355840"/>
                            <a:pt x="984784" y="335539"/>
                            <a:pt x="981515" y="325593"/>
                          </a:cubicBezTo>
                          <a:cubicBezTo>
                            <a:pt x="982605" y="341125"/>
                            <a:pt x="981515" y="356930"/>
                            <a:pt x="982060" y="372462"/>
                          </a:cubicBezTo>
                          <a:cubicBezTo>
                            <a:pt x="981651" y="387994"/>
                            <a:pt x="980289" y="403390"/>
                            <a:pt x="979335" y="418240"/>
                          </a:cubicBezTo>
                          <a:cubicBezTo>
                            <a:pt x="976882" y="432682"/>
                            <a:pt x="975929" y="446988"/>
                            <a:pt x="972931" y="459523"/>
                          </a:cubicBezTo>
                          <a:cubicBezTo>
                            <a:pt x="969797" y="472057"/>
                            <a:pt x="968026" y="483638"/>
                            <a:pt x="965029" y="493039"/>
                          </a:cubicBezTo>
                          <a:cubicBezTo>
                            <a:pt x="958762" y="505165"/>
                            <a:pt x="953993" y="517972"/>
                            <a:pt x="946363" y="529417"/>
                          </a:cubicBezTo>
                          <a:cubicBezTo>
                            <a:pt x="952086" y="518790"/>
                            <a:pt x="955355" y="505574"/>
                            <a:pt x="958080" y="496582"/>
                          </a:cubicBezTo>
                          <a:cubicBezTo>
                            <a:pt x="960805" y="487453"/>
                            <a:pt x="961214" y="481867"/>
                            <a:pt x="959170" y="485001"/>
                          </a:cubicBezTo>
                          <a:cubicBezTo>
                            <a:pt x="955219" y="495219"/>
                            <a:pt x="953857" y="499579"/>
                            <a:pt x="952086" y="504892"/>
                          </a:cubicBezTo>
                          <a:cubicBezTo>
                            <a:pt x="950178" y="510206"/>
                            <a:pt x="948271" y="516746"/>
                            <a:pt x="940232" y="530098"/>
                          </a:cubicBezTo>
                          <a:cubicBezTo>
                            <a:pt x="940641" y="527237"/>
                            <a:pt x="941867" y="522741"/>
                            <a:pt x="943638" y="517291"/>
                          </a:cubicBezTo>
                          <a:cubicBezTo>
                            <a:pt x="945001" y="511569"/>
                            <a:pt x="946636" y="504892"/>
                            <a:pt x="948271" y="497671"/>
                          </a:cubicBezTo>
                          <a:cubicBezTo>
                            <a:pt x="944728" y="504756"/>
                            <a:pt x="942139" y="510342"/>
                            <a:pt x="940232" y="514702"/>
                          </a:cubicBezTo>
                          <a:cubicBezTo>
                            <a:pt x="937916" y="518926"/>
                            <a:pt x="936281" y="521923"/>
                            <a:pt x="935327" y="524240"/>
                          </a:cubicBezTo>
                          <a:cubicBezTo>
                            <a:pt x="933284" y="528872"/>
                            <a:pt x="933420" y="530234"/>
                            <a:pt x="933829" y="531052"/>
                          </a:cubicBezTo>
                          <a:cubicBezTo>
                            <a:pt x="934374" y="532687"/>
                            <a:pt x="936553" y="532550"/>
                            <a:pt x="922248" y="549990"/>
                          </a:cubicBezTo>
                          <a:cubicBezTo>
                            <a:pt x="911212" y="566612"/>
                            <a:pt x="907125" y="578056"/>
                            <a:pt x="907533" y="581054"/>
                          </a:cubicBezTo>
                          <a:cubicBezTo>
                            <a:pt x="898813" y="589774"/>
                            <a:pt x="891184" y="599311"/>
                            <a:pt x="881919" y="607350"/>
                          </a:cubicBezTo>
                          <a:cubicBezTo>
                            <a:pt x="881646" y="609802"/>
                            <a:pt x="874289" y="619748"/>
                            <a:pt x="863798" y="631056"/>
                          </a:cubicBezTo>
                          <a:cubicBezTo>
                            <a:pt x="852899" y="642092"/>
                            <a:pt x="839683" y="655308"/>
                            <a:pt x="828238" y="664845"/>
                          </a:cubicBezTo>
                          <a:cubicBezTo>
                            <a:pt x="826331" y="668251"/>
                            <a:pt x="848811" y="652038"/>
                            <a:pt x="855760" y="642909"/>
                          </a:cubicBezTo>
                          <a:cubicBezTo>
                            <a:pt x="855760" y="644544"/>
                            <a:pt x="850446" y="651221"/>
                            <a:pt x="842817" y="658850"/>
                          </a:cubicBezTo>
                          <a:cubicBezTo>
                            <a:pt x="835051" y="666207"/>
                            <a:pt x="825241" y="675064"/>
                            <a:pt x="817338" y="681467"/>
                          </a:cubicBezTo>
                          <a:cubicBezTo>
                            <a:pt x="812297" y="681059"/>
                            <a:pt x="786274" y="701904"/>
                            <a:pt x="762023" y="718253"/>
                          </a:cubicBezTo>
                          <a:cubicBezTo>
                            <a:pt x="737771" y="734603"/>
                            <a:pt x="716108" y="747683"/>
                            <a:pt x="724283" y="738009"/>
                          </a:cubicBezTo>
                          <a:cubicBezTo>
                            <a:pt x="705208" y="750271"/>
                            <a:pt x="683954" y="763215"/>
                            <a:pt x="661882" y="776021"/>
                          </a:cubicBezTo>
                          <a:cubicBezTo>
                            <a:pt x="641445" y="788011"/>
                            <a:pt x="620463" y="800410"/>
                            <a:pt x="600299" y="812263"/>
                          </a:cubicBezTo>
                          <a:cubicBezTo>
                            <a:pt x="592397" y="814034"/>
                            <a:pt x="599073" y="820301"/>
                            <a:pt x="600572" y="824934"/>
                          </a:cubicBezTo>
                          <a:cubicBezTo>
                            <a:pt x="603024" y="829839"/>
                            <a:pt x="605340" y="834607"/>
                            <a:pt x="607793" y="839240"/>
                          </a:cubicBezTo>
                          <a:cubicBezTo>
                            <a:pt x="612834" y="848913"/>
                            <a:pt x="617602" y="858314"/>
                            <a:pt x="622235" y="867034"/>
                          </a:cubicBezTo>
                          <a:cubicBezTo>
                            <a:pt x="632317" y="886108"/>
                            <a:pt x="641581" y="902730"/>
                            <a:pt x="649075" y="915537"/>
                          </a:cubicBezTo>
                          <a:cubicBezTo>
                            <a:pt x="656568" y="933794"/>
                            <a:pt x="675779" y="968810"/>
                            <a:pt x="661473" y="949326"/>
                          </a:cubicBezTo>
                          <a:cubicBezTo>
                            <a:pt x="696488" y="1012953"/>
                            <a:pt x="721422" y="1041565"/>
                            <a:pt x="757527" y="1103829"/>
                          </a:cubicBezTo>
                          <a:cubicBezTo>
                            <a:pt x="759979" y="1109415"/>
                            <a:pt x="740360" y="1076171"/>
                            <a:pt x="739951" y="1079441"/>
                          </a:cubicBezTo>
                          <a:cubicBezTo>
                            <a:pt x="766791" y="1118135"/>
                            <a:pt x="782323" y="1153831"/>
                            <a:pt x="824832" y="1213371"/>
                          </a:cubicBezTo>
                          <a:cubicBezTo>
                            <a:pt x="817883" y="1203288"/>
                            <a:pt x="814750" y="1201108"/>
                            <a:pt x="813115" y="1200019"/>
                          </a:cubicBezTo>
                          <a:cubicBezTo>
                            <a:pt x="813387" y="1198383"/>
                            <a:pt x="831644" y="1223589"/>
                            <a:pt x="843361" y="1238440"/>
                          </a:cubicBezTo>
                          <a:cubicBezTo>
                            <a:pt x="848947" y="1247432"/>
                            <a:pt x="834642" y="1227268"/>
                            <a:pt x="837366" y="1232718"/>
                          </a:cubicBezTo>
                          <a:cubicBezTo>
                            <a:pt x="915163" y="1350570"/>
                            <a:pt x="988054" y="1430410"/>
                            <a:pt x="1076478" y="1539134"/>
                          </a:cubicBezTo>
                          <a:cubicBezTo>
                            <a:pt x="1051136" y="1508070"/>
                            <a:pt x="1038329" y="1498942"/>
                            <a:pt x="1036558" y="1499759"/>
                          </a:cubicBezTo>
                          <a:lnTo>
                            <a:pt x="1061219" y="1530278"/>
                          </a:lnTo>
                          <a:cubicBezTo>
                            <a:pt x="1072527" y="1540633"/>
                            <a:pt x="1091192" y="1563386"/>
                            <a:pt x="1108360" y="1581234"/>
                          </a:cubicBezTo>
                          <a:cubicBezTo>
                            <a:pt x="1109722" y="1584096"/>
                            <a:pt x="1116670" y="1593905"/>
                            <a:pt x="1108087" y="1585185"/>
                          </a:cubicBezTo>
                          <a:cubicBezTo>
                            <a:pt x="1154547" y="1647586"/>
                            <a:pt x="1192423" y="1672519"/>
                            <a:pt x="1253461" y="1745274"/>
                          </a:cubicBezTo>
                          <a:lnTo>
                            <a:pt x="1171169" y="1664344"/>
                          </a:lnTo>
                          <a:lnTo>
                            <a:pt x="1187382" y="1687915"/>
                          </a:lnTo>
                          <a:lnTo>
                            <a:pt x="1151277" y="1652082"/>
                          </a:lnTo>
                          <a:cubicBezTo>
                            <a:pt x="1169125" y="1676606"/>
                            <a:pt x="1190652" y="1692956"/>
                            <a:pt x="1190516" y="1697860"/>
                          </a:cubicBezTo>
                          <a:cubicBezTo>
                            <a:pt x="1185611" y="1693637"/>
                            <a:pt x="1175665" y="1681784"/>
                            <a:pt x="1174030" y="1682601"/>
                          </a:cubicBezTo>
                          <a:cubicBezTo>
                            <a:pt x="1192014" y="1705490"/>
                            <a:pt x="1195420" y="1705490"/>
                            <a:pt x="1210272" y="1721568"/>
                          </a:cubicBezTo>
                          <a:cubicBezTo>
                            <a:pt x="1167081" y="1682874"/>
                            <a:pt x="1093918" y="1596630"/>
                            <a:pt x="1054270" y="1550579"/>
                          </a:cubicBezTo>
                          <a:cubicBezTo>
                            <a:pt x="1047730" y="1543494"/>
                            <a:pt x="1060810" y="1555893"/>
                            <a:pt x="1062308" y="1556710"/>
                          </a:cubicBezTo>
                          <a:cubicBezTo>
                            <a:pt x="1046367" y="1537772"/>
                            <a:pt x="1038602" y="1524692"/>
                            <a:pt x="1018165" y="1501122"/>
                          </a:cubicBezTo>
                          <a:cubicBezTo>
                            <a:pt x="1003859" y="1487770"/>
                            <a:pt x="1025795" y="1514065"/>
                            <a:pt x="1035332" y="1526191"/>
                          </a:cubicBezTo>
                          <a:cubicBezTo>
                            <a:pt x="1032062" y="1526191"/>
                            <a:pt x="1027293" y="1520060"/>
                            <a:pt x="1016257" y="1506844"/>
                          </a:cubicBezTo>
                          <a:cubicBezTo>
                            <a:pt x="1016394" y="1501939"/>
                            <a:pt x="958489" y="1432318"/>
                            <a:pt x="948679" y="1412017"/>
                          </a:cubicBezTo>
                          <a:cubicBezTo>
                            <a:pt x="892546" y="1339534"/>
                            <a:pt x="950451" y="1429048"/>
                            <a:pt x="897860" y="1356565"/>
                          </a:cubicBezTo>
                          <a:lnTo>
                            <a:pt x="885052" y="1332722"/>
                          </a:lnTo>
                          <a:cubicBezTo>
                            <a:pt x="851945" y="1292529"/>
                            <a:pt x="811208" y="1238848"/>
                            <a:pt x="779462" y="1188983"/>
                          </a:cubicBezTo>
                          <a:lnTo>
                            <a:pt x="786411" y="1199337"/>
                          </a:lnTo>
                          <a:cubicBezTo>
                            <a:pt x="792269" y="1205332"/>
                            <a:pt x="785593" y="1193342"/>
                            <a:pt x="783005" y="1187893"/>
                          </a:cubicBezTo>
                          <a:cubicBezTo>
                            <a:pt x="759570" y="1149880"/>
                            <a:pt x="734910" y="1118135"/>
                            <a:pt x="724010" y="1093202"/>
                          </a:cubicBezTo>
                          <a:cubicBezTo>
                            <a:pt x="693900" y="1052192"/>
                            <a:pt x="648802" y="980254"/>
                            <a:pt x="620055" y="929434"/>
                          </a:cubicBezTo>
                          <a:cubicBezTo>
                            <a:pt x="616921" y="913357"/>
                            <a:pt x="659702" y="994424"/>
                            <a:pt x="674825" y="1013498"/>
                          </a:cubicBezTo>
                          <a:lnTo>
                            <a:pt x="648939" y="967447"/>
                          </a:lnTo>
                          <a:cubicBezTo>
                            <a:pt x="664743" y="996059"/>
                            <a:pt x="672918" y="1006277"/>
                            <a:pt x="685180" y="1021809"/>
                          </a:cubicBezTo>
                          <a:cubicBezTo>
                            <a:pt x="662972" y="981208"/>
                            <a:pt x="651800" y="970036"/>
                            <a:pt x="629864" y="931887"/>
                          </a:cubicBezTo>
                          <a:cubicBezTo>
                            <a:pt x="632725" y="934203"/>
                            <a:pt x="630682" y="928753"/>
                            <a:pt x="621281" y="910769"/>
                          </a:cubicBezTo>
                          <a:lnTo>
                            <a:pt x="615695" y="907226"/>
                          </a:lnTo>
                          <a:cubicBezTo>
                            <a:pt x="615695" y="907226"/>
                            <a:pt x="615014" y="904638"/>
                            <a:pt x="612289" y="898915"/>
                          </a:cubicBezTo>
                          <a:lnTo>
                            <a:pt x="593487" y="863628"/>
                          </a:lnTo>
                          <a:lnTo>
                            <a:pt x="570461" y="817849"/>
                          </a:lnTo>
                          <a:cubicBezTo>
                            <a:pt x="577955" y="837196"/>
                            <a:pt x="575502" y="838559"/>
                            <a:pt x="587628" y="863900"/>
                          </a:cubicBezTo>
                          <a:cubicBezTo>
                            <a:pt x="586402" y="858996"/>
                            <a:pt x="588446" y="862129"/>
                            <a:pt x="592124" y="868805"/>
                          </a:cubicBezTo>
                          <a:cubicBezTo>
                            <a:pt x="595121" y="873982"/>
                            <a:pt x="599345" y="882293"/>
                            <a:pt x="603841" y="891422"/>
                          </a:cubicBezTo>
                          <a:cubicBezTo>
                            <a:pt x="593895" y="876571"/>
                            <a:pt x="611199" y="909815"/>
                            <a:pt x="609428" y="910360"/>
                          </a:cubicBezTo>
                          <a:cubicBezTo>
                            <a:pt x="604795" y="901231"/>
                            <a:pt x="599890" y="891694"/>
                            <a:pt x="594986" y="882021"/>
                          </a:cubicBezTo>
                          <a:cubicBezTo>
                            <a:pt x="592397" y="876844"/>
                            <a:pt x="589808" y="871666"/>
                            <a:pt x="587219" y="866489"/>
                          </a:cubicBezTo>
                          <a:cubicBezTo>
                            <a:pt x="583950" y="859677"/>
                            <a:pt x="580544" y="852864"/>
                            <a:pt x="577410" y="846324"/>
                          </a:cubicBezTo>
                          <a:cubicBezTo>
                            <a:pt x="570870" y="832973"/>
                            <a:pt x="564739" y="820165"/>
                            <a:pt x="559016" y="808584"/>
                          </a:cubicBezTo>
                          <a:lnTo>
                            <a:pt x="556973" y="804224"/>
                          </a:lnTo>
                          <a:lnTo>
                            <a:pt x="555883" y="802044"/>
                          </a:lnTo>
                          <a:cubicBezTo>
                            <a:pt x="555883" y="802044"/>
                            <a:pt x="557109" y="801227"/>
                            <a:pt x="557790" y="800818"/>
                          </a:cubicBezTo>
                          <a:cubicBezTo>
                            <a:pt x="560379" y="799320"/>
                            <a:pt x="562831" y="797821"/>
                            <a:pt x="565284" y="796322"/>
                          </a:cubicBezTo>
                          <a:cubicBezTo>
                            <a:pt x="570052" y="793461"/>
                            <a:pt x="574549" y="790736"/>
                            <a:pt x="578499" y="788420"/>
                          </a:cubicBezTo>
                          <a:lnTo>
                            <a:pt x="591852" y="784333"/>
                          </a:lnTo>
                          <a:cubicBezTo>
                            <a:pt x="603024" y="778065"/>
                            <a:pt x="614196" y="771798"/>
                            <a:pt x="625368" y="765531"/>
                          </a:cubicBezTo>
                          <a:cubicBezTo>
                            <a:pt x="633679" y="760626"/>
                            <a:pt x="641990" y="755857"/>
                            <a:pt x="649893" y="751361"/>
                          </a:cubicBezTo>
                          <a:cubicBezTo>
                            <a:pt x="665561" y="742369"/>
                            <a:pt x="679866" y="734194"/>
                            <a:pt x="691175" y="727654"/>
                          </a:cubicBezTo>
                          <a:lnTo>
                            <a:pt x="685044" y="733241"/>
                          </a:lnTo>
                          <a:cubicBezTo>
                            <a:pt x="724828" y="711169"/>
                            <a:pt x="760796" y="684873"/>
                            <a:pt x="793904" y="662665"/>
                          </a:cubicBezTo>
                          <a:cubicBezTo>
                            <a:pt x="823606" y="635416"/>
                            <a:pt x="857122" y="598493"/>
                            <a:pt x="873472" y="571244"/>
                          </a:cubicBezTo>
                          <a:cubicBezTo>
                            <a:pt x="877150" y="563478"/>
                            <a:pt x="895952" y="542360"/>
                            <a:pt x="911075" y="515111"/>
                          </a:cubicBezTo>
                          <a:cubicBezTo>
                            <a:pt x="919659" y="501895"/>
                            <a:pt x="925517" y="486636"/>
                            <a:pt x="931512" y="472739"/>
                          </a:cubicBezTo>
                          <a:cubicBezTo>
                            <a:pt x="933829" y="465518"/>
                            <a:pt x="935872" y="458433"/>
                            <a:pt x="937644" y="452029"/>
                          </a:cubicBezTo>
                          <a:cubicBezTo>
                            <a:pt x="938461" y="448759"/>
                            <a:pt x="939278" y="445625"/>
                            <a:pt x="939960" y="442764"/>
                          </a:cubicBezTo>
                          <a:cubicBezTo>
                            <a:pt x="940232" y="439767"/>
                            <a:pt x="940505" y="436906"/>
                            <a:pt x="940777" y="434181"/>
                          </a:cubicBezTo>
                          <a:cubicBezTo>
                            <a:pt x="940913" y="432682"/>
                            <a:pt x="941186" y="440312"/>
                            <a:pt x="938733" y="449577"/>
                          </a:cubicBezTo>
                          <a:cubicBezTo>
                            <a:pt x="936553" y="458841"/>
                            <a:pt x="934374" y="470559"/>
                            <a:pt x="932330" y="477643"/>
                          </a:cubicBezTo>
                          <a:cubicBezTo>
                            <a:pt x="937371" y="464155"/>
                            <a:pt x="940096" y="451484"/>
                            <a:pt x="942412" y="441402"/>
                          </a:cubicBezTo>
                          <a:cubicBezTo>
                            <a:pt x="943911" y="431047"/>
                            <a:pt x="945273" y="423281"/>
                            <a:pt x="948271" y="419330"/>
                          </a:cubicBezTo>
                          <a:cubicBezTo>
                            <a:pt x="933147" y="482140"/>
                            <a:pt x="952494" y="416741"/>
                            <a:pt x="947317" y="445489"/>
                          </a:cubicBezTo>
                          <a:cubicBezTo>
                            <a:pt x="954538" y="415652"/>
                            <a:pt x="957399" y="383361"/>
                            <a:pt x="956173" y="368238"/>
                          </a:cubicBezTo>
                          <a:cubicBezTo>
                            <a:pt x="952222" y="417423"/>
                            <a:pt x="952767" y="350663"/>
                            <a:pt x="949497" y="400119"/>
                          </a:cubicBezTo>
                          <a:cubicBezTo>
                            <a:pt x="949361" y="390446"/>
                            <a:pt x="950723" y="380091"/>
                            <a:pt x="950042" y="369055"/>
                          </a:cubicBezTo>
                          <a:cubicBezTo>
                            <a:pt x="949633" y="358020"/>
                            <a:pt x="949225" y="346575"/>
                            <a:pt x="948816" y="334722"/>
                          </a:cubicBezTo>
                          <a:cubicBezTo>
                            <a:pt x="947317" y="311968"/>
                            <a:pt x="943093" y="288807"/>
                            <a:pt x="937235" y="267416"/>
                          </a:cubicBezTo>
                          <a:cubicBezTo>
                            <a:pt x="939142" y="267416"/>
                            <a:pt x="938597" y="261694"/>
                            <a:pt x="933284" y="245753"/>
                          </a:cubicBezTo>
                          <a:lnTo>
                            <a:pt x="925790" y="234309"/>
                          </a:lnTo>
                          <a:cubicBezTo>
                            <a:pt x="917888" y="214825"/>
                            <a:pt x="944456" y="270686"/>
                            <a:pt x="928788" y="231175"/>
                          </a:cubicBezTo>
                          <a:cubicBezTo>
                            <a:pt x="917888" y="212100"/>
                            <a:pt x="901947" y="183080"/>
                            <a:pt x="882737" y="159646"/>
                          </a:cubicBezTo>
                          <a:cubicBezTo>
                            <a:pt x="864343" y="136075"/>
                            <a:pt x="842544" y="117818"/>
                            <a:pt x="833007" y="114276"/>
                          </a:cubicBezTo>
                          <a:cubicBezTo>
                            <a:pt x="821698" y="102695"/>
                            <a:pt x="834097" y="111415"/>
                            <a:pt x="844860" y="120680"/>
                          </a:cubicBezTo>
                          <a:cubicBezTo>
                            <a:pt x="855760" y="129808"/>
                            <a:pt x="865297" y="137574"/>
                            <a:pt x="847721" y="117954"/>
                          </a:cubicBezTo>
                          <a:cubicBezTo>
                            <a:pt x="860120" y="127355"/>
                            <a:pt x="872382" y="140163"/>
                            <a:pt x="882191" y="151880"/>
                          </a:cubicBezTo>
                          <a:cubicBezTo>
                            <a:pt x="892001" y="163597"/>
                            <a:pt x="899495" y="173952"/>
                            <a:pt x="903991" y="176813"/>
                          </a:cubicBezTo>
                          <a:cubicBezTo>
                            <a:pt x="885734" y="153651"/>
                            <a:pt x="900585" y="166049"/>
                            <a:pt x="888731" y="150926"/>
                          </a:cubicBezTo>
                          <a:cubicBezTo>
                            <a:pt x="880965" y="142888"/>
                            <a:pt x="872927" y="135258"/>
                            <a:pt x="864616" y="128037"/>
                          </a:cubicBezTo>
                          <a:lnTo>
                            <a:pt x="869521" y="133487"/>
                          </a:lnTo>
                          <a:cubicBezTo>
                            <a:pt x="859439" y="124222"/>
                            <a:pt x="846904" y="113050"/>
                            <a:pt x="834097" y="102559"/>
                          </a:cubicBezTo>
                          <a:cubicBezTo>
                            <a:pt x="821017" y="92068"/>
                            <a:pt x="806302" y="81849"/>
                            <a:pt x="790089" y="72994"/>
                          </a:cubicBezTo>
                          <a:cubicBezTo>
                            <a:pt x="757935" y="55009"/>
                            <a:pt x="720331" y="42474"/>
                            <a:pt x="685725" y="37842"/>
                          </a:cubicBezTo>
                          <a:cubicBezTo>
                            <a:pt x="671010" y="36616"/>
                            <a:pt x="657250" y="36752"/>
                            <a:pt x="644034" y="37570"/>
                          </a:cubicBezTo>
                          <a:cubicBezTo>
                            <a:pt x="630818" y="38115"/>
                            <a:pt x="618283" y="39750"/>
                            <a:pt x="605613" y="41930"/>
                          </a:cubicBezTo>
                          <a:cubicBezTo>
                            <a:pt x="580271" y="46425"/>
                            <a:pt x="554384" y="53238"/>
                            <a:pt x="523048" y="66181"/>
                          </a:cubicBezTo>
                          <a:cubicBezTo>
                            <a:pt x="531904" y="61276"/>
                            <a:pt x="518551" y="65909"/>
                            <a:pt x="508061" y="70405"/>
                          </a:cubicBezTo>
                          <a:cubicBezTo>
                            <a:pt x="497706" y="74901"/>
                            <a:pt x="489395" y="78035"/>
                            <a:pt x="507788" y="65909"/>
                          </a:cubicBezTo>
                          <a:cubicBezTo>
                            <a:pt x="477405" y="77898"/>
                            <a:pt x="453835" y="100787"/>
                            <a:pt x="454652" y="102423"/>
                          </a:cubicBezTo>
                          <a:cubicBezTo>
                            <a:pt x="477678" y="86073"/>
                            <a:pt x="462555" y="96291"/>
                            <a:pt x="482855" y="84029"/>
                          </a:cubicBezTo>
                          <a:cubicBezTo>
                            <a:pt x="476452" y="89070"/>
                            <a:pt x="466233" y="97245"/>
                            <a:pt x="456015" y="105284"/>
                          </a:cubicBezTo>
                          <a:cubicBezTo>
                            <a:pt x="445796" y="113459"/>
                            <a:pt x="436123" y="122314"/>
                            <a:pt x="430128" y="126947"/>
                          </a:cubicBezTo>
                          <a:cubicBezTo>
                            <a:pt x="435441" y="122178"/>
                            <a:pt x="433125" y="123813"/>
                            <a:pt x="433807" y="122178"/>
                          </a:cubicBezTo>
                          <a:cubicBezTo>
                            <a:pt x="408874" y="145340"/>
                            <a:pt x="423724" y="135122"/>
                            <a:pt x="408329" y="154060"/>
                          </a:cubicBezTo>
                          <a:cubicBezTo>
                            <a:pt x="406421" y="155013"/>
                            <a:pt x="403288" y="158147"/>
                            <a:pt x="399745" y="162643"/>
                          </a:cubicBezTo>
                          <a:cubicBezTo>
                            <a:pt x="396067" y="167003"/>
                            <a:pt x="391434" y="172725"/>
                            <a:pt x="387755" y="178856"/>
                          </a:cubicBezTo>
                          <a:cubicBezTo>
                            <a:pt x="379445" y="190846"/>
                            <a:pt x="372496" y="206106"/>
                            <a:pt x="367319" y="215643"/>
                          </a:cubicBezTo>
                          <a:lnTo>
                            <a:pt x="363640" y="231175"/>
                          </a:lnTo>
                          <a:lnTo>
                            <a:pt x="360779" y="246979"/>
                          </a:lnTo>
                          <a:cubicBezTo>
                            <a:pt x="362277" y="238396"/>
                            <a:pt x="359144" y="245208"/>
                            <a:pt x="356419" y="255426"/>
                          </a:cubicBezTo>
                          <a:cubicBezTo>
                            <a:pt x="353285" y="265373"/>
                            <a:pt x="350697" y="278724"/>
                            <a:pt x="348789" y="281041"/>
                          </a:cubicBezTo>
                          <a:cubicBezTo>
                            <a:pt x="346746" y="304475"/>
                            <a:pt x="347835" y="324367"/>
                            <a:pt x="346337" y="360608"/>
                          </a:cubicBezTo>
                          <a:cubicBezTo>
                            <a:pt x="344838" y="345485"/>
                            <a:pt x="343884" y="393852"/>
                            <a:pt x="341568" y="394806"/>
                          </a:cubicBezTo>
                          <a:cubicBezTo>
                            <a:pt x="341296" y="410747"/>
                            <a:pt x="342522" y="425325"/>
                            <a:pt x="344157" y="438541"/>
                          </a:cubicBezTo>
                          <a:cubicBezTo>
                            <a:pt x="346201" y="451620"/>
                            <a:pt x="348789" y="465109"/>
                            <a:pt x="351514" y="477643"/>
                          </a:cubicBezTo>
                          <a:cubicBezTo>
                            <a:pt x="354239" y="490450"/>
                            <a:pt x="356964" y="503121"/>
                            <a:pt x="359825" y="516337"/>
                          </a:cubicBezTo>
                          <a:cubicBezTo>
                            <a:pt x="361188" y="523149"/>
                            <a:pt x="362414" y="530098"/>
                            <a:pt x="363776" y="537319"/>
                          </a:cubicBezTo>
                          <a:cubicBezTo>
                            <a:pt x="365820" y="548628"/>
                            <a:pt x="367864" y="560345"/>
                            <a:pt x="370180" y="572607"/>
                          </a:cubicBezTo>
                          <a:cubicBezTo>
                            <a:pt x="368817" y="569200"/>
                            <a:pt x="362686" y="550263"/>
                            <a:pt x="367864" y="577375"/>
                          </a:cubicBezTo>
                          <a:cubicBezTo>
                            <a:pt x="369226" y="582961"/>
                            <a:pt x="370997" y="589637"/>
                            <a:pt x="372496" y="596722"/>
                          </a:cubicBezTo>
                          <a:cubicBezTo>
                            <a:pt x="363231" y="601899"/>
                            <a:pt x="352876" y="607486"/>
                            <a:pt x="342931" y="612936"/>
                          </a:cubicBezTo>
                          <a:cubicBezTo>
                            <a:pt x="338026" y="615797"/>
                            <a:pt x="333121" y="618521"/>
                            <a:pt x="328625" y="621110"/>
                          </a:cubicBezTo>
                          <a:cubicBezTo>
                            <a:pt x="324674" y="623563"/>
                            <a:pt x="320995" y="625742"/>
                            <a:pt x="317589" y="627786"/>
                          </a:cubicBezTo>
                          <a:lnTo>
                            <a:pt x="317998" y="627514"/>
                          </a:lnTo>
                          <a:cubicBezTo>
                            <a:pt x="317998" y="627514"/>
                            <a:pt x="317589" y="627786"/>
                            <a:pt x="317453" y="627922"/>
                          </a:cubicBezTo>
                          <a:cubicBezTo>
                            <a:pt x="311458" y="631737"/>
                            <a:pt x="307779" y="634462"/>
                            <a:pt x="308052" y="635143"/>
                          </a:cubicBezTo>
                          <a:cubicBezTo>
                            <a:pt x="288841" y="651357"/>
                            <a:pt x="278895" y="659940"/>
                            <a:pt x="244425" y="692775"/>
                          </a:cubicBezTo>
                          <a:cubicBezTo>
                            <a:pt x="248921" y="692639"/>
                            <a:pt x="279032" y="666344"/>
                            <a:pt x="293337" y="655853"/>
                          </a:cubicBezTo>
                          <a:lnTo>
                            <a:pt x="304237" y="644681"/>
                          </a:lnTo>
                          <a:cubicBezTo>
                            <a:pt x="308052" y="643727"/>
                            <a:pt x="312139" y="641683"/>
                            <a:pt x="316499" y="639231"/>
                          </a:cubicBezTo>
                          <a:cubicBezTo>
                            <a:pt x="321949" y="635825"/>
                            <a:pt x="327944" y="632146"/>
                            <a:pt x="333802" y="628467"/>
                          </a:cubicBezTo>
                          <a:cubicBezTo>
                            <a:pt x="350015" y="618521"/>
                            <a:pt x="365003" y="609393"/>
                            <a:pt x="374540" y="605033"/>
                          </a:cubicBezTo>
                          <a:cubicBezTo>
                            <a:pt x="364594" y="612118"/>
                            <a:pt x="347835" y="622064"/>
                            <a:pt x="327944" y="634599"/>
                          </a:cubicBezTo>
                          <a:cubicBezTo>
                            <a:pt x="322358" y="638414"/>
                            <a:pt x="316363" y="642501"/>
                            <a:pt x="310096" y="646724"/>
                          </a:cubicBezTo>
                          <a:cubicBezTo>
                            <a:pt x="304237" y="650948"/>
                            <a:pt x="298106" y="655308"/>
                            <a:pt x="291975" y="659668"/>
                          </a:cubicBezTo>
                          <a:cubicBezTo>
                            <a:pt x="267314" y="677652"/>
                            <a:pt x="242926" y="699315"/>
                            <a:pt x="227531" y="717845"/>
                          </a:cubicBezTo>
                          <a:cubicBezTo>
                            <a:pt x="239384" y="708989"/>
                            <a:pt x="257096" y="694138"/>
                            <a:pt x="278895" y="678470"/>
                          </a:cubicBezTo>
                          <a:cubicBezTo>
                            <a:pt x="289795" y="670567"/>
                            <a:pt x="301648" y="662529"/>
                            <a:pt x="313910" y="654627"/>
                          </a:cubicBezTo>
                          <a:lnTo>
                            <a:pt x="334620" y="641820"/>
                          </a:lnTo>
                          <a:cubicBezTo>
                            <a:pt x="347835" y="634190"/>
                            <a:pt x="361051" y="626833"/>
                            <a:pt x="374267" y="619748"/>
                          </a:cubicBezTo>
                          <a:lnTo>
                            <a:pt x="350424" y="631601"/>
                          </a:lnTo>
                          <a:lnTo>
                            <a:pt x="338843" y="637596"/>
                          </a:lnTo>
                          <a:lnTo>
                            <a:pt x="328625" y="643046"/>
                          </a:lnTo>
                          <a:lnTo>
                            <a:pt x="334075" y="639776"/>
                          </a:lnTo>
                          <a:lnTo>
                            <a:pt x="340614" y="635961"/>
                          </a:lnTo>
                          <a:lnTo>
                            <a:pt x="353967" y="628467"/>
                          </a:lnTo>
                          <a:lnTo>
                            <a:pt x="380943" y="613753"/>
                          </a:lnTo>
                          <a:cubicBezTo>
                            <a:pt x="362414" y="622473"/>
                            <a:pt x="344021" y="630920"/>
                            <a:pt x="327671" y="639367"/>
                          </a:cubicBezTo>
                          <a:cubicBezTo>
                            <a:pt x="348926" y="627105"/>
                            <a:pt x="370589" y="615660"/>
                            <a:pt x="390480" y="604761"/>
                          </a:cubicBezTo>
                          <a:cubicBezTo>
                            <a:pt x="387483" y="591000"/>
                            <a:pt x="384486" y="577512"/>
                            <a:pt x="381488" y="564023"/>
                          </a:cubicBezTo>
                          <a:lnTo>
                            <a:pt x="377265" y="543859"/>
                          </a:lnTo>
                          <a:cubicBezTo>
                            <a:pt x="376311" y="538682"/>
                            <a:pt x="375221" y="533368"/>
                            <a:pt x="374267" y="528191"/>
                          </a:cubicBezTo>
                          <a:cubicBezTo>
                            <a:pt x="376584" y="540725"/>
                            <a:pt x="378491" y="551489"/>
                            <a:pt x="379990" y="559936"/>
                          </a:cubicBezTo>
                          <a:cubicBezTo>
                            <a:pt x="381625" y="569609"/>
                            <a:pt x="382578" y="576558"/>
                            <a:pt x="382987" y="580645"/>
                          </a:cubicBezTo>
                          <a:cubicBezTo>
                            <a:pt x="383668" y="588820"/>
                            <a:pt x="382033" y="585959"/>
                            <a:pt x="379036" y="570427"/>
                          </a:cubicBezTo>
                          <a:cubicBezTo>
                            <a:pt x="376584" y="555167"/>
                            <a:pt x="374267" y="542769"/>
                            <a:pt x="372496" y="533504"/>
                          </a:cubicBezTo>
                          <a:cubicBezTo>
                            <a:pt x="371406" y="528191"/>
                            <a:pt x="370316" y="523967"/>
                            <a:pt x="369090" y="520016"/>
                          </a:cubicBezTo>
                          <a:cubicBezTo>
                            <a:pt x="366774" y="512250"/>
                            <a:pt x="364321" y="505438"/>
                            <a:pt x="362277" y="492222"/>
                          </a:cubicBezTo>
                          <a:cubicBezTo>
                            <a:pt x="364185" y="507072"/>
                            <a:pt x="367727" y="526147"/>
                            <a:pt x="363640" y="514157"/>
                          </a:cubicBezTo>
                          <a:cubicBezTo>
                            <a:pt x="360915" y="487589"/>
                            <a:pt x="359144" y="470967"/>
                            <a:pt x="357509" y="454890"/>
                          </a:cubicBezTo>
                          <a:cubicBezTo>
                            <a:pt x="355738" y="438541"/>
                            <a:pt x="355056" y="425053"/>
                            <a:pt x="356010" y="400664"/>
                          </a:cubicBezTo>
                          <a:cubicBezTo>
                            <a:pt x="353422" y="403798"/>
                            <a:pt x="352468" y="388948"/>
                            <a:pt x="352468" y="372734"/>
                          </a:cubicBezTo>
                          <a:cubicBezTo>
                            <a:pt x="352332" y="356521"/>
                            <a:pt x="353285" y="338945"/>
                            <a:pt x="351242" y="335403"/>
                          </a:cubicBezTo>
                          <a:cubicBezTo>
                            <a:pt x="350833" y="342624"/>
                            <a:pt x="350152" y="349709"/>
                            <a:pt x="349879" y="356930"/>
                          </a:cubicBezTo>
                          <a:cubicBezTo>
                            <a:pt x="349062" y="341534"/>
                            <a:pt x="348926" y="326274"/>
                            <a:pt x="349470" y="311151"/>
                          </a:cubicBezTo>
                          <a:cubicBezTo>
                            <a:pt x="359144" y="270550"/>
                            <a:pt x="349198" y="347665"/>
                            <a:pt x="360915" y="286218"/>
                          </a:cubicBezTo>
                          <a:cubicBezTo>
                            <a:pt x="366092" y="258287"/>
                            <a:pt x="369771" y="245481"/>
                            <a:pt x="371951" y="233491"/>
                          </a:cubicBezTo>
                          <a:cubicBezTo>
                            <a:pt x="375085" y="221910"/>
                            <a:pt x="376856" y="211147"/>
                            <a:pt x="387347" y="192345"/>
                          </a:cubicBezTo>
                          <a:cubicBezTo>
                            <a:pt x="382714" y="206106"/>
                            <a:pt x="370997" y="237715"/>
                            <a:pt x="363776" y="272730"/>
                          </a:cubicBezTo>
                          <a:cubicBezTo>
                            <a:pt x="365548" y="265645"/>
                            <a:pt x="368272" y="259105"/>
                            <a:pt x="370452" y="252293"/>
                          </a:cubicBezTo>
                          <a:cubicBezTo>
                            <a:pt x="369907" y="258015"/>
                            <a:pt x="366229" y="272457"/>
                            <a:pt x="363640" y="289216"/>
                          </a:cubicBezTo>
                          <a:cubicBezTo>
                            <a:pt x="360779" y="305838"/>
                            <a:pt x="359008" y="324776"/>
                            <a:pt x="358190" y="337583"/>
                          </a:cubicBezTo>
                          <a:cubicBezTo>
                            <a:pt x="357782" y="316465"/>
                            <a:pt x="357236" y="321369"/>
                            <a:pt x="356010" y="333904"/>
                          </a:cubicBezTo>
                          <a:cubicBezTo>
                            <a:pt x="355056" y="346575"/>
                            <a:pt x="354375" y="367012"/>
                            <a:pt x="353285" y="376958"/>
                          </a:cubicBezTo>
                          <a:cubicBezTo>
                            <a:pt x="356555" y="380500"/>
                            <a:pt x="355738" y="352978"/>
                            <a:pt x="358599" y="385405"/>
                          </a:cubicBezTo>
                          <a:cubicBezTo>
                            <a:pt x="358463" y="355022"/>
                            <a:pt x="357645" y="350253"/>
                            <a:pt x="362277" y="313059"/>
                          </a:cubicBezTo>
                          <a:cubicBezTo>
                            <a:pt x="357645" y="353387"/>
                            <a:pt x="361460" y="372598"/>
                            <a:pt x="364321" y="389901"/>
                          </a:cubicBezTo>
                          <a:cubicBezTo>
                            <a:pt x="365820" y="398621"/>
                            <a:pt x="367455" y="406932"/>
                            <a:pt x="368954" y="417695"/>
                          </a:cubicBezTo>
                          <a:cubicBezTo>
                            <a:pt x="369635" y="423009"/>
                            <a:pt x="370316" y="428595"/>
                            <a:pt x="370997" y="435271"/>
                          </a:cubicBezTo>
                          <a:cubicBezTo>
                            <a:pt x="371678" y="442083"/>
                            <a:pt x="372496" y="449849"/>
                            <a:pt x="373450" y="458841"/>
                          </a:cubicBezTo>
                          <a:cubicBezTo>
                            <a:pt x="367727" y="424780"/>
                            <a:pt x="370316" y="471376"/>
                            <a:pt x="369635" y="475736"/>
                          </a:cubicBezTo>
                          <a:cubicBezTo>
                            <a:pt x="370997" y="483775"/>
                            <a:pt x="373177" y="495900"/>
                            <a:pt x="375493" y="507618"/>
                          </a:cubicBezTo>
                          <a:cubicBezTo>
                            <a:pt x="376720" y="513476"/>
                            <a:pt x="377946" y="519334"/>
                            <a:pt x="379036" y="524376"/>
                          </a:cubicBezTo>
                          <a:cubicBezTo>
                            <a:pt x="380671" y="531461"/>
                            <a:pt x="382033" y="537728"/>
                            <a:pt x="383123" y="542360"/>
                          </a:cubicBezTo>
                          <a:lnTo>
                            <a:pt x="383123" y="536229"/>
                          </a:lnTo>
                          <a:cubicBezTo>
                            <a:pt x="383123" y="534322"/>
                            <a:pt x="382851" y="531461"/>
                            <a:pt x="383123" y="530779"/>
                          </a:cubicBezTo>
                          <a:lnTo>
                            <a:pt x="384213" y="524376"/>
                          </a:lnTo>
                          <a:cubicBezTo>
                            <a:pt x="384758" y="526692"/>
                            <a:pt x="385167" y="528872"/>
                            <a:pt x="385712" y="531052"/>
                          </a:cubicBezTo>
                          <a:cubicBezTo>
                            <a:pt x="386529" y="535412"/>
                            <a:pt x="387483" y="539635"/>
                            <a:pt x="388300" y="543859"/>
                          </a:cubicBezTo>
                          <a:cubicBezTo>
                            <a:pt x="389935" y="552306"/>
                            <a:pt x="391434" y="560072"/>
                            <a:pt x="392933" y="567702"/>
                          </a:cubicBezTo>
                          <a:cubicBezTo>
                            <a:pt x="395794" y="582689"/>
                            <a:pt x="398110" y="596177"/>
                            <a:pt x="400154" y="609120"/>
                          </a:cubicBezTo>
                          <a:cubicBezTo>
                            <a:pt x="368409" y="623972"/>
                            <a:pt x="323856" y="645907"/>
                            <a:pt x="310504" y="658850"/>
                          </a:cubicBezTo>
                          <a:cubicBezTo>
                            <a:pt x="308733" y="661711"/>
                            <a:pt x="317589" y="656125"/>
                            <a:pt x="326309" y="650676"/>
                          </a:cubicBezTo>
                          <a:cubicBezTo>
                            <a:pt x="328625" y="649313"/>
                            <a:pt x="330805" y="647951"/>
                            <a:pt x="332848" y="646588"/>
                          </a:cubicBezTo>
                          <a:cubicBezTo>
                            <a:pt x="337072" y="644000"/>
                            <a:pt x="341023" y="641820"/>
                            <a:pt x="344021" y="640048"/>
                          </a:cubicBezTo>
                          <a:cubicBezTo>
                            <a:pt x="350152" y="636642"/>
                            <a:pt x="352741" y="635143"/>
                            <a:pt x="348789" y="637460"/>
                          </a:cubicBezTo>
                          <a:cubicBezTo>
                            <a:pt x="344974" y="639776"/>
                            <a:pt x="341160" y="641956"/>
                            <a:pt x="337617" y="644136"/>
                          </a:cubicBezTo>
                          <a:cubicBezTo>
                            <a:pt x="335028" y="645771"/>
                            <a:pt x="332576" y="647269"/>
                            <a:pt x="330124" y="648904"/>
                          </a:cubicBezTo>
                          <a:cubicBezTo>
                            <a:pt x="326854" y="650948"/>
                            <a:pt x="323856" y="652992"/>
                            <a:pt x="320859" y="654899"/>
                          </a:cubicBezTo>
                          <a:cubicBezTo>
                            <a:pt x="315000" y="658714"/>
                            <a:pt x="309414" y="662257"/>
                            <a:pt x="304237" y="665526"/>
                          </a:cubicBezTo>
                          <a:cubicBezTo>
                            <a:pt x="293882" y="672066"/>
                            <a:pt x="284754" y="677925"/>
                            <a:pt x="275761" y="683647"/>
                          </a:cubicBezTo>
                          <a:cubicBezTo>
                            <a:pt x="258050" y="695364"/>
                            <a:pt x="240746" y="705855"/>
                            <a:pt x="220310" y="726292"/>
                          </a:cubicBezTo>
                          <a:cubicBezTo>
                            <a:pt x="219219" y="729698"/>
                            <a:pt x="221672" y="731197"/>
                            <a:pt x="210364" y="747819"/>
                          </a:cubicBezTo>
                          <a:cubicBezTo>
                            <a:pt x="212407" y="741279"/>
                            <a:pt x="201508" y="751634"/>
                            <a:pt x="214996" y="733241"/>
                          </a:cubicBezTo>
                          <a:cubicBezTo>
                            <a:pt x="208456" y="740325"/>
                            <a:pt x="200826" y="747819"/>
                            <a:pt x="195376" y="756538"/>
                          </a:cubicBezTo>
                          <a:cubicBezTo>
                            <a:pt x="189790" y="765122"/>
                            <a:pt x="184477" y="773569"/>
                            <a:pt x="179845" y="780790"/>
                          </a:cubicBezTo>
                          <a:cubicBezTo>
                            <a:pt x="192379" y="765122"/>
                            <a:pt x="190744" y="769073"/>
                            <a:pt x="185703" y="777657"/>
                          </a:cubicBezTo>
                          <a:cubicBezTo>
                            <a:pt x="180117" y="785968"/>
                            <a:pt x="173441" y="800546"/>
                            <a:pt x="172078" y="803952"/>
                          </a:cubicBezTo>
                          <a:cubicBezTo>
                            <a:pt x="160906" y="821255"/>
                            <a:pt x="173032" y="797276"/>
                            <a:pt x="178891" y="785831"/>
                          </a:cubicBezTo>
                          <a:cubicBezTo>
                            <a:pt x="170035" y="799729"/>
                            <a:pt x="155184" y="814307"/>
                            <a:pt x="154911" y="825070"/>
                          </a:cubicBezTo>
                          <a:cubicBezTo>
                            <a:pt x="154230" y="824934"/>
                            <a:pt x="154775" y="821937"/>
                            <a:pt x="156138" y="817168"/>
                          </a:cubicBezTo>
                          <a:cubicBezTo>
                            <a:pt x="157909" y="812536"/>
                            <a:pt x="160770" y="806268"/>
                            <a:pt x="164176" y="799183"/>
                          </a:cubicBezTo>
                          <a:cubicBezTo>
                            <a:pt x="167719" y="792099"/>
                            <a:pt x="171125" y="783652"/>
                            <a:pt x="176166" y="776294"/>
                          </a:cubicBezTo>
                          <a:cubicBezTo>
                            <a:pt x="180934" y="768800"/>
                            <a:pt x="185839" y="761443"/>
                            <a:pt x="190335" y="754904"/>
                          </a:cubicBezTo>
                          <a:lnTo>
                            <a:pt x="177392" y="771662"/>
                          </a:lnTo>
                          <a:cubicBezTo>
                            <a:pt x="185158" y="759264"/>
                            <a:pt x="186248" y="756538"/>
                            <a:pt x="200145" y="740870"/>
                          </a:cubicBezTo>
                          <a:cubicBezTo>
                            <a:pt x="185022" y="755176"/>
                            <a:pt x="185022" y="752724"/>
                            <a:pt x="186112" y="747274"/>
                          </a:cubicBezTo>
                          <a:cubicBezTo>
                            <a:pt x="188019" y="745366"/>
                            <a:pt x="185703" y="748909"/>
                            <a:pt x="187610" y="747137"/>
                          </a:cubicBezTo>
                          <a:cubicBezTo>
                            <a:pt x="198919" y="734194"/>
                            <a:pt x="207502" y="724248"/>
                            <a:pt x="203551" y="726019"/>
                          </a:cubicBezTo>
                          <a:cubicBezTo>
                            <a:pt x="207230" y="718935"/>
                            <a:pt x="202870" y="723022"/>
                            <a:pt x="196330" y="729834"/>
                          </a:cubicBezTo>
                          <a:cubicBezTo>
                            <a:pt x="193060" y="733241"/>
                            <a:pt x="189382" y="737328"/>
                            <a:pt x="185839" y="741143"/>
                          </a:cubicBezTo>
                          <a:cubicBezTo>
                            <a:pt x="182706" y="745094"/>
                            <a:pt x="179708" y="748772"/>
                            <a:pt x="177528" y="750816"/>
                          </a:cubicBezTo>
                          <a:cubicBezTo>
                            <a:pt x="172487" y="758173"/>
                            <a:pt x="167446" y="765394"/>
                            <a:pt x="162405" y="772615"/>
                          </a:cubicBezTo>
                          <a:cubicBezTo>
                            <a:pt x="156274" y="786649"/>
                            <a:pt x="150007" y="800274"/>
                            <a:pt x="144557" y="814307"/>
                          </a:cubicBezTo>
                          <a:cubicBezTo>
                            <a:pt x="139924" y="828749"/>
                            <a:pt x="134339" y="842509"/>
                            <a:pt x="130660" y="857088"/>
                          </a:cubicBezTo>
                          <a:cubicBezTo>
                            <a:pt x="124256" y="874936"/>
                            <a:pt x="118125" y="887334"/>
                            <a:pt x="113902" y="899188"/>
                          </a:cubicBezTo>
                          <a:cubicBezTo>
                            <a:pt x="109405" y="911041"/>
                            <a:pt x="103819" y="921260"/>
                            <a:pt x="99732" y="935157"/>
                          </a:cubicBezTo>
                          <a:lnTo>
                            <a:pt x="100958" y="943740"/>
                          </a:lnTo>
                          <a:cubicBezTo>
                            <a:pt x="96189" y="959681"/>
                            <a:pt x="92783" y="975758"/>
                            <a:pt x="90331" y="984886"/>
                          </a:cubicBezTo>
                          <a:cubicBezTo>
                            <a:pt x="87742" y="994015"/>
                            <a:pt x="85971" y="996331"/>
                            <a:pt x="85835" y="985295"/>
                          </a:cubicBezTo>
                          <a:cubicBezTo>
                            <a:pt x="87197" y="984341"/>
                            <a:pt x="87742" y="979845"/>
                            <a:pt x="89241" y="972760"/>
                          </a:cubicBezTo>
                          <a:cubicBezTo>
                            <a:pt x="88968" y="971671"/>
                            <a:pt x="88968" y="970036"/>
                            <a:pt x="89241" y="967856"/>
                          </a:cubicBezTo>
                          <a:cubicBezTo>
                            <a:pt x="89241" y="967175"/>
                            <a:pt x="89105" y="966630"/>
                            <a:pt x="88968" y="966084"/>
                          </a:cubicBezTo>
                          <a:cubicBezTo>
                            <a:pt x="86244" y="984069"/>
                            <a:pt x="83382" y="998511"/>
                            <a:pt x="82429" y="1008866"/>
                          </a:cubicBezTo>
                          <a:cubicBezTo>
                            <a:pt x="81339" y="1019357"/>
                            <a:pt x="80794" y="1025488"/>
                            <a:pt x="80657" y="1026578"/>
                          </a:cubicBezTo>
                          <a:cubicBezTo>
                            <a:pt x="84609" y="964722"/>
                            <a:pt x="74935" y="1022490"/>
                            <a:pt x="70575" y="1011455"/>
                          </a:cubicBezTo>
                          <a:lnTo>
                            <a:pt x="67305" y="1042927"/>
                          </a:lnTo>
                          <a:lnTo>
                            <a:pt x="65671" y="1074536"/>
                          </a:lnTo>
                          <a:cubicBezTo>
                            <a:pt x="70712" y="1036524"/>
                            <a:pt x="68532" y="1074127"/>
                            <a:pt x="68395" y="1087616"/>
                          </a:cubicBezTo>
                          <a:cubicBezTo>
                            <a:pt x="66624" y="1089387"/>
                            <a:pt x="66215" y="1102194"/>
                            <a:pt x="66079" y="1117181"/>
                          </a:cubicBezTo>
                          <a:cubicBezTo>
                            <a:pt x="65671" y="1132168"/>
                            <a:pt x="67305" y="1149608"/>
                            <a:pt x="66897" y="1160780"/>
                          </a:cubicBezTo>
                          <a:lnTo>
                            <a:pt x="66215" y="1159145"/>
                          </a:lnTo>
                          <a:cubicBezTo>
                            <a:pt x="65262" y="1179718"/>
                            <a:pt x="67578" y="1216096"/>
                            <a:pt x="71120" y="1241574"/>
                          </a:cubicBezTo>
                          <a:cubicBezTo>
                            <a:pt x="71802" y="1240347"/>
                            <a:pt x="80930" y="1272638"/>
                            <a:pt x="86380" y="1287761"/>
                          </a:cubicBezTo>
                          <a:cubicBezTo>
                            <a:pt x="82156" y="1244026"/>
                            <a:pt x="86788" y="1269776"/>
                            <a:pt x="88424" y="1265962"/>
                          </a:cubicBezTo>
                          <a:cubicBezTo>
                            <a:pt x="88832" y="1270458"/>
                            <a:pt x="89786" y="1278632"/>
                            <a:pt x="90331" y="1279450"/>
                          </a:cubicBezTo>
                          <a:cubicBezTo>
                            <a:pt x="92102" y="1285581"/>
                            <a:pt x="90604" y="1270866"/>
                            <a:pt x="91421" y="1269504"/>
                          </a:cubicBezTo>
                          <a:cubicBezTo>
                            <a:pt x="84064" y="1223589"/>
                            <a:pt x="81339" y="1175903"/>
                            <a:pt x="76706" y="1157101"/>
                          </a:cubicBezTo>
                          <a:cubicBezTo>
                            <a:pt x="74526" y="1171407"/>
                            <a:pt x="79567" y="1181353"/>
                            <a:pt x="78886" y="1197294"/>
                          </a:cubicBezTo>
                          <a:cubicBezTo>
                            <a:pt x="74526" y="1174404"/>
                            <a:pt x="73709" y="1144567"/>
                            <a:pt x="75344" y="1106145"/>
                          </a:cubicBezTo>
                          <a:lnTo>
                            <a:pt x="78614" y="1093611"/>
                          </a:lnTo>
                          <a:cubicBezTo>
                            <a:pt x="78341" y="1080667"/>
                            <a:pt x="79567" y="1067997"/>
                            <a:pt x="79840" y="1055053"/>
                          </a:cubicBezTo>
                          <a:cubicBezTo>
                            <a:pt x="80385" y="1071266"/>
                            <a:pt x="82974" y="1061729"/>
                            <a:pt x="81747" y="1102058"/>
                          </a:cubicBezTo>
                          <a:cubicBezTo>
                            <a:pt x="84200" y="1097017"/>
                            <a:pt x="83110" y="1062138"/>
                            <a:pt x="86925" y="1037750"/>
                          </a:cubicBezTo>
                          <a:lnTo>
                            <a:pt x="84881" y="1024806"/>
                          </a:lnTo>
                          <a:cubicBezTo>
                            <a:pt x="86107" y="1029711"/>
                            <a:pt x="93874" y="978074"/>
                            <a:pt x="91557" y="1015269"/>
                          </a:cubicBezTo>
                          <a:lnTo>
                            <a:pt x="88968" y="1045380"/>
                          </a:lnTo>
                          <a:lnTo>
                            <a:pt x="88015" y="1075762"/>
                          </a:lnTo>
                          <a:lnTo>
                            <a:pt x="91966" y="1059277"/>
                          </a:lnTo>
                          <a:lnTo>
                            <a:pt x="90195" y="1084754"/>
                          </a:lnTo>
                          <a:lnTo>
                            <a:pt x="89650" y="1110369"/>
                          </a:lnTo>
                          <a:lnTo>
                            <a:pt x="88151" y="1098243"/>
                          </a:lnTo>
                          <a:cubicBezTo>
                            <a:pt x="87606" y="1139389"/>
                            <a:pt x="87061" y="1145656"/>
                            <a:pt x="85154" y="1151788"/>
                          </a:cubicBezTo>
                          <a:cubicBezTo>
                            <a:pt x="83655" y="1157919"/>
                            <a:pt x="81884" y="1164322"/>
                            <a:pt x="86380" y="1206150"/>
                          </a:cubicBezTo>
                          <a:cubicBezTo>
                            <a:pt x="92920" y="1232036"/>
                            <a:pt x="95372" y="1259967"/>
                            <a:pt x="102184" y="1311331"/>
                          </a:cubicBezTo>
                          <a:cubicBezTo>
                            <a:pt x="95372" y="1274545"/>
                            <a:pt x="98506" y="1308062"/>
                            <a:pt x="93737" y="1294437"/>
                          </a:cubicBezTo>
                          <a:cubicBezTo>
                            <a:pt x="97688" y="1332586"/>
                            <a:pt x="103819" y="1344848"/>
                            <a:pt x="109269" y="1364195"/>
                          </a:cubicBezTo>
                          <a:cubicBezTo>
                            <a:pt x="108724" y="1374277"/>
                            <a:pt x="108179" y="1381634"/>
                            <a:pt x="102184" y="1347573"/>
                          </a:cubicBezTo>
                          <a:cubicBezTo>
                            <a:pt x="96462" y="1344167"/>
                            <a:pt x="111313" y="1392261"/>
                            <a:pt x="107362" y="1396213"/>
                          </a:cubicBezTo>
                          <a:cubicBezTo>
                            <a:pt x="119351" y="1452482"/>
                            <a:pt x="129433" y="1473872"/>
                            <a:pt x="138971" y="1497579"/>
                          </a:cubicBezTo>
                          <a:cubicBezTo>
                            <a:pt x="148644" y="1521422"/>
                            <a:pt x="158182" y="1547445"/>
                            <a:pt x="175212" y="1612571"/>
                          </a:cubicBezTo>
                          <a:lnTo>
                            <a:pt x="171670" y="1608347"/>
                          </a:lnTo>
                          <a:cubicBezTo>
                            <a:pt x="200417" y="1688868"/>
                            <a:pt x="215268" y="1736146"/>
                            <a:pt x="245923" y="1809719"/>
                          </a:cubicBezTo>
                          <a:cubicBezTo>
                            <a:pt x="251918" y="1829883"/>
                            <a:pt x="258458" y="1849775"/>
                            <a:pt x="264725" y="1869803"/>
                          </a:cubicBezTo>
                          <a:cubicBezTo>
                            <a:pt x="258595" y="1857132"/>
                            <a:pt x="240610" y="1823615"/>
                            <a:pt x="244970" y="1840919"/>
                          </a:cubicBezTo>
                          <a:cubicBezTo>
                            <a:pt x="238294" y="1810536"/>
                            <a:pt x="224806" y="1781107"/>
                            <a:pt x="215813" y="1749361"/>
                          </a:cubicBezTo>
                          <a:cubicBezTo>
                            <a:pt x="213361" y="1746773"/>
                            <a:pt x="217176" y="1759580"/>
                            <a:pt x="218402" y="1765302"/>
                          </a:cubicBezTo>
                          <a:cubicBezTo>
                            <a:pt x="211317" y="1746773"/>
                            <a:pt x="210091" y="1736554"/>
                            <a:pt x="200281" y="1712302"/>
                          </a:cubicBezTo>
                          <a:cubicBezTo>
                            <a:pt x="199736" y="1713801"/>
                            <a:pt x="208184" y="1741187"/>
                            <a:pt x="200281" y="1721159"/>
                          </a:cubicBezTo>
                          <a:cubicBezTo>
                            <a:pt x="197284" y="1709578"/>
                            <a:pt x="194150" y="1698133"/>
                            <a:pt x="191289" y="1686552"/>
                          </a:cubicBezTo>
                          <a:cubicBezTo>
                            <a:pt x="174394" y="1642000"/>
                            <a:pt x="176030" y="1666933"/>
                            <a:pt x="160089" y="1613252"/>
                          </a:cubicBezTo>
                          <a:cubicBezTo>
                            <a:pt x="166220" y="1622244"/>
                            <a:pt x="176438" y="1641182"/>
                            <a:pt x="184204" y="1661347"/>
                          </a:cubicBezTo>
                          <a:cubicBezTo>
                            <a:pt x="176438" y="1636959"/>
                            <a:pt x="197011" y="1692956"/>
                            <a:pt x="191016" y="1670339"/>
                          </a:cubicBezTo>
                          <a:cubicBezTo>
                            <a:pt x="175076" y="1636959"/>
                            <a:pt x="172624" y="1619110"/>
                            <a:pt x="155865" y="1573196"/>
                          </a:cubicBezTo>
                          <a:cubicBezTo>
                            <a:pt x="158045" y="1578509"/>
                            <a:pt x="159408" y="1579736"/>
                            <a:pt x="163086" y="1591044"/>
                          </a:cubicBezTo>
                          <a:cubicBezTo>
                            <a:pt x="156683" y="1568291"/>
                            <a:pt x="150688" y="1545538"/>
                            <a:pt x="144966" y="1522785"/>
                          </a:cubicBezTo>
                          <a:cubicBezTo>
                            <a:pt x="146873" y="1540360"/>
                            <a:pt x="127390" y="1467196"/>
                            <a:pt x="125482" y="1474417"/>
                          </a:cubicBezTo>
                          <a:cubicBezTo>
                            <a:pt x="134202" y="1511068"/>
                            <a:pt x="137745" y="1523875"/>
                            <a:pt x="141968" y="1537908"/>
                          </a:cubicBezTo>
                          <a:cubicBezTo>
                            <a:pt x="145919" y="1551941"/>
                            <a:pt x="150279" y="1567337"/>
                            <a:pt x="162132" y="1608756"/>
                          </a:cubicBezTo>
                          <a:cubicBezTo>
                            <a:pt x="154094" y="1585730"/>
                            <a:pt x="141287" y="1556710"/>
                            <a:pt x="134066" y="1543358"/>
                          </a:cubicBezTo>
                          <a:cubicBezTo>
                            <a:pt x="134066" y="1542540"/>
                            <a:pt x="133793" y="1541314"/>
                            <a:pt x="133112" y="1538726"/>
                          </a:cubicBezTo>
                          <a:cubicBezTo>
                            <a:pt x="125891" y="1527009"/>
                            <a:pt x="128616" y="1540224"/>
                            <a:pt x="122349" y="1541723"/>
                          </a:cubicBezTo>
                          <a:cubicBezTo>
                            <a:pt x="137472" y="1578509"/>
                            <a:pt x="141696" y="1604941"/>
                            <a:pt x="158726" y="1648540"/>
                          </a:cubicBezTo>
                          <a:cubicBezTo>
                            <a:pt x="164857" y="1655761"/>
                            <a:pt x="154503" y="1621427"/>
                            <a:pt x="146873" y="1599627"/>
                          </a:cubicBezTo>
                          <a:cubicBezTo>
                            <a:pt x="151505" y="1612571"/>
                            <a:pt x="156683" y="1625242"/>
                            <a:pt x="161588" y="1638049"/>
                          </a:cubicBezTo>
                          <a:lnTo>
                            <a:pt x="157500" y="1630828"/>
                          </a:lnTo>
                          <a:cubicBezTo>
                            <a:pt x="167719" y="1664072"/>
                            <a:pt x="178891" y="1697043"/>
                            <a:pt x="190472" y="1729878"/>
                          </a:cubicBezTo>
                          <a:cubicBezTo>
                            <a:pt x="183523" y="1711349"/>
                            <a:pt x="179163" y="1705763"/>
                            <a:pt x="174394" y="1696498"/>
                          </a:cubicBezTo>
                          <a:cubicBezTo>
                            <a:pt x="178754" y="1709305"/>
                            <a:pt x="182433" y="1722112"/>
                            <a:pt x="186384" y="1735873"/>
                          </a:cubicBezTo>
                          <a:cubicBezTo>
                            <a:pt x="188564" y="1731922"/>
                            <a:pt x="191425" y="1732876"/>
                            <a:pt x="195922" y="1745274"/>
                          </a:cubicBezTo>
                          <a:cubicBezTo>
                            <a:pt x="218674" y="1808492"/>
                            <a:pt x="230392" y="1844189"/>
                            <a:pt x="236250" y="1868713"/>
                          </a:cubicBezTo>
                          <a:cubicBezTo>
                            <a:pt x="237340" y="1871029"/>
                            <a:pt x="238566" y="1873754"/>
                            <a:pt x="239520" y="1875934"/>
                          </a:cubicBezTo>
                          <a:cubicBezTo>
                            <a:pt x="238294" y="1864217"/>
                            <a:pt x="263772" y="1917761"/>
                            <a:pt x="275489" y="1935473"/>
                          </a:cubicBezTo>
                          <a:cubicBezTo>
                            <a:pt x="271811" y="1936018"/>
                            <a:pt x="287342" y="1968172"/>
                            <a:pt x="293609" y="1986702"/>
                          </a:cubicBezTo>
                          <a:cubicBezTo>
                            <a:pt x="301648" y="1994468"/>
                            <a:pt x="301103" y="1979481"/>
                            <a:pt x="294700" y="1956591"/>
                          </a:cubicBezTo>
                          <a:cubicBezTo>
                            <a:pt x="273037" y="1916399"/>
                            <a:pt x="281075" y="1934792"/>
                            <a:pt x="267587" y="1917080"/>
                          </a:cubicBezTo>
                          <a:cubicBezTo>
                            <a:pt x="256960" y="1895145"/>
                            <a:pt x="246333" y="1873209"/>
                            <a:pt x="236114" y="1851001"/>
                          </a:cubicBezTo>
                          <a:lnTo>
                            <a:pt x="245379" y="1864898"/>
                          </a:lnTo>
                          <a:cubicBezTo>
                            <a:pt x="232708" y="1830700"/>
                            <a:pt x="216086" y="1799636"/>
                            <a:pt x="220991" y="1800590"/>
                          </a:cubicBezTo>
                          <a:cubicBezTo>
                            <a:pt x="230664" y="1817484"/>
                            <a:pt x="240882" y="1847595"/>
                            <a:pt x="250829" y="1864080"/>
                          </a:cubicBezTo>
                          <a:lnTo>
                            <a:pt x="243199" y="1841191"/>
                          </a:lnTo>
                          <a:cubicBezTo>
                            <a:pt x="263227" y="1878931"/>
                            <a:pt x="247559" y="1862991"/>
                            <a:pt x="270312" y="1909178"/>
                          </a:cubicBezTo>
                          <a:cubicBezTo>
                            <a:pt x="266360" y="1890240"/>
                            <a:pt x="272219" y="1913401"/>
                            <a:pt x="283391" y="1932612"/>
                          </a:cubicBezTo>
                          <a:cubicBezTo>
                            <a:pt x="278486" y="1915445"/>
                            <a:pt x="247150" y="1849638"/>
                            <a:pt x="258867" y="1861492"/>
                          </a:cubicBezTo>
                          <a:cubicBezTo>
                            <a:pt x="271402" y="1885062"/>
                            <a:pt x="287206" y="1947191"/>
                            <a:pt x="307370" y="1977028"/>
                          </a:cubicBezTo>
                          <a:lnTo>
                            <a:pt x="306008" y="1975666"/>
                          </a:lnTo>
                          <a:cubicBezTo>
                            <a:pt x="308188" y="1980707"/>
                            <a:pt x="310232" y="1985476"/>
                            <a:pt x="312139" y="1989835"/>
                          </a:cubicBezTo>
                          <a:cubicBezTo>
                            <a:pt x="312684" y="1991062"/>
                            <a:pt x="313229" y="1992151"/>
                            <a:pt x="313910" y="1993105"/>
                          </a:cubicBezTo>
                          <a:cubicBezTo>
                            <a:pt x="315000" y="1995012"/>
                            <a:pt x="316090" y="1996239"/>
                            <a:pt x="317044" y="1997057"/>
                          </a:cubicBezTo>
                          <a:cubicBezTo>
                            <a:pt x="317998" y="1997738"/>
                            <a:pt x="318679" y="1998283"/>
                            <a:pt x="319632" y="1997874"/>
                          </a:cubicBezTo>
                          <a:cubicBezTo>
                            <a:pt x="320723" y="1996511"/>
                            <a:pt x="321677" y="1995285"/>
                            <a:pt x="322494" y="1994195"/>
                          </a:cubicBezTo>
                          <a:cubicBezTo>
                            <a:pt x="323856" y="1994604"/>
                            <a:pt x="326036" y="1993105"/>
                            <a:pt x="327807" y="1991743"/>
                          </a:cubicBezTo>
                          <a:lnTo>
                            <a:pt x="328489" y="1991198"/>
                          </a:lnTo>
                          <a:lnTo>
                            <a:pt x="332440" y="1988882"/>
                          </a:lnTo>
                          <a:cubicBezTo>
                            <a:pt x="335301" y="1987110"/>
                            <a:pt x="338299" y="1985476"/>
                            <a:pt x="341160" y="1983704"/>
                          </a:cubicBezTo>
                          <a:cubicBezTo>
                            <a:pt x="346882" y="1980435"/>
                            <a:pt x="352604" y="1977164"/>
                            <a:pt x="357782" y="1974167"/>
                          </a:cubicBezTo>
                          <a:lnTo>
                            <a:pt x="358054" y="1976075"/>
                          </a:lnTo>
                          <a:lnTo>
                            <a:pt x="387892" y="1959180"/>
                          </a:lnTo>
                          <a:cubicBezTo>
                            <a:pt x="381488" y="1964494"/>
                            <a:pt x="372632" y="1969262"/>
                            <a:pt x="362142" y="1974440"/>
                          </a:cubicBezTo>
                          <a:cubicBezTo>
                            <a:pt x="356964" y="1977028"/>
                            <a:pt x="351242" y="1979753"/>
                            <a:pt x="345383" y="1982750"/>
                          </a:cubicBezTo>
                          <a:cubicBezTo>
                            <a:pt x="342386" y="1984249"/>
                            <a:pt x="339388" y="1985884"/>
                            <a:pt x="336254" y="1987383"/>
                          </a:cubicBezTo>
                          <a:cubicBezTo>
                            <a:pt x="333666" y="1988745"/>
                            <a:pt x="331077" y="1990244"/>
                            <a:pt x="328352" y="1991743"/>
                          </a:cubicBezTo>
                          <a:lnTo>
                            <a:pt x="329442" y="1993105"/>
                          </a:lnTo>
                          <a:cubicBezTo>
                            <a:pt x="329442" y="1993105"/>
                            <a:pt x="330941" y="1993514"/>
                            <a:pt x="331759" y="1993786"/>
                          </a:cubicBezTo>
                          <a:lnTo>
                            <a:pt x="330260" y="1994331"/>
                          </a:lnTo>
                          <a:lnTo>
                            <a:pt x="329851" y="1994331"/>
                          </a:lnTo>
                          <a:cubicBezTo>
                            <a:pt x="329851" y="1994331"/>
                            <a:pt x="329170" y="1994331"/>
                            <a:pt x="329170" y="1994331"/>
                          </a:cubicBezTo>
                          <a:lnTo>
                            <a:pt x="327944" y="1994331"/>
                          </a:lnTo>
                          <a:cubicBezTo>
                            <a:pt x="327126" y="1994740"/>
                            <a:pt x="326581" y="1995012"/>
                            <a:pt x="325900" y="1995285"/>
                          </a:cubicBezTo>
                          <a:cubicBezTo>
                            <a:pt x="324674" y="1995966"/>
                            <a:pt x="323447" y="1997192"/>
                            <a:pt x="322085" y="1998691"/>
                          </a:cubicBezTo>
                          <a:cubicBezTo>
                            <a:pt x="320859" y="1999918"/>
                            <a:pt x="318815" y="2002915"/>
                            <a:pt x="317453" y="2003460"/>
                          </a:cubicBezTo>
                          <a:cubicBezTo>
                            <a:pt x="316363" y="2003187"/>
                            <a:pt x="315000" y="2002643"/>
                            <a:pt x="313774" y="2001552"/>
                          </a:cubicBezTo>
                          <a:cubicBezTo>
                            <a:pt x="315682" y="2009591"/>
                            <a:pt x="323584" y="2001552"/>
                            <a:pt x="329170" y="1999100"/>
                          </a:cubicBezTo>
                          <a:cubicBezTo>
                            <a:pt x="331622" y="1997601"/>
                            <a:pt x="334075" y="1996239"/>
                            <a:pt x="336254" y="1994877"/>
                          </a:cubicBezTo>
                          <a:cubicBezTo>
                            <a:pt x="340751" y="1992288"/>
                            <a:pt x="344838" y="1989835"/>
                            <a:pt x="348381" y="1987519"/>
                          </a:cubicBezTo>
                          <a:cubicBezTo>
                            <a:pt x="355465" y="1983023"/>
                            <a:pt x="360370" y="1979208"/>
                            <a:pt x="361596" y="1976756"/>
                          </a:cubicBezTo>
                          <a:lnTo>
                            <a:pt x="384077" y="1968445"/>
                          </a:lnTo>
                          <a:lnTo>
                            <a:pt x="393478" y="1962041"/>
                          </a:lnTo>
                          <a:cubicBezTo>
                            <a:pt x="410236" y="1955910"/>
                            <a:pt x="396203" y="1967900"/>
                            <a:pt x="366501" y="1984794"/>
                          </a:cubicBezTo>
                          <a:cubicBezTo>
                            <a:pt x="360915" y="1986838"/>
                            <a:pt x="358054" y="1987928"/>
                            <a:pt x="359280" y="1986429"/>
                          </a:cubicBezTo>
                          <a:cubicBezTo>
                            <a:pt x="352604" y="1990789"/>
                            <a:pt x="346473" y="1995421"/>
                            <a:pt x="337617" y="2001007"/>
                          </a:cubicBezTo>
                          <a:cubicBezTo>
                            <a:pt x="336663" y="2001552"/>
                            <a:pt x="334892" y="2002643"/>
                            <a:pt x="334620" y="2002915"/>
                          </a:cubicBezTo>
                          <a:lnTo>
                            <a:pt x="333257" y="2003869"/>
                          </a:lnTo>
                          <a:cubicBezTo>
                            <a:pt x="332304" y="2004550"/>
                            <a:pt x="331077" y="2005231"/>
                            <a:pt x="329987" y="2006049"/>
                          </a:cubicBezTo>
                          <a:cubicBezTo>
                            <a:pt x="327535" y="2007547"/>
                            <a:pt x="324674" y="2009182"/>
                            <a:pt x="321268" y="2010681"/>
                          </a:cubicBezTo>
                          <a:lnTo>
                            <a:pt x="328216" y="2004959"/>
                          </a:lnTo>
                          <a:cubicBezTo>
                            <a:pt x="324401" y="2007002"/>
                            <a:pt x="320586" y="2009046"/>
                            <a:pt x="316908" y="2011226"/>
                          </a:cubicBezTo>
                          <a:cubicBezTo>
                            <a:pt x="314728" y="2013542"/>
                            <a:pt x="314183" y="2010681"/>
                            <a:pt x="313229" y="2009182"/>
                          </a:cubicBezTo>
                          <a:cubicBezTo>
                            <a:pt x="312276" y="2007547"/>
                            <a:pt x="311458" y="2006049"/>
                            <a:pt x="310640" y="2004550"/>
                          </a:cubicBezTo>
                          <a:cubicBezTo>
                            <a:pt x="308869" y="2001552"/>
                            <a:pt x="307234" y="1998964"/>
                            <a:pt x="305463" y="1996648"/>
                          </a:cubicBezTo>
                          <a:cubicBezTo>
                            <a:pt x="304509" y="1995421"/>
                            <a:pt x="303692" y="1994331"/>
                            <a:pt x="303010" y="1993378"/>
                          </a:cubicBezTo>
                          <a:cubicBezTo>
                            <a:pt x="301784" y="1991334"/>
                            <a:pt x="300286" y="1989018"/>
                            <a:pt x="299060" y="1987383"/>
                          </a:cubicBezTo>
                          <a:cubicBezTo>
                            <a:pt x="302602" y="1995966"/>
                            <a:pt x="306144" y="2004413"/>
                            <a:pt x="309550" y="2012861"/>
                          </a:cubicBezTo>
                          <a:lnTo>
                            <a:pt x="311867" y="2018447"/>
                          </a:lnTo>
                          <a:cubicBezTo>
                            <a:pt x="311867" y="2018447"/>
                            <a:pt x="312139" y="2019673"/>
                            <a:pt x="312548" y="2019537"/>
                          </a:cubicBezTo>
                          <a:lnTo>
                            <a:pt x="313774" y="2018855"/>
                          </a:lnTo>
                          <a:lnTo>
                            <a:pt x="316363" y="2017493"/>
                          </a:lnTo>
                          <a:lnTo>
                            <a:pt x="326854" y="2012043"/>
                          </a:lnTo>
                          <a:cubicBezTo>
                            <a:pt x="352741" y="1998146"/>
                            <a:pt x="378218" y="1984522"/>
                            <a:pt x="403015" y="1971169"/>
                          </a:cubicBezTo>
                          <a:cubicBezTo>
                            <a:pt x="416231" y="1955365"/>
                            <a:pt x="434215" y="1940923"/>
                            <a:pt x="439529" y="1930160"/>
                          </a:cubicBezTo>
                          <a:cubicBezTo>
                            <a:pt x="477269" y="1908360"/>
                            <a:pt x="528770" y="1879476"/>
                            <a:pt x="563376" y="1863808"/>
                          </a:cubicBezTo>
                          <a:lnTo>
                            <a:pt x="560924" y="1866669"/>
                          </a:lnTo>
                          <a:cubicBezTo>
                            <a:pt x="577546" y="1858494"/>
                            <a:pt x="592260" y="1850184"/>
                            <a:pt x="604387" y="1842690"/>
                          </a:cubicBezTo>
                          <a:cubicBezTo>
                            <a:pt x="622371" y="1835060"/>
                            <a:pt x="594440" y="1852227"/>
                            <a:pt x="606839" y="1846777"/>
                          </a:cubicBezTo>
                          <a:lnTo>
                            <a:pt x="660656" y="1815032"/>
                          </a:lnTo>
                          <a:cubicBezTo>
                            <a:pt x="658748" y="1819664"/>
                            <a:pt x="612561" y="1844597"/>
                            <a:pt x="590762" y="1856587"/>
                          </a:cubicBezTo>
                          <a:cubicBezTo>
                            <a:pt x="594713" y="1854134"/>
                            <a:pt x="602888" y="1849093"/>
                            <a:pt x="600027" y="1850184"/>
                          </a:cubicBezTo>
                          <a:cubicBezTo>
                            <a:pt x="573867" y="1862854"/>
                            <a:pt x="528906" y="1893237"/>
                            <a:pt x="515554" y="1895145"/>
                          </a:cubicBezTo>
                          <a:cubicBezTo>
                            <a:pt x="503428" y="1902502"/>
                            <a:pt x="539261" y="1878523"/>
                            <a:pt x="497025" y="1901003"/>
                          </a:cubicBezTo>
                          <a:cubicBezTo>
                            <a:pt x="468004" y="1914628"/>
                            <a:pt x="460783" y="1923211"/>
                            <a:pt x="458467" y="1926072"/>
                          </a:cubicBezTo>
                          <a:cubicBezTo>
                            <a:pt x="458876" y="1927843"/>
                            <a:pt x="503837" y="1904409"/>
                            <a:pt x="489395" y="1914628"/>
                          </a:cubicBezTo>
                          <a:cubicBezTo>
                            <a:pt x="511194" y="1902638"/>
                            <a:pt x="518824" y="1895826"/>
                            <a:pt x="547708" y="1882201"/>
                          </a:cubicBezTo>
                          <a:cubicBezTo>
                            <a:pt x="526045" y="1894055"/>
                            <a:pt x="498251" y="1913265"/>
                            <a:pt x="485307" y="1917080"/>
                          </a:cubicBezTo>
                          <a:cubicBezTo>
                            <a:pt x="443889" y="1943239"/>
                            <a:pt x="454107" y="1947326"/>
                            <a:pt x="474544" y="1936836"/>
                          </a:cubicBezTo>
                          <a:cubicBezTo>
                            <a:pt x="468413" y="1937108"/>
                            <a:pt x="551387" y="1891738"/>
                            <a:pt x="493346" y="1918988"/>
                          </a:cubicBezTo>
                          <a:cubicBezTo>
                            <a:pt x="517053" y="1902366"/>
                            <a:pt x="563376" y="1877433"/>
                            <a:pt x="595394" y="1857677"/>
                          </a:cubicBezTo>
                          <a:lnTo>
                            <a:pt x="594168" y="1859039"/>
                          </a:lnTo>
                          <a:lnTo>
                            <a:pt x="634905" y="1836150"/>
                          </a:lnTo>
                          <a:cubicBezTo>
                            <a:pt x="629592" y="1840101"/>
                            <a:pt x="617466" y="1847458"/>
                            <a:pt x="618011" y="1849366"/>
                          </a:cubicBezTo>
                          <a:lnTo>
                            <a:pt x="672645" y="1814351"/>
                          </a:lnTo>
                          <a:cubicBezTo>
                            <a:pt x="657386" y="1824433"/>
                            <a:pt x="662563" y="1822253"/>
                            <a:pt x="673599" y="1816667"/>
                          </a:cubicBezTo>
                          <a:cubicBezTo>
                            <a:pt x="675916" y="1815577"/>
                            <a:pt x="678777" y="1814214"/>
                            <a:pt x="681365" y="1812988"/>
                          </a:cubicBezTo>
                          <a:cubicBezTo>
                            <a:pt x="683681" y="1811899"/>
                            <a:pt x="685998" y="1810945"/>
                            <a:pt x="687769" y="1810400"/>
                          </a:cubicBezTo>
                          <a:cubicBezTo>
                            <a:pt x="687496" y="1807402"/>
                            <a:pt x="690221" y="1803724"/>
                            <a:pt x="682728" y="1805904"/>
                          </a:cubicBezTo>
                          <a:cubicBezTo>
                            <a:pt x="674825" y="1807811"/>
                            <a:pt x="680957" y="1808628"/>
                            <a:pt x="674825" y="1812035"/>
                          </a:cubicBezTo>
                          <a:cubicBezTo>
                            <a:pt x="676869" y="1809310"/>
                            <a:pt x="678095" y="1806993"/>
                            <a:pt x="678640" y="1805086"/>
                          </a:cubicBezTo>
                          <a:lnTo>
                            <a:pt x="679594" y="1805086"/>
                          </a:lnTo>
                          <a:cubicBezTo>
                            <a:pt x="679594" y="1804405"/>
                            <a:pt x="679458" y="1803724"/>
                            <a:pt x="679185" y="1803179"/>
                          </a:cubicBezTo>
                          <a:cubicBezTo>
                            <a:pt x="679185" y="1802906"/>
                            <a:pt x="678913" y="1802634"/>
                            <a:pt x="678777" y="1802361"/>
                          </a:cubicBezTo>
                          <a:cubicBezTo>
                            <a:pt x="678368" y="1802089"/>
                            <a:pt x="677686" y="1801680"/>
                            <a:pt x="677278" y="1801407"/>
                          </a:cubicBezTo>
                          <a:cubicBezTo>
                            <a:pt x="675643" y="1798683"/>
                            <a:pt x="678368" y="1798955"/>
                            <a:pt x="680820" y="1799772"/>
                          </a:cubicBezTo>
                          <a:cubicBezTo>
                            <a:pt x="682046" y="1800181"/>
                            <a:pt x="683000" y="1800590"/>
                            <a:pt x="683000" y="1799909"/>
                          </a:cubicBezTo>
                          <a:cubicBezTo>
                            <a:pt x="682864" y="1799091"/>
                            <a:pt x="682183" y="1798546"/>
                            <a:pt x="678095" y="1793369"/>
                          </a:cubicBezTo>
                          <a:cubicBezTo>
                            <a:pt x="677005" y="1794595"/>
                            <a:pt x="675779" y="1795821"/>
                            <a:pt x="674553" y="1796775"/>
                          </a:cubicBezTo>
                          <a:cubicBezTo>
                            <a:pt x="673327" y="1794459"/>
                            <a:pt x="671964" y="1792006"/>
                            <a:pt x="670602" y="1789418"/>
                          </a:cubicBezTo>
                          <a:cubicBezTo>
                            <a:pt x="665969" y="1781243"/>
                            <a:pt x="661201" y="1772932"/>
                            <a:pt x="656432" y="1764485"/>
                          </a:cubicBezTo>
                          <a:cubicBezTo>
                            <a:pt x="647031" y="1747318"/>
                            <a:pt x="637494" y="1730015"/>
                            <a:pt x="628230" y="1713256"/>
                          </a:cubicBezTo>
                          <a:cubicBezTo>
                            <a:pt x="609972" y="1679468"/>
                            <a:pt x="593078" y="1647994"/>
                            <a:pt x="579998" y="1626195"/>
                          </a:cubicBezTo>
                          <a:cubicBezTo>
                            <a:pt x="589127" y="1637231"/>
                            <a:pt x="595939" y="1640365"/>
                            <a:pt x="588991" y="1622244"/>
                          </a:cubicBezTo>
                          <a:cubicBezTo>
                            <a:pt x="598664" y="1641864"/>
                            <a:pt x="620327" y="1680012"/>
                            <a:pt x="636540" y="1706717"/>
                          </a:cubicBezTo>
                          <a:cubicBezTo>
                            <a:pt x="638857" y="1712302"/>
                            <a:pt x="611880" y="1675789"/>
                            <a:pt x="596212" y="1645542"/>
                          </a:cubicBezTo>
                          <a:cubicBezTo>
                            <a:pt x="597166" y="1663935"/>
                            <a:pt x="642808" y="1717616"/>
                            <a:pt x="637903" y="1724974"/>
                          </a:cubicBezTo>
                          <a:cubicBezTo>
                            <a:pt x="648258" y="1744048"/>
                            <a:pt x="656023" y="1756719"/>
                            <a:pt x="662291" y="1766120"/>
                          </a:cubicBezTo>
                          <a:cubicBezTo>
                            <a:pt x="665424" y="1770752"/>
                            <a:pt x="668149" y="1774703"/>
                            <a:pt x="670738" y="1778109"/>
                          </a:cubicBezTo>
                          <a:cubicBezTo>
                            <a:pt x="671964" y="1779744"/>
                            <a:pt x="673190" y="1781379"/>
                            <a:pt x="674417" y="1782878"/>
                          </a:cubicBezTo>
                          <a:cubicBezTo>
                            <a:pt x="675643" y="1784377"/>
                            <a:pt x="676869" y="1786148"/>
                            <a:pt x="677278" y="1786284"/>
                          </a:cubicBezTo>
                          <a:cubicBezTo>
                            <a:pt x="681501" y="1789963"/>
                            <a:pt x="688041" y="1797456"/>
                            <a:pt x="689676" y="1805222"/>
                          </a:cubicBezTo>
                          <a:cubicBezTo>
                            <a:pt x="694445" y="1806721"/>
                            <a:pt x="686270" y="1809037"/>
                            <a:pt x="688178" y="1811626"/>
                          </a:cubicBezTo>
                          <a:cubicBezTo>
                            <a:pt x="691447" y="1811626"/>
                            <a:pt x="695671" y="1810127"/>
                            <a:pt x="700167" y="1807947"/>
                          </a:cubicBezTo>
                          <a:cubicBezTo>
                            <a:pt x="698123" y="1803996"/>
                            <a:pt x="695262" y="1799636"/>
                            <a:pt x="691311" y="1793778"/>
                          </a:cubicBezTo>
                          <a:cubicBezTo>
                            <a:pt x="686406" y="1786829"/>
                            <a:pt x="665288" y="1754130"/>
                            <a:pt x="654934" y="1734511"/>
                          </a:cubicBezTo>
                          <a:cubicBezTo>
                            <a:pt x="657522" y="1738325"/>
                            <a:pt x="662836" y="1746228"/>
                            <a:pt x="664335" y="1747454"/>
                          </a:cubicBezTo>
                          <a:cubicBezTo>
                            <a:pt x="647849" y="1717753"/>
                            <a:pt x="640083" y="1705899"/>
                            <a:pt x="627003" y="1686007"/>
                          </a:cubicBezTo>
                          <a:lnTo>
                            <a:pt x="628093" y="1688868"/>
                          </a:lnTo>
                          <a:cubicBezTo>
                            <a:pt x="604387" y="1654534"/>
                            <a:pt x="617738" y="1665162"/>
                            <a:pt x="606975" y="1643090"/>
                          </a:cubicBezTo>
                          <a:cubicBezTo>
                            <a:pt x="601798" y="1635051"/>
                            <a:pt x="586402" y="1604668"/>
                            <a:pt x="586811" y="1610800"/>
                          </a:cubicBezTo>
                          <a:lnTo>
                            <a:pt x="568963" y="1570062"/>
                          </a:lnTo>
                          <a:lnTo>
                            <a:pt x="566374" y="1573877"/>
                          </a:lnTo>
                          <a:cubicBezTo>
                            <a:pt x="554521" y="1551805"/>
                            <a:pt x="554521" y="1545674"/>
                            <a:pt x="541986" y="1526463"/>
                          </a:cubicBezTo>
                          <a:lnTo>
                            <a:pt x="538307" y="1527145"/>
                          </a:lnTo>
                          <a:cubicBezTo>
                            <a:pt x="547300" y="1545947"/>
                            <a:pt x="556428" y="1564612"/>
                            <a:pt x="565692" y="1583142"/>
                          </a:cubicBezTo>
                          <a:cubicBezTo>
                            <a:pt x="550161" y="1555620"/>
                            <a:pt x="558471" y="1577011"/>
                            <a:pt x="541986" y="1546355"/>
                          </a:cubicBezTo>
                          <a:cubicBezTo>
                            <a:pt x="563104" y="1579191"/>
                            <a:pt x="531222" y="1521014"/>
                            <a:pt x="532721" y="1515973"/>
                          </a:cubicBezTo>
                          <a:lnTo>
                            <a:pt x="519642" y="1493901"/>
                          </a:lnTo>
                          <a:lnTo>
                            <a:pt x="523320" y="1499351"/>
                          </a:lnTo>
                          <a:cubicBezTo>
                            <a:pt x="516371" y="1480412"/>
                            <a:pt x="511739" y="1478369"/>
                            <a:pt x="502338" y="1456842"/>
                          </a:cubicBezTo>
                          <a:cubicBezTo>
                            <a:pt x="512148" y="1482865"/>
                            <a:pt x="517734" y="1500304"/>
                            <a:pt x="535719" y="1530687"/>
                          </a:cubicBezTo>
                          <a:cubicBezTo>
                            <a:pt x="522366" y="1508752"/>
                            <a:pt x="498387" y="1463654"/>
                            <a:pt x="493210" y="1452073"/>
                          </a:cubicBezTo>
                          <a:cubicBezTo>
                            <a:pt x="480539" y="1428094"/>
                            <a:pt x="475634" y="1409564"/>
                            <a:pt x="466097" y="1386130"/>
                          </a:cubicBezTo>
                          <a:cubicBezTo>
                            <a:pt x="486670" y="1430274"/>
                            <a:pt x="468685" y="1366647"/>
                            <a:pt x="506017" y="1456161"/>
                          </a:cubicBezTo>
                          <a:cubicBezTo>
                            <a:pt x="504654" y="1454798"/>
                            <a:pt x="501521" y="1447577"/>
                            <a:pt x="500703" y="1444716"/>
                          </a:cubicBezTo>
                          <a:cubicBezTo>
                            <a:pt x="501793" y="1458477"/>
                            <a:pt x="525500" y="1497307"/>
                            <a:pt x="536400" y="1515155"/>
                          </a:cubicBezTo>
                          <a:cubicBezTo>
                            <a:pt x="536400" y="1509160"/>
                            <a:pt x="546618" y="1528507"/>
                            <a:pt x="531631" y="1494582"/>
                          </a:cubicBezTo>
                          <a:cubicBezTo>
                            <a:pt x="535446" y="1506299"/>
                            <a:pt x="512557" y="1468968"/>
                            <a:pt x="500022" y="1435724"/>
                          </a:cubicBezTo>
                          <a:lnTo>
                            <a:pt x="507788" y="1438994"/>
                          </a:lnTo>
                          <a:cubicBezTo>
                            <a:pt x="500976" y="1423325"/>
                            <a:pt x="494163" y="1407521"/>
                            <a:pt x="487760" y="1391580"/>
                          </a:cubicBezTo>
                          <a:lnTo>
                            <a:pt x="489940" y="1395940"/>
                          </a:lnTo>
                          <a:cubicBezTo>
                            <a:pt x="485716" y="1376729"/>
                            <a:pt x="468004" y="1345529"/>
                            <a:pt x="457786" y="1311331"/>
                          </a:cubicBezTo>
                          <a:cubicBezTo>
                            <a:pt x="452336" y="1299614"/>
                            <a:pt x="442118" y="1270322"/>
                            <a:pt x="434897" y="1248795"/>
                          </a:cubicBezTo>
                          <a:cubicBezTo>
                            <a:pt x="427676" y="1227268"/>
                            <a:pt x="423043" y="1213916"/>
                            <a:pt x="426040" y="1235306"/>
                          </a:cubicBezTo>
                          <a:cubicBezTo>
                            <a:pt x="420455" y="1203288"/>
                            <a:pt x="409146" y="1177265"/>
                            <a:pt x="401789" y="1141841"/>
                          </a:cubicBezTo>
                          <a:cubicBezTo>
                            <a:pt x="403696" y="1156829"/>
                            <a:pt x="406012" y="1171407"/>
                            <a:pt x="408737" y="1185985"/>
                          </a:cubicBezTo>
                          <a:cubicBezTo>
                            <a:pt x="400835" y="1161052"/>
                            <a:pt x="398928" y="1151515"/>
                            <a:pt x="396748" y="1143613"/>
                          </a:cubicBezTo>
                          <a:cubicBezTo>
                            <a:pt x="394840" y="1135574"/>
                            <a:pt x="392524" y="1129171"/>
                            <a:pt x="386529" y="1108597"/>
                          </a:cubicBezTo>
                          <a:cubicBezTo>
                            <a:pt x="387483" y="1104102"/>
                            <a:pt x="387619" y="1094564"/>
                            <a:pt x="390208" y="1102875"/>
                          </a:cubicBezTo>
                          <a:cubicBezTo>
                            <a:pt x="389799" y="1098379"/>
                            <a:pt x="389254" y="1093883"/>
                            <a:pt x="388709" y="1089114"/>
                          </a:cubicBezTo>
                          <a:cubicBezTo>
                            <a:pt x="388437" y="1086117"/>
                            <a:pt x="388164" y="1082984"/>
                            <a:pt x="388028" y="1079986"/>
                          </a:cubicBezTo>
                          <a:cubicBezTo>
                            <a:pt x="387755" y="1076444"/>
                            <a:pt x="387483" y="1072901"/>
                            <a:pt x="387347" y="1069223"/>
                          </a:cubicBezTo>
                          <a:cubicBezTo>
                            <a:pt x="386529" y="1054644"/>
                            <a:pt x="386393" y="1038976"/>
                            <a:pt x="387074" y="1024125"/>
                          </a:cubicBezTo>
                          <a:cubicBezTo>
                            <a:pt x="388573" y="994015"/>
                            <a:pt x="394159" y="966902"/>
                            <a:pt x="401925" y="944558"/>
                          </a:cubicBezTo>
                          <a:cubicBezTo>
                            <a:pt x="409555" y="921805"/>
                            <a:pt x="419501" y="904638"/>
                            <a:pt x="428493" y="887062"/>
                          </a:cubicBezTo>
                          <a:cubicBezTo>
                            <a:pt x="430809" y="882702"/>
                            <a:pt x="433125" y="878479"/>
                            <a:pt x="435305" y="874391"/>
                          </a:cubicBezTo>
                          <a:cubicBezTo>
                            <a:pt x="437758" y="869895"/>
                            <a:pt x="440210" y="865671"/>
                            <a:pt x="442526" y="861720"/>
                          </a:cubicBezTo>
                          <a:cubicBezTo>
                            <a:pt x="447704" y="851093"/>
                            <a:pt x="449475" y="852319"/>
                            <a:pt x="451927" y="849322"/>
                          </a:cubicBezTo>
                          <a:cubicBezTo>
                            <a:pt x="456560" y="846597"/>
                            <a:pt x="459557" y="846324"/>
                            <a:pt x="464326" y="843463"/>
                          </a:cubicBezTo>
                          <a:cubicBezTo>
                            <a:pt x="475634" y="868941"/>
                            <a:pt x="484354" y="888697"/>
                            <a:pt x="495390" y="913766"/>
                          </a:cubicBezTo>
                          <a:cubicBezTo>
                            <a:pt x="500840" y="925756"/>
                            <a:pt x="506698" y="938290"/>
                            <a:pt x="513919" y="952324"/>
                          </a:cubicBezTo>
                          <a:cubicBezTo>
                            <a:pt x="517598" y="959272"/>
                            <a:pt x="521549" y="966902"/>
                            <a:pt x="525772" y="975213"/>
                          </a:cubicBezTo>
                          <a:cubicBezTo>
                            <a:pt x="530269" y="983115"/>
                            <a:pt x="535173" y="991699"/>
                            <a:pt x="540623" y="1001100"/>
                          </a:cubicBezTo>
                          <a:cubicBezTo>
                            <a:pt x="546482" y="1010909"/>
                            <a:pt x="545255" y="1006004"/>
                            <a:pt x="546754" y="1006686"/>
                          </a:cubicBezTo>
                          <a:cubicBezTo>
                            <a:pt x="547572" y="1007095"/>
                            <a:pt x="549070" y="1009002"/>
                            <a:pt x="552613" y="1014861"/>
                          </a:cubicBezTo>
                          <a:cubicBezTo>
                            <a:pt x="554384" y="1017858"/>
                            <a:pt x="556700" y="1021809"/>
                            <a:pt x="559834" y="1027123"/>
                          </a:cubicBezTo>
                          <a:cubicBezTo>
                            <a:pt x="561605" y="1030393"/>
                            <a:pt x="563922" y="1034480"/>
                            <a:pt x="566646" y="1039521"/>
                          </a:cubicBezTo>
                          <a:cubicBezTo>
                            <a:pt x="568417" y="1043336"/>
                            <a:pt x="539670" y="1001781"/>
                            <a:pt x="566646" y="1047151"/>
                          </a:cubicBezTo>
                          <a:cubicBezTo>
                            <a:pt x="588037" y="1074672"/>
                            <a:pt x="607384" y="1117863"/>
                            <a:pt x="635995" y="1153150"/>
                          </a:cubicBezTo>
                          <a:cubicBezTo>
                            <a:pt x="647985" y="1173859"/>
                            <a:pt x="672645" y="1207103"/>
                            <a:pt x="664879" y="1202062"/>
                          </a:cubicBezTo>
                          <a:cubicBezTo>
                            <a:pt x="643216" y="1170998"/>
                            <a:pt x="613106" y="1126854"/>
                            <a:pt x="607248" y="1120860"/>
                          </a:cubicBezTo>
                          <a:cubicBezTo>
                            <a:pt x="611743" y="1124130"/>
                            <a:pt x="594440" y="1097153"/>
                            <a:pt x="610790" y="1119633"/>
                          </a:cubicBezTo>
                          <a:cubicBezTo>
                            <a:pt x="582178" y="1070176"/>
                            <a:pt x="588854" y="1089660"/>
                            <a:pt x="563785" y="1044971"/>
                          </a:cubicBezTo>
                          <a:cubicBezTo>
                            <a:pt x="560788" y="1042655"/>
                            <a:pt x="574004" y="1069495"/>
                            <a:pt x="580952" y="1078215"/>
                          </a:cubicBezTo>
                          <a:cubicBezTo>
                            <a:pt x="579045" y="1079577"/>
                            <a:pt x="565284" y="1058323"/>
                            <a:pt x="554656" y="1041701"/>
                          </a:cubicBezTo>
                          <a:cubicBezTo>
                            <a:pt x="551523" y="1036796"/>
                            <a:pt x="548662" y="1032164"/>
                            <a:pt x="546209" y="1028485"/>
                          </a:cubicBezTo>
                          <a:cubicBezTo>
                            <a:pt x="543212" y="1023853"/>
                            <a:pt x="540896" y="1020310"/>
                            <a:pt x="539670" y="1018539"/>
                          </a:cubicBezTo>
                          <a:cubicBezTo>
                            <a:pt x="536945" y="1014861"/>
                            <a:pt x="537899" y="1018812"/>
                            <a:pt x="544983" y="1033662"/>
                          </a:cubicBezTo>
                          <a:cubicBezTo>
                            <a:pt x="546891" y="1036932"/>
                            <a:pt x="548798" y="1040066"/>
                            <a:pt x="550569" y="1043200"/>
                          </a:cubicBezTo>
                          <a:cubicBezTo>
                            <a:pt x="552204" y="1045925"/>
                            <a:pt x="553839" y="1048377"/>
                            <a:pt x="555338" y="1050966"/>
                          </a:cubicBezTo>
                          <a:cubicBezTo>
                            <a:pt x="558471" y="1055870"/>
                            <a:pt x="561605" y="1060230"/>
                            <a:pt x="564466" y="1064318"/>
                          </a:cubicBezTo>
                          <a:cubicBezTo>
                            <a:pt x="570325" y="1072492"/>
                            <a:pt x="575775" y="1079305"/>
                            <a:pt x="580952" y="1085981"/>
                          </a:cubicBezTo>
                          <a:cubicBezTo>
                            <a:pt x="591443" y="1099333"/>
                            <a:pt x="600980" y="1112140"/>
                            <a:pt x="612016" y="1133394"/>
                          </a:cubicBezTo>
                          <a:cubicBezTo>
                            <a:pt x="598936" y="1119089"/>
                            <a:pt x="585039" y="1092657"/>
                            <a:pt x="568145" y="1074536"/>
                          </a:cubicBezTo>
                          <a:lnTo>
                            <a:pt x="587356" y="1108734"/>
                          </a:lnTo>
                          <a:lnTo>
                            <a:pt x="605613" y="1130806"/>
                          </a:lnTo>
                          <a:lnTo>
                            <a:pt x="604114" y="1129716"/>
                          </a:lnTo>
                          <a:cubicBezTo>
                            <a:pt x="639129" y="1189664"/>
                            <a:pt x="643898" y="1180263"/>
                            <a:pt x="681910" y="1228766"/>
                          </a:cubicBezTo>
                          <a:cubicBezTo>
                            <a:pt x="663381" y="1197975"/>
                            <a:pt x="693355" y="1230538"/>
                            <a:pt x="679049" y="1207784"/>
                          </a:cubicBezTo>
                          <a:cubicBezTo>
                            <a:pt x="703709" y="1240756"/>
                            <a:pt x="721830" y="1264871"/>
                            <a:pt x="718288" y="1267869"/>
                          </a:cubicBezTo>
                          <a:cubicBezTo>
                            <a:pt x="668695" y="1208738"/>
                            <a:pt x="711339" y="1267869"/>
                            <a:pt x="665152" y="1212962"/>
                          </a:cubicBezTo>
                          <a:cubicBezTo>
                            <a:pt x="670738" y="1223453"/>
                            <a:pt x="649484" y="1203288"/>
                            <a:pt x="674417" y="1238031"/>
                          </a:cubicBezTo>
                          <a:cubicBezTo>
                            <a:pt x="706026" y="1274545"/>
                            <a:pt x="668831" y="1224270"/>
                            <a:pt x="698941" y="1261602"/>
                          </a:cubicBezTo>
                          <a:cubicBezTo>
                            <a:pt x="700303" y="1264054"/>
                            <a:pt x="701802" y="1266643"/>
                            <a:pt x="700167" y="1265825"/>
                          </a:cubicBezTo>
                          <a:cubicBezTo>
                            <a:pt x="715427" y="1281766"/>
                            <a:pt x="715154" y="1286671"/>
                            <a:pt x="734092" y="1305609"/>
                          </a:cubicBezTo>
                          <a:lnTo>
                            <a:pt x="729324" y="1301249"/>
                          </a:lnTo>
                          <a:cubicBezTo>
                            <a:pt x="747853" y="1328635"/>
                            <a:pt x="754666" y="1326863"/>
                            <a:pt x="770606" y="1350434"/>
                          </a:cubicBezTo>
                          <a:cubicBezTo>
                            <a:pt x="765837" y="1339534"/>
                            <a:pt x="785048" y="1363105"/>
                            <a:pt x="798537" y="1374550"/>
                          </a:cubicBezTo>
                          <a:cubicBezTo>
                            <a:pt x="780552" y="1352205"/>
                            <a:pt x="773876" y="1337354"/>
                            <a:pt x="738044" y="1294165"/>
                          </a:cubicBezTo>
                          <a:cubicBezTo>
                            <a:pt x="731640" y="1290622"/>
                            <a:pt x="732866" y="1294846"/>
                            <a:pt x="717470" y="1277543"/>
                          </a:cubicBezTo>
                          <a:lnTo>
                            <a:pt x="740768" y="1305745"/>
                          </a:lnTo>
                          <a:cubicBezTo>
                            <a:pt x="735319" y="1300023"/>
                            <a:pt x="731095" y="1295663"/>
                            <a:pt x="726054" y="1290349"/>
                          </a:cubicBezTo>
                          <a:cubicBezTo>
                            <a:pt x="718833" y="1281085"/>
                            <a:pt x="712293" y="1271275"/>
                            <a:pt x="705481" y="1261738"/>
                          </a:cubicBezTo>
                          <a:cubicBezTo>
                            <a:pt x="734229" y="1295799"/>
                            <a:pt x="724283" y="1277679"/>
                            <a:pt x="738316" y="1290622"/>
                          </a:cubicBezTo>
                          <a:cubicBezTo>
                            <a:pt x="762976" y="1322912"/>
                            <a:pt x="760251" y="1316100"/>
                            <a:pt x="776192" y="1336264"/>
                          </a:cubicBezTo>
                          <a:cubicBezTo>
                            <a:pt x="771151" y="1337218"/>
                            <a:pt x="822652" y="1400300"/>
                            <a:pt x="853716" y="1435996"/>
                          </a:cubicBezTo>
                          <a:cubicBezTo>
                            <a:pt x="848675" y="1430683"/>
                            <a:pt x="842135" y="1423870"/>
                            <a:pt x="838729" y="1420056"/>
                          </a:cubicBezTo>
                          <a:cubicBezTo>
                            <a:pt x="813523" y="1396621"/>
                            <a:pt x="852217" y="1439675"/>
                            <a:pt x="852626" y="1441173"/>
                          </a:cubicBezTo>
                          <a:lnTo>
                            <a:pt x="871564" y="1457660"/>
                          </a:lnTo>
                          <a:cubicBezTo>
                            <a:pt x="868022" y="1454526"/>
                            <a:pt x="862845" y="1450438"/>
                            <a:pt x="869929" y="1458477"/>
                          </a:cubicBezTo>
                          <a:cubicBezTo>
                            <a:pt x="894318" y="1481911"/>
                            <a:pt x="895816" y="1477687"/>
                            <a:pt x="920613" y="1500577"/>
                          </a:cubicBezTo>
                          <a:cubicBezTo>
                            <a:pt x="920885" y="1503983"/>
                            <a:pt x="897996" y="1486544"/>
                            <a:pt x="912302" y="1502075"/>
                          </a:cubicBezTo>
                          <a:cubicBezTo>
                            <a:pt x="916389" y="1508207"/>
                            <a:pt x="929196" y="1528507"/>
                            <a:pt x="964211" y="1556846"/>
                          </a:cubicBezTo>
                          <a:cubicBezTo>
                            <a:pt x="967209" y="1558209"/>
                            <a:pt x="976065" y="1565838"/>
                            <a:pt x="986692" y="1574286"/>
                          </a:cubicBezTo>
                          <a:cubicBezTo>
                            <a:pt x="985193" y="1573196"/>
                            <a:pt x="983286" y="1571697"/>
                            <a:pt x="982605" y="1571288"/>
                          </a:cubicBezTo>
                          <a:lnTo>
                            <a:pt x="1003859" y="1592543"/>
                          </a:lnTo>
                          <a:cubicBezTo>
                            <a:pt x="981787" y="1579054"/>
                            <a:pt x="965983" y="1557527"/>
                            <a:pt x="944456" y="1543222"/>
                          </a:cubicBezTo>
                          <a:lnTo>
                            <a:pt x="940368" y="1544448"/>
                          </a:lnTo>
                          <a:cubicBezTo>
                            <a:pt x="925790" y="1530823"/>
                            <a:pt x="904672" y="1513520"/>
                            <a:pt x="894590" y="1506027"/>
                          </a:cubicBezTo>
                          <a:cubicBezTo>
                            <a:pt x="916253" y="1527553"/>
                            <a:pt x="921567" y="1531368"/>
                            <a:pt x="947317" y="1553713"/>
                          </a:cubicBezTo>
                          <a:cubicBezTo>
                            <a:pt x="949361" y="1558617"/>
                            <a:pt x="930286" y="1543767"/>
                            <a:pt x="927697" y="1541451"/>
                          </a:cubicBezTo>
                          <a:lnTo>
                            <a:pt x="932875" y="1543358"/>
                          </a:lnTo>
                          <a:cubicBezTo>
                            <a:pt x="905217" y="1513384"/>
                            <a:pt x="885870" y="1504255"/>
                            <a:pt x="850719" y="1467469"/>
                          </a:cubicBezTo>
                          <a:cubicBezTo>
                            <a:pt x="845405" y="1461883"/>
                            <a:pt x="848947" y="1465016"/>
                            <a:pt x="850719" y="1465834"/>
                          </a:cubicBezTo>
                          <a:cubicBezTo>
                            <a:pt x="819246" y="1438994"/>
                            <a:pt x="795675" y="1405749"/>
                            <a:pt x="765701" y="1378909"/>
                          </a:cubicBezTo>
                          <a:lnTo>
                            <a:pt x="775784" y="1387357"/>
                          </a:lnTo>
                          <a:cubicBezTo>
                            <a:pt x="756436" y="1368146"/>
                            <a:pt x="719105" y="1329997"/>
                            <a:pt x="683409" y="1289941"/>
                          </a:cubicBezTo>
                          <a:lnTo>
                            <a:pt x="682046" y="1290486"/>
                          </a:lnTo>
                          <a:cubicBezTo>
                            <a:pt x="685044" y="1295663"/>
                            <a:pt x="672782" y="1279859"/>
                            <a:pt x="666787" y="1270866"/>
                          </a:cubicBezTo>
                          <a:lnTo>
                            <a:pt x="666787" y="1270866"/>
                          </a:lnTo>
                          <a:cubicBezTo>
                            <a:pt x="649211" y="1250566"/>
                            <a:pt x="632862" y="1230538"/>
                            <a:pt x="619646" y="1214052"/>
                          </a:cubicBezTo>
                          <a:cubicBezTo>
                            <a:pt x="622916" y="1220047"/>
                            <a:pt x="627276" y="1227540"/>
                            <a:pt x="632862" y="1235715"/>
                          </a:cubicBezTo>
                          <a:cubicBezTo>
                            <a:pt x="638993" y="1241574"/>
                            <a:pt x="667332" y="1281902"/>
                            <a:pt x="666378" y="1274136"/>
                          </a:cubicBezTo>
                          <a:cubicBezTo>
                            <a:pt x="672237" y="1283946"/>
                            <a:pt x="681638" y="1295527"/>
                            <a:pt x="690494" y="1306427"/>
                          </a:cubicBezTo>
                          <a:cubicBezTo>
                            <a:pt x="699622" y="1317190"/>
                            <a:pt x="708478" y="1327136"/>
                            <a:pt x="713110" y="1334085"/>
                          </a:cubicBezTo>
                          <a:cubicBezTo>
                            <a:pt x="695807" y="1309015"/>
                            <a:pt x="729187" y="1348390"/>
                            <a:pt x="734365" y="1350842"/>
                          </a:cubicBezTo>
                          <a:cubicBezTo>
                            <a:pt x="739133" y="1360107"/>
                            <a:pt x="763657" y="1384904"/>
                            <a:pt x="758753" y="1383951"/>
                          </a:cubicBezTo>
                          <a:cubicBezTo>
                            <a:pt x="762023" y="1388992"/>
                            <a:pt x="750442" y="1371416"/>
                            <a:pt x="740768" y="1362696"/>
                          </a:cubicBezTo>
                          <a:cubicBezTo>
                            <a:pt x="717743" y="1340488"/>
                            <a:pt x="776737" y="1408611"/>
                            <a:pt x="748671" y="1380408"/>
                          </a:cubicBezTo>
                          <a:cubicBezTo>
                            <a:pt x="783413" y="1417058"/>
                            <a:pt x="828102" y="1466379"/>
                            <a:pt x="867341" y="1500713"/>
                          </a:cubicBezTo>
                          <a:cubicBezTo>
                            <a:pt x="860665" y="1493628"/>
                            <a:pt x="854125" y="1486544"/>
                            <a:pt x="847721" y="1479186"/>
                          </a:cubicBezTo>
                          <a:cubicBezTo>
                            <a:pt x="863389" y="1496081"/>
                            <a:pt x="903309" y="1533548"/>
                            <a:pt x="905353" y="1537363"/>
                          </a:cubicBezTo>
                          <a:cubicBezTo>
                            <a:pt x="892410" y="1526055"/>
                            <a:pt x="878240" y="1511885"/>
                            <a:pt x="862027" y="1496898"/>
                          </a:cubicBezTo>
                          <a:cubicBezTo>
                            <a:pt x="858757" y="1498806"/>
                            <a:pt x="899767" y="1533957"/>
                            <a:pt x="900176" y="1536954"/>
                          </a:cubicBezTo>
                          <a:cubicBezTo>
                            <a:pt x="916934" y="1550170"/>
                            <a:pt x="933965" y="1563114"/>
                            <a:pt x="951268" y="1575648"/>
                          </a:cubicBezTo>
                          <a:lnTo>
                            <a:pt x="930559" y="1556846"/>
                          </a:lnTo>
                          <a:cubicBezTo>
                            <a:pt x="945001" y="1567065"/>
                            <a:pt x="986692" y="1607939"/>
                            <a:pt x="1020481" y="1635188"/>
                          </a:cubicBezTo>
                          <a:cubicBezTo>
                            <a:pt x="998000" y="1623470"/>
                            <a:pt x="969934" y="1593769"/>
                            <a:pt x="934918" y="1564749"/>
                          </a:cubicBezTo>
                          <a:cubicBezTo>
                            <a:pt x="908895" y="1544039"/>
                            <a:pt x="947045" y="1581916"/>
                            <a:pt x="922793" y="1561887"/>
                          </a:cubicBezTo>
                          <a:cubicBezTo>
                            <a:pt x="928106" y="1568155"/>
                            <a:pt x="943502" y="1581779"/>
                            <a:pt x="951813" y="1587502"/>
                          </a:cubicBezTo>
                          <a:lnTo>
                            <a:pt x="960533" y="1596358"/>
                          </a:lnTo>
                          <a:cubicBezTo>
                            <a:pt x="936417" y="1581234"/>
                            <a:pt x="890230" y="1538317"/>
                            <a:pt x="858076" y="1511204"/>
                          </a:cubicBezTo>
                          <a:cubicBezTo>
                            <a:pt x="861074" y="1513384"/>
                            <a:pt x="863662" y="1515291"/>
                            <a:pt x="864888" y="1515836"/>
                          </a:cubicBezTo>
                          <a:cubicBezTo>
                            <a:pt x="842953" y="1492130"/>
                            <a:pt x="820063" y="1468695"/>
                            <a:pt x="797719" y="1446351"/>
                          </a:cubicBezTo>
                          <a:cubicBezTo>
                            <a:pt x="807937" y="1459567"/>
                            <a:pt x="813251" y="1463654"/>
                            <a:pt x="820336" y="1470058"/>
                          </a:cubicBezTo>
                          <a:cubicBezTo>
                            <a:pt x="820336" y="1471829"/>
                            <a:pt x="799490" y="1450574"/>
                            <a:pt x="791043" y="1443081"/>
                          </a:cubicBezTo>
                          <a:cubicBezTo>
                            <a:pt x="810117" y="1465425"/>
                            <a:pt x="792814" y="1448940"/>
                            <a:pt x="804940" y="1462973"/>
                          </a:cubicBezTo>
                          <a:cubicBezTo>
                            <a:pt x="791179" y="1449621"/>
                            <a:pt x="780688" y="1438312"/>
                            <a:pt x="765429" y="1420601"/>
                          </a:cubicBezTo>
                          <a:cubicBezTo>
                            <a:pt x="758616" y="1410518"/>
                            <a:pt x="773740" y="1426459"/>
                            <a:pt x="773740" y="1423189"/>
                          </a:cubicBezTo>
                          <a:cubicBezTo>
                            <a:pt x="756982" y="1406022"/>
                            <a:pt x="753167" y="1394850"/>
                            <a:pt x="728779" y="1369644"/>
                          </a:cubicBezTo>
                          <a:cubicBezTo>
                            <a:pt x="758344" y="1405749"/>
                            <a:pt x="717198" y="1363514"/>
                            <a:pt x="705617" y="1352069"/>
                          </a:cubicBezTo>
                          <a:lnTo>
                            <a:pt x="710522" y="1358200"/>
                          </a:lnTo>
                          <a:cubicBezTo>
                            <a:pt x="698941" y="1348527"/>
                            <a:pt x="691039" y="1338717"/>
                            <a:pt x="686406" y="1329179"/>
                          </a:cubicBezTo>
                          <a:cubicBezTo>
                            <a:pt x="699350" y="1343349"/>
                            <a:pt x="710522" y="1358200"/>
                            <a:pt x="709023" y="1352341"/>
                          </a:cubicBezTo>
                          <a:cubicBezTo>
                            <a:pt x="700985" y="1342668"/>
                            <a:pt x="692946" y="1332858"/>
                            <a:pt x="683273" y="1322367"/>
                          </a:cubicBezTo>
                          <a:lnTo>
                            <a:pt x="692946" y="1331223"/>
                          </a:lnTo>
                          <a:cubicBezTo>
                            <a:pt x="679458" y="1315283"/>
                            <a:pt x="666515" y="1298661"/>
                            <a:pt x="653707" y="1282175"/>
                          </a:cubicBezTo>
                          <a:cubicBezTo>
                            <a:pt x="645805" y="1275635"/>
                            <a:pt x="633271" y="1264327"/>
                            <a:pt x="625368" y="1259285"/>
                          </a:cubicBezTo>
                          <a:cubicBezTo>
                            <a:pt x="618147" y="1245933"/>
                            <a:pt x="604522" y="1229857"/>
                            <a:pt x="595667" y="1218548"/>
                          </a:cubicBezTo>
                          <a:lnTo>
                            <a:pt x="600299" y="1223453"/>
                          </a:lnTo>
                          <a:cubicBezTo>
                            <a:pt x="585720" y="1199882"/>
                            <a:pt x="550161" y="1149335"/>
                            <a:pt x="545801" y="1145793"/>
                          </a:cubicBezTo>
                          <a:cubicBezTo>
                            <a:pt x="536127" y="1128626"/>
                            <a:pt x="634088" y="1255062"/>
                            <a:pt x="555202" y="1139662"/>
                          </a:cubicBezTo>
                          <a:cubicBezTo>
                            <a:pt x="526726" y="1094837"/>
                            <a:pt x="531904" y="1115274"/>
                            <a:pt x="514055" y="1090477"/>
                          </a:cubicBezTo>
                          <a:cubicBezTo>
                            <a:pt x="514055" y="1090477"/>
                            <a:pt x="515554" y="1091567"/>
                            <a:pt x="514328" y="1088842"/>
                          </a:cubicBezTo>
                          <a:cubicBezTo>
                            <a:pt x="503292" y="1069631"/>
                            <a:pt x="497161" y="1063773"/>
                            <a:pt x="494027" y="1060503"/>
                          </a:cubicBezTo>
                          <a:cubicBezTo>
                            <a:pt x="494436" y="1061729"/>
                            <a:pt x="494981" y="1063091"/>
                            <a:pt x="495526" y="1064318"/>
                          </a:cubicBezTo>
                          <a:lnTo>
                            <a:pt x="495935" y="1065271"/>
                          </a:lnTo>
                          <a:lnTo>
                            <a:pt x="496888" y="1067043"/>
                          </a:lnTo>
                          <a:cubicBezTo>
                            <a:pt x="497842" y="1068814"/>
                            <a:pt x="498796" y="1070449"/>
                            <a:pt x="499749" y="1072084"/>
                          </a:cubicBezTo>
                          <a:cubicBezTo>
                            <a:pt x="503564" y="1078760"/>
                            <a:pt x="507243" y="1084346"/>
                            <a:pt x="509287" y="1086934"/>
                          </a:cubicBezTo>
                          <a:cubicBezTo>
                            <a:pt x="507788" y="1085708"/>
                            <a:pt x="505472" y="1082574"/>
                            <a:pt x="502747" y="1078215"/>
                          </a:cubicBezTo>
                          <a:cubicBezTo>
                            <a:pt x="501384" y="1076035"/>
                            <a:pt x="499886" y="1073446"/>
                            <a:pt x="498387" y="1070858"/>
                          </a:cubicBezTo>
                          <a:cubicBezTo>
                            <a:pt x="497297" y="1068950"/>
                            <a:pt x="496071" y="1066906"/>
                            <a:pt x="494981" y="1064863"/>
                          </a:cubicBezTo>
                          <a:cubicBezTo>
                            <a:pt x="492801" y="1060911"/>
                            <a:pt x="490348" y="1056143"/>
                            <a:pt x="488441" y="1054781"/>
                          </a:cubicBezTo>
                          <a:cubicBezTo>
                            <a:pt x="494572" y="1057369"/>
                            <a:pt x="481357" y="1038567"/>
                            <a:pt x="485307" y="1041156"/>
                          </a:cubicBezTo>
                          <a:cubicBezTo>
                            <a:pt x="482310" y="1033390"/>
                            <a:pt x="478768" y="1026169"/>
                            <a:pt x="475634" y="1020992"/>
                          </a:cubicBezTo>
                          <a:cubicBezTo>
                            <a:pt x="474408" y="1018812"/>
                            <a:pt x="473318" y="1017040"/>
                            <a:pt x="472228" y="1015542"/>
                          </a:cubicBezTo>
                          <a:lnTo>
                            <a:pt x="470865" y="1013634"/>
                          </a:lnTo>
                          <a:cubicBezTo>
                            <a:pt x="470865" y="1013634"/>
                            <a:pt x="470048" y="1011727"/>
                            <a:pt x="469503" y="1014179"/>
                          </a:cubicBezTo>
                          <a:cubicBezTo>
                            <a:pt x="467459" y="1020174"/>
                            <a:pt x="466642" y="1025897"/>
                            <a:pt x="466369" y="1030529"/>
                          </a:cubicBezTo>
                          <a:cubicBezTo>
                            <a:pt x="462418" y="1028894"/>
                            <a:pt x="460920" y="1034888"/>
                            <a:pt x="460238" y="1041428"/>
                          </a:cubicBezTo>
                          <a:cubicBezTo>
                            <a:pt x="459557" y="1048241"/>
                            <a:pt x="459830" y="1055053"/>
                            <a:pt x="458467" y="1063091"/>
                          </a:cubicBezTo>
                          <a:cubicBezTo>
                            <a:pt x="458603" y="1060503"/>
                            <a:pt x="457922" y="1054644"/>
                            <a:pt x="458876" y="1051238"/>
                          </a:cubicBezTo>
                          <a:cubicBezTo>
                            <a:pt x="457786" y="1043881"/>
                            <a:pt x="456696" y="1047968"/>
                            <a:pt x="456015" y="1052192"/>
                          </a:cubicBezTo>
                          <a:cubicBezTo>
                            <a:pt x="455334" y="1056143"/>
                            <a:pt x="454788" y="1060230"/>
                            <a:pt x="453698" y="1049058"/>
                          </a:cubicBezTo>
                          <a:cubicBezTo>
                            <a:pt x="454107" y="1053690"/>
                            <a:pt x="455334" y="1051238"/>
                            <a:pt x="455334" y="1046606"/>
                          </a:cubicBezTo>
                          <a:cubicBezTo>
                            <a:pt x="455606" y="1039112"/>
                            <a:pt x="455878" y="1029575"/>
                            <a:pt x="453971" y="1028758"/>
                          </a:cubicBezTo>
                          <a:cubicBezTo>
                            <a:pt x="451655" y="1033526"/>
                            <a:pt x="449883" y="1039112"/>
                            <a:pt x="448385" y="1045516"/>
                          </a:cubicBezTo>
                          <a:cubicBezTo>
                            <a:pt x="448249" y="1042655"/>
                            <a:pt x="448249" y="1039794"/>
                            <a:pt x="448249" y="1036796"/>
                          </a:cubicBezTo>
                          <a:cubicBezTo>
                            <a:pt x="445660" y="1046469"/>
                            <a:pt x="444161" y="1057778"/>
                            <a:pt x="443616" y="1070585"/>
                          </a:cubicBezTo>
                          <a:cubicBezTo>
                            <a:pt x="444298" y="1071675"/>
                            <a:pt x="444979" y="1068269"/>
                            <a:pt x="445387" y="1066634"/>
                          </a:cubicBezTo>
                          <a:cubicBezTo>
                            <a:pt x="445387" y="1069223"/>
                            <a:pt x="445387" y="1071947"/>
                            <a:pt x="445660" y="1074945"/>
                          </a:cubicBezTo>
                          <a:cubicBezTo>
                            <a:pt x="445796" y="1077806"/>
                            <a:pt x="445933" y="1080531"/>
                            <a:pt x="446477" y="1085572"/>
                          </a:cubicBezTo>
                          <a:cubicBezTo>
                            <a:pt x="447295" y="1094428"/>
                            <a:pt x="448385" y="1103556"/>
                            <a:pt x="449747" y="1112549"/>
                          </a:cubicBezTo>
                          <a:cubicBezTo>
                            <a:pt x="452336" y="1130806"/>
                            <a:pt x="455878" y="1148654"/>
                            <a:pt x="460102" y="1166502"/>
                          </a:cubicBezTo>
                          <a:cubicBezTo>
                            <a:pt x="468549" y="1202062"/>
                            <a:pt x="479177" y="1236260"/>
                            <a:pt x="488986" y="1265689"/>
                          </a:cubicBezTo>
                          <a:cubicBezTo>
                            <a:pt x="495254" y="1269776"/>
                            <a:pt x="508606" y="1305473"/>
                            <a:pt x="525364" y="1345120"/>
                          </a:cubicBezTo>
                          <a:cubicBezTo>
                            <a:pt x="542122" y="1384768"/>
                            <a:pt x="562150" y="1428639"/>
                            <a:pt x="575638" y="1450029"/>
                          </a:cubicBezTo>
                          <a:cubicBezTo>
                            <a:pt x="567328" y="1438994"/>
                            <a:pt x="559834" y="1434361"/>
                            <a:pt x="561605" y="1442672"/>
                          </a:cubicBezTo>
                          <a:cubicBezTo>
                            <a:pt x="556564" y="1432590"/>
                            <a:pt x="543348" y="1413243"/>
                            <a:pt x="533811" y="1389400"/>
                          </a:cubicBezTo>
                          <a:cubicBezTo>
                            <a:pt x="533402" y="1385040"/>
                            <a:pt x="522911" y="1355339"/>
                            <a:pt x="532312" y="1373323"/>
                          </a:cubicBezTo>
                          <a:cubicBezTo>
                            <a:pt x="504109" y="1308743"/>
                            <a:pt x="532040" y="1383814"/>
                            <a:pt x="520868" y="1365966"/>
                          </a:cubicBezTo>
                          <a:cubicBezTo>
                            <a:pt x="552204" y="1437904"/>
                            <a:pt x="578091" y="1476734"/>
                            <a:pt x="602207" y="1519788"/>
                          </a:cubicBezTo>
                          <a:lnTo>
                            <a:pt x="601798" y="1521422"/>
                          </a:lnTo>
                          <a:lnTo>
                            <a:pt x="620872" y="1553576"/>
                          </a:lnTo>
                          <a:cubicBezTo>
                            <a:pt x="607384" y="1526191"/>
                            <a:pt x="612697" y="1525101"/>
                            <a:pt x="629456" y="1560797"/>
                          </a:cubicBezTo>
                          <a:lnTo>
                            <a:pt x="627003" y="1556710"/>
                          </a:lnTo>
                          <a:cubicBezTo>
                            <a:pt x="635451" y="1577692"/>
                            <a:pt x="660247" y="1617339"/>
                            <a:pt x="677414" y="1647859"/>
                          </a:cubicBezTo>
                          <a:lnTo>
                            <a:pt x="691992" y="1666933"/>
                          </a:lnTo>
                          <a:cubicBezTo>
                            <a:pt x="709432" y="1697452"/>
                            <a:pt x="705208" y="1701675"/>
                            <a:pt x="708069" y="1713256"/>
                          </a:cubicBezTo>
                          <a:cubicBezTo>
                            <a:pt x="715018" y="1725246"/>
                            <a:pt x="721694" y="1735601"/>
                            <a:pt x="727961" y="1745138"/>
                          </a:cubicBezTo>
                          <a:cubicBezTo>
                            <a:pt x="736272" y="1757400"/>
                            <a:pt x="743902" y="1768572"/>
                            <a:pt x="751123" y="1779336"/>
                          </a:cubicBezTo>
                          <a:cubicBezTo>
                            <a:pt x="759707" y="1791734"/>
                            <a:pt x="768017" y="1803587"/>
                            <a:pt x="776192" y="1815305"/>
                          </a:cubicBezTo>
                          <a:lnTo>
                            <a:pt x="782732" y="1824569"/>
                          </a:lnTo>
                          <a:lnTo>
                            <a:pt x="786002" y="1829338"/>
                          </a:lnTo>
                          <a:lnTo>
                            <a:pt x="786819" y="1830564"/>
                          </a:lnTo>
                          <a:cubicBezTo>
                            <a:pt x="786819" y="1830564"/>
                            <a:pt x="786138" y="1831109"/>
                            <a:pt x="785866" y="1831245"/>
                          </a:cubicBezTo>
                          <a:lnTo>
                            <a:pt x="783686" y="1832608"/>
                          </a:lnTo>
                          <a:cubicBezTo>
                            <a:pt x="777691" y="1836286"/>
                            <a:pt x="771560" y="1839965"/>
                            <a:pt x="765293" y="1843780"/>
                          </a:cubicBezTo>
                          <a:cubicBezTo>
                            <a:pt x="758480" y="1846777"/>
                            <a:pt x="746354" y="1852772"/>
                            <a:pt x="733002" y="1859312"/>
                          </a:cubicBezTo>
                          <a:cubicBezTo>
                            <a:pt x="719923" y="1865852"/>
                            <a:pt x="703573" y="1874163"/>
                            <a:pt x="697715" y="1876888"/>
                          </a:cubicBezTo>
                          <a:cubicBezTo>
                            <a:pt x="681910" y="1884517"/>
                            <a:pt x="672782" y="1888332"/>
                            <a:pt x="691447" y="1876479"/>
                          </a:cubicBezTo>
                          <a:cubicBezTo>
                            <a:pt x="648394" y="1902229"/>
                            <a:pt x="663789" y="1909314"/>
                            <a:pt x="584494" y="1943512"/>
                          </a:cubicBezTo>
                          <a:lnTo>
                            <a:pt x="603024" y="1930704"/>
                          </a:lnTo>
                          <a:cubicBezTo>
                            <a:pt x="530950" y="1970216"/>
                            <a:pt x="430128" y="2030028"/>
                            <a:pt x="395521" y="2045696"/>
                          </a:cubicBezTo>
                          <a:cubicBezTo>
                            <a:pt x="401108" y="2040110"/>
                            <a:pt x="398110" y="2039974"/>
                            <a:pt x="389935" y="2042699"/>
                          </a:cubicBezTo>
                          <a:cubicBezTo>
                            <a:pt x="385848" y="2044061"/>
                            <a:pt x="380671" y="2046241"/>
                            <a:pt x="374540" y="2048830"/>
                          </a:cubicBezTo>
                          <a:cubicBezTo>
                            <a:pt x="371542" y="2050192"/>
                            <a:pt x="368272" y="2051555"/>
                            <a:pt x="364866" y="2053053"/>
                          </a:cubicBezTo>
                          <a:cubicBezTo>
                            <a:pt x="360370" y="2055097"/>
                            <a:pt x="355738" y="2057413"/>
                            <a:pt x="350969" y="2059593"/>
                          </a:cubicBezTo>
                          <a:cubicBezTo>
                            <a:pt x="330668" y="2069267"/>
                            <a:pt x="309550" y="2079485"/>
                            <a:pt x="293065" y="2086706"/>
                          </a:cubicBezTo>
                          <a:lnTo>
                            <a:pt x="290067" y="2088069"/>
                          </a:lnTo>
                          <a:cubicBezTo>
                            <a:pt x="289114" y="2088477"/>
                            <a:pt x="287887" y="2089431"/>
                            <a:pt x="287751" y="2087660"/>
                          </a:cubicBezTo>
                          <a:cubicBezTo>
                            <a:pt x="286934" y="2085344"/>
                            <a:pt x="286116" y="2083164"/>
                            <a:pt x="285299" y="2080984"/>
                          </a:cubicBezTo>
                          <a:cubicBezTo>
                            <a:pt x="283800" y="2076760"/>
                            <a:pt x="282438" y="2072809"/>
                            <a:pt x="281212" y="2069267"/>
                          </a:cubicBezTo>
                          <a:cubicBezTo>
                            <a:pt x="278895" y="2062182"/>
                            <a:pt x="277533" y="2056868"/>
                            <a:pt x="277260" y="2053598"/>
                          </a:cubicBezTo>
                          <a:cubicBezTo>
                            <a:pt x="278350" y="2060547"/>
                            <a:pt x="260775" y="2023897"/>
                            <a:pt x="257368" y="2018720"/>
                          </a:cubicBezTo>
                          <a:cubicBezTo>
                            <a:pt x="255733" y="2013814"/>
                            <a:pt x="254371" y="2009591"/>
                            <a:pt x="252463" y="2004959"/>
                          </a:cubicBezTo>
                          <a:cubicBezTo>
                            <a:pt x="250556" y="2000190"/>
                            <a:pt x="247967" y="1994877"/>
                            <a:pt x="244697" y="1989835"/>
                          </a:cubicBezTo>
                          <a:cubicBezTo>
                            <a:pt x="250420" y="2004822"/>
                            <a:pt x="246060" y="2000599"/>
                            <a:pt x="243880" y="1999509"/>
                          </a:cubicBezTo>
                          <a:cubicBezTo>
                            <a:pt x="242790" y="1998964"/>
                            <a:pt x="242109" y="1999100"/>
                            <a:pt x="243608" y="2002915"/>
                          </a:cubicBezTo>
                          <a:cubicBezTo>
                            <a:pt x="245379" y="2007411"/>
                            <a:pt x="247286" y="2011499"/>
                            <a:pt x="257913" y="2033025"/>
                          </a:cubicBezTo>
                          <a:cubicBezTo>
                            <a:pt x="254916" y="2028121"/>
                            <a:pt x="251918" y="2023215"/>
                            <a:pt x="248785" y="2018038"/>
                          </a:cubicBezTo>
                          <a:cubicBezTo>
                            <a:pt x="246469" y="2014223"/>
                            <a:pt x="244016" y="2010408"/>
                            <a:pt x="241428" y="2006321"/>
                          </a:cubicBezTo>
                          <a:cubicBezTo>
                            <a:pt x="236523" y="1998419"/>
                            <a:pt x="231345" y="1989699"/>
                            <a:pt x="226032" y="1979753"/>
                          </a:cubicBezTo>
                          <a:cubicBezTo>
                            <a:pt x="215268" y="1959861"/>
                            <a:pt x="203551" y="1935337"/>
                            <a:pt x="190472" y="1903728"/>
                          </a:cubicBezTo>
                          <a:lnTo>
                            <a:pt x="194150" y="1903319"/>
                          </a:lnTo>
                          <a:lnTo>
                            <a:pt x="214315" y="1953594"/>
                          </a:lnTo>
                          <a:cubicBezTo>
                            <a:pt x="214587" y="1947599"/>
                            <a:pt x="225487" y="1973077"/>
                            <a:pt x="231209" y="1983159"/>
                          </a:cubicBezTo>
                          <a:cubicBezTo>
                            <a:pt x="193196" y="1890103"/>
                            <a:pt x="243744" y="1992015"/>
                            <a:pt x="203143" y="1897733"/>
                          </a:cubicBezTo>
                          <a:cubicBezTo>
                            <a:pt x="197148" y="1889422"/>
                            <a:pt x="200554" y="1895008"/>
                            <a:pt x="189518" y="1870620"/>
                          </a:cubicBezTo>
                          <a:cubicBezTo>
                            <a:pt x="194423" y="1882201"/>
                            <a:pt x="197556" y="1883291"/>
                            <a:pt x="189927" y="1864626"/>
                          </a:cubicBezTo>
                          <a:lnTo>
                            <a:pt x="179981" y="1847731"/>
                          </a:lnTo>
                          <a:cubicBezTo>
                            <a:pt x="172078" y="1812307"/>
                            <a:pt x="205868" y="1901276"/>
                            <a:pt x="198374" y="1871302"/>
                          </a:cubicBezTo>
                          <a:cubicBezTo>
                            <a:pt x="215813" y="1906998"/>
                            <a:pt x="244561" y="1969126"/>
                            <a:pt x="243744" y="1955638"/>
                          </a:cubicBezTo>
                          <a:cubicBezTo>
                            <a:pt x="219765" y="1895690"/>
                            <a:pt x="212816" y="1905635"/>
                            <a:pt x="189246" y="1842281"/>
                          </a:cubicBezTo>
                          <a:lnTo>
                            <a:pt x="188428" y="1834924"/>
                          </a:lnTo>
                          <a:cubicBezTo>
                            <a:pt x="178482" y="1813261"/>
                            <a:pt x="173986" y="1810945"/>
                            <a:pt x="167582" y="1799364"/>
                          </a:cubicBezTo>
                          <a:cubicBezTo>
                            <a:pt x="168264" y="1797865"/>
                            <a:pt x="166765" y="1791870"/>
                            <a:pt x="161724" y="1777564"/>
                          </a:cubicBezTo>
                          <a:cubicBezTo>
                            <a:pt x="143194" y="1741596"/>
                            <a:pt x="133385" y="1716662"/>
                            <a:pt x="116490" y="1683010"/>
                          </a:cubicBezTo>
                          <a:cubicBezTo>
                            <a:pt x="134202" y="1729333"/>
                            <a:pt x="141014" y="1749361"/>
                            <a:pt x="147554" y="1769935"/>
                          </a:cubicBezTo>
                          <a:cubicBezTo>
                            <a:pt x="154367" y="1790371"/>
                            <a:pt x="161043" y="1811353"/>
                            <a:pt x="181616" y="1858086"/>
                          </a:cubicBezTo>
                          <a:cubicBezTo>
                            <a:pt x="173986" y="1843916"/>
                            <a:pt x="147009" y="1777156"/>
                            <a:pt x="141014" y="1774703"/>
                          </a:cubicBezTo>
                          <a:lnTo>
                            <a:pt x="144693" y="1774295"/>
                          </a:lnTo>
                          <a:cubicBezTo>
                            <a:pt x="131205" y="1743776"/>
                            <a:pt x="118261" y="1712984"/>
                            <a:pt x="105999" y="1672928"/>
                          </a:cubicBezTo>
                          <a:lnTo>
                            <a:pt x="116218" y="1696498"/>
                          </a:lnTo>
                          <a:cubicBezTo>
                            <a:pt x="95781" y="1644725"/>
                            <a:pt x="92511" y="1607257"/>
                            <a:pt x="74663" y="1566792"/>
                          </a:cubicBezTo>
                          <a:cubicBezTo>
                            <a:pt x="78478" y="1581779"/>
                            <a:pt x="82293" y="1593769"/>
                            <a:pt x="85699" y="1602761"/>
                          </a:cubicBezTo>
                          <a:cubicBezTo>
                            <a:pt x="80657" y="1589409"/>
                            <a:pt x="75889" y="1573877"/>
                            <a:pt x="71393" y="1558073"/>
                          </a:cubicBezTo>
                          <a:cubicBezTo>
                            <a:pt x="66761" y="1542268"/>
                            <a:pt x="62673" y="1526055"/>
                            <a:pt x="59131" y="1510795"/>
                          </a:cubicBezTo>
                          <a:cubicBezTo>
                            <a:pt x="51637" y="1490631"/>
                            <a:pt x="44961" y="1470058"/>
                            <a:pt x="38013" y="1449485"/>
                          </a:cubicBezTo>
                          <a:cubicBezTo>
                            <a:pt x="39648" y="1449757"/>
                            <a:pt x="31337" y="1409564"/>
                            <a:pt x="38149" y="1428366"/>
                          </a:cubicBezTo>
                          <a:cubicBezTo>
                            <a:pt x="30928" y="1382315"/>
                            <a:pt x="22072" y="1361878"/>
                            <a:pt x="16622" y="1335311"/>
                          </a:cubicBezTo>
                          <a:cubicBezTo>
                            <a:pt x="14715" y="1311195"/>
                            <a:pt x="16758" y="1321550"/>
                            <a:pt x="20028" y="1338172"/>
                          </a:cubicBezTo>
                          <a:cubicBezTo>
                            <a:pt x="23298" y="1354794"/>
                            <a:pt x="28612" y="1377547"/>
                            <a:pt x="31337" y="1379454"/>
                          </a:cubicBezTo>
                          <a:cubicBezTo>
                            <a:pt x="20028" y="1314874"/>
                            <a:pt x="10900" y="1245388"/>
                            <a:pt x="5450" y="1208193"/>
                          </a:cubicBezTo>
                          <a:cubicBezTo>
                            <a:pt x="5450" y="1221818"/>
                            <a:pt x="5722" y="1228358"/>
                            <a:pt x="4632" y="1227677"/>
                          </a:cubicBezTo>
                          <a:cubicBezTo>
                            <a:pt x="5314" y="1225633"/>
                            <a:pt x="3406" y="1198929"/>
                            <a:pt x="2861" y="1183941"/>
                          </a:cubicBezTo>
                          <a:lnTo>
                            <a:pt x="0" y="1173723"/>
                          </a:lnTo>
                          <a:cubicBezTo>
                            <a:pt x="1090" y="1148654"/>
                            <a:pt x="2589" y="1152196"/>
                            <a:pt x="4632" y="1173314"/>
                          </a:cubicBezTo>
                          <a:cubicBezTo>
                            <a:pt x="4632" y="1149608"/>
                            <a:pt x="-273" y="1121132"/>
                            <a:pt x="4360" y="1096608"/>
                          </a:cubicBezTo>
                          <a:cubicBezTo>
                            <a:pt x="4769" y="1137346"/>
                            <a:pt x="5041" y="1188983"/>
                            <a:pt x="7902" y="1209964"/>
                          </a:cubicBezTo>
                          <a:cubicBezTo>
                            <a:pt x="4224" y="1167864"/>
                            <a:pt x="6267" y="1146338"/>
                            <a:pt x="7902" y="1122222"/>
                          </a:cubicBezTo>
                          <a:cubicBezTo>
                            <a:pt x="9128" y="1110096"/>
                            <a:pt x="10355" y="1097426"/>
                            <a:pt x="11445" y="1081076"/>
                          </a:cubicBezTo>
                          <a:cubicBezTo>
                            <a:pt x="12262" y="1072901"/>
                            <a:pt x="13080" y="1063773"/>
                            <a:pt x="14033" y="1053282"/>
                          </a:cubicBezTo>
                          <a:cubicBezTo>
                            <a:pt x="14715" y="1042791"/>
                            <a:pt x="15668" y="1031074"/>
                            <a:pt x="17303" y="1017722"/>
                          </a:cubicBezTo>
                          <a:cubicBezTo>
                            <a:pt x="18529" y="1016632"/>
                            <a:pt x="18257" y="1034888"/>
                            <a:pt x="21118" y="1014316"/>
                          </a:cubicBezTo>
                          <a:cubicBezTo>
                            <a:pt x="23707" y="990473"/>
                            <a:pt x="23298" y="987202"/>
                            <a:pt x="21799" y="988020"/>
                          </a:cubicBezTo>
                          <a:cubicBezTo>
                            <a:pt x="20164" y="988701"/>
                            <a:pt x="17576" y="993606"/>
                            <a:pt x="17712" y="985976"/>
                          </a:cubicBezTo>
                          <a:cubicBezTo>
                            <a:pt x="13488" y="1023035"/>
                            <a:pt x="10082" y="1039930"/>
                            <a:pt x="5722" y="1061184"/>
                          </a:cubicBezTo>
                          <a:lnTo>
                            <a:pt x="4632" y="1051102"/>
                          </a:lnTo>
                          <a:cubicBezTo>
                            <a:pt x="5586" y="1049740"/>
                            <a:pt x="7766" y="1026441"/>
                            <a:pt x="10082" y="1019629"/>
                          </a:cubicBezTo>
                          <a:lnTo>
                            <a:pt x="7085" y="1013089"/>
                          </a:lnTo>
                          <a:cubicBezTo>
                            <a:pt x="8992" y="1014724"/>
                            <a:pt x="11990" y="1006413"/>
                            <a:pt x="14851" y="994015"/>
                          </a:cubicBezTo>
                          <a:cubicBezTo>
                            <a:pt x="17985" y="981617"/>
                            <a:pt x="21799" y="965267"/>
                            <a:pt x="23843" y="950689"/>
                          </a:cubicBezTo>
                          <a:cubicBezTo>
                            <a:pt x="15123" y="979300"/>
                            <a:pt x="16758" y="971534"/>
                            <a:pt x="10491" y="978619"/>
                          </a:cubicBezTo>
                          <a:cubicBezTo>
                            <a:pt x="12398" y="957637"/>
                            <a:pt x="15123" y="946056"/>
                            <a:pt x="19619" y="934339"/>
                          </a:cubicBezTo>
                          <a:cubicBezTo>
                            <a:pt x="21663" y="928345"/>
                            <a:pt x="23843" y="922350"/>
                            <a:pt x="25887" y="914856"/>
                          </a:cubicBezTo>
                          <a:cubicBezTo>
                            <a:pt x="27794" y="907363"/>
                            <a:pt x="29838" y="898370"/>
                            <a:pt x="32563" y="886789"/>
                          </a:cubicBezTo>
                          <a:cubicBezTo>
                            <a:pt x="32154" y="890468"/>
                            <a:pt x="22344" y="930388"/>
                            <a:pt x="32971" y="896463"/>
                          </a:cubicBezTo>
                          <a:cubicBezTo>
                            <a:pt x="42509" y="868532"/>
                            <a:pt x="37604" y="871121"/>
                            <a:pt x="43599" y="852047"/>
                          </a:cubicBezTo>
                          <a:cubicBezTo>
                            <a:pt x="39239" y="874255"/>
                            <a:pt x="44007" y="869895"/>
                            <a:pt x="40329" y="893874"/>
                          </a:cubicBezTo>
                          <a:cubicBezTo>
                            <a:pt x="32835" y="918671"/>
                            <a:pt x="32427" y="923848"/>
                            <a:pt x="31064" y="928753"/>
                          </a:cubicBezTo>
                          <a:cubicBezTo>
                            <a:pt x="30247" y="933794"/>
                            <a:pt x="28203" y="938427"/>
                            <a:pt x="24388" y="963223"/>
                          </a:cubicBezTo>
                          <a:cubicBezTo>
                            <a:pt x="27794" y="949462"/>
                            <a:pt x="32427" y="935974"/>
                            <a:pt x="36923" y="922486"/>
                          </a:cubicBezTo>
                          <a:cubicBezTo>
                            <a:pt x="31609" y="943604"/>
                            <a:pt x="30928" y="951506"/>
                            <a:pt x="31609" y="954640"/>
                          </a:cubicBezTo>
                          <a:cubicBezTo>
                            <a:pt x="32154" y="957774"/>
                            <a:pt x="33789" y="956002"/>
                            <a:pt x="34061" y="957774"/>
                          </a:cubicBezTo>
                          <a:cubicBezTo>
                            <a:pt x="38421" y="939926"/>
                            <a:pt x="42509" y="927799"/>
                            <a:pt x="44280" y="918671"/>
                          </a:cubicBezTo>
                          <a:cubicBezTo>
                            <a:pt x="46187" y="909406"/>
                            <a:pt x="47141" y="903411"/>
                            <a:pt x="48095" y="898098"/>
                          </a:cubicBezTo>
                          <a:cubicBezTo>
                            <a:pt x="50002" y="887607"/>
                            <a:pt x="49866" y="879705"/>
                            <a:pt x="58450" y="857360"/>
                          </a:cubicBezTo>
                          <a:cubicBezTo>
                            <a:pt x="61856" y="846188"/>
                            <a:pt x="57087" y="856543"/>
                            <a:pt x="53817" y="865535"/>
                          </a:cubicBezTo>
                          <a:cubicBezTo>
                            <a:pt x="50683" y="874664"/>
                            <a:pt x="47959" y="882157"/>
                            <a:pt x="52455" y="864445"/>
                          </a:cubicBezTo>
                          <a:cubicBezTo>
                            <a:pt x="60766" y="843463"/>
                            <a:pt x="61583" y="841011"/>
                            <a:pt x="61856" y="837605"/>
                          </a:cubicBezTo>
                          <a:cubicBezTo>
                            <a:pt x="62128" y="835970"/>
                            <a:pt x="62264" y="834062"/>
                            <a:pt x="63627" y="829702"/>
                          </a:cubicBezTo>
                          <a:cubicBezTo>
                            <a:pt x="64989" y="825343"/>
                            <a:pt x="67033" y="818122"/>
                            <a:pt x="72619" y="806677"/>
                          </a:cubicBezTo>
                          <a:lnTo>
                            <a:pt x="70303" y="814988"/>
                          </a:lnTo>
                          <a:cubicBezTo>
                            <a:pt x="79431" y="802044"/>
                            <a:pt x="83246" y="786921"/>
                            <a:pt x="92238" y="771117"/>
                          </a:cubicBezTo>
                          <a:cubicBezTo>
                            <a:pt x="97007" y="762397"/>
                            <a:pt x="91421" y="765531"/>
                            <a:pt x="89922" y="762261"/>
                          </a:cubicBezTo>
                          <a:cubicBezTo>
                            <a:pt x="89241" y="760626"/>
                            <a:pt x="89514" y="757220"/>
                            <a:pt x="92783" y="749863"/>
                          </a:cubicBezTo>
                          <a:cubicBezTo>
                            <a:pt x="96053" y="742505"/>
                            <a:pt x="101776" y="730788"/>
                            <a:pt x="114583" y="714030"/>
                          </a:cubicBezTo>
                          <a:cubicBezTo>
                            <a:pt x="112948" y="717981"/>
                            <a:pt x="112539" y="719480"/>
                            <a:pt x="112948" y="719752"/>
                          </a:cubicBezTo>
                          <a:cubicBezTo>
                            <a:pt x="108588" y="733377"/>
                            <a:pt x="105863" y="747683"/>
                            <a:pt x="103410" y="761579"/>
                          </a:cubicBezTo>
                          <a:lnTo>
                            <a:pt x="99596" y="782153"/>
                          </a:lnTo>
                          <a:cubicBezTo>
                            <a:pt x="98642" y="789101"/>
                            <a:pt x="98097" y="796050"/>
                            <a:pt x="97280" y="802862"/>
                          </a:cubicBezTo>
                          <a:cubicBezTo>
                            <a:pt x="105590" y="784605"/>
                            <a:pt x="117580" y="767574"/>
                            <a:pt x="128480" y="749181"/>
                          </a:cubicBezTo>
                          <a:cubicBezTo>
                            <a:pt x="141423" y="732151"/>
                            <a:pt x="153549" y="713893"/>
                            <a:pt x="169217" y="697817"/>
                          </a:cubicBezTo>
                          <a:cubicBezTo>
                            <a:pt x="198101" y="663755"/>
                            <a:pt x="234615" y="634462"/>
                            <a:pt x="273309" y="609665"/>
                          </a:cubicBezTo>
                          <a:cubicBezTo>
                            <a:pt x="283936" y="606123"/>
                            <a:pt x="270857" y="615933"/>
                            <a:pt x="256551" y="627378"/>
                          </a:cubicBezTo>
                          <a:cubicBezTo>
                            <a:pt x="242109" y="638686"/>
                            <a:pt x="226986" y="652038"/>
                            <a:pt x="229983" y="651221"/>
                          </a:cubicBezTo>
                          <a:cubicBezTo>
                            <a:pt x="219083" y="659804"/>
                            <a:pt x="208592" y="668796"/>
                            <a:pt x="198510" y="678197"/>
                          </a:cubicBezTo>
                          <a:cubicBezTo>
                            <a:pt x="198510" y="676426"/>
                            <a:pt x="213906" y="661030"/>
                            <a:pt x="226713" y="649994"/>
                          </a:cubicBezTo>
                          <a:cubicBezTo>
                            <a:pt x="239384" y="638958"/>
                            <a:pt x="248512" y="631193"/>
                            <a:pt x="232299" y="641138"/>
                          </a:cubicBezTo>
                          <a:cubicBezTo>
                            <a:pt x="203824" y="664981"/>
                            <a:pt x="185431" y="684737"/>
                            <a:pt x="168400" y="704902"/>
                          </a:cubicBezTo>
                          <a:cubicBezTo>
                            <a:pt x="159408" y="714575"/>
                            <a:pt x="152050" y="725474"/>
                            <a:pt x="144012" y="737192"/>
                          </a:cubicBezTo>
                          <a:cubicBezTo>
                            <a:pt x="140061" y="743050"/>
                            <a:pt x="135701" y="748909"/>
                            <a:pt x="131886" y="755857"/>
                          </a:cubicBezTo>
                          <a:cubicBezTo>
                            <a:pt x="128344" y="762670"/>
                            <a:pt x="124529" y="769891"/>
                            <a:pt x="120441" y="777657"/>
                          </a:cubicBezTo>
                          <a:cubicBezTo>
                            <a:pt x="124529" y="773842"/>
                            <a:pt x="129433" y="766893"/>
                            <a:pt x="135020" y="758310"/>
                          </a:cubicBezTo>
                          <a:cubicBezTo>
                            <a:pt x="140742" y="749726"/>
                            <a:pt x="148235" y="740189"/>
                            <a:pt x="155593" y="729562"/>
                          </a:cubicBezTo>
                          <a:cubicBezTo>
                            <a:pt x="162677" y="718662"/>
                            <a:pt x="172078" y="708716"/>
                            <a:pt x="180798" y="698770"/>
                          </a:cubicBezTo>
                          <a:cubicBezTo>
                            <a:pt x="189518" y="688824"/>
                            <a:pt x="198510" y="679696"/>
                            <a:pt x="207638" y="672884"/>
                          </a:cubicBezTo>
                          <a:cubicBezTo>
                            <a:pt x="193469" y="685554"/>
                            <a:pt x="183795" y="698362"/>
                            <a:pt x="174122" y="710487"/>
                          </a:cubicBezTo>
                          <a:cubicBezTo>
                            <a:pt x="201371" y="678197"/>
                            <a:pt x="236114" y="648768"/>
                            <a:pt x="276170" y="622609"/>
                          </a:cubicBezTo>
                          <a:lnTo>
                            <a:pt x="284345" y="615388"/>
                          </a:lnTo>
                          <a:cubicBezTo>
                            <a:pt x="256960" y="632555"/>
                            <a:pt x="239384" y="646588"/>
                            <a:pt x="236932" y="648223"/>
                          </a:cubicBezTo>
                          <a:cubicBezTo>
                            <a:pt x="270584" y="621519"/>
                            <a:pt x="300422" y="600673"/>
                            <a:pt x="300558" y="595360"/>
                          </a:cubicBezTo>
                          <a:lnTo>
                            <a:pt x="293882" y="599311"/>
                          </a:lnTo>
                          <a:lnTo>
                            <a:pt x="306008" y="590455"/>
                          </a:lnTo>
                          <a:cubicBezTo>
                            <a:pt x="313910" y="586231"/>
                            <a:pt x="321812" y="582008"/>
                            <a:pt x="330124" y="577920"/>
                          </a:cubicBezTo>
                          <a:close/>
                          <a:moveTo>
                            <a:pt x="1059856" y="1529461"/>
                          </a:moveTo>
                          <a:cubicBezTo>
                            <a:pt x="1057948" y="1527690"/>
                            <a:pt x="1056177" y="1526327"/>
                            <a:pt x="1054815" y="1525646"/>
                          </a:cubicBezTo>
                          <a:cubicBezTo>
                            <a:pt x="1056314" y="1526463"/>
                            <a:pt x="1055496" y="1524829"/>
                            <a:pt x="1059856" y="1529461"/>
                          </a:cubicBezTo>
                          <a:close/>
                          <a:moveTo>
                            <a:pt x="57223" y="1312285"/>
                          </a:moveTo>
                          <a:cubicBezTo>
                            <a:pt x="49185" y="1255743"/>
                            <a:pt x="45506" y="1198111"/>
                            <a:pt x="45915" y="1143476"/>
                          </a:cubicBezTo>
                          <a:cubicBezTo>
                            <a:pt x="41555" y="1192798"/>
                            <a:pt x="42372" y="1235442"/>
                            <a:pt x="40465" y="1244843"/>
                          </a:cubicBezTo>
                          <a:cubicBezTo>
                            <a:pt x="39511" y="1249612"/>
                            <a:pt x="38149" y="1245933"/>
                            <a:pt x="36105" y="1230810"/>
                          </a:cubicBezTo>
                          <a:cubicBezTo>
                            <a:pt x="35015" y="1223180"/>
                            <a:pt x="33789" y="1212689"/>
                            <a:pt x="33108" y="1198929"/>
                          </a:cubicBezTo>
                          <a:cubicBezTo>
                            <a:pt x="32154" y="1185032"/>
                            <a:pt x="31064" y="1168001"/>
                            <a:pt x="31200" y="1147019"/>
                          </a:cubicBezTo>
                          <a:lnTo>
                            <a:pt x="30519" y="1136119"/>
                          </a:lnTo>
                          <a:cubicBezTo>
                            <a:pt x="29429" y="1157919"/>
                            <a:pt x="30110" y="1195795"/>
                            <a:pt x="33925" y="1230946"/>
                          </a:cubicBezTo>
                          <a:cubicBezTo>
                            <a:pt x="35424" y="1238031"/>
                            <a:pt x="37468" y="1249067"/>
                            <a:pt x="40329" y="1261465"/>
                          </a:cubicBezTo>
                          <a:cubicBezTo>
                            <a:pt x="43462" y="1273728"/>
                            <a:pt x="46869" y="1287625"/>
                            <a:pt x="50002" y="1300568"/>
                          </a:cubicBezTo>
                          <a:cubicBezTo>
                            <a:pt x="53681" y="1313239"/>
                            <a:pt x="57223" y="1325229"/>
                            <a:pt x="59676" y="1333812"/>
                          </a:cubicBezTo>
                          <a:cubicBezTo>
                            <a:pt x="62128" y="1342395"/>
                            <a:pt x="64308" y="1347709"/>
                            <a:pt x="64444" y="1347436"/>
                          </a:cubicBezTo>
                          <a:cubicBezTo>
                            <a:pt x="64853" y="1337218"/>
                            <a:pt x="60221" y="1323185"/>
                            <a:pt x="58041" y="1304928"/>
                          </a:cubicBezTo>
                          <a:lnTo>
                            <a:pt x="57223" y="1312285"/>
                          </a:lnTo>
                          <a:close/>
                          <a:moveTo>
                            <a:pt x="49866" y="1354930"/>
                          </a:moveTo>
                          <a:cubicBezTo>
                            <a:pt x="54907" y="1387220"/>
                            <a:pt x="55452" y="1379591"/>
                            <a:pt x="58041" y="1384223"/>
                          </a:cubicBezTo>
                          <a:cubicBezTo>
                            <a:pt x="55724" y="1372915"/>
                            <a:pt x="53408" y="1361742"/>
                            <a:pt x="51092" y="1350570"/>
                          </a:cubicBezTo>
                          <a:cubicBezTo>
                            <a:pt x="51501" y="1354930"/>
                            <a:pt x="51229" y="1357110"/>
                            <a:pt x="49866" y="1354930"/>
                          </a:cubicBezTo>
                          <a:close/>
                          <a:moveTo>
                            <a:pt x="59267" y="1382043"/>
                          </a:moveTo>
                          <a:cubicBezTo>
                            <a:pt x="58586" y="1378364"/>
                            <a:pt x="58177" y="1375367"/>
                            <a:pt x="58041" y="1373732"/>
                          </a:cubicBezTo>
                          <a:lnTo>
                            <a:pt x="59267" y="1382043"/>
                          </a:lnTo>
                          <a:close/>
                          <a:moveTo>
                            <a:pt x="130796" y="767438"/>
                          </a:moveTo>
                          <a:cubicBezTo>
                            <a:pt x="130115" y="768664"/>
                            <a:pt x="129842" y="769209"/>
                            <a:pt x="129161" y="770299"/>
                          </a:cubicBezTo>
                          <a:cubicBezTo>
                            <a:pt x="133385" y="763896"/>
                            <a:pt x="137200" y="757084"/>
                            <a:pt x="142241" y="750952"/>
                          </a:cubicBezTo>
                          <a:cubicBezTo>
                            <a:pt x="140061" y="753269"/>
                            <a:pt x="136382" y="757901"/>
                            <a:pt x="130796" y="767438"/>
                          </a:cubicBezTo>
                          <a:close/>
                          <a:moveTo>
                            <a:pt x="95100" y="823299"/>
                          </a:moveTo>
                          <a:lnTo>
                            <a:pt x="94418" y="831474"/>
                          </a:lnTo>
                          <a:cubicBezTo>
                            <a:pt x="97688" y="825070"/>
                            <a:pt x="101095" y="818666"/>
                            <a:pt x="104637" y="811991"/>
                          </a:cubicBezTo>
                          <a:cubicBezTo>
                            <a:pt x="102321" y="813625"/>
                            <a:pt x="100004" y="815397"/>
                            <a:pt x="95100" y="823299"/>
                          </a:cubicBezTo>
                          <a:close/>
                          <a:moveTo>
                            <a:pt x="27930" y="1027123"/>
                          </a:moveTo>
                          <a:cubicBezTo>
                            <a:pt x="28612" y="1034071"/>
                            <a:pt x="28339" y="1048922"/>
                            <a:pt x="28339" y="1062274"/>
                          </a:cubicBezTo>
                          <a:cubicBezTo>
                            <a:pt x="28203" y="1075762"/>
                            <a:pt x="28339" y="1087752"/>
                            <a:pt x="30792" y="1089251"/>
                          </a:cubicBezTo>
                          <a:cubicBezTo>
                            <a:pt x="31745" y="1092248"/>
                            <a:pt x="32427" y="1082711"/>
                            <a:pt x="33789" y="1072084"/>
                          </a:cubicBezTo>
                          <a:cubicBezTo>
                            <a:pt x="35015" y="1060230"/>
                            <a:pt x="35696" y="1047560"/>
                            <a:pt x="37604" y="1034344"/>
                          </a:cubicBezTo>
                          <a:cubicBezTo>
                            <a:pt x="37059" y="1033799"/>
                            <a:pt x="36786" y="1031074"/>
                            <a:pt x="36923" y="1026578"/>
                          </a:cubicBezTo>
                          <a:cubicBezTo>
                            <a:pt x="34470" y="1039657"/>
                            <a:pt x="32835" y="1048513"/>
                            <a:pt x="30655" y="1042791"/>
                          </a:cubicBezTo>
                          <a:cubicBezTo>
                            <a:pt x="35424" y="1026033"/>
                            <a:pt x="35696" y="1018403"/>
                            <a:pt x="35151" y="1010228"/>
                          </a:cubicBezTo>
                          <a:cubicBezTo>
                            <a:pt x="34607" y="1002054"/>
                            <a:pt x="33653" y="993334"/>
                            <a:pt x="38149" y="975213"/>
                          </a:cubicBezTo>
                          <a:cubicBezTo>
                            <a:pt x="37740" y="969082"/>
                            <a:pt x="35151" y="979164"/>
                            <a:pt x="32290" y="992244"/>
                          </a:cubicBezTo>
                          <a:cubicBezTo>
                            <a:pt x="29974" y="1005323"/>
                            <a:pt x="28339" y="1021537"/>
                            <a:pt x="28067" y="1027123"/>
                          </a:cubicBezTo>
                          <a:close/>
                          <a:moveTo>
                            <a:pt x="575366" y="1132032"/>
                          </a:moveTo>
                          <a:cubicBezTo>
                            <a:pt x="575638" y="1133122"/>
                            <a:pt x="576729" y="1136664"/>
                            <a:pt x="578499" y="1141569"/>
                          </a:cubicBezTo>
                          <a:lnTo>
                            <a:pt x="562695" y="1120860"/>
                          </a:lnTo>
                          <a:cubicBezTo>
                            <a:pt x="550706" y="1101104"/>
                            <a:pt x="541305" y="1082302"/>
                            <a:pt x="531767" y="1064454"/>
                          </a:cubicBezTo>
                          <a:cubicBezTo>
                            <a:pt x="526999" y="1055325"/>
                            <a:pt x="522230" y="1046742"/>
                            <a:pt x="517598" y="1038840"/>
                          </a:cubicBezTo>
                          <a:cubicBezTo>
                            <a:pt x="512829" y="1030665"/>
                            <a:pt x="507652" y="1022899"/>
                            <a:pt x="502475" y="1016223"/>
                          </a:cubicBezTo>
                          <a:cubicBezTo>
                            <a:pt x="494708" y="999192"/>
                            <a:pt x="490621" y="986113"/>
                            <a:pt x="486261" y="972624"/>
                          </a:cubicBezTo>
                          <a:cubicBezTo>
                            <a:pt x="490757" y="981617"/>
                            <a:pt x="494981" y="990064"/>
                            <a:pt x="498387" y="997012"/>
                          </a:cubicBezTo>
                          <a:cubicBezTo>
                            <a:pt x="513102" y="1020174"/>
                            <a:pt x="523729" y="1037477"/>
                            <a:pt x="529860" y="1048649"/>
                          </a:cubicBezTo>
                          <a:cubicBezTo>
                            <a:pt x="535855" y="1059685"/>
                            <a:pt x="538443" y="1066225"/>
                            <a:pt x="540760" y="1072084"/>
                          </a:cubicBezTo>
                          <a:cubicBezTo>
                            <a:pt x="545255" y="1083801"/>
                            <a:pt x="547572" y="1093747"/>
                            <a:pt x="575366" y="1131896"/>
                          </a:cubicBezTo>
                          <a:close/>
                          <a:moveTo>
                            <a:pt x="435305" y="1184623"/>
                          </a:moveTo>
                          <a:cubicBezTo>
                            <a:pt x="433943" y="1179991"/>
                            <a:pt x="432853" y="1178492"/>
                            <a:pt x="432853" y="1178492"/>
                          </a:cubicBezTo>
                          <a:cubicBezTo>
                            <a:pt x="464871" y="1277543"/>
                            <a:pt x="500567" y="1354249"/>
                            <a:pt x="522366" y="1405341"/>
                          </a:cubicBezTo>
                          <a:cubicBezTo>
                            <a:pt x="520731" y="1394305"/>
                            <a:pt x="503564" y="1347573"/>
                            <a:pt x="496480" y="1325092"/>
                          </a:cubicBezTo>
                          <a:lnTo>
                            <a:pt x="507379" y="1343213"/>
                          </a:lnTo>
                          <a:lnTo>
                            <a:pt x="509696" y="1356293"/>
                          </a:lnTo>
                          <a:lnTo>
                            <a:pt x="526726" y="1388446"/>
                          </a:lnTo>
                          <a:cubicBezTo>
                            <a:pt x="524955" y="1378228"/>
                            <a:pt x="513102" y="1351524"/>
                            <a:pt x="507788" y="1332722"/>
                          </a:cubicBezTo>
                          <a:cubicBezTo>
                            <a:pt x="506289" y="1331496"/>
                            <a:pt x="480539" y="1274681"/>
                            <a:pt x="473590" y="1258468"/>
                          </a:cubicBezTo>
                          <a:cubicBezTo>
                            <a:pt x="477950" y="1274545"/>
                            <a:pt x="482719" y="1290486"/>
                            <a:pt x="487760" y="1306427"/>
                          </a:cubicBezTo>
                          <a:cubicBezTo>
                            <a:pt x="483536" y="1293619"/>
                            <a:pt x="461601" y="1231083"/>
                            <a:pt x="454516" y="1205741"/>
                          </a:cubicBezTo>
                          <a:cubicBezTo>
                            <a:pt x="452472" y="1205741"/>
                            <a:pt x="462555" y="1250157"/>
                            <a:pt x="468277" y="1254244"/>
                          </a:cubicBezTo>
                          <a:cubicBezTo>
                            <a:pt x="467187" y="1260239"/>
                            <a:pt x="451927" y="1210101"/>
                            <a:pt x="458876" y="1242663"/>
                          </a:cubicBezTo>
                          <a:cubicBezTo>
                            <a:pt x="444025" y="1206014"/>
                            <a:pt x="431899" y="1144158"/>
                            <a:pt x="429992" y="1115274"/>
                          </a:cubicBezTo>
                          <a:lnTo>
                            <a:pt x="433671" y="1109824"/>
                          </a:lnTo>
                          <a:cubicBezTo>
                            <a:pt x="431627" y="1078487"/>
                            <a:pt x="425087" y="1088433"/>
                            <a:pt x="425904" y="1053554"/>
                          </a:cubicBezTo>
                          <a:cubicBezTo>
                            <a:pt x="427267" y="1075218"/>
                            <a:pt x="428629" y="1073174"/>
                            <a:pt x="429583" y="1070585"/>
                          </a:cubicBezTo>
                          <a:cubicBezTo>
                            <a:pt x="430673" y="1067997"/>
                            <a:pt x="431354" y="1064590"/>
                            <a:pt x="432853" y="1080122"/>
                          </a:cubicBezTo>
                          <a:cubicBezTo>
                            <a:pt x="433943" y="1070312"/>
                            <a:pt x="436940" y="1079441"/>
                            <a:pt x="435714" y="1051647"/>
                          </a:cubicBezTo>
                          <a:cubicBezTo>
                            <a:pt x="432717" y="1038022"/>
                            <a:pt x="434079" y="1030256"/>
                            <a:pt x="435714" y="1024398"/>
                          </a:cubicBezTo>
                          <a:cubicBezTo>
                            <a:pt x="437349" y="1018130"/>
                            <a:pt x="439393" y="1013634"/>
                            <a:pt x="439256" y="998102"/>
                          </a:cubicBezTo>
                          <a:cubicBezTo>
                            <a:pt x="441981" y="992516"/>
                            <a:pt x="441709" y="998102"/>
                            <a:pt x="441845" y="1001645"/>
                          </a:cubicBezTo>
                          <a:cubicBezTo>
                            <a:pt x="442118" y="1005051"/>
                            <a:pt x="442390" y="1006277"/>
                            <a:pt x="446341" y="994287"/>
                          </a:cubicBezTo>
                          <a:cubicBezTo>
                            <a:pt x="449883" y="976303"/>
                            <a:pt x="452881" y="965676"/>
                            <a:pt x="453971" y="958182"/>
                          </a:cubicBezTo>
                          <a:cubicBezTo>
                            <a:pt x="455334" y="950689"/>
                            <a:pt x="454516" y="946056"/>
                            <a:pt x="453971" y="938972"/>
                          </a:cubicBezTo>
                          <a:cubicBezTo>
                            <a:pt x="444298" y="952732"/>
                            <a:pt x="442254" y="966357"/>
                            <a:pt x="440619" y="977529"/>
                          </a:cubicBezTo>
                          <a:cubicBezTo>
                            <a:pt x="438984" y="988974"/>
                            <a:pt x="438575" y="998783"/>
                            <a:pt x="435850" y="1011045"/>
                          </a:cubicBezTo>
                          <a:cubicBezTo>
                            <a:pt x="435987" y="989928"/>
                            <a:pt x="439256" y="966357"/>
                            <a:pt x="446614" y="941424"/>
                          </a:cubicBezTo>
                          <a:cubicBezTo>
                            <a:pt x="441028" y="948917"/>
                            <a:pt x="437894" y="957092"/>
                            <a:pt x="435987" y="964450"/>
                          </a:cubicBezTo>
                          <a:cubicBezTo>
                            <a:pt x="439393" y="951506"/>
                            <a:pt x="443071" y="938972"/>
                            <a:pt x="446750" y="926301"/>
                          </a:cubicBezTo>
                          <a:cubicBezTo>
                            <a:pt x="447976" y="922622"/>
                            <a:pt x="449202" y="919489"/>
                            <a:pt x="450429" y="916900"/>
                          </a:cubicBezTo>
                          <a:cubicBezTo>
                            <a:pt x="451655" y="914447"/>
                            <a:pt x="453017" y="911041"/>
                            <a:pt x="454107" y="909543"/>
                          </a:cubicBezTo>
                          <a:cubicBezTo>
                            <a:pt x="443071" y="924393"/>
                            <a:pt x="436395" y="942105"/>
                            <a:pt x="431899" y="954776"/>
                          </a:cubicBezTo>
                          <a:cubicBezTo>
                            <a:pt x="427403" y="967719"/>
                            <a:pt x="425087" y="977120"/>
                            <a:pt x="423861" y="979028"/>
                          </a:cubicBezTo>
                          <a:lnTo>
                            <a:pt x="423861" y="971262"/>
                          </a:lnTo>
                          <a:cubicBezTo>
                            <a:pt x="418683" y="982298"/>
                            <a:pt x="416367" y="1007503"/>
                            <a:pt x="417457" y="1019357"/>
                          </a:cubicBezTo>
                          <a:cubicBezTo>
                            <a:pt x="416367" y="1037477"/>
                            <a:pt x="417593" y="1056143"/>
                            <a:pt x="418956" y="1070449"/>
                          </a:cubicBezTo>
                          <a:cubicBezTo>
                            <a:pt x="420455" y="1085027"/>
                            <a:pt x="421681" y="1094973"/>
                            <a:pt x="420863" y="1098924"/>
                          </a:cubicBezTo>
                          <a:lnTo>
                            <a:pt x="417593" y="1086117"/>
                          </a:lnTo>
                          <a:cubicBezTo>
                            <a:pt x="420046" y="1107099"/>
                            <a:pt x="422090" y="1118680"/>
                            <a:pt x="424406" y="1131487"/>
                          </a:cubicBezTo>
                          <a:cubicBezTo>
                            <a:pt x="426586" y="1144430"/>
                            <a:pt x="429447" y="1158600"/>
                            <a:pt x="435578" y="1184350"/>
                          </a:cubicBezTo>
                          <a:close/>
                          <a:moveTo>
                            <a:pt x="243199" y="1915445"/>
                          </a:moveTo>
                          <a:cubicBezTo>
                            <a:pt x="244561" y="1928661"/>
                            <a:pt x="246605" y="1942149"/>
                            <a:pt x="254371" y="1966128"/>
                          </a:cubicBezTo>
                          <a:cubicBezTo>
                            <a:pt x="258186" y="1978118"/>
                            <a:pt x="263636" y="1992288"/>
                            <a:pt x="271129" y="2010817"/>
                          </a:cubicBezTo>
                          <a:cubicBezTo>
                            <a:pt x="275080" y="2020354"/>
                            <a:pt x="279713" y="2030982"/>
                            <a:pt x="285026" y="2042835"/>
                          </a:cubicBezTo>
                          <a:cubicBezTo>
                            <a:pt x="287751" y="2048693"/>
                            <a:pt x="290476" y="2054825"/>
                            <a:pt x="293474" y="2061365"/>
                          </a:cubicBezTo>
                          <a:lnTo>
                            <a:pt x="295789" y="2066133"/>
                          </a:lnTo>
                          <a:lnTo>
                            <a:pt x="300695" y="2063408"/>
                          </a:lnTo>
                          <a:cubicBezTo>
                            <a:pt x="303964" y="2061637"/>
                            <a:pt x="307370" y="2059729"/>
                            <a:pt x="310777" y="2057822"/>
                          </a:cubicBezTo>
                          <a:lnTo>
                            <a:pt x="301921" y="2063135"/>
                          </a:lnTo>
                          <a:cubicBezTo>
                            <a:pt x="361460" y="2036431"/>
                            <a:pt x="403833" y="2001007"/>
                            <a:pt x="470729" y="1970897"/>
                          </a:cubicBezTo>
                          <a:cubicBezTo>
                            <a:pt x="441164" y="1990108"/>
                            <a:pt x="442662" y="1989018"/>
                            <a:pt x="411598" y="2013270"/>
                          </a:cubicBezTo>
                          <a:lnTo>
                            <a:pt x="443889" y="1993514"/>
                          </a:lnTo>
                          <a:cubicBezTo>
                            <a:pt x="436668" y="2002098"/>
                            <a:pt x="468822" y="1982342"/>
                            <a:pt x="493210" y="1969399"/>
                          </a:cubicBezTo>
                          <a:lnTo>
                            <a:pt x="473999" y="1985339"/>
                          </a:lnTo>
                          <a:cubicBezTo>
                            <a:pt x="458740" y="1992015"/>
                            <a:pt x="420455" y="2012043"/>
                            <a:pt x="422090" y="2012452"/>
                          </a:cubicBezTo>
                          <a:cubicBezTo>
                            <a:pt x="426177" y="2010000"/>
                            <a:pt x="412825" y="2015313"/>
                            <a:pt x="394704" y="2023624"/>
                          </a:cubicBezTo>
                          <a:cubicBezTo>
                            <a:pt x="376175" y="2032208"/>
                            <a:pt x="355056" y="2042290"/>
                            <a:pt x="334483" y="2054279"/>
                          </a:cubicBezTo>
                          <a:cubicBezTo>
                            <a:pt x="336527" y="2055097"/>
                            <a:pt x="359825" y="2043107"/>
                            <a:pt x="371951" y="2037385"/>
                          </a:cubicBezTo>
                          <a:cubicBezTo>
                            <a:pt x="385712" y="2030845"/>
                            <a:pt x="395521" y="2026758"/>
                            <a:pt x="381761" y="2037249"/>
                          </a:cubicBezTo>
                          <a:cubicBezTo>
                            <a:pt x="407102" y="2021035"/>
                            <a:pt x="411871" y="2022126"/>
                            <a:pt x="438848" y="2006321"/>
                          </a:cubicBezTo>
                          <a:cubicBezTo>
                            <a:pt x="413506" y="2022534"/>
                            <a:pt x="434488" y="2013814"/>
                            <a:pt x="415958" y="2026622"/>
                          </a:cubicBezTo>
                          <a:lnTo>
                            <a:pt x="460647" y="2001280"/>
                          </a:lnTo>
                          <a:cubicBezTo>
                            <a:pt x="462418" y="2001689"/>
                            <a:pt x="395930" y="2038884"/>
                            <a:pt x="435033" y="2022534"/>
                          </a:cubicBezTo>
                          <a:cubicBezTo>
                            <a:pt x="452336" y="2011226"/>
                            <a:pt x="501657" y="1987110"/>
                            <a:pt x="500840" y="1983432"/>
                          </a:cubicBezTo>
                          <a:lnTo>
                            <a:pt x="502475" y="1983841"/>
                          </a:lnTo>
                          <a:cubicBezTo>
                            <a:pt x="536672" y="1966265"/>
                            <a:pt x="515009" y="1971306"/>
                            <a:pt x="557518" y="1950733"/>
                          </a:cubicBezTo>
                          <a:cubicBezTo>
                            <a:pt x="557109" y="1948825"/>
                            <a:pt x="548662" y="1952095"/>
                            <a:pt x="533947" y="1960406"/>
                          </a:cubicBezTo>
                          <a:cubicBezTo>
                            <a:pt x="521685" y="1967900"/>
                            <a:pt x="521004" y="1971169"/>
                            <a:pt x="495254" y="1985612"/>
                          </a:cubicBezTo>
                          <a:cubicBezTo>
                            <a:pt x="482310" y="1989427"/>
                            <a:pt x="526726" y="1968990"/>
                            <a:pt x="506426" y="1974576"/>
                          </a:cubicBezTo>
                          <a:cubicBezTo>
                            <a:pt x="496343" y="1977301"/>
                            <a:pt x="438848" y="2013270"/>
                            <a:pt x="455334" y="1998419"/>
                          </a:cubicBezTo>
                          <a:lnTo>
                            <a:pt x="489531" y="1980843"/>
                          </a:lnTo>
                          <a:cubicBezTo>
                            <a:pt x="488714" y="1977164"/>
                            <a:pt x="513238" y="1964221"/>
                            <a:pt x="511194" y="1962041"/>
                          </a:cubicBezTo>
                          <a:cubicBezTo>
                            <a:pt x="531222" y="1949779"/>
                            <a:pt x="552749" y="1942831"/>
                            <a:pt x="572369" y="1928661"/>
                          </a:cubicBezTo>
                          <a:cubicBezTo>
                            <a:pt x="579998" y="1921849"/>
                            <a:pt x="562695" y="1926345"/>
                            <a:pt x="598528" y="1909178"/>
                          </a:cubicBezTo>
                          <a:cubicBezTo>
                            <a:pt x="629183" y="1898687"/>
                            <a:pt x="704527" y="1856859"/>
                            <a:pt x="746899" y="1833153"/>
                          </a:cubicBezTo>
                          <a:lnTo>
                            <a:pt x="754120" y="1828520"/>
                          </a:lnTo>
                          <a:lnTo>
                            <a:pt x="757663" y="1826204"/>
                          </a:lnTo>
                          <a:lnTo>
                            <a:pt x="759434" y="1825114"/>
                          </a:lnTo>
                          <a:cubicBezTo>
                            <a:pt x="759434" y="1825114"/>
                            <a:pt x="758753" y="1823888"/>
                            <a:pt x="758480" y="1823207"/>
                          </a:cubicBezTo>
                          <a:lnTo>
                            <a:pt x="747581" y="1807811"/>
                          </a:lnTo>
                          <a:cubicBezTo>
                            <a:pt x="747581" y="1807811"/>
                            <a:pt x="749352" y="1812171"/>
                            <a:pt x="752349" y="1817212"/>
                          </a:cubicBezTo>
                          <a:cubicBezTo>
                            <a:pt x="753167" y="1818438"/>
                            <a:pt x="753984" y="1819801"/>
                            <a:pt x="754802" y="1821163"/>
                          </a:cubicBezTo>
                          <a:cubicBezTo>
                            <a:pt x="755483" y="1822526"/>
                            <a:pt x="757390" y="1824297"/>
                            <a:pt x="754802" y="1824842"/>
                          </a:cubicBezTo>
                          <a:cubicBezTo>
                            <a:pt x="751804" y="1826477"/>
                            <a:pt x="748671" y="1828111"/>
                            <a:pt x="745673" y="1829747"/>
                          </a:cubicBezTo>
                          <a:cubicBezTo>
                            <a:pt x="733820" y="1836150"/>
                            <a:pt x="724828" y="1840919"/>
                            <a:pt x="733002" y="1834788"/>
                          </a:cubicBezTo>
                          <a:lnTo>
                            <a:pt x="744311" y="1828384"/>
                          </a:lnTo>
                          <a:lnTo>
                            <a:pt x="749897" y="1825250"/>
                          </a:lnTo>
                          <a:cubicBezTo>
                            <a:pt x="751532" y="1824161"/>
                            <a:pt x="754938" y="1823479"/>
                            <a:pt x="752349" y="1821299"/>
                          </a:cubicBezTo>
                          <a:lnTo>
                            <a:pt x="738044" y="1799091"/>
                          </a:lnTo>
                          <a:lnTo>
                            <a:pt x="741858" y="1802634"/>
                          </a:lnTo>
                          <a:cubicBezTo>
                            <a:pt x="732730" y="1787510"/>
                            <a:pt x="722103" y="1772796"/>
                            <a:pt x="713655" y="1760534"/>
                          </a:cubicBezTo>
                          <a:cubicBezTo>
                            <a:pt x="723874" y="1772251"/>
                            <a:pt x="743085" y="1805359"/>
                            <a:pt x="743493" y="1798819"/>
                          </a:cubicBezTo>
                          <a:cubicBezTo>
                            <a:pt x="736953" y="1787510"/>
                            <a:pt x="733820" y="1781379"/>
                            <a:pt x="730277" y="1775112"/>
                          </a:cubicBezTo>
                          <a:cubicBezTo>
                            <a:pt x="728506" y="1771978"/>
                            <a:pt x="726735" y="1768981"/>
                            <a:pt x="724691" y="1765302"/>
                          </a:cubicBezTo>
                          <a:cubicBezTo>
                            <a:pt x="722648" y="1762033"/>
                            <a:pt x="720331" y="1758354"/>
                            <a:pt x="717334" y="1753721"/>
                          </a:cubicBezTo>
                          <a:cubicBezTo>
                            <a:pt x="719787" y="1757264"/>
                            <a:pt x="722239" y="1760534"/>
                            <a:pt x="722375" y="1759853"/>
                          </a:cubicBezTo>
                          <a:cubicBezTo>
                            <a:pt x="700440" y="1720614"/>
                            <a:pt x="696625" y="1725246"/>
                            <a:pt x="689812" y="1716254"/>
                          </a:cubicBezTo>
                          <a:cubicBezTo>
                            <a:pt x="662836" y="1680421"/>
                            <a:pt x="708887" y="1757127"/>
                            <a:pt x="702756" y="1754266"/>
                          </a:cubicBezTo>
                          <a:cubicBezTo>
                            <a:pt x="679594" y="1717480"/>
                            <a:pt x="657114" y="1680285"/>
                            <a:pt x="635178" y="1642817"/>
                          </a:cubicBezTo>
                          <a:cubicBezTo>
                            <a:pt x="641718" y="1651946"/>
                            <a:pt x="648258" y="1661074"/>
                            <a:pt x="647576" y="1656714"/>
                          </a:cubicBezTo>
                          <a:cubicBezTo>
                            <a:pt x="633407" y="1627967"/>
                            <a:pt x="649620" y="1654671"/>
                            <a:pt x="627684" y="1615568"/>
                          </a:cubicBezTo>
                          <a:cubicBezTo>
                            <a:pt x="624687" y="1620882"/>
                            <a:pt x="597710" y="1567610"/>
                            <a:pt x="580679" y="1540633"/>
                          </a:cubicBezTo>
                          <a:cubicBezTo>
                            <a:pt x="575911" y="1526463"/>
                            <a:pt x="574685" y="1523602"/>
                            <a:pt x="589672" y="1552350"/>
                          </a:cubicBezTo>
                          <a:cubicBezTo>
                            <a:pt x="590898" y="1547581"/>
                            <a:pt x="569916" y="1509569"/>
                            <a:pt x="563513" y="1495399"/>
                          </a:cubicBezTo>
                          <a:cubicBezTo>
                            <a:pt x="558744" y="1487770"/>
                            <a:pt x="551659" y="1474281"/>
                            <a:pt x="546891" y="1465834"/>
                          </a:cubicBezTo>
                          <a:cubicBezTo>
                            <a:pt x="550978" y="1478232"/>
                            <a:pt x="546618" y="1474145"/>
                            <a:pt x="533402" y="1449348"/>
                          </a:cubicBezTo>
                          <a:lnTo>
                            <a:pt x="532040" y="1448122"/>
                          </a:lnTo>
                          <a:cubicBezTo>
                            <a:pt x="550297" y="1490494"/>
                            <a:pt x="579726" y="1556029"/>
                            <a:pt x="596484" y="1579872"/>
                          </a:cubicBezTo>
                          <a:lnTo>
                            <a:pt x="591171" y="1573468"/>
                          </a:lnTo>
                          <a:cubicBezTo>
                            <a:pt x="613651" y="1622108"/>
                            <a:pt x="652481" y="1672247"/>
                            <a:pt x="659430" y="1696634"/>
                          </a:cubicBezTo>
                          <a:cubicBezTo>
                            <a:pt x="656160" y="1695953"/>
                            <a:pt x="664335" y="1706172"/>
                            <a:pt x="660792" y="1707261"/>
                          </a:cubicBezTo>
                          <a:lnTo>
                            <a:pt x="683273" y="1739688"/>
                          </a:lnTo>
                          <a:lnTo>
                            <a:pt x="677686" y="1733557"/>
                          </a:lnTo>
                          <a:lnTo>
                            <a:pt x="711339" y="1787510"/>
                          </a:lnTo>
                          <a:lnTo>
                            <a:pt x="709841" y="1786420"/>
                          </a:lnTo>
                          <a:cubicBezTo>
                            <a:pt x="718969" y="1798138"/>
                            <a:pt x="727144" y="1808492"/>
                            <a:pt x="734501" y="1817757"/>
                          </a:cubicBezTo>
                          <a:lnTo>
                            <a:pt x="735182" y="1818711"/>
                          </a:lnTo>
                          <a:cubicBezTo>
                            <a:pt x="735182" y="1818711"/>
                            <a:pt x="734773" y="1819120"/>
                            <a:pt x="734501" y="1819256"/>
                          </a:cubicBezTo>
                          <a:lnTo>
                            <a:pt x="733002" y="1820346"/>
                          </a:lnTo>
                          <a:lnTo>
                            <a:pt x="730005" y="1822526"/>
                          </a:lnTo>
                          <a:cubicBezTo>
                            <a:pt x="727961" y="1824024"/>
                            <a:pt x="726054" y="1825387"/>
                            <a:pt x="724146" y="1826749"/>
                          </a:cubicBezTo>
                          <a:cubicBezTo>
                            <a:pt x="720059" y="1829610"/>
                            <a:pt x="716381" y="1832335"/>
                            <a:pt x="712838" y="1834788"/>
                          </a:cubicBezTo>
                          <a:cubicBezTo>
                            <a:pt x="714064" y="1835878"/>
                            <a:pt x="716517" y="1835060"/>
                            <a:pt x="708069" y="1841055"/>
                          </a:cubicBezTo>
                          <a:cubicBezTo>
                            <a:pt x="699213" y="1846777"/>
                            <a:pt x="691720" y="1850865"/>
                            <a:pt x="685453" y="1853998"/>
                          </a:cubicBezTo>
                          <a:lnTo>
                            <a:pt x="685453" y="1853998"/>
                          </a:lnTo>
                          <a:cubicBezTo>
                            <a:pt x="685453" y="1853998"/>
                            <a:pt x="685453" y="1853998"/>
                            <a:pt x="685453" y="1853998"/>
                          </a:cubicBezTo>
                          <a:cubicBezTo>
                            <a:pt x="670874" y="1861355"/>
                            <a:pt x="660111" y="1864626"/>
                            <a:pt x="641990" y="1873345"/>
                          </a:cubicBezTo>
                          <a:lnTo>
                            <a:pt x="696216" y="1843644"/>
                          </a:lnTo>
                          <a:cubicBezTo>
                            <a:pt x="697579" y="1841464"/>
                            <a:pt x="696488" y="1840374"/>
                            <a:pt x="692401" y="1841191"/>
                          </a:cubicBezTo>
                          <a:cubicBezTo>
                            <a:pt x="688722" y="1841736"/>
                            <a:pt x="679866" y="1845279"/>
                            <a:pt x="666106" y="1851546"/>
                          </a:cubicBezTo>
                          <a:cubicBezTo>
                            <a:pt x="677005" y="1845551"/>
                            <a:pt x="680548" y="1841191"/>
                            <a:pt x="666923" y="1848276"/>
                          </a:cubicBezTo>
                          <a:cubicBezTo>
                            <a:pt x="665697" y="1849638"/>
                            <a:pt x="631908" y="1869122"/>
                            <a:pt x="646078" y="1863944"/>
                          </a:cubicBezTo>
                          <a:cubicBezTo>
                            <a:pt x="594577" y="1892828"/>
                            <a:pt x="507243" y="1931931"/>
                            <a:pt x="430945" y="1978800"/>
                          </a:cubicBezTo>
                          <a:cubicBezTo>
                            <a:pt x="486125" y="1945556"/>
                            <a:pt x="383941" y="2000190"/>
                            <a:pt x="446205" y="1965311"/>
                          </a:cubicBezTo>
                          <a:cubicBezTo>
                            <a:pt x="400290" y="1985203"/>
                            <a:pt x="410509" y="1989290"/>
                            <a:pt x="365411" y="2012861"/>
                          </a:cubicBezTo>
                          <a:cubicBezTo>
                            <a:pt x="360915" y="2013542"/>
                            <a:pt x="389799" y="1999918"/>
                            <a:pt x="398655" y="1991743"/>
                          </a:cubicBezTo>
                          <a:cubicBezTo>
                            <a:pt x="379853" y="2001416"/>
                            <a:pt x="362823" y="2010817"/>
                            <a:pt x="346746" y="2020082"/>
                          </a:cubicBezTo>
                          <a:cubicBezTo>
                            <a:pt x="340206" y="2024033"/>
                            <a:pt x="333939" y="2027712"/>
                            <a:pt x="327671" y="2031527"/>
                          </a:cubicBezTo>
                          <a:cubicBezTo>
                            <a:pt x="321404" y="2035478"/>
                            <a:pt x="315137" y="2039292"/>
                            <a:pt x="308869" y="2043107"/>
                          </a:cubicBezTo>
                          <a:lnTo>
                            <a:pt x="304101" y="2046105"/>
                          </a:lnTo>
                          <a:cubicBezTo>
                            <a:pt x="303419" y="2046377"/>
                            <a:pt x="302329" y="2047604"/>
                            <a:pt x="301784" y="2047195"/>
                          </a:cubicBezTo>
                          <a:lnTo>
                            <a:pt x="300558" y="2045015"/>
                          </a:lnTo>
                          <a:lnTo>
                            <a:pt x="295654" y="2035886"/>
                          </a:lnTo>
                          <a:cubicBezTo>
                            <a:pt x="292383" y="2029347"/>
                            <a:pt x="288977" y="2022943"/>
                            <a:pt x="285571" y="2016267"/>
                          </a:cubicBezTo>
                          <a:cubicBezTo>
                            <a:pt x="283936" y="2012725"/>
                            <a:pt x="282165" y="2009319"/>
                            <a:pt x="280394" y="2005776"/>
                          </a:cubicBezTo>
                          <a:cubicBezTo>
                            <a:pt x="278486" y="2001689"/>
                            <a:pt x="276579" y="1997465"/>
                            <a:pt x="274535" y="1993242"/>
                          </a:cubicBezTo>
                          <a:cubicBezTo>
                            <a:pt x="270584" y="1984522"/>
                            <a:pt x="266497" y="1975529"/>
                            <a:pt x="262545" y="1966128"/>
                          </a:cubicBezTo>
                          <a:lnTo>
                            <a:pt x="264181" y="1961633"/>
                          </a:lnTo>
                          <a:cubicBezTo>
                            <a:pt x="257641" y="1947599"/>
                            <a:pt x="250420" y="1932067"/>
                            <a:pt x="242926" y="1915854"/>
                          </a:cubicBezTo>
                          <a:close/>
                          <a:moveTo>
                            <a:pt x="179163" y="1767346"/>
                          </a:moveTo>
                          <a:cubicBezTo>
                            <a:pt x="173168" y="1752768"/>
                            <a:pt x="167446" y="1737917"/>
                            <a:pt x="161588" y="1722930"/>
                          </a:cubicBezTo>
                          <a:cubicBezTo>
                            <a:pt x="162132" y="1724429"/>
                            <a:pt x="162541" y="1725791"/>
                            <a:pt x="163086" y="1727426"/>
                          </a:cubicBezTo>
                          <a:cubicBezTo>
                            <a:pt x="156819" y="1712984"/>
                            <a:pt x="150824" y="1698406"/>
                            <a:pt x="144829" y="1683827"/>
                          </a:cubicBezTo>
                          <a:cubicBezTo>
                            <a:pt x="153140" y="1711621"/>
                            <a:pt x="155865" y="1730969"/>
                            <a:pt x="141014" y="1693092"/>
                          </a:cubicBezTo>
                          <a:cubicBezTo>
                            <a:pt x="143467" y="1695817"/>
                            <a:pt x="141014" y="1684100"/>
                            <a:pt x="146464" y="1697179"/>
                          </a:cubicBezTo>
                          <a:cubicBezTo>
                            <a:pt x="139107" y="1670884"/>
                            <a:pt x="122758" y="1613388"/>
                            <a:pt x="122758" y="1629738"/>
                          </a:cubicBezTo>
                          <a:cubicBezTo>
                            <a:pt x="143603" y="1677969"/>
                            <a:pt x="120169" y="1643362"/>
                            <a:pt x="136791" y="1681375"/>
                          </a:cubicBezTo>
                          <a:cubicBezTo>
                            <a:pt x="126436" y="1661619"/>
                            <a:pt x="121259" y="1640092"/>
                            <a:pt x="113357" y="1620745"/>
                          </a:cubicBezTo>
                          <a:cubicBezTo>
                            <a:pt x="122485" y="1640638"/>
                            <a:pt x="117580" y="1614069"/>
                            <a:pt x="109542" y="1582460"/>
                          </a:cubicBezTo>
                          <a:cubicBezTo>
                            <a:pt x="104773" y="1569108"/>
                            <a:pt x="94691" y="1532050"/>
                            <a:pt x="87742" y="1509433"/>
                          </a:cubicBezTo>
                          <a:cubicBezTo>
                            <a:pt x="86925" y="1518289"/>
                            <a:pt x="79840" y="1498942"/>
                            <a:pt x="89105" y="1536273"/>
                          </a:cubicBezTo>
                          <a:cubicBezTo>
                            <a:pt x="84609" y="1522921"/>
                            <a:pt x="78478" y="1501803"/>
                            <a:pt x="73982" y="1477687"/>
                          </a:cubicBezTo>
                          <a:cubicBezTo>
                            <a:pt x="76706" y="1487088"/>
                            <a:pt x="81475" y="1503302"/>
                            <a:pt x="82156" y="1501939"/>
                          </a:cubicBezTo>
                          <a:cubicBezTo>
                            <a:pt x="80794" y="1485998"/>
                            <a:pt x="76434" y="1468014"/>
                            <a:pt x="75344" y="1457795"/>
                          </a:cubicBezTo>
                          <a:cubicBezTo>
                            <a:pt x="73300" y="1449893"/>
                            <a:pt x="71256" y="1441991"/>
                            <a:pt x="69349" y="1434225"/>
                          </a:cubicBezTo>
                          <a:cubicBezTo>
                            <a:pt x="69622" y="1436678"/>
                            <a:pt x="69758" y="1438721"/>
                            <a:pt x="69622" y="1440220"/>
                          </a:cubicBezTo>
                          <a:lnTo>
                            <a:pt x="61311" y="1414333"/>
                          </a:lnTo>
                          <a:cubicBezTo>
                            <a:pt x="70167" y="1449348"/>
                            <a:pt x="63354" y="1430955"/>
                            <a:pt x="61583" y="1430819"/>
                          </a:cubicBezTo>
                          <a:cubicBezTo>
                            <a:pt x="65262" y="1430955"/>
                            <a:pt x="57223" y="1407929"/>
                            <a:pt x="54498" y="1395940"/>
                          </a:cubicBezTo>
                          <a:lnTo>
                            <a:pt x="56406" y="1423053"/>
                          </a:lnTo>
                          <a:cubicBezTo>
                            <a:pt x="51773" y="1410791"/>
                            <a:pt x="49730" y="1377547"/>
                            <a:pt x="47413" y="1384904"/>
                          </a:cubicBezTo>
                          <a:cubicBezTo>
                            <a:pt x="57360" y="1441173"/>
                            <a:pt x="62945" y="1462564"/>
                            <a:pt x="76979" y="1512158"/>
                          </a:cubicBezTo>
                          <a:lnTo>
                            <a:pt x="74526" y="1491176"/>
                          </a:lnTo>
                          <a:cubicBezTo>
                            <a:pt x="91285" y="1546900"/>
                            <a:pt x="78478" y="1527281"/>
                            <a:pt x="96735" y="1589954"/>
                          </a:cubicBezTo>
                          <a:cubicBezTo>
                            <a:pt x="106817" y="1615296"/>
                            <a:pt x="126572" y="1683555"/>
                            <a:pt x="132431" y="1683010"/>
                          </a:cubicBezTo>
                          <a:cubicBezTo>
                            <a:pt x="128207" y="1675789"/>
                            <a:pt x="141014" y="1723066"/>
                            <a:pt x="151233" y="1743094"/>
                          </a:cubicBezTo>
                          <a:cubicBezTo>
                            <a:pt x="164040" y="1764757"/>
                            <a:pt x="191698" y="1833834"/>
                            <a:pt x="185703" y="1812035"/>
                          </a:cubicBezTo>
                          <a:cubicBezTo>
                            <a:pt x="178346" y="1793369"/>
                            <a:pt x="166356" y="1768845"/>
                            <a:pt x="163631" y="1752632"/>
                          </a:cubicBezTo>
                          <a:lnTo>
                            <a:pt x="178346" y="1788737"/>
                          </a:lnTo>
                          <a:lnTo>
                            <a:pt x="171806" y="1763803"/>
                          </a:lnTo>
                          <a:cubicBezTo>
                            <a:pt x="175621" y="1776475"/>
                            <a:pt x="177665" y="1774431"/>
                            <a:pt x="179163" y="1767346"/>
                          </a:cubicBezTo>
                          <a:close/>
                          <a:moveTo>
                            <a:pt x="97961" y="927527"/>
                          </a:moveTo>
                          <a:cubicBezTo>
                            <a:pt x="97961" y="927527"/>
                            <a:pt x="98233" y="926573"/>
                            <a:pt x="98369" y="926165"/>
                          </a:cubicBezTo>
                          <a:lnTo>
                            <a:pt x="97961" y="927663"/>
                          </a:lnTo>
                          <a:lnTo>
                            <a:pt x="97961" y="927663"/>
                          </a:lnTo>
                          <a:close/>
                        </a:path>
                      </a:pathLst>
                    </a:custGeom>
                    <a:solidFill>
                      <a:srgbClr val="00A3E9"/>
                    </a:solidFill>
                    <a:ln w="0" cap="flat">
                      <a:noFill/>
                      <a:prstDash val="solid"/>
                      <a:miter/>
                    </a:ln>
                  </p:spPr>
                  <p:txBody>
                    <a:bodyPr rtlCol="0" anchor="ctr"/>
                    <a:lstStyle/>
                    <a:p>
                      <a:endParaRPr lang="en-US"/>
                    </a:p>
                  </p:txBody>
                </p:sp>
                <p:sp>
                  <p:nvSpPr>
                    <p:cNvPr id="1183" name="Freeform: Shape 1182">
                      <a:extLst>
                        <a:ext uri="{FF2B5EF4-FFF2-40B4-BE49-F238E27FC236}">
                          <a16:creationId xmlns:a16="http://schemas.microsoft.com/office/drawing/2014/main" id="{3E65DA1E-2193-28A9-F44C-4ED2AE11E704}"/>
                        </a:ext>
                      </a:extLst>
                    </p:cNvPr>
                    <p:cNvSpPr/>
                    <p:nvPr/>
                  </p:nvSpPr>
                  <p:spPr>
                    <a:xfrm>
                      <a:off x="7171562" y="6036166"/>
                      <a:ext cx="29273" cy="23192"/>
                    </a:xfrm>
                    <a:custGeom>
                      <a:avLst/>
                      <a:gdLst>
                        <a:gd name="connsiteX0" fmla="*/ 1709 w 29273"/>
                        <a:gd name="connsiteY0" fmla="*/ 2928 h 23192"/>
                        <a:gd name="connsiteX1" fmla="*/ 29094 w 29273"/>
                        <a:gd name="connsiteY1" fmla="*/ 22138 h 23192"/>
                        <a:gd name="connsiteX2" fmla="*/ 1709 w 29273"/>
                        <a:gd name="connsiteY2" fmla="*/ 2928 h 23192"/>
                      </a:gdLst>
                      <a:ahLst/>
                      <a:cxnLst>
                        <a:cxn ang="0">
                          <a:pos x="connsiteX0" y="connsiteY0"/>
                        </a:cxn>
                        <a:cxn ang="0">
                          <a:pos x="connsiteX1" y="connsiteY1"/>
                        </a:cxn>
                        <a:cxn ang="0">
                          <a:pos x="connsiteX2" y="connsiteY2"/>
                        </a:cxn>
                      </a:cxnLst>
                      <a:rect l="l" t="t" r="r" b="b"/>
                      <a:pathLst>
                        <a:path w="29273" h="23192">
                          <a:moveTo>
                            <a:pt x="1709" y="2928"/>
                          </a:moveTo>
                          <a:cubicBezTo>
                            <a:pt x="10701" y="9604"/>
                            <a:pt x="31410" y="27725"/>
                            <a:pt x="29094" y="22138"/>
                          </a:cubicBezTo>
                          <a:cubicBezTo>
                            <a:pt x="27459" y="24999"/>
                            <a:pt x="-8101" y="-10152"/>
                            <a:pt x="1709" y="2928"/>
                          </a:cubicBezTo>
                          <a:close/>
                        </a:path>
                      </a:pathLst>
                    </a:custGeom>
                    <a:solidFill>
                      <a:srgbClr val="1DADEB"/>
                    </a:solidFill>
                    <a:ln w="0" cap="flat">
                      <a:noFill/>
                      <a:prstDash val="solid"/>
                      <a:miter/>
                    </a:ln>
                  </p:spPr>
                  <p:txBody>
                    <a:bodyPr rtlCol="0" anchor="ctr"/>
                    <a:lstStyle/>
                    <a:p>
                      <a:endParaRPr lang="en-US"/>
                    </a:p>
                  </p:txBody>
                </p:sp>
                <p:sp>
                  <p:nvSpPr>
                    <p:cNvPr id="1184" name="Freeform: Shape 1183">
                      <a:extLst>
                        <a:ext uri="{FF2B5EF4-FFF2-40B4-BE49-F238E27FC236}">
                          <a16:creationId xmlns:a16="http://schemas.microsoft.com/office/drawing/2014/main" id="{05772775-80BB-6B33-D5F4-F1AB8B9AE230}"/>
                        </a:ext>
                      </a:extLst>
                    </p:cNvPr>
                    <p:cNvSpPr/>
                    <p:nvPr/>
                  </p:nvSpPr>
                  <p:spPr>
                    <a:xfrm>
                      <a:off x="7181037" y="6048222"/>
                      <a:ext cx="26295" cy="21798"/>
                    </a:xfrm>
                    <a:custGeom>
                      <a:avLst/>
                      <a:gdLst>
                        <a:gd name="connsiteX0" fmla="*/ 15123 w 26295"/>
                        <a:gd name="connsiteY0" fmla="*/ 14851 h 21798"/>
                        <a:gd name="connsiteX1" fmla="*/ 26295 w 26295"/>
                        <a:gd name="connsiteY1" fmla="*/ 21799 h 21798"/>
                        <a:gd name="connsiteX2" fmla="*/ 0 w 26295"/>
                        <a:gd name="connsiteY2" fmla="*/ 0 h 21798"/>
                        <a:gd name="connsiteX3" fmla="*/ 15123 w 26295"/>
                        <a:gd name="connsiteY3" fmla="*/ 14714 h 21798"/>
                      </a:gdLst>
                      <a:ahLst/>
                      <a:cxnLst>
                        <a:cxn ang="0">
                          <a:pos x="connsiteX0" y="connsiteY0"/>
                        </a:cxn>
                        <a:cxn ang="0">
                          <a:pos x="connsiteX1" y="connsiteY1"/>
                        </a:cxn>
                        <a:cxn ang="0">
                          <a:pos x="connsiteX2" y="connsiteY2"/>
                        </a:cxn>
                        <a:cxn ang="0">
                          <a:pos x="connsiteX3" y="connsiteY3"/>
                        </a:cxn>
                      </a:cxnLst>
                      <a:rect l="l" t="t" r="r" b="b"/>
                      <a:pathLst>
                        <a:path w="26295" h="21798">
                          <a:moveTo>
                            <a:pt x="15123" y="14851"/>
                          </a:moveTo>
                          <a:cubicBezTo>
                            <a:pt x="17031" y="15532"/>
                            <a:pt x="16758" y="13897"/>
                            <a:pt x="26295" y="21799"/>
                          </a:cubicBezTo>
                          <a:cubicBezTo>
                            <a:pt x="17439" y="14578"/>
                            <a:pt x="8584" y="7493"/>
                            <a:pt x="0" y="0"/>
                          </a:cubicBezTo>
                          <a:cubicBezTo>
                            <a:pt x="4905" y="5041"/>
                            <a:pt x="9946" y="9946"/>
                            <a:pt x="15123" y="14714"/>
                          </a:cubicBezTo>
                          <a:close/>
                        </a:path>
                      </a:pathLst>
                    </a:custGeom>
                    <a:solidFill>
                      <a:srgbClr val="1DADEB"/>
                    </a:solidFill>
                    <a:ln w="0" cap="flat">
                      <a:noFill/>
                      <a:prstDash val="solid"/>
                      <a:miter/>
                    </a:ln>
                  </p:spPr>
                  <p:txBody>
                    <a:bodyPr rtlCol="0" anchor="ctr"/>
                    <a:lstStyle/>
                    <a:p>
                      <a:endParaRPr lang="en-US"/>
                    </a:p>
                  </p:txBody>
                </p:sp>
                <p:sp>
                  <p:nvSpPr>
                    <p:cNvPr id="1185" name="Freeform: Shape 1184">
                      <a:extLst>
                        <a:ext uri="{FF2B5EF4-FFF2-40B4-BE49-F238E27FC236}">
                          <a16:creationId xmlns:a16="http://schemas.microsoft.com/office/drawing/2014/main" id="{11D9B2E7-F7AC-3069-26D9-331B7BCB3003}"/>
                        </a:ext>
                      </a:extLst>
                    </p:cNvPr>
                    <p:cNvSpPr/>
                    <p:nvPr/>
                  </p:nvSpPr>
                  <p:spPr>
                    <a:xfrm>
                      <a:off x="7205152" y="6100813"/>
                      <a:ext cx="89377" cy="66079"/>
                    </a:xfrm>
                    <a:custGeom>
                      <a:avLst/>
                      <a:gdLst>
                        <a:gd name="connsiteX0" fmla="*/ 4632 w 89377"/>
                        <a:gd name="connsiteY0" fmla="*/ 0 h 66079"/>
                        <a:gd name="connsiteX1" fmla="*/ 50820 w 89377"/>
                        <a:gd name="connsiteY1" fmla="*/ 33380 h 66079"/>
                        <a:gd name="connsiteX2" fmla="*/ 0 w 89377"/>
                        <a:gd name="connsiteY2" fmla="*/ 3270 h 66079"/>
                        <a:gd name="connsiteX3" fmla="*/ 89377 w 89377"/>
                        <a:gd name="connsiteY3" fmla="*/ 66079 h 66079"/>
                        <a:gd name="connsiteX4" fmla="*/ 42781 w 89377"/>
                        <a:gd name="connsiteY4" fmla="*/ 26704 h 66079"/>
                        <a:gd name="connsiteX5" fmla="*/ 4496 w 89377"/>
                        <a:gd name="connsiteY5" fmla="*/ 136 h 66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377" h="66079">
                          <a:moveTo>
                            <a:pt x="4632" y="0"/>
                          </a:moveTo>
                          <a:cubicBezTo>
                            <a:pt x="19756" y="9673"/>
                            <a:pt x="29293" y="15805"/>
                            <a:pt x="50820" y="33380"/>
                          </a:cubicBezTo>
                          <a:cubicBezTo>
                            <a:pt x="54498" y="45642"/>
                            <a:pt x="14033" y="6404"/>
                            <a:pt x="0" y="3270"/>
                          </a:cubicBezTo>
                          <a:cubicBezTo>
                            <a:pt x="39239" y="36378"/>
                            <a:pt x="55589" y="41146"/>
                            <a:pt x="89377" y="66079"/>
                          </a:cubicBezTo>
                          <a:cubicBezTo>
                            <a:pt x="81884" y="58722"/>
                            <a:pt x="61583" y="41691"/>
                            <a:pt x="42781" y="26704"/>
                          </a:cubicBezTo>
                          <a:cubicBezTo>
                            <a:pt x="24252" y="11445"/>
                            <a:pt x="6676" y="-1363"/>
                            <a:pt x="4496" y="136"/>
                          </a:cubicBezTo>
                          <a:close/>
                        </a:path>
                      </a:pathLst>
                    </a:custGeom>
                    <a:solidFill>
                      <a:srgbClr val="1DADEB"/>
                    </a:solidFill>
                    <a:ln w="0" cap="flat">
                      <a:noFill/>
                      <a:prstDash val="solid"/>
                      <a:miter/>
                    </a:ln>
                  </p:spPr>
                  <p:txBody>
                    <a:bodyPr rtlCol="0" anchor="ctr"/>
                    <a:lstStyle/>
                    <a:p>
                      <a:endParaRPr lang="en-US"/>
                    </a:p>
                  </p:txBody>
                </p:sp>
                <p:sp>
                  <p:nvSpPr>
                    <p:cNvPr id="1186" name="Freeform: Shape 1185">
                      <a:extLst>
                        <a:ext uri="{FF2B5EF4-FFF2-40B4-BE49-F238E27FC236}">
                          <a16:creationId xmlns:a16="http://schemas.microsoft.com/office/drawing/2014/main" id="{2C166242-8E1E-68E2-9F97-63E59A536946}"/>
                        </a:ext>
                      </a:extLst>
                    </p:cNvPr>
                    <p:cNvSpPr/>
                    <p:nvPr/>
                  </p:nvSpPr>
                  <p:spPr>
                    <a:xfrm>
                      <a:off x="7184852" y="6090731"/>
                      <a:ext cx="24660" cy="19346"/>
                    </a:xfrm>
                    <a:custGeom>
                      <a:avLst/>
                      <a:gdLst>
                        <a:gd name="connsiteX0" fmla="*/ 1907 w 24660"/>
                        <a:gd name="connsiteY0" fmla="*/ 2044 h 19346"/>
                        <a:gd name="connsiteX1" fmla="*/ 24660 w 24660"/>
                        <a:gd name="connsiteY1" fmla="*/ 19347 h 19346"/>
                        <a:gd name="connsiteX2" fmla="*/ 22753 w 24660"/>
                        <a:gd name="connsiteY2" fmla="*/ 17303 h 19346"/>
                        <a:gd name="connsiteX3" fmla="*/ 0 w 24660"/>
                        <a:gd name="connsiteY3" fmla="*/ 0 h 19346"/>
                        <a:gd name="connsiteX4" fmla="*/ 1907 w 24660"/>
                        <a:gd name="connsiteY4" fmla="*/ 2044 h 193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60" h="19346">
                          <a:moveTo>
                            <a:pt x="1907" y="2044"/>
                          </a:moveTo>
                          <a:lnTo>
                            <a:pt x="24660" y="19347"/>
                          </a:lnTo>
                          <a:lnTo>
                            <a:pt x="22753" y="17303"/>
                          </a:lnTo>
                          <a:lnTo>
                            <a:pt x="0" y="0"/>
                          </a:lnTo>
                          <a:lnTo>
                            <a:pt x="1907" y="2044"/>
                          </a:lnTo>
                          <a:close/>
                        </a:path>
                      </a:pathLst>
                    </a:custGeom>
                    <a:solidFill>
                      <a:srgbClr val="1DADEB"/>
                    </a:solidFill>
                    <a:ln w="0" cap="flat">
                      <a:noFill/>
                      <a:prstDash val="solid"/>
                      <a:miter/>
                    </a:ln>
                  </p:spPr>
                  <p:txBody>
                    <a:bodyPr rtlCol="0" anchor="ctr"/>
                    <a:lstStyle/>
                    <a:p>
                      <a:endParaRPr lang="en-US"/>
                    </a:p>
                  </p:txBody>
                </p:sp>
                <p:sp>
                  <p:nvSpPr>
                    <p:cNvPr id="1187" name="Freeform: Shape 1186">
                      <a:extLst>
                        <a:ext uri="{FF2B5EF4-FFF2-40B4-BE49-F238E27FC236}">
                          <a16:creationId xmlns:a16="http://schemas.microsoft.com/office/drawing/2014/main" id="{91C2A230-2FF3-1A44-4AD5-F76D564B6B18}"/>
                        </a:ext>
                      </a:extLst>
                    </p:cNvPr>
                    <p:cNvSpPr/>
                    <p:nvPr/>
                  </p:nvSpPr>
                  <p:spPr>
                    <a:xfrm>
                      <a:off x="6815353" y="5571907"/>
                      <a:ext cx="16224" cy="24115"/>
                    </a:xfrm>
                    <a:custGeom>
                      <a:avLst/>
                      <a:gdLst>
                        <a:gd name="connsiteX0" fmla="*/ 16213 w 16224"/>
                        <a:gd name="connsiteY0" fmla="*/ 24116 h 24115"/>
                        <a:gd name="connsiteX1" fmla="*/ 0 w 16224"/>
                        <a:gd name="connsiteY1" fmla="*/ 0 h 24115"/>
                        <a:gd name="connsiteX2" fmla="*/ 16213 w 16224"/>
                        <a:gd name="connsiteY2" fmla="*/ 24116 h 24115"/>
                      </a:gdLst>
                      <a:ahLst/>
                      <a:cxnLst>
                        <a:cxn ang="0">
                          <a:pos x="connsiteX0" y="connsiteY0"/>
                        </a:cxn>
                        <a:cxn ang="0">
                          <a:pos x="connsiteX1" y="connsiteY1"/>
                        </a:cxn>
                        <a:cxn ang="0">
                          <a:pos x="connsiteX2" y="connsiteY2"/>
                        </a:cxn>
                      </a:cxnLst>
                      <a:rect l="l" t="t" r="r" b="b"/>
                      <a:pathLst>
                        <a:path w="16224" h="24115">
                          <a:moveTo>
                            <a:pt x="16213" y="24116"/>
                          </a:moveTo>
                          <a:cubicBezTo>
                            <a:pt x="16622" y="20846"/>
                            <a:pt x="5586" y="7494"/>
                            <a:pt x="0" y="0"/>
                          </a:cubicBezTo>
                          <a:cubicBezTo>
                            <a:pt x="3951" y="6404"/>
                            <a:pt x="9128" y="15668"/>
                            <a:pt x="16213" y="24116"/>
                          </a:cubicBezTo>
                          <a:close/>
                        </a:path>
                      </a:pathLst>
                    </a:custGeom>
                    <a:solidFill>
                      <a:srgbClr val="1DADEB"/>
                    </a:solidFill>
                    <a:ln w="0" cap="flat">
                      <a:noFill/>
                      <a:prstDash val="solid"/>
                      <a:miter/>
                    </a:ln>
                  </p:spPr>
                  <p:txBody>
                    <a:bodyPr rtlCol="0" anchor="ctr"/>
                    <a:lstStyle/>
                    <a:p>
                      <a:endParaRPr lang="en-US"/>
                    </a:p>
                  </p:txBody>
                </p:sp>
                <p:sp>
                  <p:nvSpPr>
                    <p:cNvPr id="1188" name="Freeform: Shape 1187">
                      <a:extLst>
                        <a:ext uri="{FF2B5EF4-FFF2-40B4-BE49-F238E27FC236}">
                          <a16:creationId xmlns:a16="http://schemas.microsoft.com/office/drawing/2014/main" id="{9A771795-C51D-CE3A-FCC0-BBF59B7C3ECB}"/>
                        </a:ext>
                      </a:extLst>
                    </p:cNvPr>
                    <p:cNvSpPr/>
                    <p:nvPr/>
                  </p:nvSpPr>
                  <p:spPr>
                    <a:xfrm>
                      <a:off x="6872304" y="5511278"/>
                      <a:ext cx="116762" cy="184204"/>
                    </a:xfrm>
                    <a:custGeom>
                      <a:avLst/>
                      <a:gdLst>
                        <a:gd name="connsiteX0" fmla="*/ 0 w 116762"/>
                        <a:gd name="connsiteY0" fmla="*/ 0 h 184204"/>
                        <a:gd name="connsiteX1" fmla="*/ 116763 w 116762"/>
                        <a:gd name="connsiteY1" fmla="*/ 184204 h 184204"/>
                        <a:gd name="connsiteX2" fmla="*/ 0 w 116762"/>
                        <a:gd name="connsiteY2" fmla="*/ 0 h 184204"/>
                      </a:gdLst>
                      <a:ahLst/>
                      <a:cxnLst>
                        <a:cxn ang="0">
                          <a:pos x="connsiteX0" y="connsiteY0"/>
                        </a:cxn>
                        <a:cxn ang="0">
                          <a:pos x="connsiteX1" y="connsiteY1"/>
                        </a:cxn>
                        <a:cxn ang="0">
                          <a:pos x="connsiteX2" y="connsiteY2"/>
                        </a:cxn>
                      </a:cxnLst>
                      <a:rect l="l" t="t" r="r" b="b"/>
                      <a:pathLst>
                        <a:path w="116762" h="184204">
                          <a:moveTo>
                            <a:pt x="0" y="0"/>
                          </a:moveTo>
                          <a:cubicBezTo>
                            <a:pt x="37195" y="62537"/>
                            <a:pt x="75480" y="123983"/>
                            <a:pt x="116763" y="184204"/>
                          </a:cubicBezTo>
                          <a:cubicBezTo>
                            <a:pt x="81339" y="132022"/>
                            <a:pt x="50275" y="83519"/>
                            <a:pt x="0" y="0"/>
                          </a:cubicBezTo>
                          <a:close/>
                        </a:path>
                      </a:pathLst>
                    </a:custGeom>
                    <a:solidFill>
                      <a:srgbClr val="1DADEB"/>
                    </a:solidFill>
                    <a:ln w="0" cap="flat">
                      <a:noFill/>
                      <a:prstDash val="solid"/>
                      <a:miter/>
                    </a:ln>
                  </p:spPr>
                  <p:txBody>
                    <a:bodyPr rtlCol="0" anchor="ctr"/>
                    <a:lstStyle/>
                    <a:p>
                      <a:endParaRPr lang="en-US"/>
                    </a:p>
                  </p:txBody>
                </p:sp>
                <p:sp>
                  <p:nvSpPr>
                    <p:cNvPr id="1189" name="Freeform: Shape 1188">
                      <a:extLst>
                        <a:ext uri="{FF2B5EF4-FFF2-40B4-BE49-F238E27FC236}">
                          <a16:creationId xmlns:a16="http://schemas.microsoft.com/office/drawing/2014/main" id="{E3D9CA53-9BBC-9CBD-B891-6FB92169E936}"/>
                        </a:ext>
                      </a:extLst>
                    </p:cNvPr>
                    <p:cNvSpPr/>
                    <p:nvPr/>
                  </p:nvSpPr>
                  <p:spPr>
                    <a:xfrm>
                      <a:off x="6634419" y="5699978"/>
                      <a:ext cx="59266" cy="160633"/>
                    </a:xfrm>
                    <a:custGeom>
                      <a:avLst/>
                      <a:gdLst>
                        <a:gd name="connsiteX0" fmla="*/ 53681 w 59266"/>
                        <a:gd name="connsiteY0" fmla="*/ 135428 h 160633"/>
                        <a:gd name="connsiteX1" fmla="*/ 0 w 59266"/>
                        <a:gd name="connsiteY1" fmla="*/ 0 h 160633"/>
                        <a:gd name="connsiteX2" fmla="*/ 28884 w 59266"/>
                        <a:gd name="connsiteY2" fmla="*/ 85971 h 160633"/>
                        <a:gd name="connsiteX3" fmla="*/ 59267 w 59266"/>
                        <a:gd name="connsiteY3" fmla="*/ 160634 h 160633"/>
                        <a:gd name="connsiteX4" fmla="*/ 53817 w 59266"/>
                        <a:gd name="connsiteY4" fmla="*/ 135428 h 1606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266" h="160633">
                          <a:moveTo>
                            <a:pt x="53681" y="135428"/>
                          </a:moveTo>
                          <a:cubicBezTo>
                            <a:pt x="30383" y="81475"/>
                            <a:pt x="17712" y="58041"/>
                            <a:pt x="0" y="0"/>
                          </a:cubicBezTo>
                          <a:cubicBezTo>
                            <a:pt x="8720" y="39103"/>
                            <a:pt x="18938" y="63491"/>
                            <a:pt x="28884" y="85971"/>
                          </a:cubicBezTo>
                          <a:cubicBezTo>
                            <a:pt x="38966" y="108452"/>
                            <a:pt x="48503" y="129161"/>
                            <a:pt x="59267" y="160634"/>
                          </a:cubicBezTo>
                          <a:lnTo>
                            <a:pt x="53817" y="135428"/>
                          </a:lnTo>
                          <a:close/>
                        </a:path>
                      </a:pathLst>
                    </a:custGeom>
                    <a:solidFill>
                      <a:srgbClr val="1DADEB"/>
                    </a:solidFill>
                    <a:ln w="0" cap="flat">
                      <a:noFill/>
                      <a:prstDash val="solid"/>
                      <a:miter/>
                    </a:ln>
                  </p:spPr>
                  <p:txBody>
                    <a:bodyPr rtlCol="0" anchor="ctr"/>
                    <a:lstStyle/>
                    <a:p>
                      <a:endParaRPr lang="en-US"/>
                    </a:p>
                  </p:txBody>
                </p:sp>
                <p:sp>
                  <p:nvSpPr>
                    <p:cNvPr id="1190" name="Freeform: Shape 1189">
                      <a:extLst>
                        <a:ext uri="{FF2B5EF4-FFF2-40B4-BE49-F238E27FC236}">
                          <a16:creationId xmlns:a16="http://schemas.microsoft.com/office/drawing/2014/main" id="{CAC068D8-9EFB-7AE3-59ED-01D6506A4C25}"/>
                        </a:ext>
                      </a:extLst>
                    </p:cNvPr>
                    <p:cNvSpPr/>
                    <p:nvPr/>
                  </p:nvSpPr>
                  <p:spPr>
                    <a:xfrm>
                      <a:off x="6661940" y="5804206"/>
                      <a:ext cx="23300" cy="50856"/>
                    </a:xfrm>
                    <a:custGeom>
                      <a:avLst/>
                      <a:gdLst>
                        <a:gd name="connsiteX0" fmla="*/ 2180 w 23300"/>
                        <a:gd name="connsiteY0" fmla="*/ 18257 h 50856"/>
                        <a:gd name="connsiteX1" fmla="*/ 23298 w 23300"/>
                        <a:gd name="connsiteY1" fmla="*/ 49730 h 50856"/>
                        <a:gd name="connsiteX2" fmla="*/ 0 w 23300"/>
                        <a:gd name="connsiteY2" fmla="*/ 0 h 50856"/>
                        <a:gd name="connsiteX3" fmla="*/ 2316 w 23300"/>
                        <a:gd name="connsiteY3" fmla="*/ 18121 h 50856"/>
                      </a:gdLst>
                      <a:ahLst/>
                      <a:cxnLst>
                        <a:cxn ang="0">
                          <a:pos x="connsiteX0" y="connsiteY0"/>
                        </a:cxn>
                        <a:cxn ang="0">
                          <a:pos x="connsiteX1" y="connsiteY1"/>
                        </a:cxn>
                        <a:cxn ang="0">
                          <a:pos x="connsiteX2" y="connsiteY2"/>
                        </a:cxn>
                        <a:cxn ang="0">
                          <a:pos x="connsiteX3" y="connsiteY3"/>
                        </a:cxn>
                      </a:cxnLst>
                      <a:rect l="l" t="t" r="r" b="b"/>
                      <a:pathLst>
                        <a:path w="23300" h="50856">
                          <a:moveTo>
                            <a:pt x="2180" y="18257"/>
                          </a:moveTo>
                          <a:cubicBezTo>
                            <a:pt x="2316" y="7766"/>
                            <a:pt x="23571" y="58994"/>
                            <a:pt x="23298" y="49730"/>
                          </a:cubicBezTo>
                          <a:cubicBezTo>
                            <a:pt x="7493" y="13216"/>
                            <a:pt x="12535" y="34061"/>
                            <a:pt x="0" y="0"/>
                          </a:cubicBezTo>
                          <a:lnTo>
                            <a:pt x="2316" y="18121"/>
                          </a:lnTo>
                          <a:close/>
                        </a:path>
                      </a:pathLst>
                    </a:custGeom>
                    <a:solidFill>
                      <a:srgbClr val="1DADEB"/>
                    </a:solidFill>
                    <a:ln w="0" cap="flat">
                      <a:noFill/>
                      <a:prstDash val="solid"/>
                      <a:miter/>
                    </a:ln>
                  </p:spPr>
                  <p:txBody>
                    <a:bodyPr rtlCol="0" anchor="ctr"/>
                    <a:lstStyle/>
                    <a:p>
                      <a:endParaRPr lang="en-US"/>
                    </a:p>
                  </p:txBody>
                </p:sp>
                <p:sp>
                  <p:nvSpPr>
                    <p:cNvPr id="1191" name="Freeform: Shape 1190">
                      <a:extLst>
                        <a:ext uri="{FF2B5EF4-FFF2-40B4-BE49-F238E27FC236}">
                          <a16:creationId xmlns:a16="http://schemas.microsoft.com/office/drawing/2014/main" id="{5C63C6F2-E005-128C-4557-BD843E1454BA}"/>
                        </a:ext>
                      </a:extLst>
                    </p:cNvPr>
                    <p:cNvSpPr/>
                    <p:nvPr/>
                  </p:nvSpPr>
                  <p:spPr>
                    <a:xfrm>
                      <a:off x="6665891" y="5554604"/>
                      <a:ext cx="3678" cy="13760"/>
                    </a:xfrm>
                    <a:custGeom>
                      <a:avLst/>
                      <a:gdLst>
                        <a:gd name="connsiteX0" fmla="*/ 0 w 3678"/>
                        <a:gd name="connsiteY0" fmla="*/ 0 h 13760"/>
                        <a:gd name="connsiteX1" fmla="*/ 1635 w 3678"/>
                        <a:gd name="connsiteY1" fmla="*/ 5586 h 13760"/>
                        <a:gd name="connsiteX2" fmla="*/ 3678 w 3678"/>
                        <a:gd name="connsiteY2" fmla="*/ 13761 h 13760"/>
                        <a:gd name="connsiteX3" fmla="*/ 1635 w 3678"/>
                        <a:gd name="connsiteY3" fmla="*/ 1907 h 13760"/>
                        <a:gd name="connsiteX4" fmla="*/ 136 w 3678"/>
                        <a:gd name="connsiteY4" fmla="*/ 0 h 137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78" h="13760">
                          <a:moveTo>
                            <a:pt x="0" y="0"/>
                          </a:moveTo>
                          <a:cubicBezTo>
                            <a:pt x="545" y="1907"/>
                            <a:pt x="954" y="2589"/>
                            <a:pt x="1635" y="5586"/>
                          </a:cubicBezTo>
                          <a:lnTo>
                            <a:pt x="3678" y="13761"/>
                          </a:lnTo>
                          <a:lnTo>
                            <a:pt x="1635" y="1907"/>
                          </a:lnTo>
                          <a:lnTo>
                            <a:pt x="136" y="0"/>
                          </a:lnTo>
                          <a:close/>
                        </a:path>
                      </a:pathLst>
                    </a:custGeom>
                    <a:solidFill>
                      <a:srgbClr val="1DADEB"/>
                    </a:solidFill>
                    <a:ln w="0" cap="flat">
                      <a:noFill/>
                      <a:prstDash val="solid"/>
                      <a:miter/>
                    </a:ln>
                  </p:spPr>
                  <p:txBody>
                    <a:bodyPr rtlCol="0" anchor="ctr"/>
                    <a:lstStyle/>
                    <a:p>
                      <a:endParaRPr lang="en-US"/>
                    </a:p>
                  </p:txBody>
                </p:sp>
                <p:sp>
                  <p:nvSpPr>
                    <p:cNvPr id="1192" name="Freeform: Shape 1191">
                      <a:extLst>
                        <a:ext uri="{FF2B5EF4-FFF2-40B4-BE49-F238E27FC236}">
                          <a16:creationId xmlns:a16="http://schemas.microsoft.com/office/drawing/2014/main" id="{2F9155CA-18FE-43BA-14FF-0BBD0317719C}"/>
                        </a:ext>
                      </a:extLst>
                    </p:cNvPr>
                    <p:cNvSpPr/>
                    <p:nvPr/>
                  </p:nvSpPr>
                  <p:spPr>
                    <a:xfrm>
                      <a:off x="6776251" y="6059122"/>
                      <a:ext cx="12670" cy="26568"/>
                    </a:xfrm>
                    <a:custGeom>
                      <a:avLst/>
                      <a:gdLst>
                        <a:gd name="connsiteX0" fmla="*/ 3951 w 12670"/>
                        <a:gd name="connsiteY0" fmla="*/ 5313 h 26568"/>
                        <a:gd name="connsiteX1" fmla="*/ 0 w 12670"/>
                        <a:gd name="connsiteY1" fmla="*/ 0 h 26568"/>
                        <a:gd name="connsiteX2" fmla="*/ 12671 w 12670"/>
                        <a:gd name="connsiteY2" fmla="*/ 26568 h 26568"/>
                        <a:gd name="connsiteX3" fmla="*/ 3951 w 12670"/>
                        <a:gd name="connsiteY3" fmla="*/ 5313 h 26568"/>
                      </a:gdLst>
                      <a:ahLst/>
                      <a:cxnLst>
                        <a:cxn ang="0">
                          <a:pos x="connsiteX0" y="connsiteY0"/>
                        </a:cxn>
                        <a:cxn ang="0">
                          <a:pos x="connsiteX1" y="connsiteY1"/>
                        </a:cxn>
                        <a:cxn ang="0">
                          <a:pos x="connsiteX2" y="connsiteY2"/>
                        </a:cxn>
                        <a:cxn ang="0">
                          <a:pos x="connsiteX3" y="connsiteY3"/>
                        </a:cxn>
                      </a:cxnLst>
                      <a:rect l="l" t="t" r="r" b="b"/>
                      <a:pathLst>
                        <a:path w="12670" h="26568">
                          <a:moveTo>
                            <a:pt x="3951" y="5313"/>
                          </a:moveTo>
                          <a:lnTo>
                            <a:pt x="0" y="0"/>
                          </a:lnTo>
                          <a:lnTo>
                            <a:pt x="12671" y="26568"/>
                          </a:lnTo>
                          <a:lnTo>
                            <a:pt x="3951" y="5313"/>
                          </a:lnTo>
                          <a:close/>
                        </a:path>
                      </a:pathLst>
                    </a:custGeom>
                    <a:solidFill>
                      <a:srgbClr val="1DADEB"/>
                    </a:solidFill>
                    <a:ln w="0" cap="flat">
                      <a:noFill/>
                      <a:prstDash val="solid"/>
                      <a:miter/>
                    </a:ln>
                  </p:spPr>
                  <p:txBody>
                    <a:bodyPr rtlCol="0" anchor="ctr"/>
                    <a:lstStyle/>
                    <a:p>
                      <a:endParaRPr lang="en-US"/>
                    </a:p>
                  </p:txBody>
                </p:sp>
                <p:sp>
                  <p:nvSpPr>
                    <p:cNvPr id="1193" name="Freeform: Shape 1192">
                      <a:extLst>
                        <a:ext uri="{FF2B5EF4-FFF2-40B4-BE49-F238E27FC236}">
                          <a16:creationId xmlns:a16="http://schemas.microsoft.com/office/drawing/2014/main" id="{982968F1-6744-9BD1-EBE6-456ECE9F92B0}"/>
                        </a:ext>
                      </a:extLst>
                    </p:cNvPr>
                    <p:cNvSpPr/>
                    <p:nvPr/>
                  </p:nvSpPr>
                  <p:spPr>
                    <a:xfrm>
                      <a:off x="6772436" y="6053808"/>
                      <a:ext cx="3814" cy="5313"/>
                    </a:xfrm>
                    <a:custGeom>
                      <a:avLst/>
                      <a:gdLst>
                        <a:gd name="connsiteX0" fmla="*/ 0 w 3814"/>
                        <a:gd name="connsiteY0" fmla="*/ 0 h 5313"/>
                        <a:gd name="connsiteX1" fmla="*/ 3815 w 3814"/>
                        <a:gd name="connsiteY1" fmla="*/ 5314 h 5313"/>
                        <a:gd name="connsiteX2" fmla="*/ 0 w 3814"/>
                        <a:gd name="connsiteY2" fmla="*/ 0 h 5313"/>
                      </a:gdLst>
                      <a:ahLst/>
                      <a:cxnLst>
                        <a:cxn ang="0">
                          <a:pos x="connsiteX0" y="connsiteY0"/>
                        </a:cxn>
                        <a:cxn ang="0">
                          <a:pos x="connsiteX1" y="connsiteY1"/>
                        </a:cxn>
                        <a:cxn ang="0">
                          <a:pos x="connsiteX2" y="connsiteY2"/>
                        </a:cxn>
                      </a:cxnLst>
                      <a:rect l="l" t="t" r="r" b="b"/>
                      <a:pathLst>
                        <a:path w="3814" h="5313">
                          <a:moveTo>
                            <a:pt x="0" y="0"/>
                          </a:moveTo>
                          <a:lnTo>
                            <a:pt x="3815" y="5314"/>
                          </a:lnTo>
                          <a:lnTo>
                            <a:pt x="0" y="0"/>
                          </a:lnTo>
                          <a:close/>
                        </a:path>
                      </a:pathLst>
                    </a:custGeom>
                    <a:solidFill>
                      <a:srgbClr val="1DADEB"/>
                    </a:solidFill>
                    <a:ln w="0" cap="flat">
                      <a:noFill/>
                      <a:prstDash val="solid"/>
                      <a:miter/>
                    </a:ln>
                  </p:spPr>
                  <p:txBody>
                    <a:bodyPr rtlCol="0" anchor="ctr"/>
                    <a:lstStyle/>
                    <a:p>
                      <a:endParaRPr lang="en-US"/>
                    </a:p>
                  </p:txBody>
                </p:sp>
                <p:sp>
                  <p:nvSpPr>
                    <p:cNvPr id="1194" name="Freeform: Shape 1193">
                      <a:extLst>
                        <a:ext uri="{FF2B5EF4-FFF2-40B4-BE49-F238E27FC236}">
                          <a16:creationId xmlns:a16="http://schemas.microsoft.com/office/drawing/2014/main" id="{33FA925B-E37F-48B5-A925-01CAC1BEDE29}"/>
                        </a:ext>
                      </a:extLst>
                    </p:cNvPr>
                    <p:cNvSpPr/>
                    <p:nvPr/>
                  </p:nvSpPr>
                  <p:spPr>
                    <a:xfrm>
                      <a:off x="6673385" y="5548200"/>
                      <a:ext cx="3269" cy="24115"/>
                    </a:xfrm>
                    <a:custGeom>
                      <a:avLst/>
                      <a:gdLst>
                        <a:gd name="connsiteX0" fmla="*/ 3270 w 3269"/>
                        <a:gd name="connsiteY0" fmla="*/ 24115 h 24115"/>
                        <a:gd name="connsiteX1" fmla="*/ 2316 w 3269"/>
                        <a:gd name="connsiteY1" fmla="*/ 11853 h 24115"/>
                        <a:gd name="connsiteX2" fmla="*/ 2180 w 3269"/>
                        <a:gd name="connsiteY2" fmla="*/ 7902 h 24115"/>
                        <a:gd name="connsiteX3" fmla="*/ 2180 w 3269"/>
                        <a:gd name="connsiteY3" fmla="*/ 5177 h 24115"/>
                        <a:gd name="connsiteX4" fmla="*/ 0 w 3269"/>
                        <a:gd name="connsiteY4" fmla="*/ 0 h 24115"/>
                        <a:gd name="connsiteX5" fmla="*/ 3270 w 3269"/>
                        <a:gd name="connsiteY5" fmla="*/ 24115 h 24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69" h="24115">
                          <a:moveTo>
                            <a:pt x="3270" y="24115"/>
                          </a:moveTo>
                          <a:lnTo>
                            <a:pt x="2316" y="11853"/>
                          </a:lnTo>
                          <a:cubicBezTo>
                            <a:pt x="2044" y="9401"/>
                            <a:pt x="2180" y="8720"/>
                            <a:pt x="2180" y="7902"/>
                          </a:cubicBezTo>
                          <a:lnTo>
                            <a:pt x="2180" y="5177"/>
                          </a:lnTo>
                          <a:lnTo>
                            <a:pt x="0" y="0"/>
                          </a:lnTo>
                          <a:lnTo>
                            <a:pt x="3270" y="24115"/>
                          </a:lnTo>
                          <a:close/>
                        </a:path>
                      </a:pathLst>
                    </a:custGeom>
                    <a:solidFill>
                      <a:srgbClr val="1DADEB"/>
                    </a:solidFill>
                    <a:ln w="0" cap="flat">
                      <a:noFill/>
                      <a:prstDash val="solid"/>
                      <a:miter/>
                    </a:ln>
                  </p:spPr>
                  <p:txBody>
                    <a:bodyPr rtlCol="0" anchor="ctr"/>
                    <a:lstStyle/>
                    <a:p>
                      <a:endParaRPr lang="en-US"/>
                    </a:p>
                  </p:txBody>
                </p:sp>
                <p:sp>
                  <p:nvSpPr>
                    <p:cNvPr id="1195" name="Freeform: Shape 1194">
                      <a:extLst>
                        <a:ext uri="{FF2B5EF4-FFF2-40B4-BE49-F238E27FC236}">
                          <a16:creationId xmlns:a16="http://schemas.microsoft.com/office/drawing/2014/main" id="{774F5DBB-AC15-5F57-A1E3-6ABA63C1371D}"/>
                        </a:ext>
                      </a:extLst>
                    </p:cNvPr>
                    <p:cNvSpPr/>
                    <p:nvPr/>
                  </p:nvSpPr>
                  <p:spPr>
                    <a:xfrm>
                      <a:off x="6703223" y="5772461"/>
                      <a:ext cx="9546" cy="24572"/>
                    </a:xfrm>
                    <a:custGeom>
                      <a:avLst/>
                      <a:gdLst>
                        <a:gd name="connsiteX0" fmla="*/ 9265 w 9546"/>
                        <a:gd name="connsiteY0" fmla="*/ 21254 h 24572"/>
                        <a:gd name="connsiteX1" fmla="*/ 0 w 9546"/>
                        <a:gd name="connsiteY1" fmla="*/ 0 h 24572"/>
                        <a:gd name="connsiteX2" fmla="*/ 9265 w 9546"/>
                        <a:gd name="connsiteY2" fmla="*/ 21254 h 24572"/>
                      </a:gdLst>
                      <a:ahLst/>
                      <a:cxnLst>
                        <a:cxn ang="0">
                          <a:pos x="connsiteX0" y="connsiteY0"/>
                        </a:cxn>
                        <a:cxn ang="0">
                          <a:pos x="connsiteX1" y="connsiteY1"/>
                        </a:cxn>
                        <a:cxn ang="0">
                          <a:pos x="connsiteX2" y="connsiteY2"/>
                        </a:cxn>
                      </a:cxnLst>
                      <a:rect l="l" t="t" r="r" b="b"/>
                      <a:pathLst>
                        <a:path w="9546" h="24572">
                          <a:moveTo>
                            <a:pt x="9265" y="21254"/>
                          </a:moveTo>
                          <a:lnTo>
                            <a:pt x="0" y="0"/>
                          </a:lnTo>
                          <a:cubicBezTo>
                            <a:pt x="1635" y="4224"/>
                            <a:pt x="11309" y="34470"/>
                            <a:pt x="9265" y="21254"/>
                          </a:cubicBezTo>
                          <a:close/>
                        </a:path>
                      </a:pathLst>
                    </a:custGeom>
                    <a:solidFill>
                      <a:srgbClr val="1DADEB"/>
                    </a:solidFill>
                    <a:ln w="0" cap="flat">
                      <a:noFill/>
                      <a:prstDash val="solid"/>
                      <a:miter/>
                    </a:ln>
                  </p:spPr>
                  <p:txBody>
                    <a:bodyPr rtlCol="0" anchor="ctr"/>
                    <a:lstStyle/>
                    <a:p>
                      <a:endParaRPr lang="en-US"/>
                    </a:p>
                  </p:txBody>
                </p:sp>
                <p:sp>
                  <p:nvSpPr>
                    <p:cNvPr id="1196" name="Freeform: Shape 1195">
                      <a:extLst>
                        <a:ext uri="{FF2B5EF4-FFF2-40B4-BE49-F238E27FC236}">
                          <a16:creationId xmlns:a16="http://schemas.microsoft.com/office/drawing/2014/main" id="{BF52DB51-3ABC-EFAD-4070-358DA11CBE87}"/>
                        </a:ext>
                      </a:extLst>
                    </p:cNvPr>
                    <p:cNvSpPr/>
                    <p:nvPr/>
                  </p:nvSpPr>
                  <p:spPr>
                    <a:xfrm>
                      <a:off x="6865491" y="6218802"/>
                      <a:ext cx="17167" cy="26295"/>
                    </a:xfrm>
                    <a:custGeom>
                      <a:avLst/>
                      <a:gdLst>
                        <a:gd name="connsiteX0" fmla="*/ 1090 w 17167"/>
                        <a:gd name="connsiteY0" fmla="*/ 2589 h 26295"/>
                        <a:gd name="connsiteX1" fmla="*/ 17167 w 17167"/>
                        <a:gd name="connsiteY1" fmla="*/ 26295 h 26295"/>
                        <a:gd name="connsiteX2" fmla="*/ 15941 w 17167"/>
                        <a:gd name="connsiteY2" fmla="*/ 23571 h 26295"/>
                        <a:gd name="connsiteX3" fmla="*/ 0 w 17167"/>
                        <a:gd name="connsiteY3" fmla="*/ 0 h 26295"/>
                        <a:gd name="connsiteX4" fmla="*/ 1090 w 17167"/>
                        <a:gd name="connsiteY4" fmla="*/ 2589 h 262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67" h="26295">
                          <a:moveTo>
                            <a:pt x="1090" y="2589"/>
                          </a:moveTo>
                          <a:lnTo>
                            <a:pt x="17167" y="26295"/>
                          </a:lnTo>
                          <a:lnTo>
                            <a:pt x="15941" y="23571"/>
                          </a:lnTo>
                          <a:lnTo>
                            <a:pt x="0" y="0"/>
                          </a:lnTo>
                          <a:lnTo>
                            <a:pt x="1090" y="2589"/>
                          </a:lnTo>
                          <a:close/>
                        </a:path>
                      </a:pathLst>
                    </a:custGeom>
                    <a:solidFill>
                      <a:srgbClr val="1DADEB"/>
                    </a:solidFill>
                    <a:ln w="0" cap="flat">
                      <a:noFill/>
                      <a:prstDash val="solid"/>
                      <a:miter/>
                    </a:ln>
                  </p:spPr>
                  <p:txBody>
                    <a:bodyPr rtlCol="0" anchor="ctr"/>
                    <a:lstStyle/>
                    <a:p>
                      <a:endParaRPr lang="en-US"/>
                    </a:p>
                  </p:txBody>
                </p:sp>
                <p:sp>
                  <p:nvSpPr>
                    <p:cNvPr id="1197" name="Freeform: Shape 1196">
                      <a:extLst>
                        <a:ext uri="{FF2B5EF4-FFF2-40B4-BE49-F238E27FC236}">
                          <a16:creationId xmlns:a16="http://schemas.microsoft.com/office/drawing/2014/main" id="{5C48071D-2DEE-3A50-15E1-314A883095C3}"/>
                        </a:ext>
                      </a:extLst>
                    </p:cNvPr>
                    <p:cNvSpPr/>
                    <p:nvPr/>
                  </p:nvSpPr>
                  <p:spPr>
                    <a:xfrm>
                      <a:off x="6794648" y="5948605"/>
                      <a:ext cx="13205" cy="25830"/>
                    </a:xfrm>
                    <a:custGeom>
                      <a:avLst/>
                      <a:gdLst>
                        <a:gd name="connsiteX0" fmla="*/ 813 w 13205"/>
                        <a:gd name="connsiteY0" fmla="*/ 6289 h 25830"/>
                        <a:gd name="connsiteX1" fmla="*/ 9941 w 13205"/>
                        <a:gd name="connsiteY1" fmla="*/ 16507 h 25830"/>
                        <a:gd name="connsiteX2" fmla="*/ 813 w 13205"/>
                        <a:gd name="connsiteY2" fmla="*/ 6289 h 25830"/>
                      </a:gdLst>
                      <a:ahLst/>
                      <a:cxnLst>
                        <a:cxn ang="0">
                          <a:pos x="connsiteX0" y="connsiteY0"/>
                        </a:cxn>
                        <a:cxn ang="0">
                          <a:pos x="connsiteX1" y="connsiteY1"/>
                        </a:cxn>
                        <a:cxn ang="0">
                          <a:pos x="connsiteX2" y="connsiteY2"/>
                        </a:cxn>
                      </a:cxnLst>
                      <a:rect l="l" t="t" r="r" b="b"/>
                      <a:pathLst>
                        <a:path w="13205" h="25830">
                          <a:moveTo>
                            <a:pt x="813" y="6289"/>
                          </a:moveTo>
                          <a:cubicBezTo>
                            <a:pt x="-3274" y="-9379"/>
                            <a:pt x="21931" y="47299"/>
                            <a:pt x="9941" y="16507"/>
                          </a:cubicBezTo>
                          <a:cubicBezTo>
                            <a:pt x="-3411" y="-9516"/>
                            <a:pt x="404" y="1929"/>
                            <a:pt x="813" y="6289"/>
                          </a:cubicBezTo>
                          <a:close/>
                        </a:path>
                      </a:pathLst>
                    </a:custGeom>
                    <a:solidFill>
                      <a:srgbClr val="1DADEB"/>
                    </a:solidFill>
                    <a:ln w="0" cap="flat">
                      <a:noFill/>
                      <a:prstDash val="solid"/>
                      <a:miter/>
                    </a:ln>
                  </p:spPr>
                  <p:txBody>
                    <a:bodyPr rtlCol="0" anchor="ctr"/>
                    <a:lstStyle/>
                    <a:p>
                      <a:endParaRPr lang="en-US"/>
                    </a:p>
                  </p:txBody>
                </p:sp>
                <p:sp>
                  <p:nvSpPr>
                    <p:cNvPr id="1198" name="Freeform: Shape 1197">
                      <a:extLst>
                        <a:ext uri="{FF2B5EF4-FFF2-40B4-BE49-F238E27FC236}">
                          <a16:creationId xmlns:a16="http://schemas.microsoft.com/office/drawing/2014/main" id="{AD39ABAF-4307-FEDB-16DE-B19F9E47E648}"/>
                        </a:ext>
                      </a:extLst>
                    </p:cNvPr>
                    <p:cNvSpPr/>
                    <p:nvPr/>
                  </p:nvSpPr>
                  <p:spPr>
                    <a:xfrm>
                      <a:off x="6943152" y="6264171"/>
                      <a:ext cx="7084" cy="10491"/>
                    </a:xfrm>
                    <a:custGeom>
                      <a:avLst/>
                      <a:gdLst>
                        <a:gd name="connsiteX0" fmla="*/ 0 w 7084"/>
                        <a:gd name="connsiteY0" fmla="*/ 0 h 10491"/>
                        <a:gd name="connsiteX1" fmla="*/ 7085 w 7084"/>
                        <a:gd name="connsiteY1" fmla="*/ 10491 h 10491"/>
                        <a:gd name="connsiteX2" fmla="*/ 0 w 7084"/>
                        <a:gd name="connsiteY2" fmla="*/ 0 h 10491"/>
                      </a:gdLst>
                      <a:ahLst/>
                      <a:cxnLst>
                        <a:cxn ang="0">
                          <a:pos x="connsiteX0" y="connsiteY0"/>
                        </a:cxn>
                        <a:cxn ang="0">
                          <a:pos x="connsiteX1" y="connsiteY1"/>
                        </a:cxn>
                        <a:cxn ang="0">
                          <a:pos x="connsiteX2" y="connsiteY2"/>
                        </a:cxn>
                      </a:cxnLst>
                      <a:rect l="l" t="t" r="r" b="b"/>
                      <a:pathLst>
                        <a:path w="7084" h="10491">
                          <a:moveTo>
                            <a:pt x="0" y="0"/>
                          </a:moveTo>
                          <a:cubicBezTo>
                            <a:pt x="2044" y="3406"/>
                            <a:pt x="4496" y="6949"/>
                            <a:pt x="7085" y="10491"/>
                          </a:cubicBezTo>
                          <a:cubicBezTo>
                            <a:pt x="4360" y="6404"/>
                            <a:pt x="1907" y="2861"/>
                            <a:pt x="0" y="0"/>
                          </a:cubicBezTo>
                          <a:close/>
                        </a:path>
                      </a:pathLst>
                    </a:custGeom>
                    <a:solidFill>
                      <a:srgbClr val="1DADEB"/>
                    </a:solidFill>
                    <a:ln w="0" cap="flat">
                      <a:noFill/>
                      <a:prstDash val="solid"/>
                      <a:miter/>
                    </a:ln>
                  </p:spPr>
                  <p:txBody>
                    <a:bodyPr rtlCol="0" anchor="ctr"/>
                    <a:lstStyle/>
                    <a:p>
                      <a:endParaRPr lang="en-US"/>
                    </a:p>
                  </p:txBody>
                </p:sp>
                <p:sp>
                  <p:nvSpPr>
                    <p:cNvPr id="1199" name="Freeform: Shape 1198">
                      <a:extLst>
                        <a:ext uri="{FF2B5EF4-FFF2-40B4-BE49-F238E27FC236}">
                          <a16:creationId xmlns:a16="http://schemas.microsoft.com/office/drawing/2014/main" id="{B7D8A966-3E7D-C874-252D-766A000CC287}"/>
                        </a:ext>
                      </a:extLst>
                    </p:cNvPr>
                    <p:cNvSpPr/>
                    <p:nvPr/>
                  </p:nvSpPr>
                  <p:spPr>
                    <a:xfrm>
                      <a:off x="6925439" y="6234606"/>
                      <a:ext cx="17712" cy="29565"/>
                    </a:xfrm>
                    <a:custGeom>
                      <a:avLst/>
                      <a:gdLst>
                        <a:gd name="connsiteX0" fmla="*/ 17712 w 17712"/>
                        <a:gd name="connsiteY0" fmla="*/ 29565 h 29565"/>
                        <a:gd name="connsiteX1" fmla="*/ 0 w 17712"/>
                        <a:gd name="connsiteY1" fmla="*/ 0 h 29565"/>
                        <a:gd name="connsiteX2" fmla="*/ 17712 w 17712"/>
                        <a:gd name="connsiteY2" fmla="*/ 29565 h 29565"/>
                      </a:gdLst>
                      <a:ahLst/>
                      <a:cxnLst>
                        <a:cxn ang="0">
                          <a:pos x="connsiteX0" y="connsiteY0"/>
                        </a:cxn>
                        <a:cxn ang="0">
                          <a:pos x="connsiteX1" y="connsiteY1"/>
                        </a:cxn>
                        <a:cxn ang="0">
                          <a:pos x="connsiteX2" y="connsiteY2"/>
                        </a:cxn>
                      </a:cxnLst>
                      <a:rect l="l" t="t" r="r" b="b"/>
                      <a:pathLst>
                        <a:path w="17712" h="29565">
                          <a:moveTo>
                            <a:pt x="17712" y="29565"/>
                          </a:moveTo>
                          <a:cubicBezTo>
                            <a:pt x="11036" y="18666"/>
                            <a:pt x="4905" y="6540"/>
                            <a:pt x="0" y="0"/>
                          </a:cubicBezTo>
                          <a:cubicBezTo>
                            <a:pt x="6812" y="14033"/>
                            <a:pt x="10491" y="18938"/>
                            <a:pt x="17712" y="29565"/>
                          </a:cubicBezTo>
                          <a:close/>
                        </a:path>
                      </a:pathLst>
                    </a:custGeom>
                    <a:solidFill>
                      <a:srgbClr val="1DADEB"/>
                    </a:solidFill>
                    <a:ln w="0" cap="flat">
                      <a:noFill/>
                      <a:prstDash val="solid"/>
                      <a:miter/>
                    </a:ln>
                  </p:spPr>
                  <p:txBody>
                    <a:bodyPr rtlCol="0" anchor="ctr"/>
                    <a:lstStyle/>
                    <a:p>
                      <a:endParaRPr lang="en-US"/>
                    </a:p>
                  </p:txBody>
                </p:sp>
                <p:sp>
                  <p:nvSpPr>
                    <p:cNvPr id="1200" name="Freeform: Shape 1199">
                      <a:extLst>
                        <a:ext uri="{FF2B5EF4-FFF2-40B4-BE49-F238E27FC236}">
                          <a16:creationId xmlns:a16="http://schemas.microsoft.com/office/drawing/2014/main" id="{941AE9DE-CB7C-A292-7403-D3DC678E9F68}"/>
                        </a:ext>
                      </a:extLst>
                    </p:cNvPr>
                    <p:cNvSpPr/>
                    <p:nvPr/>
                  </p:nvSpPr>
                  <p:spPr>
                    <a:xfrm>
                      <a:off x="6871050" y="6331341"/>
                      <a:ext cx="30819" cy="19210"/>
                    </a:xfrm>
                    <a:custGeom>
                      <a:avLst/>
                      <a:gdLst>
                        <a:gd name="connsiteX0" fmla="*/ 1117 w 30819"/>
                        <a:gd name="connsiteY0" fmla="*/ 19210 h 19210"/>
                        <a:gd name="connsiteX1" fmla="*/ 11063 w 30819"/>
                        <a:gd name="connsiteY1" fmla="*/ 14033 h 19210"/>
                        <a:gd name="connsiteX2" fmla="*/ 14742 w 30819"/>
                        <a:gd name="connsiteY2" fmla="*/ 12126 h 19210"/>
                        <a:gd name="connsiteX3" fmla="*/ 24960 w 30819"/>
                        <a:gd name="connsiteY3" fmla="*/ 4496 h 19210"/>
                        <a:gd name="connsiteX4" fmla="*/ 30819 w 30819"/>
                        <a:gd name="connsiteY4" fmla="*/ 0 h 19210"/>
                        <a:gd name="connsiteX5" fmla="*/ 22780 w 30819"/>
                        <a:gd name="connsiteY5" fmla="*/ 5586 h 19210"/>
                        <a:gd name="connsiteX6" fmla="*/ 981 w 30819"/>
                        <a:gd name="connsiteY6" fmla="*/ 19074 h 19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819" h="19210">
                          <a:moveTo>
                            <a:pt x="1117" y="19210"/>
                          </a:moveTo>
                          <a:lnTo>
                            <a:pt x="11063" y="14033"/>
                          </a:lnTo>
                          <a:cubicBezTo>
                            <a:pt x="1799" y="20846"/>
                            <a:pt x="6431" y="18121"/>
                            <a:pt x="14742" y="12126"/>
                          </a:cubicBezTo>
                          <a:cubicBezTo>
                            <a:pt x="25096" y="6404"/>
                            <a:pt x="24007" y="5858"/>
                            <a:pt x="24960" y="4496"/>
                          </a:cubicBezTo>
                          <a:cubicBezTo>
                            <a:pt x="26868" y="2997"/>
                            <a:pt x="28775" y="1499"/>
                            <a:pt x="30819" y="0"/>
                          </a:cubicBezTo>
                          <a:cubicBezTo>
                            <a:pt x="27822" y="2180"/>
                            <a:pt x="25096" y="4087"/>
                            <a:pt x="22780" y="5586"/>
                          </a:cubicBezTo>
                          <a:cubicBezTo>
                            <a:pt x="6567" y="14306"/>
                            <a:pt x="-3242" y="19755"/>
                            <a:pt x="981" y="19074"/>
                          </a:cubicBezTo>
                          <a:close/>
                        </a:path>
                      </a:pathLst>
                    </a:custGeom>
                    <a:solidFill>
                      <a:srgbClr val="1DADEB"/>
                    </a:solidFill>
                    <a:ln w="0" cap="flat">
                      <a:noFill/>
                      <a:prstDash val="solid"/>
                      <a:miter/>
                    </a:ln>
                  </p:spPr>
                  <p:txBody>
                    <a:bodyPr rtlCol="0" anchor="ctr"/>
                    <a:lstStyle/>
                    <a:p>
                      <a:endParaRPr lang="en-US"/>
                    </a:p>
                  </p:txBody>
                </p:sp>
                <p:sp>
                  <p:nvSpPr>
                    <p:cNvPr id="1201" name="Freeform: Shape 1200">
                      <a:extLst>
                        <a:ext uri="{FF2B5EF4-FFF2-40B4-BE49-F238E27FC236}">
                          <a16:creationId xmlns:a16="http://schemas.microsoft.com/office/drawing/2014/main" id="{76464FF2-8CBE-78ED-519F-2053E875B6BF}"/>
                        </a:ext>
                      </a:extLst>
                    </p:cNvPr>
                    <p:cNvSpPr/>
                    <p:nvPr/>
                  </p:nvSpPr>
                  <p:spPr>
                    <a:xfrm>
                      <a:off x="6509617" y="6409137"/>
                      <a:ext cx="26431" cy="59539"/>
                    </a:xfrm>
                    <a:custGeom>
                      <a:avLst/>
                      <a:gdLst>
                        <a:gd name="connsiteX0" fmla="*/ 136 w 26431"/>
                        <a:gd name="connsiteY0" fmla="*/ 0 h 59539"/>
                        <a:gd name="connsiteX1" fmla="*/ 16077 w 26431"/>
                        <a:gd name="connsiteY1" fmla="*/ 47005 h 59539"/>
                        <a:gd name="connsiteX2" fmla="*/ 20437 w 26431"/>
                        <a:gd name="connsiteY2" fmla="*/ 57087 h 59539"/>
                        <a:gd name="connsiteX3" fmla="*/ 21391 w 26431"/>
                        <a:gd name="connsiteY3" fmla="*/ 58586 h 59539"/>
                        <a:gd name="connsiteX4" fmla="*/ 23298 w 26431"/>
                        <a:gd name="connsiteY4" fmla="*/ 59539 h 59539"/>
                        <a:gd name="connsiteX5" fmla="*/ 26432 w 26431"/>
                        <a:gd name="connsiteY5" fmla="*/ 59403 h 59539"/>
                        <a:gd name="connsiteX6" fmla="*/ 25069 w 26431"/>
                        <a:gd name="connsiteY6" fmla="*/ 56814 h 59539"/>
                        <a:gd name="connsiteX7" fmla="*/ 24660 w 26431"/>
                        <a:gd name="connsiteY7" fmla="*/ 55724 h 59539"/>
                        <a:gd name="connsiteX8" fmla="*/ 22889 w 26431"/>
                        <a:gd name="connsiteY8" fmla="*/ 51501 h 59539"/>
                        <a:gd name="connsiteX9" fmla="*/ 0 w 26431"/>
                        <a:gd name="connsiteY9" fmla="*/ 272 h 59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431" h="59539">
                          <a:moveTo>
                            <a:pt x="136" y="0"/>
                          </a:moveTo>
                          <a:cubicBezTo>
                            <a:pt x="15259" y="38149"/>
                            <a:pt x="19347" y="47958"/>
                            <a:pt x="16077" y="47005"/>
                          </a:cubicBezTo>
                          <a:cubicBezTo>
                            <a:pt x="17712" y="50820"/>
                            <a:pt x="19211" y="54226"/>
                            <a:pt x="20437" y="57087"/>
                          </a:cubicBezTo>
                          <a:cubicBezTo>
                            <a:pt x="20709" y="57768"/>
                            <a:pt x="21118" y="58177"/>
                            <a:pt x="21391" y="58586"/>
                          </a:cubicBezTo>
                          <a:cubicBezTo>
                            <a:pt x="22072" y="59267"/>
                            <a:pt x="22617" y="59539"/>
                            <a:pt x="23298" y="59539"/>
                          </a:cubicBezTo>
                          <a:cubicBezTo>
                            <a:pt x="24524" y="59539"/>
                            <a:pt x="25614" y="58858"/>
                            <a:pt x="26432" y="59403"/>
                          </a:cubicBezTo>
                          <a:cubicBezTo>
                            <a:pt x="25887" y="58450"/>
                            <a:pt x="25478" y="57632"/>
                            <a:pt x="25069" y="56814"/>
                          </a:cubicBezTo>
                          <a:lnTo>
                            <a:pt x="24660" y="55724"/>
                          </a:lnTo>
                          <a:cubicBezTo>
                            <a:pt x="24660" y="55724"/>
                            <a:pt x="24797" y="55997"/>
                            <a:pt x="22889" y="51501"/>
                          </a:cubicBezTo>
                          <a:cubicBezTo>
                            <a:pt x="17031" y="38421"/>
                            <a:pt x="10764" y="24388"/>
                            <a:pt x="0" y="272"/>
                          </a:cubicBezTo>
                          <a:close/>
                        </a:path>
                      </a:pathLst>
                    </a:custGeom>
                    <a:solidFill>
                      <a:srgbClr val="1DADEB"/>
                    </a:solidFill>
                    <a:ln w="0" cap="flat">
                      <a:noFill/>
                      <a:prstDash val="solid"/>
                      <a:miter/>
                    </a:ln>
                  </p:spPr>
                  <p:txBody>
                    <a:bodyPr rtlCol="0" anchor="ctr"/>
                    <a:lstStyle/>
                    <a:p>
                      <a:endParaRPr lang="en-US"/>
                    </a:p>
                  </p:txBody>
                </p:sp>
                <p:sp>
                  <p:nvSpPr>
                    <p:cNvPr id="1202" name="Freeform: Shape 1201">
                      <a:extLst>
                        <a:ext uri="{FF2B5EF4-FFF2-40B4-BE49-F238E27FC236}">
                          <a16:creationId xmlns:a16="http://schemas.microsoft.com/office/drawing/2014/main" id="{2C741CE1-2BFB-982D-A7C6-BFA3D74E9176}"/>
                        </a:ext>
                      </a:extLst>
                    </p:cNvPr>
                    <p:cNvSpPr/>
                    <p:nvPr/>
                  </p:nvSpPr>
                  <p:spPr>
                    <a:xfrm>
                      <a:off x="6536185" y="6468404"/>
                      <a:ext cx="817" cy="953"/>
                    </a:xfrm>
                    <a:custGeom>
                      <a:avLst/>
                      <a:gdLst>
                        <a:gd name="connsiteX0" fmla="*/ 0 w 817"/>
                        <a:gd name="connsiteY0" fmla="*/ 0 h 953"/>
                        <a:gd name="connsiteX1" fmla="*/ 817 w 817"/>
                        <a:gd name="connsiteY1" fmla="*/ 953 h 953"/>
                        <a:gd name="connsiteX2" fmla="*/ 0 w 817"/>
                        <a:gd name="connsiteY2" fmla="*/ 0 h 953"/>
                      </a:gdLst>
                      <a:ahLst/>
                      <a:cxnLst>
                        <a:cxn ang="0">
                          <a:pos x="connsiteX0" y="connsiteY0"/>
                        </a:cxn>
                        <a:cxn ang="0">
                          <a:pos x="connsiteX1" y="connsiteY1"/>
                        </a:cxn>
                        <a:cxn ang="0">
                          <a:pos x="connsiteX2" y="connsiteY2"/>
                        </a:cxn>
                      </a:cxnLst>
                      <a:rect l="l" t="t" r="r" b="b"/>
                      <a:pathLst>
                        <a:path w="817" h="953">
                          <a:moveTo>
                            <a:pt x="0" y="0"/>
                          </a:moveTo>
                          <a:cubicBezTo>
                            <a:pt x="0" y="0"/>
                            <a:pt x="409" y="953"/>
                            <a:pt x="817" y="953"/>
                          </a:cubicBezTo>
                          <a:cubicBezTo>
                            <a:pt x="409" y="681"/>
                            <a:pt x="273" y="136"/>
                            <a:pt x="0" y="0"/>
                          </a:cubicBezTo>
                          <a:close/>
                        </a:path>
                      </a:pathLst>
                    </a:custGeom>
                    <a:solidFill>
                      <a:srgbClr val="1DADEB"/>
                    </a:solidFill>
                    <a:ln w="0" cap="flat">
                      <a:noFill/>
                      <a:prstDash val="solid"/>
                      <a:miter/>
                    </a:ln>
                  </p:spPr>
                  <p:txBody>
                    <a:bodyPr rtlCol="0" anchor="ctr"/>
                    <a:lstStyle/>
                    <a:p>
                      <a:endParaRPr lang="en-US"/>
                    </a:p>
                  </p:txBody>
                </p:sp>
                <p:sp>
                  <p:nvSpPr>
                    <p:cNvPr id="1203" name="Freeform: Shape 1202">
                      <a:extLst>
                        <a:ext uri="{FF2B5EF4-FFF2-40B4-BE49-F238E27FC236}">
                          <a16:creationId xmlns:a16="http://schemas.microsoft.com/office/drawing/2014/main" id="{2FCB2A0F-2729-5237-D4F2-DC6649F575F6}"/>
                        </a:ext>
                      </a:extLst>
                    </p:cNvPr>
                    <p:cNvSpPr/>
                    <p:nvPr/>
                  </p:nvSpPr>
                  <p:spPr>
                    <a:xfrm>
                      <a:off x="6954188" y="6228884"/>
                      <a:ext cx="23843" cy="31200"/>
                    </a:xfrm>
                    <a:custGeom>
                      <a:avLst/>
                      <a:gdLst>
                        <a:gd name="connsiteX0" fmla="*/ 0 w 23843"/>
                        <a:gd name="connsiteY0" fmla="*/ 0 h 31200"/>
                        <a:gd name="connsiteX1" fmla="*/ 23843 w 23843"/>
                        <a:gd name="connsiteY1" fmla="*/ 31200 h 31200"/>
                        <a:gd name="connsiteX2" fmla="*/ 15805 w 23843"/>
                        <a:gd name="connsiteY2" fmla="*/ 19211 h 31200"/>
                        <a:gd name="connsiteX3" fmla="*/ 0 w 23843"/>
                        <a:gd name="connsiteY3" fmla="*/ 0 h 31200"/>
                      </a:gdLst>
                      <a:ahLst/>
                      <a:cxnLst>
                        <a:cxn ang="0">
                          <a:pos x="connsiteX0" y="connsiteY0"/>
                        </a:cxn>
                        <a:cxn ang="0">
                          <a:pos x="connsiteX1" y="connsiteY1"/>
                        </a:cxn>
                        <a:cxn ang="0">
                          <a:pos x="connsiteX2" y="connsiteY2"/>
                        </a:cxn>
                        <a:cxn ang="0">
                          <a:pos x="connsiteX3" y="connsiteY3"/>
                        </a:cxn>
                      </a:cxnLst>
                      <a:rect l="l" t="t" r="r" b="b"/>
                      <a:pathLst>
                        <a:path w="23843" h="31200">
                          <a:moveTo>
                            <a:pt x="0" y="0"/>
                          </a:moveTo>
                          <a:lnTo>
                            <a:pt x="23843" y="31200"/>
                          </a:lnTo>
                          <a:lnTo>
                            <a:pt x="15805" y="19211"/>
                          </a:lnTo>
                          <a:lnTo>
                            <a:pt x="0" y="0"/>
                          </a:lnTo>
                          <a:close/>
                        </a:path>
                      </a:pathLst>
                    </a:custGeom>
                    <a:solidFill>
                      <a:srgbClr val="1DADEB"/>
                    </a:solidFill>
                    <a:ln w="0" cap="flat">
                      <a:noFill/>
                      <a:prstDash val="solid"/>
                      <a:miter/>
                    </a:ln>
                  </p:spPr>
                  <p:txBody>
                    <a:bodyPr rtlCol="0" anchor="ctr"/>
                    <a:lstStyle/>
                    <a:p>
                      <a:endParaRPr lang="en-US"/>
                    </a:p>
                  </p:txBody>
                </p:sp>
                <p:sp>
                  <p:nvSpPr>
                    <p:cNvPr id="1204" name="Freeform: Shape 1203">
                      <a:extLst>
                        <a:ext uri="{FF2B5EF4-FFF2-40B4-BE49-F238E27FC236}">
                          <a16:creationId xmlns:a16="http://schemas.microsoft.com/office/drawing/2014/main" id="{0B403FAC-75A3-42A2-B16D-33291698F040}"/>
                        </a:ext>
                      </a:extLst>
                    </p:cNvPr>
                    <p:cNvSpPr/>
                    <p:nvPr/>
                  </p:nvSpPr>
                  <p:spPr>
                    <a:xfrm>
                      <a:off x="6486670" y="6351710"/>
                      <a:ext cx="10024" cy="25027"/>
                    </a:xfrm>
                    <a:custGeom>
                      <a:avLst/>
                      <a:gdLst>
                        <a:gd name="connsiteX0" fmla="*/ 330 w 10024"/>
                        <a:gd name="connsiteY0" fmla="*/ 1021 h 25027"/>
                        <a:gd name="connsiteX1" fmla="*/ 9595 w 10024"/>
                        <a:gd name="connsiteY1" fmla="*/ 25000 h 25027"/>
                        <a:gd name="connsiteX2" fmla="*/ 330 w 10024"/>
                        <a:gd name="connsiteY2" fmla="*/ 1021 h 25027"/>
                      </a:gdLst>
                      <a:ahLst/>
                      <a:cxnLst>
                        <a:cxn ang="0">
                          <a:pos x="connsiteX0" y="connsiteY0"/>
                        </a:cxn>
                        <a:cxn ang="0">
                          <a:pos x="connsiteX1" y="connsiteY1"/>
                        </a:cxn>
                        <a:cxn ang="0">
                          <a:pos x="connsiteX2" y="connsiteY2"/>
                        </a:cxn>
                      </a:cxnLst>
                      <a:rect l="l" t="t" r="r" b="b"/>
                      <a:pathLst>
                        <a:path w="10024" h="25027">
                          <a:moveTo>
                            <a:pt x="330" y="1021"/>
                          </a:moveTo>
                          <a:cubicBezTo>
                            <a:pt x="3191" y="8106"/>
                            <a:pt x="7960" y="19278"/>
                            <a:pt x="9595" y="25000"/>
                          </a:cubicBezTo>
                          <a:cubicBezTo>
                            <a:pt x="12729" y="26090"/>
                            <a:pt x="-2395" y="-6064"/>
                            <a:pt x="330" y="1021"/>
                          </a:cubicBezTo>
                          <a:close/>
                        </a:path>
                      </a:pathLst>
                    </a:custGeom>
                    <a:solidFill>
                      <a:srgbClr val="1DADEB"/>
                    </a:solidFill>
                    <a:ln w="0" cap="flat">
                      <a:noFill/>
                      <a:prstDash val="solid"/>
                      <a:miter/>
                    </a:ln>
                  </p:spPr>
                  <p:txBody>
                    <a:bodyPr rtlCol="0" anchor="ctr"/>
                    <a:lstStyle/>
                    <a:p>
                      <a:endParaRPr lang="en-US"/>
                    </a:p>
                  </p:txBody>
                </p:sp>
                <p:sp>
                  <p:nvSpPr>
                    <p:cNvPr id="1205" name="Freeform: Shape 1204">
                      <a:extLst>
                        <a:ext uri="{FF2B5EF4-FFF2-40B4-BE49-F238E27FC236}">
                          <a16:creationId xmlns:a16="http://schemas.microsoft.com/office/drawing/2014/main" id="{CCE99BA6-EDA3-1E91-82AB-ED17ECA08111}"/>
                        </a:ext>
                      </a:extLst>
                    </p:cNvPr>
                    <p:cNvSpPr/>
                    <p:nvPr/>
                  </p:nvSpPr>
                  <p:spPr>
                    <a:xfrm>
                      <a:off x="6505530" y="6516226"/>
                      <a:ext cx="24796" cy="20367"/>
                    </a:xfrm>
                    <a:custGeom>
                      <a:avLst/>
                      <a:gdLst>
                        <a:gd name="connsiteX0" fmla="*/ 0 w 24796"/>
                        <a:gd name="connsiteY0" fmla="*/ 136 h 20367"/>
                        <a:gd name="connsiteX1" fmla="*/ 6812 w 24796"/>
                        <a:gd name="connsiteY1" fmla="*/ 17303 h 20367"/>
                        <a:gd name="connsiteX2" fmla="*/ 15805 w 24796"/>
                        <a:gd name="connsiteY2" fmla="*/ 17167 h 20367"/>
                        <a:gd name="connsiteX3" fmla="*/ 24797 w 24796"/>
                        <a:gd name="connsiteY3" fmla="*/ 12535 h 20367"/>
                        <a:gd name="connsiteX4" fmla="*/ 15532 w 24796"/>
                        <a:gd name="connsiteY4" fmla="*/ 16622 h 20367"/>
                        <a:gd name="connsiteX5" fmla="*/ 11309 w 24796"/>
                        <a:gd name="connsiteY5" fmla="*/ 18121 h 20367"/>
                        <a:gd name="connsiteX6" fmla="*/ 9265 w 24796"/>
                        <a:gd name="connsiteY6" fmla="*/ 18802 h 20367"/>
                        <a:gd name="connsiteX7" fmla="*/ 8448 w 24796"/>
                        <a:gd name="connsiteY7" fmla="*/ 16213 h 20367"/>
                        <a:gd name="connsiteX8" fmla="*/ 136 w 24796"/>
                        <a:gd name="connsiteY8" fmla="*/ 0 h 20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796" h="20367">
                          <a:moveTo>
                            <a:pt x="0" y="136"/>
                          </a:moveTo>
                          <a:cubicBezTo>
                            <a:pt x="409" y="2725"/>
                            <a:pt x="3406" y="9810"/>
                            <a:pt x="6812" y="17303"/>
                          </a:cubicBezTo>
                          <a:cubicBezTo>
                            <a:pt x="7630" y="23707"/>
                            <a:pt x="12535" y="18257"/>
                            <a:pt x="15805" y="17167"/>
                          </a:cubicBezTo>
                          <a:cubicBezTo>
                            <a:pt x="19347" y="15260"/>
                            <a:pt x="22481" y="13625"/>
                            <a:pt x="24797" y="12535"/>
                          </a:cubicBezTo>
                          <a:cubicBezTo>
                            <a:pt x="21527" y="14170"/>
                            <a:pt x="18393" y="15532"/>
                            <a:pt x="15532" y="16622"/>
                          </a:cubicBezTo>
                          <a:lnTo>
                            <a:pt x="11309" y="18121"/>
                          </a:lnTo>
                          <a:lnTo>
                            <a:pt x="9265" y="18802"/>
                          </a:lnTo>
                          <a:lnTo>
                            <a:pt x="8448" y="16213"/>
                          </a:lnTo>
                          <a:cubicBezTo>
                            <a:pt x="6131" y="9401"/>
                            <a:pt x="3951" y="3951"/>
                            <a:pt x="136" y="0"/>
                          </a:cubicBezTo>
                          <a:close/>
                        </a:path>
                      </a:pathLst>
                    </a:custGeom>
                    <a:solidFill>
                      <a:srgbClr val="1DADEB"/>
                    </a:solidFill>
                    <a:ln w="0" cap="flat">
                      <a:noFill/>
                      <a:prstDash val="solid"/>
                      <a:miter/>
                    </a:ln>
                  </p:spPr>
                  <p:txBody>
                    <a:bodyPr rtlCol="0" anchor="ctr"/>
                    <a:lstStyle/>
                    <a:p>
                      <a:endParaRPr lang="en-US"/>
                    </a:p>
                  </p:txBody>
                </p:sp>
                <p:sp>
                  <p:nvSpPr>
                    <p:cNvPr id="1206" name="Freeform: Shape 1205">
                      <a:extLst>
                        <a:ext uri="{FF2B5EF4-FFF2-40B4-BE49-F238E27FC236}">
                          <a16:creationId xmlns:a16="http://schemas.microsoft.com/office/drawing/2014/main" id="{521D91CC-8666-C5A4-E949-13B54A89641B}"/>
                        </a:ext>
                      </a:extLst>
                    </p:cNvPr>
                    <p:cNvSpPr/>
                    <p:nvPr/>
                  </p:nvSpPr>
                  <p:spPr>
                    <a:xfrm>
                      <a:off x="6433865" y="6247686"/>
                      <a:ext cx="8907" cy="24892"/>
                    </a:xfrm>
                    <a:custGeom>
                      <a:avLst/>
                      <a:gdLst>
                        <a:gd name="connsiteX0" fmla="*/ 0 w 8907"/>
                        <a:gd name="connsiteY0" fmla="*/ 0 h 24892"/>
                        <a:gd name="connsiteX1" fmla="*/ 1363 w 8907"/>
                        <a:gd name="connsiteY1" fmla="*/ 14715 h 24892"/>
                        <a:gd name="connsiteX2" fmla="*/ 0 w 8907"/>
                        <a:gd name="connsiteY2" fmla="*/ 0 h 24892"/>
                      </a:gdLst>
                      <a:ahLst/>
                      <a:cxnLst>
                        <a:cxn ang="0">
                          <a:pos x="connsiteX0" y="connsiteY0"/>
                        </a:cxn>
                        <a:cxn ang="0">
                          <a:pos x="connsiteX1" y="connsiteY1"/>
                        </a:cxn>
                        <a:cxn ang="0">
                          <a:pos x="connsiteX2" y="connsiteY2"/>
                        </a:cxn>
                      </a:cxnLst>
                      <a:rect l="l" t="t" r="r" b="b"/>
                      <a:pathLst>
                        <a:path w="8907" h="24892">
                          <a:moveTo>
                            <a:pt x="0" y="0"/>
                          </a:moveTo>
                          <a:cubicBezTo>
                            <a:pt x="2589" y="7085"/>
                            <a:pt x="5177" y="18666"/>
                            <a:pt x="1363" y="14715"/>
                          </a:cubicBezTo>
                          <a:cubicBezTo>
                            <a:pt x="6676" y="24524"/>
                            <a:pt x="15941" y="36922"/>
                            <a:pt x="0" y="0"/>
                          </a:cubicBezTo>
                          <a:close/>
                        </a:path>
                      </a:pathLst>
                    </a:custGeom>
                    <a:solidFill>
                      <a:srgbClr val="1DADEB"/>
                    </a:solidFill>
                    <a:ln w="0" cap="flat">
                      <a:noFill/>
                      <a:prstDash val="solid"/>
                      <a:miter/>
                    </a:ln>
                  </p:spPr>
                  <p:txBody>
                    <a:bodyPr rtlCol="0" anchor="ctr"/>
                    <a:lstStyle/>
                    <a:p>
                      <a:endParaRPr lang="en-US"/>
                    </a:p>
                  </p:txBody>
                </p:sp>
                <p:sp>
                  <p:nvSpPr>
                    <p:cNvPr id="1207" name="Freeform: Shape 1206">
                      <a:extLst>
                        <a:ext uri="{FF2B5EF4-FFF2-40B4-BE49-F238E27FC236}">
                          <a16:creationId xmlns:a16="http://schemas.microsoft.com/office/drawing/2014/main" id="{27E6AE21-B4A4-207B-231C-AC7ED2BCCF20}"/>
                        </a:ext>
                      </a:extLst>
                    </p:cNvPr>
                    <p:cNvSpPr/>
                    <p:nvPr/>
                  </p:nvSpPr>
                  <p:spPr>
                    <a:xfrm>
                      <a:off x="6475556" y="6448512"/>
                      <a:ext cx="14714" cy="31064"/>
                    </a:xfrm>
                    <a:custGeom>
                      <a:avLst/>
                      <a:gdLst>
                        <a:gd name="connsiteX0" fmla="*/ 0 w 14714"/>
                        <a:gd name="connsiteY0" fmla="*/ 0 h 31064"/>
                        <a:gd name="connsiteX1" fmla="*/ 1635 w 14714"/>
                        <a:gd name="connsiteY1" fmla="*/ 5859 h 31064"/>
                        <a:gd name="connsiteX2" fmla="*/ 14714 w 14714"/>
                        <a:gd name="connsiteY2" fmla="*/ 31064 h 31064"/>
                        <a:gd name="connsiteX3" fmla="*/ 0 w 14714"/>
                        <a:gd name="connsiteY3" fmla="*/ 0 h 31064"/>
                      </a:gdLst>
                      <a:ahLst/>
                      <a:cxnLst>
                        <a:cxn ang="0">
                          <a:pos x="connsiteX0" y="connsiteY0"/>
                        </a:cxn>
                        <a:cxn ang="0">
                          <a:pos x="connsiteX1" y="connsiteY1"/>
                        </a:cxn>
                        <a:cxn ang="0">
                          <a:pos x="connsiteX2" y="connsiteY2"/>
                        </a:cxn>
                        <a:cxn ang="0">
                          <a:pos x="connsiteX3" y="connsiteY3"/>
                        </a:cxn>
                      </a:cxnLst>
                      <a:rect l="l" t="t" r="r" b="b"/>
                      <a:pathLst>
                        <a:path w="14714" h="31064">
                          <a:moveTo>
                            <a:pt x="0" y="0"/>
                          </a:moveTo>
                          <a:lnTo>
                            <a:pt x="1635" y="5859"/>
                          </a:lnTo>
                          <a:lnTo>
                            <a:pt x="14714" y="31064"/>
                          </a:lnTo>
                          <a:lnTo>
                            <a:pt x="0" y="0"/>
                          </a:lnTo>
                          <a:close/>
                        </a:path>
                      </a:pathLst>
                    </a:custGeom>
                    <a:solidFill>
                      <a:srgbClr val="1DADEB"/>
                    </a:solidFill>
                    <a:ln w="0" cap="flat">
                      <a:noFill/>
                      <a:prstDash val="solid"/>
                      <a:miter/>
                    </a:ln>
                  </p:spPr>
                  <p:txBody>
                    <a:bodyPr rtlCol="0" anchor="ctr"/>
                    <a:lstStyle/>
                    <a:p>
                      <a:endParaRPr lang="en-US"/>
                    </a:p>
                  </p:txBody>
                </p:sp>
                <p:sp>
                  <p:nvSpPr>
                    <p:cNvPr id="1208" name="Freeform: Shape 1207">
                      <a:extLst>
                        <a:ext uri="{FF2B5EF4-FFF2-40B4-BE49-F238E27FC236}">
                          <a16:creationId xmlns:a16="http://schemas.microsoft.com/office/drawing/2014/main" id="{8986069B-62B9-EF14-8D0C-F4A8D6AC12B7}"/>
                        </a:ext>
                      </a:extLst>
                    </p:cNvPr>
                    <p:cNvSpPr/>
                    <p:nvPr/>
                  </p:nvSpPr>
                  <p:spPr>
                    <a:xfrm>
                      <a:off x="6475692" y="6523992"/>
                      <a:ext cx="37089" cy="60220"/>
                    </a:xfrm>
                    <a:custGeom>
                      <a:avLst/>
                      <a:gdLst>
                        <a:gd name="connsiteX0" fmla="*/ 25887 w 37089"/>
                        <a:gd name="connsiteY0" fmla="*/ 60221 h 60220"/>
                        <a:gd name="connsiteX1" fmla="*/ 35697 w 37089"/>
                        <a:gd name="connsiteY1" fmla="*/ 52182 h 60220"/>
                        <a:gd name="connsiteX2" fmla="*/ 28612 w 37089"/>
                        <a:gd name="connsiteY2" fmla="*/ 54498 h 60220"/>
                        <a:gd name="connsiteX3" fmla="*/ 23979 w 37089"/>
                        <a:gd name="connsiteY3" fmla="*/ 56270 h 60220"/>
                        <a:gd name="connsiteX4" fmla="*/ 21799 w 37089"/>
                        <a:gd name="connsiteY4" fmla="*/ 50547 h 60220"/>
                        <a:gd name="connsiteX5" fmla="*/ 17849 w 37089"/>
                        <a:gd name="connsiteY5" fmla="*/ 35696 h 60220"/>
                        <a:gd name="connsiteX6" fmla="*/ 21255 w 37089"/>
                        <a:gd name="connsiteY6" fmla="*/ 40601 h 60220"/>
                        <a:gd name="connsiteX7" fmla="*/ 25070 w 37089"/>
                        <a:gd name="connsiteY7" fmla="*/ 47686 h 60220"/>
                        <a:gd name="connsiteX8" fmla="*/ 26568 w 37089"/>
                        <a:gd name="connsiteY8" fmla="*/ 49321 h 60220"/>
                        <a:gd name="connsiteX9" fmla="*/ 29293 w 37089"/>
                        <a:gd name="connsiteY9" fmla="*/ 47686 h 60220"/>
                        <a:gd name="connsiteX10" fmla="*/ 35424 w 37089"/>
                        <a:gd name="connsiteY10" fmla="*/ 44144 h 60220"/>
                        <a:gd name="connsiteX11" fmla="*/ 27658 w 37089"/>
                        <a:gd name="connsiteY11" fmla="*/ 47958 h 60220"/>
                        <a:gd name="connsiteX12" fmla="*/ 25342 w 37089"/>
                        <a:gd name="connsiteY12" fmla="*/ 46188 h 60220"/>
                        <a:gd name="connsiteX13" fmla="*/ 23843 w 37089"/>
                        <a:gd name="connsiteY13" fmla="*/ 42645 h 60220"/>
                        <a:gd name="connsiteX14" fmla="*/ 18938 w 37089"/>
                        <a:gd name="connsiteY14" fmla="*/ 31200 h 60220"/>
                        <a:gd name="connsiteX15" fmla="*/ 13216 w 37089"/>
                        <a:gd name="connsiteY15" fmla="*/ 18802 h 60220"/>
                        <a:gd name="connsiteX16" fmla="*/ 11990 w 37089"/>
                        <a:gd name="connsiteY16" fmla="*/ 19619 h 60220"/>
                        <a:gd name="connsiteX17" fmla="*/ 0 w 37089"/>
                        <a:gd name="connsiteY17" fmla="*/ 0 h 60220"/>
                        <a:gd name="connsiteX18" fmla="*/ 19619 w 37089"/>
                        <a:gd name="connsiteY18" fmla="*/ 50002 h 60220"/>
                        <a:gd name="connsiteX19" fmla="*/ 22072 w 37089"/>
                        <a:gd name="connsiteY19" fmla="*/ 57768 h 60220"/>
                        <a:gd name="connsiteX20" fmla="*/ 24933 w 37089"/>
                        <a:gd name="connsiteY20" fmla="*/ 59131 h 60220"/>
                        <a:gd name="connsiteX21" fmla="*/ 25751 w 37089"/>
                        <a:gd name="connsiteY21" fmla="*/ 60084 h 60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089" h="60220">
                          <a:moveTo>
                            <a:pt x="25887" y="60221"/>
                          </a:moveTo>
                          <a:cubicBezTo>
                            <a:pt x="37468" y="53136"/>
                            <a:pt x="38694" y="51501"/>
                            <a:pt x="35697" y="52182"/>
                          </a:cubicBezTo>
                          <a:cubicBezTo>
                            <a:pt x="34198" y="52455"/>
                            <a:pt x="31609" y="53409"/>
                            <a:pt x="28612" y="54498"/>
                          </a:cubicBezTo>
                          <a:cubicBezTo>
                            <a:pt x="27113" y="55043"/>
                            <a:pt x="25614" y="55589"/>
                            <a:pt x="23979" y="56270"/>
                          </a:cubicBezTo>
                          <a:cubicBezTo>
                            <a:pt x="23026" y="54907"/>
                            <a:pt x="22481" y="52318"/>
                            <a:pt x="21799" y="50547"/>
                          </a:cubicBezTo>
                          <a:cubicBezTo>
                            <a:pt x="19211" y="42645"/>
                            <a:pt x="17031" y="35969"/>
                            <a:pt x="17849" y="35696"/>
                          </a:cubicBezTo>
                          <a:cubicBezTo>
                            <a:pt x="18257" y="35560"/>
                            <a:pt x="19347" y="36922"/>
                            <a:pt x="21255" y="40601"/>
                          </a:cubicBezTo>
                          <a:cubicBezTo>
                            <a:pt x="22208" y="42509"/>
                            <a:pt x="23571" y="44825"/>
                            <a:pt x="25070" y="47686"/>
                          </a:cubicBezTo>
                          <a:cubicBezTo>
                            <a:pt x="25614" y="48095"/>
                            <a:pt x="25614" y="50002"/>
                            <a:pt x="26568" y="49321"/>
                          </a:cubicBezTo>
                          <a:cubicBezTo>
                            <a:pt x="27386" y="48776"/>
                            <a:pt x="28339" y="48231"/>
                            <a:pt x="29293" y="47686"/>
                          </a:cubicBezTo>
                          <a:cubicBezTo>
                            <a:pt x="31200" y="46596"/>
                            <a:pt x="33244" y="45370"/>
                            <a:pt x="35424" y="44144"/>
                          </a:cubicBezTo>
                          <a:cubicBezTo>
                            <a:pt x="32699" y="45506"/>
                            <a:pt x="30111" y="46869"/>
                            <a:pt x="27658" y="47958"/>
                          </a:cubicBezTo>
                          <a:cubicBezTo>
                            <a:pt x="26159" y="49321"/>
                            <a:pt x="25887" y="47277"/>
                            <a:pt x="25342" y="46188"/>
                          </a:cubicBezTo>
                          <a:cubicBezTo>
                            <a:pt x="24797" y="44961"/>
                            <a:pt x="24388" y="43871"/>
                            <a:pt x="23843" y="42645"/>
                          </a:cubicBezTo>
                          <a:cubicBezTo>
                            <a:pt x="21936" y="38149"/>
                            <a:pt x="20301" y="34470"/>
                            <a:pt x="18938" y="31200"/>
                          </a:cubicBezTo>
                          <a:cubicBezTo>
                            <a:pt x="16213" y="24933"/>
                            <a:pt x="14442" y="20982"/>
                            <a:pt x="13216" y="18802"/>
                          </a:cubicBezTo>
                          <a:cubicBezTo>
                            <a:pt x="10900" y="14306"/>
                            <a:pt x="11309" y="16486"/>
                            <a:pt x="11990" y="19619"/>
                          </a:cubicBezTo>
                          <a:cubicBezTo>
                            <a:pt x="13352" y="25887"/>
                            <a:pt x="16077" y="36105"/>
                            <a:pt x="0" y="0"/>
                          </a:cubicBezTo>
                          <a:cubicBezTo>
                            <a:pt x="9129" y="21254"/>
                            <a:pt x="15532" y="38285"/>
                            <a:pt x="19619" y="50002"/>
                          </a:cubicBezTo>
                          <a:cubicBezTo>
                            <a:pt x="20573" y="53000"/>
                            <a:pt x="21391" y="55589"/>
                            <a:pt x="22072" y="57768"/>
                          </a:cubicBezTo>
                          <a:cubicBezTo>
                            <a:pt x="22345" y="61038"/>
                            <a:pt x="24252" y="58858"/>
                            <a:pt x="24933" y="59131"/>
                          </a:cubicBezTo>
                          <a:cubicBezTo>
                            <a:pt x="26704" y="58722"/>
                            <a:pt x="26977" y="59131"/>
                            <a:pt x="25751" y="60084"/>
                          </a:cubicBezTo>
                          <a:close/>
                        </a:path>
                      </a:pathLst>
                    </a:custGeom>
                    <a:solidFill>
                      <a:srgbClr val="1DADEB"/>
                    </a:solidFill>
                    <a:ln w="0" cap="flat">
                      <a:noFill/>
                      <a:prstDash val="solid"/>
                      <a:miter/>
                    </a:ln>
                  </p:spPr>
                  <p:txBody>
                    <a:bodyPr rtlCol="0" anchor="ctr"/>
                    <a:lstStyle/>
                    <a:p>
                      <a:endParaRPr lang="en-US"/>
                    </a:p>
                  </p:txBody>
                </p:sp>
                <p:sp>
                  <p:nvSpPr>
                    <p:cNvPr id="1209" name="Freeform: Shape 1208">
                      <a:extLst>
                        <a:ext uri="{FF2B5EF4-FFF2-40B4-BE49-F238E27FC236}">
                          <a16:creationId xmlns:a16="http://schemas.microsoft.com/office/drawing/2014/main" id="{CB2A9686-35B6-B21D-461C-2F6B8F69F33F}"/>
                        </a:ext>
                      </a:extLst>
                    </p:cNvPr>
                    <p:cNvSpPr/>
                    <p:nvPr/>
                  </p:nvSpPr>
                  <p:spPr>
                    <a:xfrm>
                      <a:off x="6466972" y="6504101"/>
                      <a:ext cx="8719" cy="19891"/>
                    </a:xfrm>
                    <a:custGeom>
                      <a:avLst/>
                      <a:gdLst>
                        <a:gd name="connsiteX0" fmla="*/ 8720 w 8719"/>
                        <a:gd name="connsiteY0" fmla="*/ 19892 h 19891"/>
                        <a:gd name="connsiteX1" fmla="*/ 0 w 8719"/>
                        <a:gd name="connsiteY1" fmla="*/ 0 h 19891"/>
                        <a:gd name="connsiteX2" fmla="*/ 8720 w 8719"/>
                        <a:gd name="connsiteY2" fmla="*/ 19892 h 19891"/>
                      </a:gdLst>
                      <a:ahLst/>
                      <a:cxnLst>
                        <a:cxn ang="0">
                          <a:pos x="connsiteX0" y="connsiteY0"/>
                        </a:cxn>
                        <a:cxn ang="0">
                          <a:pos x="connsiteX1" y="connsiteY1"/>
                        </a:cxn>
                        <a:cxn ang="0">
                          <a:pos x="connsiteX2" y="connsiteY2"/>
                        </a:cxn>
                      </a:cxnLst>
                      <a:rect l="l" t="t" r="r" b="b"/>
                      <a:pathLst>
                        <a:path w="8719" h="19891">
                          <a:moveTo>
                            <a:pt x="8720" y="19892"/>
                          </a:moveTo>
                          <a:cubicBezTo>
                            <a:pt x="5995" y="13761"/>
                            <a:pt x="3134" y="7085"/>
                            <a:pt x="0" y="0"/>
                          </a:cubicBezTo>
                          <a:cubicBezTo>
                            <a:pt x="3543" y="7902"/>
                            <a:pt x="6267" y="14442"/>
                            <a:pt x="8720" y="19892"/>
                          </a:cubicBezTo>
                          <a:close/>
                        </a:path>
                      </a:pathLst>
                    </a:custGeom>
                    <a:solidFill>
                      <a:srgbClr val="1DADEB"/>
                    </a:solidFill>
                    <a:ln w="0" cap="flat">
                      <a:noFill/>
                      <a:prstDash val="solid"/>
                      <a:miter/>
                    </a:ln>
                  </p:spPr>
                  <p:txBody>
                    <a:bodyPr rtlCol="0" anchor="ctr"/>
                    <a:lstStyle/>
                    <a:p>
                      <a:endParaRPr lang="en-US"/>
                    </a:p>
                  </p:txBody>
                </p:sp>
                <p:sp>
                  <p:nvSpPr>
                    <p:cNvPr id="1210" name="Freeform: Shape 1209">
                      <a:extLst>
                        <a:ext uri="{FF2B5EF4-FFF2-40B4-BE49-F238E27FC236}">
                          <a16:creationId xmlns:a16="http://schemas.microsoft.com/office/drawing/2014/main" id="{E56314BD-2355-E7DA-A8B9-31049E297339}"/>
                        </a:ext>
                      </a:extLst>
                    </p:cNvPr>
                    <p:cNvSpPr/>
                    <p:nvPr/>
                  </p:nvSpPr>
                  <p:spPr>
                    <a:xfrm>
                      <a:off x="6325549" y="6088278"/>
                      <a:ext cx="4087" cy="9946"/>
                    </a:xfrm>
                    <a:custGeom>
                      <a:avLst/>
                      <a:gdLst>
                        <a:gd name="connsiteX0" fmla="*/ 0 w 4087"/>
                        <a:gd name="connsiteY0" fmla="*/ 0 h 9946"/>
                        <a:gd name="connsiteX1" fmla="*/ 4088 w 4087"/>
                        <a:gd name="connsiteY1" fmla="*/ 9946 h 9946"/>
                        <a:gd name="connsiteX2" fmla="*/ 0 w 4087"/>
                        <a:gd name="connsiteY2" fmla="*/ 0 h 9946"/>
                      </a:gdLst>
                      <a:ahLst/>
                      <a:cxnLst>
                        <a:cxn ang="0">
                          <a:pos x="connsiteX0" y="connsiteY0"/>
                        </a:cxn>
                        <a:cxn ang="0">
                          <a:pos x="connsiteX1" y="connsiteY1"/>
                        </a:cxn>
                        <a:cxn ang="0">
                          <a:pos x="connsiteX2" y="connsiteY2"/>
                        </a:cxn>
                      </a:cxnLst>
                      <a:rect l="l" t="t" r="r" b="b"/>
                      <a:pathLst>
                        <a:path w="4087" h="9946">
                          <a:moveTo>
                            <a:pt x="0" y="0"/>
                          </a:moveTo>
                          <a:cubicBezTo>
                            <a:pt x="1635" y="4360"/>
                            <a:pt x="2861" y="7221"/>
                            <a:pt x="4088" y="9946"/>
                          </a:cubicBezTo>
                          <a:cubicBezTo>
                            <a:pt x="2725" y="6540"/>
                            <a:pt x="1499" y="3270"/>
                            <a:pt x="0" y="0"/>
                          </a:cubicBezTo>
                          <a:close/>
                        </a:path>
                      </a:pathLst>
                    </a:custGeom>
                    <a:solidFill>
                      <a:srgbClr val="1DADEB"/>
                    </a:solidFill>
                    <a:ln w="0" cap="flat">
                      <a:noFill/>
                      <a:prstDash val="solid"/>
                      <a:miter/>
                    </a:ln>
                  </p:spPr>
                  <p:txBody>
                    <a:bodyPr rtlCol="0" anchor="ctr"/>
                    <a:lstStyle/>
                    <a:p>
                      <a:endParaRPr lang="en-US"/>
                    </a:p>
                  </p:txBody>
                </p:sp>
                <p:sp>
                  <p:nvSpPr>
                    <p:cNvPr id="1211" name="Freeform: Shape 1210">
                      <a:extLst>
                        <a:ext uri="{FF2B5EF4-FFF2-40B4-BE49-F238E27FC236}">
                          <a16:creationId xmlns:a16="http://schemas.microsoft.com/office/drawing/2014/main" id="{BF8668A2-5621-AFCD-A913-06C14A09DA02}"/>
                        </a:ext>
                      </a:extLst>
                    </p:cNvPr>
                    <p:cNvSpPr/>
                    <p:nvPr/>
                  </p:nvSpPr>
                  <p:spPr>
                    <a:xfrm>
                      <a:off x="6377595" y="6306856"/>
                      <a:ext cx="47549" cy="97512"/>
                    </a:xfrm>
                    <a:custGeom>
                      <a:avLst/>
                      <a:gdLst>
                        <a:gd name="connsiteX0" fmla="*/ 24933 w 47549"/>
                        <a:gd name="connsiteY0" fmla="*/ 54868 h 97512"/>
                        <a:gd name="connsiteX1" fmla="*/ 47550 w 47549"/>
                        <a:gd name="connsiteY1" fmla="*/ 97513 h 97512"/>
                        <a:gd name="connsiteX2" fmla="*/ 0 w 47549"/>
                        <a:gd name="connsiteY2" fmla="*/ 369 h 97512"/>
                        <a:gd name="connsiteX3" fmla="*/ 28475 w 47549"/>
                        <a:gd name="connsiteY3" fmla="*/ 65086 h 97512"/>
                        <a:gd name="connsiteX4" fmla="*/ 24933 w 47549"/>
                        <a:gd name="connsiteY4" fmla="*/ 54868 h 975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549" h="97512">
                          <a:moveTo>
                            <a:pt x="24933" y="54868"/>
                          </a:moveTo>
                          <a:lnTo>
                            <a:pt x="47550" y="97513"/>
                          </a:lnTo>
                          <a:cubicBezTo>
                            <a:pt x="31881" y="69310"/>
                            <a:pt x="2044" y="-5898"/>
                            <a:pt x="0" y="369"/>
                          </a:cubicBezTo>
                          <a:cubicBezTo>
                            <a:pt x="8720" y="25166"/>
                            <a:pt x="21799" y="53778"/>
                            <a:pt x="28475" y="65086"/>
                          </a:cubicBezTo>
                          <a:lnTo>
                            <a:pt x="24933" y="54868"/>
                          </a:lnTo>
                          <a:close/>
                        </a:path>
                      </a:pathLst>
                    </a:custGeom>
                    <a:solidFill>
                      <a:srgbClr val="1DADEB"/>
                    </a:solidFill>
                    <a:ln w="0" cap="flat">
                      <a:noFill/>
                      <a:prstDash val="solid"/>
                      <a:miter/>
                    </a:ln>
                  </p:spPr>
                  <p:txBody>
                    <a:bodyPr rtlCol="0" anchor="ctr"/>
                    <a:lstStyle/>
                    <a:p>
                      <a:endParaRPr lang="en-US"/>
                    </a:p>
                  </p:txBody>
                </p:sp>
                <p:sp>
                  <p:nvSpPr>
                    <p:cNvPr id="1212" name="Freeform: Shape 1211">
                      <a:extLst>
                        <a:ext uri="{FF2B5EF4-FFF2-40B4-BE49-F238E27FC236}">
                          <a16:creationId xmlns:a16="http://schemas.microsoft.com/office/drawing/2014/main" id="{FBF8B756-D8F5-3EBB-29FA-68F97735DA78}"/>
                        </a:ext>
                      </a:extLst>
                    </p:cNvPr>
                    <p:cNvSpPr/>
                    <p:nvPr/>
                  </p:nvSpPr>
                  <p:spPr>
                    <a:xfrm>
                      <a:off x="6318777" y="5812926"/>
                      <a:ext cx="6635" cy="24796"/>
                    </a:xfrm>
                    <a:custGeom>
                      <a:avLst/>
                      <a:gdLst>
                        <a:gd name="connsiteX0" fmla="*/ 1186 w 6635"/>
                        <a:gd name="connsiteY0" fmla="*/ 5314 h 24796"/>
                        <a:gd name="connsiteX1" fmla="*/ 6636 w 6635"/>
                        <a:gd name="connsiteY1" fmla="*/ 24797 h 24796"/>
                        <a:gd name="connsiteX2" fmla="*/ 2549 w 6635"/>
                        <a:gd name="connsiteY2" fmla="*/ 0 h 24796"/>
                        <a:gd name="connsiteX3" fmla="*/ 1186 w 6635"/>
                        <a:gd name="connsiteY3" fmla="*/ 5314 h 24796"/>
                      </a:gdLst>
                      <a:ahLst/>
                      <a:cxnLst>
                        <a:cxn ang="0">
                          <a:pos x="connsiteX0" y="connsiteY0"/>
                        </a:cxn>
                        <a:cxn ang="0">
                          <a:pos x="connsiteX1" y="connsiteY1"/>
                        </a:cxn>
                        <a:cxn ang="0">
                          <a:pos x="connsiteX2" y="connsiteY2"/>
                        </a:cxn>
                        <a:cxn ang="0">
                          <a:pos x="connsiteX3" y="connsiteY3"/>
                        </a:cxn>
                      </a:cxnLst>
                      <a:rect l="l" t="t" r="r" b="b"/>
                      <a:pathLst>
                        <a:path w="6635" h="24796">
                          <a:moveTo>
                            <a:pt x="1186" y="5314"/>
                          </a:moveTo>
                          <a:lnTo>
                            <a:pt x="6636" y="24797"/>
                          </a:lnTo>
                          <a:lnTo>
                            <a:pt x="2549" y="0"/>
                          </a:lnTo>
                          <a:cubicBezTo>
                            <a:pt x="3230" y="7221"/>
                            <a:pt x="-2356" y="-5041"/>
                            <a:pt x="1186" y="5314"/>
                          </a:cubicBezTo>
                          <a:close/>
                        </a:path>
                      </a:pathLst>
                    </a:custGeom>
                    <a:solidFill>
                      <a:srgbClr val="1DADEB"/>
                    </a:solidFill>
                    <a:ln w="0" cap="flat">
                      <a:noFill/>
                      <a:prstDash val="solid"/>
                      <a:miter/>
                    </a:ln>
                  </p:spPr>
                  <p:txBody>
                    <a:bodyPr rtlCol="0" anchor="ctr"/>
                    <a:lstStyle/>
                    <a:p>
                      <a:endParaRPr lang="en-US"/>
                    </a:p>
                  </p:txBody>
                </p:sp>
                <p:sp>
                  <p:nvSpPr>
                    <p:cNvPr id="1213" name="Freeform: Shape 1212">
                      <a:extLst>
                        <a:ext uri="{FF2B5EF4-FFF2-40B4-BE49-F238E27FC236}">
                          <a16:creationId xmlns:a16="http://schemas.microsoft.com/office/drawing/2014/main" id="{789C12C9-2EF7-E0E2-87E5-C76E2CF7365C}"/>
                        </a:ext>
                      </a:extLst>
                    </p:cNvPr>
                    <p:cNvSpPr/>
                    <p:nvPr/>
                  </p:nvSpPr>
                  <p:spPr>
                    <a:xfrm>
                      <a:off x="6320645" y="5808157"/>
                      <a:ext cx="681" cy="4768"/>
                    </a:xfrm>
                    <a:custGeom>
                      <a:avLst/>
                      <a:gdLst>
                        <a:gd name="connsiteX0" fmla="*/ 0 w 681"/>
                        <a:gd name="connsiteY0" fmla="*/ 0 h 4768"/>
                        <a:gd name="connsiteX1" fmla="*/ 681 w 681"/>
                        <a:gd name="connsiteY1" fmla="*/ 4769 h 4768"/>
                        <a:gd name="connsiteX2" fmla="*/ 0 w 681"/>
                        <a:gd name="connsiteY2" fmla="*/ 0 h 4768"/>
                      </a:gdLst>
                      <a:ahLst/>
                      <a:cxnLst>
                        <a:cxn ang="0">
                          <a:pos x="connsiteX0" y="connsiteY0"/>
                        </a:cxn>
                        <a:cxn ang="0">
                          <a:pos x="connsiteX1" y="connsiteY1"/>
                        </a:cxn>
                        <a:cxn ang="0">
                          <a:pos x="connsiteX2" y="connsiteY2"/>
                        </a:cxn>
                      </a:cxnLst>
                      <a:rect l="l" t="t" r="r" b="b"/>
                      <a:pathLst>
                        <a:path w="681" h="4768">
                          <a:moveTo>
                            <a:pt x="0" y="0"/>
                          </a:moveTo>
                          <a:lnTo>
                            <a:pt x="681" y="4769"/>
                          </a:lnTo>
                          <a:cubicBezTo>
                            <a:pt x="681" y="3679"/>
                            <a:pt x="272" y="2180"/>
                            <a:pt x="0" y="0"/>
                          </a:cubicBezTo>
                          <a:close/>
                        </a:path>
                      </a:pathLst>
                    </a:custGeom>
                    <a:solidFill>
                      <a:srgbClr val="1DADEB"/>
                    </a:solidFill>
                    <a:ln w="0" cap="flat">
                      <a:noFill/>
                      <a:prstDash val="solid"/>
                      <a:miter/>
                    </a:ln>
                  </p:spPr>
                  <p:txBody>
                    <a:bodyPr rtlCol="0" anchor="ctr"/>
                    <a:lstStyle/>
                    <a:p>
                      <a:endParaRPr lang="en-US"/>
                    </a:p>
                  </p:txBody>
                </p:sp>
                <p:sp>
                  <p:nvSpPr>
                    <p:cNvPr id="1214" name="Freeform: Shape 1213">
                      <a:extLst>
                        <a:ext uri="{FF2B5EF4-FFF2-40B4-BE49-F238E27FC236}">
                          <a16:creationId xmlns:a16="http://schemas.microsoft.com/office/drawing/2014/main" id="{1152DEA0-1839-B32D-A55D-76C046110B07}"/>
                        </a:ext>
                      </a:extLst>
                    </p:cNvPr>
                    <p:cNvSpPr/>
                    <p:nvPr/>
                  </p:nvSpPr>
                  <p:spPr>
                    <a:xfrm>
                      <a:off x="6355932" y="6173545"/>
                      <a:ext cx="14578" cy="39534"/>
                    </a:xfrm>
                    <a:custGeom>
                      <a:avLst/>
                      <a:gdLst>
                        <a:gd name="connsiteX0" fmla="*/ 0 w 14578"/>
                        <a:gd name="connsiteY0" fmla="*/ 159 h 39534"/>
                        <a:gd name="connsiteX1" fmla="*/ 14578 w 14578"/>
                        <a:gd name="connsiteY1" fmla="*/ 39534 h 39534"/>
                        <a:gd name="connsiteX2" fmla="*/ 0 w 14578"/>
                        <a:gd name="connsiteY2" fmla="*/ 159 h 39534"/>
                      </a:gdLst>
                      <a:ahLst/>
                      <a:cxnLst>
                        <a:cxn ang="0">
                          <a:pos x="connsiteX0" y="connsiteY0"/>
                        </a:cxn>
                        <a:cxn ang="0">
                          <a:pos x="connsiteX1" y="connsiteY1"/>
                        </a:cxn>
                        <a:cxn ang="0">
                          <a:pos x="connsiteX2" y="connsiteY2"/>
                        </a:cxn>
                      </a:cxnLst>
                      <a:rect l="l" t="t" r="r" b="b"/>
                      <a:pathLst>
                        <a:path w="14578" h="39534">
                          <a:moveTo>
                            <a:pt x="0" y="159"/>
                          </a:moveTo>
                          <a:cubicBezTo>
                            <a:pt x="4632" y="14874"/>
                            <a:pt x="8992" y="26455"/>
                            <a:pt x="14578" y="39534"/>
                          </a:cubicBezTo>
                          <a:cubicBezTo>
                            <a:pt x="13216" y="33812"/>
                            <a:pt x="1090" y="-2702"/>
                            <a:pt x="0" y="159"/>
                          </a:cubicBezTo>
                          <a:close/>
                        </a:path>
                      </a:pathLst>
                    </a:custGeom>
                    <a:solidFill>
                      <a:srgbClr val="1DADEB"/>
                    </a:solidFill>
                    <a:ln w="0" cap="flat">
                      <a:noFill/>
                      <a:prstDash val="solid"/>
                      <a:miter/>
                    </a:ln>
                  </p:spPr>
                  <p:txBody>
                    <a:bodyPr rtlCol="0" anchor="ctr"/>
                    <a:lstStyle/>
                    <a:p>
                      <a:endParaRPr lang="en-US"/>
                    </a:p>
                  </p:txBody>
                </p:sp>
                <p:sp>
                  <p:nvSpPr>
                    <p:cNvPr id="1215" name="Freeform: Shape 1214">
                      <a:extLst>
                        <a:ext uri="{FF2B5EF4-FFF2-40B4-BE49-F238E27FC236}">
                          <a16:creationId xmlns:a16="http://schemas.microsoft.com/office/drawing/2014/main" id="{35ED98B2-D5DE-0BF5-2C69-C443E54D5711}"/>
                        </a:ext>
                      </a:extLst>
                    </p:cNvPr>
                    <p:cNvSpPr/>
                    <p:nvPr/>
                  </p:nvSpPr>
                  <p:spPr>
                    <a:xfrm>
                      <a:off x="6296665" y="5677225"/>
                      <a:ext cx="3269" cy="35559"/>
                    </a:xfrm>
                    <a:custGeom>
                      <a:avLst/>
                      <a:gdLst>
                        <a:gd name="connsiteX0" fmla="*/ 0 w 3269"/>
                        <a:gd name="connsiteY0" fmla="*/ 2997 h 35559"/>
                        <a:gd name="connsiteX1" fmla="*/ 3270 w 3269"/>
                        <a:gd name="connsiteY1" fmla="*/ 35560 h 35559"/>
                        <a:gd name="connsiteX2" fmla="*/ 273 w 3269"/>
                        <a:gd name="connsiteY2" fmla="*/ 0 h 35559"/>
                        <a:gd name="connsiteX3" fmla="*/ 0 w 3269"/>
                        <a:gd name="connsiteY3" fmla="*/ 2997 h 35559"/>
                      </a:gdLst>
                      <a:ahLst/>
                      <a:cxnLst>
                        <a:cxn ang="0">
                          <a:pos x="connsiteX0" y="connsiteY0"/>
                        </a:cxn>
                        <a:cxn ang="0">
                          <a:pos x="connsiteX1" y="connsiteY1"/>
                        </a:cxn>
                        <a:cxn ang="0">
                          <a:pos x="connsiteX2" y="connsiteY2"/>
                        </a:cxn>
                        <a:cxn ang="0">
                          <a:pos x="connsiteX3" y="connsiteY3"/>
                        </a:cxn>
                      </a:cxnLst>
                      <a:rect l="l" t="t" r="r" b="b"/>
                      <a:pathLst>
                        <a:path w="3269" h="35559">
                          <a:moveTo>
                            <a:pt x="0" y="2997"/>
                          </a:moveTo>
                          <a:cubicBezTo>
                            <a:pt x="545" y="13897"/>
                            <a:pt x="2180" y="24797"/>
                            <a:pt x="3270" y="35560"/>
                          </a:cubicBezTo>
                          <a:cubicBezTo>
                            <a:pt x="2180" y="23707"/>
                            <a:pt x="681" y="11853"/>
                            <a:pt x="273" y="0"/>
                          </a:cubicBezTo>
                          <a:lnTo>
                            <a:pt x="0" y="2997"/>
                          </a:lnTo>
                          <a:close/>
                        </a:path>
                      </a:pathLst>
                    </a:custGeom>
                    <a:solidFill>
                      <a:srgbClr val="1DADEB"/>
                    </a:solidFill>
                    <a:ln w="0" cap="flat">
                      <a:noFill/>
                      <a:prstDash val="solid"/>
                      <a:miter/>
                    </a:ln>
                  </p:spPr>
                  <p:txBody>
                    <a:bodyPr rtlCol="0" anchor="ctr"/>
                    <a:lstStyle/>
                    <a:p>
                      <a:endParaRPr lang="en-US"/>
                    </a:p>
                  </p:txBody>
                </p:sp>
                <p:sp>
                  <p:nvSpPr>
                    <p:cNvPr id="1216" name="Freeform: Shape 1215">
                      <a:extLst>
                        <a:ext uri="{FF2B5EF4-FFF2-40B4-BE49-F238E27FC236}">
                          <a16:creationId xmlns:a16="http://schemas.microsoft.com/office/drawing/2014/main" id="{BC9C5408-030A-764A-BE47-6CBB82BA0DB1}"/>
                        </a:ext>
                      </a:extLst>
                    </p:cNvPr>
                    <p:cNvSpPr/>
                    <p:nvPr/>
                  </p:nvSpPr>
                  <p:spPr>
                    <a:xfrm>
                      <a:off x="6306202" y="5497380"/>
                      <a:ext cx="3269" cy="31881"/>
                    </a:xfrm>
                    <a:custGeom>
                      <a:avLst/>
                      <a:gdLst>
                        <a:gd name="connsiteX0" fmla="*/ 136 w 3269"/>
                        <a:gd name="connsiteY0" fmla="*/ 31881 h 31881"/>
                        <a:gd name="connsiteX1" fmla="*/ 1362 w 3269"/>
                        <a:gd name="connsiteY1" fmla="*/ 26432 h 31881"/>
                        <a:gd name="connsiteX2" fmla="*/ 3270 w 3269"/>
                        <a:gd name="connsiteY2" fmla="*/ 0 h 31881"/>
                        <a:gd name="connsiteX3" fmla="*/ 1635 w 3269"/>
                        <a:gd name="connsiteY3" fmla="*/ 5450 h 31881"/>
                        <a:gd name="connsiteX4" fmla="*/ 0 w 3269"/>
                        <a:gd name="connsiteY4" fmla="*/ 31881 h 318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69" h="31881">
                          <a:moveTo>
                            <a:pt x="136" y="31881"/>
                          </a:moveTo>
                          <a:lnTo>
                            <a:pt x="1362" y="26432"/>
                          </a:lnTo>
                          <a:lnTo>
                            <a:pt x="3270" y="0"/>
                          </a:lnTo>
                          <a:lnTo>
                            <a:pt x="1635" y="5450"/>
                          </a:lnTo>
                          <a:cubicBezTo>
                            <a:pt x="1090" y="14306"/>
                            <a:pt x="0" y="22890"/>
                            <a:pt x="0" y="31881"/>
                          </a:cubicBezTo>
                          <a:close/>
                        </a:path>
                      </a:pathLst>
                    </a:custGeom>
                    <a:solidFill>
                      <a:srgbClr val="1DADEB"/>
                    </a:solidFill>
                    <a:ln w="0" cap="flat">
                      <a:noFill/>
                      <a:prstDash val="solid"/>
                      <a:miter/>
                    </a:ln>
                  </p:spPr>
                  <p:txBody>
                    <a:bodyPr rtlCol="0" anchor="ctr"/>
                    <a:lstStyle/>
                    <a:p>
                      <a:endParaRPr lang="en-US"/>
                    </a:p>
                  </p:txBody>
                </p:sp>
                <p:sp>
                  <p:nvSpPr>
                    <p:cNvPr id="1217" name="Freeform: Shape 1216">
                      <a:extLst>
                        <a:ext uri="{FF2B5EF4-FFF2-40B4-BE49-F238E27FC236}">
                          <a16:creationId xmlns:a16="http://schemas.microsoft.com/office/drawing/2014/main" id="{9D537DFC-946A-24D2-0219-FEF03E5807DD}"/>
                        </a:ext>
                      </a:extLst>
                    </p:cNvPr>
                    <p:cNvSpPr/>
                    <p:nvPr/>
                  </p:nvSpPr>
                  <p:spPr>
                    <a:xfrm>
                      <a:off x="6221185" y="5725047"/>
                      <a:ext cx="8583" cy="46907"/>
                    </a:xfrm>
                    <a:custGeom>
                      <a:avLst/>
                      <a:gdLst>
                        <a:gd name="connsiteX0" fmla="*/ 0 w 8583"/>
                        <a:gd name="connsiteY0" fmla="*/ 10354 h 46907"/>
                        <a:gd name="connsiteX1" fmla="*/ 8584 w 8583"/>
                        <a:gd name="connsiteY1" fmla="*/ 45642 h 46907"/>
                        <a:gd name="connsiteX2" fmla="*/ 3270 w 8583"/>
                        <a:gd name="connsiteY2" fmla="*/ 0 h 46907"/>
                        <a:gd name="connsiteX3" fmla="*/ 6949 w 8583"/>
                        <a:gd name="connsiteY3" fmla="*/ 39238 h 46907"/>
                        <a:gd name="connsiteX4" fmla="*/ 0 w 8583"/>
                        <a:gd name="connsiteY4" fmla="*/ 10354 h 46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83" h="46907">
                          <a:moveTo>
                            <a:pt x="0" y="10354"/>
                          </a:moveTo>
                          <a:cubicBezTo>
                            <a:pt x="2180" y="34061"/>
                            <a:pt x="8584" y="51910"/>
                            <a:pt x="8584" y="45642"/>
                          </a:cubicBezTo>
                          <a:cubicBezTo>
                            <a:pt x="6812" y="30519"/>
                            <a:pt x="4360" y="15395"/>
                            <a:pt x="3270" y="0"/>
                          </a:cubicBezTo>
                          <a:cubicBezTo>
                            <a:pt x="818" y="11989"/>
                            <a:pt x="4360" y="12671"/>
                            <a:pt x="6949" y="39238"/>
                          </a:cubicBezTo>
                          <a:cubicBezTo>
                            <a:pt x="4633" y="29701"/>
                            <a:pt x="2180" y="20028"/>
                            <a:pt x="0" y="10354"/>
                          </a:cubicBezTo>
                          <a:close/>
                        </a:path>
                      </a:pathLst>
                    </a:custGeom>
                    <a:solidFill>
                      <a:srgbClr val="1DADEB"/>
                    </a:solidFill>
                    <a:ln w="0" cap="flat">
                      <a:noFill/>
                      <a:prstDash val="solid"/>
                      <a:miter/>
                    </a:ln>
                  </p:spPr>
                  <p:txBody>
                    <a:bodyPr rtlCol="0" anchor="ctr"/>
                    <a:lstStyle/>
                    <a:p>
                      <a:endParaRPr lang="en-US"/>
                    </a:p>
                  </p:txBody>
                </p:sp>
                <p:sp>
                  <p:nvSpPr>
                    <p:cNvPr id="1218" name="Freeform: Shape 1217">
                      <a:extLst>
                        <a:ext uri="{FF2B5EF4-FFF2-40B4-BE49-F238E27FC236}">
                          <a16:creationId xmlns:a16="http://schemas.microsoft.com/office/drawing/2014/main" id="{D2A1DAFF-8F3B-BE99-734B-8E89D39A4475}"/>
                        </a:ext>
                      </a:extLst>
                    </p:cNvPr>
                    <p:cNvSpPr/>
                    <p:nvPr/>
                  </p:nvSpPr>
                  <p:spPr>
                    <a:xfrm>
                      <a:off x="6604853" y="4525812"/>
                      <a:ext cx="533810" cy="245923"/>
                    </a:xfrm>
                    <a:custGeom>
                      <a:avLst/>
                      <a:gdLst>
                        <a:gd name="connsiteX0" fmla="*/ 119760 w 533810"/>
                        <a:gd name="connsiteY0" fmla="*/ 39648 h 245923"/>
                        <a:gd name="connsiteX1" fmla="*/ 95644 w 533810"/>
                        <a:gd name="connsiteY1" fmla="*/ 55452 h 245923"/>
                        <a:gd name="connsiteX2" fmla="*/ 74799 w 533810"/>
                        <a:gd name="connsiteY2" fmla="*/ 68123 h 245923"/>
                        <a:gd name="connsiteX3" fmla="*/ 84200 w 533810"/>
                        <a:gd name="connsiteY3" fmla="*/ 56815 h 245923"/>
                        <a:gd name="connsiteX4" fmla="*/ 61583 w 533810"/>
                        <a:gd name="connsiteY4" fmla="*/ 82701 h 245923"/>
                        <a:gd name="connsiteX5" fmla="*/ 60221 w 533810"/>
                        <a:gd name="connsiteY5" fmla="*/ 76706 h 245923"/>
                        <a:gd name="connsiteX6" fmla="*/ 100958 w 533810"/>
                        <a:gd name="connsiteY6" fmla="*/ 40738 h 245923"/>
                        <a:gd name="connsiteX7" fmla="*/ 58586 w 533810"/>
                        <a:gd name="connsiteY7" fmla="*/ 74118 h 245923"/>
                        <a:gd name="connsiteX8" fmla="*/ 21118 w 533810"/>
                        <a:gd name="connsiteY8" fmla="*/ 116763 h 245923"/>
                        <a:gd name="connsiteX9" fmla="*/ 44416 w 533810"/>
                        <a:gd name="connsiteY9" fmla="*/ 94827 h 245923"/>
                        <a:gd name="connsiteX10" fmla="*/ 29293 w 533810"/>
                        <a:gd name="connsiteY10" fmla="*/ 115809 h 245923"/>
                        <a:gd name="connsiteX11" fmla="*/ 14170 w 533810"/>
                        <a:gd name="connsiteY11" fmla="*/ 135565 h 245923"/>
                        <a:gd name="connsiteX12" fmla="*/ 7494 w 533810"/>
                        <a:gd name="connsiteY12" fmla="*/ 145783 h 245923"/>
                        <a:gd name="connsiteX13" fmla="*/ 1771 w 533810"/>
                        <a:gd name="connsiteY13" fmla="*/ 156410 h 245923"/>
                        <a:gd name="connsiteX14" fmla="*/ 3270 w 533810"/>
                        <a:gd name="connsiteY14" fmla="*/ 163904 h 245923"/>
                        <a:gd name="connsiteX15" fmla="*/ 1499 w 533810"/>
                        <a:gd name="connsiteY15" fmla="*/ 169081 h 245923"/>
                        <a:gd name="connsiteX16" fmla="*/ 0 w 533810"/>
                        <a:gd name="connsiteY16" fmla="*/ 173713 h 245923"/>
                        <a:gd name="connsiteX17" fmla="*/ 1499 w 533810"/>
                        <a:gd name="connsiteY17" fmla="*/ 170444 h 245923"/>
                        <a:gd name="connsiteX18" fmla="*/ 4360 w 533810"/>
                        <a:gd name="connsiteY18" fmla="*/ 168264 h 245923"/>
                        <a:gd name="connsiteX19" fmla="*/ 21254 w 533810"/>
                        <a:gd name="connsiteY19" fmla="*/ 139925 h 245923"/>
                        <a:gd name="connsiteX20" fmla="*/ 39920 w 533810"/>
                        <a:gd name="connsiteY20" fmla="*/ 118534 h 245923"/>
                        <a:gd name="connsiteX21" fmla="*/ 54771 w 533810"/>
                        <a:gd name="connsiteY21" fmla="*/ 97143 h 245923"/>
                        <a:gd name="connsiteX22" fmla="*/ 96189 w 533810"/>
                        <a:gd name="connsiteY22" fmla="*/ 61992 h 245923"/>
                        <a:gd name="connsiteX23" fmla="*/ 116626 w 533810"/>
                        <a:gd name="connsiteY23" fmla="*/ 48503 h 245923"/>
                        <a:gd name="connsiteX24" fmla="*/ 124529 w 533810"/>
                        <a:gd name="connsiteY24" fmla="*/ 44008 h 245923"/>
                        <a:gd name="connsiteX25" fmla="*/ 113220 w 533810"/>
                        <a:gd name="connsiteY25" fmla="*/ 53681 h 245923"/>
                        <a:gd name="connsiteX26" fmla="*/ 138289 w 533810"/>
                        <a:gd name="connsiteY26" fmla="*/ 39375 h 245923"/>
                        <a:gd name="connsiteX27" fmla="*/ 153822 w 533810"/>
                        <a:gd name="connsiteY27" fmla="*/ 31064 h 245923"/>
                        <a:gd name="connsiteX28" fmla="*/ 240201 w 533810"/>
                        <a:gd name="connsiteY28" fmla="*/ 14851 h 245923"/>
                        <a:gd name="connsiteX29" fmla="*/ 247967 w 533810"/>
                        <a:gd name="connsiteY29" fmla="*/ 15941 h 245923"/>
                        <a:gd name="connsiteX30" fmla="*/ 251237 w 533810"/>
                        <a:gd name="connsiteY30" fmla="*/ 14987 h 245923"/>
                        <a:gd name="connsiteX31" fmla="*/ 430264 w 533810"/>
                        <a:gd name="connsiteY31" fmla="*/ 80658 h 245923"/>
                        <a:gd name="connsiteX32" fmla="*/ 496343 w 533810"/>
                        <a:gd name="connsiteY32" fmla="*/ 156410 h 245923"/>
                        <a:gd name="connsiteX33" fmla="*/ 533811 w 533810"/>
                        <a:gd name="connsiteY33" fmla="*/ 245924 h 245923"/>
                        <a:gd name="connsiteX34" fmla="*/ 518960 w 533810"/>
                        <a:gd name="connsiteY34" fmla="*/ 192379 h 245923"/>
                        <a:gd name="connsiteX35" fmla="*/ 519505 w 533810"/>
                        <a:gd name="connsiteY35" fmla="*/ 187611 h 245923"/>
                        <a:gd name="connsiteX36" fmla="*/ 512421 w 533810"/>
                        <a:gd name="connsiteY36" fmla="*/ 168400 h 245923"/>
                        <a:gd name="connsiteX37" fmla="*/ 531495 w 533810"/>
                        <a:gd name="connsiteY37" fmla="*/ 210227 h 245923"/>
                        <a:gd name="connsiteX38" fmla="*/ 533675 w 533810"/>
                        <a:gd name="connsiteY38" fmla="*/ 197965 h 245923"/>
                        <a:gd name="connsiteX39" fmla="*/ 506017 w 533810"/>
                        <a:gd name="connsiteY39" fmla="*/ 149870 h 245923"/>
                        <a:gd name="connsiteX40" fmla="*/ 470320 w 533810"/>
                        <a:gd name="connsiteY40" fmla="*/ 108452 h 245923"/>
                        <a:gd name="connsiteX41" fmla="*/ 462827 w 533810"/>
                        <a:gd name="connsiteY41" fmla="*/ 94146 h 245923"/>
                        <a:gd name="connsiteX42" fmla="*/ 469094 w 533810"/>
                        <a:gd name="connsiteY42" fmla="*/ 100004 h 245923"/>
                        <a:gd name="connsiteX43" fmla="*/ 447159 w 533810"/>
                        <a:gd name="connsiteY43" fmla="*/ 78886 h 245923"/>
                        <a:gd name="connsiteX44" fmla="*/ 436532 w 533810"/>
                        <a:gd name="connsiteY44" fmla="*/ 67442 h 245923"/>
                        <a:gd name="connsiteX45" fmla="*/ 411871 w 533810"/>
                        <a:gd name="connsiteY45" fmla="*/ 51365 h 245923"/>
                        <a:gd name="connsiteX46" fmla="*/ 414596 w 533810"/>
                        <a:gd name="connsiteY46" fmla="*/ 48912 h 245923"/>
                        <a:gd name="connsiteX47" fmla="*/ 372087 w 533810"/>
                        <a:gd name="connsiteY47" fmla="*/ 27931 h 245923"/>
                        <a:gd name="connsiteX48" fmla="*/ 325491 w 533810"/>
                        <a:gd name="connsiteY48" fmla="*/ 12262 h 245923"/>
                        <a:gd name="connsiteX49" fmla="*/ 327126 w 533810"/>
                        <a:gd name="connsiteY49" fmla="*/ 11990 h 245923"/>
                        <a:gd name="connsiteX50" fmla="*/ 268813 w 533810"/>
                        <a:gd name="connsiteY50" fmla="*/ 4769 h 245923"/>
                        <a:gd name="connsiteX51" fmla="*/ 203824 w 533810"/>
                        <a:gd name="connsiteY51" fmla="*/ 7221 h 245923"/>
                        <a:gd name="connsiteX52" fmla="*/ 222217 w 533810"/>
                        <a:gd name="connsiteY52" fmla="*/ 2997 h 245923"/>
                        <a:gd name="connsiteX53" fmla="*/ 241155 w 533810"/>
                        <a:gd name="connsiteY53" fmla="*/ 0 h 245923"/>
                        <a:gd name="connsiteX54" fmla="*/ 223307 w 533810"/>
                        <a:gd name="connsiteY54" fmla="*/ 409 h 245923"/>
                        <a:gd name="connsiteX55" fmla="*/ 210636 w 533810"/>
                        <a:gd name="connsiteY55" fmla="*/ 2861 h 245923"/>
                        <a:gd name="connsiteX56" fmla="*/ 186793 w 533810"/>
                        <a:gd name="connsiteY56" fmla="*/ 8311 h 245923"/>
                        <a:gd name="connsiteX57" fmla="*/ 201780 w 533810"/>
                        <a:gd name="connsiteY57" fmla="*/ 1635 h 245923"/>
                        <a:gd name="connsiteX58" fmla="*/ 110768 w 533810"/>
                        <a:gd name="connsiteY58" fmla="*/ 40329 h 245923"/>
                        <a:gd name="connsiteX59" fmla="*/ 106817 w 533810"/>
                        <a:gd name="connsiteY59" fmla="*/ 45370 h 245923"/>
                        <a:gd name="connsiteX60" fmla="*/ 120033 w 533810"/>
                        <a:gd name="connsiteY60" fmla="*/ 39784 h 245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Lst>
                      <a:rect l="l" t="t" r="r" b="b"/>
                      <a:pathLst>
                        <a:path w="533810" h="245923">
                          <a:moveTo>
                            <a:pt x="119760" y="39648"/>
                          </a:moveTo>
                          <a:cubicBezTo>
                            <a:pt x="116490" y="42645"/>
                            <a:pt x="105727" y="49049"/>
                            <a:pt x="95644" y="55452"/>
                          </a:cubicBezTo>
                          <a:cubicBezTo>
                            <a:pt x="85699" y="61992"/>
                            <a:pt x="76298" y="68123"/>
                            <a:pt x="74799" y="68123"/>
                          </a:cubicBezTo>
                          <a:cubicBezTo>
                            <a:pt x="78478" y="63627"/>
                            <a:pt x="96871" y="49321"/>
                            <a:pt x="84200" y="56815"/>
                          </a:cubicBezTo>
                          <a:cubicBezTo>
                            <a:pt x="76025" y="64990"/>
                            <a:pt x="68668" y="73709"/>
                            <a:pt x="61583" y="82701"/>
                          </a:cubicBezTo>
                          <a:cubicBezTo>
                            <a:pt x="44008" y="96871"/>
                            <a:pt x="48776" y="89786"/>
                            <a:pt x="60221" y="76706"/>
                          </a:cubicBezTo>
                          <a:cubicBezTo>
                            <a:pt x="71801" y="63763"/>
                            <a:pt x="91694" y="47414"/>
                            <a:pt x="100958" y="40738"/>
                          </a:cubicBezTo>
                          <a:cubicBezTo>
                            <a:pt x="80930" y="52591"/>
                            <a:pt x="69758" y="63354"/>
                            <a:pt x="58586" y="74118"/>
                          </a:cubicBezTo>
                          <a:cubicBezTo>
                            <a:pt x="47686" y="85290"/>
                            <a:pt x="36922" y="97143"/>
                            <a:pt x="21118" y="116763"/>
                          </a:cubicBezTo>
                          <a:cubicBezTo>
                            <a:pt x="30928" y="105590"/>
                            <a:pt x="38149" y="99460"/>
                            <a:pt x="44416" y="94827"/>
                          </a:cubicBezTo>
                          <a:cubicBezTo>
                            <a:pt x="46460" y="95645"/>
                            <a:pt x="39102" y="103819"/>
                            <a:pt x="29293" y="115809"/>
                          </a:cubicBezTo>
                          <a:cubicBezTo>
                            <a:pt x="24524" y="121667"/>
                            <a:pt x="18938" y="128752"/>
                            <a:pt x="14170" y="135565"/>
                          </a:cubicBezTo>
                          <a:cubicBezTo>
                            <a:pt x="11990" y="138971"/>
                            <a:pt x="9673" y="142377"/>
                            <a:pt x="7494" y="145783"/>
                          </a:cubicBezTo>
                          <a:cubicBezTo>
                            <a:pt x="5450" y="149462"/>
                            <a:pt x="3543" y="153004"/>
                            <a:pt x="1771" y="156410"/>
                          </a:cubicBezTo>
                          <a:cubicBezTo>
                            <a:pt x="12807" y="140061"/>
                            <a:pt x="8447" y="150824"/>
                            <a:pt x="3270" y="163904"/>
                          </a:cubicBezTo>
                          <a:cubicBezTo>
                            <a:pt x="2316" y="166220"/>
                            <a:pt x="1771" y="167855"/>
                            <a:pt x="1499" y="169081"/>
                          </a:cubicBezTo>
                          <a:cubicBezTo>
                            <a:pt x="954" y="170716"/>
                            <a:pt x="545" y="172078"/>
                            <a:pt x="0" y="173713"/>
                          </a:cubicBezTo>
                          <a:lnTo>
                            <a:pt x="1499" y="170444"/>
                          </a:lnTo>
                          <a:cubicBezTo>
                            <a:pt x="1499" y="170444"/>
                            <a:pt x="2589" y="170444"/>
                            <a:pt x="4360" y="168264"/>
                          </a:cubicBezTo>
                          <a:cubicBezTo>
                            <a:pt x="9129" y="156410"/>
                            <a:pt x="15532" y="147418"/>
                            <a:pt x="21254" y="139925"/>
                          </a:cubicBezTo>
                          <a:cubicBezTo>
                            <a:pt x="27794" y="132159"/>
                            <a:pt x="34198" y="124938"/>
                            <a:pt x="39920" y="118534"/>
                          </a:cubicBezTo>
                          <a:cubicBezTo>
                            <a:pt x="32018" y="123166"/>
                            <a:pt x="40737" y="110904"/>
                            <a:pt x="54771" y="97143"/>
                          </a:cubicBezTo>
                          <a:cubicBezTo>
                            <a:pt x="68668" y="83110"/>
                            <a:pt x="88015" y="68940"/>
                            <a:pt x="96189" y="61992"/>
                          </a:cubicBezTo>
                          <a:cubicBezTo>
                            <a:pt x="103002" y="57496"/>
                            <a:pt x="109542" y="52318"/>
                            <a:pt x="116626" y="48503"/>
                          </a:cubicBezTo>
                          <a:lnTo>
                            <a:pt x="124529" y="44008"/>
                          </a:lnTo>
                          <a:cubicBezTo>
                            <a:pt x="126436" y="43735"/>
                            <a:pt x="124529" y="45915"/>
                            <a:pt x="113220" y="53681"/>
                          </a:cubicBezTo>
                          <a:cubicBezTo>
                            <a:pt x="117853" y="50275"/>
                            <a:pt x="128616" y="43871"/>
                            <a:pt x="138289" y="39375"/>
                          </a:cubicBezTo>
                          <a:cubicBezTo>
                            <a:pt x="147827" y="34743"/>
                            <a:pt x="155865" y="31473"/>
                            <a:pt x="153822" y="31064"/>
                          </a:cubicBezTo>
                          <a:cubicBezTo>
                            <a:pt x="181207" y="20573"/>
                            <a:pt x="210500" y="15668"/>
                            <a:pt x="240201" y="14851"/>
                          </a:cubicBezTo>
                          <a:cubicBezTo>
                            <a:pt x="242926" y="14851"/>
                            <a:pt x="245924" y="15532"/>
                            <a:pt x="247967" y="15941"/>
                          </a:cubicBezTo>
                          <a:cubicBezTo>
                            <a:pt x="251101" y="15668"/>
                            <a:pt x="251646" y="15259"/>
                            <a:pt x="251237" y="14987"/>
                          </a:cubicBezTo>
                          <a:cubicBezTo>
                            <a:pt x="317589" y="15532"/>
                            <a:pt x="382578" y="38558"/>
                            <a:pt x="430264" y="80658"/>
                          </a:cubicBezTo>
                          <a:cubicBezTo>
                            <a:pt x="456423" y="103956"/>
                            <a:pt x="478631" y="128344"/>
                            <a:pt x="496343" y="156410"/>
                          </a:cubicBezTo>
                          <a:cubicBezTo>
                            <a:pt x="513783" y="184341"/>
                            <a:pt x="527135" y="214587"/>
                            <a:pt x="533811" y="245924"/>
                          </a:cubicBezTo>
                          <a:cubicBezTo>
                            <a:pt x="530269" y="227394"/>
                            <a:pt x="526454" y="211045"/>
                            <a:pt x="518960" y="192379"/>
                          </a:cubicBezTo>
                          <a:cubicBezTo>
                            <a:pt x="526726" y="205459"/>
                            <a:pt x="524138" y="197693"/>
                            <a:pt x="519505" y="187611"/>
                          </a:cubicBezTo>
                          <a:cubicBezTo>
                            <a:pt x="515282" y="177528"/>
                            <a:pt x="508333" y="165539"/>
                            <a:pt x="512421" y="168400"/>
                          </a:cubicBezTo>
                          <a:cubicBezTo>
                            <a:pt x="520731" y="179708"/>
                            <a:pt x="528361" y="198647"/>
                            <a:pt x="531495" y="210227"/>
                          </a:cubicBezTo>
                          <a:cubicBezTo>
                            <a:pt x="535173" y="213770"/>
                            <a:pt x="530813" y="197012"/>
                            <a:pt x="533675" y="197965"/>
                          </a:cubicBezTo>
                          <a:cubicBezTo>
                            <a:pt x="524955" y="173577"/>
                            <a:pt x="515418" y="161315"/>
                            <a:pt x="506017" y="149870"/>
                          </a:cubicBezTo>
                          <a:cubicBezTo>
                            <a:pt x="496343" y="138426"/>
                            <a:pt x="486398" y="127799"/>
                            <a:pt x="470320" y="108452"/>
                          </a:cubicBezTo>
                          <a:cubicBezTo>
                            <a:pt x="473318" y="108452"/>
                            <a:pt x="485989" y="118398"/>
                            <a:pt x="462827" y="94146"/>
                          </a:cubicBezTo>
                          <a:lnTo>
                            <a:pt x="469094" y="100004"/>
                          </a:lnTo>
                          <a:cubicBezTo>
                            <a:pt x="459693" y="90876"/>
                            <a:pt x="451927" y="83927"/>
                            <a:pt x="447159" y="78886"/>
                          </a:cubicBezTo>
                          <a:cubicBezTo>
                            <a:pt x="442390" y="73845"/>
                            <a:pt x="439256" y="70439"/>
                            <a:pt x="436532" y="67442"/>
                          </a:cubicBezTo>
                          <a:cubicBezTo>
                            <a:pt x="431218" y="61856"/>
                            <a:pt x="427267" y="57768"/>
                            <a:pt x="411871" y="51365"/>
                          </a:cubicBezTo>
                          <a:lnTo>
                            <a:pt x="414596" y="48912"/>
                          </a:lnTo>
                          <a:cubicBezTo>
                            <a:pt x="403969" y="43326"/>
                            <a:pt x="388573" y="34879"/>
                            <a:pt x="372087" y="27931"/>
                          </a:cubicBezTo>
                          <a:cubicBezTo>
                            <a:pt x="355602" y="20846"/>
                            <a:pt x="338299" y="15396"/>
                            <a:pt x="325491" y="12262"/>
                          </a:cubicBezTo>
                          <a:lnTo>
                            <a:pt x="327126" y="11990"/>
                          </a:lnTo>
                          <a:cubicBezTo>
                            <a:pt x="290748" y="5314"/>
                            <a:pt x="280530" y="5995"/>
                            <a:pt x="268813" y="4769"/>
                          </a:cubicBezTo>
                          <a:cubicBezTo>
                            <a:pt x="257232" y="4496"/>
                            <a:pt x="244016" y="1499"/>
                            <a:pt x="203824" y="7221"/>
                          </a:cubicBezTo>
                          <a:lnTo>
                            <a:pt x="222217" y="2997"/>
                          </a:lnTo>
                          <a:lnTo>
                            <a:pt x="241155" y="0"/>
                          </a:lnTo>
                          <a:cubicBezTo>
                            <a:pt x="233934" y="0"/>
                            <a:pt x="228212" y="0"/>
                            <a:pt x="223307" y="409"/>
                          </a:cubicBezTo>
                          <a:cubicBezTo>
                            <a:pt x="218402" y="1090"/>
                            <a:pt x="214315" y="1908"/>
                            <a:pt x="210636" y="2861"/>
                          </a:cubicBezTo>
                          <a:cubicBezTo>
                            <a:pt x="203006" y="4224"/>
                            <a:pt x="196739" y="6949"/>
                            <a:pt x="186793" y="8311"/>
                          </a:cubicBezTo>
                          <a:cubicBezTo>
                            <a:pt x="188019" y="7357"/>
                            <a:pt x="182842" y="5723"/>
                            <a:pt x="201780" y="1635"/>
                          </a:cubicBezTo>
                          <a:cubicBezTo>
                            <a:pt x="168945" y="8856"/>
                            <a:pt x="138153" y="21936"/>
                            <a:pt x="110768" y="40329"/>
                          </a:cubicBezTo>
                          <a:cubicBezTo>
                            <a:pt x="101231" y="47277"/>
                            <a:pt x="102866" y="47686"/>
                            <a:pt x="106817" y="45370"/>
                          </a:cubicBezTo>
                          <a:cubicBezTo>
                            <a:pt x="111040" y="43599"/>
                            <a:pt x="118125" y="40056"/>
                            <a:pt x="120033" y="39784"/>
                          </a:cubicBezTo>
                          <a:close/>
                        </a:path>
                      </a:pathLst>
                    </a:custGeom>
                    <a:solidFill>
                      <a:srgbClr val="00A3E9"/>
                    </a:solidFill>
                    <a:ln w="0" cap="flat">
                      <a:noFill/>
                      <a:prstDash val="solid"/>
                      <a:miter/>
                    </a:ln>
                  </p:spPr>
                  <p:txBody>
                    <a:bodyPr rtlCol="0" anchor="ctr"/>
                    <a:lstStyle/>
                    <a:p>
                      <a:endParaRPr lang="en-US"/>
                    </a:p>
                  </p:txBody>
                </p:sp>
                <p:sp>
                  <p:nvSpPr>
                    <p:cNvPr id="1219" name="Freeform: Shape 1218">
                      <a:extLst>
                        <a:ext uri="{FF2B5EF4-FFF2-40B4-BE49-F238E27FC236}">
                          <a16:creationId xmlns:a16="http://schemas.microsoft.com/office/drawing/2014/main" id="{0B5226C7-E19C-7555-DE35-28E31B08FA44}"/>
                        </a:ext>
                      </a:extLst>
                    </p:cNvPr>
                    <p:cNvSpPr/>
                    <p:nvPr/>
                  </p:nvSpPr>
                  <p:spPr>
                    <a:xfrm>
                      <a:off x="6614799" y="4642574"/>
                      <a:ext cx="11172" cy="14714"/>
                    </a:xfrm>
                    <a:custGeom>
                      <a:avLst/>
                      <a:gdLst>
                        <a:gd name="connsiteX0" fmla="*/ 11172 w 11172"/>
                        <a:gd name="connsiteY0" fmla="*/ 0 h 14714"/>
                        <a:gd name="connsiteX1" fmla="*/ 0 w 11172"/>
                        <a:gd name="connsiteY1" fmla="*/ 14714 h 14714"/>
                        <a:gd name="connsiteX2" fmla="*/ 11172 w 11172"/>
                        <a:gd name="connsiteY2" fmla="*/ 0 h 14714"/>
                      </a:gdLst>
                      <a:ahLst/>
                      <a:cxnLst>
                        <a:cxn ang="0">
                          <a:pos x="connsiteX0" y="connsiteY0"/>
                        </a:cxn>
                        <a:cxn ang="0">
                          <a:pos x="connsiteX1" y="connsiteY1"/>
                        </a:cxn>
                        <a:cxn ang="0">
                          <a:pos x="connsiteX2" y="connsiteY2"/>
                        </a:cxn>
                      </a:cxnLst>
                      <a:rect l="l" t="t" r="r" b="b"/>
                      <a:pathLst>
                        <a:path w="11172" h="14714">
                          <a:moveTo>
                            <a:pt x="11172" y="0"/>
                          </a:moveTo>
                          <a:cubicBezTo>
                            <a:pt x="7902" y="4087"/>
                            <a:pt x="3815" y="8992"/>
                            <a:pt x="0" y="14714"/>
                          </a:cubicBezTo>
                          <a:cubicBezTo>
                            <a:pt x="3951" y="9265"/>
                            <a:pt x="7902" y="4632"/>
                            <a:pt x="11172" y="0"/>
                          </a:cubicBezTo>
                          <a:close/>
                        </a:path>
                      </a:pathLst>
                    </a:custGeom>
                    <a:solidFill>
                      <a:srgbClr val="1DADEB"/>
                    </a:solidFill>
                    <a:ln w="0" cap="flat">
                      <a:noFill/>
                      <a:prstDash val="solid"/>
                      <a:miter/>
                    </a:ln>
                  </p:spPr>
                  <p:txBody>
                    <a:bodyPr rtlCol="0" anchor="ctr"/>
                    <a:lstStyle/>
                    <a:p>
                      <a:endParaRPr lang="en-US"/>
                    </a:p>
                  </p:txBody>
                </p:sp>
                <p:sp>
                  <p:nvSpPr>
                    <p:cNvPr id="1220" name="Freeform: Shape 1219">
                      <a:extLst>
                        <a:ext uri="{FF2B5EF4-FFF2-40B4-BE49-F238E27FC236}">
                          <a16:creationId xmlns:a16="http://schemas.microsoft.com/office/drawing/2014/main" id="{BE9073D1-0D72-8B0F-84AB-166CFD8E7105}"/>
                        </a:ext>
                      </a:extLst>
                    </p:cNvPr>
                    <p:cNvSpPr/>
                    <p:nvPr/>
                  </p:nvSpPr>
                  <p:spPr>
                    <a:xfrm>
                      <a:off x="7138664" y="4771463"/>
                      <a:ext cx="4223" cy="26568"/>
                    </a:xfrm>
                    <a:custGeom>
                      <a:avLst/>
                      <a:gdLst>
                        <a:gd name="connsiteX0" fmla="*/ 4224 w 4223"/>
                        <a:gd name="connsiteY0" fmla="*/ 26568 h 26568"/>
                        <a:gd name="connsiteX1" fmla="*/ 0 w 4223"/>
                        <a:gd name="connsiteY1" fmla="*/ 0 h 26568"/>
                        <a:gd name="connsiteX2" fmla="*/ 4224 w 4223"/>
                        <a:gd name="connsiteY2" fmla="*/ 26568 h 26568"/>
                      </a:gdLst>
                      <a:ahLst/>
                      <a:cxnLst>
                        <a:cxn ang="0">
                          <a:pos x="connsiteX0" y="connsiteY0"/>
                        </a:cxn>
                        <a:cxn ang="0">
                          <a:pos x="connsiteX1" y="connsiteY1"/>
                        </a:cxn>
                        <a:cxn ang="0">
                          <a:pos x="connsiteX2" y="connsiteY2"/>
                        </a:cxn>
                      </a:cxnLst>
                      <a:rect l="l" t="t" r="r" b="b"/>
                      <a:pathLst>
                        <a:path w="4223" h="26568">
                          <a:moveTo>
                            <a:pt x="4224" y="26568"/>
                          </a:moveTo>
                          <a:cubicBezTo>
                            <a:pt x="3270" y="17712"/>
                            <a:pt x="1771" y="8856"/>
                            <a:pt x="0" y="0"/>
                          </a:cubicBezTo>
                          <a:cubicBezTo>
                            <a:pt x="1499" y="8175"/>
                            <a:pt x="2997" y="16758"/>
                            <a:pt x="4224" y="26568"/>
                          </a:cubicBezTo>
                          <a:close/>
                        </a:path>
                      </a:pathLst>
                    </a:custGeom>
                    <a:solidFill>
                      <a:srgbClr val="1DADEB"/>
                    </a:solidFill>
                    <a:ln w="0" cap="flat">
                      <a:noFill/>
                      <a:prstDash val="solid"/>
                      <a:miter/>
                    </a:ln>
                  </p:spPr>
                  <p:txBody>
                    <a:bodyPr rtlCol="0" anchor="ctr"/>
                    <a:lstStyle/>
                    <a:p>
                      <a:endParaRPr lang="en-US"/>
                    </a:p>
                  </p:txBody>
                </p:sp>
                <p:sp>
                  <p:nvSpPr>
                    <p:cNvPr id="1221" name="Freeform: Shape 1220">
                      <a:extLst>
                        <a:ext uri="{FF2B5EF4-FFF2-40B4-BE49-F238E27FC236}">
                          <a16:creationId xmlns:a16="http://schemas.microsoft.com/office/drawing/2014/main" id="{7B9B06E7-70D0-981C-D6CA-E67DDB7E17D6}"/>
                        </a:ext>
                      </a:extLst>
                    </p:cNvPr>
                    <p:cNvSpPr/>
                    <p:nvPr/>
                  </p:nvSpPr>
                  <p:spPr>
                    <a:xfrm>
                      <a:off x="6580329" y="4724112"/>
                      <a:ext cx="13488" cy="65607"/>
                    </a:xfrm>
                    <a:custGeom>
                      <a:avLst/>
                      <a:gdLst>
                        <a:gd name="connsiteX0" fmla="*/ 0 w 13488"/>
                        <a:gd name="connsiteY0" fmla="*/ 49122 h 65607"/>
                        <a:gd name="connsiteX1" fmla="*/ 1771 w 13488"/>
                        <a:gd name="connsiteY1" fmla="*/ 65608 h 65607"/>
                        <a:gd name="connsiteX2" fmla="*/ 13488 w 13488"/>
                        <a:gd name="connsiteY2" fmla="*/ 5524 h 65607"/>
                        <a:gd name="connsiteX3" fmla="*/ 10899 w 13488"/>
                        <a:gd name="connsiteY3" fmla="*/ 74 h 65607"/>
                        <a:gd name="connsiteX4" fmla="*/ 0 w 13488"/>
                        <a:gd name="connsiteY4" fmla="*/ 48986 h 65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88" h="65607">
                          <a:moveTo>
                            <a:pt x="0" y="49122"/>
                          </a:moveTo>
                          <a:cubicBezTo>
                            <a:pt x="4496" y="32228"/>
                            <a:pt x="409" y="62338"/>
                            <a:pt x="1771" y="65608"/>
                          </a:cubicBezTo>
                          <a:cubicBezTo>
                            <a:pt x="4087" y="44762"/>
                            <a:pt x="7902" y="24598"/>
                            <a:pt x="13488" y="5524"/>
                          </a:cubicBezTo>
                          <a:cubicBezTo>
                            <a:pt x="12126" y="5524"/>
                            <a:pt x="12398" y="-744"/>
                            <a:pt x="10899" y="74"/>
                          </a:cubicBezTo>
                          <a:cubicBezTo>
                            <a:pt x="6131" y="15742"/>
                            <a:pt x="2316" y="32091"/>
                            <a:pt x="0" y="48986"/>
                          </a:cubicBezTo>
                          <a:close/>
                        </a:path>
                      </a:pathLst>
                    </a:custGeom>
                    <a:solidFill>
                      <a:srgbClr val="1DADEB"/>
                    </a:solidFill>
                    <a:ln w="0" cap="flat">
                      <a:noFill/>
                      <a:prstDash val="solid"/>
                      <a:miter/>
                    </a:ln>
                  </p:spPr>
                  <p:txBody>
                    <a:bodyPr rtlCol="0" anchor="ctr"/>
                    <a:lstStyle/>
                    <a:p>
                      <a:endParaRPr lang="en-US"/>
                    </a:p>
                  </p:txBody>
                </p:sp>
                <p:sp>
                  <p:nvSpPr>
                    <p:cNvPr id="1222" name="Freeform: Shape 1221">
                      <a:extLst>
                        <a:ext uri="{FF2B5EF4-FFF2-40B4-BE49-F238E27FC236}">
                          <a16:creationId xmlns:a16="http://schemas.microsoft.com/office/drawing/2014/main" id="{3576DCD2-570F-EECC-C04D-C14885A249EB}"/>
                        </a:ext>
                      </a:extLst>
                    </p:cNvPr>
                    <p:cNvSpPr/>
                    <p:nvPr/>
                  </p:nvSpPr>
                  <p:spPr>
                    <a:xfrm>
                      <a:off x="6593817" y="4699525"/>
                      <a:ext cx="11035" cy="30250"/>
                    </a:xfrm>
                    <a:custGeom>
                      <a:avLst/>
                      <a:gdLst>
                        <a:gd name="connsiteX0" fmla="*/ 7902 w 11035"/>
                        <a:gd name="connsiteY0" fmla="*/ 14851 h 30250"/>
                        <a:gd name="connsiteX1" fmla="*/ 11036 w 11035"/>
                        <a:gd name="connsiteY1" fmla="*/ 0 h 30250"/>
                        <a:gd name="connsiteX2" fmla="*/ 0 w 11035"/>
                        <a:gd name="connsiteY2" fmla="*/ 30247 h 30250"/>
                        <a:gd name="connsiteX3" fmla="*/ 7902 w 11035"/>
                        <a:gd name="connsiteY3" fmla="*/ 14987 h 30250"/>
                      </a:gdLst>
                      <a:ahLst/>
                      <a:cxnLst>
                        <a:cxn ang="0">
                          <a:pos x="connsiteX0" y="connsiteY0"/>
                        </a:cxn>
                        <a:cxn ang="0">
                          <a:pos x="connsiteX1" y="connsiteY1"/>
                        </a:cxn>
                        <a:cxn ang="0">
                          <a:pos x="connsiteX2" y="connsiteY2"/>
                        </a:cxn>
                        <a:cxn ang="0">
                          <a:pos x="connsiteX3" y="connsiteY3"/>
                        </a:cxn>
                      </a:cxnLst>
                      <a:rect l="l" t="t" r="r" b="b"/>
                      <a:pathLst>
                        <a:path w="11035" h="30250">
                          <a:moveTo>
                            <a:pt x="7902" y="14851"/>
                          </a:moveTo>
                          <a:cubicBezTo>
                            <a:pt x="7902" y="12807"/>
                            <a:pt x="8992" y="6540"/>
                            <a:pt x="11036" y="0"/>
                          </a:cubicBezTo>
                          <a:cubicBezTo>
                            <a:pt x="6812" y="9674"/>
                            <a:pt x="3270" y="19756"/>
                            <a:pt x="0" y="30247"/>
                          </a:cubicBezTo>
                          <a:cubicBezTo>
                            <a:pt x="1090" y="30383"/>
                            <a:pt x="2997" y="27113"/>
                            <a:pt x="7902" y="14987"/>
                          </a:cubicBezTo>
                          <a:close/>
                        </a:path>
                      </a:pathLst>
                    </a:custGeom>
                    <a:solidFill>
                      <a:srgbClr val="1DADEB"/>
                    </a:solidFill>
                    <a:ln w="0" cap="flat">
                      <a:noFill/>
                      <a:prstDash val="solid"/>
                      <a:miter/>
                    </a:ln>
                  </p:spPr>
                  <p:txBody>
                    <a:bodyPr rtlCol="0" anchor="ctr"/>
                    <a:lstStyle/>
                    <a:p>
                      <a:endParaRPr lang="en-US"/>
                    </a:p>
                  </p:txBody>
                </p:sp>
                <p:sp>
                  <p:nvSpPr>
                    <p:cNvPr id="1223" name="Freeform: Shape 1222">
                      <a:extLst>
                        <a:ext uri="{FF2B5EF4-FFF2-40B4-BE49-F238E27FC236}">
                          <a16:creationId xmlns:a16="http://schemas.microsoft.com/office/drawing/2014/main" id="{B4AF3F7D-5813-2B11-2A0B-5CE35574073F}"/>
                        </a:ext>
                      </a:extLst>
                    </p:cNvPr>
                    <p:cNvSpPr/>
                    <p:nvPr/>
                  </p:nvSpPr>
                  <p:spPr>
                    <a:xfrm>
                      <a:off x="6529782" y="4664919"/>
                      <a:ext cx="11445" cy="31472"/>
                    </a:xfrm>
                    <a:custGeom>
                      <a:avLst/>
                      <a:gdLst>
                        <a:gd name="connsiteX0" fmla="*/ 0 w 11445"/>
                        <a:gd name="connsiteY0" fmla="*/ 31473 h 31472"/>
                        <a:gd name="connsiteX1" fmla="*/ 4496 w 11445"/>
                        <a:gd name="connsiteY1" fmla="*/ 18938 h 31472"/>
                        <a:gd name="connsiteX2" fmla="*/ 11445 w 11445"/>
                        <a:gd name="connsiteY2" fmla="*/ 0 h 31472"/>
                        <a:gd name="connsiteX3" fmla="*/ 136 w 11445"/>
                        <a:gd name="connsiteY3" fmla="*/ 31473 h 31472"/>
                      </a:gdLst>
                      <a:ahLst/>
                      <a:cxnLst>
                        <a:cxn ang="0">
                          <a:pos x="connsiteX0" y="connsiteY0"/>
                        </a:cxn>
                        <a:cxn ang="0">
                          <a:pos x="connsiteX1" y="connsiteY1"/>
                        </a:cxn>
                        <a:cxn ang="0">
                          <a:pos x="connsiteX2" y="connsiteY2"/>
                        </a:cxn>
                        <a:cxn ang="0">
                          <a:pos x="connsiteX3" y="connsiteY3"/>
                        </a:cxn>
                      </a:cxnLst>
                      <a:rect l="l" t="t" r="r" b="b"/>
                      <a:pathLst>
                        <a:path w="11445" h="31472">
                          <a:moveTo>
                            <a:pt x="0" y="31473"/>
                          </a:moveTo>
                          <a:cubicBezTo>
                            <a:pt x="1227" y="27249"/>
                            <a:pt x="2997" y="23162"/>
                            <a:pt x="4496" y="18938"/>
                          </a:cubicBezTo>
                          <a:cubicBezTo>
                            <a:pt x="6540" y="12534"/>
                            <a:pt x="8720" y="6131"/>
                            <a:pt x="11445" y="0"/>
                          </a:cubicBezTo>
                          <a:cubicBezTo>
                            <a:pt x="6812" y="10218"/>
                            <a:pt x="3406" y="20846"/>
                            <a:pt x="136" y="31473"/>
                          </a:cubicBezTo>
                          <a:close/>
                        </a:path>
                      </a:pathLst>
                    </a:custGeom>
                    <a:solidFill>
                      <a:srgbClr val="1DADEB"/>
                    </a:solidFill>
                    <a:ln w="0" cap="flat">
                      <a:noFill/>
                      <a:prstDash val="solid"/>
                      <a:miter/>
                    </a:ln>
                  </p:spPr>
                  <p:txBody>
                    <a:bodyPr rtlCol="0" anchor="ctr"/>
                    <a:lstStyle/>
                    <a:p>
                      <a:endParaRPr lang="en-US"/>
                    </a:p>
                  </p:txBody>
                </p:sp>
                <p:sp>
                  <p:nvSpPr>
                    <p:cNvPr id="1224" name="Freeform: Shape 1223">
                      <a:extLst>
                        <a:ext uri="{FF2B5EF4-FFF2-40B4-BE49-F238E27FC236}">
                          <a16:creationId xmlns:a16="http://schemas.microsoft.com/office/drawing/2014/main" id="{AD787D03-74E0-C7F9-6F84-BD0584652F96}"/>
                        </a:ext>
                      </a:extLst>
                    </p:cNvPr>
                    <p:cNvSpPr/>
                    <p:nvPr/>
                  </p:nvSpPr>
                  <p:spPr>
                    <a:xfrm>
                      <a:off x="6615208" y="4539164"/>
                      <a:ext cx="41418" cy="35423"/>
                    </a:xfrm>
                    <a:custGeom>
                      <a:avLst/>
                      <a:gdLst>
                        <a:gd name="connsiteX0" fmla="*/ 41419 w 41418"/>
                        <a:gd name="connsiteY0" fmla="*/ 0 h 35423"/>
                        <a:gd name="connsiteX1" fmla="*/ 0 w 41418"/>
                        <a:gd name="connsiteY1" fmla="*/ 35424 h 35423"/>
                        <a:gd name="connsiteX2" fmla="*/ 19755 w 41418"/>
                        <a:gd name="connsiteY2" fmla="*/ 17576 h 35423"/>
                        <a:gd name="connsiteX3" fmla="*/ 41419 w 41418"/>
                        <a:gd name="connsiteY3" fmla="*/ 0 h 35423"/>
                      </a:gdLst>
                      <a:ahLst/>
                      <a:cxnLst>
                        <a:cxn ang="0">
                          <a:pos x="connsiteX0" y="connsiteY0"/>
                        </a:cxn>
                        <a:cxn ang="0">
                          <a:pos x="connsiteX1" y="connsiteY1"/>
                        </a:cxn>
                        <a:cxn ang="0">
                          <a:pos x="connsiteX2" y="connsiteY2"/>
                        </a:cxn>
                        <a:cxn ang="0">
                          <a:pos x="connsiteX3" y="connsiteY3"/>
                        </a:cxn>
                      </a:cxnLst>
                      <a:rect l="l" t="t" r="r" b="b"/>
                      <a:pathLst>
                        <a:path w="41418" h="35423">
                          <a:moveTo>
                            <a:pt x="41419" y="0"/>
                          </a:moveTo>
                          <a:cubicBezTo>
                            <a:pt x="27249" y="6949"/>
                            <a:pt x="6540" y="28203"/>
                            <a:pt x="0" y="35424"/>
                          </a:cubicBezTo>
                          <a:cubicBezTo>
                            <a:pt x="12262" y="23843"/>
                            <a:pt x="15805" y="20573"/>
                            <a:pt x="19755" y="17576"/>
                          </a:cubicBezTo>
                          <a:cubicBezTo>
                            <a:pt x="23843" y="14714"/>
                            <a:pt x="27249" y="10627"/>
                            <a:pt x="41419" y="0"/>
                          </a:cubicBezTo>
                          <a:close/>
                        </a:path>
                      </a:pathLst>
                    </a:custGeom>
                    <a:solidFill>
                      <a:srgbClr val="1DADEB"/>
                    </a:solidFill>
                    <a:ln w="0" cap="flat">
                      <a:noFill/>
                      <a:prstDash val="solid"/>
                      <a:miter/>
                    </a:ln>
                  </p:spPr>
                  <p:txBody>
                    <a:bodyPr rtlCol="0" anchor="ctr"/>
                    <a:lstStyle/>
                    <a:p>
                      <a:endParaRPr lang="en-US"/>
                    </a:p>
                  </p:txBody>
                </p:sp>
                <p:sp>
                  <p:nvSpPr>
                    <p:cNvPr id="1225" name="Freeform: Shape 1224">
                      <a:extLst>
                        <a:ext uri="{FF2B5EF4-FFF2-40B4-BE49-F238E27FC236}">
                          <a16:creationId xmlns:a16="http://schemas.microsoft.com/office/drawing/2014/main" id="{CD7B10BB-BC25-8DE7-AE48-AAF996B0A7BD}"/>
                        </a:ext>
                      </a:extLst>
                    </p:cNvPr>
                    <p:cNvSpPr/>
                    <p:nvPr/>
                  </p:nvSpPr>
                  <p:spPr>
                    <a:xfrm>
                      <a:off x="6609077" y="4525948"/>
                      <a:ext cx="25614" cy="23434"/>
                    </a:xfrm>
                    <a:custGeom>
                      <a:avLst/>
                      <a:gdLst>
                        <a:gd name="connsiteX0" fmla="*/ 136 w 25614"/>
                        <a:gd name="connsiteY0" fmla="*/ 23434 h 23434"/>
                        <a:gd name="connsiteX1" fmla="*/ 25614 w 25614"/>
                        <a:gd name="connsiteY1" fmla="*/ 0 h 23434"/>
                        <a:gd name="connsiteX2" fmla="*/ 22753 w 25614"/>
                        <a:gd name="connsiteY2" fmla="*/ 1635 h 23434"/>
                        <a:gd name="connsiteX3" fmla="*/ 0 w 25614"/>
                        <a:gd name="connsiteY3" fmla="*/ 23434 h 23434"/>
                      </a:gdLst>
                      <a:ahLst/>
                      <a:cxnLst>
                        <a:cxn ang="0">
                          <a:pos x="connsiteX0" y="connsiteY0"/>
                        </a:cxn>
                        <a:cxn ang="0">
                          <a:pos x="connsiteX1" y="connsiteY1"/>
                        </a:cxn>
                        <a:cxn ang="0">
                          <a:pos x="connsiteX2" y="connsiteY2"/>
                        </a:cxn>
                        <a:cxn ang="0">
                          <a:pos x="connsiteX3" y="connsiteY3"/>
                        </a:cxn>
                      </a:cxnLst>
                      <a:rect l="l" t="t" r="r" b="b"/>
                      <a:pathLst>
                        <a:path w="25614" h="23434">
                          <a:moveTo>
                            <a:pt x="136" y="23434"/>
                          </a:moveTo>
                          <a:cubicBezTo>
                            <a:pt x="8038" y="15123"/>
                            <a:pt x="16895" y="7630"/>
                            <a:pt x="25614" y="0"/>
                          </a:cubicBezTo>
                          <a:cubicBezTo>
                            <a:pt x="24660" y="545"/>
                            <a:pt x="23707" y="1090"/>
                            <a:pt x="22753" y="1635"/>
                          </a:cubicBezTo>
                          <a:cubicBezTo>
                            <a:pt x="15123" y="8856"/>
                            <a:pt x="7085" y="15668"/>
                            <a:pt x="0" y="23434"/>
                          </a:cubicBezTo>
                          <a:close/>
                        </a:path>
                      </a:pathLst>
                    </a:custGeom>
                    <a:solidFill>
                      <a:srgbClr val="1DADEB"/>
                    </a:solidFill>
                    <a:ln w="0" cap="flat">
                      <a:noFill/>
                      <a:prstDash val="solid"/>
                      <a:miter/>
                    </a:ln>
                  </p:spPr>
                  <p:txBody>
                    <a:bodyPr rtlCol="0" anchor="ctr"/>
                    <a:lstStyle/>
                    <a:p>
                      <a:endParaRPr lang="en-US"/>
                    </a:p>
                  </p:txBody>
                </p:sp>
                <p:sp>
                  <p:nvSpPr>
                    <p:cNvPr id="1226" name="Freeform: Shape 1225">
                      <a:extLst>
                        <a:ext uri="{FF2B5EF4-FFF2-40B4-BE49-F238E27FC236}">
                          <a16:creationId xmlns:a16="http://schemas.microsoft.com/office/drawing/2014/main" id="{C5A86BD3-EF10-03F2-ABC3-8007FEE4D4A9}"/>
                        </a:ext>
                      </a:extLst>
                    </p:cNvPr>
                    <p:cNvSpPr/>
                    <p:nvPr/>
                  </p:nvSpPr>
                  <p:spPr>
                    <a:xfrm>
                      <a:off x="7103921" y="5003762"/>
                      <a:ext cx="7493" cy="11716"/>
                    </a:xfrm>
                    <a:custGeom>
                      <a:avLst/>
                      <a:gdLst>
                        <a:gd name="connsiteX0" fmla="*/ 7493 w 7493"/>
                        <a:gd name="connsiteY0" fmla="*/ 0 h 11716"/>
                        <a:gd name="connsiteX1" fmla="*/ 0 w 7493"/>
                        <a:gd name="connsiteY1" fmla="*/ 11717 h 11716"/>
                        <a:gd name="connsiteX2" fmla="*/ 7493 w 7493"/>
                        <a:gd name="connsiteY2" fmla="*/ 0 h 11716"/>
                      </a:gdLst>
                      <a:ahLst/>
                      <a:cxnLst>
                        <a:cxn ang="0">
                          <a:pos x="connsiteX0" y="connsiteY0"/>
                        </a:cxn>
                        <a:cxn ang="0">
                          <a:pos x="connsiteX1" y="connsiteY1"/>
                        </a:cxn>
                        <a:cxn ang="0">
                          <a:pos x="connsiteX2" y="connsiteY2"/>
                        </a:cxn>
                      </a:cxnLst>
                      <a:rect l="l" t="t" r="r" b="b"/>
                      <a:pathLst>
                        <a:path w="7493" h="11716">
                          <a:moveTo>
                            <a:pt x="7493" y="0"/>
                          </a:moveTo>
                          <a:cubicBezTo>
                            <a:pt x="5041" y="3951"/>
                            <a:pt x="2589" y="7766"/>
                            <a:pt x="0" y="11717"/>
                          </a:cubicBezTo>
                          <a:cubicBezTo>
                            <a:pt x="3543" y="6404"/>
                            <a:pt x="5858" y="2861"/>
                            <a:pt x="7493" y="0"/>
                          </a:cubicBezTo>
                          <a:close/>
                        </a:path>
                      </a:pathLst>
                    </a:custGeom>
                    <a:solidFill>
                      <a:srgbClr val="1DADEB"/>
                    </a:solidFill>
                    <a:ln w="0" cap="flat">
                      <a:noFill/>
                      <a:prstDash val="solid"/>
                      <a:miter/>
                    </a:ln>
                  </p:spPr>
                  <p:txBody>
                    <a:bodyPr rtlCol="0" anchor="ctr"/>
                    <a:lstStyle/>
                    <a:p>
                      <a:endParaRPr lang="en-US"/>
                    </a:p>
                  </p:txBody>
                </p:sp>
                <p:sp>
                  <p:nvSpPr>
                    <p:cNvPr id="1227" name="Freeform: Shape 1226">
                      <a:extLst>
                        <a:ext uri="{FF2B5EF4-FFF2-40B4-BE49-F238E27FC236}">
                          <a16:creationId xmlns:a16="http://schemas.microsoft.com/office/drawing/2014/main" id="{0FDA5B1A-903E-A99D-8C7B-E024A24BB50B}"/>
                        </a:ext>
                      </a:extLst>
                    </p:cNvPr>
                    <p:cNvSpPr/>
                    <p:nvPr/>
                  </p:nvSpPr>
                  <p:spPr>
                    <a:xfrm>
                      <a:off x="6985632" y="4749601"/>
                      <a:ext cx="171312" cy="376373"/>
                    </a:xfrm>
                    <a:custGeom>
                      <a:avLst/>
                      <a:gdLst>
                        <a:gd name="connsiteX0" fmla="*/ 164068 w 171312"/>
                        <a:gd name="connsiteY0" fmla="*/ 21998 h 376373"/>
                        <a:gd name="connsiteX1" fmla="*/ 165158 w 171312"/>
                        <a:gd name="connsiteY1" fmla="*/ 42980 h 376373"/>
                        <a:gd name="connsiteX2" fmla="*/ 161343 w 171312"/>
                        <a:gd name="connsiteY2" fmla="*/ 28129 h 376373"/>
                        <a:gd name="connsiteX3" fmla="*/ 150443 w 171312"/>
                        <a:gd name="connsiteY3" fmla="*/ 2787 h 376373"/>
                        <a:gd name="connsiteX4" fmla="*/ 159708 w 171312"/>
                        <a:gd name="connsiteY4" fmla="*/ 35895 h 376373"/>
                        <a:gd name="connsiteX5" fmla="*/ 157800 w 171312"/>
                        <a:gd name="connsiteY5" fmla="*/ 33306 h 376373"/>
                        <a:gd name="connsiteX6" fmla="*/ 161479 w 171312"/>
                        <a:gd name="connsiteY6" fmla="*/ 75270 h 376373"/>
                        <a:gd name="connsiteX7" fmla="*/ 166248 w 171312"/>
                        <a:gd name="connsiteY7" fmla="*/ 61373 h 376373"/>
                        <a:gd name="connsiteX8" fmla="*/ 163932 w 171312"/>
                        <a:gd name="connsiteY8" fmla="*/ 98296 h 376373"/>
                        <a:gd name="connsiteX9" fmla="*/ 157800 w 171312"/>
                        <a:gd name="connsiteY9" fmla="*/ 122683 h 376373"/>
                        <a:gd name="connsiteX10" fmla="*/ 152623 w 171312"/>
                        <a:gd name="connsiteY10" fmla="*/ 154429 h 376373"/>
                        <a:gd name="connsiteX11" fmla="*/ 144312 w 171312"/>
                        <a:gd name="connsiteY11" fmla="*/ 185356 h 376373"/>
                        <a:gd name="connsiteX12" fmla="*/ 145130 w 171312"/>
                        <a:gd name="connsiteY12" fmla="*/ 180179 h 376373"/>
                        <a:gd name="connsiteX13" fmla="*/ 142950 w 171312"/>
                        <a:gd name="connsiteY13" fmla="*/ 189580 h 376373"/>
                        <a:gd name="connsiteX14" fmla="*/ 10791 w 171312"/>
                        <a:gd name="connsiteY14" fmla="*/ 365201 h 376373"/>
                        <a:gd name="connsiteX15" fmla="*/ 9565 w 171312"/>
                        <a:gd name="connsiteY15" fmla="*/ 376373 h 376373"/>
                        <a:gd name="connsiteX16" fmla="*/ 40765 w 171312"/>
                        <a:gd name="connsiteY16" fmla="*/ 351031 h 376373"/>
                        <a:gd name="connsiteX17" fmla="*/ 69922 w 171312"/>
                        <a:gd name="connsiteY17" fmla="*/ 323646 h 376373"/>
                        <a:gd name="connsiteX18" fmla="*/ 90359 w 171312"/>
                        <a:gd name="connsiteY18" fmla="*/ 300076 h 376373"/>
                        <a:gd name="connsiteX19" fmla="*/ 97171 w 171312"/>
                        <a:gd name="connsiteY19" fmla="*/ 287405 h 376373"/>
                        <a:gd name="connsiteX20" fmla="*/ 102348 w 171312"/>
                        <a:gd name="connsiteY20" fmla="*/ 285088 h 376373"/>
                        <a:gd name="connsiteX21" fmla="*/ 114611 w 171312"/>
                        <a:gd name="connsiteY21" fmla="*/ 260292 h 376373"/>
                        <a:gd name="connsiteX22" fmla="*/ 98806 w 171312"/>
                        <a:gd name="connsiteY22" fmla="*/ 280865 h 376373"/>
                        <a:gd name="connsiteX23" fmla="*/ 113929 w 171312"/>
                        <a:gd name="connsiteY23" fmla="*/ 255114 h 376373"/>
                        <a:gd name="connsiteX24" fmla="*/ 123194 w 171312"/>
                        <a:gd name="connsiteY24" fmla="*/ 238220 h 376373"/>
                        <a:gd name="connsiteX25" fmla="*/ 132459 w 171312"/>
                        <a:gd name="connsiteY25" fmla="*/ 220372 h 376373"/>
                        <a:gd name="connsiteX26" fmla="*/ 154803 w 171312"/>
                        <a:gd name="connsiteY26" fmla="*/ 164647 h 376373"/>
                        <a:gd name="connsiteX27" fmla="*/ 148672 w 171312"/>
                        <a:gd name="connsiteY27" fmla="*/ 189716 h 376373"/>
                        <a:gd name="connsiteX28" fmla="*/ 145675 w 171312"/>
                        <a:gd name="connsiteY28" fmla="*/ 203205 h 376373"/>
                        <a:gd name="connsiteX29" fmla="*/ 121968 w 171312"/>
                        <a:gd name="connsiteY29" fmla="*/ 252253 h 376373"/>
                        <a:gd name="connsiteX30" fmla="*/ 125647 w 171312"/>
                        <a:gd name="connsiteY30" fmla="*/ 254161 h 376373"/>
                        <a:gd name="connsiteX31" fmla="*/ 166656 w 171312"/>
                        <a:gd name="connsiteY31" fmla="*/ 142439 h 376373"/>
                        <a:gd name="connsiteX32" fmla="*/ 171153 w 171312"/>
                        <a:gd name="connsiteY32" fmla="*/ 82355 h 376373"/>
                        <a:gd name="connsiteX33" fmla="*/ 164068 w 171312"/>
                        <a:gd name="connsiteY33" fmla="*/ 21998 h 376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71312" h="376373">
                          <a:moveTo>
                            <a:pt x="164068" y="21998"/>
                          </a:moveTo>
                          <a:cubicBezTo>
                            <a:pt x="166112" y="38075"/>
                            <a:pt x="165703" y="43524"/>
                            <a:pt x="165158" y="42980"/>
                          </a:cubicBezTo>
                          <a:cubicBezTo>
                            <a:pt x="164613" y="42435"/>
                            <a:pt x="163387" y="35895"/>
                            <a:pt x="161343" y="28129"/>
                          </a:cubicBezTo>
                          <a:cubicBezTo>
                            <a:pt x="157664" y="12597"/>
                            <a:pt x="150034" y="-7431"/>
                            <a:pt x="150443" y="2787"/>
                          </a:cubicBezTo>
                          <a:cubicBezTo>
                            <a:pt x="154394" y="13551"/>
                            <a:pt x="157255" y="24723"/>
                            <a:pt x="159708" y="35895"/>
                          </a:cubicBezTo>
                          <a:lnTo>
                            <a:pt x="157800" y="33306"/>
                          </a:lnTo>
                          <a:cubicBezTo>
                            <a:pt x="160117" y="47067"/>
                            <a:pt x="161752" y="60283"/>
                            <a:pt x="161479" y="75270"/>
                          </a:cubicBezTo>
                          <a:cubicBezTo>
                            <a:pt x="164204" y="66005"/>
                            <a:pt x="163659" y="59602"/>
                            <a:pt x="166248" y="61373"/>
                          </a:cubicBezTo>
                          <a:cubicBezTo>
                            <a:pt x="166112" y="90802"/>
                            <a:pt x="164749" y="95843"/>
                            <a:pt x="163932" y="98296"/>
                          </a:cubicBezTo>
                          <a:cubicBezTo>
                            <a:pt x="162978" y="100884"/>
                            <a:pt x="161752" y="101702"/>
                            <a:pt x="157800" y="122683"/>
                          </a:cubicBezTo>
                          <a:cubicBezTo>
                            <a:pt x="157255" y="133583"/>
                            <a:pt x="154803" y="143938"/>
                            <a:pt x="152623" y="154429"/>
                          </a:cubicBezTo>
                          <a:cubicBezTo>
                            <a:pt x="150988" y="165056"/>
                            <a:pt x="147446" y="175138"/>
                            <a:pt x="144312" y="185356"/>
                          </a:cubicBezTo>
                          <a:lnTo>
                            <a:pt x="145130" y="180179"/>
                          </a:lnTo>
                          <a:cubicBezTo>
                            <a:pt x="143631" y="185356"/>
                            <a:pt x="143222" y="187673"/>
                            <a:pt x="142950" y="189580"/>
                          </a:cubicBezTo>
                          <a:cubicBezTo>
                            <a:pt x="119788" y="257703"/>
                            <a:pt x="71012" y="316561"/>
                            <a:pt x="10791" y="365201"/>
                          </a:cubicBezTo>
                          <a:cubicBezTo>
                            <a:pt x="-21908" y="392722"/>
                            <a:pt x="32318" y="354301"/>
                            <a:pt x="9565" y="376373"/>
                          </a:cubicBezTo>
                          <a:cubicBezTo>
                            <a:pt x="19783" y="369016"/>
                            <a:pt x="29866" y="359751"/>
                            <a:pt x="40765" y="351031"/>
                          </a:cubicBezTo>
                          <a:cubicBezTo>
                            <a:pt x="50984" y="341767"/>
                            <a:pt x="61339" y="332502"/>
                            <a:pt x="69922" y="323646"/>
                          </a:cubicBezTo>
                          <a:cubicBezTo>
                            <a:pt x="78097" y="314518"/>
                            <a:pt x="85863" y="306615"/>
                            <a:pt x="90359" y="300076"/>
                          </a:cubicBezTo>
                          <a:cubicBezTo>
                            <a:pt x="94991" y="293536"/>
                            <a:pt x="97580" y="288903"/>
                            <a:pt x="97171" y="287405"/>
                          </a:cubicBezTo>
                          <a:cubicBezTo>
                            <a:pt x="96763" y="289040"/>
                            <a:pt x="95809" y="292446"/>
                            <a:pt x="102348" y="285088"/>
                          </a:cubicBezTo>
                          <a:cubicBezTo>
                            <a:pt x="107390" y="277186"/>
                            <a:pt x="110523" y="268466"/>
                            <a:pt x="114611" y="260292"/>
                          </a:cubicBezTo>
                          <a:cubicBezTo>
                            <a:pt x="109297" y="267104"/>
                            <a:pt x="104801" y="274461"/>
                            <a:pt x="98806" y="280865"/>
                          </a:cubicBezTo>
                          <a:cubicBezTo>
                            <a:pt x="102621" y="275006"/>
                            <a:pt x="107253" y="265469"/>
                            <a:pt x="113929" y="255114"/>
                          </a:cubicBezTo>
                          <a:cubicBezTo>
                            <a:pt x="117335" y="250073"/>
                            <a:pt x="120061" y="244078"/>
                            <a:pt x="123194" y="238220"/>
                          </a:cubicBezTo>
                          <a:cubicBezTo>
                            <a:pt x="126191" y="232225"/>
                            <a:pt x="129870" y="226503"/>
                            <a:pt x="132459" y="220372"/>
                          </a:cubicBezTo>
                          <a:cubicBezTo>
                            <a:pt x="143904" y="196120"/>
                            <a:pt x="151533" y="171868"/>
                            <a:pt x="154803" y="164647"/>
                          </a:cubicBezTo>
                          <a:cubicBezTo>
                            <a:pt x="151942" y="176637"/>
                            <a:pt x="149762" y="183994"/>
                            <a:pt x="148672" y="189716"/>
                          </a:cubicBezTo>
                          <a:cubicBezTo>
                            <a:pt x="147718" y="195439"/>
                            <a:pt x="147037" y="199117"/>
                            <a:pt x="145675" y="203205"/>
                          </a:cubicBezTo>
                          <a:cubicBezTo>
                            <a:pt x="143086" y="211379"/>
                            <a:pt x="140361" y="222552"/>
                            <a:pt x="121968" y="252253"/>
                          </a:cubicBezTo>
                          <a:cubicBezTo>
                            <a:pt x="124556" y="250210"/>
                            <a:pt x="132595" y="239855"/>
                            <a:pt x="125647" y="254161"/>
                          </a:cubicBezTo>
                          <a:cubicBezTo>
                            <a:pt x="146492" y="218328"/>
                            <a:pt x="160117" y="181406"/>
                            <a:pt x="166656" y="142439"/>
                          </a:cubicBezTo>
                          <a:cubicBezTo>
                            <a:pt x="169518" y="122956"/>
                            <a:pt x="171970" y="103064"/>
                            <a:pt x="171153" y="82355"/>
                          </a:cubicBezTo>
                          <a:cubicBezTo>
                            <a:pt x="171698" y="61373"/>
                            <a:pt x="169245" y="42162"/>
                            <a:pt x="164068" y="21998"/>
                          </a:cubicBezTo>
                          <a:close/>
                        </a:path>
                      </a:pathLst>
                    </a:custGeom>
                    <a:solidFill>
                      <a:srgbClr val="00A3E9"/>
                    </a:solidFill>
                    <a:ln w="0" cap="flat">
                      <a:noFill/>
                      <a:prstDash val="solid"/>
                      <a:miter/>
                    </a:ln>
                  </p:spPr>
                  <p:txBody>
                    <a:bodyPr rtlCol="0" anchor="ctr"/>
                    <a:lstStyle/>
                    <a:p>
                      <a:endParaRPr lang="en-US"/>
                    </a:p>
                  </p:txBody>
                </p:sp>
                <p:sp>
                  <p:nvSpPr>
                    <p:cNvPr id="1228" name="Freeform: Shape 1227">
                      <a:extLst>
                        <a:ext uri="{FF2B5EF4-FFF2-40B4-BE49-F238E27FC236}">
                          <a16:creationId xmlns:a16="http://schemas.microsoft.com/office/drawing/2014/main" id="{DA2F68A3-5994-CB5C-1247-A7E5DD85D9C7}"/>
                        </a:ext>
                      </a:extLst>
                    </p:cNvPr>
                    <p:cNvSpPr/>
                    <p:nvPr/>
                  </p:nvSpPr>
                  <p:spPr>
                    <a:xfrm>
                      <a:off x="6867808" y="5496427"/>
                      <a:ext cx="1150" cy="1248"/>
                    </a:xfrm>
                    <a:custGeom>
                      <a:avLst/>
                      <a:gdLst>
                        <a:gd name="connsiteX0" fmla="*/ 817 w 1150"/>
                        <a:gd name="connsiteY0" fmla="*/ 409 h 1248"/>
                        <a:gd name="connsiteX1" fmla="*/ 0 w 1150"/>
                        <a:gd name="connsiteY1" fmla="*/ 0 h 1248"/>
                        <a:gd name="connsiteX2" fmla="*/ 817 w 1150"/>
                        <a:gd name="connsiteY2" fmla="*/ 409 h 1248"/>
                      </a:gdLst>
                      <a:ahLst/>
                      <a:cxnLst>
                        <a:cxn ang="0">
                          <a:pos x="connsiteX0" y="connsiteY0"/>
                        </a:cxn>
                        <a:cxn ang="0">
                          <a:pos x="connsiteX1" y="connsiteY1"/>
                        </a:cxn>
                        <a:cxn ang="0">
                          <a:pos x="connsiteX2" y="connsiteY2"/>
                        </a:cxn>
                      </a:cxnLst>
                      <a:rect l="l" t="t" r="r" b="b"/>
                      <a:pathLst>
                        <a:path w="1150" h="1248">
                          <a:moveTo>
                            <a:pt x="817" y="409"/>
                          </a:moveTo>
                          <a:lnTo>
                            <a:pt x="0" y="0"/>
                          </a:lnTo>
                          <a:cubicBezTo>
                            <a:pt x="1090" y="1362"/>
                            <a:pt x="1499" y="1771"/>
                            <a:pt x="817" y="409"/>
                          </a:cubicBezTo>
                          <a:close/>
                        </a:path>
                      </a:pathLst>
                    </a:custGeom>
                    <a:solidFill>
                      <a:srgbClr val="1DADEB"/>
                    </a:solidFill>
                    <a:ln w="0" cap="flat">
                      <a:noFill/>
                      <a:prstDash val="solid"/>
                      <a:miter/>
                    </a:ln>
                  </p:spPr>
                  <p:txBody>
                    <a:bodyPr rtlCol="0" anchor="ctr"/>
                    <a:lstStyle/>
                    <a:p>
                      <a:endParaRPr lang="en-US"/>
                    </a:p>
                  </p:txBody>
                </p:sp>
                <p:sp>
                  <p:nvSpPr>
                    <p:cNvPr id="1229" name="Freeform: Shape 1228">
                      <a:extLst>
                        <a:ext uri="{FF2B5EF4-FFF2-40B4-BE49-F238E27FC236}">
                          <a16:creationId xmlns:a16="http://schemas.microsoft.com/office/drawing/2014/main" id="{D634828C-FE78-8696-08C4-8039F8D2B946}"/>
                        </a:ext>
                      </a:extLst>
                    </p:cNvPr>
                    <p:cNvSpPr/>
                    <p:nvPr/>
                  </p:nvSpPr>
                  <p:spPr>
                    <a:xfrm>
                      <a:off x="6827751" y="5432119"/>
                      <a:ext cx="39919" cy="64308"/>
                    </a:xfrm>
                    <a:custGeom>
                      <a:avLst/>
                      <a:gdLst>
                        <a:gd name="connsiteX0" fmla="*/ 26023 w 39919"/>
                        <a:gd name="connsiteY0" fmla="*/ 37331 h 64308"/>
                        <a:gd name="connsiteX1" fmla="*/ 0 w 39919"/>
                        <a:gd name="connsiteY1" fmla="*/ 0 h 64308"/>
                        <a:gd name="connsiteX2" fmla="*/ 34470 w 39919"/>
                        <a:gd name="connsiteY2" fmla="*/ 61583 h 64308"/>
                        <a:gd name="connsiteX3" fmla="*/ 39920 w 39919"/>
                        <a:gd name="connsiteY3" fmla="*/ 64308 h 64308"/>
                        <a:gd name="connsiteX4" fmla="*/ 18938 w 39919"/>
                        <a:gd name="connsiteY4" fmla="*/ 29565 h 64308"/>
                        <a:gd name="connsiteX5" fmla="*/ 25887 w 39919"/>
                        <a:gd name="connsiteY5" fmla="*/ 37331 h 64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919" h="64308">
                          <a:moveTo>
                            <a:pt x="26023" y="37331"/>
                          </a:moveTo>
                          <a:lnTo>
                            <a:pt x="0" y="0"/>
                          </a:lnTo>
                          <a:cubicBezTo>
                            <a:pt x="11172" y="20709"/>
                            <a:pt x="22753" y="41282"/>
                            <a:pt x="34470" y="61583"/>
                          </a:cubicBezTo>
                          <a:lnTo>
                            <a:pt x="39920" y="64308"/>
                          </a:lnTo>
                          <a:cubicBezTo>
                            <a:pt x="36105" y="59403"/>
                            <a:pt x="22480" y="38694"/>
                            <a:pt x="18938" y="29565"/>
                          </a:cubicBezTo>
                          <a:lnTo>
                            <a:pt x="25887" y="37331"/>
                          </a:lnTo>
                          <a:close/>
                        </a:path>
                      </a:pathLst>
                    </a:custGeom>
                    <a:solidFill>
                      <a:srgbClr val="1DADEB"/>
                    </a:solidFill>
                    <a:ln w="0" cap="flat">
                      <a:noFill/>
                      <a:prstDash val="solid"/>
                      <a:miter/>
                    </a:ln>
                  </p:spPr>
                  <p:txBody>
                    <a:bodyPr rtlCol="0" anchor="ctr"/>
                    <a:lstStyle/>
                    <a:p>
                      <a:endParaRPr lang="en-US"/>
                    </a:p>
                  </p:txBody>
                </p:sp>
                <p:sp>
                  <p:nvSpPr>
                    <p:cNvPr id="1230" name="Freeform: Shape 1229">
                      <a:extLst>
                        <a:ext uri="{FF2B5EF4-FFF2-40B4-BE49-F238E27FC236}">
                          <a16:creationId xmlns:a16="http://schemas.microsoft.com/office/drawing/2014/main" id="{0BA08981-214D-6C3E-684C-2B2CA08DAC0D}"/>
                        </a:ext>
                      </a:extLst>
                    </p:cNvPr>
                    <p:cNvSpPr/>
                    <p:nvPr/>
                  </p:nvSpPr>
                  <p:spPr>
                    <a:xfrm>
                      <a:off x="6800775" y="5386612"/>
                      <a:ext cx="32313" cy="45915"/>
                    </a:xfrm>
                    <a:custGeom>
                      <a:avLst/>
                      <a:gdLst>
                        <a:gd name="connsiteX0" fmla="*/ 0 w 32313"/>
                        <a:gd name="connsiteY0" fmla="*/ 136 h 45915"/>
                        <a:gd name="connsiteX1" fmla="*/ 13216 w 32313"/>
                        <a:gd name="connsiteY1" fmla="*/ 9810 h 45915"/>
                        <a:gd name="connsiteX2" fmla="*/ 32154 w 32313"/>
                        <a:gd name="connsiteY2" fmla="*/ 45915 h 45915"/>
                        <a:gd name="connsiteX3" fmla="*/ 8856 w 32313"/>
                        <a:gd name="connsiteY3" fmla="*/ 0 h 45915"/>
                        <a:gd name="connsiteX4" fmla="*/ 136 w 32313"/>
                        <a:gd name="connsiteY4" fmla="*/ 0 h 459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313" h="45915">
                          <a:moveTo>
                            <a:pt x="0" y="136"/>
                          </a:moveTo>
                          <a:cubicBezTo>
                            <a:pt x="17985" y="32018"/>
                            <a:pt x="20846" y="28203"/>
                            <a:pt x="13216" y="9810"/>
                          </a:cubicBezTo>
                          <a:cubicBezTo>
                            <a:pt x="30383" y="38558"/>
                            <a:pt x="17576" y="27522"/>
                            <a:pt x="32154" y="45915"/>
                          </a:cubicBezTo>
                          <a:cubicBezTo>
                            <a:pt x="34334" y="43871"/>
                            <a:pt x="13488" y="8311"/>
                            <a:pt x="8856" y="0"/>
                          </a:cubicBezTo>
                          <a:lnTo>
                            <a:pt x="136" y="0"/>
                          </a:lnTo>
                          <a:close/>
                        </a:path>
                      </a:pathLst>
                    </a:custGeom>
                    <a:solidFill>
                      <a:srgbClr val="1DADEB"/>
                    </a:solidFill>
                    <a:ln w="0" cap="flat">
                      <a:noFill/>
                      <a:prstDash val="solid"/>
                      <a:miter/>
                    </a:ln>
                  </p:spPr>
                  <p:txBody>
                    <a:bodyPr rtlCol="0" anchor="ctr"/>
                    <a:lstStyle/>
                    <a:p>
                      <a:endParaRPr lang="en-US"/>
                    </a:p>
                  </p:txBody>
                </p:sp>
                <p:sp>
                  <p:nvSpPr>
                    <p:cNvPr id="1231" name="Freeform: Shape 1230">
                      <a:extLst>
                        <a:ext uri="{FF2B5EF4-FFF2-40B4-BE49-F238E27FC236}">
                          <a16:creationId xmlns:a16="http://schemas.microsoft.com/office/drawing/2014/main" id="{14767429-B8F0-9B9F-F4CE-323C4B6EA03D}"/>
                        </a:ext>
                      </a:extLst>
                    </p:cNvPr>
                    <p:cNvSpPr/>
                    <p:nvPr/>
                  </p:nvSpPr>
                  <p:spPr>
                    <a:xfrm>
                      <a:off x="6927483" y="5157992"/>
                      <a:ext cx="20436" cy="12534"/>
                    </a:xfrm>
                    <a:custGeom>
                      <a:avLst/>
                      <a:gdLst>
                        <a:gd name="connsiteX0" fmla="*/ 7357 w 20436"/>
                        <a:gd name="connsiteY0" fmla="*/ 5859 h 12534"/>
                        <a:gd name="connsiteX1" fmla="*/ 0 w 20436"/>
                        <a:gd name="connsiteY1" fmla="*/ 12535 h 12534"/>
                        <a:gd name="connsiteX2" fmla="*/ 20437 w 20436"/>
                        <a:gd name="connsiteY2" fmla="*/ 0 h 12534"/>
                        <a:gd name="connsiteX3" fmla="*/ 7357 w 20436"/>
                        <a:gd name="connsiteY3" fmla="*/ 5859 h 12534"/>
                      </a:gdLst>
                      <a:ahLst/>
                      <a:cxnLst>
                        <a:cxn ang="0">
                          <a:pos x="connsiteX0" y="connsiteY0"/>
                        </a:cxn>
                        <a:cxn ang="0">
                          <a:pos x="connsiteX1" y="connsiteY1"/>
                        </a:cxn>
                        <a:cxn ang="0">
                          <a:pos x="connsiteX2" y="connsiteY2"/>
                        </a:cxn>
                        <a:cxn ang="0">
                          <a:pos x="connsiteX3" y="connsiteY3"/>
                        </a:cxn>
                      </a:cxnLst>
                      <a:rect l="l" t="t" r="r" b="b"/>
                      <a:pathLst>
                        <a:path w="20436" h="12534">
                          <a:moveTo>
                            <a:pt x="7357" y="5859"/>
                          </a:moveTo>
                          <a:lnTo>
                            <a:pt x="0" y="12535"/>
                          </a:lnTo>
                          <a:lnTo>
                            <a:pt x="20437" y="0"/>
                          </a:lnTo>
                          <a:lnTo>
                            <a:pt x="7357" y="5859"/>
                          </a:lnTo>
                          <a:close/>
                        </a:path>
                      </a:pathLst>
                    </a:custGeom>
                    <a:solidFill>
                      <a:srgbClr val="1DADEB"/>
                    </a:solidFill>
                    <a:ln w="0" cap="flat">
                      <a:noFill/>
                      <a:prstDash val="solid"/>
                      <a:miter/>
                    </a:ln>
                  </p:spPr>
                  <p:txBody>
                    <a:bodyPr rtlCol="0" anchor="ctr"/>
                    <a:lstStyle/>
                    <a:p>
                      <a:endParaRPr lang="en-US"/>
                    </a:p>
                  </p:txBody>
                </p:sp>
                <p:sp>
                  <p:nvSpPr>
                    <p:cNvPr id="1232" name="Freeform: Shape 1231">
                      <a:extLst>
                        <a:ext uri="{FF2B5EF4-FFF2-40B4-BE49-F238E27FC236}">
                          <a16:creationId xmlns:a16="http://schemas.microsoft.com/office/drawing/2014/main" id="{BCE7A418-AC2F-CB76-F851-79B2CE9B0A4B}"/>
                        </a:ext>
                      </a:extLst>
                    </p:cNvPr>
                    <p:cNvSpPr/>
                    <p:nvPr/>
                  </p:nvSpPr>
                  <p:spPr>
                    <a:xfrm>
                      <a:off x="6906910" y="5170527"/>
                      <a:ext cx="20572" cy="12379"/>
                    </a:xfrm>
                    <a:custGeom>
                      <a:avLst/>
                      <a:gdLst>
                        <a:gd name="connsiteX0" fmla="*/ 20573 w 20572"/>
                        <a:gd name="connsiteY0" fmla="*/ 0 h 12379"/>
                        <a:gd name="connsiteX1" fmla="*/ 0 w 20572"/>
                        <a:gd name="connsiteY1" fmla="*/ 12262 h 12379"/>
                        <a:gd name="connsiteX2" fmla="*/ 7902 w 20572"/>
                        <a:gd name="connsiteY2" fmla="*/ 11308 h 12379"/>
                        <a:gd name="connsiteX3" fmla="*/ 20573 w 20572"/>
                        <a:gd name="connsiteY3" fmla="*/ 0 h 12379"/>
                      </a:gdLst>
                      <a:ahLst/>
                      <a:cxnLst>
                        <a:cxn ang="0">
                          <a:pos x="connsiteX0" y="connsiteY0"/>
                        </a:cxn>
                        <a:cxn ang="0">
                          <a:pos x="connsiteX1" y="connsiteY1"/>
                        </a:cxn>
                        <a:cxn ang="0">
                          <a:pos x="connsiteX2" y="connsiteY2"/>
                        </a:cxn>
                        <a:cxn ang="0">
                          <a:pos x="connsiteX3" y="connsiteY3"/>
                        </a:cxn>
                      </a:cxnLst>
                      <a:rect l="l" t="t" r="r" b="b"/>
                      <a:pathLst>
                        <a:path w="20572" h="12379">
                          <a:moveTo>
                            <a:pt x="20573" y="0"/>
                          </a:moveTo>
                          <a:cubicBezTo>
                            <a:pt x="13897" y="4224"/>
                            <a:pt x="6948" y="8311"/>
                            <a:pt x="0" y="12262"/>
                          </a:cubicBezTo>
                          <a:cubicBezTo>
                            <a:pt x="2044" y="12398"/>
                            <a:pt x="4087" y="12671"/>
                            <a:pt x="7902" y="11308"/>
                          </a:cubicBezTo>
                          <a:cubicBezTo>
                            <a:pt x="12262" y="7630"/>
                            <a:pt x="16349" y="3815"/>
                            <a:pt x="20573" y="0"/>
                          </a:cubicBezTo>
                          <a:close/>
                        </a:path>
                      </a:pathLst>
                    </a:custGeom>
                    <a:solidFill>
                      <a:srgbClr val="1DADEB"/>
                    </a:solidFill>
                    <a:ln w="0" cap="flat">
                      <a:noFill/>
                      <a:prstDash val="solid"/>
                      <a:miter/>
                    </a:ln>
                  </p:spPr>
                  <p:txBody>
                    <a:bodyPr rtlCol="0" anchor="ctr"/>
                    <a:lstStyle/>
                    <a:p>
                      <a:endParaRPr lang="en-US"/>
                    </a:p>
                  </p:txBody>
                </p:sp>
                <p:sp>
                  <p:nvSpPr>
                    <p:cNvPr id="1233" name="Freeform: Shape 1232">
                      <a:extLst>
                        <a:ext uri="{FF2B5EF4-FFF2-40B4-BE49-F238E27FC236}">
                          <a16:creationId xmlns:a16="http://schemas.microsoft.com/office/drawing/2014/main" id="{2ABDE153-F0F2-6BF2-39A1-6D238B64B03D}"/>
                        </a:ext>
                      </a:extLst>
                    </p:cNvPr>
                    <p:cNvSpPr/>
                    <p:nvPr/>
                  </p:nvSpPr>
                  <p:spPr>
                    <a:xfrm>
                      <a:off x="6813854" y="5213853"/>
                      <a:ext cx="37331" cy="20573"/>
                    </a:xfrm>
                    <a:custGeom>
                      <a:avLst/>
                      <a:gdLst>
                        <a:gd name="connsiteX0" fmla="*/ 37332 w 37331"/>
                        <a:gd name="connsiteY0" fmla="*/ 0 h 20573"/>
                        <a:gd name="connsiteX1" fmla="*/ 22480 w 37331"/>
                        <a:gd name="connsiteY1" fmla="*/ 8038 h 20573"/>
                        <a:gd name="connsiteX2" fmla="*/ 0 w 37331"/>
                        <a:gd name="connsiteY2" fmla="*/ 20573 h 20573"/>
                        <a:gd name="connsiteX3" fmla="*/ 37332 w 37331"/>
                        <a:gd name="connsiteY3" fmla="*/ 136 h 20573"/>
                      </a:gdLst>
                      <a:ahLst/>
                      <a:cxnLst>
                        <a:cxn ang="0">
                          <a:pos x="connsiteX0" y="connsiteY0"/>
                        </a:cxn>
                        <a:cxn ang="0">
                          <a:pos x="connsiteX1" y="connsiteY1"/>
                        </a:cxn>
                        <a:cxn ang="0">
                          <a:pos x="connsiteX2" y="connsiteY2"/>
                        </a:cxn>
                        <a:cxn ang="0">
                          <a:pos x="connsiteX3" y="connsiteY3"/>
                        </a:cxn>
                      </a:cxnLst>
                      <a:rect l="l" t="t" r="r" b="b"/>
                      <a:pathLst>
                        <a:path w="37331" h="20573">
                          <a:moveTo>
                            <a:pt x="37332" y="0"/>
                          </a:moveTo>
                          <a:cubicBezTo>
                            <a:pt x="32699" y="2452"/>
                            <a:pt x="27794" y="5177"/>
                            <a:pt x="22480" y="8038"/>
                          </a:cubicBezTo>
                          <a:cubicBezTo>
                            <a:pt x="15532" y="11853"/>
                            <a:pt x="8175" y="15941"/>
                            <a:pt x="0" y="20573"/>
                          </a:cubicBezTo>
                          <a:lnTo>
                            <a:pt x="37332" y="136"/>
                          </a:lnTo>
                          <a:close/>
                        </a:path>
                      </a:pathLst>
                    </a:custGeom>
                    <a:solidFill>
                      <a:srgbClr val="1DADEB"/>
                    </a:solidFill>
                    <a:ln w="0" cap="flat">
                      <a:noFill/>
                      <a:prstDash val="solid"/>
                      <a:miter/>
                    </a:ln>
                  </p:spPr>
                  <p:txBody>
                    <a:bodyPr rtlCol="0" anchor="ctr"/>
                    <a:lstStyle/>
                    <a:p>
                      <a:endParaRPr lang="en-US"/>
                    </a:p>
                  </p:txBody>
                </p:sp>
                <p:sp>
                  <p:nvSpPr>
                    <p:cNvPr id="1234" name="Freeform: Shape 1233">
                      <a:extLst>
                        <a:ext uri="{FF2B5EF4-FFF2-40B4-BE49-F238E27FC236}">
                          <a16:creationId xmlns:a16="http://schemas.microsoft.com/office/drawing/2014/main" id="{FABCE391-3977-811A-A6A8-2B067F08E52B}"/>
                        </a:ext>
                      </a:extLst>
                    </p:cNvPr>
                    <p:cNvSpPr/>
                    <p:nvPr/>
                  </p:nvSpPr>
                  <p:spPr>
                    <a:xfrm>
                      <a:off x="6851186" y="5200773"/>
                      <a:ext cx="24932" cy="12943"/>
                    </a:xfrm>
                    <a:custGeom>
                      <a:avLst/>
                      <a:gdLst>
                        <a:gd name="connsiteX0" fmla="*/ 24933 w 24932"/>
                        <a:gd name="connsiteY0" fmla="*/ 0 h 12943"/>
                        <a:gd name="connsiteX1" fmla="*/ 23979 w 24932"/>
                        <a:gd name="connsiteY1" fmla="*/ 0 h 12943"/>
                        <a:gd name="connsiteX2" fmla="*/ 0 w 24932"/>
                        <a:gd name="connsiteY2" fmla="*/ 12944 h 12943"/>
                        <a:gd name="connsiteX3" fmla="*/ 24933 w 24932"/>
                        <a:gd name="connsiteY3" fmla="*/ 0 h 12943"/>
                      </a:gdLst>
                      <a:ahLst/>
                      <a:cxnLst>
                        <a:cxn ang="0">
                          <a:pos x="connsiteX0" y="connsiteY0"/>
                        </a:cxn>
                        <a:cxn ang="0">
                          <a:pos x="connsiteX1" y="connsiteY1"/>
                        </a:cxn>
                        <a:cxn ang="0">
                          <a:pos x="connsiteX2" y="connsiteY2"/>
                        </a:cxn>
                        <a:cxn ang="0">
                          <a:pos x="connsiteX3" y="connsiteY3"/>
                        </a:cxn>
                      </a:cxnLst>
                      <a:rect l="l" t="t" r="r" b="b"/>
                      <a:pathLst>
                        <a:path w="24932" h="12943">
                          <a:moveTo>
                            <a:pt x="24933" y="0"/>
                          </a:moveTo>
                          <a:lnTo>
                            <a:pt x="23979" y="0"/>
                          </a:lnTo>
                          <a:cubicBezTo>
                            <a:pt x="23979" y="0"/>
                            <a:pt x="0" y="12944"/>
                            <a:pt x="0" y="12944"/>
                          </a:cubicBezTo>
                          <a:cubicBezTo>
                            <a:pt x="8992" y="8311"/>
                            <a:pt x="16894" y="4087"/>
                            <a:pt x="24933" y="0"/>
                          </a:cubicBezTo>
                          <a:close/>
                        </a:path>
                      </a:pathLst>
                    </a:custGeom>
                    <a:solidFill>
                      <a:srgbClr val="1DADEB"/>
                    </a:solidFill>
                    <a:ln w="0" cap="flat">
                      <a:noFill/>
                      <a:prstDash val="solid"/>
                      <a:miter/>
                    </a:ln>
                  </p:spPr>
                  <p:txBody>
                    <a:bodyPr rtlCol="0" anchor="ctr"/>
                    <a:lstStyle/>
                    <a:p>
                      <a:endParaRPr lang="en-US"/>
                    </a:p>
                  </p:txBody>
                </p:sp>
                <p:sp>
                  <p:nvSpPr>
                    <p:cNvPr id="1235" name="Freeform: Shape 1234">
                      <a:extLst>
                        <a:ext uri="{FF2B5EF4-FFF2-40B4-BE49-F238E27FC236}">
                          <a16:creationId xmlns:a16="http://schemas.microsoft.com/office/drawing/2014/main" id="{683CE3FE-4CA2-69B7-C185-A31A4A0B3876}"/>
                        </a:ext>
                      </a:extLst>
                    </p:cNvPr>
                    <p:cNvSpPr/>
                    <p:nvPr/>
                  </p:nvSpPr>
                  <p:spPr>
                    <a:xfrm>
                      <a:off x="6866990" y="5182647"/>
                      <a:ext cx="40056" cy="18125"/>
                    </a:xfrm>
                    <a:custGeom>
                      <a:avLst/>
                      <a:gdLst>
                        <a:gd name="connsiteX0" fmla="*/ 40056 w 40056"/>
                        <a:gd name="connsiteY0" fmla="*/ 141 h 18125"/>
                        <a:gd name="connsiteX1" fmla="*/ 0 w 40056"/>
                        <a:gd name="connsiteY1" fmla="*/ 17854 h 18125"/>
                        <a:gd name="connsiteX2" fmla="*/ 8175 w 40056"/>
                        <a:gd name="connsiteY2" fmla="*/ 18126 h 18125"/>
                        <a:gd name="connsiteX3" fmla="*/ 40056 w 40056"/>
                        <a:gd name="connsiteY3" fmla="*/ 141 h 18125"/>
                      </a:gdLst>
                      <a:ahLst/>
                      <a:cxnLst>
                        <a:cxn ang="0">
                          <a:pos x="connsiteX0" y="connsiteY0"/>
                        </a:cxn>
                        <a:cxn ang="0">
                          <a:pos x="connsiteX1" y="connsiteY1"/>
                        </a:cxn>
                        <a:cxn ang="0">
                          <a:pos x="connsiteX2" y="connsiteY2"/>
                        </a:cxn>
                        <a:cxn ang="0">
                          <a:pos x="connsiteX3" y="connsiteY3"/>
                        </a:cxn>
                      </a:cxnLst>
                      <a:rect l="l" t="t" r="r" b="b"/>
                      <a:pathLst>
                        <a:path w="40056" h="18125">
                          <a:moveTo>
                            <a:pt x="40056" y="141"/>
                          </a:moveTo>
                          <a:cubicBezTo>
                            <a:pt x="34879" y="-404"/>
                            <a:pt x="30519" y="-267"/>
                            <a:pt x="0" y="17854"/>
                          </a:cubicBezTo>
                          <a:lnTo>
                            <a:pt x="8175" y="18126"/>
                          </a:lnTo>
                          <a:cubicBezTo>
                            <a:pt x="19211" y="12268"/>
                            <a:pt x="29566" y="6136"/>
                            <a:pt x="40056" y="141"/>
                          </a:cubicBezTo>
                          <a:close/>
                        </a:path>
                      </a:pathLst>
                    </a:custGeom>
                    <a:solidFill>
                      <a:srgbClr val="1DADEB"/>
                    </a:solidFill>
                    <a:ln w="0" cap="flat">
                      <a:noFill/>
                      <a:prstDash val="solid"/>
                      <a:miter/>
                    </a:ln>
                  </p:spPr>
                  <p:txBody>
                    <a:bodyPr rtlCol="0" anchor="ctr"/>
                    <a:lstStyle/>
                    <a:p>
                      <a:endParaRPr lang="en-US"/>
                    </a:p>
                  </p:txBody>
                </p:sp>
                <p:sp>
                  <p:nvSpPr>
                    <p:cNvPr id="1236" name="Freeform: Shape 1235">
                      <a:extLst>
                        <a:ext uri="{FF2B5EF4-FFF2-40B4-BE49-F238E27FC236}">
                          <a16:creationId xmlns:a16="http://schemas.microsoft.com/office/drawing/2014/main" id="{489D5AA0-8A30-666D-1589-58A84A75C80C}"/>
                        </a:ext>
                      </a:extLst>
                    </p:cNvPr>
                    <p:cNvSpPr/>
                    <p:nvPr/>
                  </p:nvSpPr>
                  <p:spPr>
                    <a:xfrm>
                      <a:off x="6835108" y="4455782"/>
                      <a:ext cx="34197" cy="1907"/>
                    </a:xfrm>
                    <a:custGeom>
                      <a:avLst/>
                      <a:gdLst>
                        <a:gd name="connsiteX0" fmla="*/ 3270 w 34197"/>
                        <a:gd name="connsiteY0" fmla="*/ 1907 h 1907"/>
                        <a:gd name="connsiteX1" fmla="*/ 34198 w 34197"/>
                        <a:gd name="connsiteY1" fmla="*/ 545 h 1907"/>
                        <a:gd name="connsiteX2" fmla="*/ 30928 w 34197"/>
                        <a:gd name="connsiteY2" fmla="*/ 0 h 1907"/>
                        <a:gd name="connsiteX3" fmla="*/ 0 w 34197"/>
                        <a:gd name="connsiteY3" fmla="*/ 1499 h 1907"/>
                        <a:gd name="connsiteX4" fmla="*/ 3270 w 34197"/>
                        <a:gd name="connsiteY4" fmla="*/ 1771 h 1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97" h="1907">
                          <a:moveTo>
                            <a:pt x="3270" y="1907"/>
                          </a:moveTo>
                          <a:cubicBezTo>
                            <a:pt x="13625" y="681"/>
                            <a:pt x="23843" y="1090"/>
                            <a:pt x="34198" y="545"/>
                          </a:cubicBezTo>
                          <a:lnTo>
                            <a:pt x="30928" y="0"/>
                          </a:lnTo>
                          <a:cubicBezTo>
                            <a:pt x="20573" y="272"/>
                            <a:pt x="10491" y="272"/>
                            <a:pt x="0" y="1499"/>
                          </a:cubicBezTo>
                          <a:lnTo>
                            <a:pt x="3270" y="1771"/>
                          </a:lnTo>
                          <a:close/>
                        </a:path>
                      </a:pathLst>
                    </a:custGeom>
                    <a:solidFill>
                      <a:srgbClr val="1DADEB"/>
                    </a:solidFill>
                    <a:ln w="0" cap="flat">
                      <a:noFill/>
                      <a:prstDash val="solid"/>
                      <a:miter/>
                    </a:ln>
                  </p:spPr>
                  <p:txBody>
                    <a:bodyPr rtlCol="0" anchor="ctr"/>
                    <a:lstStyle/>
                    <a:p>
                      <a:endParaRPr lang="en-US"/>
                    </a:p>
                  </p:txBody>
                </p:sp>
                <p:sp>
                  <p:nvSpPr>
                    <p:cNvPr id="1237" name="Freeform: Shape 1236">
                      <a:extLst>
                        <a:ext uri="{FF2B5EF4-FFF2-40B4-BE49-F238E27FC236}">
                          <a16:creationId xmlns:a16="http://schemas.microsoft.com/office/drawing/2014/main" id="{3823B13B-E118-EB39-8A0B-A595C2D01A50}"/>
                        </a:ext>
                      </a:extLst>
                    </p:cNvPr>
                    <p:cNvSpPr/>
                    <p:nvPr/>
                  </p:nvSpPr>
                  <p:spPr>
                    <a:xfrm>
                      <a:off x="7010593" y="4495293"/>
                      <a:ext cx="17439" cy="7084"/>
                    </a:xfrm>
                    <a:custGeom>
                      <a:avLst/>
                      <a:gdLst>
                        <a:gd name="connsiteX0" fmla="*/ 0 w 17439"/>
                        <a:gd name="connsiteY0" fmla="*/ 0 h 7084"/>
                        <a:gd name="connsiteX1" fmla="*/ 17439 w 17439"/>
                        <a:gd name="connsiteY1" fmla="*/ 7085 h 7084"/>
                        <a:gd name="connsiteX2" fmla="*/ 0 w 17439"/>
                        <a:gd name="connsiteY2" fmla="*/ 0 h 7084"/>
                      </a:gdLst>
                      <a:ahLst/>
                      <a:cxnLst>
                        <a:cxn ang="0">
                          <a:pos x="connsiteX0" y="connsiteY0"/>
                        </a:cxn>
                        <a:cxn ang="0">
                          <a:pos x="connsiteX1" y="connsiteY1"/>
                        </a:cxn>
                        <a:cxn ang="0">
                          <a:pos x="connsiteX2" y="connsiteY2"/>
                        </a:cxn>
                      </a:cxnLst>
                      <a:rect l="l" t="t" r="r" b="b"/>
                      <a:pathLst>
                        <a:path w="17439" h="7084">
                          <a:moveTo>
                            <a:pt x="0" y="0"/>
                          </a:moveTo>
                          <a:cubicBezTo>
                            <a:pt x="7085" y="2997"/>
                            <a:pt x="12535" y="4905"/>
                            <a:pt x="17439" y="7085"/>
                          </a:cubicBezTo>
                          <a:cubicBezTo>
                            <a:pt x="10218" y="3406"/>
                            <a:pt x="4088" y="1226"/>
                            <a:pt x="0" y="0"/>
                          </a:cubicBezTo>
                          <a:close/>
                        </a:path>
                      </a:pathLst>
                    </a:custGeom>
                    <a:solidFill>
                      <a:srgbClr val="1DADEB"/>
                    </a:solidFill>
                    <a:ln w="0" cap="flat">
                      <a:noFill/>
                      <a:prstDash val="solid"/>
                      <a:miter/>
                    </a:ln>
                  </p:spPr>
                  <p:txBody>
                    <a:bodyPr rtlCol="0" anchor="ctr"/>
                    <a:lstStyle/>
                    <a:p>
                      <a:endParaRPr lang="en-US"/>
                    </a:p>
                  </p:txBody>
                </p:sp>
                <p:sp>
                  <p:nvSpPr>
                    <p:cNvPr id="1238" name="Freeform: Shape 1237">
                      <a:extLst>
                        <a:ext uri="{FF2B5EF4-FFF2-40B4-BE49-F238E27FC236}">
                          <a16:creationId xmlns:a16="http://schemas.microsoft.com/office/drawing/2014/main" id="{6D28E2E8-5ACD-15A9-BA60-43B7DCB86056}"/>
                        </a:ext>
                      </a:extLst>
                    </p:cNvPr>
                    <p:cNvSpPr/>
                    <p:nvPr/>
                  </p:nvSpPr>
                  <p:spPr>
                    <a:xfrm>
                      <a:off x="7028032" y="4502514"/>
                      <a:ext cx="158317" cy="135110"/>
                    </a:xfrm>
                    <a:custGeom>
                      <a:avLst/>
                      <a:gdLst>
                        <a:gd name="connsiteX0" fmla="*/ 101912 w 158317"/>
                        <a:gd name="connsiteY0" fmla="*/ 56951 h 135110"/>
                        <a:gd name="connsiteX1" fmla="*/ 97552 w 158317"/>
                        <a:gd name="connsiteY1" fmla="*/ 56951 h 135110"/>
                        <a:gd name="connsiteX2" fmla="*/ 110359 w 158317"/>
                        <a:gd name="connsiteY2" fmla="*/ 73300 h 135110"/>
                        <a:gd name="connsiteX3" fmla="*/ 97416 w 158317"/>
                        <a:gd name="connsiteY3" fmla="*/ 65125 h 135110"/>
                        <a:gd name="connsiteX4" fmla="*/ 66352 w 158317"/>
                        <a:gd name="connsiteY4" fmla="*/ 36514 h 135110"/>
                        <a:gd name="connsiteX5" fmla="*/ 77524 w 158317"/>
                        <a:gd name="connsiteY5" fmla="*/ 41282 h 135110"/>
                        <a:gd name="connsiteX6" fmla="*/ 57768 w 158317"/>
                        <a:gd name="connsiteY6" fmla="*/ 29974 h 135110"/>
                        <a:gd name="connsiteX7" fmla="*/ 0 w 158317"/>
                        <a:gd name="connsiteY7" fmla="*/ 0 h 135110"/>
                        <a:gd name="connsiteX8" fmla="*/ 72211 w 158317"/>
                        <a:gd name="connsiteY8" fmla="*/ 52727 h 135110"/>
                        <a:gd name="connsiteX9" fmla="*/ 137336 w 158317"/>
                        <a:gd name="connsiteY9" fmla="*/ 123984 h 135110"/>
                        <a:gd name="connsiteX10" fmla="*/ 158318 w 158317"/>
                        <a:gd name="connsiteY10" fmla="*/ 124665 h 135110"/>
                        <a:gd name="connsiteX11" fmla="*/ 132976 w 158317"/>
                        <a:gd name="connsiteY11" fmla="*/ 87470 h 135110"/>
                        <a:gd name="connsiteX12" fmla="*/ 101776 w 158317"/>
                        <a:gd name="connsiteY12" fmla="*/ 57087 h 135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317" h="135110">
                          <a:moveTo>
                            <a:pt x="101912" y="56951"/>
                          </a:moveTo>
                          <a:cubicBezTo>
                            <a:pt x="113765" y="71529"/>
                            <a:pt x="104228" y="62673"/>
                            <a:pt x="97552" y="56951"/>
                          </a:cubicBezTo>
                          <a:cubicBezTo>
                            <a:pt x="90876" y="51910"/>
                            <a:pt x="87334" y="47686"/>
                            <a:pt x="110359" y="73300"/>
                          </a:cubicBezTo>
                          <a:cubicBezTo>
                            <a:pt x="111449" y="76434"/>
                            <a:pt x="105999" y="72483"/>
                            <a:pt x="97416" y="65125"/>
                          </a:cubicBezTo>
                          <a:cubicBezTo>
                            <a:pt x="88833" y="57632"/>
                            <a:pt x="77796" y="47958"/>
                            <a:pt x="66352" y="36514"/>
                          </a:cubicBezTo>
                          <a:cubicBezTo>
                            <a:pt x="70031" y="36378"/>
                            <a:pt x="90059" y="56406"/>
                            <a:pt x="77524" y="41282"/>
                          </a:cubicBezTo>
                          <a:cubicBezTo>
                            <a:pt x="60084" y="29020"/>
                            <a:pt x="54090" y="22344"/>
                            <a:pt x="57768" y="29974"/>
                          </a:cubicBezTo>
                          <a:cubicBezTo>
                            <a:pt x="27522" y="9129"/>
                            <a:pt x="22208" y="10082"/>
                            <a:pt x="0" y="0"/>
                          </a:cubicBezTo>
                          <a:cubicBezTo>
                            <a:pt x="19211" y="9265"/>
                            <a:pt x="47959" y="28612"/>
                            <a:pt x="72211" y="52727"/>
                          </a:cubicBezTo>
                          <a:cubicBezTo>
                            <a:pt x="96462" y="75208"/>
                            <a:pt x="120441" y="102729"/>
                            <a:pt x="137336" y="123984"/>
                          </a:cubicBezTo>
                          <a:cubicBezTo>
                            <a:pt x="157636" y="146601"/>
                            <a:pt x="152868" y="128344"/>
                            <a:pt x="158318" y="124665"/>
                          </a:cubicBezTo>
                          <a:cubicBezTo>
                            <a:pt x="157636" y="122349"/>
                            <a:pt x="146601" y="103819"/>
                            <a:pt x="132976" y="87470"/>
                          </a:cubicBezTo>
                          <a:cubicBezTo>
                            <a:pt x="119760" y="70848"/>
                            <a:pt x="104364" y="56542"/>
                            <a:pt x="101776" y="57087"/>
                          </a:cubicBezTo>
                          <a:close/>
                        </a:path>
                      </a:pathLst>
                    </a:custGeom>
                    <a:solidFill>
                      <a:srgbClr val="1DADEB"/>
                    </a:solidFill>
                    <a:ln w="0" cap="flat">
                      <a:noFill/>
                      <a:prstDash val="solid"/>
                      <a:miter/>
                    </a:ln>
                  </p:spPr>
                  <p:txBody>
                    <a:bodyPr rtlCol="0" anchor="ctr"/>
                    <a:lstStyle/>
                    <a:p>
                      <a:endParaRPr lang="en-US"/>
                    </a:p>
                  </p:txBody>
                </p:sp>
                <p:sp>
                  <p:nvSpPr>
                    <p:cNvPr id="1239" name="Freeform: Shape 1238">
                      <a:extLst>
                        <a:ext uri="{FF2B5EF4-FFF2-40B4-BE49-F238E27FC236}">
                          <a16:creationId xmlns:a16="http://schemas.microsoft.com/office/drawing/2014/main" id="{7283154C-7C4B-6832-30FB-A9C8C237AB7B}"/>
                        </a:ext>
                      </a:extLst>
                    </p:cNvPr>
                    <p:cNvSpPr/>
                    <p:nvPr/>
                  </p:nvSpPr>
                  <p:spPr>
                    <a:xfrm>
                      <a:off x="7061958" y="4495020"/>
                      <a:ext cx="28747" cy="19891"/>
                    </a:xfrm>
                    <a:custGeom>
                      <a:avLst/>
                      <a:gdLst>
                        <a:gd name="connsiteX0" fmla="*/ 28748 w 28747"/>
                        <a:gd name="connsiteY0" fmla="*/ 19892 h 19891"/>
                        <a:gd name="connsiteX1" fmla="*/ 0 w 28747"/>
                        <a:gd name="connsiteY1" fmla="*/ 0 h 19891"/>
                        <a:gd name="connsiteX2" fmla="*/ 28748 w 28747"/>
                        <a:gd name="connsiteY2" fmla="*/ 19892 h 19891"/>
                      </a:gdLst>
                      <a:ahLst/>
                      <a:cxnLst>
                        <a:cxn ang="0">
                          <a:pos x="connsiteX0" y="connsiteY0"/>
                        </a:cxn>
                        <a:cxn ang="0">
                          <a:pos x="connsiteX1" y="connsiteY1"/>
                        </a:cxn>
                        <a:cxn ang="0">
                          <a:pos x="connsiteX2" y="connsiteY2"/>
                        </a:cxn>
                      </a:cxnLst>
                      <a:rect l="l" t="t" r="r" b="b"/>
                      <a:pathLst>
                        <a:path w="28747" h="19891">
                          <a:moveTo>
                            <a:pt x="28748" y="19892"/>
                          </a:moveTo>
                          <a:cubicBezTo>
                            <a:pt x="14442" y="8447"/>
                            <a:pt x="9537" y="5722"/>
                            <a:pt x="0" y="0"/>
                          </a:cubicBezTo>
                          <a:cubicBezTo>
                            <a:pt x="1362" y="3406"/>
                            <a:pt x="17031" y="10763"/>
                            <a:pt x="28748" y="19892"/>
                          </a:cubicBezTo>
                          <a:close/>
                        </a:path>
                      </a:pathLst>
                    </a:custGeom>
                    <a:solidFill>
                      <a:srgbClr val="1DADEB"/>
                    </a:solidFill>
                    <a:ln w="0" cap="flat">
                      <a:noFill/>
                      <a:prstDash val="solid"/>
                      <a:miter/>
                    </a:ln>
                  </p:spPr>
                  <p:txBody>
                    <a:bodyPr rtlCol="0" anchor="ctr"/>
                    <a:lstStyle/>
                    <a:p>
                      <a:endParaRPr lang="en-US"/>
                    </a:p>
                  </p:txBody>
                </p:sp>
                <p:sp>
                  <p:nvSpPr>
                    <p:cNvPr id="1240" name="Freeform: Shape 1239">
                      <a:extLst>
                        <a:ext uri="{FF2B5EF4-FFF2-40B4-BE49-F238E27FC236}">
                          <a16:creationId xmlns:a16="http://schemas.microsoft.com/office/drawing/2014/main" id="{A4558188-8B8D-19B5-8587-3B219999F1C1}"/>
                        </a:ext>
                      </a:extLst>
                    </p:cNvPr>
                    <p:cNvSpPr/>
                    <p:nvPr/>
                  </p:nvSpPr>
                  <p:spPr>
                    <a:xfrm>
                      <a:off x="7198961" y="4851030"/>
                      <a:ext cx="4147" cy="43981"/>
                    </a:xfrm>
                    <a:custGeom>
                      <a:avLst/>
                      <a:gdLst>
                        <a:gd name="connsiteX0" fmla="*/ 197 w 4147"/>
                        <a:gd name="connsiteY0" fmla="*/ 17576 h 43981"/>
                        <a:gd name="connsiteX1" fmla="*/ 1014 w 4147"/>
                        <a:gd name="connsiteY1" fmla="*/ 43190 h 43981"/>
                        <a:gd name="connsiteX2" fmla="*/ 4148 w 4147"/>
                        <a:gd name="connsiteY2" fmla="*/ 0 h 43981"/>
                        <a:gd name="connsiteX3" fmla="*/ 197 w 4147"/>
                        <a:gd name="connsiteY3" fmla="*/ 17439 h 43981"/>
                      </a:gdLst>
                      <a:ahLst/>
                      <a:cxnLst>
                        <a:cxn ang="0">
                          <a:pos x="connsiteX0" y="connsiteY0"/>
                        </a:cxn>
                        <a:cxn ang="0">
                          <a:pos x="connsiteX1" y="connsiteY1"/>
                        </a:cxn>
                        <a:cxn ang="0">
                          <a:pos x="connsiteX2" y="connsiteY2"/>
                        </a:cxn>
                        <a:cxn ang="0">
                          <a:pos x="connsiteX3" y="connsiteY3"/>
                        </a:cxn>
                      </a:cxnLst>
                      <a:rect l="l" t="t" r="r" b="b"/>
                      <a:pathLst>
                        <a:path w="4147" h="43981">
                          <a:moveTo>
                            <a:pt x="197" y="17576"/>
                          </a:moveTo>
                          <a:cubicBezTo>
                            <a:pt x="742" y="20573"/>
                            <a:pt x="-1030" y="49049"/>
                            <a:pt x="1014" y="43190"/>
                          </a:cubicBezTo>
                          <a:cubicBezTo>
                            <a:pt x="2104" y="28748"/>
                            <a:pt x="3739" y="14442"/>
                            <a:pt x="4148" y="0"/>
                          </a:cubicBezTo>
                          <a:cubicBezTo>
                            <a:pt x="3739" y="10082"/>
                            <a:pt x="1559" y="13489"/>
                            <a:pt x="197" y="17439"/>
                          </a:cubicBezTo>
                          <a:close/>
                        </a:path>
                      </a:pathLst>
                    </a:custGeom>
                    <a:solidFill>
                      <a:srgbClr val="1DADEB"/>
                    </a:solidFill>
                    <a:ln w="0" cap="flat">
                      <a:noFill/>
                      <a:prstDash val="solid"/>
                      <a:miter/>
                    </a:ln>
                  </p:spPr>
                  <p:txBody>
                    <a:bodyPr rtlCol="0" anchor="ctr"/>
                    <a:lstStyle/>
                    <a:p>
                      <a:endParaRPr lang="en-US"/>
                    </a:p>
                  </p:txBody>
                </p:sp>
                <p:sp>
                  <p:nvSpPr>
                    <p:cNvPr id="1241" name="Freeform: Shape 1240">
                      <a:extLst>
                        <a:ext uri="{FF2B5EF4-FFF2-40B4-BE49-F238E27FC236}">
                          <a16:creationId xmlns:a16="http://schemas.microsoft.com/office/drawing/2014/main" id="{4D02D785-24F1-10DB-4C3F-82EF39420596}"/>
                        </a:ext>
                      </a:extLst>
                    </p:cNvPr>
                    <p:cNvSpPr/>
                    <p:nvPr/>
                  </p:nvSpPr>
                  <p:spPr>
                    <a:xfrm>
                      <a:off x="7202836" y="4832229"/>
                      <a:ext cx="325" cy="18937"/>
                    </a:xfrm>
                    <a:custGeom>
                      <a:avLst/>
                      <a:gdLst>
                        <a:gd name="connsiteX0" fmla="*/ 0 w 325"/>
                        <a:gd name="connsiteY0" fmla="*/ 0 h 18937"/>
                        <a:gd name="connsiteX1" fmla="*/ 272 w 325"/>
                        <a:gd name="connsiteY1" fmla="*/ 18938 h 18937"/>
                        <a:gd name="connsiteX2" fmla="*/ 0 w 325"/>
                        <a:gd name="connsiteY2" fmla="*/ 0 h 18937"/>
                      </a:gdLst>
                      <a:ahLst/>
                      <a:cxnLst>
                        <a:cxn ang="0">
                          <a:pos x="connsiteX0" y="connsiteY0"/>
                        </a:cxn>
                        <a:cxn ang="0">
                          <a:pos x="connsiteX1" y="connsiteY1"/>
                        </a:cxn>
                        <a:cxn ang="0">
                          <a:pos x="connsiteX2" y="connsiteY2"/>
                        </a:cxn>
                      </a:cxnLst>
                      <a:rect l="l" t="t" r="r" b="b"/>
                      <a:pathLst>
                        <a:path w="325" h="18937">
                          <a:moveTo>
                            <a:pt x="0" y="0"/>
                          </a:moveTo>
                          <a:lnTo>
                            <a:pt x="272" y="18938"/>
                          </a:lnTo>
                          <a:cubicBezTo>
                            <a:pt x="409" y="14169"/>
                            <a:pt x="272" y="8311"/>
                            <a:pt x="0" y="0"/>
                          </a:cubicBezTo>
                          <a:close/>
                        </a:path>
                      </a:pathLst>
                    </a:custGeom>
                    <a:solidFill>
                      <a:srgbClr val="1DADEB"/>
                    </a:solidFill>
                    <a:ln w="0" cap="flat">
                      <a:noFill/>
                      <a:prstDash val="solid"/>
                      <a:miter/>
                    </a:ln>
                  </p:spPr>
                  <p:txBody>
                    <a:bodyPr rtlCol="0" anchor="ctr"/>
                    <a:lstStyle/>
                    <a:p>
                      <a:endParaRPr lang="en-US"/>
                    </a:p>
                  </p:txBody>
                </p:sp>
                <p:sp>
                  <p:nvSpPr>
                    <p:cNvPr id="1242" name="Freeform: Shape 1241">
                      <a:extLst>
                        <a:ext uri="{FF2B5EF4-FFF2-40B4-BE49-F238E27FC236}">
                          <a16:creationId xmlns:a16="http://schemas.microsoft.com/office/drawing/2014/main" id="{D73CF652-0FF1-B627-97C3-7DE009C53082}"/>
                        </a:ext>
                      </a:extLst>
                    </p:cNvPr>
                    <p:cNvSpPr/>
                    <p:nvPr/>
                  </p:nvSpPr>
                  <p:spPr>
                    <a:xfrm>
                      <a:off x="7198340" y="4868389"/>
                      <a:ext cx="817" cy="2261"/>
                    </a:xfrm>
                    <a:custGeom>
                      <a:avLst/>
                      <a:gdLst>
                        <a:gd name="connsiteX0" fmla="*/ 0 w 817"/>
                        <a:gd name="connsiteY0" fmla="*/ 2261 h 2261"/>
                        <a:gd name="connsiteX1" fmla="*/ 817 w 817"/>
                        <a:gd name="connsiteY1" fmla="*/ 354 h 2261"/>
                        <a:gd name="connsiteX2" fmla="*/ 0 w 817"/>
                        <a:gd name="connsiteY2" fmla="*/ 2261 h 2261"/>
                      </a:gdLst>
                      <a:ahLst/>
                      <a:cxnLst>
                        <a:cxn ang="0">
                          <a:pos x="connsiteX0" y="connsiteY0"/>
                        </a:cxn>
                        <a:cxn ang="0">
                          <a:pos x="connsiteX1" y="connsiteY1"/>
                        </a:cxn>
                        <a:cxn ang="0">
                          <a:pos x="connsiteX2" y="connsiteY2"/>
                        </a:cxn>
                      </a:cxnLst>
                      <a:rect l="l" t="t" r="r" b="b"/>
                      <a:pathLst>
                        <a:path w="817" h="2261">
                          <a:moveTo>
                            <a:pt x="0" y="2261"/>
                          </a:moveTo>
                          <a:cubicBezTo>
                            <a:pt x="0" y="2261"/>
                            <a:pt x="545" y="1035"/>
                            <a:pt x="817" y="354"/>
                          </a:cubicBezTo>
                          <a:cubicBezTo>
                            <a:pt x="817" y="-328"/>
                            <a:pt x="409" y="-191"/>
                            <a:pt x="0" y="2261"/>
                          </a:cubicBezTo>
                          <a:close/>
                        </a:path>
                      </a:pathLst>
                    </a:custGeom>
                    <a:solidFill>
                      <a:srgbClr val="1DADEB"/>
                    </a:solidFill>
                    <a:ln w="0" cap="flat">
                      <a:noFill/>
                      <a:prstDash val="solid"/>
                      <a:miter/>
                    </a:ln>
                  </p:spPr>
                  <p:txBody>
                    <a:bodyPr rtlCol="0" anchor="ctr"/>
                    <a:lstStyle/>
                    <a:p>
                      <a:endParaRPr lang="en-US"/>
                    </a:p>
                  </p:txBody>
                </p:sp>
                <p:sp>
                  <p:nvSpPr>
                    <p:cNvPr id="1243" name="Freeform: Shape 1242">
                      <a:extLst>
                        <a:ext uri="{FF2B5EF4-FFF2-40B4-BE49-F238E27FC236}">
                          <a16:creationId xmlns:a16="http://schemas.microsoft.com/office/drawing/2014/main" id="{EFFFD317-CF2A-A197-6F27-7CB54924153E}"/>
                        </a:ext>
                      </a:extLst>
                    </p:cNvPr>
                    <p:cNvSpPr/>
                    <p:nvPr/>
                  </p:nvSpPr>
                  <p:spPr>
                    <a:xfrm>
                      <a:off x="6762754" y="5308107"/>
                      <a:ext cx="21262" cy="44444"/>
                    </a:xfrm>
                    <a:custGeom>
                      <a:avLst/>
                      <a:gdLst>
                        <a:gd name="connsiteX0" fmla="*/ 281 w 21262"/>
                        <a:gd name="connsiteY0" fmla="*/ 28 h 44444"/>
                        <a:gd name="connsiteX1" fmla="*/ 21263 w 21262"/>
                        <a:gd name="connsiteY1" fmla="*/ 44444 h 44444"/>
                        <a:gd name="connsiteX2" fmla="*/ 281 w 21262"/>
                        <a:gd name="connsiteY2" fmla="*/ 28 h 44444"/>
                      </a:gdLst>
                      <a:ahLst/>
                      <a:cxnLst>
                        <a:cxn ang="0">
                          <a:pos x="connsiteX0" y="connsiteY0"/>
                        </a:cxn>
                        <a:cxn ang="0">
                          <a:pos x="connsiteX1" y="connsiteY1"/>
                        </a:cxn>
                        <a:cxn ang="0">
                          <a:pos x="connsiteX2" y="connsiteY2"/>
                        </a:cxn>
                      </a:cxnLst>
                      <a:rect l="l" t="t" r="r" b="b"/>
                      <a:pathLst>
                        <a:path w="21262" h="44444">
                          <a:moveTo>
                            <a:pt x="281" y="28"/>
                          </a:moveTo>
                          <a:cubicBezTo>
                            <a:pt x="-2308" y="-1062"/>
                            <a:pt x="13633" y="29593"/>
                            <a:pt x="21263" y="44444"/>
                          </a:cubicBezTo>
                          <a:cubicBezTo>
                            <a:pt x="15541" y="32046"/>
                            <a:pt x="7911" y="14743"/>
                            <a:pt x="281" y="28"/>
                          </a:cubicBezTo>
                          <a:close/>
                        </a:path>
                      </a:pathLst>
                    </a:custGeom>
                    <a:solidFill>
                      <a:srgbClr val="1DADEB"/>
                    </a:solidFill>
                    <a:ln w="0" cap="flat">
                      <a:noFill/>
                      <a:prstDash val="solid"/>
                      <a:miter/>
                    </a:ln>
                  </p:spPr>
                  <p:txBody>
                    <a:bodyPr rtlCol="0" anchor="ctr"/>
                    <a:lstStyle/>
                    <a:p>
                      <a:endParaRPr lang="en-US"/>
                    </a:p>
                  </p:txBody>
                </p:sp>
                <p:sp>
                  <p:nvSpPr>
                    <p:cNvPr id="1244" name="Freeform: Shape 1243">
                      <a:extLst>
                        <a:ext uri="{FF2B5EF4-FFF2-40B4-BE49-F238E27FC236}">
                          <a16:creationId xmlns:a16="http://schemas.microsoft.com/office/drawing/2014/main" id="{3F155394-1CDA-E064-8293-EBE111F00B2A}"/>
                        </a:ext>
                      </a:extLst>
                    </p:cNvPr>
                    <p:cNvSpPr/>
                    <p:nvPr/>
                  </p:nvSpPr>
                  <p:spPr>
                    <a:xfrm>
                      <a:off x="7161145" y="5929688"/>
                      <a:ext cx="9128" cy="14033"/>
                    </a:xfrm>
                    <a:custGeom>
                      <a:avLst/>
                      <a:gdLst>
                        <a:gd name="connsiteX0" fmla="*/ 0 w 9128"/>
                        <a:gd name="connsiteY0" fmla="*/ 0 h 14033"/>
                        <a:gd name="connsiteX1" fmla="*/ 9128 w 9128"/>
                        <a:gd name="connsiteY1" fmla="*/ 14033 h 14033"/>
                        <a:gd name="connsiteX2" fmla="*/ 0 w 9128"/>
                        <a:gd name="connsiteY2" fmla="*/ 0 h 14033"/>
                      </a:gdLst>
                      <a:ahLst/>
                      <a:cxnLst>
                        <a:cxn ang="0">
                          <a:pos x="connsiteX0" y="connsiteY0"/>
                        </a:cxn>
                        <a:cxn ang="0">
                          <a:pos x="connsiteX1" y="connsiteY1"/>
                        </a:cxn>
                        <a:cxn ang="0">
                          <a:pos x="connsiteX2" y="connsiteY2"/>
                        </a:cxn>
                      </a:cxnLst>
                      <a:rect l="l" t="t" r="r" b="b"/>
                      <a:pathLst>
                        <a:path w="9128" h="14033">
                          <a:moveTo>
                            <a:pt x="0" y="0"/>
                          </a:moveTo>
                          <a:lnTo>
                            <a:pt x="9128" y="14033"/>
                          </a:lnTo>
                          <a:cubicBezTo>
                            <a:pt x="6131" y="8856"/>
                            <a:pt x="4632" y="6267"/>
                            <a:pt x="0" y="0"/>
                          </a:cubicBezTo>
                          <a:close/>
                        </a:path>
                      </a:pathLst>
                    </a:custGeom>
                    <a:solidFill>
                      <a:srgbClr val="1DADEB"/>
                    </a:solidFill>
                    <a:ln w="0" cap="flat">
                      <a:noFill/>
                      <a:prstDash val="solid"/>
                      <a:miter/>
                    </a:ln>
                  </p:spPr>
                  <p:txBody>
                    <a:bodyPr rtlCol="0" anchor="ctr"/>
                    <a:lstStyle/>
                    <a:p>
                      <a:endParaRPr lang="en-US"/>
                    </a:p>
                  </p:txBody>
                </p:sp>
                <p:sp>
                  <p:nvSpPr>
                    <p:cNvPr id="1245" name="Freeform: Shape 1244">
                      <a:extLst>
                        <a:ext uri="{FF2B5EF4-FFF2-40B4-BE49-F238E27FC236}">
                          <a16:creationId xmlns:a16="http://schemas.microsoft.com/office/drawing/2014/main" id="{66FB9EC9-10A7-2496-3B87-B4D2F5482268}"/>
                        </a:ext>
                      </a:extLst>
                    </p:cNvPr>
                    <p:cNvSpPr/>
                    <p:nvPr/>
                  </p:nvSpPr>
                  <p:spPr>
                    <a:xfrm>
                      <a:off x="7360881" y="6098088"/>
                      <a:ext cx="2861" cy="1907"/>
                    </a:xfrm>
                    <a:custGeom>
                      <a:avLst/>
                      <a:gdLst>
                        <a:gd name="connsiteX0" fmla="*/ 0 w 2861"/>
                        <a:gd name="connsiteY0" fmla="*/ 0 h 1907"/>
                        <a:gd name="connsiteX1" fmla="*/ 2861 w 2861"/>
                        <a:gd name="connsiteY1" fmla="*/ 1908 h 1907"/>
                        <a:gd name="connsiteX2" fmla="*/ 0 w 2861"/>
                        <a:gd name="connsiteY2" fmla="*/ 0 h 1907"/>
                      </a:gdLst>
                      <a:ahLst/>
                      <a:cxnLst>
                        <a:cxn ang="0">
                          <a:pos x="connsiteX0" y="connsiteY0"/>
                        </a:cxn>
                        <a:cxn ang="0">
                          <a:pos x="connsiteX1" y="connsiteY1"/>
                        </a:cxn>
                        <a:cxn ang="0">
                          <a:pos x="connsiteX2" y="connsiteY2"/>
                        </a:cxn>
                      </a:cxnLst>
                      <a:rect l="l" t="t" r="r" b="b"/>
                      <a:pathLst>
                        <a:path w="2861" h="1907">
                          <a:moveTo>
                            <a:pt x="0" y="0"/>
                          </a:moveTo>
                          <a:cubicBezTo>
                            <a:pt x="0" y="0"/>
                            <a:pt x="1635" y="954"/>
                            <a:pt x="2861" y="1908"/>
                          </a:cubicBezTo>
                          <a:cubicBezTo>
                            <a:pt x="1635" y="818"/>
                            <a:pt x="681" y="136"/>
                            <a:pt x="0" y="0"/>
                          </a:cubicBezTo>
                          <a:close/>
                        </a:path>
                      </a:pathLst>
                    </a:custGeom>
                    <a:solidFill>
                      <a:srgbClr val="1DADEB"/>
                    </a:solidFill>
                    <a:ln w="0" cap="flat">
                      <a:noFill/>
                      <a:prstDash val="solid"/>
                      <a:miter/>
                    </a:ln>
                  </p:spPr>
                  <p:txBody>
                    <a:bodyPr rtlCol="0" anchor="ctr"/>
                    <a:lstStyle/>
                    <a:p>
                      <a:endParaRPr lang="en-US"/>
                    </a:p>
                  </p:txBody>
                </p:sp>
                <p:sp>
                  <p:nvSpPr>
                    <p:cNvPr id="1246" name="Freeform: Shape 1245">
                      <a:extLst>
                        <a:ext uri="{FF2B5EF4-FFF2-40B4-BE49-F238E27FC236}">
                          <a16:creationId xmlns:a16="http://schemas.microsoft.com/office/drawing/2014/main" id="{490E4995-8895-D4D0-98C0-278C77035A0B}"/>
                        </a:ext>
                      </a:extLst>
                    </p:cNvPr>
                    <p:cNvSpPr/>
                    <p:nvPr/>
                  </p:nvSpPr>
                  <p:spPr>
                    <a:xfrm>
                      <a:off x="7363878" y="6100132"/>
                      <a:ext cx="54225" cy="59948"/>
                    </a:xfrm>
                    <a:custGeom>
                      <a:avLst/>
                      <a:gdLst>
                        <a:gd name="connsiteX0" fmla="*/ 0 w 54225"/>
                        <a:gd name="connsiteY0" fmla="*/ 0 h 59948"/>
                        <a:gd name="connsiteX1" fmla="*/ 39375 w 54225"/>
                        <a:gd name="connsiteY1" fmla="*/ 43871 h 59948"/>
                        <a:gd name="connsiteX2" fmla="*/ 37876 w 54225"/>
                        <a:gd name="connsiteY2" fmla="*/ 43054 h 59948"/>
                        <a:gd name="connsiteX3" fmla="*/ 54226 w 54225"/>
                        <a:gd name="connsiteY3" fmla="*/ 59948 h 59948"/>
                        <a:gd name="connsiteX4" fmla="*/ 0 w 54225"/>
                        <a:gd name="connsiteY4" fmla="*/ 0 h 599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225" h="59948">
                          <a:moveTo>
                            <a:pt x="0" y="0"/>
                          </a:moveTo>
                          <a:cubicBezTo>
                            <a:pt x="8448" y="7766"/>
                            <a:pt x="29429" y="35696"/>
                            <a:pt x="39375" y="43871"/>
                          </a:cubicBezTo>
                          <a:lnTo>
                            <a:pt x="37876" y="43054"/>
                          </a:lnTo>
                          <a:lnTo>
                            <a:pt x="54226" y="59948"/>
                          </a:lnTo>
                          <a:cubicBezTo>
                            <a:pt x="39648" y="43462"/>
                            <a:pt x="9946" y="8447"/>
                            <a:pt x="0" y="0"/>
                          </a:cubicBezTo>
                          <a:close/>
                        </a:path>
                      </a:pathLst>
                    </a:custGeom>
                    <a:solidFill>
                      <a:srgbClr val="1DADEB"/>
                    </a:solidFill>
                    <a:ln w="0" cap="flat">
                      <a:noFill/>
                      <a:prstDash val="solid"/>
                      <a:miter/>
                    </a:ln>
                  </p:spPr>
                  <p:txBody>
                    <a:bodyPr rtlCol="0" anchor="ctr"/>
                    <a:lstStyle/>
                    <a:p>
                      <a:endParaRPr lang="en-US"/>
                    </a:p>
                  </p:txBody>
                </p:sp>
              </p:grpSp>
            </p:grpSp>
          </p:grpSp>
        </p:grpSp>
        <p:grpSp>
          <p:nvGrpSpPr>
            <p:cNvPr id="1247" name="Graphic 355">
              <a:extLst>
                <a:ext uri="{FF2B5EF4-FFF2-40B4-BE49-F238E27FC236}">
                  <a16:creationId xmlns:a16="http://schemas.microsoft.com/office/drawing/2014/main" id="{76C4762E-2DFB-FD69-841F-DF70F24CEE7D}"/>
                </a:ext>
              </a:extLst>
            </p:cNvPr>
            <p:cNvGrpSpPr/>
            <p:nvPr/>
          </p:nvGrpSpPr>
          <p:grpSpPr>
            <a:xfrm>
              <a:off x="7538273" y="3997451"/>
              <a:ext cx="3758611" cy="1959759"/>
              <a:chOff x="7538273" y="3997451"/>
              <a:chExt cx="3758611" cy="1959759"/>
            </a:xfrm>
            <a:solidFill>
              <a:srgbClr val="333333"/>
            </a:solidFill>
          </p:grpSpPr>
          <p:sp>
            <p:nvSpPr>
              <p:cNvPr id="1248" name="Freeform: Shape 1247">
                <a:extLst>
                  <a:ext uri="{FF2B5EF4-FFF2-40B4-BE49-F238E27FC236}">
                    <a16:creationId xmlns:a16="http://schemas.microsoft.com/office/drawing/2014/main" id="{42A7688E-38CC-868A-DA76-4FF874A891F4}"/>
                  </a:ext>
                </a:extLst>
              </p:cNvPr>
              <p:cNvSpPr/>
              <p:nvPr/>
            </p:nvSpPr>
            <p:spPr>
              <a:xfrm>
                <a:off x="7538273" y="4012710"/>
                <a:ext cx="404513" cy="481220"/>
              </a:xfrm>
              <a:custGeom>
                <a:avLst/>
                <a:gdLst>
                  <a:gd name="connsiteX0" fmla="*/ 0 w 404513"/>
                  <a:gd name="connsiteY0" fmla="*/ 0 h 481220"/>
                  <a:gd name="connsiteX1" fmla="*/ 226304 w 404513"/>
                  <a:gd name="connsiteY1" fmla="*/ 0 h 481220"/>
                  <a:gd name="connsiteX2" fmla="*/ 385712 w 404513"/>
                  <a:gd name="connsiteY2" fmla="*/ 145920 h 481220"/>
                  <a:gd name="connsiteX3" fmla="*/ 292520 w 404513"/>
                  <a:gd name="connsiteY3" fmla="*/ 278214 h 481220"/>
                  <a:gd name="connsiteX4" fmla="*/ 404514 w 404513"/>
                  <a:gd name="connsiteY4" fmla="*/ 481220 h 481220"/>
                  <a:gd name="connsiteX5" fmla="*/ 297697 w 404513"/>
                  <a:gd name="connsiteY5" fmla="*/ 481220 h 481220"/>
                  <a:gd name="connsiteX6" fmla="*/ 194695 w 404513"/>
                  <a:gd name="connsiteY6" fmla="*/ 292520 h 481220"/>
                  <a:gd name="connsiteX7" fmla="*/ 95508 w 404513"/>
                  <a:gd name="connsiteY7" fmla="*/ 292520 h 481220"/>
                  <a:gd name="connsiteX8" fmla="*/ 95508 w 404513"/>
                  <a:gd name="connsiteY8" fmla="*/ 481220 h 481220"/>
                  <a:gd name="connsiteX9" fmla="*/ 0 w 404513"/>
                  <a:gd name="connsiteY9" fmla="*/ 481220 h 481220"/>
                  <a:gd name="connsiteX10" fmla="*/ 0 w 404513"/>
                  <a:gd name="connsiteY10" fmla="*/ 0 h 481220"/>
                  <a:gd name="connsiteX11" fmla="*/ 219628 w 404513"/>
                  <a:gd name="connsiteY11" fmla="*/ 214996 h 481220"/>
                  <a:gd name="connsiteX12" fmla="*/ 290340 w 404513"/>
                  <a:gd name="connsiteY12" fmla="*/ 148100 h 481220"/>
                  <a:gd name="connsiteX13" fmla="*/ 219628 w 404513"/>
                  <a:gd name="connsiteY13" fmla="*/ 81203 h 481220"/>
                  <a:gd name="connsiteX14" fmla="*/ 95508 w 404513"/>
                  <a:gd name="connsiteY14" fmla="*/ 81203 h 481220"/>
                  <a:gd name="connsiteX15" fmla="*/ 95508 w 404513"/>
                  <a:gd name="connsiteY15" fmla="*/ 214996 h 481220"/>
                  <a:gd name="connsiteX16" fmla="*/ 219628 w 404513"/>
                  <a:gd name="connsiteY16" fmla="*/ 214996 h 481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04513" h="481220">
                    <a:moveTo>
                      <a:pt x="0" y="0"/>
                    </a:moveTo>
                    <a:lnTo>
                      <a:pt x="226304" y="0"/>
                    </a:lnTo>
                    <a:cubicBezTo>
                      <a:pt x="332303" y="0"/>
                      <a:pt x="385712" y="69213"/>
                      <a:pt x="385712" y="145920"/>
                    </a:cubicBezTo>
                    <a:cubicBezTo>
                      <a:pt x="385712" y="206140"/>
                      <a:pt x="352604" y="257232"/>
                      <a:pt x="292520" y="278214"/>
                    </a:cubicBezTo>
                    <a:lnTo>
                      <a:pt x="404514" y="481220"/>
                    </a:lnTo>
                    <a:lnTo>
                      <a:pt x="297697" y="481220"/>
                    </a:lnTo>
                    <a:lnTo>
                      <a:pt x="194695" y="292520"/>
                    </a:lnTo>
                    <a:lnTo>
                      <a:pt x="95508" y="292520"/>
                    </a:lnTo>
                    <a:lnTo>
                      <a:pt x="95508" y="481220"/>
                    </a:lnTo>
                    <a:lnTo>
                      <a:pt x="0" y="481220"/>
                    </a:lnTo>
                    <a:lnTo>
                      <a:pt x="0" y="0"/>
                    </a:lnTo>
                    <a:close/>
                    <a:moveTo>
                      <a:pt x="219628" y="214996"/>
                    </a:moveTo>
                    <a:cubicBezTo>
                      <a:pt x="264044" y="214996"/>
                      <a:pt x="290340" y="185703"/>
                      <a:pt x="290340" y="148100"/>
                    </a:cubicBezTo>
                    <a:cubicBezTo>
                      <a:pt x="290340" y="110496"/>
                      <a:pt x="264044" y="81203"/>
                      <a:pt x="219628" y="81203"/>
                    </a:cubicBezTo>
                    <a:lnTo>
                      <a:pt x="95508" y="81203"/>
                    </a:lnTo>
                    <a:lnTo>
                      <a:pt x="95508" y="214996"/>
                    </a:lnTo>
                    <a:lnTo>
                      <a:pt x="219628" y="214996"/>
                    </a:lnTo>
                    <a:close/>
                  </a:path>
                </a:pathLst>
              </a:custGeom>
              <a:solidFill>
                <a:srgbClr val="333333"/>
              </a:solidFill>
              <a:ln w="0" cap="flat">
                <a:noFill/>
                <a:prstDash val="solid"/>
                <a:miter/>
              </a:ln>
            </p:spPr>
            <p:txBody>
              <a:bodyPr rtlCol="0" anchor="ctr"/>
              <a:lstStyle/>
              <a:p>
                <a:endParaRPr lang="en-US"/>
              </a:p>
            </p:txBody>
          </p:sp>
          <p:sp>
            <p:nvSpPr>
              <p:cNvPr id="1249" name="Freeform: Shape 1248">
                <a:extLst>
                  <a:ext uri="{FF2B5EF4-FFF2-40B4-BE49-F238E27FC236}">
                    <a16:creationId xmlns:a16="http://schemas.microsoft.com/office/drawing/2014/main" id="{16E4D002-CB94-178D-37F3-9DAEA265DD57}"/>
                  </a:ext>
                </a:extLst>
              </p:cNvPr>
              <p:cNvSpPr/>
              <p:nvPr/>
            </p:nvSpPr>
            <p:spPr>
              <a:xfrm>
                <a:off x="8020311" y="3997451"/>
                <a:ext cx="342930" cy="496343"/>
              </a:xfrm>
              <a:custGeom>
                <a:avLst/>
                <a:gdLst>
                  <a:gd name="connsiteX0" fmla="*/ 0 w 342930"/>
                  <a:gd name="connsiteY0" fmla="*/ 136 h 496343"/>
                  <a:gd name="connsiteX1" fmla="*/ 94010 w 342930"/>
                  <a:gd name="connsiteY1" fmla="*/ 136 h 496343"/>
                  <a:gd name="connsiteX2" fmla="*/ 94010 w 342930"/>
                  <a:gd name="connsiteY2" fmla="*/ 191153 h 496343"/>
                  <a:gd name="connsiteX3" fmla="*/ 208320 w 342930"/>
                  <a:gd name="connsiteY3" fmla="*/ 127935 h 496343"/>
                  <a:gd name="connsiteX4" fmla="*/ 342930 w 342930"/>
                  <a:gd name="connsiteY4" fmla="*/ 268540 h 496343"/>
                  <a:gd name="connsiteX5" fmla="*/ 342930 w 342930"/>
                  <a:gd name="connsiteY5" fmla="*/ 496343 h 496343"/>
                  <a:gd name="connsiteX6" fmla="*/ 249738 w 342930"/>
                  <a:gd name="connsiteY6" fmla="*/ 496343 h 496343"/>
                  <a:gd name="connsiteX7" fmla="*/ 249738 w 342930"/>
                  <a:gd name="connsiteY7" fmla="*/ 286525 h 496343"/>
                  <a:gd name="connsiteX8" fmla="*/ 194831 w 342930"/>
                  <a:gd name="connsiteY8" fmla="*/ 213633 h 496343"/>
                  <a:gd name="connsiteX9" fmla="*/ 156546 w 342930"/>
                  <a:gd name="connsiteY9" fmla="*/ 213633 h 496343"/>
                  <a:gd name="connsiteX10" fmla="*/ 94146 w 342930"/>
                  <a:gd name="connsiteY10" fmla="*/ 286525 h 496343"/>
                  <a:gd name="connsiteX11" fmla="*/ 94146 w 342930"/>
                  <a:gd name="connsiteY11" fmla="*/ 496343 h 496343"/>
                  <a:gd name="connsiteX12" fmla="*/ 136 w 342930"/>
                  <a:gd name="connsiteY12" fmla="*/ 496343 h 496343"/>
                  <a:gd name="connsiteX13" fmla="*/ 136 w 342930"/>
                  <a:gd name="connsiteY13" fmla="*/ 0 h 496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2930" h="496343">
                    <a:moveTo>
                      <a:pt x="0" y="136"/>
                    </a:moveTo>
                    <a:lnTo>
                      <a:pt x="94010" y="136"/>
                    </a:lnTo>
                    <a:lnTo>
                      <a:pt x="94010" y="191153"/>
                    </a:lnTo>
                    <a:cubicBezTo>
                      <a:pt x="115809" y="152050"/>
                      <a:pt x="148917" y="127935"/>
                      <a:pt x="208320" y="127935"/>
                    </a:cubicBezTo>
                    <a:cubicBezTo>
                      <a:pt x="291838" y="127935"/>
                      <a:pt x="342930" y="174531"/>
                      <a:pt x="342930" y="268540"/>
                    </a:cubicBezTo>
                    <a:lnTo>
                      <a:pt x="342930" y="496343"/>
                    </a:lnTo>
                    <a:lnTo>
                      <a:pt x="249738" y="496343"/>
                    </a:lnTo>
                    <a:lnTo>
                      <a:pt x="249738" y="286525"/>
                    </a:lnTo>
                    <a:cubicBezTo>
                      <a:pt x="249738" y="239929"/>
                      <a:pt x="227121" y="213633"/>
                      <a:pt x="194831" y="213633"/>
                    </a:cubicBezTo>
                    <a:lnTo>
                      <a:pt x="156546" y="213633"/>
                    </a:lnTo>
                    <a:cubicBezTo>
                      <a:pt x="121940" y="213633"/>
                      <a:pt x="94146" y="242926"/>
                      <a:pt x="94146" y="286525"/>
                    </a:cubicBezTo>
                    <a:lnTo>
                      <a:pt x="94146" y="496343"/>
                    </a:lnTo>
                    <a:lnTo>
                      <a:pt x="136" y="496343"/>
                    </a:lnTo>
                    <a:lnTo>
                      <a:pt x="136" y="0"/>
                    </a:lnTo>
                    <a:close/>
                  </a:path>
                </a:pathLst>
              </a:custGeom>
              <a:solidFill>
                <a:srgbClr val="333333"/>
              </a:solidFill>
              <a:ln w="0" cap="flat">
                <a:noFill/>
                <a:prstDash val="solid"/>
                <a:miter/>
              </a:ln>
            </p:spPr>
            <p:txBody>
              <a:bodyPr rtlCol="0" anchor="ctr"/>
              <a:lstStyle/>
              <a:p>
                <a:endParaRPr lang="en-US"/>
              </a:p>
            </p:txBody>
          </p:sp>
          <p:sp>
            <p:nvSpPr>
              <p:cNvPr id="1250" name="Freeform: Shape 1249">
                <a:extLst>
                  <a:ext uri="{FF2B5EF4-FFF2-40B4-BE49-F238E27FC236}">
                    <a16:creationId xmlns:a16="http://schemas.microsoft.com/office/drawing/2014/main" id="{27E0450A-6946-934E-13DC-91A7A39D39D1}"/>
                  </a:ext>
                </a:extLst>
              </p:cNvPr>
              <p:cNvSpPr/>
              <p:nvPr/>
            </p:nvSpPr>
            <p:spPr>
              <a:xfrm>
                <a:off x="8412698" y="4136694"/>
                <a:ext cx="388028" cy="485035"/>
              </a:xfrm>
              <a:custGeom>
                <a:avLst/>
                <a:gdLst>
                  <a:gd name="connsiteX0" fmla="*/ 172215 w 388028"/>
                  <a:gd name="connsiteY0" fmla="*/ 357236 h 485035"/>
                  <a:gd name="connsiteX1" fmla="*/ 127117 w 388028"/>
                  <a:gd name="connsiteY1" fmla="*/ 357236 h 485035"/>
                  <a:gd name="connsiteX2" fmla="*/ 0 w 388028"/>
                  <a:gd name="connsiteY2" fmla="*/ 0 h 485035"/>
                  <a:gd name="connsiteX3" fmla="*/ 93192 w 388028"/>
                  <a:gd name="connsiteY3" fmla="*/ 0 h 485035"/>
                  <a:gd name="connsiteX4" fmla="*/ 187883 w 388028"/>
                  <a:gd name="connsiteY4" fmla="*/ 269903 h 485035"/>
                  <a:gd name="connsiteX5" fmla="*/ 202189 w 388028"/>
                  <a:gd name="connsiteY5" fmla="*/ 269903 h 485035"/>
                  <a:gd name="connsiteX6" fmla="*/ 300013 w 388028"/>
                  <a:gd name="connsiteY6" fmla="*/ 0 h 485035"/>
                  <a:gd name="connsiteX7" fmla="*/ 388028 w 388028"/>
                  <a:gd name="connsiteY7" fmla="*/ 0 h 485035"/>
                  <a:gd name="connsiteX8" fmla="*/ 214315 w 388028"/>
                  <a:gd name="connsiteY8" fmla="*/ 485035 h 485035"/>
                  <a:gd name="connsiteX9" fmla="*/ 126300 w 388028"/>
                  <a:gd name="connsiteY9" fmla="*/ 485035 h 485035"/>
                  <a:gd name="connsiteX10" fmla="*/ 172215 w 388028"/>
                  <a:gd name="connsiteY10" fmla="*/ 357236 h 485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8028" h="485035">
                    <a:moveTo>
                      <a:pt x="172215" y="357236"/>
                    </a:moveTo>
                    <a:lnTo>
                      <a:pt x="127117" y="357236"/>
                    </a:lnTo>
                    <a:lnTo>
                      <a:pt x="0" y="0"/>
                    </a:lnTo>
                    <a:lnTo>
                      <a:pt x="93192" y="0"/>
                    </a:lnTo>
                    <a:lnTo>
                      <a:pt x="187883" y="269903"/>
                    </a:lnTo>
                    <a:lnTo>
                      <a:pt x="202189" y="269903"/>
                    </a:lnTo>
                    <a:lnTo>
                      <a:pt x="300013" y="0"/>
                    </a:lnTo>
                    <a:lnTo>
                      <a:pt x="388028" y="0"/>
                    </a:lnTo>
                    <a:lnTo>
                      <a:pt x="214315" y="485035"/>
                    </a:lnTo>
                    <a:lnTo>
                      <a:pt x="126300" y="485035"/>
                    </a:lnTo>
                    <a:lnTo>
                      <a:pt x="172215" y="357236"/>
                    </a:lnTo>
                    <a:close/>
                  </a:path>
                </a:pathLst>
              </a:custGeom>
              <a:solidFill>
                <a:srgbClr val="333333"/>
              </a:solidFill>
              <a:ln w="0" cap="flat">
                <a:noFill/>
                <a:prstDash val="solid"/>
                <a:miter/>
              </a:ln>
            </p:spPr>
            <p:txBody>
              <a:bodyPr rtlCol="0" anchor="ctr"/>
              <a:lstStyle/>
              <a:p>
                <a:endParaRPr lang="en-US"/>
              </a:p>
            </p:txBody>
          </p:sp>
          <p:sp>
            <p:nvSpPr>
              <p:cNvPr id="1251" name="Freeform: Shape 1250">
                <a:extLst>
                  <a:ext uri="{FF2B5EF4-FFF2-40B4-BE49-F238E27FC236}">
                    <a16:creationId xmlns:a16="http://schemas.microsoft.com/office/drawing/2014/main" id="{9870E8FD-A65F-1ACA-F9D8-E75D30656B94}"/>
                  </a:ext>
                </a:extLst>
              </p:cNvPr>
              <p:cNvSpPr/>
              <p:nvPr/>
            </p:nvSpPr>
            <p:spPr>
              <a:xfrm>
                <a:off x="8834515" y="4038324"/>
                <a:ext cx="249057" cy="455742"/>
              </a:xfrm>
              <a:custGeom>
                <a:avLst/>
                <a:gdLst>
                  <a:gd name="connsiteX0" fmla="*/ 64717 w 249057"/>
                  <a:gd name="connsiteY0" fmla="*/ 367591 h 455742"/>
                  <a:gd name="connsiteX1" fmla="*/ 64717 w 249057"/>
                  <a:gd name="connsiteY1" fmla="*/ 175893 h 455742"/>
                  <a:gd name="connsiteX2" fmla="*/ 0 w 249057"/>
                  <a:gd name="connsiteY2" fmla="*/ 175893 h 455742"/>
                  <a:gd name="connsiteX3" fmla="*/ 0 w 249057"/>
                  <a:gd name="connsiteY3" fmla="*/ 98506 h 455742"/>
                  <a:gd name="connsiteX4" fmla="*/ 64717 w 249057"/>
                  <a:gd name="connsiteY4" fmla="*/ 98506 h 455742"/>
                  <a:gd name="connsiteX5" fmla="*/ 64717 w 249057"/>
                  <a:gd name="connsiteY5" fmla="*/ 0 h 455742"/>
                  <a:gd name="connsiteX6" fmla="*/ 158727 w 249057"/>
                  <a:gd name="connsiteY6" fmla="*/ 0 h 455742"/>
                  <a:gd name="connsiteX7" fmla="*/ 158727 w 249057"/>
                  <a:gd name="connsiteY7" fmla="*/ 98506 h 455742"/>
                  <a:gd name="connsiteX8" fmla="*/ 246741 w 249057"/>
                  <a:gd name="connsiteY8" fmla="*/ 98506 h 455742"/>
                  <a:gd name="connsiteX9" fmla="*/ 246741 w 249057"/>
                  <a:gd name="connsiteY9" fmla="*/ 175893 h 455742"/>
                  <a:gd name="connsiteX10" fmla="*/ 158727 w 249057"/>
                  <a:gd name="connsiteY10" fmla="*/ 175893 h 455742"/>
                  <a:gd name="connsiteX11" fmla="*/ 158727 w 249057"/>
                  <a:gd name="connsiteY11" fmla="*/ 342113 h 455742"/>
                  <a:gd name="connsiteX12" fmla="*/ 190335 w 249057"/>
                  <a:gd name="connsiteY12" fmla="*/ 373722 h 455742"/>
                  <a:gd name="connsiteX13" fmla="*/ 249057 w 249057"/>
                  <a:gd name="connsiteY13" fmla="*/ 373722 h 455742"/>
                  <a:gd name="connsiteX14" fmla="*/ 249057 w 249057"/>
                  <a:gd name="connsiteY14" fmla="*/ 455742 h 455742"/>
                  <a:gd name="connsiteX15" fmla="*/ 157364 w 249057"/>
                  <a:gd name="connsiteY15" fmla="*/ 455742 h 455742"/>
                  <a:gd name="connsiteX16" fmla="*/ 64853 w 249057"/>
                  <a:gd name="connsiteY16" fmla="*/ 367728 h 455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9057" h="455742">
                    <a:moveTo>
                      <a:pt x="64717" y="367591"/>
                    </a:moveTo>
                    <a:lnTo>
                      <a:pt x="64717" y="175893"/>
                    </a:lnTo>
                    <a:lnTo>
                      <a:pt x="0" y="175893"/>
                    </a:lnTo>
                    <a:lnTo>
                      <a:pt x="0" y="98506"/>
                    </a:lnTo>
                    <a:lnTo>
                      <a:pt x="64717" y="98506"/>
                    </a:lnTo>
                    <a:lnTo>
                      <a:pt x="64717" y="0"/>
                    </a:lnTo>
                    <a:lnTo>
                      <a:pt x="158727" y="0"/>
                    </a:lnTo>
                    <a:lnTo>
                      <a:pt x="158727" y="98506"/>
                    </a:lnTo>
                    <a:lnTo>
                      <a:pt x="246741" y="98506"/>
                    </a:lnTo>
                    <a:lnTo>
                      <a:pt x="246741" y="175893"/>
                    </a:lnTo>
                    <a:lnTo>
                      <a:pt x="158727" y="175893"/>
                    </a:lnTo>
                    <a:lnTo>
                      <a:pt x="158727" y="342113"/>
                    </a:lnTo>
                    <a:cubicBezTo>
                      <a:pt x="158727" y="364730"/>
                      <a:pt x="166220" y="373722"/>
                      <a:pt x="190335" y="373722"/>
                    </a:cubicBezTo>
                    <a:lnTo>
                      <a:pt x="249057" y="373722"/>
                    </a:lnTo>
                    <a:lnTo>
                      <a:pt x="249057" y="455742"/>
                    </a:lnTo>
                    <a:lnTo>
                      <a:pt x="157364" y="455742"/>
                    </a:lnTo>
                    <a:cubicBezTo>
                      <a:pt x="97961" y="455742"/>
                      <a:pt x="64853" y="424133"/>
                      <a:pt x="64853" y="367728"/>
                    </a:cubicBezTo>
                    <a:close/>
                  </a:path>
                </a:pathLst>
              </a:custGeom>
              <a:solidFill>
                <a:srgbClr val="333333"/>
              </a:solidFill>
              <a:ln w="0" cap="flat">
                <a:noFill/>
                <a:prstDash val="solid"/>
                <a:miter/>
              </a:ln>
            </p:spPr>
            <p:txBody>
              <a:bodyPr rtlCol="0" anchor="ctr"/>
              <a:lstStyle/>
              <a:p>
                <a:endParaRPr lang="en-US"/>
              </a:p>
            </p:txBody>
          </p:sp>
          <p:sp>
            <p:nvSpPr>
              <p:cNvPr id="1252" name="Freeform: Shape 1251">
                <a:extLst>
                  <a:ext uri="{FF2B5EF4-FFF2-40B4-BE49-F238E27FC236}">
                    <a16:creationId xmlns:a16="http://schemas.microsoft.com/office/drawing/2014/main" id="{E566B05A-280A-4C9F-FE9B-6AF16B6ABBE5}"/>
                  </a:ext>
                </a:extLst>
              </p:cNvPr>
              <p:cNvSpPr/>
              <p:nvPr/>
            </p:nvSpPr>
            <p:spPr>
              <a:xfrm>
                <a:off x="9160824" y="3997451"/>
                <a:ext cx="342930" cy="496343"/>
              </a:xfrm>
              <a:custGeom>
                <a:avLst/>
                <a:gdLst>
                  <a:gd name="connsiteX0" fmla="*/ 0 w 342930"/>
                  <a:gd name="connsiteY0" fmla="*/ 136 h 496343"/>
                  <a:gd name="connsiteX1" fmla="*/ 94010 w 342930"/>
                  <a:gd name="connsiteY1" fmla="*/ 136 h 496343"/>
                  <a:gd name="connsiteX2" fmla="*/ 94010 w 342930"/>
                  <a:gd name="connsiteY2" fmla="*/ 191153 h 496343"/>
                  <a:gd name="connsiteX3" fmla="*/ 208320 w 342930"/>
                  <a:gd name="connsiteY3" fmla="*/ 127935 h 496343"/>
                  <a:gd name="connsiteX4" fmla="*/ 342930 w 342930"/>
                  <a:gd name="connsiteY4" fmla="*/ 268540 h 496343"/>
                  <a:gd name="connsiteX5" fmla="*/ 342930 w 342930"/>
                  <a:gd name="connsiteY5" fmla="*/ 496343 h 496343"/>
                  <a:gd name="connsiteX6" fmla="*/ 249738 w 342930"/>
                  <a:gd name="connsiteY6" fmla="*/ 496343 h 496343"/>
                  <a:gd name="connsiteX7" fmla="*/ 249738 w 342930"/>
                  <a:gd name="connsiteY7" fmla="*/ 286525 h 496343"/>
                  <a:gd name="connsiteX8" fmla="*/ 194831 w 342930"/>
                  <a:gd name="connsiteY8" fmla="*/ 213633 h 496343"/>
                  <a:gd name="connsiteX9" fmla="*/ 156546 w 342930"/>
                  <a:gd name="connsiteY9" fmla="*/ 213633 h 496343"/>
                  <a:gd name="connsiteX10" fmla="*/ 94146 w 342930"/>
                  <a:gd name="connsiteY10" fmla="*/ 286525 h 496343"/>
                  <a:gd name="connsiteX11" fmla="*/ 94146 w 342930"/>
                  <a:gd name="connsiteY11" fmla="*/ 496343 h 496343"/>
                  <a:gd name="connsiteX12" fmla="*/ 136 w 342930"/>
                  <a:gd name="connsiteY12" fmla="*/ 496343 h 496343"/>
                  <a:gd name="connsiteX13" fmla="*/ 136 w 342930"/>
                  <a:gd name="connsiteY13" fmla="*/ 0 h 496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2930" h="496343">
                    <a:moveTo>
                      <a:pt x="0" y="136"/>
                    </a:moveTo>
                    <a:lnTo>
                      <a:pt x="94010" y="136"/>
                    </a:lnTo>
                    <a:lnTo>
                      <a:pt x="94010" y="191153"/>
                    </a:lnTo>
                    <a:cubicBezTo>
                      <a:pt x="115809" y="152050"/>
                      <a:pt x="148917" y="127935"/>
                      <a:pt x="208320" y="127935"/>
                    </a:cubicBezTo>
                    <a:cubicBezTo>
                      <a:pt x="291838" y="127935"/>
                      <a:pt x="342930" y="174531"/>
                      <a:pt x="342930" y="268540"/>
                    </a:cubicBezTo>
                    <a:lnTo>
                      <a:pt x="342930" y="496343"/>
                    </a:lnTo>
                    <a:lnTo>
                      <a:pt x="249738" y="496343"/>
                    </a:lnTo>
                    <a:lnTo>
                      <a:pt x="249738" y="286525"/>
                    </a:lnTo>
                    <a:cubicBezTo>
                      <a:pt x="249738" y="239929"/>
                      <a:pt x="227121" y="213633"/>
                      <a:pt x="194831" y="213633"/>
                    </a:cubicBezTo>
                    <a:lnTo>
                      <a:pt x="156546" y="213633"/>
                    </a:lnTo>
                    <a:cubicBezTo>
                      <a:pt x="121940" y="213633"/>
                      <a:pt x="94146" y="242926"/>
                      <a:pt x="94146" y="286525"/>
                    </a:cubicBezTo>
                    <a:lnTo>
                      <a:pt x="94146" y="496343"/>
                    </a:lnTo>
                    <a:lnTo>
                      <a:pt x="136" y="496343"/>
                    </a:lnTo>
                    <a:lnTo>
                      <a:pt x="136" y="0"/>
                    </a:lnTo>
                    <a:close/>
                  </a:path>
                </a:pathLst>
              </a:custGeom>
              <a:solidFill>
                <a:srgbClr val="333333"/>
              </a:solidFill>
              <a:ln w="0" cap="flat">
                <a:noFill/>
                <a:prstDash val="solid"/>
                <a:miter/>
              </a:ln>
            </p:spPr>
            <p:txBody>
              <a:bodyPr rtlCol="0" anchor="ctr"/>
              <a:lstStyle/>
              <a:p>
                <a:endParaRPr lang="en-US"/>
              </a:p>
            </p:txBody>
          </p:sp>
          <p:sp>
            <p:nvSpPr>
              <p:cNvPr id="1253" name="Freeform: Shape 1252">
                <a:extLst>
                  <a:ext uri="{FF2B5EF4-FFF2-40B4-BE49-F238E27FC236}">
                    <a16:creationId xmlns:a16="http://schemas.microsoft.com/office/drawing/2014/main" id="{B836B460-62D7-E006-4ABC-FF34E86A6DAC}"/>
                  </a:ext>
                </a:extLst>
              </p:cNvPr>
              <p:cNvSpPr/>
              <p:nvPr/>
            </p:nvSpPr>
            <p:spPr>
              <a:xfrm>
                <a:off x="9601443" y="4125386"/>
                <a:ext cx="573867" cy="368408"/>
              </a:xfrm>
              <a:custGeom>
                <a:avLst/>
                <a:gdLst>
                  <a:gd name="connsiteX0" fmla="*/ 0 w 573867"/>
                  <a:gd name="connsiteY0" fmla="*/ 11308 h 368408"/>
                  <a:gd name="connsiteX1" fmla="*/ 90195 w 573867"/>
                  <a:gd name="connsiteY1" fmla="*/ 11308 h 368408"/>
                  <a:gd name="connsiteX2" fmla="*/ 90195 w 573867"/>
                  <a:gd name="connsiteY2" fmla="*/ 62400 h 368408"/>
                  <a:gd name="connsiteX3" fmla="*/ 203006 w 573867"/>
                  <a:gd name="connsiteY3" fmla="*/ 0 h 368408"/>
                  <a:gd name="connsiteX4" fmla="*/ 319632 w 573867"/>
                  <a:gd name="connsiteY4" fmla="*/ 65398 h 368408"/>
                  <a:gd name="connsiteX5" fmla="*/ 442254 w 573867"/>
                  <a:gd name="connsiteY5" fmla="*/ 0 h 368408"/>
                  <a:gd name="connsiteX6" fmla="*/ 573868 w 573867"/>
                  <a:gd name="connsiteY6" fmla="*/ 134611 h 368408"/>
                  <a:gd name="connsiteX7" fmla="*/ 573868 w 573867"/>
                  <a:gd name="connsiteY7" fmla="*/ 368408 h 368408"/>
                  <a:gd name="connsiteX8" fmla="*/ 480675 w 573867"/>
                  <a:gd name="connsiteY8" fmla="*/ 368408 h 368408"/>
                  <a:gd name="connsiteX9" fmla="*/ 480675 w 573867"/>
                  <a:gd name="connsiteY9" fmla="*/ 158590 h 368408"/>
                  <a:gd name="connsiteX10" fmla="*/ 428765 w 573867"/>
                  <a:gd name="connsiteY10" fmla="*/ 85698 h 368408"/>
                  <a:gd name="connsiteX11" fmla="*/ 394977 w 573867"/>
                  <a:gd name="connsiteY11" fmla="*/ 85698 h 368408"/>
                  <a:gd name="connsiteX12" fmla="*/ 334075 w 573867"/>
                  <a:gd name="connsiteY12" fmla="*/ 158590 h 368408"/>
                  <a:gd name="connsiteX13" fmla="*/ 334075 w 573867"/>
                  <a:gd name="connsiteY13" fmla="*/ 368408 h 368408"/>
                  <a:gd name="connsiteX14" fmla="*/ 240883 w 573867"/>
                  <a:gd name="connsiteY14" fmla="*/ 368408 h 368408"/>
                  <a:gd name="connsiteX15" fmla="*/ 240883 w 573867"/>
                  <a:gd name="connsiteY15" fmla="*/ 158590 h 368408"/>
                  <a:gd name="connsiteX16" fmla="*/ 188292 w 573867"/>
                  <a:gd name="connsiteY16" fmla="*/ 85698 h 368408"/>
                  <a:gd name="connsiteX17" fmla="*/ 155184 w 573867"/>
                  <a:gd name="connsiteY17" fmla="*/ 85698 h 368408"/>
                  <a:gd name="connsiteX18" fmla="*/ 94282 w 573867"/>
                  <a:gd name="connsiteY18" fmla="*/ 158590 h 368408"/>
                  <a:gd name="connsiteX19" fmla="*/ 94282 w 573867"/>
                  <a:gd name="connsiteY19" fmla="*/ 368408 h 368408"/>
                  <a:gd name="connsiteX20" fmla="*/ 272 w 573867"/>
                  <a:gd name="connsiteY20" fmla="*/ 368408 h 368408"/>
                  <a:gd name="connsiteX21" fmla="*/ 272 w 573867"/>
                  <a:gd name="connsiteY21" fmla="*/ 11172 h 368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73867" h="368408">
                    <a:moveTo>
                      <a:pt x="0" y="11308"/>
                    </a:moveTo>
                    <a:lnTo>
                      <a:pt x="90195" y="11308"/>
                    </a:lnTo>
                    <a:lnTo>
                      <a:pt x="90195" y="62400"/>
                    </a:lnTo>
                    <a:cubicBezTo>
                      <a:pt x="111994" y="25614"/>
                      <a:pt x="145783" y="0"/>
                      <a:pt x="203006" y="0"/>
                    </a:cubicBezTo>
                    <a:cubicBezTo>
                      <a:pt x="257096" y="0"/>
                      <a:pt x="300013" y="21799"/>
                      <a:pt x="319632" y="65398"/>
                    </a:cubicBezTo>
                    <a:cubicBezTo>
                      <a:pt x="343748" y="24796"/>
                      <a:pt x="383532" y="0"/>
                      <a:pt x="442254" y="0"/>
                    </a:cubicBezTo>
                    <a:cubicBezTo>
                      <a:pt x="521276" y="0"/>
                      <a:pt x="573868" y="45097"/>
                      <a:pt x="573868" y="134611"/>
                    </a:cubicBezTo>
                    <a:lnTo>
                      <a:pt x="573868" y="368408"/>
                    </a:lnTo>
                    <a:lnTo>
                      <a:pt x="480675" y="368408"/>
                    </a:lnTo>
                    <a:lnTo>
                      <a:pt x="480675" y="158590"/>
                    </a:lnTo>
                    <a:cubicBezTo>
                      <a:pt x="480675" y="111994"/>
                      <a:pt x="458876" y="85698"/>
                      <a:pt x="428765" y="85698"/>
                    </a:cubicBezTo>
                    <a:lnTo>
                      <a:pt x="394977" y="85698"/>
                    </a:lnTo>
                    <a:cubicBezTo>
                      <a:pt x="362687" y="85698"/>
                      <a:pt x="334075" y="114991"/>
                      <a:pt x="334075" y="158590"/>
                    </a:cubicBezTo>
                    <a:lnTo>
                      <a:pt x="334075" y="368408"/>
                    </a:lnTo>
                    <a:lnTo>
                      <a:pt x="240883" y="368408"/>
                    </a:lnTo>
                    <a:lnTo>
                      <a:pt x="240883" y="158590"/>
                    </a:lnTo>
                    <a:cubicBezTo>
                      <a:pt x="240883" y="111994"/>
                      <a:pt x="219083" y="85698"/>
                      <a:pt x="188292" y="85698"/>
                    </a:cubicBezTo>
                    <a:lnTo>
                      <a:pt x="155184" y="85698"/>
                    </a:lnTo>
                    <a:cubicBezTo>
                      <a:pt x="122894" y="85698"/>
                      <a:pt x="94282" y="114991"/>
                      <a:pt x="94282" y="158590"/>
                    </a:cubicBezTo>
                    <a:lnTo>
                      <a:pt x="94282" y="368408"/>
                    </a:lnTo>
                    <a:lnTo>
                      <a:pt x="272" y="368408"/>
                    </a:lnTo>
                    <a:lnTo>
                      <a:pt x="272" y="11172"/>
                    </a:lnTo>
                    <a:close/>
                  </a:path>
                </a:pathLst>
              </a:custGeom>
              <a:solidFill>
                <a:srgbClr val="333333"/>
              </a:solidFill>
              <a:ln w="0" cap="flat">
                <a:noFill/>
                <a:prstDash val="solid"/>
                <a:miter/>
              </a:ln>
            </p:spPr>
            <p:txBody>
              <a:bodyPr rtlCol="0" anchor="ctr"/>
              <a:lstStyle/>
              <a:p>
                <a:endParaRPr lang="en-US"/>
              </a:p>
            </p:txBody>
          </p:sp>
          <p:sp>
            <p:nvSpPr>
              <p:cNvPr id="1254" name="Freeform: Shape 1253">
                <a:extLst>
                  <a:ext uri="{FF2B5EF4-FFF2-40B4-BE49-F238E27FC236}">
                    <a16:creationId xmlns:a16="http://schemas.microsoft.com/office/drawing/2014/main" id="{D0663970-7D14-25B8-5550-0BAF2A81E298}"/>
                  </a:ext>
                </a:extLst>
              </p:cNvPr>
              <p:cNvSpPr/>
              <p:nvPr/>
            </p:nvSpPr>
            <p:spPr>
              <a:xfrm>
                <a:off x="10436630" y="4012710"/>
                <a:ext cx="419636" cy="492528"/>
              </a:xfrm>
              <a:custGeom>
                <a:avLst/>
                <a:gdLst>
                  <a:gd name="connsiteX0" fmla="*/ 0 w 419636"/>
                  <a:gd name="connsiteY0" fmla="*/ 348108 h 492528"/>
                  <a:gd name="connsiteX1" fmla="*/ 88014 w 419636"/>
                  <a:gd name="connsiteY1" fmla="*/ 230119 h 492528"/>
                  <a:gd name="connsiteX2" fmla="*/ 87197 w 419636"/>
                  <a:gd name="connsiteY2" fmla="*/ 227803 h 492528"/>
                  <a:gd name="connsiteX3" fmla="*/ 14306 w 419636"/>
                  <a:gd name="connsiteY3" fmla="*/ 120305 h 492528"/>
                  <a:gd name="connsiteX4" fmla="*/ 179026 w 419636"/>
                  <a:gd name="connsiteY4" fmla="*/ 0 h 492528"/>
                  <a:gd name="connsiteX5" fmla="*/ 316635 w 419636"/>
                  <a:gd name="connsiteY5" fmla="*/ 0 h 492528"/>
                  <a:gd name="connsiteX6" fmla="*/ 316635 w 419636"/>
                  <a:gd name="connsiteY6" fmla="*/ 79704 h 492528"/>
                  <a:gd name="connsiteX7" fmla="*/ 166220 w 419636"/>
                  <a:gd name="connsiteY7" fmla="*/ 79704 h 492528"/>
                  <a:gd name="connsiteX8" fmla="*/ 105318 w 419636"/>
                  <a:gd name="connsiteY8" fmla="*/ 136110 h 492528"/>
                  <a:gd name="connsiteX9" fmla="*/ 166220 w 419636"/>
                  <a:gd name="connsiteY9" fmla="*/ 192515 h 492528"/>
                  <a:gd name="connsiteX10" fmla="*/ 276715 w 419636"/>
                  <a:gd name="connsiteY10" fmla="*/ 192515 h 492528"/>
                  <a:gd name="connsiteX11" fmla="*/ 276715 w 419636"/>
                  <a:gd name="connsiteY11" fmla="*/ 135428 h 492528"/>
                  <a:gd name="connsiteX12" fmla="*/ 366229 w 419636"/>
                  <a:gd name="connsiteY12" fmla="*/ 135428 h 492528"/>
                  <a:gd name="connsiteX13" fmla="*/ 366229 w 419636"/>
                  <a:gd name="connsiteY13" fmla="*/ 192515 h 492528"/>
                  <a:gd name="connsiteX14" fmla="*/ 419637 w 419636"/>
                  <a:gd name="connsiteY14" fmla="*/ 192515 h 492528"/>
                  <a:gd name="connsiteX15" fmla="*/ 419637 w 419636"/>
                  <a:gd name="connsiteY15" fmla="*/ 268404 h 492528"/>
                  <a:gd name="connsiteX16" fmla="*/ 366229 w 419636"/>
                  <a:gd name="connsiteY16" fmla="*/ 268404 h 492528"/>
                  <a:gd name="connsiteX17" fmla="*/ 366229 w 419636"/>
                  <a:gd name="connsiteY17" fmla="*/ 332304 h 492528"/>
                  <a:gd name="connsiteX18" fmla="*/ 188019 w 419636"/>
                  <a:gd name="connsiteY18" fmla="*/ 492529 h 492528"/>
                  <a:gd name="connsiteX19" fmla="*/ 0 w 419636"/>
                  <a:gd name="connsiteY19" fmla="*/ 348108 h 492528"/>
                  <a:gd name="connsiteX20" fmla="*/ 163903 w 419636"/>
                  <a:gd name="connsiteY20" fmla="*/ 412008 h 492528"/>
                  <a:gd name="connsiteX21" fmla="*/ 206004 w 419636"/>
                  <a:gd name="connsiteY21" fmla="*/ 412008 h 492528"/>
                  <a:gd name="connsiteX22" fmla="*/ 277396 w 419636"/>
                  <a:gd name="connsiteY22" fmla="*/ 338299 h 492528"/>
                  <a:gd name="connsiteX23" fmla="*/ 277396 w 419636"/>
                  <a:gd name="connsiteY23" fmla="*/ 268404 h 492528"/>
                  <a:gd name="connsiteX24" fmla="*/ 162405 w 419636"/>
                  <a:gd name="connsiteY24" fmla="*/ 268404 h 492528"/>
                  <a:gd name="connsiteX25" fmla="*/ 91012 w 419636"/>
                  <a:gd name="connsiteY25" fmla="*/ 339116 h 492528"/>
                  <a:gd name="connsiteX26" fmla="*/ 163903 w 419636"/>
                  <a:gd name="connsiteY26" fmla="*/ 412008 h 492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19636" h="492528">
                    <a:moveTo>
                      <a:pt x="0" y="348108"/>
                    </a:moveTo>
                    <a:cubicBezTo>
                      <a:pt x="0" y="287206"/>
                      <a:pt x="34606" y="248104"/>
                      <a:pt x="88014" y="230119"/>
                    </a:cubicBezTo>
                    <a:lnTo>
                      <a:pt x="87197" y="227803"/>
                    </a:lnTo>
                    <a:cubicBezTo>
                      <a:pt x="44280" y="209819"/>
                      <a:pt x="14306" y="172215"/>
                      <a:pt x="14306" y="120305"/>
                    </a:cubicBezTo>
                    <a:cubicBezTo>
                      <a:pt x="14306" y="54090"/>
                      <a:pt x="63899" y="0"/>
                      <a:pt x="179026" y="0"/>
                    </a:cubicBezTo>
                    <a:lnTo>
                      <a:pt x="316635" y="0"/>
                    </a:lnTo>
                    <a:lnTo>
                      <a:pt x="316635" y="79704"/>
                    </a:lnTo>
                    <a:lnTo>
                      <a:pt x="166220" y="79704"/>
                    </a:lnTo>
                    <a:cubicBezTo>
                      <a:pt x="128616" y="79704"/>
                      <a:pt x="105318" y="100822"/>
                      <a:pt x="105318" y="136110"/>
                    </a:cubicBezTo>
                    <a:cubicBezTo>
                      <a:pt x="105318" y="171397"/>
                      <a:pt x="129433" y="192515"/>
                      <a:pt x="166220" y="192515"/>
                    </a:cubicBezTo>
                    <a:lnTo>
                      <a:pt x="276715" y="192515"/>
                    </a:lnTo>
                    <a:lnTo>
                      <a:pt x="276715" y="135428"/>
                    </a:lnTo>
                    <a:lnTo>
                      <a:pt x="366229" y="135428"/>
                    </a:lnTo>
                    <a:lnTo>
                      <a:pt x="366229" y="192515"/>
                    </a:lnTo>
                    <a:lnTo>
                      <a:pt x="419637" y="192515"/>
                    </a:lnTo>
                    <a:lnTo>
                      <a:pt x="419637" y="268404"/>
                    </a:lnTo>
                    <a:lnTo>
                      <a:pt x="366229" y="268404"/>
                    </a:lnTo>
                    <a:lnTo>
                      <a:pt x="366229" y="332304"/>
                    </a:lnTo>
                    <a:cubicBezTo>
                      <a:pt x="366229" y="432308"/>
                      <a:pt x="303828" y="492529"/>
                      <a:pt x="188019" y="492529"/>
                    </a:cubicBezTo>
                    <a:cubicBezTo>
                      <a:pt x="72210" y="492529"/>
                      <a:pt x="0" y="437622"/>
                      <a:pt x="0" y="348108"/>
                    </a:cubicBezTo>
                    <a:close/>
                    <a:moveTo>
                      <a:pt x="163903" y="412008"/>
                    </a:moveTo>
                    <a:lnTo>
                      <a:pt x="206004" y="412008"/>
                    </a:lnTo>
                    <a:cubicBezTo>
                      <a:pt x="248103" y="412008"/>
                      <a:pt x="277396" y="385712"/>
                      <a:pt x="277396" y="338299"/>
                    </a:cubicBezTo>
                    <a:lnTo>
                      <a:pt x="277396" y="268404"/>
                    </a:lnTo>
                    <a:lnTo>
                      <a:pt x="162405" y="268404"/>
                    </a:lnTo>
                    <a:cubicBezTo>
                      <a:pt x="123302" y="268404"/>
                      <a:pt x="91012" y="292520"/>
                      <a:pt x="91012" y="339116"/>
                    </a:cubicBezTo>
                    <a:cubicBezTo>
                      <a:pt x="91012" y="385712"/>
                      <a:pt x="122621" y="412008"/>
                      <a:pt x="163903" y="412008"/>
                    </a:cubicBezTo>
                    <a:close/>
                  </a:path>
                </a:pathLst>
              </a:custGeom>
              <a:solidFill>
                <a:srgbClr val="333333"/>
              </a:solidFill>
              <a:ln w="0" cap="flat">
                <a:noFill/>
                <a:prstDash val="solid"/>
                <a:miter/>
              </a:ln>
            </p:spPr>
            <p:txBody>
              <a:bodyPr rtlCol="0" anchor="ctr"/>
              <a:lstStyle/>
              <a:p>
                <a:endParaRPr lang="en-US"/>
              </a:p>
            </p:txBody>
          </p:sp>
          <p:grpSp>
            <p:nvGrpSpPr>
              <p:cNvPr id="1255" name="Graphic 355">
                <a:extLst>
                  <a:ext uri="{FF2B5EF4-FFF2-40B4-BE49-F238E27FC236}">
                    <a16:creationId xmlns:a16="http://schemas.microsoft.com/office/drawing/2014/main" id="{95260A9B-3DAE-A5D6-35B7-377D11171F44}"/>
                  </a:ext>
                </a:extLst>
              </p:cNvPr>
              <p:cNvGrpSpPr/>
              <p:nvPr/>
            </p:nvGrpSpPr>
            <p:grpSpPr>
              <a:xfrm>
                <a:off x="7538273" y="4750208"/>
                <a:ext cx="3758611" cy="808346"/>
                <a:chOff x="7538273" y="4750208"/>
                <a:chExt cx="3758611" cy="808346"/>
              </a:xfrm>
              <a:solidFill>
                <a:srgbClr val="333333"/>
              </a:solidFill>
            </p:grpSpPr>
            <p:sp>
              <p:nvSpPr>
                <p:cNvPr id="1256" name="Freeform: Shape 1255">
                  <a:extLst>
                    <a:ext uri="{FF2B5EF4-FFF2-40B4-BE49-F238E27FC236}">
                      <a16:creationId xmlns:a16="http://schemas.microsoft.com/office/drawing/2014/main" id="{1D2A9D81-EF5B-9002-7186-7796BC4C304E}"/>
                    </a:ext>
                  </a:extLst>
                </p:cNvPr>
                <p:cNvSpPr/>
                <p:nvPr/>
              </p:nvSpPr>
              <p:spPr>
                <a:xfrm>
                  <a:off x="7538273" y="4774188"/>
                  <a:ext cx="644170" cy="766382"/>
                </a:xfrm>
                <a:custGeom>
                  <a:avLst/>
                  <a:gdLst>
                    <a:gd name="connsiteX0" fmla="*/ 0 w 644170"/>
                    <a:gd name="connsiteY0" fmla="*/ 0 h 766382"/>
                    <a:gd name="connsiteX1" fmla="*/ 360370 w 644170"/>
                    <a:gd name="connsiteY1" fmla="*/ 0 h 766382"/>
                    <a:gd name="connsiteX2" fmla="*/ 614196 w 644170"/>
                    <a:gd name="connsiteY2" fmla="*/ 232299 h 766382"/>
                    <a:gd name="connsiteX3" fmla="*/ 465688 w 644170"/>
                    <a:gd name="connsiteY3" fmla="*/ 443071 h 766382"/>
                    <a:gd name="connsiteX4" fmla="*/ 644170 w 644170"/>
                    <a:gd name="connsiteY4" fmla="*/ 766383 h 766382"/>
                    <a:gd name="connsiteX5" fmla="*/ 474135 w 644170"/>
                    <a:gd name="connsiteY5" fmla="*/ 766383 h 766382"/>
                    <a:gd name="connsiteX6" fmla="*/ 310095 w 644170"/>
                    <a:gd name="connsiteY6" fmla="*/ 465824 h 766382"/>
                    <a:gd name="connsiteX7" fmla="*/ 152050 w 644170"/>
                    <a:gd name="connsiteY7" fmla="*/ 465824 h 766382"/>
                    <a:gd name="connsiteX8" fmla="*/ 152050 w 644170"/>
                    <a:gd name="connsiteY8" fmla="*/ 766383 h 766382"/>
                    <a:gd name="connsiteX9" fmla="*/ 0 w 644170"/>
                    <a:gd name="connsiteY9" fmla="*/ 766383 h 766382"/>
                    <a:gd name="connsiteX10" fmla="*/ 0 w 644170"/>
                    <a:gd name="connsiteY10" fmla="*/ 0 h 766382"/>
                    <a:gd name="connsiteX11" fmla="*/ 349743 w 644170"/>
                    <a:gd name="connsiteY11" fmla="*/ 342522 h 766382"/>
                    <a:gd name="connsiteX12" fmla="*/ 462282 w 644170"/>
                    <a:gd name="connsiteY12" fmla="*/ 235978 h 766382"/>
                    <a:gd name="connsiteX13" fmla="*/ 349743 w 644170"/>
                    <a:gd name="connsiteY13" fmla="*/ 129433 h 766382"/>
                    <a:gd name="connsiteX14" fmla="*/ 152186 w 644170"/>
                    <a:gd name="connsiteY14" fmla="*/ 129433 h 766382"/>
                    <a:gd name="connsiteX15" fmla="*/ 152186 w 644170"/>
                    <a:gd name="connsiteY15" fmla="*/ 342522 h 766382"/>
                    <a:gd name="connsiteX16" fmla="*/ 349743 w 644170"/>
                    <a:gd name="connsiteY16" fmla="*/ 342522 h 766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44170" h="766382">
                      <a:moveTo>
                        <a:pt x="0" y="0"/>
                      </a:moveTo>
                      <a:lnTo>
                        <a:pt x="360370" y="0"/>
                      </a:lnTo>
                      <a:cubicBezTo>
                        <a:pt x="529179" y="0"/>
                        <a:pt x="614196" y="110223"/>
                        <a:pt x="614196" y="232299"/>
                      </a:cubicBezTo>
                      <a:cubicBezTo>
                        <a:pt x="614196" y="328080"/>
                        <a:pt x="561469" y="409555"/>
                        <a:pt x="465688" y="443071"/>
                      </a:cubicBezTo>
                      <a:lnTo>
                        <a:pt x="644170" y="766383"/>
                      </a:lnTo>
                      <a:lnTo>
                        <a:pt x="474135" y="766383"/>
                      </a:lnTo>
                      <a:lnTo>
                        <a:pt x="310095" y="465824"/>
                      </a:lnTo>
                      <a:lnTo>
                        <a:pt x="152050" y="465824"/>
                      </a:lnTo>
                      <a:lnTo>
                        <a:pt x="152050" y="766383"/>
                      </a:lnTo>
                      <a:lnTo>
                        <a:pt x="0" y="766383"/>
                      </a:lnTo>
                      <a:lnTo>
                        <a:pt x="0" y="0"/>
                      </a:lnTo>
                      <a:close/>
                      <a:moveTo>
                        <a:pt x="349743" y="342522"/>
                      </a:moveTo>
                      <a:cubicBezTo>
                        <a:pt x="420454" y="342522"/>
                        <a:pt x="462282" y="295789"/>
                        <a:pt x="462282" y="235978"/>
                      </a:cubicBezTo>
                      <a:cubicBezTo>
                        <a:pt x="462282" y="176166"/>
                        <a:pt x="420318" y="129433"/>
                        <a:pt x="349743" y="129433"/>
                      </a:cubicBezTo>
                      <a:lnTo>
                        <a:pt x="152186" y="129433"/>
                      </a:lnTo>
                      <a:lnTo>
                        <a:pt x="152186" y="342522"/>
                      </a:lnTo>
                      <a:lnTo>
                        <a:pt x="349743" y="342522"/>
                      </a:lnTo>
                      <a:close/>
                    </a:path>
                  </a:pathLst>
                </a:custGeom>
                <a:solidFill>
                  <a:srgbClr val="333333"/>
                </a:solidFill>
                <a:ln w="0" cap="flat">
                  <a:noFill/>
                  <a:prstDash val="solid"/>
                  <a:miter/>
                </a:ln>
              </p:spPr>
              <p:txBody>
                <a:bodyPr rtlCol="0" anchor="ctr"/>
                <a:lstStyle/>
                <a:p>
                  <a:endParaRPr lang="en-US"/>
                </a:p>
              </p:txBody>
            </p:sp>
            <p:sp>
              <p:nvSpPr>
                <p:cNvPr id="1257" name="Freeform: Shape 1256">
                  <a:extLst>
                    <a:ext uri="{FF2B5EF4-FFF2-40B4-BE49-F238E27FC236}">
                      <a16:creationId xmlns:a16="http://schemas.microsoft.com/office/drawing/2014/main" id="{14659859-9FF4-BA46-5EF3-890643D4CC18}"/>
                    </a:ext>
                  </a:extLst>
                </p:cNvPr>
                <p:cNvSpPr/>
                <p:nvPr/>
              </p:nvSpPr>
              <p:spPr>
                <a:xfrm>
                  <a:off x="8305882" y="4750208"/>
                  <a:ext cx="546072" cy="790225"/>
                </a:xfrm>
                <a:custGeom>
                  <a:avLst/>
                  <a:gdLst>
                    <a:gd name="connsiteX0" fmla="*/ 0 w 546072"/>
                    <a:gd name="connsiteY0" fmla="*/ 0 h 790225"/>
                    <a:gd name="connsiteX1" fmla="*/ 149734 w 546072"/>
                    <a:gd name="connsiteY1" fmla="*/ 0 h 790225"/>
                    <a:gd name="connsiteX2" fmla="*/ 149734 w 546072"/>
                    <a:gd name="connsiteY2" fmla="*/ 304101 h 790225"/>
                    <a:gd name="connsiteX3" fmla="*/ 331759 w 546072"/>
                    <a:gd name="connsiteY3" fmla="*/ 203551 h 790225"/>
                    <a:gd name="connsiteX4" fmla="*/ 546073 w 546072"/>
                    <a:gd name="connsiteY4" fmla="*/ 427403 h 790225"/>
                    <a:gd name="connsiteX5" fmla="*/ 546073 w 546072"/>
                    <a:gd name="connsiteY5" fmla="*/ 790226 h 790225"/>
                    <a:gd name="connsiteX6" fmla="*/ 397565 w 546072"/>
                    <a:gd name="connsiteY6" fmla="*/ 790226 h 790225"/>
                    <a:gd name="connsiteX7" fmla="*/ 397565 w 546072"/>
                    <a:gd name="connsiteY7" fmla="*/ 456151 h 790225"/>
                    <a:gd name="connsiteX8" fmla="*/ 310096 w 546072"/>
                    <a:gd name="connsiteY8" fmla="*/ 339933 h 790225"/>
                    <a:gd name="connsiteX9" fmla="*/ 249057 w 546072"/>
                    <a:gd name="connsiteY9" fmla="*/ 339933 h 790225"/>
                    <a:gd name="connsiteX10" fmla="*/ 149734 w 546072"/>
                    <a:gd name="connsiteY10" fmla="*/ 456151 h 790225"/>
                    <a:gd name="connsiteX11" fmla="*/ 149734 w 546072"/>
                    <a:gd name="connsiteY11" fmla="*/ 790226 h 790225"/>
                    <a:gd name="connsiteX12" fmla="*/ 0 w 546072"/>
                    <a:gd name="connsiteY12" fmla="*/ 790226 h 790225"/>
                    <a:gd name="connsiteX13" fmla="*/ 0 w 546072"/>
                    <a:gd name="connsiteY13" fmla="*/ 0 h 790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6072" h="790225">
                      <a:moveTo>
                        <a:pt x="0" y="0"/>
                      </a:moveTo>
                      <a:lnTo>
                        <a:pt x="149734" y="0"/>
                      </a:lnTo>
                      <a:lnTo>
                        <a:pt x="149734" y="304101"/>
                      </a:lnTo>
                      <a:cubicBezTo>
                        <a:pt x="184477" y="241836"/>
                        <a:pt x="237204" y="203551"/>
                        <a:pt x="331759" y="203551"/>
                      </a:cubicBezTo>
                      <a:cubicBezTo>
                        <a:pt x="464734" y="203551"/>
                        <a:pt x="546073" y="277805"/>
                        <a:pt x="546073" y="427403"/>
                      </a:cubicBezTo>
                      <a:lnTo>
                        <a:pt x="546073" y="790226"/>
                      </a:lnTo>
                      <a:lnTo>
                        <a:pt x="397565" y="790226"/>
                      </a:lnTo>
                      <a:lnTo>
                        <a:pt x="397565" y="456151"/>
                      </a:lnTo>
                      <a:cubicBezTo>
                        <a:pt x="397565" y="381897"/>
                        <a:pt x="361596" y="339933"/>
                        <a:pt x="310096" y="339933"/>
                      </a:cubicBezTo>
                      <a:lnTo>
                        <a:pt x="249057" y="339933"/>
                      </a:lnTo>
                      <a:cubicBezTo>
                        <a:pt x="194014" y="339933"/>
                        <a:pt x="149734" y="386666"/>
                        <a:pt x="149734" y="456151"/>
                      </a:cubicBezTo>
                      <a:lnTo>
                        <a:pt x="149734" y="790226"/>
                      </a:lnTo>
                      <a:lnTo>
                        <a:pt x="0" y="790226"/>
                      </a:lnTo>
                      <a:lnTo>
                        <a:pt x="0" y="0"/>
                      </a:lnTo>
                      <a:close/>
                    </a:path>
                  </a:pathLst>
                </a:custGeom>
                <a:solidFill>
                  <a:srgbClr val="333333"/>
                </a:solidFill>
                <a:ln w="0" cap="flat">
                  <a:noFill/>
                  <a:prstDash val="solid"/>
                  <a:miter/>
                </a:ln>
              </p:spPr>
              <p:txBody>
                <a:bodyPr rtlCol="0" anchor="ctr"/>
                <a:lstStyle/>
                <a:p>
                  <a:endParaRPr lang="en-US"/>
                </a:p>
              </p:txBody>
            </p:sp>
            <p:sp>
              <p:nvSpPr>
                <p:cNvPr id="1258" name="Freeform: Shape 1257">
                  <a:extLst>
                    <a:ext uri="{FF2B5EF4-FFF2-40B4-BE49-F238E27FC236}">
                      <a16:creationId xmlns:a16="http://schemas.microsoft.com/office/drawing/2014/main" id="{5F5C39D9-F319-66B8-F171-24A10FEC9052}"/>
                    </a:ext>
                  </a:extLst>
                </p:cNvPr>
                <p:cNvSpPr/>
                <p:nvPr/>
              </p:nvSpPr>
              <p:spPr>
                <a:xfrm>
                  <a:off x="8976347" y="4953760"/>
                  <a:ext cx="590353" cy="604658"/>
                </a:xfrm>
                <a:custGeom>
                  <a:avLst/>
                  <a:gdLst>
                    <a:gd name="connsiteX0" fmla="*/ 136 w 590353"/>
                    <a:gd name="connsiteY0" fmla="*/ 303010 h 604658"/>
                    <a:gd name="connsiteX1" fmla="*/ 304237 w 590353"/>
                    <a:gd name="connsiteY1" fmla="*/ 0 h 604658"/>
                    <a:gd name="connsiteX2" fmla="*/ 590353 w 590353"/>
                    <a:gd name="connsiteY2" fmla="*/ 303010 h 604658"/>
                    <a:gd name="connsiteX3" fmla="*/ 590353 w 590353"/>
                    <a:gd name="connsiteY3" fmla="*/ 341296 h 604658"/>
                    <a:gd name="connsiteX4" fmla="*/ 147282 w 590353"/>
                    <a:gd name="connsiteY4" fmla="*/ 341296 h 604658"/>
                    <a:gd name="connsiteX5" fmla="*/ 280121 w 590353"/>
                    <a:gd name="connsiteY5" fmla="*/ 480130 h 604658"/>
                    <a:gd name="connsiteX6" fmla="*/ 328080 w 590353"/>
                    <a:gd name="connsiteY6" fmla="*/ 480130 h 604658"/>
                    <a:gd name="connsiteX7" fmla="*/ 435851 w 590353"/>
                    <a:gd name="connsiteY7" fmla="*/ 397565 h 604658"/>
                    <a:gd name="connsiteX8" fmla="*/ 581906 w 590353"/>
                    <a:gd name="connsiteY8" fmla="*/ 397565 h 604658"/>
                    <a:gd name="connsiteX9" fmla="*/ 300558 w 590353"/>
                    <a:gd name="connsiteY9" fmla="*/ 604659 h 604658"/>
                    <a:gd name="connsiteX10" fmla="*/ 0 w 590353"/>
                    <a:gd name="connsiteY10" fmla="*/ 302875 h 604658"/>
                    <a:gd name="connsiteX11" fmla="*/ 441845 w 590353"/>
                    <a:gd name="connsiteY11" fmla="*/ 238294 h 604658"/>
                    <a:gd name="connsiteX12" fmla="*/ 330532 w 590353"/>
                    <a:gd name="connsiteY12" fmla="*/ 124529 h 604658"/>
                    <a:gd name="connsiteX13" fmla="*/ 273037 w 590353"/>
                    <a:gd name="connsiteY13" fmla="*/ 124529 h 604658"/>
                    <a:gd name="connsiteX14" fmla="*/ 152050 w 590353"/>
                    <a:gd name="connsiteY14" fmla="*/ 238294 h 604658"/>
                    <a:gd name="connsiteX15" fmla="*/ 441845 w 590353"/>
                    <a:gd name="connsiteY15" fmla="*/ 238294 h 6046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90353" h="604658">
                      <a:moveTo>
                        <a:pt x="136" y="303010"/>
                      </a:moveTo>
                      <a:cubicBezTo>
                        <a:pt x="136" y="119760"/>
                        <a:pt x="124665" y="0"/>
                        <a:pt x="304237" y="0"/>
                      </a:cubicBezTo>
                      <a:cubicBezTo>
                        <a:pt x="471819" y="0"/>
                        <a:pt x="590353" y="101776"/>
                        <a:pt x="590353" y="303010"/>
                      </a:cubicBezTo>
                      <a:lnTo>
                        <a:pt x="590353" y="341296"/>
                      </a:lnTo>
                      <a:lnTo>
                        <a:pt x="147282" y="341296"/>
                      </a:lnTo>
                      <a:cubicBezTo>
                        <a:pt x="159271" y="420318"/>
                        <a:pt x="207094" y="480130"/>
                        <a:pt x="280121" y="480130"/>
                      </a:cubicBezTo>
                      <a:lnTo>
                        <a:pt x="328080" y="480130"/>
                      </a:lnTo>
                      <a:cubicBezTo>
                        <a:pt x="386802" y="480130"/>
                        <a:pt x="425087" y="443071"/>
                        <a:pt x="435851" y="397565"/>
                      </a:cubicBezTo>
                      <a:lnTo>
                        <a:pt x="581906" y="397565"/>
                      </a:lnTo>
                      <a:cubicBezTo>
                        <a:pt x="568690" y="516099"/>
                        <a:pt x="469367" y="604659"/>
                        <a:pt x="300558" y="604659"/>
                      </a:cubicBezTo>
                      <a:cubicBezTo>
                        <a:pt x="108997" y="604659"/>
                        <a:pt x="0" y="476588"/>
                        <a:pt x="0" y="302875"/>
                      </a:cubicBezTo>
                      <a:close/>
                      <a:moveTo>
                        <a:pt x="441845" y="238294"/>
                      </a:moveTo>
                      <a:cubicBezTo>
                        <a:pt x="437077" y="171261"/>
                        <a:pt x="385576" y="124529"/>
                        <a:pt x="330532" y="124529"/>
                      </a:cubicBezTo>
                      <a:lnTo>
                        <a:pt x="273037" y="124529"/>
                      </a:lnTo>
                      <a:cubicBezTo>
                        <a:pt x="215541" y="124529"/>
                        <a:pt x="170035" y="170035"/>
                        <a:pt x="152050" y="238294"/>
                      </a:cubicBezTo>
                      <a:lnTo>
                        <a:pt x="441845" y="238294"/>
                      </a:lnTo>
                      <a:close/>
                    </a:path>
                  </a:pathLst>
                </a:custGeom>
                <a:solidFill>
                  <a:srgbClr val="333333"/>
                </a:solidFill>
                <a:ln w="0" cap="flat">
                  <a:noFill/>
                  <a:prstDash val="solid"/>
                  <a:miter/>
                </a:ln>
              </p:spPr>
              <p:txBody>
                <a:bodyPr rtlCol="0" anchor="ctr"/>
                <a:lstStyle/>
                <a:p>
                  <a:endParaRPr lang="en-US"/>
                </a:p>
              </p:txBody>
            </p:sp>
            <p:sp>
              <p:nvSpPr>
                <p:cNvPr id="1259" name="Freeform: Shape 1258">
                  <a:extLst>
                    <a:ext uri="{FF2B5EF4-FFF2-40B4-BE49-F238E27FC236}">
                      <a16:creationId xmlns:a16="http://schemas.microsoft.com/office/drawing/2014/main" id="{E93A30AE-0712-408F-2406-C804ACDC6603}"/>
                    </a:ext>
                  </a:extLst>
                </p:cNvPr>
                <p:cNvSpPr/>
                <p:nvPr/>
              </p:nvSpPr>
              <p:spPr>
                <a:xfrm>
                  <a:off x="9684008" y="4971744"/>
                  <a:ext cx="538852" cy="586810"/>
                </a:xfrm>
                <a:custGeom>
                  <a:avLst/>
                  <a:gdLst>
                    <a:gd name="connsiteX0" fmla="*/ 0 w 538852"/>
                    <a:gd name="connsiteY0" fmla="*/ 362823 h 586810"/>
                    <a:gd name="connsiteX1" fmla="*/ 0 w 538852"/>
                    <a:gd name="connsiteY1" fmla="*/ 0 h 586810"/>
                    <a:gd name="connsiteX2" fmla="*/ 149734 w 538852"/>
                    <a:gd name="connsiteY2" fmla="*/ 0 h 586810"/>
                    <a:gd name="connsiteX3" fmla="*/ 149734 w 538852"/>
                    <a:gd name="connsiteY3" fmla="*/ 334075 h 586810"/>
                    <a:gd name="connsiteX4" fmla="*/ 233525 w 538852"/>
                    <a:gd name="connsiteY4" fmla="*/ 450156 h 586810"/>
                    <a:gd name="connsiteX5" fmla="*/ 293337 w 538852"/>
                    <a:gd name="connsiteY5" fmla="*/ 450156 h 586810"/>
                    <a:gd name="connsiteX6" fmla="*/ 390344 w 538852"/>
                    <a:gd name="connsiteY6" fmla="*/ 334075 h 586810"/>
                    <a:gd name="connsiteX7" fmla="*/ 390344 w 538852"/>
                    <a:gd name="connsiteY7" fmla="*/ 0 h 586810"/>
                    <a:gd name="connsiteX8" fmla="*/ 538852 w 538852"/>
                    <a:gd name="connsiteY8" fmla="*/ 0 h 586810"/>
                    <a:gd name="connsiteX9" fmla="*/ 538852 w 538852"/>
                    <a:gd name="connsiteY9" fmla="*/ 568826 h 586810"/>
                    <a:gd name="connsiteX10" fmla="*/ 395113 w 538852"/>
                    <a:gd name="connsiteY10" fmla="*/ 568826 h 586810"/>
                    <a:gd name="connsiteX11" fmla="*/ 395113 w 538852"/>
                    <a:gd name="connsiteY11" fmla="*/ 489803 h 586810"/>
                    <a:gd name="connsiteX12" fmla="*/ 213088 w 538852"/>
                    <a:gd name="connsiteY12" fmla="*/ 586811 h 586810"/>
                    <a:gd name="connsiteX13" fmla="*/ 0 w 538852"/>
                    <a:gd name="connsiteY13" fmla="*/ 362959 h 586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8852" h="586810">
                      <a:moveTo>
                        <a:pt x="0" y="362823"/>
                      </a:moveTo>
                      <a:lnTo>
                        <a:pt x="0" y="0"/>
                      </a:lnTo>
                      <a:lnTo>
                        <a:pt x="149734" y="0"/>
                      </a:lnTo>
                      <a:lnTo>
                        <a:pt x="149734" y="334075"/>
                      </a:lnTo>
                      <a:cubicBezTo>
                        <a:pt x="149734" y="408329"/>
                        <a:pt x="184477" y="450156"/>
                        <a:pt x="233525" y="450156"/>
                      </a:cubicBezTo>
                      <a:lnTo>
                        <a:pt x="293337" y="450156"/>
                      </a:lnTo>
                      <a:cubicBezTo>
                        <a:pt x="344838" y="450156"/>
                        <a:pt x="390344" y="403424"/>
                        <a:pt x="390344" y="334075"/>
                      </a:cubicBezTo>
                      <a:lnTo>
                        <a:pt x="390344" y="0"/>
                      </a:lnTo>
                      <a:lnTo>
                        <a:pt x="538852" y="0"/>
                      </a:lnTo>
                      <a:lnTo>
                        <a:pt x="538852" y="568826"/>
                      </a:lnTo>
                      <a:lnTo>
                        <a:pt x="395113" y="568826"/>
                      </a:lnTo>
                      <a:lnTo>
                        <a:pt x="395113" y="489803"/>
                      </a:lnTo>
                      <a:cubicBezTo>
                        <a:pt x="362822" y="548526"/>
                        <a:pt x="306553" y="586811"/>
                        <a:pt x="213088" y="586811"/>
                      </a:cubicBezTo>
                      <a:cubicBezTo>
                        <a:pt x="83791" y="586811"/>
                        <a:pt x="0" y="512557"/>
                        <a:pt x="0" y="362959"/>
                      </a:cubicBezTo>
                      <a:close/>
                    </a:path>
                  </a:pathLst>
                </a:custGeom>
                <a:solidFill>
                  <a:srgbClr val="333333"/>
                </a:solidFill>
                <a:ln w="0" cap="flat">
                  <a:noFill/>
                  <a:prstDash val="solid"/>
                  <a:miter/>
                </a:ln>
              </p:spPr>
              <p:txBody>
                <a:bodyPr rtlCol="0" anchor="ctr"/>
                <a:lstStyle/>
                <a:p>
                  <a:endParaRPr lang="en-US"/>
                </a:p>
              </p:txBody>
            </p:sp>
            <p:sp>
              <p:nvSpPr>
                <p:cNvPr id="1260" name="Freeform: Shape 1259">
                  <a:extLst>
                    <a:ext uri="{FF2B5EF4-FFF2-40B4-BE49-F238E27FC236}">
                      <a16:creationId xmlns:a16="http://schemas.microsoft.com/office/drawing/2014/main" id="{60551857-A8D8-BCCA-10D9-574FE76BE4DC}"/>
                    </a:ext>
                  </a:extLst>
                </p:cNvPr>
                <p:cNvSpPr/>
                <p:nvPr/>
              </p:nvSpPr>
              <p:spPr>
                <a:xfrm>
                  <a:off x="10383085" y="4953896"/>
                  <a:ext cx="913799" cy="586674"/>
                </a:xfrm>
                <a:custGeom>
                  <a:avLst/>
                  <a:gdLst>
                    <a:gd name="connsiteX0" fmla="*/ 272 w 913799"/>
                    <a:gd name="connsiteY0" fmla="*/ 17848 h 586674"/>
                    <a:gd name="connsiteX1" fmla="*/ 144011 w 913799"/>
                    <a:gd name="connsiteY1" fmla="*/ 17848 h 586674"/>
                    <a:gd name="connsiteX2" fmla="*/ 144011 w 913799"/>
                    <a:gd name="connsiteY2" fmla="*/ 99323 h 586674"/>
                    <a:gd name="connsiteX3" fmla="*/ 323584 w 913799"/>
                    <a:gd name="connsiteY3" fmla="*/ 0 h 586674"/>
                    <a:gd name="connsiteX4" fmla="*/ 509150 w 913799"/>
                    <a:gd name="connsiteY4" fmla="*/ 104228 h 586674"/>
                    <a:gd name="connsiteX5" fmla="*/ 704254 w 913799"/>
                    <a:gd name="connsiteY5" fmla="*/ 0 h 586674"/>
                    <a:gd name="connsiteX6" fmla="*/ 913800 w 913799"/>
                    <a:gd name="connsiteY6" fmla="*/ 214314 h 586674"/>
                    <a:gd name="connsiteX7" fmla="*/ 913800 w 913799"/>
                    <a:gd name="connsiteY7" fmla="*/ 586674 h 586674"/>
                    <a:gd name="connsiteX8" fmla="*/ 765292 w 913799"/>
                    <a:gd name="connsiteY8" fmla="*/ 586674 h 586674"/>
                    <a:gd name="connsiteX9" fmla="*/ 765292 w 913799"/>
                    <a:gd name="connsiteY9" fmla="*/ 252600 h 586674"/>
                    <a:gd name="connsiteX10" fmla="*/ 682727 w 913799"/>
                    <a:gd name="connsiteY10" fmla="*/ 136382 h 586674"/>
                    <a:gd name="connsiteX11" fmla="*/ 628774 w 913799"/>
                    <a:gd name="connsiteY11" fmla="*/ 136382 h 586674"/>
                    <a:gd name="connsiteX12" fmla="*/ 531767 w 913799"/>
                    <a:gd name="connsiteY12" fmla="*/ 252600 h 586674"/>
                    <a:gd name="connsiteX13" fmla="*/ 531767 w 913799"/>
                    <a:gd name="connsiteY13" fmla="*/ 586674 h 586674"/>
                    <a:gd name="connsiteX14" fmla="*/ 383259 w 913799"/>
                    <a:gd name="connsiteY14" fmla="*/ 586674 h 586674"/>
                    <a:gd name="connsiteX15" fmla="*/ 383259 w 913799"/>
                    <a:gd name="connsiteY15" fmla="*/ 252600 h 586674"/>
                    <a:gd name="connsiteX16" fmla="*/ 299468 w 913799"/>
                    <a:gd name="connsiteY16" fmla="*/ 136382 h 586674"/>
                    <a:gd name="connsiteX17" fmla="*/ 246741 w 913799"/>
                    <a:gd name="connsiteY17" fmla="*/ 136382 h 586674"/>
                    <a:gd name="connsiteX18" fmla="*/ 149734 w 913799"/>
                    <a:gd name="connsiteY18" fmla="*/ 252600 h 586674"/>
                    <a:gd name="connsiteX19" fmla="*/ 149734 w 913799"/>
                    <a:gd name="connsiteY19" fmla="*/ 586674 h 586674"/>
                    <a:gd name="connsiteX20" fmla="*/ 0 w 913799"/>
                    <a:gd name="connsiteY20" fmla="*/ 586674 h 586674"/>
                    <a:gd name="connsiteX21" fmla="*/ 0 w 913799"/>
                    <a:gd name="connsiteY21" fmla="*/ 17848 h 586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13799" h="586674">
                      <a:moveTo>
                        <a:pt x="272" y="17848"/>
                      </a:moveTo>
                      <a:lnTo>
                        <a:pt x="144011" y="17848"/>
                      </a:lnTo>
                      <a:lnTo>
                        <a:pt x="144011" y="99323"/>
                      </a:lnTo>
                      <a:cubicBezTo>
                        <a:pt x="178754" y="40601"/>
                        <a:pt x="232571" y="0"/>
                        <a:pt x="323584" y="0"/>
                      </a:cubicBezTo>
                      <a:cubicBezTo>
                        <a:pt x="409827" y="0"/>
                        <a:pt x="478086" y="34743"/>
                        <a:pt x="509150" y="104228"/>
                      </a:cubicBezTo>
                      <a:cubicBezTo>
                        <a:pt x="547435" y="39511"/>
                        <a:pt x="610926" y="0"/>
                        <a:pt x="704254" y="0"/>
                      </a:cubicBezTo>
                      <a:cubicBezTo>
                        <a:pt x="830009" y="0"/>
                        <a:pt x="913800" y="71801"/>
                        <a:pt x="913800" y="214314"/>
                      </a:cubicBezTo>
                      <a:lnTo>
                        <a:pt x="913800" y="586674"/>
                      </a:lnTo>
                      <a:lnTo>
                        <a:pt x="765292" y="586674"/>
                      </a:lnTo>
                      <a:lnTo>
                        <a:pt x="765292" y="252600"/>
                      </a:lnTo>
                      <a:cubicBezTo>
                        <a:pt x="765292" y="178346"/>
                        <a:pt x="730550" y="136382"/>
                        <a:pt x="682727" y="136382"/>
                      </a:cubicBezTo>
                      <a:lnTo>
                        <a:pt x="628774" y="136382"/>
                      </a:lnTo>
                      <a:cubicBezTo>
                        <a:pt x="577273" y="136382"/>
                        <a:pt x="531767" y="183114"/>
                        <a:pt x="531767" y="252600"/>
                      </a:cubicBezTo>
                      <a:lnTo>
                        <a:pt x="531767" y="586674"/>
                      </a:lnTo>
                      <a:lnTo>
                        <a:pt x="383259" y="586674"/>
                      </a:lnTo>
                      <a:lnTo>
                        <a:pt x="383259" y="252600"/>
                      </a:lnTo>
                      <a:cubicBezTo>
                        <a:pt x="383259" y="178346"/>
                        <a:pt x="348516" y="136382"/>
                        <a:pt x="299468" y="136382"/>
                      </a:cubicBezTo>
                      <a:lnTo>
                        <a:pt x="246741" y="136382"/>
                      </a:lnTo>
                      <a:cubicBezTo>
                        <a:pt x="195240" y="136382"/>
                        <a:pt x="149734" y="183114"/>
                        <a:pt x="149734" y="252600"/>
                      </a:cubicBezTo>
                      <a:lnTo>
                        <a:pt x="149734" y="586674"/>
                      </a:lnTo>
                      <a:lnTo>
                        <a:pt x="0" y="586674"/>
                      </a:lnTo>
                      <a:lnTo>
                        <a:pt x="0" y="17848"/>
                      </a:lnTo>
                      <a:close/>
                    </a:path>
                  </a:pathLst>
                </a:custGeom>
                <a:solidFill>
                  <a:srgbClr val="333333"/>
                </a:solidFill>
                <a:ln w="0" cap="flat">
                  <a:noFill/>
                  <a:prstDash val="solid"/>
                  <a:miter/>
                </a:ln>
              </p:spPr>
              <p:txBody>
                <a:bodyPr rtlCol="0" anchor="ctr"/>
                <a:lstStyle/>
                <a:p>
                  <a:endParaRPr lang="en-US"/>
                </a:p>
              </p:txBody>
            </p:sp>
          </p:grpSp>
          <p:grpSp>
            <p:nvGrpSpPr>
              <p:cNvPr id="1261" name="Graphic 355">
                <a:extLst>
                  <a:ext uri="{FF2B5EF4-FFF2-40B4-BE49-F238E27FC236}">
                    <a16:creationId xmlns:a16="http://schemas.microsoft.com/office/drawing/2014/main" id="{96EA2F82-C56E-7A38-57B1-BFF8557D9F2F}"/>
                  </a:ext>
                </a:extLst>
              </p:cNvPr>
              <p:cNvGrpSpPr/>
              <p:nvPr/>
            </p:nvGrpSpPr>
            <p:grpSpPr>
              <a:xfrm>
                <a:off x="7538273" y="5735947"/>
                <a:ext cx="3758067" cy="221263"/>
                <a:chOff x="7538273" y="5735947"/>
                <a:chExt cx="3758067" cy="221263"/>
              </a:xfrm>
              <a:solidFill>
                <a:srgbClr val="333333"/>
              </a:solidFill>
            </p:grpSpPr>
            <p:sp>
              <p:nvSpPr>
                <p:cNvPr id="1262" name="Freeform: Shape 1261">
                  <a:extLst>
                    <a:ext uri="{FF2B5EF4-FFF2-40B4-BE49-F238E27FC236}">
                      <a16:creationId xmlns:a16="http://schemas.microsoft.com/office/drawing/2014/main" id="{5520C390-9889-657C-A3D9-B0AC4DE3AEBA}"/>
                    </a:ext>
                  </a:extLst>
                </p:cNvPr>
                <p:cNvSpPr/>
                <p:nvPr/>
              </p:nvSpPr>
              <p:spPr>
                <a:xfrm>
                  <a:off x="7538273" y="5742623"/>
                  <a:ext cx="159407" cy="209818"/>
                </a:xfrm>
                <a:custGeom>
                  <a:avLst/>
                  <a:gdLst>
                    <a:gd name="connsiteX0" fmla="*/ 0 w 159407"/>
                    <a:gd name="connsiteY0" fmla="*/ 0 h 209818"/>
                    <a:gd name="connsiteX1" fmla="*/ 90195 w 159407"/>
                    <a:gd name="connsiteY1" fmla="*/ 0 h 209818"/>
                    <a:gd name="connsiteX2" fmla="*/ 149189 w 159407"/>
                    <a:gd name="connsiteY2" fmla="*/ 50820 h 209818"/>
                    <a:gd name="connsiteX3" fmla="*/ 121395 w 159407"/>
                    <a:gd name="connsiteY3" fmla="*/ 96054 h 209818"/>
                    <a:gd name="connsiteX4" fmla="*/ 121395 w 159407"/>
                    <a:gd name="connsiteY4" fmla="*/ 96326 h 209818"/>
                    <a:gd name="connsiteX5" fmla="*/ 159407 w 159407"/>
                    <a:gd name="connsiteY5" fmla="*/ 149462 h 209818"/>
                    <a:gd name="connsiteX6" fmla="*/ 95781 w 159407"/>
                    <a:gd name="connsiteY6" fmla="*/ 209819 h 209818"/>
                    <a:gd name="connsiteX7" fmla="*/ 136 w 159407"/>
                    <a:gd name="connsiteY7" fmla="*/ 209819 h 209818"/>
                    <a:gd name="connsiteX8" fmla="*/ 136 w 159407"/>
                    <a:gd name="connsiteY8" fmla="*/ 0 h 209818"/>
                    <a:gd name="connsiteX9" fmla="*/ 93192 w 159407"/>
                    <a:gd name="connsiteY9" fmla="*/ 87606 h 209818"/>
                    <a:gd name="connsiteX10" fmla="*/ 123711 w 159407"/>
                    <a:gd name="connsiteY10" fmla="*/ 54771 h 209818"/>
                    <a:gd name="connsiteX11" fmla="*/ 92920 w 159407"/>
                    <a:gd name="connsiteY11" fmla="*/ 22345 h 209818"/>
                    <a:gd name="connsiteX12" fmla="*/ 25342 w 159407"/>
                    <a:gd name="connsiteY12" fmla="*/ 22345 h 209818"/>
                    <a:gd name="connsiteX13" fmla="*/ 25342 w 159407"/>
                    <a:gd name="connsiteY13" fmla="*/ 87606 h 209818"/>
                    <a:gd name="connsiteX14" fmla="*/ 93192 w 159407"/>
                    <a:gd name="connsiteY14" fmla="*/ 87606 h 209818"/>
                    <a:gd name="connsiteX15" fmla="*/ 96735 w 159407"/>
                    <a:gd name="connsiteY15" fmla="*/ 187474 h 209818"/>
                    <a:gd name="connsiteX16" fmla="*/ 133385 w 159407"/>
                    <a:gd name="connsiteY16" fmla="*/ 148508 h 209818"/>
                    <a:gd name="connsiteX17" fmla="*/ 96735 w 159407"/>
                    <a:gd name="connsiteY17" fmla="*/ 109814 h 209818"/>
                    <a:gd name="connsiteX18" fmla="*/ 25342 w 159407"/>
                    <a:gd name="connsiteY18" fmla="*/ 109814 h 209818"/>
                    <a:gd name="connsiteX19" fmla="*/ 25342 w 159407"/>
                    <a:gd name="connsiteY19" fmla="*/ 187474 h 209818"/>
                    <a:gd name="connsiteX20" fmla="*/ 96735 w 159407"/>
                    <a:gd name="connsiteY20" fmla="*/ 187474 h 209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9407" h="209818">
                      <a:moveTo>
                        <a:pt x="0" y="0"/>
                      </a:moveTo>
                      <a:lnTo>
                        <a:pt x="90195" y="0"/>
                      </a:lnTo>
                      <a:cubicBezTo>
                        <a:pt x="127935" y="0"/>
                        <a:pt x="149189" y="20301"/>
                        <a:pt x="149189" y="50820"/>
                      </a:cubicBezTo>
                      <a:cubicBezTo>
                        <a:pt x="149189" y="71802"/>
                        <a:pt x="138426" y="88151"/>
                        <a:pt x="121395" y="96054"/>
                      </a:cubicBezTo>
                      <a:lnTo>
                        <a:pt x="121395" y="96326"/>
                      </a:lnTo>
                      <a:cubicBezTo>
                        <a:pt x="144284" y="103819"/>
                        <a:pt x="159407" y="123575"/>
                        <a:pt x="159407" y="149462"/>
                      </a:cubicBezTo>
                      <a:cubicBezTo>
                        <a:pt x="159407" y="184477"/>
                        <a:pt x="135156" y="209819"/>
                        <a:pt x="95781" y="209819"/>
                      </a:cubicBezTo>
                      <a:lnTo>
                        <a:pt x="136" y="209819"/>
                      </a:lnTo>
                      <a:lnTo>
                        <a:pt x="136" y="0"/>
                      </a:lnTo>
                      <a:close/>
                      <a:moveTo>
                        <a:pt x="93192" y="87606"/>
                      </a:moveTo>
                      <a:cubicBezTo>
                        <a:pt x="110632" y="87606"/>
                        <a:pt x="123711" y="75480"/>
                        <a:pt x="123711" y="54771"/>
                      </a:cubicBezTo>
                      <a:cubicBezTo>
                        <a:pt x="123711" y="34061"/>
                        <a:pt x="110223" y="22345"/>
                        <a:pt x="92920" y="22345"/>
                      </a:cubicBezTo>
                      <a:lnTo>
                        <a:pt x="25342" y="22345"/>
                      </a:lnTo>
                      <a:lnTo>
                        <a:pt x="25342" y="87606"/>
                      </a:lnTo>
                      <a:lnTo>
                        <a:pt x="93192" y="87606"/>
                      </a:lnTo>
                      <a:close/>
                      <a:moveTo>
                        <a:pt x="96735" y="187474"/>
                      </a:moveTo>
                      <a:cubicBezTo>
                        <a:pt x="117716" y="187474"/>
                        <a:pt x="133385" y="172078"/>
                        <a:pt x="133385" y="148508"/>
                      </a:cubicBezTo>
                      <a:cubicBezTo>
                        <a:pt x="133385" y="124938"/>
                        <a:pt x="117716" y="109814"/>
                        <a:pt x="96735" y="109814"/>
                      </a:cubicBezTo>
                      <a:lnTo>
                        <a:pt x="25342" y="109814"/>
                      </a:lnTo>
                      <a:lnTo>
                        <a:pt x="25342" y="187474"/>
                      </a:lnTo>
                      <a:lnTo>
                        <a:pt x="96735" y="187474"/>
                      </a:lnTo>
                      <a:close/>
                    </a:path>
                  </a:pathLst>
                </a:custGeom>
                <a:solidFill>
                  <a:srgbClr val="333333"/>
                </a:solidFill>
                <a:ln w="0" cap="flat">
                  <a:noFill/>
                  <a:prstDash val="solid"/>
                  <a:miter/>
                </a:ln>
              </p:spPr>
              <p:txBody>
                <a:bodyPr rtlCol="0" anchor="ctr"/>
                <a:lstStyle/>
                <a:p>
                  <a:endParaRPr lang="en-US"/>
                </a:p>
              </p:txBody>
            </p:sp>
            <p:sp>
              <p:nvSpPr>
                <p:cNvPr id="1263" name="Freeform: Shape 1262">
                  <a:extLst>
                    <a:ext uri="{FF2B5EF4-FFF2-40B4-BE49-F238E27FC236}">
                      <a16:creationId xmlns:a16="http://schemas.microsoft.com/office/drawing/2014/main" id="{52DF4A13-6308-D2F3-EA5D-477745A6B891}"/>
                    </a:ext>
                  </a:extLst>
                </p:cNvPr>
                <p:cNvSpPr/>
                <p:nvPr/>
              </p:nvSpPr>
              <p:spPr>
                <a:xfrm>
                  <a:off x="7743187" y="5796712"/>
                  <a:ext cx="84608" cy="155729"/>
                </a:xfrm>
                <a:custGeom>
                  <a:avLst/>
                  <a:gdLst>
                    <a:gd name="connsiteX0" fmla="*/ 0 w 84608"/>
                    <a:gd name="connsiteY0" fmla="*/ 0 h 155729"/>
                    <a:gd name="connsiteX1" fmla="*/ 24252 w 84608"/>
                    <a:gd name="connsiteY1" fmla="*/ 0 h 155729"/>
                    <a:gd name="connsiteX2" fmla="*/ 24252 w 84608"/>
                    <a:gd name="connsiteY2" fmla="*/ 25206 h 155729"/>
                    <a:gd name="connsiteX3" fmla="*/ 63627 w 84608"/>
                    <a:gd name="connsiteY3" fmla="*/ 0 h 155729"/>
                    <a:gd name="connsiteX4" fmla="*/ 84609 w 84608"/>
                    <a:gd name="connsiteY4" fmla="*/ 0 h 155729"/>
                    <a:gd name="connsiteX5" fmla="*/ 84609 w 84608"/>
                    <a:gd name="connsiteY5" fmla="*/ 24933 h 155729"/>
                    <a:gd name="connsiteX6" fmla="*/ 56406 w 84608"/>
                    <a:gd name="connsiteY6" fmla="*/ 24933 h 155729"/>
                    <a:gd name="connsiteX7" fmla="*/ 24933 w 84608"/>
                    <a:gd name="connsiteY7" fmla="*/ 64581 h 155729"/>
                    <a:gd name="connsiteX8" fmla="*/ 24933 w 84608"/>
                    <a:gd name="connsiteY8" fmla="*/ 155729 h 155729"/>
                    <a:gd name="connsiteX9" fmla="*/ 0 w 84608"/>
                    <a:gd name="connsiteY9" fmla="*/ 155729 h 155729"/>
                    <a:gd name="connsiteX10" fmla="*/ 0 w 84608"/>
                    <a:gd name="connsiteY10" fmla="*/ 0 h 155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4608" h="155729">
                      <a:moveTo>
                        <a:pt x="0" y="0"/>
                      </a:moveTo>
                      <a:lnTo>
                        <a:pt x="24252" y="0"/>
                      </a:lnTo>
                      <a:lnTo>
                        <a:pt x="24252" y="25206"/>
                      </a:lnTo>
                      <a:cubicBezTo>
                        <a:pt x="31473" y="9129"/>
                        <a:pt x="47141" y="0"/>
                        <a:pt x="63627" y="0"/>
                      </a:cubicBezTo>
                      <a:lnTo>
                        <a:pt x="84609" y="0"/>
                      </a:lnTo>
                      <a:lnTo>
                        <a:pt x="84609" y="24933"/>
                      </a:lnTo>
                      <a:lnTo>
                        <a:pt x="56406" y="24933"/>
                      </a:lnTo>
                      <a:cubicBezTo>
                        <a:pt x="35696" y="24933"/>
                        <a:pt x="24933" y="38694"/>
                        <a:pt x="24933" y="64581"/>
                      </a:cubicBezTo>
                      <a:lnTo>
                        <a:pt x="24933" y="155729"/>
                      </a:lnTo>
                      <a:lnTo>
                        <a:pt x="0" y="155729"/>
                      </a:lnTo>
                      <a:lnTo>
                        <a:pt x="0" y="0"/>
                      </a:lnTo>
                      <a:close/>
                    </a:path>
                  </a:pathLst>
                </a:custGeom>
                <a:solidFill>
                  <a:srgbClr val="333333"/>
                </a:solidFill>
                <a:ln w="0" cap="flat">
                  <a:noFill/>
                  <a:prstDash val="solid"/>
                  <a:miter/>
                </a:ln>
              </p:spPr>
              <p:txBody>
                <a:bodyPr rtlCol="0" anchor="ctr"/>
                <a:lstStyle/>
                <a:p>
                  <a:endParaRPr lang="en-US"/>
                </a:p>
              </p:txBody>
            </p:sp>
            <p:sp>
              <p:nvSpPr>
                <p:cNvPr id="1264" name="Freeform: Shape 1263">
                  <a:extLst>
                    <a:ext uri="{FF2B5EF4-FFF2-40B4-BE49-F238E27FC236}">
                      <a16:creationId xmlns:a16="http://schemas.microsoft.com/office/drawing/2014/main" id="{1CEBF8A3-C6D2-9ADE-0819-FEA1A531515F}"/>
                    </a:ext>
                  </a:extLst>
                </p:cNvPr>
                <p:cNvSpPr/>
                <p:nvPr/>
              </p:nvSpPr>
              <p:spPr>
                <a:xfrm>
                  <a:off x="7846733" y="5792080"/>
                  <a:ext cx="158317" cy="164993"/>
                </a:xfrm>
                <a:custGeom>
                  <a:avLst/>
                  <a:gdLst>
                    <a:gd name="connsiteX0" fmla="*/ 0 w 158317"/>
                    <a:gd name="connsiteY0" fmla="*/ 82293 h 164993"/>
                    <a:gd name="connsiteX1" fmla="*/ 78614 w 158317"/>
                    <a:gd name="connsiteY1" fmla="*/ 0 h 164993"/>
                    <a:gd name="connsiteX2" fmla="*/ 134066 w 158317"/>
                    <a:gd name="connsiteY2" fmla="*/ 25887 h 164993"/>
                    <a:gd name="connsiteX3" fmla="*/ 134066 w 158317"/>
                    <a:gd name="connsiteY3" fmla="*/ 4632 h 164993"/>
                    <a:gd name="connsiteX4" fmla="*/ 158318 w 158317"/>
                    <a:gd name="connsiteY4" fmla="*/ 4632 h 164993"/>
                    <a:gd name="connsiteX5" fmla="*/ 158318 w 158317"/>
                    <a:gd name="connsiteY5" fmla="*/ 160362 h 164993"/>
                    <a:gd name="connsiteX6" fmla="*/ 134066 w 158317"/>
                    <a:gd name="connsiteY6" fmla="*/ 160362 h 164993"/>
                    <a:gd name="connsiteX7" fmla="*/ 134066 w 158317"/>
                    <a:gd name="connsiteY7" fmla="*/ 136791 h 164993"/>
                    <a:gd name="connsiteX8" fmla="*/ 77660 w 158317"/>
                    <a:gd name="connsiteY8" fmla="*/ 164994 h 164993"/>
                    <a:gd name="connsiteX9" fmla="*/ 0 w 158317"/>
                    <a:gd name="connsiteY9" fmla="*/ 82429 h 164993"/>
                    <a:gd name="connsiteX10" fmla="*/ 70576 w 158317"/>
                    <a:gd name="connsiteY10" fmla="*/ 140742 h 164993"/>
                    <a:gd name="connsiteX11" fmla="*/ 93874 w 158317"/>
                    <a:gd name="connsiteY11" fmla="*/ 140742 h 164993"/>
                    <a:gd name="connsiteX12" fmla="*/ 133521 w 158317"/>
                    <a:gd name="connsiteY12" fmla="*/ 97143 h 164993"/>
                    <a:gd name="connsiteX13" fmla="*/ 133521 w 158317"/>
                    <a:gd name="connsiteY13" fmla="*/ 67987 h 164993"/>
                    <a:gd name="connsiteX14" fmla="*/ 93874 w 158317"/>
                    <a:gd name="connsiteY14" fmla="*/ 24388 h 164993"/>
                    <a:gd name="connsiteX15" fmla="*/ 70303 w 158317"/>
                    <a:gd name="connsiteY15" fmla="*/ 24388 h 164993"/>
                    <a:gd name="connsiteX16" fmla="*/ 25069 w 158317"/>
                    <a:gd name="connsiteY16" fmla="*/ 82429 h 164993"/>
                    <a:gd name="connsiteX17" fmla="*/ 70576 w 158317"/>
                    <a:gd name="connsiteY17" fmla="*/ 140742 h 1649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8317" h="164993">
                      <a:moveTo>
                        <a:pt x="0" y="82293"/>
                      </a:moveTo>
                      <a:cubicBezTo>
                        <a:pt x="0" y="33516"/>
                        <a:pt x="32427" y="0"/>
                        <a:pt x="78614" y="0"/>
                      </a:cubicBezTo>
                      <a:cubicBezTo>
                        <a:pt x="103819" y="0"/>
                        <a:pt x="123847" y="12126"/>
                        <a:pt x="134066" y="25887"/>
                      </a:cubicBezTo>
                      <a:lnTo>
                        <a:pt x="134066" y="4632"/>
                      </a:lnTo>
                      <a:lnTo>
                        <a:pt x="158318" y="4632"/>
                      </a:lnTo>
                      <a:lnTo>
                        <a:pt x="158318" y="160362"/>
                      </a:lnTo>
                      <a:lnTo>
                        <a:pt x="134066" y="160362"/>
                      </a:lnTo>
                      <a:lnTo>
                        <a:pt x="134066" y="136791"/>
                      </a:lnTo>
                      <a:cubicBezTo>
                        <a:pt x="121940" y="153549"/>
                        <a:pt x="102593" y="164994"/>
                        <a:pt x="77660" y="164994"/>
                      </a:cubicBezTo>
                      <a:cubicBezTo>
                        <a:pt x="31064" y="164994"/>
                        <a:pt x="0" y="131613"/>
                        <a:pt x="0" y="82429"/>
                      </a:cubicBezTo>
                      <a:close/>
                      <a:moveTo>
                        <a:pt x="70576" y="140742"/>
                      </a:moveTo>
                      <a:lnTo>
                        <a:pt x="93874" y="140742"/>
                      </a:lnTo>
                      <a:cubicBezTo>
                        <a:pt x="116490" y="140742"/>
                        <a:pt x="133521" y="122076"/>
                        <a:pt x="133521" y="97143"/>
                      </a:cubicBezTo>
                      <a:lnTo>
                        <a:pt x="133521" y="67987"/>
                      </a:lnTo>
                      <a:cubicBezTo>
                        <a:pt x="133521" y="43462"/>
                        <a:pt x="116490" y="24388"/>
                        <a:pt x="93874" y="24388"/>
                      </a:cubicBezTo>
                      <a:lnTo>
                        <a:pt x="70303" y="24388"/>
                      </a:lnTo>
                      <a:cubicBezTo>
                        <a:pt x="45370" y="24388"/>
                        <a:pt x="25069" y="50547"/>
                        <a:pt x="25069" y="82429"/>
                      </a:cubicBezTo>
                      <a:cubicBezTo>
                        <a:pt x="25069" y="114310"/>
                        <a:pt x="45370" y="140742"/>
                        <a:pt x="70576" y="140742"/>
                      </a:cubicBezTo>
                      <a:close/>
                    </a:path>
                  </a:pathLst>
                </a:custGeom>
                <a:solidFill>
                  <a:srgbClr val="333333"/>
                </a:solidFill>
                <a:ln w="0" cap="flat">
                  <a:noFill/>
                  <a:prstDash val="solid"/>
                  <a:miter/>
                </a:ln>
              </p:spPr>
              <p:txBody>
                <a:bodyPr rtlCol="0" anchor="ctr"/>
                <a:lstStyle/>
                <a:p>
                  <a:endParaRPr lang="en-US"/>
                </a:p>
              </p:txBody>
            </p:sp>
            <p:sp>
              <p:nvSpPr>
                <p:cNvPr id="1265" name="Freeform: Shape 1264">
                  <a:extLst>
                    <a:ext uri="{FF2B5EF4-FFF2-40B4-BE49-F238E27FC236}">
                      <a16:creationId xmlns:a16="http://schemas.microsoft.com/office/drawing/2014/main" id="{5402017B-1978-E550-7623-656B3E6783E5}"/>
                    </a:ext>
                  </a:extLst>
                </p:cNvPr>
                <p:cNvSpPr/>
                <p:nvPr/>
              </p:nvSpPr>
              <p:spPr>
                <a:xfrm>
                  <a:off x="8058187" y="5792216"/>
                  <a:ext cx="143330" cy="160361"/>
                </a:xfrm>
                <a:custGeom>
                  <a:avLst/>
                  <a:gdLst>
                    <a:gd name="connsiteX0" fmla="*/ 0 w 143330"/>
                    <a:gd name="connsiteY0" fmla="*/ 4496 h 160361"/>
                    <a:gd name="connsiteX1" fmla="*/ 24252 w 143330"/>
                    <a:gd name="connsiteY1" fmla="*/ 4496 h 160361"/>
                    <a:gd name="connsiteX2" fmla="*/ 24252 w 143330"/>
                    <a:gd name="connsiteY2" fmla="*/ 28475 h 160361"/>
                    <a:gd name="connsiteX3" fmla="*/ 79703 w 143330"/>
                    <a:gd name="connsiteY3" fmla="*/ 0 h 160361"/>
                    <a:gd name="connsiteX4" fmla="*/ 143330 w 143330"/>
                    <a:gd name="connsiteY4" fmla="*/ 63627 h 160361"/>
                    <a:gd name="connsiteX5" fmla="*/ 143330 w 143330"/>
                    <a:gd name="connsiteY5" fmla="*/ 160361 h 160361"/>
                    <a:gd name="connsiteX6" fmla="*/ 118398 w 143330"/>
                    <a:gd name="connsiteY6" fmla="*/ 160361 h 160361"/>
                    <a:gd name="connsiteX7" fmla="*/ 118398 w 143330"/>
                    <a:gd name="connsiteY7" fmla="*/ 66897 h 160361"/>
                    <a:gd name="connsiteX8" fmla="*/ 84609 w 143330"/>
                    <a:gd name="connsiteY8" fmla="*/ 24252 h 160361"/>
                    <a:gd name="connsiteX9" fmla="*/ 63354 w 143330"/>
                    <a:gd name="connsiteY9" fmla="*/ 24252 h 160361"/>
                    <a:gd name="connsiteX10" fmla="*/ 25069 w 143330"/>
                    <a:gd name="connsiteY10" fmla="*/ 66897 h 160361"/>
                    <a:gd name="connsiteX11" fmla="*/ 25069 w 143330"/>
                    <a:gd name="connsiteY11" fmla="*/ 160361 h 160361"/>
                    <a:gd name="connsiteX12" fmla="*/ 136 w 143330"/>
                    <a:gd name="connsiteY12" fmla="*/ 160361 h 160361"/>
                    <a:gd name="connsiteX13" fmla="*/ 136 w 143330"/>
                    <a:gd name="connsiteY13" fmla="*/ 4632 h 160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3330" h="160361">
                      <a:moveTo>
                        <a:pt x="0" y="4496"/>
                      </a:moveTo>
                      <a:lnTo>
                        <a:pt x="24252" y="4496"/>
                      </a:lnTo>
                      <a:lnTo>
                        <a:pt x="24252" y="28475"/>
                      </a:lnTo>
                      <a:cubicBezTo>
                        <a:pt x="35015" y="9537"/>
                        <a:pt x="53817" y="0"/>
                        <a:pt x="79703" y="0"/>
                      </a:cubicBezTo>
                      <a:cubicBezTo>
                        <a:pt x="121395" y="0"/>
                        <a:pt x="143330" y="24252"/>
                        <a:pt x="143330" y="63627"/>
                      </a:cubicBezTo>
                      <a:lnTo>
                        <a:pt x="143330" y="160361"/>
                      </a:lnTo>
                      <a:lnTo>
                        <a:pt x="118398" y="160361"/>
                      </a:lnTo>
                      <a:lnTo>
                        <a:pt x="118398" y="66897"/>
                      </a:lnTo>
                      <a:cubicBezTo>
                        <a:pt x="118398" y="40329"/>
                        <a:pt x="103956" y="24252"/>
                        <a:pt x="84609" y="24252"/>
                      </a:cubicBezTo>
                      <a:lnTo>
                        <a:pt x="63354" y="24252"/>
                      </a:lnTo>
                      <a:cubicBezTo>
                        <a:pt x="42645" y="24252"/>
                        <a:pt x="25069" y="41964"/>
                        <a:pt x="25069" y="66897"/>
                      </a:cubicBezTo>
                      <a:lnTo>
                        <a:pt x="25069" y="160361"/>
                      </a:lnTo>
                      <a:lnTo>
                        <a:pt x="136" y="160361"/>
                      </a:lnTo>
                      <a:lnTo>
                        <a:pt x="136" y="4632"/>
                      </a:lnTo>
                      <a:close/>
                    </a:path>
                  </a:pathLst>
                </a:custGeom>
                <a:solidFill>
                  <a:srgbClr val="333333"/>
                </a:solidFill>
                <a:ln w="0" cap="flat">
                  <a:noFill/>
                  <a:prstDash val="solid"/>
                  <a:miter/>
                </a:ln>
              </p:spPr>
              <p:txBody>
                <a:bodyPr rtlCol="0" anchor="ctr"/>
                <a:lstStyle/>
                <a:p>
                  <a:endParaRPr lang="en-US"/>
                </a:p>
              </p:txBody>
            </p:sp>
            <p:sp>
              <p:nvSpPr>
                <p:cNvPr id="1266" name="Freeform: Shape 1265">
                  <a:extLst>
                    <a:ext uri="{FF2B5EF4-FFF2-40B4-BE49-F238E27FC236}">
                      <a16:creationId xmlns:a16="http://schemas.microsoft.com/office/drawing/2014/main" id="{11AD919E-E4FC-2F73-4BE0-B7B2686441EE}"/>
                    </a:ext>
                  </a:extLst>
                </p:cNvPr>
                <p:cNvSpPr/>
                <p:nvPr/>
              </p:nvSpPr>
              <p:spPr>
                <a:xfrm>
                  <a:off x="8243072" y="5735947"/>
                  <a:ext cx="158317" cy="220990"/>
                </a:xfrm>
                <a:custGeom>
                  <a:avLst/>
                  <a:gdLst>
                    <a:gd name="connsiteX0" fmla="*/ 0 w 158317"/>
                    <a:gd name="connsiteY0" fmla="*/ 138426 h 220990"/>
                    <a:gd name="connsiteX1" fmla="*/ 78614 w 158317"/>
                    <a:gd name="connsiteY1" fmla="*/ 56133 h 220990"/>
                    <a:gd name="connsiteX2" fmla="*/ 133385 w 158317"/>
                    <a:gd name="connsiteY2" fmla="*/ 82293 h 220990"/>
                    <a:gd name="connsiteX3" fmla="*/ 133385 w 158317"/>
                    <a:gd name="connsiteY3" fmla="*/ 0 h 220990"/>
                    <a:gd name="connsiteX4" fmla="*/ 158318 w 158317"/>
                    <a:gd name="connsiteY4" fmla="*/ 0 h 220990"/>
                    <a:gd name="connsiteX5" fmla="*/ 158318 w 158317"/>
                    <a:gd name="connsiteY5" fmla="*/ 216358 h 220990"/>
                    <a:gd name="connsiteX6" fmla="*/ 134066 w 158317"/>
                    <a:gd name="connsiteY6" fmla="*/ 216358 h 220990"/>
                    <a:gd name="connsiteX7" fmla="*/ 134066 w 158317"/>
                    <a:gd name="connsiteY7" fmla="*/ 192788 h 220990"/>
                    <a:gd name="connsiteX8" fmla="*/ 77660 w 158317"/>
                    <a:gd name="connsiteY8" fmla="*/ 220991 h 220990"/>
                    <a:gd name="connsiteX9" fmla="*/ 0 w 158317"/>
                    <a:gd name="connsiteY9" fmla="*/ 138426 h 220990"/>
                    <a:gd name="connsiteX10" fmla="*/ 70439 w 158317"/>
                    <a:gd name="connsiteY10" fmla="*/ 196875 h 220990"/>
                    <a:gd name="connsiteX11" fmla="*/ 93737 w 158317"/>
                    <a:gd name="connsiteY11" fmla="*/ 196875 h 220990"/>
                    <a:gd name="connsiteX12" fmla="*/ 133385 w 158317"/>
                    <a:gd name="connsiteY12" fmla="*/ 153277 h 220990"/>
                    <a:gd name="connsiteX13" fmla="*/ 133385 w 158317"/>
                    <a:gd name="connsiteY13" fmla="*/ 124120 h 220990"/>
                    <a:gd name="connsiteX14" fmla="*/ 93737 w 158317"/>
                    <a:gd name="connsiteY14" fmla="*/ 80521 h 220990"/>
                    <a:gd name="connsiteX15" fmla="*/ 70167 w 158317"/>
                    <a:gd name="connsiteY15" fmla="*/ 80521 h 220990"/>
                    <a:gd name="connsiteX16" fmla="*/ 24933 w 158317"/>
                    <a:gd name="connsiteY16" fmla="*/ 138562 h 220990"/>
                    <a:gd name="connsiteX17" fmla="*/ 70439 w 158317"/>
                    <a:gd name="connsiteY17" fmla="*/ 196875 h 220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8317" h="220990">
                      <a:moveTo>
                        <a:pt x="0" y="138426"/>
                      </a:moveTo>
                      <a:cubicBezTo>
                        <a:pt x="0" y="89650"/>
                        <a:pt x="32427" y="56133"/>
                        <a:pt x="78614" y="56133"/>
                      </a:cubicBezTo>
                      <a:cubicBezTo>
                        <a:pt x="103820" y="56133"/>
                        <a:pt x="123166" y="68259"/>
                        <a:pt x="133385" y="82293"/>
                      </a:cubicBezTo>
                      <a:lnTo>
                        <a:pt x="133385" y="0"/>
                      </a:lnTo>
                      <a:lnTo>
                        <a:pt x="158318" y="0"/>
                      </a:lnTo>
                      <a:lnTo>
                        <a:pt x="158318" y="216358"/>
                      </a:lnTo>
                      <a:lnTo>
                        <a:pt x="134066" y="216358"/>
                      </a:lnTo>
                      <a:lnTo>
                        <a:pt x="134066" y="192788"/>
                      </a:lnTo>
                      <a:cubicBezTo>
                        <a:pt x="121940" y="209546"/>
                        <a:pt x="102593" y="220991"/>
                        <a:pt x="77660" y="220991"/>
                      </a:cubicBezTo>
                      <a:cubicBezTo>
                        <a:pt x="31064" y="220991"/>
                        <a:pt x="0" y="187610"/>
                        <a:pt x="0" y="138426"/>
                      </a:cubicBezTo>
                      <a:close/>
                      <a:moveTo>
                        <a:pt x="70439" y="196875"/>
                      </a:moveTo>
                      <a:lnTo>
                        <a:pt x="93737" y="196875"/>
                      </a:lnTo>
                      <a:cubicBezTo>
                        <a:pt x="116354" y="196875"/>
                        <a:pt x="133385" y="178209"/>
                        <a:pt x="133385" y="153277"/>
                      </a:cubicBezTo>
                      <a:lnTo>
                        <a:pt x="133385" y="124120"/>
                      </a:lnTo>
                      <a:cubicBezTo>
                        <a:pt x="133385" y="99596"/>
                        <a:pt x="116354" y="80521"/>
                        <a:pt x="93737" y="80521"/>
                      </a:cubicBezTo>
                      <a:lnTo>
                        <a:pt x="70167" y="80521"/>
                      </a:lnTo>
                      <a:cubicBezTo>
                        <a:pt x="45234" y="80521"/>
                        <a:pt x="24933" y="106680"/>
                        <a:pt x="24933" y="138562"/>
                      </a:cubicBezTo>
                      <a:cubicBezTo>
                        <a:pt x="24933" y="170444"/>
                        <a:pt x="45234" y="196875"/>
                        <a:pt x="70439" y="196875"/>
                      </a:cubicBezTo>
                      <a:close/>
                    </a:path>
                  </a:pathLst>
                </a:custGeom>
                <a:solidFill>
                  <a:srgbClr val="333333"/>
                </a:solidFill>
                <a:ln w="0" cap="flat">
                  <a:noFill/>
                  <a:prstDash val="solid"/>
                  <a:miter/>
                </a:ln>
              </p:spPr>
              <p:txBody>
                <a:bodyPr rtlCol="0" anchor="ctr"/>
                <a:lstStyle/>
                <a:p>
                  <a:endParaRPr lang="en-US"/>
                </a:p>
              </p:txBody>
            </p:sp>
            <p:sp>
              <p:nvSpPr>
                <p:cNvPr id="1267" name="Freeform: Shape 1266">
                  <a:extLst>
                    <a:ext uri="{FF2B5EF4-FFF2-40B4-BE49-F238E27FC236}">
                      <a16:creationId xmlns:a16="http://schemas.microsoft.com/office/drawing/2014/main" id="{1A34ACDD-D31E-C5F1-CF6B-4540A7640F6C}"/>
                    </a:ext>
                  </a:extLst>
                </p:cNvPr>
                <p:cNvSpPr/>
                <p:nvPr/>
              </p:nvSpPr>
              <p:spPr>
                <a:xfrm>
                  <a:off x="8533140" y="5742487"/>
                  <a:ext cx="151777" cy="209818"/>
                </a:xfrm>
                <a:custGeom>
                  <a:avLst/>
                  <a:gdLst>
                    <a:gd name="connsiteX0" fmla="*/ 0 w 151777"/>
                    <a:gd name="connsiteY0" fmla="*/ 136 h 209818"/>
                    <a:gd name="connsiteX1" fmla="*/ 150143 w 151777"/>
                    <a:gd name="connsiteY1" fmla="*/ 136 h 209818"/>
                    <a:gd name="connsiteX2" fmla="*/ 150143 w 151777"/>
                    <a:gd name="connsiteY2" fmla="*/ 23707 h 209818"/>
                    <a:gd name="connsiteX3" fmla="*/ 25206 w 151777"/>
                    <a:gd name="connsiteY3" fmla="*/ 23707 h 209818"/>
                    <a:gd name="connsiteX4" fmla="*/ 25206 w 151777"/>
                    <a:gd name="connsiteY4" fmla="*/ 90603 h 209818"/>
                    <a:gd name="connsiteX5" fmla="*/ 141832 w 151777"/>
                    <a:gd name="connsiteY5" fmla="*/ 90603 h 209818"/>
                    <a:gd name="connsiteX6" fmla="*/ 141832 w 151777"/>
                    <a:gd name="connsiteY6" fmla="*/ 113493 h 209818"/>
                    <a:gd name="connsiteX7" fmla="*/ 25206 w 151777"/>
                    <a:gd name="connsiteY7" fmla="*/ 113493 h 209818"/>
                    <a:gd name="connsiteX8" fmla="*/ 25206 w 151777"/>
                    <a:gd name="connsiteY8" fmla="*/ 186248 h 209818"/>
                    <a:gd name="connsiteX9" fmla="*/ 151778 w 151777"/>
                    <a:gd name="connsiteY9" fmla="*/ 186248 h 209818"/>
                    <a:gd name="connsiteX10" fmla="*/ 151778 w 151777"/>
                    <a:gd name="connsiteY10" fmla="*/ 209818 h 209818"/>
                    <a:gd name="connsiteX11" fmla="*/ 0 w 151777"/>
                    <a:gd name="connsiteY11" fmla="*/ 209818 h 209818"/>
                    <a:gd name="connsiteX12" fmla="*/ 0 w 151777"/>
                    <a:gd name="connsiteY12" fmla="*/ 0 h 209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1777" h="209818">
                      <a:moveTo>
                        <a:pt x="0" y="136"/>
                      </a:moveTo>
                      <a:lnTo>
                        <a:pt x="150143" y="136"/>
                      </a:lnTo>
                      <a:lnTo>
                        <a:pt x="150143" y="23707"/>
                      </a:lnTo>
                      <a:lnTo>
                        <a:pt x="25206" y="23707"/>
                      </a:lnTo>
                      <a:lnTo>
                        <a:pt x="25206" y="90603"/>
                      </a:lnTo>
                      <a:lnTo>
                        <a:pt x="141832" y="90603"/>
                      </a:lnTo>
                      <a:lnTo>
                        <a:pt x="141832" y="113493"/>
                      </a:lnTo>
                      <a:lnTo>
                        <a:pt x="25206" y="113493"/>
                      </a:lnTo>
                      <a:lnTo>
                        <a:pt x="25206" y="186248"/>
                      </a:lnTo>
                      <a:lnTo>
                        <a:pt x="151778" y="186248"/>
                      </a:lnTo>
                      <a:lnTo>
                        <a:pt x="151778" y="209818"/>
                      </a:lnTo>
                      <a:lnTo>
                        <a:pt x="0" y="209818"/>
                      </a:lnTo>
                      <a:lnTo>
                        <a:pt x="0" y="0"/>
                      </a:lnTo>
                      <a:close/>
                    </a:path>
                  </a:pathLst>
                </a:custGeom>
                <a:solidFill>
                  <a:srgbClr val="333333"/>
                </a:solidFill>
                <a:ln w="0" cap="flat">
                  <a:noFill/>
                  <a:prstDash val="solid"/>
                  <a:miter/>
                </a:ln>
              </p:spPr>
              <p:txBody>
                <a:bodyPr rtlCol="0" anchor="ctr"/>
                <a:lstStyle/>
                <a:p>
                  <a:endParaRPr lang="en-US"/>
                </a:p>
              </p:txBody>
            </p:sp>
            <p:sp>
              <p:nvSpPr>
                <p:cNvPr id="1268" name="Freeform: Shape 1267">
                  <a:extLst>
                    <a:ext uri="{FF2B5EF4-FFF2-40B4-BE49-F238E27FC236}">
                      <a16:creationId xmlns:a16="http://schemas.microsoft.com/office/drawing/2014/main" id="{CD7DA70E-88BB-A6EA-D467-4DDDE80DC969}"/>
                    </a:ext>
                  </a:extLst>
                </p:cNvPr>
                <p:cNvSpPr/>
                <p:nvPr/>
              </p:nvSpPr>
              <p:spPr>
                <a:xfrm>
                  <a:off x="8712167" y="5796712"/>
                  <a:ext cx="158453" cy="155729"/>
                </a:xfrm>
                <a:custGeom>
                  <a:avLst/>
                  <a:gdLst>
                    <a:gd name="connsiteX0" fmla="*/ 55043 w 158453"/>
                    <a:gd name="connsiteY0" fmla="*/ 76025 h 155729"/>
                    <a:gd name="connsiteX1" fmla="*/ 2997 w 158453"/>
                    <a:gd name="connsiteY1" fmla="*/ 0 h 155729"/>
                    <a:gd name="connsiteX2" fmla="*/ 31200 w 158453"/>
                    <a:gd name="connsiteY2" fmla="*/ 0 h 155729"/>
                    <a:gd name="connsiteX3" fmla="*/ 75480 w 158453"/>
                    <a:gd name="connsiteY3" fmla="*/ 64853 h 155729"/>
                    <a:gd name="connsiteX4" fmla="*/ 82701 w 158453"/>
                    <a:gd name="connsiteY4" fmla="*/ 64853 h 155729"/>
                    <a:gd name="connsiteX5" fmla="*/ 126981 w 158453"/>
                    <a:gd name="connsiteY5" fmla="*/ 0 h 155729"/>
                    <a:gd name="connsiteX6" fmla="*/ 155184 w 158453"/>
                    <a:gd name="connsiteY6" fmla="*/ 0 h 155729"/>
                    <a:gd name="connsiteX7" fmla="*/ 103410 w 158453"/>
                    <a:gd name="connsiteY7" fmla="*/ 76025 h 155729"/>
                    <a:gd name="connsiteX8" fmla="*/ 158454 w 158453"/>
                    <a:gd name="connsiteY8" fmla="*/ 155729 h 155729"/>
                    <a:gd name="connsiteX9" fmla="*/ 129978 w 158453"/>
                    <a:gd name="connsiteY9" fmla="*/ 155729 h 155729"/>
                    <a:gd name="connsiteX10" fmla="*/ 83382 w 158453"/>
                    <a:gd name="connsiteY10" fmla="*/ 87879 h 155729"/>
                    <a:gd name="connsiteX11" fmla="*/ 74799 w 158453"/>
                    <a:gd name="connsiteY11" fmla="*/ 87879 h 155729"/>
                    <a:gd name="connsiteX12" fmla="*/ 28203 w 158453"/>
                    <a:gd name="connsiteY12" fmla="*/ 155729 h 155729"/>
                    <a:gd name="connsiteX13" fmla="*/ 0 w 158453"/>
                    <a:gd name="connsiteY13" fmla="*/ 155729 h 155729"/>
                    <a:gd name="connsiteX14" fmla="*/ 55043 w 158453"/>
                    <a:gd name="connsiteY14" fmla="*/ 76025 h 155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8453" h="155729">
                      <a:moveTo>
                        <a:pt x="55043" y="76025"/>
                      </a:moveTo>
                      <a:lnTo>
                        <a:pt x="2997" y="0"/>
                      </a:lnTo>
                      <a:lnTo>
                        <a:pt x="31200" y="0"/>
                      </a:lnTo>
                      <a:lnTo>
                        <a:pt x="75480" y="64853"/>
                      </a:lnTo>
                      <a:lnTo>
                        <a:pt x="82701" y="64853"/>
                      </a:lnTo>
                      <a:lnTo>
                        <a:pt x="126981" y="0"/>
                      </a:lnTo>
                      <a:lnTo>
                        <a:pt x="155184" y="0"/>
                      </a:lnTo>
                      <a:lnTo>
                        <a:pt x="103410" y="76025"/>
                      </a:lnTo>
                      <a:lnTo>
                        <a:pt x="158454" y="155729"/>
                      </a:lnTo>
                      <a:lnTo>
                        <a:pt x="129978" y="155729"/>
                      </a:lnTo>
                      <a:lnTo>
                        <a:pt x="83382" y="87879"/>
                      </a:lnTo>
                      <a:lnTo>
                        <a:pt x="74799" y="87879"/>
                      </a:lnTo>
                      <a:lnTo>
                        <a:pt x="28203" y="155729"/>
                      </a:lnTo>
                      <a:lnTo>
                        <a:pt x="0" y="155729"/>
                      </a:lnTo>
                      <a:lnTo>
                        <a:pt x="55043" y="76025"/>
                      </a:lnTo>
                      <a:close/>
                    </a:path>
                  </a:pathLst>
                </a:custGeom>
                <a:solidFill>
                  <a:srgbClr val="333333"/>
                </a:solidFill>
                <a:ln w="0" cap="flat">
                  <a:noFill/>
                  <a:prstDash val="solid"/>
                  <a:miter/>
                </a:ln>
              </p:spPr>
              <p:txBody>
                <a:bodyPr rtlCol="0" anchor="ctr"/>
                <a:lstStyle/>
                <a:p>
                  <a:endParaRPr lang="en-US"/>
                </a:p>
              </p:txBody>
            </p:sp>
            <p:sp>
              <p:nvSpPr>
                <p:cNvPr id="1269" name="Freeform: Shape 1268">
                  <a:extLst>
                    <a:ext uri="{FF2B5EF4-FFF2-40B4-BE49-F238E27FC236}">
                      <a16:creationId xmlns:a16="http://schemas.microsoft.com/office/drawing/2014/main" id="{0EE13132-0A1B-5B72-77B5-A75494C41B6A}"/>
                    </a:ext>
                  </a:extLst>
                </p:cNvPr>
                <p:cNvSpPr/>
                <p:nvPr/>
              </p:nvSpPr>
              <p:spPr>
                <a:xfrm>
                  <a:off x="8888196" y="5792216"/>
                  <a:ext cx="156546" cy="164857"/>
                </a:xfrm>
                <a:custGeom>
                  <a:avLst/>
                  <a:gdLst>
                    <a:gd name="connsiteX0" fmla="*/ 273 w 156546"/>
                    <a:gd name="connsiteY0" fmla="*/ 82565 h 164857"/>
                    <a:gd name="connsiteX1" fmla="*/ 81203 w 156546"/>
                    <a:gd name="connsiteY1" fmla="*/ 0 h 164857"/>
                    <a:gd name="connsiteX2" fmla="*/ 156547 w 156546"/>
                    <a:gd name="connsiteY2" fmla="*/ 85562 h 164857"/>
                    <a:gd name="connsiteX3" fmla="*/ 156547 w 156546"/>
                    <a:gd name="connsiteY3" fmla="*/ 90195 h 164857"/>
                    <a:gd name="connsiteX4" fmla="*/ 25069 w 156546"/>
                    <a:gd name="connsiteY4" fmla="*/ 90195 h 164857"/>
                    <a:gd name="connsiteX5" fmla="*/ 73573 w 156546"/>
                    <a:gd name="connsiteY5" fmla="*/ 141014 h 164857"/>
                    <a:gd name="connsiteX6" fmla="*/ 88287 w 156546"/>
                    <a:gd name="connsiteY6" fmla="*/ 141014 h 164857"/>
                    <a:gd name="connsiteX7" fmla="*/ 127254 w 156546"/>
                    <a:gd name="connsiteY7" fmla="*/ 112130 h 164857"/>
                    <a:gd name="connsiteX8" fmla="*/ 152187 w 156546"/>
                    <a:gd name="connsiteY8" fmla="*/ 112130 h 164857"/>
                    <a:gd name="connsiteX9" fmla="*/ 79704 w 156546"/>
                    <a:gd name="connsiteY9" fmla="*/ 164857 h 164857"/>
                    <a:gd name="connsiteX10" fmla="*/ 0 w 156546"/>
                    <a:gd name="connsiteY10" fmla="*/ 82565 h 164857"/>
                    <a:gd name="connsiteX11" fmla="*/ 131068 w 156546"/>
                    <a:gd name="connsiteY11" fmla="*/ 67714 h 164857"/>
                    <a:gd name="connsiteX12" fmla="*/ 90740 w 156546"/>
                    <a:gd name="connsiteY12" fmla="*/ 23843 h 164857"/>
                    <a:gd name="connsiteX13" fmla="*/ 70712 w 156546"/>
                    <a:gd name="connsiteY13" fmla="*/ 23843 h 164857"/>
                    <a:gd name="connsiteX14" fmla="*/ 26159 w 156546"/>
                    <a:gd name="connsiteY14" fmla="*/ 67714 h 164857"/>
                    <a:gd name="connsiteX15" fmla="*/ 131068 w 156546"/>
                    <a:gd name="connsiteY15" fmla="*/ 67714 h 164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6546" h="164857">
                      <a:moveTo>
                        <a:pt x="273" y="82565"/>
                      </a:moveTo>
                      <a:cubicBezTo>
                        <a:pt x="273" y="32699"/>
                        <a:pt x="32427" y="0"/>
                        <a:pt x="81203" y="0"/>
                      </a:cubicBezTo>
                      <a:cubicBezTo>
                        <a:pt x="129979" y="0"/>
                        <a:pt x="156547" y="28475"/>
                        <a:pt x="156547" y="85562"/>
                      </a:cubicBezTo>
                      <a:lnTo>
                        <a:pt x="156547" y="90195"/>
                      </a:lnTo>
                      <a:lnTo>
                        <a:pt x="25069" y="90195"/>
                      </a:lnTo>
                      <a:cubicBezTo>
                        <a:pt x="27658" y="118670"/>
                        <a:pt x="46051" y="141014"/>
                        <a:pt x="73573" y="141014"/>
                      </a:cubicBezTo>
                      <a:lnTo>
                        <a:pt x="88287" y="141014"/>
                      </a:lnTo>
                      <a:cubicBezTo>
                        <a:pt x="108997" y="141014"/>
                        <a:pt x="123030" y="128207"/>
                        <a:pt x="127254" y="112130"/>
                      </a:cubicBezTo>
                      <a:lnTo>
                        <a:pt x="152187" y="112130"/>
                      </a:lnTo>
                      <a:cubicBezTo>
                        <a:pt x="147282" y="142241"/>
                        <a:pt x="123303" y="164857"/>
                        <a:pt x="79704" y="164857"/>
                      </a:cubicBezTo>
                      <a:cubicBezTo>
                        <a:pt x="28884" y="164857"/>
                        <a:pt x="0" y="130115"/>
                        <a:pt x="0" y="82565"/>
                      </a:cubicBezTo>
                      <a:close/>
                      <a:moveTo>
                        <a:pt x="131068" y="67714"/>
                      </a:moveTo>
                      <a:cubicBezTo>
                        <a:pt x="129161" y="39920"/>
                        <a:pt x="110768" y="23843"/>
                        <a:pt x="90740" y="23843"/>
                      </a:cubicBezTo>
                      <a:lnTo>
                        <a:pt x="70712" y="23843"/>
                      </a:lnTo>
                      <a:cubicBezTo>
                        <a:pt x="48368" y="23843"/>
                        <a:pt x="30792" y="41146"/>
                        <a:pt x="26159" y="67714"/>
                      </a:cubicBezTo>
                      <a:lnTo>
                        <a:pt x="131068" y="67714"/>
                      </a:lnTo>
                      <a:close/>
                    </a:path>
                  </a:pathLst>
                </a:custGeom>
                <a:solidFill>
                  <a:srgbClr val="333333"/>
                </a:solidFill>
                <a:ln w="0" cap="flat">
                  <a:noFill/>
                  <a:prstDash val="solid"/>
                  <a:miter/>
                </a:ln>
              </p:spPr>
              <p:txBody>
                <a:bodyPr rtlCol="0" anchor="ctr"/>
                <a:lstStyle/>
                <a:p>
                  <a:endParaRPr lang="en-US"/>
                </a:p>
              </p:txBody>
            </p:sp>
            <p:sp>
              <p:nvSpPr>
                <p:cNvPr id="1270" name="Freeform: Shape 1269">
                  <a:extLst>
                    <a:ext uri="{FF2B5EF4-FFF2-40B4-BE49-F238E27FC236}">
                      <a16:creationId xmlns:a16="http://schemas.microsoft.com/office/drawing/2014/main" id="{CAC7AF91-EDF4-E4E4-0CAF-7FF0AE49425C}"/>
                    </a:ext>
                  </a:extLst>
                </p:cNvPr>
                <p:cNvSpPr/>
                <p:nvPr/>
              </p:nvSpPr>
              <p:spPr>
                <a:xfrm>
                  <a:off x="9077305" y="5792080"/>
                  <a:ext cx="152867" cy="164721"/>
                </a:xfrm>
                <a:custGeom>
                  <a:avLst/>
                  <a:gdLst>
                    <a:gd name="connsiteX0" fmla="*/ 0 w 152867"/>
                    <a:gd name="connsiteY0" fmla="*/ 82293 h 164721"/>
                    <a:gd name="connsiteX1" fmla="*/ 79976 w 152867"/>
                    <a:gd name="connsiteY1" fmla="*/ 0 h 164721"/>
                    <a:gd name="connsiteX2" fmla="*/ 152459 w 152867"/>
                    <a:gd name="connsiteY2" fmla="*/ 59267 h 164721"/>
                    <a:gd name="connsiteX3" fmla="*/ 127935 w 152867"/>
                    <a:gd name="connsiteY3" fmla="*/ 59267 h 164721"/>
                    <a:gd name="connsiteX4" fmla="*/ 88287 w 152867"/>
                    <a:gd name="connsiteY4" fmla="*/ 23843 h 164721"/>
                    <a:gd name="connsiteX5" fmla="*/ 69894 w 152867"/>
                    <a:gd name="connsiteY5" fmla="*/ 23843 h 164721"/>
                    <a:gd name="connsiteX6" fmla="*/ 24933 w 152867"/>
                    <a:gd name="connsiteY6" fmla="*/ 82156 h 164721"/>
                    <a:gd name="connsiteX7" fmla="*/ 69894 w 152867"/>
                    <a:gd name="connsiteY7" fmla="*/ 140878 h 164721"/>
                    <a:gd name="connsiteX8" fmla="*/ 88287 w 152867"/>
                    <a:gd name="connsiteY8" fmla="*/ 140878 h 164721"/>
                    <a:gd name="connsiteX9" fmla="*/ 127935 w 152867"/>
                    <a:gd name="connsiteY9" fmla="*/ 105454 h 164721"/>
                    <a:gd name="connsiteX10" fmla="*/ 152868 w 152867"/>
                    <a:gd name="connsiteY10" fmla="*/ 105454 h 164721"/>
                    <a:gd name="connsiteX11" fmla="*/ 80113 w 152867"/>
                    <a:gd name="connsiteY11" fmla="*/ 164721 h 164721"/>
                    <a:gd name="connsiteX12" fmla="*/ 136 w 152867"/>
                    <a:gd name="connsiteY12" fmla="*/ 82156 h 164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2867" h="164721">
                      <a:moveTo>
                        <a:pt x="0" y="82293"/>
                      </a:moveTo>
                      <a:cubicBezTo>
                        <a:pt x="0" y="33516"/>
                        <a:pt x="32427" y="0"/>
                        <a:pt x="79976" y="0"/>
                      </a:cubicBezTo>
                      <a:cubicBezTo>
                        <a:pt x="117035" y="0"/>
                        <a:pt x="146464" y="18666"/>
                        <a:pt x="152459" y="59267"/>
                      </a:cubicBezTo>
                      <a:lnTo>
                        <a:pt x="127935" y="59267"/>
                      </a:lnTo>
                      <a:cubicBezTo>
                        <a:pt x="124392" y="35015"/>
                        <a:pt x="106272" y="23843"/>
                        <a:pt x="88287" y="23843"/>
                      </a:cubicBezTo>
                      <a:lnTo>
                        <a:pt x="69894" y="23843"/>
                      </a:lnTo>
                      <a:cubicBezTo>
                        <a:pt x="45642" y="23843"/>
                        <a:pt x="24933" y="50002"/>
                        <a:pt x="24933" y="82156"/>
                      </a:cubicBezTo>
                      <a:cubicBezTo>
                        <a:pt x="24933" y="114310"/>
                        <a:pt x="45642" y="140878"/>
                        <a:pt x="69894" y="140878"/>
                      </a:cubicBezTo>
                      <a:lnTo>
                        <a:pt x="88287" y="140878"/>
                      </a:lnTo>
                      <a:cubicBezTo>
                        <a:pt x="106681" y="140878"/>
                        <a:pt x="124392" y="129433"/>
                        <a:pt x="127935" y="105454"/>
                      </a:cubicBezTo>
                      <a:lnTo>
                        <a:pt x="152868" y="105454"/>
                      </a:lnTo>
                      <a:cubicBezTo>
                        <a:pt x="146601" y="145783"/>
                        <a:pt x="117171" y="164721"/>
                        <a:pt x="80113" y="164721"/>
                      </a:cubicBezTo>
                      <a:cubicBezTo>
                        <a:pt x="32563" y="164721"/>
                        <a:pt x="136" y="130932"/>
                        <a:pt x="136" y="82156"/>
                      </a:cubicBezTo>
                      <a:close/>
                    </a:path>
                  </a:pathLst>
                </a:custGeom>
                <a:solidFill>
                  <a:srgbClr val="333333"/>
                </a:solidFill>
                <a:ln w="0" cap="flat">
                  <a:noFill/>
                  <a:prstDash val="solid"/>
                  <a:miter/>
                </a:ln>
              </p:spPr>
              <p:txBody>
                <a:bodyPr rtlCol="0" anchor="ctr"/>
                <a:lstStyle/>
                <a:p>
                  <a:endParaRPr lang="en-US"/>
                </a:p>
              </p:txBody>
            </p:sp>
            <p:sp>
              <p:nvSpPr>
                <p:cNvPr id="1271" name="Freeform: Shape 1270">
                  <a:extLst>
                    <a:ext uri="{FF2B5EF4-FFF2-40B4-BE49-F238E27FC236}">
                      <a16:creationId xmlns:a16="http://schemas.microsoft.com/office/drawing/2014/main" id="{B7778F21-357B-1713-83C8-D6CF1CE7D212}"/>
                    </a:ext>
                  </a:extLst>
                </p:cNvPr>
                <p:cNvSpPr/>
                <p:nvPr/>
              </p:nvSpPr>
              <p:spPr>
                <a:xfrm>
                  <a:off x="9268594" y="5796712"/>
                  <a:ext cx="140060" cy="160497"/>
                </a:xfrm>
                <a:custGeom>
                  <a:avLst/>
                  <a:gdLst>
                    <a:gd name="connsiteX0" fmla="*/ 136 w 140060"/>
                    <a:gd name="connsiteY0" fmla="*/ 96735 h 160497"/>
                    <a:gd name="connsiteX1" fmla="*/ 136 w 140060"/>
                    <a:gd name="connsiteY1" fmla="*/ 0 h 160497"/>
                    <a:gd name="connsiteX2" fmla="*/ 25069 w 140060"/>
                    <a:gd name="connsiteY2" fmla="*/ 0 h 160497"/>
                    <a:gd name="connsiteX3" fmla="*/ 25069 w 140060"/>
                    <a:gd name="connsiteY3" fmla="*/ 93465 h 160497"/>
                    <a:gd name="connsiteX4" fmla="*/ 57496 w 140060"/>
                    <a:gd name="connsiteY4" fmla="*/ 136110 h 160497"/>
                    <a:gd name="connsiteX5" fmla="*/ 78205 w 140060"/>
                    <a:gd name="connsiteY5" fmla="*/ 136110 h 160497"/>
                    <a:gd name="connsiteX6" fmla="*/ 115536 w 140060"/>
                    <a:gd name="connsiteY6" fmla="*/ 93192 h 160497"/>
                    <a:gd name="connsiteX7" fmla="*/ 115536 w 140060"/>
                    <a:gd name="connsiteY7" fmla="*/ 136 h 160497"/>
                    <a:gd name="connsiteX8" fmla="*/ 140061 w 140060"/>
                    <a:gd name="connsiteY8" fmla="*/ 136 h 160497"/>
                    <a:gd name="connsiteX9" fmla="*/ 140061 w 140060"/>
                    <a:gd name="connsiteY9" fmla="*/ 155865 h 160497"/>
                    <a:gd name="connsiteX10" fmla="*/ 115809 w 140060"/>
                    <a:gd name="connsiteY10" fmla="*/ 155865 h 160497"/>
                    <a:gd name="connsiteX11" fmla="*/ 115809 w 140060"/>
                    <a:gd name="connsiteY11" fmla="*/ 133930 h 160497"/>
                    <a:gd name="connsiteX12" fmla="*/ 61992 w 140060"/>
                    <a:gd name="connsiteY12" fmla="*/ 160498 h 160497"/>
                    <a:gd name="connsiteX13" fmla="*/ 0 w 140060"/>
                    <a:gd name="connsiteY13" fmla="*/ 96871 h 160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0060" h="160497">
                      <a:moveTo>
                        <a:pt x="136" y="96735"/>
                      </a:moveTo>
                      <a:lnTo>
                        <a:pt x="136" y="0"/>
                      </a:lnTo>
                      <a:lnTo>
                        <a:pt x="25069" y="0"/>
                      </a:lnTo>
                      <a:lnTo>
                        <a:pt x="25069" y="93465"/>
                      </a:lnTo>
                      <a:cubicBezTo>
                        <a:pt x="25069" y="120033"/>
                        <a:pt x="39102" y="136110"/>
                        <a:pt x="57496" y="136110"/>
                      </a:cubicBezTo>
                      <a:lnTo>
                        <a:pt x="78205" y="136110"/>
                      </a:lnTo>
                      <a:cubicBezTo>
                        <a:pt x="97552" y="136110"/>
                        <a:pt x="115536" y="118398"/>
                        <a:pt x="115536" y="93192"/>
                      </a:cubicBezTo>
                      <a:lnTo>
                        <a:pt x="115536" y="136"/>
                      </a:lnTo>
                      <a:lnTo>
                        <a:pt x="140061" y="136"/>
                      </a:lnTo>
                      <a:lnTo>
                        <a:pt x="140061" y="155865"/>
                      </a:lnTo>
                      <a:lnTo>
                        <a:pt x="115809" y="155865"/>
                      </a:lnTo>
                      <a:lnTo>
                        <a:pt x="115809" y="133930"/>
                      </a:lnTo>
                      <a:cubicBezTo>
                        <a:pt x="105999" y="150961"/>
                        <a:pt x="87606" y="160498"/>
                        <a:pt x="61992" y="160498"/>
                      </a:cubicBezTo>
                      <a:cubicBezTo>
                        <a:pt x="21663" y="160498"/>
                        <a:pt x="0" y="136246"/>
                        <a:pt x="0" y="96871"/>
                      </a:cubicBezTo>
                      <a:close/>
                    </a:path>
                  </a:pathLst>
                </a:custGeom>
                <a:solidFill>
                  <a:srgbClr val="333333"/>
                </a:solidFill>
                <a:ln w="0" cap="flat">
                  <a:noFill/>
                  <a:prstDash val="solid"/>
                  <a:miter/>
                </a:ln>
              </p:spPr>
              <p:txBody>
                <a:bodyPr rtlCol="0" anchor="ctr"/>
                <a:lstStyle/>
                <a:p>
                  <a:endParaRPr lang="en-US"/>
                </a:p>
              </p:txBody>
            </p:sp>
            <p:sp>
              <p:nvSpPr>
                <p:cNvPr id="1272" name="Freeform: Shape 1271">
                  <a:extLst>
                    <a:ext uri="{FF2B5EF4-FFF2-40B4-BE49-F238E27FC236}">
                      <a16:creationId xmlns:a16="http://schemas.microsoft.com/office/drawing/2014/main" id="{D264CFEA-546F-2E54-D0CB-39BEA956243A}"/>
                    </a:ext>
                  </a:extLst>
                </p:cNvPr>
                <p:cNvSpPr/>
                <p:nvPr/>
              </p:nvSpPr>
              <p:spPr>
                <a:xfrm>
                  <a:off x="9446395" y="5752296"/>
                  <a:ext cx="103955" cy="200281"/>
                </a:xfrm>
                <a:custGeom>
                  <a:avLst/>
                  <a:gdLst>
                    <a:gd name="connsiteX0" fmla="*/ 33108 w 103955"/>
                    <a:gd name="connsiteY0" fmla="*/ 166084 h 200281"/>
                    <a:gd name="connsiteX1" fmla="*/ 33108 w 103955"/>
                    <a:gd name="connsiteY1" fmla="*/ 68123 h 200281"/>
                    <a:gd name="connsiteX2" fmla="*/ 0 w 103955"/>
                    <a:gd name="connsiteY2" fmla="*/ 68123 h 200281"/>
                    <a:gd name="connsiteX3" fmla="*/ 0 w 103955"/>
                    <a:gd name="connsiteY3" fmla="*/ 44552 h 200281"/>
                    <a:gd name="connsiteX4" fmla="*/ 33108 w 103955"/>
                    <a:gd name="connsiteY4" fmla="*/ 44552 h 200281"/>
                    <a:gd name="connsiteX5" fmla="*/ 33108 w 103955"/>
                    <a:gd name="connsiteY5" fmla="*/ 0 h 200281"/>
                    <a:gd name="connsiteX6" fmla="*/ 58041 w 103955"/>
                    <a:gd name="connsiteY6" fmla="*/ 0 h 200281"/>
                    <a:gd name="connsiteX7" fmla="*/ 58041 w 103955"/>
                    <a:gd name="connsiteY7" fmla="*/ 44552 h 200281"/>
                    <a:gd name="connsiteX8" fmla="*/ 102593 w 103955"/>
                    <a:gd name="connsiteY8" fmla="*/ 44552 h 200281"/>
                    <a:gd name="connsiteX9" fmla="*/ 102593 w 103955"/>
                    <a:gd name="connsiteY9" fmla="*/ 68123 h 200281"/>
                    <a:gd name="connsiteX10" fmla="*/ 58041 w 103955"/>
                    <a:gd name="connsiteY10" fmla="*/ 68123 h 200281"/>
                    <a:gd name="connsiteX11" fmla="*/ 58041 w 103955"/>
                    <a:gd name="connsiteY11" fmla="*/ 158590 h 200281"/>
                    <a:gd name="connsiteX12" fmla="*/ 74799 w 103955"/>
                    <a:gd name="connsiteY12" fmla="*/ 176302 h 200281"/>
                    <a:gd name="connsiteX13" fmla="*/ 103956 w 103955"/>
                    <a:gd name="connsiteY13" fmla="*/ 176302 h 200281"/>
                    <a:gd name="connsiteX14" fmla="*/ 103956 w 103955"/>
                    <a:gd name="connsiteY14" fmla="*/ 200281 h 200281"/>
                    <a:gd name="connsiteX15" fmla="*/ 70848 w 103955"/>
                    <a:gd name="connsiteY15" fmla="*/ 200281 h 200281"/>
                    <a:gd name="connsiteX16" fmla="*/ 33108 w 103955"/>
                    <a:gd name="connsiteY16" fmla="*/ 166220 h 200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955" h="200281">
                      <a:moveTo>
                        <a:pt x="33108" y="166084"/>
                      </a:moveTo>
                      <a:lnTo>
                        <a:pt x="33108" y="68123"/>
                      </a:lnTo>
                      <a:lnTo>
                        <a:pt x="0" y="68123"/>
                      </a:lnTo>
                      <a:lnTo>
                        <a:pt x="0" y="44552"/>
                      </a:lnTo>
                      <a:lnTo>
                        <a:pt x="33108" y="44552"/>
                      </a:lnTo>
                      <a:lnTo>
                        <a:pt x="33108" y="0"/>
                      </a:lnTo>
                      <a:lnTo>
                        <a:pt x="58041" y="0"/>
                      </a:lnTo>
                      <a:lnTo>
                        <a:pt x="58041" y="44552"/>
                      </a:lnTo>
                      <a:lnTo>
                        <a:pt x="102593" y="44552"/>
                      </a:lnTo>
                      <a:lnTo>
                        <a:pt x="102593" y="68123"/>
                      </a:lnTo>
                      <a:lnTo>
                        <a:pt x="58041" y="68123"/>
                      </a:lnTo>
                      <a:lnTo>
                        <a:pt x="58041" y="158590"/>
                      </a:lnTo>
                      <a:cubicBezTo>
                        <a:pt x="58041" y="170034"/>
                        <a:pt x="61992" y="176302"/>
                        <a:pt x="74799" y="176302"/>
                      </a:cubicBezTo>
                      <a:lnTo>
                        <a:pt x="103956" y="176302"/>
                      </a:lnTo>
                      <a:lnTo>
                        <a:pt x="103956" y="200281"/>
                      </a:lnTo>
                      <a:lnTo>
                        <a:pt x="70848" y="200281"/>
                      </a:lnTo>
                      <a:cubicBezTo>
                        <a:pt x="46596" y="200281"/>
                        <a:pt x="33108" y="187883"/>
                        <a:pt x="33108" y="166220"/>
                      </a:cubicBezTo>
                      <a:close/>
                    </a:path>
                  </a:pathLst>
                </a:custGeom>
                <a:solidFill>
                  <a:srgbClr val="333333"/>
                </a:solidFill>
                <a:ln w="0" cap="flat">
                  <a:noFill/>
                  <a:prstDash val="solid"/>
                  <a:miter/>
                </a:ln>
              </p:spPr>
              <p:txBody>
                <a:bodyPr rtlCol="0" anchor="ctr"/>
                <a:lstStyle/>
                <a:p>
                  <a:endParaRPr lang="en-US"/>
                </a:p>
              </p:txBody>
            </p:sp>
            <p:sp>
              <p:nvSpPr>
                <p:cNvPr id="1273" name="Freeform: Shape 1272">
                  <a:extLst>
                    <a:ext uri="{FF2B5EF4-FFF2-40B4-BE49-F238E27FC236}">
                      <a16:creationId xmlns:a16="http://schemas.microsoft.com/office/drawing/2014/main" id="{C6AB0A65-B8D5-5080-C3A7-2B957897B010}"/>
                    </a:ext>
                  </a:extLst>
                </p:cNvPr>
                <p:cNvSpPr/>
                <p:nvPr/>
              </p:nvSpPr>
              <p:spPr>
                <a:xfrm>
                  <a:off x="9575147" y="5736083"/>
                  <a:ext cx="45914" cy="216358"/>
                </a:xfrm>
                <a:custGeom>
                  <a:avLst/>
                  <a:gdLst>
                    <a:gd name="connsiteX0" fmla="*/ 20028 w 45914"/>
                    <a:gd name="connsiteY0" fmla="*/ 84200 h 216358"/>
                    <a:gd name="connsiteX1" fmla="*/ 0 w 45914"/>
                    <a:gd name="connsiteY1" fmla="*/ 84200 h 216358"/>
                    <a:gd name="connsiteX2" fmla="*/ 0 w 45914"/>
                    <a:gd name="connsiteY2" fmla="*/ 60629 h 216358"/>
                    <a:gd name="connsiteX3" fmla="*/ 44961 w 45914"/>
                    <a:gd name="connsiteY3" fmla="*/ 60629 h 216358"/>
                    <a:gd name="connsiteX4" fmla="*/ 44961 w 45914"/>
                    <a:gd name="connsiteY4" fmla="*/ 216358 h 216358"/>
                    <a:gd name="connsiteX5" fmla="*/ 20028 w 45914"/>
                    <a:gd name="connsiteY5" fmla="*/ 216358 h 216358"/>
                    <a:gd name="connsiteX6" fmla="*/ 20028 w 45914"/>
                    <a:gd name="connsiteY6" fmla="*/ 84336 h 216358"/>
                    <a:gd name="connsiteX7" fmla="*/ 14714 w 45914"/>
                    <a:gd name="connsiteY7" fmla="*/ 0 h 216358"/>
                    <a:gd name="connsiteX8" fmla="*/ 45915 w 45914"/>
                    <a:gd name="connsiteY8" fmla="*/ 0 h 216358"/>
                    <a:gd name="connsiteX9" fmla="*/ 45915 w 45914"/>
                    <a:gd name="connsiteY9" fmla="*/ 32835 h 216358"/>
                    <a:gd name="connsiteX10" fmla="*/ 14714 w 45914"/>
                    <a:gd name="connsiteY10" fmla="*/ 32835 h 216358"/>
                    <a:gd name="connsiteX11" fmla="*/ 14714 w 45914"/>
                    <a:gd name="connsiteY11" fmla="*/ 0 h 216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914" h="216358">
                      <a:moveTo>
                        <a:pt x="20028" y="84200"/>
                      </a:moveTo>
                      <a:lnTo>
                        <a:pt x="0" y="84200"/>
                      </a:lnTo>
                      <a:lnTo>
                        <a:pt x="0" y="60629"/>
                      </a:lnTo>
                      <a:lnTo>
                        <a:pt x="44961" y="60629"/>
                      </a:lnTo>
                      <a:lnTo>
                        <a:pt x="44961" y="216358"/>
                      </a:lnTo>
                      <a:lnTo>
                        <a:pt x="20028" y="216358"/>
                      </a:lnTo>
                      <a:lnTo>
                        <a:pt x="20028" y="84336"/>
                      </a:lnTo>
                      <a:close/>
                      <a:moveTo>
                        <a:pt x="14714" y="0"/>
                      </a:moveTo>
                      <a:lnTo>
                        <a:pt x="45915" y="0"/>
                      </a:lnTo>
                      <a:lnTo>
                        <a:pt x="45915" y="32835"/>
                      </a:lnTo>
                      <a:lnTo>
                        <a:pt x="14714" y="32835"/>
                      </a:lnTo>
                      <a:lnTo>
                        <a:pt x="14714" y="0"/>
                      </a:lnTo>
                      <a:close/>
                    </a:path>
                  </a:pathLst>
                </a:custGeom>
                <a:solidFill>
                  <a:srgbClr val="333333"/>
                </a:solidFill>
                <a:ln w="0" cap="flat">
                  <a:noFill/>
                  <a:prstDash val="solid"/>
                  <a:miter/>
                </a:ln>
              </p:spPr>
              <p:txBody>
                <a:bodyPr rtlCol="0" anchor="ctr"/>
                <a:lstStyle/>
                <a:p>
                  <a:endParaRPr lang="en-US"/>
                </a:p>
              </p:txBody>
            </p:sp>
            <p:sp>
              <p:nvSpPr>
                <p:cNvPr id="1274" name="Freeform: Shape 1273">
                  <a:extLst>
                    <a:ext uri="{FF2B5EF4-FFF2-40B4-BE49-F238E27FC236}">
                      <a16:creationId xmlns:a16="http://schemas.microsoft.com/office/drawing/2014/main" id="{3341724D-3D48-FCA5-EE42-AE21DFECC844}"/>
                    </a:ext>
                  </a:extLst>
                </p:cNvPr>
                <p:cNvSpPr/>
                <p:nvPr/>
              </p:nvSpPr>
              <p:spPr>
                <a:xfrm>
                  <a:off x="9661664" y="5792216"/>
                  <a:ext cx="165129" cy="164857"/>
                </a:xfrm>
                <a:custGeom>
                  <a:avLst/>
                  <a:gdLst>
                    <a:gd name="connsiteX0" fmla="*/ 0 w 165129"/>
                    <a:gd name="connsiteY0" fmla="*/ 82565 h 164857"/>
                    <a:gd name="connsiteX1" fmla="*/ 82565 w 165129"/>
                    <a:gd name="connsiteY1" fmla="*/ 0 h 164857"/>
                    <a:gd name="connsiteX2" fmla="*/ 165130 w 165129"/>
                    <a:gd name="connsiteY2" fmla="*/ 82565 h 164857"/>
                    <a:gd name="connsiteX3" fmla="*/ 82565 w 165129"/>
                    <a:gd name="connsiteY3" fmla="*/ 164857 h 164857"/>
                    <a:gd name="connsiteX4" fmla="*/ 0 w 165129"/>
                    <a:gd name="connsiteY4" fmla="*/ 82565 h 164857"/>
                    <a:gd name="connsiteX5" fmla="*/ 71801 w 165129"/>
                    <a:gd name="connsiteY5" fmla="*/ 140606 h 164857"/>
                    <a:gd name="connsiteX6" fmla="*/ 93056 w 165129"/>
                    <a:gd name="connsiteY6" fmla="*/ 140606 h 164857"/>
                    <a:gd name="connsiteX7" fmla="*/ 139924 w 165129"/>
                    <a:gd name="connsiteY7" fmla="*/ 82565 h 164857"/>
                    <a:gd name="connsiteX8" fmla="*/ 93056 w 165129"/>
                    <a:gd name="connsiteY8" fmla="*/ 24252 h 164857"/>
                    <a:gd name="connsiteX9" fmla="*/ 71801 w 165129"/>
                    <a:gd name="connsiteY9" fmla="*/ 24252 h 164857"/>
                    <a:gd name="connsiteX10" fmla="*/ 24933 w 165129"/>
                    <a:gd name="connsiteY10" fmla="*/ 82565 h 164857"/>
                    <a:gd name="connsiteX11" fmla="*/ 71801 w 165129"/>
                    <a:gd name="connsiteY11" fmla="*/ 140606 h 164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129" h="164857">
                      <a:moveTo>
                        <a:pt x="0" y="82565"/>
                      </a:moveTo>
                      <a:cubicBezTo>
                        <a:pt x="0" y="35015"/>
                        <a:pt x="34061" y="0"/>
                        <a:pt x="82565" y="0"/>
                      </a:cubicBezTo>
                      <a:cubicBezTo>
                        <a:pt x="131068" y="0"/>
                        <a:pt x="165130" y="34743"/>
                        <a:pt x="165130" y="82565"/>
                      </a:cubicBezTo>
                      <a:cubicBezTo>
                        <a:pt x="165130" y="130387"/>
                        <a:pt x="131341" y="164857"/>
                        <a:pt x="82565" y="164857"/>
                      </a:cubicBezTo>
                      <a:cubicBezTo>
                        <a:pt x="33789" y="164857"/>
                        <a:pt x="0" y="130115"/>
                        <a:pt x="0" y="82565"/>
                      </a:cubicBezTo>
                      <a:close/>
                      <a:moveTo>
                        <a:pt x="71801" y="140606"/>
                      </a:moveTo>
                      <a:lnTo>
                        <a:pt x="93056" y="140606"/>
                      </a:lnTo>
                      <a:cubicBezTo>
                        <a:pt x="118261" y="140606"/>
                        <a:pt x="139924" y="114719"/>
                        <a:pt x="139924" y="82565"/>
                      </a:cubicBezTo>
                      <a:cubicBezTo>
                        <a:pt x="139924" y="50411"/>
                        <a:pt x="118261" y="24252"/>
                        <a:pt x="93056" y="24252"/>
                      </a:cubicBezTo>
                      <a:lnTo>
                        <a:pt x="71801" y="24252"/>
                      </a:lnTo>
                      <a:cubicBezTo>
                        <a:pt x="47277" y="24252"/>
                        <a:pt x="24933" y="50819"/>
                        <a:pt x="24933" y="82565"/>
                      </a:cubicBezTo>
                      <a:cubicBezTo>
                        <a:pt x="24933" y="114310"/>
                        <a:pt x="47277" y="140606"/>
                        <a:pt x="71801" y="140606"/>
                      </a:cubicBezTo>
                      <a:close/>
                    </a:path>
                  </a:pathLst>
                </a:custGeom>
                <a:solidFill>
                  <a:srgbClr val="333333"/>
                </a:solidFill>
                <a:ln w="0" cap="flat">
                  <a:noFill/>
                  <a:prstDash val="solid"/>
                  <a:miter/>
                </a:ln>
              </p:spPr>
              <p:txBody>
                <a:bodyPr rtlCol="0" anchor="ctr"/>
                <a:lstStyle/>
                <a:p>
                  <a:endParaRPr lang="en-US"/>
                </a:p>
              </p:txBody>
            </p:sp>
            <p:sp>
              <p:nvSpPr>
                <p:cNvPr id="1275" name="Freeform: Shape 1274">
                  <a:extLst>
                    <a:ext uri="{FF2B5EF4-FFF2-40B4-BE49-F238E27FC236}">
                      <a16:creationId xmlns:a16="http://schemas.microsoft.com/office/drawing/2014/main" id="{17DB47A9-2E6E-34E4-6DDA-64DE4AC4BA1C}"/>
                    </a:ext>
                  </a:extLst>
                </p:cNvPr>
                <p:cNvSpPr/>
                <p:nvPr/>
              </p:nvSpPr>
              <p:spPr>
                <a:xfrm>
                  <a:off x="9869847" y="5792216"/>
                  <a:ext cx="143330" cy="160361"/>
                </a:xfrm>
                <a:custGeom>
                  <a:avLst/>
                  <a:gdLst>
                    <a:gd name="connsiteX0" fmla="*/ 0 w 143330"/>
                    <a:gd name="connsiteY0" fmla="*/ 4496 h 160361"/>
                    <a:gd name="connsiteX1" fmla="*/ 24252 w 143330"/>
                    <a:gd name="connsiteY1" fmla="*/ 4496 h 160361"/>
                    <a:gd name="connsiteX2" fmla="*/ 24252 w 143330"/>
                    <a:gd name="connsiteY2" fmla="*/ 28475 h 160361"/>
                    <a:gd name="connsiteX3" fmla="*/ 79704 w 143330"/>
                    <a:gd name="connsiteY3" fmla="*/ 0 h 160361"/>
                    <a:gd name="connsiteX4" fmla="*/ 143331 w 143330"/>
                    <a:gd name="connsiteY4" fmla="*/ 63627 h 160361"/>
                    <a:gd name="connsiteX5" fmla="*/ 143331 w 143330"/>
                    <a:gd name="connsiteY5" fmla="*/ 160361 h 160361"/>
                    <a:gd name="connsiteX6" fmla="*/ 118398 w 143330"/>
                    <a:gd name="connsiteY6" fmla="*/ 160361 h 160361"/>
                    <a:gd name="connsiteX7" fmla="*/ 118398 w 143330"/>
                    <a:gd name="connsiteY7" fmla="*/ 66897 h 160361"/>
                    <a:gd name="connsiteX8" fmla="*/ 84609 w 143330"/>
                    <a:gd name="connsiteY8" fmla="*/ 24252 h 160361"/>
                    <a:gd name="connsiteX9" fmla="*/ 63355 w 143330"/>
                    <a:gd name="connsiteY9" fmla="*/ 24252 h 160361"/>
                    <a:gd name="connsiteX10" fmla="*/ 25070 w 143330"/>
                    <a:gd name="connsiteY10" fmla="*/ 66897 h 160361"/>
                    <a:gd name="connsiteX11" fmla="*/ 25070 w 143330"/>
                    <a:gd name="connsiteY11" fmla="*/ 160361 h 160361"/>
                    <a:gd name="connsiteX12" fmla="*/ 136 w 143330"/>
                    <a:gd name="connsiteY12" fmla="*/ 160361 h 160361"/>
                    <a:gd name="connsiteX13" fmla="*/ 136 w 143330"/>
                    <a:gd name="connsiteY13" fmla="*/ 4632 h 160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3330" h="160361">
                      <a:moveTo>
                        <a:pt x="0" y="4496"/>
                      </a:moveTo>
                      <a:lnTo>
                        <a:pt x="24252" y="4496"/>
                      </a:lnTo>
                      <a:lnTo>
                        <a:pt x="24252" y="28475"/>
                      </a:lnTo>
                      <a:cubicBezTo>
                        <a:pt x="35015" y="9537"/>
                        <a:pt x="53817" y="0"/>
                        <a:pt x="79704" y="0"/>
                      </a:cubicBezTo>
                      <a:cubicBezTo>
                        <a:pt x="121395" y="0"/>
                        <a:pt x="143331" y="24252"/>
                        <a:pt x="143331" y="63627"/>
                      </a:cubicBezTo>
                      <a:lnTo>
                        <a:pt x="143331" y="160361"/>
                      </a:lnTo>
                      <a:lnTo>
                        <a:pt x="118398" y="160361"/>
                      </a:lnTo>
                      <a:lnTo>
                        <a:pt x="118398" y="66897"/>
                      </a:lnTo>
                      <a:cubicBezTo>
                        <a:pt x="118398" y="40329"/>
                        <a:pt x="103956" y="24252"/>
                        <a:pt x="84609" y="24252"/>
                      </a:cubicBezTo>
                      <a:lnTo>
                        <a:pt x="63355" y="24252"/>
                      </a:lnTo>
                      <a:cubicBezTo>
                        <a:pt x="42645" y="24252"/>
                        <a:pt x="25070" y="41964"/>
                        <a:pt x="25070" y="66897"/>
                      </a:cubicBezTo>
                      <a:lnTo>
                        <a:pt x="25070" y="160361"/>
                      </a:lnTo>
                      <a:lnTo>
                        <a:pt x="136" y="160361"/>
                      </a:lnTo>
                      <a:lnTo>
                        <a:pt x="136" y="4632"/>
                      </a:lnTo>
                      <a:close/>
                    </a:path>
                  </a:pathLst>
                </a:custGeom>
                <a:solidFill>
                  <a:srgbClr val="333333"/>
                </a:solidFill>
                <a:ln w="0" cap="flat">
                  <a:noFill/>
                  <a:prstDash val="solid"/>
                  <a:miter/>
                </a:ln>
              </p:spPr>
              <p:txBody>
                <a:bodyPr rtlCol="0" anchor="ctr"/>
                <a:lstStyle/>
                <a:p>
                  <a:endParaRPr lang="en-US"/>
                </a:p>
              </p:txBody>
            </p:sp>
            <p:sp>
              <p:nvSpPr>
                <p:cNvPr id="1276" name="Freeform: Shape 1275">
                  <a:extLst>
                    <a:ext uri="{FF2B5EF4-FFF2-40B4-BE49-F238E27FC236}">
                      <a16:creationId xmlns:a16="http://schemas.microsoft.com/office/drawing/2014/main" id="{C7619974-E49A-4C07-7A47-9EB401B4CF43}"/>
                    </a:ext>
                  </a:extLst>
                </p:cNvPr>
                <p:cNvSpPr/>
                <p:nvPr/>
              </p:nvSpPr>
              <p:spPr>
                <a:xfrm>
                  <a:off x="10129259" y="5737990"/>
                  <a:ext cx="159271" cy="218810"/>
                </a:xfrm>
                <a:custGeom>
                  <a:avLst/>
                  <a:gdLst>
                    <a:gd name="connsiteX0" fmla="*/ 136 w 159271"/>
                    <a:gd name="connsiteY0" fmla="*/ 151233 h 218810"/>
                    <a:gd name="connsiteX1" fmla="*/ 26295 w 159271"/>
                    <a:gd name="connsiteY1" fmla="*/ 151233 h 218810"/>
                    <a:gd name="connsiteX2" fmla="*/ 66896 w 159271"/>
                    <a:gd name="connsiteY2" fmla="*/ 194150 h 218810"/>
                    <a:gd name="connsiteX3" fmla="*/ 97007 w 159271"/>
                    <a:gd name="connsiteY3" fmla="*/ 194150 h 218810"/>
                    <a:gd name="connsiteX4" fmla="*/ 133657 w 159271"/>
                    <a:gd name="connsiteY4" fmla="*/ 158726 h 218810"/>
                    <a:gd name="connsiteX5" fmla="*/ 102456 w 159271"/>
                    <a:gd name="connsiteY5" fmla="*/ 124256 h 218810"/>
                    <a:gd name="connsiteX6" fmla="*/ 56270 w 159271"/>
                    <a:gd name="connsiteY6" fmla="*/ 117989 h 218810"/>
                    <a:gd name="connsiteX7" fmla="*/ 5449 w 159271"/>
                    <a:gd name="connsiteY7" fmla="*/ 60630 h 218810"/>
                    <a:gd name="connsiteX8" fmla="*/ 78478 w 159271"/>
                    <a:gd name="connsiteY8" fmla="*/ 0 h 218810"/>
                    <a:gd name="connsiteX9" fmla="*/ 155865 w 159271"/>
                    <a:gd name="connsiteY9" fmla="*/ 68532 h 218810"/>
                    <a:gd name="connsiteX10" fmla="*/ 129705 w 159271"/>
                    <a:gd name="connsiteY10" fmla="*/ 68532 h 218810"/>
                    <a:gd name="connsiteX11" fmla="*/ 91420 w 159271"/>
                    <a:gd name="connsiteY11" fmla="*/ 24933 h 218810"/>
                    <a:gd name="connsiteX12" fmla="*/ 64580 w 159271"/>
                    <a:gd name="connsiteY12" fmla="*/ 24933 h 218810"/>
                    <a:gd name="connsiteX13" fmla="*/ 30792 w 159271"/>
                    <a:gd name="connsiteY13" fmla="*/ 58041 h 218810"/>
                    <a:gd name="connsiteX14" fmla="*/ 63217 w 159271"/>
                    <a:gd name="connsiteY14" fmla="*/ 93737 h 218810"/>
                    <a:gd name="connsiteX15" fmla="*/ 109133 w 159271"/>
                    <a:gd name="connsiteY15" fmla="*/ 100277 h 218810"/>
                    <a:gd name="connsiteX16" fmla="*/ 159271 w 159271"/>
                    <a:gd name="connsiteY16" fmla="*/ 156274 h 218810"/>
                    <a:gd name="connsiteX17" fmla="*/ 81611 w 159271"/>
                    <a:gd name="connsiteY17" fmla="*/ 218811 h 218810"/>
                    <a:gd name="connsiteX18" fmla="*/ 0 w 159271"/>
                    <a:gd name="connsiteY18" fmla="*/ 150961 h 218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59271" h="218810">
                      <a:moveTo>
                        <a:pt x="136" y="151233"/>
                      </a:moveTo>
                      <a:lnTo>
                        <a:pt x="26295" y="151233"/>
                      </a:lnTo>
                      <a:cubicBezTo>
                        <a:pt x="28203" y="173168"/>
                        <a:pt x="41691" y="194150"/>
                        <a:pt x="66896" y="194150"/>
                      </a:cubicBezTo>
                      <a:lnTo>
                        <a:pt x="97007" y="194150"/>
                      </a:lnTo>
                      <a:cubicBezTo>
                        <a:pt x="118670" y="194150"/>
                        <a:pt x="133657" y="179027"/>
                        <a:pt x="133657" y="158726"/>
                      </a:cubicBezTo>
                      <a:cubicBezTo>
                        <a:pt x="133657" y="140742"/>
                        <a:pt x="121531" y="126981"/>
                        <a:pt x="102456" y="124256"/>
                      </a:cubicBezTo>
                      <a:lnTo>
                        <a:pt x="56270" y="117989"/>
                      </a:lnTo>
                      <a:cubicBezTo>
                        <a:pt x="23161" y="113084"/>
                        <a:pt x="5449" y="90740"/>
                        <a:pt x="5449" y="60630"/>
                      </a:cubicBezTo>
                      <a:cubicBezTo>
                        <a:pt x="5449" y="26159"/>
                        <a:pt x="28067" y="0"/>
                        <a:pt x="78478" y="0"/>
                      </a:cubicBezTo>
                      <a:cubicBezTo>
                        <a:pt x="128888" y="0"/>
                        <a:pt x="153821" y="23979"/>
                        <a:pt x="155865" y="68532"/>
                      </a:cubicBezTo>
                      <a:lnTo>
                        <a:pt x="129705" y="68532"/>
                      </a:lnTo>
                      <a:cubicBezTo>
                        <a:pt x="128752" y="47277"/>
                        <a:pt x="116217" y="24933"/>
                        <a:pt x="91420" y="24933"/>
                      </a:cubicBezTo>
                      <a:lnTo>
                        <a:pt x="64580" y="24933"/>
                      </a:lnTo>
                      <a:cubicBezTo>
                        <a:pt x="44552" y="24933"/>
                        <a:pt x="30792" y="38421"/>
                        <a:pt x="30792" y="58041"/>
                      </a:cubicBezTo>
                      <a:cubicBezTo>
                        <a:pt x="30792" y="78750"/>
                        <a:pt x="45506" y="91148"/>
                        <a:pt x="63217" y="93737"/>
                      </a:cubicBezTo>
                      <a:lnTo>
                        <a:pt x="109133" y="100277"/>
                      </a:lnTo>
                      <a:cubicBezTo>
                        <a:pt x="144147" y="105182"/>
                        <a:pt x="159271" y="127118"/>
                        <a:pt x="159271" y="156274"/>
                      </a:cubicBezTo>
                      <a:cubicBezTo>
                        <a:pt x="159271" y="190744"/>
                        <a:pt x="138017" y="218811"/>
                        <a:pt x="81611" y="218811"/>
                      </a:cubicBezTo>
                      <a:cubicBezTo>
                        <a:pt x="28475" y="218811"/>
                        <a:pt x="954" y="195922"/>
                        <a:pt x="0" y="150961"/>
                      </a:cubicBezTo>
                      <a:close/>
                    </a:path>
                  </a:pathLst>
                </a:custGeom>
                <a:solidFill>
                  <a:srgbClr val="333333"/>
                </a:solidFill>
                <a:ln w="0" cap="flat">
                  <a:noFill/>
                  <a:prstDash val="solid"/>
                  <a:miter/>
                </a:ln>
              </p:spPr>
              <p:txBody>
                <a:bodyPr rtlCol="0" anchor="ctr"/>
                <a:lstStyle/>
                <a:p>
                  <a:endParaRPr lang="en-US"/>
                </a:p>
              </p:txBody>
            </p:sp>
            <p:sp>
              <p:nvSpPr>
                <p:cNvPr id="1277" name="Freeform: Shape 1276">
                  <a:extLst>
                    <a:ext uri="{FF2B5EF4-FFF2-40B4-BE49-F238E27FC236}">
                      <a16:creationId xmlns:a16="http://schemas.microsoft.com/office/drawing/2014/main" id="{B98837E1-402B-83D5-F82E-B8D7D30CCEEC}"/>
                    </a:ext>
                  </a:extLst>
                </p:cNvPr>
                <p:cNvSpPr/>
                <p:nvPr/>
              </p:nvSpPr>
              <p:spPr>
                <a:xfrm>
                  <a:off x="10330222" y="5796712"/>
                  <a:ext cx="140060" cy="160497"/>
                </a:xfrm>
                <a:custGeom>
                  <a:avLst/>
                  <a:gdLst>
                    <a:gd name="connsiteX0" fmla="*/ 136 w 140060"/>
                    <a:gd name="connsiteY0" fmla="*/ 96735 h 160497"/>
                    <a:gd name="connsiteX1" fmla="*/ 136 w 140060"/>
                    <a:gd name="connsiteY1" fmla="*/ 0 h 160497"/>
                    <a:gd name="connsiteX2" fmla="*/ 25069 w 140060"/>
                    <a:gd name="connsiteY2" fmla="*/ 0 h 160497"/>
                    <a:gd name="connsiteX3" fmla="*/ 25069 w 140060"/>
                    <a:gd name="connsiteY3" fmla="*/ 93465 h 160497"/>
                    <a:gd name="connsiteX4" fmla="*/ 57495 w 140060"/>
                    <a:gd name="connsiteY4" fmla="*/ 136110 h 160497"/>
                    <a:gd name="connsiteX5" fmla="*/ 78205 w 140060"/>
                    <a:gd name="connsiteY5" fmla="*/ 136110 h 160497"/>
                    <a:gd name="connsiteX6" fmla="*/ 115536 w 140060"/>
                    <a:gd name="connsiteY6" fmla="*/ 93192 h 160497"/>
                    <a:gd name="connsiteX7" fmla="*/ 115536 w 140060"/>
                    <a:gd name="connsiteY7" fmla="*/ 136 h 160497"/>
                    <a:gd name="connsiteX8" fmla="*/ 140060 w 140060"/>
                    <a:gd name="connsiteY8" fmla="*/ 136 h 160497"/>
                    <a:gd name="connsiteX9" fmla="*/ 140060 w 140060"/>
                    <a:gd name="connsiteY9" fmla="*/ 155865 h 160497"/>
                    <a:gd name="connsiteX10" fmla="*/ 115809 w 140060"/>
                    <a:gd name="connsiteY10" fmla="*/ 155865 h 160497"/>
                    <a:gd name="connsiteX11" fmla="*/ 115809 w 140060"/>
                    <a:gd name="connsiteY11" fmla="*/ 133930 h 160497"/>
                    <a:gd name="connsiteX12" fmla="*/ 61992 w 140060"/>
                    <a:gd name="connsiteY12" fmla="*/ 160498 h 160497"/>
                    <a:gd name="connsiteX13" fmla="*/ 0 w 140060"/>
                    <a:gd name="connsiteY13" fmla="*/ 96871 h 160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0060" h="160497">
                      <a:moveTo>
                        <a:pt x="136" y="96735"/>
                      </a:moveTo>
                      <a:lnTo>
                        <a:pt x="136" y="0"/>
                      </a:lnTo>
                      <a:lnTo>
                        <a:pt x="25069" y="0"/>
                      </a:lnTo>
                      <a:lnTo>
                        <a:pt x="25069" y="93465"/>
                      </a:lnTo>
                      <a:cubicBezTo>
                        <a:pt x="25069" y="120033"/>
                        <a:pt x="39102" y="136110"/>
                        <a:pt x="57495" y="136110"/>
                      </a:cubicBezTo>
                      <a:lnTo>
                        <a:pt x="78205" y="136110"/>
                      </a:lnTo>
                      <a:cubicBezTo>
                        <a:pt x="97552" y="136110"/>
                        <a:pt x="115536" y="118398"/>
                        <a:pt x="115536" y="93192"/>
                      </a:cubicBezTo>
                      <a:lnTo>
                        <a:pt x="115536" y="136"/>
                      </a:lnTo>
                      <a:lnTo>
                        <a:pt x="140060" y="136"/>
                      </a:lnTo>
                      <a:lnTo>
                        <a:pt x="140060" y="155865"/>
                      </a:lnTo>
                      <a:lnTo>
                        <a:pt x="115809" y="155865"/>
                      </a:lnTo>
                      <a:lnTo>
                        <a:pt x="115809" y="133930"/>
                      </a:lnTo>
                      <a:cubicBezTo>
                        <a:pt x="105999" y="150961"/>
                        <a:pt x="87606" y="160498"/>
                        <a:pt x="61992" y="160498"/>
                      </a:cubicBezTo>
                      <a:cubicBezTo>
                        <a:pt x="21663" y="160498"/>
                        <a:pt x="0" y="136246"/>
                        <a:pt x="0" y="96871"/>
                      </a:cubicBezTo>
                      <a:close/>
                    </a:path>
                  </a:pathLst>
                </a:custGeom>
                <a:solidFill>
                  <a:srgbClr val="333333"/>
                </a:solidFill>
                <a:ln w="0" cap="flat">
                  <a:noFill/>
                  <a:prstDash val="solid"/>
                  <a:miter/>
                </a:ln>
              </p:spPr>
              <p:txBody>
                <a:bodyPr rtlCol="0" anchor="ctr"/>
                <a:lstStyle/>
                <a:p>
                  <a:endParaRPr lang="en-US"/>
                </a:p>
              </p:txBody>
            </p:sp>
            <p:sp>
              <p:nvSpPr>
                <p:cNvPr id="1278" name="Freeform: Shape 1277">
                  <a:extLst>
                    <a:ext uri="{FF2B5EF4-FFF2-40B4-BE49-F238E27FC236}">
                      <a16:creationId xmlns:a16="http://schemas.microsoft.com/office/drawing/2014/main" id="{01F7EAC4-82E9-C59C-5ADD-011E9499D66B}"/>
                    </a:ext>
                  </a:extLst>
                </p:cNvPr>
                <p:cNvSpPr/>
                <p:nvPr/>
              </p:nvSpPr>
              <p:spPr>
                <a:xfrm>
                  <a:off x="10523282" y="5792216"/>
                  <a:ext cx="251100" cy="160361"/>
                </a:xfrm>
                <a:custGeom>
                  <a:avLst/>
                  <a:gdLst>
                    <a:gd name="connsiteX0" fmla="*/ 136 w 251100"/>
                    <a:gd name="connsiteY0" fmla="*/ 4496 h 160361"/>
                    <a:gd name="connsiteX1" fmla="*/ 24388 w 251100"/>
                    <a:gd name="connsiteY1" fmla="*/ 4496 h 160361"/>
                    <a:gd name="connsiteX2" fmla="*/ 24388 w 251100"/>
                    <a:gd name="connsiteY2" fmla="*/ 27794 h 160361"/>
                    <a:gd name="connsiteX3" fmla="*/ 77115 w 251100"/>
                    <a:gd name="connsiteY3" fmla="*/ 0 h 160361"/>
                    <a:gd name="connsiteX4" fmla="*/ 132159 w 251100"/>
                    <a:gd name="connsiteY4" fmla="*/ 31745 h 160361"/>
                    <a:gd name="connsiteX5" fmla="*/ 190199 w 251100"/>
                    <a:gd name="connsiteY5" fmla="*/ 0 h 160361"/>
                    <a:gd name="connsiteX6" fmla="*/ 251101 w 251100"/>
                    <a:gd name="connsiteY6" fmla="*/ 59676 h 160361"/>
                    <a:gd name="connsiteX7" fmla="*/ 251101 w 251100"/>
                    <a:gd name="connsiteY7" fmla="*/ 160361 h 160361"/>
                    <a:gd name="connsiteX8" fmla="*/ 226168 w 251100"/>
                    <a:gd name="connsiteY8" fmla="*/ 160361 h 160361"/>
                    <a:gd name="connsiteX9" fmla="*/ 226168 w 251100"/>
                    <a:gd name="connsiteY9" fmla="*/ 66897 h 160361"/>
                    <a:gd name="connsiteX10" fmla="*/ 194695 w 251100"/>
                    <a:gd name="connsiteY10" fmla="*/ 24252 h 160361"/>
                    <a:gd name="connsiteX11" fmla="*/ 175075 w 251100"/>
                    <a:gd name="connsiteY11" fmla="*/ 24252 h 160361"/>
                    <a:gd name="connsiteX12" fmla="*/ 138017 w 251100"/>
                    <a:gd name="connsiteY12" fmla="*/ 66897 h 160361"/>
                    <a:gd name="connsiteX13" fmla="*/ 138017 w 251100"/>
                    <a:gd name="connsiteY13" fmla="*/ 160361 h 160361"/>
                    <a:gd name="connsiteX14" fmla="*/ 113084 w 251100"/>
                    <a:gd name="connsiteY14" fmla="*/ 160361 h 160361"/>
                    <a:gd name="connsiteX15" fmla="*/ 113084 w 251100"/>
                    <a:gd name="connsiteY15" fmla="*/ 66897 h 160361"/>
                    <a:gd name="connsiteX16" fmla="*/ 81338 w 251100"/>
                    <a:gd name="connsiteY16" fmla="*/ 24252 h 160361"/>
                    <a:gd name="connsiteX17" fmla="*/ 61992 w 251100"/>
                    <a:gd name="connsiteY17" fmla="*/ 24252 h 160361"/>
                    <a:gd name="connsiteX18" fmla="*/ 24933 w 251100"/>
                    <a:gd name="connsiteY18" fmla="*/ 66897 h 160361"/>
                    <a:gd name="connsiteX19" fmla="*/ 24933 w 251100"/>
                    <a:gd name="connsiteY19" fmla="*/ 160361 h 160361"/>
                    <a:gd name="connsiteX20" fmla="*/ 0 w 251100"/>
                    <a:gd name="connsiteY20" fmla="*/ 160361 h 160361"/>
                    <a:gd name="connsiteX21" fmla="*/ 0 w 251100"/>
                    <a:gd name="connsiteY21" fmla="*/ 4632 h 160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51100" h="160361">
                      <a:moveTo>
                        <a:pt x="136" y="4496"/>
                      </a:moveTo>
                      <a:lnTo>
                        <a:pt x="24388" y="4496"/>
                      </a:lnTo>
                      <a:lnTo>
                        <a:pt x="24388" y="27794"/>
                      </a:lnTo>
                      <a:cubicBezTo>
                        <a:pt x="34879" y="10082"/>
                        <a:pt x="52591" y="0"/>
                        <a:pt x="77115" y="0"/>
                      </a:cubicBezTo>
                      <a:cubicBezTo>
                        <a:pt x="104637" y="0"/>
                        <a:pt x="123711" y="11445"/>
                        <a:pt x="132159" y="31745"/>
                      </a:cubicBezTo>
                      <a:cubicBezTo>
                        <a:pt x="143331" y="11717"/>
                        <a:pt x="163359" y="0"/>
                        <a:pt x="190199" y="0"/>
                      </a:cubicBezTo>
                      <a:cubicBezTo>
                        <a:pt x="229166" y="0"/>
                        <a:pt x="251101" y="23298"/>
                        <a:pt x="251101" y="59676"/>
                      </a:cubicBezTo>
                      <a:lnTo>
                        <a:pt x="251101" y="160361"/>
                      </a:lnTo>
                      <a:lnTo>
                        <a:pt x="226168" y="160361"/>
                      </a:lnTo>
                      <a:lnTo>
                        <a:pt x="226168" y="66897"/>
                      </a:lnTo>
                      <a:cubicBezTo>
                        <a:pt x="226168" y="40329"/>
                        <a:pt x="212408" y="24252"/>
                        <a:pt x="194695" y="24252"/>
                      </a:cubicBezTo>
                      <a:lnTo>
                        <a:pt x="175075" y="24252"/>
                      </a:lnTo>
                      <a:cubicBezTo>
                        <a:pt x="156002" y="24252"/>
                        <a:pt x="138017" y="41964"/>
                        <a:pt x="138017" y="66897"/>
                      </a:cubicBezTo>
                      <a:lnTo>
                        <a:pt x="138017" y="160361"/>
                      </a:lnTo>
                      <a:lnTo>
                        <a:pt x="113084" y="160361"/>
                      </a:lnTo>
                      <a:lnTo>
                        <a:pt x="113084" y="66897"/>
                      </a:lnTo>
                      <a:cubicBezTo>
                        <a:pt x="113084" y="40329"/>
                        <a:pt x="99323" y="24252"/>
                        <a:pt x="81338" y="24252"/>
                      </a:cubicBezTo>
                      <a:lnTo>
                        <a:pt x="61992" y="24252"/>
                      </a:lnTo>
                      <a:cubicBezTo>
                        <a:pt x="42918" y="24252"/>
                        <a:pt x="24933" y="41964"/>
                        <a:pt x="24933" y="66897"/>
                      </a:cubicBezTo>
                      <a:lnTo>
                        <a:pt x="24933" y="160361"/>
                      </a:lnTo>
                      <a:lnTo>
                        <a:pt x="0" y="160361"/>
                      </a:lnTo>
                      <a:lnTo>
                        <a:pt x="0" y="4632"/>
                      </a:lnTo>
                      <a:close/>
                    </a:path>
                  </a:pathLst>
                </a:custGeom>
                <a:solidFill>
                  <a:srgbClr val="333333"/>
                </a:solidFill>
                <a:ln w="0" cap="flat">
                  <a:noFill/>
                  <a:prstDash val="solid"/>
                  <a:miter/>
                </a:ln>
              </p:spPr>
              <p:txBody>
                <a:bodyPr rtlCol="0" anchor="ctr"/>
                <a:lstStyle/>
                <a:p>
                  <a:endParaRPr lang="en-US"/>
                </a:p>
              </p:txBody>
            </p:sp>
            <p:sp>
              <p:nvSpPr>
                <p:cNvPr id="1279" name="Freeform: Shape 1278">
                  <a:extLst>
                    <a:ext uri="{FF2B5EF4-FFF2-40B4-BE49-F238E27FC236}">
                      <a16:creationId xmlns:a16="http://schemas.microsoft.com/office/drawing/2014/main" id="{BC503468-3D86-1A44-64A2-184B1B5A7E1A}"/>
                    </a:ext>
                  </a:extLst>
                </p:cNvPr>
                <p:cNvSpPr/>
                <p:nvPr/>
              </p:nvSpPr>
              <p:spPr>
                <a:xfrm>
                  <a:off x="10825748" y="5792216"/>
                  <a:ext cx="251100" cy="160361"/>
                </a:xfrm>
                <a:custGeom>
                  <a:avLst/>
                  <a:gdLst>
                    <a:gd name="connsiteX0" fmla="*/ 136 w 251100"/>
                    <a:gd name="connsiteY0" fmla="*/ 4496 h 160361"/>
                    <a:gd name="connsiteX1" fmla="*/ 24388 w 251100"/>
                    <a:gd name="connsiteY1" fmla="*/ 4496 h 160361"/>
                    <a:gd name="connsiteX2" fmla="*/ 24388 w 251100"/>
                    <a:gd name="connsiteY2" fmla="*/ 27794 h 160361"/>
                    <a:gd name="connsiteX3" fmla="*/ 77115 w 251100"/>
                    <a:gd name="connsiteY3" fmla="*/ 0 h 160361"/>
                    <a:gd name="connsiteX4" fmla="*/ 132159 w 251100"/>
                    <a:gd name="connsiteY4" fmla="*/ 31745 h 160361"/>
                    <a:gd name="connsiteX5" fmla="*/ 190199 w 251100"/>
                    <a:gd name="connsiteY5" fmla="*/ 0 h 160361"/>
                    <a:gd name="connsiteX6" fmla="*/ 251101 w 251100"/>
                    <a:gd name="connsiteY6" fmla="*/ 59676 h 160361"/>
                    <a:gd name="connsiteX7" fmla="*/ 251101 w 251100"/>
                    <a:gd name="connsiteY7" fmla="*/ 160361 h 160361"/>
                    <a:gd name="connsiteX8" fmla="*/ 226168 w 251100"/>
                    <a:gd name="connsiteY8" fmla="*/ 160361 h 160361"/>
                    <a:gd name="connsiteX9" fmla="*/ 226168 w 251100"/>
                    <a:gd name="connsiteY9" fmla="*/ 66897 h 160361"/>
                    <a:gd name="connsiteX10" fmla="*/ 194695 w 251100"/>
                    <a:gd name="connsiteY10" fmla="*/ 24252 h 160361"/>
                    <a:gd name="connsiteX11" fmla="*/ 175075 w 251100"/>
                    <a:gd name="connsiteY11" fmla="*/ 24252 h 160361"/>
                    <a:gd name="connsiteX12" fmla="*/ 138017 w 251100"/>
                    <a:gd name="connsiteY12" fmla="*/ 66897 h 160361"/>
                    <a:gd name="connsiteX13" fmla="*/ 138017 w 251100"/>
                    <a:gd name="connsiteY13" fmla="*/ 160361 h 160361"/>
                    <a:gd name="connsiteX14" fmla="*/ 113084 w 251100"/>
                    <a:gd name="connsiteY14" fmla="*/ 160361 h 160361"/>
                    <a:gd name="connsiteX15" fmla="*/ 113084 w 251100"/>
                    <a:gd name="connsiteY15" fmla="*/ 66897 h 160361"/>
                    <a:gd name="connsiteX16" fmla="*/ 81338 w 251100"/>
                    <a:gd name="connsiteY16" fmla="*/ 24252 h 160361"/>
                    <a:gd name="connsiteX17" fmla="*/ 61992 w 251100"/>
                    <a:gd name="connsiteY17" fmla="*/ 24252 h 160361"/>
                    <a:gd name="connsiteX18" fmla="*/ 24932 w 251100"/>
                    <a:gd name="connsiteY18" fmla="*/ 66897 h 160361"/>
                    <a:gd name="connsiteX19" fmla="*/ 24932 w 251100"/>
                    <a:gd name="connsiteY19" fmla="*/ 160361 h 160361"/>
                    <a:gd name="connsiteX20" fmla="*/ 0 w 251100"/>
                    <a:gd name="connsiteY20" fmla="*/ 160361 h 160361"/>
                    <a:gd name="connsiteX21" fmla="*/ 0 w 251100"/>
                    <a:gd name="connsiteY21" fmla="*/ 4632 h 160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51100" h="160361">
                      <a:moveTo>
                        <a:pt x="136" y="4496"/>
                      </a:moveTo>
                      <a:lnTo>
                        <a:pt x="24388" y="4496"/>
                      </a:lnTo>
                      <a:lnTo>
                        <a:pt x="24388" y="27794"/>
                      </a:lnTo>
                      <a:cubicBezTo>
                        <a:pt x="34879" y="10082"/>
                        <a:pt x="52591" y="0"/>
                        <a:pt x="77115" y="0"/>
                      </a:cubicBezTo>
                      <a:cubicBezTo>
                        <a:pt x="104637" y="0"/>
                        <a:pt x="123711" y="11445"/>
                        <a:pt x="132159" y="31745"/>
                      </a:cubicBezTo>
                      <a:cubicBezTo>
                        <a:pt x="143330" y="11717"/>
                        <a:pt x="163359" y="0"/>
                        <a:pt x="190199" y="0"/>
                      </a:cubicBezTo>
                      <a:cubicBezTo>
                        <a:pt x="229166" y="0"/>
                        <a:pt x="251101" y="23298"/>
                        <a:pt x="251101" y="59676"/>
                      </a:cubicBezTo>
                      <a:lnTo>
                        <a:pt x="251101" y="160361"/>
                      </a:lnTo>
                      <a:lnTo>
                        <a:pt x="226168" y="160361"/>
                      </a:lnTo>
                      <a:lnTo>
                        <a:pt x="226168" y="66897"/>
                      </a:lnTo>
                      <a:cubicBezTo>
                        <a:pt x="226168" y="40329"/>
                        <a:pt x="212407" y="24252"/>
                        <a:pt x="194695" y="24252"/>
                      </a:cubicBezTo>
                      <a:lnTo>
                        <a:pt x="175075" y="24252"/>
                      </a:lnTo>
                      <a:cubicBezTo>
                        <a:pt x="156002" y="24252"/>
                        <a:pt x="138017" y="41964"/>
                        <a:pt x="138017" y="66897"/>
                      </a:cubicBezTo>
                      <a:lnTo>
                        <a:pt x="138017" y="160361"/>
                      </a:lnTo>
                      <a:lnTo>
                        <a:pt x="113084" y="160361"/>
                      </a:lnTo>
                      <a:lnTo>
                        <a:pt x="113084" y="66897"/>
                      </a:lnTo>
                      <a:cubicBezTo>
                        <a:pt x="113084" y="40329"/>
                        <a:pt x="99323" y="24252"/>
                        <a:pt x="81338" y="24252"/>
                      </a:cubicBezTo>
                      <a:lnTo>
                        <a:pt x="61992" y="24252"/>
                      </a:lnTo>
                      <a:cubicBezTo>
                        <a:pt x="42917" y="24252"/>
                        <a:pt x="24932" y="41964"/>
                        <a:pt x="24932" y="66897"/>
                      </a:cubicBezTo>
                      <a:lnTo>
                        <a:pt x="24932" y="160361"/>
                      </a:lnTo>
                      <a:lnTo>
                        <a:pt x="0" y="160361"/>
                      </a:lnTo>
                      <a:lnTo>
                        <a:pt x="0" y="4632"/>
                      </a:lnTo>
                      <a:close/>
                    </a:path>
                  </a:pathLst>
                </a:custGeom>
                <a:solidFill>
                  <a:srgbClr val="333333"/>
                </a:solidFill>
                <a:ln w="0" cap="flat">
                  <a:noFill/>
                  <a:prstDash val="solid"/>
                  <a:miter/>
                </a:ln>
              </p:spPr>
              <p:txBody>
                <a:bodyPr rtlCol="0" anchor="ctr"/>
                <a:lstStyle/>
                <a:p>
                  <a:endParaRPr lang="en-US"/>
                </a:p>
              </p:txBody>
            </p:sp>
            <p:sp>
              <p:nvSpPr>
                <p:cNvPr id="1280" name="Freeform: Shape 1279">
                  <a:extLst>
                    <a:ext uri="{FF2B5EF4-FFF2-40B4-BE49-F238E27FC236}">
                      <a16:creationId xmlns:a16="http://schemas.microsoft.com/office/drawing/2014/main" id="{ADF34330-B087-6749-163F-5652B21232A2}"/>
                    </a:ext>
                  </a:extLst>
                </p:cNvPr>
                <p:cNvSpPr/>
                <p:nvPr/>
              </p:nvSpPr>
              <p:spPr>
                <a:xfrm>
                  <a:off x="11111455" y="5736083"/>
                  <a:ext cx="45914" cy="216358"/>
                </a:xfrm>
                <a:custGeom>
                  <a:avLst/>
                  <a:gdLst>
                    <a:gd name="connsiteX0" fmla="*/ 20029 w 45914"/>
                    <a:gd name="connsiteY0" fmla="*/ 84200 h 216358"/>
                    <a:gd name="connsiteX1" fmla="*/ 0 w 45914"/>
                    <a:gd name="connsiteY1" fmla="*/ 84200 h 216358"/>
                    <a:gd name="connsiteX2" fmla="*/ 0 w 45914"/>
                    <a:gd name="connsiteY2" fmla="*/ 60629 h 216358"/>
                    <a:gd name="connsiteX3" fmla="*/ 44961 w 45914"/>
                    <a:gd name="connsiteY3" fmla="*/ 60629 h 216358"/>
                    <a:gd name="connsiteX4" fmla="*/ 44961 w 45914"/>
                    <a:gd name="connsiteY4" fmla="*/ 216358 h 216358"/>
                    <a:gd name="connsiteX5" fmla="*/ 20029 w 45914"/>
                    <a:gd name="connsiteY5" fmla="*/ 216358 h 216358"/>
                    <a:gd name="connsiteX6" fmla="*/ 20029 w 45914"/>
                    <a:gd name="connsiteY6" fmla="*/ 84336 h 216358"/>
                    <a:gd name="connsiteX7" fmla="*/ 14715 w 45914"/>
                    <a:gd name="connsiteY7" fmla="*/ 0 h 216358"/>
                    <a:gd name="connsiteX8" fmla="*/ 45915 w 45914"/>
                    <a:gd name="connsiteY8" fmla="*/ 0 h 216358"/>
                    <a:gd name="connsiteX9" fmla="*/ 45915 w 45914"/>
                    <a:gd name="connsiteY9" fmla="*/ 32835 h 216358"/>
                    <a:gd name="connsiteX10" fmla="*/ 14715 w 45914"/>
                    <a:gd name="connsiteY10" fmla="*/ 32835 h 216358"/>
                    <a:gd name="connsiteX11" fmla="*/ 14715 w 45914"/>
                    <a:gd name="connsiteY11" fmla="*/ 0 h 216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914" h="216358">
                      <a:moveTo>
                        <a:pt x="20029" y="84200"/>
                      </a:moveTo>
                      <a:lnTo>
                        <a:pt x="0" y="84200"/>
                      </a:lnTo>
                      <a:lnTo>
                        <a:pt x="0" y="60629"/>
                      </a:lnTo>
                      <a:lnTo>
                        <a:pt x="44961" y="60629"/>
                      </a:lnTo>
                      <a:lnTo>
                        <a:pt x="44961" y="216358"/>
                      </a:lnTo>
                      <a:lnTo>
                        <a:pt x="20029" y="216358"/>
                      </a:lnTo>
                      <a:lnTo>
                        <a:pt x="20029" y="84336"/>
                      </a:lnTo>
                      <a:close/>
                      <a:moveTo>
                        <a:pt x="14715" y="0"/>
                      </a:moveTo>
                      <a:lnTo>
                        <a:pt x="45915" y="0"/>
                      </a:lnTo>
                      <a:lnTo>
                        <a:pt x="45915" y="32835"/>
                      </a:lnTo>
                      <a:lnTo>
                        <a:pt x="14715" y="32835"/>
                      </a:lnTo>
                      <a:lnTo>
                        <a:pt x="14715" y="0"/>
                      </a:lnTo>
                      <a:close/>
                    </a:path>
                  </a:pathLst>
                </a:custGeom>
                <a:solidFill>
                  <a:srgbClr val="333333"/>
                </a:solidFill>
                <a:ln w="0" cap="flat">
                  <a:noFill/>
                  <a:prstDash val="solid"/>
                  <a:miter/>
                </a:ln>
              </p:spPr>
              <p:txBody>
                <a:bodyPr rtlCol="0" anchor="ctr"/>
                <a:lstStyle/>
                <a:p>
                  <a:endParaRPr lang="en-US"/>
                </a:p>
              </p:txBody>
            </p:sp>
            <p:sp>
              <p:nvSpPr>
                <p:cNvPr id="1281" name="Freeform: Shape 1280">
                  <a:extLst>
                    <a:ext uri="{FF2B5EF4-FFF2-40B4-BE49-F238E27FC236}">
                      <a16:creationId xmlns:a16="http://schemas.microsoft.com/office/drawing/2014/main" id="{8D79624B-6B08-3C3A-B326-41FE233E7093}"/>
                    </a:ext>
                  </a:extLst>
                </p:cNvPr>
                <p:cNvSpPr/>
                <p:nvPr/>
              </p:nvSpPr>
              <p:spPr>
                <a:xfrm>
                  <a:off x="11192385" y="5752296"/>
                  <a:ext cx="103955" cy="200281"/>
                </a:xfrm>
                <a:custGeom>
                  <a:avLst/>
                  <a:gdLst>
                    <a:gd name="connsiteX0" fmla="*/ 33108 w 103955"/>
                    <a:gd name="connsiteY0" fmla="*/ 166084 h 200281"/>
                    <a:gd name="connsiteX1" fmla="*/ 33108 w 103955"/>
                    <a:gd name="connsiteY1" fmla="*/ 68123 h 200281"/>
                    <a:gd name="connsiteX2" fmla="*/ 0 w 103955"/>
                    <a:gd name="connsiteY2" fmla="*/ 68123 h 200281"/>
                    <a:gd name="connsiteX3" fmla="*/ 0 w 103955"/>
                    <a:gd name="connsiteY3" fmla="*/ 44552 h 200281"/>
                    <a:gd name="connsiteX4" fmla="*/ 33108 w 103955"/>
                    <a:gd name="connsiteY4" fmla="*/ 44552 h 200281"/>
                    <a:gd name="connsiteX5" fmla="*/ 33108 w 103955"/>
                    <a:gd name="connsiteY5" fmla="*/ 0 h 200281"/>
                    <a:gd name="connsiteX6" fmla="*/ 58041 w 103955"/>
                    <a:gd name="connsiteY6" fmla="*/ 0 h 200281"/>
                    <a:gd name="connsiteX7" fmla="*/ 58041 w 103955"/>
                    <a:gd name="connsiteY7" fmla="*/ 44552 h 200281"/>
                    <a:gd name="connsiteX8" fmla="*/ 102593 w 103955"/>
                    <a:gd name="connsiteY8" fmla="*/ 44552 h 200281"/>
                    <a:gd name="connsiteX9" fmla="*/ 102593 w 103955"/>
                    <a:gd name="connsiteY9" fmla="*/ 68123 h 200281"/>
                    <a:gd name="connsiteX10" fmla="*/ 58041 w 103955"/>
                    <a:gd name="connsiteY10" fmla="*/ 68123 h 200281"/>
                    <a:gd name="connsiteX11" fmla="*/ 58041 w 103955"/>
                    <a:gd name="connsiteY11" fmla="*/ 158590 h 200281"/>
                    <a:gd name="connsiteX12" fmla="*/ 74799 w 103955"/>
                    <a:gd name="connsiteY12" fmla="*/ 176302 h 200281"/>
                    <a:gd name="connsiteX13" fmla="*/ 103956 w 103955"/>
                    <a:gd name="connsiteY13" fmla="*/ 176302 h 200281"/>
                    <a:gd name="connsiteX14" fmla="*/ 103956 w 103955"/>
                    <a:gd name="connsiteY14" fmla="*/ 200281 h 200281"/>
                    <a:gd name="connsiteX15" fmla="*/ 70848 w 103955"/>
                    <a:gd name="connsiteY15" fmla="*/ 200281 h 200281"/>
                    <a:gd name="connsiteX16" fmla="*/ 33108 w 103955"/>
                    <a:gd name="connsiteY16" fmla="*/ 166220 h 200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955" h="200281">
                      <a:moveTo>
                        <a:pt x="33108" y="166084"/>
                      </a:moveTo>
                      <a:lnTo>
                        <a:pt x="33108" y="68123"/>
                      </a:lnTo>
                      <a:lnTo>
                        <a:pt x="0" y="68123"/>
                      </a:lnTo>
                      <a:lnTo>
                        <a:pt x="0" y="44552"/>
                      </a:lnTo>
                      <a:lnTo>
                        <a:pt x="33108" y="44552"/>
                      </a:lnTo>
                      <a:lnTo>
                        <a:pt x="33108" y="0"/>
                      </a:lnTo>
                      <a:lnTo>
                        <a:pt x="58041" y="0"/>
                      </a:lnTo>
                      <a:lnTo>
                        <a:pt x="58041" y="44552"/>
                      </a:lnTo>
                      <a:lnTo>
                        <a:pt x="102593" y="44552"/>
                      </a:lnTo>
                      <a:lnTo>
                        <a:pt x="102593" y="68123"/>
                      </a:lnTo>
                      <a:lnTo>
                        <a:pt x="58041" y="68123"/>
                      </a:lnTo>
                      <a:lnTo>
                        <a:pt x="58041" y="158590"/>
                      </a:lnTo>
                      <a:cubicBezTo>
                        <a:pt x="58041" y="170034"/>
                        <a:pt x="61992" y="176302"/>
                        <a:pt x="74799" y="176302"/>
                      </a:cubicBezTo>
                      <a:lnTo>
                        <a:pt x="103956" y="176302"/>
                      </a:lnTo>
                      <a:lnTo>
                        <a:pt x="103956" y="200281"/>
                      </a:lnTo>
                      <a:lnTo>
                        <a:pt x="70848" y="200281"/>
                      </a:lnTo>
                      <a:cubicBezTo>
                        <a:pt x="46596" y="200281"/>
                        <a:pt x="33108" y="187883"/>
                        <a:pt x="33108" y="166220"/>
                      </a:cubicBezTo>
                      <a:close/>
                    </a:path>
                  </a:pathLst>
                </a:custGeom>
                <a:solidFill>
                  <a:srgbClr val="333333"/>
                </a:solidFill>
                <a:ln w="0" cap="flat">
                  <a:noFill/>
                  <a:prstDash val="solid"/>
                  <a:miter/>
                </a:ln>
              </p:spPr>
              <p:txBody>
                <a:bodyPr rtlCol="0" anchor="ctr"/>
                <a:lstStyle/>
                <a:p>
                  <a:endParaRPr lang="en-US"/>
                </a:p>
              </p:txBody>
            </p:sp>
          </p:grpSp>
        </p:grpSp>
      </p:grpSp>
      <p:sp>
        <p:nvSpPr>
          <p:cNvPr id="1282" name="Freeform: Shape 1281">
            <a:extLst>
              <a:ext uri="{FF2B5EF4-FFF2-40B4-BE49-F238E27FC236}">
                <a16:creationId xmlns:a16="http://schemas.microsoft.com/office/drawing/2014/main" id="{5AE1BC2A-5DAD-E742-1870-6C41F9783340}"/>
              </a:ext>
            </a:extLst>
          </p:cNvPr>
          <p:cNvSpPr/>
          <p:nvPr/>
        </p:nvSpPr>
        <p:spPr>
          <a:xfrm>
            <a:off x="7665155" y="1831016"/>
            <a:ext cx="4529000" cy="1831777"/>
          </a:xfrm>
          <a:custGeom>
            <a:avLst/>
            <a:gdLst>
              <a:gd name="connsiteX0" fmla="*/ 0 w 9737349"/>
              <a:gd name="connsiteY0" fmla="*/ 0 h 3938320"/>
              <a:gd name="connsiteX1" fmla="*/ 9737349 w 9737349"/>
              <a:gd name="connsiteY1" fmla="*/ 0 h 3938320"/>
              <a:gd name="connsiteX2" fmla="*/ 9737349 w 9737349"/>
              <a:gd name="connsiteY2" fmla="*/ 3938321 h 3938320"/>
              <a:gd name="connsiteX3" fmla="*/ 0 w 9737349"/>
              <a:gd name="connsiteY3" fmla="*/ 3938321 h 3938320"/>
            </a:gdLst>
            <a:ahLst/>
            <a:cxnLst>
              <a:cxn ang="0">
                <a:pos x="connsiteX0" y="connsiteY0"/>
              </a:cxn>
              <a:cxn ang="0">
                <a:pos x="connsiteX1" y="connsiteY1"/>
              </a:cxn>
              <a:cxn ang="0">
                <a:pos x="connsiteX2" y="connsiteY2"/>
              </a:cxn>
              <a:cxn ang="0">
                <a:pos x="connsiteX3" y="connsiteY3"/>
              </a:cxn>
            </a:cxnLst>
            <a:rect l="l" t="t" r="r" b="b"/>
            <a:pathLst>
              <a:path w="9737349" h="3938320">
                <a:moveTo>
                  <a:pt x="0" y="0"/>
                </a:moveTo>
                <a:lnTo>
                  <a:pt x="9737349" y="0"/>
                </a:lnTo>
                <a:lnTo>
                  <a:pt x="9737349" y="3938321"/>
                </a:lnTo>
                <a:lnTo>
                  <a:pt x="0" y="3938321"/>
                </a:lnTo>
                <a:close/>
              </a:path>
            </a:pathLst>
          </a:custGeom>
          <a:solidFill>
            <a:srgbClr val="00A3E9"/>
          </a:solidFill>
          <a:ln w="0" cap="flat">
            <a:noFill/>
            <a:prstDash val="solid"/>
            <a:miter/>
          </a:ln>
        </p:spPr>
        <p:txBody>
          <a:bodyPr rtlCol="0" anchor="ctr"/>
          <a:lstStyle/>
          <a:p>
            <a:endParaRPr lang="en-US"/>
          </a:p>
        </p:txBody>
      </p:sp>
      <p:sp>
        <p:nvSpPr>
          <p:cNvPr id="1283" name="Freeform: Shape 1282">
            <a:extLst>
              <a:ext uri="{FF2B5EF4-FFF2-40B4-BE49-F238E27FC236}">
                <a16:creationId xmlns:a16="http://schemas.microsoft.com/office/drawing/2014/main" id="{B998471E-21CA-2C98-359F-77B9978109F5}"/>
              </a:ext>
            </a:extLst>
          </p:cNvPr>
          <p:cNvSpPr/>
          <p:nvPr/>
        </p:nvSpPr>
        <p:spPr>
          <a:xfrm>
            <a:off x="7665155" y="0"/>
            <a:ext cx="4529000" cy="1831777"/>
          </a:xfrm>
          <a:custGeom>
            <a:avLst/>
            <a:gdLst>
              <a:gd name="connsiteX0" fmla="*/ 0 w 9737349"/>
              <a:gd name="connsiteY0" fmla="*/ 0 h 3938320"/>
              <a:gd name="connsiteX1" fmla="*/ 9737349 w 9737349"/>
              <a:gd name="connsiteY1" fmla="*/ 0 h 3938320"/>
              <a:gd name="connsiteX2" fmla="*/ 9737349 w 9737349"/>
              <a:gd name="connsiteY2" fmla="*/ 3938321 h 3938320"/>
              <a:gd name="connsiteX3" fmla="*/ 0 w 9737349"/>
              <a:gd name="connsiteY3" fmla="*/ 3938321 h 3938320"/>
            </a:gdLst>
            <a:ahLst/>
            <a:cxnLst>
              <a:cxn ang="0">
                <a:pos x="connsiteX0" y="connsiteY0"/>
              </a:cxn>
              <a:cxn ang="0">
                <a:pos x="connsiteX1" y="connsiteY1"/>
              </a:cxn>
              <a:cxn ang="0">
                <a:pos x="connsiteX2" y="connsiteY2"/>
              </a:cxn>
              <a:cxn ang="0">
                <a:pos x="connsiteX3" y="connsiteY3"/>
              </a:cxn>
            </a:cxnLst>
            <a:rect l="l" t="t" r="r" b="b"/>
            <a:pathLst>
              <a:path w="9737349" h="3938320">
                <a:moveTo>
                  <a:pt x="0" y="0"/>
                </a:moveTo>
                <a:lnTo>
                  <a:pt x="9737349" y="0"/>
                </a:lnTo>
                <a:lnTo>
                  <a:pt x="9737349" y="3938321"/>
                </a:lnTo>
                <a:lnTo>
                  <a:pt x="0" y="3938321"/>
                </a:lnTo>
                <a:close/>
              </a:path>
            </a:pathLst>
          </a:custGeom>
          <a:solidFill>
            <a:srgbClr val="FFD100"/>
          </a:solidFill>
          <a:ln w="0" cap="flat">
            <a:noFill/>
            <a:prstDash val="solid"/>
            <a:miter/>
          </a:ln>
        </p:spPr>
        <p:txBody>
          <a:bodyPr rtlCol="0" anchor="ctr"/>
          <a:lstStyle/>
          <a:p>
            <a:endParaRPr lang="en-US"/>
          </a:p>
        </p:txBody>
      </p:sp>
      <p:sp>
        <p:nvSpPr>
          <p:cNvPr id="1284" name="Freeform: Shape 1283">
            <a:extLst>
              <a:ext uri="{FF2B5EF4-FFF2-40B4-BE49-F238E27FC236}">
                <a16:creationId xmlns:a16="http://schemas.microsoft.com/office/drawing/2014/main" id="{D89355EF-DB3B-6614-A527-0862B3F659CF}"/>
              </a:ext>
            </a:extLst>
          </p:cNvPr>
          <p:cNvSpPr/>
          <p:nvPr/>
        </p:nvSpPr>
        <p:spPr>
          <a:xfrm>
            <a:off x="7665155" y="3663554"/>
            <a:ext cx="4529000" cy="3180420"/>
          </a:xfrm>
          <a:custGeom>
            <a:avLst/>
            <a:gdLst>
              <a:gd name="connsiteX0" fmla="*/ 0 w 9737349"/>
              <a:gd name="connsiteY0" fmla="*/ 0 h 6837903"/>
              <a:gd name="connsiteX1" fmla="*/ 9737349 w 9737349"/>
              <a:gd name="connsiteY1" fmla="*/ 0 h 6837903"/>
              <a:gd name="connsiteX2" fmla="*/ 9737349 w 9737349"/>
              <a:gd name="connsiteY2" fmla="*/ 6837903 h 6837903"/>
              <a:gd name="connsiteX3" fmla="*/ 0 w 9737349"/>
              <a:gd name="connsiteY3" fmla="*/ 6837903 h 6837903"/>
            </a:gdLst>
            <a:ahLst/>
            <a:cxnLst>
              <a:cxn ang="0">
                <a:pos x="connsiteX0" y="connsiteY0"/>
              </a:cxn>
              <a:cxn ang="0">
                <a:pos x="connsiteX1" y="connsiteY1"/>
              </a:cxn>
              <a:cxn ang="0">
                <a:pos x="connsiteX2" y="connsiteY2"/>
              </a:cxn>
              <a:cxn ang="0">
                <a:pos x="connsiteX3" y="connsiteY3"/>
              </a:cxn>
            </a:cxnLst>
            <a:rect l="l" t="t" r="r" b="b"/>
            <a:pathLst>
              <a:path w="9737349" h="6837903">
                <a:moveTo>
                  <a:pt x="0" y="0"/>
                </a:moveTo>
                <a:lnTo>
                  <a:pt x="9737349" y="0"/>
                </a:lnTo>
                <a:lnTo>
                  <a:pt x="9737349" y="6837903"/>
                </a:lnTo>
                <a:lnTo>
                  <a:pt x="0" y="6837903"/>
                </a:lnTo>
                <a:close/>
              </a:path>
            </a:pathLst>
          </a:custGeom>
          <a:solidFill>
            <a:srgbClr val="000000"/>
          </a:solidFill>
          <a:ln w="0" cap="flat">
            <a:noFill/>
            <a:prstDash val="solid"/>
            <a:miter/>
          </a:ln>
        </p:spPr>
        <p:txBody>
          <a:bodyPr rtlCol="0" anchor="ctr"/>
          <a:lstStyle/>
          <a:p>
            <a:endParaRPr lang="en-US"/>
          </a:p>
        </p:txBody>
      </p:sp>
      <p:grpSp>
        <p:nvGrpSpPr>
          <p:cNvPr id="1285" name="Graphic 355">
            <a:extLst>
              <a:ext uri="{FF2B5EF4-FFF2-40B4-BE49-F238E27FC236}">
                <a16:creationId xmlns:a16="http://schemas.microsoft.com/office/drawing/2014/main" id="{22821713-74E7-25C4-D1CB-D2930B19F8B4}"/>
              </a:ext>
            </a:extLst>
          </p:cNvPr>
          <p:cNvGrpSpPr/>
          <p:nvPr/>
        </p:nvGrpSpPr>
        <p:grpSpPr>
          <a:xfrm>
            <a:off x="8866894" y="4697226"/>
            <a:ext cx="2114673" cy="1111551"/>
            <a:chOff x="19063822" y="10099037"/>
            <a:chExt cx="4546547" cy="2389834"/>
          </a:xfrm>
        </p:grpSpPr>
        <p:grpSp>
          <p:nvGrpSpPr>
            <p:cNvPr id="1286" name="Graphic 355">
              <a:extLst>
                <a:ext uri="{FF2B5EF4-FFF2-40B4-BE49-F238E27FC236}">
                  <a16:creationId xmlns:a16="http://schemas.microsoft.com/office/drawing/2014/main" id="{74E862E4-7397-E7B8-D842-7A3CB98A004F}"/>
                </a:ext>
              </a:extLst>
            </p:cNvPr>
            <p:cNvGrpSpPr/>
            <p:nvPr/>
          </p:nvGrpSpPr>
          <p:grpSpPr>
            <a:xfrm>
              <a:off x="19063822" y="10099037"/>
              <a:ext cx="2044121" cy="2389834"/>
              <a:chOff x="19063822" y="10099037"/>
              <a:chExt cx="2044121" cy="2389834"/>
            </a:xfrm>
          </p:grpSpPr>
          <p:grpSp>
            <p:nvGrpSpPr>
              <p:cNvPr id="1287" name="Graphic 355">
                <a:extLst>
                  <a:ext uri="{FF2B5EF4-FFF2-40B4-BE49-F238E27FC236}">
                    <a16:creationId xmlns:a16="http://schemas.microsoft.com/office/drawing/2014/main" id="{205A739C-9541-8889-C219-924D3BDB9A7A}"/>
                  </a:ext>
                </a:extLst>
              </p:cNvPr>
              <p:cNvGrpSpPr/>
              <p:nvPr/>
            </p:nvGrpSpPr>
            <p:grpSpPr>
              <a:xfrm>
                <a:off x="19063822" y="11250631"/>
                <a:ext cx="780170" cy="1197464"/>
                <a:chOff x="19063822" y="11250631"/>
                <a:chExt cx="780170" cy="1197464"/>
              </a:xfrm>
              <a:solidFill>
                <a:srgbClr val="FFFFFF"/>
              </a:solidFill>
            </p:grpSpPr>
            <p:sp>
              <p:nvSpPr>
                <p:cNvPr id="1288" name="Freeform: Shape 1287">
                  <a:extLst>
                    <a:ext uri="{FF2B5EF4-FFF2-40B4-BE49-F238E27FC236}">
                      <a16:creationId xmlns:a16="http://schemas.microsoft.com/office/drawing/2014/main" id="{6B8ACE67-36FA-6393-6A2F-504D5CAC08EE}"/>
                    </a:ext>
                  </a:extLst>
                </p:cNvPr>
                <p:cNvSpPr/>
                <p:nvPr/>
              </p:nvSpPr>
              <p:spPr>
                <a:xfrm>
                  <a:off x="19087037" y="11277781"/>
                  <a:ext cx="730975" cy="1170314"/>
                </a:xfrm>
                <a:custGeom>
                  <a:avLst/>
                  <a:gdLst>
                    <a:gd name="connsiteX0" fmla="*/ 414433 w 730975"/>
                    <a:gd name="connsiteY0" fmla="*/ 1170314 h 1170314"/>
                    <a:gd name="connsiteX1" fmla="*/ 109 w 730975"/>
                    <a:gd name="connsiteY1" fmla="*/ 440446 h 1170314"/>
                    <a:gd name="connsiteX2" fmla="*/ 149026 w 730975"/>
                    <a:gd name="connsiteY2" fmla="*/ 92065 h 1170314"/>
                    <a:gd name="connsiteX3" fmla="*/ 294263 w 730975"/>
                    <a:gd name="connsiteY3" fmla="*/ 13043 h 1170314"/>
                    <a:gd name="connsiteX4" fmla="*/ 432553 w 730975"/>
                    <a:gd name="connsiteY4" fmla="*/ 3914 h 1170314"/>
                    <a:gd name="connsiteX5" fmla="*/ 678068 w 730975"/>
                    <a:gd name="connsiteY5" fmla="*/ 156645 h 1170314"/>
                    <a:gd name="connsiteX6" fmla="*/ 719487 w 730975"/>
                    <a:gd name="connsiteY6" fmla="*/ 250927 h 1170314"/>
                    <a:gd name="connsiteX7" fmla="*/ 616076 w 730975"/>
                    <a:gd name="connsiteY7" fmla="*/ 638819 h 1170314"/>
                    <a:gd name="connsiteX8" fmla="*/ 379280 w 730975"/>
                    <a:gd name="connsiteY8" fmla="*/ 803949 h 1170314"/>
                    <a:gd name="connsiteX9" fmla="*/ 536645 w 730975"/>
                    <a:gd name="connsiteY9" fmla="*/ 357199 h 1170314"/>
                    <a:gd name="connsiteX10" fmla="*/ 513347 w 730975"/>
                    <a:gd name="connsiteY10" fmla="*/ 301202 h 1170314"/>
                    <a:gd name="connsiteX11" fmla="*/ 436914 w 730975"/>
                    <a:gd name="connsiteY11" fmla="*/ 255833 h 1170314"/>
                    <a:gd name="connsiteX12" fmla="*/ 370560 w 730975"/>
                    <a:gd name="connsiteY12" fmla="*/ 251608 h 1170314"/>
                    <a:gd name="connsiteX13" fmla="*/ 255570 w 730975"/>
                    <a:gd name="connsiteY13" fmla="*/ 350386 h 1170314"/>
                    <a:gd name="connsiteX14" fmla="*/ 414433 w 730975"/>
                    <a:gd name="connsiteY14" fmla="*/ 1170314 h 1170314"/>
                    <a:gd name="connsiteX15" fmla="*/ 414433 w 730975"/>
                    <a:gd name="connsiteY15" fmla="*/ 1170314 h 1170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30975" h="1170314">
                      <a:moveTo>
                        <a:pt x="414433" y="1170314"/>
                      </a:moveTo>
                      <a:cubicBezTo>
                        <a:pt x="205840" y="1000007"/>
                        <a:pt x="5695" y="718115"/>
                        <a:pt x="109" y="440446"/>
                      </a:cubicBezTo>
                      <a:cubicBezTo>
                        <a:pt x="-2615" y="308968"/>
                        <a:pt x="45751" y="177763"/>
                        <a:pt x="149026" y="92065"/>
                      </a:cubicBezTo>
                      <a:cubicBezTo>
                        <a:pt x="192079" y="56096"/>
                        <a:pt x="241263" y="29937"/>
                        <a:pt x="294263" y="13043"/>
                      </a:cubicBezTo>
                      <a:cubicBezTo>
                        <a:pt x="339088" y="-1399"/>
                        <a:pt x="390726" y="-2899"/>
                        <a:pt x="432553" y="3914"/>
                      </a:cubicBezTo>
                      <a:cubicBezTo>
                        <a:pt x="531467" y="19855"/>
                        <a:pt x="621662" y="73536"/>
                        <a:pt x="678068" y="156645"/>
                      </a:cubicBezTo>
                      <a:cubicBezTo>
                        <a:pt x="697006" y="184576"/>
                        <a:pt x="710904" y="217956"/>
                        <a:pt x="719487" y="250927"/>
                      </a:cubicBezTo>
                      <a:cubicBezTo>
                        <a:pt x="755864" y="387309"/>
                        <a:pt x="701638" y="534046"/>
                        <a:pt x="616076" y="638819"/>
                      </a:cubicBezTo>
                      <a:cubicBezTo>
                        <a:pt x="556400" y="711711"/>
                        <a:pt x="472201" y="782831"/>
                        <a:pt x="379280" y="803949"/>
                      </a:cubicBezTo>
                      <a:cubicBezTo>
                        <a:pt x="476287" y="703127"/>
                        <a:pt x="566618" y="494807"/>
                        <a:pt x="536645" y="357199"/>
                      </a:cubicBezTo>
                      <a:cubicBezTo>
                        <a:pt x="532149" y="337035"/>
                        <a:pt x="524519" y="318233"/>
                        <a:pt x="513347" y="301202"/>
                      </a:cubicBezTo>
                      <a:cubicBezTo>
                        <a:pt x="493454" y="279539"/>
                        <a:pt x="465252" y="264280"/>
                        <a:pt x="436914" y="255833"/>
                      </a:cubicBezTo>
                      <a:cubicBezTo>
                        <a:pt x="415795" y="249429"/>
                        <a:pt x="388818" y="245614"/>
                        <a:pt x="370560" y="251608"/>
                      </a:cubicBezTo>
                      <a:cubicBezTo>
                        <a:pt x="320150" y="267958"/>
                        <a:pt x="279004" y="301338"/>
                        <a:pt x="255570" y="350386"/>
                      </a:cubicBezTo>
                      <a:cubicBezTo>
                        <a:pt x="156655" y="561296"/>
                        <a:pt x="340041" y="958316"/>
                        <a:pt x="414433" y="1170314"/>
                      </a:cubicBezTo>
                      <a:lnTo>
                        <a:pt x="414433" y="1170314"/>
                      </a:lnTo>
                      <a:close/>
                    </a:path>
                  </a:pathLst>
                </a:custGeom>
                <a:solidFill>
                  <a:srgbClr val="FFFFFF"/>
                </a:solidFill>
                <a:ln w="0" cap="flat">
                  <a:noFill/>
                  <a:prstDash val="solid"/>
                  <a:miter/>
                </a:ln>
              </p:spPr>
              <p:txBody>
                <a:bodyPr rtlCol="0" anchor="ctr"/>
                <a:lstStyle/>
                <a:p>
                  <a:endParaRPr lang="en-US"/>
                </a:p>
              </p:txBody>
            </p:sp>
            <p:grpSp>
              <p:nvGrpSpPr>
                <p:cNvPr id="1289" name="Graphic 355">
                  <a:extLst>
                    <a:ext uri="{FF2B5EF4-FFF2-40B4-BE49-F238E27FC236}">
                      <a16:creationId xmlns:a16="http://schemas.microsoft.com/office/drawing/2014/main" id="{14E79E41-322F-C24E-43FC-8A5EC6123BBD}"/>
                    </a:ext>
                  </a:extLst>
                </p:cNvPr>
                <p:cNvGrpSpPr/>
                <p:nvPr/>
              </p:nvGrpSpPr>
              <p:grpSpPr>
                <a:xfrm>
                  <a:off x="19063822" y="11250631"/>
                  <a:ext cx="780170" cy="1193649"/>
                  <a:chOff x="19063822" y="11250631"/>
                  <a:chExt cx="780170" cy="1193649"/>
                </a:xfrm>
                <a:solidFill>
                  <a:srgbClr val="FFFFFF"/>
                </a:solidFill>
              </p:grpSpPr>
              <p:sp>
                <p:nvSpPr>
                  <p:cNvPr id="1290" name="Freeform: Shape 1289">
                    <a:extLst>
                      <a:ext uri="{FF2B5EF4-FFF2-40B4-BE49-F238E27FC236}">
                        <a16:creationId xmlns:a16="http://schemas.microsoft.com/office/drawing/2014/main" id="{63B22710-DE21-7C8C-DE9E-4C8093A5792E}"/>
                      </a:ext>
                    </a:extLst>
                  </p:cNvPr>
                  <p:cNvSpPr/>
                  <p:nvPr/>
                </p:nvSpPr>
                <p:spPr>
                  <a:xfrm>
                    <a:off x="19468498" y="12334330"/>
                    <a:ext cx="44007" cy="109950"/>
                  </a:xfrm>
                  <a:custGeom>
                    <a:avLst/>
                    <a:gdLst>
                      <a:gd name="connsiteX0" fmla="*/ 3406 w 44007"/>
                      <a:gd name="connsiteY0" fmla="*/ 9401 h 109950"/>
                      <a:gd name="connsiteX1" fmla="*/ 7358 w 44007"/>
                      <a:gd name="connsiteY1" fmla="*/ 23707 h 109950"/>
                      <a:gd name="connsiteX2" fmla="*/ 17713 w 44007"/>
                      <a:gd name="connsiteY2" fmla="*/ 44689 h 109950"/>
                      <a:gd name="connsiteX3" fmla="*/ 20573 w 44007"/>
                      <a:gd name="connsiteY3" fmla="*/ 56542 h 109950"/>
                      <a:gd name="connsiteX4" fmla="*/ 35016 w 44007"/>
                      <a:gd name="connsiteY4" fmla="*/ 91285 h 109950"/>
                      <a:gd name="connsiteX5" fmla="*/ 27658 w 44007"/>
                      <a:gd name="connsiteY5" fmla="*/ 70031 h 109950"/>
                      <a:gd name="connsiteX6" fmla="*/ 44007 w 44007"/>
                      <a:gd name="connsiteY6" fmla="*/ 109950 h 109950"/>
                      <a:gd name="connsiteX7" fmla="*/ 29973 w 44007"/>
                      <a:gd name="connsiteY7" fmla="*/ 71802 h 109950"/>
                      <a:gd name="connsiteX8" fmla="*/ 31337 w 44007"/>
                      <a:gd name="connsiteY8" fmla="*/ 73437 h 109950"/>
                      <a:gd name="connsiteX9" fmla="*/ 19484 w 44007"/>
                      <a:gd name="connsiteY9" fmla="*/ 42100 h 109950"/>
                      <a:gd name="connsiteX10" fmla="*/ 23026 w 44007"/>
                      <a:gd name="connsiteY10" fmla="*/ 48776 h 109950"/>
                      <a:gd name="connsiteX11" fmla="*/ 0 w 44007"/>
                      <a:gd name="connsiteY11" fmla="*/ 0 h 109950"/>
                      <a:gd name="connsiteX12" fmla="*/ 3406 w 44007"/>
                      <a:gd name="connsiteY12" fmla="*/ 9401 h 10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4007" h="109950">
                        <a:moveTo>
                          <a:pt x="3406" y="9401"/>
                        </a:moveTo>
                        <a:cubicBezTo>
                          <a:pt x="7085" y="18666"/>
                          <a:pt x="9129" y="27113"/>
                          <a:pt x="7358" y="23707"/>
                        </a:cubicBezTo>
                        <a:cubicBezTo>
                          <a:pt x="15669" y="42237"/>
                          <a:pt x="14443" y="43054"/>
                          <a:pt x="17713" y="44689"/>
                        </a:cubicBezTo>
                        <a:cubicBezTo>
                          <a:pt x="23434" y="56406"/>
                          <a:pt x="26704" y="70031"/>
                          <a:pt x="20573" y="56542"/>
                        </a:cubicBezTo>
                        <a:lnTo>
                          <a:pt x="35016" y="91285"/>
                        </a:lnTo>
                        <a:lnTo>
                          <a:pt x="27658" y="70031"/>
                        </a:lnTo>
                        <a:cubicBezTo>
                          <a:pt x="31745" y="75072"/>
                          <a:pt x="39375" y="103956"/>
                          <a:pt x="44007" y="109950"/>
                        </a:cubicBezTo>
                        <a:lnTo>
                          <a:pt x="29973" y="71802"/>
                        </a:lnTo>
                        <a:lnTo>
                          <a:pt x="31337" y="73437"/>
                        </a:lnTo>
                        <a:cubicBezTo>
                          <a:pt x="27522" y="64990"/>
                          <a:pt x="21392" y="48095"/>
                          <a:pt x="19484" y="42100"/>
                        </a:cubicBezTo>
                        <a:cubicBezTo>
                          <a:pt x="20164" y="42918"/>
                          <a:pt x="20437" y="42100"/>
                          <a:pt x="23026" y="48776"/>
                        </a:cubicBezTo>
                        <a:cubicBezTo>
                          <a:pt x="5859" y="2861"/>
                          <a:pt x="14987" y="37740"/>
                          <a:pt x="0" y="0"/>
                        </a:cubicBezTo>
                        <a:cubicBezTo>
                          <a:pt x="955" y="2316"/>
                          <a:pt x="2044" y="5314"/>
                          <a:pt x="3406" y="9401"/>
                        </a:cubicBezTo>
                        <a:close/>
                      </a:path>
                    </a:pathLst>
                  </a:custGeom>
                  <a:solidFill>
                    <a:srgbClr val="FFFFFF"/>
                  </a:solidFill>
                  <a:ln w="0" cap="flat">
                    <a:noFill/>
                    <a:prstDash val="solid"/>
                    <a:miter/>
                  </a:ln>
                </p:spPr>
                <p:txBody>
                  <a:bodyPr rtlCol="0" anchor="ctr"/>
                  <a:lstStyle/>
                  <a:p>
                    <a:endParaRPr lang="en-US"/>
                  </a:p>
                </p:txBody>
              </p:sp>
              <p:sp>
                <p:nvSpPr>
                  <p:cNvPr id="1291" name="Freeform: Shape 1290">
                    <a:extLst>
                      <a:ext uri="{FF2B5EF4-FFF2-40B4-BE49-F238E27FC236}">
                        <a16:creationId xmlns:a16="http://schemas.microsoft.com/office/drawing/2014/main" id="{E234CF89-E8B0-8A1A-B2E9-1C5B9B48ABBC}"/>
                      </a:ext>
                    </a:extLst>
                  </p:cNvPr>
                  <p:cNvSpPr/>
                  <p:nvPr/>
                </p:nvSpPr>
                <p:spPr>
                  <a:xfrm>
                    <a:off x="19430972" y="12238898"/>
                    <a:ext cx="45427" cy="99518"/>
                  </a:xfrm>
                  <a:custGeom>
                    <a:avLst/>
                    <a:gdLst>
                      <a:gd name="connsiteX0" fmla="*/ 30986 w 45427"/>
                      <a:gd name="connsiteY0" fmla="*/ 64095 h 99518"/>
                      <a:gd name="connsiteX1" fmla="*/ 22539 w 45427"/>
                      <a:gd name="connsiteY1" fmla="*/ 49108 h 99518"/>
                      <a:gd name="connsiteX2" fmla="*/ 13137 w 45427"/>
                      <a:gd name="connsiteY2" fmla="*/ 22131 h 99518"/>
                      <a:gd name="connsiteX3" fmla="*/ 8369 w 45427"/>
                      <a:gd name="connsiteY3" fmla="*/ 16409 h 99518"/>
                      <a:gd name="connsiteX4" fmla="*/ 13137 w 45427"/>
                      <a:gd name="connsiteY4" fmla="*/ 28126 h 99518"/>
                      <a:gd name="connsiteX5" fmla="*/ 58 w 45427"/>
                      <a:gd name="connsiteY5" fmla="*/ 1422 h 99518"/>
                      <a:gd name="connsiteX6" fmla="*/ 15590 w 45427"/>
                      <a:gd name="connsiteY6" fmla="*/ 38345 h 99518"/>
                      <a:gd name="connsiteX7" fmla="*/ 30441 w 45427"/>
                      <a:gd name="connsiteY7" fmla="*/ 81399 h 99518"/>
                      <a:gd name="connsiteX8" fmla="*/ 37253 w 45427"/>
                      <a:gd name="connsiteY8" fmla="*/ 94614 h 99518"/>
                      <a:gd name="connsiteX9" fmla="*/ 35345 w 45427"/>
                      <a:gd name="connsiteY9" fmla="*/ 89709 h 99518"/>
                      <a:gd name="connsiteX10" fmla="*/ 37798 w 45427"/>
                      <a:gd name="connsiteY10" fmla="*/ 87938 h 99518"/>
                      <a:gd name="connsiteX11" fmla="*/ 30441 w 45427"/>
                      <a:gd name="connsiteY11" fmla="*/ 69409 h 99518"/>
                      <a:gd name="connsiteX12" fmla="*/ 45427 w 45427"/>
                      <a:gd name="connsiteY12" fmla="*/ 99519 h 99518"/>
                      <a:gd name="connsiteX13" fmla="*/ 27444 w 45427"/>
                      <a:gd name="connsiteY13" fmla="*/ 45566 h 99518"/>
                      <a:gd name="connsiteX14" fmla="*/ 31123 w 45427"/>
                      <a:gd name="connsiteY14" fmla="*/ 64232 h 99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5427" h="99518">
                        <a:moveTo>
                          <a:pt x="30986" y="64095"/>
                        </a:moveTo>
                        <a:lnTo>
                          <a:pt x="22539" y="49108"/>
                        </a:lnTo>
                        <a:lnTo>
                          <a:pt x="13137" y="22131"/>
                        </a:lnTo>
                        <a:cubicBezTo>
                          <a:pt x="12184" y="22131"/>
                          <a:pt x="4283" y="2921"/>
                          <a:pt x="8369" y="16409"/>
                        </a:cubicBezTo>
                        <a:cubicBezTo>
                          <a:pt x="9460" y="18998"/>
                          <a:pt x="11639" y="23903"/>
                          <a:pt x="13137" y="28126"/>
                        </a:cubicBezTo>
                        <a:cubicBezTo>
                          <a:pt x="10140" y="25810"/>
                          <a:pt x="-895" y="-7161"/>
                          <a:pt x="58" y="1422"/>
                        </a:cubicBezTo>
                        <a:cubicBezTo>
                          <a:pt x="8369" y="22404"/>
                          <a:pt x="9187" y="25810"/>
                          <a:pt x="15590" y="38345"/>
                        </a:cubicBezTo>
                        <a:cubicBezTo>
                          <a:pt x="22675" y="57828"/>
                          <a:pt x="27580" y="72134"/>
                          <a:pt x="30441" y="81399"/>
                        </a:cubicBezTo>
                        <a:cubicBezTo>
                          <a:pt x="32894" y="87121"/>
                          <a:pt x="34256" y="87394"/>
                          <a:pt x="37253" y="94614"/>
                        </a:cubicBezTo>
                        <a:cubicBezTo>
                          <a:pt x="36573" y="92979"/>
                          <a:pt x="36027" y="91481"/>
                          <a:pt x="35345" y="89709"/>
                        </a:cubicBezTo>
                        <a:lnTo>
                          <a:pt x="37798" y="87938"/>
                        </a:lnTo>
                        <a:cubicBezTo>
                          <a:pt x="34938" y="82080"/>
                          <a:pt x="33030" y="76221"/>
                          <a:pt x="30441" y="69409"/>
                        </a:cubicBezTo>
                        <a:lnTo>
                          <a:pt x="45427" y="99519"/>
                        </a:lnTo>
                        <a:cubicBezTo>
                          <a:pt x="44065" y="88483"/>
                          <a:pt x="30986" y="58237"/>
                          <a:pt x="27444" y="45566"/>
                        </a:cubicBezTo>
                        <a:cubicBezTo>
                          <a:pt x="30850" y="61643"/>
                          <a:pt x="21721" y="33849"/>
                          <a:pt x="31123" y="64232"/>
                        </a:cubicBezTo>
                        <a:close/>
                      </a:path>
                    </a:pathLst>
                  </a:custGeom>
                  <a:solidFill>
                    <a:srgbClr val="FFFFFF"/>
                  </a:solidFill>
                  <a:ln w="0" cap="flat">
                    <a:noFill/>
                    <a:prstDash val="solid"/>
                    <a:miter/>
                  </a:ln>
                </p:spPr>
                <p:txBody>
                  <a:bodyPr rtlCol="0" anchor="ctr"/>
                  <a:lstStyle/>
                  <a:p>
                    <a:endParaRPr lang="en-US"/>
                  </a:p>
                </p:txBody>
              </p:sp>
              <p:sp>
                <p:nvSpPr>
                  <p:cNvPr id="1292" name="Freeform: Shape 1291">
                    <a:extLst>
                      <a:ext uri="{FF2B5EF4-FFF2-40B4-BE49-F238E27FC236}">
                        <a16:creationId xmlns:a16="http://schemas.microsoft.com/office/drawing/2014/main" id="{0D5CBBDC-B63B-11B8-39B1-A2B16B6A8BFA}"/>
                      </a:ext>
                    </a:extLst>
                  </p:cNvPr>
                  <p:cNvSpPr/>
                  <p:nvPr/>
                </p:nvSpPr>
                <p:spPr>
                  <a:xfrm>
                    <a:off x="19468225" y="12333512"/>
                    <a:ext cx="272" cy="817"/>
                  </a:xfrm>
                  <a:custGeom>
                    <a:avLst/>
                    <a:gdLst>
                      <a:gd name="connsiteX0" fmla="*/ 0 w 272"/>
                      <a:gd name="connsiteY0" fmla="*/ 0 h 817"/>
                      <a:gd name="connsiteX1" fmla="*/ 273 w 272"/>
                      <a:gd name="connsiteY1" fmla="*/ 817 h 817"/>
                      <a:gd name="connsiteX2" fmla="*/ 0 w 272"/>
                      <a:gd name="connsiteY2" fmla="*/ 0 h 817"/>
                    </a:gdLst>
                    <a:ahLst/>
                    <a:cxnLst>
                      <a:cxn ang="0">
                        <a:pos x="connsiteX0" y="connsiteY0"/>
                      </a:cxn>
                      <a:cxn ang="0">
                        <a:pos x="connsiteX1" y="connsiteY1"/>
                      </a:cxn>
                      <a:cxn ang="0">
                        <a:pos x="connsiteX2" y="connsiteY2"/>
                      </a:cxn>
                    </a:cxnLst>
                    <a:rect l="l" t="t" r="r" b="b"/>
                    <a:pathLst>
                      <a:path w="272" h="817">
                        <a:moveTo>
                          <a:pt x="0" y="0"/>
                        </a:moveTo>
                        <a:cubicBezTo>
                          <a:pt x="0" y="0"/>
                          <a:pt x="273" y="546"/>
                          <a:pt x="273" y="817"/>
                        </a:cubicBezTo>
                        <a:cubicBezTo>
                          <a:pt x="273" y="546"/>
                          <a:pt x="0" y="273"/>
                          <a:pt x="0" y="0"/>
                        </a:cubicBezTo>
                        <a:close/>
                      </a:path>
                    </a:pathLst>
                  </a:custGeom>
                  <a:solidFill>
                    <a:srgbClr val="FFFFFF"/>
                  </a:solidFill>
                  <a:ln w="0" cap="flat">
                    <a:noFill/>
                    <a:prstDash val="solid"/>
                    <a:miter/>
                  </a:ln>
                </p:spPr>
                <p:txBody>
                  <a:bodyPr rtlCol="0" anchor="ctr"/>
                  <a:lstStyle/>
                  <a:p>
                    <a:endParaRPr lang="en-US"/>
                  </a:p>
                </p:txBody>
              </p:sp>
              <p:sp>
                <p:nvSpPr>
                  <p:cNvPr id="1293" name="Freeform: Shape 1292">
                    <a:extLst>
                      <a:ext uri="{FF2B5EF4-FFF2-40B4-BE49-F238E27FC236}">
                        <a16:creationId xmlns:a16="http://schemas.microsoft.com/office/drawing/2014/main" id="{5C86504E-A045-5A85-60CB-BBEEF9F8FFAD}"/>
                      </a:ext>
                    </a:extLst>
                  </p:cNvPr>
                  <p:cNvSpPr/>
                  <p:nvPr/>
                </p:nvSpPr>
                <p:spPr>
                  <a:xfrm>
                    <a:off x="19667280" y="11351044"/>
                    <a:ext cx="76298" cy="69894"/>
                  </a:xfrm>
                  <a:custGeom>
                    <a:avLst/>
                    <a:gdLst>
                      <a:gd name="connsiteX0" fmla="*/ 29839 w 76298"/>
                      <a:gd name="connsiteY0" fmla="*/ 20164 h 69894"/>
                      <a:gd name="connsiteX1" fmla="*/ 21392 w 76298"/>
                      <a:gd name="connsiteY1" fmla="*/ 14715 h 69894"/>
                      <a:gd name="connsiteX2" fmla="*/ 76299 w 76298"/>
                      <a:gd name="connsiteY2" fmla="*/ 69894 h 69894"/>
                      <a:gd name="connsiteX3" fmla="*/ 71802 w 76298"/>
                      <a:gd name="connsiteY3" fmla="*/ 60766 h 69894"/>
                      <a:gd name="connsiteX4" fmla="*/ 50685 w 76298"/>
                      <a:gd name="connsiteY4" fmla="*/ 39102 h 69894"/>
                      <a:gd name="connsiteX5" fmla="*/ 55589 w 76298"/>
                      <a:gd name="connsiteY5" fmla="*/ 42372 h 69894"/>
                      <a:gd name="connsiteX6" fmla="*/ 43872 w 76298"/>
                      <a:gd name="connsiteY6" fmla="*/ 27657 h 69894"/>
                      <a:gd name="connsiteX7" fmla="*/ 42781 w 76298"/>
                      <a:gd name="connsiteY7" fmla="*/ 26704 h 69894"/>
                      <a:gd name="connsiteX8" fmla="*/ 0 w 76298"/>
                      <a:gd name="connsiteY8" fmla="*/ 0 h 69894"/>
                      <a:gd name="connsiteX9" fmla="*/ 29975 w 76298"/>
                      <a:gd name="connsiteY9" fmla="*/ 20300 h 69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298" h="69894">
                        <a:moveTo>
                          <a:pt x="29839" y="20164"/>
                        </a:moveTo>
                        <a:cubicBezTo>
                          <a:pt x="24389" y="15804"/>
                          <a:pt x="22345" y="15123"/>
                          <a:pt x="21392" y="14715"/>
                        </a:cubicBezTo>
                        <a:cubicBezTo>
                          <a:pt x="41692" y="30928"/>
                          <a:pt x="60221" y="49457"/>
                          <a:pt x="76299" y="69894"/>
                        </a:cubicBezTo>
                        <a:cubicBezTo>
                          <a:pt x="75481" y="67442"/>
                          <a:pt x="61720" y="49457"/>
                          <a:pt x="71802" y="60766"/>
                        </a:cubicBezTo>
                        <a:cubicBezTo>
                          <a:pt x="68259" y="54907"/>
                          <a:pt x="53682" y="40329"/>
                          <a:pt x="50685" y="39102"/>
                        </a:cubicBezTo>
                        <a:lnTo>
                          <a:pt x="55589" y="42372"/>
                        </a:lnTo>
                        <a:cubicBezTo>
                          <a:pt x="41965" y="30383"/>
                          <a:pt x="34334" y="20437"/>
                          <a:pt x="43872" y="27657"/>
                        </a:cubicBezTo>
                        <a:lnTo>
                          <a:pt x="42781" y="26704"/>
                        </a:lnTo>
                        <a:cubicBezTo>
                          <a:pt x="29293" y="16486"/>
                          <a:pt x="14579" y="8038"/>
                          <a:pt x="0" y="0"/>
                        </a:cubicBezTo>
                        <a:cubicBezTo>
                          <a:pt x="14579" y="10899"/>
                          <a:pt x="12808" y="6403"/>
                          <a:pt x="29975" y="20300"/>
                        </a:cubicBezTo>
                        <a:close/>
                      </a:path>
                    </a:pathLst>
                  </a:custGeom>
                  <a:solidFill>
                    <a:srgbClr val="FFFFFF"/>
                  </a:solidFill>
                  <a:ln w="0" cap="flat">
                    <a:noFill/>
                    <a:prstDash val="solid"/>
                    <a:miter/>
                  </a:ln>
                </p:spPr>
                <p:txBody>
                  <a:bodyPr rtlCol="0" anchor="ctr"/>
                  <a:lstStyle/>
                  <a:p>
                    <a:endParaRPr lang="en-US"/>
                  </a:p>
                </p:txBody>
              </p:sp>
              <p:sp>
                <p:nvSpPr>
                  <p:cNvPr id="1294" name="Freeform: Shape 1293">
                    <a:extLst>
                      <a:ext uri="{FF2B5EF4-FFF2-40B4-BE49-F238E27FC236}">
                        <a16:creationId xmlns:a16="http://schemas.microsoft.com/office/drawing/2014/main" id="{0C99D81F-44B7-F826-EE12-8598FDB2DFED}"/>
                      </a:ext>
                    </a:extLst>
                  </p:cNvPr>
                  <p:cNvSpPr/>
                  <p:nvPr/>
                </p:nvSpPr>
                <p:spPr>
                  <a:xfrm>
                    <a:off x="19410149" y="12358594"/>
                    <a:ext cx="8074" cy="7208"/>
                  </a:xfrm>
                  <a:custGeom>
                    <a:avLst/>
                    <a:gdLst>
                      <a:gd name="connsiteX0" fmla="*/ 8075 w 8074"/>
                      <a:gd name="connsiteY0" fmla="*/ 7208 h 7208"/>
                      <a:gd name="connsiteX1" fmla="*/ 172 w 8074"/>
                      <a:gd name="connsiteY1" fmla="*/ 396 h 7208"/>
                      <a:gd name="connsiteX2" fmla="*/ 8075 w 8074"/>
                      <a:gd name="connsiteY2" fmla="*/ 7208 h 7208"/>
                    </a:gdLst>
                    <a:ahLst/>
                    <a:cxnLst>
                      <a:cxn ang="0">
                        <a:pos x="connsiteX0" y="connsiteY0"/>
                      </a:cxn>
                      <a:cxn ang="0">
                        <a:pos x="connsiteX1" y="connsiteY1"/>
                      </a:cxn>
                      <a:cxn ang="0">
                        <a:pos x="connsiteX2" y="connsiteY2"/>
                      </a:cxn>
                    </a:cxnLst>
                    <a:rect l="l" t="t" r="r" b="b"/>
                    <a:pathLst>
                      <a:path w="8074" h="7208">
                        <a:moveTo>
                          <a:pt x="8075" y="7208"/>
                        </a:moveTo>
                        <a:cubicBezTo>
                          <a:pt x="581" y="124"/>
                          <a:pt x="-509" y="-693"/>
                          <a:pt x="172" y="396"/>
                        </a:cubicBezTo>
                        <a:cubicBezTo>
                          <a:pt x="2898" y="2848"/>
                          <a:pt x="5622" y="5165"/>
                          <a:pt x="8075" y="7208"/>
                        </a:cubicBezTo>
                        <a:close/>
                      </a:path>
                    </a:pathLst>
                  </a:custGeom>
                  <a:solidFill>
                    <a:srgbClr val="FFFFFF"/>
                  </a:solidFill>
                  <a:ln w="0" cap="flat">
                    <a:noFill/>
                    <a:prstDash val="solid"/>
                    <a:miter/>
                  </a:ln>
                </p:spPr>
                <p:txBody>
                  <a:bodyPr rtlCol="0" anchor="ctr"/>
                  <a:lstStyle/>
                  <a:p>
                    <a:endParaRPr lang="en-US"/>
                  </a:p>
                </p:txBody>
              </p:sp>
              <p:sp>
                <p:nvSpPr>
                  <p:cNvPr id="1295" name="Freeform: Shape 1294">
                    <a:extLst>
                      <a:ext uri="{FF2B5EF4-FFF2-40B4-BE49-F238E27FC236}">
                        <a16:creationId xmlns:a16="http://schemas.microsoft.com/office/drawing/2014/main" id="{4B6BEA5A-04F2-B0AB-1A1D-46EEC2EA6E2F}"/>
                      </a:ext>
                    </a:extLst>
                  </p:cNvPr>
                  <p:cNvSpPr/>
                  <p:nvPr/>
                </p:nvSpPr>
                <p:spPr>
                  <a:xfrm>
                    <a:off x="19642484" y="11339191"/>
                    <a:ext cx="14170" cy="6539"/>
                  </a:xfrm>
                  <a:custGeom>
                    <a:avLst/>
                    <a:gdLst>
                      <a:gd name="connsiteX0" fmla="*/ 14170 w 14170"/>
                      <a:gd name="connsiteY0" fmla="*/ 6540 h 6539"/>
                      <a:gd name="connsiteX1" fmla="*/ 0 w 14170"/>
                      <a:gd name="connsiteY1" fmla="*/ 0 h 6539"/>
                      <a:gd name="connsiteX2" fmla="*/ 14170 w 14170"/>
                      <a:gd name="connsiteY2" fmla="*/ 6540 h 6539"/>
                    </a:gdLst>
                    <a:ahLst/>
                    <a:cxnLst>
                      <a:cxn ang="0">
                        <a:pos x="connsiteX0" y="connsiteY0"/>
                      </a:cxn>
                      <a:cxn ang="0">
                        <a:pos x="connsiteX1" y="connsiteY1"/>
                      </a:cxn>
                      <a:cxn ang="0">
                        <a:pos x="connsiteX2" y="connsiteY2"/>
                      </a:cxn>
                    </a:cxnLst>
                    <a:rect l="l" t="t" r="r" b="b"/>
                    <a:pathLst>
                      <a:path w="14170" h="6539">
                        <a:moveTo>
                          <a:pt x="14170" y="6540"/>
                        </a:moveTo>
                        <a:cubicBezTo>
                          <a:pt x="9537" y="4087"/>
                          <a:pt x="4768" y="2180"/>
                          <a:pt x="0" y="0"/>
                        </a:cubicBezTo>
                        <a:cubicBezTo>
                          <a:pt x="5450" y="2452"/>
                          <a:pt x="10355" y="4768"/>
                          <a:pt x="14170" y="6540"/>
                        </a:cubicBezTo>
                        <a:close/>
                      </a:path>
                    </a:pathLst>
                  </a:custGeom>
                  <a:solidFill>
                    <a:srgbClr val="FFFFFF"/>
                  </a:solidFill>
                  <a:ln w="0" cap="flat">
                    <a:noFill/>
                    <a:prstDash val="solid"/>
                    <a:miter/>
                  </a:ln>
                </p:spPr>
                <p:txBody>
                  <a:bodyPr rtlCol="0" anchor="ctr"/>
                  <a:lstStyle/>
                  <a:p>
                    <a:endParaRPr lang="en-US"/>
                  </a:p>
                </p:txBody>
              </p:sp>
              <p:sp>
                <p:nvSpPr>
                  <p:cNvPr id="1296" name="Freeform: Shape 1295">
                    <a:extLst>
                      <a:ext uri="{FF2B5EF4-FFF2-40B4-BE49-F238E27FC236}">
                        <a16:creationId xmlns:a16="http://schemas.microsoft.com/office/drawing/2014/main" id="{480BC12F-F73F-1B9A-0BF8-8F19DD7784A6}"/>
                      </a:ext>
                    </a:extLst>
                  </p:cNvPr>
                  <p:cNvSpPr/>
                  <p:nvPr/>
                </p:nvSpPr>
                <p:spPr>
                  <a:xfrm>
                    <a:off x="19752570" y="11393553"/>
                    <a:ext cx="5571" cy="5585"/>
                  </a:xfrm>
                  <a:custGeom>
                    <a:avLst/>
                    <a:gdLst>
                      <a:gd name="connsiteX0" fmla="*/ 5450 w 5571"/>
                      <a:gd name="connsiteY0" fmla="*/ 5586 h 5585"/>
                      <a:gd name="connsiteX1" fmla="*/ 5450 w 5571"/>
                      <a:gd name="connsiteY1" fmla="*/ 5177 h 5585"/>
                      <a:gd name="connsiteX2" fmla="*/ 0 w 5571"/>
                      <a:gd name="connsiteY2" fmla="*/ 0 h 5585"/>
                      <a:gd name="connsiteX3" fmla="*/ 0 w 5571"/>
                      <a:gd name="connsiteY3" fmla="*/ 136 h 5585"/>
                      <a:gd name="connsiteX4" fmla="*/ 5314 w 5571"/>
                      <a:gd name="connsiteY4" fmla="*/ 5586 h 55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71" h="5585">
                        <a:moveTo>
                          <a:pt x="5450" y="5586"/>
                        </a:moveTo>
                        <a:cubicBezTo>
                          <a:pt x="5450" y="5586"/>
                          <a:pt x="5723" y="5586"/>
                          <a:pt x="5450" y="5177"/>
                        </a:cubicBezTo>
                        <a:cubicBezTo>
                          <a:pt x="3543" y="3406"/>
                          <a:pt x="1908" y="1635"/>
                          <a:pt x="0" y="0"/>
                        </a:cubicBezTo>
                        <a:cubicBezTo>
                          <a:pt x="0" y="0"/>
                          <a:pt x="0" y="136"/>
                          <a:pt x="0" y="136"/>
                        </a:cubicBezTo>
                        <a:cubicBezTo>
                          <a:pt x="2044" y="2044"/>
                          <a:pt x="3679" y="3951"/>
                          <a:pt x="5314" y="5586"/>
                        </a:cubicBezTo>
                        <a:close/>
                      </a:path>
                    </a:pathLst>
                  </a:custGeom>
                  <a:solidFill>
                    <a:srgbClr val="FFFFFF"/>
                  </a:solidFill>
                  <a:ln w="0" cap="flat">
                    <a:noFill/>
                    <a:prstDash val="solid"/>
                    <a:miter/>
                  </a:ln>
                </p:spPr>
                <p:txBody>
                  <a:bodyPr rtlCol="0" anchor="ctr"/>
                  <a:lstStyle/>
                  <a:p>
                    <a:endParaRPr lang="en-US"/>
                  </a:p>
                </p:txBody>
              </p:sp>
              <p:sp>
                <p:nvSpPr>
                  <p:cNvPr id="1297" name="Freeform: Shape 1296">
                    <a:extLst>
                      <a:ext uri="{FF2B5EF4-FFF2-40B4-BE49-F238E27FC236}">
                        <a16:creationId xmlns:a16="http://schemas.microsoft.com/office/drawing/2014/main" id="{9E376930-D596-ABE2-7F66-84AC54CC0222}"/>
                      </a:ext>
                    </a:extLst>
                  </p:cNvPr>
                  <p:cNvSpPr/>
                  <p:nvPr/>
                </p:nvSpPr>
                <p:spPr>
                  <a:xfrm>
                    <a:off x="19320263" y="11333604"/>
                    <a:ext cx="4495" cy="2453"/>
                  </a:xfrm>
                  <a:custGeom>
                    <a:avLst/>
                    <a:gdLst>
                      <a:gd name="connsiteX0" fmla="*/ 4496 w 4495"/>
                      <a:gd name="connsiteY0" fmla="*/ 0 h 2453"/>
                      <a:gd name="connsiteX1" fmla="*/ 0 w 4495"/>
                      <a:gd name="connsiteY1" fmla="*/ 2453 h 2453"/>
                      <a:gd name="connsiteX2" fmla="*/ 4496 w 4495"/>
                      <a:gd name="connsiteY2" fmla="*/ 0 h 2453"/>
                    </a:gdLst>
                    <a:ahLst/>
                    <a:cxnLst>
                      <a:cxn ang="0">
                        <a:pos x="connsiteX0" y="connsiteY0"/>
                      </a:cxn>
                      <a:cxn ang="0">
                        <a:pos x="connsiteX1" y="connsiteY1"/>
                      </a:cxn>
                      <a:cxn ang="0">
                        <a:pos x="connsiteX2" y="connsiteY2"/>
                      </a:cxn>
                    </a:cxnLst>
                    <a:rect l="l" t="t" r="r" b="b"/>
                    <a:pathLst>
                      <a:path w="4495" h="2453">
                        <a:moveTo>
                          <a:pt x="4496" y="0"/>
                        </a:moveTo>
                        <a:cubicBezTo>
                          <a:pt x="2997" y="817"/>
                          <a:pt x="1771" y="1499"/>
                          <a:pt x="0" y="2453"/>
                        </a:cubicBezTo>
                        <a:cubicBezTo>
                          <a:pt x="1635" y="1635"/>
                          <a:pt x="2997" y="817"/>
                          <a:pt x="4496" y="0"/>
                        </a:cubicBezTo>
                        <a:close/>
                      </a:path>
                    </a:pathLst>
                  </a:custGeom>
                  <a:solidFill>
                    <a:srgbClr val="FFFFFF"/>
                  </a:solidFill>
                  <a:ln w="0" cap="flat">
                    <a:noFill/>
                    <a:prstDash val="solid"/>
                    <a:miter/>
                  </a:ln>
                </p:spPr>
                <p:txBody>
                  <a:bodyPr rtlCol="0" anchor="ctr"/>
                  <a:lstStyle/>
                  <a:p>
                    <a:endParaRPr lang="en-US"/>
                  </a:p>
                </p:txBody>
              </p:sp>
              <p:sp>
                <p:nvSpPr>
                  <p:cNvPr id="1298" name="Freeform: Shape 1297">
                    <a:extLst>
                      <a:ext uri="{FF2B5EF4-FFF2-40B4-BE49-F238E27FC236}">
                        <a16:creationId xmlns:a16="http://schemas.microsoft.com/office/drawing/2014/main" id="{D354F8E7-AAD6-E4B3-EDAA-BFDB7EE955C1}"/>
                      </a:ext>
                    </a:extLst>
                  </p:cNvPr>
                  <p:cNvSpPr/>
                  <p:nvPr/>
                </p:nvSpPr>
                <p:spPr>
                  <a:xfrm>
                    <a:off x="19825327" y="11521760"/>
                    <a:ext cx="18665" cy="87470"/>
                  </a:xfrm>
                  <a:custGeom>
                    <a:avLst/>
                    <a:gdLst>
                      <a:gd name="connsiteX0" fmla="*/ 18393 w 18665"/>
                      <a:gd name="connsiteY0" fmla="*/ 87470 h 87470"/>
                      <a:gd name="connsiteX1" fmla="*/ 13896 w 18665"/>
                      <a:gd name="connsiteY1" fmla="*/ 49594 h 87470"/>
                      <a:gd name="connsiteX2" fmla="*/ 14714 w 18665"/>
                      <a:gd name="connsiteY2" fmla="*/ 44144 h 87470"/>
                      <a:gd name="connsiteX3" fmla="*/ 11990 w 18665"/>
                      <a:gd name="connsiteY3" fmla="*/ 31473 h 87470"/>
                      <a:gd name="connsiteX4" fmla="*/ 13215 w 18665"/>
                      <a:gd name="connsiteY4" fmla="*/ 39239 h 87470"/>
                      <a:gd name="connsiteX5" fmla="*/ 0 w 18665"/>
                      <a:gd name="connsiteY5" fmla="*/ 0 h 87470"/>
                      <a:gd name="connsiteX6" fmla="*/ 9127 w 18665"/>
                      <a:gd name="connsiteY6" fmla="*/ 39239 h 87470"/>
                      <a:gd name="connsiteX7" fmla="*/ 10899 w 18665"/>
                      <a:gd name="connsiteY7" fmla="*/ 49049 h 87470"/>
                      <a:gd name="connsiteX8" fmla="*/ 16894 w 18665"/>
                      <a:gd name="connsiteY8" fmla="*/ 80249 h 87470"/>
                      <a:gd name="connsiteX9" fmla="*/ 18666 w 18665"/>
                      <a:gd name="connsiteY9" fmla="*/ 87470 h 87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665" h="87470">
                        <a:moveTo>
                          <a:pt x="18393" y="87470"/>
                        </a:moveTo>
                        <a:cubicBezTo>
                          <a:pt x="17302" y="74800"/>
                          <a:pt x="16076" y="61992"/>
                          <a:pt x="13896" y="49594"/>
                        </a:cubicBezTo>
                        <a:cubicBezTo>
                          <a:pt x="15396" y="54498"/>
                          <a:pt x="12534" y="36242"/>
                          <a:pt x="14714" y="44144"/>
                        </a:cubicBezTo>
                        <a:cubicBezTo>
                          <a:pt x="14168" y="41283"/>
                          <a:pt x="11853" y="27795"/>
                          <a:pt x="11990" y="31473"/>
                        </a:cubicBezTo>
                        <a:lnTo>
                          <a:pt x="13215" y="39239"/>
                        </a:lnTo>
                        <a:cubicBezTo>
                          <a:pt x="7902" y="19756"/>
                          <a:pt x="8855" y="31882"/>
                          <a:pt x="0" y="0"/>
                        </a:cubicBezTo>
                        <a:cubicBezTo>
                          <a:pt x="3270" y="20301"/>
                          <a:pt x="6676" y="28612"/>
                          <a:pt x="9127" y="39239"/>
                        </a:cubicBezTo>
                        <a:cubicBezTo>
                          <a:pt x="9809" y="42918"/>
                          <a:pt x="10353" y="45916"/>
                          <a:pt x="10899" y="49049"/>
                        </a:cubicBezTo>
                        <a:cubicBezTo>
                          <a:pt x="13759" y="59267"/>
                          <a:pt x="14850" y="69759"/>
                          <a:pt x="16894" y="80249"/>
                        </a:cubicBezTo>
                        <a:cubicBezTo>
                          <a:pt x="17575" y="82701"/>
                          <a:pt x="18120" y="85018"/>
                          <a:pt x="18666" y="87470"/>
                        </a:cubicBezTo>
                        <a:close/>
                      </a:path>
                    </a:pathLst>
                  </a:custGeom>
                  <a:solidFill>
                    <a:srgbClr val="FFFFFF"/>
                  </a:solidFill>
                  <a:ln w="0" cap="flat">
                    <a:noFill/>
                    <a:prstDash val="solid"/>
                    <a:miter/>
                  </a:ln>
                </p:spPr>
                <p:txBody>
                  <a:bodyPr rtlCol="0" anchor="ctr"/>
                  <a:lstStyle/>
                  <a:p>
                    <a:endParaRPr lang="en-US"/>
                  </a:p>
                </p:txBody>
              </p:sp>
              <p:sp>
                <p:nvSpPr>
                  <p:cNvPr id="1299" name="Freeform: Shape 1298">
                    <a:extLst>
                      <a:ext uri="{FF2B5EF4-FFF2-40B4-BE49-F238E27FC236}">
                        <a16:creationId xmlns:a16="http://schemas.microsoft.com/office/drawing/2014/main" id="{ADB54C47-6ED9-14FD-8B3B-986900C7CBF1}"/>
                      </a:ext>
                    </a:extLst>
                  </p:cNvPr>
                  <p:cNvSpPr/>
                  <p:nvPr/>
                </p:nvSpPr>
                <p:spPr>
                  <a:xfrm>
                    <a:off x="19130064" y="11963605"/>
                    <a:ext cx="272" cy="271"/>
                  </a:xfrm>
                  <a:custGeom>
                    <a:avLst/>
                    <a:gdLst>
                      <a:gd name="connsiteX0" fmla="*/ 273 w 272"/>
                      <a:gd name="connsiteY0" fmla="*/ 272 h 271"/>
                      <a:gd name="connsiteX1" fmla="*/ 0 w 272"/>
                      <a:gd name="connsiteY1" fmla="*/ 0 h 271"/>
                      <a:gd name="connsiteX2" fmla="*/ 273 w 272"/>
                      <a:gd name="connsiteY2" fmla="*/ 272 h 271"/>
                    </a:gdLst>
                    <a:ahLst/>
                    <a:cxnLst>
                      <a:cxn ang="0">
                        <a:pos x="connsiteX0" y="connsiteY0"/>
                      </a:cxn>
                      <a:cxn ang="0">
                        <a:pos x="connsiteX1" y="connsiteY1"/>
                      </a:cxn>
                      <a:cxn ang="0">
                        <a:pos x="connsiteX2" y="connsiteY2"/>
                      </a:cxn>
                    </a:cxnLst>
                    <a:rect l="l" t="t" r="r" b="b"/>
                    <a:pathLst>
                      <a:path w="272" h="271">
                        <a:moveTo>
                          <a:pt x="273" y="272"/>
                        </a:moveTo>
                        <a:lnTo>
                          <a:pt x="0" y="0"/>
                        </a:lnTo>
                        <a:cubicBezTo>
                          <a:pt x="0" y="0"/>
                          <a:pt x="273" y="272"/>
                          <a:pt x="273" y="272"/>
                        </a:cubicBezTo>
                        <a:close/>
                      </a:path>
                    </a:pathLst>
                  </a:custGeom>
                  <a:solidFill>
                    <a:srgbClr val="FFFFFF"/>
                  </a:solidFill>
                  <a:ln w="0" cap="flat">
                    <a:noFill/>
                    <a:prstDash val="solid"/>
                    <a:miter/>
                  </a:ln>
                </p:spPr>
                <p:txBody>
                  <a:bodyPr rtlCol="0" anchor="ctr"/>
                  <a:lstStyle/>
                  <a:p>
                    <a:endParaRPr lang="en-US"/>
                  </a:p>
                </p:txBody>
              </p:sp>
              <p:sp>
                <p:nvSpPr>
                  <p:cNvPr id="1300" name="Freeform: Shape 1299">
                    <a:extLst>
                      <a:ext uri="{FF2B5EF4-FFF2-40B4-BE49-F238E27FC236}">
                        <a16:creationId xmlns:a16="http://schemas.microsoft.com/office/drawing/2014/main" id="{8AF8B69C-F2D7-7134-F49F-B9957F39AD92}"/>
                      </a:ext>
                    </a:extLst>
                  </p:cNvPr>
                  <p:cNvSpPr/>
                  <p:nvPr/>
                </p:nvSpPr>
                <p:spPr>
                  <a:xfrm>
                    <a:off x="19127694" y="11959124"/>
                    <a:ext cx="2369" cy="4481"/>
                  </a:xfrm>
                  <a:custGeom>
                    <a:avLst/>
                    <a:gdLst>
                      <a:gd name="connsiteX0" fmla="*/ 1144 w 2369"/>
                      <a:gd name="connsiteY0" fmla="*/ 3255 h 4481"/>
                      <a:gd name="connsiteX1" fmla="*/ 2370 w 2369"/>
                      <a:gd name="connsiteY1" fmla="*/ 4482 h 4481"/>
                      <a:gd name="connsiteX2" fmla="*/ 1144 w 2369"/>
                      <a:gd name="connsiteY2" fmla="*/ 3255 h 4481"/>
                    </a:gdLst>
                    <a:ahLst/>
                    <a:cxnLst>
                      <a:cxn ang="0">
                        <a:pos x="connsiteX0" y="connsiteY0"/>
                      </a:cxn>
                      <a:cxn ang="0">
                        <a:pos x="connsiteX1" y="connsiteY1"/>
                      </a:cxn>
                      <a:cxn ang="0">
                        <a:pos x="connsiteX2" y="connsiteY2"/>
                      </a:cxn>
                    </a:cxnLst>
                    <a:rect l="l" t="t" r="r" b="b"/>
                    <a:pathLst>
                      <a:path w="2369" h="4481">
                        <a:moveTo>
                          <a:pt x="1144" y="3255"/>
                        </a:moveTo>
                        <a:lnTo>
                          <a:pt x="2370" y="4482"/>
                        </a:lnTo>
                        <a:cubicBezTo>
                          <a:pt x="1279" y="2846"/>
                          <a:pt x="-1582" y="-3966"/>
                          <a:pt x="1144" y="3255"/>
                        </a:cubicBezTo>
                        <a:close/>
                      </a:path>
                    </a:pathLst>
                  </a:custGeom>
                  <a:solidFill>
                    <a:srgbClr val="FFFFFF"/>
                  </a:solidFill>
                  <a:ln w="0" cap="flat">
                    <a:noFill/>
                    <a:prstDash val="solid"/>
                    <a:miter/>
                  </a:ln>
                </p:spPr>
                <p:txBody>
                  <a:bodyPr rtlCol="0" anchor="ctr"/>
                  <a:lstStyle/>
                  <a:p>
                    <a:endParaRPr lang="en-US"/>
                  </a:p>
                </p:txBody>
              </p:sp>
              <p:sp>
                <p:nvSpPr>
                  <p:cNvPr id="1301" name="Freeform: Shape 1300">
                    <a:extLst>
                      <a:ext uri="{FF2B5EF4-FFF2-40B4-BE49-F238E27FC236}">
                        <a16:creationId xmlns:a16="http://schemas.microsoft.com/office/drawing/2014/main" id="{4B1E2FDB-9DE6-6B6C-1FFE-F33CEA38FBF5}"/>
                      </a:ext>
                    </a:extLst>
                  </p:cNvPr>
                  <p:cNvSpPr/>
                  <p:nvPr/>
                </p:nvSpPr>
                <p:spPr>
                  <a:xfrm>
                    <a:off x="19656791" y="11345867"/>
                    <a:ext cx="10489" cy="5177"/>
                  </a:xfrm>
                  <a:custGeom>
                    <a:avLst/>
                    <a:gdLst>
                      <a:gd name="connsiteX0" fmla="*/ 5585 w 10489"/>
                      <a:gd name="connsiteY0" fmla="*/ 1771 h 5177"/>
                      <a:gd name="connsiteX1" fmla="*/ 0 w 10489"/>
                      <a:gd name="connsiteY1" fmla="*/ 0 h 5177"/>
                      <a:gd name="connsiteX2" fmla="*/ 10490 w 10489"/>
                      <a:gd name="connsiteY2" fmla="*/ 5177 h 5177"/>
                      <a:gd name="connsiteX3" fmla="*/ 5585 w 10489"/>
                      <a:gd name="connsiteY3" fmla="*/ 1771 h 5177"/>
                    </a:gdLst>
                    <a:ahLst/>
                    <a:cxnLst>
                      <a:cxn ang="0">
                        <a:pos x="connsiteX0" y="connsiteY0"/>
                      </a:cxn>
                      <a:cxn ang="0">
                        <a:pos x="connsiteX1" y="connsiteY1"/>
                      </a:cxn>
                      <a:cxn ang="0">
                        <a:pos x="connsiteX2" y="connsiteY2"/>
                      </a:cxn>
                      <a:cxn ang="0">
                        <a:pos x="connsiteX3" y="connsiteY3"/>
                      </a:cxn>
                    </a:cxnLst>
                    <a:rect l="l" t="t" r="r" b="b"/>
                    <a:pathLst>
                      <a:path w="10489" h="5177">
                        <a:moveTo>
                          <a:pt x="5585" y="1771"/>
                        </a:moveTo>
                        <a:cubicBezTo>
                          <a:pt x="5585" y="1771"/>
                          <a:pt x="2997" y="1227"/>
                          <a:pt x="0" y="0"/>
                        </a:cubicBezTo>
                        <a:lnTo>
                          <a:pt x="10490" y="5177"/>
                        </a:lnTo>
                        <a:cubicBezTo>
                          <a:pt x="9127" y="4224"/>
                          <a:pt x="7356" y="2997"/>
                          <a:pt x="5585" y="1771"/>
                        </a:cubicBezTo>
                        <a:close/>
                      </a:path>
                    </a:pathLst>
                  </a:custGeom>
                  <a:solidFill>
                    <a:srgbClr val="FFFFFF"/>
                  </a:solidFill>
                  <a:ln w="0" cap="flat">
                    <a:noFill/>
                    <a:prstDash val="solid"/>
                    <a:miter/>
                  </a:ln>
                </p:spPr>
                <p:txBody>
                  <a:bodyPr rtlCol="0" anchor="ctr"/>
                  <a:lstStyle/>
                  <a:p>
                    <a:endParaRPr lang="en-US"/>
                  </a:p>
                </p:txBody>
              </p:sp>
              <p:sp>
                <p:nvSpPr>
                  <p:cNvPr id="1302" name="Freeform: Shape 1301">
                    <a:extLst>
                      <a:ext uri="{FF2B5EF4-FFF2-40B4-BE49-F238E27FC236}">
                        <a16:creationId xmlns:a16="http://schemas.microsoft.com/office/drawing/2014/main" id="{AD0C68B3-D842-5ABA-5E5D-E3DC989A5BA0}"/>
                      </a:ext>
                    </a:extLst>
                  </p:cNvPr>
                  <p:cNvSpPr/>
                  <p:nvPr/>
                </p:nvSpPr>
                <p:spPr>
                  <a:xfrm>
                    <a:off x="19687037" y="11358810"/>
                    <a:ext cx="31744" cy="25614"/>
                  </a:xfrm>
                  <a:custGeom>
                    <a:avLst/>
                    <a:gdLst>
                      <a:gd name="connsiteX0" fmla="*/ 0 w 31744"/>
                      <a:gd name="connsiteY0" fmla="*/ 0 h 25614"/>
                      <a:gd name="connsiteX1" fmla="*/ 22888 w 31744"/>
                      <a:gd name="connsiteY1" fmla="*/ 18938 h 25614"/>
                      <a:gd name="connsiteX2" fmla="*/ 31745 w 31744"/>
                      <a:gd name="connsiteY2" fmla="*/ 25614 h 25614"/>
                      <a:gd name="connsiteX3" fmla="*/ 136 w 31744"/>
                      <a:gd name="connsiteY3" fmla="*/ 136 h 25614"/>
                    </a:gdLst>
                    <a:ahLst/>
                    <a:cxnLst>
                      <a:cxn ang="0">
                        <a:pos x="connsiteX0" y="connsiteY0"/>
                      </a:cxn>
                      <a:cxn ang="0">
                        <a:pos x="connsiteX1" y="connsiteY1"/>
                      </a:cxn>
                      <a:cxn ang="0">
                        <a:pos x="connsiteX2" y="connsiteY2"/>
                      </a:cxn>
                      <a:cxn ang="0">
                        <a:pos x="connsiteX3" y="connsiteY3"/>
                      </a:cxn>
                    </a:cxnLst>
                    <a:rect l="l" t="t" r="r" b="b"/>
                    <a:pathLst>
                      <a:path w="31744" h="25614">
                        <a:moveTo>
                          <a:pt x="0" y="0"/>
                        </a:moveTo>
                        <a:cubicBezTo>
                          <a:pt x="7765" y="5995"/>
                          <a:pt x="15532" y="12262"/>
                          <a:pt x="22888" y="18938"/>
                        </a:cubicBezTo>
                        <a:cubicBezTo>
                          <a:pt x="25887" y="20982"/>
                          <a:pt x="28884" y="23297"/>
                          <a:pt x="31745" y="25614"/>
                        </a:cubicBezTo>
                        <a:cubicBezTo>
                          <a:pt x="23297" y="17985"/>
                          <a:pt x="13079" y="9401"/>
                          <a:pt x="136" y="136"/>
                        </a:cubicBezTo>
                        <a:close/>
                      </a:path>
                    </a:pathLst>
                  </a:custGeom>
                  <a:solidFill>
                    <a:srgbClr val="FFFFFF"/>
                  </a:solidFill>
                  <a:ln w="0" cap="flat">
                    <a:noFill/>
                    <a:prstDash val="solid"/>
                    <a:miter/>
                  </a:ln>
                </p:spPr>
                <p:txBody>
                  <a:bodyPr rtlCol="0" anchor="ctr"/>
                  <a:lstStyle/>
                  <a:p>
                    <a:endParaRPr lang="en-US"/>
                  </a:p>
                </p:txBody>
              </p:sp>
              <p:sp>
                <p:nvSpPr>
                  <p:cNvPr id="1303" name="Freeform: Shape 1302">
                    <a:extLst>
                      <a:ext uri="{FF2B5EF4-FFF2-40B4-BE49-F238E27FC236}">
                        <a16:creationId xmlns:a16="http://schemas.microsoft.com/office/drawing/2014/main" id="{2149E911-772E-9C52-480E-A561DE55E848}"/>
                      </a:ext>
                    </a:extLst>
                  </p:cNvPr>
                  <p:cNvSpPr/>
                  <p:nvPr/>
                </p:nvSpPr>
                <p:spPr>
                  <a:xfrm>
                    <a:off x="19227478" y="11295348"/>
                    <a:ext cx="414733" cy="115927"/>
                  </a:xfrm>
                  <a:custGeom>
                    <a:avLst/>
                    <a:gdLst>
                      <a:gd name="connsiteX0" fmla="*/ 139518 w 414733"/>
                      <a:gd name="connsiteY0" fmla="*/ 21362 h 115927"/>
                      <a:gd name="connsiteX1" fmla="*/ 126301 w 414733"/>
                      <a:gd name="connsiteY1" fmla="*/ 22724 h 115927"/>
                      <a:gd name="connsiteX2" fmla="*/ 97280 w 414733"/>
                      <a:gd name="connsiteY2" fmla="*/ 38120 h 115927"/>
                      <a:gd name="connsiteX3" fmla="*/ 116491 w 414733"/>
                      <a:gd name="connsiteY3" fmla="*/ 30899 h 115927"/>
                      <a:gd name="connsiteX4" fmla="*/ 136384 w 414733"/>
                      <a:gd name="connsiteY4" fmla="*/ 24904 h 115927"/>
                      <a:gd name="connsiteX5" fmla="*/ 91695 w 414733"/>
                      <a:gd name="connsiteY5" fmla="*/ 47385 h 115927"/>
                      <a:gd name="connsiteX6" fmla="*/ 107772 w 414733"/>
                      <a:gd name="connsiteY6" fmla="*/ 34986 h 115927"/>
                      <a:gd name="connsiteX7" fmla="*/ 87471 w 414733"/>
                      <a:gd name="connsiteY7" fmla="*/ 47521 h 115927"/>
                      <a:gd name="connsiteX8" fmla="*/ 21801 w 414733"/>
                      <a:gd name="connsiteY8" fmla="*/ 91665 h 115927"/>
                      <a:gd name="connsiteX9" fmla="*/ 2 w 414733"/>
                      <a:gd name="connsiteY9" fmla="*/ 115644 h 115927"/>
                      <a:gd name="connsiteX10" fmla="*/ 31474 w 414733"/>
                      <a:gd name="connsiteY10" fmla="*/ 91665 h 115927"/>
                      <a:gd name="connsiteX11" fmla="*/ 27795 w 414733"/>
                      <a:gd name="connsiteY11" fmla="*/ 93436 h 115927"/>
                      <a:gd name="connsiteX12" fmla="*/ 42511 w 414733"/>
                      <a:gd name="connsiteY12" fmla="*/ 82536 h 115927"/>
                      <a:gd name="connsiteX13" fmla="*/ 50413 w 414733"/>
                      <a:gd name="connsiteY13" fmla="*/ 73544 h 115927"/>
                      <a:gd name="connsiteX14" fmla="*/ 66081 w 414733"/>
                      <a:gd name="connsiteY14" fmla="*/ 63734 h 115927"/>
                      <a:gd name="connsiteX15" fmla="*/ 57770 w 414733"/>
                      <a:gd name="connsiteY15" fmla="*/ 69729 h 115927"/>
                      <a:gd name="connsiteX16" fmla="*/ 94692 w 414733"/>
                      <a:gd name="connsiteY16" fmla="*/ 47249 h 115927"/>
                      <a:gd name="connsiteX17" fmla="*/ 90468 w 414733"/>
                      <a:gd name="connsiteY17" fmla="*/ 50791 h 115927"/>
                      <a:gd name="connsiteX18" fmla="*/ 138700 w 414733"/>
                      <a:gd name="connsiteY18" fmla="*/ 25858 h 115927"/>
                      <a:gd name="connsiteX19" fmla="*/ 126983 w 414733"/>
                      <a:gd name="connsiteY19" fmla="*/ 33078 h 115927"/>
                      <a:gd name="connsiteX20" fmla="*/ 164859 w 414733"/>
                      <a:gd name="connsiteY20" fmla="*/ 17547 h 115927"/>
                      <a:gd name="connsiteX21" fmla="*/ 211454 w 414733"/>
                      <a:gd name="connsiteY21" fmla="*/ 9781 h 115927"/>
                      <a:gd name="connsiteX22" fmla="*/ 205869 w 414733"/>
                      <a:gd name="connsiteY22" fmla="*/ 9235 h 115927"/>
                      <a:gd name="connsiteX23" fmla="*/ 227668 w 414733"/>
                      <a:gd name="connsiteY23" fmla="*/ 9781 h 115927"/>
                      <a:gd name="connsiteX24" fmla="*/ 267724 w 414733"/>
                      <a:gd name="connsiteY24" fmla="*/ 10326 h 115927"/>
                      <a:gd name="connsiteX25" fmla="*/ 312004 w 414733"/>
                      <a:gd name="connsiteY25" fmla="*/ 17002 h 115927"/>
                      <a:gd name="connsiteX26" fmla="*/ 414734 w 414733"/>
                      <a:gd name="connsiteY26" fmla="*/ 43979 h 115927"/>
                      <a:gd name="connsiteX27" fmla="*/ 403289 w 414733"/>
                      <a:gd name="connsiteY27" fmla="*/ 38392 h 115927"/>
                      <a:gd name="connsiteX28" fmla="*/ 406968 w 414733"/>
                      <a:gd name="connsiteY28" fmla="*/ 35940 h 115927"/>
                      <a:gd name="connsiteX29" fmla="*/ 373314 w 414733"/>
                      <a:gd name="connsiteY29" fmla="*/ 23269 h 115927"/>
                      <a:gd name="connsiteX30" fmla="*/ 363641 w 414733"/>
                      <a:gd name="connsiteY30" fmla="*/ 15367 h 115927"/>
                      <a:gd name="connsiteX31" fmla="*/ 284618 w 414733"/>
                      <a:gd name="connsiteY31" fmla="*/ 380 h 115927"/>
                      <a:gd name="connsiteX32" fmla="*/ 209276 w 414733"/>
                      <a:gd name="connsiteY32" fmla="*/ 5285 h 115927"/>
                      <a:gd name="connsiteX33" fmla="*/ 183525 w 414733"/>
                      <a:gd name="connsiteY33" fmla="*/ 8010 h 115927"/>
                      <a:gd name="connsiteX34" fmla="*/ 144832 w 414733"/>
                      <a:gd name="connsiteY34" fmla="*/ 18909 h 115927"/>
                      <a:gd name="connsiteX35" fmla="*/ 182434 w 414733"/>
                      <a:gd name="connsiteY35" fmla="*/ 5148 h 115927"/>
                      <a:gd name="connsiteX36" fmla="*/ 143060 w 414733"/>
                      <a:gd name="connsiteY36" fmla="*/ 16457 h 115927"/>
                      <a:gd name="connsiteX37" fmla="*/ 139245 w 414733"/>
                      <a:gd name="connsiteY37" fmla="*/ 21634 h 115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14733" h="115927">
                        <a:moveTo>
                          <a:pt x="139518" y="21362"/>
                        </a:moveTo>
                        <a:cubicBezTo>
                          <a:pt x="84474" y="44115"/>
                          <a:pt x="151915" y="13051"/>
                          <a:pt x="126301" y="22724"/>
                        </a:cubicBezTo>
                        <a:cubicBezTo>
                          <a:pt x="111041" y="29400"/>
                          <a:pt x="106273" y="33215"/>
                          <a:pt x="97280" y="38120"/>
                        </a:cubicBezTo>
                        <a:cubicBezTo>
                          <a:pt x="118263" y="27220"/>
                          <a:pt x="117446" y="29400"/>
                          <a:pt x="116491" y="30899"/>
                        </a:cubicBezTo>
                        <a:cubicBezTo>
                          <a:pt x="115675" y="32670"/>
                          <a:pt x="114447" y="33897"/>
                          <a:pt x="136384" y="24904"/>
                        </a:cubicBezTo>
                        <a:cubicBezTo>
                          <a:pt x="130798" y="29400"/>
                          <a:pt x="106000" y="40164"/>
                          <a:pt x="91695" y="47385"/>
                        </a:cubicBezTo>
                        <a:cubicBezTo>
                          <a:pt x="74665" y="53788"/>
                          <a:pt x="104775" y="38392"/>
                          <a:pt x="107772" y="34986"/>
                        </a:cubicBezTo>
                        <a:cubicBezTo>
                          <a:pt x="90741" y="43570"/>
                          <a:pt x="94147" y="42752"/>
                          <a:pt x="87471" y="47521"/>
                        </a:cubicBezTo>
                        <a:cubicBezTo>
                          <a:pt x="60767" y="61146"/>
                          <a:pt x="37334" y="82672"/>
                          <a:pt x="21801" y="91665"/>
                        </a:cubicBezTo>
                        <a:cubicBezTo>
                          <a:pt x="6133" y="106379"/>
                          <a:pt x="7631" y="105970"/>
                          <a:pt x="2" y="115644"/>
                        </a:cubicBezTo>
                        <a:cubicBezTo>
                          <a:pt x="-270" y="118778"/>
                          <a:pt x="23845" y="94935"/>
                          <a:pt x="31474" y="91665"/>
                        </a:cubicBezTo>
                        <a:cubicBezTo>
                          <a:pt x="30112" y="92482"/>
                          <a:pt x="27388" y="94254"/>
                          <a:pt x="27795" y="93436"/>
                        </a:cubicBezTo>
                        <a:cubicBezTo>
                          <a:pt x="32700" y="89621"/>
                          <a:pt x="37606" y="86078"/>
                          <a:pt x="42511" y="82536"/>
                        </a:cubicBezTo>
                        <a:cubicBezTo>
                          <a:pt x="28204" y="92482"/>
                          <a:pt x="42782" y="78994"/>
                          <a:pt x="50413" y="73544"/>
                        </a:cubicBezTo>
                        <a:cubicBezTo>
                          <a:pt x="55863" y="69457"/>
                          <a:pt x="67307" y="62099"/>
                          <a:pt x="66081" y="63734"/>
                        </a:cubicBezTo>
                        <a:lnTo>
                          <a:pt x="57770" y="69729"/>
                        </a:lnTo>
                        <a:cubicBezTo>
                          <a:pt x="69078" y="63053"/>
                          <a:pt x="81613" y="52562"/>
                          <a:pt x="94692" y="47249"/>
                        </a:cubicBezTo>
                        <a:cubicBezTo>
                          <a:pt x="95645" y="47385"/>
                          <a:pt x="91014" y="50109"/>
                          <a:pt x="90468" y="50791"/>
                        </a:cubicBezTo>
                        <a:cubicBezTo>
                          <a:pt x="103549" y="42071"/>
                          <a:pt x="117173" y="35259"/>
                          <a:pt x="138700" y="25858"/>
                        </a:cubicBezTo>
                        <a:cubicBezTo>
                          <a:pt x="134748" y="28174"/>
                          <a:pt x="130798" y="30626"/>
                          <a:pt x="126983" y="33078"/>
                        </a:cubicBezTo>
                        <a:cubicBezTo>
                          <a:pt x="134884" y="28174"/>
                          <a:pt x="149327" y="22179"/>
                          <a:pt x="164859" y="17547"/>
                        </a:cubicBezTo>
                        <a:cubicBezTo>
                          <a:pt x="179982" y="12914"/>
                          <a:pt x="197286" y="10462"/>
                          <a:pt x="211454" y="9781"/>
                        </a:cubicBezTo>
                        <a:cubicBezTo>
                          <a:pt x="208321" y="9645"/>
                          <a:pt x="202600" y="10189"/>
                          <a:pt x="205869" y="9235"/>
                        </a:cubicBezTo>
                        <a:cubicBezTo>
                          <a:pt x="222491" y="6511"/>
                          <a:pt x="235434" y="8282"/>
                          <a:pt x="227668" y="9781"/>
                        </a:cubicBezTo>
                        <a:cubicBezTo>
                          <a:pt x="235707" y="8282"/>
                          <a:pt x="251511" y="8418"/>
                          <a:pt x="267724" y="10326"/>
                        </a:cubicBezTo>
                        <a:cubicBezTo>
                          <a:pt x="283665" y="11961"/>
                          <a:pt x="300696" y="15639"/>
                          <a:pt x="312004" y="17002"/>
                        </a:cubicBezTo>
                        <a:cubicBezTo>
                          <a:pt x="346747" y="20680"/>
                          <a:pt x="381627" y="29672"/>
                          <a:pt x="414734" y="43979"/>
                        </a:cubicBezTo>
                        <a:cubicBezTo>
                          <a:pt x="411055" y="42208"/>
                          <a:pt x="407239" y="40300"/>
                          <a:pt x="403289" y="38392"/>
                        </a:cubicBezTo>
                        <a:cubicBezTo>
                          <a:pt x="395659" y="31989"/>
                          <a:pt x="390754" y="29809"/>
                          <a:pt x="406968" y="35940"/>
                        </a:cubicBezTo>
                        <a:cubicBezTo>
                          <a:pt x="391300" y="29264"/>
                          <a:pt x="396477" y="33351"/>
                          <a:pt x="373314" y="23269"/>
                        </a:cubicBezTo>
                        <a:cubicBezTo>
                          <a:pt x="382716" y="26266"/>
                          <a:pt x="386395" y="24631"/>
                          <a:pt x="363641" y="15367"/>
                        </a:cubicBezTo>
                        <a:cubicBezTo>
                          <a:pt x="334621" y="5421"/>
                          <a:pt x="309007" y="2015"/>
                          <a:pt x="284618" y="380"/>
                        </a:cubicBezTo>
                        <a:cubicBezTo>
                          <a:pt x="260231" y="-847"/>
                          <a:pt x="236252" y="925"/>
                          <a:pt x="209276" y="5285"/>
                        </a:cubicBezTo>
                        <a:cubicBezTo>
                          <a:pt x="208185" y="4604"/>
                          <a:pt x="196877" y="5421"/>
                          <a:pt x="183525" y="8010"/>
                        </a:cubicBezTo>
                        <a:cubicBezTo>
                          <a:pt x="170310" y="10462"/>
                          <a:pt x="155185" y="15367"/>
                          <a:pt x="144832" y="18909"/>
                        </a:cubicBezTo>
                        <a:cubicBezTo>
                          <a:pt x="152051" y="14413"/>
                          <a:pt x="166767" y="8827"/>
                          <a:pt x="182434" y="5148"/>
                        </a:cubicBezTo>
                        <a:cubicBezTo>
                          <a:pt x="172352" y="6920"/>
                          <a:pt x="155867" y="11824"/>
                          <a:pt x="143060" y="16457"/>
                        </a:cubicBezTo>
                        <a:lnTo>
                          <a:pt x="139245" y="21634"/>
                        </a:lnTo>
                        <a:close/>
                      </a:path>
                    </a:pathLst>
                  </a:custGeom>
                  <a:solidFill>
                    <a:srgbClr val="FFFFFF"/>
                  </a:solidFill>
                  <a:ln w="0" cap="flat">
                    <a:noFill/>
                    <a:prstDash val="solid"/>
                    <a:miter/>
                  </a:ln>
                </p:spPr>
                <p:txBody>
                  <a:bodyPr rtlCol="0" anchor="ctr"/>
                  <a:lstStyle/>
                  <a:p>
                    <a:endParaRPr lang="en-US"/>
                  </a:p>
                </p:txBody>
              </p:sp>
              <p:sp>
                <p:nvSpPr>
                  <p:cNvPr id="1304" name="Freeform: Shape 1303">
                    <a:extLst>
                      <a:ext uri="{FF2B5EF4-FFF2-40B4-BE49-F238E27FC236}">
                        <a16:creationId xmlns:a16="http://schemas.microsoft.com/office/drawing/2014/main" id="{1CD5CD72-F958-FB84-0AF7-3A97385C7C86}"/>
                      </a:ext>
                    </a:extLst>
                  </p:cNvPr>
                  <p:cNvSpPr/>
                  <p:nvPr/>
                </p:nvSpPr>
                <p:spPr>
                  <a:xfrm>
                    <a:off x="19497246" y="11293003"/>
                    <a:ext cx="4631" cy="681"/>
                  </a:xfrm>
                  <a:custGeom>
                    <a:avLst/>
                    <a:gdLst>
                      <a:gd name="connsiteX0" fmla="*/ 4632 w 4631"/>
                      <a:gd name="connsiteY0" fmla="*/ 681 h 681"/>
                      <a:gd name="connsiteX1" fmla="*/ 0 w 4631"/>
                      <a:gd name="connsiteY1" fmla="*/ 0 h 681"/>
                      <a:gd name="connsiteX2" fmla="*/ 4632 w 4631"/>
                      <a:gd name="connsiteY2" fmla="*/ 681 h 681"/>
                    </a:gdLst>
                    <a:ahLst/>
                    <a:cxnLst>
                      <a:cxn ang="0">
                        <a:pos x="connsiteX0" y="connsiteY0"/>
                      </a:cxn>
                      <a:cxn ang="0">
                        <a:pos x="connsiteX1" y="connsiteY1"/>
                      </a:cxn>
                      <a:cxn ang="0">
                        <a:pos x="connsiteX2" y="connsiteY2"/>
                      </a:cxn>
                    </a:cxnLst>
                    <a:rect l="l" t="t" r="r" b="b"/>
                    <a:pathLst>
                      <a:path w="4631" h="681">
                        <a:moveTo>
                          <a:pt x="4632" y="681"/>
                        </a:moveTo>
                        <a:lnTo>
                          <a:pt x="0" y="0"/>
                        </a:lnTo>
                        <a:cubicBezTo>
                          <a:pt x="818" y="273"/>
                          <a:pt x="2180" y="409"/>
                          <a:pt x="4632" y="681"/>
                        </a:cubicBezTo>
                        <a:close/>
                      </a:path>
                    </a:pathLst>
                  </a:custGeom>
                  <a:solidFill>
                    <a:srgbClr val="FFFFFF"/>
                  </a:solidFill>
                  <a:ln w="0" cap="flat">
                    <a:noFill/>
                    <a:prstDash val="solid"/>
                    <a:miter/>
                  </a:ln>
                </p:spPr>
                <p:txBody>
                  <a:bodyPr rtlCol="0" anchor="ctr"/>
                  <a:lstStyle/>
                  <a:p>
                    <a:endParaRPr lang="en-US"/>
                  </a:p>
                </p:txBody>
              </p:sp>
              <p:sp>
                <p:nvSpPr>
                  <p:cNvPr id="1305" name="Freeform: Shape 1304">
                    <a:extLst>
                      <a:ext uri="{FF2B5EF4-FFF2-40B4-BE49-F238E27FC236}">
                        <a16:creationId xmlns:a16="http://schemas.microsoft.com/office/drawing/2014/main" id="{E7940DBD-3D1A-5FBF-8791-DB3CF4F2E242}"/>
                      </a:ext>
                    </a:extLst>
                  </p:cNvPr>
                  <p:cNvSpPr/>
                  <p:nvPr/>
                </p:nvSpPr>
                <p:spPr>
                  <a:xfrm>
                    <a:off x="19410185" y="11299134"/>
                    <a:ext cx="5041" cy="1090"/>
                  </a:xfrm>
                  <a:custGeom>
                    <a:avLst/>
                    <a:gdLst>
                      <a:gd name="connsiteX0" fmla="*/ 4905 w 5041"/>
                      <a:gd name="connsiteY0" fmla="*/ 273 h 1090"/>
                      <a:gd name="connsiteX1" fmla="*/ 5041 w 5041"/>
                      <a:gd name="connsiteY1" fmla="*/ 0 h 1090"/>
                      <a:gd name="connsiteX2" fmla="*/ 0 w 5041"/>
                      <a:gd name="connsiteY2" fmla="*/ 1090 h 1090"/>
                      <a:gd name="connsiteX3" fmla="*/ 4905 w 5041"/>
                      <a:gd name="connsiteY3" fmla="*/ 273 h 1090"/>
                    </a:gdLst>
                    <a:ahLst/>
                    <a:cxnLst>
                      <a:cxn ang="0">
                        <a:pos x="connsiteX0" y="connsiteY0"/>
                      </a:cxn>
                      <a:cxn ang="0">
                        <a:pos x="connsiteX1" y="connsiteY1"/>
                      </a:cxn>
                      <a:cxn ang="0">
                        <a:pos x="connsiteX2" y="connsiteY2"/>
                      </a:cxn>
                      <a:cxn ang="0">
                        <a:pos x="connsiteX3" y="connsiteY3"/>
                      </a:cxn>
                    </a:cxnLst>
                    <a:rect l="l" t="t" r="r" b="b"/>
                    <a:pathLst>
                      <a:path w="5041" h="1090">
                        <a:moveTo>
                          <a:pt x="4905" y="273"/>
                        </a:moveTo>
                        <a:cubicBezTo>
                          <a:pt x="4905" y="273"/>
                          <a:pt x="4905" y="273"/>
                          <a:pt x="5041" y="0"/>
                        </a:cubicBezTo>
                        <a:cubicBezTo>
                          <a:pt x="3406" y="408"/>
                          <a:pt x="1771" y="681"/>
                          <a:pt x="0" y="1090"/>
                        </a:cubicBezTo>
                        <a:cubicBezTo>
                          <a:pt x="1771" y="817"/>
                          <a:pt x="3679" y="408"/>
                          <a:pt x="4905" y="273"/>
                        </a:cubicBezTo>
                        <a:close/>
                      </a:path>
                    </a:pathLst>
                  </a:custGeom>
                  <a:solidFill>
                    <a:srgbClr val="FFFFFF"/>
                  </a:solidFill>
                  <a:ln w="0" cap="flat">
                    <a:noFill/>
                    <a:prstDash val="solid"/>
                    <a:miter/>
                  </a:ln>
                </p:spPr>
                <p:txBody>
                  <a:bodyPr rtlCol="0" anchor="ctr"/>
                  <a:lstStyle/>
                  <a:p>
                    <a:endParaRPr lang="en-US"/>
                  </a:p>
                </p:txBody>
              </p:sp>
              <p:sp>
                <p:nvSpPr>
                  <p:cNvPr id="1306" name="Freeform: Shape 1305">
                    <a:extLst>
                      <a:ext uri="{FF2B5EF4-FFF2-40B4-BE49-F238E27FC236}">
                        <a16:creationId xmlns:a16="http://schemas.microsoft.com/office/drawing/2014/main" id="{F08F89BE-5EB9-2FF9-82F4-C8E0ECE39FF2}"/>
                      </a:ext>
                    </a:extLst>
                  </p:cNvPr>
                  <p:cNvSpPr/>
                  <p:nvPr/>
                </p:nvSpPr>
                <p:spPr>
                  <a:xfrm>
                    <a:off x="19651674" y="11336204"/>
                    <a:ext cx="9612" cy="4894"/>
                  </a:xfrm>
                  <a:custGeom>
                    <a:avLst/>
                    <a:gdLst>
                      <a:gd name="connsiteX0" fmla="*/ 483 w 9612"/>
                      <a:gd name="connsiteY0" fmla="*/ 535 h 4894"/>
                      <a:gd name="connsiteX1" fmla="*/ 9613 w 9612"/>
                      <a:gd name="connsiteY1" fmla="*/ 4895 h 4894"/>
                      <a:gd name="connsiteX2" fmla="*/ 2800 w 9612"/>
                      <a:gd name="connsiteY2" fmla="*/ 1079 h 4894"/>
                      <a:gd name="connsiteX3" fmla="*/ 483 w 9612"/>
                      <a:gd name="connsiteY3" fmla="*/ 535 h 4894"/>
                    </a:gdLst>
                    <a:ahLst/>
                    <a:cxnLst>
                      <a:cxn ang="0">
                        <a:pos x="connsiteX0" y="connsiteY0"/>
                      </a:cxn>
                      <a:cxn ang="0">
                        <a:pos x="connsiteX1" y="connsiteY1"/>
                      </a:cxn>
                      <a:cxn ang="0">
                        <a:pos x="connsiteX2" y="connsiteY2"/>
                      </a:cxn>
                      <a:cxn ang="0">
                        <a:pos x="connsiteX3" y="connsiteY3"/>
                      </a:cxn>
                    </a:cxnLst>
                    <a:rect l="l" t="t" r="r" b="b"/>
                    <a:pathLst>
                      <a:path w="9612" h="4894">
                        <a:moveTo>
                          <a:pt x="483" y="535"/>
                        </a:moveTo>
                        <a:cubicBezTo>
                          <a:pt x="3890" y="1897"/>
                          <a:pt x="6206" y="3395"/>
                          <a:pt x="9613" y="4895"/>
                        </a:cubicBezTo>
                        <a:cubicBezTo>
                          <a:pt x="7569" y="3805"/>
                          <a:pt x="5117" y="2442"/>
                          <a:pt x="2800" y="1079"/>
                        </a:cubicBezTo>
                        <a:cubicBezTo>
                          <a:pt x="483" y="-11"/>
                          <a:pt x="-742" y="-419"/>
                          <a:pt x="483" y="535"/>
                        </a:cubicBezTo>
                        <a:close/>
                      </a:path>
                    </a:pathLst>
                  </a:custGeom>
                  <a:solidFill>
                    <a:srgbClr val="FFFFFF"/>
                  </a:solidFill>
                  <a:ln w="0" cap="flat">
                    <a:noFill/>
                    <a:prstDash val="solid"/>
                    <a:miter/>
                  </a:ln>
                </p:spPr>
                <p:txBody>
                  <a:bodyPr rtlCol="0" anchor="ctr"/>
                  <a:lstStyle/>
                  <a:p>
                    <a:endParaRPr lang="en-US"/>
                  </a:p>
                </p:txBody>
              </p:sp>
              <p:sp>
                <p:nvSpPr>
                  <p:cNvPr id="1307" name="Freeform: Shape 1306">
                    <a:extLst>
                      <a:ext uri="{FF2B5EF4-FFF2-40B4-BE49-F238E27FC236}">
                        <a16:creationId xmlns:a16="http://schemas.microsoft.com/office/drawing/2014/main" id="{0E857C3A-A199-EAB6-DEFD-06B3D7FDC568}"/>
                      </a:ext>
                    </a:extLst>
                  </p:cNvPr>
                  <p:cNvSpPr/>
                  <p:nvPr/>
                </p:nvSpPr>
                <p:spPr>
                  <a:xfrm>
                    <a:off x="19658969" y="11345186"/>
                    <a:ext cx="3552" cy="2315"/>
                  </a:xfrm>
                  <a:custGeom>
                    <a:avLst/>
                    <a:gdLst>
                      <a:gd name="connsiteX0" fmla="*/ 2044 w 3552"/>
                      <a:gd name="connsiteY0" fmla="*/ 545 h 2315"/>
                      <a:gd name="connsiteX1" fmla="*/ 0 w 3552"/>
                      <a:gd name="connsiteY1" fmla="*/ 0 h 2315"/>
                      <a:gd name="connsiteX2" fmla="*/ 3270 w 3552"/>
                      <a:gd name="connsiteY2" fmla="*/ 2316 h 2315"/>
                      <a:gd name="connsiteX3" fmla="*/ 1908 w 3552"/>
                      <a:gd name="connsiteY3" fmla="*/ 408 h 2315"/>
                    </a:gdLst>
                    <a:ahLst/>
                    <a:cxnLst>
                      <a:cxn ang="0">
                        <a:pos x="connsiteX0" y="connsiteY0"/>
                      </a:cxn>
                      <a:cxn ang="0">
                        <a:pos x="connsiteX1" y="connsiteY1"/>
                      </a:cxn>
                      <a:cxn ang="0">
                        <a:pos x="connsiteX2" y="connsiteY2"/>
                      </a:cxn>
                      <a:cxn ang="0">
                        <a:pos x="connsiteX3" y="connsiteY3"/>
                      </a:cxn>
                    </a:cxnLst>
                    <a:rect l="l" t="t" r="r" b="b"/>
                    <a:pathLst>
                      <a:path w="3552" h="2315">
                        <a:moveTo>
                          <a:pt x="2044" y="545"/>
                        </a:moveTo>
                        <a:lnTo>
                          <a:pt x="0" y="0"/>
                        </a:lnTo>
                        <a:cubicBezTo>
                          <a:pt x="1227" y="954"/>
                          <a:pt x="2180" y="1499"/>
                          <a:pt x="3270" y="2316"/>
                        </a:cubicBezTo>
                        <a:cubicBezTo>
                          <a:pt x="3815" y="2316"/>
                          <a:pt x="3679" y="1771"/>
                          <a:pt x="1908" y="408"/>
                        </a:cubicBezTo>
                        <a:close/>
                      </a:path>
                    </a:pathLst>
                  </a:custGeom>
                  <a:solidFill>
                    <a:srgbClr val="FFFFFF"/>
                  </a:solidFill>
                  <a:ln w="0" cap="flat">
                    <a:noFill/>
                    <a:prstDash val="solid"/>
                    <a:miter/>
                  </a:ln>
                </p:spPr>
                <p:txBody>
                  <a:bodyPr rtlCol="0" anchor="ctr"/>
                  <a:lstStyle/>
                  <a:p>
                    <a:endParaRPr lang="en-US"/>
                  </a:p>
                </p:txBody>
              </p:sp>
              <p:sp>
                <p:nvSpPr>
                  <p:cNvPr id="1308" name="Freeform: Shape 1307">
                    <a:extLst>
                      <a:ext uri="{FF2B5EF4-FFF2-40B4-BE49-F238E27FC236}">
                        <a16:creationId xmlns:a16="http://schemas.microsoft.com/office/drawing/2014/main" id="{C728C326-0DD9-A950-CDFD-8A4D4D9412C7}"/>
                      </a:ext>
                    </a:extLst>
                  </p:cNvPr>
                  <p:cNvSpPr/>
                  <p:nvPr/>
                </p:nvSpPr>
                <p:spPr>
                  <a:xfrm>
                    <a:off x="19172300" y="11440830"/>
                    <a:ext cx="3269" cy="4905"/>
                  </a:xfrm>
                  <a:custGeom>
                    <a:avLst/>
                    <a:gdLst>
                      <a:gd name="connsiteX0" fmla="*/ 3270 w 3269"/>
                      <a:gd name="connsiteY0" fmla="*/ 0 h 4905"/>
                      <a:gd name="connsiteX1" fmla="*/ 0 w 3269"/>
                      <a:gd name="connsiteY1" fmla="*/ 4905 h 4905"/>
                      <a:gd name="connsiteX2" fmla="*/ 3270 w 3269"/>
                      <a:gd name="connsiteY2" fmla="*/ 0 h 4905"/>
                    </a:gdLst>
                    <a:ahLst/>
                    <a:cxnLst>
                      <a:cxn ang="0">
                        <a:pos x="connsiteX0" y="connsiteY0"/>
                      </a:cxn>
                      <a:cxn ang="0">
                        <a:pos x="connsiteX1" y="connsiteY1"/>
                      </a:cxn>
                      <a:cxn ang="0">
                        <a:pos x="connsiteX2" y="connsiteY2"/>
                      </a:cxn>
                    </a:cxnLst>
                    <a:rect l="l" t="t" r="r" b="b"/>
                    <a:pathLst>
                      <a:path w="3269" h="4905">
                        <a:moveTo>
                          <a:pt x="3270" y="0"/>
                        </a:moveTo>
                        <a:cubicBezTo>
                          <a:pt x="2180" y="1636"/>
                          <a:pt x="953" y="3271"/>
                          <a:pt x="0" y="4905"/>
                        </a:cubicBezTo>
                        <a:cubicBezTo>
                          <a:pt x="2044" y="2044"/>
                          <a:pt x="2861" y="818"/>
                          <a:pt x="3270" y="0"/>
                        </a:cubicBezTo>
                        <a:close/>
                      </a:path>
                    </a:pathLst>
                  </a:custGeom>
                  <a:solidFill>
                    <a:srgbClr val="FFFFFF"/>
                  </a:solidFill>
                  <a:ln w="0" cap="flat">
                    <a:noFill/>
                    <a:prstDash val="solid"/>
                    <a:miter/>
                  </a:ln>
                </p:spPr>
                <p:txBody>
                  <a:bodyPr rtlCol="0" anchor="ctr"/>
                  <a:lstStyle/>
                  <a:p>
                    <a:endParaRPr lang="en-US"/>
                  </a:p>
                </p:txBody>
              </p:sp>
              <p:sp>
                <p:nvSpPr>
                  <p:cNvPr id="1309" name="Freeform: Shape 1308">
                    <a:extLst>
                      <a:ext uri="{FF2B5EF4-FFF2-40B4-BE49-F238E27FC236}">
                        <a16:creationId xmlns:a16="http://schemas.microsoft.com/office/drawing/2014/main" id="{60704E0C-7628-71EB-4CD4-ED869940AF15}"/>
                      </a:ext>
                    </a:extLst>
                  </p:cNvPr>
                  <p:cNvSpPr/>
                  <p:nvPr/>
                </p:nvSpPr>
                <p:spPr>
                  <a:xfrm>
                    <a:off x="19271246" y="11289008"/>
                    <a:ext cx="229912" cy="72662"/>
                  </a:xfrm>
                  <a:custGeom>
                    <a:avLst/>
                    <a:gdLst>
                      <a:gd name="connsiteX0" fmla="*/ 34439 w 229912"/>
                      <a:gd name="connsiteY0" fmla="*/ 53179 h 72662"/>
                      <a:gd name="connsiteX1" fmla="*/ 61688 w 229912"/>
                      <a:gd name="connsiteY1" fmla="*/ 36285 h 72662"/>
                      <a:gd name="connsiteX2" fmla="*/ 53785 w 229912"/>
                      <a:gd name="connsiteY2" fmla="*/ 39964 h 72662"/>
                      <a:gd name="connsiteX3" fmla="*/ 131583 w 229912"/>
                      <a:gd name="connsiteY3" fmla="*/ 10126 h 72662"/>
                      <a:gd name="connsiteX4" fmla="*/ 143980 w 229912"/>
                      <a:gd name="connsiteY4" fmla="*/ 10263 h 72662"/>
                      <a:gd name="connsiteX5" fmla="*/ 185945 w 229912"/>
                      <a:gd name="connsiteY5" fmla="*/ 3314 h 72662"/>
                      <a:gd name="connsiteX6" fmla="*/ 226000 w 229912"/>
                      <a:gd name="connsiteY6" fmla="*/ 3995 h 72662"/>
                      <a:gd name="connsiteX7" fmla="*/ 212512 w 229912"/>
                      <a:gd name="connsiteY7" fmla="*/ 1134 h 72662"/>
                      <a:gd name="connsiteX8" fmla="*/ 216191 w 229912"/>
                      <a:gd name="connsiteY8" fmla="*/ 862 h 72662"/>
                      <a:gd name="connsiteX9" fmla="*/ 168232 w 229912"/>
                      <a:gd name="connsiteY9" fmla="*/ 2769 h 72662"/>
                      <a:gd name="connsiteX10" fmla="*/ 175590 w 229912"/>
                      <a:gd name="connsiteY10" fmla="*/ 316 h 72662"/>
                      <a:gd name="connsiteX11" fmla="*/ 131854 w 229912"/>
                      <a:gd name="connsiteY11" fmla="*/ 7128 h 72662"/>
                      <a:gd name="connsiteX12" fmla="*/ 107603 w 229912"/>
                      <a:gd name="connsiteY12" fmla="*/ 16394 h 72662"/>
                      <a:gd name="connsiteX13" fmla="*/ 84577 w 229912"/>
                      <a:gd name="connsiteY13" fmla="*/ 23614 h 72662"/>
                      <a:gd name="connsiteX14" fmla="*/ 31850 w 229912"/>
                      <a:gd name="connsiteY14" fmla="*/ 50182 h 72662"/>
                      <a:gd name="connsiteX15" fmla="*/ 105 w 229912"/>
                      <a:gd name="connsiteY15" fmla="*/ 72663 h 72662"/>
                      <a:gd name="connsiteX16" fmla="*/ 32804 w 229912"/>
                      <a:gd name="connsiteY16" fmla="*/ 50591 h 72662"/>
                      <a:gd name="connsiteX17" fmla="*/ 34303 w 229912"/>
                      <a:gd name="connsiteY17" fmla="*/ 53452 h 72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9912" h="72662">
                        <a:moveTo>
                          <a:pt x="34439" y="53179"/>
                        </a:moveTo>
                        <a:cubicBezTo>
                          <a:pt x="52696" y="43234"/>
                          <a:pt x="35120" y="49365"/>
                          <a:pt x="61688" y="36285"/>
                        </a:cubicBezTo>
                        <a:lnTo>
                          <a:pt x="53785" y="39964"/>
                        </a:lnTo>
                        <a:cubicBezTo>
                          <a:pt x="72043" y="29473"/>
                          <a:pt x="107876" y="15576"/>
                          <a:pt x="131583" y="10126"/>
                        </a:cubicBezTo>
                        <a:cubicBezTo>
                          <a:pt x="129129" y="11625"/>
                          <a:pt x="146433" y="8082"/>
                          <a:pt x="143980" y="10263"/>
                        </a:cubicBezTo>
                        <a:cubicBezTo>
                          <a:pt x="160467" y="6720"/>
                          <a:pt x="177225" y="5222"/>
                          <a:pt x="185945" y="3314"/>
                        </a:cubicBezTo>
                        <a:cubicBezTo>
                          <a:pt x="196436" y="3314"/>
                          <a:pt x="212648" y="2087"/>
                          <a:pt x="226000" y="3995"/>
                        </a:cubicBezTo>
                        <a:cubicBezTo>
                          <a:pt x="220414" y="2633"/>
                          <a:pt x="245484" y="2224"/>
                          <a:pt x="212512" y="1134"/>
                        </a:cubicBezTo>
                        <a:cubicBezTo>
                          <a:pt x="215238" y="1134"/>
                          <a:pt x="213466" y="862"/>
                          <a:pt x="216191" y="862"/>
                        </a:cubicBezTo>
                        <a:cubicBezTo>
                          <a:pt x="194936" y="-1319"/>
                          <a:pt x="186352" y="1134"/>
                          <a:pt x="168232" y="2769"/>
                        </a:cubicBezTo>
                        <a:cubicBezTo>
                          <a:pt x="157197" y="2769"/>
                          <a:pt x="185945" y="-229"/>
                          <a:pt x="175590" y="316"/>
                        </a:cubicBezTo>
                        <a:cubicBezTo>
                          <a:pt x="164146" y="1406"/>
                          <a:pt x="146297" y="3587"/>
                          <a:pt x="131854" y="7128"/>
                        </a:cubicBezTo>
                        <a:cubicBezTo>
                          <a:pt x="117413" y="10399"/>
                          <a:pt x="106512" y="15031"/>
                          <a:pt x="107603" y="16394"/>
                        </a:cubicBezTo>
                        <a:cubicBezTo>
                          <a:pt x="91798" y="21980"/>
                          <a:pt x="89482" y="22388"/>
                          <a:pt x="84577" y="23614"/>
                        </a:cubicBezTo>
                        <a:cubicBezTo>
                          <a:pt x="72860" y="30154"/>
                          <a:pt x="50379" y="39828"/>
                          <a:pt x="31850" y="50182"/>
                        </a:cubicBezTo>
                        <a:cubicBezTo>
                          <a:pt x="13321" y="60401"/>
                          <a:pt x="-1393" y="70892"/>
                          <a:pt x="105" y="72663"/>
                        </a:cubicBezTo>
                        <a:cubicBezTo>
                          <a:pt x="7870" y="66940"/>
                          <a:pt x="20951" y="58493"/>
                          <a:pt x="32804" y="50591"/>
                        </a:cubicBezTo>
                        <a:lnTo>
                          <a:pt x="34303" y="53452"/>
                        </a:lnTo>
                        <a:close/>
                      </a:path>
                    </a:pathLst>
                  </a:custGeom>
                  <a:solidFill>
                    <a:srgbClr val="FFFFFF"/>
                  </a:solidFill>
                  <a:ln w="0" cap="flat">
                    <a:noFill/>
                    <a:prstDash val="solid"/>
                    <a:miter/>
                  </a:ln>
                </p:spPr>
                <p:txBody>
                  <a:bodyPr rtlCol="0" anchor="ctr"/>
                  <a:lstStyle/>
                  <a:p>
                    <a:endParaRPr lang="en-US"/>
                  </a:p>
                </p:txBody>
              </p:sp>
              <p:sp>
                <p:nvSpPr>
                  <p:cNvPr id="1310" name="Freeform: Shape 1309">
                    <a:extLst>
                      <a:ext uri="{FF2B5EF4-FFF2-40B4-BE49-F238E27FC236}">
                        <a16:creationId xmlns:a16="http://schemas.microsoft.com/office/drawing/2014/main" id="{80799AF8-D2A8-0247-9392-E1DF228A33FC}"/>
                      </a:ext>
                    </a:extLst>
                  </p:cNvPr>
                  <p:cNvSpPr/>
                  <p:nvPr/>
                </p:nvSpPr>
                <p:spPr>
                  <a:xfrm>
                    <a:off x="19617006" y="11318208"/>
                    <a:ext cx="3678" cy="1771"/>
                  </a:xfrm>
                  <a:custGeom>
                    <a:avLst/>
                    <a:gdLst>
                      <a:gd name="connsiteX0" fmla="*/ 3679 w 3678"/>
                      <a:gd name="connsiteY0" fmla="*/ 1771 h 1771"/>
                      <a:gd name="connsiteX1" fmla="*/ 0 w 3678"/>
                      <a:gd name="connsiteY1" fmla="*/ 0 h 1771"/>
                      <a:gd name="connsiteX2" fmla="*/ 3679 w 3678"/>
                      <a:gd name="connsiteY2" fmla="*/ 1771 h 1771"/>
                    </a:gdLst>
                    <a:ahLst/>
                    <a:cxnLst>
                      <a:cxn ang="0">
                        <a:pos x="connsiteX0" y="connsiteY0"/>
                      </a:cxn>
                      <a:cxn ang="0">
                        <a:pos x="connsiteX1" y="connsiteY1"/>
                      </a:cxn>
                      <a:cxn ang="0">
                        <a:pos x="connsiteX2" y="connsiteY2"/>
                      </a:cxn>
                    </a:cxnLst>
                    <a:rect l="l" t="t" r="r" b="b"/>
                    <a:pathLst>
                      <a:path w="3678" h="1771">
                        <a:moveTo>
                          <a:pt x="3679" y="1771"/>
                        </a:moveTo>
                        <a:cubicBezTo>
                          <a:pt x="2451" y="1227"/>
                          <a:pt x="953" y="546"/>
                          <a:pt x="0" y="0"/>
                        </a:cubicBezTo>
                        <a:cubicBezTo>
                          <a:pt x="1089" y="546"/>
                          <a:pt x="2451" y="1227"/>
                          <a:pt x="3679" y="1771"/>
                        </a:cubicBezTo>
                        <a:close/>
                      </a:path>
                    </a:pathLst>
                  </a:custGeom>
                  <a:solidFill>
                    <a:srgbClr val="FFFFFF"/>
                  </a:solidFill>
                  <a:ln w="0" cap="flat">
                    <a:noFill/>
                    <a:prstDash val="solid"/>
                    <a:miter/>
                  </a:ln>
                </p:spPr>
                <p:txBody>
                  <a:bodyPr rtlCol="0" anchor="ctr"/>
                  <a:lstStyle/>
                  <a:p>
                    <a:endParaRPr lang="en-US"/>
                  </a:p>
                </p:txBody>
              </p:sp>
              <p:sp>
                <p:nvSpPr>
                  <p:cNvPr id="1311" name="Freeform: Shape 1310">
                    <a:extLst>
                      <a:ext uri="{FF2B5EF4-FFF2-40B4-BE49-F238E27FC236}">
                        <a16:creationId xmlns:a16="http://schemas.microsoft.com/office/drawing/2014/main" id="{1D86D7EF-38C0-8554-5D5B-336A8B1C5713}"/>
                      </a:ext>
                    </a:extLst>
                  </p:cNvPr>
                  <p:cNvSpPr/>
                  <p:nvPr/>
                </p:nvSpPr>
                <p:spPr>
                  <a:xfrm>
                    <a:off x="19621324" y="11337574"/>
                    <a:ext cx="160811" cy="179690"/>
                  </a:xfrm>
                  <a:custGeom>
                    <a:avLst/>
                    <a:gdLst>
                      <a:gd name="connsiteX0" fmla="*/ 160812 w 160811"/>
                      <a:gd name="connsiteY0" fmla="*/ 179690 h 179690"/>
                      <a:gd name="connsiteX1" fmla="*/ 155225 w 160811"/>
                      <a:gd name="connsiteY1" fmla="*/ 172605 h 179690"/>
                      <a:gd name="connsiteX2" fmla="*/ 132064 w 160811"/>
                      <a:gd name="connsiteY2" fmla="*/ 122331 h 179690"/>
                      <a:gd name="connsiteX3" fmla="*/ 102362 w 160811"/>
                      <a:gd name="connsiteY3" fmla="*/ 81049 h 179690"/>
                      <a:gd name="connsiteX4" fmla="*/ 105904 w 160811"/>
                      <a:gd name="connsiteY4" fmla="*/ 83909 h 179690"/>
                      <a:gd name="connsiteX5" fmla="*/ 70208 w 160811"/>
                      <a:gd name="connsiteY5" fmla="*/ 47805 h 179690"/>
                      <a:gd name="connsiteX6" fmla="*/ 33966 w 160811"/>
                      <a:gd name="connsiteY6" fmla="*/ 21509 h 179690"/>
                      <a:gd name="connsiteX7" fmla="*/ 13666 w 160811"/>
                      <a:gd name="connsiteY7" fmla="*/ 6931 h 179690"/>
                      <a:gd name="connsiteX8" fmla="*/ 41 w 160811"/>
                      <a:gd name="connsiteY8" fmla="*/ 254 h 179690"/>
                      <a:gd name="connsiteX9" fmla="*/ 11487 w 160811"/>
                      <a:gd name="connsiteY9" fmla="*/ 4751 h 179690"/>
                      <a:gd name="connsiteX10" fmla="*/ 5355 w 160811"/>
                      <a:gd name="connsiteY10" fmla="*/ 1617 h 179690"/>
                      <a:gd name="connsiteX11" fmla="*/ 29607 w 160811"/>
                      <a:gd name="connsiteY11" fmla="*/ 11290 h 179690"/>
                      <a:gd name="connsiteX12" fmla="*/ 14620 w 160811"/>
                      <a:gd name="connsiteY12" fmla="*/ 6114 h 179690"/>
                      <a:gd name="connsiteX13" fmla="*/ 24566 w 160811"/>
                      <a:gd name="connsiteY13" fmla="*/ 10201 h 179690"/>
                      <a:gd name="connsiteX14" fmla="*/ 34648 w 160811"/>
                      <a:gd name="connsiteY14" fmla="*/ 18375 h 179690"/>
                      <a:gd name="connsiteX15" fmla="*/ 59853 w 160811"/>
                      <a:gd name="connsiteY15" fmla="*/ 35406 h 179690"/>
                      <a:gd name="connsiteX16" fmla="*/ 71026 w 160811"/>
                      <a:gd name="connsiteY16" fmla="*/ 47396 h 179690"/>
                      <a:gd name="connsiteX17" fmla="*/ 80563 w 160811"/>
                      <a:gd name="connsiteY17" fmla="*/ 52028 h 179690"/>
                      <a:gd name="connsiteX18" fmla="*/ 100863 w 160811"/>
                      <a:gd name="connsiteY18" fmla="*/ 73554 h 179690"/>
                      <a:gd name="connsiteX19" fmla="*/ 115577 w 160811"/>
                      <a:gd name="connsiteY19" fmla="*/ 86225 h 179690"/>
                      <a:gd name="connsiteX20" fmla="*/ 132744 w 160811"/>
                      <a:gd name="connsiteY20" fmla="*/ 103392 h 179690"/>
                      <a:gd name="connsiteX21" fmla="*/ 146642 w 160811"/>
                      <a:gd name="connsiteY21" fmla="*/ 136909 h 179690"/>
                      <a:gd name="connsiteX22" fmla="*/ 133017 w 160811"/>
                      <a:gd name="connsiteY22" fmla="*/ 114156 h 179690"/>
                      <a:gd name="connsiteX23" fmla="*/ 115850 w 160811"/>
                      <a:gd name="connsiteY23" fmla="*/ 90177 h 179690"/>
                      <a:gd name="connsiteX24" fmla="*/ 110945 w 160811"/>
                      <a:gd name="connsiteY24" fmla="*/ 86225 h 179690"/>
                      <a:gd name="connsiteX25" fmla="*/ 100047 w 160811"/>
                      <a:gd name="connsiteY25" fmla="*/ 75735 h 179690"/>
                      <a:gd name="connsiteX26" fmla="*/ 129884 w 160811"/>
                      <a:gd name="connsiteY26" fmla="*/ 113474 h 179690"/>
                      <a:gd name="connsiteX27" fmla="*/ 126887 w 160811"/>
                      <a:gd name="connsiteY27" fmla="*/ 109387 h 179690"/>
                      <a:gd name="connsiteX28" fmla="*/ 152637 w 160811"/>
                      <a:gd name="connsiteY28" fmla="*/ 154894 h 179690"/>
                      <a:gd name="connsiteX29" fmla="*/ 154000 w 160811"/>
                      <a:gd name="connsiteY29" fmla="*/ 162251 h 179690"/>
                      <a:gd name="connsiteX30" fmla="*/ 160539 w 160811"/>
                      <a:gd name="connsiteY30" fmla="*/ 179690 h 179690"/>
                      <a:gd name="connsiteX31" fmla="*/ 151683 w 160811"/>
                      <a:gd name="connsiteY31" fmla="*/ 156256 h 179690"/>
                      <a:gd name="connsiteX32" fmla="*/ 145689 w 160811"/>
                      <a:gd name="connsiteY32" fmla="*/ 142087 h 179690"/>
                      <a:gd name="connsiteX33" fmla="*/ 151683 w 160811"/>
                      <a:gd name="connsiteY33" fmla="*/ 156256 h 179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60811" h="179690">
                        <a:moveTo>
                          <a:pt x="160812" y="179690"/>
                        </a:moveTo>
                        <a:lnTo>
                          <a:pt x="155225" y="172605"/>
                        </a:lnTo>
                        <a:cubicBezTo>
                          <a:pt x="146915" y="150125"/>
                          <a:pt x="139557" y="135547"/>
                          <a:pt x="132064" y="122331"/>
                        </a:cubicBezTo>
                        <a:cubicBezTo>
                          <a:pt x="124570" y="109387"/>
                          <a:pt x="115850" y="97126"/>
                          <a:pt x="102362" y="81049"/>
                        </a:cubicBezTo>
                        <a:cubicBezTo>
                          <a:pt x="100454" y="78460"/>
                          <a:pt x="104270" y="82002"/>
                          <a:pt x="105904" y="83909"/>
                        </a:cubicBezTo>
                        <a:cubicBezTo>
                          <a:pt x="96095" y="72873"/>
                          <a:pt x="83696" y="59112"/>
                          <a:pt x="70208" y="47805"/>
                        </a:cubicBezTo>
                        <a:cubicBezTo>
                          <a:pt x="56993" y="36360"/>
                          <a:pt x="43504" y="26686"/>
                          <a:pt x="33966" y="21509"/>
                        </a:cubicBezTo>
                        <a:cubicBezTo>
                          <a:pt x="26337" y="16059"/>
                          <a:pt x="5082" y="3116"/>
                          <a:pt x="13666" y="6931"/>
                        </a:cubicBezTo>
                        <a:cubicBezTo>
                          <a:pt x="9579" y="4751"/>
                          <a:pt x="4675" y="2843"/>
                          <a:pt x="41" y="254"/>
                        </a:cubicBezTo>
                        <a:cubicBezTo>
                          <a:pt x="-775" y="-1381"/>
                          <a:pt x="10805" y="5432"/>
                          <a:pt x="11487" y="4751"/>
                        </a:cubicBezTo>
                        <a:cubicBezTo>
                          <a:pt x="7808" y="2707"/>
                          <a:pt x="6446" y="1754"/>
                          <a:pt x="5355" y="1617"/>
                        </a:cubicBezTo>
                        <a:cubicBezTo>
                          <a:pt x="12031" y="4342"/>
                          <a:pt x="859" y="-5876"/>
                          <a:pt x="29607" y="11290"/>
                        </a:cubicBezTo>
                        <a:cubicBezTo>
                          <a:pt x="39280" y="20146"/>
                          <a:pt x="9579" y="-427"/>
                          <a:pt x="14620" y="6114"/>
                        </a:cubicBezTo>
                        <a:cubicBezTo>
                          <a:pt x="24157" y="11699"/>
                          <a:pt x="23611" y="10064"/>
                          <a:pt x="24566" y="10201"/>
                        </a:cubicBezTo>
                        <a:cubicBezTo>
                          <a:pt x="36419" y="17694"/>
                          <a:pt x="35601" y="18239"/>
                          <a:pt x="34648" y="18375"/>
                        </a:cubicBezTo>
                        <a:cubicBezTo>
                          <a:pt x="39826" y="20419"/>
                          <a:pt x="53314" y="31727"/>
                          <a:pt x="59853" y="35406"/>
                        </a:cubicBezTo>
                        <a:cubicBezTo>
                          <a:pt x="81108" y="52437"/>
                          <a:pt x="57538" y="35951"/>
                          <a:pt x="71026" y="47396"/>
                        </a:cubicBezTo>
                        <a:lnTo>
                          <a:pt x="80563" y="52028"/>
                        </a:lnTo>
                        <a:cubicBezTo>
                          <a:pt x="87512" y="58976"/>
                          <a:pt x="94597" y="66061"/>
                          <a:pt x="100863" y="73554"/>
                        </a:cubicBezTo>
                        <a:cubicBezTo>
                          <a:pt x="115306" y="89359"/>
                          <a:pt x="114897" y="87725"/>
                          <a:pt x="115577" y="86225"/>
                        </a:cubicBezTo>
                        <a:cubicBezTo>
                          <a:pt x="115987" y="84863"/>
                          <a:pt x="117621" y="83501"/>
                          <a:pt x="132744" y="103392"/>
                        </a:cubicBezTo>
                        <a:cubicBezTo>
                          <a:pt x="127840" y="99032"/>
                          <a:pt x="137378" y="116063"/>
                          <a:pt x="146642" y="136909"/>
                        </a:cubicBezTo>
                        <a:cubicBezTo>
                          <a:pt x="143645" y="130778"/>
                          <a:pt x="138604" y="122467"/>
                          <a:pt x="133017" y="114156"/>
                        </a:cubicBezTo>
                        <a:cubicBezTo>
                          <a:pt x="127432" y="105981"/>
                          <a:pt x="120755" y="97398"/>
                          <a:pt x="115850" y="90177"/>
                        </a:cubicBezTo>
                        <a:cubicBezTo>
                          <a:pt x="122390" y="100804"/>
                          <a:pt x="117349" y="93856"/>
                          <a:pt x="110945" y="86225"/>
                        </a:cubicBezTo>
                        <a:cubicBezTo>
                          <a:pt x="104815" y="78324"/>
                          <a:pt x="96641" y="70285"/>
                          <a:pt x="100047" y="75735"/>
                        </a:cubicBezTo>
                        <a:cubicBezTo>
                          <a:pt x="109311" y="83773"/>
                          <a:pt x="121982" y="100123"/>
                          <a:pt x="129884" y="113474"/>
                        </a:cubicBezTo>
                        <a:lnTo>
                          <a:pt x="126887" y="109387"/>
                        </a:lnTo>
                        <a:cubicBezTo>
                          <a:pt x="135470" y="123148"/>
                          <a:pt x="144598" y="132958"/>
                          <a:pt x="152637" y="154894"/>
                        </a:cubicBezTo>
                        <a:cubicBezTo>
                          <a:pt x="156997" y="165657"/>
                          <a:pt x="155362" y="163886"/>
                          <a:pt x="154000" y="162251"/>
                        </a:cubicBezTo>
                        <a:cubicBezTo>
                          <a:pt x="157951" y="171243"/>
                          <a:pt x="161085" y="179418"/>
                          <a:pt x="160539" y="179690"/>
                        </a:cubicBezTo>
                        <a:close/>
                        <a:moveTo>
                          <a:pt x="151683" y="156256"/>
                        </a:moveTo>
                        <a:cubicBezTo>
                          <a:pt x="149775" y="151488"/>
                          <a:pt x="147869" y="146718"/>
                          <a:pt x="145689" y="142087"/>
                        </a:cubicBezTo>
                        <a:cubicBezTo>
                          <a:pt x="146915" y="145629"/>
                          <a:pt x="149095" y="150806"/>
                          <a:pt x="151683" y="156256"/>
                        </a:cubicBezTo>
                        <a:close/>
                      </a:path>
                    </a:pathLst>
                  </a:custGeom>
                  <a:solidFill>
                    <a:srgbClr val="FFFFFF"/>
                  </a:solidFill>
                  <a:ln w="0" cap="flat">
                    <a:noFill/>
                    <a:prstDash val="solid"/>
                    <a:miter/>
                  </a:ln>
                </p:spPr>
                <p:txBody>
                  <a:bodyPr rtlCol="0" anchor="ctr"/>
                  <a:lstStyle/>
                  <a:p>
                    <a:endParaRPr lang="en-US"/>
                  </a:p>
                </p:txBody>
              </p:sp>
              <p:sp>
                <p:nvSpPr>
                  <p:cNvPr id="1312" name="Freeform: Shape 1311">
                    <a:extLst>
                      <a:ext uri="{FF2B5EF4-FFF2-40B4-BE49-F238E27FC236}">
                        <a16:creationId xmlns:a16="http://schemas.microsoft.com/office/drawing/2014/main" id="{CF00D846-E630-F529-06E7-57D4E7DD31B5}"/>
                      </a:ext>
                    </a:extLst>
                  </p:cNvPr>
                  <p:cNvSpPr/>
                  <p:nvPr/>
                </p:nvSpPr>
                <p:spPr>
                  <a:xfrm>
                    <a:off x="19385389" y="12086635"/>
                    <a:ext cx="1225" cy="4768"/>
                  </a:xfrm>
                  <a:custGeom>
                    <a:avLst/>
                    <a:gdLst>
                      <a:gd name="connsiteX0" fmla="*/ 0 w 1225"/>
                      <a:gd name="connsiteY0" fmla="*/ 0 h 4768"/>
                      <a:gd name="connsiteX1" fmla="*/ 1226 w 1225"/>
                      <a:gd name="connsiteY1" fmla="*/ 4768 h 4768"/>
                      <a:gd name="connsiteX2" fmla="*/ 0 w 1225"/>
                      <a:gd name="connsiteY2" fmla="*/ 0 h 4768"/>
                    </a:gdLst>
                    <a:ahLst/>
                    <a:cxnLst>
                      <a:cxn ang="0">
                        <a:pos x="connsiteX0" y="connsiteY0"/>
                      </a:cxn>
                      <a:cxn ang="0">
                        <a:pos x="connsiteX1" y="connsiteY1"/>
                      </a:cxn>
                      <a:cxn ang="0">
                        <a:pos x="connsiteX2" y="connsiteY2"/>
                      </a:cxn>
                    </a:cxnLst>
                    <a:rect l="l" t="t" r="r" b="b"/>
                    <a:pathLst>
                      <a:path w="1225" h="4768">
                        <a:moveTo>
                          <a:pt x="0" y="0"/>
                        </a:moveTo>
                        <a:cubicBezTo>
                          <a:pt x="409" y="1635"/>
                          <a:pt x="817" y="3406"/>
                          <a:pt x="1226" y="4768"/>
                        </a:cubicBezTo>
                        <a:cubicBezTo>
                          <a:pt x="953" y="3679"/>
                          <a:pt x="546" y="1908"/>
                          <a:pt x="0" y="0"/>
                        </a:cubicBezTo>
                        <a:close/>
                      </a:path>
                    </a:pathLst>
                  </a:custGeom>
                  <a:solidFill>
                    <a:srgbClr val="FFFFFF"/>
                  </a:solidFill>
                  <a:ln w="0" cap="flat">
                    <a:noFill/>
                    <a:prstDash val="solid"/>
                    <a:miter/>
                  </a:ln>
                </p:spPr>
                <p:txBody>
                  <a:bodyPr rtlCol="0" anchor="ctr"/>
                  <a:lstStyle/>
                  <a:p>
                    <a:endParaRPr lang="en-US"/>
                  </a:p>
                </p:txBody>
              </p:sp>
              <p:sp>
                <p:nvSpPr>
                  <p:cNvPr id="1313" name="Freeform: Shape 1312">
                    <a:extLst>
                      <a:ext uri="{FF2B5EF4-FFF2-40B4-BE49-F238E27FC236}">
                        <a16:creationId xmlns:a16="http://schemas.microsoft.com/office/drawing/2014/main" id="{18D55B69-C903-09C8-C9E0-BBBD9384FD5E}"/>
                      </a:ext>
                    </a:extLst>
                  </p:cNvPr>
                  <p:cNvSpPr/>
                  <p:nvPr/>
                </p:nvSpPr>
                <p:spPr>
                  <a:xfrm>
                    <a:off x="19580355" y="12041947"/>
                    <a:ext cx="8312" cy="5312"/>
                  </a:xfrm>
                  <a:custGeom>
                    <a:avLst/>
                    <a:gdLst>
                      <a:gd name="connsiteX0" fmla="*/ 8312 w 8312"/>
                      <a:gd name="connsiteY0" fmla="*/ 0 h 5312"/>
                      <a:gd name="connsiteX1" fmla="*/ 0 w 8312"/>
                      <a:gd name="connsiteY1" fmla="*/ 5313 h 5312"/>
                      <a:gd name="connsiteX2" fmla="*/ 8312 w 8312"/>
                      <a:gd name="connsiteY2" fmla="*/ 0 h 5312"/>
                    </a:gdLst>
                    <a:ahLst/>
                    <a:cxnLst>
                      <a:cxn ang="0">
                        <a:pos x="connsiteX0" y="connsiteY0"/>
                      </a:cxn>
                      <a:cxn ang="0">
                        <a:pos x="connsiteX1" y="connsiteY1"/>
                      </a:cxn>
                      <a:cxn ang="0">
                        <a:pos x="connsiteX2" y="connsiteY2"/>
                      </a:cxn>
                    </a:cxnLst>
                    <a:rect l="l" t="t" r="r" b="b"/>
                    <a:pathLst>
                      <a:path w="8312" h="5312">
                        <a:moveTo>
                          <a:pt x="8312" y="0"/>
                        </a:moveTo>
                        <a:lnTo>
                          <a:pt x="0" y="5313"/>
                        </a:lnTo>
                        <a:cubicBezTo>
                          <a:pt x="3270" y="3270"/>
                          <a:pt x="5859" y="1635"/>
                          <a:pt x="8312" y="0"/>
                        </a:cubicBezTo>
                        <a:close/>
                      </a:path>
                    </a:pathLst>
                  </a:custGeom>
                  <a:solidFill>
                    <a:srgbClr val="FFFFFF"/>
                  </a:solidFill>
                  <a:ln w="0" cap="flat">
                    <a:noFill/>
                    <a:prstDash val="solid"/>
                    <a:miter/>
                  </a:ln>
                </p:spPr>
                <p:txBody>
                  <a:bodyPr rtlCol="0" anchor="ctr"/>
                  <a:lstStyle/>
                  <a:p>
                    <a:endParaRPr lang="en-US"/>
                  </a:p>
                </p:txBody>
              </p:sp>
              <p:sp>
                <p:nvSpPr>
                  <p:cNvPr id="1314" name="Freeform: Shape 1313">
                    <a:extLst>
                      <a:ext uri="{FF2B5EF4-FFF2-40B4-BE49-F238E27FC236}">
                        <a16:creationId xmlns:a16="http://schemas.microsoft.com/office/drawing/2014/main" id="{BA2A090E-91FE-D768-3952-B65C8D882247}"/>
                      </a:ext>
                    </a:extLst>
                  </p:cNvPr>
                  <p:cNvSpPr/>
                  <p:nvPr/>
                </p:nvSpPr>
                <p:spPr>
                  <a:xfrm>
                    <a:off x="19493023" y="11988811"/>
                    <a:ext cx="13897" cy="22071"/>
                  </a:xfrm>
                  <a:custGeom>
                    <a:avLst/>
                    <a:gdLst>
                      <a:gd name="connsiteX0" fmla="*/ 0 w 13897"/>
                      <a:gd name="connsiteY0" fmla="*/ 22072 h 22071"/>
                      <a:gd name="connsiteX1" fmla="*/ 13897 w 13897"/>
                      <a:gd name="connsiteY1" fmla="*/ 0 h 22071"/>
                      <a:gd name="connsiteX2" fmla="*/ 0 w 13897"/>
                      <a:gd name="connsiteY2" fmla="*/ 22072 h 22071"/>
                    </a:gdLst>
                    <a:ahLst/>
                    <a:cxnLst>
                      <a:cxn ang="0">
                        <a:pos x="connsiteX0" y="connsiteY0"/>
                      </a:cxn>
                      <a:cxn ang="0">
                        <a:pos x="connsiteX1" y="connsiteY1"/>
                      </a:cxn>
                      <a:cxn ang="0">
                        <a:pos x="connsiteX2" y="connsiteY2"/>
                      </a:cxn>
                    </a:cxnLst>
                    <a:rect l="l" t="t" r="r" b="b"/>
                    <a:pathLst>
                      <a:path w="13897" h="22071">
                        <a:moveTo>
                          <a:pt x="0" y="22072"/>
                        </a:moveTo>
                        <a:cubicBezTo>
                          <a:pt x="5041" y="14851"/>
                          <a:pt x="9673" y="7493"/>
                          <a:pt x="13897" y="0"/>
                        </a:cubicBezTo>
                        <a:cubicBezTo>
                          <a:pt x="8584" y="8720"/>
                          <a:pt x="4223" y="15669"/>
                          <a:pt x="0" y="22072"/>
                        </a:cubicBezTo>
                        <a:close/>
                      </a:path>
                    </a:pathLst>
                  </a:custGeom>
                  <a:solidFill>
                    <a:srgbClr val="FFFFFF"/>
                  </a:solidFill>
                  <a:ln w="0" cap="flat">
                    <a:noFill/>
                    <a:prstDash val="solid"/>
                    <a:miter/>
                  </a:ln>
                </p:spPr>
                <p:txBody>
                  <a:bodyPr rtlCol="0" anchor="ctr"/>
                  <a:lstStyle/>
                  <a:p>
                    <a:endParaRPr lang="en-US"/>
                  </a:p>
                </p:txBody>
              </p:sp>
              <p:sp>
                <p:nvSpPr>
                  <p:cNvPr id="1315" name="Freeform: Shape 1314">
                    <a:extLst>
                      <a:ext uri="{FF2B5EF4-FFF2-40B4-BE49-F238E27FC236}">
                        <a16:creationId xmlns:a16="http://schemas.microsoft.com/office/drawing/2014/main" id="{66B0B1D3-5784-4AD8-7FAA-78B5524D657D}"/>
                      </a:ext>
                    </a:extLst>
                  </p:cNvPr>
                  <p:cNvSpPr/>
                  <p:nvPr/>
                </p:nvSpPr>
                <p:spPr>
                  <a:xfrm>
                    <a:off x="19354597" y="11975459"/>
                    <a:ext cx="681" cy="2588"/>
                  </a:xfrm>
                  <a:custGeom>
                    <a:avLst/>
                    <a:gdLst>
                      <a:gd name="connsiteX0" fmla="*/ 682 w 681"/>
                      <a:gd name="connsiteY0" fmla="*/ 2452 h 2588"/>
                      <a:gd name="connsiteX1" fmla="*/ 682 w 681"/>
                      <a:gd name="connsiteY1" fmla="*/ 2043 h 2588"/>
                      <a:gd name="connsiteX2" fmla="*/ 0 w 681"/>
                      <a:gd name="connsiteY2" fmla="*/ 0 h 2588"/>
                      <a:gd name="connsiteX3" fmla="*/ 682 w 681"/>
                      <a:gd name="connsiteY3" fmla="*/ 2589 h 2588"/>
                    </a:gdLst>
                    <a:ahLst/>
                    <a:cxnLst>
                      <a:cxn ang="0">
                        <a:pos x="connsiteX0" y="connsiteY0"/>
                      </a:cxn>
                      <a:cxn ang="0">
                        <a:pos x="connsiteX1" y="connsiteY1"/>
                      </a:cxn>
                      <a:cxn ang="0">
                        <a:pos x="connsiteX2" y="connsiteY2"/>
                      </a:cxn>
                      <a:cxn ang="0">
                        <a:pos x="connsiteX3" y="connsiteY3"/>
                      </a:cxn>
                    </a:cxnLst>
                    <a:rect l="l" t="t" r="r" b="b"/>
                    <a:pathLst>
                      <a:path w="681" h="2588">
                        <a:moveTo>
                          <a:pt x="682" y="2452"/>
                        </a:moveTo>
                        <a:lnTo>
                          <a:pt x="682" y="2043"/>
                        </a:lnTo>
                        <a:cubicBezTo>
                          <a:pt x="409" y="1362"/>
                          <a:pt x="136" y="681"/>
                          <a:pt x="0" y="0"/>
                        </a:cubicBezTo>
                        <a:lnTo>
                          <a:pt x="682" y="2589"/>
                        </a:lnTo>
                        <a:close/>
                      </a:path>
                    </a:pathLst>
                  </a:custGeom>
                  <a:solidFill>
                    <a:srgbClr val="FFFFFF"/>
                  </a:solidFill>
                  <a:ln w="0" cap="flat">
                    <a:noFill/>
                    <a:prstDash val="solid"/>
                    <a:miter/>
                  </a:ln>
                </p:spPr>
                <p:txBody>
                  <a:bodyPr rtlCol="0" anchor="ctr"/>
                  <a:lstStyle/>
                  <a:p>
                    <a:endParaRPr lang="en-US"/>
                  </a:p>
                </p:txBody>
              </p:sp>
              <p:sp>
                <p:nvSpPr>
                  <p:cNvPr id="1316" name="Freeform: Shape 1315">
                    <a:extLst>
                      <a:ext uri="{FF2B5EF4-FFF2-40B4-BE49-F238E27FC236}">
                        <a16:creationId xmlns:a16="http://schemas.microsoft.com/office/drawing/2014/main" id="{BB82A8AD-5761-3505-65B2-0192BC44E38B}"/>
                      </a:ext>
                    </a:extLst>
                  </p:cNvPr>
                  <p:cNvSpPr/>
                  <p:nvPr/>
                </p:nvSpPr>
                <p:spPr>
                  <a:xfrm>
                    <a:off x="19597115" y="11607186"/>
                    <a:ext cx="2178" cy="6675"/>
                  </a:xfrm>
                  <a:custGeom>
                    <a:avLst/>
                    <a:gdLst>
                      <a:gd name="connsiteX0" fmla="*/ 2179 w 2178"/>
                      <a:gd name="connsiteY0" fmla="*/ 6676 h 6675"/>
                      <a:gd name="connsiteX1" fmla="*/ 0 w 2178"/>
                      <a:gd name="connsiteY1" fmla="*/ 0 h 6675"/>
                      <a:gd name="connsiteX2" fmla="*/ 2179 w 2178"/>
                      <a:gd name="connsiteY2" fmla="*/ 6676 h 6675"/>
                    </a:gdLst>
                    <a:ahLst/>
                    <a:cxnLst>
                      <a:cxn ang="0">
                        <a:pos x="connsiteX0" y="connsiteY0"/>
                      </a:cxn>
                      <a:cxn ang="0">
                        <a:pos x="connsiteX1" y="connsiteY1"/>
                      </a:cxn>
                      <a:cxn ang="0">
                        <a:pos x="connsiteX2" y="connsiteY2"/>
                      </a:cxn>
                    </a:cxnLst>
                    <a:rect l="l" t="t" r="r" b="b"/>
                    <a:pathLst>
                      <a:path w="2178" h="6675">
                        <a:moveTo>
                          <a:pt x="2179" y="6676"/>
                        </a:moveTo>
                        <a:cubicBezTo>
                          <a:pt x="1635" y="4769"/>
                          <a:pt x="1089" y="2725"/>
                          <a:pt x="0" y="0"/>
                        </a:cubicBezTo>
                        <a:cubicBezTo>
                          <a:pt x="0" y="409"/>
                          <a:pt x="817" y="2861"/>
                          <a:pt x="2179" y="6676"/>
                        </a:cubicBezTo>
                        <a:close/>
                      </a:path>
                    </a:pathLst>
                  </a:custGeom>
                  <a:solidFill>
                    <a:srgbClr val="FFFFFF"/>
                  </a:solidFill>
                  <a:ln w="0" cap="flat">
                    <a:noFill/>
                    <a:prstDash val="solid"/>
                    <a:miter/>
                  </a:ln>
                </p:spPr>
                <p:txBody>
                  <a:bodyPr rtlCol="0" anchor="ctr"/>
                  <a:lstStyle/>
                  <a:p>
                    <a:endParaRPr lang="en-US"/>
                  </a:p>
                </p:txBody>
              </p:sp>
              <p:sp>
                <p:nvSpPr>
                  <p:cNvPr id="1317" name="Freeform: Shape 1316">
                    <a:extLst>
                      <a:ext uri="{FF2B5EF4-FFF2-40B4-BE49-F238E27FC236}">
                        <a16:creationId xmlns:a16="http://schemas.microsoft.com/office/drawing/2014/main" id="{2DEDC517-FE43-19DF-2F3A-D0D81D991A4C}"/>
                      </a:ext>
                    </a:extLst>
                  </p:cNvPr>
                  <p:cNvSpPr/>
                  <p:nvPr/>
                </p:nvSpPr>
                <p:spPr>
                  <a:xfrm>
                    <a:off x="19490297" y="12010882"/>
                    <a:ext cx="2725" cy="4087"/>
                  </a:xfrm>
                  <a:custGeom>
                    <a:avLst/>
                    <a:gdLst>
                      <a:gd name="connsiteX0" fmla="*/ 0 w 2725"/>
                      <a:gd name="connsiteY0" fmla="*/ 4087 h 4087"/>
                      <a:gd name="connsiteX1" fmla="*/ 1091 w 2725"/>
                      <a:gd name="connsiteY1" fmla="*/ 2725 h 4087"/>
                      <a:gd name="connsiteX2" fmla="*/ 2726 w 2725"/>
                      <a:gd name="connsiteY2" fmla="*/ 0 h 4087"/>
                      <a:gd name="connsiteX3" fmla="*/ 0 w 2725"/>
                      <a:gd name="connsiteY3" fmla="*/ 4087 h 4087"/>
                    </a:gdLst>
                    <a:ahLst/>
                    <a:cxnLst>
                      <a:cxn ang="0">
                        <a:pos x="connsiteX0" y="connsiteY0"/>
                      </a:cxn>
                      <a:cxn ang="0">
                        <a:pos x="connsiteX1" y="connsiteY1"/>
                      </a:cxn>
                      <a:cxn ang="0">
                        <a:pos x="connsiteX2" y="connsiteY2"/>
                      </a:cxn>
                      <a:cxn ang="0">
                        <a:pos x="connsiteX3" y="connsiteY3"/>
                      </a:cxn>
                    </a:cxnLst>
                    <a:rect l="l" t="t" r="r" b="b"/>
                    <a:pathLst>
                      <a:path w="2725" h="4087">
                        <a:moveTo>
                          <a:pt x="0" y="4087"/>
                        </a:moveTo>
                        <a:cubicBezTo>
                          <a:pt x="0" y="4087"/>
                          <a:pt x="682" y="3270"/>
                          <a:pt x="1091" y="2725"/>
                        </a:cubicBezTo>
                        <a:cubicBezTo>
                          <a:pt x="1635" y="1908"/>
                          <a:pt x="2180" y="954"/>
                          <a:pt x="2726" y="0"/>
                        </a:cubicBezTo>
                        <a:lnTo>
                          <a:pt x="0" y="4087"/>
                        </a:lnTo>
                        <a:close/>
                      </a:path>
                    </a:pathLst>
                  </a:custGeom>
                  <a:solidFill>
                    <a:srgbClr val="FFFFFF"/>
                  </a:solidFill>
                  <a:ln w="0" cap="flat">
                    <a:noFill/>
                    <a:prstDash val="solid"/>
                    <a:miter/>
                  </a:ln>
                </p:spPr>
                <p:txBody>
                  <a:bodyPr rtlCol="0" anchor="ctr"/>
                  <a:lstStyle/>
                  <a:p>
                    <a:endParaRPr lang="en-US"/>
                  </a:p>
                </p:txBody>
              </p:sp>
              <p:sp>
                <p:nvSpPr>
                  <p:cNvPr id="1318" name="Freeform: Shape 1317">
                    <a:extLst>
                      <a:ext uri="{FF2B5EF4-FFF2-40B4-BE49-F238E27FC236}">
                        <a16:creationId xmlns:a16="http://schemas.microsoft.com/office/drawing/2014/main" id="{B87C5694-4B00-1B8C-742E-1700A4D7245E}"/>
                      </a:ext>
                    </a:extLst>
                  </p:cNvPr>
                  <p:cNvSpPr/>
                  <p:nvPr/>
                </p:nvSpPr>
                <p:spPr>
                  <a:xfrm>
                    <a:off x="19669461" y="11982271"/>
                    <a:ext cx="4224" cy="4631"/>
                  </a:xfrm>
                  <a:custGeom>
                    <a:avLst/>
                    <a:gdLst>
                      <a:gd name="connsiteX0" fmla="*/ 0 w 4224"/>
                      <a:gd name="connsiteY0" fmla="*/ 4632 h 4631"/>
                      <a:gd name="connsiteX1" fmla="*/ 4224 w 4224"/>
                      <a:gd name="connsiteY1" fmla="*/ 0 h 4631"/>
                      <a:gd name="connsiteX2" fmla="*/ 0 w 4224"/>
                      <a:gd name="connsiteY2" fmla="*/ 4632 h 4631"/>
                    </a:gdLst>
                    <a:ahLst/>
                    <a:cxnLst>
                      <a:cxn ang="0">
                        <a:pos x="connsiteX0" y="connsiteY0"/>
                      </a:cxn>
                      <a:cxn ang="0">
                        <a:pos x="connsiteX1" y="connsiteY1"/>
                      </a:cxn>
                      <a:cxn ang="0">
                        <a:pos x="connsiteX2" y="connsiteY2"/>
                      </a:cxn>
                    </a:cxnLst>
                    <a:rect l="l" t="t" r="r" b="b"/>
                    <a:pathLst>
                      <a:path w="4224" h="4631">
                        <a:moveTo>
                          <a:pt x="0" y="4632"/>
                        </a:moveTo>
                        <a:cubicBezTo>
                          <a:pt x="1499" y="3133"/>
                          <a:pt x="2724" y="1635"/>
                          <a:pt x="4224" y="0"/>
                        </a:cubicBezTo>
                        <a:cubicBezTo>
                          <a:pt x="2180" y="2180"/>
                          <a:pt x="955" y="3542"/>
                          <a:pt x="0" y="4632"/>
                        </a:cubicBezTo>
                        <a:close/>
                      </a:path>
                    </a:pathLst>
                  </a:custGeom>
                  <a:solidFill>
                    <a:srgbClr val="FFFFFF"/>
                  </a:solidFill>
                  <a:ln w="0" cap="flat">
                    <a:noFill/>
                    <a:prstDash val="solid"/>
                    <a:miter/>
                  </a:ln>
                </p:spPr>
                <p:txBody>
                  <a:bodyPr rtlCol="0" anchor="ctr"/>
                  <a:lstStyle/>
                  <a:p>
                    <a:endParaRPr lang="en-US"/>
                  </a:p>
                </p:txBody>
              </p:sp>
              <p:sp>
                <p:nvSpPr>
                  <p:cNvPr id="1319" name="Freeform: Shape 1318">
                    <a:extLst>
                      <a:ext uri="{FF2B5EF4-FFF2-40B4-BE49-F238E27FC236}">
                        <a16:creationId xmlns:a16="http://schemas.microsoft.com/office/drawing/2014/main" id="{C0AC9582-9C06-C4C2-4806-477481D52113}"/>
                      </a:ext>
                    </a:extLst>
                  </p:cNvPr>
                  <p:cNvSpPr/>
                  <p:nvPr/>
                </p:nvSpPr>
                <p:spPr>
                  <a:xfrm>
                    <a:off x="19653656" y="11986085"/>
                    <a:ext cx="4224" cy="4359"/>
                  </a:xfrm>
                  <a:custGeom>
                    <a:avLst/>
                    <a:gdLst>
                      <a:gd name="connsiteX0" fmla="*/ 0 w 4224"/>
                      <a:gd name="connsiteY0" fmla="*/ 4360 h 4359"/>
                      <a:gd name="connsiteX1" fmla="*/ 4224 w 4224"/>
                      <a:gd name="connsiteY1" fmla="*/ 0 h 4359"/>
                      <a:gd name="connsiteX2" fmla="*/ 0 w 4224"/>
                      <a:gd name="connsiteY2" fmla="*/ 4360 h 4359"/>
                    </a:gdLst>
                    <a:ahLst/>
                    <a:cxnLst>
                      <a:cxn ang="0">
                        <a:pos x="connsiteX0" y="connsiteY0"/>
                      </a:cxn>
                      <a:cxn ang="0">
                        <a:pos x="connsiteX1" y="connsiteY1"/>
                      </a:cxn>
                      <a:cxn ang="0">
                        <a:pos x="connsiteX2" y="connsiteY2"/>
                      </a:cxn>
                    </a:cxnLst>
                    <a:rect l="l" t="t" r="r" b="b"/>
                    <a:pathLst>
                      <a:path w="4224" h="4359">
                        <a:moveTo>
                          <a:pt x="0" y="4360"/>
                        </a:moveTo>
                        <a:cubicBezTo>
                          <a:pt x="1499" y="2725"/>
                          <a:pt x="2999" y="1227"/>
                          <a:pt x="4224" y="0"/>
                        </a:cubicBezTo>
                        <a:lnTo>
                          <a:pt x="0" y="4360"/>
                        </a:lnTo>
                        <a:close/>
                      </a:path>
                    </a:pathLst>
                  </a:custGeom>
                  <a:solidFill>
                    <a:srgbClr val="FFFFFF"/>
                  </a:solidFill>
                  <a:ln w="0" cap="flat">
                    <a:noFill/>
                    <a:prstDash val="solid"/>
                    <a:miter/>
                  </a:ln>
                </p:spPr>
                <p:txBody>
                  <a:bodyPr rtlCol="0" anchor="ctr"/>
                  <a:lstStyle/>
                  <a:p>
                    <a:endParaRPr lang="en-US"/>
                  </a:p>
                </p:txBody>
              </p:sp>
              <p:sp>
                <p:nvSpPr>
                  <p:cNvPr id="1320" name="Freeform: Shape 1319">
                    <a:extLst>
                      <a:ext uri="{FF2B5EF4-FFF2-40B4-BE49-F238E27FC236}">
                        <a16:creationId xmlns:a16="http://schemas.microsoft.com/office/drawing/2014/main" id="{B24ADEE6-189D-E74A-73CD-FDD949F0461F}"/>
                      </a:ext>
                    </a:extLst>
                  </p:cNvPr>
                  <p:cNvSpPr/>
                  <p:nvPr/>
                </p:nvSpPr>
                <p:spPr>
                  <a:xfrm>
                    <a:off x="19828733" y="11691114"/>
                    <a:ext cx="2178" cy="13215"/>
                  </a:xfrm>
                  <a:custGeom>
                    <a:avLst/>
                    <a:gdLst>
                      <a:gd name="connsiteX0" fmla="*/ 0 w 2178"/>
                      <a:gd name="connsiteY0" fmla="*/ 13215 h 13215"/>
                      <a:gd name="connsiteX1" fmla="*/ 2179 w 2178"/>
                      <a:gd name="connsiteY1" fmla="*/ 0 h 13215"/>
                      <a:gd name="connsiteX2" fmla="*/ 0 w 2178"/>
                      <a:gd name="connsiteY2" fmla="*/ 13215 h 13215"/>
                    </a:gdLst>
                    <a:ahLst/>
                    <a:cxnLst>
                      <a:cxn ang="0">
                        <a:pos x="connsiteX0" y="connsiteY0"/>
                      </a:cxn>
                      <a:cxn ang="0">
                        <a:pos x="connsiteX1" y="connsiteY1"/>
                      </a:cxn>
                      <a:cxn ang="0">
                        <a:pos x="connsiteX2" y="connsiteY2"/>
                      </a:cxn>
                    </a:cxnLst>
                    <a:rect l="l" t="t" r="r" b="b"/>
                    <a:pathLst>
                      <a:path w="2178" h="13215">
                        <a:moveTo>
                          <a:pt x="0" y="13215"/>
                        </a:moveTo>
                        <a:lnTo>
                          <a:pt x="2179" y="0"/>
                        </a:lnTo>
                        <a:cubicBezTo>
                          <a:pt x="953" y="6540"/>
                          <a:pt x="271" y="10354"/>
                          <a:pt x="0" y="13215"/>
                        </a:cubicBezTo>
                        <a:close/>
                      </a:path>
                    </a:pathLst>
                  </a:custGeom>
                  <a:solidFill>
                    <a:srgbClr val="FFFFFF"/>
                  </a:solidFill>
                  <a:ln w="0" cap="flat">
                    <a:noFill/>
                    <a:prstDash val="solid"/>
                    <a:miter/>
                  </a:ln>
                </p:spPr>
                <p:txBody>
                  <a:bodyPr rtlCol="0" anchor="ctr"/>
                  <a:lstStyle/>
                  <a:p>
                    <a:endParaRPr lang="en-US"/>
                  </a:p>
                </p:txBody>
              </p:sp>
              <p:sp>
                <p:nvSpPr>
                  <p:cNvPr id="1321" name="Freeform: Shape 1320">
                    <a:extLst>
                      <a:ext uri="{FF2B5EF4-FFF2-40B4-BE49-F238E27FC236}">
                        <a16:creationId xmlns:a16="http://schemas.microsoft.com/office/drawing/2014/main" id="{4111B3F8-935F-25C3-0CF4-1119A4153B0B}"/>
                      </a:ext>
                    </a:extLst>
                  </p:cNvPr>
                  <p:cNvSpPr/>
                  <p:nvPr/>
                </p:nvSpPr>
                <p:spPr>
                  <a:xfrm>
                    <a:off x="19679715" y="11965649"/>
                    <a:ext cx="1326" cy="1877"/>
                  </a:xfrm>
                  <a:custGeom>
                    <a:avLst/>
                    <a:gdLst>
                      <a:gd name="connsiteX0" fmla="*/ 237 w 1326"/>
                      <a:gd name="connsiteY0" fmla="*/ 1771 h 1877"/>
                      <a:gd name="connsiteX1" fmla="*/ 1326 w 1326"/>
                      <a:gd name="connsiteY1" fmla="*/ 0 h 1877"/>
                      <a:gd name="connsiteX2" fmla="*/ 237 w 1326"/>
                      <a:gd name="connsiteY2" fmla="*/ 1771 h 1877"/>
                    </a:gdLst>
                    <a:ahLst/>
                    <a:cxnLst>
                      <a:cxn ang="0">
                        <a:pos x="connsiteX0" y="connsiteY0"/>
                      </a:cxn>
                      <a:cxn ang="0">
                        <a:pos x="connsiteX1" y="connsiteY1"/>
                      </a:cxn>
                      <a:cxn ang="0">
                        <a:pos x="connsiteX2" y="connsiteY2"/>
                      </a:cxn>
                    </a:cxnLst>
                    <a:rect l="l" t="t" r="r" b="b"/>
                    <a:pathLst>
                      <a:path w="1326" h="1877">
                        <a:moveTo>
                          <a:pt x="237" y="1771"/>
                        </a:moveTo>
                        <a:cubicBezTo>
                          <a:pt x="237" y="1771"/>
                          <a:pt x="1054" y="546"/>
                          <a:pt x="1326" y="0"/>
                        </a:cubicBezTo>
                        <a:cubicBezTo>
                          <a:pt x="101" y="1363"/>
                          <a:pt x="-308" y="2180"/>
                          <a:pt x="237" y="1771"/>
                        </a:cubicBezTo>
                        <a:close/>
                      </a:path>
                    </a:pathLst>
                  </a:custGeom>
                  <a:solidFill>
                    <a:srgbClr val="FFFFFF"/>
                  </a:solidFill>
                  <a:ln w="0" cap="flat">
                    <a:noFill/>
                    <a:prstDash val="solid"/>
                    <a:miter/>
                  </a:ln>
                </p:spPr>
                <p:txBody>
                  <a:bodyPr rtlCol="0" anchor="ctr"/>
                  <a:lstStyle/>
                  <a:p>
                    <a:endParaRPr lang="en-US"/>
                  </a:p>
                </p:txBody>
              </p:sp>
              <p:sp>
                <p:nvSpPr>
                  <p:cNvPr id="1322" name="Freeform: Shape 1321">
                    <a:extLst>
                      <a:ext uri="{FF2B5EF4-FFF2-40B4-BE49-F238E27FC236}">
                        <a16:creationId xmlns:a16="http://schemas.microsoft.com/office/drawing/2014/main" id="{767DCF68-8B37-5244-63F6-9ADA41A3966E}"/>
                      </a:ext>
                    </a:extLst>
                  </p:cNvPr>
                  <p:cNvSpPr/>
                  <p:nvPr/>
                </p:nvSpPr>
                <p:spPr>
                  <a:xfrm>
                    <a:off x="19402010" y="12165930"/>
                    <a:ext cx="681" cy="681"/>
                  </a:xfrm>
                  <a:custGeom>
                    <a:avLst/>
                    <a:gdLst>
                      <a:gd name="connsiteX0" fmla="*/ 682 w 681"/>
                      <a:gd name="connsiteY0" fmla="*/ 681 h 681"/>
                      <a:gd name="connsiteX1" fmla="*/ 409 w 681"/>
                      <a:gd name="connsiteY1" fmla="*/ 0 h 681"/>
                      <a:gd name="connsiteX2" fmla="*/ 0 w 681"/>
                      <a:gd name="connsiteY2" fmla="*/ 0 h 681"/>
                      <a:gd name="connsiteX3" fmla="*/ 682 w 681"/>
                      <a:gd name="connsiteY3" fmla="*/ 681 h 681"/>
                    </a:gdLst>
                    <a:ahLst/>
                    <a:cxnLst>
                      <a:cxn ang="0">
                        <a:pos x="connsiteX0" y="connsiteY0"/>
                      </a:cxn>
                      <a:cxn ang="0">
                        <a:pos x="connsiteX1" y="connsiteY1"/>
                      </a:cxn>
                      <a:cxn ang="0">
                        <a:pos x="connsiteX2" y="connsiteY2"/>
                      </a:cxn>
                      <a:cxn ang="0">
                        <a:pos x="connsiteX3" y="connsiteY3"/>
                      </a:cxn>
                    </a:cxnLst>
                    <a:rect l="l" t="t" r="r" b="b"/>
                    <a:pathLst>
                      <a:path w="681" h="681">
                        <a:moveTo>
                          <a:pt x="682" y="681"/>
                        </a:moveTo>
                        <a:cubicBezTo>
                          <a:pt x="682" y="681"/>
                          <a:pt x="409" y="136"/>
                          <a:pt x="409" y="0"/>
                        </a:cubicBezTo>
                        <a:lnTo>
                          <a:pt x="0" y="0"/>
                        </a:lnTo>
                        <a:cubicBezTo>
                          <a:pt x="0" y="0"/>
                          <a:pt x="682" y="681"/>
                          <a:pt x="682" y="681"/>
                        </a:cubicBezTo>
                        <a:close/>
                      </a:path>
                    </a:pathLst>
                  </a:custGeom>
                  <a:solidFill>
                    <a:srgbClr val="FFFFFF"/>
                  </a:solidFill>
                  <a:ln w="0" cap="flat">
                    <a:noFill/>
                    <a:prstDash val="solid"/>
                    <a:miter/>
                  </a:ln>
                </p:spPr>
                <p:txBody>
                  <a:bodyPr rtlCol="0" anchor="ctr"/>
                  <a:lstStyle/>
                  <a:p>
                    <a:endParaRPr lang="en-US"/>
                  </a:p>
                </p:txBody>
              </p:sp>
              <p:sp>
                <p:nvSpPr>
                  <p:cNvPr id="1323" name="Freeform: Shape 1322">
                    <a:extLst>
                      <a:ext uri="{FF2B5EF4-FFF2-40B4-BE49-F238E27FC236}">
                        <a16:creationId xmlns:a16="http://schemas.microsoft.com/office/drawing/2014/main" id="{EEB76683-405D-860D-2C6F-EC14E59C7F84}"/>
                      </a:ext>
                    </a:extLst>
                  </p:cNvPr>
                  <p:cNvSpPr/>
                  <p:nvPr/>
                </p:nvSpPr>
                <p:spPr>
                  <a:xfrm>
                    <a:off x="19416860" y="12194678"/>
                    <a:ext cx="3951" cy="10491"/>
                  </a:xfrm>
                  <a:custGeom>
                    <a:avLst/>
                    <a:gdLst>
                      <a:gd name="connsiteX0" fmla="*/ 0 w 3951"/>
                      <a:gd name="connsiteY0" fmla="*/ 0 h 10491"/>
                      <a:gd name="connsiteX1" fmla="*/ 3952 w 3951"/>
                      <a:gd name="connsiteY1" fmla="*/ 10491 h 10491"/>
                      <a:gd name="connsiteX2" fmla="*/ 0 w 3951"/>
                      <a:gd name="connsiteY2" fmla="*/ 0 h 10491"/>
                    </a:gdLst>
                    <a:ahLst/>
                    <a:cxnLst>
                      <a:cxn ang="0">
                        <a:pos x="connsiteX0" y="connsiteY0"/>
                      </a:cxn>
                      <a:cxn ang="0">
                        <a:pos x="connsiteX1" y="connsiteY1"/>
                      </a:cxn>
                      <a:cxn ang="0">
                        <a:pos x="connsiteX2" y="connsiteY2"/>
                      </a:cxn>
                    </a:cxnLst>
                    <a:rect l="l" t="t" r="r" b="b"/>
                    <a:pathLst>
                      <a:path w="3951" h="10491">
                        <a:moveTo>
                          <a:pt x="0" y="0"/>
                        </a:moveTo>
                        <a:cubicBezTo>
                          <a:pt x="1364" y="3406"/>
                          <a:pt x="2590" y="6949"/>
                          <a:pt x="3952" y="10491"/>
                        </a:cubicBezTo>
                        <a:cubicBezTo>
                          <a:pt x="2590" y="6540"/>
                          <a:pt x="1091" y="2725"/>
                          <a:pt x="0" y="0"/>
                        </a:cubicBezTo>
                        <a:close/>
                      </a:path>
                    </a:pathLst>
                  </a:custGeom>
                  <a:solidFill>
                    <a:srgbClr val="FFFFFF"/>
                  </a:solidFill>
                  <a:ln w="0" cap="flat">
                    <a:noFill/>
                    <a:prstDash val="solid"/>
                    <a:miter/>
                  </a:ln>
                </p:spPr>
                <p:txBody>
                  <a:bodyPr rtlCol="0" anchor="ctr"/>
                  <a:lstStyle/>
                  <a:p>
                    <a:endParaRPr lang="en-US"/>
                  </a:p>
                </p:txBody>
              </p:sp>
              <p:sp>
                <p:nvSpPr>
                  <p:cNvPr id="1324" name="Freeform: Shape 1323">
                    <a:extLst>
                      <a:ext uri="{FF2B5EF4-FFF2-40B4-BE49-F238E27FC236}">
                        <a16:creationId xmlns:a16="http://schemas.microsoft.com/office/drawing/2014/main" id="{94F60E6C-3F3E-F3E1-7052-DCAD5009A4F9}"/>
                      </a:ext>
                    </a:extLst>
                  </p:cNvPr>
                  <p:cNvSpPr/>
                  <p:nvPr/>
                </p:nvSpPr>
                <p:spPr>
                  <a:xfrm>
                    <a:off x="19453452" y="11540698"/>
                    <a:ext cx="10141" cy="3065"/>
                  </a:xfrm>
                  <a:custGeom>
                    <a:avLst/>
                    <a:gdLst>
                      <a:gd name="connsiteX0" fmla="*/ 10142 w 10141"/>
                      <a:gd name="connsiteY0" fmla="*/ 0 h 3065"/>
                      <a:gd name="connsiteX1" fmla="*/ 3330 w 10141"/>
                      <a:gd name="connsiteY1" fmla="*/ 817 h 3065"/>
                      <a:gd name="connsiteX2" fmla="*/ 10142 w 10141"/>
                      <a:gd name="connsiteY2" fmla="*/ 0 h 3065"/>
                    </a:gdLst>
                    <a:ahLst/>
                    <a:cxnLst>
                      <a:cxn ang="0">
                        <a:pos x="connsiteX0" y="connsiteY0"/>
                      </a:cxn>
                      <a:cxn ang="0">
                        <a:pos x="connsiteX1" y="connsiteY1"/>
                      </a:cxn>
                      <a:cxn ang="0">
                        <a:pos x="connsiteX2" y="connsiteY2"/>
                      </a:cxn>
                    </a:cxnLst>
                    <a:rect l="l" t="t" r="r" b="b"/>
                    <a:pathLst>
                      <a:path w="10141" h="3065">
                        <a:moveTo>
                          <a:pt x="10142" y="0"/>
                        </a:moveTo>
                        <a:cubicBezTo>
                          <a:pt x="7961" y="0"/>
                          <a:pt x="-77" y="2452"/>
                          <a:pt x="3330" y="817"/>
                        </a:cubicBezTo>
                        <a:cubicBezTo>
                          <a:pt x="-2530" y="3543"/>
                          <a:pt x="-895" y="4360"/>
                          <a:pt x="10142" y="0"/>
                        </a:cubicBezTo>
                        <a:close/>
                      </a:path>
                    </a:pathLst>
                  </a:custGeom>
                  <a:solidFill>
                    <a:srgbClr val="FFFFFF"/>
                  </a:solidFill>
                  <a:ln w="0" cap="flat">
                    <a:noFill/>
                    <a:prstDash val="solid"/>
                    <a:miter/>
                  </a:ln>
                </p:spPr>
                <p:txBody>
                  <a:bodyPr rtlCol="0" anchor="ctr"/>
                  <a:lstStyle/>
                  <a:p>
                    <a:endParaRPr lang="en-US"/>
                  </a:p>
                </p:txBody>
              </p:sp>
              <p:sp>
                <p:nvSpPr>
                  <p:cNvPr id="1325" name="Freeform: Shape 1324">
                    <a:extLst>
                      <a:ext uri="{FF2B5EF4-FFF2-40B4-BE49-F238E27FC236}">
                        <a16:creationId xmlns:a16="http://schemas.microsoft.com/office/drawing/2014/main" id="{F86C7469-160E-9BD6-20D5-72E1D0CEB30B}"/>
                      </a:ext>
                    </a:extLst>
                  </p:cNvPr>
                  <p:cNvSpPr/>
                  <p:nvPr/>
                </p:nvSpPr>
                <p:spPr>
                  <a:xfrm>
                    <a:off x="19365600" y="12112360"/>
                    <a:ext cx="3166" cy="6973"/>
                  </a:xfrm>
                  <a:custGeom>
                    <a:avLst/>
                    <a:gdLst>
                      <a:gd name="connsiteX0" fmla="*/ 32 w 3166"/>
                      <a:gd name="connsiteY0" fmla="*/ 433 h 6973"/>
                      <a:gd name="connsiteX1" fmla="*/ 3167 w 3166"/>
                      <a:gd name="connsiteY1" fmla="*/ 6974 h 6973"/>
                      <a:gd name="connsiteX2" fmla="*/ 32 w 3166"/>
                      <a:gd name="connsiteY2" fmla="*/ 433 h 6973"/>
                    </a:gdLst>
                    <a:ahLst/>
                    <a:cxnLst>
                      <a:cxn ang="0">
                        <a:pos x="connsiteX0" y="connsiteY0"/>
                      </a:cxn>
                      <a:cxn ang="0">
                        <a:pos x="connsiteX1" y="connsiteY1"/>
                      </a:cxn>
                      <a:cxn ang="0">
                        <a:pos x="connsiteX2" y="connsiteY2"/>
                      </a:cxn>
                    </a:cxnLst>
                    <a:rect l="l" t="t" r="r" b="b"/>
                    <a:pathLst>
                      <a:path w="3166" h="6973">
                        <a:moveTo>
                          <a:pt x="32" y="433"/>
                        </a:moveTo>
                        <a:cubicBezTo>
                          <a:pt x="986" y="2205"/>
                          <a:pt x="2076" y="4657"/>
                          <a:pt x="3167" y="6974"/>
                        </a:cubicBezTo>
                        <a:cubicBezTo>
                          <a:pt x="1259" y="2614"/>
                          <a:pt x="-239" y="-1338"/>
                          <a:pt x="32" y="433"/>
                        </a:cubicBezTo>
                        <a:close/>
                      </a:path>
                    </a:pathLst>
                  </a:custGeom>
                  <a:solidFill>
                    <a:srgbClr val="FFFFFF"/>
                  </a:solidFill>
                  <a:ln w="0" cap="flat">
                    <a:noFill/>
                    <a:prstDash val="solid"/>
                    <a:miter/>
                  </a:ln>
                </p:spPr>
                <p:txBody>
                  <a:bodyPr rtlCol="0" anchor="ctr"/>
                  <a:lstStyle/>
                  <a:p>
                    <a:endParaRPr lang="en-US"/>
                  </a:p>
                </p:txBody>
              </p:sp>
              <p:sp>
                <p:nvSpPr>
                  <p:cNvPr id="1326" name="Freeform: Shape 1325">
                    <a:extLst>
                      <a:ext uri="{FF2B5EF4-FFF2-40B4-BE49-F238E27FC236}">
                        <a16:creationId xmlns:a16="http://schemas.microsoft.com/office/drawing/2014/main" id="{A6E87F87-E0AD-9E67-D347-99AA49BB2E92}"/>
                      </a:ext>
                    </a:extLst>
                  </p:cNvPr>
                  <p:cNvSpPr/>
                  <p:nvPr/>
                </p:nvSpPr>
                <p:spPr>
                  <a:xfrm>
                    <a:off x="19368767" y="12119334"/>
                    <a:ext cx="2724" cy="6403"/>
                  </a:xfrm>
                  <a:custGeom>
                    <a:avLst/>
                    <a:gdLst>
                      <a:gd name="connsiteX0" fmla="*/ 0 w 2724"/>
                      <a:gd name="connsiteY0" fmla="*/ 0 h 6403"/>
                      <a:gd name="connsiteX1" fmla="*/ 2724 w 2724"/>
                      <a:gd name="connsiteY1" fmla="*/ 6403 h 6403"/>
                      <a:gd name="connsiteX2" fmla="*/ 0 w 2724"/>
                      <a:gd name="connsiteY2" fmla="*/ 0 h 6403"/>
                    </a:gdLst>
                    <a:ahLst/>
                    <a:cxnLst>
                      <a:cxn ang="0">
                        <a:pos x="connsiteX0" y="connsiteY0"/>
                      </a:cxn>
                      <a:cxn ang="0">
                        <a:pos x="connsiteX1" y="connsiteY1"/>
                      </a:cxn>
                      <a:cxn ang="0">
                        <a:pos x="connsiteX2" y="connsiteY2"/>
                      </a:cxn>
                    </a:cxnLst>
                    <a:rect l="l" t="t" r="r" b="b"/>
                    <a:pathLst>
                      <a:path w="2724" h="6403">
                        <a:moveTo>
                          <a:pt x="0" y="0"/>
                        </a:moveTo>
                        <a:cubicBezTo>
                          <a:pt x="953" y="2180"/>
                          <a:pt x="1908" y="4496"/>
                          <a:pt x="2724" y="6403"/>
                        </a:cubicBezTo>
                        <a:cubicBezTo>
                          <a:pt x="1771" y="4224"/>
                          <a:pt x="817" y="2043"/>
                          <a:pt x="0" y="0"/>
                        </a:cubicBezTo>
                        <a:close/>
                      </a:path>
                    </a:pathLst>
                  </a:custGeom>
                  <a:solidFill>
                    <a:srgbClr val="FFFFFF"/>
                  </a:solidFill>
                  <a:ln w="0" cap="flat">
                    <a:noFill/>
                    <a:prstDash val="solid"/>
                    <a:miter/>
                  </a:ln>
                </p:spPr>
                <p:txBody>
                  <a:bodyPr rtlCol="0" anchor="ctr"/>
                  <a:lstStyle/>
                  <a:p>
                    <a:endParaRPr lang="en-US"/>
                  </a:p>
                </p:txBody>
              </p:sp>
              <p:sp>
                <p:nvSpPr>
                  <p:cNvPr id="1327" name="Freeform: Shape 1326">
                    <a:extLst>
                      <a:ext uri="{FF2B5EF4-FFF2-40B4-BE49-F238E27FC236}">
                        <a16:creationId xmlns:a16="http://schemas.microsoft.com/office/drawing/2014/main" id="{94207BB6-C63F-E1E8-F8FE-EFF3C20E90E0}"/>
                      </a:ext>
                    </a:extLst>
                  </p:cNvPr>
                  <p:cNvSpPr/>
                  <p:nvPr/>
                </p:nvSpPr>
                <p:spPr>
                  <a:xfrm>
                    <a:off x="19549156" y="11530480"/>
                    <a:ext cx="3678" cy="2044"/>
                  </a:xfrm>
                  <a:custGeom>
                    <a:avLst/>
                    <a:gdLst>
                      <a:gd name="connsiteX0" fmla="*/ 0 w 3678"/>
                      <a:gd name="connsiteY0" fmla="*/ 0 h 2044"/>
                      <a:gd name="connsiteX1" fmla="*/ 3679 w 3678"/>
                      <a:gd name="connsiteY1" fmla="*/ 2044 h 2044"/>
                      <a:gd name="connsiteX2" fmla="*/ 0 w 3678"/>
                      <a:gd name="connsiteY2" fmla="*/ 0 h 2044"/>
                    </a:gdLst>
                    <a:ahLst/>
                    <a:cxnLst>
                      <a:cxn ang="0">
                        <a:pos x="connsiteX0" y="connsiteY0"/>
                      </a:cxn>
                      <a:cxn ang="0">
                        <a:pos x="connsiteX1" y="connsiteY1"/>
                      </a:cxn>
                      <a:cxn ang="0">
                        <a:pos x="connsiteX2" y="connsiteY2"/>
                      </a:cxn>
                    </a:cxnLst>
                    <a:rect l="l" t="t" r="r" b="b"/>
                    <a:pathLst>
                      <a:path w="3678" h="2044">
                        <a:moveTo>
                          <a:pt x="0" y="0"/>
                        </a:moveTo>
                        <a:cubicBezTo>
                          <a:pt x="680" y="546"/>
                          <a:pt x="1908" y="1227"/>
                          <a:pt x="3679" y="2044"/>
                        </a:cubicBezTo>
                        <a:cubicBezTo>
                          <a:pt x="3270" y="1499"/>
                          <a:pt x="2044" y="817"/>
                          <a:pt x="0" y="0"/>
                        </a:cubicBezTo>
                        <a:close/>
                      </a:path>
                    </a:pathLst>
                  </a:custGeom>
                  <a:solidFill>
                    <a:srgbClr val="FFFFFF"/>
                  </a:solidFill>
                  <a:ln w="0" cap="flat">
                    <a:noFill/>
                    <a:prstDash val="solid"/>
                    <a:miter/>
                  </a:ln>
                </p:spPr>
                <p:txBody>
                  <a:bodyPr rtlCol="0" anchor="ctr"/>
                  <a:lstStyle/>
                  <a:p>
                    <a:endParaRPr lang="en-US"/>
                  </a:p>
                </p:txBody>
              </p:sp>
              <p:sp>
                <p:nvSpPr>
                  <p:cNvPr id="1328" name="Freeform: Shape 1327">
                    <a:extLst>
                      <a:ext uri="{FF2B5EF4-FFF2-40B4-BE49-F238E27FC236}">
                        <a16:creationId xmlns:a16="http://schemas.microsoft.com/office/drawing/2014/main" id="{F3CF5666-BA64-1349-FFCF-BA14515C0052}"/>
                      </a:ext>
                    </a:extLst>
                  </p:cNvPr>
                  <p:cNvSpPr/>
                  <p:nvPr/>
                </p:nvSpPr>
                <p:spPr>
                  <a:xfrm>
                    <a:off x="19411412" y="12165521"/>
                    <a:ext cx="38410" cy="94544"/>
                  </a:xfrm>
                  <a:custGeom>
                    <a:avLst/>
                    <a:gdLst>
                      <a:gd name="connsiteX0" fmla="*/ 12124 w 38410"/>
                      <a:gd name="connsiteY0" fmla="*/ 48368 h 94544"/>
                      <a:gd name="connsiteX1" fmla="*/ 17847 w 38410"/>
                      <a:gd name="connsiteY1" fmla="*/ 56679 h 94544"/>
                      <a:gd name="connsiteX2" fmla="*/ 32154 w 38410"/>
                      <a:gd name="connsiteY2" fmla="*/ 91285 h 94544"/>
                      <a:gd name="connsiteX3" fmla="*/ 34742 w 38410"/>
                      <a:gd name="connsiteY3" fmla="*/ 91966 h 94544"/>
                      <a:gd name="connsiteX4" fmla="*/ 26840 w 38410"/>
                      <a:gd name="connsiteY4" fmla="*/ 72619 h 94544"/>
                      <a:gd name="connsiteX5" fmla="*/ 35014 w 38410"/>
                      <a:gd name="connsiteY5" fmla="*/ 91148 h 94544"/>
                      <a:gd name="connsiteX6" fmla="*/ 36786 w 38410"/>
                      <a:gd name="connsiteY6" fmla="*/ 88424 h 94544"/>
                      <a:gd name="connsiteX7" fmla="*/ 0 w 38410"/>
                      <a:gd name="connsiteY7" fmla="*/ 0 h 94544"/>
                      <a:gd name="connsiteX8" fmla="*/ 22616 w 38410"/>
                      <a:gd name="connsiteY8" fmla="*/ 62537 h 94544"/>
                      <a:gd name="connsiteX9" fmla="*/ 18256 w 38410"/>
                      <a:gd name="connsiteY9" fmla="*/ 55861 h 94544"/>
                      <a:gd name="connsiteX10" fmla="*/ 544 w 38410"/>
                      <a:gd name="connsiteY10" fmla="*/ 4224 h 94544"/>
                      <a:gd name="connsiteX11" fmla="*/ 15123 w 38410"/>
                      <a:gd name="connsiteY11" fmla="*/ 48232 h 94544"/>
                      <a:gd name="connsiteX12" fmla="*/ 9673 w 38410"/>
                      <a:gd name="connsiteY12" fmla="*/ 39648 h 94544"/>
                      <a:gd name="connsiteX13" fmla="*/ 12397 w 38410"/>
                      <a:gd name="connsiteY13" fmla="*/ 48368 h 9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8410" h="94544">
                        <a:moveTo>
                          <a:pt x="12124" y="48368"/>
                        </a:moveTo>
                        <a:cubicBezTo>
                          <a:pt x="13352" y="50003"/>
                          <a:pt x="31608" y="95508"/>
                          <a:pt x="17847" y="56679"/>
                        </a:cubicBezTo>
                        <a:cubicBezTo>
                          <a:pt x="20300" y="57496"/>
                          <a:pt x="27793" y="81203"/>
                          <a:pt x="32154" y="91285"/>
                        </a:cubicBezTo>
                        <a:cubicBezTo>
                          <a:pt x="29837" y="83655"/>
                          <a:pt x="34878" y="94555"/>
                          <a:pt x="34742" y="91966"/>
                        </a:cubicBezTo>
                        <a:cubicBezTo>
                          <a:pt x="32561" y="86925"/>
                          <a:pt x="29837" y="81066"/>
                          <a:pt x="26840" y="72619"/>
                        </a:cubicBezTo>
                        <a:cubicBezTo>
                          <a:pt x="26295" y="68396"/>
                          <a:pt x="31608" y="80930"/>
                          <a:pt x="35014" y="91148"/>
                        </a:cubicBezTo>
                        <a:cubicBezTo>
                          <a:pt x="31472" y="78478"/>
                          <a:pt x="42372" y="106136"/>
                          <a:pt x="36786" y="88424"/>
                        </a:cubicBezTo>
                        <a:cubicBezTo>
                          <a:pt x="22208" y="51501"/>
                          <a:pt x="12124" y="25342"/>
                          <a:pt x="0" y="0"/>
                        </a:cubicBezTo>
                        <a:cubicBezTo>
                          <a:pt x="7902" y="21254"/>
                          <a:pt x="17031" y="44825"/>
                          <a:pt x="22616" y="62537"/>
                        </a:cubicBezTo>
                        <a:lnTo>
                          <a:pt x="18256" y="55861"/>
                        </a:lnTo>
                        <a:cubicBezTo>
                          <a:pt x="12670" y="35561"/>
                          <a:pt x="7220" y="23843"/>
                          <a:pt x="544" y="4224"/>
                        </a:cubicBezTo>
                        <a:lnTo>
                          <a:pt x="15123" y="48232"/>
                        </a:lnTo>
                        <a:cubicBezTo>
                          <a:pt x="21117" y="69213"/>
                          <a:pt x="15803" y="55589"/>
                          <a:pt x="9673" y="39648"/>
                        </a:cubicBezTo>
                        <a:cubicBezTo>
                          <a:pt x="11035" y="43599"/>
                          <a:pt x="12261" y="47278"/>
                          <a:pt x="12397" y="48368"/>
                        </a:cubicBezTo>
                        <a:close/>
                      </a:path>
                    </a:pathLst>
                  </a:custGeom>
                  <a:solidFill>
                    <a:srgbClr val="FFFFFF"/>
                  </a:solidFill>
                  <a:ln w="0" cap="flat">
                    <a:noFill/>
                    <a:prstDash val="solid"/>
                    <a:miter/>
                  </a:ln>
                </p:spPr>
                <p:txBody>
                  <a:bodyPr rtlCol="0" anchor="ctr"/>
                  <a:lstStyle/>
                  <a:p>
                    <a:endParaRPr lang="en-US"/>
                  </a:p>
                </p:txBody>
              </p:sp>
              <p:sp>
                <p:nvSpPr>
                  <p:cNvPr id="1329" name="Freeform: Shape 1328">
                    <a:extLst>
                      <a:ext uri="{FF2B5EF4-FFF2-40B4-BE49-F238E27FC236}">
                        <a16:creationId xmlns:a16="http://schemas.microsoft.com/office/drawing/2014/main" id="{5B31F90D-5C06-0369-0279-EF05E9BD59B5}"/>
                      </a:ext>
                    </a:extLst>
                  </p:cNvPr>
                  <p:cNvSpPr/>
                  <p:nvPr/>
                </p:nvSpPr>
                <p:spPr>
                  <a:xfrm>
                    <a:off x="19397651" y="12189773"/>
                    <a:ext cx="1089" cy="2588"/>
                  </a:xfrm>
                  <a:custGeom>
                    <a:avLst/>
                    <a:gdLst>
                      <a:gd name="connsiteX0" fmla="*/ 0 w 1089"/>
                      <a:gd name="connsiteY0" fmla="*/ 0 h 2588"/>
                      <a:gd name="connsiteX1" fmla="*/ 273 w 1089"/>
                      <a:gd name="connsiteY1" fmla="*/ 817 h 2588"/>
                      <a:gd name="connsiteX2" fmla="*/ 1089 w 1089"/>
                      <a:gd name="connsiteY2" fmla="*/ 2589 h 2588"/>
                      <a:gd name="connsiteX3" fmla="*/ 0 w 1089"/>
                      <a:gd name="connsiteY3" fmla="*/ 0 h 2588"/>
                    </a:gdLst>
                    <a:ahLst/>
                    <a:cxnLst>
                      <a:cxn ang="0">
                        <a:pos x="connsiteX0" y="connsiteY0"/>
                      </a:cxn>
                      <a:cxn ang="0">
                        <a:pos x="connsiteX1" y="connsiteY1"/>
                      </a:cxn>
                      <a:cxn ang="0">
                        <a:pos x="connsiteX2" y="connsiteY2"/>
                      </a:cxn>
                      <a:cxn ang="0">
                        <a:pos x="connsiteX3" y="connsiteY3"/>
                      </a:cxn>
                    </a:cxnLst>
                    <a:rect l="l" t="t" r="r" b="b"/>
                    <a:pathLst>
                      <a:path w="1089" h="2588">
                        <a:moveTo>
                          <a:pt x="0" y="0"/>
                        </a:moveTo>
                        <a:lnTo>
                          <a:pt x="273" y="817"/>
                        </a:lnTo>
                        <a:cubicBezTo>
                          <a:pt x="273" y="817"/>
                          <a:pt x="953" y="2180"/>
                          <a:pt x="1089" y="2589"/>
                        </a:cubicBezTo>
                        <a:lnTo>
                          <a:pt x="0" y="0"/>
                        </a:lnTo>
                        <a:close/>
                      </a:path>
                    </a:pathLst>
                  </a:custGeom>
                  <a:solidFill>
                    <a:srgbClr val="FFFFFF"/>
                  </a:solidFill>
                  <a:ln w="0" cap="flat">
                    <a:noFill/>
                    <a:prstDash val="solid"/>
                    <a:miter/>
                  </a:ln>
                </p:spPr>
                <p:txBody>
                  <a:bodyPr rtlCol="0" anchor="ctr"/>
                  <a:lstStyle/>
                  <a:p>
                    <a:endParaRPr lang="en-US"/>
                  </a:p>
                </p:txBody>
              </p:sp>
              <p:sp>
                <p:nvSpPr>
                  <p:cNvPr id="1330" name="Freeform: Shape 1329">
                    <a:extLst>
                      <a:ext uri="{FF2B5EF4-FFF2-40B4-BE49-F238E27FC236}">
                        <a16:creationId xmlns:a16="http://schemas.microsoft.com/office/drawing/2014/main" id="{682A0829-6DB7-94B5-D157-60A37BFB21E0}"/>
                      </a:ext>
                    </a:extLst>
                  </p:cNvPr>
                  <p:cNvSpPr/>
                  <p:nvPr/>
                </p:nvSpPr>
                <p:spPr>
                  <a:xfrm>
                    <a:off x="19791468" y="11694928"/>
                    <a:ext cx="204" cy="3991"/>
                  </a:xfrm>
                  <a:custGeom>
                    <a:avLst/>
                    <a:gdLst>
                      <a:gd name="connsiteX0" fmla="*/ 205 w 204"/>
                      <a:gd name="connsiteY0" fmla="*/ 3951 h 3991"/>
                      <a:gd name="connsiteX1" fmla="*/ 205 w 204"/>
                      <a:gd name="connsiteY1" fmla="*/ 0 h 3991"/>
                      <a:gd name="connsiteX2" fmla="*/ 205 w 204"/>
                      <a:gd name="connsiteY2" fmla="*/ 3951 h 3991"/>
                    </a:gdLst>
                    <a:ahLst/>
                    <a:cxnLst>
                      <a:cxn ang="0">
                        <a:pos x="connsiteX0" y="connsiteY0"/>
                      </a:cxn>
                      <a:cxn ang="0">
                        <a:pos x="connsiteX1" y="connsiteY1"/>
                      </a:cxn>
                      <a:cxn ang="0">
                        <a:pos x="connsiteX2" y="connsiteY2"/>
                      </a:cxn>
                    </a:cxnLst>
                    <a:rect l="l" t="t" r="r" b="b"/>
                    <a:pathLst>
                      <a:path w="204" h="3991">
                        <a:moveTo>
                          <a:pt x="205" y="3951"/>
                        </a:moveTo>
                        <a:lnTo>
                          <a:pt x="205" y="0"/>
                        </a:lnTo>
                        <a:cubicBezTo>
                          <a:pt x="-68" y="3133"/>
                          <a:pt x="-68" y="4224"/>
                          <a:pt x="205" y="3951"/>
                        </a:cubicBezTo>
                        <a:close/>
                      </a:path>
                    </a:pathLst>
                  </a:custGeom>
                  <a:solidFill>
                    <a:srgbClr val="FFFFFF"/>
                  </a:solidFill>
                  <a:ln w="0" cap="flat">
                    <a:noFill/>
                    <a:prstDash val="solid"/>
                    <a:miter/>
                  </a:ln>
                </p:spPr>
                <p:txBody>
                  <a:bodyPr rtlCol="0" anchor="ctr"/>
                  <a:lstStyle/>
                  <a:p>
                    <a:endParaRPr lang="en-US"/>
                  </a:p>
                </p:txBody>
              </p:sp>
              <p:sp>
                <p:nvSpPr>
                  <p:cNvPr id="1331" name="Freeform: Shape 1330">
                    <a:extLst>
                      <a:ext uri="{FF2B5EF4-FFF2-40B4-BE49-F238E27FC236}">
                        <a16:creationId xmlns:a16="http://schemas.microsoft.com/office/drawing/2014/main" id="{66CA241B-E023-2C85-E473-015A5BD17DCE}"/>
                      </a:ext>
                    </a:extLst>
                  </p:cNvPr>
                  <p:cNvSpPr/>
                  <p:nvPr/>
                </p:nvSpPr>
                <p:spPr>
                  <a:xfrm>
                    <a:off x="19397045" y="12160495"/>
                    <a:ext cx="60" cy="120"/>
                  </a:xfrm>
                  <a:custGeom>
                    <a:avLst/>
                    <a:gdLst>
                      <a:gd name="connsiteX0" fmla="*/ 61 w 60"/>
                      <a:gd name="connsiteY0" fmla="*/ 121 h 120"/>
                      <a:gd name="connsiteX1" fmla="*/ 61 w 60"/>
                      <a:gd name="connsiteY1" fmla="*/ 121 h 120"/>
                      <a:gd name="connsiteX2" fmla="*/ 61 w 60"/>
                      <a:gd name="connsiteY2" fmla="*/ 121 h 120"/>
                    </a:gdLst>
                    <a:ahLst/>
                    <a:cxnLst>
                      <a:cxn ang="0">
                        <a:pos x="connsiteX0" y="connsiteY0"/>
                      </a:cxn>
                      <a:cxn ang="0">
                        <a:pos x="connsiteX1" y="connsiteY1"/>
                      </a:cxn>
                      <a:cxn ang="0">
                        <a:pos x="connsiteX2" y="connsiteY2"/>
                      </a:cxn>
                    </a:cxnLst>
                    <a:rect l="l" t="t" r="r" b="b"/>
                    <a:pathLst>
                      <a:path w="60" h="120">
                        <a:moveTo>
                          <a:pt x="61" y="121"/>
                        </a:moveTo>
                        <a:lnTo>
                          <a:pt x="61" y="121"/>
                        </a:lnTo>
                        <a:cubicBezTo>
                          <a:pt x="61" y="121"/>
                          <a:pt x="-76" y="-151"/>
                          <a:pt x="61" y="121"/>
                        </a:cubicBezTo>
                        <a:close/>
                      </a:path>
                    </a:pathLst>
                  </a:custGeom>
                  <a:solidFill>
                    <a:srgbClr val="FFFFFF"/>
                  </a:solidFill>
                  <a:ln w="0" cap="flat">
                    <a:noFill/>
                    <a:prstDash val="solid"/>
                    <a:miter/>
                  </a:ln>
                </p:spPr>
                <p:txBody>
                  <a:bodyPr rtlCol="0" anchor="ctr"/>
                  <a:lstStyle/>
                  <a:p>
                    <a:endParaRPr lang="en-US"/>
                  </a:p>
                </p:txBody>
              </p:sp>
              <p:sp>
                <p:nvSpPr>
                  <p:cNvPr id="1332" name="Freeform: Shape 1331">
                    <a:extLst>
                      <a:ext uri="{FF2B5EF4-FFF2-40B4-BE49-F238E27FC236}">
                        <a16:creationId xmlns:a16="http://schemas.microsoft.com/office/drawing/2014/main" id="{38BC6885-DFEA-8708-D5A8-A89A0EEC80BD}"/>
                      </a:ext>
                    </a:extLst>
                  </p:cNvPr>
                  <p:cNvSpPr/>
                  <p:nvPr/>
                </p:nvSpPr>
                <p:spPr>
                  <a:xfrm>
                    <a:off x="19761290" y="11788938"/>
                    <a:ext cx="13624" cy="544"/>
                  </a:xfrm>
                  <a:custGeom>
                    <a:avLst/>
                    <a:gdLst>
                      <a:gd name="connsiteX0" fmla="*/ 0 w 13624"/>
                      <a:gd name="connsiteY0" fmla="*/ 545 h 544"/>
                      <a:gd name="connsiteX1" fmla="*/ 0 w 13624"/>
                      <a:gd name="connsiteY1" fmla="*/ 0 h 544"/>
                      <a:gd name="connsiteX2" fmla="*/ 0 w 13624"/>
                      <a:gd name="connsiteY2" fmla="*/ 545 h 544"/>
                    </a:gdLst>
                    <a:ahLst/>
                    <a:cxnLst>
                      <a:cxn ang="0">
                        <a:pos x="connsiteX0" y="connsiteY0"/>
                      </a:cxn>
                      <a:cxn ang="0">
                        <a:pos x="connsiteX1" y="connsiteY1"/>
                      </a:cxn>
                      <a:cxn ang="0">
                        <a:pos x="connsiteX2" y="connsiteY2"/>
                      </a:cxn>
                    </a:cxnLst>
                    <a:rect l="l" t="t" r="r" b="b"/>
                    <a:pathLst>
                      <a:path w="13624" h="544">
                        <a:moveTo>
                          <a:pt x="0" y="545"/>
                        </a:moveTo>
                        <a:cubicBezTo>
                          <a:pt x="0" y="545"/>
                          <a:pt x="0" y="272"/>
                          <a:pt x="0" y="0"/>
                        </a:cubicBezTo>
                        <a:cubicBezTo>
                          <a:pt x="0" y="272"/>
                          <a:pt x="0" y="408"/>
                          <a:pt x="0" y="545"/>
                        </a:cubicBezTo>
                        <a:close/>
                      </a:path>
                    </a:pathLst>
                  </a:custGeom>
                  <a:solidFill>
                    <a:srgbClr val="FFFFFF"/>
                  </a:solidFill>
                  <a:ln w="0" cap="flat">
                    <a:noFill/>
                    <a:prstDash val="solid"/>
                    <a:miter/>
                  </a:ln>
                </p:spPr>
                <p:txBody>
                  <a:bodyPr rtlCol="0" anchor="ctr"/>
                  <a:lstStyle/>
                  <a:p>
                    <a:endParaRPr lang="en-US"/>
                  </a:p>
                </p:txBody>
              </p:sp>
              <p:sp>
                <p:nvSpPr>
                  <p:cNvPr id="1333" name="Freeform: Shape 1332">
                    <a:extLst>
                      <a:ext uri="{FF2B5EF4-FFF2-40B4-BE49-F238E27FC236}">
                        <a16:creationId xmlns:a16="http://schemas.microsoft.com/office/drawing/2014/main" id="{56554D27-2B7B-6DDF-C154-37719A232AE1}"/>
                      </a:ext>
                    </a:extLst>
                  </p:cNvPr>
                  <p:cNvSpPr/>
                  <p:nvPr/>
                </p:nvSpPr>
                <p:spPr>
                  <a:xfrm>
                    <a:off x="19785815" y="11829194"/>
                    <a:ext cx="1042" cy="1706"/>
                  </a:xfrm>
                  <a:custGeom>
                    <a:avLst/>
                    <a:gdLst>
                      <a:gd name="connsiteX0" fmla="*/ 0 w 1042"/>
                      <a:gd name="connsiteY0" fmla="*/ 1707 h 1706"/>
                      <a:gd name="connsiteX1" fmla="*/ 544 w 1042"/>
                      <a:gd name="connsiteY1" fmla="*/ 1162 h 1706"/>
                      <a:gd name="connsiteX2" fmla="*/ 0 w 1042"/>
                      <a:gd name="connsiteY2" fmla="*/ 1707 h 1706"/>
                    </a:gdLst>
                    <a:ahLst/>
                    <a:cxnLst>
                      <a:cxn ang="0">
                        <a:pos x="connsiteX0" y="connsiteY0"/>
                      </a:cxn>
                      <a:cxn ang="0">
                        <a:pos x="connsiteX1" y="connsiteY1"/>
                      </a:cxn>
                      <a:cxn ang="0">
                        <a:pos x="connsiteX2" y="connsiteY2"/>
                      </a:cxn>
                    </a:cxnLst>
                    <a:rect l="l" t="t" r="r" b="b"/>
                    <a:pathLst>
                      <a:path w="1042" h="1706">
                        <a:moveTo>
                          <a:pt x="0" y="1707"/>
                        </a:moveTo>
                        <a:cubicBezTo>
                          <a:pt x="0" y="1707"/>
                          <a:pt x="273" y="1571"/>
                          <a:pt x="544" y="1162"/>
                        </a:cubicBezTo>
                        <a:cubicBezTo>
                          <a:pt x="1499" y="-882"/>
                          <a:pt x="953" y="72"/>
                          <a:pt x="0" y="1707"/>
                        </a:cubicBezTo>
                        <a:close/>
                      </a:path>
                    </a:pathLst>
                  </a:custGeom>
                  <a:solidFill>
                    <a:srgbClr val="FFFFFF"/>
                  </a:solidFill>
                  <a:ln w="0" cap="flat">
                    <a:noFill/>
                    <a:prstDash val="solid"/>
                    <a:miter/>
                  </a:ln>
                </p:spPr>
                <p:txBody>
                  <a:bodyPr rtlCol="0" anchor="ctr"/>
                  <a:lstStyle/>
                  <a:p>
                    <a:endParaRPr lang="en-US"/>
                  </a:p>
                </p:txBody>
              </p:sp>
              <p:sp>
                <p:nvSpPr>
                  <p:cNvPr id="1334" name="Freeform: Shape 1333">
                    <a:extLst>
                      <a:ext uri="{FF2B5EF4-FFF2-40B4-BE49-F238E27FC236}">
                        <a16:creationId xmlns:a16="http://schemas.microsoft.com/office/drawing/2014/main" id="{9C12C740-AC4B-6AF4-3813-B493518BD9C0}"/>
                      </a:ext>
                    </a:extLst>
                  </p:cNvPr>
                  <p:cNvSpPr/>
                  <p:nvPr/>
                </p:nvSpPr>
                <p:spPr>
                  <a:xfrm>
                    <a:off x="19761427" y="11789483"/>
                    <a:ext cx="13624" cy="174"/>
                  </a:xfrm>
                  <a:custGeom>
                    <a:avLst/>
                    <a:gdLst>
                      <a:gd name="connsiteX0" fmla="*/ 0 w 13624"/>
                      <a:gd name="connsiteY0" fmla="*/ 136 h 174"/>
                      <a:gd name="connsiteX1" fmla="*/ 0 w 13624"/>
                      <a:gd name="connsiteY1" fmla="*/ 0 h 174"/>
                      <a:gd name="connsiteX2" fmla="*/ 0 w 13624"/>
                      <a:gd name="connsiteY2" fmla="*/ 136 h 174"/>
                    </a:gdLst>
                    <a:ahLst/>
                    <a:cxnLst>
                      <a:cxn ang="0">
                        <a:pos x="connsiteX0" y="connsiteY0"/>
                      </a:cxn>
                      <a:cxn ang="0">
                        <a:pos x="connsiteX1" y="connsiteY1"/>
                      </a:cxn>
                      <a:cxn ang="0">
                        <a:pos x="connsiteX2" y="connsiteY2"/>
                      </a:cxn>
                    </a:cxnLst>
                    <a:rect l="l" t="t" r="r" b="b"/>
                    <a:pathLst>
                      <a:path w="13624" h="174">
                        <a:moveTo>
                          <a:pt x="0" y="136"/>
                        </a:moveTo>
                        <a:cubicBezTo>
                          <a:pt x="0" y="136"/>
                          <a:pt x="0" y="136"/>
                          <a:pt x="0" y="0"/>
                        </a:cubicBezTo>
                        <a:cubicBezTo>
                          <a:pt x="0" y="0"/>
                          <a:pt x="0" y="273"/>
                          <a:pt x="0" y="136"/>
                        </a:cubicBezTo>
                        <a:close/>
                      </a:path>
                    </a:pathLst>
                  </a:custGeom>
                  <a:solidFill>
                    <a:srgbClr val="FFFFFF"/>
                  </a:solidFill>
                  <a:ln w="0" cap="flat">
                    <a:noFill/>
                    <a:prstDash val="solid"/>
                    <a:miter/>
                  </a:ln>
                </p:spPr>
                <p:txBody>
                  <a:bodyPr rtlCol="0" anchor="ctr"/>
                  <a:lstStyle/>
                  <a:p>
                    <a:endParaRPr lang="en-US"/>
                  </a:p>
                </p:txBody>
              </p:sp>
              <p:sp>
                <p:nvSpPr>
                  <p:cNvPr id="1335" name="Freeform: Shape 1334">
                    <a:extLst>
                      <a:ext uri="{FF2B5EF4-FFF2-40B4-BE49-F238E27FC236}">
                        <a16:creationId xmlns:a16="http://schemas.microsoft.com/office/drawing/2014/main" id="{051C244F-9BEC-A930-AA44-B20DF0608369}"/>
                      </a:ext>
                    </a:extLst>
                  </p:cNvPr>
                  <p:cNvSpPr/>
                  <p:nvPr/>
                </p:nvSpPr>
                <p:spPr>
                  <a:xfrm>
                    <a:off x="19515231" y="12033908"/>
                    <a:ext cx="2860" cy="2645"/>
                  </a:xfrm>
                  <a:custGeom>
                    <a:avLst/>
                    <a:gdLst>
                      <a:gd name="connsiteX0" fmla="*/ 2861 w 2860"/>
                      <a:gd name="connsiteY0" fmla="*/ 0 h 2645"/>
                      <a:gd name="connsiteX1" fmla="*/ 0 w 2860"/>
                      <a:gd name="connsiteY1" fmla="*/ 2589 h 2645"/>
                      <a:gd name="connsiteX2" fmla="*/ 2861 w 2860"/>
                      <a:gd name="connsiteY2" fmla="*/ 0 h 2645"/>
                    </a:gdLst>
                    <a:ahLst/>
                    <a:cxnLst>
                      <a:cxn ang="0">
                        <a:pos x="connsiteX0" y="connsiteY0"/>
                      </a:cxn>
                      <a:cxn ang="0">
                        <a:pos x="connsiteX1" y="connsiteY1"/>
                      </a:cxn>
                      <a:cxn ang="0">
                        <a:pos x="connsiteX2" y="connsiteY2"/>
                      </a:cxn>
                    </a:cxnLst>
                    <a:rect l="l" t="t" r="r" b="b"/>
                    <a:pathLst>
                      <a:path w="2860" h="2645">
                        <a:moveTo>
                          <a:pt x="2861" y="0"/>
                        </a:moveTo>
                        <a:cubicBezTo>
                          <a:pt x="2861" y="0"/>
                          <a:pt x="1635" y="1090"/>
                          <a:pt x="0" y="2589"/>
                        </a:cubicBezTo>
                        <a:cubicBezTo>
                          <a:pt x="0" y="2861"/>
                          <a:pt x="817" y="2180"/>
                          <a:pt x="2861" y="0"/>
                        </a:cubicBezTo>
                        <a:close/>
                      </a:path>
                    </a:pathLst>
                  </a:custGeom>
                  <a:solidFill>
                    <a:srgbClr val="FFFFFF"/>
                  </a:solidFill>
                  <a:ln w="0" cap="flat">
                    <a:noFill/>
                    <a:prstDash val="solid"/>
                    <a:miter/>
                  </a:ln>
                </p:spPr>
                <p:txBody>
                  <a:bodyPr rtlCol="0" anchor="ctr"/>
                  <a:lstStyle/>
                  <a:p>
                    <a:endParaRPr lang="en-US"/>
                  </a:p>
                </p:txBody>
              </p:sp>
              <p:sp>
                <p:nvSpPr>
                  <p:cNvPr id="1336" name="Freeform: Shape 1335">
                    <a:extLst>
                      <a:ext uri="{FF2B5EF4-FFF2-40B4-BE49-F238E27FC236}">
                        <a16:creationId xmlns:a16="http://schemas.microsoft.com/office/drawing/2014/main" id="{FE54786E-EA2F-8161-F7B6-FD384FD7AC71}"/>
                      </a:ext>
                    </a:extLst>
                  </p:cNvPr>
                  <p:cNvSpPr/>
                  <p:nvPr/>
                </p:nvSpPr>
                <p:spPr>
                  <a:xfrm>
                    <a:off x="19522587" y="12052846"/>
                    <a:ext cx="818" cy="13624"/>
                  </a:xfrm>
                  <a:custGeom>
                    <a:avLst/>
                    <a:gdLst>
                      <a:gd name="connsiteX0" fmla="*/ 0 w 818"/>
                      <a:gd name="connsiteY0" fmla="*/ 0 h 13624"/>
                      <a:gd name="connsiteX1" fmla="*/ 818 w 818"/>
                      <a:gd name="connsiteY1" fmla="*/ 0 h 13624"/>
                      <a:gd name="connsiteX2" fmla="*/ 0 w 818"/>
                      <a:gd name="connsiteY2" fmla="*/ 0 h 13624"/>
                    </a:gdLst>
                    <a:ahLst/>
                    <a:cxnLst>
                      <a:cxn ang="0">
                        <a:pos x="connsiteX0" y="connsiteY0"/>
                      </a:cxn>
                      <a:cxn ang="0">
                        <a:pos x="connsiteX1" y="connsiteY1"/>
                      </a:cxn>
                      <a:cxn ang="0">
                        <a:pos x="connsiteX2" y="connsiteY2"/>
                      </a:cxn>
                    </a:cxnLst>
                    <a:rect l="l" t="t" r="r" b="b"/>
                    <a:pathLst>
                      <a:path w="818" h="13624">
                        <a:moveTo>
                          <a:pt x="0" y="0"/>
                        </a:moveTo>
                        <a:cubicBezTo>
                          <a:pt x="0" y="0"/>
                          <a:pt x="546" y="0"/>
                          <a:pt x="818" y="0"/>
                        </a:cubicBezTo>
                        <a:lnTo>
                          <a:pt x="0" y="0"/>
                        </a:lnTo>
                        <a:close/>
                      </a:path>
                    </a:pathLst>
                  </a:custGeom>
                  <a:solidFill>
                    <a:srgbClr val="FFFFFF"/>
                  </a:solidFill>
                  <a:ln w="0" cap="flat">
                    <a:noFill/>
                    <a:prstDash val="solid"/>
                    <a:miter/>
                  </a:ln>
                </p:spPr>
                <p:txBody>
                  <a:bodyPr rtlCol="0" anchor="ctr"/>
                  <a:lstStyle/>
                  <a:p>
                    <a:endParaRPr lang="en-US"/>
                  </a:p>
                </p:txBody>
              </p:sp>
              <p:sp>
                <p:nvSpPr>
                  <p:cNvPr id="1337" name="Freeform: Shape 1336">
                    <a:extLst>
                      <a:ext uri="{FF2B5EF4-FFF2-40B4-BE49-F238E27FC236}">
                        <a16:creationId xmlns:a16="http://schemas.microsoft.com/office/drawing/2014/main" id="{92DF841B-5168-8636-C6AF-DB788F7A64A4}"/>
                      </a:ext>
                    </a:extLst>
                  </p:cNvPr>
                  <p:cNvSpPr/>
                  <p:nvPr/>
                </p:nvSpPr>
                <p:spPr>
                  <a:xfrm>
                    <a:off x="19482123" y="11547203"/>
                    <a:ext cx="9401" cy="580"/>
                  </a:xfrm>
                  <a:custGeom>
                    <a:avLst/>
                    <a:gdLst>
                      <a:gd name="connsiteX0" fmla="*/ 0 w 9401"/>
                      <a:gd name="connsiteY0" fmla="*/ 36 h 580"/>
                      <a:gd name="connsiteX1" fmla="*/ 9402 w 9401"/>
                      <a:gd name="connsiteY1" fmla="*/ 580 h 580"/>
                      <a:gd name="connsiteX2" fmla="*/ 0 w 9401"/>
                      <a:gd name="connsiteY2" fmla="*/ 36 h 580"/>
                    </a:gdLst>
                    <a:ahLst/>
                    <a:cxnLst>
                      <a:cxn ang="0">
                        <a:pos x="connsiteX0" y="connsiteY0"/>
                      </a:cxn>
                      <a:cxn ang="0">
                        <a:pos x="connsiteX1" y="connsiteY1"/>
                      </a:cxn>
                      <a:cxn ang="0">
                        <a:pos x="connsiteX2" y="connsiteY2"/>
                      </a:cxn>
                    </a:cxnLst>
                    <a:rect l="l" t="t" r="r" b="b"/>
                    <a:pathLst>
                      <a:path w="9401" h="580">
                        <a:moveTo>
                          <a:pt x="0" y="36"/>
                        </a:moveTo>
                        <a:cubicBezTo>
                          <a:pt x="3815" y="36"/>
                          <a:pt x="6949" y="444"/>
                          <a:pt x="9402" y="580"/>
                        </a:cubicBezTo>
                        <a:cubicBezTo>
                          <a:pt x="6540" y="171"/>
                          <a:pt x="3270" y="-101"/>
                          <a:pt x="0" y="36"/>
                        </a:cubicBezTo>
                        <a:close/>
                      </a:path>
                    </a:pathLst>
                  </a:custGeom>
                  <a:solidFill>
                    <a:srgbClr val="FFFFFF"/>
                  </a:solidFill>
                  <a:ln w="0" cap="flat">
                    <a:noFill/>
                    <a:prstDash val="solid"/>
                    <a:miter/>
                  </a:ln>
                </p:spPr>
                <p:txBody>
                  <a:bodyPr rtlCol="0" anchor="ctr"/>
                  <a:lstStyle/>
                  <a:p>
                    <a:endParaRPr lang="en-US"/>
                  </a:p>
                </p:txBody>
              </p:sp>
              <p:sp>
                <p:nvSpPr>
                  <p:cNvPr id="1338" name="Freeform: Shape 1337">
                    <a:extLst>
                      <a:ext uri="{FF2B5EF4-FFF2-40B4-BE49-F238E27FC236}">
                        <a16:creationId xmlns:a16="http://schemas.microsoft.com/office/drawing/2014/main" id="{F42B5F66-9EAC-9448-60C8-B2E2C49D1A6A}"/>
                      </a:ext>
                    </a:extLst>
                  </p:cNvPr>
                  <p:cNvSpPr/>
                  <p:nvPr/>
                </p:nvSpPr>
                <p:spPr>
                  <a:xfrm>
                    <a:off x="19761427" y="11784442"/>
                    <a:ext cx="1225" cy="4496"/>
                  </a:xfrm>
                  <a:custGeom>
                    <a:avLst/>
                    <a:gdLst>
                      <a:gd name="connsiteX0" fmla="*/ 0 w 1225"/>
                      <a:gd name="connsiteY0" fmla="*/ 4496 h 4496"/>
                      <a:gd name="connsiteX1" fmla="*/ 1226 w 1225"/>
                      <a:gd name="connsiteY1" fmla="*/ 0 h 4496"/>
                      <a:gd name="connsiteX2" fmla="*/ 0 w 1225"/>
                      <a:gd name="connsiteY2" fmla="*/ 4496 h 4496"/>
                    </a:gdLst>
                    <a:ahLst/>
                    <a:cxnLst>
                      <a:cxn ang="0">
                        <a:pos x="connsiteX0" y="connsiteY0"/>
                      </a:cxn>
                      <a:cxn ang="0">
                        <a:pos x="connsiteX1" y="connsiteY1"/>
                      </a:cxn>
                      <a:cxn ang="0">
                        <a:pos x="connsiteX2" y="connsiteY2"/>
                      </a:cxn>
                    </a:cxnLst>
                    <a:rect l="l" t="t" r="r" b="b"/>
                    <a:pathLst>
                      <a:path w="1225" h="4496">
                        <a:moveTo>
                          <a:pt x="0" y="4496"/>
                        </a:moveTo>
                        <a:cubicBezTo>
                          <a:pt x="273" y="3543"/>
                          <a:pt x="546" y="2180"/>
                          <a:pt x="1226" y="0"/>
                        </a:cubicBezTo>
                        <a:cubicBezTo>
                          <a:pt x="409" y="2316"/>
                          <a:pt x="136" y="3679"/>
                          <a:pt x="0" y="4496"/>
                        </a:cubicBezTo>
                        <a:close/>
                      </a:path>
                    </a:pathLst>
                  </a:custGeom>
                  <a:solidFill>
                    <a:srgbClr val="FFFFFF"/>
                  </a:solidFill>
                  <a:ln w="0" cap="flat">
                    <a:noFill/>
                    <a:prstDash val="solid"/>
                    <a:miter/>
                  </a:ln>
                </p:spPr>
                <p:txBody>
                  <a:bodyPr rtlCol="0" anchor="ctr"/>
                  <a:lstStyle/>
                  <a:p>
                    <a:endParaRPr lang="en-US"/>
                  </a:p>
                </p:txBody>
              </p:sp>
              <p:sp>
                <p:nvSpPr>
                  <p:cNvPr id="1339" name="Freeform: Shape 1338">
                    <a:extLst>
                      <a:ext uri="{FF2B5EF4-FFF2-40B4-BE49-F238E27FC236}">
                        <a16:creationId xmlns:a16="http://schemas.microsoft.com/office/drawing/2014/main" id="{7ED48797-6E5D-11A2-608F-4D4DAA20E963}"/>
                      </a:ext>
                    </a:extLst>
                  </p:cNvPr>
                  <p:cNvSpPr/>
                  <p:nvPr/>
                </p:nvSpPr>
                <p:spPr>
                  <a:xfrm>
                    <a:off x="19572045" y="11921096"/>
                    <a:ext cx="1091" cy="2725"/>
                  </a:xfrm>
                  <a:custGeom>
                    <a:avLst/>
                    <a:gdLst>
                      <a:gd name="connsiteX0" fmla="*/ 1091 w 1091"/>
                      <a:gd name="connsiteY0" fmla="*/ 0 h 2725"/>
                      <a:gd name="connsiteX1" fmla="*/ 0 w 1091"/>
                      <a:gd name="connsiteY1" fmla="*/ 2725 h 2725"/>
                      <a:gd name="connsiteX2" fmla="*/ 818 w 1091"/>
                      <a:gd name="connsiteY2" fmla="*/ 1227 h 2725"/>
                      <a:gd name="connsiteX3" fmla="*/ 1091 w 1091"/>
                      <a:gd name="connsiteY3" fmla="*/ 0 h 2725"/>
                    </a:gdLst>
                    <a:ahLst/>
                    <a:cxnLst>
                      <a:cxn ang="0">
                        <a:pos x="connsiteX0" y="connsiteY0"/>
                      </a:cxn>
                      <a:cxn ang="0">
                        <a:pos x="connsiteX1" y="connsiteY1"/>
                      </a:cxn>
                      <a:cxn ang="0">
                        <a:pos x="connsiteX2" y="connsiteY2"/>
                      </a:cxn>
                      <a:cxn ang="0">
                        <a:pos x="connsiteX3" y="connsiteY3"/>
                      </a:cxn>
                    </a:cxnLst>
                    <a:rect l="l" t="t" r="r" b="b"/>
                    <a:pathLst>
                      <a:path w="1091" h="2725">
                        <a:moveTo>
                          <a:pt x="1091" y="0"/>
                        </a:moveTo>
                        <a:cubicBezTo>
                          <a:pt x="682" y="954"/>
                          <a:pt x="409" y="1908"/>
                          <a:pt x="0" y="2725"/>
                        </a:cubicBezTo>
                        <a:lnTo>
                          <a:pt x="818" y="1227"/>
                        </a:lnTo>
                        <a:lnTo>
                          <a:pt x="1091" y="0"/>
                        </a:lnTo>
                        <a:close/>
                      </a:path>
                    </a:pathLst>
                  </a:custGeom>
                  <a:solidFill>
                    <a:srgbClr val="FFFFFF"/>
                  </a:solidFill>
                  <a:ln w="0" cap="flat">
                    <a:noFill/>
                    <a:prstDash val="solid"/>
                    <a:miter/>
                  </a:ln>
                </p:spPr>
                <p:txBody>
                  <a:bodyPr rtlCol="0" anchor="ctr"/>
                  <a:lstStyle/>
                  <a:p>
                    <a:endParaRPr lang="en-US"/>
                  </a:p>
                </p:txBody>
              </p:sp>
              <p:sp>
                <p:nvSpPr>
                  <p:cNvPr id="1340" name="Freeform: Shape 1339">
                    <a:extLst>
                      <a:ext uri="{FF2B5EF4-FFF2-40B4-BE49-F238E27FC236}">
                        <a16:creationId xmlns:a16="http://schemas.microsoft.com/office/drawing/2014/main" id="{20F28FCA-6F10-AC01-E2AA-52F58EE90DB0}"/>
                      </a:ext>
                    </a:extLst>
                  </p:cNvPr>
                  <p:cNvSpPr/>
                  <p:nvPr/>
                </p:nvSpPr>
                <p:spPr>
                  <a:xfrm>
                    <a:off x="19563870" y="11826814"/>
                    <a:ext cx="45309" cy="108860"/>
                  </a:xfrm>
                  <a:custGeom>
                    <a:avLst/>
                    <a:gdLst>
                      <a:gd name="connsiteX0" fmla="*/ 30110 w 45309"/>
                      <a:gd name="connsiteY0" fmla="*/ 48776 h 108860"/>
                      <a:gd name="connsiteX1" fmla="*/ 29430 w 45309"/>
                      <a:gd name="connsiteY1" fmla="*/ 52182 h 108860"/>
                      <a:gd name="connsiteX2" fmla="*/ 45235 w 45309"/>
                      <a:gd name="connsiteY2" fmla="*/ 0 h 108860"/>
                      <a:gd name="connsiteX3" fmla="*/ 33245 w 45309"/>
                      <a:gd name="connsiteY3" fmla="*/ 29701 h 108860"/>
                      <a:gd name="connsiteX4" fmla="*/ 19484 w 45309"/>
                      <a:gd name="connsiteY4" fmla="*/ 64308 h 108860"/>
                      <a:gd name="connsiteX5" fmla="*/ 17303 w 45309"/>
                      <a:gd name="connsiteY5" fmla="*/ 75889 h 108860"/>
                      <a:gd name="connsiteX6" fmla="*/ 11990 w 45309"/>
                      <a:gd name="connsiteY6" fmla="*/ 82701 h 108860"/>
                      <a:gd name="connsiteX7" fmla="*/ 0 w 45309"/>
                      <a:gd name="connsiteY7" fmla="*/ 108860 h 108860"/>
                      <a:gd name="connsiteX8" fmla="*/ 10900 w 45309"/>
                      <a:gd name="connsiteY8" fmla="*/ 86244 h 108860"/>
                      <a:gd name="connsiteX9" fmla="*/ 9402 w 45309"/>
                      <a:gd name="connsiteY9" fmla="*/ 94010 h 108860"/>
                      <a:gd name="connsiteX10" fmla="*/ 10355 w 45309"/>
                      <a:gd name="connsiteY10" fmla="*/ 91558 h 108860"/>
                      <a:gd name="connsiteX11" fmla="*/ 30246 w 45309"/>
                      <a:gd name="connsiteY11" fmla="*/ 48640 h 108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309" h="108860">
                        <a:moveTo>
                          <a:pt x="30110" y="48776"/>
                        </a:moveTo>
                        <a:cubicBezTo>
                          <a:pt x="29702" y="50411"/>
                          <a:pt x="29566" y="51229"/>
                          <a:pt x="29430" y="52182"/>
                        </a:cubicBezTo>
                        <a:cubicBezTo>
                          <a:pt x="35287" y="35288"/>
                          <a:pt x="46324" y="4496"/>
                          <a:pt x="45235" y="0"/>
                        </a:cubicBezTo>
                        <a:cubicBezTo>
                          <a:pt x="44007" y="5995"/>
                          <a:pt x="32699" y="35152"/>
                          <a:pt x="33245" y="29701"/>
                        </a:cubicBezTo>
                        <a:cubicBezTo>
                          <a:pt x="29839" y="41691"/>
                          <a:pt x="21663" y="58041"/>
                          <a:pt x="19484" y="64308"/>
                        </a:cubicBezTo>
                        <a:cubicBezTo>
                          <a:pt x="28067" y="45915"/>
                          <a:pt x="21799" y="62945"/>
                          <a:pt x="17303" y="75889"/>
                        </a:cubicBezTo>
                        <a:cubicBezTo>
                          <a:pt x="11581" y="87061"/>
                          <a:pt x="16894" y="73164"/>
                          <a:pt x="11990" y="82701"/>
                        </a:cubicBezTo>
                        <a:cubicBezTo>
                          <a:pt x="7902" y="91421"/>
                          <a:pt x="4224" y="100277"/>
                          <a:pt x="0" y="108860"/>
                        </a:cubicBezTo>
                        <a:cubicBezTo>
                          <a:pt x="3952" y="101503"/>
                          <a:pt x="7221" y="93737"/>
                          <a:pt x="10900" y="86244"/>
                        </a:cubicBezTo>
                        <a:lnTo>
                          <a:pt x="9402" y="94010"/>
                        </a:lnTo>
                        <a:cubicBezTo>
                          <a:pt x="9673" y="93192"/>
                          <a:pt x="9946" y="92511"/>
                          <a:pt x="10355" y="91558"/>
                        </a:cubicBezTo>
                        <a:cubicBezTo>
                          <a:pt x="26976" y="52319"/>
                          <a:pt x="14714" y="89514"/>
                          <a:pt x="30246" y="48640"/>
                        </a:cubicBezTo>
                        <a:close/>
                      </a:path>
                    </a:pathLst>
                  </a:custGeom>
                  <a:solidFill>
                    <a:srgbClr val="FFFFFF"/>
                  </a:solidFill>
                  <a:ln w="0" cap="flat">
                    <a:noFill/>
                    <a:prstDash val="solid"/>
                    <a:miter/>
                  </a:ln>
                </p:spPr>
                <p:txBody>
                  <a:bodyPr rtlCol="0" anchor="ctr"/>
                  <a:lstStyle/>
                  <a:p>
                    <a:endParaRPr lang="en-US"/>
                  </a:p>
                </p:txBody>
              </p:sp>
              <p:sp>
                <p:nvSpPr>
                  <p:cNvPr id="1341" name="Freeform: Shape 1340">
                    <a:extLst>
                      <a:ext uri="{FF2B5EF4-FFF2-40B4-BE49-F238E27FC236}">
                        <a16:creationId xmlns:a16="http://schemas.microsoft.com/office/drawing/2014/main" id="{169EF7A9-4E71-0B26-74C2-9546211D868B}"/>
                      </a:ext>
                    </a:extLst>
                  </p:cNvPr>
                  <p:cNvSpPr/>
                  <p:nvPr/>
                </p:nvSpPr>
                <p:spPr>
                  <a:xfrm>
                    <a:off x="19590983" y="11879133"/>
                    <a:ext cx="2180" cy="6539"/>
                  </a:xfrm>
                  <a:custGeom>
                    <a:avLst/>
                    <a:gdLst>
                      <a:gd name="connsiteX0" fmla="*/ 2180 w 2180"/>
                      <a:gd name="connsiteY0" fmla="*/ 0 h 6539"/>
                      <a:gd name="connsiteX1" fmla="*/ 0 w 2180"/>
                      <a:gd name="connsiteY1" fmla="*/ 6540 h 6539"/>
                      <a:gd name="connsiteX2" fmla="*/ 2180 w 2180"/>
                      <a:gd name="connsiteY2" fmla="*/ 0 h 6539"/>
                    </a:gdLst>
                    <a:ahLst/>
                    <a:cxnLst>
                      <a:cxn ang="0">
                        <a:pos x="connsiteX0" y="connsiteY0"/>
                      </a:cxn>
                      <a:cxn ang="0">
                        <a:pos x="connsiteX1" y="connsiteY1"/>
                      </a:cxn>
                      <a:cxn ang="0">
                        <a:pos x="connsiteX2" y="connsiteY2"/>
                      </a:cxn>
                    </a:cxnLst>
                    <a:rect l="l" t="t" r="r" b="b"/>
                    <a:pathLst>
                      <a:path w="2180" h="6539">
                        <a:moveTo>
                          <a:pt x="2180" y="0"/>
                        </a:moveTo>
                        <a:cubicBezTo>
                          <a:pt x="1226" y="2589"/>
                          <a:pt x="546" y="4768"/>
                          <a:pt x="0" y="6540"/>
                        </a:cubicBezTo>
                        <a:cubicBezTo>
                          <a:pt x="1499" y="2725"/>
                          <a:pt x="1908" y="1226"/>
                          <a:pt x="2180" y="0"/>
                        </a:cubicBezTo>
                        <a:close/>
                      </a:path>
                    </a:pathLst>
                  </a:custGeom>
                  <a:solidFill>
                    <a:srgbClr val="FFFFFF"/>
                  </a:solidFill>
                  <a:ln w="0" cap="flat">
                    <a:noFill/>
                    <a:prstDash val="solid"/>
                    <a:miter/>
                  </a:ln>
                </p:spPr>
                <p:txBody>
                  <a:bodyPr rtlCol="0" anchor="ctr"/>
                  <a:lstStyle/>
                  <a:p>
                    <a:endParaRPr lang="en-US"/>
                  </a:p>
                </p:txBody>
              </p:sp>
              <p:sp>
                <p:nvSpPr>
                  <p:cNvPr id="1342" name="Freeform: Shape 1341">
                    <a:extLst>
                      <a:ext uri="{FF2B5EF4-FFF2-40B4-BE49-F238E27FC236}">
                        <a16:creationId xmlns:a16="http://schemas.microsoft.com/office/drawing/2014/main" id="{1544FECB-3AFD-1F81-F794-244626656835}"/>
                      </a:ext>
                    </a:extLst>
                  </p:cNvPr>
                  <p:cNvSpPr/>
                  <p:nvPr/>
                </p:nvSpPr>
                <p:spPr>
                  <a:xfrm>
                    <a:off x="19635126" y="11701741"/>
                    <a:ext cx="13624" cy="7629"/>
                  </a:xfrm>
                  <a:custGeom>
                    <a:avLst/>
                    <a:gdLst>
                      <a:gd name="connsiteX0" fmla="*/ 0 w 13624"/>
                      <a:gd name="connsiteY0" fmla="*/ 7630 h 7629"/>
                      <a:gd name="connsiteX1" fmla="*/ 0 w 13624"/>
                      <a:gd name="connsiteY1" fmla="*/ 0 h 7629"/>
                      <a:gd name="connsiteX2" fmla="*/ 0 w 13624"/>
                      <a:gd name="connsiteY2" fmla="*/ 7630 h 7629"/>
                    </a:gdLst>
                    <a:ahLst/>
                    <a:cxnLst>
                      <a:cxn ang="0">
                        <a:pos x="connsiteX0" y="connsiteY0"/>
                      </a:cxn>
                      <a:cxn ang="0">
                        <a:pos x="connsiteX1" y="connsiteY1"/>
                      </a:cxn>
                      <a:cxn ang="0">
                        <a:pos x="connsiteX2" y="connsiteY2"/>
                      </a:cxn>
                    </a:cxnLst>
                    <a:rect l="l" t="t" r="r" b="b"/>
                    <a:pathLst>
                      <a:path w="13624" h="7629">
                        <a:moveTo>
                          <a:pt x="0" y="7630"/>
                        </a:moveTo>
                        <a:cubicBezTo>
                          <a:pt x="0" y="5450"/>
                          <a:pt x="0" y="2998"/>
                          <a:pt x="0" y="0"/>
                        </a:cubicBezTo>
                        <a:cubicBezTo>
                          <a:pt x="0" y="1499"/>
                          <a:pt x="0" y="4768"/>
                          <a:pt x="0" y="7630"/>
                        </a:cubicBezTo>
                        <a:close/>
                      </a:path>
                    </a:pathLst>
                  </a:custGeom>
                  <a:solidFill>
                    <a:srgbClr val="FFFFFF"/>
                  </a:solidFill>
                  <a:ln w="0" cap="flat">
                    <a:noFill/>
                    <a:prstDash val="solid"/>
                    <a:miter/>
                  </a:ln>
                </p:spPr>
                <p:txBody>
                  <a:bodyPr rtlCol="0" anchor="ctr"/>
                  <a:lstStyle/>
                  <a:p>
                    <a:endParaRPr lang="en-US"/>
                  </a:p>
                </p:txBody>
              </p:sp>
              <p:sp>
                <p:nvSpPr>
                  <p:cNvPr id="1343" name="Freeform: Shape 1342">
                    <a:extLst>
                      <a:ext uri="{FF2B5EF4-FFF2-40B4-BE49-F238E27FC236}">
                        <a16:creationId xmlns:a16="http://schemas.microsoft.com/office/drawing/2014/main" id="{2657FA31-AE68-4264-E761-3899ED26AFD7}"/>
                      </a:ext>
                    </a:extLst>
                  </p:cNvPr>
                  <p:cNvSpPr/>
                  <p:nvPr/>
                </p:nvSpPr>
                <p:spPr>
                  <a:xfrm>
                    <a:off x="19733088" y="11399820"/>
                    <a:ext cx="15803" cy="19254"/>
                  </a:xfrm>
                  <a:custGeom>
                    <a:avLst/>
                    <a:gdLst>
                      <a:gd name="connsiteX0" fmla="*/ 0 w 15803"/>
                      <a:gd name="connsiteY0" fmla="*/ 0 h 19254"/>
                      <a:gd name="connsiteX1" fmla="*/ 15803 w 15803"/>
                      <a:gd name="connsiteY1" fmla="*/ 19210 h 19254"/>
                      <a:gd name="connsiteX2" fmla="*/ 2044 w 15803"/>
                      <a:gd name="connsiteY2" fmla="*/ 2043 h 19254"/>
                      <a:gd name="connsiteX3" fmla="*/ 0 w 15803"/>
                      <a:gd name="connsiteY3" fmla="*/ 0 h 19254"/>
                    </a:gdLst>
                    <a:ahLst/>
                    <a:cxnLst>
                      <a:cxn ang="0">
                        <a:pos x="connsiteX0" y="connsiteY0"/>
                      </a:cxn>
                      <a:cxn ang="0">
                        <a:pos x="connsiteX1" y="connsiteY1"/>
                      </a:cxn>
                      <a:cxn ang="0">
                        <a:pos x="connsiteX2" y="connsiteY2"/>
                      </a:cxn>
                      <a:cxn ang="0">
                        <a:pos x="connsiteX3" y="connsiteY3"/>
                      </a:cxn>
                    </a:cxnLst>
                    <a:rect l="l" t="t" r="r" b="b"/>
                    <a:pathLst>
                      <a:path w="15803" h="19254">
                        <a:moveTo>
                          <a:pt x="0" y="0"/>
                        </a:moveTo>
                        <a:cubicBezTo>
                          <a:pt x="407" y="681"/>
                          <a:pt x="14987" y="20300"/>
                          <a:pt x="15803" y="19210"/>
                        </a:cubicBezTo>
                        <a:cubicBezTo>
                          <a:pt x="11308" y="13488"/>
                          <a:pt x="7085" y="7493"/>
                          <a:pt x="2044" y="2043"/>
                        </a:cubicBezTo>
                        <a:lnTo>
                          <a:pt x="0" y="0"/>
                        </a:lnTo>
                        <a:close/>
                      </a:path>
                    </a:pathLst>
                  </a:custGeom>
                  <a:solidFill>
                    <a:srgbClr val="FFFFFF"/>
                  </a:solidFill>
                  <a:ln w="0" cap="flat">
                    <a:noFill/>
                    <a:prstDash val="solid"/>
                    <a:miter/>
                  </a:ln>
                </p:spPr>
                <p:txBody>
                  <a:bodyPr rtlCol="0" anchor="ctr"/>
                  <a:lstStyle/>
                  <a:p>
                    <a:endParaRPr lang="en-US"/>
                  </a:p>
                </p:txBody>
              </p:sp>
              <p:sp>
                <p:nvSpPr>
                  <p:cNvPr id="1344" name="Freeform: Shape 1343">
                    <a:extLst>
                      <a:ext uri="{FF2B5EF4-FFF2-40B4-BE49-F238E27FC236}">
                        <a16:creationId xmlns:a16="http://schemas.microsoft.com/office/drawing/2014/main" id="{5C5997A2-F997-4895-0A61-45228C1B9F18}"/>
                      </a:ext>
                    </a:extLst>
                  </p:cNvPr>
                  <p:cNvSpPr/>
                  <p:nvPr/>
                </p:nvSpPr>
                <p:spPr>
                  <a:xfrm>
                    <a:off x="19335249" y="11643019"/>
                    <a:ext cx="3406" cy="9264"/>
                  </a:xfrm>
                  <a:custGeom>
                    <a:avLst/>
                    <a:gdLst>
                      <a:gd name="connsiteX0" fmla="*/ 0 w 3406"/>
                      <a:gd name="connsiteY0" fmla="*/ 9128 h 9264"/>
                      <a:gd name="connsiteX1" fmla="*/ 2999 w 3406"/>
                      <a:gd name="connsiteY1" fmla="*/ 1499 h 9264"/>
                      <a:gd name="connsiteX2" fmla="*/ 3406 w 3406"/>
                      <a:gd name="connsiteY2" fmla="*/ 0 h 9264"/>
                      <a:gd name="connsiteX3" fmla="*/ 0 w 3406"/>
                      <a:gd name="connsiteY3" fmla="*/ 9265 h 9264"/>
                    </a:gdLst>
                    <a:ahLst/>
                    <a:cxnLst>
                      <a:cxn ang="0">
                        <a:pos x="connsiteX0" y="connsiteY0"/>
                      </a:cxn>
                      <a:cxn ang="0">
                        <a:pos x="connsiteX1" y="connsiteY1"/>
                      </a:cxn>
                      <a:cxn ang="0">
                        <a:pos x="connsiteX2" y="connsiteY2"/>
                      </a:cxn>
                      <a:cxn ang="0">
                        <a:pos x="connsiteX3" y="connsiteY3"/>
                      </a:cxn>
                    </a:cxnLst>
                    <a:rect l="l" t="t" r="r" b="b"/>
                    <a:pathLst>
                      <a:path w="3406" h="9264">
                        <a:moveTo>
                          <a:pt x="0" y="9128"/>
                        </a:moveTo>
                        <a:cubicBezTo>
                          <a:pt x="818" y="6540"/>
                          <a:pt x="1908" y="3951"/>
                          <a:pt x="2999" y="1499"/>
                        </a:cubicBezTo>
                        <a:cubicBezTo>
                          <a:pt x="3133" y="954"/>
                          <a:pt x="3270" y="409"/>
                          <a:pt x="3406" y="0"/>
                        </a:cubicBezTo>
                        <a:cubicBezTo>
                          <a:pt x="2590" y="1499"/>
                          <a:pt x="546" y="6540"/>
                          <a:pt x="0" y="9265"/>
                        </a:cubicBezTo>
                        <a:close/>
                      </a:path>
                    </a:pathLst>
                  </a:custGeom>
                  <a:solidFill>
                    <a:srgbClr val="FFFFFF"/>
                  </a:solidFill>
                  <a:ln w="0" cap="flat">
                    <a:noFill/>
                    <a:prstDash val="solid"/>
                    <a:miter/>
                  </a:ln>
                </p:spPr>
                <p:txBody>
                  <a:bodyPr rtlCol="0" anchor="ctr"/>
                  <a:lstStyle/>
                  <a:p>
                    <a:endParaRPr lang="en-US"/>
                  </a:p>
                </p:txBody>
              </p:sp>
              <p:sp>
                <p:nvSpPr>
                  <p:cNvPr id="1345" name="Freeform: Shape 1344">
                    <a:extLst>
                      <a:ext uri="{FF2B5EF4-FFF2-40B4-BE49-F238E27FC236}">
                        <a16:creationId xmlns:a16="http://schemas.microsoft.com/office/drawing/2014/main" id="{D3E15992-5BB3-8115-9676-2B6D3634AD78}"/>
                      </a:ext>
                    </a:extLst>
                  </p:cNvPr>
                  <p:cNvSpPr/>
                  <p:nvPr/>
                </p:nvSpPr>
                <p:spPr>
                  <a:xfrm>
                    <a:off x="19596979" y="11849159"/>
                    <a:ext cx="1907" cy="7493"/>
                  </a:xfrm>
                  <a:custGeom>
                    <a:avLst/>
                    <a:gdLst>
                      <a:gd name="connsiteX0" fmla="*/ 1908 w 1907"/>
                      <a:gd name="connsiteY0" fmla="*/ 0 h 7493"/>
                      <a:gd name="connsiteX1" fmla="*/ 0 w 1907"/>
                      <a:gd name="connsiteY1" fmla="*/ 7493 h 7493"/>
                      <a:gd name="connsiteX2" fmla="*/ 1908 w 1907"/>
                      <a:gd name="connsiteY2" fmla="*/ 0 h 7493"/>
                    </a:gdLst>
                    <a:ahLst/>
                    <a:cxnLst>
                      <a:cxn ang="0">
                        <a:pos x="connsiteX0" y="connsiteY0"/>
                      </a:cxn>
                      <a:cxn ang="0">
                        <a:pos x="connsiteX1" y="connsiteY1"/>
                      </a:cxn>
                      <a:cxn ang="0">
                        <a:pos x="connsiteX2" y="connsiteY2"/>
                      </a:cxn>
                    </a:cxnLst>
                    <a:rect l="l" t="t" r="r" b="b"/>
                    <a:pathLst>
                      <a:path w="1907" h="7493">
                        <a:moveTo>
                          <a:pt x="1908" y="0"/>
                        </a:moveTo>
                        <a:cubicBezTo>
                          <a:pt x="680" y="4360"/>
                          <a:pt x="136" y="6403"/>
                          <a:pt x="0" y="7493"/>
                        </a:cubicBezTo>
                        <a:cubicBezTo>
                          <a:pt x="817" y="4633"/>
                          <a:pt x="1635" y="2044"/>
                          <a:pt x="1908" y="0"/>
                        </a:cubicBezTo>
                        <a:close/>
                      </a:path>
                    </a:pathLst>
                  </a:custGeom>
                  <a:solidFill>
                    <a:srgbClr val="FFFFFF"/>
                  </a:solidFill>
                  <a:ln w="0" cap="flat">
                    <a:noFill/>
                    <a:prstDash val="solid"/>
                    <a:miter/>
                  </a:ln>
                </p:spPr>
                <p:txBody>
                  <a:bodyPr rtlCol="0" anchor="ctr"/>
                  <a:lstStyle/>
                  <a:p>
                    <a:endParaRPr lang="en-US"/>
                  </a:p>
                </p:txBody>
              </p:sp>
              <p:sp>
                <p:nvSpPr>
                  <p:cNvPr id="1346" name="Freeform: Shape 1345">
                    <a:extLst>
                      <a:ext uri="{FF2B5EF4-FFF2-40B4-BE49-F238E27FC236}">
                        <a16:creationId xmlns:a16="http://schemas.microsoft.com/office/drawing/2014/main" id="{24BDB88D-2BC2-6E93-AFEE-7B6D7106F52B}"/>
                      </a:ext>
                    </a:extLst>
                  </p:cNvPr>
                  <p:cNvSpPr/>
                  <p:nvPr/>
                </p:nvSpPr>
                <p:spPr>
                  <a:xfrm>
                    <a:off x="19322852" y="11652556"/>
                    <a:ext cx="8718" cy="27930"/>
                  </a:xfrm>
                  <a:custGeom>
                    <a:avLst/>
                    <a:gdLst>
                      <a:gd name="connsiteX0" fmla="*/ 8718 w 8718"/>
                      <a:gd name="connsiteY0" fmla="*/ 0 h 27930"/>
                      <a:gd name="connsiteX1" fmla="*/ 4223 w 8718"/>
                      <a:gd name="connsiteY1" fmla="*/ 8584 h 27930"/>
                      <a:gd name="connsiteX2" fmla="*/ 0 w 8718"/>
                      <a:gd name="connsiteY2" fmla="*/ 27930 h 27930"/>
                      <a:gd name="connsiteX3" fmla="*/ 8718 w 8718"/>
                      <a:gd name="connsiteY3" fmla="*/ 136 h 27930"/>
                    </a:gdLst>
                    <a:ahLst/>
                    <a:cxnLst>
                      <a:cxn ang="0">
                        <a:pos x="connsiteX0" y="connsiteY0"/>
                      </a:cxn>
                      <a:cxn ang="0">
                        <a:pos x="connsiteX1" y="connsiteY1"/>
                      </a:cxn>
                      <a:cxn ang="0">
                        <a:pos x="connsiteX2" y="connsiteY2"/>
                      </a:cxn>
                      <a:cxn ang="0">
                        <a:pos x="connsiteX3" y="connsiteY3"/>
                      </a:cxn>
                    </a:cxnLst>
                    <a:rect l="l" t="t" r="r" b="b"/>
                    <a:pathLst>
                      <a:path w="8718" h="27930">
                        <a:moveTo>
                          <a:pt x="8718" y="0"/>
                        </a:moveTo>
                        <a:cubicBezTo>
                          <a:pt x="7220" y="3270"/>
                          <a:pt x="5041" y="8038"/>
                          <a:pt x="4223" y="8584"/>
                        </a:cubicBezTo>
                        <a:cubicBezTo>
                          <a:pt x="1771" y="15532"/>
                          <a:pt x="1362" y="20573"/>
                          <a:pt x="0" y="27930"/>
                        </a:cubicBezTo>
                        <a:cubicBezTo>
                          <a:pt x="1499" y="19756"/>
                          <a:pt x="4496" y="10491"/>
                          <a:pt x="8718" y="136"/>
                        </a:cubicBezTo>
                        <a:close/>
                      </a:path>
                    </a:pathLst>
                  </a:custGeom>
                  <a:solidFill>
                    <a:srgbClr val="FFFFFF"/>
                  </a:solidFill>
                  <a:ln w="0" cap="flat">
                    <a:noFill/>
                    <a:prstDash val="solid"/>
                    <a:miter/>
                  </a:ln>
                </p:spPr>
                <p:txBody>
                  <a:bodyPr rtlCol="0" anchor="ctr"/>
                  <a:lstStyle/>
                  <a:p>
                    <a:endParaRPr lang="en-US"/>
                  </a:p>
                </p:txBody>
              </p:sp>
              <p:sp>
                <p:nvSpPr>
                  <p:cNvPr id="1347" name="Freeform: Shape 1346">
                    <a:extLst>
                      <a:ext uri="{FF2B5EF4-FFF2-40B4-BE49-F238E27FC236}">
                        <a16:creationId xmlns:a16="http://schemas.microsoft.com/office/drawing/2014/main" id="{C4F94F76-7455-08B8-2F09-AD1CB2C64658}"/>
                      </a:ext>
                    </a:extLst>
                  </p:cNvPr>
                  <p:cNvSpPr/>
                  <p:nvPr/>
                </p:nvSpPr>
                <p:spPr>
                  <a:xfrm>
                    <a:off x="19322716" y="11680486"/>
                    <a:ext cx="13624" cy="544"/>
                  </a:xfrm>
                  <a:custGeom>
                    <a:avLst/>
                    <a:gdLst>
                      <a:gd name="connsiteX0" fmla="*/ 0 w 13624"/>
                      <a:gd name="connsiteY0" fmla="*/ 545 h 544"/>
                      <a:gd name="connsiteX1" fmla="*/ 0 w 13624"/>
                      <a:gd name="connsiteY1" fmla="*/ 0 h 544"/>
                      <a:gd name="connsiteX2" fmla="*/ 0 w 13624"/>
                      <a:gd name="connsiteY2" fmla="*/ 545 h 544"/>
                    </a:gdLst>
                    <a:ahLst/>
                    <a:cxnLst>
                      <a:cxn ang="0">
                        <a:pos x="connsiteX0" y="connsiteY0"/>
                      </a:cxn>
                      <a:cxn ang="0">
                        <a:pos x="connsiteX1" y="connsiteY1"/>
                      </a:cxn>
                      <a:cxn ang="0">
                        <a:pos x="connsiteX2" y="connsiteY2"/>
                      </a:cxn>
                    </a:cxnLst>
                    <a:rect l="l" t="t" r="r" b="b"/>
                    <a:pathLst>
                      <a:path w="13624" h="544">
                        <a:moveTo>
                          <a:pt x="0" y="545"/>
                        </a:moveTo>
                        <a:lnTo>
                          <a:pt x="0" y="0"/>
                        </a:lnTo>
                        <a:cubicBezTo>
                          <a:pt x="0" y="0"/>
                          <a:pt x="0" y="545"/>
                          <a:pt x="0" y="545"/>
                        </a:cubicBezTo>
                        <a:close/>
                      </a:path>
                    </a:pathLst>
                  </a:custGeom>
                  <a:solidFill>
                    <a:srgbClr val="FFFFFF"/>
                  </a:solidFill>
                  <a:ln w="0" cap="flat">
                    <a:noFill/>
                    <a:prstDash val="solid"/>
                    <a:miter/>
                  </a:ln>
                </p:spPr>
                <p:txBody>
                  <a:bodyPr rtlCol="0" anchor="ctr"/>
                  <a:lstStyle/>
                  <a:p>
                    <a:endParaRPr lang="en-US"/>
                  </a:p>
                </p:txBody>
              </p:sp>
              <p:sp>
                <p:nvSpPr>
                  <p:cNvPr id="1348" name="Freeform: Shape 1347">
                    <a:extLst>
                      <a:ext uri="{FF2B5EF4-FFF2-40B4-BE49-F238E27FC236}">
                        <a16:creationId xmlns:a16="http://schemas.microsoft.com/office/drawing/2014/main" id="{1A5922A5-26A3-2F74-26F7-FA1915B91B1C}"/>
                      </a:ext>
                    </a:extLst>
                  </p:cNvPr>
                  <p:cNvSpPr/>
                  <p:nvPr/>
                </p:nvSpPr>
                <p:spPr>
                  <a:xfrm>
                    <a:off x="19072619" y="11262172"/>
                    <a:ext cx="765104" cy="1181427"/>
                  </a:xfrm>
                  <a:custGeom>
                    <a:avLst/>
                    <a:gdLst>
                      <a:gd name="connsiteX0" fmla="*/ 650931 w 765104"/>
                      <a:gd name="connsiteY0" fmla="*/ 126612 h 1181427"/>
                      <a:gd name="connsiteX1" fmla="*/ 646026 w 765104"/>
                      <a:gd name="connsiteY1" fmla="*/ 122252 h 1181427"/>
                      <a:gd name="connsiteX2" fmla="*/ 648752 w 765104"/>
                      <a:gd name="connsiteY2" fmla="*/ 124432 h 1181427"/>
                      <a:gd name="connsiteX3" fmla="*/ 636762 w 765104"/>
                      <a:gd name="connsiteY3" fmla="*/ 112442 h 1181427"/>
                      <a:gd name="connsiteX4" fmla="*/ 631449 w 765104"/>
                      <a:gd name="connsiteY4" fmla="*/ 107947 h 1181427"/>
                      <a:gd name="connsiteX5" fmla="*/ 633493 w 765104"/>
                      <a:gd name="connsiteY5" fmla="*/ 109309 h 1181427"/>
                      <a:gd name="connsiteX6" fmla="*/ 629541 w 765104"/>
                      <a:gd name="connsiteY6" fmla="*/ 105494 h 1181427"/>
                      <a:gd name="connsiteX7" fmla="*/ 604880 w 765104"/>
                      <a:gd name="connsiteY7" fmla="*/ 88736 h 1181427"/>
                      <a:gd name="connsiteX8" fmla="*/ 581718 w 765104"/>
                      <a:gd name="connsiteY8" fmla="*/ 75111 h 1181427"/>
                      <a:gd name="connsiteX9" fmla="*/ 547930 w 765104"/>
                      <a:gd name="connsiteY9" fmla="*/ 57808 h 1181427"/>
                      <a:gd name="connsiteX10" fmla="*/ 564006 w 765104"/>
                      <a:gd name="connsiteY10" fmla="*/ 64756 h 1181427"/>
                      <a:gd name="connsiteX11" fmla="*/ 510326 w 765104"/>
                      <a:gd name="connsiteY11" fmla="*/ 39959 h 1181427"/>
                      <a:gd name="connsiteX12" fmla="*/ 527766 w 765104"/>
                      <a:gd name="connsiteY12" fmla="*/ 46500 h 1181427"/>
                      <a:gd name="connsiteX13" fmla="*/ 487163 w 765104"/>
                      <a:gd name="connsiteY13" fmla="*/ 36145 h 1181427"/>
                      <a:gd name="connsiteX14" fmla="*/ 513459 w 765104"/>
                      <a:gd name="connsiteY14" fmla="*/ 41459 h 1181427"/>
                      <a:gd name="connsiteX15" fmla="*/ 440977 w 765104"/>
                      <a:gd name="connsiteY15" fmla="*/ 23474 h 1181427"/>
                      <a:gd name="connsiteX16" fmla="*/ 414408 w 765104"/>
                      <a:gd name="connsiteY16" fmla="*/ 16526 h 1181427"/>
                      <a:gd name="connsiteX17" fmla="*/ 413999 w 765104"/>
                      <a:gd name="connsiteY17" fmla="*/ 19795 h 1181427"/>
                      <a:gd name="connsiteX18" fmla="*/ 388930 w 765104"/>
                      <a:gd name="connsiteY18" fmla="*/ 20068 h 1181427"/>
                      <a:gd name="connsiteX19" fmla="*/ 390974 w 765104"/>
                      <a:gd name="connsiteY19" fmla="*/ 19387 h 1181427"/>
                      <a:gd name="connsiteX20" fmla="*/ 328165 w 765104"/>
                      <a:gd name="connsiteY20" fmla="*/ 30014 h 1181427"/>
                      <a:gd name="connsiteX21" fmla="*/ 278435 w 765104"/>
                      <a:gd name="connsiteY21" fmla="*/ 46636 h 1181427"/>
                      <a:gd name="connsiteX22" fmla="*/ 236199 w 765104"/>
                      <a:gd name="connsiteY22" fmla="*/ 66255 h 1181427"/>
                      <a:gd name="connsiteX23" fmla="*/ 212084 w 765104"/>
                      <a:gd name="connsiteY23" fmla="*/ 75520 h 1181427"/>
                      <a:gd name="connsiteX24" fmla="*/ 179657 w 765104"/>
                      <a:gd name="connsiteY24" fmla="*/ 103041 h 1181427"/>
                      <a:gd name="connsiteX25" fmla="*/ 207996 w 765104"/>
                      <a:gd name="connsiteY25" fmla="*/ 80425 h 1181427"/>
                      <a:gd name="connsiteX26" fmla="*/ 225435 w 765104"/>
                      <a:gd name="connsiteY26" fmla="*/ 73613 h 1181427"/>
                      <a:gd name="connsiteX27" fmla="*/ 192872 w 765104"/>
                      <a:gd name="connsiteY27" fmla="*/ 94458 h 1181427"/>
                      <a:gd name="connsiteX28" fmla="*/ 161264 w 765104"/>
                      <a:gd name="connsiteY28" fmla="*/ 118574 h 1181427"/>
                      <a:gd name="connsiteX29" fmla="*/ 165079 w 765104"/>
                      <a:gd name="connsiteY29" fmla="*/ 114759 h 1181427"/>
                      <a:gd name="connsiteX30" fmla="*/ 141644 w 765104"/>
                      <a:gd name="connsiteY30" fmla="*/ 132062 h 1181427"/>
                      <a:gd name="connsiteX31" fmla="*/ 129383 w 765104"/>
                      <a:gd name="connsiteY31" fmla="*/ 143098 h 1181427"/>
                      <a:gd name="connsiteX32" fmla="*/ 113715 w 765104"/>
                      <a:gd name="connsiteY32" fmla="*/ 162445 h 1181427"/>
                      <a:gd name="connsiteX33" fmla="*/ 102678 w 765104"/>
                      <a:gd name="connsiteY33" fmla="*/ 178658 h 1181427"/>
                      <a:gd name="connsiteX34" fmla="*/ 103087 w 765104"/>
                      <a:gd name="connsiteY34" fmla="*/ 177023 h 1181427"/>
                      <a:gd name="connsiteX35" fmla="*/ 70933 w 765104"/>
                      <a:gd name="connsiteY35" fmla="*/ 226072 h 1181427"/>
                      <a:gd name="connsiteX36" fmla="*/ 72295 w 765104"/>
                      <a:gd name="connsiteY36" fmla="*/ 222529 h 1181427"/>
                      <a:gd name="connsiteX37" fmla="*/ 50224 w 765104"/>
                      <a:gd name="connsiteY37" fmla="*/ 273758 h 1181427"/>
                      <a:gd name="connsiteX38" fmla="*/ 50496 w 765104"/>
                      <a:gd name="connsiteY38" fmla="*/ 265311 h 1181427"/>
                      <a:gd name="connsiteX39" fmla="*/ 27743 w 765104"/>
                      <a:gd name="connsiteY39" fmla="*/ 358366 h 1181427"/>
                      <a:gd name="connsiteX40" fmla="*/ 23247 w 765104"/>
                      <a:gd name="connsiteY40" fmla="*/ 380847 h 1181427"/>
                      <a:gd name="connsiteX41" fmla="*/ 24064 w 765104"/>
                      <a:gd name="connsiteY41" fmla="*/ 354551 h 1181427"/>
                      <a:gd name="connsiteX42" fmla="*/ 20387 w 765104"/>
                      <a:gd name="connsiteY42" fmla="*/ 382345 h 1181427"/>
                      <a:gd name="connsiteX43" fmla="*/ 19977 w 765104"/>
                      <a:gd name="connsiteY43" fmla="*/ 363135 h 1181427"/>
                      <a:gd name="connsiteX44" fmla="*/ 16026 w 765104"/>
                      <a:gd name="connsiteY44" fmla="*/ 397196 h 1181427"/>
                      <a:gd name="connsiteX45" fmla="*/ 17251 w 765104"/>
                      <a:gd name="connsiteY45" fmla="*/ 417088 h 1181427"/>
                      <a:gd name="connsiteX46" fmla="*/ 14800 w 765104"/>
                      <a:gd name="connsiteY46" fmla="*/ 438070 h 1181427"/>
                      <a:gd name="connsiteX47" fmla="*/ 16162 w 765104"/>
                      <a:gd name="connsiteY47" fmla="*/ 455237 h 1181427"/>
                      <a:gd name="connsiteX48" fmla="*/ 18342 w 765104"/>
                      <a:gd name="connsiteY48" fmla="*/ 483440 h 1181427"/>
                      <a:gd name="connsiteX49" fmla="*/ 18206 w 765104"/>
                      <a:gd name="connsiteY49" fmla="*/ 463275 h 1181427"/>
                      <a:gd name="connsiteX50" fmla="*/ 22021 w 765104"/>
                      <a:gd name="connsiteY50" fmla="*/ 494067 h 1181427"/>
                      <a:gd name="connsiteX51" fmla="*/ 21476 w 765104"/>
                      <a:gd name="connsiteY51" fmla="*/ 507691 h 1181427"/>
                      <a:gd name="connsiteX52" fmla="*/ 24882 w 765104"/>
                      <a:gd name="connsiteY52" fmla="*/ 531944 h 1181427"/>
                      <a:gd name="connsiteX53" fmla="*/ 26517 w 765104"/>
                      <a:gd name="connsiteY53" fmla="*/ 556468 h 1181427"/>
                      <a:gd name="connsiteX54" fmla="*/ 48589 w 765104"/>
                      <a:gd name="connsiteY54" fmla="*/ 640531 h 1181427"/>
                      <a:gd name="connsiteX55" fmla="*/ 54992 w 765104"/>
                      <a:gd name="connsiteY55" fmla="*/ 660968 h 1181427"/>
                      <a:gd name="connsiteX56" fmla="*/ 62077 w 765104"/>
                      <a:gd name="connsiteY56" fmla="*/ 679497 h 1181427"/>
                      <a:gd name="connsiteX57" fmla="*/ 74067 w 765104"/>
                      <a:gd name="connsiteY57" fmla="*/ 709471 h 1181427"/>
                      <a:gd name="connsiteX58" fmla="*/ 79926 w 765104"/>
                      <a:gd name="connsiteY58" fmla="*/ 729500 h 1181427"/>
                      <a:gd name="connsiteX59" fmla="*/ 103496 w 765104"/>
                      <a:gd name="connsiteY59" fmla="*/ 777050 h 1181427"/>
                      <a:gd name="connsiteX60" fmla="*/ 128838 w 765104"/>
                      <a:gd name="connsiteY60" fmla="*/ 823373 h 1181427"/>
                      <a:gd name="connsiteX61" fmla="*/ 119299 w 765104"/>
                      <a:gd name="connsiteY61" fmla="*/ 808659 h 1181427"/>
                      <a:gd name="connsiteX62" fmla="*/ 166032 w 765104"/>
                      <a:gd name="connsiteY62" fmla="*/ 888226 h 1181427"/>
                      <a:gd name="connsiteX63" fmla="*/ 159629 w 765104"/>
                      <a:gd name="connsiteY63" fmla="*/ 880188 h 1181427"/>
                      <a:gd name="connsiteX64" fmla="*/ 176387 w 765104"/>
                      <a:gd name="connsiteY64" fmla="*/ 903213 h 1181427"/>
                      <a:gd name="connsiteX65" fmla="*/ 173117 w 765104"/>
                      <a:gd name="connsiteY65" fmla="*/ 899671 h 1181427"/>
                      <a:gd name="connsiteX66" fmla="*/ 316312 w 765104"/>
                      <a:gd name="connsiteY66" fmla="*/ 1074338 h 1181427"/>
                      <a:gd name="connsiteX67" fmla="*/ 292196 w 765104"/>
                      <a:gd name="connsiteY67" fmla="*/ 1052538 h 1181427"/>
                      <a:gd name="connsiteX68" fmla="*/ 307592 w 765104"/>
                      <a:gd name="connsiteY68" fmla="*/ 1069433 h 1181427"/>
                      <a:gd name="connsiteX69" fmla="*/ 337022 w 765104"/>
                      <a:gd name="connsiteY69" fmla="*/ 1096955 h 1181427"/>
                      <a:gd name="connsiteX70" fmla="*/ 337158 w 765104"/>
                      <a:gd name="connsiteY70" fmla="*/ 1099135 h 1181427"/>
                      <a:gd name="connsiteX71" fmla="*/ 431984 w 765104"/>
                      <a:gd name="connsiteY71" fmla="*/ 1181427 h 1181427"/>
                      <a:gd name="connsiteX72" fmla="*/ 378576 w 765104"/>
                      <a:gd name="connsiteY72" fmla="*/ 1140826 h 1181427"/>
                      <a:gd name="connsiteX73" fmla="*/ 389749 w 765104"/>
                      <a:gd name="connsiteY73" fmla="*/ 1153224 h 1181427"/>
                      <a:gd name="connsiteX74" fmla="*/ 366722 w 765104"/>
                      <a:gd name="connsiteY74" fmla="*/ 1134695 h 1181427"/>
                      <a:gd name="connsiteX75" fmla="*/ 392609 w 765104"/>
                      <a:gd name="connsiteY75" fmla="*/ 1158402 h 1181427"/>
                      <a:gd name="connsiteX76" fmla="*/ 382118 w 765104"/>
                      <a:gd name="connsiteY76" fmla="*/ 1150635 h 1181427"/>
                      <a:gd name="connsiteX77" fmla="*/ 406234 w 765104"/>
                      <a:gd name="connsiteY77" fmla="*/ 1170255 h 1181427"/>
                      <a:gd name="connsiteX78" fmla="*/ 305412 w 765104"/>
                      <a:gd name="connsiteY78" fmla="*/ 1080333 h 1181427"/>
                      <a:gd name="connsiteX79" fmla="*/ 310180 w 765104"/>
                      <a:gd name="connsiteY79" fmla="*/ 1083739 h 1181427"/>
                      <a:gd name="connsiteX80" fmla="*/ 282387 w 765104"/>
                      <a:gd name="connsiteY80" fmla="*/ 1052947 h 1181427"/>
                      <a:gd name="connsiteX81" fmla="*/ 293422 w 765104"/>
                      <a:gd name="connsiteY81" fmla="*/ 1066708 h 1181427"/>
                      <a:gd name="connsiteX82" fmla="*/ 281705 w 765104"/>
                      <a:gd name="connsiteY82" fmla="*/ 1055944 h 1181427"/>
                      <a:gd name="connsiteX83" fmla="*/ 239333 w 765104"/>
                      <a:gd name="connsiteY83" fmla="*/ 1002809 h 1181427"/>
                      <a:gd name="connsiteX84" fmla="*/ 209630 w 765104"/>
                      <a:gd name="connsiteY84" fmla="*/ 970519 h 1181427"/>
                      <a:gd name="connsiteX85" fmla="*/ 201592 w 765104"/>
                      <a:gd name="connsiteY85" fmla="*/ 957030 h 1181427"/>
                      <a:gd name="connsiteX86" fmla="*/ 170937 w 765104"/>
                      <a:gd name="connsiteY86" fmla="*/ 916838 h 1181427"/>
                      <a:gd name="connsiteX87" fmla="*/ 141373 w 765104"/>
                      <a:gd name="connsiteY87" fmla="*/ 872149 h 1181427"/>
                      <a:gd name="connsiteX88" fmla="*/ 145323 w 765104"/>
                      <a:gd name="connsiteY88" fmla="*/ 878280 h 1181427"/>
                      <a:gd name="connsiteX89" fmla="*/ 143142 w 765104"/>
                      <a:gd name="connsiteY89" fmla="*/ 871741 h 1181427"/>
                      <a:gd name="connsiteX90" fmla="*/ 110852 w 765104"/>
                      <a:gd name="connsiteY90" fmla="*/ 815198 h 1181427"/>
                      <a:gd name="connsiteX91" fmla="*/ 83603 w 765104"/>
                      <a:gd name="connsiteY91" fmla="*/ 767376 h 1181427"/>
                      <a:gd name="connsiteX92" fmla="*/ 58534 w 765104"/>
                      <a:gd name="connsiteY92" fmla="*/ 714649 h 1181427"/>
                      <a:gd name="connsiteX93" fmla="*/ 85238 w 765104"/>
                      <a:gd name="connsiteY93" fmla="*/ 766831 h 1181427"/>
                      <a:gd name="connsiteX94" fmla="*/ 72841 w 765104"/>
                      <a:gd name="connsiteY94" fmla="*/ 738492 h 1181427"/>
                      <a:gd name="connsiteX95" fmla="*/ 90688 w 765104"/>
                      <a:gd name="connsiteY95" fmla="*/ 772145 h 1181427"/>
                      <a:gd name="connsiteX96" fmla="*/ 63439 w 765104"/>
                      <a:gd name="connsiteY96" fmla="*/ 716828 h 1181427"/>
                      <a:gd name="connsiteX97" fmla="*/ 59896 w 765104"/>
                      <a:gd name="connsiteY97" fmla="*/ 704022 h 1181427"/>
                      <a:gd name="connsiteX98" fmla="*/ 57172 w 765104"/>
                      <a:gd name="connsiteY98" fmla="*/ 701433 h 1181427"/>
                      <a:gd name="connsiteX99" fmla="*/ 55674 w 765104"/>
                      <a:gd name="connsiteY99" fmla="*/ 696392 h 1181427"/>
                      <a:gd name="connsiteX100" fmla="*/ 39596 w 765104"/>
                      <a:gd name="connsiteY100" fmla="*/ 653611 h 1181427"/>
                      <a:gd name="connsiteX101" fmla="*/ 44364 w 765104"/>
                      <a:gd name="connsiteY101" fmla="*/ 675274 h 1181427"/>
                      <a:gd name="connsiteX102" fmla="*/ 51586 w 765104"/>
                      <a:gd name="connsiteY102" fmla="*/ 691487 h 1181427"/>
                      <a:gd name="connsiteX103" fmla="*/ 53766 w 765104"/>
                      <a:gd name="connsiteY103" fmla="*/ 702796 h 1181427"/>
                      <a:gd name="connsiteX104" fmla="*/ 40687 w 765104"/>
                      <a:gd name="connsiteY104" fmla="*/ 667780 h 1181427"/>
                      <a:gd name="connsiteX105" fmla="*/ 31149 w 765104"/>
                      <a:gd name="connsiteY105" fmla="*/ 637942 h 1181427"/>
                      <a:gd name="connsiteX106" fmla="*/ 31149 w 765104"/>
                      <a:gd name="connsiteY106" fmla="*/ 632629 h 1181427"/>
                      <a:gd name="connsiteX107" fmla="*/ 16298 w 765104"/>
                      <a:gd name="connsiteY107" fmla="*/ 572408 h 1181427"/>
                      <a:gd name="connsiteX108" fmla="*/ 18206 w 765104"/>
                      <a:gd name="connsiteY108" fmla="*/ 577041 h 1181427"/>
                      <a:gd name="connsiteX109" fmla="*/ 11394 w 765104"/>
                      <a:gd name="connsiteY109" fmla="*/ 537393 h 1181427"/>
                      <a:gd name="connsiteX110" fmla="*/ 7579 w 765104"/>
                      <a:gd name="connsiteY110" fmla="*/ 499653 h 1181427"/>
                      <a:gd name="connsiteX111" fmla="*/ 2674 w 765104"/>
                      <a:gd name="connsiteY111" fmla="*/ 460687 h 1181427"/>
                      <a:gd name="connsiteX112" fmla="*/ 221 w 765104"/>
                      <a:gd name="connsiteY112" fmla="*/ 424582 h 1181427"/>
                      <a:gd name="connsiteX113" fmla="*/ 3900 w 765104"/>
                      <a:gd name="connsiteY113" fmla="*/ 381119 h 1181427"/>
                      <a:gd name="connsiteX114" fmla="*/ 13845 w 765104"/>
                      <a:gd name="connsiteY114" fmla="*/ 325531 h 1181427"/>
                      <a:gd name="connsiteX115" fmla="*/ 10032 w 765104"/>
                      <a:gd name="connsiteY115" fmla="*/ 353870 h 1181427"/>
                      <a:gd name="connsiteX116" fmla="*/ 14254 w 765104"/>
                      <a:gd name="connsiteY116" fmla="*/ 330027 h 1181427"/>
                      <a:gd name="connsiteX117" fmla="*/ 18615 w 765104"/>
                      <a:gd name="connsiteY117" fmla="*/ 315994 h 1181427"/>
                      <a:gd name="connsiteX118" fmla="*/ 16708 w 765104"/>
                      <a:gd name="connsiteY118" fmla="*/ 332343 h 1181427"/>
                      <a:gd name="connsiteX119" fmla="*/ 23656 w 765104"/>
                      <a:gd name="connsiteY119" fmla="*/ 304958 h 1181427"/>
                      <a:gd name="connsiteX120" fmla="*/ 29241 w 765104"/>
                      <a:gd name="connsiteY120" fmla="*/ 284794 h 1181427"/>
                      <a:gd name="connsiteX121" fmla="*/ 21067 w 765104"/>
                      <a:gd name="connsiteY121" fmla="*/ 303868 h 1181427"/>
                      <a:gd name="connsiteX122" fmla="*/ 52404 w 765104"/>
                      <a:gd name="connsiteY122" fmla="*/ 221848 h 1181427"/>
                      <a:gd name="connsiteX123" fmla="*/ 60715 w 765104"/>
                      <a:gd name="connsiteY123" fmla="*/ 209995 h 1181427"/>
                      <a:gd name="connsiteX124" fmla="*/ 64121 w 765104"/>
                      <a:gd name="connsiteY124" fmla="*/ 201683 h 1181427"/>
                      <a:gd name="connsiteX125" fmla="*/ 66438 w 765104"/>
                      <a:gd name="connsiteY125" fmla="*/ 201683 h 1181427"/>
                      <a:gd name="connsiteX126" fmla="*/ 97228 w 765104"/>
                      <a:gd name="connsiteY126" fmla="*/ 155905 h 1181427"/>
                      <a:gd name="connsiteX127" fmla="*/ 124477 w 765104"/>
                      <a:gd name="connsiteY127" fmla="*/ 122116 h 1181427"/>
                      <a:gd name="connsiteX128" fmla="*/ 119709 w 765104"/>
                      <a:gd name="connsiteY128" fmla="*/ 129337 h 1181427"/>
                      <a:gd name="connsiteX129" fmla="*/ 121071 w 765104"/>
                      <a:gd name="connsiteY129" fmla="*/ 130836 h 1181427"/>
                      <a:gd name="connsiteX130" fmla="*/ 101316 w 765104"/>
                      <a:gd name="connsiteY130" fmla="*/ 154270 h 1181427"/>
                      <a:gd name="connsiteX131" fmla="*/ 89462 w 765104"/>
                      <a:gd name="connsiteY131" fmla="*/ 171573 h 1181427"/>
                      <a:gd name="connsiteX132" fmla="*/ 102269 w 765104"/>
                      <a:gd name="connsiteY132" fmla="*/ 157812 h 1181427"/>
                      <a:gd name="connsiteX133" fmla="*/ 114668 w 765104"/>
                      <a:gd name="connsiteY133" fmla="*/ 141326 h 1181427"/>
                      <a:gd name="connsiteX134" fmla="*/ 111534 w 765104"/>
                      <a:gd name="connsiteY134" fmla="*/ 144733 h 1181427"/>
                      <a:gd name="connsiteX135" fmla="*/ 155950 w 765104"/>
                      <a:gd name="connsiteY135" fmla="*/ 99363 h 1181427"/>
                      <a:gd name="connsiteX136" fmla="*/ 213855 w 765104"/>
                      <a:gd name="connsiteY136" fmla="*/ 58625 h 1181427"/>
                      <a:gd name="connsiteX137" fmla="*/ 258407 w 765104"/>
                      <a:gd name="connsiteY137" fmla="*/ 32330 h 1181427"/>
                      <a:gd name="connsiteX138" fmla="*/ 312088 w 765104"/>
                      <a:gd name="connsiteY138" fmla="*/ 11075 h 1181427"/>
                      <a:gd name="connsiteX139" fmla="*/ 322579 w 765104"/>
                      <a:gd name="connsiteY139" fmla="*/ 9713 h 1181427"/>
                      <a:gd name="connsiteX140" fmla="*/ 321898 w 765104"/>
                      <a:gd name="connsiteY140" fmla="*/ 12029 h 1181427"/>
                      <a:gd name="connsiteX141" fmla="*/ 363725 w 765104"/>
                      <a:gd name="connsiteY141" fmla="*/ 3855 h 1181427"/>
                      <a:gd name="connsiteX142" fmla="*/ 341517 w 765104"/>
                      <a:gd name="connsiteY142" fmla="*/ 6034 h 1181427"/>
                      <a:gd name="connsiteX143" fmla="*/ 386479 w 765104"/>
                      <a:gd name="connsiteY143" fmla="*/ 1266 h 1181427"/>
                      <a:gd name="connsiteX144" fmla="*/ 382527 w 765104"/>
                      <a:gd name="connsiteY144" fmla="*/ 1947 h 1181427"/>
                      <a:gd name="connsiteX145" fmla="*/ 409367 w 765104"/>
                      <a:gd name="connsiteY145" fmla="*/ 312 h 1181427"/>
                      <a:gd name="connsiteX146" fmla="*/ 459370 w 765104"/>
                      <a:gd name="connsiteY146" fmla="*/ 7397 h 1181427"/>
                      <a:gd name="connsiteX147" fmla="*/ 480623 w 765104"/>
                      <a:gd name="connsiteY147" fmla="*/ 9713 h 1181427"/>
                      <a:gd name="connsiteX148" fmla="*/ 486483 w 765104"/>
                      <a:gd name="connsiteY148" fmla="*/ 12029 h 1181427"/>
                      <a:gd name="connsiteX149" fmla="*/ 503104 w 765104"/>
                      <a:gd name="connsiteY149" fmla="*/ 17751 h 1181427"/>
                      <a:gd name="connsiteX150" fmla="*/ 551880 w 765104"/>
                      <a:gd name="connsiteY150" fmla="*/ 33829 h 1181427"/>
                      <a:gd name="connsiteX151" fmla="*/ 557875 w 765104"/>
                      <a:gd name="connsiteY151" fmla="*/ 37644 h 1181427"/>
                      <a:gd name="connsiteX152" fmla="*/ 570138 w 765104"/>
                      <a:gd name="connsiteY152" fmla="*/ 45682 h 1181427"/>
                      <a:gd name="connsiteX153" fmla="*/ 615507 w 765104"/>
                      <a:gd name="connsiteY153" fmla="*/ 72386 h 1181427"/>
                      <a:gd name="connsiteX154" fmla="*/ 655428 w 765104"/>
                      <a:gd name="connsiteY154" fmla="*/ 104541 h 1181427"/>
                      <a:gd name="connsiteX155" fmla="*/ 655835 w 765104"/>
                      <a:gd name="connsiteY155" fmla="*/ 107265 h 1181427"/>
                      <a:gd name="connsiteX156" fmla="*/ 667689 w 765104"/>
                      <a:gd name="connsiteY156" fmla="*/ 118710 h 1181427"/>
                      <a:gd name="connsiteX157" fmla="*/ 678998 w 765104"/>
                      <a:gd name="connsiteY157" fmla="*/ 131244 h 1181427"/>
                      <a:gd name="connsiteX158" fmla="*/ 678725 w 765104"/>
                      <a:gd name="connsiteY158" fmla="*/ 131244 h 1181427"/>
                      <a:gd name="connsiteX159" fmla="*/ 679135 w 765104"/>
                      <a:gd name="connsiteY159" fmla="*/ 131381 h 1181427"/>
                      <a:gd name="connsiteX160" fmla="*/ 684448 w 765104"/>
                      <a:gd name="connsiteY160" fmla="*/ 136831 h 1181427"/>
                      <a:gd name="connsiteX161" fmla="*/ 699708 w 765104"/>
                      <a:gd name="connsiteY161" fmla="*/ 153044 h 1181427"/>
                      <a:gd name="connsiteX162" fmla="*/ 720008 w 765104"/>
                      <a:gd name="connsiteY162" fmla="*/ 180838 h 1181427"/>
                      <a:gd name="connsiteX163" fmla="*/ 712105 w 765104"/>
                      <a:gd name="connsiteY163" fmla="*/ 165442 h 1181427"/>
                      <a:gd name="connsiteX164" fmla="*/ 697800 w 765104"/>
                      <a:gd name="connsiteY164" fmla="*/ 146095 h 1181427"/>
                      <a:gd name="connsiteX165" fmla="*/ 690306 w 765104"/>
                      <a:gd name="connsiteY165" fmla="*/ 139283 h 1181427"/>
                      <a:gd name="connsiteX166" fmla="*/ 666872 w 765104"/>
                      <a:gd name="connsiteY166" fmla="*/ 112034 h 1181427"/>
                      <a:gd name="connsiteX167" fmla="*/ 700115 w 765104"/>
                      <a:gd name="connsiteY167" fmla="*/ 147185 h 1181427"/>
                      <a:gd name="connsiteX168" fmla="*/ 732405 w 765104"/>
                      <a:gd name="connsiteY168" fmla="*/ 197460 h 1181427"/>
                      <a:gd name="connsiteX169" fmla="*/ 711697 w 765104"/>
                      <a:gd name="connsiteY169" fmla="*/ 156859 h 1181427"/>
                      <a:gd name="connsiteX170" fmla="*/ 675047 w 765104"/>
                      <a:gd name="connsiteY170" fmla="*/ 111080 h 1181427"/>
                      <a:gd name="connsiteX171" fmla="*/ 685674 w 765104"/>
                      <a:gd name="connsiteY171" fmla="*/ 124432 h 1181427"/>
                      <a:gd name="connsiteX172" fmla="*/ 672049 w 765104"/>
                      <a:gd name="connsiteY172" fmla="*/ 109582 h 1181427"/>
                      <a:gd name="connsiteX173" fmla="*/ 683903 w 765104"/>
                      <a:gd name="connsiteY173" fmla="*/ 125113 h 1181427"/>
                      <a:gd name="connsiteX174" fmla="*/ 646572 w 765104"/>
                      <a:gd name="connsiteY174" fmla="*/ 87918 h 1181427"/>
                      <a:gd name="connsiteX175" fmla="*/ 657607 w 765104"/>
                      <a:gd name="connsiteY175" fmla="*/ 100316 h 1181427"/>
                      <a:gd name="connsiteX176" fmla="*/ 626271 w 765104"/>
                      <a:gd name="connsiteY176" fmla="*/ 74975 h 1181427"/>
                      <a:gd name="connsiteX177" fmla="*/ 636353 w 765104"/>
                      <a:gd name="connsiteY177" fmla="*/ 84512 h 1181427"/>
                      <a:gd name="connsiteX178" fmla="*/ 606924 w 765104"/>
                      <a:gd name="connsiteY178" fmla="*/ 61078 h 1181427"/>
                      <a:gd name="connsiteX179" fmla="*/ 577359 w 765104"/>
                      <a:gd name="connsiteY179" fmla="*/ 41459 h 1181427"/>
                      <a:gd name="connsiteX180" fmla="*/ 560463 w 765104"/>
                      <a:gd name="connsiteY180" fmla="*/ 34374 h 1181427"/>
                      <a:gd name="connsiteX181" fmla="*/ 537711 w 765104"/>
                      <a:gd name="connsiteY181" fmla="*/ 25517 h 1181427"/>
                      <a:gd name="connsiteX182" fmla="*/ 550518 w 765104"/>
                      <a:gd name="connsiteY182" fmla="*/ 31240 h 1181427"/>
                      <a:gd name="connsiteX183" fmla="*/ 522316 w 765104"/>
                      <a:gd name="connsiteY183" fmla="*/ 21567 h 1181427"/>
                      <a:gd name="connsiteX184" fmla="*/ 506920 w 765104"/>
                      <a:gd name="connsiteY184" fmla="*/ 12166 h 1181427"/>
                      <a:gd name="connsiteX185" fmla="*/ 439750 w 765104"/>
                      <a:gd name="connsiteY185" fmla="*/ 40 h 1181427"/>
                      <a:gd name="connsiteX186" fmla="*/ 497927 w 765104"/>
                      <a:gd name="connsiteY186" fmla="*/ 9441 h 1181427"/>
                      <a:gd name="connsiteX187" fmla="*/ 483757 w 765104"/>
                      <a:gd name="connsiteY187" fmla="*/ 4809 h 1181427"/>
                      <a:gd name="connsiteX188" fmla="*/ 540163 w 765104"/>
                      <a:gd name="connsiteY188" fmla="*/ 22657 h 1181427"/>
                      <a:gd name="connsiteX189" fmla="*/ 563053 w 765104"/>
                      <a:gd name="connsiteY189" fmla="*/ 35191 h 1181427"/>
                      <a:gd name="connsiteX190" fmla="*/ 569183 w 765104"/>
                      <a:gd name="connsiteY190" fmla="*/ 35464 h 1181427"/>
                      <a:gd name="connsiteX191" fmla="*/ 524767 w 765104"/>
                      <a:gd name="connsiteY191" fmla="*/ 15572 h 1181427"/>
                      <a:gd name="connsiteX192" fmla="*/ 573135 w 765104"/>
                      <a:gd name="connsiteY192" fmla="*/ 34374 h 1181427"/>
                      <a:gd name="connsiteX193" fmla="*/ 590302 w 765104"/>
                      <a:gd name="connsiteY193" fmla="*/ 41867 h 1181427"/>
                      <a:gd name="connsiteX194" fmla="*/ 614418 w 765104"/>
                      <a:gd name="connsiteY194" fmla="*/ 56718 h 1181427"/>
                      <a:gd name="connsiteX195" fmla="*/ 621230 w 765104"/>
                      <a:gd name="connsiteY195" fmla="*/ 65302 h 1181427"/>
                      <a:gd name="connsiteX196" fmla="*/ 653520 w 765104"/>
                      <a:gd name="connsiteY196" fmla="*/ 90098 h 1181427"/>
                      <a:gd name="connsiteX197" fmla="*/ 649023 w 765104"/>
                      <a:gd name="connsiteY197" fmla="*/ 83014 h 1181427"/>
                      <a:gd name="connsiteX198" fmla="*/ 672866 w 765104"/>
                      <a:gd name="connsiteY198" fmla="*/ 107265 h 1181427"/>
                      <a:gd name="connsiteX199" fmla="*/ 697255 w 765104"/>
                      <a:gd name="connsiteY199" fmla="*/ 135468 h 1181427"/>
                      <a:gd name="connsiteX200" fmla="*/ 690170 w 765104"/>
                      <a:gd name="connsiteY200" fmla="*/ 125522 h 1181427"/>
                      <a:gd name="connsiteX201" fmla="*/ 682950 w 765104"/>
                      <a:gd name="connsiteY201" fmla="*/ 117347 h 1181427"/>
                      <a:gd name="connsiteX202" fmla="*/ 714694 w 765104"/>
                      <a:gd name="connsiteY202" fmla="*/ 159311 h 1181427"/>
                      <a:gd name="connsiteX203" fmla="*/ 735540 w 765104"/>
                      <a:gd name="connsiteY203" fmla="*/ 204136 h 1181427"/>
                      <a:gd name="connsiteX204" fmla="*/ 744804 w 765104"/>
                      <a:gd name="connsiteY204" fmla="*/ 217352 h 1181427"/>
                      <a:gd name="connsiteX205" fmla="*/ 738265 w 765104"/>
                      <a:gd name="connsiteY205" fmla="*/ 209449 h 1181427"/>
                      <a:gd name="connsiteX206" fmla="*/ 752979 w 765104"/>
                      <a:gd name="connsiteY206" fmla="*/ 247462 h 1181427"/>
                      <a:gd name="connsiteX207" fmla="*/ 759927 w 765104"/>
                      <a:gd name="connsiteY207" fmla="*/ 262585 h 1181427"/>
                      <a:gd name="connsiteX208" fmla="*/ 754886 w 765104"/>
                      <a:gd name="connsiteY208" fmla="*/ 250323 h 1181427"/>
                      <a:gd name="connsiteX209" fmla="*/ 761971 w 765104"/>
                      <a:gd name="connsiteY209" fmla="*/ 281251 h 1181427"/>
                      <a:gd name="connsiteX210" fmla="*/ 743851 w 765104"/>
                      <a:gd name="connsiteY210" fmla="*/ 231113 h 1181427"/>
                      <a:gd name="connsiteX211" fmla="*/ 748074 w 765104"/>
                      <a:gd name="connsiteY211" fmla="*/ 244737 h 1181427"/>
                      <a:gd name="connsiteX212" fmla="*/ 739218 w 765104"/>
                      <a:gd name="connsiteY212" fmla="*/ 220485 h 1181427"/>
                      <a:gd name="connsiteX213" fmla="*/ 739218 w 765104"/>
                      <a:gd name="connsiteY213" fmla="*/ 230295 h 1181427"/>
                      <a:gd name="connsiteX214" fmla="*/ 739490 w 765104"/>
                      <a:gd name="connsiteY214" fmla="*/ 229478 h 1181427"/>
                      <a:gd name="connsiteX215" fmla="*/ 732405 w 765104"/>
                      <a:gd name="connsiteY215" fmla="*/ 213673 h 1181427"/>
                      <a:gd name="connsiteX216" fmla="*/ 738674 w 765104"/>
                      <a:gd name="connsiteY216" fmla="*/ 236154 h 1181427"/>
                      <a:gd name="connsiteX217" fmla="*/ 744260 w 765104"/>
                      <a:gd name="connsiteY217" fmla="*/ 252367 h 1181427"/>
                      <a:gd name="connsiteX218" fmla="*/ 762244 w 765104"/>
                      <a:gd name="connsiteY218" fmla="*/ 308500 h 1181427"/>
                      <a:gd name="connsiteX219" fmla="*/ 763470 w 765104"/>
                      <a:gd name="connsiteY219" fmla="*/ 363952 h 1181427"/>
                      <a:gd name="connsiteX220" fmla="*/ 765105 w 765104"/>
                      <a:gd name="connsiteY220" fmla="*/ 369130 h 1181427"/>
                      <a:gd name="connsiteX221" fmla="*/ 762517 w 765104"/>
                      <a:gd name="connsiteY221" fmla="*/ 396651 h 1181427"/>
                      <a:gd name="connsiteX222" fmla="*/ 760336 w 765104"/>
                      <a:gd name="connsiteY222" fmla="*/ 397196 h 1181427"/>
                      <a:gd name="connsiteX223" fmla="*/ 761426 w 765104"/>
                      <a:gd name="connsiteY223" fmla="*/ 388886 h 1181427"/>
                      <a:gd name="connsiteX224" fmla="*/ 761155 w 765104"/>
                      <a:gd name="connsiteY224" fmla="*/ 385751 h 1181427"/>
                      <a:gd name="connsiteX225" fmla="*/ 760882 w 765104"/>
                      <a:gd name="connsiteY225" fmla="*/ 384662 h 1181427"/>
                      <a:gd name="connsiteX226" fmla="*/ 757339 w 765104"/>
                      <a:gd name="connsiteY226" fmla="*/ 423628 h 1181427"/>
                      <a:gd name="connsiteX227" fmla="*/ 752571 w 765104"/>
                      <a:gd name="connsiteY227" fmla="*/ 414227 h 1181427"/>
                      <a:gd name="connsiteX228" fmla="*/ 746166 w 765104"/>
                      <a:gd name="connsiteY228" fmla="*/ 453057 h 1181427"/>
                      <a:gd name="connsiteX229" fmla="*/ 745895 w 765104"/>
                      <a:gd name="connsiteY229" fmla="*/ 461232 h 1181427"/>
                      <a:gd name="connsiteX230" fmla="*/ 740445 w 765104"/>
                      <a:gd name="connsiteY230" fmla="*/ 478807 h 1181427"/>
                      <a:gd name="connsiteX231" fmla="*/ 732405 w 765104"/>
                      <a:gd name="connsiteY231" fmla="*/ 504558 h 1181427"/>
                      <a:gd name="connsiteX232" fmla="*/ 732405 w 765104"/>
                      <a:gd name="connsiteY232" fmla="*/ 503468 h 1181427"/>
                      <a:gd name="connsiteX233" fmla="*/ 723278 w 765104"/>
                      <a:gd name="connsiteY233" fmla="*/ 526084 h 1181427"/>
                      <a:gd name="connsiteX234" fmla="*/ 712787 w 765104"/>
                      <a:gd name="connsiteY234" fmla="*/ 550609 h 1181427"/>
                      <a:gd name="connsiteX235" fmla="*/ 703794 w 765104"/>
                      <a:gd name="connsiteY235" fmla="*/ 579221 h 1181427"/>
                      <a:gd name="connsiteX236" fmla="*/ 711969 w 765104"/>
                      <a:gd name="connsiteY236" fmla="*/ 568457 h 1181427"/>
                      <a:gd name="connsiteX237" fmla="*/ 708155 w 765104"/>
                      <a:gd name="connsiteY237" fmla="*/ 576224 h 1181427"/>
                      <a:gd name="connsiteX238" fmla="*/ 711969 w 765104"/>
                      <a:gd name="connsiteY238" fmla="*/ 571318 h 1181427"/>
                      <a:gd name="connsiteX239" fmla="*/ 737719 w 765104"/>
                      <a:gd name="connsiteY239" fmla="*/ 504558 h 1181427"/>
                      <a:gd name="connsiteX240" fmla="*/ 728865 w 765104"/>
                      <a:gd name="connsiteY240" fmla="*/ 528401 h 1181427"/>
                      <a:gd name="connsiteX241" fmla="*/ 736766 w 765104"/>
                      <a:gd name="connsiteY241" fmla="*/ 504558 h 1181427"/>
                      <a:gd name="connsiteX242" fmla="*/ 746576 w 765104"/>
                      <a:gd name="connsiteY242" fmla="*/ 473630 h 1181427"/>
                      <a:gd name="connsiteX243" fmla="*/ 749982 w 765104"/>
                      <a:gd name="connsiteY243" fmla="*/ 466273 h 1181427"/>
                      <a:gd name="connsiteX244" fmla="*/ 755023 w 765104"/>
                      <a:gd name="connsiteY244" fmla="*/ 442157 h 1181427"/>
                      <a:gd name="connsiteX245" fmla="*/ 750391 w 765104"/>
                      <a:gd name="connsiteY245" fmla="*/ 471859 h 1181427"/>
                      <a:gd name="connsiteX246" fmla="*/ 759927 w 765104"/>
                      <a:gd name="connsiteY246" fmla="*/ 431394 h 1181427"/>
                      <a:gd name="connsiteX247" fmla="*/ 759520 w 765104"/>
                      <a:gd name="connsiteY247" fmla="*/ 423083 h 1181427"/>
                      <a:gd name="connsiteX248" fmla="*/ 763061 w 765104"/>
                      <a:gd name="connsiteY248" fmla="*/ 416816 h 1181427"/>
                      <a:gd name="connsiteX249" fmla="*/ 757067 w 765104"/>
                      <a:gd name="connsiteY249" fmla="*/ 455918 h 1181427"/>
                      <a:gd name="connsiteX250" fmla="*/ 760609 w 765104"/>
                      <a:gd name="connsiteY250" fmla="*/ 445427 h 1181427"/>
                      <a:gd name="connsiteX251" fmla="*/ 752842 w 765104"/>
                      <a:gd name="connsiteY251" fmla="*/ 477990 h 1181427"/>
                      <a:gd name="connsiteX252" fmla="*/ 753933 w 765104"/>
                      <a:gd name="connsiteY252" fmla="*/ 470088 h 1181427"/>
                      <a:gd name="connsiteX253" fmla="*/ 742624 w 765104"/>
                      <a:gd name="connsiteY253" fmla="*/ 502923 h 1181427"/>
                      <a:gd name="connsiteX254" fmla="*/ 729545 w 765104"/>
                      <a:gd name="connsiteY254" fmla="*/ 535213 h 1181427"/>
                      <a:gd name="connsiteX255" fmla="*/ 700934 w 765104"/>
                      <a:gd name="connsiteY255" fmla="*/ 596388 h 1181427"/>
                      <a:gd name="connsiteX256" fmla="*/ 704067 w 765104"/>
                      <a:gd name="connsiteY256" fmla="*/ 585079 h 1181427"/>
                      <a:gd name="connsiteX257" fmla="*/ 682404 w 765104"/>
                      <a:gd name="connsiteY257" fmla="*/ 624318 h 1181427"/>
                      <a:gd name="connsiteX258" fmla="*/ 686627 w 765104"/>
                      <a:gd name="connsiteY258" fmla="*/ 613963 h 1181427"/>
                      <a:gd name="connsiteX259" fmla="*/ 678589 w 765104"/>
                      <a:gd name="connsiteY259" fmla="*/ 624727 h 1181427"/>
                      <a:gd name="connsiteX260" fmla="*/ 667961 w 765104"/>
                      <a:gd name="connsiteY260" fmla="*/ 637942 h 1181427"/>
                      <a:gd name="connsiteX261" fmla="*/ 629950 w 765104"/>
                      <a:gd name="connsiteY261" fmla="*/ 691487 h 1181427"/>
                      <a:gd name="connsiteX262" fmla="*/ 578040 w 765104"/>
                      <a:gd name="connsiteY262" fmla="*/ 745304 h 1181427"/>
                      <a:gd name="connsiteX263" fmla="*/ 579674 w 765104"/>
                      <a:gd name="connsiteY263" fmla="*/ 742443 h 1181427"/>
                      <a:gd name="connsiteX264" fmla="*/ 526675 w 765104"/>
                      <a:gd name="connsiteY264" fmla="*/ 785224 h 1181427"/>
                      <a:gd name="connsiteX265" fmla="*/ 513732 w 765104"/>
                      <a:gd name="connsiteY265" fmla="*/ 793808 h 1181427"/>
                      <a:gd name="connsiteX266" fmla="*/ 507192 w 765104"/>
                      <a:gd name="connsiteY266" fmla="*/ 798031 h 1181427"/>
                      <a:gd name="connsiteX267" fmla="*/ 495475 w 765104"/>
                      <a:gd name="connsiteY267" fmla="*/ 804707 h 1181427"/>
                      <a:gd name="connsiteX268" fmla="*/ 469725 w 765104"/>
                      <a:gd name="connsiteY268" fmla="*/ 818604 h 1181427"/>
                      <a:gd name="connsiteX269" fmla="*/ 442612 w 765104"/>
                      <a:gd name="connsiteY269" fmla="*/ 830731 h 1181427"/>
                      <a:gd name="connsiteX270" fmla="*/ 416589 w 765104"/>
                      <a:gd name="connsiteY270" fmla="*/ 838224 h 1181427"/>
                      <a:gd name="connsiteX271" fmla="*/ 393428 w 765104"/>
                      <a:gd name="connsiteY271" fmla="*/ 843129 h 1181427"/>
                      <a:gd name="connsiteX272" fmla="*/ 417678 w 765104"/>
                      <a:gd name="connsiteY272" fmla="*/ 834681 h 1181427"/>
                      <a:gd name="connsiteX273" fmla="*/ 423810 w 765104"/>
                      <a:gd name="connsiteY273" fmla="*/ 830594 h 1181427"/>
                      <a:gd name="connsiteX274" fmla="*/ 505285 w 765104"/>
                      <a:gd name="connsiteY274" fmla="*/ 795988 h 1181427"/>
                      <a:gd name="connsiteX275" fmla="*/ 490569 w 765104"/>
                      <a:gd name="connsiteY275" fmla="*/ 802528 h 1181427"/>
                      <a:gd name="connsiteX276" fmla="*/ 502695 w 765104"/>
                      <a:gd name="connsiteY276" fmla="*/ 795988 h 1181427"/>
                      <a:gd name="connsiteX277" fmla="*/ 509917 w 765104"/>
                      <a:gd name="connsiteY277" fmla="*/ 791900 h 1181427"/>
                      <a:gd name="connsiteX278" fmla="*/ 525722 w 765104"/>
                      <a:gd name="connsiteY278" fmla="*/ 781682 h 1181427"/>
                      <a:gd name="connsiteX279" fmla="*/ 520681 w 765104"/>
                      <a:gd name="connsiteY279" fmla="*/ 783316 h 1181427"/>
                      <a:gd name="connsiteX280" fmla="*/ 539483 w 765104"/>
                      <a:gd name="connsiteY280" fmla="*/ 771872 h 1181427"/>
                      <a:gd name="connsiteX281" fmla="*/ 555831 w 765104"/>
                      <a:gd name="connsiteY281" fmla="*/ 756340 h 1181427"/>
                      <a:gd name="connsiteX282" fmla="*/ 575043 w 765104"/>
                      <a:gd name="connsiteY282" fmla="*/ 738492 h 1181427"/>
                      <a:gd name="connsiteX283" fmla="*/ 552562 w 765104"/>
                      <a:gd name="connsiteY283" fmla="*/ 762608 h 1181427"/>
                      <a:gd name="connsiteX284" fmla="*/ 548339 w 765104"/>
                      <a:gd name="connsiteY284" fmla="*/ 768057 h 1181427"/>
                      <a:gd name="connsiteX285" fmla="*/ 595343 w 765104"/>
                      <a:gd name="connsiteY285" fmla="*/ 724867 h 1181427"/>
                      <a:gd name="connsiteX286" fmla="*/ 587305 w 765104"/>
                      <a:gd name="connsiteY286" fmla="*/ 733587 h 1181427"/>
                      <a:gd name="connsiteX287" fmla="*/ 618777 w 765104"/>
                      <a:gd name="connsiteY287" fmla="*/ 703340 h 1181427"/>
                      <a:gd name="connsiteX288" fmla="*/ 637579 w 765104"/>
                      <a:gd name="connsiteY288" fmla="*/ 677318 h 1181427"/>
                      <a:gd name="connsiteX289" fmla="*/ 610466 w 765104"/>
                      <a:gd name="connsiteY289" fmla="*/ 707019 h 1181427"/>
                      <a:gd name="connsiteX290" fmla="*/ 577767 w 765104"/>
                      <a:gd name="connsiteY290" fmla="*/ 738219 h 1181427"/>
                      <a:gd name="connsiteX291" fmla="*/ 605834 w 765104"/>
                      <a:gd name="connsiteY291" fmla="*/ 705384 h 1181427"/>
                      <a:gd name="connsiteX292" fmla="*/ 607878 w 765104"/>
                      <a:gd name="connsiteY292" fmla="*/ 703477 h 1181427"/>
                      <a:gd name="connsiteX293" fmla="*/ 603790 w 765104"/>
                      <a:gd name="connsiteY293" fmla="*/ 699662 h 1181427"/>
                      <a:gd name="connsiteX294" fmla="*/ 555559 w 765104"/>
                      <a:gd name="connsiteY294" fmla="*/ 747212 h 1181427"/>
                      <a:gd name="connsiteX295" fmla="*/ 579538 w 765104"/>
                      <a:gd name="connsiteY295" fmla="*/ 728546 h 1181427"/>
                      <a:gd name="connsiteX296" fmla="*/ 561827 w 765104"/>
                      <a:gd name="connsiteY296" fmla="*/ 745985 h 1181427"/>
                      <a:gd name="connsiteX297" fmla="*/ 564961 w 765104"/>
                      <a:gd name="connsiteY297" fmla="*/ 742171 h 1181427"/>
                      <a:gd name="connsiteX298" fmla="*/ 514549 w 765104"/>
                      <a:gd name="connsiteY298" fmla="*/ 780183 h 1181427"/>
                      <a:gd name="connsiteX299" fmla="*/ 531716 w 765104"/>
                      <a:gd name="connsiteY299" fmla="*/ 765741 h 1181427"/>
                      <a:gd name="connsiteX300" fmla="*/ 510871 w 765104"/>
                      <a:gd name="connsiteY300" fmla="*/ 779093 h 1181427"/>
                      <a:gd name="connsiteX301" fmla="*/ 506374 w 765104"/>
                      <a:gd name="connsiteY301" fmla="*/ 785497 h 1181427"/>
                      <a:gd name="connsiteX302" fmla="*/ 499835 w 765104"/>
                      <a:gd name="connsiteY302" fmla="*/ 789584 h 1181427"/>
                      <a:gd name="connsiteX303" fmla="*/ 490978 w 765104"/>
                      <a:gd name="connsiteY303" fmla="*/ 794489 h 1181427"/>
                      <a:gd name="connsiteX304" fmla="*/ 474902 w 765104"/>
                      <a:gd name="connsiteY304" fmla="*/ 803209 h 1181427"/>
                      <a:gd name="connsiteX305" fmla="*/ 449152 w 765104"/>
                      <a:gd name="connsiteY305" fmla="*/ 814108 h 1181427"/>
                      <a:gd name="connsiteX306" fmla="*/ 431030 w 765104"/>
                      <a:gd name="connsiteY306" fmla="*/ 819967 h 1181427"/>
                      <a:gd name="connsiteX307" fmla="*/ 418633 w 765104"/>
                      <a:gd name="connsiteY307" fmla="*/ 822692 h 1181427"/>
                      <a:gd name="connsiteX308" fmla="*/ 413455 w 765104"/>
                      <a:gd name="connsiteY308" fmla="*/ 824599 h 1181427"/>
                      <a:gd name="connsiteX309" fmla="*/ 394926 w 765104"/>
                      <a:gd name="connsiteY309" fmla="*/ 832502 h 1181427"/>
                      <a:gd name="connsiteX310" fmla="*/ 374489 w 765104"/>
                      <a:gd name="connsiteY310" fmla="*/ 839314 h 1181427"/>
                      <a:gd name="connsiteX311" fmla="*/ 364407 w 765104"/>
                      <a:gd name="connsiteY311" fmla="*/ 842584 h 1181427"/>
                      <a:gd name="connsiteX312" fmla="*/ 361681 w 765104"/>
                      <a:gd name="connsiteY312" fmla="*/ 843129 h 1181427"/>
                      <a:gd name="connsiteX313" fmla="*/ 360183 w 765104"/>
                      <a:gd name="connsiteY313" fmla="*/ 843129 h 1181427"/>
                      <a:gd name="connsiteX314" fmla="*/ 359637 w 765104"/>
                      <a:gd name="connsiteY314" fmla="*/ 835772 h 1181427"/>
                      <a:gd name="connsiteX315" fmla="*/ 374897 w 765104"/>
                      <a:gd name="connsiteY315" fmla="*/ 819013 h 1181427"/>
                      <a:gd name="connsiteX316" fmla="*/ 366313 w 765104"/>
                      <a:gd name="connsiteY316" fmla="*/ 824190 h 1181427"/>
                      <a:gd name="connsiteX317" fmla="*/ 340155 w 765104"/>
                      <a:gd name="connsiteY317" fmla="*/ 849260 h 1181427"/>
                      <a:gd name="connsiteX318" fmla="*/ 340428 w 765104"/>
                      <a:gd name="connsiteY318" fmla="*/ 851031 h 1181427"/>
                      <a:gd name="connsiteX319" fmla="*/ 371083 w 765104"/>
                      <a:gd name="connsiteY319" fmla="*/ 841494 h 1181427"/>
                      <a:gd name="connsiteX320" fmla="*/ 385933 w 765104"/>
                      <a:gd name="connsiteY320" fmla="*/ 837134 h 1181427"/>
                      <a:gd name="connsiteX321" fmla="*/ 399558 w 765104"/>
                      <a:gd name="connsiteY321" fmla="*/ 832774 h 1181427"/>
                      <a:gd name="connsiteX322" fmla="*/ 425852 w 765104"/>
                      <a:gd name="connsiteY322" fmla="*/ 823782 h 1181427"/>
                      <a:gd name="connsiteX323" fmla="*/ 412773 w 765104"/>
                      <a:gd name="connsiteY323" fmla="*/ 829640 h 1181427"/>
                      <a:gd name="connsiteX324" fmla="*/ 462776 w 765104"/>
                      <a:gd name="connsiteY324" fmla="*/ 811519 h 1181427"/>
                      <a:gd name="connsiteX325" fmla="*/ 408551 w 765104"/>
                      <a:gd name="connsiteY325" fmla="*/ 833728 h 1181427"/>
                      <a:gd name="connsiteX326" fmla="*/ 425172 w 765104"/>
                      <a:gd name="connsiteY326" fmla="*/ 829640 h 1181427"/>
                      <a:gd name="connsiteX327" fmla="*/ 400784 w 765104"/>
                      <a:gd name="connsiteY327" fmla="*/ 836725 h 1181427"/>
                      <a:gd name="connsiteX328" fmla="*/ 392200 w 765104"/>
                      <a:gd name="connsiteY328" fmla="*/ 838360 h 1181427"/>
                      <a:gd name="connsiteX329" fmla="*/ 370810 w 765104"/>
                      <a:gd name="connsiteY329" fmla="*/ 844355 h 1181427"/>
                      <a:gd name="connsiteX330" fmla="*/ 370810 w 765104"/>
                      <a:gd name="connsiteY330" fmla="*/ 845309 h 1181427"/>
                      <a:gd name="connsiteX331" fmla="*/ 360455 w 765104"/>
                      <a:gd name="connsiteY331" fmla="*/ 848033 h 1181427"/>
                      <a:gd name="connsiteX332" fmla="*/ 353643 w 765104"/>
                      <a:gd name="connsiteY332" fmla="*/ 849941 h 1181427"/>
                      <a:gd name="connsiteX333" fmla="*/ 350101 w 765104"/>
                      <a:gd name="connsiteY333" fmla="*/ 850350 h 1181427"/>
                      <a:gd name="connsiteX334" fmla="*/ 352825 w 765104"/>
                      <a:gd name="connsiteY334" fmla="*/ 850758 h 1181427"/>
                      <a:gd name="connsiteX335" fmla="*/ 362907 w 765104"/>
                      <a:gd name="connsiteY335" fmla="*/ 848306 h 1181427"/>
                      <a:gd name="connsiteX336" fmla="*/ 385933 w 765104"/>
                      <a:gd name="connsiteY336" fmla="*/ 842311 h 1181427"/>
                      <a:gd name="connsiteX337" fmla="*/ 402691 w 765104"/>
                      <a:gd name="connsiteY337" fmla="*/ 839722 h 1181427"/>
                      <a:gd name="connsiteX338" fmla="*/ 385524 w 765104"/>
                      <a:gd name="connsiteY338" fmla="*/ 844627 h 1181427"/>
                      <a:gd name="connsiteX339" fmla="*/ 363725 w 765104"/>
                      <a:gd name="connsiteY339" fmla="*/ 849668 h 1181427"/>
                      <a:gd name="connsiteX340" fmla="*/ 351599 w 765104"/>
                      <a:gd name="connsiteY340" fmla="*/ 852393 h 1181427"/>
                      <a:gd name="connsiteX341" fmla="*/ 348057 w 765104"/>
                      <a:gd name="connsiteY341" fmla="*/ 852666 h 1181427"/>
                      <a:gd name="connsiteX342" fmla="*/ 345605 w 765104"/>
                      <a:gd name="connsiteY342" fmla="*/ 852666 h 1181427"/>
                      <a:gd name="connsiteX343" fmla="*/ 334841 w 765104"/>
                      <a:gd name="connsiteY343" fmla="*/ 852666 h 1181427"/>
                      <a:gd name="connsiteX344" fmla="*/ 346422 w 765104"/>
                      <a:gd name="connsiteY344" fmla="*/ 838360 h 1181427"/>
                      <a:gd name="connsiteX345" fmla="*/ 345876 w 765104"/>
                      <a:gd name="connsiteY345" fmla="*/ 839450 h 1181427"/>
                      <a:gd name="connsiteX346" fmla="*/ 376397 w 765104"/>
                      <a:gd name="connsiteY346" fmla="*/ 804980 h 1181427"/>
                      <a:gd name="connsiteX347" fmla="*/ 386479 w 765104"/>
                      <a:gd name="connsiteY347" fmla="*/ 792717 h 1181427"/>
                      <a:gd name="connsiteX348" fmla="*/ 394244 w 765104"/>
                      <a:gd name="connsiteY348" fmla="*/ 782635 h 1181427"/>
                      <a:gd name="connsiteX349" fmla="*/ 417134 w 765104"/>
                      <a:gd name="connsiteY349" fmla="*/ 751708 h 1181427"/>
                      <a:gd name="connsiteX350" fmla="*/ 428851 w 765104"/>
                      <a:gd name="connsiteY350" fmla="*/ 735358 h 1181427"/>
                      <a:gd name="connsiteX351" fmla="*/ 434436 w 765104"/>
                      <a:gd name="connsiteY351" fmla="*/ 726502 h 1181427"/>
                      <a:gd name="connsiteX352" fmla="*/ 437571 w 765104"/>
                      <a:gd name="connsiteY352" fmla="*/ 721325 h 1181427"/>
                      <a:gd name="connsiteX353" fmla="*/ 448333 w 765104"/>
                      <a:gd name="connsiteY353" fmla="*/ 701842 h 1181427"/>
                      <a:gd name="connsiteX354" fmla="*/ 449015 w 765104"/>
                      <a:gd name="connsiteY354" fmla="*/ 702523 h 1181427"/>
                      <a:gd name="connsiteX355" fmla="*/ 458144 w 765104"/>
                      <a:gd name="connsiteY355" fmla="*/ 685492 h 1181427"/>
                      <a:gd name="connsiteX356" fmla="*/ 438660 w 765104"/>
                      <a:gd name="connsiteY356" fmla="*/ 719554 h 1181427"/>
                      <a:gd name="connsiteX357" fmla="*/ 441248 w 765104"/>
                      <a:gd name="connsiteY357" fmla="*/ 718736 h 1181427"/>
                      <a:gd name="connsiteX358" fmla="*/ 419995 w 765104"/>
                      <a:gd name="connsiteY358" fmla="*/ 750754 h 1181427"/>
                      <a:gd name="connsiteX359" fmla="*/ 395743 w 765104"/>
                      <a:gd name="connsiteY359" fmla="*/ 784679 h 1181427"/>
                      <a:gd name="connsiteX360" fmla="*/ 418633 w 765104"/>
                      <a:gd name="connsiteY360" fmla="*/ 755523 h 1181427"/>
                      <a:gd name="connsiteX361" fmla="*/ 429804 w 765104"/>
                      <a:gd name="connsiteY361" fmla="*/ 739854 h 1181427"/>
                      <a:gd name="connsiteX362" fmla="*/ 438660 w 765104"/>
                      <a:gd name="connsiteY362" fmla="*/ 725821 h 1181427"/>
                      <a:gd name="connsiteX363" fmla="*/ 450650 w 765104"/>
                      <a:gd name="connsiteY363" fmla="*/ 701705 h 1181427"/>
                      <a:gd name="connsiteX364" fmla="*/ 458825 w 765104"/>
                      <a:gd name="connsiteY364" fmla="*/ 690942 h 1181427"/>
                      <a:gd name="connsiteX365" fmla="*/ 461278 w 765104"/>
                      <a:gd name="connsiteY365" fmla="*/ 684947 h 1181427"/>
                      <a:gd name="connsiteX366" fmla="*/ 454873 w 765104"/>
                      <a:gd name="connsiteY366" fmla="*/ 703886 h 1181427"/>
                      <a:gd name="connsiteX367" fmla="*/ 452012 w 765104"/>
                      <a:gd name="connsiteY367" fmla="*/ 706883 h 1181427"/>
                      <a:gd name="connsiteX368" fmla="*/ 445609 w 765104"/>
                      <a:gd name="connsiteY368" fmla="*/ 720235 h 1181427"/>
                      <a:gd name="connsiteX369" fmla="*/ 440432 w 765104"/>
                      <a:gd name="connsiteY369" fmla="*/ 729091 h 1181427"/>
                      <a:gd name="connsiteX370" fmla="*/ 427624 w 765104"/>
                      <a:gd name="connsiteY370" fmla="*/ 748438 h 1181427"/>
                      <a:gd name="connsiteX371" fmla="*/ 437571 w 765104"/>
                      <a:gd name="connsiteY371" fmla="*/ 731952 h 1181427"/>
                      <a:gd name="connsiteX372" fmla="*/ 397378 w 765104"/>
                      <a:gd name="connsiteY372" fmla="*/ 786042 h 1181427"/>
                      <a:gd name="connsiteX373" fmla="*/ 388794 w 765104"/>
                      <a:gd name="connsiteY373" fmla="*/ 797077 h 1181427"/>
                      <a:gd name="connsiteX374" fmla="*/ 380483 w 765104"/>
                      <a:gd name="connsiteY374" fmla="*/ 807159 h 1181427"/>
                      <a:gd name="connsiteX375" fmla="*/ 370128 w 765104"/>
                      <a:gd name="connsiteY375" fmla="*/ 820512 h 1181427"/>
                      <a:gd name="connsiteX376" fmla="*/ 390429 w 765104"/>
                      <a:gd name="connsiteY376" fmla="*/ 797623 h 1181427"/>
                      <a:gd name="connsiteX377" fmla="*/ 407732 w 765104"/>
                      <a:gd name="connsiteY377" fmla="*/ 776641 h 1181427"/>
                      <a:gd name="connsiteX378" fmla="*/ 424083 w 765104"/>
                      <a:gd name="connsiteY378" fmla="*/ 756340 h 1181427"/>
                      <a:gd name="connsiteX379" fmla="*/ 437707 w 765104"/>
                      <a:gd name="connsiteY379" fmla="*/ 737130 h 1181427"/>
                      <a:gd name="connsiteX380" fmla="*/ 447108 w 765104"/>
                      <a:gd name="connsiteY380" fmla="*/ 722551 h 1181427"/>
                      <a:gd name="connsiteX381" fmla="*/ 454329 w 765104"/>
                      <a:gd name="connsiteY381" fmla="*/ 710289 h 1181427"/>
                      <a:gd name="connsiteX382" fmla="*/ 467954 w 765104"/>
                      <a:gd name="connsiteY382" fmla="*/ 685765 h 1181427"/>
                      <a:gd name="connsiteX383" fmla="*/ 472722 w 765104"/>
                      <a:gd name="connsiteY383" fmla="*/ 655382 h 1181427"/>
                      <a:gd name="connsiteX384" fmla="*/ 502832 w 765104"/>
                      <a:gd name="connsiteY384" fmla="*/ 582354 h 1181427"/>
                      <a:gd name="connsiteX385" fmla="*/ 502832 w 765104"/>
                      <a:gd name="connsiteY385" fmla="*/ 584398 h 1181427"/>
                      <a:gd name="connsiteX386" fmla="*/ 511142 w 765104"/>
                      <a:gd name="connsiteY386" fmla="*/ 557830 h 1181427"/>
                      <a:gd name="connsiteX387" fmla="*/ 513459 w 765104"/>
                      <a:gd name="connsiteY387" fmla="*/ 558375 h 1181427"/>
                      <a:gd name="connsiteX388" fmla="*/ 521224 w 765104"/>
                      <a:gd name="connsiteY388" fmla="*/ 524314 h 1181427"/>
                      <a:gd name="connsiteX389" fmla="*/ 518364 w 765104"/>
                      <a:gd name="connsiteY389" fmla="*/ 542434 h 1181427"/>
                      <a:gd name="connsiteX390" fmla="*/ 510871 w 765104"/>
                      <a:gd name="connsiteY390" fmla="*/ 568729 h 1181427"/>
                      <a:gd name="connsiteX391" fmla="*/ 512097 w 765104"/>
                      <a:gd name="connsiteY391" fmla="*/ 562463 h 1181427"/>
                      <a:gd name="connsiteX392" fmla="*/ 493975 w 765104"/>
                      <a:gd name="connsiteY392" fmla="*/ 613282 h 1181427"/>
                      <a:gd name="connsiteX393" fmla="*/ 488254 w 765104"/>
                      <a:gd name="connsiteY393" fmla="*/ 622547 h 1181427"/>
                      <a:gd name="connsiteX394" fmla="*/ 479534 w 765104"/>
                      <a:gd name="connsiteY394" fmla="*/ 646935 h 1181427"/>
                      <a:gd name="connsiteX395" fmla="*/ 489343 w 765104"/>
                      <a:gd name="connsiteY395" fmla="*/ 630994 h 1181427"/>
                      <a:gd name="connsiteX396" fmla="*/ 502832 w 765104"/>
                      <a:gd name="connsiteY396" fmla="*/ 595707 h 1181427"/>
                      <a:gd name="connsiteX397" fmla="*/ 488390 w 765104"/>
                      <a:gd name="connsiteY397" fmla="*/ 633582 h 1181427"/>
                      <a:gd name="connsiteX398" fmla="*/ 489480 w 765104"/>
                      <a:gd name="connsiteY398" fmla="*/ 645845 h 1181427"/>
                      <a:gd name="connsiteX399" fmla="*/ 492206 w 765104"/>
                      <a:gd name="connsiteY399" fmla="*/ 631403 h 1181427"/>
                      <a:gd name="connsiteX400" fmla="*/ 502559 w 765104"/>
                      <a:gd name="connsiteY400" fmla="*/ 601156 h 1181427"/>
                      <a:gd name="connsiteX401" fmla="*/ 512914 w 765104"/>
                      <a:gd name="connsiteY401" fmla="*/ 567094 h 1181427"/>
                      <a:gd name="connsiteX402" fmla="*/ 512914 w 765104"/>
                      <a:gd name="connsiteY402" fmla="*/ 568185 h 1181427"/>
                      <a:gd name="connsiteX403" fmla="*/ 519999 w 765104"/>
                      <a:gd name="connsiteY403" fmla="*/ 542707 h 1181427"/>
                      <a:gd name="connsiteX404" fmla="*/ 518364 w 765104"/>
                      <a:gd name="connsiteY404" fmla="*/ 554696 h 1181427"/>
                      <a:gd name="connsiteX405" fmla="*/ 525040 w 765104"/>
                      <a:gd name="connsiteY405" fmla="*/ 518727 h 1181427"/>
                      <a:gd name="connsiteX406" fmla="*/ 531035 w 765104"/>
                      <a:gd name="connsiteY406" fmla="*/ 497473 h 1181427"/>
                      <a:gd name="connsiteX407" fmla="*/ 528719 w 765104"/>
                      <a:gd name="connsiteY407" fmla="*/ 492568 h 1181427"/>
                      <a:gd name="connsiteX408" fmla="*/ 525449 w 765104"/>
                      <a:gd name="connsiteY408" fmla="*/ 515048 h 1181427"/>
                      <a:gd name="connsiteX409" fmla="*/ 526811 w 765104"/>
                      <a:gd name="connsiteY409" fmla="*/ 495429 h 1181427"/>
                      <a:gd name="connsiteX410" fmla="*/ 527357 w 765104"/>
                      <a:gd name="connsiteY410" fmla="*/ 493794 h 1181427"/>
                      <a:gd name="connsiteX411" fmla="*/ 527629 w 765104"/>
                      <a:gd name="connsiteY411" fmla="*/ 481941 h 1181427"/>
                      <a:gd name="connsiteX412" fmla="*/ 532398 w 765104"/>
                      <a:gd name="connsiteY412" fmla="*/ 460005 h 1181427"/>
                      <a:gd name="connsiteX413" fmla="*/ 529537 w 765104"/>
                      <a:gd name="connsiteY413" fmla="*/ 464093 h 1181427"/>
                      <a:gd name="connsiteX414" fmla="*/ 531579 w 765104"/>
                      <a:gd name="connsiteY414" fmla="*/ 402374 h 1181427"/>
                      <a:gd name="connsiteX415" fmla="*/ 527629 w 765104"/>
                      <a:gd name="connsiteY415" fmla="*/ 374307 h 1181427"/>
                      <a:gd name="connsiteX416" fmla="*/ 520544 w 765104"/>
                      <a:gd name="connsiteY416" fmla="*/ 352780 h 1181427"/>
                      <a:gd name="connsiteX417" fmla="*/ 525313 w 765104"/>
                      <a:gd name="connsiteY417" fmla="*/ 351418 h 1181427"/>
                      <a:gd name="connsiteX418" fmla="*/ 532125 w 765104"/>
                      <a:gd name="connsiteY418" fmla="*/ 373762 h 1181427"/>
                      <a:gd name="connsiteX419" fmla="*/ 536893 w 765104"/>
                      <a:gd name="connsiteY419" fmla="*/ 401147 h 1181427"/>
                      <a:gd name="connsiteX420" fmla="*/ 533623 w 765104"/>
                      <a:gd name="connsiteY420" fmla="*/ 389975 h 1181427"/>
                      <a:gd name="connsiteX421" fmla="*/ 530899 w 765104"/>
                      <a:gd name="connsiteY421" fmla="*/ 377032 h 1181427"/>
                      <a:gd name="connsiteX422" fmla="*/ 527357 w 765104"/>
                      <a:gd name="connsiteY422" fmla="*/ 363816 h 1181427"/>
                      <a:gd name="connsiteX423" fmla="*/ 531988 w 765104"/>
                      <a:gd name="connsiteY423" fmla="*/ 389157 h 1181427"/>
                      <a:gd name="connsiteX424" fmla="*/ 533623 w 765104"/>
                      <a:gd name="connsiteY424" fmla="*/ 410412 h 1181427"/>
                      <a:gd name="connsiteX425" fmla="*/ 534985 w 765104"/>
                      <a:gd name="connsiteY425" fmla="*/ 450332 h 1181427"/>
                      <a:gd name="connsiteX426" fmla="*/ 531852 w 765104"/>
                      <a:gd name="connsiteY426" fmla="*/ 485483 h 1181427"/>
                      <a:gd name="connsiteX427" fmla="*/ 531852 w 765104"/>
                      <a:gd name="connsiteY427" fmla="*/ 499381 h 1181427"/>
                      <a:gd name="connsiteX428" fmla="*/ 538937 w 765104"/>
                      <a:gd name="connsiteY428" fmla="*/ 419132 h 1181427"/>
                      <a:gd name="connsiteX429" fmla="*/ 540163 w 765104"/>
                      <a:gd name="connsiteY429" fmla="*/ 427852 h 1181427"/>
                      <a:gd name="connsiteX430" fmla="*/ 536213 w 765104"/>
                      <a:gd name="connsiteY430" fmla="*/ 388886 h 1181427"/>
                      <a:gd name="connsiteX431" fmla="*/ 536213 w 765104"/>
                      <a:gd name="connsiteY431" fmla="*/ 390520 h 1181427"/>
                      <a:gd name="connsiteX432" fmla="*/ 532943 w 765104"/>
                      <a:gd name="connsiteY432" fmla="*/ 363816 h 1181427"/>
                      <a:gd name="connsiteX433" fmla="*/ 524903 w 765104"/>
                      <a:gd name="connsiteY433" fmla="*/ 345287 h 1181427"/>
                      <a:gd name="connsiteX434" fmla="*/ 520544 w 765104"/>
                      <a:gd name="connsiteY434" fmla="*/ 334523 h 1181427"/>
                      <a:gd name="connsiteX435" fmla="*/ 515912 w 765104"/>
                      <a:gd name="connsiteY435" fmla="*/ 324986 h 1181427"/>
                      <a:gd name="connsiteX436" fmla="*/ 514549 w 765104"/>
                      <a:gd name="connsiteY436" fmla="*/ 326621 h 1181427"/>
                      <a:gd name="connsiteX437" fmla="*/ 512914 w 765104"/>
                      <a:gd name="connsiteY437" fmla="*/ 324714 h 1181427"/>
                      <a:gd name="connsiteX438" fmla="*/ 510462 w 765104"/>
                      <a:gd name="connsiteY438" fmla="*/ 322125 h 1181427"/>
                      <a:gd name="connsiteX439" fmla="*/ 506238 w 765104"/>
                      <a:gd name="connsiteY439" fmla="*/ 317765 h 1181427"/>
                      <a:gd name="connsiteX440" fmla="*/ 495475 w 765104"/>
                      <a:gd name="connsiteY440" fmla="*/ 309862 h 1181427"/>
                      <a:gd name="connsiteX441" fmla="*/ 493975 w 765104"/>
                      <a:gd name="connsiteY441" fmla="*/ 310953 h 1181427"/>
                      <a:gd name="connsiteX442" fmla="*/ 506101 w 765104"/>
                      <a:gd name="connsiteY442" fmla="*/ 321035 h 1181427"/>
                      <a:gd name="connsiteX443" fmla="*/ 511552 w 765104"/>
                      <a:gd name="connsiteY443" fmla="*/ 326621 h 1181427"/>
                      <a:gd name="connsiteX444" fmla="*/ 514277 w 765104"/>
                      <a:gd name="connsiteY444" fmla="*/ 330708 h 1181427"/>
                      <a:gd name="connsiteX445" fmla="*/ 512777 w 765104"/>
                      <a:gd name="connsiteY445" fmla="*/ 328392 h 1181427"/>
                      <a:gd name="connsiteX446" fmla="*/ 512233 w 765104"/>
                      <a:gd name="connsiteY446" fmla="*/ 327847 h 1181427"/>
                      <a:gd name="connsiteX447" fmla="*/ 511279 w 765104"/>
                      <a:gd name="connsiteY447" fmla="*/ 327166 h 1181427"/>
                      <a:gd name="connsiteX448" fmla="*/ 508964 w 765104"/>
                      <a:gd name="connsiteY448" fmla="*/ 325667 h 1181427"/>
                      <a:gd name="connsiteX449" fmla="*/ 499835 w 765104"/>
                      <a:gd name="connsiteY449" fmla="*/ 318855 h 1181427"/>
                      <a:gd name="connsiteX450" fmla="*/ 500924 w 765104"/>
                      <a:gd name="connsiteY450" fmla="*/ 317901 h 1181427"/>
                      <a:gd name="connsiteX451" fmla="*/ 488663 w 765104"/>
                      <a:gd name="connsiteY451" fmla="*/ 307546 h 1181427"/>
                      <a:gd name="connsiteX452" fmla="*/ 476810 w 765104"/>
                      <a:gd name="connsiteY452" fmla="*/ 301824 h 1181427"/>
                      <a:gd name="connsiteX453" fmla="*/ 479943 w 765104"/>
                      <a:gd name="connsiteY453" fmla="*/ 303050 h 1181427"/>
                      <a:gd name="connsiteX454" fmla="*/ 457462 w 765104"/>
                      <a:gd name="connsiteY454" fmla="*/ 293104 h 1181427"/>
                      <a:gd name="connsiteX455" fmla="*/ 493704 w 765104"/>
                      <a:gd name="connsiteY455" fmla="*/ 313405 h 1181427"/>
                      <a:gd name="connsiteX456" fmla="*/ 471360 w 765104"/>
                      <a:gd name="connsiteY456" fmla="*/ 301824 h 1181427"/>
                      <a:gd name="connsiteX457" fmla="*/ 452421 w 765104"/>
                      <a:gd name="connsiteY457" fmla="*/ 294603 h 1181427"/>
                      <a:gd name="connsiteX458" fmla="*/ 417678 w 765104"/>
                      <a:gd name="connsiteY458" fmla="*/ 285475 h 1181427"/>
                      <a:gd name="connsiteX459" fmla="*/ 428987 w 765104"/>
                      <a:gd name="connsiteY459" fmla="*/ 284384 h 1181427"/>
                      <a:gd name="connsiteX460" fmla="*/ 458552 w 765104"/>
                      <a:gd name="connsiteY460" fmla="*/ 291606 h 1181427"/>
                      <a:gd name="connsiteX461" fmla="*/ 452285 w 765104"/>
                      <a:gd name="connsiteY461" fmla="*/ 289425 h 1181427"/>
                      <a:gd name="connsiteX462" fmla="*/ 490025 w 765104"/>
                      <a:gd name="connsiteY462" fmla="*/ 306456 h 1181427"/>
                      <a:gd name="connsiteX463" fmla="*/ 481851 w 765104"/>
                      <a:gd name="connsiteY463" fmla="*/ 298826 h 1181427"/>
                      <a:gd name="connsiteX464" fmla="*/ 448470 w 765104"/>
                      <a:gd name="connsiteY464" fmla="*/ 286565 h 1181427"/>
                      <a:gd name="connsiteX465" fmla="*/ 452558 w 765104"/>
                      <a:gd name="connsiteY465" fmla="*/ 284930 h 1181427"/>
                      <a:gd name="connsiteX466" fmla="*/ 425852 w 765104"/>
                      <a:gd name="connsiteY466" fmla="*/ 277845 h 1181427"/>
                      <a:gd name="connsiteX467" fmla="*/ 428442 w 765104"/>
                      <a:gd name="connsiteY467" fmla="*/ 278118 h 1181427"/>
                      <a:gd name="connsiteX468" fmla="*/ 382936 w 765104"/>
                      <a:gd name="connsiteY468" fmla="*/ 279072 h 1181427"/>
                      <a:gd name="connsiteX469" fmla="*/ 350510 w 765104"/>
                      <a:gd name="connsiteY469" fmla="*/ 294603 h 1181427"/>
                      <a:gd name="connsiteX470" fmla="*/ 344650 w 765104"/>
                      <a:gd name="connsiteY470" fmla="*/ 300870 h 1181427"/>
                      <a:gd name="connsiteX471" fmla="*/ 307319 w 765104"/>
                      <a:gd name="connsiteY471" fmla="*/ 333978 h 1181427"/>
                      <a:gd name="connsiteX472" fmla="*/ 324214 w 765104"/>
                      <a:gd name="connsiteY472" fmla="*/ 318719 h 1181427"/>
                      <a:gd name="connsiteX473" fmla="*/ 309636 w 765104"/>
                      <a:gd name="connsiteY473" fmla="*/ 335477 h 1181427"/>
                      <a:gd name="connsiteX474" fmla="*/ 300507 w 765104"/>
                      <a:gd name="connsiteY474" fmla="*/ 351145 h 1181427"/>
                      <a:gd name="connsiteX475" fmla="*/ 297237 w 765104"/>
                      <a:gd name="connsiteY475" fmla="*/ 352099 h 1181427"/>
                      <a:gd name="connsiteX476" fmla="*/ 283203 w 765104"/>
                      <a:gd name="connsiteY476" fmla="*/ 377441 h 1181427"/>
                      <a:gd name="connsiteX477" fmla="*/ 277073 w 765104"/>
                      <a:gd name="connsiteY477" fmla="*/ 391883 h 1181427"/>
                      <a:gd name="connsiteX478" fmla="*/ 272305 w 765104"/>
                      <a:gd name="connsiteY478" fmla="*/ 406869 h 1181427"/>
                      <a:gd name="connsiteX479" fmla="*/ 265629 w 765104"/>
                      <a:gd name="connsiteY479" fmla="*/ 434937 h 1181427"/>
                      <a:gd name="connsiteX480" fmla="*/ 263312 w 765104"/>
                      <a:gd name="connsiteY480" fmla="*/ 456463 h 1181427"/>
                      <a:gd name="connsiteX481" fmla="*/ 258951 w 765104"/>
                      <a:gd name="connsiteY481" fmla="*/ 486301 h 1181427"/>
                      <a:gd name="connsiteX482" fmla="*/ 257453 w 765104"/>
                      <a:gd name="connsiteY482" fmla="*/ 501833 h 1181427"/>
                      <a:gd name="connsiteX483" fmla="*/ 257589 w 765104"/>
                      <a:gd name="connsiteY483" fmla="*/ 524859 h 1181427"/>
                      <a:gd name="connsiteX484" fmla="*/ 260179 w 765104"/>
                      <a:gd name="connsiteY484" fmla="*/ 543661 h 1181427"/>
                      <a:gd name="connsiteX485" fmla="*/ 258407 w 765104"/>
                      <a:gd name="connsiteY485" fmla="*/ 547611 h 1181427"/>
                      <a:gd name="connsiteX486" fmla="*/ 266991 w 765104"/>
                      <a:gd name="connsiteY486" fmla="*/ 620367 h 1181427"/>
                      <a:gd name="connsiteX487" fmla="*/ 270397 w 765104"/>
                      <a:gd name="connsiteY487" fmla="*/ 653202 h 1181427"/>
                      <a:gd name="connsiteX488" fmla="*/ 260588 w 765104"/>
                      <a:gd name="connsiteY488" fmla="*/ 596115 h 1181427"/>
                      <a:gd name="connsiteX489" fmla="*/ 262494 w 765104"/>
                      <a:gd name="connsiteY489" fmla="*/ 596388 h 1181427"/>
                      <a:gd name="connsiteX490" fmla="*/ 257726 w 765104"/>
                      <a:gd name="connsiteY490" fmla="*/ 545568 h 1181427"/>
                      <a:gd name="connsiteX491" fmla="*/ 257998 w 765104"/>
                      <a:gd name="connsiteY491" fmla="*/ 567231 h 1181427"/>
                      <a:gd name="connsiteX492" fmla="*/ 252139 w 765104"/>
                      <a:gd name="connsiteY492" fmla="*/ 535350 h 1181427"/>
                      <a:gd name="connsiteX493" fmla="*/ 260315 w 765104"/>
                      <a:gd name="connsiteY493" fmla="*/ 603745 h 1181427"/>
                      <a:gd name="connsiteX494" fmla="*/ 253230 w 765104"/>
                      <a:gd name="connsiteY494" fmla="*/ 561782 h 1181427"/>
                      <a:gd name="connsiteX495" fmla="*/ 254319 w 765104"/>
                      <a:gd name="connsiteY495" fmla="*/ 584534 h 1181427"/>
                      <a:gd name="connsiteX496" fmla="*/ 257998 w 765104"/>
                      <a:gd name="connsiteY496" fmla="*/ 600748 h 1181427"/>
                      <a:gd name="connsiteX497" fmla="*/ 257589 w 765104"/>
                      <a:gd name="connsiteY497" fmla="*/ 599794 h 1181427"/>
                      <a:gd name="connsiteX498" fmla="*/ 273258 w 765104"/>
                      <a:gd name="connsiteY498" fmla="*/ 671323 h 1181427"/>
                      <a:gd name="connsiteX499" fmla="*/ 275982 w 765104"/>
                      <a:gd name="connsiteY499" fmla="*/ 659742 h 1181427"/>
                      <a:gd name="connsiteX500" fmla="*/ 282523 w 765104"/>
                      <a:gd name="connsiteY500" fmla="*/ 701161 h 1181427"/>
                      <a:gd name="connsiteX501" fmla="*/ 268490 w 765104"/>
                      <a:gd name="connsiteY501" fmla="*/ 658924 h 1181427"/>
                      <a:gd name="connsiteX502" fmla="*/ 267808 w 765104"/>
                      <a:gd name="connsiteY502" fmla="*/ 674320 h 1181427"/>
                      <a:gd name="connsiteX503" fmla="*/ 274620 w 765104"/>
                      <a:gd name="connsiteY503" fmla="*/ 692850 h 1181427"/>
                      <a:gd name="connsiteX504" fmla="*/ 274347 w 765104"/>
                      <a:gd name="connsiteY504" fmla="*/ 695302 h 1181427"/>
                      <a:gd name="connsiteX505" fmla="*/ 282251 w 765104"/>
                      <a:gd name="connsiteY505" fmla="*/ 724867 h 1181427"/>
                      <a:gd name="connsiteX506" fmla="*/ 280888 w 765104"/>
                      <a:gd name="connsiteY506" fmla="*/ 721461 h 1181427"/>
                      <a:gd name="connsiteX507" fmla="*/ 290425 w 765104"/>
                      <a:gd name="connsiteY507" fmla="*/ 757839 h 1181427"/>
                      <a:gd name="connsiteX508" fmla="*/ 298599 w 765104"/>
                      <a:gd name="connsiteY508" fmla="*/ 777731 h 1181427"/>
                      <a:gd name="connsiteX509" fmla="*/ 286337 w 765104"/>
                      <a:gd name="connsiteY509" fmla="*/ 720099 h 1181427"/>
                      <a:gd name="connsiteX510" fmla="*/ 280070 w 765104"/>
                      <a:gd name="connsiteY510" fmla="*/ 706065 h 1181427"/>
                      <a:gd name="connsiteX511" fmla="*/ 285248 w 765104"/>
                      <a:gd name="connsiteY511" fmla="*/ 726911 h 1181427"/>
                      <a:gd name="connsiteX512" fmla="*/ 281432 w 765104"/>
                      <a:gd name="connsiteY512" fmla="*/ 715058 h 1181427"/>
                      <a:gd name="connsiteX513" fmla="*/ 277482 w 765104"/>
                      <a:gd name="connsiteY513" fmla="*/ 694757 h 1181427"/>
                      <a:gd name="connsiteX514" fmla="*/ 287019 w 765104"/>
                      <a:gd name="connsiteY514" fmla="*/ 718464 h 1181427"/>
                      <a:gd name="connsiteX515" fmla="*/ 295602 w 765104"/>
                      <a:gd name="connsiteY515" fmla="*/ 752116 h 1181427"/>
                      <a:gd name="connsiteX516" fmla="*/ 311680 w 765104"/>
                      <a:gd name="connsiteY516" fmla="*/ 824327 h 1181427"/>
                      <a:gd name="connsiteX517" fmla="*/ 308001 w 765104"/>
                      <a:gd name="connsiteY517" fmla="*/ 812065 h 1181427"/>
                      <a:gd name="connsiteX518" fmla="*/ 310180 w 765104"/>
                      <a:gd name="connsiteY518" fmla="*/ 826643 h 1181427"/>
                      <a:gd name="connsiteX519" fmla="*/ 315630 w 765104"/>
                      <a:gd name="connsiteY519" fmla="*/ 840268 h 1181427"/>
                      <a:gd name="connsiteX520" fmla="*/ 314677 w 765104"/>
                      <a:gd name="connsiteY520" fmla="*/ 840268 h 1181427"/>
                      <a:gd name="connsiteX521" fmla="*/ 329255 w 765104"/>
                      <a:gd name="connsiteY521" fmla="*/ 875964 h 1181427"/>
                      <a:gd name="connsiteX522" fmla="*/ 325168 w 765104"/>
                      <a:gd name="connsiteY522" fmla="*/ 874193 h 1181427"/>
                      <a:gd name="connsiteX523" fmla="*/ 337022 w 765104"/>
                      <a:gd name="connsiteY523" fmla="*/ 916838 h 1181427"/>
                      <a:gd name="connsiteX524" fmla="*/ 343425 w 765104"/>
                      <a:gd name="connsiteY524" fmla="*/ 932234 h 1181427"/>
                      <a:gd name="connsiteX525" fmla="*/ 342199 w 765104"/>
                      <a:gd name="connsiteY525" fmla="*/ 929509 h 1181427"/>
                      <a:gd name="connsiteX526" fmla="*/ 346967 w 765104"/>
                      <a:gd name="connsiteY526" fmla="*/ 946403 h 1181427"/>
                      <a:gd name="connsiteX527" fmla="*/ 331026 w 765104"/>
                      <a:gd name="connsiteY527" fmla="*/ 904031 h 1181427"/>
                      <a:gd name="connsiteX528" fmla="*/ 328845 w 765104"/>
                      <a:gd name="connsiteY528" fmla="*/ 903349 h 1181427"/>
                      <a:gd name="connsiteX529" fmla="*/ 316039 w 765104"/>
                      <a:gd name="connsiteY529" fmla="*/ 870923 h 1181427"/>
                      <a:gd name="connsiteX530" fmla="*/ 329937 w 765104"/>
                      <a:gd name="connsiteY530" fmla="*/ 910026 h 1181427"/>
                      <a:gd name="connsiteX531" fmla="*/ 323668 w 765104"/>
                      <a:gd name="connsiteY531" fmla="*/ 898172 h 1181427"/>
                      <a:gd name="connsiteX532" fmla="*/ 325576 w 765104"/>
                      <a:gd name="connsiteY532" fmla="*/ 900625 h 1181427"/>
                      <a:gd name="connsiteX533" fmla="*/ 303777 w 765104"/>
                      <a:gd name="connsiteY533" fmla="*/ 839178 h 1181427"/>
                      <a:gd name="connsiteX534" fmla="*/ 304049 w 765104"/>
                      <a:gd name="connsiteY534" fmla="*/ 838360 h 1181427"/>
                      <a:gd name="connsiteX535" fmla="*/ 282251 w 765104"/>
                      <a:gd name="connsiteY535" fmla="*/ 770918 h 1181427"/>
                      <a:gd name="connsiteX536" fmla="*/ 285248 w 765104"/>
                      <a:gd name="connsiteY536" fmla="*/ 778003 h 1181427"/>
                      <a:gd name="connsiteX537" fmla="*/ 261677 w 765104"/>
                      <a:gd name="connsiteY537" fmla="*/ 703477 h 1181427"/>
                      <a:gd name="connsiteX538" fmla="*/ 260995 w 765104"/>
                      <a:gd name="connsiteY538" fmla="*/ 703477 h 1181427"/>
                      <a:gd name="connsiteX539" fmla="*/ 257726 w 765104"/>
                      <a:gd name="connsiteY539" fmla="*/ 689307 h 1181427"/>
                      <a:gd name="connsiteX540" fmla="*/ 257726 w 765104"/>
                      <a:gd name="connsiteY540" fmla="*/ 689307 h 1181427"/>
                      <a:gd name="connsiteX541" fmla="*/ 247234 w 765104"/>
                      <a:gd name="connsiteY541" fmla="*/ 647616 h 1181427"/>
                      <a:gd name="connsiteX542" fmla="*/ 249006 w 765104"/>
                      <a:gd name="connsiteY542" fmla="*/ 662330 h 1181427"/>
                      <a:gd name="connsiteX543" fmla="*/ 256909 w 765104"/>
                      <a:gd name="connsiteY543" fmla="*/ 690942 h 1181427"/>
                      <a:gd name="connsiteX544" fmla="*/ 266991 w 765104"/>
                      <a:gd name="connsiteY544" fmla="*/ 733996 h 1181427"/>
                      <a:gd name="connsiteX545" fmla="*/ 273531 w 765104"/>
                      <a:gd name="connsiteY545" fmla="*/ 748166 h 1181427"/>
                      <a:gd name="connsiteX546" fmla="*/ 278299 w 765104"/>
                      <a:gd name="connsiteY546" fmla="*/ 771600 h 1181427"/>
                      <a:gd name="connsiteX547" fmla="*/ 274212 w 765104"/>
                      <a:gd name="connsiteY547" fmla="*/ 755932 h 1181427"/>
                      <a:gd name="connsiteX548" fmla="*/ 274484 w 765104"/>
                      <a:gd name="connsiteY548" fmla="*/ 767103 h 1181427"/>
                      <a:gd name="connsiteX549" fmla="*/ 304868 w 765104"/>
                      <a:gd name="connsiteY549" fmla="*/ 860568 h 1181427"/>
                      <a:gd name="connsiteX550" fmla="*/ 300371 w 765104"/>
                      <a:gd name="connsiteY550" fmla="*/ 844219 h 1181427"/>
                      <a:gd name="connsiteX551" fmla="*/ 314541 w 765104"/>
                      <a:gd name="connsiteY551" fmla="*/ 889589 h 1181427"/>
                      <a:gd name="connsiteX552" fmla="*/ 303231 w 765104"/>
                      <a:gd name="connsiteY552" fmla="*/ 857026 h 1181427"/>
                      <a:gd name="connsiteX553" fmla="*/ 312224 w 765104"/>
                      <a:gd name="connsiteY553" fmla="*/ 887818 h 1181427"/>
                      <a:gd name="connsiteX554" fmla="*/ 327074 w 765104"/>
                      <a:gd name="connsiteY554" fmla="*/ 921879 h 1181427"/>
                      <a:gd name="connsiteX555" fmla="*/ 321898 w 765104"/>
                      <a:gd name="connsiteY555" fmla="*/ 906483 h 1181427"/>
                      <a:gd name="connsiteX556" fmla="*/ 344650 w 765104"/>
                      <a:gd name="connsiteY556" fmla="*/ 971881 h 1181427"/>
                      <a:gd name="connsiteX557" fmla="*/ 322033 w 765104"/>
                      <a:gd name="connsiteY557" fmla="*/ 911524 h 1181427"/>
                      <a:gd name="connsiteX558" fmla="*/ 317129 w 765104"/>
                      <a:gd name="connsiteY558" fmla="*/ 906483 h 1181427"/>
                      <a:gd name="connsiteX559" fmla="*/ 324623 w 765104"/>
                      <a:gd name="connsiteY559" fmla="*/ 927601 h 1181427"/>
                      <a:gd name="connsiteX560" fmla="*/ 326530 w 765104"/>
                      <a:gd name="connsiteY560" fmla="*/ 934550 h 1181427"/>
                      <a:gd name="connsiteX561" fmla="*/ 298190 w 765104"/>
                      <a:gd name="connsiteY561" fmla="*/ 862884 h 1181427"/>
                      <a:gd name="connsiteX562" fmla="*/ 300371 w 765104"/>
                      <a:gd name="connsiteY562" fmla="*/ 867108 h 1181427"/>
                      <a:gd name="connsiteX563" fmla="*/ 283749 w 765104"/>
                      <a:gd name="connsiteY563" fmla="*/ 813700 h 1181427"/>
                      <a:gd name="connsiteX564" fmla="*/ 289336 w 765104"/>
                      <a:gd name="connsiteY564" fmla="*/ 831820 h 1181427"/>
                      <a:gd name="connsiteX565" fmla="*/ 281296 w 765104"/>
                      <a:gd name="connsiteY565" fmla="*/ 810157 h 1181427"/>
                      <a:gd name="connsiteX566" fmla="*/ 283749 w 765104"/>
                      <a:gd name="connsiteY566" fmla="*/ 823918 h 1181427"/>
                      <a:gd name="connsiteX567" fmla="*/ 274076 w 765104"/>
                      <a:gd name="connsiteY567" fmla="*/ 791764 h 1181427"/>
                      <a:gd name="connsiteX568" fmla="*/ 277482 w 765104"/>
                      <a:gd name="connsiteY568" fmla="*/ 795306 h 1181427"/>
                      <a:gd name="connsiteX569" fmla="*/ 267264 w 765104"/>
                      <a:gd name="connsiteY569" fmla="*/ 756067 h 1181427"/>
                      <a:gd name="connsiteX570" fmla="*/ 260042 w 765104"/>
                      <a:gd name="connsiteY570" fmla="*/ 740944 h 1181427"/>
                      <a:gd name="connsiteX571" fmla="*/ 261132 w 765104"/>
                      <a:gd name="connsiteY571" fmla="*/ 745441 h 1181427"/>
                      <a:gd name="connsiteX572" fmla="*/ 255682 w 765104"/>
                      <a:gd name="connsiteY572" fmla="*/ 724323 h 1181427"/>
                      <a:gd name="connsiteX573" fmla="*/ 261677 w 765104"/>
                      <a:gd name="connsiteY573" fmla="*/ 742034 h 1181427"/>
                      <a:gd name="connsiteX574" fmla="*/ 255545 w 765104"/>
                      <a:gd name="connsiteY574" fmla="*/ 719963 h 1181427"/>
                      <a:gd name="connsiteX575" fmla="*/ 258271 w 765104"/>
                      <a:gd name="connsiteY575" fmla="*/ 727047 h 1181427"/>
                      <a:gd name="connsiteX576" fmla="*/ 249688 w 765104"/>
                      <a:gd name="connsiteY576" fmla="*/ 691623 h 1181427"/>
                      <a:gd name="connsiteX577" fmla="*/ 241104 w 765104"/>
                      <a:gd name="connsiteY577" fmla="*/ 672413 h 1181427"/>
                      <a:gd name="connsiteX578" fmla="*/ 235517 w 765104"/>
                      <a:gd name="connsiteY578" fmla="*/ 643529 h 1181427"/>
                      <a:gd name="connsiteX579" fmla="*/ 236745 w 765104"/>
                      <a:gd name="connsiteY579" fmla="*/ 647207 h 1181427"/>
                      <a:gd name="connsiteX580" fmla="*/ 227889 w 765104"/>
                      <a:gd name="connsiteY580" fmla="*/ 592572 h 1181427"/>
                      <a:gd name="connsiteX581" fmla="*/ 233473 w 765104"/>
                      <a:gd name="connsiteY581" fmla="*/ 591891 h 1181427"/>
                      <a:gd name="connsiteX582" fmla="*/ 225572 w 765104"/>
                      <a:gd name="connsiteY582" fmla="*/ 555241 h 1181427"/>
                      <a:gd name="connsiteX583" fmla="*/ 226117 w 765104"/>
                      <a:gd name="connsiteY583" fmla="*/ 554424 h 1181427"/>
                      <a:gd name="connsiteX584" fmla="*/ 223391 w 765104"/>
                      <a:gd name="connsiteY584" fmla="*/ 528128 h 1181427"/>
                      <a:gd name="connsiteX585" fmla="*/ 224346 w 765104"/>
                      <a:gd name="connsiteY585" fmla="*/ 552244 h 1181427"/>
                      <a:gd name="connsiteX586" fmla="*/ 222302 w 765104"/>
                      <a:gd name="connsiteY586" fmla="*/ 513005 h 1181427"/>
                      <a:gd name="connsiteX587" fmla="*/ 224346 w 765104"/>
                      <a:gd name="connsiteY587" fmla="*/ 496928 h 1181427"/>
                      <a:gd name="connsiteX588" fmla="*/ 230476 w 765104"/>
                      <a:gd name="connsiteY588" fmla="*/ 425127 h 1181427"/>
                      <a:gd name="connsiteX589" fmla="*/ 250777 w 765104"/>
                      <a:gd name="connsiteY589" fmla="*/ 363543 h 1181427"/>
                      <a:gd name="connsiteX590" fmla="*/ 243284 w 765104"/>
                      <a:gd name="connsiteY590" fmla="*/ 382482 h 1181427"/>
                      <a:gd name="connsiteX591" fmla="*/ 246554 w 765104"/>
                      <a:gd name="connsiteY591" fmla="*/ 377168 h 1181427"/>
                      <a:gd name="connsiteX592" fmla="*/ 247234 w 765104"/>
                      <a:gd name="connsiteY592" fmla="*/ 378667 h 1181427"/>
                      <a:gd name="connsiteX593" fmla="*/ 244783 w 765104"/>
                      <a:gd name="connsiteY593" fmla="*/ 383708 h 1181427"/>
                      <a:gd name="connsiteX594" fmla="*/ 240968 w 765104"/>
                      <a:gd name="connsiteY594" fmla="*/ 401011 h 1181427"/>
                      <a:gd name="connsiteX595" fmla="*/ 250369 w 765104"/>
                      <a:gd name="connsiteY595" fmla="*/ 377713 h 1181427"/>
                      <a:gd name="connsiteX596" fmla="*/ 247780 w 765104"/>
                      <a:gd name="connsiteY596" fmla="*/ 386024 h 1181427"/>
                      <a:gd name="connsiteX597" fmla="*/ 255682 w 765104"/>
                      <a:gd name="connsiteY597" fmla="*/ 368721 h 1181427"/>
                      <a:gd name="connsiteX598" fmla="*/ 264674 w 765104"/>
                      <a:gd name="connsiteY598" fmla="*/ 351826 h 1181427"/>
                      <a:gd name="connsiteX599" fmla="*/ 261814 w 765104"/>
                      <a:gd name="connsiteY599" fmla="*/ 355369 h 1181427"/>
                      <a:gd name="connsiteX600" fmla="*/ 303640 w 765104"/>
                      <a:gd name="connsiteY600" fmla="*/ 300461 h 1181427"/>
                      <a:gd name="connsiteX601" fmla="*/ 357730 w 765104"/>
                      <a:gd name="connsiteY601" fmla="*/ 264765 h 1181427"/>
                      <a:gd name="connsiteX602" fmla="*/ 374080 w 765104"/>
                      <a:gd name="connsiteY602" fmla="*/ 255637 h 1181427"/>
                      <a:gd name="connsiteX603" fmla="*/ 381709 w 765104"/>
                      <a:gd name="connsiteY603" fmla="*/ 252775 h 1181427"/>
                      <a:gd name="connsiteX604" fmla="*/ 391656 w 765104"/>
                      <a:gd name="connsiteY604" fmla="*/ 250323 h 1181427"/>
                      <a:gd name="connsiteX605" fmla="*/ 412773 w 765104"/>
                      <a:gd name="connsiteY605" fmla="*/ 249234 h 1181427"/>
                      <a:gd name="connsiteX606" fmla="*/ 485121 w 765104"/>
                      <a:gd name="connsiteY606" fmla="*/ 266536 h 1181427"/>
                      <a:gd name="connsiteX607" fmla="*/ 475992 w 765104"/>
                      <a:gd name="connsiteY607" fmla="*/ 267626 h 1181427"/>
                      <a:gd name="connsiteX608" fmla="*/ 440159 w 765104"/>
                      <a:gd name="connsiteY608" fmla="*/ 257817 h 1181427"/>
                      <a:gd name="connsiteX609" fmla="*/ 431166 w 765104"/>
                      <a:gd name="connsiteY609" fmla="*/ 253457 h 1181427"/>
                      <a:gd name="connsiteX610" fmla="*/ 423537 w 765104"/>
                      <a:gd name="connsiteY610" fmla="*/ 256181 h 1181427"/>
                      <a:gd name="connsiteX611" fmla="*/ 481715 w 765104"/>
                      <a:gd name="connsiteY611" fmla="*/ 271305 h 1181427"/>
                      <a:gd name="connsiteX612" fmla="*/ 523405 w 765104"/>
                      <a:gd name="connsiteY612" fmla="*/ 294739 h 1181427"/>
                      <a:gd name="connsiteX613" fmla="*/ 523678 w 765104"/>
                      <a:gd name="connsiteY613" fmla="*/ 295693 h 1181427"/>
                      <a:gd name="connsiteX614" fmla="*/ 532807 w 765104"/>
                      <a:gd name="connsiteY614" fmla="*/ 303459 h 1181427"/>
                      <a:gd name="connsiteX615" fmla="*/ 537848 w 765104"/>
                      <a:gd name="connsiteY615" fmla="*/ 308637 h 1181427"/>
                      <a:gd name="connsiteX616" fmla="*/ 541661 w 765104"/>
                      <a:gd name="connsiteY616" fmla="*/ 314359 h 1181427"/>
                      <a:gd name="connsiteX617" fmla="*/ 537848 w 765104"/>
                      <a:gd name="connsiteY617" fmla="*/ 307956 h 1181427"/>
                      <a:gd name="connsiteX618" fmla="*/ 534305 w 765104"/>
                      <a:gd name="connsiteY618" fmla="*/ 303596 h 1181427"/>
                      <a:gd name="connsiteX619" fmla="*/ 532943 w 765104"/>
                      <a:gd name="connsiteY619" fmla="*/ 301007 h 1181427"/>
                      <a:gd name="connsiteX620" fmla="*/ 537984 w 765104"/>
                      <a:gd name="connsiteY620" fmla="*/ 305230 h 1181427"/>
                      <a:gd name="connsiteX621" fmla="*/ 542616 w 765104"/>
                      <a:gd name="connsiteY621" fmla="*/ 311770 h 1181427"/>
                      <a:gd name="connsiteX622" fmla="*/ 546704 w 765104"/>
                      <a:gd name="connsiteY622" fmla="*/ 319128 h 1181427"/>
                      <a:gd name="connsiteX623" fmla="*/ 545067 w 765104"/>
                      <a:gd name="connsiteY623" fmla="*/ 316539 h 1181427"/>
                      <a:gd name="connsiteX624" fmla="*/ 566732 w 765104"/>
                      <a:gd name="connsiteY624" fmla="*/ 378939 h 1181427"/>
                      <a:gd name="connsiteX625" fmla="*/ 570682 w 765104"/>
                      <a:gd name="connsiteY625" fmla="*/ 393381 h 1181427"/>
                      <a:gd name="connsiteX626" fmla="*/ 567958 w 765104"/>
                      <a:gd name="connsiteY626" fmla="*/ 423355 h 1181427"/>
                      <a:gd name="connsiteX627" fmla="*/ 565370 w 765104"/>
                      <a:gd name="connsiteY627" fmla="*/ 499925 h 1181427"/>
                      <a:gd name="connsiteX628" fmla="*/ 555559 w 765104"/>
                      <a:gd name="connsiteY628" fmla="*/ 532761 h 1181427"/>
                      <a:gd name="connsiteX629" fmla="*/ 551880 w 765104"/>
                      <a:gd name="connsiteY629" fmla="*/ 562326 h 1181427"/>
                      <a:gd name="connsiteX630" fmla="*/ 537984 w 765104"/>
                      <a:gd name="connsiteY630" fmla="*/ 605789 h 1181427"/>
                      <a:gd name="connsiteX631" fmla="*/ 541254 w 765104"/>
                      <a:gd name="connsiteY631" fmla="*/ 592845 h 1181427"/>
                      <a:gd name="connsiteX632" fmla="*/ 512233 w 765104"/>
                      <a:gd name="connsiteY632" fmla="*/ 667917 h 1181427"/>
                      <a:gd name="connsiteX633" fmla="*/ 484166 w 765104"/>
                      <a:gd name="connsiteY633" fmla="*/ 721870 h 1181427"/>
                      <a:gd name="connsiteX634" fmla="*/ 467681 w 765104"/>
                      <a:gd name="connsiteY634" fmla="*/ 740944 h 1181427"/>
                      <a:gd name="connsiteX635" fmla="*/ 465637 w 765104"/>
                      <a:gd name="connsiteY635" fmla="*/ 743806 h 1181427"/>
                      <a:gd name="connsiteX636" fmla="*/ 464411 w 765104"/>
                      <a:gd name="connsiteY636" fmla="*/ 745441 h 1181427"/>
                      <a:gd name="connsiteX637" fmla="*/ 461822 w 765104"/>
                      <a:gd name="connsiteY637" fmla="*/ 748710 h 1181427"/>
                      <a:gd name="connsiteX638" fmla="*/ 456237 w 765104"/>
                      <a:gd name="connsiteY638" fmla="*/ 755386 h 1181427"/>
                      <a:gd name="connsiteX639" fmla="*/ 446018 w 765104"/>
                      <a:gd name="connsiteY639" fmla="*/ 765605 h 1181427"/>
                      <a:gd name="connsiteX640" fmla="*/ 441930 w 765104"/>
                      <a:gd name="connsiteY640" fmla="*/ 773780 h 1181427"/>
                      <a:gd name="connsiteX641" fmla="*/ 434709 w 765104"/>
                      <a:gd name="connsiteY641" fmla="*/ 782772 h 1181427"/>
                      <a:gd name="connsiteX642" fmla="*/ 449152 w 765104"/>
                      <a:gd name="connsiteY642" fmla="*/ 768466 h 1181427"/>
                      <a:gd name="connsiteX643" fmla="*/ 448333 w 765104"/>
                      <a:gd name="connsiteY643" fmla="*/ 773780 h 1181427"/>
                      <a:gd name="connsiteX644" fmla="*/ 445745 w 765104"/>
                      <a:gd name="connsiteY644" fmla="*/ 778139 h 1181427"/>
                      <a:gd name="connsiteX645" fmla="*/ 458415 w 765104"/>
                      <a:gd name="connsiteY645" fmla="*/ 773780 h 1181427"/>
                      <a:gd name="connsiteX646" fmla="*/ 454602 w 765104"/>
                      <a:gd name="connsiteY646" fmla="*/ 777594 h 1181427"/>
                      <a:gd name="connsiteX647" fmla="*/ 443565 w 765104"/>
                      <a:gd name="connsiteY647" fmla="*/ 779910 h 1181427"/>
                      <a:gd name="connsiteX648" fmla="*/ 444247 w 765104"/>
                      <a:gd name="connsiteY648" fmla="*/ 777322 h 1181427"/>
                      <a:gd name="connsiteX649" fmla="*/ 437571 w 765104"/>
                      <a:gd name="connsiteY649" fmla="*/ 784270 h 1181427"/>
                      <a:gd name="connsiteX650" fmla="*/ 436753 w 765104"/>
                      <a:gd name="connsiteY650" fmla="*/ 786451 h 1181427"/>
                      <a:gd name="connsiteX651" fmla="*/ 433347 w 765104"/>
                      <a:gd name="connsiteY651" fmla="*/ 789448 h 1181427"/>
                      <a:gd name="connsiteX652" fmla="*/ 444654 w 765104"/>
                      <a:gd name="connsiteY652" fmla="*/ 788357 h 1181427"/>
                      <a:gd name="connsiteX653" fmla="*/ 456373 w 765104"/>
                      <a:gd name="connsiteY653" fmla="*/ 782363 h 1181427"/>
                      <a:gd name="connsiteX654" fmla="*/ 456373 w 765104"/>
                      <a:gd name="connsiteY654" fmla="*/ 783998 h 1181427"/>
                      <a:gd name="connsiteX655" fmla="*/ 464138 w 765104"/>
                      <a:gd name="connsiteY655" fmla="*/ 778685 h 1181427"/>
                      <a:gd name="connsiteX656" fmla="*/ 457599 w 765104"/>
                      <a:gd name="connsiteY656" fmla="*/ 784543 h 1181427"/>
                      <a:gd name="connsiteX657" fmla="*/ 449288 w 765104"/>
                      <a:gd name="connsiteY657" fmla="*/ 790129 h 1181427"/>
                      <a:gd name="connsiteX658" fmla="*/ 417271 w 765104"/>
                      <a:gd name="connsiteY658" fmla="*/ 803345 h 1181427"/>
                      <a:gd name="connsiteX659" fmla="*/ 409504 w 765104"/>
                      <a:gd name="connsiteY659" fmla="*/ 806206 h 1181427"/>
                      <a:gd name="connsiteX660" fmla="*/ 411002 w 765104"/>
                      <a:gd name="connsiteY660" fmla="*/ 804026 h 1181427"/>
                      <a:gd name="connsiteX661" fmla="*/ 408005 w 765104"/>
                      <a:gd name="connsiteY661" fmla="*/ 805797 h 1181427"/>
                      <a:gd name="connsiteX662" fmla="*/ 403917 w 765104"/>
                      <a:gd name="connsiteY662" fmla="*/ 810294 h 1181427"/>
                      <a:gd name="connsiteX663" fmla="*/ 402964 w 765104"/>
                      <a:gd name="connsiteY663" fmla="*/ 811247 h 1181427"/>
                      <a:gd name="connsiteX664" fmla="*/ 404053 w 765104"/>
                      <a:gd name="connsiteY664" fmla="*/ 810975 h 1181427"/>
                      <a:gd name="connsiteX665" fmla="*/ 406507 w 765104"/>
                      <a:gd name="connsiteY665" fmla="*/ 810294 h 1181427"/>
                      <a:gd name="connsiteX666" fmla="*/ 415499 w 765104"/>
                      <a:gd name="connsiteY666" fmla="*/ 807432 h 1181427"/>
                      <a:gd name="connsiteX667" fmla="*/ 430213 w 765104"/>
                      <a:gd name="connsiteY667" fmla="*/ 800893 h 1181427"/>
                      <a:gd name="connsiteX668" fmla="*/ 459914 w 765104"/>
                      <a:gd name="connsiteY668" fmla="*/ 787132 h 1181427"/>
                      <a:gd name="connsiteX669" fmla="*/ 462094 w 765104"/>
                      <a:gd name="connsiteY669" fmla="*/ 787132 h 1181427"/>
                      <a:gd name="connsiteX670" fmla="*/ 478852 w 765104"/>
                      <a:gd name="connsiteY670" fmla="*/ 774869 h 1181427"/>
                      <a:gd name="connsiteX671" fmla="*/ 487028 w 765104"/>
                      <a:gd name="connsiteY671" fmla="*/ 771463 h 1181427"/>
                      <a:gd name="connsiteX672" fmla="*/ 498745 w 765104"/>
                      <a:gd name="connsiteY672" fmla="*/ 762335 h 1181427"/>
                      <a:gd name="connsiteX673" fmla="*/ 509917 w 765104"/>
                      <a:gd name="connsiteY673" fmla="*/ 753343 h 1181427"/>
                      <a:gd name="connsiteX674" fmla="*/ 531308 w 765104"/>
                      <a:gd name="connsiteY674" fmla="*/ 733996 h 1181427"/>
                      <a:gd name="connsiteX675" fmla="*/ 489071 w 765104"/>
                      <a:gd name="connsiteY675" fmla="*/ 764106 h 1181427"/>
                      <a:gd name="connsiteX676" fmla="*/ 462231 w 765104"/>
                      <a:gd name="connsiteY676" fmla="*/ 778412 h 1181427"/>
                      <a:gd name="connsiteX677" fmla="*/ 476401 w 765104"/>
                      <a:gd name="connsiteY677" fmla="*/ 769965 h 1181427"/>
                      <a:gd name="connsiteX678" fmla="*/ 482940 w 765104"/>
                      <a:gd name="connsiteY678" fmla="*/ 765060 h 1181427"/>
                      <a:gd name="connsiteX679" fmla="*/ 485937 w 765104"/>
                      <a:gd name="connsiteY679" fmla="*/ 761517 h 1181427"/>
                      <a:gd name="connsiteX680" fmla="*/ 486483 w 765104"/>
                      <a:gd name="connsiteY680" fmla="*/ 763289 h 1181427"/>
                      <a:gd name="connsiteX681" fmla="*/ 534714 w 765104"/>
                      <a:gd name="connsiteY681" fmla="*/ 726911 h 1181427"/>
                      <a:gd name="connsiteX682" fmla="*/ 524223 w 765104"/>
                      <a:gd name="connsiteY682" fmla="*/ 736584 h 1181427"/>
                      <a:gd name="connsiteX683" fmla="*/ 580765 w 765104"/>
                      <a:gd name="connsiteY683" fmla="*/ 685628 h 1181427"/>
                      <a:gd name="connsiteX684" fmla="*/ 565914 w 765104"/>
                      <a:gd name="connsiteY684" fmla="*/ 700616 h 1181427"/>
                      <a:gd name="connsiteX685" fmla="*/ 602837 w 765104"/>
                      <a:gd name="connsiteY685" fmla="*/ 661649 h 1181427"/>
                      <a:gd name="connsiteX686" fmla="*/ 623409 w 765104"/>
                      <a:gd name="connsiteY686" fmla="*/ 632084 h 1181427"/>
                      <a:gd name="connsiteX687" fmla="*/ 632265 w 765104"/>
                      <a:gd name="connsiteY687" fmla="*/ 624454 h 1181427"/>
                      <a:gd name="connsiteX688" fmla="*/ 660060 w 765104"/>
                      <a:gd name="connsiteY688" fmla="*/ 579493 h 1181427"/>
                      <a:gd name="connsiteX689" fmla="*/ 660333 w 765104"/>
                      <a:gd name="connsiteY689" fmla="*/ 581809 h 1181427"/>
                      <a:gd name="connsiteX690" fmla="*/ 649159 w 765104"/>
                      <a:gd name="connsiteY690" fmla="*/ 602791 h 1181427"/>
                      <a:gd name="connsiteX691" fmla="*/ 693303 w 765104"/>
                      <a:gd name="connsiteY691" fmla="*/ 517910 h 1181427"/>
                      <a:gd name="connsiteX692" fmla="*/ 687991 w 765104"/>
                      <a:gd name="connsiteY692" fmla="*/ 527175 h 1181427"/>
                      <a:gd name="connsiteX693" fmla="*/ 697664 w 765104"/>
                      <a:gd name="connsiteY693" fmla="*/ 505376 h 1181427"/>
                      <a:gd name="connsiteX694" fmla="*/ 698617 w 765104"/>
                      <a:gd name="connsiteY694" fmla="*/ 499789 h 1181427"/>
                      <a:gd name="connsiteX695" fmla="*/ 700797 w 765104"/>
                      <a:gd name="connsiteY695" fmla="*/ 500471 h 1181427"/>
                      <a:gd name="connsiteX696" fmla="*/ 707064 w 765104"/>
                      <a:gd name="connsiteY696" fmla="*/ 480579 h 1181427"/>
                      <a:gd name="connsiteX697" fmla="*/ 713605 w 765104"/>
                      <a:gd name="connsiteY697" fmla="*/ 460550 h 1181427"/>
                      <a:gd name="connsiteX698" fmla="*/ 703794 w 765104"/>
                      <a:gd name="connsiteY698" fmla="*/ 494067 h 1181427"/>
                      <a:gd name="connsiteX699" fmla="*/ 694121 w 765104"/>
                      <a:gd name="connsiteY699" fmla="*/ 519408 h 1181427"/>
                      <a:gd name="connsiteX700" fmla="*/ 711834 w 765104"/>
                      <a:gd name="connsiteY700" fmla="*/ 474584 h 1181427"/>
                      <a:gd name="connsiteX701" fmla="*/ 726275 w 765104"/>
                      <a:gd name="connsiteY701" fmla="*/ 418859 h 1181427"/>
                      <a:gd name="connsiteX702" fmla="*/ 728183 w 765104"/>
                      <a:gd name="connsiteY702" fmla="*/ 417088 h 1181427"/>
                      <a:gd name="connsiteX703" fmla="*/ 726548 w 765104"/>
                      <a:gd name="connsiteY703" fmla="*/ 401693 h 1181427"/>
                      <a:gd name="connsiteX704" fmla="*/ 718101 w 765104"/>
                      <a:gd name="connsiteY704" fmla="*/ 442021 h 1181427"/>
                      <a:gd name="connsiteX705" fmla="*/ 718101 w 765104"/>
                      <a:gd name="connsiteY705" fmla="*/ 436572 h 1181427"/>
                      <a:gd name="connsiteX706" fmla="*/ 722596 w 765104"/>
                      <a:gd name="connsiteY706" fmla="*/ 419949 h 1181427"/>
                      <a:gd name="connsiteX707" fmla="*/ 721234 w 765104"/>
                      <a:gd name="connsiteY707" fmla="*/ 416407 h 1181427"/>
                      <a:gd name="connsiteX708" fmla="*/ 728183 w 765104"/>
                      <a:gd name="connsiteY708" fmla="*/ 382618 h 1181427"/>
                      <a:gd name="connsiteX709" fmla="*/ 722869 w 765104"/>
                      <a:gd name="connsiteY709" fmla="*/ 398150 h 1181427"/>
                      <a:gd name="connsiteX710" fmla="*/ 725049 w 765104"/>
                      <a:gd name="connsiteY710" fmla="*/ 348693 h 1181427"/>
                      <a:gd name="connsiteX711" fmla="*/ 726821 w 765104"/>
                      <a:gd name="connsiteY711" fmla="*/ 353461 h 1181427"/>
                      <a:gd name="connsiteX712" fmla="*/ 723687 w 765104"/>
                      <a:gd name="connsiteY712" fmla="*/ 329891 h 1181427"/>
                      <a:gd name="connsiteX713" fmla="*/ 729954 w 765104"/>
                      <a:gd name="connsiteY713" fmla="*/ 351009 h 1181427"/>
                      <a:gd name="connsiteX714" fmla="*/ 729272 w 765104"/>
                      <a:gd name="connsiteY714" fmla="*/ 389294 h 1181427"/>
                      <a:gd name="connsiteX715" fmla="*/ 732271 w 765104"/>
                      <a:gd name="connsiteY715" fmla="*/ 366405 h 1181427"/>
                      <a:gd name="connsiteX716" fmla="*/ 733769 w 765104"/>
                      <a:gd name="connsiteY716" fmla="*/ 385751 h 1181427"/>
                      <a:gd name="connsiteX717" fmla="*/ 734313 w 765104"/>
                      <a:gd name="connsiteY717" fmla="*/ 351963 h 1181427"/>
                      <a:gd name="connsiteX718" fmla="*/ 731725 w 765104"/>
                      <a:gd name="connsiteY718" fmla="*/ 329210 h 1181427"/>
                      <a:gd name="connsiteX719" fmla="*/ 730499 w 765104"/>
                      <a:gd name="connsiteY719" fmla="*/ 333978 h 1181427"/>
                      <a:gd name="connsiteX720" fmla="*/ 725049 w 765104"/>
                      <a:gd name="connsiteY720" fmla="*/ 301824 h 1181427"/>
                      <a:gd name="connsiteX721" fmla="*/ 726548 w 765104"/>
                      <a:gd name="connsiteY721" fmla="*/ 306184 h 1181427"/>
                      <a:gd name="connsiteX722" fmla="*/ 721370 w 765104"/>
                      <a:gd name="connsiteY722" fmla="*/ 280842 h 1181427"/>
                      <a:gd name="connsiteX723" fmla="*/ 717419 w 765104"/>
                      <a:gd name="connsiteY723" fmla="*/ 278254 h 1181427"/>
                      <a:gd name="connsiteX724" fmla="*/ 707200 w 765104"/>
                      <a:gd name="connsiteY724" fmla="*/ 252503 h 1181427"/>
                      <a:gd name="connsiteX725" fmla="*/ 709108 w 765104"/>
                      <a:gd name="connsiteY725" fmla="*/ 254956 h 1181427"/>
                      <a:gd name="connsiteX726" fmla="*/ 733906 w 765104"/>
                      <a:gd name="connsiteY726" fmla="*/ 292423 h 1181427"/>
                      <a:gd name="connsiteX727" fmla="*/ 675865 w 765104"/>
                      <a:gd name="connsiteY727" fmla="*/ 156586 h 1181427"/>
                      <a:gd name="connsiteX728" fmla="*/ 685947 w 765104"/>
                      <a:gd name="connsiteY728" fmla="*/ 166123 h 1181427"/>
                      <a:gd name="connsiteX729" fmla="*/ 698480 w 765104"/>
                      <a:gd name="connsiteY729" fmla="*/ 182609 h 1181427"/>
                      <a:gd name="connsiteX730" fmla="*/ 709517 w 765104"/>
                      <a:gd name="connsiteY730" fmla="*/ 204000 h 1181427"/>
                      <a:gd name="connsiteX731" fmla="*/ 697800 w 765104"/>
                      <a:gd name="connsiteY731" fmla="*/ 184244 h 1181427"/>
                      <a:gd name="connsiteX732" fmla="*/ 693439 w 765104"/>
                      <a:gd name="connsiteY732" fmla="*/ 180293 h 1181427"/>
                      <a:gd name="connsiteX733" fmla="*/ 717011 w 765104"/>
                      <a:gd name="connsiteY733" fmla="*/ 225935 h 1181427"/>
                      <a:gd name="connsiteX734" fmla="*/ 733633 w 765104"/>
                      <a:gd name="connsiteY734" fmla="*/ 273077 h 1181427"/>
                      <a:gd name="connsiteX735" fmla="*/ 707882 w 765104"/>
                      <a:gd name="connsiteY735" fmla="*/ 198005 h 1181427"/>
                      <a:gd name="connsiteX736" fmla="*/ 720689 w 765104"/>
                      <a:gd name="connsiteY736" fmla="*/ 224573 h 1181427"/>
                      <a:gd name="connsiteX737" fmla="*/ 682404 w 765104"/>
                      <a:gd name="connsiteY737" fmla="*/ 154951 h 1181427"/>
                      <a:gd name="connsiteX738" fmla="*/ 677907 w 765104"/>
                      <a:gd name="connsiteY738" fmla="*/ 150455 h 1181427"/>
                      <a:gd name="connsiteX739" fmla="*/ 697118 w 765104"/>
                      <a:gd name="connsiteY739" fmla="*/ 178386 h 1181427"/>
                      <a:gd name="connsiteX740" fmla="*/ 665646 w 765104"/>
                      <a:gd name="connsiteY740" fmla="*/ 142144 h 1181427"/>
                      <a:gd name="connsiteX741" fmla="*/ 668507 w 765104"/>
                      <a:gd name="connsiteY741" fmla="*/ 145550 h 1181427"/>
                      <a:gd name="connsiteX742" fmla="*/ 662104 w 765104"/>
                      <a:gd name="connsiteY742" fmla="*/ 139283 h 1181427"/>
                      <a:gd name="connsiteX743" fmla="*/ 650523 w 765104"/>
                      <a:gd name="connsiteY743" fmla="*/ 126203 h 1181427"/>
                      <a:gd name="connsiteX744" fmla="*/ 307592 w 765104"/>
                      <a:gd name="connsiteY744" fmla="*/ 1068888 h 1181427"/>
                      <a:gd name="connsiteX745" fmla="*/ 304595 w 765104"/>
                      <a:gd name="connsiteY745" fmla="*/ 1066708 h 1181427"/>
                      <a:gd name="connsiteX746" fmla="*/ 307592 w 765104"/>
                      <a:gd name="connsiteY746" fmla="*/ 1068888 h 1181427"/>
                      <a:gd name="connsiteX747" fmla="*/ 684992 w 765104"/>
                      <a:gd name="connsiteY747" fmla="*/ 582354 h 1181427"/>
                      <a:gd name="connsiteX748" fmla="*/ 727364 w 765104"/>
                      <a:gd name="connsiteY748" fmla="*/ 491478 h 1181427"/>
                      <a:gd name="connsiteX749" fmla="*/ 700252 w 765104"/>
                      <a:gd name="connsiteY749" fmla="*/ 544614 h 1181427"/>
                      <a:gd name="connsiteX750" fmla="*/ 702296 w 765104"/>
                      <a:gd name="connsiteY750" fmla="*/ 536303 h 1181427"/>
                      <a:gd name="connsiteX751" fmla="*/ 719872 w 765104"/>
                      <a:gd name="connsiteY751" fmla="*/ 491070 h 1181427"/>
                      <a:gd name="connsiteX752" fmla="*/ 721507 w 765104"/>
                      <a:gd name="connsiteY752" fmla="*/ 484939 h 1181427"/>
                      <a:gd name="connsiteX753" fmla="*/ 712923 w 765104"/>
                      <a:gd name="connsiteY753" fmla="*/ 507828 h 1181427"/>
                      <a:gd name="connsiteX754" fmla="*/ 701343 w 765104"/>
                      <a:gd name="connsiteY754" fmla="*/ 535894 h 1181427"/>
                      <a:gd name="connsiteX755" fmla="*/ 686491 w 765104"/>
                      <a:gd name="connsiteY755" fmla="*/ 574589 h 1181427"/>
                      <a:gd name="connsiteX756" fmla="*/ 678316 w 765104"/>
                      <a:gd name="connsiteY756" fmla="*/ 593254 h 1181427"/>
                      <a:gd name="connsiteX757" fmla="*/ 674774 w 765104"/>
                      <a:gd name="connsiteY757" fmla="*/ 600884 h 1181427"/>
                      <a:gd name="connsiteX758" fmla="*/ 687991 w 765104"/>
                      <a:gd name="connsiteY758" fmla="*/ 579084 h 1181427"/>
                      <a:gd name="connsiteX759" fmla="*/ 684992 w 765104"/>
                      <a:gd name="connsiteY759" fmla="*/ 582354 h 1181427"/>
                      <a:gd name="connsiteX760" fmla="*/ 666599 w 765104"/>
                      <a:gd name="connsiteY760" fmla="*/ 599113 h 1181427"/>
                      <a:gd name="connsiteX761" fmla="*/ 658152 w 765104"/>
                      <a:gd name="connsiteY761" fmla="*/ 614509 h 1181427"/>
                      <a:gd name="connsiteX762" fmla="*/ 668643 w 765104"/>
                      <a:gd name="connsiteY762" fmla="*/ 597613 h 1181427"/>
                      <a:gd name="connsiteX763" fmla="*/ 666599 w 765104"/>
                      <a:gd name="connsiteY763" fmla="*/ 599113 h 1181427"/>
                      <a:gd name="connsiteX764" fmla="*/ 659514 w 765104"/>
                      <a:gd name="connsiteY764" fmla="*/ 614099 h 1181427"/>
                      <a:gd name="connsiteX765" fmla="*/ 662377 w 765104"/>
                      <a:gd name="connsiteY765" fmla="*/ 610149 h 1181427"/>
                      <a:gd name="connsiteX766" fmla="*/ 659514 w 765104"/>
                      <a:gd name="connsiteY766" fmla="*/ 614099 h 1181427"/>
                      <a:gd name="connsiteX767" fmla="*/ 733496 w 765104"/>
                      <a:gd name="connsiteY767" fmla="*/ 263948 h 1181427"/>
                      <a:gd name="connsiteX768" fmla="*/ 734042 w 765104"/>
                      <a:gd name="connsiteY768" fmla="*/ 265855 h 1181427"/>
                      <a:gd name="connsiteX769" fmla="*/ 730499 w 765104"/>
                      <a:gd name="connsiteY769" fmla="*/ 252640 h 1181427"/>
                      <a:gd name="connsiteX770" fmla="*/ 733496 w 765104"/>
                      <a:gd name="connsiteY770" fmla="*/ 263948 h 1181427"/>
                      <a:gd name="connsiteX771" fmla="*/ 739354 w 765104"/>
                      <a:gd name="connsiteY771" fmla="*/ 301961 h 1181427"/>
                      <a:gd name="connsiteX772" fmla="*/ 741535 w 765104"/>
                      <a:gd name="connsiteY772" fmla="*/ 306184 h 1181427"/>
                      <a:gd name="connsiteX773" fmla="*/ 739900 w 765104"/>
                      <a:gd name="connsiteY773" fmla="*/ 293514 h 1181427"/>
                      <a:gd name="connsiteX774" fmla="*/ 739354 w 765104"/>
                      <a:gd name="connsiteY774" fmla="*/ 301961 h 1181427"/>
                      <a:gd name="connsiteX775" fmla="*/ 732271 w 765104"/>
                      <a:gd name="connsiteY775" fmla="*/ 423764 h 1181427"/>
                      <a:gd name="connsiteX776" fmla="*/ 730227 w 765104"/>
                      <a:gd name="connsiteY776" fmla="*/ 443656 h 1181427"/>
                      <a:gd name="connsiteX777" fmla="*/ 728592 w 765104"/>
                      <a:gd name="connsiteY777" fmla="*/ 459052 h 1181427"/>
                      <a:gd name="connsiteX778" fmla="*/ 731998 w 765104"/>
                      <a:gd name="connsiteY778" fmla="*/ 449651 h 1181427"/>
                      <a:gd name="connsiteX779" fmla="*/ 736630 w 765104"/>
                      <a:gd name="connsiteY779" fmla="*/ 428260 h 1181427"/>
                      <a:gd name="connsiteX780" fmla="*/ 736630 w 765104"/>
                      <a:gd name="connsiteY780" fmla="*/ 423764 h 1181427"/>
                      <a:gd name="connsiteX781" fmla="*/ 732678 w 765104"/>
                      <a:gd name="connsiteY781" fmla="*/ 432893 h 1181427"/>
                      <a:gd name="connsiteX782" fmla="*/ 737312 w 765104"/>
                      <a:gd name="connsiteY782" fmla="*/ 394608 h 1181427"/>
                      <a:gd name="connsiteX783" fmla="*/ 732271 w 765104"/>
                      <a:gd name="connsiteY783" fmla="*/ 424036 h 1181427"/>
                      <a:gd name="connsiteX784" fmla="*/ 245192 w 765104"/>
                      <a:gd name="connsiteY784" fmla="*/ 593799 h 1181427"/>
                      <a:gd name="connsiteX785" fmla="*/ 244647 w 765104"/>
                      <a:gd name="connsiteY785" fmla="*/ 599521 h 1181427"/>
                      <a:gd name="connsiteX786" fmla="*/ 241786 w 765104"/>
                      <a:gd name="connsiteY786" fmla="*/ 584671 h 1181427"/>
                      <a:gd name="connsiteX787" fmla="*/ 238924 w 765104"/>
                      <a:gd name="connsiteY787" fmla="*/ 511779 h 1181427"/>
                      <a:gd name="connsiteX788" fmla="*/ 242875 w 765104"/>
                      <a:gd name="connsiteY788" fmla="*/ 488617 h 1181427"/>
                      <a:gd name="connsiteX789" fmla="*/ 241786 w 765104"/>
                      <a:gd name="connsiteY789" fmla="*/ 503604 h 1181427"/>
                      <a:gd name="connsiteX790" fmla="*/ 242603 w 765104"/>
                      <a:gd name="connsiteY790" fmla="*/ 553606 h 1181427"/>
                      <a:gd name="connsiteX791" fmla="*/ 245192 w 765104"/>
                      <a:gd name="connsiteY791" fmla="*/ 593799 h 1181427"/>
                      <a:gd name="connsiteX792" fmla="*/ 318356 w 765104"/>
                      <a:gd name="connsiteY792" fmla="*/ 306865 h 1181427"/>
                      <a:gd name="connsiteX793" fmla="*/ 315903 w 765104"/>
                      <a:gd name="connsiteY793" fmla="*/ 309727 h 1181427"/>
                      <a:gd name="connsiteX794" fmla="*/ 383753 w 765104"/>
                      <a:gd name="connsiteY794" fmla="*/ 266673 h 1181427"/>
                      <a:gd name="connsiteX795" fmla="*/ 416998 w 765104"/>
                      <a:gd name="connsiteY795" fmla="*/ 262994 h 1181427"/>
                      <a:gd name="connsiteX796" fmla="*/ 444247 w 765104"/>
                      <a:gd name="connsiteY796" fmla="*/ 267626 h 1181427"/>
                      <a:gd name="connsiteX797" fmla="*/ 422855 w 765104"/>
                      <a:gd name="connsiteY797" fmla="*/ 261495 h 1181427"/>
                      <a:gd name="connsiteX798" fmla="*/ 394381 w 765104"/>
                      <a:gd name="connsiteY798" fmla="*/ 259860 h 1181427"/>
                      <a:gd name="connsiteX799" fmla="*/ 407323 w 765104"/>
                      <a:gd name="connsiteY799" fmla="*/ 257272 h 1181427"/>
                      <a:gd name="connsiteX800" fmla="*/ 415363 w 765104"/>
                      <a:gd name="connsiteY800" fmla="*/ 259043 h 1181427"/>
                      <a:gd name="connsiteX801" fmla="*/ 437435 w 765104"/>
                      <a:gd name="connsiteY801" fmla="*/ 260541 h 1181427"/>
                      <a:gd name="connsiteX802" fmla="*/ 401193 w 765104"/>
                      <a:gd name="connsiteY802" fmla="*/ 255364 h 1181427"/>
                      <a:gd name="connsiteX803" fmla="*/ 394108 w 765104"/>
                      <a:gd name="connsiteY803" fmla="*/ 256591 h 1181427"/>
                      <a:gd name="connsiteX804" fmla="*/ 379257 w 765104"/>
                      <a:gd name="connsiteY804" fmla="*/ 261223 h 1181427"/>
                      <a:gd name="connsiteX805" fmla="*/ 353916 w 765104"/>
                      <a:gd name="connsiteY805" fmla="*/ 273894 h 1181427"/>
                      <a:gd name="connsiteX806" fmla="*/ 382118 w 765104"/>
                      <a:gd name="connsiteY806" fmla="*/ 263676 h 1181427"/>
                      <a:gd name="connsiteX807" fmla="*/ 355278 w 765104"/>
                      <a:gd name="connsiteY807" fmla="*/ 274302 h 1181427"/>
                      <a:gd name="connsiteX808" fmla="*/ 325848 w 765104"/>
                      <a:gd name="connsiteY808" fmla="*/ 292560 h 1181427"/>
                      <a:gd name="connsiteX809" fmla="*/ 337838 w 765104"/>
                      <a:gd name="connsiteY809" fmla="*/ 285884 h 1181427"/>
                      <a:gd name="connsiteX810" fmla="*/ 351736 w 765104"/>
                      <a:gd name="connsiteY810" fmla="*/ 277027 h 1181427"/>
                      <a:gd name="connsiteX811" fmla="*/ 345876 w 765104"/>
                      <a:gd name="connsiteY811" fmla="*/ 283295 h 1181427"/>
                      <a:gd name="connsiteX812" fmla="*/ 313315 w 765104"/>
                      <a:gd name="connsiteY812" fmla="*/ 307410 h 1181427"/>
                      <a:gd name="connsiteX813" fmla="*/ 288245 w 765104"/>
                      <a:gd name="connsiteY813" fmla="*/ 333297 h 1181427"/>
                      <a:gd name="connsiteX814" fmla="*/ 284702 w 765104"/>
                      <a:gd name="connsiteY814" fmla="*/ 334387 h 1181427"/>
                      <a:gd name="connsiteX815" fmla="*/ 267944 w 765104"/>
                      <a:gd name="connsiteY815" fmla="*/ 365314 h 1181427"/>
                      <a:gd name="connsiteX816" fmla="*/ 273803 w 765104"/>
                      <a:gd name="connsiteY816" fmla="*/ 348829 h 1181427"/>
                      <a:gd name="connsiteX817" fmla="*/ 261677 w 765104"/>
                      <a:gd name="connsiteY817" fmla="*/ 367767 h 1181427"/>
                      <a:gd name="connsiteX818" fmla="*/ 248598 w 765104"/>
                      <a:gd name="connsiteY818" fmla="*/ 406461 h 1181427"/>
                      <a:gd name="connsiteX819" fmla="*/ 244101 w 765104"/>
                      <a:gd name="connsiteY819" fmla="*/ 415998 h 1181427"/>
                      <a:gd name="connsiteX820" fmla="*/ 241650 w 765104"/>
                      <a:gd name="connsiteY820" fmla="*/ 438343 h 1181427"/>
                      <a:gd name="connsiteX821" fmla="*/ 243557 w 765104"/>
                      <a:gd name="connsiteY821" fmla="*/ 442702 h 1181427"/>
                      <a:gd name="connsiteX822" fmla="*/ 247507 w 765104"/>
                      <a:gd name="connsiteY822" fmla="*/ 417770 h 1181427"/>
                      <a:gd name="connsiteX823" fmla="*/ 252275 w 765104"/>
                      <a:gd name="connsiteY823" fmla="*/ 396243 h 1181427"/>
                      <a:gd name="connsiteX824" fmla="*/ 248598 w 765104"/>
                      <a:gd name="connsiteY824" fmla="*/ 415862 h 1181427"/>
                      <a:gd name="connsiteX825" fmla="*/ 246145 w 765104"/>
                      <a:gd name="connsiteY825" fmla="*/ 435481 h 1181427"/>
                      <a:gd name="connsiteX826" fmla="*/ 250097 w 765104"/>
                      <a:gd name="connsiteY826" fmla="*/ 418859 h 1181427"/>
                      <a:gd name="connsiteX827" fmla="*/ 247371 w 765104"/>
                      <a:gd name="connsiteY827" fmla="*/ 439024 h 1181427"/>
                      <a:gd name="connsiteX828" fmla="*/ 246963 w 765104"/>
                      <a:gd name="connsiteY828" fmla="*/ 448152 h 1181427"/>
                      <a:gd name="connsiteX829" fmla="*/ 252821 w 765104"/>
                      <a:gd name="connsiteY829" fmla="*/ 419132 h 1181427"/>
                      <a:gd name="connsiteX830" fmla="*/ 257589 w 765104"/>
                      <a:gd name="connsiteY830" fmla="*/ 404281 h 1181427"/>
                      <a:gd name="connsiteX831" fmla="*/ 257589 w 765104"/>
                      <a:gd name="connsiteY831" fmla="*/ 407415 h 1181427"/>
                      <a:gd name="connsiteX832" fmla="*/ 265629 w 765104"/>
                      <a:gd name="connsiteY832" fmla="*/ 382345 h 1181427"/>
                      <a:gd name="connsiteX833" fmla="*/ 285111 w 765104"/>
                      <a:gd name="connsiteY833" fmla="*/ 343515 h 1181427"/>
                      <a:gd name="connsiteX834" fmla="*/ 281841 w 765104"/>
                      <a:gd name="connsiteY834" fmla="*/ 350328 h 1181427"/>
                      <a:gd name="connsiteX835" fmla="*/ 296828 w 765104"/>
                      <a:gd name="connsiteY835" fmla="*/ 328937 h 1181427"/>
                      <a:gd name="connsiteX836" fmla="*/ 318356 w 765104"/>
                      <a:gd name="connsiteY836" fmla="*/ 306865 h 1181427"/>
                      <a:gd name="connsiteX837" fmla="*/ 398603 w 765104"/>
                      <a:gd name="connsiteY837" fmla="*/ 823373 h 1181427"/>
                      <a:gd name="connsiteX838" fmla="*/ 394381 w 765104"/>
                      <a:gd name="connsiteY838" fmla="*/ 822828 h 1181427"/>
                      <a:gd name="connsiteX839" fmla="*/ 391927 w 765104"/>
                      <a:gd name="connsiteY839" fmla="*/ 822828 h 1181427"/>
                      <a:gd name="connsiteX840" fmla="*/ 390565 w 765104"/>
                      <a:gd name="connsiteY840" fmla="*/ 822692 h 1181427"/>
                      <a:gd name="connsiteX841" fmla="*/ 389885 w 765104"/>
                      <a:gd name="connsiteY841" fmla="*/ 822692 h 1181427"/>
                      <a:gd name="connsiteX842" fmla="*/ 390702 w 765104"/>
                      <a:gd name="connsiteY842" fmla="*/ 821738 h 1181427"/>
                      <a:gd name="connsiteX843" fmla="*/ 411820 w 765104"/>
                      <a:gd name="connsiteY843" fmla="*/ 800212 h 1181427"/>
                      <a:gd name="connsiteX844" fmla="*/ 449015 w 765104"/>
                      <a:gd name="connsiteY844" fmla="*/ 752253 h 1181427"/>
                      <a:gd name="connsiteX845" fmla="*/ 446426 w 765104"/>
                      <a:gd name="connsiteY845" fmla="*/ 756476 h 1181427"/>
                      <a:gd name="connsiteX846" fmla="*/ 460187 w 765104"/>
                      <a:gd name="connsiteY846" fmla="*/ 736312 h 1181427"/>
                      <a:gd name="connsiteX847" fmla="*/ 472858 w 765104"/>
                      <a:gd name="connsiteY847" fmla="*/ 713150 h 1181427"/>
                      <a:gd name="connsiteX848" fmla="*/ 485393 w 765104"/>
                      <a:gd name="connsiteY848" fmla="*/ 688354 h 1181427"/>
                      <a:gd name="connsiteX849" fmla="*/ 499425 w 765104"/>
                      <a:gd name="connsiteY849" fmla="*/ 661649 h 1181427"/>
                      <a:gd name="connsiteX850" fmla="*/ 484575 w 765104"/>
                      <a:gd name="connsiteY850" fmla="*/ 701433 h 1181427"/>
                      <a:gd name="connsiteX851" fmla="*/ 493704 w 765104"/>
                      <a:gd name="connsiteY851" fmla="*/ 681268 h 1181427"/>
                      <a:gd name="connsiteX852" fmla="*/ 508555 w 765104"/>
                      <a:gd name="connsiteY852" fmla="*/ 652657 h 1181427"/>
                      <a:gd name="connsiteX853" fmla="*/ 504739 w 765104"/>
                      <a:gd name="connsiteY853" fmla="*/ 666826 h 1181427"/>
                      <a:gd name="connsiteX854" fmla="*/ 488934 w 765104"/>
                      <a:gd name="connsiteY854" fmla="*/ 697482 h 1181427"/>
                      <a:gd name="connsiteX855" fmla="*/ 459506 w 765104"/>
                      <a:gd name="connsiteY855" fmla="*/ 742988 h 1181427"/>
                      <a:gd name="connsiteX856" fmla="*/ 471904 w 765104"/>
                      <a:gd name="connsiteY856" fmla="*/ 725685 h 1181427"/>
                      <a:gd name="connsiteX857" fmla="*/ 476401 w 765104"/>
                      <a:gd name="connsiteY857" fmla="*/ 722279 h 1181427"/>
                      <a:gd name="connsiteX858" fmla="*/ 494794 w 765104"/>
                      <a:gd name="connsiteY858" fmla="*/ 688626 h 1181427"/>
                      <a:gd name="connsiteX859" fmla="*/ 489753 w 765104"/>
                      <a:gd name="connsiteY859" fmla="*/ 705929 h 1181427"/>
                      <a:gd name="connsiteX860" fmla="*/ 503241 w 765104"/>
                      <a:gd name="connsiteY860" fmla="*/ 678680 h 1181427"/>
                      <a:gd name="connsiteX861" fmla="*/ 497247 w 765104"/>
                      <a:gd name="connsiteY861" fmla="*/ 697482 h 1181427"/>
                      <a:gd name="connsiteX862" fmla="*/ 509100 w 765104"/>
                      <a:gd name="connsiteY862" fmla="*/ 673094 h 1181427"/>
                      <a:gd name="connsiteX863" fmla="*/ 515776 w 765104"/>
                      <a:gd name="connsiteY863" fmla="*/ 655927 h 1181427"/>
                      <a:gd name="connsiteX864" fmla="*/ 516593 w 765104"/>
                      <a:gd name="connsiteY864" fmla="*/ 655518 h 1181427"/>
                      <a:gd name="connsiteX865" fmla="*/ 529944 w 765104"/>
                      <a:gd name="connsiteY865" fmla="*/ 619822 h 1181427"/>
                      <a:gd name="connsiteX866" fmla="*/ 522996 w 765104"/>
                      <a:gd name="connsiteY866" fmla="*/ 633311 h 1181427"/>
                      <a:gd name="connsiteX867" fmla="*/ 513868 w 765104"/>
                      <a:gd name="connsiteY867" fmla="*/ 659060 h 1181427"/>
                      <a:gd name="connsiteX868" fmla="*/ 515640 w 765104"/>
                      <a:gd name="connsiteY868" fmla="*/ 650069 h 1181427"/>
                      <a:gd name="connsiteX869" fmla="*/ 505558 w 765104"/>
                      <a:gd name="connsiteY869" fmla="*/ 671459 h 1181427"/>
                      <a:gd name="connsiteX870" fmla="*/ 500107 w 765104"/>
                      <a:gd name="connsiteY870" fmla="*/ 679497 h 1181427"/>
                      <a:gd name="connsiteX871" fmla="*/ 510189 w 765104"/>
                      <a:gd name="connsiteY871" fmla="*/ 659197 h 1181427"/>
                      <a:gd name="connsiteX872" fmla="*/ 514141 w 765104"/>
                      <a:gd name="connsiteY872" fmla="*/ 642847 h 1181427"/>
                      <a:gd name="connsiteX873" fmla="*/ 528991 w 765104"/>
                      <a:gd name="connsiteY873" fmla="*/ 604698 h 1181427"/>
                      <a:gd name="connsiteX874" fmla="*/ 533079 w 765104"/>
                      <a:gd name="connsiteY874" fmla="*/ 586033 h 1181427"/>
                      <a:gd name="connsiteX875" fmla="*/ 557057 w 765104"/>
                      <a:gd name="connsiteY875" fmla="*/ 497200 h 1181427"/>
                      <a:gd name="connsiteX876" fmla="*/ 558421 w 765104"/>
                      <a:gd name="connsiteY876" fmla="*/ 479625 h 1181427"/>
                      <a:gd name="connsiteX877" fmla="*/ 553787 w 765104"/>
                      <a:gd name="connsiteY877" fmla="*/ 501560 h 1181427"/>
                      <a:gd name="connsiteX878" fmla="*/ 557194 w 765104"/>
                      <a:gd name="connsiteY878" fmla="*/ 474311 h 1181427"/>
                      <a:gd name="connsiteX879" fmla="*/ 557603 w 765104"/>
                      <a:gd name="connsiteY879" fmla="*/ 476492 h 1181427"/>
                      <a:gd name="connsiteX880" fmla="*/ 558965 w 765104"/>
                      <a:gd name="connsiteY880" fmla="*/ 449787 h 1181427"/>
                      <a:gd name="connsiteX881" fmla="*/ 559510 w 765104"/>
                      <a:gd name="connsiteY881" fmla="*/ 474311 h 1181427"/>
                      <a:gd name="connsiteX882" fmla="*/ 562371 w 765104"/>
                      <a:gd name="connsiteY882" fmla="*/ 447607 h 1181427"/>
                      <a:gd name="connsiteX883" fmla="*/ 562780 w 765104"/>
                      <a:gd name="connsiteY883" fmla="*/ 452103 h 1181427"/>
                      <a:gd name="connsiteX884" fmla="*/ 560329 w 765104"/>
                      <a:gd name="connsiteY884" fmla="*/ 420086 h 1181427"/>
                      <a:gd name="connsiteX885" fmla="*/ 558148 w 765104"/>
                      <a:gd name="connsiteY885" fmla="*/ 423083 h 1181427"/>
                      <a:gd name="connsiteX886" fmla="*/ 555968 w 765104"/>
                      <a:gd name="connsiteY886" fmla="*/ 443111 h 1181427"/>
                      <a:gd name="connsiteX887" fmla="*/ 548339 w 765104"/>
                      <a:gd name="connsiteY887" fmla="*/ 368040 h 1181427"/>
                      <a:gd name="connsiteX888" fmla="*/ 552425 w 765104"/>
                      <a:gd name="connsiteY888" fmla="*/ 377985 h 1181427"/>
                      <a:gd name="connsiteX889" fmla="*/ 551336 w 765104"/>
                      <a:gd name="connsiteY889" fmla="*/ 367495 h 1181427"/>
                      <a:gd name="connsiteX890" fmla="*/ 546975 w 765104"/>
                      <a:gd name="connsiteY890" fmla="*/ 351826 h 1181427"/>
                      <a:gd name="connsiteX891" fmla="*/ 538255 w 765104"/>
                      <a:gd name="connsiteY891" fmla="*/ 335749 h 1181427"/>
                      <a:gd name="connsiteX892" fmla="*/ 529673 w 765104"/>
                      <a:gd name="connsiteY892" fmla="*/ 320763 h 1181427"/>
                      <a:gd name="connsiteX893" fmla="*/ 518500 w 765104"/>
                      <a:gd name="connsiteY893" fmla="*/ 309454 h 1181427"/>
                      <a:gd name="connsiteX894" fmla="*/ 525449 w 765104"/>
                      <a:gd name="connsiteY894" fmla="*/ 314359 h 1181427"/>
                      <a:gd name="connsiteX895" fmla="*/ 514549 w 765104"/>
                      <a:gd name="connsiteY895" fmla="*/ 302778 h 1181427"/>
                      <a:gd name="connsiteX896" fmla="*/ 497381 w 765104"/>
                      <a:gd name="connsiteY896" fmla="*/ 290516 h 1181427"/>
                      <a:gd name="connsiteX897" fmla="*/ 479398 w 765104"/>
                      <a:gd name="connsiteY897" fmla="*/ 281932 h 1181427"/>
                      <a:gd name="connsiteX898" fmla="*/ 467408 w 765104"/>
                      <a:gd name="connsiteY898" fmla="*/ 279480 h 1181427"/>
                      <a:gd name="connsiteX899" fmla="*/ 466455 w 765104"/>
                      <a:gd name="connsiteY899" fmla="*/ 279480 h 1181427"/>
                      <a:gd name="connsiteX900" fmla="*/ 531443 w 765104"/>
                      <a:gd name="connsiteY900" fmla="*/ 329210 h 1181427"/>
                      <a:gd name="connsiteX901" fmla="*/ 528446 w 765104"/>
                      <a:gd name="connsiteY901" fmla="*/ 325531 h 1181427"/>
                      <a:gd name="connsiteX902" fmla="*/ 546295 w 765104"/>
                      <a:gd name="connsiteY902" fmla="*/ 368040 h 1181427"/>
                      <a:gd name="connsiteX903" fmla="*/ 551200 w 765104"/>
                      <a:gd name="connsiteY903" fmla="*/ 401828 h 1181427"/>
                      <a:gd name="connsiteX904" fmla="*/ 549428 w 765104"/>
                      <a:gd name="connsiteY904" fmla="*/ 407551 h 1181427"/>
                      <a:gd name="connsiteX905" fmla="*/ 551880 w 765104"/>
                      <a:gd name="connsiteY905" fmla="*/ 429895 h 1181427"/>
                      <a:gd name="connsiteX906" fmla="*/ 550927 w 765104"/>
                      <a:gd name="connsiteY906" fmla="*/ 425263 h 1181427"/>
                      <a:gd name="connsiteX907" fmla="*/ 549837 w 765104"/>
                      <a:gd name="connsiteY907" fmla="*/ 463548 h 1181427"/>
                      <a:gd name="connsiteX908" fmla="*/ 549565 w 765104"/>
                      <a:gd name="connsiteY908" fmla="*/ 462458 h 1181427"/>
                      <a:gd name="connsiteX909" fmla="*/ 549019 w 765104"/>
                      <a:gd name="connsiteY909" fmla="*/ 487118 h 1181427"/>
                      <a:gd name="connsiteX910" fmla="*/ 547384 w 765104"/>
                      <a:gd name="connsiteY910" fmla="*/ 506738 h 1181427"/>
                      <a:gd name="connsiteX911" fmla="*/ 548066 w 765104"/>
                      <a:gd name="connsiteY911" fmla="*/ 511915 h 1181427"/>
                      <a:gd name="connsiteX912" fmla="*/ 545204 w 765104"/>
                      <a:gd name="connsiteY912" fmla="*/ 526766 h 1181427"/>
                      <a:gd name="connsiteX913" fmla="*/ 545204 w 765104"/>
                      <a:gd name="connsiteY913" fmla="*/ 526766 h 1181427"/>
                      <a:gd name="connsiteX914" fmla="*/ 545204 w 765104"/>
                      <a:gd name="connsiteY914" fmla="*/ 526766 h 1181427"/>
                      <a:gd name="connsiteX915" fmla="*/ 536757 w 765104"/>
                      <a:gd name="connsiteY915" fmla="*/ 553198 h 1181427"/>
                      <a:gd name="connsiteX916" fmla="*/ 545204 w 765104"/>
                      <a:gd name="connsiteY916" fmla="*/ 518183 h 1181427"/>
                      <a:gd name="connsiteX917" fmla="*/ 537575 w 765104"/>
                      <a:gd name="connsiteY917" fmla="*/ 534668 h 1181427"/>
                      <a:gd name="connsiteX918" fmla="*/ 536620 w 765104"/>
                      <a:gd name="connsiteY918" fmla="*/ 533169 h 1181427"/>
                      <a:gd name="connsiteX919" fmla="*/ 534985 w 765104"/>
                      <a:gd name="connsiteY919" fmla="*/ 548157 h 1181427"/>
                      <a:gd name="connsiteX920" fmla="*/ 526538 w 765104"/>
                      <a:gd name="connsiteY920" fmla="*/ 576087 h 1181427"/>
                      <a:gd name="connsiteX921" fmla="*/ 514412 w 765104"/>
                      <a:gd name="connsiteY921" fmla="*/ 608650 h 1181427"/>
                      <a:gd name="connsiteX922" fmla="*/ 483622 w 765104"/>
                      <a:gd name="connsiteY922" fmla="*/ 679361 h 1181427"/>
                      <a:gd name="connsiteX923" fmla="*/ 486756 w 765104"/>
                      <a:gd name="connsiteY923" fmla="*/ 668189 h 1181427"/>
                      <a:gd name="connsiteX924" fmla="*/ 462640 w 765104"/>
                      <a:gd name="connsiteY924" fmla="*/ 716693 h 1181427"/>
                      <a:gd name="connsiteX925" fmla="*/ 472722 w 765104"/>
                      <a:gd name="connsiteY925" fmla="*/ 696256 h 1181427"/>
                      <a:gd name="connsiteX926" fmla="*/ 456644 w 765104"/>
                      <a:gd name="connsiteY926" fmla="*/ 724459 h 1181427"/>
                      <a:gd name="connsiteX927" fmla="*/ 439477 w 765104"/>
                      <a:gd name="connsiteY927" fmla="*/ 753070 h 1181427"/>
                      <a:gd name="connsiteX928" fmla="*/ 419586 w 765104"/>
                      <a:gd name="connsiteY928" fmla="*/ 781682 h 1181427"/>
                      <a:gd name="connsiteX929" fmla="*/ 395879 w 765104"/>
                      <a:gd name="connsiteY929" fmla="*/ 811111 h 1181427"/>
                      <a:gd name="connsiteX930" fmla="*/ 392609 w 765104"/>
                      <a:gd name="connsiteY930" fmla="*/ 815471 h 1181427"/>
                      <a:gd name="connsiteX931" fmla="*/ 386750 w 765104"/>
                      <a:gd name="connsiteY931" fmla="*/ 820239 h 1181427"/>
                      <a:gd name="connsiteX932" fmla="*/ 382936 w 765104"/>
                      <a:gd name="connsiteY932" fmla="*/ 827324 h 1181427"/>
                      <a:gd name="connsiteX933" fmla="*/ 382936 w 765104"/>
                      <a:gd name="connsiteY933" fmla="*/ 827869 h 1181427"/>
                      <a:gd name="connsiteX934" fmla="*/ 385115 w 765104"/>
                      <a:gd name="connsiteY934" fmla="*/ 827324 h 1181427"/>
                      <a:gd name="connsiteX935" fmla="*/ 389339 w 765104"/>
                      <a:gd name="connsiteY935" fmla="*/ 826098 h 1181427"/>
                      <a:gd name="connsiteX936" fmla="*/ 398059 w 765104"/>
                      <a:gd name="connsiteY936" fmla="*/ 823645 h 1181427"/>
                      <a:gd name="connsiteX937" fmla="*/ 493975 w 765104"/>
                      <a:gd name="connsiteY937" fmla="*/ 780319 h 1181427"/>
                      <a:gd name="connsiteX938" fmla="*/ 517274 w 765104"/>
                      <a:gd name="connsiteY938" fmla="*/ 764243 h 1181427"/>
                      <a:gd name="connsiteX939" fmla="*/ 514958 w 765104"/>
                      <a:gd name="connsiteY939" fmla="*/ 765741 h 1181427"/>
                      <a:gd name="connsiteX940" fmla="*/ 536349 w 765104"/>
                      <a:gd name="connsiteY940" fmla="*/ 748302 h 1181427"/>
                      <a:gd name="connsiteX941" fmla="*/ 530899 w 765104"/>
                      <a:gd name="connsiteY941" fmla="*/ 748302 h 1181427"/>
                      <a:gd name="connsiteX942" fmla="*/ 529401 w 765104"/>
                      <a:gd name="connsiteY942" fmla="*/ 751844 h 1181427"/>
                      <a:gd name="connsiteX943" fmla="*/ 561145 w 765104"/>
                      <a:gd name="connsiteY943" fmla="*/ 725004 h 1181427"/>
                      <a:gd name="connsiteX944" fmla="*/ 536486 w 765104"/>
                      <a:gd name="connsiteY944" fmla="*/ 743806 h 1181427"/>
                      <a:gd name="connsiteX945" fmla="*/ 564006 w 765104"/>
                      <a:gd name="connsiteY945" fmla="*/ 718328 h 1181427"/>
                      <a:gd name="connsiteX946" fmla="*/ 582400 w 765104"/>
                      <a:gd name="connsiteY946" fmla="*/ 706065 h 1181427"/>
                      <a:gd name="connsiteX947" fmla="*/ 612374 w 765104"/>
                      <a:gd name="connsiteY947" fmla="*/ 673502 h 1181427"/>
                      <a:gd name="connsiteX948" fmla="*/ 600111 w 765104"/>
                      <a:gd name="connsiteY948" fmla="*/ 682903 h 1181427"/>
                      <a:gd name="connsiteX949" fmla="*/ 623274 w 765104"/>
                      <a:gd name="connsiteY949" fmla="*/ 656744 h 1181427"/>
                      <a:gd name="connsiteX950" fmla="*/ 614418 w 765104"/>
                      <a:gd name="connsiteY950" fmla="*/ 668598 h 1181427"/>
                      <a:gd name="connsiteX951" fmla="*/ 632402 w 765104"/>
                      <a:gd name="connsiteY951" fmla="*/ 650069 h 1181427"/>
                      <a:gd name="connsiteX952" fmla="*/ 640849 w 765104"/>
                      <a:gd name="connsiteY952" fmla="*/ 638760 h 1181427"/>
                      <a:gd name="connsiteX953" fmla="*/ 638261 w 765104"/>
                      <a:gd name="connsiteY953" fmla="*/ 641212 h 1181427"/>
                      <a:gd name="connsiteX954" fmla="*/ 646572 w 765104"/>
                      <a:gd name="connsiteY954" fmla="*/ 627860 h 1181427"/>
                      <a:gd name="connsiteX955" fmla="*/ 639759 w 765104"/>
                      <a:gd name="connsiteY955" fmla="*/ 634400 h 1181427"/>
                      <a:gd name="connsiteX956" fmla="*/ 651885 w 765104"/>
                      <a:gd name="connsiteY956" fmla="*/ 617915 h 1181427"/>
                      <a:gd name="connsiteX957" fmla="*/ 641394 w 765104"/>
                      <a:gd name="connsiteY957" fmla="*/ 629359 h 1181427"/>
                      <a:gd name="connsiteX958" fmla="*/ 653929 w 765104"/>
                      <a:gd name="connsiteY958" fmla="*/ 610830 h 1181427"/>
                      <a:gd name="connsiteX959" fmla="*/ 630767 w 765104"/>
                      <a:gd name="connsiteY959" fmla="*/ 641621 h 1181427"/>
                      <a:gd name="connsiteX960" fmla="*/ 608015 w 765104"/>
                      <a:gd name="connsiteY960" fmla="*/ 669824 h 1181427"/>
                      <a:gd name="connsiteX961" fmla="*/ 617006 w 765104"/>
                      <a:gd name="connsiteY961" fmla="*/ 661785 h 1181427"/>
                      <a:gd name="connsiteX962" fmla="*/ 575588 w 765104"/>
                      <a:gd name="connsiteY962" fmla="*/ 702523 h 1181427"/>
                      <a:gd name="connsiteX963" fmla="*/ 551063 w 765104"/>
                      <a:gd name="connsiteY963" fmla="*/ 726094 h 1181427"/>
                      <a:gd name="connsiteX964" fmla="*/ 534578 w 765104"/>
                      <a:gd name="connsiteY964" fmla="*/ 742171 h 1181427"/>
                      <a:gd name="connsiteX965" fmla="*/ 504739 w 765104"/>
                      <a:gd name="connsiteY965" fmla="*/ 762471 h 1181427"/>
                      <a:gd name="connsiteX966" fmla="*/ 493295 w 765104"/>
                      <a:gd name="connsiteY966" fmla="*/ 771736 h 1181427"/>
                      <a:gd name="connsiteX967" fmla="*/ 480351 w 765104"/>
                      <a:gd name="connsiteY967" fmla="*/ 780592 h 1181427"/>
                      <a:gd name="connsiteX968" fmla="*/ 470678 w 765104"/>
                      <a:gd name="connsiteY968" fmla="*/ 787540 h 1181427"/>
                      <a:gd name="connsiteX969" fmla="*/ 486074 w 765104"/>
                      <a:gd name="connsiteY969" fmla="*/ 778412 h 1181427"/>
                      <a:gd name="connsiteX970" fmla="*/ 500653 w 765104"/>
                      <a:gd name="connsiteY970" fmla="*/ 770237 h 1181427"/>
                      <a:gd name="connsiteX971" fmla="*/ 482122 w 765104"/>
                      <a:gd name="connsiteY971" fmla="*/ 782227 h 1181427"/>
                      <a:gd name="connsiteX972" fmla="*/ 495066 w 765104"/>
                      <a:gd name="connsiteY972" fmla="*/ 776096 h 1181427"/>
                      <a:gd name="connsiteX973" fmla="*/ 493431 w 765104"/>
                      <a:gd name="connsiteY973" fmla="*/ 780456 h 1181427"/>
                      <a:gd name="connsiteX974" fmla="*/ 763061 w 765104"/>
                      <a:gd name="connsiteY974" fmla="*/ 359592 h 1181427"/>
                      <a:gd name="connsiteX975" fmla="*/ 763061 w 765104"/>
                      <a:gd name="connsiteY975" fmla="*/ 358639 h 1181427"/>
                      <a:gd name="connsiteX976" fmla="*/ 763061 w 765104"/>
                      <a:gd name="connsiteY976" fmla="*/ 359729 h 1181427"/>
                      <a:gd name="connsiteX977" fmla="*/ 763061 w 765104"/>
                      <a:gd name="connsiteY977" fmla="*/ 359729 h 1181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Lst>
                    <a:rect l="l" t="t" r="r" b="b"/>
                    <a:pathLst>
                      <a:path w="765104" h="1181427">
                        <a:moveTo>
                          <a:pt x="650931" y="126612"/>
                        </a:moveTo>
                        <a:cubicBezTo>
                          <a:pt x="649296" y="125249"/>
                          <a:pt x="647797" y="123751"/>
                          <a:pt x="646026" y="122252"/>
                        </a:cubicBezTo>
                        <a:lnTo>
                          <a:pt x="648752" y="124432"/>
                        </a:lnTo>
                        <a:cubicBezTo>
                          <a:pt x="644937" y="120345"/>
                          <a:pt x="640985" y="116258"/>
                          <a:pt x="636762" y="112442"/>
                        </a:cubicBezTo>
                        <a:cubicBezTo>
                          <a:pt x="635127" y="111080"/>
                          <a:pt x="633493" y="109717"/>
                          <a:pt x="631449" y="107947"/>
                        </a:cubicBezTo>
                        <a:cubicBezTo>
                          <a:pt x="632265" y="108628"/>
                          <a:pt x="633083" y="109036"/>
                          <a:pt x="633493" y="109309"/>
                        </a:cubicBezTo>
                        <a:lnTo>
                          <a:pt x="629541" y="105494"/>
                        </a:lnTo>
                        <a:cubicBezTo>
                          <a:pt x="623818" y="101816"/>
                          <a:pt x="614418" y="94731"/>
                          <a:pt x="604880" y="88736"/>
                        </a:cubicBezTo>
                        <a:cubicBezTo>
                          <a:pt x="595479" y="82468"/>
                          <a:pt x="585941" y="77427"/>
                          <a:pt x="581718" y="75111"/>
                        </a:cubicBezTo>
                        <a:cubicBezTo>
                          <a:pt x="570547" y="69116"/>
                          <a:pt x="556650" y="62031"/>
                          <a:pt x="547930" y="57808"/>
                        </a:cubicBezTo>
                        <a:cubicBezTo>
                          <a:pt x="556104" y="61759"/>
                          <a:pt x="566732" y="67073"/>
                          <a:pt x="564006" y="64756"/>
                        </a:cubicBezTo>
                        <a:cubicBezTo>
                          <a:pt x="548203" y="55628"/>
                          <a:pt x="541118" y="48952"/>
                          <a:pt x="510326" y="39959"/>
                        </a:cubicBezTo>
                        <a:cubicBezTo>
                          <a:pt x="516320" y="41867"/>
                          <a:pt x="522043" y="44183"/>
                          <a:pt x="527766" y="46500"/>
                        </a:cubicBezTo>
                        <a:cubicBezTo>
                          <a:pt x="514412" y="42140"/>
                          <a:pt x="500788" y="38870"/>
                          <a:pt x="487163" y="36145"/>
                        </a:cubicBezTo>
                        <a:cubicBezTo>
                          <a:pt x="473538" y="30695"/>
                          <a:pt x="507600" y="40232"/>
                          <a:pt x="513459" y="41459"/>
                        </a:cubicBezTo>
                        <a:cubicBezTo>
                          <a:pt x="482395" y="32058"/>
                          <a:pt x="456373" y="23065"/>
                          <a:pt x="440977" y="23474"/>
                        </a:cubicBezTo>
                        <a:cubicBezTo>
                          <a:pt x="439070" y="21703"/>
                          <a:pt x="435936" y="17888"/>
                          <a:pt x="414408" y="16526"/>
                        </a:cubicBezTo>
                        <a:cubicBezTo>
                          <a:pt x="429804" y="19387"/>
                          <a:pt x="401466" y="17070"/>
                          <a:pt x="413999" y="19795"/>
                        </a:cubicBezTo>
                        <a:cubicBezTo>
                          <a:pt x="406643" y="20205"/>
                          <a:pt x="390156" y="18705"/>
                          <a:pt x="388930" y="20068"/>
                        </a:cubicBezTo>
                        <a:lnTo>
                          <a:pt x="390974" y="19387"/>
                        </a:lnTo>
                        <a:cubicBezTo>
                          <a:pt x="354189" y="18024"/>
                          <a:pt x="342743" y="25654"/>
                          <a:pt x="328165" y="30014"/>
                        </a:cubicBezTo>
                        <a:cubicBezTo>
                          <a:pt x="307456" y="35600"/>
                          <a:pt x="292333" y="41322"/>
                          <a:pt x="278435" y="46636"/>
                        </a:cubicBezTo>
                        <a:cubicBezTo>
                          <a:pt x="264538" y="52086"/>
                          <a:pt x="251868" y="57672"/>
                          <a:pt x="236199" y="66255"/>
                        </a:cubicBezTo>
                        <a:cubicBezTo>
                          <a:pt x="234428" y="65983"/>
                          <a:pt x="224346" y="67754"/>
                          <a:pt x="212084" y="75520"/>
                        </a:cubicBezTo>
                        <a:cubicBezTo>
                          <a:pt x="206906" y="80016"/>
                          <a:pt x="180883" y="99091"/>
                          <a:pt x="179657" y="103041"/>
                        </a:cubicBezTo>
                        <a:cubicBezTo>
                          <a:pt x="200503" y="88463"/>
                          <a:pt x="195598" y="89417"/>
                          <a:pt x="207996" y="80425"/>
                        </a:cubicBezTo>
                        <a:cubicBezTo>
                          <a:pt x="219985" y="75520"/>
                          <a:pt x="209903" y="81379"/>
                          <a:pt x="225435" y="73613"/>
                        </a:cubicBezTo>
                        <a:cubicBezTo>
                          <a:pt x="219169" y="76746"/>
                          <a:pt x="205817" y="85193"/>
                          <a:pt x="192872" y="94458"/>
                        </a:cubicBezTo>
                        <a:cubicBezTo>
                          <a:pt x="179930" y="103859"/>
                          <a:pt x="167531" y="114077"/>
                          <a:pt x="161264" y="118574"/>
                        </a:cubicBezTo>
                        <a:lnTo>
                          <a:pt x="165079" y="114759"/>
                        </a:lnTo>
                        <a:cubicBezTo>
                          <a:pt x="155678" y="122524"/>
                          <a:pt x="148865" y="125931"/>
                          <a:pt x="141644" y="132062"/>
                        </a:cubicBezTo>
                        <a:cubicBezTo>
                          <a:pt x="137967" y="135060"/>
                          <a:pt x="134015" y="138466"/>
                          <a:pt x="129383" y="143098"/>
                        </a:cubicBezTo>
                        <a:cubicBezTo>
                          <a:pt x="124886" y="148002"/>
                          <a:pt x="119845" y="154270"/>
                          <a:pt x="113715" y="162445"/>
                        </a:cubicBezTo>
                        <a:lnTo>
                          <a:pt x="102678" y="178658"/>
                        </a:lnTo>
                        <a:cubicBezTo>
                          <a:pt x="103087" y="177840"/>
                          <a:pt x="102951" y="177568"/>
                          <a:pt x="103087" y="177023"/>
                        </a:cubicBezTo>
                        <a:cubicBezTo>
                          <a:pt x="84558" y="203046"/>
                          <a:pt x="87146" y="194599"/>
                          <a:pt x="70933" y="226072"/>
                        </a:cubicBezTo>
                        <a:cubicBezTo>
                          <a:pt x="72023" y="223619"/>
                          <a:pt x="71070" y="224981"/>
                          <a:pt x="72295" y="222529"/>
                        </a:cubicBezTo>
                        <a:cubicBezTo>
                          <a:pt x="61804" y="239968"/>
                          <a:pt x="55128" y="259316"/>
                          <a:pt x="50224" y="273758"/>
                        </a:cubicBezTo>
                        <a:cubicBezTo>
                          <a:pt x="45455" y="281932"/>
                          <a:pt x="49542" y="271169"/>
                          <a:pt x="50496" y="265311"/>
                        </a:cubicBezTo>
                        <a:cubicBezTo>
                          <a:pt x="36190" y="298145"/>
                          <a:pt x="29514" y="336567"/>
                          <a:pt x="27743" y="358366"/>
                        </a:cubicBezTo>
                        <a:lnTo>
                          <a:pt x="23247" y="380847"/>
                        </a:lnTo>
                        <a:cubicBezTo>
                          <a:pt x="24473" y="367359"/>
                          <a:pt x="25699" y="350601"/>
                          <a:pt x="24064" y="354551"/>
                        </a:cubicBezTo>
                        <a:cubicBezTo>
                          <a:pt x="22021" y="367086"/>
                          <a:pt x="23520" y="364770"/>
                          <a:pt x="20387" y="382345"/>
                        </a:cubicBezTo>
                        <a:cubicBezTo>
                          <a:pt x="19841" y="379212"/>
                          <a:pt x="19977" y="371582"/>
                          <a:pt x="19977" y="363135"/>
                        </a:cubicBezTo>
                        <a:cubicBezTo>
                          <a:pt x="12756" y="399785"/>
                          <a:pt x="22158" y="371718"/>
                          <a:pt x="16026" y="397196"/>
                        </a:cubicBezTo>
                        <a:cubicBezTo>
                          <a:pt x="14664" y="408777"/>
                          <a:pt x="16162" y="415726"/>
                          <a:pt x="17251" y="417088"/>
                        </a:cubicBezTo>
                        <a:cubicBezTo>
                          <a:pt x="16435" y="424036"/>
                          <a:pt x="15209" y="431121"/>
                          <a:pt x="14800" y="438070"/>
                        </a:cubicBezTo>
                        <a:cubicBezTo>
                          <a:pt x="15617" y="439296"/>
                          <a:pt x="16026" y="446381"/>
                          <a:pt x="16162" y="455237"/>
                        </a:cubicBezTo>
                        <a:cubicBezTo>
                          <a:pt x="16844" y="464229"/>
                          <a:pt x="17661" y="474857"/>
                          <a:pt x="18342" y="483440"/>
                        </a:cubicBezTo>
                        <a:cubicBezTo>
                          <a:pt x="19159" y="485483"/>
                          <a:pt x="19159" y="469679"/>
                          <a:pt x="18206" y="463275"/>
                        </a:cubicBezTo>
                        <a:cubicBezTo>
                          <a:pt x="19568" y="464502"/>
                          <a:pt x="21203" y="482486"/>
                          <a:pt x="22021" y="494067"/>
                        </a:cubicBezTo>
                        <a:cubicBezTo>
                          <a:pt x="21203" y="495157"/>
                          <a:pt x="21203" y="500471"/>
                          <a:pt x="21476" y="507691"/>
                        </a:cubicBezTo>
                        <a:cubicBezTo>
                          <a:pt x="22429" y="514777"/>
                          <a:pt x="23656" y="523632"/>
                          <a:pt x="24882" y="531944"/>
                        </a:cubicBezTo>
                        <a:cubicBezTo>
                          <a:pt x="27334" y="548565"/>
                          <a:pt x="29378" y="563007"/>
                          <a:pt x="26517" y="556468"/>
                        </a:cubicBezTo>
                        <a:cubicBezTo>
                          <a:pt x="32376" y="581946"/>
                          <a:pt x="39052" y="612874"/>
                          <a:pt x="48589" y="640531"/>
                        </a:cubicBezTo>
                        <a:cubicBezTo>
                          <a:pt x="50769" y="647480"/>
                          <a:pt x="52948" y="654292"/>
                          <a:pt x="54992" y="660968"/>
                        </a:cubicBezTo>
                        <a:cubicBezTo>
                          <a:pt x="57445" y="667372"/>
                          <a:pt x="59896" y="673639"/>
                          <a:pt x="62077" y="679497"/>
                        </a:cubicBezTo>
                        <a:cubicBezTo>
                          <a:pt x="66709" y="691079"/>
                          <a:pt x="70797" y="701433"/>
                          <a:pt x="74067" y="709471"/>
                        </a:cubicBezTo>
                        <a:cubicBezTo>
                          <a:pt x="77473" y="720371"/>
                          <a:pt x="87009" y="741625"/>
                          <a:pt x="79926" y="729500"/>
                        </a:cubicBezTo>
                        <a:cubicBezTo>
                          <a:pt x="88509" y="748847"/>
                          <a:pt x="95322" y="763289"/>
                          <a:pt x="103496" y="777050"/>
                        </a:cubicBezTo>
                        <a:cubicBezTo>
                          <a:pt x="111671" y="790811"/>
                          <a:pt x="118483" y="805116"/>
                          <a:pt x="128838" y="823373"/>
                        </a:cubicBezTo>
                        <a:cubicBezTo>
                          <a:pt x="130200" y="826507"/>
                          <a:pt x="119299" y="807024"/>
                          <a:pt x="119299" y="808659"/>
                        </a:cubicBezTo>
                        <a:cubicBezTo>
                          <a:pt x="134151" y="831684"/>
                          <a:pt x="141917" y="853211"/>
                          <a:pt x="166032" y="888226"/>
                        </a:cubicBezTo>
                        <a:cubicBezTo>
                          <a:pt x="162081" y="882231"/>
                          <a:pt x="160446" y="880869"/>
                          <a:pt x="159629" y="880188"/>
                        </a:cubicBezTo>
                        <a:cubicBezTo>
                          <a:pt x="159629" y="879234"/>
                          <a:pt x="169984" y="894221"/>
                          <a:pt x="176387" y="903213"/>
                        </a:cubicBezTo>
                        <a:cubicBezTo>
                          <a:pt x="179521" y="908526"/>
                          <a:pt x="171619" y="896537"/>
                          <a:pt x="173117" y="899671"/>
                        </a:cubicBezTo>
                        <a:cubicBezTo>
                          <a:pt x="217534" y="968883"/>
                          <a:pt x="260859" y="1014799"/>
                          <a:pt x="316312" y="1074338"/>
                        </a:cubicBezTo>
                        <a:cubicBezTo>
                          <a:pt x="300643" y="1057171"/>
                          <a:pt x="293013" y="1052130"/>
                          <a:pt x="292196" y="1052538"/>
                        </a:cubicBezTo>
                        <a:lnTo>
                          <a:pt x="307592" y="1069433"/>
                        </a:lnTo>
                        <a:cubicBezTo>
                          <a:pt x="314677" y="1075973"/>
                          <a:pt x="326530" y="1087145"/>
                          <a:pt x="337022" y="1096955"/>
                        </a:cubicBezTo>
                        <a:cubicBezTo>
                          <a:pt x="337975" y="1098453"/>
                          <a:pt x="342606" y="1103767"/>
                          <a:pt x="337158" y="1099135"/>
                        </a:cubicBezTo>
                        <a:cubicBezTo>
                          <a:pt x="367540" y="1132651"/>
                          <a:pt x="390702" y="1145050"/>
                          <a:pt x="431984" y="1181427"/>
                        </a:cubicBezTo>
                        <a:cubicBezTo>
                          <a:pt x="414272" y="1167939"/>
                          <a:pt x="395743" y="1155268"/>
                          <a:pt x="378576" y="1140826"/>
                        </a:cubicBezTo>
                        <a:lnTo>
                          <a:pt x="389749" y="1153224"/>
                        </a:lnTo>
                        <a:lnTo>
                          <a:pt x="366722" y="1134695"/>
                        </a:lnTo>
                        <a:cubicBezTo>
                          <a:pt x="378848" y="1147638"/>
                          <a:pt x="391927" y="1155949"/>
                          <a:pt x="392609" y="1158402"/>
                        </a:cubicBezTo>
                        <a:cubicBezTo>
                          <a:pt x="389339" y="1156357"/>
                          <a:pt x="382936" y="1150227"/>
                          <a:pt x="382118" y="1150635"/>
                        </a:cubicBezTo>
                        <a:cubicBezTo>
                          <a:pt x="394244" y="1162489"/>
                          <a:pt x="396288" y="1162216"/>
                          <a:pt x="406234" y="1170255"/>
                        </a:cubicBezTo>
                        <a:cubicBezTo>
                          <a:pt x="377759" y="1151726"/>
                          <a:pt x="330480" y="1105538"/>
                          <a:pt x="305412" y="1080333"/>
                        </a:cubicBezTo>
                        <a:cubicBezTo>
                          <a:pt x="301462" y="1076381"/>
                          <a:pt x="309227" y="1083330"/>
                          <a:pt x="310180" y="1083739"/>
                        </a:cubicBezTo>
                        <a:cubicBezTo>
                          <a:pt x="300234" y="1073248"/>
                          <a:pt x="295193" y="1066026"/>
                          <a:pt x="282387" y="1052947"/>
                        </a:cubicBezTo>
                        <a:cubicBezTo>
                          <a:pt x="273667" y="1045590"/>
                          <a:pt x="287428" y="1060032"/>
                          <a:pt x="293422" y="1066708"/>
                        </a:cubicBezTo>
                        <a:cubicBezTo>
                          <a:pt x="291651" y="1066708"/>
                          <a:pt x="288654" y="1063302"/>
                          <a:pt x="281705" y="1055944"/>
                        </a:cubicBezTo>
                        <a:cubicBezTo>
                          <a:pt x="281025" y="1053628"/>
                          <a:pt x="246009" y="1013981"/>
                          <a:pt x="239333" y="1002809"/>
                        </a:cubicBezTo>
                        <a:cubicBezTo>
                          <a:pt x="205953" y="960981"/>
                          <a:pt x="241104" y="1012346"/>
                          <a:pt x="209630" y="970519"/>
                        </a:cubicBezTo>
                        <a:lnTo>
                          <a:pt x="201592" y="957030"/>
                        </a:lnTo>
                        <a:cubicBezTo>
                          <a:pt x="192192" y="945040"/>
                          <a:pt x="181565" y="931280"/>
                          <a:pt x="170937" y="916838"/>
                        </a:cubicBezTo>
                        <a:cubicBezTo>
                          <a:pt x="160446" y="902260"/>
                          <a:pt x="150637" y="886591"/>
                          <a:pt x="141373" y="872149"/>
                        </a:cubicBezTo>
                        <a:lnTo>
                          <a:pt x="145323" y="878280"/>
                        </a:lnTo>
                        <a:cubicBezTo>
                          <a:pt x="148593" y="881959"/>
                          <a:pt x="144779" y="874874"/>
                          <a:pt x="143142" y="871741"/>
                        </a:cubicBezTo>
                        <a:cubicBezTo>
                          <a:pt x="130200" y="849260"/>
                          <a:pt x="116984" y="829777"/>
                          <a:pt x="110852" y="815198"/>
                        </a:cubicBezTo>
                        <a:cubicBezTo>
                          <a:pt x="103223" y="802391"/>
                          <a:pt x="93414" y="785224"/>
                          <a:pt x="83603" y="767376"/>
                        </a:cubicBezTo>
                        <a:cubicBezTo>
                          <a:pt x="74748" y="748983"/>
                          <a:pt x="65483" y="730181"/>
                          <a:pt x="58534" y="714649"/>
                        </a:cubicBezTo>
                        <a:cubicBezTo>
                          <a:pt x="56763" y="705521"/>
                          <a:pt x="78155" y="754569"/>
                          <a:pt x="85238" y="766831"/>
                        </a:cubicBezTo>
                        <a:lnTo>
                          <a:pt x="72841" y="738492"/>
                        </a:lnTo>
                        <a:cubicBezTo>
                          <a:pt x="80742" y="755932"/>
                          <a:pt x="84149" y="762608"/>
                          <a:pt x="90688" y="772145"/>
                        </a:cubicBezTo>
                        <a:cubicBezTo>
                          <a:pt x="79517" y="747484"/>
                          <a:pt x="74476" y="740127"/>
                          <a:pt x="63439" y="716828"/>
                        </a:cubicBezTo>
                        <a:cubicBezTo>
                          <a:pt x="64801" y="718464"/>
                          <a:pt x="63848" y="715058"/>
                          <a:pt x="59896" y="704022"/>
                        </a:cubicBezTo>
                        <a:lnTo>
                          <a:pt x="57172" y="701433"/>
                        </a:lnTo>
                        <a:cubicBezTo>
                          <a:pt x="57172" y="701433"/>
                          <a:pt x="56899" y="699934"/>
                          <a:pt x="55674" y="696392"/>
                        </a:cubicBezTo>
                        <a:cubicBezTo>
                          <a:pt x="50360" y="682086"/>
                          <a:pt x="43820" y="668189"/>
                          <a:pt x="39596" y="653611"/>
                        </a:cubicBezTo>
                        <a:cubicBezTo>
                          <a:pt x="41776" y="663148"/>
                          <a:pt x="40141" y="664101"/>
                          <a:pt x="44364" y="675274"/>
                        </a:cubicBezTo>
                        <a:cubicBezTo>
                          <a:pt x="43820" y="671050"/>
                          <a:pt x="47499" y="680315"/>
                          <a:pt x="51586" y="691487"/>
                        </a:cubicBezTo>
                        <a:cubicBezTo>
                          <a:pt x="46954" y="682086"/>
                          <a:pt x="54719" y="702659"/>
                          <a:pt x="53766" y="702796"/>
                        </a:cubicBezTo>
                        <a:cubicBezTo>
                          <a:pt x="49542" y="691623"/>
                          <a:pt x="44910" y="679225"/>
                          <a:pt x="40687" y="667780"/>
                        </a:cubicBezTo>
                        <a:cubicBezTo>
                          <a:pt x="37008" y="656063"/>
                          <a:pt x="33602" y="645436"/>
                          <a:pt x="31149" y="637942"/>
                        </a:cubicBezTo>
                        <a:lnTo>
                          <a:pt x="31149" y="632629"/>
                        </a:lnTo>
                        <a:cubicBezTo>
                          <a:pt x="24337" y="610966"/>
                          <a:pt x="19705" y="587395"/>
                          <a:pt x="16298" y="572408"/>
                        </a:cubicBezTo>
                        <a:lnTo>
                          <a:pt x="18206" y="577041"/>
                        </a:lnTo>
                        <a:cubicBezTo>
                          <a:pt x="15073" y="563825"/>
                          <a:pt x="13301" y="550336"/>
                          <a:pt x="11394" y="537393"/>
                        </a:cubicBezTo>
                        <a:cubicBezTo>
                          <a:pt x="9759" y="524314"/>
                          <a:pt x="7033" y="511779"/>
                          <a:pt x="7579" y="499653"/>
                        </a:cubicBezTo>
                        <a:cubicBezTo>
                          <a:pt x="6080" y="487391"/>
                          <a:pt x="4309" y="473903"/>
                          <a:pt x="2674" y="460687"/>
                        </a:cubicBezTo>
                        <a:cubicBezTo>
                          <a:pt x="1448" y="447471"/>
                          <a:pt x="630" y="434664"/>
                          <a:pt x="221" y="424582"/>
                        </a:cubicBezTo>
                        <a:cubicBezTo>
                          <a:pt x="-596" y="419132"/>
                          <a:pt x="903" y="401147"/>
                          <a:pt x="3900" y="381119"/>
                        </a:cubicBezTo>
                        <a:cubicBezTo>
                          <a:pt x="7169" y="361091"/>
                          <a:pt x="11667" y="339428"/>
                          <a:pt x="13845" y="325531"/>
                        </a:cubicBezTo>
                        <a:cubicBezTo>
                          <a:pt x="13574" y="327439"/>
                          <a:pt x="11257" y="344469"/>
                          <a:pt x="10032" y="353870"/>
                        </a:cubicBezTo>
                        <a:cubicBezTo>
                          <a:pt x="12074" y="344878"/>
                          <a:pt x="13165" y="336703"/>
                          <a:pt x="14254" y="330027"/>
                        </a:cubicBezTo>
                        <a:cubicBezTo>
                          <a:pt x="15617" y="323487"/>
                          <a:pt x="16844" y="318446"/>
                          <a:pt x="18615" y="315994"/>
                        </a:cubicBezTo>
                        <a:cubicBezTo>
                          <a:pt x="7715" y="355913"/>
                          <a:pt x="20658" y="314222"/>
                          <a:pt x="16708" y="332343"/>
                        </a:cubicBezTo>
                        <a:cubicBezTo>
                          <a:pt x="19023" y="322942"/>
                          <a:pt x="21476" y="313405"/>
                          <a:pt x="23656" y="304958"/>
                        </a:cubicBezTo>
                        <a:cubicBezTo>
                          <a:pt x="26108" y="296647"/>
                          <a:pt x="28152" y="289425"/>
                          <a:pt x="29241" y="284794"/>
                        </a:cubicBezTo>
                        <a:cubicBezTo>
                          <a:pt x="19705" y="314631"/>
                          <a:pt x="29923" y="273212"/>
                          <a:pt x="21067" y="303868"/>
                        </a:cubicBezTo>
                        <a:cubicBezTo>
                          <a:pt x="26108" y="279616"/>
                          <a:pt x="37961" y="247599"/>
                          <a:pt x="52404" y="221848"/>
                        </a:cubicBezTo>
                        <a:cubicBezTo>
                          <a:pt x="53221" y="222529"/>
                          <a:pt x="54855" y="219396"/>
                          <a:pt x="60715" y="209995"/>
                        </a:cubicBezTo>
                        <a:lnTo>
                          <a:pt x="64121" y="201683"/>
                        </a:lnTo>
                        <a:cubicBezTo>
                          <a:pt x="71342" y="189966"/>
                          <a:pt x="51858" y="225391"/>
                          <a:pt x="66438" y="201683"/>
                        </a:cubicBezTo>
                        <a:cubicBezTo>
                          <a:pt x="72568" y="188740"/>
                          <a:pt x="85103" y="171028"/>
                          <a:pt x="97228" y="155905"/>
                        </a:cubicBezTo>
                        <a:cubicBezTo>
                          <a:pt x="109490" y="140782"/>
                          <a:pt x="121343" y="127838"/>
                          <a:pt x="124477" y="122116"/>
                        </a:cubicBezTo>
                        <a:cubicBezTo>
                          <a:pt x="132789" y="114895"/>
                          <a:pt x="125704" y="122661"/>
                          <a:pt x="119709" y="129337"/>
                        </a:cubicBezTo>
                        <a:cubicBezTo>
                          <a:pt x="113851" y="136149"/>
                          <a:pt x="109217" y="142144"/>
                          <a:pt x="121071" y="130836"/>
                        </a:cubicBezTo>
                        <a:cubicBezTo>
                          <a:pt x="114940" y="138193"/>
                          <a:pt x="107719" y="146777"/>
                          <a:pt x="101316" y="154270"/>
                        </a:cubicBezTo>
                        <a:cubicBezTo>
                          <a:pt x="95456" y="162036"/>
                          <a:pt x="90552" y="168439"/>
                          <a:pt x="89462" y="171573"/>
                        </a:cubicBezTo>
                        <a:cubicBezTo>
                          <a:pt x="100363" y="156450"/>
                          <a:pt x="94913" y="167213"/>
                          <a:pt x="102269" y="157812"/>
                        </a:cubicBezTo>
                        <a:cubicBezTo>
                          <a:pt x="106084" y="152090"/>
                          <a:pt x="110581" y="146777"/>
                          <a:pt x="114668" y="141326"/>
                        </a:cubicBezTo>
                        <a:lnTo>
                          <a:pt x="111534" y="144733"/>
                        </a:lnTo>
                        <a:cubicBezTo>
                          <a:pt x="121889" y="130700"/>
                          <a:pt x="138101" y="114895"/>
                          <a:pt x="155950" y="99363"/>
                        </a:cubicBezTo>
                        <a:cubicBezTo>
                          <a:pt x="174070" y="84104"/>
                          <a:pt x="194644" y="69934"/>
                          <a:pt x="213855" y="58625"/>
                        </a:cubicBezTo>
                        <a:cubicBezTo>
                          <a:pt x="229523" y="48271"/>
                          <a:pt x="243284" y="39959"/>
                          <a:pt x="258407" y="32330"/>
                        </a:cubicBezTo>
                        <a:cubicBezTo>
                          <a:pt x="273667" y="24700"/>
                          <a:pt x="289743" y="17616"/>
                          <a:pt x="312088" y="11075"/>
                        </a:cubicBezTo>
                        <a:cubicBezTo>
                          <a:pt x="305684" y="13664"/>
                          <a:pt x="315086" y="11075"/>
                          <a:pt x="322579" y="9713"/>
                        </a:cubicBezTo>
                        <a:cubicBezTo>
                          <a:pt x="330209" y="8487"/>
                          <a:pt x="335794" y="7669"/>
                          <a:pt x="321898" y="12029"/>
                        </a:cubicBezTo>
                        <a:cubicBezTo>
                          <a:pt x="342879" y="7942"/>
                          <a:pt x="363452" y="4809"/>
                          <a:pt x="363725" y="3855"/>
                        </a:cubicBezTo>
                        <a:cubicBezTo>
                          <a:pt x="345060" y="5762"/>
                          <a:pt x="357186" y="4127"/>
                          <a:pt x="341517" y="6034"/>
                        </a:cubicBezTo>
                        <a:cubicBezTo>
                          <a:pt x="351872" y="2901"/>
                          <a:pt x="376397" y="585"/>
                          <a:pt x="386479" y="1266"/>
                        </a:cubicBezTo>
                        <a:cubicBezTo>
                          <a:pt x="381845" y="1266"/>
                          <a:pt x="383617" y="1538"/>
                          <a:pt x="382527" y="1947"/>
                        </a:cubicBezTo>
                        <a:cubicBezTo>
                          <a:pt x="404872" y="2220"/>
                          <a:pt x="393155" y="585"/>
                          <a:pt x="409367" y="312"/>
                        </a:cubicBezTo>
                        <a:cubicBezTo>
                          <a:pt x="414408" y="1674"/>
                          <a:pt x="445200" y="3174"/>
                          <a:pt x="459370" y="7397"/>
                        </a:cubicBezTo>
                        <a:cubicBezTo>
                          <a:pt x="466455" y="7806"/>
                          <a:pt x="473538" y="8760"/>
                          <a:pt x="480623" y="9713"/>
                        </a:cubicBezTo>
                        <a:cubicBezTo>
                          <a:pt x="474766" y="9032"/>
                          <a:pt x="479671" y="10394"/>
                          <a:pt x="486483" y="12029"/>
                        </a:cubicBezTo>
                        <a:cubicBezTo>
                          <a:pt x="493159" y="14073"/>
                          <a:pt x="501606" y="16662"/>
                          <a:pt x="503104" y="17751"/>
                        </a:cubicBezTo>
                        <a:cubicBezTo>
                          <a:pt x="517818" y="21567"/>
                          <a:pt x="530763" y="23746"/>
                          <a:pt x="551880" y="33829"/>
                        </a:cubicBezTo>
                        <a:cubicBezTo>
                          <a:pt x="547384" y="32193"/>
                          <a:pt x="552016" y="34647"/>
                          <a:pt x="557875" y="37644"/>
                        </a:cubicBezTo>
                        <a:cubicBezTo>
                          <a:pt x="563598" y="40777"/>
                          <a:pt x="570274" y="44865"/>
                          <a:pt x="570138" y="45682"/>
                        </a:cubicBezTo>
                        <a:cubicBezTo>
                          <a:pt x="587305" y="55628"/>
                          <a:pt x="601883" y="63531"/>
                          <a:pt x="615507" y="72386"/>
                        </a:cubicBezTo>
                        <a:cubicBezTo>
                          <a:pt x="629404" y="80970"/>
                          <a:pt x="642211" y="90916"/>
                          <a:pt x="655428" y="104541"/>
                        </a:cubicBezTo>
                        <a:cubicBezTo>
                          <a:pt x="654337" y="103995"/>
                          <a:pt x="648206" y="99363"/>
                          <a:pt x="655835" y="107265"/>
                        </a:cubicBezTo>
                        <a:cubicBezTo>
                          <a:pt x="659107" y="110263"/>
                          <a:pt x="663330" y="114350"/>
                          <a:pt x="667689" y="118710"/>
                        </a:cubicBezTo>
                        <a:cubicBezTo>
                          <a:pt x="671777" y="123206"/>
                          <a:pt x="675865" y="127702"/>
                          <a:pt x="678998" y="131244"/>
                        </a:cubicBezTo>
                        <a:lnTo>
                          <a:pt x="678725" y="131244"/>
                        </a:lnTo>
                        <a:cubicBezTo>
                          <a:pt x="678725" y="131244"/>
                          <a:pt x="679135" y="131381"/>
                          <a:pt x="679135" y="131381"/>
                        </a:cubicBezTo>
                        <a:cubicBezTo>
                          <a:pt x="682132" y="134787"/>
                          <a:pt x="684039" y="136966"/>
                          <a:pt x="684448" y="136831"/>
                        </a:cubicBezTo>
                        <a:cubicBezTo>
                          <a:pt x="690033" y="142553"/>
                          <a:pt x="694530" y="146777"/>
                          <a:pt x="699708" y="153044"/>
                        </a:cubicBezTo>
                        <a:cubicBezTo>
                          <a:pt x="704885" y="159039"/>
                          <a:pt x="711561" y="166941"/>
                          <a:pt x="720008" y="180838"/>
                        </a:cubicBezTo>
                        <a:cubicBezTo>
                          <a:pt x="720145" y="179339"/>
                          <a:pt x="716739" y="172799"/>
                          <a:pt x="712105" y="165442"/>
                        </a:cubicBezTo>
                        <a:cubicBezTo>
                          <a:pt x="707337" y="158085"/>
                          <a:pt x="701343" y="150727"/>
                          <a:pt x="697800" y="146095"/>
                        </a:cubicBezTo>
                        <a:cubicBezTo>
                          <a:pt x="695347" y="143643"/>
                          <a:pt x="692759" y="141463"/>
                          <a:pt x="690306" y="139283"/>
                        </a:cubicBezTo>
                        <a:cubicBezTo>
                          <a:pt x="686356" y="130019"/>
                          <a:pt x="671368" y="117756"/>
                          <a:pt x="666872" y="112034"/>
                        </a:cubicBezTo>
                        <a:cubicBezTo>
                          <a:pt x="674637" y="117756"/>
                          <a:pt x="687582" y="131108"/>
                          <a:pt x="700115" y="147185"/>
                        </a:cubicBezTo>
                        <a:cubicBezTo>
                          <a:pt x="712787" y="162853"/>
                          <a:pt x="724640" y="182882"/>
                          <a:pt x="732405" y="197460"/>
                        </a:cubicBezTo>
                        <a:cubicBezTo>
                          <a:pt x="729136" y="187787"/>
                          <a:pt x="722187" y="172799"/>
                          <a:pt x="711697" y="156859"/>
                        </a:cubicBezTo>
                        <a:cubicBezTo>
                          <a:pt x="701479" y="141326"/>
                          <a:pt x="688398" y="125113"/>
                          <a:pt x="675047" y="111080"/>
                        </a:cubicBezTo>
                        <a:lnTo>
                          <a:pt x="685674" y="124432"/>
                        </a:lnTo>
                        <a:cubicBezTo>
                          <a:pt x="681179" y="119527"/>
                          <a:pt x="676818" y="114350"/>
                          <a:pt x="672049" y="109582"/>
                        </a:cubicBezTo>
                        <a:cubicBezTo>
                          <a:pt x="676272" y="114623"/>
                          <a:pt x="679951" y="119936"/>
                          <a:pt x="683903" y="125113"/>
                        </a:cubicBezTo>
                        <a:cubicBezTo>
                          <a:pt x="671640" y="110535"/>
                          <a:pt x="659378" y="99363"/>
                          <a:pt x="646572" y="87918"/>
                        </a:cubicBezTo>
                        <a:cubicBezTo>
                          <a:pt x="661695" y="101270"/>
                          <a:pt x="665374" y="108764"/>
                          <a:pt x="657607" y="100316"/>
                        </a:cubicBezTo>
                        <a:cubicBezTo>
                          <a:pt x="642076" y="84104"/>
                          <a:pt x="639487" y="85739"/>
                          <a:pt x="626271" y="74975"/>
                        </a:cubicBezTo>
                        <a:cubicBezTo>
                          <a:pt x="633627" y="80970"/>
                          <a:pt x="643165" y="88736"/>
                          <a:pt x="636353" y="84512"/>
                        </a:cubicBezTo>
                        <a:cubicBezTo>
                          <a:pt x="624091" y="73067"/>
                          <a:pt x="615371" y="66937"/>
                          <a:pt x="606924" y="61078"/>
                        </a:cubicBezTo>
                        <a:cubicBezTo>
                          <a:pt x="598476" y="55219"/>
                          <a:pt x="590166" y="49906"/>
                          <a:pt x="577359" y="41459"/>
                        </a:cubicBezTo>
                        <a:cubicBezTo>
                          <a:pt x="578312" y="43502"/>
                          <a:pt x="569865" y="39142"/>
                          <a:pt x="560463" y="34374"/>
                        </a:cubicBezTo>
                        <a:cubicBezTo>
                          <a:pt x="550927" y="30014"/>
                          <a:pt x="540299" y="25109"/>
                          <a:pt x="537711" y="25517"/>
                        </a:cubicBezTo>
                        <a:cubicBezTo>
                          <a:pt x="542070" y="27289"/>
                          <a:pt x="546295" y="29333"/>
                          <a:pt x="550518" y="31240"/>
                        </a:cubicBezTo>
                        <a:cubicBezTo>
                          <a:pt x="541254" y="27425"/>
                          <a:pt x="531716" y="24564"/>
                          <a:pt x="522316" y="21567"/>
                        </a:cubicBezTo>
                        <a:cubicBezTo>
                          <a:pt x="496974" y="10531"/>
                          <a:pt x="546295" y="27289"/>
                          <a:pt x="506920" y="12166"/>
                        </a:cubicBezTo>
                        <a:cubicBezTo>
                          <a:pt x="469588" y="1130"/>
                          <a:pt x="469861" y="4944"/>
                          <a:pt x="439750" y="40"/>
                        </a:cubicBezTo>
                        <a:cubicBezTo>
                          <a:pt x="450105" y="-369"/>
                          <a:pt x="474084" y="2356"/>
                          <a:pt x="497927" y="9441"/>
                        </a:cubicBezTo>
                        <a:cubicBezTo>
                          <a:pt x="493159" y="7806"/>
                          <a:pt x="488527" y="6034"/>
                          <a:pt x="483757" y="4809"/>
                        </a:cubicBezTo>
                        <a:cubicBezTo>
                          <a:pt x="491797" y="5490"/>
                          <a:pt x="524631" y="15435"/>
                          <a:pt x="540163" y="22657"/>
                        </a:cubicBezTo>
                        <a:cubicBezTo>
                          <a:pt x="513186" y="13937"/>
                          <a:pt x="552425" y="27834"/>
                          <a:pt x="563053" y="35191"/>
                        </a:cubicBezTo>
                        <a:cubicBezTo>
                          <a:pt x="565914" y="34782"/>
                          <a:pt x="549428" y="27017"/>
                          <a:pt x="569183" y="35464"/>
                        </a:cubicBezTo>
                        <a:cubicBezTo>
                          <a:pt x="551063" y="26608"/>
                          <a:pt x="548474" y="25381"/>
                          <a:pt x="524767" y="15572"/>
                        </a:cubicBezTo>
                        <a:cubicBezTo>
                          <a:pt x="549837" y="25381"/>
                          <a:pt x="561418" y="29877"/>
                          <a:pt x="573135" y="34374"/>
                        </a:cubicBezTo>
                        <a:cubicBezTo>
                          <a:pt x="578585" y="36418"/>
                          <a:pt x="583899" y="38461"/>
                          <a:pt x="590302" y="41867"/>
                        </a:cubicBezTo>
                        <a:cubicBezTo>
                          <a:pt x="596842" y="45001"/>
                          <a:pt x="604336" y="49633"/>
                          <a:pt x="614418" y="56718"/>
                        </a:cubicBezTo>
                        <a:cubicBezTo>
                          <a:pt x="595207" y="45001"/>
                          <a:pt x="619868" y="62849"/>
                          <a:pt x="621230" y="65302"/>
                        </a:cubicBezTo>
                        <a:cubicBezTo>
                          <a:pt x="630086" y="71160"/>
                          <a:pt x="646981" y="84239"/>
                          <a:pt x="653520" y="90098"/>
                        </a:cubicBezTo>
                        <a:lnTo>
                          <a:pt x="649023" y="83014"/>
                        </a:lnTo>
                        <a:cubicBezTo>
                          <a:pt x="660196" y="92005"/>
                          <a:pt x="666463" y="99499"/>
                          <a:pt x="672866" y="107265"/>
                        </a:cubicBezTo>
                        <a:cubicBezTo>
                          <a:pt x="679271" y="115167"/>
                          <a:pt x="686220" y="123342"/>
                          <a:pt x="697255" y="135468"/>
                        </a:cubicBezTo>
                        <a:cubicBezTo>
                          <a:pt x="699162" y="136694"/>
                          <a:pt x="694667" y="130972"/>
                          <a:pt x="690170" y="125522"/>
                        </a:cubicBezTo>
                        <a:cubicBezTo>
                          <a:pt x="685538" y="120208"/>
                          <a:pt x="680769" y="115304"/>
                          <a:pt x="682950" y="117347"/>
                        </a:cubicBezTo>
                        <a:cubicBezTo>
                          <a:pt x="698617" y="133697"/>
                          <a:pt x="707064" y="146640"/>
                          <a:pt x="714694" y="159311"/>
                        </a:cubicBezTo>
                        <a:cubicBezTo>
                          <a:pt x="722187" y="172527"/>
                          <a:pt x="728046" y="185606"/>
                          <a:pt x="735540" y="204136"/>
                        </a:cubicBezTo>
                        <a:cubicBezTo>
                          <a:pt x="737039" y="205907"/>
                          <a:pt x="738401" y="204817"/>
                          <a:pt x="744804" y="217352"/>
                        </a:cubicBezTo>
                        <a:cubicBezTo>
                          <a:pt x="741807" y="213809"/>
                          <a:pt x="745213" y="223619"/>
                          <a:pt x="738265" y="209449"/>
                        </a:cubicBezTo>
                        <a:cubicBezTo>
                          <a:pt x="743033" y="221848"/>
                          <a:pt x="749165" y="236427"/>
                          <a:pt x="752979" y="247462"/>
                        </a:cubicBezTo>
                        <a:cubicBezTo>
                          <a:pt x="745350" y="220758"/>
                          <a:pt x="758565" y="257681"/>
                          <a:pt x="759927" y="262585"/>
                        </a:cubicBezTo>
                        <a:cubicBezTo>
                          <a:pt x="762790" y="276755"/>
                          <a:pt x="757885" y="258498"/>
                          <a:pt x="754886" y="250323"/>
                        </a:cubicBezTo>
                        <a:cubicBezTo>
                          <a:pt x="757885" y="261359"/>
                          <a:pt x="758429" y="275393"/>
                          <a:pt x="761971" y="281251"/>
                        </a:cubicBezTo>
                        <a:cubicBezTo>
                          <a:pt x="760609" y="281932"/>
                          <a:pt x="751889" y="250596"/>
                          <a:pt x="743851" y="231113"/>
                        </a:cubicBezTo>
                        <a:cubicBezTo>
                          <a:pt x="745350" y="235609"/>
                          <a:pt x="746848" y="240105"/>
                          <a:pt x="748074" y="244737"/>
                        </a:cubicBezTo>
                        <a:cubicBezTo>
                          <a:pt x="744395" y="235609"/>
                          <a:pt x="744124" y="233838"/>
                          <a:pt x="739218" y="220485"/>
                        </a:cubicBezTo>
                        <a:cubicBezTo>
                          <a:pt x="743169" y="233838"/>
                          <a:pt x="741262" y="233020"/>
                          <a:pt x="739218" y="230295"/>
                        </a:cubicBezTo>
                        <a:cubicBezTo>
                          <a:pt x="738810" y="228524"/>
                          <a:pt x="739900" y="231113"/>
                          <a:pt x="739490" y="229478"/>
                        </a:cubicBezTo>
                        <a:cubicBezTo>
                          <a:pt x="735948" y="218714"/>
                          <a:pt x="731998" y="210949"/>
                          <a:pt x="732405" y="213673"/>
                        </a:cubicBezTo>
                        <a:cubicBezTo>
                          <a:pt x="726684" y="205089"/>
                          <a:pt x="737448" y="228524"/>
                          <a:pt x="738674" y="236154"/>
                        </a:cubicBezTo>
                        <a:cubicBezTo>
                          <a:pt x="740582" y="241604"/>
                          <a:pt x="742489" y="246917"/>
                          <a:pt x="744260" y="252367"/>
                        </a:cubicBezTo>
                        <a:cubicBezTo>
                          <a:pt x="751480" y="270352"/>
                          <a:pt x="757749" y="289154"/>
                          <a:pt x="762244" y="308500"/>
                        </a:cubicBezTo>
                        <a:cubicBezTo>
                          <a:pt x="765923" y="333570"/>
                          <a:pt x="764561" y="345150"/>
                          <a:pt x="763470" y="363952"/>
                        </a:cubicBezTo>
                        <a:lnTo>
                          <a:pt x="765105" y="369130"/>
                        </a:lnTo>
                        <a:cubicBezTo>
                          <a:pt x="764425" y="380029"/>
                          <a:pt x="763333" y="390657"/>
                          <a:pt x="762517" y="396651"/>
                        </a:cubicBezTo>
                        <a:cubicBezTo>
                          <a:pt x="761426" y="402646"/>
                          <a:pt x="760473" y="404145"/>
                          <a:pt x="760336" y="397196"/>
                        </a:cubicBezTo>
                        <a:cubicBezTo>
                          <a:pt x="761018" y="396515"/>
                          <a:pt x="761018" y="393654"/>
                          <a:pt x="761426" y="388886"/>
                        </a:cubicBezTo>
                        <a:cubicBezTo>
                          <a:pt x="761291" y="388204"/>
                          <a:pt x="761155" y="387114"/>
                          <a:pt x="761155" y="385751"/>
                        </a:cubicBezTo>
                        <a:cubicBezTo>
                          <a:pt x="761155" y="385343"/>
                          <a:pt x="761018" y="385070"/>
                          <a:pt x="760882" y="384662"/>
                        </a:cubicBezTo>
                        <a:cubicBezTo>
                          <a:pt x="759927" y="407959"/>
                          <a:pt x="757067" y="422265"/>
                          <a:pt x="757339" y="423628"/>
                        </a:cubicBezTo>
                        <a:cubicBezTo>
                          <a:pt x="760336" y="384253"/>
                          <a:pt x="754614" y="421312"/>
                          <a:pt x="752571" y="414227"/>
                        </a:cubicBezTo>
                        <a:cubicBezTo>
                          <a:pt x="751344" y="427306"/>
                          <a:pt x="748483" y="440113"/>
                          <a:pt x="746166" y="453057"/>
                        </a:cubicBezTo>
                        <a:cubicBezTo>
                          <a:pt x="752162" y="429895"/>
                          <a:pt x="748074" y="453057"/>
                          <a:pt x="745895" y="461232"/>
                        </a:cubicBezTo>
                        <a:cubicBezTo>
                          <a:pt x="744668" y="462186"/>
                          <a:pt x="742897" y="469816"/>
                          <a:pt x="740445" y="478807"/>
                        </a:cubicBezTo>
                        <a:cubicBezTo>
                          <a:pt x="737719" y="487664"/>
                          <a:pt x="734859" y="498154"/>
                          <a:pt x="732405" y="504558"/>
                        </a:cubicBezTo>
                        <a:lnTo>
                          <a:pt x="732405" y="503468"/>
                        </a:lnTo>
                        <a:cubicBezTo>
                          <a:pt x="729818" y="509326"/>
                          <a:pt x="726684" y="517502"/>
                          <a:pt x="723278" y="526084"/>
                        </a:cubicBezTo>
                        <a:cubicBezTo>
                          <a:pt x="719736" y="534532"/>
                          <a:pt x="715920" y="543251"/>
                          <a:pt x="712787" y="550609"/>
                        </a:cubicBezTo>
                        <a:cubicBezTo>
                          <a:pt x="713740" y="550200"/>
                          <a:pt x="706928" y="569683"/>
                          <a:pt x="703794" y="579221"/>
                        </a:cubicBezTo>
                        <a:cubicBezTo>
                          <a:pt x="716875" y="555105"/>
                          <a:pt x="710063" y="569820"/>
                          <a:pt x="711969" y="568457"/>
                        </a:cubicBezTo>
                        <a:cubicBezTo>
                          <a:pt x="710606" y="570910"/>
                          <a:pt x="708291" y="575542"/>
                          <a:pt x="708155" y="576224"/>
                        </a:cubicBezTo>
                        <a:cubicBezTo>
                          <a:pt x="706793" y="579902"/>
                          <a:pt x="711152" y="571727"/>
                          <a:pt x="711969" y="571318"/>
                        </a:cubicBezTo>
                        <a:cubicBezTo>
                          <a:pt x="725186" y="545023"/>
                          <a:pt x="735677" y="516411"/>
                          <a:pt x="737719" y="504558"/>
                        </a:cubicBezTo>
                        <a:cubicBezTo>
                          <a:pt x="733496" y="512596"/>
                          <a:pt x="733087" y="519272"/>
                          <a:pt x="728865" y="528401"/>
                        </a:cubicBezTo>
                        <a:cubicBezTo>
                          <a:pt x="730771" y="521316"/>
                          <a:pt x="733496" y="513414"/>
                          <a:pt x="736766" y="504558"/>
                        </a:cubicBezTo>
                        <a:cubicBezTo>
                          <a:pt x="739627" y="495429"/>
                          <a:pt x="743306" y="485347"/>
                          <a:pt x="746576" y="473630"/>
                        </a:cubicBezTo>
                        <a:lnTo>
                          <a:pt x="749982" y="466273"/>
                        </a:lnTo>
                        <a:cubicBezTo>
                          <a:pt x="751889" y="458234"/>
                          <a:pt x="753797" y="450332"/>
                          <a:pt x="755023" y="442157"/>
                        </a:cubicBezTo>
                        <a:cubicBezTo>
                          <a:pt x="753661" y="452376"/>
                          <a:pt x="756794" y="446790"/>
                          <a:pt x="750391" y="471859"/>
                        </a:cubicBezTo>
                        <a:cubicBezTo>
                          <a:pt x="752571" y="468998"/>
                          <a:pt x="756794" y="446926"/>
                          <a:pt x="759927" y="431394"/>
                        </a:cubicBezTo>
                        <a:cubicBezTo>
                          <a:pt x="759927" y="428669"/>
                          <a:pt x="759927" y="425944"/>
                          <a:pt x="759520" y="423083"/>
                        </a:cubicBezTo>
                        <a:cubicBezTo>
                          <a:pt x="760064" y="426353"/>
                          <a:pt x="764968" y="392564"/>
                          <a:pt x="763061" y="416816"/>
                        </a:cubicBezTo>
                        <a:cubicBezTo>
                          <a:pt x="761971" y="430031"/>
                          <a:pt x="759384" y="442975"/>
                          <a:pt x="757067" y="455918"/>
                        </a:cubicBezTo>
                        <a:cubicBezTo>
                          <a:pt x="758565" y="452512"/>
                          <a:pt x="759520" y="448970"/>
                          <a:pt x="760609" y="445427"/>
                        </a:cubicBezTo>
                        <a:cubicBezTo>
                          <a:pt x="758702" y="456463"/>
                          <a:pt x="755432" y="467091"/>
                          <a:pt x="752842" y="477990"/>
                        </a:cubicBezTo>
                        <a:lnTo>
                          <a:pt x="753933" y="470088"/>
                        </a:lnTo>
                        <a:cubicBezTo>
                          <a:pt x="747257" y="496111"/>
                          <a:pt x="744395" y="499381"/>
                          <a:pt x="742624" y="502923"/>
                        </a:cubicBezTo>
                        <a:cubicBezTo>
                          <a:pt x="740582" y="506466"/>
                          <a:pt x="738674" y="510007"/>
                          <a:pt x="729545" y="535213"/>
                        </a:cubicBezTo>
                        <a:cubicBezTo>
                          <a:pt x="724777" y="551427"/>
                          <a:pt x="717828" y="568321"/>
                          <a:pt x="700934" y="596388"/>
                        </a:cubicBezTo>
                        <a:cubicBezTo>
                          <a:pt x="712241" y="575542"/>
                          <a:pt x="700797" y="593526"/>
                          <a:pt x="704067" y="585079"/>
                        </a:cubicBezTo>
                        <a:cubicBezTo>
                          <a:pt x="691532" y="605652"/>
                          <a:pt x="688262" y="613282"/>
                          <a:pt x="682404" y="624318"/>
                        </a:cubicBezTo>
                        <a:cubicBezTo>
                          <a:pt x="678044" y="628814"/>
                          <a:pt x="674910" y="631948"/>
                          <a:pt x="686627" y="613963"/>
                        </a:cubicBezTo>
                        <a:cubicBezTo>
                          <a:pt x="686356" y="612192"/>
                          <a:pt x="682541" y="618187"/>
                          <a:pt x="678589" y="624727"/>
                        </a:cubicBezTo>
                        <a:cubicBezTo>
                          <a:pt x="674366" y="631130"/>
                          <a:pt x="669596" y="637806"/>
                          <a:pt x="667961" y="637942"/>
                        </a:cubicBezTo>
                        <a:cubicBezTo>
                          <a:pt x="647117" y="666690"/>
                          <a:pt x="639214" y="678680"/>
                          <a:pt x="629950" y="691487"/>
                        </a:cubicBezTo>
                        <a:cubicBezTo>
                          <a:pt x="620548" y="704158"/>
                          <a:pt x="610330" y="718464"/>
                          <a:pt x="578040" y="745304"/>
                        </a:cubicBezTo>
                        <a:lnTo>
                          <a:pt x="579674" y="742443"/>
                        </a:lnTo>
                        <a:cubicBezTo>
                          <a:pt x="560329" y="760564"/>
                          <a:pt x="543705" y="773644"/>
                          <a:pt x="526675" y="785224"/>
                        </a:cubicBezTo>
                        <a:cubicBezTo>
                          <a:pt x="522452" y="788222"/>
                          <a:pt x="518091" y="790946"/>
                          <a:pt x="513732" y="793808"/>
                        </a:cubicBezTo>
                        <a:lnTo>
                          <a:pt x="507192" y="798031"/>
                        </a:lnTo>
                        <a:cubicBezTo>
                          <a:pt x="504467" y="799939"/>
                          <a:pt x="499289" y="802528"/>
                          <a:pt x="495475" y="804707"/>
                        </a:cubicBezTo>
                        <a:cubicBezTo>
                          <a:pt x="487163" y="809067"/>
                          <a:pt x="478445" y="814789"/>
                          <a:pt x="469725" y="818604"/>
                        </a:cubicBezTo>
                        <a:cubicBezTo>
                          <a:pt x="461141" y="822419"/>
                          <a:pt x="451876" y="826915"/>
                          <a:pt x="442612" y="830731"/>
                        </a:cubicBezTo>
                        <a:cubicBezTo>
                          <a:pt x="433756" y="833183"/>
                          <a:pt x="424763" y="836180"/>
                          <a:pt x="416589" y="838224"/>
                        </a:cubicBezTo>
                        <a:lnTo>
                          <a:pt x="393428" y="843129"/>
                        </a:lnTo>
                        <a:cubicBezTo>
                          <a:pt x="399422" y="841357"/>
                          <a:pt x="410049" y="837679"/>
                          <a:pt x="417678" y="834681"/>
                        </a:cubicBezTo>
                        <a:cubicBezTo>
                          <a:pt x="425172" y="831820"/>
                          <a:pt x="430350" y="828687"/>
                          <a:pt x="423810" y="830594"/>
                        </a:cubicBezTo>
                        <a:cubicBezTo>
                          <a:pt x="445064" y="826507"/>
                          <a:pt x="475446" y="812473"/>
                          <a:pt x="505285" y="795988"/>
                        </a:cubicBezTo>
                        <a:cubicBezTo>
                          <a:pt x="508009" y="793671"/>
                          <a:pt x="496019" y="799939"/>
                          <a:pt x="490569" y="802528"/>
                        </a:cubicBezTo>
                        <a:cubicBezTo>
                          <a:pt x="495066" y="800075"/>
                          <a:pt x="498882" y="798031"/>
                          <a:pt x="502695" y="795988"/>
                        </a:cubicBezTo>
                        <a:cubicBezTo>
                          <a:pt x="505148" y="794625"/>
                          <a:pt x="507465" y="793263"/>
                          <a:pt x="509917" y="791900"/>
                        </a:cubicBezTo>
                        <a:cubicBezTo>
                          <a:pt x="514277" y="789311"/>
                          <a:pt x="519318" y="786587"/>
                          <a:pt x="525722" y="781682"/>
                        </a:cubicBezTo>
                        <a:cubicBezTo>
                          <a:pt x="524903" y="781682"/>
                          <a:pt x="509780" y="791083"/>
                          <a:pt x="520681" y="783316"/>
                        </a:cubicBezTo>
                        <a:cubicBezTo>
                          <a:pt x="526947" y="779502"/>
                          <a:pt x="533351" y="775823"/>
                          <a:pt x="539483" y="771872"/>
                        </a:cubicBezTo>
                        <a:cubicBezTo>
                          <a:pt x="550927" y="762744"/>
                          <a:pt x="553107" y="759610"/>
                          <a:pt x="555831" y="756340"/>
                        </a:cubicBezTo>
                        <a:cubicBezTo>
                          <a:pt x="558557" y="752934"/>
                          <a:pt x="562098" y="749664"/>
                          <a:pt x="575043" y="738492"/>
                        </a:cubicBezTo>
                        <a:cubicBezTo>
                          <a:pt x="571364" y="743806"/>
                          <a:pt x="562780" y="754024"/>
                          <a:pt x="552562" y="762608"/>
                        </a:cubicBezTo>
                        <a:cubicBezTo>
                          <a:pt x="565097" y="753070"/>
                          <a:pt x="536486" y="776232"/>
                          <a:pt x="548339" y="768057"/>
                        </a:cubicBezTo>
                        <a:cubicBezTo>
                          <a:pt x="564824" y="752116"/>
                          <a:pt x="574497" y="746666"/>
                          <a:pt x="595343" y="724867"/>
                        </a:cubicBezTo>
                        <a:cubicBezTo>
                          <a:pt x="593026" y="727456"/>
                          <a:pt x="592619" y="728410"/>
                          <a:pt x="587305" y="733587"/>
                        </a:cubicBezTo>
                        <a:cubicBezTo>
                          <a:pt x="598204" y="723913"/>
                          <a:pt x="608695" y="713831"/>
                          <a:pt x="618777" y="703340"/>
                        </a:cubicBezTo>
                        <a:cubicBezTo>
                          <a:pt x="610739" y="710562"/>
                          <a:pt x="641940" y="675819"/>
                          <a:pt x="637579" y="677318"/>
                        </a:cubicBezTo>
                        <a:cubicBezTo>
                          <a:pt x="622319" y="694621"/>
                          <a:pt x="616597" y="700480"/>
                          <a:pt x="610466" y="707019"/>
                        </a:cubicBezTo>
                        <a:cubicBezTo>
                          <a:pt x="604199" y="713422"/>
                          <a:pt x="597523" y="720644"/>
                          <a:pt x="577767" y="738219"/>
                        </a:cubicBezTo>
                        <a:cubicBezTo>
                          <a:pt x="588667" y="727865"/>
                          <a:pt x="600930" y="713014"/>
                          <a:pt x="605834" y="705384"/>
                        </a:cubicBezTo>
                        <a:cubicBezTo>
                          <a:pt x="606243" y="705112"/>
                          <a:pt x="606787" y="704567"/>
                          <a:pt x="607878" y="703477"/>
                        </a:cubicBezTo>
                        <a:cubicBezTo>
                          <a:pt x="611965" y="696392"/>
                          <a:pt x="606107" y="701978"/>
                          <a:pt x="603790" y="699662"/>
                        </a:cubicBezTo>
                        <a:cubicBezTo>
                          <a:pt x="588940" y="718328"/>
                          <a:pt x="576132" y="728001"/>
                          <a:pt x="555559" y="747212"/>
                        </a:cubicBezTo>
                        <a:cubicBezTo>
                          <a:pt x="552698" y="751980"/>
                          <a:pt x="569592" y="738492"/>
                          <a:pt x="579538" y="728546"/>
                        </a:cubicBezTo>
                        <a:cubicBezTo>
                          <a:pt x="573817" y="734541"/>
                          <a:pt x="567685" y="740127"/>
                          <a:pt x="561827" y="745985"/>
                        </a:cubicBezTo>
                        <a:lnTo>
                          <a:pt x="564961" y="742171"/>
                        </a:lnTo>
                        <a:cubicBezTo>
                          <a:pt x="548883" y="755795"/>
                          <a:pt x="532125" y="768466"/>
                          <a:pt x="514549" y="780183"/>
                        </a:cubicBezTo>
                        <a:cubicBezTo>
                          <a:pt x="524360" y="773234"/>
                          <a:pt x="527084" y="770101"/>
                          <a:pt x="531716" y="765741"/>
                        </a:cubicBezTo>
                        <a:cubicBezTo>
                          <a:pt x="525040" y="770374"/>
                          <a:pt x="518227" y="774733"/>
                          <a:pt x="510871" y="779093"/>
                        </a:cubicBezTo>
                        <a:cubicBezTo>
                          <a:pt x="513323" y="779502"/>
                          <a:pt x="513050" y="781137"/>
                          <a:pt x="506374" y="785497"/>
                        </a:cubicBezTo>
                        <a:cubicBezTo>
                          <a:pt x="504194" y="786859"/>
                          <a:pt x="502015" y="788222"/>
                          <a:pt x="499835" y="789584"/>
                        </a:cubicBezTo>
                        <a:cubicBezTo>
                          <a:pt x="496838" y="791219"/>
                          <a:pt x="493841" y="792854"/>
                          <a:pt x="490978" y="794489"/>
                        </a:cubicBezTo>
                        <a:cubicBezTo>
                          <a:pt x="485257" y="797623"/>
                          <a:pt x="479943" y="800484"/>
                          <a:pt x="474902" y="803209"/>
                        </a:cubicBezTo>
                        <a:cubicBezTo>
                          <a:pt x="464957" y="807432"/>
                          <a:pt x="456237" y="811792"/>
                          <a:pt x="449152" y="814108"/>
                        </a:cubicBezTo>
                        <a:cubicBezTo>
                          <a:pt x="442067" y="816425"/>
                          <a:pt x="435936" y="818604"/>
                          <a:pt x="431030" y="819967"/>
                        </a:cubicBezTo>
                        <a:cubicBezTo>
                          <a:pt x="426398" y="820920"/>
                          <a:pt x="422446" y="821874"/>
                          <a:pt x="418633" y="822692"/>
                        </a:cubicBezTo>
                        <a:cubicBezTo>
                          <a:pt x="416861" y="823373"/>
                          <a:pt x="414954" y="824055"/>
                          <a:pt x="413455" y="824599"/>
                        </a:cubicBezTo>
                        <a:cubicBezTo>
                          <a:pt x="416043" y="824599"/>
                          <a:pt x="407187" y="828278"/>
                          <a:pt x="394926" y="832502"/>
                        </a:cubicBezTo>
                        <a:cubicBezTo>
                          <a:pt x="388930" y="834681"/>
                          <a:pt x="381438" y="836997"/>
                          <a:pt x="374489" y="839314"/>
                        </a:cubicBezTo>
                        <a:cubicBezTo>
                          <a:pt x="370947" y="840403"/>
                          <a:pt x="367540" y="841630"/>
                          <a:pt x="364407" y="842584"/>
                        </a:cubicBezTo>
                        <a:cubicBezTo>
                          <a:pt x="362363" y="843265"/>
                          <a:pt x="362227" y="843129"/>
                          <a:pt x="361681" y="843129"/>
                        </a:cubicBezTo>
                        <a:cubicBezTo>
                          <a:pt x="361136" y="843129"/>
                          <a:pt x="360728" y="843129"/>
                          <a:pt x="360183" y="843129"/>
                        </a:cubicBezTo>
                        <a:cubicBezTo>
                          <a:pt x="363180" y="841085"/>
                          <a:pt x="360865" y="838632"/>
                          <a:pt x="359637" y="835772"/>
                        </a:cubicBezTo>
                        <a:cubicBezTo>
                          <a:pt x="365087" y="829777"/>
                          <a:pt x="370401" y="823918"/>
                          <a:pt x="374897" y="819013"/>
                        </a:cubicBezTo>
                        <a:cubicBezTo>
                          <a:pt x="375306" y="817106"/>
                          <a:pt x="372309" y="819013"/>
                          <a:pt x="366313" y="824190"/>
                        </a:cubicBezTo>
                        <a:cubicBezTo>
                          <a:pt x="360455" y="829231"/>
                          <a:pt x="350783" y="838632"/>
                          <a:pt x="340155" y="849260"/>
                        </a:cubicBezTo>
                        <a:cubicBezTo>
                          <a:pt x="339882" y="849941"/>
                          <a:pt x="340155" y="850486"/>
                          <a:pt x="340428" y="851031"/>
                        </a:cubicBezTo>
                        <a:cubicBezTo>
                          <a:pt x="361681" y="847352"/>
                          <a:pt x="349555" y="849941"/>
                          <a:pt x="371083" y="841494"/>
                        </a:cubicBezTo>
                        <a:lnTo>
                          <a:pt x="385933" y="837134"/>
                        </a:lnTo>
                        <a:lnTo>
                          <a:pt x="399558" y="832774"/>
                        </a:lnTo>
                        <a:cubicBezTo>
                          <a:pt x="408687" y="829913"/>
                          <a:pt x="417271" y="826779"/>
                          <a:pt x="425852" y="823782"/>
                        </a:cubicBezTo>
                        <a:lnTo>
                          <a:pt x="412773" y="829640"/>
                        </a:lnTo>
                        <a:cubicBezTo>
                          <a:pt x="437162" y="823918"/>
                          <a:pt x="465637" y="807841"/>
                          <a:pt x="462776" y="811519"/>
                        </a:cubicBezTo>
                        <a:cubicBezTo>
                          <a:pt x="446562" y="821330"/>
                          <a:pt x="423674" y="827869"/>
                          <a:pt x="408551" y="833728"/>
                        </a:cubicBezTo>
                        <a:lnTo>
                          <a:pt x="425172" y="829640"/>
                        </a:lnTo>
                        <a:cubicBezTo>
                          <a:pt x="408414" y="835772"/>
                          <a:pt x="404872" y="836180"/>
                          <a:pt x="400784" y="836725"/>
                        </a:cubicBezTo>
                        <a:cubicBezTo>
                          <a:pt x="398740" y="836997"/>
                          <a:pt x="396425" y="837270"/>
                          <a:pt x="392200" y="838360"/>
                        </a:cubicBezTo>
                        <a:cubicBezTo>
                          <a:pt x="387841" y="839450"/>
                          <a:pt x="382118" y="841085"/>
                          <a:pt x="370810" y="844355"/>
                        </a:cubicBezTo>
                        <a:cubicBezTo>
                          <a:pt x="376941" y="843674"/>
                          <a:pt x="375988" y="843946"/>
                          <a:pt x="370810" y="845309"/>
                        </a:cubicBezTo>
                        <a:cubicBezTo>
                          <a:pt x="368221" y="845990"/>
                          <a:pt x="364678" y="846944"/>
                          <a:pt x="360455" y="848033"/>
                        </a:cubicBezTo>
                        <a:cubicBezTo>
                          <a:pt x="358275" y="848579"/>
                          <a:pt x="356095" y="849260"/>
                          <a:pt x="353643" y="849941"/>
                        </a:cubicBezTo>
                        <a:cubicBezTo>
                          <a:pt x="352554" y="850077"/>
                          <a:pt x="351326" y="850214"/>
                          <a:pt x="350101" y="850350"/>
                        </a:cubicBezTo>
                        <a:cubicBezTo>
                          <a:pt x="350646" y="850622"/>
                          <a:pt x="350783" y="851031"/>
                          <a:pt x="352825" y="850758"/>
                        </a:cubicBezTo>
                        <a:cubicBezTo>
                          <a:pt x="355824" y="850077"/>
                          <a:pt x="359230" y="849123"/>
                          <a:pt x="362907" y="848306"/>
                        </a:cubicBezTo>
                        <a:cubicBezTo>
                          <a:pt x="370265" y="846398"/>
                          <a:pt x="378439" y="844219"/>
                          <a:pt x="385933" y="842311"/>
                        </a:cubicBezTo>
                        <a:cubicBezTo>
                          <a:pt x="400103" y="838497"/>
                          <a:pt x="410322" y="835908"/>
                          <a:pt x="402691" y="839722"/>
                        </a:cubicBezTo>
                        <a:cubicBezTo>
                          <a:pt x="398059" y="841357"/>
                          <a:pt x="391927" y="842992"/>
                          <a:pt x="385524" y="844627"/>
                        </a:cubicBezTo>
                        <a:cubicBezTo>
                          <a:pt x="378985" y="846126"/>
                          <a:pt x="371490" y="847898"/>
                          <a:pt x="363725" y="849668"/>
                        </a:cubicBezTo>
                        <a:cubicBezTo>
                          <a:pt x="359774" y="850622"/>
                          <a:pt x="355687" y="851439"/>
                          <a:pt x="351599" y="852393"/>
                        </a:cubicBezTo>
                        <a:cubicBezTo>
                          <a:pt x="349011" y="853074"/>
                          <a:pt x="349148" y="852666"/>
                          <a:pt x="348057" y="852666"/>
                        </a:cubicBezTo>
                        <a:lnTo>
                          <a:pt x="345605" y="852666"/>
                        </a:lnTo>
                        <a:cubicBezTo>
                          <a:pt x="342335" y="852257"/>
                          <a:pt x="339064" y="852121"/>
                          <a:pt x="334841" y="852666"/>
                        </a:cubicBezTo>
                        <a:cubicBezTo>
                          <a:pt x="338793" y="848033"/>
                          <a:pt x="343425" y="842447"/>
                          <a:pt x="346422" y="838360"/>
                        </a:cubicBezTo>
                        <a:lnTo>
                          <a:pt x="345876" y="839450"/>
                        </a:lnTo>
                        <a:cubicBezTo>
                          <a:pt x="357866" y="825961"/>
                          <a:pt x="367813" y="814654"/>
                          <a:pt x="376397" y="804980"/>
                        </a:cubicBezTo>
                        <a:cubicBezTo>
                          <a:pt x="380892" y="799939"/>
                          <a:pt x="383617" y="796260"/>
                          <a:pt x="386479" y="792717"/>
                        </a:cubicBezTo>
                        <a:cubicBezTo>
                          <a:pt x="389203" y="789176"/>
                          <a:pt x="391791" y="785770"/>
                          <a:pt x="394244" y="782635"/>
                        </a:cubicBezTo>
                        <a:cubicBezTo>
                          <a:pt x="403373" y="770237"/>
                          <a:pt x="410322" y="760973"/>
                          <a:pt x="417134" y="751708"/>
                        </a:cubicBezTo>
                        <a:cubicBezTo>
                          <a:pt x="420948" y="746666"/>
                          <a:pt x="425172" y="741081"/>
                          <a:pt x="428851" y="735358"/>
                        </a:cubicBezTo>
                        <a:cubicBezTo>
                          <a:pt x="430622" y="732497"/>
                          <a:pt x="432530" y="729500"/>
                          <a:pt x="434436" y="726502"/>
                        </a:cubicBezTo>
                        <a:lnTo>
                          <a:pt x="437571" y="721325"/>
                        </a:lnTo>
                        <a:cubicBezTo>
                          <a:pt x="441657" y="714922"/>
                          <a:pt x="444927" y="707837"/>
                          <a:pt x="448333" y="701842"/>
                        </a:cubicBezTo>
                        <a:lnTo>
                          <a:pt x="449015" y="702523"/>
                        </a:lnTo>
                        <a:cubicBezTo>
                          <a:pt x="452012" y="696801"/>
                          <a:pt x="455282" y="691351"/>
                          <a:pt x="458144" y="685492"/>
                        </a:cubicBezTo>
                        <a:cubicBezTo>
                          <a:pt x="455146" y="694348"/>
                          <a:pt x="447108" y="705248"/>
                          <a:pt x="438660" y="719554"/>
                        </a:cubicBezTo>
                        <a:lnTo>
                          <a:pt x="441248" y="718736"/>
                        </a:lnTo>
                        <a:cubicBezTo>
                          <a:pt x="436889" y="723505"/>
                          <a:pt x="427353" y="739718"/>
                          <a:pt x="419995" y="750754"/>
                        </a:cubicBezTo>
                        <a:cubicBezTo>
                          <a:pt x="411957" y="762062"/>
                          <a:pt x="403781" y="773371"/>
                          <a:pt x="395743" y="784679"/>
                        </a:cubicBezTo>
                        <a:cubicBezTo>
                          <a:pt x="401875" y="776504"/>
                          <a:pt x="410049" y="766286"/>
                          <a:pt x="418633" y="755523"/>
                        </a:cubicBezTo>
                        <a:cubicBezTo>
                          <a:pt x="422992" y="750072"/>
                          <a:pt x="425989" y="745168"/>
                          <a:pt x="429804" y="739854"/>
                        </a:cubicBezTo>
                        <a:cubicBezTo>
                          <a:pt x="432801" y="735086"/>
                          <a:pt x="435800" y="730453"/>
                          <a:pt x="438660" y="725821"/>
                        </a:cubicBezTo>
                        <a:cubicBezTo>
                          <a:pt x="445882" y="714785"/>
                          <a:pt x="450650" y="704703"/>
                          <a:pt x="450650" y="701705"/>
                        </a:cubicBezTo>
                        <a:lnTo>
                          <a:pt x="458825" y="690942"/>
                        </a:lnTo>
                        <a:cubicBezTo>
                          <a:pt x="459779" y="689035"/>
                          <a:pt x="460459" y="686991"/>
                          <a:pt x="461278" y="684947"/>
                        </a:cubicBezTo>
                        <a:cubicBezTo>
                          <a:pt x="466863" y="676637"/>
                          <a:pt x="464411" y="686855"/>
                          <a:pt x="454873" y="703886"/>
                        </a:cubicBezTo>
                        <a:cubicBezTo>
                          <a:pt x="452830" y="706610"/>
                          <a:pt x="451876" y="707973"/>
                          <a:pt x="452012" y="706883"/>
                        </a:cubicBezTo>
                        <a:cubicBezTo>
                          <a:pt x="450105" y="710970"/>
                          <a:pt x="448470" y="715058"/>
                          <a:pt x="445609" y="720235"/>
                        </a:cubicBezTo>
                        <a:cubicBezTo>
                          <a:pt x="444111" y="722823"/>
                          <a:pt x="442476" y="725685"/>
                          <a:pt x="440432" y="729091"/>
                        </a:cubicBezTo>
                        <a:cubicBezTo>
                          <a:pt x="437026" y="734541"/>
                          <a:pt x="433074" y="740944"/>
                          <a:pt x="427624" y="748438"/>
                        </a:cubicBezTo>
                        <a:cubicBezTo>
                          <a:pt x="431166" y="742988"/>
                          <a:pt x="434436" y="737538"/>
                          <a:pt x="437571" y="731952"/>
                        </a:cubicBezTo>
                        <a:cubicBezTo>
                          <a:pt x="426398" y="750618"/>
                          <a:pt x="409094" y="770509"/>
                          <a:pt x="397378" y="786042"/>
                        </a:cubicBezTo>
                        <a:cubicBezTo>
                          <a:pt x="394244" y="789993"/>
                          <a:pt x="391927" y="793399"/>
                          <a:pt x="388794" y="797077"/>
                        </a:cubicBezTo>
                        <a:cubicBezTo>
                          <a:pt x="385797" y="800620"/>
                          <a:pt x="383073" y="804026"/>
                          <a:pt x="380483" y="807159"/>
                        </a:cubicBezTo>
                        <a:cubicBezTo>
                          <a:pt x="375579" y="813154"/>
                          <a:pt x="372036" y="817787"/>
                          <a:pt x="370128" y="820512"/>
                        </a:cubicBezTo>
                        <a:lnTo>
                          <a:pt x="390429" y="797623"/>
                        </a:lnTo>
                        <a:cubicBezTo>
                          <a:pt x="397241" y="789993"/>
                          <a:pt x="401875" y="783589"/>
                          <a:pt x="407732" y="776641"/>
                        </a:cubicBezTo>
                        <a:cubicBezTo>
                          <a:pt x="413183" y="769828"/>
                          <a:pt x="418633" y="763152"/>
                          <a:pt x="424083" y="756340"/>
                        </a:cubicBezTo>
                        <a:cubicBezTo>
                          <a:pt x="429531" y="749664"/>
                          <a:pt x="433483" y="743397"/>
                          <a:pt x="437707" y="737130"/>
                        </a:cubicBezTo>
                        <a:lnTo>
                          <a:pt x="447108" y="722551"/>
                        </a:lnTo>
                        <a:cubicBezTo>
                          <a:pt x="449832" y="718600"/>
                          <a:pt x="452012" y="714376"/>
                          <a:pt x="454329" y="710289"/>
                        </a:cubicBezTo>
                        <a:cubicBezTo>
                          <a:pt x="458961" y="701978"/>
                          <a:pt x="464002" y="694076"/>
                          <a:pt x="467954" y="685765"/>
                        </a:cubicBezTo>
                        <a:cubicBezTo>
                          <a:pt x="469588" y="674184"/>
                          <a:pt x="473811" y="662058"/>
                          <a:pt x="472722" y="655382"/>
                        </a:cubicBezTo>
                        <a:cubicBezTo>
                          <a:pt x="482668" y="632901"/>
                          <a:pt x="495066" y="602110"/>
                          <a:pt x="502832" y="582354"/>
                        </a:cubicBezTo>
                        <a:lnTo>
                          <a:pt x="502832" y="584398"/>
                        </a:lnTo>
                        <a:cubicBezTo>
                          <a:pt x="506783" y="574724"/>
                          <a:pt x="509371" y="565596"/>
                          <a:pt x="511142" y="557830"/>
                        </a:cubicBezTo>
                        <a:cubicBezTo>
                          <a:pt x="515094" y="547611"/>
                          <a:pt x="510735" y="565596"/>
                          <a:pt x="513459" y="558375"/>
                        </a:cubicBezTo>
                        <a:cubicBezTo>
                          <a:pt x="516593" y="547067"/>
                          <a:pt x="519182" y="535622"/>
                          <a:pt x="521224" y="524314"/>
                        </a:cubicBezTo>
                        <a:cubicBezTo>
                          <a:pt x="521770" y="525540"/>
                          <a:pt x="520271" y="533306"/>
                          <a:pt x="518364" y="542434"/>
                        </a:cubicBezTo>
                        <a:cubicBezTo>
                          <a:pt x="515776" y="551563"/>
                          <a:pt x="512777" y="561917"/>
                          <a:pt x="510871" y="568729"/>
                        </a:cubicBezTo>
                        <a:cubicBezTo>
                          <a:pt x="511552" y="566141"/>
                          <a:pt x="512777" y="560964"/>
                          <a:pt x="512097" y="562463"/>
                        </a:cubicBezTo>
                        <a:cubicBezTo>
                          <a:pt x="507056" y="577858"/>
                          <a:pt x="499018" y="607560"/>
                          <a:pt x="493975" y="613282"/>
                        </a:cubicBezTo>
                        <a:cubicBezTo>
                          <a:pt x="491387" y="620775"/>
                          <a:pt x="498472" y="597613"/>
                          <a:pt x="488254" y="622547"/>
                        </a:cubicBezTo>
                        <a:cubicBezTo>
                          <a:pt x="480760" y="638896"/>
                          <a:pt x="479534" y="644891"/>
                          <a:pt x="479534" y="646935"/>
                        </a:cubicBezTo>
                        <a:cubicBezTo>
                          <a:pt x="480351" y="647616"/>
                          <a:pt x="492340" y="621456"/>
                          <a:pt x="489343" y="630994"/>
                        </a:cubicBezTo>
                        <a:cubicBezTo>
                          <a:pt x="494384" y="617778"/>
                          <a:pt x="495883" y="612328"/>
                          <a:pt x="502832" y="595707"/>
                        </a:cubicBezTo>
                        <a:cubicBezTo>
                          <a:pt x="498336" y="608922"/>
                          <a:pt x="492477" y="627179"/>
                          <a:pt x="488390" y="633582"/>
                        </a:cubicBezTo>
                        <a:cubicBezTo>
                          <a:pt x="478308" y="659469"/>
                          <a:pt x="483757" y="657698"/>
                          <a:pt x="489480" y="645845"/>
                        </a:cubicBezTo>
                        <a:cubicBezTo>
                          <a:pt x="487572" y="648297"/>
                          <a:pt x="507600" y="598295"/>
                          <a:pt x="492206" y="631403"/>
                        </a:cubicBezTo>
                        <a:cubicBezTo>
                          <a:pt x="494384" y="623500"/>
                          <a:pt x="498609" y="612601"/>
                          <a:pt x="502559" y="601156"/>
                        </a:cubicBezTo>
                        <a:cubicBezTo>
                          <a:pt x="506101" y="589575"/>
                          <a:pt x="510599" y="577449"/>
                          <a:pt x="512914" y="567094"/>
                        </a:cubicBezTo>
                        <a:lnTo>
                          <a:pt x="512914" y="568185"/>
                        </a:lnTo>
                        <a:cubicBezTo>
                          <a:pt x="512914" y="568185"/>
                          <a:pt x="519999" y="542707"/>
                          <a:pt x="519999" y="542707"/>
                        </a:cubicBezTo>
                        <a:cubicBezTo>
                          <a:pt x="519455" y="546386"/>
                          <a:pt x="517547" y="554152"/>
                          <a:pt x="518364" y="554696"/>
                        </a:cubicBezTo>
                        <a:cubicBezTo>
                          <a:pt x="521361" y="542843"/>
                          <a:pt x="522996" y="530717"/>
                          <a:pt x="525040" y="518727"/>
                        </a:cubicBezTo>
                        <a:cubicBezTo>
                          <a:pt x="521906" y="539028"/>
                          <a:pt x="529264" y="506601"/>
                          <a:pt x="531035" y="497473"/>
                        </a:cubicBezTo>
                        <a:cubicBezTo>
                          <a:pt x="530354" y="493386"/>
                          <a:pt x="531852" y="479352"/>
                          <a:pt x="528719" y="492568"/>
                        </a:cubicBezTo>
                        <a:cubicBezTo>
                          <a:pt x="525040" y="507419"/>
                          <a:pt x="528037" y="501424"/>
                          <a:pt x="525449" y="515048"/>
                        </a:cubicBezTo>
                        <a:cubicBezTo>
                          <a:pt x="526131" y="508509"/>
                          <a:pt x="526402" y="501969"/>
                          <a:pt x="526811" y="495429"/>
                        </a:cubicBezTo>
                        <a:lnTo>
                          <a:pt x="527357" y="493794"/>
                        </a:lnTo>
                        <a:cubicBezTo>
                          <a:pt x="527357" y="489843"/>
                          <a:pt x="527629" y="485892"/>
                          <a:pt x="527629" y="481941"/>
                        </a:cubicBezTo>
                        <a:cubicBezTo>
                          <a:pt x="530490" y="455782"/>
                          <a:pt x="530490" y="493931"/>
                          <a:pt x="532398" y="460005"/>
                        </a:cubicBezTo>
                        <a:lnTo>
                          <a:pt x="529537" y="464093"/>
                        </a:lnTo>
                        <a:cubicBezTo>
                          <a:pt x="531988" y="444746"/>
                          <a:pt x="532534" y="422811"/>
                          <a:pt x="531579" y="402374"/>
                        </a:cubicBezTo>
                        <a:cubicBezTo>
                          <a:pt x="530354" y="392564"/>
                          <a:pt x="529264" y="382618"/>
                          <a:pt x="527629" y="374307"/>
                        </a:cubicBezTo>
                        <a:cubicBezTo>
                          <a:pt x="525722" y="365860"/>
                          <a:pt x="523132" y="358639"/>
                          <a:pt x="520544" y="352780"/>
                        </a:cubicBezTo>
                        <a:cubicBezTo>
                          <a:pt x="524360" y="358775"/>
                          <a:pt x="527629" y="361227"/>
                          <a:pt x="525313" y="351418"/>
                        </a:cubicBezTo>
                        <a:cubicBezTo>
                          <a:pt x="527220" y="356731"/>
                          <a:pt x="529944" y="364906"/>
                          <a:pt x="532125" y="373762"/>
                        </a:cubicBezTo>
                        <a:cubicBezTo>
                          <a:pt x="533896" y="382754"/>
                          <a:pt x="535395" y="392973"/>
                          <a:pt x="536893" y="401147"/>
                        </a:cubicBezTo>
                        <a:cubicBezTo>
                          <a:pt x="536893" y="402782"/>
                          <a:pt x="535395" y="397605"/>
                          <a:pt x="533623" y="389975"/>
                        </a:cubicBezTo>
                        <a:cubicBezTo>
                          <a:pt x="532670" y="386160"/>
                          <a:pt x="531716" y="381664"/>
                          <a:pt x="530899" y="377032"/>
                        </a:cubicBezTo>
                        <a:cubicBezTo>
                          <a:pt x="529673" y="372536"/>
                          <a:pt x="528446" y="368040"/>
                          <a:pt x="527357" y="363816"/>
                        </a:cubicBezTo>
                        <a:cubicBezTo>
                          <a:pt x="526947" y="368449"/>
                          <a:pt x="530081" y="378667"/>
                          <a:pt x="531988" y="389157"/>
                        </a:cubicBezTo>
                        <a:cubicBezTo>
                          <a:pt x="534578" y="399240"/>
                          <a:pt x="535667" y="409186"/>
                          <a:pt x="533623" y="410412"/>
                        </a:cubicBezTo>
                        <a:cubicBezTo>
                          <a:pt x="534849" y="433574"/>
                          <a:pt x="534032" y="442430"/>
                          <a:pt x="534985" y="450332"/>
                        </a:cubicBezTo>
                        <a:cubicBezTo>
                          <a:pt x="535667" y="458234"/>
                          <a:pt x="535258" y="465456"/>
                          <a:pt x="531852" y="485483"/>
                        </a:cubicBezTo>
                        <a:cubicBezTo>
                          <a:pt x="533487" y="486301"/>
                          <a:pt x="530763" y="497065"/>
                          <a:pt x="531852" y="499381"/>
                        </a:cubicBezTo>
                        <a:cubicBezTo>
                          <a:pt x="537848" y="487936"/>
                          <a:pt x="539346" y="445155"/>
                          <a:pt x="538937" y="419132"/>
                        </a:cubicBezTo>
                        <a:cubicBezTo>
                          <a:pt x="539210" y="421720"/>
                          <a:pt x="539892" y="426761"/>
                          <a:pt x="540163" y="427852"/>
                        </a:cubicBezTo>
                        <a:cubicBezTo>
                          <a:pt x="539619" y="409186"/>
                          <a:pt x="539346" y="401284"/>
                          <a:pt x="536213" y="388886"/>
                        </a:cubicBezTo>
                        <a:lnTo>
                          <a:pt x="536213" y="390520"/>
                        </a:lnTo>
                        <a:cubicBezTo>
                          <a:pt x="531035" y="368721"/>
                          <a:pt x="535531" y="376623"/>
                          <a:pt x="532943" y="363816"/>
                        </a:cubicBezTo>
                        <a:cubicBezTo>
                          <a:pt x="531579" y="358911"/>
                          <a:pt x="525176" y="342017"/>
                          <a:pt x="524903" y="345287"/>
                        </a:cubicBezTo>
                        <a:cubicBezTo>
                          <a:pt x="523541" y="341608"/>
                          <a:pt x="522179" y="338065"/>
                          <a:pt x="520544" y="334523"/>
                        </a:cubicBezTo>
                        <a:lnTo>
                          <a:pt x="515912" y="324986"/>
                        </a:lnTo>
                        <a:lnTo>
                          <a:pt x="514549" y="326621"/>
                        </a:lnTo>
                        <a:cubicBezTo>
                          <a:pt x="514005" y="325804"/>
                          <a:pt x="513732" y="325804"/>
                          <a:pt x="512914" y="324714"/>
                        </a:cubicBezTo>
                        <a:cubicBezTo>
                          <a:pt x="511961" y="323760"/>
                          <a:pt x="511142" y="322942"/>
                          <a:pt x="510462" y="322125"/>
                        </a:cubicBezTo>
                        <a:cubicBezTo>
                          <a:pt x="508964" y="320490"/>
                          <a:pt x="507600" y="319128"/>
                          <a:pt x="506238" y="317765"/>
                        </a:cubicBezTo>
                        <a:cubicBezTo>
                          <a:pt x="503514" y="315176"/>
                          <a:pt x="500653" y="312860"/>
                          <a:pt x="495475" y="309862"/>
                        </a:cubicBezTo>
                        <a:lnTo>
                          <a:pt x="493975" y="310953"/>
                        </a:lnTo>
                        <a:cubicBezTo>
                          <a:pt x="498200" y="314086"/>
                          <a:pt x="502424" y="317492"/>
                          <a:pt x="506101" y="321035"/>
                        </a:cubicBezTo>
                        <a:cubicBezTo>
                          <a:pt x="508009" y="322806"/>
                          <a:pt x="509917" y="324577"/>
                          <a:pt x="511552" y="326621"/>
                        </a:cubicBezTo>
                        <a:cubicBezTo>
                          <a:pt x="512643" y="327711"/>
                          <a:pt x="512506" y="327847"/>
                          <a:pt x="514277" y="330708"/>
                        </a:cubicBezTo>
                        <a:cubicBezTo>
                          <a:pt x="513732" y="329891"/>
                          <a:pt x="513186" y="329073"/>
                          <a:pt x="512777" y="328392"/>
                        </a:cubicBezTo>
                        <a:cubicBezTo>
                          <a:pt x="512643" y="328120"/>
                          <a:pt x="512370" y="327983"/>
                          <a:pt x="512233" y="327847"/>
                        </a:cubicBezTo>
                        <a:cubicBezTo>
                          <a:pt x="511824" y="327439"/>
                          <a:pt x="511552" y="327439"/>
                          <a:pt x="511279" y="327166"/>
                        </a:cubicBezTo>
                        <a:cubicBezTo>
                          <a:pt x="510189" y="326348"/>
                          <a:pt x="509644" y="325940"/>
                          <a:pt x="508964" y="325667"/>
                        </a:cubicBezTo>
                        <a:cubicBezTo>
                          <a:pt x="507736" y="325122"/>
                          <a:pt x="506647" y="324169"/>
                          <a:pt x="499835" y="318855"/>
                        </a:cubicBezTo>
                        <a:cubicBezTo>
                          <a:pt x="507736" y="324304"/>
                          <a:pt x="505421" y="321988"/>
                          <a:pt x="500924" y="317901"/>
                        </a:cubicBezTo>
                        <a:cubicBezTo>
                          <a:pt x="496428" y="313814"/>
                          <a:pt x="489071" y="308637"/>
                          <a:pt x="488663" y="307546"/>
                        </a:cubicBezTo>
                        <a:cubicBezTo>
                          <a:pt x="484848" y="305503"/>
                          <a:pt x="480760" y="303596"/>
                          <a:pt x="476810" y="301824"/>
                        </a:cubicBezTo>
                        <a:lnTo>
                          <a:pt x="479943" y="303050"/>
                        </a:lnTo>
                        <a:cubicBezTo>
                          <a:pt x="471223" y="297328"/>
                          <a:pt x="468634" y="297873"/>
                          <a:pt x="457462" y="293104"/>
                        </a:cubicBezTo>
                        <a:cubicBezTo>
                          <a:pt x="470541" y="299372"/>
                          <a:pt x="478445" y="304413"/>
                          <a:pt x="493704" y="313405"/>
                        </a:cubicBezTo>
                        <a:cubicBezTo>
                          <a:pt x="488118" y="309999"/>
                          <a:pt x="479671" y="305367"/>
                          <a:pt x="471360" y="301824"/>
                        </a:cubicBezTo>
                        <a:cubicBezTo>
                          <a:pt x="463185" y="298282"/>
                          <a:pt x="455418" y="295693"/>
                          <a:pt x="452421" y="294603"/>
                        </a:cubicBezTo>
                        <a:cubicBezTo>
                          <a:pt x="439070" y="290788"/>
                          <a:pt x="430213" y="287246"/>
                          <a:pt x="417678" y="285475"/>
                        </a:cubicBezTo>
                        <a:cubicBezTo>
                          <a:pt x="429668" y="286837"/>
                          <a:pt x="427896" y="285475"/>
                          <a:pt x="428987" y="284384"/>
                        </a:cubicBezTo>
                        <a:cubicBezTo>
                          <a:pt x="430077" y="283840"/>
                          <a:pt x="434572" y="282341"/>
                          <a:pt x="458552" y="291606"/>
                        </a:cubicBezTo>
                        <a:cubicBezTo>
                          <a:pt x="457599" y="291606"/>
                          <a:pt x="453647" y="290107"/>
                          <a:pt x="452285" y="289425"/>
                        </a:cubicBezTo>
                        <a:cubicBezTo>
                          <a:pt x="458144" y="293377"/>
                          <a:pt x="480623" y="300734"/>
                          <a:pt x="490025" y="306456"/>
                        </a:cubicBezTo>
                        <a:cubicBezTo>
                          <a:pt x="488254" y="303868"/>
                          <a:pt x="498472" y="309454"/>
                          <a:pt x="481851" y="298826"/>
                        </a:cubicBezTo>
                        <a:cubicBezTo>
                          <a:pt x="487028" y="302642"/>
                          <a:pt x="466182" y="292832"/>
                          <a:pt x="448470" y="286565"/>
                        </a:cubicBezTo>
                        <a:lnTo>
                          <a:pt x="452558" y="284930"/>
                        </a:lnTo>
                        <a:cubicBezTo>
                          <a:pt x="443701" y="281796"/>
                          <a:pt x="434845" y="279480"/>
                          <a:pt x="425852" y="277845"/>
                        </a:cubicBezTo>
                        <a:lnTo>
                          <a:pt x="428442" y="278118"/>
                        </a:lnTo>
                        <a:cubicBezTo>
                          <a:pt x="418496" y="274575"/>
                          <a:pt x="399012" y="273621"/>
                          <a:pt x="382936" y="279072"/>
                        </a:cubicBezTo>
                        <a:cubicBezTo>
                          <a:pt x="376397" y="281660"/>
                          <a:pt x="360865" y="288200"/>
                          <a:pt x="350510" y="294603"/>
                        </a:cubicBezTo>
                        <a:cubicBezTo>
                          <a:pt x="340155" y="301007"/>
                          <a:pt x="334432" y="305775"/>
                          <a:pt x="344650" y="300870"/>
                        </a:cubicBezTo>
                        <a:cubicBezTo>
                          <a:pt x="329255" y="308500"/>
                          <a:pt x="319036" y="320081"/>
                          <a:pt x="307319" y="333978"/>
                        </a:cubicBezTo>
                        <a:cubicBezTo>
                          <a:pt x="312769" y="328528"/>
                          <a:pt x="318220" y="323215"/>
                          <a:pt x="324214" y="318719"/>
                        </a:cubicBezTo>
                        <a:cubicBezTo>
                          <a:pt x="314813" y="328392"/>
                          <a:pt x="312224" y="332343"/>
                          <a:pt x="309636" y="335477"/>
                        </a:cubicBezTo>
                        <a:cubicBezTo>
                          <a:pt x="307319" y="338883"/>
                          <a:pt x="305275" y="341608"/>
                          <a:pt x="300507" y="351145"/>
                        </a:cubicBezTo>
                        <a:cubicBezTo>
                          <a:pt x="298736" y="352507"/>
                          <a:pt x="295602" y="356050"/>
                          <a:pt x="297237" y="352099"/>
                        </a:cubicBezTo>
                        <a:cubicBezTo>
                          <a:pt x="292196" y="359456"/>
                          <a:pt x="287292" y="368040"/>
                          <a:pt x="283203" y="377441"/>
                        </a:cubicBezTo>
                        <a:cubicBezTo>
                          <a:pt x="281159" y="382209"/>
                          <a:pt x="279117" y="387114"/>
                          <a:pt x="277073" y="391883"/>
                        </a:cubicBezTo>
                        <a:cubicBezTo>
                          <a:pt x="275438" y="396924"/>
                          <a:pt x="273803" y="401965"/>
                          <a:pt x="272305" y="406869"/>
                        </a:cubicBezTo>
                        <a:cubicBezTo>
                          <a:pt x="269170" y="416679"/>
                          <a:pt x="267400" y="426489"/>
                          <a:pt x="265629" y="434937"/>
                        </a:cubicBezTo>
                        <a:cubicBezTo>
                          <a:pt x="264402" y="443656"/>
                          <a:pt x="263449" y="451014"/>
                          <a:pt x="263312" y="456463"/>
                        </a:cubicBezTo>
                        <a:cubicBezTo>
                          <a:pt x="261950" y="469679"/>
                          <a:pt x="259906" y="477173"/>
                          <a:pt x="258951" y="486301"/>
                        </a:cubicBezTo>
                        <a:cubicBezTo>
                          <a:pt x="258407" y="490797"/>
                          <a:pt x="257862" y="495702"/>
                          <a:pt x="257453" y="501833"/>
                        </a:cubicBezTo>
                        <a:cubicBezTo>
                          <a:pt x="257316" y="507964"/>
                          <a:pt x="257453" y="515321"/>
                          <a:pt x="257589" y="524859"/>
                        </a:cubicBezTo>
                        <a:cubicBezTo>
                          <a:pt x="258135" y="532897"/>
                          <a:pt x="259906" y="518591"/>
                          <a:pt x="260179" y="543661"/>
                        </a:cubicBezTo>
                        <a:cubicBezTo>
                          <a:pt x="260179" y="545432"/>
                          <a:pt x="257045" y="519545"/>
                          <a:pt x="258407" y="547611"/>
                        </a:cubicBezTo>
                        <a:cubicBezTo>
                          <a:pt x="261814" y="567367"/>
                          <a:pt x="260859" y="594753"/>
                          <a:pt x="266991" y="620367"/>
                        </a:cubicBezTo>
                        <a:cubicBezTo>
                          <a:pt x="268080" y="634128"/>
                          <a:pt x="273121" y="657835"/>
                          <a:pt x="270397" y="653202"/>
                        </a:cubicBezTo>
                        <a:cubicBezTo>
                          <a:pt x="266582" y="631539"/>
                          <a:pt x="261814" y="600748"/>
                          <a:pt x="260588" y="596115"/>
                        </a:cubicBezTo>
                        <a:cubicBezTo>
                          <a:pt x="261950" y="598976"/>
                          <a:pt x="259770" y="580583"/>
                          <a:pt x="262494" y="596388"/>
                        </a:cubicBezTo>
                        <a:cubicBezTo>
                          <a:pt x="259906" y="563416"/>
                          <a:pt x="258951" y="575133"/>
                          <a:pt x="257726" y="545568"/>
                        </a:cubicBezTo>
                        <a:cubicBezTo>
                          <a:pt x="256773" y="543524"/>
                          <a:pt x="256636" y="560828"/>
                          <a:pt x="257998" y="567231"/>
                        </a:cubicBezTo>
                        <a:cubicBezTo>
                          <a:pt x="255001" y="567640"/>
                          <a:pt x="253639" y="508918"/>
                          <a:pt x="252139" y="535350"/>
                        </a:cubicBezTo>
                        <a:cubicBezTo>
                          <a:pt x="253230" y="567231"/>
                          <a:pt x="259497" y="576087"/>
                          <a:pt x="260315" y="603745"/>
                        </a:cubicBezTo>
                        <a:cubicBezTo>
                          <a:pt x="257589" y="592981"/>
                          <a:pt x="256636" y="575678"/>
                          <a:pt x="253230" y="561782"/>
                        </a:cubicBezTo>
                        <a:cubicBezTo>
                          <a:pt x="253639" y="569411"/>
                          <a:pt x="253639" y="576905"/>
                          <a:pt x="254319" y="584534"/>
                        </a:cubicBezTo>
                        <a:lnTo>
                          <a:pt x="257998" y="600748"/>
                        </a:lnTo>
                        <a:lnTo>
                          <a:pt x="257589" y="599794"/>
                        </a:lnTo>
                        <a:cubicBezTo>
                          <a:pt x="261132" y="639986"/>
                          <a:pt x="265356" y="636308"/>
                          <a:pt x="273258" y="671323"/>
                        </a:cubicBezTo>
                        <a:cubicBezTo>
                          <a:pt x="270670" y="650613"/>
                          <a:pt x="278162" y="675274"/>
                          <a:pt x="275982" y="659742"/>
                        </a:cubicBezTo>
                        <a:cubicBezTo>
                          <a:pt x="281025" y="683176"/>
                          <a:pt x="284702" y="700343"/>
                          <a:pt x="282523" y="701161"/>
                        </a:cubicBezTo>
                        <a:cubicBezTo>
                          <a:pt x="270941" y="657698"/>
                          <a:pt x="279388" y="699253"/>
                          <a:pt x="268490" y="658924"/>
                        </a:cubicBezTo>
                        <a:cubicBezTo>
                          <a:pt x="269035" y="665873"/>
                          <a:pt x="263039" y="649796"/>
                          <a:pt x="267808" y="674320"/>
                        </a:cubicBezTo>
                        <a:cubicBezTo>
                          <a:pt x="275165" y="701433"/>
                          <a:pt x="267808" y="665736"/>
                          <a:pt x="274620" y="692850"/>
                        </a:cubicBezTo>
                        <a:cubicBezTo>
                          <a:pt x="274756" y="694485"/>
                          <a:pt x="275029" y="696256"/>
                          <a:pt x="274347" y="695302"/>
                        </a:cubicBezTo>
                        <a:cubicBezTo>
                          <a:pt x="278572" y="707564"/>
                          <a:pt x="277073" y="710153"/>
                          <a:pt x="282251" y="724867"/>
                        </a:cubicBezTo>
                        <a:lnTo>
                          <a:pt x="280888" y="721461"/>
                        </a:lnTo>
                        <a:cubicBezTo>
                          <a:pt x="284295" y="740400"/>
                          <a:pt x="287564" y="741490"/>
                          <a:pt x="290425" y="757839"/>
                        </a:cubicBezTo>
                        <a:cubicBezTo>
                          <a:pt x="290425" y="751026"/>
                          <a:pt x="294649" y="768193"/>
                          <a:pt x="298599" y="777731"/>
                        </a:cubicBezTo>
                        <a:cubicBezTo>
                          <a:pt x="294784" y="761381"/>
                          <a:pt x="294513" y="751980"/>
                          <a:pt x="286337" y="720099"/>
                        </a:cubicBezTo>
                        <a:cubicBezTo>
                          <a:pt x="284022" y="716557"/>
                          <a:pt x="283749" y="719145"/>
                          <a:pt x="280070" y="706065"/>
                        </a:cubicBezTo>
                        <a:cubicBezTo>
                          <a:pt x="281705" y="713014"/>
                          <a:pt x="283476" y="719963"/>
                          <a:pt x="285248" y="726911"/>
                        </a:cubicBezTo>
                        <a:cubicBezTo>
                          <a:pt x="283885" y="722551"/>
                          <a:pt x="282660" y="719145"/>
                          <a:pt x="281432" y="715058"/>
                        </a:cubicBezTo>
                        <a:lnTo>
                          <a:pt x="277482" y="694757"/>
                        </a:lnTo>
                        <a:cubicBezTo>
                          <a:pt x="284295" y="719963"/>
                          <a:pt x="282931" y="707973"/>
                          <a:pt x="287019" y="718464"/>
                        </a:cubicBezTo>
                        <a:cubicBezTo>
                          <a:pt x="292333" y="741762"/>
                          <a:pt x="292060" y="737538"/>
                          <a:pt x="295602" y="752116"/>
                        </a:cubicBezTo>
                        <a:cubicBezTo>
                          <a:pt x="293149" y="751163"/>
                          <a:pt x="304322" y="797623"/>
                          <a:pt x="311680" y="824327"/>
                        </a:cubicBezTo>
                        <a:cubicBezTo>
                          <a:pt x="310453" y="820239"/>
                          <a:pt x="308818" y="814926"/>
                          <a:pt x="308001" y="812065"/>
                        </a:cubicBezTo>
                        <a:cubicBezTo>
                          <a:pt x="300916" y="793263"/>
                          <a:pt x="310453" y="825825"/>
                          <a:pt x="310180" y="826643"/>
                        </a:cubicBezTo>
                        <a:lnTo>
                          <a:pt x="315630" y="840268"/>
                        </a:lnTo>
                        <a:cubicBezTo>
                          <a:pt x="314677" y="837679"/>
                          <a:pt x="313042" y="834137"/>
                          <a:pt x="314677" y="840268"/>
                        </a:cubicBezTo>
                        <a:cubicBezTo>
                          <a:pt x="321080" y="859069"/>
                          <a:pt x="322579" y="857299"/>
                          <a:pt x="329255" y="875964"/>
                        </a:cubicBezTo>
                        <a:cubicBezTo>
                          <a:pt x="328711" y="877736"/>
                          <a:pt x="321762" y="862340"/>
                          <a:pt x="325168" y="874193"/>
                        </a:cubicBezTo>
                        <a:cubicBezTo>
                          <a:pt x="325576" y="878553"/>
                          <a:pt x="327347" y="892178"/>
                          <a:pt x="337022" y="916838"/>
                        </a:cubicBezTo>
                        <a:cubicBezTo>
                          <a:pt x="338111" y="918473"/>
                          <a:pt x="340564" y="924876"/>
                          <a:pt x="343425" y="932234"/>
                        </a:cubicBezTo>
                        <a:cubicBezTo>
                          <a:pt x="343016" y="931280"/>
                          <a:pt x="342470" y="930053"/>
                          <a:pt x="342199" y="929509"/>
                        </a:cubicBezTo>
                        <a:lnTo>
                          <a:pt x="346967" y="946403"/>
                        </a:lnTo>
                        <a:cubicBezTo>
                          <a:pt x="340155" y="932915"/>
                          <a:pt x="337565" y="917655"/>
                          <a:pt x="331026" y="904031"/>
                        </a:cubicBezTo>
                        <a:lnTo>
                          <a:pt x="328845" y="903349"/>
                        </a:lnTo>
                        <a:cubicBezTo>
                          <a:pt x="325032" y="892313"/>
                          <a:pt x="319173" y="877463"/>
                          <a:pt x="316039" y="870923"/>
                        </a:cubicBezTo>
                        <a:cubicBezTo>
                          <a:pt x="321353" y="887954"/>
                          <a:pt x="322988" y="891360"/>
                          <a:pt x="329937" y="910026"/>
                        </a:cubicBezTo>
                        <a:cubicBezTo>
                          <a:pt x="329800" y="913023"/>
                          <a:pt x="324350" y="900079"/>
                          <a:pt x="323668" y="898172"/>
                        </a:cubicBezTo>
                        <a:lnTo>
                          <a:pt x="325576" y="900625"/>
                        </a:lnTo>
                        <a:cubicBezTo>
                          <a:pt x="319309" y="877599"/>
                          <a:pt x="312497" y="867517"/>
                          <a:pt x="303777" y="839178"/>
                        </a:cubicBezTo>
                        <a:cubicBezTo>
                          <a:pt x="302551" y="834954"/>
                          <a:pt x="303504" y="837406"/>
                          <a:pt x="304049" y="838360"/>
                        </a:cubicBezTo>
                        <a:cubicBezTo>
                          <a:pt x="295193" y="816016"/>
                          <a:pt x="290698" y="792854"/>
                          <a:pt x="282251" y="770918"/>
                        </a:cubicBezTo>
                        <a:lnTo>
                          <a:pt x="285248" y="778003"/>
                        </a:lnTo>
                        <a:cubicBezTo>
                          <a:pt x="280206" y="762880"/>
                          <a:pt x="270261" y="733451"/>
                          <a:pt x="261677" y="703477"/>
                        </a:cubicBezTo>
                        <a:lnTo>
                          <a:pt x="260995" y="703477"/>
                        </a:lnTo>
                        <a:cubicBezTo>
                          <a:pt x="261404" y="706883"/>
                          <a:pt x="258680" y="695439"/>
                          <a:pt x="257726" y="689307"/>
                        </a:cubicBezTo>
                        <a:lnTo>
                          <a:pt x="257726" y="689307"/>
                        </a:lnTo>
                        <a:cubicBezTo>
                          <a:pt x="253639" y="674184"/>
                          <a:pt x="249824" y="659742"/>
                          <a:pt x="247234" y="647616"/>
                        </a:cubicBezTo>
                        <a:cubicBezTo>
                          <a:pt x="247507" y="651567"/>
                          <a:pt x="248053" y="656608"/>
                          <a:pt x="249006" y="662330"/>
                        </a:cubicBezTo>
                        <a:cubicBezTo>
                          <a:pt x="250777" y="666963"/>
                          <a:pt x="255954" y="695166"/>
                          <a:pt x="256909" y="690942"/>
                        </a:cubicBezTo>
                        <a:cubicBezTo>
                          <a:pt x="258680" y="704022"/>
                          <a:pt x="265083" y="724459"/>
                          <a:pt x="266991" y="733996"/>
                        </a:cubicBezTo>
                        <a:cubicBezTo>
                          <a:pt x="263858" y="716557"/>
                          <a:pt x="271759" y="745441"/>
                          <a:pt x="273531" y="748166"/>
                        </a:cubicBezTo>
                        <a:cubicBezTo>
                          <a:pt x="273940" y="754160"/>
                          <a:pt x="280479" y="773371"/>
                          <a:pt x="278299" y="771600"/>
                        </a:cubicBezTo>
                        <a:cubicBezTo>
                          <a:pt x="278844" y="775006"/>
                          <a:pt x="277073" y="763016"/>
                          <a:pt x="274212" y="755932"/>
                        </a:cubicBezTo>
                        <a:cubicBezTo>
                          <a:pt x="267944" y="738492"/>
                          <a:pt x="281841" y="789039"/>
                          <a:pt x="274484" y="767103"/>
                        </a:cubicBezTo>
                        <a:cubicBezTo>
                          <a:pt x="283340" y="795170"/>
                          <a:pt x="293967" y="832229"/>
                          <a:pt x="304868" y="860568"/>
                        </a:cubicBezTo>
                        <a:lnTo>
                          <a:pt x="300371" y="844219"/>
                        </a:lnTo>
                        <a:cubicBezTo>
                          <a:pt x="304186" y="857162"/>
                          <a:pt x="314541" y="887136"/>
                          <a:pt x="314541" y="889589"/>
                        </a:cubicBezTo>
                        <a:cubicBezTo>
                          <a:pt x="311271" y="880188"/>
                          <a:pt x="307456" y="869152"/>
                          <a:pt x="303231" y="857026"/>
                        </a:cubicBezTo>
                        <a:cubicBezTo>
                          <a:pt x="301189" y="857026"/>
                          <a:pt x="312906" y="886183"/>
                          <a:pt x="312224" y="887818"/>
                        </a:cubicBezTo>
                        <a:lnTo>
                          <a:pt x="327074" y="921879"/>
                        </a:lnTo>
                        <a:lnTo>
                          <a:pt x="321898" y="906483"/>
                        </a:lnTo>
                        <a:cubicBezTo>
                          <a:pt x="326121" y="915884"/>
                          <a:pt x="336340" y="948174"/>
                          <a:pt x="344650" y="971881"/>
                        </a:cubicBezTo>
                        <a:cubicBezTo>
                          <a:pt x="337429" y="959210"/>
                          <a:pt x="331708" y="936185"/>
                          <a:pt x="322033" y="911524"/>
                        </a:cubicBezTo>
                        <a:cubicBezTo>
                          <a:pt x="314950" y="893676"/>
                          <a:pt x="323668" y="923514"/>
                          <a:pt x="317129" y="906483"/>
                        </a:cubicBezTo>
                        <a:cubicBezTo>
                          <a:pt x="318083" y="911115"/>
                          <a:pt x="322033" y="922424"/>
                          <a:pt x="324623" y="927601"/>
                        </a:cubicBezTo>
                        <a:lnTo>
                          <a:pt x="326530" y="934550"/>
                        </a:lnTo>
                        <a:cubicBezTo>
                          <a:pt x="318900" y="919971"/>
                          <a:pt x="307592" y="885365"/>
                          <a:pt x="298190" y="862884"/>
                        </a:cubicBezTo>
                        <a:cubicBezTo>
                          <a:pt x="299008" y="864792"/>
                          <a:pt x="299961" y="866563"/>
                          <a:pt x="300371" y="867108"/>
                        </a:cubicBezTo>
                        <a:cubicBezTo>
                          <a:pt x="295330" y="849123"/>
                          <a:pt x="289607" y="831002"/>
                          <a:pt x="283749" y="813700"/>
                        </a:cubicBezTo>
                        <a:cubicBezTo>
                          <a:pt x="285929" y="823101"/>
                          <a:pt x="287428" y="826643"/>
                          <a:pt x="289336" y="831820"/>
                        </a:cubicBezTo>
                        <a:cubicBezTo>
                          <a:pt x="289063" y="832637"/>
                          <a:pt x="283749" y="816289"/>
                          <a:pt x="281296" y="810157"/>
                        </a:cubicBezTo>
                        <a:cubicBezTo>
                          <a:pt x="285657" y="826643"/>
                          <a:pt x="281025" y="813563"/>
                          <a:pt x="283749" y="823918"/>
                        </a:cubicBezTo>
                        <a:cubicBezTo>
                          <a:pt x="279934" y="813427"/>
                          <a:pt x="277482" y="804844"/>
                          <a:pt x="274076" y="791764"/>
                        </a:cubicBezTo>
                        <a:cubicBezTo>
                          <a:pt x="272985" y="784816"/>
                          <a:pt x="276800" y="796941"/>
                          <a:pt x="277482" y="795306"/>
                        </a:cubicBezTo>
                        <a:cubicBezTo>
                          <a:pt x="272985" y="782091"/>
                          <a:pt x="273803" y="775278"/>
                          <a:pt x="267264" y="756067"/>
                        </a:cubicBezTo>
                        <a:cubicBezTo>
                          <a:pt x="273940" y="782227"/>
                          <a:pt x="262903" y="749937"/>
                          <a:pt x="260042" y="740944"/>
                        </a:cubicBezTo>
                        <a:lnTo>
                          <a:pt x="261132" y="745441"/>
                        </a:lnTo>
                        <a:cubicBezTo>
                          <a:pt x="257726" y="737402"/>
                          <a:pt x="255954" y="730317"/>
                          <a:pt x="255682" y="724323"/>
                        </a:cubicBezTo>
                        <a:cubicBezTo>
                          <a:pt x="258951" y="734949"/>
                          <a:pt x="261132" y="745441"/>
                          <a:pt x="261677" y="742034"/>
                        </a:cubicBezTo>
                        <a:cubicBezTo>
                          <a:pt x="259906" y="734949"/>
                          <a:pt x="257998" y="727865"/>
                          <a:pt x="255545" y="719963"/>
                        </a:cubicBezTo>
                        <a:lnTo>
                          <a:pt x="258271" y="727047"/>
                        </a:lnTo>
                        <a:cubicBezTo>
                          <a:pt x="255274" y="715330"/>
                          <a:pt x="252548" y="703477"/>
                          <a:pt x="249688" y="691623"/>
                        </a:cubicBezTo>
                        <a:cubicBezTo>
                          <a:pt x="247371" y="686173"/>
                          <a:pt x="243828" y="677045"/>
                          <a:pt x="241104" y="672413"/>
                        </a:cubicBezTo>
                        <a:cubicBezTo>
                          <a:pt x="240286" y="663693"/>
                          <a:pt x="237425" y="651703"/>
                          <a:pt x="235517" y="643529"/>
                        </a:cubicBezTo>
                        <a:lnTo>
                          <a:pt x="236745" y="647207"/>
                        </a:lnTo>
                        <a:cubicBezTo>
                          <a:pt x="234564" y="631130"/>
                          <a:pt x="228978" y="595434"/>
                          <a:pt x="227889" y="592572"/>
                        </a:cubicBezTo>
                        <a:cubicBezTo>
                          <a:pt x="226934" y="581128"/>
                          <a:pt x="245327" y="672685"/>
                          <a:pt x="233473" y="591891"/>
                        </a:cubicBezTo>
                        <a:cubicBezTo>
                          <a:pt x="230067" y="560964"/>
                          <a:pt x="228432" y="572953"/>
                          <a:pt x="225572" y="555241"/>
                        </a:cubicBezTo>
                        <a:cubicBezTo>
                          <a:pt x="225572" y="555241"/>
                          <a:pt x="225981" y="556195"/>
                          <a:pt x="226117" y="554424"/>
                        </a:cubicBezTo>
                        <a:cubicBezTo>
                          <a:pt x="225708" y="540663"/>
                          <a:pt x="224482" y="539437"/>
                          <a:pt x="223391" y="528128"/>
                        </a:cubicBezTo>
                        <a:cubicBezTo>
                          <a:pt x="223255" y="536439"/>
                          <a:pt x="223801" y="548292"/>
                          <a:pt x="224346" y="552244"/>
                        </a:cubicBezTo>
                        <a:cubicBezTo>
                          <a:pt x="222848" y="548157"/>
                          <a:pt x="222984" y="523632"/>
                          <a:pt x="222302" y="513005"/>
                        </a:cubicBezTo>
                        <a:cubicBezTo>
                          <a:pt x="224210" y="526766"/>
                          <a:pt x="223391" y="486301"/>
                          <a:pt x="224346" y="496928"/>
                        </a:cubicBezTo>
                        <a:cubicBezTo>
                          <a:pt x="226117" y="469543"/>
                          <a:pt x="229251" y="439978"/>
                          <a:pt x="230476" y="425127"/>
                        </a:cubicBezTo>
                        <a:cubicBezTo>
                          <a:pt x="237698" y="407278"/>
                          <a:pt x="237152" y="392155"/>
                          <a:pt x="250777" y="363543"/>
                        </a:cubicBezTo>
                        <a:cubicBezTo>
                          <a:pt x="249006" y="368040"/>
                          <a:pt x="245600" y="376214"/>
                          <a:pt x="243284" y="382482"/>
                        </a:cubicBezTo>
                        <a:cubicBezTo>
                          <a:pt x="241513" y="391202"/>
                          <a:pt x="243828" y="383572"/>
                          <a:pt x="246554" y="377168"/>
                        </a:cubicBezTo>
                        <a:cubicBezTo>
                          <a:pt x="249415" y="370901"/>
                          <a:pt x="251732" y="365724"/>
                          <a:pt x="247234" y="378667"/>
                        </a:cubicBezTo>
                        <a:cubicBezTo>
                          <a:pt x="249415" y="373217"/>
                          <a:pt x="246281" y="377850"/>
                          <a:pt x="244783" y="383708"/>
                        </a:cubicBezTo>
                        <a:cubicBezTo>
                          <a:pt x="241786" y="393654"/>
                          <a:pt x="239469" y="403191"/>
                          <a:pt x="240968" y="401011"/>
                        </a:cubicBezTo>
                        <a:cubicBezTo>
                          <a:pt x="244101" y="393245"/>
                          <a:pt x="246691" y="385343"/>
                          <a:pt x="250369" y="377713"/>
                        </a:cubicBezTo>
                        <a:cubicBezTo>
                          <a:pt x="249278" y="380438"/>
                          <a:pt x="248462" y="383299"/>
                          <a:pt x="247780" y="386024"/>
                        </a:cubicBezTo>
                        <a:cubicBezTo>
                          <a:pt x="249824" y="380029"/>
                          <a:pt x="253094" y="374444"/>
                          <a:pt x="255682" y="368721"/>
                        </a:cubicBezTo>
                        <a:cubicBezTo>
                          <a:pt x="258271" y="362999"/>
                          <a:pt x="261268" y="357413"/>
                          <a:pt x="264674" y="351826"/>
                        </a:cubicBezTo>
                        <a:cubicBezTo>
                          <a:pt x="264811" y="350736"/>
                          <a:pt x="262903" y="353734"/>
                          <a:pt x="261814" y="355369"/>
                        </a:cubicBezTo>
                        <a:cubicBezTo>
                          <a:pt x="272168" y="335613"/>
                          <a:pt x="286746" y="316266"/>
                          <a:pt x="303640" y="300461"/>
                        </a:cubicBezTo>
                        <a:cubicBezTo>
                          <a:pt x="320535" y="284521"/>
                          <a:pt x="339882" y="272531"/>
                          <a:pt x="357730" y="264765"/>
                        </a:cubicBezTo>
                        <a:cubicBezTo>
                          <a:pt x="358821" y="262858"/>
                          <a:pt x="364951" y="259316"/>
                          <a:pt x="374080" y="255637"/>
                        </a:cubicBezTo>
                        <a:cubicBezTo>
                          <a:pt x="376532" y="254683"/>
                          <a:pt x="378576" y="253729"/>
                          <a:pt x="381709" y="252775"/>
                        </a:cubicBezTo>
                        <a:cubicBezTo>
                          <a:pt x="384844" y="251686"/>
                          <a:pt x="388250" y="250869"/>
                          <a:pt x="391656" y="250323"/>
                        </a:cubicBezTo>
                        <a:cubicBezTo>
                          <a:pt x="398469" y="249234"/>
                          <a:pt x="405688" y="248961"/>
                          <a:pt x="412773" y="249234"/>
                        </a:cubicBezTo>
                        <a:cubicBezTo>
                          <a:pt x="441385" y="250323"/>
                          <a:pt x="469998" y="260814"/>
                          <a:pt x="485121" y="266536"/>
                        </a:cubicBezTo>
                        <a:cubicBezTo>
                          <a:pt x="476673" y="264084"/>
                          <a:pt x="471496" y="264765"/>
                          <a:pt x="475992" y="267626"/>
                        </a:cubicBezTo>
                        <a:cubicBezTo>
                          <a:pt x="469316" y="265038"/>
                          <a:pt x="455555" y="261632"/>
                          <a:pt x="440159" y="257817"/>
                        </a:cubicBezTo>
                        <a:cubicBezTo>
                          <a:pt x="437979" y="256318"/>
                          <a:pt x="418360" y="252367"/>
                          <a:pt x="431166" y="253457"/>
                        </a:cubicBezTo>
                        <a:cubicBezTo>
                          <a:pt x="386479" y="248961"/>
                          <a:pt x="437026" y="255910"/>
                          <a:pt x="423537" y="256181"/>
                        </a:cubicBezTo>
                        <a:cubicBezTo>
                          <a:pt x="447653" y="259179"/>
                          <a:pt x="465910" y="265174"/>
                          <a:pt x="481715" y="271305"/>
                        </a:cubicBezTo>
                        <a:cubicBezTo>
                          <a:pt x="497518" y="277709"/>
                          <a:pt x="510871" y="284930"/>
                          <a:pt x="523405" y="294739"/>
                        </a:cubicBezTo>
                        <a:lnTo>
                          <a:pt x="523678" y="295693"/>
                        </a:lnTo>
                        <a:cubicBezTo>
                          <a:pt x="526811" y="298145"/>
                          <a:pt x="529808" y="300734"/>
                          <a:pt x="532807" y="303459"/>
                        </a:cubicBezTo>
                        <a:cubicBezTo>
                          <a:pt x="534032" y="304685"/>
                          <a:pt x="536213" y="306456"/>
                          <a:pt x="537848" y="308637"/>
                        </a:cubicBezTo>
                        <a:lnTo>
                          <a:pt x="541661" y="314359"/>
                        </a:lnTo>
                        <a:cubicBezTo>
                          <a:pt x="540299" y="311906"/>
                          <a:pt x="538937" y="309727"/>
                          <a:pt x="537848" y="307956"/>
                        </a:cubicBezTo>
                        <a:cubicBezTo>
                          <a:pt x="536486" y="306184"/>
                          <a:pt x="535258" y="304821"/>
                          <a:pt x="534305" y="303596"/>
                        </a:cubicBezTo>
                        <a:cubicBezTo>
                          <a:pt x="532943" y="301688"/>
                          <a:pt x="532398" y="300870"/>
                          <a:pt x="532943" y="301007"/>
                        </a:cubicBezTo>
                        <a:cubicBezTo>
                          <a:pt x="533760" y="301279"/>
                          <a:pt x="534578" y="301824"/>
                          <a:pt x="537984" y="305230"/>
                        </a:cubicBezTo>
                        <a:cubicBezTo>
                          <a:pt x="539619" y="306456"/>
                          <a:pt x="541527" y="310135"/>
                          <a:pt x="542616" y="311770"/>
                        </a:cubicBezTo>
                        <a:cubicBezTo>
                          <a:pt x="543842" y="313814"/>
                          <a:pt x="545204" y="316266"/>
                          <a:pt x="546704" y="319128"/>
                        </a:cubicBezTo>
                        <a:lnTo>
                          <a:pt x="545067" y="316539"/>
                        </a:lnTo>
                        <a:cubicBezTo>
                          <a:pt x="551609" y="329346"/>
                          <a:pt x="564415" y="356867"/>
                          <a:pt x="566732" y="378939"/>
                        </a:cubicBezTo>
                        <a:lnTo>
                          <a:pt x="570682" y="393381"/>
                        </a:lnTo>
                        <a:cubicBezTo>
                          <a:pt x="572453" y="415181"/>
                          <a:pt x="569047" y="416270"/>
                          <a:pt x="567958" y="423355"/>
                        </a:cubicBezTo>
                        <a:cubicBezTo>
                          <a:pt x="567685" y="456736"/>
                          <a:pt x="567958" y="476219"/>
                          <a:pt x="565370" y="499925"/>
                        </a:cubicBezTo>
                        <a:cubicBezTo>
                          <a:pt x="563053" y="510553"/>
                          <a:pt x="551063" y="558647"/>
                          <a:pt x="555559" y="532761"/>
                        </a:cubicBezTo>
                        <a:cubicBezTo>
                          <a:pt x="552698" y="547475"/>
                          <a:pt x="553244" y="553743"/>
                          <a:pt x="551880" y="562326"/>
                        </a:cubicBezTo>
                        <a:cubicBezTo>
                          <a:pt x="550654" y="570910"/>
                          <a:pt x="548610" y="582354"/>
                          <a:pt x="537984" y="605789"/>
                        </a:cubicBezTo>
                        <a:lnTo>
                          <a:pt x="541254" y="592845"/>
                        </a:lnTo>
                        <a:cubicBezTo>
                          <a:pt x="533623" y="616143"/>
                          <a:pt x="523132" y="643937"/>
                          <a:pt x="512233" y="667917"/>
                        </a:cubicBezTo>
                        <a:cubicBezTo>
                          <a:pt x="501469" y="692032"/>
                          <a:pt x="490569" y="712469"/>
                          <a:pt x="484166" y="721870"/>
                        </a:cubicBezTo>
                        <a:cubicBezTo>
                          <a:pt x="486619" y="712878"/>
                          <a:pt x="478581" y="725958"/>
                          <a:pt x="467681" y="740944"/>
                        </a:cubicBezTo>
                        <a:lnTo>
                          <a:pt x="465637" y="743806"/>
                        </a:lnTo>
                        <a:lnTo>
                          <a:pt x="464411" y="745441"/>
                        </a:lnTo>
                        <a:lnTo>
                          <a:pt x="461822" y="748710"/>
                        </a:lnTo>
                        <a:cubicBezTo>
                          <a:pt x="460050" y="751026"/>
                          <a:pt x="458279" y="753207"/>
                          <a:pt x="456237" y="755386"/>
                        </a:cubicBezTo>
                        <a:cubicBezTo>
                          <a:pt x="452421" y="759610"/>
                          <a:pt x="448606" y="763561"/>
                          <a:pt x="446018" y="765605"/>
                        </a:cubicBezTo>
                        <a:cubicBezTo>
                          <a:pt x="448606" y="763833"/>
                          <a:pt x="441930" y="773234"/>
                          <a:pt x="441930" y="773780"/>
                        </a:cubicBezTo>
                        <a:cubicBezTo>
                          <a:pt x="439342" y="776369"/>
                          <a:pt x="435391" y="780728"/>
                          <a:pt x="434709" y="782772"/>
                        </a:cubicBezTo>
                        <a:cubicBezTo>
                          <a:pt x="443838" y="772417"/>
                          <a:pt x="440704" y="781545"/>
                          <a:pt x="449152" y="768466"/>
                        </a:cubicBezTo>
                        <a:cubicBezTo>
                          <a:pt x="448879" y="770374"/>
                          <a:pt x="448879" y="772009"/>
                          <a:pt x="448333" y="773780"/>
                        </a:cubicBezTo>
                        <a:cubicBezTo>
                          <a:pt x="447789" y="775006"/>
                          <a:pt x="447108" y="776369"/>
                          <a:pt x="445745" y="778139"/>
                        </a:cubicBezTo>
                        <a:cubicBezTo>
                          <a:pt x="449424" y="776913"/>
                          <a:pt x="453647" y="775415"/>
                          <a:pt x="458415" y="773780"/>
                        </a:cubicBezTo>
                        <a:lnTo>
                          <a:pt x="454602" y="777594"/>
                        </a:lnTo>
                        <a:cubicBezTo>
                          <a:pt x="450786" y="778685"/>
                          <a:pt x="446698" y="779638"/>
                          <a:pt x="443565" y="779910"/>
                        </a:cubicBezTo>
                        <a:cubicBezTo>
                          <a:pt x="438524" y="784134"/>
                          <a:pt x="443565" y="778548"/>
                          <a:pt x="444247" y="777322"/>
                        </a:cubicBezTo>
                        <a:cubicBezTo>
                          <a:pt x="441248" y="780319"/>
                          <a:pt x="439206" y="782635"/>
                          <a:pt x="437571" y="784270"/>
                        </a:cubicBezTo>
                        <a:cubicBezTo>
                          <a:pt x="434709" y="786723"/>
                          <a:pt x="437026" y="785905"/>
                          <a:pt x="436753" y="786451"/>
                        </a:cubicBezTo>
                        <a:cubicBezTo>
                          <a:pt x="437026" y="787132"/>
                          <a:pt x="435118" y="788357"/>
                          <a:pt x="433347" y="789448"/>
                        </a:cubicBezTo>
                        <a:cubicBezTo>
                          <a:pt x="429668" y="791628"/>
                          <a:pt x="426671" y="794352"/>
                          <a:pt x="444654" y="788357"/>
                        </a:cubicBezTo>
                        <a:cubicBezTo>
                          <a:pt x="450241" y="784951"/>
                          <a:pt x="447244" y="786587"/>
                          <a:pt x="456373" y="782363"/>
                        </a:cubicBezTo>
                        <a:cubicBezTo>
                          <a:pt x="452421" y="783998"/>
                          <a:pt x="449424" y="786723"/>
                          <a:pt x="456373" y="783998"/>
                        </a:cubicBezTo>
                        <a:cubicBezTo>
                          <a:pt x="459234" y="782227"/>
                          <a:pt x="461685" y="780456"/>
                          <a:pt x="464138" y="778685"/>
                        </a:cubicBezTo>
                        <a:cubicBezTo>
                          <a:pt x="468497" y="778548"/>
                          <a:pt x="463593" y="781273"/>
                          <a:pt x="457599" y="784543"/>
                        </a:cubicBezTo>
                        <a:cubicBezTo>
                          <a:pt x="451739" y="787540"/>
                          <a:pt x="445064" y="790401"/>
                          <a:pt x="449288" y="790129"/>
                        </a:cubicBezTo>
                        <a:cubicBezTo>
                          <a:pt x="440568" y="794625"/>
                          <a:pt x="428169" y="799666"/>
                          <a:pt x="417271" y="803345"/>
                        </a:cubicBezTo>
                        <a:cubicBezTo>
                          <a:pt x="414408" y="804435"/>
                          <a:pt x="411820" y="805388"/>
                          <a:pt x="409504" y="806206"/>
                        </a:cubicBezTo>
                        <a:cubicBezTo>
                          <a:pt x="410185" y="805253"/>
                          <a:pt x="410729" y="804435"/>
                          <a:pt x="411002" y="804026"/>
                        </a:cubicBezTo>
                        <a:cubicBezTo>
                          <a:pt x="411411" y="803072"/>
                          <a:pt x="410729" y="803345"/>
                          <a:pt x="408005" y="805797"/>
                        </a:cubicBezTo>
                        <a:cubicBezTo>
                          <a:pt x="406507" y="807432"/>
                          <a:pt x="405144" y="808931"/>
                          <a:pt x="403917" y="810294"/>
                        </a:cubicBezTo>
                        <a:lnTo>
                          <a:pt x="402964" y="811247"/>
                        </a:lnTo>
                        <a:cubicBezTo>
                          <a:pt x="402964" y="811247"/>
                          <a:pt x="403781" y="811111"/>
                          <a:pt x="404053" y="810975"/>
                        </a:cubicBezTo>
                        <a:cubicBezTo>
                          <a:pt x="404872" y="810702"/>
                          <a:pt x="405688" y="810566"/>
                          <a:pt x="406507" y="810294"/>
                        </a:cubicBezTo>
                        <a:cubicBezTo>
                          <a:pt x="409776" y="809340"/>
                          <a:pt x="412773" y="808386"/>
                          <a:pt x="415499" y="807432"/>
                        </a:cubicBezTo>
                        <a:cubicBezTo>
                          <a:pt x="421084" y="805525"/>
                          <a:pt x="425718" y="802936"/>
                          <a:pt x="430213" y="800893"/>
                        </a:cubicBezTo>
                        <a:cubicBezTo>
                          <a:pt x="439342" y="796396"/>
                          <a:pt x="446971" y="792446"/>
                          <a:pt x="459914" y="787132"/>
                        </a:cubicBezTo>
                        <a:lnTo>
                          <a:pt x="462094" y="787132"/>
                        </a:lnTo>
                        <a:cubicBezTo>
                          <a:pt x="472449" y="781410"/>
                          <a:pt x="474220" y="778548"/>
                          <a:pt x="478852" y="774869"/>
                        </a:cubicBezTo>
                        <a:cubicBezTo>
                          <a:pt x="479261" y="775278"/>
                          <a:pt x="481442" y="774461"/>
                          <a:pt x="487028" y="771463"/>
                        </a:cubicBezTo>
                        <a:cubicBezTo>
                          <a:pt x="491251" y="768057"/>
                          <a:pt x="495203" y="765060"/>
                          <a:pt x="498745" y="762335"/>
                        </a:cubicBezTo>
                        <a:cubicBezTo>
                          <a:pt x="502695" y="759338"/>
                          <a:pt x="506374" y="756340"/>
                          <a:pt x="509917" y="753343"/>
                        </a:cubicBezTo>
                        <a:cubicBezTo>
                          <a:pt x="517138" y="747484"/>
                          <a:pt x="523814" y="741353"/>
                          <a:pt x="531308" y="733996"/>
                        </a:cubicBezTo>
                        <a:cubicBezTo>
                          <a:pt x="509917" y="751980"/>
                          <a:pt x="499425" y="757839"/>
                          <a:pt x="489071" y="764106"/>
                        </a:cubicBezTo>
                        <a:cubicBezTo>
                          <a:pt x="482940" y="767376"/>
                          <a:pt x="476810" y="770646"/>
                          <a:pt x="462231" y="778412"/>
                        </a:cubicBezTo>
                        <a:cubicBezTo>
                          <a:pt x="464957" y="776777"/>
                          <a:pt x="471223" y="773507"/>
                          <a:pt x="476401" y="769965"/>
                        </a:cubicBezTo>
                        <a:cubicBezTo>
                          <a:pt x="478989" y="768330"/>
                          <a:pt x="481305" y="766422"/>
                          <a:pt x="482940" y="765060"/>
                        </a:cubicBezTo>
                        <a:cubicBezTo>
                          <a:pt x="484575" y="763697"/>
                          <a:pt x="485257" y="762608"/>
                          <a:pt x="485937" y="761517"/>
                        </a:cubicBezTo>
                        <a:lnTo>
                          <a:pt x="486483" y="763289"/>
                        </a:lnTo>
                        <a:cubicBezTo>
                          <a:pt x="501742" y="752661"/>
                          <a:pt x="516320" y="741217"/>
                          <a:pt x="534714" y="726911"/>
                        </a:cubicBezTo>
                        <a:cubicBezTo>
                          <a:pt x="531308" y="730181"/>
                          <a:pt x="527766" y="733451"/>
                          <a:pt x="524223" y="736584"/>
                        </a:cubicBezTo>
                        <a:cubicBezTo>
                          <a:pt x="547793" y="716557"/>
                          <a:pt x="565641" y="705248"/>
                          <a:pt x="580765" y="685628"/>
                        </a:cubicBezTo>
                        <a:cubicBezTo>
                          <a:pt x="574497" y="691623"/>
                          <a:pt x="569592" y="696801"/>
                          <a:pt x="565914" y="700616"/>
                        </a:cubicBezTo>
                        <a:cubicBezTo>
                          <a:pt x="576950" y="689035"/>
                          <a:pt x="591119" y="674729"/>
                          <a:pt x="602837" y="661649"/>
                        </a:cubicBezTo>
                        <a:cubicBezTo>
                          <a:pt x="610057" y="651976"/>
                          <a:pt x="617006" y="642030"/>
                          <a:pt x="623409" y="632084"/>
                        </a:cubicBezTo>
                        <a:cubicBezTo>
                          <a:pt x="624091" y="633038"/>
                          <a:pt x="637715" y="614780"/>
                          <a:pt x="632265" y="624454"/>
                        </a:cubicBezTo>
                        <a:cubicBezTo>
                          <a:pt x="648479" y="604290"/>
                          <a:pt x="652702" y="592300"/>
                          <a:pt x="660060" y="579493"/>
                        </a:cubicBezTo>
                        <a:cubicBezTo>
                          <a:pt x="667418" y="568457"/>
                          <a:pt x="664828" y="573635"/>
                          <a:pt x="660333" y="581809"/>
                        </a:cubicBezTo>
                        <a:cubicBezTo>
                          <a:pt x="655564" y="589848"/>
                          <a:pt x="648888" y="601020"/>
                          <a:pt x="649159" y="602791"/>
                        </a:cubicBezTo>
                        <a:cubicBezTo>
                          <a:pt x="670278" y="572817"/>
                          <a:pt x="686900" y="537529"/>
                          <a:pt x="693303" y="517910"/>
                        </a:cubicBezTo>
                        <a:cubicBezTo>
                          <a:pt x="689897" y="524586"/>
                          <a:pt x="688126" y="527720"/>
                          <a:pt x="687991" y="527175"/>
                        </a:cubicBezTo>
                        <a:cubicBezTo>
                          <a:pt x="688944" y="526357"/>
                          <a:pt x="694938" y="513005"/>
                          <a:pt x="697664" y="505376"/>
                        </a:cubicBezTo>
                        <a:lnTo>
                          <a:pt x="698617" y="499789"/>
                        </a:lnTo>
                        <a:cubicBezTo>
                          <a:pt x="704203" y="487391"/>
                          <a:pt x="704203" y="489435"/>
                          <a:pt x="700797" y="500471"/>
                        </a:cubicBezTo>
                        <a:cubicBezTo>
                          <a:pt x="703387" y="494476"/>
                          <a:pt x="705156" y="487527"/>
                          <a:pt x="707064" y="480579"/>
                        </a:cubicBezTo>
                        <a:cubicBezTo>
                          <a:pt x="708972" y="473630"/>
                          <a:pt x="711152" y="466818"/>
                          <a:pt x="713605" y="460550"/>
                        </a:cubicBezTo>
                        <a:cubicBezTo>
                          <a:pt x="711561" y="471450"/>
                          <a:pt x="707337" y="483440"/>
                          <a:pt x="703794" y="494067"/>
                        </a:cubicBezTo>
                        <a:cubicBezTo>
                          <a:pt x="699708" y="504558"/>
                          <a:pt x="696302" y="513823"/>
                          <a:pt x="694121" y="519408"/>
                        </a:cubicBezTo>
                        <a:cubicBezTo>
                          <a:pt x="702568" y="497882"/>
                          <a:pt x="706928" y="487118"/>
                          <a:pt x="711834" y="474584"/>
                        </a:cubicBezTo>
                        <a:cubicBezTo>
                          <a:pt x="716602" y="462186"/>
                          <a:pt x="721507" y="448016"/>
                          <a:pt x="726275" y="418859"/>
                        </a:cubicBezTo>
                        <a:cubicBezTo>
                          <a:pt x="726957" y="418178"/>
                          <a:pt x="726275" y="428260"/>
                          <a:pt x="728183" y="417088"/>
                        </a:cubicBezTo>
                        <a:cubicBezTo>
                          <a:pt x="731316" y="390929"/>
                          <a:pt x="726684" y="409867"/>
                          <a:pt x="726548" y="401693"/>
                        </a:cubicBezTo>
                        <a:cubicBezTo>
                          <a:pt x="724913" y="421857"/>
                          <a:pt x="721643" y="430849"/>
                          <a:pt x="718101" y="442021"/>
                        </a:cubicBezTo>
                        <a:lnTo>
                          <a:pt x="718101" y="436572"/>
                        </a:lnTo>
                        <a:cubicBezTo>
                          <a:pt x="718917" y="435890"/>
                          <a:pt x="721370" y="423492"/>
                          <a:pt x="722596" y="419949"/>
                        </a:cubicBezTo>
                        <a:cubicBezTo>
                          <a:pt x="722187" y="418723"/>
                          <a:pt x="721643" y="417633"/>
                          <a:pt x="721234" y="416407"/>
                        </a:cubicBezTo>
                        <a:cubicBezTo>
                          <a:pt x="722733" y="418314"/>
                          <a:pt x="728319" y="398558"/>
                          <a:pt x="728183" y="382618"/>
                        </a:cubicBezTo>
                        <a:cubicBezTo>
                          <a:pt x="725593" y="398422"/>
                          <a:pt x="725866" y="394063"/>
                          <a:pt x="722869" y="398150"/>
                        </a:cubicBezTo>
                        <a:cubicBezTo>
                          <a:pt x="722596" y="376078"/>
                          <a:pt x="727637" y="373490"/>
                          <a:pt x="725049" y="348693"/>
                        </a:cubicBezTo>
                        <a:cubicBezTo>
                          <a:pt x="725730" y="350464"/>
                          <a:pt x="726139" y="372127"/>
                          <a:pt x="726821" y="353461"/>
                        </a:cubicBezTo>
                        <a:cubicBezTo>
                          <a:pt x="727093" y="337929"/>
                          <a:pt x="724640" y="340109"/>
                          <a:pt x="723687" y="329891"/>
                        </a:cubicBezTo>
                        <a:cubicBezTo>
                          <a:pt x="726002" y="341335"/>
                          <a:pt x="727910" y="338202"/>
                          <a:pt x="729954" y="351009"/>
                        </a:cubicBezTo>
                        <a:cubicBezTo>
                          <a:pt x="729954" y="378803"/>
                          <a:pt x="730227" y="362181"/>
                          <a:pt x="729272" y="389294"/>
                        </a:cubicBezTo>
                        <a:cubicBezTo>
                          <a:pt x="730227" y="381664"/>
                          <a:pt x="731589" y="374034"/>
                          <a:pt x="732271" y="366405"/>
                        </a:cubicBezTo>
                        <a:cubicBezTo>
                          <a:pt x="731316" y="389975"/>
                          <a:pt x="733224" y="383708"/>
                          <a:pt x="733769" y="385751"/>
                        </a:cubicBezTo>
                        <a:cubicBezTo>
                          <a:pt x="736493" y="365451"/>
                          <a:pt x="734995" y="357685"/>
                          <a:pt x="734313" y="351963"/>
                        </a:cubicBezTo>
                        <a:cubicBezTo>
                          <a:pt x="733633" y="346104"/>
                          <a:pt x="732405" y="342153"/>
                          <a:pt x="731725" y="329210"/>
                        </a:cubicBezTo>
                        <a:cubicBezTo>
                          <a:pt x="729681" y="316811"/>
                          <a:pt x="733087" y="353461"/>
                          <a:pt x="730499" y="333978"/>
                        </a:cubicBezTo>
                        <a:cubicBezTo>
                          <a:pt x="728999" y="309862"/>
                          <a:pt x="729408" y="328528"/>
                          <a:pt x="725049" y="301824"/>
                        </a:cubicBezTo>
                        <a:lnTo>
                          <a:pt x="726548" y="306184"/>
                        </a:lnTo>
                        <a:cubicBezTo>
                          <a:pt x="726548" y="297737"/>
                          <a:pt x="723687" y="289971"/>
                          <a:pt x="721370" y="280842"/>
                        </a:cubicBezTo>
                        <a:cubicBezTo>
                          <a:pt x="720008" y="275801"/>
                          <a:pt x="719054" y="279072"/>
                          <a:pt x="717419" y="278254"/>
                        </a:cubicBezTo>
                        <a:cubicBezTo>
                          <a:pt x="715647" y="277572"/>
                          <a:pt x="713740" y="272668"/>
                          <a:pt x="707200" y="252503"/>
                        </a:cubicBezTo>
                        <a:cubicBezTo>
                          <a:pt x="708291" y="254275"/>
                          <a:pt x="708835" y="254956"/>
                          <a:pt x="709108" y="254956"/>
                        </a:cubicBezTo>
                        <a:cubicBezTo>
                          <a:pt x="718237" y="266536"/>
                          <a:pt x="725866" y="279343"/>
                          <a:pt x="733906" y="292423"/>
                        </a:cubicBezTo>
                        <a:cubicBezTo>
                          <a:pt x="725458" y="248280"/>
                          <a:pt x="708019" y="198141"/>
                          <a:pt x="675865" y="156586"/>
                        </a:cubicBezTo>
                        <a:cubicBezTo>
                          <a:pt x="673139" y="150864"/>
                          <a:pt x="679678" y="157676"/>
                          <a:pt x="685947" y="166123"/>
                        </a:cubicBezTo>
                        <a:cubicBezTo>
                          <a:pt x="692759" y="174298"/>
                          <a:pt x="698753" y="184381"/>
                          <a:pt x="698480" y="182609"/>
                        </a:cubicBezTo>
                        <a:cubicBezTo>
                          <a:pt x="702432" y="189558"/>
                          <a:pt x="706111" y="196779"/>
                          <a:pt x="709517" y="204000"/>
                        </a:cubicBezTo>
                        <a:cubicBezTo>
                          <a:pt x="708699" y="203591"/>
                          <a:pt x="702978" y="192419"/>
                          <a:pt x="697800" y="184244"/>
                        </a:cubicBezTo>
                        <a:cubicBezTo>
                          <a:pt x="692623" y="176070"/>
                          <a:pt x="688398" y="170756"/>
                          <a:pt x="693439" y="180293"/>
                        </a:cubicBezTo>
                        <a:cubicBezTo>
                          <a:pt x="704885" y="197869"/>
                          <a:pt x="711288" y="212038"/>
                          <a:pt x="717011" y="225935"/>
                        </a:cubicBezTo>
                        <a:cubicBezTo>
                          <a:pt x="722596" y="239968"/>
                          <a:pt x="727910" y="253866"/>
                          <a:pt x="733633" y="273077"/>
                        </a:cubicBezTo>
                        <a:cubicBezTo>
                          <a:pt x="734313" y="259860"/>
                          <a:pt x="718646" y="222120"/>
                          <a:pt x="707882" y="198005"/>
                        </a:cubicBezTo>
                        <a:cubicBezTo>
                          <a:pt x="712787" y="207951"/>
                          <a:pt x="716875" y="216262"/>
                          <a:pt x="720689" y="224573"/>
                        </a:cubicBezTo>
                        <a:cubicBezTo>
                          <a:pt x="711834" y="201411"/>
                          <a:pt x="699571" y="177568"/>
                          <a:pt x="682404" y="154951"/>
                        </a:cubicBezTo>
                        <a:lnTo>
                          <a:pt x="677907" y="150455"/>
                        </a:lnTo>
                        <a:cubicBezTo>
                          <a:pt x="689489" y="165579"/>
                          <a:pt x="696302" y="176751"/>
                          <a:pt x="697118" y="178386"/>
                        </a:cubicBezTo>
                        <a:cubicBezTo>
                          <a:pt x="683630" y="156995"/>
                          <a:pt x="668371" y="142008"/>
                          <a:pt x="665646" y="142144"/>
                        </a:cubicBezTo>
                        <a:cubicBezTo>
                          <a:pt x="666599" y="143234"/>
                          <a:pt x="667554" y="144324"/>
                          <a:pt x="668507" y="145550"/>
                        </a:cubicBezTo>
                        <a:cubicBezTo>
                          <a:pt x="666463" y="143370"/>
                          <a:pt x="664148" y="141326"/>
                          <a:pt x="662104" y="139283"/>
                        </a:cubicBezTo>
                        <a:cubicBezTo>
                          <a:pt x="658289" y="134923"/>
                          <a:pt x="654610" y="130291"/>
                          <a:pt x="650523" y="126203"/>
                        </a:cubicBezTo>
                        <a:close/>
                        <a:moveTo>
                          <a:pt x="307592" y="1068888"/>
                        </a:moveTo>
                        <a:cubicBezTo>
                          <a:pt x="306366" y="1067934"/>
                          <a:pt x="305412" y="1067253"/>
                          <a:pt x="304595" y="1066708"/>
                        </a:cubicBezTo>
                        <a:cubicBezTo>
                          <a:pt x="305412" y="1067117"/>
                          <a:pt x="304868" y="1066299"/>
                          <a:pt x="307592" y="1068888"/>
                        </a:cubicBezTo>
                        <a:close/>
                        <a:moveTo>
                          <a:pt x="684992" y="582354"/>
                        </a:moveTo>
                        <a:cubicBezTo>
                          <a:pt x="702023" y="553198"/>
                          <a:pt x="716739" y="522270"/>
                          <a:pt x="727364" y="491478"/>
                        </a:cubicBezTo>
                        <a:cubicBezTo>
                          <a:pt x="716057" y="518727"/>
                          <a:pt x="703521" y="540254"/>
                          <a:pt x="700252" y="544614"/>
                        </a:cubicBezTo>
                        <a:cubicBezTo>
                          <a:pt x="698617" y="546794"/>
                          <a:pt x="699026" y="544614"/>
                          <a:pt x="702296" y="536303"/>
                        </a:cubicBezTo>
                        <a:cubicBezTo>
                          <a:pt x="705702" y="528128"/>
                          <a:pt x="711969" y="513823"/>
                          <a:pt x="719872" y="491070"/>
                        </a:cubicBezTo>
                        <a:lnTo>
                          <a:pt x="721507" y="484939"/>
                        </a:lnTo>
                        <a:cubicBezTo>
                          <a:pt x="719463" y="490934"/>
                          <a:pt x="716602" y="498972"/>
                          <a:pt x="712923" y="507828"/>
                        </a:cubicBezTo>
                        <a:cubicBezTo>
                          <a:pt x="709653" y="516820"/>
                          <a:pt x="705565" y="526493"/>
                          <a:pt x="701343" y="535894"/>
                        </a:cubicBezTo>
                        <a:cubicBezTo>
                          <a:pt x="698890" y="543797"/>
                          <a:pt x="692486" y="560282"/>
                          <a:pt x="686491" y="574589"/>
                        </a:cubicBezTo>
                        <a:cubicBezTo>
                          <a:pt x="683357" y="581673"/>
                          <a:pt x="680497" y="588349"/>
                          <a:pt x="678316" y="593254"/>
                        </a:cubicBezTo>
                        <a:cubicBezTo>
                          <a:pt x="676001" y="598023"/>
                          <a:pt x="674637" y="601020"/>
                          <a:pt x="674774" y="600884"/>
                        </a:cubicBezTo>
                        <a:cubicBezTo>
                          <a:pt x="679135" y="596524"/>
                          <a:pt x="682268" y="588349"/>
                          <a:pt x="687991" y="579084"/>
                        </a:cubicBezTo>
                        <a:lnTo>
                          <a:pt x="684992" y="582354"/>
                        </a:lnTo>
                        <a:close/>
                        <a:moveTo>
                          <a:pt x="666599" y="599113"/>
                        </a:moveTo>
                        <a:cubicBezTo>
                          <a:pt x="656108" y="614780"/>
                          <a:pt x="659107" y="611647"/>
                          <a:pt x="658152" y="614509"/>
                        </a:cubicBezTo>
                        <a:cubicBezTo>
                          <a:pt x="661831" y="608922"/>
                          <a:pt x="665237" y="603200"/>
                          <a:pt x="668643" y="597613"/>
                        </a:cubicBezTo>
                        <a:cubicBezTo>
                          <a:pt x="667145" y="599657"/>
                          <a:pt x="666190" y="600475"/>
                          <a:pt x="666599" y="599113"/>
                        </a:cubicBezTo>
                        <a:close/>
                        <a:moveTo>
                          <a:pt x="659514" y="614099"/>
                        </a:moveTo>
                        <a:cubicBezTo>
                          <a:pt x="660742" y="612328"/>
                          <a:pt x="661695" y="610966"/>
                          <a:pt x="662377" y="610149"/>
                        </a:cubicBezTo>
                        <a:cubicBezTo>
                          <a:pt x="661422" y="611511"/>
                          <a:pt x="660605" y="612874"/>
                          <a:pt x="659514" y="614099"/>
                        </a:cubicBezTo>
                        <a:close/>
                        <a:moveTo>
                          <a:pt x="733496" y="263948"/>
                        </a:moveTo>
                        <a:cubicBezTo>
                          <a:pt x="733769" y="264765"/>
                          <a:pt x="733769" y="265038"/>
                          <a:pt x="734042" y="265855"/>
                        </a:cubicBezTo>
                        <a:cubicBezTo>
                          <a:pt x="732951" y="261495"/>
                          <a:pt x="731725" y="257135"/>
                          <a:pt x="730499" y="252640"/>
                        </a:cubicBezTo>
                        <a:cubicBezTo>
                          <a:pt x="731043" y="254411"/>
                          <a:pt x="731862" y="257817"/>
                          <a:pt x="733496" y="263948"/>
                        </a:cubicBezTo>
                        <a:close/>
                        <a:moveTo>
                          <a:pt x="739354" y="301961"/>
                        </a:moveTo>
                        <a:lnTo>
                          <a:pt x="741535" y="306184"/>
                        </a:lnTo>
                        <a:cubicBezTo>
                          <a:pt x="740989" y="302097"/>
                          <a:pt x="740445" y="297873"/>
                          <a:pt x="739900" y="293514"/>
                        </a:cubicBezTo>
                        <a:cubicBezTo>
                          <a:pt x="739354" y="295012"/>
                          <a:pt x="739083" y="296647"/>
                          <a:pt x="739354" y="301961"/>
                        </a:cubicBezTo>
                        <a:close/>
                        <a:moveTo>
                          <a:pt x="732271" y="423764"/>
                        </a:moveTo>
                        <a:cubicBezTo>
                          <a:pt x="732405" y="427715"/>
                          <a:pt x="731180" y="436026"/>
                          <a:pt x="730227" y="443656"/>
                        </a:cubicBezTo>
                        <a:cubicBezTo>
                          <a:pt x="729136" y="451149"/>
                          <a:pt x="727637" y="457961"/>
                          <a:pt x="728592" y="459052"/>
                        </a:cubicBezTo>
                        <a:cubicBezTo>
                          <a:pt x="728592" y="460823"/>
                          <a:pt x="730363" y="455509"/>
                          <a:pt x="731998" y="449651"/>
                        </a:cubicBezTo>
                        <a:cubicBezTo>
                          <a:pt x="733769" y="442975"/>
                          <a:pt x="734995" y="435754"/>
                          <a:pt x="736630" y="428260"/>
                        </a:cubicBezTo>
                        <a:cubicBezTo>
                          <a:pt x="736357" y="427988"/>
                          <a:pt x="736357" y="426353"/>
                          <a:pt x="736630" y="423764"/>
                        </a:cubicBezTo>
                        <a:cubicBezTo>
                          <a:pt x="734859" y="431258"/>
                          <a:pt x="733360" y="436162"/>
                          <a:pt x="732678" y="432893"/>
                        </a:cubicBezTo>
                        <a:cubicBezTo>
                          <a:pt x="739490" y="414227"/>
                          <a:pt x="733633" y="415317"/>
                          <a:pt x="737312" y="394608"/>
                        </a:cubicBezTo>
                        <a:cubicBezTo>
                          <a:pt x="736766" y="387795"/>
                          <a:pt x="732815" y="417633"/>
                          <a:pt x="732271" y="424036"/>
                        </a:cubicBezTo>
                        <a:close/>
                        <a:moveTo>
                          <a:pt x="245192" y="593799"/>
                        </a:moveTo>
                        <a:cubicBezTo>
                          <a:pt x="245192" y="594480"/>
                          <a:pt x="244919" y="596660"/>
                          <a:pt x="244647" y="599521"/>
                        </a:cubicBezTo>
                        <a:lnTo>
                          <a:pt x="241786" y="584671"/>
                        </a:lnTo>
                        <a:cubicBezTo>
                          <a:pt x="239606" y="557693"/>
                          <a:pt x="241104" y="536031"/>
                          <a:pt x="238924" y="511779"/>
                        </a:cubicBezTo>
                        <a:cubicBezTo>
                          <a:pt x="239469" y="500335"/>
                          <a:pt x="241513" y="494340"/>
                          <a:pt x="242875" y="488617"/>
                        </a:cubicBezTo>
                        <a:cubicBezTo>
                          <a:pt x="242466" y="494067"/>
                          <a:pt x="242193" y="499244"/>
                          <a:pt x="241786" y="503604"/>
                        </a:cubicBezTo>
                        <a:cubicBezTo>
                          <a:pt x="243284" y="537529"/>
                          <a:pt x="243828" y="546249"/>
                          <a:pt x="242603" y="553606"/>
                        </a:cubicBezTo>
                        <a:cubicBezTo>
                          <a:pt x="242193" y="560828"/>
                          <a:pt x="240695" y="566686"/>
                          <a:pt x="245192" y="593799"/>
                        </a:cubicBezTo>
                        <a:close/>
                        <a:moveTo>
                          <a:pt x="318356" y="306865"/>
                        </a:moveTo>
                        <a:cubicBezTo>
                          <a:pt x="316448" y="308773"/>
                          <a:pt x="315903" y="309727"/>
                          <a:pt x="315903" y="309727"/>
                        </a:cubicBezTo>
                        <a:cubicBezTo>
                          <a:pt x="336612" y="288472"/>
                          <a:pt x="361272" y="274712"/>
                          <a:pt x="383753" y="266673"/>
                        </a:cubicBezTo>
                        <a:cubicBezTo>
                          <a:pt x="395197" y="262449"/>
                          <a:pt x="406916" y="262313"/>
                          <a:pt x="416998" y="262994"/>
                        </a:cubicBezTo>
                        <a:cubicBezTo>
                          <a:pt x="427216" y="263811"/>
                          <a:pt x="436344" y="265447"/>
                          <a:pt x="444247" y="267626"/>
                        </a:cubicBezTo>
                        <a:cubicBezTo>
                          <a:pt x="441385" y="266128"/>
                          <a:pt x="432801" y="263267"/>
                          <a:pt x="422855" y="261495"/>
                        </a:cubicBezTo>
                        <a:cubicBezTo>
                          <a:pt x="413046" y="259588"/>
                          <a:pt x="401738" y="259043"/>
                          <a:pt x="394381" y="259860"/>
                        </a:cubicBezTo>
                        <a:cubicBezTo>
                          <a:pt x="398603" y="258770"/>
                          <a:pt x="402964" y="257817"/>
                          <a:pt x="407323" y="257272"/>
                        </a:cubicBezTo>
                        <a:cubicBezTo>
                          <a:pt x="410049" y="257817"/>
                          <a:pt x="412637" y="258362"/>
                          <a:pt x="415363" y="259043"/>
                        </a:cubicBezTo>
                        <a:cubicBezTo>
                          <a:pt x="422719" y="259043"/>
                          <a:pt x="430077" y="259588"/>
                          <a:pt x="437435" y="260541"/>
                        </a:cubicBezTo>
                        <a:cubicBezTo>
                          <a:pt x="431712" y="257953"/>
                          <a:pt x="413864" y="255364"/>
                          <a:pt x="401193" y="255364"/>
                        </a:cubicBezTo>
                        <a:cubicBezTo>
                          <a:pt x="400784" y="255364"/>
                          <a:pt x="398059" y="255910"/>
                          <a:pt x="394108" y="256591"/>
                        </a:cubicBezTo>
                        <a:cubicBezTo>
                          <a:pt x="390156" y="257272"/>
                          <a:pt x="384026" y="259043"/>
                          <a:pt x="379257" y="261223"/>
                        </a:cubicBezTo>
                        <a:cubicBezTo>
                          <a:pt x="369039" y="265311"/>
                          <a:pt x="358411" y="271033"/>
                          <a:pt x="353916" y="273894"/>
                        </a:cubicBezTo>
                        <a:cubicBezTo>
                          <a:pt x="363180" y="269942"/>
                          <a:pt x="372582" y="266400"/>
                          <a:pt x="382118" y="263676"/>
                        </a:cubicBezTo>
                        <a:cubicBezTo>
                          <a:pt x="378303" y="264765"/>
                          <a:pt x="366859" y="268580"/>
                          <a:pt x="355278" y="274302"/>
                        </a:cubicBezTo>
                        <a:cubicBezTo>
                          <a:pt x="343697" y="280024"/>
                          <a:pt x="331981" y="287654"/>
                          <a:pt x="325848" y="292560"/>
                        </a:cubicBezTo>
                        <a:cubicBezTo>
                          <a:pt x="325848" y="292968"/>
                          <a:pt x="331708" y="289425"/>
                          <a:pt x="337838" y="285884"/>
                        </a:cubicBezTo>
                        <a:cubicBezTo>
                          <a:pt x="343970" y="282341"/>
                          <a:pt x="350646" y="278526"/>
                          <a:pt x="351736" y="277027"/>
                        </a:cubicBezTo>
                        <a:cubicBezTo>
                          <a:pt x="355005" y="276346"/>
                          <a:pt x="328165" y="291879"/>
                          <a:pt x="345876" y="283295"/>
                        </a:cubicBezTo>
                        <a:cubicBezTo>
                          <a:pt x="336203" y="289562"/>
                          <a:pt x="323941" y="298009"/>
                          <a:pt x="313315" y="307410"/>
                        </a:cubicBezTo>
                        <a:cubicBezTo>
                          <a:pt x="302551" y="316675"/>
                          <a:pt x="293558" y="326758"/>
                          <a:pt x="288245" y="333297"/>
                        </a:cubicBezTo>
                        <a:lnTo>
                          <a:pt x="284702" y="334387"/>
                        </a:lnTo>
                        <a:cubicBezTo>
                          <a:pt x="273394" y="349647"/>
                          <a:pt x="279388" y="346104"/>
                          <a:pt x="267944" y="365314"/>
                        </a:cubicBezTo>
                        <a:cubicBezTo>
                          <a:pt x="280206" y="340654"/>
                          <a:pt x="263312" y="368176"/>
                          <a:pt x="273803" y="348829"/>
                        </a:cubicBezTo>
                        <a:cubicBezTo>
                          <a:pt x="269852" y="354688"/>
                          <a:pt x="270941" y="347466"/>
                          <a:pt x="261677" y="367767"/>
                        </a:cubicBezTo>
                        <a:cubicBezTo>
                          <a:pt x="257045" y="385751"/>
                          <a:pt x="251322" y="389021"/>
                          <a:pt x="248598" y="406461"/>
                        </a:cubicBezTo>
                        <a:cubicBezTo>
                          <a:pt x="244919" y="417497"/>
                          <a:pt x="249824" y="393790"/>
                          <a:pt x="244101" y="415998"/>
                        </a:cubicBezTo>
                        <a:cubicBezTo>
                          <a:pt x="241513" y="428942"/>
                          <a:pt x="241513" y="435209"/>
                          <a:pt x="241650" y="438343"/>
                        </a:cubicBezTo>
                        <a:cubicBezTo>
                          <a:pt x="241921" y="441476"/>
                          <a:pt x="242603" y="441613"/>
                          <a:pt x="243557" y="442702"/>
                        </a:cubicBezTo>
                        <a:cubicBezTo>
                          <a:pt x="245736" y="430712"/>
                          <a:pt x="246554" y="424036"/>
                          <a:pt x="247507" y="417770"/>
                        </a:cubicBezTo>
                        <a:cubicBezTo>
                          <a:pt x="248325" y="411502"/>
                          <a:pt x="248733" y="405644"/>
                          <a:pt x="252275" y="396243"/>
                        </a:cubicBezTo>
                        <a:cubicBezTo>
                          <a:pt x="250641" y="402782"/>
                          <a:pt x="249415" y="409186"/>
                          <a:pt x="248598" y="415862"/>
                        </a:cubicBezTo>
                        <a:cubicBezTo>
                          <a:pt x="247780" y="422401"/>
                          <a:pt x="246418" y="428942"/>
                          <a:pt x="246145" y="435481"/>
                        </a:cubicBezTo>
                        <a:cubicBezTo>
                          <a:pt x="247644" y="428396"/>
                          <a:pt x="249415" y="423219"/>
                          <a:pt x="250097" y="418859"/>
                        </a:cubicBezTo>
                        <a:cubicBezTo>
                          <a:pt x="248325" y="426625"/>
                          <a:pt x="247507" y="433165"/>
                          <a:pt x="247371" y="439024"/>
                        </a:cubicBezTo>
                        <a:cubicBezTo>
                          <a:pt x="247234" y="442294"/>
                          <a:pt x="247098" y="445291"/>
                          <a:pt x="246963" y="448152"/>
                        </a:cubicBezTo>
                        <a:cubicBezTo>
                          <a:pt x="248733" y="437253"/>
                          <a:pt x="250504" y="427034"/>
                          <a:pt x="252821" y="419132"/>
                        </a:cubicBezTo>
                        <a:cubicBezTo>
                          <a:pt x="254729" y="411229"/>
                          <a:pt x="256500" y="405780"/>
                          <a:pt x="257589" y="404281"/>
                        </a:cubicBezTo>
                        <a:lnTo>
                          <a:pt x="257589" y="407415"/>
                        </a:lnTo>
                        <a:cubicBezTo>
                          <a:pt x="261132" y="400330"/>
                          <a:pt x="263721" y="387932"/>
                          <a:pt x="265629" y="382345"/>
                        </a:cubicBezTo>
                        <a:cubicBezTo>
                          <a:pt x="272168" y="363816"/>
                          <a:pt x="281432" y="346241"/>
                          <a:pt x="285111" y="343515"/>
                        </a:cubicBezTo>
                        <a:lnTo>
                          <a:pt x="281841" y="350328"/>
                        </a:lnTo>
                        <a:cubicBezTo>
                          <a:pt x="288108" y="340109"/>
                          <a:pt x="292060" y="334659"/>
                          <a:pt x="296828" y="328937"/>
                        </a:cubicBezTo>
                        <a:cubicBezTo>
                          <a:pt x="301596" y="323215"/>
                          <a:pt x="306910" y="316811"/>
                          <a:pt x="318356" y="306865"/>
                        </a:cubicBezTo>
                        <a:close/>
                        <a:moveTo>
                          <a:pt x="398603" y="823373"/>
                        </a:moveTo>
                        <a:cubicBezTo>
                          <a:pt x="397241" y="823237"/>
                          <a:pt x="395743" y="822964"/>
                          <a:pt x="394381" y="822828"/>
                        </a:cubicBezTo>
                        <a:lnTo>
                          <a:pt x="391927" y="822828"/>
                        </a:lnTo>
                        <a:cubicBezTo>
                          <a:pt x="391927" y="822828"/>
                          <a:pt x="390565" y="822692"/>
                          <a:pt x="390565" y="822692"/>
                        </a:cubicBezTo>
                        <a:lnTo>
                          <a:pt x="389885" y="822692"/>
                        </a:lnTo>
                        <a:cubicBezTo>
                          <a:pt x="389885" y="822692"/>
                          <a:pt x="390429" y="822011"/>
                          <a:pt x="390702" y="821738"/>
                        </a:cubicBezTo>
                        <a:cubicBezTo>
                          <a:pt x="396561" y="815743"/>
                          <a:pt x="403100" y="809067"/>
                          <a:pt x="411820" y="800212"/>
                        </a:cubicBezTo>
                        <a:cubicBezTo>
                          <a:pt x="422583" y="788357"/>
                          <a:pt x="434436" y="774188"/>
                          <a:pt x="449015" y="752253"/>
                        </a:cubicBezTo>
                        <a:lnTo>
                          <a:pt x="446426" y="756476"/>
                        </a:lnTo>
                        <a:cubicBezTo>
                          <a:pt x="452012" y="749664"/>
                          <a:pt x="455555" y="743533"/>
                          <a:pt x="460187" y="736312"/>
                        </a:cubicBezTo>
                        <a:cubicBezTo>
                          <a:pt x="464820" y="728955"/>
                          <a:pt x="468770" y="721188"/>
                          <a:pt x="472858" y="713150"/>
                        </a:cubicBezTo>
                        <a:cubicBezTo>
                          <a:pt x="477081" y="705248"/>
                          <a:pt x="481305" y="697073"/>
                          <a:pt x="485393" y="688354"/>
                        </a:cubicBezTo>
                        <a:cubicBezTo>
                          <a:pt x="489616" y="679770"/>
                          <a:pt x="494521" y="671050"/>
                          <a:pt x="499425" y="661649"/>
                        </a:cubicBezTo>
                        <a:cubicBezTo>
                          <a:pt x="492069" y="680997"/>
                          <a:pt x="491933" y="679634"/>
                          <a:pt x="484575" y="701433"/>
                        </a:cubicBezTo>
                        <a:lnTo>
                          <a:pt x="493704" y="681268"/>
                        </a:lnTo>
                        <a:cubicBezTo>
                          <a:pt x="492886" y="687672"/>
                          <a:pt x="502015" y="667508"/>
                          <a:pt x="508555" y="652657"/>
                        </a:cubicBezTo>
                        <a:lnTo>
                          <a:pt x="504739" y="666826"/>
                        </a:lnTo>
                        <a:cubicBezTo>
                          <a:pt x="500244" y="675546"/>
                          <a:pt x="487981" y="697755"/>
                          <a:pt x="488934" y="697482"/>
                        </a:cubicBezTo>
                        <a:cubicBezTo>
                          <a:pt x="491524" y="692304"/>
                          <a:pt x="470269" y="726094"/>
                          <a:pt x="459506" y="742988"/>
                        </a:cubicBezTo>
                        <a:cubicBezTo>
                          <a:pt x="460187" y="743397"/>
                          <a:pt x="467272" y="733178"/>
                          <a:pt x="471904" y="725685"/>
                        </a:cubicBezTo>
                        <a:cubicBezTo>
                          <a:pt x="476673" y="718055"/>
                          <a:pt x="480216" y="713014"/>
                          <a:pt x="476401" y="722279"/>
                        </a:cubicBezTo>
                        <a:cubicBezTo>
                          <a:pt x="484166" y="706338"/>
                          <a:pt x="486892" y="705384"/>
                          <a:pt x="494794" y="688626"/>
                        </a:cubicBezTo>
                        <a:cubicBezTo>
                          <a:pt x="487709" y="704975"/>
                          <a:pt x="494794" y="693531"/>
                          <a:pt x="489753" y="705929"/>
                        </a:cubicBezTo>
                        <a:lnTo>
                          <a:pt x="503241" y="678680"/>
                        </a:lnTo>
                        <a:cubicBezTo>
                          <a:pt x="504059" y="678135"/>
                          <a:pt x="484030" y="718736"/>
                          <a:pt x="497247" y="697482"/>
                        </a:cubicBezTo>
                        <a:cubicBezTo>
                          <a:pt x="499562" y="691760"/>
                          <a:pt x="505012" y="681950"/>
                          <a:pt x="509100" y="673094"/>
                        </a:cubicBezTo>
                        <a:cubicBezTo>
                          <a:pt x="513186" y="664238"/>
                          <a:pt x="516456" y="656608"/>
                          <a:pt x="515776" y="655927"/>
                        </a:cubicBezTo>
                        <a:lnTo>
                          <a:pt x="516593" y="655518"/>
                        </a:lnTo>
                        <a:cubicBezTo>
                          <a:pt x="526402" y="634809"/>
                          <a:pt x="518227" y="645299"/>
                          <a:pt x="529944" y="619822"/>
                        </a:cubicBezTo>
                        <a:cubicBezTo>
                          <a:pt x="529264" y="619140"/>
                          <a:pt x="526675" y="623910"/>
                          <a:pt x="522996" y="633311"/>
                        </a:cubicBezTo>
                        <a:cubicBezTo>
                          <a:pt x="520135" y="641349"/>
                          <a:pt x="521090" y="643120"/>
                          <a:pt x="513868" y="659060"/>
                        </a:cubicBezTo>
                        <a:cubicBezTo>
                          <a:pt x="509371" y="665601"/>
                          <a:pt x="522861" y="639986"/>
                          <a:pt x="515640" y="650069"/>
                        </a:cubicBezTo>
                        <a:cubicBezTo>
                          <a:pt x="513868" y="652521"/>
                          <a:pt x="509236" y="663148"/>
                          <a:pt x="505558" y="671459"/>
                        </a:cubicBezTo>
                        <a:cubicBezTo>
                          <a:pt x="501742" y="679770"/>
                          <a:pt x="498336" y="685628"/>
                          <a:pt x="500107" y="679497"/>
                        </a:cubicBezTo>
                        <a:cubicBezTo>
                          <a:pt x="503786" y="672821"/>
                          <a:pt x="506783" y="665873"/>
                          <a:pt x="510189" y="659197"/>
                        </a:cubicBezTo>
                        <a:cubicBezTo>
                          <a:pt x="508827" y="657971"/>
                          <a:pt x="515776" y="643120"/>
                          <a:pt x="514141" y="642847"/>
                        </a:cubicBezTo>
                        <a:cubicBezTo>
                          <a:pt x="518500" y="629768"/>
                          <a:pt x="525858" y="618596"/>
                          <a:pt x="528991" y="604698"/>
                        </a:cubicBezTo>
                        <a:cubicBezTo>
                          <a:pt x="529808" y="598840"/>
                          <a:pt x="524360" y="607696"/>
                          <a:pt x="533079" y="586033"/>
                        </a:cubicBezTo>
                        <a:cubicBezTo>
                          <a:pt x="541661" y="569683"/>
                          <a:pt x="555422" y="517502"/>
                          <a:pt x="557057" y="497200"/>
                        </a:cubicBezTo>
                        <a:cubicBezTo>
                          <a:pt x="557739" y="491342"/>
                          <a:pt x="558285" y="485483"/>
                          <a:pt x="558421" y="479625"/>
                        </a:cubicBezTo>
                        <a:cubicBezTo>
                          <a:pt x="557739" y="481123"/>
                          <a:pt x="553244" y="512869"/>
                          <a:pt x="553787" y="501560"/>
                        </a:cubicBezTo>
                        <a:cubicBezTo>
                          <a:pt x="555422" y="492568"/>
                          <a:pt x="556650" y="483440"/>
                          <a:pt x="557194" y="474311"/>
                        </a:cubicBezTo>
                        <a:lnTo>
                          <a:pt x="557603" y="476492"/>
                        </a:lnTo>
                        <a:cubicBezTo>
                          <a:pt x="558557" y="467499"/>
                          <a:pt x="559374" y="458098"/>
                          <a:pt x="558965" y="449787"/>
                        </a:cubicBezTo>
                        <a:cubicBezTo>
                          <a:pt x="560463" y="458507"/>
                          <a:pt x="557057" y="477990"/>
                          <a:pt x="559510" y="474311"/>
                        </a:cubicBezTo>
                        <a:cubicBezTo>
                          <a:pt x="561145" y="461504"/>
                          <a:pt x="562507" y="459597"/>
                          <a:pt x="562371" y="447607"/>
                        </a:cubicBezTo>
                        <a:cubicBezTo>
                          <a:pt x="562371" y="450196"/>
                          <a:pt x="562507" y="452512"/>
                          <a:pt x="562780" y="452103"/>
                        </a:cubicBezTo>
                        <a:cubicBezTo>
                          <a:pt x="564551" y="425808"/>
                          <a:pt x="561418" y="426625"/>
                          <a:pt x="560329" y="420086"/>
                        </a:cubicBezTo>
                        <a:cubicBezTo>
                          <a:pt x="558421" y="407006"/>
                          <a:pt x="558148" y="413682"/>
                          <a:pt x="558148" y="423083"/>
                        </a:cubicBezTo>
                        <a:cubicBezTo>
                          <a:pt x="558148" y="432484"/>
                          <a:pt x="556786" y="444746"/>
                          <a:pt x="555968" y="443111"/>
                        </a:cubicBezTo>
                        <a:cubicBezTo>
                          <a:pt x="557057" y="417770"/>
                          <a:pt x="553787" y="392564"/>
                          <a:pt x="548339" y="368040"/>
                        </a:cubicBezTo>
                        <a:cubicBezTo>
                          <a:pt x="550654" y="374034"/>
                          <a:pt x="551880" y="380574"/>
                          <a:pt x="552425" y="377985"/>
                        </a:cubicBezTo>
                        <a:cubicBezTo>
                          <a:pt x="551472" y="368721"/>
                          <a:pt x="551200" y="368584"/>
                          <a:pt x="551336" y="367495"/>
                        </a:cubicBezTo>
                        <a:cubicBezTo>
                          <a:pt x="551336" y="366405"/>
                          <a:pt x="551336" y="364361"/>
                          <a:pt x="546975" y="351826"/>
                        </a:cubicBezTo>
                        <a:cubicBezTo>
                          <a:pt x="546022" y="353189"/>
                          <a:pt x="543162" y="345423"/>
                          <a:pt x="538255" y="335749"/>
                        </a:cubicBezTo>
                        <a:cubicBezTo>
                          <a:pt x="535804" y="330981"/>
                          <a:pt x="532807" y="325667"/>
                          <a:pt x="529673" y="320763"/>
                        </a:cubicBezTo>
                        <a:cubicBezTo>
                          <a:pt x="526811" y="315585"/>
                          <a:pt x="521906" y="312451"/>
                          <a:pt x="518500" y="309454"/>
                        </a:cubicBezTo>
                        <a:cubicBezTo>
                          <a:pt x="512643" y="303186"/>
                          <a:pt x="511688" y="301279"/>
                          <a:pt x="525449" y="314359"/>
                        </a:cubicBezTo>
                        <a:cubicBezTo>
                          <a:pt x="525449" y="312997"/>
                          <a:pt x="520544" y="307819"/>
                          <a:pt x="514549" y="302778"/>
                        </a:cubicBezTo>
                        <a:cubicBezTo>
                          <a:pt x="508555" y="297737"/>
                          <a:pt x="501197" y="292968"/>
                          <a:pt x="497381" y="290516"/>
                        </a:cubicBezTo>
                        <a:cubicBezTo>
                          <a:pt x="492750" y="288063"/>
                          <a:pt x="484712" y="283976"/>
                          <a:pt x="479398" y="281932"/>
                        </a:cubicBezTo>
                        <a:cubicBezTo>
                          <a:pt x="485801" y="286156"/>
                          <a:pt x="482531" y="285066"/>
                          <a:pt x="467408" y="279480"/>
                        </a:cubicBezTo>
                        <a:lnTo>
                          <a:pt x="466455" y="279480"/>
                        </a:lnTo>
                        <a:cubicBezTo>
                          <a:pt x="491251" y="288744"/>
                          <a:pt x="525176" y="314495"/>
                          <a:pt x="531443" y="329210"/>
                        </a:cubicBezTo>
                        <a:lnTo>
                          <a:pt x="528446" y="325531"/>
                        </a:lnTo>
                        <a:cubicBezTo>
                          <a:pt x="535531" y="338883"/>
                          <a:pt x="542207" y="354007"/>
                          <a:pt x="546295" y="368040"/>
                        </a:cubicBezTo>
                        <a:cubicBezTo>
                          <a:pt x="549974" y="382073"/>
                          <a:pt x="551880" y="394744"/>
                          <a:pt x="551200" y="401828"/>
                        </a:cubicBezTo>
                        <a:cubicBezTo>
                          <a:pt x="549837" y="400603"/>
                          <a:pt x="551200" y="407959"/>
                          <a:pt x="549428" y="407551"/>
                        </a:cubicBezTo>
                        <a:cubicBezTo>
                          <a:pt x="550245" y="414908"/>
                          <a:pt x="551472" y="422401"/>
                          <a:pt x="551880" y="429895"/>
                        </a:cubicBezTo>
                        <a:cubicBezTo>
                          <a:pt x="551745" y="428396"/>
                          <a:pt x="551336" y="426761"/>
                          <a:pt x="550927" y="425263"/>
                        </a:cubicBezTo>
                        <a:cubicBezTo>
                          <a:pt x="550927" y="437934"/>
                          <a:pt x="551063" y="450877"/>
                          <a:pt x="549837" y="463548"/>
                        </a:cubicBezTo>
                        <a:lnTo>
                          <a:pt x="549565" y="462458"/>
                        </a:lnTo>
                        <a:cubicBezTo>
                          <a:pt x="549428" y="471586"/>
                          <a:pt x="549292" y="479898"/>
                          <a:pt x="549019" y="487118"/>
                        </a:cubicBezTo>
                        <a:cubicBezTo>
                          <a:pt x="548474" y="494476"/>
                          <a:pt x="547930" y="500879"/>
                          <a:pt x="547384" y="506738"/>
                        </a:cubicBezTo>
                        <a:cubicBezTo>
                          <a:pt x="548203" y="506874"/>
                          <a:pt x="548610" y="505784"/>
                          <a:pt x="548066" y="511915"/>
                        </a:cubicBezTo>
                        <a:cubicBezTo>
                          <a:pt x="547521" y="518046"/>
                          <a:pt x="546295" y="522678"/>
                          <a:pt x="545204" y="526766"/>
                        </a:cubicBezTo>
                        <a:lnTo>
                          <a:pt x="545204" y="526766"/>
                        </a:lnTo>
                        <a:cubicBezTo>
                          <a:pt x="545204" y="526766"/>
                          <a:pt x="545204" y="526766"/>
                          <a:pt x="545204" y="526766"/>
                        </a:cubicBezTo>
                        <a:cubicBezTo>
                          <a:pt x="542616" y="536031"/>
                          <a:pt x="540436" y="542026"/>
                          <a:pt x="536757" y="553198"/>
                        </a:cubicBezTo>
                        <a:cubicBezTo>
                          <a:pt x="540026" y="541617"/>
                          <a:pt x="542343" y="529763"/>
                          <a:pt x="545204" y="518183"/>
                        </a:cubicBezTo>
                        <a:cubicBezTo>
                          <a:pt x="544524" y="515048"/>
                          <a:pt x="542480" y="517774"/>
                          <a:pt x="537575" y="534668"/>
                        </a:cubicBezTo>
                        <a:cubicBezTo>
                          <a:pt x="539210" y="527720"/>
                          <a:pt x="538801" y="524586"/>
                          <a:pt x="536620" y="533169"/>
                        </a:cubicBezTo>
                        <a:cubicBezTo>
                          <a:pt x="536893" y="534260"/>
                          <a:pt x="531852" y="556195"/>
                          <a:pt x="534985" y="548157"/>
                        </a:cubicBezTo>
                        <a:cubicBezTo>
                          <a:pt x="532670" y="556331"/>
                          <a:pt x="529808" y="565732"/>
                          <a:pt x="526538" y="576087"/>
                        </a:cubicBezTo>
                        <a:cubicBezTo>
                          <a:pt x="522725" y="586169"/>
                          <a:pt x="518637" y="597205"/>
                          <a:pt x="514412" y="608650"/>
                        </a:cubicBezTo>
                        <a:cubicBezTo>
                          <a:pt x="504876" y="631267"/>
                          <a:pt x="494384" y="655791"/>
                          <a:pt x="483622" y="679361"/>
                        </a:cubicBezTo>
                        <a:cubicBezTo>
                          <a:pt x="499289" y="645572"/>
                          <a:pt x="468363" y="704975"/>
                          <a:pt x="486756" y="668189"/>
                        </a:cubicBezTo>
                        <a:cubicBezTo>
                          <a:pt x="471632" y="692714"/>
                          <a:pt x="477626" y="691351"/>
                          <a:pt x="462640" y="716693"/>
                        </a:cubicBezTo>
                        <a:cubicBezTo>
                          <a:pt x="460732" y="718464"/>
                          <a:pt x="470678" y="702796"/>
                          <a:pt x="472722" y="696256"/>
                        </a:cubicBezTo>
                        <a:cubicBezTo>
                          <a:pt x="466726" y="706202"/>
                          <a:pt x="461550" y="715466"/>
                          <a:pt x="456644" y="724459"/>
                        </a:cubicBezTo>
                        <a:cubicBezTo>
                          <a:pt x="450786" y="734268"/>
                          <a:pt x="445064" y="743669"/>
                          <a:pt x="439477" y="753070"/>
                        </a:cubicBezTo>
                        <a:cubicBezTo>
                          <a:pt x="432801" y="762608"/>
                          <a:pt x="426262" y="772009"/>
                          <a:pt x="419586" y="781682"/>
                        </a:cubicBezTo>
                        <a:cubicBezTo>
                          <a:pt x="412228" y="791083"/>
                          <a:pt x="404735" y="800756"/>
                          <a:pt x="395879" y="811111"/>
                        </a:cubicBezTo>
                        <a:cubicBezTo>
                          <a:pt x="394926" y="812473"/>
                          <a:pt x="393835" y="813972"/>
                          <a:pt x="392609" y="815471"/>
                        </a:cubicBezTo>
                        <a:lnTo>
                          <a:pt x="386750" y="820239"/>
                        </a:lnTo>
                        <a:cubicBezTo>
                          <a:pt x="385524" y="822555"/>
                          <a:pt x="384298" y="824872"/>
                          <a:pt x="382936" y="827324"/>
                        </a:cubicBezTo>
                        <a:cubicBezTo>
                          <a:pt x="382936" y="827461"/>
                          <a:pt x="381982" y="828278"/>
                          <a:pt x="382936" y="827869"/>
                        </a:cubicBezTo>
                        <a:lnTo>
                          <a:pt x="385115" y="827324"/>
                        </a:lnTo>
                        <a:lnTo>
                          <a:pt x="389339" y="826098"/>
                        </a:lnTo>
                        <a:cubicBezTo>
                          <a:pt x="392200" y="825280"/>
                          <a:pt x="395062" y="824463"/>
                          <a:pt x="398059" y="823645"/>
                        </a:cubicBezTo>
                        <a:close/>
                        <a:moveTo>
                          <a:pt x="493975" y="780319"/>
                        </a:moveTo>
                        <a:cubicBezTo>
                          <a:pt x="501879" y="775006"/>
                          <a:pt x="509644" y="770101"/>
                          <a:pt x="517274" y="764243"/>
                        </a:cubicBezTo>
                        <a:cubicBezTo>
                          <a:pt x="516456" y="764787"/>
                          <a:pt x="515776" y="765196"/>
                          <a:pt x="514958" y="765741"/>
                        </a:cubicBezTo>
                        <a:cubicBezTo>
                          <a:pt x="522316" y="760155"/>
                          <a:pt x="529401" y="754296"/>
                          <a:pt x="536349" y="748302"/>
                        </a:cubicBezTo>
                        <a:cubicBezTo>
                          <a:pt x="522452" y="758111"/>
                          <a:pt x="512506" y="763152"/>
                          <a:pt x="530899" y="748302"/>
                        </a:cubicBezTo>
                        <a:cubicBezTo>
                          <a:pt x="529673" y="750072"/>
                          <a:pt x="535667" y="746531"/>
                          <a:pt x="529401" y="751844"/>
                        </a:cubicBezTo>
                        <a:cubicBezTo>
                          <a:pt x="543025" y="743533"/>
                          <a:pt x="569729" y="720916"/>
                          <a:pt x="561145" y="725004"/>
                        </a:cubicBezTo>
                        <a:cubicBezTo>
                          <a:pt x="539619" y="746666"/>
                          <a:pt x="553787" y="727320"/>
                          <a:pt x="536486" y="743806"/>
                        </a:cubicBezTo>
                        <a:cubicBezTo>
                          <a:pt x="545477" y="734541"/>
                          <a:pt x="555559" y="726911"/>
                          <a:pt x="564006" y="718328"/>
                        </a:cubicBezTo>
                        <a:cubicBezTo>
                          <a:pt x="555559" y="727592"/>
                          <a:pt x="568367" y="718872"/>
                          <a:pt x="582400" y="706065"/>
                        </a:cubicBezTo>
                        <a:cubicBezTo>
                          <a:pt x="587985" y="699934"/>
                          <a:pt x="603927" y="684403"/>
                          <a:pt x="612374" y="673502"/>
                        </a:cubicBezTo>
                        <a:cubicBezTo>
                          <a:pt x="607878" y="676091"/>
                          <a:pt x="615371" y="666826"/>
                          <a:pt x="600111" y="682903"/>
                        </a:cubicBezTo>
                        <a:cubicBezTo>
                          <a:pt x="605425" y="676637"/>
                          <a:pt x="613600" y="667099"/>
                          <a:pt x="623274" y="656744"/>
                        </a:cubicBezTo>
                        <a:cubicBezTo>
                          <a:pt x="619868" y="661241"/>
                          <a:pt x="613600" y="668870"/>
                          <a:pt x="614418" y="668598"/>
                        </a:cubicBezTo>
                        <a:cubicBezTo>
                          <a:pt x="621503" y="662603"/>
                          <a:pt x="628452" y="654428"/>
                          <a:pt x="632402" y="650069"/>
                        </a:cubicBezTo>
                        <a:cubicBezTo>
                          <a:pt x="635264" y="646253"/>
                          <a:pt x="638124" y="642439"/>
                          <a:pt x="640849" y="638760"/>
                        </a:cubicBezTo>
                        <a:cubicBezTo>
                          <a:pt x="639896" y="639714"/>
                          <a:pt x="639077" y="640668"/>
                          <a:pt x="638261" y="641212"/>
                        </a:cubicBezTo>
                        <a:cubicBezTo>
                          <a:pt x="641121" y="636852"/>
                          <a:pt x="643982" y="632493"/>
                          <a:pt x="646572" y="627860"/>
                        </a:cubicBezTo>
                        <a:cubicBezTo>
                          <a:pt x="634718" y="645027"/>
                          <a:pt x="640168" y="635081"/>
                          <a:pt x="639759" y="634400"/>
                        </a:cubicBezTo>
                        <a:cubicBezTo>
                          <a:pt x="640985" y="636035"/>
                          <a:pt x="647797" y="623773"/>
                          <a:pt x="651885" y="617915"/>
                        </a:cubicBezTo>
                        <a:lnTo>
                          <a:pt x="641394" y="629359"/>
                        </a:lnTo>
                        <a:cubicBezTo>
                          <a:pt x="644937" y="622683"/>
                          <a:pt x="657607" y="608650"/>
                          <a:pt x="653929" y="610830"/>
                        </a:cubicBezTo>
                        <a:cubicBezTo>
                          <a:pt x="644255" y="624045"/>
                          <a:pt x="637579" y="633038"/>
                          <a:pt x="630767" y="641621"/>
                        </a:cubicBezTo>
                        <a:cubicBezTo>
                          <a:pt x="624227" y="650341"/>
                          <a:pt x="617551" y="658516"/>
                          <a:pt x="608015" y="669824"/>
                        </a:cubicBezTo>
                        <a:cubicBezTo>
                          <a:pt x="611012" y="667099"/>
                          <a:pt x="614145" y="664511"/>
                          <a:pt x="617006" y="661785"/>
                        </a:cubicBezTo>
                        <a:cubicBezTo>
                          <a:pt x="595616" y="687400"/>
                          <a:pt x="601746" y="675819"/>
                          <a:pt x="575588" y="702523"/>
                        </a:cubicBezTo>
                        <a:cubicBezTo>
                          <a:pt x="570411" y="708381"/>
                          <a:pt x="560192" y="718055"/>
                          <a:pt x="551063" y="726094"/>
                        </a:cubicBezTo>
                        <a:cubicBezTo>
                          <a:pt x="541934" y="734132"/>
                          <a:pt x="534032" y="740944"/>
                          <a:pt x="534578" y="742171"/>
                        </a:cubicBezTo>
                        <a:cubicBezTo>
                          <a:pt x="537848" y="738765"/>
                          <a:pt x="514685" y="754569"/>
                          <a:pt x="504739" y="762471"/>
                        </a:cubicBezTo>
                        <a:cubicBezTo>
                          <a:pt x="502151" y="764924"/>
                          <a:pt x="497927" y="768193"/>
                          <a:pt x="493295" y="771736"/>
                        </a:cubicBezTo>
                        <a:cubicBezTo>
                          <a:pt x="488934" y="775006"/>
                          <a:pt x="484575" y="777731"/>
                          <a:pt x="480351" y="780592"/>
                        </a:cubicBezTo>
                        <a:cubicBezTo>
                          <a:pt x="472040" y="785905"/>
                          <a:pt x="465500" y="789448"/>
                          <a:pt x="470678" y="787540"/>
                        </a:cubicBezTo>
                        <a:cubicBezTo>
                          <a:pt x="475582" y="785088"/>
                          <a:pt x="481033" y="781545"/>
                          <a:pt x="486074" y="778412"/>
                        </a:cubicBezTo>
                        <a:cubicBezTo>
                          <a:pt x="491115" y="775415"/>
                          <a:pt x="496292" y="772145"/>
                          <a:pt x="500653" y="770237"/>
                        </a:cubicBezTo>
                        <a:cubicBezTo>
                          <a:pt x="494384" y="774597"/>
                          <a:pt x="488390" y="778412"/>
                          <a:pt x="482122" y="782227"/>
                        </a:cubicBezTo>
                        <a:cubicBezTo>
                          <a:pt x="486210" y="780319"/>
                          <a:pt x="490706" y="778412"/>
                          <a:pt x="495066" y="776096"/>
                        </a:cubicBezTo>
                        <a:cubicBezTo>
                          <a:pt x="488390" y="779638"/>
                          <a:pt x="489207" y="780456"/>
                          <a:pt x="493431" y="780456"/>
                        </a:cubicBezTo>
                        <a:close/>
                        <a:moveTo>
                          <a:pt x="763061" y="359592"/>
                        </a:moveTo>
                        <a:cubicBezTo>
                          <a:pt x="763061" y="359592"/>
                          <a:pt x="763061" y="359048"/>
                          <a:pt x="763061" y="358639"/>
                        </a:cubicBezTo>
                        <a:lnTo>
                          <a:pt x="763061" y="359729"/>
                        </a:lnTo>
                        <a:cubicBezTo>
                          <a:pt x="763061" y="359729"/>
                          <a:pt x="763061" y="359729"/>
                          <a:pt x="763061" y="359729"/>
                        </a:cubicBezTo>
                        <a:close/>
                      </a:path>
                    </a:pathLst>
                  </a:custGeom>
                  <a:solidFill>
                    <a:srgbClr val="FFFFFF"/>
                  </a:solidFill>
                  <a:ln w="0" cap="flat">
                    <a:noFill/>
                    <a:prstDash val="solid"/>
                    <a:miter/>
                  </a:ln>
                </p:spPr>
                <p:txBody>
                  <a:bodyPr rtlCol="0" anchor="ctr"/>
                  <a:lstStyle/>
                  <a:p>
                    <a:endParaRPr lang="en-US"/>
                  </a:p>
                </p:txBody>
              </p:sp>
              <p:sp>
                <p:nvSpPr>
                  <p:cNvPr id="1349" name="Freeform: Shape 1348">
                    <a:extLst>
                      <a:ext uri="{FF2B5EF4-FFF2-40B4-BE49-F238E27FC236}">
                        <a16:creationId xmlns:a16="http://schemas.microsoft.com/office/drawing/2014/main" id="{83C4033F-EB96-AE8F-E49B-6637C4355676}"/>
                      </a:ext>
                    </a:extLst>
                  </p:cNvPr>
                  <p:cNvSpPr/>
                  <p:nvPr/>
                </p:nvSpPr>
                <p:spPr>
                  <a:xfrm>
                    <a:off x="19406572" y="12177346"/>
                    <a:ext cx="8382" cy="20141"/>
                  </a:xfrm>
                  <a:custGeom>
                    <a:avLst/>
                    <a:gdLst>
                      <a:gd name="connsiteX0" fmla="*/ 206 w 8382"/>
                      <a:gd name="connsiteY0" fmla="*/ 1936 h 20141"/>
                      <a:gd name="connsiteX1" fmla="*/ 8382 w 8382"/>
                      <a:gd name="connsiteY1" fmla="*/ 19648 h 20141"/>
                      <a:gd name="connsiteX2" fmla="*/ 206 w 8382"/>
                      <a:gd name="connsiteY2" fmla="*/ 1936 h 20141"/>
                    </a:gdLst>
                    <a:ahLst/>
                    <a:cxnLst>
                      <a:cxn ang="0">
                        <a:pos x="connsiteX0" y="connsiteY0"/>
                      </a:cxn>
                      <a:cxn ang="0">
                        <a:pos x="connsiteX1" y="connsiteY1"/>
                      </a:cxn>
                      <a:cxn ang="0">
                        <a:pos x="connsiteX2" y="connsiteY2"/>
                      </a:cxn>
                    </a:cxnLst>
                    <a:rect l="l" t="t" r="r" b="b"/>
                    <a:pathLst>
                      <a:path w="8382" h="20141">
                        <a:moveTo>
                          <a:pt x="206" y="1936"/>
                        </a:moveTo>
                        <a:cubicBezTo>
                          <a:pt x="2932" y="7931"/>
                          <a:pt x="8246" y="23054"/>
                          <a:pt x="8382" y="19648"/>
                        </a:cubicBezTo>
                        <a:cubicBezTo>
                          <a:pt x="7155" y="20466"/>
                          <a:pt x="-1429" y="-7465"/>
                          <a:pt x="206" y="1936"/>
                        </a:cubicBezTo>
                        <a:close/>
                      </a:path>
                    </a:pathLst>
                  </a:custGeom>
                  <a:solidFill>
                    <a:srgbClr val="FFFFFF"/>
                  </a:solidFill>
                  <a:ln w="0" cap="flat">
                    <a:noFill/>
                    <a:prstDash val="solid"/>
                    <a:miter/>
                  </a:ln>
                </p:spPr>
                <p:txBody>
                  <a:bodyPr rtlCol="0" anchor="ctr"/>
                  <a:lstStyle/>
                  <a:p>
                    <a:endParaRPr lang="en-US"/>
                  </a:p>
                </p:txBody>
              </p:sp>
              <p:sp>
                <p:nvSpPr>
                  <p:cNvPr id="1350" name="Freeform: Shape 1349">
                    <a:extLst>
                      <a:ext uri="{FF2B5EF4-FFF2-40B4-BE49-F238E27FC236}">
                        <a16:creationId xmlns:a16="http://schemas.microsoft.com/office/drawing/2014/main" id="{DBF8852A-0679-A7F2-1F30-976FA1B4353C}"/>
                      </a:ext>
                    </a:extLst>
                  </p:cNvPr>
                  <p:cNvSpPr/>
                  <p:nvPr/>
                </p:nvSpPr>
                <p:spPr>
                  <a:xfrm>
                    <a:off x="19408277" y="12186094"/>
                    <a:ext cx="6948" cy="18665"/>
                  </a:xfrm>
                  <a:custGeom>
                    <a:avLst/>
                    <a:gdLst>
                      <a:gd name="connsiteX0" fmla="*/ 3543 w 6948"/>
                      <a:gd name="connsiteY0" fmla="*/ 11853 h 18665"/>
                      <a:gd name="connsiteX1" fmla="*/ 6949 w 6948"/>
                      <a:gd name="connsiteY1" fmla="*/ 18666 h 18665"/>
                      <a:gd name="connsiteX2" fmla="*/ 0 w 6948"/>
                      <a:gd name="connsiteY2" fmla="*/ 0 h 18665"/>
                      <a:gd name="connsiteX3" fmla="*/ 3543 w 6948"/>
                      <a:gd name="connsiteY3" fmla="*/ 11853 h 18665"/>
                    </a:gdLst>
                    <a:ahLst/>
                    <a:cxnLst>
                      <a:cxn ang="0">
                        <a:pos x="connsiteX0" y="connsiteY0"/>
                      </a:cxn>
                      <a:cxn ang="0">
                        <a:pos x="connsiteX1" y="connsiteY1"/>
                      </a:cxn>
                      <a:cxn ang="0">
                        <a:pos x="connsiteX2" y="connsiteY2"/>
                      </a:cxn>
                      <a:cxn ang="0">
                        <a:pos x="connsiteX3" y="connsiteY3"/>
                      </a:cxn>
                    </a:cxnLst>
                    <a:rect l="l" t="t" r="r" b="b"/>
                    <a:pathLst>
                      <a:path w="6948" h="18665">
                        <a:moveTo>
                          <a:pt x="3543" y="11853"/>
                        </a:moveTo>
                        <a:cubicBezTo>
                          <a:pt x="4224" y="12807"/>
                          <a:pt x="4497" y="11853"/>
                          <a:pt x="6949" y="18666"/>
                        </a:cubicBezTo>
                        <a:lnTo>
                          <a:pt x="0" y="0"/>
                        </a:lnTo>
                        <a:lnTo>
                          <a:pt x="3543" y="11853"/>
                        </a:lnTo>
                        <a:close/>
                      </a:path>
                    </a:pathLst>
                  </a:custGeom>
                  <a:solidFill>
                    <a:srgbClr val="FFFFFF"/>
                  </a:solidFill>
                  <a:ln w="0" cap="flat">
                    <a:noFill/>
                    <a:prstDash val="solid"/>
                    <a:miter/>
                  </a:ln>
                </p:spPr>
                <p:txBody>
                  <a:bodyPr rtlCol="0" anchor="ctr"/>
                  <a:lstStyle/>
                  <a:p>
                    <a:endParaRPr lang="en-US"/>
                  </a:p>
                </p:txBody>
              </p:sp>
              <p:sp>
                <p:nvSpPr>
                  <p:cNvPr id="1351" name="Freeform: Shape 1350">
                    <a:extLst>
                      <a:ext uri="{FF2B5EF4-FFF2-40B4-BE49-F238E27FC236}">
                        <a16:creationId xmlns:a16="http://schemas.microsoft.com/office/drawing/2014/main" id="{4DB8D58E-63D7-E7B0-4E55-4E079DDD60A3}"/>
                      </a:ext>
                    </a:extLst>
                  </p:cNvPr>
                  <p:cNvSpPr/>
                  <p:nvPr/>
                </p:nvSpPr>
                <p:spPr>
                  <a:xfrm>
                    <a:off x="19406506" y="12220292"/>
                    <a:ext cx="24661" cy="58313"/>
                  </a:xfrm>
                  <a:custGeom>
                    <a:avLst/>
                    <a:gdLst>
                      <a:gd name="connsiteX0" fmla="*/ 2862 w 24661"/>
                      <a:gd name="connsiteY0" fmla="*/ 0 h 58313"/>
                      <a:gd name="connsiteX1" fmla="*/ 15669 w 24661"/>
                      <a:gd name="connsiteY1" fmla="*/ 30383 h 58313"/>
                      <a:gd name="connsiteX2" fmla="*/ 0 w 24661"/>
                      <a:gd name="connsiteY2" fmla="*/ 137 h 58313"/>
                      <a:gd name="connsiteX3" fmla="*/ 24661 w 24661"/>
                      <a:gd name="connsiteY3" fmla="*/ 58314 h 58313"/>
                      <a:gd name="connsiteX4" fmla="*/ 2862 w 24661"/>
                      <a:gd name="connsiteY4" fmla="*/ 0 h 583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61" h="58313">
                        <a:moveTo>
                          <a:pt x="2862" y="0"/>
                        </a:moveTo>
                        <a:cubicBezTo>
                          <a:pt x="7358" y="9265"/>
                          <a:pt x="10218" y="15260"/>
                          <a:pt x="15669" y="30383"/>
                        </a:cubicBezTo>
                        <a:cubicBezTo>
                          <a:pt x="14443" y="37332"/>
                          <a:pt x="5587" y="5859"/>
                          <a:pt x="0" y="137"/>
                        </a:cubicBezTo>
                        <a:cubicBezTo>
                          <a:pt x="9811" y="28203"/>
                          <a:pt x="15941" y="35560"/>
                          <a:pt x="24661" y="58314"/>
                        </a:cubicBezTo>
                        <a:cubicBezTo>
                          <a:pt x="21664" y="46461"/>
                          <a:pt x="5587" y="-136"/>
                          <a:pt x="2862" y="0"/>
                        </a:cubicBezTo>
                        <a:close/>
                      </a:path>
                    </a:pathLst>
                  </a:custGeom>
                  <a:solidFill>
                    <a:srgbClr val="FFFFFF"/>
                  </a:solidFill>
                  <a:ln w="0" cap="flat">
                    <a:noFill/>
                    <a:prstDash val="solid"/>
                    <a:miter/>
                  </a:ln>
                </p:spPr>
                <p:txBody>
                  <a:bodyPr rtlCol="0" anchor="ctr"/>
                  <a:lstStyle/>
                  <a:p>
                    <a:endParaRPr lang="en-US"/>
                  </a:p>
                </p:txBody>
              </p:sp>
              <p:sp>
                <p:nvSpPr>
                  <p:cNvPr id="1352" name="Freeform: Shape 1351">
                    <a:extLst>
                      <a:ext uri="{FF2B5EF4-FFF2-40B4-BE49-F238E27FC236}">
                        <a16:creationId xmlns:a16="http://schemas.microsoft.com/office/drawing/2014/main" id="{1A986523-3874-6B48-B5FD-0A2074F92DE5}"/>
                      </a:ext>
                    </a:extLst>
                  </p:cNvPr>
                  <p:cNvSpPr/>
                  <p:nvPr/>
                </p:nvSpPr>
                <p:spPr>
                  <a:xfrm>
                    <a:off x="19400239" y="12207894"/>
                    <a:ext cx="6812" cy="16757"/>
                  </a:xfrm>
                  <a:custGeom>
                    <a:avLst/>
                    <a:gdLst>
                      <a:gd name="connsiteX0" fmla="*/ 409 w 6812"/>
                      <a:gd name="connsiteY0" fmla="*/ 1499 h 16757"/>
                      <a:gd name="connsiteX1" fmla="*/ 6812 w 6812"/>
                      <a:gd name="connsiteY1" fmla="*/ 16758 h 16757"/>
                      <a:gd name="connsiteX2" fmla="*/ 6403 w 6812"/>
                      <a:gd name="connsiteY2" fmla="*/ 15259 h 16757"/>
                      <a:gd name="connsiteX3" fmla="*/ 0 w 6812"/>
                      <a:gd name="connsiteY3" fmla="*/ 0 h 16757"/>
                      <a:gd name="connsiteX4" fmla="*/ 409 w 6812"/>
                      <a:gd name="connsiteY4" fmla="*/ 1499 h 167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12" h="16757">
                        <a:moveTo>
                          <a:pt x="409" y="1499"/>
                        </a:moveTo>
                        <a:lnTo>
                          <a:pt x="6812" y="16758"/>
                        </a:lnTo>
                        <a:lnTo>
                          <a:pt x="6403" y="15259"/>
                        </a:lnTo>
                        <a:lnTo>
                          <a:pt x="0" y="0"/>
                        </a:lnTo>
                        <a:lnTo>
                          <a:pt x="409" y="1499"/>
                        </a:lnTo>
                        <a:close/>
                      </a:path>
                    </a:pathLst>
                  </a:custGeom>
                  <a:solidFill>
                    <a:srgbClr val="FFFFFF"/>
                  </a:solidFill>
                  <a:ln w="0" cap="flat">
                    <a:noFill/>
                    <a:prstDash val="solid"/>
                    <a:miter/>
                  </a:ln>
                </p:spPr>
                <p:txBody>
                  <a:bodyPr rtlCol="0" anchor="ctr"/>
                  <a:lstStyle/>
                  <a:p>
                    <a:endParaRPr lang="en-US"/>
                  </a:p>
                </p:txBody>
              </p:sp>
              <p:sp>
                <p:nvSpPr>
                  <p:cNvPr id="1353" name="Freeform: Shape 1352">
                    <a:extLst>
                      <a:ext uri="{FF2B5EF4-FFF2-40B4-BE49-F238E27FC236}">
                        <a16:creationId xmlns:a16="http://schemas.microsoft.com/office/drawing/2014/main" id="{D6CB9D4A-724A-81A4-5B62-932FAF37C763}"/>
                      </a:ext>
                    </a:extLst>
                  </p:cNvPr>
                  <p:cNvSpPr/>
                  <p:nvPr/>
                </p:nvSpPr>
                <p:spPr>
                  <a:xfrm>
                    <a:off x="19336748" y="11842755"/>
                    <a:ext cx="2407" cy="16622"/>
                  </a:xfrm>
                  <a:custGeom>
                    <a:avLst/>
                    <a:gdLst>
                      <a:gd name="connsiteX0" fmla="*/ 2180 w 2407"/>
                      <a:gd name="connsiteY0" fmla="*/ 16622 h 16622"/>
                      <a:gd name="connsiteX1" fmla="*/ 0 w 2407"/>
                      <a:gd name="connsiteY1" fmla="*/ 0 h 16622"/>
                      <a:gd name="connsiteX2" fmla="*/ 2180 w 2407"/>
                      <a:gd name="connsiteY2" fmla="*/ 16622 h 16622"/>
                    </a:gdLst>
                    <a:ahLst/>
                    <a:cxnLst>
                      <a:cxn ang="0">
                        <a:pos x="connsiteX0" y="connsiteY0"/>
                      </a:cxn>
                      <a:cxn ang="0">
                        <a:pos x="connsiteX1" y="connsiteY1"/>
                      </a:cxn>
                      <a:cxn ang="0">
                        <a:pos x="connsiteX2" y="connsiteY2"/>
                      </a:cxn>
                    </a:cxnLst>
                    <a:rect l="l" t="t" r="r" b="b"/>
                    <a:pathLst>
                      <a:path w="2407" h="16622">
                        <a:moveTo>
                          <a:pt x="2180" y="16622"/>
                        </a:moveTo>
                        <a:cubicBezTo>
                          <a:pt x="3135" y="14988"/>
                          <a:pt x="818" y="5314"/>
                          <a:pt x="0" y="0"/>
                        </a:cubicBezTo>
                        <a:cubicBezTo>
                          <a:pt x="409" y="4360"/>
                          <a:pt x="818" y="10491"/>
                          <a:pt x="2180" y="16622"/>
                        </a:cubicBezTo>
                        <a:close/>
                      </a:path>
                    </a:pathLst>
                  </a:custGeom>
                  <a:solidFill>
                    <a:srgbClr val="FFFFFF"/>
                  </a:solidFill>
                  <a:ln w="0" cap="flat">
                    <a:noFill/>
                    <a:prstDash val="solid"/>
                    <a:miter/>
                  </a:ln>
                </p:spPr>
                <p:txBody>
                  <a:bodyPr rtlCol="0" anchor="ctr"/>
                  <a:lstStyle/>
                  <a:p>
                    <a:endParaRPr lang="en-US"/>
                  </a:p>
                </p:txBody>
              </p:sp>
              <p:sp>
                <p:nvSpPr>
                  <p:cNvPr id="1354" name="Freeform: Shape 1353">
                    <a:extLst>
                      <a:ext uri="{FF2B5EF4-FFF2-40B4-BE49-F238E27FC236}">
                        <a16:creationId xmlns:a16="http://schemas.microsoft.com/office/drawing/2014/main" id="{72E23497-CDF9-DD89-A90D-FFE8E355A961}"/>
                      </a:ext>
                    </a:extLst>
                  </p:cNvPr>
                  <p:cNvSpPr/>
                  <p:nvPr/>
                </p:nvSpPr>
                <p:spPr>
                  <a:xfrm>
                    <a:off x="19149275" y="12039085"/>
                    <a:ext cx="63080" cy="111176"/>
                  </a:xfrm>
                  <a:custGeom>
                    <a:avLst/>
                    <a:gdLst>
                      <a:gd name="connsiteX0" fmla="*/ 0 w 63080"/>
                      <a:gd name="connsiteY0" fmla="*/ 0 h 111176"/>
                      <a:gd name="connsiteX1" fmla="*/ 63080 w 63080"/>
                      <a:gd name="connsiteY1" fmla="*/ 111176 h 111176"/>
                      <a:gd name="connsiteX2" fmla="*/ 33925 w 63080"/>
                      <a:gd name="connsiteY2" fmla="*/ 63082 h 111176"/>
                      <a:gd name="connsiteX3" fmla="*/ 0 w 63080"/>
                      <a:gd name="connsiteY3" fmla="*/ 0 h 111176"/>
                    </a:gdLst>
                    <a:ahLst/>
                    <a:cxnLst>
                      <a:cxn ang="0">
                        <a:pos x="connsiteX0" y="connsiteY0"/>
                      </a:cxn>
                      <a:cxn ang="0">
                        <a:pos x="connsiteX1" y="connsiteY1"/>
                      </a:cxn>
                      <a:cxn ang="0">
                        <a:pos x="connsiteX2" y="connsiteY2"/>
                      </a:cxn>
                      <a:cxn ang="0">
                        <a:pos x="connsiteX3" y="connsiteY3"/>
                      </a:cxn>
                    </a:cxnLst>
                    <a:rect l="l" t="t" r="r" b="b"/>
                    <a:pathLst>
                      <a:path w="63080" h="111176">
                        <a:moveTo>
                          <a:pt x="0" y="0"/>
                        </a:moveTo>
                        <a:cubicBezTo>
                          <a:pt x="19209" y="38149"/>
                          <a:pt x="39783" y="75480"/>
                          <a:pt x="63080" y="111176"/>
                        </a:cubicBezTo>
                        <a:cubicBezTo>
                          <a:pt x="52727" y="96053"/>
                          <a:pt x="44144" y="80521"/>
                          <a:pt x="33925" y="63082"/>
                        </a:cubicBezTo>
                        <a:cubicBezTo>
                          <a:pt x="23297" y="45915"/>
                          <a:pt x="13352" y="25342"/>
                          <a:pt x="0" y="0"/>
                        </a:cubicBezTo>
                        <a:close/>
                      </a:path>
                    </a:pathLst>
                  </a:custGeom>
                  <a:solidFill>
                    <a:srgbClr val="FFFFFF"/>
                  </a:solidFill>
                  <a:ln w="0" cap="flat">
                    <a:noFill/>
                    <a:prstDash val="solid"/>
                    <a:miter/>
                  </a:ln>
                </p:spPr>
                <p:txBody>
                  <a:bodyPr rtlCol="0" anchor="ctr"/>
                  <a:lstStyle/>
                  <a:p>
                    <a:endParaRPr lang="en-US"/>
                  </a:p>
                </p:txBody>
              </p:sp>
              <p:sp>
                <p:nvSpPr>
                  <p:cNvPr id="1355" name="Freeform: Shape 1354">
                    <a:extLst>
                      <a:ext uri="{FF2B5EF4-FFF2-40B4-BE49-F238E27FC236}">
                        <a16:creationId xmlns:a16="http://schemas.microsoft.com/office/drawing/2014/main" id="{31759765-9BFE-75FE-958B-D4B7608522FC}"/>
                      </a:ext>
                    </a:extLst>
                  </p:cNvPr>
                  <p:cNvSpPr/>
                  <p:nvPr/>
                </p:nvSpPr>
                <p:spPr>
                  <a:xfrm>
                    <a:off x="19412638" y="11538518"/>
                    <a:ext cx="80248" cy="30109"/>
                  </a:xfrm>
                  <a:custGeom>
                    <a:avLst/>
                    <a:gdLst>
                      <a:gd name="connsiteX0" fmla="*/ 67441 w 80248"/>
                      <a:gd name="connsiteY0" fmla="*/ 0 h 30109"/>
                      <a:gd name="connsiteX1" fmla="*/ 49321 w 80248"/>
                      <a:gd name="connsiteY1" fmla="*/ 3133 h 30109"/>
                      <a:gd name="connsiteX2" fmla="*/ 33107 w 80248"/>
                      <a:gd name="connsiteY2" fmla="*/ 10218 h 30109"/>
                      <a:gd name="connsiteX3" fmla="*/ 0 w 80248"/>
                      <a:gd name="connsiteY3" fmla="*/ 30110 h 30109"/>
                      <a:gd name="connsiteX4" fmla="*/ 41827 w 80248"/>
                      <a:gd name="connsiteY4" fmla="*/ 7766 h 30109"/>
                      <a:gd name="connsiteX5" fmla="*/ 50547 w 80248"/>
                      <a:gd name="connsiteY5" fmla="*/ 4224 h 30109"/>
                      <a:gd name="connsiteX6" fmla="*/ 58585 w 80248"/>
                      <a:gd name="connsiteY6" fmla="*/ 2316 h 30109"/>
                      <a:gd name="connsiteX7" fmla="*/ 80249 w 80248"/>
                      <a:gd name="connsiteY7" fmla="*/ 3270 h 30109"/>
                      <a:gd name="connsiteX8" fmla="*/ 67441 w 80248"/>
                      <a:gd name="connsiteY8" fmla="*/ 136 h 30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248" h="30109">
                        <a:moveTo>
                          <a:pt x="67441" y="0"/>
                        </a:moveTo>
                        <a:cubicBezTo>
                          <a:pt x="59948" y="272"/>
                          <a:pt x="53953" y="1362"/>
                          <a:pt x="49321" y="3133"/>
                        </a:cubicBezTo>
                        <a:cubicBezTo>
                          <a:pt x="43598" y="5314"/>
                          <a:pt x="38284" y="7766"/>
                          <a:pt x="33107" y="10218"/>
                        </a:cubicBezTo>
                        <a:cubicBezTo>
                          <a:pt x="22888" y="15396"/>
                          <a:pt x="12806" y="20845"/>
                          <a:pt x="0" y="30110"/>
                        </a:cubicBezTo>
                        <a:cubicBezTo>
                          <a:pt x="17711" y="19347"/>
                          <a:pt x="29973" y="13079"/>
                          <a:pt x="41827" y="7766"/>
                        </a:cubicBezTo>
                        <a:cubicBezTo>
                          <a:pt x="44689" y="6540"/>
                          <a:pt x="48232" y="5041"/>
                          <a:pt x="50547" y="4224"/>
                        </a:cubicBezTo>
                        <a:cubicBezTo>
                          <a:pt x="52863" y="3270"/>
                          <a:pt x="55588" y="2725"/>
                          <a:pt x="58585" y="2316"/>
                        </a:cubicBezTo>
                        <a:cubicBezTo>
                          <a:pt x="64580" y="1499"/>
                          <a:pt x="71802" y="1635"/>
                          <a:pt x="80249" y="3270"/>
                        </a:cubicBezTo>
                        <a:cubicBezTo>
                          <a:pt x="76025" y="2043"/>
                          <a:pt x="71665" y="954"/>
                          <a:pt x="67441" y="136"/>
                        </a:cubicBezTo>
                        <a:close/>
                      </a:path>
                    </a:pathLst>
                  </a:custGeom>
                  <a:solidFill>
                    <a:srgbClr val="FFFFFF"/>
                  </a:solidFill>
                  <a:ln w="0" cap="flat">
                    <a:noFill/>
                    <a:prstDash val="solid"/>
                    <a:miter/>
                  </a:ln>
                </p:spPr>
                <p:txBody>
                  <a:bodyPr rtlCol="0" anchor="ctr"/>
                  <a:lstStyle/>
                  <a:p>
                    <a:endParaRPr lang="en-US"/>
                  </a:p>
                </p:txBody>
              </p:sp>
              <p:sp>
                <p:nvSpPr>
                  <p:cNvPr id="1356" name="Freeform: Shape 1355">
                    <a:extLst>
                      <a:ext uri="{FF2B5EF4-FFF2-40B4-BE49-F238E27FC236}">
                        <a16:creationId xmlns:a16="http://schemas.microsoft.com/office/drawing/2014/main" id="{691A6620-1A83-0B73-584B-4B86F489E04C}"/>
                      </a:ext>
                    </a:extLst>
                  </p:cNvPr>
                  <p:cNvSpPr/>
                  <p:nvPr/>
                </p:nvSpPr>
                <p:spPr>
                  <a:xfrm>
                    <a:off x="19463866" y="11543596"/>
                    <a:ext cx="24531" cy="4187"/>
                  </a:xfrm>
                  <a:custGeom>
                    <a:avLst/>
                    <a:gdLst>
                      <a:gd name="connsiteX0" fmla="*/ 7085 w 24531"/>
                      <a:gd name="connsiteY0" fmla="*/ 4187 h 4187"/>
                      <a:gd name="connsiteX1" fmla="*/ 14850 w 24531"/>
                      <a:gd name="connsiteY1" fmla="*/ 1462 h 4187"/>
                      <a:gd name="connsiteX2" fmla="*/ 24116 w 24531"/>
                      <a:gd name="connsiteY2" fmla="*/ 100 h 4187"/>
                      <a:gd name="connsiteX3" fmla="*/ 10355 w 24531"/>
                      <a:gd name="connsiteY3" fmla="*/ 1054 h 4187"/>
                      <a:gd name="connsiteX4" fmla="*/ 0 w 24531"/>
                      <a:gd name="connsiteY4" fmla="*/ 3506 h 4187"/>
                      <a:gd name="connsiteX5" fmla="*/ 7085 w 24531"/>
                      <a:gd name="connsiteY5" fmla="*/ 4187 h 4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31" h="4187">
                        <a:moveTo>
                          <a:pt x="7085" y="4187"/>
                        </a:moveTo>
                        <a:cubicBezTo>
                          <a:pt x="5041" y="3506"/>
                          <a:pt x="9400" y="2007"/>
                          <a:pt x="14850" y="1462"/>
                        </a:cubicBezTo>
                        <a:cubicBezTo>
                          <a:pt x="20300" y="917"/>
                          <a:pt x="26158" y="1054"/>
                          <a:pt x="24116" y="100"/>
                        </a:cubicBezTo>
                        <a:cubicBezTo>
                          <a:pt x="14168" y="-309"/>
                          <a:pt x="12262" y="645"/>
                          <a:pt x="10355" y="1054"/>
                        </a:cubicBezTo>
                        <a:cubicBezTo>
                          <a:pt x="8720" y="1735"/>
                          <a:pt x="6403" y="1735"/>
                          <a:pt x="0" y="3506"/>
                        </a:cubicBezTo>
                        <a:cubicBezTo>
                          <a:pt x="2180" y="3506"/>
                          <a:pt x="4632" y="3914"/>
                          <a:pt x="7085" y="4187"/>
                        </a:cubicBezTo>
                        <a:close/>
                      </a:path>
                    </a:pathLst>
                  </a:custGeom>
                  <a:solidFill>
                    <a:srgbClr val="FFFFFF"/>
                  </a:solidFill>
                  <a:ln w="0" cap="flat">
                    <a:noFill/>
                    <a:prstDash val="solid"/>
                    <a:miter/>
                  </a:ln>
                </p:spPr>
                <p:txBody>
                  <a:bodyPr rtlCol="0" anchor="ctr"/>
                  <a:lstStyle/>
                  <a:p>
                    <a:endParaRPr lang="en-US"/>
                  </a:p>
                </p:txBody>
              </p:sp>
              <p:sp>
                <p:nvSpPr>
                  <p:cNvPr id="1357" name="Freeform: Shape 1356">
                    <a:extLst>
                      <a:ext uri="{FF2B5EF4-FFF2-40B4-BE49-F238E27FC236}">
                        <a16:creationId xmlns:a16="http://schemas.microsoft.com/office/drawing/2014/main" id="{5FA29B2D-E443-CDC1-500A-283792EAC34B}"/>
                      </a:ext>
                    </a:extLst>
                  </p:cNvPr>
                  <p:cNvSpPr/>
                  <p:nvPr/>
                </p:nvSpPr>
                <p:spPr>
                  <a:xfrm>
                    <a:off x="19337430" y="11599012"/>
                    <a:ext cx="4768" cy="9945"/>
                  </a:xfrm>
                  <a:custGeom>
                    <a:avLst/>
                    <a:gdLst>
                      <a:gd name="connsiteX0" fmla="*/ 0 w 4768"/>
                      <a:gd name="connsiteY0" fmla="*/ 9946 h 9945"/>
                      <a:gd name="connsiteX1" fmla="*/ 4768 w 4768"/>
                      <a:gd name="connsiteY1" fmla="*/ 0 h 9945"/>
                      <a:gd name="connsiteX2" fmla="*/ 409 w 4768"/>
                      <a:gd name="connsiteY2" fmla="*/ 7766 h 9945"/>
                      <a:gd name="connsiteX3" fmla="*/ 0 w 4768"/>
                      <a:gd name="connsiteY3" fmla="*/ 9946 h 9945"/>
                    </a:gdLst>
                    <a:ahLst/>
                    <a:cxnLst>
                      <a:cxn ang="0">
                        <a:pos x="connsiteX0" y="connsiteY0"/>
                      </a:cxn>
                      <a:cxn ang="0">
                        <a:pos x="connsiteX1" y="connsiteY1"/>
                      </a:cxn>
                      <a:cxn ang="0">
                        <a:pos x="connsiteX2" y="connsiteY2"/>
                      </a:cxn>
                      <a:cxn ang="0">
                        <a:pos x="connsiteX3" y="connsiteY3"/>
                      </a:cxn>
                    </a:cxnLst>
                    <a:rect l="l" t="t" r="r" b="b"/>
                    <a:pathLst>
                      <a:path w="4768" h="9945">
                        <a:moveTo>
                          <a:pt x="0" y="9946"/>
                        </a:moveTo>
                        <a:cubicBezTo>
                          <a:pt x="1499" y="6540"/>
                          <a:pt x="2997" y="3270"/>
                          <a:pt x="4768" y="0"/>
                        </a:cubicBezTo>
                        <a:cubicBezTo>
                          <a:pt x="3270" y="2589"/>
                          <a:pt x="1771" y="5041"/>
                          <a:pt x="409" y="7766"/>
                        </a:cubicBezTo>
                        <a:lnTo>
                          <a:pt x="0" y="9946"/>
                        </a:lnTo>
                        <a:close/>
                      </a:path>
                    </a:pathLst>
                  </a:custGeom>
                  <a:solidFill>
                    <a:srgbClr val="FFFFFF"/>
                  </a:solidFill>
                  <a:ln w="0" cap="flat">
                    <a:noFill/>
                    <a:prstDash val="solid"/>
                    <a:miter/>
                  </a:ln>
                </p:spPr>
                <p:txBody>
                  <a:bodyPr rtlCol="0" anchor="ctr"/>
                  <a:lstStyle/>
                  <a:p>
                    <a:endParaRPr lang="en-US"/>
                  </a:p>
                </p:txBody>
              </p:sp>
              <p:sp>
                <p:nvSpPr>
                  <p:cNvPr id="1358" name="Freeform: Shape 1357">
                    <a:extLst>
                      <a:ext uri="{FF2B5EF4-FFF2-40B4-BE49-F238E27FC236}">
                        <a16:creationId xmlns:a16="http://schemas.microsoft.com/office/drawing/2014/main" id="{39D9903B-7B8A-E950-95A6-2B755F23BD66}"/>
                      </a:ext>
                    </a:extLst>
                  </p:cNvPr>
                  <p:cNvSpPr/>
                  <p:nvPr/>
                </p:nvSpPr>
                <p:spPr>
                  <a:xfrm>
                    <a:off x="19585806" y="11592336"/>
                    <a:ext cx="6539" cy="13351"/>
                  </a:xfrm>
                  <a:custGeom>
                    <a:avLst/>
                    <a:gdLst>
                      <a:gd name="connsiteX0" fmla="*/ 2044 w 6539"/>
                      <a:gd name="connsiteY0" fmla="*/ 2589 h 13351"/>
                      <a:gd name="connsiteX1" fmla="*/ 0 w 6539"/>
                      <a:gd name="connsiteY1" fmla="*/ 0 h 13351"/>
                      <a:gd name="connsiteX2" fmla="*/ 6540 w 6539"/>
                      <a:gd name="connsiteY2" fmla="*/ 13352 h 13351"/>
                      <a:gd name="connsiteX3" fmla="*/ 2044 w 6539"/>
                      <a:gd name="connsiteY3" fmla="*/ 2589 h 13351"/>
                    </a:gdLst>
                    <a:ahLst/>
                    <a:cxnLst>
                      <a:cxn ang="0">
                        <a:pos x="connsiteX0" y="connsiteY0"/>
                      </a:cxn>
                      <a:cxn ang="0">
                        <a:pos x="connsiteX1" y="connsiteY1"/>
                      </a:cxn>
                      <a:cxn ang="0">
                        <a:pos x="connsiteX2" y="connsiteY2"/>
                      </a:cxn>
                      <a:cxn ang="0">
                        <a:pos x="connsiteX3" y="connsiteY3"/>
                      </a:cxn>
                    </a:cxnLst>
                    <a:rect l="l" t="t" r="r" b="b"/>
                    <a:pathLst>
                      <a:path w="6539" h="13351">
                        <a:moveTo>
                          <a:pt x="2044" y="2589"/>
                        </a:moveTo>
                        <a:lnTo>
                          <a:pt x="0" y="0"/>
                        </a:lnTo>
                        <a:cubicBezTo>
                          <a:pt x="2453" y="4359"/>
                          <a:pt x="4632" y="8719"/>
                          <a:pt x="6540" y="13352"/>
                        </a:cubicBezTo>
                        <a:cubicBezTo>
                          <a:pt x="5177" y="9673"/>
                          <a:pt x="3679" y="6130"/>
                          <a:pt x="2044" y="2589"/>
                        </a:cubicBezTo>
                        <a:close/>
                      </a:path>
                    </a:pathLst>
                  </a:custGeom>
                  <a:solidFill>
                    <a:srgbClr val="FFFFFF"/>
                  </a:solidFill>
                  <a:ln w="0" cap="flat">
                    <a:noFill/>
                    <a:prstDash val="solid"/>
                    <a:miter/>
                  </a:ln>
                </p:spPr>
                <p:txBody>
                  <a:bodyPr rtlCol="0" anchor="ctr"/>
                  <a:lstStyle/>
                  <a:p>
                    <a:endParaRPr lang="en-US"/>
                  </a:p>
                </p:txBody>
              </p:sp>
              <p:sp>
                <p:nvSpPr>
                  <p:cNvPr id="1359" name="Freeform: Shape 1358">
                    <a:extLst>
                      <a:ext uri="{FF2B5EF4-FFF2-40B4-BE49-F238E27FC236}">
                        <a16:creationId xmlns:a16="http://schemas.microsoft.com/office/drawing/2014/main" id="{3239E5C8-F96C-651C-32CD-CCF29064A7DC}"/>
                      </a:ext>
                    </a:extLst>
                  </p:cNvPr>
                  <p:cNvSpPr/>
                  <p:nvPr/>
                </p:nvSpPr>
                <p:spPr>
                  <a:xfrm>
                    <a:off x="19584580" y="11591382"/>
                    <a:ext cx="1225" cy="953"/>
                  </a:xfrm>
                  <a:custGeom>
                    <a:avLst/>
                    <a:gdLst>
                      <a:gd name="connsiteX0" fmla="*/ 0 w 1225"/>
                      <a:gd name="connsiteY0" fmla="*/ 0 h 953"/>
                      <a:gd name="connsiteX1" fmla="*/ 1226 w 1225"/>
                      <a:gd name="connsiteY1" fmla="*/ 954 h 953"/>
                      <a:gd name="connsiteX2" fmla="*/ 0 w 1225"/>
                      <a:gd name="connsiteY2" fmla="*/ 0 h 953"/>
                    </a:gdLst>
                    <a:ahLst/>
                    <a:cxnLst>
                      <a:cxn ang="0">
                        <a:pos x="connsiteX0" y="connsiteY0"/>
                      </a:cxn>
                      <a:cxn ang="0">
                        <a:pos x="connsiteX1" y="connsiteY1"/>
                      </a:cxn>
                      <a:cxn ang="0">
                        <a:pos x="connsiteX2" y="connsiteY2"/>
                      </a:cxn>
                    </a:cxnLst>
                    <a:rect l="l" t="t" r="r" b="b"/>
                    <a:pathLst>
                      <a:path w="1225" h="953">
                        <a:moveTo>
                          <a:pt x="0" y="0"/>
                        </a:moveTo>
                        <a:cubicBezTo>
                          <a:pt x="0" y="0"/>
                          <a:pt x="273" y="0"/>
                          <a:pt x="1226" y="954"/>
                        </a:cubicBezTo>
                        <a:cubicBezTo>
                          <a:pt x="409" y="0"/>
                          <a:pt x="546" y="408"/>
                          <a:pt x="0" y="0"/>
                        </a:cubicBezTo>
                        <a:close/>
                      </a:path>
                    </a:pathLst>
                  </a:custGeom>
                  <a:solidFill>
                    <a:srgbClr val="FFFFFF"/>
                  </a:solidFill>
                  <a:ln w="0" cap="flat">
                    <a:noFill/>
                    <a:prstDash val="solid"/>
                    <a:miter/>
                  </a:ln>
                </p:spPr>
                <p:txBody>
                  <a:bodyPr rtlCol="0" anchor="ctr"/>
                  <a:lstStyle/>
                  <a:p>
                    <a:endParaRPr lang="en-US"/>
                  </a:p>
                </p:txBody>
              </p:sp>
              <p:sp>
                <p:nvSpPr>
                  <p:cNvPr id="1360" name="Freeform: Shape 1359">
                    <a:extLst>
                      <a:ext uri="{FF2B5EF4-FFF2-40B4-BE49-F238E27FC236}">
                        <a16:creationId xmlns:a16="http://schemas.microsoft.com/office/drawing/2014/main" id="{D8E7E7AC-D3AA-ACD4-6CDC-2CB4211D0DAB}"/>
                      </a:ext>
                    </a:extLst>
                  </p:cNvPr>
                  <p:cNvSpPr/>
                  <p:nvPr/>
                </p:nvSpPr>
                <p:spPr>
                  <a:xfrm>
                    <a:off x="19328983" y="11594515"/>
                    <a:ext cx="12126" cy="21798"/>
                  </a:xfrm>
                  <a:custGeom>
                    <a:avLst/>
                    <a:gdLst>
                      <a:gd name="connsiteX0" fmla="*/ 12126 w 12126"/>
                      <a:gd name="connsiteY0" fmla="*/ 0 h 21798"/>
                      <a:gd name="connsiteX1" fmla="*/ 2997 w 12126"/>
                      <a:gd name="connsiteY1" fmla="*/ 14034 h 21798"/>
                      <a:gd name="connsiteX2" fmla="*/ 0 w 12126"/>
                      <a:gd name="connsiteY2" fmla="*/ 21799 h 21798"/>
                      <a:gd name="connsiteX3" fmla="*/ 12126 w 12126"/>
                      <a:gd name="connsiteY3" fmla="*/ 0 h 21798"/>
                    </a:gdLst>
                    <a:ahLst/>
                    <a:cxnLst>
                      <a:cxn ang="0">
                        <a:pos x="connsiteX0" y="connsiteY0"/>
                      </a:cxn>
                      <a:cxn ang="0">
                        <a:pos x="connsiteX1" y="connsiteY1"/>
                      </a:cxn>
                      <a:cxn ang="0">
                        <a:pos x="connsiteX2" y="connsiteY2"/>
                      </a:cxn>
                      <a:cxn ang="0">
                        <a:pos x="connsiteX3" y="connsiteY3"/>
                      </a:cxn>
                    </a:cxnLst>
                    <a:rect l="l" t="t" r="r" b="b"/>
                    <a:pathLst>
                      <a:path w="12126" h="21798">
                        <a:moveTo>
                          <a:pt x="12126" y="0"/>
                        </a:moveTo>
                        <a:cubicBezTo>
                          <a:pt x="8856" y="4496"/>
                          <a:pt x="5859" y="9265"/>
                          <a:pt x="2997" y="14034"/>
                        </a:cubicBezTo>
                        <a:cubicBezTo>
                          <a:pt x="1908" y="16486"/>
                          <a:pt x="953" y="19210"/>
                          <a:pt x="0" y="21799"/>
                        </a:cubicBezTo>
                        <a:cubicBezTo>
                          <a:pt x="3543" y="14306"/>
                          <a:pt x="7631" y="7085"/>
                          <a:pt x="12126" y="0"/>
                        </a:cubicBezTo>
                        <a:close/>
                      </a:path>
                    </a:pathLst>
                  </a:custGeom>
                  <a:solidFill>
                    <a:srgbClr val="FFFFFF"/>
                  </a:solidFill>
                  <a:ln w="0" cap="flat">
                    <a:noFill/>
                    <a:prstDash val="solid"/>
                    <a:miter/>
                  </a:ln>
                </p:spPr>
                <p:txBody>
                  <a:bodyPr rtlCol="0" anchor="ctr"/>
                  <a:lstStyle/>
                  <a:p>
                    <a:endParaRPr lang="en-US"/>
                  </a:p>
                </p:txBody>
              </p:sp>
              <p:sp>
                <p:nvSpPr>
                  <p:cNvPr id="1361" name="Freeform: Shape 1360">
                    <a:extLst>
                      <a:ext uri="{FF2B5EF4-FFF2-40B4-BE49-F238E27FC236}">
                        <a16:creationId xmlns:a16="http://schemas.microsoft.com/office/drawing/2014/main" id="{7D815CC6-EE4F-A1F2-23F1-E0B6FBC5B723}"/>
                      </a:ext>
                    </a:extLst>
                  </p:cNvPr>
                  <p:cNvSpPr/>
                  <p:nvPr/>
                </p:nvSpPr>
                <p:spPr>
                  <a:xfrm>
                    <a:off x="19447789" y="11521291"/>
                    <a:ext cx="15695" cy="4964"/>
                  </a:xfrm>
                  <a:custGeom>
                    <a:avLst/>
                    <a:gdLst>
                      <a:gd name="connsiteX0" fmla="*/ 13625 w 15695"/>
                      <a:gd name="connsiteY0" fmla="*/ 60 h 4964"/>
                      <a:gd name="connsiteX1" fmla="*/ 0 w 15695"/>
                      <a:gd name="connsiteY1" fmla="*/ 4965 h 4964"/>
                      <a:gd name="connsiteX2" fmla="*/ 10628 w 15695"/>
                      <a:gd name="connsiteY2" fmla="*/ 1559 h 4964"/>
                      <a:gd name="connsiteX3" fmla="*/ 13625 w 15695"/>
                      <a:gd name="connsiteY3" fmla="*/ 60 h 4964"/>
                    </a:gdLst>
                    <a:ahLst/>
                    <a:cxnLst>
                      <a:cxn ang="0">
                        <a:pos x="connsiteX0" y="connsiteY0"/>
                      </a:cxn>
                      <a:cxn ang="0">
                        <a:pos x="connsiteX1" y="connsiteY1"/>
                      </a:cxn>
                      <a:cxn ang="0">
                        <a:pos x="connsiteX2" y="connsiteY2"/>
                      </a:cxn>
                      <a:cxn ang="0">
                        <a:pos x="connsiteX3" y="connsiteY3"/>
                      </a:cxn>
                    </a:cxnLst>
                    <a:rect l="l" t="t" r="r" b="b"/>
                    <a:pathLst>
                      <a:path w="15695" h="4964">
                        <a:moveTo>
                          <a:pt x="13625" y="60"/>
                        </a:moveTo>
                        <a:cubicBezTo>
                          <a:pt x="8584" y="1422"/>
                          <a:pt x="4224" y="3330"/>
                          <a:pt x="0" y="4965"/>
                        </a:cubicBezTo>
                        <a:cubicBezTo>
                          <a:pt x="1362" y="4420"/>
                          <a:pt x="6268" y="2785"/>
                          <a:pt x="10628" y="1559"/>
                        </a:cubicBezTo>
                        <a:cubicBezTo>
                          <a:pt x="14987" y="469"/>
                          <a:pt x="17849" y="-213"/>
                          <a:pt x="13625" y="60"/>
                        </a:cubicBezTo>
                        <a:close/>
                      </a:path>
                    </a:pathLst>
                  </a:custGeom>
                  <a:solidFill>
                    <a:srgbClr val="FFFFFF"/>
                  </a:solidFill>
                  <a:ln w="0" cap="flat">
                    <a:noFill/>
                    <a:prstDash val="solid"/>
                    <a:miter/>
                  </a:ln>
                </p:spPr>
                <p:txBody>
                  <a:bodyPr rtlCol="0" anchor="ctr"/>
                  <a:lstStyle/>
                  <a:p>
                    <a:endParaRPr lang="en-US"/>
                  </a:p>
                </p:txBody>
              </p:sp>
              <p:sp>
                <p:nvSpPr>
                  <p:cNvPr id="1362" name="Freeform: Shape 1361">
                    <a:extLst>
                      <a:ext uri="{FF2B5EF4-FFF2-40B4-BE49-F238E27FC236}">
                        <a16:creationId xmlns:a16="http://schemas.microsoft.com/office/drawing/2014/main" id="{D63404FF-1F9E-4BF6-B479-1486D622E786}"/>
                      </a:ext>
                    </a:extLst>
                  </p:cNvPr>
                  <p:cNvSpPr/>
                  <p:nvPr/>
                </p:nvSpPr>
                <p:spPr>
                  <a:xfrm>
                    <a:off x="19609239" y="11683075"/>
                    <a:ext cx="1091" cy="17167"/>
                  </a:xfrm>
                  <a:custGeom>
                    <a:avLst/>
                    <a:gdLst>
                      <a:gd name="connsiteX0" fmla="*/ 0 w 1091"/>
                      <a:gd name="connsiteY0" fmla="*/ 1635 h 17167"/>
                      <a:gd name="connsiteX1" fmla="*/ 818 w 1091"/>
                      <a:gd name="connsiteY1" fmla="*/ 17167 h 17167"/>
                      <a:gd name="connsiteX2" fmla="*/ 1091 w 1091"/>
                      <a:gd name="connsiteY2" fmla="*/ 15532 h 17167"/>
                      <a:gd name="connsiteX3" fmla="*/ 136 w 1091"/>
                      <a:gd name="connsiteY3" fmla="*/ 0 h 17167"/>
                      <a:gd name="connsiteX4" fmla="*/ 136 w 1091"/>
                      <a:gd name="connsiteY4" fmla="*/ 1499 h 171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1" h="17167">
                        <a:moveTo>
                          <a:pt x="0" y="1635"/>
                        </a:moveTo>
                        <a:cubicBezTo>
                          <a:pt x="818" y="6676"/>
                          <a:pt x="546" y="11990"/>
                          <a:pt x="818" y="17167"/>
                        </a:cubicBezTo>
                        <a:lnTo>
                          <a:pt x="1091" y="15532"/>
                        </a:lnTo>
                        <a:cubicBezTo>
                          <a:pt x="1091" y="10355"/>
                          <a:pt x="955" y="5177"/>
                          <a:pt x="136" y="0"/>
                        </a:cubicBezTo>
                        <a:lnTo>
                          <a:pt x="136" y="1499"/>
                        </a:lnTo>
                        <a:close/>
                      </a:path>
                    </a:pathLst>
                  </a:custGeom>
                  <a:solidFill>
                    <a:srgbClr val="FFFFFF"/>
                  </a:solidFill>
                  <a:ln w="0" cap="flat">
                    <a:noFill/>
                    <a:prstDash val="solid"/>
                    <a:miter/>
                  </a:ln>
                </p:spPr>
                <p:txBody>
                  <a:bodyPr rtlCol="0" anchor="ctr"/>
                  <a:lstStyle/>
                  <a:p>
                    <a:endParaRPr lang="en-US"/>
                  </a:p>
                </p:txBody>
              </p:sp>
              <p:sp>
                <p:nvSpPr>
                  <p:cNvPr id="1363" name="Freeform: Shape 1362">
                    <a:extLst>
                      <a:ext uri="{FF2B5EF4-FFF2-40B4-BE49-F238E27FC236}">
                        <a16:creationId xmlns:a16="http://schemas.microsoft.com/office/drawing/2014/main" id="{7BA60A98-5159-D13B-F501-451E73D7BC7D}"/>
                      </a:ext>
                    </a:extLst>
                  </p:cNvPr>
                  <p:cNvSpPr/>
                  <p:nvPr/>
                </p:nvSpPr>
                <p:spPr>
                  <a:xfrm>
                    <a:off x="19568273" y="11537242"/>
                    <a:ext cx="15667" cy="9587"/>
                  </a:xfrm>
                  <a:custGeom>
                    <a:avLst/>
                    <a:gdLst>
                      <a:gd name="connsiteX0" fmla="*/ 2682 w 15667"/>
                      <a:gd name="connsiteY0" fmla="*/ 2911 h 9587"/>
                      <a:gd name="connsiteX1" fmla="*/ 10176 w 15667"/>
                      <a:gd name="connsiteY1" fmla="*/ 6318 h 9587"/>
                      <a:gd name="connsiteX2" fmla="*/ 10857 w 15667"/>
                      <a:gd name="connsiteY2" fmla="*/ 5636 h 9587"/>
                      <a:gd name="connsiteX3" fmla="*/ 2682 w 15667"/>
                      <a:gd name="connsiteY3" fmla="*/ 2911 h 9587"/>
                    </a:gdLst>
                    <a:ahLst/>
                    <a:cxnLst>
                      <a:cxn ang="0">
                        <a:pos x="connsiteX0" y="connsiteY0"/>
                      </a:cxn>
                      <a:cxn ang="0">
                        <a:pos x="connsiteX1" y="connsiteY1"/>
                      </a:cxn>
                      <a:cxn ang="0">
                        <a:pos x="connsiteX2" y="connsiteY2"/>
                      </a:cxn>
                      <a:cxn ang="0">
                        <a:pos x="connsiteX3" y="connsiteY3"/>
                      </a:cxn>
                    </a:cxnLst>
                    <a:rect l="l" t="t" r="r" b="b"/>
                    <a:pathLst>
                      <a:path w="15667" h="9587">
                        <a:moveTo>
                          <a:pt x="2682" y="2911"/>
                        </a:moveTo>
                        <a:cubicBezTo>
                          <a:pt x="-1269" y="-222"/>
                          <a:pt x="5134" y="3184"/>
                          <a:pt x="10176" y="6318"/>
                        </a:cubicBezTo>
                        <a:cubicBezTo>
                          <a:pt x="15217" y="9451"/>
                          <a:pt x="19167" y="12040"/>
                          <a:pt x="10857" y="5636"/>
                        </a:cubicBezTo>
                        <a:cubicBezTo>
                          <a:pt x="-5219" y="-3765"/>
                          <a:pt x="775" y="1004"/>
                          <a:pt x="2682" y="2911"/>
                        </a:cubicBezTo>
                        <a:close/>
                      </a:path>
                    </a:pathLst>
                  </a:custGeom>
                  <a:solidFill>
                    <a:srgbClr val="FFFFFF"/>
                  </a:solidFill>
                  <a:ln w="0" cap="flat">
                    <a:noFill/>
                    <a:prstDash val="solid"/>
                    <a:miter/>
                  </a:ln>
                </p:spPr>
                <p:txBody>
                  <a:bodyPr rtlCol="0" anchor="ctr"/>
                  <a:lstStyle/>
                  <a:p>
                    <a:endParaRPr lang="en-US"/>
                  </a:p>
                </p:txBody>
              </p:sp>
              <p:sp>
                <p:nvSpPr>
                  <p:cNvPr id="1364" name="Freeform: Shape 1363">
                    <a:extLst>
                      <a:ext uri="{FF2B5EF4-FFF2-40B4-BE49-F238E27FC236}">
                        <a16:creationId xmlns:a16="http://schemas.microsoft.com/office/drawing/2014/main" id="{0CF2B13B-A6A2-1451-1B0F-F9DDBCCB5CAA}"/>
                      </a:ext>
                    </a:extLst>
                  </p:cNvPr>
                  <p:cNvSpPr/>
                  <p:nvPr/>
                </p:nvSpPr>
                <p:spPr>
                  <a:xfrm>
                    <a:off x="19628860" y="11727764"/>
                    <a:ext cx="545" cy="6812"/>
                  </a:xfrm>
                  <a:custGeom>
                    <a:avLst/>
                    <a:gdLst>
                      <a:gd name="connsiteX0" fmla="*/ 546 w 545"/>
                      <a:gd name="connsiteY0" fmla="*/ 0 h 6812"/>
                      <a:gd name="connsiteX1" fmla="*/ 0 w 545"/>
                      <a:gd name="connsiteY1" fmla="*/ 6812 h 6812"/>
                      <a:gd name="connsiteX2" fmla="*/ 546 w 545"/>
                      <a:gd name="connsiteY2" fmla="*/ 0 h 6812"/>
                    </a:gdLst>
                    <a:ahLst/>
                    <a:cxnLst>
                      <a:cxn ang="0">
                        <a:pos x="connsiteX0" y="connsiteY0"/>
                      </a:cxn>
                      <a:cxn ang="0">
                        <a:pos x="connsiteX1" y="connsiteY1"/>
                      </a:cxn>
                      <a:cxn ang="0">
                        <a:pos x="connsiteX2" y="connsiteY2"/>
                      </a:cxn>
                    </a:cxnLst>
                    <a:rect l="l" t="t" r="r" b="b"/>
                    <a:pathLst>
                      <a:path w="545" h="6812">
                        <a:moveTo>
                          <a:pt x="546" y="0"/>
                        </a:moveTo>
                        <a:cubicBezTo>
                          <a:pt x="273" y="2180"/>
                          <a:pt x="136" y="4632"/>
                          <a:pt x="0" y="6812"/>
                        </a:cubicBezTo>
                        <a:cubicBezTo>
                          <a:pt x="136" y="4087"/>
                          <a:pt x="409" y="1907"/>
                          <a:pt x="546" y="0"/>
                        </a:cubicBezTo>
                        <a:close/>
                      </a:path>
                    </a:pathLst>
                  </a:custGeom>
                  <a:solidFill>
                    <a:srgbClr val="FFFFFF"/>
                  </a:solidFill>
                  <a:ln w="0" cap="flat">
                    <a:noFill/>
                    <a:prstDash val="solid"/>
                    <a:miter/>
                  </a:ln>
                </p:spPr>
                <p:txBody>
                  <a:bodyPr rtlCol="0" anchor="ctr"/>
                  <a:lstStyle/>
                  <a:p>
                    <a:endParaRPr lang="en-US"/>
                  </a:p>
                </p:txBody>
              </p:sp>
              <p:sp>
                <p:nvSpPr>
                  <p:cNvPr id="1365" name="Freeform: Shape 1364">
                    <a:extLst>
                      <a:ext uri="{FF2B5EF4-FFF2-40B4-BE49-F238E27FC236}">
                        <a16:creationId xmlns:a16="http://schemas.microsoft.com/office/drawing/2014/main" id="{41418E22-FF6E-6103-7D3C-F4D1946734E9}"/>
                      </a:ext>
                    </a:extLst>
                  </p:cNvPr>
                  <p:cNvSpPr/>
                  <p:nvPr/>
                </p:nvSpPr>
                <p:spPr>
                  <a:xfrm>
                    <a:off x="19629405" y="11708416"/>
                    <a:ext cx="1470" cy="19347"/>
                  </a:xfrm>
                  <a:custGeom>
                    <a:avLst/>
                    <a:gdLst>
                      <a:gd name="connsiteX0" fmla="*/ 0 w 1470"/>
                      <a:gd name="connsiteY0" fmla="*/ 19348 h 19347"/>
                      <a:gd name="connsiteX1" fmla="*/ 1362 w 1470"/>
                      <a:gd name="connsiteY1" fmla="*/ 0 h 19347"/>
                      <a:gd name="connsiteX2" fmla="*/ 0 w 1470"/>
                      <a:gd name="connsiteY2" fmla="*/ 19348 h 19347"/>
                    </a:gdLst>
                    <a:ahLst/>
                    <a:cxnLst>
                      <a:cxn ang="0">
                        <a:pos x="connsiteX0" y="connsiteY0"/>
                      </a:cxn>
                      <a:cxn ang="0">
                        <a:pos x="connsiteX1" y="connsiteY1"/>
                      </a:cxn>
                      <a:cxn ang="0">
                        <a:pos x="connsiteX2" y="connsiteY2"/>
                      </a:cxn>
                    </a:cxnLst>
                    <a:rect l="l" t="t" r="r" b="b"/>
                    <a:pathLst>
                      <a:path w="1470" h="19347">
                        <a:moveTo>
                          <a:pt x="0" y="19348"/>
                        </a:moveTo>
                        <a:cubicBezTo>
                          <a:pt x="953" y="12126"/>
                          <a:pt x="1771" y="5041"/>
                          <a:pt x="1362" y="0"/>
                        </a:cubicBezTo>
                        <a:cubicBezTo>
                          <a:pt x="544" y="8993"/>
                          <a:pt x="544" y="12262"/>
                          <a:pt x="0" y="19348"/>
                        </a:cubicBezTo>
                        <a:close/>
                      </a:path>
                    </a:pathLst>
                  </a:custGeom>
                  <a:solidFill>
                    <a:srgbClr val="FFFFFF"/>
                  </a:solidFill>
                  <a:ln w="0" cap="flat">
                    <a:noFill/>
                    <a:prstDash val="solid"/>
                    <a:miter/>
                  </a:ln>
                </p:spPr>
                <p:txBody>
                  <a:bodyPr rtlCol="0" anchor="ctr"/>
                  <a:lstStyle/>
                  <a:p>
                    <a:endParaRPr lang="en-US"/>
                  </a:p>
                </p:txBody>
              </p:sp>
              <p:sp>
                <p:nvSpPr>
                  <p:cNvPr id="1366" name="Freeform: Shape 1365">
                    <a:extLst>
                      <a:ext uri="{FF2B5EF4-FFF2-40B4-BE49-F238E27FC236}">
                        <a16:creationId xmlns:a16="http://schemas.microsoft.com/office/drawing/2014/main" id="{5A196DA0-3C1F-41D1-C785-FAB4222928E6}"/>
                      </a:ext>
                    </a:extLst>
                  </p:cNvPr>
                  <p:cNvSpPr/>
                  <p:nvPr/>
                </p:nvSpPr>
                <p:spPr>
                  <a:xfrm>
                    <a:off x="19614526" y="11788938"/>
                    <a:ext cx="3978" cy="20861"/>
                  </a:xfrm>
                  <a:custGeom>
                    <a:avLst/>
                    <a:gdLst>
                      <a:gd name="connsiteX0" fmla="*/ 573 w 3978"/>
                      <a:gd name="connsiteY0" fmla="*/ 20300 h 20861"/>
                      <a:gd name="connsiteX1" fmla="*/ 2208 w 3978"/>
                      <a:gd name="connsiteY1" fmla="*/ 13897 h 20861"/>
                      <a:gd name="connsiteX2" fmla="*/ 2753 w 3978"/>
                      <a:gd name="connsiteY2" fmla="*/ 11581 h 20861"/>
                      <a:gd name="connsiteX3" fmla="*/ 3570 w 3978"/>
                      <a:gd name="connsiteY3" fmla="*/ 4224 h 20861"/>
                      <a:gd name="connsiteX4" fmla="*/ 3979 w 3978"/>
                      <a:gd name="connsiteY4" fmla="*/ 0 h 20861"/>
                      <a:gd name="connsiteX5" fmla="*/ 3161 w 3978"/>
                      <a:gd name="connsiteY5" fmla="*/ 5722 h 20861"/>
                      <a:gd name="connsiteX6" fmla="*/ 436 w 3978"/>
                      <a:gd name="connsiteY6" fmla="*/ 20437 h 20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78" h="20861">
                        <a:moveTo>
                          <a:pt x="573" y="20300"/>
                        </a:moveTo>
                        <a:lnTo>
                          <a:pt x="2208" y="13897"/>
                        </a:lnTo>
                        <a:cubicBezTo>
                          <a:pt x="1391" y="20573"/>
                          <a:pt x="2071" y="17439"/>
                          <a:pt x="2753" y="11581"/>
                        </a:cubicBezTo>
                        <a:cubicBezTo>
                          <a:pt x="4252" y="4768"/>
                          <a:pt x="3706" y="5041"/>
                          <a:pt x="3570" y="4224"/>
                        </a:cubicBezTo>
                        <a:cubicBezTo>
                          <a:pt x="3570" y="2861"/>
                          <a:pt x="3843" y="1499"/>
                          <a:pt x="3979" y="0"/>
                        </a:cubicBezTo>
                        <a:cubicBezTo>
                          <a:pt x="3706" y="2180"/>
                          <a:pt x="3433" y="4087"/>
                          <a:pt x="3161" y="5722"/>
                        </a:cubicBezTo>
                        <a:cubicBezTo>
                          <a:pt x="709" y="16213"/>
                          <a:pt x="-789" y="22616"/>
                          <a:pt x="436" y="20437"/>
                        </a:cubicBezTo>
                        <a:close/>
                      </a:path>
                    </a:pathLst>
                  </a:custGeom>
                  <a:solidFill>
                    <a:srgbClr val="FFFFFF"/>
                  </a:solidFill>
                  <a:ln w="0" cap="flat">
                    <a:noFill/>
                    <a:prstDash val="solid"/>
                    <a:miter/>
                  </a:ln>
                </p:spPr>
                <p:txBody>
                  <a:bodyPr rtlCol="0" anchor="ctr"/>
                  <a:lstStyle/>
                  <a:p>
                    <a:endParaRPr lang="en-US"/>
                  </a:p>
                </p:txBody>
              </p:sp>
              <p:sp>
                <p:nvSpPr>
                  <p:cNvPr id="1367" name="Freeform: Shape 1366">
                    <a:extLst>
                      <a:ext uri="{FF2B5EF4-FFF2-40B4-BE49-F238E27FC236}">
                        <a16:creationId xmlns:a16="http://schemas.microsoft.com/office/drawing/2014/main" id="{6D8956BB-676A-A7B9-1CD5-E6181BAEB653}"/>
                      </a:ext>
                    </a:extLst>
                  </p:cNvPr>
                  <p:cNvSpPr/>
                  <p:nvPr/>
                </p:nvSpPr>
                <p:spPr>
                  <a:xfrm>
                    <a:off x="19393290" y="12043582"/>
                    <a:ext cx="71801" cy="81883"/>
                  </a:xfrm>
                  <a:custGeom>
                    <a:avLst/>
                    <a:gdLst>
                      <a:gd name="connsiteX0" fmla="*/ 16894 w 71801"/>
                      <a:gd name="connsiteY0" fmla="*/ 78205 h 81883"/>
                      <a:gd name="connsiteX1" fmla="*/ 2590 w 71801"/>
                      <a:gd name="connsiteY1" fmla="*/ 79976 h 81883"/>
                      <a:gd name="connsiteX2" fmla="*/ 25478 w 71801"/>
                      <a:gd name="connsiteY2" fmla="*/ 56814 h 81883"/>
                      <a:gd name="connsiteX3" fmla="*/ 56406 w 71801"/>
                      <a:gd name="connsiteY3" fmla="*/ 20982 h 81883"/>
                      <a:gd name="connsiteX4" fmla="*/ 71802 w 71801"/>
                      <a:gd name="connsiteY4" fmla="*/ 0 h 81883"/>
                      <a:gd name="connsiteX5" fmla="*/ 53682 w 71801"/>
                      <a:gd name="connsiteY5" fmla="*/ 22072 h 81883"/>
                      <a:gd name="connsiteX6" fmla="*/ 35696 w 71801"/>
                      <a:gd name="connsiteY6" fmla="*/ 42099 h 81883"/>
                      <a:gd name="connsiteX7" fmla="*/ 0 w 71801"/>
                      <a:gd name="connsiteY7" fmla="*/ 81883 h 81883"/>
                      <a:gd name="connsiteX8" fmla="*/ 16758 w 71801"/>
                      <a:gd name="connsiteY8" fmla="*/ 78341 h 81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801" h="81883">
                        <a:moveTo>
                          <a:pt x="16894" y="78205"/>
                        </a:moveTo>
                        <a:cubicBezTo>
                          <a:pt x="10355" y="79159"/>
                          <a:pt x="5587" y="79840"/>
                          <a:pt x="2590" y="79976"/>
                        </a:cubicBezTo>
                        <a:cubicBezTo>
                          <a:pt x="18529" y="62673"/>
                          <a:pt x="24525" y="56542"/>
                          <a:pt x="25478" y="56814"/>
                        </a:cubicBezTo>
                        <a:cubicBezTo>
                          <a:pt x="44689" y="35560"/>
                          <a:pt x="51365" y="27385"/>
                          <a:pt x="56406" y="20982"/>
                        </a:cubicBezTo>
                        <a:cubicBezTo>
                          <a:pt x="60358" y="15396"/>
                          <a:pt x="62538" y="11581"/>
                          <a:pt x="71802" y="0"/>
                        </a:cubicBezTo>
                        <a:cubicBezTo>
                          <a:pt x="64853" y="8447"/>
                          <a:pt x="58995" y="15531"/>
                          <a:pt x="53682" y="22072"/>
                        </a:cubicBezTo>
                        <a:cubicBezTo>
                          <a:pt x="47142" y="29429"/>
                          <a:pt x="41419" y="35833"/>
                          <a:pt x="35696" y="42099"/>
                        </a:cubicBezTo>
                        <a:cubicBezTo>
                          <a:pt x="24525" y="54498"/>
                          <a:pt x="14170" y="66079"/>
                          <a:pt x="0" y="81883"/>
                        </a:cubicBezTo>
                        <a:cubicBezTo>
                          <a:pt x="4497" y="80930"/>
                          <a:pt x="9946" y="79840"/>
                          <a:pt x="16758" y="78341"/>
                        </a:cubicBezTo>
                        <a:close/>
                      </a:path>
                    </a:pathLst>
                  </a:custGeom>
                  <a:solidFill>
                    <a:srgbClr val="FFFFFF"/>
                  </a:solidFill>
                  <a:ln w="0" cap="flat">
                    <a:noFill/>
                    <a:prstDash val="solid"/>
                    <a:miter/>
                  </a:ln>
                </p:spPr>
                <p:txBody>
                  <a:bodyPr rtlCol="0" anchor="ctr"/>
                  <a:lstStyle/>
                  <a:p>
                    <a:endParaRPr lang="en-US"/>
                  </a:p>
                </p:txBody>
              </p:sp>
              <p:sp>
                <p:nvSpPr>
                  <p:cNvPr id="1368" name="Freeform: Shape 1367">
                    <a:extLst>
                      <a:ext uri="{FF2B5EF4-FFF2-40B4-BE49-F238E27FC236}">
                        <a16:creationId xmlns:a16="http://schemas.microsoft.com/office/drawing/2014/main" id="{4C9D1170-462A-8514-9E96-B6373D025DE4}"/>
                      </a:ext>
                    </a:extLst>
                  </p:cNvPr>
                  <p:cNvSpPr/>
                  <p:nvPr/>
                </p:nvSpPr>
                <p:spPr>
                  <a:xfrm>
                    <a:off x="19465092" y="12027913"/>
                    <a:ext cx="12671" cy="15532"/>
                  </a:xfrm>
                  <a:custGeom>
                    <a:avLst/>
                    <a:gdLst>
                      <a:gd name="connsiteX0" fmla="*/ 0 w 12671"/>
                      <a:gd name="connsiteY0" fmla="*/ 15532 h 15532"/>
                      <a:gd name="connsiteX1" fmla="*/ 12672 w 12671"/>
                      <a:gd name="connsiteY1" fmla="*/ 0 h 15532"/>
                      <a:gd name="connsiteX2" fmla="*/ 0 w 12671"/>
                      <a:gd name="connsiteY2" fmla="*/ 15532 h 15532"/>
                    </a:gdLst>
                    <a:ahLst/>
                    <a:cxnLst>
                      <a:cxn ang="0">
                        <a:pos x="connsiteX0" y="connsiteY0"/>
                      </a:cxn>
                      <a:cxn ang="0">
                        <a:pos x="connsiteX1" y="connsiteY1"/>
                      </a:cxn>
                      <a:cxn ang="0">
                        <a:pos x="connsiteX2" y="connsiteY2"/>
                      </a:cxn>
                    </a:cxnLst>
                    <a:rect l="l" t="t" r="r" b="b"/>
                    <a:pathLst>
                      <a:path w="12671" h="15532">
                        <a:moveTo>
                          <a:pt x="0" y="15532"/>
                        </a:moveTo>
                        <a:cubicBezTo>
                          <a:pt x="4088" y="10628"/>
                          <a:pt x="7902" y="5858"/>
                          <a:pt x="12672" y="0"/>
                        </a:cubicBezTo>
                        <a:cubicBezTo>
                          <a:pt x="7358" y="6404"/>
                          <a:pt x="3543" y="11172"/>
                          <a:pt x="0" y="15532"/>
                        </a:cubicBezTo>
                        <a:close/>
                      </a:path>
                    </a:pathLst>
                  </a:custGeom>
                  <a:solidFill>
                    <a:srgbClr val="FFFFFF"/>
                  </a:solidFill>
                  <a:ln w="0" cap="flat">
                    <a:noFill/>
                    <a:prstDash val="solid"/>
                    <a:miter/>
                  </a:ln>
                </p:spPr>
                <p:txBody>
                  <a:bodyPr rtlCol="0" anchor="ctr"/>
                  <a:lstStyle/>
                  <a:p>
                    <a:endParaRPr lang="en-US"/>
                  </a:p>
                </p:txBody>
              </p:sp>
              <p:sp>
                <p:nvSpPr>
                  <p:cNvPr id="1369" name="Freeform: Shape 1368">
                    <a:extLst>
                      <a:ext uri="{FF2B5EF4-FFF2-40B4-BE49-F238E27FC236}">
                        <a16:creationId xmlns:a16="http://schemas.microsoft.com/office/drawing/2014/main" id="{1A78E10D-55FB-CC83-03D9-7D5822DF6778}"/>
                      </a:ext>
                    </a:extLst>
                  </p:cNvPr>
                  <p:cNvSpPr/>
                  <p:nvPr/>
                </p:nvSpPr>
                <p:spPr>
                  <a:xfrm>
                    <a:off x="19644392" y="11714684"/>
                    <a:ext cx="1089" cy="15667"/>
                  </a:xfrm>
                  <a:custGeom>
                    <a:avLst/>
                    <a:gdLst>
                      <a:gd name="connsiteX0" fmla="*/ 0 w 1089"/>
                      <a:gd name="connsiteY0" fmla="*/ 0 h 15667"/>
                      <a:gd name="connsiteX1" fmla="*/ 680 w 1089"/>
                      <a:gd name="connsiteY1" fmla="*/ 15668 h 15667"/>
                      <a:gd name="connsiteX2" fmla="*/ 1089 w 1089"/>
                      <a:gd name="connsiteY2" fmla="*/ 9946 h 15667"/>
                      <a:gd name="connsiteX3" fmla="*/ 136 w 1089"/>
                      <a:gd name="connsiteY3" fmla="*/ 0 h 15667"/>
                    </a:gdLst>
                    <a:ahLst/>
                    <a:cxnLst>
                      <a:cxn ang="0">
                        <a:pos x="connsiteX0" y="connsiteY0"/>
                      </a:cxn>
                      <a:cxn ang="0">
                        <a:pos x="connsiteX1" y="connsiteY1"/>
                      </a:cxn>
                      <a:cxn ang="0">
                        <a:pos x="connsiteX2" y="connsiteY2"/>
                      </a:cxn>
                      <a:cxn ang="0">
                        <a:pos x="connsiteX3" y="connsiteY3"/>
                      </a:cxn>
                    </a:cxnLst>
                    <a:rect l="l" t="t" r="r" b="b"/>
                    <a:pathLst>
                      <a:path w="1089" h="15667">
                        <a:moveTo>
                          <a:pt x="0" y="0"/>
                        </a:moveTo>
                        <a:cubicBezTo>
                          <a:pt x="680" y="5314"/>
                          <a:pt x="544" y="10491"/>
                          <a:pt x="680" y="15668"/>
                        </a:cubicBezTo>
                        <a:lnTo>
                          <a:pt x="1089" y="9946"/>
                        </a:lnTo>
                        <a:cubicBezTo>
                          <a:pt x="1089" y="6676"/>
                          <a:pt x="680" y="3270"/>
                          <a:pt x="136" y="0"/>
                        </a:cubicBezTo>
                        <a:close/>
                      </a:path>
                    </a:pathLst>
                  </a:custGeom>
                  <a:solidFill>
                    <a:srgbClr val="FFFFFF"/>
                  </a:solidFill>
                  <a:ln w="0" cap="flat">
                    <a:noFill/>
                    <a:prstDash val="solid"/>
                    <a:miter/>
                  </a:ln>
                </p:spPr>
                <p:txBody>
                  <a:bodyPr rtlCol="0" anchor="ctr"/>
                  <a:lstStyle/>
                  <a:p>
                    <a:endParaRPr lang="en-US"/>
                  </a:p>
                </p:txBody>
              </p:sp>
              <p:sp>
                <p:nvSpPr>
                  <p:cNvPr id="1370" name="Freeform: Shape 1369">
                    <a:extLst>
                      <a:ext uri="{FF2B5EF4-FFF2-40B4-BE49-F238E27FC236}">
                        <a16:creationId xmlns:a16="http://schemas.microsoft.com/office/drawing/2014/main" id="{4A90E524-5AC6-BBC7-D225-37230AD605D7}"/>
                      </a:ext>
                    </a:extLst>
                  </p:cNvPr>
                  <p:cNvSpPr/>
                  <p:nvPr/>
                </p:nvSpPr>
                <p:spPr>
                  <a:xfrm>
                    <a:off x="19437188" y="12110033"/>
                    <a:ext cx="22079" cy="5696"/>
                  </a:xfrm>
                  <a:custGeom>
                    <a:avLst/>
                    <a:gdLst>
                      <a:gd name="connsiteX0" fmla="*/ 21228 w 22079"/>
                      <a:gd name="connsiteY0" fmla="*/ 172 h 5696"/>
                      <a:gd name="connsiteX1" fmla="*/ 246 w 22079"/>
                      <a:gd name="connsiteY1" fmla="*/ 5349 h 5696"/>
                      <a:gd name="connsiteX2" fmla="*/ 21228 w 22079"/>
                      <a:gd name="connsiteY2" fmla="*/ 172 h 5696"/>
                    </a:gdLst>
                    <a:ahLst/>
                    <a:cxnLst>
                      <a:cxn ang="0">
                        <a:pos x="connsiteX0" y="connsiteY0"/>
                      </a:cxn>
                      <a:cxn ang="0">
                        <a:pos x="connsiteX1" y="connsiteY1"/>
                      </a:cxn>
                      <a:cxn ang="0">
                        <a:pos x="connsiteX2" y="connsiteY2"/>
                      </a:cxn>
                    </a:cxnLst>
                    <a:rect l="l" t="t" r="r" b="b"/>
                    <a:pathLst>
                      <a:path w="22079" h="5696">
                        <a:moveTo>
                          <a:pt x="21228" y="172"/>
                        </a:moveTo>
                        <a:cubicBezTo>
                          <a:pt x="14962" y="1807"/>
                          <a:pt x="5287" y="4395"/>
                          <a:pt x="246" y="5349"/>
                        </a:cubicBezTo>
                        <a:cubicBezTo>
                          <a:pt x="-3024" y="7530"/>
                          <a:pt x="27495" y="-1327"/>
                          <a:pt x="21228" y="172"/>
                        </a:cubicBezTo>
                        <a:close/>
                      </a:path>
                    </a:pathLst>
                  </a:custGeom>
                  <a:solidFill>
                    <a:srgbClr val="FFFFFF"/>
                  </a:solidFill>
                  <a:ln w="0" cap="flat">
                    <a:noFill/>
                    <a:prstDash val="solid"/>
                    <a:miter/>
                  </a:ln>
                </p:spPr>
                <p:txBody>
                  <a:bodyPr rtlCol="0" anchor="ctr"/>
                  <a:lstStyle/>
                  <a:p>
                    <a:endParaRPr lang="en-US"/>
                  </a:p>
                </p:txBody>
              </p:sp>
              <p:sp>
                <p:nvSpPr>
                  <p:cNvPr id="1371" name="Freeform: Shape 1370">
                    <a:extLst>
                      <a:ext uri="{FF2B5EF4-FFF2-40B4-BE49-F238E27FC236}">
                        <a16:creationId xmlns:a16="http://schemas.microsoft.com/office/drawing/2014/main" id="{50EEE10D-BC50-2E5A-A574-4EE1B48DAA9A}"/>
                      </a:ext>
                    </a:extLst>
                  </p:cNvPr>
                  <p:cNvSpPr/>
                  <p:nvPr/>
                </p:nvSpPr>
                <p:spPr>
                  <a:xfrm>
                    <a:off x="19504604" y="12012926"/>
                    <a:ext cx="15532" cy="20708"/>
                  </a:xfrm>
                  <a:custGeom>
                    <a:avLst/>
                    <a:gdLst>
                      <a:gd name="connsiteX0" fmla="*/ 0 w 15532"/>
                      <a:gd name="connsiteY0" fmla="*/ 20709 h 20708"/>
                      <a:gd name="connsiteX1" fmla="*/ 15532 w 15532"/>
                      <a:gd name="connsiteY1" fmla="*/ 0 h 20708"/>
                      <a:gd name="connsiteX2" fmla="*/ 0 w 15532"/>
                      <a:gd name="connsiteY2" fmla="*/ 20709 h 20708"/>
                    </a:gdLst>
                    <a:ahLst/>
                    <a:cxnLst>
                      <a:cxn ang="0">
                        <a:pos x="connsiteX0" y="connsiteY0"/>
                      </a:cxn>
                      <a:cxn ang="0">
                        <a:pos x="connsiteX1" y="connsiteY1"/>
                      </a:cxn>
                      <a:cxn ang="0">
                        <a:pos x="connsiteX2" y="connsiteY2"/>
                      </a:cxn>
                    </a:cxnLst>
                    <a:rect l="l" t="t" r="r" b="b"/>
                    <a:pathLst>
                      <a:path w="15532" h="20708">
                        <a:moveTo>
                          <a:pt x="0" y="20709"/>
                        </a:moveTo>
                        <a:cubicBezTo>
                          <a:pt x="2861" y="17985"/>
                          <a:pt x="11444" y="5449"/>
                          <a:pt x="15532" y="0"/>
                        </a:cubicBezTo>
                        <a:cubicBezTo>
                          <a:pt x="10491" y="7221"/>
                          <a:pt x="1635" y="14987"/>
                          <a:pt x="0" y="20709"/>
                        </a:cubicBezTo>
                        <a:close/>
                      </a:path>
                    </a:pathLst>
                  </a:custGeom>
                  <a:solidFill>
                    <a:srgbClr val="FFFFFF"/>
                  </a:solidFill>
                  <a:ln w="0" cap="flat">
                    <a:noFill/>
                    <a:prstDash val="solid"/>
                    <a:miter/>
                  </a:ln>
                </p:spPr>
                <p:txBody>
                  <a:bodyPr rtlCol="0" anchor="ctr"/>
                  <a:lstStyle/>
                  <a:p>
                    <a:endParaRPr lang="en-US"/>
                  </a:p>
                </p:txBody>
              </p:sp>
              <p:sp>
                <p:nvSpPr>
                  <p:cNvPr id="1372" name="Freeform: Shape 1371">
                    <a:extLst>
                      <a:ext uri="{FF2B5EF4-FFF2-40B4-BE49-F238E27FC236}">
                        <a16:creationId xmlns:a16="http://schemas.microsoft.com/office/drawing/2014/main" id="{6867535E-8D9F-CA55-3EA7-7244AAC5ED62}"/>
                      </a:ext>
                    </a:extLst>
                  </p:cNvPr>
                  <p:cNvSpPr/>
                  <p:nvPr/>
                </p:nvSpPr>
                <p:spPr>
                  <a:xfrm>
                    <a:off x="19538120" y="12065925"/>
                    <a:ext cx="22753" cy="11265"/>
                  </a:xfrm>
                  <a:custGeom>
                    <a:avLst/>
                    <a:gdLst>
                      <a:gd name="connsiteX0" fmla="*/ 22617 w 22753"/>
                      <a:gd name="connsiteY0" fmla="*/ 0 h 11265"/>
                      <a:gd name="connsiteX1" fmla="*/ 10355 w 22753"/>
                      <a:gd name="connsiteY1" fmla="*/ 4633 h 11265"/>
                      <a:gd name="connsiteX2" fmla="*/ 0 w 22753"/>
                      <a:gd name="connsiteY2" fmla="*/ 11172 h 11265"/>
                      <a:gd name="connsiteX3" fmla="*/ 4632 w 22753"/>
                      <a:gd name="connsiteY3" fmla="*/ 9674 h 11265"/>
                      <a:gd name="connsiteX4" fmla="*/ 22754 w 22753"/>
                      <a:gd name="connsiteY4" fmla="*/ 0 h 112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53" h="11265">
                        <a:moveTo>
                          <a:pt x="22617" y="0"/>
                        </a:moveTo>
                        <a:cubicBezTo>
                          <a:pt x="15805" y="3952"/>
                          <a:pt x="5859" y="8039"/>
                          <a:pt x="10355" y="4633"/>
                        </a:cubicBezTo>
                        <a:cubicBezTo>
                          <a:pt x="5859" y="7085"/>
                          <a:pt x="136" y="10491"/>
                          <a:pt x="0" y="11172"/>
                        </a:cubicBezTo>
                        <a:cubicBezTo>
                          <a:pt x="0" y="11445"/>
                          <a:pt x="1091" y="11172"/>
                          <a:pt x="4632" y="9674"/>
                        </a:cubicBezTo>
                        <a:cubicBezTo>
                          <a:pt x="8038" y="8447"/>
                          <a:pt x="13897" y="5450"/>
                          <a:pt x="22754" y="0"/>
                        </a:cubicBezTo>
                        <a:close/>
                      </a:path>
                    </a:pathLst>
                  </a:custGeom>
                  <a:solidFill>
                    <a:srgbClr val="FFFFFF"/>
                  </a:solidFill>
                  <a:ln w="0" cap="flat">
                    <a:noFill/>
                    <a:prstDash val="solid"/>
                    <a:miter/>
                  </a:ln>
                </p:spPr>
                <p:txBody>
                  <a:bodyPr rtlCol="0" anchor="ctr"/>
                  <a:lstStyle/>
                  <a:p>
                    <a:endParaRPr lang="en-US"/>
                  </a:p>
                </p:txBody>
              </p:sp>
              <p:sp>
                <p:nvSpPr>
                  <p:cNvPr id="1373" name="Freeform: Shape 1372">
                    <a:extLst>
                      <a:ext uri="{FF2B5EF4-FFF2-40B4-BE49-F238E27FC236}">
                        <a16:creationId xmlns:a16="http://schemas.microsoft.com/office/drawing/2014/main" id="{CD5C7E27-3195-2640-E292-92D379CBBAA0}"/>
                      </a:ext>
                    </a:extLst>
                  </p:cNvPr>
                  <p:cNvSpPr/>
                  <p:nvPr/>
                </p:nvSpPr>
                <p:spPr>
                  <a:xfrm>
                    <a:off x="19474901" y="12055026"/>
                    <a:ext cx="11989" cy="15259"/>
                  </a:xfrm>
                  <a:custGeom>
                    <a:avLst/>
                    <a:gdLst>
                      <a:gd name="connsiteX0" fmla="*/ 0 w 11989"/>
                      <a:gd name="connsiteY0" fmla="*/ 15259 h 15259"/>
                      <a:gd name="connsiteX1" fmla="*/ 3406 w 11989"/>
                      <a:gd name="connsiteY1" fmla="*/ 11853 h 15259"/>
                      <a:gd name="connsiteX2" fmla="*/ 4088 w 11989"/>
                      <a:gd name="connsiteY2" fmla="*/ 10899 h 15259"/>
                      <a:gd name="connsiteX3" fmla="*/ 11990 w 11989"/>
                      <a:gd name="connsiteY3" fmla="*/ 0 h 15259"/>
                      <a:gd name="connsiteX4" fmla="*/ 2590 w 11989"/>
                      <a:gd name="connsiteY4" fmla="*/ 11990 h 15259"/>
                      <a:gd name="connsiteX5" fmla="*/ 0 w 11989"/>
                      <a:gd name="connsiteY5" fmla="*/ 15259 h 152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989" h="15259">
                        <a:moveTo>
                          <a:pt x="0" y="15259"/>
                        </a:moveTo>
                        <a:lnTo>
                          <a:pt x="3406" y="11853"/>
                        </a:lnTo>
                        <a:lnTo>
                          <a:pt x="4088" y="10899"/>
                        </a:lnTo>
                        <a:cubicBezTo>
                          <a:pt x="6676" y="7630"/>
                          <a:pt x="9129" y="3815"/>
                          <a:pt x="11990" y="0"/>
                        </a:cubicBezTo>
                        <a:cubicBezTo>
                          <a:pt x="8720" y="4087"/>
                          <a:pt x="5723" y="8311"/>
                          <a:pt x="2590" y="11990"/>
                        </a:cubicBezTo>
                        <a:lnTo>
                          <a:pt x="0" y="15259"/>
                        </a:lnTo>
                        <a:close/>
                      </a:path>
                    </a:pathLst>
                  </a:custGeom>
                  <a:solidFill>
                    <a:srgbClr val="FFFFFF"/>
                  </a:solidFill>
                  <a:ln w="0" cap="flat">
                    <a:noFill/>
                    <a:prstDash val="solid"/>
                    <a:miter/>
                  </a:ln>
                </p:spPr>
                <p:txBody>
                  <a:bodyPr rtlCol="0" anchor="ctr"/>
                  <a:lstStyle/>
                  <a:p>
                    <a:endParaRPr lang="en-US"/>
                  </a:p>
                </p:txBody>
              </p:sp>
              <p:sp>
                <p:nvSpPr>
                  <p:cNvPr id="1374" name="Freeform: Shape 1373">
                    <a:extLst>
                      <a:ext uri="{FF2B5EF4-FFF2-40B4-BE49-F238E27FC236}">
                        <a16:creationId xmlns:a16="http://schemas.microsoft.com/office/drawing/2014/main" id="{00FA8E5F-AA49-8D6E-453C-7B58B7C367BC}"/>
                      </a:ext>
                    </a:extLst>
                  </p:cNvPr>
                  <p:cNvSpPr/>
                  <p:nvPr/>
                </p:nvSpPr>
                <p:spPr>
                  <a:xfrm>
                    <a:off x="19525892" y="12015934"/>
                    <a:ext cx="12256" cy="11979"/>
                  </a:xfrm>
                  <a:custGeom>
                    <a:avLst/>
                    <a:gdLst>
                      <a:gd name="connsiteX0" fmla="*/ 11954 w 12256"/>
                      <a:gd name="connsiteY0" fmla="*/ 1353 h 11979"/>
                      <a:gd name="connsiteX1" fmla="*/ 7595 w 12256"/>
                      <a:gd name="connsiteY1" fmla="*/ 3260 h 11979"/>
                      <a:gd name="connsiteX2" fmla="*/ 6369 w 12256"/>
                      <a:gd name="connsiteY2" fmla="*/ 1080 h 11979"/>
                      <a:gd name="connsiteX3" fmla="*/ 1328 w 12256"/>
                      <a:gd name="connsiteY3" fmla="*/ 8982 h 11979"/>
                      <a:gd name="connsiteX4" fmla="*/ 919 w 12256"/>
                      <a:gd name="connsiteY4" fmla="*/ 11979 h 11979"/>
                      <a:gd name="connsiteX5" fmla="*/ 11954 w 12256"/>
                      <a:gd name="connsiteY5" fmla="*/ 1353 h 11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256" h="11979">
                        <a:moveTo>
                          <a:pt x="11954" y="1353"/>
                        </a:moveTo>
                        <a:cubicBezTo>
                          <a:pt x="13182" y="-1509"/>
                          <a:pt x="10456" y="671"/>
                          <a:pt x="7595" y="3260"/>
                        </a:cubicBezTo>
                        <a:cubicBezTo>
                          <a:pt x="4871" y="5712"/>
                          <a:pt x="2009" y="8301"/>
                          <a:pt x="6369" y="1080"/>
                        </a:cubicBezTo>
                        <a:cubicBezTo>
                          <a:pt x="-1534" y="10889"/>
                          <a:pt x="-579" y="10481"/>
                          <a:pt x="1328" y="8982"/>
                        </a:cubicBezTo>
                        <a:cubicBezTo>
                          <a:pt x="3100" y="7619"/>
                          <a:pt x="5551" y="5848"/>
                          <a:pt x="919" y="11979"/>
                        </a:cubicBezTo>
                        <a:cubicBezTo>
                          <a:pt x="7186" y="4077"/>
                          <a:pt x="11683" y="807"/>
                          <a:pt x="11954" y="1353"/>
                        </a:cubicBezTo>
                        <a:close/>
                      </a:path>
                    </a:pathLst>
                  </a:custGeom>
                  <a:solidFill>
                    <a:srgbClr val="FFFFFF"/>
                  </a:solidFill>
                  <a:ln w="0" cap="flat">
                    <a:noFill/>
                    <a:prstDash val="solid"/>
                    <a:miter/>
                  </a:ln>
                </p:spPr>
                <p:txBody>
                  <a:bodyPr rtlCol="0" anchor="ctr"/>
                  <a:lstStyle/>
                  <a:p>
                    <a:endParaRPr lang="en-US"/>
                  </a:p>
                </p:txBody>
              </p:sp>
              <p:sp>
                <p:nvSpPr>
                  <p:cNvPr id="1375" name="Freeform: Shape 1374">
                    <a:extLst>
                      <a:ext uri="{FF2B5EF4-FFF2-40B4-BE49-F238E27FC236}">
                        <a16:creationId xmlns:a16="http://schemas.microsoft.com/office/drawing/2014/main" id="{2DD24D61-FE50-3F1D-D3A1-02E06689C549}"/>
                      </a:ext>
                    </a:extLst>
                  </p:cNvPr>
                  <p:cNvSpPr/>
                  <p:nvPr/>
                </p:nvSpPr>
                <p:spPr>
                  <a:xfrm>
                    <a:off x="19523815" y="12027913"/>
                    <a:ext cx="2860" cy="3406"/>
                  </a:xfrm>
                  <a:custGeom>
                    <a:avLst/>
                    <a:gdLst>
                      <a:gd name="connsiteX0" fmla="*/ 2861 w 2860"/>
                      <a:gd name="connsiteY0" fmla="*/ 0 h 3406"/>
                      <a:gd name="connsiteX1" fmla="*/ 0 w 2860"/>
                      <a:gd name="connsiteY1" fmla="*/ 3406 h 3406"/>
                      <a:gd name="connsiteX2" fmla="*/ 2861 w 2860"/>
                      <a:gd name="connsiteY2" fmla="*/ 0 h 3406"/>
                    </a:gdLst>
                    <a:ahLst/>
                    <a:cxnLst>
                      <a:cxn ang="0">
                        <a:pos x="connsiteX0" y="connsiteY0"/>
                      </a:cxn>
                      <a:cxn ang="0">
                        <a:pos x="connsiteX1" y="connsiteY1"/>
                      </a:cxn>
                      <a:cxn ang="0">
                        <a:pos x="connsiteX2" y="connsiteY2"/>
                      </a:cxn>
                    </a:cxnLst>
                    <a:rect l="l" t="t" r="r" b="b"/>
                    <a:pathLst>
                      <a:path w="2860" h="3406">
                        <a:moveTo>
                          <a:pt x="2861" y="0"/>
                        </a:moveTo>
                        <a:cubicBezTo>
                          <a:pt x="1906" y="1090"/>
                          <a:pt x="1089" y="2180"/>
                          <a:pt x="0" y="3406"/>
                        </a:cubicBezTo>
                        <a:cubicBezTo>
                          <a:pt x="1089" y="2044"/>
                          <a:pt x="2042" y="954"/>
                          <a:pt x="2861" y="0"/>
                        </a:cubicBezTo>
                        <a:close/>
                      </a:path>
                    </a:pathLst>
                  </a:custGeom>
                  <a:solidFill>
                    <a:srgbClr val="FFFFFF"/>
                  </a:solidFill>
                  <a:ln w="0" cap="flat">
                    <a:noFill/>
                    <a:prstDash val="solid"/>
                    <a:miter/>
                  </a:ln>
                </p:spPr>
                <p:txBody>
                  <a:bodyPr rtlCol="0" anchor="ctr"/>
                  <a:lstStyle/>
                  <a:p>
                    <a:endParaRPr lang="en-US"/>
                  </a:p>
                </p:txBody>
              </p:sp>
              <p:sp>
                <p:nvSpPr>
                  <p:cNvPr id="1376" name="Freeform: Shape 1375">
                    <a:extLst>
                      <a:ext uri="{FF2B5EF4-FFF2-40B4-BE49-F238E27FC236}">
                        <a16:creationId xmlns:a16="http://schemas.microsoft.com/office/drawing/2014/main" id="{8F594C2B-2F1D-ABD0-76C8-A91A67B44B62}"/>
                      </a:ext>
                    </a:extLst>
                  </p:cNvPr>
                  <p:cNvSpPr/>
                  <p:nvPr/>
                </p:nvSpPr>
                <p:spPr>
                  <a:xfrm>
                    <a:off x="19636761" y="11976140"/>
                    <a:ext cx="4224" cy="4631"/>
                  </a:xfrm>
                  <a:custGeom>
                    <a:avLst/>
                    <a:gdLst>
                      <a:gd name="connsiteX0" fmla="*/ 4224 w 4224"/>
                      <a:gd name="connsiteY0" fmla="*/ 0 h 4631"/>
                      <a:gd name="connsiteX1" fmla="*/ 0 w 4224"/>
                      <a:gd name="connsiteY1" fmla="*/ 4632 h 4631"/>
                      <a:gd name="connsiteX2" fmla="*/ 4224 w 4224"/>
                      <a:gd name="connsiteY2" fmla="*/ 0 h 4631"/>
                    </a:gdLst>
                    <a:ahLst/>
                    <a:cxnLst>
                      <a:cxn ang="0">
                        <a:pos x="connsiteX0" y="connsiteY0"/>
                      </a:cxn>
                      <a:cxn ang="0">
                        <a:pos x="connsiteX1" y="connsiteY1"/>
                      </a:cxn>
                      <a:cxn ang="0">
                        <a:pos x="connsiteX2" y="connsiteY2"/>
                      </a:cxn>
                    </a:cxnLst>
                    <a:rect l="l" t="t" r="r" b="b"/>
                    <a:pathLst>
                      <a:path w="4224" h="4631">
                        <a:moveTo>
                          <a:pt x="4224" y="0"/>
                        </a:moveTo>
                        <a:cubicBezTo>
                          <a:pt x="2453" y="1908"/>
                          <a:pt x="1227" y="3270"/>
                          <a:pt x="0" y="4632"/>
                        </a:cubicBezTo>
                        <a:cubicBezTo>
                          <a:pt x="1499" y="3133"/>
                          <a:pt x="2862" y="1635"/>
                          <a:pt x="4224" y="0"/>
                        </a:cubicBezTo>
                        <a:close/>
                      </a:path>
                    </a:pathLst>
                  </a:custGeom>
                  <a:solidFill>
                    <a:srgbClr val="FFFFFF"/>
                  </a:solidFill>
                  <a:ln w="0" cap="flat">
                    <a:noFill/>
                    <a:prstDash val="solid"/>
                    <a:miter/>
                  </a:ln>
                </p:spPr>
                <p:txBody>
                  <a:bodyPr rtlCol="0" anchor="ctr"/>
                  <a:lstStyle/>
                  <a:p>
                    <a:endParaRPr lang="en-US"/>
                  </a:p>
                </p:txBody>
              </p:sp>
              <p:sp>
                <p:nvSpPr>
                  <p:cNvPr id="1377" name="Freeform: Shape 1376">
                    <a:extLst>
                      <a:ext uri="{FF2B5EF4-FFF2-40B4-BE49-F238E27FC236}">
                        <a16:creationId xmlns:a16="http://schemas.microsoft.com/office/drawing/2014/main" id="{116FF317-8EC6-474B-9899-34FEC672EFE9}"/>
                      </a:ext>
                    </a:extLst>
                  </p:cNvPr>
                  <p:cNvSpPr/>
                  <p:nvPr/>
                </p:nvSpPr>
                <p:spPr>
                  <a:xfrm>
                    <a:off x="19514413" y="12031183"/>
                    <a:ext cx="32574" cy="17439"/>
                  </a:xfrm>
                  <a:custGeom>
                    <a:avLst/>
                    <a:gdLst>
                      <a:gd name="connsiteX0" fmla="*/ 17576 w 32574"/>
                      <a:gd name="connsiteY0" fmla="*/ 8311 h 17439"/>
                      <a:gd name="connsiteX1" fmla="*/ 0 w 32574"/>
                      <a:gd name="connsiteY1" fmla="*/ 17440 h 17439"/>
                      <a:gd name="connsiteX2" fmla="*/ 32563 w 32574"/>
                      <a:gd name="connsiteY2" fmla="*/ 0 h 17439"/>
                      <a:gd name="connsiteX3" fmla="*/ 15532 w 32574"/>
                      <a:gd name="connsiteY3" fmla="*/ 8856 h 17439"/>
                      <a:gd name="connsiteX4" fmla="*/ 17713 w 32574"/>
                      <a:gd name="connsiteY4" fmla="*/ 8447 h 17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74" h="17439">
                        <a:moveTo>
                          <a:pt x="17576" y="8311"/>
                        </a:moveTo>
                        <a:cubicBezTo>
                          <a:pt x="12535" y="11309"/>
                          <a:pt x="6540" y="14306"/>
                          <a:pt x="0" y="17440"/>
                        </a:cubicBezTo>
                        <a:cubicBezTo>
                          <a:pt x="13488" y="11853"/>
                          <a:pt x="33108" y="2725"/>
                          <a:pt x="32563" y="0"/>
                        </a:cubicBezTo>
                        <a:cubicBezTo>
                          <a:pt x="27522" y="2180"/>
                          <a:pt x="20573" y="5722"/>
                          <a:pt x="15532" y="8856"/>
                        </a:cubicBezTo>
                        <a:lnTo>
                          <a:pt x="17713" y="8447"/>
                        </a:lnTo>
                        <a:close/>
                      </a:path>
                    </a:pathLst>
                  </a:custGeom>
                  <a:solidFill>
                    <a:srgbClr val="FFFFFF"/>
                  </a:solidFill>
                  <a:ln w="0" cap="flat">
                    <a:noFill/>
                    <a:prstDash val="solid"/>
                    <a:miter/>
                  </a:ln>
                </p:spPr>
                <p:txBody>
                  <a:bodyPr rtlCol="0" anchor="ctr"/>
                  <a:lstStyle/>
                  <a:p>
                    <a:endParaRPr lang="en-US"/>
                  </a:p>
                </p:txBody>
              </p:sp>
              <p:sp>
                <p:nvSpPr>
                  <p:cNvPr id="1378" name="Freeform: Shape 1377">
                    <a:extLst>
                      <a:ext uri="{FF2B5EF4-FFF2-40B4-BE49-F238E27FC236}">
                        <a16:creationId xmlns:a16="http://schemas.microsoft.com/office/drawing/2014/main" id="{92B3CC7A-2D55-EA45-4C80-AD4AB8A84714}"/>
                      </a:ext>
                    </a:extLst>
                  </p:cNvPr>
                  <p:cNvSpPr/>
                  <p:nvPr/>
                </p:nvSpPr>
                <p:spPr>
                  <a:xfrm>
                    <a:off x="19758293" y="11871368"/>
                    <a:ext cx="8719" cy="13486"/>
                  </a:xfrm>
                  <a:custGeom>
                    <a:avLst/>
                    <a:gdLst>
                      <a:gd name="connsiteX0" fmla="*/ 5994 w 8719"/>
                      <a:gd name="connsiteY0" fmla="*/ 2451 h 13486"/>
                      <a:gd name="connsiteX1" fmla="*/ 0 w 8719"/>
                      <a:gd name="connsiteY1" fmla="*/ 13487 h 13486"/>
                      <a:gd name="connsiteX2" fmla="*/ 8720 w 8719"/>
                      <a:gd name="connsiteY2" fmla="*/ 407 h 13486"/>
                      <a:gd name="connsiteX3" fmla="*/ 6130 w 8719"/>
                      <a:gd name="connsiteY3" fmla="*/ 2451 h 13486"/>
                    </a:gdLst>
                    <a:ahLst/>
                    <a:cxnLst>
                      <a:cxn ang="0">
                        <a:pos x="connsiteX0" y="connsiteY0"/>
                      </a:cxn>
                      <a:cxn ang="0">
                        <a:pos x="connsiteX1" y="connsiteY1"/>
                      </a:cxn>
                      <a:cxn ang="0">
                        <a:pos x="connsiteX2" y="connsiteY2"/>
                      </a:cxn>
                      <a:cxn ang="0">
                        <a:pos x="connsiteX3" y="connsiteY3"/>
                      </a:cxn>
                    </a:cxnLst>
                    <a:rect l="l" t="t" r="r" b="b"/>
                    <a:pathLst>
                      <a:path w="8719" h="13486">
                        <a:moveTo>
                          <a:pt x="5994" y="2451"/>
                        </a:moveTo>
                        <a:lnTo>
                          <a:pt x="0" y="13487"/>
                        </a:lnTo>
                        <a:lnTo>
                          <a:pt x="8720" y="407"/>
                        </a:lnTo>
                        <a:cubicBezTo>
                          <a:pt x="5994" y="4086"/>
                          <a:pt x="8993" y="-3681"/>
                          <a:pt x="6130" y="2451"/>
                        </a:cubicBezTo>
                        <a:close/>
                      </a:path>
                    </a:pathLst>
                  </a:custGeom>
                  <a:solidFill>
                    <a:srgbClr val="FFFFFF"/>
                  </a:solidFill>
                  <a:ln w="0" cap="flat">
                    <a:noFill/>
                    <a:prstDash val="solid"/>
                    <a:miter/>
                  </a:ln>
                </p:spPr>
                <p:txBody>
                  <a:bodyPr rtlCol="0" anchor="ctr"/>
                  <a:lstStyle/>
                  <a:p>
                    <a:endParaRPr lang="en-US"/>
                  </a:p>
                </p:txBody>
              </p:sp>
              <p:sp>
                <p:nvSpPr>
                  <p:cNvPr id="1379" name="Freeform: Shape 1378">
                    <a:extLst>
                      <a:ext uri="{FF2B5EF4-FFF2-40B4-BE49-F238E27FC236}">
                        <a16:creationId xmlns:a16="http://schemas.microsoft.com/office/drawing/2014/main" id="{9FEE9AEE-04FA-3D59-A677-0E03611A4D2E}"/>
                      </a:ext>
                    </a:extLst>
                  </p:cNvPr>
                  <p:cNvSpPr/>
                  <p:nvPr/>
                </p:nvSpPr>
                <p:spPr>
                  <a:xfrm>
                    <a:off x="19767013" y="11869186"/>
                    <a:ext cx="1634" cy="2588"/>
                  </a:xfrm>
                  <a:custGeom>
                    <a:avLst/>
                    <a:gdLst>
                      <a:gd name="connsiteX0" fmla="*/ 1635 w 1634"/>
                      <a:gd name="connsiteY0" fmla="*/ 0 h 2588"/>
                      <a:gd name="connsiteX1" fmla="*/ 0 w 1634"/>
                      <a:gd name="connsiteY1" fmla="*/ 2589 h 2588"/>
                      <a:gd name="connsiteX2" fmla="*/ 1635 w 1634"/>
                      <a:gd name="connsiteY2" fmla="*/ 0 h 2588"/>
                    </a:gdLst>
                    <a:ahLst/>
                    <a:cxnLst>
                      <a:cxn ang="0">
                        <a:pos x="connsiteX0" y="connsiteY0"/>
                      </a:cxn>
                      <a:cxn ang="0">
                        <a:pos x="connsiteX1" y="connsiteY1"/>
                      </a:cxn>
                      <a:cxn ang="0">
                        <a:pos x="connsiteX2" y="connsiteY2"/>
                      </a:cxn>
                    </a:cxnLst>
                    <a:rect l="l" t="t" r="r" b="b"/>
                    <a:pathLst>
                      <a:path w="1634" h="2588">
                        <a:moveTo>
                          <a:pt x="1635" y="0"/>
                        </a:moveTo>
                        <a:lnTo>
                          <a:pt x="0" y="2589"/>
                        </a:lnTo>
                        <a:cubicBezTo>
                          <a:pt x="0" y="2589"/>
                          <a:pt x="953" y="1227"/>
                          <a:pt x="1635" y="0"/>
                        </a:cubicBezTo>
                        <a:close/>
                      </a:path>
                    </a:pathLst>
                  </a:custGeom>
                  <a:solidFill>
                    <a:srgbClr val="FFFFFF"/>
                  </a:solidFill>
                  <a:ln w="0" cap="flat">
                    <a:noFill/>
                    <a:prstDash val="solid"/>
                    <a:miter/>
                  </a:ln>
                </p:spPr>
                <p:txBody>
                  <a:bodyPr rtlCol="0" anchor="ctr"/>
                  <a:lstStyle/>
                  <a:p>
                    <a:endParaRPr lang="en-US"/>
                  </a:p>
                </p:txBody>
              </p:sp>
              <p:sp>
                <p:nvSpPr>
                  <p:cNvPr id="1380" name="Freeform: Shape 1379">
                    <a:extLst>
                      <a:ext uri="{FF2B5EF4-FFF2-40B4-BE49-F238E27FC236}">
                        <a16:creationId xmlns:a16="http://schemas.microsoft.com/office/drawing/2014/main" id="{C1A2D2CD-254F-ACA4-2126-685B487A4C0C}"/>
                      </a:ext>
                    </a:extLst>
                  </p:cNvPr>
                  <p:cNvSpPr/>
                  <p:nvPr/>
                </p:nvSpPr>
                <p:spPr>
                  <a:xfrm>
                    <a:off x="19582399" y="12010609"/>
                    <a:ext cx="19506" cy="14442"/>
                  </a:xfrm>
                  <a:custGeom>
                    <a:avLst/>
                    <a:gdLst>
                      <a:gd name="connsiteX0" fmla="*/ 19348 w 19506"/>
                      <a:gd name="connsiteY0" fmla="*/ 0 h 14442"/>
                      <a:gd name="connsiteX1" fmla="*/ 0 w 19506"/>
                      <a:gd name="connsiteY1" fmla="*/ 14442 h 14442"/>
                      <a:gd name="connsiteX2" fmla="*/ 19348 w 19506"/>
                      <a:gd name="connsiteY2" fmla="*/ 0 h 14442"/>
                    </a:gdLst>
                    <a:ahLst/>
                    <a:cxnLst>
                      <a:cxn ang="0">
                        <a:pos x="connsiteX0" y="connsiteY0"/>
                      </a:cxn>
                      <a:cxn ang="0">
                        <a:pos x="connsiteX1" y="connsiteY1"/>
                      </a:cxn>
                      <a:cxn ang="0">
                        <a:pos x="connsiteX2" y="connsiteY2"/>
                      </a:cxn>
                    </a:cxnLst>
                    <a:rect l="l" t="t" r="r" b="b"/>
                    <a:pathLst>
                      <a:path w="19506" h="14442">
                        <a:moveTo>
                          <a:pt x="19348" y="0"/>
                        </a:moveTo>
                        <a:cubicBezTo>
                          <a:pt x="12262" y="5450"/>
                          <a:pt x="6403" y="9401"/>
                          <a:pt x="0" y="14442"/>
                        </a:cubicBezTo>
                        <a:cubicBezTo>
                          <a:pt x="3133" y="12944"/>
                          <a:pt x="21392" y="136"/>
                          <a:pt x="19348" y="0"/>
                        </a:cubicBezTo>
                        <a:close/>
                      </a:path>
                    </a:pathLst>
                  </a:custGeom>
                  <a:solidFill>
                    <a:srgbClr val="FFFFFF"/>
                  </a:solidFill>
                  <a:ln w="0" cap="flat">
                    <a:noFill/>
                    <a:prstDash val="solid"/>
                    <a:miter/>
                  </a:ln>
                </p:spPr>
                <p:txBody>
                  <a:bodyPr rtlCol="0" anchor="ctr"/>
                  <a:lstStyle/>
                  <a:p>
                    <a:endParaRPr lang="en-US"/>
                  </a:p>
                </p:txBody>
              </p:sp>
              <p:sp>
                <p:nvSpPr>
                  <p:cNvPr id="1381" name="Freeform: Shape 1380">
                    <a:extLst>
                      <a:ext uri="{FF2B5EF4-FFF2-40B4-BE49-F238E27FC236}">
                        <a16:creationId xmlns:a16="http://schemas.microsoft.com/office/drawing/2014/main" id="{036D2AFF-54D9-7944-C148-0A9AAACAEC1B}"/>
                      </a:ext>
                    </a:extLst>
                  </p:cNvPr>
                  <p:cNvSpPr/>
                  <p:nvPr/>
                </p:nvSpPr>
                <p:spPr>
                  <a:xfrm>
                    <a:off x="19794126" y="11792344"/>
                    <a:ext cx="9129" cy="20708"/>
                  </a:xfrm>
                  <a:custGeom>
                    <a:avLst/>
                    <a:gdLst>
                      <a:gd name="connsiteX0" fmla="*/ 8174 w 9129"/>
                      <a:gd name="connsiteY0" fmla="*/ 1635 h 20708"/>
                      <a:gd name="connsiteX1" fmla="*/ 0 w 9129"/>
                      <a:gd name="connsiteY1" fmla="*/ 20709 h 20708"/>
                      <a:gd name="connsiteX2" fmla="*/ 9129 w 9129"/>
                      <a:gd name="connsiteY2" fmla="*/ 0 h 20708"/>
                      <a:gd name="connsiteX3" fmla="*/ 8174 w 9129"/>
                      <a:gd name="connsiteY3" fmla="*/ 1635 h 20708"/>
                    </a:gdLst>
                    <a:ahLst/>
                    <a:cxnLst>
                      <a:cxn ang="0">
                        <a:pos x="connsiteX0" y="connsiteY0"/>
                      </a:cxn>
                      <a:cxn ang="0">
                        <a:pos x="connsiteX1" y="connsiteY1"/>
                      </a:cxn>
                      <a:cxn ang="0">
                        <a:pos x="connsiteX2" y="connsiteY2"/>
                      </a:cxn>
                      <a:cxn ang="0">
                        <a:pos x="connsiteX3" y="connsiteY3"/>
                      </a:cxn>
                    </a:cxnLst>
                    <a:rect l="l" t="t" r="r" b="b"/>
                    <a:pathLst>
                      <a:path w="9129" h="20708">
                        <a:moveTo>
                          <a:pt x="8174" y="1635"/>
                        </a:moveTo>
                        <a:lnTo>
                          <a:pt x="0" y="20709"/>
                        </a:lnTo>
                        <a:lnTo>
                          <a:pt x="9129" y="0"/>
                        </a:lnTo>
                        <a:lnTo>
                          <a:pt x="8174" y="1635"/>
                        </a:lnTo>
                        <a:close/>
                      </a:path>
                    </a:pathLst>
                  </a:custGeom>
                  <a:solidFill>
                    <a:srgbClr val="FFFFFF"/>
                  </a:solidFill>
                  <a:ln w="0" cap="flat">
                    <a:noFill/>
                    <a:prstDash val="solid"/>
                    <a:miter/>
                  </a:ln>
                </p:spPr>
                <p:txBody>
                  <a:bodyPr rtlCol="0" anchor="ctr"/>
                  <a:lstStyle/>
                  <a:p>
                    <a:endParaRPr lang="en-US"/>
                  </a:p>
                </p:txBody>
              </p:sp>
              <p:sp>
                <p:nvSpPr>
                  <p:cNvPr id="1382" name="Freeform: Shape 1381">
                    <a:extLst>
                      <a:ext uri="{FF2B5EF4-FFF2-40B4-BE49-F238E27FC236}">
                        <a16:creationId xmlns:a16="http://schemas.microsoft.com/office/drawing/2014/main" id="{590A1D96-8C68-E38C-F299-1833AA83123C}"/>
                      </a:ext>
                    </a:extLst>
                  </p:cNvPr>
                  <p:cNvSpPr/>
                  <p:nvPr/>
                </p:nvSpPr>
                <p:spPr>
                  <a:xfrm>
                    <a:off x="19834590" y="11681713"/>
                    <a:ext cx="3406" cy="20708"/>
                  </a:xfrm>
                  <a:custGeom>
                    <a:avLst/>
                    <a:gdLst>
                      <a:gd name="connsiteX0" fmla="*/ 0 w 3406"/>
                      <a:gd name="connsiteY0" fmla="*/ 20709 h 20708"/>
                      <a:gd name="connsiteX1" fmla="*/ 1089 w 3406"/>
                      <a:gd name="connsiteY1" fmla="*/ 17303 h 20708"/>
                      <a:gd name="connsiteX2" fmla="*/ 3406 w 3406"/>
                      <a:gd name="connsiteY2" fmla="*/ 0 h 20708"/>
                      <a:gd name="connsiteX3" fmla="*/ 2453 w 3406"/>
                      <a:gd name="connsiteY3" fmla="*/ 3542 h 20708"/>
                      <a:gd name="connsiteX4" fmla="*/ 0 w 3406"/>
                      <a:gd name="connsiteY4" fmla="*/ 20709 h 207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06" h="20708">
                        <a:moveTo>
                          <a:pt x="0" y="20709"/>
                        </a:moveTo>
                        <a:lnTo>
                          <a:pt x="1089" y="17303"/>
                        </a:lnTo>
                        <a:cubicBezTo>
                          <a:pt x="1908" y="11581"/>
                          <a:pt x="2997" y="5858"/>
                          <a:pt x="3406" y="0"/>
                        </a:cubicBezTo>
                        <a:lnTo>
                          <a:pt x="2453" y="3542"/>
                        </a:lnTo>
                        <a:cubicBezTo>
                          <a:pt x="1908" y="9265"/>
                          <a:pt x="818" y="14987"/>
                          <a:pt x="0" y="20709"/>
                        </a:cubicBezTo>
                        <a:close/>
                      </a:path>
                    </a:pathLst>
                  </a:custGeom>
                  <a:solidFill>
                    <a:srgbClr val="FFFFFF"/>
                  </a:solidFill>
                  <a:ln w="0" cap="flat">
                    <a:noFill/>
                    <a:prstDash val="solid"/>
                    <a:miter/>
                  </a:ln>
                </p:spPr>
                <p:txBody>
                  <a:bodyPr rtlCol="0" anchor="ctr"/>
                  <a:lstStyle/>
                  <a:p>
                    <a:endParaRPr lang="en-US"/>
                  </a:p>
                </p:txBody>
              </p:sp>
              <p:sp>
                <p:nvSpPr>
                  <p:cNvPr id="1383" name="Freeform: Shape 1382">
                    <a:extLst>
                      <a:ext uri="{FF2B5EF4-FFF2-40B4-BE49-F238E27FC236}">
                        <a16:creationId xmlns:a16="http://schemas.microsoft.com/office/drawing/2014/main" id="{2F44F3B6-31A1-4A7E-41FA-D1F96463D3FA}"/>
                      </a:ext>
                    </a:extLst>
                  </p:cNvPr>
                  <p:cNvSpPr/>
                  <p:nvPr/>
                </p:nvSpPr>
                <p:spPr>
                  <a:xfrm>
                    <a:off x="19746400" y="11799565"/>
                    <a:ext cx="11892" cy="23071"/>
                  </a:xfrm>
                  <a:custGeom>
                    <a:avLst/>
                    <a:gdLst>
                      <a:gd name="connsiteX0" fmla="*/ 7668 w 11892"/>
                      <a:gd name="connsiteY0" fmla="*/ 3952 h 23071"/>
                      <a:gd name="connsiteX1" fmla="*/ 585 w 11892"/>
                      <a:gd name="connsiteY1" fmla="*/ 22617 h 23071"/>
                      <a:gd name="connsiteX2" fmla="*/ 11893 w 11892"/>
                      <a:gd name="connsiteY2" fmla="*/ 0 h 23071"/>
                      <a:gd name="connsiteX3" fmla="*/ 1811 w 11892"/>
                      <a:gd name="connsiteY3" fmla="*/ 19211 h 23071"/>
                      <a:gd name="connsiteX4" fmla="*/ 7668 w 11892"/>
                      <a:gd name="connsiteY4" fmla="*/ 4087 h 230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92" h="23071">
                        <a:moveTo>
                          <a:pt x="7668" y="3952"/>
                        </a:moveTo>
                        <a:cubicBezTo>
                          <a:pt x="1538" y="15396"/>
                          <a:pt x="-1323" y="25342"/>
                          <a:pt x="585" y="22617"/>
                        </a:cubicBezTo>
                        <a:lnTo>
                          <a:pt x="11893" y="0"/>
                        </a:lnTo>
                        <a:cubicBezTo>
                          <a:pt x="7532" y="5041"/>
                          <a:pt x="8759" y="6268"/>
                          <a:pt x="1811" y="19211"/>
                        </a:cubicBezTo>
                        <a:lnTo>
                          <a:pt x="7668" y="4087"/>
                        </a:lnTo>
                        <a:close/>
                      </a:path>
                    </a:pathLst>
                  </a:custGeom>
                  <a:solidFill>
                    <a:srgbClr val="FFFFFF"/>
                  </a:solidFill>
                  <a:ln w="0" cap="flat">
                    <a:noFill/>
                    <a:prstDash val="solid"/>
                    <a:miter/>
                  </a:ln>
                </p:spPr>
                <p:txBody>
                  <a:bodyPr rtlCol="0" anchor="ctr"/>
                  <a:lstStyle/>
                  <a:p>
                    <a:endParaRPr lang="en-US"/>
                  </a:p>
                </p:txBody>
              </p:sp>
              <p:sp>
                <p:nvSpPr>
                  <p:cNvPr id="1384" name="Freeform: Shape 1383">
                    <a:extLst>
                      <a:ext uri="{FF2B5EF4-FFF2-40B4-BE49-F238E27FC236}">
                        <a16:creationId xmlns:a16="http://schemas.microsoft.com/office/drawing/2014/main" id="{899A7D33-9CCE-78AC-2A56-CAC6A35E4645}"/>
                      </a:ext>
                    </a:extLst>
                  </p:cNvPr>
                  <p:cNvSpPr/>
                  <p:nvPr/>
                </p:nvSpPr>
                <p:spPr>
                  <a:xfrm>
                    <a:off x="19109627" y="11250631"/>
                    <a:ext cx="423314" cy="242653"/>
                  </a:xfrm>
                  <a:custGeom>
                    <a:avLst/>
                    <a:gdLst>
                      <a:gd name="connsiteX0" fmla="*/ 289522 w 423314"/>
                      <a:gd name="connsiteY0" fmla="*/ 12534 h 242653"/>
                      <a:gd name="connsiteX1" fmla="*/ 327670 w 423314"/>
                      <a:gd name="connsiteY1" fmla="*/ 7221 h 242653"/>
                      <a:gd name="connsiteX2" fmla="*/ 317724 w 423314"/>
                      <a:gd name="connsiteY2" fmla="*/ 9946 h 242653"/>
                      <a:gd name="connsiteX3" fmla="*/ 341431 w 423314"/>
                      <a:gd name="connsiteY3" fmla="*/ 4905 h 242653"/>
                      <a:gd name="connsiteX4" fmla="*/ 339389 w 423314"/>
                      <a:gd name="connsiteY4" fmla="*/ 7766 h 242653"/>
                      <a:gd name="connsiteX5" fmla="*/ 302056 w 423314"/>
                      <a:gd name="connsiteY5" fmla="*/ 14306 h 242653"/>
                      <a:gd name="connsiteX6" fmla="*/ 339252 w 423314"/>
                      <a:gd name="connsiteY6" fmla="*/ 9265 h 242653"/>
                      <a:gd name="connsiteX7" fmla="*/ 378218 w 423314"/>
                      <a:gd name="connsiteY7" fmla="*/ 8174 h 242653"/>
                      <a:gd name="connsiteX8" fmla="*/ 356283 w 423314"/>
                      <a:gd name="connsiteY8" fmla="*/ 6131 h 242653"/>
                      <a:gd name="connsiteX9" fmla="*/ 410645 w 423314"/>
                      <a:gd name="connsiteY9" fmla="*/ 8584 h 242653"/>
                      <a:gd name="connsiteX10" fmla="*/ 415550 w 423314"/>
                      <a:gd name="connsiteY10" fmla="*/ 6949 h 242653"/>
                      <a:gd name="connsiteX11" fmla="*/ 419636 w 423314"/>
                      <a:gd name="connsiteY11" fmla="*/ 7357 h 242653"/>
                      <a:gd name="connsiteX12" fmla="*/ 423315 w 423314"/>
                      <a:gd name="connsiteY12" fmla="*/ 7766 h 242653"/>
                      <a:gd name="connsiteX13" fmla="*/ 420591 w 423314"/>
                      <a:gd name="connsiteY13" fmla="*/ 7221 h 242653"/>
                      <a:gd name="connsiteX14" fmla="*/ 418410 w 423314"/>
                      <a:gd name="connsiteY14" fmla="*/ 5858 h 242653"/>
                      <a:gd name="connsiteX15" fmla="*/ 371270 w 423314"/>
                      <a:gd name="connsiteY15" fmla="*/ 0 h 242653"/>
                      <a:gd name="connsiteX16" fmla="*/ 352468 w 423314"/>
                      <a:gd name="connsiteY16" fmla="*/ 1635 h 242653"/>
                      <a:gd name="connsiteX17" fmla="*/ 312411 w 423314"/>
                      <a:gd name="connsiteY17" fmla="*/ 4905 h 242653"/>
                      <a:gd name="connsiteX18" fmla="*/ 294291 w 423314"/>
                      <a:gd name="connsiteY18" fmla="*/ 8311 h 242653"/>
                      <a:gd name="connsiteX19" fmla="*/ 287478 w 423314"/>
                      <a:gd name="connsiteY19" fmla="*/ 9809 h 242653"/>
                      <a:gd name="connsiteX20" fmla="*/ 298106 w 423314"/>
                      <a:gd name="connsiteY20" fmla="*/ 6131 h 242653"/>
                      <a:gd name="connsiteX21" fmla="*/ 263772 w 423314"/>
                      <a:gd name="connsiteY21" fmla="*/ 16213 h 242653"/>
                      <a:gd name="connsiteX22" fmla="*/ 203414 w 423314"/>
                      <a:gd name="connsiteY22" fmla="*/ 40193 h 242653"/>
                      <a:gd name="connsiteX23" fmla="*/ 198237 w 423314"/>
                      <a:gd name="connsiteY23" fmla="*/ 42099 h 242653"/>
                      <a:gd name="connsiteX24" fmla="*/ 196331 w 423314"/>
                      <a:gd name="connsiteY24" fmla="*/ 43599 h 242653"/>
                      <a:gd name="connsiteX25" fmla="*/ 0 w 423314"/>
                      <a:gd name="connsiteY25" fmla="*/ 242654 h 242653"/>
                      <a:gd name="connsiteX26" fmla="*/ 20573 w 423314"/>
                      <a:gd name="connsiteY26" fmla="*/ 207638 h 242653"/>
                      <a:gd name="connsiteX27" fmla="*/ 31745 w 423314"/>
                      <a:gd name="connsiteY27" fmla="*/ 194287 h 242653"/>
                      <a:gd name="connsiteX28" fmla="*/ 14987 w 423314"/>
                      <a:gd name="connsiteY28" fmla="*/ 221808 h 242653"/>
                      <a:gd name="connsiteX29" fmla="*/ 21526 w 423314"/>
                      <a:gd name="connsiteY29" fmla="*/ 216903 h 242653"/>
                      <a:gd name="connsiteX30" fmla="*/ 40874 w 423314"/>
                      <a:gd name="connsiteY30" fmla="*/ 184205 h 242653"/>
                      <a:gd name="connsiteX31" fmla="*/ 62536 w 423314"/>
                      <a:gd name="connsiteY31" fmla="*/ 153413 h 242653"/>
                      <a:gd name="connsiteX32" fmla="*/ 71120 w 423314"/>
                      <a:gd name="connsiteY32" fmla="*/ 146873 h 242653"/>
                      <a:gd name="connsiteX33" fmla="*/ 67577 w 423314"/>
                      <a:gd name="connsiteY33" fmla="*/ 151369 h 242653"/>
                      <a:gd name="connsiteX34" fmla="*/ 88833 w 423314"/>
                      <a:gd name="connsiteY34" fmla="*/ 129297 h 242653"/>
                      <a:gd name="connsiteX35" fmla="*/ 103001 w 423314"/>
                      <a:gd name="connsiteY35" fmla="*/ 114446 h 242653"/>
                      <a:gd name="connsiteX36" fmla="*/ 103819 w 423314"/>
                      <a:gd name="connsiteY36" fmla="*/ 116217 h 242653"/>
                      <a:gd name="connsiteX37" fmla="*/ 155321 w 423314"/>
                      <a:gd name="connsiteY37" fmla="*/ 74390 h 242653"/>
                      <a:gd name="connsiteX38" fmla="*/ 154639 w 423314"/>
                      <a:gd name="connsiteY38" fmla="*/ 75208 h 242653"/>
                      <a:gd name="connsiteX39" fmla="*/ 188700 w 423314"/>
                      <a:gd name="connsiteY39" fmla="*/ 53681 h 242653"/>
                      <a:gd name="connsiteX40" fmla="*/ 229165 w 423314"/>
                      <a:gd name="connsiteY40" fmla="*/ 34334 h 242653"/>
                      <a:gd name="connsiteX41" fmla="*/ 206140 w 423314"/>
                      <a:gd name="connsiteY41" fmla="*/ 46869 h 242653"/>
                      <a:gd name="connsiteX42" fmla="*/ 240474 w 423314"/>
                      <a:gd name="connsiteY42" fmla="*/ 30792 h 242653"/>
                      <a:gd name="connsiteX43" fmla="*/ 231072 w 423314"/>
                      <a:gd name="connsiteY43" fmla="*/ 36650 h 242653"/>
                      <a:gd name="connsiteX44" fmla="*/ 262682 w 423314"/>
                      <a:gd name="connsiteY44" fmla="*/ 23297 h 242653"/>
                      <a:gd name="connsiteX45" fmla="*/ 296335 w 423314"/>
                      <a:gd name="connsiteY45" fmla="*/ 12807 h 242653"/>
                      <a:gd name="connsiteX46" fmla="*/ 289931 w 423314"/>
                      <a:gd name="connsiteY46" fmla="*/ 11990 h 242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23314" h="242653">
                        <a:moveTo>
                          <a:pt x="289522" y="12534"/>
                        </a:moveTo>
                        <a:cubicBezTo>
                          <a:pt x="295380" y="9537"/>
                          <a:pt x="326035" y="5722"/>
                          <a:pt x="327670" y="7221"/>
                        </a:cubicBezTo>
                        <a:cubicBezTo>
                          <a:pt x="323584" y="7902"/>
                          <a:pt x="307370" y="10627"/>
                          <a:pt x="317724" y="9946"/>
                        </a:cubicBezTo>
                        <a:cubicBezTo>
                          <a:pt x="325491" y="7902"/>
                          <a:pt x="333529" y="6403"/>
                          <a:pt x="341431" y="4905"/>
                        </a:cubicBezTo>
                        <a:cubicBezTo>
                          <a:pt x="357509" y="5177"/>
                          <a:pt x="351377" y="6267"/>
                          <a:pt x="339389" y="7766"/>
                        </a:cubicBezTo>
                        <a:cubicBezTo>
                          <a:pt x="327399" y="9128"/>
                          <a:pt x="309686" y="12262"/>
                          <a:pt x="302056" y="14306"/>
                        </a:cubicBezTo>
                        <a:cubicBezTo>
                          <a:pt x="318134" y="11717"/>
                          <a:pt x="328488" y="10355"/>
                          <a:pt x="339252" y="9265"/>
                        </a:cubicBezTo>
                        <a:cubicBezTo>
                          <a:pt x="350015" y="8311"/>
                          <a:pt x="360915" y="7357"/>
                          <a:pt x="378218" y="8174"/>
                        </a:cubicBezTo>
                        <a:cubicBezTo>
                          <a:pt x="368136" y="7493"/>
                          <a:pt x="361595" y="6676"/>
                          <a:pt x="356283" y="6131"/>
                        </a:cubicBezTo>
                        <a:cubicBezTo>
                          <a:pt x="355056" y="3951"/>
                          <a:pt x="387482" y="4768"/>
                          <a:pt x="410645" y="8584"/>
                        </a:cubicBezTo>
                        <a:cubicBezTo>
                          <a:pt x="396066" y="5722"/>
                          <a:pt x="404649" y="5995"/>
                          <a:pt x="415550" y="6949"/>
                        </a:cubicBezTo>
                        <a:cubicBezTo>
                          <a:pt x="417457" y="7221"/>
                          <a:pt x="418683" y="7357"/>
                          <a:pt x="419636" y="7357"/>
                        </a:cubicBezTo>
                        <a:cubicBezTo>
                          <a:pt x="420863" y="7357"/>
                          <a:pt x="422089" y="7630"/>
                          <a:pt x="423315" y="7766"/>
                        </a:cubicBezTo>
                        <a:lnTo>
                          <a:pt x="420591" y="7221"/>
                        </a:lnTo>
                        <a:cubicBezTo>
                          <a:pt x="420591" y="7221"/>
                          <a:pt x="420318" y="6676"/>
                          <a:pt x="418410" y="5858"/>
                        </a:cubicBezTo>
                        <a:cubicBezTo>
                          <a:pt x="399063" y="2997"/>
                          <a:pt x="383940" y="408"/>
                          <a:pt x="371270" y="0"/>
                        </a:cubicBezTo>
                        <a:cubicBezTo>
                          <a:pt x="377400" y="1908"/>
                          <a:pt x="366638" y="1362"/>
                          <a:pt x="352468" y="1635"/>
                        </a:cubicBezTo>
                        <a:cubicBezTo>
                          <a:pt x="338161" y="1635"/>
                          <a:pt x="320314" y="3270"/>
                          <a:pt x="312411" y="4905"/>
                        </a:cubicBezTo>
                        <a:cubicBezTo>
                          <a:pt x="306280" y="5858"/>
                          <a:pt x="300285" y="7085"/>
                          <a:pt x="294291" y="8311"/>
                        </a:cubicBezTo>
                        <a:lnTo>
                          <a:pt x="287478" y="9809"/>
                        </a:lnTo>
                        <a:cubicBezTo>
                          <a:pt x="285980" y="9809"/>
                          <a:pt x="287887" y="8720"/>
                          <a:pt x="298106" y="6131"/>
                        </a:cubicBezTo>
                        <a:cubicBezTo>
                          <a:pt x="289522" y="7902"/>
                          <a:pt x="260638" y="15804"/>
                          <a:pt x="263772" y="16213"/>
                        </a:cubicBezTo>
                        <a:cubicBezTo>
                          <a:pt x="243198" y="22753"/>
                          <a:pt x="223034" y="30792"/>
                          <a:pt x="203414" y="40193"/>
                        </a:cubicBezTo>
                        <a:cubicBezTo>
                          <a:pt x="201506" y="41010"/>
                          <a:pt x="199600" y="41691"/>
                          <a:pt x="198237" y="42099"/>
                        </a:cubicBezTo>
                        <a:cubicBezTo>
                          <a:pt x="196331" y="43326"/>
                          <a:pt x="196058" y="43599"/>
                          <a:pt x="196331" y="43599"/>
                        </a:cubicBezTo>
                        <a:cubicBezTo>
                          <a:pt x="111448" y="85426"/>
                          <a:pt x="40601" y="156819"/>
                          <a:pt x="0" y="242654"/>
                        </a:cubicBezTo>
                        <a:cubicBezTo>
                          <a:pt x="6676" y="230255"/>
                          <a:pt x="12670" y="219765"/>
                          <a:pt x="20573" y="207638"/>
                        </a:cubicBezTo>
                        <a:cubicBezTo>
                          <a:pt x="11308" y="227258"/>
                          <a:pt x="32970" y="187611"/>
                          <a:pt x="31745" y="194287"/>
                        </a:cubicBezTo>
                        <a:cubicBezTo>
                          <a:pt x="26704" y="202597"/>
                          <a:pt x="19891" y="214995"/>
                          <a:pt x="14987" y="221808"/>
                        </a:cubicBezTo>
                        <a:cubicBezTo>
                          <a:pt x="14305" y="224942"/>
                          <a:pt x="21253" y="215132"/>
                          <a:pt x="21526" y="216903"/>
                        </a:cubicBezTo>
                        <a:cubicBezTo>
                          <a:pt x="30792" y="201916"/>
                          <a:pt x="35969" y="193196"/>
                          <a:pt x="40874" y="184205"/>
                        </a:cubicBezTo>
                        <a:cubicBezTo>
                          <a:pt x="45778" y="175348"/>
                          <a:pt x="51092" y="166628"/>
                          <a:pt x="62536" y="153413"/>
                        </a:cubicBezTo>
                        <a:cubicBezTo>
                          <a:pt x="62536" y="155320"/>
                          <a:pt x="56406" y="164040"/>
                          <a:pt x="71120" y="146873"/>
                        </a:cubicBezTo>
                        <a:lnTo>
                          <a:pt x="67577" y="151369"/>
                        </a:lnTo>
                        <a:cubicBezTo>
                          <a:pt x="78750" y="137063"/>
                          <a:pt x="84881" y="132976"/>
                          <a:pt x="88833" y="129297"/>
                        </a:cubicBezTo>
                        <a:cubicBezTo>
                          <a:pt x="92919" y="125755"/>
                          <a:pt x="95508" y="123166"/>
                          <a:pt x="103001" y="114446"/>
                        </a:cubicBezTo>
                        <a:lnTo>
                          <a:pt x="103819" y="116217"/>
                        </a:lnTo>
                        <a:cubicBezTo>
                          <a:pt x="114718" y="103819"/>
                          <a:pt x="140061" y="84200"/>
                          <a:pt x="155321" y="74390"/>
                        </a:cubicBezTo>
                        <a:lnTo>
                          <a:pt x="154639" y="75208"/>
                        </a:lnTo>
                        <a:cubicBezTo>
                          <a:pt x="175348" y="60630"/>
                          <a:pt x="181751" y="57495"/>
                          <a:pt x="188700" y="53681"/>
                        </a:cubicBezTo>
                        <a:cubicBezTo>
                          <a:pt x="195785" y="50138"/>
                          <a:pt x="203278" y="45778"/>
                          <a:pt x="229165" y="34334"/>
                        </a:cubicBezTo>
                        <a:cubicBezTo>
                          <a:pt x="221399" y="38285"/>
                          <a:pt x="213769" y="42509"/>
                          <a:pt x="206140" y="46869"/>
                        </a:cubicBezTo>
                        <a:cubicBezTo>
                          <a:pt x="224124" y="39375"/>
                          <a:pt x="227393" y="35696"/>
                          <a:pt x="240474" y="30792"/>
                        </a:cubicBezTo>
                        <a:cubicBezTo>
                          <a:pt x="239656" y="31473"/>
                          <a:pt x="243062" y="31473"/>
                          <a:pt x="231072" y="36650"/>
                        </a:cubicBezTo>
                        <a:cubicBezTo>
                          <a:pt x="241427" y="31881"/>
                          <a:pt x="251918" y="27386"/>
                          <a:pt x="262682" y="23297"/>
                        </a:cubicBezTo>
                        <a:cubicBezTo>
                          <a:pt x="273445" y="19210"/>
                          <a:pt x="285025" y="15532"/>
                          <a:pt x="296335" y="12807"/>
                        </a:cubicBezTo>
                        <a:cubicBezTo>
                          <a:pt x="312683" y="8311"/>
                          <a:pt x="292656" y="11990"/>
                          <a:pt x="289931" y="11990"/>
                        </a:cubicBezTo>
                        <a:close/>
                      </a:path>
                    </a:pathLst>
                  </a:custGeom>
                  <a:solidFill>
                    <a:srgbClr val="FFFFFF"/>
                  </a:solidFill>
                  <a:ln w="0" cap="flat">
                    <a:noFill/>
                    <a:prstDash val="solid"/>
                    <a:miter/>
                  </a:ln>
                </p:spPr>
                <p:txBody>
                  <a:bodyPr rtlCol="0" anchor="ctr"/>
                  <a:lstStyle/>
                  <a:p>
                    <a:endParaRPr lang="en-US"/>
                  </a:p>
                </p:txBody>
              </p:sp>
              <p:sp>
                <p:nvSpPr>
                  <p:cNvPr id="1385" name="Freeform: Shape 1384">
                    <a:extLst>
                      <a:ext uri="{FF2B5EF4-FFF2-40B4-BE49-F238E27FC236}">
                        <a16:creationId xmlns:a16="http://schemas.microsoft.com/office/drawing/2014/main" id="{70870769-0306-B8C7-80F1-9A744F3FA017}"/>
                      </a:ext>
                    </a:extLst>
                  </p:cNvPr>
                  <p:cNvSpPr/>
                  <p:nvPr/>
                </p:nvSpPr>
                <p:spPr>
                  <a:xfrm>
                    <a:off x="19487846" y="11258805"/>
                    <a:ext cx="12806" cy="953"/>
                  </a:xfrm>
                  <a:custGeom>
                    <a:avLst/>
                    <a:gdLst>
                      <a:gd name="connsiteX0" fmla="*/ 0 w 12806"/>
                      <a:gd name="connsiteY0" fmla="*/ 0 h 953"/>
                      <a:gd name="connsiteX1" fmla="*/ 12806 w 12806"/>
                      <a:gd name="connsiteY1" fmla="*/ 954 h 953"/>
                      <a:gd name="connsiteX2" fmla="*/ 0 w 12806"/>
                      <a:gd name="connsiteY2" fmla="*/ 0 h 953"/>
                    </a:gdLst>
                    <a:ahLst/>
                    <a:cxnLst>
                      <a:cxn ang="0">
                        <a:pos x="connsiteX0" y="connsiteY0"/>
                      </a:cxn>
                      <a:cxn ang="0">
                        <a:pos x="connsiteX1" y="connsiteY1"/>
                      </a:cxn>
                      <a:cxn ang="0">
                        <a:pos x="connsiteX2" y="connsiteY2"/>
                      </a:cxn>
                    </a:cxnLst>
                    <a:rect l="l" t="t" r="r" b="b"/>
                    <a:pathLst>
                      <a:path w="12806" h="953">
                        <a:moveTo>
                          <a:pt x="0" y="0"/>
                        </a:moveTo>
                        <a:cubicBezTo>
                          <a:pt x="3679" y="273"/>
                          <a:pt x="7902" y="681"/>
                          <a:pt x="12806" y="954"/>
                        </a:cubicBezTo>
                        <a:cubicBezTo>
                          <a:pt x="8038" y="409"/>
                          <a:pt x="3950" y="273"/>
                          <a:pt x="0" y="0"/>
                        </a:cubicBezTo>
                        <a:close/>
                      </a:path>
                    </a:pathLst>
                  </a:custGeom>
                  <a:solidFill>
                    <a:srgbClr val="FFFFFF"/>
                  </a:solidFill>
                  <a:ln w="0" cap="flat">
                    <a:noFill/>
                    <a:prstDash val="solid"/>
                    <a:miter/>
                  </a:ln>
                </p:spPr>
                <p:txBody>
                  <a:bodyPr rtlCol="0" anchor="ctr"/>
                  <a:lstStyle/>
                  <a:p>
                    <a:endParaRPr lang="en-US"/>
                  </a:p>
                </p:txBody>
              </p:sp>
              <p:sp>
                <p:nvSpPr>
                  <p:cNvPr id="1386" name="Freeform: Shape 1385">
                    <a:extLst>
                      <a:ext uri="{FF2B5EF4-FFF2-40B4-BE49-F238E27FC236}">
                        <a16:creationId xmlns:a16="http://schemas.microsoft.com/office/drawing/2014/main" id="{A44AC2A3-AAF0-F3CC-922C-C29A773214C4}"/>
                      </a:ext>
                    </a:extLst>
                  </p:cNvPr>
                  <p:cNvSpPr/>
                  <p:nvPr/>
                </p:nvSpPr>
                <p:spPr>
                  <a:xfrm>
                    <a:off x="19101180" y="11493285"/>
                    <a:ext cx="8174" cy="18256"/>
                  </a:xfrm>
                  <a:custGeom>
                    <a:avLst/>
                    <a:gdLst>
                      <a:gd name="connsiteX0" fmla="*/ 0 w 8174"/>
                      <a:gd name="connsiteY0" fmla="*/ 18256 h 18256"/>
                      <a:gd name="connsiteX1" fmla="*/ 8174 w 8174"/>
                      <a:gd name="connsiteY1" fmla="*/ 0 h 18256"/>
                      <a:gd name="connsiteX2" fmla="*/ 0 w 8174"/>
                      <a:gd name="connsiteY2" fmla="*/ 18256 h 18256"/>
                    </a:gdLst>
                    <a:ahLst/>
                    <a:cxnLst>
                      <a:cxn ang="0">
                        <a:pos x="connsiteX0" y="connsiteY0"/>
                      </a:cxn>
                      <a:cxn ang="0">
                        <a:pos x="connsiteX1" y="connsiteY1"/>
                      </a:cxn>
                      <a:cxn ang="0">
                        <a:pos x="connsiteX2" y="connsiteY2"/>
                      </a:cxn>
                    </a:cxnLst>
                    <a:rect l="l" t="t" r="r" b="b"/>
                    <a:pathLst>
                      <a:path w="8174" h="18256">
                        <a:moveTo>
                          <a:pt x="0" y="18256"/>
                        </a:moveTo>
                        <a:lnTo>
                          <a:pt x="8174" y="0"/>
                        </a:lnTo>
                        <a:cubicBezTo>
                          <a:pt x="5450" y="5586"/>
                          <a:pt x="2861" y="11444"/>
                          <a:pt x="0" y="18256"/>
                        </a:cubicBezTo>
                        <a:close/>
                      </a:path>
                    </a:pathLst>
                  </a:custGeom>
                  <a:solidFill>
                    <a:srgbClr val="FFFFFF"/>
                  </a:solidFill>
                  <a:ln w="0" cap="flat">
                    <a:noFill/>
                    <a:prstDash val="solid"/>
                    <a:miter/>
                  </a:ln>
                </p:spPr>
                <p:txBody>
                  <a:bodyPr rtlCol="0" anchor="ctr"/>
                  <a:lstStyle/>
                  <a:p>
                    <a:endParaRPr lang="en-US"/>
                  </a:p>
                </p:txBody>
              </p:sp>
              <p:sp>
                <p:nvSpPr>
                  <p:cNvPr id="1387" name="Freeform: Shape 1386">
                    <a:extLst>
                      <a:ext uri="{FF2B5EF4-FFF2-40B4-BE49-F238E27FC236}">
                        <a16:creationId xmlns:a16="http://schemas.microsoft.com/office/drawing/2014/main" id="{9663714D-7AFF-CA22-8C92-55F1FD0D99AD}"/>
                      </a:ext>
                    </a:extLst>
                  </p:cNvPr>
                  <p:cNvSpPr/>
                  <p:nvPr/>
                </p:nvSpPr>
                <p:spPr>
                  <a:xfrm>
                    <a:off x="19552354" y="11263302"/>
                    <a:ext cx="45578" cy="12534"/>
                  </a:xfrm>
                  <a:custGeom>
                    <a:avLst/>
                    <a:gdLst>
                      <a:gd name="connsiteX0" fmla="*/ 34270 w 45578"/>
                      <a:gd name="connsiteY0" fmla="*/ 10763 h 12534"/>
                      <a:gd name="connsiteX1" fmla="*/ 45578 w 45578"/>
                      <a:gd name="connsiteY1" fmla="*/ 12534 h 12534"/>
                      <a:gd name="connsiteX2" fmla="*/ 3751 w 45578"/>
                      <a:gd name="connsiteY2" fmla="*/ 0 h 12534"/>
                      <a:gd name="connsiteX3" fmla="*/ 72 w 45578"/>
                      <a:gd name="connsiteY3" fmla="*/ 1362 h 12534"/>
                      <a:gd name="connsiteX4" fmla="*/ 34270 w 45578"/>
                      <a:gd name="connsiteY4" fmla="*/ 10899 h 125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578" h="12534">
                        <a:moveTo>
                          <a:pt x="34270" y="10763"/>
                        </a:moveTo>
                        <a:cubicBezTo>
                          <a:pt x="23097" y="5995"/>
                          <a:pt x="43261" y="12398"/>
                          <a:pt x="45578" y="12534"/>
                        </a:cubicBezTo>
                        <a:cubicBezTo>
                          <a:pt x="31817" y="7766"/>
                          <a:pt x="17920" y="3406"/>
                          <a:pt x="3751" y="0"/>
                        </a:cubicBezTo>
                        <a:cubicBezTo>
                          <a:pt x="3751" y="681"/>
                          <a:pt x="-610" y="545"/>
                          <a:pt x="72" y="1362"/>
                        </a:cubicBezTo>
                        <a:cubicBezTo>
                          <a:pt x="11653" y="3951"/>
                          <a:pt x="22961" y="7221"/>
                          <a:pt x="34270" y="10899"/>
                        </a:cubicBezTo>
                        <a:close/>
                      </a:path>
                    </a:pathLst>
                  </a:custGeom>
                  <a:solidFill>
                    <a:srgbClr val="FFFFFF"/>
                  </a:solidFill>
                  <a:ln w="0" cap="flat">
                    <a:noFill/>
                    <a:prstDash val="solid"/>
                    <a:miter/>
                  </a:ln>
                </p:spPr>
                <p:txBody>
                  <a:bodyPr rtlCol="0" anchor="ctr"/>
                  <a:lstStyle/>
                  <a:p>
                    <a:endParaRPr lang="en-US"/>
                  </a:p>
                </p:txBody>
              </p:sp>
              <p:sp>
                <p:nvSpPr>
                  <p:cNvPr id="1388" name="Freeform: Shape 1387">
                    <a:extLst>
                      <a:ext uri="{FF2B5EF4-FFF2-40B4-BE49-F238E27FC236}">
                        <a16:creationId xmlns:a16="http://schemas.microsoft.com/office/drawing/2014/main" id="{CAD9703F-E387-2EF4-1C47-409333FBEBB0}"/>
                      </a:ext>
                    </a:extLst>
                  </p:cNvPr>
                  <p:cNvSpPr/>
                  <p:nvPr/>
                </p:nvSpPr>
                <p:spPr>
                  <a:xfrm>
                    <a:off x="19532806" y="11258261"/>
                    <a:ext cx="23299" cy="4904"/>
                  </a:xfrm>
                  <a:custGeom>
                    <a:avLst/>
                    <a:gdLst>
                      <a:gd name="connsiteX0" fmla="*/ 11309 w 23299"/>
                      <a:gd name="connsiteY0" fmla="*/ 817 h 4904"/>
                      <a:gd name="connsiteX1" fmla="*/ 0 w 23299"/>
                      <a:gd name="connsiteY1" fmla="*/ 0 h 4904"/>
                      <a:gd name="connsiteX2" fmla="*/ 23299 w 23299"/>
                      <a:gd name="connsiteY2" fmla="*/ 4905 h 4904"/>
                      <a:gd name="connsiteX3" fmla="*/ 11309 w 23299"/>
                      <a:gd name="connsiteY3" fmla="*/ 681 h 4904"/>
                    </a:gdLst>
                    <a:ahLst/>
                    <a:cxnLst>
                      <a:cxn ang="0">
                        <a:pos x="connsiteX0" y="connsiteY0"/>
                      </a:cxn>
                      <a:cxn ang="0">
                        <a:pos x="connsiteX1" y="connsiteY1"/>
                      </a:cxn>
                      <a:cxn ang="0">
                        <a:pos x="connsiteX2" y="connsiteY2"/>
                      </a:cxn>
                      <a:cxn ang="0">
                        <a:pos x="connsiteX3" y="connsiteY3"/>
                      </a:cxn>
                    </a:cxnLst>
                    <a:rect l="l" t="t" r="r" b="b"/>
                    <a:pathLst>
                      <a:path w="23299" h="4904">
                        <a:moveTo>
                          <a:pt x="11309" y="817"/>
                        </a:moveTo>
                        <a:cubicBezTo>
                          <a:pt x="9811" y="954"/>
                          <a:pt x="5177" y="545"/>
                          <a:pt x="0" y="0"/>
                        </a:cubicBezTo>
                        <a:cubicBezTo>
                          <a:pt x="7903" y="1362"/>
                          <a:pt x="15669" y="3133"/>
                          <a:pt x="23299" y="4905"/>
                        </a:cubicBezTo>
                        <a:cubicBezTo>
                          <a:pt x="23299" y="4360"/>
                          <a:pt x="20846" y="3270"/>
                          <a:pt x="11309" y="681"/>
                        </a:cubicBezTo>
                        <a:close/>
                      </a:path>
                    </a:pathLst>
                  </a:custGeom>
                  <a:solidFill>
                    <a:srgbClr val="FFFFFF"/>
                  </a:solidFill>
                  <a:ln w="0" cap="flat">
                    <a:noFill/>
                    <a:prstDash val="solid"/>
                    <a:miter/>
                  </a:ln>
                </p:spPr>
                <p:txBody>
                  <a:bodyPr rtlCol="0" anchor="ctr"/>
                  <a:lstStyle/>
                  <a:p>
                    <a:endParaRPr lang="en-US"/>
                  </a:p>
                </p:txBody>
              </p:sp>
              <p:sp>
                <p:nvSpPr>
                  <p:cNvPr id="1389" name="Freeform: Shape 1388">
                    <a:extLst>
                      <a:ext uri="{FF2B5EF4-FFF2-40B4-BE49-F238E27FC236}">
                        <a16:creationId xmlns:a16="http://schemas.microsoft.com/office/drawing/2014/main" id="{EC55B8DA-9966-5D7A-D160-0DD63514D36D}"/>
                      </a:ext>
                    </a:extLst>
                  </p:cNvPr>
                  <p:cNvSpPr/>
                  <p:nvPr/>
                </p:nvSpPr>
                <p:spPr>
                  <a:xfrm>
                    <a:off x="19522996" y="11293412"/>
                    <a:ext cx="17576" cy="2860"/>
                  </a:xfrm>
                  <a:custGeom>
                    <a:avLst/>
                    <a:gdLst>
                      <a:gd name="connsiteX0" fmla="*/ 17576 w 17576"/>
                      <a:gd name="connsiteY0" fmla="*/ 2861 h 2860"/>
                      <a:gd name="connsiteX1" fmla="*/ 10628 w 17576"/>
                      <a:gd name="connsiteY1" fmla="*/ 1362 h 2860"/>
                      <a:gd name="connsiteX2" fmla="*/ 0 w 17576"/>
                      <a:gd name="connsiteY2" fmla="*/ 0 h 2860"/>
                      <a:gd name="connsiteX3" fmla="*/ 17440 w 17576"/>
                      <a:gd name="connsiteY3" fmla="*/ 2861 h 2860"/>
                    </a:gdLst>
                    <a:ahLst/>
                    <a:cxnLst>
                      <a:cxn ang="0">
                        <a:pos x="connsiteX0" y="connsiteY0"/>
                      </a:cxn>
                      <a:cxn ang="0">
                        <a:pos x="connsiteX1" y="connsiteY1"/>
                      </a:cxn>
                      <a:cxn ang="0">
                        <a:pos x="connsiteX2" y="connsiteY2"/>
                      </a:cxn>
                      <a:cxn ang="0">
                        <a:pos x="connsiteX3" y="connsiteY3"/>
                      </a:cxn>
                    </a:cxnLst>
                    <a:rect l="l" t="t" r="r" b="b"/>
                    <a:pathLst>
                      <a:path w="17576" h="2860">
                        <a:moveTo>
                          <a:pt x="17576" y="2861"/>
                        </a:moveTo>
                        <a:cubicBezTo>
                          <a:pt x="15259" y="2316"/>
                          <a:pt x="12943" y="1771"/>
                          <a:pt x="10628" y="1362"/>
                        </a:cubicBezTo>
                        <a:lnTo>
                          <a:pt x="0" y="0"/>
                        </a:lnTo>
                        <a:cubicBezTo>
                          <a:pt x="5859" y="953"/>
                          <a:pt x="11717" y="1635"/>
                          <a:pt x="17440" y="2861"/>
                        </a:cubicBezTo>
                        <a:close/>
                      </a:path>
                    </a:pathLst>
                  </a:custGeom>
                  <a:solidFill>
                    <a:srgbClr val="FFFFFF"/>
                  </a:solidFill>
                  <a:ln w="0" cap="flat">
                    <a:noFill/>
                    <a:prstDash val="solid"/>
                    <a:miter/>
                  </a:ln>
                </p:spPr>
                <p:txBody>
                  <a:bodyPr rtlCol="0" anchor="ctr"/>
                  <a:lstStyle/>
                  <a:p>
                    <a:endParaRPr lang="en-US"/>
                  </a:p>
                </p:txBody>
              </p:sp>
              <p:sp>
                <p:nvSpPr>
                  <p:cNvPr id="1390" name="Freeform: Shape 1389">
                    <a:extLst>
                      <a:ext uri="{FF2B5EF4-FFF2-40B4-BE49-F238E27FC236}">
                        <a16:creationId xmlns:a16="http://schemas.microsoft.com/office/drawing/2014/main" id="{0A58429E-BCF7-A38B-06E5-64365409DF7F}"/>
                      </a:ext>
                    </a:extLst>
                  </p:cNvPr>
                  <p:cNvSpPr/>
                  <p:nvPr/>
                </p:nvSpPr>
                <p:spPr>
                  <a:xfrm>
                    <a:off x="19431031" y="11285101"/>
                    <a:ext cx="29838" cy="2316"/>
                  </a:xfrm>
                  <a:custGeom>
                    <a:avLst/>
                    <a:gdLst>
                      <a:gd name="connsiteX0" fmla="*/ 0 w 29838"/>
                      <a:gd name="connsiteY0" fmla="*/ 2317 h 2316"/>
                      <a:gd name="connsiteX1" fmla="*/ 29839 w 29838"/>
                      <a:gd name="connsiteY1" fmla="*/ 0 h 2316"/>
                      <a:gd name="connsiteX2" fmla="*/ 0 w 29838"/>
                      <a:gd name="connsiteY2" fmla="*/ 2317 h 2316"/>
                    </a:gdLst>
                    <a:ahLst/>
                    <a:cxnLst>
                      <a:cxn ang="0">
                        <a:pos x="connsiteX0" y="connsiteY0"/>
                      </a:cxn>
                      <a:cxn ang="0">
                        <a:pos x="connsiteX1" y="connsiteY1"/>
                      </a:cxn>
                      <a:cxn ang="0">
                        <a:pos x="connsiteX2" y="connsiteY2"/>
                      </a:cxn>
                    </a:cxnLst>
                    <a:rect l="l" t="t" r="r" b="b"/>
                    <a:pathLst>
                      <a:path w="29838" h="2316">
                        <a:moveTo>
                          <a:pt x="0" y="2317"/>
                        </a:moveTo>
                        <a:cubicBezTo>
                          <a:pt x="8447" y="2180"/>
                          <a:pt x="24389" y="409"/>
                          <a:pt x="29839" y="0"/>
                        </a:cubicBezTo>
                        <a:cubicBezTo>
                          <a:pt x="11308" y="954"/>
                          <a:pt x="19348" y="0"/>
                          <a:pt x="0" y="2317"/>
                        </a:cubicBezTo>
                        <a:close/>
                      </a:path>
                    </a:pathLst>
                  </a:custGeom>
                  <a:solidFill>
                    <a:srgbClr val="FFFFFF"/>
                  </a:solidFill>
                  <a:ln w="0" cap="flat">
                    <a:noFill/>
                    <a:prstDash val="solid"/>
                    <a:miter/>
                  </a:ln>
                </p:spPr>
                <p:txBody>
                  <a:bodyPr rtlCol="0" anchor="ctr"/>
                  <a:lstStyle/>
                  <a:p>
                    <a:endParaRPr lang="en-US"/>
                  </a:p>
                </p:txBody>
              </p:sp>
              <p:sp>
                <p:nvSpPr>
                  <p:cNvPr id="1391" name="Freeform: Shape 1390">
                    <a:extLst>
                      <a:ext uri="{FF2B5EF4-FFF2-40B4-BE49-F238E27FC236}">
                        <a16:creationId xmlns:a16="http://schemas.microsoft.com/office/drawing/2014/main" id="{689CF83D-08CD-1401-C7EC-3F7676B88FA6}"/>
                      </a:ext>
                    </a:extLst>
                  </p:cNvPr>
                  <p:cNvSpPr/>
                  <p:nvPr/>
                </p:nvSpPr>
                <p:spPr>
                  <a:xfrm>
                    <a:off x="19437434" y="11296682"/>
                    <a:ext cx="17030" cy="1907"/>
                  </a:xfrm>
                  <a:custGeom>
                    <a:avLst/>
                    <a:gdLst>
                      <a:gd name="connsiteX0" fmla="*/ 17031 w 17030"/>
                      <a:gd name="connsiteY0" fmla="*/ 0 h 1907"/>
                      <a:gd name="connsiteX1" fmla="*/ 0 w 17030"/>
                      <a:gd name="connsiteY1" fmla="*/ 1908 h 1907"/>
                      <a:gd name="connsiteX2" fmla="*/ 1635 w 17030"/>
                      <a:gd name="connsiteY2" fmla="*/ 1908 h 1907"/>
                      <a:gd name="connsiteX3" fmla="*/ 17031 w 17030"/>
                      <a:gd name="connsiteY3" fmla="*/ 0 h 1907"/>
                    </a:gdLst>
                    <a:ahLst/>
                    <a:cxnLst>
                      <a:cxn ang="0">
                        <a:pos x="connsiteX0" y="connsiteY0"/>
                      </a:cxn>
                      <a:cxn ang="0">
                        <a:pos x="connsiteX1" y="connsiteY1"/>
                      </a:cxn>
                      <a:cxn ang="0">
                        <a:pos x="connsiteX2" y="connsiteY2"/>
                      </a:cxn>
                      <a:cxn ang="0">
                        <a:pos x="connsiteX3" y="connsiteY3"/>
                      </a:cxn>
                    </a:cxnLst>
                    <a:rect l="l" t="t" r="r" b="b"/>
                    <a:pathLst>
                      <a:path w="17030" h="1907">
                        <a:moveTo>
                          <a:pt x="17031" y="0"/>
                        </a:moveTo>
                        <a:cubicBezTo>
                          <a:pt x="11309" y="545"/>
                          <a:pt x="5587" y="1089"/>
                          <a:pt x="0" y="1908"/>
                        </a:cubicBezTo>
                        <a:lnTo>
                          <a:pt x="1635" y="1908"/>
                        </a:lnTo>
                        <a:cubicBezTo>
                          <a:pt x="6812" y="1089"/>
                          <a:pt x="11853" y="545"/>
                          <a:pt x="17031" y="0"/>
                        </a:cubicBezTo>
                        <a:close/>
                      </a:path>
                    </a:pathLst>
                  </a:custGeom>
                  <a:solidFill>
                    <a:srgbClr val="FFFFFF"/>
                  </a:solidFill>
                  <a:ln w="0" cap="flat">
                    <a:noFill/>
                    <a:prstDash val="solid"/>
                    <a:miter/>
                  </a:ln>
                </p:spPr>
                <p:txBody>
                  <a:bodyPr rtlCol="0" anchor="ctr"/>
                  <a:lstStyle/>
                  <a:p>
                    <a:endParaRPr lang="en-US"/>
                  </a:p>
                </p:txBody>
              </p:sp>
              <p:sp>
                <p:nvSpPr>
                  <p:cNvPr id="1392" name="Freeform: Shape 1391">
                    <a:extLst>
                      <a:ext uri="{FF2B5EF4-FFF2-40B4-BE49-F238E27FC236}">
                        <a16:creationId xmlns:a16="http://schemas.microsoft.com/office/drawing/2014/main" id="{257DE0EF-22B6-D5A1-90C7-6079C41686EE}"/>
                      </a:ext>
                    </a:extLst>
                  </p:cNvPr>
                  <p:cNvSpPr/>
                  <p:nvPr/>
                </p:nvSpPr>
                <p:spPr>
                  <a:xfrm>
                    <a:off x="19071205" y="11653918"/>
                    <a:ext cx="818" cy="9264"/>
                  </a:xfrm>
                  <a:custGeom>
                    <a:avLst/>
                    <a:gdLst>
                      <a:gd name="connsiteX0" fmla="*/ 818 w 818"/>
                      <a:gd name="connsiteY0" fmla="*/ 0 h 9264"/>
                      <a:gd name="connsiteX1" fmla="*/ 0 w 818"/>
                      <a:gd name="connsiteY1" fmla="*/ 9265 h 9264"/>
                      <a:gd name="connsiteX2" fmla="*/ 818 w 818"/>
                      <a:gd name="connsiteY2" fmla="*/ 0 h 9264"/>
                    </a:gdLst>
                    <a:ahLst/>
                    <a:cxnLst>
                      <a:cxn ang="0">
                        <a:pos x="connsiteX0" y="connsiteY0"/>
                      </a:cxn>
                      <a:cxn ang="0">
                        <a:pos x="connsiteX1" y="connsiteY1"/>
                      </a:cxn>
                      <a:cxn ang="0">
                        <a:pos x="connsiteX2" y="connsiteY2"/>
                      </a:cxn>
                    </a:cxnLst>
                    <a:rect l="l" t="t" r="r" b="b"/>
                    <a:pathLst>
                      <a:path w="818" h="9264">
                        <a:moveTo>
                          <a:pt x="818" y="0"/>
                        </a:moveTo>
                        <a:cubicBezTo>
                          <a:pt x="546" y="3134"/>
                          <a:pt x="273" y="6131"/>
                          <a:pt x="0" y="9265"/>
                        </a:cubicBezTo>
                        <a:cubicBezTo>
                          <a:pt x="409" y="5041"/>
                          <a:pt x="682" y="2317"/>
                          <a:pt x="818" y="0"/>
                        </a:cubicBezTo>
                        <a:close/>
                      </a:path>
                    </a:pathLst>
                  </a:custGeom>
                  <a:solidFill>
                    <a:srgbClr val="FFFFFF"/>
                  </a:solidFill>
                  <a:ln w="0" cap="flat">
                    <a:noFill/>
                    <a:prstDash val="solid"/>
                    <a:miter/>
                  </a:ln>
                </p:spPr>
                <p:txBody>
                  <a:bodyPr rtlCol="0" anchor="ctr"/>
                  <a:lstStyle/>
                  <a:p>
                    <a:endParaRPr lang="en-US"/>
                  </a:p>
                </p:txBody>
              </p:sp>
              <p:sp>
                <p:nvSpPr>
                  <p:cNvPr id="1393" name="Freeform: Shape 1392">
                    <a:extLst>
                      <a:ext uri="{FF2B5EF4-FFF2-40B4-BE49-F238E27FC236}">
                        <a16:creationId xmlns:a16="http://schemas.microsoft.com/office/drawing/2014/main" id="{FDDA2D9C-A1A9-0639-7351-D84498D7ACCF}"/>
                      </a:ext>
                    </a:extLst>
                  </p:cNvPr>
                  <p:cNvSpPr/>
                  <p:nvPr/>
                </p:nvSpPr>
                <p:spPr>
                  <a:xfrm>
                    <a:off x="19063822" y="11480032"/>
                    <a:ext cx="54286" cy="288771"/>
                  </a:xfrm>
                  <a:custGeom>
                    <a:avLst/>
                    <a:gdLst>
                      <a:gd name="connsiteX0" fmla="*/ 49621 w 54286"/>
                      <a:gd name="connsiteY0" fmla="*/ 17204 h 288771"/>
                      <a:gd name="connsiteX1" fmla="*/ 46215 w 54286"/>
                      <a:gd name="connsiteY1" fmla="*/ 19929 h 288771"/>
                      <a:gd name="connsiteX2" fmla="*/ 52754 w 54286"/>
                      <a:gd name="connsiteY2" fmla="*/ 1400 h 288771"/>
                      <a:gd name="connsiteX3" fmla="*/ 42672 w 54286"/>
                      <a:gd name="connsiteY3" fmla="*/ 24289 h 288771"/>
                      <a:gd name="connsiteX4" fmla="*/ 42943 w 54286"/>
                      <a:gd name="connsiteY4" fmla="*/ 22109 h 288771"/>
                      <a:gd name="connsiteX5" fmla="*/ 31499 w 54286"/>
                      <a:gd name="connsiteY5" fmla="*/ 50312 h 288771"/>
                      <a:gd name="connsiteX6" fmla="*/ 37222 w 54286"/>
                      <a:gd name="connsiteY6" fmla="*/ 42273 h 288771"/>
                      <a:gd name="connsiteX7" fmla="*/ 20327 w 54286"/>
                      <a:gd name="connsiteY7" fmla="*/ 81376 h 288771"/>
                      <a:gd name="connsiteX8" fmla="*/ 9564 w 54286"/>
                      <a:gd name="connsiteY8" fmla="*/ 125383 h 288771"/>
                      <a:gd name="connsiteX9" fmla="*/ 9973 w 54286"/>
                      <a:gd name="connsiteY9" fmla="*/ 121705 h 288771"/>
                      <a:gd name="connsiteX10" fmla="*/ 9018 w 54286"/>
                      <a:gd name="connsiteY10" fmla="*/ 128381 h 288771"/>
                      <a:gd name="connsiteX11" fmla="*/ 2751 w 54286"/>
                      <a:gd name="connsiteY11" fmla="*/ 279341 h 288771"/>
                      <a:gd name="connsiteX12" fmla="*/ 7112 w 54286"/>
                      <a:gd name="connsiteY12" fmla="*/ 283973 h 288771"/>
                      <a:gd name="connsiteX13" fmla="*/ 4659 w 54286"/>
                      <a:gd name="connsiteY13" fmla="*/ 232608 h 288771"/>
                      <a:gd name="connsiteX14" fmla="*/ 3706 w 54286"/>
                      <a:gd name="connsiteY14" fmla="*/ 202634 h 288771"/>
                      <a:gd name="connsiteX15" fmla="*/ 5204 w 54286"/>
                      <a:gd name="connsiteY15" fmla="*/ 199364 h 288771"/>
                      <a:gd name="connsiteX16" fmla="*/ 4386 w 54286"/>
                      <a:gd name="connsiteY16" fmla="*/ 180835 h 288771"/>
                      <a:gd name="connsiteX17" fmla="*/ 2478 w 54286"/>
                      <a:gd name="connsiteY17" fmla="*/ 198275 h 288771"/>
                      <a:gd name="connsiteX18" fmla="*/ 5885 w 54286"/>
                      <a:gd name="connsiteY18" fmla="*/ 150725 h 288771"/>
                      <a:gd name="connsiteX19" fmla="*/ 14741 w 54286"/>
                      <a:gd name="connsiteY19" fmla="*/ 109715 h 288771"/>
                      <a:gd name="connsiteX20" fmla="*/ 5885 w 54286"/>
                      <a:gd name="connsiteY20" fmla="*/ 173615 h 288771"/>
                      <a:gd name="connsiteX21" fmla="*/ 7929 w 54286"/>
                      <a:gd name="connsiteY21" fmla="*/ 173615 h 288771"/>
                      <a:gd name="connsiteX22" fmla="*/ 49348 w 54286"/>
                      <a:gd name="connsiteY22" fmla="*/ 16932 h 288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4286" h="288771">
                        <a:moveTo>
                          <a:pt x="49621" y="17204"/>
                        </a:moveTo>
                        <a:cubicBezTo>
                          <a:pt x="39402" y="37504"/>
                          <a:pt x="42126" y="30692"/>
                          <a:pt x="46215" y="19929"/>
                        </a:cubicBezTo>
                        <a:cubicBezTo>
                          <a:pt x="50437" y="9302"/>
                          <a:pt x="57386" y="-4459"/>
                          <a:pt x="52754" y="1400"/>
                        </a:cubicBezTo>
                        <a:cubicBezTo>
                          <a:pt x="49075" y="8893"/>
                          <a:pt x="45533" y="16523"/>
                          <a:pt x="42672" y="24289"/>
                        </a:cubicBezTo>
                        <a:lnTo>
                          <a:pt x="42943" y="22109"/>
                        </a:lnTo>
                        <a:cubicBezTo>
                          <a:pt x="38857" y="31374"/>
                          <a:pt x="34769" y="40775"/>
                          <a:pt x="31499" y="50312"/>
                        </a:cubicBezTo>
                        <a:cubicBezTo>
                          <a:pt x="34769" y="44862"/>
                          <a:pt x="36540" y="40639"/>
                          <a:pt x="37222" y="42273"/>
                        </a:cubicBezTo>
                        <a:cubicBezTo>
                          <a:pt x="22506" y="79877"/>
                          <a:pt x="31226" y="53582"/>
                          <a:pt x="20327" y="81376"/>
                        </a:cubicBezTo>
                        <a:cubicBezTo>
                          <a:pt x="16239" y="95954"/>
                          <a:pt x="12288" y="110533"/>
                          <a:pt x="9564" y="125383"/>
                        </a:cubicBezTo>
                        <a:lnTo>
                          <a:pt x="9973" y="121705"/>
                        </a:lnTo>
                        <a:cubicBezTo>
                          <a:pt x="9291" y="125383"/>
                          <a:pt x="9018" y="127154"/>
                          <a:pt x="9018" y="128381"/>
                        </a:cubicBezTo>
                        <a:cubicBezTo>
                          <a:pt x="-519" y="178246"/>
                          <a:pt x="-2290" y="229611"/>
                          <a:pt x="2751" y="279341"/>
                        </a:cubicBezTo>
                        <a:cubicBezTo>
                          <a:pt x="5475" y="306590"/>
                          <a:pt x="3977" y="264081"/>
                          <a:pt x="7112" y="283973"/>
                        </a:cubicBezTo>
                        <a:cubicBezTo>
                          <a:pt x="6294" y="268169"/>
                          <a:pt x="4795" y="248685"/>
                          <a:pt x="4659" y="232608"/>
                        </a:cubicBezTo>
                        <a:cubicBezTo>
                          <a:pt x="4523" y="216532"/>
                          <a:pt x="4795" y="203997"/>
                          <a:pt x="3706" y="202634"/>
                        </a:cubicBezTo>
                        <a:cubicBezTo>
                          <a:pt x="3977" y="203724"/>
                          <a:pt x="4523" y="205905"/>
                          <a:pt x="5204" y="199364"/>
                        </a:cubicBezTo>
                        <a:cubicBezTo>
                          <a:pt x="4932" y="193234"/>
                          <a:pt x="4386" y="186966"/>
                          <a:pt x="4386" y="180835"/>
                        </a:cubicBezTo>
                        <a:cubicBezTo>
                          <a:pt x="3433" y="186694"/>
                          <a:pt x="3024" y="192552"/>
                          <a:pt x="2478" y="198275"/>
                        </a:cubicBezTo>
                        <a:cubicBezTo>
                          <a:pt x="1798" y="189010"/>
                          <a:pt x="3024" y="169255"/>
                          <a:pt x="5885" y="150725"/>
                        </a:cubicBezTo>
                        <a:cubicBezTo>
                          <a:pt x="8338" y="132195"/>
                          <a:pt x="13106" y="114893"/>
                          <a:pt x="14741" y="109715"/>
                        </a:cubicBezTo>
                        <a:cubicBezTo>
                          <a:pt x="8611" y="143368"/>
                          <a:pt x="13242" y="126746"/>
                          <a:pt x="5885" y="173615"/>
                        </a:cubicBezTo>
                        <a:cubicBezTo>
                          <a:pt x="6703" y="171571"/>
                          <a:pt x="8747" y="163123"/>
                          <a:pt x="7929" y="173615"/>
                        </a:cubicBezTo>
                        <a:cubicBezTo>
                          <a:pt x="13106" y="118434"/>
                          <a:pt x="27140" y="70204"/>
                          <a:pt x="49348" y="16932"/>
                        </a:cubicBezTo>
                        <a:close/>
                      </a:path>
                    </a:pathLst>
                  </a:custGeom>
                  <a:solidFill>
                    <a:srgbClr val="FFFFFF"/>
                  </a:solidFill>
                  <a:ln w="0" cap="flat">
                    <a:noFill/>
                    <a:prstDash val="solid"/>
                    <a:miter/>
                  </a:ln>
                </p:spPr>
                <p:txBody>
                  <a:bodyPr rtlCol="0" anchor="ctr"/>
                  <a:lstStyle/>
                  <a:p>
                    <a:endParaRPr lang="en-US"/>
                  </a:p>
                </p:txBody>
              </p:sp>
              <p:sp>
                <p:nvSpPr>
                  <p:cNvPr id="1394" name="Freeform: Shape 1393">
                    <a:extLst>
                      <a:ext uri="{FF2B5EF4-FFF2-40B4-BE49-F238E27FC236}">
                        <a16:creationId xmlns:a16="http://schemas.microsoft.com/office/drawing/2014/main" id="{5CA944CA-27F9-8F36-349B-2D93B5B10618}"/>
                      </a:ext>
                    </a:extLst>
                  </p:cNvPr>
                  <p:cNvSpPr/>
                  <p:nvPr/>
                </p:nvSpPr>
                <p:spPr>
                  <a:xfrm>
                    <a:off x="19146958" y="12030365"/>
                    <a:ext cx="544" cy="766"/>
                  </a:xfrm>
                  <a:custGeom>
                    <a:avLst/>
                    <a:gdLst>
                      <a:gd name="connsiteX0" fmla="*/ 409 w 544"/>
                      <a:gd name="connsiteY0" fmla="*/ 273 h 766"/>
                      <a:gd name="connsiteX1" fmla="*/ 0 w 544"/>
                      <a:gd name="connsiteY1" fmla="*/ 0 h 766"/>
                      <a:gd name="connsiteX2" fmla="*/ 409 w 544"/>
                      <a:gd name="connsiteY2" fmla="*/ 273 h 766"/>
                    </a:gdLst>
                    <a:ahLst/>
                    <a:cxnLst>
                      <a:cxn ang="0">
                        <a:pos x="connsiteX0" y="connsiteY0"/>
                      </a:cxn>
                      <a:cxn ang="0">
                        <a:pos x="connsiteX1" y="connsiteY1"/>
                      </a:cxn>
                      <a:cxn ang="0">
                        <a:pos x="connsiteX2" y="connsiteY2"/>
                      </a:cxn>
                    </a:cxnLst>
                    <a:rect l="l" t="t" r="r" b="b"/>
                    <a:pathLst>
                      <a:path w="544" h="766">
                        <a:moveTo>
                          <a:pt x="409" y="273"/>
                        </a:moveTo>
                        <a:lnTo>
                          <a:pt x="0" y="0"/>
                        </a:lnTo>
                        <a:cubicBezTo>
                          <a:pt x="546" y="817"/>
                          <a:pt x="680" y="1090"/>
                          <a:pt x="409" y="273"/>
                        </a:cubicBezTo>
                        <a:close/>
                      </a:path>
                    </a:pathLst>
                  </a:custGeom>
                  <a:solidFill>
                    <a:srgbClr val="FFFFFF"/>
                  </a:solidFill>
                  <a:ln w="0" cap="flat">
                    <a:noFill/>
                    <a:prstDash val="solid"/>
                    <a:miter/>
                  </a:ln>
                </p:spPr>
                <p:txBody>
                  <a:bodyPr rtlCol="0" anchor="ctr"/>
                  <a:lstStyle/>
                  <a:p>
                    <a:endParaRPr lang="en-US"/>
                  </a:p>
                </p:txBody>
              </p:sp>
              <p:sp>
                <p:nvSpPr>
                  <p:cNvPr id="1395" name="Freeform: Shape 1394">
                    <a:extLst>
                      <a:ext uri="{FF2B5EF4-FFF2-40B4-BE49-F238E27FC236}">
                        <a16:creationId xmlns:a16="http://schemas.microsoft.com/office/drawing/2014/main" id="{AAF337D0-3EAC-5E4B-3B74-223AD9DB40D7}"/>
                      </a:ext>
                    </a:extLst>
                  </p:cNvPr>
                  <p:cNvSpPr/>
                  <p:nvPr/>
                </p:nvSpPr>
                <p:spPr>
                  <a:xfrm>
                    <a:off x="19127338" y="11990445"/>
                    <a:ext cx="19620" cy="39919"/>
                  </a:xfrm>
                  <a:custGeom>
                    <a:avLst/>
                    <a:gdLst>
                      <a:gd name="connsiteX0" fmla="*/ 12944 w 19620"/>
                      <a:gd name="connsiteY0" fmla="*/ 23298 h 39919"/>
                      <a:gd name="connsiteX1" fmla="*/ 0 w 19620"/>
                      <a:gd name="connsiteY1" fmla="*/ 0 h 39919"/>
                      <a:gd name="connsiteX2" fmla="*/ 16894 w 19620"/>
                      <a:gd name="connsiteY2" fmla="*/ 37877 h 39919"/>
                      <a:gd name="connsiteX3" fmla="*/ 19620 w 19620"/>
                      <a:gd name="connsiteY3" fmla="*/ 39920 h 39919"/>
                      <a:gd name="connsiteX4" fmla="*/ 9402 w 19620"/>
                      <a:gd name="connsiteY4" fmla="*/ 18393 h 39919"/>
                      <a:gd name="connsiteX5" fmla="*/ 12808 w 19620"/>
                      <a:gd name="connsiteY5" fmla="*/ 23298 h 39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620" h="39919">
                        <a:moveTo>
                          <a:pt x="12944" y="23298"/>
                        </a:moveTo>
                        <a:lnTo>
                          <a:pt x="0" y="0"/>
                        </a:lnTo>
                        <a:lnTo>
                          <a:pt x="16894" y="37877"/>
                        </a:lnTo>
                        <a:lnTo>
                          <a:pt x="19620" y="39920"/>
                        </a:lnTo>
                        <a:cubicBezTo>
                          <a:pt x="17713" y="36787"/>
                          <a:pt x="11173" y="23843"/>
                          <a:pt x="9402" y="18393"/>
                        </a:cubicBezTo>
                        <a:lnTo>
                          <a:pt x="12808" y="23298"/>
                        </a:lnTo>
                        <a:close/>
                      </a:path>
                    </a:pathLst>
                  </a:custGeom>
                  <a:solidFill>
                    <a:srgbClr val="FFFFFF"/>
                  </a:solidFill>
                  <a:ln w="0" cap="flat">
                    <a:noFill/>
                    <a:prstDash val="solid"/>
                    <a:miter/>
                  </a:ln>
                </p:spPr>
                <p:txBody>
                  <a:bodyPr rtlCol="0" anchor="ctr"/>
                  <a:lstStyle/>
                  <a:p>
                    <a:endParaRPr lang="en-US"/>
                  </a:p>
                </p:txBody>
              </p:sp>
              <p:sp>
                <p:nvSpPr>
                  <p:cNvPr id="1396" name="Freeform: Shape 1395">
                    <a:extLst>
                      <a:ext uri="{FF2B5EF4-FFF2-40B4-BE49-F238E27FC236}">
                        <a16:creationId xmlns:a16="http://schemas.microsoft.com/office/drawing/2014/main" id="{FCF62A86-76C4-001E-969F-32D0456FDE7C}"/>
                      </a:ext>
                    </a:extLst>
                  </p:cNvPr>
                  <p:cNvSpPr/>
                  <p:nvPr/>
                </p:nvSpPr>
                <p:spPr>
                  <a:xfrm>
                    <a:off x="19114941" y="11962106"/>
                    <a:ext cx="15173" cy="29020"/>
                  </a:xfrm>
                  <a:custGeom>
                    <a:avLst/>
                    <a:gdLst>
                      <a:gd name="connsiteX0" fmla="*/ 0 w 15173"/>
                      <a:gd name="connsiteY0" fmla="*/ 0 h 29020"/>
                      <a:gd name="connsiteX1" fmla="*/ 6403 w 15173"/>
                      <a:gd name="connsiteY1" fmla="*/ 6812 h 29020"/>
                      <a:gd name="connsiteX2" fmla="*/ 15123 w 15173"/>
                      <a:gd name="connsiteY2" fmla="*/ 29020 h 29020"/>
                      <a:gd name="connsiteX3" fmla="*/ 4496 w 15173"/>
                      <a:gd name="connsiteY3" fmla="*/ 817 h 29020"/>
                      <a:gd name="connsiteX4" fmla="*/ 0 w 15173"/>
                      <a:gd name="connsiteY4" fmla="*/ 136 h 290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73" h="29020">
                        <a:moveTo>
                          <a:pt x="0" y="0"/>
                        </a:moveTo>
                        <a:cubicBezTo>
                          <a:pt x="8174" y="19892"/>
                          <a:pt x="9537" y="17985"/>
                          <a:pt x="6403" y="6812"/>
                        </a:cubicBezTo>
                        <a:cubicBezTo>
                          <a:pt x="14168" y="24797"/>
                          <a:pt x="7765" y="17440"/>
                          <a:pt x="15123" y="29020"/>
                        </a:cubicBezTo>
                        <a:cubicBezTo>
                          <a:pt x="15940" y="28203"/>
                          <a:pt x="6540" y="5995"/>
                          <a:pt x="4496" y="817"/>
                        </a:cubicBezTo>
                        <a:lnTo>
                          <a:pt x="0" y="136"/>
                        </a:lnTo>
                        <a:close/>
                      </a:path>
                    </a:pathLst>
                  </a:custGeom>
                  <a:solidFill>
                    <a:srgbClr val="FFFFFF"/>
                  </a:solidFill>
                  <a:ln w="0" cap="flat">
                    <a:noFill/>
                    <a:prstDash val="solid"/>
                    <a:miter/>
                  </a:ln>
                </p:spPr>
                <p:txBody>
                  <a:bodyPr rtlCol="0" anchor="ctr"/>
                  <a:lstStyle/>
                  <a:p>
                    <a:endParaRPr lang="en-US"/>
                  </a:p>
                </p:txBody>
              </p:sp>
              <p:sp>
                <p:nvSpPr>
                  <p:cNvPr id="1397" name="Freeform: Shape 1396">
                    <a:extLst>
                      <a:ext uri="{FF2B5EF4-FFF2-40B4-BE49-F238E27FC236}">
                        <a16:creationId xmlns:a16="http://schemas.microsoft.com/office/drawing/2014/main" id="{46783D80-C332-B773-BD07-C7523A92A125}"/>
                      </a:ext>
                    </a:extLst>
                  </p:cNvPr>
                  <p:cNvSpPr/>
                  <p:nvPr/>
                </p:nvSpPr>
                <p:spPr>
                  <a:xfrm>
                    <a:off x="19074611" y="11799838"/>
                    <a:ext cx="1907" cy="14714"/>
                  </a:xfrm>
                  <a:custGeom>
                    <a:avLst/>
                    <a:gdLst>
                      <a:gd name="connsiteX0" fmla="*/ 136 w 1907"/>
                      <a:gd name="connsiteY0" fmla="*/ 8855 h 14714"/>
                      <a:gd name="connsiteX1" fmla="*/ 1908 w 1907"/>
                      <a:gd name="connsiteY1" fmla="*/ 14715 h 14714"/>
                      <a:gd name="connsiteX2" fmla="*/ 0 w 1907"/>
                      <a:gd name="connsiteY2" fmla="*/ 0 h 14714"/>
                      <a:gd name="connsiteX3" fmla="*/ 136 w 1907"/>
                      <a:gd name="connsiteY3" fmla="*/ 8855 h 14714"/>
                    </a:gdLst>
                    <a:ahLst/>
                    <a:cxnLst>
                      <a:cxn ang="0">
                        <a:pos x="connsiteX0" y="connsiteY0"/>
                      </a:cxn>
                      <a:cxn ang="0">
                        <a:pos x="connsiteX1" y="connsiteY1"/>
                      </a:cxn>
                      <a:cxn ang="0">
                        <a:pos x="connsiteX2" y="connsiteY2"/>
                      </a:cxn>
                      <a:cxn ang="0">
                        <a:pos x="connsiteX3" y="connsiteY3"/>
                      </a:cxn>
                    </a:cxnLst>
                    <a:rect l="l" t="t" r="r" b="b"/>
                    <a:pathLst>
                      <a:path w="1907" h="14714">
                        <a:moveTo>
                          <a:pt x="136" y="8855"/>
                        </a:moveTo>
                        <a:lnTo>
                          <a:pt x="1908" y="14715"/>
                        </a:lnTo>
                        <a:lnTo>
                          <a:pt x="0" y="0"/>
                        </a:lnTo>
                        <a:lnTo>
                          <a:pt x="136" y="8855"/>
                        </a:lnTo>
                        <a:close/>
                      </a:path>
                    </a:pathLst>
                  </a:custGeom>
                  <a:solidFill>
                    <a:srgbClr val="FFFFFF"/>
                  </a:solidFill>
                  <a:ln w="0" cap="flat">
                    <a:noFill/>
                    <a:prstDash val="solid"/>
                    <a:miter/>
                  </a:ln>
                </p:spPr>
                <p:txBody>
                  <a:bodyPr rtlCol="0" anchor="ctr"/>
                  <a:lstStyle/>
                  <a:p>
                    <a:endParaRPr lang="en-US"/>
                  </a:p>
                </p:txBody>
              </p:sp>
              <p:sp>
                <p:nvSpPr>
                  <p:cNvPr id="1398" name="Freeform: Shape 1397">
                    <a:extLst>
                      <a:ext uri="{FF2B5EF4-FFF2-40B4-BE49-F238E27FC236}">
                        <a16:creationId xmlns:a16="http://schemas.microsoft.com/office/drawing/2014/main" id="{5367BFAA-CD47-4468-D77F-8E5AC5EF2365}"/>
                      </a:ext>
                    </a:extLst>
                  </p:cNvPr>
                  <p:cNvSpPr/>
                  <p:nvPr/>
                </p:nvSpPr>
                <p:spPr>
                  <a:xfrm>
                    <a:off x="19076519" y="11814552"/>
                    <a:ext cx="2862" cy="14713"/>
                  </a:xfrm>
                  <a:custGeom>
                    <a:avLst/>
                    <a:gdLst>
                      <a:gd name="connsiteX0" fmla="*/ 0 w 2862"/>
                      <a:gd name="connsiteY0" fmla="*/ 0 h 14713"/>
                      <a:gd name="connsiteX1" fmla="*/ 2180 w 2862"/>
                      <a:gd name="connsiteY1" fmla="*/ 14714 h 14713"/>
                      <a:gd name="connsiteX2" fmla="*/ 2862 w 2862"/>
                      <a:gd name="connsiteY2" fmla="*/ 10082 h 14713"/>
                      <a:gd name="connsiteX3" fmla="*/ 0 w 2862"/>
                      <a:gd name="connsiteY3" fmla="*/ 136 h 14713"/>
                    </a:gdLst>
                    <a:ahLst/>
                    <a:cxnLst>
                      <a:cxn ang="0">
                        <a:pos x="connsiteX0" y="connsiteY0"/>
                      </a:cxn>
                      <a:cxn ang="0">
                        <a:pos x="connsiteX1" y="connsiteY1"/>
                      </a:cxn>
                      <a:cxn ang="0">
                        <a:pos x="connsiteX2" y="connsiteY2"/>
                      </a:cxn>
                      <a:cxn ang="0">
                        <a:pos x="connsiteX3" y="connsiteY3"/>
                      </a:cxn>
                    </a:cxnLst>
                    <a:rect l="l" t="t" r="r" b="b"/>
                    <a:pathLst>
                      <a:path w="2862" h="14713">
                        <a:moveTo>
                          <a:pt x="0" y="0"/>
                        </a:moveTo>
                        <a:cubicBezTo>
                          <a:pt x="682" y="4905"/>
                          <a:pt x="1091" y="9809"/>
                          <a:pt x="2180" y="14714"/>
                        </a:cubicBezTo>
                        <a:cubicBezTo>
                          <a:pt x="2590" y="13625"/>
                          <a:pt x="2862" y="12534"/>
                          <a:pt x="2862" y="10082"/>
                        </a:cubicBezTo>
                        <a:lnTo>
                          <a:pt x="0" y="136"/>
                        </a:lnTo>
                        <a:close/>
                      </a:path>
                    </a:pathLst>
                  </a:custGeom>
                  <a:solidFill>
                    <a:srgbClr val="FFFFFF"/>
                  </a:solidFill>
                  <a:ln w="0" cap="flat">
                    <a:noFill/>
                    <a:prstDash val="solid"/>
                    <a:miter/>
                  </a:ln>
                </p:spPr>
                <p:txBody>
                  <a:bodyPr rtlCol="0" anchor="ctr"/>
                  <a:lstStyle/>
                  <a:p>
                    <a:endParaRPr lang="en-US"/>
                  </a:p>
                </p:txBody>
              </p:sp>
              <p:sp>
                <p:nvSpPr>
                  <p:cNvPr id="1399" name="Freeform: Shape 1398">
                    <a:extLst>
                      <a:ext uri="{FF2B5EF4-FFF2-40B4-BE49-F238E27FC236}">
                        <a16:creationId xmlns:a16="http://schemas.microsoft.com/office/drawing/2014/main" id="{A341A1AD-830E-2E03-28E0-47CA1BABC3F1}"/>
                      </a:ext>
                    </a:extLst>
                  </p:cNvPr>
                  <p:cNvSpPr/>
                  <p:nvPr/>
                </p:nvSpPr>
                <p:spPr>
                  <a:xfrm>
                    <a:off x="19086601" y="11867280"/>
                    <a:ext cx="5041" cy="20981"/>
                  </a:xfrm>
                  <a:custGeom>
                    <a:avLst/>
                    <a:gdLst>
                      <a:gd name="connsiteX0" fmla="*/ 0 w 5041"/>
                      <a:gd name="connsiteY0" fmla="*/ 0 h 20981"/>
                      <a:gd name="connsiteX1" fmla="*/ 5041 w 5041"/>
                      <a:gd name="connsiteY1" fmla="*/ 20982 h 20981"/>
                      <a:gd name="connsiteX2" fmla="*/ 0 w 5041"/>
                      <a:gd name="connsiteY2" fmla="*/ 0 h 20981"/>
                    </a:gdLst>
                    <a:ahLst/>
                    <a:cxnLst>
                      <a:cxn ang="0">
                        <a:pos x="connsiteX0" y="connsiteY0"/>
                      </a:cxn>
                      <a:cxn ang="0">
                        <a:pos x="connsiteX1" y="connsiteY1"/>
                      </a:cxn>
                      <a:cxn ang="0">
                        <a:pos x="connsiteX2" y="connsiteY2"/>
                      </a:cxn>
                    </a:cxnLst>
                    <a:rect l="l" t="t" r="r" b="b"/>
                    <a:pathLst>
                      <a:path w="5041" h="20981">
                        <a:moveTo>
                          <a:pt x="0" y="0"/>
                        </a:moveTo>
                        <a:cubicBezTo>
                          <a:pt x="1227" y="6130"/>
                          <a:pt x="2453" y="12943"/>
                          <a:pt x="5041" y="20982"/>
                        </a:cubicBezTo>
                        <a:cubicBezTo>
                          <a:pt x="2862" y="14169"/>
                          <a:pt x="1364" y="7084"/>
                          <a:pt x="0" y="0"/>
                        </a:cubicBezTo>
                        <a:close/>
                      </a:path>
                    </a:pathLst>
                  </a:custGeom>
                  <a:solidFill>
                    <a:srgbClr val="FFFFFF"/>
                  </a:solidFill>
                  <a:ln w="0" cap="flat">
                    <a:noFill/>
                    <a:prstDash val="solid"/>
                    <a:miter/>
                  </a:ln>
                </p:spPr>
                <p:txBody>
                  <a:bodyPr rtlCol="0" anchor="ctr"/>
                  <a:lstStyle/>
                  <a:p>
                    <a:endParaRPr lang="en-US"/>
                  </a:p>
                </p:txBody>
              </p:sp>
              <p:sp>
                <p:nvSpPr>
                  <p:cNvPr id="1400" name="Freeform: Shape 1399">
                    <a:extLst>
                      <a:ext uri="{FF2B5EF4-FFF2-40B4-BE49-F238E27FC236}">
                        <a16:creationId xmlns:a16="http://schemas.microsoft.com/office/drawing/2014/main" id="{3A3D0FAD-5154-C6EF-5D98-0FE29AD1BC20}"/>
                      </a:ext>
                    </a:extLst>
                  </p:cNvPr>
                  <p:cNvSpPr/>
                  <p:nvPr/>
                </p:nvSpPr>
                <p:spPr>
                  <a:xfrm>
                    <a:off x="19083331" y="11850657"/>
                    <a:ext cx="3269" cy="16622"/>
                  </a:xfrm>
                  <a:custGeom>
                    <a:avLst/>
                    <a:gdLst>
                      <a:gd name="connsiteX0" fmla="*/ 0 w 3269"/>
                      <a:gd name="connsiteY0" fmla="*/ 0 h 16622"/>
                      <a:gd name="connsiteX1" fmla="*/ 0 w 3269"/>
                      <a:gd name="connsiteY1" fmla="*/ 546 h 16622"/>
                      <a:gd name="connsiteX2" fmla="*/ 3270 w 3269"/>
                      <a:gd name="connsiteY2" fmla="*/ 16622 h 16622"/>
                      <a:gd name="connsiteX3" fmla="*/ 0 w 3269"/>
                      <a:gd name="connsiteY3" fmla="*/ 0 h 16622"/>
                    </a:gdLst>
                    <a:ahLst/>
                    <a:cxnLst>
                      <a:cxn ang="0">
                        <a:pos x="connsiteX0" y="connsiteY0"/>
                      </a:cxn>
                      <a:cxn ang="0">
                        <a:pos x="connsiteX1" y="connsiteY1"/>
                      </a:cxn>
                      <a:cxn ang="0">
                        <a:pos x="connsiteX2" y="connsiteY2"/>
                      </a:cxn>
                      <a:cxn ang="0">
                        <a:pos x="connsiteX3" y="connsiteY3"/>
                      </a:cxn>
                    </a:cxnLst>
                    <a:rect l="l" t="t" r="r" b="b"/>
                    <a:pathLst>
                      <a:path w="3269" h="16622">
                        <a:moveTo>
                          <a:pt x="0" y="0"/>
                        </a:moveTo>
                        <a:lnTo>
                          <a:pt x="0" y="546"/>
                        </a:lnTo>
                        <a:cubicBezTo>
                          <a:pt x="0" y="546"/>
                          <a:pt x="3270" y="16622"/>
                          <a:pt x="3270" y="16622"/>
                        </a:cubicBezTo>
                        <a:cubicBezTo>
                          <a:pt x="2180" y="10628"/>
                          <a:pt x="1091" y="5314"/>
                          <a:pt x="0" y="0"/>
                        </a:cubicBezTo>
                        <a:close/>
                      </a:path>
                    </a:pathLst>
                  </a:custGeom>
                  <a:solidFill>
                    <a:srgbClr val="FFFFFF"/>
                  </a:solidFill>
                  <a:ln w="0" cap="flat">
                    <a:noFill/>
                    <a:prstDash val="solid"/>
                    <a:miter/>
                  </a:ln>
                </p:spPr>
                <p:txBody>
                  <a:bodyPr rtlCol="0" anchor="ctr"/>
                  <a:lstStyle/>
                  <a:p>
                    <a:endParaRPr lang="en-US"/>
                  </a:p>
                </p:txBody>
              </p:sp>
              <p:sp>
                <p:nvSpPr>
                  <p:cNvPr id="1401" name="Freeform: Shape 1400">
                    <a:extLst>
                      <a:ext uri="{FF2B5EF4-FFF2-40B4-BE49-F238E27FC236}">
                        <a16:creationId xmlns:a16="http://schemas.microsoft.com/office/drawing/2014/main" id="{895D92DB-40EC-458E-FB06-641E830E53E5}"/>
                      </a:ext>
                    </a:extLst>
                  </p:cNvPr>
                  <p:cNvSpPr/>
                  <p:nvPr/>
                </p:nvSpPr>
                <p:spPr>
                  <a:xfrm>
                    <a:off x="19078088" y="11829266"/>
                    <a:ext cx="5242" cy="26568"/>
                  </a:xfrm>
                  <a:custGeom>
                    <a:avLst/>
                    <a:gdLst>
                      <a:gd name="connsiteX0" fmla="*/ 611 w 5242"/>
                      <a:gd name="connsiteY0" fmla="*/ 0 h 26568"/>
                      <a:gd name="connsiteX1" fmla="*/ 4017 w 5242"/>
                      <a:gd name="connsiteY1" fmla="*/ 26568 h 26568"/>
                      <a:gd name="connsiteX2" fmla="*/ 5243 w 5242"/>
                      <a:gd name="connsiteY2" fmla="*/ 21936 h 26568"/>
                      <a:gd name="connsiteX3" fmla="*/ 747 w 5242"/>
                      <a:gd name="connsiteY3" fmla="*/ 0 h 26568"/>
                    </a:gdLst>
                    <a:ahLst/>
                    <a:cxnLst>
                      <a:cxn ang="0">
                        <a:pos x="connsiteX0" y="connsiteY0"/>
                      </a:cxn>
                      <a:cxn ang="0">
                        <a:pos x="connsiteX1" y="connsiteY1"/>
                      </a:cxn>
                      <a:cxn ang="0">
                        <a:pos x="connsiteX2" y="connsiteY2"/>
                      </a:cxn>
                      <a:cxn ang="0">
                        <a:pos x="connsiteX3" y="connsiteY3"/>
                      </a:cxn>
                    </a:cxnLst>
                    <a:rect l="l" t="t" r="r" b="b"/>
                    <a:pathLst>
                      <a:path w="5242" h="26568">
                        <a:moveTo>
                          <a:pt x="611" y="0"/>
                        </a:moveTo>
                        <a:cubicBezTo>
                          <a:pt x="-207" y="2589"/>
                          <a:pt x="-1024" y="5587"/>
                          <a:pt x="4017" y="26568"/>
                        </a:cubicBezTo>
                        <a:lnTo>
                          <a:pt x="5243" y="21936"/>
                        </a:lnTo>
                        <a:lnTo>
                          <a:pt x="747" y="0"/>
                        </a:lnTo>
                        <a:close/>
                      </a:path>
                    </a:pathLst>
                  </a:custGeom>
                  <a:solidFill>
                    <a:srgbClr val="FFFFFF"/>
                  </a:solidFill>
                  <a:ln w="0" cap="flat">
                    <a:noFill/>
                    <a:prstDash val="solid"/>
                    <a:miter/>
                  </a:ln>
                </p:spPr>
                <p:txBody>
                  <a:bodyPr rtlCol="0" anchor="ctr"/>
                  <a:lstStyle/>
                  <a:p>
                    <a:endParaRPr lang="en-US"/>
                  </a:p>
                </p:txBody>
              </p:sp>
              <p:sp>
                <p:nvSpPr>
                  <p:cNvPr id="1402" name="Freeform: Shape 1401">
                    <a:extLst>
                      <a:ext uri="{FF2B5EF4-FFF2-40B4-BE49-F238E27FC236}">
                        <a16:creationId xmlns:a16="http://schemas.microsoft.com/office/drawing/2014/main" id="{B935AC7D-7925-DEF3-E7C2-8FFE0D45EE0B}"/>
                      </a:ext>
                    </a:extLst>
                  </p:cNvPr>
                  <p:cNvSpPr/>
                  <p:nvPr/>
                </p:nvSpPr>
                <p:spPr>
                  <a:xfrm>
                    <a:off x="19319310" y="11326792"/>
                    <a:ext cx="15532" cy="8175"/>
                  </a:xfrm>
                  <a:custGeom>
                    <a:avLst/>
                    <a:gdLst>
                      <a:gd name="connsiteX0" fmla="*/ 13897 w 15532"/>
                      <a:gd name="connsiteY0" fmla="*/ 409 h 8175"/>
                      <a:gd name="connsiteX1" fmla="*/ 0 w 15532"/>
                      <a:gd name="connsiteY1" fmla="*/ 8175 h 8175"/>
                      <a:gd name="connsiteX2" fmla="*/ 1635 w 15532"/>
                      <a:gd name="connsiteY2" fmla="*/ 7630 h 8175"/>
                      <a:gd name="connsiteX3" fmla="*/ 15532 w 15532"/>
                      <a:gd name="connsiteY3" fmla="*/ 0 h 8175"/>
                      <a:gd name="connsiteX4" fmla="*/ 13897 w 15532"/>
                      <a:gd name="connsiteY4" fmla="*/ 546 h 8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532" h="8175">
                        <a:moveTo>
                          <a:pt x="13897" y="409"/>
                        </a:moveTo>
                        <a:cubicBezTo>
                          <a:pt x="9264" y="2861"/>
                          <a:pt x="4632" y="5450"/>
                          <a:pt x="0" y="8175"/>
                        </a:cubicBezTo>
                        <a:lnTo>
                          <a:pt x="1635" y="7630"/>
                        </a:lnTo>
                        <a:cubicBezTo>
                          <a:pt x="6267" y="5041"/>
                          <a:pt x="10762" y="2453"/>
                          <a:pt x="15532" y="0"/>
                        </a:cubicBezTo>
                        <a:lnTo>
                          <a:pt x="13897" y="546"/>
                        </a:lnTo>
                        <a:close/>
                      </a:path>
                    </a:pathLst>
                  </a:custGeom>
                  <a:solidFill>
                    <a:srgbClr val="FFFFFF"/>
                  </a:solidFill>
                  <a:ln w="0" cap="flat">
                    <a:noFill/>
                    <a:prstDash val="solid"/>
                    <a:miter/>
                  </a:ln>
                </p:spPr>
                <p:txBody>
                  <a:bodyPr rtlCol="0" anchor="ctr"/>
                  <a:lstStyle/>
                  <a:p>
                    <a:endParaRPr lang="en-US"/>
                  </a:p>
                </p:txBody>
              </p:sp>
              <p:sp>
                <p:nvSpPr>
                  <p:cNvPr id="1403" name="Freeform: Shape 1402">
                    <a:extLst>
                      <a:ext uri="{FF2B5EF4-FFF2-40B4-BE49-F238E27FC236}">
                        <a16:creationId xmlns:a16="http://schemas.microsoft.com/office/drawing/2014/main" id="{55E02A66-60F5-8465-A4E7-FD52BF4FF37B}"/>
                      </a:ext>
                    </a:extLst>
                  </p:cNvPr>
                  <p:cNvSpPr/>
                  <p:nvPr/>
                </p:nvSpPr>
                <p:spPr>
                  <a:xfrm>
                    <a:off x="19247781" y="11373933"/>
                    <a:ext cx="6948" cy="6675"/>
                  </a:xfrm>
                  <a:custGeom>
                    <a:avLst/>
                    <a:gdLst>
                      <a:gd name="connsiteX0" fmla="*/ 6949 w 6948"/>
                      <a:gd name="connsiteY0" fmla="*/ 0 h 6675"/>
                      <a:gd name="connsiteX1" fmla="*/ 0 w 6948"/>
                      <a:gd name="connsiteY1" fmla="*/ 6676 h 6675"/>
                      <a:gd name="connsiteX2" fmla="*/ 6949 w 6948"/>
                      <a:gd name="connsiteY2" fmla="*/ 0 h 6675"/>
                    </a:gdLst>
                    <a:ahLst/>
                    <a:cxnLst>
                      <a:cxn ang="0">
                        <a:pos x="connsiteX0" y="connsiteY0"/>
                      </a:cxn>
                      <a:cxn ang="0">
                        <a:pos x="connsiteX1" y="connsiteY1"/>
                      </a:cxn>
                      <a:cxn ang="0">
                        <a:pos x="connsiteX2" y="connsiteY2"/>
                      </a:cxn>
                    </a:cxnLst>
                    <a:rect l="l" t="t" r="r" b="b"/>
                    <a:pathLst>
                      <a:path w="6948" h="6675">
                        <a:moveTo>
                          <a:pt x="6949" y="0"/>
                        </a:moveTo>
                        <a:cubicBezTo>
                          <a:pt x="3950" y="2589"/>
                          <a:pt x="1908" y="4768"/>
                          <a:pt x="0" y="6676"/>
                        </a:cubicBezTo>
                        <a:cubicBezTo>
                          <a:pt x="3133" y="3951"/>
                          <a:pt x="5449" y="1635"/>
                          <a:pt x="6949" y="0"/>
                        </a:cubicBezTo>
                        <a:close/>
                      </a:path>
                    </a:pathLst>
                  </a:custGeom>
                  <a:solidFill>
                    <a:srgbClr val="FFFFFF"/>
                  </a:solidFill>
                  <a:ln w="0" cap="flat">
                    <a:noFill/>
                    <a:prstDash val="solid"/>
                    <a:miter/>
                  </a:ln>
                </p:spPr>
                <p:txBody>
                  <a:bodyPr rtlCol="0" anchor="ctr"/>
                  <a:lstStyle/>
                  <a:p>
                    <a:endParaRPr lang="en-US"/>
                  </a:p>
                </p:txBody>
              </p:sp>
              <p:sp>
                <p:nvSpPr>
                  <p:cNvPr id="1404" name="Freeform: Shape 1403">
                    <a:extLst>
                      <a:ext uri="{FF2B5EF4-FFF2-40B4-BE49-F238E27FC236}">
                        <a16:creationId xmlns:a16="http://schemas.microsoft.com/office/drawing/2014/main" id="{EC3432BC-B32D-C13B-A97E-CC5BFE8CFD62}"/>
                      </a:ext>
                    </a:extLst>
                  </p:cNvPr>
                  <p:cNvSpPr/>
                  <p:nvPr/>
                </p:nvSpPr>
                <p:spPr>
                  <a:xfrm>
                    <a:off x="19180877" y="11380609"/>
                    <a:ext cx="67039" cy="80248"/>
                  </a:xfrm>
                  <a:custGeom>
                    <a:avLst/>
                    <a:gdLst>
                      <a:gd name="connsiteX0" fmla="*/ 31614 w 67039"/>
                      <a:gd name="connsiteY0" fmla="*/ 46324 h 80248"/>
                      <a:gd name="connsiteX1" fmla="*/ 24122 w 67039"/>
                      <a:gd name="connsiteY1" fmla="*/ 51229 h 80248"/>
                      <a:gd name="connsiteX2" fmla="*/ 41969 w 67039"/>
                      <a:gd name="connsiteY2" fmla="*/ 28339 h 80248"/>
                      <a:gd name="connsiteX3" fmla="*/ 39381 w 67039"/>
                      <a:gd name="connsiteY3" fmla="*/ 33790 h 80248"/>
                      <a:gd name="connsiteX4" fmla="*/ 45512 w 67039"/>
                      <a:gd name="connsiteY4" fmla="*/ 24389 h 80248"/>
                      <a:gd name="connsiteX5" fmla="*/ 67040 w 67039"/>
                      <a:gd name="connsiteY5" fmla="*/ 0 h 80248"/>
                      <a:gd name="connsiteX6" fmla="*/ 33658 w 67039"/>
                      <a:gd name="connsiteY6" fmla="*/ 31201 h 80248"/>
                      <a:gd name="connsiteX7" fmla="*/ 16218 w 67039"/>
                      <a:gd name="connsiteY7" fmla="*/ 50956 h 80248"/>
                      <a:gd name="connsiteX8" fmla="*/ 2730 w 67039"/>
                      <a:gd name="connsiteY8" fmla="*/ 70303 h 80248"/>
                      <a:gd name="connsiteX9" fmla="*/ 6273 w 67039"/>
                      <a:gd name="connsiteY9" fmla="*/ 80249 h 80248"/>
                      <a:gd name="connsiteX10" fmla="*/ 31887 w 67039"/>
                      <a:gd name="connsiteY10" fmla="*/ 46324 h 80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7039" h="80248">
                        <a:moveTo>
                          <a:pt x="31614" y="46324"/>
                        </a:moveTo>
                        <a:cubicBezTo>
                          <a:pt x="18535" y="59131"/>
                          <a:pt x="46739" y="26159"/>
                          <a:pt x="24122" y="51229"/>
                        </a:cubicBezTo>
                        <a:cubicBezTo>
                          <a:pt x="21396" y="52863"/>
                          <a:pt x="29843" y="38966"/>
                          <a:pt x="41969" y="28339"/>
                        </a:cubicBezTo>
                        <a:cubicBezTo>
                          <a:pt x="41969" y="30111"/>
                          <a:pt x="31614" y="39920"/>
                          <a:pt x="39381" y="33790"/>
                        </a:cubicBezTo>
                        <a:cubicBezTo>
                          <a:pt x="45784" y="25206"/>
                          <a:pt x="49327" y="23026"/>
                          <a:pt x="45512" y="24389"/>
                        </a:cubicBezTo>
                        <a:cubicBezTo>
                          <a:pt x="57638" y="11036"/>
                          <a:pt x="58592" y="9128"/>
                          <a:pt x="67040" y="0"/>
                        </a:cubicBezTo>
                        <a:cubicBezTo>
                          <a:pt x="59000" y="7493"/>
                          <a:pt x="45921" y="18394"/>
                          <a:pt x="33658" y="31201"/>
                        </a:cubicBezTo>
                        <a:cubicBezTo>
                          <a:pt x="27392" y="37468"/>
                          <a:pt x="21805" y="44553"/>
                          <a:pt x="16218" y="50956"/>
                        </a:cubicBezTo>
                        <a:cubicBezTo>
                          <a:pt x="11041" y="57768"/>
                          <a:pt x="6409" y="64445"/>
                          <a:pt x="2730" y="70303"/>
                        </a:cubicBezTo>
                        <a:cubicBezTo>
                          <a:pt x="-4082" y="84200"/>
                          <a:pt x="3685" y="78341"/>
                          <a:pt x="6273" y="80249"/>
                        </a:cubicBezTo>
                        <a:cubicBezTo>
                          <a:pt x="7635" y="78341"/>
                          <a:pt x="32023" y="48640"/>
                          <a:pt x="31887" y="46324"/>
                        </a:cubicBezTo>
                        <a:close/>
                      </a:path>
                    </a:pathLst>
                  </a:custGeom>
                  <a:solidFill>
                    <a:srgbClr val="FFFFFF"/>
                  </a:solidFill>
                  <a:ln w="0" cap="flat">
                    <a:noFill/>
                    <a:prstDash val="solid"/>
                    <a:miter/>
                  </a:ln>
                </p:spPr>
                <p:txBody>
                  <a:bodyPr rtlCol="0" anchor="ctr"/>
                  <a:lstStyle/>
                  <a:p>
                    <a:endParaRPr lang="en-US"/>
                  </a:p>
                </p:txBody>
              </p:sp>
              <p:sp>
                <p:nvSpPr>
                  <p:cNvPr id="1405" name="Freeform: Shape 1404">
                    <a:extLst>
                      <a:ext uri="{FF2B5EF4-FFF2-40B4-BE49-F238E27FC236}">
                        <a16:creationId xmlns:a16="http://schemas.microsoft.com/office/drawing/2014/main" id="{A3EAE887-519B-7825-23ED-8BFF3AD28550}"/>
                      </a:ext>
                    </a:extLst>
                  </p:cNvPr>
                  <p:cNvSpPr/>
                  <p:nvPr/>
                </p:nvSpPr>
                <p:spPr>
                  <a:xfrm>
                    <a:off x="19234564" y="11397776"/>
                    <a:ext cx="11718" cy="10899"/>
                  </a:xfrm>
                  <a:custGeom>
                    <a:avLst/>
                    <a:gdLst>
                      <a:gd name="connsiteX0" fmla="*/ 0 w 11718"/>
                      <a:gd name="connsiteY0" fmla="*/ 10899 h 10899"/>
                      <a:gd name="connsiteX1" fmla="*/ 11719 w 11718"/>
                      <a:gd name="connsiteY1" fmla="*/ 0 h 10899"/>
                      <a:gd name="connsiteX2" fmla="*/ 0 w 11718"/>
                      <a:gd name="connsiteY2" fmla="*/ 10899 h 10899"/>
                    </a:gdLst>
                    <a:ahLst/>
                    <a:cxnLst>
                      <a:cxn ang="0">
                        <a:pos x="connsiteX0" y="connsiteY0"/>
                      </a:cxn>
                      <a:cxn ang="0">
                        <a:pos x="connsiteX1" y="connsiteY1"/>
                      </a:cxn>
                      <a:cxn ang="0">
                        <a:pos x="connsiteX2" y="connsiteY2"/>
                      </a:cxn>
                    </a:cxnLst>
                    <a:rect l="l" t="t" r="r" b="b"/>
                    <a:pathLst>
                      <a:path w="11718" h="10899">
                        <a:moveTo>
                          <a:pt x="0" y="10899"/>
                        </a:moveTo>
                        <a:cubicBezTo>
                          <a:pt x="6132" y="5177"/>
                          <a:pt x="8176" y="3679"/>
                          <a:pt x="11719" y="0"/>
                        </a:cubicBezTo>
                        <a:cubicBezTo>
                          <a:pt x="9947" y="136"/>
                          <a:pt x="4770" y="6131"/>
                          <a:pt x="0" y="10899"/>
                        </a:cubicBezTo>
                        <a:close/>
                      </a:path>
                    </a:pathLst>
                  </a:custGeom>
                  <a:solidFill>
                    <a:srgbClr val="FFFFFF"/>
                  </a:solidFill>
                  <a:ln w="0" cap="flat">
                    <a:noFill/>
                    <a:prstDash val="solid"/>
                    <a:miter/>
                  </a:ln>
                </p:spPr>
                <p:txBody>
                  <a:bodyPr rtlCol="0" anchor="ctr"/>
                  <a:lstStyle/>
                  <a:p>
                    <a:endParaRPr lang="en-US"/>
                  </a:p>
                </p:txBody>
              </p:sp>
              <p:sp>
                <p:nvSpPr>
                  <p:cNvPr id="1406" name="Freeform: Shape 1405">
                    <a:extLst>
                      <a:ext uri="{FF2B5EF4-FFF2-40B4-BE49-F238E27FC236}">
                        <a16:creationId xmlns:a16="http://schemas.microsoft.com/office/drawing/2014/main" id="{F7E8031D-FBE0-2F36-34C1-4B0BA73FA214}"/>
                      </a:ext>
                    </a:extLst>
                  </p:cNvPr>
                  <p:cNvSpPr/>
                  <p:nvPr/>
                </p:nvSpPr>
                <p:spPr>
                  <a:xfrm>
                    <a:off x="19109445" y="11554323"/>
                    <a:ext cx="7131" cy="23850"/>
                  </a:xfrm>
                  <a:custGeom>
                    <a:avLst/>
                    <a:gdLst>
                      <a:gd name="connsiteX0" fmla="*/ 2907 w 7131"/>
                      <a:gd name="connsiteY0" fmla="*/ 9265 h 23850"/>
                      <a:gd name="connsiteX1" fmla="*/ 455 w 7131"/>
                      <a:gd name="connsiteY1" fmla="*/ 23435 h 23850"/>
                      <a:gd name="connsiteX2" fmla="*/ 7131 w 7131"/>
                      <a:gd name="connsiteY2" fmla="*/ 0 h 23850"/>
                      <a:gd name="connsiteX3" fmla="*/ 2907 w 7131"/>
                      <a:gd name="connsiteY3" fmla="*/ 9128 h 23850"/>
                    </a:gdLst>
                    <a:ahLst/>
                    <a:cxnLst>
                      <a:cxn ang="0">
                        <a:pos x="connsiteX0" y="connsiteY0"/>
                      </a:cxn>
                      <a:cxn ang="0">
                        <a:pos x="connsiteX1" y="connsiteY1"/>
                      </a:cxn>
                      <a:cxn ang="0">
                        <a:pos x="connsiteX2" y="connsiteY2"/>
                      </a:cxn>
                      <a:cxn ang="0">
                        <a:pos x="connsiteX3" y="connsiteY3"/>
                      </a:cxn>
                    </a:cxnLst>
                    <a:rect l="l" t="t" r="r" b="b"/>
                    <a:pathLst>
                      <a:path w="7131" h="23850">
                        <a:moveTo>
                          <a:pt x="2907" y="9265"/>
                        </a:moveTo>
                        <a:cubicBezTo>
                          <a:pt x="2634" y="11036"/>
                          <a:pt x="-1316" y="26568"/>
                          <a:pt x="455" y="23435"/>
                        </a:cubicBezTo>
                        <a:cubicBezTo>
                          <a:pt x="2363" y="15532"/>
                          <a:pt x="4951" y="7902"/>
                          <a:pt x="7131" y="0"/>
                        </a:cubicBezTo>
                        <a:cubicBezTo>
                          <a:pt x="5360" y="5450"/>
                          <a:pt x="4132" y="7221"/>
                          <a:pt x="2907" y="9128"/>
                        </a:cubicBezTo>
                        <a:close/>
                      </a:path>
                    </a:pathLst>
                  </a:custGeom>
                  <a:solidFill>
                    <a:srgbClr val="FFFFFF"/>
                  </a:solidFill>
                  <a:ln w="0" cap="flat">
                    <a:noFill/>
                    <a:prstDash val="solid"/>
                    <a:miter/>
                  </a:ln>
                </p:spPr>
                <p:txBody>
                  <a:bodyPr rtlCol="0" anchor="ctr"/>
                  <a:lstStyle/>
                  <a:p>
                    <a:endParaRPr lang="en-US"/>
                  </a:p>
                </p:txBody>
              </p:sp>
              <p:sp>
                <p:nvSpPr>
                  <p:cNvPr id="1407" name="Freeform: Shape 1406">
                    <a:extLst>
                      <a:ext uri="{FF2B5EF4-FFF2-40B4-BE49-F238E27FC236}">
                        <a16:creationId xmlns:a16="http://schemas.microsoft.com/office/drawing/2014/main" id="{1ADFE471-AAAD-F267-C96E-59E2D1C0B758}"/>
                      </a:ext>
                    </a:extLst>
                  </p:cNvPr>
                  <p:cNvSpPr/>
                  <p:nvPr/>
                </p:nvSpPr>
                <p:spPr>
                  <a:xfrm>
                    <a:off x="19116440" y="11544240"/>
                    <a:ext cx="3406" cy="10082"/>
                  </a:xfrm>
                  <a:custGeom>
                    <a:avLst/>
                    <a:gdLst>
                      <a:gd name="connsiteX0" fmla="*/ 3406 w 3406"/>
                      <a:gd name="connsiteY0" fmla="*/ 0 h 10082"/>
                      <a:gd name="connsiteX1" fmla="*/ 0 w 3406"/>
                      <a:gd name="connsiteY1" fmla="*/ 10082 h 10082"/>
                      <a:gd name="connsiteX2" fmla="*/ 3406 w 3406"/>
                      <a:gd name="connsiteY2" fmla="*/ 0 h 10082"/>
                    </a:gdLst>
                    <a:ahLst/>
                    <a:cxnLst>
                      <a:cxn ang="0">
                        <a:pos x="connsiteX0" y="connsiteY0"/>
                      </a:cxn>
                      <a:cxn ang="0">
                        <a:pos x="connsiteX1" y="connsiteY1"/>
                      </a:cxn>
                      <a:cxn ang="0">
                        <a:pos x="connsiteX2" y="connsiteY2"/>
                      </a:cxn>
                    </a:cxnLst>
                    <a:rect l="l" t="t" r="r" b="b"/>
                    <a:pathLst>
                      <a:path w="3406" h="10082">
                        <a:moveTo>
                          <a:pt x="3406" y="0"/>
                        </a:moveTo>
                        <a:cubicBezTo>
                          <a:pt x="2180" y="3406"/>
                          <a:pt x="953" y="6676"/>
                          <a:pt x="0" y="10082"/>
                        </a:cubicBezTo>
                        <a:cubicBezTo>
                          <a:pt x="817" y="7493"/>
                          <a:pt x="1908" y="4496"/>
                          <a:pt x="3406" y="0"/>
                        </a:cubicBezTo>
                        <a:close/>
                      </a:path>
                    </a:pathLst>
                  </a:custGeom>
                  <a:solidFill>
                    <a:srgbClr val="FFFFFF"/>
                  </a:solidFill>
                  <a:ln w="0" cap="flat">
                    <a:noFill/>
                    <a:prstDash val="solid"/>
                    <a:miter/>
                  </a:ln>
                </p:spPr>
                <p:txBody>
                  <a:bodyPr rtlCol="0" anchor="ctr"/>
                  <a:lstStyle/>
                  <a:p>
                    <a:endParaRPr lang="en-US"/>
                  </a:p>
                </p:txBody>
              </p:sp>
              <p:sp>
                <p:nvSpPr>
                  <p:cNvPr id="1408" name="Freeform: Shape 1407">
                    <a:extLst>
                      <a:ext uri="{FF2B5EF4-FFF2-40B4-BE49-F238E27FC236}">
                        <a16:creationId xmlns:a16="http://schemas.microsoft.com/office/drawing/2014/main" id="{A89DEF03-BE64-728D-2F29-7B8950769DCB}"/>
                      </a:ext>
                    </a:extLst>
                  </p:cNvPr>
                  <p:cNvSpPr/>
                  <p:nvPr/>
                </p:nvSpPr>
                <p:spPr>
                  <a:xfrm>
                    <a:off x="19111671" y="11563698"/>
                    <a:ext cx="680" cy="979"/>
                  </a:xfrm>
                  <a:custGeom>
                    <a:avLst/>
                    <a:gdLst>
                      <a:gd name="connsiteX0" fmla="*/ 0 w 680"/>
                      <a:gd name="connsiteY0" fmla="*/ 980 h 979"/>
                      <a:gd name="connsiteX1" fmla="*/ 680 w 680"/>
                      <a:gd name="connsiteY1" fmla="*/ 26 h 979"/>
                      <a:gd name="connsiteX2" fmla="*/ 0 w 680"/>
                      <a:gd name="connsiteY2" fmla="*/ 980 h 979"/>
                    </a:gdLst>
                    <a:ahLst/>
                    <a:cxnLst>
                      <a:cxn ang="0">
                        <a:pos x="connsiteX0" y="connsiteY0"/>
                      </a:cxn>
                      <a:cxn ang="0">
                        <a:pos x="connsiteX1" y="connsiteY1"/>
                      </a:cxn>
                      <a:cxn ang="0">
                        <a:pos x="connsiteX2" y="connsiteY2"/>
                      </a:cxn>
                    </a:cxnLst>
                    <a:rect l="l" t="t" r="r" b="b"/>
                    <a:pathLst>
                      <a:path w="680" h="979">
                        <a:moveTo>
                          <a:pt x="0" y="980"/>
                        </a:moveTo>
                        <a:lnTo>
                          <a:pt x="680" y="26"/>
                        </a:lnTo>
                        <a:cubicBezTo>
                          <a:pt x="680" y="26"/>
                          <a:pt x="680" y="-247"/>
                          <a:pt x="0" y="980"/>
                        </a:cubicBezTo>
                        <a:close/>
                      </a:path>
                    </a:pathLst>
                  </a:custGeom>
                  <a:solidFill>
                    <a:srgbClr val="FFFFFF"/>
                  </a:solidFill>
                  <a:ln w="0" cap="flat">
                    <a:noFill/>
                    <a:prstDash val="solid"/>
                    <a:miter/>
                  </a:ln>
                </p:spPr>
                <p:txBody>
                  <a:bodyPr rtlCol="0" anchor="ctr"/>
                  <a:lstStyle/>
                  <a:p>
                    <a:endParaRPr lang="en-US"/>
                  </a:p>
                </p:txBody>
              </p:sp>
              <p:sp>
                <p:nvSpPr>
                  <p:cNvPr id="1409" name="Freeform: Shape 1408">
                    <a:extLst>
                      <a:ext uri="{FF2B5EF4-FFF2-40B4-BE49-F238E27FC236}">
                        <a16:creationId xmlns:a16="http://schemas.microsoft.com/office/drawing/2014/main" id="{EDF2F8A4-6DC1-D99C-8D23-CA3E1E499DB5}"/>
                      </a:ext>
                    </a:extLst>
                  </p:cNvPr>
                  <p:cNvSpPr/>
                  <p:nvPr/>
                </p:nvSpPr>
                <p:spPr>
                  <a:xfrm>
                    <a:off x="19102356" y="11926546"/>
                    <a:ext cx="5499" cy="15668"/>
                  </a:xfrm>
                  <a:custGeom>
                    <a:avLst/>
                    <a:gdLst>
                      <a:gd name="connsiteX0" fmla="*/ 186 w 5499"/>
                      <a:gd name="connsiteY0" fmla="*/ 0 h 15668"/>
                      <a:gd name="connsiteX1" fmla="*/ 5500 w 5499"/>
                      <a:gd name="connsiteY1" fmla="*/ 15669 h 15668"/>
                      <a:gd name="connsiteX2" fmla="*/ 186 w 5499"/>
                      <a:gd name="connsiteY2" fmla="*/ 0 h 15668"/>
                    </a:gdLst>
                    <a:ahLst/>
                    <a:cxnLst>
                      <a:cxn ang="0">
                        <a:pos x="connsiteX0" y="connsiteY0"/>
                      </a:cxn>
                      <a:cxn ang="0">
                        <a:pos x="connsiteX1" y="connsiteY1"/>
                      </a:cxn>
                      <a:cxn ang="0">
                        <a:pos x="connsiteX2" y="connsiteY2"/>
                      </a:cxn>
                    </a:cxnLst>
                    <a:rect l="l" t="t" r="r" b="b"/>
                    <a:pathLst>
                      <a:path w="5499" h="15668">
                        <a:moveTo>
                          <a:pt x="186" y="0"/>
                        </a:moveTo>
                        <a:cubicBezTo>
                          <a:pt x="-903" y="0"/>
                          <a:pt x="3047" y="10491"/>
                          <a:pt x="5500" y="15669"/>
                        </a:cubicBezTo>
                        <a:cubicBezTo>
                          <a:pt x="4001" y="11309"/>
                          <a:pt x="1957" y="5314"/>
                          <a:pt x="186" y="0"/>
                        </a:cubicBezTo>
                        <a:close/>
                      </a:path>
                    </a:pathLst>
                  </a:custGeom>
                  <a:solidFill>
                    <a:srgbClr val="FFFFFF"/>
                  </a:solidFill>
                  <a:ln w="0" cap="flat">
                    <a:noFill/>
                    <a:prstDash val="solid"/>
                    <a:miter/>
                  </a:ln>
                </p:spPr>
                <p:txBody>
                  <a:bodyPr rtlCol="0" anchor="ctr"/>
                  <a:lstStyle/>
                  <a:p>
                    <a:endParaRPr lang="en-US"/>
                  </a:p>
                </p:txBody>
              </p:sp>
              <p:sp>
                <p:nvSpPr>
                  <p:cNvPr id="1410" name="Freeform: Shape 1409">
                    <a:extLst>
                      <a:ext uri="{FF2B5EF4-FFF2-40B4-BE49-F238E27FC236}">
                        <a16:creationId xmlns:a16="http://schemas.microsoft.com/office/drawing/2014/main" id="{2F4B0F7B-E74C-A492-B77E-DAA39655F189}"/>
                      </a:ext>
                    </a:extLst>
                  </p:cNvPr>
                  <p:cNvSpPr/>
                  <p:nvPr/>
                </p:nvSpPr>
                <p:spPr>
                  <a:xfrm>
                    <a:off x="19313587" y="12287053"/>
                    <a:ext cx="5859" cy="7901"/>
                  </a:xfrm>
                  <a:custGeom>
                    <a:avLst/>
                    <a:gdLst>
                      <a:gd name="connsiteX0" fmla="*/ 0 w 5859"/>
                      <a:gd name="connsiteY0" fmla="*/ 0 h 7901"/>
                      <a:gd name="connsiteX1" fmla="*/ 5859 w 5859"/>
                      <a:gd name="connsiteY1" fmla="*/ 7902 h 7901"/>
                      <a:gd name="connsiteX2" fmla="*/ 0 w 5859"/>
                      <a:gd name="connsiteY2" fmla="*/ 0 h 7901"/>
                    </a:gdLst>
                    <a:ahLst/>
                    <a:cxnLst>
                      <a:cxn ang="0">
                        <a:pos x="connsiteX0" y="connsiteY0"/>
                      </a:cxn>
                      <a:cxn ang="0">
                        <a:pos x="connsiteX1" y="connsiteY1"/>
                      </a:cxn>
                      <a:cxn ang="0">
                        <a:pos x="connsiteX2" y="connsiteY2"/>
                      </a:cxn>
                    </a:cxnLst>
                    <a:rect l="l" t="t" r="r" b="b"/>
                    <a:pathLst>
                      <a:path w="5859" h="7901">
                        <a:moveTo>
                          <a:pt x="0" y="0"/>
                        </a:moveTo>
                        <a:lnTo>
                          <a:pt x="5859" y="7902"/>
                        </a:lnTo>
                        <a:cubicBezTo>
                          <a:pt x="3952" y="5041"/>
                          <a:pt x="2997" y="3543"/>
                          <a:pt x="0" y="0"/>
                        </a:cubicBezTo>
                        <a:close/>
                      </a:path>
                    </a:pathLst>
                  </a:custGeom>
                  <a:solidFill>
                    <a:srgbClr val="FFFFFF"/>
                  </a:solidFill>
                  <a:ln w="0" cap="flat">
                    <a:noFill/>
                    <a:prstDash val="solid"/>
                    <a:miter/>
                  </a:ln>
                </p:spPr>
                <p:txBody>
                  <a:bodyPr rtlCol="0" anchor="ctr"/>
                  <a:lstStyle/>
                  <a:p>
                    <a:endParaRPr lang="en-US"/>
                  </a:p>
                </p:txBody>
              </p:sp>
              <p:sp>
                <p:nvSpPr>
                  <p:cNvPr id="1411" name="Freeform: Shape 1410">
                    <a:extLst>
                      <a:ext uri="{FF2B5EF4-FFF2-40B4-BE49-F238E27FC236}">
                        <a16:creationId xmlns:a16="http://schemas.microsoft.com/office/drawing/2014/main" id="{FB819982-A1DE-644E-58D0-678B3CB45D4D}"/>
                      </a:ext>
                    </a:extLst>
                  </p:cNvPr>
                  <p:cNvSpPr/>
                  <p:nvPr/>
                </p:nvSpPr>
                <p:spPr>
                  <a:xfrm>
                    <a:off x="19433620" y="12379836"/>
                    <a:ext cx="1771" cy="953"/>
                  </a:xfrm>
                  <a:custGeom>
                    <a:avLst/>
                    <a:gdLst>
                      <a:gd name="connsiteX0" fmla="*/ 0 w 1771"/>
                      <a:gd name="connsiteY0" fmla="*/ 0 h 953"/>
                      <a:gd name="connsiteX1" fmla="*/ 1771 w 1771"/>
                      <a:gd name="connsiteY1" fmla="*/ 954 h 953"/>
                      <a:gd name="connsiteX2" fmla="*/ 0 w 1771"/>
                      <a:gd name="connsiteY2" fmla="*/ 0 h 953"/>
                    </a:gdLst>
                    <a:ahLst/>
                    <a:cxnLst>
                      <a:cxn ang="0">
                        <a:pos x="connsiteX0" y="connsiteY0"/>
                      </a:cxn>
                      <a:cxn ang="0">
                        <a:pos x="connsiteX1" y="connsiteY1"/>
                      </a:cxn>
                      <a:cxn ang="0">
                        <a:pos x="connsiteX2" y="connsiteY2"/>
                      </a:cxn>
                    </a:cxnLst>
                    <a:rect l="l" t="t" r="r" b="b"/>
                    <a:pathLst>
                      <a:path w="1771" h="953">
                        <a:moveTo>
                          <a:pt x="0" y="0"/>
                        </a:moveTo>
                        <a:cubicBezTo>
                          <a:pt x="0" y="0"/>
                          <a:pt x="953" y="408"/>
                          <a:pt x="1771" y="954"/>
                        </a:cubicBezTo>
                        <a:cubicBezTo>
                          <a:pt x="953" y="408"/>
                          <a:pt x="407" y="0"/>
                          <a:pt x="0" y="0"/>
                        </a:cubicBezTo>
                        <a:close/>
                      </a:path>
                    </a:pathLst>
                  </a:custGeom>
                  <a:solidFill>
                    <a:srgbClr val="FFFFFF"/>
                  </a:solidFill>
                  <a:ln w="0" cap="flat">
                    <a:noFill/>
                    <a:prstDash val="solid"/>
                    <a:miter/>
                  </a:ln>
                </p:spPr>
                <p:txBody>
                  <a:bodyPr rtlCol="0" anchor="ctr"/>
                  <a:lstStyle/>
                  <a:p>
                    <a:endParaRPr lang="en-US"/>
                  </a:p>
                </p:txBody>
              </p:sp>
              <p:sp>
                <p:nvSpPr>
                  <p:cNvPr id="1412" name="Freeform: Shape 1411">
                    <a:extLst>
                      <a:ext uri="{FF2B5EF4-FFF2-40B4-BE49-F238E27FC236}">
                        <a16:creationId xmlns:a16="http://schemas.microsoft.com/office/drawing/2014/main" id="{95A2F28E-70A4-CF99-D03B-594F47D82AAB}"/>
                      </a:ext>
                    </a:extLst>
                  </p:cNvPr>
                  <p:cNvSpPr/>
                  <p:nvPr/>
                </p:nvSpPr>
                <p:spPr>
                  <a:xfrm>
                    <a:off x="19435255" y="12380790"/>
                    <a:ext cx="35150" cy="30927"/>
                  </a:xfrm>
                  <a:custGeom>
                    <a:avLst/>
                    <a:gdLst>
                      <a:gd name="connsiteX0" fmla="*/ 0 w 35150"/>
                      <a:gd name="connsiteY0" fmla="*/ 0 h 30927"/>
                      <a:gd name="connsiteX1" fmla="*/ 25614 w 35150"/>
                      <a:gd name="connsiteY1" fmla="*/ 22753 h 30927"/>
                      <a:gd name="connsiteX2" fmla="*/ 24660 w 35150"/>
                      <a:gd name="connsiteY2" fmla="*/ 22344 h 30927"/>
                      <a:gd name="connsiteX3" fmla="*/ 35151 w 35150"/>
                      <a:gd name="connsiteY3" fmla="*/ 30927 h 30927"/>
                      <a:gd name="connsiteX4" fmla="*/ 0 w 35150"/>
                      <a:gd name="connsiteY4" fmla="*/ 0 h 309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150" h="30927">
                        <a:moveTo>
                          <a:pt x="0" y="0"/>
                        </a:moveTo>
                        <a:cubicBezTo>
                          <a:pt x="5312" y="3951"/>
                          <a:pt x="19482" y="18529"/>
                          <a:pt x="25614" y="22753"/>
                        </a:cubicBezTo>
                        <a:lnTo>
                          <a:pt x="24660" y="22344"/>
                        </a:lnTo>
                        <a:cubicBezTo>
                          <a:pt x="28202" y="25205"/>
                          <a:pt x="31472" y="28203"/>
                          <a:pt x="35151" y="30927"/>
                        </a:cubicBezTo>
                        <a:cubicBezTo>
                          <a:pt x="25478" y="22616"/>
                          <a:pt x="6130" y="4087"/>
                          <a:pt x="0" y="0"/>
                        </a:cubicBezTo>
                        <a:close/>
                      </a:path>
                    </a:pathLst>
                  </a:custGeom>
                  <a:solidFill>
                    <a:srgbClr val="FFFFFF"/>
                  </a:solidFill>
                  <a:ln w="0" cap="flat">
                    <a:noFill/>
                    <a:prstDash val="solid"/>
                    <a:miter/>
                  </a:ln>
                </p:spPr>
                <p:txBody>
                  <a:bodyPr rtlCol="0" anchor="ctr"/>
                  <a:lstStyle/>
                  <a:p>
                    <a:endParaRPr lang="en-US"/>
                  </a:p>
                </p:txBody>
              </p:sp>
            </p:grpSp>
          </p:grpSp>
          <p:grpSp>
            <p:nvGrpSpPr>
              <p:cNvPr id="1413" name="Graphic 355">
                <a:extLst>
                  <a:ext uri="{FF2B5EF4-FFF2-40B4-BE49-F238E27FC236}">
                    <a16:creationId xmlns:a16="http://schemas.microsoft.com/office/drawing/2014/main" id="{7C2FD8AC-4052-8923-95F6-B04955FA98F5}"/>
                  </a:ext>
                </a:extLst>
              </p:cNvPr>
              <p:cNvGrpSpPr/>
              <p:nvPr/>
            </p:nvGrpSpPr>
            <p:grpSpPr>
              <a:xfrm>
                <a:off x="19588668" y="10678962"/>
                <a:ext cx="252565" cy="316948"/>
                <a:chOff x="19588668" y="10678962"/>
                <a:chExt cx="252565" cy="316948"/>
              </a:xfrm>
              <a:solidFill>
                <a:srgbClr val="FFFFFF"/>
              </a:solidFill>
            </p:grpSpPr>
            <p:sp>
              <p:nvSpPr>
                <p:cNvPr id="1414" name="Freeform: Shape 1413">
                  <a:extLst>
                    <a:ext uri="{FF2B5EF4-FFF2-40B4-BE49-F238E27FC236}">
                      <a16:creationId xmlns:a16="http://schemas.microsoft.com/office/drawing/2014/main" id="{ABE9B4EC-0F54-BB47-B284-BC38AA4BC858}"/>
                    </a:ext>
                  </a:extLst>
                </p:cNvPr>
                <p:cNvSpPr/>
                <p:nvPr/>
              </p:nvSpPr>
              <p:spPr>
                <a:xfrm>
                  <a:off x="19615371" y="10700879"/>
                  <a:ext cx="211453" cy="270039"/>
                </a:xfrm>
                <a:custGeom>
                  <a:avLst/>
                  <a:gdLst>
                    <a:gd name="connsiteX0" fmla="*/ 211454 w 211453"/>
                    <a:gd name="connsiteY0" fmla="*/ 135020 h 270039"/>
                    <a:gd name="connsiteX1" fmla="*/ 105727 w 211453"/>
                    <a:gd name="connsiteY1" fmla="*/ 270039 h 270039"/>
                    <a:gd name="connsiteX2" fmla="*/ 0 w 211453"/>
                    <a:gd name="connsiteY2" fmla="*/ 135020 h 270039"/>
                    <a:gd name="connsiteX3" fmla="*/ 105727 w 211453"/>
                    <a:gd name="connsiteY3" fmla="*/ 0 h 270039"/>
                    <a:gd name="connsiteX4" fmla="*/ 211454 w 211453"/>
                    <a:gd name="connsiteY4" fmla="*/ 135020 h 2700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1453" h="270039">
                      <a:moveTo>
                        <a:pt x="211454" y="135020"/>
                      </a:moveTo>
                      <a:cubicBezTo>
                        <a:pt x="211454" y="209589"/>
                        <a:pt x="164119" y="270039"/>
                        <a:pt x="105727" y="270039"/>
                      </a:cubicBezTo>
                      <a:cubicBezTo>
                        <a:pt x="47335" y="270039"/>
                        <a:pt x="0" y="209589"/>
                        <a:pt x="0" y="135020"/>
                      </a:cubicBezTo>
                      <a:cubicBezTo>
                        <a:pt x="0" y="60450"/>
                        <a:pt x="47335" y="0"/>
                        <a:pt x="105727" y="0"/>
                      </a:cubicBezTo>
                      <a:cubicBezTo>
                        <a:pt x="164119" y="0"/>
                        <a:pt x="211454" y="60450"/>
                        <a:pt x="211454" y="135020"/>
                      </a:cubicBezTo>
                      <a:close/>
                    </a:path>
                  </a:pathLst>
                </a:custGeom>
                <a:solidFill>
                  <a:srgbClr val="FFFFFF"/>
                </a:solidFill>
                <a:ln w="0" cap="flat">
                  <a:noFill/>
                  <a:prstDash val="solid"/>
                  <a:miter/>
                </a:ln>
              </p:spPr>
              <p:txBody>
                <a:bodyPr rtlCol="0" anchor="ctr"/>
                <a:lstStyle/>
                <a:p>
                  <a:endParaRPr lang="en-US"/>
                </a:p>
              </p:txBody>
            </p:sp>
            <p:grpSp>
              <p:nvGrpSpPr>
                <p:cNvPr id="1415" name="Graphic 355">
                  <a:extLst>
                    <a:ext uri="{FF2B5EF4-FFF2-40B4-BE49-F238E27FC236}">
                      <a16:creationId xmlns:a16="http://schemas.microsoft.com/office/drawing/2014/main" id="{76249933-B48A-536B-54D0-4B49A22FAA2A}"/>
                    </a:ext>
                  </a:extLst>
                </p:cNvPr>
                <p:cNvGrpSpPr/>
                <p:nvPr/>
              </p:nvGrpSpPr>
              <p:grpSpPr>
                <a:xfrm>
                  <a:off x="19588668" y="10678962"/>
                  <a:ext cx="252565" cy="316948"/>
                  <a:chOff x="19588668" y="10678962"/>
                  <a:chExt cx="252565" cy="316948"/>
                </a:xfrm>
                <a:solidFill>
                  <a:srgbClr val="FFFFFF"/>
                </a:solidFill>
              </p:grpSpPr>
              <p:sp>
                <p:nvSpPr>
                  <p:cNvPr id="1416" name="Freeform: Shape 1415">
                    <a:extLst>
                      <a:ext uri="{FF2B5EF4-FFF2-40B4-BE49-F238E27FC236}">
                        <a16:creationId xmlns:a16="http://schemas.microsoft.com/office/drawing/2014/main" id="{EAF2051C-0266-CD5F-0532-3C2BD42B5CE8}"/>
                      </a:ext>
                    </a:extLst>
                  </p:cNvPr>
                  <p:cNvSpPr/>
                  <p:nvPr/>
                </p:nvSpPr>
                <p:spPr>
                  <a:xfrm>
                    <a:off x="19833092" y="10814644"/>
                    <a:ext cx="6130" cy="21254"/>
                  </a:xfrm>
                  <a:custGeom>
                    <a:avLst/>
                    <a:gdLst>
                      <a:gd name="connsiteX0" fmla="*/ 953 w 6130"/>
                      <a:gd name="connsiteY0" fmla="*/ 1771 h 21254"/>
                      <a:gd name="connsiteX1" fmla="*/ 0 w 6130"/>
                      <a:gd name="connsiteY1" fmla="*/ 4632 h 21254"/>
                      <a:gd name="connsiteX2" fmla="*/ 2724 w 6130"/>
                      <a:gd name="connsiteY2" fmla="*/ 8584 h 21254"/>
                      <a:gd name="connsiteX3" fmla="*/ 1362 w 6130"/>
                      <a:gd name="connsiteY3" fmla="*/ 10899 h 21254"/>
                      <a:gd name="connsiteX4" fmla="*/ 3133 w 6130"/>
                      <a:gd name="connsiteY4" fmla="*/ 17575 h 21254"/>
                      <a:gd name="connsiteX5" fmla="*/ 3406 w 6130"/>
                      <a:gd name="connsiteY5" fmla="*/ 13488 h 21254"/>
                      <a:gd name="connsiteX6" fmla="*/ 5450 w 6130"/>
                      <a:gd name="connsiteY6" fmla="*/ 21254 h 21254"/>
                      <a:gd name="connsiteX7" fmla="*/ 4905 w 6130"/>
                      <a:gd name="connsiteY7" fmla="*/ 13761 h 21254"/>
                      <a:gd name="connsiteX8" fmla="*/ 5587 w 6130"/>
                      <a:gd name="connsiteY8" fmla="*/ 14169 h 21254"/>
                      <a:gd name="connsiteX9" fmla="*/ 5177 w 6130"/>
                      <a:gd name="connsiteY9" fmla="*/ 8038 h 21254"/>
                      <a:gd name="connsiteX10" fmla="*/ 6130 w 6130"/>
                      <a:gd name="connsiteY10" fmla="*/ 9401 h 21254"/>
                      <a:gd name="connsiteX11" fmla="*/ 953 w 6130"/>
                      <a:gd name="connsiteY11" fmla="*/ 0 h 21254"/>
                      <a:gd name="connsiteX12" fmla="*/ 953 w 6130"/>
                      <a:gd name="connsiteY12" fmla="*/ 1771 h 21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130" h="21254">
                        <a:moveTo>
                          <a:pt x="953" y="1771"/>
                        </a:moveTo>
                        <a:cubicBezTo>
                          <a:pt x="1362" y="3543"/>
                          <a:pt x="546" y="5177"/>
                          <a:pt x="0" y="4632"/>
                        </a:cubicBezTo>
                        <a:cubicBezTo>
                          <a:pt x="1771" y="8174"/>
                          <a:pt x="0" y="8311"/>
                          <a:pt x="2724" y="8584"/>
                        </a:cubicBezTo>
                        <a:cubicBezTo>
                          <a:pt x="4088" y="10899"/>
                          <a:pt x="2453" y="13488"/>
                          <a:pt x="1362" y="10899"/>
                        </a:cubicBezTo>
                        <a:lnTo>
                          <a:pt x="3133" y="17575"/>
                        </a:lnTo>
                        <a:lnTo>
                          <a:pt x="3406" y="13488"/>
                        </a:lnTo>
                        <a:cubicBezTo>
                          <a:pt x="5450" y="14578"/>
                          <a:pt x="2997" y="20028"/>
                          <a:pt x="5450" y="21254"/>
                        </a:cubicBezTo>
                        <a:lnTo>
                          <a:pt x="4905" y="13761"/>
                        </a:lnTo>
                        <a:lnTo>
                          <a:pt x="5587" y="14169"/>
                        </a:lnTo>
                        <a:cubicBezTo>
                          <a:pt x="4768" y="12534"/>
                          <a:pt x="4905" y="9128"/>
                          <a:pt x="5177" y="8038"/>
                        </a:cubicBezTo>
                        <a:cubicBezTo>
                          <a:pt x="5587" y="8174"/>
                          <a:pt x="6130" y="8038"/>
                          <a:pt x="6130" y="9401"/>
                        </a:cubicBezTo>
                        <a:cubicBezTo>
                          <a:pt x="5723" y="273"/>
                          <a:pt x="2317" y="7221"/>
                          <a:pt x="953" y="0"/>
                        </a:cubicBezTo>
                        <a:cubicBezTo>
                          <a:pt x="953" y="408"/>
                          <a:pt x="1089" y="1090"/>
                          <a:pt x="953" y="1771"/>
                        </a:cubicBezTo>
                        <a:close/>
                      </a:path>
                    </a:pathLst>
                  </a:custGeom>
                  <a:solidFill>
                    <a:srgbClr val="FFFFFF"/>
                  </a:solidFill>
                  <a:ln w="0" cap="flat">
                    <a:noFill/>
                    <a:prstDash val="solid"/>
                    <a:miter/>
                  </a:ln>
                </p:spPr>
                <p:txBody>
                  <a:bodyPr rtlCol="0" anchor="ctr"/>
                  <a:lstStyle/>
                  <a:p>
                    <a:endParaRPr lang="en-US"/>
                  </a:p>
                </p:txBody>
              </p:sp>
              <p:sp>
                <p:nvSpPr>
                  <p:cNvPr id="1417" name="Freeform: Shape 1416">
                    <a:extLst>
                      <a:ext uri="{FF2B5EF4-FFF2-40B4-BE49-F238E27FC236}">
                        <a16:creationId xmlns:a16="http://schemas.microsoft.com/office/drawing/2014/main" id="{46881289-8E92-C8EF-709C-5E1AE1149F17}"/>
                      </a:ext>
                    </a:extLst>
                  </p:cNvPr>
                  <p:cNvSpPr/>
                  <p:nvPr/>
                </p:nvSpPr>
                <p:spPr>
                  <a:xfrm>
                    <a:off x="19829004" y="10796436"/>
                    <a:ext cx="12229" cy="18617"/>
                  </a:xfrm>
                  <a:custGeom>
                    <a:avLst/>
                    <a:gdLst>
                      <a:gd name="connsiteX0" fmla="*/ 9129 w 12229"/>
                      <a:gd name="connsiteY0" fmla="*/ 11669 h 18617"/>
                      <a:gd name="connsiteX1" fmla="*/ 6132 w 12229"/>
                      <a:gd name="connsiteY1" fmla="*/ 8944 h 18617"/>
                      <a:gd name="connsiteX2" fmla="*/ 5723 w 12229"/>
                      <a:gd name="connsiteY2" fmla="*/ 3630 h 18617"/>
                      <a:gd name="connsiteX3" fmla="*/ 3135 w 12229"/>
                      <a:gd name="connsiteY3" fmla="*/ 2813 h 18617"/>
                      <a:gd name="connsiteX4" fmla="*/ 3952 w 12229"/>
                      <a:gd name="connsiteY4" fmla="*/ 4993 h 18617"/>
                      <a:gd name="connsiteX5" fmla="*/ 0 w 12229"/>
                      <a:gd name="connsiteY5" fmla="*/ 361 h 18617"/>
                      <a:gd name="connsiteX6" fmla="*/ 2999 w 12229"/>
                      <a:gd name="connsiteY6" fmla="*/ 7173 h 18617"/>
                      <a:gd name="connsiteX7" fmla="*/ 2999 w 12229"/>
                      <a:gd name="connsiteY7" fmla="*/ 15484 h 18617"/>
                      <a:gd name="connsiteX8" fmla="*/ 5041 w 12229"/>
                      <a:gd name="connsiteY8" fmla="*/ 17936 h 18617"/>
                      <a:gd name="connsiteX9" fmla="*/ 4906 w 12229"/>
                      <a:gd name="connsiteY9" fmla="*/ 16982 h 18617"/>
                      <a:gd name="connsiteX10" fmla="*/ 7767 w 12229"/>
                      <a:gd name="connsiteY10" fmla="*/ 16438 h 18617"/>
                      <a:gd name="connsiteX11" fmla="*/ 6949 w 12229"/>
                      <a:gd name="connsiteY11" fmla="*/ 12895 h 18617"/>
                      <a:gd name="connsiteX12" fmla="*/ 11037 w 12229"/>
                      <a:gd name="connsiteY12" fmla="*/ 18617 h 18617"/>
                      <a:gd name="connsiteX13" fmla="*/ 11853 w 12229"/>
                      <a:gd name="connsiteY13" fmla="*/ 7718 h 18617"/>
                      <a:gd name="connsiteX14" fmla="*/ 9265 w 12229"/>
                      <a:gd name="connsiteY14" fmla="*/ 11669 h 18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229" h="18617">
                        <a:moveTo>
                          <a:pt x="9129" y="11669"/>
                        </a:moveTo>
                        <a:cubicBezTo>
                          <a:pt x="8176" y="10715"/>
                          <a:pt x="7085" y="9898"/>
                          <a:pt x="6132" y="8944"/>
                        </a:cubicBezTo>
                        <a:lnTo>
                          <a:pt x="5723" y="3630"/>
                        </a:lnTo>
                        <a:cubicBezTo>
                          <a:pt x="4770" y="3630"/>
                          <a:pt x="3406" y="88"/>
                          <a:pt x="3135" y="2813"/>
                        </a:cubicBezTo>
                        <a:cubicBezTo>
                          <a:pt x="3406" y="3221"/>
                          <a:pt x="3815" y="4175"/>
                          <a:pt x="3952" y="4993"/>
                        </a:cubicBezTo>
                        <a:cubicBezTo>
                          <a:pt x="1908" y="4721"/>
                          <a:pt x="1635" y="-1547"/>
                          <a:pt x="0" y="361"/>
                        </a:cubicBezTo>
                        <a:cubicBezTo>
                          <a:pt x="1364" y="4312"/>
                          <a:pt x="955" y="4993"/>
                          <a:pt x="2999" y="7173"/>
                        </a:cubicBezTo>
                        <a:cubicBezTo>
                          <a:pt x="3679" y="10851"/>
                          <a:pt x="3406" y="13713"/>
                          <a:pt x="2999" y="15484"/>
                        </a:cubicBezTo>
                        <a:cubicBezTo>
                          <a:pt x="3406" y="16574"/>
                          <a:pt x="4634" y="16574"/>
                          <a:pt x="5041" y="17936"/>
                        </a:cubicBezTo>
                        <a:cubicBezTo>
                          <a:pt x="5041" y="17663"/>
                          <a:pt x="5041" y="17391"/>
                          <a:pt x="4906" y="16982"/>
                        </a:cubicBezTo>
                        <a:lnTo>
                          <a:pt x="7767" y="16438"/>
                        </a:lnTo>
                        <a:cubicBezTo>
                          <a:pt x="6949" y="15347"/>
                          <a:pt x="7221" y="14122"/>
                          <a:pt x="6949" y="12895"/>
                        </a:cubicBezTo>
                        <a:lnTo>
                          <a:pt x="11037" y="18617"/>
                        </a:lnTo>
                        <a:cubicBezTo>
                          <a:pt x="13488" y="16301"/>
                          <a:pt x="11309" y="10306"/>
                          <a:pt x="11853" y="7718"/>
                        </a:cubicBezTo>
                        <a:cubicBezTo>
                          <a:pt x="9947" y="11124"/>
                          <a:pt x="10355" y="5538"/>
                          <a:pt x="9265" y="11669"/>
                        </a:cubicBezTo>
                        <a:close/>
                      </a:path>
                    </a:pathLst>
                  </a:custGeom>
                  <a:solidFill>
                    <a:srgbClr val="FFFFFF"/>
                  </a:solidFill>
                  <a:ln w="0" cap="flat">
                    <a:noFill/>
                    <a:prstDash val="solid"/>
                    <a:miter/>
                  </a:ln>
                </p:spPr>
                <p:txBody>
                  <a:bodyPr rtlCol="0" anchor="ctr"/>
                  <a:lstStyle/>
                  <a:p>
                    <a:endParaRPr lang="en-US"/>
                  </a:p>
                </p:txBody>
              </p:sp>
              <p:sp>
                <p:nvSpPr>
                  <p:cNvPr id="1418" name="Freeform: Shape 1417">
                    <a:extLst>
                      <a:ext uri="{FF2B5EF4-FFF2-40B4-BE49-F238E27FC236}">
                        <a16:creationId xmlns:a16="http://schemas.microsoft.com/office/drawing/2014/main" id="{2F7146B0-4FF6-B987-5323-F7A4B59AB1C9}"/>
                      </a:ext>
                    </a:extLst>
                  </p:cNvPr>
                  <p:cNvSpPr/>
                  <p:nvPr/>
                </p:nvSpPr>
                <p:spPr>
                  <a:xfrm>
                    <a:off x="19834045" y="10814372"/>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FFFFFF"/>
                  </a:solidFill>
                  <a:ln w="0" cap="flat">
                    <a:noFill/>
                    <a:prstDash val="solid"/>
                    <a:miter/>
                  </a:ln>
                </p:spPr>
                <p:txBody>
                  <a:bodyPr rtlCol="0" anchor="ctr"/>
                  <a:lstStyle/>
                  <a:p>
                    <a:endParaRPr lang="en-US"/>
                  </a:p>
                </p:txBody>
              </p:sp>
              <p:sp>
                <p:nvSpPr>
                  <p:cNvPr id="1419" name="Freeform: Shape 1418">
                    <a:extLst>
                      <a:ext uri="{FF2B5EF4-FFF2-40B4-BE49-F238E27FC236}">
                        <a16:creationId xmlns:a16="http://schemas.microsoft.com/office/drawing/2014/main" id="{08DFBC8A-2EB4-F3EB-4ACA-88AE6AD80B33}"/>
                      </a:ext>
                    </a:extLst>
                  </p:cNvPr>
                  <p:cNvSpPr/>
                  <p:nvPr/>
                </p:nvSpPr>
                <p:spPr>
                  <a:xfrm>
                    <a:off x="19633847" y="10893122"/>
                    <a:ext cx="9726" cy="15123"/>
                  </a:xfrm>
                  <a:custGeom>
                    <a:avLst/>
                    <a:gdLst>
                      <a:gd name="connsiteX0" fmla="*/ 5094 w 9726"/>
                      <a:gd name="connsiteY0" fmla="*/ 10899 h 15123"/>
                      <a:gd name="connsiteX1" fmla="*/ 6729 w 9726"/>
                      <a:gd name="connsiteY1" fmla="*/ 11853 h 15123"/>
                      <a:gd name="connsiteX2" fmla="*/ 1415 w 9726"/>
                      <a:gd name="connsiteY2" fmla="*/ 0 h 15123"/>
                      <a:gd name="connsiteX3" fmla="*/ 53 w 9726"/>
                      <a:gd name="connsiteY3" fmla="*/ 2316 h 15123"/>
                      <a:gd name="connsiteX4" fmla="*/ 2914 w 9726"/>
                      <a:gd name="connsiteY4" fmla="*/ 6540 h 15123"/>
                      <a:gd name="connsiteX5" fmla="*/ 1415 w 9726"/>
                      <a:gd name="connsiteY5" fmla="*/ 6130 h 15123"/>
                      <a:gd name="connsiteX6" fmla="*/ 735 w 9726"/>
                      <a:gd name="connsiteY6" fmla="*/ 9946 h 15123"/>
                      <a:gd name="connsiteX7" fmla="*/ 735 w 9726"/>
                      <a:gd name="connsiteY7" fmla="*/ 10218 h 15123"/>
                      <a:gd name="connsiteX8" fmla="*/ 9726 w 9726"/>
                      <a:gd name="connsiteY8" fmla="*/ 15123 h 15123"/>
                      <a:gd name="connsiteX9" fmla="*/ 5231 w 9726"/>
                      <a:gd name="connsiteY9" fmla="*/ 10763 h 1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26" h="15123">
                        <a:moveTo>
                          <a:pt x="5094" y="10899"/>
                        </a:moveTo>
                        <a:cubicBezTo>
                          <a:pt x="5640" y="11990"/>
                          <a:pt x="6456" y="11990"/>
                          <a:pt x="6729" y="11853"/>
                        </a:cubicBezTo>
                        <a:cubicBezTo>
                          <a:pt x="4958" y="7902"/>
                          <a:pt x="2778" y="4087"/>
                          <a:pt x="1415" y="0"/>
                        </a:cubicBezTo>
                        <a:cubicBezTo>
                          <a:pt x="870" y="681"/>
                          <a:pt x="1415" y="4632"/>
                          <a:pt x="53" y="2316"/>
                        </a:cubicBezTo>
                        <a:cubicBezTo>
                          <a:pt x="-356" y="3678"/>
                          <a:pt x="1688" y="6540"/>
                          <a:pt x="2914" y="6540"/>
                        </a:cubicBezTo>
                        <a:lnTo>
                          <a:pt x="1415" y="6130"/>
                        </a:lnTo>
                        <a:cubicBezTo>
                          <a:pt x="4141" y="8311"/>
                          <a:pt x="2370" y="11444"/>
                          <a:pt x="735" y="9946"/>
                        </a:cubicBezTo>
                        <a:lnTo>
                          <a:pt x="735" y="10218"/>
                        </a:lnTo>
                        <a:cubicBezTo>
                          <a:pt x="3869" y="11990"/>
                          <a:pt x="6593" y="13761"/>
                          <a:pt x="9726" y="15123"/>
                        </a:cubicBezTo>
                        <a:cubicBezTo>
                          <a:pt x="8500" y="12398"/>
                          <a:pt x="6866" y="14033"/>
                          <a:pt x="5231" y="10763"/>
                        </a:cubicBezTo>
                        <a:close/>
                      </a:path>
                    </a:pathLst>
                  </a:custGeom>
                  <a:solidFill>
                    <a:srgbClr val="FFFFFF"/>
                  </a:solidFill>
                  <a:ln w="0" cap="flat">
                    <a:noFill/>
                    <a:prstDash val="solid"/>
                    <a:miter/>
                  </a:ln>
                </p:spPr>
                <p:txBody>
                  <a:bodyPr rtlCol="0" anchor="ctr"/>
                  <a:lstStyle/>
                  <a:p>
                    <a:endParaRPr lang="en-US"/>
                  </a:p>
                </p:txBody>
              </p:sp>
              <p:sp>
                <p:nvSpPr>
                  <p:cNvPr id="1420" name="Freeform: Shape 1419">
                    <a:extLst>
                      <a:ext uri="{FF2B5EF4-FFF2-40B4-BE49-F238E27FC236}">
                        <a16:creationId xmlns:a16="http://schemas.microsoft.com/office/drawing/2014/main" id="{9D89F00A-774A-2FC4-E467-D229F2F9990F}"/>
                      </a:ext>
                    </a:extLst>
                  </p:cNvPr>
                  <p:cNvSpPr/>
                  <p:nvPr/>
                </p:nvSpPr>
                <p:spPr>
                  <a:xfrm>
                    <a:off x="19820149" y="10855518"/>
                    <a:ext cx="543" cy="1937"/>
                  </a:xfrm>
                  <a:custGeom>
                    <a:avLst/>
                    <a:gdLst>
                      <a:gd name="connsiteX0" fmla="*/ 0 w 543"/>
                      <a:gd name="connsiteY0" fmla="*/ 0 h 1937"/>
                      <a:gd name="connsiteX1" fmla="*/ 544 w 543"/>
                      <a:gd name="connsiteY1" fmla="*/ 1908 h 1937"/>
                      <a:gd name="connsiteX2" fmla="*/ 0 w 543"/>
                      <a:gd name="connsiteY2" fmla="*/ 0 h 1937"/>
                    </a:gdLst>
                    <a:ahLst/>
                    <a:cxnLst>
                      <a:cxn ang="0">
                        <a:pos x="connsiteX0" y="connsiteY0"/>
                      </a:cxn>
                      <a:cxn ang="0">
                        <a:pos x="connsiteX1" y="connsiteY1"/>
                      </a:cxn>
                      <a:cxn ang="0">
                        <a:pos x="connsiteX2" y="connsiteY2"/>
                      </a:cxn>
                    </a:cxnLst>
                    <a:rect l="l" t="t" r="r" b="b"/>
                    <a:pathLst>
                      <a:path w="543" h="1937">
                        <a:moveTo>
                          <a:pt x="0" y="0"/>
                        </a:moveTo>
                        <a:cubicBezTo>
                          <a:pt x="0" y="1771"/>
                          <a:pt x="271" y="2043"/>
                          <a:pt x="544" y="1908"/>
                        </a:cubicBezTo>
                        <a:cubicBezTo>
                          <a:pt x="407" y="1226"/>
                          <a:pt x="271" y="681"/>
                          <a:pt x="0" y="0"/>
                        </a:cubicBezTo>
                        <a:close/>
                      </a:path>
                    </a:pathLst>
                  </a:custGeom>
                  <a:solidFill>
                    <a:srgbClr val="FFFFFF"/>
                  </a:solidFill>
                  <a:ln w="0" cap="flat">
                    <a:noFill/>
                    <a:prstDash val="solid"/>
                    <a:miter/>
                  </a:ln>
                </p:spPr>
                <p:txBody>
                  <a:bodyPr rtlCol="0" anchor="ctr"/>
                  <a:lstStyle/>
                  <a:p>
                    <a:endParaRPr lang="en-US"/>
                  </a:p>
                </p:txBody>
              </p:sp>
              <p:sp>
                <p:nvSpPr>
                  <p:cNvPr id="1421" name="Freeform: Shape 1420">
                    <a:extLst>
                      <a:ext uri="{FF2B5EF4-FFF2-40B4-BE49-F238E27FC236}">
                        <a16:creationId xmlns:a16="http://schemas.microsoft.com/office/drawing/2014/main" id="{300E0150-7737-5A40-4F65-AD9D5E8A65B7}"/>
                      </a:ext>
                    </a:extLst>
                  </p:cNvPr>
                  <p:cNvSpPr/>
                  <p:nvPr/>
                </p:nvSpPr>
                <p:spPr>
                  <a:xfrm>
                    <a:off x="19645618" y="10909471"/>
                    <a:ext cx="2860" cy="1226"/>
                  </a:xfrm>
                  <a:custGeom>
                    <a:avLst/>
                    <a:gdLst>
                      <a:gd name="connsiteX0" fmla="*/ 0 w 2860"/>
                      <a:gd name="connsiteY0" fmla="*/ 0 h 1226"/>
                      <a:gd name="connsiteX1" fmla="*/ 2861 w 2860"/>
                      <a:gd name="connsiteY1" fmla="*/ 1227 h 1226"/>
                      <a:gd name="connsiteX2" fmla="*/ 0 w 2860"/>
                      <a:gd name="connsiteY2" fmla="*/ 0 h 1226"/>
                    </a:gdLst>
                    <a:ahLst/>
                    <a:cxnLst>
                      <a:cxn ang="0">
                        <a:pos x="connsiteX0" y="connsiteY0"/>
                      </a:cxn>
                      <a:cxn ang="0">
                        <a:pos x="connsiteX1" y="connsiteY1"/>
                      </a:cxn>
                      <a:cxn ang="0">
                        <a:pos x="connsiteX2" y="connsiteY2"/>
                      </a:cxn>
                    </a:cxnLst>
                    <a:rect l="l" t="t" r="r" b="b"/>
                    <a:pathLst>
                      <a:path w="2860" h="1226">
                        <a:moveTo>
                          <a:pt x="0" y="0"/>
                        </a:moveTo>
                        <a:lnTo>
                          <a:pt x="2861" y="1227"/>
                        </a:lnTo>
                        <a:cubicBezTo>
                          <a:pt x="1908" y="546"/>
                          <a:pt x="955" y="136"/>
                          <a:pt x="0" y="0"/>
                        </a:cubicBezTo>
                        <a:close/>
                      </a:path>
                    </a:pathLst>
                  </a:custGeom>
                  <a:solidFill>
                    <a:srgbClr val="FFFFFF"/>
                  </a:solidFill>
                  <a:ln w="0" cap="flat">
                    <a:noFill/>
                    <a:prstDash val="solid"/>
                    <a:miter/>
                  </a:ln>
                </p:spPr>
                <p:txBody>
                  <a:bodyPr rtlCol="0" anchor="ctr"/>
                  <a:lstStyle/>
                  <a:p>
                    <a:endParaRPr lang="en-US"/>
                  </a:p>
                </p:txBody>
              </p:sp>
              <p:sp>
                <p:nvSpPr>
                  <p:cNvPr id="1422" name="Freeform: Shape 1421">
                    <a:extLst>
                      <a:ext uri="{FF2B5EF4-FFF2-40B4-BE49-F238E27FC236}">
                        <a16:creationId xmlns:a16="http://schemas.microsoft.com/office/drawing/2014/main" id="{063C314D-3A41-28B9-BE54-2821435F0C28}"/>
                      </a:ext>
                    </a:extLst>
                  </p:cNvPr>
                  <p:cNvSpPr/>
                  <p:nvPr/>
                </p:nvSpPr>
                <p:spPr>
                  <a:xfrm>
                    <a:off x="19612374" y="10903749"/>
                    <a:ext cx="1362" cy="1090"/>
                  </a:xfrm>
                  <a:custGeom>
                    <a:avLst/>
                    <a:gdLst>
                      <a:gd name="connsiteX0" fmla="*/ 271 w 1362"/>
                      <a:gd name="connsiteY0" fmla="*/ 0 h 1090"/>
                      <a:gd name="connsiteX1" fmla="*/ 0 w 1362"/>
                      <a:gd name="connsiteY1" fmla="*/ 136 h 1090"/>
                      <a:gd name="connsiteX2" fmla="*/ 1362 w 1362"/>
                      <a:gd name="connsiteY2" fmla="*/ 1090 h 1090"/>
                      <a:gd name="connsiteX3" fmla="*/ 1362 w 1362"/>
                      <a:gd name="connsiteY3" fmla="*/ 1090 h 1090"/>
                      <a:gd name="connsiteX4" fmla="*/ 271 w 1362"/>
                      <a:gd name="connsiteY4" fmla="*/ 0 h 10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2" h="1090">
                        <a:moveTo>
                          <a:pt x="271" y="0"/>
                        </a:moveTo>
                        <a:cubicBezTo>
                          <a:pt x="271" y="0"/>
                          <a:pt x="136" y="0"/>
                          <a:pt x="0" y="136"/>
                        </a:cubicBezTo>
                        <a:lnTo>
                          <a:pt x="1362" y="1090"/>
                        </a:lnTo>
                        <a:lnTo>
                          <a:pt x="1362" y="1090"/>
                        </a:lnTo>
                        <a:cubicBezTo>
                          <a:pt x="1362" y="1090"/>
                          <a:pt x="271" y="0"/>
                          <a:pt x="271" y="0"/>
                        </a:cubicBezTo>
                        <a:close/>
                      </a:path>
                    </a:pathLst>
                  </a:custGeom>
                  <a:solidFill>
                    <a:srgbClr val="FFFFFF"/>
                  </a:solidFill>
                  <a:ln w="0" cap="flat">
                    <a:noFill/>
                    <a:prstDash val="solid"/>
                    <a:miter/>
                  </a:ln>
                </p:spPr>
                <p:txBody>
                  <a:bodyPr rtlCol="0" anchor="ctr"/>
                  <a:lstStyle/>
                  <a:p>
                    <a:endParaRPr lang="en-US"/>
                  </a:p>
                </p:txBody>
              </p:sp>
              <p:sp>
                <p:nvSpPr>
                  <p:cNvPr id="1423" name="Freeform: Shape 1422">
                    <a:extLst>
                      <a:ext uri="{FF2B5EF4-FFF2-40B4-BE49-F238E27FC236}">
                        <a16:creationId xmlns:a16="http://schemas.microsoft.com/office/drawing/2014/main" id="{1DD48E05-DA91-4FAD-B1C2-AE54BD670913}"/>
                      </a:ext>
                    </a:extLst>
                  </p:cNvPr>
                  <p:cNvSpPr/>
                  <p:nvPr/>
                </p:nvSpPr>
                <p:spPr>
                  <a:xfrm>
                    <a:off x="19687854" y="10943669"/>
                    <a:ext cx="681" cy="272"/>
                  </a:xfrm>
                  <a:custGeom>
                    <a:avLst/>
                    <a:gdLst>
                      <a:gd name="connsiteX0" fmla="*/ 0 w 681"/>
                      <a:gd name="connsiteY0" fmla="*/ 0 h 272"/>
                      <a:gd name="connsiteX1" fmla="*/ 682 w 681"/>
                      <a:gd name="connsiteY1" fmla="*/ 273 h 272"/>
                      <a:gd name="connsiteX2" fmla="*/ 0 w 681"/>
                      <a:gd name="connsiteY2" fmla="*/ 0 h 272"/>
                    </a:gdLst>
                    <a:ahLst/>
                    <a:cxnLst>
                      <a:cxn ang="0">
                        <a:pos x="connsiteX0" y="connsiteY0"/>
                      </a:cxn>
                      <a:cxn ang="0">
                        <a:pos x="connsiteX1" y="connsiteY1"/>
                      </a:cxn>
                      <a:cxn ang="0">
                        <a:pos x="connsiteX2" y="connsiteY2"/>
                      </a:cxn>
                    </a:cxnLst>
                    <a:rect l="l" t="t" r="r" b="b"/>
                    <a:pathLst>
                      <a:path w="681" h="272">
                        <a:moveTo>
                          <a:pt x="0" y="0"/>
                        </a:moveTo>
                        <a:cubicBezTo>
                          <a:pt x="0" y="0"/>
                          <a:pt x="409" y="136"/>
                          <a:pt x="682" y="273"/>
                        </a:cubicBezTo>
                        <a:cubicBezTo>
                          <a:pt x="409" y="273"/>
                          <a:pt x="273" y="0"/>
                          <a:pt x="0" y="0"/>
                        </a:cubicBezTo>
                        <a:close/>
                      </a:path>
                    </a:pathLst>
                  </a:custGeom>
                  <a:solidFill>
                    <a:srgbClr val="FFFFFF"/>
                  </a:solidFill>
                  <a:ln w="0" cap="flat">
                    <a:noFill/>
                    <a:prstDash val="solid"/>
                    <a:miter/>
                  </a:ln>
                </p:spPr>
                <p:txBody>
                  <a:bodyPr rtlCol="0" anchor="ctr"/>
                  <a:lstStyle/>
                  <a:p>
                    <a:endParaRPr lang="en-US"/>
                  </a:p>
                </p:txBody>
              </p:sp>
              <p:sp>
                <p:nvSpPr>
                  <p:cNvPr id="1424" name="Freeform: Shape 1423">
                    <a:extLst>
                      <a:ext uri="{FF2B5EF4-FFF2-40B4-BE49-F238E27FC236}">
                        <a16:creationId xmlns:a16="http://schemas.microsoft.com/office/drawing/2014/main" id="{289E7D8D-80AC-3FD6-1A14-C7AA12D1DE7F}"/>
                      </a:ext>
                    </a:extLst>
                  </p:cNvPr>
                  <p:cNvSpPr/>
                  <p:nvPr/>
                </p:nvSpPr>
                <p:spPr>
                  <a:xfrm>
                    <a:off x="19591665" y="10865464"/>
                    <a:ext cx="9423" cy="15123"/>
                  </a:xfrm>
                  <a:custGeom>
                    <a:avLst/>
                    <a:gdLst>
                      <a:gd name="connsiteX0" fmla="*/ 0 w 9423"/>
                      <a:gd name="connsiteY0" fmla="*/ 136 h 15123"/>
                      <a:gd name="connsiteX1" fmla="*/ 2997 w 9423"/>
                      <a:gd name="connsiteY1" fmla="*/ 6812 h 15123"/>
                      <a:gd name="connsiteX2" fmla="*/ 1635 w 9423"/>
                      <a:gd name="connsiteY2" fmla="*/ 8039 h 15123"/>
                      <a:gd name="connsiteX3" fmla="*/ 2997 w 9423"/>
                      <a:gd name="connsiteY3" fmla="*/ 10218 h 15123"/>
                      <a:gd name="connsiteX4" fmla="*/ 2724 w 9423"/>
                      <a:gd name="connsiteY4" fmla="*/ 8856 h 15123"/>
                      <a:gd name="connsiteX5" fmla="*/ 9264 w 9423"/>
                      <a:gd name="connsiteY5" fmla="*/ 15123 h 15123"/>
                      <a:gd name="connsiteX6" fmla="*/ 6812 w 9423"/>
                      <a:gd name="connsiteY6" fmla="*/ 8039 h 15123"/>
                      <a:gd name="connsiteX7" fmla="*/ 6130 w 9423"/>
                      <a:gd name="connsiteY7" fmla="*/ 6268 h 15123"/>
                      <a:gd name="connsiteX8" fmla="*/ 1771 w 9423"/>
                      <a:gd name="connsiteY8" fmla="*/ 1090 h 15123"/>
                      <a:gd name="connsiteX9" fmla="*/ 136 w 9423"/>
                      <a:gd name="connsiteY9" fmla="*/ 0 h 1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423" h="15123">
                        <a:moveTo>
                          <a:pt x="0" y="136"/>
                        </a:moveTo>
                        <a:cubicBezTo>
                          <a:pt x="817" y="2452"/>
                          <a:pt x="2044" y="4633"/>
                          <a:pt x="2997" y="6812"/>
                        </a:cubicBezTo>
                        <a:cubicBezTo>
                          <a:pt x="2044" y="5995"/>
                          <a:pt x="2997" y="9401"/>
                          <a:pt x="1635" y="8039"/>
                        </a:cubicBezTo>
                        <a:cubicBezTo>
                          <a:pt x="1908" y="8584"/>
                          <a:pt x="2724" y="11036"/>
                          <a:pt x="2997" y="10218"/>
                        </a:cubicBezTo>
                        <a:lnTo>
                          <a:pt x="2724" y="8856"/>
                        </a:lnTo>
                        <a:cubicBezTo>
                          <a:pt x="5858" y="11990"/>
                          <a:pt x="6267" y="9674"/>
                          <a:pt x="9264" y="15123"/>
                        </a:cubicBezTo>
                        <a:cubicBezTo>
                          <a:pt x="9946" y="11172"/>
                          <a:pt x="8311" y="9810"/>
                          <a:pt x="6812" y="8039"/>
                        </a:cubicBezTo>
                        <a:cubicBezTo>
                          <a:pt x="6540" y="7358"/>
                          <a:pt x="6267" y="6812"/>
                          <a:pt x="6130" y="6268"/>
                        </a:cubicBezTo>
                        <a:lnTo>
                          <a:pt x="1771" y="1090"/>
                        </a:lnTo>
                        <a:lnTo>
                          <a:pt x="136" y="0"/>
                        </a:lnTo>
                        <a:close/>
                      </a:path>
                    </a:pathLst>
                  </a:custGeom>
                  <a:solidFill>
                    <a:srgbClr val="FFFFFF"/>
                  </a:solidFill>
                  <a:ln w="0" cap="flat">
                    <a:noFill/>
                    <a:prstDash val="solid"/>
                    <a:miter/>
                  </a:ln>
                </p:spPr>
                <p:txBody>
                  <a:bodyPr rtlCol="0" anchor="ctr"/>
                  <a:lstStyle/>
                  <a:p>
                    <a:endParaRPr lang="en-US"/>
                  </a:p>
                </p:txBody>
              </p:sp>
              <p:sp>
                <p:nvSpPr>
                  <p:cNvPr id="1425" name="Freeform: Shape 1424">
                    <a:extLst>
                      <a:ext uri="{FF2B5EF4-FFF2-40B4-BE49-F238E27FC236}">
                        <a16:creationId xmlns:a16="http://schemas.microsoft.com/office/drawing/2014/main" id="{1FAC58FB-AB9E-684C-6FC4-2D38B0E59FFD}"/>
                      </a:ext>
                    </a:extLst>
                  </p:cNvPr>
                  <p:cNvSpPr/>
                  <p:nvPr/>
                </p:nvSpPr>
                <p:spPr>
                  <a:xfrm>
                    <a:off x="19799440" y="10939718"/>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FFFFFF"/>
                  </a:solidFill>
                  <a:ln w="0" cap="flat">
                    <a:noFill/>
                    <a:prstDash val="solid"/>
                    <a:miter/>
                  </a:ln>
                </p:spPr>
                <p:txBody>
                  <a:bodyPr rtlCol="0" anchor="ctr"/>
                  <a:lstStyle/>
                  <a:p>
                    <a:endParaRPr lang="en-US"/>
                  </a:p>
                </p:txBody>
              </p:sp>
              <p:sp>
                <p:nvSpPr>
                  <p:cNvPr id="1426" name="Freeform: Shape 1425">
                    <a:extLst>
                      <a:ext uri="{FF2B5EF4-FFF2-40B4-BE49-F238E27FC236}">
                        <a16:creationId xmlns:a16="http://schemas.microsoft.com/office/drawing/2014/main" id="{3B6E0B15-45BB-7D71-F694-A4FC9CA734D6}"/>
                      </a:ext>
                    </a:extLst>
                  </p:cNvPr>
                  <p:cNvSpPr/>
                  <p:nvPr/>
                </p:nvSpPr>
                <p:spPr>
                  <a:xfrm>
                    <a:off x="19799284" y="10939991"/>
                    <a:ext cx="564" cy="1035"/>
                  </a:xfrm>
                  <a:custGeom>
                    <a:avLst/>
                    <a:gdLst>
                      <a:gd name="connsiteX0" fmla="*/ 564 w 564"/>
                      <a:gd name="connsiteY0" fmla="*/ 681 h 1035"/>
                      <a:gd name="connsiteX1" fmla="*/ 155 w 564"/>
                      <a:gd name="connsiteY1" fmla="*/ 0 h 1035"/>
                      <a:gd name="connsiteX2" fmla="*/ 564 w 564"/>
                      <a:gd name="connsiteY2" fmla="*/ 681 h 1035"/>
                    </a:gdLst>
                    <a:ahLst/>
                    <a:cxnLst>
                      <a:cxn ang="0">
                        <a:pos x="connsiteX0" y="connsiteY0"/>
                      </a:cxn>
                      <a:cxn ang="0">
                        <a:pos x="connsiteX1" y="connsiteY1"/>
                      </a:cxn>
                      <a:cxn ang="0">
                        <a:pos x="connsiteX2" y="connsiteY2"/>
                      </a:cxn>
                    </a:cxnLst>
                    <a:rect l="l" t="t" r="r" b="b"/>
                    <a:pathLst>
                      <a:path w="564" h="1035">
                        <a:moveTo>
                          <a:pt x="564" y="681"/>
                        </a:moveTo>
                        <a:lnTo>
                          <a:pt x="155" y="0"/>
                        </a:lnTo>
                        <a:cubicBezTo>
                          <a:pt x="155" y="0"/>
                          <a:pt x="-390" y="1771"/>
                          <a:pt x="564" y="681"/>
                        </a:cubicBezTo>
                        <a:close/>
                      </a:path>
                    </a:pathLst>
                  </a:custGeom>
                  <a:solidFill>
                    <a:srgbClr val="FFFFFF"/>
                  </a:solidFill>
                  <a:ln w="0" cap="flat">
                    <a:noFill/>
                    <a:prstDash val="solid"/>
                    <a:miter/>
                  </a:ln>
                </p:spPr>
                <p:txBody>
                  <a:bodyPr rtlCol="0" anchor="ctr"/>
                  <a:lstStyle/>
                  <a:p>
                    <a:endParaRPr lang="en-US"/>
                  </a:p>
                </p:txBody>
              </p:sp>
              <p:sp>
                <p:nvSpPr>
                  <p:cNvPr id="1427" name="Freeform: Shape 1426">
                    <a:extLst>
                      <a:ext uri="{FF2B5EF4-FFF2-40B4-BE49-F238E27FC236}">
                        <a16:creationId xmlns:a16="http://schemas.microsoft.com/office/drawing/2014/main" id="{D8F74D5F-39D1-1C5D-C00B-D8698BFC1BA8}"/>
                      </a:ext>
                    </a:extLst>
                  </p:cNvPr>
                  <p:cNvSpPr/>
                  <p:nvPr/>
                </p:nvSpPr>
                <p:spPr>
                  <a:xfrm>
                    <a:off x="19643437" y="10908382"/>
                    <a:ext cx="2180" cy="953"/>
                  </a:xfrm>
                  <a:custGeom>
                    <a:avLst/>
                    <a:gdLst>
                      <a:gd name="connsiteX0" fmla="*/ 409 w 2180"/>
                      <a:gd name="connsiteY0" fmla="*/ 954 h 953"/>
                      <a:gd name="connsiteX1" fmla="*/ 2180 w 2180"/>
                      <a:gd name="connsiteY1" fmla="*/ 954 h 953"/>
                      <a:gd name="connsiteX2" fmla="*/ 0 w 2180"/>
                      <a:gd name="connsiteY2" fmla="*/ 0 h 953"/>
                      <a:gd name="connsiteX3" fmla="*/ 273 w 2180"/>
                      <a:gd name="connsiteY3" fmla="*/ 954 h 953"/>
                    </a:gdLst>
                    <a:ahLst/>
                    <a:cxnLst>
                      <a:cxn ang="0">
                        <a:pos x="connsiteX0" y="connsiteY0"/>
                      </a:cxn>
                      <a:cxn ang="0">
                        <a:pos x="connsiteX1" y="connsiteY1"/>
                      </a:cxn>
                      <a:cxn ang="0">
                        <a:pos x="connsiteX2" y="connsiteY2"/>
                      </a:cxn>
                      <a:cxn ang="0">
                        <a:pos x="connsiteX3" y="connsiteY3"/>
                      </a:cxn>
                    </a:cxnLst>
                    <a:rect l="l" t="t" r="r" b="b"/>
                    <a:pathLst>
                      <a:path w="2180" h="953">
                        <a:moveTo>
                          <a:pt x="409" y="954"/>
                        </a:moveTo>
                        <a:cubicBezTo>
                          <a:pt x="409" y="954"/>
                          <a:pt x="1499" y="954"/>
                          <a:pt x="2180" y="954"/>
                        </a:cubicBezTo>
                        <a:lnTo>
                          <a:pt x="0" y="0"/>
                        </a:lnTo>
                        <a:cubicBezTo>
                          <a:pt x="0" y="0"/>
                          <a:pt x="136" y="545"/>
                          <a:pt x="273" y="954"/>
                        </a:cubicBezTo>
                        <a:close/>
                      </a:path>
                    </a:pathLst>
                  </a:custGeom>
                  <a:solidFill>
                    <a:srgbClr val="FFFFFF"/>
                  </a:solidFill>
                  <a:ln w="0" cap="flat">
                    <a:noFill/>
                    <a:prstDash val="solid"/>
                    <a:miter/>
                  </a:ln>
                </p:spPr>
                <p:txBody>
                  <a:bodyPr rtlCol="0" anchor="ctr"/>
                  <a:lstStyle/>
                  <a:p>
                    <a:endParaRPr lang="en-US"/>
                  </a:p>
                </p:txBody>
              </p:sp>
              <p:sp>
                <p:nvSpPr>
                  <p:cNvPr id="1428" name="Freeform: Shape 1427">
                    <a:extLst>
                      <a:ext uri="{FF2B5EF4-FFF2-40B4-BE49-F238E27FC236}">
                        <a16:creationId xmlns:a16="http://schemas.microsoft.com/office/drawing/2014/main" id="{3F192BE6-14FF-3D1E-29DB-8F59BE32B7C9}"/>
                      </a:ext>
                    </a:extLst>
                  </p:cNvPr>
                  <p:cNvSpPr/>
                  <p:nvPr/>
                </p:nvSpPr>
                <p:spPr>
                  <a:xfrm>
                    <a:off x="19632811" y="10902387"/>
                    <a:ext cx="4359" cy="5585"/>
                  </a:xfrm>
                  <a:custGeom>
                    <a:avLst/>
                    <a:gdLst>
                      <a:gd name="connsiteX0" fmla="*/ 4359 w 4359"/>
                      <a:gd name="connsiteY0" fmla="*/ 5586 h 5585"/>
                      <a:gd name="connsiteX1" fmla="*/ 1906 w 4359"/>
                      <a:gd name="connsiteY1" fmla="*/ 1226 h 5585"/>
                      <a:gd name="connsiteX2" fmla="*/ 0 w 4359"/>
                      <a:gd name="connsiteY2" fmla="*/ 0 h 5585"/>
                      <a:gd name="connsiteX3" fmla="*/ 4359 w 4359"/>
                      <a:gd name="connsiteY3" fmla="*/ 5586 h 5585"/>
                    </a:gdLst>
                    <a:ahLst/>
                    <a:cxnLst>
                      <a:cxn ang="0">
                        <a:pos x="connsiteX0" y="connsiteY0"/>
                      </a:cxn>
                      <a:cxn ang="0">
                        <a:pos x="connsiteX1" y="connsiteY1"/>
                      </a:cxn>
                      <a:cxn ang="0">
                        <a:pos x="connsiteX2" y="connsiteY2"/>
                      </a:cxn>
                      <a:cxn ang="0">
                        <a:pos x="connsiteX3" y="connsiteY3"/>
                      </a:cxn>
                    </a:cxnLst>
                    <a:rect l="l" t="t" r="r" b="b"/>
                    <a:pathLst>
                      <a:path w="4359" h="5585">
                        <a:moveTo>
                          <a:pt x="4359" y="5586"/>
                        </a:moveTo>
                        <a:lnTo>
                          <a:pt x="1906" y="1226"/>
                        </a:lnTo>
                        <a:lnTo>
                          <a:pt x="0" y="0"/>
                        </a:lnTo>
                        <a:cubicBezTo>
                          <a:pt x="1226" y="1499"/>
                          <a:pt x="2588" y="3406"/>
                          <a:pt x="4359" y="5586"/>
                        </a:cubicBezTo>
                        <a:close/>
                      </a:path>
                    </a:pathLst>
                  </a:custGeom>
                  <a:solidFill>
                    <a:srgbClr val="FFFFFF"/>
                  </a:solidFill>
                  <a:ln w="0" cap="flat">
                    <a:noFill/>
                    <a:prstDash val="solid"/>
                    <a:miter/>
                  </a:ln>
                </p:spPr>
                <p:txBody>
                  <a:bodyPr rtlCol="0" anchor="ctr"/>
                  <a:lstStyle/>
                  <a:p>
                    <a:endParaRPr lang="en-US"/>
                  </a:p>
                </p:txBody>
              </p:sp>
              <p:sp>
                <p:nvSpPr>
                  <p:cNvPr id="1429" name="Freeform: Shape 1428">
                    <a:extLst>
                      <a:ext uri="{FF2B5EF4-FFF2-40B4-BE49-F238E27FC236}">
                        <a16:creationId xmlns:a16="http://schemas.microsoft.com/office/drawing/2014/main" id="{427A804E-1D9D-E617-BC89-744E4135F23D}"/>
                      </a:ext>
                    </a:extLst>
                  </p:cNvPr>
                  <p:cNvSpPr/>
                  <p:nvPr/>
                </p:nvSpPr>
                <p:spPr>
                  <a:xfrm>
                    <a:off x="19646436" y="10910970"/>
                    <a:ext cx="59808" cy="34967"/>
                  </a:xfrm>
                  <a:custGeom>
                    <a:avLst/>
                    <a:gdLst>
                      <a:gd name="connsiteX0" fmla="*/ 36513 w 59808"/>
                      <a:gd name="connsiteY0" fmla="*/ 28067 h 34967"/>
                      <a:gd name="connsiteX1" fmla="*/ 36240 w 59808"/>
                      <a:gd name="connsiteY1" fmla="*/ 32017 h 34967"/>
                      <a:gd name="connsiteX2" fmla="*/ 41418 w 59808"/>
                      <a:gd name="connsiteY2" fmla="*/ 32835 h 34967"/>
                      <a:gd name="connsiteX3" fmla="*/ 38284 w 59808"/>
                      <a:gd name="connsiteY3" fmla="*/ 26568 h 34967"/>
                      <a:gd name="connsiteX4" fmla="*/ 45233 w 59808"/>
                      <a:gd name="connsiteY4" fmla="*/ 28475 h 34967"/>
                      <a:gd name="connsiteX5" fmla="*/ 40874 w 59808"/>
                      <a:gd name="connsiteY5" fmla="*/ 30519 h 34967"/>
                      <a:gd name="connsiteX6" fmla="*/ 44824 w 59808"/>
                      <a:gd name="connsiteY6" fmla="*/ 30383 h 34967"/>
                      <a:gd name="connsiteX7" fmla="*/ 54769 w 59808"/>
                      <a:gd name="connsiteY7" fmla="*/ 34879 h 34967"/>
                      <a:gd name="connsiteX8" fmla="*/ 59676 w 59808"/>
                      <a:gd name="connsiteY8" fmla="*/ 33516 h 34967"/>
                      <a:gd name="connsiteX9" fmla="*/ 55860 w 59808"/>
                      <a:gd name="connsiteY9" fmla="*/ 28748 h 34967"/>
                      <a:gd name="connsiteX10" fmla="*/ 55997 w 59808"/>
                      <a:gd name="connsiteY10" fmla="*/ 29838 h 34967"/>
                      <a:gd name="connsiteX11" fmla="*/ 53953 w 59808"/>
                      <a:gd name="connsiteY11" fmla="*/ 28611 h 34967"/>
                      <a:gd name="connsiteX12" fmla="*/ 51500 w 59808"/>
                      <a:gd name="connsiteY12" fmla="*/ 30519 h 34967"/>
                      <a:gd name="connsiteX13" fmla="*/ 49457 w 59808"/>
                      <a:gd name="connsiteY13" fmla="*/ 29020 h 34967"/>
                      <a:gd name="connsiteX14" fmla="*/ 50956 w 59808"/>
                      <a:gd name="connsiteY14" fmla="*/ 29020 h 34967"/>
                      <a:gd name="connsiteX15" fmla="*/ 45506 w 59808"/>
                      <a:gd name="connsiteY15" fmla="*/ 27113 h 34967"/>
                      <a:gd name="connsiteX16" fmla="*/ 46731 w 59808"/>
                      <a:gd name="connsiteY16" fmla="*/ 26432 h 34967"/>
                      <a:gd name="connsiteX17" fmla="*/ 38966 w 59808"/>
                      <a:gd name="connsiteY17" fmla="*/ 25069 h 34967"/>
                      <a:gd name="connsiteX18" fmla="*/ 41827 w 59808"/>
                      <a:gd name="connsiteY18" fmla="*/ 23979 h 34967"/>
                      <a:gd name="connsiteX19" fmla="*/ 31608 w 59808"/>
                      <a:gd name="connsiteY19" fmla="*/ 17031 h 34967"/>
                      <a:gd name="connsiteX20" fmla="*/ 31336 w 59808"/>
                      <a:gd name="connsiteY20" fmla="*/ 18529 h 34967"/>
                      <a:gd name="connsiteX21" fmla="*/ 30655 w 59808"/>
                      <a:gd name="connsiteY21" fmla="*/ 14578 h 34967"/>
                      <a:gd name="connsiteX22" fmla="*/ 21526 w 59808"/>
                      <a:gd name="connsiteY22" fmla="*/ 6267 h 34967"/>
                      <a:gd name="connsiteX23" fmla="*/ 1906 w 59808"/>
                      <a:gd name="connsiteY23" fmla="*/ 0 h 34967"/>
                      <a:gd name="connsiteX24" fmla="*/ 3543 w 59808"/>
                      <a:gd name="connsiteY24" fmla="*/ 1499 h 34967"/>
                      <a:gd name="connsiteX25" fmla="*/ 0 w 59808"/>
                      <a:gd name="connsiteY25" fmla="*/ 3270 h 34967"/>
                      <a:gd name="connsiteX26" fmla="*/ 5721 w 59808"/>
                      <a:gd name="connsiteY26" fmla="*/ 6540 h 34967"/>
                      <a:gd name="connsiteX27" fmla="*/ 3677 w 59808"/>
                      <a:gd name="connsiteY27" fmla="*/ 10355 h 34967"/>
                      <a:gd name="connsiteX28" fmla="*/ 28475 w 59808"/>
                      <a:gd name="connsiteY28" fmla="*/ 21118 h 34967"/>
                      <a:gd name="connsiteX29" fmla="*/ 35287 w 59808"/>
                      <a:gd name="connsiteY29" fmla="*/ 28475 h 34967"/>
                      <a:gd name="connsiteX30" fmla="*/ 28884 w 59808"/>
                      <a:gd name="connsiteY30" fmla="*/ 26840 h 34967"/>
                      <a:gd name="connsiteX31" fmla="*/ 33789 w 59808"/>
                      <a:gd name="connsiteY31" fmla="*/ 30927 h 34967"/>
                      <a:gd name="connsiteX32" fmla="*/ 36377 w 59808"/>
                      <a:gd name="connsiteY32" fmla="*/ 28475 h 3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59808" h="34967">
                        <a:moveTo>
                          <a:pt x="36513" y="28067"/>
                        </a:moveTo>
                        <a:cubicBezTo>
                          <a:pt x="44144" y="32290"/>
                          <a:pt x="33107" y="29292"/>
                          <a:pt x="36240" y="32017"/>
                        </a:cubicBezTo>
                        <a:cubicBezTo>
                          <a:pt x="38557" y="33108"/>
                          <a:pt x="39919" y="32290"/>
                          <a:pt x="41418" y="32835"/>
                        </a:cubicBezTo>
                        <a:cubicBezTo>
                          <a:pt x="35014" y="30246"/>
                          <a:pt x="44416" y="29429"/>
                          <a:pt x="38284" y="26568"/>
                        </a:cubicBezTo>
                        <a:cubicBezTo>
                          <a:pt x="40465" y="25069"/>
                          <a:pt x="43598" y="26840"/>
                          <a:pt x="45233" y="28475"/>
                        </a:cubicBezTo>
                        <a:cubicBezTo>
                          <a:pt x="46322" y="31609"/>
                          <a:pt x="42509" y="29020"/>
                          <a:pt x="40874" y="30519"/>
                        </a:cubicBezTo>
                        <a:cubicBezTo>
                          <a:pt x="43325" y="31609"/>
                          <a:pt x="43189" y="31064"/>
                          <a:pt x="44824" y="30383"/>
                        </a:cubicBezTo>
                        <a:cubicBezTo>
                          <a:pt x="48366" y="32698"/>
                          <a:pt x="53544" y="31336"/>
                          <a:pt x="54769" y="34879"/>
                        </a:cubicBezTo>
                        <a:cubicBezTo>
                          <a:pt x="57768" y="35287"/>
                          <a:pt x="57904" y="34198"/>
                          <a:pt x="59676" y="33516"/>
                        </a:cubicBezTo>
                        <a:cubicBezTo>
                          <a:pt x="60629" y="31200"/>
                          <a:pt x="56133" y="30927"/>
                          <a:pt x="55860" y="28748"/>
                        </a:cubicBezTo>
                        <a:cubicBezTo>
                          <a:pt x="55860" y="29020"/>
                          <a:pt x="56270" y="29565"/>
                          <a:pt x="55997" y="29838"/>
                        </a:cubicBezTo>
                        <a:lnTo>
                          <a:pt x="53953" y="28611"/>
                        </a:lnTo>
                        <a:cubicBezTo>
                          <a:pt x="55860" y="29974"/>
                          <a:pt x="52727" y="30927"/>
                          <a:pt x="51500" y="30519"/>
                        </a:cubicBezTo>
                        <a:cubicBezTo>
                          <a:pt x="50683" y="30110"/>
                          <a:pt x="48912" y="29429"/>
                          <a:pt x="49457" y="29020"/>
                        </a:cubicBezTo>
                        <a:lnTo>
                          <a:pt x="50956" y="29020"/>
                        </a:lnTo>
                        <a:cubicBezTo>
                          <a:pt x="49728" y="27657"/>
                          <a:pt x="46595" y="29020"/>
                          <a:pt x="45506" y="27113"/>
                        </a:cubicBezTo>
                        <a:cubicBezTo>
                          <a:pt x="45642" y="26568"/>
                          <a:pt x="46459" y="26704"/>
                          <a:pt x="46731" y="26432"/>
                        </a:cubicBezTo>
                        <a:cubicBezTo>
                          <a:pt x="44144" y="26976"/>
                          <a:pt x="42372" y="25614"/>
                          <a:pt x="38966" y="25069"/>
                        </a:cubicBezTo>
                        <a:lnTo>
                          <a:pt x="41827" y="23979"/>
                        </a:lnTo>
                        <a:cubicBezTo>
                          <a:pt x="38148" y="25205"/>
                          <a:pt x="33789" y="20709"/>
                          <a:pt x="31608" y="17031"/>
                        </a:cubicBezTo>
                        <a:cubicBezTo>
                          <a:pt x="31608" y="17712"/>
                          <a:pt x="32017" y="18529"/>
                          <a:pt x="31336" y="18529"/>
                        </a:cubicBezTo>
                        <a:cubicBezTo>
                          <a:pt x="29155" y="17167"/>
                          <a:pt x="29020" y="14714"/>
                          <a:pt x="30655" y="14578"/>
                        </a:cubicBezTo>
                        <a:cubicBezTo>
                          <a:pt x="27386" y="14578"/>
                          <a:pt x="25614" y="7084"/>
                          <a:pt x="21526" y="6267"/>
                        </a:cubicBezTo>
                        <a:cubicBezTo>
                          <a:pt x="15123" y="4905"/>
                          <a:pt x="8311" y="2997"/>
                          <a:pt x="1906" y="0"/>
                        </a:cubicBezTo>
                        <a:cubicBezTo>
                          <a:pt x="2451" y="408"/>
                          <a:pt x="3133" y="817"/>
                          <a:pt x="3543" y="1499"/>
                        </a:cubicBezTo>
                        <a:cubicBezTo>
                          <a:pt x="2451" y="3951"/>
                          <a:pt x="3133" y="4632"/>
                          <a:pt x="0" y="3270"/>
                        </a:cubicBezTo>
                        <a:cubicBezTo>
                          <a:pt x="2451" y="5041"/>
                          <a:pt x="3270" y="3270"/>
                          <a:pt x="5721" y="6540"/>
                        </a:cubicBezTo>
                        <a:cubicBezTo>
                          <a:pt x="3950" y="5858"/>
                          <a:pt x="1499" y="6812"/>
                          <a:pt x="3677" y="10355"/>
                        </a:cubicBezTo>
                        <a:cubicBezTo>
                          <a:pt x="11171" y="17439"/>
                          <a:pt x="20437" y="17848"/>
                          <a:pt x="28475" y="21118"/>
                        </a:cubicBezTo>
                        <a:cubicBezTo>
                          <a:pt x="27520" y="22616"/>
                          <a:pt x="32970" y="26159"/>
                          <a:pt x="35287" y="28475"/>
                        </a:cubicBezTo>
                        <a:cubicBezTo>
                          <a:pt x="33243" y="29292"/>
                          <a:pt x="31063" y="28067"/>
                          <a:pt x="28884" y="26840"/>
                        </a:cubicBezTo>
                        <a:cubicBezTo>
                          <a:pt x="30110" y="27930"/>
                          <a:pt x="32154" y="29565"/>
                          <a:pt x="33789" y="30927"/>
                        </a:cubicBezTo>
                        <a:lnTo>
                          <a:pt x="36377" y="28475"/>
                        </a:lnTo>
                        <a:close/>
                      </a:path>
                    </a:pathLst>
                  </a:custGeom>
                  <a:solidFill>
                    <a:srgbClr val="FFFFFF"/>
                  </a:solidFill>
                  <a:ln w="0" cap="flat">
                    <a:noFill/>
                    <a:prstDash val="solid"/>
                    <a:miter/>
                  </a:ln>
                </p:spPr>
                <p:txBody>
                  <a:bodyPr rtlCol="0" anchor="ctr"/>
                  <a:lstStyle/>
                  <a:p>
                    <a:endParaRPr lang="en-US"/>
                  </a:p>
                </p:txBody>
              </p:sp>
              <p:sp>
                <p:nvSpPr>
                  <p:cNvPr id="1430" name="Freeform: Shape 1429">
                    <a:extLst>
                      <a:ext uri="{FF2B5EF4-FFF2-40B4-BE49-F238E27FC236}">
                        <a16:creationId xmlns:a16="http://schemas.microsoft.com/office/drawing/2014/main" id="{FF3B1499-4EA2-2170-4483-4484CC4026B5}"/>
                      </a:ext>
                    </a:extLst>
                  </p:cNvPr>
                  <p:cNvSpPr/>
                  <p:nvPr/>
                </p:nvSpPr>
                <p:spPr>
                  <a:xfrm>
                    <a:off x="19663194" y="10929363"/>
                    <a:ext cx="272" cy="817"/>
                  </a:xfrm>
                  <a:custGeom>
                    <a:avLst/>
                    <a:gdLst>
                      <a:gd name="connsiteX0" fmla="*/ 0 w 272"/>
                      <a:gd name="connsiteY0" fmla="*/ 0 h 817"/>
                      <a:gd name="connsiteX1" fmla="*/ 273 w 272"/>
                      <a:gd name="connsiteY1" fmla="*/ 817 h 817"/>
                      <a:gd name="connsiteX2" fmla="*/ 0 w 272"/>
                      <a:gd name="connsiteY2" fmla="*/ 0 h 817"/>
                    </a:gdLst>
                    <a:ahLst/>
                    <a:cxnLst>
                      <a:cxn ang="0">
                        <a:pos x="connsiteX0" y="connsiteY0"/>
                      </a:cxn>
                      <a:cxn ang="0">
                        <a:pos x="connsiteX1" y="connsiteY1"/>
                      </a:cxn>
                      <a:cxn ang="0">
                        <a:pos x="connsiteX2" y="connsiteY2"/>
                      </a:cxn>
                    </a:cxnLst>
                    <a:rect l="l" t="t" r="r" b="b"/>
                    <a:pathLst>
                      <a:path w="272" h="817">
                        <a:moveTo>
                          <a:pt x="0" y="0"/>
                        </a:moveTo>
                        <a:cubicBezTo>
                          <a:pt x="0" y="0"/>
                          <a:pt x="136" y="545"/>
                          <a:pt x="273" y="817"/>
                        </a:cubicBezTo>
                        <a:cubicBezTo>
                          <a:pt x="273" y="681"/>
                          <a:pt x="273" y="409"/>
                          <a:pt x="0" y="0"/>
                        </a:cubicBezTo>
                        <a:close/>
                      </a:path>
                    </a:pathLst>
                  </a:custGeom>
                  <a:solidFill>
                    <a:srgbClr val="FFFFFF"/>
                  </a:solidFill>
                  <a:ln w="0" cap="flat">
                    <a:noFill/>
                    <a:prstDash val="solid"/>
                    <a:miter/>
                  </a:ln>
                </p:spPr>
                <p:txBody>
                  <a:bodyPr rtlCol="0" anchor="ctr"/>
                  <a:lstStyle/>
                  <a:p>
                    <a:endParaRPr lang="en-US"/>
                  </a:p>
                </p:txBody>
              </p:sp>
              <p:sp>
                <p:nvSpPr>
                  <p:cNvPr id="1431" name="Freeform: Shape 1430">
                    <a:extLst>
                      <a:ext uri="{FF2B5EF4-FFF2-40B4-BE49-F238E27FC236}">
                        <a16:creationId xmlns:a16="http://schemas.microsoft.com/office/drawing/2014/main" id="{B637E35D-98BE-D01D-6FD5-7FB827B6939A}"/>
                      </a:ext>
                    </a:extLst>
                  </p:cNvPr>
                  <p:cNvSpPr/>
                  <p:nvPr/>
                </p:nvSpPr>
                <p:spPr>
                  <a:xfrm>
                    <a:off x="19674774" y="10936993"/>
                    <a:ext cx="681" cy="545"/>
                  </a:xfrm>
                  <a:custGeom>
                    <a:avLst/>
                    <a:gdLst>
                      <a:gd name="connsiteX0" fmla="*/ 136 w 681"/>
                      <a:gd name="connsiteY0" fmla="*/ 0 h 545"/>
                      <a:gd name="connsiteX1" fmla="*/ 0 w 681"/>
                      <a:gd name="connsiteY1" fmla="*/ 0 h 545"/>
                      <a:gd name="connsiteX2" fmla="*/ 682 w 681"/>
                      <a:gd name="connsiteY2" fmla="*/ 546 h 545"/>
                      <a:gd name="connsiteX3" fmla="*/ 136 w 681"/>
                      <a:gd name="connsiteY3" fmla="*/ 0 h 545"/>
                    </a:gdLst>
                    <a:ahLst/>
                    <a:cxnLst>
                      <a:cxn ang="0">
                        <a:pos x="connsiteX0" y="connsiteY0"/>
                      </a:cxn>
                      <a:cxn ang="0">
                        <a:pos x="connsiteX1" y="connsiteY1"/>
                      </a:cxn>
                      <a:cxn ang="0">
                        <a:pos x="connsiteX2" y="connsiteY2"/>
                      </a:cxn>
                      <a:cxn ang="0">
                        <a:pos x="connsiteX3" y="connsiteY3"/>
                      </a:cxn>
                    </a:cxnLst>
                    <a:rect l="l" t="t" r="r" b="b"/>
                    <a:pathLst>
                      <a:path w="681" h="545">
                        <a:moveTo>
                          <a:pt x="136" y="0"/>
                        </a:moveTo>
                        <a:lnTo>
                          <a:pt x="0" y="0"/>
                        </a:lnTo>
                        <a:cubicBezTo>
                          <a:pt x="0" y="0"/>
                          <a:pt x="682" y="546"/>
                          <a:pt x="682" y="546"/>
                        </a:cubicBezTo>
                        <a:cubicBezTo>
                          <a:pt x="546" y="409"/>
                          <a:pt x="273" y="136"/>
                          <a:pt x="136" y="0"/>
                        </a:cubicBezTo>
                        <a:close/>
                      </a:path>
                    </a:pathLst>
                  </a:custGeom>
                  <a:solidFill>
                    <a:srgbClr val="FFFFFF"/>
                  </a:solidFill>
                  <a:ln w="0" cap="flat">
                    <a:noFill/>
                    <a:prstDash val="solid"/>
                    <a:miter/>
                  </a:ln>
                </p:spPr>
                <p:txBody>
                  <a:bodyPr rtlCol="0" anchor="ctr"/>
                  <a:lstStyle/>
                  <a:p>
                    <a:endParaRPr lang="en-US"/>
                  </a:p>
                </p:txBody>
              </p:sp>
              <p:sp>
                <p:nvSpPr>
                  <p:cNvPr id="1432" name="Freeform: Shape 1431">
                    <a:extLst>
                      <a:ext uri="{FF2B5EF4-FFF2-40B4-BE49-F238E27FC236}">
                        <a16:creationId xmlns:a16="http://schemas.microsoft.com/office/drawing/2014/main" id="{2531CB09-9BED-7C60-3189-63CA3EF8976A}"/>
                      </a:ext>
                    </a:extLst>
                  </p:cNvPr>
                  <p:cNvSpPr/>
                  <p:nvPr/>
                </p:nvSpPr>
                <p:spPr>
                  <a:xfrm>
                    <a:off x="19640031" y="10912332"/>
                    <a:ext cx="1907" cy="1075"/>
                  </a:xfrm>
                  <a:custGeom>
                    <a:avLst/>
                    <a:gdLst>
                      <a:gd name="connsiteX0" fmla="*/ 1771 w 1907"/>
                      <a:gd name="connsiteY0" fmla="*/ 954 h 1075"/>
                      <a:gd name="connsiteX1" fmla="*/ 0 w 1907"/>
                      <a:gd name="connsiteY1" fmla="*/ 0 h 1075"/>
                      <a:gd name="connsiteX2" fmla="*/ 1091 w 1907"/>
                      <a:gd name="connsiteY2" fmla="*/ 954 h 1075"/>
                      <a:gd name="connsiteX3" fmla="*/ 1908 w 1907"/>
                      <a:gd name="connsiteY3" fmla="*/ 954 h 1075"/>
                    </a:gdLst>
                    <a:ahLst/>
                    <a:cxnLst>
                      <a:cxn ang="0">
                        <a:pos x="connsiteX0" y="connsiteY0"/>
                      </a:cxn>
                      <a:cxn ang="0">
                        <a:pos x="connsiteX1" y="connsiteY1"/>
                      </a:cxn>
                      <a:cxn ang="0">
                        <a:pos x="connsiteX2" y="connsiteY2"/>
                      </a:cxn>
                      <a:cxn ang="0">
                        <a:pos x="connsiteX3" y="connsiteY3"/>
                      </a:cxn>
                    </a:cxnLst>
                    <a:rect l="l" t="t" r="r" b="b"/>
                    <a:pathLst>
                      <a:path w="1907" h="1075">
                        <a:moveTo>
                          <a:pt x="1771" y="954"/>
                        </a:moveTo>
                        <a:cubicBezTo>
                          <a:pt x="955" y="545"/>
                          <a:pt x="682" y="409"/>
                          <a:pt x="0" y="0"/>
                        </a:cubicBezTo>
                        <a:lnTo>
                          <a:pt x="1091" y="954"/>
                        </a:lnTo>
                        <a:cubicBezTo>
                          <a:pt x="1091" y="954"/>
                          <a:pt x="1771" y="1227"/>
                          <a:pt x="1908" y="954"/>
                        </a:cubicBezTo>
                        <a:close/>
                      </a:path>
                    </a:pathLst>
                  </a:custGeom>
                  <a:solidFill>
                    <a:srgbClr val="FFFFFF"/>
                  </a:solidFill>
                  <a:ln w="0" cap="flat">
                    <a:noFill/>
                    <a:prstDash val="solid"/>
                    <a:miter/>
                  </a:ln>
                </p:spPr>
                <p:txBody>
                  <a:bodyPr rtlCol="0" anchor="ctr"/>
                  <a:lstStyle/>
                  <a:p>
                    <a:endParaRPr lang="en-US"/>
                  </a:p>
                </p:txBody>
              </p:sp>
              <p:sp>
                <p:nvSpPr>
                  <p:cNvPr id="1433" name="Freeform: Shape 1432">
                    <a:extLst>
                      <a:ext uri="{FF2B5EF4-FFF2-40B4-BE49-F238E27FC236}">
                        <a16:creationId xmlns:a16="http://schemas.microsoft.com/office/drawing/2014/main" id="{241543F6-6E2A-7C27-3A51-5BDBAC6E639D}"/>
                      </a:ext>
                    </a:extLst>
                  </p:cNvPr>
                  <p:cNvSpPr/>
                  <p:nvPr/>
                </p:nvSpPr>
                <p:spPr>
                  <a:xfrm>
                    <a:off x="19643301" y="10909335"/>
                    <a:ext cx="818" cy="681"/>
                  </a:xfrm>
                  <a:custGeom>
                    <a:avLst/>
                    <a:gdLst>
                      <a:gd name="connsiteX0" fmla="*/ 0 w 818"/>
                      <a:gd name="connsiteY0" fmla="*/ 681 h 681"/>
                      <a:gd name="connsiteX1" fmla="*/ 818 w 818"/>
                      <a:gd name="connsiteY1" fmla="*/ 681 h 681"/>
                      <a:gd name="connsiteX2" fmla="*/ 546 w 818"/>
                      <a:gd name="connsiteY2" fmla="*/ 0 h 681"/>
                      <a:gd name="connsiteX3" fmla="*/ 0 w 818"/>
                      <a:gd name="connsiteY3" fmla="*/ 681 h 681"/>
                    </a:gdLst>
                    <a:ahLst/>
                    <a:cxnLst>
                      <a:cxn ang="0">
                        <a:pos x="connsiteX0" y="connsiteY0"/>
                      </a:cxn>
                      <a:cxn ang="0">
                        <a:pos x="connsiteX1" y="connsiteY1"/>
                      </a:cxn>
                      <a:cxn ang="0">
                        <a:pos x="connsiteX2" y="connsiteY2"/>
                      </a:cxn>
                      <a:cxn ang="0">
                        <a:pos x="connsiteX3" y="connsiteY3"/>
                      </a:cxn>
                    </a:cxnLst>
                    <a:rect l="l" t="t" r="r" b="b"/>
                    <a:pathLst>
                      <a:path w="818" h="681">
                        <a:moveTo>
                          <a:pt x="0" y="681"/>
                        </a:moveTo>
                        <a:lnTo>
                          <a:pt x="818" y="681"/>
                        </a:lnTo>
                        <a:cubicBezTo>
                          <a:pt x="818" y="681"/>
                          <a:pt x="682" y="136"/>
                          <a:pt x="546" y="0"/>
                        </a:cubicBezTo>
                        <a:cubicBezTo>
                          <a:pt x="136" y="0"/>
                          <a:pt x="0" y="272"/>
                          <a:pt x="0" y="681"/>
                        </a:cubicBezTo>
                        <a:close/>
                      </a:path>
                    </a:pathLst>
                  </a:custGeom>
                  <a:solidFill>
                    <a:srgbClr val="FFFFFF"/>
                  </a:solidFill>
                  <a:ln w="0" cap="flat">
                    <a:noFill/>
                    <a:prstDash val="solid"/>
                    <a:miter/>
                  </a:ln>
                </p:spPr>
                <p:txBody>
                  <a:bodyPr rtlCol="0" anchor="ctr"/>
                  <a:lstStyle/>
                  <a:p>
                    <a:endParaRPr lang="en-US"/>
                  </a:p>
                </p:txBody>
              </p:sp>
              <p:sp>
                <p:nvSpPr>
                  <p:cNvPr id="1434" name="Freeform: Shape 1433">
                    <a:extLst>
                      <a:ext uri="{FF2B5EF4-FFF2-40B4-BE49-F238E27FC236}">
                        <a16:creationId xmlns:a16="http://schemas.microsoft.com/office/drawing/2014/main" id="{546CF7B4-7C75-5842-2389-AA18B29F06D1}"/>
                      </a:ext>
                    </a:extLst>
                  </p:cNvPr>
                  <p:cNvSpPr/>
                  <p:nvPr/>
                </p:nvSpPr>
                <p:spPr>
                  <a:xfrm>
                    <a:off x="19710471" y="10965332"/>
                    <a:ext cx="952" cy="272"/>
                  </a:xfrm>
                  <a:custGeom>
                    <a:avLst/>
                    <a:gdLst>
                      <a:gd name="connsiteX0" fmla="*/ 0 w 952"/>
                      <a:gd name="connsiteY0" fmla="*/ 273 h 272"/>
                      <a:gd name="connsiteX1" fmla="*/ 953 w 952"/>
                      <a:gd name="connsiteY1" fmla="*/ 0 h 272"/>
                      <a:gd name="connsiteX2" fmla="*/ 0 w 952"/>
                      <a:gd name="connsiteY2" fmla="*/ 273 h 272"/>
                    </a:gdLst>
                    <a:ahLst/>
                    <a:cxnLst>
                      <a:cxn ang="0">
                        <a:pos x="connsiteX0" y="connsiteY0"/>
                      </a:cxn>
                      <a:cxn ang="0">
                        <a:pos x="connsiteX1" y="connsiteY1"/>
                      </a:cxn>
                      <a:cxn ang="0">
                        <a:pos x="connsiteX2" y="connsiteY2"/>
                      </a:cxn>
                    </a:cxnLst>
                    <a:rect l="l" t="t" r="r" b="b"/>
                    <a:pathLst>
                      <a:path w="952" h="272">
                        <a:moveTo>
                          <a:pt x="0" y="273"/>
                        </a:moveTo>
                        <a:cubicBezTo>
                          <a:pt x="0" y="273"/>
                          <a:pt x="682" y="136"/>
                          <a:pt x="953" y="0"/>
                        </a:cubicBezTo>
                        <a:cubicBezTo>
                          <a:pt x="409" y="0"/>
                          <a:pt x="136" y="0"/>
                          <a:pt x="0" y="273"/>
                        </a:cubicBezTo>
                        <a:close/>
                      </a:path>
                    </a:pathLst>
                  </a:custGeom>
                  <a:solidFill>
                    <a:srgbClr val="FFFFFF"/>
                  </a:solidFill>
                  <a:ln w="0" cap="flat">
                    <a:noFill/>
                    <a:prstDash val="solid"/>
                    <a:miter/>
                  </a:ln>
                </p:spPr>
                <p:txBody>
                  <a:bodyPr rtlCol="0" anchor="ctr"/>
                  <a:lstStyle/>
                  <a:p>
                    <a:endParaRPr lang="en-US"/>
                  </a:p>
                </p:txBody>
              </p:sp>
              <p:sp>
                <p:nvSpPr>
                  <p:cNvPr id="1435" name="Freeform: Shape 1434">
                    <a:extLst>
                      <a:ext uri="{FF2B5EF4-FFF2-40B4-BE49-F238E27FC236}">
                        <a16:creationId xmlns:a16="http://schemas.microsoft.com/office/drawing/2014/main" id="{9BB59853-D9D5-4A59-9091-89DE1D790DA8}"/>
                      </a:ext>
                    </a:extLst>
                  </p:cNvPr>
                  <p:cNvSpPr/>
                  <p:nvPr/>
                </p:nvSpPr>
                <p:spPr>
                  <a:xfrm>
                    <a:off x="19661468" y="10930317"/>
                    <a:ext cx="32654" cy="21880"/>
                  </a:xfrm>
                  <a:custGeom>
                    <a:avLst/>
                    <a:gdLst>
                      <a:gd name="connsiteX0" fmla="*/ 28430 w 32654"/>
                      <a:gd name="connsiteY0" fmla="*/ 16077 h 21880"/>
                      <a:gd name="connsiteX1" fmla="*/ 22979 w 32654"/>
                      <a:gd name="connsiteY1" fmla="*/ 16077 h 21880"/>
                      <a:gd name="connsiteX2" fmla="*/ 24070 w 32654"/>
                      <a:gd name="connsiteY2" fmla="*/ 16894 h 21880"/>
                      <a:gd name="connsiteX3" fmla="*/ 13034 w 32654"/>
                      <a:gd name="connsiteY3" fmla="*/ 10218 h 21880"/>
                      <a:gd name="connsiteX4" fmla="*/ 13307 w 32654"/>
                      <a:gd name="connsiteY4" fmla="*/ 6949 h 21880"/>
                      <a:gd name="connsiteX5" fmla="*/ 6767 w 32654"/>
                      <a:gd name="connsiteY5" fmla="*/ 4224 h 21880"/>
                      <a:gd name="connsiteX6" fmla="*/ 1999 w 32654"/>
                      <a:gd name="connsiteY6" fmla="*/ 0 h 21880"/>
                      <a:gd name="connsiteX7" fmla="*/ 1999 w 32654"/>
                      <a:gd name="connsiteY7" fmla="*/ 2997 h 21880"/>
                      <a:gd name="connsiteX8" fmla="*/ 1180 w 32654"/>
                      <a:gd name="connsiteY8" fmla="*/ 2997 h 21880"/>
                      <a:gd name="connsiteX9" fmla="*/ 7447 w 32654"/>
                      <a:gd name="connsiteY9" fmla="*/ 7630 h 21880"/>
                      <a:gd name="connsiteX10" fmla="*/ 5269 w 32654"/>
                      <a:gd name="connsiteY10" fmla="*/ 8174 h 21880"/>
                      <a:gd name="connsiteX11" fmla="*/ 15487 w 32654"/>
                      <a:gd name="connsiteY11" fmla="*/ 13488 h 21880"/>
                      <a:gd name="connsiteX12" fmla="*/ 17938 w 32654"/>
                      <a:gd name="connsiteY12" fmla="*/ 16486 h 21880"/>
                      <a:gd name="connsiteX13" fmla="*/ 32654 w 32654"/>
                      <a:gd name="connsiteY13" fmla="*/ 20710 h 21880"/>
                      <a:gd name="connsiteX14" fmla="*/ 26795 w 32654"/>
                      <a:gd name="connsiteY14" fmla="*/ 19210 h 21880"/>
                      <a:gd name="connsiteX15" fmla="*/ 28293 w 32654"/>
                      <a:gd name="connsiteY15" fmla="*/ 16350 h 21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2654" h="21880">
                        <a:moveTo>
                          <a:pt x="28430" y="16077"/>
                        </a:moveTo>
                        <a:cubicBezTo>
                          <a:pt x="25569" y="14851"/>
                          <a:pt x="26931" y="18393"/>
                          <a:pt x="22979" y="16077"/>
                        </a:cubicBezTo>
                        <a:lnTo>
                          <a:pt x="24070" y="16894"/>
                        </a:lnTo>
                        <a:cubicBezTo>
                          <a:pt x="20801" y="16077"/>
                          <a:pt x="16031" y="12807"/>
                          <a:pt x="13034" y="10218"/>
                        </a:cubicBezTo>
                        <a:cubicBezTo>
                          <a:pt x="13988" y="9674"/>
                          <a:pt x="11944" y="7766"/>
                          <a:pt x="13307" y="6949"/>
                        </a:cubicBezTo>
                        <a:cubicBezTo>
                          <a:pt x="10990" y="5722"/>
                          <a:pt x="8947" y="4087"/>
                          <a:pt x="6767" y="4224"/>
                        </a:cubicBezTo>
                        <a:cubicBezTo>
                          <a:pt x="5949" y="2725"/>
                          <a:pt x="3088" y="2044"/>
                          <a:pt x="1999" y="0"/>
                        </a:cubicBezTo>
                        <a:cubicBezTo>
                          <a:pt x="1999" y="1227"/>
                          <a:pt x="-2498" y="0"/>
                          <a:pt x="1999" y="2997"/>
                        </a:cubicBezTo>
                        <a:cubicBezTo>
                          <a:pt x="1590" y="2725"/>
                          <a:pt x="1590" y="2997"/>
                          <a:pt x="1180" y="2997"/>
                        </a:cubicBezTo>
                        <a:cubicBezTo>
                          <a:pt x="2815" y="6268"/>
                          <a:pt x="5269" y="5722"/>
                          <a:pt x="7447" y="7630"/>
                        </a:cubicBezTo>
                        <a:cubicBezTo>
                          <a:pt x="8129" y="9537"/>
                          <a:pt x="4314" y="6676"/>
                          <a:pt x="5269" y="8174"/>
                        </a:cubicBezTo>
                        <a:cubicBezTo>
                          <a:pt x="8402" y="10218"/>
                          <a:pt x="13716" y="16213"/>
                          <a:pt x="15487" y="13488"/>
                        </a:cubicBezTo>
                        <a:cubicBezTo>
                          <a:pt x="17666" y="14851"/>
                          <a:pt x="17666" y="15532"/>
                          <a:pt x="17938" y="16486"/>
                        </a:cubicBezTo>
                        <a:cubicBezTo>
                          <a:pt x="23116" y="15804"/>
                          <a:pt x="30746" y="25070"/>
                          <a:pt x="32654" y="20710"/>
                        </a:cubicBezTo>
                        <a:cubicBezTo>
                          <a:pt x="31290" y="20300"/>
                          <a:pt x="29248" y="19210"/>
                          <a:pt x="26795" y="19210"/>
                        </a:cubicBezTo>
                        <a:lnTo>
                          <a:pt x="28293" y="16350"/>
                        </a:lnTo>
                        <a:close/>
                      </a:path>
                    </a:pathLst>
                  </a:custGeom>
                  <a:solidFill>
                    <a:srgbClr val="FFFFFF"/>
                  </a:solidFill>
                  <a:ln w="0" cap="flat">
                    <a:noFill/>
                    <a:prstDash val="solid"/>
                    <a:miter/>
                  </a:ln>
                </p:spPr>
                <p:txBody>
                  <a:bodyPr rtlCol="0" anchor="ctr"/>
                  <a:lstStyle/>
                  <a:p>
                    <a:endParaRPr lang="en-US"/>
                  </a:p>
                </p:txBody>
              </p:sp>
              <p:sp>
                <p:nvSpPr>
                  <p:cNvPr id="1436" name="Freeform: Shape 1435">
                    <a:extLst>
                      <a:ext uri="{FF2B5EF4-FFF2-40B4-BE49-F238E27FC236}">
                        <a16:creationId xmlns:a16="http://schemas.microsoft.com/office/drawing/2014/main" id="{5A48238F-BEAE-7233-3BD5-979635FA1577}"/>
                      </a:ext>
                    </a:extLst>
                  </p:cNvPr>
                  <p:cNvSpPr/>
                  <p:nvPr/>
                </p:nvSpPr>
                <p:spPr>
                  <a:xfrm>
                    <a:off x="19645072" y="10918327"/>
                    <a:ext cx="409" cy="544"/>
                  </a:xfrm>
                  <a:custGeom>
                    <a:avLst/>
                    <a:gdLst>
                      <a:gd name="connsiteX0" fmla="*/ 0 w 409"/>
                      <a:gd name="connsiteY0" fmla="*/ 0 h 544"/>
                      <a:gd name="connsiteX1" fmla="*/ 409 w 409"/>
                      <a:gd name="connsiteY1" fmla="*/ 545 h 544"/>
                      <a:gd name="connsiteX2" fmla="*/ 0 w 409"/>
                      <a:gd name="connsiteY2" fmla="*/ 0 h 544"/>
                    </a:gdLst>
                    <a:ahLst/>
                    <a:cxnLst>
                      <a:cxn ang="0">
                        <a:pos x="connsiteX0" y="connsiteY0"/>
                      </a:cxn>
                      <a:cxn ang="0">
                        <a:pos x="connsiteX1" y="connsiteY1"/>
                      </a:cxn>
                      <a:cxn ang="0">
                        <a:pos x="connsiteX2" y="connsiteY2"/>
                      </a:cxn>
                    </a:cxnLst>
                    <a:rect l="l" t="t" r="r" b="b"/>
                    <a:pathLst>
                      <a:path w="409" h="544">
                        <a:moveTo>
                          <a:pt x="0" y="0"/>
                        </a:moveTo>
                        <a:lnTo>
                          <a:pt x="409" y="545"/>
                        </a:lnTo>
                        <a:lnTo>
                          <a:pt x="0" y="0"/>
                        </a:lnTo>
                        <a:close/>
                      </a:path>
                    </a:pathLst>
                  </a:custGeom>
                  <a:solidFill>
                    <a:srgbClr val="FFFFFF"/>
                  </a:solidFill>
                  <a:ln w="0" cap="flat">
                    <a:noFill/>
                    <a:prstDash val="solid"/>
                    <a:miter/>
                  </a:ln>
                </p:spPr>
                <p:txBody>
                  <a:bodyPr rtlCol="0" anchor="ctr"/>
                  <a:lstStyle/>
                  <a:p>
                    <a:endParaRPr lang="en-US"/>
                  </a:p>
                </p:txBody>
              </p:sp>
              <p:sp>
                <p:nvSpPr>
                  <p:cNvPr id="1437" name="Freeform: Shape 1436">
                    <a:extLst>
                      <a:ext uri="{FF2B5EF4-FFF2-40B4-BE49-F238E27FC236}">
                        <a16:creationId xmlns:a16="http://schemas.microsoft.com/office/drawing/2014/main" id="{D595717E-66A1-8D4C-4B32-54BC6B7E0553}"/>
                      </a:ext>
                    </a:extLst>
                  </p:cNvPr>
                  <p:cNvSpPr/>
                  <p:nvPr/>
                </p:nvSpPr>
                <p:spPr>
                  <a:xfrm>
                    <a:off x="19637443" y="10873639"/>
                    <a:ext cx="20164" cy="35977"/>
                  </a:xfrm>
                  <a:custGeom>
                    <a:avLst/>
                    <a:gdLst>
                      <a:gd name="connsiteX0" fmla="*/ 2997 w 20164"/>
                      <a:gd name="connsiteY0" fmla="*/ 0 h 35977"/>
                      <a:gd name="connsiteX1" fmla="*/ 6403 w 20164"/>
                      <a:gd name="connsiteY1" fmla="*/ 545 h 35977"/>
                      <a:gd name="connsiteX2" fmla="*/ 11853 w 20164"/>
                      <a:gd name="connsiteY2" fmla="*/ 16622 h 35977"/>
                      <a:gd name="connsiteX3" fmla="*/ 10899 w 20164"/>
                      <a:gd name="connsiteY3" fmla="*/ 16213 h 35977"/>
                      <a:gd name="connsiteX4" fmla="*/ 18393 w 20164"/>
                      <a:gd name="connsiteY4" fmla="*/ 29156 h 35977"/>
                      <a:gd name="connsiteX5" fmla="*/ 18666 w 20164"/>
                      <a:gd name="connsiteY5" fmla="*/ 33380 h 35977"/>
                      <a:gd name="connsiteX6" fmla="*/ 20164 w 20164"/>
                      <a:gd name="connsiteY6" fmla="*/ 35151 h 35977"/>
                      <a:gd name="connsiteX7" fmla="*/ 18120 w 20164"/>
                      <a:gd name="connsiteY7" fmla="*/ 34197 h 35977"/>
                      <a:gd name="connsiteX8" fmla="*/ 18666 w 20164"/>
                      <a:gd name="connsiteY8" fmla="*/ 35151 h 35977"/>
                      <a:gd name="connsiteX9" fmla="*/ 13488 w 20164"/>
                      <a:gd name="connsiteY9" fmla="*/ 33516 h 35977"/>
                      <a:gd name="connsiteX10" fmla="*/ 17440 w 20164"/>
                      <a:gd name="connsiteY10" fmla="*/ 34061 h 35977"/>
                      <a:gd name="connsiteX11" fmla="*/ 15396 w 20164"/>
                      <a:gd name="connsiteY11" fmla="*/ 33380 h 35977"/>
                      <a:gd name="connsiteX12" fmla="*/ 15669 w 20164"/>
                      <a:gd name="connsiteY12" fmla="*/ 30927 h 35977"/>
                      <a:gd name="connsiteX13" fmla="*/ 12535 w 20164"/>
                      <a:gd name="connsiteY13" fmla="*/ 27249 h 35977"/>
                      <a:gd name="connsiteX14" fmla="*/ 13352 w 20164"/>
                      <a:gd name="connsiteY14" fmla="*/ 23979 h 35977"/>
                      <a:gd name="connsiteX15" fmla="*/ 10082 w 20164"/>
                      <a:gd name="connsiteY15" fmla="*/ 23707 h 35977"/>
                      <a:gd name="connsiteX16" fmla="*/ 8584 w 20164"/>
                      <a:gd name="connsiteY16" fmla="*/ 19210 h 35977"/>
                      <a:gd name="connsiteX17" fmla="*/ 0 w 20164"/>
                      <a:gd name="connsiteY17" fmla="*/ 15123 h 35977"/>
                      <a:gd name="connsiteX18" fmla="*/ 2451 w 20164"/>
                      <a:gd name="connsiteY18" fmla="*/ 8038 h 35977"/>
                      <a:gd name="connsiteX19" fmla="*/ 6676 w 20164"/>
                      <a:gd name="connsiteY19" fmla="*/ 16213 h 35977"/>
                      <a:gd name="connsiteX20" fmla="*/ 10491 w 20164"/>
                      <a:gd name="connsiteY20" fmla="*/ 18256 h 35977"/>
                      <a:gd name="connsiteX21" fmla="*/ 7085 w 20164"/>
                      <a:gd name="connsiteY21" fmla="*/ 11308 h 35977"/>
                      <a:gd name="connsiteX22" fmla="*/ 7629 w 20164"/>
                      <a:gd name="connsiteY22" fmla="*/ 11989 h 35977"/>
                      <a:gd name="connsiteX23" fmla="*/ 3543 w 20164"/>
                      <a:gd name="connsiteY23" fmla="*/ 4359 h 35977"/>
                      <a:gd name="connsiteX24" fmla="*/ 4496 w 20164"/>
                      <a:gd name="connsiteY24" fmla="*/ 2861 h 35977"/>
                      <a:gd name="connsiteX25" fmla="*/ 3270 w 20164"/>
                      <a:gd name="connsiteY25" fmla="*/ 136 h 35977"/>
                      <a:gd name="connsiteX26" fmla="*/ 4632 w 20164"/>
                      <a:gd name="connsiteY26" fmla="*/ 3678 h 35977"/>
                      <a:gd name="connsiteX27" fmla="*/ 5041 w 20164"/>
                      <a:gd name="connsiteY27" fmla="*/ 6130 h 35977"/>
                      <a:gd name="connsiteX28" fmla="*/ 4632 w 20164"/>
                      <a:gd name="connsiteY28" fmla="*/ 3678 h 35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20164" h="35977">
                        <a:moveTo>
                          <a:pt x="2997" y="0"/>
                        </a:moveTo>
                        <a:lnTo>
                          <a:pt x="6403" y="545"/>
                        </a:lnTo>
                        <a:cubicBezTo>
                          <a:pt x="8993" y="7765"/>
                          <a:pt x="9400" y="10490"/>
                          <a:pt x="11853" y="16622"/>
                        </a:cubicBezTo>
                        <a:cubicBezTo>
                          <a:pt x="11581" y="17303"/>
                          <a:pt x="11171" y="16622"/>
                          <a:pt x="10899" y="16213"/>
                        </a:cubicBezTo>
                        <a:cubicBezTo>
                          <a:pt x="13079" y="20300"/>
                          <a:pt x="15396" y="26976"/>
                          <a:pt x="18393" y="29156"/>
                        </a:cubicBezTo>
                        <a:cubicBezTo>
                          <a:pt x="19075" y="30383"/>
                          <a:pt x="20164" y="34197"/>
                          <a:pt x="18666" y="33380"/>
                        </a:cubicBezTo>
                        <a:cubicBezTo>
                          <a:pt x="19211" y="33925"/>
                          <a:pt x="19891" y="34470"/>
                          <a:pt x="20164" y="35151"/>
                        </a:cubicBezTo>
                        <a:cubicBezTo>
                          <a:pt x="19348" y="35968"/>
                          <a:pt x="18938" y="33789"/>
                          <a:pt x="18120" y="34197"/>
                        </a:cubicBezTo>
                        <a:cubicBezTo>
                          <a:pt x="18393" y="34743"/>
                          <a:pt x="18393" y="35151"/>
                          <a:pt x="18666" y="35151"/>
                        </a:cubicBezTo>
                        <a:cubicBezTo>
                          <a:pt x="17303" y="34743"/>
                          <a:pt x="16076" y="38149"/>
                          <a:pt x="13488" y="33516"/>
                        </a:cubicBezTo>
                        <a:cubicBezTo>
                          <a:pt x="14714" y="30519"/>
                          <a:pt x="15532" y="36514"/>
                          <a:pt x="17440" y="34061"/>
                        </a:cubicBezTo>
                        <a:cubicBezTo>
                          <a:pt x="16622" y="32562"/>
                          <a:pt x="15805" y="33244"/>
                          <a:pt x="15396" y="33380"/>
                        </a:cubicBezTo>
                        <a:cubicBezTo>
                          <a:pt x="14305" y="31473"/>
                          <a:pt x="14987" y="31200"/>
                          <a:pt x="15669" y="30927"/>
                        </a:cubicBezTo>
                        <a:cubicBezTo>
                          <a:pt x="14441" y="30655"/>
                          <a:pt x="14170" y="27657"/>
                          <a:pt x="12535" y="27249"/>
                        </a:cubicBezTo>
                        <a:cubicBezTo>
                          <a:pt x="10491" y="23434"/>
                          <a:pt x="14578" y="26432"/>
                          <a:pt x="13352" y="23979"/>
                        </a:cubicBezTo>
                        <a:lnTo>
                          <a:pt x="10082" y="23707"/>
                        </a:lnTo>
                        <a:lnTo>
                          <a:pt x="8584" y="19210"/>
                        </a:lnTo>
                        <a:cubicBezTo>
                          <a:pt x="5177" y="13079"/>
                          <a:pt x="4359" y="22072"/>
                          <a:pt x="0" y="15123"/>
                        </a:cubicBezTo>
                        <a:cubicBezTo>
                          <a:pt x="1908" y="15531"/>
                          <a:pt x="2861" y="11717"/>
                          <a:pt x="2451" y="8038"/>
                        </a:cubicBezTo>
                        <a:cubicBezTo>
                          <a:pt x="3133" y="10218"/>
                          <a:pt x="6540" y="13352"/>
                          <a:pt x="6676" y="16213"/>
                        </a:cubicBezTo>
                        <a:cubicBezTo>
                          <a:pt x="7358" y="11717"/>
                          <a:pt x="8856" y="21254"/>
                          <a:pt x="10491" y="18256"/>
                        </a:cubicBezTo>
                        <a:cubicBezTo>
                          <a:pt x="8720" y="16894"/>
                          <a:pt x="7358" y="13897"/>
                          <a:pt x="7085" y="11308"/>
                        </a:cubicBezTo>
                        <a:lnTo>
                          <a:pt x="7629" y="11989"/>
                        </a:lnTo>
                        <a:cubicBezTo>
                          <a:pt x="6949" y="9401"/>
                          <a:pt x="3406" y="8447"/>
                          <a:pt x="3543" y="4359"/>
                        </a:cubicBezTo>
                        <a:cubicBezTo>
                          <a:pt x="2997" y="2589"/>
                          <a:pt x="3815" y="2724"/>
                          <a:pt x="4496" y="2861"/>
                        </a:cubicBezTo>
                        <a:cubicBezTo>
                          <a:pt x="3679" y="1499"/>
                          <a:pt x="2724" y="272"/>
                          <a:pt x="3270" y="136"/>
                        </a:cubicBezTo>
                        <a:close/>
                        <a:moveTo>
                          <a:pt x="4632" y="3678"/>
                        </a:moveTo>
                        <a:lnTo>
                          <a:pt x="5041" y="6130"/>
                        </a:lnTo>
                        <a:cubicBezTo>
                          <a:pt x="5314" y="5449"/>
                          <a:pt x="5041" y="4496"/>
                          <a:pt x="4632" y="3678"/>
                        </a:cubicBezTo>
                        <a:close/>
                      </a:path>
                    </a:pathLst>
                  </a:custGeom>
                  <a:solidFill>
                    <a:srgbClr val="FFFFFF"/>
                  </a:solidFill>
                  <a:ln w="0" cap="flat">
                    <a:noFill/>
                    <a:prstDash val="solid"/>
                    <a:miter/>
                  </a:ln>
                </p:spPr>
                <p:txBody>
                  <a:bodyPr rtlCol="0" anchor="ctr"/>
                  <a:lstStyle/>
                  <a:p>
                    <a:endParaRPr lang="en-US"/>
                  </a:p>
                </p:txBody>
              </p:sp>
              <p:sp>
                <p:nvSpPr>
                  <p:cNvPr id="1438" name="Freeform: Shape 1437">
                    <a:extLst>
                      <a:ext uri="{FF2B5EF4-FFF2-40B4-BE49-F238E27FC236}">
                        <a16:creationId xmlns:a16="http://schemas.microsoft.com/office/drawing/2014/main" id="{E2C1E33E-530B-AA35-A5C1-68EF3C547435}"/>
                      </a:ext>
                    </a:extLst>
                  </p:cNvPr>
                  <p:cNvSpPr/>
                  <p:nvPr/>
                </p:nvSpPr>
                <p:spPr>
                  <a:xfrm>
                    <a:off x="19826280" y="10766686"/>
                    <a:ext cx="13624" cy="953"/>
                  </a:xfrm>
                  <a:custGeom>
                    <a:avLst/>
                    <a:gdLst>
                      <a:gd name="connsiteX0" fmla="*/ 0 w 13624"/>
                      <a:gd name="connsiteY0" fmla="*/ 0 h 953"/>
                      <a:gd name="connsiteX1" fmla="*/ 0 w 13624"/>
                      <a:gd name="connsiteY1" fmla="*/ 954 h 953"/>
                      <a:gd name="connsiteX2" fmla="*/ 0 w 13624"/>
                      <a:gd name="connsiteY2" fmla="*/ 0 h 953"/>
                    </a:gdLst>
                    <a:ahLst/>
                    <a:cxnLst>
                      <a:cxn ang="0">
                        <a:pos x="connsiteX0" y="connsiteY0"/>
                      </a:cxn>
                      <a:cxn ang="0">
                        <a:pos x="connsiteX1" y="connsiteY1"/>
                      </a:cxn>
                      <a:cxn ang="0">
                        <a:pos x="connsiteX2" y="connsiteY2"/>
                      </a:cxn>
                    </a:cxnLst>
                    <a:rect l="l" t="t" r="r" b="b"/>
                    <a:pathLst>
                      <a:path w="13624" h="953">
                        <a:moveTo>
                          <a:pt x="0" y="0"/>
                        </a:moveTo>
                        <a:lnTo>
                          <a:pt x="0" y="954"/>
                        </a:lnTo>
                        <a:cubicBezTo>
                          <a:pt x="0" y="954"/>
                          <a:pt x="0" y="409"/>
                          <a:pt x="0" y="0"/>
                        </a:cubicBezTo>
                        <a:close/>
                      </a:path>
                    </a:pathLst>
                  </a:custGeom>
                  <a:solidFill>
                    <a:srgbClr val="FFFFFF"/>
                  </a:solidFill>
                  <a:ln w="0" cap="flat">
                    <a:noFill/>
                    <a:prstDash val="solid"/>
                    <a:miter/>
                  </a:ln>
                </p:spPr>
                <p:txBody>
                  <a:bodyPr rtlCol="0" anchor="ctr"/>
                  <a:lstStyle/>
                  <a:p>
                    <a:endParaRPr lang="en-US"/>
                  </a:p>
                </p:txBody>
              </p:sp>
              <p:sp>
                <p:nvSpPr>
                  <p:cNvPr id="1439" name="Freeform: Shape 1438">
                    <a:extLst>
                      <a:ext uri="{FF2B5EF4-FFF2-40B4-BE49-F238E27FC236}">
                        <a16:creationId xmlns:a16="http://schemas.microsoft.com/office/drawing/2014/main" id="{B9902D91-B55B-F515-88A4-A12D021AA9B3}"/>
                      </a:ext>
                    </a:extLst>
                  </p:cNvPr>
                  <p:cNvSpPr/>
                  <p:nvPr/>
                </p:nvSpPr>
                <p:spPr>
                  <a:xfrm>
                    <a:off x="19612918" y="10769684"/>
                    <a:ext cx="681" cy="1634"/>
                  </a:xfrm>
                  <a:custGeom>
                    <a:avLst/>
                    <a:gdLst>
                      <a:gd name="connsiteX0" fmla="*/ 0 w 681"/>
                      <a:gd name="connsiteY0" fmla="*/ 1635 h 1634"/>
                      <a:gd name="connsiteX1" fmla="*/ 682 w 681"/>
                      <a:gd name="connsiteY1" fmla="*/ 0 h 1634"/>
                      <a:gd name="connsiteX2" fmla="*/ 0 w 681"/>
                      <a:gd name="connsiteY2" fmla="*/ 1635 h 1634"/>
                    </a:gdLst>
                    <a:ahLst/>
                    <a:cxnLst>
                      <a:cxn ang="0">
                        <a:pos x="connsiteX0" y="connsiteY0"/>
                      </a:cxn>
                      <a:cxn ang="0">
                        <a:pos x="connsiteX1" y="connsiteY1"/>
                      </a:cxn>
                      <a:cxn ang="0">
                        <a:pos x="connsiteX2" y="connsiteY2"/>
                      </a:cxn>
                    </a:cxnLst>
                    <a:rect l="l" t="t" r="r" b="b"/>
                    <a:pathLst>
                      <a:path w="681" h="1634">
                        <a:moveTo>
                          <a:pt x="0" y="1635"/>
                        </a:moveTo>
                        <a:lnTo>
                          <a:pt x="682" y="0"/>
                        </a:lnTo>
                        <a:cubicBezTo>
                          <a:pt x="682" y="0"/>
                          <a:pt x="136" y="1089"/>
                          <a:pt x="0" y="1635"/>
                        </a:cubicBezTo>
                        <a:close/>
                      </a:path>
                    </a:pathLst>
                  </a:custGeom>
                  <a:solidFill>
                    <a:srgbClr val="FFFFFF"/>
                  </a:solidFill>
                  <a:ln w="0" cap="flat">
                    <a:noFill/>
                    <a:prstDash val="solid"/>
                    <a:miter/>
                  </a:ln>
                </p:spPr>
                <p:txBody>
                  <a:bodyPr rtlCol="0" anchor="ctr"/>
                  <a:lstStyle/>
                  <a:p>
                    <a:endParaRPr lang="en-US"/>
                  </a:p>
                </p:txBody>
              </p:sp>
              <p:sp>
                <p:nvSpPr>
                  <p:cNvPr id="1440" name="Freeform: Shape 1439">
                    <a:extLst>
                      <a:ext uri="{FF2B5EF4-FFF2-40B4-BE49-F238E27FC236}">
                        <a16:creationId xmlns:a16="http://schemas.microsoft.com/office/drawing/2014/main" id="{785ACFE7-FDFF-FD2C-4548-AC418429E822}"/>
                      </a:ext>
                    </a:extLst>
                  </p:cNvPr>
                  <p:cNvSpPr/>
                  <p:nvPr/>
                </p:nvSpPr>
                <p:spPr>
                  <a:xfrm>
                    <a:off x="19624635" y="10727175"/>
                    <a:ext cx="1091" cy="2724"/>
                  </a:xfrm>
                  <a:custGeom>
                    <a:avLst/>
                    <a:gdLst>
                      <a:gd name="connsiteX0" fmla="*/ 0 w 1091"/>
                      <a:gd name="connsiteY0" fmla="*/ 2724 h 2724"/>
                      <a:gd name="connsiteX1" fmla="*/ 1091 w 1091"/>
                      <a:gd name="connsiteY1" fmla="*/ 0 h 2724"/>
                      <a:gd name="connsiteX2" fmla="*/ 0 w 1091"/>
                      <a:gd name="connsiteY2" fmla="*/ 2724 h 2724"/>
                    </a:gdLst>
                    <a:ahLst/>
                    <a:cxnLst>
                      <a:cxn ang="0">
                        <a:pos x="connsiteX0" y="connsiteY0"/>
                      </a:cxn>
                      <a:cxn ang="0">
                        <a:pos x="connsiteX1" y="connsiteY1"/>
                      </a:cxn>
                      <a:cxn ang="0">
                        <a:pos x="connsiteX2" y="connsiteY2"/>
                      </a:cxn>
                    </a:cxnLst>
                    <a:rect l="l" t="t" r="r" b="b"/>
                    <a:pathLst>
                      <a:path w="1091" h="2724">
                        <a:moveTo>
                          <a:pt x="0" y="2724"/>
                        </a:moveTo>
                        <a:lnTo>
                          <a:pt x="1091" y="0"/>
                        </a:lnTo>
                        <a:cubicBezTo>
                          <a:pt x="409" y="953"/>
                          <a:pt x="136" y="1770"/>
                          <a:pt x="0" y="2724"/>
                        </a:cubicBezTo>
                        <a:close/>
                      </a:path>
                    </a:pathLst>
                  </a:custGeom>
                  <a:solidFill>
                    <a:srgbClr val="FFFFFF"/>
                  </a:solidFill>
                  <a:ln w="0" cap="flat">
                    <a:noFill/>
                    <a:prstDash val="solid"/>
                    <a:miter/>
                  </a:ln>
                </p:spPr>
                <p:txBody>
                  <a:bodyPr rtlCol="0" anchor="ctr"/>
                  <a:lstStyle/>
                  <a:p>
                    <a:endParaRPr lang="en-US"/>
                  </a:p>
                </p:txBody>
              </p:sp>
              <p:sp>
                <p:nvSpPr>
                  <p:cNvPr id="1441" name="Freeform: Shape 1440">
                    <a:extLst>
                      <a:ext uri="{FF2B5EF4-FFF2-40B4-BE49-F238E27FC236}">
                        <a16:creationId xmlns:a16="http://schemas.microsoft.com/office/drawing/2014/main" id="{C52C8065-8F04-5F83-C20C-5F9B77513957}"/>
                      </a:ext>
                    </a:extLst>
                  </p:cNvPr>
                  <p:cNvSpPr/>
                  <p:nvPr/>
                </p:nvSpPr>
                <p:spPr>
                  <a:xfrm>
                    <a:off x="19816198" y="10747203"/>
                    <a:ext cx="409" cy="272"/>
                  </a:xfrm>
                  <a:custGeom>
                    <a:avLst/>
                    <a:gdLst>
                      <a:gd name="connsiteX0" fmla="*/ 409 w 409"/>
                      <a:gd name="connsiteY0" fmla="*/ 273 h 272"/>
                      <a:gd name="connsiteX1" fmla="*/ 409 w 409"/>
                      <a:gd name="connsiteY1" fmla="*/ 273 h 272"/>
                      <a:gd name="connsiteX2" fmla="*/ 0 w 409"/>
                      <a:gd name="connsiteY2" fmla="*/ 0 h 272"/>
                      <a:gd name="connsiteX3" fmla="*/ 409 w 409"/>
                      <a:gd name="connsiteY3" fmla="*/ 273 h 272"/>
                    </a:gdLst>
                    <a:ahLst/>
                    <a:cxnLst>
                      <a:cxn ang="0">
                        <a:pos x="connsiteX0" y="connsiteY0"/>
                      </a:cxn>
                      <a:cxn ang="0">
                        <a:pos x="connsiteX1" y="connsiteY1"/>
                      </a:cxn>
                      <a:cxn ang="0">
                        <a:pos x="connsiteX2" y="connsiteY2"/>
                      </a:cxn>
                      <a:cxn ang="0">
                        <a:pos x="connsiteX3" y="connsiteY3"/>
                      </a:cxn>
                    </a:cxnLst>
                    <a:rect l="l" t="t" r="r" b="b"/>
                    <a:pathLst>
                      <a:path w="409" h="272">
                        <a:moveTo>
                          <a:pt x="409" y="273"/>
                        </a:moveTo>
                        <a:lnTo>
                          <a:pt x="409" y="273"/>
                        </a:lnTo>
                        <a:lnTo>
                          <a:pt x="0" y="0"/>
                        </a:lnTo>
                        <a:lnTo>
                          <a:pt x="409" y="273"/>
                        </a:lnTo>
                        <a:close/>
                      </a:path>
                    </a:pathLst>
                  </a:custGeom>
                  <a:solidFill>
                    <a:srgbClr val="FFFFFF"/>
                  </a:solidFill>
                  <a:ln w="0" cap="flat">
                    <a:noFill/>
                    <a:prstDash val="solid"/>
                    <a:miter/>
                  </a:ln>
                </p:spPr>
                <p:txBody>
                  <a:bodyPr rtlCol="0" anchor="ctr"/>
                  <a:lstStyle/>
                  <a:p>
                    <a:endParaRPr lang="en-US"/>
                  </a:p>
                </p:txBody>
              </p:sp>
              <p:sp>
                <p:nvSpPr>
                  <p:cNvPr id="1442" name="Freeform: Shape 1441">
                    <a:extLst>
                      <a:ext uri="{FF2B5EF4-FFF2-40B4-BE49-F238E27FC236}">
                        <a16:creationId xmlns:a16="http://schemas.microsoft.com/office/drawing/2014/main" id="{97967921-17BB-153A-977D-3FF783598BEF}"/>
                      </a:ext>
                    </a:extLst>
                  </p:cNvPr>
                  <p:cNvSpPr/>
                  <p:nvPr/>
                </p:nvSpPr>
                <p:spPr>
                  <a:xfrm>
                    <a:off x="19700116" y="10686111"/>
                    <a:ext cx="1771" cy="325"/>
                  </a:xfrm>
                  <a:custGeom>
                    <a:avLst/>
                    <a:gdLst>
                      <a:gd name="connsiteX0" fmla="*/ 0 w 1771"/>
                      <a:gd name="connsiteY0" fmla="*/ 54 h 325"/>
                      <a:gd name="connsiteX1" fmla="*/ 1771 w 1771"/>
                      <a:gd name="connsiteY1" fmla="*/ 325 h 325"/>
                      <a:gd name="connsiteX2" fmla="*/ 0 w 1771"/>
                      <a:gd name="connsiteY2" fmla="*/ 54 h 325"/>
                    </a:gdLst>
                    <a:ahLst/>
                    <a:cxnLst>
                      <a:cxn ang="0">
                        <a:pos x="connsiteX0" y="connsiteY0"/>
                      </a:cxn>
                      <a:cxn ang="0">
                        <a:pos x="connsiteX1" y="connsiteY1"/>
                      </a:cxn>
                      <a:cxn ang="0">
                        <a:pos x="connsiteX2" y="connsiteY2"/>
                      </a:cxn>
                    </a:cxnLst>
                    <a:rect l="l" t="t" r="r" b="b"/>
                    <a:pathLst>
                      <a:path w="1771" h="325">
                        <a:moveTo>
                          <a:pt x="0" y="54"/>
                        </a:moveTo>
                        <a:cubicBezTo>
                          <a:pt x="0" y="54"/>
                          <a:pt x="955" y="325"/>
                          <a:pt x="1771" y="325"/>
                        </a:cubicBezTo>
                        <a:cubicBezTo>
                          <a:pt x="1771" y="54"/>
                          <a:pt x="955" y="-83"/>
                          <a:pt x="0" y="54"/>
                        </a:cubicBezTo>
                        <a:close/>
                      </a:path>
                    </a:pathLst>
                  </a:custGeom>
                  <a:solidFill>
                    <a:srgbClr val="FFFFFF"/>
                  </a:solidFill>
                  <a:ln w="0" cap="flat">
                    <a:noFill/>
                    <a:prstDash val="solid"/>
                    <a:miter/>
                  </a:ln>
                </p:spPr>
                <p:txBody>
                  <a:bodyPr rtlCol="0" anchor="ctr"/>
                  <a:lstStyle/>
                  <a:p>
                    <a:endParaRPr lang="en-US"/>
                  </a:p>
                </p:txBody>
              </p:sp>
              <p:sp>
                <p:nvSpPr>
                  <p:cNvPr id="1443" name="Freeform: Shape 1442">
                    <a:extLst>
                      <a:ext uri="{FF2B5EF4-FFF2-40B4-BE49-F238E27FC236}">
                        <a16:creationId xmlns:a16="http://schemas.microsoft.com/office/drawing/2014/main" id="{80A95111-2173-71E4-04BB-9CBD065CEC5A}"/>
                      </a:ext>
                    </a:extLst>
                  </p:cNvPr>
                  <p:cNvSpPr/>
                  <p:nvPr/>
                </p:nvSpPr>
                <p:spPr>
                  <a:xfrm>
                    <a:off x="19624364" y="10730036"/>
                    <a:ext cx="134" cy="545"/>
                  </a:xfrm>
                  <a:custGeom>
                    <a:avLst/>
                    <a:gdLst>
                      <a:gd name="connsiteX0" fmla="*/ 0 w 134"/>
                      <a:gd name="connsiteY0" fmla="*/ 409 h 545"/>
                      <a:gd name="connsiteX1" fmla="*/ 135 w 134"/>
                      <a:gd name="connsiteY1" fmla="*/ 409 h 545"/>
                      <a:gd name="connsiteX2" fmla="*/ 135 w 134"/>
                      <a:gd name="connsiteY2" fmla="*/ 0 h 545"/>
                      <a:gd name="connsiteX3" fmla="*/ 0 w 134"/>
                      <a:gd name="connsiteY3" fmla="*/ 546 h 545"/>
                    </a:gdLst>
                    <a:ahLst/>
                    <a:cxnLst>
                      <a:cxn ang="0">
                        <a:pos x="connsiteX0" y="connsiteY0"/>
                      </a:cxn>
                      <a:cxn ang="0">
                        <a:pos x="connsiteX1" y="connsiteY1"/>
                      </a:cxn>
                      <a:cxn ang="0">
                        <a:pos x="connsiteX2" y="connsiteY2"/>
                      </a:cxn>
                      <a:cxn ang="0">
                        <a:pos x="connsiteX3" y="connsiteY3"/>
                      </a:cxn>
                    </a:cxnLst>
                    <a:rect l="l" t="t" r="r" b="b"/>
                    <a:pathLst>
                      <a:path w="134" h="545">
                        <a:moveTo>
                          <a:pt x="0" y="409"/>
                        </a:moveTo>
                        <a:cubicBezTo>
                          <a:pt x="0" y="409"/>
                          <a:pt x="135" y="409"/>
                          <a:pt x="135" y="409"/>
                        </a:cubicBezTo>
                        <a:lnTo>
                          <a:pt x="135" y="0"/>
                        </a:lnTo>
                        <a:cubicBezTo>
                          <a:pt x="135" y="0"/>
                          <a:pt x="0" y="546"/>
                          <a:pt x="0" y="546"/>
                        </a:cubicBezTo>
                        <a:close/>
                      </a:path>
                    </a:pathLst>
                  </a:custGeom>
                  <a:solidFill>
                    <a:srgbClr val="FFFFFF"/>
                  </a:solidFill>
                  <a:ln w="0" cap="flat">
                    <a:noFill/>
                    <a:prstDash val="solid"/>
                    <a:miter/>
                  </a:ln>
                </p:spPr>
                <p:txBody>
                  <a:bodyPr rtlCol="0" anchor="ctr"/>
                  <a:lstStyle/>
                  <a:p>
                    <a:endParaRPr lang="en-US"/>
                  </a:p>
                </p:txBody>
              </p:sp>
              <p:sp>
                <p:nvSpPr>
                  <p:cNvPr id="1444" name="Freeform: Shape 1443">
                    <a:extLst>
                      <a:ext uri="{FF2B5EF4-FFF2-40B4-BE49-F238E27FC236}">
                        <a16:creationId xmlns:a16="http://schemas.microsoft.com/office/drawing/2014/main" id="{EA5FCA4B-8E14-5B25-AB58-AE358BDC0F01}"/>
                      </a:ext>
                    </a:extLst>
                  </p:cNvPr>
                  <p:cNvSpPr/>
                  <p:nvPr/>
                </p:nvSpPr>
                <p:spPr>
                  <a:xfrm>
                    <a:off x="19599294" y="10785897"/>
                    <a:ext cx="13624" cy="1225"/>
                  </a:xfrm>
                  <a:custGeom>
                    <a:avLst/>
                    <a:gdLst>
                      <a:gd name="connsiteX0" fmla="*/ 0 w 13624"/>
                      <a:gd name="connsiteY0" fmla="*/ 0 h 1225"/>
                      <a:gd name="connsiteX1" fmla="*/ 0 w 13624"/>
                      <a:gd name="connsiteY1" fmla="*/ 1226 h 1225"/>
                      <a:gd name="connsiteX2" fmla="*/ 0 w 13624"/>
                      <a:gd name="connsiteY2" fmla="*/ 0 h 1225"/>
                    </a:gdLst>
                    <a:ahLst/>
                    <a:cxnLst>
                      <a:cxn ang="0">
                        <a:pos x="connsiteX0" y="connsiteY0"/>
                      </a:cxn>
                      <a:cxn ang="0">
                        <a:pos x="connsiteX1" y="connsiteY1"/>
                      </a:cxn>
                      <a:cxn ang="0">
                        <a:pos x="connsiteX2" y="connsiteY2"/>
                      </a:cxn>
                    </a:cxnLst>
                    <a:rect l="l" t="t" r="r" b="b"/>
                    <a:pathLst>
                      <a:path w="13624" h="1225">
                        <a:moveTo>
                          <a:pt x="0" y="0"/>
                        </a:moveTo>
                        <a:cubicBezTo>
                          <a:pt x="0" y="0"/>
                          <a:pt x="0" y="681"/>
                          <a:pt x="0" y="1226"/>
                        </a:cubicBezTo>
                        <a:cubicBezTo>
                          <a:pt x="0" y="681"/>
                          <a:pt x="0" y="272"/>
                          <a:pt x="0" y="0"/>
                        </a:cubicBezTo>
                        <a:close/>
                      </a:path>
                    </a:pathLst>
                  </a:custGeom>
                  <a:solidFill>
                    <a:srgbClr val="FFFFFF"/>
                  </a:solidFill>
                  <a:ln w="0" cap="flat">
                    <a:noFill/>
                    <a:prstDash val="solid"/>
                    <a:miter/>
                  </a:ln>
                </p:spPr>
                <p:txBody>
                  <a:bodyPr rtlCol="0" anchor="ctr"/>
                  <a:lstStyle/>
                  <a:p>
                    <a:endParaRPr lang="en-US"/>
                  </a:p>
                </p:txBody>
              </p:sp>
              <p:sp>
                <p:nvSpPr>
                  <p:cNvPr id="1445" name="Freeform: Shape 1444">
                    <a:extLst>
                      <a:ext uri="{FF2B5EF4-FFF2-40B4-BE49-F238E27FC236}">
                        <a16:creationId xmlns:a16="http://schemas.microsoft.com/office/drawing/2014/main" id="{75FBC663-37ED-276E-1104-37CC74708900}"/>
                      </a:ext>
                    </a:extLst>
                  </p:cNvPr>
                  <p:cNvSpPr/>
                  <p:nvPr/>
                </p:nvSpPr>
                <p:spPr>
                  <a:xfrm>
                    <a:off x="19607877" y="10785624"/>
                    <a:ext cx="13624" cy="1090"/>
                  </a:xfrm>
                  <a:custGeom>
                    <a:avLst/>
                    <a:gdLst>
                      <a:gd name="connsiteX0" fmla="*/ 0 w 13624"/>
                      <a:gd name="connsiteY0" fmla="*/ 0 h 1090"/>
                      <a:gd name="connsiteX1" fmla="*/ 0 w 13624"/>
                      <a:gd name="connsiteY1" fmla="*/ 1090 h 1090"/>
                      <a:gd name="connsiteX2" fmla="*/ 0 w 13624"/>
                      <a:gd name="connsiteY2" fmla="*/ 0 h 1090"/>
                    </a:gdLst>
                    <a:ahLst/>
                    <a:cxnLst>
                      <a:cxn ang="0">
                        <a:pos x="connsiteX0" y="connsiteY0"/>
                      </a:cxn>
                      <a:cxn ang="0">
                        <a:pos x="connsiteX1" y="connsiteY1"/>
                      </a:cxn>
                      <a:cxn ang="0">
                        <a:pos x="connsiteX2" y="connsiteY2"/>
                      </a:cxn>
                    </a:cxnLst>
                    <a:rect l="l" t="t" r="r" b="b"/>
                    <a:pathLst>
                      <a:path w="13624" h="1090">
                        <a:moveTo>
                          <a:pt x="0" y="0"/>
                        </a:moveTo>
                        <a:cubicBezTo>
                          <a:pt x="0" y="0"/>
                          <a:pt x="0" y="817"/>
                          <a:pt x="0" y="1090"/>
                        </a:cubicBezTo>
                        <a:lnTo>
                          <a:pt x="0" y="0"/>
                        </a:lnTo>
                        <a:close/>
                      </a:path>
                    </a:pathLst>
                  </a:custGeom>
                  <a:solidFill>
                    <a:srgbClr val="FFFFFF"/>
                  </a:solidFill>
                  <a:ln w="0" cap="flat">
                    <a:noFill/>
                    <a:prstDash val="solid"/>
                    <a:miter/>
                  </a:ln>
                </p:spPr>
                <p:txBody>
                  <a:bodyPr rtlCol="0" anchor="ctr"/>
                  <a:lstStyle/>
                  <a:p>
                    <a:endParaRPr lang="en-US"/>
                  </a:p>
                </p:txBody>
              </p:sp>
              <p:sp>
                <p:nvSpPr>
                  <p:cNvPr id="1446" name="Freeform: Shape 1445">
                    <a:extLst>
                      <a:ext uri="{FF2B5EF4-FFF2-40B4-BE49-F238E27FC236}">
                        <a16:creationId xmlns:a16="http://schemas.microsoft.com/office/drawing/2014/main" id="{A085D169-7FC2-12EB-AEAC-7D72C6315809}"/>
                      </a:ext>
                    </a:extLst>
                  </p:cNvPr>
                  <p:cNvSpPr/>
                  <p:nvPr/>
                </p:nvSpPr>
                <p:spPr>
                  <a:xfrm>
                    <a:off x="19595615" y="10847207"/>
                    <a:ext cx="545" cy="2452"/>
                  </a:xfrm>
                  <a:custGeom>
                    <a:avLst/>
                    <a:gdLst>
                      <a:gd name="connsiteX0" fmla="*/ 0 w 545"/>
                      <a:gd name="connsiteY0" fmla="*/ 0 h 2452"/>
                      <a:gd name="connsiteX1" fmla="*/ 546 w 545"/>
                      <a:gd name="connsiteY1" fmla="*/ 2452 h 2452"/>
                      <a:gd name="connsiteX2" fmla="*/ 0 w 545"/>
                      <a:gd name="connsiteY2" fmla="*/ 0 h 2452"/>
                    </a:gdLst>
                    <a:ahLst/>
                    <a:cxnLst>
                      <a:cxn ang="0">
                        <a:pos x="connsiteX0" y="connsiteY0"/>
                      </a:cxn>
                      <a:cxn ang="0">
                        <a:pos x="connsiteX1" y="connsiteY1"/>
                      </a:cxn>
                      <a:cxn ang="0">
                        <a:pos x="connsiteX2" y="connsiteY2"/>
                      </a:cxn>
                    </a:cxnLst>
                    <a:rect l="l" t="t" r="r" b="b"/>
                    <a:pathLst>
                      <a:path w="545" h="2452">
                        <a:moveTo>
                          <a:pt x="0" y="0"/>
                        </a:moveTo>
                        <a:lnTo>
                          <a:pt x="546" y="2452"/>
                        </a:lnTo>
                        <a:cubicBezTo>
                          <a:pt x="546" y="1226"/>
                          <a:pt x="273" y="545"/>
                          <a:pt x="0" y="0"/>
                        </a:cubicBezTo>
                        <a:close/>
                      </a:path>
                    </a:pathLst>
                  </a:custGeom>
                  <a:solidFill>
                    <a:srgbClr val="FFFFFF"/>
                  </a:solidFill>
                  <a:ln w="0" cap="flat">
                    <a:noFill/>
                    <a:prstDash val="solid"/>
                    <a:miter/>
                  </a:ln>
                </p:spPr>
                <p:txBody>
                  <a:bodyPr rtlCol="0" anchor="ctr"/>
                  <a:lstStyle/>
                  <a:p>
                    <a:endParaRPr lang="en-US"/>
                  </a:p>
                </p:txBody>
              </p:sp>
              <p:sp>
                <p:nvSpPr>
                  <p:cNvPr id="1447" name="Freeform: Shape 1446">
                    <a:extLst>
                      <a:ext uri="{FF2B5EF4-FFF2-40B4-BE49-F238E27FC236}">
                        <a16:creationId xmlns:a16="http://schemas.microsoft.com/office/drawing/2014/main" id="{75EE083E-69AD-7BBE-35D8-410CB9DBAF95}"/>
                      </a:ext>
                    </a:extLst>
                  </p:cNvPr>
                  <p:cNvSpPr/>
                  <p:nvPr/>
                </p:nvSpPr>
                <p:spPr>
                  <a:xfrm>
                    <a:off x="19604335" y="10791295"/>
                    <a:ext cx="272" cy="460"/>
                  </a:xfrm>
                  <a:custGeom>
                    <a:avLst/>
                    <a:gdLst>
                      <a:gd name="connsiteX0" fmla="*/ 0 w 272"/>
                      <a:gd name="connsiteY0" fmla="*/ 51 h 460"/>
                      <a:gd name="connsiteX1" fmla="*/ 273 w 272"/>
                      <a:gd name="connsiteY1" fmla="*/ 460 h 460"/>
                      <a:gd name="connsiteX2" fmla="*/ 0 w 272"/>
                      <a:gd name="connsiteY2" fmla="*/ 51 h 460"/>
                    </a:gdLst>
                    <a:ahLst/>
                    <a:cxnLst>
                      <a:cxn ang="0">
                        <a:pos x="connsiteX0" y="connsiteY0"/>
                      </a:cxn>
                      <a:cxn ang="0">
                        <a:pos x="connsiteX1" y="connsiteY1"/>
                      </a:cxn>
                      <a:cxn ang="0">
                        <a:pos x="connsiteX2" y="connsiteY2"/>
                      </a:cxn>
                    </a:cxnLst>
                    <a:rect l="l" t="t" r="r" b="b"/>
                    <a:pathLst>
                      <a:path w="272" h="460">
                        <a:moveTo>
                          <a:pt x="0" y="51"/>
                        </a:moveTo>
                        <a:cubicBezTo>
                          <a:pt x="0" y="51"/>
                          <a:pt x="136" y="324"/>
                          <a:pt x="273" y="460"/>
                        </a:cubicBezTo>
                        <a:cubicBezTo>
                          <a:pt x="273" y="51"/>
                          <a:pt x="273" y="-85"/>
                          <a:pt x="0" y="51"/>
                        </a:cubicBezTo>
                        <a:close/>
                      </a:path>
                    </a:pathLst>
                  </a:custGeom>
                  <a:solidFill>
                    <a:srgbClr val="FFFFFF"/>
                  </a:solidFill>
                  <a:ln w="0" cap="flat">
                    <a:noFill/>
                    <a:prstDash val="solid"/>
                    <a:miter/>
                  </a:ln>
                </p:spPr>
                <p:txBody>
                  <a:bodyPr rtlCol="0" anchor="ctr"/>
                  <a:lstStyle/>
                  <a:p>
                    <a:endParaRPr lang="en-US"/>
                  </a:p>
                </p:txBody>
              </p:sp>
              <p:sp>
                <p:nvSpPr>
                  <p:cNvPr id="1448" name="Freeform: Shape 1447">
                    <a:extLst>
                      <a:ext uri="{FF2B5EF4-FFF2-40B4-BE49-F238E27FC236}">
                        <a16:creationId xmlns:a16="http://schemas.microsoft.com/office/drawing/2014/main" id="{995375A0-D0AD-77AE-9CF4-47E3DE96890C}"/>
                      </a:ext>
                    </a:extLst>
                  </p:cNvPr>
                  <p:cNvSpPr/>
                  <p:nvPr/>
                </p:nvSpPr>
                <p:spPr>
                  <a:xfrm>
                    <a:off x="19822874" y="10783580"/>
                    <a:ext cx="409" cy="136"/>
                  </a:xfrm>
                  <a:custGeom>
                    <a:avLst/>
                    <a:gdLst>
                      <a:gd name="connsiteX0" fmla="*/ 409 w 409"/>
                      <a:gd name="connsiteY0" fmla="*/ 136 h 136"/>
                      <a:gd name="connsiteX1" fmla="*/ 409 w 409"/>
                      <a:gd name="connsiteY1" fmla="*/ 0 h 136"/>
                      <a:gd name="connsiteX2" fmla="*/ 0 w 409"/>
                      <a:gd name="connsiteY2" fmla="*/ 136 h 136"/>
                      <a:gd name="connsiteX3" fmla="*/ 409 w 409"/>
                      <a:gd name="connsiteY3" fmla="*/ 136 h 136"/>
                    </a:gdLst>
                    <a:ahLst/>
                    <a:cxnLst>
                      <a:cxn ang="0">
                        <a:pos x="connsiteX0" y="connsiteY0"/>
                      </a:cxn>
                      <a:cxn ang="0">
                        <a:pos x="connsiteX1" y="connsiteY1"/>
                      </a:cxn>
                      <a:cxn ang="0">
                        <a:pos x="connsiteX2" y="connsiteY2"/>
                      </a:cxn>
                      <a:cxn ang="0">
                        <a:pos x="connsiteX3" y="connsiteY3"/>
                      </a:cxn>
                    </a:cxnLst>
                    <a:rect l="l" t="t" r="r" b="b"/>
                    <a:pathLst>
                      <a:path w="409" h="136">
                        <a:moveTo>
                          <a:pt x="409" y="136"/>
                        </a:moveTo>
                        <a:lnTo>
                          <a:pt x="409" y="0"/>
                        </a:lnTo>
                        <a:lnTo>
                          <a:pt x="0" y="136"/>
                        </a:lnTo>
                        <a:lnTo>
                          <a:pt x="409" y="136"/>
                        </a:lnTo>
                        <a:close/>
                      </a:path>
                    </a:pathLst>
                  </a:custGeom>
                  <a:solidFill>
                    <a:srgbClr val="FFFFFF"/>
                  </a:solidFill>
                  <a:ln w="0" cap="flat">
                    <a:noFill/>
                    <a:prstDash val="solid"/>
                    <a:miter/>
                  </a:ln>
                </p:spPr>
                <p:txBody>
                  <a:bodyPr rtlCol="0" anchor="ctr"/>
                  <a:lstStyle/>
                  <a:p>
                    <a:endParaRPr lang="en-US"/>
                  </a:p>
                </p:txBody>
              </p:sp>
              <p:sp>
                <p:nvSpPr>
                  <p:cNvPr id="1449" name="Freeform: Shape 1448">
                    <a:extLst>
                      <a:ext uri="{FF2B5EF4-FFF2-40B4-BE49-F238E27FC236}">
                        <a16:creationId xmlns:a16="http://schemas.microsoft.com/office/drawing/2014/main" id="{82187273-BE30-5111-BAC3-132F0D243D78}"/>
                      </a:ext>
                    </a:extLst>
                  </p:cNvPr>
                  <p:cNvSpPr/>
                  <p:nvPr/>
                </p:nvSpPr>
                <p:spPr>
                  <a:xfrm>
                    <a:off x="19828868" y="10787940"/>
                    <a:ext cx="818" cy="1907"/>
                  </a:xfrm>
                  <a:custGeom>
                    <a:avLst/>
                    <a:gdLst>
                      <a:gd name="connsiteX0" fmla="*/ 0 w 818"/>
                      <a:gd name="connsiteY0" fmla="*/ 0 h 1907"/>
                      <a:gd name="connsiteX1" fmla="*/ 818 w 818"/>
                      <a:gd name="connsiteY1" fmla="*/ 1908 h 1907"/>
                      <a:gd name="connsiteX2" fmla="*/ 0 w 818"/>
                      <a:gd name="connsiteY2" fmla="*/ 0 h 1907"/>
                    </a:gdLst>
                    <a:ahLst/>
                    <a:cxnLst>
                      <a:cxn ang="0">
                        <a:pos x="connsiteX0" y="connsiteY0"/>
                      </a:cxn>
                      <a:cxn ang="0">
                        <a:pos x="connsiteX1" y="connsiteY1"/>
                      </a:cxn>
                      <a:cxn ang="0">
                        <a:pos x="connsiteX2" y="connsiteY2"/>
                      </a:cxn>
                    </a:cxnLst>
                    <a:rect l="l" t="t" r="r" b="b"/>
                    <a:pathLst>
                      <a:path w="818" h="1907">
                        <a:moveTo>
                          <a:pt x="0" y="0"/>
                        </a:moveTo>
                        <a:lnTo>
                          <a:pt x="818" y="1908"/>
                        </a:lnTo>
                        <a:cubicBezTo>
                          <a:pt x="682" y="1227"/>
                          <a:pt x="273" y="409"/>
                          <a:pt x="0" y="0"/>
                        </a:cubicBezTo>
                        <a:close/>
                      </a:path>
                    </a:pathLst>
                  </a:custGeom>
                  <a:solidFill>
                    <a:srgbClr val="FFFFFF"/>
                  </a:solidFill>
                  <a:ln w="0" cap="flat">
                    <a:noFill/>
                    <a:prstDash val="solid"/>
                    <a:miter/>
                  </a:ln>
                </p:spPr>
                <p:txBody>
                  <a:bodyPr rtlCol="0" anchor="ctr"/>
                  <a:lstStyle/>
                  <a:p>
                    <a:endParaRPr lang="en-US"/>
                  </a:p>
                </p:txBody>
              </p:sp>
              <p:sp>
                <p:nvSpPr>
                  <p:cNvPr id="1450" name="Freeform: Shape 1449">
                    <a:extLst>
                      <a:ext uri="{FF2B5EF4-FFF2-40B4-BE49-F238E27FC236}">
                        <a16:creationId xmlns:a16="http://schemas.microsoft.com/office/drawing/2014/main" id="{347CB444-BCDB-B5CB-818F-60F8C6FC6422}"/>
                      </a:ext>
                    </a:extLst>
                  </p:cNvPr>
                  <p:cNvSpPr/>
                  <p:nvPr/>
                </p:nvSpPr>
                <p:spPr>
                  <a:xfrm>
                    <a:off x="19737856" y="10690106"/>
                    <a:ext cx="2216" cy="1644"/>
                  </a:xfrm>
                  <a:custGeom>
                    <a:avLst/>
                    <a:gdLst>
                      <a:gd name="connsiteX0" fmla="*/ 0 w 2216"/>
                      <a:gd name="connsiteY0" fmla="*/ 10 h 1644"/>
                      <a:gd name="connsiteX1" fmla="*/ 1226 w 2216"/>
                      <a:gd name="connsiteY1" fmla="*/ 1644 h 1644"/>
                      <a:gd name="connsiteX2" fmla="*/ 0 w 2216"/>
                      <a:gd name="connsiteY2" fmla="*/ 10 h 1644"/>
                    </a:gdLst>
                    <a:ahLst/>
                    <a:cxnLst>
                      <a:cxn ang="0">
                        <a:pos x="connsiteX0" y="connsiteY0"/>
                      </a:cxn>
                      <a:cxn ang="0">
                        <a:pos x="connsiteX1" y="connsiteY1"/>
                      </a:cxn>
                      <a:cxn ang="0">
                        <a:pos x="connsiteX2" y="connsiteY2"/>
                      </a:cxn>
                    </a:cxnLst>
                    <a:rect l="l" t="t" r="r" b="b"/>
                    <a:pathLst>
                      <a:path w="2216" h="1644">
                        <a:moveTo>
                          <a:pt x="0" y="10"/>
                        </a:moveTo>
                        <a:cubicBezTo>
                          <a:pt x="0" y="10"/>
                          <a:pt x="2044" y="1372"/>
                          <a:pt x="1226" y="1644"/>
                        </a:cubicBezTo>
                        <a:cubicBezTo>
                          <a:pt x="2588" y="1236"/>
                          <a:pt x="2861" y="-127"/>
                          <a:pt x="0" y="10"/>
                        </a:cubicBezTo>
                        <a:close/>
                      </a:path>
                    </a:pathLst>
                  </a:custGeom>
                  <a:solidFill>
                    <a:srgbClr val="FFFFFF"/>
                  </a:solidFill>
                  <a:ln w="0" cap="flat">
                    <a:noFill/>
                    <a:prstDash val="solid"/>
                    <a:miter/>
                  </a:ln>
                </p:spPr>
                <p:txBody>
                  <a:bodyPr rtlCol="0" anchor="ctr"/>
                  <a:lstStyle/>
                  <a:p>
                    <a:endParaRPr lang="en-US"/>
                  </a:p>
                </p:txBody>
              </p:sp>
              <p:sp>
                <p:nvSpPr>
                  <p:cNvPr id="1451" name="Freeform: Shape 1450">
                    <a:extLst>
                      <a:ext uri="{FF2B5EF4-FFF2-40B4-BE49-F238E27FC236}">
                        <a16:creationId xmlns:a16="http://schemas.microsoft.com/office/drawing/2014/main" id="{1997BC18-5CB7-017E-E47D-CB465128558A}"/>
                      </a:ext>
                    </a:extLst>
                  </p:cNvPr>
                  <p:cNvSpPr/>
                  <p:nvPr/>
                </p:nvSpPr>
                <p:spPr>
                  <a:xfrm>
                    <a:off x="19802709" y="10779759"/>
                    <a:ext cx="1362" cy="824"/>
                  </a:xfrm>
                  <a:custGeom>
                    <a:avLst/>
                    <a:gdLst>
                      <a:gd name="connsiteX0" fmla="*/ 0 w 1362"/>
                      <a:gd name="connsiteY0" fmla="*/ 143 h 824"/>
                      <a:gd name="connsiteX1" fmla="*/ 1362 w 1362"/>
                      <a:gd name="connsiteY1" fmla="*/ 824 h 824"/>
                      <a:gd name="connsiteX2" fmla="*/ 0 w 1362"/>
                      <a:gd name="connsiteY2" fmla="*/ 143 h 824"/>
                    </a:gdLst>
                    <a:ahLst/>
                    <a:cxnLst>
                      <a:cxn ang="0">
                        <a:pos x="connsiteX0" y="connsiteY0"/>
                      </a:cxn>
                      <a:cxn ang="0">
                        <a:pos x="connsiteX1" y="connsiteY1"/>
                      </a:cxn>
                      <a:cxn ang="0">
                        <a:pos x="connsiteX2" y="connsiteY2"/>
                      </a:cxn>
                    </a:cxnLst>
                    <a:rect l="l" t="t" r="r" b="b"/>
                    <a:pathLst>
                      <a:path w="1362" h="824">
                        <a:moveTo>
                          <a:pt x="0" y="143"/>
                        </a:moveTo>
                        <a:cubicBezTo>
                          <a:pt x="0" y="143"/>
                          <a:pt x="953" y="551"/>
                          <a:pt x="1362" y="824"/>
                        </a:cubicBezTo>
                        <a:cubicBezTo>
                          <a:pt x="680" y="279"/>
                          <a:pt x="136" y="-266"/>
                          <a:pt x="0" y="143"/>
                        </a:cubicBezTo>
                        <a:close/>
                      </a:path>
                    </a:pathLst>
                  </a:custGeom>
                  <a:solidFill>
                    <a:srgbClr val="FFFFFF"/>
                  </a:solidFill>
                  <a:ln w="0" cap="flat">
                    <a:noFill/>
                    <a:prstDash val="solid"/>
                    <a:miter/>
                  </a:ln>
                </p:spPr>
                <p:txBody>
                  <a:bodyPr rtlCol="0" anchor="ctr"/>
                  <a:lstStyle/>
                  <a:p>
                    <a:endParaRPr lang="en-US"/>
                  </a:p>
                </p:txBody>
              </p:sp>
              <p:sp>
                <p:nvSpPr>
                  <p:cNvPr id="1452" name="Freeform: Shape 1451">
                    <a:extLst>
                      <a:ext uri="{FF2B5EF4-FFF2-40B4-BE49-F238E27FC236}">
                        <a16:creationId xmlns:a16="http://schemas.microsoft.com/office/drawing/2014/main" id="{6245F613-170B-7745-4CBA-3AE4775D689F}"/>
                      </a:ext>
                    </a:extLst>
                  </p:cNvPr>
                  <p:cNvSpPr/>
                  <p:nvPr/>
                </p:nvSpPr>
                <p:spPr>
                  <a:xfrm>
                    <a:off x="19804072" y="10780583"/>
                    <a:ext cx="952" cy="817"/>
                  </a:xfrm>
                  <a:custGeom>
                    <a:avLst/>
                    <a:gdLst>
                      <a:gd name="connsiteX0" fmla="*/ 0 w 952"/>
                      <a:gd name="connsiteY0" fmla="*/ 0 h 817"/>
                      <a:gd name="connsiteX1" fmla="*/ 953 w 952"/>
                      <a:gd name="connsiteY1" fmla="*/ 817 h 817"/>
                      <a:gd name="connsiteX2" fmla="*/ 0 w 952"/>
                      <a:gd name="connsiteY2" fmla="*/ 0 h 817"/>
                    </a:gdLst>
                    <a:ahLst/>
                    <a:cxnLst>
                      <a:cxn ang="0">
                        <a:pos x="connsiteX0" y="connsiteY0"/>
                      </a:cxn>
                      <a:cxn ang="0">
                        <a:pos x="connsiteX1" y="connsiteY1"/>
                      </a:cxn>
                      <a:cxn ang="0">
                        <a:pos x="connsiteX2" y="connsiteY2"/>
                      </a:cxn>
                    </a:cxnLst>
                    <a:rect l="l" t="t" r="r" b="b"/>
                    <a:pathLst>
                      <a:path w="952" h="817">
                        <a:moveTo>
                          <a:pt x="0" y="0"/>
                        </a:moveTo>
                        <a:lnTo>
                          <a:pt x="953" y="817"/>
                        </a:lnTo>
                        <a:cubicBezTo>
                          <a:pt x="953" y="817"/>
                          <a:pt x="273" y="273"/>
                          <a:pt x="0" y="0"/>
                        </a:cubicBezTo>
                        <a:close/>
                      </a:path>
                    </a:pathLst>
                  </a:custGeom>
                  <a:solidFill>
                    <a:srgbClr val="FFFFFF"/>
                  </a:solidFill>
                  <a:ln w="0" cap="flat">
                    <a:noFill/>
                    <a:prstDash val="solid"/>
                    <a:miter/>
                  </a:ln>
                </p:spPr>
                <p:txBody>
                  <a:bodyPr rtlCol="0" anchor="ctr"/>
                  <a:lstStyle/>
                  <a:p>
                    <a:endParaRPr lang="en-US"/>
                  </a:p>
                </p:txBody>
              </p:sp>
              <p:sp>
                <p:nvSpPr>
                  <p:cNvPr id="1453" name="Freeform: Shape 1452">
                    <a:extLst>
                      <a:ext uri="{FF2B5EF4-FFF2-40B4-BE49-F238E27FC236}">
                        <a16:creationId xmlns:a16="http://schemas.microsoft.com/office/drawing/2014/main" id="{B9130594-9BEA-C441-5531-D7188A95CD71}"/>
                      </a:ext>
                    </a:extLst>
                  </p:cNvPr>
                  <p:cNvSpPr/>
                  <p:nvPr/>
                </p:nvSpPr>
                <p:spPr>
                  <a:xfrm>
                    <a:off x="19720280" y="10712051"/>
                    <a:ext cx="545" cy="409"/>
                  </a:xfrm>
                  <a:custGeom>
                    <a:avLst/>
                    <a:gdLst>
                      <a:gd name="connsiteX0" fmla="*/ 546 w 545"/>
                      <a:gd name="connsiteY0" fmla="*/ 409 h 409"/>
                      <a:gd name="connsiteX1" fmla="*/ 0 w 545"/>
                      <a:gd name="connsiteY1" fmla="*/ 0 h 409"/>
                      <a:gd name="connsiteX2" fmla="*/ 546 w 545"/>
                      <a:gd name="connsiteY2" fmla="*/ 409 h 409"/>
                    </a:gdLst>
                    <a:ahLst/>
                    <a:cxnLst>
                      <a:cxn ang="0">
                        <a:pos x="connsiteX0" y="connsiteY0"/>
                      </a:cxn>
                      <a:cxn ang="0">
                        <a:pos x="connsiteX1" y="connsiteY1"/>
                      </a:cxn>
                      <a:cxn ang="0">
                        <a:pos x="connsiteX2" y="connsiteY2"/>
                      </a:cxn>
                    </a:cxnLst>
                    <a:rect l="l" t="t" r="r" b="b"/>
                    <a:pathLst>
                      <a:path w="545" h="409">
                        <a:moveTo>
                          <a:pt x="546" y="409"/>
                        </a:moveTo>
                        <a:cubicBezTo>
                          <a:pt x="546" y="409"/>
                          <a:pt x="273" y="136"/>
                          <a:pt x="0" y="0"/>
                        </a:cubicBezTo>
                        <a:cubicBezTo>
                          <a:pt x="0" y="409"/>
                          <a:pt x="273" y="409"/>
                          <a:pt x="546" y="409"/>
                        </a:cubicBezTo>
                        <a:close/>
                      </a:path>
                    </a:pathLst>
                  </a:custGeom>
                  <a:solidFill>
                    <a:srgbClr val="FFFFFF"/>
                  </a:solidFill>
                  <a:ln w="0" cap="flat">
                    <a:noFill/>
                    <a:prstDash val="solid"/>
                    <a:miter/>
                  </a:ln>
                </p:spPr>
                <p:txBody>
                  <a:bodyPr rtlCol="0" anchor="ctr"/>
                  <a:lstStyle/>
                  <a:p>
                    <a:endParaRPr lang="en-US"/>
                  </a:p>
                </p:txBody>
              </p:sp>
              <p:sp>
                <p:nvSpPr>
                  <p:cNvPr id="1454" name="Freeform: Shape 1453">
                    <a:extLst>
                      <a:ext uri="{FF2B5EF4-FFF2-40B4-BE49-F238E27FC236}">
                        <a16:creationId xmlns:a16="http://schemas.microsoft.com/office/drawing/2014/main" id="{070C986F-C328-28CF-DAF8-C56AB60E0EA6}"/>
                      </a:ext>
                    </a:extLst>
                  </p:cNvPr>
                  <p:cNvSpPr/>
                  <p:nvPr/>
                </p:nvSpPr>
                <p:spPr>
                  <a:xfrm>
                    <a:off x="19829686" y="10781400"/>
                    <a:ext cx="11036" cy="17726"/>
                  </a:xfrm>
                  <a:custGeom>
                    <a:avLst/>
                    <a:gdLst>
                      <a:gd name="connsiteX0" fmla="*/ 0 w 11036"/>
                      <a:gd name="connsiteY0" fmla="*/ 10218 h 17726"/>
                      <a:gd name="connsiteX1" fmla="*/ 2997 w 11036"/>
                      <a:gd name="connsiteY1" fmla="*/ 11309 h 17726"/>
                      <a:gd name="connsiteX2" fmla="*/ 5859 w 11036"/>
                      <a:gd name="connsiteY2" fmla="*/ 17712 h 17726"/>
                      <a:gd name="connsiteX3" fmla="*/ 8038 w 11036"/>
                      <a:gd name="connsiteY3" fmla="*/ 17575 h 17726"/>
                      <a:gd name="connsiteX4" fmla="*/ 6540 w 11036"/>
                      <a:gd name="connsiteY4" fmla="*/ 13897 h 17726"/>
                      <a:gd name="connsiteX5" fmla="*/ 8584 w 11036"/>
                      <a:gd name="connsiteY5" fmla="*/ 17303 h 17726"/>
                      <a:gd name="connsiteX6" fmla="*/ 11037 w 11036"/>
                      <a:gd name="connsiteY6" fmla="*/ 16486 h 17726"/>
                      <a:gd name="connsiteX7" fmla="*/ 2044 w 11036"/>
                      <a:gd name="connsiteY7" fmla="*/ 0 h 17726"/>
                      <a:gd name="connsiteX8" fmla="*/ 5723 w 11036"/>
                      <a:gd name="connsiteY8" fmla="*/ 11990 h 17726"/>
                      <a:gd name="connsiteX9" fmla="*/ 3543 w 11036"/>
                      <a:gd name="connsiteY9" fmla="*/ 11036 h 17726"/>
                      <a:gd name="connsiteX10" fmla="*/ 1362 w 11036"/>
                      <a:gd name="connsiteY10" fmla="*/ 1090 h 17726"/>
                      <a:gd name="connsiteX11" fmla="*/ 2724 w 11036"/>
                      <a:gd name="connsiteY11" fmla="*/ 9674 h 17726"/>
                      <a:gd name="connsiteX12" fmla="*/ 0 w 11036"/>
                      <a:gd name="connsiteY12" fmla="*/ 8447 h 17726"/>
                      <a:gd name="connsiteX13" fmla="*/ 0 w 11036"/>
                      <a:gd name="connsiteY13" fmla="*/ 10218 h 17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036" h="17726">
                        <a:moveTo>
                          <a:pt x="0" y="10218"/>
                        </a:moveTo>
                        <a:cubicBezTo>
                          <a:pt x="953" y="10218"/>
                          <a:pt x="4224" y="18802"/>
                          <a:pt x="2997" y="11309"/>
                        </a:cubicBezTo>
                        <a:cubicBezTo>
                          <a:pt x="5177" y="11036"/>
                          <a:pt x="4905" y="15941"/>
                          <a:pt x="5859" y="17712"/>
                        </a:cubicBezTo>
                        <a:cubicBezTo>
                          <a:pt x="5994" y="16213"/>
                          <a:pt x="7358" y="18121"/>
                          <a:pt x="8038" y="17575"/>
                        </a:cubicBezTo>
                        <a:cubicBezTo>
                          <a:pt x="7631" y="16622"/>
                          <a:pt x="6676" y="15532"/>
                          <a:pt x="6540" y="13897"/>
                        </a:cubicBezTo>
                        <a:cubicBezTo>
                          <a:pt x="7358" y="12944"/>
                          <a:pt x="8447" y="15259"/>
                          <a:pt x="8584" y="17303"/>
                        </a:cubicBezTo>
                        <a:cubicBezTo>
                          <a:pt x="9129" y="14578"/>
                          <a:pt x="10900" y="20028"/>
                          <a:pt x="11037" y="16486"/>
                        </a:cubicBezTo>
                        <a:cubicBezTo>
                          <a:pt x="8993" y="9128"/>
                          <a:pt x="6403" y="4224"/>
                          <a:pt x="2044" y="0"/>
                        </a:cubicBezTo>
                        <a:cubicBezTo>
                          <a:pt x="3679" y="3951"/>
                          <a:pt x="5723" y="8311"/>
                          <a:pt x="5723" y="11990"/>
                        </a:cubicBezTo>
                        <a:lnTo>
                          <a:pt x="3543" y="11036"/>
                        </a:lnTo>
                        <a:cubicBezTo>
                          <a:pt x="4088" y="6812"/>
                          <a:pt x="2180" y="4768"/>
                          <a:pt x="1362" y="1090"/>
                        </a:cubicBezTo>
                        <a:lnTo>
                          <a:pt x="2724" y="9674"/>
                        </a:lnTo>
                        <a:cubicBezTo>
                          <a:pt x="2317" y="13897"/>
                          <a:pt x="1226" y="11444"/>
                          <a:pt x="0" y="8447"/>
                        </a:cubicBezTo>
                        <a:cubicBezTo>
                          <a:pt x="136" y="9128"/>
                          <a:pt x="273" y="9946"/>
                          <a:pt x="0" y="10218"/>
                        </a:cubicBezTo>
                        <a:close/>
                      </a:path>
                    </a:pathLst>
                  </a:custGeom>
                  <a:solidFill>
                    <a:srgbClr val="FFFFFF"/>
                  </a:solidFill>
                  <a:ln w="0" cap="flat">
                    <a:noFill/>
                    <a:prstDash val="solid"/>
                    <a:miter/>
                  </a:ln>
                </p:spPr>
                <p:txBody>
                  <a:bodyPr rtlCol="0" anchor="ctr"/>
                  <a:lstStyle/>
                  <a:p>
                    <a:endParaRPr lang="en-US"/>
                  </a:p>
                </p:txBody>
              </p:sp>
              <p:sp>
                <p:nvSpPr>
                  <p:cNvPr id="1455" name="Freeform: Shape 1454">
                    <a:extLst>
                      <a:ext uri="{FF2B5EF4-FFF2-40B4-BE49-F238E27FC236}">
                        <a16:creationId xmlns:a16="http://schemas.microsoft.com/office/drawing/2014/main" id="{7FD7EA9D-F972-738E-B56D-47EC0219D2F5}"/>
                      </a:ext>
                    </a:extLst>
                  </p:cNvPr>
                  <p:cNvSpPr/>
                  <p:nvPr/>
                </p:nvSpPr>
                <p:spPr>
                  <a:xfrm>
                    <a:off x="19812519" y="10790665"/>
                    <a:ext cx="272" cy="409"/>
                  </a:xfrm>
                  <a:custGeom>
                    <a:avLst/>
                    <a:gdLst>
                      <a:gd name="connsiteX0" fmla="*/ 0 w 272"/>
                      <a:gd name="connsiteY0" fmla="*/ 0 h 409"/>
                      <a:gd name="connsiteX1" fmla="*/ 0 w 272"/>
                      <a:gd name="connsiteY1" fmla="*/ 0 h 409"/>
                      <a:gd name="connsiteX2" fmla="*/ 273 w 272"/>
                      <a:gd name="connsiteY2" fmla="*/ 409 h 409"/>
                      <a:gd name="connsiteX3" fmla="*/ 0 w 272"/>
                      <a:gd name="connsiteY3" fmla="*/ 0 h 409"/>
                    </a:gdLst>
                    <a:ahLst/>
                    <a:cxnLst>
                      <a:cxn ang="0">
                        <a:pos x="connsiteX0" y="connsiteY0"/>
                      </a:cxn>
                      <a:cxn ang="0">
                        <a:pos x="connsiteX1" y="connsiteY1"/>
                      </a:cxn>
                      <a:cxn ang="0">
                        <a:pos x="connsiteX2" y="connsiteY2"/>
                      </a:cxn>
                      <a:cxn ang="0">
                        <a:pos x="connsiteX3" y="connsiteY3"/>
                      </a:cxn>
                    </a:cxnLst>
                    <a:rect l="l" t="t" r="r" b="b"/>
                    <a:pathLst>
                      <a:path w="272" h="409">
                        <a:moveTo>
                          <a:pt x="0" y="0"/>
                        </a:moveTo>
                        <a:lnTo>
                          <a:pt x="0" y="0"/>
                        </a:lnTo>
                        <a:cubicBezTo>
                          <a:pt x="0" y="0"/>
                          <a:pt x="136" y="409"/>
                          <a:pt x="273" y="409"/>
                        </a:cubicBezTo>
                        <a:lnTo>
                          <a:pt x="0" y="0"/>
                        </a:lnTo>
                        <a:close/>
                      </a:path>
                    </a:pathLst>
                  </a:custGeom>
                  <a:solidFill>
                    <a:srgbClr val="FFFFFF"/>
                  </a:solidFill>
                  <a:ln w="0" cap="flat">
                    <a:noFill/>
                    <a:prstDash val="solid"/>
                    <a:miter/>
                  </a:ln>
                </p:spPr>
                <p:txBody>
                  <a:bodyPr rtlCol="0" anchor="ctr"/>
                  <a:lstStyle/>
                  <a:p>
                    <a:endParaRPr lang="en-US"/>
                  </a:p>
                </p:txBody>
              </p:sp>
              <p:sp>
                <p:nvSpPr>
                  <p:cNvPr id="1456" name="Freeform: Shape 1455">
                    <a:extLst>
                      <a:ext uri="{FF2B5EF4-FFF2-40B4-BE49-F238E27FC236}">
                        <a16:creationId xmlns:a16="http://schemas.microsoft.com/office/drawing/2014/main" id="{DAD04A9C-66B6-3A9F-DF7A-9EBD276B7CBA}"/>
                      </a:ext>
                    </a:extLst>
                  </p:cNvPr>
                  <p:cNvSpPr/>
                  <p:nvPr/>
                </p:nvSpPr>
                <p:spPr>
                  <a:xfrm>
                    <a:off x="19633082" y="10844736"/>
                    <a:ext cx="681" cy="563"/>
                  </a:xfrm>
                  <a:custGeom>
                    <a:avLst/>
                    <a:gdLst>
                      <a:gd name="connsiteX0" fmla="*/ 0 w 681"/>
                      <a:gd name="connsiteY0" fmla="*/ 18 h 563"/>
                      <a:gd name="connsiteX1" fmla="*/ 682 w 681"/>
                      <a:gd name="connsiteY1" fmla="*/ 563 h 563"/>
                      <a:gd name="connsiteX2" fmla="*/ 0 w 681"/>
                      <a:gd name="connsiteY2" fmla="*/ 18 h 563"/>
                    </a:gdLst>
                    <a:ahLst/>
                    <a:cxnLst>
                      <a:cxn ang="0">
                        <a:pos x="connsiteX0" y="connsiteY0"/>
                      </a:cxn>
                      <a:cxn ang="0">
                        <a:pos x="connsiteX1" y="connsiteY1"/>
                      </a:cxn>
                      <a:cxn ang="0">
                        <a:pos x="connsiteX2" y="connsiteY2"/>
                      </a:cxn>
                    </a:cxnLst>
                    <a:rect l="l" t="t" r="r" b="b"/>
                    <a:pathLst>
                      <a:path w="681" h="563">
                        <a:moveTo>
                          <a:pt x="0" y="18"/>
                        </a:moveTo>
                        <a:lnTo>
                          <a:pt x="682" y="563"/>
                        </a:lnTo>
                        <a:cubicBezTo>
                          <a:pt x="682" y="563"/>
                          <a:pt x="136" y="-118"/>
                          <a:pt x="0" y="18"/>
                        </a:cubicBezTo>
                        <a:close/>
                      </a:path>
                    </a:pathLst>
                  </a:custGeom>
                  <a:solidFill>
                    <a:srgbClr val="FFFFFF"/>
                  </a:solidFill>
                  <a:ln w="0" cap="flat">
                    <a:noFill/>
                    <a:prstDash val="solid"/>
                    <a:miter/>
                  </a:ln>
                </p:spPr>
                <p:txBody>
                  <a:bodyPr rtlCol="0" anchor="ctr"/>
                  <a:lstStyle/>
                  <a:p>
                    <a:endParaRPr lang="en-US"/>
                  </a:p>
                </p:txBody>
              </p:sp>
              <p:sp>
                <p:nvSpPr>
                  <p:cNvPr id="1457" name="Freeform: Shape 1456">
                    <a:extLst>
                      <a:ext uri="{FF2B5EF4-FFF2-40B4-BE49-F238E27FC236}">
                        <a16:creationId xmlns:a16="http://schemas.microsoft.com/office/drawing/2014/main" id="{4EF1E25B-BF09-2FD8-1C0E-AA117A9D41D3}"/>
                      </a:ext>
                    </a:extLst>
                  </p:cNvPr>
                  <p:cNvSpPr/>
                  <p:nvPr/>
                </p:nvSpPr>
                <p:spPr>
                  <a:xfrm>
                    <a:off x="19819740" y="10783444"/>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FFFFFF"/>
                  </a:solidFill>
                  <a:ln w="0" cap="flat">
                    <a:noFill/>
                    <a:prstDash val="solid"/>
                    <a:miter/>
                  </a:ln>
                </p:spPr>
                <p:txBody>
                  <a:bodyPr rtlCol="0" anchor="ctr"/>
                  <a:lstStyle/>
                  <a:p>
                    <a:endParaRPr lang="en-US"/>
                  </a:p>
                </p:txBody>
              </p:sp>
              <p:sp>
                <p:nvSpPr>
                  <p:cNvPr id="1458" name="Freeform: Shape 1457">
                    <a:extLst>
                      <a:ext uri="{FF2B5EF4-FFF2-40B4-BE49-F238E27FC236}">
                        <a16:creationId xmlns:a16="http://schemas.microsoft.com/office/drawing/2014/main" id="{C13763A3-269B-C2DE-B1B1-E915A3CFB93D}"/>
                      </a:ext>
                    </a:extLst>
                  </p:cNvPr>
                  <p:cNvSpPr/>
                  <p:nvPr/>
                </p:nvSpPr>
                <p:spPr>
                  <a:xfrm>
                    <a:off x="19633082" y="10829223"/>
                    <a:ext cx="136" cy="13624"/>
                  </a:xfrm>
                  <a:custGeom>
                    <a:avLst/>
                    <a:gdLst>
                      <a:gd name="connsiteX0" fmla="*/ 0 w 136"/>
                      <a:gd name="connsiteY0" fmla="*/ 0 h 13624"/>
                      <a:gd name="connsiteX1" fmla="*/ 136 w 136"/>
                      <a:gd name="connsiteY1" fmla="*/ 0 h 13624"/>
                      <a:gd name="connsiteX2" fmla="*/ 0 w 136"/>
                      <a:gd name="connsiteY2" fmla="*/ 0 h 13624"/>
                    </a:gdLst>
                    <a:ahLst/>
                    <a:cxnLst>
                      <a:cxn ang="0">
                        <a:pos x="connsiteX0" y="connsiteY0"/>
                      </a:cxn>
                      <a:cxn ang="0">
                        <a:pos x="connsiteX1" y="connsiteY1"/>
                      </a:cxn>
                      <a:cxn ang="0">
                        <a:pos x="connsiteX2" y="connsiteY2"/>
                      </a:cxn>
                    </a:cxnLst>
                    <a:rect l="l" t="t" r="r" b="b"/>
                    <a:pathLst>
                      <a:path w="136" h="13624">
                        <a:moveTo>
                          <a:pt x="0" y="0"/>
                        </a:moveTo>
                        <a:lnTo>
                          <a:pt x="136" y="0"/>
                        </a:lnTo>
                        <a:cubicBezTo>
                          <a:pt x="136" y="0"/>
                          <a:pt x="0" y="0"/>
                          <a:pt x="0" y="0"/>
                        </a:cubicBezTo>
                        <a:close/>
                      </a:path>
                    </a:pathLst>
                  </a:custGeom>
                  <a:solidFill>
                    <a:srgbClr val="FFFFFF"/>
                  </a:solidFill>
                  <a:ln w="0" cap="flat">
                    <a:noFill/>
                    <a:prstDash val="solid"/>
                    <a:miter/>
                  </a:ln>
                </p:spPr>
                <p:txBody>
                  <a:bodyPr rtlCol="0" anchor="ctr"/>
                  <a:lstStyle/>
                  <a:p>
                    <a:endParaRPr lang="en-US"/>
                  </a:p>
                </p:txBody>
              </p:sp>
              <p:sp>
                <p:nvSpPr>
                  <p:cNvPr id="1459" name="Freeform: Shape 1458">
                    <a:extLst>
                      <a:ext uri="{FF2B5EF4-FFF2-40B4-BE49-F238E27FC236}">
                        <a16:creationId xmlns:a16="http://schemas.microsoft.com/office/drawing/2014/main" id="{86A096A5-D132-F208-B70C-75945FC59C7F}"/>
                      </a:ext>
                    </a:extLst>
                  </p:cNvPr>
                  <p:cNvSpPr/>
                  <p:nvPr/>
                </p:nvSpPr>
                <p:spPr>
                  <a:xfrm>
                    <a:off x="19593163" y="10822411"/>
                    <a:ext cx="272" cy="257"/>
                  </a:xfrm>
                  <a:custGeom>
                    <a:avLst/>
                    <a:gdLst>
                      <a:gd name="connsiteX0" fmla="*/ 273 w 272"/>
                      <a:gd name="connsiteY0" fmla="*/ 0 h 257"/>
                      <a:gd name="connsiteX1" fmla="*/ 0 w 272"/>
                      <a:gd name="connsiteY1" fmla="*/ 0 h 257"/>
                      <a:gd name="connsiteX2" fmla="*/ 273 w 272"/>
                      <a:gd name="connsiteY2" fmla="*/ 0 h 257"/>
                    </a:gdLst>
                    <a:ahLst/>
                    <a:cxnLst>
                      <a:cxn ang="0">
                        <a:pos x="connsiteX0" y="connsiteY0"/>
                      </a:cxn>
                      <a:cxn ang="0">
                        <a:pos x="connsiteX1" y="connsiteY1"/>
                      </a:cxn>
                      <a:cxn ang="0">
                        <a:pos x="connsiteX2" y="connsiteY2"/>
                      </a:cxn>
                    </a:cxnLst>
                    <a:rect l="l" t="t" r="r" b="b"/>
                    <a:pathLst>
                      <a:path w="272" h="257">
                        <a:moveTo>
                          <a:pt x="273" y="0"/>
                        </a:moveTo>
                        <a:cubicBezTo>
                          <a:pt x="273" y="0"/>
                          <a:pt x="136" y="0"/>
                          <a:pt x="0" y="0"/>
                        </a:cubicBezTo>
                        <a:cubicBezTo>
                          <a:pt x="0" y="408"/>
                          <a:pt x="136" y="272"/>
                          <a:pt x="273" y="0"/>
                        </a:cubicBezTo>
                        <a:close/>
                      </a:path>
                    </a:pathLst>
                  </a:custGeom>
                  <a:solidFill>
                    <a:srgbClr val="FFFFFF"/>
                  </a:solidFill>
                  <a:ln w="0" cap="flat">
                    <a:noFill/>
                    <a:prstDash val="solid"/>
                    <a:miter/>
                  </a:ln>
                </p:spPr>
                <p:txBody>
                  <a:bodyPr rtlCol="0" anchor="ctr"/>
                  <a:lstStyle/>
                  <a:p>
                    <a:endParaRPr lang="en-US"/>
                  </a:p>
                </p:txBody>
              </p:sp>
              <p:sp>
                <p:nvSpPr>
                  <p:cNvPr id="1460" name="Freeform: Shape 1459">
                    <a:extLst>
                      <a:ext uri="{FF2B5EF4-FFF2-40B4-BE49-F238E27FC236}">
                        <a16:creationId xmlns:a16="http://schemas.microsoft.com/office/drawing/2014/main" id="{BE2B8137-8594-1E5E-7A97-998AE662AF45}"/>
                      </a:ext>
                    </a:extLst>
                  </p:cNvPr>
                  <p:cNvSpPr/>
                  <p:nvPr/>
                </p:nvSpPr>
                <p:spPr>
                  <a:xfrm>
                    <a:off x="19632948" y="10829223"/>
                    <a:ext cx="134" cy="13624"/>
                  </a:xfrm>
                  <a:custGeom>
                    <a:avLst/>
                    <a:gdLst>
                      <a:gd name="connsiteX0" fmla="*/ 0 w 134"/>
                      <a:gd name="connsiteY0" fmla="*/ 0 h 13624"/>
                      <a:gd name="connsiteX1" fmla="*/ 135 w 134"/>
                      <a:gd name="connsiteY1" fmla="*/ 0 h 13624"/>
                      <a:gd name="connsiteX2" fmla="*/ 0 w 134"/>
                      <a:gd name="connsiteY2" fmla="*/ 0 h 13624"/>
                    </a:gdLst>
                    <a:ahLst/>
                    <a:cxnLst>
                      <a:cxn ang="0">
                        <a:pos x="connsiteX0" y="connsiteY0"/>
                      </a:cxn>
                      <a:cxn ang="0">
                        <a:pos x="connsiteX1" y="connsiteY1"/>
                      </a:cxn>
                      <a:cxn ang="0">
                        <a:pos x="connsiteX2" y="connsiteY2"/>
                      </a:cxn>
                    </a:cxnLst>
                    <a:rect l="l" t="t" r="r" b="b"/>
                    <a:pathLst>
                      <a:path w="134" h="13624">
                        <a:moveTo>
                          <a:pt x="0" y="0"/>
                        </a:moveTo>
                        <a:lnTo>
                          <a:pt x="135" y="0"/>
                        </a:lnTo>
                        <a:cubicBezTo>
                          <a:pt x="135" y="0"/>
                          <a:pt x="0" y="0"/>
                          <a:pt x="0" y="0"/>
                        </a:cubicBezTo>
                        <a:close/>
                      </a:path>
                    </a:pathLst>
                  </a:custGeom>
                  <a:solidFill>
                    <a:srgbClr val="FFFFFF"/>
                  </a:solidFill>
                  <a:ln w="0" cap="flat">
                    <a:noFill/>
                    <a:prstDash val="solid"/>
                    <a:miter/>
                  </a:ln>
                </p:spPr>
                <p:txBody>
                  <a:bodyPr rtlCol="0" anchor="ctr"/>
                  <a:lstStyle/>
                  <a:p>
                    <a:endParaRPr lang="en-US"/>
                  </a:p>
                </p:txBody>
              </p:sp>
              <p:sp>
                <p:nvSpPr>
                  <p:cNvPr id="1461" name="Freeform: Shape 1460">
                    <a:extLst>
                      <a:ext uri="{FF2B5EF4-FFF2-40B4-BE49-F238E27FC236}">
                        <a16:creationId xmlns:a16="http://schemas.microsoft.com/office/drawing/2014/main" id="{BD795642-C135-F8F2-2382-1D2D22F406A0}"/>
                      </a:ext>
                    </a:extLst>
                  </p:cNvPr>
                  <p:cNvSpPr/>
                  <p:nvPr/>
                </p:nvSpPr>
                <p:spPr>
                  <a:xfrm>
                    <a:off x="19647662" y="10755242"/>
                    <a:ext cx="952" cy="284"/>
                  </a:xfrm>
                  <a:custGeom>
                    <a:avLst/>
                    <a:gdLst>
                      <a:gd name="connsiteX0" fmla="*/ 953 w 952"/>
                      <a:gd name="connsiteY0" fmla="*/ 0 h 284"/>
                      <a:gd name="connsiteX1" fmla="*/ 0 w 952"/>
                      <a:gd name="connsiteY1" fmla="*/ 136 h 284"/>
                      <a:gd name="connsiteX2" fmla="*/ 953 w 952"/>
                      <a:gd name="connsiteY2" fmla="*/ 0 h 284"/>
                    </a:gdLst>
                    <a:ahLst/>
                    <a:cxnLst>
                      <a:cxn ang="0">
                        <a:pos x="connsiteX0" y="connsiteY0"/>
                      </a:cxn>
                      <a:cxn ang="0">
                        <a:pos x="connsiteX1" y="connsiteY1"/>
                      </a:cxn>
                      <a:cxn ang="0">
                        <a:pos x="connsiteX2" y="connsiteY2"/>
                      </a:cxn>
                    </a:cxnLst>
                    <a:rect l="l" t="t" r="r" b="b"/>
                    <a:pathLst>
                      <a:path w="952" h="284">
                        <a:moveTo>
                          <a:pt x="953" y="0"/>
                        </a:moveTo>
                        <a:cubicBezTo>
                          <a:pt x="953" y="0"/>
                          <a:pt x="546" y="0"/>
                          <a:pt x="0" y="136"/>
                        </a:cubicBezTo>
                        <a:cubicBezTo>
                          <a:pt x="0" y="408"/>
                          <a:pt x="273" y="272"/>
                          <a:pt x="953" y="0"/>
                        </a:cubicBezTo>
                        <a:close/>
                      </a:path>
                    </a:pathLst>
                  </a:custGeom>
                  <a:solidFill>
                    <a:srgbClr val="FFFFFF"/>
                  </a:solidFill>
                  <a:ln w="0" cap="flat">
                    <a:noFill/>
                    <a:prstDash val="solid"/>
                    <a:miter/>
                  </a:ln>
                </p:spPr>
                <p:txBody>
                  <a:bodyPr rtlCol="0" anchor="ctr"/>
                  <a:lstStyle/>
                  <a:p>
                    <a:endParaRPr lang="en-US"/>
                  </a:p>
                </p:txBody>
              </p:sp>
              <p:sp>
                <p:nvSpPr>
                  <p:cNvPr id="1462" name="Freeform: Shape 1461">
                    <a:extLst>
                      <a:ext uri="{FF2B5EF4-FFF2-40B4-BE49-F238E27FC236}">
                        <a16:creationId xmlns:a16="http://schemas.microsoft.com/office/drawing/2014/main" id="{DF3EA3A6-F1B8-F146-A45A-305483C190F1}"/>
                      </a:ext>
                    </a:extLst>
                  </p:cNvPr>
                  <p:cNvSpPr/>
                  <p:nvPr/>
                </p:nvSpPr>
                <p:spPr>
                  <a:xfrm>
                    <a:off x="19638533" y="10767367"/>
                    <a:ext cx="272" cy="13624"/>
                  </a:xfrm>
                  <a:custGeom>
                    <a:avLst/>
                    <a:gdLst>
                      <a:gd name="connsiteX0" fmla="*/ 273 w 272"/>
                      <a:gd name="connsiteY0" fmla="*/ 0 h 13624"/>
                      <a:gd name="connsiteX1" fmla="*/ 0 w 272"/>
                      <a:gd name="connsiteY1" fmla="*/ 0 h 13624"/>
                      <a:gd name="connsiteX2" fmla="*/ 273 w 272"/>
                      <a:gd name="connsiteY2" fmla="*/ 0 h 13624"/>
                    </a:gdLst>
                    <a:ahLst/>
                    <a:cxnLst>
                      <a:cxn ang="0">
                        <a:pos x="connsiteX0" y="connsiteY0"/>
                      </a:cxn>
                      <a:cxn ang="0">
                        <a:pos x="connsiteX1" y="connsiteY1"/>
                      </a:cxn>
                      <a:cxn ang="0">
                        <a:pos x="connsiteX2" y="connsiteY2"/>
                      </a:cxn>
                    </a:cxnLst>
                    <a:rect l="l" t="t" r="r" b="b"/>
                    <a:pathLst>
                      <a:path w="272" h="13624">
                        <a:moveTo>
                          <a:pt x="273" y="0"/>
                        </a:moveTo>
                        <a:lnTo>
                          <a:pt x="0" y="0"/>
                        </a:lnTo>
                        <a:cubicBezTo>
                          <a:pt x="0" y="0"/>
                          <a:pt x="273" y="0"/>
                          <a:pt x="273" y="0"/>
                        </a:cubicBezTo>
                        <a:close/>
                      </a:path>
                    </a:pathLst>
                  </a:custGeom>
                  <a:solidFill>
                    <a:srgbClr val="FFFFFF"/>
                  </a:solidFill>
                  <a:ln w="0" cap="flat">
                    <a:noFill/>
                    <a:prstDash val="solid"/>
                    <a:miter/>
                  </a:ln>
                </p:spPr>
                <p:txBody>
                  <a:bodyPr rtlCol="0" anchor="ctr"/>
                  <a:lstStyle/>
                  <a:p>
                    <a:endParaRPr lang="en-US"/>
                  </a:p>
                </p:txBody>
              </p:sp>
              <p:sp>
                <p:nvSpPr>
                  <p:cNvPr id="1463" name="Freeform: Shape 1462">
                    <a:extLst>
                      <a:ext uri="{FF2B5EF4-FFF2-40B4-BE49-F238E27FC236}">
                        <a16:creationId xmlns:a16="http://schemas.microsoft.com/office/drawing/2014/main" id="{560EB7A8-D1E7-7C03-1644-0E0409743BD2}"/>
                      </a:ext>
                    </a:extLst>
                  </p:cNvPr>
                  <p:cNvSpPr/>
                  <p:nvPr/>
                </p:nvSpPr>
                <p:spPr>
                  <a:xfrm>
                    <a:off x="19732133" y="10680987"/>
                    <a:ext cx="2453" cy="60"/>
                  </a:xfrm>
                  <a:custGeom>
                    <a:avLst/>
                    <a:gdLst>
                      <a:gd name="connsiteX0" fmla="*/ 2453 w 2453"/>
                      <a:gd name="connsiteY0" fmla="*/ 0 h 60"/>
                      <a:gd name="connsiteX1" fmla="*/ 0 w 2453"/>
                      <a:gd name="connsiteY1" fmla="*/ 0 h 60"/>
                      <a:gd name="connsiteX2" fmla="*/ 2453 w 2453"/>
                      <a:gd name="connsiteY2" fmla="*/ 0 h 60"/>
                    </a:gdLst>
                    <a:ahLst/>
                    <a:cxnLst>
                      <a:cxn ang="0">
                        <a:pos x="connsiteX0" y="connsiteY0"/>
                      </a:cxn>
                      <a:cxn ang="0">
                        <a:pos x="connsiteX1" y="connsiteY1"/>
                      </a:cxn>
                      <a:cxn ang="0">
                        <a:pos x="connsiteX2" y="connsiteY2"/>
                      </a:cxn>
                    </a:cxnLst>
                    <a:rect l="l" t="t" r="r" b="b"/>
                    <a:pathLst>
                      <a:path w="2453" h="60">
                        <a:moveTo>
                          <a:pt x="2453" y="0"/>
                        </a:moveTo>
                        <a:cubicBezTo>
                          <a:pt x="1499" y="0"/>
                          <a:pt x="682" y="0"/>
                          <a:pt x="0" y="0"/>
                        </a:cubicBezTo>
                        <a:cubicBezTo>
                          <a:pt x="682" y="0"/>
                          <a:pt x="1499" y="136"/>
                          <a:pt x="2453" y="0"/>
                        </a:cubicBezTo>
                        <a:close/>
                      </a:path>
                    </a:pathLst>
                  </a:custGeom>
                  <a:solidFill>
                    <a:srgbClr val="FFFFFF"/>
                  </a:solidFill>
                  <a:ln w="0" cap="flat">
                    <a:noFill/>
                    <a:prstDash val="solid"/>
                    <a:miter/>
                  </a:ln>
                </p:spPr>
                <p:txBody>
                  <a:bodyPr rtlCol="0" anchor="ctr"/>
                  <a:lstStyle/>
                  <a:p>
                    <a:endParaRPr lang="en-US"/>
                  </a:p>
                </p:txBody>
              </p:sp>
              <p:sp>
                <p:nvSpPr>
                  <p:cNvPr id="1464" name="Freeform: Shape 1463">
                    <a:extLst>
                      <a:ext uri="{FF2B5EF4-FFF2-40B4-BE49-F238E27FC236}">
                        <a16:creationId xmlns:a16="http://schemas.microsoft.com/office/drawing/2014/main" id="{26729E7F-FF1B-E93A-0E16-AED3D6873424}"/>
                      </a:ext>
                    </a:extLst>
                  </p:cNvPr>
                  <p:cNvSpPr/>
                  <p:nvPr/>
                </p:nvSpPr>
                <p:spPr>
                  <a:xfrm>
                    <a:off x="19633355" y="10829359"/>
                    <a:ext cx="681" cy="817"/>
                  </a:xfrm>
                  <a:custGeom>
                    <a:avLst/>
                    <a:gdLst>
                      <a:gd name="connsiteX0" fmla="*/ 0 w 681"/>
                      <a:gd name="connsiteY0" fmla="*/ 0 h 817"/>
                      <a:gd name="connsiteX1" fmla="*/ 682 w 681"/>
                      <a:gd name="connsiteY1" fmla="*/ 817 h 817"/>
                      <a:gd name="connsiteX2" fmla="*/ 0 w 681"/>
                      <a:gd name="connsiteY2" fmla="*/ 0 h 817"/>
                    </a:gdLst>
                    <a:ahLst/>
                    <a:cxnLst>
                      <a:cxn ang="0">
                        <a:pos x="connsiteX0" y="connsiteY0"/>
                      </a:cxn>
                      <a:cxn ang="0">
                        <a:pos x="connsiteX1" y="connsiteY1"/>
                      </a:cxn>
                      <a:cxn ang="0">
                        <a:pos x="connsiteX2" y="connsiteY2"/>
                      </a:cxn>
                    </a:cxnLst>
                    <a:rect l="l" t="t" r="r" b="b"/>
                    <a:pathLst>
                      <a:path w="681" h="817">
                        <a:moveTo>
                          <a:pt x="0" y="0"/>
                        </a:moveTo>
                        <a:cubicBezTo>
                          <a:pt x="0" y="0"/>
                          <a:pt x="409" y="408"/>
                          <a:pt x="682" y="817"/>
                        </a:cubicBezTo>
                        <a:cubicBezTo>
                          <a:pt x="409" y="408"/>
                          <a:pt x="273" y="136"/>
                          <a:pt x="0" y="0"/>
                        </a:cubicBezTo>
                        <a:close/>
                      </a:path>
                    </a:pathLst>
                  </a:custGeom>
                  <a:solidFill>
                    <a:srgbClr val="FFFFFF"/>
                  </a:solidFill>
                  <a:ln w="0" cap="flat">
                    <a:noFill/>
                    <a:prstDash val="solid"/>
                    <a:miter/>
                  </a:ln>
                </p:spPr>
                <p:txBody>
                  <a:bodyPr rtlCol="0" anchor="ctr"/>
                  <a:lstStyle/>
                  <a:p>
                    <a:endParaRPr lang="en-US"/>
                  </a:p>
                </p:txBody>
              </p:sp>
              <p:sp>
                <p:nvSpPr>
                  <p:cNvPr id="1465" name="Freeform: Shape 1464">
                    <a:extLst>
                      <a:ext uri="{FF2B5EF4-FFF2-40B4-BE49-F238E27FC236}">
                        <a16:creationId xmlns:a16="http://schemas.microsoft.com/office/drawing/2014/main" id="{5AFA41D8-5A85-C91C-EE9C-6576093D91F1}"/>
                      </a:ext>
                    </a:extLst>
                  </p:cNvPr>
                  <p:cNvSpPr/>
                  <p:nvPr/>
                </p:nvSpPr>
                <p:spPr>
                  <a:xfrm>
                    <a:off x="19656245" y="10730853"/>
                    <a:ext cx="272" cy="409"/>
                  </a:xfrm>
                  <a:custGeom>
                    <a:avLst/>
                    <a:gdLst>
                      <a:gd name="connsiteX0" fmla="*/ 273 w 272"/>
                      <a:gd name="connsiteY0" fmla="*/ 0 h 409"/>
                      <a:gd name="connsiteX1" fmla="*/ 0 w 272"/>
                      <a:gd name="connsiteY1" fmla="*/ 409 h 409"/>
                      <a:gd name="connsiteX2" fmla="*/ 273 w 272"/>
                      <a:gd name="connsiteY2" fmla="*/ 273 h 409"/>
                      <a:gd name="connsiteX3" fmla="*/ 273 w 272"/>
                      <a:gd name="connsiteY3" fmla="*/ 0 h 409"/>
                    </a:gdLst>
                    <a:ahLst/>
                    <a:cxnLst>
                      <a:cxn ang="0">
                        <a:pos x="connsiteX0" y="connsiteY0"/>
                      </a:cxn>
                      <a:cxn ang="0">
                        <a:pos x="connsiteX1" y="connsiteY1"/>
                      </a:cxn>
                      <a:cxn ang="0">
                        <a:pos x="connsiteX2" y="connsiteY2"/>
                      </a:cxn>
                      <a:cxn ang="0">
                        <a:pos x="connsiteX3" y="connsiteY3"/>
                      </a:cxn>
                    </a:cxnLst>
                    <a:rect l="l" t="t" r="r" b="b"/>
                    <a:pathLst>
                      <a:path w="272" h="409">
                        <a:moveTo>
                          <a:pt x="273" y="0"/>
                        </a:moveTo>
                        <a:lnTo>
                          <a:pt x="0" y="409"/>
                        </a:lnTo>
                        <a:lnTo>
                          <a:pt x="273" y="273"/>
                        </a:lnTo>
                        <a:lnTo>
                          <a:pt x="273" y="0"/>
                        </a:lnTo>
                        <a:close/>
                      </a:path>
                    </a:pathLst>
                  </a:custGeom>
                  <a:solidFill>
                    <a:srgbClr val="FFFFFF"/>
                  </a:solidFill>
                  <a:ln w="0" cap="flat">
                    <a:noFill/>
                    <a:prstDash val="solid"/>
                    <a:miter/>
                  </a:ln>
                </p:spPr>
                <p:txBody>
                  <a:bodyPr rtlCol="0" anchor="ctr"/>
                  <a:lstStyle/>
                  <a:p>
                    <a:endParaRPr lang="en-US"/>
                  </a:p>
                </p:txBody>
              </p:sp>
              <p:sp>
                <p:nvSpPr>
                  <p:cNvPr id="1466" name="Freeform: Shape 1465">
                    <a:extLst>
                      <a:ext uri="{FF2B5EF4-FFF2-40B4-BE49-F238E27FC236}">
                        <a16:creationId xmlns:a16="http://schemas.microsoft.com/office/drawing/2014/main" id="{F2FFD931-B4D0-2ABC-5995-A00DE55A0F43}"/>
                      </a:ext>
                    </a:extLst>
                  </p:cNvPr>
                  <p:cNvSpPr/>
                  <p:nvPr/>
                </p:nvSpPr>
                <p:spPr>
                  <a:xfrm>
                    <a:off x="19652703" y="10719545"/>
                    <a:ext cx="16822" cy="11853"/>
                  </a:xfrm>
                  <a:custGeom>
                    <a:avLst/>
                    <a:gdLst>
                      <a:gd name="connsiteX0" fmla="*/ 10764 w 16822"/>
                      <a:gd name="connsiteY0" fmla="*/ 6403 h 11853"/>
                      <a:gd name="connsiteX1" fmla="*/ 10764 w 16822"/>
                      <a:gd name="connsiteY1" fmla="*/ 7221 h 11853"/>
                      <a:gd name="connsiteX2" fmla="*/ 16758 w 16822"/>
                      <a:gd name="connsiteY2" fmla="*/ 0 h 11853"/>
                      <a:gd name="connsiteX3" fmla="*/ 11035 w 16822"/>
                      <a:gd name="connsiteY3" fmla="*/ 1635 h 11853"/>
                      <a:gd name="connsiteX4" fmla="*/ 5723 w 16822"/>
                      <a:gd name="connsiteY4" fmla="*/ 5449 h 11853"/>
                      <a:gd name="connsiteX5" fmla="*/ 5858 w 16822"/>
                      <a:gd name="connsiteY5" fmla="*/ 8583 h 11853"/>
                      <a:gd name="connsiteX6" fmla="*/ 3406 w 16822"/>
                      <a:gd name="connsiteY6" fmla="*/ 8174 h 11853"/>
                      <a:gd name="connsiteX7" fmla="*/ 0 w 16822"/>
                      <a:gd name="connsiteY7" fmla="*/ 11853 h 11853"/>
                      <a:gd name="connsiteX8" fmla="*/ 3270 w 16822"/>
                      <a:gd name="connsiteY8" fmla="*/ 8992 h 11853"/>
                      <a:gd name="connsiteX9" fmla="*/ 3679 w 16822"/>
                      <a:gd name="connsiteY9" fmla="*/ 11308 h 11853"/>
                      <a:gd name="connsiteX10" fmla="*/ 3815 w 16822"/>
                      <a:gd name="connsiteY10" fmla="*/ 10899 h 11853"/>
                      <a:gd name="connsiteX11" fmla="*/ 10628 w 16822"/>
                      <a:gd name="connsiteY11" fmla="*/ 6540 h 11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822" h="11853">
                        <a:moveTo>
                          <a:pt x="10764" y="6403"/>
                        </a:moveTo>
                        <a:cubicBezTo>
                          <a:pt x="10764" y="6403"/>
                          <a:pt x="10764" y="7084"/>
                          <a:pt x="10764" y="7221"/>
                        </a:cubicBezTo>
                        <a:cubicBezTo>
                          <a:pt x="12535" y="4632"/>
                          <a:pt x="17440" y="2043"/>
                          <a:pt x="16758" y="0"/>
                        </a:cubicBezTo>
                        <a:cubicBezTo>
                          <a:pt x="15941" y="681"/>
                          <a:pt x="11035" y="2997"/>
                          <a:pt x="11035" y="1635"/>
                        </a:cubicBezTo>
                        <a:cubicBezTo>
                          <a:pt x="9537" y="3270"/>
                          <a:pt x="6267" y="4359"/>
                          <a:pt x="5723" y="5449"/>
                        </a:cubicBezTo>
                        <a:cubicBezTo>
                          <a:pt x="8993" y="3814"/>
                          <a:pt x="7085" y="6403"/>
                          <a:pt x="5858" y="8583"/>
                        </a:cubicBezTo>
                        <a:cubicBezTo>
                          <a:pt x="3952" y="9673"/>
                          <a:pt x="5041" y="7084"/>
                          <a:pt x="3406" y="8174"/>
                        </a:cubicBezTo>
                        <a:cubicBezTo>
                          <a:pt x="2317" y="9400"/>
                          <a:pt x="1089" y="10627"/>
                          <a:pt x="0" y="11853"/>
                        </a:cubicBezTo>
                        <a:cubicBezTo>
                          <a:pt x="1089" y="10899"/>
                          <a:pt x="2180" y="9946"/>
                          <a:pt x="3270" y="8992"/>
                        </a:cubicBezTo>
                        <a:lnTo>
                          <a:pt x="3679" y="11308"/>
                        </a:lnTo>
                        <a:cubicBezTo>
                          <a:pt x="3679" y="11308"/>
                          <a:pt x="3679" y="11036"/>
                          <a:pt x="3815" y="10899"/>
                        </a:cubicBezTo>
                        <a:cubicBezTo>
                          <a:pt x="8447" y="5177"/>
                          <a:pt x="6130" y="12534"/>
                          <a:pt x="10628" y="6540"/>
                        </a:cubicBezTo>
                        <a:close/>
                      </a:path>
                    </a:pathLst>
                  </a:custGeom>
                  <a:solidFill>
                    <a:srgbClr val="FFFFFF"/>
                  </a:solidFill>
                  <a:ln w="0" cap="flat">
                    <a:noFill/>
                    <a:prstDash val="solid"/>
                    <a:miter/>
                  </a:ln>
                </p:spPr>
                <p:txBody>
                  <a:bodyPr rtlCol="0" anchor="ctr"/>
                  <a:lstStyle/>
                  <a:p>
                    <a:endParaRPr lang="en-US"/>
                  </a:p>
                </p:txBody>
              </p:sp>
              <p:sp>
                <p:nvSpPr>
                  <p:cNvPr id="1467" name="Freeform: Shape 1466">
                    <a:extLst>
                      <a:ext uri="{FF2B5EF4-FFF2-40B4-BE49-F238E27FC236}">
                        <a16:creationId xmlns:a16="http://schemas.microsoft.com/office/drawing/2014/main" id="{D7942F34-C1A0-CE2F-30CF-23057DF5CCBD}"/>
                      </a:ext>
                    </a:extLst>
                  </p:cNvPr>
                  <p:cNvSpPr/>
                  <p:nvPr/>
                </p:nvSpPr>
                <p:spPr>
                  <a:xfrm>
                    <a:off x="19662921" y="10726902"/>
                    <a:ext cx="545" cy="1090"/>
                  </a:xfrm>
                  <a:custGeom>
                    <a:avLst/>
                    <a:gdLst>
                      <a:gd name="connsiteX0" fmla="*/ 546 w 545"/>
                      <a:gd name="connsiteY0" fmla="*/ 0 h 1090"/>
                      <a:gd name="connsiteX1" fmla="*/ 0 w 545"/>
                      <a:gd name="connsiteY1" fmla="*/ 1090 h 1090"/>
                      <a:gd name="connsiteX2" fmla="*/ 546 w 545"/>
                      <a:gd name="connsiteY2" fmla="*/ 0 h 1090"/>
                    </a:gdLst>
                    <a:ahLst/>
                    <a:cxnLst>
                      <a:cxn ang="0">
                        <a:pos x="connsiteX0" y="connsiteY0"/>
                      </a:cxn>
                      <a:cxn ang="0">
                        <a:pos x="connsiteX1" y="connsiteY1"/>
                      </a:cxn>
                      <a:cxn ang="0">
                        <a:pos x="connsiteX2" y="connsiteY2"/>
                      </a:cxn>
                    </a:cxnLst>
                    <a:rect l="l" t="t" r="r" b="b"/>
                    <a:pathLst>
                      <a:path w="545" h="1090">
                        <a:moveTo>
                          <a:pt x="546" y="0"/>
                        </a:moveTo>
                        <a:cubicBezTo>
                          <a:pt x="546" y="0"/>
                          <a:pt x="136" y="817"/>
                          <a:pt x="0" y="1090"/>
                        </a:cubicBezTo>
                        <a:cubicBezTo>
                          <a:pt x="409" y="545"/>
                          <a:pt x="546" y="273"/>
                          <a:pt x="546" y="0"/>
                        </a:cubicBezTo>
                        <a:close/>
                      </a:path>
                    </a:pathLst>
                  </a:custGeom>
                  <a:solidFill>
                    <a:srgbClr val="FFFFFF"/>
                  </a:solidFill>
                  <a:ln w="0" cap="flat">
                    <a:noFill/>
                    <a:prstDash val="solid"/>
                    <a:miter/>
                  </a:ln>
                </p:spPr>
                <p:txBody>
                  <a:bodyPr rtlCol="0" anchor="ctr"/>
                  <a:lstStyle/>
                  <a:p>
                    <a:endParaRPr lang="en-US"/>
                  </a:p>
                </p:txBody>
              </p:sp>
              <p:sp>
                <p:nvSpPr>
                  <p:cNvPr id="1468" name="Freeform: Shape 1467">
                    <a:extLst>
                      <a:ext uri="{FF2B5EF4-FFF2-40B4-BE49-F238E27FC236}">
                        <a16:creationId xmlns:a16="http://schemas.microsoft.com/office/drawing/2014/main" id="{B444ED91-5220-14F4-256A-389D4EFC068A}"/>
                      </a:ext>
                    </a:extLst>
                  </p:cNvPr>
                  <p:cNvSpPr/>
                  <p:nvPr/>
                </p:nvSpPr>
                <p:spPr>
                  <a:xfrm>
                    <a:off x="19689216" y="10713278"/>
                    <a:ext cx="954" cy="817"/>
                  </a:xfrm>
                  <a:custGeom>
                    <a:avLst/>
                    <a:gdLst>
                      <a:gd name="connsiteX0" fmla="*/ 0 w 954"/>
                      <a:gd name="connsiteY0" fmla="*/ 817 h 817"/>
                      <a:gd name="connsiteX1" fmla="*/ 955 w 954"/>
                      <a:gd name="connsiteY1" fmla="*/ 0 h 817"/>
                      <a:gd name="connsiteX2" fmla="*/ 0 w 954"/>
                      <a:gd name="connsiteY2" fmla="*/ 817 h 817"/>
                    </a:gdLst>
                    <a:ahLst/>
                    <a:cxnLst>
                      <a:cxn ang="0">
                        <a:pos x="connsiteX0" y="connsiteY0"/>
                      </a:cxn>
                      <a:cxn ang="0">
                        <a:pos x="connsiteX1" y="connsiteY1"/>
                      </a:cxn>
                      <a:cxn ang="0">
                        <a:pos x="connsiteX2" y="connsiteY2"/>
                      </a:cxn>
                    </a:cxnLst>
                    <a:rect l="l" t="t" r="r" b="b"/>
                    <a:pathLst>
                      <a:path w="954" h="817">
                        <a:moveTo>
                          <a:pt x="0" y="817"/>
                        </a:moveTo>
                        <a:cubicBezTo>
                          <a:pt x="0" y="817"/>
                          <a:pt x="546" y="408"/>
                          <a:pt x="955" y="0"/>
                        </a:cubicBezTo>
                        <a:cubicBezTo>
                          <a:pt x="682" y="136"/>
                          <a:pt x="409" y="408"/>
                          <a:pt x="0" y="817"/>
                        </a:cubicBezTo>
                        <a:close/>
                      </a:path>
                    </a:pathLst>
                  </a:custGeom>
                  <a:solidFill>
                    <a:srgbClr val="FFFFFF"/>
                  </a:solidFill>
                  <a:ln w="0" cap="flat">
                    <a:noFill/>
                    <a:prstDash val="solid"/>
                    <a:miter/>
                  </a:ln>
                </p:spPr>
                <p:txBody>
                  <a:bodyPr rtlCol="0" anchor="ctr"/>
                  <a:lstStyle/>
                  <a:p>
                    <a:endParaRPr lang="en-US"/>
                  </a:p>
                </p:txBody>
              </p:sp>
              <p:sp>
                <p:nvSpPr>
                  <p:cNvPr id="1469" name="Freeform: Shape 1468">
                    <a:extLst>
                      <a:ext uri="{FF2B5EF4-FFF2-40B4-BE49-F238E27FC236}">
                        <a16:creationId xmlns:a16="http://schemas.microsoft.com/office/drawing/2014/main" id="{A94B595B-A4C1-613D-0137-11350A3BD9D4}"/>
                      </a:ext>
                    </a:extLst>
                  </p:cNvPr>
                  <p:cNvSpPr/>
                  <p:nvPr/>
                </p:nvSpPr>
                <p:spPr>
                  <a:xfrm>
                    <a:off x="19630222" y="10894849"/>
                    <a:ext cx="1362" cy="4131"/>
                  </a:xfrm>
                  <a:custGeom>
                    <a:avLst/>
                    <a:gdLst>
                      <a:gd name="connsiteX0" fmla="*/ 1226 w 1362"/>
                      <a:gd name="connsiteY0" fmla="*/ 4132 h 4131"/>
                      <a:gd name="connsiteX1" fmla="*/ 0 w 1362"/>
                      <a:gd name="connsiteY1" fmla="*/ 45 h 4131"/>
                      <a:gd name="connsiteX2" fmla="*/ 955 w 1362"/>
                      <a:gd name="connsiteY2" fmla="*/ 3723 h 4131"/>
                      <a:gd name="connsiteX3" fmla="*/ 1362 w 1362"/>
                      <a:gd name="connsiteY3" fmla="*/ 4132 h 4131"/>
                    </a:gdLst>
                    <a:ahLst/>
                    <a:cxnLst>
                      <a:cxn ang="0">
                        <a:pos x="connsiteX0" y="connsiteY0"/>
                      </a:cxn>
                      <a:cxn ang="0">
                        <a:pos x="connsiteX1" y="connsiteY1"/>
                      </a:cxn>
                      <a:cxn ang="0">
                        <a:pos x="connsiteX2" y="connsiteY2"/>
                      </a:cxn>
                      <a:cxn ang="0">
                        <a:pos x="connsiteX3" y="connsiteY3"/>
                      </a:cxn>
                    </a:cxnLst>
                    <a:rect l="l" t="t" r="r" b="b"/>
                    <a:pathLst>
                      <a:path w="1362" h="4131">
                        <a:moveTo>
                          <a:pt x="1226" y="4132"/>
                        </a:moveTo>
                        <a:cubicBezTo>
                          <a:pt x="1226" y="4132"/>
                          <a:pt x="1226" y="-501"/>
                          <a:pt x="0" y="45"/>
                        </a:cubicBezTo>
                        <a:lnTo>
                          <a:pt x="955" y="3723"/>
                        </a:lnTo>
                        <a:lnTo>
                          <a:pt x="1362" y="4132"/>
                        </a:lnTo>
                        <a:close/>
                      </a:path>
                    </a:pathLst>
                  </a:custGeom>
                  <a:solidFill>
                    <a:srgbClr val="FFFFFF"/>
                  </a:solidFill>
                  <a:ln w="0" cap="flat">
                    <a:noFill/>
                    <a:prstDash val="solid"/>
                    <a:miter/>
                  </a:ln>
                </p:spPr>
                <p:txBody>
                  <a:bodyPr rtlCol="0" anchor="ctr"/>
                  <a:lstStyle/>
                  <a:p>
                    <a:endParaRPr lang="en-US"/>
                  </a:p>
                </p:txBody>
              </p:sp>
              <p:sp>
                <p:nvSpPr>
                  <p:cNvPr id="1470" name="Freeform: Shape 1469">
                    <a:extLst>
                      <a:ext uri="{FF2B5EF4-FFF2-40B4-BE49-F238E27FC236}">
                        <a16:creationId xmlns:a16="http://schemas.microsoft.com/office/drawing/2014/main" id="{7B3B9E93-EB3E-0525-D0DC-932606119C6D}"/>
                      </a:ext>
                    </a:extLst>
                  </p:cNvPr>
                  <p:cNvSpPr/>
                  <p:nvPr/>
                </p:nvSpPr>
                <p:spPr>
                  <a:xfrm>
                    <a:off x="19764696" y="10710689"/>
                    <a:ext cx="1634" cy="817"/>
                  </a:xfrm>
                  <a:custGeom>
                    <a:avLst/>
                    <a:gdLst>
                      <a:gd name="connsiteX0" fmla="*/ 1635 w 1634"/>
                      <a:gd name="connsiteY0" fmla="*/ 817 h 817"/>
                      <a:gd name="connsiteX1" fmla="*/ 409 w 1634"/>
                      <a:gd name="connsiteY1" fmla="*/ 0 h 817"/>
                      <a:gd name="connsiteX2" fmla="*/ 0 w 1634"/>
                      <a:gd name="connsiteY2" fmla="*/ 0 h 817"/>
                      <a:gd name="connsiteX3" fmla="*/ 1635 w 1634"/>
                      <a:gd name="connsiteY3" fmla="*/ 817 h 817"/>
                    </a:gdLst>
                    <a:ahLst/>
                    <a:cxnLst>
                      <a:cxn ang="0">
                        <a:pos x="connsiteX0" y="connsiteY0"/>
                      </a:cxn>
                      <a:cxn ang="0">
                        <a:pos x="connsiteX1" y="connsiteY1"/>
                      </a:cxn>
                      <a:cxn ang="0">
                        <a:pos x="connsiteX2" y="connsiteY2"/>
                      </a:cxn>
                      <a:cxn ang="0">
                        <a:pos x="connsiteX3" y="connsiteY3"/>
                      </a:cxn>
                    </a:cxnLst>
                    <a:rect l="l" t="t" r="r" b="b"/>
                    <a:pathLst>
                      <a:path w="1634" h="817">
                        <a:moveTo>
                          <a:pt x="1635" y="817"/>
                        </a:moveTo>
                        <a:cubicBezTo>
                          <a:pt x="1635" y="817"/>
                          <a:pt x="818" y="273"/>
                          <a:pt x="409" y="0"/>
                        </a:cubicBezTo>
                        <a:lnTo>
                          <a:pt x="0" y="0"/>
                        </a:lnTo>
                        <a:cubicBezTo>
                          <a:pt x="0" y="0"/>
                          <a:pt x="1091" y="681"/>
                          <a:pt x="1635" y="817"/>
                        </a:cubicBezTo>
                        <a:close/>
                      </a:path>
                    </a:pathLst>
                  </a:custGeom>
                  <a:solidFill>
                    <a:srgbClr val="FFFFFF"/>
                  </a:solidFill>
                  <a:ln w="0" cap="flat">
                    <a:noFill/>
                    <a:prstDash val="solid"/>
                    <a:miter/>
                  </a:ln>
                </p:spPr>
                <p:txBody>
                  <a:bodyPr rtlCol="0" anchor="ctr"/>
                  <a:lstStyle/>
                  <a:p>
                    <a:endParaRPr lang="en-US"/>
                  </a:p>
                </p:txBody>
              </p:sp>
              <p:sp>
                <p:nvSpPr>
                  <p:cNvPr id="1471" name="Freeform: Shape 1470">
                    <a:extLst>
                      <a:ext uri="{FF2B5EF4-FFF2-40B4-BE49-F238E27FC236}">
                        <a16:creationId xmlns:a16="http://schemas.microsoft.com/office/drawing/2014/main" id="{22D0321F-1281-0ECC-5C37-D07738E4E6EB}"/>
                      </a:ext>
                    </a:extLst>
                  </p:cNvPr>
                  <p:cNvSpPr/>
                  <p:nvPr/>
                </p:nvSpPr>
                <p:spPr>
                  <a:xfrm>
                    <a:off x="19663738" y="10719954"/>
                    <a:ext cx="681" cy="1362"/>
                  </a:xfrm>
                  <a:custGeom>
                    <a:avLst/>
                    <a:gdLst>
                      <a:gd name="connsiteX0" fmla="*/ 682 w 681"/>
                      <a:gd name="connsiteY0" fmla="*/ 0 h 1362"/>
                      <a:gd name="connsiteX1" fmla="*/ 0 w 681"/>
                      <a:gd name="connsiteY1" fmla="*/ 1362 h 1362"/>
                      <a:gd name="connsiteX2" fmla="*/ 682 w 681"/>
                      <a:gd name="connsiteY2" fmla="*/ 0 h 1362"/>
                    </a:gdLst>
                    <a:ahLst/>
                    <a:cxnLst>
                      <a:cxn ang="0">
                        <a:pos x="connsiteX0" y="connsiteY0"/>
                      </a:cxn>
                      <a:cxn ang="0">
                        <a:pos x="connsiteX1" y="connsiteY1"/>
                      </a:cxn>
                      <a:cxn ang="0">
                        <a:pos x="connsiteX2" y="connsiteY2"/>
                      </a:cxn>
                    </a:cxnLst>
                    <a:rect l="l" t="t" r="r" b="b"/>
                    <a:pathLst>
                      <a:path w="681" h="1362">
                        <a:moveTo>
                          <a:pt x="682" y="0"/>
                        </a:moveTo>
                        <a:cubicBezTo>
                          <a:pt x="682" y="0"/>
                          <a:pt x="0" y="1090"/>
                          <a:pt x="0" y="1362"/>
                        </a:cubicBezTo>
                        <a:cubicBezTo>
                          <a:pt x="273" y="954"/>
                          <a:pt x="546" y="545"/>
                          <a:pt x="682" y="0"/>
                        </a:cubicBezTo>
                        <a:close/>
                      </a:path>
                    </a:pathLst>
                  </a:custGeom>
                  <a:solidFill>
                    <a:srgbClr val="FFFFFF"/>
                  </a:solidFill>
                  <a:ln w="0" cap="flat">
                    <a:noFill/>
                    <a:prstDash val="solid"/>
                    <a:miter/>
                  </a:ln>
                </p:spPr>
                <p:txBody>
                  <a:bodyPr rtlCol="0" anchor="ctr"/>
                  <a:lstStyle/>
                  <a:p>
                    <a:endParaRPr lang="en-US"/>
                  </a:p>
                </p:txBody>
              </p:sp>
              <p:sp>
                <p:nvSpPr>
                  <p:cNvPr id="1472" name="Freeform: Shape 1471">
                    <a:extLst>
                      <a:ext uri="{FF2B5EF4-FFF2-40B4-BE49-F238E27FC236}">
                        <a16:creationId xmlns:a16="http://schemas.microsoft.com/office/drawing/2014/main" id="{41DCF61D-3A77-FFAC-FB30-6FBE9E5AEBE6}"/>
                      </a:ext>
                    </a:extLst>
                  </p:cNvPr>
                  <p:cNvSpPr/>
                  <p:nvPr/>
                </p:nvSpPr>
                <p:spPr>
                  <a:xfrm>
                    <a:off x="19764833" y="10714503"/>
                    <a:ext cx="3951" cy="3134"/>
                  </a:xfrm>
                  <a:custGeom>
                    <a:avLst/>
                    <a:gdLst>
                      <a:gd name="connsiteX0" fmla="*/ 0 w 3951"/>
                      <a:gd name="connsiteY0" fmla="*/ 136 h 3134"/>
                      <a:gd name="connsiteX1" fmla="*/ 546 w 3951"/>
                      <a:gd name="connsiteY1" fmla="*/ 2317 h 3134"/>
                      <a:gd name="connsiteX2" fmla="*/ 3952 w 3951"/>
                      <a:gd name="connsiteY2" fmla="*/ 3134 h 3134"/>
                      <a:gd name="connsiteX3" fmla="*/ 0 w 3951"/>
                      <a:gd name="connsiteY3" fmla="*/ 0 h 3134"/>
                    </a:gdLst>
                    <a:ahLst/>
                    <a:cxnLst>
                      <a:cxn ang="0">
                        <a:pos x="connsiteX0" y="connsiteY0"/>
                      </a:cxn>
                      <a:cxn ang="0">
                        <a:pos x="connsiteX1" y="connsiteY1"/>
                      </a:cxn>
                      <a:cxn ang="0">
                        <a:pos x="connsiteX2" y="connsiteY2"/>
                      </a:cxn>
                      <a:cxn ang="0">
                        <a:pos x="connsiteX3" y="connsiteY3"/>
                      </a:cxn>
                    </a:cxnLst>
                    <a:rect l="l" t="t" r="r" b="b"/>
                    <a:pathLst>
                      <a:path w="3951" h="3134">
                        <a:moveTo>
                          <a:pt x="0" y="136"/>
                        </a:moveTo>
                        <a:cubicBezTo>
                          <a:pt x="0" y="136"/>
                          <a:pt x="682" y="1771"/>
                          <a:pt x="546" y="2317"/>
                        </a:cubicBezTo>
                        <a:cubicBezTo>
                          <a:pt x="1499" y="2998"/>
                          <a:pt x="2724" y="2725"/>
                          <a:pt x="3952" y="3134"/>
                        </a:cubicBezTo>
                        <a:cubicBezTo>
                          <a:pt x="2590" y="2589"/>
                          <a:pt x="1362" y="1636"/>
                          <a:pt x="0" y="0"/>
                        </a:cubicBezTo>
                        <a:close/>
                      </a:path>
                    </a:pathLst>
                  </a:custGeom>
                  <a:solidFill>
                    <a:srgbClr val="FFFFFF"/>
                  </a:solidFill>
                  <a:ln w="0" cap="flat">
                    <a:noFill/>
                    <a:prstDash val="solid"/>
                    <a:miter/>
                  </a:ln>
                </p:spPr>
                <p:txBody>
                  <a:bodyPr rtlCol="0" anchor="ctr"/>
                  <a:lstStyle/>
                  <a:p>
                    <a:endParaRPr lang="en-US"/>
                  </a:p>
                </p:txBody>
              </p:sp>
              <p:sp>
                <p:nvSpPr>
                  <p:cNvPr id="1473" name="Freeform: Shape 1472">
                    <a:extLst>
                      <a:ext uri="{FF2B5EF4-FFF2-40B4-BE49-F238E27FC236}">
                        <a16:creationId xmlns:a16="http://schemas.microsoft.com/office/drawing/2014/main" id="{AF8C0DF2-A5FF-F4AA-1A0D-79BAE1FA6C33}"/>
                      </a:ext>
                    </a:extLst>
                  </p:cNvPr>
                  <p:cNvSpPr/>
                  <p:nvPr/>
                </p:nvSpPr>
                <p:spPr>
                  <a:xfrm>
                    <a:off x="19768921" y="10717774"/>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FFFFFF"/>
                  </a:solidFill>
                  <a:ln w="0" cap="flat">
                    <a:noFill/>
                    <a:prstDash val="solid"/>
                    <a:miter/>
                  </a:ln>
                </p:spPr>
                <p:txBody>
                  <a:bodyPr rtlCol="0" anchor="ctr"/>
                  <a:lstStyle/>
                  <a:p>
                    <a:endParaRPr lang="en-US"/>
                  </a:p>
                </p:txBody>
              </p:sp>
              <p:sp>
                <p:nvSpPr>
                  <p:cNvPr id="1474" name="Freeform: Shape 1473">
                    <a:extLst>
                      <a:ext uri="{FF2B5EF4-FFF2-40B4-BE49-F238E27FC236}">
                        <a16:creationId xmlns:a16="http://schemas.microsoft.com/office/drawing/2014/main" id="{0B566DE7-FBB9-69CB-BB04-307149B70409}"/>
                      </a:ext>
                    </a:extLst>
                  </p:cNvPr>
                  <p:cNvSpPr/>
                  <p:nvPr/>
                </p:nvSpPr>
                <p:spPr>
                  <a:xfrm>
                    <a:off x="19588668" y="10678962"/>
                    <a:ext cx="242433" cy="306642"/>
                  </a:xfrm>
                  <a:custGeom>
                    <a:avLst/>
                    <a:gdLst>
                      <a:gd name="connsiteX0" fmla="*/ 43325 w 242433"/>
                      <a:gd name="connsiteY0" fmla="*/ 222471 h 306642"/>
                      <a:gd name="connsiteX1" fmla="*/ 44144 w 242433"/>
                      <a:gd name="connsiteY1" fmla="*/ 223288 h 306642"/>
                      <a:gd name="connsiteX2" fmla="*/ 43598 w 242433"/>
                      <a:gd name="connsiteY2" fmla="*/ 222879 h 306642"/>
                      <a:gd name="connsiteX3" fmla="*/ 44415 w 242433"/>
                      <a:gd name="connsiteY3" fmla="*/ 225741 h 306642"/>
                      <a:gd name="connsiteX4" fmla="*/ 45096 w 242433"/>
                      <a:gd name="connsiteY4" fmla="*/ 226695 h 306642"/>
                      <a:gd name="connsiteX5" fmla="*/ 44551 w 242433"/>
                      <a:gd name="connsiteY5" fmla="*/ 226422 h 306642"/>
                      <a:gd name="connsiteX6" fmla="*/ 44824 w 242433"/>
                      <a:gd name="connsiteY6" fmla="*/ 227376 h 306642"/>
                      <a:gd name="connsiteX7" fmla="*/ 52454 w 242433"/>
                      <a:gd name="connsiteY7" fmla="*/ 234188 h 306642"/>
                      <a:gd name="connsiteX8" fmla="*/ 56404 w 242433"/>
                      <a:gd name="connsiteY8" fmla="*/ 239229 h 306642"/>
                      <a:gd name="connsiteX9" fmla="*/ 53953 w 242433"/>
                      <a:gd name="connsiteY9" fmla="*/ 237321 h 306642"/>
                      <a:gd name="connsiteX10" fmla="*/ 58448 w 242433"/>
                      <a:gd name="connsiteY10" fmla="*/ 246314 h 306642"/>
                      <a:gd name="connsiteX11" fmla="*/ 56541 w 242433"/>
                      <a:gd name="connsiteY11" fmla="*/ 243725 h 306642"/>
                      <a:gd name="connsiteX12" fmla="*/ 63217 w 242433"/>
                      <a:gd name="connsiteY12" fmla="*/ 247540 h 306642"/>
                      <a:gd name="connsiteX13" fmla="*/ 58448 w 242433"/>
                      <a:gd name="connsiteY13" fmla="*/ 245633 h 306642"/>
                      <a:gd name="connsiteX14" fmla="*/ 66486 w 242433"/>
                      <a:gd name="connsiteY14" fmla="*/ 255306 h 306642"/>
                      <a:gd name="connsiteX15" fmla="*/ 66486 w 242433"/>
                      <a:gd name="connsiteY15" fmla="*/ 261710 h 306642"/>
                      <a:gd name="connsiteX16" fmla="*/ 68803 w 242433"/>
                      <a:gd name="connsiteY16" fmla="*/ 259529 h 306642"/>
                      <a:gd name="connsiteX17" fmla="*/ 72346 w 242433"/>
                      <a:gd name="connsiteY17" fmla="*/ 261983 h 306642"/>
                      <a:gd name="connsiteX18" fmla="*/ 71664 w 242433"/>
                      <a:gd name="connsiteY18" fmla="*/ 262255 h 306642"/>
                      <a:gd name="connsiteX19" fmla="*/ 81611 w 242433"/>
                      <a:gd name="connsiteY19" fmla="*/ 267024 h 306642"/>
                      <a:gd name="connsiteX20" fmla="*/ 95099 w 242433"/>
                      <a:gd name="connsiteY20" fmla="*/ 276015 h 306642"/>
                      <a:gd name="connsiteX21" fmla="*/ 97142 w 242433"/>
                      <a:gd name="connsiteY21" fmla="*/ 281466 h 306642"/>
                      <a:gd name="connsiteX22" fmla="*/ 105181 w 242433"/>
                      <a:gd name="connsiteY22" fmla="*/ 280375 h 306642"/>
                      <a:gd name="connsiteX23" fmla="*/ 98913 w 242433"/>
                      <a:gd name="connsiteY23" fmla="*/ 279966 h 306642"/>
                      <a:gd name="connsiteX24" fmla="*/ 97551 w 242433"/>
                      <a:gd name="connsiteY24" fmla="*/ 275743 h 306642"/>
                      <a:gd name="connsiteX25" fmla="*/ 103137 w 242433"/>
                      <a:gd name="connsiteY25" fmla="*/ 278468 h 306642"/>
                      <a:gd name="connsiteX26" fmla="*/ 108860 w 242433"/>
                      <a:gd name="connsiteY26" fmla="*/ 281329 h 306642"/>
                      <a:gd name="connsiteX27" fmla="*/ 107906 w 242433"/>
                      <a:gd name="connsiteY27" fmla="*/ 281329 h 306642"/>
                      <a:gd name="connsiteX28" fmla="*/ 118397 w 242433"/>
                      <a:gd name="connsiteY28" fmla="*/ 287051 h 306642"/>
                      <a:gd name="connsiteX29" fmla="*/ 121803 w 242433"/>
                      <a:gd name="connsiteY29" fmla="*/ 286507 h 306642"/>
                      <a:gd name="connsiteX30" fmla="*/ 121530 w 242433"/>
                      <a:gd name="connsiteY30" fmla="*/ 287051 h 306642"/>
                      <a:gd name="connsiteX31" fmla="*/ 131203 w 242433"/>
                      <a:gd name="connsiteY31" fmla="*/ 288413 h 306642"/>
                      <a:gd name="connsiteX32" fmla="*/ 130523 w 242433"/>
                      <a:gd name="connsiteY32" fmla="*/ 288823 h 306642"/>
                      <a:gd name="connsiteX33" fmla="*/ 139787 w 242433"/>
                      <a:gd name="connsiteY33" fmla="*/ 286915 h 306642"/>
                      <a:gd name="connsiteX34" fmla="*/ 138697 w 242433"/>
                      <a:gd name="connsiteY34" fmla="*/ 289776 h 306642"/>
                      <a:gd name="connsiteX35" fmla="*/ 153684 w 242433"/>
                      <a:gd name="connsiteY35" fmla="*/ 282964 h 306642"/>
                      <a:gd name="connsiteX36" fmla="*/ 157499 w 242433"/>
                      <a:gd name="connsiteY36" fmla="*/ 282691 h 306642"/>
                      <a:gd name="connsiteX37" fmla="*/ 154366 w 242433"/>
                      <a:gd name="connsiteY37" fmla="*/ 287188 h 306642"/>
                      <a:gd name="connsiteX38" fmla="*/ 158725 w 242433"/>
                      <a:gd name="connsiteY38" fmla="*/ 285007 h 306642"/>
                      <a:gd name="connsiteX39" fmla="*/ 156546 w 242433"/>
                      <a:gd name="connsiteY39" fmla="*/ 289095 h 306642"/>
                      <a:gd name="connsiteX40" fmla="*/ 162131 w 242433"/>
                      <a:gd name="connsiteY40" fmla="*/ 286779 h 306642"/>
                      <a:gd name="connsiteX41" fmla="*/ 164312 w 242433"/>
                      <a:gd name="connsiteY41" fmla="*/ 282964 h 306642"/>
                      <a:gd name="connsiteX42" fmla="*/ 168263 w 242433"/>
                      <a:gd name="connsiteY42" fmla="*/ 282964 h 306642"/>
                      <a:gd name="connsiteX43" fmla="*/ 174257 w 242433"/>
                      <a:gd name="connsiteY43" fmla="*/ 277787 h 306642"/>
                      <a:gd name="connsiteX44" fmla="*/ 170851 w 242433"/>
                      <a:gd name="connsiteY44" fmla="*/ 278468 h 306642"/>
                      <a:gd name="connsiteX45" fmla="*/ 174394 w 242433"/>
                      <a:gd name="connsiteY45" fmla="*/ 274381 h 306642"/>
                      <a:gd name="connsiteX46" fmla="*/ 180526 w 242433"/>
                      <a:gd name="connsiteY46" fmla="*/ 272337 h 306642"/>
                      <a:gd name="connsiteX47" fmla="*/ 184885 w 242433"/>
                      <a:gd name="connsiteY47" fmla="*/ 271383 h 306642"/>
                      <a:gd name="connsiteX48" fmla="*/ 202325 w 242433"/>
                      <a:gd name="connsiteY48" fmla="*/ 250538 h 306642"/>
                      <a:gd name="connsiteX49" fmla="*/ 206411 w 242433"/>
                      <a:gd name="connsiteY49" fmla="*/ 249311 h 306642"/>
                      <a:gd name="connsiteX50" fmla="*/ 214042 w 242433"/>
                      <a:gd name="connsiteY50" fmla="*/ 232962 h 306642"/>
                      <a:gd name="connsiteX51" fmla="*/ 213496 w 242433"/>
                      <a:gd name="connsiteY51" fmla="*/ 236096 h 306642"/>
                      <a:gd name="connsiteX52" fmla="*/ 221127 w 242433"/>
                      <a:gd name="connsiteY52" fmla="*/ 222471 h 306642"/>
                      <a:gd name="connsiteX53" fmla="*/ 221399 w 242433"/>
                      <a:gd name="connsiteY53" fmla="*/ 224515 h 306642"/>
                      <a:gd name="connsiteX54" fmla="*/ 221943 w 242433"/>
                      <a:gd name="connsiteY54" fmla="*/ 219473 h 306642"/>
                      <a:gd name="connsiteX55" fmla="*/ 222352 w 242433"/>
                      <a:gd name="connsiteY55" fmla="*/ 220563 h 306642"/>
                      <a:gd name="connsiteX56" fmla="*/ 230254 w 242433"/>
                      <a:gd name="connsiteY56" fmla="*/ 183232 h 306642"/>
                      <a:gd name="connsiteX57" fmla="*/ 232162 w 242433"/>
                      <a:gd name="connsiteY57" fmla="*/ 189091 h 306642"/>
                      <a:gd name="connsiteX58" fmla="*/ 232980 w 242433"/>
                      <a:gd name="connsiteY58" fmla="*/ 185276 h 306642"/>
                      <a:gd name="connsiteX59" fmla="*/ 232025 w 242433"/>
                      <a:gd name="connsiteY59" fmla="*/ 178191 h 306642"/>
                      <a:gd name="connsiteX60" fmla="*/ 233387 w 242433"/>
                      <a:gd name="connsiteY60" fmla="*/ 178191 h 306642"/>
                      <a:gd name="connsiteX61" fmla="*/ 232025 w 242433"/>
                      <a:gd name="connsiteY61" fmla="*/ 156800 h 306642"/>
                      <a:gd name="connsiteX62" fmla="*/ 235977 w 242433"/>
                      <a:gd name="connsiteY62" fmla="*/ 168245 h 306642"/>
                      <a:gd name="connsiteX63" fmla="*/ 237612 w 242433"/>
                      <a:gd name="connsiteY63" fmla="*/ 165520 h 306642"/>
                      <a:gd name="connsiteX64" fmla="*/ 239383 w 242433"/>
                      <a:gd name="connsiteY64" fmla="*/ 170834 h 306642"/>
                      <a:gd name="connsiteX65" fmla="*/ 239656 w 242433"/>
                      <a:gd name="connsiteY65" fmla="*/ 164703 h 306642"/>
                      <a:gd name="connsiteX66" fmla="*/ 240745 w 242433"/>
                      <a:gd name="connsiteY66" fmla="*/ 167019 h 306642"/>
                      <a:gd name="connsiteX67" fmla="*/ 240065 w 242433"/>
                      <a:gd name="connsiteY67" fmla="*/ 161569 h 306642"/>
                      <a:gd name="connsiteX68" fmla="*/ 242107 w 242433"/>
                      <a:gd name="connsiteY68" fmla="*/ 185684 h 306642"/>
                      <a:gd name="connsiteX69" fmla="*/ 241154 w 242433"/>
                      <a:gd name="connsiteY69" fmla="*/ 184459 h 306642"/>
                      <a:gd name="connsiteX70" fmla="*/ 239383 w 242433"/>
                      <a:gd name="connsiteY70" fmla="*/ 191679 h 306642"/>
                      <a:gd name="connsiteX71" fmla="*/ 241154 w 242433"/>
                      <a:gd name="connsiteY71" fmla="*/ 188818 h 306642"/>
                      <a:gd name="connsiteX72" fmla="*/ 241971 w 242433"/>
                      <a:gd name="connsiteY72" fmla="*/ 191816 h 306642"/>
                      <a:gd name="connsiteX73" fmla="*/ 236659 w 242433"/>
                      <a:gd name="connsiteY73" fmla="*/ 202988 h 306642"/>
                      <a:gd name="connsiteX74" fmla="*/ 237885 w 242433"/>
                      <a:gd name="connsiteY74" fmla="*/ 211571 h 306642"/>
                      <a:gd name="connsiteX75" fmla="*/ 235159 w 242433"/>
                      <a:gd name="connsiteY75" fmla="*/ 213615 h 306642"/>
                      <a:gd name="connsiteX76" fmla="*/ 230118 w 242433"/>
                      <a:gd name="connsiteY76" fmla="*/ 231872 h 306642"/>
                      <a:gd name="connsiteX77" fmla="*/ 230663 w 242433"/>
                      <a:gd name="connsiteY77" fmla="*/ 230645 h 306642"/>
                      <a:gd name="connsiteX78" fmla="*/ 228619 w 242433"/>
                      <a:gd name="connsiteY78" fmla="*/ 231055 h 306642"/>
                      <a:gd name="connsiteX79" fmla="*/ 222762 w 242433"/>
                      <a:gd name="connsiteY79" fmla="*/ 241137 h 306642"/>
                      <a:gd name="connsiteX80" fmla="*/ 214722 w 242433"/>
                      <a:gd name="connsiteY80" fmla="*/ 260756 h 306642"/>
                      <a:gd name="connsiteX81" fmla="*/ 218128 w 242433"/>
                      <a:gd name="connsiteY81" fmla="*/ 249857 h 306642"/>
                      <a:gd name="connsiteX82" fmla="*/ 214858 w 242433"/>
                      <a:gd name="connsiteY82" fmla="*/ 254488 h 306642"/>
                      <a:gd name="connsiteX83" fmla="*/ 216902 w 242433"/>
                      <a:gd name="connsiteY83" fmla="*/ 247540 h 306642"/>
                      <a:gd name="connsiteX84" fmla="*/ 212270 w 242433"/>
                      <a:gd name="connsiteY84" fmla="*/ 257895 h 306642"/>
                      <a:gd name="connsiteX85" fmla="*/ 209817 w 242433"/>
                      <a:gd name="connsiteY85" fmla="*/ 258985 h 306642"/>
                      <a:gd name="connsiteX86" fmla="*/ 210635 w 242433"/>
                      <a:gd name="connsiteY86" fmla="*/ 260483 h 306642"/>
                      <a:gd name="connsiteX87" fmla="*/ 209681 w 242433"/>
                      <a:gd name="connsiteY87" fmla="*/ 261029 h 306642"/>
                      <a:gd name="connsiteX88" fmla="*/ 204913 w 242433"/>
                      <a:gd name="connsiteY88" fmla="*/ 267977 h 306642"/>
                      <a:gd name="connsiteX89" fmla="*/ 209273 w 242433"/>
                      <a:gd name="connsiteY89" fmla="*/ 266478 h 306642"/>
                      <a:gd name="connsiteX90" fmla="*/ 210499 w 242433"/>
                      <a:gd name="connsiteY90" fmla="*/ 263208 h 306642"/>
                      <a:gd name="connsiteX91" fmla="*/ 213223 w 242433"/>
                      <a:gd name="connsiteY91" fmla="*/ 262800 h 306642"/>
                      <a:gd name="connsiteX92" fmla="*/ 204913 w 242433"/>
                      <a:gd name="connsiteY92" fmla="*/ 272746 h 306642"/>
                      <a:gd name="connsiteX93" fmla="*/ 203141 w 242433"/>
                      <a:gd name="connsiteY93" fmla="*/ 272337 h 306642"/>
                      <a:gd name="connsiteX94" fmla="*/ 194421 w 242433"/>
                      <a:gd name="connsiteY94" fmla="*/ 279966 h 306642"/>
                      <a:gd name="connsiteX95" fmla="*/ 194694 w 242433"/>
                      <a:gd name="connsiteY95" fmla="*/ 278741 h 306642"/>
                      <a:gd name="connsiteX96" fmla="*/ 182161 w 242433"/>
                      <a:gd name="connsiteY96" fmla="*/ 286370 h 306642"/>
                      <a:gd name="connsiteX97" fmla="*/ 171806 w 242433"/>
                      <a:gd name="connsiteY97" fmla="*/ 297406 h 306642"/>
                      <a:gd name="connsiteX98" fmla="*/ 153277 w 242433"/>
                      <a:gd name="connsiteY98" fmla="*/ 303674 h 306642"/>
                      <a:gd name="connsiteX99" fmla="*/ 158181 w 242433"/>
                      <a:gd name="connsiteY99" fmla="*/ 300268 h 306642"/>
                      <a:gd name="connsiteX100" fmla="*/ 150960 w 242433"/>
                      <a:gd name="connsiteY100" fmla="*/ 302038 h 306642"/>
                      <a:gd name="connsiteX101" fmla="*/ 153548 w 242433"/>
                      <a:gd name="connsiteY101" fmla="*/ 299177 h 306642"/>
                      <a:gd name="connsiteX102" fmla="*/ 144557 w 242433"/>
                      <a:gd name="connsiteY102" fmla="*/ 302038 h 306642"/>
                      <a:gd name="connsiteX103" fmla="*/ 148779 w 242433"/>
                      <a:gd name="connsiteY103" fmla="*/ 303265 h 306642"/>
                      <a:gd name="connsiteX104" fmla="*/ 131885 w 242433"/>
                      <a:gd name="connsiteY104" fmla="*/ 306534 h 306642"/>
                      <a:gd name="connsiteX105" fmla="*/ 129161 w 242433"/>
                      <a:gd name="connsiteY105" fmla="*/ 304627 h 306642"/>
                      <a:gd name="connsiteX106" fmla="*/ 127389 w 242433"/>
                      <a:gd name="connsiteY106" fmla="*/ 305853 h 306642"/>
                      <a:gd name="connsiteX107" fmla="*/ 127389 w 242433"/>
                      <a:gd name="connsiteY107" fmla="*/ 303809 h 306642"/>
                      <a:gd name="connsiteX108" fmla="*/ 107906 w 242433"/>
                      <a:gd name="connsiteY108" fmla="*/ 303809 h 306642"/>
                      <a:gd name="connsiteX109" fmla="*/ 110359 w 242433"/>
                      <a:gd name="connsiteY109" fmla="*/ 300540 h 306642"/>
                      <a:gd name="connsiteX110" fmla="*/ 120304 w 242433"/>
                      <a:gd name="connsiteY110" fmla="*/ 300540 h 306642"/>
                      <a:gd name="connsiteX111" fmla="*/ 117171 w 242433"/>
                      <a:gd name="connsiteY111" fmla="*/ 298087 h 306642"/>
                      <a:gd name="connsiteX112" fmla="*/ 113083 w 242433"/>
                      <a:gd name="connsiteY112" fmla="*/ 298632 h 306642"/>
                      <a:gd name="connsiteX113" fmla="*/ 113901 w 242433"/>
                      <a:gd name="connsiteY113" fmla="*/ 298905 h 306642"/>
                      <a:gd name="connsiteX114" fmla="*/ 89649 w 242433"/>
                      <a:gd name="connsiteY114" fmla="*/ 292092 h 306642"/>
                      <a:gd name="connsiteX115" fmla="*/ 79431 w 242433"/>
                      <a:gd name="connsiteY115" fmla="*/ 290185 h 306642"/>
                      <a:gd name="connsiteX116" fmla="*/ 69349 w 242433"/>
                      <a:gd name="connsiteY116" fmla="*/ 285280 h 306642"/>
                      <a:gd name="connsiteX117" fmla="*/ 70029 w 242433"/>
                      <a:gd name="connsiteY117" fmla="*/ 281466 h 306642"/>
                      <a:gd name="connsiteX118" fmla="*/ 63217 w 242433"/>
                      <a:gd name="connsiteY118" fmla="*/ 277378 h 306642"/>
                      <a:gd name="connsiteX119" fmla="*/ 65942 w 242433"/>
                      <a:gd name="connsiteY119" fmla="*/ 280648 h 306642"/>
                      <a:gd name="connsiteX120" fmla="*/ 59403 w 242433"/>
                      <a:gd name="connsiteY120" fmla="*/ 275198 h 306642"/>
                      <a:gd name="connsiteX121" fmla="*/ 60220 w 242433"/>
                      <a:gd name="connsiteY121" fmla="*/ 275334 h 306642"/>
                      <a:gd name="connsiteX122" fmla="*/ 55451 w 242433"/>
                      <a:gd name="connsiteY122" fmla="*/ 273018 h 306642"/>
                      <a:gd name="connsiteX123" fmla="*/ 50001 w 242433"/>
                      <a:gd name="connsiteY123" fmla="*/ 265252 h 306642"/>
                      <a:gd name="connsiteX124" fmla="*/ 45778 w 242433"/>
                      <a:gd name="connsiteY124" fmla="*/ 263617 h 306642"/>
                      <a:gd name="connsiteX125" fmla="*/ 44551 w 242433"/>
                      <a:gd name="connsiteY125" fmla="*/ 258985 h 306642"/>
                      <a:gd name="connsiteX126" fmla="*/ 37058 w 242433"/>
                      <a:gd name="connsiteY126" fmla="*/ 252582 h 306642"/>
                      <a:gd name="connsiteX127" fmla="*/ 37058 w 242433"/>
                      <a:gd name="connsiteY127" fmla="*/ 247813 h 306642"/>
                      <a:gd name="connsiteX128" fmla="*/ 26431 w 242433"/>
                      <a:gd name="connsiteY128" fmla="*/ 231872 h 306642"/>
                      <a:gd name="connsiteX129" fmla="*/ 27793 w 242433"/>
                      <a:gd name="connsiteY129" fmla="*/ 230782 h 306642"/>
                      <a:gd name="connsiteX130" fmla="*/ 24932 w 242433"/>
                      <a:gd name="connsiteY130" fmla="*/ 225468 h 306642"/>
                      <a:gd name="connsiteX131" fmla="*/ 24932 w 242433"/>
                      <a:gd name="connsiteY131" fmla="*/ 225468 h 306642"/>
                      <a:gd name="connsiteX132" fmla="*/ 24932 w 242433"/>
                      <a:gd name="connsiteY132" fmla="*/ 225468 h 306642"/>
                      <a:gd name="connsiteX133" fmla="*/ 23843 w 242433"/>
                      <a:gd name="connsiteY133" fmla="*/ 224379 h 306642"/>
                      <a:gd name="connsiteX134" fmla="*/ 16349 w 242433"/>
                      <a:gd name="connsiteY134" fmla="*/ 216203 h 306642"/>
                      <a:gd name="connsiteX135" fmla="*/ 18529 w 242433"/>
                      <a:gd name="connsiteY135" fmla="*/ 223425 h 306642"/>
                      <a:gd name="connsiteX136" fmla="*/ 20708 w 242433"/>
                      <a:gd name="connsiteY136" fmla="*/ 224515 h 306642"/>
                      <a:gd name="connsiteX137" fmla="*/ 22888 w 242433"/>
                      <a:gd name="connsiteY137" fmla="*/ 230782 h 306642"/>
                      <a:gd name="connsiteX138" fmla="*/ 12124 w 242433"/>
                      <a:gd name="connsiteY138" fmla="*/ 213615 h 306642"/>
                      <a:gd name="connsiteX139" fmla="*/ 16622 w 242433"/>
                      <a:gd name="connsiteY139" fmla="*/ 232553 h 306642"/>
                      <a:gd name="connsiteX140" fmla="*/ 16212 w 242433"/>
                      <a:gd name="connsiteY140" fmla="*/ 229283 h 306642"/>
                      <a:gd name="connsiteX141" fmla="*/ 17711 w 242433"/>
                      <a:gd name="connsiteY141" fmla="*/ 232689 h 306642"/>
                      <a:gd name="connsiteX142" fmla="*/ 17847 w 242433"/>
                      <a:gd name="connsiteY142" fmla="*/ 228602 h 306642"/>
                      <a:gd name="connsiteX143" fmla="*/ 22072 w 242433"/>
                      <a:gd name="connsiteY143" fmla="*/ 237594 h 306642"/>
                      <a:gd name="connsiteX144" fmla="*/ 22479 w 242433"/>
                      <a:gd name="connsiteY144" fmla="*/ 233915 h 306642"/>
                      <a:gd name="connsiteX145" fmla="*/ 26567 w 242433"/>
                      <a:gd name="connsiteY145" fmla="*/ 240319 h 306642"/>
                      <a:gd name="connsiteX146" fmla="*/ 26567 w 242433"/>
                      <a:gd name="connsiteY146" fmla="*/ 237458 h 306642"/>
                      <a:gd name="connsiteX147" fmla="*/ 30790 w 242433"/>
                      <a:gd name="connsiteY147" fmla="*/ 250810 h 306642"/>
                      <a:gd name="connsiteX148" fmla="*/ 37331 w 242433"/>
                      <a:gd name="connsiteY148" fmla="*/ 256123 h 306642"/>
                      <a:gd name="connsiteX149" fmla="*/ 35967 w 242433"/>
                      <a:gd name="connsiteY149" fmla="*/ 253807 h 306642"/>
                      <a:gd name="connsiteX150" fmla="*/ 40601 w 242433"/>
                      <a:gd name="connsiteY150" fmla="*/ 257486 h 306642"/>
                      <a:gd name="connsiteX151" fmla="*/ 39374 w 242433"/>
                      <a:gd name="connsiteY151" fmla="*/ 262527 h 306642"/>
                      <a:gd name="connsiteX152" fmla="*/ 49865 w 242433"/>
                      <a:gd name="connsiteY152" fmla="*/ 270702 h 306642"/>
                      <a:gd name="connsiteX153" fmla="*/ 40328 w 242433"/>
                      <a:gd name="connsiteY153" fmla="*/ 264026 h 306642"/>
                      <a:gd name="connsiteX154" fmla="*/ 41554 w 242433"/>
                      <a:gd name="connsiteY154" fmla="*/ 266751 h 306642"/>
                      <a:gd name="connsiteX155" fmla="*/ 34333 w 242433"/>
                      <a:gd name="connsiteY155" fmla="*/ 258031 h 306642"/>
                      <a:gd name="connsiteX156" fmla="*/ 33243 w 242433"/>
                      <a:gd name="connsiteY156" fmla="*/ 252854 h 306642"/>
                      <a:gd name="connsiteX157" fmla="*/ 30519 w 242433"/>
                      <a:gd name="connsiteY157" fmla="*/ 253399 h 306642"/>
                      <a:gd name="connsiteX158" fmla="*/ 35424 w 242433"/>
                      <a:gd name="connsiteY158" fmla="*/ 261301 h 306642"/>
                      <a:gd name="connsiteX159" fmla="*/ 21799 w 242433"/>
                      <a:gd name="connsiteY159" fmla="*/ 247540 h 306642"/>
                      <a:gd name="connsiteX160" fmla="*/ 23434 w 242433"/>
                      <a:gd name="connsiteY160" fmla="*/ 244270 h 306642"/>
                      <a:gd name="connsiteX161" fmla="*/ 19209 w 242433"/>
                      <a:gd name="connsiteY161" fmla="*/ 237730 h 306642"/>
                      <a:gd name="connsiteX162" fmla="*/ 17847 w 242433"/>
                      <a:gd name="connsiteY162" fmla="*/ 240046 h 306642"/>
                      <a:gd name="connsiteX163" fmla="*/ 13759 w 242433"/>
                      <a:gd name="connsiteY163" fmla="*/ 227103 h 306642"/>
                      <a:gd name="connsiteX164" fmla="*/ 14578 w 242433"/>
                      <a:gd name="connsiteY164" fmla="*/ 231463 h 306642"/>
                      <a:gd name="connsiteX165" fmla="*/ 11988 w 242433"/>
                      <a:gd name="connsiteY165" fmla="*/ 212253 h 306642"/>
                      <a:gd name="connsiteX166" fmla="*/ 7902 w 242433"/>
                      <a:gd name="connsiteY166" fmla="*/ 210345 h 306642"/>
                      <a:gd name="connsiteX167" fmla="*/ 11308 w 242433"/>
                      <a:gd name="connsiteY167" fmla="*/ 211162 h 306642"/>
                      <a:gd name="connsiteX168" fmla="*/ 8311 w 242433"/>
                      <a:gd name="connsiteY168" fmla="*/ 204078 h 306642"/>
                      <a:gd name="connsiteX169" fmla="*/ 4768 w 242433"/>
                      <a:gd name="connsiteY169" fmla="*/ 201761 h 306642"/>
                      <a:gd name="connsiteX170" fmla="*/ 7083 w 242433"/>
                      <a:gd name="connsiteY170" fmla="*/ 203805 h 306642"/>
                      <a:gd name="connsiteX171" fmla="*/ 6130 w 242433"/>
                      <a:gd name="connsiteY171" fmla="*/ 197947 h 306642"/>
                      <a:gd name="connsiteX172" fmla="*/ 12534 w 242433"/>
                      <a:gd name="connsiteY172" fmla="*/ 206530 h 306642"/>
                      <a:gd name="connsiteX173" fmla="*/ 11988 w 242433"/>
                      <a:gd name="connsiteY173" fmla="*/ 203942 h 306642"/>
                      <a:gd name="connsiteX174" fmla="*/ 13625 w 242433"/>
                      <a:gd name="connsiteY174" fmla="*/ 208437 h 306642"/>
                      <a:gd name="connsiteX175" fmla="*/ 16485 w 242433"/>
                      <a:gd name="connsiteY175" fmla="*/ 205849 h 306642"/>
                      <a:gd name="connsiteX176" fmla="*/ 15940 w 242433"/>
                      <a:gd name="connsiteY176" fmla="*/ 206121 h 306642"/>
                      <a:gd name="connsiteX177" fmla="*/ 17575 w 242433"/>
                      <a:gd name="connsiteY177" fmla="*/ 208983 h 306642"/>
                      <a:gd name="connsiteX178" fmla="*/ 18529 w 242433"/>
                      <a:gd name="connsiteY178" fmla="*/ 204350 h 306642"/>
                      <a:gd name="connsiteX179" fmla="*/ 17302 w 242433"/>
                      <a:gd name="connsiteY179" fmla="*/ 201489 h 306642"/>
                      <a:gd name="connsiteX180" fmla="*/ 8991 w 242433"/>
                      <a:gd name="connsiteY180" fmla="*/ 192360 h 306642"/>
                      <a:gd name="connsiteX181" fmla="*/ 8991 w 242433"/>
                      <a:gd name="connsiteY181" fmla="*/ 182006 h 306642"/>
                      <a:gd name="connsiteX182" fmla="*/ 7220 w 242433"/>
                      <a:gd name="connsiteY182" fmla="*/ 181324 h 306642"/>
                      <a:gd name="connsiteX183" fmla="*/ 9400 w 242433"/>
                      <a:gd name="connsiteY183" fmla="*/ 175875 h 306642"/>
                      <a:gd name="connsiteX184" fmla="*/ 9127 w 242433"/>
                      <a:gd name="connsiteY184" fmla="*/ 177510 h 306642"/>
                      <a:gd name="connsiteX185" fmla="*/ 9673 w 242433"/>
                      <a:gd name="connsiteY185" fmla="*/ 178055 h 306642"/>
                      <a:gd name="connsiteX186" fmla="*/ 9946 w 242433"/>
                      <a:gd name="connsiteY186" fmla="*/ 178055 h 306642"/>
                      <a:gd name="connsiteX187" fmla="*/ 8174 w 242433"/>
                      <a:gd name="connsiteY187" fmla="*/ 171242 h 306642"/>
                      <a:gd name="connsiteX188" fmla="*/ 14305 w 242433"/>
                      <a:gd name="connsiteY188" fmla="*/ 172333 h 306642"/>
                      <a:gd name="connsiteX189" fmla="*/ 12943 w 242433"/>
                      <a:gd name="connsiteY189" fmla="*/ 165248 h 306642"/>
                      <a:gd name="connsiteX190" fmla="*/ 11035 w 242433"/>
                      <a:gd name="connsiteY190" fmla="*/ 163885 h 306642"/>
                      <a:gd name="connsiteX191" fmla="*/ 11035 w 242433"/>
                      <a:gd name="connsiteY191" fmla="*/ 155574 h 306642"/>
                      <a:gd name="connsiteX192" fmla="*/ 11308 w 242433"/>
                      <a:gd name="connsiteY192" fmla="*/ 155574 h 306642"/>
                      <a:gd name="connsiteX193" fmla="*/ 11581 w 242433"/>
                      <a:gd name="connsiteY193" fmla="*/ 146446 h 306642"/>
                      <a:gd name="connsiteX194" fmla="*/ 6947 w 242433"/>
                      <a:gd name="connsiteY194" fmla="*/ 140724 h 306642"/>
                      <a:gd name="connsiteX195" fmla="*/ 4496 w 242433"/>
                      <a:gd name="connsiteY195" fmla="*/ 143039 h 306642"/>
                      <a:gd name="connsiteX196" fmla="*/ 4496 w 242433"/>
                      <a:gd name="connsiteY196" fmla="*/ 141405 h 306642"/>
                      <a:gd name="connsiteX197" fmla="*/ 3270 w 242433"/>
                      <a:gd name="connsiteY197" fmla="*/ 142495 h 306642"/>
                      <a:gd name="connsiteX198" fmla="*/ 6130 w 242433"/>
                      <a:gd name="connsiteY198" fmla="*/ 155983 h 306642"/>
                      <a:gd name="connsiteX199" fmla="*/ 6130 w 242433"/>
                      <a:gd name="connsiteY199" fmla="*/ 151215 h 306642"/>
                      <a:gd name="connsiteX200" fmla="*/ 7356 w 242433"/>
                      <a:gd name="connsiteY200" fmla="*/ 161841 h 306642"/>
                      <a:gd name="connsiteX201" fmla="*/ 5994 w 242433"/>
                      <a:gd name="connsiteY201" fmla="*/ 163340 h 306642"/>
                      <a:gd name="connsiteX202" fmla="*/ 6947 w 242433"/>
                      <a:gd name="connsiteY202" fmla="*/ 167836 h 306642"/>
                      <a:gd name="connsiteX203" fmla="*/ 4223 w 242433"/>
                      <a:gd name="connsiteY203" fmla="*/ 162386 h 306642"/>
                      <a:gd name="connsiteX204" fmla="*/ 4359 w 242433"/>
                      <a:gd name="connsiteY204" fmla="*/ 170152 h 306642"/>
                      <a:gd name="connsiteX205" fmla="*/ 6267 w 242433"/>
                      <a:gd name="connsiteY205" fmla="*/ 171515 h 306642"/>
                      <a:gd name="connsiteX206" fmla="*/ 3677 w 242433"/>
                      <a:gd name="connsiteY206" fmla="*/ 173014 h 306642"/>
                      <a:gd name="connsiteX207" fmla="*/ 1770 w 242433"/>
                      <a:gd name="connsiteY207" fmla="*/ 165792 h 306642"/>
                      <a:gd name="connsiteX208" fmla="*/ 544 w 242433"/>
                      <a:gd name="connsiteY208" fmla="*/ 167973 h 306642"/>
                      <a:gd name="connsiteX209" fmla="*/ 0 w 242433"/>
                      <a:gd name="connsiteY209" fmla="*/ 161705 h 306642"/>
                      <a:gd name="connsiteX210" fmla="*/ 953 w 242433"/>
                      <a:gd name="connsiteY210" fmla="*/ 163204 h 306642"/>
                      <a:gd name="connsiteX211" fmla="*/ 2451 w 242433"/>
                      <a:gd name="connsiteY211" fmla="*/ 150125 h 306642"/>
                      <a:gd name="connsiteX212" fmla="*/ 1362 w 242433"/>
                      <a:gd name="connsiteY212" fmla="*/ 137181 h 306642"/>
                      <a:gd name="connsiteX213" fmla="*/ 3950 w 242433"/>
                      <a:gd name="connsiteY213" fmla="*/ 139633 h 306642"/>
                      <a:gd name="connsiteX214" fmla="*/ 3133 w 242433"/>
                      <a:gd name="connsiteY214" fmla="*/ 131050 h 306642"/>
                      <a:gd name="connsiteX215" fmla="*/ 4905 w 242433"/>
                      <a:gd name="connsiteY215" fmla="*/ 133367 h 306642"/>
                      <a:gd name="connsiteX216" fmla="*/ 7629 w 242433"/>
                      <a:gd name="connsiteY216" fmla="*/ 128053 h 306642"/>
                      <a:gd name="connsiteX217" fmla="*/ 8582 w 242433"/>
                      <a:gd name="connsiteY217" fmla="*/ 100940 h 306642"/>
                      <a:gd name="connsiteX218" fmla="*/ 9400 w 242433"/>
                      <a:gd name="connsiteY218" fmla="*/ 101757 h 306642"/>
                      <a:gd name="connsiteX219" fmla="*/ 17575 w 242433"/>
                      <a:gd name="connsiteY219" fmla="*/ 77505 h 306642"/>
                      <a:gd name="connsiteX220" fmla="*/ 23161 w 242433"/>
                      <a:gd name="connsiteY220" fmla="*/ 71920 h 306642"/>
                      <a:gd name="connsiteX221" fmla="*/ 24660 w 242433"/>
                      <a:gd name="connsiteY221" fmla="*/ 77097 h 306642"/>
                      <a:gd name="connsiteX222" fmla="*/ 17165 w 242433"/>
                      <a:gd name="connsiteY222" fmla="*/ 85952 h 306642"/>
                      <a:gd name="connsiteX223" fmla="*/ 19346 w 242433"/>
                      <a:gd name="connsiteY223" fmla="*/ 84863 h 306642"/>
                      <a:gd name="connsiteX224" fmla="*/ 16349 w 242433"/>
                      <a:gd name="connsiteY224" fmla="*/ 90722 h 306642"/>
                      <a:gd name="connsiteX225" fmla="*/ 18120 w 242433"/>
                      <a:gd name="connsiteY225" fmla="*/ 90312 h 306642"/>
                      <a:gd name="connsiteX226" fmla="*/ 15123 w 242433"/>
                      <a:gd name="connsiteY226" fmla="*/ 93582 h 306642"/>
                      <a:gd name="connsiteX227" fmla="*/ 15259 w 242433"/>
                      <a:gd name="connsiteY227" fmla="*/ 103256 h 306642"/>
                      <a:gd name="connsiteX228" fmla="*/ 13352 w 242433"/>
                      <a:gd name="connsiteY228" fmla="*/ 96171 h 306642"/>
                      <a:gd name="connsiteX229" fmla="*/ 12124 w 242433"/>
                      <a:gd name="connsiteY229" fmla="*/ 94400 h 306642"/>
                      <a:gd name="connsiteX230" fmla="*/ 10353 w 242433"/>
                      <a:gd name="connsiteY230" fmla="*/ 106526 h 306642"/>
                      <a:gd name="connsiteX231" fmla="*/ 10082 w 242433"/>
                      <a:gd name="connsiteY231" fmla="*/ 104073 h 306642"/>
                      <a:gd name="connsiteX232" fmla="*/ 7083 w 242433"/>
                      <a:gd name="connsiteY232" fmla="*/ 111839 h 306642"/>
                      <a:gd name="connsiteX233" fmla="*/ 9127 w 242433"/>
                      <a:gd name="connsiteY233" fmla="*/ 118515 h 306642"/>
                      <a:gd name="connsiteX234" fmla="*/ 13625 w 242433"/>
                      <a:gd name="connsiteY234" fmla="*/ 102983 h 306642"/>
                      <a:gd name="connsiteX235" fmla="*/ 15394 w 242433"/>
                      <a:gd name="connsiteY235" fmla="*/ 111839 h 306642"/>
                      <a:gd name="connsiteX236" fmla="*/ 15123 w 242433"/>
                      <a:gd name="connsiteY236" fmla="*/ 112248 h 306642"/>
                      <a:gd name="connsiteX237" fmla="*/ 20572 w 242433"/>
                      <a:gd name="connsiteY237" fmla="*/ 113611 h 306642"/>
                      <a:gd name="connsiteX238" fmla="*/ 22343 w 242433"/>
                      <a:gd name="connsiteY238" fmla="*/ 101348 h 306642"/>
                      <a:gd name="connsiteX239" fmla="*/ 19073 w 242433"/>
                      <a:gd name="connsiteY239" fmla="*/ 106117 h 306642"/>
                      <a:gd name="connsiteX240" fmla="*/ 19073 w 242433"/>
                      <a:gd name="connsiteY240" fmla="*/ 101348 h 306642"/>
                      <a:gd name="connsiteX241" fmla="*/ 19755 w 242433"/>
                      <a:gd name="connsiteY241" fmla="*/ 102438 h 306642"/>
                      <a:gd name="connsiteX242" fmla="*/ 24114 w 242433"/>
                      <a:gd name="connsiteY242" fmla="*/ 91675 h 306642"/>
                      <a:gd name="connsiteX243" fmla="*/ 24523 w 242433"/>
                      <a:gd name="connsiteY243" fmla="*/ 96171 h 306642"/>
                      <a:gd name="connsiteX244" fmla="*/ 27113 w 242433"/>
                      <a:gd name="connsiteY244" fmla="*/ 92356 h 306642"/>
                      <a:gd name="connsiteX245" fmla="*/ 24932 w 242433"/>
                      <a:gd name="connsiteY245" fmla="*/ 90040 h 306642"/>
                      <a:gd name="connsiteX246" fmla="*/ 34333 w 242433"/>
                      <a:gd name="connsiteY246" fmla="*/ 78595 h 306642"/>
                      <a:gd name="connsiteX247" fmla="*/ 34605 w 242433"/>
                      <a:gd name="connsiteY247" fmla="*/ 77778 h 306642"/>
                      <a:gd name="connsiteX248" fmla="*/ 33925 w 242433"/>
                      <a:gd name="connsiteY248" fmla="*/ 68785 h 306642"/>
                      <a:gd name="connsiteX249" fmla="*/ 38693 w 242433"/>
                      <a:gd name="connsiteY249" fmla="*/ 64562 h 306642"/>
                      <a:gd name="connsiteX250" fmla="*/ 31472 w 242433"/>
                      <a:gd name="connsiteY250" fmla="*/ 63744 h 306642"/>
                      <a:gd name="connsiteX251" fmla="*/ 32698 w 242433"/>
                      <a:gd name="connsiteY251" fmla="*/ 70693 h 306642"/>
                      <a:gd name="connsiteX252" fmla="*/ 30519 w 242433"/>
                      <a:gd name="connsiteY252" fmla="*/ 78732 h 306642"/>
                      <a:gd name="connsiteX253" fmla="*/ 29837 w 242433"/>
                      <a:gd name="connsiteY253" fmla="*/ 76415 h 306642"/>
                      <a:gd name="connsiteX254" fmla="*/ 25885 w 242433"/>
                      <a:gd name="connsiteY254" fmla="*/ 83092 h 306642"/>
                      <a:gd name="connsiteX255" fmla="*/ 27520 w 242433"/>
                      <a:gd name="connsiteY255" fmla="*/ 75053 h 306642"/>
                      <a:gd name="connsiteX256" fmla="*/ 25613 w 242433"/>
                      <a:gd name="connsiteY256" fmla="*/ 77233 h 306642"/>
                      <a:gd name="connsiteX257" fmla="*/ 29973 w 242433"/>
                      <a:gd name="connsiteY257" fmla="*/ 70012 h 306642"/>
                      <a:gd name="connsiteX258" fmla="*/ 30383 w 242433"/>
                      <a:gd name="connsiteY258" fmla="*/ 66742 h 306642"/>
                      <a:gd name="connsiteX259" fmla="*/ 23978 w 242433"/>
                      <a:gd name="connsiteY259" fmla="*/ 73145 h 306642"/>
                      <a:gd name="connsiteX260" fmla="*/ 31745 w 242433"/>
                      <a:gd name="connsiteY260" fmla="*/ 60611 h 306642"/>
                      <a:gd name="connsiteX261" fmla="*/ 31745 w 242433"/>
                      <a:gd name="connsiteY261" fmla="*/ 61020 h 306642"/>
                      <a:gd name="connsiteX262" fmla="*/ 35967 w 242433"/>
                      <a:gd name="connsiteY262" fmla="*/ 50802 h 306642"/>
                      <a:gd name="connsiteX263" fmla="*/ 41281 w 242433"/>
                      <a:gd name="connsiteY263" fmla="*/ 43171 h 306642"/>
                      <a:gd name="connsiteX264" fmla="*/ 41963 w 242433"/>
                      <a:gd name="connsiteY264" fmla="*/ 43853 h 306642"/>
                      <a:gd name="connsiteX265" fmla="*/ 44415 w 242433"/>
                      <a:gd name="connsiteY265" fmla="*/ 40447 h 306642"/>
                      <a:gd name="connsiteX266" fmla="*/ 39102 w 242433"/>
                      <a:gd name="connsiteY266" fmla="*/ 46986 h 306642"/>
                      <a:gd name="connsiteX267" fmla="*/ 40737 w 242433"/>
                      <a:gd name="connsiteY267" fmla="*/ 47667 h 306642"/>
                      <a:gd name="connsiteX268" fmla="*/ 37058 w 242433"/>
                      <a:gd name="connsiteY268" fmla="*/ 56932 h 306642"/>
                      <a:gd name="connsiteX269" fmla="*/ 43052 w 242433"/>
                      <a:gd name="connsiteY269" fmla="*/ 44261 h 306642"/>
                      <a:gd name="connsiteX270" fmla="*/ 46186 w 242433"/>
                      <a:gd name="connsiteY270" fmla="*/ 43171 h 306642"/>
                      <a:gd name="connsiteX271" fmla="*/ 46595 w 242433"/>
                      <a:gd name="connsiteY271" fmla="*/ 41809 h 306642"/>
                      <a:gd name="connsiteX272" fmla="*/ 46595 w 242433"/>
                      <a:gd name="connsiteY272" fmla="*/ 47259 h 306642"/>
                      <a:gd name="connsiteX273" fmla="*/ 45369 w 242433"/>
                      <a:gd name="connsiteY273" fmla="*/ 47259 h 306642"/>
                      <a:gd name="connsiteX274" fmla="*/ 41827 w 242433"/>
                      <a:gd name="connsiteY274" fmla="*/ 54480 h 306642"/>
                      <a:gd name="connsiteX275" fmla="*/ 42509 w 242433"/>
                      <a:gd name="connsiteY275" fmla="*/ 52027 h 306642"/>
                      <a:gd name="connsiteX276" fmla="*/ 37331 w 242433"/>
                      <a:gd name="connsiteY276" fmla="*/ 63336 h 306642"/>
                      <a:gd name="connsiteX277" fmla="*/ 51636 w 242433"/>
                      <a:gd name="connsiteY277" fmla="*/ 45624 h 306642"/>
                      <a:gd name="connsiteX278" fmla="*/ 48775 w 242433"/>
                      <a:gd name="connsiteY278" fmla="*/ 34724 h 306642"/>
                      <a:gd name="connsiteX279" fmla="*/ 61718 w 242433"/>
                      <a:gd name="connsiteY279" fmla="*/ 23280 h 306642"/>
                      <a:gd name="connsiteX280" fmla="*/ 61718 w 242433"/>
                      <a:gd name="connsiteY280" fmla="*/ 24097 h 306642"/>
                      <a:gd name="connsiteX281" fmla="*/ 66486 w 242433"/>
                      <a:gd name="connsiteY281" fmla="*/ 20146 h 306642"/>
                      <a:gd name="connsiteX282" fmla="*/ 67850 w 242433"/>
                      <a:gd name="connsiteY282" fmla="*/ 22053 h 306642"/>
                      <a:gd name="connsiteX283" fmla="*/ 73571 w 242433"/>
                      <a:gd name="connsiteY283" fmla="*/ 16876 h 306642"/>
                      <a:gd name="connsiteX284" fmla="*/ 66352 w 242433"/>
                      <a:gd name="connsiteY284" fmla="*/ 23961 h 306642"/>
                      <a:gd name="connsiteX285" fmla="*/ 67032 w 242433"/>
                      <a:gd name="connsiteY285" fmla="*/ 22599 h 306642"/>
                      <a:gd name="connsiteX286" fmla="*/ 57904 w 242433"/>
                      <a:gd name="connsiteY286" fmla="*/ 29683 h 306642"/>
                      <a:gd name="connsiteX287" fmla="*/ 55042 w 242433"/>
                      <a:gd name="connsiteY287" fmla="*/ 29956 h 306642"/>
                      <a:gd name="connsiteX288" fmla="*/ 52318 w 242433"/>
                      <a:gd name="connsiteY288" fmla="*/ 35133 h 306642"/>
                      <a:gd name="connsiteX289" fmla="*/ 56677 w 242433"/>
                      <a:gd name="connsiteY289" fmla="*/ 34179 h 306642"/>
                      <a:gd name="connsiteX290" fmla="*/ 62264 w 242433"/>
                      <a:gd name="connsiteY290" fmla="*/ 28594 h 306642"/>
                      <a:gd name="connsiteX291" fmla="*/ 56404 w 242433"/>
                      <a:gd name="connsiteY291" fmla="*/ 34724 h 306642"/>
                      <a:gd name="connsiteX292" fmla="*/ 59130 w 242433"/>
                      <a:gd name="connsiteY292" fmla="*/ 40583 h 306642"/>
                      <a:gd name="connsiteX293" fmla="*/ 58857 w 242433"/>
                      <a:gd name="connsiteY293" fmla="*/ 36223 h 306642"/>
                      <a:gd name="connsiteX294" fmla="*/ 67714 w 242433"/>
                      <a:gd name="connsiteY294" fmla="*/ 25051 h 306642"/>
                      <a:gd name="connsiteX295" fmla="*/ 67714 w 242433"/>
                      <a:gd name="connsiteY295" fmla="*/ 25459 h 306642"/>
                      <a:gd name="connsiteX296" fmla="*/ 71937 w 242433"/>
                      <a:gd name="connsiteY296" fmla="*/ 21781 h 306642"/>
                      <a:gd name="connsiteX297" fmla="*/ 70984 w 242433"/>
                      <a:gd name="connsiteY297" fmla="*/ 24642 h 306642"/>
                      <a:gd name="connsiteX298" fmla="*/ 76161 w 242433"/>
                      <a:gd name="connsiteY298" fmla="*/ 18375 h 306642"/>
                      <a:gd name="connsiteX299" fmla="*/ 81066 w 242433"/>
                      <a:gd name="connsiteY299" fmla="*/ 17558 h 306642"/>
                      <a:gd name="connsiteX300" fmla="*/ 80384 w 242433"/>
                      <a:gd name="connsiteY300" fmla="*/ 14287 h 306642"/>
                      <a:gd name="connsiteX301" fmla="*/ 76570 w 242433"/>
                      <a:gd name="connsiteY301" fmla="*/ 17558 h 306642"/>
                      <a:gd name="connsiteX302" fmla="*/ 79158 w 242433"/>
                      <a:gd name="connsiteY302" fmla="*/ 13470 h 306642"/>
                      <a:gd name="connsiteX303" fmla="*/ 79567 w 242433"/>
                      <a:gd name="connsiteY303" fmla="*/ 13470 h 306642"/>
                      <a:gd name="connsiteX304" fmla="*/ 81066 w 242433"/>
                      <a:gd name="connsiteY304" fmla="*/ 10609 h 306642"/>
                      <a:gd name="connsiteX305" fmla="*/ 86788 w 242433"/>
                      <a:gd name="connsiteY305" fmla="*/ 10609 h 306642"/>
                      <a:gd name="connsiteX306" fmla="*/ 84881 w 242433"/>
                      <a:gd name="connsiteY306" fmla="*/ 8838 h 306642"/>
                      <a:gd name="connsiteX307" fmla="*/ 110903 w 242433"/>
                      <a:gd name="connsiteY307" fmla="*/ 2025 h 306642"/>
                      <a:gd name="connsiteX308" fmla="*/ 111857 w 242433"/>
                      <a:gd name="connsiteY308" fmla="*/ 6794 h 306642"/>
                      <a:gd name="connsiteX309" fmla="*/ 100684 w 242433"/>
                      <a:gd name="connsiteY309" fmla="*/ 9792 h 306642"/>
                      <a:gd name="connsiteX310" fmla="*/ 108451 w 242433"/>
                      <a:gd name="connsiteY310" fmla="*/ 5022 h 306642"/>
                      <a:gd name="connsiteX311" fmla="*/ 97414 w 242433"/>
                      <a:gd name="connsiteY311" fmla="*/ 6657 h 306642"/>
                      <a:gd name="connsiteX312" fmla="*/ 82564 w 242433"/>
                      <a:gd name="connsiteY312" fmla="*/ 14696 h 306642"/>
                      <a:gd name="connsiteX313" fmla="*/ 81202 w 242433"/>
                      <a:gd name="connsiteY313" fmla="*/ 18375 h 306642"/>
                      <a:gd name="connsiteX314" fmla="*/ 97142 w 242433"/>
                      <a:gd name="connsiteY314" fmla="*/ 11835 h 306642"/>
                      <a:gd name="connsiteX315" fmla="*/ 95643 w 242433"/>
                      <a:gd name="connsiteY315" fmla="*/ 13061 h 306642"/>
                      <a:gd name="connsiteX316" fmla="*/ 103546 w 242433"/>
                      <a:gd name="connsiteY316" fmla="*/ 9928 h 306642"/>
                      <a:gd name="connsiteX317" fmla="*/ 103137 w 242433"/>
                      <a:gd name="connsiteY317" fmla="*/ 9928 h 306642"/>
                      <a:gd name="connsiteX318" fmla="*/ 109404 w 242433"/>
                      <a:gd name="connsiteY318" fmla="*/ 10200 h 306642"/>
                      <a:gd name="connsiteX319" fmla="*/ 113492 w 242433"/>
                      <a:gd name="connsiteY319" fmla="*/ 8292 h 306642"/>
                      <a:gd name="connsiteX320" fmla="*/ 118806 w 242433"/>
                      <a:gd name="connsiteY320" fmla="*/ 8974 h 306642"/>
                      <a:gd name="connsiteX321" fmla="*/ 118260 w 242433"/>
                      <a:gd name="connsiteY321" fmla="*/ 7066 h 306642"/>
                      <a:gd name="connsiteX322" fmla="*/ 124527 w 242433"/>
                      <a:gd name="connsiteY322" fmla="*/ 6385 h 306642"/>
                      <a:gd name="connsiteX323" fmla="*/ 124527 w 242433"/>
                      <a:gd name="connsiteY323" fmla="*/ 4614 h 306642"/>
                      <a:gd name="connsiteX324" fmla="*/ 117035 w 242433"/>
                      <a:gd name="connsiteY324" fmla="*/ 4886 h 306642"/>
                      <a:gd name="connsiteX325" fmla="*/ 122076 w 242433"/>
                      <a:gd name="connsiteY325" fmla="*/ 2162 h 306642"/>
                      <a:gd name="connsiteX326" fmla="*/ 126162 w 242433"/>
                      <a:gd name="connsiteY326" fmla="*/ 4614 h 306642"/>
                      <a:gd name="connsiteX327" fmla="*/ 129161 w 242433"/>
                      <a:gd name="connsiteY327" fmla="*/ 3388 h 306642"/>
                      <a:gd name="connsiteX328" fmla="*/ 128342 w 242433"/>
                      <a:gd name="connsiteY328" fmla="*/ 3933 h 306642"/>
                      <a:gd name="connsiteX329" fmla="*/ 134065 w 242433"/>
                      <a:gd name="connsiteY329" fmla="*/ 3251 h 306642"/>
                      <a:gd name="connsiteX330" fmla="*/ 124256 w 242433"/>
                      <a:gd name="connsiteY330" fmla="*/ 2706 h 306642"/>
                      <a:gd name="connsiteX331" fmla="*/ 135155 w 242433"/>
                      <a:gd name="connsiteY331" fmla="*/ 118 h 306642"/>
                      <a:gd name="connsiteX332" fmla="*/ 143875 w 242433"/>
                      <a:gd name="connsiteY332" fmla="*/ 1480 h 306642"/>
                      <a:gd name="connsiteX333" fmla="*/ 133929 w 242433"/>
                      <a:gd name="connsiteY333" fmla="*/ 5022 h 306642"/>
                      <a:gd name="connsiteX334" fmla="*/ 135428 w 242433"/>
                      <a:gd name="connsiteY334" fmla="*/ 5022 h 306642"/>
                      <a:gd name="connsiteX335" fmla="*/ 126162 w 242433"/>
                      <a:gd name="connsiteY335" fmla="*/ 6249 h 306642"/>
                      <a:gd name="connsiteX336" fmla="*/ 128752 w 242433"/>
                      <a:gd name="connsiteY336" fmla="*/ 8429 h 306642"/>
                      <a:gd name="connsiteX337" fmla="*/ 136517 w 242433"/>
                      <a:gd name="connsiteY337" fmla="*/ 6522 h 306642"/>
                      <a:gd name="connsiteX338" fmla="*/ 135700 w 242433"/>
                      <a:gd name="connsiteY338" fmla="*/ 9246 h 306642"/>
                      <a:gd name="connsiteX339" fmla="*/ 141558 w 242433"/>
                      <a:gd name="connsiteY339" fmla="*/ 9928 h 306642"/>
                      <a:gd name="connsiteX340" fmla="*/ 141014 w 242433"/>
                      <a:gd name="connsiteY340" fmla="*/ 9928 h 306642"/>
                      <a:gd name="connsiteX341" fmla="*/ 150960 w 242433"/>
                      <a:gd name="connsiteY341" fmla="*/ 12107 h 306642"/>
                      <a:gd name="connsiteX342" fmla="*/ 160769 w 242433"/>
                      <a:gd name="connsiteY342" fmla="*/ 11154 h 306642"/>
                      <a:gd name="connsiteX343" fmla="*/ 171397 w 242433"/>
                      <a:gd name="connsiteY343" fmla="*/ 14015 h 306642"/>
                      <a:gd name="connsiteX344" fmla="*/ 167036 w 242433"/>
                      <a:gd name="connsiteY344" fmla="*/ 11154 h 306642"/>
                      <a:gd name="connsiteX345" fmla="*/ 177120 w 242433"/>
                      <a:gd name="connsiteY345" fmla="*/ 11154 h 306642"/>
                      <a:gd name="connsiteX346" fmla="*/ 176710 w 242433"/>
                      <a:gd name="connsiteY346" fmla="*/ 13470 h 306642"/>
                      <a:gd name="connsiteX347" fmla="*/ 188427 w 242433"/>
                      <a:gd name="connsiteY347" fmla="*/ 20146 h 306642"/>
                      <a:gd name="connsiteX348" fmla="*/ 198373 w 242433"/>
                      <a:gd name="connsiteY348" fmla="*/ 25051 h 306642"/>
                      <a:gd name="connsiteX349" fmla="*/ 207910 w 242433"/>
                      <a:gd name="connsiteY349" fmla="*/ 36087 h 306642"/>
                      <a:gd name="connsiteX350" fmla="*/ 211998 w 242433"/>
                      <a:gd name="connsiteY350" fmla="*/ 37449 h 306642"/>
                      <a:gd name="connsiteX351" fmla="*/ 211181 w 242433"/>
                      <a:gd name="connsiteY351" fmla="*/ 39357 h 306642"/>
                      <a:gd name="connsiteX352" fmla="*/ 221534 w 242433"/>
                      <a:gd name="connsiteY352" fmla="*/ 49983 h 306642"/>
                      <a:gd name="connsiteX353" fmla="*/ 223578 w 242433"/>
                      <a:gd name="connsiteY353" fmla="*/ 56660 h 306642"/>
                      <a:gd name="connsiteX354" fmla="*/ 215949 w 242433"/>
                      <a:gd name="connsiteY354" fmla="*/ 48213 h 306642"/>
                      <a:gd name="connsiteX355" fmla="*/ 217448 w 242433"/>
                      <a:gd name="connsiteY355" fmla="*/ 47123 h 306642"/>
                      <a:gd name="connsiteX356" fmla="*/ 210499 w 242433"/>
                      <a:gd name="connsiteY356" fmla="*/ 39629 h 306642"/>
                      <a:gd name="connsiteX357" fmla="*/ 212543 w 242433"/>
                      <a:gd name="connsiteY357" fmla="*/ 43717 h 306642"/>
                      <a:gd name="connsiteX358" fmla="*/ 205322 w 242433"/>
                      <a:gd name="connsiteY358" fmla="*/ 41945 h 306642"/>
                      <a:gd name="connsiteX359" fmla="*/ 215949 w 242433"/>
                      <a:gd name="connsiteY359" fmla="*/ 50256 h 306642"/>
                      <a:gd name="connsiteX360" fmla="*/ 208591 w 242433"/>
                      <a:gd name="connsiteY360" fmla="*/ 45760 h 306642"/>
                      <a:gd name="connsiteX361" fmla="*/ 210772 w 242433"/>
                      <a:gd name="connsiteY361" fmla="*/ 49711 h 306642"/>
                      <a:gd name="connsiteX362" fmla="*/ 214178 w 242433"/>
                      <a:gd name="connsiteY362" fmla="*/ 50937 h 306642"/>
                      <a:gd name="connsiteX363" fmla="*/ 213769 w 242433"/>
                      <a:gd name="connsiteY363" fmla="*/ 50937 h 306642"/>
                      <a:gd name="connsiteX364" fmla="*/ 225077 w 242433"/>
                      <a:gd name="connsiteY364" fmla="*/ 60066 h 306642"/>
                      <a:gd name="connsiteX365" fmla="*/ 228075 w 242433"/>
                      <a:gd name="connsiteY365" fmla="*/ 55434 h 306642"/>
                      <a:gd name="connsiteX366" fmla="*/ 230663 w 242433"/>
                      <a:gd name="connsiteY366" fmla="*/ 63744 h 306642"/>
                      <a:gd name="connsiteX367" fmla="*/ 221807 w 242433"/>
                      <a:gd name="connsiteY367" fmla="*/ 59249 h 306642"/>
                      <a:gd name="connsiteX368" fmla="*/ 220445 w 242433"/>
                      <a:gd name="connsiteY368" fmla="*/ 63608 h 306642"/>
                      <a:gd name="connsiteX369" fmla="*/ 224806 w 242433"/>
                      <a:gd name="connsiteY369" fmla="*/ 65107 h 306642"/>
                      <a:gd name="connsiteX370" fmla="*/ 224396 w 242433"/>
                      <a:gd name="connsiteY370" fmla="*/ 65925 h 306642"/>
                      <a:gd name="connsiteX371" fmla="*/ 228075 w 242433"/>
                      <a:gd name="connsiteY371" fmla="*/ 70420 h 306642"/>
                      <a:gd name="connsiteX372" fmla="*/ 227257 w 242433"/>
                      <a:gd name="connsiteY372" fmla="*/ 70012 h 306642"/>
                      <a:gd name="connsiteX373" fmla="*/ 230800 w 242433"/>
                      <a:gd name="connsiteY373" fmla="*/ 76143 h 306642"/>
                      <a:gd name="connsiteX374" fmla="*/ 234751 w 242433"/>
                      <a:gd name="connsiteY374" fmla="*/ 78595 h 306642"/>
                      <a:gd name="connsiteX375" fmla="*/ 232025 w 242433"/>
                      <a:gd name="connsiteY375" fmla="*/ 67150 h 306642"/>
                      <a:gd name="connsiteX376" fmla="*/ 228075 w 242433"/>
                      <a:gd name="connsiteY376" fmla="*/ 66061 h 306642"/>
                      <a:gd name="connsiteX377" fmla="*/ 230254 w 242433"/>
                      <a:gd name="connsiteY377" fmla="*/ 69603 h 306642"/>
                      <a:gd name="connsiteX378" fmla="*/ 228346 w 242433"/>
                      <a:gd name="connsiteY378" fmla="*/ 67968 h 306642"/>
                      <a:gd name="connsiteX379" fmla="*/ 226984 w 242433"/>
                      <a:gd name="connsiteY379" fmla="*/ 64153 h 306642"/>
                      <a:gd name="connsiteX380" fmla="*/ 232844 w 242433"/>
                      <a:gd name="connsiteY380" fmla="*/ 66333 h 306642"/>
                      <a:gd name="connsiteX381" fmla="*/ 236250 w 242433"/>
                      <a:gd name="connsiteY381" fmla="*/ 72328 h 306642"/>
                      <a:gd name="connsiteX382" fmla="*/ 238021 w 242433"/>
                      <a:gd name="connsiteY382" fmla="*/ 87179 h 306642"/>
                      <a:gd name="connsiteX383" fmla="*/ 237066 w 242433"/>
                      <a:gd name="connsiteY383" fmla="*/ 84999 h 306642"/>
                      <a:gd name="connsiteX384" fmla="*/ 236113 w 242433"/>
                      <a:gd name="connsiteY384" fmla="*/ 88405 h 306642"/>
                      <a:gd name="connsiteX385" fmla="*/ 238021 w 242433"/>
                      <a:gd name="connsiteY385" fmla="*/ 90585 h 306642"/>
                      <a:gd name="connsiteX386" fmla="*/ 237203 w 242433"/>
                      <a:gd name="connsiteY386" fmla="*/ 90857 h 306642"/>
                      <a:gd name="connsiteX387" fmla="*/ 242380 w 242433"/>
                      <a:gd name="connsiteY387" fmla="*/ 96716 h 306642"/>
                      <a:gd name="connsiteX388" fmla="*/ 238974 w 242433"/>
                      <a:gd name="connsiteY388" fmla="*/ 97261 h 306642"/>
                      <a:gd name="connsiteX389" fmla="*/ 238974 w 242433"/>
                      <a:gd name="connsiteY389" fmla="*/ 105708 h 306642"/>
                      <a:gd name="connsiteX390" fmla="*/ 240609 w 242433"/>
                      <a:gd name="connsiteY390" fmla="*/ 108433 h 306642"/>
                      <a:gd name="connsiteX391" fmla="*/ 240336 w 242433"/>
                      <a:gd name="connsiteY391" fmla="*/ 108024 h 306642"/>
                      <a:gd name="connsiteX392" fmla="*/ 240065 w 242433"/>
                      <a:gd name="connsiteY392" fmla="*/ 111430 h 306642"/>
                      <a:gd name="connsiteX393" fmla="*/ 236794 w 242433"/>
                      <a:gd name="connsiteY393" fmla="*/ 103801 h 306642"/>
                      <a:gd name="connsiteX394" fmla="*/ 235024 w 242433"/>
                      <a:gd name="connsiteY394" fmla="*/ 104073 h 306642"/>
                      <a:gd name="connsiteX395" fmla="*/ 231345 w 242433"/>
                      <a:gd name="connsiteY395" fmla="*/ 98760 h 306642"/>
                      <a:gd name="connsiteX396" fmla="*/ 234206 w 242433"/>
                      <a:gd name="connsiteY396" fmla="*/ 105572 h 306642"/>
                      <a:gd name="connsiteX397" fmla="*/ 231618 w 242433"/>
                      <a:gd name="connsiteY397" fmla="*/ 103937 h 306642"/>
                      <a:gd name="connsiteX398" fmla="*/ 232707 w 242433"/>
                      <a:gd name="connsiteY398" fmla="*/ 103937 h 306642"/>
                      <a:gd name="connsiteX399" fmla="*/ 227393 w 242433"/>
                      <a:gd name="connsiteY399" fmla="*/ 93855 h 306642"/>
                      <a:gd name="connsiteX400" fmla="*/ 227803 w 242433"/>
                      <a:gd name="connsiteY400" fmla="*/ 93582 h 306642"/>
                      <a:gd name="connsiteX401" fmla="*/ 221127 w 242433"/>
                      <a:gd name="connsiteY401" fmla="*/ 83092 h 306642"/>
                      <a:gd name="connsiteX402" fmla="*/ 222489 w 242433"/>
                      <a:gd name="connsiteY402" fmla="*/ 83909 h 306642"/>
                      <a:gd name="connsiteX403" fmla="*/ 212270 w 242433"/>
                      <a:gd name="connsiteY403" fmla="*/ 74372 h 306642"/>
                      <a:gd name="connsiteX404" fmla="*/ 211588 w 242433"/>
                      <a:gd name="connsiteY404" fmla="*/ 74645 h 306642"/>
                      <a:gd name="connsiteX405" fmla="*/ 210226 w 242433"/>
                      <a:gd name="connsiteY405" fmla="*/ 72601 h 306642"/>
                      <a:gd name="connsiteX406" fmla="*/ 210226 w 242433"/>
                      <a:gd name="connsiteY406" fmla="*/ 72601 h 306642"/>
                      <a:gd name="connsiteX407" fmla="*/ 204232 w 242433"/>
                      <a:gd name="connsiteY407" fmla="*/ 68104 h 306642"/>
                      <a:gd name="connsiteX408" fmla="*/ 204913 w 242433"/>
                      <a:gd name="connsiteY408" fmla="*/ 70557 h 306642"/>
                      <a:gd name="connsiteX409" fmla="*/ 209410 w 242433"/>
                      <a:gd name="connsiteY409" fmla="*/ 73418 h 306642"/>
                      <a:gd name="connsiteX410" fmla="*/ 212951 w 242433"/>
                      <a:gd name="connsiteY410" fmla="*/ 79821 h 306642"/>
                      <a:gd name="connsiteX411" fmla="*/ 216766 w 242433"/>
                      <a:gd name="connsiteY411" fmla="*/ 80639 h 306642"/>
                      <a:gd name="connsiteX412" fmla="*/ 217311 w 242433"/>
                      <a:gd name="connsiteY412" fmla="*/ 84863 h 306642"/>
                      <a:gd name="connsiteX413" fmla="*/ 216222 w 242433"/>
                      <a:gd name="connsiteY413" fmla="*/ 82410 h 306642"/>
                      <a:gd name="connsiteX414" fmla="*/ 214587 w 242433"/>
                      <a:gd name="connsiteY414" fmla="*/ 85271 h 306642"/>
                      <a:gd name="connsiteX415" fmla="*/ 223034 w 242433"/>
                      <a:gd name="connsiteY415" fmla="*/ 99305 h 306642"/>
                      <a:gd name="connsiteX416" fmla="*/ 222625 w 242433"/>
                      <a:gd name="connsiteY416" fmla="*/ 96444 h 306642"/>
                      <a:gd name="connsiteX417" fmla="*/ 224806 w 242433"/>
                      <a:gd name="connsiteY417" fmla="*/ 104073 h 306642"/>
                      <a:gd name="connsiteX418" fmla="*/ 222352 w 242433"/>
                      <a:gd name="connsiteY418" fmla="*/ 98896 h 306642"/>
                      <a:gd name="connsiteX419" fmla="*/ 223169 w 242433"/>
                      <a:gd name="connsiteY419" fmla="*/ 104210 h 306642"/>
                      <a:gd name="connsiteX420" fmla="*/ 227803 w 242433"/>
                      <a:gd name="connsiteY420" fmla="*/ 109251 h 306642"/>
                      <a:gd name="connsiteX421" fmla="*/ 227121 w 242433"/>
                      <a:gd name="connsiteY421" fmla="*/ 106526 h 306642"/>
                      <a:gd name="connsiteX422" fmla="*/ 229847 w 242433"/>
                      <a:gd name="connsiteY422" fmla="*/ 117971 h 306642"/>
                      <a:gd name="connsiteX423" fmla="*/ 225895 w 242433"/>
                      <a:gd name="connsiteY423" fmla="*/ 107888 h 306642"/>
                      <a:gd name="connsiteX424" fmla="*/ 222762 w 242433"/>
                      <a:gd name="connsiteY424" fmla="*/ 107888 h 306642"/>
                      <a:gd name="connsiteX425" fmla="*/ 223851 w 242433"/>
                      <a:gd name="connsiteY425" fmla="*/ 111430 h 306642"/>
                      <a:gd name="connsiteX426" fmla="*/ 223851 w 242433"/>
                      <a:gd name="connsiteY426" fmla="*/ 112657 h 306642"/>
                      <a:gd name="connsiteX427" fmla="*/ 216357 w 242433"/>
                      <a:gd name="connsiteY427" fmla="*/ 102029 h 306642"/>
                      <a:gd name="connsiteX428" fmla="*/ 217311 w 242433"/>
                      <a:gd name="connsiteY428" fmla="*/ 102438 h 306642"/>
                      <a:gd name="connsiteX429" fmla="*/ 214178 w 242433"/>
                      <a:gd name="connsiteY429" fmla="*/ 94128 h 306642"/>
                      <a:gd name="connsiteX430" fmla="*/ 215540 w 242433"/>
                      <a:gd name="connsiteY430" fmla="*/ 96852 h 306642"/>
                      <a:gd name="connsiteX431" fmla="*/ 212679 w 242433"/>
                      <a:gd name="connsiteY431" fmla="*/ 94128 h 306642"/>
                      <a:gd name="connsiteX432" fmla="*/ 212134 w 242433"/>
                      <a:gd name="connsiteY432" fmla="*/ 96716 h 306642"/>
                      <a:gd name="connsiteX433" fmla="*/ 209817 w 242433"/>
                      <a:gd name="connsiteY433" fmla="*/ 92084 h 306642"/>
                      <a:gd name="connsiteX434" fmla="*/ 212134 w 242433"/>
                      <a:gd name="connsiteY434" fmla="*/ 91675 h 306642"/>
                      <a:gd name="connsiteX435" fmla="*/ 209954 w 242433"/>
                      <a:gd name="connsiteY435" fmla="*/ 85544 h 306642"/>
                      <a:gd name="connsiteX436" fmla="*/ 205867 w 242433"/>
                      <a:gd name="connsiteY436" fmla="*/ 84863 h 306642"/>
                      <a:gd name="connsiteX437" fmla="*/ 206138 w 242433"/>
                      <a:gd name="connsiteY437" fmla="*/ 85544 h 306642"/>
                      <a:gd name="connsiteX438" fmla="*/ 204232 w 242433"/>
                      <a:gd name="connsiteY438" fmla="*/ 82683 h 306642"/>
                      <a:gd name="connsiteX439" fmla="*/ 206957 w 242433"/>
                      <a:gd name="connsiteY439" fmla="*/ 84454 h 306642"/>
                      <a:gd name="connsiteX440" fmla="*/ 204776 w 242433"/>
                      <a:gd name="connsiteY440" fmla="*/ 81592 h 306642"/>
                      <a:gd name="connsiteX441" fmla="*/ 206138 w 242433"/>
                      <a:gd name="connsiteY441" fmla="*/ 82138 h 306642"/>
                      <a:gd name="connsiteX442" fmla="*/ 203005 w 242433"/>
                      <a:gd name="connsiteY442" fmla="*/ 77369 h 306642"/>
                      <a:gd name="connsiteX443" fmla="*/ 197420 w 242433"/>
                      <a:gd name="connsiteY443" fmla="*/ 77369 h 306642"/>
                      <a:gd name="connsiteX444" fmla="*/ 194694 w 242433"/>
                      <a:gd name="connsiteY444" fmla="*/ 73963 h 306642"/>
                      <a:gd name="connsiteX445" fmla="*/ 195376 w 242433"/>
                      <a:gd name="connsiteY445" fmla="*/ 73963 h 306642"/>
                      <a:gd name="connsiteX446" fmla="*/ 189653 w 242433"/>
                      <a:gd name="connsiteY446" fmla="*/ 68377 h 306642"/>
                      <a:gd name="connsiteX447" fmla="*/ 193877 w 242433"/>
                      <a:gd name="connsiteY447" fmla="*/ 64698 h 306642"/>
                      <a:gd name="connsiteX448" fmla="*/ 186929 w 242433"/>
                      <a:gd name="connsiteY448" fmla="*/ 63472 h 306642"/>
                      <a:gd name="connsiteX449" fmla="*/ 187202 w 242433"/>
                      <a:gd name="connsiteY449" fmla="*/ 63063 h 306642"/>
                      <a:gd name="connsiteX450" fmla="*/ 183386 w 242433"/>
                      <a:gd name="connsiteY450" fmla="*/ 61565 h 306642"/>
                      <a:gd name="connsiteX451" fmla="*/ 185838 w 242433"/>
                      <a:gd name="connsiteY451" fmla="*/ 63881 h 306642"/>
                      <a:gd name="connsiteX452" fmla="*/ 181206 w 242433"/>
                      <a:gd name="connsiteY452" fmla="*/ 60747 h 306642"/>
                      <a:gd name="connsiteX453" fmla="*/ 180797 w 242433"/>
                      <a:gd name="connsiteY453" fmla="*/ 57749 h 306642"/>
                      <a:gd name="connsiteX454" fmla="*/ 171806 w 242433"/>
                      <a:gd name="connsiteY454" fmla="*/ 53118 h 306642"/>
                      <a:gd name="connsiteX455" fmla="*/ 164993 w 242433"/>
                      <a:gd name="connsiteY455" fmla="*/ 47940 h 306642"/>
                      <a:gd name="connsiteX456" fmla="*/ 167309 w 242433"/>
                      <a:gd name="connsiteY456" fmla="*/ 49302 h 306642"/>
                      <a:gd name="connsiteX457" fmla="*/ 167990 w 242433"/>
                      <a:gd name="connsiteY457" fmla="*/ 46850 h 306642"/>
                      <a:gd name="connsiteX458" fmla="*/ 168263 w 242433"/>
                      <a:gd name="connsiteY458" fmla="*/ 47804 h 306642"/>
                      <a:gd name="connsiteX459" fmla="*/ 171260 w 242433"/>
                      <a:gd name="connsiteY459" fmla="*/ 47667 h 306642"/>
                      <a:gd name="connsiteX460" fmla="*/ 168943 w 242433"/>
                      <a:gd name="connsiteY460" fmla="*/ 44534 h 306642"/>
                      <a:gd name="connsiteX461" fmla="*/ 170171 w 242433"/>
                      <a:gd name="connsiteY461" fmla="*/ 44807 h 306642"/>
                      <a:gd name="connsiteX462" fmla="*/ 166356 w 242433"/>
                      <a:gd name="connsiteY462" fmla="*/ 40310 h 306642"/>
                      <a:gd name="connsiteX463" fmla="*/ 166356 w 242433"/>
                      <a:gd name="connsiteY463" fmla="*/ 41401 h 306642"/>
                      <a:gd name="connsiteX464" fmla="*/ 148507 w 242433"/>
                      <a:gd name="connsiteY464" fmla="*/ 34724 h 306642"/>
                      <a:gd name="connsiteX465" fmla="*/ 140469 w 242433"/>
                      <a:gd name="connsiteY465" fmla="*/ 36359 h 306642"/>
                      <a:gd name="connsiteX466" fmla="*/ 130659 w 242433"/>
                      <a:gd name="connsiteY466" fmla="*/ 37722 h 306642"/>
                      <a:gd name="connsiteX467" fmla="*/ 131612 w 242433"/>
                      <a:gd name="connsiteY467" fmla="*/ 32817 h 306642"/>
                      <a:gd name="connsiteX468" fmla="*/ 136926 w 242433"/>
                      <a:gd name="connsiteY468" fmla="*/ 31454 h 306642"/>
                      <a:gd name="connsiteX469" fmla="*/ 138015 w 242433"/>
                      <a:gd name="connsiteY469" fmla="*/ 34043 h 306642"/>
                      <a:gd name="connsiteX470" fmla="*/ 139379 w 242433"/>
                      <a:gd name="connsiteY470" fmla="*/ 30228 h 306642"/>
                      <a:gd name="connsiteX471" fmla="*/ 123983 w 242433"/>
                      <a:gd name="connsiteY471" fmla="*/ 34588 h 306642"/>
                      <a:gd name="connsiteX472" fmla="*/ 123983 w 242433"/>
                      <a:gd name="connsiteY472" fmla="*/ 34043 h 306642"/>
                      <a:gd name="connsiteX473" fmla="*/ 120714 w 242433"/>
                      <a:gd name="connsiteY473" fmla="*/ 35541 h 306642"/>
                      <a:gd name="connsiteX474" fmla="*/ 120168 w 242433"/>
                      <a:gd name="connsiteY474" fmla="*/ 37722 h 306642"/>
                      <a:gd name="connsiteX475" fmla="*/ 120577 w 242433"/>
                      <a:gd name="connsiteY475" fmla="*/ 37449 h 306642"/>
                      <a:gd name="connsiteX476" fmla="*/ 112130 w 242433"/>
                      <a:gd name="connsiteY476" fmla="*/ 39357 h 306642"/>
                      <a:gd name="connsiteX477" fmla="*/ 110766 w 242433"/>
                      <a:gd name="connsiteY477" fmla="*/ 41536 h 306642"/>
                      <a:gd name="connsiteX478" fmla="*/ 105318 w 242433"/>
                      <a:gd name="connsiteY478" fmla="*/ 38266 h 306642"/>
                      <a:gd name="connsiteX479" fmla="*/ 97007 w 242433"/>
                      <a:gd name="connsiteY479" fmla="*/ 46169 h 306642"/>
                      <a:gd name="connsiteX480" fmla="*/ 91284 w 242433"/>
                      <a:gd name="connsiteY480" fmla="*/ 46169 h 306642"/>
                      <a:gd name="connsiteX481" fmla="*/ 84881 w 242433"/>
                      <a:gd name="connsiteY481" fmla="*/ 55843 h 306642"/>
                      <a:gd name="connsiteX482" fmla="*/ 85561 w 242433"/>
                      <a:gd name="connsiteY482" fmla="*/ 53799 h 306642"/>
                      <a:gd name="connsiteX483" fmla="*/ 71937 w 242433"/>
                      <a:gd name="connsiteY483" fmla="*/ 69194 h 306642"/>
                      <a:gd name="connsiteX484" fmla="*/ 58585 w 242433"/>
                      <a:gd name="connsiteY484" fmla="*/ 72464 h 306642"/>
                      <a:gd name="connsiteX485" fmla="*/ 58448 w 242433"/>
                      <a:gd name="connsiteY485" fmla="*/ 75870 h 306642"/>
                      <a:gd name="connsiteX486" fmla="*/ 56950 w 242433"/>
                      <a:gd name="connsiteY486" fmla="*/ 78186 h 306642"/>
                      <a:gd name="connsiteX487" fmla="*/ 61174 w 242433"/>
                      <a:gd name="connsiteY487" fmla="*/ 76551 h 306642"/>
                      <a:gd name="connsiteX488" fmla="*/ 59267 w 242433"/>
                      <a:gd name="connsiteY488" fmla="*/ 89904 h 306642"/>
                      <a:gd name="connsiteX489" fmla="*/ 57768 w 242433"/>
                      <a:gd name="connsiteY489" fmla="*/ 88950 h 306642"/>
                      <a:gd name="connsiteX490" fmla="*/ 60629 w 242433"/>
                      <a:gd name="connsiteY490" fmla="*/ 84999 h 306642"/>
                      <a:gd name="connsiteX491" fmla="*/ 60629 w 242433"/>
                      <a:gd name="connsiteY491" fmla="*/ 81457 h 306642"/>
                      <a:gd name="connsiteX492" fmla="*/ 53135 w 242433"/>
                      <a:gd name="connsiteY492" fmla="*/ 86634 h 306642"/>
                      <a:gd name="connsiteX493" fmla="*/ 52998 w 242433"/>
                      <a:gd name="connsiteY493" fmla="*/ 89631 h 306642"/>
                      <a:gd name="connsiteX494" fmla="*/ 51636 w 242433"/>
                      <a:gd name="connsiteY494" fmla="*/ 89631 h 306642"/>
                      <a:gd name="connsiteX495" fmla="*/ 52182 w 242433"/>
                      <a:gd name="connsiteY495" fmla="*/ 91811 h 306642"/>
                      <a:gd name="connsiteX496" fmla="*/ 49728 w 242433"/>
                      <a:gd name="connsiteY496" fmla="*/ 87587 h 306642"/>
                      <a:gd name="connsiteX497" fmla="*/ 50138 w 242433"/>
                      <a:gd name="connsiteY497" fmla="*/ 77369 h 306642"/>
                      <a:gd name="connsiteX498" fmla="*/ 47413 w 242433"/>
                      <a:gd name="connsiteY498" fmla="*/ 89631 h 306642"/>
                      <a:gd name="connsiteX499" fmla="*/ 46186 w 242433"/>
                      <a:gd name="connsiteY499" fmla="*/ 89904 h 306642"/>
                      <a:gd name="connsiteX500" fmla="*/ 47413 w 242433"/>
                      <a:gd name="connsiteY500" fmla="*/ 94672 h 306642"/>
                      <a:gd name="connsiteX501" fmla="*/ 45506 w 242433"/>
                      <a:gd name="connsiteY501" fmla="*/ 96171 h 306642"/>
                      <a:gd name="connsiteX502" fmla="*/ 47004 w 242433"/>
                      <a:gd name="connsiteY502" fmla="*/ 107070 h 306642"/>
                      <a:gd name="connsiteX503" fmla="*/ 53544 w 242433"/>
                      <a:gd name="connsiteY503" fmla="*/ 91266 h 306642"/>
                      <a:gd name="connsiteX504" fmla="*/ 53544 w 242433"/>
                      <a:gd name="connsiteY504" fmla="*/ 100394 h 306642"/>
                      <a:gd name="connsiteX505" fmla="*/ 51909 w 242433"/>
                      <a:gd name="connsiteY505" fmla="*/ 99577 h 306642"/>
                      <a:gd name="connsiteX506" fmla="*/ 49728 w 242433"/>
                      <a:gd name="connsiteY506" fmla="*/ 109114 h 306642"/>
                      <a:gd name="connsiteX507" fmla="*/ 49592 w 242433"/>
                      <a:gd name="connsiteY507" fmla="*/ 106662 h 306642"/>
                      <a:gd name="connsiteX508" fmla="*/ 46322 w 242433"/>
                      <a:gd name="connsiteY508" fmla="*/ 118515 h 306642"/>
                      <a:gd name="connsiteX509" fmla="*/ 47141 w 242433"/>
                      <a:gd name="connsiteY509" fmla="*/ 115246 h 306642"/>
                      <a:gd name="connsiteX510" fmla="*/ 45369 w 242433"/>
                      <a:gd name="connsiteY510" fmla="*/ 123693 h 306642"/>
                      <a:gd name="connsiteX511" fmla="*/ 47141 w 242433"/>
                      <a:gd name="connsiteY511" fmla="*/ 129824 h 306642"/>
                      <a:gd name="connsiteX512" fmla="*/ 44415 w 242433"/>
                      <a:gd name="connsiteY512" fmla="*/ 131186 h 306642"/>
                      <a:gd name="connsiteX513" fmla="*/ 45096 w 242433"/>
                      <a:gd name="connsiteY513" fmla="*/ 139906 h 306642"/>
                      <a:gd name="connsiteX514" fmla="*/ 42236 w 242433"/>
                      <a:gd name="connsiteY514" fmla="*/ 135410 h 306642"/>
                      <a:gd name="connsiteX515" fmla="*/ 42509 w 242433"/>
                      <a:gd name="connsiteY515" fmla="*/ 150942 h 306642"/>
                      <a:gd name="connsiteX516" fmla="*/ 43734 w 242433"/>
                      <a:gd name="connsiteY516" fmla="*/ 149307 h 306642"/>
                      <a:gd name="connsiteX517" fmla="*/ 43189 w 242433"/>
                      <a:gd name="connsiteY517" fmla="*/ 153122 h 306642"/>
                      <a:gd name="connsiteX518" fmla="*/ 44280 w 242433"/>
                      <a:gd name="connsiteY518" fmla="*/ 154075 h 306642"/>
                      <a:gd name="connsiteX519" fmla="*/ 41963 w 242433"/>
                      <a:gd name="connsiteY519" fmla="*/ 154075 h 306642"/>
                      <a:gd name="connsiteX520" fmla="*/ 42372 w 242433"/>
                      <a:gd name="connsiteY520" fmla="*/ 160888 h 306642"/>
                      <a:gd name="connsiteX521" fmla="*/ 41281 w 242433"/>
                      <a:gd name="connsiteY521" fmla="*/ 150806 h 306642"/>
                      <a:gd name="connsiteX522" fmla="*/ 39510 w 242433"/>
                      <a:gd name="connsiteY522" fmla="*/ 168245 h 306642"/>
                      <a:gd name="connsiteX523" fmla="*/ 37875 w 242433"/>
                      <a:gd name="connsiteY523" fmla="*/ 168654 h 306642"/>
                      <a:gd name="connsiteX524" fmla="*/ 41827 w 242433"/>
                      <a:gd name="connsiteY524" fmla="*/ 170834 h 306642"/>
                      <a:gd name="connsiteX525" fmla="*/ 42916 w 242433"/>
                      <a:gd name="connsiteY525" fmla="*/ 164022 h 306642"/>
                      <a:gd name="connsiteX526" fmla="*/ 43871 w 242433"/>
                      <a:gd name="connsiteY526" fmla="*/ 164839 h 306642"/>
                      <a:gd name="connsiteX527" fmla="*/ 42916 w 242433"/>
                      <a:gd name="connsiteY527" fmla="*/ 167700 h 306642"/>
                      <a:gd name="connsiteX528" fmla="*/ 44824 w 242433"/>
                      <a:gd name="connsiteY528" fmla="*/ 168109 h 306642"/>
                      <a:gd name="connsiteX529" fmla="*/ 42509 w 242433"/>
                      <a:gd name="connsiteY529" fmla="*/ 173968 h 306642"/>
                      <a:gd name="connsiteX530" fmla="*/ 46049 w 242433"/>
                      <a:gd name="connsiteY530" fmla="*/ 170970 h 306642"/>
                      <a:gd name="connsiteX531" fmla="*/ 47141 w 242433"/>
                      <a:gd name="connsiteY531" fmla="*/ 178872 h 306642"/>
                      <a:gd name="connsiteX532" fmla="*/ 45369 w 242433"/>
                      <a:gd name="connsiteY532" fmla="*/ 178327 h 306642"/>
                      <a:gd name="connsiteX533" fmla="*/ 48093 w 242433"/>
                      <a:gd name="connsiteY533" fmla="*/ 181734 h 306642"/>
                      <a:gd name="connsiteX534" fmla="*/ 42372 w 242433"/>
                      <a:gd name="connsiteY534" fmla="*/ 179145 h 306642"/>
                      <a:gd name="connsiteX535" fmla="*/ 40874 w 242433"/>
                      <a:gd name="connsiteY535" fmla="*/ 173014 h 306642"/>
                      <a:gd name="connsiteX536" fmla="*/ 39783 w 242433"/>
                      <a:gd name="connsiteY536" fmla="*/ 176965 h 306642"/>
                      <a:gd name="connsiteX537" fmla="*/ 36649 w 242433"/>
                      <a:gd name="connsiteY537" fmla="*/ 174104 h 306642"/>
                      <a:gd name="connsiteX538" fmla="*/ 40055 w 242433"/>
                      <a:gd name="connsiteY538" fmla="*/ 183096 h 306642"/>
                      <a:gd name="connsiteX539" fmla="*/ 41418 w 242433"/>
                      <a:gd name="connsiteY539" fmla="*/ 182006 h 306642"/>
                      <a:gd name="connsiteX540" fmla="*/ 44415 w 242433"/>
                      <a:gd name="connsiteY540" fmla="*/ 186911 h 306642"/>
                      <a:gd name="connsiteX541" fmla="*/ 43462 w 242433"/>
                      <a:gd name="connsiteY541" fmla="*/ 186366 h 306642"/>
                      <a:gd name="connsiteX542" fmla="*/ 44687 w 242433"/>
                      <a:gd name="connsiteY542" fmla="*/ 190454 h 306642"/>
                      <a:gd name="connsiteX543" fmla="*/ 52045 w 242433"/>
                      <a:gd name="connsiteY543" fmla="*/ 193860 h 306642"/>
                      <a:gd name="connsiteX544" fmla="*/ 50956 w 242433"/>
                      <a:gd name="connsiteY544" fmla="*/ 193723 h 306642"/>
                      <a:gd name="connsiteX545" fmla="*/ 34878 w 242433"/>
                      <a:gd name="connsiteY545" fmla="*/ 190317 h 306642"/>
                      <a:gd name="connsiteX546" fmla="*/ 40874 w 242433"/>
                      <a:gd name="connsiteY546" fmla="*/ 214978 h 306642"/>
                      <a:gd name="connsiteX547" fmla="*/ 35287 w 242433"/>
                      <a:gd name="connsiteY547" fmla="*/ 210754 h 306642"/>
                      <a:gd name="connsiteX548" fmla="*/ 34469 w 242433"/>
                      <a:gd name="connsiteY548" fmla="*/ 206666 h 306642"/>
                      <a:gd name="connsiteX549" fmla="*/ 38557 w 242433"/>
                      <a:gd name="connsiteY549" fmla="*/ 210481 h 306642"/>
                      <a:gd name="connsiteX550" fmla="*/ 31745 w 242433"/>
                      <a:gd name="connsiteY550" fmla="*/ 194268 h 306642"/>
                      <a:gd name="connsiteX551" fmla="*/ 33789 w 242433"/>
                      <a:gd name="connsiteY551" fmla="*/ 207893 h 306642"/>
                      <a:gd name="connsiteX552" fmla="*/ 31881 w 242433"/>
                      <a:gd name="connsiteY552" fmla="*/ 203124 h 306642"/>
                      <a:gd name="connsiteX553" fmla="*/ 35151 w 242433"/>
                      <a:gd name="connsiteY553" fmla="*/ 216613 h 306642"/>
                      <a:gd name="connsiteX554" fmla="*/ 36240 w 242433"/>
                      <a:gd name="connsiteY554" fmla="*/ 217430 h 306642"/>
                      <a:gd name="connsiteX555" fmla="*/ 34742 w 242433"/>
                      <a:gd name="connsiteY555" fmla="*/ 211708 h 306642"/>
                      <a:gd name="connsiteX556" fmla="*/ 40874 w 242433"/>
                      <a:gd name="connsiteY556" fmla="*/ 218111 h 306642"/>
                      <a:gd name="connsiteX557" fmla="*/ 40874 w 242433"/>
                      <a:gd name="connsiteY557" fmla="*/ 217430 h 306642"/>
                      <a:gd name="connsiteX558" fmla="*/ 41827 w 242433"/>
                      <a:gd name="connsiteY558" fmla="*/ 218656 h 306642"/>
                      <a:gd name="connsiteX559" fmla="*/ 42643 w 242433"/>
                      <a:gd name="connsiteY559" fmla="*/ 221517 h 306642"/>
                      <a:gd name="connsiteX560" fmla="*/ 233116 w 242433"/>
                      <a:gd name="connsiteY560" fmla="*/ 185548 h 306642"/>
                      <a:gd name="connsiteX561" fmla="*/ 233660 w 242433"/>
                      <a:gd name="connsiteY561" fmla="*/ 186229 h 306642"/>
                      <a:gd name="connsiteX562" fmla="*/ 233116 w 242433"/>
                      <a:gd name="connsiteY562" fmla="*/ 185548 h 306642"/>
                      <a:gd name="connsiteX563" fmla="*/ 23297 w 242433"/>
                      <a:gd name="connsiteY563" fmla="*/ 140314 h 306642"/>
                      <a:gd name="connsiteX564" fmla="*/ 21253 w 242433"/>
                      <a:gd name="connsiteY564" fmla="*/ 157891 h 306642"/>
                      <a:gd name="connsiteX565" fmla="*/ 28611 w 242433"/>
                      <a:gd name="connsiteY565" fmla="*/ 157481 h 306642"/>
                      <a:gd name="connsiteX566" fmla="*/ 29019 w 242433"/>
                      <a:gd name="connsiteY566" fmla="*/ 158572 h 306642"/>
                      <a:gd name="connsiteX567" fmla="*/ 29564 w 242433"/>
                      <a:gd name="connsiteY567" fmla="*/ 149171 h 306642"/>
                      <a:gd name="connsiteX568" fmla="*/ 23025 w 242433"/>
                      <a:gd name="connsiteY568" fmla="*/ 136500 h 306642"/>
                      <a:gd name="connsiteX569" fmla="*/ 22206 w 242433"/>
                      <a:gd name="connsiteY569" fmla="*/ 140860 h 306642"/>
                      <a:gd name="connsiteX570" fmla="*/ 23297 w 242433"/>
                      <a:gd name="connsiteY570" fmla="*/ 140179 h 306642"/>
                      <a:gd name="connsiteX571" fmla="*/ 30926 w 242433"/>
                      <a:gd name="connsiteY571" fmla="*/ 136908 h 306642"/>
                      <a:gd name="connsiteX572" fmla="*/ 29973 w 242433"/>
                      <a:gd name="connsiteY572" fmla="*/ 133775 h 306642"/>
                      <a:gd name="connsiteX573" fmla="*/ 29973 w 242433"/>
                      <a:gd name="connsiteY573" fmla="*/ 137181 h 306642"/>
                      <a:gd name="connsiteX574" fmla="*/ 30926 w 242433"/>
                      <a:gd name="connsiteY574" fmla="*/ 136908 h 306642"/>
                      <a:gd name="connsiteX575" fmla="*/ 29155 w 242433"/>
                      <a:gd name="connsiteY575" fmla="*/ 133911 h 306642"/>
                      <a:gd name="connsiteX576" fmla="*/ 28884 w 242433"/>
                      <a:gd name="connsiteY576" fmla="*/ 134729 h 306642"/>
                      <a:gd name="connsiteX577" fmla="*/ 29155 w 242433"/>
                      <a:gd name="connsiteY577" fmla="*/ 133911 h 306642"/>
                      <a:gd name="connsiteX578" fmla="*/ 31063 w 242433"/>
                      <a:gd name="connsiteY578" fmla="*/ 197266 h 306642"/>
                      <a:gd name="connsiteX579" fmla="*/ 31063 w 242433"/>
                      <a:gd name="connsiteY579" fmla="*/ 196993 h 306642"/>
                      <a:gd name="connsiteX580" fmla="*/ 31472 w 242433"/>
                      <a:gd name="connsiteY580" fmla="*/ 199309 h 306642"/>
                      <a:gd name="connsiteX581" fmla="*/ 31199 w 242433"/>
                      <a:gd name="connsiteY581" fmla="*/ 197266 h 306642"/>
                      <a:gd name="connsiteX582" fmla="*/ 31881 w 242433"/>
                      <a:gd name="connsiteY582" fmla="*/ 190317 h 306642"/>
                      <a:gd name="connsiteX583" fmla="*/ 30246 w 242433"/>
                      <a:gd name="connsiteY583" fmla="*/ 189908 h 306642"/>
                      <a:gd name="connsiteX584" fmla="*/ 30519 w 242433"/>
                      <a:gd name="connsiteY584" fmla="*/ 192088 h 306642"/>
                      <a:gd name="connsiteX585" fmla="*/ 31881 w 242433"/>
                      <a:gd name="connsiteY585" fmla="*/ 190317 h 306642"/>
                      <a:gd name="connsiteX586" fmla="*/ 34061 w 242433"/>
                      <a:gd name="connsiteY586" fmla="*/ 168926 h 306642"/>
                      <a:gd name="connsiteX587" fmla="*/ 29701 w 242433"/>
                      <a:gd name="connsiteY587" fmla="*/ 163204 h 306642"/>
                      <a:gd name="connsiteX588" fmla="*/ 28884 w 242433"/>
                      <a:gd name="connsiteY588" fmla="*/ 164975 h 306642"/>
                      <a:gd name="connsiteX589" fmla="*/ 28884 w 242433"/>
                      <a:gd name="connsiteY589" fmla="*/ 168790 h 306642"/>
                      <a:gd name="connsiteX590" fmla="*/ 29837 w 242433"/>
                      <a:gd name="connsiteY590" fmla="*/ 169471 h 306642"/>
                      <a:gd name="connsiteX591" fmla="*/ 31881 w 242433"/>
                      <a:gd name="connsiteY591" fmla="*/ 167700 h 306642"/>
                      <a:gd name="connsiteX592" fmla="*/ 33789 w 242433"/>
                      <a:gd name="connsiteY592" fmla="*/ 174104 h 306642"/>
                      <a:gd name="connsiteX593" fmla="*/ 34196 w 242433"/>
                      <a:gd name="connsiteY593" fmla="*/ 169063 h 306642"/>
                      <a:gd name="connsiteX594" fmla="*/ 202732 w 242433"/>
                      <a:gd name="connsiteY594" fmla="*/ 58295 h 306642"/>
                      <a:gd name="connsiteX595" fmla="*/ 202461 w 242433"/>
                      <a:gd name="connsiteY595" fmla="*/ 59793 h 306642"/>
                      <a:gd name="connsiteX596" fmla="*/ 200008 w 242433"/>
                      <a:gd name="connsiteY596" fmla="*/ 58567 h 306642"/>
                      <a:gd name="connsiteX597" fmla="*/ 192106 w 242433"/>
                      <a:gd name="connsiteY597" fmla="*/ 49166 h 306642"/>
                      <a:gd name="connsiteX598" fmla="*/ 191288 w 242433"/>
                      <a:gd name="connsiteY598" fmla="*/ 43989 h 306642"/>
                      <a:gd name="connsiteX599" fmla="*/ 192923 w 242433"/>
                      <a:gd name="connsiteY599" fmla="*/ 46033 h 306642"/>
                      <a:gd name="connsiteX600" fmla="*/ 202732 w 242433"/>
                      <a:gd name="connsiteY600" fmla="*/ 58159 h 306642"/>
                      <a:gd name="connsiteX601" fmla="*/ 161451 w 242433"/>
                      <a:gd name="connsiteY601" fmla="*/ 24642 h 306642"/>
                      <a:gd name="connsiteX602" fmla="*/ 162268 w 242433"/>
                      <a:gd name="connsiteY602" fmla="*/ 24370 h 306642"/>
                      <a:gd name="connsiteX603" fmla="*/ 147554 w 242433"/>
                      <a:gd name="connsiteY603" fmla="*/ 24505 h 306642"/>
                      <a:gd name="connsiteX604" fmla="*/ 137199 w 242433"/>
                      <a:gd name="connsiteY604" fmla="*/ 24234 h 306642"/>
                      <a:gd name="connsiteX605" fmla="*/ 144964 w 242433"/>
                      <a:gd name="connsiteY605" fmla="*/ 28457 h 306642"/>
                      <a:gd name="connsiteX606" fmla="*/ 142785 w 242433"/>
                      <a:gd name="connsiteY606" fmla="*/ 29819 h 306642"/>
                      <a:gd name="connsiteX607" fmla="*/ 141694 w 242433"/>
                      <a:gd name="connsiteY607" fmla="*/ 28321 h 306642"/>
                      <a:gd name="connsiteX608" fmla="*/ 138152 w 242433"/>
                      <a:gd name="connsiteY608" fmla="*/ 29683 h 306642"/>
                      <a:gd name="connsiteX609" fmla="*/ 143329 w 242433"/>
                      <a:gd name="connsiteY609" fmla="*/ 32000 h 306642"/>
                      <a:gd name="connsiteX610" fmla="*/ 151369 w 242433"/>
                      <a:gd name="connsiteY610" fmla="*/ 29956 h 306642"/>
                      <a:gd name="connsiteX611" fmla="*/ 147008 w 242433"/>
                      <a:gd name="connsiteY611" fmla="*/ 27912 h 306642"/>
                      <a:gd name="connsiteX612" fmla="*/ 156954 w 242433"/>
                      <a:gd name="connsiteY612" fmla="*/ 30092 h 306642"/>
                      <a:gd name="connsiteX613" fmla="*/ 152322 w 242433"/>
                      <a:gd name="connsiteY613" fmla="*/ 28321 h 306642"/>
                      <a:gd name="connsiteX614" fmla="*/ 154366 w 242433"/>
                      <a:gd name="connsiteY614" fmla="*/ 26005 h 306642"/>
                      <a:gd name="connsiteX615" fmla="*/ 166492 w 242433"/>
                      <a:gd name="connsiteY615" fmla="*/ 30909 h 306642"/>
                      <a:gd name="connsiteX616" fmla="*/ 166083 w 242433"/>
                      <a:gd name="connsiteY616" fmla="*/ 33089 h 306642"/>
                      <a:gd name="connsiteX617" fmla="*/ 171942 w 242433"/>
                      <a:gd name="connsiteY617" fmla="*/ 34316 h 306642"/>
                      <a:gd name="connsiteX618" fmla="*/ 168127 w 242433"/>
                      <a:gd name="connsiteY618" fmla="*/ 35406 h 306642"/>
                      <a:gd name="connsiteX619" fmla="*/ 170307 w 242433"/>
                      <a:gd name="connsiteY619" fmla="*/ 38812 h 306642"/>
                      <a:gd name="connsiteX620" fmla="*/ 176165 w 242433"/>
                      <a:gd name="connsiteY620" fmla="*/ 41536 h 306642"/>
                      <a:gd name="connsiteX621" fmla="*/ 176438 w 242433"/>
                      <a:gd name="connsiteY621" fmla="*/ 44261 h 306642"/>
                      <a:gd name="connsiteX622" fmla="*/ 182568 w 242433"/>
                      <a:gd name="connsiteY622" fmla="*/ 42763 h 306642"/>
                      <a:gd name="connsiteX623" fmla="*/ 174939 w 242433"/>
                      <a:gd name="connsiteY623" fmla="*/ 40447 h 306642"/>
                      <a:gd name="connsiteX624" fmla="*/ 182432 w 242433"/>
                      <a:gd name="connsiteY624" fmla="*/ 40855 h 306642"/>
                      <a:gd name="connsiteX625" fmla="*/ 180253 w 242433"/>
                      <a:gd name="connsiteY625" fmla="*/ 38947 h 306642"/>
                      <a:gd name="connsiteX626" fmla="*/ 183932 w 242433"/>
                      <a:gd name="connsiteY626" fmla="*/ 39629 h 306642"/>
                      <a:gd name="connsiteX627" fmla="*/ 185838 w 242433"/>
                      <a:gd name="connsiteY627" fmla="*/ 39629 h 306642"/>
                      <a:gd name="connsiteX628" fmla="*/ 179844 w 242433"/>
                      <a:gd name="connsiteY628" fmla="*/ 34316 h 306642"/>
                      <a:gd name="connsiteX629" fmla="*/ 180797 w 242433"/>
                      <a:gd name="connsiteY629" fmla="*/ 33771 h 306642"/>
                      <a:gd name="connsiteX630" fmla="*/ 176574 w 242433"/>
                      <a:gd name="connsiteY630" fmla="*/ 31727 h 306642"/>
                      <a:gd name="connsiteX631" fmla="*/ 169489 w 242433"/>
                      <a:gd name="connsiteY631" fmla="*/ 28457 h 306642"/>
                      <a:gd name="connsiteX632" fmla="*/ 171124 w 242433"/>
                      <a:gd name="connsiteY632" fmla="*/ 28184 h 306642"/>
                      <a:gd name="connsiteX633" fmla="*/ 161451 w 242433"/>
                      <a:gd name="connsiteY633" fmla="*/ 24642 h 306642"/>
                      <a:gd name="connsiteX634" fmla="*/ 41418 w 242433"/>
                      <a:gd name="connsiteY634" fmla="*/ 77505 h 306642"/>
                      <a:gd name="connsiteX635" fmla="*/ 56268 w 242433"/>
                      <a:gd name="connsiteY635" fmla="*/ 66197 h 306642"/>
                      <a:gd name="connsiteX636" fmla="*/ 55997 w 242433"/>
                      <a:gd name="connsiteY636" fmla="*/ 67150 h 306642"/>
                      <a:gd name="connsiteX637" fmla="*/ 67577 w 242433"/>
                      <a:gd name="connsiteY637" fmla="*/ 52437 h 306642"/>
                      <a:gd name="connsiteX638" fmla="*/ 66215 w 242433"/>
                      <a:gd name="connsiteY638" fmla="*/ 60747 h 306642"/>
                      <a:gd name="connsiteX639" fmla="*/ 67850 w 242433"/>
                      <a:gd name="connsiteY639" fmla="*/ 57205 h 306642"/>
                      <a:gd name="connsiteX640" fmla="*/ 72346 w 242433"/>
                      <a:gd name="connsiteY640" fmla="*/ 54208 h 306642"/>
                      <a:gd name="connsiteX641" fmla="*/ 72346 w 242433"/>
                      <a:gd name="connsiteY641" fmla="*/ 57478 h 306642"/>
                      <a:gd name="connsiteX642" fmla="*/ 68394 w 242433"/>
                      <a:gd name="connsiteY642" fmla="*/ 61292 h 306642"/>
                      <a:gd name="connsiteX643" fmla="*/ 60901 w 242433"/>
                      <a:gd name="connsiteY643" fmla="*/ 66606 h 306642"/>
                      <a:gd name="connsiteX644" fmla="*/ 66486 w 242433"/>
                      <a:gd name="connsiteY644" fmla="*/ 65516 h 306642"/>
                      <a:gd name="connsiteX645" fmla="*/ 70438 w 242433"/>
                      <a:gd name="connsiteY645" fmla="*/ 60884 h 306642"/>
                      <a:gd name="connsiteX646" fmla="*/ 71256 w 242433"/>
                      <a:gd name="connsiteY646" fmla="*/ 65244 h 306642"/>
                      <a:gd name="connsiteX647" fmla="*/ 73844 w 242433"/>
                      <a:gd name="connsiteY647" fmla="*/ 61292 h 306642"/>
                      <a:gd name="connsiteX648" fmla="*/ 74390 w 242433"/>
                      <a:gd name="connsiteY648" fmla="*/ 65788 h 306642"/>
                      <a:gd name="connsiteX649" fmla="*/ 77932 w 242433"/>
                      <a:gd name="connsiteY649" fmla="*/ 59793 h 306642"/>
                      <a:gd name="connsiteX650" fmla="*/ 78341 w 242433"/>
                      <a:gd name="connsiteY650" fmla="*/ 60066 h 306642"/>
                      <a:gd name="connsiteX651" fmla="*/ 81475 w 242433"/>
                      <a:gd name="connsiteY651" fmla="*/ 55025 h 306642"/>
                      <a:gd name="connsiteX652" fmla="*/ 78885 w 242433"/>
                      <a:gd name="connsiteY652" fmla="*/ 55570 h 306642"/>
                      <a:gd name="connsiteX653" fmla="*/ 77250 w 242433"/>
                      <a:gd name="connsiteY653" fmla="*/ 59793 h 306642"/>
                      <a:gd name="connsiteX654" fmla="*/ 76705 w 242433"/>
                      <a:gd name="connsiteY654" fmla="*/ 57341 h 306642"/>
                      <a:gd name="connsiteX655" fmla="*/ 71800 w 242433"/>
                      <a:gd name="connsiteY655" fmla="*/ 59793 h 306642"/>
                      <a:gd name="connsiteX656" fmla="*/ 74662 w 242433"/>
                      <a:gd name="connsiteY656" fmla="*/ 57614 h 306642"/>
                      <a:gd name="connsiteX657" fmla="*/ 74390 w 242433"/>
                      <a:gd name="connsiteY657" fmla="*/ 53526 h 306642"/>
                      <a:gd name="connsiteX658" fmla="*/ 79158 w 242433"/>
                      <a:gd name="connsiteY658" fmla="*/ 48894 h 306642"/>
                      <a:gd name="connsiteX659" fmla="*/ 80111 w 242433"/>
                      <a:gd name="connsiteY659" fmla="*/ 45215 h 306642"/>
                      <a:gd name="connsiteX660" fmla="*/ 93464 w 242433"/>
                      <a:gd name="connsiteY660" fmla="*/ 38266 h 306642"/>
                      <a:gd name="connsiteX661" fmla="*/ 95507 w 242433"/>
                      <a:gd name="connsiteY661" fmla="*/ 35950 h 306642"/>
                      <a:gd name="connsiteX662" fmla="*/ 91693 w 242433"/>
                      <a:gd name="connsiteY662" fmla="*/ 36495 h 306642"/>
                      <a:gd name="connsiteX663" fmla="*/ 95507 w 242433"/>
                      <a:gd name="connsiteY663" fmla="*/ 34043 h 306642"/>
                      <a:gd name="connsiteX664" fmla="*/ 95507 w 242433"/>
                      <a:gd name="connsiteY664" fmla="*/ 34860 h 306642"/>
                      <a:gd name="connsiteX665" fmla="*/ 99049 w 242433"/>
                      <a:gd name="connsiteY665" fmla="*/ 32135 h 306642"/>
                      <a:gd name="connsiteX666" fmla="*/ 96598 w 242433"/>
                      <a:gd name="connsiteY666" fmla="*/ 36223 h 306642"/>
                      <a:gd name="connsiteX667" fmla="*/ 100821 w 242433"/>
                      <a:gd name="connsiteY667" fmla="*/ 34997 h 306642"/>
                      <a:gd name="connsiteX668" fmla="*/ 100413 w 242433"/>
                      <a:gd name="connsiteY668" fmla="*/ 35814 h 306642"/>
                      <a:gd name="connsiteX669" fmla="*/ 104090 w 242433"/>
                      <a:gd name="connsiteY669" fmla="*/ 31318 h 306642"/>
                      <a:gd name="connsiteX670" fmla="*/ 98913 w 242433"/>
                      <a:gd name="connsiteY670" fmla="*/ 28865 h 306642"/>
                      <a:gd name="connsiteX671" fmla="*/ 111039 w 242433"/>
                      <a:gd name="connsiteY671" fmla="*/ 23552 h 306642"/>
                      <a:gd name="connsiteX672" fmla="*/ 109813 w 242433"/>
                      <a:gd name="connsiteY672" fmla="*/ 26005 h 306642"/>
                      <a:gd name="connsiteX673" fmla="*/ 114582 w 242433"/>
                      <a:gd name="connsiteY673" fmla="*/ 26277 h 306642"/>
                      <a:gd name="connsiteX674" fmla="*/ 122756 w 242433"/>
                      <a:gd name="connsiteY674" fmla="*/ 21645 h 306642"/>
                      <a:gd name="connsiteX675" fmla="*/ 121530 w 242433"/>
                      <a:gd name="connsiteY675" fmla="*/ 23143 h 306642"/>
                      <a:gd name="connsiteX676" fmla="*/ 127797 w 242433"/>
                      <a:gd name="connsiteY676" fmla="*/ 23824 h 306642"/>
                      <a:gd name="connsiteX677" fmla="*/ 131068 w 242433"/>
                      <a:gd name="connsiteY677" fmla="*/ 22599 h 306642"/>
                      <a:gd name="connsiteX678" fmla="*/ 133111 w 242433"/>
                      <a:gd name="connsiteY678" fmla="*/ 20010 h 306642"/>
                      <a:gd name="connsiteX679" fmla="*/ 133111 w 242433"/>
                      <a:gd name="connsiteY679" fmla="*/ 19737 h 306642"/>
                      <a:gd name="connsiteX680" fmla="*/ 118124 w 242433"/>
                      <a:gd name="connsiteY680" fmla="*/ 20555 h 306642"/>
                      <a:gd name="connsiteX681" fmla="*/ 118806 w 242433"/>
                      <a:gd name="connsiteY681" fmla="*/ 19601 h 306642"/>
                      <a:gd name="connsiteX682" fmla="*/ 110632 w 242433"/>
                      <a:gd name="connsiteY682" fmla="*/ 21781 h 306642"/>
                      <a:gd name="connsiteX683" fmla="*/ 104499 w 242433"/>
                      <a:gd name="connsiteY683" fmla="*/ 23007 h 306642"/>
                      <a:gd name="connsiteX684" fmla="*/ 102865 w 242433"/>
                      <a:gd name="connsiteY684" fmla="*/ 21372 h 306642"/>
                      <a:gd name="connsiteX685" fmla="*/ 99322 w 242433"/>
                      <a:gd name="connsiteY685" fmla="*/ 24097 h 306642"/>
                      <a:gd name="connsiteX686" fmla="*/ 99868 w 242433"/>
                      <a:gd name="connsiteY686" fmla="*/ 23007 h 306642"/>
                      <a:gd name="connsiteX687" fmla="*/ 93601 w 242433"/>
                      <a:gd name="connsiteY687" fmla="*/ 26277 h 306642"/>
                      <a:gd name="connsiteX688" fmla="*/ 93601 w 242433"/>
                      <a:gd name="connsiteY688" fmla="*/ 25868 h 306642"/>
                      <a:gd name="connsiteX689" fmla="*/ 88423 w 242433"/>
                      <a:gd name="connsiteY689" fmla="*/ 33089 h 306642"/>
                      <a:gd name="connsiteX690" fmla="*/ 88423 w 242433"/>
                      <a:gd name="connsiteY690" fmla="*/ 34860 h 306642"/>
                      <a:gd name="connsiteX691" fmla="*/ 86379 w 242433"/>
                      <a:gd name="connsiteY691" fmla="*/ 36495 h 306642"/>
                      <a:gd name="connsiteX692" fmla="*/ 86379 w 242433"/>
                      <a:gd name="connsiteY692" fmla="*/ 36495 h 306642"/>
                      <a:gd name="connsiteX693" fmla="*/ 86379 w 242433"/>
                      <a:gd name="connsiteY693" fmla="*/ 36495 h 306642"/>
                      <a:gd name="connsiteX694" fmla="*/ 81338 w 242433"/>
                      <a:gd name="connsiteY694" fmla="*/ 37585 h 306642"/>
                      <a:gd name="connsiteX695" fmla="*/ 86652 w 242433"/>
                      <a:gd name="connsiteY695" fmla="*/ 34043 h 306642"/>
                      <a:gd name="connsiteX696" fmla="*/ 82019 w 242433"/>
                      <a:gd name="connsiteY696" fmla="*/ 32681 h 306642"/>
                      <a:gd name="connsiteX697" fmla="*/ 81611 w 242433"/>
                      <a:gd name="connsiteY697" fmla="*/ 31454 h 306642"/>
                      <a:gd name="connsiteX698" fmla="*/ 80384 w 242433"/>
                      <a:gd name="connsiteY698" fmla="*/ 34452 h 306642"/>
                      <a:gd name="connsiteX699" fmla="*/ 70574 w 242433"/>
                      <a:gd name="connsiteY699" fmla="*/ 40719 h 306642"/>
                      <a:gd name="connsiteX700" fmla="*/ 60901 w 242433"/>
                      <a:gd name="connsiteY700" fmla="*/ 50937 h 306642"/>
                      <a:gd name="connsiteX701" fmla="*/ 60629 w 242433"/>
                      <a:gd name="connsiteY701" fmla="*/ 47804 h 306642"/>
                      <a:gd name="connsiteX702" fmla="*/ 55451 w 242433"/>
                      <a:gd name="connsiteY702" fmla="*/ 56524 h 306642"/>
                      <a:gd name="connsiteX703" fmla="*/ 57086 w 242433"/>
                      <a:gd name="connsiteY703" fmla="*/ 52437 h 306642"/>
                      <a:gd name="connsiteX704" fmla="*/ 50683 w 242433"/>
                      <a:gd name="connsiteY704" fmla="*/ 62655 h 306642"/>
                      <a:gd name="connsiteX705" fmla="*/ 45506 w 242433"/>
                      <a:gd name="connsiteY705" fmla="*/ 73145 h 306642"/>
                      <a:gd name="connsiteX706" fmla="*/ 43871 w 242433"/>
                      <a:gd name="connsiteY706" fmla="*/ 72601 h 306642"/>
                      <a:gd name="connsiteX707" fmla="*/ 41827 w 242433"/>
                      <a:gd name="connsiteY707" fmla="*/ 77505 h 306642"/>
                      <a:gd name="connsiteX708" fmla="*/ 36104 w 242433"/>
                      <a:gd name="connsiteY708" fmla="*/ 93446 h 306642"/>
                      <a:gd name="connsiteX709" fmla="*/ 34878 w 242433"/>
                      <a:gd name="connsiteY709" fmla="*/ 98215 h 306642"/>
                      <a:gd name="connsiteX710" fmla="*/ 35151 w 242433"/>
                      <a:gd name="connsiteY710" fmla="*/ 97806 h 306642"/>
                      <a:gd name="connsiteX711" fmla="*/ 34742 w 242433"/>
                      <a:gd name="connsiteY711" fmla="*/ 102711 h 306642"/>
                      <a:gd name="connsiteX712" fmla="*/ 38148 w 242433"/>
                      <a:gd name="connsiteY712" fmla="*/ 103120 h 306642"/>
                      <a:gd name="connsiteX713" fmla="*/ 36513 w 242433"/>
                      <a:gd name="connsiteY713" fmla="*/ 101894 h 306642"/>
                      <a:gd name="connsiteX714" fmla="*/ 34878 w 242433"/>
                      <a:gd name="connsiteY714" fmla="*/ 108842 h 306642"/>
                      <a:gd name="connsiteX715" fmla="*/ 37739 w 242433"/>
                      <a:gd name="connsiteY715" fmla="*/ 104210 h 306642"/>
                      <a:gd name="connsiteX716" fmla="*/ 37468 w 242433"/>
                      <a:gd name="connsiteY716" fmla="*/ 110749 h 306642"/>
                      <a:gd name="connsiteX717" fmla="*/ 32834 w 242433"/>
                      <a:gd name="connsiteY717" fmla="*/ 113338 h 306642"/>
                      <a:gd name="connsiteX718" fmla="*/ 31745 w 242433"/>
                      <a:gd name="connsiteY718" fmla="*/ 120968 h 306642"/>
                      <a:gd name="connsiteX719" fmla="*/ 35014 w 242433"/>
                      <a:gd name="connsiteY719" fmla="*/ 119060 h 306642"/>
                      <a:gd name="connsiteX720" fmla="*/ 33789 w 242433"/>
                      <a:gd name="connsiteY720" fmla="*/ 124919 h 306642"/>
                      <a:gd name="connsiteX721" fmla="*/ 33243 w 242433"/>
                      <a:gd name="connsiteY721" fmla="*/ 122194 h 306642"/>
                      <a:gd name="connsiteX722" fmla="*/ 30519 w 242433"/>
                      <a:gd name="connsiteY722" fmla="*/ 126145 h 306642"/>
                      <a:gd name="connsiteX723" fmla="*/ 30246 w 242433"/>
                      <a:gd name="connsiteY723" fmla="*/ 128597 h 306642"/>
                      <a:gd name="connsiteX724" fmla="*/ 30926 w 242433"/>
                      <a:gd name="connsiteY724" fmla="*/ 128053 h 306642"/>
                      <a:gd name="connsiteX725" fmla="*/ 31745 w 242433"/>
                      <a:gd name="connsiteY725" fmla="*/ 130913 h 306642"/>
                      <a:gd name="connsiteX726" fmla="*/ 33652 w 242433"/>
                      <a:gd name="connsiteY726" fmla="*/ 129551 h 306642"/>
                      <a:gd name="connsiteX727" fmla="*/ 32970 w 242433"/>
                      <a:gd name="connsiteY727" fmla="*/ 132957 h 306642"/>
                      <a:gd name="connsiteX728" fmla="*/ 35151 w 242433"/>
                      <a:gd name="connsiteY728" fmla="*/ 130641 h 306642"/>
                      <a:gd name="connsiteX729" fmla="*/ 35151 w 242433"/>
                      <a:gd name="connsiteY729" fmla="*/ 134456 h 306642"/>
                      <a:gd name="connsiteX730" fmla="*/ 37195 w 242433"/>
                      <a:gd name="connsiteY730" fmla="*/ 122058 h 306642"/>
                      <a:gd name="connsiteX731" fmla="*/ 35424 w 242433"/>
                      <a:gd name="connsiteY731" fmla="*/ 123693 h 306642"/>
                      <a:gd name="connsiteX732" fmla="*/ 40055 w 242433"/>
                      <a:gd name="connsiteY732" fmla="*/ 114836 h 306642"/>
                      <a:gd name="connsiteX733" fmla="*/ 40055 w 242433"/>
                      <a:gd name="connsiteY733" fmla="*/ 104891 h 306642"/>
                      <a:gd name="connsiteX734" fmla="*/ 43325 w 242433"/>
                      <a:gd name="connsiteY734" fmla="*/ 99577 h 306642"/>
                      <a:gd name="connsiteX735" fmla="*/ 42509 w 242433"/>
                      <a:gd name="connsiteY735" fmla="*/ 91130 h 306642"/>
                      <a:gd name="connsiteX736" fmla="*/ 39783 w 242433"/>
                      <a:gd name="connsiteY736" fmla="*/ 96852 h 306642"/>
                      <a:gd name="connsiteX737" fmla="*/ 40737 w 242433"/>
                      <a:gd name="connsiteY737" fmla="*/ 93037 h 306642"/>
                      <a:gd name="connsiteX738" fmla="*/ 38557 w 242433"/>
                      <a:gd name="connsiteY738" fmla="*/ 94945 h 306642"/>
                      <a:gd name="connsiteX739" fmla="*/ 36104 w 242433"/>
                      <a:gd name="connsiteY739" fmla="*/ 93310 h 306642"/>
                      <a:gd name="connsiteX740" fmla="*/ 10626 w 242433"/>
                      <a:gd name="connsiteY740" fmla="*/ 183232 h 306642"/>
                      <a:gd name="connsiteX741" fmla="*/ 10626 w 242433"/>
                      <a:gd name="connsiteY741" fmla="*/ 183232 h 306642"/>
                      <a:gd name="connsiteX742" fmla="*/ 10626 w 242433"/>
                      <a:gd name="connsiteY742" fmla="*/ 183232 h 306642"/>
                      <a:gd name="connsiteX743" fmla="*/ 10626 w 242433"/>
                      <a:gd name="connsiteY743" fmla="*/ 183232 h 306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Lst>
                    <a:rect l="l" t="t" r="r" b="b"/>
                    <a:pathLst>
                      <a:path w="242433" h="306642">
                        <a:moveTo>
                          <a:pt x="43325" y="222471"/>
                        </a:moveTo>
                        <a:lnTo>
                          <a:pt x="44144" y="223288"/>
                        </a:lnTo>
                        <a:lnTo>
                          <a:pt x="43598" y="222879"/>
                        </a:lnTo>
                        <a:lnTo>
                          <a:pt x="44415" y="225741"/>
                        </a:lnTo>
                        <a:cubicBezTo>
                          <a:pt x="44415" y="225741"/>
                          <a:pt x="44824" y="226285"/>
                          <a:pt x="45096" y="226695"/>
                        </a:cubicBezTo>
                        <a:cubicBezTo>
                          <a:pt x="45096" y="226558"/>
                          <a:pt x="44824" y="226422"/>
                          <a:pt x="44551" y="226422"/>
                        </a:cubicBezTo>
                        <a:lnTo>
                          <a:pt x="44824" y="227376"/>
                        </a:lnTo>
                        <a:cubicBezTo>
                          <a:pt x="47004" y="228874"/>
                          <a:pt x="50819" y="233234"/>
                          <a:pt x="52454" y="234188"/>
                        </a:cubicBezTo>
                        <a:cubicBezTo>
                          <a:pt x="54089" y="235686"/>
                          <a:pt x="55724" y="237730"/>
                          <a:pt x="56404" y="239229"/>
                        </a:cubicBezTo>
                        <a:cubicBezTo>
                          <a:pt x="55724" y="237867"/>
                          <a:pt x="54362" y="236368"/>
                          <a:pt x="53953" y="237321"/>
                        </a:cubicBezTo>
                        <a:cubicBezTo>
                          <a:pt x="54633" y="240456"/>
                          <a:pt x="53680" y="243044"/>
                          <a:pt x="58448" y="246314"/>
                        </a:cubicBezTo>
                        <a:lnTo>
                          <a:pt x="56541" y="243725"/>
                        </a:lnTo>
                        <a:lnTo>
                          <a:pt x="63217" y="247540"/>
                        </a:lnTo>
                        <a:cubicBezTo>
                          <a:pt x="63626" y="250401"/>
                          <a:pt x="59947" y="245769"/>
                          <a:pt x="58448" y="245633"/>
                        </a:cubicBezTo>
                        <a:cubicBezTo>
                          <a:pt x="62673" y="249175"/>
                          <a:pt x="62673" y="255170"/>
                          <a:pt x="66486" y="255306"/>
                        </a:cubicBezTo>
                        <a:cubicBezTo>
                          <a:pt x="65533" y="256669"/>
                          <a:pt x="63762" y="259121"/>
                          <a:pt x="66486" y="261710"/>
                        </a:cubicBezTo>
                        <a:cubicBezTo>
                          <a:pt x="65942" y="258576"/>
                          <a:pt x="68940" y="262391"/>
                          <a:pt x="68803" y="259529"/>
                        </a:cubicBezTo>
                        <a:cubicBezTo>
                          <a:pt x="70438" y="259666"/>
                          <a:pt x="71256" y="262800"/>
                          <a:pt x="72346" y="261983"/>
                        </a:cubicBezTo>
                        <a:lnTo>
                          <a:pt x="71664" y="262255"/>
                        </a:lnTo>
                        <a:cubicBezTo>
                          <a:pt x="74253" y="268659"/>
                          <a:pt x="78749" y="266614"/>
                          <a:pt x="81611" y="267024"/>
                        </a:cubicBezTo>
                        <a:cubicBezTo>
                          <a:pt x="87605" y="270974"/>
                          <a:pt x="90058" y="273290"/>
                          <a:pt x="95099" y="276015"/>
                        </a:cubicBezTo>
                        <a:cubicBezTo>
                          <a:pt x="94827" y="277106"/>
                          <a:pt x="94827" y="280512"/>
                          <a:pt x="97142" y="281466"/>
                        </a:cubicBezTo>
                        <a:cubicBezTo>
                          <a:pt x="98778" y="280648"/>
                          <a:pt x="103954" y="282283"/>
                          <a:pt x="105181" y="280375"/>
                        </a:cubicBezTo>
                        <a:cubicBezTo>
                          <a:pt x="101502" y="278331"/>
                          <a:pt x="101502" y="280512"/>
                          <a:pt x="98913" y="279966"/>
                        </a:cubicBezTo>
                        <a:cubicBezTo>
                          <a:pt x="97824" y="277242"/>
                          <a:pt x="99595" y="278060"/>
                          <a:pt x="97551" y="275743"/>
                        </a:cubicBezTo>
                        <a:cubicBezTo>
                          <a:pt x="98369" y="276560"/>
                          <a:pt x="100821" y="277378"/>
                          <a:pt x="103137" y="278468"/>
                        </a:cubicBezTo>
                        <a:cubicBezTo>
                          <a:pt x="105590" y="279285"/>
                          <a:pt x="108042" y="279966"/>
                          <a:pt x="108860" y="281329"/>
                        </a:cubicBezTo>
                        <a:lnTo>
                          <a:pt x="107906" y="281329"/>
                        </a:lnTo>
                        <a:cubicBezTo>
                          <a:pt x="111175" y="283645"/>
                          <a:pt x="110903" y="288686"/>
                          <a:pt x="118397" y="287051"/>
                        </a:cubicBezTo>
                        <a:lnTo>
                          <a:pt x="121803" y="286507"/>
                        </a:lnTo>
                        <a:cubicBezTo>
                          <a:pt x="121803" y="286507"/>
                          <a:pt x="121530" y="286915"/>
                          <a:pt x="121530" y="287051"/>
                        </a:cubicBezTo>
                        <a:cubicBezTo>
                          <a:pt x="126708" y="287732"/>
                          <a:pt x="125209" y="289776"/>
                          <a:pt x="131203" y="288413"/>
                        </a:cubicBezTo>
                        <a:cubicBezTo>
                          <a:pt x="130796" y="288413"/>
                          <a:pt x="131068" y="288686"/>
                          <a:pt x="130523" y="288823"/>
                        </a:cubicBezTo>
                        <a:cubicBezTo>
                          <a:pt x="133929" y="290185"/>
                          <a:pt x="137335" y="287460"/>
                          <a:pt x="139787" y="286915"/>
                        </a:cubicBezTo>
                        <a:cubicBezTo>
                          <a:pt x="141422" y="288413"/>
                          <a:pt x="139516" y="288550"/>
                          <a:pt x="138697" y="289776"/>
                        </a:cubicBezTo>
                        <a:cubicBezTo>
                          <a:pt x="144964" y="290185"/>
                          <a:pt x="150823" y="285689"/>
                          <a:pt x="153684" y="282964"/>
                        </a:cubicBezTo>
                        <a:lnTo>
                          <a:pt x="157499" y="282691"/>
                        </a:lnTo>
                        <a:cubicBezTo>
                          <a:pt x="155592" y="284054"/>
                          <a:pt x="153411" y="286507"/>
                          <a:pt x="154366" y="287188"/>
                        </a:cubicBezTo>
                        <a:cubicBezTo>
                          <a:pt x="156274" y="286234"/>
                          <a:pt x="155728" y="285553"/>
                          <a:pt x="158725" y="285007"/>
                        </a:cubicBezTo>
                        <a:cubicBezTo>
                          <a:pt x="158589" y="286098"/>
                          <a:pt x="157636" y="287460"/>
                          <a:pt x="156546" y="289095"/>
                        </a:cubicBezTo>
                        <a:cubicBezTo>
                          <a:pt x="163222" y="288686"/>
                          <a:pt x="156683" y="285144"/>
                          <a:pt x="162131" y="286779"/>
                        </a:cubicBezTo>
                        <a:cubicBezTo>
                          <a:pt x="164039" y="286234"/>
                          <a:pt x="164584" y="284190"/>
                          <a:pt x="164312" y="282964"/>
                        </a:cubicBezTo>
                        <a:lnTo>
                          <a:pt x="168263" y="282964"/>
                        </a:lnTo>
                        <a:cubicBezTo>
                          <a:pt x="167854" y="281193"/>
                          <a:pt x="172077" y="279558"/>
                          <a:pt x="174257" y="277787"/>
                        </a:cubicBezTo>
                        <a:cubicBezTo>
                          <a:pt x="174257" y="276969"/>
                          <a:pt x="171533" y="277650"/>
                          <a:pt x="170851" y="278468"/>
                        </a:cubicBezTo>
                        <a:cubicBezTo>
                          <a:pt x="170578" y="277378"/>
                          <a:pt x="172759" y="275334"/>
                          <a:pt x="174394" y="274381"/>
                        </a:cubicBezTo>
                        <a:cubicBezTo>
                          <a:pt x="175483" y="275607"/>
                          <a:pt x="178209" y="273836"/>
                          <a:pt x="180526" y="272337"/>
                        </a:cubicBezTo>
                        <a:cubicBezTo>
                          <a:pt x="182704" y="270565"/>
                          <a:pt x="184612" y="269067"/>
                          <a:pt x="184885" y="271383"/>
                        </a:cubicBezTo>
                        <a:cubicBezTo>
                          <a:pt x="191697" y="265524"/>
                          <a:pt x="199599" y="255851"/>
                          <a:pt x="202325" y="250538"/>
                        </a:cubicBezTo>
                        <a:cubicBezTo>
                          <a:pt x="204369" y="249720"/>
                          <a:pt x="206547" y="246450"/>
                          <a:pt x="206411" y="249311"/>
                        </a:cubicBezTo>
                        <a:cubicBezTo>
                          <a:pt x="210635" y="243453"/>
                          <a:pt x="209954" y="238684"/>
                          <a:pt x="214042" y="232962"/>
                        </a:cubicBezTo>
                        <a:cubicBezTo>
                          <a:pt x="214722" y="232689"/>
                          <a:pt x="212407" y="235686"/>
                          <a:pt x="213496" y="236096"/>
                        </a:cubicBezTo>
                        <a:cubicBezTo>
                          <a:pt x="214722" y="231599"/>
                          <a:pt x="218946" y="229420"/>
                          <a:pt x="221127" y="222471"/>
                        </a:cubicBezTo>
                        <a:cubicBezTo>
                          <a:pt x="220718" y="223561"/>
                          <a:pt x="221127" y="224242"/>
                          <a:pt x="221399" y="224515"/>
                        </a:cubicBezTo>
                        <a:cubicBezTo>
                          <a:pt x="220854" y="224515"/>
                          <a:pt x="221670" y="221381"/>
                          <a:pt x="221943" y="219473"/>
                        </a:cubicBezTo>
                        <a:cubicBezTo>
                          <a:pt x="222625" y="218656"/>
                          <a:pt x="221807" y="220972"/>
                          <a:pt x="222352" y="220563"/>
                        </a:cubicBezTo>
                        <a:cubicBezTo>
                          <a:pt x="229165" y="208029"/>
                          <a:pt x="227803" y="196448"/>
                          <a:pt x="230254" y="183232"/>
                        </a:cubicBezTo>
                        <a:cubicBezTo>
                          <a:pt x="229437" y="187047"/>
                          <a:pt x="231345" y="188954"/>
                          <a:pt x="232162" y="189091"/>
                        </a:cubicBezTo>
                        <a:lnTo>
                          <a:pt x="232980" y="185276"/>
                        </a:lnTo>
                        <a:cubicBezTo>
                          <a:pt x="232298" y="183641"/>
                          <a:pt x="232571" y="180780"/>
                          <a:pt x="232025" y="178191"/>
                        </a:cubicBezTo>
                        <a:cubicBezTo>
                          <a:pt x="232434" y="177918"/>
                          <a:pt x="233116" y="176829"/>
                          <a:pt x="233387" y="178191"/>
                        </a:cubicBezTo>
                        <a:cubicBezTo>
                          <a:pt x="236659" y="170698"/>
                          <a:pt x="230527" y="165929"/>
                          <a:pt x="232025" y="156800"/>
                        </a:cubicBezTo>
                        <a:lnTo>
                          <a:pt x="235977" y="168245"/>
                        </a:lnTo>
                        <a:lnTo>
                          <a:pt x="237612" y="165520"/>
                        </a:lnTo>
                        <a:lnTo>
                          <a:pt x="239383" y="170834"/>
                        </a:lnTo>
                        <a:cubicBezTo>
                          <a:pt x="240745" y="167836"/>
                          <a:pt x="238021" y="164975"/>
                          <a:pt x="239656" y="164703"/>
                        </a:cubicBezTo>
                        <a:cubicBezTo>
                          <a:pt x="240065" y="165384"/>
                          <a:pt x="239929" y="166882"/>
                          <a:pt x="240745" y="167019"/>
                        </a:cubicBezTo>
                        <a:cubicBezTo>
                          <a:pt x="241564" y="164022"/>
                          <a:pt x="240336" y="163749"/>
                          <a:pt x="240065" y="161569"/>
                        </a:cubicBezTo>
                        <a:cubicBezTo>
                          <a:pt x="243471" y="167564"/>
                          <a:pt x="242244" y="179281"/>
                          <a:pt x="242107" y="185684"/>
                        </a:cubicBezTo>
                        <a:cubicBezTo>
                          <a:pt x="242107" y="186775"/>
                          <a:pt x="241564" y="184731"/>
                          <a:pt x="241154" y="184459"/>
                        </a:cubicBezTo>
                        <a:cubicBezTo>
                          <a:pt x="240882" y="187047"/>
                          <a:pt x="239383" y="188273"/>
                          <a:pt x="239383" y="191679"/>
                        </a:cubicBezTo>
                        <a:cubicBezTo>
                          <a:pt x="240336" y="193995"/>
                          <a:pt x="240745" y="190317"/>
                          <a:pt x="241154" y="188818"/>
                        </a:cubicBezTo>
                        <a:cubicBezTo>
                          <a:pt x="242380" y="189227"/>
                          <a:pt x="242107" y="190044"/>
                          <a:pt x="241971" y="191816"/>
                        </a:cubicBezTo>
                        <a:cubicBezTo>
                          <a:pt x="240336" y="191816"/>
                          <a:pt x="239383" y="201353"/>
                          <a:pt x="236659" y="202988"/>
                        </a:cubicBezTo>
                        <a:cubicBezTo>
                          <a:pt x="234478" y="212253"/>
                          <a:pt x="241291" y="202715"/>
                          <a:pt x="237885" y="211571"/>
                        </a:cubicBezTo>
                        <a:lnTo>
                          <a:pt x="235159" y="213615"/>
                        </a:lnTo>
                        <a:cubicBezTo>
                          <a:pt x="234751" y="219201"/>
                          <a:pt x="233387" y="226422"/>
                          <a:pt x="230118" y="231872"/>
                        </a:cubicBezTo>
                        <a:lnTo>
                          <a:pt x="230663" y="230645"/>
                        </a:lnTo>
                        <a:cubicBezTo>
                          <a:pt x="230254" y="229556"/>
                          <a:pt x="229165" y="230645"/>
                          <a:pt x="228619" y="231055"/>
                        </a:cubicBezTo>
                        <a:cubicBezTo>
                          <a:pt x="226031" y="235005"/>
                          <a:pt x="225759" y="239638"/>
                          <a:pt x="222762" y="241137"/>
                        </a:cubicBezTo>
                        <a:cubicBezTo>
                          <a:pt x="221943" y="246859"/>
                          <a:pt x="217857" y="255170"/>
                          <a:pt x="214722" y="260756"/>
                        </a:cubicBezTo>
                        <a:cubicBezTo>
                          <a:pt x="211861" y="260620"/>
                          <a:pt x="217993" y="252990"/>
                          <a:pt x="218128" y="249857"/>
                        </a:cubicBezTo>
                        <a:lnTo>
                          <a:pt x="214858" y="254488"/>
                        </a:lnTo>
                        <a:cubicBezTo>
                          <a:pt x="216902" y="251628"/>
                          <a:pt x="216902" y="249993"/>
                          <a:pt x="216902" y="247540"/>
                        </a:cubicBezTo>
                        <a:cubicBezTo>
                          <a:pt x="213632" y="251219"/>
                          <a:pt x="214722" y="253807"/>
                          <a:pt x="212270" y="257895"/>
                        </a:cubicBezTo>
                        <a:cubicBezTo>
                          <a:pt x="211998" y="257213"/>
                          <a:pt x="211181" y="257350"/>
                          <a:pt x="209817" y="258985"/>
                        </a:cubicBezTo>
                        <a:lnTo>
                          <a:pt x="210635" y="260483"/>
                        </a:lnTo>
                        <a:cubicBezTo>
                          <a:pt x="210635" y="260483"/>
                          <a:pt x="210226" y="260483"/>
                          <a:pt x="209681" y="261029"/>
                        </a:cubicBezTo>
                        <a:cubicBezTo>
                          <a:pt x="208046" y="263345"/>
                          <a:pt x="206684" y="265797"/>
                          <a:pt x="204913" y="267977"/>
                        </a:cubicBezTo>
                        <a:cubicBezTo>
                          <a:pt x="206684" y="267296"/>
                          <a:pt x="207775" y="268113"/>
                          <a:pt x="209273" y="266478"/>
                        </a:cubicBezTo>
                        <a:cubicBezTo>
                          <a:pt x="208046" y="266478"/>
                          <a:pt x="209137" y="264843"/>
                          <a:pt x="210499" y="263208"/>
                        </a:cubicBezTo>
                        <a:cubicBezTo>
                          <a:pt x="210090" y="265389"/>
                          <a:pt x="212543" y="262118"/>
                          <a:pt x="213223" y="262800"/>
                        </a:cubicBezTo>
                        <a:cubicBezTo>
                          <a:pt x="210499" y="266070"/>
                          <a:pt x="207093" y="270021"/>
                          <a:pt x="204913" y="272746"/>
                        </a:cubicBezTo>
                        <a:lnTo>
                          <a:pt x="203141" y="272337"/>
                        </a:lnTo>
                        <a:cubicBezTo>
                          <a:pt x="199871" y="275062"/>
                          <a:pt x="197147" y="278604"/>
                          <a:pt x="194421" y="279966"/>
                        </a:cubicBezTo>
                        <a:lnTo>
                          <a:pt x="194694" y="278741"/>
                        </a:lnTo>
                        <a:cubicBezTo>
                          <a:pt x="190471" y="281601"/>
                          <a:pt x="186929" y="285416"/>
                          <a:pt x="182161" y="286370"/>
                        </a:cubicBezTo>
                        <a:cubicBezTo>
                          <a:pt x="179298" y="290458"/>
                          <a:pt x="174666" y="294136"/>
                          <a:pt x="171806" y="297406"/>
                        </a:cubicBezTo>
                        <a:cubicBezTo>
                          <a:pt x="170715" y="300403"/>
                          <a:pt x="157908" y="300131"/>
                          <a:pt x="153277" y="303674"/>
                        </a:cubicBezTo>
                        <a:cubicBezTo>
                          <a:pt x="152867" y="303401"/>
                          <a:pt x="156683" y="301630"/>
                          <a:pt x="158181" y="300268"/>
                        </a:cubicBezTo>
                        <a:cubicBezTo>
                          <a:pt x="154775" y="301085"/>
                          <a:pt x="152458" y="303674"/>
                          <a:pt x="150960" y="302038"/>
                        </a:cubicBezTo>
                        <a:cubicBezTo>
                          <a:pt x="158861" y="301221"/>
                          <a:pt x="150141" y="300540"/>
                          <a:pt x="153548" y="299177"/>
                        </a:cubicBezTo>
                        <a:cubicBezTo>
                          <a:pt x="150005" y="299995"/>
                          <a:pt x="146328" y="301085"/>
                          <a:pt x="144557" y="302038"/>
                        </a:cubicBezTo>
                        <a:cubicBezTo>
                          <a:pt x="150414" y="300949"/>
                          <a:pt x="142785" y="305309"/>
                          <a:pt x="148779" y="303265"/>
                        </a:cubicBezTo>
                        <a:cubicBezTo>
                          <a:pt x="144420" y="306262"/>
                          <a:pt x="137608" y="306944"/>
                          <a:pt x="131885" y="306534"/>
                        </a:cubicBezTo>
                        <a:cubicBezTo>
                          <a:pt x="131885" y="305581"/>
                          <a:pt x="131203" y="305172"/>
                          <a:pt x="129161" y="304627"/>
                        </a:cubicBezTo>
                        <a:lnTo>
                          <a:pt x="127389" y="305853"/>
                        </a:lnTo>
                        <a:cubicBezTo>
                          <a:pt x="124800" y="305444"/>
                          <a:pt x="132567" y="304627"/>
                          <a:pt x="127389" y="303809"/>
                        </a:cubicBezTo>
                        <a:cubicBezTo>
                          <a:pt x="121530" y="306126"/>
                          <a:pt x="111312" y="300403"/>
                          <a:pt x="107906" y="303809"/>
                        </a:cubicBezTo>
                        <a:cubicBezTo>
                          <a:pt x="104227" y="301357"/>
                          <a:pt x="116216" y="303809"/>
                          <a:pt x="110359" y="300540"/>
                        </a:cubicBezTo>
                        <a:cubicBezTo>
                          <a:pt x="114172" y="299858"/>
                          <a:pt x="118806" y="302447"/>
                          <a:pt x="120304" y="300540"/>
                        </a:cubicBezTo>
                        <a:cubicBezTo>
                          <a:pt x="116762" y="300540"/>
                          <a:pt x="119350" y="298632"/>
                          <a:pt x="117171" y="298087"/>
                        </a:cubicBezTo>
                        <a:lnTo>
                          <a:pt x="113083" y="298632"/>
                        </a:lnTo>
                        <a:lnTo>
                          <a:pt x="113901" y="298905"/>
                        </a:lnTo>
                        <a:cubicBezTo>
                          <a:pt x="106953" y="299858"/>
                          <a:pt x="97142" y="295499"/>
                          <a:pt x="89649" y="292092"/>
                        </a:cubicBezTo>
                        <a:cubicBezTo>
                          <a:pt x="85970" y="291684"/>
                          <a:pt x="82700" y="291139"/>
                          <a:pt x="79431" y="290185"/>
                        </a:cubicBezTo>
                        <a:cubicBezTo>
                          <a:pt x="76161" y="289367"/>
                          <a:pt x="72755" y="288142"/>
                          <a:pt x="69349" y="285280"/>
                        </a:cubicBezTo>
                        <a:cubicBezTo>
                          <a:pt x="72073" y="285826"/>
                          <a:pt x="64444" y="279966"/>
                          <a:pt x="70029" y="281466"/>
                        </a:cubicBezTo>
                        <a:cubicBezTo>
                          <a:pt x="67577" y="278195"/>
                          <a:pt x="63762" y="276833"/>
                          <a:pt x="63217" y="277378"/>
                        </a:cubicBezTo>
                        <a:cubicBezTo>
                          <a:pt x="65533" y="279966"/>
                          <a:pt x="63898" y="278468"/>
                          <a:pt x="65942" y="280648"/>
                        </a:cubicBezTo>
                        <a:cubicBezTo>
                          <a:pt x="63626" y="280375"/>
                          <a:pt x="60356" y="277106"/>
                          <a:pt x="59403" y="275198"/>
                        </a:cubicBezTo>
                        <a:cubicBezTo>
                          <a:pt x="59947" y="275879"/>
                          <a:pt x="59947" y="275471"/>
                          <a:pt x="60220" y="275334"/>
                        </a:cubicBezTo>
                        <a:cubicBezTo>
                          <a:pt x="57768" y="271928"/>
                          <a:pt x="58039" y="274789"/>
                          <a:pt x="55451" y="273018"/>
                        </a:cubicBezTo>
                        <a:cubicBezTo>
                          <a:pt x="55724" y="271383"/>
                          <a:pt x="51227" y="267841"/>
                          <a:pt x="50001" y="265252"/>
                        </a:cubicBezTo>
                        <a:lnTo>
                          <a:pt x="45778" y="263617"/>
                        </a:lnTo>
                        <a:cubicBezTo>
                          <a:pt x="48230" y="264435"/>
                          <a:pt x="43734" y="260347"/>
                          <a:pt x="44551" y="258985"/>
                        </a:cubicBezTo>
                        <a:cubicBezTo>
                          <a:pt x="42099" y="257350"/>
                          <a:pt x="39237" y="256396"/>
                          <a:pt x="37058" y="252582"/>
                        </a:cubicBezTo>
                        <a:cubicBezTo>
                          <a:pt x="38693" y="253671"/>
                          <a:pt x="35831" y="248630"/>
                          <a:pt x="37058" y="247813"/>
                        </a:cubicBezTo>
                        <a:cubicBezTo>
                          <a:pt x="34469" y="240864"/>
                          <a:pt x="27384" y="239229"/>
                          <a:pt x="26431" y="231872"/>
                        </a:cubicBezTo>
                        <a:cubicBezTo>
                          <a:pt x="26840" y="231872"/>
                          <a:pt x="28339" y="232826"/>
                          <a:pt x="27793" y="230782"/>
                        </a:cubicBezTo>
                        <a:cubicBezTo>
                          <a:pt x="26840" y="229556"/>
                          <a:pt x="25613" y="226967"/>
                          <a:pt x="24932" y="225468"/>
                        </a:cubicBezTo>
                        <a:lnTo>
                          <a:pt x="24932" y="225468"/>
                        </a:lnTo>
                        <a:cubicBezTo>
                          <a:pt x="24932" y="225468"/>
                          <a:pt x="24932" y="225468"/>
                          <a:pt x="24932" y="225468"/>
                        </a:cubicBezTo>
                        <a:cubicBezTo>
                          <a:pt x="24523" y="224787"/>
                          <a:pt x="24250" y="224242"/>
                          <a:pt x="23843" y="224379"/>
                        </a:cubicBezTo>
                        <a:cubicBezTo>
                          <a:pt x="21526" y="222198"/>
                          <a:pt x="19619" y="221244"/>
                          <a:pt x="16349" y="216203"/>
                        </a:cubicBezTo>
                        <a:cubicBezTo>
                          <a:pt x="14987" y="217157"/>
                          <a:pt x="17302" y="221654"/>
                          <a:pt x="18529" y="223425"/>
                        </a:cubicBezTo>
                        <a:lnTo>
                          <a:pt x="20708" y="224515"/>
                        </a:lnTo>
                        <a:cubicBezTo>
                          <a:pt x="18937" y="227103"/>
                          <a:pt x="23025" y="229283"/>
                          <a:pt x="22888" y="230782"/>
                        </a:cubicBezTo>
                        <a:cubicBezTo>
                          <a:pt x="18666" y="228739"/>
                          <a:pt x="15667" y="218928"/>
                          <a:pt x="12124" y="213615"/>
                        </a:cubicBezTo>
                        <a:cubicBezTo>
                          <a:pt x="10899" y="217975"/>
                          <a:pt x="13625" y="225877"/>
                          <a:pt x="16622" y="232553"/>
                        </a:cubicBezTo>
                        <a:cubicBezTo>
                          <a:pt x="16485" y="231463"/>
                          <a:pt x="16349" y="230373"/>
                          <a:pt x="16212" y="229283"/>
                        </a:cubicBezTo>
                        <a:cubicBezTo>
                          <a:pt x="16622" y="230509"/>
                          <a:pt x="17165" y="231599"/>
                          <a:pt x="17711" y="232689"/>
                        </a:cubicBezTo>
                        <a:cubicBezTo>
                          <a:pt x="17711" y="231327"/>
                          <a:pt x="17711" y="229964"/>
                          <a:pt x="17847" y="228602"/>
                        </a:cubicBezTo>
                        <a:cubicBezTo>
                          <a:pt x="18937" y="232008"/>
                          <a:pt x="20708" y="234597"/>
                          <a:pt x="22072" y="237594"/>
                        </a:cubicBezTo>
                        <a:cubicBezTo>
                          <a:pt x="20437" y="234188"/>
                          <a:pt x="21935" y="231872"/>
                          <a:pt x="22479" y="233915"/>
                        </a:cubicBezTo>
                        <a:cubicBezTo>
                          <a:pt x="22752" y="238412"/>
                          <a:pt x="25342" y="237321"/>
                          <a:pt x="26567" y="240319"/>
                        </a:cubicBezTo>
                        <a:cubicBezTo>
                          <a:pt x="25885" y="238684"/>
                          <a:pt x="24932" y="236640"/>
                          <a:pt x="26567" y="237458"/>
                        </a:cubicBezTo>
                        <a:cubicBezTo>
                          <a:pt x="27384" y="243998"/>
                          <a:pt x="29837" y="244679"/>
                          <a:pt x="30790" y="250810"/>
                        </a:cubicBezTo>
                        <a:cubicBezTo>
                          <a:pt x="32698" y="248766"/>
                          <a:pt x="34742" y="256805"/>
                          <a:pt x="37331" y="256123"/>
                        </a:cubicBezTo>
                        <a:lnTo>
                          <a:pt x="35967" y="253807"/>
                        </a:lnTo>
                        <a:lnTo>
                          <a:pt x="40601" y="257486"/>
                        </a:lnTo>
                        <a:cubicBezTo>
                          <a:pt x="41827" y="263072"/>
                          <a:pt x="35967" y="255034"/>
                          <a:pt x="39374" y="262527"/>
                        </a:cubicBezTo>
                        <a:cubicBezTo>
                          <a:pt x="43598" y="268659"/>
                          <a:pt x="46049" y="266478"/>
                          <a:pt x="49865" y="270702"/>
                        </a:cubicBezTo>
                        <a:cubicBezTo>
                          <a:pt x="47413" y="270430"/>
                          <a:pt x="43189" y="267841"/>
                          <a:pt x="40328" y="264026"/>
                        </a:cubicBezTo>
                        <a:cubicBezTo>
                          <a:pt x="40601" y="264980"/>
                          <a:pt x="41008" y="265797"/>
                          <a:pt x="41554" y="266751"/>
                        </a:cubicBezTo>
                        <a:cubicBezTo>
                          <a:pt x="39646" y="266206"/>
                          <a:pt x="36104" y="260756"/>
                          <a:pt x="34333" y="258031"/>
                        </a:cubicBezTo>
                        <a:cubicBezTo>
                          <a:pt x="38966" y="261301"/>
                          <a:pt x="33243" y="255715"/>
                          <a:pt x="33243" y="252854"/>
                        </a:cubicBezTo>
                        <a:cubicBezTo>
                          <a:pt x="31608" y="253263"/>
                          <a:pt x="33652" y="256123"/>
                          <a:pt x="30519" y="253399"/>
                        </a:cubicBezTo>
                        <a:cubicBezTo>
                          <a:pt x="32561" y="256669"/>
                          <a:pt x="33107" y="256941"/>
                          <a:pt x="35424" y="261301"/>
                        </a:cubicBezTo>
                        <a:cubicBezTo>
                          <a:pt x="29837" y="252309"/>
                          <a:pt x="25478" y="256260"/>
                          <a:pt x="21799" y="247540"/>
                        </a:cubicBezTo>
                        <a:cubicBezTo>
                          <a:pt x="24660" y="250946"/>
                          <a:pt x="23025" y="245087"/>
                          <a:pt x="23434" y="244270"/>
                        </a:cubicBezTo>
                        <a:cubicBezTo>
                          <a:pt x="22343" y="242635"/>
                          <a:pt x="20300" y="239093"/>
                          <a:pt x="19209" y="237730"/>
                        </a:cubicBezTo>
                        <a:lnTo>
                          <a:pt x="17847" y="240046"/>
                        </a:lnTo>
                        <a:cubicBezTo>
                          <a:pt x="14714" y="235415"/>
                          <a:pt x="17984" y="231872"/>
                          <a:pt x="13759" y="227103"/>
                        </a:cubicBezTo>
                        <a:cubicBezTo>
                          <a:pt x="12261" y="226831"/>
                          <a:pt x="15259" y="232417"/>
                          <a:pt x="14578" y="231463"/>
                        </a:cubicBezTo>
                        <a:cubicBezTo>
                          <a:pt x="10353" y="223969"/>
                          <a:pt x="12261" y="219882"/>
                          <a:pt x="11988" y="212253"/>
                        </a:cubicBezTo>
                        <a:cubicBezTo>
                          <a:pt x="11171" y="212116"/>
                          <a:pt x="9809" y="212525"/>
                          <a:pt x="7902" y="210345"/>
                        </a:cubicBezTo>
                        <a:cubicBezTo>
                          <a:pt x="9400" y="210754"/>
                          <a:pt x="9537" y="208710"/>
                          <a:pt x="11308" y="211162"/>
                        </a:cubicBezTo>
                        <a:cubicBezTo>
                          <a:pt x="11308" y="208574"/>
                          <a:pt x="9400" y="206121"/>
                          <a:pt x="8311" y="204078"/>
                        </a:cubicBezTo>
                        <a:cubicBezTo>
                          <a:pt x="8991" y="209255"/>
                          <a:pt x="5721" y="202579"/>
                          <a:pt x="4768" y="201761"/>
                        </a:cubicBezTo>
                        <a:cubicBezTo>
                          <a:pt x="4496" y="199036"/>
                          <a:pt x="6130" y="202307"/>
                          <a:pt x="7083" y="203805"/>
                        </a:cubicBezTo>
                        <a:cubicBezTo>
                          <a:pt x="6812" y="201625"/>
                          <a:pt x="8447" y="198628"/>
                          <a:pt x="6130" y="197947"/>
                        </a:cubicBezTo>
                        <a:cubicBezTo>
                          <a:pt x="7493" y="197538"/>
                          <a:pt x="11035" y="202988"/>
                          <a:pt x="12534" y="206530"/>
                        </a:cubicBezTo>
                        <a:lnTo>
                          <a:pt x="11988" y="203942"/>
                        </a:lnTo>
                        <a:cubicBezTo>
                          <a:pt x="13215" y="205440"/>
                          <a:pt x="13079" y="205849"/>
                          <a:pt x="13625" y="208437"/>
                        </a:cubicBezTo>
                        <a:cubicBezTo>
                          <a:pt x="14032" y="205713"/>
                          <a:pt x="15259" y="205577"/>
                          <a:pt x="16485" y="205849"/>
                        </a:cubicBezTo>
                        <a:cubicBezTo>
                          <a:pt x="16485" y="206258"/>
                          <a:pt x="16076" y="205849"/>
                          <a:pt x="15940" y="206121"/>
                        </a:cubicBezTo>
                        <a:cubicBezTo>
                          <a:pt x="16212" y="208165"/>
                          <a:pt x="17031" y="209664"/>
                          <a:pt x="17575" y="208983"/>
                        </a:cubicBezTo>
                        <a:cubicBezTo>
                          <a:pt x="19891" y="210209"/>
                          <a:pt x="17984" y="205849"/>
                          <a:pt x="18529" y="204350"/>
                        </a:cubicBezTo>
                        <a:lnTo>
                          <a:pt x="17302" y="201489"/>
                        </a:lnTo>
                        <a:cubicBezTo>
                          <a:pt x="14305" y="198628"/>
                          <a:pt x="11717" y="195495"/>
                          <a:pt x="8991" y="192360"/>
                        </a:cubicBezTo>
                        <a:cubicBezTo>
                          <a:pt x="7356" y="187865"/>
                          <a:pt x="8447" y="185548"/>
                          <a:pt x="8991" y="182006"/>
                        </a:cubicBezTo>
                        <a:lnTo>
                          <a:pt x="7220" y="181324"/>
                        </a:lnTo>
                        <a:cubicBezTo>
                          <a:pt x="6947" y="177237"/>
                          <a:pt x="6947" y="173423"/>
                          <a:pt x="9400" y="175875"/>
                        </a:cubicBezTo>
                        <a:cubicBezTo>
                          <a:pt x="8855" y="176011"/>
                          <a:pt x="8991" y="176556"/>
                          <a:pt x="9127" y="177510"/>
                        </a:cubicBezTo>
                        <a:cubicBezTo>
                          <a:pt x="9400" y="177510"/>
                          <a:pt x="9537" y="177782"/>
                          <a:pt x="9673" y="178055"/>
                        </a:cubicBezTo>
                        <a:lnTo>
                          <a:pt x="9946" y="178055"/>
                        </a:lnTo>
                        <a:cubicBezTo>
                          <a:pt x="8991" y="174104"/>
                          <a:pt x="8311" y="171515"/>
                          <a:pt x="8174" y="171242"/>
                        </a:cubicBezTo>
                        <a:cubicBezTo>
                          <a:pt x="11308" y="178191"/>
                          <a:pt x="11171" y="171242"/>
                          <a:pt x="14305" y="172333"/>
                        </a:cubicBezTo>
                        <a:cubicBezTo>
                          <a:pt x="13759" y="170017"/>
                          <a:pt x="13488" y="167700"/>
                          <a:pt x="12943" y="165248"/>
                        </a:cubicBezTo>
                        <a:cubicBezTo>
                          <a:pt x="12124" y="169608"/>
                          <a:pt x="11444" y="165384"/>
                          <a:pt x="11035" y="163885"/>
                        </a:cubicBezTo>
                        <a:cubicBezTo>
                          <a:pt x="12670" y="163340"/>
                          <a:pt x="10762" y="158163"/>
                          <a:pt x="11035" y="155574"/>
                        </a:cubicBezTo>
                        <a:lnTo>
                          <a:pt x="11308" y="155574"/>
                        </a:lnTo>
                        <a:cubicBezTo>
                          <a:pt x="11988" y="153394"/>
                          <a:pt x="11988" y="149443"/>
                          <a:pt x="11581" y="146446"/>
                        </a:cubicBezTo>
                        <a:cubicBezTo>
                          <a:pt x="11035" y="146446"/>
                          <a:pt x="8447" y="142631"/>
                          <a:pt x="6947" y="140724"/>
                        </a:cubicBezTo>
                        <a:cubicBezTo>
                          <a:pt x="5994" y="145765"/>
                          <a:pt x="5585" y="142768"/>
                          <a:pt x="4496" y="143039"/>
                        </a:cubicBezTo>
                        <a:cubicBezTo>
                          <a:pt x="4496" y="142495"/>
                          <a:pt x="4632" y="141541"/>
                          <a:pt x="4496" y="141405"/>
                        </a:cubicBezTo>
                        <a:cubicBezTo>
                          <a:pt x="4086" y="140587"/>
                          <a:pt x="3814" y="142358"/>
                          <a:pt x="3270" y="142495"/>
                        </a:cubicBezTo>
                        <a:cubicBezTo>
                          <a:pt x="3814" y="148080"/>
                          <a:pt x="3814" y="153803"/>
                          <a:pt x="6130" y="155983"/>
                        </a:cubicBezTo>
                        <a:cubicBezTo>
                          <a:pt x="7220" y="154348"/>
                          <a:pt x="5176" y="153122"/>
                          <a:pt x="6130" y="151215"/>
                        </a:cubicBezTo>
                        <a:cubicBezTo>
                          <a:pt x="7493" y="153939"/>
                          <a:pt x="7083" y="157345"/>
                          <a:pt x="7356" y="161841"/>
                        </a:cubicBezTo>
                        <a:lnTo>
                          <a:pt x="5994" y="163340"/>
                        </a:lnTo>
                        <a:lnTo>
                          <a:pt x="6947" y="167836"/>
                        </a:lnTo>
                        <a:cubicBezTo>
                          <a:pt x="6130" y="165929"/>
                          <a:pt x="4768" y="167155"/>
                          <a:pt x="4223" y="162386"/>
                        </a:cubicBezTo>
                        <a:cubicBezTo>
                          <a:pt x="2997" y="163068"/>
                          <a:pt x="4768" y="167155"/>
                          <a:pt x="4359" y="170152"/>
                        </a:cubicBezTo>
                        <a:lnTo>
                          <a:pt x="6267" y="171515"/>
                        </a:lnTo>
                        <a:cubicBezTo>
                          <a:pt x="5041" y="170970"/>
                          <a:pt x="5721" y="177374"/>
                          <a:pt x="3677" y="173014"/>
                        </a:cubicBezTo>
                        <a:cubicBezTo>
                          <a:pt x="2997" y="170561"/>
                          <a:pt x="2451" y="168245"/>
                          <a:pt x="1770" y="165792"/>
                        </a:cubicBezTo>
                        <a:lnTo>
                          <a:pt x="544" y="167973"/>
                        </a:lnTo>
                        <a:lnTo>
                          <a:pt x="0" y="161705"/>
                        </a:lnTo>
                        <a:lnTo>
                          <a:pt x="953" y="163204"/>
                        </a:lnTo>
                        <a:cubicBezTo>
                          <a:pt x="-682" y="153122"/>
                          <a:pt x="4359" y="160207"/>
                          <a:pt x="2451" y="150125"/>
                        </a:cubicBezTo>
                        <a:cubicBezTo>
                          <a:pt x="407" y="146855"/>
                          <a:pt x="0" y="143449"/>
                          <a:pt x="1362" y="137181"/>
                        </a:cubicBezTo>
                        <a:cubicBezTo>
                          <a:pt x="1362" y="141677"/>
                          <a:pt x="2861" y="137726"/>
                          <a:pt x="3950" y="139633"/>
                        </a:cubicBezTo>
                        <a:cubicBezTo>
                          <a:pt x="5449" y="135273"/>
                          <a:pt x="3814" y="133502"/>
                          <a:pt x="3133" y="131050"/>
                        </a:cubicBezTo>
                        <a:cubicBezTo>
                          <a:pt x="4496" y="130096"/>
                          <a:pt x="5449" y="129415"/>
                          <a:pt x="4905" y="133367"/>
                        </a:cubicBezTo>
                        <a:cubicBezTo>
                          <a:pt x="7356" y="134184"/>
                          <a:pt x="5176" y="128053"/>
                          <a:pt x="7629" y="128053"/>
                        </a:cubicBezTo>
                        <a:cubicBezTo>
                          <a:pt x="10082" y="115109"/>
                          <a:pt x="953" y="115654"/>
                          <a:pt x="8582" y="100940"/>
                        </a:cubicBezTo>
                        <a:lnTo>
                          <a:pt x="9400" y="101757"/>
                        </a:lnTo>
                        <a:cubicBezTo>
                          <a:pt x="11035" y="91675"/>
                          <a:pt x="14441" y="86498"/>
                          <a:pt x="17575" y="77505"/>
                        </a:cubicBezTo>
                        <a:lnTo>
                          <a:pt x="23161" y="71920"/>
                        </a:lnTo>
                        <a:cubicBezTo>
                          <a:pt x="22752" y="73554"/>
                          <a:pt x="22616" y="78459"/>
                          <a:pt x="24660" y="77097"/>
                        </a:cubicBezTo>
                        <a:cubicBezTo>
                          <a:pt x="20844" y="79140"/>
                          <a:pt x="19755" y="82955"/>
                          <a:pt x="17165" y="85952"/>
                        </a:cubicBezTo>
                        <a:cubicBezTo>
                          <a:pt x="17711" y="86634"/>
                          <a:pt x="18666" y="85271"/>
                          <a:pt x="19346" y="84863"/>
                        </a:cubicBezTo>
                        <a:cubicBezTo>
                          <a:pt x="18529" y="87043"/>
                          <a:pt x="17031" y="87587"/>
                          <a:pt x="16349" y="90722"/>
                        </a:cubicBezTo>
                        <a:cubicBezTo>
                          <a:pt x="16894" y="90722"/>
                          <a:pt x="18666" y="87860"/>
                          <a:pt x="18120" y="90312"/>
                        </a:cubicBezTo>
                        <a:lnTo>
                          <a:pt x="15123" y="93582"/>
                        </a:lnTo>
                        <a:cubicBezTo>
                          <a:pt x="13896" y="99032"/>
                          <a:pt x="17847" y="97397"/>
                          <a:pt x="15259" y="103256"/>
                        </a:cubicBezTo>
                        <a:cubicBezTo>
                          <a:pt x="14168" y="101757"/>
                          <a:pt x="12806" y="98760"/>
                          <a:pt x="13352" y="96171"/>
                        </a:cubicBezTo>
                        <a:cubicBezTo>
                          <a:pt x="11988" y="98896"/>
                          <a:pt x="13896" y="92084"/>
                          <a:pt x="12124" y="94400"/>
                        </a:cubicBezTo>
                        <a:cubicBezTo>
                          <a:pt x="12670" y="99169"/>
                          <a:pt x="10626" y="100667"/>
                          <a:pt x="10353" y="106526"/>
                        </a:cubicBezTo>
                        <a:cubicBezTo>
                          <a:pt x="10353" y="105845"/>
                          <a:pt x="9946" y="105572"/>
                          <a:pt x="10082" y="104073"/>
                        </a:cubicBezTo>
                        <a:cubicBezTo>
                          <a:pt x="9127" y="106662"/>
                          <a:pt x="7902" y="109251"/>
                          <a:pt x="7083" y="111839"/>
                        </a:cubicBezTo>
                        <a:cubicBezTo>
                          <a:pt x="8718" y="110068"/>
                          <a:pt x="7083" y="118925"/>
                          <a:pt x="9127" y="118515"/>
                        </a:cubicBezTo>
                        <a:cubicBezTo>
                          <a:pt x="11581" y="110068"/>
                          <a:pt x="9946" y="112384"/>
                          <a:pt x="13625" y="102983"/>
                        </a:cubicBezTo>
                        <a:cubicBezTo>
                          <a:pt x="13215" y="105845"/>
                          <a:pt x="14168" y="109795"/>
                          <a:pt x="15394" y="111839"/>
                        </a:cubicBezTo>
                        <a:cubicBezTo>
                          <a:pt x="15394" y="111839"/>
                          <a:pt x="15259" y="111976"/>
                          <a:pt x="15123" y="112248"/>
                        </a:cubicBezTo>
                        <a:cubicBezTo>
                          <a:pt x="16622" y="114155"/>
                          <a:pt x="17438" y="112793"/>
                          <a:pt x="20572" y="113611"/>
                        </a:cubicBezTo>
                        <a:cubicBezTo>
                          <a:pt x="19482" y="108842"/>
                          <a:pt x="22206" y="106526"/>
                          <a:pt x="22343" y="101348"/>
                        </a:cubicBezTo>
                        <a:cubicBezTo>
                          <a:pt x="20981" y="99850"/>
                          <a:pt x="19346" y="103529"/>
                          <a:pt x="19073" y="106117"/>
                        </a:cubicBezTo>
                        <a:lnTo>
                          <a:pt x="19073" y="101348"/>
                        </a:lnTo>
                        <a:cubicBezTo>
                          <a:pt x="19073" y="101348"/>
                          <a:pt x="19755" y="102438"/>
                          <a:pt x="19755" y="102438"/>
                        </a:cubicBezTo>
                        <a:cubicBezTo>
                          <a:pt x="20844" y="98760"/>
                          <a:pt x="22616" y="95217"/>
                          <a:pt x="24114" y="91675"/>
                        </a:cubicBezTo>
                        <a:cubicBezTo>
                          <a:pt x="23434" y="93719"/>
                          <a:pt x="24114" y="94809"/>
                          <a:pt x="24523" y="96171"/>
                        </a:cubicBezTo>
                        <a:cubicBezTo>
                          <a:pt x="25069" y="94809"/>
                          <a:pt x="26022" y="93582"/>
                          <a:pt x="27113" y="92356"/>
                        </a:cubicBezTo>
                        <a:cubicBezTo>
                          <a:pt x="25478" y="92084"/>
                          <a:pt x="24387" y="91403"/>
                          <a:pt x="24932" y="90040"/>
                        </a:cubicBezTo>
                        <a:cubicBezTo>
                          <a:pt x="27929" y="83227"/>
                          <a:pt x="31472" y="80230"/>
                          <a:pt x="34333" y="78595"/>
                        </a:cubicBezTo>
                        <a:lnTo>
                          <a:pt x="34605" y="77778"/>
                        </a:lnTo>
                        <a:cubicBezTo>
                          <a:pt x="32425" y="78051"/>
                          <a:pt x="34196" y="71647"/>
                          <a:pt x="33925" y="68785"/>
                        </a:cubicBezTo>
                        <a:cubicBezTo>
                          <a:pt x="35424" y="69739"/>
                          <a:pt x="36786" y="65925"/>
                          <a:pt x="38693" y="64562"/>
                        </a:cubicBezTo>
                        <a:cubicBezTo>
                          <a:pt x="37602" y="62519"/>
                          <a:pt x="34333" y="62246"/>
                          <a:pt x="31472" y="63744"/>
                        </a:cubicBezTo>
                        <a:cubicBezTo>
                          <a:pt x="30383" y="69194"/>
                          <a:pt x="31608" y="67287"/>
                          <a:pt x="32698" y="70693"/>
                        </a:cubicBezTo>
                        <a:cubicBezTo>
                          <a:pt x="31745" y="73282"/>
                          <a:pt x="31063" y="76007"/>
                          <a:pt x="30519" y="78732"/>
                        </a:cubicBezTo>
                        <a:lnTo>
                          <a:pt x="29837" y="76415"/>
                        </a:lnTo>
                        <a:cubicBezTo>
                          <a:pt x="27384" y="79821"/>
                          <a:pt x="27657" y="84181"/>
                          <a:pt x="25885" y="83092"/>
                        </a:cubicBezTo>
                        <a:cubicBezTo>
                          <a:pt x="25478" y="80503"/>
                          <a:pt x="27793" y="77642"/>
                          <a:pt x="27520" y="75053"/>
                        </a:cubicBezTo>
                        <a:lnTo>
                          <a:pt x="25613" y="77233"/>
                        </a:lnTo>
                        <a:cubicBezTo>
                          <a:pt x="25885" y="71920"/>
                          <a:pt x="28339" y="75870"/>
                          <a:pt x="29973" y="70012"/>
                        </a:cubicBezTo>
                        <a:cubicBezTo>
                          <a:pt x="27249" y="70966"/>
                          <a:pt x="30110" y="69467"/>
                          <a:pt x="30383" y="66742"/>
                        </a:cubicBezTo>
                        <a:cubicBezTo>
                          <a:pt x="28066" y="67832"/>
                          <a:pt x="25749" y="76143"/>
                          <a:pt x="23978" y="73145"/>
                        </a:cubicBezTo>
                        <a:cubicBezTo>
                          <a:pt x="23978" y="69603"/>
                          <a:pt x="32290" y="65788"/>
                          <a:pt x="31745" y="60611"/>
                        </a:cubicBezTo>
                        <a:lnTo>
                          <a:pt x="31745" y="61020"/>
                        </a:lnTo>
                        <a:cubicBezTo>
                          <a:pt x="35560" y="55978"/>
                          <a:pt x="35560" y="53390"/>
                          <a:pt x="35967" y="50802"/>
                        </a:cubicBezTo>
                        <a:cubicBezTo>
                          <a:pt x="38284" y="49166"/>
                          <a:pt x="39374" y="45351"/>
                          <a:pt x="41281" y="43171"/>
                        </a:cubicBezTo>
                        <a:lnTo>
                          <a:pt x="41963" y="43853"/>
                        </a:lnTo>
                        <a:lnTo>
                          <a:pt x="44415" y="40447"/>
                        </a:lnTo>
                        <a:cubicBezTo>
                          <a:pt x="44415" y="43036"/>
                          <a:pt x="41145" y="43989"/>
                          <a:pt x="39102" y="46986"/>
                        </a:cubicBezTo>
                        <a:lnTo>
                          <a:pt x="40737" y="47667"/>
                        </a:lnTo>
                        <a:cubicBezTo>
                          <a:pt x="36786" y="49711"/>
                          <a:pt x="37602" y="53662"/>
                          <a:pt x="37058" y="56932"/>
                        </a:cubicBezTo>
                        <a:cubicBezTo>
                          <a:pt x="38421" y="52437"/>
                          <a:pt x="44687" y="46986"/>
                          <a:pt x="43052" y="44261"/>
                        </a:cubicBezTo>
                        <a:lnTo>
                          <a:pt x="46186" y="43171"/>
                        </a:lnTo>
                        <a:lnTo>
                          <a:pt x="46595" y="41809"/>
                        </a:lnTo>
                        <a:cubicBezTo>
                          <a:pt x="48912" y="41128"/>
                          <a:pt x="49048" y="43989"/>
                          <a:pt x="46595" y="47259"/>
                        </a:cubicBezTo>
                        <a:cubicBezTo>
                          <a:pt x="45778" y="47531"/>
                          <a:pt x="45369" y="47667"/>
                          <a:pt x="45369" y="47259"/>
                        </a:cubicBezTo>
                        <a:cubicBezTo>
                          <a:pt x="44687" y="49166"/>
                          <a:pt x="44687" y="51210"/>
                          <a:pt x="41827" y="54480"/>
                        </a:cubicBezTo>
                        <a:lnTo>
                          <a:pt x="42509" y="52027"/>
                        </a:lnTo>
                        <a:cubicBezTo>
                          <a:pt x="39237" y="56387"/>
                          <a:pt x="36786" y="60884"/>
                          <a:pt x="37331" y="63336"/>
                        </a:cubicBezTo>
                        <a:cubicBezTo>
                          <a:pt x="42236" y="57205"/>
                          <a:pt x="46731" y="51074"/>
                          <a:pt x="51636" y="45624"/>
                        </a:cubicBezTo>
                        <a:cubicBezTo>
                          <a:pt x="50274" y="41536"/>
                          <a:pt x="50410" y="37994"/>
                          <a:pt x="48775" y="34724"/>
                        </a:cubicBezTo>
                        <a:cubicBezTo>
                          <a:pt x="52182" y="30637"/>
                          <a:pt x="56950" y="25051"/>
                          <a:pt x="61718" y="23280"/>
                        </a:cubicBezTo>
                        <a:lnTo>
                          <a:pt x="61718" y="24097"/>
                        </a:lnTo>
                        <a:cubicBezTo>
                          <a:pt x="63762" y="23007"/>
                          <a:pt x="65397" y="21508"/>
                          <a:pt x="66486" y="20146"/>
                        </a:cubicBezTo>
                        <a:cubicBezTo>
                          <a:pt x="68940" y="19464"/>
                          <a:pt x="66352" y="22599"/>
                          <a:pt x="67850" y="22053"/>
                        </a:cubicBezTo>
                        <a:cubicBezTo>
                          <a:pt x="69485" y="20146"/>
                          <a:pt x="71529" y="18511"/>
                          <a:pt x="73571" y="16876"/>
                        </a:cubicBezTo>
                        <a:cubicBezTo>
                          <a:pt x="73981" y="18375"/>
                          <a:pt x="68530" y="21917"/>
                          <a:pt x="66352" y="23961"/>
                        </a:cubicBezTo>
                        <a:cubicBezTo>
                          <a:pt x="66759" y="23552"/>
                          <a:pt x="67441" y="22599"/>
                          <a:pt x="67032" y="22599"/>
                        </a:cubicBezTo>
                        <a:cubicBezTo>
                          <a:pt x="63898" y="24234"/>
                          <a:pt x="60356" y="30228"/>
                          <a:pt x="57904" y="29683"/>
                        </a:cubicBezTo>
                        <a:cubicBezTo>
                          <a:pt x="56950" y="31182"/>
                          <a:pt x="59267" y="26005"/>
                          <a:pt x="55042" y="29956"/>
                        </a:cubicBezTo>
                        <a:cubicBezTo>
                          <a:pt x="51636" y="32000"/>
                          <a:pt x="52182" y="34316"/>
                          <a:pt x="52318" y="35133"/>
                        </a:cubicBezTo>
                        <a:cubicBezTo>
                          <a:pt x="52862" y="35814"/>
                          <a:pt x="57495" y="31863"/>
                          <a:pt x="56677" y="34179"/>
                        </a:cubicBezTo>
                        <a:cubicBezTo>
                          <a:pt x="58721" y="32135"/>
                          <a:pt x="58721" y="30228"/>
                          <a:pt x="62264" y="28594"/>
                        </a:cubicBezTo>
                        <a:cubicBezTo>
                          <a:pt x="59947" y="30500"/>
                          <a:pt x="58448" y="34724"/>
                          <a:pt x="56404" y="34724"/>
                        </a:cubicBezTo>
                        <a:cubicBezTo>
                          <a:pt x="53407" y="39901"/>
                          <a:pt x="57086" y="42218"/>
                          <a:pt x="59130" y="40583"/>
                        </a:cubicBezTo>
                        <a:cubicBezTo>
                          <a:pt x="57768" y="40038"/>
                          <a:pt x="65397" y="32408"/>
                          <a:pt x="58857" y="36223"/>
                        </a:cubicBezTo>
                        <a:cubicBezTo>
                          <a:pt x="59947" y="32544"/>
                          <a:pt x="64717" y="28594"/>
                          <a:pt x="67714" y="25051"/>
                        </a:cubicBezTo>
                        <a:lnTo>
                          <a:pt x="67714" y="25459"/>
                        </a:lnTo>
                        <a:cubicBezTo>
                          <a:pt x="69212" y="24234"/>
                          <a:pt x="70438" y="22871"/>
                          <a:pt x="71937" y="21781"/>
                        </a:cubicBezTo>
                        <a:cubicBezTo>
                          <a:pt x="71529" y="22599"/>
                          <a:pt x="70438" y="23961"/>
                          <a:pt x="70984" y="24642"/>
                        </a:cubicBezTo>
                        <a:cubicBezTo>
                          <a:pt x="72482" y="22326"/>
                          <a:pt x="74390" y="20555"/>
                          <a:pt x="76161" y="18375"/>
                        </a:cubicBezTo>
                        <a:cubicBezTo>
                          <a:pt x="73299" y="22053"/>
                          <a:pt x="79022" y="17830"/>
                          <a:pt x="81066" y="17558"/>
                        </a:cubicBezTo>
                        <a:cubicBezTo>
                          <a:pt x="81066" y="15922"/>
                          <a:pt x="83246" y="13470"/>
                          <a:pt x="80384" y="14287"/>
                        </a:cubicBezTo>
                        <a:cubicBezTo>
                          <a:pt x="76978" y="15104"/>
                          <a:pt x="79022" y="15922"/>
                          <a:pt x="76570" y="17558"/>
                        </a:cubicBezTo>
                        <a:lnTo>
                          <a:pt x="79158" y="13470"/>
                        </a:lnTo>
                        <a:lnTo>
                          <a:pt x="79567" y="13470"/>
                        </a:lnTo>
                        <a:cubicBezTo>
                          <a:pt x="79976" y="12516"/>
                          <a:pt x="80520" y="11563"/>
                          <a:pt x="81066" y="10609"/>
                        </a:cubicBezTo>
                        <a:cubicBezTo>
                          <a:pt x="86516" y="8157"/>
                          <a:pt x="80656" y="15377"/>
                          <a:pt x="86788" y="10609"/>
                        </a:cubicBezTo>
                        <a:lnTo>
                          <a:pt x="84881" y="8838"/>
                        </a:lnTo>
                        <a:cubicBezTo>
                          <a:pt x="93192" y="5022"/>
                          <a:pt x="105045" y="4069"/>
                          <a:pt x="110903" y="2025"/>
                        </a:cubicBezTo>
                        <a:cubicBezTo>
                          <a:pt x="109404" y="3660"/>
                          <a:pt x="109268" y="5976"/>
                          <a:pt x="111857" y="6794"/>
                        </a:cubicBezTo>
                        <a:cubicBezTo>
                          <a:pt x="109131" y="6794"/>
                          <a:pt x="104090" y="8292"/>
                          <a:pt x="100684" y="9792"/>
                        </a:cubicBezTo>
                        <a:cubicBezTo>
                          <a:pt x="99868" y="9792"/>
                          <a:pt x="104227" y="5432"/>
                          <a:pt x="108451" y="5022"/>
                        </a:cubicBezTo>
                        <a:cubicBezTo>
                          <a:pt x="105318" y="1344"/>
                          <a:pt x="99186" y="10336"/>
                          <a:pt x="97414" y="6657"/>
                        </a:cubicBezTo>
                        <a:cubicBezTo>
                          <a:pt x="86788" y="9110"/>
                          <a:pt x="91693" y="13198"/>
                          <a:pt x="82564" y="14696"/>
                        </a:cubicBezTo>
                        <a:cubicBezTo>
                          <a:pt x="83246" y="16331"/>
                          <a:pt x="80793" y="16740"/>
                          <a:pt x="81202" y="18375"/>
                        </a:cubicBezTo>
                        <a:cubicBezTo>
                          <a:pt x="84608" y="19464"/>
                          <a:pt x="91420" y="13061"/>
                          <a:pt x="97142" y="11835"/>
                        </a:cubicBezTo>
                        <a:cubicBezTo>
                          <a:pt x="96598" y="12107"/>
                          <a:pt x="95643" y="12789"/>
                          <a:pt x="95643" y="13061"/>
                        </a:cubicBezTo>
                        <a:cubicBezTo>
                          <a:pt x="99595" y="12244"/>
                          <a:pt x="101093" y="11426"/>
                          <a:pt x="103546" y="9928"/>
                        </a:cubicBezTo>
                        <a:lnTo>
                          <a:pt x="103137" y="9928"/>
                        </a:lnTo>
                        <a:cubicBezTo>
                          <a:pt x="107360" y="6657"/>
                          <a:pt x="106407" y="9928"/>
                          <a:pt x="109404" y="10200"/>
                        </a:cubicBezTo>
                        <a:cubicBezTo>
                          <a:pt x="110495" y="9655"/>
                          <a:pt x="114445" y="9519"/>
                          <a:pt x="113492" y="8292"/>
                        </a:cubicBezTo>
                        <a:lnTo>
                          <a:pt x="118806" y="8974"/>
                        </a:lnTo>
                        <a:lnTo>
                          <a:pt x="118260" y="7066"/>
                        </a:lnTo>
                        <a:cubicBezTo>
                          <a:pt x="121121" y="6385"/>
                          <a:pt x="121939" y="7884"/>
                          <a:pt x="124527" y="6385"/>
                        </a:cubicBezTo>
                        <a:lnTo>
                          <a:pt x="124527" y="4614"/>
                        </a:lnTo>
                        <a:cubicBezTo>
                          <a:pt x="121939" y="4614"/>
                          <a:pt x="119486" y="4478"/>
                          <a:pt x="117035" y="4886"/>
                        </a:cubicBezTo>
                        <a:cubicBezTo>
                          <a:pt x="120714" y="3660"/>
                          <a:pt x="117851" y="2843"/>
                          <a:pt x="122076" y="2162"/>
                        </a:cubicBezTo>
                        <a:cubicBezTo>
                          <a:pt x="117579" y="4478"/>
                          <a:pt x="125482" y="2843"/>
                          <a:pt x="126162" y="4614"/>
                        </a:cubicBezTo>
                        <a:lnTo>
                          <a:pt x="129161" y="3388"/>
                        </a:lnTo>
                        <a:lnTo>
                          <a:pt x="128342" y="3933"/>
                        </a:lnTo>
                        <a:cubicBezTo>
                          <a:pt x="130796" y="4750"/>
                          <a:pt x="131203" y="2979"/>
                          <a:pt x="134065" y="3251"/>
                        </a:cubicBezTo>
                        <a:cubicBezTo>
                          <a:pt x="130796" y="2162"/>
                          <a:pt x="128479" y="1208"/>
                          <a:pt x="124256" y="2706"/>
                        </a:cubicBezTo>
                        <a:cubicBezTo>
                          <a:pt x="127253" y="1480"/>
                          <a:pt x="133520" y="-155"/>
                          <a:pt x="135155" y="118"/>
                        </a:cubicBezTo>
                        <a:cubicBezTo>
                          <a:pt x="138561" y="-427"/>
                          <a:pt x="140878" y="1072"/>
                          <a:pt x="143875" y="1480"/>
                        </a:cubicBezTo>
                        <a:cubicBezTo>
                          <a:pt x="137881" y="1753"/>
                          <a:pt x="145373" y="6930"/>
                          <a:pt x="133929" y="5022"/>
                        </a:cubicBezTo>
                        <a:cubicBezTo>
                          <a:pt x="134202" y="4750"/>
                          <a:pt x="135018" y="4886"/>
                          <a:pt x="135428" y="5022"/>
                        </a:cubicBezTo>
                        <a:cubicBezTo>
                          <a:pt x="133929" y="2434"/>
                          <a:pt x="128479" y="5295"/>
                          <a:pt x="126162" y="6249"/>
                        </a:cubicBezTo>
                        <a:cubicBezTo>
                          <a:pt x="126844" y="7475"/>
                          <a:pt x="124391" y="8020"/>
                          <a:pt x="128752" y="8429"/>
                        </a:cubicBezTo>
                        <a:cubicBezTo>
                          <a:pt x="127253" y="7748"/>
                          <a:pt x="132294" y="5022"/>
                          <a:pt x="136517" y="6522"/>
                        </a:cubicBezTo>
                        <a:lnTo>
                          <a:pt x="135700" y="9246"/>
                        </a:lnTo>
                        <a:lnTo>
                          <a:pt x="141558" y="9928"/>
                        </a:lnTo>
                        <a:lnTo>
                          <a:pt x="141014" y="9928"/>
                        </a:lnTo>
                        <a:cubicBezTo>
                          <a:pt x="143058" y="11835"/>
                          <a:pt x="147281" y="10200"/>
                          <a:pt x="150960" y="12107"/>
                        </a:cubicBezTo>
                        <a:cubicBezTo>
                          <a:pt x="154093" y="11290"/>
                          <a:pt x="164584" y="15377"/>
                          <a:pt x="160769" y="11154"/>
                        </a:cubicBezTo>
                        <a:cubicBezTo>
                          <a:pt x="163766" y="14015"/>
                          <a:pt x="167581" y="12652"/>
                          <a:pt x="171397" y="14015"/>
                        </a:cubicBezTo>
                        <a:cubicBezTo>
                          <a:pt x="170034" y="12925"/>
                          <a:pt x="168536" y="12107"/>
                          <a:pt x="167036" y="11154"/>
                        </a:cubicBezTo>
                        <a:cubicBezTo>
                          <a:pt x="173577" y="11154"/>
                          <a:pt x="171260" y="11971"/>
                          <a:pt x="177120" y="11154"/>
                        </a:cubicBezTo>
                        <a:cubicBezTo>
                          <a:pt x="177254" y="12107"/>
                          <a:pt x="177936" y="13061"/>
                          <a:pt x="176710" y="13470"/>
                        </a:cubicBezTo>
                        <a:cubicBezTo>
                          <a:pt x="180526" y="15104"/>
                          <a:pt x="184748" y="17693"/>
                          <a:pt x="188427" y="20146"/>
                        </a:cubicBezTo>
                        <a:cubicBezTo>
                          <a:pt x="192379" y="22326"/>
                          <a:pt x="195785" y="24370"/>
                          <a:pt x="198373" y="25051"/>
                        </a:cubicBezTo>
                        <a:cubicBezTo>
                          <a:pt x="202869" y="28729"/>
                          <a:pt x="201506" y="31591"/>
                          <a:pt x="207910" y="36087"/>
                        </a:cubicBezTo>
                        <a:cubicBezTo>
                          <a:pt x="209410" y="36904"/>
                          <a:pt x="208864" y="33225"/>
                          <a:pt x="211998" y="37449"/>
                        </a:cubicBezTo>
                        <a:cubicBezTo>
                          <a:pt x="211998" y="37858"/>
                          <a:pt x="206957" y="35541"/>
                          <a:pt x="211181" y="39357"/>
                        </a:cubicBezTo>
                        <a:cubicBezTo>
                          <a:pt x="215676" y="40719"/>
                          <a:pt x="216629" y="47259"/>
                          <a:pt x="221534" y="49983"/>
                        </a:cubicBezTo>
                        <a:cubicBezTo>
                          <a:pt x="222489" y="52708"/>
                          <a:pt x="225486" y="56387"/>
                          <a:pt x="223578" y="56660"/>
                        </a:cubicBezTo>
                        <a:cubicBezTo>
                          <a:pt x="221534" y="52845"/>
                          <a:pt x="217311" y="48213"/>
                          <a:pt x="215949" y="48213"/>
                        </a:cubicBezTo>
                        <a:cubicBezTo>
                          <a:pt x="217175" y="47940"/>
                          <a:pt x="214722" y="45215"/>
                          <a:pt x="217448" y="47123"/>
                        </a:cubicBezTo>
                        <a:cubicBezTo>
                          <a:pt x="214042" y="41264"/>
                          <a:pt x="214042" y="44398"/>
                          <a:pt x="210499" y="39629"/>
                        </a:cubicBezTo>
                        <a:cubicBezTo>
                          <a:pt x="209681" y="39765"/>
                          <a:pt x="211316" y="43036"/>
                          <a:pt x="212543" y="43717"/>
                        </a:cubicBezTo>
                        <a:cubicBezTo>
                          <a:pt x="211045" y="45079"/>
                          <a:pt x="203550" y="36359"/>
                          <a:pt x="205322" y="41945"/>
                        </a:cubicBezTo>
                        <a:cubicBezTo>
                          <a:pt x="209681" y="46169"/>
                          <a:pt x="214178" y="44670"/>
                          <a:pt x="215949" y="50256"/>
                        </a:cubicBezTo>
                        <a:cubicBezTo>
                          <a:pt x="213496" y="49575"/>
                          <a:pt x="212134" y="46169"/>
                          <a:pt x="208591" y="45760"/>
                        </a:cubicBezTo>
                        <a:lnTo>
                          <a:pt x="210772" y="49711"/>
                        </a:lnTo>
                        <a:lnTo>
                          <a:pt x="214178" y="50937"/>
                        </a:lnTo>
                        <a:lnTo>
                          <a:pt x="213769" y="50937"/>
                        </a:lnTo>
                        <a:cubicBezTo>
                          <a:pt x="217175" y="58159"/>
                          <a:pt x="219899" y="55161"/>
                          <a:pt x="225077" y="60066"/>
                        </a:cubicBezTo>
                        <a:cubicBezTo>
                          <a:pt x="223987" y="55843"/>
                          <a:pt x="229028" y="58567"/>
                          <a:pt x="228075" y="55434"/>
                        </a:cubicBezTo>
                        <a:cubicBezTo>
                          <a:pt x="231209" y="59249"/>
                          <a:pt x="232707" y="62382"/>
                          <a:pt x="230663" y="63744"/>
                        </a:cubicBezTo>
                        <a:cubicBezTo>
                          <a:pt x="224396" y="57341"/>
                          <a:pt x="228346" y="64562"/>
                          <a:pt x="221807" y="59249"/>
                        </a:cubicBezTo>
                        <a:cubicBezTo>
                          <a:pt x="221807" y="60747"/>
                          <a:pt x="217857" y="59657"/>
                          <a:pt x="220445" y="63608"/>
                        </a:cubicBezTo>
                        <a:cubicBezTo>
                          <a:pt x="224806" y="67014"/>
                          <a:pt x="221263" y="61156"/>
                          <a:pt x="224806" y="65107"/>
                        </a:cubicBezTo>
                        <a:cubicBezTo>
                          <a:pt x="224806" y="65516"/>
                          <a:pt x="224806" y="65925"/>
                          <a:pt x="224396" y="65925"/>
                        </a:cubicBezTo>
                        <a:cubicBezTo>
                          <a:pt x="226712" y="67423"/>
                          <a:pt x="225486" y="68650"/>
                          <a:pt x="228075" y="70420"/>
                        </a:cubicBezTo>
                        <a:lnTo>
                          <a:pt x="227257" y="70012"/>
                        </a:lnTo>
                        <a:cubicBezTo>
                          <a:pt x="227803" y="73826"/>
                          <a:pt x="230663" y="72601"/>
                          <a:pt x="230800" y="76143"/>
                        </a:cubicBezTo>
                        <a:cubicBezTo>
                          <a:pt x="231753" y="74236"/>
                          <a:pt x="232980" y="77369"/>
                          <a:pt x="234751" y="78595"/>
                        </a:cubicBezTo>
                        <a:cubicBezTo>
                          <a:pt x="234069" y="75462"/>
                          <a:pt x="235431" y="72601"/>
                          <a:pt x="232025" y="67150"/>
                        </a:cubicBezTo>
                        <a:cubicBezTo>
                          <a:pt x="230390" y="67150"/>
                          <a:pt x="229981" y="67968"/>
                          <a:pt x="228075" y="66061"/>
                        </a:cubicBezTo>
                        <a:lnTo>
                          <a:pt x="230254" y="69603"/>
                        </a:lnTo>
                        <a:cubicBezTo>
                          <a:pt x="230254" y="69603"/>
                          <a:pt x="229028" y="68513"/>
                          <a:pt x="228346" y="67968"/>
                        </a:cubicBezTo>
                        <a:lnTo>
                          <a:pt x="226984" y="64153"/>
                        </a:lnTo>
                        <a:cubicBezTo>
                          <a:pt x="230390" y="67968"/>
                          <a:pt x="230527" y="65244"/>
                          <a:pt x="232844" y="66333"/>
                        </a:cubicBezTo>
                        <a:cubicBezTo>
                          <a:pt x="234751" y="70693"/>
                          <a:pt x="235159" y="69467"/>
                          <a:pt x="236250" y="72328"/>
                        </a:cubicBezTo>
                        <a:cubicBezTo>
                          <a:pt x="234342" y="73009"/>
                          <a:pt x="237066" y="82002"/>
                          <a:pt x="238021" y="87179"/>
                        </a:cubicBezTo>
                        <a:cubicBezTo>
                          <a:pt x="237748" y="86362"/>
                          <a:pt x="237203" y="85408"/>
                          <a:pt x="237066" y="84999"/>
                        </a:cubicBezTo>
                        <a:cubicBezTo>
                          <a:pt x="234206" y="82138"/>
                          <a:pt x="236659" y="87996"/>
                          <a:pt x="236113" y="88405"/>
                        </a:cubicBezTo>
                        <a:lnTo>
                          <a:pt x="238021" y="90585"/>
                        </a:lnTo>
                        <a:cubicBezTo>
                          <a:pt x="238021" y="90585"/>
                          <a:pt x="237066" y="89631"/>
                          <a:pt x="237203" y="90857"/>
                        </a:cubicBezTo>
                        <a:cubicBezTo>
                          <a:pt x="238838" y="94128"/>
                          <a:pt x="240609" y="93310"/>
                          <a:pt x="242380" y="96716"/>
                        </a:cubicBezTo>
                        <a:cubicBezTo>
                          <a:pt x="241427" y="97397"/>
                          <a:pt x="238701" y="94945"/>
                          <a:pt x="238974" y="97261"/>
                        </a:cubicBezTo>
                        <a:cubicBezTo>
                          <a:pt x="238294" y="98351"/>
                          <a:pt x="236930" y="101485"/>
                          <a:pt x="238974" y="105708"/>
                        </a:cubicBezTo>
                        <a:cubicBezTo>
                          <a:pt x="239519" y="105845"/>
                          <a:pt x="240065" y="107070"/>
                          <a:pt x="240609" y="108433"/>
                        </a:cubicBezTo>
                        <a:cubicBezTo>
                          <a:pt x="240609" y="108297"/>
                          <a:pt x="240336" y="108024"/>
                          <a:pt x="240336" y="108024"/>
                        </a:cubicBezTo>
                        <a:lnTo>
                          <a:pt x="240065" y="111430"/>
                        </a:lnTo>
                        <a:cubicBezTo>
                          <a:pt x="237475" y="109387"/>
                          <a:pt x="239383" y="105845"/>
                          <a:pt x="236794" y="103801"/>
                        </a:cubicBezTo>
                        <a:lnTo>
                          <a:pt x="235024" y="104073"/>
                        </a:lnTo>
                        <a:cubicBezTo>
                          <a:pt x="234478" y="102029"/>
                          <a:pt x="232571" y="99713"/>
                          <a:pt x="231345" y="98760"/>
                        </a:cubicBezTo>
                        <a:cubicBezTo>
                          <a:pt x="232162" y="101757"/>
                          <a:pt x="232980" y="102166"/>
                          <a:pt x="234206" y="105572"/>
                        </a:cubicBezTo>
                        <a:cubicBezTo>
                          <a:pt x="233253" y="106389"/>
                          <a:pt x="231753" y="104210"/>
                          <a:pt x="231618" y="103937"/>
                        </a:cubicBezTo>
                        <a:lnTo>
                          <a:pt x="232707" y="103937"/>
                        </a:lnTo>
                        <a:cubicBezTo>
                          <a:pt x="232707" y="99713"/>
                          <a:pt x="228892" y="98896"/>
                          <a:pt x="227393" y="93855"/>
                        </a:cubicBezTo>
                        <a:cubicBezTo>
                          <a:pt x="227121" y="93037"/>
                          <a:pt x="227393" y="93446"/>
                          <a:pt x="227803" y="93582"/>
                        </a:cubicBezTo>
                        <a:cubicBezTo>
                          <a:pt x="224806" y="90312"/>
                          <a:pt x="224940" y="85816"/>
                          <a:pt x="221127" y="83092"/>
                        </a:cubicBezTo>
                        <a:lnTo>
                          <a:pt x="222489" y="83909"/>
                        </a:lnTo>
                        <a:cubicBezTo>
                          <a:pt x="220718" y="81729"/>
                          <a:pt x="216357" y="77914"/>
                          <a:pt x="212270" y="74372"/>
                        </a:cubicBezTo>
                        <a:lnTo>
                          <a:pt x="211588" y="74645"/>
                        </a:lnTo>
                        <a:cubicBezTo>
                          <a:pt x="211588" y="75326"/>
                          <a:pt x="210635" y="73691"/>
                          <a:pt x="210226" y="72601"/>
                        </a:cubicBezTo>
                        <a:lnTo>
                          <a:pt x="210226" y="72601"/>
                        </a:lnTo>
                        <a:cubicBezTo>
                          <a:pt x="208046" y="70966"/>
                          <a:pt x="205867" y="69331"/>
                          <a:pt x="204232" y="68104"/>
                        </a:cubicBezTo>
                        <a:cubicBezTo>
                          <a:pt x="204232" y="68922"/>
                          <a:pt x="204369" y="69739"/>
                          <a:pt x="204913" y="70557"/>
                        </a:cubicBezTo>
                        <a:cubicBezTo>
                          <a:pt x="206004" y="70693"/>
                          <a:pt x="208182" y="74917"/>
                          <a:pt x="209410" y="73418"/>
                        </a:cubicBezTo>
                        <a:cubicBezTo>
                          <a:pt x="209544" y="75870"/>
                          <a:pt x="212679" y="78051"/>
                          <a:pt x="212951" y="79821"/>
                        </a:cubicBezTo>
                        <a:cubicBezTo>
                          <a:pt x="212543" y="76688"/>
                          <a:pt x="215540" y="80639"/>
                          <a:pt x="216766" y="80639"/>
                        </a:cubicBezTo>
                        <a:cubicBezTo>
                          <a:pt x="216357" y="82002"/>
                          <a:pt x="218946" y="84454"/>
                          <a:pt x="217311" y="84863"/>
                        </a:cubicBezTo>
                        <a:cubicBezTo>
                          <a:pt x="217311" y="85544"/>
                          <a:pt x="217720" y="83092"/>
                          <a:pt x="216222" y="82410"/>
                        </a:cubicBezTo>
                        <a:cubicBezTo>
                          <a:pt x="213496" y="80367"/>
                          <a:pt x="217584" y="87996"/>
                          <a:pt x="214587" y="85271"/>
                        </a:cubicBezTo>
                        <a:cubicBezTo>
                          <a:pt x="217584" y="89087"/>
                          <a:pt x="220036" y="95082"/>
                          <a:pt x="223034" y="99305"/>
                        </a:cubicBezTo>
                        <a:lnTo>
                          <a:pt x="222625" y="96444"/>
                        </a:lnTo>
                        <a:cubicBezTo>
                          <a:pt x="223169" y="98623"/>
                          <a:pt x="225349" y="103529"/>
                          <a:pt x="224806" y="104073"/>
                        </a:cubicBezTo>
                        <a:cubicBezTo>
                          <a:pt x="223987" y="102575"/>
                          <a:pt x="223305" y="100804"/>
                          <a:pt x="222352" y="98896"/>
                        </a:cubicBezTo>
                        <a:cubicBezTo>
                          <a:pt x="220581" y="99441"/>
                          <a:pt x="224124" y="103664"/>
                          <a:pt x="223169" y="104210"/>
                        </a:cubicBezTo>
                        <a:cubicBezTo>
                          <a:pt x="224940" y="105708"/>
                          <a:pt x="226304" y="107480"/>
                          <a:pt x="227803" y="109251"/>
                        </a:cubicBezTo>
                        <a:lnTo>
                          <a:pt x="227121" y="106526"/>
                        </a:lnTo>
                        <a:cubicBezTo>
                          <a:pt x="228619" y="107888"/>
                          <a:pt x="229028" y="113747"/>
                          <a:pt x="229847" y="117971"/>
                        </a:cubicBezTo>
                        <a:cubicBezTo>
                          <a:pt x="226984" y="116199"/>
                          <a:pt x="228075" y="111839"/>
                          <a:pt x="225895" y="107888"/>
                        </a:cubicBezTo>
                        <a:cubicBezTo>
                          <a:pt x="224124" y="105027"/>
                          <a:pt x="224124" y="110477"/>
                          <a:pt x="222762" y="107888"/>
                        </a:cubicBezTo>
                        <a:cubicBezTo>
                          <a:pt x="222489" y="108842"/>
                          <a:pt x="223034" y="110613"/>
                          <a:pt x="223851" y="111430"/>
                        </a:cubicBezTo>
                        <a:lnTo>
                          <a:pt x="223851" y="112657"/>
                        </a:lnTo>
                        <a:cubicBezTo>
                          <a:pt x="220990" y="110749"/>
                          <a:pt x="219763" y="104891"/>
                          <a:pt x="216357" y="102029"/>
                        </a:cubicBezTo>
                        <a:cubicBezTo>
                          <a:pt x="216766" y="102302"/>
                          <a:pt x="217039" y="102438"/>
                          <a:pt x="217311" y="102438"/>
                        </a:cubicBezTo>
                        <a:cubicBezTo>
                          <a:pt x="217039" y="99305"/>
                          <a:pt x="216086" y="96444"/>
                          <a:pt x="214178" y="94128"/>
                        </a:cubicBezTo>
                        <a:cubicBezTo>
                          <a:pt x="214178" y="95763"/>
                          <a:pt x="214995" y="96171"/>
                          <a:pt x="215540" y="96852"/>
                        </a:cubicBezTo>
                        <a:cubicBezTo>
                          <a:pt x="215131" y="97125"/>
                          <a:pt x="213769" y="94809"/>
                          <a:pt x="212679" y="94128"/>
                        </a:cubicBezTo>
                        <a:cubicBezTo>
                          <a:pt x="213223" y="96852"/>
                          <a:pt x="211725" y="95082"/>
                          <a:pt x="212134" y="96716"/>
                        </a:cubicBezTo>
                        <a:cubicBezTo>
                          <a:pt x="210908" y="95353"/>
                          <a:pt x="210499" y="94128"/>
                          <a:pt x="209817" y="92084"/>
                        </a:cubicBezTo>
                        <a:cubicBezTo>
                          <a:pt x="210090" y="90722"/>
                          <a:pt x="211316" y="92356"/>
                          <a:pt x="212134" y="91675"/>
                        </a:cubicBezTo>
                        <a:cubicBezTo>
                          <a:pt x="210635" y="90040"/>
                          <a:pt x="212543" y="87860"/>
                          <a:pt x="209954" y="85544"/>
                        </a:cubicBezTo>
                        <a:cubicBezTo>
                          <a:pt x="211588" y="89495"/>
                          <a:pt x="207366" y="85544"/>
                          <a:pt x="205867" y="84863"/>
                        </a:cubicBezTo>
                        <a:lnTo>
                          <a:pt x="206138" y="85544"/>
                        </a:lnTo>
                        <a:cubicBezTo>
                          <a:pt x="204369" y="84999"/>
                          <a:pt x="203687" y="84181"/>
                          <a:pt x="204232" y="82683"/>
                        </a:cubicBezTo>
                        <a:cubicBezTo>
                          <a:pt x="205594" y="83909"/>
                          <a:pt x="206138" y="85544"/>
                          <a:pt x="206957" y="84454"/>
                        </a:cubicBezTo>
                        <a:cubicBezTo>
                          <a:pt x="206275" y="83500"/>
                          <a:pt x="205731" y="82546"/>
                          <a:pt x="204776" y="81592"/>
                        </a:cubicBezTo>
                        <a:lnTo>
                          <a:pt x="206138" y="82138"/>
                        </a:lnTo>
                        <a:lnTo>
                          <a:pt x="203005" y="77369"/>
                        </a:lnTo>
                        <a:cubicBezTo>
                          <a:pt x="201506" y="77369"/>
                          <a:pt x="199326" y="76961"/>
                          <a:pt x="197420" y="77369"/>
                        </a:cubicBezTo>
                        <a:cubicBezTo>
                          <a:pt x="197420" y="75734"/>
                          <a:pt x="195785" y="74780"/>
                          <a:pt x="194694" y="73963"/>
                        </a:cubicBezTo>
                        <a:lnTo>
                          <a:pt x="195376" y="73963"/>
                        </a:lnTo>
                        <a:cubicBezTo>
                          <a:pt x="194967" y="71510"/>
                          <a:pt x="190744" y="67968"/>
                          <a:pt x="189653" y="68377"/>
                        </a:cubicBezTo>
                        <a:cubicBezTo>
                          <a:pt x="189108" y="66333"/>
                          <a:pt x="202732" y="73554"/>
                          <a:pt x="193877" y="64698"/>
                        </a:cubicBezTo>
                        <a:cubicBezTo>
                          <a:pt x="190744" y="61156"/>
                          <a:pt x="189517" y="64698"/>
                          <a:pt x="186929" y="63472"/>
                        </a:cubicBezTo>
                        <a:cubicBezTo>
                          <a:pt x="186929" y="63472"/>
                          <a:pt x="187338" y="63472"/>
                          <a:pt x="187202" y="63063"/>
                        </a:cubicBezTo>
                        <a:cubicBezTo>
                          <a:pt x="185974" y="61565"/>
                          <a:pt x="184885" y="62246"/>
                          <a:pt x="183386" y="61565"/>
                        </a:cubicBezTo>
                        <a:cubicBezTo>
                          <a:pt x="183932" y="62790"/>
                          <a:pt x="185021" y="63881"/>
                          <a:pt x="185838" y="63881"/>
                        </a:cubicBezTo>
                        <a:cubicBezTo>
                          <a:pt x="184476" y="64426"/>
                          <a:pt x="182977" y="61020"/>
                          <a:pt x="181206" y="60747"/>
                        </a:cubicBezTo>
                        <a:cubicBezTo>
                          <a:pt x="184067" y="60475"/>
                          <a:pt x="179025" y="57478"/>
                          <a:pt x="180797" y="57749"/>
                        </a:cubicBezTo>
                        <a:cubicBezTo>
                          <a:pt x="178754" y="54208"/>
                          <a:pt x="174257" y="52981"/>
                          <a:pt x="171806" y="53118"/>
                        </a:cubicBezTo>
                        <a:cubicBezTo>
                          <a:pt x="171124" y="49575"/>
                          <a:pt x="167854" y="51074"/>
                          <a:pt x="164993" y="47940"/>
                        </a:cubicBezTo>
                        <a:cubicBezTo>
                          <a:pt x="165537" y="48348"/>
                          <a:pt x="166628" y="48621"/>
                          <a:pt x="167309" y="49302"/>
                        </a:cubicBezTo>
                        <a:cubicBezTo>
                          <a:pt x="170171" y="49166"/>
                          <a:pt x="164039" y="46169"/>
                          <a:pt x="167990" y="46850"/>
                        </a:cubicBezTo>
                        <a:cubicBezTo>
                          <a:pt x="167172" y="46714"/>
                          <a:pt x="167445" y="47531"/>
                          <a:pt x="168263" y="47804"/>
                        </a:cubicBezTo>
                        <a:cubicBezTo>
                          <a:pt x="169625" y="48348"/>
                          <a:pt x="171124" y="48485"/>
                          <a:pt x="171260" y="47667"/>
                        </a:cubicBezTo>
                        <a:lnTo>
                          <a:pt x="168943" y="44534"/>
                        </a:lnTo>
                        <a:lnTo>
                          <a:pt x="170171" y="44807"/>
                        </a:lnTo>
                        <a:cubicBezTo>
                          <a:pt x="168943" y="43307"/>
                          <a:pt x="167718" y="41673"/>
                          <a:pt x="166356" y="40310"/>
                        </a:cubicBezTo>
                        <a:cubicBezTo>
                          <a:pt x="166083" y="40583"/>
                          <a:pt x="166356" y="41128"/>
                          <a:pt x="166356" y="41401"/>
                        </a:cubicBezTo>
                        <a:cubicBezTo>
                          <a:pt x="161042" y="37722"/>
                          <a:pt x="153684" y="36223"/>
                          <a:pt x="148507" y="34724"/>
                        </a:cubicBezTo>
                        <a:cubicBezTo>
                          <a:pt x="147417" y="36904"/>
                          <a:pt x="144147" y="36768"/>
                          <a:pt x="140469" y="36359"/>
                        </a:cubicBezTo>
                        <a:cubicBezTo>
                          <a:pt x="136790" y="36495"/>
                          <a:pt x="132703" y="35950"/>
                          <a:pt x="130659" y="37722"/>
                        </a:cubicBezTo>
                        <a:cubicBezTo>
                          <a:pt x="131749" y="36223"/>
                          <a:pt x="132431" y="33906"/>
                          <a:pt x="131612" y="32817"/>
                        </a:cubicBezTo>
                        <a:cubicBezTo>
                          <a:pt x="132567" y="32681"/>
                          <a:pt x="134746" y="30909"/>
                          <a:pt x="136926" y="31454"/>
                        </a:cubicBezTo>
                        <a:cubicBezTo>
                          <a:pt x="137199" y="32272"/>
                          <a:pt x="139923" y="33225"/>
                          <a:pt x="138015" y="34043"/>
                        </a:cubicBezTo>
                        <a:cubicBezTo>
                          <a:pt x="144284" y="33906"/>
                          <a:pt x="137335" y="31863"/>
                          <a:pt x="139379" y="30228"/>
                        </a:cubicBezTo>
                        <a:cubicBezTo>
                          <a:pt x="132158" y="29956"/>
                          <a:pt x="128070" y="33225"/>
                          <a:pt x="123983" y="34588"/>
                        </a:cubicBezTo>
                        <a:lnTo>
                          <a:pt x="123983" y="34043"/>
                        </a:lnTo>
                        <a:cubicBezTo>
                          <a:pt x="122756" y="34452"/>
                          <a:pt x="121803" y="34997"/>
                          <a:pt x="120714" y="35541"/>
                        </a:cubicBezTo>
                        <a:cubicBezTo>
                          <a:pt x="123301" y="35269"/>
                          <a:pt x="123574" y="37994"/>
                          <a:pt x="120168" y="37722"/>
                        </a:cubicBezTo>
                        <a:lnTo>
                          <a:pt x="120577" y="37449"/>
                        </a:lnTo>
                        <a:cubicBezTo>
                          <a:pt x="118533" y="36904"/>
                          <a:pt x="114854" y="38403"/>
                          <a:pt x="112130" y="39357"/>
                        </a:cubicBezTo>
                        <a:lnTo>
                          <a:pt x="110766" y="41536"/>
                        </a:lnTo>
                        <a:cubicBezTo>
                          <a:pt x="108042" y="42218"/>
                          <a:pt x="106816" y="39629"/>
                          <a:pt x="105318" y="38266"/>
                        </a:cubicBezTo>
                        <a:cubicBezTo>
                          <a:pt x="100821" y="40038"/>
                          <a:pt x="99186" y="43307"/>
                          <a:pt x="97007" y="46169"/>
                        </a:cubicBezTo>
                        <a:cubicBezTo>
                          <a:pt x="95099" y="45896"/>
                          <a:pt x="88831" y="49439"/>
                          <a:pt x="91284" y="46169"/>
                        </a:cubicBezTo>
                        <a:cubicBezTo>
                          <a:pt x="88014" y="49439"/>
                          <a:pt x="92919" y="54480"/>
                          <a:pt x="84881" y="55843"/>
                        </a:cubicBezTo>
                        <a:lnTo>
                          <a:pt x="85561" y="53799"/>
                        </a:lnTo>
                        <a:cubicBezTo>
                          <a:pt x="79976" y="58295"/>
                          <a:pt x="74935" y="67423"/>
                          <a:pt x="71937" y="69194"/>
                        </a:cubicBezTo>
                        <a:cubicBezTo>
                          <a:pt x="70165" y="64153"/>
                          <a:pt x="62809" y="73554"/>
                          <a:pt x="58585" y="72464"/>
                        </a:cubicBezTo>
                        <a:cubicBezTo>
                          <a:pt x="59674" y="72737"/>
                          <a:pt x="58176" y="75189"/>
                          <a:pt x="58448" y="75870"/>
                        </a:cubicBezTo>
                        <a:cubicBezTo>
                          <a:pt x="57768" y="76143"/>
                          <a:pt x="56813" y="76824"/>
                          <a:pt x="56950" y="78186"/>
                        </a:cubicBezTo>
                        <a:cubicBezTo>
                          <a:pt x="59267" y="76143"/>
                          <a:pt x="59674" y="82274"/>
                          <a:pt x="61174" y="76551"/>
                        </a:cubicBezTo>
                        <a:cubicBezTo>
                          <a:pt x="62127" y="80639"/>
                          <a:pt x="62400" y="84727"/>
                          <a:pt x="59267" y="89904"/>
                        </a:cubicBezTo>
                        <a:lnTo>
                          <a:pt x="57768" y="88950"/>
                        </a:lnTo>
                        <a:cubicBezTo>
                          <a:pt x="58585" y="87587"/>
                          <a:pt x="59674" y="86362"/>
                          <a:pt x="60629" y="84999"/>
                        </a:cubicBezTo>
                        <a:cubicBezTo>
                          <a:pt x="59267" y="84727"/>
                          <a:pt x="60629" y="82683"/>
                          <a:pt x="60629" y="81457"/>
                        </a:cubicBezTo>
                        <a:cubicBezTo>
                          <a:pt x="55179" y="88814"/>
                          <a:pt x="57495" y="78186"/>
                          <a:pt x="53135" y="86634"/>
                        </a:cubicBezTo>
                        <a:cubicBezTo>
                          <a:pt x="53816" y="87996"/>
                          <a:pt x="53544" y="87179"/>
                          <a:pt x="52998" y="89631"/>
                        </a:cubicBezTo>
                        <a:cubicBezTo>
                          <a:pt x="53407" y="88541"/>
                          <a:pt x="52454" y="87860"/>
                          <a:pt x="51636" y="89631"/>
                        </a:cubicBezTo>
                        <a:lnTo>
                          <a:pt x="52182" y="91811"/>
                        </a:lnTo>
                        <a:cubicBezTo>
                          <a:pt x="48093" y="93582"/>
                          <a:pt x="52862" y="85952"/>
                          <a:pt x="49728" y="87587"/>
                        </a:cubicBezTo>
                        <a:cubicBezTo>
                          <a:pt x="49865" y="83500"/>
                          <a:pt x="52862" y="77505"/>
                          <a:pt x="50138" y="77369"/>
                        </a:cubicBezTo>
                        <a:cubicBezTo>
                          <a:pt x="46186" y="82410"/>
                          <a:pt x="51092" y="84318"/>
                          <a:pt x="47413" y="89631"/>
                        </a:cubicBezTo>
                        <a:lnTo>
                          <a:pt x="46186" y="89904"/>
                        </a:lnTo>
                        <a:cubicBezTo>
                          <a:pt x="45778" y="92220"/>
                          <a:pt x="47141" y="93174"/>
                          <a:pt x="47413" y="94672"/>
                        </a:cubicBezTo>
                        <a:cubicBezTo>
                          <a:pt x="46868" y="94672"/>
                          <a:pt x="46186" y="94945"/>
                          <a:pt x="45506" y="96171"/>
                        </a:cubicBezTo>
                        <a:cubicBezTo>
                          <a:pt x="46322" y="100667"/>
                          <a:pt x="45915" y="103120"/>
                          <a:pt x="47004" y="107070"/>
                        </a:cubicBezTo>
                        <a:cubicBezTo>
                          <a:pt x="48639" y="97942"/>
                          <a:pt x="50956" y="100258"/>
                          <a:pt x="53544" y="91266"/>
                        </a:cubicBezTo>
                        <a:cubicBezTo>
                          <a:pt x="53544" y="92901"/>
                          <a:pt x="51227" y="99032"/>
                          <a:pt x="53544" y="100394"/>
                        </a:cubicBezTo>
                        <a:lnTo>
                          <a:pt x="51909" y="99577"/>
                        </a:lnTo>
                        <a:cubicBezTo>
                          <a:pt x="51772" y="102711"/>
                          <a:pt x="51500" y="105845"/>
                          <a:pt x="49728" y="109114"/>
                        </a:cubicBezTo>
                        <a:cubicBezTo>
                          <a:pt x="49592" y="108297"/>
                          <a:pt x="49728" y="107480"/>
                          <a:pt x="49592" y="106662"/>
                        </a:cubicBezTo>
                        <a:cubicBezTo>
                          <a:pt x="49185" y="111703"/>
                          <a:pt x="44687" y="113883"/>
                          <a:pt x="46322" y="118515"/>
                        </a:cubicBezTo>
                        <a:cubicBezTo>
                          <a:pt x="46868" y="117153"/>
                          <a:pt x="47141" y="116063"/>
                          <a:pt x="47141" y="115246"/>
                        </a:cubicBezTo>
                        <a:cubicBezTo>
                          <a:pt x="47141" y="117971"/>
                          <a:pt x="46186" y="120968"/>
                          <a:pt x="45369" y="123693"/>
                        </a:cubicBezTo>
                        <a:lnTo>
                          <a:pt x="47141" y="129824"/>
                        </a:lnTo>
                        <a:cubicBezTo>
                          <a:pt x="46186" y="129551"/>
                          <a:pt x="45506" y="133230"/>
                          <a:pt x="44415" y="131186"/>
                        </a:cubicBezTo>
                        <a:cubicBezTo>
                          <a:pt x="42509" y="135137"/>
                          <a:pt x="44960" y="137454"/>
                          <a:pt x="45096" y="139906"/>
                        </a:cubicBezTo>
                        <a:cubicBezTo>
                          <a:pt x="42643" y="143857"/>
                          <a:pt x="44687" y="136227"/>
                          <a:pt x="42236" y="135410"/>
                        </a:cubicBezTo>
                        <a:cubicBezTo>
                          <a:pt x="40465" y="141132"/>
                          <a:pt x="40874" y="147672"/>
                          <a:pt x="42509" y="150942"/>
                        </a:cubicBezTo>
                        <a:cubicBezTo>
                          <a:pt x="42916" y="149715"/>
                          <a:pt x="43189" y="149171"/>
                          <a:pt x="43734" y="149307"/>
                        </a:cubicBezTo>
                        <a:cubicBezTo>
                          <a:pt x="43189" y="149443"/>
                          <a:pt x="43189" y="151896"/>
                          <a:pt x="43189" y="153122"/>
                        </a:cubicBezTo>
                        <a:lnTo>
                          <a:pt x="44280" y="154075"/>
                        </a:lnTo>
                        <a:cubicBezTo>
                          <a:pt x="43462" y="156256"/>
                          <a:pt x="42780" y="155983"/>
                          <a:pt x="41963" y="154075"/>
                        </a:cubicBezTo>
                        <a:cubicBezTo>
                          <a:pt x="41554" y="156256"/>
                          <a:pt x="44007" y="158708"/>
                          <a:pt x="42372" y="160888"/>
                        </a:cubicBezTo>
                        <a:cubicBezTo>
                          <a:pt x="40737" y="157345"/>
                          <a:pt x="42099" y="152713"/>
                          <a:pt x="41281" y="150806"/>
                        </a:cubicBezTo>
                        <a:cubicBezTo>
                          <a:pt x="41963" y="158299"/>
                          <a:pt x="37739" y="158435"/>
                          <a:pt x="39510" y="168245"/>
                        </a:cubicBezTo>
                        <a:cubicBezTo>
                          <a:pt x="38966" y="168381"/>
                          <a:pt x="37875" y="166882"/>
                          <a:pt x="37875" y="168654"/>
                        </a:cubicBezTo>
                        <a:cubicBezTo>
                          <a:pt x="38830" y="173014"/>
                          <a:pt x="40328" y="169608"/>
                          <a:pt x="41827" y="170834"/>
                        </a:cubicBezTo>
                        <a:cubicBezTo>
                          <a:pt x="40601" y="167700"/>
                          <a:pt x="41554" y="165929"/>
                          <a:pt x="42916" y="164022"/>
                        </a:cubicBezTo>
                        <a:lnTo>
                          <a:pt x="43871" y="164839"/>
                        </a:lnTo>
                        <a:cubicBezTo>
                          <a:pt x="43871" y="164839"/>
                          <a:pt x="43462" y="167019"/>
                          <a:pt x="42916" y="167700"/>
                        </a:cubicBezTo>
                        <a:lnTo>
                          <a:pt x="44824" y="168109"/>
                        </a:lnTo>
                        <a:cubicBezTo>
                          <a:pt x="42643" y="168109"/>
                          <a:pt x="41418" y="171379"/>
                          <a:pt x="42509" y="173968"/>
                        </a:cubicBezTo>
                        <a:cubicBezTo>
                          <a:pt x="43734" y="171242"/>
                          <a:pt x="43734" y="171924"/>
                          <a:pt x="46049" y="170970"/>
                        </a:cubicBezTo>
                        <a:cubicBezTo>
                          <a:pt x="48775" y="174240"/>
                          <a:pt x="44280" y="175193"/>
                          <a:pt x="47141" y="178872"/>
                        </a:cubicBezTo>
                        <a:cubicBezTo>
                          <a:pt x="46459" y="178736"/>
                          <a:pt x="45506" y="175330"/>
                          <a:pt x="45369" y="178327"/>
                        </a:cubicBezTo>
                        <a:cubicBezTo>
                          <a:pt x="45506" y="180780"/>
                          <a:pt x="47141" y="180235"/>
                          <a:pt x="48093" y="181734"/>
                        </a:cubicBezTo>
                        <a:cubicBezTo>
                          <a:pt x="45915" y="180235"/>
                          <a:pt x="44687" y="180916"/>
                          <a:pt x="42372" y="179145"/>
                        </a:cubicBezTo>
                        <a:cubicBezTo>
                          <a:pt x="41554" y="174649"/>
                          <a:pt x="42236" y="177374"/>
                          <a:pt x="40874" y="173014"/>
                        </a:cubicBezTo>
                        <a:lnTo>
                          <a:pt x="39783" y="176965"/>
                        </a:lnTo>
                        <a:cubicBezTo>
                          <a:pt x="38966" y="173150"/>
                          <a:pt x="37468" y="174376"/>
                          <a:pt x="36649" y="174104"/>
                        </a:cubicBezTo>
                        <a:cubicBezTo>
                          <a:pt x="35696" y="181053"/>
                          <a:pt x="39783" y="178872"/>
                          <a:pt x="40055" y="183096"/>
                        </a:cubicBezTo>
                        <a:cubicBezTo>
                          <a:pt x="41690" y="184867"/>
                          <a:pt x="39510" y="179145"/>
                          <a:pt x="41418" y="182006"/>
                        </a:cubicBezTo>
                        <a:cubicBezTo>
                          <a:pt x="41963" y="185957"/>
                          <a:pt x="42780" y="182687"/>
                          <a:pt x="44415" y="186911"/>
                        </a:cubicBezTo>
                        <a:lnTo>
                          <a:pt x="43462" y="186366"/>
                        </a:lnTo>
                        <a:cubicBezTo>
                          <a:pt x="42643" y="187865"/>
                          <a:pt x="44280" y="188954"/>
                          <a:pt x="44687" y="190454"/>
                        </a:cubicBezTo>
                        <a:cubicBezTo>
                          <a:pt x="45642" y="191952"/>
                          <a:pt x="50138" y="187319"/>
                          <a:pt x="52045" y="193860"/>
                        </a:cubicBezTo>
                        <a:cubicBezTo>
                          <a:pt x="51500" y="193723"/>
                          <a:pt x="51092" y="193587"/>
                          <a:pt x="50956" y="193723"/>
                        </a:cubicBezTo>
                        <a:cubicBezTo>
                          <a:pt x="45369" y="192906"/>
                          <a:pt x="40192" y="191679"/>
                          <a:pt x="34878" y="190317"/>
                        </a:cubicBezTo>
                        <a:cubicBezTo>
                          <a:pt x="36377" y="197811"/>
                          <a:pt x="38421" y="206394"/>
                          <a:pt x="40874" y="214978"/>
                        </a:cubicBezTo>
                        <a:cubicBezTo>
                          <a:pt x="38966" y="218111"/>
                          <a:pt x="36377" y="209800"/>
                          <a:pt x="35287" y="210754"/>
                        </a:cubicBezTo>
                        <a:cubicBezTo>
                          <a:pt x="35014" y="209391"/>
                          <a:pt x="34605" y="208029"/>
                          <a:pt x="34469" y="206666"/>
                        </a:cubicBezTo>
                        <a:cubicBezTo>
                          <a:pt x="35560" y="206666"/>
                          <a:pt x="37739" y="214705"/>
                          <a:pt x="38557" y="210481"/>
                        </a:cubicBezTo>
                        <a:cubicBezTo>
                          <a:pt x="35287" y="203942"/>
                          <a:pt x="35967" y="200399"/>
                          <a:pt x="31745" y="194268"/>
                        </a:cubicBezTo>
                        <a:cubicBezTo>
                          <a:pt x="29292" y="197129"/>
                          <a:pt x="34742" y="202988"/>
                          <a:pt x="33789" y="207893"/>
                        </a:cubicBezTo>
                        <a:cubicBezTo>
                          <a:pt x="33380" y="205985"/>
                          <a:pt x="32698" y="204486"/>
                          <a:pt x="31881" y="203124"/>
                        </a:cubicBezTo>
                        <a:cubicBezTo>
                          <a:pt x="32561" y="207348"/>
                          <a:pt x="33789" y="211843"/>
                          <a:pt x="35151" y="216613"/>
                        </a:cubicBezTo>
                        <a:lnTo>
                          <a:pt x="36240" y="217430"/>
                        </a:lnTo>
                        <a:cubicBezTo>
                          <a:pt x="35424" y="214160"/>
                          <a:pt x="34878" y="211980"/>
                          <a:pt x="34742" y="211708"/>
                        </a:cubicBezTo>
                        <a:cubicBezTo>
                          <a:pt x="36104" y="215931"/>
                          <a:pt x="38830" y="218792"/>
                          <a:pt x="40874" y="218111"/>
                        </a:cubicBezTo>
                        <a:lnTo>
                          <a:pt x="40874" y="217430"/>
                        </a:lnTo>
                        <a:cubicBezTo>
                          <a:pt x="40874" y="217430"/>
                          <a:pt x="41827" y="218656"/>
                          <a:pt x="41827" y="218656"/>
                        </a:cubicBezTo>
                        <a:lnTo>
                          <a:pt x="42643" y="221517"/>
                        </a:lnTo>
                        <a:close/>
                        <a:moveTo>
                          <a:pt x="233116" y="185548"/>
                        </a:moveTo>
                        <a:cubicBezTo>
                          <a:pt x="233116" y="185548"/>
                          <a:pt x="233524" y="186094"/>
                          <a:pt x="233660" y="186229"/>
                        </a:cubicBezTo>
                        <a:cubicBezTo>
                          <a:pt x="233387" y="185957"/>
                          <a:pt x="233116" y="186229"/>
                          <a:pt x="233116" y="185548"/>
                        </a:cubicBezTo>
                        <a:close/>
                        <a:moveTo>
                          <a:pt x="23297" y="140314"/>
                        </a:moveTo>
                        <a:cubicBezTo>
                          <a:pt x="22343" y="146174"/>
                          <a:pt x="21799" y="152168"/>
                          <a:pt x="21253" y="157891"/>
                        </a:cubicBezTo>
                        <a:cubicBezTo>
                          <a:pt x="25749" y="147536"/>
                          <a:pt x="29292" y="140996"/>
                          <a:pt x="28611" y="157481"/>
                        </a:cubicBezTo>
                        <a:lnTo>
                          <a:pt x="29019" y="158572"/>
                        </a:lnTo>
                        <a:cubicBezTo>
                          <a:pt x="29428" y="156392"/>
                          <a:pt x="29701" y="152713"/>
                          <a:pt x="29564" y="149171"/>
                        </a:cubicBezTo>
                        <a:cubicBezTo>
                          <a:pt x="27929" y="146309"/>
                          <a:pt x="23434" y="136500"/>
                          <a:pt x="23025" y="136500"/>
                        </a:cubicBezTo>
                        <a:cubicBezTo>
                          <a:pt x="21663" y="137454"/>
                          <a:pt x="22888" y="139089"/>
                          <a:pt x="22206" y="140860"/>
                        </a:cubicBezTo>
                        <a:lnTo>
                          <a:pt x="23297" y="140179"/>
                        </a:lnTo>
                        <a:close/>
                        <a:moveTo>
                          <a:pt x="30926" y="136908"/>
                        </a:moveTo>
                        <a:cubicBezTo>
                          <a:pt x="31745" y="133775"/>
                          <a:pt x="30790" y="134320"/>
                          <a:pt x="29973" y="133775"/>
                        </a:cubicBezTo>
                        <a:lnTo>
                          <a:pt x="29973" y="137181"/>
                        </a:lnTo>
                        <a:cubicBezTo>
                          <a:pt x="29973" y="137181"/>
                          <a:pt x="30519" y="136636"/>
                          <a:pt x="30926" y="136908"/>
                        </a:cubicBezTo>
                        <a:close/>
                        <a:moveTo>
                          <a:pt x="29155" y="133911"/>
                        </a:moveTo>
                        <a:cubicBezTo>
                          <a:pt x="29155" y="133911"/>
                          <a:pt x="29019" y="134592"/>
                          <a:pt x="28884" y="134729"/>
                        </a:cubicBezTo>
                        <a:lnTo>
                          <a:pt x="29155" y="133911"/>
                        </a:lnTo>
                        <a:close/>
                        <a:moveTo>
                          <a:pt x="31063" y="197266"/>
                        </a:moveTo>
                        <a:cubicBezTo>
                          <a:pt x="31063" y="197266"/>
                          <a:pt x="31063" y="197129"/>
                          <a:pt x="31063" y="196993"/>
                        </a:cubicBezTo>
                        <a:cubicBezTo>
                          <a:pt x="31199" y="197811"/>
                          <a:pt x="31336" y="198492"/>
                          <a:pt x="31472" y="199309"/>
                        </a:cubicBezTo>
                        <a:cubicBezTo>
                          <a:pt x="31472" y="199036"/>
                          <a:pt x="31472" y="198355"/>
                          <a:pt x="31199" y="197266"/>
                        </a:cubicBezTo>
                        <a:close/>
                        <a:moveTo>
                          <a:pt x="31881" y="190317"/>
                        </a:moveTo>
                        <a:lnTo>
                          <a:pt x="30246" y="189908"/>
                        </a:lnTo>
                        <a:lnTo>
                          <a:pt x="30519" y="192088"/>
                        </a:lnTo>
                        <a:cubicBezTo>
                          <a:pt x="30519" y="192088"/>
                          <a:pt x="31745" y="191271"/>
                          <a:pt x="31881" y="190317"/>
                        </a:cubicBezTo>
                        <a:close/>
                        <a:moveTo>
                          <a:pt x="34061" y="168926"/>
                        </a:moveTo>
                        <a:cubicBezTo>
                          <a:pt x="32154" y="167700"/>
                          <a:pt x="31881" y="163340"/>
                          <a:pt x="29701" y="163204"/>
                        </a:cubicBezTo>
                        <a:cubicBezTo>
                          <a:pt x="29155" y="162932"/>
                          <a:pt x="29019" y="163885"/>
                          <a:pt x="28884" y="164975"/>
                        </a:cubicBezTo>
                        <a:cubicBezTo>
                          <a:pt x="28884" y="166201"/>
                          <a:pt x="28884" y="167428"/>
                          <a:pt x="28884" y="168790"/>
                        </a:cubicBezTo>
                        <a:cubicBezTo>
                          <a:pt x="29155" y="168790"/>
                          <a:pt x="29564" y="169063"/>
                          <a:pt x="29837" y="169471"/>
                        </a:cubicBezTo>
                        <a:cubicBezTo>
                          <a:pt x="30110" y="168109"/>
                          <a:pt x="30519" y="167292"/>
                          <a:pt x="31881" y="167700"/>
                        </a:cubicBezTo>
                        <a:cubicBezTo>
                          <a:pt x="29155" y="171242"/>
                          <a:pt x="34061" y="170561"/>
                          <a:pt x="33789" y="174104"/>
                        </a:cubicBezTo>
                        <a:cubicBezTo>
                          <a:pt x="35424" y="175058"/>
                          <a:pt x="34742" y="170017"/>
                          <a:pt x="34196" y="169063"/>
                        </a:cubicBezTo>
                        <a:close/>
                        <a:moveTo>
                          <a:pt x="202732" y="58295"/>
                        </a:moveTo>
                        <a:cubicBezTo>
                          <a:pt x="202732" y="58295"/>
                          <a:pt x="202461" y="59112"/>
                          <a:pt x="202461" y="59793"/>
                        </a:cubicBezTo>
                        <a:lnTo>
                          <a:pt x="200008" y="58567"/>
                        </a:lnTo>
                        <a:cubicBezTo>
                          <a:pt x="197556" y="54752"/>
                          <a:pt x="196874" y="50120"/>
                          <a:pt x="192106" y="49166"/>
                        </a:cubicBezTo>
                        <a:cubicBezTo>
                          <a:pt x="191152" y="47395"/>
                          <a:pt x="191424" y="45488"/>
                          <a:pt x="191288" y="43989"/>
                        </a:cubicBezTo>
                        <a:cubicBezTo>
                          <a:pt x="191970" y="44670"/>
                          <a:pt x="192514" y="45351"/>
                          <a:pt x="192923" y="46033"/>
                        </a:cubicBezTo>
                        <a:cubicBezTo>
                          <a:pt x="204096" y="51483"/>
                          <a:pt x="194694" y="52981"/>
                          <a:pt x="202732" y="58159"/>
                        </a:cubicBezTo>
                        <a:close/>
                        <a:moveTo>
                          <a:pt x="161451" y="24642"/>
                        </a:moveTo>
                        <a:cubicBezTo>
                          <a:pt x="161451" y="24642"/>
                          <a:pt x="162268" y="24370"/>
                          <a:pt x="162268" y="24370"/>
                        </a:cubicBezTo>
                        <a:cubicBezTo>
                          <a:pt x="156546" y="24370"/>
                          <a:pt x="151776" y="24370"/>
                          <a:pt x="147554" y="24505"/>
                        </a:cubicBezTo>
                        <a:cubicBezTo>
                          <a:pt x="143466" y="24234"/>
                          <a:pt x="139923" y="24505"/>
                          <a:pt x="137199" y="24234"/>
                        </a:cubicBezTo>
                        <a:cubicBezTo>
                          <a:pt x="138152" y="26005"/>
                          <a:pt x="142922" y="27094"/>
                          <a:pt x="144964" y="28457"/>
                        </a:cubicBezTo>
                        <a:lnTo>
                          <a:pt x="142785" y="29819"/>
                        </a:lnTo>
                        <a:lnTo>
                          <a:pt x="141694" y="28321"/>
                        </a:lnTo>
                        <a:lnTo>
                          <a:pt x="138152" y="29683"/>
                        </a:lnTo>
                        <a:cubicBezTo>
                          <a:pt x="138970" y="31046"/>
                          <a:pt x="141694" y="30637"/>
                          <a:pt x="143329" y="32000"/>
                        </a:cubicBezTo>
                        <a:cubicBezTo>
                          <a:pt x="143466" y="31727"/>
                          <a:pt x="149461" y="30773"/>
                          <a:pt x="151369" y="29956"/>
                        </a:cubicBezTo>
                        <a:lnTo>
                          <a:pt x="147008" y="27912"/>
                        </a:lnTo>
                        <a:cubicBezTo>
                          <a:pt x="148234" y="28594"/>
                          <a:pt x="154502" y="29411"/>
                          <a:pt x="156954" y="30092"/>
                        </a:cubicBezTo>
                        <a:cubicBezTo>
                          <a:pt x="157363" y="29275"/>
                          <a:pt x="153411" y="26549"/>
                          <a:pt x="152322" y="28321"/>
                        </a:cubicBezTo>
                        <a:cubicBezTo>
                          <a:pt x="152185" y="26822"/>
                          <a:pt x="157090" y="28321"/>
                          <a:pt x="154366" y="26005"/>
                        </a:cubicBezTo>
                        <a:cubicBezTo>
                          <a:pt x="158452" y="26005"/>
                          <a:pt x="164312" y="28729"/>
                          <a:pt x="166492" y="30909"/>
                        </a:cubicBezTo>
                        <a:lnTo>
                          <a:pt x="166083" y="33089"/>
                        </a:lnTo>
                        <a:cubicBezTo>
                          <a:pt x="168536" y="35133"/>
                          <a:pt x="169080" y="31591"/>
                          <a:pt x="171942" y="34316"/>
                        </a:cubicBezTo>
                        <a:cubicBezTo>
                          <a:pt x="167581" y="32817"/>
                          <a:pt x="171533" y="36768"/>
                          <a:pt x="168127" y="35406"/>
                        </a:cubicBezTo>
                        <a:cubicBezTo>
                          <a:pt x="168807" y="36632"/>
                          <a:pt x="167172" y="37449"/>
                          <a:pt x="170307" y="38812"/>
                        </a:cubicBezTo>
                        <a:cubicBezTo>
                          <a:pt x="174257" y="37858"/>
                          <a:pt x="172486" y="42354"/>
                          <a:pt x="176165" y="41536"/>
                        </a:cubicBezTo>
                        <a:cubicBezTo>
                          <a:pt x="177254" y="43307"/>
                          <a:pt x="173577" y="41945"/>
                          <a:pt x="176438" y="44261"/>
                        </a:cubicBezTo>
                        <a:cubicBezTo>
                          <a:pt x="180797" y="45079"/>
                          <a:pt x="181070" y="44261"/>
                          <a:pt x="182568" y="42763"/>
                        </a:cubicBezTo>
                        <a:cubicBezTo>
                          <a:pt x="179707" y="39765"/>
                          <a:pt x="177254" y="42626"/>
                          <a:pt x="174939" y="40447"/>
                        </a:cubicBezTo>
                        <a:cubicBezTo>
                          <a:pt x="177391" y="40447"/>
                          <a:pt x="179980" y="40447"/>
                          <a:pt x="182432" y="40855"/>
                        </a:cubicBezTo>
                        <a:cubicBezTo>
                          <a:pt x="181751" y="39629"/>
                          <a:pt x="181070" y="39220"/>
                          <a:pt x="180253" y="38947"/>
                        </a:cubicBezTo>
                        <a:cubicBezTo>
                          <a:pt x="181479" y="39493"/>
                          <a:pt x="182704" y="39629"/>
                          <a:pt x="183932" y="39629"/>
                        </a:cubicBezTo>
                        <a:cubicBezTo>
                          <a:pt x="184612" y="39629"/>
                          <a:pt x="185294" y="39629"/>
                          <a:pt x="185838" y="39629"/>
                        </a:cubicBezTo>
                        <a:cubicBezTo>
                          <a:pt x="182841" y="37177"/>
                          <a:pt x="179844" y="35541"/>
                          <a:pt x="179844" y="34316"/>
                        </a:cubicBezTo>
                        <a:lnTo>
                          <a:pt x="180797" y="33771"/>
                        </a:lnTo>
                        <a:cubicBezTo>
                          <a:pt x="180117" y="32272"/>
                          <a:pt x="177800" y="31727"/>
                          <a:pt x="176574" y="31727"/>
                        </a:cubicBezTo>
                        <a:cubicBezTo>
                          <a:pt x="173577" y="29819"/>
                          <a:pt x="169625" y="30092"/>
                          <a:pt x="169489" y="28457"/>
                        </a:cubicBezTo>
                        <a:lnTo>
                          <a:pt x="171124" y="28184"/>
                        </a:lnTo>
                        <a:cubicBezTo>
                          <a:pt x="167036" y="26822"/>
                          <a:pt x="166765" y="26140"/>
                          <a:pt x="161451" y="24642"/>
                        </a:cubicBezTo>
                        <a:close/>
                        <a:moveTo>
                          <a:pt x="41418" y="77505"/>
                        </a:moveTo>
                        <a:cubicBezTo>
                          <a:pt x="46322" y="77233"/>
                          <a:pt x="49865" y="76007"/>
                          <a:pt x="56268" y="66197"/>
                        </a:cubicBezTo>
                        <a:lnTo>
                          <a:pt x="55997" y="67150"/>
                        </a:lnTo>
                        <a:cubicBezTo>
                          <a:pt x="61174" y="63744"/>
                          <a:pt x="60629" y="55978"/>
                          <a:pt x="67577" y="52437"/>
                        </a:cubicBezTo>
                        <a:cubicBezTo>
                          <a:pt x="66079" y="55843"/>
                          <a:pt x="66215" y="55843"/>
                          <a:pt x="66215" y="60747"/>
                        </a:cubicBezTo>
                        <a:lnTo>
                          <a:pt x="67850" y="57205"/>
                        </a:lnTo>
                        <a:cubicBezTo>
                          <a:pt x="68667" y="59384"/>
                          <a:pt x="70302" y="55978"/>
                          <a:pt x="72346" y="54208"/>
                        </a:cubicBezTo>
                        <a:lnTo>
                          <a:pt x="72346" y="57478"/>
                        </a:lnTo>
                        <a:cubicBezTo>
                          <a:pt x="70711" y="57886"/>
                          <a:pt x="67987" y="61020"/>
                          <a:pt x="68394" y="61292"/>
                        </a:cubicBezTo>
                        <a:cubicBezTo>
                          <a:pt x="68803" y="60475"/>
                          <a:pt x="62400" y="63200"/>
                          <a:pt x="60901" y="66606"/>
                        </a:cubicBezTo>
                        <a:cubicBezTo>
                          <a:pt x="62264" y="67150"/>
                          <a:pt x="66486" y="61292"/>
                          <a:pt x="66486" y="65516"/>
                        </a:cubicBezTo>
                        <a:cubicBezTo>
                          <a:pt x="67441" y="62655"/>
                          <a:pt x="68940" y="63472"/>
                          <a:pt x="70438" y="60884"/>
                        </a:cubicBezTo>
                        <a:cubicBezTo>
                          <a:pt x="69485" y="63744"/>
                          <a:pt x="71664" y="62927"/>
                          <a:pt x="71256" y="65244"/>
                        </a:cubicBezTo>
                        <a:lnTo>
                          <a:pt x="73844" y="61292"/>
                        </a:lnTo>
                        <a:cubicBezTo>
                          <a:pt x="73844" y="61292"/>
                          <a:pt x="70438" y="67150"/>
                          <a:pt x="74390" y="65788"/>
                        </a:cubicBezTo>
                        <a:cubicBezTo>
                          <a:pt x="74799" y="63744"/>
                          <a:pt x="79022" y="61156"/>
                          <a:pt x="77932" y="59793"/>
                        </a:cubicBezTo>
                        <a:lnTo>
                          <a:pt x="78341" y="60066"/>
                        </a:lnTo>
                        <a:cubicBezTo>
                          <a:pt x="81066" y="58022"/>
                          <a:pt x="77659" y="57205"/>
                          <a:pt x="81475" y="55025"/>
                        </a:cubicBezTo>
                        <a:cubicBezTo>
                          <a:pt x="80929" y="54343"/>
                          <a:pt x="79976" y="54343"/>
                          <a:pt x="78885" y="55570"/>
                        </a:cubicBezTo>
                        <a:cubicBezTo>
                          <a:pt x="78205" y="56796"/>
                          <a:pt x="78885" y="57749"/>
                          <a:pt x="77250" y="59793"/>
                        </a:cubicBezTo>
                        <a:cubicBezTo>
                          <a:pt x="75343" y="59657"/>
                          <a:pt x="79703" y="57749"/>
                          <a:pt x="76705" y="57341"/>
                        </a:cubicBezTo>
                        <a:cubicBezTo>
                          <a:pt x="75206" y="57068"/>
                          <a:pt x="72346" y="62927"/>
                          <a:pt x="71800" y="59793"/>
                        </a:cubicBezTo>
                        <a:cubicBezTo>
                          <a:pt x="72618" y="58976"/>
                          <a:pt x="73708" y="58295"/>
                          <a:pt x="74662" y="57614"/>
                        </a:cubicBezTo>
                        <a:cubicBezTo>
                          <a:pt x="73435" y="56251"/>
                          <a:pt x="75343" y="54616"/>
                          <a:pt x="74390" y="53526"/>
                        </a:cubicBezTo>
                        <a:cubicBezTo>
                          <a:pt x="75615" y="51619"/>
                          <a:pt x="78341" y="51483"/>
                          <a:pt x="79158" y="48894"/>
                        </a:cubicBezTo>
                        <a:cubicBezTo>
                          <a:pt x="79158" y="47395"/>
                          <a:pt x="76434" y="46714"/>
                          <a:pt x="80111" y="45215"/>
                        </a:cubicBezTo>
                        <a:cubicBezTo>
                          <a:pt x="83926" y="45215"/>
                          <a:pt x="90875" y="40310"/>
                          <a:pt x="93464" y="38266"/>
                        </a:cubicBezTo>
                        <a:cubicBezTo>
                          <a:pt x="94008" y="37449"/>
                          <a:pt x="94827" y="36768"/>
                          <a:pt x="95507" y="35950"/>
                        </a:cubicBezTo>
                        <a:cubicBezTo>
                          <a:pt x="94690" y="34860"/>
                          <a:pt x="90738" y="38676"/>
                          <a:pt x="91693" y="36495"/>
                        </a:cubicBezTo>
                        <a:cubicBezTo>
                          <a:pt x="92919" y="35541"/>
                          <a:pt x="94145" y="34724"/>
                          <a:pt x="95507" y="34043"/>
                        </a:cubicBezTo>
                        <a:lnTo>
                          <a:pt x="95507" y="34860"/>
                        </a:lnTo>
                        <a:cubicBezTo>
                          <a:pt x="96871" y="34316"/>
                          <a:pt x="97960" y="33089"/>
                          <a:pt x="99049" y="32135"/>
                        </a:cubicBezTo>
                        <a:cubicBezTo>
                          <a:pt x="98233" y="33906"/>
                          <a:pt x="95099" y="34860"/>
                          <a:pt x="96598" y="36223"/>
                        </a:cubicBezTo>
                        <a:cubicBezTo>
                          <a:pt x="98642" y="35678"/>
                          <a:pt x="99186" y="36223"/>
                          <a:pt x="100821" y="34997"/>
                        </a:cubicBezTo>
                        <a:cubicBezTo>
                          <a:pt x="100548" y="35269"/>
                          <a:pt x="100277" y="35678"/>
                          <a:pt x="100413" y="35814"/>
                        </a:cubicBezTo>
                        <a:cubicBezTo>
                          <a:pt x="104499" y="34724"/>
                          <a:pt x="103274" y="32135"/>
                          <a:pt x="104090" y="31318"/>
                        </a:cubicBezTo>
                        <a:cubicBezTo>
                          <a:pt x="107360" y="27640"/>
                          <a:pt x="99186" y="30637"/>
                          <a:pt x="98913" y="28865"/>
                        </a:cubicBezTo>
                        <a:cubicBezTo>
                          <a:pt x="102728" y="26686"/>
                          <a:pt x="106953" y="25323"/>
                          <a:pt x="111039" y="23552"/>
                        </a:cubicBezTo>
                        <a:cubicBezTo>
                          <a:pt x="110086" y="24505"/>
                          <a:pt x="109268" y="25459"/>
                          <a:pt x="109813" y="26005"/>
                        </a:cubicBezTo>
                        <a:cubicBezTo>
                          <a:pt x="113083" y="26005"/>
                          <a:pt x="110222" y="27231"/>
                          <a:pt x="114582" y="26277"/>
                        </a:cubicBezTo>
                        <a:cubicBezTo>
                          <a:pt x="113765" y="23961"/>
                          <a:pt x="119759" y="23552"/>
                          <a:pt x="122756" y="21645"/>
                        </a:cubicBezTo>
                        <a:cubicBezTo>
                          <a:pt x="124391" y="22599"/>
                          <a:pt x="124664" y="22734"/>
                          <a:pt x="121530" y="23143"/>
                        </a:cubicBezTo>
                        <a:cubicBezTo>
                          <a:pt x="122076" y="24642"/>
                          <a:pt x="126298" y="23824"/>
                          <a:pt x="127797" y="23824"/>
                        </a:cubicBezTo>
                        <a:cubicBezTo>
                          <a:pt x="128615" y="23416"/>
                          <a:pt x="130114" y="23007"/>
                          <a:pt x="131068" y="22599"/>
                        </a:cubicBezTo>
                        <a:cubicBezTo>
                          <a:pt x="129705" y="21917"/>
                          <a:pt x="130250" y="20691"/>
                          <a:pt x="133111" y="20010"/>
                        </a:cubicBezTo>
                        <a:lnTo>
                          <a:pt x="133111" y="19737"/>
                        </a:lnTo>
                        <a:cubicBezTo>
                          <a:pt x="128615" y="19464"/>
                          <a:pt x="120714" y="17966"/>
                          <a:pt x="118124" y="20555"/>
                        </a:cubicBezTo>
                        <a:lnTo>
                          <a:pt x="118806" y="19601"/>
                        </a:lnTo>
                        <a:cubicBezTo>
                          <a:pt x="115944" y="19464"/>
                          <a:pt x="113083" y="20691"/>
                          <a:pt x="110632" y="21781"/>
                        </a:cubicBezTo>
                        <a:cubicBezTo>
                          <a:pt x="108178" y="23143"/>
                          <a:pt x="106271" y="24097"/>
                          <a:pt x="104499" y="23007"/>
                        </a:cubicBezTo>
                        <a:cubicBezTo>
                          <a:pt x="104363" y="21781"/>
                          <a:pt x="103274" y="23007"/>
                          <a:pt x="102865" y="21372"/>
                        </a:cubicBezTo>
                        <a:lnTo>
                          <a:pt x="99322" y="24097"/>
                        </a:lnTo>
                        <a:lnTo>
                          <a:pt x="99868" y="23007"/>
                        </a:lnTo>
                        <a:cubicBezTo>
                          <a:pt x="97687" y="23961"/>
                          <a:pt x="95643" y="25187"/>
                          <a:pt x="93601" y="26277"/>
                        </a:cubicBezTo>
                        <a:lnTo>
                          <a:pt x="93601" y="25868"/>
                        </a:lnTo>
                        <a:cubicBezTo>
                          <a:pt x="91284" y="28729"/>
                          <a:pt x="89649" y="31046"/>
                          <a:pt x="88423" y="33089"/>
                        </a:cubicBezTo>
                        <a:cubicBezTo>
                          <a:pt x="88831" y="33771"/>
                          <a:pt x="89104" y="33906"/>
                          <a:pt x="88423" y="34860"/>
                        </a:cubicBezTo>
                        <a:cubicBezTo>
                          <a:pt x="87741" y="35814"/>
                          <a:pt x="87060" y="36223"/>
                          <a:pt x="86379" y="36495"/>
                        </a:cubicBezTo>
                        <a:lnTo>
                          <a:pt x="86379" y="36495"/>
                        </a:lnTo>
                        <a:cubicBezTo>
                          <a:pt x="86379" y="36495"/>
                          <a:pt x="86379" y="36495"/>
                          <a:pt x="86379" y="36495"/>
                        </a:cubicBezTo>
                        <a:cubicBezTo>
                          <a:pt x="84881" y="37177"/>
                          <a:pt x="83246" y="36768"/>
                          <a:pt x="81338" y="37585"/>
                        </a:cubicBezTo>
                        <a:lnTo>
                          <a:pt x="86652" y="34043"/>
                        </a:lnTo>
                        <a:cubicBezTo>
                          <a:pt x="86379" y="32681"/>
                          <a:pt x="85288" y="31727"/>
                          <a:pt x="82019" y="32681"/>
                        </a:cubicBezTo>
                        <a:cubicBezTo>
                          <a:pt x="83110" y="32000"/>
                          <a:pt x="82973" y="30773"/>
                          <a:pt x="81611" y="31454"/>
                        </a:cubicBezTo>
                        <a:cubicBezTo>
                          <a:pt x="81611" y="31863"/>
                          <a:pt x="78341" y="34452"/>
                          <a:pt x="80384" y="34452"/>
                        </a:cubicBezTo>
                        <a:cubicBezTo>
                          <a:pt x="78069" y="36495"/>
                          <a:pt x="74390" y="38403"/>
                          <a:pt x="70574" y="40719"/>
                        </a:cubicBezTo>
                        <a:cubicBezTo>
                          <a:pt x="67032" y="43444"/>
                          <a:pt x="63080" y="46577"/>
                          <a:pt x="60901" y="50937"/>
                        </a:cubicBezTo>
                        <a:cubicBezTo>
                          <a:pt x="64308" y="44807"/>
                          <a:pt x="55997" y="53799"/>
                          <a:pt x="60629" y="47804"/>
                        </a:cubicBezTo>
                        <a:cubicBezTo>
                          <a:pt x="55588" y="50392"/>
                          <a:pt x="59130" y="52708"/>
                          <a:pt x="55451" y="56524"/>
                        </a:cubicBezTo>
                        <a:cubicBezTo>
                          <a:pt x="54498" y="56387"/>
                          <a:pt x="57359" y="54343"/>
                          <a:pt x="57086" y="52437"/>
                        </a:cubicBezTo>
                        <a:cubicBezTo>
                          <a:pt x="53680" y="55570"/>
                          <a:pt x="52045" y="58976"/>
                          <a:pt x="50683" y="62655"/>
                        </a:cubicBezTo>
                        <a:cubicBezTo>
                          <a:pt x="49185" y="66197"/>
                          <a:pt x="47821" y="69603"/>
                          <a:pt x="45506" y="73145"/>
                        </a:cubicBezTo>
                        <a:lnTo>
                          <a:pt x="43871" y="72601"/>
                        </a:lnTo>
                        <a:cubicBezTo>
                          <a:pt x="43189" y="74099"/>
                          <a:pt x="42509" y="75734"/>
                          <a:pt x="41827" y="77505"/>
                        </a:cubicBezTo>
                        <a:close/>
                        <a:moveTo>
                          <a:pt x="36104" y="93446"/>
                        </a:moveTo>
                        <a:cubicBezTo>
                          <a:pt x="35696" y="95082"/>
                          <a:pt x="35287" y="96580"/>
                          <a:pt x="34878" y="98215"/>
                        </a:cubicBezTo>
                        <a:lnTo>
                          <a:pt x="35151" y="97806"/>
                        </a:lnTo>
                        <a:lnTo>
                          <a:pt x="34742" y="102711"/>
                        </a:lnTo>
                        <a:cubicBezTo>
                          <a:pt x="36377" y="100123"/>
                          <a:pt x="38830" y="99032"/>
                          <a:pt x="38148" y="103120"/>
                        </a:cubicBezTo>
                        <a:cubicBezTo>
                          <a:pt x="37602" y="102575"/>
                          <a:pt x="36377" y="103392"/>
                          <a:pt x="36513" y="101894"/>
                        </a:cubicBezTo>
                        <a:cubicBezTo>
                          <a:pt x="34469" y="104073"/>
                          <a:pt x="32017" y="109659"/>
                          <a:pt x="34878" y="108842"/>
                        </a:cubicBezTo>
                        <a:cubicBezTo>
                          <a:pt x="34061" y="103120"/>
                          <a:pt x="38148" y="108570"/>
                          <a:pt x="37739" y="104210"/>
                        </a:cubicBezTo>
                        <a:cubicBezTo>
                          <a:pt x="38557" y="106798"/>
                          <a:pt x="37331" y="108706"/>
                          <a:pt x="37468" y="110749"/>
                        </a:cubicBezTo>
                        <a:cubicBezTo>
                          <a:pt x="36786" y="108297"/>
                          <a:pt x="34333" y="110341"/>
                          <a:pt x="32834" y="113338"/>
                        </a:cubicBezTo>
                        <a:cubicBezTo>
                          <a:pt x="32834" y="114836"/>
                          <a:pt x="31472" y="118379"/>
                          <a:pt x="31745" y="120968"/>
                        </a:cubicBezTo>
                        <a:cubicBezTo>
                          <a:pt x="33380" y="120423"/>
                          <a:pt x="33925" y="122603"/>
                          <a:pt x="35014" y="119060"/>
                        </a:cubicBezTo>
                        <a:cubicBezTo>
                          <a:pt x="35014" y="120559"/>
                          <a:pt x="35014" y="122603"/>
                          <a:pt x="33789" y="124919"/>
                        </a:cubicBezTo>
                        <a:cubicBezTo>
                          <a:pt x="33789" y="123966"/>
                          <a:pt x="33789" y="122194"/>
                          <a:pt x="33243" y="122194"/>
                        </a:cubicBezTo>
                        <a:cubicBezTo>
                          <a:pt x="31608" y="123420"/>
                          <a:pt x="31199" y="125328"/>
                          <a:pt x="30519" y="126145"/>
                        </a:cubicBezTo>
                        <a:lnTo>
                          <a:pt x="30246" y="128597"/>
                        </a:lnTo>
                        <a:cubicBezTo>
                          <a:pt x="30246" y="128597"/>
                          <a:pt x="30655" y="128189"/>
                          <a:pt x="30926" y="128053"/>
                        </a:cubicBezTo>
                        <a:cubicBezTo>
                          <a:pt x="31199" y="129007"/>
                          <a:pt x="31472" y="129960"/>
                          <a:pt x="31745" y="130913"/>
                        </a:cubicBezTo>
                        <a:cubicBezTo>
                          <a:pt x="31745" y="127235"/>
                          <a:pt x="32698" y="129415"/>
                          <a:pt x="33652" y="129551"/>
                        </a:cubicBezTo>
                        <a:cubicBezTo>
                          <a:pt x="31881" y="129143"/>
                          <a:pt x="33107" y="131731"/>
                          <a:pt x="32970" y="132957"/>
                        </a:cubicBezTo>
                        <a:lnTo>
                          <a:pt x="35151" y="130641"/>
                        </a:lnTo>
                        <a:cubicBezTo>
                          <a:pt x="35967" y="132004"/>
                          <a:pt x="33243" y="134865"/>
                          <a:pt x="35151" y="134456"/>
                        </a:cubicBezTo>
                        <a:cubicBezTo>
                          <a:pt x="36377" y="129143"/>
                          <a:pt x="36922" y="127099"/>
                          <a:pt x="37195" y="122058"/>
                        </a:cubicBezTo>
                        <a:lnTo>
                          <a:pt x="35424" y="123693"/>
                        </a:lnTo>
                        <a:cubicBezTo>
                          <a:pt x="35560" y="117971"/>
                          <a:pt x="38284" y="120831"/>
                          <a:pt x="40055" y="114836"/>
                        </a:cubicBezTo>
                        <a:cubicBezTo>
                          <a:pt x="39510" y="111976"/>
                          <a:pt x="42509" y="105708"/>
                          <a:pt x="40055" y="104891"/>
                        </a:cubicBezTo>
                        <a:cubicBezTo>
                          <a:pt x="40601" y="105845"/>
                          <a:pt x="43734" y="102029"/>
                          <a:pt x="43325" y="99577"/>
                        </a:cubicBezTo>
                        <a:cubicBezTo>
                          <a:pt x="41690" y="96444"/>
                          <a:pt x="44415" y="89495"/>
                          <a:pt x="42509" y="91130"/>
                        </a:cubicBezTo>
                        <a:cubicBezTo>
                          <a:pt x="41554" y="92901"/>
                          <a:pt x="41963" y="95899"/>
                          <a:pt x="39783" y="96852"/>
                        </a:cubicBezTo>
                        <a:lnTo>
                          <a:pt x="40737" y="93037"/>
                        </a:lnTo>
                        <a:lnTo>
                          <a:pt x="38557" y="94945"/>
                        </a:lnTo>
                        <a:cubicBezTo>
                          <a:pt x="39510" y="93855"/>
                          <a:pt x="38148" y="93446"/>
                          <a:pt x="36104" y="93310"/>
                        </a:cubicBezTo>
                        <a:close/>
                        <a:moveTo>
                          <a:pt x="10626" y="183232"/>
                        </a:moveTo>
                        <a:lnTo>
                          <a:pt x="10626" y="183232"/>
                        </a:lnTo>
                        <a:cubicBezTo>
                          <a:pt x="10626" y="183232"/>
                          <a:pt x="10626" y="183232"/>
                          <a:pt x="10626" y="183232"/>
                        </a:cubicBezTo>
                        <a:lnTo>
                          <a:pt x="10626" y="183232"/>
                        </a:lnTo>
                        <a:close/>
                      </a:path>
                    </a:pathLst>
                  </a:custGeom>
                  <a:solidFill>
                    <a:srgbClr val="FFFFFF"/>
                  </a:solidFill>
                  <a:ln w="0" cap="flat">
                    <a:noFill/>
                    <a:prstDash val="solid"/>
                    <a:miter/>
                  </a:ln>
                </p:spPr>
                <p:txBody>
                  <a:bodyPr rtlCol="0" anchor="ctr"/>
                  <a:lstStyle/>
                  <a:p>
                    <a:endParaRPr lang="en-US"/>
                  </a:p>
                </p:txBody>
              </p:sp>
              <p:sp>
                <p:nvSpPr>
                  <p:cNvPr id="1475" name="Freeform: Shape 1474">
                    <a:extLst>
                      <a:ext uri="{FF2B5EF4-FFF2-40B4-BE49-F238E27FC236}">
                        <a16:creationId xmlns:a16="http://schemas.microsoft.com/office/drawing/2014/main" id="{C1931E19-161D-ECF0-7097-71427525C2CC}"/>
                      </a:ext>
                    </a:extLst>
                  </p:cNvPr>
                  <p:cNvSpPr/>
                  <p:nvPr/>
                </p:nvSpPr>
                <p:spPr>
                  <a:xfrm>
                    <a:off x="19823692" y="10785563"/>
                    <a:ext cx="2724" cy="3481"/>
                  </a:xfrm>
                  <a:custGeom>
                    <a:avLst/>
                    <a:gdLst>
                      <a:gd name="connsiteX0" fmla="*/ 0 w 2724"/>
                      <a:gd name="connsiteY0" fmla="*/ 469 h 3481"/>
                      <a:gd name="connsiteX1" fmla="*/ 2724 w 2724"/>
                      <a:gd name="connsiteY1" fmla="*/ 3331 h 3481"/>
                      <a:gd name="connsiteX2" fmla="*/ 0 w 2724"/>
                      <a:gd name="connsiteY2" fmla="*/ 469 h 3481"/>
                    </a:gdLst>
                    <a:ahLst/>
                    <a:cxnLst>
                      <a:cxn ang="0">
                        <a:pos x="connsiteX0" y="connsiteY0"/>
                      </a:cxn>
                      <a:cxn ang="0">
                        <a:pos x="connsiteX1" y="connsiteY1"/>
                      </a:cxn>
                      <a:cxn ang="0">
                        <a:pos x="connsiteX2" y="connsiteY2"/>
                      </a:cxn>
                    </a:cxnLst>
                    <a:rect l="l" t="t" r="r" b="b"/>
                    <a:pathLst>
                      <a:path w="2724" h="3481">
                        <a:moveTo>
                          <a:pt x="0" y="469"/>
                        </a:moveTo>
                        <a:cubicBezTo>
                          <a:pt x="953" y="1423"/>
                          <a:pt x="1635" y="4148"/>
                          <a:pt x="2724" y="3331"/>
                        </a:cubicBezTo>
                        <a:cubicBezTo>
                          <a:pt x="1362" y="3740"/>
                          <a:pt x="1089" y="-1574"/>
                          <a:pt x="0" y="469"/>
                        </a:cubicBezTo>
                        <a:close/>
                      </a:path>
                    </a:pathLst>
                  </a:custGeom>
                  <a:solidFill>
                    <a:srgbClr val="FFFFFF"/>
                  </a:solidFill>
                  <a:ln w="0" cap="flat">
                    <a:noFill/>
                    <a:prstDash val="solid"/>
                    <a:miter/>
                  </a:ln>
                </p:spPr>
                <p:txBody>
                  <a:bodyPr rtlCol="0" anchor="ctr"/>
                  <a:lstStyle/>
                  <a:p>
                    <a:endParaRPr lang="en-US"/>
                  </a:p>
                </p:txBody>
              </p:sp>
              <p:sp>
                <p:nvSpPr>
                  <p:cNvPr id="1476" name="Freeform: Shape 1475">
                    <a:extLst>
                      <a:ext uri="{FF2B5EF4-FFF2-40B4-BE49-F238E27FC236}">
                        <a16:creationId xmlns:a16="http://schemas.microsoft.com/office/drawing/2014/main" id="{0AD42405-B1CE-4175-C5B5-4F71853C8937}"/>
                      </a:ext>
                    </a:extLst>
                  </p:cNvPr>
                  <p:cNvSpPr/>
                  <p:nvPr/>
                </p:nvSpPr>
                <p:spPr>
                  <a:xfrm>
                    <a:off x="19823146" y="10787532"/>
                    <a:ext cx="1362" cy="3269"/>
                  </a:xfrm>
                  <a:custGeom>
                    <a:avLst/>
                    <a:gdLst>
                      <a:gd name="connsiteX0" fmla="*/ 136 w 1362"/>
                      <a:gd name="connsiteY0" fmla="*/ 2180 h 3269"/>
                      <a:gd name="connsiteX1" fmla="*/ 1362 w 1362"/>
                      <a:gd name="connsiteY1" fmla="*/ 3270 h 3269"/>
                      <a:gd name="connsiteX2" fmla="*/ 0 w 1362"/>
                      <a:gd name="connsiteY2" fmla="*/ 0 h 3269"/>
                      <a:gd name="connsiteX3" fmla="*/ 0 w 1362"/>
                      <a:gd name="connsiteY3" fmla="*/ 2316 h 3269"/>
                    </a:gdLst>
                    <a:ahLst/>
                    <a:cxnLst>
                      <a:cxn ang="0">
                        <a:pos x="connsiteX0" y="connsiteY0"/>
                      </a:cxn>
                      <a:cxn ang="0">
                        <a:pos x="connsiteX1" y="connsiteY1"/>
                      </a:cxn>
                      <a:cxn ang="0">
                        <a:pos x="connsiteX2" y="connsiteY2"/>
                      </a:cxn>
                      <a:cxn ang="0">
                        <a:pos x="connsiteX3" y="connsiteY3"/>
                      </a:cxn>
                    </a:cxnLst>
                    <a:rect l="l" t="t" r="r" b="b"/>
                    <a:pathLst>
                      <a:path w="1362" h="3269">
                        <a:moveTo>
                          <a:pt x="136" y="2180"/>
                        </a:moveTo>
                        <a:cubicBezTo>
                          <a:pt x="136" y="2180"/>
                          <a:pt x="1089" y="2043"/>
                          <a:pt x="1362" y="3270"/>
                        </a:cubicBezTo>
                        <a:lnTo>
                          <a:pt x="0" y="0"/>
                        </a:lnTo>
                        <a:lnTo>
                          <a:pt x="0" y="2316"/>
                        </a:lnTo>
                        <a:close/>
                      </a:path>
                    </a:pathLst>
                  </a:custGeom>
                  <a:solidFill>
                    <a:srgbClr val="FFFFFF"/>
                  </a:solidFill>
                  <a:ln w="0" cap="flat">
                    <a:noFill/>
                    <a:prstDash val="solid"/>
                    <a:miter/>
                  </a:ln>
                </p:spPr>
                <p:txBody>
                  <a:bodyPr rtlCol="0" anchor="ctr"/>
                  <a:lstStyle/>
                  <a:p>
                    <a:endParaRPr lang="en-US"/>
                  </a:p>
                </p:txBody>
              </p:sp>
              <p:sp>
                <p:nvSpPr>
                  <p:cNvPr id="1477" name="Freeform: Shape 1476">
                    <a:extLst>
                      <a:ext uri="{FF2B5EF4-FFF2-40B4-BE49-F238E27FC236}">
                        <a16:creationId xmlns:a16="http://schemas.microsoft.com/office/drawing/2014/main" id="{75C61E5A-E76A-937A-45E7-A4DA385554EF}"/>
                      </a:ext>
                    </a:extLst>
                  </p:cNvPr>
                  <p:cNvSpPr/>
                  <p:nvPr/>
                </p:nvSpPr>
                <p:spPr>
                  <a:xfrm>
                    <a:off x="19811973" y="10795667"/>
                    <a:ext cx="5641" cy="9984"/>
                  </a:xfrm>
                  <a:custGeom>
                    <a:avLst/>
                    <a:gdLst>
                      <a:gd name="connsiteX0" fmla="*/ 2726 w 5641"/>
                      <a:gd name="connsiteY0" fmla="*/ 39 h 9984"/>
                      <a:gd name="connsiteX1" fmla="*/ 5450 w 5641"/>
                      <a:gd name="connsiteY1" fmla="*/ 4944 h 9984"/>
                      <a:gd name="connsiteX2" fmla="*/ 0 w 5641"/>
                      <a:gd name="connsiteY2" fmla="*/ 584 h 9984"/>
                      <a:gd name="connsiteX3" fmla="*/ 5177 w 5641"/>
                      <a:gd name="connsiteY3" fmla="*/ 9985 h 9984"/>
                      <a:gd name="connsiteX4" fmla="*/ 2590 w 5641"/>
                      <a:gd name="connsiteY4" fmla="*/ 39 h 99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41" h="9984">
                        <a:moveTo>
                          <a:pt x="2726" y="39"/>
                        </a:moveTo>
                        <a:cubicBezTo>
                          <a:pt x="4224" y="1401"/>
                          <a:pt x="5041" y="2355"/>
                          <a:pt x="5450" y="4944"/>
                        </a:cubicBezTo>
                        <a:cubicBezTo>
                          <a:pt x="2180" y="6715"/>
                          <a:pt x="3679" y="856"/>
                          <a:pt x="0" y="584"/>
                        </a:cubicBezTo>
                        <a:cubicBezTo>
                          <a:pt x="955" y="5216"/>
                          <a:pt x="3952" y="6170"/>
                          <a:pt x="5177" y="9985"/>
                        </a:cubicBezTo>
                        <a:cubicBezTo>
                          <a:pt x="6268" y="7805"/>
                          <a:pt x="5450" y="-642"/>
                          <a:pt x="2590" y="39"/>
                        </a:cubicBezTo>
                        <a:close/>
                      </a:path>
                    </a:pathLst>
                  </a:custGeom>
                  <a:solidFill>
                    <a:srgbClr val="FFFFFF"/>
                  </a:solidFill>
                  <a:ln w="0" cap="flat">
                    <a:noFill/>
                    <a:prstDash val="solid"/>
                    <a:miter/>
                  </a:ln>
                </p:spPr>
                <p:txBody>
                  <a:bodyPr rtlCol="0" anchor="ctr"/>
                  <a:lstStyle/>
                  <a:p>
                    <a:endParaRPr lang="en-US"/>
                  </a:p>
                </p:txBody>
              </p:sp>
              <p:sp>
                <p:nvSpPr>
                  <p:cNvPr id="1478" name="Freeform: Shape 1477">
                    <a:extLst>
                      <a:ext uri="{FF2B5EF4-FFF2-40B4-BE49-F238E27FC236}">
                        <a16:creationId xmlns:a16="http://schemas.microsoft.com/office/drawing/2014/main" id="{A73EEF9A-56CB-2478-A58D-E2E6A3800328}"/>
                      </a:ext>
                    </a:extLst>
                  </p:cNvPr>
                  <p:cNvSpPr/>
                  <p:nvPr/>
                </p:nvSpPr>
                <p:spPr>
                  <a:xfrm>
                    <a:off x="19809794" y="10794480"/>
                    <a:ext cx="1634" cy="2587"/>
                  </a:xfrm>
                  <a:custGeom>
                    <a:avLst/>
                    <a:gdLst>
                      <a:gd name="connsiteX0" fmla="*/ 0 w 1634"/>
                      <a:gd name="connsiteY0" fmla="*/ 272 h 2587"/>
                      <a:gd name="connsiteX1" fmla="*/ 1499 w 1634"/>
                      <a:gd name="connsiteY1" fmla="*/ 2588 h 2587"/>
                      <a:gd name="connsiteX2" fmla="*/ 1635 w 1634"/>
                      <a:gd name="connsiteY2" fmla="*/ 2316 h 2587"/>
                      <a:gd name="connsiteX3" fmla="*/ 0 w 1634"/>
                      <a:gd name="connsiteY3" fmla="*/ 0 h 2587"/>
                      <a:gd name="connsiteX4" fmla="*/ 0 w 1634"/>
                      <a:gd name="connsiteY4" fmla="*/ 272 h 25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4" h="2587">
                        <a:moveTo>
                          <a:pt x="0" y="272"/>
                        </a:moveTo>
                        <a:lnTo>
                          <a:pt x="1499" y="2588"/>
                        </a:lnTo>
                        <a:lnTo>
                          <a:pt x="1635" y="2316"/>
                        </a:lnTo>
                        <a:lnTo>
                          <a:pt x="0" y="0"/>
                        </a:lnTo>
                        <a:lnTo>
                          <a:pt x="0" y="272"/>
                        </a:lnTo>
                        <a:close/>
                      </a:path>
                    </a:pathLst>
                  </a:custGeom>
                  <a:solidFill>
                    <a:srgbClr val="FFFFFF"/>
                  </a:solidFill>
                  <a:ln w="0" cap="flat">
                    <a:noFill/>
                    <a:prstDash val="solid"/>
                    <a:miter/>
                  </a:ln>
                </p:spPr>
                <p:txBody>
                  <a:bodyPr rtlCol="0" anchor="ctr"/>
                  <a:lstStyle/>
                  <a:p>
                    <a:endParaRPr lang="en-US"/>
                  </a:p>
                </p:txBody>
              </p:sp>
              <p:sp>
                <p:nvSpPr>
                  <p:cNvPr id="1479" name="Freeform: Shape 1478">
                    <a:extLst>
                      <a:ext uri="{FF2B5EF4-FFF2-40B4-BE49-F238E27FC236}">
                        <a16:creationId xmlns:a16="http://schemas.microsoft.com/office/drawing/2014/main" id="{9CDACB29-D488-0A43-C229-1324EDE15490}"/>
                      </a:ext>
                    </a:extLst>
                  </p:cNvPr>
                  <p:cNvSpPr/>
                  <p:nvPr/>
                </p:nvSpPr>
                <p:spPr>
                  <a:xfrm>
                    <a:off x="19805297" y="10722406"/>
                    <a:ext cx="2582" cy="2452"/>
                  </a:xfrm>
                  <a:custGeom>
                    <a:avLst/>
                    <a:gdLst>
                      <a:gd name="connsiteX0" fmla="*/ 2453 w 2582"/>
                      <a:gd name="connsiteY0" fmla="*/ 2452 h 2452"/>
                      <a:gd name="connsiteX1" fmla="*/ 0 w 2582"/>
                      <a:gd name="connsiteY1" fmla="*/ 0 h 2452"/>
                      <a:gd name="connsiteX2" fmla="*/ 2453 w 2582"/>
                      <a:gd name="connsiteY2" fmla="*/ 2452 h 2452"/>
                    </a:gdLst>
                    <a:ahLst/>
                    <a:cxnLst>
                      <a:cxn ang="0">
                        <a:pos x="connsiteX0" y="connsiteY0"/>
                      </a:cxn>
                      <a:cxn ang="0">
                        <a:pos x="connsiteX1" y="connsiteY1"/>
                      </a:cxn>
                      <a:cxn ang="0">
                        <a:pos x="connsiteX2" y="connsiteY2"/>
                      </a:cxn>
                    </a:cxnLst>
                    <a:rect l="l" t="t" r="r" b="b"/>
                    <a:pathLst>
                      <a:path w="2582" h="2452">
                        <a:moveTo>
                          <a:pt x="2453" y="2452"/>
                        </a:moveTo>
                        <a:cubicBezTo>
                          <a:pt x="3133" y="1499"/>
                          <a:pt x="955" y="681"/>
                          <a:pt x="0" y="0"/>
                        </a:cubicBezTo>
                        <a:cubicBezTo>
                          <a:pt x="546" y="681"/>
                          <a:pt x="1091" y="1908"/>
                          <a:pt x="2453" y="2452"/>
                        </a:cubicBezTo>
                        <a:close/>
                      </a:path>
                    </a:pathLst>
                  </a:custGeom>
                  <a:solidFill>
                    <a:srgbClr val="FFFFFF"/>
                  </a:solidFill>
                  <a:ln w="0" cap="flat">
                    <a:noFill/>
                    <a:prstDash val="solid"/>
                    <a:miter/>
                  </a:ln>
                </p:spPr>
                <p:txBody>
                  <a:bodyPr rtlCol="0" anchor="ctr"/>
                  <a:lstStyle/>
                  <a:p>
                    <a:endParaRPr lang="en-US"/>
                  </a:p>
                </p:txBody>
              </p:sp>
              <p:sp>
                <p:nvSpPr>
                  <p:cNvPr id="1480" name="Freeform: Shape 1479">
                    <a:extLst>
                      <a:ext uri="{FF2B5EF4-FFF2-40B4-BE49-F238E27FC236}">
                        <a16:creationId xmlns:a16="http://schemas.microsoft.com/office/drawing/2014/main" id="{6332637D-8C71-5088-60A3-EB58FE4270FF}"/>
                      </a:ext>
                    </a:extLst>
                  </p:cNvPr>
                  <p:cNvSpPr/>
                  <p:nvPr/>
                </p:nvSpPr>
                <p:spPr>
                  <a:xfrm>
                    <a:off x="19817833" y="10913423"/>
                    <a:ext cx="11307" cy="22071"/>
                  </a:xfrm>
                  <a:custGeom>
                    <a:avLst/>
                    <a:gdLst>
                      <a:gd name="connsiteX0" fmla="*/ 0 w 11307"/>
                      <a:gd name="connsiteY0" fmla="*/ 22072 h 22071"/>
                      <a:gd name="connsiteX1" fmla="*/ 11308 w 11307"/>
                      <a:gd name="connsiteY1" fmla="*/ 0 h 22071"/>
                      <a:gd name="connsiteX2" fmla="*/ 0 w 11307"/>
                      <a:gd name="connsiteY2" fmla="*/ 22072 h 22071"/>
                    </a:gdLst>
                    <a:ahLst/>
                    <a:cxnLst>
                      <a:cxn ang="0">
                        <a:pos x="connsiteX0" y="connsiteY0"/>
                      </a:cxn>
                      <a:cxn ang="0">
                        <a:pos x="connsiteX1" y="connsiteY1"/>
                      </a:cxn>
                      <a:cxn ang="0">
                        <a:pos x="connsiteX2" y="connsiteY2"/>
                      </a:cxn>
                    </a:cxnLst>
                    <a:rect l="l" t="t" r="r" b="b"/>
                    <a:pathLst>
                      <a:path w="11307" h="22071">
                        <a:moveTo>
                          <a:pt x="0" y="22072"/>
                        </a:moveTo>
                        <a:cubicBezTo>
                          <a:pt x="4359" y="14987"/>
                          <a:pt x="8174" y="7630"/>
                          <a:pt x="11308" y="0"/>
                        </a:cubicBezTo>
                        <a:cubicBezTo>
                          <a:pt x="8584" y="6540"/>
                          <a:pt x="5587" y="12398"/>
                          <a:pt x="0" y="22072"/>
                        </a:cubicBezTo>
                        <a:close/>
                      </a:path>
                    </a:pathLst>
                  </a:custGeom>
                  <a:solidFill>
                    <a:srgbClr val="FFFFFF"/>
                  </a:solidFill>
                  <a:ln w="0" cap="flat">
                    <a:noFill/>
                    <a:prstDash val="solid"/>
                    <a:miter/>
                  </a:ln>
                </p:spPr>
                <p:txBody>
                  <a:bodyPr rtlCol="0" anchor="ctr"/>
                  <a:lstStyle/>
                  <a:p>
                    <a:endParaRPr lang="en-US"/>
                  </a:p>
                </p:txBody>
              </p:sp>
              <p:sp>
                <p:nvSpPr>
                  <p:cNvPr id="1481" name="Freeform: Shape 1480">
                    <a:extLst>
                      <a:ext uri="{FF2B5EF4-FFF2-40B4-BE49-F238E27FC236}">
                        <a16:creationId xmlns:a16="http://schemas.microsoft.com/office/drawing/2014/main" id="{37ED0FB2-0EA1-C883-1E63-313F52964927}"/>
                      </a:ext>
                    </a:extLst>
                  </p:cNvPr>
                  <p:cNvSpPr/>
                  <p:nvPr/>
                </p:nvSpPr>
                <p:spPr>
                  <a:xfrm>
                    <a:off x="19731317" y="10687119"/>
                    <a:ext cx="19618" cy="2997"/>
                  </a:xfrm>
                  <a:custGeom>
                    <a:avLst/>
                    <a:gdLst>
                      <a:gd name="connsiteX0" fmla="*/ 2588 w 19618"/>
                      <a:gd name="connsiteY0" fmla="*/ 2589 h 2997"/>
                      <a:gd name="connsiteX1" fmla="*/ 19619 w 19618"/>
                      <a:gd name="connsiteY1" fmla="*/ 2997 h 2997"/>
                      <a:gd name="connsiteX2" fmla="*/ 9264 w 19618"/>
                      <a:gd name="connsiteY2" fmla="*/ 953 h 2997"/>
                      <a:gd name="connsiteX3" fmla="*/ 0 w 19618"/>
                      <a:gd name="connsiteY3" fmla="*/ 0 h 2997"/>
                      <a:gd name="connsiteX4" fmla="*/ 2588 w 19618"/>
                      <a:gd name="connsiteY4" fmla="*/ 2452 h 2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618" h="2997">
                        <a:moveTo>
                          <a:pt x="2588" y="2589"/>
                        </a:moveTo>
                        <a:cubicBezTo>
                          <a:pt x="9264" y="2997"/>
                          <a:pt x="12806" y="1089"/>
                          <a:pt x="19619" y="2997"/>
                        </a:cubicBezTo>
                        <a:cubicBezTo>
                          <a:pt x="15532" y="408"/>
                          <a:pt x="12262" y="681"/>
                          <a:pt x="9264" y="953"/>
                        </a:cubicBezTo>
                        <a:cubicBezTo>
                          <a:pt x="6267" y="1362"/>
                          <a:pt x="3679" y="1362"/>
                          <a:pt x="0" y="0"/>
                        </a:cubicBezTo>
                        <a:cubicBezTo>
                          <a:pt x="953" y="817"/>
                          <a:pt x="1771" y="1499"/>
                          <a:pt x="2588" y="2452"/>
                        </a:cubicBezTo>
                        <a:close/>
                      </a:path>
                    </a:pathLst>
                  </a:custGeom>
                  <a:solidFill>
                    <a:srgbClr val="FFFFFF"/>
                  </a:solidFill>
                  <a:ln w="0" cap="flat">
                    <a:noFill/>
                    <a:prstDash val="solid"/>
                    <a:miter/>
                  </a:ln>
                </p:spPr>
                <p:txBody>
                  <a:bodyPr rtlCol="0" anchor="ctr"/>
                  <a:lstStyle/>
                  <a:p>
                    <a:endParaRPr lang="en-US"/>
                  </a:p>
                </p:txBody>
              </p:sp>
              <p:sp>
                <p:nvSpPr>
                  <p:cNvPr id="1482" name="Freeform: Shape 1481">
                    <a:extLst>
                      <a:ext uri="{FF2B5EF4-FFF2-40B4-BE49-F238E27FC236}">
                        <a16:creationId xmlns:a16="http://schemas.microsoft.com/office/drawing/2014/main" id="{795A8064-71F5-D292-BCE1-4FA4168600F3}"/>
                      </a:ext>
                    </a:extLst>
                  </p:cNvPr>
                  <p:cNvSpPr/>
                  <p:nvPr/>
                </p:nvSpPr>
                <p:spPr>
                  <a:xfrm>
                    <a:off x="19732586" y="10681532"/>
                    <a:ext cx="6769" cy="3269"/>
                  </a:xfrm>
                  <a:custGeom>
                    <a:avLst/>
                    <a:gdLst>
                      <a:gd name="connsiteX0" fmla="*/ 4998 w 6769"/>
                      <a:gd name="connsiteY0" fmla="*/ 0 h 3269"/>
                      <a:gd name="connsiteX1" fmla="*/ 93 w 6769"/>
                      <a:gd name="connsiteY1" fmla="*/ 3270 h 3269"/>
                      <a:gd name="connsiteX2" fmla="*/ 6769 w 6769"/>
                      <a:gd name="connsiteY2" fmla="*/ 2589 h 3269"/>
                      <a:gd name="connsiteX3" fmla="*/ 4998 w 6769"/>
                      <a:gd name="connsiteY3" fmla="*/ 0 h 3269"/>
                    </a:gdLst>
                    <a:ahLst/>
                    <a:cxnLst>
                      <a:cxn ang="0">
                        <a:pos x="connsiteX0" y="connsiteY0"/>
                      </a:cxn>
                      <a:cxn ang="0">
                        <a:pos x="connsiteX1" y="connsiteY1"/>
                      </a:cxn>
                      <a:cxn ang="0">
                        <a:pos x="connsiteX2" y="connsiteY2"/>
                      </a:cxn>
                      <a:cxn ang="0">
                        <a:pos x="connsiteX3" y="connsiteY3"/>
                      </a:cxn>
                    </a:cxnLst>
                    <a:rect l="l" t="t" r="r" b="b"/>
                    <a:pathLst>
                      <a:path w="6769" h="3269">
                        <a:moveTo>
                          <a:pt x="4998" y="0"/>
                        </a:moveTo>
                        <a:cubicBezTo>
                          <a:pt x="5816" y="2180"/>
                          <a:pt x="-860" y="1499"/>
                          <a:pt x="93" y="3270"/>
                        </a:cubicBezTo>
                        <a:cubicBezTo>
                          <a:pt x="4862" y="3270"/>
                          <a:pt x="2547" y="1635"/>
                          <a:pt x="6769" y="2589"/>
                        </a:cubicBezTo>
                        <a:lnTo>
                          <a:pt x="4998" y="0"/>
                        </a:lnTo>
                        <a:close/>
                      </a:path>
                    </a:pathLst>
                  </a:custGeom>
                  <a:solidFill>
                    <a:srgbClr val="FFFFFF"/>
                  </a:solidFill>
                  <a:ln w="0" cap="flat">
                    <a:noFill/>
                    <a:prstDash val="solid"/>
                    <a:miter/>
                  </a:ln>
                </p:spPr>
                <p:txBody>
                  <a:bodyPr rtlCol="0" anchor="ctr"/>
                  <a:lstStyle/>
                  <a:p>
                    <a:endParaRPr lang="en-US"/>
                  </a:p>
                </p:txBody>
              </p:sp>
              <p:sp>
                <p:nvSpPr>
                  <p:cNvPr id="1483" name="Freeform: Shape 1482">
                    <a:extLst>
                      <a:ext uri="{FF2B5EF4-FFF2-40B4-BE49-F238E27FC236}">
                        <a16:creationId xmlns:a16="http://schemas.microsoft.com/office/drawing/2014/main" id="{3056120F-F266-18DE-4C75-92E33D9E15FD}"/>
                      </a:ext>
                    </a:extLst>
                  </p:cNvPr>
                  <p:cNvSpPr/>
                  <p:nvPr/>
                </p:nvSpPr>
                <p:spPr>
                  <a:xfrm>
                    <a:off x="19751481" y="10722406"/>
                    <a:ext cx="1771" cy="409"/>
                  </a:xfrm>
                  <a:custGeom>
                    <a:avLst/>
                    <a:gdLst>
                      <a:gd name="connsiteX0" fmla="*/ 1771 w 1771"/>
                      <a:gd name="connsiteY0" fmla="*/ 0 h 409"/>
                      <a:gd name="connsiteX1" fmla="*/ 0 w 1771"/>
                      <a:gd name="connsiteY1" fmla="*/ 273 h 409"/>
                      <a:gd name="connsiteX2" fmla="*/ 1226 w 1771"/>
                      <a:gd name="connsiteY2" fmla="*/ 409 h 409"/>
                      <a:gd name="connsiteX3" fmla="*/ 1771 w 1771"/>
                      <a:gd name="connsiteY3" fmla="*/ 0 h 409"/>
                    </a:gdLst>
                    <a:ahLst/>
                    <a:cxnLst>
                      <a:cxn ang="0">
                        <a:pos x="connsiteX0" y="connsiteY0"/>
                      </a:cxn>
                      <a:cxn ang="0">
                        <a:pos x="connsiteX1" y="connsiteY1"/>
                      </a:cxn>
                      <a:cxn ang="0">
                        <a:pos x="connsiteX2" y="connsiteY2"/>
                      </a:cxn>
                      <a:cxn ang="0">
                        <a:pos x="connsiteX3" y="connsiteY3"/>
                      </a:cxn>
                    </a:cxnLst>
                    <a:rect l="l" t="t" r="r" b="b"/>
                    <a:pathLst>
                      <a:path w="1771" h="409">
                        <a:moveTo>
                          <a:pt x="1771" y="0"/>
                        </a:moveTo>
                        <a:lnTo>
                          <a:pt x="0" y="273"/>
                        </a:lnTo>
                        <a:lnTo>
                          <a:pt x="1226" y="409"/>
                        </a:lnTo>
                        <a:lnTo>
                          <a:pt x="1771" y="0"/>
                        </a:lnTo>
                        <a:close/>
                      </a:path>
                    </a:pathLst>
                  </a:custGeom>
                  <a:solidFill>
                    <a:srgbClr val="FFFFFF"/>
                  </a:solidFill>
                  <a:ln w="0" cap="flat">
                    <a:noFill/>
                    <a:prstDash val="solid"/>
                    <a:miter/>
                  </a:ln>
                </p:spPr>
                <p:txBody>
                  <a:bodyPr rtlCol="0" anchor="ctr"/>
                  <a:lstStyle/>
                  <a:p>
                    <a:endParaRPr lang="en-US"/>
                  </a:p>
                </p:txBody>
              </p:sp>
              <p:sp>
                <p:nvSpPr>
                  <p:cNvPr id="1484" name="Freeform: Shape 1483">
                    <a:extLst>
                      <a:ext uri="{FF2B5EF4-FFF2-40B4-BE49-F238E27FC236}">
                        <a16:creationId xmlns:a16="http://schemas.microsoft.com/office/drawing/2014/main" id="{882EFD38-7126-3984-9819-86C39783D697}"/>
                      </a:ext>
                    </a:extLst>
                  </p:cNvPr>
                  <p:cNvSpPr/>
                  <p:nvPr/>
                </p:nvSpPr>
                <p:spPr>
                  <a:xfrm>
                    <a:off x="19701887" y="10682622"/>
                    <a:ext cx="3678" cy="681"/>
                  </a:xfrm>
                  <a:custGeom>
                    <a:avLst/>
                    <a:gdLst>
                      <a:gd name="connsiteX0" fmla="*/ 2997 w 3678"/>
                      <a:gd name="connsiteY0" fmla="*/ 681 h 681"/>
                      <a:gd name="connsiteX1" fmla="*/ 3679 w 3678"/>
                      <a:gd name="connsiteY1" fmla="*/ 0 h 681"/>
                      <a:gd name="connsiteX2" fmla="*/ 0 w 3678"/>
                      <a:gd name="connsiteY2" fmla="*/ 0 h 681"/>
                      <a:gd name="connsiteX3" fmla="*/ 2997 w 3678"/>
                      <a:gd name="connsiteY3" fmla="*/ 681 h 681"/>
                    </a:gdLst>
                    <a:ahLst/>
                    <a:cxnLst>
                      <a:cxn ang="0">
                        <a:pos x="connsiteX0" y="connsiteY0"/>
                      </a:cxn>
                      <a:cxn ang="0">
                        <a:pos x="connsiteX1" y="connsiteY1"/>
                      </a:cxn>
                      <a:cxn ang="0">
                        <a:pos x="connsiteX2" y="connsiteY2"/>
                      </a:cxn>
                      <a:cxn ang="0">
                        <a:pos x="connsiteX3" y="connsiteY3"/>
                      </a:cxn>
                    </a:cxnLst>
                    <a:rect l="l" t="t" r="r" b="b"/>
                    <a:pathLst>
                      <a:path w="3678" h="681">
                        <a:moveTo>
                          <a:pt x="2997" y="681"/>
                        </a:moveTo>
                        <a:lnTo>
                          <a:pt x="3679" y="0"/>
                        </a:lnTo>
                        <a:lnTo>
                          <a:pt x="0" y="0"/>
                        </a:lnTo>
                        <a:lnTo>
                          <a:pt x="2997" y="681"/>
                        </a:lnTo>
                        <a:close/>
                      </a:path>
                    </a:pathLst>
                  </a:custGeom>
                  <a:solidFill>
                    <a:srgbClr val="FFFFFF"/>
                  </a:solidFill>
                  <a:ln w="0" cap="flat">
                    <a:noFill/>
                    <a:prstDash val="solid"/>
                    <a:miter/>
                  </a:ln>
                </p:spPr>
                <p:txBody>
                  <a:bodyPr rtlCol="0" anchor="ctr"/>
                  <a:lstStyle/>
                  <a:p>
                    <a:endParaRPr lang="en-US"/>
                  </a:p>
                </p:txBody>
              </p:sp>
              <p:sp>
                <p:nvSpPr>
                  <p:cNvPr id="1485" name="Freeform: Shape 1484">
                    <a:extLst>
                      <a:ext uri="{FF2B5EF4-FFF2-40B4-BE49-F238E27FC236}">
                        <a16:creationId xmlns:a16="http://schemas.microsoft.com/office/drawing/2014/main" id="{9E35D00C-A827-39D2-1DFC-E43D5DF65B9E}"/>
                      </a:ext>
                    </a:extLst>
                  </p:cNvPr>
                  <p:cNvSpPr/>
                  <p:nvPr/>
                </p:nvSpPr>
                <p:spPr>
                  <a:xfrm>
                    <a:off x="19705566" y="10682078"/>
                    <a:ext cx="680" cy="681"/>
                  </a:xfrm>
                  <a:custGeom>
                    <a:avLst/>
                    <a:gdLst>
                      <a:gd name="connsiteX0" fmla="*/ 680 w 680"/>
                      <a:gd name="connsiteY0" fmla="*/ 0 h 681"/>
                      <a:gd name="connsiteX1" fmla="*/ 0 w 680"/>
                      <a:gd name="connsiteY1" fmla="*/ 681 h 681"/>
                      <a:gd name="connsiteX2" fmla="*/ 680 w 680"/>
                      <a:gd name="connsiteY2" fmla="*/ 0 h 681"/>
                    </a:gdLst>
                    <a:ahLst/>
                    <a:cxnLst>
                      <a:cxn ang="0">
                        <a:pos x="connsiteX0" y="connsiteY0"/>
                      </a:cxn>
                      <a:cxn ang="0">
                        <a:pos x="connsiteX1" y="connsiteY1"/>
                      </a:cxn>
                      <a:cxn ang="0">
                        <a:pos x="connsiteX2" y="connsiteY2"/>
                      </a:cxn>
                    </a:cxnLst>
                    <a:rect l="l" t="t" r="r" b="b"/>
                    <a:pathLst>
                      <a:path w="680" h="681">
                        <a:moveTo>
                          <a:pt x="680" y="0"/>
                        </a:moveTo>
                        <a:lnTo>
                          <a:pt x="0" y="681"/>
                        </a:lnTo>
                        <a:lnTo>
                          <a:pt x="680" y="0"/>
                        </a:lnTo>
                        <a:close/>
                      </a:path>
                    </a:pathLst>
                  </a:custGeom>
                  <a:solidFill>
                    <a:srgbClr val="FFFFFF"/>
                  </a:solidFill>
                  <a:ln w="0" cap="flat">
                    <a:noFill/>
                    <a:prstDash val="solid"/>
                    <a:miter/>
                  </a:ln>
                </p:spPr>
                <p:txBody>
                  <a:bodyPr rtlCol="0" anchor="ctr"/>
                  <a:lstStyle/>
                  <a:p>
                    <a:endParaRPr lang="en-US"/>
                  </a:p>
                </p:txBody>
              </p:sp>
              <p:sp>
                <p:nvSpPr>
                  <p:cNvPr id="1486" name="Freeform: Shape 1485">
                    <a:extLst>
                      <a:ext uri="{FF2B5EF4-FFF2-40B4-BE49-F238E27FC236}">
                        <a16:creationId xmlns:a16="http://schemas.microsoft.com/office/drawing/2014/main" id="{218F845B-83C2-37D7-5368-2A3C0C4711BF}"/>
                      </a:ext>
                    </a:extLst>
                  </p:cNvPr>
                  <p:cNvSpPr/>
                  <p:nvPr/>
                </p:nvSpPr>
                <p:spPr>
                  <a:xfrm>
                    <a:off x="19749710" y="10725539"/>
                    <a:ext cx="2997" cy="1362"/>
                  </a:xfrm>
                  <a:custGeom>
                    <a:avLst/>
                    <a:gdLst>
                      <a:gd name="connsiteX0" fmla="*/ 0 w 2997"/>
                      <a:gd name="connsiteY0" fmla="*/ 0 h 1362"/>
                      <a:gd name="connsiteX1" fmla="*/ 1635 w 2997"/>
                      <a:gd name="connsiteY1" fmla="*/ 1363 h 1362"/>
                      <a:gd name="connsiteX2" fmla="*/ 2997 w 2997"/>
                      <a:gd name="connsiteY2" fmla="*/ 954 h 1362"/>
                      <a:gd name="connsiteX3" fmla="*/ 0 w 2997"/>
                      <a:gd name="connsiteY3" fmla="*/ 0 h 1362"/>
                    </a:gdLst>
                    <a:ahLst/>
                    <a:cxnLst>
                      <a:cxn ang="0">
                        <a:pos x="connsiteX0" y="connsiteY0"/>
                      </a:cxn>
                      <a:cxn ang="0">
                        <a:pos x="connsiteX1" y="connsiteY1"/>
                      </a:cxn>
                      <a:cxn ang="0">
                        <a:pos x="connsiteX2" y="connsiteY2"/>
                      </a:cxn>
                      <a:cxn ang="0">
                        <a:pos x="connsiteX3" y="connsiteY3"/>
                      </a:cxn>
                    </a:cxnLst>
                    <a:rect l="l" t="t" r="r" b="b"/>
                    <a:pathLst>
                      <a:path w="2997" h="1362">
                        <a:moveTo>
                          <a:pt x="0" y="0"/>
                        </a:moveTo>
                        <a:lnTo>
                          <a:pt x="1635" y="1363"/>
                        </a:lnTo>
                        <a:lnTo>
                          <a:pt x="2997" y="954"/>
                        </a:lnTo>
                        <a:lnTo>
                          <a:pt x="0" y="0"/>
                        </a:lnTo>
                        <a:close/>
                      </a:path>
                    </a:pathLst>
                  </a:custGeom>
                  <a:solidFill>
                    <a:srgbClr val="FFFFFF"/>
                  </a:solidFill>
                  <a:ln w="0" cap="flat">
                    <a:noFill/>
                    <a:prstDash val="solid"/>
                    <a:miter/>
                  </a:ln>
                </p:spPr>
                <p:txBody>
                  <a:bodyPr rtlCol="0" anchor="ctr"/>
                  <a:lstStyle/>
                  <a:p>
                    <a:endParaRPr lang="en-US"/>
                  </a:p>
                </p:txBody>
              </p:sp>
              <p:sp>
                <p:nvSpPr>
                  <p:cNvPr id="1487" name="Freeform: Shape 1486">
                    <a:extLst>
                      <a:ext uri="{FF2B5EF4-FFF2-40B4-BE49-F238E27FC236}">
                        <a16:creationId xmlns:a16="http://schemas.microsoft.com/office/drawing/2014/main" id="{72DA8B6C-FAA0-8B08-3D6E-C619B3FD3ACD}"/>
                      </a:ext>
                    </a:extLst>
                  </p:cNvPr>
                  <p:cNvSpPr/>
                  <p:nvPr/>
                </p:nvSpPr>
                <p:spPr>
                  <a:xfrm>
                    <a:off x="19733867" y="10708249"/>
                    <a:ext cx="2490" cy="804"/>
                  </a:xfrm>
                  <a:custGeom>
                    <a:avLst/>
                    <a:gdLst>
                      <a:gd name="connsiteX0" fmla="*/ 174 w 2490"/>
                      <a:gd name="connsiteY0" fmla="*/ 805 h 804"/>
                      <a:gd name="connsiteX1" fmla="*/ 2491 w 2490"/>
                      <a:gd name="connsiteY1" fmla="*/ 532 h 804"/>
                      <a:gd name="connsiteX2" fmla="*/ 174 w 2490"/>
                      <a:gd name="connsiteY2" fmla="*/ 805 h 804"/>
                    </a:gdLst>
                    <a:ahLst/>
                    <a:cxnLst>
                      <a:cxn ang="0">
                        <a:pos x="connsiteX0" y="connsiteY0"/>
                      </a:cxn>
                      <a:cxn ang="0">
                        <a:pos x="connsiteX1" y="connsiteY1"/>
                      </a:cxn>
                      <a:cxn ang="0">
                        <a:pos x="connsiteX2" y="connsiteY2"/>
                      </a:cxn>
                    </a:cxnLst>
                    <a:rect l="l" t="t" r="r" b="b"/>
                    <a:pathLst>
                      <a:path w="2490" h="804">
                        <a:moveTo>
                          <a:pt x="174" y="805"/>
                        </a:moveTo>
                        <a:lnTo>
                          <a:pt x="2491" y="532"/>
                        </a:lnTo>
                        <a:cubicBezTo>
                          <a:pt x="2491" y="532"/>
                          <a:pt x="-779" y="-830"/>
                          <a:pt x="174" y="805"/>
                        </a:cubicBezTo>
                        <a:close/>
                      </a:path>
                    </a:pathLst>
                  </a:custGeom>
                  <a:solidFill>
                    <a:srgbClr val="FFFFFF"/>
                  </a:solidFill>
                  <a:ln w="0" cap="flat">
                    <a:noFill/>
                    <a:prstDash val="solid"/>
                    <a:miter/>
                  </a:ln>
                </p:spPr>
                <p:txBody>
                  <a:bodyPr rtlCol="0" anchor="ctr"/>
                  <a:lstStyle/>
                  <a:p>
                    <a:endParaRPr lang="en-US"/>
                  </a:p>
                </p:txBody>
              </p:sp>
              <p:sp>
                <p:nvSpPr>
                  <p:cNvPr id="1488" name="Freeform: Shape 1487">
                    <a:extLst>
                      <a:ext uri="{FF2B5EF4-FFF2-40B4-BE49-F238E27FC236}">
                        <a16:creationId xmlns:a16="http://schemas.microsoft.com/office/drawing/2014/main" id="{FC3B7087-272E-B553-62E1-5AEEDBE1D81A}"/>
                      </a:ext>
                    </a:extLst>
                  </p:cNvPr>
                  <p:cNvSpPr/>
                  <p:nvPr/>
                </p:nvSpPr>
                <p:spPr>
                  <a:xfrm>
                    <a:off x="19680634" y="10688072"/>
                    <a:ext cx="3269" cy="2044"/>
                  </a:xfrm>
                  <a:custGeom>
                    <a:avLst/>
                    <a:gdLst>
                      <a:gd name="connsiteX0" fmla="*/ 2861 w 3269"/>
                      <a:gd name="connsiteY0" fmla="*/ 0 h 2044"/>
                      <a:gd name="connsiteX1" fmla="*/ 0 w 3269"/>
                      <a:gd name="connsiteY1" fmla="*/ 2044 h 2044"/>
                      <a:gd name="connsiteX2" fmla="*/ 407 w 3269"/>
                      <a:gd name="connsiteY2" fmla="*/ 2044 h 2044"/>
                      <a:gd name="connsiteX3" fmla="*/ 3270 w 3269"/>
                      <a:gd name="connsiteY3" fmla="*/ 0 h 2044"/>
                      <a:gd name="connsiteX4" fmla="*/ 2861 w 3269"/>
                      <a:gd name="connsiteY4" fmla="*/ 0 h 20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69" h="2044">
                        <a:moveTo>
                          <a:pt x="2861" y="0"/>
                        </a:moveTo>
                        <a:cubicBezTo>
                          <a:pt x="1770" y="546"/>
                          <a:pt x="953" y="1363"/>
                          <a:pt x="0" y="2044"/>
                        </a:cubicBezTo>
                        <a:lnTo>
                          <a:pt x="407" y="2044"/>
                        </a:lnTo>
                        <a:cubicBezTo>
                          <a:pt x="1362" y="1363"/>
                          <a:pt x="2315" y="682"/>
                          <a:pt x="3270" y="0"/>
                        </a:cubicBezTo>
                        <a:lnTo>
                          <a:pt x="2861" y="0"/>
                        </a:lnTo>
                        <a:close/>
                      </a:path>
                    </a:pathLst>
                  </a:custGeom>
                  <a:solidFill>
                    <a:srgbClr val="FFFFFF"/>
                  </a:solidFill>
                  <a:ln w="0" cap="flat">
                    <a:noFill/>
                    <a:prstDash val="solid"/>
                    <a:miter/>
                  </a:ln>
                </p:spPr>
                <p:txBody>
                  <a:bodyPr rtlCol="0" anchor="ctr"/>
                  <a:lstStyle/>
                  <a:p>
                    <a:endParaRPr lang="en-US"/>
                  </a:p>
                </p:txBody>
              </p:sp>
              <p:sp>
                <p:nvSpPr>
                  <p:cNvPr id="1489" name="Freeform: Shape 1488">
                    <a:extLst>
                      <a:ext uri="{FF2B5EF4-FFF2-40B4-BE49-F238E27FC236}">
                        <a16:creationId xmlns:a16="http://schemas.microsoft.com/office/drawing/2014/main" id="{49700E22-FD59-B18C-7907-1E2D7ABC05B1}"/>
                      </a:ext>
                    </a:extLst>
                  </p:cNvPr>
                  <p:cNvSpPr/>
                  <p:nvPr/>
                </p:nvSpPr>
                <p:spPr>
                  <a:xfrm>
                    <a:off x="19715621" y="10713822"/>
                    <a:ext cx="2412" cy="1907"/>
                  </a:xfrm>
                  <a:custGeom>
                    <a:avLst/>
                    <a:gdLst>
                      <a:gd name="connsiteX0" fmla="*/ 1935 w 2412"/>
                      <a:gd name="connsiteY0" fmla="*/ 0 h 1907"/>
                      <a:gd name="connsiteX1" fmla="*/ 844 w 2412"/>
                      <a:gd name="connsiteY1" fmla="*/ 1908 h 1907"/>
                      <a:gd name="connsiteX2" fmla="*/ 1935 w 2412"/>
                      <a:gd name="connsiteY2" fmla="*/ 0 h 1907"/>
                    </a:gdLst>
                    <a:ahLst/>
                    <a:cxnLst>
                      <a:cxn ang="0">
                        <a:pos x="connsiteX0" y="connsiteY0"/>
                      </a:cxn>
                      <a:cxn ang="0">
                        <a:pos x="connsiteX1" y="connsiteY1"/>
                      </a:cxn>
                      <a:cxn ang="0">
                        <a:pos x="connsiteX2" y="connsiteY2"/>
                      </a:cxn>
                    </a:cxnLst>
                    <a:rect l="l" t="t" r="r" b="b"/>
                    <a:pathLst>
                      <a:path w="2412" h="1907">
                        <a:moveTo>
                          <a:pt x="1935" y="0"/>
                        </a:moveTo>
                        <a:cubicBezTo>
                          <a:pt x="3434" y="1499"/>
                          <a:pt x="-2016" y="681"/>
                          <a:pt x="844" y="1908"/>
                        </a:cubicBezTo>
                        <a:cubicBezTo>
                          <a:pt x="3297" y="1499"/>
                          <a:pt x="2208" y="681"/>
                          <a:pt x="1935" y="0"/>
                        </a:cubicBezTo>
                        <a:close/>
                      </a:path>
                    </a:pathLst>
                  </a:custGeom>
                  <a:solidFill>
                    <a:srgbClr val="FFFFFF"/>
                  </a:solidFill>
                  <a:ln w="0" cap="flat">
                    <a:noFill/>
                    <a:prstDash val="solid"/>
                    <a:miter/>
                  </a:ln>
                </p:spPr>
                <p:txBody>
                  <a:bodyPr rtlCol="0" anchor="ctr"/>
                  <a:lstStyle/>
                  <a:p>
                    <a:endParaRPr lang="en-US"/>
                  </a:p>
                </p:txBody>
              </p:sp>
              <p:sp>
                <p:nvSpPr>
                  <p:cNvPr id="1490" name="Freeform: Shape 1489">
                    <a:extLst>
                      <a:ext uri="{FF2B5EF4-FFF2-40B4-BE49-F238E27FC236}">
                        <a16:creationId xmlns:a16="http://schemas.microsoft.com/office/drawing/2014/main" id="{189A3F0C-B10C-32E9-07E3-08DC5BAED42C}"/>
                      </a:ext>
                    </a:extLst>
                  </p:cNvPr>
                  <p:cNvSpPr/>
                  <p:nvPr/>
                </p:nvSpPr>
                <p:spPr>
                  <a:xfrm>
                    <a:off x="19683631" y="10711234"/>
                    <a:ext cx="952" cy="681"/>
                  </a:xfrm>
                  <a:custGeom>
                    <a:avLst/>
                    <a:gdLst>
                      <a:gd name="connsiteX0" fmla="*/ 953 w 952"/>
                      <a:gd name="connsiteY0" fmla="*/ 0 h 681"/>
                      <a:gd name="connsiteX1" fmla="*/ 0 w 952"/>
                      <a:gd name="connsiteY1" fmla="*/ 681 h 681"/>
                      <a:gd name="connsiteX2" fmla="*/ 953 w 952"/>
                      <a:gd name="connsiteY2" fmla="*/ 0 h 681"/>
                    </a:gdLst>
                    <a:ahLst/>
                    <a:cxnLst>
                      <a:cxn ang="0">
                        <a:pos x="connsiteX0" y="connsiteY0"/>
                      </a:cxn>
                      <a:cxn ang="0">
                        <a:pos x="connsiteX1" y="connsiteY1"/>
                      </a:cxn>
                      <a:cxn ang="0">
                        <a:pos x="connsiteX2" y="connsiteY2"/>
                      </a:cxn>
                    </a:cxnLst>
                    <a:rect l="l" t="t" r="r" b="b"/>
                    <a:pathLst>
                      <a:path w="952" h="681">
                        <a:moveTo>
                          <a:pt x="953" y="0"/>
                        </a:moveTo>
                        <a:cubicBezTo>
                          <a:pt x="953" y="0"/>
                          <a:pt x="273" y="409"/>
                          <a:pt x="0" y="681"/>
                        </a:cubicBezTo>
                        <a:cubicBezTo>
                          <a:pt x="273" y="409"/>
                          <a:pt x="680" y="136"/>
                          <a:pt x="953" y="0"/>
                        </a:cubicBezTo>
                        <a:close/>
                      </a:path>
                    </a:pathLst>
                  </a:custGeom>
                  <a:solidFill>
                    <a:srgbClr val="FFFFFF"/>
                  </a:solidFill>
                  <a:ln w="0" cap="flat">
                    <a:noFill/>
                    <a:prstDash val="solid"/>
                    <a:miter/>
                  </a:ln>
                </p:spPr>
                <p:txBody>
                  <a:bodyPr rtlCol="0" anchor="ctr"/>
                  <a:lstStyle/>
                  <a:p>
                    <a:endParaRPr lang="en-US"/>
                  </a:p>
                </p:txBody>
              </p:sp>
              <p:sp>
                <p:nvSpPr>
                  <p:cNvPr id="1491" name="Freeform: Shape 1490">
                    <a:extLst>
                      <a:ext uri="{FF2B5EF4-FFF2-40B4-BE49-F238E27FC236}">
                        <a16:creationId xmlns:a16="http://schemas.microsoft.com/office/drawing/2014/main" id="{291A3067-2DAA-EC22-B501-A6FFC266842B}"/>
                      </a:ext>
                    </a:extLst>
                  </p:cNvPr>
                  <p:cNvSpPr/>
                  <p:nvPr/>
                </p:nvSpPr>
                <p:spPr>
                  <a:xfrm>
                    <a:off x="19684584" y="10710008"/>
                    <a:ext cx="2997" cy="1225"/>
                  </a:xfrm>
                  <a:custGeom>
                    <a:avLst/>
                    <a:gdLst>
                      <a:gd name="connsiteX0" fmla="*/ 0 w 2997"/>
                      <a:gd name="connsiteY0" fmla="*/ 1226 h 1225"/>
                      <a:gd name="connsiteX1" fmla="*/ 2997 w 2997"/>
                      <a:gd name="connsiteY1" fmla="*/ 0 h 1225"/>
                      <a:gd name="connsiteX2" fmla="*/ 0 w 2997"/>
                      <a:gd name="connsiteY2" fmla="*/ 1226 h 1225"/>
                    </a:gdLst>
                    <a:ahLst/>
                    <a:cxnLst>
                      <a:cxn ang="0">
                        <a:pos x="connsiteX0" y="connsiteY0"/>
                      </a:cxn>
                      <a:cxn ang="0">
                        <a:pos x="connsiteX1" y="connsiteY1"/>
                      </a:cxn>
                      <a:cxn ang="0">
                        <a:pos x="connsiteX2" y="connsiteY2"/>
                      </a:cxn>
                    </a:cxnLst>
                    <a:rect l="l" t="t" r="r" b="b"/>
                    <a:pathLst>
                      <a:path w="2997" h="1225">
                        <a:moveTo>
                          <a:pt x="0" y="1226"/>
                        </a:moveTo>
                        <a:cubicBezTo>
                          <a:pt x="1091" y="681"/>
                          <a:pt x="2453" y="817"/>
                          <a:pt x="2997" y="0"/>
                        </a:cubicBezTo>
                        <a:cubicBezTo>
                          <a:pt x="1362" y="0"/>
                          <a:pt x="955" y="408"/>
                          <a:pt x="0" y="1226"/>
                        </a:cubicBezTo>
                        <a:close/>
                      </a:path>
                    </a:pathLst>
                  </a:custGeom>
                  <a:solidFill>
                    <a:srgbClr val="FFFFFF"/>
                  </a:solidFill>
                  <a:ln w="0" cap="flat">
                    <a:noFill/>
                    <a:prstDash val="solid"/>
                    <a:miter/>
                  </a:ln>
                </p:spPr>
                <p:txBody>
                  <a:bodyPr rtlCol="0" anchor="ctr"/>
                  <a:lstStyle/>
                  <a:p>
                    <a:endParaRPr lang="en-US"/>
                  </a:p>
                </p:txBody>
              </p:sp>
              <p:sp>
                <p:nvSpPr>
                  <p:cNvPr id="1492" name="Freeform: Shape 1491">
                    <a:extLst>
                      <a:ext uri="{FF2B5EF4-FFF2-40B4-BE49-F238E27FC236}">
                        <a16:creationId xmlns:a16="http://schemas.microsoft.com/office/drawing/2014/main" id="{A3D2CC72-2B75-4462-AB2C-542FF0D0CD5E}"/>
                      </a:ext>
                    </a:extLst>
                  </p:cNvPr>
                  <p:cNvSpPr/>
                  <p:nvPr/>
                </p:nvSpPr>
                <p:spPr>
                  <a:xfrm>
                    <a:off x="19672234" y="10715457"/>
                    <a:ext cx="2540" cy="3214"/>
                  </a:xfrm>
                  <a:custGeom>
                    <a:avLst/>
                    <a:gdLst>
                      <a:gd name="connsiteX0" fmla="*/ 360 w 2540"/>
                      <a:gd name="connsiteY0" fmla="*/ 2998 h 3214"/>
                      <a:gd name="connsiteX1" fmla="*/ 1315 w 2540"/>
                      <a:gd name="connsiteY1" fmla="*/ 2452 h 3214"/>
                      <a:gd name="connsiteX2" fmla="*/ 1722 w 2540"/>
                      <a:gd name="connsiteY2" fmla="*/ 2317 h 3214"/>
                      <a:gd name="connsiteX3" fmla="*/ 2268 w 2540"/>
                      <a:gd name="connsiteY3" fmla="*/ 954 h 3214"/>
                      <a:gd name="connsiteX4" fmla="*/ 2540 w 2540"/>
                      <a:gd name="connsiteY4" fmla="*/ 0 h 3214"/>
                      <a:gd name="connsiteX5" fmla="*/ 1995 w 2540"/>
                      <a:gd name="connsiteY5" fmla="*/ 954 h 3214"/>
                      <a:gd name="connsiteX6" fmla="*/ 224 w 2540"/>
                      <a:gd name="connsiteY6" fmla="*/ 2998 h 3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0" h="3214">
                        <a:moveTo>
                          <a:pt x="360" y="2998"/>
                        </a:moveTo>
                        <a:lnTo>
                          <a:pt x="1315" y="2452"/>
                        </a:lnTo>
                        <a:cubicBezTo>
                          <a:pt x="769" y="3679"/>
                          <a:pt x="1315" y="3270"/>
                          <a:pt x="1722" y="2317"/>
                        </a:cubicBezTo>
                        <a:cubicBezTo>
                          <a:pt x="2677" y="1635"/>
                          <a:pt x="2404" y="1227"/>
                          <a:pt x="2268" y="954"/>
                        </a:cubicBezTo>
                        <a:lnTo>
                          <a:pt x="2540" y="0"/>
                        </a:lnTo>
                        <a:cubicBezTo>
                          <a:pt x="2540" y="0"/>
                          <a:pt x="2131" y="682"/>
                          <a:pt x="1995" y="954"/>
                        </a:cubicBezTo>
                        <a:cubicBezTo>
                          <a:pt x="496" y="1908"/>
                          <a:pt x="-457" y="2589"/>
                          <a:pt x="224" y="2998"/>
                        </a:cubicBezTo>
                        <a:close/>
                      </a:path>
                    </a:pathLst>
                  </a:custGeom>
                  <a:solidFill>
                    <a:srgbClr val="FFFFFF"/>
                  </a:solidFill>
                  <a:ln w="0" cap="flat">
                    <a:noFill/>
                    <a:prstDash val="solid"/>
                    <a:miter/>
                  </a:ln>
                </p:spPr>
                <p:txBody>
                  <a:bodyPr rtlCol="0" anchor="ctr"/>
                  <a:lstStyle/>
                  <a:p>
                    <a:endParaRPr lang="en-US"/>
                  </a:p>
                </p:txBody>
              </p:sp>
              <p:sp>
                <p:nvSpPr>
                  <p:cNvPr id="1493" name="Freeform: Shape 1492">
                    <a:extLst>
                      <a:ext uri="{FF2B5EF4-FFF2-40B4-BE49-F238E27FC236}">
                        <a16:creationId xmlns:a16="http://schemas.microsoft.com/office/drawing/2014/main" id="{3030CE05-8CC3-A93E-7243-990A34E179E9}"/>
                      </a:ext>
                    </a:extLst>
                  </p:cNvPr>
                  <p:cNvSpPr/>
                  <p:nvPr/>
                </p:nvSpPr>
                <p:spPr>
                  <a:xfrm>
                    <a:off x="19614690" y="10732488"/>
                    <a:ext cx="6675" cy="10763"/>
                  </a:xfrm>
                  <a:custGeom>
                    <a:avLst/>
                    <a:gdLst>
                      <a:gd name="connsiteX0" fmla="*/ 0 w 6675"/>
                      <a:gd name="connsiteY0" fmla="*/ 10764 h 10763"/>
                      <a:gd name="connsiteX1" fmla="*/ 4768 w 6675"/>
                      <a:gd name="connsiteY1" fmla="*/ 6812 h 10763"/>
                      <a:gd name="connsiteX2" fmla="*/ 6676 w 6675"/>
                      <a:gd name="connsiteY2" fmla="*/ 0 h 10763"/>
                      <a:gd name="connsiteX3" fmla="*/ 0 w 6675"/>
                      <a:gd name="connsiteY3" fmla="*/ 10764 h 10763"/>
                    </a:gdLst>
                    <a:ahLst/>
                    <a:cxnLst>
                      <a:cxn ang="0">
                        <a:pos x="connsiteX0" y="connsiteY0"/>
                      </a:cxn>
                      <a:cxn ang="0">
                        <a:pos x="connsiteX1" y="connsiteY1"/>
                      </a:cxn>
                      <a:cxn ang="0">
                        <a:pos x="connsiteX2" y="connsiteY2"/>
                      </a:cxn>
                      <a:cxn ang="0">
                        <a:pos x="connsiteX3" y="connsiteY3"/>
                      </a:cxn>
                    </a:cxnLst>
                    <a:rect l="l" t="t" r="r" b="b"/>
                    <a:pathLst>
                      <a:path w="6675" h="10763">
                        <a:moveTo>
                          <a:pt x="0" y="10764"/>
                        </a:moveTo>
                        <a:cubicBezTo>
                          <a:pt x="2997" y="6812"/>
                          <a:pt x="3952" y="5858"/>
                          <a:pt x="4768" y="6812"/>
                        </a:cubicBezTo>
                        <a:cubicBezTo>
                          <a:pt x="7494" y="3134"/>
                          <a:pt x="5450" y="2589"/>
                          <a:pt x="6676" y="0"/>
                        </a:cubicBezTo>
                        <a:cubicBezTo>
                          <a:pt x="3679" y="4496"/>
                          <a:pt x="2726" y="5177"/>
                          <a:pt x="0" y="10764"/>
                        </a:cubicBezTo>
                        <a:close/>
                      </a:path>
                    </a:pathLst>
                  </a:custGeom>
                  <a:solidFill>
                    <a:srgbClr val="FFFFFF"/>
                  </a:solidFill>
                  <a:ln w="0" cap="flat">
                    <a:noFill/>
                    <a:prstDash val="solid"/>
                    <a:miter/>
                  </a:ln>
                </p:spPr>
                <p:txBody>
                  <a:bodyPr rtlCol="0" anchor="ctr"/>
                  <a:lstStyle/>
                  <a:p>
                    <a:endParaRPr lang="en-US"/>
                  </a:p>
                </p:txBody>
              </p:sp>
              <p:sp>
                <p:nvSpPr>
                  <p:cNvPr id="1494" name="Freeform: Shape 1493">
                    <a:extLst>
                      <a:ext uri="{FF2B5EF4-FFF2-40B4-BE49-F238E27FC236}">
                        <a16:creationId xmlns:a16="http://schemas.microsoft.com/office/drawing/2014/main" id="{C047FE1D-675D-1C7E-C430-CBA6A5409F7A}"/>
                      </a:ext>
                    </a:extLst>
                  </p:cNvPr>
                  <p:cNvSpPr/>
                  <p:nvPr/>
                </p:nvSpPr>
                <p:spPr>
                  <a:xfrm>
                    <a:off x="19621365" y="10730717"/>
                    <a:ext cx="954" cy="1634"/>
                  </a:xfrm>
                  <a:custGeom>
                    <a:avLst/>
                    <a:gdLst>
                      <a:gd name="connsiteX0" fmla="*/ 0 w 954"/>
                      <a:gd name="connsiteY0" fmla="*/ 1635 h 1634"/>
                      <a:gd name="connsiteX1" fmla="*/ 955 w 954"/>
                      <a:gd name="connsiteY1" fmla="*/ 0 h 1634"/>
                      <a:gd name="connsiteX2" fmla="*/ 0 w 954"/>
                      <a:gd name="connsiteY2" fmla="*/ 1635 h 1634"/>
                    </a:gdLst>
                    <a:ahLst/>
                    <a:cxnLst>
                      <a:cxn ang="0">
                        <a:pos x="connsiteX0" y="connsiteY0"/>
                      </a:cxn>
                      <a:cxn ang="0">
                        <a:pos x="connsiteX1" y="connsiteY1"/>
                      </a:cxn>
                      <a:cxn ang="0">
                        <a:pos x="connsiteX2" y="connsiteY2"/>
                      </a:cxn>
                    </a:cxnLst>
                    <a:rect l="l" t="t" r="r" b="b"/>
                    <a:pathLst>
                      <a:path w="954" h="1634">
                        <a:moveTo>
                          <a:pt x="0" y="1635"/>
                        </a:moveTo>
                        <a:cubicBezTo>
                          <a:pt x="0" y="1635"/>
                          <a:pt x="682" y="682"/>
                          <a:pt x="955" y="0"/>
                        </a:cubicBezTo>
                        <a:cubicBezTo>
                          <a:pt x="409" y="546"/>
                          <a:pt x="136" y="1090"/>
                          <a:pt x="0" y="1635"/>
                        </a:cubicBezTo>
                        <a:close/>
                      </a:path>
                    </a:pathLst>
                  </a:custGeom>
                  <a:solidFill>
                    <a:srgbClr val="FFFFFF"/>
                  </a:solidFill>
                  <a:ln w="0" cap="flat">
                    <a:noFill/>
                    <a:prstDash val="solid"/>
                    <a:miter/>
                  </a:ln>
                </p:spPr>
                <p:txBody>
                  <a:bodyPr rtlCol="0" anchor="ctr"/>
                  <a:lstStyle/>
                  <a:p>
                    <a:endParaRPr lang="en-US"/>
                  </a:p>
                </p:txBody>
              </p:sp>
              <p:sp>
                <p:nvSpPr>
                  <p:cNvPr id="1495" name="Freeform: Shape 1494">
                    <a:extLst>
                      <a:ext uri="{FF2B5EF4-FFF2-40B4-BE49-F238E27FC236}">
                        <a16:creationId xmlns:a16="http://schemas.microsoft.com/office/drawing/2014/main" id="{CBAB68F3-381F-3C24-8B75-85C2AB9D63C7}"/>
                      </a:ext>
                    </a:extLst>
                  </p:cNvPr>
                  <p:cNvSpPr/>
                  <p:nvPr/>
                </p:nvSpPr>
                <p:spPr>
                  <a:xfrm>
                    <a:off x="19691260" y="10722951"/>
                    <a:ext cx="1091" cy="2724"/>
                  </a:xfrm>
                  <a:custGeom>
                    <a:avLst/>
                    <a:gdLst>
                      <a:gd name="connsiteX0" fmla="*/ 1091 w 1091"/>
                      <a:gd name="connsiteY0" fmla="*/ 0 h 2724"/>
                      <a:gd name="connsiteX1" fmla="*/ 0 w 1091"/>
                      <a:gd name="connsiteY1" fmla="*/ 2724 h 2724"/>
                      <a:gd name="connsiteX2" fmla="*/ 682 w 1091"/>
                      <a:gd name="connsiteY2" fmla="*/ 2180 h 2724"/>
                      <a:gd name="connsiteX3" fmla="*/ 1091 w 1091"/>
                      <a:gd name="connsiteY3" fmla="*/ 0 h 2724"/>
                    </a:gdLst>
                    <a:ahLst/>
                    <a:cxnLst>
                      <a:cxn ang="0">
                        <a:pos x="connsiteX0" y="connsiteY0"/>
                      </a:cxn>
                      <a:cxn ang="0">
                        <a:pos x="connsiteX1" y="connsiteY1"/>
                      </a:cxn>
                      <a:cxn ang="0">
                        <a:pos x="connsiteX2" y="connsiteY2"/>
                      </a:cxn>
                      <a:cxn ang="0">
                        <a:pos x="connsiteX3" y="connsiteY3"/>
                      </a:cxn>
                    </a:cxnLst>
                    <a:rect l="l" t="t" r="r" b="b"/>
                    <a:pathLst>
                      <a:path w="1091" h="2724">
                        <a:moveTo>
                          <a:pt x="1091" y="0"/>
                        </a:moveTo>
                        <a:lnTo>
                          <a:pt x="0" y="2724"/>
                        </a:lnTo>
                        <a:lnTo>
                          <a:pt x="682" y="2180"/>
                        </a:lnTo>
                        <a:lnTo>
                          <a:pt x="1091" y="0"/>
                        </a:lnTo>
                        <a:close/>
                      </a:path>
                    </a:pathLst>
                  </a:custGeom>
                  <a:solidFill>
                    <a:srgbClr val="FFFFFF"/>
                  </a:solidFill>
                  <a:ln w="0" cap="flat">
                    <a:noFill/>
                    <a:prstDash val="solid"/>
                    <a:miter/>
                  </a:ln>
                </p:spPr>
                <p:txBody>
                  <a:bodyPr rtlCol="0" anchor="ctr"/>
                  <a:lstStyle/>
                  <a:p>
                    <a:endParaRPr lang="en-US"/>
                  </a:p>
                </p:txBody>
              </p:sp>
              <p:sp>
                <p:nvSpPr>
                  <p:cNvPr id="1496" name="Freeform: Shape 1495">
                    <a:extLst>
                      <a:ext uri="{FF2B5EF4-FFF2-40B4-BE49-F238E27FC236}">
                        <a16:creationId xmlns:a16="http://schemas.microsoft.com/office/drawing/2014/main" id="{7B156488-8312-8331-05C4-D613154D2A7D}"/>
                      </a:ext>
                    </a:extLst>
                  </p:cNvPr>
                  <p:cNvSpPr/>
                  <p:nvPr/>
                </p:nvSpPr>
                <p:spPr>
                  <a:xfrm>
                    <a:off x="19610351" y="10746685"/>
                    <a:ext cx="2023" cy="2669"/>
                  </a:xfrm>
                  <a:custGeom>
                    <a:avLst/>
                    <a:gdLst>
                      <a:gd name="connsiteX0" fmla="*/ 116 w 2023"/>
                      <a:gd name="connsiteY0" fmla="*/ 2561 h 2669"/>
                      <a:gd name="connsiteX1" fmla="*/ 2024 w 2023"/>
                      <a:gd name="connsiteY1" fmla="*/ 109 h 2669"/>
                      <a:gd name="connsiteX2" fmla="*/ 116 w 2023"/>
                      <a:gd name="connsiteY2" fmla="*/ 2561 h 2669"/>
                    </a:gdLst>
                    <a:ahLst/>
                    <a:cxnLst>
                      <a:cxn ang="0">
                        <a:pos x="connsiteX0" y="connsiteY0"/>
                      </a:cxn>
                      <a:cxn ang="0">
                        <a:pos x="connsiteX1" y="connsiteY1"/>
                      </a:cxn>
                      <a:cxn ang="0">
                        <a:pos x="connsiteX2" y="connsiteY2"/>
                      </a:cxn>
                    </a:cxnLst>
                    <a:rect l="l" t="t" r="r" b="b"/>
                    <a:pathLst>
                      <a:path w="2023" h="2669">
                        <a:moveTo>
                          <a:pt x="116" y="2561"/>
                        </a:moveTo>
                        <a:cubicBezTo>
                          <a:pt x="524" y="1744"/>
                          <a:pt x="1342" y="517"/>
                          <a:pt x="2024" y="109"/>
                        </a:cubicBezTo>
                        <a:cubicBezTo>
                          <a:pt x="1069" y="-709"/>
                          <a:pt x="-429" y="3379"/>
                          <a:pt x="116" y="2561"/>
                        </a:cubicBezTo>
                        <a:close/>
                      </a:path>
                    </a:pathLst>
                  </a:custGeom>
                  <a:solidFill>
                    <a:srgbClr val="FFFFFF"/>
                  </a:solidFill>
                  <a:ln w="0" cap="flat">
                    <a:noFill/>
                    <a:prstDash val="solid"/>
                    <a:miter/>
                  </a:ln>
                </p:spPr>
                <p:txBody>
                  <a:bodyPr rtlCol="0" anchor="ctr"/>
                  <a:lstStyle/>
                  <a:p>
                    <a:endParaRPr lang="en-US"/>
                  </a:p>
                </p:txBody>
              </p:sp>
              <p:sp>
                <p:nvSpPr>
                  <p:cNvPr id="1497" name="Freeform: Shape 1496">
                    <a:extLst>
                      <a:ext uri="{FF2B5EF4-FFF2-40B4-BE49-F238E27FC236}">
                        <a16:creationId xmlns:a16="http://schemas.microsoft.com/office/drawing/2014/main" id="{FD75D585-9FE1-E343-4BF0-1EBDEA3062CE}"/>
                      </a:ext>
                    </a:extLst>
                  </p:cNvPr>
                  <p:cNvSpPr/>
                  <p:nvPr/>
                </p:nvSpPr>
                <p:spPr>
                  <a:xfrm>
                    <a:off x="19640284" y="10743524"/>
                    <a:ext cx="3017" cy="3134"/>
                  </a:xfrm>
                  <a:custGeom>
                    <a:avLst/>
                    <a:gdLst>
                      <a:gd name="connsiteX0" fmla="*/ 157 w 3017"/>
                      <a:gd name="connsiteY0" fmla="*/ 3134 h 3134"/>
                      <a:gd name="connsiteX1" fmla="*/ 3017 w 3017"/>
                      <a:gd name="connsiteY1" fmla="*/ 0 h 3134"/>
                      <a:gd name="connsiteX2" fmla="*/ 157 w 3017"/>
                      <a:gd name="connsiteY2" fmla="*/ 3134 h 3134"/>
                    </a:gdLst>
                    <a:ahLst/>
                    <a:cxnLst>
                      <a:cxn ang="0">
                        <a:pos x="connsiteX0" y="connsiteY0"/>
                      </a:cxn>
                      <a:cxn ang="0">
                        <a:pos x="connsiteX1" y="connsiteY1"/>
                      </a:cxn>
                      <a:cxn ang="0">
                        <a:pos x="connsiteX2" y="connsiteY2"/>
                      </a:cxn>
                    </a:cxnLst>
                    <a:rect l="l" t="t" r="r" b="b"/>
                    <a:pathLst>
                      <a:path w="3017" h="3134">
                        <a:moveTo>
                          <a:pt x="157" y="3134"/>
                        </a:moveTo>
                        <a:cubicBezTo>
                          <a:pt x="975" y="3134"/>
                          <a:pt x="2201" y="817"/>
                          <a:pt x="3017" y="0"/>
                        </a:cubicBezTo>
                        <a:cubicBezTo>
                          <a:pt x="1928" y="1227"/>
                          <a:pt x="-660" y="954"/>
                          <a:pt x="157" y="3134"/>
                        </a:cubicBezTo>
                        <a:close/>
                      </a:path>
                    </a:pathLst>
                  </a:custGeom>
                  <a:solidFill>
                    <a:srgbClr val="FFFFFF"/>
                  </a:solidFill>
                  <a:ln w="0" cap="flat">
                    <a:noFill/>
                    <a:prstDash val="solid"/>
                    <a:miter/>
                  </a:ln>
                </p:spPr>
                <p:txBody>
                  <a:bodyPr rtlCol="0" anchor="ctr"/>
                  <a:lstStyle/>
                  <a:p>
                    <a:endParaRPr lang="en-US"/>
                  </a:p>
                </p:txBody>
              </p:sp>
              <p:sp>
                <p:nvSpPr>
                  <p:cNvPr id="1498" name="Freeform: Shape 1497">
                    <a:extLst>
                      <a:ext uri="{FF2B5EF4-FFF2-40B4-BE49-F238E27FC236}">
                        <a16:creationId xmlns:a16="http://schemas.microsoft.com/office/drawing/2014/main" id="{0511E126-2923-8AF2-F093-F351E6583698}"/>
                      </a:ext>
                    </a:extLst>
                  </p:cNvPr>
                  <p:cNvSpPr/>
                  <p:nvPr/>
                </p:nvSpPr>
                <p:spPr>
                  <a:xfrm>
                    <a:off x="19609239" y="10761376"/>
                    <a:ext cx="2453" cy="2584"/>
                  </a:xfrm>
                  <a:custGeom>
                    <a:avLst/>
                    <a:gdLst>
                      <a:gd name="connsiteX0" fmla="*/ 0 w 2453"/>
                      <a:gd name="connsiteY0" fmla="*/ 2584 h 2584"/>
                      <a:gd name="connsiteX1" fmla="*/ 2453 w 2453"/>
                      <a:gd name="connsiteY1" fmla="*/ 1903 h 2584"/>
                      <a:gd name="connsiteX2" fmla="*/ 0 w 2453"/>
                      <a:gd name="connsiteY2" fmla="*/ 2584 h 2584"/>
                    </a:gdLst>
                    <a:ahLst/>
                    <a:cxnLst>
                      <a:cxn ang="0">
                        <a:pos x="connsiteX0" y="connsiteY0"/>
                      </a:cxn>
                      <a:cxn ang="0">
                        <a:pos x="connsiteX1" y="connsiteY1"/>
                      </a:cxn>
                      <a:cxn ang="0">
                        <a:pos x="connsiteX2" y="connsiteY2"/>
                      </a:cxn>
                    </a:cxnLst>
                    <a:rect l="l" t="t" r="r" b="b"/>
                    <a:pathLst>
                      <a:path w="2453" h="2584">
                        <a:moveTo>
                          <a:pt x="0" y="2584"/>
                        </a:moveTo>
                        <a:cubicBezTo>
                          <a:pt x="409" y="1767"/>
                          <a:pt x="1771" y="949"/>
                          <a:pt x="2453" y="1903"/>
                        </a:cubicBezTo>
                        <a:cubicBezTo>
                          <a:pt x="2453" y="541"/>
                          <a:pt x="1091" y="-1911"/>
                          <a:pt x="0" y="2584"/>
                        </a:cubicBezTo>
                        <a:close/>
                      </a:path>
                    </a:pathLst>
                  </a:custGeom>
                  <a:solidFill>
                    <a:srgbClr val="FFFFFF"/>
                  </a:solidFill>
                  <a:ln w="0" cap="flat">
                    <a:noFill/>
                    <a:prstDash val="solid"/>
                    <a:miter/>
                  </a:ln>
                </p:spPr>
                <p:txBody>
                  <a:bodyPr rtlCol="0" anchor="ctr"/>
                  <a:lstStyle/>
                  <a:p>
                    <a:endParaRPr lang="en-US"/>
                  </a:p>
                </p:txBody>
              </p:sp>
              <p:sp>
                <p:nvSpPr>
                  <p:cNvPr id="1499" name="Freeform: Shape 1498">
                    <a:extLst>
                      <a:ext uri="{FF2B5EF4-FFF2-40B4-BE49-F238E27FC236}">
                        <a16:creationId xmlns:a16="http://schemas.microsoft.com/office/drawing/2014/main" id="{890FBD31-87BE-9C02-A3F7-D40848F75D23}"/>
                      </a:ext>
                    </a:extLst>
                  </p:cNvPr>
                  <p:cNvSpPr/>
                  <p:nvPr/>
                </p:nvSpPr>
                <p:spPr>
                  <a:xfrm>
                    <a:off x="19636217" y="10749928"/>
                    <a:ext cx="1362" cy="3133"/>
                  </a:xfrm>
                  <a:custGeom>
                    <a:avLst/>
                    <a:gdLst>
                      <a:gd name="connsiteX0" fmla="*/ 0 w 1362"/>
                      <a:gd name="connsiteY0" fmla="*/ 3133 h 3133"/>
                      <a:gd name="connsiteX1" fmla="*/ 544 w 1362"/>
                      <a:gd name="connsiteY1" fmla="*/ 2861 h 3133"/>
                      <a:gd name="connsiteX2" fmla="*/ 1362 w 1362"/>
                      <a:gd name="connsiteY2" fmla="*/ 0 h 3133"/>
                      <a:gd name="connsiteX3" fmla="*/ 0 w 1362"/>
                      <a:gd name="connsiteY3" fmla="*/ 3133 h 3133"/>
                    </a:gdLst>
                    <a:ahLst/>
                    <a:cxnLst>
                      <a:cxn ang="0">
                        <a:pos x="connsiteX0" y="connsiteY0"/>
                      </a:cxn>
                      <a:cxn ang="0">
                        <a:pos x="connsiteX1" y="connsiteY1"/>
                      </a:cxn>
                      <a:cxn ang="0">
                        <a:pos x="connsiteX2" y="connsiteY2"/>
                      </a:cxn>
                      <a:cxn ang="0">
                        <a:pos x="connsiteX3" y="connsiteY3"/>
                      </a:cxn>
                    </a:cxnLst>
                    <a:rect l="l" t="t" r="r" b="b"/>
                    <a:pathLst>
                      <a:path w="1362" h="3133">
                        <a:moveTo>
                          <a:pt x="0" y="3133"/>
                        </a:moveTo>
                        <a:lnTo>
                          <a:pt x="544" y="2861"/>
                        </a:lnTo>
                        <a:lnTo>
                          <a:pt x="1362" y="0"/>
                        </a:lnTo>
                        <a:lnTo>
                          <a:pt x="0" y="3133"/>
                        </a:lnTo>
                        <a:close/>
                      </a:path>
                    </a:pathLst>
                  </a:custGeom>
                  <a:solidFill>
                    <a:srgbClr val="FFFFFF"/>
                  </a:solidFill>
                  <a:ln w="0" cap="flat">
                    <a:noFill/>
                    <a:prstDash val="solid"/>
                    <a:miter/>
                  </a:ln>
                </p:spPr>
                <p:txBody>
                  <a:bodyPr rtlCol="0" anchor="ctr"/>
                  <a:lstStyle/>
                  <a:p>
                    <a:endParaRPr lang="en-US"/>
                  </a:p>
                </p:txBody>
              </p:sp>
              <p:sp>
                <p:nvSpPr>
                  <p:cNvPr id="1500" name="Freeform: Shape 1499">
                    <a:extLst>
                      <a:ext uri="{FF2B5EF4-FFF2-40B4-BE49-F238E27FC236}">
                        <a16:creationId xmlns:a16="http://schemas.microsoft.com/office/drawing/2014/main" id="{E2DC6036-007D-C7F4-11D0-33E4909DB259}"/>
                      </a:ext>
                    </a:extLst>
                  </p:cNvPr>
                  <p:cNvSpPr/>
                  <p:nvPr/>
                </p:nvSpPr>
                <p:spPr>
                  <a:xfrm>
                    <a:off x="19651242" y="10751971"/>
                    <a:ext cx="5569" cy="4496"/>
                  </a:xfrm>
                  <a:custGeom>
                    <a:avLst/>
                    <a:gdLst>
                      <a:gd name="connsiteX0" fmla="*/ 5549 w 5569"/>
                      <a:gd name="connsiteY0" fmla="*/ 3134 h 4496"/>
                      <a:gd name="connsiteX1" fmla="*/ 1870 w 5569"/>
                      <a:gd name="connsiteY1" fmla="*/ 0 h 4496"/>
                      <a:gd name="connsiteX2" fmla="*/ 916 w 5569"/>
                      <a:gd name="connsiteY2" fmla="*/ 4496 h 4496"/>
                      <a:gd name="connsiteX3" fmla="*/ 5549 w 5569"/>
                      <a:gd name="connsiteY3" fmla="*/ 3134 h 4496"/>
                    </a:gdLst>
                    <a:ahLst/>
                    <a:cxnLst>
                      <a:cxn ang="0">
                        <a:pos x="connsiteX0" y="connsiteY0"/>
                      </a:cxn>
                      <a:cxn ang="0">
                        <a:pos x="connsiteX1" y="connsiteY1"/>
                      </a:cxn>
                      <a:cxn ang="0">
                        <a:pos x="connsiteX2" y="connsiteY2"/>
                      </a:cxn>
                      <a:cxn ang="0">
                        <a:pos x="connsiteX3" y="connsiteY3"/>
                      </a:cxn>
                    </a:cxnLst>
                    <a:rect l="l" t="t" r="r" b="b"/>
                    <a:pathLst>
                      <a:path w="5569" h="4496">
                        <a:moveTo>
                          <a:pt x="5549" y="3134"/>
                        </a:moveTo>
                        <a:cubicBezTo>
                          <a:pt x="5957" y="0"/>
                          <a:pt x="-37" y="4769"/>
                          <a:pt x="1870" y="0"/>
                        </a:cubicBezTo>
                        <a:cubicBezTo>
                          <a:pt x="-3171" y="4360"/>
                          <a:pt x="3913" y="817"/>
                          <a:pt x="916" y="4496"/>
                        </a:cubicBezTo>
                        <a:cubicBezTo>
                          <a:pt x="2960" y="2589"/>
                          <a:pt x="5276" y="2589"/>
                          <a:pt x="5549" y="3134"/>
                        </a:cubicBezTo>
                        <a:close/>
                      </a:path>
                    </a:pathLst>
                  </a:custGeom>
                  <a:solidFill>
                    <a:srgbClr val="FFFFFF"/>
                  </a:solidFill>
                  <a:ln w="0" cap="flat">
                    <a:noFill/>
                    <a:prstDash val="solid"/>
                    <a:miter/>
                  </a:ln>
                </p:spPr>
                <p:txBody>
                  <a:bodyPr rtlCol="0" anchor="ctr"/>
                  <a:lstStyle/>
                  <a:p>
                    <a:endParaRPr lang="en-US"/>
                  </a:p>
                </p:txBody>
              </p:sp>
              <p:sp>
                <p:nvSpPr>
                  <p:cNvPr id="1501" name="Freeform: Shape 1500">
                    <a:extLst>
                      <a:ext uri="{FF2B5EF4-FFF2-40B4-BE49-F238E27FC236}">
                        <a16:creationId xmlns:a16="http://schemas.microsoft.com/office/drawing/2014/main" id="{BD7D0AF5-03A9-1848-8B1F-43E918033BC2}"/>
                      </a:ext>
                    </a:extLst>
                  </p:cNvPr>
                  <p:cNvSpPr/>
                  <p:nvPr/>
                </p:nvSpPr>
                <p:spPr>
                  <a:xfrm>
                    <a:off x="19651341" y="10756467"/>
                    <a:ext cx="816" cy="953"/>
                  </a:xfrm>
                  <a:custGeom>
                    <a:avLst/>
                    <a:gdLst>
                      <a:gd name="connsiteX0" fmla="*/ 817 w 816"/>
                      <a:gd name="connsiteY0" fmla="*/ 0 h 953"/>
                      <a:gd name="connsiteX1" fmla="*/ 0 w 816"/>
                      <a:gd name="connsiteY1" fmla="*/ 954 h 953"/>
                      <a:gd name="connsiteX2" fmla="*/ 817 w 816"/>
                      <a:gd name="connsiteY2" fmla="*/ 0 h 953"/>
                    </a:gdLst>
                    <a:ahLst/>
                    <a:cxnLst>
                      <a:cxn ang="0">
                        <a:pos x="connsiteX0" y="connsiteY0"/>
                      </a:cxn>
                      <a:cxn ang="0">
                        <a:pos x="connsiteX1" y="connsiteY1"/>
                      </a:cxn>
                      <a:cxn ang="0">
                        <a:pos x="connsiteX2" y="connsiteY2"/>
                      </a:cxn>
                    </a:cxnLst>
                    <a:rect l="l" t="t" r="r" b="b"/>
                    <a:pathLst>
                      <a:path w="816" h="953">
                        <a:moveTo>
                          <a:pt x="817" y="0"/>
                        </a:moveTo>
                        <a:cubicBezTo>
                          <a:pt x="817" y="0"/>
                          <a:pt x="273" y="546"/>
                          <a:pt x="0" y="954"/>
                        </a:cubicBezTo>
                        <a:cubicBezTo>
                          <a:pt x="407" y="546"/>
                          <a:pt x="680" y="273"/>
                          <a:pt x="817" y="0"/>
                        </a:cubicBezTo>
                        <a:close/>
                      </a:path>
                    </a:pathLst>
                  </a:custGeom>
                  <a:solidFill>
                    <a:srgbClr val="FFFFFF"/>
                  </a:solidFill>
                  <a:ln w="0" cap="flat">
                    <a:noFill/>
                    <a:prstDash val="solid"/>
                    <a:miter/>
                  </a:ln>
                </p:spPr>
                <p:txBody>
                  <a:bodyPr rtlCol="0" anchor="ctr"/>
                  <a:lstStyle/>
                  <a:p>
                    <a:endParaRPr lang="en-US"/>
                  </a:p>
                </p:txBody>
              </p:sp>
              <p:sp>
                <p:nvSpPr>
                  <p:cNvPr id="1502" name="Freeform: Shape 1501">
                    <a:extLst>
                      <a:ext uri="{FF2B5EF4-FFF2-40B4-BE49-F238E27FC236}">
                        <a16:creationId xmlns:a16="http://schemas.microsoft.com/office/drawing/2014/main" id="{EAA46AE0-B661-2844-C54E-A7944F5339CF}"/>
                      </a:ext>
                    </a:extLst>
                  </p:cNvPr>
                  <p:cNvSpPr/>
                  <p:nvPr/>
                </p:nvSpPr>
                <p:spPr>
                  <a:xfrm>
                    <a:off x="19626135" y="10789848"/>
                    <a:ext cx="134" cy="1090"/>
                  </a:xfrm>
                  <a:custGeom>
                    <a:avLst/>
                    <a:gdLst>
                      <a:gd name="connsiteX0" fmla="*/ 135 w 134"/>
                      <a:gd name="connsiteY0" fmla="*/ 1090 h 1090"/>
                      <a:gd name="connsiteX1" fmla="*/ 0 w 134"/>
                      <a:gd name="connsiteY1" fmla="*/ 0 h 1090"/>
                      <a:gd name="connsiteX2" fmla="*/ 135 w 134"/>
                      <a:gd name="connsiteY2" fmla="*/ 1090 h 1090"/>
                    </a:gdLst>
                    <a:ahLst/>
                    <a:cxnLst>
                      <a:cxn ang="0">
                        <a:pos x="connsiteX0" y="connsiteY0"/>
                      </a:cxn>
                      <a:cxn ang="0">
                        <a:pos x="connsiteX1" y="connsiteY1"/>
                      </a:cxn>
                      <a:cxn ang="0">
                        <a:pos x="connsiteX2" y="connsiteY2"/>
                      </a:cxn>
                    </a:cxnLst>
                    <a:rect l="l" t="t" r="r" b="b"/>
                    <a:pathLst>
                      <a:path w="134" h="1090">
                        <a:moveTo>
                          <a:pt x="135" y="1090"/>
                        </a:moveTo>
                        <a:cubicBezTo>
                          <a:pt x="135" y="1090"/>
                          <a:pt x="135" y="273"/>
                          <a:pt x="0" y="0"/>
                        </a:cubicBezTo>
                        <a:cubicBezTo>
                          <a:pt x="0" y="408"/>
                          <a:pt x="0" y="681"/>
                          <a:pt x="135" y="1090"/>
                        </a:cubicBezTo>
                        <a:close/>
                      </a:path>
                    </a:pathLst>
                  </a:custGeom>
                  <a:solidFill>
                    <a:srgbClr val="FFFFFF"/>
                  </a:solidFill>
                  <a:ln w="0" cap="flat">
                    <a:noFill/>
                    <a:prstDash val="solid"/>
                    <a:miter/>
                  </a:ln>
                </p:spPr>
                <p:txBody>
                  <a:bodyPr rtlCol="0" anchor="ctr"/>
                  <a:lstStyle/>
                  <a:p>
                    <a:endParaRPr lang="en-US"/>
                  </a:p>
                </p:txBody>
              </p:sp>
              <p:sp>
                <p:nvSpPr>
                  <p:cNvPr id="1503" name="Freeform: Shape 1502">
                    <a:extLst>
                      <a:ext uri="{FF2B5EF4-FFF2-40B4-BE49-F238E27FC236}">
                        <a16:creationId xmlns:a16="http://schemas.microsoft.com/office/drawing/2014/main" id="{3DC7C9DC-5AAF-C88E-11E8-8D5604D4A4D6}"/>
                      </a:ext>
                    </a:extLst>
                  </p:cNvPr>
                  <p:cNvSpPr/>
                  <p:nvPr/>
                </p:nvSpPr>
                <p:spPr>
                  <a:xfrm>
                    <a:off x="19643953" y="10765187"/>
                    <a:ext cx="2541" cy="10354"/>
                  </a:xfrm>
                  <a:custGeom>
                    <a:avLst/>
                    <a:gdLst>
                      <a:gd name="connsiteX0" fmla="*/ 1801 w 2541"/>
                      <a:gd name="connsiteY0" fmla="*/ 4905 h 10354"/>
                      <a:gd name="connsiteX1" fmla="*/ 1801 w 2541"/>
                      <a:gd name="connsiteY1" fmla="*/ 0 h 10354"/>
                      <a:gd name="connsiteX2" fmla="*/ 711 w 2541"/>
                      <a:gd name="connsiteY2" fmla="*/ 10355 h 10354"/>
                      <a:gd name="connsiteX3" fmla="*/ 2483 w 2541"/>
                      <a:gd name="connsiteY3" fmla="*/ 4224 h 10354"/>
                      <a:gd name="connsiteX4" fmla="*/ 1801 w 2541"/>
                      <a:gd name="connsiteY4" fmla="*/ 4905 h 103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1" h="10354">
                        <a:moveTo>
                          <a:pt x="1801" y="4905"/>
                        </a:moveTo>
                        <a:cubicBezTo>
                          <a:pt x="1801" y="3270"/>
                          <a:pt x="1664" y="1635"/>
                          <a:pt x="1801" y="0"/>
                        </a:cubicBezTo>
                        <a:cubicBezTo>
                          <a:pt x="1664" y="3270"/>
                          <a:pt x="-1333" y="9809"/>
                          <a:pt x="711" y="10355"/>
                        </a:cubicBezTo>
                        <a:cubicBezTo>
                          <a:pt x="2073" y="8447"/>
                          <a:pt x="2754" y="5722"/>
                          <a:pt x="2483" y="4224"/>
                        </a:cubicBezTo>
                        <a:lnTo>
                          <a:pt x="1801" y="4905"/>
                        </a:lnTo>
                        <a:close/>
                      </a:path>
                    </a:pathLst>
                  </a:custGeom>
                  <a:solidFill>
                    <a:srgbClr val="FFFFFF"/>
                  </a:solidFill>
                  <a:ln w="0" cap="flat">
                    <a:noFill/>
                    <a:prstDash val="solid"/>
                    <a:miter/>
                  </a:ln>
                </p:spPr>
                <p:txBody>
                  <a:bodyPr rtlCol="0" anchor="ctr"/>
                  <a:lstStyle/>
                  <a:p>
                    <a:endParaRPr lang="en-US"/>
                  </a:p>
                </p:txBody>
              </p:sp>
              <p:sp>
                <p:nvSpPr>
                  <p:cNvPr id="1504" name="Freeform: Shape 1503">
                    <a:extLst>
                      <a:ext uri="{FF2B5EF4-FFF2-40B4-BE49-F238E27FC236}">
                        <a16:creationId xmlns:a16="http://schemas.microsoft.com/office/drawing/2014/main" id="{D82F77D5-1CB9-2AE1-0B03-79FCB63A432B}"/>
                      </a:ext>
                    </a:extLst>
                  </p:cNvPr>
                  <p:cNvSpPr/>
                  <p:nvPr/>
                </p:nvSpPr>
                <p:spPr>
                  <a:xfrm>
                    <a:off x="19590710" y="10810693"/>
                    <a:ext cx="1402" cy="3123"/>
                  </a:xfrm>
                  <a:custGeom>
                    <a:avLst/>
                    <a:gdLst>
                      <a:gd name="connsiteX0" fmla="*/ 1091 w 1402"/>
                      <a:gd name="connsiteY0" fmla="*/ 2453 h 3123"/>
                      <a:gd name="connsiteX1" fmla="*/ 546 w 1402"/>
                      <a:gd name="connsiteY1" fmla="*/ 0 h 3123"/>
                      <a:gd name="connsiteX2" fmla="*/ 0 w 1402"/>
                      <a:gd name="connsiteY2" fmla="*/ 2998 h 3123"/>
                      <a:gd name="connsiteX3" fmla="*/ 1227 w 1402"/>
                      <a:gd name="connsiteY3" fmla="*/ 2589 h 3123"/>
                    </a:gdLst>
                    <a:ahLst/>
                    <a:cxnLst>
                      <a:cxn ang="0">
                        <a:pos x="connsiteX0" y="connsiteY0"/>
                      </a:cxn>
                      <a:cxn ang="0">
                        <a:pos x="connsiteX1" y="connsiteY1"/>
                      </a:cxn>
                      <a:cxn ang="0">
                        <a:pos x="connsiteX2" y="connsiteY2"/>
                      </a:cxn>
                      <a:cxn ang="0">
                        <a:pos x="connsiteX3" y="connsiteY3"/>
                      </a:cxn>
                    </a:cxnLst>
                    <a:rect l="l" t="t" r="r" b="b"/>
                    <a:pathLst>
                      <a:path w="1402" h="3123">
                        <a:moveTo>
                          <a:pt x="1091" y="2453"/>
                        </a:moveTo>
                        <a:lnTo>
                          <a:pt x="546" y="0"/>
                        </a:lnTo>
                        <a:lnTo>
                          <a:pt x="0" y="2998"/>
                        </a:lnTo>
                        <a:cubicBezTo>
                          <a:pt x="409" y="2180"/>
                          <a:pt x="1908" y="3952"/>
                          <a:pt x="1227" y="2589"/>
                        </a:cubicBezTo>
                        <a:close/>
                      </a:path>
                    </a:pathLst>
                  </a:custGeom>
                  <a:solidFill>
                    <a:srgbClr val="FFFFFF"/>
                  </a:solidFill>
                  <a:ln w="0" cap="flat">
                    <a:noFill/>
                    <a:prstDash val="solid"/>
                    <a:miter/>
                  </a:ln>
                </p:spPr>
                <p:txBody>
                  <a:bodyPr rtlCol="0" anchor="ctr"/>
                  <a:lstStyle/>
                  <a:p>
                    <a:endParaRPr lang="en-US"/>
                  </a:p>
                </p:txBody>
              </p:sp>
              <p:sp>
                <p:nvSpPr>
                  <p:cNvPr id="1505" name="Freeform: Shape 1504">
                    <a:extLst>
                      <a:ext uri="{FF2B5EF4-FFF2-40B4-BE49-F238E27FC236}">
                        <a16:creationId xmlns:a16="http://schemas.microsoft.com/office/drawing/2014/main" id="{39FBC197-07B1-54A6-D8C7-8C9C7C7DD582}"/>
                      </a:ext>
                    </a:extLst>
                  </p:cNvPr>
                  <p:cNvSpPr/>
                  <p:nvPr/>
                </p:nvSpPr>
                <p:spPr>
                  <a:xfrm>
                    <a:off x="19590574" y="10813554"/>
                    <a:ext cx="13624" cy="544"/>
                  </a:xfrm>
                  <a:custGeom>
                    <a:avLst/>
                    <a:gdLst>
                      <a:gd name="connsiteX0" fmla="*/ 0 w 13624"/>
                      <a:gd name="connsiteY0" fmla="*/ 545 h 544"/>
                      <a:gd name="connsiteX1" fmla="*/ 0 w 13624"/>
                      <a:gd name="connsiteY1" fmla="*/ 0 h 544"/>
                      <a:gd name="connsiteX2" fmla="*/ 0 w 13624"/>
                      <a:gd name="connsiteY2" fmla="*/ 545 h 544"/>
                    </a:gdLst>
                    <a:ahLst/>
                    <a:cxnLst>
                      <a:cxn ang="0">
                        <a:pos x="connsiteX0" y="connsiteY0"/>
                      </a:cxn>
                      <a:cxn ang="0">
                        <a:pos x="connsiteX1" y="connsiteY1"/>
                      </a:cxn>
                      <a:cxn ang="0">
                        <a:pos x="connsiteX2" y="connsiteY2"/>
                      </a:cxn>
                    </a:cxnLst>
                    <a:rect l="l" t="t" r="r" b="b"/>
                    <a:pathLst>
                      <a:path w="13624" h="544">
                        <a:moveTo>
                          <a:pt x="0" y="545"/>
                        </a:moveTo>
                        <a:lnTo>
                          <a:pt x="0" y="0"/>
                        </a:lnTo>
                        <a:cubicBezTo>
                          <a:pt x="0" y="0"/>
                          <a:pt x="0" y="273"/>
                          <a:pt x="0" y="545"/>
                        </a:cubicBezTo>
                        <a:close/>
                      </a:path>
                    </a:pathLst>
                  </a:custGeom>
                  <a:solidFill>
                    <a:srgbClr val="FFFFFF"/>
                  </a:solidFill>
                  <a:ln w="0" cap="flat">
                    <a:noFill/>
                    <a:prstDash val="solid"/>
                    <a:miter/>
                  </a:ln>
                </p:spPr>
                <p:txBody>
                  <a:bodyPr rtlCol="0" anchor="ctr"/>
                  <a:lstStyle/>
                  <a:p>
                    <a:endParaRPr lang="en-US"/>
                  </a:p>
                </p:txBody>
              </p:sp>
              <p:sp>
                <p:nvSpPr>
                  <p:cNvPr id="1506" name="Freeform: Shape 1505">
                    <a:extLst>
                      <a:ext uri="{FF2B5EF4-FFF2-40B4-BE49-F238E27FC236}">
                        <a16:creationId xmlns:a16="http://schemas.microsoft.com/office/drawing/2014/main" id="{95FAF601-B9AF-9C65-D31E-9602F83D8B74}"/>
                      </a:ext>
                    </a:extLst>
                  </p:cNvPr>
                  <p:cNvSpPr/>
                  <p:nvPr/>
                </p:nvSpPr>
                <p:spPr>
                  <a:xfrm>
                    <a:off x="19627558" y="10778267"/>
                    <a:ext cx="1574" cy="3950"/>
                  </a:xfrm>
                  <a:custGeom>
                    <a:avLst/>
                    <a:gdLst>
                      <a:gd name="connsiteX0" fmla="*/ 347 w 1574"/>
                      <a:gd name="connsiteY0" fmla="*/ 3951 h 3950"/>
                      <a:gd name="connsiteX1" fmla="*/ 1575 w 1574"/>
                      <a:gd name="connsiteY1" fmla="*/ 0 h 3950"/>
                      <a:gd name="connsiteX2" fmla="*/ 347 w 1574"/>
                      <a:gd name="connsiteY2" fmla="*/ 3951 h 3950"/>
                    </a:gdLst>
                    <a:ahLst/>
                    <a:cxnLst>
                      <a:cxn ang="0">
                        <a:pos x="connsiteX0" y="connsiteY0"/>
                      </a:cxn>
                      <a:cxn ang="0">
                        <a:pos x="connsiteX1" y="connsiteY1"/>
                      </a:cxn>
                      <a:cxn ang="0">
                        <a:pos x="connsiteX2" y="connsiteY2"/>
                      </a:cxn>
                    </a:cxnLst>
                    <a:rect l="l" t="t" r="r" b="b"/>
                    <a:pathLst>
                      <a:path w="1574" h="3950">
                        <a:moveTo>
                          <a:pt x="347" y="3951"/>
                        </a:moveTo>
                        <a:cubicBezTo>
                          <a:pt x="1029" y="2589"/>
                          <a:pt x="1438" y="1499"/>
                          <a:pt x="1575" y="0"/>
                        </a:cubicBezTo>
                        <a:cubicBezTo>
                          <a:pt x="1029" y="408"/>
                          <a:pt x="-742" y="3814"/>
                          <a:pt x="347" y="3951"/>
                        </a:cubicBezTo>
                        <a:close/>
                      </a:path>
                    </a:pathLst>
                  </a:custGeom>
                  <a:solidFill>
                    <a:srgbClr val="FFFFFF"/>
                  </a:solidFill>
                  <a:ln w="0" cap="flat">
                    <a:noFill/>
                    <a:prstDash val="solid"/>
                    <a:miter/>
                  </a:ln>
                </p:spPr>
                <p:txBody>
                  <a:bodyPr rtlCol="0" anchor="ctr"/>
                  <a:lstStyle/>
                  <a:p>
                    <a:endParaRPr lang="en-US"/>
                  </a:p>
                </p:txBody>
              </p:sp>
              <p:sp>
                <p:nvSpPr>
                  <p:cNvPr id="1507" name="Freeform: Shape 1506">
                    <a:extLst>
                      <a:ext uri="{FF2B5EF4-FFF2-40B4-BE49-F238E27FC236}">
                        <a16:creationId xmlns:a16="http://schemas.microsoft.com/office/drawing/2014/main" id="{4991B71F-60B4-148E-0809-A53543E26F4D}"/>
                      </a:ext>
                    </a:extLst>
                  </p:cNvPr>
                  <p:cNvSpPr/>
                  <p:nvPr/>
                </p:nvSpPr>
                <p:spPr>
                  <a:xfrm>
                    <a:off x="19593572" y="10826089"/>
                    <a:ext cx="271" cy="4223"/>
                  </a:xfrm>
                  <a:custGeom>
                    <a:avLst/>
                    <a:gdLst>
                      <a:gd name="connsiteX0" fmla="*/ 271 w 271"/>
                      <a:gd name="connsiteY0" fmla="*/ 3815 h 4223"/>
                      <a:gd name="connsiteX1" fmla="*/ 0 w 271"/>
                      <a:gd name="connsiteY1" fmla="*/ 0 h 4223"/>
                      <a:gd name="connsiteX2" fmla="*/ 0 w 271"/>
                      <a:gd name="connsiteY2" fmla="*/ 4224 h 4223"/>
                      <a:gd name="connsiteX3" fmla="*/ 271 w 271"/>
                      <a:gd name="connsiteY3" fmla="*/ 3815 h 4223"/>
                    </a:gdLst>
                    <a:ahLst/>
                    <a:cxnLst>
                      <a:cxn ang="0">
                        <a:pos x="connsiteX0" y="connsiteY0"/>
                      </a:cxn>
                      <a:cxn ang="0">
                        <a:pos x="connsiteX1" y="connsiteY1"/>
                      </a:cxn>
                      <a:cxn ang="0">
                        <a:pos x="connsiteX2" y="connsiteY2"/>
                      </a:cxn>
                      <a:cxn ang="0">
                        <a:pos x="connsiteX3" y="connsiteY3"/>
                      </a:cxn>
                    </a:cxnLst>
                    <a:rect l="l" t="t" r="r" b="b"/>
                    <a:pathLst>
                      <a:path w="271" h="4223">
                        <a:moveTo>
                          <a:pt x="271" y="3815"/>
                        </a:moveTo>
                        <a:lnTo>
                          <a:pt x="0" y="0"/>
                        </a:lnTo>
                        <a:lnTo>
                          <a:pt x="0" y="4224"/>
                        </a:lnTo>
                        <a:lnTo>
                          <a:pt x="271" y="3815"/>
                        </a:lnTo>
                        <a:close/>
                      </a:path>
                    </a:pathLst>
                  </a:custGeom>
                  <a:solidFill>
                    <a:srgbClr val="FFFFFF"/>
                  </a:solidFill>
                  <a:ln w="0" cap="flat">
                    <a:noFill/>
                    <a:prstDash val="solid"/>
                    <a:miter/>
                  </a:ln>
                </p:spPr>
                <p:txBody>
                  <a:bodyPr rtlCol="0" anchor="ctr"/>
                  <a:lstStyle/>
                  <a:p>
                    <a:endParaRPr lang="en-US"/>
                  </a:p>
                </p:txBody>
              </p:sp>
              <p:sp>
                <p:nvSpPr>
                  <p:cNvPr id="1508" name="Freeform: Shape 1507">
                    <a:extLst>
                      <a:ext uri="{FF2B5EF4-FFF2-40B4-BE49-F238E27FC236}">
                        <a16:creationId xmlns:a16="http://schemas.microsoft.com/office/drawing/2014/main" id="{38BD68AE-C4DC-7116-7108-7B65DB53E213}"/>
                      </a:ext>
                    </a:extLst>
                  </p:cNvPr>
                  <p:cNvSpPr/>
                  <p:nvPr/>
                </p:nvSpPr>
                <p:spPr>
                  <a:xfrm>
                    <a:off x="19589894" y="10848160"/>
                    <a:ext cx="1362" cy="3951"/>
                  </a:xfrm>
                  <a:custGeom>
                    <a:avLst/>
                    <a:gdLst>
                      <a:gd name="connsiteX0" fmla="*/ 409 w 1362"/>
                      <a:gd name="connsiteY0" fmla="*/ 0 h 3951"/>
                      <a:gd name="connsiteX1" fmla="*/ 0 w 1362"/>
                      <a:gd name="connsiteY1" fmla="*/ 682 h 3951"/>
                      <a:gd name="connsiteX2" fmla="*/ 953 w 1362"/>
                      <a:gd name="connsiteY2" fmla="*/ 3952 h 3951"/>
                      <a:gd name="connsiteX3" fmla="*/ 1362 w 1362"/>
                      <a:gd name="connsiteY3" fmla="*/ 3134 h 3951"/>
                      <a:gd name="connsiteX4" fmla="*/ 409 w 1362"/>
                      <a:gd name="connsiteY4" fmla="*/ 0 h 39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2" h="3951">
                        <a:moveTo>
                          <a:pt x="409" y="0"/>
                        </a:moveTo>
                        <a:lnTo>
                          <a:pt x="0" y="682"/>
                        </a:lnTo>
                        <a:lnTo>
                          <a:pt x="953" y="3952"/>
                        </a:lnTo>
                        <a:lnTo>
                          <a:pt x="1362" y="3134"/>
                        </a:lnTo>
                        <a:lnTo>
                          <a:pt x="409" y="0"/>
                        </a:lnTo>
                        <a:close/>
                      </a:path>
                    </a:pathLst>
                  </a:custGeom>
                  <a:solidFill>
                    <a:srgbClr val="FFFFFF"/>
                  </a:solidFill>
                  <a:ln w="0" cap="flat">
                    <a:noFill/>
                    <a:prstDash val="solid"/>
                    <a:miter/>
                  </a:ln>
                </p:spPr>
                <p:txBody>
                  <a:bodyPr rtlCol="0" anchor="ctr"/>
                  <a:lstStyle/>
                  <a:p>
                    <a:endParaRPr lang="en-US"/>
                  </a:p>
                </p:txBody>
              </p:sp>
              <p:sp>
                <p:nvSpPr>
                  <p:cNvPr id="1509" name="Freeform: Shape 1508">
                    <a:extLst>
                      <a:ext uri="{FF2B5EF4-FFF2-40B4-BE49-F238E27FC236}">
                        <a16:creationId xmlns:a16="http://schemas.microsoft.com/office/drawing/2014/main" id="{B83EFC0B-AFE8-6DAA-3B9D-C79B37E5C65D}"/>
                      </a:ext>
                    </a:extLst>
                  </p:cNvPr>
                  <p:cNvSpPr/>
                  <p:nvPr/>
                </p:nvSpPr>
                <p:spPr>
                  <a:xfrm>
                    <a:off x="19631857" y="10823400"/>
                    <a:ext cx="2070" cy="4187"/>
                  </a:xfrm>
                  <a:custGeom>
                    <a:avLst/>
                    <a:gdLst>
                      <a:gd name="connsiteX0" fmla="*/ 2044 w 2070"/>
                      <a:gd name="connsiteY0" fmla="*/ 3370 h 4187"/>
                      <a:gd name="connsiteX1" fmla="*/ 0 w 2070"/>
                      <a:gd name="connsiteY1" fmla="*/ 100 h 4187"/>
                      <a:gd name="connsiteX2" fmla="*/ 0 w 2070"/>
                      <a:gd name="connsiteY2" fmla="*/ 4188 h 4187"/>
                      <a:gd name="connsiteX3" fmla="*/ 409 w 2070"/>
                      <a:gd name="connsiteY3" fmla="*/ 645 h 4187"/>
                      <a:gd name="connsiteX4" fmla="*/ 2044 w 2070"/>
                      <a:gd name="connsiteY4" fmla="*/ 3370 h 4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70" h="4187">
                        <a:moveTo>
                          <a:pt x="2044" y="3370"/>
                        </a:moveTo>
                        <a:cubicBezTo>
                          <a:pt x="2317" y="1326"/>
                          <a:pt x="409" y="-445"/>
                          <a:pt x="0" y="100"/>
                        </a:cubicBezTo>
                        <a:lnTo>
                          <a:pt x="0" y="4188"/>
                        </a:lnTo>
                        <a:cubicBezTo>
                          <a:pt x="1771" y="3234"/>
                          <a:pt x="0" y="3098"/>
                          <a:pt x="409" y="645"/>
                        </a:cubicBezTo>
                        <a:lnTo>
                          <a:pt x="2044" y="3370"/>
                        </a:lnTo>
                        <a:close/>
                      </a:path>
                    </a:pathLst>
                  </a:custGeom>
                  <a:solidFill>
                    <a:srgbClr val="FFFFFF"/>
                  </a:solidFill>
                  <a:ln w="0" cap="flat">
                    <a:noFill/>
                    <a:prstDash val="solid"/>
                    <a:miter/>
                  </a:ln>
                </p:spPr>
                <p:txBody>
                  <a:bodyPr rtlCol="0" anchor="ctr"/>
                  <a:lstStyle/>
                  <a:p>
                    <a:endParaRPr lang="en-US"/>
                  </a:p>
                </p:txBody>
              </p:sp>
              <p:sp>
                <p:nvSpPr>
                  <p:cNvPr id="1510" name="Freeform: Shape 1509">
                    <a:extLst>
                      <a:ext uri="{FF2B5EF4-FFF2-40B4-BE49-F238E27FC236}">
                        <a16:creationId xmlns:a16="http://schemas.microsoft.com/office/drawing/2014/main" id="{394799AA-050A-23B7-81C0-41F720F93D99}"/>
                      </a:ext>
                    </a:extLst>
                  </p:cNvPr>
                  <p:cNvSpPr/>
                  <p:nvPr/>
                </p:nvSpPr>
                <p:spPr>
                  <a:xfrm>
                    <a:off x="19630767" y="10952116"/>
                    <a:ext cx="93055" cy="43794"/>
                  </a:xfrm>
                  <a:custGeom>
                    <a:avLst/>
                    <a:gdLst>
                      <a:gd name="connsiteX0" fmla="*/ 20981 w 93055"/>
                      <a:gd name="connsiteY0" fmla="*/ 16078 h 43794"/>
                      <a:gd name="connsiteX1" fmla="*/ 15669 w 93055"/>
                      <a:gd name="connsiteY1" fmla="*/ 10900 h 43794"/>
                      <a:gd name="connsiteX2" fmla="*/ 18120 w 93055"/>
                      <a:gd name="connsiteY2" fmla="*/ 10900 h 43794"/>
                      <a:gd name="connsiteX3" fmla="*/ 12806 w 93055"/>
                      <a:gd name="connsiteY3" fmla="*/ 9810 h 43794"/>
                      <a:gd name="connsiteX4" fmla="*/ 21799 w 93055"/>
                      <a:gd name="connsiteY4" fmla="*/ 11309 h 43794"/>
                      <a:gd name="connsiteX5" fmla="*/ 10082 w 93055"/>
                      <a:gd name="connsiteY5" fmla="*/ 2589 h 43794"/>
                      <a:gd name="connsiteX6" fmla="*/ 11990 w 93055"/>
                      <a:gd name="connsiteY6" fmla="*/ 6677 h 43794"/>
                      <a:gd name="connsiteX7" fmla="*/ 3815 w 93055"/>
                      <a:gd name="connsiteY7" fmla="*/ 0 h 43794"/>
                      <a:gd name="connsiteX8" fmla="*/ 1499 w 93055"/>
                      <a:gd name="connsiteY8" fmla="*/ 954 h 43794"/>
                      <a:gd name="connsiteX9" fmla="*/ 680 w 93055"/>
                      <a:gd name="connsiteY9" fmla="*/ 546 h 43794"/>
                      <a:gd name="connsiteX10" fmla="*/ 0 w 93055"/>
                      <a:gd name="connsiteY10" fmla="*/ 136 h 43794"/>
                      <a:gd name="connsiteX11" fmla="*/ 409 w 93055"/>
                      <a:gd name="connsiteY11" fmla="*/ 546 h 43794"/>
                      <a:gd name="connsiteX12" fmla="*/ 0 w 93055"/>
                      <a:gd name="connsiteY12" fmla="*/ 1499 h 43794"/>
                      <a:gd name="connsiteX13" fmla="*/ 5450 w 93055"/>
                      <a:gd name="connsiteY13" fmla="*/ 9129 h 43794"/>
                      <a:gd name="connsiteX14" fmla="*/ 15123 w 93055"/>
                      <a:gd name="connsiteY14" fmla="*/ 15805 h 43794"/>
                      <a:gd name="connsiteX15" fmla="*/ 18256 w 93055"/>
                      <a:gd name="connsiteY15" fmla="*/ 17848 h 43794"/>
                      <a:gd name="connsiteX16" fmla="*/ 19346 w 93055"/>
                      <a:gd name="connsiteY16" fmla="*/ 18666 h 43794"/>
                      <a:gd name="connsiteX17" fmla="*/ 16758 w 93055"/>
                      <a:gd name="connsiteY17" fmla="*/ 18394 h 43794"/>
                      <a:gd name="connsiteX18" fmla="*/ 23161 w 93055"/>
                      <a:gd name="connsiteY18" fmla="*/ 21527 h 43794"/>
                      <a:gd name="connsiteX19" fmla="*/ 34334 w 93055"/>
                      <a:gd name="connsiteY19" fmla="*/ 28748 h 43794"/>
                      <a:gd name="connsiteX20" fmla="*/ 35014 w 93055"/>
                      <a:gd name="connsiteY20" fmla="*/ 29838 h 43794"/>
                      <a:gd name="connsiteX21" fmla="*/ 35696 w 93055"/>
                      <a:gd name="connsiteY21" fmla="*/ 29566 h 43794"/>
                      <a:gd name="connsiteX22" fmla="*/ 93055 w 93055"/>
                      <a:gd name="connsiteY22" fmla="*/ 43735 h 43794"/>
                      <a:gd name="connsiteX23" fmla="*/ 84472 w 93055"/>
                      <a:gd name="connsiteY23" fmla="*/ 42237 h 43794"/>
                      <a:gd name="connsiteX24" fmla="*/ 81066 w 93055"/>
                      <a:gd name="connsiteY24" fmla="*/ 39512 h 43794"/>
                      <a:gd name="connsiteX25" fmla="*/ 87741 w 93055"/>
                      <a:gd name="connsiteY25" fmla="*/ 39921 h 43794"/>
                      <a:gd name="connsiteX26" fmla="*/ 86379 w 93055"/>
                      <a:gd name="connsiteY26" fmla="*/ 36650 h 43794"/>
                      <a:gd name="connsiteX27" fmla="*/ 70847 w 93055"/>
                      <a:gd name="connsiteY27" fmla="*/ 37740 h 43794"/>
                      <a:gd name="connsiteX28" fmla="*/ 69212 w 93055"/>
                      <a:gd name="connsiteY28" fmla="*/ 35152 h 43794"/>
                      <a:gd name="connsiteX29" fmla="*/ 70438 w 93055"/>
                      <a:gd name="connsiteY29" fmla="*/ 35152 h 43794"/>
                      <a:gd name="connsiteX30" fmla="*/ 60356 w 93055"/>
                      <a:gd name="connsiteY30" fmla="*/ 33244 h 43794"/>
                      <a:gd name="connsiteX31" fmla="*/ 61038 w 93055"/>
                      <a:gd name="connsiteY31" fmla="*/ 31609 h 43794"/>
                      <a:gd name="connsiteX32" fmla="*/ 48095 w 93055"/>
                      <a:gd name="connsiteY32" fmla="*/ 28476 h 43794"/>
                      <a:gd name="connsiteX33" fmla="*/ 48366 w 93055"/>
                      <a:gd name="connsiteY33" fmla="*/ 28203 h 43794"/>
                      <a:gd name="connsiteX34" fmla="*/ 32836 w 93055"/>
                      <a:gd name="connsiteY34" fmla="*/ 21391 h 43794"/>
                      <a:gd name="connsiteX35" fmla="*/ 38284 w 93055"/>
                      <a:gd name="connsiteY35" fmla="*/ 22345 h 43794"/>
                      <a:gd name="connsiteX36" fmla="*/ 31336 w 93055"/>
                      <a:gd name="connsiteY36" fmla="*/ 19484 h 43794"/>
                      <a:gd name="connsiteX37" fmla="*/ 34198 w 93055"/>
                      <a:gd name="connsiteY37" fmla="*/ 18938 h 43794"/>
                      <a:gd name="connsiteX38" fmla="*/ 21390 w 93055"/>
                      <a:gd name="connsiteY38" fmla="*/ 13625 h 43794"/>
                      <a:gd name="connsiteX39" fmla="*/ 20981 w 93055"/>
                      <a:gd name="connsiteY39" fmla="*/ 15941 h 43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93055" h="43794">
                        <a:moveTo>
                          <a:pt x="20981" y="16078"/>
                        </a:moveTo>
                        <a:cubicBezTo>
                          <a:pt x="19211" y="16213"/>
                          <a:pt x="14987" y="11990"/>
                          <a:pt x="15669" y="10900"/>
                        </a:cubicBezTo>
                        <a:cubicBezTo>
                          <a:pt x="16485" y="11172"/>
                          <a:pt x="19211" y="12807"/>
                          <a:pt x="18120" y="10900"/>
                        </a:cubicBezTo>
                        <a:lnTo>
                          <a:pt x="12806" y="9810"/>
                        </a:lnTo>
                        <a:cubicBezTo>
                          <a:pt x="9673" y="4224"/>
                          <a:pt x="18529" y="10491"/>
                          <a:pt x="21799" y="11309"/>
                        </a:cubicBezTo>
                        <a:cubicBezTo>
                          <a:pt x="17167" y="7221"/>
                          <a:pt x="14850" y="7085"/>
                          <a:pt x="10082" y="2589"/>
                        </a:cubicBezTo>
                        <a:cubicBezTo>
                          <a:pt x="11308" y="4088"/>
                          <a:pt x="11717" y="5450"/>
                          <a:pt x="11990" y="6677"/>
                        </a:cubicBezTo>
                        <a:cubicBezTo>
                          <a:pt x="10762" y="8312"/>
                          <a:pt x="6676" y="3406"/>
                          <a:pt x="3815" y="0"/>
                        </a:cubicBezTo>
                        <a:cubicBezTo>
                          <a:pt x="5041" y="2725"/>
                          <a:pt x="3406" y="2044"/>
                          <a:pt x="1499" y="954"/>
                        </a:cubicBezTo>
                        <a:cubicBezTo>
                          <a:pt x="1226" y="682"/>
                          <a:pt x="953" y="546"/>
                          <a:pt x="680" y="546"/>
                        </a:cubicBezTo>
                        <a:lnTo>
                          <a:pt x="0" y="136"/>
                        </a:lnTo>
                        <a:lnTo>
                          <a:pt x="409" y="546"/>
                        </a:lnTo>
                        <a:cubicBezTo>
                          <a:pt x="409" y="546"/>
                          <a:pt x="136" y="954"/>
                          <a:pt x="0" y="1499"/>
                        </a:cubicBezTo>
                        <a:cubicBezTo>
                          <a:pt x="2861" y="3952"/>
                          <a:pt x="3543" y="7358"/>
                          <a:pt x="5450" y="9129"/>
                        </a:cubicBezTo>
                        <a:cubicBezTo>
                          <a:pt x="5994" y="5041"/>
                          <a:pt x="11990" y="14578"/>
                          <a:pt x="15123" y="15805"/>
                        </a:cubicBezTo>
                        <a:lnTo>
                          <a:pt x="18256" y="17848"/>
                        </a:lnTo>
                        <a:lnTo>
                          <a:pt x="19346" y="18666"/>
                        </a:lnTo>
                        <a:cubicBezTo>
                          <a:pt x="19346" y="18666"/>
                          <a:pt x="18802" y="19211"/>
                          <a:pt x="16758" y="18394"/>
                        </a:cubicBezTo>
                        <a:cubicBezTo>
                          <a:pt x="18529" y="18938"/>
                          <a:pt x="23025" y="22754"/>
                          <a:pt x="23161" y="21527"/>
                        </a:cubicBezTo>
                        <a:cubicBezTo>
                          <a:pt x="26567" y="24252"/>
                          <a:pt x="30655" y="26432"/>
                          <a:pt x="34334" y="28748"/>
                        </a:cubicBezTo>
                        <a:cubicBezTo>
                          <a:pt x="34605" y="29020"/>
                          <a:pt x="34878" y="29430"/>
                          <a:pt x="35014" y="29838"/>
                        </a:cubicBezTo>
                        <a:cubicBezTo>
                          <a:pt x="35560" y="29838"/>
                          <a:pt x="35696" y="29838"/>
                          <a:pt x="35696" y="29566"/>
                        </a:cubicBezTo>
                        <a:cubicBezTo>
                          <a:pt x="52727" y="39239"/>
                          <a:pt x="73028" y="44416"/>
                          <a:pt x="93055" y="43735"/>
                        </a:cubicBezTo>
                        <a:cubicBezTo>
                          <a:pt x="90058" y="43735"/>
                          <a:pt x="87469" y="42781"/>
                          <a:pt x="84472" y="42237"/>
                        </a:cubicBezTo>
                        <a:cubicBezTo>
                          <a:pt x="89104" y="40329"/>
                          <a:pt x="79567" y="41556"/>
                          <a:pt x="81066" y="39512"/>
                        </a:cubicBezTo>
                        <a:cubicBezTo>
                          <a:pt x="83110" y="38967"/>
                          <a:pt x="85970" y="39375"/>
                          <a:pt x="87741" y="39921"/>
                        </a:cubicBezTo>
                        <a:cubicBezTo>
                          <a:pt x="88423" y="38967"/>
                          <a:pt x="85970" y="37877"/>
                          <a:pt x="86379" y="36650"/>
                        </a:cubicBezTo>
                        <a:cubicBezTo>
                          <a:pt x="79431" y="34879"/>
                          <a:pt x="77796" y="40056"/>
                          <a:pt x="70847" y="37740"/>
                        </a:cubicBezTo>
                        <a:cubicBezTo>
                          <a:pt x="71393" y="36515"/>
                          <a:pt x="73709" y="35969"/>
                          <a:pt x="69212" y="35152"/>
                        </a:cubicBezTo>
                        <a:lnTo>
                          <a:pt x="70438" y="35152"/>
                        </a:lnTo>
                        <a:cubicBezTo>
                          <a:pt x="62945" y="35152"/>
                          <a:pt x="65533" y="31337"/>
                          <a:pt x="60356" y="33244"/>
                        </a:cubicBezTo>
                        <a:lnTo>
                          <a:pt x="61038" y="31609"/>
                        </a:lnTo>
                        <a:cubicBezTo>
                          <a:pt x="57495" y="31882"/>
                          <a:pt x="51365" y="29974"/>
                          <a:pt x="48095" y="28476"/>
                        </a:cubicBezTo>
                        <a:lnTo>
                          <a:pt x="48366" y="28203"/>
                        </a:lnTo>
                        <a:cubicBezTo>
                          <a:pt x="38421" y="25751"/>
                          <a:pt x="42918" y="26432"/>
                          <a:pt x="32836" y="21391"/>
                        </a:cubicBezTo>
                        <a:lnTo>
                          <a:pt x="38284" y="22345"/>
                        </a:lnTo>
                        <a:cubicBezTo>
                          <a:pt x="35424" y="19619"/>
                          <a:pt x="33516" y="21119"/>
                          <a:pt x="31336" y="19484"/>
                        </a:cubicBezTo>
                        <a:cubicBezTo>
                          <a:pt x="31745" y="19348"/>
                          <a:pt x="31881" y="17848"/>
                          <a:pt x="34198" y="18938"/>
                        </a:cubicBezTo>
                        <a:cubicBezTo>
                          <a:pt x="29701" y="17576"/>
                          <a:pt x="25614" y="15669"/>
                          <a:pt x="21390" y="13625"/>
                        </a:cubicBezTo>
                        <a:cubicBezTo>
                          <a:pt x="17984" y="12672"/>
                          <a:pt x="21117" y="15124"/>
                          <a:pt x="20981" y="15941"/>
                        </a:cubicBezTo>
                        <a:close/>
                      </a:path>
                    </a:pathLst>
                  </a:custGeom>
                  <a:solidFill>
                    <a:srgbClr val="FFFFFF"/>
                  </a:solidFill>
                  <a:ln w="0" cap="flat">
                    <a:noFill/>
                    <a:prstDash val="solid"/>
                    <a:miter/>
                  </a:ln>
                </p:spPr>
                <p:txBody>
                  <a:bodyPr rtlCol="0" anchor="ctr"/>
                  <a:lstStyle/>
                  <a:p>
                    <a:endParaRPr lang="en-US"/>
                  </a:p>
                </p:txBody>
              </p:sp>
              <p:sp>
                <p:nvSpPr>
                  <p:cNvPr id="1511" name="Freeform: Shape 1510">
                    <a:extLst>
                      <a:ext uri="{FF2B5EF4-FFF2-40B4-BE49-F238E27FC236}">
                        <a16:creationId xmlns:a16="http://schemas.microsoft.com/office/drawing/2014/main" id="{4A23F619-CB86-988E-3D50-EA49850EB653}"/>
                      </a:ext>
                    </a:extLst>
                  </p:cNvPr>
                  <p:cNvSpPr/>
                  <p:nvPr/>
                </p:nvSpPr>
                <p:spPr>
                  <a:xfrm>
                    <a:off x="19639078" y="10952933"/>
                    <a:ext cx="1634" cy="1771"/>
                  </a:xfrm>
                  <a:custGeom>
                    <a:avLst/>
                    <a:gdLst>
                      <a:gd name="connsiteX0" fmla="*/ 1635 w 1634"/>
                      <a:gd name="connsiteY0" fmla="*/ 1771 h 1771"/>
                      <a:gd name="connsiteX1" fmla="*/ 0 w 1634"/>
                      <a:gd name="connsiteY1" fmla="*/ 0 h 1771"/>
                      <a:gd name="connsiteX2" fmla="*/ 1635 w 1634"/>
                      <a:gd name="connsiteY2" fmla="*/ 1771 h 1771"/>
                    </a:gdLst>
                    <a:ahLst/>
                    <a:cxnLst>
                      <a:cxn ang="0">
                        <a:pos x="connsiteX0" y="connsiteY0"/>
                      </a:cxn>
                      <a:cxn ang="0">
                        <a:pos x="connsiteX1" y="connsiteY1"/>
                      </a:cxn>
                      <a:cxn ang="0">
                        <a:pos x="connsiteX2" y="connsiteY2"/>
                      </a:cxn>
                    </a:cxnLst>
                    <a:rect l="l" t="t" r="r" b="b"/>
                    <a:pathLst>
                      <a:path w="1634" h="1771">
                        <a:moveTo>
                          <a:pt x="1635" y="1771"/>
                        </a:moveTo>
                        <a:cubicBezTo>
                          <a:pt x="1635" y="1771"/>
                          <a:pt x="682" y="682"/>
                          <a:pt x="0" y="0"/>
                        </a:cubicBezTo>
                        <a:cubicBezTo>
                          <a:pt x="546" y="682"/>
                          <a:pt x="1089" y="1227"/>
                          <a:pt x="1635" y="1771"/>
                        </a:cubicBezTo>
                        <a:close/>
                      </a:path>
                    </a:pathLst>
                  </a:custGeom>
                  <a:solidFill>
                    <a:srgbClr val="FFFFFF"/>
                  </a:solidFill>
                  <a:ln w="0" cap="flat">
                    <a:noFill/>
                    <a:prstDash val="solid"/>
                    <a:miter/>
                  </a:ln>
                </p:spPr>
                <p:txBody>
                  <a:bodyPr rtlCol="0" anchor="ctr"/>
                  <a:lstStyle/>
                  <a:p>
                    <a:endParaRPr lang="en-US"/>
                  </a:p>
                </p:txBody>
              </p:sp>
              <p:sp>
                <p:nvSpPr>
                  <p:cNvPr id="1512" name="Freeform: Shape 1511">
                    <a:extLst>
                      <a:ext uri="{FF2B5EF4-FFF2-40B4-BE49-F238E27FC236}">
                        <a16:creationId xmlns:a16="http://schemas.microsoft.com/office/drawing/2014/main" id="{DE53955B-1E44-A235-D6CD-F85CFBAEB087}"/>
                      </a:ext>
                    </a:extLst>
                  </p:cNvPr>
                  <p:cNvSpPr/>
                  <p:nvPr/>
                </p:nvSpPr>
                <p:spPr>
                  <a:xfrm>
                    <a:off x="19723959" y="10995578"/>
                    <a:ext cx="4224" cy="272"/>
                  </a:xfrm>
                  <a:custGeom>
                    <a:avLst/>
                    <a:gdLst>
                      <a:gd name="connsiteX0" fmla="*/ 4224 w 4224"/>
                      <a:gd name="connsiteY0" fmla="*/ 0 h 272"/>
                      <a:gd name="connsiteX1" fmla="*/ 0 w 4224"/>
                      <a:gd name="connsiteY1" fmla="*/ 273 h 272"/>
                      <a:gd name="connsiteX2" fmla="*/ 4224 w 4224"/>
                      <a:gd name="connsiteY2" fmla="*/ 0 h 272"/>
                    </a:gdLst>
                    <a:ahLst/>
                    <a:cxnLst>
                      <a:cxn ang="0">
                        <a:pos x="connsiteX0" y="connsiteY0"/>
                      </a:cxn>
                      <a:cxn ang="0">
                        <a:pos x="connsiteX1" y="connsiteY1"/>
                      </a:cxn>
                      <a:cxn ang="0">
                        <a:pos x="connsiteX2" y="connsiteY2"/>
                      </a:cxn>
                    </a:cxnLst>
                    <a:rect l="l" t="t" r="r" b="b"/>
                    <a:pathLst>
                      <a:path w="4224" h="272">
                        <a:moveTo>
                          <a:pt x="4224" y="0"/>
                        </a:moveTo>
                        <a:lnTo>
                          <a:pt x="0" y="273"/>
                        </a:lnTo>
                        <a:cubicBezTo>
                          <a:pt x="1362" y="273"/>
                          <a:pt x="2724" y="273"/>
                          <a:pt x="4224" y="0"/>
                        </a:cubicBezTo>
                        <a:close/>
                      </a:path>
                    </a:pathLst>
                  </a:custGeom>
                  <a:solidFill>
                    <a:srgbClr val="FFFFFF"/>
                  </a:solidFill>
                  <a:ln w="0" cap="flat">
                    <a:noFill/>
                    <a:prstDash val="solid"/>
                    <a:miter/>
                  </a:ln>
                </p:spPr>
                <p:txBody>
                  <a:bodyPr rtlCol="0" anchor="ctr"/>
                  <a:lstStyle/>
                  <a:p>
                    <a:endParaRPr lang="en-US"/>
                  </a:p>
                </p:txBody>
              </p:sp>
              <p:sp>
                <p:nvSpPr>
                  <p:cNvPr id="1513" name="Freeform: Shape 1512">
                    <a:extLst>
                      <a:ext uri="{FF2B5EF4-FFF2-40B4-BE49-F238E27FC236}">
                        <a16:creationId xmlns:a16="http://schemas.microsoft.com/office/drawing/2014/main" id="{47AB919D-0823-526B-EB5F-E7547DE94FD9}"/>
                      </a:ext>
                    </a:extLst>
                  </p:cNvPr>
                  <p:cNvSpPr/>
                  <p:nvPr/>
                </p:nvSpPr>
                <p:spPr>
                  <a:xfrm>
                    <a:off x="19622593" y="10942030"/>
                    <a:ext cx="7219" cy="6816"/>
                  </a:xfrm>
                  <a:custGeom>
                    <a:avLst/>
                    <a:gdLst>
                      <a:gd name="connsiteX0" fmla="*/ 2861 w 7219"/>
                      <a:gd name="connsiteY0" fmla="*/ 550 h 6816"/>
                      <a:gd name="connsiteX1" fmla="*/ 0 w 7219"/>
                      <a:gd name="connsiteY1" fmla="*/ 4 h 6816"/>
                      <a:gd name="connsiteX2" fmla="*/ 5177 w 7219"/>
                      <a:gd name="connsiteY2" fmla="*/ 6817 h 6816"/>
                      <a:gd name="connsiteX3" fmla="*/ 7220 w 7219"/>
                      <a:gd name="connsiteY3" fmla="*/ 5999 h 6816"/>
                      <a:gd name="connsiteX4" fmla="*/ 2997 w 7219"/>
                      <a:gd name="connsiteY4" fmla="*/ 685 h 68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19" h="6816">
                        <a:moveTo>
                          <a:pt x="2861" y="550"/>
                        </a:moveTo>
                        <a:cubicBezTo>
                          <a:pt x="3543" y="3002"/>
                          <a:pt x="817" y="-132"/>
                          <a:pt x="0" y="4"/>
                        </a:cubicBezTo>
                        <a:cubicBezTo>
                          <a:pt x="1771" y="2321"/>
                          <a:pt x="3133" y="4637"/>
                          <a:pt x="5177" y="6817"/>
                        </a:cubicBezTo>
                        <a:cubicBezTo>
                          <a:pt x="5721" y="6408"/>
                          <a:pt x="6812" y="6545"/>
                          <a:pt x="7220" y="5999"/>
                        </a:cubicBezTo>
                        <a:cubicBezTo>
                          <a:pt x="5585" y="4364"/>
                          <a:pt x="4223" y="2457"/>
                          <a:pt x="2997" y="685"/>
                        </a:cubicBezTo>
                        <a:close/>
                      </a:path>
                    </a:pathLst>
                  </a:custGeom>
                  <a:solidFill>
                    <a:srgbClr val="FFFFFF"/>
                  </a:solidFill>
                  <a:ln w="0" cap="flat">
                    <a:noFill/>
                    <a:prstDash val="solid"/>
                    <a:miter/>
                  </a:ln>
                </p:spPr>
                <p:txBody>
                  <a:bodyPr rtlCol="0" anchor="ctr"/>
                  <a:lstStyle/>
                  <a:p>
                    <a:endParaRPr lang="en-US"/>
                  </a:p>
                </p:txBody>
              </p:sp>
              <p:sp>
                <p:nvSpPr>
                  <p:cNvPr id="1514" name="Freeform: Shape 1513">
                    <a:extLst>
                      <a:ext uri="{FF2B5EF4-FFF2-40B4-BE49-F238E27FC236}">
                        <a16:creationId xmlns:a16="http://schemas.microsoft.com/office/drawing/2014/main" id="{2AE1FB62-3C9E-5BCC-EE11-AE1F37BB6BA9}"/>
                      </a:ext>
                    </a:extLst>
                  </p:cNvPr>
                  <p:cNvSpPr/>
                  <p:nvPr/>
                </p:nvSpPr>
                <p:spPr>
                  <a:xfrm>
                    <a:off x="19627683" y="10948710"/>
                    <a:ext cx="3084" cy="3542"/>
                  </a:xfrm>
                  <a:custGeom>
                    <a:avLst/>
                    <a:gdLst>
                      <a:gd name="connsiteX0" fmla="*/ 631 w 3084"/>
                      <a:gd name="connsiteY0" fmla="*/ 2725 h 3542"/>
                      <a:gd name="connsiteX1" fmla="*/ 3084 w 3084"/>
                      <a:gd name="connsiteY1" fmla="*/ 3543 h 3542"/>
                      <a:gd name="connsiteX2" fmla="*/ 87 w 3084"/>
                      <a:gd name="connsiteY2" fmla="*/ 0 h 3542"/>
                      <a:gd name="connsiteX3" fmla="*/ 631 w 3084"/>
                      <a:gd name="connsiteY3" fmla="*/ 2725 h 3542"/>
                    </a:gdLst>
                    <a:ahLst/>
                    <a:cxnLst>
                      <a:cxn ang="0">
                        <a:pos x="connsiteX0" y="connsiteY0"/>
                      </a:cxn>
                      <a:cxn ang="0">
                        <a:pos x="connsiteX1" y="connsiteY1"/>
                      </a:cxn>
                      <a:cxn ang="0">
                        <a:pos x="connsiteX2" y="connsiteY2"/>
                      </a:cxn>
                      <a:cxn ang="0">
                        <a:pos x="connsiteX3" y="connsiteY3"/>
                      </a:cxn>
                    </a:cxnLst>
                    <a:rect l="l" t="t" r="r" b="b"/>
                    <a:pathLst>
                      <a:path w="3084" h="3542">
                        <a:moveTo>
                          <a:pt x="631" y="2725"/>
                        </a:moveTo>
                        <a:cubicBezTo>
                          <a:pt x="631" y="2725"/>
                          <a:pt x="2130" y="2998"/>
                          <a:pt x="3084" y="3543"/>
                        </a:cubicBezTo>
                        <a:lnTo>
                          <a:pt x="87" y="0"/>
                        </a:lnTo>
                        <a:cubicBezTo>
                          <a:pt x="87" y="0"/>
                          <a:pt x="-322" y="1090"/>
                          <a:pt x="631" y="2725"/>
                        </a:cubicBezTo>
                        <a:close/>
                      </a:path>
                    </a:pathLst>
                  </a:custGeom>
                  <a:solidFill>
                    <a:srgbClr val="FFFFFF"/>
                  </a:solidFill>
                  <a:ln w="0" cap="flat">
                    <a:noFill/>
                    <a:prstDash val="solid"/>
                    <a:miter/>
                  </a:ln>
                </p:spPr>
                <p:txBody>
                  <a:bodyPr rtlCol="0" anchor="ctr"/>
                  <a:lstStyle/>
                  <a:p>
                    <a:endParaRPr lang="en-US"/>
                  </a:p>
                </p:txBody>
              </p:sp>
              <p:sp>
                <p:nvSpPr>
                  <p:cNvPr id="1515" name="Freeform: Shape 1514">
                    <a:extLst>
                      <a:ext uri="{FF2B5EF4-FFF2-40B4-BE49-F238E27FC236}">
                        <a16:creationId xmlns:a16="http://schemas.microsoft.com/office/drawing/2014/main" id="{E7524396-1F1D-27B6-27DB-478F442B35F0}"/>
                      </a:ext>
                    </a:extLst>
                  </p:cNvPr>
                  <p:cNvSpPr/>
                  <p:nvPr/>
                </p:nvSpPr>
                <p:spPr>
                  <a:xfrm>
                    <a:off x="19656109" y="10927320"/>
                    <a:ext cx="2451" cy="1770"/>
                  </a:xfrm>
                  <a:custGeom>
                    <a:avLst/>
                    <a:gdLst>
                      <a:gd name="connsiteX0" fmla="*/ 0 w 2451"/>
                      <a:gd name="connsiteY0" fmla="*/ 0 h 1770"/>
                      <a:gd name="connsiteX1" fmla="*/ 817 w 2451"/>
                      <a:gd name="connsiteY1" fmla="*/ 817 h 1770"/>
                      <a:gd name="connsiteX2" fmla="*/ 2451 w 2451"/>
                      <a:gd name="connsiteY2" fmla="*/ 1770 h 1770"/>
                      <a:gd name="connsiteX3" fmla="*/ 0 w 2451"/>
                      <a:gd name="connsiteY3" fmla="*/ 0 h 1770"/>
                    </a:gdLst>
                    <a:ahLst/>
                    <a:cxnLst>
                      <a:cxn ang="0">
                        <a:pos x="connsiteX0" y="connsiteY0"/>
                      </a:cxn>
                      <a:cxn ang="0">
                        <a:pos x="connsiteX1" y="connsiteY1"/>
                      </a:cxn>
                      <a:cxn ang="0">
                        <a:pos x="connsiteX2" y="connsiteY2"/>
                      </a:cxn>
                      <a:cxn ang="0">
                        <a:pos x="connsiteX3" y="connsiteY3"/>
                      </a:cxn>
                    </a:cxnLst>
                    <a:rect l="l" t="t" r="r" b="b"/>
                    <a:pathLst>
                      <a:path w="2451" h="1770">
                        <a:moveTo>
                          <a:pt x="0" y="0"/>
                        </a:moveTo>
                        <a:lnTo>
                          <a:pt x="817" y="817"/>
                        </a:lnTo>
                        <a:lnTo>
                          <a:pt x="2451" y="1770"/>
                        </a:lnTo>
                        <a:lnTo>
                          <a:pt x="0" y="0"/>
                        </a:lnTo>
                        <a:close/>
                      </a:path>
                    </a:pathLst>
                  </a:custGeom>
                  <a:solidFill>
                    <a:srgbClr val="FFFFFF"/>
                  </a:solidFill>
                  <a:ln w="0" cap="flat">
                    <a:noFill/>
                    <a:prstDash val="solid"/>
                    <a:miter/>
                  </a:ln>
                </p:spPr>
                <p:txBody>
                  <a:bodyPr rtlCol="0" anchor="ctr"/>
                  <a:lstStyle/>
                  <a:p>
                    <a:endParaRPr lang="en-US"/>
                  </a:p>
                </p:txBody>
              </p:sp>
              <p:sp>
                <p:nvSpPr>
                  <p:cNvPr id="1516" name="Freeform: Shape 1515">
                    <a:extLst>
                      <a:ext uri="{FF2B5EF4-FFF2-40B4-BE49-F238E27FC236}">
                        <a16:creationId xmlns:a16="http://schemas.microsoft.com/office/drawing/2014/main" id="{A279E938-80DB-E4D6-A437-D46EF604DB7E}"/>
                      </a:ext>
                    </a:extLst>
                  </p:cNvPr>
                  <p:cNvSpPr/>
                  <p:nvPr/>
                </p:nvSpPr>
                <p:spPr>
                  <a:xfrm>
                    <a:off x="19663058" y="10939037"/>
                    <a:ext cx="3542" cy="3406"/>
                  </a:xfrm>
                  <a:custGeom>
                    <a:avLst/>
                    <a:gdLst>
                      <a:gd name="connsiteX0" fmla="*/ 3543 w 3542"/>
                      <a:gd name="connsiteY0" fmla="*/ 3406 h 3406"/>
                      <a:gd name="connsiteX1" fmla="*/ 0 w 3542"/>
                      <a:gd name="connsiteY1" fmla="*/ 0 h 3406"/>
                      <a:gd name="connsiteX2" fmla="*/ 3543 w 3542"/>
                      <a:gd name="connsiteY2" fmla="*/ 3406 h 3406"/>
                    </a:gdLst>
                    <a:ahLst/>
                    <a:cxnLst>
                      <a:cxn ang="0">
                        <a:pos x="connsiteX0" y="connsiteY0"/>
                      </a:cxn>
                      <a:cxn ang="0">
                        <a:pos x="connsiteX1" y="connsiteY1"/>
                      </a:cxn>
                      <a:cxn ang="0">
                        <a:pos x="connsiteX2" y="connsiteY2"/>
                      </a:cxn>
                    </a:cxnLst>
                    <a:rect l="l" t="t" r="r" b="b"/>
                    <a:pathLst>
                      <a:path w="3542" h="3406">
                        <a:moveTo>
                          <a:pt x="3543" y="3406"/>
                        </a:moveTo>
                        <a:cubicBezTo>
                          <a:pt x="3270" y="1635"/>
                          <a:pt x="817" y="408"/>
                          <a:pt x="0" y="0"/>
                        </a:cubicBezTo>
                        <a:cubicBezTo>
                          <a:pt x="2180" y="2043"/>
                          <a:pt x="953" y="1499"/>
                          <a:pt x="3543" y="3406"/>
                        </a:cubicBezTo>
                        <a:close/>
                      </a:path>
                    </a:pathLst>
                  </a:custGeom>
                  <a:solidFill>
                    <a:srgbClr val="FFFFFF"/>
                  </a:solidFill>
                  <a:ln w="0" cap="flat">
                    <a:noFill/>
                    <a:prstDash val="solid"/>
                    <a:miter/>
                  </a:ln>
                </p:spPr>
                <p:txBody>
                  <a:bodyPr rtlCol="0" anchor="ctr"/>
                  <a:lstStyle/>
                  <a:p>
                    <a:endParaRPr lang="en-US"/>
                  </a:p>
                </p:txBody>
              </p:sp>
              <p:sp>
                <p:nvSpPr>
                  <p:cNvPr id="1517" name="Freeform: Shape 1516">
                    <a:extLst>
                      <a:ext uri="{FF2B5EF4-FFF2-40B4-BE49-F238E27FC236}">
                        <a16:creationId xmlns:a16="http://schemas.microsoft.com/office/drawing/2014/main" id="{6B9A37D7-9F99-E629-60D9-E03C842092BC}"/>
                      </a:ext>
                    </a:extLst>
                  </p:cNvPr>
                  <p:cNvSpPr/>
                  <p:nvPr/>
                </p:nvSpPr>
                <p:spPr>
                  <a:xfrm>
                    <a:off x="19671505" y="10931679"/>
                    <a:ext cx="2316" cy="1362"/>
                  </a:xfrm>
                  <a:custGeom>
                    <a:avLst/>
                    <a:gdLst>
                      <a:gd name="connsiteX0" fmla="*/ 0 w 2316"/>
                      <a:gd name="connsiteY0" fmla="*/ 0 h 1362"/>
                      <a:gd name="connsiteX1" fmla="*/ 2317 w 2316"/>
                      <a:gd name="connsiteY1" fmla="*/ 1363 h 1362"/>
                      <a:gd name="connsiteX2" fmla="*/ 2180 w 2316"/>
                      <a:gd name="connsiteY2" fmla="*/ 954 h 1362"/>
                      <a:gd name="connsiteX3" fmla="*/ 0 w 2316"/>
                      <a:gd name="connsiteY3" fmla="*/ 0 h 1362"/>
                    </a:gdLst>
                    <a:ahLst/>
                    <a:cxnLst>
                      <a:cxn ang="0">
                        <a:pos x="connsiteX0" y="connsiteY0"/>
                      </a:cxn>
                      <a:cxn ang="0">
                        <a:pos x="connsiteX1" y="connsiteY1"/>
                      </a:cxn>
                      <a:cxn ang="0">
                        <a:pos x="connsiteX2" y="connsiteY2"/>
                      </a:cxn>
                      <a:cxn ang="0">
                        <a:pos x="connsiteX3" y="connsiteY3"/>
                      </a:cxn>
                    </a:cxnLst>
                    <a:rect l="l" t="t" r="r" b="b"/>
                    <a:pathLst>
                      <a:path w="2316" h="1362">
                        <a:moveTo>
                          <a:pt x="0" y="0"/>
                        </a:moveTo>
                        <a:lnTo>
                          <a:pt x="2317" y="1363"/>
                        </a:lnTo>
                        <a:lnTo>
                          <a:pt x="2180" y="954"/>
                        </a:lnTo>
                        <a:lnTo>
                          <a:pt x="0" y="0"/>
                        </a:lnTo>
                        <a:close/>
                      </a:path>
                    </a:pathLst>
                  </a:custGeom>
                  <a:solidFill>
                    <a:srgbClr val="FFFFFF"/>
                  </a:solidFill>
                  <a:ln w="0" cap="flat">
                    <a:noFill/>
                    <a:prstDash val="solid"/>
                    <a:miter/>
                  </a:ln>
                </p:spPr>
                <p:txBody>
                  <a:bodyPr rtlCol="0" anchor="ctr"/>
                  <a:lstStyle/>
                  <a:p>
                    <a:endParaRPr lang="en-US"/>
                  </a:p>
                </p:txBody>
              </p:sp>
              <p:sp>
                <p:nvSpPr>
                  <p:cNvPr id="1518" name="Freeform: Shape 1517">
                    <a:extLst>
                      <a:ext uri="{FF2B5EF4-FFF2-40B4-BE49-F238E27FC236}">
                        <a16:creationId xmlns:a16="http://schemas.microsoft.com/office/drawing/2014/main" id="{9F3E98AE-A927-2A3E-3C37-2544E7FAC01B}"/>
                      </a:ext>
                    </a:extLst>
                  </p:cNvPr>
                  <p:cNvSpPr/>
                  <p:nvPr/>
                </p:nvSpPr>
                <p:spPr>
                  <a:xfrm>
                    <a:off x="19756113" y="10981954"/>
                    <a:ext cx="1771" cy="681"/>
                  </a:xfrm>
                  <a:custGeom>
                    <a:avLst/>
                    <a:gdLst>
                      <a:gd name="connsiteX0" fmla="*/ 0 w 1771"/>
                      <a:gd name="connsiteY0" fmla="*/ 682 h 681"/>
                      <a:gd name="connsiteX1" fmla="*/ 1771 w 1771"/>
                      <a:gd name="connsiteY1" fmla="*/ 0 h 681"/>
                      <a:gd name="connsiteX2" fmla="*/ 0 w 1771"/>
                      <a:gd name="connsiteY2" fmla="*/ 682 h 681"/>
                    </a:gdLst>
                    <a:ahLst/>
                    <a:cxnLst>
                      <a:cxn ang="0">
                        <a:pos x="connsiteX0" y="connsiteY0"/>
                      </a:cxn>
                      <a:cxn ang="0">
                        <a:pos x="connsiteX1" y="connsiteY1"/>
                      </a:cxn>
                      <a:cxn ang="0">
                        <a:pos x="connsiteX2" y="connsiteY2"/>
                      </a:cxn>
                    </a:cxnLst>
                    <a:rect l="l" t="t" r="r" b="b"/>
                    <a:pathLst>
                      <a:path w="1771" h="681">
                        <a:moveTo>
                          <a:pt x="0" y="682"/>
                        </a:moveTo>
                        <a:lnTo>
                          <a:pt x="1771" y="0"/>
                        </a:lnTo>
                        <a:cubicBezTo>
                          <a:pt x="955" y="273"/>
                          <a:pt x="409" y="546"/>
                          <a:pt x="0" y="682"/>
                        </a:cubicBezTo>
                        <a:close/>
                      </a:path>
                    </a:pathLst>
                  </a:custGeom>
                  <a:solidFill>
                    <a:srgbClr val="FFFFFF"/>
                  </a:solidFill>
                  <a:ln w="0" cap="flat">
                    <a:noFill/>
                    <a:prstDash val="solid"/>
                    <a:miter/>
                  </a:ln>
                </p:spPr>
                <p:txBody>
                  <a:bodyPr rtlCol="0" anchor="ctr"/>
                  <a:lstStyle/>
                  <a:p>
                    <a:endParaRPr lang="en-US"/>
                  </a:p>
                </p:txBody>
              </p:sp>
              <p:sp>
                <p:nvSpPr>
                  <p:cNvPr id="1519" name="Freeform: Shape 1518">
                    <a:extLst>
                      <a:ext uri="{FF2B5EF4-FFF2-40B4-BE49-F238E27FC236}">
                        <a16:creationId xmlns:a16="http://schemas.microsoft.com/office/drawing/2014/main" id="{138E51DD-72FB-A2E6-FE77-9B2BE24CA951}"/>
                      </a:ext>
                    </a:extLst>
                  </p:cNvPr>
                  <p:cNvSpPr/>
                  <p:nvPr/>
                </p:nvSpPr>
                <p:spPr>
                  <a:xfrm>
                    <a:off x="19720571" y="10973916"/>
                    <a:ext cx="58320" cy="20981"/>
                  </a:xfrm>
                  <a:custGeom>
                    <a:avLst/>
                    <a:gdLst>
                      <a:gd name="connsiteX0" fmla="*/ 3524 w 58320"/>
                      <a:gd name="connsiteY0" fmla="*/ 16622 h 20981"/>
                      <a:gd name="connsiteX1" fmla="*/ 391 w 58320"/>
                      <a:gd name="connsiteY1" fmla="*/ 20982 h 20981"/>
                      <a:gd name="connsiteX2" fmla="*/ 5568 w 58320"/>
                      <a:gd name="connsiteY2" fmla="*/ 19891 h 20981"/>
                      <a:gd name="connsiteX3" fmla="*/ 5159 w 58320"/>
                      <a:gd name="connsiteY3" fmla="*/ 20573 h 20981"/>
                      <a:gd name="connsiteX4" fmla="*/ 11562 w 58320"/>
                      <a:gd name="connsiteY4" fmla="*/ 19891 h 20981"/>
                      <a:gd name="connsiteX5" fmla="*/ 9383 w 58320"/>
                      <a:gd name="connsiteY5" fmla="*/ 17575 h 20981"/>
                      <a:gd name="connsiteX6" fmla="*/ 18511 w 58320"/>
                      <a:gd name="connsiteY6" fmla="*/ 19483 h 20981"/>
                      <a:gd name="connsiteX7" fmla="*/ 27913 w 58320"/>
                      <a:gd name="connsiteY7" fmla="*/ 17439 h 20981"/>
                      <a:gd name="connsiteX8" fmla="*/ 27231 w 58320"/>
                      <a:gd name="connsiteY8" fmla="*/ 17985 h 20981"/>
                      <a:gd name="connsiteX9" fmla="*/ 28456 w 58320"/>
                      <a:gd name="connsiteY9" fmla="*/ 17303 h 20981"/>
                      <a:gd name="connsiteX10" fmla="*/ 57069 w 58320"/>
                      <a:gd name="connsiteY10" fmla="*/ 4087 h 20981"/>
                      <a:gd name="connsiteX11" fmla="*/ 55842 w 58320"/>
                      <a:gd name="connsiteY11" fmla="*/ 0 h 20981"/>
                      <a:gd name="connsiteX12" fmla="*/ 41810 w 58320"/>
                      <a:gd name="connsiteY12" fmla="*/ 8584 h 20981"/>
                      <a:gd name="connsiteX13" fmla="*/ 40719 w 58320"/>
                      <a:gd name="connsiteY13" fmla="*/ 7630 h 20981"/>
                      <a:gd name="connsiteX14" fmla="*/ 37995 w 58320"/>
                      <a:gd name="connsiteY14" fmla="*/ 10899 h 20981"/>
                      <a:gd name="connsiteX15" fmla="*/ 41537 w 58320"/>
                      <a:gd name="connsiteY15" fmla="*/ 10218 h 20981"/>
                      <a:gd name="connsiteX16" fmla="*/ 23961 w 58320"/>
                      <a:gd name="connsiteY16" fmla="*/ 16077 h 20981"/>
                      <a:gd name="connsiteX17" fmla="*/ 36223 w 58320"/>
                      <a:gd name="connsiteY17" fmla="*/ 10627 h 20981"/>
                      <a:gd name="connsiteX18" fmla="*/ 35541 w 58320"/>
                      <a:gd name="connsiteY18" fmla="*/ 8720 h 20981"/>
                      <a:gd name="connsiteX19" fmla="*/ 3524 w 58320"/>
                      <a:gd name="connsiteY19" fmla="*/ 16622 h 209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8320" h="20981">
                        <a:moveTo>
                          <a:pt x="3524" y="16622"/>
                        </a:moveTo>
                        <a:cubicBezTo>
                          <a:pt x="12924" y="18121"/>
                          <a:pt x="-2606" y="18666"/>
                          <a:pt x="391" y="20982"/>
                        </a:cubicBezTo>
                        <a:lnTo>
                          <a:pt x="5568" y="19891"/>
                        </a:lnTo>
                        <a:lnTo>
                          <a:pt x="5159" y="20573"/>
                        </a:lnTo>
                        <a:lnTo>
                          <a:pt x="11562" y="19891"/>
                        </a:lnTo>
                        <a:cubicBezTo>
                          <a:pt x="10200" y="18802"/>
                          <a:pt x="9111" y="18802"/>
                          <a:pt x="9383" y="17575"/>
                        </a:cubicBezTo>
                        <a:cubicBezTo>
                          <a:pt x="17831" y="17439"/>
                          <a:pt x="12108" y="18938"/>
                          <a:pt x="18511" y="19483"/>
                        </a:cubicBezTo>
                        <a:lnTo>
                          <a:pt x="27913" y="17439"/>
                        </a:lnTo>
                        <a:lnTo>
                          <a:pt x="27231" y="17985"/>
                        </a:lnTo>
                        <a:cubicBezTo>
                          <a:pt x="28049" y="17848"/>
                          <a:pt x="28320" y="17575"/>
                          <a:pt x="28456" y="17303"/>
                        </a:cubicBezTo>
                        <a:cubicBezTo>
                          <a:pt x="38675" y="14033"/>
                          <a:pt x="48486" y="9809"/>
                          <a:pt x="57069" y="4087"/>
                        </a:cubicBezTo>
                        <a:cubicBezTo>
                          <a:pt x="61292" y="272"/>
                          <a:pt x="53254" y="3814"/>
                          <a:pt x="55842" y="0"/>
                        </a:cubicBezTo>
                        <a:cubicBezTo>
                          <a:pt x="50665" y="3678"/>
                          <a:pt x="41264" y="5995"/>
                          <a:pt x="41810" y="8584"/>
                        </a:cubicBezTo>
                        <a:cubicBezTo>
                          <a:pt x="41810" y="8174"/>
                          <a:pt x="41945" y="7357"/>
                          <a:pt x="40719" y="7630"/>
                        </a:cubicBezTo>
                        <a:cubicBezTo>
                          <a:pt x="39902" y="8855"/>
                          <a:pt x="38948" y="9946"/>
                          <a:pt x="37995" y="10899"/>
                        </a:cubicBezTo>
                        <a:cubicBezTo>
                          <a:pt x="39220" y="10763"/>
                          <a:pt x="40446" y="10490"/>
                          <a:pt x="41537" y="10218"/>
                        </a:cubicBezTo>
                        <a:cubicBezTo>
                          <a:pt x="38811" y="13625"/>
                          <a:pt x="26549" y="17303"/>
                          <a:pt x="23961" y="16077"/>
                        </a:cubicBezTo>
                        <a:cubicBezTo>
                          <a:pt x="30773" y="13897"/>
                          <a:pt x="26549" y="12262"/>
                          <a:pt x="36223" y="10627"/>
                        </a:cubicBezTo>
                        <a:cubicBezTo>
                          <a:pt x="35541" y="10218"/>
                          <a:pt x="33634" y="9673"/>
                          <a:pt x="35541" y="8720"/>
                        </a:cubicBezTo>
                        <a:cubicBezTo>
                          <a:pt x="25187" y="13215"/>
                          <a:pt x="15105" y="14033"/>
                          <a:pt x="3524" y="16622"/>
                        </a:cubicBezTo>
                        <a:close/>
                      </a:path>
                    </a:pathLst>
                  </a:custGeom>
                  <a:solidFill>
                    <a:srgbClr val="FFFFFF"/>
                  </a:solidFill>
                  <a:ln w="0" cap="flat">
                    <a:noFill/>
                    <a:prstDash val="solid"/>
                    <a:miter/>
                  </a:ln>
                </p:spPr>
                <p:txBody>
                  <a:bodyPr rtlCol="0" anchor="ctr"/>
                  <a:lstStyle/>
                  <a:p>
                    <a:endParaRPr lang="en-US"/>
                  </a:p>
                </p:txBody>
              </p:sp>
              <p:sp>
                <p:nvSpPr>
                  <p:cNvPr id="1520" name="Freeform: Shape 1519">
                    <a:extLst>
                      <a:ext uri="{FF2B5EF4-FFF2-40B4-BE49-F238E27FC236}">
                        <a16:creationId xmlns:a16="http://schemas.microsoft.com/office/drawing/2014/main" id="{330D26B0-4607-BAC8-1EE8-4DD6FED7D5E0}"/>
                      </a:ext>
                    </a:extLst>
                  </p:cNvPr>
                  <p:cNvSpPr/>
                  <p:nvPr/>
                </p:nvSpPr>
                <p:spPr>
                  <a:xfrm>
                    <a:off x="19815379" y="10935767"/>
                    <a:ext cx="136" cy="13624"/>
                  </a:xfrm>
                  <a:custGeom>
                    <a:avLst/>
                    <a:gdLst>
                      <a:gd name="connsiteX0" fmla="*/ 0 w 136"/>
                      <a:gd name="connsiteY0" fmla="*/ 0 h 13624"/>
                      <a:gd name="connsiteX1" fmla="*/ 136 w 136"/>
                      <a:gd name="connsiteY1" fmla="*/ 0 h 13624"/>
                      <a:gd name="connsiteX2" fmla="*/ 0 w 136"/>
                      <a:gd name="connsiteY2" fmla="*/ 0 h 13624"/>
                    </a:gdLst>
                    <a:ahLst/>
                    <a:cxnLst>
                      <a:cxn ang="0">
                        <a:pos x="connsiteX0" y="connsiteY0"/>
                      </a:cxn>
                      <a:cxn ang="0">
                        <a:pos x="connsiteX1" y="connsiteY1"/>
                      </a:cxn>
                      <a:cxn ang="0">
                        <a:pos x="connsiteX2" y="connsiteY2"/>
                      </a:cxn>
                    </a:cxnLst>
                    <a:rect l="l" t="t" r="r" b="b"/>
                    <a:pathLst>
                      <a:path w="136" h="13624">
                        <a:moveTo>
                          <a:pt x="0" y="0"/>
                        </a:moveTo>
                        <a:lnTo>
                          <a:pt x="136" y="0"/>
                        </a:lnTo>
                        <a:cubicBezTo>
                          <a:pt x="136" y="0"/>
                          <a:pt x="136" y="0"/>
                          <a:pt x="0" y="0"/>
                        </a:cubicBezTo>
                        <a:close/>
                      </a:path>
                    </a:pathLst>
                  </a:custGeom>
                  <a:solidFill>
                    <a:srgbClr val="FFFFFF"/>
                  </a:solidFill>
                  <a:ln w="0" cap="flat">
                    <a:noFill/>
                    <a:prstDash val="solid"/>
                    <a:miter/>
                  </a:ln>
                </p:spPr>
                <p:txBody>
                  <a:bodyPr rtlCol="0" anchor="ctr"/>
                  <a:lstStyle/>
                  <a:p>
                    <a:endParaRPr lang="en-US"/>
                  </a:p>
                </p:txBody>
              </p:sp>
              <p:sp>
                <p:nvSpPr>
                  <p:cNvPr id="1521" name="Freeform: Shape 1520">
                    <a:extLst>
                      <a:ext uri="{FF2B5EF4-FFF2-40B4-BE49-F238E27FC236}">
                        <a16:creationId xmlns:a16="http://schemas.microsoft.com/office/drawing/2014/main" id="{35F14AE8-F8B2-09E2-0EB2-6A51622A0D03}"/>
                      </a:ext>
                    </a:extLst>
                  </p:cNvPr>
                  <p:cNvSpPr/>
                  <p:nvPr/>
                </p:nvSpPr>
                <p:spPr>
                  <a:xfrm>
                    <a:off x="19811973" y="10936039"/>
                    <a:ext cx="4633" cy="8175"/>
                  </a:xfrm>
                  <a:custGeom>
                    <a:avLst/>
                    <a:gdLst>
                      <a:gd name="connsiteX0" fmla="*/ 1091 w 4633"/>
                      <a:gd name="connsiteY0" fmla="*/ 2452 h 8175"/>
                      <a:gd name="connsiteX1" fmla="*/ 0 w 4633"/>
                      <a:gd name="connsiteY1" fmla="*/ 8175 h 8175"/>
                      <a:gd name="connsiteX2" fmla="*/ 4634 w 4633"/>
                      <a:gd name="connsiteY2" fmla="*/ 1499 h 8175"/>
                      <a:gd name="connsiteX3" fmla="*/ 3543 w 4633"/>
                      <a:gd name="connsiteY3" fmla="*/ 0 h 8175"/>
                      <a:gd name="connsiteX4" fmla="*/ 1364 w 4633"/>
                      <a:gd name="connsiteY4" fmla="*/ 4087 h 8175"/>
                      <a:gd name="connsiteX5" fmla="*/ 1091 w 4633"/>
                      <a:gd name="connsiteY5" fmla="*/ 2452 h 8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33" h="8175">
                        <a:moveTo>
                          <a:pt x="1091" y="2452"/>
                        </a:moveTo>
                        <a:lnTo>
                          <a:pt x="0" y="8175"/>
                        </a:lnTo>
                        <a:lnTo>
                          <a:pt x="4634" y="1499"/>
                        </a:lnTo>
                        <a:lnTo>
                          <a:pt x="3543" y="0"/>
                        </a:lnTo>
                        <a:cubicBezTo>
                          <a:pt x="3543" y="817"/>
                          <a:pt x="2590" y="3679"/>
                          <a:pt x="1364" y="4087"/>
                        </a:cubicBezTo>
                        <a:lnTo>
                          <a:pt x="1091" y="2452"/>
                        </a:lnTo>
                        <a:close/>
                      </a:path>
                    </a:pathLst>
                  </a:custGeom>
                  <a:solidFill>
                    <a:srgbClr val="FFFFFF"/>
                  </a:solidFill>
                  <a:ln w="0" cap="flat">
                    <a:noFill/>
                    <a:prstDash val="solid"/>
                    <a:miter/>
                  </a:ln>
                </p:spPr>
                <p:txBody>
                  <a:bodyPr rtlCol="0" anchor="ctr"/>
                  <a:lstStyle/>
                  <a:p>
                    <a:endParaRPr lang="en-US"/>
                  </a:p>
                </p:txBody>
              </p:sp>
              <p:sp>
                <p:nvSpPr>
                  <p:cNvPr id="1522" name="Freeform: Shape 1521">
                    <a:extLst>
                      <a:ext uri="{FF2B5EF4-FFF2-40B4-BE49-F238E27FC236}">
                        <a16:creationId xmlns:a16="http://schemas.microsoft.com/office/drawing/2014/main" id="{BDADE813-5872-4007-A453-498FED485205}"/>
                      </a:ext>
                    </a:extLst>
                  </p:cNvPr>
                  <p:cNvSpPr/>
                  <p:nvPr/>
                </p:nvSpPr>
                <p:spPr>
                  <a:xfrm>
                    <a:off x="19806388" y="10942472"/>
                    <a:ext cx="4086" cy="7327"/>
                  </a:xfrm>
                  <a:custGeom>
                    <a:avLst/>
                    <a:gdLst>
                      <a:gd name="connsiteX0" fmla="*/ 2724 w 4086"/>
                      <a:gd name="connsiteY0" fmla="*/ 7328 h 7327"/>
                      <a:gd name="connsiteX1" fmla="*/ 1089 w 4086"/>
                      <a:gd name="connsiteY1" fmla="*/ 3649 h 7327"/>
                      <a:gd name="connsiteX2" fmla="*/ 4086 w 4086"/>
                      <a:gd name="connsiteY2" fmla="*/ 107 h 7327"/>
                      <a:gd name="connsiteX3" fmla="*/ 0 w 4086"/>
                      <a:gd name="connsiteY3" fmla="*/ 4331 h 7327"/>
                      <a:gd name="connsiteX4" fmla="*/ 2724 w 4086"/>
                      <a:gd name="connsiteY4" fmla="*/ 7192 h 73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86" h="7327">
                        <a:moveTo>
                          <a:pt x="2724" y="7328"/>
                        </a:moveTo>
                        <a:cubicBezTo>
                          <a:pt x="4905" y="3649"/>
                          <a:pt x="3270" y="2560"/>
                          <a:pt x="1089" y="3649"/>
                        </a:cubicBezTo>
                        <a:cubicBezTo>
                          <a:pt x="2861" y="107"/>
                          <a:pt x="4086" y="3514"/>
                          <a:pt x="4086" y="107"/>
                        </a:cubicBezTo>
                        <a:cubicBezTo>
                          <a:pt x="2861" y="-710"/>
                          <a:pt x="544" y="3377"/>
                          <a:pt x="0" y="4331"/>
                        </a:cubicBezTo>
                        <a:lnTo>
                          <a:pt x="2724" y="7192"/>
                        </a:lnTo>
                        <a:close/>
                      </a:path>
                    </a:pathLst>
                  </a:custGeom>
                  <a:solidFill>
                    <a:srgbClr val="FFFFFF"/>
                  </a:solidFill>
                  <a:ln w="0" cap="flat">
                    <a:noFill/>
                    <a:prstDash val="solid"/>
                    <a:miter/>
                  </a:ln>
                </p:spPr>
                <p:txBody>
                  <a:bodyPr rtlCol="0" anchor="ctr"/>
                  <a:lstStyle/>
                  <a:p>
                    <a:endParaRPr lang="en-US"/>
                  </a:p>
                </p:txBody>
              </p:sp>
              <p:sp>
                <p:nvSpPr>
                  <p:cNvPr id="1523" name="Freeform: Shape 1522">
                    <a:extLst>
                      <a:ext uri="{FF2B5EF4-FFF2-40B4-BE49-F238E27FC236}">
                        <a16:creationId xmlns:a16="http://schemas.microsoft.com/office/drawing/2014/main" id="{D25C980A-B1CC-600D-6F5F-0A07062D4A23}"/>
                      </a:ext>
                    </a:extLst>
                  </p:cNvPr>
                  <p:cNvSpPr/>
                  <p:nvPr/>
                </p:nvSpPr>
                <p:spPr>
                  <a:xfrm>
                    <a:off x="19783089" y="10969283"/>
                    <a:ext cx="2453" cy="1634"/>
                  </a:xfrm>
                  <a:custGeom>
                    <a:avLst/>
                    <a:gdLst>
                      <a:gd name="connsiteX0" fmla="*/ 2044 w 2453"/>
                      <a:gd name="connsiteY0" fmla="*/ 1363 h 1634"/>
                      <a:gd name="connsiteX1" fmla="*/ 2453 w 2453"/>
                      <a:gd name="connsiteY1" fmla="*/ 0 h 1634"/>
                      <a:gd name="connsiteX2" fmla="*/ 0 w 2453"/>
                      <a:gd name="connsiteY2" fmla="*/ 1635 h 1634"/>
                      <a:gd name="connsiteX3" fmla="*/ 2044 w 2453"/>
                      <a:gd name="connsiteY3" fmla="*/ 1363 h 1634"/>
                    </a:gdLst>
                    <a:ahLst/>
                    <a:cxnLst>
                      <a:cxn ang="0">
                        <a:pos x="connsiteX0" y="connsiteY0"/>
                      </a:cxn>
                      <a:cxn ang="0">
                        <a:pos x="connsiteX1" y="connsiteY1"/>
                      </a:cxn>
                      <a:cxn ang="0">
                        <a:pos x="connsiteX2" y="connsiteY2"/>
                      </a:cxn>
                      <a:cxn ang="0">
                        <a:pos x="connsiteX3" y="connsiteY3"/>
                      </a:cxn>
                    </a:cxnLst>
                    <a:rect l="l" t="t" r="r" b="b"/>
                    <a:pathLst>
                      <a:path w="2453" h="1634">
                        <a:moveTo>
                          <a:pt x="2044" y="1363"/>
                        </a:moveTo>
                        <a:lnTo>
                          <a:pt x="2453" y="0"/>
                        </a:lnTo>
                        <a:lnTo>
                          <a:pt x="0" y="1635"/>
                        </a:lnTo>
                        <a:lnTo>
                          <a:pt x="2044" y="1363"/>
                        </a:lnTo>
                        <a:close/>
                      </a:path>
                    </a:pathLst>
                  </a:custGeom>
                  <a:solidFill>
                    <a:srgbClr val="FFFFFF"/>
                  </a:solidFill>
                  <a:ln w="0" cap="flat">
                    <a:noFill/>
                    <a:prstDash val="solid"/>
                    <a:miter/>
                  </a:ln>
                </p:spPr>
                <p:txBody>
                  <a:bodyPr rtlCol="0" anchor="ctr"/>
                  <a:lstStyle/>
                  <a:p>
                    <a:endParaRPr lang="en-US"/>
                  </a:p>
                </p:txBody>
              </p:sp>
              <p:sp>
                <p:nvSpPr>
                  <p:cNvPr id="1524" name="Freeform: Shape 1523">
                    <a:extLst>
                      <a:ext uri="{FF2B5EF4-FFF2-40B4-BE49-F238E27FC236}">
                        <a16:creationId xmlns:a16="http://schemas.microsoft.com/office/drawing/2014/main" id="{8F624986-4756-C7FF-7D3E-914CB85E1591}"/>
                      </a:ext>
                    </a:extLst>
                  </p:cNvPr>
                  <p:cNvSpPr/>
                  <p:nvPr/>
                </p:nvSpPr>
                <p:spPr>
                  <a:xfrm>
                    <a:off x="19785542" y="10966831"/>
                    <a:ext cx="2451" cy="2452"/>
                  </a:xfrm>
                  <a:custGeom>
                    <a:avLst/>
                    <a:gdLst>
                      <a:gd name="connsiteX0" fmla="*/ 0 w 2451"/>
                      <a:gd name="connsiteY0" fmla="*/ 2452 h 2452"/>
                      <a:gd name="connsiteX1" fmla="*/ 2451 w 2451"/>
                      <a:gd name="connsiteY1" fmla="*/ 817 h 2452"/>
                      <a:gd name="connsiteX2" fmla="*/ 817 w 2451"/>
                      <a:gd name="connsiteY2" fmla="*/ 0 h 2452"/>
                      <a:gd name="connsiteX3" fmla="*/ 0 w 2451"/>
                      <a:gd name="connsiteY3" fmla="*/ 2452 h 2452"/>
                    </a:gdLst>
                    <a:ahLst/>
                    <a:cxnLst>
                      <a:cxn ang="0">
                        <a:pos x="connsiteX0" y="connsiteY0"/>
                      </a:cxn>
                      <a:cxn ang="0">
                        <a:pos x="connsiteX1" y="connsiteY1"/>
                      </a:cxn>
                      <a:cxn ang="0">
                        <a:pos x="connsiteX2" y="connsiteY2"/>
                      </a:cxn>
                      <a:cxn ang="0">
                        <a:pos x="connsiteX3" y="connsiteY3"/>
                      </a:cxn>
                    </a:cxnLst>
                    <a:rect l="l" t="t" r="r" b="b"/>
                    <a:pathLst>
                      <a:path w="2451" h="2452">
                        <a:moveTo>
                          <a:pt x="0" y="2452"/>
                        </a:moveTo>
                        <a:lnTo>
                          <a:pt x="2451" y="817"/>
                        </a:lnTo>
                        <a:cubicBezTo>
                          <a:pt x="2451" y="817"/>
                          <a:pt x="1362" y="136"/>
                          <a:pt x="817" y="0"/>
                        </a:cubicBezTo>
                        <a:lnTo>
                          <a:pt x="0" y="2452"/>
                        </a:lnTo>
                        <a:close/>
                      </a:path>
                    </a:pathLst>
                  </a:custGeom>
                  <a:solidFill>
                    <a:srgbClr val="FFFFFF"/>
                  </a:solidFill>
                  <a:ln w="0" cap="flat">
                    <a:noFill/>
                    <a:prstDash val="solid"/>
                    <a:miter/>
                  </a:ln>
                </p:spPr>
                <p:txBody>
                  <a:bodyPr rtlCol="0" anchor="ctr"/>
                  <a:lstStyle/>
                  <a:p>
                    <a:endParaRPr lang="en-US"/>
                  </a:p>
                </p:txBody>
              </p:sp>
              <p:sp>
                <p:nvSpPr>
                  <p:cNvPr id="1525" name="Freeform: Shape 1524">
                    <a:extLst>
                      <a:ext uri="{FF2B5EF4-FFF2-40B4-BE49-F238E27FC236}">
                        <a16:creationId xmlns:a16="http://schemas.microsoft.com/office/drawing/2014/main" id="{87E4A5DD-6BCA-BD89-F0BC-B1EB4A1F40DA}"/>
                      </a:ext>
                    </a:extLst>
                  </p:cNvPr>
                  <p:cNvSpPr/>
                  <p:nvPr/>
                </p:nvSpPr>
                <p:spPr>
                  <a:xfrm>
                    <a:off x="19794535" y="10960428"/>
                    <a:ext cx="3406" cy="2724"/>
                  </a:xfrm>
                  <a:custGeom>
                    <a:avLst/>
                    <a:gdLst>
                      <a:gd name="connsiteX0" fmla="*/ 0 w 3406"/>
                      <a:gd name="connsiteY0" fmla="*/ 2724 h 2724"/>
                      <a:gd name="connsiteX1" fmla="*/ 3406 w 3406"/>
                      <a:gd name="connsiteY1" fmla="*/ 0 h 2724"/>
                      <a:gd name="connsiteX2" fmla="*/ 0 w 3406"/>
                      <a:gd name="connsiteY2" fmla="*/ 2724 h 2724"/>
                    </a:gdLst>
                    <a:ahLst/>
                    <a:cxnLst>
                      <a:cxn ang="0">
                        <a:pos x="connsiteX0" y="connsiteY0"/>
                      </a:cxn>
                      <a:cxn ang="0">
                        <a:pos x="connsiteX1" y="connsiteY1"/>
                      </a:cxn>
                      <a:cxn ang="0">
                        <a:pos x="connsiteX2" y="connsiteY2"/>
                      </a:cxn>
                    </a:cxnLst>
                    <a:rect l="l" t="t" r="r" b="b"/>
                    <a:pathLst>
                      <a:path w="3406" h="2724">
                        <a:moveTo>
                          <a:pt x="0" y="2724"/>
                        </a:moveTo>
                        <a:cubicBezTo>
                          <a:pt x="953" y="2043"/>
                          <a:pt x="2042" y="1089"/>
                          <a:pt x="3406" y="0"/>
                        </a:cubicBezTo>
                        <a:lnTo>
                          <a:pt x="0" y="2724"/>
                        </a:lnTo>
                        <a:close/>
                      </a:path>
                    </a:pathLst>
                  </a:custGeom>
                  <a:solidFill>
                    <a:srgbClr val="FFFFFF"/>
                  </a:solidFill>
                  <a:ln w="0" cap="flat">
                    <a:noFill/>
                    <a:prstDash val="solid"/>
                    <a:miter/>
                  </a:ln>
                </p:spPr>
                <p:txBody>
                  <a:bodyPr rtlCol="0" anchor="ctr"/>
                  <a:lstStyle/>
                  <a:p>
                    <a:endParaRPr lang="en-US"/>
                  </a:p>
                </p:txBody>
              </p:sp>
              <p:sp>
                <p:nvSpPr>
                  <p:cNvPr id="1526" name="Freeform: Shape 1525">
                    <a:extLst>
                      <a:ext uri="{FF2B5EF4-FFF2-40B4-BE49-F238E27FC236}">
                        <a16:creationId xmlns:a16="http://schemas.microsoft.com/office/drawing/2014/main" id="{14D5C5AF-DE12-CA4D-23C5-4B6634076937}"/>
                      </a:ext>
                    </a:extLst>
                  </p:cNvPr>
                  <p:cNvSpPr/>
                  <p:nvPr/>
                </p:nvSpPr>
                <p:spPr>
                  <a:xfrm>
                    <a:off x="19791536" y="10963152"/>
                    <a:ext cx="2998" cy="1771"/>
                  </a:xfrm>
                  <a:custGeom>
                    <a:avLst/>
                    <a:gdLst>
                      <a:gd name="connsiteX0" fmla="*/ 0 w 2998"/>
                      <a:gd name="connsiteY0" fmla="*/ 1771 h 1771"/>
                      <a:gd name="connsiteX1" fmla="*/ 273 w 2998"/>
                      <a:gd name="connsiteY1" fmla="*/ 1771 h 1771"/>
                      <a:gd name="connsiteX2" fmla="*/ 2999 w 2998"/>
                      <a:gd name="connsiteY2" fmla="*/ 0 h 1771"/>
                      <a:gd name="connsiteX3" fmla="*/ 0 w 2998"/>
                      <a:gd name="connsiteY3" fmla="*/ 1771 h 1771"/>
                    </a:gdLst>
                    <a:ahLst/>
                    <a:cxnLst>
                      <a:cxn ang="0">
                        <a:pos x="connsiteX0" y="connsiteY0"/>
                      </a:cxn>
                      <a:cxn ang="0">
                        <a:pos x="connsiteX1" y="connsiteY1"/>
                      </a:cxn>
                      <a:cxn ang="0">
                        <a:pos x="connsiteX2" y="connsiteY2"/>
                      </a:cxn>
                      <a:cxn ang="0">
                        <a:pos x="connsiteX3" y="connsiteY3"/>
                      </a:cxn>
                    </a:cxnLst>
                    <a:rect l="l" t="t" r="r" b="b"/>
                    <a:pathLst>
                      <a:path w="2998" h="1771">
                        <a:moveTo>
                          <a:pt x="0" y="1771"/>
                        </a:moveTo>
                        <a:lnTo>
                          <a:pt x="273" y="1771"/>
                        </a:lnTo>
                        <a:cubicBezTo>
                          <a:pt x="1227" y="1227"/>
                          <a:pt x="2180" y="682"/>
                          <a:pt x="2999" y="0"/>
                        </a:cubicBezTo>
                        <a:cubicBezTo>
                          <a:pt x="2044" y="682"/>
                          <a:pt x="955" y="1227"/>
                          <a:pt x="0" y="1771"/>
                        </a:cubicBezTo>
                        <a:close/>
                      </a:path>
                    </a:pathLst>
                  </a:custGeom>
                  <a:solidFill>
                    <a:srgbClr val="FFFFFF"/>
                  </a:solidFill>
                  <a:ln w="0" cap="flat">
                    <a:noFill/>
                    <a:prstDash val="solid"/>
                    <a:miter/>
                  </a:ln>
                </p:spPr>
                <p:txBody>
                  <a:bodyPr rtlCol="0" anchor="ctr"/>
                  <a:lstStyle/>
                  <a:p>
                    <a:endParaRPr lang="en-US"/>
                  </a:p>
                </p:txBody>
              </p:sp>
              <p:sp>
                <p:nvSpPr>
                  <p:cNvPr id="1527" name="Freeform: Shape 1526">
                    <a:extLst>
                      <a:ext uri="{FF2B5EF4-FFF2-40B4-BE49-F238E27FC236}">
                        <a16:creationId xmlns:a16="http://schemas.microsoft.com/office/drawing/2014/main" id="{923DF23B-D83F-722F-6BD9-9F29DB9FDA7B}"/>
                      </a:ext>
                    </a:extLst>
                  </p:cNvPr>
                  <p:cNvSpPr/>
                  <p:nvPr/>
                </p:nvSpPr>
                <p:spPr>
                  <a:xfrm>
                    <a:off x="19788130" y="10965196"/>
                    <a:ext cx="5859" cy="3209"/>
                  </a:xfrm>
                  <a:custGeom>
                    <a:avLst/>
                    <a:gdLst>
                      <a:gd name="connsiteX0" fmla="*/ 0 w 5859"/>
                      <a:gd name="connsiteY0" fmla="*/ 2452 h 3209"/>
                      <a:gd name="connsiteX1" fmla="*/ 5859 w 5859"/>
                      <a:gd name="connsiteY1" fmla="*/ 1090 h 3209"/>
                      <a:gd name="connsiteX2" fmla="*/ 3815 w 5859"/>
                      <a:gd name="connsiteY2" fmla="*/ 0 h 3209"/>
                      <a:gd name="connsiteX3" fmla="*/ 0 w 5859"/>
                      <a:gd name="connsiteY3" fmla="*/ 2452 h 3209"/>
                    </a:gdLst>
                    <a:ahLst/>
                    <a:cxnLst>
                      <a:cxn ang="0">
                        <a:pos x="connsiteX0" y="connsiteY0"/>
                      </a:cxn>
                      <a:cxn ang="0">
                        <a:pos x="connsiteX1" y="connsiteY1"/>
                      </a:cxn>
                      <a:cxn ang="0">
                        <a:pos x="connsiteX2" y="connsiteY2"/>
                      </a:cxn>
                      <a:cxn ang="0">
                        <a:pos x="connsiteX3" y="connsiteY3"/>
                      </a:cxn>
                    </a:cxnLst>
                    <a:rect l="l" t="t" r="r" b="b"/>
                    <a:pathLst>
                      <a:path w="5859" h="3209">
                        <a:moveTo>
                          <a:pt x="0" y="2452"/>
                        </a:moveTo>
                        <a:cubicBezTo>
                          <a:pt x="1227" y="3270"/>
                          <a:pt x="2590" y="4087"/>
                          <a:pt x="5859" y="1090"/>
                        </a:cubicBezTo>
                        <a:lnTo>
                          <a:pt x="3815" y="0"/>
                        </a:lnTo>
                        <a:lnTo>
                          <a:pt x="0" y="2452"/>
                        </a:lnTo>
                        <a:close/>
                      </a:path>
                    </a:pathLst>
                  </a:custGeom>
                  <a:solidFill>
                    <a:srgbClr val="FFFFFF"/>
                  </a:solidFill>
                  <a:ln w="0" cap="flat">
                    <a:noFill/>
                    <a:prstDash val="solid"/>
                    <a:miter/>
                  </a:ln>
                </p:spPr>
                <p:txBody>
                  <a:bodyPr rtlCol="0" anchor="ctr"/>
                  <a:lstStyle/>
                  <a:p>
                    <a:endParaRPr lang="en-US"/>
                  </a:p>
                </p:txBody>
              </p:sp>
              <p:sp>
                <p:nvSpPr>
                  <p:cNvPr id="1528" name="Freeform: Shape 1527">
                    <a:extLst>
                      <a:ext uri="{FF2B5EF4-FFF2-40B4-BE49-F238E27FC236}">
                        <a16:creationId xmlns:a16="http://schemas.microsoft.com/office/drawing/2014/main" id="{A62B7EA5-B29D-1D2D-6649-8B216B131935}"/>
                      </a:ext>
                    </a:extLst>
                  </p:cNvPr>
                  <p:cNvSpPr/>
                  <p:nvPr/>
                </p:nvSpPr>
                <p:spPr>
                  <a:xfrm>
                    <a:off x="19685402" y="10944351"/>
                    <a:ext cx="2451" cy="952"/>
                  </a:xfrm>
                  <a:custGeom>
                    <a:avLst/>
                    <a:gdLst>
                      <a:gd name="connsiteX0" fmla="*/ 136 w 2451"/>
                      <a:gd name="connsiteY0" fmla="*/ 408 h 952"/>
                      <a:gd name="connsiteX1" fmla="*/ 2451 w 2451"/>
                      <a:gd name="connsiteY1" fmla="*/ 953 h 952"/>
                      <a:gd name="connsiteX2" fmla="*/ 2315 w 2451"/>
                      <a:gd name="connsiteY2" fmla="*/ 545 h 952"/>
                      <a:gd name="connsiteX3" fmla="*/ 0 w 2451"/>
                      <a:gd name="connsiteY3" fmla="*/ 0 h 952"/>
                      <a:gd name="connsiteX4" fmla="*/ 136 w 2451"/>
                      <a:gd name="connsiteY4" fmla="*/ 408 h 9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51" h="952">
                        <a:moveTo>
                          <a:pt x="136" y="408"/>
                        </a:moveTo>
                        <a:lnTo>
                          <a:pt x="2451" y="953"/>
                        </a:lnTo>
                        <a:lnTo>
                          <a:pt x="2315" y="545"/>
                        </a:lnTo>
                        <a:lnTo>
                          <a:pt x="0" y="0"/>
                        </a:lnTo>
                        <a:lnTo>
                          <a:pt x="136" y="408"/>
                        </a:lnTo>
                        <a:close/>
                      </a:path>
                    </a:pathLst>
                  </a:custGeom>
                  <a:solidFill>
                    <a:srgbClr val="FFFFFF"/>
                  </a:solidFill>
                  <a:ln w="0" cap="flat">
                    <a:noFill/>
                    <a:prstDash val="solid"/>
                    <a:miter/>
                  </a:ln>
                </p:spPr>
                <p:txBody>
                  <a:bodyPr rtlCol="0" anchor="ctr"/>
                  <a:lstStyle/>
                  <a:p>
                    <a:endParaRPr lang="en-US"/>
                  </a:p>
                </p:txBody>
              </p:sp>
              <p:sp>
                <p:nvSpPr>
                  <p:cNvPr id="1529" name="Freeform: Shape 1528">
                    <a:extLst>
                      <a:ext uri="{FF2B5EF4-FFF2-40B4-BE49-F238E27FC236}">
                        <a16:creationId xmlns:a16="http://schemas.microsoft.com/office/drawing/2014/main" id="{BC9B1BAE-C502-DF81-5DAE-FA65FB758CB7}"/>
                      </a:ext>
                    </a:extLst>
                  </p:cNvPr>
                  <p:cNvSpPr/>
                  <p:nvPr/>
                </p:nvSpPr>
                <p:spPr>
                  <a:xfrm>
                    <a:off x="19697255" y="10951435"/>
                    <a:ext cx="1634" cy="272"/>
                  </a:xfrm>
                  <a:custGeom>
                    <a:avLst/>
                    <a:gdLst>
                      <a:gd name="connsiteX0" fmla="*/ 0 w 1634"/>
                      <a:gd name="connsiteY0" fmla="*/ 273 h 272"/>
                      <a:gd name="connsiteX1" fmla="*/ 1635 w 1634"/>
                      <a:gd name="connsiteY1" fmla="*/ 0 h 272"/>
                      <a:gd name="connsiteX2" fmla="*/ 0 w 1634"/>
                      <a:gd name="connsiteY2" fmla="*/ 273 h 272"/>
                    </a:gdLst>
                    <a:ahLst/>
                    <a:cxnLst>
                      <a:cxn ang="0">
                        <a:pos x="connsiteX0" y="connsiteY0"/>
                      </a:cxn>
                      <a:cxn ang="0">
                        <a:pos x="connsiteX1" y="connsiteY1"/>
                      </a:cxn>
                      <a:cxn ang="0">
                        <a:pos x="connsiteX2" y="connsiteY2"/>
                      </a:cxn>
                    </a:cxnLst>
                    <a:rect l="l" t="t" r="r" b="b"/>
                    <a:pathLst>
                      <a:path w="1634" h="272">
                        <a:moveTo>
                          <a:pt x="0" y="273"/>
                        </a:moveTo>
                        <a:cubicBezTo>
                          <a:pt x="0" y="273"/>
                          <a:pt x="1089" y="136"/>
                          <a:pt x="1635" y="0"/>
                        </a:cubicBezTo>
                        <a:cubicBezTo>
                          <a:pt x="953" y="0"/>
                          <a:pt x="409" y="0"/>
                          <a:pt x="0" y="273"/>
                        </a:cubicBezTo>
                        <a:close/>
                      </a:path>
                    </a:pathLst>
                  </a:custGeom>
                  <a:solidFill>
                    <a:srgbClr val="FFFFFF"/>
                  </a:solidFill>
                  <a:ln w="0" cap="flat">
                    <a:noFill/>
                    <a:prstDash val="solid"/>
                    <a:miter/>
                  </a:ln>
                </p:spPr>
                <p:txBody>
                  <a:bodyPr rtlCol="0" anchor="ctr"/>
                  <a:lstStyle/>
                  <a:p>
                    <a:endParaRPr lang="en-US"/>
                  </a:p>
                </p:txBody>
              </p:sp>
              <p:sp>
                <p:nvSpPr>
                  <p:cNvPr id="1530" name="Freeform: Shape 1529">
                    <a:extLst>
                      <a:ext uri="{FF2B5EF4-FFF2-40B4-BE49-F238E27FC236}">
                        <a16:creationId xmlns:a16="http://schemas.microsoft.com/office/drawing/2014/main" id="{DEFFED3D-335E-D7C1-AE1E-89101E121065}"/>
                      </a:ext>
                    </a:extLst>
                  </p:cNvPr>
                  <p:cNvSpPr/>
                  <p:nvPr/>
                </p:nvSpPr>
                <p:spPr>
                  <a:xfrm>
                    <a:off x="19699027" y="10943930"/>
                    <a:ext cx="15532" cy="10016"/>
                  </a:xfrm>
                  <a:custGeom>
                    <a:avLst/>
                    <a:gdLst>
                      <a:gd name="connsiteX0" fmla="*/ 9946 w 15532"/>
                      <a:gd name="connsiteY0" fmla="*/ 1102 h 10016"/>
                      <a:gd name="connsiteX1" fmla="*/ 10626 w 15532"/>
                      <a:gd name="connsiteY1" fmla="*/ 3827 h 10016"/>
                      <a:gd name="connsiteX2" fmla="*/ 6267 w 15532"/>
                      <a:gd name="connsiteY2" fmla="*/ 5462 h 10016"/>
                      <a:gd name="connsiteX3" fmla="*/ 7493 w 15532"/>
                      <a:gd name="connsiteY3" fmla="*/ 3554 h 10016"/>
                      <a:gd name="connsiteX4" fmla="*/ 5450 w 15532"/>
                      <a:gd name="connsiteY4" fmla="*/ 5462 h 10016"/>
                      <a:gd name="connsiteX5" fmla="*/ 0 w 15532"/>
                      <a:gd name="connsiteY5" fmla="*/ 7505 h 10016"/>
                      <a:gd name="connsiteX6" fmla="*/ 13761 w 15532"/>
                      <a:gd name="connsiteY6" fmla="*/ 9549 h 10016"/>
                      <a:gd name="connsiteX7" fmla="*/ 15532 w 15532"/>
                      <a:gd name="connsiteY7" fmla="*/ 1102 h 10016"/>
                      <a:gd name="connsiteX8" fmla="*/ 9946 w 15532"/>
                      <a:gd name="connsiteY8" fmla="*/ 1102 h 10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32" h="10016">
                        <a:moveTo>
                          <a:pt x="9946" y="1102"/>
                        </a:moveTo>
                        <a:cubicBezTo>
                          <a:pt x="11990" y="3009"/>
                          <a:pt x="6267" y="2328"/>
                          <a:pt x="10626" y="3827"/>
                        </a:cubicBezTo>
                        <a:cubicBezTo>
                          <a:pt x="10762" y="5189"/>
                          <a:pt x="8311" y="6415"/>
                          <a:pt x="6267" y="5462"/>
                        </a:cubicBezTo>
                        <a:cubicBezTo>
                          <a:pt x="6812" y="4235"/>
                          <a:pt x="8584" y="5053"/>
                          <a:pt x="7493" y="3554"/>
                        </a:cubicBezTo>
                        <a:cubicBezTo>
                          <a:pt x="5721" y="4780"/>
                          <a:pt x="5450" y="3554"/>
                          <a:pt x="5450" y="5462"/>
                        </a:cubicBezTo>
                        <a:cubicBezTo>
                          <a:pt x="2724" y="5734"/>
                          <a:pt x="2044" y="6961"/>
                          <a:pt x="0" y="7505"/>
                        </a:cubicBezTo>
                        <a:cubicBezTo>
                          <a:pt x="3133" y="8051"/>
                          <a:pt x="9400" y="11184"/>
                          <a:pt x="13761" y="9549"/>
                        </a:cubicBezTo>
                        <a:cubicBezTo>
                          <a:pt x="16212" y="7369"/>
                          <a:pt x="15123" y="4372"/>
                          <a:pt x="15532" y="1102"/>
                        </a:cubicBezTo>
                        <a:cubicBezTo>
                          <a:pt x="15259" y="557"/>
                          <a:pt x="10626" y="-1078"/>
                          <a:pt x="9946" y="1102"/>
                        </a:cubicBezTo>
                        <a:close/>
                      </a:path>
                    </a:pathLst>
                  </a:custGeom>
                  <a:solidFill>
                    <a:srgbClr val="FFFFFF"/>
                  </a:solidFill>
                  <a:ln w="0" cap="flat">
                    <a:noFill/>
                    <a:prstDash val="solid"/>
                    <a:miter/>
                  </a:ln>
                </p:spPr>
                <p:txBody>
                  <a:bodyPr rtlCol="0" anchor="ctr"/>
                  <a:lstStyle/>
                  <a:p>
                    <a:endParaRPr lang="en-US"/>
                  </a:p>
                </p:txBody>
              </p:sp>
              <p:sp>
                <p:nvSpPr>
                  <p:cNvPr id="1531" name="Freeform: Shape 1530">
                    <a:extLst>
                      <a:ext uri="{FF2B5EF4-FFF2-40B4-BE49-F238E27FC236}">
                        <a16:creationId xmlns:a16="http://schemas.microsoft.com/office/drawing/2014/main" id="{D6876AEB-5EA9-5DFB-CDE7-F6D6E087688C}"/>
                      </a:ext>
                    </a:extLst>
                  </p:cNvPr>
                  <p:cNvSpPr/>
                  <p:nvPr/>
                </p:nvSpPr>
                <p:spPr>
                  <a:xfrm>
                    <a:off x="19704058" y="10940596"/>
                    <a:ext cx="2053" cy="612"/>
                  </a:xfrm>
                  <a:custGeom>
                    <a:avLst/>
                    <a:gdLst>
                      <a:gd name="connsiteX0" fmla="*/ 2054 w 2053"/>
                      <a:gd name="connsiteY0" fmla="*/ 484 h 612"/>
                      <a:gd name="connsiteX1" fmla="*/ 10 w 2053"/>
                      <a:gd name="connsiteY1" fmla="*/ 76 h 612"/>
                      <a:gd name="connsiteX2" fmla="*/ 2054 w 2053"/>
                      <a:gd name="connsiteY2" fmla="*/ 484 h 612"/>
                    </a:gdLst>
                    <a:ahLst/>
                    <a:cxnLst>
                      <a:cxn ang="0">
                        <a:pos x="connsiteX0" y="connsiteY0"/>
                      </a:cxn>
                      <a:cxn ang="0">
                        <a:pos x="connsiteX1" y="connsiteY1"/>
                      </a:cxn>
                      <a:cxn ang="0">
                        <a:pos x="connsiteX2" y="connsiteY2"/>
                      </a:cxn>
                    </a:cxnLst>
                    <a:rect l="l" t="t" r="r" b="b"/>
                    <a:pathLst>
                      <a:path w="2053" h="612">
                        <a:moveTo>
                          <a:pt x="2054" y="484"/>
                        </a:moveTo>
                        <a:cubicBezTo>
                          <a:pt x="1099" y="-61"/>
                          <a:pt x="826" y="-61"/>
                          <a:pt x="10" y="76"/>
                        </a:cubicBezTo>
                        <a:cubicBezTo>
                          <a:pt x="-127" y="1166"/>
                          <a:pt x="1235" y="212"/>
                          <a:pt x="2054" y="484"/>
                        </a:cubicBezTo>
                        <a:close/>
                      </a:path>
                    </a:pathLst>
                  </a:custGeom>
                  <a:solidFill>
                    <a:srgbClr val="FFFFFF"/>
                  </a:solidFill>
                  <a:ln w="0" cap="flat">
                    <a:noFill/>
                    <a:prstDash val="solid"/>
                    <a:miter/>
                  </a:ln>
                </p:spPr>
                <p:txBody>
                  <a:bodyPr rtlCol="0" anchor="ctr"/>
                  <a:lstStyle/>
                  <a:p>
                    <a:endParaRPr lang="en-US"/>
                  </a:p>
                </p:txBody>
              </p:sp>
              <p:sp>
                <p:nvSpPr>
                  <p:cNvPr id="1532" name="Freeform: Shape 1531">
                    <a:extLst>
                      <a:ext uri="{FF2B5EF4-FFF2-40B4-BE49-F238E27FC236}">
                        <a16:creationId xmlns:a16="http://schemas.microsoft.com/office/drawing/2014/main" id="{9C9CF308-3028-3909-467B-81D2F386DD5D}"/>
                      </a:ext>
                    </a:extLst>
                  </p:cNvPr>
                  <p:cNvSpPr/>
                  <p:nvPr/>
                </p:nvSpPr>
                <p:spPr>
                  <a:xfrm>
                    <a:off x="19731726" y="10964242"/>
                    <a:ext cx="3923" cy="2315"/>
                  </a:xfrm>
                  <a:custGeom>
                    <a:avLst/>
                    <a:gdLst>
                      <a:gd name="connsiteX0" fmla="*/ 1770 w 3923"/>
                      <a:gd name="connsiteY0" fmla="*/ 2316 h 2315"/>
                      <a:gd name="connsiteX1" fmla="*/ 3814 w 3923"/>
                      <a:gd name="connsiteY1" fmla="*/ 0 h 2315"/>
                      <a:gd name="connsiteX2" fmla="*/ 0 w 3923"/>
                      <a:gd name="connsiteY2" fmla="*/ 1363 h 2315"/>
                      <a:gd name="connsiteX3" fmla="*/ 1770 w 3923"/>
                      <a:gd name="connsiteY3" fmla="*/ 2316 h 2315"/>
                    </a:gdLst>
                    <a:ahLst/>
                    <a:cxnLst>
                      <a:cxn ang="0">
                        <a:pos x="connsiteX0" y="connsiteY0"/>
                      </a:cxn>
                      <a:cxn ang="0">
                        <a:pos x="connsiteX1" y="connsiteY1"/>
                      </a:cxn>
                      <a:cxn ang="0">
                        <a:pos x="connsiteX2" y="connsiteY2"/>
                      </a:cxn>
                      <a:cxn ang="0">
                        <a:pos x="connsiteX3" y="connsiteY3"/>
                      </a:cxn>
                    </a:cxnLst>
                    <a:rect l="l" t="t" r="r" b="b"/>
                    <a:pathLst>
                      <a:path w="3923" h="2315">
                        <a:moveTo>
                          <a:pt x="1770" y="2316"/>
                        </a:moveTo>
                        <a:cubicBezTo>
                          <a:pt x="1770" y="2316"/>
                          <a:pt x="4496" y="681"/>
                          <a:pt x="3814" y="0"/>
                        </a:cubicBezTo>
                        <a:lnTo>
                          <a:pt x="0" y="1363"/>
                        </a:lnTo>
                        <a:cubicBezTo>
                          <a:pt x="953" y="1363"/>
                          <a:pt x="1362" y="1771"/>
                          <a:pt x="1770" y="2316"/>
                        </a:cubicBezTo>
                        <a:close/>
                      </a:path>
                    </a:pathLst>
                  </a:custGeom>
                  <a:solidFill>
                    <a:srgbClr val="FFFFFF"/>
                  </a:solidFill>
                  <a:ln w="0" cap="flat">
                    <a:noFill/>
                    <a:prstDash val="solid"/>
                    <a:miter/>
                  </a:ln>
                </p:spPr>
                <p:txBody>
                  <a:bodyPr rtlCol="0" anchor="ctr"/>
                  <a:lstStyle/>
                  <a:p>
                    <a:endParaRPr lang="en-US"/>
                  </a:p>
                </p:txBody>
              </p:sp>
              <p:sp>
                <p:nvSpPr>
                  <p:cNvPr id="1533" name="Freeform: Shape 1532">
                    <a:extLst>
                      <a:ext uri="{FF2B5EF4-FFF2-40B4-BE49-F238E27FC236}">
                        <a16:creationId xmlns:a16="http://schemas.microsoft.com/office/drawing/2014/main" id="{0679DC05-D402-34F3-51D7-025746D5358E}"/>
                      </a:ext>
                    </a:extLst>
                  </p:cNvPr>
                  <p:cNvSpPr/>
                  <p:nvPr/>
                </p:nvSpPr>
                <p:spPr>
                  <a:xfrm>
                    <a:off x="19729955" y="10965605"/>
                    <a:ext cx="1771" cy="408"/>
                  </a:xfrm>
                  <a:custGeom>
                    <a:avLst/>
                    <a:gdLst>
                      <a:gd name="connsiteX0" fmla="*/ 0 w 1771"/>
                      <a:gd name="connsiteY0" fmla="*/ 408 h 408"/>
                      <a:gd name="connsiteX1" fmla="*/ 1771 w 1771"/>
                      <a:gd name="connsiteY1" fmla="*/ 0 h 408"/>
                      <a:gd name="connsiteX2" fmla="*/ 0 w 1771"/>
                      <a:gd name="connsiteY2" fmla="*/ 408 h 408"/>
                    </a:gdLst>
                    <a:ahLst/>
                    <a:cxnLst>
                      <a:cxn ang="0">
                        <a:pos x="connsiteX0" y="connsiteY0"/>
                      </a:cxn>
                      <a:cxn ang="0">
                        <a:pos x="connsiteX1" y="connsiteY1"/>
                      </a:cxn>
                      <a:cxn ang="0">
                        <a:pos x="connsiteX2" y="connsiteY2"/>
                      </a:cxn>
                    </a:cxnLst>
                    <a:rect l="l" t="t" r="r" b="b"/>
                    <a:pathLst>
                      <a:path w="1771" h="408">
                        <a:moveTo>
                          <a:pt x="0" y="408"/>
                        </a:moveTo>
                        <a:cubicBezTo>
                          <a:pt x="0" y="408"/>
                          <a:pt x="1226" y="272"/>
                          <a:pt x="1771" y="0"/>
                        </a:cubicBezTo>
                        <a:cubicBezTo>
                          <a:pt x="1362" y="0"/>
                          <a:pt x="817" y="136"/>
                          <a:pt x="0" y="408"/>
                        </a:cubicBezTo>
                        <a:close/>
                      </a:path>
                    </a:pathLst>
                  </a:custGeom>
                  <a:solidFill>
                    <a:srgbClr val="FFFFFF"/>
                  </a:solidFill>
                  <a:ln w="0" cap="flat">
                    <a:noFill/>
                    <a:prstDash val="solid"/>
                    <a:miter/>
                  </a:ln>
                </p:spPr>
                <p:txBody>
                  <a:bodyPr rtlCol="0" anchor="ctr"/>
                  <a:lstStyle/>
                  <a:p>
                    <a:endParaRPr lang="en-US"/>
                  </a:p>
                </p:txBody>
              </p:sp>
              <p:sp>
                <p:nvSpPr>
                  <p:cNvPr id="1534" name="Freeform: Shape 1533">
                    <a:extLst>
                      <a:ext uri="{FF2B5EF4-FFF2-40B4-BE49-F238E27FC236}">
                        <a16:creationId xmlns:a16="http://schemas.microsoft.com/office/drawing/2014/main" id="{C3020C52-691E-711F-A5F3-51232106F3C7}"/>
                      </a:ext>
                    </a:extLst>
                  </p:cNvPr>
                  <p:cNvSpPr/>
                  <p:nvPr/>
                </p:nvSpPr>
                <p:spPr>
                  <a:xfrm>
                    <a:off x="19733496" y="10966558"/>
                    <a:ext cx="272" cy="272"/>
                  </a:xfrm>
                  <a:custGeom>
                    <a:avLst/>
                    <a:gdLst>
                      <a:gd name="connsiteX0" fmla="*/ 273 w 272"/>
                      <a:gd name="connsiteY0" fmla="*/ 273 h 272"/>
                      <a:gd name="connsiteX1" fmla="*/ 0 w 272"/>
                      <a:gd name="connsiteY1" fmla="*/ 0 h 272"/>
                      <a:gd name="connsiteX2" fmla="*/ 273 w 272"/>
                      <a:gd name="connsiteY2" fmla="*/ 273 h 272"/>
                    </a:gdLst>
                    <a:ahLst/>
                    <a:cxnLst>
                      <a:cxn ang="0">
                        <a:pos x="connsiteX0" y="connsiteY0"/>
                      </a:cxn>
                      <a:cxn ang="0">
                        <a:pos x="connsiteX1" y="connsiteY1"/>
                      </a:cxn>
                      <a:cxn ang="0">
                        <a:pos x="connsiteX2" y="connsiteY2"/>
                      </a:cxn>
                    </a:cxnLst>
                    <a:rect l="l" t="t" r="r" b="b"/>
                    <a:pathLst>
                      <a:path w="272" h="272">
                        <a:moveTo>
                          <a:pt x="273" y="273"/>
                        </a:moveTo>
                        <a:lnTo>
                          <a:pt x="0" y="0"/>
                        </a:lnTo>
                        <a:cubicBezTo>
                          <a:pt x="0" y="0"/>
                          <a:pt x="0" y="273"/>
                          <a:pt x="273" y="273"/>
                        </a:cubicBezTo>
                        <a:close/>
                      </a:path>
                    </a:pathLst>
                  </a:custGeom>
                  <a:solidFill>
                    <a:srgbClr val="FFFFFF"/>
                  </a:solidFill>
                  <a:ln w="0" cap="flat">
                    <a:noFill/>
                    <a:prstDash val="solid"/>
                    <a:miter/>
                  </a:ln>
                </p:spPr>
                <p:txBody>
                  <a:bodyPr rtlCol="0" anchor="ctr"/>
                  <a:lstStyle/>
                  <a:p>
                    <a:endParaRPr lang="en-US"/>
                  </a:p>
                </p:txBody>
              </p:sp>
              <p:sp>
                <p:nvSpPr>
                  <p:cNvPr id="1535" name="Freeform: Shape 1534">
                    <a:extLst>
                      <a:ext uri="{FF2B5EF4-FFF2-40B4-BE49-F238E27FC236}">
                        <a16:creationId xmlns:a16="http://schemas.microsoft.com/office/drawing/2014/main" id="{A57FD761-EBA6-8D17-7246-FF38B25B16AB}"/>
                      </a:ext>
                    </a:extLst>
                  </p:cNvPr>
                  <p:cNvSpPr/>
                  <p:nvPr/>
                </p:nvSpPr>
                <p:spPr>
                  <a:xfrm>
                    <a:off x="19803935" y="10952798"/>
                    <a:ext cx="2180" cy="2588"/>
                  </a:xfrm>
                  <a:custGeom>
                    <a:avLst/>
                    <a:gdLst>
                      <a:gd name="connsiteX0" fmla="*/ 0 w 2180"/>
                      <a:gd name="connsiteY0" fmla="*/ 2452 h 2588"/>
                      <a:gd name="connsiteX1" fmla="*/ 2180 w 2180"/>
                      <a:gd name="connsiteY1" fmla="*/ 0 h 2588"/>
                      <a:gd name="connsiteX2" fmla="*/ 0 w 2180"/>
                      <a:gd name="connsiteY2" fmla="*/ 2452 h 2588"/>
                    </a:gdLst>
                    <a:ahLst/>
                    <a:cxnLst>
                      <a:cxn ang="0">
                        <a:pos x="connsiteX0" y="connsiteY0"/>
                      </a:cxn>
                      <a:cxn ang="0">
                        <a:pos x="connsiteX1" y="connsiteY1"/>
                      </a:cxn>
                      <a:cxn ang="0">
                        <a:pos x="connsiteX2" y="connsiteY2"/>
                      </a:cxn>
                    </a:cxnLst>
                    <a:rect l="l" t="t" r="r" b="b"/>
                    <a:pathLst>
                      <a:path w="2180" h="2588">
                        <a:moveTo>
                          <a:pt x="0" y="2452"/>
                        </a:moveTo>
                        <a:cubicBezTo>
                          <a:pt x="682" y="3133"/>
                          <a:pt x="1635" y="1089"/>
                          <a:pt x="2180" y="0"/>
                        </a:cubicBezTo>
                        <a:cubicBezTo>
                          <a:pt x="1499" y="681"/>
                          <a:pt x="546" y="1362"/>
                          <a:pt x="0" y="2452"/>
                        </a:cubicBezTo>
                        <a:close/>
                      </a:path>
                    </a:pathLst>
                  </a:custGeom>
                  <a:solidFill>
                    <a:srgbClr val="FFFFFF"/>
                  </a:solidFill>
                  <a:ln w="0" cap="flat">
                    <a:noFill/>
                    <a:prstDash val="solid"/>
                    <a:miter/>
                  </a:ln>
                </p:spPr>
                <p:txBody>
                  <a:bodyPr rtlCol="0" anchor="ctr"/>
                  <a:lstStyle/>
                  <a:p>
                    <a:endParaRPr lang="en-US"/>
                  </a:p>
                </p:txBody>
              </p:sp>
              <p:sp>
                <p:nvSpPr>
                  <p:cNvPr id="1536" name="Freeform: Shape 1535">
                    <a:extLst>
                      <a:ext uri="{FF2B5EF4-FFF2-40B4-BE49-F238E27FC236}">
                        <a16:creationId xmlns:a16="http://schemas.microsoft.com/office/drawing/2014/main" id="{EFBEBAC0-1B91-B72C-9325-466A6AB95F56}"/>
                      </a:ext>
                    </a:extLst>
                  </p:cNvPr>
                  <p:cNvSpPr/>
                  <p:nvPr/>
                </p:nvSpPr>
                <p:spPr>
                  <a:xfrm>
                    <a:off x="19839222" y="10880860"/>
                    <a:ext cx="1227" cy="1634"/>
                  </a:xfrm>
                  <a:custGeom>
                    <a:avLst/>
                    <a:gdLst>
                      <a:gd name="connsiteX0" fmla="*/ 0 w 1227"/>
                      <a:gd name="connsiteY0" fmla="*/ 1635 h 1634"/>
                      <a:gd name="connsiteX1" fmla="*/ 1227 w 1227"/>
                      <a:gd name="connsiteY1" fmla="*/ 0 h 1634"/>
                      <a:gd name="connsiteX2" fmla="*/ 0 w 1227"/>
                      <a:gd name="connsiteY2" fmla="*/ 1635 h 1634"/>
                    </a:gdLst>
                    <a:ahLst/>
                    <a:cxnLst>
                      <a:cxn ang="0">
                        <a:pos x="connsiteX0" y="connsiteY0"/>
                      </a:cxn>
                      <a:cxn ang="0">
                        <a:pos x="connsiteX1" y="connsiteY1"/>
                      </a:cxn>
                      <a:cxn ang="0">
                        <a:pos x="connsiteX2" y="connsiteY2"/>
                      </a:cxn>
                    </a:cxnLst>
                    <a:rect l="l" t="t" r="r" b="b"/>
                    <a:pathLst>
                      <a:path w="1227" h="1634">
                        <a:moveTo>
                          <a:pt x="0" y="1635"/>
                        </a:moveTo>
                        <a:lnTo>
                          <a:pt x="1227" y="0"/>
                        </a:lnTo>
                        <a:cubicBezTo>
                          <a:pt x="1227" y="0"/>
                          <a:pt x="273" y="817"/>
                          <a:pt x="0" y="1635"/>
                        </a:cubicBezTo>
                        <a:close/>
                      </a:path>
                    </a:pathLst>
                  </a:custGeom>
                  <a:solidFill>
                    <a:srgbClr val="FFFFFF"/>
                  </a:solidFill>
                  <a:ln w="0" cap="flat">
                    <a:noFill/>
                    <a:prstDash val="solid"/>
                    <a:miter/>
                  </a:ln>
                </p:spPr>
                <p:txBody>
                  <a:bodyPr rtlCol="0" anchor="ctr"/>
                  <a:lstStyle/>
                  <a:p>
                    <a:endParaRPr lang="en-US"/>
                  </a:p>
                </p:txBody>
              </p:sp>
              <p:sp>
                <p:nvSpPr>
                  <p:cNvPr id="1537" name="Freeform: Shape 1536">
                    <a:extLst>
                      <a:ext uri="{FF2B5EF4-FFF2-40B4-BE49-F238E27FC236}">
                        <a16:creationId xmlns:a16="http://schemas.microsoft.com/office/drawing/2014/main" id="{95AA163E-6CB0-F13F-084E-FBFB02922F25}"/>
                      </a:ext>
                    </a:extLst>
                  </p:cNvPr>
                  <p:cNvSpPr/>
                  <p:nvPr/>
                </p:nvSpPr>
                <p:spPr>
                  <a:xfrm>
                    <a:off x="19819467" y="10851567"/>
                    <a:ext cx="409" cy="409"/>
                  </a:xfrm>
                  <a:custGeom>
                    <a:avLst/>
                    <a:gdLst>
                      <a:gd name="connsiteX0" fmla="*/ 409 w 409"/>
                      <a:gd name="connsiteY0" fmla="*/ 409 h 409"/>
                      <a:gd name="connsiteX1" fmla="*/ 0 w 409"/>
                      <a:gd name="connsiteY1" fmla="*/ 0 h 409"/>
                      <a:gd name="connsiteX2" fmla="*/ 409 w 409"/>
                      <a:gd name="connsiteY2" fmla="*/ 409 h 409"/>
                    </a:gdLst>
                    <a:ahLst/>
                    <a:cxnLst>
                      <a:cxn ang="0">
                        <a:pos x="connsiteX0" y="connsiteY0"/>
                      </a:cxn>
                      <a:cxn ang="0">
                        <a:pos x="connsiteX1" y="connsiteY1"/>
                      </a:cxn>
                      <a:cxn ang="0">
                        <a:pos x="connsiteX2" y="connsiteY2"/>
                      </a:cxn>
                    </a:cxnLst>
                    <a:rect l="l" t="t" r="r" b="b"/>
                    <a:pathLst>
                      <a:path w="409" h="409">
                        <a:moveTo>
                          <a:pt x="409" y="409"/>
                        </a:moveTo>
                        <a:cubicBezTo>
                          <a:pt x="409" y="409"/>
                          <a:pt x="136" y="273"/>
                          <a:pt x="0" y="0"/>
                        </a:cubicBezTo>
                        <a:cubicBezTo>
                          <a:pt x="0" y="136"/>
                          <a:pt x="273" y="273"/>
                          <a:pt x="409" y="409"/>
                        </a:cubicBezTo>
                        <a:close/>
                      </a:path>
                    </a:pathLst>
                  </a:custGeom>
                  <a:solidFill>
                    <a:srgbClr val="FFFFFF"/>
                  </a:solidFill>
                  <a:ln w="0" cap="flat">
                    <a:noFill/>
                    <a:prstDash val="solid"/>
                    <a:miter/>
                  </a:ln>
                </p:spPr>
                <p:txBody>
                  <a:bodyPr rtlCol="0" anchor="ctr"/>
                  <a:lstStyle/>
                  <a:p>
                    <a:endParaRPr lang="en-US"/>
                  </a:p>
                </p:txBody>
              </p:sp>
              <p:sp>
                <p:nvSpPr>
                  <p:cNvPr id="1538" name="Freeform: Shape 1537">
                    <a:extLst>
                      <a:ext uri="{FF2B5EF4-FFF2-40B4-BE49-F238E27FC236}">
                        <a16:creationId xmlns:a16="http://schemas.microsoft.com/office/drawing/2014/main" id="{47D49DDB-22DF-34AB-4367-BC0E115A59B7}"/>
                      </a:ext>
                    </a:extLst>
                  </p:cNvPr>
                  <p:cNvSpPr/>
                  <p:nvPr/>
                </p:nvSpPr>
                <p:spPr>
                  <a:xfrm>
                    <a:off x="19818878" y="10843665"/>
                    <a:ext cx="753" cy="7901"/>
                  </a:xfrm>
                  <a:custGeom>
                    <a:avLst/>
                    <a:gdLst>
                      <a:gd name="connsiteX0" fmla="*/ 589 w 753"/>
                      <a:gd name="connsiteY0" fmla="*/ 7902 h 7901"/>
                      <a:gd name="connsiteX1" fmla="*/ 316 w 753"/>
                      <a:gd name="connsiteY1" fmla="*/ 2180 h 7901"/>
                      <a:gd name="connsiteX2" fmla="*/ 589 w 753"/>
                      <a:gd name="connsiteY2" fmla="*/ 2180 h 7901"/>
                      <a:gd name="connsiteX3" fmla="*/ 44 w 753"/>
                      <a:gd name="connsiteY3" fmla="*/ 0 h 7901"/>
                      <a:gd name="connsiteX4" fmla="*/ 589 w 753"/>
                      <a:gd name="connsiteY4" fmla="*/ 7902 h 7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3" h="7901">
                        <a:moveTo>
                          <a:pt x="589" y="7902"/>
                        </a:moveTo>
                        <a:cubicBezTo>
                          <a:pt x="44" y="6812"/>
                          <a:pt x="1407" y="3406"/>
                          <a:pt x="316" y="2180"/>
                        </a:cubicBezTo>
                        <a:lnTo>
                          <a:pt x="589" y="2180"/>
                        </a:lnTo>
                        <a:cubicBezTo>
                          <a:pt x="589" y="2180"/>
                          <a:pt x="44" y="0"/>
                          <a:pt x="44" y="0"/>
                        </a:cubicBezTo>
                        <a:cubicBezTo>
                          <a:pt x="44" y="2180"/>
                          <a:pt x="-229" y="6540"/>
                          <a:pt x="589" y="7902"/>
                        </a:cubicBezTo>
                        <a:close/>
                      </a:path>
                    </a:pathLst>
                  </a:custGeom>
                  <a:solidFill>
                    <a:srgbClr val="FFFFFF"/>
                  </a:solidFill>
                  <a:ln w="0" cap="flat">
                    <a:noFill/>
                    <a:prstDash val="solid"/>
                    <a:miter/>
                  </a:ln>
                </p:spPr>
                <p:txBody>
                  <a:bodyPr rtlCol="0" anchor="ctr"/>
                  <a:lstStyle/>
                  <a:p>
                    <a:endParaRPr lang="en-US"/>
                  </a:p>
                </p:txBody>
              </p:sp>
            </p:grpSp>
          </p:grpSp>
          <p:grpSp>
            <p:nvGrpSpPr>
              <p:cNvPr id="1539" name="Graphic 355">
                <a:extLst>
                  <a:ext uri="{FF2B5EF4-FFF2-40B4-BE49-F238E27FC236}">
                    <a16:creationId xmlns:a16="http://schemas.microsoft.com/office/drawing/2014/main" id="{FA2D7A20-67EF-AB25-E799-B6292B598124}"/>
                  </a:ext>
                </a:extLst>
              </p:cNvPr>
              <p:cNvGrpSpPr/>
              <p:nvPr/>
            </p:nvGrpSpPr>
            <p:grpSpPr>
              <a:xfrm>
                <a:off x="19228433" y="10266664"/>
                <a:ext cx="1031805" cy="1047408"/>
                <a:chOff x="19228433" y="10266664"/>
                <a:chExt cx="1031805" cy="1047408"/>
              </a:xfrm>
              <a:solidFill>
                <a:srgbClr val="FFFFFF"/>
              </a:solidFill>
            </p:grpSpPr>
            <p:sp>
              <p:nvSpPr>
                <p:cNvPr id="1540" name="Freeform: Shape 1539">
                  <a:extLst>
                    <a:ext uri="{FF2B5EF4-FFF2-40B4-BE49-F238E27FC236}">
                      <a16:creationId xmlns:a16="http://schemas.microsoft.com/office/drawing/2014/main" id="{05BA599A-55E9-7281-03B2-58F77341F4D5}"/>
                    </a:ext>
                  </a:extLst>
                </p:cNvPr>
                <p:cNvSpPr/>
                <p:nvPr/>
              </p:nvSpPr>
              <p:spPr>
                <a:xfrm>
                  <a:off x="19242811" y="10278245"/>
                  <a:ext cx="991933" cy="1009338"/>
                </a:xfrm>
                <a:custGeom>
                  <a:avLst/>
                  <a:gdLst>
                    <a:gd name="connsiteX0" fmla="*/ 39439 w 991933"/>
                    <a:gd name="connsiteY0" fmla="*/ 0 h 1009338"/>
                    <a:gd name="connsiteX1" fmla="*/ 196940 w 991933"/>
                    <a:gd name="connsiteY1" fmla="*/ 526999 h 1009338"/>
                    <a:gd name="connsiteX2" fmla="*/ 220101 w 991933"/>
                    <a:gd name="connsiteY2" fmla="*/ 566101 h 1009338"/>
                    <a:gd name="connsiteX3" fmla="*/ 248032 w 991933"/>
                    <a:gd name="connsiteY3" fmla="*/ 608337 h 1009338"/>
                    <a:gd name="connsiteX4" fmla="*/ 268060 w 991933"/>
                    <a:gd name="connsiteY4" fmla="*/ 635314 h 1009338"/>
                    <a:gd name="connsiteX5" fmla="*/ 300213 w 991933"/>
                    <a:gd name="connsiteY5" fmla="*/ 673599 h 1009338"/>
                    <a:gd name="connsiteX6" fmla="*/ 315065 w 991933"/>
                    <a:gd name="connsiteY6" fmla="*/ 689949 h 1009338"/>
                    <a:gd name="connsiteX7" fmla="*/ 334411 w 991933"/>
                    <a:gd name="connsiteY7" fmla="*/ 709840 h 1009338"/>
                    <a:gd name="connsiteX8" fmla="*/ 346537 w 991933"/>
                    <a:gd name="connsiteY8" fmla="*/ 721149 h 1009338"/>
                    <a:gd name="connsiteX9" fmla="*/ 991253 w 991933"/>
                    <a:gd name="connsiteY9" fmla="*/ 927152 h 1009338"/>
                    <a:gd name="connsiteX10" fmla="*/ 991934 w 991933"/>
                    <a:gd name="connsiteY10" fmla="*/ 929468 h 1009338"/>
                    <a:gd name="connsiteX11" fmla="*/ 946155 w 991933"/>
                    <a:gd name="connsiteY11" fmla="*/ 953584 h 1009338"/>
                    <a:gd name="connsiteX12" fmla="*/ 425015 w 991933"/>
                    <a:gd name="connsiteY12" fmla="*/ 956446 h 1009338"/>
                    <a:gd name="connsiteX13" fmla="*/ 345039 w 991933"/>
                    <a:gd name="connsiteY13" fmla="*/ 914890 h 1009338"/>
                    <a:gd name="connsiteX14" fmla="*/ 315882 w 991933"/>
                    <a:gd name="connsiteY14" fmla="*/ 895952 h 1009338"/>
                    <a:gd name="connsiteX15" fmla="*/ 293401 w 991933"/>
                    <a:gd name="connsiteY15" fmla="*/ 879603 h 1009338"/>
                    <a:gd name="connsiteX16" fmla="*/ 260975 w 991933"/>
                    <a:gd name="connsiteY16" fmla="*/ 853579 h 1009338"/>
                    <a:gd name="connsiteX17" fmla="*/ 230319 w 991933"/>
                    <a:gd name="connsiteY17" fmla="*/ 825649 h 1009338"/>
                    <a:gd name="connsiteX18" fmla="*/ 201435 w 991933"/>
                    <a:gd name="connsiteY18" fmla="*/ 795948 h 1009338"/>
                    <a:gd name="connsiteX19" fmla="*/ 183179 w 991933"/>
                    <a:gd name="connsiteY19" fmla="*/ 775238 h 1009338"/>
                    <a:gd name="connsiteX20" fmla="*/ 169827 w 991933"/>
                    <a:gd name="connsiteY20" fmla="*/ 759434 h 1009338"/>
                    <a:gd name="connsiteX21" fmla="*/ 144895 w 991933"/>
                    <a:gd name="connsiteY21" fmla="*/ 726463 h 1009338"/>
                    <a:gd name="connsiteX22" fmla="*/ 125683 w 991933"/>
                    <a:gd name="connsiteY22" fmla="*/ 697987 h 1009338"/>
                    <a:gd name="connsiteX23" fmla="*/ 104428 w 991933"/>
                    <a:gd name="connsiteY23" fmla="*/ 662835 h 1009338"/>
                    <a:gd name="connsiteX24" fmla="*/ 85219 w 991933"/>
                    <a:gd name="connsiteY24" fmla="*/ 626731 h 1009338"/>
                    <a:gd name="connsiteX25" fmla="*/ 44209 w 991933"/>
                    <a:gd name="connsiteY25" fmla="*/ 526862 h 1009338"/>
                    <a:gd name="connsiteX26" fmla="*/ 1155 w 991933"/>
                    <a:gd name="connsiteY26" fmla="*/ 202461 h 1009338"/>
                    <a:gd name="connsiteX27" fmla="*/ 37124 w 991933"/>
                    <a:gd name="connsiteY27" fmla="*/ 136 h 1009338"/>
                    <a:gd name="connsiteX28" fmla="*/ 39439 w 991933"/>
                    <a:gd name="connsiteY28" fmla="*/ 408 h 1009338"/>
                    <a:gd name="connsiteX29" fmla="*/ 39439 w 991933"/>
                    <a:gd name="connsiteY29" fmla="*/ 408 h 1009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91933" h="1009338">
                      <a:moveTo>
                        <a:pt x="39439" y="0"/>
                      </a:moveTo>
                      <a:cubicBezTo>
                        <a:pt x="66417" y="182297"/>
                        <a:pt x="108244" y="364457"/>
                        <a:pt x="196940" y="526999"/>
                      </a:cubicBezTo>
                      <a:cubicBezTo>
                        <a:pt x="203752" y="538443"/>
                        <a:pt x="212881" y="555065"/>
                        <a:pt x="220101" y="566101"/>
                      </a:cubicBezTo>
                      <a:cubicBezTo>
                        <a:pt x="227868" y="579045"/>
                        <a:pt x="239448" y="595803"/>
                        <a:pt x="248032" y="608337"/>
                      </a:cubicBezTo>
                      <a:cubicBezTo>
                        <a:pt x="254162" y="616512"/>
                        <a:pt x="261929" y="627003"/>
                        <a:pt x="268060" y="635314"/>
                      </a:cubicBezTo>
                      <a:cubicBezTo>
                        <a:pt x="278551" y="647985"/>
                        <a:pt x="288906" y="661609"/>
                        <a:pt x="300213" y="673599"/>
                      </a:cubicBezTo>
                      <a:cubicBezTo>
                        <a:pt x="304438" y="678231"/>
                        <a:pt x="310705" y="685724"/>
                        <a:pt x="315065" y="689949"/>
                      </a:cubicBezTo>
                      <a:cubicBezTo>
                        <a:pt x="317790" y="692673"/>
                        <a:pt x="331960" y="707251"/>
                        <a:pt x="334411" y="709840"/>
                      </a:cubicBezTo>
                      <a:cubicBezTo>
                        <a:pt x="337408" y="712565"/>
                        <a:pt x="343540" y="718424"/>
                        <a:pt x="346537" y="721149"/>
                      </a:cubicBezTo>
                      <a:cubicBezTo>
                        <a:pt x="521340" y="888050"/>
                        <a:pt x="755275" y="933828"/>
                        <a:pt x="991253" y="927152"/>
                      </a:cubicBezTo>
                      <a:cubicBezTo>
                        <a:pt x="991253" y="927152"/>
                        <a:pt x="991934" y="929468"/>
                        <a:pt x="991934" y="929468"/>
                      </a:cubicBezTo>
                      <a:cubicBezTo>
                        <a:pt x="977356" y="938597"/>
                        <a:pt x="961824" y="946363"/>
                        <a:pt x="946155" y="953584"/>
                      </a:cubicBezTo>
                      <a:cubicBezTo>
                        <a:pt x="783342" y="1026612"/>
                        <a:pt x="588919" y="1028247"/>
                        <a:pt x="425015" y="956446"/>
                      </a:cubicBezTo>
                      <a:cubicBezTo>
                        <a:pt x="398448" y="945137"/>
                        <a:pt x="369835" y="929877"/>
                        <a:pt x="345039" y="914890"/>
                      </a:cubicBezTo>
                      <a:cubicBezTo>
                        <a:pt x="336046" y="908895"/>
                        <a:pt x="324738" y="902083"/>
                        <a:pt x="315882" y="895952"/>
                      </a:cubicBezTo>
                      <a:cubicBezTo>
                        <a:pt x="310159" y="891864"/>
                        <a:pt x="298988" y="883690"/>
                        <a:pt x="293401" y="879603"/>
                      </a:cubicBezTo>
                      <a:cubicBezTo>
                        <a:pt x="282230" y="871427"/>
                        <a:pt x="271602" y="862436"/>
                        <a:pt x="260975" y="853579"/>
                      </a:cubicBezTo>
                      <a:cubicBezTo>
                        <a:pt x="251165" y="845405"/>
                        <a:pt x="239858" y="834233"/>
                        <a:pt x="230319" y="825649"/>
                      </a:cubicBezTo>
                      <a:cubicBezTo>
                        <a:pt x="223643" y="819518"/>
                        <a:pt x="207975" y="802624"/>
                        <a:pt x="201435" y="795948"/>
                      </a:cubicBezTo>
                      <a:cubicBezTo>
                        <a:pt x="195850" y="790362"/>
                        <a:pt x="188356" y="781233"/>
                        <a:pt x="183179" y="775238"/>
                      </a:cubicBezTo>
                      <a:cubicBezTo>
                        <a:pt x="180182" y="771696"/>
                        <a:pt x="172688" y="762840"/>
                        <a:pt x="169827" y="759434"/>
                      </a:cubicBezTo>
                      <a:cubicBezTo>
                        <a:pt x="161380" y="748671"/>
                        <a:pt x="153205" y="737498"/>
                        <a:pt x="144895" y="726463"/>
                      </a:cubicBezTo>
                      <a:cubicBezTo>
                        <a:pt x="139308" y="718287"/>
                        <a:pt x="131270" y="706161"/>
                        <a:pt x="125683" y="697987"/>
                      </a:cubicBezTo>
                      <a:cubicBezTo>
                        <a:pt x="120370" y="690221"/>
                        <a:pt x="109469" y="671010"/>
                        <a:pt x="104428" y="662835"/>
                      </a:cubicBezTo>
                      <a:cubicBezTo>
                        <a:pt x="98025" y="651936"/>
                        <a:pt x="91349" y="637903"/>
                        <a:pt x="85219" y="626731"/>
                      </a:cubicBezTo>
                      <a:cubicBezTo>
                        <a:pt x="69687" y="594985"/>
                        <a:pt x="55380" y="560379"/>
                        <a:pt x="44209" y="526862"/>
                      </a:cubicBezTo>
                      <a:cubicBezTo>
                        <a:pt x="9465" y="423179"/>
                        <a:pt x="-4296" y="310640"/>
                        <a:pt x="1155" y="202461"/>
                      </a:cubicBezTo>
                      <a:cubicBezTo>
                        <a:pt x="4970" y="133793"/>
                        <a:pt x="14916" y="65261"/>
                        <a:pt x="37124" y="136"/>
                      </a:cubicBezTo>
                      <a:cubicBezTo>
                        <a:pt x="37124" y="136"/>
                        <a:pt x="39439" y="408"/>
                        <a:pt x="39439" y="408"/>
                      </a:cubicBezTo>
                      <a:lnTo>
                        <a:pt x="39439" y="408"/>
                      </a:lnTo>
                      <a:close/>
                    </a:path>
                  </a:pathLst>
                </a:custGeom>
                <a:solidFill>
                  <a:srgbClr val="FFFFFF"/>
                </a:solidFill>
                <a:ln w="0" cap="flat">
                  <a:noFill/>
                  <a:prstDash val="solid"/>
                  <a:miter/>
                </a:ln>
              </p:spPr>
              <p:txBody>
                <a:bodyPr rtlCol="0" anchor="ctr"/>
                <a:lstStyle/>
                <a:p>
                  <a:endParaRPr lang="en-US"/>
                </a:p>
              </p:txBody>
            </p:sp>
            <p:grpSp>
              <p:nvGrpSpPr>
                <p:cNvPr id="1541" name="Graphic 355">
                  <a:extLst>
                    <a:ext uri="{FF2B5EF4-FFF2-40B4-BE49-F238E27FC236}">
                      <a16:creationId xmlns:a16="http://schemas.microsoft.com/office/drawing/2014/main" id="{8803BCC1-976E-F4F8-E665-2F11ACEC1656}"/>
                    </a:ext>
                  </a:extLst>
                </p:cNvPr>
                <p:cNvGrpSpPr/>
                <p:nvPr/>
              </p:nvGrpSpPr>
              <p:grpSpPr>
                <a:xfrm>
                  <a:off x="19228433" y="10266664"/>
                  <a:ext cx="1031805" cy="1047408"/>
                  <a:chOff x="19228433" y="10266664"/>
                  <a:chExt cx="1031805" cy="1047408"/>
                </a:xfrm>
                <a:solidFill>
                  <a:srgbClr val="FFFFFF"/>
                </a:solidFill>
              </p:grpSpPr>
              <p:sp>
                <p:nvSpPr>
                  <p:cNvPr id="1542" name="Freeform: Shape 1541">
                    <a:extLst>
                      <a:ext uri="{FF2B5EF4-FFF2-40B4-BE49-F238E27FC236}">
                        <a16:creationId xmlns:a16="http://schemas.microsoft.com/office/drawing/2014/main" id="{95FD4518-20B9-7122-631C-78A4427F21CA}"/>
                      </a:ext>
                    </a:extLst>
                  </p:cNvPr>
                  <p:cNvSpPr/>
                  <p:nvPr/>
                </p:nvSpPr>
                <p:spPr>
                  <a:xfrm>
                    <a:off x="19249823" y="10266664"/>
                    <a:ext cx="33381" cy="91012"/>
                  </a:xfrm>
                  <a:custGeom>
                    <a:avLst/>
                    <a:gdLst>
                      <a:gd name="connsiteX0" fmla="*/ 1637 w 33381"/>
                      <a:gd name="connsiteY0" fmla="*/ 83791 h 91012"/>
                      <a:gd name="connsiteX1" fmla="*/ 5314 w 33381"/>
                      <a:gd name="connsiteY1" fmla="*/ 73300 h 91012"/>
                      <a:gd name="connsiteX2" fmla="*/ 7085 w 33381"/>
                      <a:gd name="connsiteY2" fmla="*/ 55998 h 91012"/>
                      <a:gd name="connsiteX3" fmla="*/ 10764 w 33381"/>
                      <a:gd name="connsiteY3" fmla="*/ 47686 h 91012"/>
                      <a:gd name="connsiteX4" fmla="*/ 17031 w 33381"/>
                      <a:gd name="connsiteY4" fmla="*/ 20573 h 91012"/>
                      <a:gd name="connsiteX5" fmla="*/ 11855 w 33381"/>
                      <a:gd name="connsiteY5" fmla="*/ 36378 h 91012"/>
                      <a:gd name="connsiteX6" fmla="*/ 19484 w 33381"/>
                      <a:gd name="connsiteY6" fmla="*/ 7766 h 91012"/>
                      <a:gd name="connsiteX7" fmla="*/ 19484 w 33381"/>
                      <a:gd name="connsiteY7" fmla="*/ 7358 h 91012"/>
                      <a:gd name="connsiteX8" fmla="*/ 32563 w 33381"/>
                      <a:gd name="connsiteY8" fmla="*/ 546 h 91012"/>
                      <a:gd name="connsiteX9" fmla="*/ 33108 w 33381"/>
                      <a:gd name="connsiteY9" fmla="*/ 273 h 91012"/>
                      <a:gd name="connsiteX10" fmla="*/ 33381 w 33381"/>
                      <a:gd name="connsiteY10" fmla="*/ 273 h 91012"/>
                      <a:gd name="connsiteX11" fmla="*/ 33381 w 33381"/>
                      <a:gd name="connsiteY11" fmla="*/ 0 h 91012"/>
                      <a:gd name="connsiteX12" fmla="*/ 33381 w 33381"/>
                      <a:gd name="connsiteY12" fmla="*/ 0 h 91012"/>
                      <a:gd name="connsiteX13" fmla="*/ 33381 w 33381"/>
                      <a:gd name="connsiteY13" fmla="*/ 0 h 91012"/>
                      <a:gd name="connsiteX14" fmla="*/ 33381 w 33381"/>
                      <a:gd name="connsiteY14" fmla="*/ 0 h 91012"/>
                      <a:gd name="connsiteX15" fmla="*/ 33381 w 33381"/>
                      <a:gd name="connsiteY15" fmla="*/ 0 h 91012"/>
                      <a:gd name="connsiteX16" fmla="*/ 33381 w 33381"/>
                      <a:gd name="connsiteY16" fmla="*/ 0 h 91012"/>
                      <a:gd name="connsiteX17" fmla="*/ 33381 w 33381"/>
                      <a:gd name="connsiteY17" fmla="*/ 0 h 91012"/>
                      <a:gd name="connsiteX18" fmla="*/ 32155 w 33381"/>
                      <a:gd name="connsiteY18" fmla="*/ 11581 h 91012"/>
                      <a:gd name="connsiteX19" fmla="*/ 33381 w 33381"/>
                      <a:gd name="connsiteY19" fmla="*/ 0 h 91012"/>
                      <a:gd name="connsiteX20" fmla="*/ 33381 w 33381"/>
                      <a:gd name="connsiteY20" fmla="*/ 0 h 91012"/>
                      <a:gd name="connsiteX21" fmla="*/ 33381 w 33381"/>
                      <a:gd name="connsiteY21" fmla="*/ 0 h 91012"/>
                      <a:gd name="connsiteX22" fmla="*/ 33381 w 33381"/>
                      <a:gd name="connsiteY22" fmla="*/ 0 h 91012"/>
                      <a:gd name="connsiteX23" fmla="*/ 33381 w 33381"/>
                      <a:gd name="connsiteY23" fmla="*/ 0 h 91012"/>
                      <a:gd name="connsiteX24" fmla="*/ 33381 w 33381"/>
                      <a:gd name="connsiteY24" fmla="*/ 0 h 91012"/>
                      <a:gd name="connsiteX25" fmla="*/ 33381 w 33381"/>
                      <a:gd name="connsiteY25" fmla="*/ 0 h 91012"/>
                      <a:gd name="connsiteX26" fmla="*/ 33381 w 33381"/>
                      <a:gd name="connsiteY26" fmla="*/ 0 h 91012"/>
                      <a:gd name="connsiteX27" fmla="*/ 33381 w 33381"/>
                      <a:gd name="connsiteY27" fmla="*/ 0 h 91012"/>
                      <a:gd name="connsiteX28" fmla="*/ 33245 w 33381"/>
                      <a:gd name="connsiteY28" fmla="*/ 0 h 91012"/>
                      <a:gd name="connsiteX29" fmla="*/ 32836 w 33381"/>
                      <a:gd name="connsiteY29" fmla="*/ 0 h 91012"/>
                      <a:gd name="connsiteX30" fmla="*/ 21119 w 33381"/>
                      <a:gd name="connsiteY30" fmla="*/ 1227 h 91012"/>
                      <a:gd name="connsiteX31" fmla="*/ 19075 w 33381"/>
                      <a:gd name="connsiteY31" fmla="*/ 7630 h 91012"/>
                      <a:gd name="connsiteX32" fmla="*/ 10900 w 33381"/>
                      <a:gd name="connsiteY32" fmla="*/ 34334 h 91012"/>
                      <a:gd name="connsiteX33" fmla="*/ 10628 w 33381"/>
                      <a:gd name="connsiteY33" fmla="*/ 32699 h 91012"/>
                      <a:gd name="connsiteX34" fmla="*/ 4224 w 33381"/>
                      <a:gd name="connsiteY34" fmla="*/ 56815 h 91012"/>
                      <a:gd name="connsiteX35" fmla="*/ 4634 w 33381"/>
                      <a:gd name="connsiteY35" fmla="*/ 51092 h 91012"/>
                      <a:gd name="connsiteX36" fmla="*/ 0 w 33381"/>
                      <a:gd name="connsiteY36" fmla="*/ 91012 h 91012"/>
                      <a:gd name="connsiteX37" fmla="*/ 1637 w 33381"/>
                      <a:gd name="connsiteY37" fmla="*/ 83791 h 91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3381" h="91012">
                        <a:moveTo>
                          <a:pt x="1637" y="83791"/>
                        </a:moveTo>
                        <a:cubicBezTo>
                          <a:pt x="2999" y="76570"/>
                          <a:pt x="5450" y="70440"/>
                          <a:pt x="5314" y="73300"/>
                        </a:cubicBezTo>
                        <a:cubicBezTo>
                          <a:pt x="7494" y="58450"/>
                          <a:pt x="8993" y="58450"/>
                          <a:pt x="7085" y="55998"/>
                        </a:cubicBezTo>
                        <a:cubicBezTo>
                          <a:pt x="8312" y="46324"/>
                          <a:pt x="12672" y="36787"/>
                          <a:pt x="10764" y="47686"/>
                        </a:cubicBezTo>
                        <a:cubicBezTo>
                          <a:pt x="12672" y="38558"/>
                          <a:pt x="14716" y="29566"/>
                          <a:pt x="17031" y="20573"/>
                        </a:cubicBezTo>
                        <a:lnTo>
                          <a:pt x="11855" y="36378"/>
                        </a:lnTo>
                        <a:cubicBezTo>
                          <a:pt x="11037" y="31882"/>
                          <a:pt x="18258" y="15396"/>
                          <a:pt x="19484" y="7766"/>
                        </a:cubicBezTo>
                        <a:lnTo>
                          <a:pt x="19484" y="7358"/>
                        </a:lnTo>
                        <a:cubicBezTo>
                          <a:pt x="19484" y="7358"/>
                          <a:pt x="32563" y="546"/>
                          <a:pt x="32563" y="546"/>
                        </a:cubicBezTo>
                        <a:lnTo>
                          <a:pt x="33108" y="273"/>
                        </a:lnTo>
                        <a:lnTo>
                          <a:pt x="33381" y="273"/>
                        </a:lnTo>
                        <a:cubicBezTo>
                          <a:pt x="33381" y="273"/>
                          <a:pt x="33381" y="0"/>
                          <a:pt x="33381" y="0"/>
                        </a:cubicBezTo>
                        <a:lnTo>
                          <a:pt x="33381" y="0"/>
                        </a:lnTo>
                        <a:cubicBezTo>
                          <a:pt x="33381" y="0"/>
                          <a:pt x="33381" y="0"/>
                          <a:pt x="33381" y="0"/>
                        </a:cubicBezTo>
                        <a:lnTo>
                          <a:pt x="33381" y="0"/>
                        </a:lnTo>
                        <a:cubicBezTo>
                          <a:pt x="33381" y="0"/>
                          <a:pt x="33381" y="0"/>
                          <a:pt x="33381" y="0"/>
                        </a:cubicBezTo>
                        <a:lnTo>
                          <a:pt x="33381" y="0"/>
                        </a:lnTo>
                        <a:cubicBezTo>
                          <a:pt x="33381" y="0"/>
                          <a:pt x="33381" y="0"/>
                          <a:pt x="33381" y="0"/>
                        </a:cubicBezTo>
                        <a:lnTo>
                          <a:pt x="32155" y="11581"/>
                        </a:lnTo>
                        <a:lnTo>
                          <a:pt x="33381" y="0"/>
                        </a:lnTo>
                        <a:lnTo>
                          <a:pt x="33381" y="0"/>
                        </a:lnTo>
                        <a:cubicBezTo>
                          <a:pt x="33381" y="0"/>
                          <a:pt x="33381" y="0"/>
                          <a:pt x="33381" y="0"/>
                        </a:cubicBezTo>
                        <a:lnTo>
                          <a:pt x="33381" y="0"/>
                        </a:lnTo>
                        <a:cubicBezTo>
                          <a:pt x="33381" y="0"/>
                          <a:pt x="33381" y="0"/>
                          <a:pt x="33381" y="0"/>
                        </a:cubicBezTo>
                        <a:lnTo>
                          <a:pt x="33381" y="0"/>
                        </a:lnTo>
                        <a:cubicBezTo>
                          <a:pt x="33381" y="0"/>
                          <a:pt x="33381" y="0"/>
                          <a:pt x="33381" y="0"/>
                        </a:cubicBezTo>
                        <a:lnTo>
                          <a:pt x="33381" y="0"/>
                        </a:lnTo>
                        <a:cubicBezTo>
                          <a:pt x="33381" y="0"/>
                          <a:pt x="33381" y="0"/>
                          <a:pt x="33381" y="0"/>
                        </a:cubicBezTo>
                        <a:lnTo>
                          <a:pt x="33245" y="0"/>
                        </a:lnTo>
                        <a:cubicBezTo>
                          <a:pt x="33245" y="0"/>
                          <a:pt x="32836" y="0"/>
                          <a:pt x="32836" y="0"/>
                        </a:cubicBezTo>
                        <a:lnTo>
                          <a:pt x="21119" y="1227"/>
                        </a:lnTo>
                        <a:lnTo>
                          <a:pt x="19075" y="7630"/>
                        </a:lnTo>
                        <a:cubicBezTo>
                          <a:pt x="16214" y="16486"/>
                          <a:pt x="13490" y="25342"/>
                          <a:pt x="10900" y="34334"/>
                        </a:cubicBezTo>
                        <a:lnTo>
                          <a:pt x="10628" y="32699"/>
                        </a:lnTo>
                        <a:cubicBezTo>
                          <a:pt x="9402" y="39512"/>
                          <a:pt x="5723" y="52319"/>
                          <a:pt x="4224" y="56815"/>
                        </a:cubicBezTo>
                        <a:cubicBezTo>
                          <a:pt x="4088" y="55998"/>
                          <a:pt x="3406" y="56406"/>
                          <a:pt x="4634" y="51092"/>
                        </a:cubicBezTo>
                        <a:cubicBezTo>
                          <a:pt x="-4086" y="86517"/>
                          <a:pt x="5587" y="61447"/>
                          <a:pt x="0" y="91012"/>
                        </a:cubicBezTo>
                        <a:cubicBezTo>
                          <a:pt x="273" y="89105"/>
                          <a:pt x="818" y="86925"/>
                          <a:pt x="1637" y="83791"/>
                        </a:cubicBezTo>
                        <a:close/>
                      </a:path>
                    </a:pathLst>
                  </a:custGeom>
                  <a:solidFill>
                    <a:srgbClr val="FFFFFF"/>
                  </a:solidFill>
                  <a:ln w="0" cap="flat">
                    <a:noFill/>
                    <a:prstDash val="solid"/>
                    <a:miter/>
                  </a:ln>
                </p:spPr>
                <p:txBody>
                  <a:bodyPr rtlCol="0" anchor="ctr"/>
                  <a:lstStyle/>
                  <a:p>
                    <a:endParaRPr lang="en-US"/>
                  </a:p>
                </p:txBody>
              </p:sp>
              <p:sp>
                <p:nvSpPr>
                  <p:cNvPr id="1543" name="Freeform: Shape 1542">
                    <a:extLst>
                      <a:ext uri="{FF2B5EF4-FFF2-40B4-BE49-F238E27FC236}">
                        <a16:creationId xmlns:a16="http://schemas.microsoft.com/office/drawing/2014/main" id="{861FC700-A9F2-4BE1-4820-D2A7B3905828}"/>
                      </a:ext>
                    </a:extLst>
                  </p:cNvPr>
                  <p:cNvSpPr/>
                  <p:nvPr/>
                </p:nvSpPr>
                <p:spPr>
                  <a:xfrm>
                    <a:off x="19235382" y="10351545"/>
                    <a:ext cx="14170" cy="81431"/>
                  </a:xfrm>
                  <a:custGeom>
                    <a:avLst/>
                    <a:gdLst>
                      <a:gd name="connsiteX0" fmla="*/ 5587 w 14170"/>
                      <a:gd name="connsiteY0" fmla="*/ 28339 h 81431"/>
                      <a:gd name="connsiteX1" fmla="*/ 6130 w 14170"/>
                      <a:gd name="connsiteY1" fmla="*/ 41282 h 81431"/>
                      <a:gd name="connsiteX2" fmla="*/ 2588 w 14170"/>
                      <a:gd name="connsiteY2" fmla="*/ 62264 h 81431"/>
                      <a:gd name="connsiteX3" fmla="*/ 4359 w 14170"/>
                      <a:gd name="connsiteY3" fmla="*/ 67714 h 81431"/>
                      <a:gd name="connsiteX4" fmla="*/ 5177 w 14170"/>
                      <a:gd name="connsiteY4" fmla="*/ 58449 h 81431"/>
                      <a:gd name="connsiteX5" fmla="*/ 5587 w 14170"/>
                      <a:gd name="connsiteY5" fmla="*/ 80521 h 81431"/>
                      <a:gd name="connsiteX6" fmla="*/ 7358 w 14170"/>
                      <a:gd name="connsiteY6" fmla="*/ 50956 h 81431"/>
                      <a:gd name="connsiteX7" fmla="*/ 13897 w 14170"/>
                      <a:gd name="connsiteY7" fmla="*/ 17848 h 81431"/>
                      <a:gd name="connsiteX8" fmla="*/ 14170 w 14170"/>
                      <a:gd name="connsiteY8" fmla="*/ 6676 h 81431"/>
                      <a:gd name="connsiteX9" fmla="*/ 13488 w 14170"/>
                      <a:gd name="connsiteY9" fmla="*/ 10490 h 81431"/>
                      <a:gd name="connsiteX10" fmla="*/ 10491 w 14170"/>
                      <a:gd name="connsiteY10" fmla="*/ 10490 h 81431"/>
                      <a:gd name="connsiteX11" fmla="*/ 8311 w 14170"/>
                      <a:gd name="connsiteY11" fmla="*/ 25205 h 81431"/>
                      <a:gd name="connsiteX12" fmla="*/ 9537 w 14170"/>
                      <a:gd name="connsiteY12" fmla="*/ 0 h 81431"/>
                      <a:gd name="connsiteX13" fmla="*/ 0 w 14170"/>
                      <a:gd name="connsiteY13" fmla="*/ 41555 h 81431"/>
                      <a:gd name="connsiteX14" fmla="*/ 5314 w 14170"/>
                      <a:gd name="connsiteY14" fmla="*/ 28203 h 81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170" h="81431">
                        <a:moveTo>
                          <a:pt x="5587" y="28339"/>
                        </a:moveTo>
                        <a:lnTo>
                          <a:pt x="6130" y="41282"/>
                        </a:lnTo>
                        <a:lnTo>
                          <a:pt x="2588" y="62264"/>
                        </a:lnTo>
                        <a:cubicBezTo>
                          <a:pt x="3406" y="62673"/>
                          <a:pt x="2453" y="78069"/>
                          <a:pt x="4359" y="67714"/>
                        </a:cubicBezTo>
                        <a:cubicBezTo>
                          <a:pt x="4359" y="65671"/>
                          <a:pt x="4632" y="61583"/>
                          <a:pt x="5177" y="58449"/>
                        </a:cubicBezTo>
                        <a:cubicBezTo>
                          <a:pt x="6676" y="61038"/>
                          <a:pt x="2997" y="86516"/>
                          <a:pt x="5587" y="80521"/>
                        </a:cubicBezTo>
                        <a:cubicBezTo>
                          <a:pt x="6812" y="63899"/>
                          <a:pt x="7629" y="61311"/>
                          <a:pt x="7358" y="50956"/>
                        </a:cubicBezTo>
                        <a:cubicBezTo>
                          <a:pt x="9673" y="35833"/>
                          <a:pt x="11990" y="24797"/>
                          <a:pt x="13897" y="17848"/>
                        </a:cubicBezTo>
                        <a:cubicBezTo>
                          <a:pt x="14441" y="13352"/>
                          <a:pt x="13352" y="12398"/>
                          <a:pt x="14170" y="6676"/>
                        </a:cubicBezTo>
                        <a:cubicBezTo>
                          <a:pt x="13897" y="7902"/>
                          <a:pt x="13761" y="9128"/>
                          <a:pt x="13488" y="10490"/>
                        </a:cubicBezTo>
                        <a:lnTo>
                          <a:pt x="10491" y="10490"/>
                        </a:lnTo>
                        <a:cubicBezTo>
                          <a:pt x="10218" y="15396"/>
                          <a:pt x="9129" y="19891"/>
                          <a:pt x="8311" y="25205"/>
                        </a:cubicBezTo>
                        <a:cubicBezTo>
                          <a:pt x="8584" y="16894"/>
                          <a:pt x="8993" y="8447"/>
                          <a:pt x="9537" y="0"/>
                        </a:cubicBezTo>
                        <a:cubicBezTo>
                          <a:pt x="5177" y="7357"/>
                          <a:pt x="2453" y="32017"/>
                          <a:pt x="0" y="41555"/>
                        </a:cubicBezTo>
                        <a:cubicBezTo>
                          <a:pt x="4223" y="29838"/>
                          <a:pt x="-273" y="51229"/>
                          <a:pt x="5314" y="28203"/>
                        </a:cubicBezTo>
                        <a:close/>
                      </a:path>
                    </a:pathLst>
                  </a:custGeom>
                  <a:solidFill>
                    <a:srgbClr val="FFFFFF"/>
                  </a:solidFill>
                  <a:ln w="0" cap="flat">
                    <a:noFill/>
                    <a:prstDash val="solid"/>
                    <a:miter/>
                  </a:ln>
                </p:spPr>
                <p:txBody>
                  <a:bodyPr rtlCol="0" anchor="ctr"/>
                  <a:lstStyle/>
                  <a:p>
                    <a:endParaRPr lang="en-US"/>
                  </a:p>
                </p:txBody>
              </p:sp>
              <p:sp>
                <p:nvSpPr>
                  <p:cNvPr id="1544" name="Freeform: Shape 1543">
                    <a:extLst>
                      <a:ext uri="{FF2B5EF4-FFF2-40B4-BE49-F238E27FC236}">
                        <a16:creationId xmlns:a16="http://schemas.microsoft.com/office/drawing/2014/main" id="{D150D28B-EC87-3B53-29A7-45FB354E1F07}"/>
                      </a:ext>
                    </a:extLst>
                  </p:cNvPr>
                  <p:cNvSpPr/>
                  <p:nvPr/>
                </p:nvSpPr>
                <p:spPr>
                  <a:xfrm>
                    <a:off x="19249823" y="10357812"/>
                    <a:ext cx="13624" cy="545"/>
                  </a:xfrm>
                  <a:custGeom>
                    <a:avLst/>
                    <a:gdLst>
                      <a:gd name="connsiteX0" fmla="*/ 0 w 13624"/>
                      <a:gd name="connsiteY0" fmla="*/ 546 h 545"/>
                      <a:gd name="connsiteX1" fmla="*/ 0 w 13624"/>
                      <a:gd name="connsiteY1" fmla="*/ 0 h 545"/>
                      <a:gd name="connsiteX2" fmla="*/ 0 w 13624"/>
                      <a:gd name="connsiteY2" fmla="*/ 546 h 545"/>
                    </a:gdLst>
                    <a:ahLst/>
                    <a:cxnLst>
                      <a:cxn ang="0">
                        <a:pos x="connsiteX0" y="connsiteY0"/>
                      </a:cxn>
                      <a:cxn ang="0">
                        <a:pos x="connsiteX1" y="connsiteY1"/>
                      </a:cxn>
                      <a:cxn ang="0">
                        <a:pos x="connsiteX2" y="connsiteY2"/>
                      </a:cxn>
                    </a:cxnLst>
                    <a:rect l="l" t="t" r="r" b="b"/>
                    <a:pathLst>
                      <a:path w="13624" h="545">
                        <a:moveTo>
                          <a:pt x="0" y="546"/>
                        </a:moveTo>
                        <a:cubicBezTo>
                          <a:pt x="0" y="546"/>
                          <a:pt x="0" y="136"/>
                          <a:pt x="0" y="0"/>
                        </a:cubicBezTo>
                        <a:cubicBezTo>
                          <a:pt x="0" y="136"/>
                          <a:pt x="0" y="409"/>
                          <a:pt x="0" y="546"/>
                        </a:cubicBezTo>
                        <a:close/>
                      </a:path>
                    </a:pathLst>
                  </a:custGeom>
                  <a:solidFill>
                    <a:srgbClr val="FFFFFF"/>
                  </a:solidFill>
                  <a:ln w="0" cap="flat">
                    <a:noFill/>
                    <a:prstDash val="solid"/>
                    <a:miter/>
                  </a:ln>
                </p:spPr>
                <p:txBody>
                  <a:bodyPr rtlCol="0" anchor="ctr"/>
                  <a:lstStyle/>
                  <a:p>
                    <a:endParaRPr lang="en-US"/>
                  </a:p>
                </p:txBody>
              </p:sp>
              <p:sp>
                <p:nvSpPr>
                  <p:cNvPr id="1545" name="Freeform: Shape 1544">
                    <a:extLst>
                      <a:ext uri="{FF2B5EF4-FFF2-40B4-BE49-F238E27FC236}">
                        <a16:creationId xmlns:a16="http://schemas.microsoft.com/office/drawing/2014/main" id="{6AE8DB6D-40F8-C0F9-2D06-02548F05C236}"/>
                      </a:ext>
                    </a:extLst>
                  </p:cNvPr>
                  <p:cNvSpPr/>
                  <p:nvPr/>
                </p:nvSpPr>
                <p:spPr>
                  <a:xfrm>
                    <a:off x="20004217" y="11202114"/>
                    <a:ext cx="78612" cy="8596"/>
                  </a:xfrm>
                  <a:custGeom>
                    <a:avLst/>
                    <a:gdLst>
                      <a:gd name="connsiteX0" fmla="*/ 27384 w 78612"/>
                      <a:gd name="connsiteY0" fmla="*/ 2329 h 8596"/>
                      <a:gd name="connsiteX1" fmla="*/ 19755 w 78612"/>
                      <a:gd name="connsiteY1" fmla="*/ 2465 h 8596"/>
                      <a:gd name="connsiteX2" fmla="*/ 78612 w 78612"/>
                      <a:gd name="connsiteY2" fmla="*/ 8597 h 8596"/>
                      <a:gd name="connsiteX3" fmla="*/ 71256 w 78612"/>
                      <a:gd name="connsiteY3" fmla="*/ 5872 h 8596"/>
                      <a:gd name="connsiteX4" fmla="*/ 48503 w 78612"/>
                      <a:gd name="connsiteY4" fmla="*/ 4645 h 8596"/>
                      <a:gd name="connsiteX5" fmla="*/ 52862 w 78612"/>
                      <a:gd name="connsiteY5" fmla="*/ 3964 h 8596"/>
                      <a:gd name="connsiteX6" fmla="*/ 39237 w 78612"/>
                      <a:gd name="connsiteY6" fmla="*/ 13 h 8596"/>
                      <a:gd name="connsiteX7" fmla="*/ 38148 w 78612"/>
                      <a:gd name="connsiteY7" fmla="*/ 13 h 8596"/>
                      <a:gd name="connsiteX8" fmla="*/ 0 w 78612"/>
                      <a:gd name="connsiteY8" fmla="*/ 558 h 8596"/>
                      <a:gd name="connsiteX9" fmla="*/ 27384 w 78612"/>
                      <a:gd name="connsiteY9" fmla="*/ 2329 h 8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612" h="8596">
                        <a:moveTo>
                          <a:pt x="27384" y="2329"/>
                        </a:moveTo>
                        <a:cubicBezTo>
                          <a:pt x="22206" y="1784"/>
                          <a:pt x="20572" y="2329"/>
                          <a:pt x="19755" y="2465"/>
                        </a:cubicBezTo>
                        <a:cubicBezTo>
                          <a:pt x="39374" y="4918"/>
                          <a:pt x="58994" y="7370"/>
                          <a:pt x="78612" y="8597"/>
                        </a:cubicBezTo>
                        <a:cubicBezTo>
                          <a:pt x="76841" y="7643"/>
                          <a:pt x="59947" y="5327"/>
                          <a:pt x="71256" y="5872"/>
                        </a:cubicBezTo>
                        <a:cubicBezTo>
                          <a:pt x="66215" y="4509"/>
                          <a:pt x="50819" y="4100"/>
                          <a:pt x="48503" y="4645"/>
                        </a:cubicBezTo>
                        <a:lnTo>
                          <a:pt x="52862" y="3964"/>
                        </a:lnTo>
                        <a:cubicBezTo>
                          <a:pt x="39102" y="3828"/>
                          <a:pt x="30246" y="-260"/>
                          <a:pt x="39237" y="13"/>
                        </a:cubicBezTo>
                        <a:lnTo>
                          <a:pt x="38148" y="13"/>
                        </a:lnTo>
                        <a:cubicBezTo>
                          <a:pt x="25478" y="13"/>
                          <a:pt x="12670" y="967"/>
                          <a:pt x="0" y="558"/>
                        </a:cubicBezTo>
                        <a:cubicBezTo>
                          <a:pt x="13625" y="3146"/>
                          <a:pt x="10899" y="285"/>
                          <a:pt x="27384" y="2329"/>
                        </a:cubicBezTo>
                        <a:close/>
                      </a:path>
                    </a:pathLst>
                  </a:custGeom>
                  <a:solidFill>
                    <a:srgbClr val="FFFFFF"/>
                  </a:solidFill>
                  <a:ln w="0" cap="flat">
                    <a:noFill/>
                    <a:prstDash val="solid"/>
                    <a:miter/>
                  </a:ln>
                </p:spPr>
                <p:txBody>
                  <a:bodyPr rtlCol="0" anchor="ctr"/>
                  <a:lstStyle/>
                  <a:p>
                    <a:endParaRPr lang="en-US"/>
                  </a:p>
                </p:txBody>
              </p:sp>
              <p:sp>
                <p:nvSpPr>
                  <p:cNvPr id="1546" name="Freeform: Shape 1545">
                    <a:extLst>
                      <a:ext uri="{FF2B5EF4-FFF2-40B4-BE49-F238E27FC236}">
                        <a16:creationId xmlns:a16="http://schemas.microsoft.com/office/drawing/2014/main" id="{1F88D3E1-5B31-49DC-886A-41157A2E67E4}"/>
                      </a:ext>
                    </a:extLst>
                  </p:cNvPr>
                  <p:cNvSpPr/>
                  <p:nvPr/>
                </p:nvSpPr>
                <p:spPr>
                  <a:xfrm>
                    <a:off x="19290833" y="10363943"/>
                    <a:ext cx="2180" cy="7747"/>
                  </a:xfrm>
                  <a:custGeom>
                    <a:avLst/>
                    <a:gdLst>
                      <a:gd name="connsiteX0" fmla="*/ 0 w 2180"/>
                      <a:gd name="connsiteY0" fmla="*/ 0 h 7747"/>
                      <a:gd name="connsiteX1" fmla="*/ 2180 w 2180"/>
                      <a:gd name="connsiteY1" fmla="*/ 7493 h 7747"/>
                      <a:gd name="connsiteX2" fmla="*/ 0 w 2180"/>
                      <a:gd name="connsiteY2" fmla="*/ 0 h 7747"/>
                    </a:gdLst>
                    <a:ahLst/>
                    <a:cxnLst>
                      <a:cxn ang="0">
                        <a:pos x="connsiteX0" y="connsiteY0"/>
                      </a:cxn>
                      <a:cxn ang="0">
                        <a:pos x="connsiteX1" y="connsiteY1"/>
                      </a:cxn>
                      <a:cxn ang="0">
                        <a:pos x="connsiteX2" y="connsiteY2"/>
                      </a:cxn>
                    </a:cxnLst>
                    <a:rect l="l" t="t" r="r" b="b"/>
                    <a:pathLst>
                      <a:path w="2180" h="7747">
                        <a:moveTo>
                          <a:pt x="0" y="0"/>
                        </a:moveTo>
                        <a:cubicBezTo>
                          <a:pt x="1635" y="7493"/>
                          <a:pt x="2044" y="8311"/>
                          <a:pt x="2180" y="7493"/>
                        </a:cubicBezTo>
                        <a:cubicBezTo>
                          <a:pt x="1500" y="4905"/>
                          <a:pt x="818" y="2316"/>
                          <a:pt x="0" y="0"/>
                        </a:cubicBezTo>
                        <a:close/>
                      </a:path>
                    </a:pathLst>
                  </a:custGeom>
                  <a:solidFill>
                    <a:srgbClr val="FFFFFF"/>
                  </a:solidFill>
                  <a:ln w="0" cap="flat">
                    <a:noFill/>
                    <a:prstDash val="solid"/>
                    <a:miter/>
                  </a:ln>
                </p:spPr>
                <p:txBody>
                  <a:bodyPr rtlCol="0" anchor="ctr"/>
                  <a:lstStyle/>
                  <a:p>
                    <a:endParaRPr lang="en-US"/>
                  </a:p>
                </p:txBody>
              </p:sp>
              <p:sp>
                <p:nvSpPr>
                  <p:cNvPr id="1547" name="Freeform: Shape 1546">
                    <a:extLst>
                      <a:ext uri="{FF2B5EF4-FFF2-40B4-BE49-F238E27FC236}">
                        <a16:creationId xmlns:a16="http://schemas.microsoft.com/office/drawing/2014/main" id="{A10CB6A8-1811-597C-72D2-7DF11B6DA69A}"/>
                      </a:ext>
                    </a:extLst>
                  </p:cNvPr>
                  <p:cNvSpPr/>
                  <p:nvPr/>
                </p:nvSpPr>
                <p:spPr>
                  <a:xfrm>
                    <a:off x="19983235" y="11202536"/>
                    <a:ext cx="11989" cy="60"/>
                  </a:xfrm>
                  <a:custGeom>
                    <a:avLst/>
                    <a:gdLst>
                      <a:gd name="connsiteX0" fmla="*/ 11990 w 11989"/>
                      <a:gd name="connsiteY0" fmla="*/ 0 h 60"/>
                      <a:gd name="connsiteX1" fmla="*/ 0 w 11989"/>
                      <a:gd name="connsiteY1" fmla="*/ 0 h 60"/>
                      <a:gd name="connsiteX2" fmla="*/ 11990 w 11989"/>
                      <a:gd name="connsiteY2" fmla="*/ 0 h 60"/>
                    </a:gdLst>
                    <a:ahLst/>
                    <a:cxnLst>
                      <a:cxn ang="0">
                        <a:pos x="connsiteX0" y="connsiteY0"/>
                      </a:cxn>
                      <a:cxn ang="0">
                        <a:pos x="connsiteX1" y="connsiteY1"/>
                      </a:cxn>
                      <a:cxn ang="0">
                        <a:pos x="connsiteX2" y="connsiteY2"/>
                      </a:cxn>
                    </a:cxnLst>
                    <a:rect l="l" t="t" r="r" b="b"/>
                    <a:pathLst>
                      <a:path w="11989" h="60">
                        <a:moveTo>
                          <a:pt x="11990" y="0"/>
                        </a:moveTo>
                        <a:lnTo>
                          <a:pt x="0" y="0"/>
                        </a:lnTo>
                        <a:cubicBezTo>
                          <a:pt x="4768" y="0"/>
                          <a:pt x="8993" y="136"/>
                          <a:pt x="11990" y="0"/>
                        </a:cubicBezTo>
                        <a:close/>
                      </a:path>
                    </a:pathLst>
                  </a:custGeom>
                  <a:solidFill>
                    <a:srgbClr val="FFFFFF"/>
                  </a:solidFill>
                  <a:ln w="0" cap="flat">
                    <a:noFill/>
                    <a:prstDash val="solid"/>
                    <a:miter/>
                  </a:ln>
                </p:spPr>
                <p:txBody>
                  <a:bodyPr rtlCol="0" anchor="ctr"/>
                  <a:lstStyle/>
                  <a:p>
                    <a:endParaRPr lang="en-US"/>
                  </a:p>
                </p:txBody>
              </p:sp>
              <p:sp>
                <p:nvSpPr>
                  <p:cNvPr id="1548" name="Freeform: Shape 1547">
                    <a:extLst>
                      <a:ext uri="{FF2B5EF4-FFF2-40B4-BE49-F238E27FC236}">
                        <a16:creationId xmlns:a16="http://schemas.microsoft.com/office/drawing/2014/main" id="{07E9645D-AFDF-19DE-154C-51FE8858C190}"/>
                      </a:ext>
                    </a:extLst>
                  </p:cNvPr>
                  <p:cNvSpPr/>
                  <p:nvPr/>
                </p:nvSpPr>
                <p:spPr>
                  <a:xfrm>
                    <a:off x="20073839" y="11185097"/>
                    <a:ext cx="5373" cy="544"/>
                  </a:xfrm>
                  <a:custGeom>
                    <a:avLst/>
                    <a:gdLst>
                      <a:gd name="connsiteX0" fmla="*/ 5314 w 5373"/>
                      <a:gd name="connsiteY0" fmla="*/ 272 h 544"/>
                      <a:gd name="connsiteX1" fmla="*/ 5314 w 5373"/>
                      <a:gd name="connsiteY1" fmla="*/ 0 h 544"/>
                      <a:gd name="connsiteX2" fmla="*/ 0 w 5373"/>
                      <a:gd name="connsiteY2" fmla="*/ 545 h 544"/>
                      <a:gd name="connsiteX3" fmla="*/ 0 w 5373"/>
                      <a:gd name="connsiteY3" fmla="*/ 545 h 544"/>
                      <a:gd name="connsiteX4" fmla="*/ 5314 w 5373"/>
                      <a:gd name="connsiteY4" fmla="*/ 408 h 5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3" h="544">
                        <a:moveTo>
                          <a:pt x="5314" y="272"/>
                        </a:moveTo>
                        <a:cubicBezTo>
                          <a:pt x="5314" y="272"/>
                          <a:pt x="5449" y="136"/>
                          <a:pt x="5314" y="0"/>
                        </a:cubicBezTo>
                        <a:lnTo>
                          <a:pt x="0" y="545"/>
                        </a:lnTo>
                        <a:cubicBezTo>
                          <a:pt x="0" y="545"/>
                          <a:pt x="0" y="545"/>
                          <a:pt x="0" y="545"/>
                        </a:cubicBezTo>
                        <a:cubicBezTo>
                          <a:pt x="1908" y="545"/>
                          <a:pt x="3677" y="545"/>
                          <a:pt x="5314" y="408"/>
                        </a:cubicBezTo>
                        <a:close/>
                      </a:path>
                    </a:pathLst>
                  </a:custGeom>
                  <a:solidFill>
                    <a:srgbClr val="FFFFFF"/>
                  </a:solidFill>
                  <a:ln w="0" cap="flat">
                    <a:noFill/>
                    <a:prstDash val="solid"/>
                    <a:miter/>
                  </a:ln>
                </p:spPr>
                <p:txBody>
                  <a:bodyPr rtlCol="0" anchor="ctr"/>
                  <a:lstStyle/>
                  <a:p>
                    <a:endParaRPr lang="en-US"/>
                  </a:p>
                </p:txBody>
              </p:sp>
              <p:sp>
                <p:nvSpPr>
                  <p:cNvPr id="1549" name="Freeform: Shape 1548">
                    <a:extLst>
                      <a:ext uri="{FF2B5EF4-FFF2-40B4-BE49-F238E27FC236}">
                        <a16:creationId xmlns:a16="http://schemas.microsoft.com/office/drawing/2014/main" id="{7F17449A-7F9B-10F8-FABF-D316E88D262B}"/>
                      </a:ext>
                    </a:extLst>
                  </p:cNvPr>
                  <p:cNvSpPr/>
                  <p:nvPr/>
                </p:nvSpPr>
                <p:spPr>
                  <a:xfrm>
                    <a:off x="19732270" y="11124604"/>
                    <a:ext cx="3542" cy="1634"/>
                  </a:xfrm>
                  <a:custGeom>
                    <a:avLst/>
                    <a:gdLst>
                      <a:gd name="connsiteX0" fmla="*/ 3543 w 3542"/>
                      <a:gd name="connsiteY0" fmla="*/ 1635 h 1634"/>
                      <a:gd name="connsiteX1" fmla="*/ 0 w 3542"/>
                      <a:gd name="connsiteY1" fmla="*/ 0 h 1634"/>
                      <a:gd name="connsiteX2" fmla="*/ 3543 w 3542"/>
                      <a:gd name="connsiteY2" fmla="*/ 1635 h 1634"/>
                    </a:gdLst>
                    <a:ahLst/>
                    <a:cxnLst>
                      <a:cxn ang="0">
                        <a:pos x="connsiteX0" y="connsiteY0"/>
                      </a:cxn>
                      <a:cxn ang="0">
                        <a:pos x="connsiteX1" y="connsiteY1"/>
                      </a:cxn>
                      <a:cxn ang="0">
                        <a:pos x="connsiteX2" y="connsiteY2"/>
                      </a:cxn>
                    </a:cxnLst>
                    <a:rect l="l" t="t" r="r" b="b"/>
                    <a:pathLst>
                      <a:path w="3542" h="1634">
                        <a:moveTo>
                          <a:pt x="3543" y="1635"/>
                        </a:moveTo>
                        <a:cubicBezTo>
                          <a:pt x="2317" y="1090"/>
                          <a:pt x="1362" y="545"/>
                          <a:pt x="0" y="0"/>
                        </a:cubicBezTo>
                        <a:cubicBezTo>
                          <a:pt x="1226" y="545"/>
                          <a:pt x="2453" y="1226"/>
                          <a:pt x="3543" y="1635"/>
                        </a:cubicBezTo>
                        <a:close/>
                      </a:path>
                    </a:pathLst>
                  </a:custGeom>
                  <a:solidFill>
                    <a:srgbClr val="FFFFFF"/>
                  </a:solidFill>
                  <a:ln w="0" cap="flat">
                    <a:noFill/>
                    <a:prstDash val="solid"/>
                    <a:miter/>
                  </a:ln>
                </p:spPr>
                <p:txBody>
                  <a:bodyPr rtlCol="0" anchor="ctr"/>
                  <a:lstStyle/>
                  <a:p>
                    <a:endParaRPr lang="en-US"/>
                  </a:p>
                </p:txBody>
              </p:sp>
              <p:sp>
                <p:nvSpPr>
                  <p:cNvPr id="1550" name="Freeform: Shape 1549">
                    <a:extLst>
                      <a:ext uri="{FF2B5EF4-FFF2-40B4-BE49-F238E27FC236}">
                        <a16:creationId xmlns:a16="http://schemas.microsoft.com/office/drawing/2014/main" id="{29C46F9C-B07A-AEA6-567B-47E0262B5729}"/>
                      </a:ext>
                    </a:extLst>
                  </p:cNvPr>
                  <p:cNvSpPr/>
                  <p:nvPr/>
                </p:nvSpPr>
                <p:spPr>
                  <a:xfrm>
                    <a:off x="20175614" y="11179647"/>
                    <a:ext cx="84624" cy="50274"/>
                  </a:xfrm>
                  <a:custGeom>
                    <a:avLst/>
                    <a:gdLst>
                      <a:gd name="connsiteX0" fmla="*/ 72346 w 84624"/>
                      <a:gd name="connsiteY0" fmla="*/ 50275 h 50274"/>
                      <a:gd name="connsiteX1" fmla="*/ 72755 w 84624"/>
                      <a:gd name="connsiteY1" fmla="*/ 50002 h 50274"/>
                      <a:gd name="connsiteX2" fmla="*/ 83928 w 84624"/>
                      <a:gd name="connsiteY2" fmla="*/ 20710 h 50274"/>
                      <a:gd name="connsiteX3" fmla="*/ 82837 w 84624"/>
                      <a:gd name="connsiteY3" fmla="*/ 33925 h 50274"/>
                      <a:gd name="connsiteX4" fmla="*/ 57632 w 84624"/>
                      <a:gd name="connsiteY4" fmla="*/ 0 h 50274"/>
                      <a:gd name="connsiteX5" fmla="*/ 34742 w 84624"/>
                      <a:gd name="connsiteY5" fmla="*/ 1908 h 50274"/>
                      <a:gd name="connsiteX6" fmla="*/ 31201 w 84624"/>
                      <a:gd name="connsiteY6" fmla="*/ 409 h 50274"/>
                      <a:gd name="connsiteX7" fmla="*/ 22617 w 84624"/>
                      <a:gd name="connsiteY7" fmla="*/ 1363 h 50274"/>
                      <a:gd name="connsiteX8" fmla="*/ 27795 w 84624"/>
                      <a:gd name="connsiteY8" fmla="*/ 1363 h 50274"/>
                      <a:gd name="connsiteX9" fmla="*/ 0 w 84624"/>
                      <a:gd name="connsiteY9" fmla="*/ 6268 h 50274"/>
                      <a:gd name="connsiteX10" fmla="*/ 27522 w 84624"/>
                      <a:gd name="connsiteY10" fmla="*/ 5314 h 50274"/>
                      <a:gd name="connsiteX11" fmla="*/ 34198 w 84624"/>
                      <a:gd name="connsiteY11" fmla="*/ 4905 h 50274"/>
                      <a:gd name="connsiteX12" fmla="*/ 55588 w 84624"/>
                      <a:gd name="connsiteY12" fmla="*/ 1227 h 50274"/>
                      <a:gd name="connsiteX13" fmla="*/ 57768 w 84624"/>
                      <a:gd name="connsiteY13" fmla="*/ 546 h 50274"/>
                      <a:gd name="connsiteX14" fmla="*/ 82293 w 84624"/>
                      <a:gd name="connsiteY14" fmla="*/ 33653 h 50274"/>
                      <a:gd name="connsiteX15" fmla="*/ 83928 w 84624"/>
                      <a:gd name="connsiteY15" fmla="*/ 20573 h 50274"/>
                      <a:gd name="connsiteX16" fmla="*/ 72891 w 84624"/>
                      <a:gd name="connsiteY16" fmla="*/ 49730 h 50274"/>
                      <a:gd name="connsiteX17" fmla="*/ 72482 w 84624"/>
                      <a:gd name="connsiteY17" fmla="*/ 50138 h 50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4624" h="50274">
                        <a:moveTo>
                          <a:pt x="72346" y="50275"/>
                        </a:moveTo>
                        <a:lnTo>
                          <a:pt x="72755" y="50002"/>
                        </a:lnTo>
                        <a:lnTo>
                          <a:pt x="83928" y="20710"/>
                        </a:lnTo>
                        <a:cubicBezTo>
                          <a:pt x="85154" y="24660"/>
                          <a:pt x="84744" y="30111"/>
                          <a:pt x="82837" y="33925"/>
                        </a:cubicBezTo>
                        <a:lnTo>
                          <a:pt x="57632" y="0"/>
                        </a:lnTo>
                        <a:lnTo>
                          <a:pt x="34742" y="1908"/>
                        </a:lnTo>
                        <a:cubicBezTo>
                          <a:pt x="38148" y="1090"/>
                          <a:pt x="25751" y="1499"/>
                          <a:pt x="31201" y="409"/>
                        </a:cubicBezTo>
                        <a:cubicBezTo>
                          <a:pt x="29293" y="546"/>
                          <a:pt x="20028" y="954"/>
                          <a:pt x="22617" y="1363"/>
                        </a:cubicBezTo>
                        <a:lnTo>
                          <a:pt x="27795" y="1363"/>
                        </a:lnTo>
                        <a:cubicBezTo>
                          <a:pt x="14305" y="3679"/>
                          <a:pt x="22481" y="4905"/>
                          <a:pt x="0" y="6268"/>
                        </a:cubicBezTo>
                        <a:cubicBezTo>
                          <a:pt x="14034" y="8039"/>
                          <a:pt x="20164" y="6540"/>
                          <a:pt x="27522" y="5314"/>
                        </a:cubicBezTo>
                        <a:cubicBezTo>
                          <a:pt x="30110" y="5177"/>
                          <a:pt x="32154" y="5041"/>
                          <a:pt x="34198" y="4905"/>
                        </a:cubicBezTo>
                        <a:lnTo>
                          <a:pt x="55588" y="1227"/>
                        </a:lnTo>
                        <a:lnTo>
                          <a:pt x="57768" y="546"/>
                        </a:lnTo>
                        <a:lnTo>
                          <a:pt x="82293" y="33653"/>
                        </a:lnTo>
                        <a:cubicBezTo>
                          <a:pt x="84335" y="29974"/>
                          <a:pt x="84881" y="24660"/>
                          <a:pt x="83928" y="20573"/>
                        </a:cubicBezTo>
                        <a:lnTo>
                          <a:pt x="72891" y="49730"/>
                        </a:lnTo>
                        <a:lnTo>
                          <a:pt x="72482" y="50138"/>
                        </a:lnTo>
                        <a:close/>
                      </a:path>
                    </a:pathLst>
                  </a:custGeom>
                  <a:solidFill>
                    <a:srgbClr val="FFFFFF"/>
                  </a:solidFill>
                  <a:ln w="0" cap="flat">
                    <a:noFill/>
                    <a:prstDash val="solid"/>
                    <a:miter/>
                  </a:ln>
                </p:spPr>
                <p:txBody>
                  <a:bodyPr rtlCol="0" anchor="ctr"/>
                  <a:lstStyle/>
                  <a:p>
                    <a:endParaRPr lang="en-US"/>
                  </a:p>
                </p:txBody>
              </p:sp>
              <p:sp>
                <p:nvSpPr>
                  <p:cNvPr id="1551" name="Freeform: Shape 1550">
                    <a:extLst>
                      <a:ext uri="{FF2B5EF4-FFF2-40B4-BE49-F238E27FC236}">
                        <a16:creationId xmlns:a16="http://schemas.microsoft.com/office/drawing/2014/main" id="{CEF11B16-7574-071A-A81E-39AB0182D34E}"/>
                      </a:ext>
                    </a:extLst>
                  </p:cNvPr>
                  <p:cNvSpPr/>
                  <p:nvPr/>
                </p:nvSpPr>
                <p:spPr>
                  <a:xfrm>
                    <a:off x="19402419" y="10709327"/>
                    <a:ext cx="272" cy="13624"/>
                  </a:xfrm>
                  <a:custGeom>
                    <a:avLst/>
                    <a:gdLst>
                      <a:gd name="connsiteX0" fmla="*/ 0 w 272"/>
                      <a:gd name="connsiteY0" fmla="*/ 0 h 13624"/>
                      <a:gd name="connsiteX1" fmla="*/ 273 w 272"/>
                      <a:gd name="connsiteY1" fmla="*/ 0 h 13624"/>
                      <a:gd name="connsiteX2" fmla="*/ 0 w 272"/>
                      <a:gd name="connsiteY2" fmla="*/ 0 h 13624"/>
                    </a:gdLst>
                    <a:ahLst/>
                    <a:cxnLst>
                      <a:cxn ang="0">
                        <a:pos x="connsiteX0" y="connsiteY0"/>
                      </a:cxn>
                      <a:cxn ang="0">
                        <a:pos x="connsiteX1" y="connsiteY1"/>
                      </a:cxn>
                      <a:cxn ang="0">
                        <a:pos x="connsiteX2" y="connsiteY2"/>
                      </a:cxn>
                    </a:cxnLst>
                    <a:rect l="l" t="t" r="r" b="b"/>
                    <a:pathLst>
                      <a:path w="272" h="13624">
                        <a:moveTo>
                          <a:pt x="0" y="0"/>
                        </a:moveTo>
                        <a:lnTo>
                          <a:pt x="273" y="0"/>
                        </a:lnTo>
                        <a:cubicBezTo>
                          <a:pt x="273" y="0"/>
                          <a:pt x="0" y="0"/>
                          <a:pt x="0" y="0"/>
                        </a:cubicBezTo>
                        <a:close/>
                      </a:path>
                    </a:pathLst>
                  </a:custGeom>
                  <a:solidFill>
                    <a:srgbClr val="FFFFFF"/>
                  </a:solidFill>
                  <a:ln w="0" cap="flat">
                    <a:noFill/>
                    <a:prstDash val="solid"/>
                    <a:miter/>
                  </a:ln>
                </p:spPr>
                <p:txBody>
                  <a:bodyPr rtlCol="0" anchor="ctr"/>
                  <a:lstStyle/>
                  <a:p>
                    <a:endParaRPr lang="en-US"/>
                  </a:p>
                </p:txBody>
              </p:sp>
              <p:sp>
                <p:nvSpPr>
                  <p:cNvPr id="1552" name="Freeform: Shape 1551">
                    <a:extLst>
                      <a:ext uri="{FF2B5EF4-FFF2-40B4-BE49-F238E27FC236}">
                        <a16:creationId xmlns:a16="http://schemas.microsoft.com/office/drawing/2014/main" id="{8EFBC55B-E8DD-6223-6C89-29DFB50226B8}"/>
                      </a:ext>
                    </a:extLst>
                  </p:cNvPr>
                  <p:cNvSpPr/>
                  <p:nvPr/>
                </p:nvSpPr>
                <p:spPr>
                  <a:xfrm>
                    <a:off x="19402692" y="10709599"/>
                    <a:ext cx="2103" cy="3048"/>
                  </a:xfrm>
                  <a:custGeom>
                    <a:avLst/>
                    <a:gdLst>
                      <a:gd name="connsiteX0" fmla="*/ 1226 w 2103"/>
                      <a:gd name="connsiteY0" fmla="*/ 681 h 3048"/>
                      <a:gd name="connsiteX1" fmla="*/ 0 w 2103"/>
                      <a:gd name="connsiteY1" fmla="*/ 0 h 3048"/>
                      <a:gd name="connsiteX2" fmla="*/ 1226 w 2103"/>
                      <a:gd name="connsiteY2" fmla="*/ 681 h 3048"/>
                    </a:gdLst>
                    <a:ahLst/>
                    <a:cxnLst>
                      <a:cxn ang="0">
                        <a:pos x="connsiteX0" y="connsiteY0"/>
                      </a:cxn>
                      <a:cxn ang="0">
                        <a:pos x="connsiteX1" y="connsiteY1"/>
                      </a:cxn>
                      <a:cxn ang="0">
                        <a:pos x="connsiteX2" y="connsiteY2"/>
                      </a:cxn>
                    </a:cxnLst>
                    <a:rect l="l" t="t" r="r" b="b"/>
                    <a:pathLst>
                      <a:path w="2103" h="3048">
                        <a:moveTo>
                          <a:pt x="1226" y="681"/>
                        </a:moveTo>
                        <a:lnTo>
                          <a:pt x="0" y="0"/>
                        </a:lnTo>
                        <a:cubicBezTo>
                          <a:pt x="953" y="1090"/>
                          <a:pt x="3406" y="5858"/>
                          <a:pt x="1226" y="681"/>
                        </a:cubicBezTo>
                        <a:close/>
                      </a:path>
                    </a:pathLst>
                  </a:custGeom>
                  <a:solidFill>
                    <a:srgbClr val="FFFFFF"/>
                  </a:solidFill>
                  <a:ln w="0" cap="flat">
                    <a:noFill/>
                    <a:prstDash val="solid"/>
                    <a:miter/>
                  </a:ln>
                </p:spPr>
                <p:txBody>
                  <a:bodyPr rtlCol="0" anchor="ctr"/>
                  <a:lstStyle/>
                  <a:p>
                    <a:endParaRPr lang="en-US"/>
                  </a:p>
                </p:txBody>
              </p:sp>
              <p:sp>
                <p:nvSpPr>
                  <p:cNvPr id="1553" name="Freeform: Shape 1552">
                    <a:extLst>
                      <a:ext uri="{FF2B5EF4-FFF2-40B4-BE49-F238E27FC236}">
                        <a16:creationId xmlns:a16="http://schemas.microsoft.com/office/drawing/2014/main" id="{2083BFC1-DFE2-C5F6-8454-73659E124C7E}"/>
                      </a:ext>
                    </a:extLst>
                  </p:cNvPr>
                  <p:cNvSpPr/>
                  <p:nvPr/>
                </p:nvSpPr>
                <p:spPr>
                  <a:xfrm>
                    <a:off x="19995225" y="11201855"/>
                    <a:ext cx="8992" cy="817"/>
                  </a:xfrm>
                  <a:custGeom>
                    <a:avLst/>
                    <a:gdLst>
                      <a:gd name="connsiteX0" fmla="*/ 4496 w 8992"/>
                      <a:gd name="connsiteY0" fmla="*/ 0 h 817"/>
                      <a:gd name="connsiteX1" fmla="*/ 0 w 8992"/>
                      <a:gd name="connsiteY1" fmla="*/ 817 h 817"/>
                      <a:gd name="connsiteX2" fmla="*/ 8993 w 8992"/>
                      <a:gd name="connsiteY2" fmla="*/ 817 h 817"/>
                      <a:gd name="connsiteX3" fmla="*/ 4632 w 8992"/>
                      <a:gd name="connsiteY3" fmla="*/ 0 h 817"/>
                    </a:gdLst>
                    <a:ahLst/>
                    <a:cxnLst>
                      <a:cxn ang="0">
                        <a:pos x="connsiteX0" y="connsiteY0"/>
                      </a:cxn>
                      <a:cxn ang="0">
                        <a:pos x="connsiteX1" y="connsiteY1"/>
                      </a:cxn>
                      <a:cxn ang="0">
                        <a:pos x="connsiteX2" y="connsiteY2"/>
                      </a:cxn>
                      <a:cxn ang="0">
                        <a:pos x="connsiteX3" y="connsiteY3"/>
                      </a:cxn>
                    </a:cxnLst>
                    <a:rect l="l" t="t" r="r" b="b"/>
                    <a:pathLst>
                      <a:path w="8992" h="817">
                        <a:moveTo>
                          <a:pt x="4496" y="0"/>
                        </a:moveTo>
                        <a:cubicBezTo>
                          <a:pt x="4496" y="0"/>
                          <a:pt x="2451" y="681"/>
                          <a:pt x="0" y="817"/>
                        </a:cubicBezTo>
                        <a:lnTo>
                          <a:pt x="8993" y="817"/>
                        </a:lnTo>
                        <a:cubicBezTo>
                          <a:pt x="7765" y="681"/>
                          <a:pt x="6130" y="273"/>
                          <a:pt x="4632" y="0"/>
                        </a:cubicBezTo>
                        <a:close/>
                      </a:path>
                    </a:pathLst>
                  </a:custGeom>
                  <a:solidFill>
                    <a:srgbClr val="FFFFFF"/>
                  </a:solidFill>
                  <a:ln w="0" cap="flat">
                    <a:noFill/>
                    <a:prstDash val="solid"/>
                    <a:miter/>
                  </a:ln>
                </p:spPr>
                <p:txBody>
                  <a:bodyPr rtlCol="0" anchor="ctr"/>
                  <a:lstStyle/>
                  <a:p>
                    <a:endParaRPr lang="en-US"/>
                  </a:p>
                </p:txBody>
              </p:sp>
              <p:sp>
                <p:nvSpPr>
                  <p:cNvPr id="1554" name="Freeform: Shape 1553">
                    <a:extLst>
                      <a:ext uri="{FF2B5EF4-FFF2-40B4-BE49-F238E27FC236}">
                        <a16:creationId xmlns:a16="http://schemas.microsoft.com/office/drawing/2014/main" id="{D1C24E75-CD95-29D9-8310-C0B13A802677}"/>
                      </a:ext>
                    </a:extLst>
                  </p:cNvPr>
                  <p:cNvSpPr/>
                  <p:nvPr/>
                </p:nvSpPr>
                <p:spPr>
                  <a:xfrm>
                    <a:off x="20020157" y="11199539"/>
                    <a:ext cx="30246" cy="2452"/>
                  </a:xfrm>
                  <a:custGeom>
                    <a:avLst/>
                    <a:gdLst>
                      <a:gd name="connsiteX0" fmla="*/ 136 w 30246"/>
                      <a:gd name="connsiteY0" fmla="*/ 136 h 2452"/>
                      <a:gd name="connsiteX1" fmla="*/ 22072 w 30246"/>
                      <a:gd name="connsiteY1" fmla="*/ 2452 h 2452"/>
                      <a:gd name="connsiteX2" fmla="*/ 30246 w 30246"/>
                      <a:gd name="connsiteY2" fmla="*/ 2180 h 2452"/>
                      <a:gd name="connsiteX3" fmla="*/ 0 w 30246"/>
                      <a:gd name="connsiteY3" fmla="*/ 0 h 2452"/>
                    </a:gdLst>
                    <a:ahLst/>
                    <a:cxnLst>
                      <a:cxn ang="0">
                        <a:pos x="connsiteX0" y="connsiteY0"/>
                      </a:cxn>
                      <a:cxn ang="0">
                        <a:pos x="connsiteX1" y="connsiteY1"/>
                      </a:cxn>
                      <a:cxn ang="0">
                        <a:pos x="connsiteX2" y="connsiteY2"/>
                      </a:cxn>
                      <a:cxn ang="0">
                        <a:pos x="connsiteX3" y="connsiteY3"/>
                      </a:cxn>
                    </a:cxnLst>
                    <a:rect l="l" t="t" r="r" b="b"/>
                    <a:pathLst>
                      <a:path w="30246" h="2452">
                        <a:moveTo>
                          <a:pt x="136" y="136"/>
                        </a:moveTo>
                        <a:lnTo>
                          <a:pt x="22072" y="2452"/>
                        </a:lnTo>
                        <a:lnTo>
                          <a:pt x="30246" y="2180"/>
                        </a:lnTo>
                        <a:cubicBezTo>
                          <a:pt x="21799" y="1635"/>
                          <a:pt x="12126" y="954"/>
                          <a:pt x="0" y="0"/>
                        </a:cubicBezTo>
                        <a:close/>
                      </a:path>
                    </a:pathLst>
                  </a:custGeom>
                  <a:solidFill>
                    <a:srgbClr val="FFFFFF"/>
                  </a:solidFill>
                  <a:ln w="0" cap="flat">
                    <a:noFill/>
                    <a:prstDash val="solid"/>
                    <a:miter/>
                  </a:ln>
                </p:spPr>
                <p:txBody>
                  <a:bodyPr rtlCol="0" anchor="ctr"/>
                  <a:lstStyle/>
                  <a:p>
                    <a:endParaRPr lang="en-US"/>
                  </a:p>
                </p:txBody>
              </p:sp>
              <p:sp>
                <p:nvSpPr>
                  <p:cNvPr id="1555" name="Freeform: Shape 1554">
                    <a:extLst>
                      <a:ext uri="{FF2B5EF4-FFF2-40B4-BE49-F238E27FC236}">
                        <a16:creationId xmlns:a16="http://schemas.microsoft.com/office/drawing/2014/main" id="{BD4A6E62-5023-6837-8C24-A21D7C469211}"/>
                      </a:ext>
                    </a:extLst>
                  </p:cNvPr>
                  <p:cNvSpPr/>
                  <p:nvPr/>
                </p:nvSpPr>
                <p:spPr>
                  <a:xfrm>
                    <a:off x="19647649" y="11079643"/>
                    <a:ext cx="335586" cy="122358"/>
                  </a:xfrm>
                  <a:custGeom>
                    <a:avLst/>
                    <a:gdLst>
                      <a:gd name="connsiteX0" fmla="*/ 119501 w 335586"/>
                      <a:gd name="connsiteY0" fmla="*/ 63627 h 122358"/>
                      <a:gd name="connsiteX1" fmla="*/ 111870 w 335586"/>
                      <a:gd name="connsiteY1" fmla="*/ 56270 h 122358"/>
                      <a:gd name="connsiteX2" fmla="*/ 88164 w 335586"/>
                      <a:gd name="connsiteY2" fmla="*/ 46459 h 122358"/>
                      <a:gd name="connsiteX3" fmla="*/ 115549 w 335586"/>
                      <a:gd name="connsiteY3" fmla="*/ 64308 h 122358"/>
                      <a:gd name="connsiteX4" fmla="*/ 79035 w 335586"/>
                      <a:gd name="connsiteY4" fmla="*/ 48094 h 122358"/>
                      <a:gd name="connsiteX5" fmla="*/ 94976 w 335586"/>
                      <a:gd name="connsiteY5" fmla="*/ 51773 h 122358"/>
                      <a:gd name="connsiteX6" fmla="*/ 77265 w 335586"/>
                      <a:gd name="connsiteY6" fmla="*/ 45097 h 122358"/>
                      <a:gd name="connsiteX7" fmla="*/ 46337 w 335586"/>
                      <a:gd name="connsiteY7" fmla="*/ 28203 h 122358"/>
                      <a:gd name="connsiteX8" fmla="*/ 23311 w 335586"/>
                      <a:gd name="connsiteY8" fmla="*/ 12262 h 122358"/>
                      <a:gd name="connsiteX9" fmla="*/ 286 w 335586"/>
                      <a:gd name="connsiteY9" fmla="*/ 0 h 122358"/>
                      <a:gd name="connsiteX10" fmla="*/ 24945 w 335586"/>
                      <a:gd name="connsiteY10" fmla="*/ 20709 h 122358"/>
                      <a:gd name="connsiteX11" fmla="*/ 22901 w 335586"/>
                      <a:gd name="connsiteY11" fmla="*/ 18120 h 122358"/>
                      <a:gd name="connsiteX12" fmla="*/ 35164 w 335586"/>
                      <a:gd name="connsiteY12" fmla="*/ 26704 h 122358"/>
                      <a:gd name="connsiteX13" fmla="*/ 44838 w 335586"/>
                      <a:gd name="connsiteY13" fmla="*/ 29292 h 122358"/>
                      <a:gd name="connsiteX14" fmla="*/ 57372 w 335586"/>
                      <a:gd name="connsiteY14" fmla="*/ 37331 h 122358"/>
                      <a:gd name="connsiteX15" fmla="*/ 49880 w 335586"/>
                      <a:gd name="connsiteY15" fmla="*/ 33516 h 122358"/>
                      <a:gd name="connsiteX16" fmla="*/ 80535 w 335586"/>
                      <a:gd name="connsiteY16" fmla="*/ 50275 h 122358"/>
                      <a:gd name="connsiteX17" fmla="*/ 76174 w 335586"/>
                      <a:gd name="connsiteY17" fmla="*/ 49321 h 122358"/>
                      <a:gd name="connsiteX18" fmla="*/ 116368 w 335586"/>
                      <a:gd name="connsiteY18" fmla="*/ 66352 h 122358"/>
                      <a:gd name="connsiteX19" fmla="*/ 105467 w 335586"/>
                      <a:gd name="connsiteY19" fmla="*/ 63899 h 122358"/>
                      <a:gd name="connsiteX20" fmla="*/ 172364 w 335586"/>
                      <a:gd name="connsiteY20" fmla="*/ 91693 h 122358"/>
                      <a:gd name="connsiteX21" fmla="*/ 168549 w 335586"/>
                      <a:gd name="connsiteY21" fmla="*/ 88968 h 122358"/>
                      <a:gd name="connsiteX22" fmla="*/ 184490 w 335586"/>
                      <a:gd name="connsiteY22" fmla="*/ 97415 h 122358"/>
                      <a:gd name="connsiteX23" fmla="*/ 215962 w 335586"/>
                      <a:gd name="connsiteY23" fmla="*/ 107497 h 122358"/>
                      <a:gd name="connsiteX24" fmla="*/ 251386 w 335586"/>
                      <a:gd name="connsiteY24" fmla="*/ 116898 h 122358"/>
                      <a:gd name="connsiteX25" fmla="*/ 293622 w 335586"/>
                      <a:gd name="connsiteY25" fmla="*/ 120577 h 122358"/>
                      <a:gd name="connsiteX26" fmla="*/ 335587 w 335586"/>
                      <a:gd name="connsiteY26" fmla="*/ 122348 h 122358"/>
                      <a:gd name="connsiteX27" fmla="*/ 325777 w 335586"/>
                      <a:gd name="connsiteY27" fmla="*/ 121395 h 122358"/>
                      <a:gd name="connsiteX28" fmla="*/ 328092 w 335586"/>
                      <a:gd name="connsiteY28" fmla="*/ 117716 h 122358"/>
                      <a:gd name="connsiteX29" fmla="*/ 300570 w 335586"/>
                      <a:gd name="connsiteY29" fmla="*/ 115263 h 122358"/>
                      <a:gd name="connsiteX30" fmla="*/ 292532 w 335586"/>
                      <a:gd name="connsiteY30" fmla="*/ 109678 h 122358"/>
                      <a:gd name="connsiteX31" fmla="*/ 172772 w 335586"/>
                      <a:gd name="connsiteY31" fmla="*/ 86379 h 122358"/>
                      <a:gd name="connsiteX32" fmla="*/ 153699 w 335586"/>
                      <a:gd name="connsiteY32" fmla="*/ 77932 h 122358"/>
                      <a:gd name="connsiteX33" fmla="*/ 124269 w 335586"/>
                      <a:gd name="connsiteY33" fmla="*/ 64717 h 122358"/>
                      <a:gd name="connsiteX34" fmla="*/ 154379 w 335586"/>
                      <a:gd name="connsiteY34" fmla="*/ 75071 h 122358"/>
                      <a:gd name="connsiteX35" fmla="*/ 124815 w 335586"/>
                      <a:gd name="connsiteY35" fmla="*/ 61855 h 122358"/>
                      <a:gd name="connsiteX36" fmla="*/ 119501 w 335586"/>
                      <a:gd name="connsiteY36" fmla="*/ 63354 h 122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35586" h="122358">
                        <a:moveTo>
                          <a:pt x="119501" y="63627"/>
                        </a:moveTo>
                        <a:cubicBezTo>
                          <a:pt x="77265" y="43598"/>
                          <a:pt x="130945" y="66352"/>
                          <a:pt x="111870" y="56270"/>
                        </a:cubicBezTo>
                        <a:cubicBezTo>
                          <a:pt x="100153" y="50683"/>
                          <a:pt x="95522" y="49729"/>
                          <a:pt x="88164" y="46459"/>
                        </a:cubicBezTo>
                        <a:cubicBezTo>
                          <a:pt x="121816" y="62264"/>
                          <a:pt x="81624" y="48231"/>
                          <a:pt x="115549" y="64308"/>
                        </a:cubicBezTo>
                        <a:cubicBezTo>
                          <a:pt x="109555" y="64444"/>
                          <a:pt x="90208" y="54362"/>
                          <a:pt x="79035" y="48094"/>
                        </a:cubicBezTo>
                        <a:cubicBezTo>
                          <a:pt x="67318" y="39511"/>
                          <a:pt x="91024" y="52318"/>
                          <a:pt x="94976" y="51773"/>
                        </a:cubicBezTo>
                        <a:cubicBezTo>
                          <a:pt x="81351" y="45234"/>
                          <a:pt x="83532" y="46869"/>
                          <a:pt x="77265" y="45097"/>
                        </a:cubicBezTo>
                        <a:cubicBezTo>
                          <a:pt x="66910" y="39374"/>
                          <a:pt x="56146" y="33516"/>
                          <a:pt x="46337" y="28203"/>
                        </a:cubicBezTo>
                        <a:cubicBezTo>
                          <a:pt x="36526" y="23026"/>
                          <a:pt x="28215" y="17712"/>
                          <a:pt x="23311" y="12262"/>
                        </a:cubicBezTo>
                        <a:cubicBezTo>
                          <a:pt x="8869" y="2997"/>
                          <a:pt x="9142" y="4632"/>
                          <a:pt x="286" y="0"/>
                        </a:cubicBezTo>
                        <a:cubicBezTo>
                          <a:pt x="-2848" y="954"/>
                          <a:pt x="20723" y="15531"/>
                          <a:pt x="24945" y="20709"/>
                        </a:cubicBezTo>
                        <a:cubicBezTo>
                          <a:pt x="23992" y="19755"/>
                          <a:pt x="22085" y="17985"/>
                          <a:pt x="22901" y="18120"/>
                        </a:cubicBezTo>
                        <a:cubicBezTo>
                          <a:pt x="26989" y="20982"/>
                          <a:pt x="30805" y="24115"/>
                          <a:pt x="35164" y="26704"/>
                        </a:cubicBezTo>
                        <a:cubicBezTo>
                          <a:pt x="23447" y="18666"/>
                          <a:pt x="38161" y="25614"/>
                          <a:pt x="44838" y="29292"/>
                        </a:cubicBezTo>
                        <a:cubicBezTo>
                          <a:pt x="49607" y="32017"/>
                          <a:pt x="59007" y="37468"/>
                          <a:pt x="57372" y="37331"/>
                        </a:cubicBezTo>
                        <a:lnTo>
                          <a:pt x="49880" y="33516"/>
                        </a:lnTo>
                        <a:cubicBezTo>
                          <a:pt x="58734" y="39511"/>
                          <a:pt x="70997" y="44280"/>
                          <a:pt x="80535" y="50275"/>
                        </a:cubicBezTo>
                        <a:cubicBezTo>
                          <a:pt x="80806" y="51092"/>
                          <a:pt x="76856" y="49321"/>
                          <a:pt x="76174" y="49321"/>
                        </a:cubicBezTo>
                        <a:cubicBezTo>
                          <a:pt x="88300" y="53408"/>
                          <a:pt x="98928" y="59539"/>
                          <a:pt x="116368" y="66352"/>
                        </a:cubicBezTo>
                        <a:cubicBezTo>
                          <a:pt x="112689" y="65671"/>
                          <a:pt x="109010" y="64989"/>
                          <a:pt x="105467" y="63899"/>
                        </a:cubicBezTo>
                        <a:cubicBezTo>
                          <a:pt x="120181" y="67714"/>
                          <a:pt x="150564" y="82701"/>
                          <a:pt x="172364" y="91693"/>
                        </a:cubicBezTo>
                        <a:cubicBezTo>
                          <a:pt x="170048" y="90331"/>
                          <a:pt x="165825" y="88423"/>
                          <a:pt x="168549" y="88968"/>
                        </a:cubicBezTo>
                        <a:cubicBezTo>
                          <a:pt x="181628" y="93192"/>
                          <a:pt x="190894" y="98505"/>
                          <a:pt x="184490" y="97415"/>
                        </a:cubicBezTo>
                        <a:cubicBezTo>
                          <a:pt x="191030" y="99050"/>
                          <a:pt x="203292" y="103002"/>
                          <a:pt x="215962" y="107497"/>
                        </a:cubicBezTo>
                        <a:cubicBezTo>
                          <a:pt x="228634" y="112130"/>
                          <a:pt x="242122" y="116081"/>
                          <a:pt x="251386" y="116898"/>
                        </a:cubicBezTo>
                        <a:cubicBezTo>
                          <a:pt x="265556" y="118398"/>
                          <a:pt x="279453" y="120033"/>
                          <a:pt x="293622" y="120577"/>
                        </a:cubicBezTo>
                        <a:cubicBezTo>
                          <a:pt x="307655" y="121258"/>
                          <a:pt x="321553" y="122485"/>
                          <a:pt x="335587" y="122348"/>
                        </a:cubicBezTo>
                        <a:cubicBezTo>
                          <a:pt x="332453" y="122212"/>
                          <a:pt x="329183" y="121804"/>
                          <a:pt x="325777" y="121395"/>
                        </a:cubicBezTo>
                        <a:cubicBezTo>
                          <a:pt x="318692" y="117988"/>
                          <a:pt x="314741" y="117444"/>
                          <a:pt x="328092" y="117716"/>
                        </a:cubicBezTo>
                        <a:cubicBezTo>
                          <a:pt x="315150" y="116626"/>
                          <a:pt x="319782" y="119079"/>
                          <a:pt x="300570" y="115263"/>
                        </a:cubicBezTo>
                        <a:cubicBezTo>
                          <a:pt x="308337" y="115809"/>
                          <a:pt x="310652" y="113765"/>
                          <a:pt x="292532" y="109678"/>
                        </a:cubicBezTo>
                        <a:cubicBezTo>
                          <a:pt x="246890" y="101367"/>
                          <a:pt x="215280" y="98914"/>
                          <a:pt x="172772" y="86379"/>
                        </a:cubicBezTo>
                        <a:cubicBezTo>
                          <a:pt x="172364" y="85289"/>
                          <a:pt x="163917" y="81883"/>
                          <a:pt x="153699" y="77932"/>
                        </a:cubicBezTo>
                        <a:cubicBezTo>
                          <a:pt x="143751" y="73436"/>
                          <a:pt x="132034" y="68123"/>
                          <a:pt x="124269" y="64717"/>
                        </a:cubicBezTo>
                        <a:cubicBezTo>
                          <a:pt x="130945" y="65671"/>
                          <a:pt x="142526" y="70166"/>
                          <a:pt x="154379" y="75071"/>
                        </a:cubicBezTo>
                        <a:cubicBezTo>
                          <a:pt x="147023" y="71801"/>
                          <a:pt x="134215" y="66079"/>
                          <a:pt x="124815" y="61855"/>
                        </a:cubicBezTo>
                        <a:lnTo>
                          <a:pt x="119501" y="63354"/>
                        </a:lnTo>
                        <a:close/>
                      </a:path>
                    </a:pathLst>
                  </a:custGeom>
                  <a:solidFill>
                    <a:srgbClr val="FFFFFF"/>
                  </a:solidFill>
                  <a:ln w="0" cap="flat">
                    <a:noFill/>
                    <a:prstDash val="solid"/>
                    <a:miter/>
                  </a:ln>
                </p:spPr>
                <p:txBody>
                  <a:bodyPr rtlCol="0" anchor="ctr"/>
                  <a:lstStyle/>
                  <a:p>
                    <a:endParaRPr lang="en-US"/>
                  </a:p>
                </p:txBody>
              </p:sp>
              <p:sp>
                <p:nvSpPr>
                  <p:cNvPr id="1556" name="Freeform: Shape 1555">
                    <a:extLst>
                      <a:ext uri="{FF2B5EF4-FFF2-40B4-BE49-F238E27FC236}">
                        <a16:creationId xmlns:a16="http://schemas.microsoft.com/office/drawing/2014/main" id="{FBC4FB29-4804-D163-738A-4DD43A51B5E3}"/>
                      </a:ext>
                    </a:extLst>
                  </p:cNvPr>
                  <p:cNvSpPr/>
                  <p:nvPr/>
                </p:nvSpPr>
                <p:spPr>
                  <a:xfrm>
                    <a:off x="19867699" y="11175423"/>
                    <a:ext cx="3406" cy="1362"/>
                  </a:xfrm>
                  <a:custGeom>
                    <a:avLst/>
                    <a:gdLst>
                      <a:gd name="connsiteX0" fmla="*/ 3406 w 3406"/>
                      <a:gd name="connsiteY0" fmla="*/ 1363 h 1362"/>
                      <a:gd name="connsiteX1" fmla="*/ 0 w 3406"/>
                      <a:gd name="connsiteY1" fmla="*/ 0 h 1362"/>
                      <a:gd name="connsiteX2" fmla="*/ 3406 w 3406"/>
                      <a:gd name="connsiteY2" fmla="*/ 1363 h 1362"/>
                    </a:gdLst>
                    <a:ahLst/>
                    <a:cxnLst>
                      <a:cxn ang="0">
                        <a:pos x="connsiteX0" y="connsiteY0"/>
                      </a:cxn>
                      <a:cxn ang="0">
                        <a:pos x="connsiteX1" y="connsiteY1"/>
                      </a:cxn>
                      <a:cxn ang="0">
                        <a:pos x="connsiteX2" y="connsiteY2"/>
                      </a:cxn>
                    </a:cxnLst>
                    <a:rect l="l" t="t" r="r" b="b"/>
                    <a:pathLst>
                      <a:path w="3406" h="1362">
                        <a:moveTo>
                          <a:pt x="3406" y="1363"/>
                        </a:moveTo>
                        <a:cubicBezTo>
                          <a:pt x="2315" y="954"/>
                          <a:pt x="1226" y="409"/>
                          <a:pt x="0" y="0"/>
                        </a:cubicBezTo>
                        <a:cubicBezTo>
                          <a:pt x="544" y="273"/>
                          <a:pt x="1635" y="817"/>
                          <a:pt x="3406" y="1363"/>
                        </a:cubicBezTo>
                        <a:close/>
                      </a:path>
                    </a:pathLst>
                  </a:custGeom>
                  <a:solidFill>
                    <a:srgbClr val="FFFFFF"/>
                  </a:solidFill>
                  <a:ln w="0" cap="flat">
                    <a:noFill/>
                    <a:prstDash val="solid"/>
                    <a:miter/>
                  </a:ln>
                </p:spPr>
                <p:txBody>
                  <a:bodyPr rtlCol="0" anchor="ctr"/>
                  <a:lstStyle/>
                  <a:p>
                    <a:endParaRPr lang="en-US"/>
                  </a:p>
                </p:txBody>
              </p:sp>
              <p:sp>
                <p:nvSpPr>
                  <p:cNvPr id="1557" name="Freeform: Shape 1556">
                    <a:extLst>
                      <a:ext uri="{FF2B5EF4-FFF2-40B4-BE49-F238E27FC236}">
                        <a16:creationId xmlns:a16="http://schemas.microsoft.com/office/drawing/2014/main" id="{E9B74AF8-15EF-26C4-250F-369E138FE813}"/>
                      </a:ext>
                    </a:extLst>
                  </p:cNvPr>
                  <p:cNvSpPr/>
                  <p:nvPr/>
                </p:nvSpPr>
                <p:spPr>
                  <a:xfrm>
                    <a:off x="19802164" y="11155123"/>
                    <a:ext cx="3815" cy="1362"/>
                  </a:xfrm>
                  <a:custGeom>
                    <a:avLst/>
                    <a:gdLst>
                      <a:gd name="connsiteX0" fmla="*/ 3543 w 3815"/>
                      <a:gd name="connsiteY0" fmla="*/ 1362 h 1362"/>
                      <a:gd name="connsiteX1" fmla="*/ 3815 w 3815"/>
                      <a:gd name="connsiteY1" fmla="*/ 1362 h 1362"/>
                      <a:gd name="connsiteX2" fmla="*/ 0 w 3815"/>
                      <a:gd name="connsiteY2" fmla="*/ 0 h 1362"/>
                      <a:gd name="connsiteX3" fmla="*/ 3679 w 3815"/>
                      <a:gd name="connsiteY3" fmla="*/ 1362 h 1362"/>
                    </a:gdLst>
                    <a:ahLst/>
                    <a:cxnLst>
                      <a:cxn ang="0">
                        <a:pos x="connsiteX0" y="connsiteY0"/>
                      </a:cxn>
                      <a:cxn ang="0">
                        <a:pos x="connsiteX1" y="connsiteY1"/>
                      </a:cxn>
                      <a:cxn ang="0">
                        <a:pos x="connsiteX2" y="connsiteY2"/>
                      </a:cxn>
                      <a:cxn ang="0">
                        <a:pos x="connsiteX3" y="connsiteY3"/>
                      </a:cxn>
                    </a:cxnLst>
                    <a:rect l="l" t="t" r="r" b="b"/>
                    <a:pathLst>
                      <a:path w="3815" h="1362">
                        <a:moveTo>
                          <a:pt x="3543" y="1362"/>
                        </a:moveTo>
                        <a:cubicBezTo>
                          <a:pt x="3543" y="1362"/>
                          <a:pt x="3679" y="1362"/>
                          <a:pt x="3815" y="1362"/>
                        </a:cubicBezTo>
                        <a:lnTo>
                          <a:pt x="0" y="0"/>
                        </a:lnTo>
                        <a:cubicBezTo>
                          <a:pt x="1226" y="545"/>
                          <a:pt x="2726" y="1090"/>
                          <a:pt x="3679" y="1362"/>
                        </a:cubicBezTo>
                        <a:close/>
                      </a:path>
                    </a:pathLst>
                  </a:custGeom>
                  <a:solidFill>
                    <a:srgbClr val="FFFFFF"/>
                  </a:solidFill>
                  <a:ln w="0" cap="flat">
                    <a:noFill/>
                    <a:prstDash val="solid"/>
                    <a:miter/>
                  </a:ln>
                </p:spPr>
                <p:txBody>
                  <a:bodyPr rtlCol="0" anchor="ctr"/>
                  <a:lstStyle/>
                  <a:p>
                    <a:endParaRPr lang="en-US"/>
                  </a:p>
                </p:txBody>
              </p:sp>
              <p:sp>
                <p:nvSpPr>
                  <p:cNvPr id="1558" name="Freeform: Shape 1557">
                    <a:extLst>
                      <a:ext uri="{FF2B5EF4-FFF2-40B4-BE49-F238E27FC236}">
                        <a16:creationId xmlns:a16="http://schemas.microsoft.com/office/drawing/2014/main" id="{7FCE12E9-2F9C-BA33-72DE-CF23CF2038E0}"/>
                      </a:ext>
                    </a:extLst>
                  </p:cNvPr>
                  <p:cNvSpPr/>
                  <p:nvPr/>
                </p:nvSpPr>
                <p:spPr>
                  <a:xfrm>
                    <a:off x="19989179" y="11195860"/>
                    <a:ext cx="8089" cy="545"/>
                  </a:xfrm>
                  <a:custGeom>
                    <a:avLst/>
                    <a:gdLst>
                      <a:gd name="connsiteX0" fmla="*/ 459 w 8089"/>
                      <a:gd name="connsiteY0" fmla="*/ 409 h 545"/>
                      <a:gd name="connsiteX1" fmla="*/ 8090 w 8089"/>
                      <a:gd name="connsiteY1" fmla="*/ 546 h 545"/>
                      <a:gd name="connsiteX2" fmla="*/ 2230 w 8089"/>
                      <a:gd name="connsiteY2" fmla="*/ 0 h 545"/>
                      <a:gd name="connsiteX3" fmla="*/ 459 w 8089"/>
                      <a:gd name="connsiteY3" fmla="*/ 409 h 545"/>
                    </a:gdLst>
                    <a:ahLst/>
                    <a:cxnLst>
                      <a:cxn ang="0">
                        <a:pos x="connsiteX0" y="connsiteY0"/>
                      </a:cxn>
                      <a:cxn ang="0">
                        <a:pos x="connsiteX1" y="connsiteY1"/>
                      </a:cxn>
                      <a:cxn ang="0">
                        <a:pos x="connsiteX2" y="connsiteY2"/>
                      </a:cxn>
                      <a:cxn ang="0">
                        <a:pos x="connsiteX3" y="connsiteY3"/>
                      </a:cxn>
                    </a:cxnLst>
                    <a:rect l="l" t="t" r="r" b="b"/>
                    <a:pathLst>
                      <a:path w="8089" h="545">
                        <a:moveTo>
                          <a:pt x="459" y="409"/>
                        </a:moveTo>
                        <a:cubicBezTo>
                          <a:pt x="3320" y="409"/>
                          <a:pt x="5091" y="409"/>
                          <a:pt x="8090" y="546"/>
                        </a:cubicBezTo>
                        <a:cubicBezTo>
                          <a:pt x="6318" y="409"/>
                          <a:pt x="4274" y="136"/>
                          <a:pt x="2230" y="0"/>
                        </a:cubicBezTo>
                        <a:cubicBezTo>
                          <a:pt x="323" y="0"/>
                          <a:pt x="-630" y="0"/>
                          <a:pt x="459" y="409"/>
                        </a:cubicBezTo>
                        <a:close/>
                      </a:path>
                    </a:pathLst>
                  </a:custGeom>
                  <a:solidFill>
                    <a:srgbClr val="FFFFFF"/>
                  </a:solidFill>
                  <a:ln w="0" cap="flat">
                    <a:noFill/>
                    <a:prstDash val="solid"/>
                    <a:miter/>
                  </a:ln>
                </p:spPr>
                <p:txBody>
                  <a:bodyPr rtlCol="0" anchor="ctr"/>
                  <a:lstStyle/>
                  <a:p>
                    <a:endParaRPr lang="en-US"/>
                  </a:p>
                </p:txBody>
              </p:sp>
              <p:sp>
                <p:nvSpPr>
                  <p:cNvPr id="1559" name="Freeform: Shape 1558">
                    <a:extLst>
                      <a:ext uri="{FF2B5EF4-FFF2-40B4-BE49-F238E27FC236}">
                        <a16:creationId xmlns:a16="http://schemas.microsoft.com/office/drawing/2014/main" id="{FA6D00B5-18EC-A5B1-348F-6DCC96B76799}"/>
                      </a:ext>
                    </a:extLst>
                  </p:cNvPr>
                  <p:cNvSpPr/>
                  <p:nvPr/>
                </p:nvSpPr>
                <p:spPr>
                  <a:xfrm>
                    <a:off x="19996723" y="11200765"/>
                    <a:ext cx="3146" cy="1090"/>
                  </a:xfrm>
                  <a:custGeom>
                    <a:avLst/>
                    <a:gdLst>
                      <a:gd name="connsiteX0" fmla="*/ 1499 w 3146"/>
                      <a:gd name="connsiteY0" fmla="*/ 0 h 1090"/>
                      <a:gd name="connsiteX1" fmla="*/ 0 w 3146"/>
                      <a:gd name="connsiteY1" fmla="*/ 409 h 1090"/>
                      <a:gd name="connsiteX2" fmla="*/ 2997 w 3146"/>
                      <a:gd name="connsiteY2" fmla="*/ 1090 h 1090"/>
                      <a:gd name="connsiteX3" fmla="*/ 1499 w 3146"/>
                      <a:gd name="connsiteY3" fmla="*/ 0 h 1090"/>
                    </a:gdLst>
                    <a:ahLst/>
                    <a:cxnLst>
                      <a:cxn ang="0">
                        <a:pos x="connsiteX0" y="connsiteY0"/>
                      </a:cxn>
                      <a:cxn ang="0">
                        <a:pos x="connsiteX1" y="connsiteY1"/>
                      </a:cxn>
                      <a:cxn ang="0">
                        <a:pos x="connsiteX2" y="connsiteY2"/>
                      </a:cxn>
                      <a:cxn ang="0">
                        <a:pos x="connsiteX3" y="connsiteY3"/>
                      </a:cxn>
                    </a:cxnLst>
                    <a:rect l="l" t="t" r="r" b="b"/>
                    <a:pathLst>
                      <a:path w="3146" h="1090">
                        <a:moveTo>
                          <a:pt x="1499" y="0"/>
                        </a:moveTo>
                        <a:lnTo>
                          <a:pt x="0" y="409"/>
                        </a:lnTo>
                        <a:cubicBezTo>
                          <a:pt x="1226" y="682"/>
                          <a:pt x="1908" y="817"/>
                          <a:pt x="2997" y="1090"/>
                        </a:cubicBezTo>
                        <a:cubicBezTo>
                          <a:pt x="3406" y="817"/>
                          <a:pt x="2997" y="409"/>
                          <a:pt x="1499" y="0"/>
                        </a:cubicBezTo>
                        <a:close/>
                      </a:path>
                    </a:pathLst>
                  </a:custGeom>
                  <a:solidFill>
                    <a:srgbClr val="FFFFFF"/>
                  </a:solidFill>
                  <a:ln w="0" cap="flat">
                    <a:noFill/>
                    <a:prstDash val="solid"/>
                    <a:miter/>
                  </a:ln>
                </p:spPr>
                <p:txBody>
                  <a:bodyPr rtlCol="0" anchor="ctr"/>
                  <a:lstStyle/>
                  <a:p>
                    <a:endParaRPr lang="en-US"/>
                  </a:p>
                </p:txBody>
              </p:sp>
              <p:sp>
                <p:nvSpPr>
                  <p:cNvPr id="1560" name="Freeform: Shape 1559">
                    <a:extLst>
                      <a:ext uri="{FF2B5EF4-FFF2-40B4-BE49-F238E27FC236}">
                        <a16:creationId xmlns:a16="http://schemas.microsoft.com/office/drawing/2014/main" id="{6A70C022-A5B0-BECB-E3A3-6A3F59B841C0}"/>
                      </a:ext>
                    </a:extLst>
                  </p:cNvPr>
                  <p:cNvSpPr/>
                  <p:nvPr/>
                </p:nvSpPr>
                <p:spPr>
                  <a:xfrm>
                    <a:off x="19621502" y="11034545"/>
                    <a:ext cx="3678" cy="2452"/>
                  </a:xfrm>
                  <a:custGeom>
                    <a:avLst/>
                    <a:gdLst>
                      <a:gd name="connsiteX0" fmla="*/ 3679 w 3678"/>
                      <a:gd name="connsiteY0" fmla="*/ 2452 h 2452"/>
                      <a:gd name="connsiteX1" fmla="*/ 0 w 3678"/>
                      <a:gd name="connsiteY1" fmla="*/ 0 h 2452"/>
                      <a:gd name="connsiteX2" fmla="*/ 3679 w 3678"/>
                      <a:gd name="connsiteY2" fmla="*/ 2452 h 2452"/>
                    </a:gdLst>
                    <a:ahLst/>
                    <a:cxnLst>
                      <a:cxn ang="0">
                        <a:pos x="connsiteX0" y="connsiteY0"/>
                      </a:cxn>
                      <a:cxn ang="0">
                        <a:pos x="connsiteX1" y="connsiteY1"/>
                      </a:cxn>
                      <a:cxn ang="0">
                        <a:pos x="connsiteX2" y="connsiteY2"/>
                      </a:cxn>
                    </a:cxnLst>
                    <a:rect l="l" t="t" r="r" b="b"/>
                    <a:pathLst>
                      <a:path w="3678" h="2452">
                        <a:moveTo>
                          <a:pt x="3679" y="2452"/>
                        </a:moveTo>
                        <a:lnTo>
                          <a:pt x="0" y="0"/>
                        </a:lnTo>
                        <a:cubicBezTo>
                          <a:pt x="2044" y="1635"/>
                          <a:pt x="3133" y="2180"/>
                          <a:pt x="3679" y="2452"/>
                        </a:cubicBezTo>
                        <a:close/>
                      </a:path>
                    </a:pathLst>
                  </a:custGeom>
                  <a:solidFill>
                    <a:srgbClr val="FFFFFF"/>
                  </a:solidFill>
                  <a:ln w="0" cap="flat">
                    <a:noFill/>
                    <a:prstDash val="solid"/>
                    <a:miter/>
                  </a:ln>
                </p:spPr>
                <p:txBody>
                  <a:bodyPr rtlCol="0" anchor="ctr"/>
                  <a:lstStyle/>
                  <a:p>
                    <a:endParaRPr lang="en-US"/>
                  </a:p>
                </p:txBody>
              </p:sp>
              <p:sp>
                <p:nvSpPr>
                  <p:cNvPr id="1561" name="Freeform: Shape 1560">
                    <a:extLst>
                      <a:ext uri="{FF2B5EF4-FFF2-40B4-BE49-F238E27FC236}">
                        <a16:creationId xmlns:a16="http://schemas.microsoft.com/office/drawing/2014/main" id="{AB8ECBE1-FC37-CA94-6DA2-7E4AF005C1D8}"/>
                      </a:ext>
                    </a:extLst>
                  </p:cNvPr>
                  <p:cNvSpPr/>
                  <p:nvPr/>
                </p:nvSpPr>
                <p:spPr>
                  <a:xfrm>
                    <a:off x="19696846" y="11099588"/>
                    <a:ext cx="174221" cy="75698"/>
                  </a:xfrm>
                  <a:custGeom>
                    <a:avLst/>
                    <a:gdLst>
                      <a:gd name="connsiteX0" fmla="*/ 25069 w 174221"/>
                      <a:gd name="connsiteY0" fmla="*/ 17794 h 75698"/>
                      <a:gd name="connsiteX1" fmla="*/ 48368 w 174221"/>
                      <a:gd name="connsiteY1" fmla="*/ 26923 h 75698"/>
                      <a:gd name="connsiteX2" fmla="*/ 42509 w 174221"/>
                      <a:gd name="connsiteY2" fmla="*/ 23789 h 75698"/>
                      <a:gd name="connsiteX3" fmla="*/ 70711 w 174221"/>
                      <a:gd name="connsiteY3" fmla="*/ 37141 h 75698"/>
                      <a:gd name="connsiteX4" fmla="*/ 101366 w 174221"/>
                      <a:gd name="connsiteY4" fmla="*/ 50630 h 75698"/>
                      <a:gd name="connsiteX5" fmla="*/ 109133 w 174221"/>
                      <a:gd name="connsiteY5" fmla="*/ 56761 h 75698"/>
                      <a:gd name="connsiteX6" fmla="*/ 141150 w 174221"/>
                      <a:gd name="connsiteY6" fmla="*/ 66297 h 75698"/>
                      <a:gd name="connsiteX7" fmla="*/ 170853 w 174221"/>
                      <a:gd name="connsiteY7" fmla="*/ 75698 h 75698"/>
                      <a:gd name="connsiteX8" fmla="*/ 161451 w 174221"/>
                      <a:gd name="connsiteY8" fmla="*/ 70657 h 75698"/>
                      <a:gd name="connsiteX9" fmla="*/ 164313 w 174221"/>
                      <a:gd name="connsiteY9" fmla="*/ 71066 h 75698"/>
                      <a:gd name="connsiteX10" fmla="*/ 129024 w 174221"/>
                      <a:gd name="connsiteY10" fmla="*/ 59894 h 75698"/>
                      <a:gd name="connsiteX11" fmla="*/ 135156 w 174221"/>
                      <a:gd name="connsiteY11" fmla="*/ 60167 h 75698"/>
                      <a:gd name="connsiteX12" fmla="*/ 103274 w 174221"/>
                      <a:gd name="connsiteY12" fmla="*/ 48177 h 75698"/>
                      <a:gd name="connsiteX13" fmla="*/ 84064 w 174221"/>
                      <a:gd name="connsiteY13" fmla="*/ 42046 h 75698"/>
                      <a:gd name="connsiteX14" fmla="*/ 67714 w 174221"/>
                      <a:gd name="connsiteY14" fmla="*/ 33599 h 75698"/>
                      <a:gd name="connsiteX15" fmla="*/ 26840 w 174221"/>
                      <a:gd name="connsiteY15" fmla="*/ 13979 h 75698"/>
                      <a:gd name="connsiteX16" fmla="*/ 0 w 174221"/>
                      <a:gd name="connsiteY16" fmla="*/ 355 h 75698"/>
                      <a:gd name="connsiteX17" fmla="*/ 26840 w 174221"/>
                      <a:gd name="connsiteY17" fmla="*/ 14933 h 75698"/>
                      <a:gd name="connsiteX18" fmla="*/ 25205 w 174221"/>
                      <a:gd name="connsiteY18" fmla="*/ 17794 h 75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74221" h="75698">
                        <a:moveTo>
                          <a:pt x="25069" y="17794"/>
                        </a:moveTo>
                        <a:cubicBezTo>
                          <a:pt x="39512" y="25152"/>
                          <a:pt x="27931" y="16568"/>
                          <a:pt x="48368" y="26923"/>
                        </a:cubicBezTo>
                        <a:lnTo>
                          <a:pt x="42509" y="23789"/>
                        </a:lnTo>
                        <a:cubicBezTo>
                          <a:pt x="50139" y="26923"/>
                          <a:pt x="60085" y="32372"/>
                          <a:pt x="70711" y="37141"/>
                        </a:cubicBezTo>
                        <a:cubicBezTo>
                          <a:pt x="81338" y="41910"/>
                          <a:pt x="92375" y="46678"/>
                          <a:pt x="101366" y="50630"/>
                        </a:cubicBezTo>
                        <a:cubicBezTo>
                          <a:pt x="98915" y="50766"/>
                          <a:pt x="111857" y="56352"/>
                          <a:pt x="109133" y="56761"/>
                        </a:cubicBezTo>
                        <a:cubicBezTo>
                          <a:pt x="121803" y="61120"/>
                          <a:pt x="134202" y="65480"/>
                          <a:pt x="141150" y="66297"/>
                        </a:cubicBezTo>
                        <a:cubicBezTo>
                          <a:pt x="148645" y="69840"/>
                          <a:pt x="161178" y="71884"/>
                          <a:pt x="170853" y="75698"/>
                        </a:cubicBezTo>
                        <a:cubicBezTo>
                          <a:pt x="166901" y="73519"/>
                          <a:pt x="185976" y="77198"/>
                          <a:pt x="161451" y="70657"/>
                        </a:cubicBezTo>
                        <a:cubicBezTo>
                          <a:pt x="163495" y="71203"/>
                          <a:pt x="162269" y="70657"/>
                          <a:pt x="164313" y="71066"/>
                        </a:cubicBezTo>
                        <a:cubicBezTo>
                          <a:pt x="149052" y="65072"/>
                          <a:pt x="142240" y="64799"/>
                          <a:pt x="129024" y="59894"/>
                        </a:cubicBezTo>
                        <a:cubicBezTo>
                          <a:pt x="121395" y="56079"/>
                          <a:pt x="142513" y="63300"/>
                          <a:pt x="135156" y="60167"/>
                        </a:cubicBezTo>
                        <a:cubicBezTo>
                          <a:pt x="126846" y="57442"/>
                          <a:pt x="113901" y="52673"/>
                          <a:pt x="103274" y="48177"/>
                        </a:cubicBezTo>
                        <a:cubicBezTo>
                          <a:pt x="92784" y="43544"/>
                          <a:pt x="84201" y="40275"/>
                          <a:pt x="84064" y="42046"/>
                        </a:cubicBezTo>
                        <a:cubicBezTo>
                          <a:pt x="72211" y="37141"/>
                          <a:pt x="70847" y="35642"/>
                          <a:pt x="67714" y="33599"/>
                        </a:cubicBezTo>
                        <a:cubicBezTo>
                          <a:pt x="57904" y="30737"/>
                          <a:pt x="41146" y="21745"/>
                          <a:pt x="26840" y="13979"/>
                        </a:cubicBezTo>
                        <a:cubicBezTo>
                          <a:pt x="12943" y="5396"/>
                          <a:pt x="1226" y="-1689"/>
                          <a:pt x="0" y="355"/>
                        </a:cubicBezTo>
                        <a:cubicBezTo>
                          <a:pt x="6540" y="4033"/>
                          <a:pt x="16894" y="10300"/>
                          <a:pt x="26840" y="14933"/>
                        </a:cubicBezTo>
                        <a:lnTo>
                          <a:pt x="25205" y="17794"/>
                        </a:lnTo>
                        <a:close/>
                      </a:path>
                    </a:pathLst>
                  </a:custGeom>
                  <a:solidFill>
                    <a:srgbClr val="FFFFFF"/>
                  </a:solidFill>
                  <a:ln w="0" cap="flat">
                    <a:noFill/>
                    <a:prstDash val="solid"/>
                    <a:miter/>
                  </a:ln>
                </p:spPr>
                <p:txBody>
                  <a:bodyPr rtlCol="0" anchor="ctr"/>
                  <a:lstStyle/>
                  <a:p>
                    <a:endParaRPr lang="en-US"/>
                  </a:p>
                </p:txBody>
              </p:sp>
              <p:sp>
                <p:nvSpPr>
                  <p:cNvPr id="1562" name="Freeform: Shape 1561">
                    <a:extLst>
                      <a:ext uri="{FF2B5EF4-FFF2-40B4-BE49-F238E27FC236}">
                        <a16:creationId xmlns:a16="http://schemas.microsoft.com/office/drawing/2014/main" id="{94EE7A85-30EC-A193-2033-0B24833962B8}"/>
                      </a:ext>
                    </a:extLst>
                  </p:cNvPr>
                  <p:cNvSpPr/>
                  <p:nvPr/>
                </p:nvSpPr>
                <p:spPr>
                  <a:xfrm>
                    <a:off x="19960209" y="11191092"/>
                    <a:ext cx="2998" cy="681"/>
                  </a:xfrm>
                  <a:custGeom>
                    <a:avLst/>
                    <a:gdLst>
                      <a:gd name="connsiteX0" fmla="*/ 2999 w 2998"/>
                      <a:gd name="connsiteY0" fmla="*/ 681 h 681"/>
                      <a:gd name="connsiteX1" fmla="*/ 0 w 2998"/>
                      <a:gd name="connsiteY1" fmla="*/ 0 h 681"/>
                      <a:gd name="connsiteX2" fmla="*/ 2999 w 2998"/>
                      <a:gd name="connsiteY2" fmla="*/ 681 h 681"/>
                    </a:gdLst>
                    <a:ahLst/>
                    <a:cxnLst>
                      <a:cxn ang="0">
                        <a:pos x="connsiteX0" y="connsiteY0"/>
                      </a:cxn>
                      <a:cxn ang="0">
                        <a:pos x="connsiteX1" y="connsiteY1"/>
                      </a:cxn>
                      <a:cxn ang="0">
                        <a:pos x="connsiteX2" y="connsiteY2"/>
                      </a:cxn>
                    </a:cxnLst>
                    <a:rect l="l" t="t" r="r" b="b"/>
                    <a:pathLst>
                      <a:path w="2998" h="681">
                        <a:moveTo>
                          <a:pt x="2999" y="681"/>
                        </a:moveTo>
                        <a:cubicBezTo>
                          <a:pt x="2044" y="408"/>
                          <a:pt x="818" y="136"/>
                          <a:pt x="0" y="0"/>
                        </a:cubicBezTo>
                        <a:cubicBezTo>
                          <a:pt x="955" y="136"/>
                          <a:pt x="2044" y="408"/>
                          <a:pt x="2999" y="681"/>
                        </a:cubicBezTo>
                        <a:close/>
                      </a:path>
                    </a:pathLst>
                  </a:custGeom>
                  <a:solidFill>
                    <a:srgbClr val="FFFFFF"/>
                  </a:solidFill>
                  <a:ln w="0" cap="flat">
                    <a:noFill/>
                    <a:prstDash val="solid"/>
                    <a:miter/>
                  </a:ln>
                </p:spPr>
                <p:txBody>
                  <a:bodyPr rtlCol="0" anchor="ctr"/>
                  <a:lstStyle/>
                  <a:p>
                    <a:endParaRPr lang="en-US"/>
                  </a:p>
                </p:txBody>
              </p:sp>
              <p:sp>
                <p:nvSpPr>
                  <p:cNvPr id="1563" name="Freeform: Shape 1562">
                    <a:extLst>
                      <a:ext uri="{FF2B5EF4-FFF2-40B4-BE49-F238E27FC236}">
                        <a16:creationId xmlns:a16="http://schemas.microsoft.com/office/drawing/2014/main" id="{F7779DF5-7B03-C82A-650C-CF5A2593920A}"/>
                      </a:ext>
                    </a:extLst>
                  </p:cNvPr>
                  <p:cNvSpPr/>
                  <p:nvPr/>
                </p:nvSpPr>
                <p:spPr>
                  <a:xfrm>
                    <a:off x="19966551" y="11205980"/>
                    <a:ext cx="196391" cy="22715"/>
                  </a:xfrm>
                  <a:custGeom>
                    <a:avLst/>
                    <a:gdLst>
                      <a:gd name="connsiteX0" fmla="*/ 196255 w 196391"/>
                      <a:gd name="connsiteY0" fmla="*/ 19718 h 22715"/>
                      <a:gd name="connsiteX1" fmla="*/ 189442 w 196391"/>
                      <a:gd name="connsiteY1" fmla="*/ 22715 h 22715"/>
                      <a:gd name="connsiteX2" fmla="*/ 103609 w 196391"/>
                      <a:gd name="connsiteY2" fmla="*/ 17810 h 22715"/>
                      <a:gd name="connsiteX3" fmla="*/ 107288 w 196391"/>
                      <a:gd name="connsiteY3" fmla="*/ 17265 h 22715"/>
                      <a:gd name="connsiteX4" fmla="*/ 66958 w 196391"/>
                      <a:gd name="connsiteY4" fmla="*/ 13178 h 22715"/>
                      <a:gd name="connsiteX5" fmla="*/ 31398 w 196391"/>
                      <a:gd name="connsiteY5" fmla="*/ 9226 h 22715"/>
                      <a:gd name="connsiteX6" fmla="*/ 12052 w 196391"/>
                      <a:gd name="connsiteY6" fmla="*/ 4185 h 22715"/>
                      <a:gd name="connsiteX7" fmla="*/ 62 w 196391"/>
                      <a:gd name="connsiteY7" fmla="*/ 2551 h 22715"/>
                      <a:gd name="connsiteX8" fmla="*/ 9871 w 196391"/>
                      <a:gd name="connsiteY8" fmla="*/ 2960 h 22715"/>
                      <a:gd name="connsiteX9" fmla="*/ 4558 w 196391"/>
                      <a:gd name="connsiteY9" fmla="*/ 2142 h 22715"/>
                      <a:gd name="connsiteX10" fmla="*/ 25267 w 196391"/>
                      <a:gd name="connsiteY10" fmla="*/ 1869 h 22715"/>
                      <a:gd name="connsiteX11" fmla="*/ 12732 w 196391"/>
                      <a:gd name="connsiteY11" fmla="*/ 2960 h 22715"/>
                      <a:gd name="connsiteX12" fmla="*/ 21316 w 196391"/>
                      <a:gd name="connsiteY12" fmla="*/ 2960 h 22715"/>
                      <a:gd name="connsiteX13" fmla="*/ 31125 w 196391"/>
                      <a:gd name="connsiteY13" fmla="*/ 6093 h 22715"/>
                      <a:gd name="connsiteX14" fmla="*/ 54968 w 196391"/>
                      <a:gd name="connsiteY14" fmla="*/ 8682 h 22715"/>
                      <a:gd name="connsiteX15" fmla="*/ 67503 w 196391"/>
                      <a:gd name="connsiteY15" fmla="*/ 12361 h 22715"/>
                      <a:gd name="connsiteX16" fmla="*/ 75950 w 196391"/>
                      <a:gd name="connsiteY16" fmla="*/ 10453 h 22715"/>
                      <a:gd name="connsiteX17" fmla="*/ 99111 w 196391"/>
                      <a:gd name="connsiteY17" fmla="*/ 13450 h 22715"/>
                      <a:gd name="connsiteX18" fmla="*/ 133173 w 196391"/>
                      <a:gd name="connsiteY18" fmla="*/ 9636 h 22715"/>
                      <a:gd name="connsiteX19" fmla="*/ 161104 w 196391"/>
                      <a:gd name="connsiteY19" fmla="*/ 15630 h 22715"/>
                      <a:gd name="connsiteX20" fmla="*/ 116688 w 196391"/>
                      <a:gd name="connsiteY20" fmla="*/ 13996 h 22715"/>
                      <a:gd name="connsiteX21" fmla="*/ 99793 w 196391"/>
                      <a:gd name="connsiteY21" fmla="*/ 15494 h 22715"/>
                      <a:gd name="connsiteX22" fmla="*/ 138079 w 196391"/>
                      <a:gd name="connsiteY22" fmla="*/ 17810 h 22715"/>
                      <a:gd name="connsiteX23" fmla="*/ 133991 w 196391"/>
                      <a:gd name="connsiteY23" fmla="*/ 17810 h 22715"/>
                      <a:gd name="connsiteX24" fmla="*/ 175954 w 196391"/>
                      <a:gd name="connsiteY24" fmla="*/ 18356 h 22715"/>
                      <a:gd name="connsiteX25" fmla="*/ 181677 w 196391"/>
                      <a:gd name="connsiteY25" fmla="*/ 19990 h 22715"/>
                      <a:gd name="connsiteX26" fmla="*/ 196391 w 196391"/>
                      <a:gd name="connsiteY26" fmla="*/ 19990 h 22715"/>
                      <a:gd name="connsiteX27" fmla="*/ 176363 w 196391"/>
                      <a:gd name="connsiteY27" fmla="*/ 19990 h 22715"/>
                      <a:gd name="connsiteX28" fmla="*/ 164101 w 196391"/>
                      <a:gd name="connsiteY28" fmla="*/ 19173 h 22715"/>
                      <a:gd name="connsiteX29" fmla="*/ 176363 w 196391"/>
                      <a:gd name="connsiteY29" fmla="*/ 19990 h 22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96391" h="22715">
                        <a:moveTo>
                          <a:pt x="196255" y="19718"/>
                        </a:moveTo>
                        <a:lnTo>
                          <a:pt x="189442" y="22715"/>
                        </a:lnTo>
                        <a:cubicBezTo>
                          <a:pt x="151022" y="22170"/>
                          <a:pt x="137125" y="20671"/>
                          <a:pt x="103609" y="17810"/>
                        </a:cubicBezTo>
                        <a:cubicBezTo>
                          <a:pt x="101019" y="17129"/>
                          <a:pt x="105243" y="17265"/>
                          <a:pt x="107288" y="17265"/>
                        </a:cubicBezTo>
                        <a:cubicBezTo>
                          <a:pt x="95434" y="16584"/>
                          <a:pt x="80855" y="14949"/>
                          <a:pt x="66958" y="13178"/>
                        </a:cubicBezTo>
                        <a:cubicBezTo>
                          <a:pt x="53197" y="11680"/>
                          <a:pt x="40390" y="10180"/>
                          <a:pt x="31398" y="9226"/>
                        </a:cubicBezTo>
                        <a:cubicBezTo>
                          <a:pt x="23905" y="8001"/>
                          <a:pt x="4558" y="3777"/>
                          <a:pt x="12052" y="4185"/>
                        </a:cubicBezTo>
                        <a:cubicBezTo>
                          <a:pt x="8373" y="3777"/>
                          <a:pt x="4149" y="3504"/>
                          <a:pt x="62" y="2551"/>
                        </a:cubicBezTo>
                        <a:cubicBezTo>
                          <a:pt x="-893" y="1325"/>
                          <a:pt x="9462" y="3914"/>
                          <a:pt x="9871" y="2960"/>
                        </a:cubicBezTo>
                        <a:cubicBezTo>
                          <a:pt x="6602" y="2279"/>
                          <a:pt x="5374" y="1869"/>
                          <a:pt x="4558" y="2142"/>
                        </a:cubicBezTo>
                        <a:cubicBezTo>
                          <a:pt x="10281" y="2142"/>
                          <a:pt x="-483" y="-2490"/>
                          <a:pt x="25267" y="1869"/>
                        </a:cubicBezTo>
                        <a:cubicBezTo>
                          <a:pt x="34804" y="6093"/>
                          <a:pt x="7282" y="-719"/>
                          <a:pt x="12732" y="2960"/>
                        </a:cubicBezTo>
                        <a:cubicBezTo>
                          <a:pt x="21316" y="4458"/>
                          <a:pt x="20499" y="3096"/>
                          <a:pt x="21316" y="2960"/>
                        </a:cubicBezTo>
                        <a:cubicBezTo>
                          <a:pt x="32216" y="4867"/>
                          <a:pt x="31807" y="5548"/>
                          <a:pt x="31125" y="6093"/>
                        </a:cubicBezTo>
                        <a:cubicBezTo>
                          <a:pt x="35486" y="5957"/>
                          <a:pt x="48974" y="9499"/>
                          <a:pt x="54968" y="8682"/>
                        </a:cubicBezTo>
                        <a:cubicBezTo>
                          <a:pt x="76359" y="11134"/>
                          <a:pt x="53469" y="10726"/>
                          <a:pt x="67503" y="12361"/>
                        </a:cubicBezTo>
                        <a:lnTo>
                          <a:pt x="75950" y="10453"/>
                        </a:lnTo>
                        <a:cubicBezTo>
                          <a:pt x="83581" y="11543"/>
                          <a:pt x="91346" y="12769"/>
                          <a:pt x="99111" y="13450"/>
                        </a:cubicBezTo>
                        <a:cubicBezTo>
                          <a:pt x="132765" y="15221"/>
                          <a:pt x="94752" y="8137"/>
                          <a:pt x="133173" y="9636"/>
                        </a:cubicBezTo>
                        <a:cubicBezTo>
                          <a:pt x="127995" y="10862"/>
                          <a:pt x="143257" y="14268"/>
                          <a:pt x="161104" y="15630"/>
                        </a:cubicBezTo>
                        <a:cubicBezTo>
                          <a:pt x="150476" y="15221"/>
                          <a:pt x="130449" y="16312"/>
                          <a:pt x="116688" y="13996"/>
                        </a:cubicBezTo>
                        <a:cubicBezTo>
                          <a:pt x="136035" y="17946"/>
                          <a:pt x="89848" y="11952"/>
                          <a:pt x="99793" y="15494"/>
                        </a:cubicBezTo>
                        <a:cubicBezTo>
                          <a:pt x="109603" y="15086"/>
                          <a:pt x="125544" y="16448"/>
                          <a:pt x="138079" y="17810"/>
                        </a:cubicBezTo>
                        <a:lnTo>
                          <a:pt x="133991" y="17810"/>
                        </a:lnTo>
                        <a:cubicBezTo>
                          <a:pt x="147343" y="18900"/>
                          <a:pt x="157561" y="16312"/>
                          <a:pt x="175954" y="18356"/>
                        </a:cubicBezTo>
                        <a:cubicBezTo>
                          <a:pt x="185083" y="18627"/>
                          <a:pt x="183312" y="19309"/>
                          <a:pt x="181677" y="19990"/>
                        </a:cubicBezTo>
                        <a:cubicBezTo>
                          <a:pt x="189442" y="19718"/>
                          <a:pt x="196391" y="19173"/>
                          <a:pt x="196391" y="19990"/>
                        </a:cubicBezTo>
                        <a:close/>
                        <a:moveTo>
                          <a:pt x="176363" y="19990"/>
                        </a:moveTo>
                        <a:lnTo>
                          <a:pt x="164101" y="19173"/>
                        </a:lnTo>
                        <a:cubicBezTo>
                          <a:pt x="166963" y="19854"/>
                          <a:pt x="171595" y="19990"/>
                          <a:pt x="176363" y="19990"/>
                        </a:cubicBezTo>
                        <a:close/>
                      </a:path>
                    </a:pathLst>
                  </a:custGeom>
                  <a:solidFill>
                    <a:srgbClr val="FFFFFF"/>
                  </a:solidFill>
                  <a:ln w="0" cap="flat">
                    <a:noFill/>
                    <a:prstDash val="solid"/>
                    <a:miter/>
                  </a:ln>
                </p:spPr>
                <p:txBody>
                  <a:bodyPr rtlCol="0" anchor="ctr"/>
                  <a:lstStyle/>
                  <a:p>
                    <a:endParaRPr lang="en-US"/>
                  </a:p>
                </p:txBody>
              </p:sp>
              <p:sp>
                <p:nvSpPr>
                  <p:cNvPr id="1564" name="Freeform: Shape 1563">
                    <a:extLst>
                      <a:ext uri="{FF2B5EF4-FFF2-40B4-BE49-F238E27FC236}">
                        <a16:creationId xmlns:a16="http://schemas.microsoft.com/office/drawing/2014/main" id="{474CB292-5978-8C69-5928-43DFDD6E00F0}"/>
                      </a:ext>
                    </a:extLst>
                  </p:cNvPr>
                  <p:cNvSpPr/>
                  <p:nvPr/>
                </p:nvSpPr>
                <p:spPr>
                  <a:xfrm>
                    <a:off x="19229932" y="10546785"/>
                    <a:ext cx="13624" cy="3678"/>
                  </a:xfrm>
                  <a:custGeom>
                    <a:avLst/>
                    <a:gdLst>
                      <a:gd name="connsiteX0" fmla="*/ 0 w 13624"/>
                      <a:gd name="connsiteY0" fmla="*/ 3679 h 3678"/>
                      <a:gd name="connsiteX1" fmla="*/ 0 w 13624"/>
                      <a:gd name="connsiteY1" fmla="*/ 0 h 3678"/>
                      <a:gd name="connsiteX2" fmla="*/ 0 w 13624"/>
                      <a:gd name="connsiteY2" fmla="*/ 3679 h 3678"/>
                    </a:gdLst>
                    <a:ahLst/>
                    <a:cxnLst>
                      <a:cxn ang="0">
                        <a:pos x="connsiteX0" y="connsiteY0"/>
                      </a:cxn>
                      <a:cxn ang="0">
                        <a:pos x="connsiteX1" y="connsiteY1"/>
                      </a:cxn>
                      <a:cxn ang="0">
                        <a:pos x="connsiteX2" y="connsiteY2"/>
                      </a:cxn>
                    </a:cxnLst>
                    <a:rect l="l" t="t" r="r" b="b"/>
                    <a:pathLst>
                      <a:path w="13624" h="3678">
                        <a:moveTo>
                          <a:pt x="0" y="3679"/>
                        </a:moveTo>
                        <a:cubicBezTo>
                          <a:pt x="0" y="2453"/>
                          <a:pt x="0" y="1090"/>
                          <a:pt x="0" y="0"/>
                        </a:cubicBezTo>
                        <a:cubicBezTo>
                          <a:pt x="0" y="817"/>
                          <a:pt x="0" y="2180"/>
                          <a:pt x="0" y="3679"/>
                        </a:cubicBezTo>
                        <a:close/>
                      </a:path>
                    </a:pathLst>
                  </a:custGeom>
                  <a:solidFill>
                    <a:srgbClr val="FFFFFF"/>
                  </a:solidFill>
                  <a:ln w="0" cap="flat">
                    <a:noFill/>
                    <a:prstDash val="solid"/>
                    <a:miter/>
                  </a:ln>
                </p:spPr>
                <p:txBody>
                  <a:bodyPr rtlCol="0" anchor="ctr"/>
                  <a:lstStyle/>
                  <a:p>
                    <a:endParaRPr lang="en-US"/>
                  </a:p>
                </p:txBody>
              </p:sp>
              <p:sp>
                <p:nvSpPr>
                  <p:cNvPr id="1565" name="Freeform: Shape 1564">
                    <a:extLst>
                      <a:ext uri="{FF2B5EF4-FFF2-40B4-BE49-F238E27FC236}">
                        <a16:creationId xmlns:a16="http://schemas.microsoft.com/office/drawing/2014/main" id="{12C8F805-EB37-BABA-7B04-6287AF5A88A6}"/>
                      </a:ext>
                    </a:extLst>
                  </p:cNvPr>
                  <p:cNvSpPr/>
                  <p:nvPr/>
                </p:nvSpPr>
                <p:spPr>
                  <a:xfrm>
                    <a:off x="19872467" y="11299543"/>
                    <a:ext cx="7085" cy="545"/>
                  </a:xfrm>
                  <a:custGeom>
                    <a:avLst/>
                    <a:gdLst>
                      <a:gd name="connsiteX0" fmla="*/ 7085 w 7085"/>
                      <a:gd name="connsiteY0" fmla="*/ 546 h 545"/>
                      <a:gd name="connsiteX1" fmla="*/ 0 w 7085"/>
                      <a:gd name="connsiteY1" fmla="*/ 0 h 545"/>
                      <a:gd name="connsiteX2" fmla="*/ 7085 w 7085"/>
                      <a:gd name="connsiteY2" fmla="*/ 546 h 545"/>
                    </a:gdLst>
                    <a:ahLst/>
                    <a:cxnLst>
                      <a:cxn ang="0">
                        <a:pos x="connsiteX0" y="connsiteY0"/>
                      </a:cxn>
                      <a:cxn ang="0">
                        <a:pos x="connsiteX1" y="connsiteY1"/>
                      </a:cxn>
                      <a:cxn ang="0">
                        <a:pos x="connsiteX2" y="connsiteY2"/>
                      </a:cxn>
                    </a:cxnLst>
                    <a:rect l="l" t="t" r="r" b="b"/>
                    <a:pathLst>
                      <a:path w="7085" h="545">
                        <a:moveTo>
                          <a:pt x="7085" y="546"/>
                        </a:moveTo>
                        <a:lnTo>
                          <a:pt x="0" y="0"/>
                        </a:lnTo>
                        <a:cubicBezTo>
                          <a:pt x="2861" y="273"/>
                          <a:pt x="5041" y="409"/>
                          <a:pt x="7085" y="546"/>
                        </a:cubicBezTo>
                        <a:close/>
                      </a:path>
                    </a:pathLst>
                  </a:custGeom>
                  <a:solidFill>
                    <a:srgbClr val="FFFFFF"/>
                  </a:solidFill>
                  <a:ln w="0" cap="flat">
                    <a:noFill/>
                    <a:prstDash val="solid"/>
                    <a:miter/>
                  </a:ln>
                </p:spPr>
                <p:txBody>
                  <a:bodyPr rtlCol="0" anchor="ctr"/>
                  <a:lstStyle/>
                  <a:p>
                    <a:endParaRPr lang="en-US"/>
                  </a:p>
                </p:txBody>
              </p:sp>
              <p:sp>
                <p:nvSpPr>
                  <p:cNvPr id="1566" name="Freeform: Shape 1565">
                    <a:extLst>
                      <a:ext uri="{FF2B5EF4-FFF2-40B4-BE49-F238E27FC236}">
                        <a16:creationId xmlns:a16="http://schemas.microsoft.com/office/drawing/2014/main" id="{EDBEAB65-5E01-C21E-F51B-8FAF95CFA525}"/>
                      </a:ext>
                    </a:extLst>
                  </p:cNvPr>
                  <p:cNvSpPr/>
                  <p:nvPr/>
                </p:nvSpPr>
                <p:spPr>
                  <a:xfrm>
                    <a:off x="19709381" y="11276654"/>
                    <a:ext cx="10218" cy="2861"/>
                  </a:xfrm>
                  <a:custGeom>
                    <a:avLst/>
                    <a:gdLst>
                      <a:gd name="connsiteX0" fmla="*/ 10218 w 10218"/>
                      <a:gd name="connsiteY0" fmla="*/ 2861 h 2861"/>
                      <a:gd name="connsiteX1" fmla="*/ 0 w 10218"/>
                      <a:gd name="connsiteY1" fmla="*/ 0 h 2861"/>
                      <a:gd name="connsiteX2" fmla="*/ 10218 w 10218"/>
                      <a:gd name="connsiteY2" fmla="*/ 2861 h 2861"/>
                    </a:gdLst>
                    <a:ahLst/>
                    <a:cxnLst>
                      <a:cxn ang="0">
                        <a:pos x="connsiteX0" y="connsiteY0"/>
                      </a:cxn>
                      <a:cxn ang="0">
                        <a:pos x="connsiteX1" y="connsiteY1"/>
                      </a:cxn>
                      <a:cxn ang="0">
                        <a:pos x="connsiteX2" y="connsiteY2"/>
                      </a:cxn>
                    </a:cxnLst>
                    <a:rect l="l" t="t" r="r" b="b"/>
                    <a:pathLst>
                      <a:path w="10218" h="2861">
                        <a:moveTo>
                          <a:pt x="10218" y="2861"/>
                        </a:moveTo>
                        <a:lnTo>
                          <a:pt x="0" y="0"/>
                        </a:lnTo>
                        <a:cubicBezTo>
                          <a:pt x="3950" y="1363"/>
                          <a:pt x="7220" y="2180"/>
                          <a:pt x="10218" y="2861"/>
                        </a:cubicBezTo>
                        <a:close/>
                      </a:path>
                    </a:pathLst>
                  </a:custGeom>
                  <a:solidFill>
                    <a:srgbClr val="FFFFFF"/>
                  </a:solidFill>
                  <a:ln w="0" cap="flat">
                    <a:noFill/>
                    <a:prstDash val="solid"/>
                    <a:miter/>
                  </a:ln>
                </p:spPr>
                <p:txBody>
                  <a:bodyPr rtlCol="0" anchor="ctr"/>
                  <a:lstStyle/>
                  <a:p>
                    <a:endParaRPr lang="en-US"/>
                  </a:p>
                </p:txBody>
              </p:sp>
              <p:sp>
                <p:nvSpPr>
                  <p:cNvPr id="1567" name="Freeform: Shape 1566">
                    <a:extLst>
                      <a:ext uri="{FF2B5EF4-FFF2-40B4-BE49-F238E27FC236}">
                        <a16:creationId xmlns:a16="http://schemas.microsoft.com/office/drawing/2014/main" id="{E24B9DBF-4A13-CAFE-3E17-E5E6A6731D45}"/>
                      </a:ext>
                    </a:extLst>
                  </p:cNvPr>
                  <p:cNvSpPr/>
                  <p:nvPr/>
                </p:nvSpPr>
                <p:spPr>
                  <a:xfrm>
                    <a:off x="19235791" y="10634800"/>
                    <a:ext cx="407" cy="2044"/>
                  </a:xfrm>
                  <a:custGeom>
                    <a:avLst/>
                    <a:gdLst>
                      <a:gd name="connsiteX0" fmla="*/ 0 w 407"/>
                      <a:gd name="connsiteY0" fmla="*/ 0 h 2044"/>
                      <a:gd name="connsiteX1" fmla="*/ 0 w 407"/>
                      <a:gd name="connsiteY1" fmla="*/ 409 h 2044"/>
                      <a:gd name="connsiteX2" fmla="*/ 407 w 407"/>
                      <a:gd name="connsiteY2" fmla="*/ 2044 h 2044"/>
                      <a:gd name="connsiteX3" fmla="*/ 0 w 407"/>
                      <a:gd name="connsiteY3" fmla="*/ 136 h 2044"/>
                    </a:gdLst>
                    <a:ahLst/>
                    <a:cxnLst>
                      <a:cxn ang="0">
                        <a:pos x="connsiteX0" y="connsiteY0"/>
                      </a:cxn>
                      <a:cxn ang="0">
                        <a:pos x="connsiteX1" y="connsiteY1"/>
                      </a:cxn>
                      <a:cxn ang="0">
                        <a:pos x="connsiteX2" y="connsiteY2"/>
                      </a:cxn>
                      <a:cxn ang="0">
                        <a:pos x="connsiteX3" y="connsiteY3"/>
                      </a:cxn>
                    </a:cxnLst>
                    <a:rect l="l" t="t" r="r" b="b"/>
                    <a:pathLst>
                      <a:path w="407" h="2044">
                        <a:moveTo>
                          <a:pt x="0" y="0"/>
                        </a:moveTo>
                        <a:lnTo>
                          <a:pt x="0" y="409"/>
                        </a:lnTo>
                        <a:cubicBezTo>
                          <a:pt x="0" y="409"/>
                          <a:pt x="273" y="1499"/>
                          <a:pt x="407" y="2044"/>
                        </a:cubicBezTo>
                        <a:lnTo>
                          <a:pt x="0" y="136"/>
                        </a:lnTo>
                        <a:close/>
                      </a:path>
                    </a:pathLst>
                  </a:custGeom>
                  <a:solidFill>
                    <a:srgbClr val="FFFFFF"/>
                  </a:solidFill>
                  <a:ln w="0" cap="flat">
                    <a:noFill/>
                    <a:prstDash val="solid"/>
                    <a:miter/>
                  </a:ln>
                </p:spPr>
                <p:txBody>
                  <a:bodyPr rtlCol="0" anchor="ctr"/>
                  <a:lstStyle/>
                  <a:p>
                    <a:endParaRPr lang="en-US"/>
                  </a:p>
                </p:txBody>
              </p:sp>
              <p:sp>
                <p:nvSpPr>
                  <p:cNvPr id="1568" name="Freeform: Shape 1567">
                    <a:extLst>
                      <a:ext uri="{FF2B5EF4-FFF2-40B4-BE49-F238E27FC236}">
                        <a16:creationId xmlns:a16="http://schemas.microsoft.com/office/drawing/2014/main" id="{AB931789-DE4F-EDDC-E481-4A435405DDAE}"/>
                      </a:ext>
                    </a:extLst>
                  </p:cNvPr>
                  <p:cNvSpPr/>
                  <p:nvPr/>
                </p:nvSpPr>
                <p:spPr>
                  <a:xfrm>
                    <a:off x="19446836" y="11100488"/>
                    <a:ext cx="3678" cy="4632"/>
                  </a:xfrm>
                  <a:custGeom>
                    <a:avLst/>
                    <a:gdLst>
                      <a:gd name="connsiteX0" fmla="*/ 3679 w 3678"/>
                      <a:gd name="connsiteY0" fmla="*/ 4633 h 4632"/>
                      <a:gd name="connsiteX1" fmla="*/ 0 w 3678"/>
                      <a:gd name="connsiteY1" fmla="*/ 0 h 4632"/>
                      <a:gd name="connsiteX2" fmla="*/ 3679 w 3678"/>
                      <a:gd name="connsiteY2" fmla="*/ 4633 h 4632"/>
                    </a:gdLst>
                    <a:ahLst/>
                    <a:cxnLst>
                      <a:cxn ang="0">
                        <a:pos x="connsiteX0" y="connsiteY0"/>
                      </a:cxn>
                      <a:cxn ang="0">
                        <a:pos x="connsiteX1" y="connsiteY1"/>
                      </a:cxn>
                      <a:cxn ang="0">
                        <a:pos x="connsiteX2" y="connsiteY2"/>
                      </a:cxn>
                    </a:cxnLst>
                    <a:rect l="l" t="t" r="r" b="b"/>
                    <a:pathLst>
                      <a:path w="3678" h="4632">
                        <a:moveTo>
                          <a:pt x="3679" y="4633"/>
                        </a:moveTo>
                        <a:cubicBezTo>
                          <a:pt x="2724" y="3270"/>
                          <a:pt x="1635" y="1908"/>
                          <a:pt x="0" y="0"/>
                        </a:cubicBezTo>
                        <a:cubicBezTo>
                          <a:pt x="0" y="409"/>
                          <a:pt x="1362" y="2180"/>
                          <a:pt x="3679" y="4633"/>
                        </a:cubicBezTo>
                        <a:close/>
                      </a:path>
                    </a:pathLst>
                  </a:custGeom>
                  <a:solidFill>
                    <a:srgbClr val="FFFFFF"/>
                  </a:solidFill>
                  <a:ln w="0" cap="flat">
                    <a:noFill/>
                    <a:prstDash val="solid"/>
                    <a:miter/>
                  </a:ln>
                </p:spPr>
                <p:txBody>
                  <a:bodyPr rtlCol="0" anchor="ctr"/>
                  <a:lstStyle/>
                  <a:p>
                    <a:endParaRPr lang="en-US"/>
                  </a:p>
                </p:txBody>
              </p:sp>
              <p:sp>
                <p:nvSpPr>
                  <p:cNvPr id="1569" name="Freeform: Shape 1568">
                    <a:extLst>
                      <a:ext uri="{FF2B5EF4-FFF2-40B4-BE49-F238E27FC236}">
                        <a16:creationId xmlns:a16="http://schemas.microsoft.com/office/drawing/2014/main" id="{1C2A78E6-92CF-75F6-E581-06DBBF67F430}"/>
                      </a:ext>
                    </a:extLst>
                  </p:cNvPr>
                  <p:cNvSpPr/>
                  <p:nvPr/>
                </p:nvSpPr>
                <p:spPr>
                  <a:xfrm>
                    <a:off x="19719600" y="11279515"/>
                    <a:ext cx="1907" cy="544"/>
                  </a:xfrm>
                  <a:custGeom>
                    <a:avLst/>
                    <a:gdLst>
                      <a:gd name="connsiteX0" fmla="*/ 1771 w 1907"/>
                      <a:gd name="connsiteY0" fmla="*/ 545 h 544"/>
                      <a:gd name="connsiteX1" fmla="*/ 1226 w 1907"/>
                      <a:gd name="connsiteY1" fmla="*/ 273 h 544"/>
                      <a:gd name="connsiteX2" fmla="*/ 0 w 1907"/>
                      <a:gd name="connsiteY2" fmla="*/ 0 h 544"/>
                      <a:gd name="connsiteX3" fmla="*/ 1908 w 1907"/>
                      <a:gd name="connsiteY3" fmla="*/ 545 h 544"/>
                    </a:gdLst>
                    <a:ahLst/>
                    <a:cxnLst>
                      <a:cxn ang="0">
                        <a:pos x="connsiteX0" y="connsiteY0"/>
                      </a:cxn>
                      <a:cxn ang="0">
                        <a:pos x="connsiteX1" y="connsiteY1"/>
                      </a:cxn>
                      <a:cxn ang="0">
                        <a:pos x="connsiteX2" y="connsiteY2"/>
                      </a:cxn>
                      <a:cxn ang="0">
                        <a:pos x="connsiteX3" y="connsiteY3"/>
                      </a:cxn>
                    </a:cxnLst>
                    <a:rect l="l" t="t" r="r" b="b"/>
                    <a:pathLst>
                      <a:path w="1907" h="544">
                        <a:moveTo>
                          <a:pt x="1771" y="545"/>
                        </a:moveTo>
                        <a:cubicBezTo>
                          <a:pt x="1771" y="545"/>
                          <a:pt x="1362" y="408"/>
                          <a:pt x="1226" y="273"/>
                        </a:cubicBezTo>
                        <a:lnTo>
                          <a:pt x="0" y="0"/>
                        </a:lnTo>
                        <a:lnTo>
                          <a:pt x="1908" y="545"/>
                        </a:lnTo>
                        <a:close/>
                      </a:path>
                    </a:pathLst>
                  </a:custGeom>
                  <a:solidFill>
                    <a:srgbClr val="FFFFFF"/>
                  </a:solidFill>
                  <a:ln w="0" cap="flat">
                    <a:noFill/>
                    <a:prstDash val="solid"/>
                    <a:miter/>
                  </a:ln>
                </p:spPr>
                <p:txBody>
                  <a:bodyPr rtlCol="0" anchor="ctr"/>
                  <a:lstStyle/>
                  <a:p>
                    <a:endParaRPr lang="en-US"/>
                  </a:p>
                </p:txBody>
              </p:sp>
              <p:sp>
                <p:nvSpPr>
                  <p:cNvPr id="1570" name="Freeform: Shape 1569">
                    <a:extLst>
                      <a:ext uri="{FF2B5EF4-FFF2-40B4-BE49-F238E27FC236}">
                        <a16:creationId xmlns:a16="http://schemas.microsoft.com/office/drawing/2014/main" id="{54A68DF7-A848-9BDE-E0B4-90E0F66E3860}"/>
                      </a:ext>
                    </a:extLst>
                  </p:cNvPr>
                  <p:cNvSpPr/>
                  <p:nvPr/>
                </p:nvSpPr>
                <p:spPr>
                  <a:xfrm>
                    <a:off x="19950399" y="11309080"/>
                    <a:ext cx="4631" cy="409"/>
                  </a:xfrm>
                  <a:custGeom>
                    <a:avLst/>
                    <a:gdLst>
                      <a:gd name="connsiteX0" fmla="*/ 0 w 4631"/>
                      <a:gd name="connsiteY0" fmla="*/ 409 h 409"/>
                      <a:gd name="connsiteX1" fmla="*/ 4632 w 4631"/>
                      <a:gd name="connsiteY1" fmla="*/ 0 h 409"/>
                      <a:gd name="connsiteX2" fmla="*/ 0 w 4631"/>
                      <a:gd name="connsiteY2" fmla="*/ 409 h 409"/>
                    </a:gdLst>
                    <a:ahLst/>
                    <a:cxnLst>
                      <a:cxn ang="0">
                        <a:pos x="connsiteX0" y="connsiteY0"/>
                      </a:cxn>
                      <a:cxn ang="0">
                        <a:pos x="connsiteX1" y="connsiteY1"/>
                      </a:cxn>
                      <a:cxn ang="0">
                        <a:pos x="connsiteX2" y="connsiteY2"/>
                      </a:cxn>
                    </a:cxnLst>
                    <a:rect l="l" t="t" r="r" b="b"/>
                    <a:pathLst>
                      <a:path w="4631" h="409">
                        <a:moveTo>
                          <a:pt x="0" y="409"/>
                        </a:moveTo>
                        <a:cubicBezTo>
                          <a:pt x="1499" y="273"/>
                          <a:pt x="2861" y="136"/>
                          <a:pt x="4632" y="0"/>
                        </a:cubicBezTo>
                        <a:cubicBezTo>
                          <a:pt x="2453" y="0"/>
                          <a:pt x="1089" y="273"/>
                          <a:pt x="0" y="409"/>
                        </a:cubicBezTo>
                        <a:close/>
                      </a:path>
                    </a:pathLst>
                  </a:custGeom>
                  <a:solidFill>
                    <a:srgbClr val="FFFFFF"/>
                  </a:solidFill>
                  <a:ln w="0" cap="flat">
                    <a:noFill/>
                    <a:prstDash val="solid"/>
                    <a:miter/>
                  </a:ln>
                </p:spPr>
                <p:txBody>
                  <a:bodyPr rtlCol="0" anchor="ctr"/>
                  <a:lstStyle/>
                  <a:p>
                    <a:endParaRPr lang="en-US"/>
                  </a:p>
                </p:txBody>
              </p:sp>
              <p:sp>
                <p:nvSpPr>
                  <p:cNvPr id="1571" name="Freeform: Shape 1570">
                    <a:extLst>
                      <a:ext uri="{FF2B5EF4-FFF2-40B4-BE49-F238E27FC236}">
                        <a16:creationId xmlns:a16="http://schemas.microsoft.com/office/drawing/2014/main" id="{CDD5FAFE-8077-1B0F-D707-D72E14CC8636}"/>
                      </a:ext>
                    </a:extLst>
                  </p:cNvPr>
                  <p:cNvSpPr/>
                  <p:nvPr/>
                </p:nvSpPr>
                <p:spPr>
                  <a:xfrm>
                    <a:off x="19940045" y="11301178"/>
                    <a:ext cx="4497" cy="409"/>
                  </a:xfrm>
                  <a:custGeom>
                    <a:avLst/>
                    <a:gdLst>
                      <a:gd name="connsiteX0" fmla="*/ 0 w 4497"/>
                      <a:gd name="connsiteY0" fmla="*/ 409 h 409"/>
                      <a:gd name="connsiteX1" fmla="*/ 4497 w 4497"/>
                      <a:gd name="connsiteY1" fmla="*/ 0 h 409"/>
                      <a:gd name="connsiteX2" fmla="*/ 0 w 4497"/>
                      <a:gd name="connsiteY2" fmla="*/ 409 h 409"/>
                    </a:gdLst>
                    <a:ahLst/>
                    <a:cxnLst>
                      <a:cxn ang="0">
                        <a:pos x="connsiteX0" y="connsiteY0"/>
                      </a:cxn>
                      <a:cxn ang="0">
                        <a:pos x="connsiteX1" y="connsiteY1"/>
                      </a:cxn>
                      <a:cxn ang="0">
                        <a:pos x="connsiteX2" y="connsiteY2"/>
                      </a:cxn>
                    </a:cxnLst>
                    <a:rect l="l" t="t" r="r" b="b"/>
                    <a:pathLst>
                      <a:path w="4497" h="409">
                        <a:moveTo>
                          <a:pt x="0" y="409"/>
                        </a:moveTo>
                        <a:cubicBezTo>
                          <a:pt x="1635" y="273"/>
                          <a:pt x="3133" y="136"/>
                          <a:pt x="4497" y="0"/>
                        </a:cubicBezTo>
                        <a:lnTo>
                          <a:pt x="0" y="409"/>
                        </a:lnTo>
                        <a:close/>
                      </a:path>
                    </a:pathLst>
                  </a:custGeom>
                  <a:solidFill>
                    <a:srgbClr val="FFFFFF"/>
                  </a:solidFill>
                  <a:ln w="0" cap="flat">
                    <a:noFill/>
                    <a:prstDash val="solid"/>
                    <a:miter/>
                  </a:ln>
                </p:spPr>
                <p:txBody>
                  <a:bodyPr rtlCol="0" anchor="ctr"/>
                  <a:lstStyle/>
                  <a:p>
                    <a:endParaRPr lang="en-US"/>
                  </a:p>
                </p:txBody>
              </p:sp>
              <p:sp>
                <p:nvSpPr>
                  <p:cNvPr id="1572" name="Freeform: Shape 1571">
                    <a:extLst>
                      <a:ext uri="{FF2B5EF4-FFF2-40B4-BE49-F238E27FC236}">
                        <a16:creationId xmlns:a16="http://schemas.microsoft.com/office/drawing/2014/main" id="{DA42BF6F-32D9-1ECC-6DD0-02163B72004D}"/>
                      </a:ext>
                    </a:extLst>
                  </p:cNvPr>
                  <p:cNvSpPr/>
                  <p:nvPr/>
                </p:nvSpPr>
                <p:spPr>
                  <a:xfrm>
                    <a:off x="20182563" y="11252129"/>
                    <a:ext cx="8856" cy="4087"/>
                  </a:xfrm>
                  <a:custGeom>
                    <a:avLst/>
                    <a:gdLst>
                      <a:gd name="connsiteX0" fmla="*/ 0 w 8856"/>
                      <a:gd name="connsiteY0" fmla="*/ 4087 h 4087"/>
                      <a:gd name="connsiteX1" fmla="*/ 8856 w 8856"/>
                      <a:gd name="connsiteY1" fmla="*/ 0 h 4087"/>
                      <a:gd name="connsiteX2" fmla="*/ 0 w 8856"/>
                      <a:gd name="connsiteY2" fmla="*/ 4087 h 4087"/>
                    </a:gdLst>
                    <a:ahLst/>
                    <a:cxnLst>
                      <a:cxn ang="0">
                        <a:pos x="connsiteX0" y="connsiteY0"/>
                      </a:cxn>
                      <a:cxn ang="0">
                        <a:pos x="connsiteX1" y="connsiteY1"/>
                      </a:cxn>
                      <a:cxn ang="0">
                        <a:pos x="connsiteX2" y="connsiteY2"/>
                      </a:cxn>
                    </a:cxnLst>
                    <a:rect l="l" t="t" r="r" b="b"/>
                    <a:pathLst>
                      <a:path w="8856" h="4087">
                        <a:moveTo>
                          <a:pt x="0" y="4087"/>
                        </a:moveTo>
                        <a:lnTo>
                          <a:pt x="8856" y="0"/>
                        </a:lnTo>
                        <a:cubicBezTo>
                          <a:pt x="4496" y="1908"/>
                          <a:pt x="1908" y="3133"/>
                          <a:pt x="0" y="4087"/>
                        </a:cubicBezTo>
                        <a:close/>
                      </a:path>
                    </a:pathLst>
                  </a:custGeom>
                  <a:solidFill>
                    <a:srgbClr val="FFFFFF"/>
                  </a:solidFill>
                  <a:ln w="0" cap="flat">
                    <a:noFill/>
                    <a:prstDash val="solid"/>
                    <a:miter/>
                  </a:ln>
                </p:spPr>
                <p:txBody>
                  <a:bodyPr rtlCol="0" anchor="ctr"/>
                  <a:lstStyle/>
                  <a:p>
                    <a:endParaRPr lang="en-US"/>
                  </a:p>
                </p:txBody>
              </p:sp>
              <p:sp>
                <p:nvSpPr>
                  <p:cNvPr id="1573" name="Freeform: Shape 1572">
                    <a:extLst>
                      <a:ext uri="{FF2B5EF4-FFF2-40B4-BE49-F238E27FC236}">
                        <a16:creationId xmlns:a16="http://schemas.microsoft.com/office/drawing/2014/main" id="{00ACC0A7-956E-2CC3-2B3B-E570F571D42D}"/>
                      </a:ext>
                    </a:extLst>
                  </p:cNvPr>
                  <p:cNvSpPr/>
                  <p:nvPr/>
                </p:nvSpPr>
                <p:spPr>
                  <a:xfrm>
                    <a:off x="19965390" y="11302131"/>
                    <a:ext cx="1631" cy="545"/>
                  </a:xfrm>
                  <a:custGeom>
                    <a:avLst/>
                    <a:gdLst>
                      <a:gd name="connsiteX0" fmla="*/ 133 w 1631"/>
                      <a:gd name="connsiteY0" fmla="*/ 546 h 545"/>
                      <a:gd name="connsiteX1" fmla="*/ 1631 w 1631"/>
                      <a:gd name="connsiteY1" fmla="*/ 0 h 545"/>
                      <a:gd name="connsiteX2" fmla="*/ 133 w 1631"/>
                      <a:gd name="connsiteY2" fmla="*/ 546 h 545"/>
                    </a:gdLst>
                    <a:ahLst/>
                    <a:cxnLst>
                      <a:cxn ang="0">
                        <a:pos x="connsiteX0" y="connsiteY0"/>
                      </a:cxn>
                      <a:cxn ang="0">
                        <a:pos x="connsiteX1" y="connsiteY1"/>
                      </a:cxn>
                      <a:cxn ang="0">
                        <a:pos x="connsiteX2" y="connsiteY2"/>
                      </a:cxn>
                    </a:cxnLst>
                    <a:rect l="l" t="t" r="r" b="b"/>
                    <a:pathLst>
                      <a:path w="1631" h="545">
                        <a:moveTo>
                          <a:pt x="133" y="546"/>
                        </a:moveTo>
                        <a:cubicBezTo>
                          <a:pt x="133" y="546"/>
                          <a:pt x="1224" y="136"/>
                          <a:pt x="1631" y="0"/>
                        </a:cubicBezTo>
                        <a:cubicBezTo>
                          <a:pt x="269" y="136"/>
                          <a:pt x="-276" y="409"/>
                          <a:pt x="133" y="546"/>
                        </a:cubicBezTo>
                        <a:close/>
                      </a:path>
                    </a:pathLst>
                  </a:custGeom>
                  <a:solidFill>
                    <a:srgbClr val="FFFFFF"/>
                  </a:solidFill>
                  <a:ln w="0" cap="flat">
                    <a:noFill/>
                    <a:prstDash val="solid"/>
                    <a:miter/>
                  </a:ln>
                </p:spPr>
                <p:txBody>
                  <a:bodyPr rtlCol="0" anchor="ctr"/>
                  <a:lstStyle/>
                  <a:p>
                    <a:endParaRPr lang="en-US"/>
                  </a:p>
                </p:txBody>
              </p:sp>
              <p:sp>
                <p:nvSpPr>
                  <p:cNvPr id="1574" name="Freeform: Shape 1573">
                    <a:extLst>
                      <a:ext uri="{FF2B5EF4-FFF2-40B4-BE49-F238E27FC236}">
                        <a16:creationId xmlns:a16="http://schemas.microsoft.com/office/drawing/2014/main" id="{E91A4947-9A50-6EF5-4DA8-63F34A795D19}"/>
                      </a:ext>
                    </a:extLst>
                  </p:cNvPr>
                  <p:cNvSpPr/>
                  <p:nvPr/>
                </p:nvSpPr>
                <p:spPr>
                  <a:xfrm>
                    <a:off x="19238924" y="10490243"/>
                    <a:ext cx="272" cy="817"/>
                  </a:xfrm>
                  <a:custGeom>
                    <a:avLst/>
                    <a:gdLst>
                      <a:gd name="connsiteX0" fmla="*/ 0 w 272"/>
                      <a:gd name="connsiteY0" fmla="*/ 0 h 817"/>
                      <a:gd name="connsiteX1" fmla="*/ 0 w 272"/>
                      <a:gd name="connsiteY1" fmla="*/ 545 h 817"/>
                      <a:gd name="connsiteX2" fmla="*/ 273 w 272"/>
                      <a:gd name="connsiteY2" fmla="*/ 817 h 817"/>
                      <a:gd name="connsiteX3" fmla="*/ 0 w 272"/>
                      <a:gd name="connsiteY3" fmla="*/ 0 h 817"/>
                    </a:gdLst>
                    <a:ahLst/>
                    <a:cxnLst>
                      <a:cxn ang="0">
                        <a:pos x="connsiteX0" y="connsiteY0"/>
                      </a:cxn>
                      <a:cxn ang="0">
                        <a:pos x="connsiteX1" y="connsiteY1"/>
                      </a:cxn>
                      <a:cxn ang="0">
                        <a:pos x="connsiteX2" y="connsiteY2"/>
                      </a:cxn>
                      <a:cxn ang="0">
                        <a:pos x="connsiteX3" y="connsiteY3"/>
                      </a:cxn>
                    </a:cxnLst>
                    <a:rect l="l" t="t" r="r" b="b"/>
                    <a:pathLst>
                      <a:path w="272" h="817">
                        <a:moveTo>
                          <a:pt x="0" y="0"/>
                        </a:moveTo>
                        <a:cubicBezTo>
                          <a:pt x="0" y="0"/>
                          <a:pt x="0" y="408"/>
                          <a:pt x="0" y="545"/>
                        </a:cubicBezTo>
                        <a:lnTo>
                          <a:pt x="273" y="817"/>
                        </a:lnTo>
                        <a:lnTo>
                          <a:pt x="0" y="0"/>
                        </a:lnTo>
                        <a:close/>
                      </a:path>
                    </a:pathLst>
                  </a:custGeom>
                  <a:solidFill>
                    <a:srgbClr val="FFFFFF"/>
                  </a:solidFill>
                  <a:ln w="0" cap="flat">
                    <a:noFill/>
                    <a:prstDash val="solid"/>
                    <a:miter/>
                  </a:ln>
                </p:spPr>
                <p:txBody>
                  <a:bodyPr rtlCol="0" anchor="ctr"/>
                  <a:lstStyle/>
                  <a:p>
                    <a:endParaRPr lang="en-US"/>
                  </a:p>
                </p:txBody>
              </p:sp>
              <p:sp>
                <p:nvSpPr>
                  <p:cNvPr id="1575" name="Freeform: Shape 1574">
                    <a:extLst>
                      <a:ext uri="{FF2B5EF4-FFF2-40B4-BE49-F238E27FC236}">
                        <a16:creationId xmlns:a16="http://schemas.microsoft.com/office/drawing/2014/main" id="{6FD863B3-1A84-6642-DB1A-A362F7D082A0}"/>
                      </a:ext>
                    </a:extLst>
                  </p:cNvPr>
                  <p:cNvSpPr/>
                  <p:nvPr/>
                </p:nvSpPr>
                <p:spPr>
                  <a:xfrm>
                    <a:off x="19235927" y="10458634"/>
                    <a:ext cx="407" cy="8310"/>
                  </a:xfrm>
                  <a:custGeom>
                    <a:avLst/>
                    <a:gdLst>
                      <a:gd name="connsiteX0" fmla="*/ 0 w 407"/>
                      <a:gd name="connsiteY0" fmla="*/ 8311 h 8310"/>
                      <a:gd name="connsiteX1" fmla="*/ 407 w 407"/>
                      <a:gd name="connsiteY1" fmla="*/ 0 h 8310"/>
                      <a:gd name="connsiteX2" fmla="*/ 0 w 407"/>
                      <a:gd name="connsiteY2" fmla="*/ 8311 h 8310"/>
                    </a:gdLst>
                    <a:ahLst/>
                    <a:cxnLst>
                      <a:cxn ang="0">
                        <a:pos x="connsiteX0" y="connsiteY0"/>
                      </a:cxn>
                      <a:cxn ang="0">
                        <a:pos x="connsiteX1" y="connsiteY1"/>
                      </a:cxn>
                      <a:cxn ang="0">
                        <a:pos x="connsiteX2" y="connsiteY2"/>
                      </a:cxn>
                    </a:cxnLst>
                    <a:rect l="l" t="t" r="r" b="b"/>
                    <a:pathLst>
                      <a:path w="407" h="8310">
                        <a:moveTo>
                          <a:pt x="0" y="8311"/>
                        </a:moveTo>
                        <a:cubicBezTo>
                          <a:pt x="0" y="5586"/>
                          <a:pt x="271" y="2725"/>
                          <a:pt x="407" y="0"/>
                        </a:cubicBezTo>
                        <a:cubicBezTo>
                          <a:pt x="136" y="3133"/>
                          <a:pt x="0" y="6131"/>
                          <a:pt x="0" y="8311"/>
                        </a:cubicBezTo>
                        <a:close/>
                      </a:path>
                    </a:pathLst>
                  </a:custGeom>
                  <a:solidFill>
                    <a:srgbClr val="FFFFFF"/>
                  </a:solidFill>
                  <a:ln w="0" cap="flat">
                    <a:noFill/>
                    <a:prstDash val="solid"/>
                    <a:miter/>
                  </a:ln>
                </p:spPr>
                <p:txBody>
                  <a:bodyPr rtlCol="0" anchor="ctr"/>
                  <a:lstStyle/>
                  <a:p>
                    <a:endParaRPr lang="en-US"/>
                  </a:p>
                </p:txBody>
              </p:sp>
              <p:sp>
                <p:nvSpPr>
                  <p:cNvPr id="1576" name="Freeform: Shape 1575">
                    <a:extLst>
                      <a:ext uri="{FF2B5EF4-FFF2-40B4-BE49-F238E27FC236}">
                        <a16:creationId xmlns:a16="http://schemas.microsoft.com/office/drawing/2014/main" id="{31FC9EC2-77FF-9FC3-D321-E49E1ADACF3A}"/>
                      </a:ext>
                    </a:extLst>
                  </p:cNvPr>
                  <p:cNvSpPr/>
                  <p:nvPr/>
                </p:nvSpPr>
                <p:spPr>
                  <a:xfrm>
                    <a:off x="19361077" y="10986613"/>
                    <a:ext cx="4555" cy="7466"/>
                  </a:xfrm>
                  <a:custGeom>
                    <a:avLst/>
                    <a:gdLst>
                      <a:gd name="connsiteX0" fmla="*/ 4555 w 4555"/>
                      <a:gd name="connsiteY0" fmla="*/ 7467 h 7466"/>
                      <a:gd name="connsiteX1" fmla="*/ 2513 w 4555"/>
                      <a:gd name="connsiteY1" fmla="*/ 2018 h 7466"/>
                      <a:gd name="connsiteX2" fmla="*/ 4555 w 4555"/>
                      <a:gd name="connsiteY2" fmla="*/ 7467 h 7466"/>
                    </a:gdLst>
                    <a:ahLst/>
                    <a:cxnLst>
                      <a:cxn ang="0">
                        <a:pos x="connsiteX0" y="connsiteY0"/>
                      </a:cxn>
                      <a:cxn ang="0">
                        <a:pos x="connsiteX1" y="connsiteY1"/>
                      </a:cxn>
                      <a:cxn ang="0">
                        <a:pos x="connsiteX2" y="connsiteY2"/>
                      </a:cxn>
                    </a:cxnLst>
                    <a:rect l="l" t="t" r="r" b="b"/>
                    <a:pathLst>
                      <a:path w="4555" h="7466">
                        <a:moveTo>
                          <a:pt x="4555" y="7467"/>
                        </a:moveTo>
                        <a:cubicBezTo>
                          <a:pt x="3466" y="5151"/>
                          <a:pt x="605" y="-26"/>
                          <a:pt x="2513" y="2018"/>
                        </a:cubicBezTo>
                        <a:cubicBezTo>
                          <a:pt x="-620" y="-1661"/>
                          <a:pt x="-1711" y="-571"/>
                          <a:pt x="4555" y="7467"/>
                        </a:cubicBezTo>
                        <a:close/>
                      </a:path>
                    </a:pathLst>
                  </a:custGeom>
                  <a:solidFill>
                    <a:srgbClr val="FFFFFF"/>
                  </a:solidFill>
                  <a:ln w="0" cap="flat">
                    <a:noFill/>
                    <a:prstDash val="solid"/>
                    <a:miter/>
                  </a:ln>
                </p:spPr>
                <p:txBody>
                  <a:bodyPr rtlCol="0" anchor="ctr"/>
                  <a:lstStyle/>
                  <a:p>
                    <a:endParaRPr lang="en-US"/>
                  </a:p>
                </p:txBody>
              </p:sp>
              <p:sp>
                <p:nvSpPr>
                  <p:cNvPr id="1577" name="Freeform: Shape 1576">
                    <a:extLst>
                      <a:ext uri="{FF2B5EF4-FFF2-40B4-BE49-F238E27FC236}">
                        <a16:creationId xmlns:a16="http://schemas.microsoft.com/office/drawing/2014/main" id="{30AA822E-725A-A591-4CBD-D5E3B9B38422}"/>
                      </a:ext>
                    </a:extLst>
                  </p:cNvPr>
                  <p:cNvSpPr/>
                  <p:nvPr/>
                </p:nvSpPr>
                <p:spPr>
                  <a:xfrm>
                    <a:off x="19255410" y="10530981"/>
                    <a:ext cx="954" cy="5457"/>
                  </a:xfrm>
                  <a:custGeom>
                    <a:avLst/>
                    <a:gdLst>
                      <a:gd name="connsiteX0" fmla="*/ 955 w 954"/>
                      <a:gd name="connsiteY0" fmla="*/ 5177 h 5457"/>
                      <a:gd name="connsiteX1" fmla="*/ 0 w 954"/>
                      <a:gd name="connsiteY1" fmla="*/ 0 h 5457"/>
                      <a:gd name="connsiteX2" fmla="*/ 955 w 954"/>
                      <a:gd name="connsiteY2" fmla="*/ 5177 h 5457"/>
                    </a:gdLst>
                    <a:ahLst/>
                    <a:cxnLst>
                      <a:cxn ang="0">
                        <a:pos x="connsiteX0" y="connsiteY0"/>
                      </a:cxn>
                      <a:cxn ang="0">
                        <a:pos x="connsiteX1" y="connsiteY1"/>
                      </a:cxn>
                      <a:cxn ang="0">
                        <a:pos x="connsiteX2" y="connsiteY2"/>
                      </a:cxn>
                    </a:cxnLst>
                    <a:rect l="l" t="t" r="r" b="b"/>
                    <a:pathLst>
                      <a:path w="954" h="5457">
                        <a:moveTo>
                          <a:pt x="955" y="5177"/>
                        </a:moveTo>
                        <a:cubicBezTo>
                          <a:pt x="546" y="3679"/>
                          <a:pt x="273" y="1908"/>
                          <a:pt x="0" y="0"/>
                        </a:cubicBezTo>
                        <a:cubicBezTo>
                          <a:pt x="409" y="3406"/>
                          <a:pt x="818" y="6403"/>
                          <a:pt x="955" y="5177"/>
                        </a:cubicBezTo>
                        <a:close/>
                      </a:path>
                    </a:pathLst>
                  </a:custGeom>
                  <a:solidFill>
                    <a:srgbClr val="FFFFFF"/>
                  </a:solidFill>
                  <a:ln w="0" cap="flat">
                    <a:noFill/>
                    <a:prstDash val="solid"/>
                    <a:miter/>
                  </a:ln>
                </p:spPr>
                <p:txBody>
                  <a:bodyPr rtlCol="0" anchor="ctr"/>
                  <a:lstStyle/>
                  <a:p>
                    <a:endParaRPr lang="en-US"/>
                  </a:p>
                </p:txBody>
              </p:sp>
              <p:sp>
                <p:nvSpPr>
                  <p:cNvPr id="1578" name="Freeform: Shape 1577">
                    <a:extLst>
                      <a:ext uri="{FF2B5EF4-FFF2-40B4-BE49-F238E27FC236}">
                        <a16:creationId xmlns:a16="http://schemas.microsoft.com/office/drawing/2014/main" id="{E7A292E3-88F7-7B97-B910-68BD8805C616}"/>
                      </a:ext>
                    </a:extLst>
                  </p:cNvPr>
                  <p:cNvSpPr/>
                  <p:nvPr/>
                </p:nvSpPr>
                <p:spPr>
                  <a:xfrm>
                    <a:off x="19254729" y="10525940"/>
                    <a:ext cx="680" cy="5041"/>
                  </a:xfrm>
                  <a:custGeom>
                    <a:avLst/>
                    <a:gdLst>
                      <a:gd name="connsiteX0" fmla="*/ 680 w 680"/>
                      <a:gd name="connsiteY0" fmla="*/ 5041 h 5041"/>
                      <a:gd name="connsiteX1" fmla="*/ 0 w 680"/>
                      <a:gd name="connsiteY1" fmla="*/ 0 h 5041"/>
                      <a:gd name="connsiteX2" fmla="*/ 680 w 680"/>
                      <a:gd name="connsiteY2" fmla="*/ 5041 h 5041"/>
                    </a:gdLst>
                    <a:ahLst/>
                    <a:cxnLst>
                      <a:cxn ang="0">
                        <a:pos x="connsiteX0" y="connsiteY0"/>
                      </a:cxn>
                      <a:cxn ang="0">
                        <a:pos x="connsiteX1" y="connsiteY1"/>
                      </a:cxn>
                      <a:cxn ang="0">
                        <a:pos x="connsiteX2" y="connsiteY2"/>
                      </a:cxn>
                    </a:cxnLst>
                    <a:rect l="l" t="t" r="r" b="b"/>
                    <a:pathLst>
                      <a:path w="680" h="5041">
                        <a:moveTo>
                          <a:pt x="680" y="5041"/>
                        </a:moveTo>
                        <a:cubicBezTo>
                          <a:pt x="407" y="3406"/>
                          <a:pt x="271" y="1635"/>
                          <a:pt x="0" y="0"/>
                        </a:cubicBezTo>
                        <a:cubicBezTo>
                          <a:pt x="271" y="1771"/>
                          <a:pt x="407" y="3406"/>
                          <a:pt x="680" y="5041"/>
                        </a:cubicBezTo>
                        <a:close/>
                      </a:path>
                    </a:pathLst>
                  </a:custGeom>
                  <a:solidFill>
                    <a:srgbClr val="FFFFFF"/>
                  </a:solidFill>
                  <a:ln w="0" cap="flat">
                    <a:noFill/>
                    <a:prstDash val="solid"/>
                    <a:miter/>
                  </a:ln>
                </p:spPr>
                <p:txBody>
                  <a:bodyPr rtlCol="0" anchor="ctr"/>
                  <a:lstStyle/>
                  <a:p>
                    <a:endParaRPr lang="en-US"/>
                  </a:p>
                </p:txBody>
              </p:sp>
              <p:sp>
                <p:nvSpPr>
                  <p:cNvPr id="1579" name="Freeform: Shape 1578">
                    <a:extLst>
                      <a:ext uri="{FF2B5EF4-FFF2-40B4-BE49-F238E27FC236}">
                        <a16:creationId xmlns:a16="http://schemas.microsoft.com/office/drawing/2014/main" id="{A381B638-D5F1-22C5-EDFD-52CB98B62354}"/>
                      </a:ext>
                    </a:extLst>
                  </p:cNvPr>
                  <p:cNvSpPr/>
                  <p:nvPr/>
                </p:nvSpPr>
                <p:spPr>
                  <a:xfrm>
                    <a:off x="19422038" y="11031003"/>
                    <a:ext cx="1498" cy="2452"/>
                  </a:xfrm>
                  <a:custGeom>
                    <a:avLst/>
                    <a:gdLst>
                      <a:gd name="connsiteX0" fmla="*/ 0 w 1498"/>
                      <a:gd name="connsiteY0" fmla="*/ 0 h 2452"/>
                      <a:gd name="connsiteX1" fmla="*/ 1499 w 1498"/>
                      <a:gd name="connsiteY1" fmla="*/ 2452 h 2452"/>
                      <a:gd name="connsiteX2" fmla="*/ 0 w 1498"/>
                      <a:gd name="connsiteY2" fmla="*/ 0 h 2452"/>
                    </a:gdLst>
                    <a:ahLst/>
                    <a:cxnLst>
                      <a:cxn ang="0">
                        <a:pos x="connsiteX0" y="connsiteY0"/>
                      </a:cxn>
                      <a:cxn ang="0">
                        <a:pos x="connsiteX1" y="connsiteY1"/>
                      </a:cxn>
                      <a:cxn ang="0">
                        <a:pos x="connsiteX2" y="connsiteY2"/>
                      </a:cxn>
                    </a:cxnLst>
                    <a:rect l="l" t="t" r="r" b="b"/>
                    <a:pathLst>
                      <a:path w="1498" h="2452">
                        <a:moveTo>
                          <a:pt x="0" y="0"/>
                        </a:moveTo>
                        <a:cubicBezTo>
                          <a:pt x="0" y="0"/>
                          <a:pt x="682" y="1362"/>
                          <a:pt x="1499" y="2452"/>
                        </a:cubicBezTo>
                        <a:cubicBezTo>
                          <a:pt x="1499" y="1908"/>
                          <a:pt x="955" y="1089"/>
                          <a:pt x="0" y="0"/>
                        </a:cubicBezTo>
                        <a:close/>
                      </a:path>
                    </a:pathLst>
                  </a:custGeom>
                  <a:solidFill>
                    <a:srgbClr val="FFFFFF"/>
                  </a:solidFill>
                  <a:ln w="0" cap="flat">
                    <a:noFill/>
                    <a:prstDash val="solid"/>
                    <a:miter/>
                  </a:ln>
                </p:spPr>
                <p:txBody>
                  <a:bodyPr rtlCol="0" anchor="ctr"/>
                  <a:lstStyle/>
                  <a:p>
                    <a:endParaRPr lang="en-US"/>
                  </a:p>
                </p:txBody>
              </p:sp>
              <p:sp>
                <p:nvSpPr>
                  <p:cNvPr id="1580" name="Freeform: Shape 1579">
                    <a:extLst>
                      <a:ext uri="{FF2B5EF4-FFF2-40B4-BE49-F238E27FC236}">
                        <a16:creationId xmlns:a16="http://schemas.microsoft.com/office/drawing/2014/main" id="{FE4AD40E-3BC1-66DF-7E1C-F627A1648DCD}"/>
                      </a:ext>
                    </a:extLst>
                  </p:cNvPr>
                  <p:cNvSpPr/>
                  <p:nvPr/>
                </p:nvSpPr>
                <p:spPr>
                  <a:xfrm>
                    <a:off x="19229064" y="10412249"/>
                    <a:ext cx="8361" cy="76223"/>
                  </a:xfrm>
                  <a:custGeom>
                    <a:avLst/>
                    <a:gdLst>
                      <a:gd name="connsiteX0" fmla="*/ 8226 w 8361"/>
                      <a:gd name="connsiteY0" fmla="*/ 39710 h 76223"/>
                      <a:gd name="connsiteX1" fmla="*/ 6318 w 8361"/>
                      <a:gd name="connsiteY1" fmla="*/ 32216 h 76223"/>
                      <a:gd name="connsiteX2" fmla="*/ 7680 w 8361"/>
                      <a:gd name="connsiteY2" fmla="*/ 4422 h 76223"/>
                      <a:gd name="connsiteX3" fmla="*/ 5636 w 8361"/>
                      <a:gd name="connsiteY3" fmla="*/ 3059 h 76223"/>
                      <a:gd name="connsiteX4" fmla="*/ 4683 w 8361"/>
                      <a:gd name="connsiteY4" fmla="*/ 18592 h 76223"/>
                      <a:gd name="connsiteX5" fmla="*/ 5092 w 8361"/>
                      <a:gd name="connsiteY5" fmla="*/ 3468 h 76223"/>
                      <a:gd name="connsiteX6" fmla="*/ 2366 w 8361"/>
                      <a:gd name="connsiteY6" fmla="*/ 4558 h 76223"/>
                      <a:gd name="connsiteX7" fmla="*/ 1413 w 8361"/>
                      <a:gd name="connsiteY7" fmla="*/ 76223 h 76223"/>
                      <a:gd name="connsiteX8" fmla="*/ 4547 w 8361"/>
                      <a:gd name="connsiteY8" fmla="*/ 26766 h 76223"/>
                      <a:gd name="connsiteX9" fmla="*/ 5909 w 8361"/>
                      <a:gd name="connsiteY9" fmla="*/ 32761 h 76223"/>
                      <a:gd name="connsiteX10" fmla="*/ 2639 w 8361"/>
                      <a:gd name="connsiteY10" fmla="*/ 73226 h 76223"/>
                      <a:gd name="connsiteX11" fmla="*/ 5772 w 8361"/>
                      <a:gd name="connsiteY11" fmla="*/ 38892 h 76223"/>
                      <a:gd name="connsiteX12" fmla="*/ 7407 w 8361"/>
                      <a:gd name="connsiteY12" fmla="*/ 46386 h 76223"/>
                      <a:gd name="connsiteX13" fmla="*/ 8362 w 8361"/>
                      <a:gd name="connsiteY13" fmla="*/ 39710 h 76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361" h="76223">
                        <a:moveTo>
                          <a:pt x="8226" y="39710"/>
                        </a:moveTo>
                        <a:cubicBezTo>
                          <a:pt x="7544" y="38211"/>
                          <a:pt x="9588" y="1833"/>
                          <a:pt x="6318" y="32216"/>
                        </a:cubicBezTo>
                        <a:cubicBezTo>
                          <a:pt x="4274" y="30853"/>
                          <a:pt x="7134" y="12597"/>
                          <a:pt x="7680" y="4422"/>
                        </a:cubicBezTo>
                        <a:cubicBezTo>
                          <a:pt x="6454" y="10280"/>
                          <a:pt x="6591" y="1288"/>
                          <a:pt x="5636" y="3059"/>
                        </a:cubicBezTo>
                        <a:cubicBezTo>
                          <a:pt x="5500" y="7147"/>
                          <a:pt x="5500" y="12051"/>
                          <a:pt x="4683" y="18592"/>
                        </a:cubicBezTo>
                        <a:cubicBezTo>
                          <a:pt x="3321" y="21589"/>
                          <a:pt x="3728" y="11370"/>
                          <a:pt x="5092" y="3468"/>
                        </a:cubicBezTo>
                        <a:cubicBezTo>
                          <a:pt x="2775" y="13142"/>
                          <a:pt x="4819" y="-9067"/>
                          <a:pt x="2366" y="4558"/>
                        </a:cubicBezTo>
                        <a:cubicBezTo>
                          <a:pt x="-222" y="34259"/>
                          <a:pt x="-904" y="55105"/>
                          <a:pt x="1413" y="76223"/>
                        </a:cubicBezTo>
                        <a:cubicBezTo>
                          <a:pt x="1413" y="59329"/>
                          <a:pt x="2366" y="40527"/>
                          <a:pt x="4547" y="26766"/>
                        </a:cubicBezTo>
                        <a:lnTo>
                          <a:pt x="5909" y="32761"/>
                        </a:lnTo>
                        <a:cubicBezTo>
                          <a:pt x="2912" y="48157"/>
                          <a:pt x="3457" y="57830"/>
                          <a:pt x="2639" y="73226"/>
                        </a:cubicBezTo>
                        <a:cubicBezTo>
                          <a:pt x="3457" y="61781"/>
                          <a:pt x="4547" y="50336"/>
                          <a:pt x="5772" y="38892"/>
                        </a:cubicBezTo>
                        <a:cubicBezTo>
                          <a:pt x="8771" y="22951"/>
                          <a:pt x="8089" y="33715"/>
                          <a:pt x="7407" y="46386"/>
                        </a:cubicBezTo>
                        <a:cubicBezTo>
                          <a:pt x="7680" y="43252"/>
                          <a:pt x="7953" y="40527"/>
                          <a:pt x="8362" y="39710"/>
                        </a:cubicBezTo>
                        <a:close/>
                      </a:path>
                    </a:pathLst>
                  </a:custGeom>
                  <a:solidFill>
                    <a:srgbClr val="FFFFFF"/>
                  </a:solidFill>
                  <a:ln w="0" cap="flat">
                    <a:noFill/>
                    <a:prstDash val="solid"/>
                    <a:miter/>
                  </a:ln>
                </p:spPr>
                <p:txBody>
                  <a:bodyPr rtlCol="0" anchor="ctr"/>
                  <a:lstStyle/>
                  <a:p>
                    <a:endParaRPr lang="en-US"/>
                  </a:p>
                </p:txBody>
              </p:sp>
              <p:sp>
                <p:nvSpPr>
                  <p:cNvPr id="1581" name="Freeform: Shape 1580">
                    <a:extLst>
                      <a:ext uri="{FF2B5EF4-FFF2-40B4-BE49-F238E27FC236}">
                        <a16:creationId xmlns:a16="http://schemas.microsoft.com/office/drawing/2014/main" id="{57F464B2-96BF-5911-5A9E-5988E8DE2CD2}"/>
                      </a:ext>
                    </a:extLst>
                  </p:cNvPr>
                  <p:cNvSpPr/>
                  <p:nvPr/>
                </p:nvSpPr>
                <p:spPr>
                  <a:xfrm>
                    <a:off x="19251867" y="10474030"/>
                    <a:ext cx="13624" cy="2043"/>
                  </a:xfrm>
                  <a:custGeom>
                    <a:avLst/>
                    <a:gdLst>
                      <a:gd name="connsiteX0" fmla="*/ 0 w 13624"/>
                      <a:gd name="connsiteY0" fmla="*/ 2043 h 2043"/>
                      <a:gd name="connsiteX1" fmla="*/ 0 w 13624"/>
                      <a:gd name="connsiteY1" fmla="*/ 1499 h 2043"/>
                      <a:gd name="connsiteX2" fmla="*/ 0 w 13624"/>
                      <a:gd name="connsiteY2" fmla="*/ 0 h 2043"/>
                      <a:gd name="connsiteX3" fmla="*/ 0 w 13624"/>
                      <a:gd name="connsiteY3" fmla="*/ 2043 h 2043"/>
                    </a:gdLst>
                    <a:ahLst/>
                    <a:cxnLst>
                      <a:cxn ang="0">
                        <a:pos x="connsiteX0" y="connsiteY0"/>
                      </a:cxn>
                      <a:cxn ang="0">
                        <a:pos x="connsiteX1" y="connsiteY1"/>
                      </a:cxn>
                      <a:cxn ang="0">
                        <a:pos x="connsiteX2" y="connsiteY2"/>
                      </a:cxn>
                      <a:cxn ang="0">
                        <a:pos x="connsiteX3" y="connsiteY3"/>
                      </a:cxn>
                    </a:cxnLst>
                    <a:rect l="l" t="t" r="r" b="b"/>
                    <a:pathLst>
                      <a:path w="13624" h="2043">
                        <a:moveTo>
                          <a:pt x="0" y="2043"/>
                        </a:moveTo>
                        <a:lnTo>
                          <a:pt x="0" y="1499"/>
                        </a:lnTo>
                        <a:cubicBezTo>
                          <a:pt x="0" y="1499"/>
                          <a:pt x="0" y="408"/>
                          <a:pt x="0" y="0"/>
                        </a:cubicBezTo>
                        <a:lnTo>
                          <a:pt x="0" y="2043"/>
                        </a:lnTo>
                        <a:close/>
                      </a:path>
                    </a:pathLst>
                  </a:custGeom>
                  <a:solidFill>
                    <a:srgbClr val="FFFFFF"/>
                  </a:solidFill>
                  <a:ln w="0" cap="flat">
                    <a:noFill/>
                    <a:prstDash val="solid"/>
                    <a:miter/>
                  </a:ln>
                </p:spPr>
                <p:txBody>
                  <a:bodyPr rtlCol="0" anchor="ctr"/>
                  <a:lstStyle/>
                  <a:p>
                    <a:endParaRPr lang="en-US"/>
                  </a:p>
                </p:txBody>
              </p:sp>
              <p:sp>
                <p:nvSpPr>
                  <p:cNvPr id="1582" name="Freeform: Shape 1581">
                    <a:extLst>
                      <a:ext uri="{FF2B5EF4-FFF2-40B4-BE49-F238E27FC236}">
                        <a16:creationId xmlns:a16="http://schemas.microsoft.com/office/drawing/2014/main" id="{A1B67927-F106-4200-950B-0951567D8475}"/>
                      </a:ext>
                    </a:extLst>
                  </p:cNvPr>
                  <p:cNvSpPr/>
                  <p:nvPr/>
                </p:nvSpPr>
                <p:spPr>
                  <a:xfrm>
                    <a:off x="20166283" y="11220520"/>
                    <a:ext cx="2382" cy="1771"/>
                  </a:xfrm>
                  <a:custGeom>
                    <a:avLst/>
                    <a:gdLst>
                      <a:gd name="connsiteX0" fmla="*/ 65 w 2382"/>
                      <a:gd name="connsiteY0" fmla="*/ 1771 h 1771"/>
                      <a:gd name="connsiteX1" fmla="*/ 2382 w 2382"/>
                      <a:gd name="connsiteY1" fmla="*/ 0 h 1771"/>
                      <a:gd name="connsiteX2" fmla="*/ 65 w 2382"/>
                      <a:gd name="connsiteY2" fmla="*/ 1771 h 1771"/>
                    </a:gdLst>
                    <a:ahLst/>
                    <a:cxnLst>
                      <a:cxn ang="0">
                        <a:pos x="connsiteX0" y="connsiteY0"/>
                      </a:cxn>
                      <a:cxn ang="0">
                        <a:pos x="connsiteX1" y="connsiteY1"/>
                      </a:cxn>
                      <a:cxn ang="0">
                        <a:pos x="connsiteX2" y="connsiteY2"/>
                      </a:cxn>
                    </a:cxnLst>
                    <a:rect l="l" t="t" r="r" b="b"/>
                    <a:pathLst>
                      <a:path w="2382" h="1771">
                        <a:moveTo>
                          <a:pt x="65" y="1771"/>
                        </a:moveTo>
                        <a:lnTo>
                          <a:pt x="2382" y="0"/>
                        </a:lnTo>
                        <a:cubicBezTo>
                          <a:pt x="338" y="1227"/>
                          <a:pt x="-207" y="1635"/>
                          <a:pt x="65" y="1771"/>
                        </a:cubicBezTo>
                        <a:close/>
                      </a:path>
                    </a:pathLst>
                  </a:custGeom>
                  <a:solidFill>
                    <a:srgbClr val="FFFFFF"/>
                  </a:solidFill>
                  <a:ln w="0" cap="flat">
                    <a:noFill/>
                    <a:prstDash val="solid"/>
                    <a:miter/>
                  </a:ln>
                </p:spPr>
                <p:txBody>
                  <a:bodyPr rtlCol="0" anchor="ctr"/>
                  <a:lstStyle/>
                  <a:p>
                    <a:endParaRPr lang="en-US"/>
                  </a:p>
                </p:txBody>
              </p:sp>
              <p:sp>
                <p:nvSpPr>
                  <p:cNvPr id="1583" name="Freeform: Shape 1582">
                    <a:extLst>
                      <a:ext uri="{FF2B5EF4-FFF2-40B4-BE49-F238E27FC236}">
                        <a16:creationId xmlns:a16="http://schemas.microsoft.com/office/drawing/2014/main" id="{5C5F5383-6C30-5F80-8EA5-B19B35F7CD47}"/>
                      </a:ext>
                    </a:extLst>
                  </p:cNvPr>
                  <p:cNvSpPr/>
                  <p:nvPr/>
                </p:nvSpPr>
                <p:spPr>
                  <a:xfrm>
                    <a:off x="19242058" y="10495829"/>
                    <a:ext cx="13624" cy="121"/>
                  </a:xfrm>
                  <a:custGeom>
                    <a:avLst/>
                    <a:gdLst>
                      <a:gd name="connsiteX0" fmla="*/ 0 w 13624"/>
                      <a:gd name="connsiteY0" fmla="*/ 0 h 121"/>
                      <a:gd name="connsiteX1" fmla="*/ 0 w 13624"/>
                      <a:gd name="connsiteY1" fmla="*/ 0 h 121"/>
                      <a:gd name="connsiteX2" fmla="*/ 0 w 13624"/>
                      <a:gd name="connsiteY2" fmla="*/ 0 h 121"/>
                    </a:gdLst>
                    <a:ahLst/>
                    <a:cxnLst>
                      <a:cxn ang="0">
                        <a:pos x="connsiteX0" y="connsiteY0"/>
                      </a:cxn>
                      <a:cxn ang="0">
                        <a:pos x="connsiteX1" y="connsiteY1"/>
                      </a:cxn>
                      <a:cxn ang="0">
                        <a:pos x="connsiteX2" y="connsiteY2"/>
                      </a:cxn>
                    </a:cxnLst>
                    <a:rect l="l" t="t" r="r" b="b"/>
                    <a:pathLst>
                      <a:path w="13624" h="121">
                        <a:moveTo>
                          <a:pt x="0" y="0"/>
                        </a:moveTo>
                        <a:lnTo>
                          <a:pt x="0" y="0"/>
                        </a:lnTo>
                        <a:cubicBezTo>
                          <a:pt x="0" y="0"/>
                          <a:pt x="0" y="273"/>
                          <a:pt x="0" y="0"/>
                        </a:cubicBezTo>
                        <a:close/>
                      </a:path>
                    </a:pathLst>
                  </a:custGeom>
                  <a:solidFill>
                    <a:srgbClr val="FFFFFF"/>
                  </a:solidFill>
                  <a:ln w="0" cap="flat">
                    <a:noFill/>
                    <a:prstDash val="solid"/>
                    <a:miter/>
                  </a:ln>
                </p:spPr>
                <p:txBody>
                  <a:bodyPr rtlCol="0" anchor="ctr"/>
                  <a:lstStyle/>
                  <a:p>
                    <a:endParaRPr lang="en-US"/>
                  </a:p>
                </p:txBody>
              </p:sp>
              <p:sp>
                <p:nvSpPr>
                  <p:cNvPr id="1584" name="Freeform: Shape 1583">
                    <a:extLst>
                      <a:ext uri="{FF2B5EF4-FFF2-40B4-BE49-F238E27FC236}">
                        <a16:creationId xmlns:a16="http://schemas.microsoft.com/office/drawing/2014/main" id="{961FE627-2426-6161-F64F-7A8099859B1E}"/>
                      </a:ext>
                    </a:extLst>
                  </p:cNvPr>
                  <p:cNvSpPr/>
                  <p:nvPr/>
                </p:nvSpPr>
                <p:spPr>
                  <a:xfrm>
                    <a:off x="20099590" y="11245181"/>
                    <a:ext cx="271" cy="272"/>
                  </a:xfrm>
                  <a:custGeom>
                    <a:avLst/>
                    <a:gdLst>
                      <a:gd name="connsiteX0" fmla="*/ 0 w 271"/>
                      <a:gd name="connsiteY0" fmla="*/ 273 h 272"/>
                      <a:gd name="connsiteX1" fmla="*/ 271 w 271"/>
                      <a:gd name="connsiteY1" fmla="*/ 0 h 272"/>
                      <a:gd name="connsiteX2" fmla="*/ 0 w 271"/>
                      <a:gd name="connsiteY2" fmla="*/ 273 h 272"/>
                    </a:gdLst>
                    <a:ahLst/>
                    <a:cxnLst>
                      <a:cxn ang="0">
                        <a:pos x="connsiteX0" y="connsiteY0"/>
                      </a:cxn>
                      <a:cxn ang="0">
                        <a:pos x="connsiteX1" y="connsiteY1"/>
                      </a:cxn>
                      <a:cxn ang="0">
                        <a:pos x="connsiteX2" y="connsiteY2"/>
                      </a:cxn>
                    </a:cxnLst>
                    <a:rect l="l" t="t" r="r" b="b"/>
                    <a:pathLst>
                      <a:path w="271" h="272">
                        <a:moveTo>
                          <a:pt x="0" y="273"/>
                        </a:moveTo>
                        <a:lnTo>
                          <a:pt x="271" y="0"/>
                        </a:lnTo>
                        <a:cubicBezTo>
                          <a:pt x="271" y="0"/>
                          <a:pt x="0" y="136"/>
                          <a:pt x="0" y="273"/>
                        </a:cubicBezTo>
                        <a:close/>
                      </a:path>
                    </a:pathLst>
                  </a:custGeom>
                  <a:solidFill>
                    <a:srgbClr val="FFFFFF"/>
                  </a:solidFill>
                  <a:ln w="0" cap="flat">
                    <a:noFill/>
                    <a:prstDash val="solid"/>
                    <a:miter/>
                  </a:ln>
                </p:spPr>
                <p:txBody>
                  <a:bodyPr rtlCol="0" anchor="ctr"/>
                  <a:lstStyle/>
                  <a:p>
                    <a:endParaRPr lang="en-US"/>
                  </a:p>
                </p:txBody>
              </p:sp>
              <p:sp>
                <p:nvSpPr>
                  <p:cNvPr id="1585" name="Freeform: Shape 1584">
                    <a:extLst>
                      <a:ext uri="{FF2B5EF4-FFF2-40B4-BE49-F238E27FC236}">
                        <a16:creationId xmlns:a16="http://schemas.microsoft.com/office/drawing/2014/main" id="{941C048D-91E8-8A58-521E-E0591DFD03B6}"/>
                      </a:ext>
                    </a:extLst>
                  </p:cNvPr>
                  <p:cNvSpPr/>
                  <p:nvPr/>
                </p:nvSpPr>
                <p:spPr>
                  <a:xfrm>
                    <a:off x="20091141" y="11288829"/>
                    <a:ext cx="1393" cy="359"/>
                  </a:xfrm>
                  <a:custGeom>
                    <a:avLst/>
                    <a:gdLst>
                      <a:gd name="connsiteX0" fmla="*/ 0 w 1393"/>
                      <a:gd name="connsiteY0" fmla="*/ 360 h 359"/>
                      <a:gd name="connsiteX1" fmla="*/ 546 w 1393"/>
                      <a:gd name="connsiteY1" fmla="*/ 360 h 359"/>
                      <a:gd name="connsiteX2" fmla="*/ 0 w 1393"/>
                      <a:gd name="connsiteY2" fmla="*/ 360 h 359"/>
                    </a:gdLst>
                    <a:ahLst/>
                    <a:cxnLst>
                      <a:cxn ang="0">
                        <a:pos x="connsiteX0" y="connsiteY0"/>
                      </a:cxn>
                      <a:cxn ang="0">
                        <a:pos x="connsiteX1" y="connsiteY1"/>
                      </a:cxn>
                      <a:cxn ang="0">
                        <a:pos x="connsiteX2" y="connsiteY2"/>
                      </a:cxn>
                    </a:cxnLst>
                    <a:rect l="l" t="t" r="r" b="b"/>
                    <a:pathLst>
                      <a:path w="1393" h="359">
                        <a:moveTo>
                          <a:pt x="0" y="360"/>
                        </a:moveTo>
                        <a:cubicBezTo>
                          <a:pt x="0" y="360"/>
                          <a:pt x="273" y="360"/>
                          <a:pt x="546" y="360"/>
                        </a:cubicBezTo>
                        <a:cubicBezTo>
                          <a:pt x="2044" y="-186"/>
                          <a:pt x="1364" y="-49"/>
                          <a:pt x="0" y="360"/>
                        </a:cubicBezTo>
                        <a:close/>
                      </a:path>
                    </a:pathLst>
                  </a:custGeom>
                  <a:solidFill>
                    <a:srgbClr val="FFFFFF"/>
                  </a:solidFill>
                  <a:ln w="0" cap="flat">
                    <a:noFill/>
                    <a:prstDash val="solid"/>
                    <a:miter/>
                  </a:ln>
                </p:spPr>
                <p:txBody>
                  <a:bodyPr rtlCol="0" anchor="ctr"/>
                  <a:lstStyle/>
                  <a:p>
                    <a:endParaRPr lang="en-US"/>
                  </a:p>
                </p:txBody>
              </p:sp>
              <p:sp>
                <p:nvSpPr>
                  <p:cNvPr id="1586" name="Freeform: Shape 1585">
                    <a:extLst>
                      <a:ext uri="{FF2B5EF4-FFF2-40B4-BE49-F238E27FC236}">
                        <a16:creationId xmlns:a16="http://schemas.microsoft.com/office/drawing/2014/main" id="{0584706D-932F-81CD-31D1-02D1CB43C219}"/>
                      </a:ext>
                    </a:extLst>
                  </p:cNvPr>
                  <p:cNvSpPr/>
                  <p:nvPr/>
                </p:nvSpPr>
                <p:spPr>
                  <a:xfrm>
                    <a:off x="20099529" y="11245454"/>
                    <a:ext cx="60" cy="136"/>
                  </a:xfrm>
                  <a:custGeom>
                    <a:avLst/>
                    <a:gdLst>
                      <a:gd name="connsiteX0" fmla="*/ 61 w 60"/>
                      <a:gd name="connsiteY0" fmla="*/ 136 h 136"/>
                      <a:gd name="connsiteX1" fmla="*/ 61 w 60"/>
                      <a:gd name="connsiteY1" fmla="*/ 0 h 136"/>
                      <a:gd name="connsiteX2" fmla="*/ 61 w 60"/>
                      <a:gd name="connsiteY2" fmla="*/ 136 h 136"/>
                    </a:gdLst>
                    <a:ahLst/>
                    <a:cxnLst>
                      <a:cxn ang="0">
                        <a:pos x="connsiteX0" y="connsiteY0"/>
                      </a:cxn>
                      <a:cxn ang="0">
                        <a:pos x="connsiteX1" y="connsiteY1"/>
                      </a:cxn>
                      <a:cxn ang="0">
                        <a:pos x="connsiteX2" y="connsiteY2"/>
                      </a:cxn>
                    </a:cxnLst>
                    <a:rect l="l" t="t" r="r" b="b"/>
                    <a:pathLst>
                      <a:path w="60" h="136">
                        <a:moveTo>
                          <a:pt x="61" y="136"/>
                        </a:moveTo>
                        <a:cubicBezTo>
                          <a:pt x="61" y="136"/>
                          <a:pt x="61" y="136"/>
                          <a:pt x="61" y="0"/>
                        </a:cubicBezTo>
                        <a:cubicBezTo>
                          <a:pt x="61" y="0"/>
                          <a:pt x="-76" y="136"/>
                          <a:pt x="61" y="136"/>
                        </a:cubicBezTo>
                        <a:close/>
                      </a:path>
                    </a:pathLst>
                  </a:custGeom>
                  <a:solidFill>
                    <a:srgbClr val="FFFFFF"/>
                  </a:solidFill>
                  <a:ln w="0" cap="flat">
                    <a:noFill/>
                    <a:prstDash val="solid"/>
                    <a:miter/>
                  </a:ln>
                </p:spPr>
                <p:txBody>
                  <a:bodyPr rtlCol="0" anchor="ctr"/>
                  <a:lstStyle/>
                  <a:p>
                    <a:endParaRPr lang="en-US"/>
                  </a:p>
                </p:txBody>
              </p:sp>
              <p:sp>
                <p:nvSpPr>
                  <p:cNvPr id="1587" name="Freeform: Shape 1586">
                    <a:extLst>
                      <a:ext uri="{FF2B5EF4-FFF2-40B4-BE49-F238E27FC236}">
                        <a16:creationId xmlns:a16="http://schemas.microsoft.com/office/drawing/2014/main" id="{A7E39CA5-F982-7E88-AB9A-4029990EBDCF}"/>
                      </a:ext>
                    </a:extLst>
                  </p:cNvPr>
                  <p:cNvSpPr/>
                  <p:nvPr/>
                </p:nvSpPr>
                <p:spPr>
                  <a:xfrm>
                    <a:off x="19757475" y="11254855"/>
                    <a:ext cx="2836" cy="1362"/>
                  </a:xfrm>
                  <a:custGeom>
                    <a:avLst/>
                    <a:gdLst>
                      <a:gd name="connsiteX0" fmla="*/ 0 w 2836"/>
                      <a:gd name="connsiteY0" fmla="*/ 0 h 1362"/>
                      <a:gd name="connsiteX1" fmla="*/ 2590 w 2836"/>
                      <a:gd name="connsiteY1" fmla="*/ 1362 h 1362"/>
                      <a:gd name="connsiteX2" fmla="*/ 0 w 2836"/>
                      <a:gd name="connsiteY2" fmla="*/ 0 h 1362"/>
                    </a:gdLst>
                    <a:ahLst/>
                    <a:cxnLst>
                      <a:cxn ang="0">
                        <a:pos x="connsiteX0" y="connsiteY0"/>
                      </a:cxn>
                      <a:cxn ang="0">
                        <a:pos x="connsiteX1" y="connsiteY1"/>
                      </a:cxn>
                      <a:cxn ang="0">
                        <a:pos x="connsiteX2" y="connsiteY2"/>
                      </a:cxn>
                    </a:cxnLst>
                    <a:rect l="l" t="t" r="r" b="b"/>
                    <a:pathLst>
                      <a:path w="2836" h="1362">
                        <a:moveTo>
                          <a:pt x="0" y="0"/>
                        </a:moveTo>
                        <a:cubicBezTo>
                          <a:pt x="0" y="0"/>
                          <a:pt x="955" y="545"/>
                          <a:pt x="2590" y="1362"/>
                        </a:cubicBezTo>
                        <a:cubicBezTo>
                          <a:pt x="3270" y="1362"/>
                          <a:pt x="2590" y="954"/>
                          <a:pt x="0" y="0"/>
                        </a:cubicBezTo>
                        <a:close/>
                      </a:path>
                    </a:pathLst>
                  </a:custGeom>
                  <a:solidFill>
                    <a:srgbClr val="FFFFFF"/>
                  </a:solidFill>
                  <a:ln w="0" cap="flat">
                    <a:noFill/>
                    <a:prstDash val="solid"/>
                    <a:miter/>
                  </a:ln>
                </p:spPr>
                <p:txBody>
                  <a:bodyPr rtlCol="0" anchor="ctr"/>
                  <a:lstStyle/>
                  <a:p>
                    <a:endParaRPr lang="en-US"/>
                  </a:p>
                </p:txBody>
              </p:sp>
              <p:sp>
                <p:nvSpPr>
                  <p:cNvPr id="1588" name="Freeform: Shape 1587">
                    <a:extLst>
                      <a:ext uri="{FF2B5EF4-FFF2-40B4-BE49-F238E27FC236}">
                        <a16:creationId xmlns:a16="http://schemas.microsoft.com/office/drawing/2014/main" id="{B11D69AB-CF60-3E1A-118A-A2E39873F00E}"/>
                      </a:ext>
                    </a:extLst>
                  </p:cNvPr>
                  <p:cNvSpPr/>
                  <p:nvPr/>
                </p:nvSpPr>
                <p:spPr>
                  <a:xfrm>
                    <a:off x="19824236" y="11271885"/>
                    <a:ext cx="1225" cy="408"/>
                  </a:xfrm>
                  <a:custGeom>
                    <a:avLst/>
                    <a:gdLst>
                      <a:gd name="connsiteX0" fmla="*/ 0 w 1225"/>
                      <a:gd name="connsiteY0" fmla="*/ 0 h 408"/>
                      <a:gd name="connsiteX1" fmla="*/ 1226 w 1225"/>
                      <a:gd name="connsiteY1" fmla="*/ 408 h 408"/>
                      <a:gd name="connsiteX2" fmla="*/ 0 w 1225"/>
                      <a:gd name="connsiteY2" fmla="*/ 0 h 408"/>
                    </a:gdLst>
                    <a:ahLst/>
                    <a:cxnLst>
                      <a:cxn ang="0">
                        <a:pos x="connsiteX0" y="connsiteY0"/>
                      </a:cxn>
                      <a:cxn ang="0">
                        <a:pos x="connsiteX1" y="connsiteY1"/>
                      </a:cxn>
                      <a:cxn ang="0">
                        <a:pos x="connsiteX2" y="connsiteY2"/>
                      </a:cxn>
                    </a:cxnLst>
                    <a:rect l="l" t="t" r="r" b="b"/>
                    <a:pathLst>
                      <a:path w="1225" h="408">
                        <a:moveTo>
                          <a:pt x="0" y="0"/>
                        </a:moveTo>
                        <a:cubicBezTo>
                          <a:pt x="0" y="0"/>
                          <a:pt x="682" y="273"/>
                          <a:pt x="1226" y="408"/>
                        </a:cubicBezTo>
                        <a:lnTo>
                          <a:pt x="0" y="0"/>
                        </a:lnTo>
                        <a:close/>
                      </a:path>
                    </a:pathLst>
                  </a:custGeom>
                  <a:solidFill>
                    <a:srgbClr val="FFFFFF"/>
                  </a:solidFill>
                  <a:ln w="0" cap="flat">
                    <a:noFill/>
                    <a:prstDash val="solid"/>
                    <a:miter/>
                  </a:ln>
                </p:spPr>
                <p:txBody>
                  <a:bodyPr rtlCol="0" anchor="ctr"/>
                  <a:lstStyle/>
                  <a:p>
                    <a:endParaRPr lang="en-US"/>
                  </a:p>
                </p:txBody>
              </p:sp>
              <p:sp>
                <p:nvSpPr>
                  <p:cNvPr id="1589" name="Freeform: Shape 1588">
                    <a:extLst>
                      <a:ext uri="{FF2B5EF4-FFF2-40B4-BE49-F238E27FC236}">
                        <a16:creationId xmlns:a16="http://schemas.microsoft.com/office/drawing/2014/main" id="{D4E844D1-9DB3-D9B7-2D0F-2B2038D1F1AB}"/>
                      </a:ext>
                    </a:extLst>
                  </p:cNvPr>
                  <p:cNvSpPr/>
                  <p:nvPr/>
                </p:nvSpPr>
                <p:spPr>
                  <a:xfrm>
                    <a:off x="19368221" y="11012882"/>
                    <a:ext cx="4904" cy="6812"/>
                  </a:xfrm>
                  <a:custGeom>
                    <a:avLst/>
                    <a:gdLst>
                      <a:gd name="connsiteX0" fmla="*/ 0 w 4904"/>
                      <a:gd name="connsiteY0" fmla="*/ 0 h 6812"/>
                      <a:gd name="connsiteX1" fmla="*/ 4905 w 4904"/>
                      <a:gd name="connsiteY1" fmla="*/ 6812 h 6812"/>
                      <a:gd name="connsiteX2" fmla="*/ 0 w 4904"/>
                      <a:gd name="connsiteY2" fmla="*/ 0 h 6812"/>
                    </a:gdLst>
                    <a:ahLst/>
                    <a:cxnLst>
                      <a:cxn ang="0">
                        <a:pos x="connsiteX0" y="connsiteY0"/>
                      </a:cxn>
                      <a:cxn ang="0">
                        <a:pos x="connsiteX1" y="connsiteY1"/>
                      </a:cxn>
                      <a:cxn ang="0">
                        <a:pos x="connsiteX2" y="connsiteY2"/>
                      </a:cxn>
                    </a:cxnLst>
                    <a:rect l="l" t="t" r="r" b="b"/>
                    <a:pathLst>
                      <a:path w="4904" h="6812">
                        <a:moveTo>
                          <a:pt x="0" y="0"/>
                        </a:moveTo>
                        <a:cubicBezTo>
                          <a:pt x="1908" y="2998"/>
                          <a:pt x="3543" y="5041"/>
                          <a:pt x="4905" y="6812"/>
                        </a:cubicBezTo>
                        <a:cubicBezTo>
                          <a:pt x="3406" y="4768"/>
                          <a:pt x="1771" y="2452"/>
                          <a:pt x="0" y="0"/>
                        </a:cubicBezTo>
                        <a:close/>
                      </a:path>
                    </a:pathLst>
                  </a:custGeom>
                  <a:solidFill>
                    <a:srgbClr val="FFFFFF"/>
                  </a:solidFill>
                  <a:ln w="0" cap="flat">
                    <a:noFill/>
                    <a:prstDash val="solid"/>
                    <a:miter/>
                  </a:ln>
                </p:spPr>
                <p:txBody>
                  <a:bodyPr rtlCol="0" anchor="ctr"/>
                  <a:lstStyle/>
                  <a:p>
                    <a:endParaRPr lang="en-US"/>
                  </a:p>
                </p:txBody>
              </p:sp>
              <p:sp>
                <p:nvSpPr>
                  <p:cNvPr id="1590" name="Freeform: Shape 1589">
                    <a:extLst>
                      <a:ext uri="{FF2B5EF4-FFF2-40B4-BE49-F238E27FC236}">
                        <a16:creationId xmlns:a16="http://schemas.microsoft.com/office/drawing/2014/main" id="{1699A5D1-7714-2798-2408-2F014ABD3063}"/>
                      </a:ext>
                    </a:extLst>
                  </p:cNvPr>
                  <p:cNvSpPr/>
                  <p:nvPr/>
                </p:nvSpPr>
                <p:spPr>
                  <a:xfrm>
                    <a:off x="20099997" y="11243546"/>
                    <a:ext cx="2998" cy="1634"/>
                  </a:xfrm>
                  <a:custGeom>
                    <a:avLst/>
                    <a:gdLst>
                      <a:gd name="connsiteX0" fmla="*/ 0 w 2998"/>
                      <a:gd name="connsiteY0" fmla="*/ 1635 h 1634"/>
                      <a:gd name="connsiteX1" fmla="*/ 2999 w 2998"/>
                      <a:gd name="connsiteY1" fmla="*/ 0 h 1634"/>
                      <a:gd name="connsiteX2" fmla="*/ 0 w 2998"/>
                      <a:gd name="connsiteY2" fmla="*/ 1635 h 1634"/>
                    </a:gdLst>
                    <a:ahLst/>
                    <a:cxnLst>
                      <a:cxn ang="0">
                        <a:pos x="connsiteX0" y="connsiteY0"/>
                      </a:cxn>
                      <a:cxn ang="0">
                        <a:pos x="connsiteX1" y="connsiteY1"/>
                      </a:cxn>
                      <a:cxn ang="0">
                        <a:pos x="connsiteX2" y="connsiteY2"/>
                      </a:cxn>
                    </a:cxnLst>
                    <a:rect l="l" t="t" r="r" b="b"/>
                    <a:pathLst>
                      <a:path w="2998" h="1634">
                        <a:moveTo>
                          <a:pt x="0" y="1635"/>
                        </a:moveTo>
                        <a:cubicBezTo>
                          <a:pt x="0" y="1635"/>
                          <a:pt x="1499" y="817"/>
                          <a:pt x="2999" y="0"/>
                        </a:cubicBezTo>
                        <a:cubicBezTo>
                          <a:pt x="1362" y="817"/>
                          <a:pt x="409" y="1227"/>
                          <a:pt x="0" y="1635"/>
                        </a:cubicBezTo>
                        <a:close/>
                      </a:path>
                    </a:pathLst>
                  </a:custGeom>
                  <a:solidFill>
                    <a:srgbClr val="FFFFFF"/>
                  </a:solidFill>
                  <a:ln w="0" cap="flat">
                    <a:noFill/>
                    <a:prstDash val="solid"/>
                    <a:miter/>
                  </a:ln>
                </p:spPr>
                <p:txBody>
                  <a:bodyPr rtlCol="0" anchor="ctr"/>
                  <a:lstStyle/>
                  <a:p>
                    <a:endParaRPr lang="en-US"/>
                  </a:p>
                </p:txBody>
              </p:sp>
              <p:sp>
                <p:nvSpPr>
                  <p:cNvPr id="1591" name="Freeform: Shape 1590">
                    <a:extLst>
                      <a:ext uri="{FF2B5EF4-FFF2-40B4-BE49-F238E27FC236}">
                        <a16:creationId xmlns:a16="http://schemas.microsoft.com/office/drawing/2014/main" id="{D30D6E85-0988-72DE-8666-84BEB6DA4709}"/>
                      </a:ext>
                    </a:extLst>
                  </p:cNvPr>
                  <p:cNvSpPr/>
                  <p:nvPr/>
                </p:nvSpPr>
                <p:spPr>
                  <a:xfrm>
                    <a:off x="19655154" y="11227742"/>
                    <a:ext cx="2044" cy="681"/>
                  </a:xfrm>
                  <a:custGeom>
                    <a:avLst/>
                    <a:gdLst>
                      <a:gd name="connsiteX0" fmla="*/ 0 w 2044"/>
                      <a:gd name="connsiteY0" fmla="*/ 0 h 681"/>
                      <a:gd name="connsiteX1" fmla="*/ 2044 w 2044"/>
                      <a:gd name="connsiteY1" fmla="*/ 681 h 681"/>
                      <a:gd name="connsiteX2" fmla="*/ 955 w 2044"/>
                      <a:gd name="connsiteY2" fmla="*/ 0 h 681"/>
                      <a:gd name="connsiteX3" fmla="*/ 0 w 2044"/>
                      <a:gd name="connsiteY3" fmla="*/ 0 h 681"/>
                    </a:gdLst>
                    <a:ahLst/>
                    <a:cxnLst>
                      <a:cxn ang="0">
                        <a:pos x="connsiteX0" y="connsiteY0"/>
                      </a:cxn>
                      <a:cxn ang="0">
                        <a:pos x="connsiteX1" y="connsiteY1"/>
                      </a:cxn>
                      <a:cxn ang="0">
                        <a:pos x="connsiteX2" y="connsiteY2"/>
                      </a:cxn>
                      <a:cxn ang="0">
                        <a:pos x="connsiteX3" y="connsiteY3"/>
                      </a:cxn>
                    </a:cxnLst>
                    <a:rect l="l" t="t" r="r" b="b"/>
                    <a:pathLst>
                      <a:path w="2044" h="681">
                        <a:moveTo>
                          <a:pt x="0" y="0"/>
                        </a:moveTo>
                        <a:cubicBezTo>
                          <a:pt x="682" y="272"/>
                          <a:pt x="1364" y="545"/>
                          <a:pt x="2044" y="681"/>
                        </a:cubicBezTo>
                        <a:lnTo>
                          <a:pt x="955" y="0"/>
                        </a:lnTo>
                        <a:lnTo>
                          <a:pt x="0" y="0"/>
                        </a:lnTo>
                        <a:close/>
                      </a:path>
                    </a:pathLst>
                  </a:custGeom>
                  <a:solidFill>
                    <a:srgbClr val="FFFFFF"/>
                  </a:solidFill>
                  <a:ln w="0" cap="flat">
                    <a:noFill/>
                    <a:prstDash val="solid"/>
                    <a:miter/>
                  </a:ln>
                </p:spPr>
                <p:txBody>
                  <a:bodyPr rtlCol="0" anchor="ctr"/>
                  <a:lstStyle/>
                  <a:p>
                    <a:endParaRPr lang="en-US"/>
                  </a:p>
                </p:txBody>
              </p:sp>
              <p:sp>
                <p:nvSpPr>
                  <p:cNvPr id="1592" name="Freeform: Shape 1591">
                    <a:extLst>
                      <a:ext uri="{FF2B5EF4-FFF2-40B4-BE49-F238E27FC236}">
                        <a16:creationId xmlns:a16="http://schemas.microsoft.com/office/drawing/2014/main" id="{479BD228-15A7-AE83-836C-D8EE08EF494B}"/>
                      </a:ext>
                    </a:extLst>
                  </p:cNvPr>
                  <p:cNvSpPr/>
                  <p:nvPr/>
                </p:nvSpPr>
                <p:spPr>
                  <a:xfrm>
                    <a:off x="19590166" y="11193134"/>
                    <a:ext cx="75615" cy="41828"/>
                  </a:xfrm>
                  <a:custGeom>
                    <a:avLst/>
                    <a:gdLst>
                      <a:gd name="connsiteX0" fmla="*/ 32970 w 75615"/>
                      <a:gd name="connsiteY0" fmla="*/ 17168 h 41828"/>
                      <a:gd name="connsiteX1" fmla="*/ 35424 w 75615"/>
                      <a:gd name="connsiteY1" fmla="*/ 17849 h 41828"/>
                      <a:gd name="connsiteX2" fmla="*/ 0 w 75615"/>
                      <a:gd name="connsiteY2" fmla="*/ 1 h 41828"/>
                      <a:gd name="connsiteX3" fmla="*/ 19073 w 75615"/>
                      <a:gd name="connsiteY3" fmla="*/ 13762 h 41828"/>
                      <a:gd name="connsiteX4" fmla="*/ 43052 w 75615"/>
                      <a:gd name="connsiteY4" fmla="*/ 27115 h 41828"/>
                      <a:gd name="connsiteX5" fmla="*/ 51636 w 75615"/>
                      <a:gd name="connsiteY5" fmla="*/ 28750 h 41828"/>
                      <a:gd name="connsiteX6" fmla="*/ 56270 w 75615"/>
                      <a:gd name="connsiteY6" fmla="*/ 33245 h 41828"/>
                      <a:gd name="connsiteX7" fmla="*/ 75615 w 75615"/>
                      <a:gd name="connsiteY7" fmla="*/ 41829 h 41828"/>
                      <a:gd name="connsiteX8" fmla="*/ 58857 w 75615"/>
                      <a:gd name="connsiteY8" fmla="*/ 33927 h 41828"/>
                      <a:gd name="connsiteX9" fmla="*/ 64717 w 75615"/>
                      <a:gd name="connsiteY9" fmla="*/ 34608 h 41828"/>
                      <a:gd name="connsiteX10" fmla="*/ 62945 w 75615"/>
                      <a:gd name="connsiteY10" fmla="*/ 33927 h 41828"/>
                      <a:gd name="connsiteX11" fmla="*/ 32834 w 75615"/>
                      <a:gd name="connsiteY11" fmla="*/ 17168 h 41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5615" h="41828">
                        <a:moveTo>
                          <a:pt x="32970" y="17168"/>
                        </a:moveTo>
                        <a:cubicBezTo>
                          <a:pt x="34198" y="17577"/>
                          <a:pt x="34742" y="17577"/>
                          <a:pt x="35424" y="17849"/>
                        </a:cubicBezTo>
                        <a:cubicBezTo>
                          <a:pt x="23570" y="12536"/>
                          <a:pt x="3406" y="-134"/>
                          <a:pt x="0" y="1"/>
                        </a:cubicBezTo>
                        <a:cubicBezTo>
                          <a:pt x="3677" y="2318"/>
                          <a:pt x="23025" y="14716"/>
                          <a:pt x="19073" y="13762"/>
                        </a:cubicBezTo>
                        <a:cubicBezTo>
                          <a:pt x="27249" y="17849"/>
                          <a:pt x="38421" y="25207"/>
                          <a:pt x="43052" y="27115"/>
                        </a:cubicBezTo>
                        <a:cubicBezTo>
                          <a:pt x="30246" y="19349"/>
                          <a:pt x="42372" y="24934"/>
                          <a:pt x="51636" y="28750"/>
                        </a:cubicBezTo>
                        <a:cubicBezTo>
                          <a:pt x="59539" y="33245"/>
                          <a:pt x="49321" y="29431"/>
                          <a:pt x="56270" y="33245"/>
                        </a:cubicBezTo>
                        <a:cubicBezTo>
                          <a:pt x="62673" y="36243"/>
                          <a:pt x="69076" y="39104"/>
                          <a:pt x="75615" y="41829"/>
                        </a:cubicBezTo>
                        <a:cubicBezTo>
                          <a:pt x="70031" y="39376"/>
                          <a:pt x="64444" y="36651"/>
                          <a:pt x="58857" y="33927"/>
                        </a:cubicBezTo>
                        <a:lnTo>
                          <a:pt x="64717" y="34608"/>
                        </a:lnTo>
                        <a:cubicBezTo>
                          <a:pt x="64717" y="34608"/>
                          <a:pt x="63626" y="34199"/>
                          <a:pt x="62945" y="33927"/>
                        </a:cubicBezTo>
                        <a:cubicBezTo>
                          <a:pt x="34605" y="21120"/>
                          <a:pt x="61582" y="30521"/>
                          <a:pt x="32834" y="17168"/>
                        </a:cubicBezTo>
                        <a:close/>
                      </a:path>
                    </a:pathLst>
                  </a:custGeom>
                  <a:solidFill>
                    <a:srgbClr val="FFFFFF"/>
                  </a:solidFill>
                  <a:ln w="0" cap="flat">
                    <a:noFill/>
                    <a:prstDash val="solid"/>
                    <a:miter/>
                  </a:ln>
                </p:spPr>
                <p:txBody>
                  <a:bodyPr rtlCol="0" anchor="ctr"/>
                  <a:lstStyle/>
                  <a:p>
                    <a:endParaRPr lang="en-US"/>
                  </a:p>
                </p:txBody>
              </p:sp>
              <p:sp>
                <p:nvSpPr>
                  <p:cNvPr id="1593" name="Freeform: Shape 1592">
                    <a:extLst>
                      <a:ext uri="{FF2B5EF4-FFF2-40B4-BE49-F238E27FC236}">
                        <a16:creationId xmlns:a16="http://schemas.microsoft.com/office/drawing/2014/main" id="{E3F68294-6D92-1984-4DCD-A45441BD1A55}"/>
                      </a:ext>
                    </a:extLst>
                  </p:cNvPr>
                  <p:cNvSpPr/>
                  <p:nvPr/>
                </p:nvSpPr>
                <p:spPr>
                  <a:xfrm>
                    <a:off x="19625726" y="11210983"/>
                    <a:ext cx="4631" cy="1907"/>
                  </a:xfrm>
                  <a:custGeom>
                    <a:avLst/>
                    <a:gdLst>
                      <a:gd name="connsiteX0" fmla="*/ 0 w 4631"/>
                      <a:gd name="connsiteY0" fmla="*/ 0 h 1907"/>
                      <a:gd name="connsiteX1" fmla="*/ 4632 w 4631"/>
                      <a:gd name="connsiteY1" fmla="*/ 1908 h 1907"/>
                      <a:gd name="connsiteX2" fmla="*/ 0 w 4631"/>
                      <a:gd name="connsiteY2" fmla="*/ 0 h 1907"/>
                    </a:gdLst>
                    <a:ahLst/>
                    <a:cxnLst>
                      <a:cxn ang="0">
                        <a:pos x="connsiteX0" y="connsiteY0"/>
                      </a:cxn>
                      <a:cxn ang="0">
                        <a:pos x="connsiteX1" y="connsiteY1"/>
                      </a:cxn>
                      <a:cxn ang="0">
                        <a:pos x="connsiteX2" y="connsiteY2"/>
                      </a:cxn>
                    </a:cxnLst>
                    <a:rect l="l" t="t" r="r" b="b"/>
                    <a:pathLst>
                      <a:path w="4631" h="1907">
                        <a:moveTo>
                          <a:pt x="0" y="0"/>
                        </a:moveTo>
                        <a:cubicBezTo>
                          <a:pt x="1771" y="817"/>
                          <a:pt x="3406" y="1499"/>
                          <a:pt x="4632" y="1908"/>
                        </a:cubicBezTo>
                        <a:cubicBezTo>
                          <a:pt x="2044" y="546"/>
                          <a:pt x="953" y="273"/>
                          <a:pt x="0" y="0"/>
                        </a:cubicBezTo>
                        <a:close/>
                      </a:path>
                    </a:pathLst>
                  </a:custGeom>
                  <a:solidFill>
                    <a:srgbClr val="FFFFFF"/>
                  </a:solidFill>
                  <a:ln w="0" cap="flat">
                    <a:noFill/>
                    <a:prstDash val="solid"/>
                    <a:miter/>
                  </a:ln>
                </p:spPr>
                <p:txBody>
                  <a:bodyPr rtlCol="0" anchor="ctr"/>
                  <a:lstStyle/>
                  <a:p>
                    <a:endParaRPr lang="en-US"/>
                  </a:p>
                </p:txBody>
              </p:sp>
              <p:sp>
                <p:nvSpPr>
                  <p:cNvPr id="1594" name="Freeform: Shape 1593">
                    <a:extLst>
                      <a:ext uri="{FF2B5EF4-FFF2-40B4-BE49-F238E27FC236}">
                        <a16:creationId xmlns:a16="http://schemas.microsoft.com/office/drawing/2014/main" id="{A7E7D6D0-E9D9-E446-A36F-50E1BE95B756}"/>
                      </a:ext>
                    </a:extLst>
                  </p:cNvPr>
                  <p:cNvSpPr/>
                  <p:nvPr/>
                </p:nvSpPr>
                <p:spPr>
                  <a:xfrm>
                    <a:off x="19517683" y="11135367"/>
                    <a:ext cx="4497" cy="3134"/>
                  </a:xfrm>
                  <a:custGeom>
                    <a:avLst/>
                    <a:gdLst>
                      <a:gd name="connsiteX0" fmla="*/ 4497 w 4497"/>
                      <a:gd name="connsiteY0" fmla="*/ 3134 h 3134"/>
                      <a:gd name="connsiteX1" fmla="*/ 0 w 4497"/>
                      <a:gd name="connsiteY1" fmla="*/ 0 h 3134"/>
                      <a:gd name="connsiteX2" fmla="*/ 4497 w 4497"/>
                      <a:gd name="connsiteY2" fmla="*/ 3134 h 3134"/>
                    </a:gdLst>
                    <a:ahLst/>
                    <a:cxnLst>
                      <a:cxn ang="0">
                        <a:pos x="connsiteX0" y="connsiteY0"/>
                      </a:cxn>
                      <a:cxn ang="0">
                        <a:pos x="connsiteX1" y="connsiteY1"/>
                      </a:cxn>
                      <a:cxn ang="0">
                        <a:pos x="connsiteX2" y="connsiteY2"/>
                      </a:cxn>
                    </a:cxnLst>
                    <a:rect l="l" t="t" r="r" b="b"/>
                    <a:pathLst>
                      <a:path w="4497" h="3134">
                        <a:moveTo>
                          <a:pt x="4497" y="3134"/>
                        </a:moveTo>
                        <a:cubicBezTo>
                          <a:pt x="3270" y="2180"/>
                          <a:pt x="1771" y="1227"/>
                          <a:pt x="0" y="0"/>
                        </a:cubicBezTo>
                        <a:cubicBezTo>
                          <a:pt x="818" y="546"/>
                          <a:pt x="2726" y="2044"/>
                          <a:pt x="4497" y="3134"/>
                        </a:cubicBezTo>
                        <a:close/>
                      </a:path>
                    </a:pathLst>
                  </a:custGeom>
                  <a:solidFill>
                    <a:srgbClr val="FFFFFF"/>
                  </a:solidFill>
                  <a:ln w="0" cap="flat">
                    <a:noFill/>
                    <a:prstDash val="solid"/>
                    <a:miter/>
                  </a:ln>
                </p:spPr>
                <p:txBody>
                  <a:bodyPr rtlCol="0" anchor="ctr"/>
                  <a:lstStyle/>
                  <a:p>
                    <a:endParaRPr lang="en-US"/>
                  </a:p>
                </p:txBody>
              </p:sp>
              <p:sp>
                <p:nvSpPr>
                  <p:cNvPr id="1595" name="Freeform: Shape 1594">
                    <a:extLst>
                      <a:ext uri="{FF2B5EF4-FFF2-40B4-BE49-F238E27FC236}">
                        <a16:creationId xmlns:a16="http://schemas.microsoft.com/office/drawing/2014/main" id="{B2519000-7DC3-B43F-53FE-8CBEB6D7B7AF}"/>
                      </a:ext>
                    </a:extLst>
                  </p:cNvPr>
                  <p:cNvSpPr/>
                  <p:nvPr/>
                </p:nvSpPr>
                <p:spPr>
                  <a:xfrm>
                    <a:off x="20066072" y="11203762"/>
                    <a:ext cx="18393" cy="2164"/>
                  </a:xfrm>
                  <a:custGeom>
                    <a:avLst/>
                    <a:gdLst>
                      <a:gd name="connsiteX0" fmla="*/ 0 w 18393"/>
                      <a:gd name="connsiteY0" fmla="*/ 0 h 2164"/>
                      <a:gd name="connsiteX1" fmla="*/ 18393 w 18393"/>
                      <a:gd name="connsiteY1" fmla="*/ 1771 h 2164"/>
                      <a:gd name="connsiteX2" fmla="*/ 2180 w 18393"/>
                      <a:gd name="connsiteY2" fmla="*/ 0 h 2164"/>
                      <a:gd name="connsiteX3" fmla="*/ 0 w 18393"/>
                      <a:gd name="connsiteY3" fmla="*/ 0 h 2164"/>
                    </a:gdLst>
                    <a:ahLst/>
                    <a:cxnLst>
                      <a:cxn ang="0">
                        <a:pos x="connsiteX0" y="connsiteY0"/>
                      </a:cxn>
                      <a:cxn ang="0">
                        <a:pos x="connsiteX1" y="connsiteY1"/>
                      </a:cxn>
                      <a:cxn ang="0">
                        <a:pos x="connsiteX2" y="connsiteY2"/>
                      </a:cxn>
                      <a:cxn ang="0">
                        <a:pos x="connsiteX3" y="connsiteY3"/>
                      </a:cxn>
                    </a:cxnLst>
                    <a:rect l="l" t="t" r="r" b="b"/>
                    <a:pathLst>
                      <a:path w="18393" h="2164">
                        <a:moveTo>
                          <a:pt x="0" y="0"/>
                        </a:moveTo>
                        <a:cubicBezTo>
                          <a:pt x="0" y="0"/>
                          <a:pt x="18529" y="3270"/>
                          <a:pt x="18393" y="1771"/>
                        </a:cubicBezTo>
                        <a:cubicBezTo>
                          <a:pt x="13081" y="1226"/>
                          <a:pt x="7631" y="545"/>
                          <a:pt x="2180" y="0"/>
                        </a:cubicBezTo>
                        <a:lnTo>
                          <a:pt x="0" y="0"/>
                        </a:lnTo>
                        <a:close/>
                      </a:path>
                    </a:pathLst>
                  </a:custGeom>
                  <a:solidFill>
                    <a:srgbClr val="FFFFFF"/>
                  </a:solidFill>
                  <a:ln w="0" cap="flat">
                    <a:noFill/>
                    <a:prstDash val="solid"/>
                    <a:miter/>
                  </a:ln>
                </p:spPr>
                <p:txBody>
                  <a:bodyPr rtlCol="0" anchor="ctr"/>
                  <a:lstStyle/>
                  <a:p>
                    <a:endParaRPr lang="en-US"/>
                  </a:p>
                </p:txBody>
              </p:sp>
              <p:sp>
                <p:nvSpPr>
                  <p:cNvPr id="1596" name="Freeform: Shape 1595">
                    <a:extLst>
                      <a:ext uri="{FF2B5EF4-FFF2-40B4-BE49-F238E27FC236}">
                        <a16:creationId xmlns:a16="http://schemas.microsoft.com/office/drawing/2014/main" id="{0B387BF7-1B6E-3DC2-93D8-1BA6B41DA7A0}"/>
                      </a:ext>
                    </a:extLst>
                  </p:cNvPr>
                  <p:cNvSpPr/>
                  <p:nvPr/>
                </p:nvSpPr>
                <p:spPr>
                  <a:xfrm>
                    <a:off x="19309635" y="10869687"/>
                    <a:ext cx="3135" cy="6540"/>
                  </a:xfrm>
                  <a:custGeom>
                    <a:avLst/>
                    <a:gdLst>
                      <a:gd name="connsiteX0" fmla="*/ 0 w 3135"/>
                      <a:gd name="connsiteY0" fmla="*/ 0 h 6540"/>
                      <a:gd name="connsiteX1" fmla="*/ 2453 w 3135"/>
                      <a:gd name="connsiteY1" fmla="*/ 5587 h 6540"/>
                      <a:gd name="connsiteX2" fmla="*/ 3135 w 3135"/>
                      <a:gd name="connsiteY2" fmla="*/ 6540 h 6540"/>
                      <a:gd name="connsiteX3" fmla="*/ 0 w 3135"/>
                      <a:gd name="connsiteY3" fmla="*/ 0 h 6540"/>
                    </a:gdLst>
                    <a:ahLst/>
                    <a:cxnLst>
                      <a:cxn ang="0">
                        <a:pos x="connsiteX0" y="connsiteY0"/>
                      </a:cxn>
                      <a:cxn ang="0">
                        <a:pos x="connsiteX1" y="connsiteY1"/>
                      </a:cxn>
                      <a:cxn ang="0">
                        <a:pos x="connsiteX2" y="connsiteY2"/>
                      </a:cxn>
                      <a:cxn ang="0">
                        <a:pos x="connsiteX3" y="connsiteY3"/>
                      </a:cxn>
                    </a:cxnLst>
                    <a:rect l="l" t="t" r="r" b="b"/>
                    <a:pathLst>
                      <a:path w="3135" h="6540">
                        <a:moveTo>
                          <a:pt x="0" y="0"/>
                        </a:moveTo>
                        <a:lnTo>
                          <a:pt x="2453" y="5587"/>
                        </a:lnTo>
                        <a:cubicBezTo>
                          <a:pt x="2453" y="5587"/>
                          <a:pt x="2999" y="6268"/>
                          <a:pt x="3135" y="6540"/>
                        </a:cubicBezTo>
                        <a:cubicBezTo>
                          <a:pt x="2862" y="5314"/>
                          <a:pt x="955" y="1771"/>
                          <a:pt x="0" y="0"/>
                        </a:cubicBezTo>
                        <a:close/>
                      </a:path>
                    </a:pathLst>
                  </a:custGeom>
                  <a:solidFill>
                    <a:srgbClr val="FFFFFF"/>
                  </a:solidFill>
                  <a:ln w="0" cap="flat">
                    <a:noFill/>
                    <a:prstDash val="solid"/>
                    <a:miter/>
                  </a:ln>
                </p:spPr>
                <p:txBody>
                  <a:bodyPr rtlCol="0" anchor="ctr"/>
                  <a:lstStyle/>
                  <a:p>
                    <a:endParaRPr lang="en-US"/>
                  </a:p>
                </p:txBody>
              </p:sp>
              <p:sp>
                <p:nvSpPr>
                  <p:cNvPr id="1597" name="Freeform: Shape 1596">
                    <a:extLst>
                      <a:ext uri="{FF2B5EF4-FFF2-40B4-BE49-F238E27FC236}">
                        <a16:creationId xmlns:a16="http://schemas.microsoft.com/office/drawing/2014/main" id="{6A563480-FEC5-86F5-B14F-C899A8F10D6F}"/>
                      </a:ext>
                    </a:extLst>
                  </p:cNvPr>
                  <p:cNvSpPr/>
                  <p:nvPr/>
                </p:nvSpPr>
                <p:spPr>
                  <a:xfrm>
                    <a:off x="19604062" y="11204580"/>
                    <a:ext cx="5177" cy="2179"/>
                  </a:xfrm>
                  <a:custGeom>
                    <a:avLst/>
                    <a:gdLst>
                      <a:gd name="connsiteX0" fmla="*/ 0 w 5177"/>
                      <a:gd name="connsiteY0" fmla="*/ 0 h 2179"/>
                      <a:gd name="connsiteX1" fmla="*/ 5177 w 5177"/>
                      <a:gd name="connsiteY1" fmla="*/ 2180 h 2179"/>
                      <a:gd name="connsiteX2" fmla="*/ 0 w 5177"/>
                      <a:gd name="connsiteY2" fmla="*/ 0 h 2179"/>
                    </a:gdLst>
                    <a:ahLst/>
                    <a:cxnLst>
                      <a:cxn ang="0">
                        <a:pos x="connsiteX0" y="connsiteY0"/>
                      </a:cxn>
                      <a:cxn ang="0">
                        <a:pos x="connsiteX1" y="connsiteY1"/>
                      </a:cxn>
                      <a:cxn ang="0">
                        <a:pos x="connsiteX2" y="connsiteY2"/>
                      </a:cxn>
                    </a:cxnLst>
                    <a:rect l="l" t="t" r="r" b="b"/>
                    <a:pathLst>
                      <a:path w="5177" h="2179">
                        <a:moveTo>
                          <a:pt x="0" y="0"/>
                        </a:moveTo>
                        <a:cubicBezTo>
                          <a:pt x="2999" y="1499"/>
                          <a:pt x="4361" y="1908"/>
                          <a:pt x="5177" y="2180"/>
                        </a:cubicBezTo>
                        <a:cubicBezTo>
                          <a:pt x="3271" y="1226"/>
                          <a:pt x="1364" y="408"/>
                          <a:pt x="0" y="0"/>
                        </a:cubicBezTo>
                        <a:close/>
                      </a:path>
                    </a:pathLst>
                  </a:custGeom>
                  <a:solidFill>
                    <a:srgbClr val="FFFFFF"/>
                  </a:solidFill>
                  <a:ln w="0" cap="flat">
                    <a:noFill/>
                    <a:prstDash val="solid"/>
                    <a:miter/>
                  </a:ln>
                </p:spPr>
                <p:txBody>
                  <a:bodyPr rtlCol="0" anchor="ctr"/>
                  <a:lstStyle/>
                  <a:p>
                    <a:endParaRPr lang="en-US"/>
                  </a:p>
                </p:txBody>
              </p:sp>
              <p:sp>
                <p:nvSpPr>
                  <p:cNvPr id="1598" name="Freeform: Shape 1597">
                    <a:extLst>
                      <a:ext uri="{FF2B5EF4-FFF2-40B4-BE49-F238E27FC236}">
                        <a16:creationId xmlns:a16="http://schemas.microsoft.com/office/drawing/2014/main" id="{60469E84-08E5-3500-06CA-9D063E33F7CD}"/>
                      </a:ext>
                    </a:extLst>
                  </p:cNvPr>
                  <p:cNvSpPr/>
                  <p:nvPr/>
                </p:nvSpPr>
                <p:spPr>
                  <a:xfrm>
                    <a:off x="19304730" y="10847616"/>
                    <a:ext cx="7630" cy="19892"/>
                  </a:xfrm>
                  <a:custGeom>
                    <a:avLst/>
                    <a:gdLst>
                      <a:gd name="connsiteX0" fmla="*/ 7631 w 7630"/>
                      <a:gd name="connsiteY0" fmla="*/ 19756 h 19892"/>
                      <a:gd name="connsiteX1" fmla="*/ 6403 w 7630"/>
                      <a:gd name="connsiteY1" fmla="*/ 12807 h 19892"/>
                      <a:gd name="connsiteX2" fmla="*/ 0 w 7630"/>
                      <a:gd name="connsiteY2" fmla="*/ 0 h 19892"/>
                      <a:gd name="connsiteX3" fmla="*/ 7631 w 7630"/>
                      <a:gd name="connsiteY3" fmla="*/ 19892 h 19892"/>
                    </a:gdLst>
                    <a:ahLst/>
                    <a:cxnLst>
                      <a:cxn ang="0">
                        <a:pos x="connsiteX0" y="connsiteY0"/>
                      </a:cxn>
                      <a:cxn ang="0">
                        <a:pos x="connsiteX1" y="connsiteY1"/>
                      </a:cxn>
                      <a:cxn ang="0">
                        <a:pos x="connsiteX2" y="connsiteY2"/>
                      </a:cxn>
                      <a:cxn ang="0">
                        <a:pos x="connsiteX3" y="connsiteY3"/>
                      </a:cxn>
                    </a:cxnLst>
                    <a:rect l="l" t="t" r="r" b="b"/>
                    <a:pathLst>
                      <a:path w="7630" h="19892">
                        <a:moveTo>
                          <a:pt x="7631" y="19756"/>
                        </a:moveTo>
                        <a:cubicBezTo>
                          <a:pt x="6949" y="17167"/>
                          <a:pt x="6132" y="13488"/>
                          <a:pt x="6403" y="12807"/>
                        </a:cubicBezTo>
                        <a:cubicBezTo>
                          <a:pt x="4361" y="7902"/>
                          <a:pt x="2317" y="4769"/>
                          <a:pt x="0" y="0"/>
                        </a:cubicBezTo>
                        <a:cubicBezTo>
                          <a:pt x="2453" y="5587"/>
                          <a:pt x="4905" y="11990"/>
                          <a:pt x="7631" y="19892"/>
                        </a:cubicBezTo>
                        <a:close/>
                      </a:path>
                    </a:pathLst>
                  </a:custGeom>
                  <a:solidFill>
                    <a:srgbClr val="FFFFFF"/>
                  </a:solidFill>
                  <a:ln w="0" cap="flat">
                    <a:noFill/>
                    <a:prstDash val="solid"/>
                    <a:miter/>
                  </a:ln>
                </p:spPr>
                <p:txBody>
                  <a:bodyPr rtlCol="0" anchor="ctr"/>
                  <a:lstStyle/>
                  <a:p>
                    <a:endParaRPr lang="en-US"/>
                  </a:p>
                </p:txBody>
              </p:sp>
              <p:sp>
                <p:nvSpPr>
                  <p:cNvPr id="1599" name="Freeform: Shape 1598">
                    <a:extLst>
                      <a:ext uri="{FF2B5EF4-FFF2-40B4-BE49-F238E27FC236}">
                        <a16:creationId xmlns:a16="http://schemas.microsoft.com/office/drawing/2014/main" id="{C79AB64B-DD2A-88E7-0BC0-7BB558596E28}"/>
                      </a:ext>
                    </a:extLst>
                  </p:cNvPr>
                  <p:cNvSpPr/>
                  <p:nvPr/>
                </p:nvSpPr>
                <p:spPr>
                  <a:xfrm>
                    <a:off x="19304594" y="10847071"/>
                    <a:ext cx="13624" cy="408"/>
                  </a:xfrm>
                  <a:custGeom>
                    <a:avLst/>
                    <a:gdLst>
                      <a:gd name="connsiteX0" fmla="*/ 0 w 13624"/>
                      <a:gd name="connsiteY0" fmla="*/ 0 h 408"/>
                      <a:gd name="connsiteX1" fmla="*/ 0 w 13624"/>
                      <a:gd name="connsiteY1" fmla="*/ 408 h 408"/>
                      <a:gd name="connsiteX2" fmla="*/ 0 w 13624"/>
                      <a:gd name="connsiteY2" fmla="*/ 0 h 408"/>
                    </a:gdLst>
                    <a:ahLst/>
                    <a:cxnLst>
                      <a:cxn ang="0">
                        <a:pos x="connsiteX0" y="connsiteY0"/>
                      </a:cxn>
                      <a:cxn ang="0">
                        <a:pos x="connsiteX1" y="connsiteY1"/>
                      </a:cxn>
                      <a:cxn ang="0">
                        <a:pos x="connsiteX2" y="connsiteY2"/>
                      </a:cxn>
                    </a:cxnLst>
                    <a:rect l="l" t="t" r="r" b="b"/>
                    <a:pathLst>
                      <a:path w="13624" h="408">
                        <a:moveTo>
                          <a:pt x="0" y="0"/>
                        </a:moveTo>
                        <a:lnTo>
                          <a:pt x="0" y="408"/>
                        </a:lnTo>
                        <a:cubicBezTo>
                          <a:pt x="0" y="408"/>
                          <a:pt x="0" y="0"/>
                          <a:pt x="0" y="0"/>
                        </a:cubicBezTo>
                        <a:close/>
                      </a:path>
                    </a:pathLst>
                  </a:custGeom>
                  <a:solidFill>
                    <a:srgbClr val="FFFFFF"/>
                  </a:solidFill>
                  <a:ln w="0" cap="flat">
                    <a:noFill/>
                    <a:prstDash val="solid"/>
                    <a:miter/>
                  </a:ln>
                </p:spPr>
                <p:txBody>
                  <a:bodyPr rtlCol="0" anchor="ctr"/>
                  <a:lstStyle/>
                  <a:p>
                    <a:endParaRPr lang="en-US"/>
                  </a:p>
                </p:txBody>
              </p:sp>
              <p:sp>
                <p:nvSpPr>
                  <p:cNvPr id="1600" name="Freeform: Shape 1599">
                    <a:extLst>
                      <a:ext uri="{FF2B5EF4-FFF2-40B4-BE49-F238E27FC236}">
                        <a16:creationId xmlns:a16="http://schemas.microsoft.com/office/drawing/2014/main" id="{860794D5-3921-186D-05C0-86FB71B1044A}"/>
                      </a:ext>
                    </a:extLst>
                  </p:cNvPr>
                  <p:cNvSpPr/>
                  <p:nvPr/>
                </p:nvSpPr>
                <p:spPr>
                  <a:xfrm>
                    <a:off x="19228433" y="10279199"/>
                    <a:ext cx="1026730" cy="1034873"/>
                  </a:xfrm>
                  <a:custGeom>
                    <a:avLst/>
                    <a:gdLst>
                      <a:gd name="connsiteX0" fmla="*/ 826877 w 1026730"/>
                      <a:gd name="connsiteY0" fmla="*/ 922929 h 1034873"/>
                      <a:gd name="connsiteX1" fmla="*/ 821970 w 1026730"/>
                      <a:gd name="connsiteY1" fmla="*/ 922656 h 1034873"/>
                      <a:gd name="connsiteX2" fmla="*/ 824560 w 1026730"/>
                      <a:gd name="connsiteY2" fmla="*/ 922656 h 1034873"/>
                      <a:gd name="connsiteX3" fmla="*/ 812161 w 1026730"/>
                      <a:gd name="connsiteY3" fmla="*/ 920613 h 1034873"/>
                      <a:gd name="connsiteX4" fmla="*/ 806984 w 1026730"/>
                      <a:gd name="connsiteY4" fmla="*/ 920204 h 1034873"/>
                      <a:gd name="connsiteX5" fmla="*/ 808891 w 1026730"/>
                      <a:gd name="connsiteY5" fmla="*/ 920067 h 1034873"/>
                      <a:gd name="connsiteX6" fmla="*/ 804939 w 1026730"/>
                      <a:gd name="connsiteY6" fmla="*/ 919386 h 1034873"/>
                      <a:gd name="connsiteX7" fmla="*/ 762840 w 1026730"/>
                      <a:gd name="connsiteY7" fmla="*/ 916798 h 1034873"/>
                      <a:gd name="connsiteX8" fmla="*/ 734638 w 1026730"/>
                      <a:gd name="connsiteY8" fmla="*/ 912710 h 1034873"/>
                      <a:gd name="connsiteX9" fmla="*/ 747717 w 1026730"/>
                      <a:gd name="connsiteY9" fmla="*/ 914072 h 1034873"/>
                      <a:gd name="connsiteX10" fmla="*/ 704799 w 1026730"/>
                      <a:gd name="connsiteY10" fmla="*/ 903990 h 1034873"/>
                      <a:gd name="connsiteX11" fmla="*/ 718424 w 1026730"/>
                      <a:gd name="connsiteY11" fmla="*/ 906852 h 1034873"/>
                      <a:gd name="connsiteX12" fmla="*/ 687225 w 1026730"/>
                      <a:gd name="connsiteY12" fmla="*/ 902900 h 1034873"/>
                      <a:gd name="connsiteX13" fmla="*/ 707252 w 1026730"/>
                      <a:gd name="connsiteY13" fmla="*/ 904944 h 1034873"/>
                      <a:gd name="connsiteX14" fmla="*/ 653298 w 1026730"/>
                      <a:gd name="connsiteY14" fmla="*/ 891047 h 1034873"/>
                      <a:gd name="connsiteX15" fmla="*/ 635314 w 1026730"/>
                      <a:gd name="connsiteY15" fmla="*/ 880965 h 1034873"/>
                      <a:gd name="connsiteX16" fmla="*/ 634225 w 1026730"/>
                      <a:gd name="connsiteY16" fmla="*/ 883963 h 1034873"/>
                      <a:gd name="connsiteX17" fmla="*/ 616239 w 1026730"/>
                      <a:gd name="connsiteY17" fmla="*/ 878921 h 1034873"/>
                      <a:gd name="connsiteX18" fmla="*/ 617874 w 1026730"/>
                      <a:gd name="connsiteY18" fmla="*/ 878921 h 1034873"/>
                      <a:gd name="connsiteX19" fmla="*/ 572096 w 1026730"/>
                      <a:gd name="connsiteY19" fmla="*/ 864479 h 1034873"/>
                      <a:gd name="connsiteX20" fmla="*/ 535990 w 1026730"/>
                      <a:gd name="connsiteY20" fmla="*/ 848538 h 1034873"/>
                      <a:gd name="connsiteX21" fmla="*/ 504928 w 1026730"/>
                      <a:gd name="connsiteY21" fmla="*/ 832461 h 1034873"/>
                      <a:gd name="connsiteX22" fmla="*/ 490348 w 1026730"/>
                      <a:gd name="connsiteY22" fmla="*/ 819654 h 1034873"/>
                      <a:gd name="connsiteX23" fmla="*/ 461055 w 1026730"/>
                      <a:gd name="connsiteY23" fmla="*/ 807120 h 1034873"/>
                      <a:gd name="connsiteX24" fmla="*/ 485444 w 1026730"/>
                      <a:gd name="connsiteY24" fmla="*/ 819246 h 1034873"/>
                      <a:gd name="connsiteX25" fmla="*/ 495799 w 1026730"/>
                      <a:gd name="connsiteY25" fmla="*/ 829055 h 1034873"/>
                      <a:gd name="connsiteX26" fmla="*/ 446069 w 1026730"/>
                      <a:gd name="connsiteY26" fmla="*/ 797173 h 1034873"/>
                      <a:gd name="connsiteX27" fmla="*/ 449611 w 1026730"/>
                      <a:gd name="connsiteY27" fmla="*/ 799217 h 1034873"/>
                      <a:gd name="connsiteX28" fmla="*/ 408874 w 1026730"/>
                      <a:gd name="connsiteY28" fmla="*/ 765973 h 1034873"/>
                      <a:gd name="connsiteX29" fmla="*/ 396611 w 1026730"/>
                      <a:gd name="connsiteY29" fmla="*/ 757935 h 1034873"/>
                      <a:gd name="connsiteX30" fmla="*/ 397837 w 1026730"/>
                      <a:gd name="connsiteY30" fmla="*/ 758207 h 1034873"/>
                      <a:gd name="connsiteX31" fmla="*/ 365410 w 1026730"/>
                      <a:gd name="connsiteY31" fmla="*/ 729050 h 1034873"/>
                      <a:gd name="connsiteX32" fmla="*/ 367864 w 1026730"/>
                      <a:gd name="connsiteY32" fmla="*/ 730550 h 1034873"/>
                      <a:gd name="connsiteX33" fmla="*/ 336799 w 1026730"/>
                      <a:gd name="connsiteY33" fmla="*/ 703164 h 1034873"/>
                      <a:gd name="connsiteX34" fmla="*/ 342795 w 1026730"/>
                      <a:gd name="connsiteY34" fmla="*/ 705480 h 1034873"/>
                      <a:gd name="connsiteX35" fmla="*/ 292112 w 1026730"/>
                      <a:gd name="connsiteY35" fmla="*/ 655342 h 1034873"/>
                      <a:gd name="connsiteX36" fmla="*/ 281893 w 1026730"/>
                      <a:gd name="connsiteY36" fmla="*/ 641717 h 1034873"/>
                      <a:gd name="connsiteX37" fmla="*/ 296880 w 1026730"/>
                      <a:gd name="connsiteY37" fmla="*/ 654388 h 1034873"/>
                      <a:gd name="connsiteX38" fmla="*/ 282983 w 1026730"/>
                      <a:gd name="connsiteY38" fmla="*/ 638992 h 1034873"/>
                      <a:gd name="connsiteX39" fmla="*/ 294563 w 1026730"/>
                      <a:gd name="connsiteY39" fmla="*/ 647576 h 1034873"/>
                      <a:gd name="connsiteX40" fmla="*/ 278351 w 1026730"/>
                      <a:gd name="connsiteY40" fmla="*/ 628365 h 1034873"/>
                      <a:gd name="connsiteX41" fmla="*/ 267587 w 1026730"/>
                      <a:gd name="connsiteY41" fmla="*/ 618419 h 1034873"/>
                      <a:gd name="connsiteX42" fmla="*/ 259820 w 1026730"/>
                      <a:gd name="connsiteY42" fmla="*/ 604931 h 1034873"/>
                      <a:gd name="connsiteX43" fmla="*/ 239792 w 1026730"/>
                      <a:gd name="connsiteY43" fmla="*/ 578091 h 1034873"/>
                      <a:gd name="connsiteX44" fmla="*/ 247150 w 1026730"/>
                      <a:gd name="connsiteY44" fmla="*/ 591170 h 1034873"/>
                      <a:gd name="connsiteX45" fmla="*/ 232980 w 1026730"/>
                      <a:gd name="connsiteY45" fmla="*/ 573050 h 1034873"/>
                      <a:gd name="connsiteX46" fmla="*/ 212134 w 1026730"/>
                      <a:gd name="connsiteY46" fmla="*/ 531630 h 1034873"/>
                      <a:gd name="connsiteX47" fmla="*/ 158181 w 1026730"/>
                      <a:gd name="connsiteY47" fmla="*/ 426313 h 1034873"/>
                      <a:gd name="connsiteX48" fmla="*/ 154775 w 1026730"/>
                      <a:gd name="connsiteY48" fmla="*/ 411190 h 1034873"/>
                      <a:gd name="connsiteX49" fmla="*/ 125482 w 1026730"/>
                      <a:gd name="connsiteY49" fmla="*/ 338843 h 1034873"/>
                      <a:gd name="connsiteX50" fmla="*/ 130796 w 1026730"/>
                      <a:gd name="connsiteY50" fmla="*/ 350560 h 1034873"/>
                      <a:gd name="connsiteX51" fmla="*/ 110768 w 1026730"/>
                      <a:gd name="connsiteY51" fmla="*/ 285707 h 1034873"/>
                      <a:gd name="connsiteX52" fmla="*/ 113901 w 1026730"/>
                      <a:gd name="connsiteY52" fmla="*/ 292656 h 1034873"/>
                      <a:gd name="connsiteX53" fmla="*/ 106409 w 1026730"/>
                      <a:gd name="connsiteY53" fmla="*/ 273036 h 1034873"/>
                      <a:gd name="connsiteX54" fmla="*/ 108180 w 1026730"/>
                      <a:gd name="connsiteY54" fmla="*/ 276170 h 1034873"/>
                      <a:gd name="connsiteX55" fmla="*/ 67577 w 1026730"/>
                      <a:gd name="connsiteY55" fmla="*/ 114719 h 1034873"/>
                      <a:gd name="connsiteX56" fmla="*/ 75072 w 1026730"/>
                      <a:gd name="connsiteY56" fmla="*/ 137472 h 1034873"/>
                      <a:gd name="connsiteX57" fmla="*/ 71938 w 1026730"/>
                      <a:gd name="connsiteY57" fmla="*/ 120986 h 1034873"/>
                      <a:gd name="connsiteX58" fmla="*/ 64580 w 1026730"/>
                      <a:gd name="connsiteY58" fmla="*/ 92238 h 1034873"/>
                      <a:gd name="connsiteX59" fmla="*/ 65670 w 1026730"/>
                      <a:gd name="connsiteY59" fmla="*/ 90876 h 1034873"/>
                      <a:gd name="connsiteX60" fmla="*/ 47822 w 1026730"/>
                      <a:gd name="connsiteY60" fmla="*/ 0 h 1034873"/>
                      <a:gd name="connsiteX61" fmla="*/ 59812 w 1026730"/>
                      <a:gd name="connsiteY61" fmla="*/ 47958 h 1034873"/>
                      <a:gd name="connsiteX62" fmla="*/ 59403 w 1026730"/>
                      <a:gd name="connsiteY62" fmla="*/ 35696 h 1034873"/>
                      <a:gd name="connsiteX63" fmla="*/ 64853 w 1026730"/>
                      <a:gd name="connsiteY63" fmla="*/ 56678 h 1034873"/>
                      <a:gd name="connsiteX64" fmla="*/ 60765 w 1026730"/>
                      <a:gd name="connsiteY64" fmla="*/ 31336 h 1034873"/>
                      <a:gd name="connsiteX65" fmla="*/ 63491 w 1026730"/>
                      <a:gd name="connsiteY65" fmla="*/ 40465 h 1034873"/>
                      <a:gd name="connsiteX66" fmla="*/ 59130 w 1026730"/>
                      <a:gd name="connsiteY66" fmla="*/ 18256 h 1034873"/>
                      <a:gd name="connsiteX67" fmla="*/ 79976 w 1026730"/>
                      <a:gd name="connsiteY67" fmla="*/ 114582 h 1034873"/>
                      <a:gd name="connsiteX68" fmla="*/ 78069 w 1026730"/>
                      <a:gd name="connsiteY68" fmla="*/ 110632 h 1034873"/>
                      <a:gd name="connsiteX69" fmla="*/ 83519 w 1026730"/>
                      <a:gd name="connsiteY69" fmla="*/ 140333 h 1034873"/>
                      <a:gd name="connsiteX70" fmla="*/ 82157 w 1026730"/>
                      <a:gd name="connsiteY70" fmla="*/ 127526 h 1034873"/>
                      <a:gd name="connsiteX71" fmla="*/ 85699 w 1026730"/>
                      <a:gd name="connsiteY71" fmla="*/ 138562 h 1034873"/>
                      <a:gd name="connsiteX72" fmla="*/ 93601 w 1026730"/>
                      <a:gd name="connsiteY72" fmla="*/ 187338 h 1034873"/>
                      <a:gd name="connsiteX73" fmla="*/ 104501 w 1026730"/>
                      <a:gd name="connsiteY73" fmla="*/ 217311 h 1034873"/>
                      <a:gd name="connsiteX74" fmla="*/ 105318 w 1026730"/>
                      <a:gd name="connsiteY74" fmla="*/ 228756 h 1034873"/>
                      <a:gd name="connsiteX75" fmla="*/ 127799 w 1026730"/>
                      <a:gd name="connsiteY75" fmla="*/ 300695 h 1034873"/>
                      <a:gd name="connsiteX76" fmla="*/ 126300 w 1026730"/>
                      <a:gd name="connsiteY76" fmla="*/ 295653 h 1034873"/>
                      <a:gd name="connsiteX77" fmla="*/ 126027 w 1026730"/>
                      <a:gd name="connsiteY77" fmla="*/ 300830 h 1034873"/>
                      <a:gd name="connsiteX78" fmla="*/ 140334 w 1026730"/>
                      <a:gd name="connsiteY78" fmla="*/ 345792 h 1034873"/>
                      <a:gd name="connsiteX79" fmla="*/ 173577 w 1026730"/>
                      <a:gd name="connsiteY79" fmla="*/ 420454 h 1034873"/>
                      <a:gd name="connsiteX80" fmla="*/ 154639 w 1026730"/>
                      <a:gd name="connsiteY80" fmla="*/ 382714 h 1034873"/>
                      <a:gd name="connsiteX81" fmla="*/ 162678 w 1026730"/>
                      <a:gd name="connsiteY81" fmla="*/ 403560 h 1034873"/>
                      <a:gd name="connsiteX82" fmla="*/ 150552 w 1026730"/>
                      <a:gd name="connsiteY82" fmla="*/ 378763 h 1034873"/>
                      <a:gd name="connsiteX83" fmla="*/ 169081 w 1026730"/>
                      <a:gd name="connsiteY83" fmla="*/ 419364 h 1034873"/>
                      <a:gd name="connsiteX84" fmla="*/ 171669 w 1026730"/>
                      <a:gd name="connsiteY84" fmla="*/ 428629 h 1034873"/>
                      <a:gd name="connsiteX85" fmla="*/ 174123 w 1026730"/>
                      <a:gd name="connsiteY85" fmla="*/ 430264 h 1034873"/>
                      <a:gd name="connsiteX86" fmla="*/ 175348 w 1026730"/>
                      <a:gd name="connsiteY86" fmla="*/ 433806 h 1034873"/>
                      <a:gd name="connsiteX87" fmla="*/ 189791 w 1026730"/>
                      <a:gd name="connsiteY87" fmla="*/ 463508 h 1034873"/>
                      <a:gd name="connsiteX88" fmla="*/ 185294 w 1026730"/>
                      <a:gd name="connsiteY88" fmla="*/ 448248 h 1034873"/>
                      <a:gd name="connsiteX89" fmla="*/ 179164 w 1026730"/>
                      <a:gd name="connsiteY89" fmla="*/ 437076 h 1034873"/>
                      <a:gd name="connsiteX90" fmla="*/ 177529 w 1026730"/>
                      <a:gd name="connsiteY90" fmla="*/ 428901 h 1034873"/>
                      <a:gd name="connsiteX91" fmla="*/ 198509 w 1026730"/>
                      <a:gd name="connsiteY91" fmla="*/ 473318 h 1034873"/>
                      <a:gd name="connsiteX92" fmla="*/ 198509 w 1026730"/>
                      <a:gd name="connsiteY92" fmla="*/ 477269 h 1034873"/>
                      <a:gd name="connsiteX93" fmla="*/ 218812 w 1026730"/>
                      <a:gd name="connsiteY93" fmla="*/ 516644 h 1034873"/>
                      <a:gd name="connsiteX94" fmla="*/ 216495 w 1026730"/>
                      <a:gd name="connsiteY94" fmla="*/ 513919 h 1034873"/>
                      <a:gd name="connsiteX95" fmla="*/ 243880 w 1026730"/>
                      <a:gd name="connsiteY95" fmla="*/ 562695 h 1034873"/>
                      <a:gd name="connsiteX96" fmla="*/ 277669 w 1026730"/>
                      <a:gd name="connsiteY96" fmla="*/ 604113 h 1034873"/>
                      <a:gd name="connsiteX97" fmla="*/ 295925 w 1026730"/>
                      <a:gd name="connsiteY97" fmla="*/ 628637 h 1034873"/>
                      <a:gd name="connsiteX98" fmla="*/ 321540 w 1026730"/>
                      <a:gd name="connsiteY98" fmla="*/ 658475 h 1034873"/>
                      <a:gd name="connsiteX99" fmla="*/ 307099 w 1026730"/>
                      <a:gd name="connsiteY99" fmla="*/ 644715 h 1034873"/>
                      <a:gd name="connsiteX100" fmla="*/ 324673 w 1026730"/>
                      <a:gd name="connsiteY100" fmla="*/ 665424 h 1034873"/>
                      <a:gd name="connsiteX101" fmla="*/ 315546 w 1026730"/>
                      <a:gd name="connsiteY101" fmla="*/ 658203 h 1034873"/>
                      <a:gd name="connsiteX102" fmla="*/ 339389 w 1026730"/>
                      <a:gd name="connsiteY102" fmla="*/ 683272 h 1034873"/>
                      <a:gd name="connsiteX103" fmla="*/ 331078 w 1026730"/>
                      <a:gd name="connsiteY103" fmla="*/ 671282 h 1034873"/>
                      <a:gd name="connsiteX104" fmla="*/ 375765 w 1026730"/>
                      <a:gd name="connsiteY104" fmla="*/ 713519 h 1034873"/>
                      <a:gd name="connsiteX105" fmla="*/ 382034 w 1026730"/>
                      <a:gd name="connsiteY105" fmla="*/ 721421 h 1034873"/>
                      <a:gd name="connsiteX106" fmla="*/ 387484 w 1026730"/>
                      <a:gd name="connsiteY106" fmla="*/ 724555 h 1034873"/>
                      <a:gd name="connsiteX107" fmla="*/ 386666 w 1026730"/>
                      <a:gd name="connsiteY107" fmla="*/ 726598 h 1034873"/>
                      <a:gd name="connsiteX108" fmla="*/ 441709 w 1026730"/>
                      <a:gd name="connsiteY108" fmla="*/ 767472 h 1034873"/>
                      <a:gd name="connsiteX109" fmla="*/ 435987 w 1026730"/>
                      <a:gd name="connsiteY109" fmla="*/ 765429 h 1034873"/>
                      <a:gd name="connsiteX110" fmla="*/ 434761 w 1026730"/>
                      <a:gd name="connsiteY110" fmla="*/ 766927 h 1034873"/>
                      <a:gd name="connsiteX111" fmla="*/ 405195 w 1026730"/>
                      <a:gd name="connsiteY111" fmla="*/ 746218 h 1034873"/>
                      <a:gd name="connsiteX112" fmla="*/ 414460 w 1026730"/>
                      <a:gd name="connsiteY112" fmla="*/ 755755 h 1034873"/>
                      <a:gd name="connsiteX113" fmla="*/ 426721 w 1026730"/>
                      <a:gd name="connsiteY113" fmla="*/ 763794 h 1034873"/>
                      <a:gd name="connsiteX114" fmla="*/ 424270 w 1026730"/>
                      <a:gd name="connsiteY114" fmla="*/ 761750 h 1034873"/>
                      <a:gd name="connsiteX115" fmla="*/ 503837 w 1026730"/>
                      <a:gd name="connsiteY115" fmla="*/ 812569 h 1034873"/>
                      <a:gd name="connsiteX116" fmla="*/ 574413 w 1026730"/>
                      <a:gd name="connsiteY116" fmla="*/ 841590 h 1034873"/>
                      <a:gd name="connsiteX117" fmla="*/ 578908 w 1026730"/>
                      <a:gd name="connsiteY117" fmla="*/ 847313 h 1034873"/>
                      <a:gd name="connsiteX118" fmla="*/ 606703 w 1026730"/>
                      <a:gd name="connsiteY118" fmla="*/ 856849 h 1034873"/>
                      <a:gd name="connsiteX119" fmla="*/ 592533 w 1026730"/>
                      <a:gd name="connsiteY119" fmla="*/ 850719 h 1034873"/>
                      <a:gd name="connsiteX120" fmla="*/ 621826 w 1026730"/>
                      <a:gd name="connsiteY120" fmla="*/ 861345 h 1034873"/>
                      <a:gd name="connsiteX121" fmla="*/ 619102 w 1026730"/>
                      <a:gd name="connsiteY121" fmla="*/ 860801 h 1034873"/>
                      <a:gd name="connsiteX122" fmla="*/ 637085 w 1026730"/>
                      <a:gd name="connsiteY122" fmla="*/ 865161 h 1034873"/>
                      <a:gd name="connsiteX123" fmla="*/ 669921 w 1026730"/>
                      <a:gd name="connsiteY123" fmla="*/ 876469 h 1034873"/>
                      <a:gd name="connsiteX124" fmla="*/ 684771 w 1026730"/>
                      <a:gd name="connsiteY124" fmla="*/ 878103 h 1034873"/>
                      <a:gd name="connsiteX125" fmla="*/ 700167 w 1026730"/>
                      <a:gd name="connsiteY125" fmla="*/ 883963 h 1034873"/>
                      <a:gd name="connsiteX126" fmla="*/ 735454 w 1026730"/>
                      <a:gd name="connsiteY126" fmla="*/ 889139 h 1034873"/>
                      <a:gd name="connsiteX127" fmla="*/ 749625 w 1026730"/>
                      <a:gd name="connsiteY127" fmla="*/ 894589 h 1034873"/>
                      <a:gd name="connsiteX128" fmla="*/ 785866 w 1026730"/>
                      <a:gd name="connsiteY128" fmla="*/ 899358 h 1034873"/>
                      <a:gd name="connsiteX129" fmla="*/ 821154 w 1026730"/>
                      <a:gd name="connsiteY129" fmla="*/ 903173 h 1034873"/>
                      <a:gd name="connsiteX130" fmla="*/ 822516 w 1026730"/>
                      <a:gd name="connsiteY130" fmla="*/ 904944 h 1034873"/>
                      <a:gd name="connsiteX131" fmla="*/ 845542 w 1026730"/>
                      <a:gd name="connsiteY131" fmla="*/ 906852 h 1034873"/>
                      <a:gd name="connsiteX132" fmla="*/ 845269 w 1026730"/>
                      <a:gd name="connsiteY132" fmla="*/ 906852 h 1034873"/>
                      <a:gd name="connsiteX133" fmla="*/ 845542 w 1026730"/>
                      <a:gd name="connsiteY133" fmla="*/ 906852 h 1034873"/>
                      <a:gd name="connsiteX134" fmla="*/ 850854 w 1026730"/>
                      <a:gd name="connsiteY134" fmla="*/ 906716 h 1034873"/>
                      <a:gd name="connsiteX135" fmla="*/ 889549 w 1026730"/>
                      <a:gd name="connsiteY135" fmla="*/ 905353 h 1034873"/>
                      <a:gd name="connsiteX136" fmla="*/ 861755 w 1026730"/>
                      <a:gd name="connsiteY136" fmla="*/ 903037 h 1034873"/>
                      <a:gd name="connsiteX137" fmla="*/ 854806 w 1026730"/>
                      <a:gd name="connsiteY137" fmla="*/ 904127 h 1034873"/>
                      <a:gd name="connsiteX138" fmla="*/ 830417 w 1026730"/>
                      <a:gd name="connsiteY138" fmla="*/ 901538 h 1034873"/>
                      <a:gd name="connsiteX139" fmla="*/ 903447 w 1026730"/>
                      <a:gd name="connsiteY139" fmla="*/ 902764 h 1034873"/>
                      <a:gd name="connsiteX140" fmla="*/ 873608 w 1026730"/>
                      <a:gd name="connsiteY140" fmla="*/ 899086 h 1034873"/>
                      <a:gd name="connsiteX141" fmla="*/ 834642 w 1026730"/>
                      <a:gd name="connsiteY141" fmla="*/ 895543 h 1034873"/>
                      <a:gd name="connsiteX142" fmla="*/ 845950 w 1026730"/>
                      <a:gd name="connsiteY142" fmla="*/ 897451 h 1034873"/>
                      <a:gd name="connsiteX143" fmla="*/ 832461 w 1026730"/>
                      <a:gd name="connsiteY143" fmla="*/ 896361 h 1034873"/>
                      <a:gd name="connsiteX144" fmla="*/ 845406 w 1026730"/>
                      <a:gd name="connsiteY144" fmla="*/ 899222 h 1034873"/>
                      <a:gd name="connsiteX145" fmla="*/ 810117 w 1026730"/>
                      <a:gd name="connsiteY145" fmla="*/ 895407 h 1034873"/>
                      <a:gd name="connsiteX146" fmla="*/ 821017 w 1026730"/>
                      <a:gd name="connsiteY146" fmla="*/ 898677 h 1034873"/>
                      <a:gd name="connsiteX147" fmla="*/ 793768 w 1026730"/>
                      <a:gd name="connsiteY147" fmla="*/ 896361 h 1034873"/>
                      <a:gd name="connsiteX148" fmla="*/ 803034 w 1026730"/>
                      <a:gd name="connsiteY148" fmla="*/ 898677 h 1034873"/>
                      <a:gd name="connsiteX149" fmla="*/ 754256 w 1026730"/>
                      <a:gd name="connsiteY149" fmla="*/ 888322 h 1034873"/>
                      <a:gd name="connsiteX150" fmla="*/ 725372 w 1026730"/>
                      <a:gd name="connsiteY150" fmla="*/ 885052 h 1034873"/>
                      <a:gd name="connsiteX151" fmla="*/ 734774 w 1026730"/>
                      <a:gd name="connsiteY151" fmla="*/ 887232 h 1034873"/>
                      <a:gd name="connsiteX152" fmla="*/ 714474 w 1026730"/>
                      <a:gd name="connsiteY152" fmla="*/ 884644 h 1034873"/>
                      <a:gd name="connsiteX153" fmla="*/ 703710 w 1026730"/>
                      <a:gd name="connsiteY153" fmla="*/ 878240 h 1034873"/>
                      <a:gd name="connsiteX154" fmla="*/ 658068 w 1026730"/>
                      <a:gd name="connsiteY154" fmla="*/ 868839 h 1034873"/>
                      <a:gd name="connsiteX155" fmla="*/ 697443 w 1026730"/>
                      <a:gd name="connsiteY155" fmla="*/ 876469 h 1034873"/>
                      <a:gd name="connsiteX156" fmla="*/ 687905 w 1026730"/>
                      <a:gd name="connsiteY156" fmla="*/ 873199 h 1034873"/>
                      <a:gd name="connsiteX157" fmla="*/ 705208 w 1026730"/>
                      <a:gd name="connsiteY157" fmla="*/ 877014 h 1034873"/>
                      <a:gd name="connsiteX158" fmla="*/ 727007 w 1026730"/>
                      <a:gd name="connsiteY158" fmla="*/ 881782 h 1034873"/>
                      <a:gd name="connsiteX159" fmla="*/ 743902 w 1026730"/>
                      <a:gd name="connsiteY159" fmla="*/ 887369 h 1034873"/>
                      <a:gd name="connsiteX160" fmla="*/ 748126 w 1026730"/>
                      <a:gd name="connsiteY160" fmla="*/ 885598 h 1034873"/>
                      <a:gd name="connsiteX161" fmla="*/ 716243 w 1026730"/>
                      <a:gd name="connsiteY161" fmla="*/ 878376 h 1034873"/>
                      <a:gd name="connsiteX162" fmla="*/ 781778 w 1026730"/>
                      <a:gd name="connsiteY162" fmla="*/ 886415 h 1034873"/>
                      <a:gd name="connsiteX163" fmla="*/ 788182 w 1026730"/>
                      <a:gd name="connsiteY163" fmla="*/ 890639 h 1034873"/>
                      <a:gd name="connsiteX164" fmla="*/ 815294 w 1026730"/>
                      <a:gd name="connsiteY164" fmla="*/ 893091 h 1034873"/>
                      <a:gd name="connsiteX165" fmla="*/ 810253 w 1026730"/>
                      <a:gd name="connsiteY165" fmla="*/ 890229 h 1034873"/>
                      <a:gd name="connsiteX166" fmla="*/ 857259 w 1026730"/>
                      <a:gd name="connsiteY166" fmla="*/ 896633 h 1034873"/>
                      <a:gd name="connsiteX167" fmla="*/ 842000 w 1026730"/>
                      <a:gd name="connsiteY167" fmla="*/ 894589 h 1034873"/>
                      <a:gd name="connsiteX168" fmla="*/ 876741 w 1026730"/>
                      <a:gd name="connsiteY168" fmla="*/ 898268 h 1034873"/>
                      <a:gd name="connsiteX169" fmla="*/ 909031 w 1026730"/>
                      <a:gd name="connsiteY169" fmla="*/ 903037 h 1034873"/>
                      <a:gd name="connsiteX170" fmla="*/ 919659 w 1026730"/>
                      <a:gd name="connsiteY170" fmla="*/ 900176 h 1034873"/>
                      <a:gd name="connsiteX171" fmla="*/ 912983 w 1026730"/>
                      <a:gd name="connsiteY171" fmla="*/ 903037 h 1034873"/>
                      <a:gd name="connsiteX172" fmla="*/ 940369 w 1026730"/>
                      <a:gd name="connsiteY172" fmla="*/ 902764 h 1034873"/>
                      <a:gd name="connsiteX173" fmla="*/ 951404 w 1026730"/>
                      <a:gd name="connsiteY173" fmla="*/ 900176 h 1034873"/>
                      <a:gd name="connsiteX174" fmla="*/ 942549 w 1026730"/>
                      <a:gd name="connsiteY174" fmla="*/ 901811 h 1034873"/>
                      <a:gd name="connsiteX175" fmla="*/ 963803 w 1026730"/>
                      <a:gd name="connsiteY175" fmla="*/ 902492 h 1034873"/>
                      <a:gd name="connsiteX176" fmla="*/ 927697 w 1026730"/>
                      <a:gd name="connsiteY176" fmla="*/ 906170 h 1034873"/>
                      <a:gd name="connsiteX177" fmla="*/ 937372 w 1026730"/>
                      <a:gd name="connsiteY177" fmla="*/ 906579 h 1034873"/>
                      <a:gd name="connsiteX178" fmla="*/ 919795 w 1026730"/>
                      <a:gd name="connsiteY178" fmla="*/ 906579 h 1034873"/>
                      <a:gd name="connsiteX179" fmla="*/ 926062 w 1026730"/>
                      <a:gd name="connsiteY179" fmla="*/ 910122 h 1034873"/>
                      <a:gd name="connsiteX180" fmla="*/ 925518 w 1026730"/>
                      <a:gd name="connsiteY180" fmla="*/ 909576 h 1034873"/>
                      <a:gd name="connsiteX181" fmla="*/ 913529 w 1026730"/>
                      <a:gd name="connsiteY181" fmla="*/ 909985 h 1034873"/>
                      <a:gd name="connsiteX182" fmla="*/ 929468 w 1026730"/>
                      <a:gd name="connsiteY182" fmla="*/ 912574 h 1034873"/>
                      <a:gd name="connsiteX183" fmla="*/ 941322 w 1026730"/>
                      <a:gd name="connsiteY183" fmla="*/ 912438 h 1034873"/>
                      <a:gd name="connsiteX184" fmla="*/ 981652 w 1026730"/>
                      <a:gd name="connsiteY184" fmla="*/ 906170 h 1034873"/>
                      <a:gd name="connsiteX185" fmla="*/ 1005222 w 1026730"/>
                      <a:gd name="connsiteY185" fmla="*/ 906306 h 1034873"/>
                      <a:gd name="connsiteX186" fmla="*/ 1025386 w 1026730"/>
                      <a:gd name="connsiteY186" fmla="*/ 933556 h 1034873"/>
                      <a:gd name="connsiteX187" fmla="*/ 1026068 w 1026730"/>
                      <a:gd name="connsiteY187" fmla="*/ 923473 h 1034873"/>
                      <a:gd name="connsiteX188" fmla="*/ 1017348 w 1026730"/>
                      <a:gd name="connsiteY188" fmla="*/ 946635 h 1034873"/>
                      <a:gd name="connsiteX189" fmla="*/ 1005631 w 1026730"/>
                      <a:gd name="connsiteY189" fmla="*/ 952358 h 1034873"/>
                      <a:gd name="connsiteX190" fmla="*/ 1003178 w 1026730"/>
                      <a:gd name="connsiteY190" fmla="*/ 955627 h 1034873"/>
                      <a:gd name="connsiteX191" fmla="*/ 983559 w 1026730"/>
                      <a:gd name="connsiteY191" fmla="*/ 962712 h 1034873"/>
                      <a:gd name="connsiteX192" fmla="*/ 989280 w 1026730"/>
                      <a:gd name="connsiteY192" fmla="*/ 960396 h 1034873"/>
                      <a:gd name="connsiteX193" fmla="*/ 991052 w 1026730"/>
                      <a:gd name="connsiteY193" fmla="*/ 958898 h 1034873"/>
                      <a:gd name="connsiteX194" fmla="*/ 991597 w 1026730"/>
                      <a:gd name="connsiteY194" fmla="*/ 958216 h 1034873"/>
                      <a:gd name="connsiteX195" fmla="*/ 966528 w 1026730"/>
                      <a:gd name="connsiteY195" fmla="*/ 971432 h 1034873"/>
                      <a:gd name="connsiteX196" fmla="*/ 969662 w 1026730"/>
                      <a:gd name="connsiteY196" fmla="*/ 963393 h 1034873"/>
                      <a:gd name="connsiteX197" fmla="*/ 943638 w 1026730"/>
                      <a:gd name="connsiteY197" fmla="*/ 975383 h 1034873"/>
                      <a:gd name="connsiteX198" fmla="*/ 938870 w 1026730"/>
                      <a:gd name="connsiteY198" fmla="*/ 979335 h 1034873"/>
                      <a:gd name="connsiteX199" fmla="*/ 907669 w 1026730"/>
                      <a:gd name="connsiteY199" fmla="*/ 990371 h 1034873"/>
                      <a:gd name="connsiteX200" fmla="*/ 908215 w 1026730"/>
                      <a:gd name="connsiteY200" fmla="*/ 989825 h 1034873"/>
                      <a:gd name="connsiteX201" fmla="*/ 872791 w 1026730"/>
                      <a:gd name="connsiteY201" fmla="*/ 1000725 h 1034873"/>
                      <a:gd name="connsiteX202" fmla="*/ 853171 w 1026730"/>
                      <a:gd name="connsiteY202" fmla="*/ 1010671 h 1034873"/>
                      <a:gd name="connsiteX203" fmla="*/ 863253 w 1026730"/>
                      <a:gd name="connsiteY203" fmla="*/ 1010671 h 1034873"/>
                      <a:gd name="connsiteX204" fmla="*/ 857259 w 1026730"/>
                      <a:gd name="connsiteY204" fmla="*/ 1012170 h 1034873"/>
                      <a:gd name="connsiteX205" fmla="*/ 861891 w 1026730"/>
                      <a:gd name="connsiteY205" fmla="*/ 1012170 h 1034873"/>
                      <a:gd name="connsiteX206" fmla="*/ 891321 w 1026730"/>
                      <a:gd name="connsiteY206" fmla="*/ 1002905 h 1034873"/>
                      <a:gd name="connsiteX207" fmla="*/ 910939 w 1026730"/>
                      <a:gd name="connsiteY207" fmla="*/ 994458 h 1034873"/>
                      <a:gd name="connsiteX208" fmla="*/ 893499 w 1026730"/>
                      <a:gd name="connsiteY208" fmla="*/ 1000316 h 1034873"/>
                      <a:gd name="connsiteX209" fmla="*/ 932738 w 1026730"/>
                      <a:gd name="connsiteY209" fmla="*/ 985874 h 1034873"/>
                      <a:gd name="connsiteX210" fmla="*/ 938734 w 1026730"/>
                      <a:gd name="connsiteY210" fmla="*/ 985193 h 1034873"/>
                      <a:gd name="connsiteX211" fmla="*/ 954946 w 1026730"/>
                      <a:gd name="connsiteY211" fmla="*/ 977563 h 1034873"/>
                      <a:gd name="connsiteX212" fmla="*/ 935737 w 1026730"/>
                      <a:gd name="connsiteY212" fmla="*/ 988054 h 1034873"/>
                      <a:gd name="connsiteX213" fmla="*/ 963666 w 1026730"/>
                      <a:gd name="connsiteY213" fmla="*/ 976746 h 1034873"/>
                      <a:gd name="connsiteX214" fmla="*/ 968298 w 1026730"/>
                      <a:gd name="connsiteY214" fmla="*/ 972794 h 1034873"/>
                      <a:gd name="connsiteX215" fmla="*/ 973885 w 1026730"/>
                      <a:gd name="connsiteY215" fmla="*/ 973204 h 1034873"/>
                      <a:gd name="connsiteX216" fmla="*/ 947998 w 1026730"/>
                      <a:gd name="connsiteY216" fmla="*/ 985738 h 1034873"/>
                      <a:gd name="connsiteX217" fmla="*/ 955901 w 1026730"/>
                      <a:gd name="connsiteY217" fmla="*/ 983830 h 1034873"/>
                      <a:gd name="connsiteX218" fmla="*/ 933556 w 1026730"/>
                      <a:gd name="connsiteY218" fmla="*/ 993095 h 1034873"/>
                      <a:gd name="connsiteX219" fmla="*/ 938597 w 1026730"/>
                      <a:gd name="connsiteY219" fmla="*/ 990234 h 1034873"/>
                      <a:gd name="connsiteX220" fmla="*/ 914618 w 1026730"/>
                      <a:gd name="connsiteY220" fmla="*/ 997591 h 1034873"/>
                      <a:gd name="connsiteX221" fmla="*/ 890502 w 1026730"/>
                      <a:gd name="connsiteY221" fmla="*/ 1004813 h 1034873"/>
                      <a:gd name="connsiteX222" fmla="*/ 871700 w 1026730"/>
                      <a:gd name="connsiteY222" fmla="*/ 1012442 h 1034873"/>
                      <a:gd name="connsiteX223" fmla="*/ 843498 w 1026730"/>
                      <a:gd name="connsiteY223" fmla="*/ 1019118 h 1034873"/>
                      <a:gd name="connsiteX224" fmla="*/ 850854 w 1026730"/>
                      <a:gd name="connsiteY224" fmla="*/ 1014349 h 1034873"/>
                      <a:gd name="connsiteX225" fmla="*/ 819246 w 1026730"/>
                      <a:gd name="connsiteY225" fmla="*/ 1022661 h 1034873"/>
                      <a:gd name="connsiteX226" fmla="*/ 826740 w 1026730"/>
                      <a:gd name="connsiteY226" fmla="*/ 1019255 h 1034873"/>
                      <a:gd name="connsiteX227" fmla="*/ 804668 w 1026730"/>
                      <a:gd name="connsiteY227" fmla="*/ 1021161 h 1034873"/>
                      <a:gd name="connsiteX228" fmla="*/ 757663 w 1026730"/>
                      <a:gd name="connsiteY228" fmla="*/ 1030562 h 1034873"/>
                      <a:gd name="connsiteX229" fmla="*/ 737635 w 1026730"/>
                      <a:gd name="connsiteY229" fmla="*/ 1034105 h 1034873"/>
                      <a:gd name="connsiteX230" fmla="*/ 703164 w 1026730"/>
                      <a:gd name="connsiteY230" fmla="*/ 1034651 h 1034873"/>
                      <a:gd name="connsiteX231" fmla="*/ 705481 w 1026730"/>
                      <a:gd name="connsiteY231" fmla="*/ 1033560 h 1034873"/>
                      <a:gd name="connsiteX232" fmla="*/ 609018 w 1026730"/>
                      <a:gd name="connsiteY232" fmla="*/ 1028791 h 1034873"/>
                      <a:gd name="connsiteX233" fmla="*/ 581634 w 1026730"/>
                      <a:gd name="connsiteY233" fmla="*/ 1021979 h 1034873"/>
                      <a:gd name="connsiteX234" fmla="*/ 597301 w 1026730"/>
                      <a:gd name="connsiteY234" fmla="*/ 1021026 h 1034873"/>
                      <a:gd name="connsiteX235" fmla="*/ 639402 w 1026730"/>
                      <a:gd name="connsiteY235" fmla="*/ 1028928 h 1034873"/>
                      <a:gd name="connsiteX236" fmla="*/ 632454 w 1026730"/>
                      <a:gd name="connsiteY236" fmla="*/ 1026884 h 1034873"/>
                      <a:gd name="connsiteX237" fmla="*/ 657386 w 1026730"/>
                      <a:gd name="connsiteY237" fmla="*/ 1029337 h 1034873"/>
                      <a:gd name="connsiteX238" fmla="*/ 653843 w 1026730"/>
                      <a:gd name="connsiteY238" fmla="*/ 1027565 h 1034873"/>
                      <a:gd name="connsiteX239" fmla="*/ 669648 w 1026730"/>
                      <a:gd name="connsiteY239" fmla="*/ 1030154 h 1034873"/>
                      <a:gd name="connsiteX240" fmla="*/ 705072 w 1026730"/>
                      <a:gd name="connsiteY240" fmla="*/ 1027429 h 1034873"/>
                      <a:gd name="connsiteX241" fmla="*/ 681229 w 1026730"/>
                      <a:gd name="connsiteY241" fmla="*/ 1031108 h 1034873"/>
                      <a:gd name="connsiteX242" fmla="*/ 676324 w 1026730"/>
                      <a:gd name="connsiteY242" fmla="*/ 1032743 h 1034873"/>
                      <a:gd name="connsiteX243" fmla="*/ 722785 w 1026730"/>
                      <a:gd name="connsiteY243" fmla="*/ 1030699 h 1034873"/>
                      <a:gd name="connsiteX244" fmla="*/ 714201 w 1026730"/>
                      <a:gd name="connsiteY244" fmla="*/ 1031789 h 1034873"/>
                      <a:gd name="connsiteX245" fmla="*/ 746082 w 1026730"/>
                      <a:gd name="connsiteY245" fmla="*/ 1031244 h 1034873"/>
                      <a:gd name="connsiteX246" fmla="*/ 769107 w 1026730"/>
                      <a:gd name="connsiteY246" fmla="*/ 1026067 h 1034873"/>
                      <a:gd name="connsiteX247" fmla="*/ 706707 w 1026730"/>
                      <a:gd name="connsiteY247" fmla="*/ 1029064 h 1034873"/>
                      <a:gd name="connsiteX248" fmla="*/ 738044 w 1026730"/>
                      <a:gd name="connsiteY248" fmla="*/ 1023887 h 1034873"/>
                      <a:gd name="connsiteX249" fmla="*/ 740086 w 1026730"/>
                      <a:gd name="connsiteY249" fmla="*/ 1023887 h 1034873"/>
                      <a:gd name="connsiteX250" fmla="*/ 739679 w 1026730"/>
                      <a:gd name="connsiteY250" fmla="*/ 1018301 h 1034873"/>
                      <a:gd name="connsiteX251" fmla="*/ 690358 w 1026730"/>
                      <a:gd name="connsiteY251" fmla="*/ 1021298 h 1034873"/>
                      <a:gd name="connsiteX252" fmla="*/ 712430 w 1026730"/>
                      <a:gd name="connsiteY252" fmla="*/ 1022933 h 1034873"/>
                      <a:gd name="connsiteX253" fmla="*/ 694308 w 1026730"/>
                      <a:gd name="connsiteY253" fmla="*/ 1024296 h 1034873"/>
                      <a:gd name="connsiteX254" fmla="*/ 697851 w 1026730"/>
                      <a:gd name="connsiteY254" fmla="*/ 1023478 h 1034873"/>
                      <a:gd name="connsiteX255" fmla="*/ 651936 w 1026730"/>
                      <a:gd name="connsiteY255" fmla="*/ 1021298 h 1034873"/>
                      <a:gd name="connsiteX256" fmla="*/ 668150 w 1026730"/>
                      <a:gd name="connsiteY256" fmla="*/ 1020480 h 1034873"/>
                      <a:gd name="connsiteX257" fmla="*/ 650301 w 1026730"/>
                      <a:gd name="connsiteY257" fmla="*/ 1018301 h 1034873"/>
                      <a:gd name="connsiteX258" fmla="*/ 644851 w 1026730"/>
                      <a:gd name="connsiteY258" fmla="*/ 1020753 h 1034873"/>
                      <a:gd name="connsiteX259" fmla="*/ 609700 w 1026730"/>
                      <a:gd name="connsiteY259" fmla="*/ 1015712 h 1034873"/>
                      <a:gd name="connsiteX260" fmla="*/ 588854 w 1026730"/>
                      <a:gd name="connsiteY260" fmla="*/ 1010126 h 1034873"/>
                      <a:gd name="connsiteX261" fmla="*/ 585448 w 1026730"/>
                      <a:gd name="connsiteY261" fmla="*/ 1009717 h 1034873"/>
                      <a:gd name="connsiteX262" fmla="*/ 554929 w 1026730"/>
                      <a:gd name="connsiteY262" fmla="*/ 1008900 h 1034873"/>
                      <a:gd name="connsiteX263" fmla="*/ 532177 w 1026730"/>
                      <a:gd name="connsiteY263" fmla="*/ 1001678 h 1034873"/>
                      <a:gd name="connsiteX264" fmla="*/ 542259 w 1026730"/>
                      <a:gd name="connsiteY264" fmla="*/ 1010807 h 1034873"/>
                      <a:gd name="connsiteX265" fmla="*/ 563512 w 1026730"/>
                      <a:gd name="connsiteY265" fmla="*/ 1010943 h 1034873"/>
                      <a:gd name="connsiteX266" fmla="*/ 595393 w 1026730"/>
                      <a:gd name="connsiteY266" fmla="*/ 1014758 h 1034873"/>
                      <a:gd name="connsiteX267" fmla="*/ 588037 w 1026730"/>
                      <a:gd name="connsiteY267" fmla="*/ 1015167 h 1034873"/>
                      <a:gd name="connsiteX268" fmla="*/ 617874 w 1026730"/>
                      <a:gd name="connsiteY268" fmla="*/ 1020072 h 1034873"/>
                      <a:gd name="connsiteX269" fmla="*/ 586946 w 1026730"/>
                      <a:gd name="connsiteY269" fmla="*/ 1017755 h 1034873"/>
                      <a:gd name="connsiteX270" fmla="*/ 597301 w 1026730"/>
                      <a:gd name="connsiteY270" fmla="*/ 1020344 h 1034873"/>
                      <a:gd name="connsiteX271" fmla="*/ 565420 w 1026730"/>
                      <a:gd name="connsiteY271" fmla="*/ 1014214 h 1034873"/>
                      <a:gd name="connsiteX272" fmla="*/ 553567 w 1026730"/>
                      <a:gd name="connsiteY272" fmla="*/ 1012987 h 1034873"/>
                      <a:gd name="connsiteX273" fmla="*/ 585857 w 1026730"/>
                      <a:gd name="connsiteY273" fmla="*/ 1021707 h 1034873"/>
                      <a:gd name="connsiteX274" fmla="*/ 559970 w 1026730"/>
                      <a:gd name="connsiteY274" fmla="*/ 1016120 h 1034873"/>
                      <a:gd name="connsiteX275" fmla="*/ 531359 w 1026730"/>
                      <a:gd name="connsiteY275" fmla="*/ 1009990 h 1034873"/>
                      <a:gd name="connsiteX276" fmla="*/ 532177 w 1026730"/>
                      <a:gd name="connsiteY276" fmla="*/ 1009990 h 1034873"/>
                      <a:gd name="connsiteX277" fmla="*/ 492802 w 1026730"/>
                      <a:gd name="connsiteY277" fmla="*/ 1001270 h 1034873"/>
                      <a:gd name="connsiteX278" fmla="*/ 460102 w 1026730"/>
                      <a:gd name="connsiteY278" fmla="*/ 990506 h 1034873"/>
                      <a:gd name="connsiteX279" fmla="*/ 460648 w 1026730"/>
                      <a:gd name="connsiteY279" fmla="*/ 989825 h 1034873"/>
                      <a:gd name="connsiteX280" fmla="*/ 446478 w 1026730"/>
                      <a:gd name="connsiteY280" fmla="*/ 984511 h 1034873"/>
                      <a:gd name="connsiteX281" fmla="*/ 475362 w 1026730"/>
                      <a:gd name="connsiteY281" fmla="*/ 995139 h 1034873"/>
                      <a:gd name="connsiteX282" fmla="*/ 474407 w 1026730"/>
                      <a:gd name="connsiteY282" fmla="*/ 993095 h 1034873"/>
                      <a:gd name="connsiteX283" fmla="*/ 509969 w 1026730"/>
                      <a:gd name="connsiteY283" fmla="*/ 1001951 h 1034873"/>
                      <a:gd name="connsiteX284" fmla="*/ 480539 w 1026730"/>
                      <a:gd name="connsiteY284" fmla="*/ 993368 h 1034873"/>
                      <a:gd name="connsiteX285" fmla="*/ 459966 w 1026730"/>
                      <a:gd name="connsiteY285" fmla="*/ 988327 h 1034873"/>
                      <a:gd name="connsiteX286" fmla="*/ 450837 w 1026730"/>
                      <a:gd name="connsiteY286" fmla="*/ 982876 h 1034873"/>
                      <a:gd name="connsiteX287" fmla="*/ 445932 w 1026730"/>
                      <a:gd name="connsiteY287" fmla="*/ 981514 h 1034873"/>
                      <a:gd name="connsiteX288" fmla="*/ 461328 w 1026730"/>
                      <a:gd name="connsiteY288" fmla="*/ 983830 h 1034873"/>
                      <a:gd name="connsiteX289" fmla="*/ 463918 w 1026730"/>
                      <a:gd name="connsiteY289" fmla="*/ 985874 h 1034873"/>
                      <a:gd name="connsiteX290" fmla="*/ 493074 w 1026730"/>
                      <a:gd name="connsiteY290" fmla="*/ 994185 h 1034873"/>
                      <a:gd name="connsiteX291" fmla="*/ 484218 w 1026730"/>
                      <a:gd name="connsiteY291" fmla="*/ 992142 h 1034873"/>
                      <a:gd name="connsiteX292" fmla="*/ 529996 w 1026730"/>
                      <a:gd name="connsiteY292" fmla="*/ 1003722 h 1034873"/>
                      <a:gd name="connsiteX293" fmla="*/ 446614 w 1026730"/>
                      <a:gd name="connsiteY293" fmla="*/ 974975 h 1034873"/>
                      <a:gd name="connsiteX294" fmla="*/ 421953 w 1026730"/>
                      <a:gd name="connsiteY294" fmla="*/ 974975 h 1034873"/>
                      <a:gd name="connsiteX295" fmla="*/ 366501 w 1026730"/>
                      <a:gd name="connsiteY295" fmla="*/ 946635 h 1034873"/>
                      <a:gd name="connsiteX296" fmla="*/ 368136 w 1026730"/>
                      <a:gd name="connsiteY296" fmla="*/ 946635 h 1034873"/>
                      <a:gd name="connsiteX297" fmla="*/ 348925 w 1026730"/>
                      <a:gd name="connsiteY297" fmla="*/ 935872 h 1034873"/>
                      <a:gd name="connsiteX298" fmla="*/ 350016 w 1026730"/>
                      <a:gd name="connsiteY298" fmla="*/ 933828 h 1034873"/>
                      <a:gd name="connsiteX299" fmla="*/ 326173 w 1026730"/>
                      <a:gd name="connsiteY299" fmla="*/ 919795 h 1034873"/>
                      <a:gd name="connsiteX300" fmla="*/ 357645 w 1026730"/>
                      <a:gd name="connsiteY300" fmla="*/ 937644 h 1034873"/>
                      <a:gd name="connsiteX301" fmla="*/ 353150 w 1026730"/>
                      <a:gd name="connsiteY301" fmla="*/ 935736 h 1034873"/>
                      <a:gd name="connsiteX302" fmla="*/ 389799 w 1026730"/>
                      <a:gd name="connsiteY302" fmla="*/ 956445 h 1034873"/>
                      <a:gd name="connsiteX303" fmla="*/ 396475 w 1026730"/>
                      <a:gd name="connsiteY303" fmla="*/ 961895 h 1034873"/>
                      <a:gd name="connsiteX304" fmla="*/ 415550 w 1026730"/>
                      <a:gd name="connsiteY304" fmla="*/ 968980 h 1034873"/>
                      <a:gd name="connsiteX305" fmla="*/ 403560 w 1026730"/>
                      <a:gd name="connsiteY305" fmla="*/ 960668 h 1034873"/>
                      <a:gd name="connsiteX306" fmla="*/ 377400 w 1026730"/>
                      <a:gd name="connsiteY306" fmla="*/ 947453 h 1034873"/>
                      <a:gd name="connsiteX307" fmla="*/ 405468 w 1026730"/>
                      <a:gd name="connsiteY307" fmla="*/ 961487 h 1034873"/>
                      <a:gd name="connsiteX308" fmla="*/ 415550 w 1026730"/>
                      <a:gd name="connsiteY308" fmla="*/ 959579 h 1034873"/>
                      <a:gd name="connsiteX309" fmla="*/ 404242 w 1026730"/>
                      <a:gd name="connsiteY309" fmla="*/ 957808 h 1034873"/>
                      <a:gd name="connsiteX310" fmla="*/ 357236 w 1026730"/>
                      <a:gd name="connsiteY310" fmla="*/ 935463 h 1034873"/>
                      <a:gd name="connsiteX311" fmla="*/ 358054 w 1026730"/>
                      <a:gd name="connsiteY311" fmla="*/ 935463 h 1034873"/>
                      <a:gd name="connsiteX312" fmla="*/ 348789 w 1026730"/>
                      <a:gd name="connsiteY312" fmla="*/ 930286 h 1034873"/>
                      <a:gd name="connsiteX313" fmla="*/ 340069 w 1026730"/>
                      <a:gd name="connsiteY313" fmla="*/ 924836 h 1034873"/>
                      <a:gd name="connsiteX314" fmla="*/ 348789 w 1026730"/>
                      <a:gd name="connsiteY314" fmla="*/ 928378 h 1034873"/>
                      <a:gd name="connsiteX315" fmla="*/ 323720 w 1026730"/>
                      <a:gd name="connsiteY315" fmla="*/ 914890 h 1034873"/>
                      <a:gd name="connsiteX316" fmla="*/ 310912 w 1026730"/>
                      <a:gd name="connsiteY316" fmla="*/ 903582 h 1034873"/>
                      <a:gd name="connsiteX317" fmla="*/ 306280 w 1026730"/>
                      <a:gd name="connsiteY317" fmla="*/ 904127 h 1034873"/>
                      <a:gd name="connsiteX318" fmla="*/ 321131 w 1026730"/>
                      <a:gd name="connsiteY318" fmla="*/ 913664 h 1034873"/>
                      <a:gd name="connsiteX319" fmla="*/ 307506 w 1026730"/>
                      <a:gd name="connsiteY319" fmla="*/ 906579 h 1034873"/>
                      <a:gd name="connsiteX320" fmla="*/ 306553 w 1026730"/>
                      <a:gd name="connsiteY320" fmla="*/ 905625 h 1034873"/>
                      <a:gd name="connsiteX321" fmla="*/ 298106 w 1026730"/>
                      <a:gd name="connsiteY321" fmla="*/ 901674 h 1034873"/>
                      <a:gd name="connsiteX322" fmla="*/ 285571 w 1026730"/>
                      <a:gd name="connsiteY322" fmla="*/ 888867 h 1034873"/>
                      <a:gd name="connsiteX323" fmla="*/ 286798 w 1026730"/>
                      <a:gd name="connsiteY323" fmla="*/ 892955 h 1034873"/>
                      <a:gd name="connsiteX324" fmla="*/ 218402 w 1026730"/>
                      <a:gd name="connsiteY324" fmla="*/ 829736 h 1034873"/>
                      <a:gd name="connsiteX325" fmla="*/ 222081 w 1026730"/>
                      <a:gd name="connsiteY325" fmla="*/ 826467 h 1034873"/>
                      <a:gd name="connsiteX326" fmla="*/ 252327 w 1026730"/>
                      <a:gd name="connsiteY326" fmla="*/ 855351 h 1034873"/>
                      <a:gd name="connsiteX327" fmla="*/ 227666 w 1026730"/>
                      <a:gd name="connsiteY327" fmla="*/ 835595 h 1034873"/>
                      <a:gd name="connsiteX328" fmla="*/ 255052 w 1026730"/>
                      <a:gd name="connsiteY328" fmla="*/ 863117 h 1034873"/>
                      <a:gd name="connsiteX329" fmla="*/ 280393 w 1026730"/>
                      <a:gd name="connsiteY329" fmla="*/ 882736 h 1034873"/>
                      <a:gd name="connsiteX330" fmla="*/ 302465 w 1026730"/>
                      <a:gd name="connsiteY330" fmla="*/ 899494 h 1034873"/>
                      <a:gd name="connsiteX331" fmla="*/ 312549 w 1026730"/>
                      <a:gd name="connsiteY331" fmla="*/ 903718 h 1034873"/>
                      <a:gd name="connsiteX332" fmla="*/ 263499 w 1026730"/>
                      <a:gd name="connsiteY332" fmla="*/ 864207 h 1034873"/>
                      <a:gd name="connsiteX333" fmla="*/ 269222 w 1026730"/>
                      <a:gd name="connsiteY333" fmla="*/ 868021 h 1034873"/>
                      <a:gd name="connsiteX334" fmla="*/ 245788 w 1026730"/>
                      <a:gd name="connsiteY334" fmla="*/ 847857 h 1034873"/>
                      <a:gd name="connsiteX335" fmla="*/ 246605 w 1026730"/>
                      <a:gd name="connsiteY335" fmla="*/ 848947 h 1034873"/>
                      <a:gd name="connsiteX336" fmla="*/ 232163 w 1026730"/>
                      <a:gd name="connsiteY336" fmla="*/ 832598 h 1034873"/>
                      <a:gd name="connsiteX337" fmla="*/ 220037 w 1026730"/>
                      <a:gd name="connsiteY337" fmla="*/ 821562 h 1034873"/>
                      <a:gd name="connsiteX338" fmla="*/ 207911 w 1026730"/>
                      <a:gd name="connsiteY338" fmla="*/ 806711 h 1034873"/>
                      <a:gd name="connsiteX339" fmla="*/ 207093 w 1026730"/>
                      <a:gd name="connsiteY339" fmla="*/ 808755 h 1034873"/>
                      <a:gd name="connsiteX340" fmla="*/ 191562 w 1026730"/>
                      <a:gd name="connsiteY340" fmla="*/ 791315 h 1034873"/>
                      <a:gd name="connsiteX341" fmla="*/ 189927 w 1026730"/>
                      <a:gd name="connsiteY341" fmla="*/ 792132 h 1034873"/>
                      <a:gd name="connsiteX342" fmla="*/ 207775 w 1026730"/>
                      <a:gd name="connsiteY342" fmla="*/ 812842 h 1034873"/>
                      <a:gd name="connsiteX343" fmla="*/ 193334 w 1026730"/>
                      <a:gd name="connsiteY343" fmla="*/ 800171 h 1034873"/>
                      <a:gd name="connsiteX344" fmla="*/ 186112 w 1026730"/>
                      <a:gd name="connsiteY344" fmla="*/ 788045 h 1034873"/>
                      <a:gd name="connsiteX345" fmla="*/ 178209 w 1026730"/>
                      <a:gd name="connsiteY345" fmla="*/ 780279 h 1034873"/>
                      <a:gd name="connsiteX346" fmla="*/ 180389 w 1026730"/>
                      <a:gd name="connsiteY346" fmla="*/ 782050 h 1034873"/>
                      <a:gd name="connsiteX347" fmla="*/ 167174 w 1026730"/>
                      <a:gd name="connsiteY347" fmla="*/ 766654 h 1034873"/>
                      <a:gd name="connsiteX348" fmla="*/ 188973 w 1026730"/>
                      <a:gd name="connsiteY348" fmla="*/ 794176 h 1034873"/>
                      <a:gd name="connsiteX349" fmla="*/ 162542 w 1026730"/>
                      <a:gd name="connsiteY349" fmla="*/ 765973 h 1034873"/>
                      <a:gd name="connsiteX350" fmla="*/ 144693 w 1026730"/>
                      <a:gd name="connsiteY350" fmla="*/ 740905 h 1034873"/>
                      <a:gd name="connsiteX351" fmla="*/ 168809 w 1026730"/>
                      <a:gd name="connsiteY351" fmla="*/ 765973 h 1034873"/>
                      <a:gd name="connsiteX352" fmla="*/ 165539 w 1026730"/>
                      <a:gd name="connsiteY352" fmla="*/ 761613 h 1034873"/>
                      <a:gd name="connsiteX353" fmla="*/ 187883 w 1026730"/>
                      <a:gd name="connsiteY353" fmla="*/ 787228 h 1034873"/>
                      <a:gd name="connsiteX354" fmla="*/ 183932 w 1026730"/>
                      <a:gd name="connsiteY354" fmla="*/ 778917 h 1034873"/>
                      <a:gd name="connsiteX355" fmla="*/ 164584 w 1026730"/>
                      <a:gd name="connsiteY355" fmla="*/ 757799 h 1034873"/>
                      <a:gd name="connsiteX356" fmla="*/ 168400 w 1026730"/>
                      <a:gd name="connsiteY356" fmla="*/ 758207 h 1034873"/>
                      <a:gd name="connsiteX357" fmla="*/ 155321 w 1026730"/>
                      <a:gd name="connsiteY357" fmla="*/ 740359 h 1034873"/>
                      <a:gd name="connsiteX358" fmla="*/ 156683 w 1026730"/>
                      <a:gd name="connsiteY358" fmla="*/ 741994 h 1034873"/>
                      <a:gd name="connsiteX359" fmla="*/ 135293 w 1026730"/>
                      <a:gd name="connsiteY359" fmla="*/ 709977 h 1034873"/>
                      <a:gd name="connsiteX360" fmla="*/ 114310 w 1026730"/>
                      <a:gd name="connsiteY360" fmla="*/ 682046 h 1034873"/>
                      <a:gd name="connsiteX361" fmla="*/ 93737 w 1026730"/>
                      <a:gd name="connsiteY361" fmla="*/ 646895 h 1034873"/>
                      <a:gd name="connsiteX362" fmla="*/ 101502 w 1026730"/>
                      <a:gd name="connsiteY362" fmla="*/ 663925 h 1034873"/>
                      <a:gd name="connsiteX363" fmla="*/ 82293 w 1026730"/>
                      <a:gd name="connsiteY363" fmla="*/ 636132 h 1034873"/>
                      <a:gd name="connsiteX364" fmla="*/ 83246 w 1026730"/>
                      <a:gd name="connsiteY364" fmla="*/ 633134 h 1034873"/>
                      <a:gd name="connsiteX365" fmla="*/ 47004 w 1026730"/>
                      <a:gd name="connsiteY365" fmla="*/ 551250 h 1034873"/>
                      <a:gd name="connsiteX366" fmla="*/ 32563 w 1026730"/>
                      <a:gd name="connsiteY366" fmla="*/ 499749 h 1034873"/>
                      <a:gd name="connsiteX367" fmla="*/ 26840 w 1026730"/>
                      <a:gd name="connsiteY367" fmla="*/ 486261 h 1034873"/>
                      <a:gd name="connsiteX368" fmla="*/ 27931 w 1026730"/>
                      <a:gd name="connsiteY368" fmla="*/ 482991 h 1034873"/>
                      <a:gd name="connsiteX369" fmla="*/ 14443 w 1026730"/>
                      <a:gd name="connsiteY369" fmla="*/ 428629 h 1034873"/>
                      <a:gd name="connsiteX370" fmla="*/ 12126 w 1026730"/>
                      <a:gd name="connsiteY370" fmla="*/ 403696 h 1034873"/>
                      <a:gd name="connsiteX371" fmla="*/ 21390 w 1026730"/>
                      <a:gd name="connsiteY371" fmla="*/ 446477 h 1034873"/>
                      <a:gd name="connsiteX372" fmla="*/ 19484 w 1026730"/>
                      <a:gd name="connsiteY372" fmla="*/ 446477 h 1034873"/>
                      <a:gd name="connsiteX373" fmla="*/ 29020 w 1026730"/>
                      <a:gd name="connsiteY373" fmla="*/ 484354 h 1034873"/>
                      <a:gd name="connsiteX374" fmla="*/ 26160 w 1026730"/>
                      <a:gd name="connsiteY374" fmla="*/ 468140 h 1034873"/>
                      <a:gd name="connsiteX375" fmla="*/ 36242 w 1026730"/>
                      <a:gd name="connsiteY375" fmla="*/ 490757 h 1034873"/>
                      <a:gd name="connsiteX376" fmla="*/ 21663 w 1026730"/>
                      <a:gd name="connsiteY376" fmla="*/ 440755 h 1034873"/>
                      <a:gd name="connsiteX377" fmla="*/ 31608 w 1026730"/>
                      <a:gd name="connsiteY377" fmla="*/ 471274 h 1034873"/>
                      <a:gd name="connsiteX378" fmla="*/ 28475 w 1026730"/>
                      <a:gd name="connsiteY378" fmla="*/ 454379 h 1034873"/>
                      <a:gd name="connsiteX379" fmla="*/ 24116 w 1026730"/>
                      <a:gd name="connsiteY379" fmla="*/ 442662 h 1034873"/>
                      <a:gd name="connsiteX380" fmla="*/ 24661 w 1026730"/>
                      <a:gd name="connsiteY380" fmla="*/ 443343 h 1034873"/>
                      <a:gd name="connsiteX381" fmla="*/ 10900 w 1026730"/>
                      <a:gd name="connsiteY381" fmla="*/ 389935 h 1034873"/>
                      <a:gd name="connsiteX382" fmla="*/ 7221 w 1026730"/>
                      <a:gd name="connsiteY382" fmla="*/ 398791 h 1034873"/>
                      <a:gd name="connsiteX383" fmla="*/ 4905 w 1026730"/>
                      <a:gd name="connsiteY383" fmla="*/ 367046 h 1034873"/>
                      <a:gd name="connsiteX384" fmla="*/ 14578 w 1026730"/>
                      <a:gd name="connsiteY384" fmla="*/ 399336 h 1034873"/>
                      <a:gd name="connsiteX385" fmla="*/ 16349 w 1026730"/>
                      <a:gd name="connsiteY385" fmla="*/ 387755 h 1034873"/>
                      <a:gd name="connsiteX386" fmla="*/ 11581 w 1026730"/>
                      <a:gd name="connsiteY386" fmla="*/ 373722 h 1034873"/>
                      <a:gd name="connsiteX387" fmla="*/ 12126 w 1026730"/>
                      <a:gd name="connsiteY387" fmla="*/ 371814 h 1034873"/>
                      <a:gd name="connsiteX388" fmla="*/ 8447 w 1026730"/>
                      <a:gd name="connsiteY388" fmla="*/ 349198 h 1034873"/>
                      <a:gd name="connsiteX389" fmla="*/ 9265 w 1026730"/>
                      <a:gd name="connsiteY389" fmla="*/ 351922 h 1034873"/>
                      <a:gd name="connsiteX390" fmla="*/ 6403 w 1026730"/>
                      <a:gd name="connsiteY390" fmla="*/ 323992 h 1034873"/>
                      <a:gd name="connsiteX391" fmla="*/ 2724 w 1026730"/>
                      <a:gd name="connsiteY391" fmla="*/ 308188 h 1034873"/>
                      <a:gd name="connsiteX392" fmla="*/ 3679 w 1026730"/>
                      <a:gd name="connsiteY392" fmla="*/ 352468 h 1034873"/>
                      <a:gd name="connsiteX393" fmla="*/ 7765 w 1026730"/>
                      <a:gd name="connsiteY393" fmla="*/ 363504 h 1034873"/>
                      <a:gd name="connsiteX394" fmla="*/ 5723 w 1026730"/>
                      <a:gd name="connsiteY394" fmla="*/ 347562 h 1034873"/>
                      <a:gd name="connsiteX395" fmla="*/ 7631 w 1026730"/>
                      <a:gd name="connsiteY395" fmla="*/ 356691 h 1034873"/>
                      <a:gd name="connsiteX396" fmla="*/ 8856 w 1026730"/>
                      <a:gd name="connsiteY396" fmla="*/ 372087 h 1034873"/>
                      <a:gd name="connsiteX397" fmla="*/ 2590 w 1026730"/>
                      <a:gd name="connsiteY397" fmla="*/ 353694 h 1034873"/>
                      <a:gd name="connsiteX398" fmla="*/ 0 w 1026730"/>
                      <a:gd name="connsiteY398" fmla="*/ 327535 h 1034873"/>
                      <a:gd name="connsiteX399" fmla="*/ 1635 w 1026730"/>
                      <a:gd name="connsiteY399" fmla="*/ 271946 h 1034873"/>
                      <a:gd name="connsiteX400" fmla="*/ 1771 w 1026730"/>
                      <a:gd name="connsiteY400" fmla="*/ 281483 h 1034873"/>
                      <a:gd name="connsiteX401" fmla="*/ 3679 w 1026730"/>
                      <a:gd name="connsiteY401" fmla="*/ 270584 h 1034873"/>
                      <a:gd name="connsiteX402" fmla="*/ 2453 w 1026730"/>
                      <a:gd name="connsiteY402" fmla="*/ 259684 h 1034873"/>
                      <a:gd name="connsiteX403" fmla="*/ 3406 w 1026730"/>
                      <a:gd name="connsiteY403" fmla="*/ 259956 h 1034873"/>
                      <a:gd name="connsiteX404" fmla="*/ 682 w 1026730"/>
                      <a:gd name="connsiteY404" fmla="*/ 231209 h 1034873"/>
                      <a:gd name="connsiteX405" fmla="*/ 4088 w 1026730"/>
                      <a:gd name="connsiteY405" fmla="*/ 233525 h 1034873"/>
                      <a:gd name="connsiteX406" fmla="*/ 7631 w 1026730"/>
                      <a:gd name="connsiteY406" fmla="*/ 200826 h 1034873"/>
                      <a:gd name="connsiteX407" fmla="*/ 7631 w 1026730"/>
                      <a:gd name="connsiteY407" fmla="*/ 188427 h 1034873"/>
                      <a:gd name="connsiteX408" fmla="*/ 7631 w 1026730"/>
                      <a:gd name="connsiteY408" fmla="*/ 190608 h 1034873"/>
                      <a:gd name="connsiteX409" fmla="*/ 9809 w 1026730"/>
                      <a:gd name="connsiteY409" fmla="*/ 177801 h 1034873"/>
                      <a:gd name="connsiteX410" fmla="*/ 8856 w 1026730"/>
                      <a:gd name="connsiteY410" fmla="*/ 211181 h 1034873"/>
                      <a:gd name="connsiteX411" fmla="*/ 10628 w 1026730"/>
                      <a:gd name="connsiteY411" fmla="*/ 212135 h 1034873"/>
                      <a:gd name="connsiteX412" fmla="*/ 11717 w 1026730"/>
                      <a:gd name="connsiteY412" fmla="*/ 237885 h 1034873"/>
                      <a:gd name="connsiteX413" fmla="*/ 11990 w 1026730"/>
                      <a:gd name="connsiteY413" fmla="*/ 207366 h 1034873"/>
                      <a:gd name="connsiteX414" fmla="*/ 13761 w 1026730"/>
                      <a:gd name="connsiteY414" fmla="*/ 217176 h 1034873"/>
                      <a:gd name="connsiteX415" fmla="*/ 12808 w 1026730"/>
                      <a:gd name="connsiteY415" fmla="*/ 214995 h 1034873"/>
                      <a:gd name="connsiteX416" fmla="*/ 13761 w 1026730"/>
                      <a:gd name="connsiteY416" fmla="*/ 262818 h 1034873"/>
                      <a:gd name="connsiteX417" fmla="*/ 13215 w 1026730"/>
                      <a:gd name="connsiteY417" fmla="*/ 263363 h 1034873"/>
                      <a:gd name="connsiteX418" fmla="*/ 17303 w 1026730"/>
                      <a:gd name="connsiteY418" fmla="*/ 315137 h 1034873"/>
                      <a:gd name="connsiteX419" fmla="*/ 15941 w 1026730"/>
                      <a:gd name="connsiteY419" fmla="*/ 309686 h 1034873"/>
                      <a:gd name="connsiteX420" fmla="*/ 25751 w 1026730"/>
                      <a:gd name="connsiteY420" fmla="*/ 365956 h 1034873"/>
                      <a:gd name="connsiteX421" fmla="*/ 26433 w 1026730"/>
                      <a:gd name="connsiteY421" fmla="*/ 365956 h 1034873"/>
                      <a:gd name="connsiteX422" fmla="*/ 28067 w 1026730"/>
                      <a:gd name="connsiteY422" fmla="*/ 376447 h 1034873"/>
                      <a:gd name="connsiteX423" fmla="*/ 28067 w 1026730"/>
                      <a:gd name="connsiteY423" fmla="*/ 376447 h 1034873"/>
                      <a:gd name="connsiteX424" fmla="*/ 35151 w 1026730"/>
                      <a:gd name="connsiteY424" fmla="*/ 406830 h 1034873"/>
                      <a:gd name="connsiteX425" fmla="*/ 34198 w 1026730"/>
                      <a:gd name="connsiteY425" fmla="*/ 396202 h 1034873"/>
                      <a:gd name="connsiteX426" fmla="*/ 28884 w 1026730"/>
                      <a:gd name="connsiteY426" fmla="*/ 375357 h 1034873"/>
                      <a:gd name="connsiteX427" fmla="*/ 25069 w 1026730"/>
                      <a:gd name="connsiteY427" fmla="*/ 343475 h 1034873"/>
                      <a:gd name="connsiteX428" fmla="*/ 21255 w 1026730"/>
                      <a:gd name="connsiteY428" fmla="*/ 332576 h 1034873"/>
                      <a:gd name="connsiteX429" fmla="*/ 21255 w 1026730"/>
                      <a:gd name="connsiteY429" fmla="*/ 315137 h 1034873"/>
                      <a:gd name="connsiteX430" fmla="*/ 22072 w 1026730"/>
                      <a:gd name="connsiteY430" fmla="*/ 326854 h 1034873"/>
                      <a:gd name="connsiteX431" fmla="*/ 24116 w 1026730"/>
                      <a:gd name="connsiteY431" fmla="*/ 318815 h 1034873"/>
                      <a:gd name="connsiteX432" fmla="*/ 19211 w 1026730"/>
                      <a:gd name="connsiteY432" fmla="*/ 247695 h 1034873"/>
                      <a:gd name="connsiteX433" fmla="*/ 18666 w 1026730"/>
                      <a:gd name="connsiteY433" fmla="*/ 259956 h 1034873"/>
                      <a:gd name="connsiteX434" fmla="*/ 19484 w 1026730"/>
                      <a:gd name="connsiteY434" fmla="*/ 225350 h 1034873"/>
                      <a:gd name="connsiteX435" fmla="*/ 19755 w 1026730"/>
                      <a:gd name="connsiteY435" fmla="*/ 250420 h 1034873"/>
                      <a:gd name="connsiteX436" fmla="*/ 21119 w 1026730"/>
                      <a:gd name="connsiteY436" fmla="*/ 227121 h 1034873"/>
                      <a:gd name="connsiteX437" fmla="*/ 19075 w 1026730"/>
                      <a:gd name="connsiteY437" fmla="*/ 200145 h 1034873"/>
                      <a:gd name="connsiteX438" fmla="*/ 18529 w 1026730"/>
                      <a:gd name="connsiteY438" fmla="*/ 211998 h 1034873"/>
                      <a:gd name="connsiteX439" fmla="*/ 22481 w 1026730"/>
                      <a:gd name="connsiteY439" fmla="*/ 161587 h 1034873"/>
                      <a:gd name="connsiteX440" fmla="*/ 20300 w 1026730"/>
                      <a:gd name="connsiteY440" fmla="*/ 208456 h 1034873"/>
                      <a:gd name="connsiteX441" fmla="*/ 23026 w 1026730"/>
                      <a:gd name="connsiteY441" fmla="*/ 213224 h 1034873"/>
                      <a:gd name="connsiteX442" fmla="*/ 23707 w 1026730"/>
                      <a:gd name="connsiteY442" fmla="*/ 197011 h 1034873"/>
                      <a:gd name="connsiteX443" fmla="*/ 24525 w 1026730"/>
                      <a:gd name="connsiteY443" fmla="*/ 191833 h 1034873"/>
                      <a:gd name="connsiteX444" fmla="*/ 26433 w 1026730"/>
                      <a:gd name="connsiteY444" fmla="*/ 247422 h 1034873"/>
                      <a:gd name="connsiteX445" fmla="*/ 25614 w 1026730"/>
                      <a:gd name="connsiteY445" fmla="*/ 244016 h 1034873"/>
                      <a:gd name="connsiteX446" fmla="*/ 26160 w 1026730"/>
                      <a:gd name="connsiteY446" fmla="*/ 284345 h 1034873"/>
                      <a:gd name="connsiteX447" fmla="*/ 25751 w 1026730"/>
                      <a:gd name="connsiteY447" fmla="*/ 270720 h 1034873"/>
                      <a:gd name="connsiteX448" fmla="*/ 27658 w 1026730"/>
                      <a:gd name="connsiteY448" fmla="*/ 287206 h 1034873"/>
                      <a:gd name="connsiteX449" fmla="*/ 29020 w 1026730"/>
                      <a:gd name="connsiteY449" fmla="*/ 277123 h 1034873"/>
                      <a:gd name="connsiteX450" fmla="*/ 30246 w 1026730"/>
                      <a:gd name="connsiteY450" fmla="*/ 301103 h 1034873"/>
                      <a:gd name="connsiteX451" fmla="*/ 27795 w 1026730"/>
                      <a:gd name="connsiteY451" fmla="*/ 298106 h 1034873"/>
                      <a:gd name="connsiteX452" fmla="*/ 29157 w 1026730"/>
                      <a:gd name="connsiteY452" fmla="*/ 327262 h 1034873"/>
                      <a:gd name="connsiteX453" fmla="*/ 33380 w 1026730"/>
                      <a:gd name="connsiteY453" fmla="*/ 338707 h 1034873"/>
                      <a:gd name="connsiteX454" fmla="*/ 33108 w 1026730"/>
                      <a:gd name="connsiteY454" fmla="*/ 335437 h 1034873"/>
                      <a:gd name="connsiteX455" fmla="*/ 34880 w 1026730"/>
                      <a:gd name="connsiteY455" fmla="*/ 350968 h 1034873"/>
                      <a:gd name="connsiteX456" fmla="*/ 32017 w 1026730"/>
                      <a:gd name="connsiteY456" fmla="*/ 337889 h 1034873"/>
                      <a:gd name="connsiteX457" fmla="*/ 34334 w 1026730"/>
                      <a:gd name="connsiteY457" fmla="*/ 354103 h 1034873"/>
                      <a:gd name="connsiteX458" fmla="*/ 32699 w 1026730"/>
                      <a:gd name="connsiteY458" fmla="*/ 348789 h 1034873"/>
                      <a:gd name="connsiteX459" fmla="*/ 36242 w 1026730"/>
                      <a:gd name="connsiteY459" fmla="*/ 374676 h 1034873"/>
                      <a:gd name="connsiteX460" fmla="*/ 42918 w 1026730"/>
                      <a:gd name="connsiteY460" fmla="*/ 388436 h 1034873"/>
                      <a:gd name="connsiteX461" fmla="*/ 46733 w 1026730"/>
                      <a:gd name="connsiteY461" fmla="*/ 408873 h 1034873"/>
                      <a:gd name="connsiteX462" fmla="*/ 45778 w 1026730"/>
                      <a:gd name="connsiteY462" fmla="*/ 406285 h 1034873"/>
                      <a:gd name="connsiteX463" fmla="*/ 54498 w 1026730"/>
                      <a:gd name="connsiteY463" fmla="*/ 444297 h 1034873"/>
                      <a:gd name="connsiteX464" fmla="*/ 49048 w 1026730"/>
                      <a:gd name="connsiteY464" fmla="*/ 445523 h 1034873"/>
                      <a:gd name="connsiteX465" fmla="*/ 59676 w 1026730"/>
                      <a:gd name="connsiteY465" fmla="*/ 469912 h 1034873"/>
                      <a:gd name="connsiteX466" fmla="*/ 59267 w 1026730"/>
                      <a:gd name="connsiteY466" fmla="*/ 470593 h 1034873"/>
                      <a:gd name="connsiteX467" fmla="*/ 65670 w 1026730"/>
                      <a:gd name="connsiteY467" fmla="*/ 488032 h 1034873"/>
                      <a:gd name="connsiteX468" fmla="*/ 61311 w 1026730"/>
                      <a:gd name="connsiteY468" fmla="*/ 471819 h 1034873"/>
                      <a:gd name="connsiteX469" fmla="*/ 69621 w 1026730"/>
                      <a:gd name="connsiteY469" fmla="*/ 497842 h 1034873"/>
                      <a:gd name="connsiteX470" fmla="*/ 71120 w 1026730"/>
                      <a:gd name="connsiteY470" fmla="*/ 509014 h 1034873"/>
                      <a:gd name="connsiteX471" fmla="*/ 89242 w 1026730"/>
                      <a:gd name="connsiteY471" fmla="*/ 555065 h 1034873"/>
                      <a:gd name="connsiteX472" fmla="*/ 105318 w 1026730"/>
                      <a:gd name="connsiteY472" fmla="*/ 595666 h 1034873"/>
                      <a:gd name="connsiteX473" fmla="*/ 99731 w 1026730"/>
                      <a:gd name="connsiteY473" fmla="*/ 583268 h 1034873"/>
                      <a:gd name="connsiteX474" fmla="*/ 98778 w 1026730"/>
                      <a:gd name="connsiteY474" fmla="*/ 587355 h 1034873"/>
                      <a:gd name="connsiteX475" fmla="*/ 97825 w 1026730"/>
                      <a:gd name="connsiteY475" fmla="*/ 583676 h 1034873"/>
                      <a:gd name="connsiteX476" fmla="*/ 91557 w 1026730"/>
                      <a:gd name="connsiteY476" fmla="*/ 573322 h 1034873"/>
                      <a:gd name="connsiteX477" fmla="*/ 96871 w 1026730"/>
                      <a:gd name="connsiteY477" fmla="*/ 589808 h 1034873"/>
                      <a:gd name="connsiteX478" fmla="*/ 94146 w 1026730"/>
                      <a:gd name="connsiteY478" fmla="*/ 584494 h 1034873"/>
                      <a:gd name="connsiteX479" fmla="*/ 103003 w 1026730"/>
                      <a:gd name="connsiteY479" fmla="*/ 609291 h 1034873"/>
                      <a:gd name="connsiteX480" fmla="*/ 102593 w 1026730"/>
                      <a:gd name="connsiteY480" fmla="*/ 606157 h 1034873"/>
                      <a:gd name="connsiteX481" fmla="*/ 146328 w 1026730"/>
                      <a:gd name="connsiteY481" fmla="*/ 686134 h 1034873"/>
                      <a:gd name="connsiteX482" fmla="*/ 169491 w 1026730"/>
                      <a:gd name="connsiteY482" fmla="*/ 715562 h 1034873"/>
                      <a:gd name="connsiteX483" fmla="*/ 200826 w 1026730"/>
                      <a:gd name="connsiteY483" fmla="*/ 753712 h 1034873"/>
                      <a:gd name="connsiteX484" fmla="*/ 193741 w 1026730"/>
                      <a:gd name="connsiteY484" fmla="*/ 752622 h 1034873"/>
                      <a:gd name="connsiteX485" fmla="*/ 176983 w 1026730"/>
                      <a:gd name="connsiteY485" fmla="*/ 733410 h 1034873"/>
                      <a:gd name="connsiteX486" fmla="*/ 175075 w 1026730"/>
                      <a:gd name="connsiteY486" fmla="*/ 726735 h 1034873"/>
                      <a:gd name="connsiteX487" fmla="*/ 169081 w 1026730"/>
                      <a:gd name="connsiteY487" fmla="*/ 725236 h 1034873"/>
                      <a:gd name="connsiteX488" fmla="*/ 218539 w 1026730"/>
                      <a:gd name="connsiteY488" fmla="*/ 779734 h 1034873"/>
                      <a:gd name="connsiteX489" fmla="*/ 218539 w 1026730"/>
                      <a:gd name="connsiteY489" fmla="*/ 780552 h 1034873"/>
                      <a:gd name="connsiteX490" fmla="*/ 229847 w 1026730"/>
                      <a:gd name="connsiteY490" fmla="*/ 791315 h 1034873"/>
                      <a:gd name="connsiteX491" fmla="*/ 234342 w 1026730"/>
                      <a:gd name="connsiteY491" fmla="*/ 792950 h 1034873"/>
                      <a:gd name="connsiteX492" fmla="*/ 232844 w 1026730"/>
                      <a:gd name="connsiteY492" fmla="*/ 791588 h 1034873"/>
                      <a:gd name="connsiteX493" fmla="*/ 264044 w 1026730"/>
                      <a:gd name="connsiteY493" fmla="*/ 822516 h 1034873"/>
                      <a:gd name="connsiteX494" fmla="*/ 272492 w 1026730"/>
                      <a:gd name="connsiteY494" fmla="*/ 828101 h 1034873"/>
                      <a:gd name="connsiteX495" fmla="*/ 284481 w 1026730"/>
                      <a:gd name="connsiteY495" fmla="*/ 845405 h 1034873"/>
                      <a:gd name="connsiteX496" fmla="*/ 328761 w 1026730"/>
                      <a:gd name="connsiteY496" fmla="*/ 875379 h 1034873"/>
                      <a:gd name="connsiteX497" fmla="*/ 346745 w 1026730"/>
                      <a:gd name="connsiteY497" fmla="*/ 891592 h 1034873"/>
                      <a:gd name="connsiteX498" fmla="*/ 366229 w 1026730"/>
                      <a:gd name="connsiteY498" fmla="*/ 899630 h 1034873"/>
                      <a:gd name="connsiteX499" fmla="*/ 393614 w 1026730"/>
                      <a:gd name="connsiteY499" fmla="*/ 915299 h 1034873"/>
                      <a:gd name="connsiteX500" fmla="*/ 384894 w 1026730"/>
                      <a:gd name="connsiteY500" fmla="*/ 911893 h 1034873"/>
                      <a:gd name="connsiteX501" fmla="*/ 435577 w 1026730"/>
                      <a:gd name="connsiteY501" fmla="*/ 936417 h 1034873"/>
                      <a:gd name="connsiteX502" fmla="*/ 474816 w 1026730"/>
                      <a:gd name="connsiteY502" fmla="*/ 952494 h 1034873"/>
                      <a:gd name="connsiteX503" fmla="*/ 518687 w 1026730"/>
                      <a:gd name="connsiteY503" fmla="*/ 976064 h 1034873"/>
                      <a:gd name="connsiteX504" fmla="*/ 531904 w 1026730"/>
                      <a:gd name="connsiteY504" fmla="*/ 977835 h 1034873"/>
                      <a:gd name="connsiteX505" fmla="*/ 544030 w 1026730"/>
                      <a:gd name="connsiteY505" fmla="*/ 980970 h 1034873"/>
                      <a:gd name="connsiteX506" fmla="*/ 529042 w 1026730"/>
                      <a:gd name="connsiteY506" fmla="*/ 974293 h 1034873"/>
                      <a:gd name="connsiteX507" fmla="*/ 552477 w 1026730"/>
                      <a:gd name="connsiteY507" fmla="*/ 976337 h 1034873"/>
                      <a:gd name="connsiteX508" fmla="*/ 586675 w 1026730"/>
                      <a:gd name="connsiteY508" fmla="*/ 981787 h 1034873"/>
                      <a:gd name="connsiteX509" fmla="*/ 585993 w 1026730"/>
                      <a:gd name="connsiteY509" fmla="*/ 983422 h 1034873"/>
                      <a:gd name="connsiteX510" fmla="*/ 564194 w 1026730"/>
                      <a:gd name="connsiteY510" fmla="*/ 978653 h 1034873"/>
                      <a:gd name="connsiteX511" fmla="*/ 550161 w 1026730"/>
                      <a:gd name="connsiteY511" fmla="*/ 977291 h 1034873"/>
                      <a:gd name="connsiteX512" fmla="*/ 567464 w 1026730"/>
                      <a:gd name="connsiteY512" fmla="*/ 983694 h 1034873"/>
                      <a:gd name="connsiteX513" fmla="*/ 585857 w 1026730"/>
                      <a:gd name="connsiteY513" fmla="*/ 988599 h 1034873"/>
                      <a:gd name="connsiteX514" fmla="*/ 598392 w 1026730"/>
                      <a:gd name="connsiteY514" fmla="*/ 989689 h 1034873"/>
                      <a:gd name="connsiteX515" fmla="*/ 600434 w 1026730"/>
                      <a:gd name="connsiteY515" fmla="*/ 991324 h 1034873"/>
                      <a:gd name="connsiteX516" fmla="*/ 608611 w 1026730"/>
                      <a:gd name="connsiteY516" fmla="*/ 990915 h 1034873"/>
                      <a:gd name="connsiteX517" fmla="*/ 603160 w 1026730"/>
                      <a:gd name="connsiteY517" fmla="*/ 992687 h 1034873"/>
                      <a:gd name="connsiteX518" fmla="*/ 596212 w 1026730"/>
                      <a:gd name="connsiteY518" fmla="*/ 993231 h 1034873"/>
                      <a:gd name="connsiteX519" fmla="*/ 568010 w 1026730"/>
                      <a:gd name="connsiteY519" fmla="*/ 990234 h 1034873"/>
                      <a:gd name="connsiteX520" fmla="*/ 555883 w 1026730"/>
                      <a:gd name="connsiteY520" fmla="*/ 990234 h 1034873"/>
                      <a:gd name="connsiteX521" fmla="*/ 581769 w 1026730"/>
                      <a:gd name="connsiteY521" fmla="*/ 993640 h 1034873"/>
                      <a:gd name="connsiteX522" fmla="*/ 608611 w 1026730"/>
                      <a:gd name="connsiteY522" fmla="*/ 996365 h 1034873"/>
                      <a:gd name="connsiteX523" fmla="*/ 611471 w 1026730"/>
                      <a:gd name="connsiteY523" fmla="*/ 997728 h 1034873"/>
                      <a:gd name="connsiteX524" fmla="*/ 628775 w 1026730"/>
                      <a:gd name="connsiteY524" fmla="*/ 996637 h 1034873"/>
                      <a:gd name="connsiteX525" fmla="*/ 638038 w 1026730"/>
                      <a:gd name="connsiteY525" fmla="*/ 998681 h 1034873"/>
                      <a:gd name="connsiteX526" fmla="*/ 681774 w 1026730"/>
                      <a:gd name="connsiteY526" fmla="*/ 995684 h 1034873"/>
                      <a:gd name="connsiteX527" fmla="*/ 643489 w 1026730"/>
                      <a:gd name="connsiteY527" fmla="*/ 993777 h 1034873"/>
                      <a:gd name="connsiteX528" fmla="*/ 604522 w 1026730"/>
                      <a:gd name="connsiteY528" fmla="*/ 989417 h 1034873"/>
                      <a:gd name="connsiteX529" fmla="*/ 642945 w 1026730"/>
                      <a:gd name="connsiteY529" fmla="*/ 989825 h 1034873"/>
                      <a:gd name="connsiteX530" fmla="*/ 642399 w 1026730"/>
                      <a:gd name="connsiteY530" fmla="*/ 991596 h 1034873"/>
                      <a:gd name="connsiteX531" fmla="*/ 687088 w 1026730"/>
                      <a:gd name="connsiteY531" fmla="*/ 992414 h 1034873"/>
                      <a:gd name="connsiteX532" fmla="*/ 676597 w 1026730"/>
                      <a:gd name="connsiteY532" fmla="*/ 993231 h 1034873"/>
                      <a:gd name="connsiteX533" fmla="*/ 732594 w 1026730"/>
                      <a:gd name="connsiteY533" fmla="*/ 992414 h 1034873"/>
                      <a:gd name="connsiteX534" fmla="*/ 717062 w 1026730"/>
                      <a:gd name="connsiteY534" fmla="*/ 993095 h 1034873"/>
                      <a:gd name="connsiteX535" fmla="*/ 756300 w 1026730"/>
                      <a:gd name="connsiteY535" fmla="*/ 990371 h 1034873"/>
                      <a:gd name="connsiteX536" fmla="*/ 782188 w 1026730"/>
                      <a:gd name="connsiteY536" fmla="*/ 984376 h 1034873"/>
                      <a:gd name="connsiteX537" fmla="*/ 790907 w 1026730"/>
                      <a:gd name="connsiteY537" fmla="*/ 985602 h 1034873"/>
                      <a:gd name="connsiteX538" fmla="*/ 828919 w 1026730"/>
                      <a:gd name="connsiteY538" fmla="*/ 977154 h 1034873"/>
                      <a:gd name="connsiteX539" fmla="*/ 827830 w 1026730"/>
                      <a:gd name="connsiteY539" fmla="*/ 978789 h 1034873"/>
                      <a:gd name="connsiteX540" fmla="*/ 811072 w 1026730"/>
                      <a:gd name="connsiteY540" fmla="*/ 983830 h 1034873"/>
                      <a:gd name="connsiteX541" fmla="*/ 831099 w 1026730"/>
                      <a:gd name="connsiteY541" fmla="*/ 980424 h 1034873"/>
                      <a:gd name="connsiteX542" fmla="*/ 850038 w 1026730"/>
                      <a:gd name="connsiteY542" fmla="*/ 975656 h 1034873"/>
                      <a:gd name="connsiteX543" fmla="*/ 879331 w 1026730"/>
                      <a:gd name="connsiteY543" fmla="*/ 965846 h 1034873"/>
                      <a:gd name="connsiteX544" fmla="*/ 871427 w 1026730"/>
                      <a:gd name="connsiteY544" fmla="*/ 967072 h 1034873"/>
                      <a:gd name="connsiteX545" fmla="*/ 888458 w 1026730"/>
                      <a:gd name="connsiteY545" fmla="*/ 962440 h 1034873"/>
                      <a:gd name="connsiteX546" fmla="*/ 892001 w 1026730"/>
                      <a:gd name="connsiteY546" fmla="*/ 960124 h 1034873"/>
                      <a:gd name="connsiteX547" fmla="*/ 892819 w 1026730"/>
                      <a:gd name="connsiteY547" fmla="*/ 962304 h 1034873"/>
                      <a:gd name="connsiteX548" fmla="*/ 921839 w 1026730"/>
                      <a:gd name="connsiteY548" fmla="*/ 951676 h 1034873"/>
                      <a:gd name="connsiteX549" fmla="*/ 878649 w 1026730"/>
                      <a:gd name="connsiteY549" fmla="*/ 967209 h 1034873"/>
                      <a:gd name="connsiteX550" fmla="*/ 912847 w 1026730"/>
                      <a:gd name="connsiteY550" fmla="*/ 957262 h 1034873"/>
                      <a:gd name="connsiteX551" fmla="*/ 952631 w 1026730"/>
                      <a:gd name="connsiteY551" fmla="*/ 942412 h 1034873"/>
                      <a:gd name="connsiteX552" fmla="*/ 954810 w 1026730"/>
                      <a:gd name="connsiteY552" fmla="*/ 943366 h 1034873"/>
                      <a:gd name="connsiteX553" fmla="*/ 963257 w 1026730"/>
                      <a:gd name="connsiteY553" fmla="*/ 935327 h 1034873"/>
                      <a:gd name="connsiteX554" fmla="*/ 934782 w 1026730"/>
                      <a:gd name="connsiteY554" fmla="*/ 946091 h 1034873"/>
                      <a:gd name="connsiteX555" fmla="*/ 938052 w 1026730"/>
                      <a:gd name="connsiteY555" fmla="*/ 943638 h 1034873"/>
                      <a:gd name="connsiteX556" fmla="*/ 950178 w 1026730"/>
                      <a:gd name="connsiteY556" fmla="*/ 939687 h 1034873"/>
                      <a:gd name="connsiteX557" fmla="*/ 951540 w 1026730"/>
                      <a:gd name="connsiteY557" fmla="*/ 936962 h 1034873"/>
                      <a:gd name="connsiteX558" fmla="*/ 975792 w 1026730"/>
                      <a:gd name="connsiteY558" fmla="*/ 928515 h 1034873"/>
                      <a:gd name="connsiteX559" fmla="*/ 963530 w 1026730"/>
                      <a:gd name="connsiteY559" fmla="*/ 930286 h 1034873"/>
                      <a:gd name="connsiteX560" fmla="*/ 995276 w 1026730"/>
                      <a:gd name="connsiteY560" fmla="*/ 912847 h 1034873"/>
                      <a:gd name="connsiteX561" fmla="*/ 993232 w 1026730"/>
                      <a:gd name="connsiteY561" fmla="*/ 916117 h 1034873"/>
                      <a:gd name="connsiteX562" fmla="*/ 996911 w 1026730"/>
                      <a:gd name="connsiteY562" fmla="*/ 913801 h 1034873"/>
                      <a:gd name="connsiteX563" fmla="*/ 989280 w 1026730"/>
                      <a:gd name="connsiteY563" fmla="*/ 933828 h 1034873"/>
                      <a:gd name="connsiteX564" fmla="*/ 988600 w 1026730"/>
                      <a:gd name="connsiteY564" fmla="*/ 920885 h 1034873"/>
                      <a:gd name="connsiteX565" fmla="*/ 1006038 w 1026730"/>
                      <a:gd name="connsiteY565" fmla="*/ 944456 h 1034873"/>
                      <a:gd name="connsiteX566" fmla="*/ 994731 w 1026730"/>
                      <a:gd name="connsiteY566" fmla="*/ 946499 h 1034873"/>
                      <a:gd name="connsiteX567" fmla="*/ 1006038 w 1026730"/>
                      <a:gd name="connsiteY567" fmla="*/ 942548 h 1034873"/>
                      <a:gd name="connsiteX568" fmla="*/ 990506 w 1026730"/>
                      <a:gd name="connsiteY568" fmla="*/ 921566 h 1034873"/>
                      <a:gd name="connsiteX569" fmla="*/ 991734 w 1026730"/>
                      <a:gd name="connsiteY569" fmla="*/ 933147 h 1034873"/>
                      <a:gd name="connsiteX570" fmla="*/ 998273 w 1026730"/>
                      <a:gd name="connsiteY570" fmla="*/ 915980 h 1034873"/>
                      <a:gd name="connsiteX571" fmla="*/ 996365 w 1026730"/>
                      <a:gd name="connsiteY571" fmla="*/ 917888 h 1034873"/>
                      <a:gd name="connsiteX572" fmla="*/ 972250 w 1026730"/>
                      <a:gd name="connsiteY572" fmla="*/ 932057 h 1034873"/>
                      <a:gd name="connsiteX573" fmla="*/ 987918 w 1026730"/>
                      <a:gd name="connsiteY573" fmla="*/ 925517 h 1034873"/>
                      <a:gd name="connsiteX574" fmla="*/ 976747 w 1026730"/>
                      <a:gd name="connsiteY574" fmla="*/ 934509 h 1034873"/>
                      <a:gd name="connsiteX575" fmla="*/ 1000590 w 1026730"/>
                      <a:gd name="connsiteY575" fmla="*/ 919523 h 1034873"/>
                      <a:gd name="connsiteX576" fmla="*/ 995956 w 1026730"/>
                      <a:gd name="connsiteY576" fmla="*/ 931921 h 1034873"/>
                      <a:gd name="connsiteX577" fmla="*/ 995003 w 1026730"/>
                      <a:gd name="connsiteY577" fmla="*/ 922929 h 1034873"/>
                      <a:gd name="connsiteX578" fmla="*/ 1006038 w 1026730"/>
                      <a:gd name="connsiteY578" fmla="*/ 937779 h 1034873"/>
                      <a:gd name="connsiteX579" fmla="*/ 994594 w 1026730"/>
                      <a:gd name="connsiteY579" fmla="*/ 938461 h 1034873"/>
                      <a:gd name="connsiteX580" fmla="*/ 998273 w 1026730"/>
                      <a:gd name="connsiteY580" fmla="*/ 939960 h 1034873"/>
                      <a:gd name="connsiteX581" fmla="*/ 973204 w 1026730"/>
                      <a:gd name="connsiteY581" fmla="*/ 942275 h 1034873"/>
                      <a:gd name="connsiteX582" fmla="*/ 976747 w 1026730"/>
                      <a:gd name="connsiteY582" fmla="*/ 941458 h 1034873"/>
                      <a:gd name="connsiteX583" fmla="*/ 956717 w 1026730"/>
                      <a:gd name="connsiteY583" fmla="*/ 942003 h 1034873"/>
                      <a:gd name="connsiteX584" fmla="*/ 932467 w 1026730"/>
                      <a:gd name="connsiteY584" fmla="*/ 947862 h 1034873"/>
                      <a:gd name="connsiteX585" fmla="*/ 934782 w 1026730"/>
                      <a:gd name="connsiteY585" fmla="*/ 946908 h 1034873"/>
                      <a:gd name="connsiteX586" fmla="*/ 967481 w 1026730"/>
                      <a:gd name="connsiteY586" fmla="*/ 932330 h 1034873"/>
                      <a:gd name="connsiteX587" fmla="*/ 856441 w 1026730"/>
                      <a:gd name="connsiteY587" fmla="*/ 926743 h 1034873"/>
                      <a:gd name="connsiteX588" fmla="*/ 881919 w 1026730"/>
                      <a:gd name="connsiteY588" fmla="*/ 924836 h 1034873"/>
                      <a:gd name="connsiteX589" fmla="*/ 899495 w 1026730"/>
                      <a:gd name="connsiteY589" fmla="*/ 926335 h 1034873"/>
                      <a:gd name="connsiteX590" fmla="*/ 878240 w 1026730"/>
                      <a:gd name="connsiteY590" fmla="*/ 927833 h 1034873"/>
                      <a:gd name="connsiteX591" fmla="*/ 916389 w 1026730"/>
                      <a:gd name="connsiteY591" fmla="*/ 929332 h 1034873"/>
                      <a:gd name="connsiteX592" fmla="*/ 953311 w 1026730"/>
                      <a:gd name="connsiteY592" fmla="*/ 928378 h 1034873"/>
                      <a:gd name="connsiteX593" fmla="*/ 895134 w 1026730"/>
                      <a:gd name="connsiteY593" fmla="*/ 924972 h 1034873"/>
                      <a:gd name="connsiteX594" fmla="*/ 916662 w 1026730"/>
                      <a:gd name="connsiteY594" fmla="*/ 925517 h 1034873"/>
                      <a:gd name="connsiteX595" fmla="*/ 858894 w 1026730"/>
                      <a:gd name="connsiteY595" fmla="*/ 920885 h 1034873"/>
                      <a:gd name="connsiteX596" fmla="*/ 854260 w 1026730"/>
                      <a:gd name="connsiteY596" fmla="*/ 921158 h 1034873"/>
                      <a:gd name="connsiteX597" fmla="*/ 878785 w 1026730"/>
                      <a:gd name="connsiteY597" fmla="*/ 923746 h 1034873"/>
                      <a:gd name="connsiteX598" fmla="*/ 843498 w 1026730"/>
                      <a:gd name="connsiteY598" fmla="*/ 924427 h 1034873"/>
                      <a:gd name="connsiteX599" fmla="*/ 846768 w 1026730"/>
                      <a:gd name="connsiteY599" fmla="*/ 924836 h 1034873"/>
                      <a:gd name="connsiteX600" fmla="*/ 840092 w 1026730"/>
                      <a:gd name="connsiteY600" fmla="*/ 924836 h 1034873"/>
                      <a:gd name="connsiteX601" fmla="*/ 827284 w 1026730"/>
                      <a:gd name="connsiteY601" fmla="*/ 923337 h 1034873"/>
                      <a:gd name="connsiteX602" fmla="*/ 72075 w 1026730"/>
                      <a:gd name="connsiteY602" fmla="*/ 121395 h 1034873"/>
                      <a:gd name="connsiteX603" fmla="*/ 73300 w 1026730"/>
                      <a:gd name="connsiteY603" fmla="*/ 123847 h 1034873"/>
                      <a:gd name="connsiteX604" fmla="*/ 72075 w 1026730"/>
                      <a:gd name="connsiteY604" fmla="*/ 121395 h 1034873"/>
                      <a:gd name="connsiteX605" fmla="*/ 840365 w 1026730"/>
                      <a:gd name="connsiteY605" fmla="*/ 996501 h 1034873"/>
                      <a:gd name="connsiteX606" fmla="*/ 911212 w 1026730"/>
                      <a:gd name="connsiteY606" fmla="*/ 977563 h 1034873"/>
                      <a:gd name="connsiteX607" fmla="*/ 868158 w 1026730"/>
                      <a:gd name="connsiteY607" fmla="*/ 985465 h 1034873"/>
                      <a:gd name="connsiteX608" fmla="*/ 907397 w 1026730"/>
                      <a:gd name="connsiteY608" fmla="*/ 971160 h 1034873"/>
                      <a:gd name="connsiteX609" fmla="*/ 911621 w 1026730"/>
                      <a:gd name="connsiteY609" fmla="*/ 969388 h 1034873"/>
                      <a:gd name="connsiteX610" fmla="*/ 873199 w 1026730"/>
                      <a:gd name="connsiteY610" fmla="*/ 981242 h 1034873"/>
                      <a:gd name="connsiteX611" fmla="*/ 844997 w 1026730"/>
                      <a:gd name="connsiteY611" fmla="*/ 992687 h 1034873"/>
                      <a:gd name="connsiteX612" fmla="*/ 831099 w 1026730"/>
                      <a:gd name="connsiteY612" fmla="*/ 998136 h 1034873"/>
                      <a:gd name="connsiteX613" fmla="*/ 825376 w 1026730"/>
                      <a:gd name="connsiteY613" fmla="*/ 1000453 h 1034873"/>
                      <a:gd name="connsiteX614" fmla="*/ 843634 w 1026730"/>
                      <a:gd name="connsiteY614" fmla="*/ 996774 h 1034873"/>
                      <a:gd name="connsiteX615" fmla="*/ 840365 w 1026730"/>
                      <a:gd name="connsiteY615" fmla="*/ 996501 h 1034873"/>
                      <a:gd name="connsiteX616" fmla="*/ 821834 w 1026730"/>
                      <a:gd name="connsiteY616" fmla="*/ 993095 h 1034873"/>
                      <a:gd name="connsiteX617" fmla="*/ 809437 w 1026730"/>
                      <a:gd name="connsiteY617" fmla="*/ 996774 h 1034873"/>
                      <a:gd name="connsiteX618" fmla="*/ 823741 w 1026730"/>
                      <a:gd name="connsiteY618" fmla="*/ 993777 h 1034873"/>
                      <a:gd name="connsiteX619" fmla="*/ 821834 w 1026730"/>
                      <a:gd name="connsiteY619" fmla="*/ 993095 h 1034873"/>
                      <a:gd name="connsiteX620" fmla="*/ 810390 w 1026730"/>
                      <a:gd name="connsiteY620" fmla="*/ 997455 h 1034873"/>
                      <a:gd name="connsiteX621" fmla="*/ 813932 w 1026730"/>
                      <a:gd name="connsiteY621" fmla="*/ 996910 h 1034873"/>
                      <a:gd name="connsiteX622" fmla="*/ 810390 w 1026730"/>
                      <a:gd name="connsiteY622" fmla="*/ 997455 h 1034873"/>
                      <a:gd name="connsiteX623" fmla="*/ 946226 w 1026730"/>
                      <a:gd name="connsiteY623" fmla="*/ 926199 h 1034873"/>
                      <a:gd name="connsiteX624" fmla="*/ 947590 w 1026730"/>
                      <a:gd name="connsiteY624" fmla="*/ 926199 h 1034873"/>
                      <a:gd name="connsiteX625" fmla="*/ 937643 w 1026730"/>
                      <a:gd name="connsiteY625" fmla="*/ 925789 h 1034873"/>
                      <a:gd name="connsiteX626" fmla="*/ 946226 w 1026730"/>
                      <a:gd name="connsiteY626" fmla="*/ 926199 h 1034873"/>
                      <a:gd name="connsiteX627" fmla="*/ 974566 w 1026730"/>
                      <a:gd name="connsiteY627" fmla="*/ 928243 h 1034873"/>
                      <a:gd name="connsiteX628" fmla="*/ 977836 w 1026730"/>
                      <a:gd name="connsiteY628" fmla="*/ 926607 h 1034873"/>
                      <a:gd name="connsiteX629" fmla="*/ 968434 w 1026730"/>
                      <a:gd name="connsiteY629" fmla="*/ 926607 h 1034873"/>
                      <a:gd name="connsiteX630" fmla="*/ 974566 w 1026730"/>
                      <a:gd name="connsiteY630" fmla="*/ 928243 h 1034873"/>
                      <a:gd name="connsiteX631" fmla="*/ 952495 w 1026730"/>
                      <a:gd name="connsiteY631" fmla="*/ 948407 h 1034873"/>
                      <a:gd name="connsiteX632" fmla="*/ 930287 w 1026730"/>
                      <a:gd name="connsiteY632" fmla="*/ 962031 h 1034873"/>
                      <a:gd name="connsiteX633" fmla="*/ 937372 w 1026730"/>
                      <a:gd name="connsiteY633" fmla="*/ 960124 h 1034873"/>
                      <a:gd name="connsiteX634" fmla="*/ 952358 w 1026730"/>
                      <a:gd name="connsiteY634" fmla="*/ 954129 h 1034873"/>
                      <a:gd name="connsiteX635" fmla="*/ 954946 w 1026730"/>
                      <a:gd name="connsiteY635" fmla="*/ 952086 h 1034873"/>
                      <a:gd name="connsiteX636" fmla="*/ 947590 w 1026730"/>
                      <a:gd name="connsiteY636" fmla="*/ 952903 h 1034873"/>
                      <a:gd name="connsiteX637" fmla="*/ 972932 w 1026730"/>
                      <a:gd name="connsiteY637" fmla="*/ 940096 h 1034873"/>
                      <a:gd name="connsiteX638" fmla="*/ 952631 w 1026730"/>
                      <a:gd name="connsiteY638" fmla="*/ 948543 h 1034873"/>
                      <a:gd name="connsiteX639" fmla="*/ 37604 w 1026730"/>
                      <a:gd name="connsiteY639" fmla="*/ 445659 h 1034873"/>
                      <a:gd name="connsiteX640" fmla="*/ 38013 w 1026730"/>
                      <a:gd name="connsiteY640" fmla="*/ 441299 h 1034873"/>
                      <a:gd name="connsiteX641" fmla="*/ 41556 w 1026730"/>
                      <a:gd name="connsiteY641" fmla="*/ 451791 h 1034873"/>
                      <a:gd name="connsiteX642" fmla="*/ 54362 w 1026730"/>
                      <a:gd name="connsiteY642" fmla="*/ 503156 h 1034873"/>
                      <a:gd name="connsiteX643" fmla="*/ 56406 w 1026730"/>
                      <a:gd name="connsiteY643" fmla="*/ 520323 h 1034873"/>
                      <a:gd name="connsiteX644" fmla="*/ 53409 w 1026730"/>
                      <a:gd name="connsiteY644" fmla="*/ 509695 h 1034873"/>
                      <a:gd name="connsiteX645" fmla="*/ 43598 w 1026730"/>
                      <a:gd name="connsiteY645" fmla="*/ 474408 h 1034873"/>
                      <a:gd name="connsiteX646" fmla="*/ 37740 w 1026730"/>
                      <a:gd name="connsiteY646" fmla="*/ 445523 h 1034873"/>
                      <a:gd name="connsiteX647" fmla="*/ 114174 w 1026730"/>
                      <a:gd name="connsiteY647" fmla="*/ 658340 h 1034873"/>
                      <a:gd name="connsiteX648" fmla="*/ 112403 w 1026730"/>
                      <a:gd name="connsiteY648" fmla="*/ 656159 h 1034873"/>
                      <a:gd name="connsiteX649" fmla="*/ 173031 w 1026730"/>
                      <a:gd name="connsiteY649" fmla="*/ 740632 h 1034873"/>
                      <a:gd name="connsiteX650" fmla="*/ 154911 w 1026730"/>
                      <a:gd name="connsiteY650" fmla="*/ 709567 h 1034873"/>
                      <a:gd name="connsiteX651" fmla="*/ 161315 w 1026730"/>
                      <a:gd name="connsiteY651" fmla="*/ 715971 h 1034873"/>
                      <a:gd name="connsiteX652" fmla="*/ 163222 w 1026730"/>
                      <a:gd name="connsiteY652" fmla="*/ 721421 h 1034873"/>
                      <a:gd name="connsiteX653" fmla="*/ 173713 w 1026730"/>
                      <a:gd name="connsiteY653" fmla="*/ 732729 h 1034873"/>
                      <a:gd name="connsiteX654" fmla="*/ 160634 w 1026730"/>
                      <a:gd name="connsiteY654" fmla="*/ 711339 h 1034873"/>
                      <a:gd name="connsiteX655" fmla="*/ 138835 w 1026730"/>
                      <a:gd name="connsiteY655" fmla="*/ 684090 h 1034873"/>
                      <a:gd name="connsiteX656" fmla="*/ 149188 w 1026730"/>
                      <a:gd name="connsiteY656" fmla="*/ 702755 h 1034873"/>
                      <a:gd name="connsiteX657" fmla="*/ 125074 w 1026730"/>
                      <a:gd name="connsiteY657" fmla="*/ 664334 h 1034873"/>
                      <a:gd name="connsiteX658" fmla="*/ 135973 w 1026730"/>
                      <a:gd name="connsiteY658" fmla="*/ 683000 h 1034873"/>
                      <a:gd name="connsiteX659" fmla="*/ 130659 w 1026730"/>
                      <a:gd name="connsiteY659" fmla="*/ 679458 h 1034873"/>
                      <a:gd name="connsiteX660" fmla="*/ 103819 w 1026730"/>
                      <a:gd name="connsiteY660" fmla="*/ 630409 h 1034873"/>
                      <a:gd name="connsiteX661" fmla="*/ 104774 w 1026730"/>
                      <a:gd name="connsiteY661" fmla="*/ 627548 h 1034873"/>
                      <a:gd name="connsiteX662" fmla="*/ 92511 w 1026730"/>
                      <a:gd name="connsiteY662" fmla="*/ 605476 h 1034873"/>
                      <a:gd name="connsiteX663" fmla="*/ 100140 w 1026730"/>
                      <a:gd name="connsiteY663" fmla="*/ 615558 h 1034873"/>
                      <a:gd name="connsiteX664" fmla="*/ 95508 w 1026730"/>
                      <a:gd name="connsiteY664" fmla="*/ 600299 h 1034873"/>
                      <a:gd name="connsiteX665" fmla="*/ 83382 w 1026730"/>
                      <a:gd name="connsiteY665" fmla="*/ 574004 h 1034873"/>
                      <a:gd name="connsiteX666" fmla="*/ 82566 w 1026730"/>
                      <a:gd name="connsiteY666" fmla="*/ 566374 h 1034873"/>
                      <a:gd name="connsiteX667" fmla="*/ 71256 w 1026730"/>
                      <a:gd name="connsiteY667" fmla="*/ 550569 h 1034873"/>
                      <a:gd name="connsiteX668" fmla="*/ 85972 w 1026730"/>
                      <a:gd name="connsiteY668" fmla="*/ 581224 h 1034873"/>
                      <a:gd name="connsiteX669" fmla="*/ 71938 w 1026730"/>
                      <a:gd name="connsiteY669" fmla="*/ 556155 h 1034873"/>
                      <a:gd name="connsiteX670" fmla="*/ 76025 w 1026730"/>
                      <a:gd name="connsiteY670" fmla="*/ 567872 h 1034873"/>
                      <a:gd name="connsiteX671" fmla="*/ 69212 w 1026730"/>
                      <a:gd name="connsiteY671" fmla="*/ 554656 h 1034873"/>
                      <a:gd name="connsiteX672" fmla="*/ 65942 w 1026730"/>
                      <a:gd name="connsiteY672" fmla="*/ 548798 h 1034873"/>
                      <a:gd name="connsiteX673" fmla="*/ 77116 w 1026730"/>
                      <a:gd name="connsiteY673" fmla="*/ 580134 h 1034873"/>
                      <a:gd name="connsiteX674" fmla="*/ 75344 w 1026730"/>
                      <a:gd name="connsiteY674" fmla="*/ 578499 h 1034873"/>
                      <a:gd name="connsiteX675" fmla="*/ 83519 w 1026730"/>
                      <a:gd name="connsiteY675" fmla="*/ 596211 h 1034873"/>
                      <a:gd name="connsiteX676" fmla="*/ 97280 w 1026730"/>
                      <a:gd name="connsiteY676" fmla="*/ 625368 h 1034873"/>
                      <a:gd name="connsiteX677" fmla="*/ 94010 w 1026730"/>
                      <a:gd name="connsiteY677" fmla="*/ 620736 h 1034873"/>
                      <a:gd name="connsiteX678" fmla="*/ 114174 w 1026730"/>
                      <a:gd name="connsiteY678" fmla="*/ 658203 h 1034873"/>
                      <a:gd name="connsiteX679" fmla="*/ 569508 w 1026730"/>
                      <a:gd name="connsiteY679" fmla="*/ 1000861 h 1034873"/>
                      <a:gd name="connsiteX680" fmla="*/ 549208 w 1026730"/>
                      <a:gd name="connsiteY680" fmla="*/ 991324 h 1034873"/>
                      <a:gd name="connsiteX681" fmla="*/ 500021 w 1026730"/>
                      <a:gd name="connsiteY681" fmla="*/ 976337 h 1034873"/>
                      <a:gd name="connsiteX682" fmla="*/ 503837 w 1026730"/>
                      <a:gd name="connsiteY682" fmla="*/ 977291 h 1034873"/>
                      <a:gd name="connsiteX683" fmla="*/ 467731 w 1026730"/>
                      <a:gd name="connsiteY683" fmla="*/ 965165 h 1034873"/>
                      <a:gd name="connsiteX684" fmla="*/ 428629 w 1026730"/>
                      <a:gd name="connsiteY684" fmla="*/ 949088 h 1034873"/>
                      <a:gd name="connsiteX685" fmla="*/ 458604 w 1026730"/>
                      <a:gd name="connsiteY685" fmla="*/ 956717 h 1034873"/>
                      <a:gd name="connsiteX686" fmla="*/ 443344 w 1026730"/>
                      <a:gd name="connsiteY686" fmla="*/ 951676 h 1034873"/>
                      <a:gd name="connsiteX687" fmla="*/ 422635 w 1026730"/>
                      <a:gd name="connsiteY687" fmla="*/ 941185 h 1034873"/>
                      <a:gd name="connsiteX688" fmla="*/ 432989 w 1026730"/>
                      <a:gd name="connsiteY688" fmla="*/ 943229 h 1034873"/>
                      <a:gd name="connsiteX689" fmla="*/ 455607 w 1026730"/>
                      <a:gd name="connsiteY689" fmla="*/ 953175 h 1034873"/>
                      <a:gd name="connsiteX690" fmla="*/ 491574 w 1026730"/>
                      <a:gd name="connsiteY690" fmla="*/ 969116 h 1034873"/>
                      <a:gd name="connsiteX691" fmla="*/ 474543 w 1026730"/>
                      <a:gd name="connsiteY691" fmla="*/ 959306 h 1034873"/>
                      <a:gd name="connsiteX692" fmla="*/ 449202 w 1026730"/>
                      <a:gd name="connsiteY692" fmla="*/ 949088 h 1034873"/>
                      <a:gd name="connsiteX693" fmla="*/ 462146 w 1026730"/>
                      <a:gd name="connsiteY693" fmla="*/ 950586 h 1034873"/>
                      <a:gd name="connsiteX694" fmla="*/ 441982 w 1026730"/>
                      <a:gd name="connsiteY694" fmla="*/ 942957 h 1034873"/>
                      <a:gd name="connsiteX695" fmla="*/ 455878 w 1026730"/>
                      <a:gd name="connsiteY695" fmla="*/ 945137 h 1034873"/>
                      <a:gd name="connsiteX696" fmla="*/ 426041 w 1026730"/>
                      <a:gd name="connsiteY696" fmla="*/ 933828 h 1034873"/>
                      <a:gd name="connsiteX697" fmla="*/ 425768 w 1026730"/>
                      <a:gd name="connsiteY697" fmla="*/ 933147 h 1034873"/>
                      <a:gd name="connsiteX698" fmla="*/ 401108 w 1026730"/>
                      <a:gd name="connsiteY698" fmla="*/ 922383 h 1034873"/>
                      <a:gd name="connsiteX699" fmla="*/ 409963 w 1026730"/>
                      <a:gd name="connsiteY699" fmla="*/ 928515 h 1034873"/>
                      <a:gd name="connsiteX700" fmla="*/ 428085 w 1026730"/>
                      <a:gd name="connsiteY700" fmla="*/ 935327 h 1034873"/>
                      <a:gd name="connsiteX701" fmla="*/ 421409 w 1026730"/>
                      <a:gd name="connsiteY701" fmla="*/ 934646 h 1034873"/>
                      <a:gd name="connsiteX702" fmla="*/ 442117 w 1026730"/>
                      <a:gd name="connsiteY702" fmla="*/ 945954 h 1034873"/>
                      <a:gd name="connsiteX703" fmla="*/ 427539 w 1026730"/>
                      <a:gd name="connsiteY703" fmla="*/ 939006 h 1034873"/>
                      <a:gd name="connsiteX704" fmla="*/ 415550 w 1026730"/>
                      <a:gd name="connsiteY704" fmla="*/ 936690 h 1034873"/>
                      <a:gd name="connsiteX705" fmla="*/ 389390 w 1026730"/>
                      <a:gd name="connsiteY705" fmla="*/ 923337 h 1034873"/>
                      <a:gd name="connsiteX706" fmla="*/ 376311 w 1026730"/>
                      <a:gd name="connsiteY706" fmla="*/ 918705 h 1034873"/>
                      <a:gd name="connsiteX707" fmla="*/ 349744 w 1026730"/>
                      <a:gd name="connsiteY707" fmla="*/ 899903 h 1034873"/>
                      <a:gd name="connsiteX708" fmla="*/ 333802 w 1026730"/>
                      <a:gd name="connsiteY708" fmla="*/ 889548 h 1034873"/>
                      <a:gd name="connsiteX709" fmla="*/ 321812 w 1026730"/>
                      <a:gd name="connsiteY709" fmla="*/ 881101 h 1034873"/>
                      <a:gd name="connsiteX710" fmla="*/ 310777 w 1026730"/>
                      <a:gd name="connsiteY710" fmla="*/ 874562 h 1034873"/>
                      <a:gd name="connsiteX711" fmla="*/ 323038 w 1026730"/>
                      <a:gd name="connsiteY711" fmla="*/ 885052 h 1034873"/>
                      <a:gd name="connsiteX712" fmla="*/ 306826 w 1026730"/>
                      <a:gd name="connsiteY712" fmla="*/ 873608 h 1034873"/>
                      <a:gd name="connsiteX713" fmla="*/ 308461 w 1026730"/>
                      <a:gd name="connsiteY713" fmla="*/ 874016 h 1034873"/>
                      <a:gd name="connsiteX714" fmla="*/ 292792 w 1026730"/>
                      <a:gd name="connsiteY714" fmla="*/ 862708 h 1034873"/>
                      <a:gd name="connsiteX715" fmla="*/ 308188 w 1026730"/>
                      <a:gd name="connsiteY715" fmla="*/ 871564 h 1034873"/>
                      <a:gd name="connsiteX716" fmla="*/ 293610 w 1026730"/>
                      <a:gd name="connsiteY716" fmla="*/ 859029 h 1034873"/>
                      <a:gd name="connsiteX717" fmla="*/ 296471 w 1026730"/>
                      <a:gd name="connsiteY717" fmla="*/ 860528 h 1034873"/>
                      <a:gd name="connsiteX718" fmla="*/ 276987 w 1026730"/>
                      <a:gd name="connsiteY718" fmla="*/ 848266 h 1034873"/>
                      <a:gd name="connsiteX719" fmla="*/ 277123 w 1026730"/>
                      <a:gd name="connsiteY719" fmla="*/ 851400 h 1034873"/>
                      <a:gd name="connsiteX720" fmla="*/ 287342 w 1026730"/>
                      <a:gd name="connsiteY720" fmla="*/ 862027 h 1034873"/>
                      <a:gd name="connsiteX721" fmla="*/ 244833 w 1026730"/>
                      <a:gd name="connsiteY721" fmla="*/ 826058 h 1034873"/>
                      <a:gd name="connsiteX722" fmla="*/ 251918 w 1026730"/>
                      <a:gd name="connsiteY722" fmla="*/ 829736 h 1034873"/>
                      <a:gd name="connsiteX723" fmla="*/ 238839 w 1026730"/>
                      <a:gd name="connsiteY723" fmla="*/ 815158 h 1034873"/>
                      <a:gd name="connsiteX724" fmla="*/ 210635 w 1026730"/>
                      <a:gd name="connsiteY724" fmla="*/ 790226 h 1034873"/>
                      <a:gd name="connsiteX725" fmla="*/ 215676 w 1026730"/>
                      <a:gd name="connsiteY725" fmla="*/ 794040 h 1034873"/>
                      <a:gd name="connsiteX726" fmla="*/ 198919 w 1026730"/>
                      <a:gd name="connsiteY726" fmla="*/ 773195 h 1034873"/>
                      <a:gd name="connsiteX727" fmla="*/ 188836 w 1026730"/>
                      <a:gd name="connsiteY727" fmla="*/ 762840 h 1034873"/>
                      <a:gd name="connsiteX728" fmla="*/ 181208 w 1026730"/>
                      <a:gd name="connsiteY728" fmla="*/ 757663 h 1034873"/>
                      <a:gd name="connsiteX729" fmla="*/ 180526 w 1026730"/>
                      <a:gd name="connsiteY729" fmla="*/ 757390 h 1034873"/>
                      <a:gd name="connsiteX730" fmla="*/ 221536 w 1026730"/>
                      <a:gd name="connsiteY730" fmla="*/ 804939 h 1034873"/>
                      <a:gd name="connsiteX731" fmla="*/ 218539 w 1026730"/>
                      <a:gd name="connsiteY731" fmla="*/ 803033 h 1034873"/>
                      <a:gd name="connsiteX732" fmla="*/ 243198 w 1026730"/>
                      <a:gd name="connsiteY732" fmla="*/ 827420 h 1034873"/>
                      <a:gd name="connsiteX733" fmla="*/ 261591 w 1026730"/>
                      <a:gd name="connsiteY733" fmla="*/ 845132 h 1034873"/>
                      <a:gd name="connsiteX734" fmla="*/ 263363 w 1026730"/>
                      <a:gd name="connsiteY734" fmla="*/ 849492 h 1034873"/>
                      <a:gd name="connsiteX735" fmla="*/ 276987 w 1026730"/>
                      <a:gd name="connsiteY735" fmla="*/ 859438 h 1034873"/>
                      <a:gd name="connsiteX736" fmla="*/ 273717 w 1026730"/>
                      <a:gd name="connsiteY736" fmla="*/ 857939 h 1034873"/>
                      <a:gd name="connsiteX737" fmla="*/ 296335 w 1026730"/>
                      <a:gd name="connsiteY737" fmla="*/ 875515 h 1034873"/>
                      <a:gd name="connsiteX738" fmla="*/ 295518 w 1026730"/>
                      <a:gd name="connsiteY738" fmla="*/ 875243 h 1034873"/>
                      <a:gd name="connsiteX739" fmla="*/ 323993 w 1026730"/>
                      <a:gd name="connsiteY739" fmla="*/ 891592 h 1034873"/>
                      <a:gd name="connsiteX740" fmla="*/ 327943 w 1026730"/>
                      <a:gd name="connsiteY740" fmla="*/ 892410 h 1034873"/>
                      <a:gd name="connsiteX741" fmla="*/ 337345 w 1026730"/>
                      <a:gd name="connsiteY741" fmla="*/ 898268 h 1034873"/>
                      <a:gd name="connsiteX742" fmla="*/ 337345 w 1026730"/>
                      <a:gd name="connsiteY742" fmla="*/ 898268 h 1034873"/>
                      <a:gd name="connsiteX743" fmla="*/ 337345 w 1026730"/>
                      <a:gd name="connsiteY743" fmla="*/ 898268 h 1034873"/>
                      <a:gd name="connsiteX744" fmla="*/ 353286 w 1026730"/>
                      <a:gd name="connsiteY744" fmla="*/ 910803 h 1034873"/>
                      <a:gd name="connsiteX745" fmla="*/ 330942 w 1026730"/>
                      <a:gd name="connsiteY745" fmla="*/ 896497 h 1034873"/>
                      <a:gd name="connsiteX746" fmla="*/ 339933 w 1026730"/>
                      <a:gd name="connsiteY746" fmla="*/ 906716 h 1034873"/>
                      <a:gd name="connsiteX747" fmla="*/ 338434 w 1026730"/>
                      <a:gd name="connsiteY747" fmla="*/ 907260 h 1034873"/>
                      <a:gd name="connsiteX748" fmla="*/ 348789 w 1026730"/>
                      <a:gd name="connsiteY748" fmla="*/ 911757 h 1034873"/>
                      <a:gd name="connsiteX749" fmla="*/ 441300 w 1026730"/>
                      <a:gd name="connsiteY749" fmla="*/ 960941 h 1034873"/>
                      <a:gd name="connsiteX750" fmla="*/ 432444 w 1026730"/>
                      <a:gd name="connsiteY750" fmla="*/ 959715 h 1034873"/>
                      <a:gd name="connsiteX751" fmla="*/ 470457 w 1026730"/>
                      <a:gd name="connsiteY751" fmla="*/ 973204 h 1034873"/>
                      <a:gd name="connsiteX752" fmla="*/ 454243 w 1026730"/>
                      <a:gd name="connsiteY752" fmla="*/ 968299 h 1034873"/>
                      <a:gd name="connsiteX753" fmla="*/ 547027 w 1026730"/>
                      <a:gd name="connsiteY753" fmla="*/ 994594 h 1034873"/>
                      <a:gd name="connsiteX754" fmla="*/ 548117 w 1026730"/>
                      <a:gd name="connsiteY754" fmla="*/ 996501 h 1034873"/>
                      <a:gd name="connsiteX755" fmla="*/ 569508 w 1026730"/>
                      <a:gd name="connsiteY755" fmla="*/ 1000453 h 1034873"/>
                      <a:gd name="connsiteX756" fmla="*/ 638448 w 1026730"/>
                      <a:gd name="connsiteY756" fmla="*/ 1008491 h 1034873"/>
                      <a:gd name="connsiteX757" fmla="*/ 658884 w 1026730"/>
                      <a:gd name="connsiteY757" fmla="*/ 1009308 h 1034873"/>
                      <a:gd name="connsiteX758" fmla="*/ 656840 w 1026730"/>
                      <a:gd name="connsiteY758" fmla="*/ 1009173 h 1034873"/>
                      <a:gd name="connsiteX759" fmla="*/ 677141 w 1026730"/>
                      <a:gd name="connsiteY759" fmla="*/ 1008763 h 1034873"/>
                      <a:gd name="connsiteX760" fmla="*/ 674007 w 1026730"/>
                      <a:gd name="connsiteY760" fmla="*/ 1005357 h 1034873"/>
                      <a:gd name="connsiteX761" fmla="*/ 671556 w 1026730"/>
                      <a:gd name="connsiteY761" fmla="*/ 1007265 h 1034873"/>
                      <a:gd name="connsiteX762" fmla="*/ 701939 w 1026730"/>
                      <a:gd name="connsiteY762" fmla="*/ 1007265 h 1034873"/>
                      <a:gd name="connsiteX763" fmla="*/ 679321 w 1026730"/>
                      <a:gd name="connsiteY763" fmla="*/ 1005494 h 1034873"/>
                      <a:gd name="connsiteX764" fmla="*/ 706843 w 1026730"/>
                      <a:gd name="connsiteY764" fmla="*/ 1003995 h 1034873"/>
                      <a:gd name="connsiteX765" fmla="*/ 722921 w 1026730"/>
                      <a:gd name="connsiteY765" fmla="*/ 1007265 h 1034873"/>
                      <a:gd name="connsiteX766" fmla="*/ 755211 w 1026730"/>
                      <a:gd name="connsiteY766" fmla="*/ 1004404 h 1034873"/>
                      <a:gd name="connsiteX767" fmla="*/ 743902 w 1026730"/>
                      <a:gd name="connsiteY767" fmla="*/ 1002496 h 1034873"/>
                      <a:gd name="connsiteX768" fmla="*/ 769380 w 1026730"/>
                      <a:gd name="connsiteY768" fmla="*/ 1000316 h 1034873"/>
                      <a:gd name="connsiteX769" fmla="*/ 758754 w 1026730"/>
                      <a:gd name="connsiteY769" fmla="*/ 1002360 h 1034873"/>
                      <a:gd name="connsiteX770" fmla="*/ 777690 w 1026730"/>
                      <a:gd name="connsiteY770" fmla="*/ 1002224 h 1034873"/>
                      <a:gd name="connsiteX771" fmla="*/ 787909 w 1026730"/>
                      <a:gd name="connsiteY771" fmla="*/ 1000589 h 1034873"/>
                      <a:gd name="connsiteX772" fmla="*/ 785321 w 1026730"/>
                      <a:gd name="connsiteY772" fmla="*/ 1000453 h 1034873"/>
                      <a:gd name="connsiteX773" fmla="*/ 796492 w 1026730"/>
                      <a:gd name="connsiteY773" fmla="*/ 997591 h 1034873"/>
                      <a:gd name="connsiteX774" fmla="*/ 789409 w 1026730"/>
                      <a:gd name="connsiteY774" fmla="*/ 996910 h 1034873"/>
                      <a:gd name="connsiteX775" fmla="*/ 804259 w 1026730"/>
                      <a:gd name="connsiteY775" fmla="*/ 994866 h 1034873"/>
                      <a:gd name="connsiteX776" fmla="*/ 792815 w 1026730"/>
                      <a:gd name="connsiteY776" fmla="*/ 994866 h 1034873"/>
                      <a:gd name="connsiteX777" fmla="*/ 808891 w 1026730"/>
                      <a:gd name="connsiteY777" fmla="*/ 991733 h 1034873"/>
                      <a:gd name="connsiteX778" fmla="*/ 780960 w 1026730"/>
                      <a:gd name="connsiteY778" fmla="*/ 995548 h 1034873"/>
                      <a:gd name="connsiteX779" fmla="*/ 754666 w 1026730"/>
                      <a:gd name="connsiteY779" fmla="*/ 999090 h 1034873"/>
                      <a:gd name="connsiteX780" fmla="*/ 763522 w 1026730"/>
                      <a:gd name="connsiteY780" fmla="*/ 999772 h 1034873"/>
                      <a:gd name="connsiteX781" fmla="*/ 721013 w 1026730"/>
                      <a:gd name="connsiteY781" fmla="*/ 1000180 h 1034873"/>
                      <a:gd name="connsiteX782" fmla="*/ 696079 w 1026730"/>
                      <a:gd name="connsiteY782" fmla="*/ 1001678 h 1034873"/>
                      <a:gd name="connsiteX783" fmla="*/ 679185 w 1026730"/>
                      <a:gd name="connsiteY783" fmla="*/ 1003313 h 1034873"/>
                      <a:gd name="connsiteX784" fmla="*/ 652754 w 1026730"/>
                      <a:gd name="connsiteY784" fmla="*/ 1000861 h 1034873"/>
                      <a:gd name="connsiteX785" fmla="*/ 620191 w 1026730"/>
                      <a:gd name="connsiteY785" fmla="*/ 1001815 h 1034873"/>
                      <a:gd name="connsiteX786" fmla="*/ 646895 w 1026730"/>
                      <a:gd name="connsiteY786" fmla="*/ 1004676 h 1034873"/>
                      <a:gd name="connsiteX787" fmla="*/ 630273 w 1026730"/>
                      <a:gd name="connsiteY787" fmla="*/ 1003859 h 1034873"/>
                      <a:gd name="connsiteX788" fmla="*/ 641037 w 1026730"/>
                      <a:gd name="connsiteY788" fmla="*/ 1006038 h 1034873"/>
                      <a:gd name="connsiteX789" fmla="*/ 638311 w 1026730"/>
                      <a:gd name="connsiteY789" fmla="*/ 1008627 h 1034873"/>
                      <a:gd name="connsiteX790" fmla="*/ 1007537 w 1026730"/>
                      <a:gd name="connsiteY790" fmla="*/ 948543 h 1034873"/>
                      <a:gd name="connsiteX791" fmla="*/ 1008082 w 1026730"/>
                      <a:gd name="connsiteY791" fmla="*/ 948270 h 1034873"/>
                      <a:gd name="connsiteX792" fmla="*/ 1007402 w 1026730"/>
                      <a:gd name="connsiteY792" fmla="*/ 948679 h 1034873"/>
                      <a:gd name="connsiteX793" fmla="*/ 1007402 w 1026730"/>
                      <a:gd name="connsiteY793" fmla="*/ 948679 h 103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Lst>
                    <a:rect l="l" t="t" r="r" b="b"/>
                    <a:pathLst>
                      <a:path w="1026730" h="1034873">
                        <a:moveTo>
                          <a:pt x="826877" y="922929"/>
                        </a:moveTo>
                        <a:cubicBezTo>
                          <a:pt x="825240" y="922929"/>
                          <a:pt x="823741" y="922792"/>
                          <a:pt x="821970" y="922656"/>
                        </a:cubicBezTo>
                        <a:lnTo>
                          <a:pt x="824560" y="922656"/>
                        </a:lnTo>
                        <a:cubicBezTo>
                          <a:pt x="824560" y="922656"/>
                          <a:pt x="812161" y="920613"/>
                          <a:pt x="812161" y="920613"/>
                        </a:cubicBezTo>
                        <a:cubicBezTo>
                          <a:pt x="810662" y="920613"/>
                          <a:pt x="809028" y="920340"/>
                          <a:pt x="806984" y="920204"/>
                        </a:cubicBezTo>
                        <a:cubicBezTo>
                          <a:pt x="807802" y="920204"/>
                          <a:pt x="808482" y="920204"/>
                          <a:pt x="808891" y="920067"/>
                        </a:cubicBezTo>
                        <a:lnTo>
                          <a:pt x="804939" y="919386"/>
                        </a:lnTo>
                        <a:cubicBezTo>
                          <a:pt x="794857" y="919931"/>
                          <a:pt x="770061" y="917207"/>
                          <a:pt x="762840" y="916798"/>
                        </a:cubicBezTo>
                        <a:cubicBezTo>
                          <a:pt x="753303" y="915844"/>
                          <a:pt x="741723" y="914482"/>
                          <a:pt x="734638" y="912710"/>
                        </a:cubicBezTo>
                        <a:cubicBezTo>
                          <a:pt x="741177" y="914209"/>
                          <a:pt x="750170" y="915435"/>
                          <a:pt x="747717" y="914072"/>
                        </a:cubicBezTo>
                        <a:cubicBezTo>
                          <a:pt x="734365" y="910803"/>
                          <a:pt x="728369" y="906716"/>
                          <a:pt x="704799" y="903990"/>
                        </a:cubicBezTo>
                        <a:lnTo>
                          <a:pt x="718424" y="906852"/>
                        </a:lnTo>
                        <a:cubicBezTo>
                          <a:pt x="707933" y="905762"/>
                          <a:pt x="697578" y="904671"/>
                          <a:pt x="687225" y="902900"/>
                        </a:cubicBezTo>
                        <a:cubicBezTo>
                          <a:pt x="677006" y="898677"/>
                          <a:pt x="702619" y="905489"/>
                          <a:pt x="707252" y="904944"/>
                        </a:cubicBezTo>
                        <a:cubicBezTo>
                          <a:pt x="683273" y="900857"/>
                          <a:pt x="664744" y="891592"/>
                          <a:pt x="653298" y="891047"/>
                        </a:cubicBezTo>
                        <a:cubicBezTo>
                          <a:pt x="652209" y="889004"/>
                          <a:pt x="650574" y="885461"/>
                          <a:pt x="635314" y="880965"/>
                        </a:cubicBezTo>
                        <a:cubicBezTo>
                          <a:pt x="645669" y="886142"/>
                          <a:pt x="625914" y="879330"/>
                          <a:pt x="634225" y="883963"/>
                        </a:cubicBezTo>
                        <a:cubicBezTo>
                          <a:pt x="628638" y="883145"/>
                          <a:pt x="617465" y="878103"/>
                          <a:pt x="616239" y="878921"/>
                        </a:cubicBezTo>
                        <a:lnTo>
                          <a:pt x="617874" y="878921"/>
                        </a:lnTo>
                        <a:cubicBezTo>
                          <a:pt x="593351" y="866659"/>
                          <a:pt x="583404" y="867885"/>
                          <a:pt x="572096" y="864479"/>
                        </a:cubicBezTo>
                        <a:cubicBezTo>
                          <a:pt x="556973" y="858212"/>
                          <a:pt x="546073" y="853443"/>
                          <a:pt x="535990" y="848538"/>
                        </a:cubicBezTo>
                        <a:cubicBezTo>
                          <a:pt x="526045" y="843361"/>
                          <a:pt x="516917" y="838320"/>
                          <a:pt x="504928" y="832461"/>
                        </a:cubicBezTo>
                        <a:cubicBezTo>
                          <a:pt x="504519" y="831099"/>
                          <a:pt x="499478" y="825104"/>
                          <a:pt x="490348" y="819654"/>
                        </a:cubicBezTo>
                        <a:cubicBezTo>
                          <a:pt x="485307" y="818429"/>
                          <a:pt x="464189" y="806847"/>
                          <a:pt x="461055" y="807120"/>
                        </a:cubicBezTo>
                        <a:cubicBezTo>
                          <a:pt x="477133" y="817610"/>
                          <a:pt x="475362" y="813796"/>
                          <a:pt x="485444" y="819246"/>
                        </a:cubicBezTo>
                        <a:cubicBezTo>
                          <a:pt x="492665" y="825785"/>
                          <a:pt x="485171" y="821426"/>
                          <a:pt x="495799" y="829055"/>
                        </a:cubicBezTo>
                        <a:cubicBezTo>
                          <a:pt x="487215" y="823060"/>
                          <a:pt x="454107" y="806030"/>
                          <a:pt x="446069" y="797173"/>
                        </a:cubicBezTo>
                        <a:lnTo>
                          <a:pt x="449611" y="799217"/>
                        </a:lnTo>
                        <a:cubicBezTo>
                          <a:pt x="435170" y="787637"/>
                          <a:pt x="434488" y="782731"/>
                          <a:pt x="408874" y="765973"/>
                        </a:cubicBezTo>
                        <a:lnTo>
                          <a:pt x="396611" y="757935"/>
                        </a:lnTo>
                        <a:cubicBezTo>
                          <a:pt x="396611" y="757935"/>
                          <a:pt x="397430" y="758071"/>
                          <a:pt x="397837" y="758207"/>
                        </a:cubicBezTo>
                        <a:cubicBezTo>
                          <a:pt x="379444" y="742948"/>
                          <a:pt x="386256" y="745128"/>
                          <a:pt x="365410" y="729050"/>
                        </a:cubicBezTo>
                        <a:cubicBezTo>
                          <a:pt x="367047" y="730277"/>
                          <a:pt x="366229" y="729323"/>
                          <a:pt x="367864" y="730550"/>
                        </a:cubicBezTo>
                        <a:cubicBezTo>
                          <a:pt x="357372" y="719786"/>
                          <a:pt x="344839" y="711202"/>
                          <a:pt x="336799" y="703164"/>
                        </a:cubicBezTo>
                        <a:cubicBezTo>
                          <a:pt x="333120" y="697033"/>
                          <a:pt x="339116" y="703164"/>
                          <a:pt x="342795" y="705480"/>
                        </a:cubicBezTo>
                        <a:cubicBezTo>
                          <a:pt x="324537" y="686678"/>
                          <a:pt x="304236" y="666787"/>
                          <a:pt x="292112" y="655342"/>
                        </a:cubicBezTo>
                        <a:lnTo>
                          <a:pt x="281893" y="641717"/>
                        </a:lnTo>
                        <a:cubicBezTo>
                          <a:pt x="288977" y="649074"/>
                          <a:pt x="298106" y="657386"/>
                          <a:pt x="296880" y="654388"/>
                        </a:cubicBezTo>
                        <a:cubicBezTo>
                          <a:pt x="290612" y="647439"/>
                          <a:pt x="291157" y="649347"/>
                          <a:pt x="282983" y="638992"/>
                        </a:cubicBezTo>
                        <a:cubicBezTo>
                          <a:pt x="285300" y="640082"/>
                          <a:pt x="289522" y="643761"/>
                          <a:pt x="294563" y="647576"/>
                        </a:cubicBezTo>
                        <a:cubicBezTo>
                          <a:pt x="278622" y="625640"/>
                          <a:pt x="287478" y="645396"/>
                          <a:pt x="278351" y="628365"/>
                        </a:cubicBezTo>
                        <a:cubicBezTo>
                          <a:pt x="273310" y="621553"/>
                          <a:pt x="269085" y="618419"/>
                          <a:pt x="267587" y="618419"/>
                        </a:cubicBezTo>
                        <a:cubicBezTo>
                          <a:pt x="264997" y="613923"/>
                          <a:pt x="262137" y="609564"/>
                          <a:pt x="259820" y="604931"/>
                        </a:cubicBezTo>
                        <a:cubicBezTo>
                          <a:pt x="257641" y="604386"/>
                          <a:pt x="246877" y="588446"/>
                          <a:pt x="239792" y="578091"/>
                        </a:cubicBezTo>
                        <a:cubicBezTo>
                          <a:pt x="238430" y="577137"/>
                          <a:pt x="244017" y="587492"/>
                          <a:pt x="247150" y="591170"/>
                        </a:cubicBezTo>
                        <a:cubicBezTo>
                          <a:pt x="245652" y="591170"/>
                          <a:pt x="237748" y="580270"/>
                          <a:pt x="232980" y="573050"/>
                        </a:cubicBezTo>
                        <a:cubicBezTo>
                          <a:pt x="233662" y="568826"/>
                          <a:pt x="203687" y="524818"/>
                          <a:pt x="212134" y="531630"/>
                        </a:cubicBezTo>
                        <a:cubicBezTo>
                          <a:pt x="192106" y="498523"/>
                          <a:pt x="169081" y="449338"/>
                          <a:pt x="158181" y="426313"/>
                        </a:cubicBezTo>
                        <a:cubicBezTo>
                          <a:pt x="155866" y="418138"/>
                          <a:pt x="149325" y="402333"/>
                          <a:pt x="154775" y="411190"/>
                        </a:cubicBezTo>
                        <a:cubicBezTo>
                          <a:pt x="143194" y="382442"/>
                          <a:pt x="134611" y="368408"/>
                          <a:pt x="125482" y="338843"/>
                        </a:cubicBezTo>
                        <a:cubicBezTo>
                          <a:pt x="125074" y="336254"/>
                          <a:pt x="130115" y="352059"/>
                          <a:pt x="130796" y="350560"/>
                        </a:cubicBezTo>
                        <a:cubicBezTo>
                          <a:pt x="122894" y="331895"/>
                          <a:pt x="120304" y="315408"/>
                          <a:pt x="110768" y="285707"/>
                        </a:cubicBezTo>
                        <a:cubicBezTo>
                          <a:pt x="112266" y="290748"/>
                          <a:pt x="113356" y="291975"/>
                          <a:pt x="113901" y="292656"/>
                        </a:cubicBezTo>
                        <a:cubicBezTo>
                          <a:pt x="113492" y="293337"/>
                          <a:pt x="109269" y="280666"/>
                          <a:pt x="106409" y="273036"/>
                        </a:cubicBezTo>
                        <a:cubicBezTo>
                          <a:pt x="105454" y="268540"/>
                          <a:pt x="108451" y="278758"/>
                          <a:pt x="108180" y="276170"/>
                        </a:cubicBezTo>
                        <a:cubicBezTo>
                          <a:pt x="93328" y="217720"/>
                          <a:pt x="78887" y="173849"/>
                          <a:pt x="67577" y="114719"/>
                        </a:cubicBezTo>
                        <a:cubicBezTo>
                          <a:pt x="70847" y="131613"/>
                          <a:pt x="74119" y="137472"/>
                          <a:pt x="75072" y="137472"/>
                        </a:cubicBezTo>
                        <a:lnTo>
                          <a:pt x="71938" y="120986"/>
                        </a:lnTo>
                        <a:cubicBezTo>
                          <a:pt x="69621" y="114855"/>
                          <a:pt x="67170" y="102456"/>
                          <a:pt x="64580" y="92238"/>
                        </a:cubicBezTo>
                        <a:cubicBezTo>
                          <a:pt x="64717" y="90876"/>
                          <a:pt x="64308" y="85698"/>
                          <a:pt x="65670" y="90876"/>
                        </a:cubicBezTo>
                        <a:cubicBezTo>
                          <a:pt x="61992" y="57904"/>
                          <a:pt x="52863" y="40465"/>
                          <a:pt x="47822" y="0"/>
                        </a:cubicBezTo>
                        <a:lnTo>
                          <a:pt x="59812" y="47958"/>
                        </a:lnTo>
                        <a:lnTo>
                          <a:pt x="59403" y="35696"/>
                        </a:lnTo>
                        <a:lnTo>
                          <a:pt x="64853" y="56678"/>
                        </a:lnTo>
                        <a:cubicBezTo>
                          <a:pt x="63900" y="43734"/>
                          <a:pt x="59267" y="33108"/>
                          <a:pt x="60765" y="31336"/>
                        </a:cubicBezTo>
                        <a:cubicBezTo>
                          <a:pt x="61583" y="33925"/>
                          <a:pt x="62536" y="40465"/>
                          <a:pt x="63491" y="40465"/>
                        </a:cubicBezTo>
                        <a:cubicBezTo>
                          <a:pt x="62129" y="28203"/>
                          <a:pt x="60765" y="27385"/>
                          <a:pt x="59130" y="18256"/>
                        </a:cubicBezTo>
                        <a:cubicBezTo>
                          <a:pt x="66079" y="41963"/>
                          <a:pt x="74119" y="89377"/>
                          <a:pt x="79976" y="114582"/>
                        </a:cubicBezTo>
                        <a:cubicBezTo>
                          <a:pt x="81066" y="118533"/>
                          <a:pt x="78478" y="111313"/>
                          <a:pt x="78069" y="110632"/>
                        </a:cubicBezTo>
                        <a:cubicBezTo>
                          <a:pt x="80249" y="120986"/>
                          <a:pt x="80249" y="127389"/>
                          <a:pt x="83519" y="140333"/>
                        </a:cubicBezTo>
                        <a:cubicBezTo>
                          <a:pt x="86652" y="148099"/>
                          <a:pt x="83246" y="133929"/>
                          <a:pt x="82157" y="127526"/>
                        </a:cubicBezTo>
                        <a:cubicBezTo>
                          <a:pt x="83519" y="128207"/>
                          <a:pt x="84064" y="131477"/>
                          <a:pt x="85699" y="138562"/>
                        </a:cubicBezTo>
                        <a:cubicBezTo>
                          <a:pt x="84337" y="140469"/>
                          <a:pt x="93328" y="177801"/>
                          <a:pt x="93601" y="187338"/>
                        </a:cubicBezTo>
                        <a:cubicBezTo>
                          <a:pt x="102866" y="225077"/>
                          <a:pt x="96190" y="180389"/>
                          <a:pt x="104501" y="217311"/>
                        </a:cubicBezTo>
                        <a:lnTo>
                          <a:pt x="105318" y="228756"/>
                        </a:lnTo>
                        <a:cubicBezTo>
                          <a:pt x="112130" y="249738"/>
                          <a:pt x="120986" y="276852"/>
                          <a:pt x="127799" y="300695"/>
                        </a:cubicBezTo>
                        <a:lnTo>
                          <a:pt x="126300" y="295653"/>
                        </a:lnTo>
                        <a:cubicBezTo>
                          <a:pt x="124529" y="292519"/>
                          <a:pt x="125618" y="298241"/>
                          <a:pt x="126027" y="300830"/>
                        </a:cubicBezTo>
                        <a:cubicBezTo>
                          <a:pt x="131068" y="318951"/>
                          <a:pt x="138153" y="334483"/>
                          <a:pt x="140334" y="345792"/>
                        </a:cubicBezTo>
                        <a:cubicBezTo>
                          <a:pt x="149054" y="365547"/>
                          <a:pt x="163086" y="398383"/>
                          <a:pt x="173577" y="420454"/>
                        </a:cubicBezTo>
                        <a:cubicBezTo>
                          <a:pt x="173850" y="427539"/>
                          <a:pt x="159407" y="391842"/>
                          <a:pt x="154639" y="382714"/>
                        </a:cubicBezTo>
                        <a:cubicBezTo>
                          <a:pt x="157365" y="389663"/>
                          <a:pt x="159816" y="396748"/>
                          <a:pt x="162678" y="403560"/>
                        </a:cubicBezTo>
                        <a:cubicBezTo>
                          <a:pt x="157501" y="390753"/>
                          <a:pt x="154911" y="385984"/>
                          <a:pt x="150552" y="378763"/>
                        </a:cubicBezTo>
                        <a:cubicBezTo>
                          <a:pt x="156955" y="397292"/>
                          <a:pt x="161451" y="402470"/>
                          <a:pt x="169081" y="419364"/>
                        </a:cubicBezTo>
                        <a:cubicBezTo>
                          <a:pt x="167854" y="418274"/>
                          <a:pt x="168400" y="420727"/>
                          <a:pt x="171669" y="428629"/>
                        </a:cubicBezTo>
                        <a:lnTo>
                          <a:pt x="174123" y="430264"/>
                        </a:lnTo>
                        <a:cubicBezTo>
                          <a:pt x="174123" y="430264"/>
                          <a:pt x="174395" y="431354"/>
                          <a:pt x="175348" y="433806"/>
                        </a:cubicBezTo>
                        <a:lnTo>
                          <a:pt x="189791" y="463508"/>
                        </a:lnTo>
                        <a:cubicBezTo>
                          <a:pt x="187474" y="456968"/>
                          <a:pt x="188700" y="455878"/>
                          <a:pt x="185294" y="448248"/>
                        </a:cubicBezTo>
                        <a:cubicBezTo>
                          <a:pt x="185703" y="451382"/>
                          <a:pt x="182570" y="444978"/>
                          <a:pt x="179164" y="437076"/>
                        </a:cubicBezTo>
                        <a:cubicBezTo>
                          <a:pt x="183250" y="443480"/>
                          <a:pt x="176574" y="429174"/>
                          <a:pt x="177529" y="428901"/>
                        </a:cubicBezTo>
                        <a:cubicBezTo>
                          <a:pt x="184341" y="444434"/>
                          <a:pt x="193061" y="463508"/>
                          <a:pt x="198509" y="473318"/>
                        </a:cubicBezTo>
                        <a:lnTo>
                          <a:pt x="198509" y="477269"/>
                        </a:lnTo>
                        <a:cubicBezTo>
                          <a:pt x="205187" y="492256"/>
                          <a:pt x="214178" y="506698"/>
                          <a:pt x="218812" y="516644"/>
                        </a:cubicBezTo>
                        <a:lnTo>
                          <a:pt x="216495" y="513919"/>
                        </a:lnTo>
                        <a:cubicBezTo>
                          <a:pt x="225215" y="531222"/>
                          <a:pt x="236250" y="547026"/>
                          <a:pt x="243880" y="562695"/>
                        </a:cubicBezTo>
                        <a:cubicBezTo>
                          <a:pt x="255052" y="576183"/>
                          <a:pt x="267860" y="593759"/>
                          <a:pt x="277669" y="604113"/>
                        </a:cubicBezTo>
                        <a:cubicBezTo>
                          <a:pt x="280802" y="606429"/>
                          <a:pt x="287615" y="617193"/>
                          <a:pt x="295925" y="628637"/>
                        </a:cubicBezTo>
                        <a:cubicBezTo>
                          <a:pt x="304509" y="639673"/>
                          <a:pt x="314318" y="651936"/>
                          <a:pt x="321540" y="658475"/>
                        </a:cubicBezTo>
                        <a:cubicBezTo>
                          <a:pt x="322222" y="659565"/>
                          <a:pt x="311867" y="649347"/>
                          <a:pt x="307099" y="644715"/>
                        </a:cubicBezTo>
                        <a:cubicBezTo>
                          <a:pt x="315137" y="654797"/>
                          <a:pt x="323584" y="661064"/>
                          <a:pt x="324673" y="665424"/>
                        </a:cubicBezTo>
                        <a:cubicBezTo>
                          <a:pt x="306553" y="642808"/>
                          <a:pt x="324402" y="667740"/>
                          <a:pt x="315546" y="658203"/>
                        </a:cubicBezTo>
                        <a:cubicBezTo>
                          <a:pt x="324129" y="668830"/>
                          <a:pt x="334348" y="678777"/>
                          <a:pt x="339389" y="683272"/>
                        </a:cubicBezTo>
                        <a:cubicBezTo>
                          <a:pt x="324537" y="667059"/>
                          <a:pt x="346610" y="686951"/>
                          <a:pt x="331078" y="671282"/>
                        </a:cubicBezTo>
                        <a:cubicBezTo>
                          <a:pt x="344430" y="683953"/>
                          <a:pt x="360915" y="699485"/>
                          <a:pt x="375765" y="713519"/>
                        </a:cubicBezTo>
                        <a:cubicBezTo>
                          <a:pt x="374949" y="714064"/>
                          <a:pt x="376584" y="715971"/>
                          <a:pt x="382034" y="721421"/>
                        </a:cubicBezTo>
                        <a:lnTo>
                          <a:pt x="387484" y="724555"/>
                        </a:lnTo>
                        <a:cubicBezTo>
                          <a:pt x="394431" y="731095"/>
                          <a:pt x="372632" y="713383"/>
                          <a:pt x="386666" y="726598"/>
                        </a:cubicBezTo>
                        <a:cubicBezTo>
                          <a:pt x="402334" y="738861"/>
                          <a:pt x="432308" y="765565"/>
                          <a:pt x="441709" y="767472"/>
                        </a:cubicBezTo>
                        <a:cubicBezTo>
                          <a:pt x="447567" y="772377"/>
                          <a:pt x="441164" y="768835"/>
                          <a:pt x="435987" y="765429"/>
                        </a:cubicBezTo>
                        <a:cubicBezTo>
                          <a:pt x="430809" y="762023"/>
                          <a:pt x="426314" y="759025"/>
                          <a:pt x="434761" y="766927"/>
                        </a:cubicBezTo>
                        <a:cubicBezTo>
                          <a:pt x="423315" y="759979"/>
                          <a:pt x="409963" y="747308"/>
                          <a:pt x="405195" y="746218"/>
                        </a:cubicBezTo>
                        <a:cubicBezTo>
                          <a:pt x="415822" y="753847"/>
                          <a:pt x="407921" y="750441"/>
                          <a:pt x="414460" y="755755"/>
                        </a:cubicBezTo>
                        <a:lnTo>
                          <a:pt x="426721" y="763794"/>
                        </a:lnTo>
                        <a:lnTo>
                          <a:pt x="424270" y="761750"/>
                        </a:lnTo>
                        <a:cubicBezTo>
                          <a:pt x="444570" y="775511"/>
                          <a:pt x="476587" y="797310"/>
                          <a:pt x="503837" y="812569"/>
                        </a:cubicBezTo>
                        <a:cubicBezTo>
                          <a:pt x="528225" y="823197"/>
                          <a:pt x="545392" y="829055"/>
                          <a:pt x="574413" y="841590"/>
                        </a:cubicBezTo>
                        <a:cubicBezTo>
                          <a:pt x="565420" y="839001"/>
                          <a:pt x="597983" y="853171"/>
                          <a:pt x="578908" y="847313"/>
                        </a:cubicBezTo>
                        <a:cubicBezTo>
                          <a:pt x="591987" y="854125"/>
                          <a:pt x="606294" y="857531"/>
                          <a:pt x="606703" y="856849"/>
                        </a:cubicBezTo>
                        <a:cubicBezTo>
                          <a:pt x="594713" y="852081"/>
                          <a:pt x="602615" y="854942"/>
                          <a:pt x="592533" y="850719"/>
                        </a:cubicBezTo>
                        <a:cubicBezTo>
                          <a:pt x="599754" y="852217"/>
                          <a:pt x="615559" y="858212"/>
                          <a:pt x="621826" y="861345"/>
                        </a:cubicBezTo>
                        <a:cubicBezTo>
                          <a:pt x="618829" y="860120"/>
                          <a:pt x="619918" y="860801"/>
                          <a:pt x="619102" y="860801"/>
                        </a:cubicBezTo>
                        <a:cubicBezTo>
                          <a:pt x="633407" y="866659"/>
                          <a:pt x="626458" y="862163"/>
                          <a:pt x="637085" y="865161"/>
                        </a:cubicBezTo>
                        <a:cubicBezTo>
                          <a:pt x="640082" y="867477"/>
                          <a:pt x="660247" y="873199"/>
                          <a:pt x="669921" y="876469"/>
                        </a:cubicBezTo>
                        <a:lnTo>
                          <a:pt x="684771" y="878103"/>
                        </a:lnTo>
                        <a:cubicBezTo>
                          <a:pt x="676597" y="877422"/>
                          <a:pt x="698260" y="882191"/>
                          <a:pt x="700167" y="883963"/>
                        </a:cubicBezTo>
                        <a:cubicBezTo>
                          <a:pt x="710658" y="885598"/>
                          <a:pt x="719786" y="885325"/>
                          <a:pt x="735454" y="889139"/>
                        </a:cubicBezTo>
                        <a:cubicBezTo>
                          <a:pt x="728779" y="888458"/>
                          <a:pt x="749625" y="893364"/>
                          <a:pt x="749625" y="894589"/>
                        </a:cubicBezTo>
                        <a:cubicBezTo>
                          <a:pt x="763113" y="897451"/>
                          <a:pt x="774557" y="898405"/>
                          <a:pt x="785866" y="899358"/>
                        </a:cubicBezTo>
                        <a:cubicBezTo>
                          <a:pt x="797174" y="900040"/>
                          <a:pt x="808209" y="900448"/>
                          <a:pt x="821154" y="903173"/>
                        </a:cubicBezTo>
                        <a:cubicBezTo>
                          <a:pt x="820335" y="903446"/>
                          <a:pt x="814887" y="903718"/>
                          <a:pt x="822516" y="904944"/>
                        </a:cubicBezTo>
                        <a:cubicBezTo>
                          <a:pt x="828782" y="905489"/>
                          <a:pt x="839001" y="906306"/>
                          <a:pt x="845542" y="906852"/>
                        </a:cubicBezTo>
                        <a:lnTo>
                          <a:pt x="845269" y="906852"/>
                        </a:lnTo>
                        <a:cubicBezTo>
                          <a:pt x="845269" y="906852"/>
                          <a:pt x="845542" y="906852"/>
                          <a:pt x="845542" y="906852"/>
                        </a:cubicBezTo>
                        <a:cubicBezTo>
                          <a:pt x="848676" y="906988"/>
                          <a:pt x="850720" y="906988"/>
                          <a:pt x="850854" y="906716"/>
                        </a:cubicBezTo>
                        <a:cubicBezTo>
                          <a:pt x="862027" y="906034"/>
                          <a:pt x="867750" y="905762"/>
                          <a:pt x="889549" y="905353"/>
                        </a:cubicBezTo>
                        <a:cubicBezTo>
                          <a:pt x="888051" y="903718"/>
                          <a:pt x="869793" y="903446"/>
                          <a:pt x="861755" y="903037"/>
                        </a:cubicBezTo>
                        <a:lnTo>
                          <a:pt x="854806" y="904127"/>
                        </a:lnTo>
                        <a:cubicBezTo>
                          <a:pt x="848539" y="900993"/>
                          <a:pt x="835324" y="903037"/>
                          <a:pt x="830417" y="901538"/>
                        </a:cubicBezTo>
                        <a:cubicBezTo>
                          <a:pt x="843634" y="899767"/>
                          <a:pt x="880829" y="903854"/>
                          <a:pt x="903447" y="902764"/>
                        </a:cubicBezTo>
                        <a:cubicBezTo>
                          <a:pt x="896634" y="901265"/>
                          <a:pt x="885870" y="900176"/>
                          <a:pt x="873608" y="899086"/>
                        </a:cubicBezTo>
                        <a:cubicBezTo>
                          <a:pt x="861345" y="897723"/>
                          <a:pt x="847448" y="896497"/>
                          <a:pt x="834642" y="895543"/>
                        </a:cubicBezTo>
                        <a:lnTo>
                          <a:pt x="845950" y="897451"/>
                        </a:lnTo>
                        <a:lnTo>
                          <a:pt x="832461" y="896361"/>
                        </a:lnTo>
                        <a:lnTo>
                          <a:pt x="845406" y="899222"/>
                        </a:lnTo>
                        <a:cubicBezTo>
                          <a:pt x="832598" y="897996"/>
                          <a:pt x="821563" y="896905"/>
                          <a:pt x="810117" y="895407"/>
                        </a:cubicBezTo>
                        <a:cubicBezTo>
                          <a:pt x="823605" y="897042"/>
                          <a:pt x="828646" y="899903"/>
                          <a:pt x="821017" y="898677"/>
                        </a:cubicBezTo>
                        <a:cubicBezTo>
                          <a:pt x="806167" y="895271"/>
                          <a:pt x="805212" y="897859"/>
                          <a:pt x="793768" y="896361"/>
                        </a:cubicBezTo>
                        <a:cubicBezTo>
                          <a:pt x="800171" y="897315"/>
                          <a:pt x="808482" y="898405"/>
                          <a:pt x="803034" y="898677"/>
                        </a:cubicBezTo>
                        <a:cubicBezTo>
                          <a:pt x="780553" y="894045"/>
                          <a:pt x="774421" y="893499"/>
                          <a:pt x="754256" y="888322"/>
                        </a:cubicBezTo>
                        <a:cubicBezTo>
                          <a:pt x="756164" y="891864"/>
                          <a:pt x="728779" y="883554"/>
                          <a:pt x="725372" y="885052"/>
                        </a:cubicBezTo>
                        <a:lnTo>
                          <a:pt x="734774" y="887232"/>
                        </a:lnTo>
                        <a:lnTo>
                          <a:pt x="714474" y="884644"/>
                        </a:lnTo>
                        <a:cubicBezTo>
                          <a:pt x="696488" y="878513"/>
                          <a:pt x="731232" y="886006"/>
                          <a:pt x="703710" y="878240"/>
                        </a:cubicBezTo>
                        <a:cubicBezTo>
                          <a:pt x="678368" y="871156"/>
                          <a:pt x="678096" y="874697"/>
                          <a:pt x="658068" y="868839"/>
                        </a:cubicBezTo>
                        <a:cubicBezTo>
                          <a:pt x="665016" y="869656"/>
                          <a:pt x="681365" y="872109"/>
                          <a:pt x="697443" y="876469"/>
                        </a:cubicBezTo>
                        <a:lnTo>
                          <a:pt x="687905" y="873199"/>
                        </a:lnTo>
                        <a:cubicBezTo>
                          <a:pt x="690631" y="873472"/>
                          <a:pt x="697578" y="874970"/>
                          <a:pt x="705208" y="877014"/>
                        </a:cubicBezTo>
                        <a:cubicBezTo>
                          <a:pt x="712974" y="878649"/>
                          <a:pt x="721421" y="880557"/>
                          <a:pt x="727007" y="881782"/>
                        </a:cubicBezTo>
                        <a:cubicBezTo>
                          <a:pt x="707933" y="879739"/>
                          <a:pt x="735591" y="884235"/>
                          <a:pt x="743902" y="887369"/>
                        </a:cubicBezTo>
                        <a:cubicBezTo>
                          <a:pt x="745809" y="886142"/>
                          <a:pt x="733683" y="883826"/>
                          <a:pt x="748126" y="885598"/>
                        </a:cubicBezTo>
                        <a:cubicBezTo>
                          <a:pt x="734911" y="882873"/>
                          <a:pt x="732867" y="882600"/>
                          <a:pt x="716243" y="878376"/>
                        </a:cubicBezTo>
                        <a:cubicBezTo>
                          <a:pt x="752485" y="886823"/>
                          <a:pt x="750034" y="879875"/>
                          <a:pt x="781778" y="886415"/>
                        </a:cubicBezTo>
                        <a:cubicBezTo>
                          <a:pt x="766928" y="884644"/>
                          <a:pt x="786547" y="889548"/>
                          <a:pt x="788182" y="890639"/>
                        </a:cubicBezTo>
                        <a:cubicBezTo>
                          <a:pt x="795130" y="891592"/>
                          <a:pt x="809437" y="892682"/>
                          <a:pt x="815294" y="893091"/>
                        </a:cubicBezTo>
                        <a:lnTo>
                          <a:pt x="810253" y="890229"/>
                        </a:lnTo>
                        <a:cubicBezTo>
                          <a:pt x="829055" y="891592"/>
                          <a:pt x="835187" y="897315"/>
                          <a:pt x="857259" y="896633"/>
                        </a:cubicBezTo>
                        <a:cubicBezTo>
                          <a:pt x="860256" y="895543"/>
                          <a:pt x="838048" y="894589"/>
                          <a:pt x="842000" y="894589"/>
                        </a:cubicBezTo>
                        <a:cubicBezTo>
                          <a:pt x="856986" y="895134"/>
                          <a:pt x="867068" y="896633"/>
                          <a:pt x="876741" y="898268"/>
                        </a:cubicBezTo>
                        <a:cubicBezTo>
                          <a:pt x="886416" y="899767"/>
                          <a:pt x="895816" y="901538"/>
                          <a:pt x="909031" y="903037"/>
                        </a:cubicBezTo>
                        <a:cubicBezTo>
                          <a:pt x="910530" y="902356"/>
                          <a:pt x="910259" y="900993"/>
                          <a:pt x="919659" y="900176"/>
                        </a:cubicBezTo>
                        <a:cubicBezTo>
                          <a:pt x="916662" y="901402"/>
                          <a:pt x="923611" y="902492"/>
                          <a:pt x="912983" y="903037"/>
                        </a:cubicBezTo>
                        <a:cubicBezTo>
                          <a:pt x="921839" y="904127"/>
                          <a:pt x="932467" y="903037"/>
                          <a:pt x="940369" y="902764"/>
                        </a:cubicBezTo>
                        <a:cubicBezTo>
                          <a:pt x="921839" y="901674"/>
                          <a:pt x="947998" y="900857"/>
                          <a:pt x="951404" y="900176"/>
                        </a:cubicBezTo>
                        <a:cubicBezTo>
                          <a:pt x="961078" y="900584"/>
                          <a:pt x="948407" y="901538"/>
                          <a:pt x="942549" y="901811"/>
                        </a:cubicBezTo>
                        <a:cubicBezTo>
                          <a:pt x="950314" y="902219"/>
                          <a:pt x="959443" y="904535"/>
                          <a:pt x="963803" y="902492"/>
                        </a:cubicBezTo>
                        <a:cubicBezTo>
                          <a:pt x="964075" y="904127"/>
                          <a:pt x="942140" y="906034"/>
                          <a:pt x="927697" y="906170"/>
                        </a:cubicBezTo>
                        <a:lnTo>
                          <a:pt x="937372" y="906579"/>
                        </a:lnTo>
                        <a:cubicBezTo>
                          <a:pt x="930696" y="907260"/>
                          <a:pt x="929468" y="906988"/>
                          <a:pt x="919795" y="906579"/>
                        </a:cubicBezTo>
                        <a:cubicBezTo>
                          <a:pt x="929196" y="907806"/>
                          <a:pt x="928243" y="909031"/>
                          <a:pt x="926062" y="910122"/>
                        </a:cubicBezTo>
                        <a:cubicBezTo>
                          <a:pt x="924836" y="909849"/>
                          <a:pt x="926744" y="909849"/>
                          <a:pt x="925518" y="909576"/>
                        </a:cubicBezTo>
                        <a:cubicBezTo>
                          <a:pt x="917751" y="909168"/>
                          <a:pt x="911757" y="909168"/>
                          <a:pt x="913529" y="909985"/>
                        </a:cubicBezTo>
                        <a:cubicBezTo>
                          <a:pt x="906444" y="911620"/>
                          <a:pt x="924291" y="911757"/>
                          <a:pt x="929468" y="912574"/>
                        </a:cubicBezTo>
                        <a:cubicBezTo>
                          <a:pt x="933420" y="912574"/>
                          <a:pt x="937508" y="912574"/>
                          <a:pt x="941322" y="912438"/>
                        </a:cubicBezTo>
                        <a:cubicBezTo>
                          <a:pt x="954810" y="910666"/>
                          <a:pt x="968298" y="908623"/>
                          <a:pt x="981652" y="906170"/>
                        </a:cubicBezTo>
                        <a:cubicBezTo>
                          <a:pt x="991734" y="905625"/>
                          <a:pt x="998682" y="905898"/>
                          <a:pt x="1005222" y="906306"/>
                        </a:cubicBezTo>
                        <a:lnTo>
                          <a:pt x="1025386" y="933556"/>
                        </a:lnTo>
                        <a:cubicBezTo>
                          <a:pt x="1026884" y="930559"/>
                          <a:pt x="1027157" y="926471"/>
                          <a:pt x="1026068" y="923473"/>
                        </a:cubicBezTo>
                        <a:lnTo>
                          <a:pt x="1017348" y="946635"/>
                        </a:lnTo>
                        <a:cubicBezTo>
                          <a:pt x="1013669" y="948407"/>
                          <a:pt x="1009854" y="950314"/>
                          <a:pt x="1005631" y="952358"/>
                        </a:cubicBezTo>
                        <a:lnTo>
                          <a:pt x="1003178" y="955627"/>
                        </a:lnTo>
                        <a:cubicBezTo>
                          <a:pt x="989008" y="963257"/>
                          <a:pt x="975383" y="968980"/>
                          <a:pt x="983559" y="962712"/>
                        </a:cubicBezTo>
                        <a:cubicBezTo>
                          <a:pt x="984376" y="962985"/>
                          <a:pt x="986147" y="961895"/>
                          <a:pt x="989280" y="960396"/>
                        </a:cubicBezTo>
                        <a:cubicBezTo>
                          <a:pt x="989553" y="959987"/>
                          <a:pt x="990235" y="959443"/>
                          <a:pt x="991052" y="958898"/>
                        </a:cubicBezTo>
                        <a:lnTo>
                          <a:pt x="991597" y="958216"/>
                        </a:lnTo>
                        <a:cubicBezTo>
                          <a:pt x="976882" y="966391"/>
                          <a:pt x="967481" y="971023"/>
                          <a:pt x="966528" y="971432"/>
                        </a:cubicBezTo>
                        <a:cubicBezTo>
                          <a:pt x="991461" y="957262"/>
                          <a:pt x="966528" y="968162"/>
                          <a:pt x="969662" y="963393"/>
                        </a:cubicBezTo>
                        <a:cubicBezTo>
                          <a:pt x="961078" y="967617"/>
                          <a:pt x="952358" y="971432"/>
                          <a:pt x="943638" y="975383"/>
                        </a:cubicBezTo>
                        <a:cubicBezTo>
                          <a:pt x="959987" y="969525"/>
                          <a:pt x="944455" y="976610"/>
                          <a:pt x="938870" y="979335"/>
                        </a:cubicBezTo>
                        <a:cubicBezTo>
                          <a:pt x="936826" y="978653"/>
                          <a:pt x="917206" y="987100"/>
                          <a:pt x="907669" y="990371"/>
                        </a:cubicBezTo>
                        <a:lnTo>
                          <a:pt x="908215" y="989825"/>
                        </a:lnTo>
                        <a:cubicBezTo>
                          <a:pt x="899359" y="992414"/>
                          <a:pt x="883690" y="996774"/>
                          <a:pt x="872791" y="1000725"/>
                        </a:cubicBezTo>
                        <a:cubicBezTo>
                          <a:pt x="873472" y="1001406"/>
                          <a:pt x="859711" y="1007401"/>
                          <a:pt x="853171" y="1010671"/>
                        </a:cubicBezTo>
                        <a:cubicBezTo>
                          <a:pt x="872791" y="1006584"/>
                          <a:pt x="861345" y="1009990"/>
                          <a:pt x="863253" y="1010671"/>
                        </a:cubicBezTo>
                        <a:cubicBezTo>
                          <a:pt x="861209" y="1011079"/>
                          <a:pt x="857532" y="1011897"/>
                          <a:pt x="857259" y="1012170"/>
                        </a:cubicBezTo>
                        <a:cubicBezTo>
                          <a:pt x="854533" y="1013260"/>
                          <a:pt x="861209" y="1011897"/>
                          <a:pt x="861891" y="1012170"/>
                        </a:cubicBezTo>
                        <a:cubicBezTo>
                          <a:pt x="872246" y="1009581"/>
                          <a:pt x="882464" y="1005902"/>
                          <a:pt x="891321" y="1002905"/>
                        </a:cubicBezTo>
                        <a:cubicBezTo>
                          <a:pt x="900040" y="999907"/>
                          <a:pt x="907260" y="997047"/>
                          <a:pt x="910939" y="994458"/>
                        </a:cubicBezTo>
                        <a:cubicBezTo>
                          <a:pt x="904536" y="995684"/>
                          <a:pt x="900721" y="998818"/>
                          <a:pt x="893499" y="1000316"/>
                        </a:cubicBezTo>
                        <a:cubicBezTo>
                          <a:pt x="903174" y="996093"/>
                          <a:pt x="915980" y="991596"/>
                          <a:pt x="932738" y="985874"/>
                        </a:cubicBezTo>
                        <a:lnTo>
                          <a:pt x="938734" y="985193"/>
                        </a:lnTo>
                        <a:lnTo>
                          <a:pt x="954946" y="977563"/>
                        </a:lnTo>
                        <a:cubicBezTo>
                          <a:pt x="948270" y="981105"/>
                          <a:pt x="953039" y="980833"/>
                          <a:pt x="935737" y="988054"/>
                        </a:cubicBezTo>
                        <a:cubicBezTo>
                          <a:pt x="938461" y="988599"/>
                          <a:pt x="952904" y="980697"/>
                          <a:pt x="963666" y="976746"/>
                        </a:cubicBezTo>
                        <a:lnTo>
                          <a:pt x="968298" y="972794"/>
                        </a:lnTo>
                        <a:cubicBezTo>
                          <a:pt x="966800" y="974838"/>
                          <a:pt x="989144" y="964347"/>
                          <a:pt x="973885" y="973204"/>
                        </a:cubicBezTo>
                        <a:cubicBezTo>
                          <a:pt x="965165" y="977699"/>
                          <a:pt x="956717" y="981514"/>
                          <a:pt x="947998" y="985738"/>
                        </a:cubicBezTo>
                        <a:lnTo>
                          <a:pt x="955901" y="983830"/>
                        </a:lnTo>
                        <a:cubicBezTo>
                          <a:pt x="948407" y="986964"/>
                          <a:pt x="941049" y="990506"/>
                          <a:pt x="933556" y="993095"/>
                        </a:cubicBezTo>
                        <a:lnTo>
                          <a:pt x="938597" y="990234"/>
                        </a:lnTo>
                        <a:cubicBezTo>
                          <a:pt x="920612" y="997318"/>
                          <a:pt x="917615" y="997455"/>
                          <a:pt x="914618" y="997591"/>
                        </a:cubicBezTo>
                        <a:cubicBezTo>
                          <a:pt x="911621" y="997728"/>
                          <a:pt x="908759" y="998409"/>
                          <a:pt x="890502" y="1004813"/>
                        </a:cubicBezTo>
                        <a:cubicBezTo>
                          <a:pt x="884916" y="1007537"/>
                          <a:pt x="879058" y="1010126"/>
                          <a:pt x="871700" y="1012442"/>
                        </a:cubicBezTo>
                        <a:cubicBezTo>
                          <a:pt x="864208" y="1014486"/>
                          <a:pt x="855215" y="1016666"/>
                          <a:pt x="843498" y="1019118"/>
                        </a:cubicBezTo>
                        <a:cubicBezTo>
                          <a:pt x="860120" y="1014622"/>
                          <a:pt x="844860" y="1017211"/>
                          <a:pt x="850854" y="1014349"/>
                        </a:cubicBezTo>
                        <a:cubicBezTo>
                          <a:pt x="833689" y="1017755"/>
                          <a:pt x="828102" y="1019936"/>
                          <a:pt x="819246" y="1022661"/>
                        </a:cubicBezTo>
                        <a:cubicBezTo>
                          <a:pt x="814614" y="1022252"/>
                          <a:pt x="811344" y="1021979"/>
                          <a:pt x="826740" y="1019255"/>
                        </a:cubicBezTo>
                        <a:cubicBezTo>
                          <a:pt x="828239" y="1016393"/>
                          <a:pt x="806574" y="1023478"/>
                          <a:pt x="804668" y="1021161"/>
                        </a:cubicBezTo>
                        <a:cubicBezTo>
                          <a:pt x="779054" y="1024704"/>
                          <a:pt x="768972" y="1028247"/>
                          <a:pt x="757663" y="1030562"/>
                        </a:cubicBezTo>
                        <a:cubicBezTo>
                          <a:pt x="751941" y="1031925"/>
                          <a:pt x="746082" y="1033016"/>
                          <a:pt x="737635" y="1034105"/>
                        </a:cubicBezTo>
                        <a:cubicBezTo>
                          <a:pt x="729324" y="1034922"/>
                          <a:pt x="718424" y="1035059"/>
                          <a:pt x="703164" y="1034651"/>
                        </a:cubicBezTo>
                        <a:lnTo>
                          <a:pt x="705481" y="1033560"/>
                        </a:lnTo>
                        <a:cubicBezTo>
                          <a:pt x="666922" y="1034651"/>
                          <a:pt x="644580" y="1032606"/>
                          <a:pt x="609018" y="1028791"/>
                        </a:cubicBezTo>
                        <a:cubicBezTo>
                          <a:pt x="599754" y="1027021"/>
                          <a:pt x="590625" y="1024568"/>
                          <a:pt x="581634" y="1021979"/>
                        </a:cubicBezTo>
                        <a:cubicBezTo>
                          <a:pt x="587901" y="1022797"/>
                          <a:pt x="604795" y="1023478"/>
                          <a:pt x="597301" y="1021026"/>
                        </a:cubicBezTo>
                        <a:cubicBezTo>
                          <a:pt x="610382" y="1025250"/>
                          <a:pt x="624959" y="1026475"/>
                          <a:pt x="639402" y="1028928"/>
                        </a:cubicBezTo>
                        <a:cubicBezTo>
                          <a:pt x="640901" y="1028383"/>
                          <a:pt x="635041" y="1027429"/>
                          <a:pt x="632454" y="1026884"/>
                        </a:cubicBezTo>
                        <a:cubicBezTo>
                          <a:pt x="641308" y="1027565"/>
                          <a:pt x="645669" y="1029064"/>
                          <a:pt x="657386" y="1029337"/>
                        </a:cubicBezTo>
                        <a:cubicBezTo>
                          <a:pt x="656840" y="1028791"/>
                          <a:pt x="644170" y="1027156"/>
                          <a:pt x="653843" y="1027565"/>
                        </a:cubicBezTo>
                        <a:cubicBezTo>
                          <a:pt x="659157" y="1028383"/>
                          <a:pt x="664335" y="1029473"/>
                          <a:pt x="669648" y="1030154"/>
                        </a:cubicBezTo>
                        <a:cubicBezTo>
                          <a:pt x="691038" y="1029745"/>
                          <a:pt x="680276" y="1026612"/>
                          <a:pt x="705072" y="1027429"/>
                        </a:cubicBezTo>
                        <a:cubicBezTo>
                          <a:pt x="700440" y="1029200"/>
                          <a:pt x="690902" y="1030835"/>
                          <a:pt x="681229" y="1031108"/>
                        </a:cubicBezTo>
                        <a:cubicBezTo>
                          <a:pt x="692673" y="1031653"/>
                          <a:pt x="665969" y="1031653"/>
                          <a:pt x="676324" y="1032743"/>
                        </a:cubicBezTo>
                        <a:cubicBezTo>
                          <a:pt x="692946" y="1030972"/>
                          <a:pt x="700849" y="1033016"/>
                          <a:pt x="722785" y="1030699"/>
                        </a:cubicBezTo>
                        <a:cubicBezTo>
                          <a:pt x="720195" y="1031108"/>
                          <a:pt x="719515" y="1031516"/>
                          <a:pt x="714201" y="1031789"/>
                        </a:cubicBezTo>
                        <a:cubicBezTo>
                          <a:pt x="724827" y="1031789"/>
                          <a:pt x="735454" y="1031925"/>
                          <a:pt x="746082" y="1031244"/>
                        </a:cubicBezTo>
                        <a:cubicBezTo>
                          <a:pt x="738180" y="1030699"/>
                          <a:pt x="772242" y="1027702"/>
                          <a:pt x="769107" y="1026067"/>
                        </a:cubicBezTo>
                        <a:cubicBezTo>
                          <a:pt x="735318" y="1027974"/>
                          <a:pt x="745264" y="1028928"/>
                          <a:pt x="706707" y="1029064"/>
                        </a:cubicBezTo>
                        <a:cubicBezTo>
                          <a:pt x="717607" y="1028247"/>
                          <a:pt x="731639" y="1026067"/>
                          <a:pt x="738044" y="1023887"/>
                        </a:cubicBezTo>
                        <a:cubicBezTo>
                          <a:pt x="738317" y="1023887"/>
                          <a:pt x="738997" y="1023887"/>
                          <a:pt x="740086" y="1023887"/>
                        </a:cubicBezTo>
                        <a:cubicBezTo>
                          <a:pt x="745809" y="1021571"/>
                          <a:pt x="739815" y="1021571"/>
                          <a:pt x="739679" y="1018301"/>
                        </a:cubicBezTo>
                        <a:cubicBezTo>
                          <a:pt x="722512" y="1021298"/>
                          <a:pt x="710795" y="1020344"/>
                          <a:pt x="690358" y="1021298"/>
                        </a:cubicBezTo>
                        <a:cubicBezTo>
                          <a:pt x="686406" y="1022933"/>
                          <a:pt x="702211" y="1024023"/>
                          <a:pt x="712430" y="1022933"/>
                        </a:cubicBezTo>
                        <a:cubicBezTo>
                          <a:pt x="706434" y="1023478"/>
                          <a:pt x="700304" y="1024159"/>
                          <a:pt x="694308" y="1024296"/>
                        </a:cubicBezTo>
                        <a:lnTo>
                          <a:pt x="697851" y="1023478"/>
                        </a:lnTo>
                        <a:cubicBezTo>
                          <a:pt x="682591" y="1022933"/>
                          <a:pt x="667195" y="1022797"/>
                          <a:pt x="651936" y="1021298"/>
                        </a:cubicBezTo>
                        <a:cubicBezTo>
                          <a:pt x="660656" y="1021843"/>
                          <a:pt x="663653" y="1021026"/>
                          <a:pt x="668150" y="1020480"/>
                        </a:cubicBezTo>
                        <a:cubicBezTo>
                          <a:pt x="662291" y="1020072"/>
                          <a:pt x="656433" y="1019118"/>
                          <a:pt x="650301" y="1018301"/>
                        </a:cubicBezTo>
                        <a:cubicBezTo>
                          <a:pt x="651527" y="1020072"/>
                          <a:pt x="650574" y="1021161"/>
                          <a:pt x="644851" y="1020753"/>
                        </a:cubicBezTo>
                        <a:cubicBezTo>
                          <a:pt x="630137" y="1019799"/>
                          <a:pt x="618829" y="1017347"/>
                          <a:pt x="609700" y="1015712"/>
                        </a:cubicBezTo>
                        <a:cubicBezTo>
                          <a:pt x="600707" y="1014077"/>
                          <a:pt x="594031" y="1012033"/>
                          <a:pt x="588854" y="1010126"/>
                        </a:cubicBezTo>
                        <a:cubicBezTo>
                          <a:pt x="587765" y="1009990"/>
                          <a:pt x="586539" y="1009854"/>
                          <a:pt x="585448" y="1009717"/>
                        </a:cubicBezTo>
                        <a:cubicBezTo>
                          <a:pt x="590081" y="1012170"/>
                          <a:pt x="564194" y="1009717"/>
                          <a:pt x="554929" y="1008900"/>
                        </a:cubicBezTo>
                        <a:cubicBezTo>
                          <a:pt x="555747" y="1007265"/>
                          <a:pt x="540215" y="1004404"/>
                          <a:pt x="532177" y="1001678"/>
                        </a:cubicBezTo>
                        <a:cubicBezTo>
                          <a:pt x="527271" y="1002496"/>
                          <a:pt x="532448" y="1006856"/>
                          <a:pt x="542259" y="1010807"/>
                        </a:cubicBezTo>
                        <a:cubicBezTo>
                          <a:pt x="562287" y="1013396"/>
                          <a:pt x="553703" y="1011489"/>
                          <a:pt x="563512" y="1010943"/>
                        </a:cubicBezTo>
                        <a:lnTo>
                          <a:pt x="595393" y="1014758"/>
                        </a:lnTo>
                        <a:lnTo>
                          <a:pt x="588037" y="1015167"/>
                        </a:lnTo>
                        <a:cubicBezTo>
                          <a:pt x="603706" y="1018846"/>
                          <a:pt x="619373" y="1017755"/>
                          <a:pt x="617874" y="1020072"/>
                        </a:cubicBezTo>
                        <a:cubicBezTo>
                          <a:pt x="609291" y="1020480"/>
                          <a:pt x="595393" y="1018028"/>
                          <a:pt x="586946" y="1017755"/>
                        </a:cubicBezTo>
                        <a:lnTo>
                          <a:pt x="597301" y="1020344"/>
                        </a:lnTo>
                        <a:cubicBezTo>
                          <a:pt x="578363" y="1019255"/>
                          <a:pt x="588174" y="1016666"/>
                          <a:pt x="565420" y="1014214"/>
                        </a:cubicBezTo>
                        <a:cubicBezTo>
                          <a:pt x="573322" y="1017483"/>
                          <a:pt x="563376" y="1014214"/>
                          <a:pt x="553567" y="1012987"/>
                        </a:cubicBezTo>
                        <a:cubicBezTo>
                          <a:pt x="560924" y="1016530"/>
                          <a:pt x="593215" y="1019663"/>
                          <a:pt x="585857" y="1021707"/>
                        </a:cubicBezTo>
                        <a:cubicBezTo>
                          <a:pt x="579863" y="1021298"/>
                          <a:pt x="570052" y="1018846"/>
                          <a:pt x="559970" y="1016120"/>
                        </a:cubicBezTo>
                        <a:cubicBezTo>
                          <a:pt x="549888" y="1013123"/>
                          <a:pt x="539397" y="1010262"/>
                          <a:pt x="531359" y="1009990"/>
                        </a:cubicBezTo>
                        <a:lnTo>
                          <a:pt x="532177" y="1009990"/>
                        </a:lnTo>
                        <a:cubicBezTo>
                          <a:pt x="509832" y="1003313"/>
                          <a:pt x="501522" y="1002769"/>
                          <a:pt x="492802" y="1001270"/>
                        </a:cubicBezTo>
                        <a:cubicBezTo>
                          <a:pt x="483809" y="997047"/>
                          <a:pt x="470321" y="994049"/>
                          <a:pt x="460102" y="990506"/>
                        </a:cubicBezTo>
                        <a:lnTo>
                          <a:pt x="460648" y="989825"/>
                        </a:lnTo>
                        <a:lnTo>
                          <a:pt x="446478" y="984511"/>
                        </a:lnTo>
                        <a:cubicBezTo>
                          <a:pt x="453835" y="985738"/>
                          <a:pt x="462827" y="991460"/>
                          <a:pt x="475362" y="995139"/>
                        </a:cubicBezTo>
                        <a:lnTo>
                          <a:pt x="474407" y="993095"/>
                        </a:lnTo>
                        <a:cubicBezTo>
                          <a:pt x="487897" y="999907"/>
                          <a:pt x="498386" y="1000316"/>
                          <a:pt x="509969" y="1001951"/>
                        </a:cubicBezTo>
                        <a:cubicBezTo>
                          <a:pt x="501656" y="1000589"/>
                          <a:pt x="490348" y="996774"/>
                          <a:pt x="480539" y="993368"/>
                        </a:cubicBezTo>
                        <a:cubicBezTo>
                          <a:pt x="470730" y="990098"/>
                          <a:pt x="462419" y="987782"/>
                          <a:pt x="459966" y="988327"/>
                        </a:cubicBezTo>
                        <a:lnTo>
                          <a:pt x="450837" y="982876"/>
                        </a:lnTo>
                        <a:lnTo>
                          <a:pt x="445932" y="981514"/>
                        </a:lnTo>
                        <a:cubicBezTo>
                          <a:pt x="439256" y="977427"/>
                          <a:pt x="447294" y="978517"/>
                          <a:pt x="461328" y="983830"/>
                        </a:cubicBezTo>
                        <a:cubicBezTo>
                          <a:pt x="463645" y="985193"/>
                          <a:pt x="464734" y="985874"/>
                          <a:pt x="463918" y="985874"/>
                        </a:cubicBezTo>
                        <a:cubicBezTo>
                          <a:pt x="470730" y="987509"/>
                          <a:pt x="477269" y="988327"/>
                          <a:pt x="493074" y="994185"/>
                        </a:cubicBezTo>
                        <a:lnTo>
                          <a:pt x="484218" y="992142"/>
                        </a:lnTo>
                        <a:cubicBezTo>
                          <a:pt x="503973" y="999362"/>
                          <a:pt x="522775" y="1003041"/>
                          <a:pt x="529996" y="1003722"/>
                        </a:cubicBezTo>
                        <a:cubicBezTo>
                          <a:pt x="501112" y="995003"/>
                          <a:pt x="472637" y="986147"/>
                          <a:pt x="446614" y="974975"/>
                        </a:cubicBezTo>
                        <a:cubicBezTo>
                          <a:pt x="437349" y="975383"/>
                          <a:pt x="427403" y="973475"/>
                          <a:pt x="421953" y="974975"/>
                        </a:cubicBezTo>
                        <a:cubicBezTo>
                          <a:pt x="403833" y="967753"/>
                          <a:pt x="380399" y="956036"/>
                          <a:pt x="366501" y="946635"/>
                        </a:cubicBezTo>
                        <a:lnTo>
                          <a:pt x="368136" y="946635"/>
                        </a:lnTo>
                        <a:cubicBezTo>
                          <a:pt x="361188" y="942412"/>
                          <a:pt x="354921" y="939006"/>
                          <a:pt x="348925" y="935872"/>
                        </a:cubicBezTo>
                        <a:cubicBezTo>
                          <a:pt x="341567" y="930286"/>
                          <a:pt x="355328" y="937507"/>
                          <a:pt x="350016" y="933828"/>
                        </a:cubicBezTo>
                        <a:lnTo>
                          <a:pt x="326173" y="919795"/>
                        </a:lnTo>
                        <a:cubicBezTo>
                          <a:pt x="328625" y="919386"/>
                          <a:pt x="347290" y="932057"/>
                          <a:pt x="357645" y="937644"/>
                        </a:cubicBezTo>
                        <a:cubicBezTo>
                          <a:pt x="355738" y="936690"/>
                          <a:pt x="352059" y="934782"/>
                          <a:pt x="353150" y="935736"/>
                        </a:cubicBezTo>
                        <a:cubicBezTo>
                          <a:pt x="363776" y="942957"/>
                          <a:pt x="385847" y="951949"/>
                          <a:pt x="389799" y="956445"/>
                        </a:cubicBezTo>
                        <a:cubicBezTo>
                          <a:pt x="395522" y="958898"/>
                          <a:pt x="377809" y="952221"/>
                          <a:pt x="396475" y="961895"/>
                        </a:cubicBezTo>
                        <a:cubicBezTo>
                          <a:pt x="408737" y="968980"/>
                          <a:pt x="413915" y="968980"/>
                          <a:pt x="415550" y="968980"/>
                        </a:cubicBezTo>
                        <a:cubicBezTo>
                          <a:pt x="416095" y="968299"/>
                          <a:pt x="396066" y="958216"/>
                          <a:pt x="403560" y="960668"/>
                        </a:cubicBezTo>
                        <a:cubicBezTo>
                          <a:pt x="393751" y="955900"/>
                          <a:pt x="389253" y="954946"/>
                          <a:pt x="377400" y="947453"/>
                        </a:cubicBezTo>
                        <a:cubicBezTo>
                          <a:pt x="386938" y="952630"/>
                          <a:pt x="400836" y="957671"/>
                          <a:pt x="405468" y="961487"/>
                        </a:cubicBezTo>
                        <a:cubicBezTo>
                          <a:pt x="425632" y="969252"/>
                          <a:pt x="424542" y="963939"/>
                          <a:pt x="415550" y="959579"/>
                        </a:cubicBezTo>
                        <a:cubicBezTo>
                          <a:pt x="417048" y="962031"/>
                          <a:pt x="379990" y="943774"/>
                          <a:pt x="404242" y="957808"/>
                        </a:cubicBezTo>
                        <a:cubicBezTo>
                          <a:pt x="392116" y="953856"/>
                          <a:pt x="371815" y="942957"/>
                          <a:pt x="357236" y="935463"/>
                        </a:cubicBezTo>
                        <a:lnTo>
                          <a:pt x="358054" y="935463"/>
                        </a:lnTo>
                        <a:cubicBezTo>
                          <a:pt x="358054" y="935463"/>
                          <a:pt x="348789" y="930286"/>
                          <a:pt x="348789" y="930286"/>
                        </a:cubicBezTo>
                        <a:lnTo>
                          <a:pt x="340069" y="924836"/>
                        </a:lnTo>
                        <a:cubicBezTo>
                          <a:pt x="342795" y="926062"/>
                          <a:pt x="348109" y="929060"/>
                          <a:pt x="348789" y="928378"/>
                        </a:cubicBezTo>
                        <a:lnTo>
                          <a:pt x="323720" y="914890"/>
                        </a:lnTo>
                        <a:cubicBezTo>
                          <a:pt x="338027" y="922248"/>
                          <a:pt x="315955" y="908759"/>
                          <a:pt x="310912" y="903582"/>
                        </a:cubicBezTo>
                        <a:cubicBezTo>
                          <a:pt x="307642" y="902900"/>
                          <a:pt x="298242" y="897315"/>
                          <a:pt x="306280" y="904127"/>
                        </a:cubicBezTo>
                        <a:cubicBezTo>
                          <a:pt x="315273" y="911893"/>
                          <a:pt x="312140" y="907669"/>
                          <a:pt x="321131" y="913664"/>
                        </a:cubicBezTo>
                        <a:cubicBezTo>
                          <a:pt x="316362" y="911484"/>
                          <a:pt x="312003" y="908895"/>
                          <a:pt x="307506" y="906579"/>
                        </a:cubicBezTo>
                        <a:lnTo>
                          <a:pt x="306553" y="905625"/>
                        </a:lnTo>
                        <a:lnTo>
                          <a:pt x="298106" y="901674"/>
                        </a:lnTo>
                        <a:cubicBezTo>
                          <a:pt x="281621" y="888867"/>
                          <a:pt x="307642" y="904263"/>
                          <a:pt x="285571" y="888867"/>
                        </a:cubicBezTo>
                        <a:lnTo>
                          <a:pt x="286798" y="892955"/>
                        </a:lnTo>
                        <a:cubicBezTo>
                          <a:pt x="262137" y="873472"/>
                          <a:pt x="234342" y="845132"/>
                          <a:pt x="218402" y="829736"/>
                        </a:cubicBezTo>
                        <a:cubicBezTo>
                          <a:pt x="223580" y="833142"/>
                          <a:pt x="226986" y="833415"/>
                          <a:pt x="222081" y="826467"/>
                        </a:cubicBezTo>
                        <a:cubicBezTo>
                          <a:pt x="228212" y="833824"/>
                          <a:pt x="242109" y="846631"/>
                          <a:pt x="252327" y="855351"/>
                        </a:cubicBezTo>
                        <a:cubicBezTo>
                          <a:pt x="254099" y="857258"/>
                          <a:pt x="237748" y="846495"/>
                          <a:pt x="227666" y="835595"/>
                        </a:cubicBezTo>
                        <a:cubicBezTo>
                          <a:pt x="229847" y="843906"/>
                          <a:pt x="256414" y="858757"/>
                          <a:pt x="255052" y="863117"/>
                        </a:cubicBezTo>
                        <a:cubicBezTo>
                          <a:pt x="268404" y="876197"/>
                          <a:pt x="275216" y="879330"/>
                          <a:pt x="280393" y="882736"/>
                        </a:cubicBezTo>
                        <a:cubicBezTo>
                          <a:pt x="285843" y="885870"/>
                          <a:pt x="290475" y="889276"/>
                          <a:pt x="302465" y="899494"/>
                        </a:cubicBezTo>
                        <a:cubicBezTo>
                          <a:pt x="303829" y="898268"/>
                          <a:pt x="310232" y="903990"/>
                          <a:pt x="312549" y="903718"/>
                        </a:cubicBezTo>
                        <a:cubicBezTo>
                          <a:pt x="306553" y="896224"/>
                          <a:pt x="278758" y="878240"/>
                          <a:pt x="263499" y="864207"/>
                        </a:cubicBezTo>
                        <a:cubicBezTo>
                          <a:pt x="264997" y="865569"/>
                          <a:pt x="268404" y="867749"/>
                          <a:pt x="269222" y="868021"/>
                        </a:cubicBezTo>
                        <a:cubicBezTo>
                          <a:pt x="258321" y="858212"/>
                          <a:pt x="253826" y="854125"/>
                          <a:pt x="245788" y="847857"/>
                        </a:cubicBezTo>
                        <a:lnTo>
                          <a:pt x="246605" y="848947"/>
                        </a:lnTo>
                        <a:cubicBezTo>
                          <a:pt x="232300" y="838183"/>
                          <a:pt x="239112" y="840636"/>
                          <a:pt x="232163" y="832598"/>
                        </a:cubicBezTo>
                        <a:cubicBezTo>
                          <a:pt x="229165" y="829873"/>
                          <a:pt x="219219" y="818973"/>
                          <a:pt x="220037" y="821562"/>
                        </a:cubicBezTo>
                        <a:lnTo>
                          <a:pt x="207911" y="806711"/>
                        </a:lnTo>
                        <a:lnTo>
                          <a:pt x="207093" y="808755"/>
                        </a:lnTo>
                        <a:cubicBezTo>
                          <a:pt x="199600" y="800852"/>
                          <a:pt x="199055" y="797992"/>
                          <a:pt x="191562" y="791315"/>
                        </a:cubicBezTo>
                        <a:lnTo>
                          <a:pt x="189927" y="792132"/>
                        </a:lnTo>
                        <a:cubicBezTo>
                          <a:pt x="195922" y="799081"/>
                          <a:pt x="201644" y="806574"/>
                          <a:pt x="207775" y="812842"/>
                        </a:cubicBezTo>
                        <a:cubicBezTo>
                          <a:pt x="197829" y="803441"/>
                          <a:pt x="203960" y="811343"/>
                          <a:pt x="193334" y="800171"/>
                        </a:cubicBezTo>
                        <a:cubicBezTo>
                          <a:pt x="206140" y="811752"/>
                          <a:pt x="185976" y="790361"/>
                          <a:pt x="186112" y="788045"/>
                        </a:cubicBezTo>
                        <a:lnTo>
                          <a:pt x="178209" y="780279"/>
                        </a:lnTo>
                        <a:lnTo>
                          <a:pt x="180389" y="782050"/>
                        </a:lnTo>
                        <a:cubicBezTo>
                          <a:pt x="175621" y="774830"/>
                          <a:pt x="173031" y="774830"/>
                          <a:pt x="167174" y="766654"/>
                        </a:cubicBezTo>
                        <a:cubicBezTo>
                          <a:pt x="173850" y="776737"/>
                          <a:pt x="177665" y="783140"/>
                          <a:pt x="188973" y="794176"/>
                        </a:cubicBezTo>
                        <a:cubicBezTo>
                          <a:pt x="180526" y="786138"/>
                          <a:pt x="165812" y="770606"/>
                          <a:pt x="162542" y="765973"/>
                        </a:cubicBezTo>
                        <a:cubicBezTo>
                          <a:pt x="154911" y="757118"/>
                          <a:pt x="151096" y="749760"/>
                          <a:pt x="144693" y="740905"/>
                        </a:cubicBezTo>
                        <a:cubicBezTo>
                          <a:pt x="157908" y="757118"/>
                          <a:pt x="144693" y="731912"/>
                          <a:pt x="168809" y="765973"/>
                        </a:cubicBezTo>
                        <a:cubicBezTo>
                          <a:pt x="168127" y="765565"/>
                          <a:pt x="166084" y="762840"/>
                          <a:pt x="165539" y="761613"/>
                        </a:cubicBezTo>
                        <a:cubicBezTo>
                          <a:pt x="166901" y="767745"/>
                          <a:pt x="181208" y="780961"/>
                          <a:pt x="187883" y="787228"/>
                        </a:cubicBezTo>
                        <a:cubicBezTo>
                          <a:pt x="187338" y="784639"/>
                          <a:pt x="193741" y="791588"/>
                          <a:pt x="183932" y="778917"/>
                        </a:cubicBezTo>
                        <a:cubicBezTo>
                          <a:pt x="186792" y="783277"/>
                          <a:pt x="172624" y="770878"/>
                          <a:pt x="164584" y="757799"/>
                        </a:cubicBezTo>
                        <a:lnTo>
                          <a:pt x="168400" y="758207"/>
                        </a:lnTo>
                        <a:lnTo>
                          <a:pt x="155321" y="740359"/>
                        </a:lnTo>
                        <a:lnTo>
                          <a:pt x="156683" y="741994"/>
                        </a:lnTo>
                        <a:cubicBezTo>
                          <a:pt x="152867" y="734501"/>
                          <a:pt x="142785" y="723056"/>
                          <a:pt x="135293" y="709977"/>
                        </a:cubicBezTo>
                        <a:cubicBezTo>
                          <a:pt x="128208" y="701666"/>
                          <a:pt x="107635" y="664879"/>
                          <a:pt x="114310" y="682046"/>
                        </a:cubicBezTo>
                        <a:cubicBezTo>
                          <a:pt x="108451" y="669648"/>
                          <a:pt x="101231" y="659975"/>
                          <a:pt x="93737" y="646895"/>
                        </a:cubicBezTo>
                        <a:lnTo>
                          <a:pt x="101502" y="663925"/>
                        </a:lnTo>
                        <a:cubicBezTo>
                          <a:pt x="89378" y="645396"/>
                          <a:pt x="93464" y="650437"/>
                          <a:pt x="82293" y="636132"/>
                        </a:cubicBezTo>
                        <a:cubicBezTo>
                          <a:pt x="82157" y="634224"/>
                          <a:pt x="80931" y="630137"/>
                          <a:pt x="83246" y="633134"/>
                        </a:cubicBezTo>
                        <a:cubicBezTo>
                          <a:pt x="69758" y="606021"/>
                          <a:pt x="54907" y="567055"/>
                          <a:pt x="47004" y="551250"/>
                        </a:cubicBezTo>
                        <a:cubicBezTo>
                          <a:pt x="40192" y="531494"/>
                          <a:pt x="42236" y="527407"/>
                          <a:pt x="32563" y="499749"/>
                        </a:cubicBezTo>
                        <a:cubicBezTo>
                          <a:pt x="30519" y="493891"/>
                          <a:pt x="31201" y="505199"/>
                          <a:pt x="26840" y="486261"/>
                        </a:cubicBezTo>
                        <a:cubicBezTo>
                          <a:pt x="26704" y="484898"/>
                          <a:pt x="33652" y="503700"/>
                          <a:pt x="27931" y="482991"/>
                        </a:cubicBezTo>
                        <a:cubicBezTo>
                          <a:pt x="21663" y="468685"/>
                          <a:pt x="20300" y="447703"/>
                          <a:pt x="14443" y="428629"/>
                        </a:cubicBezTo>
                        <a:cubicBezTo>
                          <a:pt x="13215" y="418138"/>
                          <a:pt x="9673" y="400154"/>
                          <a:pt x="12126" y="403696"/>
                        </a:cubicBezTo>
                        <a:cubicBezTo>
                          <a:pt x="14443" y="420182"/>
                          <a:pt x="19755" y="443207"/>
                          <a:pt x="21390" y="446477"/>
                        </a:cubicBezTo>
                        <a:cubicBezTo>
                          <a:pt x="19891" y="444434"/>
                          <a:pt x="22890" y="458330"/>
                          <a:pt x="19484" y="446477"/>
                        </a:cubicBezTo>
                        <a:cubicBezTo>
                          <a:pt x="23979" y="471274"/>
                          <a:pt x="23979" y="462145"/>
                          <a:pt x="29020" y="484354"/>
                        </a:cubicBezTo>
                        <a:cubicBezTo>
                          <a:pt x="30110" y="485716"/>
                          <a:pt x="27795" y="472637"/>
                          <a:pt x="26160" y="468140"/>
                        </a:cubicBezTo>
                        <a:cubicBezTo>
                          <a:pt x="28067" y="467596"/>
                          <a:pt x="38966" y="510785"/>
                          <a:pt x="36242" y="490757"/>
                        </a:cubicBezTo>
                        <a:cubicBezTo>
                          <a:pt x="30246" y="467596"/>
                          <a:pt x="23707" y="461736"/>
                          <a:pt x="21663" y="440755"/>
                        </a:cubicBezTo>
                        <a:cubicBezTo>
                          <a:pt x="24661" y="448657"/>
                          <a:pt x="26704" y="461601"/>
                          <a:pt x="31608" y="471274"/>
                        </a:cubicBezTo>
                        <a:lnTo>
                          <a:pt x="28475" y="454379"/>
                        </a:lnTo>
                        <a:cubicBezTo>
                          <a:pt x="26976" y="450429"/>
                          <a:pt x="25478" y="446613"/>
                          <a:pt x="24116" y="442662"/>
                        </a:cubicBezTo>
                        <a:lnTo>
                          <a:pt x="24661" y="443343"/>
                        </a:lnTo>
                        <a:cubicBezTo>
                          <a:pt x="20573" y="413369"/>
                          <a:pt x="16622" y="416503"/>
                          <a:pt x="10900" y="389935"/>
                        </a:cubicBezTo>
                        <a:cubicBezTo>
                          <a:pt x="11853" y="405740"/>
                          <a:pt x="6267" y="386938"/>
                          <a:pt x="7221" y="398791"/>
                        </a:cubicBezTo>
                        <a:cubicBezTo>
                          <a:pt x="3952" y="380806"/>
                          <a:pt x="2590" y="367454"/>
                          <a:pt x="4905" y="367046"/>
                        </a:cubicBezTo>
                        <a:cubicBezTo>
                          <a:pt x="11717" y="400426"/>
                          <a:pt x="7358" y="368681"/>
                          <a:pt x="14578" y="399336"/>
                        </a:cubicBezTo>
                        <a:cubicBezTo>
                          <a:pt x="14578" y="394159"/>
                          <a:pt x="19211" y="406149"/>
                          <a:pt x="16349" y="387755"/>
                        </a:cubicBezTo>
                        <a:cubicBezTo>
                          <a:pt x="11717" y="367318"/>
                          <a:pt x="15259" y="394295"/>
                          <a:pt x="11581" y="373722"/>
                        </a:cubicBezTo>
                        <a:cubicBezTo>
                          <a:pt x="11581" y="372496"/>
                          <a:pt x="11581" y="371133"/>
                          <a:pt x="12126" y="371814"/>
                        </a:cubicBezTo>
                        <a:cubicBezTo>
                          <a:pt x="9537" y="362413"/>
                          <a:pt x="11171" y="360642"/>
                          <a:pt x="8447" y="349198"/>
                        </a:cubicBezTo>
                        <a:lnTo>
                          <a:pt x="9265" y="351922"/>
                        </a:lnTo>
                        <a:cubicBezTo>
                          <a:pt x="9129" y="337480"/>
                          <a:pt x="5996" y="336391"/>
                          <a:pt x="6403" y="323992"/>
                        </a:cubicBezTo>
                        <a:cubicBezTo>
                          <a:pt x="5041" y="329033"/>
                          <a:pt x="4359" y="315818"/>
                          <a:pt x="2724" y="308188"/>
                        </a:cubicBezTo>
                        <a:cubicBezTo>
                          <a:pt x="2997" y="320722"/>
                          <a:pt x="818" y="327807"/>
                          <a:pt x="3679" y="352468"/>
                        </a:cubicBezTo>
                        <a:cubicBezTo>
                          <a:pt x="5450" y="355328"/>
                          <a:pt x="5996" y="353422"/>
                          <a:pt x="7765" y="363504"/>
                        </a:cubicBezTo>
                        <a:lnTo>
                          <a:pt x="5723" y="347562"/>
                        </a:lnTo>
                        <a:cubicBezTo>
                          <a:pt x="6403" y="350833"/>
                          <a:pt x="6949" y="353557"/>
                          <a:pt x="7631" y="356691"/>
                        </a:cubicBezTo>
                        <a:lnTo>
                          <a:pt x="8856" y="372087"/>
                        </a:lnTo>
                        <a:cubicBezTo>
                          <a:pt x="5314" y="352740"/>
                          <a:pt x="5041" y="361869"/>
                          <a:pt x="2590" y="353694"/>
                        </a:cubicBezTo>
                        <a:cubicBezTo>
                          <a:pt x="1226" y="335709"/>
                          <a:pt x="682" y="338980"/>
                          <a:pt x="0" y="327535"/>
                        </a:cubicBezTo>
                        <a:cubicBezTo>
                          <a:pt x="2044" y="328488"/>
                          <a:pt x="682" y="292656"/>
                          <a:pt x="1635" y="271946"/>
                        </a:cubicBezTo>
                        <a:cubicBezTo>
                          <a:pt x="1635" y="275216"/>
                          <a:pt x="1771" y="279304"/>
                          <a:pt x="1771" y="281483"/>
                        </a:cubicBezTo>
                        <a:cubicBezTo>
                          <a:pt x="3543" y="296470"/>
                          <a:pt x="3133" y="271129"/>
                          <a:pt x="3679" y="270584"/>
                        </a:cubicBezTo>
                        <a:lnTo>
                          <a:pt x="2453" y="259684"/>
                        </a:lnTo>
                        <a:cubicBezTo>
                          <a:pt x="2590" y="261728"/>
                          <a:pt x="3133" y="264589"/>
                          <a:pt x="3406" y="259956"/>
                        </a:cubicBezTo>
                        <a:cubicBezTo>
                          <a:pt x="2997" y="245242"/>
                          <a:pt x="818" y="246060"/>
                          <a:pt x="682" y="231209"/>
                        </a:cubicBezTo>
                        <a:cubicBezTo>
                          <a:pt x="1771" y="230118"/>
                          <a:pt x="3270" y="242654"/>
                          <a:pt x="4088" y="233525"/>
                        </a:cubicBezTo>
                        <a:cubicBezTo>
                          <a:pt x="5041" y="230391"/>
                          <a:pt x="7765" y="220446"/>
                          <a:pt x="7631" y="200826"/>
                        </a:cubicBezTo>
                        <a:cubicBezTo>
                          <a:pt x="7221" y="199463"/>
                          <a:pt x="7358" y="194286"/>
                          <a:pt x="7631" y="188427"/>
                        </a:cubicBezTo>
                        <a:cubicBezTo>
                          <a:pt x="7631" y="189245"/>
                          <a:pt x="7631" y="190335"/>
                          <a:pt x="7631" y="190608"/>
                        </a:cubicBezTo>
                        <a:lnTo>
                          <a:pt x="9809" y="177801"/>
                        </a:lnTo>
                        <a:cubicBezTo>
                          <a:pt x="10900" y="188973"/>
                          <a:pt x="7358" y="200009"/>
                          <a:pt x="8856" y="211181"/>
                        </a:cubicBezTo>
                        <a:lnTo>
                          <a:pt x="10628" y="212135"/>
                        </a:lnTo>
                        <a:cubicBezTo>
                          <a:pt x="10218" y="220718"/>
                          <a:pt x="10900" y="232435"/>
                          <a:pt x="11717" y="237885"/>
                        </a:cubicBezTo>
                        <a:cubicBezTo>
                          <a:pt x="12262" y="224806"/>
                          <a:pt x="11717" y="222080"/>
                          <a:pt x="11990" y="207366"/>
                        </a:cubicBezTo>
                        <a:cubicBezTo>
                          <a:pt x="13215" y="205322"/>
                          <a:pt x="13625" y="215676"/>
                          <a:pt x="13761" y="217176"/>
                        </a:cubicBezTo>
                        <a:lnTo>
                          <a:pt x="12808" y="214995"/>
                        </a:lnTo>
                        <a:cubicBezTo>
                          <a:pt x="10764" y="232435"/>
                          <a:pt x="13897" y="241154"/>
                          <a:pt x="13761" y="262818"/>
                        </a:cubicBezTo>
                        <a:cubicBezTo>
                          <a:pt x="13761" y="266088"/>
                          <a:pt x="13625" y="264044"/>
                          <a:pt x="13215" y="263363"/>
                        </a:cubicBezTo>
                        <a:cubicBezTo>
                          <a:pt x="15396" y="280939"/>
                          <a:pt x="13625" y="298241"/>
                          <a:pt x="17303" y="315137"/>
                        </a:cubicBezTo>
                        <a:lnTo>
                          <a:pt x="15941" y="309686"/>
                        </a:lnTo>
                        <a:cubicBezTo>
                          <a:pt x="17440" y="321267"/>
                          <a:pt x="21119" y="343748"/>
                          <a:pt x="25751" y="365956"/>
                        </a:cubicBezTo>
                        <a:lnTo>
                          <a:pt x="26433" y="365956"/>
                        </a:lnTo>
                        <a:cubicBezTo>
                          <a:pt x="26433" y="363504"/>
                          <a:pt x="27658" y="371951"/>
                          <a:pt x="28067" y="376447"/>
                        </a:cubicBezTo>
                        <a:lnTo>
                          <a:pt x="28067" y="376447"/>
                        </a:lnTo>
                        <a:cubicBezTo>
                          <a:pt x="30383" y="387483"/>
                          <a:pt x="33108" y="398110"/>
                          <a:pt x="35151" y="406830"/>
                        </a:cubicBezTo>
                        <a:cubicBezTo>
                          <a:pt x="35151" y="403968"/>
                          <a:pt x="34880" y="400290"/>
                          <a:pt x="34198" y="396202"/>
                        </a:cubicBezTo>
                        <a:cubicBezTo>
                          <a:pt x="32699" y="392932"/>
                          <a:pt x="30246" y="372224"/>
                          <a:pt x="28884" y="375357"/>
                        </a:cubicBezTo>
                        <a:cubicBezTo>
                          <a:pt x="28475" y="365683"/>
                          <a:pt x="25205" y="350560"/>
                          <a:pt x="25069" y="343475"/>
                        </a:cubicBezTo>
                        <a:cubicBezTo>
                          <a:pt x="25205" y="356419"/>
                          <a:pt x="22345" y="334756"/>
                          <a:pt x="21255" y="332576"/>
                        </a:cubicBezTo>
                        <a:cubicBezTo>
                          <a:pt x="21935" y="328216"/>
                          <a:pt x="19620" y="313637"/>
                          <a:pt x="21255" y="315137"/>
                        </a:cubicBezTo>
                        <a:cubicBezTo>
                          <a:pt x="21526" y="312548"/>
                          <a:pt x="20573" y="321540"/>
                          <a:pt x="22072" y="326854"/>
                        </a:cubicBezTo>
                        <a:cubicBezTo>
                          <a:pt x="24661" y="340069"/>
                          <a:pt x="21390" y="302193"/>
                          <a:pt x="24116" y="318815"/>
                        </a:cubicBezTo>
                        <a:cubicBezTo>
                          <a:pt x="21255" y="297697"/>
                          <a:pt x="20573" y="269630"/>
                          <a:pt x="19211" y="247695"/>
                        </a:cubicBezTo>
                        <a:lnTo>
                          <a:pt x="18666" y="259956"/>
                        </a:lnTo>
                        <a:cubicBezTo>
                          <a:pt x="18666" y="250147"/>
                          <a:pt x="18666" y="227121"/>
                          <a:pt x="19484" y="225350"/>
                        </a:cubicBezTo>
                        <a:cubicBezTo>
                          <a:pt x="19484" y="232572"/>
                          <a:pt x="19211" y="241154"/>
                          <a:pt x="19755" y="250420"/>
                        </a:cubicBezTo>
                        <a:cubicBezTo>
                          <a:pt x="21390" y="250828"/>
                          <a:pt x="19755" y="228075"/>
                          <a:pt x="21119" y="227121"/>
                        </a:cubicBezTo>
                        <a:cubicBezTo>
                          <a:pt x="20300" y="218129"/>
                          <a:pt x="19755" y="209137"/>
                          <a:pt x="19075" y="200145"/>
                        </a:cubicBezTo>
                        <a:lnTo>
                          <a:pt x="18529" y="211998"/>
                        </a:lnTo>
                        <a:cubicBezTo>
                          <a:pt x="17576" y="204504"/>
                          <a:pt x="20300" y="179844"/>
                          <a:pt x="22481" y="161587"/>
                        </a:cubicBezTo>
                        <a:cubicBezTo>
                          <a:pt x="23979" y="172214"/>
                          <a:pt x="20028" y="189109"/>
                          <a:pt x="20300" y="208456"/>
                        </a:cubicBezTo>
                        <a:cubicBezTo>
                          <a:pt x="20710" y="222489"/>
                          <a:pt x="23026" y="200009"/>
                          <a:pt x="23026" y="213224"/>
                        </a:cubicBezTo>
                        <a:cubicBezTo>
                          <a:pt x="23707" y="209818"/>
                          <a:pt x="23979" y="201234"/>
                          <a:pt x="23707" y="197011"/>
                        </a:cubicBezTo>
                        <a:lnTo>
                          <a:pt x="24525" y="191833"/>
                        </a:lnTo>
                        <a:cubicBezTo>
                          <a:pt x="25751" y="203687"/>
                          <a:pt x="24525" y="229983"/>
                          <a:pt x="26433" y="247422"/>
                        </a:cubicBezTo>
                        <a:cubicBezTo>
                          <a:pt x="26160" y="245923"/>
                          <a:pt x="25887" y="244561"/>
                          <a:pt x="25614" y="244016"/>
                        </a:cubicBezTo>
                        <a:cubicBezTo>
                          <a:pt x="24661" y="257504"/>
                          <a:pt x="25069" y="271265"/>
                          <a:pt x="26160" y="284345"/>
                        </a:cubicBezTo>
                        <a:cubicBezTo>
                          <a:pt x="26567" y="277396"/>
                          <a:pt x="26160" y="274671"/>
                          <a:pt x="25751" y="270720"/>
                        </a:cubicBezTo>
                        <a:cubicBezTo>
                          <a:pt x="26296" y="270175"/>
                          <a:pt x="26840" y="282574"/>
                          <a:pt x="27658" y="287206"/>
                        </a:cubicBezTo>
                        <a:cubicBezTo>
                          <a:pt x="27658" y="274944"/>
                          <a:pt x="28884" y="284890"/>
                          <a:pt x="29020" y="277123"/>
                        </a:cubicBezTo>
                        <a:cubicBezTo>
                          <a:pt x="29702" y="285026"/>
                          <a:pt x="30110" y="291429"/>
                          <a:pt x="30246" y="301103"/>
                        </a:cubicBezTo>
                        <a:cubicBezTo>
                          <a:pt x="29702" y="306144"/>
                          <a:pt x="28884" y="297016"/>
                          <a:pt x="27795" y="298106"/>
                        </a:cubicBezTo>
                        <a:cubicBezTo>
                          <a:pt x="29020" y="308052"/>
                          <a:pt x="26704" y="312820"/>
                          <a:pt x="29157" y="327262"/>
                        </a:cubicBezTo>
                        <a:cubicBezTo>
                          <a:pt x="27931" y="307915"/>
                          <a:pt x="31881" y="332167"/>
                          <a:pt x="33380" y="338707"/>
                        </a:cubicBezTo>
                        <a:lnTo>
                          <a:pt x="33108" y="335437"/>
                        </a:lnTo>
                        <a:cubicBezTo>
                          <a:pt x="34880" y="341432"/>
                          <a:pt x="35560" y="346609"/>
                          <a:pt x="34880" y="350968"/>
                        </a:cubicBezTo>
                        <a:cubicBezTo>
                          <a:pt x="33380" y="343203"/>
                          <a:pt x="33108" y="335437"/>
                          <a:pt x="32017" y="337889"/>
                        </a:cubicBezTo>
                        <a:cubicBezTo>
                          <a:pt x="32563" y="343067"/>
                          <a:pt x="33245" y="348244"/>
                          <a:pt x="34334" y="354103"/>
                        </a:cubicBezTo>
                        <a:lnTo>
                          <a:pt x="32699" y="348789"/>
                        </a:lnTo>
                        <a:cubicBezTo>
                          <a:pt x="33789" y="357372"/>
                          <a:pt x="34880" y="366092"/>
                          <a:pt x="36242" y="374676"/>
                        </a:cubicBezTo>
                        <a:cubicBezTo>
                          <a:pt x="38013" y="378627"/>
                          <a:pt x="40601" y="385166"/>
                          <a:pt x="42918" y="388436"/>
                        </a:cubicBezTo>
                        <a:cubicBezTo>
                          <a:pt x="42918" y="394704"/>
                          <a:pt x="45098" y="403151"/>
                          <a:pt x="46733" y="408873"/>
                        </a:cubicBezTo>
                        <a:lnTo>
                          <a:pt x="45778" y="406285"/>
                        </a:lnTo>
                        <a:cubicBezTo>
                          <a:pt x="46733" y="417729"/>
                          <a:pt x="52863" y="442526"/>
                          <a:pt x="54498" y="444297"/>
                        </a:cubicBezTo>
                        <a:cubicBezTo>
                          <a:pt x="55180" y="452608"/>
                          <a:pt x="35969" y="388982"/>
                          <a:pt x="49048" y="445523"/>
                        </a:cubicBezTo>
                        <a:cubicBezTo>
                          <a:pt x="54226" y="466914"/>
                          <a:pt x="55317" y="458195"/>
                          <a:pt x="59676" y="469912"/>
                        </a:cubicBezTo>
                        <a:cubicBezTo>
                          <a:pt x="59676" y="469912"/>
                          <a:pt x="59130" y="469366"/>
                          <a:pt x="59267" y="470593"/>
                        </a:cubicBezTo>
                        <a:cubicBezTo>
                          <a:pt x="61583" y="479994"/>
                          <a:pt x="62945" y="480538"/>
                          <a:pt x="65670" y="488032"/>
                        </a:cubicBezTo>
                        <a:cubicBezTo>
                          <a:pt x="64444" y="482446"/>
                          <a:pt x="62400" y="474272"/>
                          <a:pt x="61311" y="471819"/>
                        </a:cubicBezTo>
                        <a:cubicBezTo>
                          <a:pt x="63218" y="474272"/>
                          <a:pt x="66488" y="491166"/>
                          <a:pt x="69621" y="497842"/>
                        </a:cubicBezTo>
                        <a:cubicBezTo>
                          <a:pt x="64717" y="489395"/>
                          <a:pt x="74253" y="515826"/>
                          <a:pt x="71120" y="509014"/>
                        </a:cubicBezTo>
                        <a:cubicBezTo>
                          <a:pt x="75481" y="527680"/>
                          <a:pt x="84201" y="546345"/>
                          <a:pt x="89242" y="555065"/>
                        </a:cubicBezTo>
                        <a:cubicBezTo>
                          <a:pt x="91557" y="568144"/>
                          <a:pt x="97962" y="576047"/>
                          <a:pt x="105318" y="595666"/>
                        </a:cubicBezTo>
                        <a:cubicBezTo>
                          <a:pt x="104092" y="592669"/>
                          <a:pt x="101368" y="587492"/>
                          <a:pt x="99731" y="583268"/>
                        </a:cubicBezTo>
                        <a:cubicBezTo>
                          <a:pt x="93328" y="572913"/>
                          <a:pt x="107635" y="603569"/>
                          <a:pt x="98778" y="587355"/>
                        </a:cubicBezTo>
                        <a:cubicBezTo>
                          <a:pt x="100549" y="590898"/>
                          <a:pt x="99731" y="587355"/>
                          <a:pt x="97825" y="583676"/>
                        </a:cubicBezTo>
                        <a:cubicBezTo>
                          <a:pt x="94827" y="577273"/>
                          <a:pt x="91693" y="571415"/>
                          <a:pt x="91557" y="573322"/>
                        </a:cubicBezTo>
                        <a:lnTo>
                          <a:pt x="96871" y="589808"/>
                        </a:lnTo>
                        <a:lnTo>
                          <a:pt x="94146" y="584494"/>
                        </a:lnTo>
                        <a:cubicBezTo>
                          <a:pt x="97007" y="592805"/>
                          <a:pt x="99868" y="600980"/>
                          <a:pt x="103003" y="609291"/>
                        </a:cubicBezTo>
                        <a:cubicBezTo>
                          <a:pt x="103546" y="609835"/>
                          <a:pt x="103003" y="607383"/>
                          <a:pt x="102593" y="606157"/>
                        </a:cubicBezTo>
                        <a:cubicBezTo>
                          <a:pt x="114447" y="633678"/>
                          <a:pt x="132431" y="663516"/>
                          <a:pt x="146328" y="686134"/>
                        </a:cubicBezTo>
                        <a:cubicBezTo>
                          <a:pt x="149325" y="687087"/>
                          <a:pt x="158999" y="700303"/>
                          <a:pt x="169491" y="715562"/>
                        </a:cubicBezTo>
                        <a:cubicBezTo>
                          <a:pt x="180662" y="730141"/>
                          <a:pt x="192652" y="746490"/>
                          <a:pt x="200826" y="753712"/>
                        </a:cubicBezTo>
                        <a:cubicBezTo>
                          <a:pt x="196058" y="750169"/>
                          <a:pt x="192243" y="749215"/>
                          <a:pt x="193741" y="752622"/>
                        </a:cubicBezTo>
                        <a:cubicBezTo>
                          <a:pt x="190608" y="748943"/>
                          <a:pt x="183250" y="742267"/>
                          <a:pt x="176983" y="733410"/>
                        </a:cubicBezTo>
                        <a:cubicBezTo>
                          <a:pt x="176574" y="731504"/>
                          <a:pt x="169218" y="720331"/>
                          <a:pt x="175075" y="726735"/>
                        </a:cubicBezTo>
                        <a:cubicBezTo>
                          <a:pt x="156819" y="702892"/>
                          <a:pt x="175757" y="731367"/>
                          <a:pt x="169081" y="725236"/>
                        </a:cubicBezTo>
                        <a:cubicBezTo>
                          <a:pt x="189109" y="751804"/>
                          <a:pt x="204096" y="765292"/>
                          <a:pt x="218539" y="779734"/>
                        </a:cubicBezTo>
                        <a:lnTo>
                          <a:pt x="218539" y="780552"/>
                        </a:lnTo>
                        <a:cubicBezTo>
                          <a:pt x="222081" y="784231"/>
                          <a:pt x="225759" y="787909"/>
                          <a:pt x="229847" y="791315"/>
                        </a:cubicBezTo>
                        <a:cubicBezTo>
                          <a:pt x="221127" y="781778"/>
                          <a:pt x="223443" y="780415"/>
                          <a:pt x="234342" y="792950"/>
                        </a:cubicBezTo>
                        <a:lnTo>
                          <a:pt x="232844" y="791588"/>
                        </a:lnTo>
                        <a:cubicBezTo>
                          <a:pt x="238839" y="798945"/>
                          <a:pt x="252737" y="812842"/>
                          <a:pt x="264044" y="822516"/>
                        </a:cubicBezTo>
                        <a:lnTo>
                          <a:pt x="272492" y="828101"/>
                        </a:lnTo>
                        <a:cubicBezTo>
                          <a:pt x="283392" y="838183"/>
                          <a:pt x="281893" y="841045"/>
                          <a:pt x="284481" y="845405"/>
                        </a:cubicBezTo>
                        <a:cubicBezTo>
                          <a:pt x="302738" y="859983"/>
                          <a:pt x="314184" y="866932"/>
                          <a:pt x="328761" y="875379"/>
                        </a:cubicBezTo>
                        <a:cubicBezTo>
                          <a:pt x="333802" y="881374"/>
                          <a:pt x="363095" y="900312"/>
                          <a:pt x="346745" y="891592"/>
                        </a:cubicBezTo>
                        <a:cubicBezTo>
                          <a:pt x="355874" y="896905"/>
                          <a:pt x="360506" y="897451"/>
                          <a:pt x="366229" y="899630"/>
                        </a:cubicBezTo>
                        <a:cubicBezTo>
                          <a:pt x="371815" y="901538"/>
                          <a:pt x="378764" y="904944"/>
                          <a:pt x="393614" y="915299"/>
                        </a:cubicBezTo>
                        <a:lnTo>
                          <a:pt x="384894" y="911893"/>
                        </a:lnTo>
                        <a:cubicBezTo>
                          <a:pt x="399881" y="920340"/>
                          <a:pt x="418683" y="929332"/>
                          <a:pt x="435577" y="936417"/>
                        </a:cubicBezTo>
                        <a:cubicBezTo>
                          <a:pt x="452608" y="943502"/>
                          <a:pt x="467731" y="948815"/>
                          <a:pt x="474816" y="952494"/>
                        </a:cubicBezTo>
                        <a:cubicBezTo>
                          <a:pt x="461328" y="952494"/>
                          <a:pt x="513511" y="971160"/>
                          <a:pt x="518687" y="976064"/>
                        </a:cubicBezTo>
                        <a:cubicBezTo>
                          <a:pt x="517325" y="974702"/>
                          <a:pt x="529860" y="977835"/>
                          <a:pt x="531904" y="977835"/>
                        </a:cubicBezTo>
                        <a:cubicBezTo>
                          <a:pt x="534492" y="979198"/>
                          <a:pt x="538989" y="980833"/>
                          <a:pt x="544030" y="980970"/>
                        </a:cubicBezTo>
                        <a:cubicBezTo>
                          <a:pt x="531222" y="976882"/>
                          <a:pt x="554112" y="979198"/>
                          <a:pt x="529042" y="974293"/>
                        </a:cubicBezTo>
                        <a:cubicBezTo>
                          <a:pt x="535583" y="974838"/>
                          <a:pt x="543212" y="975247"/>
                          <a:pt x="552477" y="976337"/>
                        </a:cubicBezTo>
                        <a:cubicBezTo>
                          <a:pt x="561741" y="977563"/>
                          <a:pt x="572778" y="979607"/>
                          <a:pt x="586675" y="981787"/>
                        </a:cubicBezTo>
                        <a:lnTo>
                          <a:pt x="585993" y="983422"/>
                        </a:lnTo>
                        <a:cubicBezTo>
                          <a:pt x="578635" y="981923"/>
                          <a:pt x="571279" y="980697"/>
                          <a:pt x="564194" y="978653"/>
                        </a:cubicBezTo>
                        <a:cubicBezTo>
                          <a:pt x="566102" y="980424"/>
                          <a:pt x="554929" y="977835"/>
                          <a:pt x="550161" y="977291"/>
                        </a:cubicBezTo>
                        <a:cubicBezTo>
                          <a:pt x="570325" y="982468"/>
                          <a:pt x="568826" y="983149"/>
                          <a:pt x="567464" y="983694"/>
                        </a:cubicBezTo>
                        <a:cubicBezTo>
                          <a:pt x="566102" y="984239"/>
                          <a:pt x="564738" y="985057"/>
                          <a:pt x="585857" y="988599"/>
                        </a:cubicBezTo>
                        <a:cubicBezTo>
                          <a:pt x="590081" y="988190"/>
                          <a:pt x="587355" y="988190"/>
                          <a:pt x="598392" y="989689"/>
                        </a:cubicBezTo>
                        <a:cubicBezTo>
                          <a:pt x="593215" y="988871"/>
                          <a:pt x="592124" y="989961"/>
                          <a:pt x="600434" y="991324"/>
                        </a:cubicBezTo>
                        <a:cubicBezTo>
                          <a:pt x="603160" y="991324"/>
                          <a:pt x="605885" y="991052"/>
                          <a:pt x="608611" y="990915"/>
                        </a:cubicBezTo>
                        <a:cubicBezTo>
                          <a:pt x="615830" y="993231"/>
                          <a:pt x="609700" y="993095"/>
                          <a:pt x="603160" y="992687"/>
                        </a:cubicBezTo>
                        <a:cubicBezTo>
                          <a:pt x="596757" y="992142"/>
                          <a:pt x="589945" y="991052"/>
                          <a:pt x="596212" y="993231"/>
                        </a:cubicBezTo>
                        <a:cubicBezTo>
                          <a:pt x="587765" y="992277"/>
                          <a:pt x="576591" y="991188"/>
                          <a:pt x="568010" y="990234"/>
                        </a:cubicBezTo>
                        <a:cubicBezTo>
                          <a:pt x="559426" y="989008"/>
                          <a:pt x="553567" y="988327"/>
                          <a:pt x="555883" y="990234"/>
                        </a:cubicBezTo>
                        <a:cubicBezTo>
                          <a:pt x="569099" y="993912"/>
                          <a:pt x="575502" y="993640"/>
                          <a:pt x="581769" y="993640"/>
                        </a:cubicBezTo>
                        <a:cubicBezTo>
                          <a:pt x="588174" y="993640"/>
                          <a:pt x="594577" y="994185"/>
                          <a:pt x="608611" y="996365"/>
                        </a:cubicBezTo>
                        <a:lnTo>
                          <a:pt x="611471" y="997728"/>
                        </a:lnTo>
                        <a:cubicBezTo>
                          <a:pt x="621553" y="998272"/>
                          <a:pt x="623324" y="996910"/>
                          <a:pt x="628775" y="996637"/>
                        </a:cubicBezTo>
                        <a:cubicBezTo>
                          <a:pt x="629184" y="997183"/>
                          <a:pt x="631635" y="998136"/>
                          <a:pt x="638038" y="998681"/>
                        </a:cubicBezTo>
                        <a:cubicBezTo>
                          <a:pt x="655069" y="997455"/>
                          <a:pt x="666242" y="998272"/>
                          <a:pt x="681774" y="995684"/>
                        </a:cubicBezTo>
                        <a:cubicBezTo>
                          <a:pt x="661201" y="996501"/>
                          <a:pt x="652481" y="994594"/>
                          <a:pt x="643489" y="993777"/>
                        </a:cubicBezTo>
                        <a:cubicBezTo>
                          <a:pt x="634632" y="992959"/>
                          <a:pt x="625641" y="991052"/>
                          <a:pt x="604522" y="989417"/>
                        </a:cubicBezTo>
                        <a:cubicBezTo>
                          <a:pt x="611198" y="989417"/>
                          <a:pt x="640901" y="992687"/>
                          <a:pt x="642945" y="989825"/>
                        </a:cubicBezTo>
                        <a:lnTo>
                          <a:pt x="642399" y="991596"/>
                        </a:lnTo>
                        <a:cubicBezTo>
                          <a:pt x="656160" y="991596"/>
                          <a:pt x="669921" y="991869"/>
                          <a:pt x="687088" y="992414"/>
                        </a:cubicBezTo>
                        <a:lnTo>
                          <a:pt x="676597" y="993231"/>
                        </a:lnTo>
                        <a:cubicBezTo>
                          <a:pt x="699485" y="992823"/>
                          <a:pt x="714745" y="995956"/>
                          <a:pt x="732594" y="992414"/>
                        </a:cubicBezTo>
                        <a:cubicBezTo>
                          <a:pt x="726191" y="992414"/>
                          <a:pt x="721013" y="992687"/>
                          <a:pt x="717062" y="993095"/>
                        </a:cubicBezTo>
                        <a:cubicBezTo>
                          <a:pt x="729188" y="992277"/>
                          <a:pt x="743493" y="991188"/>
                          <a:pt x="756300" y="990371"/>
                        </a:cubicBezTo>
                        <a:cubicBezTo>
                          <a:pt x="765020" y="988871"/>
                          <a:pt x="773604" y="986555"/>
                          <a:pt x="782188" y="984376"/>
                        </a:cubicBezTo>
                        <a:cubicBezTo>
                          <a:pt x="782188" y="985330"/>
                          <a:pt x="798673" y="983149"/>
                          <a:pt x="790907" y="985602"/>
                        </a:cubicBezTo>
                        <a:cubicBezTo>
                          <a:pt x="809981" y="984239"/>
                          <a:pt x="818293" y="979335"/>
                          <a:pt x="828919" y="977154"/>
                        </a:cubicBezTo>
                        <a:cubicBezTo>
                          <a:pt x="838593" y="975792"/>
                          <a:pt x="834505" y="977154"/>
                          <a:pt x="827830" y="978789"/>
                        </a:cubicBezTo>
                        <a:cubicBezTo>
                          <a:pt x="821154" y="980288"/>
                          <a:pt x="811752" y="982468"/>
                          <a:pt x="811072" y="983830"/>
                        </a:cubicBezTo>
                        <a:cubicBezTo>
                          <a:pt x="817747" y="982741"/>
                          <a:pt x="824423" y="981514"/>
                          <a:pt x="831099" y="980424"/>
                        </a:cubicBezTo>
                        <a:cubicBezTo>
                          <a:pt x="837639" y="978789"/>
                          <a:pt x="843907" y="977154"/>
                          <a:pt x="850038" y="975656"/>
                        </a:cubicBezTo>
                        <a:cubicBezTo>
                          <a:pt x="862027" y="972794"/>
                          <a:pt x="872382" y="968844"/>
                          <a:pt x="879331" y="965846"/>
                        </a:cubicBezTo>
                        <a:cubicBezTo>
                          <a:pt x="874017" y="967072"/>
                          <a:pt x="871291" y="967481"/>
                          <a:pt x="871427" y="967072"/>
                        </a:cubicBezTo>
                        <a:cubicBezTo>
                          <a:pt x="872382" y="967345"/>
                          <a:pt x="882737" y="964211"/>
                          <a:pt x="888458" y="962440"/>
                        </a:cubicBezTo>
                        <a:lnTo>
                          <a:pt x="892001" y="960124"/>
                        </a:lnTo>
                        <a:cubicBezTo>
                          <a:pt x="901675" y="957535"/>
                          <a:pt x="900584" y="958625"/>
                          <a:pt x="892819" y="962304"/>
                        </a:cubicBezTo>
                        <a:cubicBezTo>
                          <a:pt x="901946" y="959306"/>
                          <a:pt x="912030" y="953448"/>
                          <a:pt x="921839" y="951676"/>
                        </a:cubicBezTo>
                        <a:cubicBezTo>
                          <a:pt x="906853" y="958625"/>
                          <a:pt x="886823" y="964347"/>
                          <a:pt x="878649" y="967209"/>
                        </a:cubicBezTo>
                        <a:cubicBezTo>
                          <a:pt x="894999" y="962031"/>
                          <a:pt x="903310" y="959579"/>
                          <a:pt x="912847" y="957262"/>
                        </a:cubicBezTo>
                        <a:cubicBezTo>
                          <a:pt x="922520" y="955083"/>
                          <a:pt x="932874" y="951540"/>
                          <a:pt x="952631" y="942412"/>
                        </a:cubicBezTo>
                        <a:cubicBezTo>
                          <a:pt x="953311" y="942685"/>
                          <a:pt x="947045" y="946499"/>
                          <a:pt x="954810" y="943366"/>
                        </a:cubicBezTo>
                        <a:cubicBezTo>
                          <a:pt x="972250" y="934782"/>
                          <a:pt x="958352" y="939006"/>
                          <a:pt x="963257" y="935327"/>
                        </a:cubicBezTo>
                        <a:cubicBezTo>
                          <a:pt x="950178" y="942548"/>
                          <a:pt x="943229" y="943910"/>
                          <a:pt x="934782" y="946091"/>
                        </a:cubicBezTo>
                        <a:lnTo>
                          <a:pt x="938052" y="943638"/>
                        </a:lnTo>
                        <a:cubicBezTo>
                          <a:pt x="938734" y="943910"/>
                          <a:pt x="947454" y="940368"/>
                          <a:pt x="950178" y="939687"/>
                        </a:cubicBezTo>
                        <a:lnTo>
                          <a:pt x="951540" y="936962"/>
                        </a:lnTo>
                        <a:cubicBezTo>
                          <a:pt x="951404" y="939550"/>
                          <a:pt x="965710" y="934646"/>
                          <a:pt x="975792" y="928515"/>
                        </a:cubicBezTo>
                        <a:cubicBezTo>
                          <a:pt x="964621" y="932466"/>
                          <a:pt x="967481" y="931103"/>
                          <a:pt x="963530" y="930286"/>
                        </a:cubicBezTo>
                        <a:cubicBezTo>
                          <a:pt x="977018" y="920885"/>
                          <a:pt x="981242" y="924155"/>
                          <a:pt x="995276" y="912847"/>
                        </a:cubicBezTo>
                        <a:cubicBezTo>
                          <a:pt x="994594" y="914209"/>
                          <a:pt x="981379" y="922520"/>
                          <a:pt x="993232" y="916117"/>
                        </a:cubicBezTo>
                        <a:cubicBezTo>
                          <a:pt x="994731" y="915163"/>
                          <a:pt x="995956" y="914482"/>
                          <a:pt x="996911" y="913801"/>
                        </a:cubicBezTo>
                        <a:lnTo>
                          <a:pt x="989280" y="933828"/>
                        </a:lnTo>
                        <a:cubicBezTo>
                          <a:pt x="987782" y="929060"/>
                          <a:pt x="987918" y="924291"/>
                          <a:pt x="988600" y="920885"/>
                        </a:cubicBezTo>
                        <a:lnTo>
                          <a:pt x="1006038" y="944456"/>
                        </a:lnTo>
                        <a:cubicBezTo>
                          <a:pt x="1001270" y="945001"/>
                          <a:pt x="1000590" y="945954"/>
                          <a:pt x="994731" y="946499"/>
                        </a:cubicBezTo>
                        <a:cubicBezTo>
                          <a:pt x="1001679" y="945001"/>
                          <a:pt x="1001952" y="943910"/>
                          <a:pt x="1006038" y="942548"/>
                        </a:cubicBezTo>
                        <a:lnTo>
                          <a:pt x="990506" y="921566"/>
                        </a:lnTo>
                        <a:cubicBezTo>
                          <a:pt x="990099" y="924564"/>
                          <a:pt x="990099" y="928924"/>
                          <a:pt x="991734" y="933147"/>
                        </a:cubicBezTo>
                        <a:lnTo>
                          <a:pt x="998273" y="915980"/>
                        </a:lnTo>
                        <a:cubicBezTo>
                          <a:pt x="998273" y="915980"/>
                          <a:pt x="997047" y="917207"/>
                          <a:pt x="996365" y="917888"/>
                        </a:cubicBezTo>
                        <a:cubicBezTo>
                          <a:pt x="979062" y="928243"/>
                          <a:pt x="989553" y="922111"/>
                          <a:pt x="972250" y="932057"/>
                        </a:cubicBezTo>
                        <a:cubicBezTo>
                          <a:pt x="977563" y="930013"/>
                          <a:pt x="982741" y="927833"/>
                          <a:pt x="987918" y="925517"/>
                        </a:cubicBezTo>
                        <a:cubicBezTo>
                          <a:pt x="972932" y="933965"/>
                          <a:pt x="977700" y="933284"/>
                          <a:pt x="976747" y="934509"/>
                        </a:cubicBezTo>
                        <a:cubicBezTo>
                          <a:pt x="994185" y="926743"/>
                          <a:pt x="996638" y="923201"/>
                          <a:pt x="1000590" y="919523"/>
                        </a:cubicBezTo>
                        <a:lnTo>
                          <a:pt x="995956" y="931921"/>
                        </a:lnTo>
                        <a:cubicBezTo>
                          <a:pt x="995003" y="929332"/>
                          <a:pt x="994594" y="926062"/>
                          <a:pt x="995003" y="922929"/>
                        </a:cubicBezTo>
                        <a:lnTo>
                          <a:pt x="1006038" y="937779"/>
                        </a:lnTo>
                        <a:cubicBezTo>
                          <a:pt x="1003451" y="938188"/>
                          <a:pt x="1000044" y="938461"/>
                          <a:pt x="994594" y="938461"/>
                        </a:cubicBezTo>
                        <a:cubicBezTo>
                          <a:pt x="985058" y="939823"/>
                          <a:pt x="1013123" y="938461"/>
                          <a:pt x="998273" y="939960"/>
                        </a:cubicBezTo>
                        <a:cubicBezTo>
                          <a:pt x="979744" y="939960"/>
                          <a:pt x="994049" y="941185"/>
                          <a:pt x="973204" y="942275"/>
                        </a:cubicBezTo>
                        <a:lnTo>
                          <a:pt x="976747" y="941458"/>
                        </a:lnTo>
                        <a:cubicBezTo>
                          <a:pt x="970342" y="940368"/>
                          <a:pt x="964075" y="942003"/>
                          <a:pt x="956717" y="942003"/>
                        </a:cubicBezTo>
                        <a:cubicBezTo>
                          <a:pt x="948543" y="942412"/>
                          <a:pt x="965983" y="948407"/>
                          <a:pt x="932467" y="947862"/>
                        </a:cubicBezTo>
                        <a:cubicBezTo>
                          <a:pt x="934102" y="947453"/>
                          <a:pt x="934782" y="947044"/>
                          <a:pt x="934782" y="946908"/>
                        </a:cubicBezTo>
                        <a:cubicBezTo>
                          <a:pt x="945819" y="942003"/>
                          <a:pt x="956717" y="937507"/>
                          <a:pt x="967481" y="932330"/>
                        </a:cubicBezTo>
                        <a:cubicBezTo>
                          <a:pt x="933966" y="932330"/>
                          <a:pt x="895134" y="931103"/>
                          <a:pt x="856441" y="926743"/>
                        </a:cubicBezTo>
                        <a:cubicBezTo>
                          <a:pt x="847584" y="923065"/>
                          <a:pt x="884235" y="926743"/>
                          <a:pt x="881919" y="924836"/>
                        </a:cubicBezTo>
                        <a:lnTo>
                          <a:pt x="899495" y="926335"/>
                        </a:lnTo>
                        <a:cubicBezTo>
                          <a:pt x="898406" y="927561"/>
                          <a:pt x="862436" y="924972"/>
                          <a:pt x="878240" y="927833"/>
                        </a:cubicBezTo>
                        <a:cubicBezTo>
                          <a:pt x="893908" y="928106"/>
                          <a:pt x="905218" y="928787"/>
                          <a:pt x="916389" y="929332"/>
                        </a:cubicBezTo>
                        <a:cubicBezTo>
                          <a:pt x="927561" y="929468"/>
                          <a:pt x="938597" y="929332"/>
                          <a:pt x="953311" y="928378"/>
                        </a:cubicBezTo>
                        <a:cubicBezTo>
                          <a:pt x="944184" y="925245"/>
                          <a:pt x="914209" y="928515"/>
                          <a:pt x="895134" y="924972"/>
                        </a:cubicBezTo>
                        <a:cubicBezTo>
                          <a:pt x="903174" y="925517"/>
                          <a:pt x="909986" y="925517"/>
                          <a:pt x="916662" y="925517"/>
                        </a:cubicBezTo>
                        <a:cubicBezTo>
                          <a:pt x="898677" y="924019"/>
                          <a:pt x="879331" y="923473"/>
                          <a:pt x="858894" y="920885"/>
                        </a:cubicBezTo>
                        <a:lnTo>
                          <a:pt x="854260" y="921158"/>
                        </a:lnTo>
                        <a:cubicBezTo>
                          <a:pt x="868021" y="922656"/>
                          <a:pt x="877560" y="923610"/>
                          <a:pt x="878785" y="923746"/>
                        </a:cubicBezTo>
                        <a:cubicBezTo>
                          <a:pt x="860529" y="922248"/>
                          <a:pt x="844860" y="922383"/>
                          <a:pt x="843498" y="924427"/>
                        </a:cubicBezTo>
                        <a:lnTo>
                          <a:pt x="846768" y="924836"/>
                        </a:lnTo>
                        <a:lnTo>
                          <a:pt x="840092" y="924836"/>
                        </a:lnTo>
                        <a:cubicBezTo>
                          <a:pt x="835731" y="924427"/>
                          <a:pt x="831508" y="924019"/>
                          <a:pt x="827284" y="923337"/>
                        </a:cubicBezTo>
                        <a:close/>
                        <a:moveTo>
                          <a:pt x="72075" y="121395"/>
                        </a:moveTo>
                        <a:cubicBezTo>
                          <a:pt x="72482" y="122485"/>
                          <a:pt x="72891" y="123302"/>
                          <a:pt x="73300" y="123847"/>
                        </a:cubicBezTo>
                        <a:cubicBezTo>
                          <a:pt x="72891" y="123302"/>
                          <a:pt x="72755" y="123983"/>
                          <a:pt x="72075" y="121395"/>
                        </a:cubicBezTo>
                        <a:close/>
                        <a:moveTo>
                          <a:pt x="840365" y="996501"/>
                        </a:moveTo>
                        <a:cubicBezTo>
                          <a:pt x="864479" y="991324"/>
                          <a:pt x="888731" y="985330"/>
                          <a:pt x="911212" y="977563"/>
                        </a:cubicBezTo>
                        <a:cubicBezTo>
                          <a:pt x="890366" y="982876"/>
                          <a:pt x="872109" y="985330"/>
                          <a:pt x="868158" y="985465"/>
                        </a:cubicBezTo>
                        <a:cubicBezTo>
                          <a:pt x="863935" y="985057"/>
                          <a:pt x="873881" y="982195"/>
                          <a:pt x="907397" y="971160"/>
                        </a:cubicBezTo>
                        <a:lnTo>
                          <a:pt x="911621" y="969388"/>
                        </a:lnTo>
                        <a:cubicBezTo>
                          <a:pt x="902765" y="972250"/>
                          <a:pt x="887642" y="976882"/>
                          <a:pt x="873199" y="981242"/>
                        </a:cubicBezTo>
                        <a:cubicBezTo>
                          <a:pt x="867614" y="983967"/>
                          <a:pt x="855624" y="988463"/>
                          <a:pt x="844997" y="992687"/>
                        </a:cubicBezTo>
                        <a:cubicBezTo>
                          <a:pt x="839683" y="994730"/>
                          <a:pt x="834778" y="996910"/>
                          <a:pt x="831099" y="998136"/>
                        </a:cubicBezTo>
                        <a:cubicBezTo>
                          <a:pt x="827420" y="999499"/>
                          <a:pt x="825240" y="1000316"/>
                          <a:pt x="825376" y="1000453"/>
                        </a:cubicBezTo>
                        <a:cubicBezTo>
                          <a:pt x="829874" y="1000861"/>
                          <a:pt x="835868" y="998409"/>
                          <a:pt x="843634" y="996774"/>
                        </a:cubicBezTo>
                        <a:lnTo>
                          <a:pt x="840365" y="996501"/>
                        </a:lnTo>
                        <a:close/>
                        <a:moveTo>
                          <a:pt x="821834" y="993095"/>
                        </a:moveTo>
                        <a:cubicBezTo>
                          <a:pt x="808209" y="995139"/>
                          <a:pt x="811344" y="995548"/>
                          <a:pt x="809437" y="996774"/>
                        </a:cubicBezTo>
                        <a:cubicBezTo>
                          <a:pt x="814205" y="995820"/>
                          <a:pt x="818973" y="994730"/>
                          <a:pt x="823741" y="993777"/>
                        </a:cubicBezTo>
                        <a:cubicBezTo>
                          <a:pt x="821834" y="993777"/>
                          <a:pt x="820881" y="993777"/>
                          <a:pt x="821834" y="993095"/>
                        </a:cubicBezTo>
                        <a:close/>
                        <a:moveTo>
                          <a:pt x="810390" y="997455"/>
                        </a:moveTo>
                        <a:cubicBezTo>
                          <a:pt x="811888" y="997183"/>
                          <a:pt x="813252" y="997047"/>
                          <a:pt x="813932" y="996910"/>
                        </a:cubicBezTo>
                        <a:lnTo>
                          <a:pt x="810390" y="997455"/>
                        </a:lnTo>
                        <a:close/>
                        <a:moveTo>
                          <a:pt x="946226" y="926199"/>
                        </a:moveTo>
                        <a:cubicBezTo>
                          <a:pt x="946226" y="926199"/>
                          <a:pt x="947045" y="926199"/>
                          <a:pt x="947590" y="926199"/>
                        </a:cubicBezTo>
                        <a:cubicBezTo>
                          <a:pt x="944320" y="926199"/>
                          <a:pt x="941049" y="925926"/>
                          <a:pt x="937643" y="925789"/>
                        </a:cubicBezTo>
                        <a:cubicBezTo>
                          <a:pt x="939007" y="925926"/>
                          <a:pt x="941458" y="926062"/>
                          <a:pt x="946226" y="926199"/>
                        </a:cubicBezTo>
                        <a:close/>
                        <a:moveTo>
                          <a:pt x="974566" y="928243"/>
                        </a:moveTo>
                        <a:lnTo>
                          <a:pt x="977836" y="926607"/>
                        </a:lnTo>
                        <a:cubicBezTo>
                          <a:pt x="974839" y="926607"/>
                          <a:pt x="971704" y="926607"/>
                          <a:pt x="968434" y="926607"/>
                        </a:cubicBezTo>
                        <a:cubicBezTo>
                          <a:pt x="969525" y="927289"/>
                          <a:pt x="970615" y="927833"/>
                          <a:pt x="974566" y="928243"/>
                        </a:cubicBezTo>
                        <a:close/>
                        <a:moveTo>
                          <a:pt x="952495" y="948407"/>
                        </a:moveTo>
                        <a:cubicBezTo>
                          <a:pt x="947998" y="952221"/>
                          <a:pt x="930559" y="959579"/>
                          <a:pt x="930287" y="962031"/>
                        </a:cubicBezTo>
                        <a:cubicBezTo>
                          <a:pt x="929332" y="962985"/>
                          <a:pt x="933147" y="961622"/>
                          <a:pt x="937372" y="960124"/>
                        </a:cubicBezTo>
                        <a:cubicBezTo>
                          <a:pt x="942004" y="958216"/>
                          <a:pt x="947045" y="956173"/>
                          <a:pt x="952358" y="954129"/>
                        </a:cubicBezTo>
                        <a:cubicBezTo>
                          <a:pt x="952358" y="953720"/>
                          <a:pt x="953311" y="953039"/>
                          <a:pt x="954946" y="952086"/>
                        </a:cubicBezTo>
                        <a:cubicBezTo>
                          <a:pt x="949632" y="953992"/>
                          <a:pt x="945955" y="954946"/>
                          <a:pt x="947590" y="952903"/>
                        </a:cubicBezTo>
                        <a:cubicBezTo>
                          <a:pt x="962031" y="950042"/>
                          <a:pt x="958625" y="946091"/>
                          <a:pt x="972932" y="940096"/>
                        </a:cubicBezTo>
                        <a:cubicBezTo>
                          <a:pt x="976610" y="936553"/>
                          <a:pt x="956854" y="946499"/>
                          <a:pt x="952631" y="948543"/>
                        </a:cubicBezTo>
                        <a:close/>
                        <a:moveTo>
                          <a:pt x="37604" y="445659"/>
                        </a:moveTo>
                        <a:cubicBezTo>
                          <a:pt x="37604" y="445659"/>
                          <a:pt x="37877" y="443616"/>
                          <a:pt x="38013" y="441299"/>
                        </a:cubicBezTo>
                        <a:lnTo>
                          <a:pt x="41556" y="451791"/>
                        </a:lnTo>
                        <a:cubicBezTo>
                          <a:pt x="45506" y="471002"/>
                          <a:pt x="46869" y="486942"/>
                          <a:pt x="54362" y="503156"/>
                        </a:cubicBezTo>
                        <a:cubicBezTo>
                          <a:pt x="56133" y="511194"/>
                          <a:pt x="56270" y="515826"/>
                          <a:pt x="56406" y="520323"/>
                        </a:cubicBezTo>
                        <a:cubicBezTo>
                          <a:pt x="55317" y="516371"/>
                          <a:pt x="54226" y="512828"/>
                          <a:pt x="53409" y="509695"/>
                        </a:cubicBezTo>
                        <a:cubicBezTo>
                          <a:pt x="44280" y="486533"/>
                          <a:pt x="43734" y="479857"/>
                          <a:pt x="43598" y="474408"/>
                        </a:cubicBezTo>
                        <a:cubicBezTo>
                          <a:pt x="43327" y="468958"/>
                          <a:pt x="43598" y="464734"/>
                          <a:pt x="37740" y="445523"/>
                        </a:cubicBezTo>
                        <a:close/>
                        <a:moveTo>
                          <a:pt x="114174" y="658340"/>
                        </a:moveTo>
                        <a:cubicBezTo>
                          <a:pt x="113085" y="656568"/>
                          <a:pt x="112403" y="656159"/>
                          <a:pt x="112403" y="656159"/>
                        </a:cubicBezTo>
                        <a:cubicBezTo>
                          <a:pt x="137608" y="692537"/>
                          <a:pt x="158181" y="722103"/>
                          <a:pt x="173031" y="740632"/>
                        </a:cubicBezTo>
                        <a:cubicBezTo>
                          <a:pt x="171397" y="735999"/>
                          <a:pt x="159680" y="718424"/>
                          <a:pt x="154911" y="709567"/>
                        </a:cubicBezTo>
                        <a:lnTo>
                          <a:pt x="161315" y="715971"/>
                        </a:lnTo>
                        <a:lnTo>
                          <a:pt x="163222" y="721421"/>
                        </a:lnTo>
                        <a:lnTo>
                          <a:pt x="173713" y="732729"/>
                        </a:lnTo>
                        <a:cubicBezTo>
                          <a:pt x="172078" y="728642"/>
                          <a:pt x="164313" y="718968"/>
                          <a:pt x="160634" y="711339"/>
                        </a:cubicBezTo>
                        <a:cubicBezTo>
                          <a:pt x="159952" y="710930"/>
                          <a:pt x="143194" y="690084"/>
                          <a:pt x="138835" y="684090"/>
                        </a:cubicBezTo>
                        <a:cubicBezTo>
                          <a:pt x="142105" y="690494"/>
                          <a:pt x="145511" y="696760"/>
                          <a:pt x="149188" y="702755"/>
                        </a:cubicBezTo>
                        <a:cubicBezTo>
                          <a:pt x="145919" y="697851"/>
                          <a:pt x="131341" y="673735"/>
                          <a:pt x="125074" y="664334"/>
                        </a:cubicBezTo>
                        <a:cubicBezTo>
                          <a:pt x="124256" y="664607"/>
                          <a:pt x="133112" y="681910"/>
                          <a:pt x="135973" y="683000"/>
                        </a:cubicBezTo>
                        <a:cubicBezTo>
                          <a:pt x="135973" y="685724"/>
                          <a:pt x="124529" y="666514"/>
                          <a:pt x="130659" y="679458"/>
                        </a:cubicBezTo>
                        <a:cubicBezTo>
                          <a:pt x="120304" y="666105"/>
                          <a:pt x="108997" y="641717"/>
                          <a:pt x="103819" y="630409"/>
                        </a:cubicBezTo>
                        <a:lnTo>
                          <a:pt x="104774" y="627548"/>
                        </a:lnTo>
                        <a:cubicBezTo>
                          <a:pt x="99460" y="615149"/>
                          <a:pt x="98233" y="620599"/>
                          <a:pt x="92511" y="605476"/>
                        </a:cubicBezTo>
                        <a:cubicBezTo>
                          <a:pt x="101231" y="623324"/>
                          <a:pt x="93328" y="601388"/>
                          <a:pt x="100140" y="615558"/>
                        </a:cubicBezTo>
                        <a:cubicBezTo>
                          <a:pt x="98778" y="610654"/>
                          <a:pt x="102184" y="614468"/>
                          <a:pt x="95508" y="600299"/>
                        </a:cubicBezTo>
                        <a:cubicBezTo>
                          <a:pt x="87470" y="589535"/>
                          <a:pt x="90467" y="584358"/>
                          <a:pt x="83382" y="574004"/>
                        </a:cubicBezTo>
                        <a:cubicBezTo>
                          <a:pt x="81066" y="565965"/>
                          <a:pt x="88423" y="581497"/>
                          <a:pt x="82566" y="566374"/>
                        </a:cubicBezTo>
                        <a:cubicBezTo>
                          <a:pt x="74253" y="549615"/>
                          <a:pt x="73709" y="550978"/>
                          <a:pt x="71256" y="550569"/>
                        </a:cubicBezTo>
                        <a:cubicBezTo>
                          <a:pt x="76979" y="567191"/>
                          <a:pt x="80931" y="567872"/>
                          <a:pt x="85972" y="581224"/>
                        </a:cubicBezTo>
                        <a:cubicBezTo>
                          <a:pt x="81202" y="572913"/>
                          <a:pt x="76434" y="564603"/>
                          <a:pt x="71938" y="556155"/>
                        </a:cubicBezTo>
                        <a:cubicBezTo>
                          <a:pt x="73300" y="561196"/>
                          <a:pt x="74662" y="564874"/>
                          <a:pt x="76025" y="567872"/>
                        </a:cubicBezTo>
                        <a:cubicBezTo>
                          <a:pt x="73709" y="562559"/>
                          <a:pt x="71393" y="558335"/>
                          <a:pt x="69212" y="554656"/>
                        </a:cubicBezTo>
                        <a:cubicBezTo>
                          <a:pt x="67987" y="552476"/>
                          <a:pt x="66897" y="550569"/>
                          <a:pt x="65942" y="548798"/>
                        </a:cubicBezTo>
                        <a:cubicBezTo>
                          <a:pt x="71529" y="564057"/>
                          <a:pt x="76979" y="577410"/>
                          <a:pt x="77116" y="580134"/>
                        </a:cubicBezTo>
                        <a:lnTo>
                          <a:pt x="75344" y="578499"/>
                        </a:lnTo>
                        <a:cubicBezTo>
                          <a:pt x="76706" y="584222"/>
                          <a:pt x="81066" y="592533"/>
                          <a:pt x="83519" y="596211"/>
                        </a:cubicBezTo>
                        <a:cubicBezTo>
                          <a:pt x="89513" y="609564"/>
                          <a:pt x="97143" y="621962"/>
                          <a:pt x="97280" y="625368"/>
                        </a:cubicBezTo>
                        <a:lnTo>
                          <a:pt x="94010" y="620736"/>
                        </a:lnTo>
                        <a:cubicBezTo>
                          <a:pt x="102457" y="636540"/>
                          <a:pt x="103410" y="638311"/>
                          <a:pt x="114174" y="658203"/>
                        </a:cubicBezTo>
                        <a:close/>
                        <a:moveTo>
                          <a:pt x="569508" y="1000861"/>
                        </a:moveTo>
                        <a:cubicBezTo>
                          <a:pt x="564467" y="998136"/>
                          <a:pt x="559290" y="994866"/>
                          <a:pt x="549208" y="991324"/>
                        </a:cubicBezTo>
                        <a:cubicBezTo>
                          <a:pt x="538989" y="988054"/>
                          <a:pt x="524137" y="983286"/>
                          <a:pt x="500021" y="976337"/>
                        </a:cubicBezTo>
                        <a:cubicBezTo>
                          <a:pt x="501249" y="976746"/>
                          <a:pt x="502611" y="977018"/>
                          <a:pt x="503837" y="977291"/>
                        </a:cubicBezTo>
                        <a:cubicBezTo>
                          <a:pt x="492256" y="972113"/>
                          <a:pt x="480266" y="968980"/>
                          <a:pt x="467731" y="965165"/>
                        </a:cubicBezTo>
                        <a:cubicBezTo>
                          <a:pt x="455470" y="960805"/>
                          <a:pt x="442117" y="956717"/>
                          <a:pt x="428629" y="949088"/>
                        </a:cubicBezTo>
                        <a:cubicBezTo>
                          <a:pt x="442799" y="953992"/>
                          <a:pt x="442253" y="953584"/>
                          <a:pt x="458604" y="956717"/>
                        </a:cubicBezTo>
                        <a:lnTo>
                          <a:pt x="443344" y="951676"/>
                        </a:lnTo>
                        <a:cubicBezTo>
                          <a:pt x="448249" y="951540"/>
                          <a:pt x="433126" y="946363"/>
                          <a:pt x="422635" y="941185"/>
                        </a:cubicBezTo>
                        <a:lnTo>
                          <a:pt x="432989" y="943229"/>
                        </a:lnTo>
                        <a:cubicBezTo>
                          <a:pt x="438984" y="946908"/>
                          <a:pt x="455878" y="953856"/>
                          <a:pt x="455607" y="953175"/>
                        </a:cubicBezTo>
                        <a:cubicBezTo>
                          <a:pt x="451791" y="951949"/>
                          <a:pt x="476724" y="965301"/>
                          <a:pt x="491574" y="969116"/>
                        </a:cubicBezTo>
                        <a:cubicBezTo>
                          <a:pt x="490621" y="967209"/>
                          <a:pt x="460102" y="956990"/>
                          <a:pt x="474543" y="959306"/>
                        </a:cubicBezTo>
                        <a:cubicBezTo>
                          <a:pt x="462419" y="955764"/>
                          <a:pt x="461601" y="953584"/>
                          <a:pt x="449202" y="949088"/>
                        </a:cubicBezTo>
                        <a:cubicBezTo>
                          <a:pt x="461328" y="952767"/>
                          <a:pt x="453017" y="948134"/>
                          <a:pt x="462146" y="950586"/>
                        </a:cubicBezTo>
                        <a:lnTo>
                          <a:pt x="441982" y="942957"/>
                        </a:lnTo>
                        <a:cubicBezTo>
                          <a:pt x="441982" y="942957"/>
                          <a:pt x="471410" y="953584"/>
                          <a:pt x="455878" y="945137"/>
                        </a:cubicBezTo>
                        <a:cubicBezTo>
                          <a:pt x="447431" y="942957"/>
                          <a:pt x="427130" y="932602"/>
                          <a:pt x="426041" y="933828"/>
                        </a:cubicBezTo>
                        <a:lnTo>
                          <a:pt x="425768" y="933147"/>
                        </a:lnTo>
                        <a:cubicBezTo>
                          <a:pt x="411598" y="925789"/>
                          <a:pt x="418274" y="932466"/>
                          <a:pt x="401108" y="922383"/>
                        </a:cubicBezTo>
                        <a:cubicBezTo>
                          <a:pt x="400427" y="923065"/>
                          <a:pt x="403560" y="925381"/>
                          <a:pt x="409963" y="928515"/>
                        </a:cubicBezTo>
                        <a:cubicBezTo>
                          <a:pt x="415550" y="930831"/>
                          <a:pt x="416912" y="930286"/>
                          <a:pt x="428085" y="935327"/>
                        </a:cubicBezTo>
                        <a:cubicBezTo>
                          <a:pt x="432444" y="939006"/>
                          <a:pt x="414733" y="928787"/>
                          <a:pt x="421409" y="934646"/>
                        </a:cubicBezTo>
                        <a:cubicBezTo>
                          <a:pt x="424679" y="937779"/>
                          <a:pt x="451519" y="947180"/>
                          <a:pt x="442117" y="945954"/>
                        </a:cubicBezTo>
                        <a:lnTo>
                          <a:pt x="427539" y="939006"/>
                        </a:lnTo>
                        <a:cubicBezTo>
                          <a:pt x="426450" y="940504"/>
                          <a:pt x="415822" y="935327"/>
                          <a:pt x="415550" y="936690"/>
                        </a:cubicBezTo>
                        <a:cubicBezTo>
                          <a:pt x="406284" y="932874"/>
                          <a:pt x="398928" y="926743"/>
                          <a:pt x="389390" y="923337"/>
                        </a:cubicBezTo>
                        <a:cubicBezTo>
                          <a:pt x="385167" y="922248"/>
                          <a:pt x="390481" y="927833"/>
                          <a:pt x="376311" y="918705"/>
                        </a:cubicBezTo>
                        <a:cubicBezTo>
                          <a:pt x="371133" y="914345"/>
                          <a:pt x="360506" y="907260"/>
                          <a:pt x="349744" y="899903"/>
                        </a:cubicBezTo>
                        <a:cubicBezTo>
                          <a:pt x="344293" y="896361"/>
                          <a:pt x="338707" y="892682"/>
                          <a:pt x="333802" y="889548"/>
                        </a:cubicBezTo>
                        <a:cubicBezTo>
                          <a:pt x="329034" y="886142"/>
                          <a:pt x="324809" y="883281"/>
                          <a:pt x="321812" y="881101"/>
                        </a:cubicBezTo>
                        <a:lnTo>
                          <a:pt x="310777" y="874562"/>
                        </a:lnTo>
                        <a:cubicBezTo>
                          <a:pt x="311049" y="876060"/>
                          <a:pt x="330532" y="888731"/>
                          <a:pt x="323038" y="885052"/>
                        </a:cubicBezTo>
                        <a:cubicBezTo>
                          <a:pt x="317590" y="881238"/>
                          <a:pt x="312003" y="877559"/>
                          <a:pt x="306826" y="873608"/>
                        </a:cubicBezTo>
                        <a:lnTo>
                          <a:pt x="308461" y="874016"/>
                        </a:lnTo>
                        <a:cubicBezTo>
                          <a:pt x="303420" y="869793"/>
                          <a:pt x="297697" y="866115"/>
                          <a:pt x="292792" y="862708"/>
                        </a:cubicBezTo>
                        <a:cubicBezTo>
                          <a:pt x="298379" y="865569"/>
                          <a:pt x="309277" y="874834"/>
                          <a:pt x="308188" y="871564"/>
                        </a:cubicBezTo>
                        <a:cubicBezTo>
                          <a:pt x="301103" y="865433"/>
                          <a:pt x="300423" y="864071"/>
                          <a:pt x="293610" y="859029"/>
                        </a:cubicBezTo>
                        <a:cubicBezTo>
                          <a:pt x="295109" y="860120"/>
                          <a:pt x="296471" y="860937"/>
                          <a:pt x="296471" y="860528"/>
                        </a:cubicBezTo>
                        <a:cubicBezTo>
                          <a:pt x="282301" y="848130"/>
                          <a:pt x="280939" y="850854"/>
                          <a:pt x="276987" y="848266"/>
                        </a:cubicBezTo>
                        <a:cubicBezTo>
                          <a:pt x="269222" y="842816"/>
                          <a:pt x="272355" y="846495"/>
                          <a:pt x="277123" y="851400"/>
                        </a:cubicBezTo>
                        <a:cubicBezTo>
                          <a:pt x="282164" y="856032"/>
                          <a:pt x="288840" y="862027"/>
                          <a:pt x="287342" y="862027"/>
                        </a:cubicBezTo>
                        <a:cubicBezTo>
                          <a:pt x="272355" y="851127"/>
                          <a:pt x="259003" y="838183"/>
                          <a:pt x="244833" y="826058"/>
                        </a:cubicBezTo>
                        <a:cubicBezTo>
                          <a:pt x="248785" y="828782"/>
                          <a:pt x="252737" y="831508"/>
                          <a:pt x="251918" y="829736"/>
                        </a:cubicBezTo>
                        <a:cubicBezTo>
                          <a:pt x="242518" y="819791"/>
                          <a:pt x="252327" y="828782"/>
                          <a:pt x="238839" y="815158"/>
                        </a:cubicBezTo>
                        <a:cubicBezTo>
                          <a:pt x="238157" y="817883"/>
                          <a:pt x="220718" y="799354"/>
                          <a:pt x="210635" y="790226"/>
                        </a:cubicBezTo>
                        <a:cubicBezTo>
                          <a:pt x="207229" y="784775"/>
                          <a:pt x="206549" y="783685"/>
                          <a:pt x="215676" y="794040"/>
                        </a:cubicBezTo>
                        <a:cubicBezTo>
                          <a:pt x="215813" y="791724"/>
                          <a:pt x="203143" y="778236"/>
                          <a:pt x="198919" y="773195"/>
                        </a:cubicBezTo>
                        <a:cubicBezTo>
                          <a:pt x="196058" y="770606"/>
                          <a:pt x="191697" y="765701"/>
                          <a:pt x="188836" y="762840"/>
                        </a:cubicBezTo>
                        <a:cubicBezTo>
                          <a:pt x="191833" y="767608"/>
                          <a:pt x="189382" y="766518"/>
                          <a:pt x="181208" y="757663"/>
                        </a:cubicBezTo>
                        <a:lnTo>
                          <a:pt x="180526" y="757390"/>
                        </a:lnTo>
                        <a:cubicBezTo>
                          <a:pt x="192652" y="772786"/>
                          <a:pt x="211317" y="797719"/>
                          <a:pt x="221536" y="804939"/>
                        </a:cubicBezTo>
                        <a:lnTo>
                          <a:pt x="218539" y="803033"/>
                        </a:lnTo>
                        <a:cubicBezTo>
                          <a:pt x="226031" y="811752"/>
                          <a:pt x="235160" y="820199"/>
                          <a:pt x="243198" y="827420"/>
                        </a:cubicBezTo>
                        <a:cubicBezTo>
                          <a:pt x="251646" y="834369"/>
                          <a:pt x="258731" y="840364"/>
                          <a:pt x="261591" y="845132"/>
                        </a:cubicBezTo>
                        <a:cubicBezTo>
                          <a:pt x="260093" y="845405"/>
                          <a:pt x="264863" y="848402"/>
                          <a:pt x="263363" y="849492"/>
                        </a:cubicBezTo>
                        <a:cubicBezTo>
                          <a:pt x="267860" y="852898"/>
                          <a:pt x="272219" y="856441"/>
                          <a:pt x="276987" y="859438"/>
                        </a:cubicBezTo>
                        <a:lnTo>
                          <a:pt x="273717" y="857939"/>
                        </a:lnTo>
                        <a:lnTo>
                          <a:pt x="296335" y="875515"/>
                        </a:lnTo>
                        <a:lnTo>
                          <a:pt x="295518" y="875243"/>
                        </a:lnTo>
                        <a:cubicBezTo>
                          <a:pt x="306962" y="882736"/>
                          <a:pt x="316635" y="887369"/>
                          <a:pt x="323993" y="891592"/>
                        </a:cubicBezTo>
                        <a:cubicBezTo>
                          <a:pt x="324537" y="890911"/>
                          <a:pt x="323993" y="890229"/>
                          <a:pt x="327943" y="892410"/>
                        </a:cubicBezTo>
                        <a:cubicBezTo>
                          <a:pt x="331758" y="894862"/>
                          <a:pt x="334755" y="896497"/>
                          <a:pt x="337345" y="898268"/>
                        </a:cubicBezTo>
                        <a:lnTo>
                          <a:pt x="337345" y="898268"/>
                        </a:lnTo>
                        <a:cubicBezTo>
                          <a:pt x="337345" y="898268"/>
                          <a:pt x="337345" y="898268"/>
                          <a:pt x="337345" y="898268"/>
                        </a:cubicBezTo>
                        <a:cubicBezTo>
                          <a:pt x="343068" y="902219"/>
                          <a:pt x="346337" y="905762"/>
                          <a:pt x="353286" y="910803"/>
                        </a:cubicBezTo>
                        <a:lnTo>
                          <a:pt x="330942" y="896497"/>
                        </a:lnTo>
                        <a:cubicBezTo>
                          <a:pt x="328352" y="896497"/>
                          <a:pt x="329443" y="898813"/>
                          <a:pt x="339933" y="906716"/>
                        </a:cubicBezTo>
                        <a:cubicBezTo>
                          <a:pt x="335437" y="903854"/>
                          <a:pt x="332986" y="903446"/>
                          <a:pt x="338434" y="907260"/>
                        </a:cubicBezTo>
                        <a:cubicBezTo>
                          <a:pt x="339252" y="907260"/>
                          <a:pt x="353557" y="916117"/>
                          <a:pt x="348789" y="911757"/>
                        </a:cubicBezTo>
                        <a:cubicBezTo>
                          <a:pt x="370180" y="925245"/>
                          <a:pt x="404515" y="948407"/>
                          <a:pt x="441300" y="960941"/>
                        </a:cubicBezTo>
                        <a:cubicBezTo>
                          <a:pt x="415141" y="951676"/>
                          <a:pt x="461055" y="971160"/>
                          <a:pt x="432444" y="959715"/>
                        </a:cubicBezTo>
                        <a:cubicBezTo>
                          <a:pt x="451519" y="969934"/>
                          <a:pt x="450293" y="964893"/>
                          <a:pt x="470457" y="973204"/>
                        </a:cubicBezTo>
                        <a:cubicBezTo>
                          <a:pt x="471819" y="974702"/>
                          <a:pt x="459420" y="968844"/>
                          <a:pt x="454243" y="968299"/>
                        </a:cubicBezTo>
                        <a:cubicBezTo>
                          <a:pt x="487897" y="982605"/>
                          <a:pt x="513102" y="985874"/>
                          <a:pt x="547027" y="994594"/>
                        </a:cubicBezTo>
                        <a:lnTo>
                          <a:pt x="548117" y="996501"/>
                        </a:lnTo>
                        <a:cubicBezTo>
                          <a:pt x="554656" y="997728"/>
                          <a:pt x="561877" y="999362"/>
                          <a:pt x="569508" y="1000453"/>
                        </a:cubicBezTo>
                        <a:close/>
                        <a:moveTo>
                          <a:pt x="638448" y="1008491"/>
                        </a:moveTo>
                        <a:cubicBezTo>
                          <a:pt x="645123" y="1008763"/>
                          <a:pt x="652072" y="1009036"/>
                          <a:pt x="658884" y="1009308"/>
                        </a:cubicBezTo>
                        <a:cubicBezTo>
                          <a:pt x="658204" y="1009308"/>
                          <a:pt x="657522" y="1009308"/>
                          <a:pt x="656840" y="1009173"/>
                        </a:cubicBezTo>
                        <a:cubicBezTo>
                          <a:pt x="663653" y="1009308"/>
                          <a:pt x="670329" y="1009173"/>
                          <a:pt x="677141" y="1008763"/>
                        </a:cubicBezTo>
                        <a:cubicBezTo>
                          <a:pt x="664744" y="1007946"/>
                          <a:pt x="656704" y="1005630"/>
                          <a:pt x="674007" y="1005357"/>
                        </a:cubicBezTo>
                        <a:cubicBezTo>
                          <a:pt x="672509" y="1006038"/>
                          <a:pt x="677550" y="1006992"/>
                          <a:pt x="671556" y="1007265"/>
                        </a:cubicBezTo>
                        <a:cubicBezTo>
                          <a:pt x="683137" y="1008491"/>
                          <a:pt x="708614" y="1009854"/>
                          <a:pt x="701939" y="1007265"/>
                        </a:cubicBezTo>
                        <a:cubicBezTo>
                          <a:pt x="679594" y="1009445"/>
                          <a:pt x="696761" y="1003995"/>
                          <a:pt x="679321" y="1005494"/>
                        </a:cubicBezTo>
                        <a:cubicBezTo>
                          <a:pt x="688723" y="1003859"/>
                          <a:pt x="697987" y="1005357"/>
                          <a:pt x="706843" y="1003995"/>
                        </a:cubicBezTo>
                        <a:cubicBezTo>
                          <a:pt x="697714" y="1005630"/>
                          <a:pt x="709024" y="1006992"/>
                          <a:pt x="722921" y="1007265"/>
                        </a:cubicBezTo>
                        <a:cubicBezTo>
                          <a:pt x="728915" y="1006992"/>
                          <a:pt x="745264" y="1006038"/>
                          <a:pt x="755211" y="1004404"/>
                        </a:cubicBezTo>
                        <a:cubicBezTo>
                          <a:pt x="751532" y="1003178"/>
                          <a:pt x="760116" y="1001542"/>
                          <a:pt x="743902" y="1002496"/>
                        </a:cubicBezTo>
                        <a:cubicBezTo>
                          <a:pt x="749761" y="1001542"/>
                          <a:pt x="759025" y="1000725"/>
                          <a:pt x="769380" y="1000316"/>
                        </a:cubicBezTo>
                        <a:cubicBezTo>
                          <a:pt x="765293" y="1001134"/>
                          <a:pt x="758208" y="1001815"/>
                          <a:pt x="758754" y="1002360"/>
                        </a:cubicBezTo>
                        <a:cubicBezTo>
                          <a:pt x="765566" y="1003313"/>
                          <a:pt x="773331" y="1002224"/>
                          <a:pt x="777690" y="1002224"/>
                        </a:cubicBezTo>
                        <a:cubicBezTo>
                          <a:pt x="781096" y="1001678"/>
                          <a:pt x="784503" y="1001134"/>
                          <a:pt x="787909" y="1000589"/>
                        </a:cubicBezTo>
                        <a:cubicBezTo>
                          <a:pt x="786956" y="1000589"/>
                          <a:pt x="786003" y="1000589"/>
                          <a:pt x="785321" y="1000453"/>
                        </a:cubicBezTo>
                        <a:lnTo>
                          <a:pt x="796492" y="997591"/>
                        </a:lnTo>
                        <a:cubicBezTo>
                          <a:pt x="781506" y="1000316"/>
                          <a:pt x="789409" y="997864"/>
                          <a:pt x="789409" y="996910"/>
                        </a:cubicBezTo>
                        <a:cubicBezTo>
                          <a:pt x="789273" y="998681"/>
                          <a:pt x="799218" y="996093"/>
                          <a:pt x="804259" y="994866"/>
                        </a:cubicBezTo>
                        <a:cubicBezTo>
                          <a:pt x="800444" y="995003"/>
                          <a:pt x="796629" y="994866"/>
                          <a:pt x="792815" y="994866"/>
                        </a:cubicBezTo>
                        <a:cubicBezTo>
                          <a:pt x="798127" y="993504"/>
                          <a:pt x="812025" y="992959"/>
                          <a:pt x="808891" y="991733"/>
                        </a:cubicBezTo>
                        <a:cubicBezTo>
                          <a:pt x="797038" y="993777"/>
                          <a:pt x="788863" y="994321"/>
                          <a:pt x="780960" y="995548"/>
                        </a:cubicBezTo>
                        <a:cubicBezTo>
                          <a:pt x="773058" y="996637"/>
                          <a:pt x="765430" y="998000"/>
                          <a:pt x="754666" y="999090"/>
                        </a:cubicBezTo>
                        <a:lnTo>
                          <a:pt x="763522" y="999772"/>
                        </a:lnTo>
                        <a:cubicBezTo>
                          <a:pt x="739133" y="1002496"/>
                          <a:pt x="748262" y="999090"/>
                          <a:pt x="721013" y="1000180"/>
                        </a:cubicBezTo>
                        <a:cubicBezTo>
                          <a:pt x="715290" y="1000997"/>
                          <a:pt x="705072" y="1001542"/>
                          <a:pt x="696079" y="1001678"/>
                        </a:cubicBezTo>
                        <a:cubicBezTo>
                          <a:pt x="687088" y="1001678"/>
                          <a:pt x="679458" y="1001951"/>
                          <a:pt x="679185" y="1003313"/>
                        </a:cubicBezTo>
                        <a:cubicBezTo>
                          <a:pt x="682591" y="1002632"/>
                          <a:pt x="662154" y="1000725"/>
                          <a:pt x="652754" y="1000861"/>
                        </a:cubicBezTo>
                        <a:cubicBezTo>
                          <a:pt x="642126" y="1003041"/>
                          <a:pt x="610789" y="999635"/>
                          <a:pt x="620191" y="1001815"/>
                        </a:cubicBezTo>
                        <a:cubicBezTo>
                          <a:pt x="628638" y="1003041"/>
                          <a:pt x="640219" y="1002632"/>
                          <a:pt x="646895" y="1004676"/>
                        </a:cubicBezTo>
                        <a:cubicBezTo>
                          <a:pt x="641308" y="1004404"/>
                          <a:pt x="635860" y="1004404"/>
                          <a:pt x="630273" y="1003859"/>
                        </a:cubicBezTo>
                        <a:cubicBezTo>
                          <a:pt x="633816" y="1004813"/>
                          <a:pt x="637495" y="1005357"/>
                          <a:pt x="641037" y="1006038"/>
                        </a:cubicBezTo>
                        <a:cubicBezTo>
                          <a:pt x="635451" y="1005221"/>
                          <a:pt x="635860" y="1006448"/>
                          <a:pt x="638311" y="1008627"/>
                        </a:cubicBezTo>
                        <a:close/>
                        <a:moveTo>
                          <a:pt x="1007537" y="948543"/>
                        </a:moveTo>
                        <a:cubicBezTo>
                          <a:pt x="1007537" y="948543"/>
                          <a:pt x="1007946" y="948407"/>
                          <a:pt x="1008082" y="948270"/>
                        </a:cubicBezTo>
                        <a:lnTo>
                          <a:pt x="1007402" y="948679"/>
                        </a:lnTo>
                        <a:lnTo>
                          <a:pt x="1007402" y="948679"/>
                        </a:lnTo>
                        <a:close/>
                      </a:path>
                    </a:pathLst>
                  </a:custGeom>
                  <a:solidFill>
                    <a:srgbClr val="FFFFFF"/>
                  </a:solidFill>
                  <a:ln w="0" cap="flat">
                    <a:noFill/>
                    <a:prstDash val="solid"/>
                    <a:miter/>
                  </a:ln>
                </p:spPr>
                <p:txBody>
                  <a:bodyPr rtlCol="0" anchor="ctr"/>
                  <a:lstStyle/>
                  <a:p>
                    <a:endParaRPr lang="en-US"/>
                  </a:p>
                </p:txBody>
              </p:sp>
              <p:sp>
                <p:nvSpPr>
                  <p:cNvPr id="1601" name="Freeform: Shape 1600">
                    <a:extLst>
                      <a:ext uri="{FF2B5EF4-FFF2-40B4-BE49-F238E27FC236}">
                        <a16:creationId xmlns:a16="http://schemas.microsoft.com/office/drawing/2014/main" id="{9866A306-69FB-A95E-BE9B-CCA93DBB5DFD}"/>
                      </a:ext>
                    </a:extLst>
                  </p:cNvPr>
                  <p:cNvSpPr/>
                  <p:nvPr/>
                </p:nvSpPr>
                <p:spPr>
                  <a:xfrm>
                    <a:off x="19238652" y="10465697"/>
                    <a:ext cx="952" cy="16075"/>
                  </a:xfrm>
                  <a:custGeom>
                    <a:avLst/>
                    <a:gdLst>
                      <a:gd name="connsiteX0" fmla="*/ 953 w 952"/>
                      <a:gd name="connsiteY0" fmla="*/ 14736 h 16075"/>
                      <a:gd name="connsiteX1" fmla="*/ 0 w 952"/>
                      <a:gd name="connsiteY1" fmla="*/ 294 h 16075"/>
                      <a:gd name="connsiteX2" fmla="*/ 953 w 952"/>
                      <a:gd name="connsiteY2" fmla="*/ 14736 h 16075"/>
                    </a:gdLst>
                    <a:ahLst/>
                    <a:cxnLst>
                      <a:cxn ang="0">
                        <a:pos x="connsiteX0" y="connsiteY0"/>
                      </a:cxn>
                      <a:cxn ang="0">
                        <a:pos x="connsiteX1" y="connsiteY1"/>
                      </a:cxn>
                      <a:cxn ang="0">
                        <a:pos x="connsiteX2" y="connsiteY2"/>
                      </a:cxn>
                    </a:cxnLst>
                    <a:rect l="l" t="t" r="r" b="b"/>
                    <a:pathLst>
                      <a:path w="952" h="16075">
                        <a:moveTo>
                          <a:pt x="953" y="14736"/>
                        </a:moveTo>
                        <a:cubicBezTo>
                          <a:pt x="682" y="9968"/>
                          <a:pt x="1499" y="-2022"/>
                          <a:pt x="0" y="294"/>
                        </a:cubicBezTo>
                        <a:cubicBezTo>
                          <a:pt x="1362" y="157"/>
                          <a:pt x="-1089" y="21548"/>
                          <a:pt x="953" y="14736"/>
                        </a:cubicBezTo>
                        <a:close/>
                      </a:path>
                    </a:pathLst>
                  </a:custGeom>
                  <a:solidFill>
                    <a:srgbClr val="FFFFFF"/>
                  </a:solidFill>
                  <a:ln w="0" cap="flat">
                    <a:noFill/>
                    <a:prstDash val="solid"/>
                    <a:miter/>
                  </a:ln>
                </p:spPr>
                <p:txBody>
                  <a:bodyPr rtlCol="0" anchor="ctr"/>
                  <a:lstStyle/>
                  <a:p>
                    <a:endParaRPr lang="en-US"/>
                  </a:p>
                </p:txBody>
              </p:sp>
              <p:sp>
                <p:nvSpPr>
                  <p:cNvPr id="1602" name="Freeform: Shape 1601">
                    <a:extLst>
                      <a:ext uri="{FF2B5EF4-FFF2-40B4-BE49-F238E27FC236}">
                        <a16:creationId xmlns:a16="http://schemas.microsoft.com/office/drawing/2014/main" id="{B8350484-7A7E-E4BB-4DDF-AAB7E0FA4ACE}"/>
                      </a:ext>
                    </a:extLst>
                  </p:cNvPr>
                  <p:cNvSpPr/>
                  <p:nvPr/>
                </p:nvSpPr>
                <p:spPr>
                  <a:xfrm>
                    <a:off x="19240832" y="10460814"/>
                    <a:ext cx="1089" cy="14714"/>
                  </a:xfrm>
                  <a:custGeom>
                    <a:avLst/>
                    <a:gdLst>
                      <a:gd name="connsiteX0" fmla="*/ 1089 w 1089"/>
                      <a:gd name="connsiteY0" fmla="*/ 5587 h 14714"/>
                      <a:gd name="connsiteX1" fmla="*/ 544 w 1089"/>
                      <a:gd name="connsiteY1" fmla="*/ 0 h 14714"/>
                      <a:gd name="connsiteX2" fmla="*/ 0 w 1089"/>
                      <a:gd name="connsiteY2" fmla="*/ 14715 h 14714"/>
                      <a:gd name="connsiteX3" fmla="*/ 1089 w 1089"/>
                      <a:gd name="connsiteY3" fmla="*/ 5723 h 14714"/>
                    </a:gdLst>
                    <a:ahLst/>
                    <a:cxnLst>
                      <a:cxn ang="0">
                        <a:pos x="connsiteX0" y="connsiteY0"/>
                      </a:cxn>
                      <a:cxn ang="0">
                        <a:pos x="connsiteX1" y="connsiteY1"/>
                      </a:cxn>
                      <a:cxn ang="0">
                        <a:pos x="connsiteX2" y="connsiteY2"/>
                      </a:cxn>
                      <a:cxn ang="0">
                        <a:pos x="connsiteX3" y="connsiteY3"/>
                      </a:cxn>
                    </a:cxnLst>
                    <a:rect l="l" t="t" r="r" b="b"/>
                    <a:pathLst>
                      <a:path w="1089" h="14714">
                        <a:moveTo>
                          <a:pt x="1089" y="5587"/>
                        </a:moveTo>
                        <a:cubicBezTo>
                          <a:pt x="817" y="4769"/>
                          <a:pt x="273" y="5314"/>
                          <a:pt x="544" y="0"/>
                        </a:cubicBezTo>
                        <a:lnTo>
                          <a:pt x="0" y="14715"/>
                        </a:lnTo>
                        <a:lnTo>
                          <a:pt x="1089" y="5723"/>
                        </a:lnTo>
                        <a:close/>
                      </a:path>
                    </a:pathLst>
                  </a:custGeom>
                  <a:solidFill>
                    <a:srgbClr val="FFFFFF"/>
                  </a:solidFill>
                  <a:ln w="0" cap="flat">
                    <a:noFill/>
                    <a:prstDash val="solid"/>
                    <a:miter/>
                  </a:ln>
                </p:spPr>
                <p:txBody>
                  <a:bodyPr rtlCol="0" anchor="ctr"/>
                  <a:lstStyle/>
                  <a:p>
                    <a:endParaRPr lang="en-US"/>
                  </a:p>
                </p:txBody>
              </p:sp>
              <p:sp>
                <p:nvSpPr>
                  <p:cNvPr id="1603" name="Freeform: Shape 1602">
                    <a:extLst>
                      <a:ext uri="{FF2B5EF4-FFF2-40B4-BE49-F238E27FC236}">
                        <a16:creationId xmlns:a16="http://schemas.microsoft.com/office/drawing/2014/main" id="{31A14C70-3876-A170-7D58-0C94942E35E5}"/>
                      </a:ext>
                    </a:extLst>
                  </p:cNvPr>
                  <p:cNvSpPr/>
                  <p:nvPr/>
                </p:nvSpPr>
                <p:spPr>
                  <a:xfrm>
                    <a:off x="19251887" y="10407406"/>
                    <a:ext cx="5293" cy="45778"/>
                  </a:xfrm>
                  <a:custGeom>
                    <a:avLst/>
                    <a:gdLst>
                      <a:gd name="connsiteX0" fmla="*/ 935 w 5293"/>
                      <a:gd name="connsiteY0" fmla="*/ 44961 h 45778"/>
                      <a:gd name="connsiteX1" fmla="*/ 1615 w 5293"/>
                      <a:gd name="connsiteY1" fmla="*/ 20982 h 45778"/>
                      <a:gd name="connsiteX2" fmla="*/ 3523 w 5293"/>
                      <a:gd name="connsiteY2" fmla="*/ 45778 h 45778"/>
                      <a:gd name="connsiteX3" fmla="*/ 5294 w 5293"/>
                      <a:gd name="connsiteY3" fmla="*/ 0 h 45778"/>
                      <a:gd name="connsiteX4" fmla="*/ 935 w 5293"/>
                      <a:gd name="connsiteY4" fmla="*/ 44961 h 457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93" h="45778">
                        <a:moveTo>
                          <a:pt x="935" y="44961"/>
                        </a:moveTo>
                        <a:cubicBezTo>
                          <a:pt x="526" y="37468"/>
                          <a:pt x="253" y="32563"/>
                          <a:pt x="1615" y="20982"/>
                        </a:cubicBezTo>
                        <a:cubicBezTo>
                          <a:pt x="5567" y="16894"/>
                          <a:pt x="662" y="40193"/>
                          <a:pt x="3523" y="45778"/>
                        </a:cubicBezTo>
                        <a:cubicBezTo>
                          <a:pt x="5703" y="24388"/>
                          <a:pt x="3386" y="17575"/>
                          <a:pt x="5294" y="0"/>
                        </a:cubicBezTo>
                        <a:cubicBezTo>
                          <a:pt x="2433" y="8447"/>
                          <a:pt x="-1927" y="44144"/>
                          <a:pt x="935" y="44961"/>
                        </a:cubicBezTo>
                        <a:close/>
                      </a:path>
                    </a:pathLst>
                  </a:custGeom>
                  <a:solidFill>
                    <a:srgbClr val="FFFFFF"/>
                  </a:solidFill>
                  <a:ln w="0" cap="flat">
                    <a:noFill/>
                    <a:prstDash val="solid"/>
                    <a:miter/>
                  </a:ln>
                </p:spPr>
                <p:txBody>
                  <a:bodyPr rtlCol="0" anchor="ctr"/>
                  <a:lstStyle/>
                  <a:p>
                    <a:endParaRPr lang="en-US"/>
                  </a:p>
                </p:txBody>
              </p:sp>
              <p:sp>
                <p:nvSpPr>
                  <p:cNvPr id="1604" name="Freeform: Shape 1603">
                    <a:extLst>
                      <a:ext uri="{FF2B5EF4-FFF2-40B4-BE49-F238E27FC236}">
                        <a16:creationId xmlns:a16="http://schemas.microsoft.com/office/drawing/2014/main" id="{0D2E9E46-0E78-461C-9AF8-598495679E33}"/>
                      </a:ext>
                    </a:extLst>
                  </p:cNvPr>
                  <p:cNvSpPr/>
                  <p:nvPr/>
                </p:nvSpPr>
                <p:spPr>
                  <a:xfrm>
                    <a:off x="19256364" y="10450187"/>
                    <a:ext cx="407" cy="13215"/>
                  </a:xfrm>
                  <a:custGeom>
                    <a:avLst/>
                    <a:gdLst>
                      <a:gd name="connsiteX0" fmla="*/ 271 w 407"/>
                      <a:gd name="connsiteY0" fmla="*/ 11990 h 13215"/>
                      <a:gd name="connsiteX1" fmla="*/ 407 w 407"/>
                      <a:gd name="connsiteY1" fmla="*/ 0 h 13215"/>
                      <a:gd name="connsiteX2" fmla="*/ 136 w 407"/>
                      <a:gd name="connsiteY2" fmla="*/ 1226 h 13215"/>
                      <a:gd name="connsiteX3" fmla="*/ 0 w 407"/>
                      <a:gd name="connsiteY3" fmla="*/ 13215 h 13215"/>
                      <a:gd name="connsiteX4" fmla="*/ 271 w 407"/>
                      <a:gd name="connsiteY4" fmla="*/ 11990 h 132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7" h="13215">
                        <a:moveTo>
                          <a:pt x="271" y="11990"/>
                        </a:moveTo>
                        <a:lnTo>
                          <a:pt x="407" y="0"/>
                        </a:lnTo>
                        <a:lnTo>
                          <a:pt x="136" y="1226"/>
                        </a:lnTo>
                        <a:lnTo>
                          <a:pt x="0" y="13215"/>
                        </a:lnTo>
                        <a:lnTo>
                          <a:pt x="271" y="11990"/>
                        </a:lnTo>
                        <a:close/>
                      </a:path>
                    </a:pathLst>
                  </a:custGeom>
                  <a:solidFill>
                    <a:srgbClr val="FFFFFF"/>
                  </a:solidFill>
                  <a:ln w="0" cap="flat">
                    <a:noFill/>
                    <a:prstDash val="solid"/>
                    <a:miter/>
                  </a:ln>
                </p:spPr>
                <p:txBody>
                  <a:bodyPr rtlCol="0" anchor="ctr"/>
                  <a:lstStyle/>
                  <a:p>
                    <a:endParaRPr lang="en-US"/>
                  </a:p>
                </p:txBody>
              </p:sp>
              <p:sp>
                <p:nvSpPr>
                  <p:cNvPr id="1605" name="Freeform: Shape 1604">
                    <a:extLst>
                      <a:ext uri="{FF2B5EF4-FFF2-40B4-BE49-F238E27FC236}">
                        <a16:creationId xmlns:a16="http://schemas.microsoft.com/office/drawing/2014/main" id="{2BDFCD21-982A-718C-F26E-2F00E7D667CD}"/>
                      </a:ext>
                    </a:extLst>
                  </p:cNvPr>
                  <p:cNvSpPr/>
                  <p:nvPr/>
                </p:nvSpPr>
                <p:spPr>
                  <a:xfrm>
                    <a:off x="19244864" y="10724995"/>
                    <a:ext cx="3324" cy="12534"/>
                  </a:xfrm>
                  <a:custGeom>
                    <a:avLst/>
                    <a:gdLst>
                      <a:gd name="connsiteX0" fmla="*/ 191 w 3324"/>
                      <a:gd name="connsiteY0" fmla="*/ 0 h 12534"/>
                      <a:gd name="connsiteX1" fmla="*/ 3324 w 3324"/>
                      <a:gd name="connsiteY1" fmla="*/ 12534 h 12534"/>
                      <a:gd name="connsiteX2" fmla="*/ 191 w 3324"/>
                      <a:gd name="connsiteY2" fmla="*/ 0 h 12534"/>
                    </a:gdLst>
                    <a:ahLst/>
                    <a:cxnLst>
                      <a:cxn ang="0">
                        <a:pos x="connsiteX0" y="connsiteY0"/>
                      </a:cxn>
                      <a:cxn ang="0">
                        <a:pos x="connsiteX1" y="connsiteY1"/>
                      </a:cxn>
                      <a:cxn ang="0">
                        <a:pos x="connsiteX2" y="connsiteY2"/>
                      </a:cxn>
                    </a:cxnLst>
                    <a:rect l="l" t="t" r="r" b="b"/>
                    <a:pathLst>
                      <a:path w="3324" h="12534">
                        <a:moveTo>
                          <a:pt x="191" y="0"/>
                        </a:moveTo>
                        <a:cubicBezTo>
                          <a:pt x="-762" y="1363"/>
                          <a:pt x="2099" y="8584"/>
                          <a:pt x="3324" y="12534"/>
                        </a:cubicBezTo>
                        <a:cubicBezTo>
                          <a:pt x="2644" y="9265"/>
                          <a:pt x="1826" y="4633"/>
                          <a:pt x="191" y="0"/>
                        </a:cubicBezTo>
                        <a:close/>
                      </a:path>
                    </a:pathLst>
                  </a:custGeom>
                  <a:solidFill>
                    <a:srgbClr val="FFFFFF"/>
                  </a:solidFill>
                  <a:ln w="0" cap="flat">
                    <a:noFill/>
                    <a:prstDash val="solid"/>
                    <a:miter/>
                  </a:ln>
                </p:spPr>
                <p:txBody>
                  <a:bodyPr rtlCol="0" anchor="ctr"/>
                  <a:lstStyle/>
                  <a:p>
                    <a:endParaRPr lang="en-US"/>
                  </a:p>
                </p:txBody>
              </p:sp>
              <p:sp>
                <p:nvSpPr>
                  <p:cNvPr id="1606" name="Freeform: Shape 1605">
                    <a:extLst>
                      <a:ext uri="{FF2B5EF4-FFF2-40B4-BE49-F238E27FC236}">
                        <a16:creationId xmlns:a16="http://schemas.microsoft.com/office/drawing/2014/main" id="{ABC171FA-7324-80F5-BD3B-F0480374676A}"/>
                      </a:ext>
                    </a:extLst>
                  </p:cNvPr>
                  <p:cNvSpPr/>
                  <p:nvPr/>
                </p:nvSpPr>
                <p:spPr>
                  <a:xfrm>
                    <a:off x="19363726" y="10568448"/>
                    <a:ext cx="29837" cy="85561"/>
                  </a:xfrm>
                  <a:custGeom>
                    <a:avLst/>
                    <a:gdLst>
                      <a:gd name="connsiteX0" fmla="*/ 29837 w 29837"/>
                      <a:gd name="connsiteY0" fmla="*/ 85562 h 85561"/>
                      <a:gd name="connsiteX1" fmla="*/ 0 w 29837"/>
                      <a:gd name="connsiteY1" fmla="*/ 0 h 85561"/>
                      <a:gd name="connsiteX2" fmla="*/ 29837 w 29837"/>
                      <a:gd name="connsiteY2" fmla="*/ 85562 h 85561"/>
                    </a:gdLst>
                    <a:ahLst/>
                    <a:cxnLst>
                      <a:cxn ang="0">
                        <a:pos x="connsiteX0" y="connsiteY0"/>
                      </a:cxn>
                      <a:cxn ang="0">
                        <a:pos x="connsiteX1" y="connsiteY1"/>
                      </a:cxn>
                      <a:cxn ang="0">
                        <a:pos x="connsiteX2" y="connsiteY2"/>
                      </a:cxn>
                    </a:cxnLst>
                    <a:rect l="l" t="t" r="r" b="b"/>
                    <a:pathLst>
                      <a:path w="29837" h="85561">
                        <a:moveTo>
                          <a:pt x="29837" y="85562"/>
                        </a:moveTo>
                        <a:cubicBezTo>
                          <a:pt x="18802" y="57495"/>
                          <a:pt x="8991" y="28884"/>
                          <a:pt x="0" y="0"/>
                        </a:cubicBezTo>
                        <a:cubicBezTo>
                          <a:pt x="7902" y="24933"/>
                          <a:pt x="15123" y="47822"/>
                          <a:pt x="29837" y="85562"/>
                        </a:cubicBezTo>
                        <a:close/>
                      </a:path>
                    </a:pathLst>
                  </a:custGeom>
                  <a:solidFill>
                    <a:srgbClr val="FFFFFF"/>
                  </a:solidFill>
                  <a:ln w="0" cap="flat">
                    <a:noFill/>
                    <a:prstDash val="solid"/>
                    <a:miter/>
                  </a:ln>
                </p:spPr>
                <p:txBody>
                  <a:bodyPr rtlCol="0" anchor="ctr"/>
                  <a:lstStyle/>
                  <a:p>
                    <a:endParaRPr lang="en-US"/>
                  </a:p>
                </p:txBody>
              </p:sp>
              <p:sp>
                <p:nvSpPr>
                  <p:cNvPr id="1607" name="Freeform: Shape 1606">
                    <a:extLst>
                      <a:ext uri="{FF2B5EF4-FFF2-40B4-BE49-F238E27FC236}">
                        <a16:creationId xmlns:a16="http://schemas.microsoft.com/office/drawing/2014/main" id="{8B482835-2A40-645E-6A15-937BCA21CD11}"/>
                      </a:ext>
                    </a:extLst>
                  </p:cNvPr>
                  <p:cNvSpPr/>
                  <p:nvPr/>
                </p:nvSpPr>
                <p:spPr>
                  <a:xfrm>
                    <a:off x="19338248" y="10956068"/>
                    <a:ext cx="40328" cy="60356"/>
                  </a:xfrm>
                  <a:custGeom>
                    <a:avLst/>
                    <a:gdLst>
                      <a:gd name="connsiteX0" fmla="*/ 35967 w 40328"/>
                      <a:gd name="connsiteY0" fmla="*/ 50138 h 60356"/>
                      <a:gd name="connsiteX1" fmla="*/ 17438 w 40328"/>
                      <a:gd name="connsiteY1" fmla="*/ 25886 h 60356"/>
                      <a:gd name="connsiteX2" fmla="*/ 0 w 40328"/>
                      <a:gd name="connsiteY2" fmla="*/ 0 h 60356"/>
                      <a:gd name="connsiteX3" fmla="*/ 40328 w 40328"/>
                      <a:gd name="connsiteY3" fmla="*/ 60357 h 60356"/>
                      <a:gd name="connsiteX4" fmla="*/ 35967 w 40328"/>
                      <a:gd name="connsiteY4" fmla="*/ 50275 h 603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28" h="60356">
                        <a:moveTo>
                          <a:pt x="35967" y="50138"/>
                        </a:moveTo>
                        <a:cubicBezTo>
                          <a:pt x="28611" y="40056"/>
                          <a:pt x="22888" y="33108"/>
                          <a:pt x="17438" y="25886"/>
                        </a:cubicBezTo>
                        <a:cubicBezTo>
                          <a:pt x="12124" y="18393"/>
                          <a:pt x="6947" y="10899"/>
                          <a:pt x="0" y="0"/>
                        </a:cubicBezTo>
                        <a:cubicBezTo>
                          <a:pt x="15396" y="30383"/>
                          <a:pt x="26022" y="35969"/>
                          <a:pt x="40328" y="60357"/>
                        </a:cubicBezTo>
                        <a:cubicBezTo>
                          <a:pt x="38693" y="57087"/>
                          <a:pt x="37331" y="53681"/>
                          <a:pt x="35967" y="50275"/>
                        </a:cubicBezTo>
                        <a:close/>
                      </a:path>
                    </a:pathLst>
                  </a:custGeom>
                  <a:solidFill>
                    <a:srgbClr val="FFFFFF"/>
                  </a:solidFill>
                  <a:ln w="0" cap="flat">
                    <a:noFill/>
                    <a:prstDash val="solid"/>
                    <a:miter/>
                  </a:ln>
                </p:spPr>
                <p:txBody>
                  <a:bodyPr rtlCol="0" anchor="ctr"/>
                  <a:lstStyle/>
                  <a:p>
                    <a:endParaRPr lang="en-US"/>
                  </a:p>
                </p:txBody>
              </p:sp>
              <p:sp>
                <p:nvSpPr>
                  <p:cNvPr id="1608" name="Freeform: Shape 1607">
                    <a:extLst>
                      <a:ext uri="{FF2B5EF4-FFF2-40B4-BE49-F238E27FC236}">
                        <a16:creationId xmlns:a16="http://schemas.microsoft.com/office/drawing/2014/main" id="{82D97392-B64F-E89D-EBB0-07E6C9414FB8}"/>
                      </a:ext>
                    </a:extLst>
                  </p:cNvPr>
                  <p:cNvSpPr/>
                  <p:nvPr/>
                </p:nvSpPr>
                <p:spPr>
                  <a:xfrm>
                    <a:off x="19359638" y="10996532"/>
                    <a:ext cx="14478" cy="18625"/>
                  </a:xfrm>
                  <a:custGeom>
                    <a:avLst/>
                    <a:gdLst>
                      <a:gd name="connsiteX0" fmla="*/ 2453 w 14478"/>
                      <a:gd name="connsiteY0" fmla="*/ 7358 h 18625"/>
                      <a:gd name="connsiteX1" fmla="*/ 14443 w 14478"/>
                      <a:gd name="connsiteY1" fmla="*/ 18121 h 18625"/>
                      <a:gd name="connsiteX2" fmla="*/ 0 w 14478"/>
                      <a:gd name="connsiteY2" fmla="*/ 0 h 18625"/>
                      <a:gd name="connsiteX3" fmla="*/ 2453 w 14478"/>
                      <a:gd name="connsiteY3" fmla="*/ 7493 h 18625"/>
                    </a:gdLst>
                    <a:ahLst/>
                    <a:cxnLst>
                      <a:cxn ang="0">
                        <a:pos x="connsiteX0" y="connsiteY0"/>
                      </a:cxn>
                      <a:cxn ang="0">
                        <a:pos x="connsiteX1" y="connsiteY1"/>
                      </a:cxn>
                      <a:cxn ang="0">
                        <a:pos x="connsiteX2" y="connsiteY2"/>
                      </a:cxn>
                      <a:cxn ang="0">
                        <a:pos x="connsiteX3" y="connsiteY3"/>
                      </a:cxn>
                    </a:cxnLst>
                    <a:rect l="l" t="t" r="r" b="b"/>
                    <a:pathLst>
                      <a:path w="14478" h="18625">
                        <a:moveTo>
                          <a:pt x="2453" y="7358"/>
                        </a:moveTo>
                        <a:cubicBezTo>
                          <a:pt x="1908" y="2725"/>
                          <a:pt x="15259" y="21935"/>
                          <a:pt x="14443" y="18121"/>
                        </a:cubicBezTo>
                        <a:cubicBezTo>
                          <a:pt x="4632" y="4496"/>
                          <a:pt x="8447" y="12807"/>
                          <a:pt x="0" y="0"/>
                        </a:cubicBezTo>
                        <a:lnTo>
                          <a:pt x="2453" y="7493"/>
                        </a:lnTo>
                        <a:close/>
                      </a:path>
                    </a:pathLst>
                  </a:custGeom>
                  <a:solidFill>
                    <a:srgbClr val="FFFFFF"/>
                  </a:solidFill>
                  <a:ln w="0" cap="flat">
                    <a:noFill/>
                    <a:prstDash val="solid"/>
                    <a:miter/>
                  </a:ln>
                </p:spPr>
                <p:txBody>
                  <a:bodyPr rtlCol="0" anchor="ctr"/>
                  <a:lstStyle/>
                  <a:p>
                    <a:endParaRPr lang="en-US"/>
                  </a:p>
                </p:txBody>
              </p:sp>
              <p:sp>
                <p:nvSpPr>
                  <p:cNvPr id="1609" name="Freeform: Shape 1608">
                    <a:extLst>
                      <a:ext uri="{FF2B5EF4-FFF2-40B4-BE49-F238E27FC236}">
                        <a16:creationId xmlns:a16="http://schemas.microsoft.com/office/drawing/2014/main" id="{262A3283-1C7B-20F5-4FBB-721D43D6A301}"/>
                      </a:ext>
                    </a:extLst>
                  </p:cNvPr>
                  <p:cNvSpPr/>
                  <p:nvPr/>
                </p:nvSpPr>
                <p:spPr>
                  <a:xfrm>
                    <a:off x="19335659" y="10889307"/>
                    <a:ext cx="4224" cy="5994"/>
                  </a:xfrm>
                  <a:custGeom>
                    <a:avLst/>
                    <a:gdLst>
                      <a:gd name="connsiteX0" fmla="*/ 0 w 4224"/>
                      <a:gd name="connsiteY0" fmla="*/ 0 h 5994"/>
                      <a:gd name="connsiteX1" fmla="*/ 4224 w 4224"/>
                      <a:gd name="connsiteY1" fmla="*/ 5995 h 5994"/>
                      <a:gd name="connsiteX2" fmla="*/ 1362 w 4224"/>
                      <a:gd name="connsiteY2" fmla="*/ 954 h 5994"/>
                      <a:gd name="connsiteX3" fmla="*/ 0 w 4224"/>
                      <a:gd name="connsiteY3" fmla="*/ 0 h 5994"/>
                    </a:gdLst>
                    <a:ahLst/>
                    <a:cxnLst>
                      <a:cxn ang="0">
                        <a:pos x="connsiteX0" y="connsiteY0"/>
                      </a:cxn>
                      <a:cxn ang="0">
                        <a:pos x="connsiteX1" y="connsiteY1"/>
                      </a:cxn>
                      <a:cxn ang="0">
                        <a:pos x="connsiteX2" y="connsiteY2"/>
                      </a:cxn>
                      <a:cxn ang="0">
                        <a:pos x="connsiteX3" y="connsiteY3"/>
                      </a:cxn>
                    </a:cxnLst>
                    <a:rect l="l" t="t" r="r" b="b"/>
                    <a:pathLst>
                      <a:path w="4224" h="5994">
                        <a:moveTo>
                          <a:pt x="0" y="0"/>
                        </a:moveTo>
                        <a:lnTo>
                          <a:pt x="4224" y="5995"/>
                        </a:lnTo>
                        <a:lnTo>
                          <a:pt x="1362" y="954"/>
                        </a:lnTo>
                        <a:lnTo>
                          <a:pt x="0" y="0"/>
                        </a:lnTo>
                        <a:close/>
                      </a:path>
                    </a:pathLst>
                  </a:custGeom>
                  <a:solidFill>
                    <a:srgbClr val="FFFFFF"/>
                  </a:solidFill>
                  <a:ln w="0" cap="flat">
                    <a:noFill/>
                    <a:prstDash val="solid"/>
                    <a:miter/>
                  </a:ln>
                </p:spPr>
                <p:txBody>
                  <a:bodyPr rtlCol="0" anchor="ctr"/>
                  <a:lstStyle/>
                  <a:p>
                    <a:endParaRPr lang="en-US"/>
                  </a:p>
                </p:txBody>
              </p:sp>
              <p:sp>
                <p:nvSpPr>
                  <p:cNvPr id="1610" name="Freeform: Shape 1609">
                    <a:extLst>
                      <a:ext uri="{FF2B5EF4-FFF2-40B4-BE49-F238E27FC236}">
                        <a16:creationId xmlns:a16="http://schemas.microsoft.com/office/drawing/2014/main" id="{BFEC41B3-DA17-D65B-1ECD-EE8C2DF594F4}"/>
                      </a:ext>
                    </a:extLst>
                  </p:cNvPr>
                  <p:cNvSpPr/>
                  <p:nvPr/>
                </p:nvSpPr>
                <p:spPr>
                  <a:xfrm>
                    <a:off x="19433755" y="11091496"/>
                    <a:ext cx="8448" cy="9537"/>
                  </a:xfrm>
                  <a:custGeom>
                    <a:avLst/>
                    <a:gdLst>
                      <a:gd name="connsiteX0" fmla="*/ 2317 w 8448"/>
                      <a:gd name="connsiteY0" fmla="*/ 1635 h 9537"/>
                      <a:gd name="connsiteX1" fmla="*/ 0 w 8448"/>
                      <a:gd name="connsiteY1" fmla="*/ 0 h 9537"/>
                      <a:gd name="connsiteX2" fmla="*/ 8449 w 8448"/>
                      <a:gd name="connsiteY2" fmla="*/ 9537 h 9537"/>
                      <a:gd name="connsiteX3" fmla="*/ 2317 w 8448"/>
                      <a:gd name="connsiteY3" fmla="*/ 1635 h 9537"/>
                    </a:gdLst>
                    <a:ahLst/>
                    <a:cxnLst>
                      <a:cxn ang="0">
                        <a:pos x="connsiteX0" y="connsiteY0"/>
                      </a:cxn>
                      <a:cxn ang="0">
                        <a:pos x="connsiteX1" y="connsiteY1"/>
                      </a:cxn>
                      <a:cxn ang="0">
                        <a:pos x="connsiteX2" y="connsiteY2"/>
                      </a:cxn>
                      <a:cxn ang="0">
                        <a:pos x="connsiteX3" y="connsiteY3"/>
                      </a:cxn>
                    </a:cxnLst>
                    <a:rect l="l" t="t" r="r" b="b"/>
                    <a:pathLst>
                      <a:path w="8448" h="9537">
                        <a:moveTo>
                          <a:pt x="2317" y="1635"/>
                        </a:moveTo>
                        <a:lnTo>
                          <a:pt x="0" y="0"/>
                        </a:lnTo>
                        <a:lnTo>
                          <a:pt x="8449" y="9537"/>
                        </a:lnTo>
                        <a:lnTo>
                          <a:pt x="2317" y="1635"/>
                        </a:lnTo>
                        <a:close/>
                      </a:path>
                    </a:pathLst>
                  </a:custGeom>
                  <a:solidFill>
                    <a:srgbClr val="FFFFFF"/>
                  </a:solidFill>
                  <a:ln w="0" cap="flat">
                    <a:noFill/>
                    <a:prstDash val="solid"/>
                    <a:miter/>
                  </a:ln>
                </p:spPr>
                <p:txBody>
                  <a:bodyPr rtlCol="0" anchor="ctr"/>
                  <a:lstStyle/>
                  <a:p>
                    <a:endParaRPr lang="en-US"/>
                  </a:p>
                </p:txBody>
              </p:sp>
              <p:sp>
                <p:nvSpPr>
                  <p:cNvPr id="1611" name="Freeform: Shape 1610">
                    <a:extLst>
                      <a:ext uri="{FF2B5EF4-FFF2-40B4-BE49-F238E27FC236}">
                        <a16:creationId xmlns:a16="http://schemas.microsoft.com/office/drawing/2014/main" id="{0CA7E4E4-154D-CDAC-F76D-6D16D47D26B5}"/>
                      </a:ext>
                    </a:extLst>
                  </p:cNvPr>
                  <p:cNvSpPr/>
                  <p:nvPr/>
                </p:nvSpPr>
                <p:spPr>
                  <a:xfrm>
                    <a:off x="19431440" y="11089861"/>
                    <a:ext cx="2315" cy="1634"/>
                  </a:xfrm>
                  <a:custGeom>
                    <a:avLst/>
                    <a:gdLst>
                      <a:gd name="connsiteX0" fmla="*/ 0 w 2315"/>
                      <a:gd name="connsiteY0" fmla="*/ 0 h 1634"/>
                      <a:gd name="connsiteX1" fmla="*/ 2315 w 2315"/>
                      <a:gd name="connsiteY1" fmla="*/ 1635 h 1634"/>
                      <a:gd name="connsiteX2" fmla="*/ 0 w 2315"/>
                      <a:gd name="connsiteY2" fmla="*/ 0 h 1634"/>
                    </a:gdLst>
                    <a:ahLst/>
                    <a:cxnLst>
                      <a:cxn ang="0">
                        <a:pos x="connsiteX0" y="connsiteY0"/>
                      </a:cxn>
                      <a:cxn ang="0">
                        <a:pos x="connsiteX1" y="connsiteY1"/>
                      </a:cxn>
                      <a:cxn ang="0">
                        <a:pos x="connsiteX2" y="connsiteY2"/>
                      </a:cxn>
                    </a:cxnLst>
                    <a:rect l="l" t="t" r="r" b="b"/>
                    <a:pathLst>
                      <a:path w="2315" h="1634">
                        <a:moveTo>
                          <a:pt x="0" y="0"/>
                        </a:moveTo>
                        <a:lnTo>
                          <a:pt x="2315" y="1635"/>
                        </a:lnTo>
                        <a:lnTo>
                          <a:pt x="0" y="0"/>
                        </a:lnTo>
                        <a:close/>
                      </a:path>
                    </a:pathLst>
                  </a:custGeom>
                  <a:solidFill>
                    <a:srgbClr val="FFFFFF"/>
                  </a:solidFill>
                  <a:ln w="0" cap="flat">
                    <a:noFill/>
                    <a:prstDash val="solid"/>
                    <a:miter/>
                  </a:ln>
                </p:spPr>
                <p:txBody>
                  <a:bodyPr rtlCol="0" anchor="ctr"/>
                  <a:lstStyle/>
                  <a:p>
                    <a:endParaRPr lang="en-US"/>
                  </a:p>
                </p:txBody>
              </p:sp>
              <p:sp>
                <p:nvSpPr>
                  <p:cNvPr id="1612" name="Freeform: Shape 1611">
                    <a:extLst>
                      <a:ext uri="{FF2B5EF4-FFF2-40B4-BE49-F238E27FC236}">
                        <a16:creationId xmlns:a16="http://schemas.microsoft.com/office/drawing/2014/main" id="{3B862922-F54A-EF0E-CCB0-5EADB6FE4422}"/>
                      </a:ext>
                    </a:extLst>
                  </p:cNvPr>
                  <p:cNvSpPr/>
                  <p:nvPr/>
                </p:nvSpPr>
                <p:spPr>
                  <a:xfrm>
                    <a:off x="19336340" y="10881404"/>
                    <a:ext cx="7356" cy="14170"/>
                  </a:xfrm>
                  <a:custGeom>
                    <a:avLst/>
                    <a:gdLst>
                      <a:gd name="connsiteX0" fmla="*/ 7356 w 7356"/>
                      <a:gd name="connsiteY0" fmla="*/ 14170 h 14170"/>
                      <a:gd name="connsiteX1" fmla="*/ 3133 w 7356"/>
                      <a:gd name="connsiteY1" fmla="*/ 4496 h 14170"/>
                      <a:gd name="connsiteX2" fmla="*/ 0 w 7356"/>
                      <a:gd name="connsiteY2" fmla="*/ 0 h 14170"/>
                      <a:gd name="connsiteX3" fmla="*/ 7356 w 7356"/>
                      <a:gd name="connsiteY3" fmla="*/ 14170 h 14170"/>
                    </a:gdLst>
                    <a:ahLst/>
                    <a:cxnLst>
                      <a:cxn ang="0">
                        <a:pos x="connsiteX0" y="connsiteY0"/>
                      </a:cxn>
                      <a:cxn ang="0">
                        <a:pos x="connsiteX1" y="connsiteY1"/>
                      </a:cxn>
                      <a:cxn ang="0">
                        <a:pos x="connsiteX2" y="connsiteY2"/>
                      </a:cxn>
                      <a:cxn ang="0">
                        <a:pos x="connsiteX3" y="connsiteY3"/>
                      </a:cxn>
                    </a:cxnLst>
                    <a:rect l="l" t="t" r="r" b="b"/>
                    <a:pathLst>
                      <a:path w="7356" h="14170">
                        <a:moveTo>
                          <a:pt x="7356" y="14170"/>
                        </a:moveTo>
                        <a:lnTo>
                          <a:pt x="3133" y="4496"/>
                        </a:lnTo>
                        <a:lnTo>
                          <a:pt x="0" y="0"/>
                        </a:lnTo>
                        <a:lnTo>
                          <a:pt x="7356" y="14170"/>
                        </a:lnTo>
                        <a:close/>
                      </a:path>
                    </a:pathLst>
                  </a:custGeom>
                  <a:solidFill>
                    <a:srgbClr val="FFFFFF"/>
                  </a:solidFill>
                  <a:ln w="0" cap="flat">
                    <a:noFill/>
                    <a:prstDash val="solid"/>
                    <a:miter/>
                  </a:ln>
                </p:spPr>
                <p:txBody>
                  <a:bodyPr rtlCol="0" anchor="ctr"/>
                  <a:lstStyle/>
                  <a:p>
                    <a:endParaRPr lang="en-US"/>
                  </a:p>
                </p:txBody>
              </p:sp>
              <p:sp>
                <p:nvSpPr>
                  <p:cNvPr id="1613" name="Freeform: Shape 1612">
                    <a:extLst>
                      <a:ext uri="{FF2B5EF4-FFF2-40B4-BE49-F238E27FC236}">
                        <a16:creationId xmlns:a16="http://schemas.microsoft.com/office/drawing/2014/main" id="{A67CDE6A-E34E-9554-F32B-2174A582DAF2}"/>
                      </a:ext>
                    </a:extLst>
                  </p:cNvPr>
                  <p:cNvSpPr/>
                  <p:nvPr/>
                </p:nvSpPr>
                <p:spPr>
                  <a:xfrm>
                    <a:off x="19376396" y="10976776"/>
                    <a:ext cx="6466" cy="9325"/>
                  </a:xfrm>
                  <a:custGeom>
                    <a:avLst/>
                    <a:gdLst>
                      <a:gd name="connsiteX0" fmla="*/ 6132 w 6466"/>
                      <a:gd name="connsiteY0" fmla="*/ 7902 h 9325"/>
                      <a:gd name="connsiteX1" fmla="*/ 0 w 6466"/>
                      <a:gd name="connsiteY1" fmla="*/ 0 h 9325"/>
                      <a:gd name="connsiteX2" fmla="*/ 6132 w 6466"/>
                      <a:gd name="connsiteY2" fmla="*/ 7902 h 9325"/>
                    </a:gdLst>
                    <a:ahLst/>
                    <a:cxnLst>
                      <a:cxn ang="0">
                        <a:pos x="connsiteX0" y="connsiteY0"/>
                      </a:cxn>
                      <a:cxn ang="0">
                        <a:pos x="connsiteX1" y="connsiteY1"/>
                      </a:cxn>
                      <a:cxn ang="0">
                        <a:pos x="connsiteX2" y="connsiteY2"/>
                      </a:cxn>
                    </a:cxnLst>
                    <a:rect l="l" t="t" r="r" b="b"/>
                    <a:pathLst>
                      <a:path w="6466" h="9325">
                        <a:moveTo>
                          <a:pt x="6132" y="7902"/>
                        </a:moveTo>
                        <a:lnTo>
                          <a:pt x="0" y="0"/>
                        </a:lnTo>
                        <a:cubicBezTo>
                          <a:pt x="1226" y="1499"/>
                          <a:pt x="8038" y="13353"/>
                          <a:pt x="6132" y="7902"/>
                        </a:cubicBezTo>
                        <a:close/>
                      </a:path>
                    </a:pathLst>
                  </a:custGeom>
                  <a:solidFill>
                    <a:srgbClr val="FFFFFF"/>
                  </a:solidFill>
                  <a:ln w="0" cap="flat">
                    <a:noFill/>
                    <a:prstDash val="solid"/>
                    <a:miter/>
                  </a:ln>
                </p:spPr>
                <p:txBody>
                  <a:bodyPr rtlCol="0" anchor="ctr"/>
                  <a:lstStyle/>
                  <a:p>
                    <a:endParaRPr lang="en-US"/>
                  </a:p>
                </p:txBody>
              </p:sp>
              <p:sp>
                <p:nvSpPr>
                  <p:cNvPr id="1614" name="Freeform: Shape 1613">
                    <a:extLst>
                      <a:ext uri="{FF2B5EF4-FFF2-40B4-BE49-F238E27FC236}">
                        <a16:creationId xmlns:a16="http://schemas.microsoft.com/office/drawing/2014/main" id="{16C48736-F5AC-4D46-CA0A-334A08E383A4}"/>
                      </a:ext>
                    </a:extLst>
                  </p:cNvPr>
                  <p:cNvSpPr/>
                  <p:nvPr/>
                </p:nvSpPr>
                <p:spPr>
                  <a:xfrm>
                    <a:off x="19490570" y="11146403"/>
                    <a:ext cx="10900" cy="8038"/>
                  </a:xfrm>
                  <a:custGeom>
                    <a:avLst/>
                    <a:gdLst>
                      <a:gd name="connsiteX0" fmla="*/ 682 w 10900"/>
                      <a:gd name="connsiteY0" fmla="*/ 954 h 8038"/>
                      <a:gd name="connsiteX1" fmla="*/ 10900 w 10900"/>
                      <a:gd name="connsiteY1" fmla="*/ 8039 h 8038"/>
                      <a:gd name="connsiteX2" fmla="*/ 10082 w 10900"/>
                      <a:gd name="connsiteY2" fmla="*/ 7085 h 8038"/>
                      <a:gd name="connsiteX3" fmla="*/ 0 w 10900"/>
                      <a:gd name="connsiteY3" fmla="*/ 0 h 8038"/>
                      <a:gd name="connsiteX4" fmla="*/ 682 w 10900"/>
                      <a:gd name="connsiteY4" fmla="*/ 954 h 80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00" h="8038">
                        <a:moveTo>
                          <a:pt x="682" y="954"/>
                        </a:moveTo>
                        <a:lnTo>
                          <a:pt x="10900" y="8039"/>
                        </a:lnTo>
                        <a:lnTo>
                          <a:pt x="10082" y="7085"/>
                        </a:lnTo>
                        <a:lnTo>
                          <a:pt x="0" y="0"/>
                        </a:lnTo>
                        <a:lnTo>
                          <a:pt x="682" y="954"/>
                        </a:lnTo>
                        <a:close/>
                      </a:path>
                    </a:pathLst>
                  </a:custGeom>
                  <a:solidFill>
                    <a:srgbClr val="FFFFFF"/>
                  </a:solidFill>
                  <a:ln w="0" cap="flat">
                    <a:noFill/>
                    <a:prstDash val="solid"/>
                    <a:miter/>
                  </a:ln>
                </p:spPr>
                <p:txBody>
                  <a:bodyPr rtlCol="0" anchor="ctr"/>
                  <a:lstStyle/>
                  <a:p>
                    <a:endParaRPr lang="en-US"/>
                  </a:p>
                </p:txBody>
              </p:sp>
              <p:sp>
                <p:nvSpPr>
                  <p:cNvPr id="1615" name="Freeform: Shape 1614">
                    <a:extLst>
                      <a:ext uri="{FF2B5EF4-FFF2-40B4-BE49-F238E27FC236}">
                        <a16:creationId xmlns:a16="http://schemas.microsoft.com/office/drawing/2014/main" id="{8C31968F-6018-ADFD-2515-4C6F34FA8587}"/>
                      </a:ext>
                    </a:extLst>
                  </p:cNvPr>
                  <p:cNvSpPr/>
                  <p:nvPr/>
                </p:nvSpPr>
                <p:spPr>
                  <a:xfrm>
                    <a:off x="19432528" y="11040067"/>
                    <a:ext cx="8069" cy="9141"/>
                  </a:xfrm>
                  <a:custGeom>
                    <a:avLst/>
                    <a:gdLst>
                      <a:gd name="connsiteX0" fmla="*/ 819 w 8069"/>
                      <a:gd name="connsiteY0" fmla="*/ 2652 h 9141"/>
                      <a:gd name="connsiteX1" fmla="*/ 5861 w 8069"/>
                      <a:gd name="connsiteY1" fmla="*/ 5649 h 9141"/>
                      <a:gd name="connsiteX2" fmla="*/ 819 w 8069"/>
                      <a:gd name="connsiteY2" fmla="*/ 2652 h 9141"/>
                    </a:gdLst>
                    <a:ahLst/>
                    <a:cxnLst>
                      <a:cxn ang="0">
                        <a:pos x="connsiteX0" y="connsiteY0"/>
                      </a:cxn>
                      <a:cxn ang="0">
                        <a:pos x="connsiteX1" y="connsiteY1"/>
                      </a:cxn>
                      <a:cxn ang="0">
                        <a:pos x="connsiteX2" y="connsiteY2"/>
                      </a:cxn>
                    </a:cxnLst>
                    <a:rect l="l" t="t" r="r" b="b"/>
                    <a:pathLst>
                      <a:path w="8069" h="9141">
                        <a:moveTo>
                          <a:pt x="819" y="2652"/>
                        </a:moveTo>
                        <a:cubicBezTo>
                          <a:pt x="-2314" y="-3342"/>
                          <a:pt x="13762" y="16958"/>
                          <a:pt x="5861" y="5649"/>
                        </a:cubicBezTo>
                        <a:cubicBezTo>
                          <a:pt x="-2314" y="-3479"/>
                          <a:pt x="274" y="745"/>
                          <a:pt x="819" y="2652"/>
                        </a:cubicBezTo>
                        <a:close/>
                      </a:path>
                    </a:pathLst>
                  </a:custGeom>
                  <a:solidFill>
                    <a:srgbClr val="FFFFFF"/>
                  </a:solidFill>
                  <a:ln w="0" cap="flat">
                    <a:noFill/>
                    <a:prstDash val="solid"/>
                    <a:miter/>
                  </a:ln>
                </p:spPr>
                <p:txBody>
                  <a:bodyPr rtlCol="0" anchor="ctr"/>
                  <a:lstStyle/>
                  <a:p>
                    <a:endParaRPr lang="en-US"/>
                  </a:p>
                </p:txBody>
              </p:sp>
              <p:sp>
                <p:nvSpPr>
                  <p:cNvPr id="1616" name="Freeform: Shape 1615">
                    <a:extLst>
                      <a:ext uri="{FF2B5EF4-FFF2-40B4-BE49-F238E27FC236}">
                        <a16:creationId xmlns:a16="http://schemas.microsoft.com/office/drawing/2014/main" id="{ED7B0355-3768-0C89-B24B-EA356B58D422}"/>
                      </a:ext>
                    </a:extLst>
                  </p:cNvPr>
                  <p:cNvSpPr/>
                  <p:nvPr/>
                </p:nvSpPr>
                <p:spPr>
                  <a:xfrm>
                    <a:off x="19529945" y="11150490"/>
                    <a:ext cx="4088" cy="2997"/>
                  </a:xfrm>
                  <a:custGeom>
                    <a:avLst/>
                    <a:gdLst>
                      <a:gd name="connsiteX0" fmla="*/ 0 w 4088"/>
                      <a:gd name="connsiteY0" fmla="*/ 0 h 2997"/>
                      <a:gd name="connsiteX1" fmla="*/ 4088 w 4088"/>
                      <a:gd name="connsiteY1" fmla="*/ 2998 h 2997"/>
                      <a:gd name="connsiteX2" fmla="*/ 0 w 4088"/>
                      <a:gd name="connsiteY2" fmla="*/ 0 h 2997"/>
                    </a:gdLst>
                    <a:ahLst/>
                    <a:cxnLst>
                      <a:cxn ang="0">
                        <a:pos x="connsiteX0" y="connsiteY0"/>
                      </a:cxn>
                      <a:cxn ang="0">
                        <a:pos x="connsiteX1" y="connsiteY1"/>
                      </a:cxn>
                      <a:cxn ang="0">
                        <a:pos x="connsiteX2" y="connsiteY2"/>
                      </a:cxn>
                    </a:cxnLst>
                    <a:rect l="l" t="t" r="r" b="b"/>
                    <a:pathLst>
                      <a:path w="4088" h="2997">
                        <a:moveTo>
                          <a:pt x="0" y="0"/>
                        </a:moveTo>
                        <a:cubicBezTo>
                          <a:pt x="1226" y="954"/>
                          <a:pt x="2588" y="2044"/>
                          <a:pt x="4088" y="2998"/>
                        </a:cubicBezTo>
                        <a:cubicBezTo>
                          <a:pt x="2453" y="1908"/>
                          <a:pt x="1226" y="817"/>
                          <a:pt x="0" y="0"/>
                        </a:cubicBezTo>
                        <a:close/>
                      </a:path>
                    </a:pathLst>
                  </a:custGeom>
                  <a:solidFill>
                    <a:srgbClr val="FFFFFF"/>
                  </a:solidFill>
                  <a:ln w="0" cap="flat">
                    <a:noFill/>
                    <a:prstDash val="solid"/>
                    <a:miter/>
                  </a:ln>
                </p:spPr>
                <p:txBody>
                  <a:bodyPr rtlCol="0" anchor="ctr"/>
                  <a:lstStyle/>
                  <a:p>
                    <a:endParaRPr lang="en-US"/>
                  </a:p>
                </p:txBody>
              </p:sp>
              <p:sp>
                <p:nvSpPr>
                  <p:cNvPr id="1617" name="Freeform: Shape 1616">
                    <a:extLst>
                      <a:ext uri="{FF2B5EF4-FFF2-40B4-BE49-F238E27FC236}">
                        <a16:creationId xmlns:a16="http://schemas.microsoft.com/office/drawing/2014/main" id="{77DCC1BF-2C16-66AD-ADC6-0FABA0FDC241}"/>
                      </a:ext>
                    </a:extLst>
                  </p:cNvPr>
                  <p:cNvSpPr/>
                  <p:nvPr/>
                </p:nvSpPr>
                <p:spPr>
                  <a:xfrm>
                    <a:off x="19519045" y="11141498"/>
                    <a:ext cx="10900" cy="8991"/>
                  </a:xfrm>
                  <a:custGeom>
                    <a:avLst/>
                    <a:gdLst>
                      <a:gd name="connsiteX0" fmla="*/ 10900 w 10900"/>
                      <a:gd name="connsiteY0" fmla="*/ 8992 h 8991"/>
                      <a:gd name="connsiteX1" fmla="*/ 0 w 10900"/>
                      <a:gd name="connsiteY1" fmla="*/ 0 h 8991"/>
                      <a:gd name="connsiteX2" fmla="*/ 10900 w 10900"/>
                      <a:gd name="connsiteY2" fmla="*/ 8992 h 8991"/>
                    </a:gdLst>
                    <a:ahLst/>
                    <a:cxnLst>
                      <a:cxn ang="0">
                        <a:pos x="connsiteX0" y="connsiteY0"/>
                      </a:cxn>
                      <a:cxn ang="0">
                        <a:pos x="connsiteX1" y="connsiteY1"/>
                      </a:cxn>
                      <a:cxn ang="0">
                        <a:pos x="connsiteX2" y="connsiteY2"/>
                      </a:cxn>
                    </a:cxnLst>
                    <a:rect l="l" t="t" r="r" b="b"/>
                    <a:pathLst>
                      <a:path w="10900" h="8991">
                        <a:moveTo>
                          <a:pt x="10900" y="8992"/>
                        </a:moveTo>
                        <a:cubicBezTo>
                          <a:pt x="6812" y="5722"/>
                          <a:pt x="2999" y="1908"/>
                          <a:pt x="0" y="0"/>
                        </a:cubicBezTo>
                        <a:cubicBezTo>
                          <a:pt x="4634" y="4633"/>
                          <a:pt x="6676" y="5995"/>
                          <a:pt x="10900" y="8992"/>
                        </a:cubicBezTo>
                        <a:close/>
                      </a:path>
                    </a:pathLst>
                  </a:custGeom>
                  <a:solidFill>
                    <a:srgbClr val="FFFFFF"/>
                  </a:solidFill>
                  <a:ln w="0" cap="flat">
                    <a:noFill/>
                    <a:prstDash val="solid"/>
                    <a:miter/>
                  </a:ln>
                </p:spPr>
                <p:txBody>
                  <a:bodyPr rtlCol="0" anchor="ctr"/>
                  <a:lstStyle/>
                  <a:p>
                    <a:endParaRPr lang="en-US"/>
                  </a:p>
                </p:txBody>
              </p:sp>
              <p:sp>
                <p:nvSpPr>
                  <p:cNvPr id="1618" name="Freeform: Shape 1617">
                    <a:extLst>
                      <a:ext uri="{FF2B5EF4-FFF2-40B4-BE49-F238E27FC236}">
                        <a16:creationId xmlns:a16="http://schemas.microsoft.com/office/drawing/2014/main" id="{3AB24302-DC1A-9DBD-64CC-CD9C7892ED9A}"/>
                      </a:ext>
                    </a:extLst>
                  </p:cNvPr>
                  <p:cNvSpPr/>
                  <p:nvPr/>
                </p:nvSpPr>
                <p:spPr>
                  <a:xfrm>
                    <a:off x="19565778" y="11177875"/>
                    <a:ext cx="13527" cy="7513"/>
                  </a:xfrm>
                  <a:custGeom>
                    <a:avLst/>
                    <a:gdLst>
                      <a:gd name="connsiteX0" fmla="*/ 13488 w 13527"/>
                      <a:gd name="connsiteY0" fmla="*/ 7085 h 7513"/>
                      <a:gd name="connsiteX1" fmla="*/ 9537 w 13527"/>
                      <a:gd name="connsiteY1" fmla="*/ 4360 h 7513"/>
                      <a:gd name="connsiteX2" fmla="*/ 8038 w 13527"/>
                      <a:gd name="connsiteY2" fmla="*/ 3406 h 7513"/>
                      <a:gd name="connsiteX3" fmla="*/ 2997 w 13527"/>
                      <a:gd name="connsiteY3" fmla="*/ 1227 h 7513"/>
                      <a:gd name="connsiteX4" fmla="*/ 0 w 13527"/>
                      <a:gd name="connsiteY4" fmla="*/ 0 h 7513"/>
                      <a:gd name="connsiteX5" fmla="*/ 3815 w 13527"/>
                      <a:gd name="connsiteY5" fmla="*/ 1771 h 7513"/>
                      <a:gd name="connsiteX6" fmla="*/ 13352 w 13527"/>
                      <a:gd name="connsiteY6" fmla="*/ 7085 h 7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527" h="7513">
                        <a:moveTo>
                          <a:pt x="13488" y="7085"/>
                        </a:moveTo>
                        <a:lnTo>
                          <a:pt x="9537" y="4360"/>
                        </a:lnTo>
                        <a:cubicBezTo>
                          <a:pt x="14034" y="6404"/>
                          <a:pt x="12126" y="5177"/>
                          <a:pt x="8038" y="3406"/>
                        </a:cubicBezTo>
                        <a:cubicBezTo>
                          <a:pt x="3815" y="681"/>
                          <a:pt x="3679" y="1227"/>
                          <a:pt x="2997" y="1227"/>
                        </a:cubicBezTo>
                        <a:cubicBezTo>
                          <a:pt x="2044" y="817"/>
                          <a:pt x="1089" y="409"/>
                          <a:pt x="0" y="0"/>
                        </a:cubicBezTo>
                        <a:cubicBezTo>
                          <a:pt x="1362" y="681"/>
                          <a:pt x="2724" y="1227"/>
                          <a:pt x="3815" y="1771"/>
                        </a:cubicBezTo>
                        <a:cubicBezTo>
                          <a:pt x="10355" y="5995"/>
                          <a:pt x="14441" y="8584"/>
                          <a:pt x="13352" y="7085"/>
                        </a:cubicBezTo>
                        <a:close/>
                      </a:path>
                    </a:pathLst>
                  </a:custGeom>
                  <a:solidFill>
                    <a:srgbClr val="FFFFFF"/>
                  </a:solidFill>
                  <a:ln w="0" cap="flat">
                    <a:noFill/>
                    <a:prstDash val="solid"/>
                    <a:miter/>
                  </a:ln>
                </p:spPr>
                <p:txBody>
                  <a:bodyPr rtlCol="0" anchor="ctr"/>
                  <a:lstStyle/>
                  <a:p>
                    <a:endParaRPr lang="en-US"/>
                  </a:p>
                </p:txBody>
              </p:sp>
              <p:sp>
                <p:nvSpPr>
                  <p:cNvPr id="1619" name="Freeform: Shape 1618">
                    <a:extLst>
                      <a:ext uri="{FF2B5EF4-FFF2-40B4-BE49-F238E27FC236}">
                        <a16:creationId xmlns:a16="http://schemas.microsoft.com/office/drawing/2014/main" id="{C7FF84BE-30EB-BF76-0792-11A67248FEA0}"/>
                      </a:ext>
                    </a:extLst>
                  </p:cNvPr>
                  <p:cNvSpPr/>
                  <p:nvPr/>
                </p:nvSpPr>
                <p:spPr>
                  <a:xfrm>
                    <a:off x="19733361" y="11284965"/>
                    <a:ext cx="45914" cy="11716"/>
                  </a:xfrm>
                  <a:custGeom>
                    <a:avLst/>
                    <a:gdLst>
                      <a:gd name="connsiteX0" fmla="*/ 45778 w 45914"/>
                      <a:gd name="connsiteY0" fmla="*/ 11581 h 11716"/>
                      <a:gd name="connsiteX1" fmla="*/ 24796 w 45914"/>
                      <a:gd name="connsiteY1" fmla="*/ 4632 h 11716"/>
                      <a:gd name="connsiteX2" fmla="*/ 0 w 45914"/>
                      <a:gd name="connsiteY2" fmla="*/ 0 h 11716"/>
                      <a:gd name="connsiteX3" fmla="*/ 45915 w 45914"/>
                      <a:gd name="connsiteY3" fmla="*/ 11717 h 11716"/>
                    </a:gdLst>
                    <a:ahLst/>
                    <a:cxnLst>
                      <a:cxn ang="0">
                        <a:pos x="connsiteX0" y="connsiteY0"/>
                      </a:cxn>
                      <a:cxn ang="0">
                        <a:pos x="connsiteX1" y="connsiteY1"/>
                      </a:cxn>
                      <a:cxn ang="0">
                        <a:pos x="connsiteX2" y="connsiteY2"/>
                      </a:cxn>
                      <a:cxn ang="0">
                        <a:pos x="connsiteX3" y="connsiteY3"/>
                      </a:cxn>
                    </a:cxnLst>
                    <a:rect l="l" t="t" r="r" b="b"/>
                    <a:pathLst>
                      <a:path w="45914" h="11716">
                        <a:moveTo>
                          <a:pt x="45778" y="11581"/>
                        </a:moveTo>
                        <a:cubicBezTo>
                          <a:pt x="28066" y="6948"/>
                          <a:pt x="23434" y="5586"/>
                          <a:pt x="24796" y="4632"/>
                        </a:cubicBezTo>
                        <a:cubicBezTo>
                          <a:pt x="8174" y="-409"/>
                          <a:pt x="10218" y="2316"/>
                          <a:pt x="0" y="0"/>
                        </a:cubicBezTo>
                        <a:cubicBezTo>
                          <a:pt x="19073" y="5177"/>
                          <a:pt x="22752" y="7084"/>
                          <a:pt x="45915" y="11717"/>
                        </a:cubicBezTo>
                        <a:close/>
                      </a:path>
                    </a:pathLst>
                  </a:custGeom>
                  <a:solidFill>
                    <a:srgbClr val="FFFFFF"/>
                  </a:solidFill>
                  <a:ln w="0" cap="flat">
                    <a:noFill/>
                    <a:prstDash val="solid"/>
                    <a:miter/>
                  </a:ln>
                </p:spPr>
                <p:txBody>
                  <a:bodyPr rtlCol="0" anchor="ctr"/>
                  <a:lstStyle/>
                  <a:p>
                    <a:endParaRPr lang="en-US"/>
                  </a:p>
                </p:txBody>
              </p:sp>
              <p:sp>
                <p:nvSpPr>
                  <p:cNvPr id="1620" name="Freeform: Shape 1619">
                    <a:extLst>
                      <a:ext uri="{FF2B5EF4-FFF2-40B4-BE49-F238E27FC236}">
                        <a16:creationId xmlns:a16="http://schemas.microsoft.com/office/drawing/2014/main" id="{57086B1D-81AB-9E32-75EE-8A1A95E9F7E7}"/>
                      </a:ext>
                    </a:extLst>
                  </p:cNvPr>
                  <p:cNvSpPr/>
                  <p:nvPr/>
                </p:nvSpPr>
                <p:spPr>
                  <a:xfrm>
                    <a:off x="19726549" y="11283058"/>
                    <a:ext cx="6675" cy="1771"/>
                  </a:xfrm>
                  <a:custGeom>
                    <a:avLst/>
                    <a:gdLst>
                      <a:gd name="connsiteX0" fmla="*/ 6676 w 6675"/>
                      <a:gd name="connsiteY0" fmla="*/ 1771 h 1771"/>
                      <a:gd name="connsiteX1" fmla="*/ 0 w 6675"/>
                      <a:gd name="connsiteY1" fmla="*/ 0 h 1771"/>
                      <a:gd name="connsiteX2" fmla="*/ 6676 w 6675"/>
                      <a:gd name="connsiteY2" fmla="*/ 1771 h 1771"/>
                    </a:gdLst>
                    <a:ahLst/>
                    <a:cxnLst>
                      <a:cxn ang="0">
                        <a:pos x="connsiteX0" y="connsiteY0"/>
                      </a:cxn>
                      <a:cxn ang="0">
                        <a:pos x="connsiteX1" y="connsiteY1"/>
                      </a:cxn>
                      <a:cxn ang="0">
                        <a:pos x="connsiteX2" y="connsiteY2"/>
                      </a:cxn>
                    </a:cxnLst>
                    <a:rect l="l" t="t" r="r" b="b"/>
                    <a:pathLst>
                      <a:path w="6675" h="1771">
                        <a:moveTo>
                          <a:pt x="6676" y="1771"/>
                        </a:moveTo>
                        <a:cubicBezTo>
                          <a:pt x="4496" y="1226"/>
                          <a:pt x="2451" y="681"/>
                          <a:pt x="0" y="0"/>
                        </a:cubicBezTo>
                        <a:cubicBezTo>
                          <a:pt x="2724" y="817"/>
                          <a:pt x="4768" y="1362"/>
                          <a:pt x="6676" y="1771"/>
                        </a:cubicBezTo>
                        <a:close/>
                      </a:path>
                    </a:pathLst>
                  </a:custGeom>
                  <a:solidFill>
                    <a:srgbClr val="FFFFFF"/>
                  </a:solidFill>
                  <a:ln w="0" cap="flat">
                    <a:noFill/>
                    <a:prstDash val="solid"/>
                    <a:miter/>
                  </a:ln>
                </p:spPr>
                <p:txBody>
                  <a:bodyPr rtlCol="0" anchor="ctr"/>
                  <a:lstStyle/>
                  <a:p>
                    <a:endParaRPr lang="en-US"/>
                  </a:p>
                </p:txBody>
              </p:sp>
              <p:sp>
                <p:nvSpPr>
                  <p:cNvPr id="1621" name="Freeform: Shape 1620">
                    <a:extLst>
                      <a:ext uri="{FF2B5EF4-FFF2-40B4-BE49-F238E27FC236}">
                        <a16:creationId xmlns:a16="http://schemas.microsoft.com/office/drawing/2014/main" id="{8C13F03A-4172-E687-617C-CD4A2A2A2232}"/>
                      </a:ext>
                    </a:extLst>
                  </p:cNvPr>
                  <p:cNvSpPr/>
                  <p:nvPr/>
                </p:nvSpPr>
                <p:spPr>
                  <a:xfrm>
                    <a:off x="19530491" y="11133051"/>
                    <a:ext cx="9536" cy="5313"/>
                  </a:xfrm>
                  <a:custGeom>
                    <a:avLst/>
                    <a:gdLst>
                      <a:gd name="connsiteX0" fmla="*/ 0 w 9536"/>
                      <a:gd name="connsiteY0" fmla="*/ 0 h 5313"/>
                      <a:gd name="connsiteX1" fmla="*/ 9537 w 9536"/>
                      <a:gd name="connsiteY1" fmla="*/ 5314 h 5313"/>
                      <a:gd name="connsiteX2" fmla="*/ 6267 w 9536"/>
                      <a:gd name="connsiteY2" fmla="*/ 2997 h 5313"/>
                      <a:gd name="connsiteX3" fmla="*/ 0 w 9536"/>
                      <a:gd name="connsiteY3" fmla="*/ 0 h 5313"/>
                    </a:gdLst>
                    <a:ahLst/>
                    <a:cxnLst>
                      <a:cxn ang="0">
                        <a:pos x="connsiteX0" y="connsiteY0"/>
                      </a:cxn>
                      <a:cxn ang="0">
                        <a:pos x="connsiteX1" y="connsiteY1"/>
                      </a:cxn>
                      <a:cxn ang="0">
                        <a:pos x="connsiteX2" y="connsiteY2"/>
                      </a:cxn>
                      <a:cxn ang="0">
                        <a:pos x="connsiteX3" y="connsiteY3"/>
                      </a:cxn>
                    </a:cxnLst>
                    <a:rect l="l" t="t" r="r" b="b"/>
                    <a:pathLst>
                      <a:path w="9536" h="5313">
                        <a:moveTo>
                          <a:pt x="0" y="0"/>
                        </a:moveTo>
                        <a:lnTo>
                          <a:pt x="9537" y="5314"/>
                        </a:lnTo>
                        <a:lnTo>
                          <a:pt x="6267" y="2997"/>
                        </a:lnTo>
                        <a:lnTo>
                          <a:pt x="0" y="0"/>
                        </a:lnTo>
                        <a:close/>
                      </a:path>
                    </a:pathLst>
                  </a:custGeom>
                  <a:solidFill>
                    <a:srgbClr val="FFFFFF"/>
                  </a:solidFill>
                  <a:ln w="0" cap="flat">
                    <a:noFill/>
                    <a:prstDash val="solid"/>
                    <a:miter/>
                  </a:ln>
                </p:spPr>
                <p:txBody>
                  <a:bodyPr rtlCol="0" anchor="ctr"/>
                  <a:lstStyle/>
                  <a:p>
                    <a:endParaRPr lang="en-US"/>
                  </a:p>
                </p:txBody>
              </p:sp>
              <p:sp>
                <p:nvSpPr>
                  <p:cNvPr id="1622" name="Freeform: Shape 1621">
                    <a:extLst>
                      <a:ext uri="{FF2B5EF4-FFF2-40B4-BE49-F238E27FC236}">
                        <a16:creationId xmlns:a16="http://schemas.microsoft.com/office/drawing/2014/main" id="{26401DA0-D830-D04C-007D-1D5D6A378732}"/>
                      </a:ext>
                    </a:extLst>
                  </p:cNvPr>
                  <p:cNvSpPr/>
                  <p:nvPr/>
                </p:nvSpPr>
                <p:spPr>
                  <a:xfrm>
                    <a:off x="19794331" y="11299952"/>
                    <a:ext cx="11822" cy="2588"/>
                  </a:xfrm>
                  <a:custGeom>
                    <a:avLst/>
                    <a:gdLst>
                      <a:gd name="connsiteX0" fmla="*/ 11376 w 11822"/>
                      <a:gd name="connsiteY0" fmla="*/ 2452 h 2588"/>
                      <a:gd name="connsiteX1" fmla="*/ 68 w 11822"/>
                      <a:gd name="connsiteY1" fmla="*/ 0 h 2588"/>
                      <a:gd name="connsiteX2" fmla="*/ 11376 w 11822"/>
                      <a:gd name="connsiteY2" fmla="*/ 2452 h 2588"/>
                    </a:gdLst>
                    <a:ahLst/>
                    <a:cxnLst>
                      <a:cxn ang="0">
                        <a:pos x="connsiteX0" y="connsiteY0"/>
                      </a:cxn>
                      <a:cxn ang="0">
                        <a:pos x="connsiteX1" y="connsiteY1"/>
                      </a:cxn>
                      <a:cxn ang="0">
                        <a:pos x="connsiteX2" y="connsiteY2"/>
                      </a:cxn>
                    </a:cxnLst>
                    <a:rect l="l" t="t" r="r" b="b"/>
                    <a:pathLst>
                      <a:path w="11822" h="2588">
                        <a:moveTo>
                          <a:pt x="11376" y="2452"/>
                        </a:moveTo>
                        <a:cubicBezTo>
                          <a:pt x="8106" y="1771"/>
                          <a:pt x="2656" y="954"/>
                          <a:pt x="68" y="0"/>
                        </a:cubicBezTo>
                        <a:cubicBezTo>
                          <a:pt x="-1159" y="1090"/>
                          <a:pt x="14646" y="3133"/>
                          <a:pt x="11376" y="2452"/>
                        </a:cubicBezTo>
                        <a:close/>
                      </a:path>
                    </a:pathLst>
                  </a:custGeom>
                  <a:solidFill>
                    <a:srgbClr val="FFFFFF"/>
                  </a:solidFill>
                  <a:ln w="0" cap="flat">
                    <a:noFill/>
                    <a:prstDash val="solid"/>
                    <a:miter/>
                  </a:ln>
                </p:spPr>
                <p:txBody>
                  <a:bodyPr rtlCol="0" anchor="ctr"/>
                  <a:lstStyle/>
                  <a:p>
                    <a:endParaRPr lang="en-US"/>
                  </a:p>
                </p:txBody>
              </p:sp>
              <p:sp>
                <p:nvSpPr>
                  <p:cNvPr id="1623" name="Freeform: Shape 1622">
                    <a:extLst>
                      <a:ext uri="{FF2B5EF4-FFF2-40B4-BE49-F238E27FC236}">
                        <a16:creationId xmlns:a16="http://schemas.microsoft.com/office/drawing/2014/main" id="{8E7DAE23-13DE-AD49-5D0E-1590C08C0711}"/>
                      </a:ext>
                    </a:extLst>
                  </p:cNvPr>
                  <p:cNvSpPr/>
                  <p:nvPr/>
                </p:nvSpPr>
                <p:spPr>
                  <a:xfrm>
                    <a:off x="19726683" y="11257443"/>
                    <a:ext cx="16759" cy="5589"/>
                  </a:xfrm>
                  <a:custGeom>
                    <a:avLst/>
                    <a:gdLst>
                      <a:gd name="connsiteX0" fmla="*/ 16760 w 16759"/>
                      <a:gd name="connsiteY0" fmla="*/ 5586 h 5589"/>
                      <a:gd name="connsiteX1" fmla="*/ 0 w 16759"/>
                      <a:gd name="connsiteY1" fmla="*/ 0 h 5589"/>
                      <a:gd name="connsiteX2" fmla="*/ 16760 w 16759"/>
                      <a:gd name="connsiteY2" fmla="*/ 5586 h 5589"/>
                    </a:gdLst>
                    <a:ahLst/>
                    <a:cxnLst>
                      <a:cxn ang="0">
                        <a:pos x="connsiteX0" y="connsiteY0"/>
                      </a:cxn>
                      <a:cxn ang="0">
                        <a:pos x="connsiteX1" y="connsiteY1"/>
                      </a:cxn>
                      <a:cxn ang="0">
                        <a:pos x="connsiteX2" y="connsiteY2"/>
                      </a:cxn>
                    </a:cxnLst>
                    <a:rect l="l" t="t" r="r" b="b"/>
                    <a:pathLst>
                      <a:path w="16759" h="5589">
                        <a:moveTo>
                          <a:pt x="16760" y="5586"/>
                        </a:moveTo>
                        <a:cubicBezTo>
                          <a:pt x="15261" y="4224"/>
                          <a:pt x="4224" y="1908"/>
                          <a:pt x="0" y="0"/>
                        </a:cubicBezTo>
                        <a:cubicBezTo>
                          <a:pt x="6132" y="2316"/>
                          <a:pt x="10764" y="5722"/>
                          <a:pt x="16760" y="5586"/>
                        </a:cubicBezTo>
                        <a:close/>
                      </a:path>
                    </a:pathLst>
                  </a:custGeom>
                  <a:solidFill>
                    <a:srgbClr val="FFFFFF"/>
                  </a:solidFill>
                  <a:ln w="0" cap="flat">
                    <a:noFill/>
                    <a:prstDash val="solid"/>
                    <a:miter/>
                  </a:ln>
                </p:spPr>
                <p:txBody>
                  <a:bodyPr rtlCol="0" anchor="ctr"/>
                  <a:lstStyle/>
                  <a:p>
                    <a:endParaRPr lang="en-US"/>
                  </a:p>
                </p:txBody>
              </p:sp>
              <p:sp>
                <p:nvSpPr>
                  <p:cNvPr id="1624" name="Freeform: Shape 1623">
                    <a:extLst>
                      <a:ext uri="{FF2B5EF4-FFF2-40B4-BE49-F238E27FC236}">
                        <a16:creationId xmlns:a16="http://schemas.microsoft.com/office/drawing/2014/main" id="{89C35B8E-4F6E-E283-54F5-DA72891EB819}"/>
                      </a:ext>
                    </a:extLst>
                  </p:cNvPr>
                  <p:cNvSpPr/>
                  <p:nvPr/>
                </p:nvSpPr>
                <p:spPr>
                  <a:xfrm>
                    <a:off x="19846698" y="11301860"/>
                    <a:ext cx="11599" cy="2724"/>
                  </a:xfrm>
                  <a:custGeom>
                    <a:avLst/>
                    <a:gdLst>
                      <a:gd name="connsiteX0" fmla="*/ 11599 w 11599"/>
                      <a:gd name="connsiteY0" fmla="*/ 2724 h 2724"/>
                      <a:gd name="connsiteX1" fmla="*/ 5469 w 11599"/>
                      <a:gd name="connsiteY1" fmla="*/ 0 h 2724"/>
                      <a:gd name="connsiteX2" fmla="*/ 11599 w 11599"/>
                      <a:gd name="connsiteY2" fmla="*/ 2724 h 2724"/>
                    </a:gdLst>
                    <a:ahLst/>
                    <a:cxnLst>
                      <a:cxn ang="0">
                        <a:pos x="connsiteX0" y="connsiteY0"/>
                      </a:cxn>
                      <a:cxn ang="0">
                        <a:pos x="connsiteX1" y="connsiteY1"/>
                      </a:cxn>
                      <a:cxn ang="0">
                        <a:pos x="connsiteX2" y="connsiteY2"/>
                      </a:cxn>
                    </a:cxnLst>
                    <a:rect l="l" t="t" r="r" b="b"/>
                    <a:pathLst>
                      <a:path w="11599" h="2724">
                        <a:moveTo>
                          <a:pt x="11599" y="2724"/>
                        </a:moveTo>
                        <a:cubicBezTo>
                          <a:pt x="8193" y="2180"/>
                          <a:pt x="3152" y="817"/>
                          <a:pt x="5469" y="0"/>
                        </a:cubicBezTo>
                        <a:cubicBezTo>
                          <a:pt x="564" y="0"/>
                          <a:pt x="-6248" y="1362"/>
                          <a:pt x="11599" y="2724"/>
                        </a:cubicBezTo>
                        <a:close/>
                      </a:path>
                    </a:pathLst>
                  </a:custGeom>
                  <a:solidFill>
                    <a:srgbClr val="FFFFFF"/>
                  </a:solidFill>
                  <a:ln w="0" cap="flat">
                    <a:noFill/>
                    <a:prstDash val="solid"/>
                    <a:miter/>
                  </a:ln>
                </p:spPr>
                <p:txBody>
                  <a:bodyPr rtlCol="0" anchor="ctr"/>
                  <a:lstStyle/>
                  <a:p>
                    <a:endParaRPr lang="en-US"/>
                  </a:p>
                </p:txBody>
              </p:sp>
              <p:sp>
                <p:nvSpPr>
                  <p:cNvPr id="1625" name="Freeform: Shape 1624">
                    <a:extLst>
                      <a:ext uri="{FF2B5EF4-FFF2-40B4-BE49-F238E27FC236}">
                        <a16:creationId xmlns:a16="http://schemas.microsoft.com/office/drawing/2014/main" id="{FCAF29DB-8EA0-9398-A407-15C0BDEEC608}"/>
                      </a:ext>
                    </a:extLst>
                  </p:cNvPr>
                  <p:cNvSpPr/>
                  <p:nvPr/>
                </p:nvSpPr>
                <p:spPr>
                  <a:xfrm>
                    <a:off x="19760474" y="11268343"/>
                    <a:ext cx="14304" cy="2997"/>
                  </a:xfrm>
                  <a:custGeom>
                    <a:avLst/>
                    <a:gdLst>
                      <a:gd name="connsiteX0" fmla="*/ 14305 w 14304"/>
                      <a:gd name="connsiteY0" fmla="*/ 2998 h 2997"/>
                      <a:gd name="connsiteX1" fmla="*/ 11990 w 14304"/>
                      <a:gd name="connsiteY1" fmla="*/ 2044 h 2997"/>
                      <a:gd name="connsiteX2" fmla="*/ 0 w 14304"/>
                      <a:gd name="connsiteY2" fmla="*/ 0 h 2997"/>
                      <a:gd name="connsiteX3" fmla="*/ 14305 w 14304"/>
                      <a:gd name="connsiteY3" fmla="*/ 2998 h 2997"/>
                    </a:gdLst>
                    <a:ahLst/>
                    <a:cxnLst>
                      <a:cxn ang="0">
                        <a:pos x="connsiteX0" y="connsiteY0"/>
                      </a:cxn>
                      <a:cxn ang="0">
                        <a:pos x="connsiteX1" y="connsiteY1"/>
                      </a:cxn>
                      <a:cxn ang="0">
                        <a:pos x="connsiteX2" y="connsiteY2"/>
                      </a:cxn>
                      <a:cxn ang="0">
                        <a:pos x="connsiteX3" y="connsiteY3"/>
                      </a:cxn>
                    </a:cxnLst>
                    <a:rect l="l" t="t" r="r" b="b"/>
                    <a:pathLst>
                      <a:path w="14304" h="2997">
                        <a:moveTo>
                          <a:pt x="14305" y="2998"/>
                        </a:moveTo>
                        <a:lnTo>
                          <a:pt x="11990" y="2044"/>
                        </a:lnTo>
                        <a:cubicBezTo>
                          <a:pt x="8038" y="1362"/>
                          <a:pt x="3950" y="817"/>
                          <a:pt x="0" y="0"/>
                        </a:cubicBezTo>
                        <a:cubicBezTo>
                          <a:pt x="4768" y="1227"/>
                          <a:pt x="9537" y="2044"/>
                          <a:pt x="14305" y="2998"/>
                        </a:cubicBezTo>
                        <a:close/>
                      </a:path>
                    </a:pathLst>
                  </a:custGeom>
                  <a:solidFill>
                    <a:srgbClr val="FFFFFF"/>
                  </a:solidFill>
                  <a:ln w="0" cap="flat">
                    <a:noFill/>
                    <a:prstDash val="solid"/>
                    <a:miter/>
                  </a:ln>
                </p:spPr>
                <p:txBody>
                  <a:bodyPr rtlCol="0" anchor="ctr"/>
                  <a:lstStyle/>
                  <a:p>
                    <a:endParaRPr lang="en-US"/>
                  </a:p>
                </p:txBody>
              </p:sp>
              <p:sp>
                <p:nvSpPr>
                  <p:cNvPr id="1626" name="Freeform: Shape 1625">
                    <a:extLst>
                      <a:ext uri="{FF2B5EF4-FFF2-40B4-BE49-F238E27FC236}">
                        <a16:creationId xmlns:a16="http://schemas.microsoft.com/office/drawing/2014/main" id="{86682FC6-D338-366A-83F3-DA67CCF9C004}"/>
                      </a:ext>
                    </a:extLst>
                  </p:cNvPr>
                  <p:cNvSpPr/>
                  <p:nvPr/>
                </p:nvSpPr>
                <p:spPr>
                  <a:xfrm>
                    <a:off x="19735115" y="11242310"/>
                    <a:ext cx="19498" cy="8183"/>
                  </a:xfrm>
                  <a:custGeom>
                    <a:avLst/>
                    <a:gdLst>
                      <a:gd name="connsiteX0" fmla="*/ 3286 w 19498"/>
                      <a:gd name="connsiteY0" fmla="*/ 282 h 8183"/>
                      <a:gd name="connsiteX1" fmla="*/ 151 w 19498"/>
                      <a:gd name="connsiteY1" fmla="*/ 4370 h 8183"/>
                      <a:gd name="connsiteX2" fmla="*/ 19499 w 19498"/>
                      <a:gd name="connsiteY2" fmla="*/ 7912 h 8183"/>
                      <a:gd name="connsiteX3" fmla="*/ 3286 w 19498"/>
                      <a:gd name="connsiteY3" fmla="*/ 282 h 8183"/>
                    </a:gdLst>
                    <a:ahLst/>
                    <a:cxnLst>
                      <a:cxn ang="0">
                        <a:pos x="connsiteX0" y="connsiteY0"/>
                      </a:cxn>
                      <a:cxn ang="0">
                        <a:pos x="connsiteX1" y="connsiteY1"/>
                      </a:cxn>
                      <a:cxn ang="0">
                        <a:pos x="connsiteX2" y="connsiteY2"/>
                      </a:cxn>
                      <a:cxn ang="0">
                        <a:pos x="connsiteX3" y="connsiteY3"/>
                      </a:cxn>
                    </a:cxnLst>
                    <a:rect l="l" t="t" r="r" b="b"/>
                    <a:pathLst>
                      <a:path w="19498" h="8183">
                        <a:moveTo>
                          <a:pt x="3286" y="282"/>
                        </a:moveTo>
                        <a:cubicBezTo>
                          <a:pt x="-9931" y="-1897"/>
                          <a:pt x="22496" y="9412"/>
                          <a:pt x="151" y="4370"/>
                        </a:cubicBezTo>
                        <a:cubicBezTo>
                          <a:pt x="28219" y="13907"/>
                          <a:pt x="-1484" y="1782"/>
                          <a:pt x="19499" y="7912"/>
                        </a:cubicBezTo>
                        <a:cubicBezTo>
                          <a:pt x="7373" y="3961"/>
                          <a:pt x="1923" y="419"/>
                          <a:pt x="3286" y="282"/>
                        </a:cubicBezTo>
                        <a:close/>
                      </a:path>
                    </a:pathLst>
                  </a:custGeom>
                  <a:solidFill>
                    <a:srgbClr val="FFFFFF"/>
                  </a:solidFill>
                  <a:ln w="0" cap="flat">
                    <a:noFill/>
                    <a:prstDash val="solid"/>
                    <a:miter/>
                  </a:ln>
                </p:spPr>
                <p:txBody>
                  <a:bodyPr rtlCol="0" anchor="ctr"/>
                  <a:lstStyle/>
                  <a:p>
                    <a:endParaRPr lang="en-US"/>
                  </a:p>
                </p:txBody>
              </p:sp>
              <p:sp>
                <p:nvSpPr>
                  <p:cNvPr id="1627" name="Freeform: Shape 1626">
                    <a:extLst>
                      <a:ext uri="{FF2B5EF4-FFF2-40B4-BE49-F238E27FC236}">
                        <a16:creationId xmlns:a16="http://schemas.microsoft.com/office/drawing/2014/main" id="{B8502EF6-4355-735D-9381-1E25A80D91F0}"/>
                      </a:ext>
                    </a:extLst>
                  </p:cNvPr>
                  <p:cNvSpPr/>
                  <p:nvPr/>
                </p:nvSpPr>
                <p:spPr>
                  <a:xfrm>
                    <a:off x="19754614" y="11250358"/>
                    <a:ext cx="5722" cy="1771"/>
                  </a:xfrm>
                  <a:custGeom>
                    <a:avLst/>
                    <a:gdLst>
                      <a:gd name="connsiteX0" fmla="*/ 0 w 5722"/>
                      <a:gd name="connsiteY0" fmla="*/ 0 h 1771"/>
                      <a:gd name="connsiteX1" fmla="*/ 5723 w 5722"/>
                      <a:gd name="connsiteY1" fmla="*/ 1771 h 1771"/>
                      <a:gd name="connsiteX2" fmla="*/ 0 w 5722"/>
                      <a:gd name="connsiteY2" fmla="*/ 0 h 1771"/>
                    </a:gdLst>
                    <a:ahLst/>
                    <a:cxnLst>
                      <a:cxn ang="0">
                        <a:pos x="connsiteX0" y="connsiteY0"/>
                      </a:cxn>
                      <a:cxn ang="0">
                        <a:pos x="connsiteX1" y="connsiteY1"/>
                      </a:cxn>
                      <a:cxn ang="0">
                        <a:pos x="connsiteX2" y="connsiteY2"/>
                      </a:cxn>
                    </a:cxnLst>
                    <a:rect l="l" t="t" r="r" b="b"/>
                    <a:pathLst>
                      <a:path w="5722" h="1771">
                        <a:moveTo>
                          <a:pt x="0" y="0"/>
                        </a:moveTo>
                        <a:cubicBezTo>
                          <a:pt x="1771" y="546"/>
                          <a:pt x="3679" y="1090"/>
                          <a:pt x="5723" y="1771"/>
                        </a:cubicBezTo>
                        <a:cubicBezTo>
                          <a:pt x="3406" y="1090"/>
                          <a:pt x="1499" y="546"/>
                          <a:pt x="0" y="0"/>
                        </a:cubicBezTo>
                        <a:close/>
                      </a:path>
                    </a:pathLst>
                  </a:custGeom>
                  <a:solidFill>
                    <a:srgbClr val="FFFFFF"/>
                  </a:solidFill>
                  <a:ln w="0" cap="flat">
                    <a:noFill/>
                    <a:prstDash val="solid"/>
                    <a:miter/>
                  </a:ln>
                </p:spPr>
                <p:txBody>
                  <a:bodyPr rtlCol="0" anchor="ctr"/>
                  <a:lstStyle/>
                  <a:p>
                    <a:endParaRPr lang="en-US"/>
                  </a:p>
                </p:txBody>
              </p:sp>
              <p:sp>
                <p:nvSpPr>
                  <p:cNvPr id="1628" name="Freeform: Shape 1627">
                    <a:extLst>
                      <a:ext uri="{FF2B5EF4-FFF2-40B4-BE49-F238E27FC236}">
                        <a16:creationId xmlns:a16="http://schemas.microsoft.com/office/drawing/2014/main" id="{30671E4B-8CC8-B903-1409-5E5AC6BE9D71}"/>
                      </a:ext>
                    </a:extLst>
                  </p:cNvPr>
                  <p:cNvSpPr/>
                  <p:nvPr/>
                </p:nvSpPr>
                <p:spPr>
                  <a:xfrm>
                    <a:off x="19935413" y="11282512"/>
                    <a:ext cx="4495" cy="681"/>
                  </a:xfrm>
                  <a:custGeom>
                    <a:avLst/>
                    <a:gdLst>
                      <a:gd name="connsiteX0" fmla="*/ 4496 w 4495"/>
                      <a:gd name="connsiteY0" fmla="*/ 0 h 681"/>
                      <a:gd name="connsiteX1" fmla="*/ 0 w 4495"/>
                      <a:gd name="connsiteY1" fmla="*/ 682 h 681"/>
                      <a:gd name="connsiteX2" fmla="*/ 4496 w 4495"/>
                      <a:gd name="connsiteY2" fmla="*/ 0 h 681"/>
                    </a:gdLst>
                    <a:ahLst/>
                    <a:cxnLst>
                      <a:cxn ang="0">
                        <a:pos x="connsiteX0" y="connsiteY0"/>
                      </a:cxn>
                      <a:cxn ang="0">
                        <a:pos x="connsiteX1" y="connsiteY1"/>
                      </a:cxn>
                      <a:cxn ang="0">
                        <a:pos x="connsiteX2" y="connsiteY2"/>
                      </a:cxn>
                    </a:cxnLst>
                    <a:rect l="l" t="t" r="r" b="b"/>
                    <a:pathLst>
                      <a:path w="4495" h="681">
                        <a:moveTo>
                          <a:pt x="4496" y="0"/>
                        </a:moveTo>
                        <a:cubicBezTo>
                          <a:pt x="2588" y="273"/>
                          <a:pt x="1226" y="409"/>
                          <a:pt x="0" y="682"/>
                        </a:cubicBezTo>
                        <a:cubicBezTo>
                          <a:pt x="1499" y="409"/>
                          <a:pt x="2861" y="273"/>
                          <a:pt x="4496" y="0"/>
                        </a:cubicBezTo>
                        <a:close/>
                      </a:path>
                    </a:pathLst>
                  </a:custGeom>
                  <a:solidFill>
                    <a:srgbClr val="FFFFFF"/>
                  </a:solidFill>
                  <a:ln w="0" cap="flat">
                    <a:noFill/>
                    <a:prstDash val="solid"/>
                    <a:miter/>
                  </a:ln>
                </p:spPr>
                <p:txBody>
                  <a:bodyPr rtlCol="0" anchor="ctr"/>
                  <a:lstStyle/>
                  <a:p>
                    <a:endParaRPr lang="en-US"/>
                  </a:p>
                </p:txBody>
              </p:sp>
              <p:sp>
                <p:nvSpPr>
                  <p:cNvPr id="1629" name="Freeform: Shape 1628">
                    <a:extLst>
                      <a:ext uri="{FF2B5EF4-FFF2-40B4-BE49-F238E27FC236}">
                        <a16:creationId xmlns:a16="http://schemas.microsoft.com/office/drawing/2014/main" id="{2BE00FBA-7513-945A-35CC-8A82D89F1EB1}"/>
                      </a:ext>
                    </a:extLst>
                  </p:cNvPr>
                  <p:cNvSpPr/>
                  <p:nvPr/>
                </p:nvSpPr>
                <p:spPr>
                  <a:xfrm>
                    <a:off x="19802709" y="11262757"/>
                    <a:ext cx="44748" cy="3942"/>
                  </a:xfrm>
                  <a:custGeom>
                    <a:avLst/>
                    <a:gdLst>
                      <a:gd name="connsiteX0" fmla="*/ 20028 w 44748"/>
                      <a:gd name="connsiteY0" fmla="*/ 1226 h 3942"/>
                      <a:gd name="connsiteX1" fmla="*/ 0 w 44748"/>
                      <a:gd name="connsiteY1" fmla="*/ 0 h 3942"/>
                      <a:gd name="connsiteX2" fmla="*/ 27929 w 44748"/>
                      <a:gd name="connsiteY2" fmla="*/ 3270 h 3942"/>
                      <a:gd name="connsiteX3" fmla="*/ 44689 w 44748"/>
                      <a:gd name="connsiteY3" fmla="*/ 3270 h 3942"/>
                      <a:gd name="connsiteX4" fmla="*/ 28202 w 44748"/>
                      <a:gd name="connsiteY4" fmla="*/ 1226 h 3942"/>
                      <a:gd name="connsiteX5" fmla="*/ 15669 w 44748"/>
                      <a:gd name="connsiteY5" fmla="*/ 136 h 3942"/>
                      <a:gd name="connsiteX6" fmla="*/ 20028 w 44748"/>
                      <a:gd name="connsiteY6" fmla="*/ 1226 h 3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748" h="3942">
                        <a:moveTo>
                          <a:pt x="20028" y="1226"/>
                        </a:moveTo>
                        <a:lnTo>
                          <a:pt x="0" y="0"/>
                        </a:lnTo>
                        <a:cubicBezTo>
                          <a:pt x="6676" y="408"/>
                          <a:pt x="18256" y="2043"/>
                          <a:pt x="27929" y="3270"/>
                        </a:cubicBezTo>
                        <a:cubicBezTo>
                          <a:pt x="37740" y="3951"/>
                          <a:pt x="45506" y="4359"/>
                          <a:pt x="44689" y="3270"/>
                        </a:cubicBezTo>
                        <a:cubicBezTo>
                          <a:pt x="39375" y="2452"/>
                          <a:pt x="33380" y="1771"/>
                          <a:pt x="28202" y="1226"/>
                        </a:cubicBezTo>
                        <a:cubicBezTo>
                          <a:pt x="23025" y="545"/>
                          <a:pt x="18393" y="136"/>
                          <a:pt x="15669" y="136"/>
                        </a:cubicBezTo>
                        <a:lnTo>
                          <a:pt x="20028" y="1226"/>
                        </a:lnTo>
                        <a:close/>
                      </a:path>
                    </a:pathLst>
                  </a:custGeom>
                  <a:solidFill>
                    <a:srgbClr val="FFFFFF"/>
                  </a:solidFill>
                  <a:ln w="0" cap="flat">
                    <a:noFill/>
                    <a:prstDash val="solid"/>
                    <a:miter/>
                  </a:ln>
                </p:spPr>
                <p:txBody>
                  <a:bodyPr rtlCol="0" anchor="ctr"/>
                  <a:lstStyle/>
                  <a:p>
                    <a:endParaRPr lang="en-US"/>
                  </a:p>
                </p:txBody>
              </p:sp>
              <p:sp>
                <p:nvSpPr>
                  <p:cNvPr id="1630" name="Freeform: Shape 1629">
                    <a:extLst>
                      <a:ext uri="{FF2B5EF4-FFF2-40B4-BE49-F238E27FC236}">
                        <a16:creationId xmlns:a16="http://schemas.microsoft.com/office/drawing/2014/main" id="{197C5E38-9FDA-C081-FE9B-DDA0ACD98CCA}"/>
                      </a:ext>
                    </a:extLst>
                  </p:cNvPr>
                  <p:cNvSpPr/>
                  <p:nvPr/>
                </p:nvSpPr>
                <p:spPr>
                  <a:xfrm>
                    <a:off x="20048905" y="11298668"/>
                    <a:ext cx="11309" cy="3191"/>
                  </a:xfrm>
                  <a:custGeom>
                    <a:avLst/>
                    <a:gdLst>
                      <a:gd name="connsiteX0" fmla="*/ 8856 w 11309"/>
                      <a:gd name="connsiteY0" fmla="*/ 602 h 3191"/>
                      <a:gd name="connsiteX1" fmla="*/ 0 w 11309"/>
                      <a:gd name="connsiteY1" fmla="*/ 3191 h 3191"/>
                      <a:gd name="connsiteX2" fmla="*/ 11309 w 11309"/>
                      <a:gd name="connsiteY2" fmla="*/ 1284 h 3191"/>
                      <a:gd name="connsiteX3" fmla="*/ 8856 w 11309"/>
                      <a:gd name="connsiteY3" fmla="*/ 602 h 3191"/>
                    </a:gdLst>
                    <a:ahLst/>
                    <a:cxnLst>
                      <a:cxn ang="0">
                        <a:pos x="connsiteX0" y="connsiteY0"/>
                      </a:cxn>
                      <a:cxn ang="0">
                        <a:pos x="connsiteX1" y="connsiteY1"/>
                      </a:cxn>
                      <a:cxn ang="0">
                        <a:pos x="connsiteX2" y="connsiteY2"/>
                      </a:cxn>
                      <a:cxn ang="0">
                        <a:pos x="connsiteX3" y="connsiteY3"/>
                      </a:cxn>
                    </a:cxnLst>
                    <a:rect l="l" t="t" r="r" b="b"/>
                    <a:pathLst>
                      <a:path w="11309" h="3191">
                        <a:moveTo>
                          <a:pt x="8856" y="602"/>
                        </a:moveTo>
                        <a:lnTo>
                          <a:pt x="0" y="3191"/>
                        </a:lnTo>
                        <a:lnTo>
                          <a:pt x="11309" y="1284"/>
                        </a:lnTo>
                        <a:cubicBezTo>
                          <a:pt x="8040" y="1556"/>
                          <a:pt x="13488" y="-1169"/>
                          <a:pt x="8856" y="602"/>
                        </a:cubicBezTo>
                        <a:close/>
                      </a:path>
                    </a:pathLst>
                  </a:custGeom>
                  <a:solidFill>
                    <a:srgbClr val="FFFFFF"/>
                  </a:solidFill>
                  <a:ln w="0" cap="flat">
                    <a:noFill/>
                    <a:prstDash val="solid"/>
                    <a:miter/>
                  </a:ln>
                </p:spPr>
                <p:txBody>
                  <a:bodyPr rtlCol="0" anchor="ctr"/>
                  <a:lstStyle/>
                  <a:p>
                    <a:endParaRPr lang="en-US"/>
                  </a:p>
                </p:txBody>
              </p:sp>
              <p:sp>
                <p:nvSpPr>
                  <p:cNvPr id="1631" name="Freeform: Shape 1630">
                    <a:extLst>
                      <a:ext uri="{FF2B5EF4-FFF2-40B4-BE49-F238E27FC236}">
                        <a16:creationId xmlns:a16="http://schemas.microsoft.com/office/drawing/2014/main" id="{2CB9F70F-C4CF-D2C2-DFC9-6C5B642E2F22}"/>
                      </a:ext>
                    </a:extLst>
                  </p:cNvPr>
                  <p:cNvSpPr/>
                  <p:nvPr/>
                </p:nvSpPr>
                <p:spPr>
                  <a:xfrm>
                    <a:off x="20060214" y="11299543"/>
                    <a:ext cx="2178" cy="409"/>
                  </a:xfrm>
                  <a:custGeom>
                    <a:avLst/>
                    <a:gdLst>
                      <a:gd name="connsiteX0" fmla="*/ 2179 w 2178"/>
                      <a:gd name="connsiteY0" fmla="*/ 0 h 409"/>
                      <a:gd name="connsiteX1" fmla="*/ 0 w 2178"/>
                      <a:gd name="connsiteY1" fmla="*/ 409 h 409"/>
                      <a:gd name="connsiteX2" fmla="*/ 2179 w 2178"/>
                      <a:gd name="connsiteY2" fmla="*/ 0 h 409"/>
                    </a:gdLst>
                    <a:ahLst/>
                    <a:cxnLst>
                      <a:cxn ang="0">
                        <a:pos x="connsiteX0" y="connsiteY0"/>
                      </a:cxn>
                      <a:cxn ang="0">
                        <a:pos x="connsiteX1" y="connsiteY1"/>
                      </a:cxn>
                      <a:cxn ang="0">
                        <a:pos x="connsiteX2" y="connsiteY2"/>
                      </a:cxn>
                    </a:cxnLst>
                    <a:rect l="l" t="t" r="r" b="b"/>
                    <a:pathLst>
                      <a:path w="2178" h="409">
                        <a:moveTo>
                          <a:pt x="2179" y="0"/>
                        </a:moveTo>
                        <a:lnTo>
                          <a:pt x="0" y="409"/>
                        </a:lnTo>
                        <a:cubicBezTo>
                          <a:pt x="0" y="409"/>
                          <a:pt x="1226" y="273"/>
                          <a:pt x="2179" y="0"/>
                        </a:cubicBezTo>
                        <a:close/>
                      </a:path>
                    </a:pathLst>
                  </a:custGeom>
                  <a:solidFill>
                    <a:srgbClr val="FFFFFF"/>
                  </a:solidFill>
                  <a:ln w="0" cap="flat">
                    <a:noFill/>
                    <a:prstDash val="solid"/>
                    <a:miter/>
                  </a:ln>
                </p:spPr>
                <p:txBody>
                  <a:bodyPr rtlCol="0" anchor="ctr"/>
                  <a:lstStyle/>
                  <a:p>
                    <a:endParaRPr lang="en-US"/>
                  </a:p>
                </p:txBody>
              </p:sp>
              <p:sp>
                <p:nvSpPr>
                  <p:cNvPr id="1632" name="Freeform: Shape 1631">
                    <a:extLst>
                      <a:ext uri="{FF2B5EF4-FFF2-40B4-BE49-F238E27FC236}">
                        <a16:creationId xmlns:a16="http://schemas.microsoft.com/office/drawing/2014/main" id="{05C47CF0-F54B-248F-CD92-96137D3F84C2}"/>
                      </a:ext>
                    </a:extLst>
                  </p:cNvPr>
                  <p:cNvSpPr/>
                  <p:nvPr/>
                </p:nvSpPr>
                <p:spPr>
                  <a:xfrm>
                    <a:off x="19883911" y="11282648"/>
                    <a:ext cx="17752" cy="1203"/>
                  </a:xfrm>
                  <a:custGeom>
                    <a:avLst/>
                    <a:gdLst>
                      <a:gd name="connsiteX0" fmla="*/ 17713 w 17752"/>
                      <a:gd name="connsiteY0" fmla="*/ 681 h 1203"/>
                      <a:gd name="connsiteX1" fmla="*/ 0 w 17752"/>
                      <a:gd name="connsiteY1" fmla="*/ 0 h 1203"/>
                      <a:gd name="connsiteX2" fmla="*/ 17713 w 17752"/>
                      <a:gd name="connsiteY2" fmla="*/ 681 h 1203"/>
                    </a:gdLst>
                    <a:ahLst/>
                    <a:cxnLst>
                      <a:cxn ang="0">
                        <a:pos x="connsiteX0" y="connsiteY0"/>
                      </a:cxn>
                      <a:cxn ang="0">
                        <a:pos x="connsiteX1" y="connsiteY1"/>
                      </a:cxn>
                      <a:cxn ang="0">
                        <a:pos x="connsiteX2" y="connsiteY2"/>
                      </a:cxn>
                    </a:cxnLst>
                    <a:rect l="l" t="t" r="r" b="b"/>
                    <a:pathLst>
                      <a:path w="17752" h="1203">
                        <a:moveTo>
                          <a:pt x="17713" y="681"/>
                        </a:moveTo>
                        <a:cubicBezTo>
                          <a:pt x="11173" y="546"/>
                          <a:pt x="5996" y="0"/>
                          <a:pt x="0" y="0"/>
                        </a:cubicBezTo>
                        <a:cubicBezTo>
                          <a:pt x="2453" y="681"/>
                          <a:pt x="18666" y="1908"/>
                          <a:pt x="17713" y="681"/>
                        </a:cubicBezTo>
                        <a:close/>
                      </a:path>
                    </a:pathLst>
                  </a:custGeom>
                  <a:solidFill>
                    <a:srgbClr val="FFFFFF"/>
                  </a:solidFill>
                  <a:ln w="0" cap="flat">
                    <a:noFill/>
                    <a:prstDash val="solid"/>
                    <a:miter/>
                  </a:ln>
                </p:spPr>
                <p:txBody>
                  <a:bodyPr rtlCol="0" anchor="ctr"/>
                  <a:lstStyle/>
                  <a:p>
                    <a:endParaRPr lang="en-US"/>
                  </a:p>
                </p:txBody>
              </p:sp>
              <p:sp>
                <p:nvSpPr>
                  <p:cNvPr id="1633" name="Freeform: Shape 1632">
                    <a:extLst>
                      <a:ext uri="{FF2B5EF4-FFF2-40B4-BE49-F238E27FC236}">
                        <a16:creationId xmlns:a16="http://schemas.microsoft.com/office/drawing/2014/main" id="{CB6E1DCC-E90E-7BCA-1E75-9B0254DD60A7}"/>
                      </a:ext>
                    </a:extLst>
                  </p:cNvPr>
                  <p:cNvSpPr/>
                  <p:nvPr/>
                </p:nvSpPr>
                <p:spPr>
                  <a:xfrm>
                    <a:off x="20104902" y="11280469"/>
                    <a:ext cx="15668" cy="4768"/>
                  </a:xfrm>
                  <a:custGeom>
                    <a:avLst/>
                    <a:gdLst>
                      <a:gd name="connsiteX0" fmla="*/ 14306 w 15668"/>
                      <a:gd name="connsiteY0" fmla="*/ 136 h 4768"/>
                      <a:gd name="connsiteX1" fmla="*/ 0 w 15668"/>
                      <a:gd name="connsiteY1" fmla="*/ 4768 h 4768"/>
                      <a:gd name="connsiteX2" fmla="*/ 15669 w 15668"/>
                      <a:gd name="connsiteY2" fmla="*/ 0 h 4768"/>
                      <a:gd name="connsiteX3" fmla="*/ 14306 w 15668"/>
                      <a:gd name="connsiteY3" fmla="*/ 136 h 4768"/>
                    </a:gdLst>
                    <a:ahLst/>
                    <a:cxnLst>
                      <a:cxn ang="0">
                        <a:pos x="connsiteX0" y="connsiteY0"/>
                      </a:cxn>
                      <a:cxn ang="0">
                        <a:pos x="connsiteX1" y="connsiteY1"/>
                      </a:cxn>
                      <a:cxn ang="0">
                        <a:pos x="connsiteX2" y="connsiteY2"/>
                      </a:cxn>
                      <a:cxn ang="0">
                        <a:pos x="connsiteX3" y="connsiteY3"/>
                      </a:cxn>
                    </a:cxnLst>
                    <a:rect l="l" t="t" r="r" b="b"/>
                    <a:pathLst>
                      <a:path w="15668" h="4768">
                        <a:moveTo>
                          <a:pt x="14306" y="136"/>
                        </a:moveTo>
                        <a:lnTo>
                          <a:pt x="0" y="4768"/>
                        </a:lnTo>
                        <a:lnTo>
                          <a:pt x="15669" y="0"/>
                        </a:lnTo>
                        <a:lnTo>
                          <a:pt x="14306" y="136"/>
                        </a:lnTo>
                        <a:close/>
                      </a:path>
                    </a:pathLst>
                  </a:custGeom>
                  <a:solidFill>
                    <a:srgbClr val="FFFFFF"/>
                  </a:solidFill>
                  <a:ln w="0" cap="flat">
                    <a:noFill/>
                    <a:prstDash val="solid"/>
                    <a:miter/>
                  </a:ln>
                </p:spPr>
                <p:txBody>
                  <a:bodyPr rtlCol="0" anchor="ctr"/>
                  <a:lstStyle/>
                  <a:p>
                    <a:endParaRPr lang="en-US"/>
                  </a:p>
                </p:txBody>
              </p:sp>
              <p:sp>
                <p:nvSpPr>
                  <p:cNvPr id="1634" name="Freeform: Shape 1633">
                    <a:extLst>
                      <a:ext uri="{FF2B5EF4-FFF2-40B4-BE49-F238E27FC236}">
                        <a16:creationId xmlns:a16="http://schemas.microsoft.com/office/drawing/2014/main" id="{E756BCF3-ACBE-533F-A4EC-2EE32F886CCF}"/>
                      </a:ext>
                    </a:extLst>
                  </p:cNvPr>
                  <p:cNvSpPr/>
                  <p:nvPr/>
                </p:nvSpPr>
                <p:spPr>
                  <a:xfrm>
                    <a:off x="20186785" y="11254037"/>
                    <a:ext cx="13897" cy="6266"/>
                  </a:xfrm>
                  <a:custGeom>
                    <a:avLst/>
                    <a:gdLst>
                      <a:gd name="connsiteX0" fmla="*/ 0 w 13897"/>
                      <a:gd name="connsiteY0" fmla="*/ 6267 h 6266"/>
                      <a:gd name="connsiteX1" fmla="*/ 2590 w 13897"/>
                      <a:gd name="connsiteY1" fmla="*/ 5586 h 6266"/>
                      <a:gd name="connsiteX2" fmla="*/ 13897 w 13897"/>
                      <a:gd name="connsiteY2" fmla="*/ 0 h 6266"/>
                      <a:gd name="connsiteX3" fmla="*/ 11173 w 13897"/>
                      <a:gd name="connsiteY3" fmla="*/ 681 h 6266"/>
                      <a:gd name="connsiteX4" fmla="*/ 0 w 13897"/>
                      <a:gd name="connsiteY4" fmla="*/ 6267 h 62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97" h="6266">
                        <a:moveTo>
                          <a:pt x="0" y="6267"/>
                        </a:moveTo>
                        <a:lnTo>
                          <a:pt x="2590" y="5586"/>
                        </a:lnTo>
                        <a:lnTo>
                          <a:pt x="13897" y="0"/>
                        </a:lnTo>
                        <a:lnTo>
                          <a:pt x="11173" y="681"/>
                        </a:lnTo>
                        <a:lnTo>
                          <a:pt x="0" y="6267"/>
                        </a:lnTo>
                        <a:close/>
                      </a:path>
                    </a:pathLst>
                  </a:custGeom>
                  <a:solidFill>
                    <a:srgbClr val="FFFFFF"/>
                  </a:solidFill>
                  <a:ln w="0" cap="flat">
                    <a:noFill/>
                    <a:prstDash val="solid"/>
                    <a:miter/>
                  </a:ln>
                </p:spPr>
                <p:txBody>
                  <a:bodyPr rtlCol="0" anchor="ctr"/>
                  <a:lstStyle/>
                  <a:p>
                    <a:endParaRPr lang="en-US"/>
                  </a:p>
                </p:txBody>
              </p:sp>
              <p:sp>
                <p:nvSpPr>
                  <p:cNvPr id="1635" name="Freeform: Shape 1634">
                    <a:extLst>
                      <a:ext uri="{FF2B5EF4-FFF2-40B4-BE49-F238E27FC236}">
                        <a16:creationId xmlns:a16="http://schemas.microsoft.com/office/drawing/2014/main" id="{5A6E8D6B-292C-0BC6-1FB5-44B00897541A}"/>
                      </a:ext>
                    </a:extLst>
                  </p:cNvPr>
                  <p:cNvSpPr/>
                  <p:nvPr/>
                </p:nvSpPr>
                <p:spPr>
                  <a:xfrm>
                    <a:off x="20074102" y="11248042"/>
                    <a:ext cx="18538" cy="5463"/>
                  </a:xfrm>
                  <a:custGeom>
                    <a:avLst/>
                    <a:gdLst>
                      <a:gd name="connsiteX0" fmla="*/ 14178 w 18538"/>
                      <a:gd name="connsiteY0" fmla="*/ 0 h 5463"/>
                      <a:gd name="connsiteX1" fmla="*/ 554 w 18538"/>
                      <a:gd name="connsiteY1" fmla="*/ 5449 h 5463"/>
                      <a:gd name="connsiteX2" fmla="*/ 18539 w 18538"/>
                      <a:gd name="connsiteY2" fmla="*/ 954 h 5463"/>
                      <a:gd name="connsiteX3" fmla="*/ 3007 w 18538"/>
                      <a:gd name="connsiteY3" fmla="*/ 4360 h 5463"/>
                      <a:gd name="connsiteX4" fmla="*/ 14178 w 18538"/>
                      <a:gd name="connsiteY4" fmla="*/ 0 h 54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38" h="5463">
                        <a:moveTo>
                          <a:pt x="14178" y="0"/>
                        </a:moveTo>
                        <a:cubicBezTo>
                          <a:pt x="4778" y="2043"/>
                          <a:pt x="-2034" y="5722"/>
                          <a:pt x="554" y="5449"/>
                        </a:cubicBezTo>
                        <a:cubicBezTo>
                          <a:pt x="6549" y="3951"/>
                          <a:pt x="12680" y="2589"/>
                          <a:pt x="18539" y="954"/>
                        </a:cubicBezTo>
                        <a:cubicBezTo>
                          <a:pt x="13498" y="681"/>
                          <a:pt x="13498" y="2316"/>
                          <a:pt x="3007" y="4360"/>
                        </a:cubicBezTo>
                        <a:lnTo>
                          <a:pt x="14178" y="0"/>
                        </a:lnTo>
                        <a:close/>
                      </a:path>
                    </a:pathLst>
                  </a:custGeom>
                  <a:solidFill>
                    <a:srgbClr val="FFFFFF"/>
                  </a:solidFill>
                  <a:ln w="0" cap="flat">
                    <a:noFill/>
                    <a:prstDash val="solid"/>
                    <a:miter/>
                  </a:ln>
                </p:spPr>
                <p:txBody>
                  <a:bodyPr rtlCol="0" anchor="ctr"/>
                  <a:lstStyle/>
                  <a:p>
                    <a:endParaRPr lang="en-US"/>
                  </a:p>
                </p:txBody>
              </p:sp>
              <p:sp>
                <p:nvSpPr>
                  <p:cNvPr id="1636" name="Freeform: Shape 1635">
                    <a:extLst>
                      <a:ext uri="{FF2B5EF4-FFF2-40B4-BE49-F238E27FC236}">
                        <a16:creationId xmlns:a16="http://schemas.microsoft.com/office/drawing/2014/main" id="{96100961-FDC5-330E-A8B5-67937CC16AD8}"/>
                      </a:ext>
                    </a:extLst>
                  </p:cNvPr>
                  <p:cNvSpPr/>
                  <p:nvPr/>
                </p:nvSpPr>
                <p:spPr>
                  <a:xfrm>
                    <a:off x="19602973" y="10977867"/>
                    <a:ext cx="296880" cy="166764"/>
                  </a:xfrm>
                  <a:custGeom>
                    <a:avLst/>
                    <a:gdLst>
                      <a:gd name="connsiteX0" fmla="*/ 211726 w 296880"/>
                      <a:gd name="connsiteY0" fmla="*/ 140469 h 166764"/>
                      <a:gd name="connsiteX1" fmla="*/ 235297 w 296880"/>
                      <a:gd name="connsiteY1" fmla="*/ 150007 h 166764"/>
                      <a:gd name="connsiteX2" fmla="*/ 228348 w 296880"/>
                      <a:gd name="connsiteY2" fmla="*/ 149189 h 166764"/>
                      <a:gd name="connsiteX3" fmla="*/ 244426 w 296880"/>
                      <a:gd name="connsiteY3" fmla="*/ 152186 h 166764"/>
                      <a:gd name="connsiteX4" fmla="*/ 217584 w 296880"/>
                      <a:gd name="connsiteY4" fmla="*/ 147282 h 166764"/>
                      <a:gd name="connsiteX5" fmla="*/ 266769 w 296880"/>
                      <a:gd name="connsiteY5" fmla="*/ 163087 h 166764"/>
                      <a:gd name="connsiteX6" fmla="*/ 253144 w 296880"/>
                      <a:gd name="connsiteY6" fmla="*/ 157092 h 166764"/>
                      <a:gd name="connsiteX7" fmla="*/ 288160 w 296880"/>
                      <a:gd name="connsiteY7" fmla="*/ 166765 h 166764"/>
                      <a:gd name="connsiteX8" fmla="*/ 291703 w 296880"/>
                      <a:gd name="connsiteY8" fmla="*/ 165403 h 166764"/>
                      <a:gd name="connsiteX9" fmla="*/ 294427 w 296880"/>
                      <a:gd name="connsiteY9" fmla="*/ 165811 h 166764"/>
                      <a:gd name="connsiteX10" fmla="*/ 296880 w 296880"/>
                      <a:gd name="connsiteY10" fmla="*/ 166084 h 166764"/>
                      <a:gd name="connsiteX11" fmla="*/ 295109 w 296880"/>
                      <a:gd name="connsiteY11" fmla="*/ 165675 h 166764"/>
                      <a:gd name="connsiteX12" fmla="*/ 293747 w 296880"/>
                      <a:gd name="connsiteY12" fmla="*/ 164449 h 166764"/>
                      <a:gd name="connsiteX13" fmla="*/ 264454 w 296880"/>
                      <a:gd name="connsiteY13" fmla="*/ 154094 h 166764"/>
                      <a:gd name="connsiteX14" fmla="*/ 252191 w 296880"/>
                      <a:gd name="connsiteY14" fmla="*/ 151914 h 166764"/>
                      <a:gd name="connsiteX15" fmla="*/ 227531 w 296880"/>
                      <a:gd name="connsiteY15" fmla="*/ 142785 h 166764"/>
                      <a:gd name="connsiteX16" fmla="*/ 216086 w 296880"/>
                      <a:gd name="connsiteY16" fmla="*/ 138834 h 166764"/>
                      <a:gd name="connsiteX17" fmla="*/ 211863 w 296880"/>
                      <a:gd name="connsiteY17" fmla="*/ 137063 h 166764"/>
                      <a:gd name="connsiteX18" fmla="*/ 219083 w 296880"/>
                      <a:gd name="connsiteY18" fmla="*/ 138426 h 166764"/>
                      <a:gd name="connsiteX19" fmla="*/ 197284 w 296880"/>
                      <a:gd name="connsiteY19" fmla="*/ 130796 h 166764"/>
                      <a:gd name="connsiteX20" fmla="*/ 177392 w 296880"/>
                      <a:gd name="connsiteY20" fmla="*/ 122077 h 166764"/>
                      <a:gd name="connsiteX21" fmla="*/ 158045 w 296880"/>
                      <a:gd name="connsiteY21" fmla="*/ 112266 h 166764"/>
                      <a:gd name="connsiteX22" fmla="*/ 155048 w 296880"/>
                      <a:gd name="connsiteY22" fmla="*/ 110087 h 166764"/>
                      <a:gd name="connsiteX23" fmla="*/ 153413 w 296880"/>
                      <a:gd name="connsiteY23" fmla="*/ 109814 h 166764"/>
                      <a:gd name="connsiteX24" fmla="*/ 0 w 296880"/>
                      <a:gd name="connsiteY24" fmla="*/ 0 h 166764"/>
                      <a:gd name="connsiteX25" fmla="*/ 19211 w 296880"/>
                      <a:gd name="connsiteY25" fmla="*/ 19211 h 166764"/>
                      <a:gd name="connsiteX26" fmla="*/ 26296 w 296880"/>
                      <a:gd name="connsiteY26" fmla="*/ 28748 h 166764"/>
                      <a:gd name="connsiteX27" fmla="*/ 10082 w 296880"/>
                      <a:gd name="connsiteY27" fmla="*/ 14170 h 166764"/>
                      <a:gd name="connsiteX28" fmla="*/ 11717 w 296880"/>
                      <a:gd name="connsiteY28" fmla="*/ 19892 h 166764"/>
                      <a:gd name="connsiteX29" fmla="*/ 31881 w 296880"/>
                      <a:gd name="connsiteY29" fmla="*/ 36242 h 166764"/>
                      <a:gd name="connsiteX30" fmla="*/ 52863 w 296880"/>
                      <a:gd name="connsiteY30" fmla="*/ 50547 h 166764"/>
                      <a:gd name="connsiteX31" fmla="*/ 57224 w 296880"/>
                      <a:gd name="connsiteY31" fmla="*/ 56679 h 166764"/>
                      <a:gd name="connsiteX32" fmla="*/ 53953 w 296880"/>
                      <a:gd name="connsiteY32" fmla="*/ 54498 h 166764"/>
                      <a:gd name="connsiteX33" fmla="*/ 82429 w 296880"/>
                      <a:gd name="connsiteY33" fmla="*/ 74390 h 166764"/>
                      <a:gd name="connsiteX34" fmla="*/ 81067 w 296880"/>
                      <a:gd name="connsiteY34" fmla="*/ 75616 h 166764"/>
                      <a:gd name="connsiteX35" fmla="*/ 100140 w 296880"/>
                      <a:gd name="connsiteY35" fmla="*/ 87198 h 166764"/>
                      <a:gd name="connsiteX36" fmla="*/ 120170 w 296880"/>
                      <a:gd name="connsiteY36" fmla="*/ 98642 h 166764"/>
                      <a:gd name="connsiteX37" fmla="*/ 119351 w 296880"/>
                      <a:gd name="connsiteY37" fmla="*/ 98642 h 166764"/>
                      <a:gd name="connsiteX38" fmla="*/ 170989 w 296880"/>
                      <a:gd name="connsiteY38" fmla="*/ 124937 h 166764"/>
                      <a:gd name="connsiteX39" fmla="*/ 154231 w 296880"/>
                      <a:gd name="connsiteY39" fmla="*/ 118670 h 166764"/>
                      <a:gd name="connsiteX40" fmla="*/ 177938 w 296880"/>
                      <a:gd name="connsiteY40" fmla="*/ 129161 h 166764"/>
                      <a:gd name="connsiteX41" fmla="*/ 170307 w 296880"/>
                      <a:gd name="connsiteY41" fmla="*/ 127799 h 166764"/>
                      <a:gd name="connsiteX42" fmla="*/ 214587 w 296880"/>
                      <a:gd name="connsiteY42" fmla="*/ 143876 h 166764"/>
                      <a:gd name="connsiteX43" fmla="*/ 211590 w 296880"/>
                      <a:gd name="connsiteY43" fmla="*/ 140469 h 166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296880" h="166764">
                        <a:moveTo>
                          <a:pt x="211726" y="140469"/>
                        </a:moveTo>
                        <a:cubicBezTo>
                          <a:pt x="215949" y="141015"/>
                          <a:pt x="234751" y="148645"/>
                          <a:pt x="235297" y="150007"/>
                        </a:cubicBezTo>
                        <a:cubicBezTo>
                          <a:pt x="232572" y="149462"/>
                          <a:pt x="222081" y="146056"/>
                          <a:pt x="228348" y="149189"/>
                        </a:cubicBezTo>
                        <a:lnTo>
                          <a:pt x="244426" y="152186"/>
                        </a:lnTo>
                        <a:cubicBezTo>
                          <a:pt x="263908" y="161315"/>
                          <a:pt x="227939" y="150007"/>
                          <a:pt x="217584" y="147282"/>
                        </a:cubicBezTo>
                        <a:cubicBezTo>
                          <a:pt x="238021" y="155048"/>
                          <a:pt x="244426" y="156410"/>
                          <a:pt x="266769" y="163087"/>
                        </a:cubicBezTo>
                        <a:cubicBezTo>
                          <a:pt x="260365" y="160770"/>
                          <a:pt x="256415" y="158863"/>
                          <a:pt x="253144" y="157092"/>
                        </a:cubicBezTo>
                        <a:cubicBezTo>
                          <a:pt x="253144" y="154911"/>
                          <a:pt x="273310" y="162269"/>
                          <a:pt x="288160" y="166765"/>
                        </a:cubicBezTo>
                        <a:cubicBezTo>
                          <a:pt x="279031" y="162950"/>
                          <a:pt x="284618" y="164040"/>
                          <a:pt x="291703" y="165403"/>
                        </a:cubicBezTo>
                        <a:cubicBezTo>
                          <a:pt x="292928" y="165811"/>
                          <a:pt x="293747" y="165811"/>
                          <a:pt x="294427" y="165811"/>
                        </a:cubicBezTo>
                        <a:lnTo>
                          <a:pt x="296880" y="166084"/>
                        </a:lnTo>
                        <a:lnTo>
                          <a:pt x="295109" y="165675"/>
                        </a:lnTo>
                        <a:cubicBezTo>
                          <a:pt x="295109" y="165675"/>
                          <a:pt x="295109" y="165130"/>
                          <a:pt x="293747" y="164449"/>
                        </a:cubicBezTo>
                        <a:cubicBezTo>
                          <a:pt x="281212" y="161179"/>
                          <a:pt x="272355" y="156546"/>
                          <a:pt x="264454" y="154094"/>
                        </a:cubicBezTo>
                        <a:cubicBezTo>
                          <a:pt x="267860" y="156819"/>
                          <a:pt x="261047" y="155048"/>
                          <a:pt x="252191" y="151914"/>
                        </a:cubicBezTo>
                        <a:cubicBezTo>
                          <a:pt x="243471" y="148508"/>
                          <a:pt x="232572" y="144012"/>
                          <a:pt x="227531" y="142785"/>
                        </a:cubicBezTo>
                        <a:lnTo>
                          <a:pt x="216086" y="138834"/>
                        </a:lnTo>
                        <a:cubicBezTo>
                          <a:pt x="214723" y="138290"/>
                          <a:pt x="213361" y="137744"/>
                          <a:pt x="211863" y="137063"/>
                        </a:cubicBezTo>
                        <a:cubicBezTo>
                          <a:pt x="211181" y="136246"/>
                          <a:pt x="212407" y="136655"/>
                          <a:pt x="219083" y="138426"/>
                        </a:cubicBezTo>
                        <a:cubicBezTo>
                          <a:pt x="213361" y="137200"/>
                          <a:pt x="196194" y="129025"/>
                          <a:pt x="197284" y="130796"/>
                        </a:cubicBezTo>
                        <a:lnTo>
                          <a:pt x="177392" y="122077"/>
                        </a:lnTo>
                        <a:lnTo>
                          <a:pt x="158045" y="112266"/>
                        </a:lnTo>
                        <a:cubicBezTo>
                          <a:pt x="156955" y="111585"/>
                          <a:pt x="155730" y="110768"/>
                          <a:pt x="155048" y="110087"/>
                        </a:cubicBezTo>
                        <a:cubicBezTo>
                          <a:pt x="153549" y="109542"/>
                          <a:pt x="153277" y="109678"/>
                          <a:pt x="153413" y="109814"/>
                        </a:cubicBezTo>
                        <a:cubicBezTo>
                          <a:pt x="97280" y="80794"/>
                          <a:pt x="45642" y="44007"/>
                          <a:pt x="0" y="0"/>
                        </a:cubicBezTo>
                        <a:cubicBezTo>
                          <a:pt x="6540" y="6540"/>
                          <a:pt x="12399" y="12399"/>
                          <a:pt x="19211" y="19211"/>
                        </a:cubicBezTo>
                        <a:cubicBezTo>
                          <a:pt x="6949" y="11172"/>
                          <a:pt x="30792" y="30111"/>
                          <a:pt x="26296" y="28748"/>
                        </a:cubicBezTo>
                        <a:cubicBezTo>
                          <a:pt x="20982" y="24933"/>
                          <a:pt x="13897" y="18394"/>
                          <a:pt x="10082" y="14170"/>
                        </a:cubicBezTo>
                        <a:cubicBezTo>
                          <a:pt x="7767" y="13488"/>
                          <a:pt x="13215" y="19619"/>
                          <a:pt x="11717" y="19892"/>
                        </a:cubicBezTo>
                        <a:cubicBezTo>
                          <a:pt x="20300" y="28476"/>
                          <a:pt x="26160" y="32427"/>
                          <a:pt x="31881" y="36242"/>
                        </a:cubicBezTo>
                        <a:cubicBezTo>
                          <a:pt x="37877" y="39784"/>
                          <a:pt x="43871" y="43054"/>
                          <a:pt x="52863" y="50547"/>
                        </a:cubicBezTo>
                        <a:cubicBezTo>
                          <a:pt x="51365" y="50956"/>
                          <a:pt x="44962" y="47278"/>
                          <a:pt x="57224" y="56679"/>
                        </a:cubicBezTo>
                        <a:lnTo>
                          <a:pt x="53953" y="54498"/>
                        </a:lnTo>
                        <a:cubicBezTo>
                          <a:pt x="74119" y="68668"/>
                          <a:pt x="67850" y="68123"/>
                          <a:pt x="82429" y="74390"/>
                        </a:cubicBezTo>
                        <a:lnTo>
                          <a:pt x="81067" y="75616"/>
                        </a:lnTo>
                        <a:cubicBezTo>
                          <a:pt x="86108" y="78205"/>
                          <a:pt x="93055" y="82565"/>
                          <a:pt x="100140" y="87198"/>
                        </a:cubicBezTo>
                        <a:cubicBezTo>
                          <a:pt x="107498" y="91421"/>
                          <a:pt x="114856" y="95508"/>
                          <a:pt x="120170" y="98642"/>
                        </a:cubicBezTo>
                        <a:lnTo>
                          <a:pt x="119351" y="98642"/>
                        </a:lnTo>
                        <a:cubicBezTo>
                          <a:pt x="150007" y="114447"/>
                          <a:pt x="136382" y="107771"/>
                          <a:pt x="170989" y="124937"/>
                        </a:cubicBezTo>
                        <a:lnTo>
                          <a:pt x="154231" y="118670"/>
                        </a:lnTo>
                        <a:cubicBezTo>
                          <a:pt x="165812" y="125483"/>
                          <a:pt x="169354" y="125074"/>
                          <a:pt x="177938" y="129161"/>
                        </a:cubicBezTo>
                        <a:cubicBezTo>
                          <a:pt x="177256" y="129161"/>
                          <a:pt x="178618" y="131478"/>
                          <a:pt x="170307" y="127799"/>
                        </a:cubicBezTo>
                        <a:cubicBezTo>
                          <a:pt x="185021" y="133385"/>
                          <a:pt x="199873" y="138698"/>
                          <a:pt x="214587" y="143876"/>
                        </a:cubicBezTo>
                        <a:cubicBezTo>
                          <a:pt x="225624" y="146464"/>
                          <a:pt x="212952" y="141968"/>
                          <a:pt x="211590" y="140469"/>
                        </a:cubicBezTo>
                        <a:close/>
                      </a:path>
                    </a:pathLst>
                  </a:custGeom>
                  <a:solidFill>
                    <a:srgbClr val="FFFFFF"/>
                  </a:solidFill>
                  <a:ln w="0" cap="flat">
                    <a:noFill/>
                    <a:prstDash val="solid"/>
                    <a:miter/>
                  </a:ln>
                </p:spPr>
                <p:txBody>
                  <a:bodyPr rtlCol="0" anchor="ctr"/>
                  <a:lstStyle/>
                  <a:p>
                    <a:endParaRPr lang="en-US"/>
                  </a:p>
                </p:txBody>
              </p:sp>
              <p:sp>
                <p:nvSpPr>
                  <p:cNvPr id="1637" name="Freeform: Shape 1636">
                    <a:extLst>
                      <a:ext uri="{FF2B5EF4-FFF2-40B4-BE49-F238E27FC236}">
                        <a16:creationId xmlns:a16="http://schemas.microsoft.com/office/drawing/2014/main" id="{81831CD9-0D9B-F912-AA14-2DF9B6CBE33B}"/>
                      </a:ext>
                    </a:extLst>
                  </p:cNvPr>
                  <p:cNvSpPr/>
                  <p:nvPr/>
                </p:nvSpPr>
                <p:spPr>
                  <a:xfrm>
                    <a:off x="19869741" y="11140953"/>
                    <a:ext cx="8312" cy="2724"/>
                  </a:xfrm>
                  <a:custGeom>
                    <a:avLst/>
                    <a:gdLst>
                      <a:gd name="connsiteX0" fmla="*/ 0 w 8312"/>
                      <a:gd name="connsiteY0" fmla="*/ 0 h 2724"/>
                      <a:gd name="connsiteX1" fmla="*/ 8312 w 8312"/>
                      <a:gd name="connsiteY1" fmla="*/ 2724 h 2724"/>
                      <a:gd name="connsiteX2" fmla="*/ 0 w 8312"/>
                      <a:gd name="connsiteY2" fmla="*/ 0 h 2724"/>
                    </a:gdLst>
                    <a:ahLst/>
                    <a:cxnLst>
                      <a:cxn ang="0">
                        <a:pos x="connsiteX0" y="connsiteY0"/>
                      </a:cxn>
                      <a:cxn ang="0">
                        <a:pos x="connsiteX1" y="connsiteY1"/>
                      </a:cxn>
                      <a:cxn ang="0">
                        <a:pos x="connsiteX2" y="connsiteY2"/>
                      </a:cxn>
                    </a:cxnLst>
                    <a:rect l="l" t="t" r="r" b="b"/>
                    <a:pathLst>
                      <a:path w="8312" h="2724">
                        <a:moveTo>
                          <a:pt x="0" y="0"/>
                        </a:moveTo>
                        <a:cubicBezTo>
                          <a:pt x="2317" y="817"/>
                          <a:pt x="5043" y="1771"/>
                          <a:pt x="8312" y="2724"/>
                        </a:cubicBezTo>
                        <a:cubicBezTo>
                          <a:pt x="5177" y="1771"/>
                          <a:pt x="2590" y="817"/>
                          <a:pt x="0" y="0"/>
                        </a:cubicBezTo>
                        <a:close/>
                      </a:path>
                    </a:pathLst>
                  </a:custGeom>
                  <a:solidFill>
                    <a:srgbClr val="FFFFFF"/>
                  </a:solidFill>
                  <a:ln w="0" cap="flat">
                    <a:noFill/>
                    <a:prstDash val="solid"/>
                    <a:miter/>
                  </a:ln>
                </p:spPr>
                <p:txBody>
                  <a:bodyPr rtlCol="0" anchor="ctr"/>
                  <a:lstStyle/>
                  <a:p>
                    <a:endParaRPr lang="en-US"/>
                  </a:p>
                </p:txBody>
              </p:sp>
              <p:sp>
                <p:nvSpPr>
                  <p:cNvPr id="1638" name="Freeform: Shape 1637">
                    <a:extLst>
                      <a:ext uri="{FF2B5EF4-FFF2-40B4-BE49-F238E27FC236}">
                        <a16:creationId xmlns:a16="http://schemas.microsoft.com/office/drawing/2014/main" id="{47C4AAC1-DF88-2405-4F2B-233887F5A9EA}"/>
                      </a:ext>
                    </a:extLst>
                  </p:cNvPr>
                  <p:cNvSpPr/>
                  <p:nvPr/>
                </p:nvSpPr>
                <p:spPr>
                  <a:xfrm>
                    <a:off x="19593163" y="10968602"/>
                    <a:ext cx="9809" cy="9264"/>
                  </a:xfrm>
                  <a:custGeom>
                    <a:avLst/>
                    <a:gdLst>
                      <a:gd name="connsiteX0" fmla="*/ 0 w 9809"/>
                      <a:gd name="connsiteY0" fmla="*/ 0 h 9264"/>
                      <a:gd name="connsiteX1" fmla="*/ 9809 w 9809"/>
                      <a:gd name="connsiteY1" fmla="*/ 9265 h 9264"/>
                      <a:gd name="connsiteX2" fmla="*/ 0 w 9809"/>
                      <a:gd name="connsiteY2" fmla="*/ 0 h 9264"/>
                    </a:gdLst>
                    <a:ahLst/>
                    <a:cxnLst>
                      <a:cxn ang="0">
                        <a:pos x="connsiteX0" y="connsiteY0"/>
                      </a:cxn>
                      <a:cxn ang="0">
                        <a:pos x="connsiteX1" y="connsiteY1"/>
                      </a:cxn>
                      <a:cxn ang="0">
                        <a:pos x="connsiteX2" y="connsiteY2"/>
                      </a:cxn>
                    </a:cxnLst>
                    <a:rect l="l" t="t" r="r" b="b"/>
                    <a:pathLst>
                      <a:path w="9809" h="9264">
                        <a:moveTo>
                          <a:pt x="0" y="0"/>
                        </a:moveTo>
                        <a:cubicBezTo>
                          <a:pt x="3133" y="3270"/>
                          <a:pt x="6540" y="6131"/>
                          <a:pt x="9809" y="9265"/>
                        </a:cubicBezTo>
                        <a:cubicBezTo>
                          <a:pt x="6812" y="6404"/>
                          <a:pt x="3679" y="3406"/>
                          <a:pt x="0" y="0"/>
                        </a:cubicBezTo>
                        <a:close/>
                      </a:path>
                    </a:pathLst>
                  </a:custGeom>
                  <a:solidFill>
                    <a:srgbClr val="FFFFFF"/>
                  </a:solidFill>
                  <a:ln w="0" cap="flat">
                    <a:noFill/>
                    <a:prstDash val="solid"/>
                    <a:miter/>
                  </a:ln>
                </p:spPr>
                <p:txBody>
                  <a:bodyPr rtlCol="0" anchor="ctr"/>
                  <a:lstStyle/>
                  <a:p>
                    <a:endParaRPr lang="en-US"/>
                  </a:p>
                </p:txBody>
              </p:sp>
              <p:sp>
                <p:nvSpPr>
                  <p:cNvPr id="1639" name="Freeform: Shape 1638">
                    <a:extLst>
                      <a:ext uri="{FF2B5EF4-FFF2-40B4-BE49-F238E27FC236}">
                        <a16:creationId xmlns:a16="http://schemas.microsoft.com/office/drawing/2014/main" id="{365852E4-7AC6-A297-31BE-18A00FF55E81}"/>
                      </a:ext>
                    </a:extLst>
                  </p:cNvPr>
                  <p:cNvSpPr/>
                  <p:nvPr/>
                </p:nvSpPr>
                <p:spPr>
                  <a:xfrm>
                    <a:off x="19912621" y="11148038"/>
                    <a:ext cx="30829" cy="7357"/>
                  </a:xfrm>
                  <a:custGeom>
                    <a:avLst/>
                    <a:gdLst>
                      <a:gd name="connsiteX0" fmla="*/ 23064 w 30829"/>
                      <a:gd name="connsiteY0" fmla="*/ 7358 h 7357"/>
                      <a:gd name="connsiteX1" fmla="*/ 30830 w 30829"/>
                      <a:gd name="connsiteY1" fmla="*/ 6949 h 7357"/>
                      <a:gd name="connsiteX2" fmla="*/ 2628 w 30829"/>
                      <a:gd name="connsiteY2" fmla="*/ 0 h 7357"/>
                      <a:gd name="connsiteX3" fmla="*/ 38 w 30829"/>
                      <a:gd name="connsiteY3" fmla="*/ 1499 h 7357"/>
                      <a:gd name="connsiteX4" fmla="*/ 23064 w 30829"/>
                      <a:gd name="connsiteY4" fmla="*/ 7358 h 73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829" h="7357">
                        <a:moveTo>
                          <a:pt x="23064" y="7358"/>
                        </a:moveTo>
                        <a:cubicBezTo>
                          <a:pt x="15298" y="4496"/>
                          <a:pt x="29331" y="7494"/>
                          <a:pt x="30830" y="6949"/>
                        </a:cubicBezTo>
                        <a:cubicBezTo>
                          <a:pt x="21293" y="5177"/>
                          <a:pt x="12028" y="2317"/>
                          <a:pt x="2628" y="0"/>
                        </a:cubicBezTo>
                        <a:cubicBezTo>
                          <a:pt x="2628" y="682"/>
                          <a:pt x="-369" y="682"/>
                          <a:pt x="38" y="1499"/>
                        </a:cubicBezTo>
                        <a:lnTo>
                          <a:pt x="23064" y="7358"/>
                        </a:lnTo>
                        <a:close/>
                      </a:path>
                    </a:pathLst>
                  </a:custGeom>
                  <a:solidFill>
                    <a:srgbClr val="FFFFFF"/>
                  </a:solidFill>
                  <a:ln w="0" cap="flat">
                    <a:noFill/>
                    <a:prstDash val="solid"/>
                    <a:miter/>
                  </a:ln>
                </p:spPr>
                <p:txBody>
                  <a:bodyPr rtlCol="0" anchor="ctr"/>
                  <a:lstStyle/>
                  <a:p>
                    <a:endParaRPr lang="en-US"/>
                  </a:p>
                </p:txBody>
              </p:sp>
              <p:sp>
                <p:nvSpPr>
                  <p:cNvPr id="1640" name="Freeform: Shape 1639">
                    <a:extLst>
                      <a:ext uri="{FF2B5EF4-FFF2-40B4-BE49-F238E27FC236}">
                        <a16:creationId xmlns:a16="http://schemas.microsoft.com/office/drawing/2014/main" id="{15B875C9-2535-FE15-98D5-E014A3445965}"/>
                      </a:ext>
                    </a:extLst>
                  </p:cNvPr>
                  <p:cNvSpPr/>
                  <p:nvPr/>
                </p:nvSpPr>
                <p:spPr>
                  <a:xfrm>
                    <a:off x="19899716" y="11143950"/>
                    <a:ext cx="15395" cy="3950"/>
                  </a:xfrm>
                  <a:custGeom>
                    <a:avLst/>
                    <a:gdLst>
                      <a:gd name="connsiteX0" fmla="*/ 7629 w 15395"/>
                      <a:gd name="connsiteY0" fmla="*/ 681 h 3950"/>
                      <a:gd name="connsiteX1" fmla="*/ 0 w 15395"/>
                      <a:gd name="connsiteY1" fmla="*/ 0 h 3950"/>
                      <a:gd name="connsiteX2" fmla="*/ 15396 w 15395"/>
                      <a:gd name="connsiteY2" fmla="*/ 3951 h 3950"/>
                      <a:gd name="connsiteX3" fmla="*/ 7629 w 15395"/>
                      <a:gd name="connsiteY3" fmla="*/ 545 h 3950"/>
                    </a:gdLst>
                    <a:ahLst/>
                    <a:cxnLst>
                      <a:cxn ang="0">
                        <a:pos x="connsiteX0" y="connsiteY0"/>
                      </a:cxn>
                      <a:cxn ang="0">
                        <a:pos x="connsiteX1" y="connsiteY1"/>
                      </a:cxn>
                      <a:cxn ang="0">
                        <a:pos x="connsiteX2" y="connsiteY2"/>
                      </a:cxn>
                      <a:cxn ang="0">
                        <a:pos x="connsiteX3" y="connsiteY3"/>
                      </a:cxn>
                    </a:cxnLst>
                    <a:rect l="l" t="t" r="r" b="b"/>
                    <a:pathLst>
                      <a:path w="15395" h="3950">
                        <a:moveTo>
                          <a:pt x="7629" y="681"/>
                        </a:moveTo>
                        <a:cubicBezTo>
                          <a:pt x="6540" y="954"/>
                          <a:pt x="3406" y="545"/>
                          <a:pt x="0" y="0"/>
                        </a:cubicBezTo>
                        <a:lnTo>
                          <a:pt x="15396" y="3951"/>
                        </a:lnTo>
                        <a:cubicBezTo>
                          <a:pt x="15396" y="3951"/>
                          <a:pt x="13761" y="2452"/>
                          <a:pt x="7629" y="545"/>
                        </a:cubicBezTo>
                        <a:close/>
                      </a:path>
                    </a:pathLst>
                  </a:custGeom>
                  <a:solidFill>
                    <a:srgbClr val="FFFFFF"/>
                  </a:solidFill>
                  <a:ln w="0" cap="flat">
                    <a:noFill/>
                    <a:prstDash val="solid"/>
                    <a:miter/>
                  </a:ln>
                </p:spPr>
                <p:txBody>
                  <a:bodyPr rtlCol="0" anchor="ctr"/>
                  <a:lstStyle/>
                  <a:p>
                    <a:endParaRPr lang="en-US"/>
                  </a:p>
                </p:txBody>
              </p:sp>
              <p:sp>
                <p:nvSpPr>
                  <p:cNvPr id="1641" name="Freeform: Shape 1640">
                    <a:extLst>
                      <a:ext uri="{FF2B5EF4-FFF2-40B4-BE49-F238E27FC236}">
                        <a16:creationId xmlns:a16="http://schemas.microsoft.com/office/drawing/2014/main" id="{863CA512-A034-70F4-C251-83A007FC157B}"/>
                      </a:ext>
                    </a:extLst>
                  </p:cNvPr>
                  <p:cNvSpPr/>
                  <p:nvPr/>
                </p:nvSpPr>
                <p:spPr>
                  <a:xfrm>
                    <a:off x="19887590" y="11178285"/>
                    <a:ext cx="13215" cy="2725"/>
                  </a:xfrm>
                  <a:custGeom>
                    <a:avLst/>
                    <a:gdLst>
                      <a:gd name="connsiteX0" fmla="*/ 13215 w 13215"/>
                      <a:gd name="connsiteY0" fmla="*/ 2725 h 2725"/>
                      <a:gd name="connsiteX1" fmla="*/ 8038 w 13215"/>
                      <a:gd name="connsiteY1" fmla="*/ 1499 h 2725"/>
                      <a:gd name="connsiteX2" fmla="*/ 0 w 13215"/>
                      <a:gd name="connsiteY2" fmla="*/ 0 h 2725"/>
                      <a:gd name="connsiteX3" fmla="*/ 13215 w 13215"/>
                      <a:gd name="connsiteY3" fmla="*/ 2725 h 2725"/>
                    </a:gdLst>
                    <a:ahLst/>
                    <a:cxnLst>
                      <a:cxn ang="0">
                        <a:pos x="connsiteX0" y="connsiteY0"/>
                      </a:cxn>
                      <a:cxn ang="0">
                        <a:pos x="connsiteX1" y="connsiteY1"/>
                      </a:cxn>
                      <a:cxn ang="0">
                        <a:pos x="connsiteX2" y="connsiteY2"/>
                      </a:cxn>
                      <a:cxn ang="0">
                        <a:pos x="connsiteX3" y="connsiteY3"/>
                      </a:cxn>
                    </a:cxnLst>
                    <a:rect l="l" t="t" r="r" b="b"/>
                    <a:pathLst>
                      <a:path w="13215" h="2725">
                        <a:moveTo>
                          <a:pt x="13215" y="2725"/>
                        </a:moveTo>
                        <a:lnTo>
                          <a:pt x="8038" y="1499"/>
                        </a:lnTo>
                        <a:lnTo>
                          <a:pt x="0" y="0"/>
                        </a:lnTo>
                        <a:lnTo>
                          <a:pt x="13215" y="2725"/>
                        </a:lnTo>
                        <a:close/>
                      </a:path>
                    </a:pathLst>
                  </a:custGeom>
                  <a:solidFill>
                    <a:srgbClr val="FFFFFF"/>
                  </a:solidFill>
                  <a:ln w="0" cap="flat">
                    <a:noFill/>
                    <a:prstDash val="solid"/>
                    <a:miter/>
                  </a:ln>
                </p:spPr>
                <p:txBody>
                  <a:bodyPr rtlCol="0" anchor="ctr"/>
                  <a:lstStyle/>
                  <a:p>
                    <a:endParaRPr lang="en-US"/>
                  </a:p>
                </p:txBody>
              </p:sp>
              <p:sp>
                <p:nvSpPr>
                  <p:cNvPr id="1642" name="Freeform: Shape 1641">
                    <a:extLst>
                      <a:ext uri="{FF2B5EF4-FFF2-40B4-BE49-F238E27FC236}">
                        <a16:creationId xmlns:a16="http://schemas.microsoft.com/office/drawing/2014/main" id="{5536510B-8BD9-CF2A-84E3-E4E85FE3D931}"/>
                      </a:ext>
                    </a:extLst>
                  </p:cNvPr>
                  <p:cNvSpPr/>
                  <p:nvPr/>
                </p:nvSpPr>
                <p:spPr>
                  <a:xfrm>
                    <a:off x="19821921" y="11152534"/>
                    <a:ext cx="21117" cy="7902"/>
                  </a:xfrm>
                  <a:custGeom>
                    <a:avLst/>
                    <a:gdLst>
                      <a:gd name="connsiteX0" fmla="*/ 0 w 21117"/>
                      <a:gd name="connsiteY0" fmla="*/ 0 h 7902"/>
                      <a:gd name="connsiteX1" fmla="*/ 21117 w 21117"/>
                      <a:gd name="connsiteY1" fmla="*/ 7902 h 7902"/>
                      <a:gd name="connsiteX2" fmla="*/ 0 w 21117"/>
                      <a:gd name="connsiteY2" fmla="*/ 0 h 7902"/>
                    </a:gdLst>
                    <a:ahLst/>
                    <a:cxnLst>
                      <a:cxn ang="0">
                        <a:pos x="connsiteX0" y="connsiteY0"/>
                      </a:cxn>
                      <a:cxn ang="0">
                        <a:pos x="connsiteX1" y="connsiteY1"/>
                      </a:cxn>
                      <a:cxn ang="0">
                        <a:pos x="connsiteX2" y="connsiteY2"/>
                      </a:cxn>
                    </a:cxnLst>
                    <a:rect l="l" t="t" r="r" b="b"/>
                    <a:pathLst>
                      <a:path w="21117" h="7902">
                        <a:moveTo>
                          <a:pt x="0" y="0"/>
                        </a:moveTo>
                        <a:cubicBezTo>
                          <a:pt x="5585" y="3270"/>
                          <a:pt x="17302" y="6676"/>
                          <a:pt x="21117" y="7902"/>
                        </a:cubicBezTo>
                        <a:cubicBezTo>
                          <a:pt x="8038" y="2998"/>
                          <a:pt x="13759" y="4768"/>
                          <a:pt x="0" y="0"/>
                        </a:cubicBezTo>
                        <a:close/>
                      </a:path>
                    </a:pathLst>
                  </a:custGeom>
                  <a:solidFill>
                    <a:srgbClr val="FFFFFF"/>
                  </a:solidFill>
                  <a:ln w="0" cap="flat">
                    <a:noFill/>
                    <a:prstDash val="solid"/>
                    <a:miter/>
                  </a:ln>
                </p:spPr>
                <p:txBody>
                  <a:bodyPr rtlCol="0" anchor="ctr"/>
                  <a:lstStyle/>
                  <a:p>
                    <a:endParaRPr lang="en-US"/>
                  </a:p>
                </p:txBody>
              </p:sp>
              <p:sp>
                <p:nvSpPr>
                  <p:cNvPr id="1643" name="Freeform: Shape 1642">
                    <a:extLst>
                      <a:ext uri="{FF2B5EF4-FFF2-40B4-BE49-F238E27FC236}">
                        <a16:creationId xmlns:a16="http://schemas.microsoft.com/office/drawing/2014/main" id="{E9E1B114-B7EE-2857-F0FD-B1336E7EBB4C}"/>
                      </a:ext>
                    </a:extLst>
                  </p:cNvPr>
                  <p:cNvSpPr/>
                  <p:nvPr/>
                </p:nvSpPr>
                <p:spPr>
                  <a:xfrm>
                    <a:off x="19821375" y="11164932"/>
                    <a:ext cx="13079" cy="4224"/>
                  </a:xfrm>
                  <a:custGeom>
                    <a:avLst/>
                    <a:gdLst>
                      <a:gd name="connsiteX0" fmla="*/ 13079 w 13079"/>
                      <a:gd name="connsiteY0" fmla="*/ 4224 h 4224"/>
                      <a:gd name="connsiteX1" fmla="*/ 0 w 13079"/>
                      <a:gd name="connsiteY1" fmla="*/ 0 h 4224"/>
                      <a:gd name="connsiteX2" fmla="*/ 1089 w 13079"/>
                      <a:gd name="connsiteY2" fmla="*/ 546 h 4224"/>
                      <a:gd name="connsiteX3" fmla="*/ 13079 w 13079"/>
                      <a:gd name="connsiteY3" fmla="*/ 4224 h 4224"/>
                    </a:gdLst>
                    <a:ahLst/>
                    <a:cxnLst>
                      <a:cxn ang="0">
                        <a:pos x="connsiteX0" y="connsiteY0"/>
                      </a:cxn>
                      <a:cxn ang="0">
                        <a:pos x="connsiteX1" y="connsiteY1"/>
                      </a:cxn>
                      <a:cxn ang="0">
                        <a:pos x="connsiteX2" y="connsiteY2"/>
                      </a:cxn>
                      <a:cxn ang="0">
                        <a:pos x="connsiteX3" y="connsiteY3"/>
                      </a:cxn>
                    </a:cxnLst>
                    <a:rect l="l" t="t" r="r" b="b"/>
                    <a:pathLst>
                      <a:path w="13079" h="4224">
                        <a:moveTo>
                          <a:pt x="13079" y="4224"/>
                        </a:moveTo>
                        <a:lnTo>
                          <a:pt x="0" y="0"/>
                        </a:lnTo>
                        <a:lnTo>
                          <a:pt x="1089" y="546"/>
                        </a:lnTo>
                        <a:lnTo>
                          <a:pt x="13079" y="4224"/>
                        </a:lnTo>
                        <a:close/>
                      </a:path>
                    </a:pathLst>
                  </a:custGeom>
                  <a:solidFill>
                    <a:srgbClr val="FFFFFF"/>
                  </a:solidFill>
                  <a:ln w="0" cap="flat">
                    <a:noFill/>
                    <a:prstDash val="solid"/>
                    <a:miter/>
                  </a:ln>
                </p:spPr>
                <p:txBody>
                  <a:bodyPr rtlCol="0" anchor="ctr"/>
                  <a:lstStyle/>
                  <a:p>
                    <a:endParaRPr lang="en-US"/>
                  </a:p>
                </p:txBody>
              </p:sp>
              <p:sp>
                <p:nvSpPr>
                  <p:cNvPr id="1644" name="Freeform: Shape 1643">
                    <a:extLst>
                      <a:ext uri="{FF2B5EF4-FFF2-40B4-BE49-F238E27FC236}">
                        <a16:creationId xmlns:a16="http://schemas.microsoft.com/office/drawing/2014/main" id="{28069843-D945-5532-71EF-07F212947FF6}"/>
                      </a:ext>
                    </a:extLst>
                  </p:cNvPr>
                  <p:cNvSpPr/>
                  <p:nvPr/>
                </p:nvSpPr>
                <p:spPr>
                  <a:xfrm>
                    <a:off x="19518501" y="10893940"/>
                    <a:ext cx="3949" cy="5041"/>
                  </a:xfrm>
                  <a:custGeom>
                    <a:avLst/>
                    <a:gdLst>
                      <a:gd name="connsiteX0" fmla="*/ 3950 w 3949"/>
                      <a:gd name="connsiteY0" fmla="*/ 5041 h 5041"/>
                      <a:gd name="connsiteX1" fmla="*/ 0 w 3949"/>
                      <a:gd name="connsiteY1" fmla="*/ 0 h 5041"/>
                      <a:gd name="connsiteX2" fmla="*/ 3950 w 3949"/>
                      <a:gd name="connsiteY2" fmla="*/ 5041 h 5041"/>
                    </a:gdLst>
                    <a:ahLst/>
                    <a:cxnLst>
                      <a:cxn ang="0">
                        <a:pos x="connsiteX0" y="connsiteY0"/>
                      </a:cxn>
                      <a:cxn ang="0">
                        <a:pos x="connsiteX1" y="connsiteY1"/>
                      </a:cxn>
                      <a:cxn ang="0">
                        <a:pos x="connsiteX2" y="connsiteY2"/>
                      </a:cxn>
                    </a:cxnLst>
                    <a:rect l="l" t="t" r="r" b="b"/>
                    <a:pathLst>
                      <a:path w="3949" h="5041">
                        <a:moveTo>
                          <a:pt x="3950" y="5041"/>
                        </a:moveTo>
                        <a:cubicBezTo>
                          <a:pt x="2588" y="3406"/>
                          <a:pt x="1362" y="1771"/>
                          <a:pt x="0" y="0"/>
                        </a:cubicBezTo>
                        <a:cubicBezTo>
                          <a:pt x="1771" y="2316"/>
                          <a:pt x="2997" y="3814"/>
                          <a:pt x="3950" y="5041"/>
                        </a:cubicBezTo>
                        <a:close/>
                      </a:path>
                    </a:pathLst>
                  </a:custGeom>
                  <a:solidFill>
                    <a:srgbClr val="FFFFFF"/>
                  </a:solidFill>
                  <a:ln w="0" cap="flat">
                    <a:noFill/>
                    <a:prstDash val="solid"/>
                    <a:miter/>
                  </a:ln>
                </p:spPr>
                <p:txBody>
                  <a:bodyPr rtlCol="0" anchor="ctr"/>
                  <a:lstStyle/>
                  <a:p>
                    <a:endParaRPr lang="en-US"/>
                  </a:p>
                </p:txBody>
              </p:sp>
              <p:sp>
                <p:nvSpPr>
                  <p:cNvPr id="1645" name="Freeform: Shape 1644">
                    <a:extLst>
                      <a:ext uri="{FF2B5EF4-FFF2-40B4-BE49-F238E27FC236}">
                        <a16:creationId xmlns:a16="http://schemas.microsoft.com/office/drawing/2014/main" id="{B6B01EAA-3EFE-4D89-DF78-2A53CDFA77AB}"/>
                      </a:ext>
                    </a:extLst>
                  </p:cNvPr>
                  <p:cNvSpPr/>
                  <p:nvPr/>
                </p:nvSpPr>
                <p:spPr>
                  <a:xfrm>
                    <a:off x="19480079" y="10831393"/>
                    <a:ext cx="129683" cy="154935"/>
                  </a:xfrm>
                  <a:custGeom>
                    <a:avLst/>
                    <a:gdLst>
                      <a:gd name="connsiteX0" fmla="*/ 118398 w 129683"/>
                      <a:gd name="connsiteY0" fmla="*/ 149472 h 154935"/>
                      <a:gd name="connsiteX1" fmla="*/ 129161 w 129683"/>
                      <a:gd name="connsiteY1" fmla="*/ 153559 h 154935"/>
                      <a:gd name="connsiteX2" fmla="*/ 116218 w 129683"/>
                      <a:gd name="connsiteY2" fmla="*/ 142795 h 154935"/>
                      <a:gd name="connsiteX3" fmla="*/ 117717 w 129683"/>
                      <a:gd name="connsiteY3" fmla="*/ 143341 h 154935"/>
                      <a:gd name="connsiteX4" fmla="*/ 102866 w 129683"/>
                      <a:gd name="connsiteY4" fmla="*/ 128762 h 154935"/>
                      <a:gd name="connsiteX5" fmla="*/ 105727 w 129683"/>
                      <a:gd name="connsiteY5" fmla="*/ 135302 h 154935"/>
                      <a:gd name="connsiteX6" fmla="*/ 87880 w 129683"/>
                      <a:gd name="connsiteY6" fmla="*/ 112140 h 154935"/>
                      <a:gd name="connsiteX7" fmla="*/ 67987 w 129683"/>
                      <a:gd name="connsiteY7" fmla="*/ 89387 h 154935"/>
                      <a:gd name="connsiteX8" fmla="*/ 69894 w 129683"/>
                      <a:gd name="connsiteY8" fmla="*/ 91022 h 154935"/>
                      <a:gd name="connsiteX9" fmla="*/ 66624 w 129683"/>
                      <a:gd name="connsiteY9" fmla="*/ 87752 h 154935"/>
                      <a:gd name="connsiteX10" fmla="*/ 5314 w 129683"/>
                      <a:gd name="connsiteY10" fmla="*/ 5051 h 154935"/>
                      <a:gd name="connsiteX11" fmla="*/ 0 w 129683"/>
                      <a:gd name="connsiteY11" fmla="*/ 4370 h 154935"/>
                      <a:gd name="connsiteX12" fmla="*/ 32290 w 129683"/>
                      <a:gd name="connsiteY12" fmla="*/ 50421 h 154935"/>
                      <a:gd name="connsiteX13" fmla="*/ 32563 w 129683"/>
                      <a:gd name="connsiteY13" fmla="*/ 53010 h 154935"/>
                      <a:gd name="connsiteX14" fmla="*/ 41692 w 129683"/>
                      <a:gd name="connsiteY14" fmla="*/ 61866 h 154935"/>
                      <a:gd name="connsiteX15" fmla="*/ 35016 w 129683"/>
                      <a:gd name="connsiteY15" fmla="*/ 51783 h 154935"/>
                      <a:gd name="connsiteX16" fmla="*/ 73300 w 129683"/>
                      <a:gd name="connsiteY16" fmla="*/ 98925 h 154935"/>
                      <a:gd name="connsiteX17" fmla="*/ 44007 w 129683"/>
                      <a:gd name="connsiteY17" fmla="*/ 66362 h 154935"/>
                      <a:gd name="connsiteX18" fmla="*/ 42372 w 129683"/>
                      <a:gd name="connsiteY18" fmla="*/ 67725 h 154935"/>
                      <a:gd name="connsiteX19" fmla="*/ 77934 w 129683"/>
                      <a:gd name="connsiteY19" fmla="*/ 109824 h 154935"/>
                      <a:gd name="connsiteX20" fmla="*/ 118398 w 129683"/>
                      <a:gd name="connsiteY20" fmla="*/ 149608 h 154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29683" h="154935">
                        <a:moveTo>
                          <a:pt x="118398" y="149472"/>
                        </a:moveTo>
                        <a:cubicBezTo>
                          <a:pt x="97007" y="126855"/>
                          <a:pt x="134475" y="162143"/>
                          <a:pt x="129161" y="153559"/>
                        </a:cubicBezTo>
                        <a:lnTo>
                          <a:pt x="116218" y="142795"/>
                        </a:lnTo>
                        <a:lnTo>
                          <a:pt x="117717" y="143341"/>
                        </a:lnTo>
                        <a:cubicBezTo>
                          <a:pt x="112539" y="138844"/>
                          <a:pt x="107771" y="133531"/>
                          <a:pt x="102866" y="128762"/>
                        </a:cubicBezTo>
                        <a:cubicBezTo>
                          <a:pt x="105047" y="132713"/>
                          <a:pt x="107225" y="135030"/>
                          <a:pt x="105727" y="135302"/>
                        </a:cubicBezTo>
                        <a:cubicBezTo>
                          <a:pt x="86652" y="114865"/>
                          <a:pt x="100277" y="127945"/>
                          <a:pt x="87880" y="112140"/>
                        </a:cubicBezTo>
                        <a:cubicBezTo>
                          <a:pt x="80931" y="104919"/>
                          <a:pt x="74528" y="97017"/>
                          <a:pt x="67987" y="89387"/>
                        </a:cubicBezTo>
                        <a:lnTo>
                          <a:pt x="69894" y="91022"/>
                        </a:lnTo>
                        <a:cubicBezTo>
                          <a:pt x="68259" y="89115"/>
                          <a:pt x="67443" y="88297"/>
                          <a:pt x="66624" y="87752"/>
                        </a:cubicBezTo>
                        <a:cubicBezTo>
                          <a:pt x="43600" y="62683"/>
                          <a:pt x="24525" y="33663"/>
                          <a:pt x="5314" y="5051"/>
                        </a:cubicBezTo>
                        <a:cubicBezTo>
                          <a:pt x="-5721" y="-10209"/>
                          <a:pt x="9129" y="14997"/>
                          <a:pt x="0" y="4370"/>
                        </a:cubicBezTo>
                        <a:cubicBezTo>
                          <a:pt x="12126" y="22627"/>
                          <a:pt x="28748" y="50694"/>
                          <a:pt x="32290" y="50421"/>
                        </a:cubicBezTo>
                        <a:cubicBezTo>
                          <a:pt x="31610" y="50012"/>
                          <a:pt x="30111" y="49331"/>
                          <a:pt x="32563" y="53010"/>
                        </a:cubicBezTo>
                        <a:lnTo>
                          <a:pt x="41692" y="61866"/>
                        </a:lnTo>
                        <a:lnTo>
                          <a:pt x="35016" y="51783"/>
                        </a:lnTo>
                        <a:cubicBezTo>
                          <a:pt x="43600" y="61321"/>
                          <a:pt x="69485" y="92385"/>
                          <a:pt x="73300" y="98925"/>
                        </a:cubicBezTo>
                        <a:cubicBezTo>
                          <a:pt x="58041" y="81621"/>
                          <a:pt x="63355" y="92249"/>
                          <a:pt x="44007" y="66362"/>
                        </a:cubicBezTo>
                        <a:cubicBezTo>
                          <a:pt x="44416" y="67860"/>
                          <a:pt x="47006" y="73447"/>
                          <a:pt x="42372" y="67725"/>
                        </a:cubicBezTo>
                        <a:cubicBezTo>
                          <a:pt x="54635" y="82303"/>
                          <a:pt x="66215" y="95927"/>
                          <a:pt x="77934" y="109824"/>
                        </a:cubicBezTo>
                        <a:cubicBezTo>
                          <a:pt x="89922" y="123040"/>
                          <a:pt x="103139" y="136937"/>
                          <a:pt x="118398" y="149608"/>
                        </a:cubicBezTo>
                        <a:close/>
                      </a:path>
                    </a:pathLst>
                  </a:custGeom>
                  <a:solidFill>
                    <a:srgbClr val="FFFFFF"/>
                  </a:solidFill>
                  <a:ln w="0" cap="flat">
                    <a:noFill/>
                    <a:prstDash val="solid"/>
                    <a:miter/>
                  </a:ln>
                </p:spPr>
                <p:txBody>
                  <a:bodyPr rtlCol="0" anchor="ctr"/>
                  <a:lstStyle/>
                  <a:p>
                    <a:endParaRPr lang="en-US"/>
                  </a:p>
                </p:txBody>
              </p:sp>
              <p:sp>
                <p:nvSpPr>
                  <p:cNvPr id="1646" name="Freeform: Shape 1645">
                    <a:extLst>
                      <a:ext uri="{FF2B5EF4-FFF2-40B4-BE49-F238E27FC236}">
                        <a16:creationId xmlns:a16="http://schemas.microsoft.com/office/drawing/2014/main" id="{851ADBB2-2105-F754-6360-18C31D370860}"/>
                      </a:ext>
                    </a:extLst>
                  </p:cNvPr>
                  <p:cNvSpPr/>
                  <p:nvPr/>
                </p:nvSpPr>
                <p:spPr>
                  <a:xfrm>
                    <a:off x="19393759" y="10660227"/>
                    <a:ext cx="349" cy="459"/>
                  </a:xfrm>
                  <a:custGeom>
                    <a:avLst/>
                    <a:gdLst>
                      <a:gd name="connsiteX0" fmla="*/ 76 w 349"/>
                      <a:gd name="connsiteY0" fmla="*/ 187 h 459"/>
                      <a:gd name="connsiteX1" fmla="*/ 349 w 349"/>
                      <a:gd name="connsiteY1" fmla="*/ 460 h 459"/>
                      <a:gd name="connsiteX2" fmla="*/ 76 w 349"/>
                      <a:gd name="connsiteY2" fmla="*/ 187 h 459"/>
                    </a:gdLst>
                    <a:ahLst/>
                    <a:cxnLst>
                      <a:cxn ang="0">
                        <a:pos x="connsiteX0" y="connsiteY0"/>
                      </a:cxn>
                      <a:cxn ang="0">
                        <a:pos x="connsiteX1" y="connsiteY1"/>
                      </a:cxn>
                      <a:cxn ang="0">
                        <a:pos x="connsiteX2" y="connsiteY2"/>
                      </a:cxn>
                    </a:cxnLst>
                    <a:rect l="l" t="t" r="r" b="b"/>
                    <a:pathLst>
                      <a:path w="349" h="459">
                        <a:moveTo>
                          <a:pt x="76" y="187"/>
                        </a:moveTo>
                        <a:lnTo>
                          <a:pt x="349" y="460"/>
                        </a:lnTo>
                        <a:cubicBezTo>
                          <a:pt x="349" y="460"/>
                          <a:pt x="-196" y="-358"/>
                          <a:pt x="76" y="187"/>
                        </a:cubicBezTo>
                        <a:close/>
                      </a:path>
                    </a:pathLst>
                  </a:custGeom>
                  <a:solidFill>
                    <a:srgbClr val="FFFFFF"/>
                  </a:solidFill>
                  <a:ln w="0" cap="flat">
                    <a:noFill/>
                    <a:prstDash val="solid"/>
                    <a:miter/>
                  </a:ln>
                </p:spPr>
                <p:txBody>
                  <a:bodyPr rtlCol="0" anchor="ctr"/>
                  <a:lstStyle/>
                  <a:p>
                    <a:endParaRPr lang="en-US"/>
                  </a:p>
                </p:txBody>
              </p:sp>
              <p:sp>
                <p:nvSpPr>
                  <p:cNvPr id="1647" name="Freeform: Shape 1646">
                    <a:extLst>
                      <a:ext uri="{FF2B5EF4-FFF2-40B4-BE49-F238E27FC236}">
                        <a16:creationId xmlns:a16="http://schemas.microsoft.com/office/drawing/2014/main" id="{9F9A37BE-49C5-7D41-01B9-274604ECFF3A}"/>
                      </a:ext>
                    </a:extLst>
                  </p:cNvPr>
                  <p:cNvSpPr/>
                  <p:nvPr/>
                </p:nvSpPr>
                <p:spPr>
                  <a:xfrm>
                    <a:off x="19394381" y="10660551"/>
                    <a:ext cx="13215" cy="28474"/>
                  </a:xfrm>
                  <a:custGeom>
                    <a:avLst/>
                    <a:gdLst>
                      <a:gd name="connsiteX0" fmla="*/ 3814 w 13215"/>
                      <a:gd name="connsiteY0" fmla="*/ 11990 h 28474"/>
                      <a:gd name="connsiteX1" fmla="*/ 13215 w 13215"/>
                      <a:gd name="connsiteY1" fmla="*/ 28475 h 28474"/>
                      <a:gd name="connsiteX2" fmla="*/ 2315 w 13215"/>
                      <a:gd name="connsiteY2" fmla="*/ 1362 h 28474"/>
                      <a:gd name="connsiteX3" fmla="*/ 0 w 13215"/>
                      <a:gd name="connsiteY3" fmla="*/ 0 h 28474"/>
                      <a:gd name="connsiteX4" fmla="*/ 6676 w 13215"/>
                      <a:gd name="connsiteY4" fmla="*/ 15532 h 28474"/>
                      <a:gd name="connsiteX5" fmla="*/ 4086 w 13215"/>
                      <a:gd name="connsiteY5" fmla="*/ 12126 h 28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215" h="28474">
                        <a:moveTo>
                          <a:pt x="3814" y="11990"/>
                        </a:moveTo>
                        <a:lnTo>
                          <a:pt x="13215" y="28475"/>
                        </a:lnTo>
                        <a:cubicBezTo>
                          <a:pt x="9400" y="19483"/>
                          <a:pt x="5585" y="10490"/>
                          <a:pt x="2315" y="1362"/>
                        </a:cubicBezTo>
                        <a:lnTo>
                          <a:pt x="0" y="0"/>
                        </a:lnTo>
                        <a:cubicBezTo>
                          <a:pt x="1362" y="2316"/>
                          <a:pt x="5585" y="11581"/>
                          <a:pt x="6676" y="15532"/>
                        </a:cubicBezTo>
                        <a:lnTo>
                          <a:pt x="4086" y="12126"/>
                        </a:lnTo>
                        <a:close/>
                      </a:path>
                    </a:pathLst>
                  </a:custGeom>
                  <a:solidFill>
                    <a:srgbClr val="FFFFFF"/>
                  </a:solidFill>
                  <a:ln w="0" cap="flat">
                    <a:noFill/>
                    <a:prstDash val="solid"/>
                    <a:miter/>
                  </a:ln>
                </p:spPr>
                <p:txBody>
                  <a:bodyPr rtlCol="0" anchor="ctr"/>
                  <a:lstStyle/>
                  <a:p>
                    <a:endParaRPr lang="en-US"/>
                  </a:p>
                </p:txBody>
              </p:sp>
              <p:sp>
                <p:nvSpPr>
                  <p:cNvPr id="1648" name="Freeform: Shape 1647">
                    <a:extLst>
                      <a:ext uri="{FF2B5EF4-FFF2-40B4-BE49-F238E27FC236}">
                        <a16:creationId xmlns:a16="http://schemas.microsoft.com/office/drawing/2014/main" id="{ABF515A9-4DF4-5A4B-886F-213D1711A7BD}"/>
                      </a:ext>
                    </a:extLst>
                  </p:cNvPr>
                  <p:cNvSpPr/>
                  <p:nvPr/>
                </p:nvSpPr>
                <p:spPr>
                  <a:xfrm>
                    <a:off x="19404868" y="10688754"/>
                    <a:ext cx="12401" cy="19754"/>
                  </a:xfrm>
                  <a:custGeom>
                    <a:avLst/>
                    <a:gdLst>
                      <a:gd name="connsiteX0" fmla="*/ 12402 w 12401"/>
                      <a:gd name="connsiteY0" fmla="*/ 19755 h 19754"/>
                      <a:gd name="connsiteX1" fmla="*/ 6544 w 12401"/>
                      <a:gd name="connsiteY1" fmla="*/ 15668 h 19754"/>
                      <a:gd name="connsiteX2" fmla="*/ 139 w 12401"/>
                      <a:gd name="connsiteY2" fmla="*/ 0 h 19754"/>
                      <a:gd name="connsiteX3" fmla="*/ 8043 w 12401"/>
                      <a:gd name="connsiteY3" fmla="*/ 19755 h 19754"/>
                      <a:gd name="connsiteX4" fmla="*/ 12265 w 12401"/>
                      <a:gd name="connsiteY4" fmla="*/ 19755 h 197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01" h="19754">
                        <a:moveTo>
                          <a:pt x="12402" y="19755"/>
                        </a:moveTo>
                        <a:cubicBezTo>
                          <a:pt x="5726" y="6267"/>
                          <a:pt x="4364" y="7630"/>
                          <a:pt x="6544" y="15668"/>
                        </a:cubicBezTo>
                        <a:cubicBezTo>
                          <a:pt x="412" y="3133"/>
                          <a:pt x="5726" y="8038"/>
                          <a:pt x="139" y="0"/>
                        </a:cubicBezTo>
                        <a:cubicBezTo>
                          <a:pt x="-1087" y="817"/>
                          <a:pt x="6135" y="16349"/>
                          <a:pt x="8043" y="19755"/>
                        </a:cubicBezTo>
                        <a:lnTo>
                          <a:pt x="12265" y="19755"/>
                        </a:lnTo>
                        <a:close/>
                      </a:path>
                    </a:pathLst>
                  </a:custGeom>
                  <a:solidFill>
                    <a:srgbClr val="FFFFFF"/>
                  </a:solidFill>
                  <a:ln w="0" cap="flat">
                    <a:noFill/>
                    <a:prstDash val="solid"/>
                    <a:miter/>
                  </a:ln>
                </p:spPr>
                <p:txBody>
                  <a:bodyPr rtlCol="0" anchor="ctr"/>
                  <a:lstStyle/>
                  <a:p>
                    <a:endParaRPr lang="en-US"/>
                  </a:p>
                </p:txBody>
              </p:sp>
              <p:sp>
                <p:nvSpPr>
                  <p:cNvPr id="1649" name="Freeform: Shape 1648">
                    <a:extLst>
                      <a:ext uri="{FF2B5EF4-FFF2-40B4-BE49-F238E27FC236}">
                        <a16:creationId xmlns:a16="http://schemas.microsoft.com/office/drawing/2014/main" id="{DF7907BA-5135-7E65-7062-930FFDA9CE20}"/>
                      </a:ext>
                    </a:extLst>
                  </p:cNvPr>
                  <p:cNvSpPr/>
                  <p:nvPr/>
                </p:nvSpPr>
                <p:spPr>
                  <a:xfrm>
                    <a:off x="19462775" y="10804562"/>
                    <a:ext cx="5177" cy="8991"/>
                  </a:xfrm>
                  <a:custGeom>
                    <a:avLst/>
                    <a:gdLst>
                      <a:gd name="connsiteX0" fmla="*/ 2862 w 5177"/>
                      <a:gd name="connsiteY0" fmla="*/ 3133 h 8991"/>
                      <a:gd name="connsiteX1" fmla="*/ 0 w 5177"/>
                      <a:gd name="connsiteY1" fmla="*/ 0 h 8991"/>
                      <a:gd name="connsiteX2" fmla="*/ 5177 w 5177"/>
                      <a:gd name="connsiteY2" fmla="*/ 8992 h 8991"/>
                      <a:gd name="connsiteX3" fmla="*/ 2862 w 5177"/>
                      <a:gd name="connsiteY3" fmla="*/ 3133 h 8991"/>
                    </a:gdLst>
                    <a:ahLst/>
                    <a:cxnLst>
                      <a:cxn ang="0">
                        <a:pos x="connsiteX0" y="connsiteY0"/>
                      </a:cxn>
                      <a:cxn ang="0">
                        <a:pos x="connsiteX1" y="connsiteY1"/>
                      </a:cxn>
                      <a:cxn ang="0">
                        <a:pos x="connsiteX2" y="connsiteY2"/>
                      </a:cxn>
                      <a:cxn ang="0">
                        <a:pos x="connsiteX3" y="connsiteY3"/>
                      </a:cxn>
                    </a:cxnLst>
                    <a:rect l="l" t="t" r="r" b="b"/>
                    <a:pathLst>
                      <a:path w="5177" h="8991">
                        <a:moveTo>
                          <a:pt x="2862" y="3133"/>
                        </a:moveTo>
                        <a:lnTo>
                          <a:pt x="0" y="0"/>
                        </a:lnTo>
                        <a:lnTo>
                          <a:pt x="5177" y="8992"/>
                        </a:lnTo>
                        <a:lnTo>
                          <a:pt x="2862" y="3133"/>
                        </a:lnTo>
                        <a:close/>
                      </a:path>
                    </a:pathLst>
                  </a:custGeom>
                  <a:solidFill>
                    <a:srgbClr val="FFFFFF"/>
                  </a:solidFill>
                  <a:ln w="0" cap="flat">
                    <a:noFill/>
                    <a:prstDash val="solid"/>
                    <a:miter/>
                  </a:ln>
                </p:spPr>
                <p:txBody>
                  <a:bodyPr rtlCol="0" anchor="ctr"/>
                  <a:lstStyle/>
                  <a:p>
                    <a:endParaRPr lang="en-US"/>
                  </a:p>
                </p:txBody>
              </p:sp>
              <p:sp>
                <p:nvSpPr>
                  <p:cNvPr id="1650" name="Freeform: Shape 1649">
                    <a:extLst>
                      <a:ext uri="{FF2B5EF4-FFF2-40B4-BE49-F238E27FC236}">
                        <a16:creationId xmlns:a16="http://schemas.microsoft.com/office/drawing/2014/main" id="{BEC5256A-CE67-7927-795C-D04785EB986A}"/>
                      </a:ext>
                    </a:extLst>
                  </p:cNvPr>
                  <p:cNvSpPr/>
                  <p:nvPr/>
                </p:nvSpPr>
                <p:spPr>
                  <a:xfrm>
                    <a:off x="19457598" y="10795570"/>
                    <a:ext cx="5176" cy="8992"/>
                  </a:xfrm>
                  <a:custGeom>
                    <a:avLst/>
                    <a:gdLst>
                      <a:gd name="connsiteX0" fmla="*/ 5177 w 5176"/>
                      <a:gd name="connsiteY0" fmla="*/ 8993 h 8992"/>
                      <a:gd name="connsiteX1" fmla="*/ 136 w 5176"/>
                      <a:gd name="connsiteY1" fmla="*/ 0 h 8992"/>
                      <a:gd name="connsiteX2" fmla="*/ 272 w 5176"/>
                      <a:gd name="connsiteY2" fmla="*/ 3543 h 8992"/>
                      <a:gd name="connsiteX3" fmla="*/ 5177 w 5176"/>
                      <a:gd name="connsiteY3" fmla="*/ 8993 h 8992"/>
                    </a:gdLst>
                    <a:ahLst/>
                    <a:cxnLst>
                      <a:cxn ang="0">
                        <a:pos x="connsiteX0" y="connsiteY0"/>
                      </a:cxn>
                      <a:cxn ang="0">
                        <a:pos x="connsiteX1" y="connsiteY1"/>
                      </a:cxn>
                      <a:cxn ang="0">
                        <a:pos x="connsiteX2" y="connsiteY2"/>
                      </a:cxn>
                      <a:cxn ang="0">
                        <a:pos x="connsiteX3" y="connsiteY3"/>
                      </a:cxn>
                    </a:cxnLst>
                    <a:rect l="l" t="t" r="r" b="b"/>
                    <a:pathLst>
                      <a:path w="5176" h="8992">
                        <a:moveTo>
                          <a:pt x="5177" y="8993"/>
                        </a:moveTo>
                        <a:lnTo>
                          <a:pt x="136" y="0"/>
                        </a:lnTo>
                        <a:cubicBezTo>
                          <a:pt x="-1" y="954"/>
                          <a:pt x="-135" y="1771"/>
                          <a:pt x="272" y="3543"/>
                        </a:cubicBezTo>
                        <a:lnTo>
                          <a:pt x="5177" y="8993"/>
                        </a:lnTo>
                        <a:close/>
                      </a:path>
                    </a:pathLst>
                  </a:custGeom>
                  <a:solidFill>
                    <a:srgbClr val="FFFFFF"/>
                  </a:solidFill>
                  <a:ln w="0" cap="flat">
                    <a:noFill/>
                    <a:prstDash val="solid"/>
                    <a:miter/>
                  </a:ln>
                </p:spPr>
                <p:txBody>
                  <a:bodyPr rtlCol="0" anchor="ctr"/>
                  <a:lstStyle/>
                  <a:p>
                    <a:endParaRPr lang="en-US"/>
                  </a:p>
                </p:txBody>
              </p:sp>
              <p:sp>
                <p:nvSpPr>
                  <p:cNvPr id="1651" name="Freeform: Shape 1650">
                    <a:extLst>
                      <a:ext uri="{FF2B5EF4-FFF2-40B4-BE49-F238E27FC236}">
                        <a16:creationId xmlns:a16="http://schemas.microsoft.com/office/drawing/2014/main" id="{3E6F88A6-7C12-8800-3AD4-23F00EA9EF2B}"/>
                      </a:ext>
                    </a:extLst>
                  </p:cNvPr>
                  <p:cNvSpPr/>
                  <p:nvPr/>
                </p:nvSpPr>
                <p:spPr>
                  <a:xfrm>
                    <a:off x="19439341" y="10757830"/>
                    <a:ext cx="6403" cy="13624"/>
                  </a:xfrm>
                  <a:custGeom>
                    <a:avLst/>
                    <a:gdLst>
                      <a:gd name="connsiteX0" fmla="*/ 6403 w 6403"/>
                      <a:gd name="connsiteY0" fmla="*/ 13625 h 13624"/>
                      <a:gd name="connsiteX1" fmla="*/ 0 w 6403"/>
                      <a:gd name="connsiteY1" fmla="*/ 0 h 13624"/>
                      <a:gd name="connsiteX2" fmla="*/ 6403 w 6403"/>
                      <a:gd name="connsiteY2" fmla="*/ 13625 h 13624"/>
                    </a:gdLst>
                    <a:ahLst/>
                    <a:cxnLst>
                      <a:cxn ang="0">
                        <a:pos x="connsiteX0" y="connsiteY0"/>
                      </a:cxn>
                      <a:cxn ang="0">
                        <a:pos x="connsiteX1" y="connsiteY1"/>
                      </a:cxn>
                      <a:cxn ang="0">
                        <a:pos x="connsiteX2" y="connsiteY2"/>
                      </a:cxn>
                    </a:cxnLst>
                    <a:rect l="l" t="t" r="r" b="b"/>
                    <a:pathLst>
                      <a:path w="6403" h="13624">
                        <a:moveTo>
                          <a:pt x="6403" y="13625"/>
                        </a:moveTo>
                        <a:cubicBezTo>
                          <a:pt x="4497" y="9809"/>
                          <a:pt x="2453" y="5449"/>
                          <a:pt x="0" y="0"/>
                        </a:cubicBezTo>
                        <a:cubicBezTo>
                          <a:pt x="2044" y="4632"/>
                          <a:pt x="4224" y="9128"/>
                          <a:pt x="6403" y="13625"/>
                        </a:cubicBezTo>
                        <a:close/>
                      </a:path>
                    </a:pathLst>
                  </a:custGeom>
                  <a:solidFill>
                    <a:srgbClr val="FFFFFF"/>
                  </a:solidFill>
                  <a:ln w="0" cap="flat">
                    <a:noFill/>
                    <a:prstDash val="solid"/>
                    <a:miter/>
                  </a:ln>
                </p:spPr>
                <p:txBody>
                  <a:bodyPr rtlCol="0" anchor="ctr"/>
                  <a:lstStyle/>
                  <a:p>
                    <a:endParaRPr lang="en-US"/>
                  </a:p>
                </p:txBody>
              </p:sp>
              <p:sp>
                <p:nvSpPr>
                  <p:cNvPr id="1652" name="Freeform: Shape 1651">
                    <a:extLst>
                      <a:ext uri="{FF2B5EF4-FFF2-40B4-BE49-F238E27FC236}">
                        <a16:creationId xmlns:a16="http://schemas.microsoft.com/office/drawing/2014/main" id="{55DE050F-7252-8EF1-2F1E-72483D7D8868}"/>
                      </a:ext>
                    </a:extLst>
                  </p:cNvPr>
                  <p:cNvSpPr/>
                  <p:nvPr/>
                </p:nvSpPr>
                <p:spPr>
                  <a:xfrm>
                    <a:off x="19445744" y="10771455"/>
                    <a:ext cx="5041" cy="10626"/>
                  </a:xfrm>
                  <a:custGeom>
                    <a:avLst/>
                    <a:gdLst>
                      <a:gd name="connsiteX0" fmla="*/ 5041 w 5041"/>
                      <a:gd name="connsiteY0" fmla="*/ 10627 h 10626"/>
                      <a:gd name="connsiteX1" fmla="*/ 5041 w 5041"/>
                      <a:gd name="connsiteY1" fmla="*/ 10218 h 10626"/>
                      <a:gd name="connsiteX2" fmla="*/ 0 w 5041"/>
                      <a:gd name="connsiteY2" fmla="*/ 0 h 10626"/>
                      <a:gd name="connsiteX3" fmla="*/ 5041 w 5041"/>
                      <a:gd name="connsiteY3" fmla="*/ 10627 h 10626"/>
                    </a:gdLst>
                    <a:ahLst/>
                    <a:cxnLst>
                      <a:cxn ang="0">
                        <a:pos x="connsiteX0" y="connsiteY0"/>
                      </a:cxn>
                      <a:cxn ang="0">
                        <a:pos x="connsiteX1" y="connsiteY1"/>
                      </a:cxn>
                      <a:cxn ang="0">
                        <a:pos x="connsiteX2" y="connsiteY2"/>
                      </a:cxn>
                      <a:cxn ang="0">
                        <a:pos x="connsiteX3" y="connsiteY3"/>
                      </a:cxn>
                    </a:cxnLst>
                    <a:rect l="l" t="t" r="r" b="b"/>
                    <a:pathLst>
                      <a:path w="5041" h="10626">
                        <a:moveTo>
                          <a:pt x="5041" y="10627"/>
                        </a:moveTo>
                        <a:lnTo>
                          <a:pt x="5041" y="10218"/>
                        </a:lnTo>
                        <a:cubicBezTo>
                          <a:pt x="5041" y="10218"/>
                          <a:pt x="0" y="0"/>
                          <a:pt x="0" y="0"/>
                        </a:cubicBezTo>
                        <a:cubicBezTo>
                          <a:pt x="1771" y="3814"/>
                          <a:pt x="3406" y="7221"/>
                          <a:pt x="5041" y="10627"/>
                        </a:cubicBezTo>
                        <a:close/>
                      </a:path>
                    </a:pathLst>
                  </a:custGeom>
                  <a:solidFill>
                    <a:srgbClr val="FFFFFF"/>
                  </a:solidFill>
                  <a:ln w="0" cap="flat">
                    <a:noFill/>
                    <a:prstDash val="solid"/>
                    <a:miter/>
                  </a:ln>
                </p:spPr>
                <p:txBody>
                  <a:bodyPr rtlCol="0" anchor="ctr"/>
                  <a:lstStyle/>
                  <a:p>
                    <a:endParaRPr lang="en-US"/>
                  </a:p>
                </p:txBody>
              </p:sp>
              <p:sp>
                <p:nvSpPr>
                  <p:cNvPr id="1653" name="Freeform: Shape 1652">
                    <a:extLst>
                      <a:ext uri="{FF2B5EF4-FFF2-40B4-BE49-F238E27FC236}">
                        <a16:creationId xmlns:a16="http://schemas.microsoft.com/office/drawing/2014/main" id="{59ECDBD1-3F3E-C0B5-76EB-052670A558B1}"/>
                      </a:ext>
                    </a:extLst>
                  </p:cNvPr>
                  <p:cNvSpPr/>
                  <p:nvPr/>
                </p:nvSpPr>
                <p:spPr>
                  <a:xfrm>
                    <a:off x="19450786" y="10778131"/>
                    <a:ext cx="7138" cy="17439"/>
                  </a:xfrm>
                  <a:custGeom>
                    <a:avLst/>
                    <a:gdLst>
                      <a:gd name="connsiteX0" fmla="*/ 6949 w 7138"/>
                      <a:gd name="connsiteY0" fmla="*/ 17439 h 17439"/>
                      <a:gd name="connsiteX1" fmla="*/ 546 w 7138"/>
                      <a:gd name="connsiteY1" fmla="*/ 0 h 17439"/>
                      <a:gd name="connsiteX2" fmla="*/ 0 w 7138"/>
                      <a:gd name="connsiteY2" fmla="*/ 3543 h 17439"/>
                      <a:gd name="connsiteX3" fmla="*/ 6949 w 7138"/>
                      <a:gd name="connsiteY3" fmla="*/ 17439 h 17439"/>
                    </a:gdLst>
                    <a:ahLst/>
                    <a:cxnLst>
                      <a:cxn ang="0">
                        <a:pos x="connsiteX0" y="connsiteY0"/>
                      </a:cxn>
                      <a:cxn ang="0">
                        <a:pos x="connsiteX1" y="connsiteY1"/>
                      </a:cxn>
                      <a:cxn ang="0">
                        <a:pos x="connsiteX2" y="connsiteY2"/>
                      </a:cxn>
                      <a:cxn ang="0">
                        <a:pos x="connsiteX3" y="connsiteY3"/>
                      </a:cxn>
                    </a:cxnLst>
                    <a:rect l="l" t="t" r="r" b="b"/>
                    <a:pathLst>
                      <a:path w="7138" h="17439">
                        <a:moveTo>
                          <a:pt x="6949" y="17439"/>
                        </a:moveTo>
                        <a:cubicBezTo>
                          <a:pt x="7358" y="15259"/>
                          <a:pt x="7767" y="12807"/>
                          <a:pt x="546" y="0"/>
                        </a:cubicBezTo>
                        <a:lnTo>
                          <a:pt x="0" y="3543"/>
                        </a:lnTo>
                        <a:lnTo>
                          <a:pt x="6949" y="17439"/>
                        </a:lnTo>
                        <a:close/>
                      </a:path>
                    </a:pathLst>
                  </a:custGeom>
                  <a:solidFill>
                    <a:srgbClr val="FFFFFF"/>
                  </a:solidFill>
                  <a:ln w="0" cap="flat">
                    <a:noFill/>
                    <a:prstDash val="solid"/>
                    <a:miter/>
                  </a:ln>
                </p:spPr>
                <p:txBody>
                  <a:bodyPr rtlCol="0" anchor="ctr"/>
                  <a:lstStyle/>
                  <a:p>
                    <a:endParaRPr lang="en-US"/>
                  </a:p>
                </p:txBody>
              </p:sp>
              <p:sp>
                <p:nvSpPr>
                  <p:cNvPr id="1654" name="Freeform: Shape 1653">
                    <a:extLst>
                      <a:ext uri="{FF2B5EF4-FFF2-40B4-BE49-F238E27FC236}">
                        <a16:creationId xmlns:a16="http://schemas.microsoft.com/office/drawing/2014/main" id="{07F5E3F6-97FE-00DE-9775-D91F1EF82486}"/>
                      </a:ext>
                    </a:extLst>
                  </p:cNvPr>
                  <p:cNvSpPr/>
                  <p:nvPr/>
                </p:nvSpPr>
                <p:spPr>
                  <a:xfrm>
                    <a:off x="19732679" y="11123105"/>
                    <a:ext cx="12398" cy="5722"/>
                  </a:xfrm>
                  <a:custGeom>
                    <a:avLst/>
                    <a:gdLst>
                      <a:gd name="connsiteX0" fmla="*/ 11308 w 12398"/>
                      <a:gd name="connsiteY0" fmla="*/ 4905 h 5722"/>
                      <a:gd name="connsiteX1" fmla="*/ 0 w 12398"/>
                      <a:gd name="connsiteY1" fmla="*/ 0 h 5722"/>
                      <a:gd name="connsiteX2" fmla="*/ 1089 w 12398"/>
                      <a:gd name="connsiteY2" fmla="*/ 681 h 5722"/>
                      <a:gd name="connsiteX3" fmla="*/ 12399 w 12398"/>
                      <a:gd name="connsiteY3" fmla="*/ 5722 h 5722"/>
                      <a:gd name="connsiteX4" fmla="*/ 11308 w 12398"/>
                      <a:gd name="connsiteY4" fmla="*/ 4905 h 57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98" h="5722">
                        <a:moveTo>
                          <a:pt x="11308" y="4905"/>
                        </a:moveTo>
                        <a:lnTo>
                          <a:pt x="0" y="0"/>
                        </a:lnTo>
                        <a:lnTo>
                          <a:pt x="1089" y="681"/>
                        </a:lnTo>
                        <a:lnTo>
                          <a:pt x="12399" y="5722"/>
                        </a:lnTo>
                        <a:lnTo>
                          <a:pt x="11308" y="4905"/>
                        </a:lnTo>
                        <a:close/>
                      </a:path>
                    </a:pathLst>
                  </a:custGeom>
                  <a:solidFill>
                    <a:srgbClr val="FFFFFF"/>
                  </a:solidFill>
                  <a:ln w="0" cap="flat">
                    <a:noFill/>
                    <a:prstDash val="solid"/>
                    <a:miter/>
                  </a:ln>
                </p:spPr>
                <p:txBody>
                  <a:bodyPr rtlCol="0" anchor="ctr"/>
                  <a:lstStyle/>
                  <a:p>
                    <a:endParaRPr lang="en-US"/>
                  </a:p>
                </p:txBody>
              </p:sp>
              <p:sp>
                <p:nvSpPr>
                  <p:cNvPr id="1655" name="Freeform: Shape 1654">
                    <a:extLst>
                      <a:ext uri="{FF2B5EF4-FFF2-40B4-BE49-F238E27FC236}">
                        <a16:creationId xmlns:a16="http://schemas.microsoft.com/office/drawing/2014/main" id="{8F52E427-DF8F-024E-AFE5-77CB3CB4D51A}"/>
                      </a:ext>
                    </a:extLst>
                  </p:cNvPr>
                  <p:cNvSpPr/>
                  <p:nvPr/>
                </p:nvSpPr>
                <p:spPr>
                  <a:xfrm>
                    <a:off x="19676273" y="11088226"/>
                    <a:ext cx="6539" cy="3541"/>
                  </a:xfrm>
                  <a:custGeom>
                    <a:avLst/>
                    <a:gdLst>
                      <a:gd name="connsiteX0" fmla="*/ 6540 w 6539"/>
                      <a:gd name="connsiteY0" fmla="*/ 3542 h 3541"/>
                      <a:gd name="connsiteX1" fmla="*/ 0 w 6539"/>
                      <a:gd name="connsiteY1" fmla="*/ 0 h 3541"/>
                      <a:gd name="connsiteX2" fmla="*/ 6540 w 6539"/>
                      <a:gd name="connsiteY2" fmla="*/ 3542 h 3541"/>
                    </a:gdLst>
                    <a:ahLst/>
                    <a:cxnLst>
                      <a:cxn ang="0">
                        <a:pos x="connsiteX0" y="connsiteY0"/>
                      </a:cxn>
                      <a:cxn ang="0">
                        <a:pos x="connsiteX1" y="connsiteY1"/>
                      </a:cxn>
                      <a:cxn ang="0">
                        <a:pos x="connsiteX2" y="connsiteY2"/>
                      </a:cxn>
                    </a:cxnLst>
                    <a:rect l="l" t="t" r="r" b="b"/>
                    <a:pathLst>
                      <a:path w="6539" h="3541">
                        <a:moveTo>
                          <a:pt x="6540" y="3542"/>
                        </a:moveTo>
                        <a:cubicBezTo>
                          <a:pt x="3952" y="2180"/>
                          <a:pt x="1908" y="1089"/>
                          <a:pt x="0" y="0"/>
                        </a:cubicBezTo>
                        <a:cubicBezTo>
                          <a:pt x="2724" y="1635"/>
                          <a:pt x="5041" y="2861"/>
                          <a:pt x="6540" y="3542"/>
                        </a:cubicBezTo>
                        <a:close/>
                      </a:path>
                    </a:pathLst>
                  </a:custGeom>
                  <a:solidFill>
                    <a:srgbClr val="FFFFFF"/>
                  </a:solidFill>
                  <a:ln w="0" cap="flat">
                    <a:noFill/>
                    <a:prstDash val="solid"/>
                    <a:miter/>
                  </a:ln>
                </p:spPr>
                <p:txBody>
                  <a:bodyPr rtlCol="0" anchor="ctr"/>
                  <a:lstStyle/>
                  <a:p>
                    <a:endParaRPr lang="en-US"/>
                  </a:p>
                </p:txBody>
              </p:sp>
              <p:sp>
                <p:nvSpPr>
                  <p:cNvPr id="1656" name="Freeform: Shape 1655">
                    <a:extLst>
                      <a:ext uri="{FF2B5EF4-FFF2-40B4-BE49-F238E27FC236}">
                        <a16:creationId xmlns:a16="http://schemas.microsoft.com/office/drawing/2014/main" id="{991902EC-CAAA-E9D0-4330-028B9DA44AFE}"/>
                      </a:ext>
                    </a:extLst>
                  </p:cNvPr>
                  <p:cNvSpPr/>
                  <p:nvPr/>
                </p:nvSpPr>
                <p:spPr>
                  <a:xfrm>
                    <a:off x="19605833" y="11042474"/>
                    <a:ext cx="70303" cy="45615"/>
                  </a:xfrm>
                  <a:custGeom>
                    <a:avLst/>
                    <a:gdLst>
                      <a:gd name="connsiteX0" fmla="*/ 27931 w 70303"/>
                      <a:gd name="connsiteY0" fmla="*/ 26541 h 45615"/>
                      <a:gd name="connsiteX1" fmla="*/ 23979 w 70303"/>
                      <a:gd name="connsiteY1" fmla="*/ 20273 h 45615"/>
                      <a:gd name="connsiteX2" fmla="*/ 43736 w 70303"/>
                      <a:gd name="connsiteY2" fmla="*/ 32399 h 45615"/>
                      <a:gd name="connsiteX3" fmla="*/ 38695 w 70303"/>
                      <a:gd name="connsiteY3" fmla="*/ 31445 h 45615"/>
                      <a:gd name="connsiteX4" fmla="*/ 47279 w 70303"/>
                      <a:gd name="connsiteY4" fmla="*/ 34443 h 45615"/>
                      <a:gd name="connsiteX5" fmla="*/ 70303 w 70303"/>
                      <a:gd name="connsiteY5" fmla="*/ 45615 h 45615"/>
                      <a:gd name="connsiteX6" fmla="*/ 40874 w 70303"/>
                      <a:gd name="connsiteY6" fmla="*/ 25451 h 45615"/>
                      <a:gd name="connsiteX7" fmla="*/ 9265 w 70303"/>
                      <a:gd name="connsiteY7" fmla="*/ 2289 h 45615"/>
                      <a:gd name="connsiteX8" fmla="*/ 0 w 70303"/>
                      <a:gd name="connsiteY8" fmla="*/ 5831 h 45615"/>
                      <a:gd name="connsiteX9" fmla="*/ 27795 w 70303"/>
                      <a:gd name="connsiteY9" fmla="*/ 26268 h 45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303" h="45615">
                        <a:moveTo>
                          <a:pt x="27931" y="26541"/>
                        </a:moveTo>
                        <a:cubicBezTo>
                          <a:pt x="17167" y="16322"/>
                          <a:pt x="44962" y="37440"/>
                          <a:pt x="23979" y="20273"/>
                        </a:cubicBezTo>
                        <a:cubicBezTo>
                          <a:pt x="23026" y="17685"/>
                          <a:pt x="33790" y="24498"/>
                          <a:pt x="43736" y="32399"/>
                        </a:cubicBezTo>
                        <a:cubicBezTo>
                          <a:pt x="42101" y="32945"/>
                          <a:pt x="33245" y="25723"/>
                          <a:pt x="38695" y="31445"/>
                        </a:cubicBezTo>
                        <a:cubicBezTo>
                          <a:pt x="46597" y="35124"/>
                          <a:pt x="48641" y="37713"/>
                          <a:pt x="47279" y="34443"/>
                        </a:cubicBezTo>
                        <a:cubicBezTo>
                          <a:pt x="59676" y="41528"/>
                          <a:pt x="61720" y="41256"/>
                          <a:pt x="70303" y="45615"/>
                        </a:cubicBezTo>
                        <a:cubicBezTo>
                          <a:pt x="63082" y="41119"/>
                          <a:pt x="52183" y="33489"/>
                          <a:pt x="40874" y="25451"/>
                        </a:cubicBezTo>
                        <a:cubicBezTo>
                          <a:pt x="29975" y="16867"/>
                          <a:pt x="18666" y="8148"/>
                          <a:pt x="9265" y="2289"/>
                        </a:cubicBezTo>
                        <a:cubicBezTo>
                          <a:pt x="-1499" y="-3570"/>
                          <a:pt x="2180" y="3379"/>
                          <a:pt x="0" y="5831"/>
                        </a:cubicBezTo>
                        <a:cubicBezTo>
                          <a:pt x="955" y="7602"/>
                          <a:pt x="25478" y="27222"/>
                          <a:pt x="27795" y="26268"/>
                        </a:cubicBezTo>
                        <a:close/>
                      </a:path>
                    </a:pathLst>
                  </a:custGeom>
                  <a:solidFill>
                    <a:srgbClr val="FFFFFF"/>
                  </a:solidFill>
                  <a:ln w="0" cap="flat">
                    <a:noFill/>
                    <a:prstDash val="solid"/>
                    <a:miter/>
                  </a:ln>
                </p:spPr>
                <p:txBody>
                  <a:bodyPr rtlCol="0" anchor="ctr"/>
                  <a:lstStyle/>
                  <a:p>
                    <a:endParaRPr lang="en-US"/>
                  </a:p>
                </p:txBody>
              </p:sp>
              <p:sp>
                <p:nvSpPr>
                  <p:cNvPr id="1657" name="Freeform: Shape 1656">
                    <a:extLst>
                      <a:ext uri="{FF2B5EF4-FFF2-40B4-BE49-F238E27FC236}">
                        <a16:creationId xmlns:a16="http://schemas.microsoft.com/office/drawing/2014/main" id="{7583AC03-35F6-6CA1-C18F-0598AE854836}"/>
                      </a:ext>
                    </a:extLst>
                  </p:cNvPr>
                  <p:cNvSpPr/>
                  <p:nvPr/>
                </p:nvSpPr>
                <p:spPr>
                  <a:xfrm>
                    <a:off x="19650522" y="11085365"/>
                    <a:ext cx="11036" cy="7220"/>
                  </a:xfrm>
                  <a:custGeom>
                    <a:avLst/>
                    <a:gdLst>
                      <a:gd name="connsiteX0" fmla="*/ 0 w 11036"/>
                      <a:gd name="connsiteY0" fmla="*/ 0 h 7220"/>
                      <a:gd name="connsiteX1" fmla="*/ 11037 w 11036"/>
                      <a:gd name="connsiteY1" fmla="*/ 7221 h 7220"/>
                      <a:gd name="connsiteX2" fmla="*/ 0 w 11036"/>
                      <a:gd name="connsiteY2" fmla="*/ 0 h 7220"/>
                    </a:gdLst>
                    <a:ahLst/>
                    <a:cxnLst>
                      <a:cxn ang="0">
                        <a:pos x="connsiteX0" y="connsiteY0"/>
                      </a:cxn>
                      <a:cxn ang="0">
                        <a:pos x="connsiteX1" y="connsiteY1"/>
                      </a:cxn>
                      <a:cxn ang="0">
                        <a:pos x="connsiteX2" y="connsiteY2"/>
                      </a:cxn>
                    </a:cxnLst>
                    <a:rect l="l" t="t" r="r" b="b"/>
                    <a:pathLst>
                      <a:path w="11036" h="7220">
                        <a:moveTo>
                          <a:pt x="0" y="0"/>
                        </a:moveTo>
                        <a:cubicBezTo>
                          <a:pt x="5587" y="3951"/>
                          <a:pt x="7358" y="5041"/>
                          <a:pt x="11037" y="7221"/>
                        </a:cubicBezTo>
                        <a:cubicBezTo>
                          <a:pt x="10764" y="5722"/>
                          <a:pt x="4632" y="3133"/>
                          <a:pt x="0" y="0"/>
                        </a:cubicBezTo>
                        <a:close/>
                      </a:path>
                    </a:pathLst>
                  </a:custGeom>
                  <a:solidFill>
                    <a:srgbClr val="FFFFFF"/>
                  </a:solidFill>
                  <a:ln w="0" cap="flat">
                    <a:noFill/>
                    <a:prstDash val="solid"/>
                    <a:miter/>
                  </a:ln>
                </p:spPr>
                <p:txBody>
                  <a:bodyPr rtlCol="0" anchor="ctr"/>
                  <a:lstStyle/>
                  <a:p>
                    <a:endParaRPr lang="en-US"/>
                  </a:p>
                </p:txBody>
              </p:sp>
              <p:sp>
                <p:nvSpPr>
                  <p:cNvPr id="1658" name="Freeform: Shape 1657">
                    <a:extLst>
                      <a:ext uri="{FF2B5EF4-FFF2-40B4-BE49-F238E27FC236}">
                        <a16:creationId xmlns:a16="http://schemas.microsoft.com/office/drawing/2014/main" id="{1B7392C1-AF40-CB4F-5D39-4F69959AA448}"/>
                      </a:ext>
                    </a:extLst>
                  </p:cNvPr>
                  <p:cNvSpPr/>
                  <p:nvPr/>
                </p:nvSpPr>
                <p:spPr>
                  <a:xfrm>
                    <a:off x="19542359" y="10958489"/>
                    <a:ext cx="12791" cy="13519"/>
                  </a:xfrm>
                  <a:custGeom>
                    <a:avLst/>
                    <a:gdLst>
                      <a:gd name="connsiteX0" fmla="*/ 8569 w 12791"/>
                      <a:gd name="connsiteY0" fmla="*/ 7116 h 13519"/>
                      <a:gd name="connsiteX1" fmla="*/ 122 w 12791"/>
                      <a:gd name="connsiteY1" fmla="*/ 440 h 13519"/>
                      <a:gd name="connsiteX2" fmla="*/ 12791 w 12791"/>
                      <a:gd name="connsiteY2" fmla="*/ 13519 h 13519"/>
                      <a:gd name="connsiteX3" fmla="*/ 8569 w 12791"/>
                      <a:gd name="connsiteY3" fmla="*/ 7116 h 13519"/>
                    </a:gdLst>
                    <a:ahLst/>
                    <a:cxnLst>
                      <a:cxn ang="0">
                        <a:pos x="connsiteX0" y="connsiteY0"/>
                      </a:cxn>
                      <a:cxn ang="0">
                        <a:pos x="connsiteX1" y="connsiteY1"/>
                      </a:cxn>
                      <a:cxn ang="0">
                        <a:pos x="connsiteX2" y="connsiteY2"/>
                      </a:cxn>
                      <a:cxn ang="0">
                        <a:pos x="connsiteX3" y="connsiteY3"/>
                      </a:cxn>
                    </a:cxnLst>
                    <a:rect l="l" t="t" r="r" b="b"/>
                    <a:pathLst>
                      <a:path w="12791" h="13519">
                        <a:moveTo>
                          <a:pt x="8569" y="7116"/>
                        </a:moveTo>
                        <a:cubicBezTo>
                          <a:pt x="7341" y="6571"/>
                          <a:pt x="-1106" y="-2013"/>
                          <a:pt x="122" y="440"/>
                        </a:cubicBezTo>
                        <a:lnTo>
                          <a:pt x="12791" y="13519"/>
                        </a:lnTo>
                        <a:cubicBezTo>
                          <a:pt x="9931" y="10386"/>
                          <a:pt x="9385" y="8751"/>
                          <a:pt x="8569" y="7116"/>
                        </a:cubicBezTo>
                        <a:close/>
                      </a:path>
                    </a:pathLst>
                  </a:custGeom>
                  <a:solidFill>
                    <a:srgbClr val="FFFFFF"/>
                  </a:solidFill>
                  <a:ln w="0" cap="flat">
                    <a:noFill/>
                    <a:prstDash val="solid"/>
                    <a:miter/>
                  </a:ln>
                </p:spPr>
                <p:txBody>
                  <a:bodyPr rtlCol="0" anchor="ctr"/>
                  <a:lstStyle/>
                  <a:p>
                    <a:endParaRPr lang="en-US"/>
                  </a:p>
                </p:txBody>
              </p:sp>
              <p:sp>
                <p:nvSpPr>
                  <p:cNvPr id="1659" name="Freeform: Shape 1658">
                    <a:extLst>
                      <a:ext uri="{FF2B5EF4-FFF2-40B4-BE49-F238E27FC236}">
                        <a16:creationId xmlns:a16="http://schemas.microsoft.com/office/drawing/2014/main" id="{541B89F9-14FE-BB12-64AD-5A168B46FB2E}"/>
                      </a:ext>
                    </a:extLst>
                  </p:cNvPr>
                  <p:cNvSpPr/>
                  <p:nvPr/>
                </p:nvSpPr>
                <p:spPr>
                  <a:xfrm>
                    <a:off x="19555150" y="10972008"/>
                    <a:ext cx="5722" cy="5450"/>
                  </a:xfrm>
                  <a:custGeom>
                    <a:avLst/>
                    <a:gdLst>
                      <a:gd name="connsiteX0" fmla="*/ 5723 w 5722"/>
                      <a:gd name="connsiteY0" fmla="*/ 5450 h 5450"/>
                      <a:gd name="connsiteX1" fmla="*/ 0 w 5722"/>
                      <a:gd name="connsiteY1" fmla="*/ 0 h 5450"/>
                      <a:gd name="connsiteX2" fmla="*/ 5723 w 5722"/>
                      <a:gd name="connsiteY2" fmla="*/ 5450 h 5450"/>
                    </a:gdLst>
                    <a:ahLst/>
                    <a:cxnLst>
                      <a:cxn ang="0">
                        <a:pos x="connsiteX0" y="connsiteY0"/>
                      </a:cxn>
                      <a:cxn ang="0">
                        <a:pos x="connsiteX1" y="connsiteY1"/>
                      </a:cxn>
                      <a:cxn ang="0">
                        <a:pos x="connsiteX2" y="connsiteY2"/>
                      </a:cxn>
                    </a:cxnLst>
                    <a:rect l="l" t="t" r="r" b="b"/>
                    <a:pathLst>
                      <a:path w="5722" h="5450">
                        <a:moveTo>
                          <a:pt x="5723" y="5450"/>
                        </a:moveTo>
                        <a:lnTo>
                          <a:pt x="0" y="0"/>
                        </a:lnTo>
                        <a:cubicBezTo>
                          <a:pt x="1362" y="1499"/>
                          <a:pt x="3133" y="3133"/>
                          <a:pt x="5723" y="5450"/>
                        </a:cubicBezTo>
                        <a:close/>
                      </a:path>
                    </a:pathLst>
                  </a:custGeom>
                  <a:solidFill>
                    <a:srgbClr val="FFFFFF"/>
                  </a:solidFill>
                  <a:ln w="0" cap="flat">
                    <a:noFill/>
                    <a:prstDash val="solid"/>
                    <a:miter/>
                  </a:ln>
                </p:spPr>
                <p:txBody>
                  <a:bodyPr rtlCol="0" anchor="ctr"/>
                  <a:lstStyle/>
                  <a:p>
                    <a:endParaRPr lang="en-US"/>
                  </a:p>
                </p:txBody>
              </p:sp>
              <p:sp>
                <p:nvSpPr>
                  <p:cNvPr id="1660" name="Freeform: Shape 1659">
                    <a:extLst>
                      <a:ext uri="{FF2B5EF4-FFF2-40B4-BE49-F238E27FC236}">
                        <a16:creationId xmlns:a16="http://schemas.microsoft.com/office/drawing/2014/main" id="{2F4F0456-9607-CE21-4C2B-C9D499D6D5F5}"/>
                      </a:ext>
                    </a:extLst>
                  </p:cNvPr>
                  <p:cNvSpPr/>
                  <p:nvPr/>
                </p:nvSpPr>
                <p:spPr>
                  <a:xfrm>
                    <a:off x="19550518" y="10964788"/>
                    <a:ext cx="463" cy="817"/>
                  </a:xfrm>
                  <a:custGeom>
                    <a:avLst/>
                    <a:gdLst>
                      <a:gd name="connsiteX0" fmla="*/ 0 w 463"/>
                      <a:gd name="connsiteY0" fmla="*/ 0 h 817"/>
                      <a:gd name="connsiteX1" fmla="*/ 409 w 463"/>
                      <a:gd name="connsiteY1" fmla="*/ 817 h 817"/>
                      <a:gd name="connsiteX2" fmla="*/ 0 w 463"/>
                      <a:gd name="connsiteY2" fmla="*/ 0 h 817"/>
                    </a:gdLst>
                    <a:ahLst/>
                    <a:cxnLst>
                      <a:cxn ang="0">
                        <a:pos x="connsiteX0" y="connsiteY0"/>
                      </a:cxn>
                      <a:cxn ang="0">
                        <a:pos x="connsiteX1" y="connsiteY1"/>
                      </a:cxn>
                      <a:cxn ang="0">
                        <a:pos x="connsiteX2" y="connsiteY2"/>
                      </a:cxn>
                    </a:cxnLst>
                    <a:rect l="l" t="t" r="r" b="b"/>
                    <a:pathLst>
                      <a:path w="463" h="817">
                        <a:moveTo>
                          <a:pt x="0" y="0"/>
                        </a:moveTo>
                        <a:lnTo>
                          <a:pt x="409" y="817"/>
                        </a:lnTo>
                        <a:cubicBezTo>
                          <a:pt x="409" y="817"/>
                          <a:pt x="682" y="817"/>
                          <a:pt x="0" y="0"/>
                        </a:cubicBezTo>
                        <a:close/>
                      </a:path>
                    </a:pathLst>
                  </a:custGeom>
                  <a:solidFill>
                    <a:srgbClr val="FFFFFF"/>
                  </a:solidFill>
                  <a:ln w="0" cap="flat">
                    <a:noFill/>
                    <a:prstDash val="solid"/>
                    <a:miter/>
                  </a:ln>
                </p:spPr>
                <p:txBody>
                  <a:bodyPr rtlCol="0" anchor="ctr"/>
                  <a:lstStyle/>
                  <a:p>
                    <a:endParaRPr lang="en-US"/>
                  </a:p>
                </p:txBody>
              </p:sp>
              <p:sp>
                <p:nvSpPr>
                  <p:cNvPr id="1661" name="Freeform: Shape 1660">
                    <a:extLst>
                      <a:ext uri="{FF2B5EF4-FFF2-40B4-BE49-F238E27FC236}">
                        <a16:creationId xmlns:a16="http://schemas.microsoft.com/office/drawing/2014/main" id="{F9164758-7D83-8173-7411-1931CEEBABBF}"/>
                      </a:ext>
                    </a:extLst>
                  </p:cNvPr>
                  <p:cNvSpPr/>
                  <p:nvPr/>
                </p:nvSpPr>
                <p:spPr>
                  <a:xfrm>
                    <a:off x="19423129" y="10721998"/>
                    <a:ext cx="4786" cy="10626"/>
                  </a:xfrm>
                  <a:custGeom>
                    <a:avLst/>
                    <a:gdLst>
                      <a:gd name="connsiteX0" fmla="*/ 4632 w 4786"/>
                      <a:gd name="connsiteY0" fmla="*/ 10627 h 10626"/>
                      <a:gd name="connsiteX1" fmla="*/ 0 w 4786"/>
                      <a:gd name="connsiteY1" fmla="*/ 0 h 10626"/>
                      <a:gd name="connsiteX2" fmla="*/ 4632 w 4786"/>
                      <a:gd name="connsiteY2" fmla="*/ 10627 h 10626"/>
                    </a:gdLst>
                    <a:ahLst/>
                    <a:cxnLst>
                      <a:cxn ang="0">
                        <a:pos x="connsiteX0" y="connsiteY0"/>
                      </a:cxn>
                      <a:cxn ang="0">
                        <a:pos x="connsiteX1" y="connsiteY1"/>
                      </a:cxn>
                      <a:cxn ang="0">
                        <a:pos x="connsiteX2" y="connsiteY2"/>
                      </a:cxn>
                    </a:cxnLst>
                    <a:rect l="l" t="t" r="r" b="b"/>
                    <a:pathLst>
                      <a:path w="4786" h="10626">
                        <a:moveTo>
                          <a:pt x="4632" y="10627"/>
                        </a:moveTo>
                        <a:cubicBezTo>
                          <a:pt x="5585" y="10490"/>
                          <a:pt x="1908" y="3542"/>
                          <a:pt x="0" y="0"/>
                        </a:cubicBezTo>
                        <a:cubicBezTo>
                          <a:pt x="1226" y="2997"/>
                          <a:pt x="2861" y="7221"/>
                          <a:pt x="4632" y="10627"/>
                        </a:cubicBezTo>
                        <a:close/>
                      </a:path>
                    </a:pathLst>
                  </a:custGeom>
                  <a:solidFill>
                    <a:srgbClr val="FFFFFF"/>
                  </a:solidFill>
                  <a:ln w="0" cap="flat">
                    <a:noFill/>
                    <a:prstDash val="solid"/>
                    <a:miter/>
                  </a:ln>
                </p:spPr>
                <p:txBody>
                  <a:bodyPr rtlCol="0" anchor="ctr"/>
                  <a:lstStyle/>
                  <a:p>
                    <a:endParaRPr lang="en-US"/>
                  </a:p>
                </p:txBody>
              </p:sp>
              <p:sp>
                <p:nvSpPr>
                  <p:cNvPr id="1662" name="Freeform: Shape 1661">
                    <a:extLst>
                      <a:ext uri="{FF2B5EF4-FFF2-40B4-BE49-F238E27FC236}">
                        <a16:creationId xmlns:a16="http://schemas.microsoft.com/office/drawing/2014/main" id="{84B5ECD8-D8CD-18D9-A205-FF9E8420F032}"/>
                      </a:ext>
                    </a:extLst>
                  </p:cNvPr>
                  <p:cNvSpPr/>
                  <p:nvPr/>
                </p:nvSpPr>
                <p:spPr>
                  <a:xfrm>
                    <a:off x="19331436" y="10444192"/>
                    <a:ext cx="816" cy="6948"/>
                  </a:xfrm>
                  <a:custGeom>
                    <a:avLst/>
                    <a:gdLst>
                      <a:gd name="connsiteX0" fmla="*/ 817 w 816"/>
                      <a:gd name="connsiteY0" fmla="*/ 6949 h 6948"/>
                      <a:gd name="connsiteX1" fmla="*/ 0 w 816"/>
                      <a:gd name="connsiteY1" fmla="*/ 0 h 6948"/>
                      <a:gd name="connsiteX2" fmla="*/ 817 w 816"/>
                      <a:gd name="connsiteY2" fmla="*/ 6949 h 6948"/>
                    </a:gdLst>
                    <a:ahLst/>
                    <a:cxnLst>
                      <a:cxn ang="0">
                        <a:pos x="connsiteX0" y="connsiteY0"/>
                      </a:cxn>
                      <a:cxn ang="0">
                        <a:pos x="connsiteX1" y="connsiteY1"/>
                      </a:cxn>
                      <a:cxn ang="0">
                        <a:pos x="connsiteX2" y="connsiteY2"/>
                      </a:cxn>
                    </a:cxnLst>
                    <a:rect l="l" t="t" r="r" b="b"/>
                    <a:pathLst>
                      <a:path w="816" h="6948">
                        <a:moveTo>
                          <a:pt x="817" y="6949"/>
                        </a:moveTo>
                        <a:lnTo>
                          <a:pt x="0" y="0"/>
                        </a:lnTo>
                        <a:cubicBezTo>
                          <a:pt x="0" y="2452"/>
                          <a:pt x="271" y="3814"/>
                          <a:pt x="817" y="6949"/>
                        </a:cubicBezTo>
                        <a:close/>
                      </a:path>
                    </a:pathLst>
                  </a:custGeom>
                  <a:solidFill>
                    <a:srgbClr val="FFFFFF"/>
                  </a:solidFill>
                  <a:ln w="0" cap="flat">
                    <a:noFill/>
                    <a:prstDash val="solid"/>
                    <a:miter/>
                  </a:ln>
                </p:spPr>
                <p:txBody>
                  <a:bodyPr rtlCol="0" anchor="ctr"/>
                  <a:lstStyle/>
                  <a:p>
                    <a:endParaRPr lang="en-US"/>
                  </a:p>
                </p:txBody>
              </p:sp>
              <p:sp>
                <p:nvSpPr>
                  <p:cNvPr id="1663" name="Freeform: Shape 1662">
                    <a:extLst>
                      <a:ext uri="{FF2B5EF4-FFF2-40B4-BE49-F238E27FC236}">
                        <a16:creationId xmlns:a16="http://schemas.microsoft.com/office/drawing/2014/main" id="{CC7F004D-0C13-56A5-257A-24DBB8D1EC17}"/>
                      </a:ext>
                    </a:extLst>
                  </p:cNvPr>
                  <p:cNvSpPr/>
                  <p:nvPr/>
                </p:nvSpPr>
                <p:spPr>
                  <a:xfrm>
                    <a:off x="19286747" y="10347594"/>
                    <a:ext cx="680" cy="1362"/>
                  </a:xfrm>
                  <a:custGeom>
                    <a:avLst/>
                    <a:gdLst>
                      <a:gd name="connsiteX0" fmla="*/ 680 w 680"/>
                      <a:gd name="connsiteY0" fmla="*/ 1363 h 1362"/>
                      <a:gd name="connsiteX1" fmla="*/ 0 w 680"/>
                      <a:gd name="connsiteY1" fmla="*/ 0 h 1362"/>
                      <a:gd name="connsiteX2" fmla="*/ 680 w 680"/>
                      <a:gd name="connsiteY2" fmla="*/ 1363 h 1362"/>
                    </a:gdLst>
                    <a:ahLst/>
                    <a:cxnLst>
                      <a:cxn ang="0">
                        <a:pos x="connsiteX0" y="connsiteY0"/>
                      </a:cxn>
                      <a:cxn ang="0">
                        <a:pos x="connsiteX1" y="connsiteY1"/>
                      </a:cxn>
                      <a:cxn ang="0">
                        <a:pos x="connsiteX2" y="connsiteY2"/>
                      </a:cxn>
                    </a:cxnLst>
                    <a:rect l="l" t="t" r="r" b="b"/>
                    <a:pathLst>
                      <a:path w="680" h="1362">
                        <a:moveTo>
                          <a:pt x="680" y="1363"/>
                        </a:moveTo>
                        <a:cubicBezTo>
                          <a:pt x="680" y="1363"/>
                          <a:pt x="273" y="682"/>
                          <a:pt x="0" y="0"/>
                        </a:cubicBezTo>
                        <a:cubicBezTo>
                          <a:pt x="273" y="682"/>
                          <a:pt x="409" y="1090"/>
                          <a:pt x="680" y="1363"/>
                        </a:cubicBezTo>
                        <a:close/>
                      </a:path>
                    </a:pathLst>
                  </a:custGeom>
                  <a:solidFill>
                    <a:srgbClr val="FFFFFF"/>
                  </a:solidFill>
                  <a:ln w="0" cap="flat">
                    <a:noFill/>
                    <a:prstDash val="solid"/>
                    <a:miter/>
                  </a:ln>
                </p:spPr>
                <p:txBody>
                  <a:bodyPr rtlCol="0" anchor="ctr"/>
                  <a:lstStyle/>
                  <a:p>
                    <a:endParaRPr lang="en-US"/>
                  </a:p>
                </p:txBody>
              </p:sp>
              <p:sp>
                <p:nvSpPr>
                  <p:cNvPr id="1664" name="Freeform: Shape 1663">
                    <a:extLst>
                      <a:ext uri="{FF2B5EF4-FFF2-40B4-BE49-F238E27FC236}">
                        <a16:creationId xmlns:a16="http://schemas.microsoft.com/office/drawing/2014/main" id="{758AAA6B-7EB4-5179-B094-5C042CB7303B}"/>
                      </a:ext>
                    </a:extLst>
                  </p:cNvPr>
                  <p:cNvSpPr/>
                  <p:nvPr/>
                </p:nvSpPr>
                <p:spPr>
                  <a:xfrm>
                    <a:off x="19279934" y="10313668"/>
                    <a:ext cx="6675" cy="33925"/>
                  </a:xfrm>
                  <a:custGeom>
                    <a:avLst/>
                    <a:gdLst>
                      <a:gd name="connsiteX0" fmla="*/ 6676 w 6675"/>
                      <a:gd name="connsiteY0" fmla="*/ 33925 h 33925"/>
                      <a:gd name="connsiteX1" fmla="*/ 1908 w 6675"/>
                      <a:gd name="connsiteY1" fmla="*/ 9128 h 33925"/>
                      <a:gd name="connsiteX2" fmla="*/ 2315 w 6675"/>
                      <a:gd name="connsiteY2" fmla="*/ 9810 h 33925"/>
                      <a:gd name="connsiteX3" fmla="*/ 0 w 6675"/>
                      <a:gd name="connsiteY3" fmla="*/ 0 h 33925"/>
                      <a:gd name="connsiteX4" fmla="*/ 6676 w 6675"/>
                      <a:gd name="connsiteY4" fmla="*/ 33925 h 339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75" h="33925">
                        <a:moveTo>
                          <a:pt x="6676" y="33925"/>
                        </a:moveTo>
                        <a:cubicBezTo>
                          <a:pt x="5177" y="29293"/>
                          <a:pt x="3815" y="14306"/>
                          <a:pt x="1908" y="9128"/>
                        </a:cubicBezTo>
                        <a:lnTo>
                          <a:pt x="2315" y="9810"/>
                        </a:lnTo>
                        <a:lnTo>
                          <a:pt x="0" y="0"/>
                        </a:lnTo>
                        <a:cubicBezTo>
                          <a:pt x="1635" y="9265"/>
                          <a:pt x="4768" y="28748"/>
                          <a:pt x="6676" y="33925"/>
                        </a:cubicBezTo>
                        <a:close/>
                      </a:path>
                    </a:pathLst>
                  </a:custGeom>
                  <a:solidFill>
                    <a:srgbClr val="FFFFFF"/>
                  </a:solidFill>
                  <a:ln w="0" cap="flat">
                    <a:noFill/>
                    <a:prstDash val="solid"/>
                    <a:miter/>
                  </a:ln>
                </p:spPr>
                <p:txBody>
                  <a:bodyPr rtlCol="0" anchor="ctr"/>
                  <a:lstStyle/>
                  <a:p>
                    <a:endParaRPr lang="en-US"/>
                  </a:p>
                </p:txBody>
              </p:sp>
            </p:grpSp>
          </p:grpSp>
          <p:grpSp>
            <p:nvGrpSpPr>
              <p:cNvPr id="1665" name="Graphic 355">
                <a:extLst>
                  <a:ext uri="{FF2B5EF4-FFF2-40B4-BE49-F238E27FC236}">
                    <a16:creationId xmlns:a16="http://schemas.microsoft.com/office/drawing/2014/main" id="{9FFB5EDB-79DD-2C48-227C-5EDC2CF14EAC}"/>
                  </a:ext>
                </a:extLst>
              </p:cNvPr>
              <p:cNvGrpSpPr/>
              <p:nvPr/>
            </p:nvGrpSpPr>
            <p:grpSpPr>
              <a:xfrm>
                <a:off x="20490478" y="10434810"/>
                <a:ext cx="252429" cy="316889"/>
                <a:chOff x="20490478" y="10434810"/>
                <a:chExt cx="252429" cy="316889"/>
              </a:xfrm>
              <a:solidFill>
                <a:srgbClr val="FFFFFF"/>
              </a:solidFill>
            </p:grpSpPr>
            <p:sp>
              <p:nvSpPr>
                <p:cNvPr id="1666" name="Freeform: Shape 1665">
                  <a:extLst>
                    <a:ext uri="{FF2B5EF4-FFF2-40B4-BE49-F238E27FC236}">
                      <a16:creationId xmlns:a16="http://schemas.microsoft.com/office/drawing/2014/main" id="{FCC6E3CB-F6F8-A875-4ECE-15864D29CD2C}"/>
                    </a:ext>
                  </a:extLst>
                </p:cNvPr>
                <p:cNvSpPr/>
                <p:nvPr/>
              </p:nvSpPr>
              <p:spPr>
                <a:xfrm>
                  <a:off x="20517046" y="10456727"/>
                  <a:ext cx="211453" cy="270039"/>
                </a:xfrm>
                <a:custGeom>
                  <a:avLst/>
                  <a:gdLst>
                    <a:gd name="connsiteX0" fmla="*/ 211453 w 211453"/>
                    <a:gd name="connsiteY0" fmla="*/ 135020 h 270039"/>
                    <a:gd name="connsiteX1" fmla="*/ 105726 w 211453"/>
                    <a:gd name="connsiteY1" fmla="*/ 270039 h 270039"/>
                    <a:gd name="connsiteX2" fmla="*/ -1 w 211453"/>
                    <a:gd name="connsiteY2" fmla="*/ 135020 h 270039"/>
                    <a:gd name="connsiteX3" fmla="*/ 105726 w 211453"/>
                    <a:gd name="connsiteY3" fmla="*/ 1 h 270039"/>
                    <a:gd name="connsiteX4" fmla="*/ 211453 w 211453"/>
                    <a:gd name="connsiteY4" fmla="*/ 135020 h 2700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1453" h="270039">
                      <a:moveTo>
                        <a:pt x="211453" y="135020"/>
                      </a:moveTo>
                      <a:cubicBezTo>
                        <a:pt x="211453" y="209589"/>
                        <a:pt x="164118" y="270039"/>
                        <a:pt x="105726" y="270039"/>
                      </a:cubicBezTo>
                      <a:cubicBezTo>
                        <a:pt x="47334" y="270039"/>
                        <a:pt x="-1" y="209589"/>
                        <a:pt x="-1" y="135020"/>
                      </a:cubicBezTo>
                      <a:cubicBezTo>
                        <a:pt x="-1" y="60451"/>
                        <a:pt x="47334" y="1"/>
                        <a:pt x="105726" y="1"/>
                      </a:cubicBezTo>
                      <a:cubicBezTo>
                        <a:pt x="164118" y="1"/>
                        <a:pt x="211453" y="60451"/>
                        <a:pt x="211453" y="135020"/>
                      </a:cubicBezTo>
                      <a:close/>
                    </a:path>
                  </a:pathLst>
                </a:custGeom>
                <a:solidFill>
                  <a:srgbClr val="FFFFFF"/>
                </a:solidFill>
                <a:ln w="0" cap="flat">
                  <a:noFill/>
                  <a:prstDash val="solid"/>
                  <a:miter/>
                </a:ln>
              </p:spPr>
              <p:txBody>
                <a:bodyPr rtlCol="0" anchor="ctr"/>
                <a:lstStyle/>
                <a:p>
                  <a:endParaRPr lang="en-US"/>
                </a:p>
              </p:txBody>
            </p:sp>
            <p:grpSp>
              <p:nvGrpSpPr>
                <p:cNvPr id="1667" name="Graphic 355">
                  <a:extLst>
                    <a:ext uri="{FF2B5EF4-FFF2-40B4-BE49-F238E27FC236}">
                      <a16:creationId xmlns:a16="http://schemas.microsoft.com/office/drawing/2014/main" id="{401FC1E0-AAC6-D6EA-EDAC-1CC90D1E954F}"/>
                    </a:ext>
                  </a:extLst>
                </p:cNvPr>
                <p:cNvGrpSpPr/>
                <p:nvPr/>
              </p:nvGrpSpPr>
              <p:grpSpPr>
                <a:xfrm>
                  <a:off x="20490478" y="10434810"/>
                  <a:ext cx="252429" cy="316889"/>
                  <a:chOff x="20490478" y="10434810"/>
                  <a:chExt cx="252429" cy="316889"/>
                </a:xfrm>
                <a:solidFill>
                  <a:srgbClr val="FFFFFF"/>
                </a:solidFill>
              </p:grpSpPr>
              <p:sp>
                <p:nvSpPr>
                  <p:cNvPr id="1668" name="Freeform: Shape 1667">
                    <a:extLst>
                      <a:ext uri="{FF2B5EF4-FFF2-40B4-BE49-F238E27FC236}">
                        <a16:creationId xmlns:a16="http://schemas.microsoft.com/office/drawing/2014/main" id="{FED504D0-9686-FB8C-2910-ACF00A8BBF4E}"/>
                      </a:ext>
                    </a:extLst>
                  </p:cNvPr>
                  <p:cNvSpPr/>
                  <p:nvPr/>
                </p:nvSpPr>
                <p:spPr>
                  <a:xfrm>
                    <a:off x="20734767" y="10570356"/>
                    <a:ext cx="6130" cy="21254"/>
                  </a:xfrm>
                  <a:custGeom>
                    <a:avLst/>
                    <a:gdLst>
                      <a:gd name="connsiteX0" fmla="*/ 953 w 6130"/>
                      <a:gd name="connsiteY0" fmla="*/ 1771 h 21254"/>
                      <a:gd name="connsiteX1" fmla="*/ 0 w 6130"/>
                      <a:gd name="connsiteY1" fmla="*/ 4632 h 21254"/>
                      <a:gd name="connsiteX2" fmla="*/ 2724 w 6130"/>
                      <a:gd name="connsiteY2" fmla="*/ 8584 h 21254"/>
                      <a:gd name="connsiteX3" fmla="*/ 1362 w 6130"/>
                      <a:gd name="connsiteY3" fmla="*/ 10899 h 21254"/>
                      <a:gd name="connsiteX4" fmla="*/ 3133 w 6130"/>
                      <a:gd name="connsiteY4" fmla="*/ 17575 h 21254"/>
                      <a:gd name="connsiteX5" fmla="*/ 3406 w 6130"/>
                      <a:gd name="connsiteY5" fmla="*/ 13488 h 21254"/>
                      <a:gd name="connsiteX6" fmla="*/ 5449 w 6130"/>
                      <a:gd name="connsiteY6" fmla="*/ 21254 h 21254"/>
                      <a:gd name="connsiteX7" fmla="*/ 4905 w 6130"/>
                      <a:gd name="connsiteY7" fmla="*/ 13761 h 21254"/>
                      <a:gd name="connsiteX8" fmla="*/ 5585 w 6130"/>
                      <a:gd name="connsiteY8" fmla="*/ 14169 h 21254"/>
                      <a:gd name="connsiteX9" fmla="*/ 5177 w 6130"/>
                      <a:gd name="connsiteY9" fmla="*/ 8038 h 21254"/>
                      <a:gd name="connsiteX10" fmla="*/ 6130 w 6130"/>
                      <a:gd name="connsiteY10" fmla="*/ 9401 h 21254"/>
                      <a:gd name="connsiteX11" fmla="*/ 953 w 6130"/>
                      <a:gd name="connsiteY11" fmla="*/ 0 h 21254"/>
                      <a:gd name="connsiteX12" fmla="*/ 953 w 6130"/>
                      <a:gd name="connsiteY12" fmla="*/ 1771 h 21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130" h="21254">
                        <a:moveTo>
                          <a:pt x="953" y="1771"/>
                        </a:moveTo>
                        <a:cubicBezTo>
                          <a:pt x="1362" y="3543"/>
                          <a:pt x="544" y="5177"/>
                          <a:pt x="0" y="4632"/>
                        </a:cubicBezTo>
                        <a:cubicBezTo>
                          <a:pt x="1771" y="8174"/>
                          <a:pt x="0" y="8311"/>
                          <a:pt x="2724" y="8584"/>
                        </a:cubicBezTo>
                        <a:cubicBezTo>
                          <a:pt x="4086" y="10899"/>
                          <a:pt x="2451" y="13488"/>
                          <a:pt x="1362" y="10899"/>
                        </a:cubicBezTo>
                        <a:lnTo>
                          <a:pt x="3133" y="17575"/>
                        </a:lnTo>
                        <a:lnTo>
                          <a:pt x="3406" y="13488"/>
                        </a:lnTo>
                        <a:cubicBezTo>
                          <a:pt x="5449" y="14578"/>
                          <a:pt x="2997" y="20028"/>
                          <a:pt x="5449" y="21254"/>
                        </a:cubicBezTo>
                        <a:lnTo>
                          <a:pt x="4905" y="13761"/>
                        </a:lnTo>
                        <a:lnTo>
                          <a:pt x="5585" y="14169"/>
                        </a:lnTo>
                        <a:cubicBezTo>
                          <a:pt x="4768" y="12534"/>
                          <a:pt x="4905" y="9128"/>
                          <a:pt x="5177" y="8038"/>
                        </a:cubicBezTo>
                        <a:cubicBezTo>
                          <a:pt x="5585" y="8174"/>
                          <a:pt x="6130" y="8038"/>
                          <a:pt x="6130" y="9401"/>
                        </a:cubicBezTo>
                        <a:cubicBezTo>
                          <a:pt x="5721" y="272"/>
                          <a:pt x="2315" y="7221"/>
                          <a:pt x="953" y="0"/>
                        </a:cubicBezTo>
                        <a:cubicBezTo>
                          <a:pt x="953" y="408"/>
                          <a:pt x="1089" y="1089"/>
                          <a:pt x="953" y="1771"/>
                        </a:cubicBezTo>
                        <a:close/>
                      </a:path>
                    </a:pathLst>
                  </a:custGeom>
                  <a:solidFill>
                    <a:srgbClr val="FFFFFF"/>
                  </a:solidFill>
                  <a:ln w="0" cap="flat">
                    <a:noFill/>
                    <a:prstDash val="solid"/>
                    <a:miter/>
                  </a:ln>
                </p:spPr>
                <p:txBody>
                  <a:bodyPr rtlCol="0" anchor="ctr"/>
                  <a:lstStyle/>
                  <a:p>
                    <a:endParaRPr lang="en-US"/>
                  </a:p>
                </p:txBody>
              </p:sp>
              <p:sp>
                <p:nvSpPr>
                  <p:cNvPr id="1669" name="Freeform: Shape 1668">
                    <a:extLst>
                      <a:ext uri="{FF2B5EF4-FFF2-40B4-BE49-F238E27FC236}">
                        <a16:creationId xmlns:a16="http://schemas.microsoft.com/office/drawing/2014/main" id="{4EE28FD5-61CC-3788-C066-E78724A550FE}"/>
                      </a:ext>
                    </a:extLst>
                  </p:cNvPr>
                  <p:cNvSpPr/>
                  <p:nvPr/>
                </p:nvSpPr>
                <p:spPr>
                  <a:xfrm>
                    <a:off x="20730679" y="10552283"/>
                    <a:ext cx="12228" cy="18617"/>
                  </a:xfrm>
                  <a:custGeom>
                    <a:avLst/>
                    <a:gdLst>
                      <a:gd name="connsiteX0" fmla="*/ 9129 w 12228"/>
                      <a:gd name="connsiteY0" fmla="*/ 11669 h 18617"/>
                      <a:gd name="connsiteX1" fmla="*/ 6130 w 12228"/>
                      <a:gd name="connsiteY1" fmla="*/ 8943 h 18617"/>
                      <a:gd name="connsiteX2" fmla="*/ 5723 w 12228"/>
                      <a:gd name="connsiteY2" fmla="*/ 3630 h 18617"/>
                      <a:gd name="connsiteX3" fmla="*/ 3133 w 12228"/>
                      <a:gd name="connsiteY3" fmla="*/ 2813 h 18617"/>
                      <a:gd name="connsiteX4" fmla="*/ 3952 w 12228"/>
                      <a:gd name="connsiteY4" fmla="*/ 4993 h 18617"/>
                      <a:gd name="connsiteX5" fmla="*/ 0 w 12228"/>
                      <a:gd name="connsiteY5" fmla="*/ 361 h 18617"/>
                      <a:gd name="connsiteX6" fmla="*/ 2997 w 12228"/>
                      <a:gd name="connsiteY6" fmla="*/ 7173 h 18617"/>
                      <a:gd name="connsiteX7" fmla="*/ 2997 w 12228"/>
                      <a:gd name="connsiteY7" fmla="*/ 15484 h 18617"/>
                      <a:gd name="connsiteX8" fmla="*/ 5041 w 12228"/>
                      <a:gd name="connsiteY8" fmla="*/ 17936 h 18617"/>
                      <a:gd name="connsiteX9" fmla="*/ 4905 w 12228"/>
                      <a:gd name="connsiteY9" fmla="*/ 16982 h 18617"/>
                      <a:gd name="connsiteX10" fmla="*/ 7765 w 12228"/>
                      <a:gd name="connsiteY10" fmla="*/ 16438 h 18617"/>
                      <a:gd name="connsiteX11" fmla="*/ 6949 w 12228"/>
                      <a:gd name="connsiteY11" fmla="*/ 12895 h 18617"/>
                      <a:gd name="connsiteX12" fmla="*/ 11035 w 12228"/>
                      <a:gd name="connsiteY12" fmla="*/ 18617 h 18617"/>
                      <a:gd name="connsiteX13" fmla="*/ 11853 w 12228"/>
                      <a:gd name="connsiteY13" fmla="*/ 7718 h 18617"/>
                      <a:gd name="connsiteX14" fmla="*/ 9265 w 12228"/>
                      <a:gd name="connsiteY14" fmla="*/ 11669 h 18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228" h="18617">
                        <a:moveTo>
                          <a:pt x="9129" y="11669"/>
                        </a:moveTo>
                        <a:cubicBezTo>
                          <a:pt x="8174" y="10715"/>
                          <a:pt x="7085" y="9897"/>
                          <a:pt x="6130" y="8943"/>
                        </a:cubicBezTo>
                        <a:lnTo>
                          <a:pt x="5723" y="3630"/>
                        </a:lnTo>
                        <a:cubicBezTo>
                          <a:pt x="4768" y="3630"/>
                          <a:pt x="3406" y="88"/>
                          <a:pt x="3133" y="2813"/>
                        </a:cubicBezTo>
                        <a:cubicBezTo>
                          <a:pt x="3406" y="3221"/>
                          <a:pt x="3815" y="4175"/>
                          <a:pt x="3952" y="4993"/>
                        </a:cubicBezTo>
                        <a:cubicBezTo>
                          <a:pt x="1908" y="4720"/>
                          <a:pt x="1635" y="-1547"/>
                          <a:pt x="0" y="361"/>
                        </a:cubicBezTo>
                        <a:cubicBezTo>
                          <a:pt x="1362" y="4312"/>
                          <a:pt x="953" y="4993"/>
                          <a:pt x="2997" y="7173"/>
                        </a:cubicBezTo>
                        <a:cubicBezTo>
                          <a:pt x="3679" y="10851"/>
                          <a:pt x="3406" y="13713"/>
                          <a:pt x="2997" y="15484"/>
                        </a:cubicBezTo>
                        <a:cubicBezTo>
                          <a:pt x="3406" y="16573"/>
                          <a:pt x="4632" y="16573"/>
                          <a:pt x="5041" y="17936"/>
                        </a:cubicBezTo>
                        <a:cubicBezTo>
                          <a:pt x="5041" y="17663"/>
                          <a:pt x="5041" y="17391"/>
                          <a:pt x="4905" y="16982"/>
                        </a:cubicBezTo>
                        <a:lnTo>
                          <a:pt x="7765" y="16438"/>
                        </a:lnTo>
                        <a:cubicBezTo>
                          <a:pt x="6949" y="15347"/>
                          <a:pt x="7221" y="14121"/>
                          <a:pt x="6949" y="12895"/>
                        </a:cubicBezTo>
                        <a:lnTo>
                          <a:pt x="11035" y="18617"/>
                        </a:lnTo>
                        <a:cubicBezTo>
                          <a:pt x="13488" y="16301"/>
                          <a:pt x="11308" y="10306"/>
                          <a:pt x="11853" y="7718"/>
                        </a:cubicBezTo>
                        <a:cubicBezTo>
                          <a:pt x="9946" y="11124"/>
                          <a:pt x="10355" y="5537"/>
                          <a:pt x="9265" y="11669"/>
                        </a:cubicBezTo>
                        <a:close/>
                      </a:path>
                    </a:pathLst>
                  </a:custGeom>
                  <a:solidFill>
                    <a:srgbClr val="FFFFFF"/>
                  </a:solidFill>
                  <a:ln w="0" cap="flat">
                    <a:noFill/>
                    <a:prstDash val="solid"/>
                    <a:miter/>
                  </a:ln>
                </p:spPr>
                <p:txBody>
                  <a:bodyPr rtlCol="0" anchor="ctr"/>
                  <a:lstStyle/>
                  <a:p>
                    <a:endParaRPr lang="en-US"/>
                  </a:p>
                </p:txBody>
              </p:sp>
              <p:sp>
                <p:nvSpPr>
                  <p:cNvPr id="1670" name="Freeform: Shape 1669">
                    <a:extLst>
                      <a:ext uri="{FF2B5EF4-FFF2-40B4-BE49-F238E27FC236}">
                        <a16:creationId xmlns:a16="http://schemas.microsoft.com/office/drawing/2014/main" id="{DF136920-8BCD-09AE-F8C6-2BEBFC935870}"/>
                      </a:ext>
                    </a:extLst>
                  </p:cNvPr>
                  <p:cNvSpPr/>
                  <p:nvPr/>
                </p:nvSpPr>
                <p:spPr>
                  <a:xfrm>
                    <a:off x="20735720" y="10570220"/>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FFFFFF"/>
                  </a:solidFill>
                  <a:ln w="0" cap="flat">
                    <a:noFill/>
                    <a:prstDash val="solid"/>
                    <a:miter/>
                  </a:ln>
                </p:spPr>
                <p:txBody>
                  <a:bodyPr rtlCol="0" anchor="ctr"/>
                  <a:lstStyle/>
                  <a:p>
                    <a:endParaRPr lang="en-US"/>
                  </a:p>
                </p:txBody>
              </p:sp>
              <p:sp>
                <p:nvSpPr>
                  <p:cNvPr id="1671" name="Freeform: Shape 1670">
                    <a:extLst>
                      <a:ext uri="{FF2B5EF4-FFF2-40B4-BE49-F238E27FC236}">
                        <a16:creationId xmlns:a16="http://schemas.microsoft.com/office/drawing/2014/main" id="{C5A87290-E004-85F3-72A8-322E7DABA014}"/>
                      </a:ext>
                    </a:extLst>
                  </p:cNvPr>
                  <p:cNvSpPr/>
                  <p:nvPr/>
                </p:nvSpPr>
                <p:spPr>
                  <a:xfrm>
                    <a:off x="20535523" y="10648969"/>
                    <a:ext cx="9726" cy="15123"/>
                  </a:xfrm>
                  <a:custGeom>
                    <a:avLst/>
                    <a:gdLst>
                      <a:gd name="connsiteX0" fmla="*/ 5094 w 9726"/>
                      <a:gd name="connsiteY0" fmla="*/ 10900 h 15123"/>
                      <a:gd name="connsiteX1" fmla="*/ 6729 w 9726"/>
                      <a:gd name="connsiteY1" fmla="*/ 11853 h 15123"/>
                      <a:gd name="connsiteX2" fmla="*/ 1415 w 9726"/>
                      <a:gd name="connsiteY2" fmla="*/ 0 h 15123"/>
                      <a:gd name="connsiteX3" fmla="*/ 53 w 9726"/>
                      <a:gd name="connsiteY3" fmla="*/ 2317 h 15123"/>
                      <a:gd name="connsiteX4" fmla="*/ 2914 w 9726"/>
                      <a:gd name="connsiteY4" fmla="*/ 6540 h 15123"/>
                      <a:gd name="connsiteX5" fmla="*/ 1415 w 9726"/>
                      <a:gd name="connsiteY5" fmla="*/ 6131 h 15123"/>
                      <a:gd name="connsiteX6" fmla="*/ 733 w 9726"/>
                      <a:gd name="connsiteY6" fmla="*/ 9947 h 15123"/>
                      <a:gd name="connsiteX7" fmla="*/ 733 w 9726"/>
                      <a:gd name="connsiteY7" fmla="*/ 10218 h 15123"/>
                      <a:gd name="connsiteX8" fmla="*/ 9726 w 9726"/>
                      <a:gd name="connsiteY8" fmla="*/ 15124 h 15123"/>
                      <a:gd name="connsiteX9" fmla="*/ 5229 w 9726"/>
                      <a:gd name="connsiteY9" fmla="*/ 10764 h 1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26" h="15123">
                        <a:moveTo>
                          <a:pt x="5094" y="10900"/>
                        </a:moveTo>
                        <a:cubicBezTo>
                          <a:pt x="5638" y="11990"/>
                          <a:pt x="6456" y="11990"/>
                          <a:pt x="6729" y="11853"/>
                        </a:cubicBezTo>
                        <a:cubicBezTo>
                          <a:pt x="4958" y="7902"/>
                          <a:pt x="2778" y="4088"/>
                          <a:pt x="1415" y="0"/>
                        </a:cubicBezTo>
                        <a:cubicBezTo>
                          <a:pt x="870" y="682"/>
                          <a:pt x="1415" y="4633"/>
                          <a:pt x="53" y="2317"/>
                        </a:cubicBezTo>
                        <a:cubicBezTo>
                          <a:pt x="-356" y="3679"/>
                          <a:pt x="1688" y="6540"/>
                          <a:pt x="2914" y="6540"/>
                        </a:cubicBezTo>
                        <a:lnTo>
                          <a:pt x="1415" y="6131"/>
                        </a:lnTo>
                        <a:cubicBezTo>
                          <a:pt x="4140" y="8312"/>
                          <a:pt x="2368" y="11445"/>
                          <a:pt x="733" y="9947"/>
                        </a:cubicBezTo>
                        <a:lnTo>
                          <a:pt x="733" y="10218"/>
                        </a:lnTo>
                        <a:cubicBezTo>
                          <a:pt x="3867" y="11990"/>
                          <a:pt x="6593" y="13761"/>
                          <a:pt x="9726" y="15124"/>
                        </a:cubicBezTo>
                        <a:cubicBezTo>
                          <a:pt x="8500" y="12399"/>
                          <a:pt x="6866" y="14034"/>
                          <a:pt x="5229" y="10764"/>
                        </a:cubicBezTo>
                        <a:close/>
                      </a:path>
                    </a:pathLst>
                  </a:custGeom>
                  <a:solidFill>
                    <a:srgbClr val="FFFFFF"/>
                  </a:solidFill>
                  <a:ln w="0" cap="flat">
                    <a:noFill/>
                    <a:prstDash val="solid"/>
                    <a:miter/>
                  </a:ln>
                </p:spPr>
                <p:txBody>
                  <a:bodyPr rtlCol="0" anchor="ctr"/>
                  <a:lstStyle/>
                  <a:p>
                    <a:endParaRPr lang="en-US"/>
                  </a:p>
                </p:txBody>
              </p:sp>
              <p:sp>
                <p:nvSpPr>
                  <p:cNvPr id="1672" name="Freeform: Shape 1671">
                    <a:extLst>
                      <a:ext uri="{FF2B5EF4-FFF2-40B4-BE49-F238E27FC236}">
                        <a16:creationId xmlns:a16="http://schemas.microsoft.com/office/drawing/2014/main" id="{82980D46-8772-CAE4-310F-5F109C60A99A}"/>
                      </a:ext>
                    </a:extLst>
                  </p:cNvPr>
                  <p:cNvSpPr/>
                  <p:nvPr/>
                </p:nvSpPr>
                <p:spPr>
                  <a:xfrm>
                    <a:off x="20721823" y="10611366"/>
                    <a:ext cx="545" cy="1937"/>
                  </a:xfrm>
                  <a:custGeom>
                    <a:avLst/>
                    <a:gdLst>
                      <a:gd name="connsiteX0" fmla="*/ 0 w 545"/>
                      <a:gd name="connsiteY0" fmla="*/ 0 h 1937"/>
                      <a:gd name="connsiteX1" fmla="*/ 546 w 545"/>
                      <a:gd name="connsiteY1" fmla="*/ 1907 h 1937"/>
                      <a:gd name="connsiteX2" fmla="*/ 0 w 545"/>
                      <a:gd name="connsiteY2" fmla="*/ 0 h 1937"/>
                    </a:gdLst>
                    <a:ahLst/>
                    <a:cxnLst>
                      <a:cxn ang="0">
                        <a:pos x="connsiteX0" y="connsiteY0"/>
                      </a:cxn>
                      <a:cxn ang="0">
                        <a:pos x="connsiteX1" y="connsiteY1"/>
                      </a:cxn>
                      <a:cxn ang="0">
                        <a:pos x="connsiteX2" y="connsiteY2"/>
                      </a:cxn>
                    </a:cxnLst>
                    <a:rect l="l" t="t" r="r" b="b"/>
                    <a:pathLst>
                      <a:path w="545" h="1937">
                        <a:moveTo>
                          <a:pt x="0" y="0"/>
                        </a:moveTo>
                        <a:cubicBezTo>
                          <a:pt x="0" y="1770"/>
                          <a:pt x="273" y="2043"/>
                          <a:pt x="546" y="1907"/>
                        </a:cubicBezTo>
                        <a:cubicBezTo>
                          <a:pt x="409" y="1226"/>
                          <a:pt x="273" y="681"/>
                          <a:pt x="0" y="0"/>
                        </a:cubicBezTo>
                        <a:close/>
                      </a:path>
                    </a:pathLst>
                  </a:custGeom>
                  <a:solidFill>
                    <a:srgbClr val="FFFFFF"/>
                  </a:solidFill>
                  <a:ln w="0" cap="flat">
                    <a:noFill/>
                    <a:prstDash val="solid"/>
                    <a:miter/>
                  </a:ln>
                </p:spPr>
                <p:txBody>
                  <a:bodyPr rtlCol="0" anchor="ctr"/>
                  <a:lstStyle/>
                  <a:p>
                    <a:endParaRPr lang="en-US"/>
                  </a:p>
                </p:txBody>
              </p:sp>
              <p:sp>
                <p:nvSpPr>
                  <p:cNvPr id="1673" name="Freeform: Shape 1672">
                    <a:extLst>
                      <a:ext uri="{FF2B5EF4-FFF2-40B4-BE49-F238E27FC236}">
                        <a16:creationId xmlns:a16="http://schemas.microsoft.com/office/drawing/2014/main" id="{6D7CCB2B-566F-B207-5D29-BDD07A811B6C}"/>
                      </a:ext>
                    </a:extLst>
                  </p:cNvPr>
                  <p:cNvSpPr/>
                  <p:nvPr/>
                </p:nvSpPr>
                <p:spPr>
                  <a:xfrm>
                    <a:off x="20547429" y="10665182"/>
                    <a:ext cx="2860" cy="1226"/>
                  </a:xfrm>
                  <a:custGeom>
                    <a:avLst/>
                    <a:gdLst>
                      <a:gd name="connsiteX0" fmla="*/ 0 w 2860"/>
                      <a:gd name="connsiteY0" fmla="*/ 0 h 1226"/>
                      <a:gd name="connsiteX1" fmla="*/ 2861 w 2860"/>
                      <a:gd name="connsiteY1" fmla="*/ 1227 h 1226"/>
                      <a:gd name="connsiteX2" fmla="*/ 0 w 2860"/>
                      <a:gd name="connsiteY2" fmla="*/ 0 h 1226"/>
                    </a:gdLst>
                    <a:ahLst/>
                    <a:cxnLst>
                      <a:cxn ang="0">
                        <a:pos x="connsiteX0" y="connsiteY0"/>
                      </a:cxn>
                      <a:cxn ang="0">
                        <a:pos x="connsiteX1" y="connsiteY1"/>
                      </a:cxn>
                      <a:cxn ang="0">
                        <a:pos x="connsiteX2" y="connsiteY2"/>
                      </a:cxn>
                    </a:cxnLst>
                    <a:rect l="l" t="t" r="r" b="b"/>
                    <a:pathLst>
                      <a:path w="2860" h="1226">
                        <a:moveTo>
                          <a:pt x="0" y="0"/>
                        </a:moveTo>
                        <a:lnTo>
                          <a:pt x="2861" y="1227"/>
                        </a:lnTo>
                        <a:cubicBezTo>
                          <a:pt x="1906" y="546"/>
                          <a:pt x="953" y="136"/>
                          <a:pt x="0" y="0"/>
                        </a:cubicBezTo>
                        <a:close/>
                      </a:path>
                    </a:pathLst>
                  </a:custGeom>
                  <a:solidFill>
                    <a:srgbClr val="FFFFFF"/>
                  </a:solidFill>
                  <a:ln w="0" cap="flat">
                    <a:noFill/>
                    <a:prstDash val="solid"/>
                    <a:miter/>
                  </a:ln>
                </p:spPr>
                <p:txBody>
                  <a:bodyPr rtlCol="0" anchor="ctr"/>
                  <a:lstStyle/>
                  <a:p>
                    <a:endParaRPr lang="en-US"/>
                  </a:p>
                </p:txBody>
              </p:sp>
              <p:sp>
                <p:nvSpPr>
                  <p:cNvPr id="1674" name="Freeform: Shape 1673">
                    <a:extLst>
                      <a:ext uri="{FF2B5EF4-FFF2-40B4-BE49-F238E27FC236}">
                        <a16:creationId xmlns:a16="http://schemas.microsoft.com/office/drawing/2014/main" id="{C0E20F43-7311-C2DB-F8A4-074A231BCCF7}"/>
                      </a:ext>
                    </a:extLst>
                  </p:cNvPr>
                  <p:cNvSpPr/>
                  <p:nvPr/>
                </p:nvSpPr>
                <p:spPr>
                  <a:xfrm>
                    <a:off x="20514048" y="10659597"/>
                    <a:ext cx="1362" cy="1090"/>
                  </a:xfrm>
                  <a:custGeom>
                    <a:avLst/>
                    <a:gdLst>
                      <a:gd name="connsiteX0" fmla="*/ 273 w 1362"/>
                      <a:gd name="connsiteY0" fmla="*/ 0 h 1090"/>
                      <a:gd name="connsiteX1" fmla="*/ 0 w 1362"/>
                      <a:gd name="connsiteY1" fmla="*/ 136 h 1090"/>
                      <a:gd name="connsiteX2" fmla="*/ 1362 w 1362"/>
                      <a:gd name="connsiteY2" fmla="*/ 1090 h 1090"/>
                      <a:gd name="connsiteX3" fmla="*/ 1362 w 1362"/>
                      <a:gd name="connsiteY3" fmla="*/ 1090 h 1090"/>
                      <a:gd name="connsiteX4" fmla="*/ 273 w 1362"/>
                      <a:gd name="connsiteY4" fmla="*/ 0 h 10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2" h="1090">
                        <a:moveTo>
                          <a:pt x="273" y="0"/>
                        </a:moveTo>
                        <a:cubicBezTo>
                          <a:pt x="273" y="0"/>
                          <a:pt x="136" y="0"/>
                          <a:pt x="0" y="136"/>
                        </a:cubicBezTo>
                        <a:lnTo>
                          <a:pt x="1362" y="1090"/>
                        </a:lnTo>
                        <a:lnTo>
                          <a:pt x="1362" y="1090"/>
                        </a:lnTo>
                        <a:cubicBezTo>
                          <a:pt x="1362" y="1090"/>
                          <a:pt x="273" y="0"/>
                          <a:pt x="273" y="0"/>
                        </a:cubicBezTo>
                        <a:close/>
                      </a:path>
                    </a:pathLst>
                  </a:custGeom>
                  <a:solidFill>
                    <a:srgbClr val="FFFFFF"/>
                  </a:solidFill>
                  <a:ln w="0" cap="flat">
                    <a:noFill/>
                    <a:prstDash val="solid"/>
                    <a:miter/>
                  </a:ln>
                </p:spPr>
                <p:txBody>
                  <a:bodyPr rtlCol="0" anchor="ctr"/>
                  <a:lstStyle/>
                  <a:p>
                    <a:endParaRPr lang="en-US"/>
                  </a:p>
                </p:txBody>
              </p:sp>
              <p:sp>
                <p:nvSpPr>
                  <p:cNvPr id="1675" name="Freeform: Shape 1674">
                    <a:extLst>
                      <a:ext uri="{FF2B5EF4-FFF2-40B4-BE49-F238E27FC236}">
                        <a16:creationId xmlns:a16="http://schemas.microsoft.com/office/drawing/2014/main" id="{0D3EEDA7-B79F-22B5-713F-0A911CADF93B}"/>
                      </a:ext>
                    </a:extLst>
                  </p:cNvPr>
                  <p:cNvSpPr/>
                  <p:nvPr/>
                </p:nvSpPr>
                <p:spPr>
                  <a:xfrm>
                    <a:off x="20589529" y="10699517"/>
                    <a:ext cx="680" cy="272"/>
                  </a:xfrm>
                  <a:custGeom>
                    <a:avLst/>
                    <a:gdLst>
                      <a:gd name="connsiteX0" fmla="*/ 0 w 680"/>
                      <a:gd name="connsiteY0" fmla="*/ 0 h 272"/>
                      <a:gd name="connsiteX1" fmla="*/ 680 w 680"/>
                      <a:gd name="connsiteY1" fmla="*/ 273 h 272"/>
                      <a:gd name="connsiteX2" fmla="*/ 0 w 680"/>
                      <a:gd name="connsiteY2" fmla="*/ 0 h 272"/>
                    </a:gdLst>
                    <a:ahLst/>
                    <a:cxnLst>
                      <a:cxn ang="0">
                        <a:pos x="connsiteX0" y="connsiteY0"/>
                      </a:cxn>
                      <a:cxn ang="0">
                        <a:pos x="connsiteX1" y="connsiteY1"/>
                      </a:cxn>
                      <a:cxn ang="0">
                        <a:pos x="connsiteX2" y="connsiteY2"/>
                      </a:cxn>
                    </a:cxnLst>
                    <a:rect l="l" t="t" r="r" b="b"/>
                    <a:pathLst>
                      <a:path w="680" h="272">
                        <a:moveTo>
                          <a:pt x="0" y="0"/>
                        </a:moveTo>
                        <a:cubicBezTo>
                          <a:pt x="0" y="0"/>
                          <a:pt x="409" y="136"/>
                          <a:pt x="680" y="273"/>
                        </a:cubicBezTo>
                        <a:cubicBezTo>
                          <a:pt x="409" y="273"/>
                          <a:pt x="273" y="0"/>
                          <a:pt x="0" y="0"/>
                        </a:cubicBezTo>
                        <a:close/>
                      </a:path>
                    </a:pathLst>
                  </a:custGeom>
                  <a:solidFill>
                    <a:srgbClr val="FFFFFF"/>
                  </a:solidFill>
                  <a:ln w="0" cap="flat">
                    <a:noFill/>
                    <a:prstDash val="solid"/>
                    <a:miter/>
                  </a:ln>
                </p:spPr>
                <p:txBody>
                  <a:bodyPr rtlCol="0" anchor="ctr"/>
                  <a:lstStyle/>
                  <a:p>
                    <a:endParaRPr lang="en-US"/>
                  </a:p>
                </p:txBody>
              </p:sp>
              <p:sp>
                <p:nvSpPr>
                  <p:cNvPr id="1676" name="Freeform: Shape 1675">
                    <a:extLst>
                      <a:ext uri="{FF2B5EF4-FFF2-40B4-BE49-F238E27FC236}">
                        <a16:creationId xmlns:a16="http://schemas.microsoft.com/office/drawing/2014/main" id="{B56BF243-A633-8850-2859-07227A4A639E}"/>
                      </a:ext>
                    </a:extLst>
                  </p:cNvPr>
                  <p:cNvSpPr/>
                  <p:nvPr/>
                </p:nvSpPr>
                <p:spPr>
                  <a:xfrm>
                    <a:off x="20493338" y="10621312"/>
                    <a:ext cx="9424" cy="15123"/>
                  </a:xfrm>
                  <a:custGeom>
                    <a:avLst/>
                    <a:gdLst>
                      <a:gd name="connsiteX0" fmla="*/ 0 w 9424"/>
                      <a:gd name="connsiteY0" fmla="*/ 136 h 15123"/>
                      <a:gd name="connsiteX1" fmla="*/ 2999 w 9424"/>
                      <a:gd name="connsiteY1" fmla="*/ 6812 h 15123"/>
                      <a:gd name="connsiteX2" fmla="*/ 1635 w 9424"/>
                      <a:gd name="connsiteY2" fmla="*/ 8038 h 15123"/>
                      <a:gd name="connsiteX3" fmla="*/ 2999 w 9424"/>
                      <a:gd name="connsiteY3" fmla="*/ 10218 h 15123"/>
                      <a:gd name="connsiteX4" fmla="*/ 2726 w 9424"/>
                      <a:gd name="connsiteY4" fmla="*/ 8855 h 15123"/>
                      <a:gd name="connsiteX5" fmla="*/ 9265 w 9424"/>
                      <a:gd name="connsiteY5" fmla="*/ 15123 h 15123"/>
                      <a:gd name="connsiteX6" fmla="*/ 6812 w 9424"/>
                      <a:gd name="connsiteY6" fmla="*/ 8038 h 15123"/>
                      <a:gd name="connsiteX7" fmla="*/ 6132 w 9424"/>
                      <a:gd name="connsiteY7" fmla="*/ 6268 h 15123"/>
                      <a:gd name="connsiteX8" fmla="*/ 1771 w 9424"/>
                      <a:gd name="connsiteY8" fmla="*/ 1090 h 15123"/>
                      <a:gd name="connsiteX9" fmla="*/ 136 w 9424"/>
                      <a:gd name="connsiteY9" fmla="*/ 0 h 1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424" h="15123">
                        <a:moveTo>
                          <a:pt x="0" y="136"/>
                        </a:moveTo>
                        <a:cubicBezTo>
                          <a:pt x="818" y="2452"/>
                          <a:pt x="2044" y="4632"/>
                          <a:pt x="2999" y="6812"/>
                        </a:cubicBezTo>
                        <a:cubicBezTo>
                          <a:pt x="2044" y="5995"/>
                          <a:pt x="2999" y="9401"/>
                          <a:pt x="1635" y="8038"/>
                        </a:cubicBezTo>
                        <a:cubicBezTo>
                          <a:pt x="1908" y="8584"/>
                          <a:pt x="2726" y="11036"/>
                          <a:pt x="2999" y="10218"/>
                        </a:cubicBezTo>
                        <a:lnTo>
                          <a:pt x="2726" y="8855"/>
                        </a:lnTo>
                        <a:cubicBezTo>
                          <a:pt x="5859" y="11990"/>
                          <a:pt x="6268" y="9674"/>
                          <a:pt x="9265" y="15123"/>
                        </a:cubicBezTo>
                        <a:cubicBezTo>
                          <a:pt x="9946" y="11172"/>
                          <a:pt x="8311" y="9809"/>
                          <a:pt x="6812" y="8038"/>
                        </a:cubicBezTo>
                        <a:cubicBezTo>
                          <a:pt x="6540" y="7357"/>
                          <a:pt x="6268" y="6812"/>
                          <a:pt x="6132" y="6268"/>
                        </a:cubicBezTo>
                        <a:lnTo>
                          <a:pt x="1771" y="1090"/>
                        </a:lnTo>
                        <a:lnTo>
                          <a:pt x="136" y="0"/>
                        </a:lnTo>
                        <a:close/>
                      </a:path>
                    </a:pathLst>
                  </a:custGeom>
                  <a:solidFill>
                    <a:srgbClr val="FFFFFF"/>
                  </a:solidFill>
                  <a:ln w="0" cap="flat">
                    <a:noFill/>
                    <a:prstDash val="solid"/>
                    <a:miter/>
                  </a:ln>
                </p:spPr>
                <p:txBody>
                  <a:bodyPr rtlCol="0" anchor="ctr"/>
                  <a:lstStyle/>
                  <a:p>
                    <a:endParaRPr lang="en-US"/>
                  </a:p>
                </p:txBody>
              </p:sp>
              <p:sp>
                <p:nvSpPr>
                  <p:cNvPr id="1677" name="Freeform: Shape 1676">
                    <a:extLst>
                      <a:ext uri="{FF2B5EF4-FFF2-40B4-BE49-F238E27FC236}">
                        <a16:creationId xmlns:a16="http://schemas.microsoft.com/office/drawing/2014/main" id="{971D8EE1-75E6-E316-0229-2AB42FBC5FD9}"/>
                      </a:ext>
                    </a:extLst>
                  </p:cNvPr>
                  <p:cNvSpPr/>
                  <p:nvPr/>
                </p:nvSpPr>
                <p:spPr>
                  <a:xfrm>
                    <a:off x="20701113" y="10695566"/>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FFFFFF"/>
                  </a:solidFill>
                  <a:ln w="0" cap="flat">
                    <a:noFill/>
                    <a:prstDash val="solid"/>
                    <a:miter/>
                  </a:ln>
                </p:spPr>
                <p:txBody>
                  <a:bodyPr rtlCol="0" anchor="ctr"/>
                  <a:lstStyle/>
                  <a:p>
                    <a:endParaRPr lang="en-US"/>
                  </a:p>
                </p:txBody>
              </p:sp>
              <p:sp>
                <p:nvSpPr>
                  <p:cNvPr id="1678" name="Freeform: Shape 1677">
                    <a:extLst>
                      <a:ext uri="{FF2B5EF4-FFF2-40B4-BE49-F238E27FC236}">
                        <a16:creationId xmlns:a16="http://schemas.microsoft.com/office/drawing/2014/main" id="{9F3B0850-E820-B538-CADC-C78784D1DCDE}"/>
                      </a:ext>
                    </a:extLst>
                  </p:cNvPr>
                  <p:cNvSpPr/>
                  <p:nvPr/>
                </p:nvSpPr>
                <p:spPr>
                  <a:xfrm>
                    <a:off x="20700959" y="10695702"/>
                    <a:ext cx="563" cy="1035"/>
                  </a:xfrm>
                  <a:custGeom>
                    <a:avLst/>
                    <a:gdLst>
                      <a:gd name="connsiteX0" fmla="*/ 564 w 563"/>
                      <a:gd name="connsiteY0" fmla="*/ 681 h 1035"/>
                      <a:gd name="connsiteX1" fmla="*/ 155 w 563"/>
                      <a:gd name="connsiteY1" fmla="*/ 0 h 1035"/>
                      <a:gd name="connsiteX2" fmla="*/ 564 w 563"/>
                      <a:gd name="connsiteY2" fmla="*/ 681 h 1035"/>
                    </a:gdLst>
                    <a:ahLst/>
                    <a:cxnLst>
                      <a:cxn ang="0">
                        <a:pos x="connsiteX0" y="connsiteY0"/>
                      </a:cxn>
                      <a:cxn ang="0">
                        <a:pos x="connsiteX1" y="connsiteY1"/>
                      </a:cxn>
                      <a:cxn ang="0">
                        <a:pos x="connsiteX2" y="connsiteY2"/>
                      </a:cxn>
                    </a:cxnLst>
                    <a:rect l="l" t="t" r="r" b="b"/>
                    <a:pathLst>
                      <a:path w="563" h="1035">
                        <a:moveTo>
                          <a:pt x="564" y="681"/>
                        </a:moveTo>
                        <a:lnTo>
                          <a:pt x="155" y="0"/>
                        </a:lnTo>
                        <a:cubicBezTo>
                          <a:pt x="155" y="0"/>
                          <a:pt x="-389" y="1770"/>
                          <a:pt x="564" y="681"/>
                        </a:cubicBezTo>
                        <a:close/>
                      </a:path>
                    </a:pathLst>
                  </a:custGeom>
                  <a:solidFill>
                    <a:srgbClr val="FFFFFF"/>
                  </a:solidFill>
                  <a:ln w="0" cap="flat">
                    <a:noFill/>
                    <a:prstDash val="solid"/>
                    <a:miter/>
                  </a:ln>
                </p:spPr>
                <p:txBody>
                  <a:bodyPr rtlCol="0" anchor="ctr"/>
                  <a:lstStyle/>
                  <a:p>
                    <a:endParaRPr lang="en-US"/>
                  </a:p>
                </p:txBody>
              </p:sp>
              <p:sp>
                <p:nvSpPr>
                  <p:cNvPr id="1679" name="Freeform: Shape 1678">
                    <a:extLst>
                      <a:ext uri="{FF2B5EF4-FFF2-40B4-BE49-F238E27FC236}">
                        <a16:creationId xmlns:a16="http://schemas.microsoft.com/office/drawing/2014/main" id="{996BF88E-2372-AE26-4D05-DCBFA4A32258}"/>
                      </a:ext>
                    </a:extLst>
                  </p:cNvPr>
                  <p:cNvSpPr/>
                  <p:nvPr/>
                </p:nvSpPr>
                <p:spPr>
                  <a:xfrm>
                    <a:off x="20545113" y="10664229"/>
                    <a:ext cx="2180" cy="953"/>
                  </a:xfrm>
                  <a:custGeom>
                    <a:avLst/>
                    <a:gdLst>
                      <a:gd name="connsiteX0" fmla="*/ 409 w 2180"/>
                      <a:gd name="connsiteY0" fmla="*/ 954 h 953"/>
                      <a:gd name="connsiteX1" fmla="*/ 2180 w 2180"/>
                      <a:gd name="connsiteY1" fmla="*/ 954 h 953"/>
                      <a:gd name="connsiteX2" fmla="*/ 0 w 2180"/>
                      <a:gd name="connsiteY2" fmla="*/ 0 h 953"/>
                      <a:gd name="connsiteX3" fmla="*/ 273 w 2180"/>
                      <a:gd name="connsiteY3" fmla="*/ 954 h 953"/>
                    </a:gdLst>
                    <a:ahLst/>
                    <a:cxnLst>
                      <a:cxn ang="0">
                        <a:pos x="connsiteX0" y="connsiteY0"/>
                      </a:cxn>
                      <a:cxn ang="0">
                        <a:pos x="connsiteX1" y="connsiteY1"/>
                      </a:cxn>
                      <a:cxn ang="0">
                        <a:pos x="connsiteX2" y="connsiteY2"/>
                      </a:cxn>
                      <a:cxn ang="0">
                        <a:pos x="connsiteX3" y="connsiteY3"/>
                      </a:cxn>
                    </a:cxnLst>
                    <a:rect l="l" t="t" r="r" b="b"/>
                    <a:pathLst>
                      <a:path w="2180" h="953">
                        <a:moveTo>
                          <a:pt x="409" y="954"/>
                        </a:moveTo>
                        <a:cubicBezTo>
                          <a:pt x="409" y="954"/>
                          <a:pt x="1499" y="954"/>
                          <a:pt x="2180" y="954"/>
                        </a:cubicBezTo>
                        <a:lnTo>
                          <a:pt x="0" y="0"/>
                        </a:lnTo>
                        <a:cubicBezTo>
                          <a:pt x="0" y="0"/>
                          <a:pt x="136" y="546"/>
                          <a:pt x="273" y="954"/>
                        </a:cubicBezTo>
                        <a:close/>
                      </a:path>
                    </a:pathLst>
                  </a:custGeom>
                  <a:solidFill>
                    <a:srgbClr val="FFFFFF"/>
                  </a:solidFill>
                  <a:ln w="0" cap="flat">
                    <a:noFill/>
                    <a:prstDash val="solid"/>
                    <a:miter/>
                  </a:ln>
                </p:spPr>
                <p:txBody>
                  <a:bodyPr rtlCol="0" anchor="ctr"/>
                  <a:lstStyle/>
                  <a:p>
                    <a:endParaRPr lang="en-US"/>
                  </a:p>
                </p:txBody>
              </p:sp>
              <p:sp>
                <p:nvSpPr>
                  <p:cNvPr id="1680" name="Freeform: Shape 1679">
                    <a:extLst>
                      <a:ext uri="{FF2B5EF4-FFF2-40B4-BE49-F238E27FC236}">
                        <a16:creationId xmlns:a16="http://schemas.microsoft.com/office/drawing/2014/main" id="{2E3F43E8-5BB9-6355-99FB-4848F2FDC344}"/>
                      </a:ext>
                    </a:extLst>
                  </p:cNvPr>
                  <p:cNvSpPr/>
                  <p:nvPr/>
                </p:nvSpPr>
                <p:spPr>
                  <a:xfrm>
                    <a:off x="20534485" y="10658098"/>
                    <a:ext cx="4360" cy="5585"/>
                  </a:xfrm>
                  <a:custGeom>
                    <a:avLst/>
                    <a:gdLst>
                      <a:gd name="connsiteX0" fmla="*/ 4361 w 4360"/>
                      <a:gd name="connsiteY0" fmla="*/ 5586 h 5585"/>
                      <a:gd name="connsiteX1" fmla="*/ 1908 w 4360"/>
                      <a:gd name="connsiteY1" fmla="*/ 1226 h 5585"/>
                      <a:gd name="connsiteX2" fmla="*/ 0 w 4360"/>
                      <a:gd name="connsiteY2" fmla="*/ 0 h 5585"/>
                      <a:gd name="connsiteX3" fmla="*/ 4361 w 4360"/>
                      <a:gd name="connsiteY3" fmla="*/ 5586 h 5585"/>
                    </a:gdLst>
                    <a:ahLst/>
                    <a:cxnLst>
                      <a:cxn ang="0">
                        <a:pos x="connsiteX0" y="connsiteY0"/>
                      </a:cxn>
                      <a:cxn ang="0">
                        <a:pos x="connsiteX1" y="connsiteY1"/>
                      </a:cxn>
                      <a:cxn ang="0">
                        <a:pos x="connsiteX2" y="connsiteY2"/>
                      </a:cxn>
                      <a:cxn ang="0">
                        <a:pos x="connsiteX3" y="connsiteY3"/>
                      </a:cxn>
                    </a:cxnLst>
                    <a:rect l="l" t="t" r="r" b="b"/>
                    <a:pathLst>
                      <a:path w="4360" h="5585">
                        <a:moveTo>
                          <a:pt x="4361" y="5586"/>
                        </a:moveTo>
                        <a:lnTo>
                          <a:pt x="1908" y="1226"/>
                        </a:lnTo>
                        <a:lnTo>
                          <a:pt x="0" y="0"/>
                        </a:lnTo>
                        <a:cubicBezTo>
                          <a:pt x="1226" y="1499"/>
                          <a:pt x="2590" y="3406"/>
                          <a:pt x="4361" y="5586"/>
                        </a:cubicBezTo>
                        <a:close/>
                      </a:path>
                    </a:pathLst>
                  </a:custGeom>
                  <a:solidFill>
                    <a:srgbClr val="FFFFFF"/>
                  </a:solidFill>
                  <a:ln w="0" cap="flat">
                    <a:noFill/>
                    <a:prstDash val="solid"/>
                    <a:miter/>
                  </a:ln>
                </p:spPr>
                <p:txBody>
                  <a:bodyPr rtlCol="0" anchor="ctr"/>
                  <a:lstStyle/>
                  <a:p>
                    <a:endParaRPr lang="en-US"/>
                  </a:p>
                </p:txBody>
              </p:sp>
              <p:sp>
                <p:nvSpPr>
                  <p:cNvPr id="1681" name="Freeform: Shape 1680">
                    <a:extLst>
                      <a:ext uri="{FF2B5EF4-FFF2-40B4-BE49-F238E27FC236}">
                        <a16:creationId xmlns:a16="http://schemas.microsoft.com/office/drawing/2014/main" id="{A577140D-59C2-E96E-69FB-403BD2A4CF7A}"/>
                      </a:ext>
                    </a:extLst>
                  </p:cNvPr>
                  <p:cNvSpPr/>
                  <p:nvPr/>
                </p:nvSpPr>
                <p:spPr>
                  <a:xfrm>
                    <a:off x="20548110" y="10666817"/>
                    <a:ext cx="59808" cy="34968"/>
                  </a:xfrm>
                  <a:custGeom>
                    <a:avLst/>
                    <a:gdLst>
                      <a:gd name="connsiteX0" fmla="*/ 36515 w 59808"/>
                      <a:gd name="connsiteY0" fmla="*/ 28067 h 34968"/>
                      <a:gd name="connsiteX1" fmla="*/ 36242 w 59808"/>
                      <a:gd name="connsiteY1" fmla="*/ 32018 h 34968"/>
                      <a:gd name="connsiteX2" fmla="*/ 41419 w 59808"/>
                      <a:gd name="connsiteY2" fmla="*/ 32836 h 34968"/>
                      <a:gd name="connsiteX3" fmla="*/ 38286 w 59808"/>
                      <a:gd name="connsiteY3" fmla="*/ 26568 h 34968"/>
                      <a:gd name="connsiteX4" fmla="*/ 45235 w 59808"/>
                      <a:gd name="connsiteY4" fmla="*/ 28476 h 34968"/>
                      <a:gd name="connsiteX5" fmla="*/ 40874 w 59808"/>
                      <a:gd name="connsiteY5" fmla="*/ 30520 h 34968"/>
                      <a:gd name="connsiteX6" fmla="*/ 44825 w 59808"/>
                      <a:gd name="connsiteY6" fmla="*/ 30383 h 34968"/>
                      <a:gd name="connsiteX7" fmla="*/ 54771 w 59808"/>
                      <a:gd name="connsiteY7" fmla="*/ 34879 h 34968"/>
                      <a:gd name="connsiteX8" fmla="*/ 59676 w 59808"/>
                      <a:gd name="connsiteY8" fmla="*/ 33517 h 34968"/>
                      <a:gd name="connsiteX9" fmla="*/ 55860 w 59808"/>
                      <a:gd name="connsiteY9" fmla="*/ 28748 h 34968"/>
                      <a:gd name="connsiteX10" fmla="*/ 55997 w 59808"/>
                      <a:gd name="connsiteY10" fmla="*/ 29838 h 34968"/>
                      <a:gd name="connsiteX11" fmla="*/ 53953 w 59808"/>
                      <a:gd name="connsiteY11" fmla="*/ 28612 h 34968"/>
                      <a:gd name="connsiteX12" fmla="*/ 51501 w 59808"/>
                      <a:gd name="connsiteY12" fmla="*/ 30520 h 34968"/>
                      <a:gd name="connsiteX13" fmla="*/ 49457 w 59808"/>
                      <a:gd name="connsiteY13" fmla="*/ 29020 h 34968"/>
                      <a:gd name="connsiteX14" fmla="*/ 50956 w 59808"/>
                      <a:gd name="connsiteY14" fmla="*/ 29020 h 34968"/>
                      <a:gd name="connsiteX15" fmla="*/ 45506 w 59808"/>
                      <a:gd name="connsiteY15" fmla="*/ 27114 h 34968"/>
                      <a:gd name="connsiteX16" fmla="*/ 46733 w 59808"/>
                      <a:gd name="connsiteY16" fmla="*/ 26432 h 34968"/>
                      <a:gd name="connsiteX17" fmla="*/ 38966 w 59808"/>
                      <a:gd name="connsiteY17" fmla="*/ 25070 h 34968"/>
                      <a:gd name="connsiteX18" fmla="*/ 41828 w 59808"/>
                      <a:gd name="connsiteY18" fmla="*/ 23979 h 34968"/>
                      <a:gd name="connsiteX19" fmla="*/ 31610 w 59808"/>
                      <a:gd name="connsiteY19" fmla="*/ 17031 h 34968"/>
                      <a:gd name="connsiteX20" fmla="*/ 31337 w 59808"/>
                      <a:gd name="connsiteY20" fmla="*/ 18530 h 34968"/>
                      <a:gd name="connsiteX21" fmla="*/ 30655 w 59808"/>
                      <a:gd name="connsiteY21" fmla="*/ 14578 h 34968"/>
                      <a:gd name="connsiteX22" fmla="*/ 21528 w 59808"/>
                      <a:gd name="connsiteY22" fmla="*/ 6268 h 34968"/>
                      <a:gd name="connsiteX23" fmla="*/ 1908 w 59808"/>
                      <a:gd name="connsiteY23" fmla="*/ 0 h 34968"/>
                      <a:gd name="connsiteX24" fmla="*/ 3543 w 59808"/>
                      <a:gd name="connsiteY24" fmla="*/ 1499 h 34968"/>
                      <a:gd name="connsiteX25" fmla="*/ 0 w 59808"/>
                      <a:gd name="connsiteY25" fmla="*/ 3271 h 34968"/>
                      <a:gd name="connsiteX26" fmla="*/ 5723 w 59808"/>
                      <a:gd name="connsiteY26" fmla="*/ 6540 h 34968"/>
                      <a:gd name="connsiteX27" fmla="*/ 3679 w 59808"/>
                      <a:gd name="connsiteY27" fmla="*/ 10355 h 34968"/>
                      <a:gd name="connsiteX28" fmla="*/ 28475 w 59808"/>
                      <a:gd name="connsiteY28" fmla="*/ 21119 h 34968"/>
                      <a:gd name="connsiteX29" fmla="*/ 35287 w 59808"/>
                      <a:gd name="connsiteY29" fmla="*/ 28476 h 34968"/>
                      <a:gd name="connsiteX30" fmla="*/ 28884 w 59808"/>
                      <a:gd name="connsiteY30" fmla="*/ 26841 h 34968"/>
                      <a:gd name="connsiteX31" fmla="*/ 33789 w 59808"/>
                      <a:gd name="connsiteY31" fmla="*/ 30928 h 34968"/>
                      <a:gd name="connsiteX32" fmla="*/ 36378 w 59808"/>
                      <a:gd name="connsiteY32" fmla="*/ 28476 h 34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59808" h="34968">
                        <a:moveTo>
                          <a:pt x="36515" y="28067"/>
                        </a:moveTo>
                        <a:cubicBezTo>
                          <a:pt x="44144" y="32291"/>
                          <a:pt x="33108" y="29293"/>
                          <a:pt x="36242" y="32018"/>
                        </a:cubicBezTo>
                        <a:cubicBezTo>
                          <a:pt x="38559" y="33108"/>
                          <a:pt x="39921" y="32291"/>
                          <a:pt x="41419" y="32836"/>
                        </a:cubicBezTo>
                        <a:cubicBezTo>
                          <a:pt x="35016" y="30247"/>
                          <a:pt x="44416" y="29430"/>
                          <a:pt x="38286" y="26568"/>
                        </a:cubicBezTo>
                        <a:cubicBezTo>
                          <a:pt x="40465" y="25070"/>
                          <a:pt x="43600" y="26841"/>
                          <a:pt x="45235" y="28476"/>
                        </a:cubicBezTo>
                        <a:cubicBezTo>
                          <a:pt x="46324" y="31609"/>
                          <a:pt x="42509" y="29020"/>
                          <a:pt x="40874" y="30520"/>
                        </a:cubicBezTo>
                        <a:cubicBezTo>
                          <a:pt x="43327" y="31609"/>
                          <a:pt x="43191" y="31064"/>
                          <a:pt x="44825" y="30383"/>
                        </a:cubicBezTo>
                        <a:cubicBezTo>
                          <a:pt x="48368" y="32699"/>
                          <a:pt x="53545" y="31337"/>
                          <a:pt x="54771" y="34879"/>
                        </a:cubicBezTo>
                        <a:cubicBezTo>
                          <a:pt x="57768" y="35288"/>
                          <a:pt x="57904" y="34198"/>
                          <a:pt x="59676" y="33517"/>
                        </a:cubicBezTo>
                        <a:cubicBezTo>
                          <a:pt x="60630" y="31201"/>
                          <a:pt x="56133" y="30928"/>
                          <a:pt x="55860" y="28748"/>
                        </a:cubicBezTo>
                        <a:cubicBezTo>
                          <a:pt x="55860" y="29020"/>
                          <a:pt x="56270" y="29566"/>
                          <a:pt x="55997" y="29838"/>
                        </a:cubicBezTo>
                        <a:lnTo>
                          <a:pt x="53953" y="28612"/>
                        </a:lnTo>
                        <a:cubicBezTo>
                          <a:pt x="55860" y="29974"/>
                          <a:pt x="52727" y="30928"/>
                          <a:pt x="51501" y="30520"/>
                        </a:cubicBezTo>
                        <a:cubicBezTo>
                          <a:pt x="50683" y="30111"/>
                          <a:pt x="48912" y="29430"/>
                          <a:pt x="49457" y="29020"/>
                        </a:cubicBezTo>
                        <a:lnTo>
                          <a:pt x="50956" y="29020"/>
                        </a:lnTo>
                        <a:cubicBezTo>
                          <a:pt x="49730" y="27658"/>
                          <a:pt x="46597" y="29020"/>
                          <a:pt x="45506" y="27114"/>
                        </a:cubicBezTo>
                        <a:cubicBezTo>
                          <a:pt x="45642" y="26568"/>
                          <a:pt x="46460" y="26704"/>
                          <a:pt x="46733" y="26432"/>
                        </a:cubicBezTo>
                        <a:cubicBezTo>
                          <a:pt x="44144" y="26977"/>
                          <a:pt x="42372" y="25614"/>
                          <a:pt x="38966" y="25070"/>
                        </a:cubicBezTo>
                        <a:lnTo>
                          <a:pt x="41828" y="23979"/>
                        </a:lnTo>
                        <a:cubicBezTo>
                          <a:pt x="38149" y="25206"/>
                          <a:pt x="33789" y="20710"/>
                          <a:pt x="31610" y="17031"/>
                        </a:cubicBezTo>
                        <a:cubicBezTo>
                          <a:pt x="31610" y="17713"/>
                          <a:pt x="32017" y="18530"/>
                          <a:pt x="31337" y="18530"/>
                        </a:cubicBezTo>
                        <a:cubicBezTo>
                          <a:pt x="29157" y="17167"/>
                          <a:pt x="29020" y="14715"/>
                          <a:pt x="30655" y="14578"/>
                        </a:cubicBezTo>
                        <a:cubicBezTo>
                          <a:pt x="27386" y="14578"/>
                          <a:pt x="25614" y="7085"/>
                          <a:pt x="21528" y="6268"/>
                        </a:cubicBezTo>
                        <a:cubicBezTo>
                          <a:pt x="15123" y="4905"/>
                          <a:pt x="8311" y="2998"/>
                          <a:pt x="1908" y="0"/>
                        </a:cubicBezTo>
                        <a:cubicBezTo>
                          <a:pt x="2453" y="409"/>
                          <a:pt x="3133" y="817"/>
                          <a:pt x="3543" y="1499"/>
                        </a:cubicBezTo>
                        <a:cubicBezTo>
                          <a:pt x="2453" y="3952"/>
                          <a:pt x="3133" y="4633"/>
                          <a:pt x="0" y="3271"/>
                        </a:cubicBezTo>
                        <a:cubicBezTo>
                          <a:pt x="2453" y="5042"/>
                          <a:pt x="3270" y="3271"/>
                          <a:pt x="5723" y="6540"/>
                        </a:cubicBezTo>
                        <a:cubicBezTo>
                          <a:pt x="3952" y="5859"/>
                          <a:pt x="1499" y="6812"/>
                          <a:pt x="3679" y="10355"/>
                        </a:cubicBezTo>
                        <a:cubicBezTo>
                          <a:pt x="11173" y="17440"/>
                          <a:pt x="20437" y="17848"/>
                          <a:pt x="28475" y="21119"/>
                        </a:cubicBezTo>
                        <a:cubicBezTo>
                          <a:pt x="27522" y="22617"/>
                          <a:pt x="32972" y="26160"/>
                          <a:pt x="35287" y="28476"/>
                        </a:cubicBezTo>
                        <a:cubicBezTo>
                          <a:pt x="33245" y="29293"/>
                          <a:pt x="31064" y="28067"/>
                          <a:pt x="28884" y="26841"/>
                        </a:cubicBezTo>
                        <a:cubicBezTo>
                          <a:pt x="30110" y="27931"/>
                          <a:pt x="32154" y="29566"/>
                          <a:pt x="33789" y="30928"/>
                        </a:cubicBezTo>
                        <a:lnTo>
                          <a:pt x="36378" y="28476"/>
                        </a:lnTo>
                        <a:close/>
                      </a:path>
                    </a:pathLst>
                  </a:custGeom>
                  <a:solidFill>
                    <a:srgbClr val="FFFFFF"/>
                  </a:solidFill>
                  <a:ln w="0" cap="flat">
                    <a:noFill/>
                    <a:prstDash val="solid"/>
                    <a:miter/>
                  </a:ln>
                </p:spPr>
                <p:txBody>
                  <a:bodyPr rtlCol="0" anchor="ctr"/>
                  <a:lstStyle/>
                  <a:p>
                    <a:endParaRPr lang="en-US"/>
                  </a:p>
                </p:txBody>
              </p:sp>
              <p:sp>
                <p:nvSpPr>
                  <p:cNvPr id="1682" name="Freeform: Shape 1681">
                    <a:extLst>
                      <a:ext uri="{FF2B5EF4-FFF2-40B4-BE49-F238E27FC236}">
                        <a16:creationId xmlns:a16="http://schemas.microsoft.com/office/drawing/2014/main" id="{2D81998E-F386-6FC4-460C-F043ADEE556D}"/>
                      </a:ext>
                    </a:extLst>
                  </p:cNvPr>
                  <p:cNvSpPr/>
                  <p:nvPr/>
                </p:nvSpPr>
                <p:spPr>
                  <a:xfrm>
                    <a:off x="20564868" y="10685211"/>
                    <a:ext cx="272" cy="817"/>
                  </a:xfrm>
                  <a:custGeom>
                    <a:avLst/>
                    <a:gdLst>
                      <a:gd name="connsiteX0" fmla="*/ 0 w 272"/>
                      <a:gd name="connsiteY0" fmla="*/ 0 h 817"/>
                      <a:gd name="connsiteX1" fmla="*/ 273 w 272"/>
                      <a:gd name="connsiteY1" fmla="*/ 817 h 817"/>
                      <a:gd name="connsiteX2" fmla="*/ 0 w 272"/>
                      <a:gd name="connsiteY2" fmla="*/ 0 h 817"/>
                    </a:gdLst>
                    <a:ahLst/>
                    <a:cxnLst>
                      <a:cxn ang="0">
                        <a:pos x="connsiteX0" y="connsiteY0"/>
                      </a:cxn>
                      <a:cxn ang="0">
                        <a:pos x="connsiteX1" y="connsiteY1"/>
                      </a:cxn>
                      <a:cxn ang="0">
                        <a:pos x="connsiteX2" y="connsiteY2"/>
                      </a:cxn>
                    </a:cxnLst>
                    <a:rect l="l" t="t" r="r" b="b"/>
                    <a:pathLst>
                      <a:path w="272" h="817">
                        <a:moveTo>
                          <a:pt x="0" y="0"/>
                        </a:moveTo>
                        <a:cubicBezTo>
                          <a:pt x="0" y="0"/>
                          <a:pt x="136" y="545"/>
                          <a:pt x="273" y="817"/>
                        </a:cubicBezTo>
                        <a:cubicBezTo>
                          <a:pt x="273" y="681"/>
                          <a:pt x="273" y="408"/>
                          <a:pt x="0" y="0"/>
                        </a:cubicBezTo>
                        <a:close/>
                      </a:path>
                    </a:pathLst>
                  </a:custGeom>
                  <a:solidFill>
                    <a:srgbClr val="FFFFFF"/>
                  </a:solidFill>
                  <a:ln w="0" cap="flat">
                    <a:noFill/>
                    <a:prstDash val="solid"/>
                    <a:miter/>
                  </a:ln>
                </p:spPr>
                <p:txBody>
                  <a:bodyPr rtlCol="0" anchor="ctr"/>
                  <a:lstStyle/>
                  <a:p>
                    <a:endParaRPr lang="en-US"/>
                  </a:p>
                </p:txBody>
              </p:sp>
              <p:sp>
                <p:nvSpPr>
                  <p:cNvPr id="1683" name="Freeform: Shape 1682">
                    <a:extLst>
                      <a:ext uri="{FF2B5EF4-FFF2-40B4-BE49-F238E27FC236}">
                        <a16:creationId xmlns:a16="http://schemas.microsoft.com/office/drawing/2014/main" id="{FEDFEC4E-9618-063A-375D-D81762C7C241}"/>
                      </a:ext>
                    </a:extLst>
                  </p:cNvPr>
                  <p:cNvSpPr/>
                  <p:nvPr/>
                </p:nvSpPr>
                <p:spPr>
                  <a:xfrm>
                    <a:off x="20576450" y="10692841"/>
                    <a:ext cx="680" cy="544"/>
                  </a:xfrm>
                  <a:custGeom>
                    <a:avLst/>
                    <a:gdLst>
                      <a:gd name="connsiteX0" fmla="*/ 135 w 680"/>
                      <a:gd name="connsiteY0" fmla="*/ 0 h 544"/>
                      <a:gd name="connsiteX1" fmla="*/ 0 w 680"/>
                      <a:gd name="connsiteY1" fmla="*/ 0 h 544"/>
                      <a:gd name="connsiteX2" fmla="*/ 680 w 680"/>
                      <a:gd name="connsiteY2" fmla="*/ 545 h 544"/>
                      <a:gd name="connsiteX3" fmla="*/ 135 w 680"/>
                      <a:gd name="connsiteY3" fmla="*/ 0 h 544"/>
                    </a:gdLst>
                    <a:ahLst/>
                    <a:cxnLst>
                      <a:cxn ang="0">
                        <a:pos x="connsiteX0" y="connsiteY0"/>
                      </a:cxn>
                      <a:cxn ang="0">
                        <a:pos x="connsiteX1" y="connsiteY1"/>
                      </a:cxn>
                      <a:cxn ang="0">
                        <a:pos x="connsiteX2" y="connsiteY2"/>
                      </a:cxn>
                      <a:cxn ang="0">
                        <a:pos x="connsiteX3" y="connsiteY3"/>
                      </a:cxn>
                    </a:cxnLst>
                    <a:rect l="l" t="t" r="r" b="b"/>
                    <a:pathLst>
                      <a:path w="680" h="544">
                        <a:moveTo>
                          <a:pt x="135" y="0"/>
                        </a:moveTo>
                        <a:lnTo>
                          <a:pt x="0" y="0"/>
                        </a:lnTo>
                        <a:cubicBezTo>
                          <a:pt x="0" y="0"/>
                          <a:pt x="680" y="545"/>
                          <a:pt x="680" y="545"/>
                        </a:cubicBezTo>
                        <a:cubicBezTo>
                          <a:pt x="544" y="408"/>
                          <a:pt x="271" y="136"/>
                          <a:pt x="135" y="0"/>
                        </a:cubicBezTo>
                        <a:close/>
                      </a:path>
                    </a:pathLst>
                  </a:custGeom>
                  <a:solidFill>
                    <a:srgbClr val="FFFFFF"/>
                  </a:solidFill>
                  <a:ln w="0" cap="flat">
                    <a:noFill/>
                    <a:prstDash val="solid"/>
                    <a:miter/>
                  </a:ln>
                </p:spPr>
                <p:txBody>
                  <a:bodyPr rtlCol="0" anchor="ctr"/>
                  <a:lstStyle/>
                  <a:p>
                    <a:endParaRPr lang="en-US"/>
                  </a:p>
                </p:txBody>
              </p:sp>
              <p:sp>
                <p:nvSpPr>
                  <p:cNvPr id="1684" name="Freeform: Shape 1683">
                    <a:extLst>
                      <a:ext uri="{FF2B5EF4-FFF2-40B4-BE49-F238E27FC236}">
                        <a16:creationId xmlns:a16="http://schemas.microsoft.com/office/drawing/2014/main" id="{F76E77D2-B49A-0AC1-FB0B-165C15412033}"/>
                      </a:ext>
                    </a:extLst>
                  </p:cNvPr>
                  <p:cNvSpPr/>
                  <p:nvPr/>
                </p:nvSpPr>
                <p:spPr>
                  <a:xfrm>
                    <a:off x="20541706" y="10668180"/>
                    <a:ext cx="1907" cy="1074"/>
                  </a:xfrm>
                  <a:custGeom>
                    <a:avLst/>
                    <a:gdLst>
                      <a:gd name="connsiteX0" fmla="*/ 1771 w 1907"/>
                      <a:gd name="connsiteY0" fmla="*/ 954 h 1074"/>
                      <a:gd name="connsiteX1" fmla="*/ 0 w 1907"/>
                      <a:gd name="connsiteY1" fmla="*/ 0 h 1074"/>
                      <a:gd name="connsiteX2" fmla="*/ 1089 w 1907"/>
                      <a:gd name="connsiteY2" fmla="*/ 954 h 1074"/>
                      <a:gd name="connsiteX3" fmla="*/ 1908 w 1907"/>
                      <a:gd name="connsiteY3" fmla="*/ 954 h 1074"/>
                    </a:gdLst>
                    <a:ahLst/>
                    <a:cxnLst>
                      <a:cxn ang="0">
                        <a:pos x="connsiteX0" y="connsiteY0"/>
                      </a:cxn>
                      <a:cxn ang="0">
                        <a:pos x="connsiteX1" y="connsiteY1"/>
                      </a:cxn>
                      <a:cxn ang="0">
                        <a:pos x="connsiteX2" y="connsiteY2"/>
                      </a:cxn>
                      <a:cxn ang="0">
                        <a:pos x="connsiteX3" y="connsiteY3"/>
                      </a:cxn>
                    </a:cxnLst>
                    <a:rect l="l" t="t" r="r" b="b"/>
                    <a:pathLst>
                      <a:path w="1907" h="1074">
                        <a:moveTo>
                          <a:pt x="1771" y="954"/>
                        </a:moveTo>
                        <a:cubicBezTo>
                          <a:pt x="953" y="545"/>
                          <a:pt x="682" y="408"/>
                          <a:pt x="0" y="0"/>
                        </a:cubicBezTo>
                        <a:lnTo>
                          <a:pt x="1089" y="954"/>
                        </a:lnTo>
                        <a:cubicBezTo>
                          <a:pt x="1089" y="954"/>
                          <a:pt x="1771" y="1226"/>
                          <a:pt x="1908" y="954"/>
                        </a:cubicBezTo>
                        <a:close/>
                      </a:path>
                    </a:pathLst>
                  </a:custGeom>
                  <a:solidFill>
                    <a:srgbClr val="FFFFFF"/>
                  </a:solidFill>
                  <a:ln w="0" cap="flat">
                    <a:noFill/>
                    <a:prstDash val="solid"/>
                    <a:miter/>
                  </a:ln>
                </p:spPr>
                <p:txBody>
                  <a:bodyPr rtlCol="0" anchor="ctr"/>
                  <a:lstStyle/>
                  <a:p>
                    <a:endParaRPr lang="en-US"/>
                  </a:p>
                </p:txBody>
              </p:sp>
              <p:sp>
                <p:nvSpPr>
                  <p:cNvPr id="1685" name="Freeform: Shape 1684">
                    <a:extLst>
                      <a:ext uri="{FF2B5EF4-FFF2-40B4-BE49-F238E27FC236}">
                        <a16:creationId xmlns:a16="http://schemas.microsoft.com/office/drawing/2014/main" id="{A0DABCEB-6B1D-618A-8170-D72E92A4930D}"/>
                      </a:ext>
                    </a:extLst>
                  </p:cNvPr>
                  <p:cNvSpPr/>
                  <p:nvPr/>
                </p:nvSpPr>
                <p:spPr>
                  <a:xfrm>
                    <a:off x="20544976" y="10665182"/>
                    <a:ext cx="818" cy="681"/>
                  </a:xfrm>
                  <a:custGeom>
                    <a:avLst/>
                    <a:gdLst>
                      <a:gd name="connsiteX0" fmla="*/ 0 w 818"/>
                      <a:gd name="connsiteY0" fmla="*/ 682 h 681"/>
                      <a:gd name="connsiteX1" fmla="*/ 818 w 818"/>
                      <a:gd name="connsiteY1" fmla="*/ 682 h 681"/>
                      <a:gd name="connsiteX2" fmla="*/ 546 w 818"/>
                      <a:gd name="connsiteY2" fmla="*/ 0 h 681"/>
                      <a:gd name="connsiteX3" fmla="*/ 0 w 818"/>
                      <a:gd name="connsiteY3" fmla="*/ 682 h 681"/>
                    </a:gdLst>
                    <a:ahLst/>
                    <a:cxnLst>
                      <a:cxn ang="0">
                        <a:pos x="connsiteX0" y="connsiteY0"/>
                      </a:cxn>
                      <a:cxn ang="0">
                        <a:pos x="connsiteX1" y="connsiteY1"/>
                      </a:cxn>
                      <a:cxn ang="0">
                        <a:pos x="connsiteX2" y="connsiteY2"/>
                      </a:cxn>
                      <a:cxn ang="0">
                        <a:pos x="connsiteX3" y="connsiteY3"/>
                      </a:cxn>
                    </a:cxnLst>
                    <a:rect l="l" t="t" r="r" b="b"/>
                    <a:pathLst>
                      <a:path w="818" h="681">
                        <a:moveTo>
                          <a:pt x="0" y="682"/>
                        </a:moveTo>
                        <a:lnTo>
                          <a:pt x="818" y="682"/>
                        </a:lnTo>
                        <a:cubicBezTo>
                          <a:pt x="818" y="682"/>
                          <a:pt x="818" y="136"/>
                          <a:pt x="546" y="0"/>
                        </a:cubicBezTo>
                        <a:cubicBezTo>
                          <a:pt x="136" y="0"/>
                          <a:pt x="0" y="273"/>
                          <a:pt x="0" y="682"/>
                        </a:cubicBezTo>
                        <a:close/>
                      </a:path>
                    </a:pathLst>
                  </a:custGeom>
                  <a:solidFill>
                    <a:srgbClr val="FFFFFF"/>
                  </a:solidFill>
                  <a:ln w="0" cap="flat">
                    <a:noFill/>
                    <a:prstDash val="solid"/>
                    <a:miter/>
                  </a:ln>
                </p:spPr>
                <p:txBody>
                  <a:bodyPr rtlCol="0" anchor="ctr"/>
                  <a:lstStyle/>
                  <a:p>
                    <a:endParaRPr lang="en-US"/>
                  </a:p>
                </p:txBody>
              </p:sp>
              <p:sp>
                <p:nvSpPr>
                  <p:cNvPr id="1686" name="Freeform: Shape 1685">
                    <a:extLst>
                      <a:ext uri="{FF2B5EF4-FFF2-40B4-BE49-F238E27FC236}">
                        <a16:creationId xmlns:a16="http://schemas.microsoft.com/office/drawing/2014/main" id="{08772817-3048-1C23-F35F-FBF923D3475F}"/>
                      </a:ext>
                    </a:extLst>
                  </p:cNvPr>
                  <p:cNvSpPr/>
                  <p:nvPr/>
                </p:nvSpPr>
                <p:spPr>
                  <a:xfrm>
                    <a:off x="20612281" y="10721044"/>
                    <a:ext cx="954" cy="271"/>
                  </a:xfrm>
                  <a:custGeom>
                    <a:avLst/>
                    <a:gdLst>
                      <a:gd name="connsiteX0" fmla="*/ 0 w 954"/>
                      <a:gd name="connsiteY0" fmla="*/ 272 h 271"/>
                      <a:gd name="connsiteX1" fmla="*/ 955 w 954"/>
                      <a:gd name="connsiteY1" fmla="*/ 0 h 271"/>
                      <a:gd name="connsiteX2" fmla="*/ 0 w 954"/>
                      <a:gd name="connsiteY2" fmla="*/ 272 h 271"/>
                    </a:gdLst>
                    <a:ahLst/>
                    <a:cxnLst>
                      <a:cxn ang="0">
                        <a:pos x="connsiteX0" y="connsiteY0"/>
                      </a:cxn>
                      <a:cxn ang="0">
                        <a:pos x="connsiteX1" y="connsiteY1"/>
                      </a:cxn>
                      <a:cxn ang="0">
                        <a:pos x="connsiteX2" y="connsiteY2"/>
                      </a:cxn>
                    </a:cxnLst>
                    <a:rect l="l" t="t" r="r" b="b"/>
                    <a:pathLst>
                      <a:path w="954" h="271">
                        <a:moveTo>
                          <a:pt x="0" y="272"/>
                        </a:moveTo>
                        <a:cubicBezTo>
                          <a:pt x="0" y="272"/>
                          <a:pt x="682" y="136"/>
                          <a:pt x="955" y="0"/>
                        </a:cubicBezTo>
                        <a:cubicBezTo>
                          <a:pt x="409" y="0"/>
                          <a:pt x="136" y="0"/>
                          <a:pt x="0" y="272"/>
                        </a:cubicBezTo>
                        <a:close/>
                      </a:path>
                    </a:pathLst>
                  </a:custGeom>
                  <a:solidFill>
                    <a:srgbClr val="FFFFFF"/>
                  </a:solidFill>
                  <a:ln w="0" cap="flat">
                    <a:noFill/>
                    <a:prstDash val="solid"/>
                    <a:miter/>
                  </a:ln>
                </p:spPr>
                <p:txBody>
                  <a:bodyPr rtlCol="0" anchor="ctr"/>
                  <a:lstStyle/>
                  <a:p>
                    <a:endParaRPr lang="en-US"/>
                  </a:p>
                </p:txBody>
              </p:sp>
              <p:sp>
                <p:nvSpPr>
                  <p:cNvPr id="1687" name="Freeform: Shape 1686">
                    <a:extLst>
                      <a:ext uri="{FF2B5EF4-FFF2-40B4-BE49-F238E27FC236}">
                        <a16:creationId xmlns:a16="http://schemas.microsoft.com/office/drawing/2014/main" id="{E1D2726C-0272-F8E4-F6C2-4E5F002C27F1}"/>
                      </a:ext>
                    </a:extLst>
                  </p:cNvPr>
                  <p:cNvSpPr/>
                  <p:nvPr/>
                </p:nvSpPr>
                <p:spPr>
                  <a:xfrm>
                    <a:off x="20563142" y="10686028"/>
                    <a:ext cx="32653" cy="21880"/>
                  </a:xfrm>
                  <a:custGeom>
                    <a:avLst/>
                    <a:gdLst>
                      <a:gd name="connsiteX0" fmla="*/ 28431 w 32653"/>
                      <a:gd name="connsiteY0" fmla="*/ 16077 h 21880"/>
                      <a:gd name="connsiteX1" fmla="*/ 22980 w 32653"/>
                      <a:gd name="connsiteY1" fmla="*/ 16077 h 21880"/>
                      <a:gd name="connsiteX2" fmla="*/ 24070 w 32653"/>
                      <a:gd name="connsiteY2" fmla="*/ 16894 h 21880"/>
                      <a:gd name="connsiteX3" fmla="*/ 13035 w 32653"/>
                      <a:gd name="connsiteY3" fmla="*/ 10218 h 21880"/>
                      <a:gd name="connsiteX4" fmla="*/ 13307 w 32653"/>
                      <a:gd name="connsiteY4" fmla="*/ 6949 h 21880"/>
                      <a:gd name="connsiteX5" fmla="*/ 6766 w 32653"/>
                      <a:gd name="connsiteY5" fmla="*/ 4224 h 21880"/>
                      <a:gd name="connsiteX6" fmla="*/ 1998 w 32653"/>
                      <a:gd name="connsiteY6" fmla="*/ 0 h 21880"/>
                      <a:gd name="connsiteX7" fmla="*/ 1998 w 32653"/>
                      <a:gd name="connsiteY7" fmla="*/ 2997 h 21880"/>
                      <a:gd name="connsiteX8" fmla="*/ 1181 w 32653"/>
                      <a:gd name="connsiteY8" fmla="*/ 2997 h 21880"/>
                      <a:gd name="connsiteX9" fmla="*/ 7448 w 32653"/>
                      <a:gd name="connsiteY9" fmla="*/ 7630 h 21880"/>
                      <a:gd name="connsiteX10" fmla="*/ 5268 w 32653"/>
                      <a:gd name="connsiteY10" fmla="*/ 8174 h 21880"/>
                      <a:gd name="connsiteX11" fmla="*/ 15486 w 32653"/>
                      <a:gd name="connsiteY11" fmla="*/ 13488 h 21880"/>
                      <a:gd name="connsiteX12" fmla="*/ 17939 w 32653"/>
                      <a:gd name="connsiteY12" fmla="*/ 16486 h 21880"/>
                      <a:gd name="connsiteX13" fmla="*/ 32653 w 32653"/>
                      <a:gd name="connsiteY13" fmla="*/ 20710 h 21880"/>
                      <a:gd name="connsiteX14" fmla="*/ 26796 w 32653"/>
                      <a:gd name="connsiteY14" fmla="*/ 19210 h 21880"/>
                      <a:gd name="connsiteX15" fmla="*/ 28294 w 32653"/>
                      <a:gd name="connsiteY15" fmla="*/ 16350 h 21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2653" h="21880">
                        <a:moveTo>
                          <a:pt x="28431" y="16077"/>
                        </a:moveTo>
                        <a:cubicBezTo>
                          <a:pt x="25568" y="14850"/>
                          <a:pt x="26932" y="18393"/>
                          <a:pt x="22980" y="16077"/>
                        </a:cubicBezTo>
                        <a:lnTo>
                          <a:pt x="24070" y="16894"/>
                        </a:lnTo>
                        <a:cubicBezTo>
                          <a:pt x="20800" y="16077"/>
                          <a:pt x="16032" y="12807"/>
                          <a:pt x="13035" y="10218"/>
                        </a:cubicBezTo>
                        <a:cubicBezTo>
                          <a:pt x="13988" y="9674"/>
                          <a:pt x="11944" y="7766"/>
                          <a:pt x="13307" y="6949"/>
                        </a:cubicBezTo>
                        <a:cubicBezTo>
                          <a:pt x="10991" y="5722"/>
                          <a:pt x="8947" y="4087"/>
                          <a:pt x="6766" y="4224"/>
                        </a:cubicBezTo>
                        <a:cubicBezTo>
                          <a:pt x="5950" y="2725"/>
                          <a:pt x="3089" y="2043"/>
                          <a:pt x="1998" y="0"/>
                        </a:cubicBezTo>
                        <a:cubicBezTo>
                          <a:pt x="1998" y="1226"/>
                          <a:pt x="-2498" y="0"/>
                          <a:pt x="1998" y="2997"/>
                        </a:cubicBezTo>
                        <a:cubicBezTo>
                          <a:pt x="1589" y="2725"/>
                          <a:pt x="1589" y="2997"/>
                          <a:pt x="1181" y="2997"/>
                        </a:cubicBezTo>
                        <a:cubicBezTo>
                          <a:pt x="2816" y="6268"/>
                          <a:pt x="5268" y="5722"/>
                          <a:pt x="7448" y="7630"/>
                        </a:cubicBezTo>
                        <a:cubicBezTo>
                          <a:pt x="8130" y="9537"/>
                          <a:pt x="4315" y="6676"/>
                          <a:pt x="5268" y="8174"/>
                        </a:cubicBezTo>
                        <a:cubicBezTo>
                          <a:pt x="8401" y="10218"/>
                          <a:pt x="13715" y="16213"/>
                          <a:pt x="15486" y="13488"/>
                        </a:cubicBezTo>
                        <a:cubicBezTo>
                          <a:pt x="17667" y="14850"/>
                          <a:pt x="17667" y="15532"/>
                          <a:pt x="17939" y="16486"/>
                        </a:cubicBezTo>
                        <a:cubicBezTo>
                          <a:pt x="23117" y="15804"/>
                          <a:pt x="30746" y="25069"/>
                          <a:pt x="32653" y="20710"/>
                        </a:cubicBezTo>
                        <a:cubicBezTo>
                          <a:pt x="31291" y="20300"/>
                          <a:pt x="29247" y="19210"/>
                          <a:pt x="26796" y="19210"/>
                        </a:cubicBezTo>
                        <a:lnTo>
                          <a:pt x="28294" y="16350"/>
                        </a:lnTo>
                        <a:close/>
                      </a:path>
                    </a:pathLst>
                  </a:custGeom>
                  <a:solidFill>
                    <a:srgbClr val="FFFFFF"/>
                  </a:solidFill>
                  <a:ln w="0" cap="flat">
                    <a:noFill/>
                    <a:prstDash val="solid"/>
                    <a:miter/>
                  </a:ln>
                </p:spPr>
                <p:txBody>
                  <a:bodyPr rtlCol="0" anchor="ctr"/>
                  <a:lstStyle/>
                  <a:p>
                    <a:endParaRPr lang="en-US"/>
                  </a:p>
                </p:txBody>
              </p:sp>
              <p:sp>
                <p:nvSpPr>
                  <p:cNvPr id="1688" name="Freeform: Shape 1687">
                    <a:extLst>
                      <a:ext uri="{FF2B5EF4-FFF2-40B4-BE49-F238E27FC236}">
                        <a16:creationId xmlns:a16="http://schemas.microsoft.com/office/drawing/2014/main" id="{02520D3B-CD48-CD69-BC82-7FD6C923FE18}"/>
                      </a:ext>
                    </a:extLst>
                  </p:cNvPr>
                  <p:cNvSpPr/>
                  <p:nvPr/>
                </p:nvSpPr>
                <p:spPr>
                  <a:xfrm>
                    <a:off x="20546747" y="10674175"/>
                    <a:ext cx="409" cy="544"/>
                  </a:xfrm>
                  <a:custGeom>
                    <a:avLst/>
                    <a:gdLst>
                      <a:gd name="connsiteX0" fmla="*/ 0 w 409"/>
                      <a:gd name="connsiteY0" fmla="*/ 0 h 544"/>
                      <a:gd name="connsiteX1" fmla="*/ 409 w 409"/>
                      <a:gd name="connsiteY1" fmla="*/ 545 h 544"/>
                      <a:gd name="connsiteX2" fmla="*/ 0 w 409"/>
                      <a:gd name="connsiteY2" fmla="*/ 0 h 544"/>
                    </a:gdLst>
                    <a:ahLst/>
                    <a:cxnLst>
                      <a:cxn ang="0">
                        <a:pos x="connsiteX0" y="connsiteY0"/>
                      </a:cxn>
                      <a:cxn ang="0">
                        <a:pos x="connsiteX1" y="connsiteY1"/>
                      </a:cxn>
                      <a:cxn ang="0">
                        <a:pos x="connsiteX2" y="connsiteY2"/>
                      </a:cxn>
                    </a:cxnLst>
                    <a:rect l="l" t="t" r="r" b="b"/>
                    <a:pathLst>
                      <a:path w="409" h="544">
                        <a:moveTo>
                          <a:pt x="0" y="0"/>
                        </a:moveTo>
                        <a:lnTo>
                          <a:pt x="409" y="545"/>
                        </a:lnTo>
                        <a:lnTo>
                          <a:pt x="0" y="0"/>
                        </a:lnTo>
                        <a:close/>
                      </a:path>
                    </a:pathLst>
                  </a:custGeom>
                  <a:solidFill>
                    <a:srgbClr val="FFFFFF"/>
                  </a:solidFill>
                  <a:ln w="0" cap="flat">
                    <a:noFill/>
                    <a:prstDash val="solid"/>
                    <a:miter/>
                  </a:ln>
                </p:spPr>
                <p:txBody>
                  <a:bodyPr rtlCol="0" anchor="ctr"/>
                  <a:lstStyle/>
                  <a:p>
                    <a:endParaRPr lang="en-US"/>
                  </a:p>
                </p:txBody>
              </p:sp>
              <p:sp>
                <p:nvSpPr>
                  <p:cNvPr id="1689" name="Freeform: Shape 1688">
                    <a:extLst>
                      <a:ext uri="{FF2B5EF4-FFF2-40B4-BE49-F238E27FC236}">
                        <a16:creationId xmlns:a16="http://schemas.microsoft.com/office/drawing/2014/main" id="{3AC9D9D1-A4F7-39AD-499D-49A9F87258BC}"/>
                      </a:ext>
                    </a:extLst>
                  </p:cNvPr>
                  <p:cNvSpPr/>
                  <p:nvPr/>
                </p:nvSpPr>
                <p:spPr>
                  <a:xfrm>
                    <a:off x="20539117" y="10629350"/>
                    <a:ext cx="20165" cy="35978"/>
                  </a:xfrm>
                  <a:custGeom>
                    <a:avLst/>
                    <a:gdLst>
                      <a:gd name="connsiteX0" fmla="*/ 2999 w 20165"/>
                      <a:gd name="connsiteY0" fmla="*/ 0 h 35978"/>
                      <a:gd name="connsiteX1" fmla="*/ 6405 w 20165"/>
                      <a:gd name="connsiteY1" fmla="*/ 546 h 35978"/>
                      <a:gd name="connsiteX2" fmla="*/ 11853 w 20165"/>
                      <a:gd name="connsiteY2" fmla="*/ 16622 h 35978"/>
                      <a:gd name="connsiteX3" fmla="*/ 10900 w 20165"/>
                      <a:gd name="connsiteY3" fmla="*/ 16213 h 35978"/>
                      <a:gd name="connsiteX4" fmla="*/ 18395 w 20165"/>
                      <a:gd name="connsiteY4" fmla="*/ 29157 h 35978"/>
                      <a:gd name="connsiteX5" fmla="*/ 18666 w 20165"/>
                      <a:gd name="connsiteY5" fmla="*/ 33380 h 35978"/>
                      <a:gd name="connsiteX6" fmla="*/ 20166 w 20165"/>
                      <a:gd name="connsiteY6" fmla="*/ 35152 h 35978"/>
                      <a:gd name="connsiteX7" fmla="*/ 18122 w 20165"/>
                      <a:gd name="connsiteY7" fmla="*/ 34198 h 35978"/>
                      <a:gd name="connsiteX8" fmla="*/ 18666 w 20165"/>
                      <a:gd name="connsiteY8" fmla="*/ 35152 h 35978"/>
                      <a:gd name="connsiteX9" fmla="*/ 13490 w 20165"/>
                      <a:gd name="connsiteY9" fmla="*/ 33517 h 35978"/>
                      <a:gd name="connsiteX10" fmla="*/ 17440 w 20165"/>
                      <a:gd name="connsiteY10" fmla="*/ 34061 h 35978"/>
                      <a:gd name="connsiteX11" fmla="*/ 15396 w 20165"/>
                      <a:gd name="connsiteY11" fmla="*/ 33380 h 35978"/>
                      <a:gd name="connsiteX12" fmla="*/ 15669 w 20165"/>
                      <a:gd name="connsiteY12" fmla="*/ 30928 h 35978"/>
                      <a:gd name="connsiteX13" fmla="*/ 12535 w 20165"/>
                      <a:gd name="connsiteY13" fmla="*/ 27249 h 35978"/>
                      <a:gd name="connsiteX14" fmla="*/ 13353 w 20165"/>
                      <a:gd name="connsiteY14" fmla="*/ 23979 h 35978"/>
                      <a:gd name="connsiteX15" fmla="*/ 10084 w 20165"/>
                      <a:gd name="connsiteY15" fmla="*/ 23707 h 35978"/>
                      <a:gd name="connsiteX16" fmla="*/ 8584 w 20165"/>
                      <a:gd name="connsiteY16" fmla="*/ 19211 h 35978"/>
                      <a:gd name="connsiteX17" fmla="*/ 0 w 20165"/>
                      <a:gd name="connsiteY17" fmla="*/ 15124 h 35978"/>
                      <a:gd name="connsiteX18" fmla="*/ 2453 w 20165"/>
                      <a:gd name="connsiteY18" fmla="*/ 8039 h 35978"/>
                      <a:gd name="connsiteX19" fmla="*/ 6678 w 20165"/>
                      <a:gd name="connsiteY19" fmla="*/ 16213 h 35978"/>
                      <a:gd name="connsiteX20" fmla="*/ 10491 w 20165"/>
                      <a:gd name="connsiteY20" fmla="*/ 18257 h 35978"/>
                      <a:gd name="connsiteX21" fmla="*/ 7085 w 20165"/>
                      <a:gd name="connsiteY21" fmla="*/ 11309 h 35978"/>
                      <a:gd name="connsiteX22" fmla="*/ 7631 w 20165"/>
                      <a:gd name="connsiteY22" fmla="*/ 11990 h 35978"/>
                      <a:gd name="connsiteX23" fmla="*/ 3543 w 20165"/>
                      <a:gd name="connsiteY23" fmla="*/ 4360 h 35978"/>
                      <a:gd name="connsiteX24" fmla="*/ 4497 w 20165"/>
                      <a:gd name="connsiteY24" fmla="*/ 2861 h 35978"/>
                      <a:gd name="connsiteX25" fmla="*/ 3271 w 20165"/>
                      <a:gd name="connsiteY25" fmla="*/ 136 h 35978"/>
                      <a:gd name="connsiteX26" fmla="*/ 4634 w 20165"/>
                      <a:gd name="connsiteY26" fmla="*/ 3815 h 35978"/>
                      <a:gd name="connsiteX27" fmla="*/ 5041 w 20165"/>
                      <a:gd name="connsiteY27" fmla="*/ 6268 h 35978"/>
                      <a:gd name="connsiteX28" fmla="*/ 4634 w 20165"/>
                      <a:gd name="connsiteY28" fmla="*/ 3815 h 35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20165" h="35978">
                        <a:moveTo>
                          <a:pt x="2999" y="0"/>
                        </a:moveTo>
                        <a:lnTo>
                          <a:pt x="6405" y="546"/>
                        </a:lnTo>
                        <a:cubicBezTo>
                          <a:pt x="8993" y="7766"/>
                          <a:pt x="9402" y="10491"/>
                          <a:pt x="11853" y="16622"/>
                        </a:cubicBezTo>
                        <a:cubicBezTo>
                          <a:pt x="11582" y="17303"/>
                          <a:pt x="11173" y="16622"/>
                          <a:pt x="10900" y="16213"/>
                        </a:cubicBezTo>
                        <a:cubicBezTo>
                          <a:pt x="13081" y="20301"/>
                          <a:pt x="15396" y="26977"/>
                          <a:pt x="18395" y="29157"/>
                        </a:cubicBezTo>
                        <a:cubicBezTo>
                          <a:pt x="19075" y="30383"/>
                          <a:pt x="20166" y="34198"/>
                          <a:pt x="18666" y="33380"/>
                        </a:cubicBezTo>
                        <a:cubicBezTo>
                          <a:pt x="19211" y="33926"/>
                          <a:pt x="19893" y="34471"/>
                          <a:pt x="20166" y="35152"/>
                        </a:cubicBezTo>
                        <a:cubicBezTo>
                          <a:pt x="19348" y="35969"/>
                          <a:pt x="18938" y="33790"/>
                          <a:pt x="18122" y="34198"/>
                        </a:cubicBezTo>
                        <a:cubicBezTo>
                          <a:pt x="18395" y="34743"/>
                          <a:pt x="18395" y="35152"/>
                          <a:pt x="18666" y="35152"/>
                        </a:cubicBezTo>
                        <a:cubicBezTo>
                          <a:pt x="17303" y="34743"/>
                          <a:pt x="16078" y="38149"/>
                          <a:pt x="13490" y="33517"/>
                        </a:cubicBezTo>
                        <a:cubicBezTo>
                          <a:pt x="14716" y="30520"/>
                          <a:pt x="15532" y="36515"/>
                          <a:pt x="17440" y="34061"/>
                        </a:cubicBezTo>
                        <a:cubicBezTo>
                          <a:pt x="16623" y="32563"/>
                          <a:pt x="15805" y="33244"/>
                          <a:pt x="15396" y="33380"/>
                        </a:cubicBezTo>
                        <a:cubicBezTo>
                          <a:pt x="14306" y="31473"/>
                          <a:pt x="14988" y="31201"/>
                          <a:pt x="15669" y="30928"/>
                        </a:cubicBezTo>
                        <a:cubicBezTo>
                          <a:pt x="14443" y="30655"/>
                          <a:pt x="14170" y="27658"/>
                          <a:pt x="12535" y="27249"/>
                        </a:cubicBezTo>
                        <a:cubicBezTo>
                          <a:pt x="10491" y="23435"/>
                          <a:pt x="14579" y="26432"/>
                          <a:pt x="13353" y="23979"/>
                        </a:cubicBezTo>
                        <a:lnTo>
                          <a:pt x="10084" y="23707"/>
                        </a:lnTo>
                        <a:lnTo>
                          <a:pt x="8584" y="19211"/>
                        </a:lnTo>
                        <a:cubicBezTo>
                          <a:pt x="5177" y="13080"/>
                          <a:pt x="4361" y="22073"/>
                          <a:pt x="0" y="15124"/>
                        </a:cubicBezTo>
                        <a:cubicBezTo>
                          <a:pt x="1908" y="15532"/>
                          <a:pt x="2862" y="11718"/>
                          <a:pt x="2453" y="8039"/>
                        </a:cubicBezTo>
                        <a:cubicBezTo>
                          <a:pt x="2999" y="10218"/>
                          <a:pt x="6541" y="13353"/>
                          <a:pt x="6678" y="16213"/>
                        </a:cubicBezTo>
                        <a:cubicBezTo>
                          <a:pt x="7358" y="11718"/>
                          <a:pt x="8856" y="21254"/>
                          <a:pt x="10491" y="18257"/>
                        </a:cubicBezTo>
                        <a:cubicBezTo>
                          <a:pt x="8720" y="16895"/>
                          <a:pt x="7358" y="13897"/>
                          <a:pt x="7085" y="11309"/>
                        </a:cubicBezTo>
                        <a:lnTo>
                          <a:pt x="7631" y="11990"/>
                        </a:lnTo>
                        <a:cubicBezTo>
                          <a:pt x="6949" y="9401"/>
                          <a:pt x="3406" y="8448"/>
                          <a:pt x="3543" y="4360"/>
                        </a:cubicBezTo>
                        <a:cubicBezTo>
                          <a:pt x="2999" y="2589"/>
                          <a:pt x="3815" y="2725"/>
                          <a:pt x="4497" y="2861"/>
                        </a:cubicBezTo>
                        <a:cubicBezTo>
                          <a:pt x="3679" y="1499"/>
                          <a:pt x="2726" y="273"/>
                          <a:pt x="3271" y="136"/>
                        </a:cubicBezTo>
                        <a:close/>
                        <a:moveTo>
                          <a:pt x="4634" y="3815"/>
                        </a:moveTo>
                        <a:lnTo>
                          <a:pt x="5041" y="6268"/>
                        </a:lnTo>
                        <a:cubicBezTo>
                          <a:pt x="5314" y="5587"/>
                          <a:pt x="5041" y="4633"/>
                          <a:pt x="4634" y="3815"/>
                        </a:cubicBezTo>
                        <a:close/>
                      </a:path>
                    </a:pathLst>
                  </a:custGeom>
                  <a:solidFill>
                    <a:srgbClr val="FFFFFF"/>
                  </a:solidFill>
                  <a:ln w="0" cap="flat">
                    <a:noFill/>
                    <a:prstDash val="solid"/>
                    <a:miter/>
                  </a:ln>
                </p:spPr>
                <p:txBody>
                  <a:bodyPr rtlCol="0" anchor="ctr"/>
                  <a:lstStyle/>
                  <a:p>
                    <a:endParaRPr lang="en-US"/>
                  </a:p>
                </p:txBody>
              </p:sp>
              <p:sp>
                <p:nvSpPr>
                  <p:cNvPr id="1690" name="Freeform: Shape 1689">
                    <a:extLst>
                      <a:ext uri="{FF2B5EF4-FFF2-40B4-BE49-F238E27FC236}">
                        <a16:creationId xmlns:a16="http://schemas.microsoft.com/office/drawing/2014/main" id="{3D9A0A2E-6FB5-8B7C-E757-256C4496F5C5}"/>
                      </a:ext>
                    </a:extLst>
                  </p:cNvPr>
                  <p:cNvSpPr/>
                  <p:nvPr/>
                </p:nvSpPr>
                <p:spPr>
                  <a:xfrm>
                    <a:off x="20727955" y="10522534"/>
                    <a:ext cx="13624" cy="953"/>
                  </a:xfrm>
                  <a:custGeom>
                    <a:avLst/>
                    <a:gdLst>
                      <a:gd name="connsiteX0" fmla="*/ 0 w 13624"/>
                      <a:gd name="connsiteY0" fmla="*/ 0 h 953"/>
                      <a:gd name="connsiteX1" fmla="*/ 0 w 13624"/>
                      <a:gd name="connsiteY1" fmla="*/ 954 h 953"/>
                      <a:gd name="connsiteX2" fmla="*/ 0 w 13624"/>
                      <a:gd name="connsiteY2" fmla="*/ 0 h 953"/>
                    </a:gdLst>
                    <a:ahLst/>
                    <a:cxnLst>
                      <a:cxn ang="0">
                        <a:pos x="connsiteX0" y="connsiteY0"/>
                      </a:cxn>
                      <a:cxn ang="0">
                        <a:pos x="connsiteX1" y="connsiteY1"/>
                      </a:cxn>
                      <a:cxn ang="0">
                        <a:pos x="connsiteX2" y="connsiteY2"/>
                      </a:cxn>
                    </a:cxnLst>
                    <a:rect l="l" t="t" r="r" b="b"/>
                    <a:pathLst>
                      <a:path w="13624" h="953">
                        <a:moveTo>
                          <a:pt x="0" y="0"/>
                        </a:moveTo>
                        <a:lnTo>
                          <a:pt x="0" y="954"/>
                        </a:lnTo>
                        <a:cubicBezTo>
                          <a:pt x="0" y="954"/>
                          <a:pt x="0" y="408"/>
                          <a:pt x="0" y="0"/>
                        </a:cubicBezTo>
                        <a:close/>
                      </a:path>
                    </a:pathLst>
                  </a:custGeom>
                  <a:solidFill>
                    <a:srgbClr val="FFFFFF"/>
                  </a:solidFill>
                  <a:ln w="0" cap="flat">
                    <a:noFill/>
                    <a:prstDash val="solid"/>
                    <a:miter/>
                  </a:ln>
                </p:spPr>
                <p:txBody>
                  <a:bodyPr rtlCol="0" anchor="ctr"/>
                  <a:lstStyle/>
                  <a:p>
                    <a:endParaRPr lang="en-US"/>
                  </a:p>
                </p:txBody>
              </p:sp>
              <p:sp>
                <p:nvSpPr>
                  <p:cNvPr id="1691" name="Freeform: Shape 1690">
                    <a:extLst>
                      <a:ext uri="{FF2B5EF4-FFF2-40B4-BE49-F238E27FC236}">
                        <a16:creationId xmlns:a16="http://schemas.microsoft.com/office/drawing/2014/main" id="{191ACE2A-8BCC-0C96-F4C4-6F8CBE6227FD}"/>
                      </a:ext>
                    </a:extLst>
                  </p:cNvPr>
                  <p:cNvSpPr/>
                  <p:nvPr/>
                </p:nvSpPr>
                <p:spPr>
                  <a:xfrm>
                    <a:off x="20514594" y="10525395"/>
                    <a:ext cx="680" cy="1634"/>
                  </a:xfrm>
                  <a:custGeom>
                    <a:avLst/>
                    <a:gdLst>
                      <a:gd name="connsiteX0" fmla="*/ 0 w 680"/>
                      <a:gd name="connsiteY0" fmla="*/ 1635 h 1634"/>
                      <a:gd name="connsiteX1" fmla="*/ 680 w 680"/>
                      <a:gd name="connsiteY1" fmla="*/ 0 h 1634"/>
                      <a:gd name="connsiteX2" fmla="*/ 0 w 680"/>
                      <a:gd name="connsiteY2" fmla="*/ 1635 h 1634"/>
                    </a:gdLst>
                    <a:ahLst/>
                    <a:cxnLst>
                      <a:cxn ang="0">
                        <a:pos x="connsiteX0" y="connsiteY0"/>
                      </a:cxn>
                      <a:cxn ang="0">
                        <a:pos x="connsiteX1" y="connsiteY1"/>
                      </a:cxn>
                      <a:cxn ang="0">
                        <a:pos x="connsiteX2" y="connsiteY2"/>
                      </a:cxn>
                    </a:cxnLst>
                    <a:rect l="l" t="t" r="r" b="b"/>
                    <a:pathLst>
                      <a:path w="680" h="1634">
                        <a:moveTo>
                          <a:pt x="0" y="1635"/>
                        </a:moveTo>
                        <a:lnTo>
                          <a:pt x="680" y="0"/>
                        </a:lnTo>
                        <a:cubicBezTo>
                          <a:pt x="680" y="0"/>
                          <a:pt x="136" y="1089"/>
                          <a:pt x="0" y="1635"/>
                        </a:cubicBezTo>
                        <a:close/>
                      </a:path>
                    </a:pathLst>
                  </a:custGeom>
                  <a:solidFill>
                    <a:srgbClr val="FFFFFF"/>
                  </a:solidFill>
                  <a:ln w="0" cap="flat">
                    <a:noFill/>
                    <a:prstDash val="solid"/>
                    <a:miter/>
                  </a:ln>
                </p:spPr>
                <p:txBody>
                  <a:bodyPr rtlCol="0" anchor="ctr"/>
                  <a:lstStyle/>
                  <a:p>
                    <a:endParaRPr lang="en-US"/>
                  </a:p>
                </p:txBody>
              </p:sp>
              <p:sp>
                <p:nvSpPr>
                  <p:cNvPr id="1692" name="Freeform: Shape 1691">
                    <a:extLst>
                      <a:ext uri="{FF2B5EF4-FFF2-40B4-BE49-F238E27FC236}">
                        <a16:creationId xmlns:a16="http://schemas.microsoft.com/office/drawing/2014/main" id="{51699E5D-CD15-AAB7-6B23-B6286F5ADE92}"/>
                      </a:ext>
                    </a:extLst>
                  </p:cNvPr>
                  <p:cNvSpPr/>
                  <p:nvPr/>
                </p:nvSpPr>
                <p:spPr>
                  <a:xfrm>
                    <a:off x="20526311" y="10482886"/>
                    <a:ext cx="1089" cy="2725"/>
                  </a:xfrm>
                  <a:custGeom>
                    <a:avLst/>
                    <a:gdLst>
                      <a:gd name="connsiteX0" fmla="*/ 0 w 1089"/>
                      <a:gd name="connsiteY0" fmla="*/ 2725 h 2725"/>
                      <a:gd name="connsiteX1" fmla="*/ 1089 w 1089"/>
                      <a:gd name="connsiteY1" fmla="*/ 0 h 2725"/>
                      <a:gd name="connsiteX2" fmla="*/ 0 w 1089"/>
                      <a:gd name="connsiteY2" fmla="*/ 2725 h 2725"/>
                    </a:gdLst>
                    <a:ahLst/>
                    <a:cxnLst>
                      <a:cxn ang="0">
                        <a:pos x="connsiteX0" y="connsiteY0"/>
                      </a:cxn>
                      <a:cxn ang="0">
                        <a:pos x="connsiteX1" y="connsiteY1"/>
                      </a:cxn>
                      <a:cxn ang="0">
                        <a:pos x="connsiteX2" y="connsiteY2"/>
                      </a:cxn>
                    </a:cxnLst>
                    <a:rect l="l" t="t" r="r" b="b"/>
                    <a:pathLst>
                      <a:path w="1089" h="2725">
                        <a:moveTo>
                          <a:pt x="0" y="2725"/>
                        </a:moveTo>
                        <a:lnTo>
                          <a:pt x="1089" y="0"/>
                        </a:lnTo>
                        <a:cubicBezTo>
                          <a:pt x="409" y="954"/>
                          <a:pt x="136" y="1771"/>
                          <a:pt x="0" y="2725"/>
                        </a:cubicBezTo>
                        <a:close/>
                      </a:path>
                    </a:pathLst>
                  </a:custGeom>
                  <a:solidFill>
                    <a:srgbClr val="FFFFFF"/>
                  </a:solidFill>
                  <a:ln w="0" cap="flat">
                    <a:noFill/>
                    <a:prstDash val="solid"/>
                    <a:miter/>
                  </a:ln>
                </p:spPr>
                <p:txBody>
                  <a:bodyPr rtlCol="0" anchor="ctr"/>
                  <a:lstStyle/>
                  <a:p>
                    <a:endParaRPr lang="en-US"/>
                  </a:p>
                </p:txBody>
              </p:sp>
              <p:sp>
                <p:nvSpPr>
                  <p:cNvPr id="1693" name="Freeform: Shape 1692">
                    <a:extLst>
                      <a:ext uri="{FF2B5EF4-FFF2-40B4-BE49-F238E27FC236}">
                        <a16:creationId xmlns:a16="http://schemas.microsoft.com/office/drawing/2014/main" id="{59CCD9F1-DE4E-A742-79BC-69C4435498E9}"/>
                      </a:ext>
                    </a:extLst>
                  </p:cNvPr>
                  <p:cNvSpPr/>
                  <p:nvPr/>
                </p:nvSpPr>
                <p:spPr>
                  <a:xfrm>
                    <a:off x="20717871" y="10502914"/>
                    <a:ext cx="409" cy="408"/>
                  </a:xfrm>
                  <a:custGeom>
                    <a:avLst/>
                    <a:gdLst>
                      <a:gd name="connsiteX0" fmla="*/ 409 w 409"/>
                      <a:gd name="connsiteY0" fmla="*/ 408 h 408"/>
                      <a:gd name="connsiteX1" fmla="*/ 409 w 409"/>
                      <a:gd name="connsiteY1" fmla="*/ 273 h 408"/>
                      <a:gd name="connsiteX2" fmla="*/ 0 w 409"/>
                      <a:gd name="connsiteY2" fmla="*/ 0 h 408"/>
                      <a:gd name="connsiteX3" fmla="*/ 409 w 409"/>
                      <a:gd name="connsiteY3" fmla="*/ 408 h 408"/>
                    </a:gdLst>
                    <a:ahLst/>
                    <a:cxnLst>
                      <a:cxn ang="0">
                        <a:pos x="connsiteX0" y="connsiteY0"/>
                      </a:cxn>
                      <a:cxn ang="0">
                        <a:pos x="connsiteX1" y="connsiteY1"/>
                      </a:cxn>
                      <a:cxn ang="0">
                        <a:pos x="connsiteX2" y="connsiteY2"/>
                      </a:cxn>
                      <a:cxn ang="0">
                        <a:pos x="connsiteX3" y="connsiteY3"/>
                      </a:cxn>
                    </a:cxnLst>
                    <a:rect l="l" t="t" r="r" b="b"/>
                    <a:pathLst>
                      <a:path w="409" h="408">
                        <a:moveTo>
                          <a:pt x="409" y="408"/>
                        </a:moveTo>
                        <a:lnTo>
                          <a:pt x="409" y="273"/>
                        </a:lnTo>
                        <a:lnTo>
                          <a:pt x="0" y="0"/>
                        </a:lnTo>
                        <a:lnTo>
                          <a:pt x="409" y="408"/>
                        </a:lnTo>
                        <a:close/>
                      </a:path>
                    </a:pathLst>
                  </a:custGeom>
                  <a:solidFill>
                    <a:srgbClr val="FFFFFF"/>
                  </a:solidFill>
                  <a:ln w="0" cap="flat">
                    <a:noFill/>
                    <a:prstDash val="solid"/>
                    <a:miter/>
                  </a:ln>
                </p:spPr>
                <p:txBody>
                  <a:bodyPr rtlCol="0" anchor="ctr"/>
                  <a:lstStyle/>
                  <a:p>
                    <a:endParaRPr lang="en-US"/>
                  </a:p>
                </p:txBody>
              </p:sp>
              <p:sp>
                <p:nvSpPr>
                  <p:cNvPr id="1694" name="Freeform: Shape 1693">
                    <a:extLst>
                      <a:ext uri="{FF2B5EF4-FFF2-40B4-BE49-F238E27FC236}">
                        <a16:creationId xmlns:a16="http://schemas.microsoft.com/office/drawing/2014/main" id="{F90D466F-5DE1-7258-E38F-BD853EBE46AB}"/>
                      </a:ext>
                    </a:extLst>
                  </p:cNvPr>
                  <p:cNvSpPr/>
                  <p:nvPr/>
                </p:nvSpPr>
                <p:spPr>
                  <a:xfrm>
                    <a:off x="20601791" y="10441959"/>
                    <a:ext cx="1771" cy="325"/>
                  </a:xfrm>
                  <a:custGeom>
                    <a:avLst/>
                    <a:gdLst>
                      <a:gd name="connsiteX0" fmla="*/ 0 w 1771"/>
                      <a:gd name="connsiteY0" fmla="*/ 53 h 325"/>
                      <a:gd name="connsiteX1" fmla="*/ 1771 w 1771"/>
                      <a:gd name="connsiteY1" fmla="*/ 326 h 325"/>
                      <a:gd name="connsiteX2" fmla="*/ 0 w 1771"/>
                      <a:gd name="connsiteY2" fmla="*/ 53 h 325"/>
                    </a:gdLst>
                    <a:ahLst/>
                    <a:cxnLst>
                      <a:cxn ang="0">
                        <a:pos x="connsiteX0" y="connsiteY0"/>
                      </a:cxn>
                      <a:cxn ang="0">
                        <a:pos x="connsiteX1" y="connsiteY1"/>
                      </a:cxn>
                      <a:cxn ang="0">
                        <a:pos x="connsiteX2" y="connsiteY2"/>
                      </a:cxn>
                    </a:cxnLst>
                    <a:rect l="l" t="t" r="r" b="b"/>
                    <a:pathLst>
                      <a:path w="1771" h="325">
                        <a:moveTo>
                          <a:pt x="0" y="53"/>
                        </a:moveTo>
                        <a:cubicBezTo>
                          <a:pt x="0" y="53"/>
                          <a:pt x="953" y="326"/>
                          <a:pt x="1771" y="326"/>
                        </a:cubicBezTo>
                        <a:cubicBezTo>
                          <a:pt x="1771" y="53"/>
                          <a:pt x="953" y="-82"/>
                          <a:pt x="0" y="53"/>
                        </a:cubicBezTo>
                        <a:close/>
                      </a:path>
                    </a:pathLst>
                  </a:custGeom>
                  <a:solidFill>
                    <a:srgbClr val="FFFFFF"/>
                  </a:solidFill>
                  <a:ln w="0" cap="flat">
                    <a:noFill/>
                    <a:prstDash val="solid"/>
                    <a:miter/>
                  </a:ln>
                </p:spPr>
                <p:txBody>
                  <a:bodyPr rtlCol="0" anchor="ctr"/>
                  <a:lstStyle/>
                  <a:p>
                    <a:endParaRPr lang="en-US"/>
                  </a:p>
                </p:txBody>
              </p:sp>
              <p:sp>
                <p:nvSpPr>
                  <p:cNvPr id="1695" name="Freeform: Shape 1694">
                    <a:extLst>
                      <a:ext uri="{FF2B5EF4-FFF2-40B4-BE49-F238E27FC236}">
                        <a16:creationId xmlns:a16="http://schemas.microsoft.com/office/drawing/2014/main" id="{03CC477B-71B4-CC04-E5C5-62454D45338D}"/>
                      </a:ext>
                    </a:extLst>
                  </p:cNvPr>
                  <p:cNvSpPr/>
                  <p:nvPr/>
                </p:nvSpPr>
                <p:spPr>
                  <a:xfrm>
                    <a:off x="20526038" y="10485747"/>
                    <a:ext cx="136" cy="544"/>
                  </a:xfrm>
                  <a:custGeom>
                    <a:avLst/>
                    <a:gdLst>
                      <a:gd name="connsiteX0" fmla="*/ 0 w 136"/>
                      <a:gd name="connsiteY0" fmla="*/ 409 h 544"/>
                      <a:gd name="connsiteX1" fmla="*/ 136 w 136"/>
                      <a:gd name="connsiteY1" fmla="*/ 409 h 544"/>
                      <a:gd name="connsiteX2" fmla="*/ 136 w 136"/>
                      <a:gd name="connsiteY2" fmla="*/ 0 h 544"/>
                      <a:gd name="connsiteX3" fmla="*/ 0 w 136"/>
                      <a:gd name="connsiteY3" fmla="*/ 545 h 544"/>
                    </a:gdLst>
                    <a:ahLst/>
                    <a:cxnLst>
                      <a:cxn ang="0">
                        <a:pos x="connsiteX0" y="connsiteY0"/>
                      </a:cxn>
                      <a:cxn ang="0">
                        <a:pos x="connsiteX1" y="connsiteY1"/>
                      </a:cxn>
                      <a:cxn ang="0">
                        <a:pos x="connsiteX2" y="connsiteY2"/>
                      </a:cxn>
                      <a:cxn ang="0">
                        <a:pos x="connsiteX3" y="connsiteY3"/>
                      </a:cxn>
                    </a:cxnLst>
                    <a:rect l="l" t="t" r="r" b="b"/>
                    <a:pathLst>
                      <a:path w="136" h="544">
                        <a:moveTo>
                          <a:pt x="0" y="409"/>
                        </a:moveTo>
                        <a:cubicBezTo>
                          <a:pt x="0" y="409"/>
                          <a:pt x="136" y="409"/>
                          <a:pt x="136" y="409"/>
                        </a:cubicBezTo>
                        <a:lnTo>
                          <a:pt x="136" y="0"/>
                        </a:lnTo>
                        <a:cubicBezTo>
                          <a:pt x="136" y="0"/>
                          <a:pt x="0" y="545"/>
                          <a:pt x="0" y="545"/>
                        </a:cubicBezTo>
                        <a:close/>
                      </a:path>
                    </a:pathLst>
                  </a:custGeom>
                  <a:solidFill>
                    <a:srgbClr val="FFFFFF"/>
                  </a:solidFill>
                  <a:ln w="0" cap="flat">
                    <a:noFill/>
                    <a:prstDash val="solid"/>
                    <a:miter/>
                  </a:ln>
                </p:spPr>
                <p:txBody>
                  <a:bodyPr rtlCol="0" anchor="ctr"/>
                  <a:lstStyle/>
                  <a:p>
                    <a:endParaRPr lang="en-US"/>
                  </a:p>
                </p:txBody>
              </p:sp>
              <p:sp>
                <p:nvSpPr>
                  <p:cNvPr id="1696" name="Freeform: Shape 1695">
                    <a:extLst>
                      <a:ext uri="{FF2B5EF4-FFF2-40B4-BE49-F238E27FC236}">
                        <a16:creationId xmlns:a16="http://schemas.microsoft.com/office/drawing/2014/main" id="{923A9E27-E39A-BE54-D913-8F805B13B3E8}"/>
                      </a:ext>
                    </a:extLst>
                  </p:cNvPr>
                  <p:cNvSpPr/>
                  <p:nvPr/>
                </p:nvSpPr>
                <p:spPr>
                  <a:xfrm>
                    <a:off x="20500969" y="10541744"/>
                    <a:ext cx="13624" cy="1226"/>
                  </a:xfrm>
                  <a:custGeom>
                    <a:avLst/>
                    <a:gdLst>
                      <a:gd name="connsiteX0" fmla="*/ 0 w 13624"/>
                      <a:gd name="connsiteY0" fmla="*/ 0 h 1226"/>
                      <a:gd name="connsiteX1" fmla="*/ 0 w 13624"/>
                      <a:gd name="connsiteY1" fmla="*/ 1227 h 1226"/>
                      <a:gd name="connsiteX2" fmla="*/ 0 w 13624"/>
                      <a:gd name="connsiteY2" fmla="*/ 0 h 1226"/>
                    </a:gdLst>
                    <a:ahLst/>
                    <a:cxnLst>
                      <a:cxn ang="0">
                        <a:pos x="connsiteX0" y="connsiteY0"/>
                      </a:cxn>
                      <a:cxn ang="0">
                        <a:pos x="connsiteX1" y="connsiteY1"/>
                      </a:cxn>
                      <a:cxn ang="0">
                        <a:pos x="connsiteX2" y="connsiteY2"/>
                      </a:cxn>
                    </a:cxnLst>
                    <a:rect l="l" t="t" r="r" b="b"/>
                    <a:pathLst>
                      <a:path w="13624" h="1226">
                        <a:moveTo>
                          <a:pt x="0" y="0"/>
                        </a:moveTo>
                        <a:cubicBezTo>
                          <a:pt x="0" y="0"/>
                          <a:pt x="0" y="682"/>
                          <a:pt x="0" y="1227"/>
                        </a:cubicBezTo>
                        <a:cubicBezTo>
                          <a:pt x="0" y="682"/>
                          <a:pt x="0" y="273"/>
                          <a:pt x="0" y="0"/>
                        </a:cubicBezTo>
                        <a:close/>
                      </a:path>
                    </a:pathLst>
                  </a:custGeom>
                  <a:solidFill>
                    <a:srgbClr val="FFFFFF"/>
                  </a:solidFill>
                  <a:ln w="0" cap="flat">
                    <a:noFill/>
                    <a:prstDash val="solid"/>
                    <a:miter/>
                  </a:ln>
                </p:spPr>
                <p:txBody>
                  <a:bodyPr rtlCol="0" anchor="ctr"/>
                  <a:lstStyle/>
                  <a:p>
                    <a:endParaRPr lang="en-US"/>
                  </a:p>
                </p:txBody>
              </p:sp>
              <p:sp>
                <p:nvSpPr>
                  <p:cNvPr id="1697" name="Freeform: Shape 1696">
                    <a:extLst>
                      <a:ext uri="{FF2B5EF4-FFF2-40B4-BE49-F238E27FC236}">
                        <a16:creationId xmlns:a16="http://schemas.microsoft.com/office/drawing/2014/main" id="{16233FA6-D662-E8E1-6168-D538329094AC}"/>
                      </a:ext>
                    </a:extLst>
                  </p:cNvPr>
                  <p:cNvSpPr/>
                  <p:nvPr/>
                </p:nvSpPr>
                <p:spPr>
                  <a:xfrm>
                    <a:off x="20509553" y="10541472"/>
                    <a:ext cx="13624" cy="1089"/>
                  </a:xfrm>
                  <a:custGeom>
                    <a:avLst/>
                    <a:gdLst>
                      <a:gd name="connsiteX0" fmla="*/ 0 w 13624"/>
                      <a:gd name="connsiteY0" fmla="*/ 0 h 1089"/>
                      <a:gd name="connsiteX1" fmla="*/ 0 w 13624"/>
                      <a:gd name="connsiteY1" fmla="*/ 1089 h 1089"/>
                      <a:gd name="connsiteX2" fmla="*/ 0 w 13624"/>
                      <a:gd name="connsiteY2" fmla="*/ 0 h 1089"/>
                    </a:gdLst>
                    <a:ahLst/>
                    <a:cxnLst>
                      <a:cxn ang="0">
                        <a:pos x="connsiteX0" y="connsiteY0"/>
                      </a:cxn>
                      <a:cxn ang="0">
                        <a:pos x="connsiteX1" y="connsiteY1"/>
                      </a:cxn>
                      <a:cxn ang="0">
                        <a:pos x="connsiteX2" y="connsiteY2"/>
                      </a:cxn>
                    </a:cxnLst>
                    <a:rect l="l" t="t" r="r" b="b"/>
                    <a:pathLst>
                      <a:path w="13624" h="1089">
                        <a:moveTo>
                          <a:pt x="0" y="0"/>
                        </a:moveTo>
                        <a:cubicBezTo>
                          <a:pt x="0" y="0"/>
                          <a:pt x="0" y="817"/>
                          <a:pt x="0" y="1089"/>
                        </a:cubicBezTo>
                        <a:lnTo>
                          <a:pt x="0" y="0"/>
                        </a:lnTo>
                        <a:close/>
                      </a:path>
                    </a:pathLst>
                  </a:custGeom>
                  <a:solidFill>
                    <a:srgbClr val="FFFFFF"/>
                  </a:solidFill>
                  <a:ln w="0" cap="flat">
                    <a:noFill/>
                    <a:prstDash val="solid"/>
                    <a:miter/>
                  </a:ln>
                </p:spPr>
                <p:txBody>
                  <a:bodyPr rtlCol="0" anchor="ctr"/>
                  <a:lstStyle/>
                  <a:p>
                    <a:endParaRPr lang="en-US"/>
                  </a:p>
                </p:txBody>
              </p:sp>
              <p:sp>
                <p:nvSpPr>
                  <p:cNvPr id="1698" name="Freeform: Shape 1697">
                    <a:extLst>
                      <a:ext uri="{FF2B5EF4-FFF2-40B4-BE49-F238E27FC236}">
                        <a16:creationId xmlns:a16="http://schemas.microsoft.com/office/drawing/2014/main" id="{933EBB82-644A-889E-1817-F775F4E5F4B7}"/>
                      </a:ext>
                    </a:extLst>
                  </p:cNvPr>
                  <p:cNvSpPr/>
                  <p:nvPr/>
                </p:nvSpPr>
                <p:spPr>
                  <a:xfrm>
                    <a:off x="20497290" y="10603054"/>
                    <a:ext cx="545" cy="2452"/>
                  </a:xfrm>
                  <a:custGeom>
                    <a:avLst/>
                    <a:gdLst>
                      <a:gd name="connsiteX0" fmla="*/ 0 w 545"/>
                      <a:gd name="connsiteY0" fmla="*/ 0 h 2452"/>
                      <a:gd name="connsiteX1" fmla="*/ 546 w 545"/>
                      <a:gd name="connsiteY1" fmla="*/ 2452 h 2452"/>
                      <a:gd name="connsiteX2" fmla="*/ 0 w 545"/>
                      <a:gd name="connsiteY2" fmla="*/ 0 h 2452"/>
                    </a:gdLst>
                    <a:ahLst/>
                    <a:cxnLst>
                      <a:cxn ang="0">
                        <a:pos x="connsiteX0" y="connsiteY0"/>
                      </a:cxn>
                      <a:cxn ang="0">
                        <a:pos x="connsiteX1" y="connsiteY1"/>
                      </a:cxn>
                      <a:cxn ang="0">
                        <a:pos x="connsiteX2" y="connsiteY2"/>
                      </a:cxn>
                    </a:cxnLst>
                    <a:rect l="l" t="t" r="r" b="b"/>
                    <a:pathLst>
                      <a:path w="545" h="2452">
                        <a:moveTo>
                          <a:pt x="0" y="0"/>
                        </a:moveTo>
                        <a:lnTo>
                          <a:pt x="546" y="2452"/>
                        </a:lnTo>
                        <a:cubicBezTo>
                          <a:pt x="546" y="1227"/>
                          <a:pt x="273" y="546"/>
                          <a:pt x="0" y="0"/>
                        </a:cubicBezTo>
                        <a:close/>
                      </a:path>
                    </a:pathLst>
                  </a:custGeom>
                  <a:solidFill>
                    <a:srgbClr val="FFFFFF"/>
                  </a:solidFill>
                  <a:ln w="0" cap="flat">
                    <a:noFill/>
                    <a:prstDash val="solid"/>
                    <a:miter/>
                  </a:ln>
                </p:spPr>
                <p:txBody>
                  <a:bodyPr rtlCol="0" anchor="ctr"/>
                  <a:lstStyle/>
                  <a:p>
                    <a:endParaRPr lang="en-US"/>
                  </a:p>
                </p:txBody>
              </p:sp>
              <p:sp>
                <p:nvSpPr>
                  <p:cNvPr id="1699" name="Freeform: Shape 1698">
                    <a:extLst>
                      <a:ext uri="{FF2B5EF4-FFF2-40B4-BE49-F238E27FC236}">
                        <a16:creationId xmlns:a16="http://schemas.microsoft.com/office/drawing/2014/main" id="{6CBC562F-2C12-AA2B-B36E-B3F9264A1FEC}"/>
                      </a:ext>
                    </a:extLst>
                  </p:cNvPr>
                  <p:cNvSpPr/>
                  <p:nvPr/>
                </p:nvSpPr>
                <p:spPr>
                  <a:xfrm>
                    <a:off x="20506010" y="10547143"/>
                    <a:ext cx="272" cy="459"/>
                  </a:xfrm>
                  <a:custGeom>
                    <a:avLst/>
                    <a:gdLst>
                      <a:gd name="connsiteX0" fmla="*/ 0 w 272"/>
                      <a:gd name="connsiteY0" fmla="*/ 51 h 459"/>
                      <a:gd name="connsiteX1" fmla="*/ 273 w 272"/>
                      <a:gd name="connsiteY1" fmla="*/ 459 h 459"/>
                      <a:gd name="connsiteX2" fmla="*/ 0 w 272"/>
                      <a:gd name="connsiteY2" fmla="*/ 51 h 459"/>
                    </a:gdLst>
                    <a:ahLst/>
                    <a:cxnLst>
                      <a:cxn ang="0">
                        <a:pos x="connsiteX0" y="connsiteY0"/>
                      </a:cxn>
                      <a:cxn ang="0">
                        <a:pos x="connsiteX1" y="connsiteY1"/>
                      </a:cxn>
                      <a:cxn ang="0">
                        <a:pos x="connsiteX2" y="connsiteY2"/>
                      </a:cxn>
                    </a:cxnLst>
                    <a:rect l="l" t="t" r="r" b="b"/>
                    <a:pathLst>
                      <a:path w="272" h="459">
                        <a:moveTo>
                          <a:pt x="0" y="51"/>
                        </a:moveTo>
                        <a:cubicBezTo>
                          <a:pt x="0" y="51"/>
                          <a:pt x="136" y="324"/>
                          <a:pt x="273" y="459"/>
                        </a:cubicBezTo>
                        <a:cubicBezTo>
                          <a:pt x="273" y="51"/>
                          <a:pt x="273" y="-85"/>
                          <a:pt x="0" y="51"/>
                        </a:cubicBezTo>
                        <a:close/>
                      </a:path>
                    </a:pathLst>
                  </a:custGeom>
                  <a:solidFill>
                    <a:srgbClr val="FFFFFF"/>
                  </a:solidFill>
                  <a:ln w="0" cap="flat">
                    <a:noFill/>
                    <a:prstDash val="solid"/>
                    <a:miter/>
                  </a:ln>
                </p:spPr>
                <p:txBody>
                  <a:bodyPr rtlCol="0" anchor="ctr"/>
                  <a:lstStyle/>
                  <a:p>
                    <a:endParaRPr lang="en-US"/>
                  </a:p>
                </p:txBody>
              </p:sp>
              <p:sp>
                <p:nvSpPr>
                  <p:cNvPr id="1700" name="Freeform: Shape 1699">
                    <a:extLst>
                      <a:ext uri="{FF2B5EF4-FFF2-40B4-BE49-F238E27FC236}">
                        <a16:creationId xmlns:a16="http://schemas.microsoft.com/office/drawing/2014/main" id="{3E64046E-7DB8-FC1D-714C-B6326665FAEE}"/>
                      </a:ext>
                    </a:extLst>
                  </p:cNvPr>
                  <p:cNvSpPr/>
                  <p:nvPr/>
                </p:nvSpPr>
                <p:spPr>
                  <a:xfrm>
                    <a:off x="20724549" y="10539428"/>
                    <a:ext cx="407" cy="136"/>
                  </a:xfrm>
                  <a:custGeom>
                    <a:avLst/>
                    <a:gdLst>
                      <a:gd name="connsiteX0" fmla="*/ 407 w 407"/>
                      <a:gd name="connsiteY0" fmla="*/ 136 h 136"/>
                      <a:gd name="connsiteX1" fmla="*/ 407 w 407"/>
                      <a:gd name="connsiteY1" fmla="*/ 0 h 136"/>
                      <a:gd name="connsiteX2" fmla="*/ 0 w 407"/>
                      <a:gd name="connsiteY2" fmla="*/ 0 h 136"/>
                      <a:gd name="connsiteX3" fmla="*/ 407 w 407"/>
                      <a:gd name="connsiteY3" fmla="*/ 136 h 136"/>
                    </a:gdLst>
                    <a:ahLst/>
                    <a:cxnLst>
                      <a:cxn ang="0">
                        <a:pos x="connsiteX0" y="connsiteY0"/>
                      </a:cxn>
                      <a:cxn ang="0">
                        <a:pos x="connsiteX1" y="connsiteY1"/>
                      </a:cxn>
                      <a:cxn ang="0">
                        <a:pos x="connsiteX2" y="connsiteY2"/>
                      </a:cxn>
                      <a:cxn ang="0">
                        <a:pos x="connsiteX3" y="connsiteY3"/>
                      </a:cxn>
                    </a:cxnLst>
                    <a:rect l="l" t="t" r="r" b="b"/>
                    <a:pathLst>
                      <a:path w="407" h="136">
                        <a:moveTo>
                          <a:pt x="407" y="136"/>
                        </a:moveTo>
                        <a:lnTo>
                          <a:pt x="407" y="0"/>
                        </a:lnTo>
                        <a:lnTo>
                          <a:pt x="0" y="0"/>
                        </a:lnTo>
                        <a:lnTo>
                          <a:pt x="407" y="136"/>
                        </a:lnTo>
                        <a:close/>
                      </a:path>
                    </a:pathLst>
                  </a:custGeom>
                  <a:solidFill>
                    <a:srgbClr val="FFFFFF"/>
                  </a:solidFill>
                  <a:ln w="0" cap="flat">
                    <a:noFill/>
                    <a:prstDash val="solid"/>
                    <a:miter/>
                  </a:ln>
                </p:spPr>
                <p:txBody>
                  <a:bodyPr rtlCol="0" anchor="ctr"/>
                  <a:lstStyle/>
                  <a:p>
                    <a:endParaRPr lang="en-US"/>
                  </a:p>
                </p:txBody>
              </p:sp>
              <p:sp>
                <p:nvSpPr>
                  <p:cNvPr id="1701" name="Freeform: Shape 1700">
                    <a:extLst>
                      <a:ext uri="{FF2B5EF4-FFF2-40B4-BE49-F238E27FC236}">
                        <a16:creationId xmlns:a16="http://schemas.microsoft.com/office/drawing/2014/main" id="{EB111A24-D489-067C-E1B7-81383F2F6967}"/>
                      </a:ext>
                    </a:extLst>
                  </p:cNvPr>
                  <p:cNvSpPr/>
                  <p:nvPr/>
                </p:nvSpPr>
                <p:spPr>
                  <a:xfrm>
                    <a:off x="20730543" y="10543788"/>
                    <a:ext cx="818" cy="1907"/>
                  </a:xfrm>
                  <a:custGeom>
                    <a:avLst/>
                    <a:gdLst>
                      <a:gd name="connsiteX0" fmla="*/ 0 w 818"/>
                      <a:gd name="connsiteY0" fmla="*/ 0 h 1907"/>
                      <a:gd name="connsiteX1" fmla="*/ 818 w 818"/>
                      <a:gd name="connsiteY1" fmla="*/ 1908 h 1907"/>
                      <a:gd name="connsiteX2" fmla="*/ 0 w 818"/>
                      <a:gd name="connsiteY2" fmla="*/ 0 h 1907"/>
                    </a:gdLst>
                    <a:ahLst/>
                    <a:cxnLst>
                      <a:cxn ang="0">
                        <a:pos x="connsiteX0" y="connsiteY0"/>
                      </a:cxn>
                      <a:cxn ang="0">
                        <a:pos x="connsiteX1" y="connsiteY1"/>
                      </a:cxn>
                      <a:cxn ang="0">
                        <a:pos x="connsiteX2" y="connsiteY2"/>
                      </a:cxn>
                    </a:cxnLst>
                    <a:rect l="l" t="t" r="r" b="b"/>
                    <a:pathLst>
                      <a:path w="818" h="1907">
                        <a:moveTo>
                          <a:pt x="0" y="0"/>
                        </a:moveTo>
                        <a:lnTo>
                          <a:pt x="818" y="1908"/>
                        </a:lnTo>
                        <a:cubicBezTo>
                          <a:pt x="682" y="1226"/>
                          <a:pt x="273" y="408"/>
                          <a:pt x="0" y="0"/>
                        </a:cubicBezTo>
                        <a:close/>
                      </a:path>
                    </a:pathLst>
                  </a:custGeom>
                  <a:solidFill>
                    <a:srgbClr val="FFFFFF"/>
                  </a:solidFill>
                  <a:ln w="0" cap="flat">
                    <a:noFill/>
                    <a:prstDash val="solid"/>
                    <a:miter/>
                  </a:ln>
                </p:spPr>
                <p:txBody>
                  <a:bodyPr rtlCol="0" anchor="ctr"/>
                  <a:lstStyle/>
                  <a:p>
                    <a:endParaRPr lang="en-US"/>
                  </a:p>
                </p:txBody>
              </p:sp>
              <p:sp>
                <p:nvSpPr>
                  <p:cNvPr id="1702" name="Freeform: Shape 1701">
                    <a:extLst>
                      <a:ext uri="{FF2B5EF4-FFF2-40B4-BE49-F238E27FC236}">
                        <a16:creationId xmlns:a16="http://schemas.microsoft.com/office/drawing/2014/main" id="{33F346DC-76B9-B87A-F833-576FFECC617F}"/>
                      </a:ext>
                    </a:extLst>
                  </p:cNvPr>
                  <p:cNvSpPr/>
                  <p:nvPr/>
                </p:nvSpPr>
                <p:spPr>
                  <a:xfrm>
                    <a:off x="20639530" y="10445954"/>
                    <a:ext cx="2218" cy="1644"/>
                  </a:xfrm>
                  <a:custGeom>
                    <a:avLst/>
                    <a:gdLst>
                      <a:gd name="connsiteX0" fmla="*/ 0 w 2218"/>
                      <a:gd name="connsiteY0" fmla="*/ 10 h 1644"/>
                      <a:gd name="connsiteX1" fmla="*/ 1227 w 2218"/>
                      <a:gd name="connsiteY1" fmla="*/ 1644 h 1644"/>
                      <a:gd name="connsiteX2" fmla="*/ 0 w 2218"/>
                      <a:gd name="connsiteY2" fmla="*/ 10 h 1644"/>
                    </a:gdLst>
                    <a:ahLst/>
                    <a:cxnLst>
                      <a:cxn ang="0">
                        <a:pos x="connsiteX0" y="connsiteY0"/>
                      </a:cxn>
                      <a:cxn ang="0">
                        <a:pos x="connsiteX1" y="connsiteY1"/>
                      </a:cxn>
                      <a:cxn ang="0">
                        <a:pos x="connsiteX2" y="connsiteY2"/>
                      </a:cxn>
                    </a:cxnLst>
                    <a:rect l="l" t="t" r="r" b="b"/>
                    <a:pathLst>
                      <a:path w="2218" h="1644">
                        <a:moveTo>
                          <a:pt x="0" y="10"/>
                        </a:moveTo>
                        <a:cubicBezTo>
                          <a:pt x="0" y="10"/>
                          <a:pt x="2044" y="1372"/>
                          <a:pt x="1227" y="1644"/>
                        </a:cubicBezTo>
                        <a:cubicBezTo>
                          <a:pt x="2590" y="1235"/>
                          <a:pt x="2862" y="-127"/>
                          <a:pt x="0" y="10"/>
                        </a:cubicBezTo>
                        <a:close/>
                      </a:path>
                    </a:pathLst>
                  </a:custGeom>
                  <a:solidFill>
                    <a:srgbClr val="FFFFFF"/>
                  </a:solidFill>
                  <a:ln w="0" cap="flat">
                    <a:noFill/>
                    <a:prstDash val="solid"/>
                    <a:miter/>
                  </a:ln>
                </p:spPr>
                <p:txBody>
                  <a:bodyPr rtlCol="0" anchor="ctr"/>
                  <a:lstStyle/>
                  <a:p>
                    <a:endParaRPr lang="en-US"/>
                  </a:p>
                </p:txBody>
              </p:sp>
              <p:sp>
                <p:nvSpPr>
                  <p:cNvPr id="1703" name="Freeform: Shape 1702">
                    <a:extLst>
                      <a:ext uri="{FF2B5EF4-FFF2-40B4-BE49-F238E27FC236}">
                        <a16:creationId xmlns:a16="http://schemas.microsoft.com/office/drawing/2014/main" id="{58F65AB5-DB1B-DB0C-D38A-9603336CCEB3}"/>
                      </a:ext>
                    </a:extLst>
                  </p:cNvPr>
                  <p:cNvSpPr/>
                  <p:nvPr/>
                </p:nvSpPr>
                <p:spPr>
                  <a:xfrm>
                    <a:off x="20704383" y="10535606"/>
                    <a:ext cx="1363" cy="824"/>
                  </a:xfrm>
                  <a:custGeom>
                    <a:avLst/>
                    <a:gdLst>
                      <a:gd name="connsiteX0" fmla="*/ 0 w 1363"/>
                      <a:gd name="connsiteY0" fmla="*/ 142 h 824"/>
                      <a:gd name="connsiteX1" fmla="*/ 1364 w 1363"/>
                      <a:gd name="connsiteY1" fmla="*/ 824 h 824"/>
                      <a:gd name="connsiteX2" fmla="*/ 0 w 1363"/>
                      <a:gd name="connsiteY2" fmla="*/ 142 h 824"/>
                    </a:gdLst>
                    <a:ahLst/>
                    <a:cxnLst>
                      <a:cxn ang="0">
                        <a:pos x="connsiteX0" y="connsiteY0"/>
                      </a:cxn>
                      <a:cxn ang="0">
                        <a:pos x="connsiteX1" y="connsiteY1"/>
                      </a:cxn>
                      <a:cxn ang="0">
                        <a:pos x="connsiteX2" y="connsiteY2"/>
                      </a:cxn>
                    </a:cxnLst>
                    <a:rect l="l" t="t" r="r" b="b"/>
                    <a:pathLst>
                      <a:path w="1363" h="824">
                        <a:moveTo>
                          <a:pt x="0" y="142"/>
                        </a:moveTo>
                        <a:cubicBezTo>
                          <a:pt x="0" y="142"/>
                          <a:pt x="955" y="552"/>
                          <a:pt x="1364" y="824"/>
                        </a:cubicBezTo>
                        <a:cubicBezTo>
                          <a:pt x="682" y="279"/>
                          <a:pt x="136" y="-266"/>
                          <a:pt x="0" y="142"/>
                        </a:cubicBezTo>
                        <a:close/>
                      </a:path>
                    </a:pathLst>
                  </a:custGeom>
                  <a:solidFill>
                    <a:srgbClr val="FFFFFF"/>
                  </a:solidFill>
                  <a:ln w="0" cap="flat">
                    <a:noFill/>
                    <a:prstDash val="solid"/>
                    <a:miter/>
                  </a:ln>
                </p:spPr>
                <p:txBody>
                  <a:bodyPr rtlCol="0" anchor="ctr"/>
                  <a:lstStyle/>
                  <a:p>
                    <a:endParaRPr lang="en-US"/>
                  </a:p>
                </p:txBody>
              </p:sp>
              <p:sp>
                <p:nvSpPr>
                  <p:cNvPr id="1704" name="Freeform: Shape 1703">
                    <a:extLst>
                      <a:ext uri="{FF2B5EF4-FFF2-40B4-BE49-F238E27FC236}">
                        <a16:creationId xmlns:a16="http://schemas.microsoft.com/office/drawing/2014/main" id="{C46F292D-A680-0325-CBC0-D66ED3A84693}"/>
                      </a:ext>
                    </a:extLst>
                  </p:cNvPr>
                  <p:cNvSpPr/>
                  <p:nvPr/>
                </p:nvSpPr>
                <p:spPr>
                  <a:xfrm>
                    <a:off x="20705747" y="10536431"/>
                    <a:ext cx="952" cy="817"/>
                  </a:xfrm>
                  <a:custGeom>
                    <a:avLst/>
                    <a:gdLst>
                      <a:gd name="connsiteX0" fmla="*/ 0 w 952"/>
                      <a:gd name="connsiteY0" fmla="*/ 0 h 817"/>
                      <a:gd name="connsiteX1" fmla="*/ 953 w 952"/>
                      <a:gd name="connsiteY1" fmla="*/ 817 h 817"/>
                      <a:gd name="connsiteX2" fmla="*/ 0 w 952"/>
                      <a:gd name="connsiteY2" fmla="*/ 0 h 817"/>
                    </a:gdLst>
                    <a:ahLst/>
                    <a:cxnLst>
                      <a:cxn ang="0">
                        <a:pos x="connsiteX0" y="connsiteY0"/>
                      </a:cxn>
                      <a:cxn ang="0">
                        <a:pos x="connsiteX1" y="connsiteY1"/>
                      </a:cxn>
                      <a:cxn ang="0">
                        <a:pos x="connsiteX2" y="connsiteY2"/>
                      </a:cxn>
                    </a:cxnLst>
                    <a:rect l="l" t="t" r="r" b="b"/>
                    <a:pathLst>
                      <a:path w="952" h="817">
                        <a:moveTo>
                          <a:pt x="0" y="0"/>
                        </a:moveTo>
                        <a:lnTo>
                          <a:pt x="953" y="817"/>
                        </a:lnTo>
                        <a:cubicBezTo>
                          <a:pt x="953" y="817"/>
                          <a:pt x="271" y="272"/>
                          <a:pt x="0" y="0"/>
                        </a:cubicBezTo>
                        <a:close/>
                      </a:path>
                    </a:pathLst>
                  </a:custGeom>
                  <a:solidFill>
                    <a:srgbClr val="FFFFFF"/>
                  </a:solidFill>
                  <a:ln w="0" cap="flat">
                    <a:noFill/>
                    <a:prstDash val="solid"/>
                    <a:miter/>
                  </a:ln>
                </p:spPr>
                <p:txBody>
                  <a:bodyPr rtlCol="0" anchor="ctr"/>
                  <a:lstStyle/>
                  <a:p>
                    <a:endParaRPr lang="en-US"/>
                  </a:p>
                </p:txBody>
              </p:sp>
              <p:sp>
                <p:nvSpPr>
                  <p:cNvPr id="1705" name="Freeform: Shape 1704">
                    <a:extLst>
                      <a:ext uri="{FF2B5EF4-FFF2-40B4-BE49-F238E27FC236}">
                        <a16:creationId xmlns:a16="http://schemas.microsoft.com/office/drawing/2014/main" id="{40867B31-68CD-43D7-CBD8-DB2601882ED8}"/>
                      </a:ext>
                    </a:extLst>
                  </p:cNvPr>
                  <p:cNvSpPr/>
                  <p:nvPr/>
                </p:nvSpPr>
                <p:spPr>
                  <a:xfrm>
                    <a:off x="20621955" y="10467899"/>
                    <a:ext cx="543" cy="409"/>
                  </a:xfrm>
                  <a:custGeom>
                    <a:avLst/>
                    <a:gdLst>
                      <a:gd name="connsiteX0" fmla="*/ 544 w 543"/>
                      <a:gd name="connsiteY0" fmla="*/ 409 h 409"/>
                      <a:gd name="connsiteX1" fmla="*/ 0 w 543"/>
                      <a:gd name="connsiteY1" fmla="*/ 0 h 409"/>
                      <a:gd name="connsiteX2" fmla="*/ 544 w 543"/>
                      <a:gd name="connsiteY2" fmla="*/ 409 h 409"/>
                    </a:gdLst>
                    <a:ahLst/>
                    <a:cxnLst>
                      <a:cxn ang="0">
                        <a:pos x="connsiteX0" y="connsiteY0"/>
                      </a:cxn>
                      <a:cxn ang="0">
                        <a:pos x="connsiteX1" y="connsiteY1"/>
                      </a:cxn>
                      <a:cxn ang="0">
                        <a:pos x="connsiteX2" y="connsiteY2"/>
                      </a:cxn>
                    </a:cxnLst>
                    <a:rect l="l" t="t" r="r" b="b"/>
                    <a:pathLst>
                      <a:path w="543" h="409">
                        <a:moveTo>
                          <a:pt x="544" y="409"/>
                        </a:moveTo>
                        <a:cubicBezTo>
                          <a:pt x="544" y="409"/>
                          <a:pt x="273" y="136"/>
                          <a:pt x="0" y="0"/>
                        </a:cubicBezTo>
                        <a:cubicBezTo>
                          <a:pt x="0" y="409"/>
                          <a:pt x="273" y="409"/>
                          <a:pt x="544" y="409"/>
                        </a:cubicBezTo>
                        <a:close/>
                      </a:path>
                    </a:pathLst>
                  </a:custGeom>
                  <a:solidFill>
                    <a:srgbClr val="FFFFFF"/>
                  </a:solidFill>
                  <a:ln w="0" cap="flat">
                    <a:noFill/>
                    <a:prstDash val="solid"/>
                    <a:miter/>
                  </a:ln>
                </p:spPr>
                <p:txBody>
                  <a:bodyPr rtlCol="0" anchor="ctr"/>
                  <a:lstStyle/>
                  <a:p>
                    <a:endParaRPr lang="en-US"/>
                  </a:p>
                </p:txBody>
              </p:sp>
              <p:sp>
                <p:nvSpPr>
                  <p:cNvPr id="1706" name="Freeform: Shape 1705">
                    <a:extLst>
                      <a:ext uri="{FF2B5EF4-FFF2-40B4-BE49-F238E27FC236}">
                        <a16:creationId xmlns:a16="http://schemas.microsoft.com/office/drawing/2014/main" id="{BD4B7B8A-8C28-DD86-E320-84272CA3F1CB}"/>
                      </a:ext>
                    </a:extLst>
                  </p:cNvPr>
                  <p:cNvSpPr/>
                  <p:nvPr/>
                </p:nvSpPr>
                <p:spPr>
                  <a:xfrm>
                    <a:off x="20731361" y="10537112"/>
                    <a:ext cx="11035" cy="17726"/>
                  </a:xfrm>
                  <a:custGeom>
                    <a:avLst/>
                    <a:gdLst>
                      <a:gd name="connsiteX0" fmla="*/ 0 w 11035"/>
                      <a:gd name="connsiteY0" fmla="*/ 10218 h 17726"/>
                      <a:gd name="connsiteX1" fmla="*/ 2997 w 11035"/>
                      <a:gd name="connsiteY1" fmla="*/ 11308 h 17726"/>
                      <a:gd name="connsiteX2" fmla="*/ 5858 w 11035"/>
                      <a:gd name="connsiteY2" fmla="*/ 17712 h 17726"/>
                      <a:gd name="connsiteX3" fmla="*/ 8038 w 11035"/>
                      <a:gd name="connsiteY3" fmla="*/ 17575 h 17726"/>
                      <a:gd name="connsiteX4" fmla="*/ 6540 w 11035"/>
                      <a:gd name="connsiteY4" fmla="*/ 13897 h 17726"/>
                      <a:gd name="connsiteX5" fmla="*/ 8584 w 11035"/>
                      <a:gd name="connsiteY5" fmla="*/ 17303 h 17726"/>
                      <a:gd name="connsiteX6" fmla="*/ 11035 w 11035"/>
                      <a:gd name="connsiteY6" fmla="*/ 16485 h 17726"/>
                      <a:gd name="connsiteX7" fmla="*/ 2042 w 11035"/>
                      <a:gd name="connsiteY7" fmla="*/ 0 h 17726"/>
                      <a:gd name="connsiteX8" fmla="*/ 5721 w 11035"/>
                      <a:gd name="connsiteY8" fmla="*/ 11990 h 17726"/>
                      <a:gd name="connsiteX9" fmla="*/ 3541 w 11035"/>
                      <a:gd name="connsiteY9" fmla="*/ 11036 h 17726"/>
                      <a:gd name="connsiteX10" fmla="*/ 1362 w 11035"/>
                      <a:gd name="connsiteY10" fmla="*/ 1089 h 17726"/>
                      <a:gd name="connsiteX11" fmla="*/ 2724 w 11035"/>
                      <a:gd name="connsiteY11" fmla="*/ 9673 h 17726"/>
                      <a:gd name="connsiteX12" fmla="*/ 0 w 11035"/>
                      <a:gd name="connsiteY12" fmla="*/ 8447 h 17726"/>
                      <a:gd name="connsiteX13" fmla="*/ 0 w 11035"/>
                      <a:gd name="connsiteY13" fmla="*/ 10218 h 17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035" h="17726">
                        <a:moveTo>
                          <a:pt x="0" y="10218"/>
                        </a:moveTo>
                        <a:cubicBezTo>
                          <a:pt x="953" y="10218"/>
                          <a:pt x="4223" y="18802"/>
                          <a:pt x="2997" y="11308"/>
                        </a:cubicBezTo>
                        <a:cubicBezTo>
                          <a:pt x="5177" y="11036"/>
                          <a:pt x="4905" y="15941"/>
                          <a:pt x="5858" y="17712"/>
                        </a:cubicBezTo>
                        <a:cubicBezTo>
                          <a:pt x="5994" y="16213"/>
                          <a:pt x="7356" y="18120"/>
                          <a:pt x="8038" y="17575"/>
                        </a:cubicBezTo>
                        <a:cubicBezTo>
                          <a:pt x="7629" y="16622"/>
                          <a:pt x="6676" y="15532"/>
                          <a:pt x="6540" y="13897"/>
                        </a:cubicBezTo>
                        <a:cubicBezTo>
                          <a:pt x="7356" y="12944"/>
                          <a:pt x="8447" y="15259"/>
                          <a:pt x="8584" y="17303"/>
                        </a:cubicBezTo>
                        <a:cubicBezTo>
                          <a:pt x="9264" y="14578"/>
                          <a:pt x="10899" y="20028"/>
                          <a:pt x="11035" y="16485"/>
                        </a:cubicBezTo>
                        <a:cubicBezTo>
                          <a:pt x="8991" y="9128"/>
                          <a:pt x="6403" y="4224"/>
                          <a:pt x="2042" y="0"/>
                        </a:cubicBezTo>
                        <a:cubicBezTo>
                          <a:pt x="3677" y="3951"/>
                          <a:pt x="5721" y="8311"/>
                          <a:pt x="5721" y="11990"/>
                        </a:cubicBezTo>
                        <a:lnTo>
                          <a:pt x="3541" y="11036"/>
                        </a:lnTo>
                        <a:cubicBezTo>
                          <a:pt x="4086" y="6812"/>
                          <a:pt x="2179" y="4768"/>
                          <a:pt x="1362" y="1089"/>
                        </a:cubicBezTo>
                        <a:lnTo>
                          <a:pt x="2724" y="9673"/>
                        </a:lnTo>
                        <a:cubicBezTo>
                          <a:pt x="2315" y="13897"/>
                          <a:pt x="1226" y="11444"/>
                          <a:pt x="0" y="8447"/>
                        </a:cubicBezTo>
                        <a:cubicBezTo>
                          <a:pt x="135" y="9128"/>
                          <a:pt x="271" y="9946"/>
                          <a:pt x="0" y="10218"/>
                        </a:cubicBezTo>
                        <a:close/>
                      </a:path>
                    </a:pathLst>
                  </a:custGeom>
                  <a:solidFill>
                    <a:srgbClr val="FFFFFF"/>
                  </a:solidFill>
                  <a:ln w="0" cap="flat">
                    <a:noFill/>
                    <a:prstDash val="solid"/>
                    <a:miter/>
                  </a:ln>
                </p:spPr>
                <p:txBody>
                  <a:bodyPr rtlCol="0" anchor="ctr"/>
                  <a:lstStyle/>
                  <a:p>
                    <a:endParaRPr lang="en-US"/>
                  </a:p>
                </p:txBody>
              </p:sp>
              <p:sp>
                <p:nvSpPr>
                  <p:cNvPr id="1707" name="Freeform: Shape 1706">
                    <a:extLst>
                      <a:ext uri="{FF2B5EF4-FFF2-40B4-BE49-F238E27FC236}">
                        <a16:creationId xmlns:a16="http://schemas.microsoft.com/office/drawing/2014/main" id="{E0E74C17-66F4-C62F-615F-38CB1577593D}"/>
                      </a:ext>
                    </a:extLst>
                  </p:cNvPr>
                  <p:cNvSpPr/>
                  <p:nvPr/>
                </p:nvSpPr>
                <p:spPr>
                  <a:xfrm>
                    <a:off x="20714194" y="10546513"/>
                    <a:ext cx="271" cy="408"/>
                  </a:xfrm>
                  <a:custGeom>
                    <a:avLst/>
                    <a:gdLst>
                      <a:gd name="connsiteX0" fmla="*/ 0 w 271"/>
                      <a:gd name="connsiteY0" fmla="*/ 0 h 408"/>
                      <a:gd name="connsiteX1" fmla="*/ 0 w 271"/>
                      <a:gd name="connsiteY1" fmla="*/ 0 h 408"/>
                      <a:gd name="connsiteX2" fmla="*/ 271 w 271"/>
                      <a:gd name="connsiteY2" fmla="*/ 408 h 408"/>
                      <a:gd name="connsiteX3" fmla="*/ 0 w 271"/>
                      <a:gd name="connsiteY3" fmla="*/ 0 h 408"/>
                    </a:gdLst>
                    <a:ahLst/>
                    <a:cxnLst>
                      <a:cxn ang="0">
                        <a:pos x="connsiteX0" y="connsiteY0"/>
                      </a:cxn>
                      <a:cxn ang="0">
                        <a:pos x="connsiteX1" y="connsiteY1"/>
                      </a:cxn>
                      <a:cxn ang="0">
                        <a:pos x="connsiteX2" y="connsiteY2"/>
                      </a:cxn>
                      <a:cxn ang="0">
                        <a:pos x="connsiteX3" y="connsiteY3"/>
                      </a:cxn>
                    </a:cxnLst>
                    <a:rect l="l" t="t" r="r" b="b"/>
                    <a:pathLst>
                      <a:path w="271" h="408">
                        <a:moveTo>
                          <a:pt x="0" y="0"/>
                        </a:moveTo>
                        <a:lnTo>
                          <a:pt x="0" y="0"/>
                        </a:lnTo>
                        <a:cubicBezTo>
                          <a:pt x="0" y="0"/>
                          <a:pt x="136" y="408"/>
                          <a:pt x="271" y="408"/>
                        </a:cubicBezTo>
                        <a:lnTo>
                          <a:pt x="0" y="0"/>
                        </a:lnTo>
                        <a:close/>
                      </a:path>
                    </a:pathLst>
                  </a:custGeom>
                  <a:solidFill>
                    <a:srgbClr val="FFFFFF"/>
                  </a:solidFill>
                  <a:ln w="0" cap="flat">
                    <a:noFill/>
                    <a:prstDash val="solid"/>
                    <a:miter/>
                  </a:ln>
                </p:spPr>
                <p:txBody>
                  <a:bodyPr rtlCol="0" anchor="ctr"/>
                  <a:lstStyle/>
                  <a:p>
                    <a:endParaRPr lang="en-US"/>
                  </a:p>
                </p:txBody>
              </p:sp>
              <p:sp>
                <p:nvSpPr>
                  <p:cNvPr id="1708" name="Freeform: Shape 1707">
                    <a:extLst>
                      <a:ext uri="{FF2B5EF4-FFF2-40B4-BE49-F238E27FC236}">
                        <a16:creationId xmlns:a16="http://schemas.microsoft.com/office/drawing/2014/main" id="{575B5ABA-0915-E91E-5E9E-7D0617362362}"/>
                      </a:ext>
                    </a:extLst>
                  </p:cNvPr>
                  <p:cNvSpPr/>
                  <p:nvPr/>
                </p:nvSpPr>
                <p:spPr>
                  <a:xfrm>
                    <a:off x="20534758" y="10600448"/>
                    <a:ext cx="681" cy="563"/>
                  </a:xfrm>
                  <a:custGeom>
                    <a:avLst/>
                    <a:gdLst>
                      <a:gd name="connsiteX0" fmla="*/ 0 w 681"/>
                      <a:gd name="connsiteY0" fmla="*/ 18 h 563"/>
                      <a:gd name="connsiteX1" fmla="*/ 682 w 681"/>
                      <a:gd name="connsiteY1" fmla="*/ 563 h 563"/>
                      <a:gd name="connsiteX2" fmla="*/ 0 w 681"/>
                      <a:gd name="connsiteY2" fmla="*/ 18 h 563"/>
                    </a:gdLst>
                    <a:ahLst/>
                    <a:cxnLst>
                      <a:cxn ang="0">
                        <a:pos x="connsiteX0" y="connsiteY0"/>
                      </a:cxn>
                      <a:cxn ang="0">
                        <a:pos x="connsiteX1" y="connsiteY1"/>
                      </a:cxn>
                      <a:cxn ang="0">
                        <a:pos x="connsiteX2" y="connsiteY2"/>
                      </a:cxn>
                    </a:cxnLst>
                    <a:rect l="l" t="t" r="r" b="b"/>
                    <a:pathLst>
                      <a:path w="681" h="563">
                        <a:moveTo>
                          <a:pt x="0" y="18"/>
                        </a:moveTo>
                        <a:lnTo>
                          <a:pt x="682" y="563"/>
                        </a:lnTo>
                        <a:cubicBezTo>
                          <a:pt x="682" y="563"/>
                          <a:pt x="136" y="-118"/>
                          <a:pt x="0" y="18"/>
                        </a:cubicBezTo>
                        <a:close/>
                      </a:path>
                    </a:pathLst>
                  </a:custGeom>
                  <a:solidFill>
                    <a:srgbClr val="FFFFFF"/>
                  </a:solidFill>
                  <a:ln w="0" cap="flat">
                    <a:noFill/>
                    <a:prstDash val="solid"/>
                    <a:miter/>
                  </a:ln>
                </p:spPr>
                <p:txBody>
                  <a:bodyPr rtlCol="0" anchor="ctr"/>
                  <a:lstStyle/>
                  <a:p>
                    <a:endParaRPr lang="en-US"/>
                  </a:p>
                </p:txBody>
              </p:sp>
              <p:sp>
                <p:nvSpPr>
                  <p:cNvPr id="1709" name="Freeform: Shape 1708">
                    <a:extLst>
                      <a:ext uri="{FF2B5EF4-FFF2-40B4-BE49-F238E27FC236}">
                        <a16:creationId xmlns:a16="http://schemas.microsoft.com/office/drawing/2014/main" id="{5A488C26-25AA-C564-0122-175AFCBDA249}"/>
                      </a:ext>
                    </a:extLst>
                  </p:cNvPr>
                  <p:cNvSpPr/>
                  <p:nvPr/>
                </p:nvSpPr>
                <p:spPr>
                  <a:xfrm>
                    <a:off x="20721414" y="10539291"/>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FFFFFF"/>
                  </a:solidFill>
                  <a:ln w="0" cap="flat">
                    <a:noFill/>
                    <a:prstDash val="solid"/>
                    <a:miter/>
                  </a:ln>
                </p:spPr>
                <p:txBody>
                  <a:bodyPr rtlCol="0" anchor="ctr"/>
                  <a:lstStyle/>
                  <a:p>
                    <a:endParaRPr lang="en-US"/>
                  </a:p>
                </p:txBody>
              </p:sp>
              <p:sp>
                <p:nvSpPr>
                  <p:cNvPr id="1710" name="Freeform: Shape 1709">
                    <a:extLst>
                      <a:ext uri="{FF2B5EF4-FFF2-40B4-BE49-F238E27FC236}">
                        <a16:creationId xmlns:a16="http://schemas.microsoft.com/office/drawing/2014/main" id="{2FD0445E-470E-B7D7-6759-ACBF365CC8F2}"/>
                      </a:ext>
                    </a:extLst>
                  </p:cNvPr>
                  <p:cNvSpPr/>
                  <p:nvPr/>
                </p:nvSpPr>
                <p:spPr>
                  <a:xfrm>
                    <a:off x="20534758" y="10585070"/>
                    <a:ext cx="136" cy="13624"/>
                  </a:xfrm>
                  <a:custGeom>
                    <a:avLst/>
                    <a:gdLst>
                      <a:gd name="connsiteX0" fmla="*/ 0 w 136"/>
                      <a:gd name="connsiteY0" fmla="*/ 0 h 13624"/>
                      <a:gd name="connsiteX1" fmla="*/ 136 w 136"/>
                      <a:gd name="connsiteY1" fmla="*/ 0 h 13624"/>
                      <a:gd name="connsiteX2" fmla="*/ 0 w 136"/>
                      <a:gd name="connsiteY2" fmla="*/ 0 h 13624"/>
                    </a:gdLst>
                    <a:ahLst/>
                    <a:cxnLst>
                      <a:cxn ang="0">
                        <a:pos x="connsiteX0" y="connsiteY0"/>
                      </a:cxn>
                      <a:cxn ang="0">
                        <a:pos x="connsiteX1" y="connsiteY1"/>
                      </a:cxn>
                      <a:cxn ang="0">
                        <a:pos x="connsiteX2" y="connsiteY2"/>
                      </a:cxn>
                    </a:cxnLst>
                    <a:rect l="l" t="t" r="r" b="b"/>
                    <a:pathLst>
                      <a:path w="136" h="13624">
                        <a:moveTo>
                          <a:pt x="0" y="0"/>
                        </a:moveTo>
                        <a:lnTo>
                          <a:pt x="136" y="0"/>
                        </a:lnTo>
                        <a:cubicBezTo>
                          <a:pt x="136" y="0"/>
                          <a:pt x="0" y="0"/>
                          <a:pt x="0" y="0"/>
                        </a:cubicBezTo>
                        <a:close/>
                      </a:path>
                    </a:pathLst>
                  </a:custGeom>
                  <a:solidFill>
                    <a:srgbClr val="FFFFFF"/>
                  </a:solidFill>
                  <a:ln w="0" cap="flat">
                    <a:noFill/>
                    <a:prstDash val="solid"/>
                    <a:miter/>
                  </a:ln>
                </p:spPr>
                <p:txBody>
                  <a:bodyPr rtlCol="0" anchor="ctr"/>
                  <a:lstStyle/>
                  <a:p>
                    <a:endParaRPr lang="en-US"/>
                  </a:p>
                </p:txBody>
              </p:sp>
              <p:sp>
                <p:nvSpPr>
                  <p:cNvPr id="1711" name="Freeform: Shape 1710">
                    <a:extLst>
                      <a:ext uri="{FF2B5EF4-FFF2-40B4-BE49-F238E27FC236}">
                        <a16:creationId xmlns:a16="http://schemas.microsoft.com/office/drawing/2014/main" id="{358CDDF3-33A8-C794-4AF8-E75A0281BC7C}"/>
                      </a:ext>
                    </a:extLst>
                  </p:cNvPr>
                  <p:cNvSpPr/>
                  <p:nvPr/>
                </p:nvSpPr>
                <p:spPr>
                  <a:xfrm>
                    <a:off x="20494837" y="10578122"/>
                    <a:ext cx="272" cy="257"/>
                  </a:xfrm>
                  <a:custGeom>
                    <a:avLst/>
                    <a:gdLst>
                      <a:gd name="connsiteX0" fmla="*/ 273 w 272"/>
                      <a:gd name="connsiteY0" fmla="*/ 0 h 257"/>
                      <a:gd name="connsiteX1" fmla="*/ 0 w 272"/>
                      <a:gd name="connsiteY1" fmla="*/ 0 h 257"/>
                      <a:gd name="connsiteX2" fmla="*/ 273 w 272"/>
                      <a:gd name="connsiteY2" fmla="*/ 0 h 257"/>
                    </a:gdLst>
                    <a:ahLst/>
                    <a:cxnLst>
                      <a:cxn ang="0">
                        <a:pos x="connsiteX0" y="connsiteY0"/>
                      </a:cxn>
                      <a:cxn ang="0">
                        <a:pos x="connsiteX1" y="connsiteY1"/>
                      </a:cxn>
                      <a:cxn ang="0">
                        <a:pos x="connsiteX2" y="connsiteY2"/>
                      </a:cxn>
                    </a:cxnLst>
                    <a:rect l="l" t="t" r="r" b="b"/>
                    <a:pathLst>
                      <a:path w="272" h="257">
                        <a:moveTo>
                          <a:pt x="273" y="0"/>
                        </a:moveTo>
                        <a:cubicBezTo>
                          <a:pt x="273" y="0"/>
                          <a:pt x="136" y="0"/>
                          <a:pt x="0" y="0"/>
                        </a:cubicBezTo>
                        <a:cubicBezTo>
                          <a:pt x="0" y="408"/>
                          <a:pt x="136" y="272"/>
                          <a:pt x="273" y="0"/>
                        </a:cubicBezTo>
                        <a:close/>
                      </a:path>
                    </a:pathLst>
                  </a:custGeom>
                  <a:solidFill>
                    <a:srgbClr val="FFFFFF"/>
                  </a:solidFill>
                  <a:ln w="0" cap="flat">
                    <a:noFill/>
                    <a:prstDash val="solid"/>
                    <a:miter/>
                  </a:ln>
                </p:spPr>
                <p:txBody>
                  <a:bodyPr rtlCol="0" anchor="ctr"/>
                  <a:lstStyle/>
                  <a:p>
                    <a:endParaRPr lang="en-US"/>
                  </a:p>
                </p:txBody>
              </p:sp>
              <p:sp>
                <p:nvSpPr>
                  <p:cNvPr id="1712" name="Freeform: Shape 1711">
                    <a:extLst>
                      <a:ext uri="{FF2B5EF4-FFF2-40B4-BE49-F238E27FC236}">
                        <a16:creationId xmlns:a16="http://schemas.microsoft.com/office/drawing/2014/main" id="{5A74512D-0D44-BCF9-3FF6-46F44B37C69B}"/>
                      </a:ext>
                    </a:extLst>
                  </p:cNvPr>
                  <p:cNvSpPr/>
                  <p:nvPr/>
                </p:nvSpPr>
                <p:spPr>
                  <a:xfrm>
                    <a:off x="20534621" y="10585070"/>
                    <a:ext cx="136" cy="13624"/>
                  </a:xfrm>
                  <a:custGeom>
                    <a:avLst/>
                    <a:gdLst>
                      <a:gd name="connsiteX0" fmla="*/ 0 w 136"/>
                      <a:gd name="connsiteY0" fmla="*/ 0 h 13624"/>
                      <a:gd name="connsiteX1" fmla="*/ 136 w 136"/>
                      <a:gd name="connsiteY1" fmla="*/ 0 h 13624"/>
                      <a:gd name="connsiteX2" fmla="*/ 0 w 136"/>
                      <a:gd name="connsiteY2" fmla="*/ 0 h 13624"/>
                    </a:gdLst>
                    <a:ahLst/>
                    <a:cxnLst>
                      <a:cxn ang="0">
                        <a:pos x="connsiteX0" y="connsiteY0"/>
                      </a:cxn>
                      <a:cxn ang="0">
                        <a:pos x="connsiteX1" y="connsiteY1"/>
                      </a:cxn>
                      <a:cxn ang="0">
                        <a:pos x="connsiteX2" y="connsiteY2"/>
                      </a:cxn>
                    </a:cxnLst>
                    <a:rect l="l" t="t" r="r" b="b"/>
                    <a:pathLst>
                      <a:path w="136" h="13624">
                        <a:moveTo>
                          <a:pt x="0" y="0"/>
                        </a:moveTo>
                        <a:lnTo>
                          <a:pt x="136" y="0"/>
                        </a:lnTo>
                        <a:cubicBezTo>
                          <a:pt x="136" y="0"/>
                          <a:pt x="0" y="0"/>
                          <a:pt x="0" y="0"/>
                        </a:cubicBezTo>
                        <a:close/>
                      </a:path>
                    </a:pathLst>
                  </a:custGeom>
                  <a:solidFill>
                    <a:srgbClr val="FFFFFF"/>
                  </a:solidFill>
                  <a:ln w="0" cap="flat">
                    <a:noFill/>
                    <a:prstDash val="solid"/>
                    <a:miter/>
                  </a:ln>
                </p:spPr>
                <p:txBody>
                  <a:bodyPr rtlCol="0" anchor="ctr"/>
                  <a:lstStyle/>
                  <a:p>
                    <a:endParaRPr lang="en-US"/>
                  </a:p>
                </p:txBody>
              </p:sp>
              <p:sp>
                <p:nvSpPr>
                  <p:cNvPr id="1713" name="Freeform: Shape 1712">
                    <a:extLst>
                      <a:ext uri="{FF2B5EF4-FFF2-40B4-BE49-F238E27FC236}">
                        <a16:creationId xmlns:a16="http://schemas.microsoft.com/office/drawing/2014/main" id="{769909B5-7945-5D1A-B8E2-DAA44B09E812}"/>
                      </a:ext>
                    </a:extLst>
                  </p:cNvPr>
                  <p:cNvSpPr/>
                  <p:nvPr/>
                </p:nvSpPr>
                <p:spPr>
                  <a:xfrm>
                    <a:off x="20549335" y="10511088"/>
                    <a:ext cx="954" cy="285"/>
                  </a:xfrm>
                  <a:custGeom>
                    <a:avLst/>
                    <a:gdLst>
                      <a:gd name="connsiteX0" fmla="*/ 955 w 954"/>
                      <a:gd name="connsiteY0" fmla="*/ 0 h 285"/>
                      <a:gd name="connsiteX1" fmla="*/ 0 w 954"/>
                      <a:gd name="connsiteY1" fmla="*/ 136 h 285"/>
                      <a:gd name="connsiteX2" fmla="*/ 955 w 954"/>
                      <a:gd name="connsiteY2" fmla="*/ 0 h 285"/>
                    </a:gdLst>
                    <a:ahLst/>
                    <a:cxnLst>
                      <a:cxn ang="0">
                        <a:pos x="connsiteX0" y="connsiteY0"/>
                      </a:cxn>
                      <a:cxn ang="0">
                        <a:pos x="connsiteX1" y="connsiteY1"/>
                      </a:cxn>
                      <a:cxn ang="0">
                        <a:pos x="connsiteX2" y="connsiteY2"/>
                      </a:cxn>
                    </a:cxnLst>
                    <a:rect l="l" t="t" r="r" b="b"/>
                    <a:pathLst>
                      <a:path w="954" h="285">
                        <a:moveTo>
                          <a:pt x="955" y="0"/>
                        </a:moveTo>
                        <a:cubicBezTo>
                          <a:pt x="955" y="0"/>
                          <a:pt x="546" y="0"/>
                          <a:pt x="0" y="136"/>
                        </a:cubicBezTo>
                        <a:cubicBezTo>
                          <a:pt x="0" y="409"/>
                          <a:pt x="273" y="273"/>
                          <a:pt x="955" y="0"/>
                        </a:cubicBezTo>
                        <a:close/>
                      </a:path>
                    </a:pathLst>
                  </a:custGeom>
                  <a:solidFill>
                    <a:srgbClr val="FFFFFF"/>
                  </a:solidFill>
                  <a:ln w="0" cap="flat">
                    <a:noFill/>
                    <a:prstDash val="solid"/>
                    <a:miter/>
                  </a:ln>
                </p:spPr>
                <p:txBody>
                  <a:bodyPr rtlCol="0" anchor="ctr"/>
                  <a:lstStyle/>
                  <a:p>
                    <a:endParaRPr lang="en-US"/>
                  </a:p>
                </p:txBody>
              </p:sp>
              <p:sp>
                <p:nvSpPr>
                  <p:cNvPr id="1714" name="Freeform: Shape 1713">
                    <a:extLst>
                      <a:ext uri="{FF2B5EF4-FFF2-40B4-BE49-F238E27FC236}">
                        <a16:creationId xmlns:a16="http://schemas.microsoft.com/office/drawing/2014/main" id="{CB2C65C2-E6CA-5669-174D-574102816775}"/>
                      </a:ext>
                    </a:extLst>
                  </p:cNvPr>
                  <p:cNvSpPr/>
                  <p:nvPr/>
                </p:nvSpPr>
                <p:spPr>
                  <a:xfrm>
                    <a:off x="20540208" y="10523078"/>
                    <a:ext cx="272" cy="13624"/>
                  </a:xfrm>
                  <a:custGeom>
                    <a:avLst/>
                    <a:gdLst>
                      <a:gd name="connsiteX0" fmla="*/ 273 w 272"/>
                      <a:gd name="connsiteY0" fmla="*/ 0 h 13624"/>
                      <a:gd name="connsiteX1" fmla="*/ 0 w 272"/>
                      <a:gd name="connsiteY1" fmla="*/ 0 h 13624"/>
                      <a:gd name="connsiteX2" fmla="*/ 273 w 272"/>
                      <a:gd name="connsiteY2" fmla="*/ 0 h 13624"/>
                    </a:gdLst>
                    <a:ahLst/>
                    <a:cxnLst>
                      <a:cxn ang="0">
                        <a:pos x="connsiteX0" y="connsiteY0"/>
                      </a:cxn>
                      <a:cxn ang="0">
                        <a:pos x="connsiteX1" y="connsiteY1"/>
                      </a:cxn>
                      <a:cxn ang="0">
                        <a:pos x="connsiteX2" y="connsiteY2"/>
                      </a:cxn>
                    </a:cxnLst>
                    <a:rect l="l" t="t" r="r" b="b"/>
                    <a:pathLst>
                      <a:path w="272" h="13624">
                        <a:moveTo>
                          <a:pt x="273" y="0"/>
                        </a:moveTo>
                        <a:lnTo>
                          <a:pt x="0" y="0"/>
                        </a:lnTo>
                        <a:cubicBezTo>
                          <a:pt x="0" y="0"/>
                          <a:pt x="273" y="0"/>
                          <a:pt x="273" y="0"/>
                        </a:cubicBezTo>
                        <a:close/>
                      </a:path>
                    </a:pathLst>
                  </a:custGeom>
                  <a:solidFill>
                    <a:srgbClr val="FFFFFF"/>
                  </a:solidFill>
                  <a:ln w="0" cap="flat">
                    <a:noFill/>
                    <a:prstDash val="solid"/>
                    <a:miter/>
                  </a:ln>
                </p:spPr>
                <p:txBody>
                  <a:bodyPr rtlCol="0" anchor="ctr"/>
                  <a:lstStyle/>
                  <a:p>
                    <a:endParaRPr lang="en-US"/>
                  </a:p>
                </p:txBody>
              </p:sp>
              <p:sp>
                <p:nvSpPr>
                  <p:cNvPr id="1715" name="Freeform: Shape 1714">
                    <a:extLst>
                      <a:ext uri="{FF2B5EF4-FFF2-40B4-BE49-F238E27FC236}">
                        <a16:creationId xmlns:a16="http://schemas.microsoft.com/office/drawing/2014/main" id="{26206C04-9D7B-B9D0-68D5-3F04ABA7B2D1}"/>
                      </a:ext>
                    </a:extLst>
                  </p:cNvPr>
                  <p:cNvSpPr/>
                  <p:nvPr/>
                </p:nvSpPr>
                <p:spPr>
                  <a:xfrm>
                    <a:off x="20633809" y="10436835"/>
                    <a:ext cx="2451" cy="60"/>
                  </a:xfrm>
                  <a:custGeom>
                    <a:avLst/>
                    <a:gdLst>
                      <a:gd name="connsiteX0" fmla="*/ 2451 w 2451"/>
                      <a:gd name="connsiteY0" fmla="*/ 0 h 60"/>
                      <a:gd name="connsiteX1" fmla="*/ 0 w 2451"/>
                      <a:gd name="connsiteY1" fmla="*/ 0 h 60"/>
                      <a:gd name="connsiteX2" fmla="*/ 2451 w 2451"/>
                      <a:gd name="connsiteY2" fmla="*/ 0 h 60"/>
                    </a:gdLst>
                    <a:ahLst/>
                    <a:cxnLst>
                      <a:cxn ang="0">
                        <a:pos x="connsiteX0" y="connsiteY0"/>
                      </a:cxn>
                      <a:cxn ang="0">
                        <a:pos x="connsiteX1" y="connsiteY1"/>
                      </a:cxn>
                      <a:cxn ang="0">
                        <a:pos x="connsiteX2" y="connsiteY2"/>
                      </a:cxn>
                    </a:cxnLst>
                    <a:rect l="l" t="t" r="r" b="b"/>
                    <a:pathLst>
                      <a:path w="2451" h="60">
                        <a:moveTo>
                          <a:pt x="2451" y="0"/>
                        </a:moveTo>
                        <a:cubicBezTo>
                          <a:pt x="1499" y="0"/>
                          <a:pt x="680" y="0"/>
                          <a:pt x="0" y="0"/>
                        </a:cubicBezTo>
                        <a:cubicBezTo>
                          <a:pt x="680" y="0"/>
                          <a:pt x="1499" y="136"/>
                          <a:pt x="2451" y="0"/>
                        </a:cubicBezTo>
                        <a:close/>
                      </a:path>
                    </a:pathLst>
                  </a:custGeom>
                  <a:solidFill>
                    <a:srgbClr val="FFFFFF"/>
                  </a:solidFill>
                  <a:ln w="0" cap="flat">
                    <a:noFill/>
                    <a:prstDash val="solid"/>
                    <a:miter/>
                  </a:ln>
                </p:spPr>
                <p:txBody>
                  <a:bodyPr rtlCol="0" anchor="ctr"/>
                  <a:lstStyle/>
                  <a:p>
                    <a:endParaRPr lang="en-US"/>
                  </a:p>
                </p:txBody>
              </p:sp>
              <p:sp>
                <p:nvSpPr>
                  <p:cNvPr id="1716" name="Freeform: Shape 1715">
                    <a:extLst>
                      <a:ext uri="{FF2B5EF4-FFF2-40B4-BE49-F238E27FC236}">
                        <a16:creationId xmlns:a16="http://schemas.microsoft.com/office/drawing/2014/main" id="{57850191-96DA-7405-29AF-8254309912FB}"/>
                      </a:ext>
                    </a:extLst>
                  </p:cNvPr>
                  <p:cNvSpPr/>
                  <p:nvPr/>
                </p:nvSpPr>
                <p:spPr>
                  <a:xfrm>
                    <a:off x="20535030" y="10585070"/>
                    <a:ext cx="680" cy="817"/>
                  </a:xfrm>
                  <a:custGeom>
                    <a:avLst/>
                    <a:gdLst>
                      <a:gd name="connsiteX0" fmla="*/ 0 w 680"/>
                      <a:gd name="connsiteY0" fmla="*/ 0 h 817"/>
                      <a:gd name="connsiteX1" fmla="*/ 680 w 680"/>
                      <a:gd name="connsiteY1" fmla="*/ 817 h 817"/>
                      <a:gd name="connsiteX2" fmla="*/ 0 w 680"/>
                      <a:gd name="connsiteY2" fmla="*/ 0 h 817"/>
                    </a:gdLst>
                    <a:ahLst/>
                    <a:cxnLst>
                      <a:cxn ang="0">
                        <a:pos x="connsiteX0" y="connsiteY0"/>
                      </a:cxn>
                      <a:cxn ang="0">
                        <a:pos x="connsiteX1" y="connsiteY1"/>
                      </a:cxn>
                      <a:cxn ang="0">
                        <a:pos x="connsiteX2" y="connsiteY2"/>
                      </a:cxn>
                    </a:cxnLst>
                    <a:rect l="l" t="t" r="r" b="b"/>
                    <a:pathLst>
                      <a:path w="680" h="817">
                        <a:moveTo>
                          <a:pt x="0" y="0"/>
                        </a:moveTo>
                        <a:cubicBezTo>
                          <a:pt x="0" y="0"/>
                          <a:pt x="409" y="409"/>
                          <a:pt x="680" y="817"/>
                        </a:cubicBezTo>
                        <a:cubicBezTo>
                          <a:pt x="409" y="409"/>
                          <a:pt x="273" y="136"/>
                          <a:pt x="0" y="0"/>
                        </a:cubicBezTo>
                        <a:close/>
                      </a:path>
                    </a:pathLst>
                  </a:custGeom>
                  <a:solidFill>
                    <a:srgbClr val="FFFFFF"/>
                  </a:solidFill>
                  <a:ln w="0" cap="flat">
                    <a:noFill/>
                    <a:prstDash val="solid"/>
                    <a:miter/>
                  </a:ln>
                </p:spPr>
                <p:txBody>
                  <a:bodyPr rtlCol="0" anchor="ctr"/>
                  <a:lstStyle/>
                  <a:p>
                    <a:endParaRPr lang="en-US"/>
                  </a:p>
                </p:txBody>
              </p:sp>
              <p:sp>
                <p:nvSpPr>
                  <p:cNvPr id="1717" name="Freeform: Shape 1716">
                    <a:extLst>
                      <a:ext uri="{FF2B5EF4-FFF2-40B4-BE49-F238E27FC236}">
                        <a16:creationId xmlns:a16="http://schemas.microsoft.com/office/drawing/2014/main" id="{3E69115B-9D4D-A81E-9F12-732A421AFB05}"/>
                      </a:ext>
                    </a:extLst>
                  </p:cNvPr>
                  <p:cNvSpPr/>
                  <p:nvPr/>
                </p:nvSpPr>
                <p:spPr>
                  <a:xfrm>
                    <a:off x="20557919" y="10486564"/>
                    <a:ext cx="272" cy="544"/>
                  </a:xfrm>
                  <a:custGeom>
                    <a:avLst/>
                    <a:gdLst>
                      <a:gd name="connsiteX0" fmla="*/ 273 w 272"/>
                      <a:gd name="connsiteY0" fmla="*/ 0 h 544"/>
                      <a:gd name="connsiteX1" fmla="*/ 0 w 272"/>
                      <a:gd name="connsiteY1" fmla="*/ 545 h 544"/>
                      <a:gd name="connsiteX2" fmla="*/ 273 w 272"/>
                      <a:gd name="connsiteY2" fmla="*/ 409 h 544"/>
                      <a:gd name="connsiteX3" fmla="*/ 273 w 272"/>
                      <a:gd name="connsiteY3" fmla="*/ 0 h 544"/>
                    </a:gdLst>
                    <a:ahLst/>
                    <a:cxnLst>
                      <a:cxn ang="0">
                        <a:pos x="connsiteX0" y="connsiteY0"/>
                      </a:cxn>
                      <a:cxn ang="0">
                        <a:pos x="connsiteX1" y="connsiteY1"/>
                      </a:cxn>
                      <a:cxn ang="0">
                        <a:pos x="connsiteX2" y="connsiteY2"/>
                      </a:cxn>
                      <a:cxn ang="0">
                        <a:pos x="connsiteX3" y="connsiteY3"/>
                      </a:cxn>
                    </a:cxnLst>
                    <a:rect l="l" t="t" r="r" b="b"/>
                    <a:pathLst>
                      <a:path w="272" h="544">
                        <a:moveTo>
                          <a:pt x="273" y="0"/>
                        </a:moveTo>
                        <a:lnTo>
                          <a:pt x="0" y="545"/>
                        </a:lnTo>
                        <a:lnTo>
                          <a:pt x="273" y="409"/>
                        </a:lnTo>
                        <a:lnTo>
                          <a:pt x="273" y="0"/>
                        </a:lnTo>
                        <a:close/>
                      </a:path>
                    </a:pathLst>
                  </a:custGeom>
                  <a:solidFill>
                    <a:srgbClr val="FFFFFF"/>
                  </a:solidFill>
                  <a:ln w="0" cap="flat">
                    <a:noFill/>
                    <a:prstDash val="solid"/>
                    <a:miter/>
                  </a:ln>
                </p:spPr>
                <p:txBody>
                  <a:bodyPr rtlCol="0" anchor="ctr"/>
                  <a:lstStyle/>
                  <a:p>
                    <a:endParaRPr lang="en-US"/>
                  </a:p>
                </p:txBody>
              </p:sp>
              <p:sp>
                <p:nvSpPr>
                  <p:cNvPr id="1718" name="Freeform: Shape 1717">
                    <a:extLst>
                      <a:ext uri="{FF2B5EF4-FFF2-40B4-BE49-F238E27FC236}">
                        <a16:creationId xmlns:a16="http://schemas.microsoft.com/office/drawing/2014/main" id="{71963945-9694-5386-25E2-967B0F61DC4D}"/>
                      </a:ext>
                    </a:extLst>
                  </p:cNvPr>
                  <p:cNvSpPr/>
                  <p:nvPr/>
                </p:nvSpPr>
                <p:spPr>
                  <a:xfrm>
                    <a:off x="20554376" y="10475392"/>
                    <a:ext cx="16823" cy="11853"/>
                  </a:xfrm>
                  <a:custGeom>
                    <a:avLst/>
                    <a:gdLst>
                      <a:gd name="connsiteX0" fmla="*/ 10764 w 16823"/>
                      <a:gd name="connsiteY0" fmla="*/ 6404 h 11853"/>
                      <a:gd name="connsiteX1" fmla="*/ 10764 w 16823"/>
                      <a:gd name="connsiteY1" fmla="*/ 7221 h 11853"/>
                      <a:gd name="connsiteX2" fmla="*/ 16760 w 16823"/>
                      <a:gd name="connsiteY2" fmla="*/ 0 h 11853"/>
                      <a:gd name="connsiteX3" fmla="*/ 11037 w 16823"/>
                      <a:gd name="connsiteY3" fmla="*/ 1635 h 11853"/>
                      <a:gd name="connsiteX4" fmla="*/ 5723 w 16823"/>
                      <a:gd name="connsiteY4" fmla="*/ 5450 h 11853"/>
                      <a:gd name="connsiteX5" fmla="*/ 5859 w 16823"/>
                      <a:gd name="connsiteY5" fmla="*/ 8584 h 11853"/>
                      <a:gd name="connsiteX6" fmla="*/ 3406 w 16823"/>
                      <a:gd name="connsiteY6" fmla="*/ 8175 h 11853"/>
                      <a:gd name="connsiteX7" fmla="*/ 0 w 16823"/>
                      <a:gd name="connsiteY7" fmla="*/ 11853 h 11853"/>
                      <a:gd name="connsiteX8" fmla="*/ 3271 w 16823"/>
                      <a:gd name="connsiteY8" fmla="*/ 8993 h 11853"/>
                      <a:gd name="connsiteX9" fmla="*/ 3679 w 16823"/>
                      <a:gd name="connsiteY9" fmla="*/ 11309 h 11853"/>
                      <a:gd name="connsiteX10" fmla="*/ 3815 w 16823"/>
                      <a:gd name="connsiteY10" fmla="*/ 10899 h 11853"/>
                      <a:gd name="connsiteX11" fmla="*/ 10628 w 16823"/>
                      <a:gd name="connsiteY11" fmla="*/ 6540 h 11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823" h="11853">
                        <a:moveTo>
                          <a:pt x="10764" y="6404"/>
                        </a:moveTo>
                        <a:cubicBezTo>
                          <a:pt x="10764" y="6404"/>
                          <a:pt x="10764" y="7085"/>
                          <a:pt x="10764" y="7221"/>
                        </a:cubicBezTo>
                        <a:cubicBezTo>
                          <a:pt x="12535" y="4633"/>
                          <a:pt x="17440" y="2044"/>
                          <a:pt x="16760" y="0"/>
                        </a:cubicBezTo>
                        <a:cubicBezTo>
                          <a:pt x="15941" y="681"/>
                          <a:pt x="11037" y="2998"/>
                          <a:pt x="11037" y="1635"/>
                        </a:cubicBezTo>
                        <a:cubicBezTo>
                          <a:pt x="9538" y="3270"/>
                          <a:pt x="6268" y="4360"/>
                          <a:pt x="5723" y="5450"/>
                        </a:cubicBezTo>
                        <a:cubicBezTo>
                          <a:pt x="8993" y="3815"/>
                          <a:pt x="7085" y="6404"/>
                          <a:pt x="5859" y="8584"/>
                        </a:cubicBezTo>
                        <a:cubicBezTo>
                          <a:pt x="3952" y="9674"/>
                          <a:pt x="5043" y="7085"/>
                          <a:pt x="3406" y="8175"/>
                        </a:cubicBezTo>
                        <a:cubicBezTo>
                          <a:pt x="2317" y="9401"/>
                          <a:pt x="1091" y="10628"/>
                          <a:pt x="0" y="11853"/>
                        </a:cubicBezTo>
                        <a:cubicBezTo>
                          <a:pt x="1091" y="10899"/>
                          <a:pt x="2180" y="9947"/>
                          <a:pt x="3271" y="8993"/>
                        </a:cubicBezTo>
                        <a:lnTo>
                          <a:pt x="3679" y="11309"/>
                        </a:lnTo>
                        <a:cubicBezTo>
                          <a:pt x="3679" y="11309"/>
                          <a:pt x="3679" y="11036"/>
                          <a:pt x="3815" y="10899"/>
                        </a:cubicBezTo>
                        <a:cubicBezTo>
                          <a:pt x="8449" y="5177"/>
                          <a:pt x="6132" y="12535"/>
                          <a:pt x="10628" y="6540"/>
                        </a:cubicBezTo>
                        <a:close/>
                      </a:path>
                    </a:pathLst>
                  </a:custGeom>
                  <a:solidFill>
                    <a:srgbClr val="FFFFFF"/>
                  </a:solidFill>
                  <a:ln w="0" cap="flat">
                    <a:noFill/>
                    <a:prstDash val="solid"/>
                    <a:miter/>
                  </a:ln>
                </p:spPr>
                <p:txBody>
                  <a:bodyPr rtlCol="0" anchor="ctr"/>
                  <a:lstStyle/>
                  <a:p>
                    <a:endParaRPr lang="en-US"/>
                  </a:p>
                </p:txBody>
              </p:sp>
              <p:sp>
                <p:nvSpPr>
                  <p:cNvPr id="1719" name="Freeform: Shape 1718">
                    <a:extLst>
                      <a:ext uri="{FF2B5EF4-FFF2-40B4-BE49-F238E27FC236}">
                        <a16:creationId xmlns:a16="http://schemas.microsoft.com/office/drawing/2014/main" id="{DF47F353-AA9E-6A23-5B71-682686B5C9E3}"/>
                      </a:ext>
                    </a:extLst>
                  </p:cNvPr>
                  <p:cNvSpPr/>
                  <p:nvPr/>
                </p:nvSpPr>
                <p:spPr>
                  <a:xfrm>
                    <a:off x="20564595" y="10482614"/>
                    <a:ext cx="545" cy="1089"/>
                  </a:xfrm>
                  <a:custGeom>
                    <a:avLst/>
                    <a:gdLst>
                      <a:gd name="connsiteX0" fmla="*/ 546 w 545"/>
                      <a:gd name="connsiteY0" fmla="*/ 0 h 1089"/>
                      <a:gd name="connsiteX1" fmla="*/ 0 w 545"/>
                      <a:gd name="connsiteY1" fmla="*/ 1089 h 1089"/>
                      <a:gd name="connsiteX2" fmla="*/ 546 w 545"/>
                      <a:gd name="connsiteY2" fmla="*/ 0 h 1089"/>
                    </a:gdLst>
                    <a:ahLst/>
                    <a:cxnLst>
                      <a:cxn ang="0">
                        <a:pos x="connsiteX0" y="connsiteY0"/>
                      </a:cxn>
                      <a:cxn ang="0">
                        <a:pos x="connsiteX1" y="connsiteY1"/>
                      </a:cxn>
                      <a:cxn ang="0">
                        <a:pos x="connsiteX2" y="connsiteY2"/>
                      </a:cxn>
                    </a:cxnLst>
                    <a:rect l="l" t="t" r="r" b="b"/>
                    <a:pathLst>
                      <a:path w="545" h="1089">
                        <a:moveTo>
                          <a:pt x="546" y="0"/>
                        </a:moveTo>
                        <a:cubicBezTo>
                          <a:pt x="546" y="0"/>
                          <a:pt x="136" y="817"/>
                          <a:pt x="0" y="1089"/>
                        </a:cubicBezTo>
                        <a:cubicBezTo>
                          <a:pt x="409" y="545"/>
                          <a:pt x="546" y="272"/>
                          <a:pt x="546" y="0"/>
                        </a:cubicBezTo>
                        <a:close/>
                      </a:path>
                    </a:pathLst>
                  </a:custGeom>
                  <a:solidFill>
                    <a:srgbClr val="FFFFFF"/>
                  </a:solidFill>
                  <a:ln w="0" cap="flat">
                    <a:noFill/>
                    <a:prstDash val="solid"/>
                    <a:miter/>
                  </a:ln>
                </p:spPr>
                <p:txBody>
                  <a:bodyPr rtlCol="0" anchor="ctr"/>
                  <a:lstStyle/>
                  <a:p>
                    <a:endParaRPr lang="en-US"/>
                  </a:p>
                </p:txBody>
              </p:sp>
              <p:sp>
                <p:nvSpPr>
                  <p:cNvPr id="1720" name="Freeform: Shape 1719">
                    <a:extLst>
                      <a:ext uri="{FF2B5EF4-FFF2-40B4-BE49-F238E27FC236}">
                        <a16:creationId xmlns:a16="http://schemas.microsoft.com/office/drawing/2014/main" id="{3ECE9117-AE45-42CA-B753-6A4B6AD5444B}"/>
                      </a:ext>
                    </a:extLst>
                  </p:cNvPr>
                  <p:cNvSpPr/>
                  <p:nvPr/>
                </p:nvSpPr>
                <p:spPr>
                  <a:xfrm>
                    <a:off x="20590891" y="10469125"/>
                    <a:ext cx="952" cy="817"/>
                  </a:xfrm>
                  <a:custGeom>
                    <a:avLst/>
                    <a:gdLst>
                      <a:gd name="connsiteX0" fmla="*/ 0 w 952"/>
                      <a:gd name="connsiteY0" fmla="*/ 817 h 817"/>
                      <a:gd name="connsiteX1" fmla="*/ 953 w 952"/>
                      <a:gd name="connsiteY1" fmla="*/ 0 h 817"/>
                      <a:gd name="connsiteX2" fmla="*/ 0 w 952"/>
                      <a:gd name="connsiteY2" fmla="*/ 817 h 817"/>
                    </a:gdLst>
                    <a:ahLst/>
                    <a:cxnLst>
                      <a:cxn ang="0">
                        <a:pos x="connsiteX0" y="connsiteY0"/>
                      </a:cxn>
                      <a:cxn ang="0">
                        <a:pos x="connsiteX1" y="connsiteY1"/>
                      </a:cxn>
                      <a:cxn ang="0">
                        <a:pos x="connsiteX2" y="connsiteY2"/>
                      </a:cxn>
                    </a:cxnLst>
                    <a:rect l="l" t="t" r="r" b="b"/>
                    <a:pathLst>
                      <a:path w="952" h="817">
                        <a:moveTo>
                          <a:pt x="0" y="817"/>
                        </a:moveTo>
                        <a:cubicBezTo>
                          <a:pt x="0" y="817"/>
                          <a:pt x="546" y="408"/>
                          <a:pt x="953" y="0"/>
                        </a:cubicBezTo>
                        <a:cubicBezTo>
                          <a:pt x="682" y="136"/>
                          <a:pt x="409" y="408"/>
                          <a:pt x="0" y="817"/>
                        </a:cubicBezTo>
                        <a:close/>
                      </a:path>
                    </a:pathLst>
                  </a:custGeom>
                  <a:solidFill>
                    <a:srgbClr val="FFFFFF"/>
                  </a:solidFill>
                  <a:ln w="0" cap="flat">
                    <a:noFill/>
                    <a:prstDash val="solid"/>
                    <a:miter/>
                  </a:ln>
                </p:spPr>
                <p:txBody>
                  <a:bodyPr rtlCol="0" anchor="ctr"/>
                  <a:lstStyle/>
                  <a:p>
                    <a:endParaRPr lang="en-US"/>
                  </a:p>
                </p:txBody>
              </p:sp>
              <p:sp>
                <p:nvSpPr>
                  <p:cNvPr id="1721" name="Freeform: Shape 1720">
                    <a:extLst>
                      <a:ext uri="{FF2B5EF4-FFF2-40B4-BE49-F238E27FC236}">
                        <a16:creationId xmlns:a16="http://schemas.microsoft.com/office/drawing/2014/main" id="{C3A3BA28-550A-AD33-8EDE-A5EF4E548689}"/>
                      </a:ext>
                    </a:extLst>
                  </p:cNvPr>
                  <p:cNvSpPr/>
                  <p:nvPr/>
                </p:nvSpPr>
                <p:spPr>
                  <a:xfrm>
                    <a:off x="20531897" y="10650696"/>
                    <a:ext cx="1362" cy="4132"/>
                  </a:xfrm>
                  <a:custGeom>
                    <a:avLst/>
                    <a:gdLst>
                      <a:gd name="connsiteX0" fmla="*/ 1226 w 1362"/>
                      <a:gd name="connsiteY0" fmla="*/ 4133 h 4132"/>
                      <a:gd name="connsiteX1" fmla="*/ 0 w 1362"/>
                      <a:gd name="connsiteY1" fmla="*/ 45 h 4132"/>
                      <a:gd name="connsiteX2" fmla="*/ 953 w 1362"/>
                      <a:gd name="connsiteY2" fmla="*/ 3723 h 4132"/>
                      <a:gd name="connsiteX3" fmla="*/ 1362 w 1362"/>
                      <a:gd name="connsiteY3" fmla="*/ 4133 h 4132"/>
                    </a:gdLst>
                    <a:ahLst/>
                    <a:cxnLst>
                      <a:cxn ang="0">
                        <a:pos x="connsiteX0" y="connsiteY0"/>
                      </a:cxn>
                      <a:cxn ang="0">
                        <a:pos x="connsiteX1" y="connsiteY1"/>
                      </a:cxn>
                      <a:cxn ang="0">
                        <a:pos x="connsiteX2" y="connsiteY2"/>
                      </a:cxn>
                      <a:cxn ang="0">
                        <a:pos x="connsiteX3" y="connsiteY3"/>
                      </a:cxn>
                    </a:cxnLst>
                    <a:rect l="l" t="t" r="r" b="b"/>
                    <a:pathLst>
                      <a:path w="1362" h="4132">
                        <a:moveTo>
                          <a:pt x="1226" y="4133"/>
                        </a:moveTo>
                        <a:cubicBezTo>
                          <a:pt x="1226" y="4133"/>
                          <a:pt x="1226" y="-500"/>
                          <a:pt x="0" y="45"/>
                        </a:cubicBezTo>
                        <a:lnTo>
                          <a:pt x="953" y="3723"/>
                        </a:lnTo>
                        <a:lnTo>
                          <a:pt x="1362" y="4133"/>
                        </a:lnTo>
                        <a:close/>
                      </a:path>
                    </a:pathLst>
                  </a:custGeom>
                  <a:solidFill>
                    <a:srgbClr val="FFFFFF"/>
                  </a:solidFill>
                  <a:ln w="0" cap="flat">
                    <a:noFill/>
                    <a:prstDash val="solid"/>
                    <a:miter/>
                  </a:ln>
                </p:spPr>
                <p:txBody>
                  <a:bodyPr rtlCol="0" anchor="ctr"/>
                  <a:lstStyle/>
                  <a:p>
                    <a:endParaRPr lang="en-US"/>
                  </a:p>
                </p:txBody>
              </p:sp>
              <p:sp>
                <p:nvSpPr>
                  <p:cNvPr id="1722" name="Freeform: Shape 1721">
                    <a:extLst>
                      <a:ext uri="{FF2B5EF4-FFF2-40B4-BE49-F238E27FC236}">
                        <a16:creationId xmlns:a16="http://schemas.microsoft.com/office/drawing/2014/main" id="{8A226B49-7FF9-3D25-7E10-97DB268A7BBC}"/>
                      </a:ext>
                    </a:extLst>
                  </p:cNvPr>
                  <p:cNvSpPr/>
                  <p:nvPr/>
                </p:nvSpPr>
                <p:spPr>
                  <a:xfrm>
                    <a:off x="20666508" y="10466537"/>
                    <a:ext cx="1634" cy="817"/>
                  </a:xfrm>
                  <a:custGeom>
                    <a:avLst/>
                    <a:gdLst>
                      <a:gd name="connsiteX0" fmla="*/ 1635 w 1634"/>
                      <a:gd name="connsiteY0" fmla="*/ 817 h 817"/>
                      <a:gd name="connsiteX1" fmla="*/ 407 w 1634"/>
                      <a:gd name="connsiteY1" fmla="*/ 0 h 817"/>
                      <a:gd name="connsiteX2" fmla="*/ 0 w 1634"/>
                      <a:gd name="connsiteY2" fmla="*/ 0 h 817"/>
                      <a:gd name="connsiteX3" fmla="*/ 1635 w 1634"/>
                      <a:gd name="connsiteY3" fmla="*/ 817 h 817"/>
                    </a:gdLst>
                    <a:ahLst/>
                    <a:cxnLst>
                      <a:cxn ang="0">
                        <a:pos x="connsiteX0" y="connsiteY0"/>
                      </a:cxn>
                      <a:cxn ang="0">
                        <a:pos x="connsiteX1" y="connsiteY1"/>
                      </a:cxn>
                      <a:cxn ang="0">
                        <a:pos x="connsiteX2" y="connsiteY2"/>
                      </a:cxn>
                      <a:cxn ang="0">
                        <a:pos x="connsiteX3" y="connsiteY3"/>
                      </a:cxn>
                    </a:cxnLst>
                    <a:rect l="l" t="t" r="r" b="b"/>
                    <a:pathLst>
                      <a:path w="1634" h="817">
                        <a:moveTo>
                          <a:pt x="1635" y="817"/>
                        </a:moveTo>
                        <a:cubicBezTo>
                          <a:pt x="1635" y="817"/>
                          <a:pt x="817" y="272"/>
                          <a:pt x="407" y="0"/>
                        </a:cubicBezTo>
                        <a:lnTo>
                          <a:pt x="0" y="0"/>
                        </a:lnTo>
                        <a:cubicBezTo>
                          <a:pt x="0" y="0"/>
                          <a:pt x="1089" y="681"/>
                          <a:pt x="1635" y="817"/>
                        </a:cubicBezTo>
                        <a:close/>
                      </a:path>
                    </a:pathLst>
                  </a:custGeom>
                  <a:solidFill>
                    <a:srgbClr val="FFFFFF"/>
                  </a:solidFill>
                  <a:ln w="0" cap="flat">
                    <a:noFill/>
                    <a:prstDash val="solid"/>
                    <a:miter/>
                  </a:ln>
                </p:spPr>
                <p:txBody>
                  <a:bodyPr rtlCol="0" anchor="ctr"/>
                  <a:lstStyle/>
                  <a:p>
                    <a:endParaRPr lang="en-US"/>
                  </a:p>
                </p:txBody>
              </p:sp>
              <p:sp>
                <p:nvSpPr>
                  <p:cNvPr id="1723" name="Freeform: Shape 1722">
                    <a:extLst>
                      <a:ext uri="{FF2B5EF4-FFF2-40B4-BE49-F238E27FC236}">
                        <a16:creationId xmlns:a16="http://schemas.microsoft.com/office/drawing/2014/main" id="{EA1D3AF2-2405-3949-E45D-DB7468766C8E}"/>
                      </a:ext>
                    </a:extLst>
                  </p:cNvPr>
                  <p:cNvSpPr/>
                  <p:nvPr/>
                </p:nvSpPr>
                <p:spPr>
                  <a:xfrm>
                    <a:off x="20565413" y="10475665"/>
                    <a:ext cx="681" cy="1362"/>
                  </a:xfrm>
                  <a:custGeom>
                    <a:avLst/>
                    <a:gdLst>
                      <a:gd name="connsiteX0" fmla="*/ 682 w 681"/>
                      <a:gd name="connsiteY0" fmla="*/ 0 h 1362"/>
                      <a:gd name="connsiteX1" fmla="*/ 0 w 681"/>
                      <a:gd name="connsiteY1" fmla="*/ 1362 h 1362"/>
                      <a:gd name="connsiteX2" fmla="*/ 682 w 681"/>
                      <a:gd name="connsiteY2" fmla="*/ 0 h 1362"/>
                    </a:gdLst>
                    <a:ahLst/>
                    <a:cxnLst>
                      <a:cxn ang="0">
                        <a:pos x="connsiteX0" y="connsiteY0"/>
                      </a:cxn>
                      <a:cxn ang="0">
                        <a:pos x="connsiteX1" y="connsiteY1"/>
                      </a:cxn>
                      <a:cxn ang="0">
                        <a:pos x="connsiteX2" y="connsiteY2"/>
                      </a:cxn>
                    </a:cxnLst>
                    <a:rect l="l" t="t" r="r" b="b"/>
                    <a:pathLst>
                      <a:path w="681" h="1362">
                        <a:moveTo>
                          <a:pt x="682" y="0"/>
                        </a:moveTo>
                        <a:cubicBezTo>
                          <a:pt x="682" y="0"/>
                          <a:pt x="0" y="1090"/>
                          <a:pt x="0" y="1362"/>
                        </a:cubicBezTo>
                        <a:cubicBezTo>
                          <a:pt x="273" y="954"/>
                          <a:pt x="546" y="545"/>
                          <a:pt x="682" y="0"/>
                        </a:cubicBezTo>
                        <a:close/>
                      </a:path>
                    </a:pathLst>
                  </a:custGeom>
                  <a:solidFill>
                    <a:srgbClr val="FFFFFF"/>
                  </a:solidFill>
                  <a:ln w="0" cap="flat">
                    <a:noFill/>
                    <a:prstDash val="solid"/>
                    <a:miter/>
                  </a:ln>
                </p:spPr>
                <p:txBody>
                  <a:bodyPr rtlCol="0" anchor="ctr"/>
                  <a:lstStyle/>
                  <a:p>
                    <a:endParaRPr lang="en-US"/>
                  </a:p>
                </p:txBody>
              </p:sp>
              <p:sp>
                <p:nvSpPr>
                  <p:cNvPr id="1724" name="Freeform: Shape 1723">
                    <a:extLst>
                      <a:ext uri="{FF2B5EF4-FFF2-40B4-BE49-F238E27FC236}">
                        <a16:creationId xmlns:a16="http://schemas.microsoft.com/office/drawing/2014/main" id="{444E8660-70D5-15D0-11B6-C5803E4DB2BD}"/>
                      </a:ext>
                    </a:extLst>
                  </p:cNvPr>
                  <p:cNvSpPr/>
                  <p:nvPr/>
                </p:nvSpPr>
                <p:spPr>
                  <a:xfrm>
                    <a:off x="20666508" y="10470351"/>
                    <a:ext cx="3949" cy="3133"/>
                  </a:xfrm>
                  <a:custGeom>
                    <a:avLst/>
                    <a:gdLst>
                      <a:gd name="connsiteX0" fmla="*/ 0 w 3949"/>
                      <a:gd name="connsiteY0" fmla="*/ 136 h 3133"/>
                      <a:gd name="connsiteX1" fmla="*/ 544 w 3949"/>
                      <a:gd name="connsiteY1" fmla="*/ 2316 h 3133"/>
                      <a:gd name="connsiteX2" fmla="*/ 3950 w 3949"/>
                      <a:gd name="connsiteY2" fmla="*/ 3133 h 3133"/>
                      <a:gd name="connsiteX3" fmla="*/ 0 w 3949"/>
                      <a:gd name="connsiteY3" fmla="*/ 0 h 3133"/>
                    </a:gdLst>
                    <a:ahLst/>
                    <a:cxnLst>
                      <a:cxn ang="0">
                        <a:pos x="connsiteX0" y="connsiteY0"/>
                      </a:cxn>
                      <a:cxn ang="0">
                        <a:pos x="connsiteX1" y="connsiteY1"/>
                      </a:cxn>
                      <a:cxn ang="0">
                        <a:pos x="connsiteX2" y="connsiteY2"/>
                      </a:cxn>
                      <a:cxn ang="0">
                        <a:pos x="connsiteX3" y="connsiteY3"/>
                      </a:cxn>
                    </a:cxnLst>
                    <a:rect l="l" t="t" r="r" b="b"/>
                    <a:pathLst>
                      <a:path w="3949" h="3133">
                        <a:moveTo>
                          <a:pt x="0" y="136"/>
                        </a:moveTo>
                        <a:cubicBezTo>
                          <a:pt x="0" y="136"/>
                          <a:pt x="680" y="1771"/>
                          <a:pt x="544" y="2316"/>
                        </a:cubicBezTo>
                        <a:cubicBezTo>
                          <a:pt x="1499" y="2998"/>
                          <a:pt x="2724" y="2725"/>
                          <a:pt x="3950" y="3133"/>
                        </a:cubicBezTo>
                        <a:cubicBezTo>
                          <a:pt x="2588" y="2589"/>
                          <a:pt x="1362" y="1635"/>
                          <a:pt x="0" y="0"/>
                        </a:cubicBezTo>
                        <a:close/>
                      </a:path>
                    </a:pathLst>
                  </a:custGeom>
                  <a:solidFill>
                    <a:srgbClr val="FFFFFF"/>
                  </a:solidFill>
                  <a:ln w="0" cap="flat">
                    <a:noFill/>
                    <a:prstDash val="solid"/>
                    <a:miter/>
                  </a:ln>
                </p:spPr>
                <p:txBody>
                  <a:bodyPr rtlCol="0" anchor="ctr"/>
                  <a:lstStyle/>
                  <a:p>
                    <a:endParaRPr lang="en-US"/>
                  </a:p>
                </p:txBody>
              </p:sp>
              <p:sp>
                <p:nvSpPr>
                  <p:cNvPr id="1725" name="Freeform: Shape 1724">
                    <a:extLst>
                      <a:ext uri="{FF2B5EF4-FFF2-40B4-BE49-F238E27FC236}">
                        <a16:creationId xmlns:a16="http://schemas.microsoft.com/office/drawing/2014/main" id="{11A89648-4B3B-5AC8-AB0D-8C193342106B}"/>
                      </a:ext>
                    </a:extLst>
                  </p:cNvPr>
                  <p:cNvSpPr/>
                  <p:nvPr/>
                </p:nvSpPr>
                <p:spPr>
                  <a:xfrm>
                    <a:off x="20670594" y="10473621"/>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FFFFFF"/>
                  </a:solidFill>
                  <a:ln w="0" cap="flat">
                    <a:noFill/>
                    <a:prstDash val="solid"/>
                    <a:miter/>
                  </a:ln>
                </p:spPr>
                <p:txBody>
                  <a:bodyPr rtlCol="0" anchor="ctr"/>
                  <a:lstStyle/>
                  <a:p>
                    <a:endParaRPr lang="en-US"/>
                  </a:p>
                </p:txBody>
              </p:sp>
              <p:sp>
                <p:nvSpPr>
                  <p:cNvPr id="1726" name="Freeform: Shape 1725">
                    <a:extLst>
                      <a:ext uri="{FF2B5EF4-FFF2-40B4-BE49-F238E27FC236}">
                        <a16:creationId xmlns:a16="http://schemas.microsoft.com/office/drawing/2014/main" id="{CB8A6667-0AF3-CD79-AD6B-B9C559C48B1B}"/>
                      </a:ext>
                    </a:extLst>
                  </p:cNvPr>
                  <p:cNvSpPr/>
                  <p:nvPr/>
                </p:nvSpPr>
                <p:spPr>
                  <a:xfrm>
                    <a:off x="20490478" y="10434810"/>
                    <a:ext cx="242434" cy="306642"/>
                  </a:xfrm>
                  <a:custGeom>
                    <a:avLst/>
                    <a:gdLst>
                      <a:gd name="connsiteX0" fmla="*/ 43191 w 242434"/>
                      <a:gd name="connsiteY0" fmla="*/ 222471 h 306642"/>
                      <a:gd name="connsiteX1" fmla="*/ 44007 w 242434"/>
                      <a:gd name="connsiteY1" fmla="*/ 223289 h 306642"/>
                      <a:gd name="connsiteX2" fmla="*/ 43462 w 242434"/>
                      <a:gd name="connsiteY2" fmla="*/ 222880 h 306642"/>
                      <a:gd name="connsiteX3" fmla="*/ 44280 w 242434"/>
                      <a:gd name="connsiteY3" fmla="*/ 225741 h 306642"/>
                      <a:gd name="connsiteX4" fmla="*/ 44962 w 242434"/>
                      <a:gd name="connsiteY4" fmla="*/ 226695 h 306642"/>
                      <a:gd name="connsiteX5" fmla="*/ 44416 w 242434"/>
                      <a:gd name="connsiteY5" fmla="*/ 226422 h 306642"/>
                      <a:gd name="connsiteX6" fmla="*/ 44689 w 242434"/>
                      <a:gd name="connsiteY6" fmla="*/ 227376 h 306642"/>
                      <a:gd name="connsiteX7" fmla="*/ 52318 w 242434"/>
                      <a:gd name="connsiteY7" fmla="*/ 234188 h 306642"/>
                      <a:gd name="connsiteX8" fmla="*/ 56270 w 242434"/>
                      <a:gd name="connsiteY8" fmla="*/ 239229 h 306642"/>
                      <a:gd name="connsiteX9" fmla="*/ 53816 w 242434"/>
                      <a:gd name="connsiteY9" fmla="*/ 237322 h 306642"/>
                      <a:gd name="connsiteX10" fmla="*/ 58314 w 242434"/>
                      <a:gd name="connsiteY10" fmla="*/ 246314 h 306642"/>
                      <a:gd name="connsiteX11" fmla="*/ 56406 w 242434"/>
                      <a:gd name="connsiteY11" fmla="*/ 243726 h 306642"/>
                      <a:gd name="connsiteX12" fmla="*/ 63082 w 242434"/>
                      <a:gd name="connsiteY12" fmla="*/ 247540 h 306642"/>
                      <a:gd name="connsiteX13" fmla="*/ 58314 w 242434"/>
                      <a:gd name="connsiteY13" fmla="*/ 245632 h 306642"/>
                      <a:gd name="connsiteX14" fmla="*/ 66352 w 242434"/>
                      <a:gd name="connsiteY14" fmla="*/ 255306 h 306642"/>
                      <a:gd name="connsiteX15" fmla="*/ 66352 w 242434"/>
                      <a:gd name="connsiteY15" fmla="*/ 261710 h 306642"/>
                      <a:gd name="connsiteX16" fmla="*/ 68668 w 242434"/>
                      <a:gd name="connsiteY16" fmla="*/ 259530 h 306642"/>
                      <a:gd name="connsiteX17" fmla="*/ 72211 w 242434"/>
                      <a:gd name="connsiteY17" fmla="*/ 261982 h 306642"/>
                      <a:gd name="connsiteX18" fmla="*/ 71529 w 242434"/>
                      <a:gd name="connsiteY18" fmla="*/ 262255 h 306642"/>
                      <a:gd name="connsiteX19" fmla="*/ 81475 w 242434"/>
                      <a:gd name="connsiteY19" fmla="*/ 267023 h 306642"/>
                      <a:gd name="connsiteX20" fmla="*/ 94963 w 242434"/>
                      <a:gd name="connsiteY20" fmla="*/ 276016 h 306642"/>
                      <a:gd name="connsiteX21" fmla="*/ 97007 w 242434"/>
                      <a:gd name="connsiteY21" fmla="*/ 281465 h 306642"/>
                      <a:gd name="connsiteX22" fmla="*/ 105045 w 242434"/>
                      <a:gd name="connsiteY22" fmla="*/ 280376 h 306642"/>
                      <a:gd name="connsiteX23" fmla="*/ 98778 w 242434"/>
                      <a:gd name="connsiteY23" fmla="*/ 279967 h 306642"/>
                      <a:gd name="connsiteX24" fmla="*/ 97416 w 242434"/>
                      <a:gd name="connsiteY24" fmla="*/ 275743 h 306642"/>
                      <a:gd name="connsiteX25" fmla="*/ 103003 w 242434"/>
                      <a:gd name="connsiteY25" fmla="*/ 278468 h 306642"/>
                      <a:gd name="connsiteX26" fmla="*/ 108724 w 242434"/>
                      <a:gd name="connsiteY26" fmla="*/ 281330 h 306642"/>
                      <a:gd name="connsiteX27" fmla="*/ 107771 w 242434"/>
                      <a:gd name="connsiteY27" fmla="*/ 281330 h 306642"/>
                      <a:gd name="connsiteX28" fmla="*/ 118262 w 242434"/>
                      <a:gd name="connsiteY28" fmla="*/ 287052 h 306642"/>
                      <a:gd name="connsiteX29" fmla="*/ 121668 w 242434"/>
                      <a:gd name="connsiteY29" fmla="*/ 286506 h 306642"/>
                      <a:gd name="connsiteX30" fmla="*/ 121395 w 242434"/>
                      <a:gd name="connsiteY30" fmla="*/ 287052 h 306642"/>
                      <a:gd name="connsiteX31" fmla="*/ 131068 w 242434"/>
                      <a:gd name="connsiteY31" fmla="*/ 288414 h 306642"/>
                      <a:gd name="connsiteX32" fmla="*/ 130386 w 242434"/>
                      <a:gd name="connsiteY32" fmla="*/ 288823 h 306642"/>
                      <a:gd name="connsiteX33" fmla="*/ 139652 w 242434"/>
                      <a:gd name="connsiteY33" fmla="*/ 286915 h 306642"/>
                      <a:gd name="connsiteX34" fmla="*/ 138563 w 242434"/>
                      <a:gd name="connsiteY34" fmla="*/ 289777 h 306642"/>
                      <a:gd name="connsiteX35" fmla="*/ 153549 w 242434"/>
                      <a:gd name="connsiteY35" fmla="*/ 282964 h 306642"/>
                      <a:gd name="connsiteX36" fmla="*/ 157365 w 242434"/>
                      <a:gd name="connsiteY36" fmla="*/ 282692 h 306642"/>
                      <a:gd name="connsiteX37" fmla="*/ 154229 w 242434"/>
                      <a:gd name="connsiteY37" fmla="*/ 287188 h 306642"/>
                      <a:gd name="connsiteX38" fmla="*/ 158590 w 242434"/>
                      <a:gd name="connsiteY38" fmla="*/ 285008 h 306642"/>
                      <a:gd name="connsiteX39" fmla="*/ 156546 w 242434"/>
                      <a:gd name="connsiteY39" fmla="*/ 289095 h 306642"/>
                      <a:gd name="connsiteX40" fmla="*/ 162133 w 242434"/>
                      <a:gd name="connsiteY40" fmla="*/ 286779 h 306642"/>
                      <a:gd name="connsiteX41" fmla="*/ 164313 w 242434"/>
                      <a:gd name="connsiteY41" fmla="*/ 282964 h 306642"/>
                      <a:gd name="connsiteX42" fmla="*/ 168263 w 242434"/>
                      <a:gd name="connsiteY42" fmla="*/ 282964 h 306642"/>
                      <a:gd name="connsiteX43" fmla="*/ 174259 w 242434"/>
                      <a:gd name="connsiteY43" fmla="*/ 277787 h 306642"/>
                      <a:gd name="connsiteX44" fmla="*/ 170853 w 242434"/>
                      <a:gd name="connsiteY44" fmla="*/ 278468 h 306642"/>
                      <a:gd name="connsiteX45" fmla="*/ 174395 w 242434"/>
                      <a:gd name="connsiteY45" fmla="*/ 274381 h 306642"/>
                      <a:gd name="connsiteX46" fmla="*/ 180526 w 242434"/>
                      <a:gd name="connsiteY46" fmla="*/ 272337 h 306642"/>
                      <a:gd name="connsiteX47" fmla="*/ 184885 w 242434"/>
                      <a:gd name="connsiteY47" fmla="*/ 271383 h 306642"/>
                      <a:gd name="connsiteX48" fmla="*/ 202325 w 242434"/>
                      <a:gd name="connsiteY48" fmla="*/ 250538 h 306642"/>
                      <a:gd name="connsiteX49" fmla="*/ 206413 w 242434"/>
                      <a:gd name="connsiteY49" fmla="*/ 249311 h 306642"/>
                      <a:gd name="connsiteX50" fmla="*/ 214042 w 242434"/>
                      <a:gd name="connsiteY50" fmla="*/ 232962 h 306642"/>
                      <a:gd name="connsiteX51" fmla="*/ 213498 w 242434"/>
                      <a:gd name="connsiteY51" fmla="*/ 236096 h 306642"/>
                      <a:gd name="connsiteX52" fmla="*/ 221127 w 242434"/>
                      <a:gd name="connsiteY52" fmla="*/ 222471 h 306642"/>
                      <a:gd name="connsiteX53" fmla="*/ 221399 w 242434"/>
                      <a:gd name="connsiteY53" fmla="*/ 224514 h 306642"/>
                      <a:gd name="connsiteX54" fmla="*/ 221945 w 242434"/>
                      <a:gd name="connsiteY54" fmla="*/ 219473 h 306642"/>
                      <a:gd name="connsiteX55" fmla="*/ 222352 w 242434"/>
                      <a:gd name="connsiteY55" fmla="*/ 220564 h 306642"/>
                      <a:gd name="connsiteX56" fmla="*/ 230256 w 242434"/>
                      <a:gd name="connsiteY56" fmla="*/ 183232 h 306642"/>
                      <a:gd name="connsiteX57" fmla="*/ 232163 w 242434"/>
                      <a:gd name="connsiteY57" fmla="*/ 189091 h 306642"/>
                      <a:gd name="connsiteX58" fmla="*/ 232980 w 242434"/>
                      <a:gd name="connsiteY58" fmla="*/ 185276 h 306642"/>
                      <a:gd name="connsiteX59" fmla="*/ 232027 w 242434"/>
                      <a:gd name="connsiteY59" fmla="*/ 178191 h 306642"/>
                      <a:gd name="connsiteX60" fmla="*/ 233389 w 242434"/>
                      <a:gd name="connsiteY60" fmla="*/ 178191 h 306642"/>
                      <a:gd name="connsiteX61" fmla="*/ 232027 w 242434"/>
                      <a:gd name="connsiteY61" fmla="*/ 156801 h 306642"/>
                      <a:gd name="connsiteX62" fmla="*/ 235977 w 242434"/>
                      <a:gd name="connsiteY62" fmla="*/ 168245 h 306642"/>
                      <a:gd name="connsiteX63" fmla="*/ 237612 w 242434"/>
                      <a:gd name="connsiteY63" fmla="*/ 165521 h 306642"/>
                      <a:gd name="connsiteX64" fmla="*/ 239383 w 242434"/>
                      <a:gd name="connsiteY64" fmla="*/ 170834 h 306642"/>
                      <a:gd name="connsiteX65" fmla="*/ 239656 w 242434"/>
                      <a:gd name="connsiteY65" fmla="*/ 164702 h 306642"/>
                      <a:gd name="connsiteX66" fmla="*/ 240747 w 242434"/>
                      <a:gd name="connsiteY66" fmla="*/ 167019 h 306642"/>
                      <a:gd name="connsiteX67" fmla="*/ 240065 w 242434"/>
                      <a:gd name="connsiteY67" fmla="*/ 161569 h 306642"/>
                      <a:gd name="connsiteX68" fmla="*/ 242109 w 242434"/>
                      <a:gd name="connsiteY68" fmla="*/ 185685 h 306642"/>
                      <a:gd name="connsiteX69" fmla="*/ 241154 w 242434"/>
                      <a:gd name="connsiteY69" fmla="*/ 184458 h 306642"/>
                      <a:gd name="connsiteX70" fmla="*/ 239383 w 242434"/>
                      <a:gd name="connsiteY70" fmla="*/ 191680 h 306642"/>
                      <a:gd name="connsiteX71" fmla="*/ 241154 w 242434"/>
                      <a:gd name="connsiteY71" fmla="*/ 188818 h 306642"/>
                      <a:gd name="connsiteX72" fmla="*/ 241973 w 242434"/>
                      <a:gd name="connsiteY72" fmla="*/ 191816 h 306642"/>
                      <a:gd name="connsiteX73" fmla="*/ 236659 w 242434"/>
                      <a:gd name="connsiteY73" fmla="*/ 202988 h 306642"/>
                      <a:gd name="connsiteX74" fmla="*/ 237885 w 242434"/>
                      <a:gd name="connsiteY74" fmla="*/ 211571 h 306642"/>
                      <a:gd name="connsiteX75" fmla="*/ 235160 w 242434"/>
                      <a:gd name="connsiteY75" fmla="*/ 213615 h 306642"/>
                      <a:gd name="connsiteX76" fmla="*/ 230119 w 242434"/>
                      <a:gd name="connsiteY76" fmla="*/ 231872 h 306642"/>
                      <a:gd name="connsiteX77" fmla="*/ 230665 w 242434"/>
                      <a:gd name="connsiteY77" fmla="*/ 230646 h 306642"/>
                      <a:gd name="connsiteX78" fmla="*/ 228621 w 242434"/>
                      <a:gd name="connsiteY78" fmla="*/ 231055 h 306642"/>
                      <a:gd name="connsiteX79" fmla="*/ 222762 w 242434"/>
                      <a:gd name="connsiteY79" fmla="*/ 241137 h 306642"/>
                      <a:gd name="connsiteX80" fmla="*/ 214723 w 242434"/>
                      <a:gd name="connsiteY80" fmla="*/ 260756 h 306642"/>
                      <a:gd name="connsiteX81" fmla="*/ 218130 w 242434"/>
                      <a:gd name="connsiteY81" fmla="*/ 249856 h 306642"/>
                      <a:gd name="connsiteX82" fmla="*/ 214860 w 242434"/>
                      <a:gd name="connsiteY82" fmla="*/ 254489 h 306642"/>
                      <a:gd name="connsiteX83" fmla="*/ 216904 w 242434"/>
                      <a:gd name="connsiteY83" fmla="*/ 247540 h 306642"/>
                      <a:gd name="connsiteX84" fmla="*/ 212270 w 242434"/>
                      <a:gd name="connsiteY84" fmla="*/ 257895 h 306642"/>
                      <a:gd name="connsiteX85" fmla="*/ 209819 w 242434"/>
                      <a:gd name="connsiteY85" fmla="*/ 258985 h 306642"/>
                      <a:gd name="connsiteX86" fmla="*/ 210635 w 242434"/>
                      <a:gd name="connsiteY86" fmla="*/ 260484 h 306642"/>
                      <a:gd name="connsiteX87" fmla="*/ 209682 w 242434"/>
                      <a:gd name="connsiteY87" fmla="*/ 261028 h 306642"/>
                      <a:gd name="connsiteX88" fmla="*/ 204914 w 242434"/>
                      <a:gd name="connsiteY88" fmla="*/ 267977 h 306642"/>
                      <a:gd name="connsiteX89" fmla="*/ 209273 w 242434"/>
                      <a:gd name="connsiteY89" fmla="*/ 266478 h 306642"/>
                      <a:gd name="connsiteX90" fmla="*/ 210499 w 242434"/>
                      <a:gd name="connsiteY90" fmla="*/ 263209 h 306642"/>
                      <a:gd name="connsiteX91" fmla="*/ 213225 w 242434"/>
                      <a:gd name="connsiteY91" fmla="*/ 262799 h 306642"/>
                      <a:gd name="connsiteX92" fmla="*/ 204914 w 242434"/>
                      <a:gd name="connsiteY92" fmla="*/ 272746 h 306642"/>
                      <a:gd name="connsiteX93" fmla="*/ 203143 w 242434"/>
                      <a:gd name="connsiteY93" fmla="*/ 272337 h 306642"/>
                      <a:gd name="connsiteX94" fmla="*/ 194423 w 242434"/>
                      <a:gd name="connsiteY94" fmla="*/ 279967 h 306642"/>
                      <a:gd name="connsiteX95" fmla="*/ 194696 w 242434"/>
                      <a:gd name="connsiteY95" fmla="*/ 278741 h 306642"/>
                      <a:gd name="connsiteX96" fmla="*/ 182161 w 242434"/>
                      <a:gd name="connsiteY96" fmla="*/ 286371 h 306642"/>
                      <a:gd name="connsiteX97" fmla="*/ 171806 w 242434"/>
                      <a:gd name="connsiteY97" fmla="*/ 297406 h 306642"/>
                      <a:gd name="connsiteX98" fmla="*/ 153277 w 242434"/>
                      <a:gd name="connsiteY98" fmla="*/ 303673 h 306642"/>
                      <a:gd name="connsiteX99" fmla="*/ 158181 w 242434"/>
                      <a:gd name="connsiteY99" fmla="*/ 300267 h 306642"/>
                      <a:gd name="connsiteX100" fmla="*/ 150960 w 242434"/>
                      <a:gd name="connsiteY100" fmla="*/ 302038 h 306642"/>
                      <a:gd name="connsiteX101" fmla="*/ 153549 w 242434"/>
                      <a:gd name="connsiteY101" fmla="*/ 299178 h 306642"/>
                      <a:gd name="connsiteX102" fmla="*/ 144557 w 242434"/>
                      <a:gd name="connsiteY102" fmla="*/ 302038 h 306642"/>
                      <a:gd name="connsiteX103" fmla="*/ 148781 w 242434"/>
                      <a:gd name="connsiteY103" fmla="*/ 303265 h 306642"/>
                      <a:gd name="connsiteX104" fmla="*/ 131887 w 242434"/>
                      <a:gd name="connsiteY104" fmla="*/ 306535 h 306642"/>
                      <a:gd name="connsiteX105" fmla="*/ 129161 w 242434"/>
                      <a:gd name="connsiteY105" fmla="*/ 304627 h 306642"/>
                      <a:gd name="connsiteX106" fmla="*/ 127389 w 242434"/>
                      <a:gd name="connsiteY106" fmla="*/ 305854 h 306642"/>
                      <a:gd name="connsiteX107" fmla="*/ 127389 w 242434"/>
                      <a:gd name="connsiteY107" fmla="*/ 303810 h 306642"/>
                      <a:gd name="connsiteX108" fmla="*/ 107907 w 242434"/>
                      <a:gd name="connsiteY108" fmla="*/ 303810 h 306642"/>
                      <a:gd name="connsiteX109" fmla="*/ 110359 w 242434"/>
                      <a:gd name="connsiteY109" fmla="*/ 300540 h 306642"/>
                      <a:gd name="connsiteX110" fmla="*/ 120304 w 242434"/>
                      <a:gd name="connsiteY110" fmla="*/ 300540 h 306642"/>
                      <a:gd name="connsiteX111" fmla="*/ 117171 w 242434"/>
                      <a:gd name="connsiteY111" fmla="*/ 298088 h 306642"/>
                      <a:gd name="connsiteX112" fmla="*/ 113085 w 242434"/>
                      <a:gd name="connsiteY112" fmla="*/ 298632 h 306642"/>
                      <a:gd name="connsiteX113" fmla="*/ 113901 w 242434"/>
                      <a:gd name="connsiteY113" fmla="*/ 298905 h 306642"/>
                      <a:gd name="connsiteX114" fmla="*/ 89649 w 242434"/>
                      <a:gd name="connsiteY114" fmla="*/ 292093 h 306642"/>
                      <a:gd name="connsiteX115" fmla="*/ 79431 w 242434"/>
                      <a:gd name="connsiteY115" fmla="*/ 290185 h 306642"/>
                      <a:gd name="connsiteX116" fmla="*/ 69349 w 242434"/>
                      <a:gd name="connsiteY116" fmla="*/ 285280 h 306642"/>
                      <a:gd name="connsiteX117" fmla="*/ 70031 w 242434"/>
                      <a:gd name="connsiteY117" fmla="*/ 281465 h 306642"/>
                      <a:gd name="connsiteX118" fmla="*/ 63218 w 242434"/>
                      <a:gd name="connsiteY118" fmla="*/ 277378 h 306642"/>
                      <a:gd name="connsiteX119" fmla="*/ 65942 w 242434"/>
                      <a:gd name="connsiteY119" fmla="*/ 280648 h 306642"/>
                      <a:gd name="connsiteX120" fmla="*/ 59403 w 242434"/>
                      <a:gd name="connsiteY120" fmla="*/ 275198 h 306642"/>
                      <a:gd name="connsiteX121" fmla="*/ 60221 w 242434"/>
                      <a:gd name="connsiteY121" fmla="*/ 275335 h 306642"/>
                      <a:gd name="connsiteX122" fmla="*/ 55451 w 242434"/>
                      <a:gd name="connsiteY122" fmla="*/ 273018 h 306642"/>
                      <a:gd name="connsiteX123" fmla="*/ 50003 w 242434"/>
                      <a:gd name="connsiteY123" fmla="*/ 265252 h 306642"/>
                      <a:gd name="connsiteX124" fmla="*/ 45778 w 242434"/>
                      <a:gd name="connsiteY124" fmla="*/ 263617 h 306642"/>
                      <a:gd name="connsiteX125" fmla="*/ 44553 w 242434"/>
                      <a:gd name="connsiteY125" fmla="*/ 258985 h 306642"/>
                      <a:gd name="connsiteX126" fmla="*/ 37058 w 242434"/>
                      <a:gd name="connsiteY126" fmla="*/ 252581 h 306642"/>
                      <a:gd name="connsiteX127" fmla="*/ 37058 w 242434"/>
                      <a:gd name="connsiteY127" fmla="*/ 247813 h 306642"/>
                      <a:gd name="connsiteX128" fmla="*/ 26431 w 242434"/>
                      <a:gd name="connsiteY128" fmla="*/ 231872 h 306642"/>
                      <a:gd name="connsiteX129" fmla="*/ 27795 w 242434"/>
                      <a:gd name="connsiteY129" fmla="*/ 230782 h 306642"/>
                      <a:gd name="connsiteX130" fmla="*/ 24932 w 242434"/>
                      <a:gd name="connsiteY130" fmla="*/ 225468 h 306642"/>
                      <a:gd name="connsiteX131" fmla="*/ 24932 w 242434"/>
                      <a:gd name="connsiteY131" fmla="*/ 225468 h 306642"/>
                      <a:gd name="connsiteX132" fmla="*/ 24932 w 242434"/>
                      <a:gd name="connsiteY132" fmla="*/ 225468 h 306642"/>
                      <a:gd name="connsiteX133" fmla="*/ 23843 w 242434"/>
                      <a:gd name="connsiteY133" fmla="*/ 224378 h 306642"/>
                      <a:gd name="connsiteX134" fmla="*/ 16349 w 242434"/>
                      <a:gd name="connsiteY134" fmla="*/ 216204 h 306642"/>
                      <a:gd name="connsiteX135" fmla="*/ 18529 w 242434"/>
                      <a:gd name="connsiteY135" fmla="*/ 223425 h 306642"/>
                      <a:gd name="connsiteX136" fmla="*/ 20710 w 242434"/>
                      <a:gd name="connsiteY136" fmla="*/ 224514 h 306642"/>
                      <a:gd name="connsiteX137" fmla="*/ 22890 w 242434"/>
                      <a:gd name="connsiteY137" fmla="*/ 230782 h 306642"/>
                      <a:gd name="connsiteX138" fmla="*/ 12126 w 242434"/>
                      <a:gd name="connsiteY138" fmla="*/ 213615 h 306642"/>
                      <a:gd name="connsiteX139" fmla="*/ 16622 w 242434"/>
                      <a:gd name="connsiteY139" fmla="*/ 232553 h 306642"/>
                      <a:gd name="connsiteX140" fmla="*/ 16212 w 242434"/>
                      <a:gd name="connsiteY140" fmla="*/ 229284 h 306642"/>
                      <a:gd name="connsiteX141" fmla="*/ 17713 w 242434"/>
                      <a:gd name="connsiteY141" fmla="*/ 232690 h 306642"/>
                      <a:gd name="connsiteX142" fmla="*/ 17849 w 242434"/>
                      <a:gd name="connsiteY142" fmla="*/ 228602 h 306642"/>
                      <a:gd name="connsiteX143" fmla="*/ 22072 w 242434"/>
                      <a:gd name="connsiteY143" fmla="*/ 237594 h 306642"/>
                      <a:gd name="connsiteX144" fmla="*/ 22481 w 242434"/>
                      <a:gd name="connsiteY144" fmla="*/ 233915 h 306642"/>
                      <a:gd name="connsiteX145" fmla="*/ 26567 w 242434"/>
                      <a:gd name="connsiteY145" fmla="*/ 240319 h 306642"/>
                      <a:gd name="connsiteX146" fmla="*/ 26567 w 242434"/>
                      <a:gd name="connsiteY146" fmla="*/ 237458 h 306642"/>
                      <a:gd name="connsiteX147" fmla="*/ 30792 w 242434"/>
                      <a:gd name="connsiteY147" fmla="*/ 250810 h 306642"/>
                      <a:gd name="connsiteX148" fmla="*/ 37331 w 242434"/>
                      <a:gd name="connsiteY148" fmla="*/ 256124 h 306642"/>
                      <a:gd name="connsiteX149" fmla="*/ 35969 w 242434"/>
                      <a:gd name="connsiteY149" fmla="*/ 253808 h 306642"/>
                      <a:gd name="connsiteX150" fmla="*/ 40601 w 242434"/>
                      <a:gd name="connsiteY150" fmla="*/ 257487 h 306642"/>
                      <a:gd name="connsiteX151" fmla="*/ 39375 w 242434"/>
                      <a:gd name="connsiteY151" fmla="*/ 262528 h 306642"/>
                      <a:gd name="connsiteX152" fmla="*/ 49866 w 242434"/>
                      <a:gd name="connsiteY152" fmla="*/ 270702 h 306642"/>
                      <a:gd name="connsiteX153" fmla="*/ 40328 w 242434"/>
                      <a:gd name="connsiteY153" fmla="*/ 264026 h 306642"/>
                      <a:gd name="connsiteX154" fmla="*/ 41556 w 242434"/>
                      <a:gd name="connsiteY154" fmla="*/ 266751 h 306642"/>
                      <a:gd name="connsiteX155" fmla="*/ 34334 w 242434"/>
                      <a:gd name="connsiteY155" fmla="*/ 258031 h 306642"/>
                      <a:gd name="connsiteX156" fmla="*/ 33243 w 242434"/>
                      <a:gd name="connsiteY156" fmla="*/ 252854 h 306642"/>
                      <a:gd name="connsiteX157" fmla="*/ 30519 w 242434"/>
                      <a:gd name="connsiteY157" fmla="*/ 253398 h 306642"/>
                      <a:gd name="connsiteX158" fmla="*/ 35424 w 242434"/>
                      <a:gd name="connsiteY158" fmla="*/ 261301 h 306642"/>
                      <a:gd name="connsiteX159" fmla="*/ 21799 w 242434"/>
                      <a:gd name="connsiteY159" fmla="*/ 247540 h 306642"/>
                      <a:gd name="connsiteX160" fmla="*/ 23434 w 242434"/>
                      <a:gd name="connsiteY160" fmla="*/ 244270 h 306642"/>
                      <a:gd name="connsiteX161" fmla="*/ 19211 w 242434"/>
                      <a:gd name="connsiteY161" fmla="*/ 237731 h 306642"/>
                      <a:gd name="connsiteX162" fmla="*/ 17849 w 242434"/>
                      <a:gd name="connsiteY162" fmla="*/ 240047 h 306642"/>
                      <a:gd name="connsiteX163" fmla="*/ 13761 w 242434"/>
                      <a:gd name="connsiteY163" fmla="*/ 227103 h 306642"/>
                      <a:gd name="connsiteX164" fmla="*/ 14578 w 242434"/>
                      <a:gd name="connsiteY164" fmla="*/ 231463 h 306642"/>
                      <a:gd name="connsiteX165" fmla="*/ 11990 w 242434"/>
                      <a:gd name="connsiteY165" fmla="*/ 212253 h 306642"/>
                      <a:gd name="connsiteX166" fmla="*/ 7902 w 242434"/>
                      <a:gd name="connsiteY166" fmla="*/ 210345 h 306642"/>
                      <a:gd name="connsiteX167" fmla="*/ 11308 w 242434"/>
                      <a:gd name="connsiteY167" fmla="*/ 211163 h 306642"/>
                      <a:gd name="connsiteX168" fmla="*/ 8311 w 242434"/>
                      <a:gd name="connsiteY168" fmla="*/ 204078 h 306642"/>
                      <a:gd name="connsiteX169" fmla="*/ 4768 w 242434"/>
                      <a:gd name="connsiteY169" fmla="*/ 201762 h 306642"/>
                      <a:gd name="connsiteX170" fmla="*/ 7085 w 242434"/>
                      <a:gd name="connsiteY170" fmla="*/ 203806 h 306642"/>
                      <a:gd name="connsiteX171" fmla="*/ 6130 w 242434"/>
                      <a:gd name="connsiteY171" fmla="*/ 197946 h 306642"/>
                      <a:gd name="connsiteX172" fmla="*/ 12535 w 242434"/>
                      <a:gd name="connsiteY172" fmla="*/ 206530 h 306642"/>
                      <a:gd name="connsiteX173" fmla="*/ 11990 w 242434"/>
                      <a:gd name="connsiteY173" fmla="*/ 203941 h 306642"/>
                      <a:gd name="connsiteX174" fmla="*/ 13625 w 242434"/>
                      <a:gd name="connsiteY174" fmla="*/ 208438 h 306642"/>
                      <a:gd name="connsiteX175" fmla="*/ 16485 w 242434"/>
                      <a:gd name="connsiteY175" fmla="*/ 205849 h 306642"/>
                      <a:gd name="connsiteX176" fmla="*/ 15941 w 242434"/>
                      <a:gd name="connsiteY176" fmla="*/ 206122 h 306642"/>
                      <a:gd name="connsiteX177" fmla="*/ 17576 w 242434"/>
                      <a:gd name="connsiteY177" fmla="*/ 208982 h 306642"/>
                      <a:gd name="connsiteX178" fmla="*/ 18529 w 242434"/>
                      <a:gd name="connsiteY178" fmla="*/ 204350 h 306642"/>
                      <a:gd name="connsiteX179" fmla="*/ 17303 w 242434"/>
                      <a:gd name="connsiteY179" fmla="*/ 201489 h 306642"/>
                      <a:gd name="connsiteX180" fmla="*/ 8993 w 242434"/>
                      <a:gd name="connsiteY180" fmla="*/ 192361 h 306642"/>
                      <a:gd name="connsiteX181" fmla="*/ 8993 w 242434"/>
                      <a:gd name="connsiteY181" fmla="*/ 182006 h 306642"/>
                      <a:gd name="connsiteX182" fmla="*/ 7221 w 242434"/>
                      <a:gd name="connsiteY182" fmla="*/ 181325 h 306642"/>
                      <a:gd name="connsiteX183" fmla="*/ 9400 w 242434"/>
                      <a:gd name="connsiteY183" fmla="*/ 175875 h 306642"/>
                      <a:gd name="connsiteX184" fmla="*/ 9129 w 242434"/>
                      <a:gd name="connsiteY184" fmla="*/ 177509 h 306642"/>
                      <a:gd name="connsiteX185" fmla="*/ 9673 w 242434"/>
                      <a:gd name="connsiteY185" fmla="*/ 178055 h 306642"/>
                      <a:gd name="connsiteX186" fmla="*/ 9946 w 242434"/>
                      <a:gd name="connsiteY186" fmla="*/ 178055 h 306642"/>
                      <a:gd name="connsiteX187" fmla="*/ 8174 w 242434"/>
                      <a:gd name="connsiteY187" fmla="*/ 171243 h 306642"/>
                      <a:gd name="connsiteX188" fmla="*/ 14306 w 242434"/>
                      <a:gd name="connsiteY188" fmla="*/ 172333 h 306642"/>
                      <a:gd name="connsiteX189" fmla="*/ 12943 w 242434"/>
                      <a:gd name="connsiteY189" fmla="*/ 165248 h 306642"/>
                      <a:gd name="connsiteX190" fmla="*/ 11037 w 242434"/>
                      <a:gd name="connsiteY190" fmla="*/ 163885 h 306642"/>
                      <a:gd name="connsiteX191" fmla="*/ 11037 w 242434"/>
                      <a:gd name="connsiteY191" fmla="*/ 155574 h 306642"/>
                      <a:gd name="connsiteX192" fmla="*/ 11308 w 242434"/>
                      <a:gd name="connsiteY192" fmla="*/ 155574 h 306642"/>
                      <a:gd name="connsiteX193" fmla="*/ 11581 w 242434"/>
                      <a:gd name="connsiteY193" fmla="*/ 146446 h 306642"/>
                      <a:gd name="connsiteX194" fmla="*/ 6949 w 242434"/>
                      <a:gd name="connsiteY194" fmla="*/ 140724 h 306642"/>
                      <a:gd name="connsiteX195" fmla="*/ 4496 w 242434"/>
                      <a:gd name="connsiteY195" fmla="*/ 143040 h 306642"/>
                      <a:gd name="connsiteX196" fmla="*/ 4496 w 242434"/>
                      <a:gd name="connsiteY196" fmla="*/ 141405 h 306642"/>
                      <a:gd name="connsiteX197" fmla="*/ 3270 w 242434"/>
                      <a:gd name="connsiteY197" fmla="*/ 142495 h 306642"/>
                      <a:gd name="connsiteX198" fmla="*/ 6130 w 242434"/>
                      <a:gd name="connsiteY198" fmla="*/ 155983 h 306642"/>
                      <a:gd name="connsiteX199" fmla="*/ 6130 w 242434"/>
                      <a:gd name="connsiteY199" fmla="*/ 151214 h 306642"/>
                      <a:gd name="connsiteX200" fmla="*/ 7358 w 242434"/>
                      <a:gd name="connsiteY200" fmla="*/ 161842 h 306642"/>
                      <a:gd name="connsiteX201" fmla="*/ 5994 w 242434"/>
                      <a:gd name="connsiteY201" fmla="*/ 163340 h 306642"/>
                      <a:gd name="connsiteX202" fmla="*/ 6949 w 242434"/>
                      <a:gd name="connsiteY202" fmla="*/ 167837 h 306642"/>
                      <a:gd name="connsiteX203" fmla="*/ 4224 w 242434"/>
                      <a:gd name="connsiteY203" fmla="*/ 162386 h 306642"/>
                      <a:gd name="connsiteX204" fmla="*/ 4359 w 242434"/>
                      <a:gd name="connsiteY204" fmla="*/ 170153 h 306642"/>
                      <a:gd name="connsiteX205" fmla="*/ 6267 w 242434"/>
                      <a:gd name="connsiteY205" fmla="*/ 171515 h 306642"/>
                      <a:gd name="connsiteX206" fmla="*/ 3679 w 242434"/>
                      <a:gd name="connsiteY206" fmla="*/ 173014 h 306642"/>
                      <a:gd name="connsiteX207" fmla="*/ 1771 w 242434"/>
                      <a:gd name="connsiteY207" fmla="*/ 165793 h 306642"/>
                      <a:gd name="connsiteX208" fmla="*/ 546 w 242434"/>
                      <a:gd name="connsiteY208" fmla="*/ 167973 h 306642"/>
                      <a:gd name="connsiteX209" fmla="*/ 0 w 242434"/>
                      <a:gd name="connsiteY209" fmla="*/ 161705 h 306642"/>
                      <a:gd name="connsiteX210" fmla="*/ 953 w 242434"/>
                      <a:gd name="connsiteY210" fmla="*/ 163204 h 306642"/>
                      <a:gd name="connsiteX211" fmla="*/ 2453 w 242434"/>
                      <a:gd name="connsiteY211" fmla="*/ 150125 h 306642"/>
                      <a:gd name="connsiteX212" fmla="*/ 1362 w 242434"/>
                      <a:gd name="connsiteY212" fmla="*/ 137181 h 306642"/>
                      <a:gd name="connsiteX213" fmla="*/ 3952 w 242434"/>
                      <a:gd name="connsiteY213" fmla="*/ 139634 h 306642"/>
                      <a:gd name="connsiteX214" fmla="*/ 3133 w 242434"/>
                      <a:gd name="connsiteY214" fmla="*/ 131050 h 306642"/>
                      <a:gd name="connsiteX215" fmla="*/ 4905 w 242434"/>
                      <a:gd name="connsiteY215" fmla="*/ 133366 h 306642"/>
                      <a:gd name="connsiteX216" fmla="*/ 7631 w 242434"/>
                      <a:gd name="connsiteY216" fmla="*/ 128053 h 306642"/>
                      <a:gd name="connsiteX217" fmla="*/ 8584 w 242434"/>
                      <a:gd name="connsiteY217" fmla="*/ 100939 h 306642"/>
                      <a:gd name="connsiteX218" fmla="*/ 9400 w 242434"/>
                      <a:gd name="connsiteY218" fmla="*/ 101757 h 306642"/>
                      <a:gd name="connsiteX219" fmla="*/ 17576 w 242434"/>
                      <a:gd name="connsiteY219" fmla="*/ 77506 h 306642"/>
                      <a:gd name="connsiteX220" fmla="*/ 23161 w 242434"/>
                      <a:gd name="connsiteY220" fmla="*/ 71919 h 306642"/>
                      <a:gd name="connsiteX221" fmla="*/ 24661 w 242434"/>
                      <a:gd name="connsiteY221" fmla="*/ 77096 h 306642"/>
                      <a:gd name="connsiteX222" fmla="*/ 17167 w 242434"/>
                      <a:gd name="connsiteY222" fmla="*/ 85953 h 306642"/>
                      <a:gd name="connsiteX223" fmla="*/ 19348 w 242434"/>
                      <a:gd name="connsiteY223" fmla="*/ 84863 h 306642"/>
                      <a:gd name="connsiteX224" fmla="*/ 16349 w 242434"/>
                      <a:gd name="connsiteY224" fmla="*/ 90721 h 306642"/>
                      <a:gd name="connsiteX225" fmla="*/ 18120 w 242434"/>
                      <a:gd name="connsiteY225" fmla="*/ 90313 h 306642"/>
                      <a:gd name="connsiteX226" fmla="*/ 15123 w 242434"/>
                      <a:gd name="connsiteY226" fmla="*/ 93582 h 306642"/>
                      <a:gd name="connsiteX227" fmla="*/ 15259 w 242434"/>
                      <a:gd name="connsiteY227" fmla="*/ 103256 h 306642"/>
                      <a:gd name="connsiteX228" fmla="*/ 13352 w 242434"/>
                      <a:gd name="connsiteY228" fmla="*/ 96171 h 306642"/>
                      <a:gd name="connsiteX229" fmla="*/ 12126 w 242434"/>
                      <a:gd name="connsiteY229" fmla="*/ 94400 h 306642"/>
                      <a:gd name="connsiteX230" fmla="*/ 10355 w 242434"/>
                      <a:gd name="connsiteY230" fmla="*/ 106526 h 306642"/>
                      <a:gd name="connsiteX231" fmla="*/ 10082 w 242434"/>
                      <a:gd name="connsiteY231" fmla="*/ 104074 h 306642"/>
                      <a:gd name="connsiteX232" fmla="*/ 7085 w 242434"/>
                      <a:gd name="connsiteY232" fmla="*/ 111840 h 306642"/>
                      <a:gd name="connsiteX233" fmla="*/ 9129 w 242434"/>
                      <a:gd name="connsiteY233" fmla="*/ 118516 h 306642"/>
                      <a:gd name="connsiteX234" fmla="*/ 13625 w 242434"/>
                      <a:gd name="connsiteY234" fmla="*/ 102983 h 306642"/>
                      <a:gd name="connsiteX235" fmla="*/ 15396 w 242434"/>
                      <a:gd name="connsiteY235" fmla="*/ 111840 h 306642"/>
                      <a:gd name="connsiteX236" fmla="*/ 15123 w 242434"/>
                      <a:gd name="connsiteY236" fmla="*/ 112248 h 306642"/>
                      <a:gd name="connsiteX237" fmla="*/ 20573 w 242434"/>
                      <a:gd name="connsiteY237" fmla="*/ 113610 h 306642"/>
                      <a:gd name="connsiteX238" fmla="*/ 22345 w 242434"/>
                      <a:gd name="connsiteY238" fmla="*/ 101349 h 306642"/>
                      <a:gd name="connsiteX239" fmla="*/ 19075 w 242434"/>
                      <a:gd name="connsiteY239" fmla="*/ 106117 h 306642"/>
                      <a:gd name="connsiteX240" fmla="*/ 19075 w 242434"/>
                      <a:gd name="connsiteY240" fmla="*/ 101349 h 306642"/>
                      <a:gd name="connsiteX241" fmla="*/ 19755 w 242434"/>
                      <a:gd name="connsiteY241" fmla="*/ 102439 h 306642"/>
                      <a:gd name="connsiteX242" fmla="*/ 24116 w 242434"/>
                      <a:gd name="connsiteY242" fmla="*/ 91675 h 306642"/>
                      <a:gd name="connsiteX243" fmla="*/ 24525 w 242434"/>
                      <a:gd name="connsiteY243" fmla="*/ 96171 h 306642"/>
                      <a:gd name="connsiteX244" fmla="*/ 27113 w 242434"/>
                      <a:gd name="connsiteY244" fmla="*/ 92356 h 306642"/>
                      <a:gd name="connsiteX245" fmla="*/ 24932 w 242434"/>
                      <a:gd name="connsiteY245" fmla="*/ 90040 h 306642"/>
                      <a:gd name="connsiteX246" fmla="*/ 34334 w 242434"/>
                      <a:gd name="connsiteY246" fmla="*/ 78596 h 306642"/>
                      <a:gd name="connsiteX247" fmla="*/ 34607 w 242434"/>
                      <a:gd name="connsiteY247" fmla="*/ 77778 h 306642"/>
                      <a:gd name="connsiteX248" fmla="*/ 33925 w 242434"/>
                      <a:gd name="connsiteY248" fmla="*/ 68786 h 306642"/>
                      <a:gd name="connsiteX249" fmla="*/ 38693 w 242434"/>
                      <a:gd name="connsiteY249" fmla="*/ 64562 h 306642"/>
                      <a:gd name="connsiteX250" fmla="*/ 31474 w 242434"/>
                      <a:gd name="connsiteY250" fmla="*/ 63745 h 306642"/>
                      <a:gd name="connsiteX251" fmla="*/ 32699 w 242434"/>
                      <a:gd name="connsiteY251" fmla="*/ 70693 h 306642"/>
                      <a:gd name="connsiteX252" fmla="*/ 30519 w 242434"/>
                      <a:gd name="connsiteY252" fmla="*/ 78731 h 306642"/>
                      <a:gd name="connsiteX253" fmla="*/ 29837 w 242434"/>
                      <a:gd name="connsiteY253" fmla="*/ 76415 h 306642"/>
                      <a:gd name="connsiteX254" fmla="*/ 25887 w 242434"/>
                      <a:gd name="connsiteY254" fmla="*/ 83091 h 306642"/>
                      <a:gd name="connsiteX255" fmla="*/ 27522 w 242434"/>
                      <a:gd name="connsiteY255" fmla="*/ 75053 h 306642"/>
                      <a:gd name="connsiteX256" fmla="*/ 25614 w 242434"/>
                      <a:gd name="connsiteY256" fmla="*/ 77233 h 306642"/>
                      <a:gd name="connsiteX257" fmla="*/ 29973 w 242434"/>
                      <a:gd name="connsiteY257" fmla="*/ 70012 h 306642"/>
                      <a:gd name="connsiteX258" fmla="*/ 30383 w 242434"/>
                      <a:gd name="connsiteY258" fmla="*/ 66742 h 306642"/>
                      <a:gd name="connsiteX259" fmla="*/ 23979 w 242434"/>
                      <a:gd name="connsiteY259" fmla="*/ 73146 h 306642"/>
                      <a:gd name="connsiteX260" fmla="*/ 31745 w 242434"/>
                      <a:gd name="connsiteY260" fmla="*/ 60611 h 306642"/>
                      <a:gd name="connsiteX261" fmla="*/ 31745 w 242434"/>
                      <a:gd name="connsiteY261" fmla="*/ 61020 h 306642"/>
                      <a:gd name="connsiteX262" fmla="*/ 35969 w 242434"/>
                      <a:gd name="connsiteY262" fmla="*/ 50801 h 306642"/>
                      <a:gd name="connsiteX263" fmla="*/ 41283 w 242434"/>
                      <a:gd name="connsiteY263" fmla="*/ 43171 h 306642"/>
                      <a:gd name="connsiteX264" fmla="*/ 41963 w 242434"/>
                      <a:gd name="connsiteY264" fmla="*/ 43852 h 306642"/>
                      <a:gd name="connsiteX265" fmla="*/ 44416 w 242434"/>
                      <a:gd name="connsiteY265" fmla="*/ 40446 h 306642"/>
                      <a:gd name="connsiteX266" fmla="*/ 39102 w 242434"/>
                      <a:gd name="connsiteY266" fmla="*/ 46987 h 306642"/>
                      <a:gd name="connsiteX267" fmla="*/ 40737 w 242434"/>
                      <a:gd name="connsiteY267" fmla="*/ 47668 h 306642"/>
                      <a:gd name="connsiteX268" fmla="*/ 37058 w 242434"/>
                      <a:gd name="connsiteY268" fmla="*/ 56932 h 306642"/>
                      <a:gd name="connsiteX269" fmla="*/ 43054 w 242434"/>
                      <a:gd name="connsiteY269" fmla="*/ 44262 h 306642"/>
                      <a:gd name="connsiteX270" fmla="*/ 46188 w 242434"/>
                      <a:gd name="connsiteY270" fmla="*/ 43171 h 306642"/>
                      <a:gd name="connsiteX271" fmla="*/ 46597 w 242434"/>
                      <a:gd name="connsiteY271" fmla="*/ 41809 h 306642"/>
                      <a:gd name="connsiteX272" fmla="*/ 46597 w 242434"/>
                      <a:gd name="connsiteY272" fmla="*/ 47259 h 306642"/>
                      <a:gd name="connsiteX273" fmla="*/ 45369 w 242434"/>
                      <a:gd name="connsiteY273" fmla="*/ 47259 h 306642"/>
                      <a:gd name="connsiteX274" fmla="*/ 41827 w 242434"/>
                      <a:gd name="connsiteY274" fmla="*/ 54480 h 306642"/>
                      <a:gd name="connsiteX275" fmla="*/ 42509 w 242434"/>
                      <a:gd name="connsiteY275" fmla="*/ 52028 h 306642"/>
                      <a:gd name="connsiteX276" fmla="*/ 37331 w 242434"/>
                      <a:gd name="connsiteY276" fmla="*/ 63336 h 306642"/>
                      <a:gd name="connsiteX277" fmla="*/ 51638 w 242434"/>
                      <a:gd name="connsiteY277" fmla="*/ 45624 h 306642"/>
                      <a:gd name="connsiteX278" fmla="*/ 48775 w 242434"/>
                      <a:gd name="connsiteY278" fmla="*/ 34724 h 306642"/>
                      <a:gd name="connsiteX279" fmla="*/ 61720 w 242434"/>
                      <a:gd name="connsiteY279" fmla="*/ 23280 h 306642"/>
                      <a:gd name="connsiteX280" fmla="*/ 61720 w 242434"/>
                      <a:gd name="connsiteY280" fmla="*/ 24097 h 306642"/>
                      <a:gd name="connsiteX281" fmla="*/ 66488 w 242434"/>
                      <a:gd name="connsiteY281" fmla="*/ 20146 h 306642"/>
                      <a:gd name="connsiteX282" fmla="*/ 67850 w 242434"/>
                      <a:gd name="connsiteY282" fmla="*/ 22053 h 306642"/>
                      <a:gd name="connsiteX283" fmla="*/ 73573 w 242434"/>
                      <a:gd name="connsiteY283" fmla="*/ 16876 h 306642"/>
                      <a:gd name="connsiteX284" fmla="*/ 66352 w 242434"/>
                      <a:gd name="connsiteY284" fmla="*/ 23961 h 306642"/>
                      <a:gd name="connsiteX285" fmla="*/ 67034 w 242434"/>
                      <a:gd name="connsiteY285" fmla="*/ 22598 h 306642"/>
                      <a:gd name="connsiteX286" fmla="*/ 57904 w 242434"/>
                      <a:gd name="connsiteY286" fmla="*/ 29683 h 306642"/>
                      <a:gd name="connsiteX287" fmla="*/ 55044 w 242434"/>
                      <a:gd name="connsiteY287" fmla="*/ 29956 h 306642"/>
                      <a:gd name="connsiteX288" fmla="*/ 52318 w 242434"/>
                      <a:gd name="connsiteY288" fmla="*/ 35133 h 306642"/>
                      <a:gd name="connsiteX289" fmla="*/ 56679 w 242434"/>
                      <a:gd name="connsiteY289" fmla="*/ 34179 h 306642"/>
                      <a:gd name="connsiteX290" fmla="*/ 62264 w 242434"/>
                      <a:gd name="connsiteY290" fmla="*/ 28593 h 306642"/>
                      <a:gd name="connsiteX291" fmla="*/ 56406 w 242434"/>
                      <a:gd name="connsiteY291" fmla="*/ 34724 h 306642"/>
                      <a:gd name="connsiteX292" fmla="*/ 59130 w 242434"/>
                      <a:gd name="connsiteY292" fmla="*/ 40583 h 306642"/>
                      <a:gd name="connsiteX293" fmla="*/ 58857 w 242434"/>
                      <a:gd name="connsiteY293" fmla="*/ 36223 h 306642"/>
                      <a:gd name="connsiteX294" fmla="*/ 67714 w 242434"/>
                      <a:gd name="connsiteY294" fmla="*/ 25050 h 306642"/>
                      <a:gd name="connsiteX295" fmla="*/ 67714 w 242434"/>
                      <a:gd name="connsiteY295" fmla="*/ 25460 h 306642"/>
                      <a:gd name="connsiteX296" fmla="*/ 71938 w 242434"/>
                      <a:gd name="connsiteY296" fmla="*/ 21781 h 306642"/>
                      <a:gd name="connsiteX297" fmla="*/ 70984 w 242434"/>
                      <a:gd name="connsiteY297" fmla="*/ 24642 h 306642"/>
                      <a:gd name="connsiteX298" fmla="*/ 76161 w 242434"/>
                      <a:gd name="connsiteY298" fmla="*/ 18375 h 306642"/>
                      <a:gd name="connsiteX299" fmla="*/ 81066 w 242434"/>
                      <a:gd name="connsiteY299" fmla="*/ 17557 h 306642"/>
                      <a:gd name="connsiteX300" fmla="*/ 80385 w 242434"/>
                      <a:gd name="connsiteY300" fmla="*/ 14287 h 306642"/>
                      <a:gd name="connsiteX301" fmla="*/ 76570 w 242434"/>
                      <a:gd name="connsiteY301" fmla="*/ 17557 h 306642"/>
                      <a:gd name="connsiteX302" fmla="*/ 79160 w 242434"/>
                      <a:gd name="connsiteY302" fmla="*/ 13470 h 306642"/>
                      <a:gd name="connsiteX303" fmla="*/ 79567 w 242434"/>
                      <a:gd name="connsiteY303" fmla="*/ 13470 h 306642"/>
                      <a:gd name="connsiteX304" fmla="*/ 81066 w 242434"/>
                      <a:gd name="connsiteY304" fmla="*/ 10608 h 306642"/>
                      <a:gd name="connsiteX305" fmla="*/ 86788 w 242434"/>
                      <a:gd name="connsiteY305" fmla="*/ 10608 h 306642"/>
                      <a:gd name="connsiteX306" fmla="*/ 84881 w 242434"/>
                      <a:gd name="connsiteY306" fmla="*/ 8838 h 306642"/>
                      <a:gd name="connsiteX307" fmla="*/ 110904 w 242434"/>
                      <a:gd name="connsiteY307" fmla="*/ 2026 h 306642"/>
                      <a:gd name="connsiteX308" fmla="*/ 111857 w 242434"/>
                      <a:gd name="connsiteY308" fmla="*/ 6794 h 306642"/>
                      <a:gd name="connsiteX309" fmla="*/ 100686 w 242434"/>
                      <a:gd name="connsiteY309" fmla="*/ 9791 h 306642"/>
                      <a:gd name="connsiteX310" fmla="*/ 108451 w 242434"/>
                      <a:gd name="connsiteY310" fmla="*/ 5023 h 306642"/>
                      <a:gd name="connsiteX311" fmla="*/ 97416 w 242434"/>
                      <a:gd name="connsiteY311" fmla="*/ 6658 h 306642"/>
                      <a:gd name="connsiteX312" fmla="*/ 82566 w 242434"/>
                      <a:gd name="connsiteY312" fmla="*/ 14696 h 306642"/>
                      <a:gd name="connsiteX313" fmla="*/ 81202 w 242434"/>
                      <a:gd name="connsiteY313" fmla="*/ 18375 h 306642"/>
                      <a:gd name="connsiteX314" fmla="*/ 97143 w 242434"/>
                      <a:gd name="connsiteY314" fmla="*/ 11835 h 306642"/>
                      <a:gd name="connsiteX315" fmla="*/ 95645 w 242434"/>
                      <a:gd name="connsiteY315" fmla="*/ 13062 h 306642"/>
                      <a:gd name="connsiteX316" fmla="*/ 103546 w 242434"/>
                      <a:gd name="connsiteY316" fmla="*/ 9927 h 306642"/>
                      <a:gd name="connsiteX317" fmla="*/ 103137 w 242434"/>
                      <a:gd name="connsiteY317" fmla="*/ 9927 h 306642"/>
                      <a:gd name="connsiteX318" fmla="*/ 109406 w 242434"/>
                      <a:gd name="connsiteY318" fmla="*/ 10200 h 306642"/>
                      <a:gd name="connsiteX319" fmla="*/ 113492 w 242434"/>
                      <a:gd name="connsiteY319" fmla="*/ 8292 h 306642"/>
                      <a:gd name="connsiteX320" fmla="*/ 118806 w 242434"/>
                      <a:gd name="connsiteY320" fmla="*/ 8974 h 306642"/>
                      <a:gd name="connsiteX321" fmla="*/ 118262 w 242434"/>
                      <a:gd name="connsiteY321" fmla="*/ 7067 h 306642"/>
                      <a:gd name="connsiteX322" fmla="*/ 124529 w 242434"/>
                      <a:gd name="connsiteY322" fmla="*/ 6385 h 306642"/>
                      <a:gd name="connsiteX323" fmla="*/ 124529 w 242434"/>
                      <a:gd name="connsiteY323" fmla="*/ 4614 h 306642"/>
                      <a:gd name="connsiteX324" fmla="*/ 117035 w 242434"/>
                      <a:gd name="connsiteY324" fmla="*/ 4886 h 306642"/>
                      <a:gd name="connsiteX325" fmla="*/ 122076 w 242434"/>
                      <a:gd name="connsiteY325" fmla="*/ 2161 h 306642"/>
                      <a:gd name="connsiteX326" fmla="*/ 126027 w 242434"/>
                      <a:gd name="connsiteY326" fmla="*/ 4614 h 306642"/>
                      <a:gd name="connsiteX327" fmla="*/ 129024 w 242434"/>
                      <a:gd name="connsiteY327" fmla="*/ 3388 h 306642"/>
                      <a:gd name="connsiteX328" fmla="*/ 128208 w 242434"/>
                      <a:gd name="connsiteY328" fmla="*/ 3932 h 306642"/>
                      <a:gd name="connsiteX329" fmla="*/ 133929 w 242434"/>
                      <a:gd name="connsiteY329" fmla="*/ 3251 h 306642"/>
                      <a:gd name="connsiteX330" fmla="*/ 124120 w 242434"/>
                      <a:gd name="connsiteY330" fmla="*/ 2707 h 306642"/>
                      <a:gd name="connsiteX331" fmla="*/ 135020 w 242434"/>
                      <a:gd name="connsiteY331" fmla="*/ 118 h 306642"/>
                      <a:gd name="connsiteX332" fmla="*/ 143740 w 242434"/>
                      <a:gd name="connsiteY332" fmla="*/ 1480 h 306642"/>
                      <a:gd name="connsiteX333" fmla="*/ 133793 w 242434"/>
                      <a:gd name="connsiteY333" fmla="*/ 5023 h 306642"/>
                      <a:gd name="connsiteX334" fmla="*/ 135293 w 242434"/>
                      <a:gd name="connsiteY334" fmla="*/ 5023 h 306642"/>
                      <a:gd name="connsiteX335" fmla="*/ 126027 w 242434"/>
                      <a:gd name="connsiteY335" fmla="*/ 6249 h 306642"/>
                      <a:gd name="connsiteX336" fmla="*/ 128615 w 242434"/>
                      <a:gd name="connsiteY336" fmla="*/ 8429 h 306642"/>
                      <a:gd name="connsiteX337" fmla="*/ 136382 w 242434"/>
                      <a:gd name="connsiteY337" fmla="*/ 6521 h 306642"/>
                      <a:gd name="connsiteX338" fmla="*/ 135564 w 242434"/>
                      <a:gd name="connsiteY338" fmla="*/ 9246 h 306642"/>
                      <a:gd name="connsiteX339" fmla="*/ 141423 w 242434"/>
                      <a:gd name="connsiteY339" fmla="*/ 9927 h 306642"/>
                      <a:gd name="connsiteX340" fmla="*/ 140878 w 242434"/>
                      <a:gd name="connsiteY340" fmla="*/ 9927 h 306642"/>
                      <a:gd name="connsiteX341" fmla="*/ 150823 w 242434"/>
                      <a:gd name="connsiteY341" fmla="*/ 12108 h 306642"/>
                      <a:gd name="connsiteX342" fmla="*/ 160634 w 242434"/>
                      <a:gd name="connsiteY342" fmla="*/ 11154 h 306642"/>
                      <a:gd name="connsiteX343" fmla="*/ 171260 w 242434"/>
                      <a:gd name="connsiteY343" fmla="*/ 14015 h 306642"/>
                      <a:gd name="connsiteX344" fmla="*/ 166901 w 242434"/>
                      <a:gd name="connsiteY344" fmla="*/ 11154 h 306642"/>
                      <a:gd name="connsiteX345" fmla="*/ 176983 w 242434"/>
                      <a:gd name="connsiteY345" fmla="*/ 11154 h 306642"/>
                      <a:gd name="connsiteX346" fmla="*/ 176574 w 242434"/>
                      <a:gd name="connsiteY346" fmla="*/ 13470 h 306642"/>
                      <a:gd name="connsiteX347" fmla="*/ 188291 w 242434"/>
                      <a:gd name="connsiteY347" fmla="*/ 20146 h 306642"/>
                      <a:gd name="connsiteX348" fmla="*/ 198238 w 242434"/>
                      <a:gd name="connsiteY348" fmla="*/ 25050 h 306642"/>
                      <a:gd name="connsiteX349" fmla="*/ 207775 w 242434"/>
                      <a:gd name="connsiteY349" fmla="*/ 36087 h 306642"/>
                      <a:gd name="connsiteX350" fmla="*/ 211863 w 242434"/>
                      <a:gd name="connsiteY350" fmla="*/ 37449 h 306642"/>
                      <a:gd name="connsiteX351" fmla="*/ 211045 w 242434"/>
                      <a:gd name="connsiteY351" fmla="*/ 39357 h 306642"/>
                      <a:gd name="connsiteX352" fmla="*/ 221399 w 242434"/>
                      <a:gd name="connsiteY352" fmla="*/ 49984 h 306642"/>
                      <a:gd name="connsiteX353" fmla="*/ 223443 w 242434"/>
                      <a:gd name="connsiteY353" fmla="*/ 56660 h 306642"/>
                      <a:gd name="connsiteX354" fmla="*/ 215813 w 242434"/>
                      <a:gd name="connsiteY354" fmla="*/ 48212 h 306642"/>
                      <a:gd name="connsiteX355" fmla="*/ 217311 w 242434"/>
                      <a:gd name="connsiteY355" fmla="*/ 47123 h 306642"/>
                      <a:gd name="connsiteX356" fmla="*/ 210363 w 242434"/>
                      <a:gd name="connsiteY356" fmla="*/ 39629 h 306642"/>
                      <a:gd name="connsiteX357" fmla="*/ 212407 w 242434"/>
                      <a:gd name="connsiteY357" fmla="*/ 43717 h 306642"/>
                      <a:gd name="connsiteX358" fmla="*/ 205187 w 242434"/>
                      <a:gd name="connsiteY358" fmla="*/ 41946 h 306642"/>
                      <a:gd name="connsiteX359" fmla="*/ 215813 w 242434"/>
                      <a:gd name="connsiteY359" fmla="*/ 50256 h 306642"/>
                      <a:gd name="connsiteX360" fmla="*/ 208457 w 242434"/>
                      <a:gd name="connsiteY360" fmla="*/ 45760 h 306642"/>
                      <a:gd name="connsiteX361" fmla="*/ 210635 w 242434"/>
                      <a:gd name="connsiteY361" fmla="*/ 49712 h 306642"/>
                      <a:gd name="connsiteX362" fmla="*/ 214042 w 242434"/>
                      <a:gd name="connsiteY362" fmla="*/ 50937 h 306642"/>
                      <a:gd name="connsiteX363" fmla="*/ 213634 w 242434"/>
                      <a:gd name="connsiteY363" fmla="*/ 50937 h 306642"/>
                      <a:gd name="connsiteX364" fmla="*/ 224942 w 242434"/>
                      <a:gd name="connsiteY364" fmla="*/ 60066 h 306642"/>
                      <a:gd name="connsiteX365" fmla="*/ 227939 w 242434"/>
                      <a:gd name="connsiteY365" fmla="*/ 55434 h 306642"/>
                      <a:gd name="connsiteX366" fmla="*/ 230528 w 242434"/>
                      <a:gd name="connsiteY366" fmla="*/ 63745 h 306642"/>
                      <a:gd name="connsiteX367" fmla="*/ 221672 w 242434"/>
                      <a:gd name="connsiteY367" fmla="*/ 59248 h 306642"/>
                      <a:gd name="connsiteX368" fmla="*/ 220310 w 242434"/>
                      <a:gd name="connsiteY368" fmla="*/ 63608 h 306642"/>
                      <a:gd name="connsiteX369" fmla="*/ 224669 w 242434"/>
                      <a:gd name="connsiteY369" fmla="*/ 65107 h 306642"/>
                      <a:gd name="connsiteX370" fmla="*/ 224260 w 242434"/>
                      <a:gd name="connsiteY370" fmla="*/ 65924 h 306642"/>
                      <a:gd name="connsiteX371" fmla="*/ 227939 w 242434"/>
                      <a:gd name="connsiteY371" fmla="*/ 70421 h 306642"/>
                      <a:gd name="connsiteX372" fmla="*/ 227122 w 242434"/>
                      <a:gd name="connsiteY372" fmla="*/ 70012 h 306642"/>
                      <a:gd name="connsiteX373" fmla="*/ 230665 w 242434"/>
                      <a:gd name="connsiteY373" fmla="*/ 76143 h 306642"/>
                      <a:gd name="connsiteX374" fmla="*/ 234615 w 242434"/>
                      <a:gd name="connsiteY374" fmla="*/ 78596 h 306642"/>
                      <a:gd name="connsiteX375" fmla="*/ 231891 w 242434"/>
                      <a:gd name="connsiteY375" fmla="*/ 67151 h 306642"/>
                      <a:gd name="connsiteX376" fmla="*/ 227939 w 242434"/>
                      <a:gd name="connsiteY376" fmla="*/ 66061 h 306642"/>
                      <a:gd name="connsiteX377" fmla="*/ 230119 w 242434"/>
                      <a:gd name="connsiteY377" fmla="*/ 69603 h 306642"/>
                      <a:gd name="connsiteX378" fmla="*/ 228212 w 242434"/>
                      <a:gd name="connsiteY378" fmla="*/ 67968 h 306642"/>
                      <a:gd name="connsiteX379" fmla="*/ 226850 w 242434"/>
                      <a:gd name="connsiteY379" fmla="*/ 64154 h 306642"/>
                      <a:gd name="connsiteX380" fmla="*/ 232707 w 242434"/>
                      <a:gd name="connsiteY380" fmla="*/ 66333 h 306642"/>
                      <a:gd name="connsiteX381" fmla="*/ 236113 w 242434"/>
                      <a:gd name="connsiteY381" fmla="*/ 72328 h 306642"/>
                      <a:gd name="connsiteX382" fmla="*/ 237885 w 242434"/>
                      <a:gd name="connsiteY382" fmla="*/ 87179 h 306642"/>
                      <a:gd name="connsiteX383" fmla="*/ 236932 w 242434"/>
                      <a:gd name="connsiteY383" fmla="*/ 84999 h 306642"/>
                      <a:gd name="connsiteX384" fmla="*/ 235977 w 242434"/>
                      <a:gd name="connsiteY384" fmla="*/ 88405 h 306642"/>
                      <a:gd name="connsiteX385" fmla="*/ 237885 w 242434"/>
                      <a:gd name="connsiteY385" fmla="*/ 90585 h 306642"/>
                      <a:gd name="connsiteX386" fmla="*/ 237068 w 242434"/>
                      <a:gd name="connsiteY386" fmla="*/ 90857 h 306642"/>
                      <a:gd name="connsiteX387" fmla="*/ 242245 w 242434"/>
                      <a:gd name="connsiteY387" fmla="*/ 96716 h 306642"/>
                      <a:gd name="connsiteX388" fmla="*/ 238839 w 242434"/>
                      <a:gd name="connsiteY388" fmla="*/ 97261 h 306642"/>
                      <a:gd name="connsiteX389" fmla="*/ 238839 w 242434"/>
                      <a:gd name="connsiteY389" fmla="*/ 105709 h 306642"/>
                      <a:gd name="connsiteX390" fmla="*/ 240474 w 242434"/>
                      <a:gd name="connsiteY390" fmla="*/ 108434 h 306642"/>
                      <a:gd name="connsiteX391" fmla="*/ 240201 w 242434"/>
                      <a:gd name="connsiteY391" fmla="*/ 108024 h 306642"/>
                      <a:gd name="connsiteX392" fmla="*/ 239929 w 242434"/>
                      <a:gd name="connsiteY392" fmla="*/ 111431 h 306642"/>
                      <a:gd name="connsiteX393" fmla="*/ 236659 w 242434"/>
                      <a:gd name="connsiteY393" fmla="*/ 103801 h 306642"/>
                      <a:gd name="connsiteX394" fmla="*/ 234888 w 242434"/>
                      <a:gd name="connsiteY394" fmla="*/ 104074 h 306642"/>
                      <a:gd name="connsiteX395" fmla="*/ 231209 w 242434"/>
                      <a:gd name="connsiteY395" fmla="*/ 98760 h 306642"/>
                      <a:gd name="connsiteX396" fmla="*/ 234071 w 242434"/>
                      <a:gd name="connsiteY396" fmla="*/ 105572 h 306642"/>
                      <a:gd name="connsiteX397" fmla="*/ 231481 w 242434"/>
                      <a:gd name="connsiteY397" fmla="*/ 103937 h 306642"/>
                      <a:gd name="connsiteX398" fmla="*/ 232571 w 242434"/>
                      <a:gd name="connsiteY398" fmla="*/ 103937 h 306642"/>
                      <a:gd name="connsiteX399" fmla="*/ 227259 w 242434"/>
                      <a:gd name="connsiteY399" fmla="*/ 93855 h 306642"/>
                      <a:gd name="connsiteX400" fmla="*/ 227666 w 242434"/>
                      <a:gd name="connsiteY400" fmla="*/ 93582 h 306642"/>
                      <a:gd name="connsiteX401" fmla="*/ 220990 w 242434"/>
                      <a:gd name="connsiteY401" fmla="*/ 83091 h 306642"/>
                      <a:gd name="connsiteX402" fmla="*/ 222352 w 242434"/>
                      <a:gd name="connsiteY402" fmla="*/ 83909 h 306642"/>
                      <a:gd name="connsiteX403" fmla="*/ 212134 w 242434"/>
                      <a:gd name="connsiteY403" fmla="*/ 74372 h 306642"/>
                      <a:gd name="connsiteX404" fmla="*/ 211454 w 242434"/>
                      <a:gd name="connsiteY404" fmla="*/ 74644 h 306642"/>
                      <a:gd name="connsiteX405" fmla="*/ 210092 w 242434"/>
                      <a:gd name="connsiteY405" fmla="*/ 72601 h 306642"/>
                      <a:gd name="connsiteX406" fmla="*/ 210092 w 242434"/>
                      <a:gd name="connsiteY406" fmla="*/ 72601 h 306642"/>
                      <a:gd name="connsiteX407" fmla="*/ 204096 w 242434"/>
                      <a:gd name="connsiteY407" fmla="*/ 68105 h 306642"/>
                      <a:gd name="connsiteX408" fmla="*/ 204778 w 242434"/>
                      <a:gd name="connsiteY408" fmla="*/ 70557 h 306642"/>
                      <a:gd name="connsiteX409" fmla="*/ 209273 w 242434"/>
                      <a:gd name="connsiteY409" fmla="*/ 73418 h 306642"/>
                      <a:gd name="connsiteX410" fmla="*/ 212816 w 242434"/>
                      <a:gd name="connsiteY410" fmla="*/ 79821 h 306642"/>
                      <a:gd name="connsiteX411" fmla="*/ 216631 w 242434"/>
                      <a:gd name="connsiteY411" fmla="*/ 80639 h 306642"/>
                      <a:gd name="connsiteX412" fmla="*/ 217175 w 242434"/>
                      <a:gd name="connsiteY412" fmla="*/ 84863 h 306642"/>
                      <a:gd name="connsiteX413" fmla="*/ 216086 w 242434"/>
                      <a:gd name="connsiteY413" fmla="*/ 82410 h 306642"/>
                      <a:gd name="connsiteX414" fmla="*/ 214451 w 242434"/>
                      <a:gd name="connsiteY414" fmla="*/ 85272 h 306642"/>
                      <a:gd name="connsiteX415" fmla="*/ 222898 w 242434"/>
                      <a:gd name="connsiteY415" fmla="*/ 99305 h 306642"/>
                      <a:gd name="connsiteX416" fmla="*/ 222489 w 242434"/>
                      <a:gd name="connsiteY416" fmla="*/ 96444 h 306642"/>
                      <a:gd name="connsiteX417" fmla="*/ 224669 w 242434"/>
                      <a:gd name="connsiteY417" fmla="*/ 104074 h 306642"/>
                      <a:gd name="connsiteX418" fmla="*/ 222218 w 242434"/>
                      <a:gd name="connsiteY418" fmla="*/ 98896 h 306642"/>
                      <a:gd name="connsiteX419" fmla="*/ 223034 w 242434"/>
                      <a:gd name="connsiteY419" fmla="*/ 104210 h 306642"/>
                      <a:gd name="connsiteX420" fmla="*/ 227666 w 242434"/>
                      <a:gd name="connsiteY420" fmla="*/ 109251 h 306642"/>
                      <a:gd name="connsiteX421" fmla="*/ 226986 w 242434"/>
                      <a:gd name="connsiteY421" fmla="*/ 106526 h 306642"/>
                      <a:gd name="connsiteX422" fmla="*/ 229710 w 242434"/>
                      <a:gd name="connsiteY422" fmla="*/ 117970 h 306642"/>
                      <a:gd name="connsiteX423" fmla="*/ 225759 w 242434"/>
                      <a:gd name="connsiteY423" fmla="*/ 107888 h 306642"/>
                      <a:gd name="connsiteX424" fmla="*/ 222625 w 242434"/>
                      <a:gd name="connsiteY424" fmla="*/ 107888 h 306642"/>
                      <a:gd name="connsiteX425" fmla="*/ 223716 w 242434"/>
                      <a:gd name="connsiteY425" fmla="*/ 111431 h 306642"/>
                      <a:gd name="connsiteX426" fmla="*/ 223716 w 242434"/>
                      <a:gd name="connsiteY426" fmla="*/ 112657 h 306642"/>
                      <a:gd name="connsiteX427" fmla="*/ 216222 w 242434"/>
                      <a:gd name="connsiteY427" fmla="*/ 102030 h 306642"/>
                      <a:gd name="connsiteX428" fmla="*/ 217175 w 242434"/>
                      <a:gd name="connsiteY428" fmla="*/ 102439 h 306642"/>
                      <a:gd name="connsiteX429" fmla="*/ 214042 w 242434"/>
                      <a:gd name="connsiteY429" fmla="*/ 94127 h 306642"/>
                      <a:gd name="connsiteX430" fmla="*/ 215405 w 242434"/>
                      <a:gd name="connsiteY430" fmla="*/ 96852 h 306642"/>
                      <a:gd name="connsiteX431" fmla="*/ 212543 w 242434"/>
                      <a:gd name="connsiteY431" fmla="*/ 94127 h 306642"/>
                      <a:gd name="connsiteX432" fmla="*/ 211999 w 242434"/>
                      <a:gd name="connsiteY432" fmla="*/ 96716 h 306642"/>
                      <a:gd name="connsiteX433" fmla="*/ 209682 w 242434"/>
                      <a:gd name="connsiteY433" fmla="*/ 92084 h 306642"/>
                      <a:gd name="connsiteX434" fmla="*/ 211999 w 242434"/>
                      <a:gd name="connsiteY434" fmla="*/ 91675 h 306642"/>
                      <a:gd name="connsiteX435" fmla="*/ 209819 w 242434"/>
                      <a:gd name="connsiteY435" fmla="*/ 85544 h 306642"/>
                      <a:gd name="connsiteX436" fmla="*/ 205731 w 242434"/>
                      <a:gd name="connsiteY436" fmla="*/ 84863 h 306642"/>
                      <a:gd name="connsiteX437" fmla="*/ 206004 w 242434"/>
                      <a:gd name="connsiteY437" fmla="*/ 85544 h 306642"/>
                      <a:gd name="connsiteX438" fmla="*/ 204096 w 242434"/>
                      <a:gd name="connsiteY438" fmla="*/ 82683 h 306642"/>
                      <a:gd name="connsiteX439" fmla="*/ 206822 w 242434"/>
                      <a:gd name="connsiteY439" fmla="*/ 84454 h 306642"/>
                      <a:gd name="connsiteX440" fmla="*/ 204641 w 242434"/>
                      <a:gd name="connsiteY440" fmla="*/ 81593 h 306642"/>
                      <a:gd name="connsiteX441" fmla="*/ 206004 w 242434"/>
                      <a:gd name="connsiteY441" fmla="*/ 82137 h 306642"/>
                      <a:gd name="connsiteX442" fmla="*/ 202870 w 242434"/>
                      <a:gd name="connsiteY442" fmla="*/ 77369 h 306642"/>
                      <a:gd name="connsiteX443" fmla="*/ 197284 w 242434"/>
                      <a:gd name="connsiteY443" fmla="*/ 77369 h 306642"/>
                      <a:gd name="connsiteX444" fmla="*/ 194559 w 242434"/>
                      <a:gd name="connsiteY444" fmla="*/ 73963 h 306642"/>
                      <a:gd name="connsiteX445" fmla="*/ 195240 w 242434"/>
                      <a:gd name="connsiteY445" fmla="*/ 73963 h 306642"/>
                      <a:gd name="connsiteX446" fmla="*/ 189518 w 242434"/>
                      <a:gd name="connsiteY446" fmla="*/ 68377 h 306642"/>
                      <a:gd name="connsiteX447" fmla="*/ 193741 w 242434"/>
                      <a:gd name="connsiteY447" fmla="*/ 64698 h 306642"/>
                      <a:gd name="connsiteX448" fmla="*/ 186792 w 242434"/>
                      <a:gd name="connsiteY448" fmla="*/ 63472 h 306642"/>
                      <a:gd name="connsiteX449" fmla="*/ 187065 w 242434"/>
                      <a:gd name="connsiteY449" fmla="*/ 63064 h 306642"/>
                      <a:gd name="connsiteX450" fmla="*/ 183250 w 242434"/>
                      <a:gd name="connsiteY450" fmla="*/ 61565 h 306642"/>
                      <a:gd name="connsiteX451" fmla="*/ 185703 w 242434"/>
                      <a:gd name="connsiteY451" fmla="*/ 63881 h 306642"/>
                      <a:gd name="connsiteX452" fmla="*/ 181071 w 242434"/>
                      <a:gd name="connsiteY452" fmla="*/ 60748 h 306642"/>
                      <a:gd name="connsiteX453" fmla="*/ 180662 w 242434"/>
                      <a:gd name="connsiteY453" fmla="*/ 57750 h 306642"/>
                      <a:gd name="connsiteX454" fmla="*/ 171669 w 242434"/>
                      <a:gd name="connsiteY454" fmla="*/ 53118 h 306642"/>
                      <a:gd name="connsiteX455" fmla="*/ 164857 w 242434"/>
                      <a:gd name="connsiteY455" fmla="*/ 47940 h 306642"/>
                      <a:gd name="connsiteX456" fmla="*/ 167174 w 242434"/>
                      <a:gd name="connsiteY456" fmla="*/ 49303 h 306642"/>
                      <a:gd name="connsiteX457" fmla="*/ 167854 w 242434"/>
                      <a:gd name="connsiteY457" fmla="*/ 46850 h 306642"/>
                      <a:gd name="connsiteX458" fmla="*/ 168127 w 242434"/>
                      <a:gd name="connsiteY458" fmla="*/ 47804 h 306642"/>
                      <a:gd name="connsiteX459" fmla="*/ 171126 w 242434"/>
                      <a:gd name="connsiteY459" fmla="*/ 47668 h 306642"/>
                      <a:gd name="connsiteX460" fmla="*/ 168809 w 242434"/>
                      <a:gd name="connsiteY460" fmla="*/ 44534 h 306642"/>
                      <a:gd name="connsiteX461" fmla="*/ 170034 w 242434"/>
                      <a:gd name="connsiteY461" fmla="*/ 44806 h 306642"/>
                      <a:gd name="connsiteX462" fmla="*/ 166219 w 242434"/>
                      <a:gd name="connsiteY462" fmla="*/ 40311 h 306642"/>
                      <a:gd name="connsiteX463" fmla="*/ 166219 w 242434"/>
                      <a:gd name="connsiteY463" fmla="*/ 41400 h 306642"/>
                      <a:gd name="connsiteX464" fmla="*/ 148372 w 242434"/>
                      <a:gd name="connsiteY464" fmla="*/ 34724 h 306642"/>
                      <a:gd name="connsiteX465" fmla="*/ 140334 w 242434"/>
                      <a:gd name="connsiteY465" fmla="*/ 36359 h 306642"/>
                      <a:gd name="connsiteX466" fmla="*/ 130523 w 242434"/>
                      <a:gd name="connsiteY466" fmla="*/ 37722 h 306642"/>
                      <a:gd name="connsiteX467" fmla="*/ 131478 w 242434"/>
                      <a:gd name="connsiteY467" fmla="*/ 32817 h 306642"/>
                      <a:gd name="connsiteX468" fmla="*/ 136791 w 242434"/>
                      <a:gd name="connsiteY468" fmla="*/ 31454 h 306642"/>
                      <a:gd name="connsiteX469" fmla="*/ 137881 w 242434"/>
                      <a:gd name="connsiteY469" fmla="*/ 34043 h 306642"/>
                      <a:gd name="connsiteX470" fmla="*/ 139243 w 242434"/>
                      <a:gd name="connsiteY470" fmla="*/ 30228 h 306642"/>
                      <a:gd name="connsiteX471" fmla="*/ 123847 w 242434"/>
                      <a:gd name="connsiteY471" fmla="*/ 34588 h 306642"/>
                      <a:gd name="connsiteX472" fmla="*/ 123847 w 242434"/>
                      <a:gd name="connsiteY472" fmla="*/ 34043 h 306642"/>
                      <a:gd name="connsiteX473" fmla="*/ 120577 w 242434"/>
                      <a:gd name="connsiteY473" fmla="*/ 35542 h 306642"/>
                      <a:gd name="connsiteX474" fmla="*/ 120033 w 242434"/>
                      <a:gd name="connsiteY474" fmla="*/ 37722 h 306642"/>
                      <a:gd name="connsiteX475" fmla="*/ 120441 w 242434"/>
                      <a:gd name="connsiteY475" fmla="*/ 37449 h 306642"/>
                      <a:gd name="connsiteX476" fmla="*/ 111994 w 242434"/>
                      <a:gd name="connsiteY476" fmla="*/ 39357 h 306642"/>
                      <a:gd name="connsiteX477" fmla="*/ 110632 w 242434"/>
                      <a:gd name="connsiteY477" fmla="*/ 41536 h 306642"/>
                      <a:gd name="connsiteX478" fmla="*/ 105181 w 242434"/>
                      <a:gd name="connsiteY478" fmla="*/ 38267 h 306642"/>
                      <a:gd name="connsiteX479" fmla="*/ 96871 w 242434"/>
                      <a:gd name="connsiteY479" fmla="*/ 46169 h 306642"/>
                      <a:gd name="connsiteX480" fmla="*/ 91148 w 242434"/>
                      <a:gd name="connsiteY480" fmla="*/ 46169 h 306642"/>
                      <a:gd name="connsiteX481" fmla="*/ 84744 w 242434"/>
                      <a:gd name="connsiteY481" fmla="*/ 55842 h 306642"/>
                      <a:gd name="connsiteX482" fmla="*/ 85426 w 242434"/>
                      <a:gd name="connsiteY482" fmla="*/ 53799 h 306642"/>
                      <a:gd name="connsiteX483" fmla="*/ 71802 w 242434"/>
                      <a:gd name="connsiteY483" fmla="*/ 69195 h 306642"/>
                      <a:gd name="connsiteX484" fmla="*/ 58450 w 242434"/>
                      <a:gd name="connsiteY484" fmla="*/ 72465 h 306642"/>
                      <a:gd name="connsiteX485" fmla="*/ 58314 w 242434"/>
                      <a:gd name="connsiteY485" fmla="*/ 75871 h 306642"/>
                      <a:gd name="connsiteX486" fmla="*/ 56815 w 242434"/>
                      <a:gd name="connsiteY486" fmla="*/ 78187 h 306642"/>
                      <a:gd name="connsiteX487" fmla="*/ 61038 w 242434"/>
                      <a:gd name="connsiteY487" fmla="*/ 76552 h 306642"/>
                      <a:gd name="connsiteX488" fmla="*/ 59130 w 242434"/>
                      <a:gd name="connsiteY488" fmla="*/ 89904 h 306642"/>
                      <a:gd name="connsiteX489" fmla="*/ 57632 w 242434"/>
                      <a:gd name="connsiteY489" fmla="*/ 88950 h 306642"/>
                      <a:gd name="connsiteX490" fmla="*/ 60492 w 242434"/>
                      <a:gd name="connsiteY490" fmla="*/ 84999 h 306642"/>
                      <a:gd name="connsiteX491" fmla="*/ 60492 w 242434"/>
                      <a:gd name="connsiteY491" fmla="*/ 81456 h 306642"/>
                      <a:gd name="connsiteX492" fmla="*/ 53000 w 242434"/>
                      <a:gd name="connsiteY492" fmla="*/ 86634 h 306642"/>
                      <a:gd name="connsiteX493" fmla="*/ 52863 w 242434"/>
                      <a:gd name="connsiteY493" fmla="*/ 89632 h 306642"/>
                      <a:gd name="connsiteX494" fmla="*/ 51501 w 242434"/>
                      <a:gd name="connsiteY494" fmla="*/ 89632 h 306642"/>
                      <a:gd name="connsiteX495" fmla="*/ 52045 w 242434"/>
                      <a:gd name="connsiteY495" fmla="*/ 91811 h 306642"/>
                      <a:gd name="connsiteX496" fmla="*/ 49594 w 242434"/>
                      <a:gd name="connsiteY496" fmla="*/ 87588 h 306642"/>
                      <a:gd name="connsiteX497" fmla="*/ 50003 w 242434"/>
                      <a:gd name="connsiteY497" fmla="*/ 77369 h 306642"/>
                      <a:gd name="connsiteX498" fmla="*/ 47277 w 242434"/>
                      <a:gd name="connsiteY498" fmla="*/ 89632 h 306642"/>
                      <a:gd name="connsiteX499" fmla="*/ 46051 w 242434"/>
                      <a:gd name="connsiteY499" fmla="*/ 89904 h 306642"/>
                      <a:gd name="connsiteX500" fmla="*/ 47277 w 242434"/>
                      <a:gd name="connsiteY500" fmla="*/ 94673 h 306642"/>
                      <a:gd name="connsiteX501" fmla="*/ 45369 w 242434"/>
                      <a:gd name="connsiteY501" fmla="*/ 96171 h 306642"/>
                      <a:gd name="connsiteX502" fmla="*/ 46868 w 242434"/>
                      <a:gd name="connsiteY502" fmla="*/ 107071 h 306642"/>
                      <a:gd name="connsiteX503" fmla="*/ 53409 w 242434"/>
                      <a:gd name="connsiteY503" fmla="*/ 91267 h 306642"/>
                      <a:gd name="connsiteX504" fmla="*/ 53409 w 242434"/>
                      <a:gd name="connsiteY504" fmla="*/ 100395 h 306642"/>
                      <a:gd name="connsiteX505" fmla="*/ 51774 w 242434"/>
                      <a:gd name="connsiteY505" fmla="*/ 99577 h 306642"/>
                      <a:gd name="connsiteX506" fmla="*/ 49594 w 242434"/>
                      <a:gd name="connsiteY506" fmla="*/ 109115 h 306642"/>
                      <a:gd name="connsiteX507" fmla="*/ 49457 w 242434"/>
                      <a:gd name="connsiteY507" fmla="*/ 106662 h 306642"/>
                      <a:gd name="connsiteX508" fmla="*/ 46188 w 242434"/>
                      <a:gd name="connsiteY508" fmla="*/ 118516 h 306642"/>
                      <a:gd name="connsiteX509" fmla="*/ 47004 w 242434"/>
                      <a:gd name="connsiteY509" fmla="*/ 115246 h 306642"/>
                      <a:gd name="connsiteX510" fmla="*/ 45233 w 242434"/>
                      <a:gd name="connsiteY510" fmla="*/ 123693 h 306642"/>
                      <a:gd name="connsiteX511" fmla="*/ 47004 w 242434"/>
                      <a:gd name="connsiteY511" fmla="*/ 129823 h 306642"/>
                      <a:gd name="connsiteX512" fmla="*/ 44280 w 242434"/>
                      <a:gd name="connsiteY512" fmla="*/ 131186 h 306642"/>
                      <a:gd name="connsiteX513" fmla="*/ 44962 w 242434"/>
                      <a:gd name="connsiteY513" fmla="*/ 139906 h 306642"/>
                      <a:gd name="connsiteX514" fmla="*/ 42099 w 242434"/>
                      <a:gd name="connsiteY514" fmla="*/ 135410 h 306642"/>
                      <a:gd name="connsiteX515" fmla="*/ 42372 w 242434"/>
                      <a:gd name="connsiteY515" fmla="*/ 150942 h 306642"/>
                      <a:gd name="connsiteX516" fmla="*/ 43598 w 242434"/>
                      <a:gd name="connsiteY516" fmla="*/ 149307 h 306642"/>
                      <a:gd name="connsiteX517" fmla="*/ 43054 w 242434"/>
                      <a:gd name="connsiteY517" fmla="*/ 153122 h 306642"/>
                      <a:gd name="connsiteX518" fmla="*/ 44144 w 242434"/>
                      <a:gd name="connsiteY518" fmla="*/ 154076 h 306642"/>
                      <a:gd name="connsiteX519" fmla="*/ 41827 w 242434"/>
                      <a:gd name="connsiteY519" fmla="*/ 154076 h 306642"/>
                      <a:gd name="connsiteX520" fmla="*/ 42236 w 242434"/>
                      <a:gd name="connsiteY520" fmla="*/ 160888 h 306642"/>
                      <a:gd name="connsiteX521" fmla="*/ 41146 w 242434"/>
                      <a:gd name="connsiteY521" fmla="*/ 150806 h 306642"/>
                      <a:gd name="connsiteX522" fmla="*/ 39375 w 242434"/>
                      <a:gd name="connsiteY522" fmla="*/ 168245 h 306642"/>
                      <a:gd name="connsiteX523" fmla="*/ 37740 w 242434"/>
                      <a:gd name="connsiteY523" fmla="*/ 168654 h 306642"/>
                      <a:gd name="connsiteX524" fmla="*/ 41692 w 242434"/>
                      <a:gd name="connsiteY524" fmla="*/ 170834 h 306642"/>
                      <a:gd name="connsiteX525" fmla="*/ 42781 w 242434"/>
                      <a:gd name="connsiteY525" fmla="*/ 164021 h 306642"/>
                      <a:gd name="connsiteX526" fmla="*/ 43734 w 242434"/>
                      <a:gd name="connsiteY526" fmla="*/ 164839 h 306642"/>
                      <a:gd name="connsiteX527" fmla="*/ 42781 w 242434"/>
                      <a:gd name="connsiteY527" fmla="*/ 167700 h 306642"/>
                      <a:gd name="connsiteX528" fmla="*/ 44689 w 242434"/>
                      <a:gd name="connsiteY528" fmla="*/ 168108 h 306642"/>
                      <a:gd name="connsiteX529" fmla="*/ 42372 w 242434"/>
                      <a:gd name="connsiteY529" fmla="*/ 173968 h 306642"/>
                      <a:gd name="connsiteX530" fmla="*/ 45915 w 242434"/>
                      <a:gd name="connsiteY530" fmla="*/ 170970 h 306642"/>
                      <a:gd name="connsiteX531" fmla="*/ 47004 w 242434"/>
                      <a:gd name="connsiteY531" fmla="*/ 178872 h 306642"/>
                      <a:gd name="connsiteX532" fmla="*/ 45233 w 242434"/>
                      <a:gd name="connsiteY532" fmla="*/ 178327 h 306642"/>
                      <a:gd name="connsiteX533" fmla="*/ 47959 w 242434"/>
                      <a:gd name="connsiteY533" fmla="*/ 181733 h 306642"/>
                      <a:gd name="connsiteX534" fmla="*/ 42236 w 242434"/>
                      <a:gd name="connsiteY534" fmla="*/ 179145 h 306642"/>
                      <a:gd name="connsiteX535" fmla="*/ 40737 w 242434"/>
                      <a:gd name="connsiteY535" fmla="*/ 173014 h 306642"/>
                      <a:gd name="connsiteX536" fmla="*/ 39648 w 242434"/>
                      <a:gd name="connsiteY536" fmla="*/ 176965 h 306642"/>
                      <a:gd name="connsiteX537" fmla="*/ 36515 w 242434"/>
                      <a:gd name="connsiteY537" fmla="*/ 174103 h 306642"/>
                      <a:gd name="connsiteX538" fmla="*/ 39921 w 242434"/>
                      <a:gd name="connsiteY538" fmla="*/ 183096 h 306642"/>
                      <a:gd name="connsiteX539" fmla="*/ 41283 w 242434"/>
                      <a:gd name="connsiteY539" fmla="*/ 182006 h 306642"/>
                      <a:gd name="connsiteX540" fmla="*/ 44280 w 242434"/>
                      <a:gd name="connsiteY540" fmla="*/ 186910 h 306642"/>
                      <a:gd name="connsiteX541" fmla="*/ 43327 w 242434"/>
                      <a:gd name="connsiteY541" fmla="*/ 186366 h 306642"/>
                      <a:gd name="connsiteX542" fmla="*/ 44553 w 242434"/>
                      <a:gd name="connsiteY542" fmla="*/ 190453 h 306642"/>
                      <a:gd name="connsiteX543" fmla="*/ 51910 w 242434"/>
                      <a:gd name="connsiteY543" fmla="*/ 193859 h 306642"/>
                      <a:gd name="connsiteX544" fmla="*/ 50819 w 242434"/>
                      <a:gd name="connsiteY544" fmla="*/ 193723 h 306642"/>
                      <a:gd name="connsiteX545" fmla="*/ 34743 w 242434"/>
                      <a:gd name="connsiteY545" fmla="*/ 190317 h 306642"/>
                      <a:gd name="connsiteX546" fmla="*/ 40737 w 242434"/>
                      <a:gd name="connsiteY546" fmla="*/ 214977 h 306642"/>
                      <a:gd name="connsiteX547" fmla="*/ 35151 w 242434"/>
                      <a:gd name="connsiteY547" fmla="*/ 210753 h 306642"/>
                      <a:gd name="connsiteX548" fmla="*/ 34334 w 242434"/>
                      <a:gd name="connsiteY548" fmla="*/ 206666 h 306642"/>
                      <a:gd name="connsiteX549" fmla="*/ 38421 w 242434"/>
                      <a:gd name="connsiteY549" fmla="*/ 210482 h 306642"/>
                      <a:gd name="connsiteX550" fmla="*/ 31608 w 242434"/>
                      <a:gd name="connsiteY550" fmla="*/ 194268 h 306642"/>
                      <a:gd name="connsiteX551" fmla="*/ 33652 w 242434"/>
                      <a:gd name="connsiteY551" fmla="*/ 207893 h 306642"/>
                      <a:gd name="connsiteX552" fmla="*/ 31745 w 242434"/>
                      <a:gd name="connsiteY552" fmla="*/ 203124 h 306642"/>
                      <a:gd name="connsiteX553" fmla="*/ 35014 w 242434"/>
                      <a:gd name="connsiteY553" fmla="*/ 216613 h 306642"/>
                      <a:gd name="connsiteX554" fmla="*/ 36105 w 242434"/>
                      <a:gd name="connsiteY554" fmla="*/ 217430 h 306642"/>
                      <a:gd name="connsiteX555" fmla="*/ 34607 w 242434"/>
                      <a:gd name="connsiteY555" fmla="*/ 211707 h 306642"/>
                      <a:gd name="connsiteX556" fmla="*/ 40737 w 242434"/>
                      <a:gd name="connsiteY556" fmla="*/ 218111 h 306642"/>
                      <a:gd name="connsiteX557" fmla="*/ 40737 w 242434"/>
                      <a:gd name="connsiteY557" fmla="*/ 217430 h 306642"/>
                      <a:gd name="connsiteX558" fmla="*/ 41692 w 242434"/>
                      <a:gd name="connsiteY558" fmla="*/ 218656 h 306642"/>
                      <a:gd name="connsiteX559" fmla="*/ 42509 w 242434"/>
                      <a:gd name="connsiteY559" fmla="*/ 221517 h 306642"/>
                      <a:gd name="connsiteX560" fmla="*/ 232980 w 242434"/>
                      <a:gd name="connsiteY560" fmla="*/ 185548 h 306642"/>
                      <a:gd name="connsiteX561" fmla="*/ 233525 w 242434"/>
                      <a:gd name="connsiteY561" fmla="*/ 186229 h 306642"/>
                      <a:gd name="connsiteX562" fmla="*/ 232980 w 242434"/>
                      <a:gd name="connsiteY562" fmla="*/ 185548 h 306642"/>
                      <a:gd name="connsiteX563" fmla="*/ 23297 w 242434"/>
                      <a:gd name="connsiteY563" fmla="*/ 140178 h 306642"/>
                      <a:gd name="connsiteX564" fmla="*/ 21255 w 242434"/>
                      <a:gd name="connsiteY564" fmla="*/ 157755 h 306642"/>
                      <a:gd name="connsiteX565" fmla="*/ 28611 w 242434"/>
                      <a:gd name="connsiteY565" fmla="*/ 157345 h 306642"/>
                      <a:gd name="connsiteX566" fmla="*/ 29020 w 242434"/>
                      <a:gd name="connsiteY566" fmla="*/ 158436 h 306642"/>
                      <a:gd name="connsiteX567" fmla="*/ 29566 w 242434"/>
                      <a:gd name="connsiteY567" fmla="*/ 149035 h 306642"/>
                      <a:gd name="connsiteX568" fmla="*/ 23025 w 242434"/>
                      <a:gd name="connsiteY568" fmla="*/ 136364 h 306642"/>
                      <a:gd name="connsiteX569" fmla="*/ 22208 w 242434"/>
                      <a:gd name="connsiteY569" fmla="*/ 140724 h 306642"/>
                      <a:gd name="connsiteX570" fmla="*/ 23297 w 242434"/>
                      <a:gd name="connsiteY570" fmla="*/ 140042 h 306642"/>
                      <a:gd name="connsiteX571" fmla="*/ 30792 w 242434"/>
                      <a:gd name="connsiteY571" fmla="*/ 136909 h 306642"/>
                      <a:gd name="connsiteX572" fmla="*/ 29837 w 242434"/>
                      <a:gd name="connsiteY572" fmla="*/ 133775 h 306642"/>
                      <a:gd name="connsiteX573" fmla="*/ 29837 w 242434"/>
                      <a:gd name="connsiteY573" fmla="*/ 137181 h 306642"/>
                      <a:gd name="connsiteX574" fmla="*/ 30792 w 242434"/>
                      <a:gd name="connsiteY574" fmla="*/ 136909 h 306642"/>
                      <a:gd name="connsiteX575" fmla="*/ 29020 w 242434"/>
                      <a:gd name="connsiteY575" fmla="*/ 133775 h 306642"/>
                      <a:gd name="connsiteX576" fmla="*/ 28748 w 242434"/>
                      <a:gd name="connsiteY576" fmla="*/ 134593 h 306642"/>
                      <a:gd name="connsiteX577" fmla="*/ 29020 w 242434"/>
                      <a:gd name="connsiteY577" fmla="*/ 133775 h 306642"/>
                      <a:gd name="connsiteX578" fmla="*/ 31064 w 242434"/>
                      <a:gd name="connsiteY578" fmla="*/ 197129 h 306642"/>
                      <a:gd name="connsiteX579" fmla="*/ 31064 w 242434"/>
                      <a:gd name="connsiteY579" fmla="*/ 196857 h 306642"/>
                      <a:gd name="connsiteX580" fmla="*/ 31474 w 242434"/>
                      <a:gd name="connsiteY580" fmla="*/ 199173 h 306642"/>
                      <a:gd name="connsiteX581" fmla="*/ 31201 w 242434"/>
                      <a:gd name="connsiteY581" fmla="*/ 197129 h 306642"/>
                      <a:gd name="connsiteX582" fmla="*/ 31745 w 242434"/>
                      <a:gd name="connsiteY582" fmla="*/ 190181 h 306642"/>
                      <a:gd name="connsiteX583" fmla="*/ 30110 w 242434"/>
                      <a:gd name="connsiteY583" fmla="*/ 189772 h 306642"/>
                      <a:gd name="connsiteX584" fmla="*/ 30383 w 242434"/>
                      <a:gd name="connsiteY584" fmla="*/ 191952 h 306642"/>
                      <a:gd name="connsiteX585" fmla="*/ 31745 w 242434"/>
                      <a:gd name="connsiteY585" fmla="*/ 190181 h 306642"/>
                      <a:gd name="connsiteX586" fmla="*/ 33925 w 242434"/>
                      <a:gd name="connsiteY586" fmla="*/ 168927 h 306642"/>
                      <a:gd name="connsiteX587" fmla="*/ 29566 w 242434"/>
                      <a:gd name="connsiteY587" fmla="*/ 163204 h 306642"/>
                      <a:gd name="connsiteX588" fmla="*/ 28748 w 242434"/>
                      <a:gd name="connsiteY588" fmla="*/ 164975 h 306642"/>
                      <a:gd name="connsiteX589" fmla="*/ 28748 w 242434"/>
                      <a:gd name="connsiteY589" fmla="*/ 168790 h 306642"/>
                      <a:gd name="connsiteX590" fmla="*/ 29702 w 242434"/>
                      <a:gd name="connsiteY590" fmla="*/ 169471 h 306642"/>
                      <a:gd name="connsiteX591" fmla="*/ 31745 w 242434"/>
                      <a:gd name="connsiteY591" fmla="*/ 167700 h 306642"/>
                      <a:gd name="connsiteX592" fmla="*/ 33652 w 242434"/>
                      <a:gd name="connsiteY592" fmla="*/ 174103 h 306642"/>
                      <a:gd name="connsiteX593" fmla="*/ 34061 w 242434"/>
                      <a:gd name="connsiteY593" fmla="*/ 169062 h 306642"/>
                      <a:gd name="connsiteX594" fmla="*/ 202597 w 242434"/>
                      <a:gd name="connsiteY594" fmla="*/ 58294 h 306642"/>
                      <a:gd name="connsiteX595" fmla="*/ 202325 w 242434"/>
                      <a:gd name="connsiteY595" fmla="*/ 59794 h 306642"/>
                      <a:gd name="connsiteX596" fmla="*/ 199873 w 242434"/>
                      <a:gd name="connsiteY596" fmla="*/ 58567 h 306642"/>
                      <a:gd name="connsiteX597" fmla="*/ 191970 w 242434"/>
                      <a:gd name="connsiteY597" fmla="*/ 49166 h 306642"/>
                      <a:gd name="connsiteX598" fmla="*/ 191153 w 242434"/>
                      <a:gd name="connsiteY598" fmla="*/ 43989 h 306642"/>
                      <a:gd name="connsiteX599" fmla="*/ 192788 w 242434"/>
                      <a:gd name="connsiteY599" fmla="*/ 46033 h 306642"/>
                      <a:gd name="connsiteX600" fmla="*/ 202597 w 242434"/>
                      <a:gd name="connsiteY600" fmla="*/ 58159 h 306642"/>
                      <a:gd name="connsiteX601" fmla="*/ 161315 w 242434"/>
                      <a:gd name="connsiteY601" fmla="*/ 24506 h 306642"/>
                      <a:gd name="connsiteX602" fmla="*/ 162133 w 242434"/>
                      <a:gd name="connsiteY602" fmla="*/ 24233 h 306642"/>
                      <a:gd name="connsiteX603" fmla="*/ 147417 w 242434"/>
                      <a:gd name="connsiteY603" fmla="*/ 24369 h 306642"/>
                      <a:gd name="connsiteX604" fmla="*/ 137064 w 242434"/>
                      <a:gd name="connsiteY604" fmla="*/ 24097 h 306642"/>
                      <a:gd name="connsiteX605" fmla="*/ 144829 w 242434"/>
                      <a:gd name="connsiteY605" fmla="*/ 28321 h 306642"/>
                      <a:gd name="connsiteX606" fmla="*/ 142649 w 242434"/>
                      <a:gd name="connsiteY606" fmla="*/ 29683 h 306642"/>
                      <a:gd name="connsiteX607" fmla="*/ 141560 w 242434"/>
                      <a:gd name="connsiteY607" fmla="*/ 28185 h 306642"/>
                      <a:gd name="connsiteX608" fmla="*/ 138017 w 242434"/>
                      <a:gd name="connsiteY608" fmla="*/ 29547 h 306642"/>
                      <a:gd name="connsiteX609" fmla="*/ 143194 w 242434"/>
                      <a:gd name="connsiteY609" fmla="*/ 31863 h 306642"/>
                      <a:gd name="connsiteX610" fmla="*/ 151232 w 242434"/>
                      <a:gd name="connsiteY610" fmla="*/ 29820 h 306642"/>
                      <a:gd name="connsiteX611" fmla="*/ 146873 w 242434"/>
                      <a:gd name="connsiteY611" fmla="*/ 27776 h 306642"/>
                      <a:gd name="connsiteX612" fmla="*/ 156819 w 242434"/>
                      <a:gd name="connsiteY612" fmla="*/ 29956 h 306642"/>
                      <a:gd name="connsiteX613" fmla="*/ 152324 w 242434"/>
                      <a:gd name="connsiteY613" fmla="*/ 28185 h 306642"/>
                      <a:gd name="connsiteX614" fmla="*/ 154366 w 242434"/>
                      <a:gd name="connsiteY614" fmla="*/ 25869 h 306642"/>
                      <a:gd name="connsiteX615" fmla="*/ 166492 w 242434"/>
                      <a:gd name="connsiteY615" fmla="*/ 30773 h 306642"/>
                      <a:gd name="connsiteX616" fmla="*/ 166083 w 242434"/>
                      <a:gd name="connsiteY616" fmla="*/ 32953 h 306642"/>
                      <a:gd name="connsiteX617" fmla="*/ 171942 w 242434"/>
                      <a:gd name="connsiteY617" fmla="*/ 34179 h 306642"/>
                      <a:gd name="connsiteX618" fmla="*/ 168127 w 242434"/>
                      <a:gd name="connsiteY618" fmla="*/ 35269 h 306642"/>
                      <a:gd name="connsiteX619" fmla="*/ 170307 w 242434"/>
                      <a:gd name="connsiteY619" fmla="*/ 38675 h 306642"/>
                      <a:gd name="connsiteX620" fmla="*/ 176167 w 242434"/>
                      <a:gd name="connsiteY620" fmla="*/ 41400 h 306642"/>
                      <a:gd name="connsiteX621" fmla="*/ 176301 w 242434"/>
                      <a:gd name="connsiteY621" fmla="*/ 44125 h 306642"/>
                      <a:gd name="connsiteX622" fmla="*/ 182433 w 242434"/>
                      <a:gd name="connsiteY622" fmla="*/ 42627 h 306642"/>
                      <a:gd name="connsiteX623" fmla="*/ 174803 w 242434"/>
                      <a:gd name="connsiteY623" fmla="*/ 40311 h 306642"/>
                      <a:gd name="connsiteX624" fmla="*/ 182297 w 242434"/>
                      <a:gd name="connsiteY624" fmla="*/ 40719 h 306642"/>
                      <a:gd name="connsiteX625" fmla="*/ 180117 w 242434"/>
                      <a:gd name="connsiteY625" fmla="*/ 38811 h 306642"/>
                      <a:gd name="connsiteX626" fmla="*/ 183795 w 242434"/>
                      <a:gd name="connsiteY626" fmla="*/ 39493 h 306642"/>
                      <a:gd name="connsiteX627" fmla="*/ 185703 w 242434"/>
                      <a:gd name="connsiteY627" fmla="*/ 39493 h 306642"/>
                      <a:gd name="connsiteX628" fmla="*/ 179707 w 242434"/>
                      <a:gd name="connsiteY628" fmla="*/ 34179 h 306642"/>
                      <a:gd name="connsiteX629" fmla="*/ 180662 w 242434"/>
                      <a:gd name="connsiteY629" fmla="*/ 33634 h 306642"/>
                      <a:gd name="connsiteX630" fmla="*/ 176438 w 242434"/>
                      <a:gd name="connsiteY630" fmla="*/ 31591 h 306642"/>
                      <a:gd name="connsiteX631" fmla="*/ 169354 w 242434"/>
                      <a:gd name="connsiteY631" fmla="*/ 28321 h 306642"/>
                      <a:gd name="connsiteX632" fmla="*/ 170989 w 242434"/>
                      <a:gd name="connsiteY632" fmla="*/ 28048 h 306642"/>
                      <a:gd name="connsiteX633" fmla="*/ 161315 w 242434"/>
                      <a:gd name="connsiteY633" fmla="*/ 24506 h 306642"/>
                      <a:gd name="connsiteX634" fmla="*/ 41283 w 242434"/>
                      <a:gd name="connsiteY634" fmla="*/ 77369 h 306642"/>
                      <a:gd name="connsiteX635" fmla="*/ 56133 w 242434"/>
                      <a:gd name="connsiteY635" fmla="*/ 66061 h 306642"/>
                      <a:gd name="connsiteX636" fmla="*/ 55860 w 242434"/>
                      <a:gd name="connsiteY636" fmla="*/ 67014 h 306642"/>
                      <a:gd name="connsiteX637" fmla="*/ 67441 w 242434"/>
                      <a:gd name="connsiteY637" fmla="*/ 52300 h 306642"/>
                      <a:gd name="connsiteX638" fmla="*/ 66079 w 242434"/>
                      <a:gd name="connsiteY638" fmla="*/ 60611 h 306642"/>
                      <a:gd name="connsiteX639" fmla="*/ 67714 w 242434"/>
                      <a:gd name="connsiteY639" fmla="*/ 57069 h 306642"/>
                      <a:gd name="connsiteX640" fmla="*/ 72211 w 242434"/>
                      <a:gd name="connsiteY640" fmla="*/ 54071 h 306642"/>
                      <a:gd name="connsiteX641" fmla="*/ 72211 w 242434"/>
                      <a:gd name="connsiteY641" fmla="*/ 57341 h 306642"/>
                      <a:gd name="connsiteX642" fmla="*/ 68259 w 242434"/>
                      <a:gd name="connsiteY642" fmla="*/ 61156 h 306642"/>
                      <a:gd name="connsiteX643" fmla="*/ 60765 w 242434"/>
                      <a:gd name="connsiteY643" fmla="*/ 66470 h 306642"/>
                      <a:gd name="connsiteX644" fmla="*/ 66352 w 242434"/>
                      <a:gd name="connsiteY644" fmla="*/ 65379 h 306642"/>
                      <a:gd name="connsiteX645" fmla="*/ 70303 w 242434"/>
                      <a:gd name="connsiteY645" fmla="*/ 60748 h 306642"/>
                      <a:gd name="connsiteX646" fmla="*/ 71120 w 242434"/>
                      <a:gd name="connsiteY646" fmla="*/ 65107 h 306642"/>
                      <a:gd name="connsiteX647" fmla="*/ 73709 w 242434"/>
                      <a:gd name="connsiteY647" fmla="*/ 61156 h 306642"/>
                      <a:gd name="connsiteX648" fmla="*/ 74253 w 242434"/>
                      <a:gd name="connsiteY648" fmla="*/ 65652 h 306642"/>
                      <a:gd name="connsiteX649" fmla="*/ 77796 w 242434"/>
                      <a:gd name="connsiteY649" fmla="*/ 59657 h 306642"/>
                      <a:gd name="connsiteX650" fmla="*/ 78205 w 242434"/>
                      <a:gd name="connsiteY650" fmla="*/ 59930 h 306642"/>
                      <a:gd name="connsiteX651" fmla="*/ 81338 w 242434"/>
                      <a:gd name="connsiteY651" fmla="*/ 54888 h 306642"/>
                      <a:gd name="connsiteX652" fmla="*/ 78750 w 242434"/>
                      <a:gd name="connsiteY652" fmla="*/ 55434 h 306642"/>
                      <a:gd name="connsiteX653" fmla="*/ 77116 w 242434"/>
                      <a:gd name="connsiteY653" fmla="*/ 59657 h 306642"/>
                      <a:gd name="connsiteX654" fmla="*/ 76570 w 242434"/>
                      <a:gd name="connsiteY654" fmla="*/ 57205 h 306642"/>
                      <a:gd name="connsiteX655" fmla="*/ 71665 w 242434"/>
                      <a:gd name="connsiteY655" fmla="*/ 59657 h 306642"/>
                      <a:gd name="connsiteX656" fmla="*/ 74526 w 242434"/>
                      <a:gd name="connsiteY656" fmla="*/ 57477 h 306642"/>
                      <a:gd name="connsiteX657" fmla="*/ 74253 w 242434"/>
                      <a:gd name="connsiteY657" fmla="*/ 53390 h 306642"/>
                      <a:gd name="connsiteX658" fmla="*/ 79023 w 242434"/>
                      <a:gd name="connsiteY658" fmla="*/ 48758 h 306642"/>
                      <a:gd name="connsiteX659" fmla="*/ 79976 w 242434"/>
                      <a:gd name="connsiteY659" fmla="*/ 45079 h 306642"/>
                      <a:gd name="connsiteX660" fmla="*/ 93328 w 242434"/>
                      <a:gd name="connsiteY660" fmla="*/ 38130 h 306642"/>
                      <a:gd name="connsiteX661" fmla="*/ 95372 w 242434"/>
                      <a:gd name="connsiteY661" fmla="*/ 35814 h 306642"/>
                      <a:gd name="connsiteX662" fmla="*/ 91557 w 242434"/>
                      <a:gd name="connsiteY662" fmla="*/ 36359 h 306642"/>
                      <a:gd name="connsiteX663" fmla="*/ 95372 w 242434"/>
                      <a:gd name="connsiteY663" fmla="*/ 33907 h 306642"/>
                      <a:gd name="connsiteX664" fmla="*/ 95372 w 242434"/>
                      <a:gd name="connsiteY664" fmla="*/ 34724 h 306642"/>
                      <a:gd name="connsiteX665" fmla="*/ 98915 w 242434"/>
                      <a:gd name="connsiteY665" fmla="*/ 31999 h 306642"/>
                      <a:gd name="connsiteX666" fmla="*/ 96461 w 242434"/>
                      <a:gd name="connsiteY666" fmla="*/ 36087 h 306642"/>
                      <a:gd name="connsiteX667" fmla="*/ 100686 w 242434"/>
                      <a:gd name="connsiteY667" fmla="*/ 34861 h 306642"/>
                      <a:gd name="connsiteX668" fmla="*/ 100277 w 242434"/>
                      <a:gd name="connsiteY668" fmla="*/ 35678 h 306642"/>
                      <a:gd name="connsiteX669" fmla="*/ 103956 w 242434"/>
                      <a:gd name="connsiteY669" fmla="*/ 31182 h 306642"/>
                      <a:gd name="connsiteX670" fmla="*/ 98778 w 242434"/>
                      <a:gd name="connsiteY670" fmla="*/ 28729 h 306642"/>
                      <a:gd name="connsiteX671" fmla="*/ 110904 w 242434"/>
                      <a:gd name="connsiteY671" fmla="*/ 23416 h 306642"/>
                      <a:gd name="connsiteX672" fmla="*/ 109679 w 242434"/>
                      <a:gd name="connsiteY672" fmla="*/ 25869 h 306642"/>
                      <a:gd name="connsiteX673" fmla="*/ 114447 w 242434"/>
                      <a:gd name="connsiteY673" fmla="*/ 26141 h 306642"/>
                      <a:gd name="connsiteX674" fmla="*/ 122621 w 242434"/>
                      <a:gd name="connsiteY674" fmla="*/ 21509 h 306642"/>
                      <a:gd name="connsiteX675" fmla="*/ 121395 w 242434"/>
                      <a:gd name="connsiteY675" fmla="*/ 23007 h 306642"/>
                      <a:gd name="connsiteX676" fmla="*/ 127662 w 242434"/>
                      <a:gd name="connsiteY676" fmla="*/ 23688 h 306642"/>
                      <a:gd name="connsiteX677" fmla="*/ 130932 w 242434"/>
                      <a:gd name="connsiteY677" fmla="*/ 22463 h 306642"/>
                      <a:gd name="connsiteX678" fmla="*/ 132976 w 242434"/>
                      <a:gd name="connsiteY678" fmla="*/ 19874 h 306642"/>
                      <a:gd name="connsiteX679" fmla="*/ 132976 w 242434"/>
                      <a:gd name="connsiteY679" fmla="*/ 19601 h 306642"/>
                      <a:gd name="connsiteX680" fmla="*/ 117989 w 242434"/>
                      <a:gd name="connsiteY680" fmla="*/ 20419 h 306642"/>
                      <a:gd name="connsiteX681" fmla="*/ 118670 w 242434"/>
                      <a:gd name="connsiteY681" fmla="*/ 19465 h 306642"/>
                      <a:gd name="connsiteX682" fmla="*/ 110495 w 242434"/>
                      <a:gd name="connsiteY682" fmla="*/ 21644 h 306642"/>
                      <a:gd name="connsiteX683" fmla="*/ 104365 w 242434"/>
                      <a:gd name="connsiteY683" fmla="*/ 22871 h 306642"/>
                      <a:gd name="connsiteX684" fmla="*/ 102730 w 242434"/>
                      <a:gd name="connsiteY684" fmla="*/ 21236 h 306642"/>
                      <a:gd name="connsiteX685" fmla="*/ 99187 w 242434"/>
                      <a:gd name="connsiteY685" fmla="*/ 23961 h 306642"/>
                      <a:gd name="connsiteX686" fmla="*/ 99731 w 242434"/>
                      <a:gd name="connsiteY686" fmla="*/ 22871 h 306642"/>
                      <a:gd name="connsiteX687" fmla="*/ 93464 w 242434"/>
                      <a:gd name="connsiteY687" fmla="*/ 26141 h 306642"/>
                      <a:gd name="connsiteX688" fmla="*/ 93464 w 242434"/>
                      <a:gd name="connsiteY688" fmla="*/ 25732 h 306642"/>
                      <a:gd name="connsiteX689" fmla="*/ 88287 w 242434"/>
                      <a:gd name="connsiteY689" fmla="*/ 32953 h 306642"/>
                      <a:gd name="connsiteX690" fmla="*/ 88287 w 242434"/>
                      <a:gd name="connsiteY690" fmla="*/ 34724 h 306642"/>
                      <a:gd name="connsiteX691" fmla="*/ 86243 w 242434"/>
                      <a:gd name="connsiteY691" fmla="*/ 36359 h 306642"/>
                      <a:gd name="connsiteX692" fmla="*/ 86243 w 242434"/>
                      <a:gd name="connsiteY692" fmla="*/ 36359 h 306642"/>
                      <a:gd name="connsiteX693" fmla="*/ 86243 w 242434"/>
                      <a:gd name="connsiteY693" fmla="*/ 36359 h 306642"/>
                      <a:gd name="connsiteX694" fmla="*/ 81202 w 242434"/>
                      <a:gd name="connsiteY694" fmla="*/ 37449 h 306642"/>
                      <a:gd name="connsiteX695" fmla="*/ 86516 w 242434"/>
                      <a:gd name="connsiteY695" fmla="*/ 33907 h 306642"/>
                      <a:gd name="connsiteX696" fmla="*/ 81884 w 242434"/>
                      <a:gd name="connsiteY696" fmla="*/ 32545 h 306642"/>
                      <a:gd name="connsiteX697" fmla="*/ 81475 w 242434"/>
                      <a:gd name="connsiteY697" fmla="*/ 31318 h 306642"/>
                      <a:gd name="connsiteX698" fmla="*/ 80249 w 242434"/>
                      <a:gd name="connsiteY698" fmla="*/ 34316 h 306642"/>
                      <a:gd name="connsiteX699" fmla="*/ 70440 w 242434"/>
                      <a:gd name="connsiteY699" fmla="*/ 40583 h 306642"/>
                      <a:gd name="connsiteX700" fmla="*/ 60765 w 242434"/>
                      <a:gd name="connsiteY700" fmla="*/ 50801 h 306642"/>
                      <a:gd name="connsiteX701" fmla="*/ 60492 w 242434"/>
                      <a:gd name="connsiteY701" fmla="*/ 47668 h 306642"/>
                      <a:gd name="connsiteX702" fmla="*/ 55317 w 242434"/>
                      <a:gd name="connsiteY702" fmla="*/ 56388 h 306642"/>
                      <a:gd name="connsiteX703" fmla="*/ 56951 w 242434"/>
                      <a:gd name="connsiteY703" fmla="*/ 52300 h 306642"/>
                      <a:gd name="connsiteX704" fmla="*/ 50547 w 242434"/>
                      <a:gd name="connsiteY704" fmla="*/ 62518 h 306642"/>
                      <a:gd name="connsiteX705" fmla="*/ 45369 w 242434"/>
                      <a:gd name="connsiteY705" fmla="*/ 73009 h 306642"/>
                      <a:gd name="connsiteX706" fmla="*/ 43734 w 242434"/>
                      <a:gd name="connsiteY706" fmla="*/ 72465 h 306642"/>
                      <a:gd name="connsiteX707" fmla="*/ 41692 w 242434"/>
                      <a:gd name="connsiteY707" fmla="*/ 77369 h 306642"/>
                      <a:gd name="connsiteX708" fmla="*/ 35969 w 242434"/>
                      <a:gd name="connsiteY708" fmla="*/ 93310 h 306642"/>
                      <a:gd name="connsiteX709" fmla="*/ 34743 w 242434"/>
                      <a:gd name="connsiteY709" fmla="*/ 98079 h 306642"/>
                      <a:gd name="connsiteX710" fmla="*/ 35014 w 242434"/>
                      <a:gd name="connsiteY710" fmla="*/ 97670 h 306642"/>
                      <a:gd name="connsiteX711" fmla="*/ 34607 w 242434"/>
                      <a:gd name="connsiteY711" fmla="*/ 102574 h 306642"/>
                      <a:gd name="connsiteX712" fmla="*/ 38013 w 242434"/>
                      <a:gd name="connsiteY712" fmla="*/ 102983 h 306642"/>
                      <a:gd name="connsiteX713" fmla="*/ 36378 w 242434"/>
                      <a:gd name="connsiteY713" fmla="*/ 101757 h 306642"/>
                      <a:gd name="connsiteX714" fmla="*/ 34743 w 242434"/>
                      <a:gd name="connsiteY714" fmla="*/ 108706 h 306642"/>
                      <a:gd name="connsiteX715" fmla="*/ 37604 w 242434"/>
                      <a:gd name="connsiteY715" fmla="*/ 104074 h 306642"/>
                      <a:gd name="connsiteX716" fmla="*/ 37331 w 242434"/>
                      <a:gd name="connsiteY716" fmla="*/ 110613 h 306642"/>
                      <a:gd name="connsiteX717" fmla="*/ 32699 w 242434"/>
                      <a:gd name="connsiteY717" fmla="*/ 113202 h 306642"/>
                      <a:gd name="connsiteX718" fmla="*/ 31608 w 242434"/>
                      <a:gd name="connsiteY718" fmla="*/ 120832 h 306642"/>
                      <a:gd name="connsiteX719" fmla="*/ 34880 w 242434"/>
                      <a:gd name="connsiteY719" fmla="*/ 118924 h 306642"/>
                      <a:gd name="connsiteX720" fmla="*/ 33652 w 242434"/>
                      <a:gd name="connsiteY720" fmla="*/ 124782 h 306642"/>
                      <a:gd name="connsiteX721" fmla="*/ 33108 w 242434"/>
                      <a:gd name="connsiteY721" fmla="*/ 122058 h 306642"/>
                      <a:gd name="connsiteX722" fmla="*/ 30383 w 242434"/>
                      <a:gd name="connsiteY722" fmla="*/ 126009 h 306642"/>
                      <a:gd name="connsiteX723" fmla="*/ 30110 w 242434"/>
                      <a:gd name="connsiteY723" fmla="*/ 128461 h 306642"/>
                      <a:gd name="connsiteX724" fmla="*/ 30792 w 242434"/>
                      <a:gd name="connsiteY724" fmla="*/ 127917 h 306642"/>
                      <a:gd name="connsiteX725" fmla="*/ 31608 w 242434"/>
                      <a:gd name="connsiteY725" fmla="*/ 130777 h 306642"/>
                      <a:gd name="connsiteX726" fmla="*/ 33516 w 242434"/>
                      <a:gd name="connsiteY726" fmla="*/ 129415 h 306642"/>
                      <a:gd name="connsiteX727" fmla="*/ 32836 w 242434"/>
                      <a:gd name="connsiteY727" fmla="*/ 132821 h 306642"/>
                      <a:gd name="connsiteX728" fmla="*/ 35014 w 242434"/>
                      <a:gd name="connsiteY728" fmla="*/ 130505 h 306642"/>
                      <a:gd name="connsiteX729" fmla="*/ 35014 w 242434"/>
                      <a:gd name="connsiteY729" fmla="*/ 134320 h 306642"/>
                      <a:gd name="connsiteX730" fmla="*/ 37058 w 242434"/>
                      <a:gd name="connsiteY730" fmla="*/ 121922 h 306642"/>
                      <a:gd name="connsiteX731" fmla="*/ 35287 w 242434"/>
                      <a:gd name="connsiteY731" fmla="*/ 123557 h 306642"/>
                      <a:gd name="connsiteX732" fmla="*/ 39921 w 242434"/>
                      <a:gd name="connsiteY732" fmla="*/ 114700 h 306642"/>
                      <a:gd name="connsiteX733" fmla="*/ 39921 w 242434"/>
                      <a:gd name="connsiteY733" fmla="*/ 104755 h 306642"/>
                      <a:gd name="connsiteX734" fmla="*/ 43191 w 242434"/>
                      <a:gd name="connsiteY734" fmla="*/ 99441 h 306642"/>
                      <a:gd name="connsiteX735" fmla="*/ 42372 w 242434"/>
                      <a:gd name="connsiteY735" fmla="*/ 90994 h 306642"/>
                      <a:gd name="connsiteX736" fmla="*/ 39648 w 242434"/>
                      <a:gd name="connsiteY736" fmla="*/ 96716 h 306642"/>
                      <a:gd name="connsiteX737" fmla="*/ 40601 w 242434"/>
                      <a:gd name="connsiteY737" fmla="*/ 92901 h 306642"/>
                      <a:gd name="connsiteX738" fmla="*/ 38421 w 242434"/>
                      <a:gd name="connsiteY738" fmla="*/ 94809 h 306642"/>
                      <a:gd name="connsiteX739" fmla="*/ 35969 w 242434"/>
                      <a:gd name="connsiteY739" fmla="*/ 93173 h 306642"/>
                      <a:gd name="connsiteX740" fmla="*/ 10491 w 242434"/>
                      <a:gd name="connsiteY740" fmla="*/ 183232 h 306642"/>
                      <a:gd name="connsiteX741" fmla="*/ 10491 w 242434"/>
                      <a:gd name="connsiteY741" fmla="*/ 183232 h 306642"/>
                      <a:gd name="connsiteX742" fmla="*/ 10491 w 242434"/>
                      <a:gd name="connsiteY742" fmla="*/ 183232 h 306642"/>
                      <a:gd name="connsiteX743" fmla="*/ 10491 w 242434"/>
                      <a:gd name="connsiteY743" fmla="*/ 183232 h 306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Lst>
                    <a:rect l="l" t="t" r="r" b="b"/>
                    <a:pathLst>
                      <a:path w="242434" h="306642">
                        <a:moveTo>
                          <a:pt x="43191" y="222471"/>
                        </a:moveTo>
                        <a:lnTo>
                          <a:pt x="44007" y="223289"/>
                        </a:lnTo>
                        <a:lnTo>
                          <a:pt x="43462" y="222880"/>
                        </a:lnTo>
                        <a:lnTo>
                          <a:pt x="44280" y="225741"/>
                        </a:lnTo>
                        <a:cubicBezTo>
                          <a:pt x="44280" y="225741"/>
                          <a:pt x="44689" y="226286"/>
                          <a:pt x="44962" y="226695"/>
                        </a:cubicBezTo>
                        <a:cubicBezTo>
                          <a:pt x="44962" y="226558"/>
                          <a:pt x="44689" y="226422"/>
                          <a:pt x="44416" y="226422"/>
                        </a:cubicBezTo>
                        <a:lnTo>
                          <a:pt x="44689" y="227376"/>
                        </a:lnTo>
                        <a:cubicBezTo>
                          <a:pt x="46868" y="228874"/>
                          <a:pt x="50683" y="233234"/>
                          <a:pt x="52318" y="234188"/>
                        </a:cubicBezTo>
                        <a:cubicBezTo>
                          <a:pt x="53953" y="235687"/>
                          <a:pt x="55588" y="237731"/>
                          <a:pt x="56270" y="239229"/>
                        </a:cubicBezTo>
                        <a:cubicBezTo>
                          <a:pt x="55588" y="237867"/>
                          <a:pt x="54226" y="236368"/>
                          <a:pt x="53816" y="237322"/>
                        </a:cubicBezTo>
                        <a:cubicBezTo>
                          <a:pt x="54498" y="240456"/>
                          <a:pt x="53545" y="243044"/>
                          <a:pt x="58314" y="246314"/>
                        </a:cubicBezTo>
                        <a:lnTo>
                          <a:pt x="56406" y="243726"/>
                        </a:lnTo>
                        <a:lnTo>
                          <a:pt x="63082" y="247540"/>
                        </a:lnTo>
                        <a:cubicBezTo>
                          <a:pt x="63491" y="250401"/>
                          <a:pt x="59812" y="245769"/>
                          <a:pt x="58314" y="245632"/>
                        </a:cubicBezTo>
                        <a:cubicBezTo>
                          <a:pt x="62536" y="249175"/>
                          <a:pt x="62536" y="255170"/>
                          <a:pt x="66352" y="255306"/>
                        </a:cubicBezTo>
                        <a:cubicBezTo>
                          <a:pt x="65399" y="256668"/>
                          <a:pt x="63627" y="259121"/>
                          <a:pt x="66352" y="261710"/>
                        </a:cubicBezTo>
                        <a:cubicBezTo>
                          <a:pt x="65806" y="258576"/>
                          <a:pt x="68805" y="262391"/>
                          <a:pt x="68668" y="259530"/>
                        </a:cubicBezTo>
                        <a:cubicBezTo>
                          <a:pt x="70303" y="259666"/>
                          <a:pt x="71120" y="262799"/>
                          <a:pt x="72211" y="261982"/>
                        </a:cubicBezTo>
                        <a:lnTo>
                          <a:pt x="71529" y="262255"/>
                        </a:lnTo>
                        <a:cubicBezTo>
                          <a:pt x="74117" y="268658"/>
                          <a:pt x="78614" y="266615"/>
                          <a:pt x="81475" y="267023"/>
                        </a:cubicBezTo>
                        <a:cubicBezTo>
                          <a:pt x="87470" y="270975"/>
                          <a:pt x="89922" y="273291"/>
                          <a:pt x="94963" y="276016"/>
                        </a:cubicBezTo>
                        <a:cubicBezTo>
                          <a:pt x="94690" y="277105"/>
                          <a:pt x="94690" y="280511"/>
                          <a:pt x="97007" y="281465"/>
                        </a:cubicBezTo>
                        <a:cubicBezTo>
                          <a:pt x="98642" y="280648"/>
                          <a:pt x="103819" y="282283"/>
                          <a:pt x="105045" y="280376"/>
                        </a:cubicBezTo>
                        <a:cubicBezTo>
                          <a:pt x="101366" y="278332"/>
                          <a:pt x="101366" y="280511"/>
                          <a:pt x="98778" y="279967"/>
                        </a:cubicBezTo>
                        <a:cubicBezTo>
                          <a:pt x="97689" y="277242"/>
                          <a:pt x="99460" y="278059"/>
                          <a:pt x="97416" y="275743"/>
                        </a:cubicBezTo>
                        <a:cubicBezTo>
                          <a:pt x="98233" y="276560"/>
                          <a:pt x="100686" y="277378"/>
                          <a:pt x="103003" y="278468"/>
                        </a:cubicBezTo>
                        <a:cubicBezTo>
                          <a:pt x="105454" y="279286"/>
                          <a:pt x="107907" y="279967"/>
                          <a:pt x="108724" y="281330"/>
                        </a:cubicBezTo>
                        <a:lnTo>
                          <a:pt x="107771" y="281330"/>
                        </a:lnTo>
                        <a:cubicBezTo>
                          <a:pt x="111041" y="283645"/>
                          <a:pt x="110768" y="288687"/>
                          <a:pt x="118262" y="287052"/>
                        </a:cubicBezTo>
                        <a:lnTo>
                          <a:pt x="121668" y="286506"/>
                        </a:lnTo>
                        <a:cubicBezTo>
                          <a:pt x="121668" y="286506"/>
                          <a:pt x="121395" y="286915"/>
                          <a:pt x="121395" y="287052"/>
                        </a:cubicBezTo>
                        <a:cubicBezTo>
                          <a:pt x="126573" y="287733"/>
                          <a:pt x="125074" y="289777"/>
                          <a:pt x="131068" y="288414"/>
                        </a:cubicBezTo>
                        <a:cubicBezTo>
                          <a:pt x="130659" y="288414"/>
                          <a:pt x="130932" y="288687"/>
                          <a:pt x="130386" y="288823"/>
                        </a:cubicBezTo>
                        <a:cubicBezTo>
                          <a:pt x="133793" y="290185"/>
                          <a:pt x="137199" y="287460"/>
                          <a:pt x="139652" y="286915"/>
                        </a:cubicBezTo>
                        <a:cubicBezTo>
                          <a:pt x="141287" y="288414"/>
                          <a:pt x="139516" y="288550"/>
                          <a:pt x="138563" y="289777"/>
                        </a:cubicBezTo>
                        <a:cubicBezTo>
                          <a:pt x="144829" y="290185"/>
                          <a:pt x="150689" y="285689"/>
                          <a:pt x="153549" y="282964"/>
                        </a:cubicBezTo>
                        <a:lnTo>
                          <a:pt x="157365" y="282692"/>
                        </a:lnTo>
                        <a:cubicBezTo>
                          <a:pt x="155457" y="284054"/>
                          <a:pt x="153277" y="286506"/>
                          <a:pt x="154229" y="287188"/>
                        </a:cubicBezTo>
                        <a:cubicBezTo>
                          <a:pt x="156137" y="286234"/>
                          <a:pt x="155593" y="285553"/>
                          <a:pt x="158590" y="285008"/>
                        </a:cubicBezTo>
                        <a:cubicBezTo>
                          <a:pt x="158454" y="286098"/>
                          <a:pt x="157501" y="287460"/>
                          <a:pt x="156546" y="289095"/>
                        </a:cubicBezTo>
                        <a:cubicBezTo>
                          <a:pt x="163222" y="288687"/>
                          <a:pt x="156683" y="285144"/>
                          <a:pt x="162133" y="286779"/>
                        </a:cubicBezTo>
                        <a:cubicBezTo>
                          <a:pt x="164040" y="286234"/>
                          <a:pt x="164584" y="284190"/>
                          <a:pt x="164313" y="282964"/>
                        </a:cubicBezTo>
                        <a:lnTo>
                          <a:pt x="168263" y="282964"/>
                        </a:lnTo>
                        <a:cubicBezTo>
                          <a:pt x="167854" y="281193"/>
                          <a:pt x="172078" y="279558"/>
                          <a:pt x="174259" y="277787"/>
                        </a:cubicBezTo>
                        <a:cubicBezTo>
                          <a:pt x="174259" y="276970"/>
                          <a:pt x="171533" y="277651"/>
                          <a:pt x="170853" y="278468"/>
                        </a:cubicBezTo>
                        <a:cubicBezTo>
                          <a:pt x="170580" y="277378"/>
                          <a:pt x="172760" y="275335"/>
                          <a:pt x="174395" y="274381"/>
                        </a:cubicBezTo>
                        <a:cubicBezTo>
                          <a:pt x="175485" y="275607"/>
                          <a:pt x="178209" y="273835"/>
                          <a:pt x="180526" y="272337"/>
                        </a:cubicBezTo>
                        <a:cubicBezTo>
                          <a:pt x="182706" y="270566"/>
                          <a:pt x="184614" y="269067"/>
                          <a:pt x="184885" y="271383"/>
                        </a:cubicBezTo>
                        <a:cubicBezTo>
                          <a:pt x="191697" y="265525"/>
                          <a:pt x="199600" y="255851"/>
                          <a:pt x="202325" y="250538"/>
                        </a:cubicBezTo>
                        <a:cubicBezTo>
                          <a:pt x="204369" y="249720"/>
                          <a:pt x="206549" y="246450"/>
                          <a:pt x="206413" y="249311"/>
                        </a:cubicBezTo>
                        <a:cubicBezTo>
                          <a:pt x="210635" y="243453"/>
                          <a:pt x="209955" y="238685"/>
                          <a:pt x="214042" y="232962"/>
                        </a:cubicBezTo>
                        <a:cubicBezTo>
                          <a:pt x="214723" y="232690"/>
                          <a:pt x="212407" y="235687"/>
                          <a:pt x="213498" y="236096"/>
                        </a:cubicBezTo>
                        <a:cubicBezTo>
                          <a:pt x="214723" y="231599"/>
                          <a:pt x="218946" y="229419"/>
                          <a:pt x="221127" y="222471"/>
                        </a:cubicBezTo>
                        <a:cubicBezTo>
                          <a:pt x="220718" y="223561"/>
                          <a:pt x="221127" y="224243"/>
                          <a:pt x="221399" y="224514"/>
                        </a:cubicBezTo>
                        <a:cubicBezTo>
                          <a:pt x="220854" y="224514"/>
                          <a:pt x="221672" y="221381"/>
                          <a:pt x="221945" y="219473"/>
                        </a:cubicBezTo>
                        <a:cubicBezTo>
                          <a:pt x="222625" y="218656"/>
                          <a:pt x="221809" y="220972"/>
                          <a:pt x="222352" y="220564"/>
                        </a:cubicBezTo>
                        <a:cubicBezTo>
                          <a:pt x="229165" y="208029"/>
                          <a:pt x="227666" y="196448"/>
                          <a:pt x="230256" y="183232"/>
                        </a:cubicBezTo>
                        <a:cubicBezTo>
                          <a:pt x="229437" y="187047"/>
                          <a:pt x="231345" y="188954"/>
                          <a:pt x="232163" y="189091"/>
                        </a:cubicBezTo>
                        <a:lnTo>
                          <a:pt x="232980" y="185276"/>
                        </a:lnTo>
                        <a:cubicBezTo>
                          <a:pt x="232300" y="183641"/>
                          <a:pt x="232571" y="180780"/>
                          <a:pt x="232027" y="178191"/>
                        </a:cubicBezTo>
                        <a:cubicBezTo>
                          <a:pt x="232436" y="177919"/>
                          <a:pt x="233116" y="176828"/>
                          <a:pt x="233389" y="178191"/>
                        </a:cubicBezTo>
                        <a:cubicBezTo>
                          <a:pt x="236659" y="170697"/>
                          <a:pt x="230528" y="165929"/>
                          <a:pt x="232027" y="156801"/>
                        </a:cubicBezTo>
                        <a:lnTo>
                          <a:pt x="235977" y="168245"/>
                        </a:lnTo>
                        <a:lnTo>
                          <a:pt x="237612" y="165521"/>
                        </a:lnTo>
                        <a:lnTo>
                          <a:pt x="239383" y="170834"/>
                        </a:lnTo>
                        <a:cubicBezTo>
                          <a:pt x="240747" y="167837"/>
                          <a:pt x="238021" y="164975"/>
                          <a:pt x="239656" y="164702"/>
                        </a:cubicBezTo>
                        <a:cubicBezTo>
                          <a:pt x="240065" y="165384"/>
                          <a:pt x="239929" y="166883"/>
                          <a:pt x="240747" y="167019"/>
                        </a:cubicBezTo>
                        <a:cubicBezTo>
                          <a:pt x="241564" y="164021"/>
                          <a:pt x="240338" y="163749"/>
                          <a:pt x="240065" y="161569"/>
                        </a:cubicBezTo>
                        <a:cubicBezTo>
                          <a:pt x="243471" y="167564"/>
                          <a:pt x="242245" y="179281"/>
                          <a:pt x="242109" y="185685"/>
                        </a:cubicBezTo>
                        <a:cubicBezTo>
                          <a:pt x="242109" y="186775"/>
                          <a:pt x="241564" y="184731"/>
                          <a:pt x="241154" y="184458"/>
                        </a:cubicBezTo>
                        <a:cubicBezTo>
                          <a:pt x="240883" y="187047"/>
                          <a:pt x="239383" y="188273"/>
                          <a:pt x="239383" y="191680"/>
                        </a:cubicBezTo>
                        <a:cubicBezTo>
                          <a:pt x="240338" y="193996"/>
                          <a:pt x="240747" y="190317"/>
                          <a:pt x="241154" y="188818"/>
                        </a:cubicBezTo>
                        <a:cubicBezTo>
                          <a:pt x="242382" y="189227"/>
                          <a:pt x="242109" y="190045"/>
                          <a:pt x="241973" y="191816"/>
                        </a:cubicBezTo>
                        <a:cubicBezTo>
                          <a:pt x="240338" y="191816"/>
                          <a:pt x="239383" y="201352"/>
                          <a:pt x="236659" y="202988"/>
                        </a:cubicBezTo>
                        <a:cubicBezTo>
                          <a:pt x="234478" y="212253"/>
                          <a:pt x="241291" y="202715"/>
                          <a:pt x="237885" y="211571"/>
                        </a:cubicBezTo>
                        <a:lnTo>
                          <a:pt x="235160" y="213615"/>
                        </a:lnTo>
                        <a:cubicBezTo>
                          <a:pt x="234751" y="219201"/>
                          <a:pt x="233389" y="226422"/>
                          <a:pt x="230119" y="231872"/>
                        </a:cubicBezTo>
                        <a:lnTo>
                          <a:pt x="230665" y="230646"/>
                        </a:lnTo>
                        <a:cubicBezTo>
                          <a:pt x="230256" y="229555"/>
                          <a:pt x="229165" y="230646"/>
                          <a:pt x="228621" y="231055"/>
                        </a:cubicBezTo>
                        <a:cubicBezTo>
                          <a:pt x="226031" y="235006"/>
                          <a:pt x="225759" y="239638"/>
                          <a:pt x="222762" y="241137"/>
                        </a:cubicBezTo>
                        <a:cubicBezTo>
                          <a:pt x="221945" y="246859"/>
                          <a:pt x="217857" y="255170"/>
                          <a:pt x="214723" y="260756"/>
                        </a:cubicBezTo>
                        <a:cubicBezTo>
                          <a:pt x="211863" y="260620"/>
                          <a:pt x="217993" y="252990"/>
                          <a:pt x="218130" y="249856"/>
                        </a:cubicBezTo>
                        <a:lnTo>
                          <a:pt x="214860" y="254489"/>
                        </a:lnTo>
                        <a:cubicBezTo>
                          <a:pt x="216904" y="251627"/>
                          <a:pt x="216904" y="249992"/>
                          <a:pt x="216904" y="247540"/>
                        </a:cubicBezTo>
                        <a:cubicBezTo>
                          <a:pt x="213634" y="251219"/>
                          <a:pt x="214723" y="253808"/>
                          <a:pt x="212270" y="257895"/>
                        </a:cubicBezTo>
                        <a:cubicBezTo>
                          <a:pt x="211999" y="257214"/>
                          <a:pt x="211181" y="257350"/>
                          <a:pt x="209819" y="258985"/>
                        </a:cubicBezTo>
                        <a:lnTo>
                          <a:pt x="210635" y="260484"/>
                        </a:lnTo>
                        <a:cubicBezTo>
                          <a:pt x="210635" y="260484"/>
                          <a:pt x="210228" y="260484"/>
                          <a:pt x="209682" y="261028"/>
                        </a:cubicBezTo>
                        <a:cubicBezTo>
                          <a:pt x="208048" y="263345"/>
                          <a:pt x="206685" y="265797"/>
                          <a:pt x="204914" y="267977"/>
                        </a:cubicBezTo>
                        <a:cubicBezTo>
                          <a:pt x="206685" y="267296"/>
                          <a:pt x="207775" y="268113"/>
                          <a:pt x="209273" y="266478"/>
                        </a:cubicBezTo>
                        <a:cubicBezTo>
                          <a:pt x="208048" y="266478"/>
                          <a:pt x="209137" y="264844"/>
                          <a:pt x="210499" y="263209"/>
                        </a:cubicBezTo>
                        <a:cubicBezTo>
                          <a:pt x="210092" y="265388"/>
                          <a:pt x="212543" y="262118"/>
                          <a:pt x="213225" y="262799"/>
                        </a:cubicBezTo>
                        <a:cubicBezTo>
                          <a:pt x="210499" y="266069"/>
                          <a:pt x="207093" y="270021"/>
                          <a:pt x="204914" y="272746"/>
                        </a:cubicBezTo>
                        <a:lnTo>
                          <a:pt x="203143" y="272337"/>
                        </a:lnTo>
                        <a:cubicBezTo>
                          <a:pt x="199873" y="275062"/>
                          <a:pt x="197147" y="278604"/>
                          <a:pt x="194423" y="279967"/>
                        </a:cubicBezTo>
                        <a:lnTo>
                          <a:pt x="194696" y="278741"/>
                        </a:lnTo>
                        <a:cubicBezTo>
                          <a:pt x="190471" y="281601"/>
                          <a:pt x="186929" y="285417"/>
                          <a:pt x="182161" y="286371"/>
                        </a:cubicBezTo>
                        <a:cubicBezTo>
                          <a:pt x="179300" y="290458"/>
                          <a:pt x="174666" y="294136"/>
                          <a:pt x="171806" y="297406"/>
                        </a:cubicBezTo>
                        <a:cubicBezTo>
                          <a:pt x="170716" y="300403"/>
                          <a:pt x="157908" y="300131"/>
                          <a:pt x="153277" y="303673"/>
                        </a:cubicBezTo>
                        <a:cubicBezTo>
                          <a:pt x="152867" y="303401"/>
                          <a:pt x="156683" y="301630"/>
                          <a:pt x="158181" y="300267"/>
                        </a:cubicBezTo>
                        <a:cubicBezTo>
                          <a:pt x="154775" y="301085"/>
                          <a:pt x="152458" y="303673"/>
                          <a:pt x="150960" y="302038"/>
                        </a:cubicBezTo>
                        <a:cubicBezTo>
                          <a:pt x="158999" y="301221"/>
                          <a:pt x="150143" y="300540"/>
                          <a:pt x="153549" y="299178"/>
                        </a:cubicBezTo>
                        <a:cubicBezTo>
                          <a:pt x="150007" y="299995"/>
                          <a:pt x="146328" y="301085"/>
                          <a:pt x="144557" y="302038"/>
                        </a:cubicBezTo>
                        <a:cubicBezTo>
                          <a:pt x="150416" y="300948"/>
                          <a:pt x="142785" y="305308"/>
                          <a:pt x="148781" y="303265"/>
                        </a:cubicBezTo>
                        <a:cubicBezTo>
                          <a:pt x="144420" y="306262"/>
                          <a:pt x="137608" y="306943"/>
                          <a:pt x="131887" y="306535"/>
                        </a:cubicBezTo>
                        <a:cubicBezTo>
                          <a:pt x="131887" y="305581"/>
                          <a:pt x="131205" y="305173"/>
                          <a:pt x="129161" y="304627"/>
                        </a:cubicBezTo>
                        <a:lnTo>
                          <a:pt x="127389" y="305854"/>
                        </a:lnTo>
                        <a:cubicBezTo>
                          <a:pt x="124665" y="305444"/>
                          <a:pt x="132567" y="304627"/>
                          <a:pt x="127389" y="303810"/>
                        </a:cubicBezTo>
                        <a:cubicBezTo>
                          <a:pt x="121532" y="306126"/>
                          <a:pt x="111313" y="300403"/>
                          <a:pt x="107907" y="303810"/>
                        </a:cubicBezTo>
                        <a:cubicBezTo>
                          <a:pt x="104228" y="301357"/>
                          <a:pt x="116218" y="303810"/>
                          <a:pt x="110359" y="300540"/>
                        </a:cubicBezTo>
                        <a:cubicBezTo>
                          <a:pt x="114174" y="299859"/>
                          <a:pt x="118806" y="302447"/>
                          <a:pt x="120304" y="300540"/>
                        </a:cubicBezTo>
                        <a:cubicBezTo>
                          <a:pt x="116762" y="300540"/>
                          <a:pt x="119351" y="298632"/>
                          <a:pt x="117171" y="298088"/>
                        </a:cubicBezTo>
                        <a:lnTo>
                          <a:pt x="113085" y="298632"/>
                        </a:lnTo>
                        <a:lnTo>
                          <a:pt x="113901" y="298905"/>
                        </a:lnTo>
                        <a:cubicBezTo>
                          <a:pt x="106953" y="299859"/>
                          <a:pt x="97143" y="295499"/>
                          <a:pt x="89649" y="292093"/>
                        </a:cubicBezTo>
                        <a:cubicBezTo>
                          <a:pt x="85972" y="291684"/>
                          <a:pt x="82700" y="291139"/>
                          <a:pt x="79431" y="290185"/>
                        </a:cubicBezTo>
                        <a:cubicBezTo>
                          <a:pt x="76161" y="289368"/>
                          <a:pt x="72755" y="288142"/>
                          <a:pt x="69349" y="285280"/>
                        </a:cubicBezTo>
                        <a:cubicBezTo>
                          <a:pt x="72075" y="285825"/>
                          <a:pt x="64444" y="279967"/>
                          <a:pt x="70031" y="281465"/>
                        </a:cubicBezTo>
                        <a:cubicBezTo>
                          <a:pt x="67577" y="278195"/>
                          <a:pt x="63764" y="276833"/>
                          <a:pt x="63218" y="277378"/>
                        </a:cubicBezTo>
                        <a:cubicBezTo>
                          <a:pt x="65535" y="279967"/>
                          <a:pt x="63898" y="278468"/>
                          <a:pt x="65942" y="280648"/>
                        </a:cubicBezTo>
                        <a:cubicBezTo>
                          <a:pt x="63627" y="280376"/>
                          <a:pt x="60358" y="277105"/>
                          <a:pt x="59403" y="275198"/>
                        </a:cubicBezTo>
                        <a:cubicBezTo>
                          <a:pt x="59948" y="275879"/>
                          <a:pt x="59948" y="275470"/>
                          <a:pt x="60221" y="275335"/>
                        </a:cubicBezTo>
                        <a:cubicBezTo>
                          <a:pt x="57768" y="271929"/>
                          <a:pt x="58041" y="274789"/>
                          <a:pt x="55451" y="273018"/>
                        </a:cubicBezTo>
                        <a:cubicBezTo>
                          <a:pt x="55724" y="271383"/>
                          <a:pt x="51229" y="267841"/>
                          <a:pt x="50003" y="265252"/>
                        </a:cubicBezTo>
                        <a:lnTo>
                          <a:pt x="45778" y="263617"/>
                        </a:lnTo>
                        <a:cubicBezTo>
                          <a:pt x="48232" y="264434"/>
                          <a:pt x="43734" y="260347"/>
                          <a:pt x="44553" y="258985"/>
                        </a:cubicBezTo>
                        <a:cubicBezTo>
                          <a:pt x="42099" y="257350"/>
                          <a:pt x="39239" y="256396"/>
                          <a:pt x="37058" y="252581"/>
                        </a:cubicBezTo>
                        <a:cubicBezTo>
                          <a:pt x="38693" y="253671"/>
                          <a:pt x="35833" y="248630"/>
                          <a:pt x="37058" y="247813"/>
                        </a:cubicBezTo>
                        <a:cubicBezTo>
                          <a:pt x="34471" y="240864"/>
                          <a:pt x="27386" y="239229"/>
                          <a:pt x="26431" y="231872"/>
                        </a:cubicBezTo>
                        <a:cubicBezTo>
                          <a:pt x="26840" y="231872"/>
                          <a:pt x="28339" y="232825"/>
                          <a:pt x="27795" y="230782"/>
                        </a:cubicBezTo>
                        <a:cubicBezTo>
                          <a:pt x="26840" y="229555"/>
                          <a:pt x="25614" y="226967"/>
                          <a:pt x="24932" y="225468"/>
                        </a:cubicBezTo>
                        <a:lnTo>
                          <a:pt x="24932" y="225468"/>
                        </a:lnTo>
                        <a:cubicBezTo>
                          <a:pt x="24932" y="225468"/>
                          <a:pt x="24932" y="225468"/>
                          <a:pt x="24932" y="225468"/>
                        </a:cubicBezTo>
                        <a:cubicBezTo>
                          <a:pt x="24525" y="224787"/>
                          <a:pt x="24252" y="224243"/>
                          <a:pt x="23843" y="224378"/>
                        </a:cubicBezTo>
                        <a:cubicBezTo>
                          <a:pt x="21526" y="222199"/>
                          <a:pt x="19619" y="221245"/>
                          <a:pt x="16349" y="216204"/>
                        </a:cubicBezTo>
                        <a:cubicBezTo>
                          <a:pt x="14987" y="217157"/>
                          <a:pt x="17303" y="221654"/>
                          <a:pt x="18529" y="223425"/>
                        </a:cubicBezTo>
                        <a:lnTo>
                          <a:pt x="20710" y="224514"/>
                        </a:lnTo>
                        <a:cubicBezTo>
                          <a:pt x="18938" y="227103"/>
                          <a:pt x="23025" y="229284"/>
                          <a:pt x="22890" y="230782"/>
                        </a:cubicBezTo>
                        <a:cubicBezTo>
                          <a:pt x="18666" y="228738"/>
                          <a:pt x="15669" y="218929"/>
                          <a:pt x="12126" y="213615"/>
                        </a:cubicBezTo>
                        <a:cubicBezTo>
                          <a:pt x="10900" y="217975"/>
                          <a:pt x="13625" y="225877"/>
                          <a:pt x="16622" y="232553"/>
                        </a:cubicBezTo>
                        <a:cubicBezTo>
                          <a:pt x="16485" y="231463"/>
                          <a:pt x="16349" y="230373"/>
                          <a:pt x="16212" y="229284"/>
                        </a:cubicBezTo>
                        <a:cubicBezTo>
                          <a:pt x="16622" y="230509"/>
                          <a:pt x="17167" y="231599"/>
                          <a:pt x="17713" y="232690"/>
                        </a:cubicBezTo>
                        <a:cubicBezTo>
                          <a:pt x="17713" y="231327"/>
                          <a:pt x="17713" y="229965"/>
                          <a:pt x="17849" y="228602"/>
                        </a:cubicBezTo>
                        <a:cubicBezTo>
                          <a:pt x="18938" y="232008"/>
                          <a:pt x="20710" y="234597"/>
                          <a:pt x="22072" y="237594"/>
                        </a:cubicBezTo>
                        <a:cubicBezTo>
                          <a:pt x="20437" y="234188"/>
                          <a:pt x="21935" y="231872"/>
                          <a:pt x="22481" y="233915"/>
                        </a:cubicBezTo>
                        <a:cubicBezTo>
                          <a:pt x="22754" y="238412"/>
                          <a:pt x="25342" y="237322"/>
                          <a:pt x="26567" y="240319"/>
                        </a:cubicBezTo>
                        <a:cubicBezTo>
                          <a:pt x="25887" y="238685"/>
                          <a:pt x="24932" y="236641"/>
                          <a:pt x="26567" y="237458"/>
                        </a:cubicBezTo>
                        <a:cubicBezTo>
                          <a:pt x="27386" y="243997"/>
                          <a:pt x="29837" y="244679"/>
                          <a:pt x="30792" y="250810"/>
                        </a:cubicBezTo>
                        <a:cubicBezTo>
                          <a:pt x="32699" y="248767"/>
                          <a:pt x="34743" y="256805"/>
                          <a:pt x="37331" y="256124"/>
                        </a:cubicBezTo>
                        <a:lnTo>
                          <a:pt x="35969" y="253808"/>
                        </a:lnTo>
                        <a:lnTo>
                          <a:pt x="40601" y="257487"/>
                        </a:lnTo>
                        <a:cubicBezTo>
                          <a:pt x="41827" y="263072"/>
                          <a:pt x="35969" y="255033"/>
                          <a:pt x="39375" y="262528"/>
                        </a:cubicBezTo>
                        <a:cubicBezTo>
                          <a:pt x="43598" y="268658"/>
                          <a:pt x="46051" y="266478"/>
                          <a:pt x="49866" y="270702"/>
                        </a:cubicBezTo>
                        <a:cubicBezTo>
                          <a:pt x="47413" y="270429"/>
                          <a:pt x="43191" y="267841"/>
                          <a:pt x="40328" y="264026"/>
                        </a:cubicBezTo>
                        <a:cubicBezTo>
                          <a:pt x="40601" y="264980"/>
                          <a:pt x="41010" y="265797"/>
                          <a:pt x="41556" y="266751"/>
                        </a:cubicBezTo>
                        <a:cubicBezTo>
                          <a:pt x="39648" y="266206"/>
                          <a:pt x="36105" y="260756"/>
                          <a:pt x="34334" y="258031"/>
                        </a:cubicBezTo>
                        <a:cubicBezTo>
                          <a:pt x="38966" y="261301"/>
                          <a:pt x="33243" y="255715"/>
                          <a:pt x="33243" y="252854"/>
                        </a:cubicBezTo>
                        <a:cubicBezTo>
                          <a:pt x="31608" y="253262"/>
                          <a:pt x="33652" y="256124"/>
                          <a:pt x="30519" y="253398"/>
                        </a:cubicBezTo>
                        <a:cubicBezTo>
                          <a:pt x="32563" y="256668"/>
                          <a:pt x="33108" y="256941"/>
                          <a:pt x="35424" y="261301"/>
                        </a:cubicBezTo>
                        <a:cubicBezTo>
                          <a:pt x="29837" y="252309"/>
                          <a:pt x="25478" y="256260"/>
                          <a:pt x="21799" y="247540"/>
                        </a:cubicBezTo>
                        <a:cubicBezTo>
                          <a:pt x="24661" y="250946"/>
                          <a:pt x="23025" y="245088"/>
                          <a:pt x="23434" y="244270"/>
                        </a:cubicBezTo>
                        <a:cubicBezTo>
                          <a:pt x="22345" y="242635"/>
                          <a:pt x="20300" y="239093"/>
                          <a:pt x="19211" y="237731"/>
                        </a:cubicBezTo>
                        <a:lnTo>
                          <a:pt x="17849" y="240047"/>
                        </a:lnTo>
                        <a:cubicBezTo>
                          <a:pt x="14714" y="235414"/>
                          <a:pt x="17984" y="231872"/>
                          <a:pt x="13761" y="227103"/>
                        </a:cubicBezTo>
                        <a:cubicBezTo>
                          <a:pt x="12262" y="226831"/>
                          <a:pt x="15259" y="232417"/>
                          <a:pt x="14578" y="231463"/>
                        </a:cubicBezTo>
                        <a:cubicBezTo>
                          <a:pt x="10355" y="223970"/>
                          <a:pt x="12262" y="219883"/>
                          <a:pt x="11990" y="212253"/>
                        </a:cubicBezTo>
                        <a:cubicBezTo>
                          <a:pt x="11171" y="212116"/>
                          <a:pt x="9809" y="212525"/>
                          <a:pt x="7902" y="210345"/>
                        </a:cubicBezTo>
                        <a:cubicBezTo>
                          <a:pt x="9400" y="210753"/>
                          <a:pt x="9537" y="208710"/>
                          <a:pt x="11308" y="211163"/>
                        </a:cubicBezTo>
                        <a:cubicBezTo>
                          <a:pt x="11308" y="208574"/>
                          <a:pt x="9400" y="206122"/>
                          <a:pt x="8311" y="204078"/>
                        </a:cubicBezTo>
                        <a:cubicBezTo>
                          <a:pt x="8993" y="209255"/>
                          <a:pt x="5723" y="202579"/>
                          <a:pt x="4768" y="201762"/>
                        </a:cubicBezTo>
                        <a:cubicBezTo>
                          <a:pt x="4496" y="199037"/>
                          <a:pt x="6130" y="202306"/>
                          <a:pt x="7085" y="203806"/>
                        </a:cubicBezTo>
                        <a:cubicBezTo>
                          <a:pt x="6812" y="201625"/>
                          <a:pt x="8447" y="198628"/>
                          <a:pt x="6130" y="197946"/>
                        </a:cubicBezTo>
                        <a:cubicBezTo>
                          <a:pt x="7494" y="197538"/>
                          <a:pt x="11037" y="202988"/>
                          <a:pt x="12535" y="206530"/>
                        </a:cubicBezTo>
                        <a:lnTo>
                          <a:pt x="11990" y="203941"/>
                        </a:lnTo>
                        <a:cubicBezTo>
                          <a:pt x="13215" y="205441"/>
                          <a:pt x="13079" y="205849"/>
                          <a:pt x="13625" y="208438"/>
                        </a:cubicBezTo>
                        <a:cubicBezTo>
                          <a:pt x="14034" y="205712"/>
                          <a:pt x="15259" y="205576"/>
                          <a:pt x="16485" y="205849"/>
                        </a:cubicBezTo>
                        <a:cubicBezTo>
                          <a:pt x="16485" y="206258"/>
                          <a:pt x="16078" y="205849"/>
                          <a:pt x="15941" y="206122"/>
                        </a:cubicBezTo>
                        <a:cubicBezTo>
                          <a:pt x="16212" y="208165"/>
                          <a:pt x="17031" y="209664"/>
                          <a:pt x="17576" y="208982"/>
                        </a:cubicBezTo>
                        <a:cubicBezTo>
                          <a:pt x="19891" y="210209"/>
                          <a:pt x="17984" y="205849"/>
                          <a:pt x="18529" y="204350"/>
                        </a:cubicBezTo>
                        <a:lnTo>
                          <a:pt x="17303" y="201489"/>
                        </a:lnTo>
                        <a:cubicBezTo>
                          <a:pt x="14306" y="198628"/>
                          <a:pt x="11717" y="195494"/>
                          <a:pt x="8993" y="192361"/>
                        </a:cubicBezTo>
                        <a:cubicBezTo>
                          <a:pt x="7358" y="187864"/>
                          <a:pt x="8447" y="185548"/>
                          <a:pt x="8993" y="182006"/>
                        </a:cubicBezTo>
                        <a:lnTo>
                          <a:pt x="7221" y="181325"/>
                        </a:lnTo>
                        <a:cubicBezTo>
                          <a:pt x="6949" y="177238"/>
                          <a:pt x="6949" y="173422"/>
                          <a:pt x="9400" y="175875"/>
                        </a:cubicBezTo>
                        <a:cubicBezTo>
                          <a:pt x="8856" y="176011"/>
                          <a:pt x="8993" y="176556"/>
                          <a:pt x="9129" y="177509"/>
                        </a:cubicBezTo>
                        <a:cubicBezTo>
                          <a:pt x="9400" y="177509"/>
                          <a:pt x="9537" y="177782"/>
                          <a:pt x="9673" y="178055"/>
                        </a:cubicBezTo>
                        <a:lnTo>
                          <a:pt x="9946" y="178055"/>
                        </a:lnTo>
                        <a:cubicBezTo>
                          <a:pt x="8993" y="174103"/>
                          <a:pt x="8311" y="171515"/>
                          <a:pt x="8174" y="171243"/>
                        </a:cubicBezTo>
                        <a:cubicBezTo>
                          <a:pt x="11308" y="178191"/>
                          <a:pt x="11171" y="171243"/>
                          <a:pt x="14306" y="172333"/>
                        </a:cubicBezTo>
                        <a:cubicBezTo>
                          <a:pt x="13761" y="170016"/>
                          <a:pt x="13488" y="167700"/>
                          <a:pt x="12943" y="165248"/>
                        </a:cubicBezTo>
                        <a:cubicBezTo>
                          <a:pt x="12126" y="169608"/>
                          <a:pt x="11444" y="165384"/>
                          <a:pt x="11037" y="163885"/>
                        </a:cubicBezTo>
                        <a:cubicBezTo>
                          <a:pt x="12672" y="163340"/>
                          <a:pt x="10764" y="158163"/>
                          <a:pt x="11037" y="155574"/>
                        </a:cubicBezTo>
                        <a:lnTo>
                          <a:pt x="11308" y="155574"/>
                        </a:lnTo>
                        <a:cubicBezTo>
                          <a:pt x="11990" y="153395"/>
                          <a:pt x="11990" y="149443"/>
                          <a:pt x="11581" y="146446"/>
                        </a:cubicBezTo>
                        <a:cubicBezTo>
                          <a:pt x="11037" y="146446"/>
                          <a:pt x="8447" y="142631"/>
                          <a:pt x="6949" y="140724"/>
                        </a:cubicBezTo>
                        <a:cubicBezTo>
                          <a:pt x="5994" y="145765"/>
                          <a:pt x="5587" y="142767"/>
                          <a:pt x="4496" y="143040"/>
                        </a:cubicBezTo>
                        <a:cubicBezTo>
                          <a:pt x="4496" y="142495"/>
                          <a:pt x="4632" y="141541"/>
                          <a:pt x="4496" y="141405"/>
                        </a:cubicBezTo>
                        <a:cubicBezTo>
                          <a:pt x="4088" y="140587"/>
                          <a:pt x="3815" y="142359"/>
                          <a:pt x="3270" y="142495"/>
                        </a:cubicBezTo>
                        <a:cubicBezTo>
                          <a:pt x="3815" y="148081"/>
                          <a:pt x="3815" y="153803"/>
                          <a:pt x="6130" y="155983"/>
                        </a:cubicBezTo>
                        <a:cubicBezTo>
                          <a:pt x="7221" y="154348"/>
                          <a:pt x="5177" y="153122"/>
                          <a:pt x="6130" y="151214"/>
                        </a:cubicBezTo>
                        <a:cubicBezTo>
                          <a:pt x="7631" y="153939"/>
                          <a:pt x="7085" y="157345"/>
                          <a:pt x="7358" y="161842"/>
                        </a:cubicBezTo>
                        <a:lnTo>
                          <a:pt x="5994" y="163340"/>
                        </a:lnTo>
                        <a:lnTo>
                          <a:pt x="6949" y="167837"/>
                        </a:lnTo>
                        <a:cubicBezTo>
                          <a:pt x="6130" y="165929"/>
                          <a:pt x="4768" y="167156"/>
                          <a:pt x="4224" y="162386"/>
                        </a:cubicBezTo>
                        <a:cubicBezTo>
                          <a:pt x="2997" y="163067"/>
                          <a:pt x="4768" y="167156"/>
                          <a:pt x="4359" y="170153"/>
                        </a:cubicBezTo>
                        <a:lnTo>
                          <a:pt x="6267" y="171515"/>
                        </a:lnTo>
                        <a:cubicBezTo>
                          <a:pt x="5041" y="170970"/>
                          <a:pt x="5723" y="177374"/>
                          <a:pt x="3679" y="173014"/>
                        </a:cubicBezTo>
                        <a:cubicBezTo>
                          <a:pt x="2997" y="170562"/>
                          <a:pt x="2453" y="168245"/>
                          <a:pt x="1771" y="165793"/>
                        </a:cubicBezTo>
                        <a:lnTo>
                          <a:pt x="546" y="167973"/>
                        </a:lnTo>
                        <a:lnTo>
                          <a:pt x="0" y="161705"/>
                        </a:lnTo>
                        <a:lnTo>
                          <a:pt x="953" y="163204"/>
                        </a:lnTo>
                        <a:cubicBezTo>
                          <a:pt x="-682" y="153122"/>
                          <a:pt x="4359" y="160207"/>
                          <a:pt x="2453" y="150125"/>
                        </a:cubicBezTo>
                        <a:cubicBezTo>
                          <a:pt x="409" y="146854"/>
                          <a:pt x="0" y="143448"/>
                          <a:pt x="1362" y="137181"/>
                        </a:cubicBezTo>
                        <a:cubicBezTo>
                          <a:pt x="1362" y="141678"/>
                          <a:pt x="2861" y="137726"/>
                          <a:pt x="3952" y="139634"/>
                        </a:cubicBezTo>
                        <a:cubicBezTo>
                          <a:pt x="5450" y="135274"/>
                          <a:pt x="3815" y="133502"/>
                          <a:pt x="3133" y="131050"/>
                        </a:cubicBezTo>
                        <a:cubicBezTo>
                          <a:pt x="4496" y="130096"/>
                          <a:pt x="5450" y="129415"/>
                          <a:pt x="4905" y="133366"/>
                        </a:cubicBezTo>
                        <a:cubicBezTo>
                          <a:pt x="7358" y="134183"/>
                          <a:pt x="5177" y="128053"/>
                          <a:pt x="7631" y="128053"/>
                        </a:cubicBezTo>
                        <a:cubicBezTo>
                          <a:pt x="10082" y="115110"/>
                          <a:pt x="953" y="115654"/>
                          <a:pt x="8584" y="100939"/>
                        </a:cubicBezTo>
                        <a:lnTo>
                          <a:pt x="9400" y="101757"/>
                        </a:lnTo>
                        <a:cubicBezTo>
                          <a:pt x="11037" y="91675"/>
                          <a:pt x="14443" y="86497"/>
                          <a:pt x="17576" y="77506"/>
                        </a:cubicBezTo>
                        <a:lnTo>
                          <a:pt x="23161" y="71919"/>
                        </a:lnTo>
                        <a:cubicBezTo>
                          <a:pt x="22754" y="73555"/>
                          <a:pt x="22617" y="78459"/>
                          <a:pt x="24661" y="77096"/>
                        </a:cubicBezTo>
                        <a:cubicBezTo>
                          <a:pt x="20846" y="79140"/>
                          <a:pt x="19755" y="82955"/>
                          <a:pt x="17167" y="85953"/>
                        </a:cubicBezTo>
                        <a:cubicBezTo>
                          <a:pt x="17713" y="86634"/>
                          <a:pt x="18666" y="85272"/>
                          <a:pt x="19348" y="84863"/>
                        </a:cubicBezTo>
                        <a:cubicBezTo>
                          <a:pt x="18529" y="87043"/>
                          <a:pt x="17031" y="87588"/>
                          <a:pt x="16349" y="90721"/>
                        </a:cubicBezTo>
                        <a:cubicBezTo>
                          <a:pt x="16894" y="90721"/>
                          <a:pt x="18666" y="87860"/>
                          <a:pt x="18120" y="90313"/>
                        </a:cubicBezTo>
                        <a:lnTo>
                          <a:pt x="15123" y="93582"/>
                        </a:lnTo>
                        <a:cubicBezTo>
                          <a:pt x="13897" y="99033"/>
                          <a:pt x="17849" y="97398"/>
                          <a:pt x="15259" y="103256"/>
                        </a:cubicBezTo>
                        <a:cubicBezTo>
                          <a:pt x="14170" y="101757"/>
                          <a:pt x="12806" y="98760"/>
                          <a:pt x="13352" y="96171"/>
                        </a:cubicBezTo>
                        <a:cubicBezTo>
                          <a:pt x="11990" y="98896"/>
                          <a:pt x="13897" y="92084"/>
                          <a:pt x="12126" y="94400"/>
                        </a:cubicBezTo>
                        <a:cubicBezTo>
                          <a:pt x="12672" y="99168"/>
                          <a:pt x="10628" y="100667"/>
                          <a:pt x="10355" y="106526"/>
                        </a:cubicBezTo>
                        <a:cubicBezTo>
                          <a:pt x="10355" y="105845"/>
                          <a:pt x="9946" y="105572"/>
                          <a:pt x="10082" y="104074"/>
                        </a:cubicBezTo>
                        <a:cubicBezTo>
                          <a:pt x="9129" y="106662"/>
                          <a:pt x="7902" y="109251"/>
                          <a:pt x="7085" y="111840"/>
                        </a:cubicBezTo>
                        <a:cubicBezTo>
                          <a:pt x="8720" y="110068"/>
                          <a:pt x="7085" y="118924"/>
                          <a:pt x="9129" y="118516"/>
                        </a:cubicBezTo>
                        <a:cubicBezTo>
                          <a:pt x="11581" y="110068"/>
                          <a:pt x="9946" y="112384"/>
                          <a:pt x="13625" y="102983"/>
                        </a:cubicBezTo>
                        <a:cubicBezTo>
                          <a:pt x="13215" y="105845"/>
                          <a:pt x="14170" y="109796"/>
                          <a:pt x="15396" y="111840"/>
                        </a:cubicBezTo>
                        <a:cubicBezTo>
                          <a:pt x="15396" y="111840"/>
                          <a:pt x="15259" y="111975"/>
                          <a:pt x="15123" y="112248"/>
                        </a:cubicBezTo>
                        <a:cubicBezTo>
                          <a:pt x="16622" y="114156"/>
                          <a:pt x="17440" y="112793"/>
                          <a:pt x="20573" y="113610"/>
                        </a:cubicBezTo>
                        <a:cubicBezTo>
                          <a:pt x="19484" y="108842"/>
                          <a:pt x="22208" y="106526"/>
                          <a:pt x="22345" y="101349"/>
                        </a:cubicBezTo>
                        <a:cubicBezTo>
                          <a:pt x="20982" y="99850"/>
                          <a:pt x="19348" y="103528"/>
                          <a:pt x="19075" y="106117"/>
                        </a:cubicBezTo>
                        <a:lnTo>
                          <a:pt x="19075" y="101349"/>
                        </a:lnTo>
                        <a:cubicBezTo>
                          <a:pt x="19075" y="101349"/>
                          <a:pt x="19755" y="102439"/>
                          <a:pt x="19755" y="102439"/>
                        </a:cubicBezTo>
                        <a:cubicBezTo>
                          <a:pt x="20846" y="98760"/>
                          <a:pt x="22617" y="95217"/>
                          <a:pt x="24116" y="91675"/>
                        </a:cubicBezTo>
                        <a:cubicBezTo>
                          <a:pt x="23434" y="93719"/>
                          <a:pt x="24116" y="94809"/>
                          <a:pt x="24525" y="96171"/>
                        </a:cubicBezTo>
                        <a:cubicBezTo>
                          <a:pt x="25069" y="94809"/>
                          <a:pt x="26023" y="93582"/>
                          <a:pt x="27113" y="92356"/>
                        </a:cubicBezTo>
                        <a:cubicBezTo>
                          <a:pt x="25478" y="92084"/>
                          <a:pt x="24389" y="91403"/>
                          <a:pt x="24932" y="90040"/>
                        </a:cubicBezTo>
                        <a:cubicBezTo>
                          <a:pt x="27931" y="83228"/>
                          <a:pt x="31474" y="80231"/>
                          <a:pt x="34334" y="78596"/>
                        </a:cubicBezTo>
                        <a:lnTo>
                          <a:pt x="34607" y="77778"/>
                        </a:lnTo>
                        <a:cubicBezTo>
                          <a:pt x="32427" y="78050"/>
                          <a:pt x="34198" y="71647"/>
                          <a:pt x="33925" y="68786"/>
                        </a:cubicBezTo>
                        <a:cubicBezTo>
                          <a:pt x="35424" y="69739"/>
                          <a:pt x="36786" y="65924"/>
                          <a:pt x="38693" y="64562"/>
                        </a:cubicBezTo>
                        <a:cubicBezTo>
                          <a:pt x="37604" y="62518"/>
                          <a:pt x="34334" y="62246"/>
                          <a:pt x="31474" y="63745"/>
                        </a:cubicBezTo>
                        <a:cubicBezTo>
                          <a:pt x="30383" y="69195"/>
                          <a:pt x="31608" y="67287"/>
                          <a:pt x="32699" y="70693"/>
                        </a:cubicBezTo>
                        <a:cubicBezTo>
                          <a:pt x="31745" y="73282"/>
                          <a:pt x="31064" y="76007"/>
                          <a:pt x="30519" y="78731"/>
                        </a:cubicBezTo>
                        <a:lnTo>
                          <a:pt x="29837" y="76415"/>
                        </a:lnTo>
                        <a:cubicBezTo>
                          <a:pt x="27386" y="79821"/>
                          <a:pt x="27658" y="84181"/>
                          <a:pt x="25887" y="83091"/>
                        </a:cubicBezTo>
                        <a:cubicBezTo>
                          <a:pt x="25478" y="80503"/>
                          <a:pt x="27795" y="77642"/>
                          <a:pt x="27522" y="75053"/>
                        </a:cubicBezTo>
                        <a:lnTo>
                          <a:pt x="25614" y="77233"/>
                        </a:lnTo>
                        <a:cubicBezTo>
                          <a:pt x="25887" y="71919"/>
                          <a:pt x="28339" y="75871"/>
                          <a:pt x="29973" y="70012"/>
                        </a:cubicBezTo>
                        <a:cubicBezTo>
                          <a:pt x="27249" y="70966"/>
                          <a:pt x="30110" y="69467"/>
                          <a:pt x="30383" y="66742"/>
                        </a:cubicBezTo>
                        <a:cubicBezTo>
                          <a:pt x="28067" y="67832"/>
                          <a:pt x="25751" y="76143"/>
                          <a:pt x="23979" y="73146"/>
                        </a:cubicBezTo>
                        <a:cubicBezTo>
                          <a:pt x="23979" y="69603"/>
                          <a:pt x="32290" y="65789"/>
                          <a:pt x="31745" y="60611"/>
                        </a:cubicBezTo>
                        <a:lnTo>
                          <a:pt x="31745" y="61020"/>
                        </a:lnTo>
                        <a:cubicBezTo>
                          <a:pt x="35560" y="55978"/>
                          <a:pt x="35560" y="53390"/>
                          <a:pt x="35969" y="50801"/>
                        </a:cubicBezTo>
                        <a:cubicBezTo>
                          <a:pt x="38286" y="49166"/>
                          <a:pt x="39375" y="45352"/>
                          <a:pt x="41283" y="43171"/>
                        </a:cubicBezTo>
                        <a:lnTo>
                          <a:pt x="41963" y="43852"/>
                        </a:lnTo>
                        <a:lnTo>
                          <a:pt x="44416" y="40446"/>
                        </a:lnTo>
                        <a:cubicBezTo>
                          <a:pt x="44416" y="43035"/>
                          <a:pt x="41146" y="43989"/>
                          <a:pt x="39102" y="46987"/>
                        </a:cubicBezTo>
                        <a:lnTo>
                          <a:pt x="40737" y="47668"/>
                        </a:lnTo>
                        <a:cubicBezTo>
                          <a:pt x="36786" y="49712"/>
                          <a:pt x="37604" y="53663"/>
                          <a:pt x="37058" y="56932"/>
                        </a:cubicBezTo>
                        <a:cubicBezTo>
                          <a:pt x="38421" y="52436"/>
                          <a:pt x="44689" y="46987"/>
                          <a:pt x="43054" y="44262"/>
                        </a:cubicBezTo>
                        <a:lnTo>
                          <a:pt x="46188" y="43171"/>
                        </a:lnTo>
                        <a:lnTo>
                          <a:pt x="46597" y="41809"/>
                        </a:lnTo>
                        <a:cubicBezTo>
                          <a:pt x="48912" y="41128"/>
                          <a:pt x="49048" y="43989"/>
                          <a:pt x="46597" y="47259"/>
                        </a:cubicBezTo>
                        <a:cubicBezTo>
                          <a:pt x="45778" y="47531"/>
                          <a:pt x="45506" y="47668"/>
                          <a:pt x="45369" y="47259"/>
                        </a:cubicBezTo>
                        <a:cubicBezTo>
                          <a:pt x="44689" y="49166"/>
                          <a:pt x="44689" y="51210"/>
                          <a:pt x="41827" y="54480"/>
                        </a:cubicBezTo>
                        <a:lnTo>
                          <a:pt x="42509" y="52028"/>
                        </a:lnTo>
                        <a:cubicBezTo>
                          <a:pt x="39239" y="56388"/>
                          <a:pt x="36786" y="60883"/>
                          <a:pt x="37331" y="63336"/>
                        </a:cubicBezTo>
                        <a:cubicBezTo>
                          <a:pt x="42236" y="57205"/>
                          <a:pt x="46733" y="51074"/>
                          <a:pt x="51638" y="45624"/>
                        </a:cubicBezTo>
                        <a:cubicBezTo>
                          <a:pt x="50274" y="41536"/>
                          <a:pt x="50410" y="37994"/>
                          <a:pt x="48775" y="34724"/>
                        </a:cubicBezTo>
                        <a:cubicBezTo>
                          <a:pt x="52182" y="30637"/>
                          <a:pt x="56951" y="25050"/>
                          <a:pt x="61720" y="23280"/>
                        </a:cubicBezTo>
                        <a:lnTo>
                          <a:pt x="61720" y="24097"/>
                        </a:lnTo>
                        <a:cubicBezTo>
                          <a:pt x="63764" y="23007"/>
                          <a:pt x="65399" y="21509"/>
                          <a:pt x="66488" y="20146"/>
                        </a:cubicBezTo>
                        <a:cubicBezTo>
                          <a:pt x="68941" y="19465"/>
                          <a:pt x="66352" y="22598"/>
                          <a:pt x="67850" y="22053"/>
                        </a:cubicBezTo>
                        <a:cubicBezTo>
                          <a:pt x="69485" y="20146"/>
                          <a:pt x="71529" y="18511"/>
                          <a:pt x="73573" y="16876"/>
                        </a:cubicBezTo>
                        <a:cubicBezTo>
                          <a:pt x="73982" y="18375"/>
                          <a:pt x="68532" y="21917"/>
                          <a:pt x="66352" y="23961"/>
                        </a:cubicBezTo>
                        <a:cubicBezTo>
                          <a:pt x="66761" y="23552"/>
                          <a:pt x="67441" y="22598"/>
                          <a:pt x="67034" y="22598"/>
                        </a:cubicBezTo>
                        <a:cubicBezTo>
                          <a:pt x="63898" y="24233"/>
                          <a:pt x="60358" y="30228"/>
                          <a:pt x="57904" y="29683"/>
                        </a:cubicBezTo>
                        <a:cubicBezTo>
                          <a:pt x="56951" y="31182"/>
                          <a:pt x="59267" y="26004"/>
                          <a:pt x="55044" y="29956"/>
                        </a:cubicBezTo>
                        <a:cubicBezTo>
                          <a:pt x="51638" y="31999"/>
                          <a:pt x="52182" y="34316"/>
                          <a:pt x="52318" y="35133"/>
                        </a:cubicBezTo>
                        <a:cubicBezTo>
                          <a:pt x="52863" y="35814"/>
                          <a:pt x="57495" y="31863"/>
                          <a:pt x="56679" y="34179"/>
                        </a:cubicBezTo>
                        <a:cubicBezTo>
                          <a:pt x="58723" y="32135"/>
                          <a:pt x="58723" y="30228"/>
                          <a:pt x="62264" y="28593"/>
                        </a:cubicBezTo>
                        <a:cubicBezTo>
                          <a:pt x="59948" y="30501"/>
                          <a:pt x="58450" y="34724"/>
                          <a:pt x="56406" y="34724"/>
                        </a:cubicBezTo>
                        <a:cubicBezTo>
                          <a:pt x="53409" y="39902"/>
                          <a:pt x="57086" y="42218"/>
                          <a:pt x="59130" y="40583"/>
                        </a:cubicBezTo>
                        <a:cubicBezTo>
                          <a:pt x="57768" y="40038"/>
                          <a:pt x="65399" y="32408"/>
                          <a:pt x="58857" y="36223"/>
                        </a:cubicBezTo>
                        <a:cubicBezTo>
                          <a:pt x="59948" y="32545"/>
                          <a:pt x="64717" y="28593"/>
                          <a:pt x="67714" y="25050"/>
                        </a:cubicBezTo>
                        <a:lnTo>
                          <a:pt x="67714" y="25460"/>
                        </a:lnTo>
                        <a:cubicBezTo>
                          <a:pt x="69212" y="24233"/>
                          <a:pt x="70440" y="22871"/>
                          <a:pt x="71938" y="21781"/>
                        </a:cubicBezTo>
                        <a:cubicBezTo>
                          <a:pt x="71529" y="22598"/>
                          <a:pt x="70440" y="23961"/>
                          <a:pt x="70984" y="24642"/>
                        </a:cubicBezTo>
                        <a:cubicBezTo>
                          <a:pt x="72482" y="22326"/>
                          <a:pt x="74390" y="20555"/>
                          <a:pt x="76161" y="18375"/>
                        </a:cubicBezTo>
                        <a:cubicBezTo>
                          <a:pt x="73300" y="22053"/>
                          <a:pt x="79023" y="17830"/>
                          <a:pt x="81066" y="17557"/>
                        </a:cubicBezTo>
                        <a:cubicBezTo>
                          <a:pt x="81066" y="15922"/>
                          <a:pt x="83246" y="13470"/>
                          <a:pt x="80385" y="14287"/>
                        </a:cubicBezTo>
                        <a:cubicBezTo>
                          <a:pt x="76979" y="15105"/>
                          <a:pt x="79023" y="15922"/>
                          <a:pt x="76570" y="17557"/>
                        </a:cubicBezTo>
                        <a:lnTo>
                          <a:pt x="79160" y="13470"/>
                        </a:lnTo>
                        <a:lnTo>
                          <a:pt x="79567" y="13470"/>
                        </a:lnTo>
                        <a:cubicBezTo>
                          <a:pt x="79976" y="12516"/>
                          <a:pt x="80522" y="11562"/>
                          <a:pt x="81066" y="10608"/>
                        </a:cubicBezTo>
                        <a:cubicBezTo>
                          <a:pt x="86516" y="8156"/>
                          <a:pt x="80658" y="15378"/>
                          <a:pt x="86788" y="10608"/>
                        </a:cubicBezTo>
                        <a:lnTo>
                          <a:pt x="84881" y="8838"/>
                        </a:lnTo>
                        <a:cubicBezTo>
                          <a:pt x="93192" y="5023"/>
                          <a:pt x="105045" y="4069"/>
                          <a:pt x="110904" y="2026"/>
                        </a:cubicBezTo>
                        <a:cubicBezTo>
                          <a:pt x="109406" y="3661"/>
                          <a:pt x="109269" y="5977"/>
                          <a:pt x="111857" y="6794"/>
                        </a:cubicBezTo>
                        <a:cubicBezTo>
                          <a:pt x="109133" y="6794"/>
                          <a:pt x="104092" y="8292"/>
                          <a:pt x="100686" y="9791"/>
                        </a:cubicBezTo>
                        <a:cubicBezTo>
                          <a:pt x="99868" y="9791"/>
                          <a:pt x="104228" y="5432"/>
                          <a:pt x="108451" y="5023"/>
                        </a:cubicBezTo>
                        <a:cubicBezTo>
                          <a:pt x="105318" y="1344"/>
                          <a:pt x="99187" y="10336"/>
                          <a:pt x="97416" y="6658"/>
                        </a:cubicBezTo>
                        <a:cubicBezTo>
                          <a:pt x="86788" y="9110"/>
                          <a:pt x="91693" y="13197"/>
                          <a:pt x="82566" y="14696"/>
                        </a:cubicBezTo>
                        <a:cubicBezTo>
                          <a:pt x="83246" y="16331"/>
                          <a:pt x="80794" y="16740"/>
                          <a:pt x="81202" y="18375"/>
                        </a:cubicBezTo>
                        <a:cubicBezTo>
                          <a:pt x="84608" y="19465"/>
                          <a:pt x="91420" y="13062"/>
                          <a:pt x="97143" y="11835"/>
                        </a:cubicBezTo>
                        <a:cubicBezTo>
                          <a:pt x="96598" y="12108"/>
                          <a:pt x="95645" y="12789"/>
                          <a:pt x="95645" y="13062"/>
                        </a:cubicBezTo>
                        <a:cubicBezTo>
                          <a:pt x="99596" y="12244"/>
                          <a:pt x="101095" y="11426"/>
                          <a:pt x="103546" y="9927"/>
                        </a:cubicBezTo>
                        <a:lnTo>
                          <a:pt x="103137" y="9927"/>
                        </a:lnTo>
                        <a:cubicBezTo>
                          <a:pt x="107362" y="6658"/>
                          <a:pt x="106409" y="9927"/>
                          <a:pt x="109406" y="10200"/>
                        </a:cubicBezTo>
                        <a:cubicBezTo>
                          <a:pt x="110495" y="9655"/>
                          <a:pt x="114447" y="9519"/>
                          <a:pt x="113492" y="8292"/>
                        </a:cubicBezTo>
                        <a:lnTo>
                          <a:pt x="118806" y="8974"/>
                        </a:lnTo>
                        <a:lnTo>
                          <a:pt x="118262" y="7067"/>
                        </a:lnTo>
                        <a:cubicBezTo>
                          <a:pt x="121123" y="6385"/>
                          <a:pt x="121939" y="7884"/>
                          <a:pt x="124529" y="6385"/>
                        </a:cubicBezTo>
                        <a:lnTo>
                          <a:pt x="124529" y="4614"/>
                        </a:lnTo>
                        <a:cubicBezTo>
                          <a:pt x="121939" y="4614"/>
                          <a:pt x="119488" y="4478"/>
                          <a:pt x="117035" y="4886"/>
                        </a:cubicBezTo>
                        <a:cubicBezTo>
                          <a:pt x="120714" y="3661"/>
                          <a:pt x="117853" y="2843"/>
                          <a:pt x="122076" y="2161"/>
                        </a:cubicBezTo>
                        <a:cubicBezTo>
                          <a:pt x="117580" y="4478"/>
                          <a:pt x="125482" y="2843"/>
                          <a:pt x="126027" y="4614"/>
                        </a:cubicBezTo>
                        <a:lnTo>
                          <a:pt x="129024" y="3388"/>
                        </a:lnTo>
                        <a:lnTo>
                          <a:pt x="128208" y="3932"/>
                        </a:lnTo>
                        <a:cubicBezTo>
                          <a:pt x="130659" y="4750"/>
                          <a:pt x="131068" y="2979"/>
                          <a:pt x="133929" y="3251"/>
                        </a:cubicBezTo>
                        <a:cubicBezTo>
                          <a:pt x="130659" y="2161"/>
                          <a:pt x="128344" y="1207"/>
                          <a:pt x="124120" y="2707"/>
                        </a:cubicBezTo>
                        <a:cubicBezTo>
                          <a:pt x="127117" y="1480"/>
                          <a:pt x="133385" y="-155"/>
                          <a:pt x="135020" y="118"/>
                        </a:cubicBezTo>
                        <a:cubicBezTo>
                          <a:pt x="138426" y="-427"/>
                          <a:pt x="140741" y="1072"/>
                          <a:pt x="143740" y="1480"/>
                        </a:cubicBezTo>
                        <a:cubicBezTo>
                          <a:pt x="137744" y="1753"/>
                          <a:pt x="145238" y="6930"/>
                          <a:pt x="133793" y="5023"/>
                        </a:cubicBezTo>
                        <a:cubicBezTo>
                          <a:pt x="134065" y="4750"/>
                          <a:pt x="134884" y="4886"/>
                          <a:pt x="135293" y="5023"/>
                        </a:cubicBezTo>
                        <a:cubicBezTo>
                          <a:pt x="133793" y="2434"/>
                          <a:pt x="128344" y="5295"/>
                          <a:pt x="126027" y="6249"/>
                        </a:cubicBezTo>
                        <a:cubicBezTo>
                          <a:pt x="126709" y="7475"/>
                          <a:pt x="124256" y="8020"/>
                          <a:pt x="128615" y="8429"/>
                        </a:cubicBezTo>
                        <a:cubicBezTo>
                          <a:pt x="127117" y="7748"/>
                          <a:pt x="132158" y="5023"/>
                          <a:pt x="136382" y="6521"/>
                        </a:cubicBezTo>
                        <a:lnTo>
                          <a:pt x="135564" y="9246"/>
                        </a:lnTo>
                        <a:lnTo>
                          <a:pt x="141423" y="9927"/>
                        </a:lnTo>
                        <a:lnTo>
                          <a:pt x="140878" y="9927"/>
                        </a:lnTo>
                        <a:cubicBezTo>
                          <a:pt x="142922" y="11835"/>
                          <a:pt x="147146" y="10200"/>
                          <a:pt x="150823" y="12108"/>
                        </a:cubicBezTo>
                        <a:cubicBezTo>
                          <a:pt x="153958" y="11290"/>
                          <a:pt x="164448" y="15378"/>
                          <a:pt x="160634" y="11154"/>
                        </a:cubicBezTo>
                        <a:cubicBezTo>
                          <a:pt x="163495" y="14015"/>
                          <a:pt x="167447" y="12652"/>
                          <a:pt x="171260" y="14015"/>
                        </a:cubicBezTo>
                        <a:cubicBezTo>
                          <a:pt x="169898" y="12925"/>
                          <a:pt x="168400" y="12108"/>
                          <a:pt x="166901" y="11154"/>
                        </a:cubicBezTo>
                        <a:cubicBezTo>
                          <a:pt x="173441" y="11154"/>
                          <a:pt x="171126" y="11971"/>
                          <a:pt x="176983" y="11154"/>
                        </a:cubicBezTo>
                        <a:cubicBezTo>
                          <a:pt x="177120" y="12108"/>
                          <a:pt x="177801" y="13062"/>
                          <a:pt x="176574" y="13470"/>
                        </a:cubicBezTo>
                        <a:cubicBezTo>
                          <a:pt x="180389" y="15105"/>
                          <a:pt x="184614" y="17693"/>
                          <a:pt x="188291" y="20146"/>
                        </a:cubicBezTo>
                        <a:cubicBezTo>
                          <a:pt x="192243" y="22326"/>
                          <a:pt x="195649" y="24369"/>
                          <a:pt x="198238" y="25050"/>
                        </a:cubicBezTo>
                        <a:cubicBezTo>
                          <a:pt x="202734" y="28729"/>
                          <a:pt x="201372" y="31591"/>
                          <a:pt x="207775" y="36087"/>
                        </a:cubicBezTo>
                        <a:cubicBezTo>
                          <a:pt x="209273" y="36905"/>
                          <a:pt x="208728" y="33226"/>
                          <a:pt x="211863" y="37449"/>
                        </a:cubicBezTo>
                        <a:cubicBezTo>
                          <a:pt x="211863" y="37858"/>
                          <a:pt x="206822" y="35542"/>
                          <a:pt x="211045" y="39357"/>
                        </a:cubicBezTo>
                        <a:cubicBezTo>
                          <a:pt x="215540" y="40719"/>
                          <a:pt x="216495" y="47259"/>
                          <a:pt x="221399" y="49984"/>
                        </a:cubicBezTo>
                        <a:cubicBezTo>
                          <a:pt x="222352" y="52709"/>
                          <a:pt x="225351" y="56388"/>
                          <a:pt x="223443" y="56660"/>
                        </a:cubicBezTo>
                        <a:cubicBezTo>
                          <a:pt x="221399" y="52845"/>
                          <a:pt x="217175" y="48212"/>
                          <a:pt x="215813" y="48212"/>
                        </a:cubicBezTo>
                        <a:cubicBezTo>
                          <a:pt x="217040" y="47940"/>
                          <a:pt x="214587" y="45215"/>
                          <a:pt x="217311" y="47123"/>
                        </a:cubicBezTo>
                        <a:cubicBezTo>
                          <a:pt x="213905" y="41264"/>
                          <a:pt x="213905" y="44398"/>
                          <a:pt x="210363" y="39629"/>
                        </a:cubicBezTo>
                        <a:cubicBezTo>
                          <a:pt x="209546" y="39765"/>
                          <a:pt x="211181" y="43035"/>
                          <a:pt x="212407" y="43717"/>
                        </a:cubicBezTo>
                        <a:cubicBezTo>
                          <a:pt x="210908" y="45079"/>
                          <a:pt x="203416" y="36359"/>
                          <a:pt x="205187" y="41946"/>
                        </a:cubicBezTo>
                        <a:cubicBezTo>
                          <a:pt x="209546" y="46169"/>
                          <a:pt x="214042" y="44670"/>
                          <a:pt x="215813" y="50256"/>
                        </a:cubicBezTo>
                        <a:cubicBezTo>
                          <a:pt x="213361" y="49575"/>
                          <a:pt x="211999" y="46169"/>
                          <a:pt x="208457" y="45760"/>
                        </a:cubicBezTo>
                        <a:lnTo>
                          <a:pt x="210635" y="49712"/>
                        </a:lnTo>
                        <a:lnTo>
                          <a:pt x="214042" y="50937"/>
                        </a:lnTo>
                        <a:lnTo>
                          <a:pt x="213634" y="50937"/>
                        </a:lnTo>
                        <a:cubicBezTo>
                          <a:pt x="217040" y="58159"/>
                          <a:pt x="219765" y="55161"/>
                          <a:pt x="224942" y="60066"/>
                        </a:cubicBezTo>
                        <a:cubicBezTo>
                          <a:pt x="223853" y="55842"/>
                          <a:pt x="228894" y="58567"/>
                          <a:pt x="227939" y="55434"/>
                        </a:cubicBezTo>
                        <a:cubicBezTo>
                          <a:pt x="231072" y="59248"/>
                          <a:pt x="232571" y="62382"/>
                          <a:pt x="230528" y="63745"/>
                        </a:cubicBezTo>
                        <a:cubicBezTo>
                          <a:pt x="224260" y="57341"/>
                          <a:pt x="228212" y="64562"/>
                          <a:pt x="221672" y="59248"/>
                        </a:cubicBezTo>
                        <a:cubicBezTo>
                          <a:pt x="221672" y="60748"/>
                          <a:pt x="217720" y="59657"/>
                          <a:pt x="220310" y="63608"/>
                        </a:cubicBezTo>
                        <a:cubicBezTo>
                          <a:pt x="224669" y="67014"/>
                          <a:pt x="221127" y="61156"/>
                          <a:pt x="224669" y="65107"/>
                        </a:cubicBezTo>
                        <a:cubicBezTo>
                          <a:pt x="224669" y="65516"/>
                          <a:pt x="224669" y="65924"/>
                          <a:pt x="224260" y="65924"/>
                        </a:cubicBezTo>
                        <a:cubicBezTo>
                          <a:pt x="226577" y="67423"/>
                          <a:pt x="225351" y="68649"/>
                          <a:pt x="227939" y="70421"/>
                        </a:cubicBezTo>
                        <a:lnTo>
                          <a:pt x="227122" y="70012"/>
                        </a:lnTo>
                        <a:cubicBezTo>
                          <a:pt x="227666" y="73827"/>
                          <a:pt x="230528" y="72601"/>
                          <a:pt x="230665" y="76143"/>
                        </a:cubicBezTo>
                        <a:cubicBezTo>
                          <a:pt x="231618" y="74236"/>
                          <a:pt x="232844" y="77369"/>
                          <a:pt x="234615" y="78596"/>
                        </a:cubicBezTo>
                        <a:cubicBezTo>
                          <a:pt x="233935" y="75462"/>
                          <a:pt x="235297" y="72601"/>
                          <a:pt x="231891" y="67151"/>
                        </a:cubicBezTo>
                        <a:cubicBezTo>
                          <a:pt x="230256" y="67151"/>
                          <a:pt x="229847" y="67968"/>
                          <a:pt x="227939" y="66061"/>
                        </a:cubicBezTo>
                        <a:lnTo>
                          <a:pt x="230119" y="69603"/>
                        </a:lnTo>
                        <a:cubicBezTo>
                          <a:pt x="230119" y="69603"/>
                          <a:pt x="228757" y="68513"/>
                          <a:pt x="228212" y="67968"/>
                        </a:cubicBezTo>
                        <a:lnTo>
                          <a:pt x="226850" y="64154"/>
                        </a:lnTo>
                        <a:cubicBezTo>
                          <a:pt x="230256" y="67968"/>
                          <a:pt x="230392" y="65243"/>
                          <a:pt x="232707" y="66333"/>
                        </a:cubicBezTo>
                        <a:cubicBezTo>
                          <a:pt x="234615" y="70693"/>
                          <a:pt x="235024" y="69467"/>
                          <a:pt x="236113" y="72328"/>
                        </a:cubicBezTo>
                        <a:cubicBezTo>
                          <a:pt x="234206" y="73009"/>
                          <a:pt x="236932" y="82002"/>
                          <a:pt x="237885" y="87179"/>
                        </a:cubicBezTo>
                        <a:cubicBezTo>
                          <a:pt x="237612" y="86361"/>
                          <a:pt x="237068" y="85408"/>
                          <a:pt x="236932" y="84999"/>
                        </a:cubicBezTo>
                        <a:cubicBezTo>
                          <a:pt x="234071" y="82137"/>
                          <a:pt x="236522" y="87997"/>
                          <a:pt x="235977" y="88405"/>
                        </a:cubicBezTo>
                        <a:lnTo>
                          <a:pt x="237885" y="90585"/>
                        </a:lnTo>
                        <a:cubicBezTo>
                          <a:pt x="237885" y="90585"/>
                          <a:pt x="236932" y="89632"/>
                          <a:pt x="237068" y="90857"/>
                        </a:cubicBezTo>
                        <a:cubicBezTo>
                          <a:pt x="238703" y="94127"/>
                          <a:pt x="240474" y="93310"/>
                          <a:pt x="242245" y="96716"/>
                        </a:cubicBezTo>
                        <a:cubicBezTo>
                          <a:pt x="241291" y="97398"/>
                          <a:pt x="238566" y="94945"/>
                          <a:pt x="238839" y="97261"/>
                        </a:cubicBezTo>
                        <a:cubicBezTo>
                          <a:pt x="238157" y="98351"/>
                          <a:pt x="236795" y="101485"/>
                          <a:pt x="238839" y="105709"/>
                        </a:cubicBezTo>
                        <a:cubicBezTo>
                          <a:pt x="239383" y="105845"/>
                          <a:pt x="239929" y="107071"/>
                          <a:pt x="240474" y="108434"/>
                        </a:cubicBezTo>
                        <a:cubicBezTo>
                          <a:pt x="240474" y="108297"/>
                          <a:pt x="240201" y="108024"/>
                          <a:pt x="240201" y="108024"/>
                        </a:cubicBezTo>
                        <a:lnTo>
                          <a:pt x="239929" y="111431"/>
                        </a:lnTo>
                        <a:cubicBezTo>
                          <a:pt x="237341" y="109387"/>
                          <a:pt x="239248" y="105845"/>
                          <a:pt x="236659" y="103801"/>
                        </a:cubicBezTo>
                        <a:lnTo>
                          <a:pt x="234888" y="104074"/>
                        </a:lnTo>
                        <a:cubicBezTo>
                          <a:pt x="234342" y="102030"/>
                          <a:pt x="232436" y="99714"/>
                          <a:pt x="231209" y="98760"/>
                        </a:cubicBezTo>
                        <a:cubicBezTo>
                          <a:pt x="232027" y="101757"/>
                          <a:pt x="232844" y="102166"/>
                          <a:pt x="234071" y="105572"/>
                        </a:cubicBezTo>
                        <a:cubicBezTo>
                          <a:pt x="233116" y="106390"/>
                          <a:pt x="231618" y="104210"/>
                          <a:pt x="231481" y="103937"/>
                        </a:cubicBezTo>
                        <a:lnTo>
                          <a:pt x="232571" y="103937"/>
                        </a:lnTo>
                        <a:cubicBezTo>
                          <a:pt x="232571" y="99714"/>
                          <a:pt x="228757" y="98896"/>
                          <a:pt x="227259" y="93855"/>
                        </a:cubicBezTo>
                        <a:cubicBezTo>
                          <a:pt x="226986" y="93038"/>
                          <a:pt x="227259" y="93446"/>
                          <a:pt x="227666" y="93582"/>
                        </a:cubicBezTo>
                        <a:cubicBezTo>
                          <a:pt x="224669" y="90313"/>
                          <a:pt x="224806" y="85816"/>
                          <a:pt x="220990" y="83091"/>
                        </a:cubicBezTo>
                        <a:lnTo>
                          <a:pt x="222352" y="83909"/>
                        </a:lnTo>
                        <a:cubicBezTo>
                          <a:pt x="220581" y="81729"/>
                          <a:pt x="216222" y="77914"/>
                          <a:pt x="212134" y="74372"/>
                        </a:cubicBezTo>
                        <a:lnTo>
                          <a:pt x="211454" y="74644"/>
                        </a:lnTo>
                        <a:cubicBezTo>
                          <a:pt x="211454" y="75325"/>
                          <a:pt x="210499" y="73690"/>
                          <a:pt x="210092" y="72601"/>
                        </a:cubicBezTo>
                        <a:lnTo>
                          <a:pt x="210092" y="72601"/>
                        </a:lnTo>
                        <a:cubicBezTo>
                          <a:pt x="207911" y="70966"/>
                          <a:pt x="205731" y="69330"/>
                          <a:pt x="204096" y="68105"/>
                        </a:cubicBezTo>
                        <a:cubicBezTo>
                          <a:pt x="204096" y="68922"/>
                          <a:pt x="204232" y="69739"/>
                          <a:pt x="204778" y="70557"/>
                        </a:cubicBezTo>
                        <a:cubicBezTo>
                          <a:pt x="205867" y="70693"/>
                          <a:pt x="208048" y="74917"/>
                          <a:pt x="209273" y="73418"/>
                        </a:cubicBezTo>
                        <a:cubicBezTo>
                          <a:pt x="209410" y="75871"/>
                          <a:pt x="212543" y="78050"/>
                          <a:pt x="212816" y="79821"/>
                        </a:cubicBezTo>
                        <a:cubicBezTo>
                          <a:pt x="212407" y="76688"/>
                          <a:pt x="215405" y="80639"/>
                          <a:pt x="216631" y="80639"/>
                        </a:cubicBezTo>
                        <a:cubicBezTo>
                          <a:pt x="216222" y="82002"/>
                          <a:pt x="218812" y="84454"/>
                          <a:pt x="217175" y="84863"/>
                        </a:cubicBezTo>
                        <a:cubicBezTo>
                          <a:pt x="217175" y="85544"/>
                          <a:pt x="217584" y="83091"/>
                          <a:pt x="216086" y="82410"/>
                        </a:cubicBezTo>
                        <a:cubicBezTo>
                          <a:pt x="213361" y="80367"/>
                          <a:pt x="217448" y="87997"/>
                          <a:pt x="214451" y="85272"/>
                        </a:cubicBezTo>
                        <a:cubicBezTo>
                          <a:pt x="217448" y="89086"/>
                          <a:pt x="219901" y="95081"/>
                          <a:pt x="222898" y="99305"/>
                        </a:cubicBezTo>
                        <a:lnTo>
                          <a:pt x="222489" y="96444"/>
                        </a:lnTo>
                        <a:cubicBezTo>
                          <a:pt x="223034" y="98623"/>
                          <a:pt x="225215" y="103528"/>
                          <a:pt x="224669" y="104074"/>
                        </a:cubicBezTo>
                        <a:cubicBezTo>
                          <a:pt x="223853" y="102574"/>
                          <a:pt x="223171" y="100804"/>
                          <a:pt x="222218" y="98896"/>
                        </a:cubicBezTo>
                        <a:cubicBezTo>
                          <a:pt x="220446" y="99441"/>
                          <a:pt x="223987" y="103665"/>
                          <a:pt x="223034" y="104210"/>
                        </a:cubicBezTo>
                        <a:cubicBezTo>
                          <a:pt x="224806" y="105709"/>
                          <a:pt x="226168" y="107480"/>
                          <a:pt x="227666" y="109251"/>
                        </a:cubicBezTo>
                        <a:lnTo>
                          <a:pt x="226986" y="106526"/>
                        </a:lnTo>
                        <a:cubicBezTo>
                          <a:pt x="228484" y="107888"/>
                          <a:pt x="228894" y="113747"/>
                          <a:pt x="229710" y="117970"/>
                        </a:cubicBezTo>
                        <a:cubicBezTo>
                          <a:pt x="226850" y="116199"/>
                          <a:pt x="227939" y="111840"/>
                          <a:pt x="225759" y="107888"/>
                        </a:cubicBezTo>
                        <a:cubicBezTo>
                          <a:pt x="223987" y="105027"/>
                          <a:pt x="223987" y="110477"/>
                          <a:pt x="222625" y="107888"/>
                        </a:cubicBezTo>
                        <a:cubicBezTo>
                          <a:pt x="222352" y="108842"/>
                          <a:pt x="222898" y="110613"/>
                          <a:pt x="223716" y="111431"/>
                        </a:cubicBezTo>
                        <a:lnTo>
                          <a:pt x="223716" y="112657"/>
                        </a:lnTo>
                        <a:cubicBezTo>
                          <a:pt x="220854" y="110750"/>
                          <a:pt x="219628" y="104891"/>
                          <a:pt x="216222" y="102030"/>
                        </a:cubicBezTo>
                        <a:cubicBezTo>
                          <a:pt x="216631" y="102302"/>
                          <a:pt x="216904" y="102439"/>
                          <a:pt x="217175" y="102439"/>
                        </a:cubicBezTo>
                        <a:cubicBezTo>
                          <a:pt x="216904" y="99305"/>
                          <a:pt x="215949" y="96444"/>
                          <a:pt x="214042" y="94127"/>
                        </a:cubicBezTo>
                        <a:cubicBezTo>
                          <a:pt x="214042" y="95762"/>
                          <a:pt x="214860" y="96171"/>
                          <a:pt x="215405" y="96852"/>
                        </a:cubicBezTo>
                        <a:cubicBezTo>
                          <a:pt x="214996" y="97125"/>
                          <a:pt x="213634" y="94809"/>
                          <a:pt x="212543" y="94127"/>
                        </a:cubicBezTo>
                        <a:cubicBezTo>
                          <a:pt x="213089" y="96852"/>
                          <a:pt x="211590" y="95081"/>
                          <a:pt x="211999" y="96716"/>
                        </a:cubicBezTo>
                        <a:cubicBezTo>
                          <a:pt x="210772" y="95354"/>
                          <a:pt x="210363" y="94127"/>
                          <a:pt x="209682" y="92084"/>
                        </a:cubicBezTo>
                        <a:cubicBezTo>
                          <a:pt x="209955" y="90721"/>
                          <a:pt x="211181" y="92356"/>
                          <a:pt x="211999" y="91675"/>
                        </a:cubicBezTo>
                        <a:cubicBezTo>
                          <a:pt x="210499" y="90040"/>
                          <a:pt x="212407" y="87860"/>
                          <a:pt x="209819" y="85544"/>
                        </a:cubicBezTo>
                        <a:cubicBezTo>
                          <a:pt x="211454" y="89495"/>
                          <a:pt x="207229" y="85544"/>
                          <a:pt x="205731" y="84863"/>
                        </a:cubicBezTo>
                        <a:lnTo>
                          <a:pt x="206004" y="85544"/>
                        </a:lnTo>
                        <a:cubicBezTo>
                          <a:pt x="204232" y="84999"/>
                          <a:pt x="203550" y="84181"/>
                          <a:pt x="204096" y="82683"/>
                        </a:cubicBezTo>
                        <a:cubicBezTo>
                          <a:pt x="205458" y="83909"/>
                          <a:pt x="206004" y="85544"/>
                          <a:pt x="206822" y="84454"/>
                        </a:cubicBezTo>
                        <a:cubicBezTo>
                          <a:pt x="206140" y="83500"/>
                          <a:pt x="205594" y="82547"/>
                          <a:pt x="204641" y="81593"/>
                        </a:cubicBezTo>
                        <a:lnTo>
                          <a:pt x="206004" y="82137"/>
                        </a:lnTo>
                        <a:lnTo>
                          <a:pt x="202870" y="77369"/>
                        </a:lnTo>
                        <a:cubicBezTo>
                          <a:pt x="201372" y="77369"/>
                          <a:pt x="199191" y="76961"/>
                          <a:pt x="197284" y="77369"/>
                        </a:cubicBezTo>
                        <a:cubicBezTo>
                          <a:pt x="197284" y="75734"/>
                          <a:pt x="195649" y="74780"/>
                          <a:pt x="194559" y="73963"/>
                        </a:cubicBezTo>
                        <a:lnTo>
                          <a:pt x="195240" y="73963"/>
                        </a:lnTo>
                        <a:cubicBezTo>
                          <a:pt x="194832" y="71511"/>
                          <a:pt x="190608" y="67968"/>
                          <a:pt x="189518" y="68377"/>
                        </a:cubicBezTo>
                        <a:cubicBezTo>
                          <a:pt x="188973" y="66333"/>
                          <a:pt x="202597" y="73555"/>
                          <a:pt x="193741" y="64698"/>
                        </a:cubicBezTo>
                        <a:cubicBezTo>
                          <a:pt x="190608" y="61156"/>
                          <a:pt x="189382" y="64698"/>
                          <a:pt x="186792" y="63472"/>
                        </a:cubicBezTo>
                        <a:cubicBezTo>
                          <a:pt x="186792" y="63472"/>
                          <a:pt x="187202" y="63472"/>
                          <a:pt x="187065" y="63064"/>
                        </a:cubicBezTo>
                        <a:cubicBezTo>
                          <a:pt x="185839" y="61565"/>
                          <a:pt x="184750" y="62246"/>
                          <a:pt x="183250" y="61565"/>
                        </a:cubicBezTo>
                        <a:cubicBezTo>
                          <a:pt x="183795" y="62791"/>
                          <a:pt x="184885" y="63881"/>
                          <a:pt x="185703" y="63881"/>
                        </a:cubicBezTo>
                        <a:cubicBezTo>
                          <a:pt x="184341" y="64426"/>
                          <a:pt x="182842" y="61020"/>
                          <a:pt x="181071" y="60748"/>
                        </a:cubicBezTo>
                        <a:cubicBezTo>
                          <a:pt x="183932" y="60475"/>
                          <a:pt x="178891" y="57477"/>
                          <a:pt x="180662" y="57750"/>
                        </a:cubicBezTo>
                        <a:cubicBezTo>
                          <a:pt x="178618" y="54207"/>
                          <a:pt x="174123" y="52981"/>
                          <a:pt x="171669" y="53118"/>
                        </a:cubicBezTo>
                        <a:cubicBezTo>
                          <a:pt x="170989" y="49575"/>
                          <a:pt x="167719" y="51074"/>
                          <a:pt x="164857" y="47940"/>
                        </a:cubicBezTo>
                        <a:cubicBezTo>
                          <a:pt x="165403" y="48349"/>
                          <a:pt x="166492" y="48622"/>
                          <a:pt x="167174" y="49303"/>
                        </a:cubicBezTo>
                        <a:cubicBezTo>
                          <a:pt x="170034" y="49166"/>
                          <a:pt x="163904" y="46169"/>
                          <a:pt x="167854" y="46850"/>
                        </a:cubicBezTo>
                        <a:cubicBezTo>
                          <a:pt x="167037" y="46714"/>
                          <a:pt x="167310" y="47531"/>
                          <a:pt x="168127" y="47804"/>
                        </a:cubicBezTo>
                        <a:cubicBezTo>
                          <a:pt x="169489" y="48349"/>
                          <a:pt x="170989" y="48485"/>
                          <a:pt x="171126" y="47668"/>
                        </a:cubicBezTo>
                        <a:lnTo>
                          <a:pt x="168809" y="44534"/>
                        </a:lnTo>
                        <a:lnTo>
                          <a:pt x="170034" y="44806"/>
                        </a:lnTo>
                        <a:cubicBezTo>
                          <a:pt x="168809" y="43308"/>
                          <a:pt x="167583" y="41673"/>
                          <a:pt x="166219" y="40311"/>
                        </a:cubicBezTo>
                        <a:cubicBezTo>
                          <a:pt x="165948" y="40583"/>
                          <a:pt x="166219" y="41128"/>
                          <a:pt x="166219" y="41400"/>
                        </a:cubicBezTo>
                        <a:cubicBezTo>
                          <a:pt x="160907" y="37722"/>
                          <a:pt x="153549" y="36223"/>
                          <a:pt x="148372" y="34724"/>
                        </a:cubicBezTo>
                        <a:cubicBezTo>
                          <a:pt x="147282" y="36905"/>
                          <a:pt x="144011" y="36768"/>
                          <a:pt x="140334" y="36359"/>
                        </a:cubicBezTo>
                        <a:cubicBezTo>
                          <a:pt x="136655" y="36495"/>
                          <a:pt x="132567" y="35951"/>
                          <a:pt x="130523" y="37722"/>
                        </a:cubicBezTo>
                        <a:cubicBezTo>
                          <a:pt x="131614" y="36223"/>
                          <a:pt x="132294" y="33907"/>
                          <a:pt x="131478" y="32817"/>
                        </a:cubicBezTo>
                        <a:cubicBezTo>
                          <a:pt x="132431" y="32681"/>
                          <a:pt x="134611" y="30910"/>
                          <a:pt x="136791" y="31454"/>
                        </a:cubicBezTo>
                        <a:cubicBezTo>
                          <a:pt x="137064" y="32272"/>
                          <a:pt x="139788" y="33226"/>
                          <a:pt x="137881" y="34043"/>
                        </a:cubicBezTo>
                        <a:cubicBezTo>
                          <a:pt x="144147" y="33907"/>
                          <a:pt x="137199" y="31863"/>
                          <a:pt x="139243" y="30228"/>
                        </a:cubicBezTo>
                        <a:cubicBezTo>
                          <a:pt x="132021" y="29956"/>
                          <a:pt x="127935" y="33226"/>
                          <a:pt x="123847" y="34588"/>
                        </a:cubicBezTo>
                        <a:lnTo>
                          <a:pt x="123847" y="34043"/>
                        </a:lnTo>
                        <a:cubicBezTo>
                          <a:pt x="122621" y="34451"/>
                          <a:pt x="121668" y="34997"/>
                          <a:pt x="120577" y="35542"/>
                        </a:cubicBezTo>
                        <a:cubicBezTo>
                          <a:pt x="123167" y="35269"/>
                          <a:pt x="123439" y="37994"/>
                          <a:pt x="120033" y="37722"/>
                        </a:cubicBezTo>
                        <a:lnTo>
                          <a:pt x="120441" y="37449"/>
                        </a:lnTo>
                        <a:cubicBezTo>
                          <a:pt x="118397" y="36905"/>
                          <a:pt x="114720" y="38403"/>
                          <a:pt x="111994" y="39357"/>
                        </a:cubicBezTo>
                        <a:lnTo>
                          <a:pt x="110632" y="41536"/>
                        </a:lnTo>
                        <a:cubicBezTo>
                          <a:pt x="107907" y="42218"/>
                          <a:pt x="106680" y="39629"/>
                          <a:pt x="105181" y="38267"/>
                        </a:cubicBezTo>
                        <a:cubicBezTo>
                          <a:pt x="100686" y="40038"/>
                          <a:pt x="99051" y="43308"/>
                          <a:pt x="96871" y="46169"/>
                        </a:cubicBezTo>
                        <a:cubicBezTo>
                          <a:pt x="94963" y="45896"/>
                          <a:pt x="88696" y="49439"/>
                          <a:pt x="91148" y="46169"/>
                        </a:cubicBezTo>
                        <a:cubicBezTo>
                          <a:pt x="87878" y="49439"/>
                          <a:pt x="92784" y="54480"/>
                          <a:pt x="84744" y="55842"/>
                        </a:cubicBezTo>
                        <a:lnTo>
                          <a:pt x="85426" y="53799"/>
                        </a:lnTo>
                        <a:cubicBezTo>
                          <a:pt x="79840" y="58294"/>
                          <a:pt x="74799" y="67423"/>
                          <a:pt x="71802" y="69195"/>
                        </a:cubicBezTo>
                        <a:cubicBezTo>
                          <a:pt x="70031" y="64154"/>
                          <a:pt x="62673" y="73555"/>
                          <a:pt x="58450" y="72465"/>
                        </a:cubicBezTo>
                        <a:cubicBezTo>
                          <a:pt x="59539" y="72736"/>
                          <a:pt x="58041" y="75190"/>
                          <a:pt x="58314" y="75871"/>
                        </a:cubicBezTo>
                        <a:cubicBezTo>
                          <a:pt x="57632" y="76143"/>
                          <a:pt x="56679" y="76824"/>
                          <a:pt x="56815" y="78187"/>
                        </a:cubicBezTo>
                        <a:cubicBezTo>
                          <a:pt x="59130" y="76143"/>
                          <a:pt x="59539" y="82274"/>
                          <a:pt x="61038" y="76552"/>
                        </a:cubicBezTo>
                        <a:cubicBezTo>
                          <a:pt x="61992" y="80639"/>
                          <a:pt x="62264" y="84726"/>
                          <a:pt x="59130" y="89904"/>
                        </a:cubicBezTo>
                        <a:lnTo>
                          <a:pt x="57632" y="88950"/>
                        </a:lnTo>
                        <a:cubicBezTo>
                          <a:pt x="58450" y="87588"/>
                          <a:pt x="59539" y="86361"/>
                          <a:pt x="60492" y="84999"/>
                        </a:cubicBezTo>
                        <a:cubicBezTo>
                          <a:pt x="59130" y="84726"/>
                          <a:pt x="60492" y="82683"/>
                          <a:pt x="60492" y="81456"/>
                        </a:cubicBezTo>
                        <a:cubicBezTo>
                          <a:pt x="55044" y="88814"/>
                          <a:pt x="57359" y="78187"/>
                          <a:pt x="53000" y="86634"/>
                        </a:cubicBezTo>
                        <a:cubicBezTo>
                          <a:pt x="53680" y="87997"/>
                          <a:pt x="53409" y="87179"/>
                          <a:pt x="52863" y="89632"/>
                        </a:cubicBezTo>
                        <a:cubicBezTo>
                          <a:pt x="53273" y="88541"/>
                          <a:pt x="52318" y="87860"/>
                          <a:pt x="51501" y="89632"/>
                        </a:cubicBezTo>
                        <a:lnTo>
                          <a:pt x="52045" y="91811"/>
                        </a:lnTo>
                        <a:cubicBezTo>
                          <a:pt x="47959" y="93582"/>
                          <a:pt x="52727" y="85953"/>
                          <a:pt x="49594" y="87588"/>
                        </a:cubicBezTo>
                        <a:cubicBezTo>
                          <a:pt x="49730" y="83500"/>
                          <a:pt x="52727" y="77506"/>
                          <a:pt x="50003" y="77369"/>
                        </a:cubicBezTo>
                        <a:cubicBezTo>
                          <a:pt x="46051" y="82410"/>
                          <a:pt x="50956" y="84318"/>
                          <a:pt x="47277" y="89632"/>
                        </a:cubicBezTo>
                        <a:lnTo>
                          <a:pt x="46051" y="89904"/>
                        </a:lnTo>
                        <a:cubicBezTo>
                          <a:pt x="45642" y="92220"/>
                          <a:pt x="47004" y="93173"/>
                          <a:pt x="47277" y="94673"/>
                        </a:cubicBezTo>
                        <a:cubicBezTo>
                          <a:pt x="46733" y="94673"/>
                          <a:pt x="46051" y="94945"/>
                          <a:pt x="45369" y="96171"/>
                        </a:cubicBezTo>
                        <a:cubicBezTo>
                          <a:pt x="46188" y="100667"/>
                          <a:pt x="45778" y="103120"/>
                          <a:pt x="46868" y="107071"/>
                        </a:cubicBezTo>
                        <a:cubicBezTo>
                          <a:pt x="48504" y="97942"/>
                          <a:pt x="50819" y="100258"/>
                          <a:pt x="53409" y="91267"/>
                        </a:cubicBezTo>
                        <a:cubicBezTo>
                          <a:pt x="53409" y="92901"/>
                          <a:pt x="51092" y="99033"/>
                          <a:pt x="53409" y="100395"/>
                        </a:cubicBezTo>
                        <a:lnTo>
                          <a:pt x="51774" y="99577"/>
                        </a:lnTo>
                        <a:cubicBezTo>
                          <a:pt x="51638" y="102711"/>
                          <a:pt x="51365" y="105845"/>
                          <a:pt x="49594" y="109115"/>
                        </a:cubicBezTo>
                        <a:cubicBezTo>
                          <a:pt x="49457" y="108297"/>
                          <a:pt x="49594" y="107480"/>
                          <a:pt x="49457" y="106662"/>
                        </a:cubicBezTo>
                        <a:cubicBezTo>
                          <a:pt x="49048" y="111703"/>
                          <a:pt x="44553" y="113883"/>
                          <a:pt x="46188" y="118516"/>
                        </a:cubicBezTo>
                        <a:cubicBezTo>
                          <a:pt x="46733" y="117153"/>
                          <a:pt x="47004" y="116063"/>
                          <a:pt x="47004" y="115246"/>
                        </a:cubicBezTo>
                        <a:cubicBezTo>
                          <a:pt x="47004" y="117970"/>
                          <a:pt x="46051" y="120968"/>
                          <a:pt x="45233" y="123693"/>
                        </a:cubicBezTo>
                        <a:lnTo>
                          <a:pt x="47004" y="129823"/>
                        </a:lnTo>
                        <a:cubicBezTo>
                          <a:pt x="46051" y="129552"/>
                          <a:pt x="45369" y="133230"/>
                          <a:pt x="44280" y="131186"/>
                        </a:cubicBezTo>
                        <a:cubicBezTo>
                          <a:pt x="42372" y="135137"/>
                          <a:pt x="44825" y="137453"/>
                          <a:pt x="44962" y="139906"/>
                        </a:cubicBezTo>
                        <a:cubicBezTo>
                          <a:pt x="42509" y="143857"/>
                          <a:pt x="44553" y="136227"/>
                          <a:pt x="42099" y="135410"/>
                        </a:cubicBezTo>
                        <a:cubicBezTo>
                          <a:pt x="40328" y="141132"/>
                          <a:pt x="40737" y="147672"/>
                          <a:pt x="42372" y="150942"/>
                        </a:cubicBezTo>
                        <a:cubicBezTo>
                          <a:pt x="42781" y="149716"/>
                          <a:pt x="43054" y="149171"/>
                          <a:pt x="43598" y="149307"/>
                        </a:cubicBezTo>
                        <a:cubicBezTo>
                          <a:pt x="43054" y="149443"/>
                          <a:pt x="43054" y="151896"/>
                          <a:pt x="43054" y="153122"/>
                        </a:cubicBezTo>
                        <a:lnTo>
                          <a:pt x="44144" y="154076"/>
                        </a:lnTo>
                        <a:cubicBezTo>
                          <a:pt x="43327" y="156255"/>
                          <a:pt x="42645" y="155983"/>
                          <a:pt x="41827" y="154076"/>
                        </a:cubicBezTo>
                        <a:cubicBezTo>
                          <a:pt x="41419" y="156255"/>
                          <a:pt x="43871" y="158708"/>
                          <a:pt x="42236" y="160888"/>
                        </a:cubicBezTo>
                        <a:cubicBezTo>
                          <a:pt x="40601" y="157345"/>
                          <a:pt x="41963" y="152713"/>
                          <a:pt x="41146" y="150806"/>
                        </a:cubicBezTo>
                        <a:cubicBezTo>
                          <a:pt x="41827" y="158299"/>
                          <a:pt x="37604" y="158436"/>
                          <a:pt x="39375" y="168245"/>
                        </a:cubicBezTo>
                        <a:cubicBezTo>
                          <a:pt x="38830" y="168381"/>
                          <a:pt x="37740" y="166883"/>
                          <a:pt x="37740" y="168654"/>
                        </a:cubicBezTo>
                        <a:cubicBezTo>
                          <a:pt x="38693" y="173014"/>
                          <a:pt x="40192" y="169608"/>
                          <a:pt x="41692" y="170834"/>
                        </a:cubicBezTo>
                        <a:cubicBezTo>
                          <a:pt x="40465" y="167700"/>
                          <a:pt x="41419" y="165929"/>
                          <a:pt x="42781" y="164021"/>
                        </a:cubicBezTo>
                        <a:lnTo>
                          <a:pt x="43734" y="164839"/>
                        </a:lnTo>
                        <a:cubicBezTo>
                          <a:pt x="43734" y="164839"/>
                          <a:pt x="43327" y="167019"/>
                          <a:pt x="42781" y="167700"/>
                        </a:cubicBezTo>
                        <a:lnTo>
                          <a:pt x="44689" y="168108"/>
                        </a:lnTo>
                        <a:cubicBezTo>
                          <a:pt x="42509" y="168108"/>
                          <a:pt x="41283" y="171379"/>
                          <a:pt x="42372" y="173968"/>
                        </a:cubicBezTo>
                        <a:cubicBezTo>
                          <a:pt x="43598" y="171243"/>
                          <a:pt x="43598" y="171924"/>
                          <a:pt x="45915" y="170970"/>
                        </a:cubicBezTo>
                        <a:cubicBezTo>
                          <a:pt x="48639" y="174240"/>
                          <a:pt x="44144" y="175194"/>
                          <a:pt x="47004" y="178872"/>
                        </a:cubicBezTo>
                        <a:cubicBezTo>
                          <a:pt x="46324" y="178736"/>
                          <a:pt x="45369" y="175330"/>
                          <a:pt x="45233" y="178327"/>
                        </a:cubicBezTo>
                        <a:cubicBezTo>
                          <a:pt x="45369" y="180780"/>
                          <a:pt x="47004" y="180235"/>
                          <a:pt x="47959" y="181733"/>
                        </a:cubicBezTo>
                        <a:cubicBezTo>
                          <a:pt x="45778" y="180235"/>
                          <a:pt x="44553" y="180916"/>
                          <a:pt x="42236" y="179145"/>
                        </a:cubicBezTo>
                        <a:cubicBezTo>
                          <a:pt x="41419" y="174649"/>
                          <a:pt x="42099" y="177374"/>
                          <a:pt x="40737" y="173014"/>
                        </a:cubicBezTo>
                        <a:lnTo>
                          <a:pt x="39648" y="176965"/>
                        </a:lnTo>
                        <a:cubicBezTo>
                          <a:pt x="38830" y="173150"/>
                          <a:pt x="37331" y="174376"/>
                          <a:pt x="36515" y="174103"/>
                        </a:cubicBezTo>
                        <a:cubicBezTo>
                          <a:pt x="35560" y="181052"/>
                          <a:pt x="39648" y="178872"/>
                          <a:pt x="39921" y="183096"/>
                        </a:cubicBezTo>
                        <a:cubicBezTo>
                          <a:pt x="41556" y="184867"/>
                          <a:pt x="39375" y="179145"/>
                          <a:pt x="41283" y="182006"/>
                        </a:cubicBezTo>
                        <a:cubicBezTo>
                          <a:pt x="41827" y="185957"/>
                          <a:pt x="42645" y="182687"/>
                          <a:pt x="44280" y="186910"/>
                        </a:cubicBezTo>
                        <a:lnTo>
                          <a:pt x="43327" y="186366"/>
                        </a:lnTo>
                        <a:cubicBezTo>
                          <a:pt x="42509" y="187864"/>
                          <a:pt x="44144" y="188954"/>
                          <a:pt x="44553" y="190453"/>
                        </a:cubicBezTo>
                        <a:cubicBezTo>
                          <a:pt x="45506" y="191952"/>
                          <a:pt x="50003" y="187320"/>
                          <a:pt x="51910" y="193859"/>
                        </a:cubicBezTo>
                        <a:cubicBezTo>
                          <a:pt x="51365" y="193723"/>
                          <a:pt x="50956" y="193587"/>
                          <a:pt x="50819" y="193723"/>
                        </a:cubicBezTo>
                        <a:cubicBezTo>
                          <a:pt x="45233" y="192905"/>
                          <a:pt x="40055" y="191680"/>
                          <a:pt x="34743" y="190317"/>
                        </a:cubicBezTo>
                        <a:cubicBezTo>
                          <a:pt x="36242" y="197811"/>
                          <a:pt x="38286" y="206394"/>
                          <a:pt x="40737" y="214977"/>
                        </a:cubicBezTo>
                        <a:cubicBezTo>
                          <a:pt x="38830" y="218111"/>
                          <a:pt x="36242" y="209801"/>
                          <a:pt x="35151" y="210753"/>
                        </a:cubicBezTo>
                        <a:cubicBezTo>
                          <a:pt x="34880" y="209391"/>
                          <a:pt x="34471" y="208029"/>
                          <a:pt x="34334" y="206666"/>
                        </a:cubicBezTo>
                        <a:cubicBezTo>
                          <a:pt x="35424" y="206666"/>
                          <a:pt x="37604" y="214705"/>
                          <a:pt x="38421" y="210482"/>
                        </a:cubicBezTo>
                        <a:cubicBezTo>
                          <a:pt x="35151" y="203941"/>
                          <a:pt x="35833" y="200400"/>
                          <a:pt x="31608" y="194268"/>
                        </a:cubicBezTo>
                        <a:cubicBezTo>
                          <a:pt x="29157" y="197129"/>
                          <a:pt x="34607" y="202988"/>
                          <a:pt x="33652" y="207893"/>
                        </a:cubicBezTo>
                        <a:cubicBezTo>
                          <a:pt x="33243" y="205985"/>
                          <a:pt x="32563" y="204487"/>
                          <a:pt x="31745" y="203124"/>
                        </a:cubicBezTo>
                        <a:cubicBezTo>
                          <a:pt x="32427" y="207347"/>
                          <a:pt x="33652" y="211844"/>
                          <a:pt x="35014" y="216613"/>
                        </a:cubicBezTo>
                        <a:lnTo>
                          <a:pt x="36105" y="217430"/>
                        </a:lnTo>
                        <a:cubicBezTo>
                          <a:pt x="35287" y="214160"/>
                          <a:pt x="34743" y="211980"/>
                          <a:pt x="34607" y="211707"/>
                        </a:cubicBezTo>
                        <a:cubicBezTo>
                          <a:pt x="35969" y="215931"/>
                          <a:pt x="38693" y="218792"/>
                          <a:pt x="40737" y="218111"/>
                        </a:cubicBezTo>
                        <a:lnTo>
                          <a:pt x="40737" y="217430"/>
                        </a:lnTo>
                        <a:cubicBezTo>
                          <a:pt x="40737" y="217430"/>
                          <a:pt x="41692" y="218656"/>
                          <a:pt x="41692" y="218656"/>
                        </a:cubicBezTo>
                        <a:lnTo>
                          <a:pt x="42509" y="221517"/>
                        </a:lnTo>
                        <a:close/>
                        <a:moveTo>
                          <a:pt x="232980" y="185548"/>
                        </a:moveTo>
                        <a:cubicBezTo>
                          <a:pt x="232980" y="185548"/>
                          <a:pt x="233389" y="186093"/>
                          <a:pt x="233525" y="186229"/>
                        </a:cubicBezTo>
                        <a:cubicBezTo>
                          <a:pt x="233253" y="185957"/>
                          <a:pt x="232980" y="186229"/>
                          <a:pt x="232980" y="185548"/>
                        </a:cubicBezTo>
                        <a:close/>
                        <a:moveTo>
                          <a:pt x="23297" y="140178"/>
                        </a:moveTo>
                        <a:cubicBezTo>
                          <a:pt x="22345" y="146037"/>
                          <a:pt x="21799" y="152032"/>
                          <a:pt x="21255" y="157755"/>
                        </a:cubicBezTo>
                        <a:cubicBezTo>
                          <a:pt x="25751" y="147400"/>
                          <a:pt x="29293" y="140859"/>
                          <a:pt x="28611" y="157345"/>
                        </a:cubicBezTo>
                        <a:lnTo>
                          <a:pt x="29020" y="158436"/>
                        </a:lnTo>
                        <a:cubicBezTo>
                          <a:pt x="29430" y="156255"/>
                          <a:pt x="29702" y="152577"/>
                          <a:pt x="29566" y="149035"/>
                        </a:cubicBezTo>
                        <a:cubicBezTo>
                          <a:pt x="27931" y="146173"/>
                          <a:pt x="23434" y="136364"/>
                          <a:pt x="23025" y="136364"/>
                        </a:cubicBezTo>
                        <a:cubicBezTo>
                          <a:pt x="21663" y="137318"/>
                          <a:pt x="22890" y="138953"/>
                          <a:pt x="22208" y="140724"/>
                        </a:cubicBezTo>
                        <a:lnTo>
                          <a:pt x="23297" y="140042"/>
                        </a:lnTo>
                        <a:close/>
                        <a:moveTo>
                          <a:pt x="30792" y="136909"/>
                        </a:moveTo>
                        <a:cubicBezTo>
                          <a:pt x="31608" y="133775"/>
                          <a:pt x="30655" y="134320"/>
                          <a:pt x="29837" y="133775"/>
                        </a:cubicBezTo>
                        <a:lnTo>
                          <a:pt x="29837" y="137181"/>
                        </a:lnTo>
                        <a:cubicBezTo>
                          <a:pt x="29837" y="137181"/>
                          <a:pt x="30383" y="136636"/>
                          <a:pt x="30792" y="136909"/>
                        </a:cubicBezTo>
                        <a:close/>
                        <a:moveTo>
                          <a:pt x="29020" y="133775"/>
                        </a:moveTo>
                        <a:cubicBezTo>
                          <a:pt x="29020" y="133775"/>
                          <a:pt x="28884" y="134456"/>
                          <a:pt x="28748" y="134593"/>
                        </a:cubicBezTo>
                        <a:lnTo>
                          <a:pt x="29020" y="133775"/>
                        </a:lnTo>
                        <a:close/>
                        <a:moveTo>
                          <a:pt x="31064" y="197129"/>
                        </a:moveTo>
                        <a:cubicBezTo>
                          <a:pt x="31064" y="197129"/>
                          <a:pt x="31064" y="196993"/>
                          <a:pt x="31064" y="196857"/>
                        </a:cubicBezTo>
                        <a:cubicBezTo>
                          <a:pt x="31201" y="197674"/>
                          <a:pt x="31337" y="198355"/>
                          <a:pt x="31474" y="199173"/>
                        </a:cubicBezTo>
                        <a:cubicBezTo>
                          <a:pt x="31474" y="198900"/>
                          <a:pt x="31474" y="198219"/>
                          <a:pt x="31201" y="197129"/>
                        </a:cubicBezTo>
                        <a:close/>
                        <a:moveTo>
                          <a:pt x="31745" y="190181"/>
                        </a:moveTo>
                        <a:lnTo>
                          <a:pt x="30110" y="189772"/>
                        </a:lnTo>
                        <a:lnTo>
                          <a:pt x="30383" y="191952"/>
                        </a:lnTo>
                        <a:cubicBezTo>
                          <a:pt x="30383" y="191952"/>
                          <a:pt x="31608" y="191134"/>
                          <a:pt x="31745" y="190181"/>
                        </a:cubicBezTo>
                        <a:close/>
                        <a:moveTo>
                          <a:pt x="33925" y="168927"/>
                        </a:moveTo>
                        <a:cubicBezTo>
                          <a:pt x="32017" y="167700"/>
                          <a:pt x="31745" y="163340"/>
                          <a:pt x="29566" y="163204"/>
                        </a:cubicBezTo>
                        <a:cubicBezTo>
                          <a:pt x="29020" y="162932"/>
                          <a:pt x="28884" y="163885"/>
                          <a:pt x="28748" y="164975"/>
                        </a:cubicBezTo>
                        <a:cubicBezTo>
                          <a:pt x="28748" y="166202"/>
                          <a:pt x="28748" y="167427"/>
                          <a:pt x="28748" y="168790"/>
                        </a:cubicBezTo>
                        <a:cubicBezTo>
                          <a:pt x="29020" y="168790"/>
                          <a:pt x="29430" y="169062"/>
                          <a:pt x="29702" y="169471"/>
                        </a:cubicBezTo>
                        <a:cubicBezTo>
                          <a:pt x="29973" y="168108"/>
                          <a:pt x="30383" y="167291"/>
                          <a:pt x="31745" y="167700"/>
                        </a:cubicBezTo>
                        <a:cubicBezTo>
                          <a:pt x="29020" y="171243"/>
                          <a:pt x="33925" y="170562"/>
                          <a:pt x="33652" y="174103"/>
                        </a:cubicBezTo>
                        <a:cubicBezTo>
                          <a:pt x="35287" y="175057"/>
                          <a:pt x="34607" y="170016"/>
                          <a:pt x="34061" y="169062"/>
                        </a:cubicBezTo>
                        <a:close/>
                        <a:moveTo>
                          <a:pt x="202597" y="58294"/>
                        </a:moveTo>
                        <a:cubicBezTo>
                          <a:pt x="202597" y="58294"/>
                          <a:pt x="202325" y="59112"/>
                          <a:pt x="202325" y="59794"/>
                        </a:cubicBezTo>
                        <a:lnTo>
                          <a:pt x="199873" y="58567"/>
                        </a:lnTo>
                        <a:cubicBezTo>
                          <a:pt x="197420" y="54753"/>
                          <a:pt x="196738" y="50120"/>
                          <a:pt x="191970" y="49166"/>
                        </a:cubicBezTo>
                        <a:cubicBezTo>
                          <a:pt x="191017" y="47395"/>
                          <a:pt x="191290" y="45487"/>
                          <a:pt x="191153" y="43989"/>
                        </a:cubicBezTo>
                        <a:cubicBezTo>
                          <a:pt x="191833" y="44670"/>
                          <a:pt x="192379" y="45352"/>
                          <a:pt x="192788" y="46033"/>
                        </a:cubicBezTo>
                        <a:cubicBezTo>
                          <a:pt x="203960" y="51482"/>
                          <a:pt x="194559" y="52981"/>
                          <a:pt x="202597" y="58159"/>
                        </a:cubicBezTo>
                        <a:close/>
                        <a:moveTo>
                          <a:pt x="161315" y="24506"/>
                        </a:moveTo>
                        <a:cubicBezTo>
                          <a:pt x="161315" y="24506"/>
                          <a:pt x="162133" y="24233"/>
                          <a:pt x="162133" y="24233"/>
                        </a:cubicBezTo>
                        <a:cubicBezTo>
                          <a:pt x="156410" y="24233"/>
                          <a:pt x="151642" y="24233"/>
                          <a:pt x="147417" y="24369"/>
                        </a:cubicBezTo>
                        <a:cubicBezTo>
                          <a:pt x="143331" y="24097"/>
                          <a:pt x="139788" y="24369"/>
                          <a:pt x="137064" y="24097"/>
                        </a:cubicBezTo>
                        <a:cubicBezTo>
                          <a:pt x="138017" y="25869"/>
                          <a:pt x="142785" y="26958"/>
                          <a:pt x="144829" y="28321"/>
                        </a:cubicBezTo>
                        <a:lnTo>
                          <a:pt x="142649" y="29683"/>
                        </a:lnTo>
                        <a:lnTo>
                          <a:pt x="141560" y="28185"/>
                        </a:lnTo>
                        <a:lnTo>
                          <a:pt x="138017" y="29547"/>
                        </a:lnTo>
                        <a:cubicBezTo>
                          <a:pt x="138834" y="30910"/>
                          <a:pt x="141560" y="30501"/>
                          <a:pt x="143194" y="31863"/>
                        </a:cubicBezTo>
                        <a:cubicBezTo>
                          <a:pt x="143331" y="31591"/>
                          <a:pt x="149325" y="30637"/>
                          <a:pt x="151232" y="29820"/>
                        </a:cubicBezTo>
                        <a:lnTo>
                          <a:pt x="146873" y="27776"/>
                        </a:lnTo>
                        <a:cubicBezTo>
                          <a:pt x="148099" y="28457"/>
                          <a:pt x="154366" y="29275"/>
                          <a:pt x="156819" y="29956"/>
                        </a:cubicBezTo>
                        <a:cubicBezTo>
                          <a:pt x="157228" y="29138"/>
                          <a:pt x="153277" y="26413"/>
                          <a:pt x="152324" y="28185"/>
                        </a:cubicBezTo>
                        <a:cubicBezTo>
                          <a:pt x="152187" y="26686"/>
                          <a:pt x="157092" y="28185"/>
                          <a:pt x="154366" y="25869"/>
                        </a:cubicBezTo>
                        <a:cubicBezTo>
                          <a:pt x="158454" y="25869"/>
                          <a:pt x="164313" y="28593"/>
                          <a:pt x="166492" y="30773"/>
                        </a:cubicBezTo>
                        <a:lnTo>
                          <a:pt x="166083" y="32953"/>
                        </a:lnTo>
                        <a:cubicBezTo>
                          <a:pt x="168536" y="34997"/>
                          <a:pt x="169081" y="31454"/>
                          <a:pt x="171942" y="34179"/>
                        </a:cubicBezTo>
                        <a:cubicBezTo>
                          <a:pt x="167583" y="32681"/>
                          <a:pt x="171533" y="36632"/>
                          <a:pt x="168127" y="35269"/>
                        </a:cubicBezTo>
                        <a:cubicBezTo>
                          <a:pt x="168809" y="36495"/>
                          <a:pt x="167174" y="37313"/>
                          <a:pt x="170307" y="38675"/>
                        </a:cubicBezTo>
                        <a:cubicBezTo>
                          <a:pt x="174259" y="37722"/>
                          <a:pt x="172488" y="42218"/>
                          <a:pt x="176167" y="41400"/>
                        </a:cubicBezTo>
                        <a:cubicBezTo>
                          <a:pt x="177256" y="43171"/>
                          <a:pt x="173577" y="41809"/>
                          <a:pt x="176301" y="44125"/>
                        </a:cubicBezTo>
                        <a:cubicBezTo>
                          <a:pt x="180662" y="44943"/>
                          <a:pt x="180935" y="44125"/>
                          <a:pt x="182433" y="42627"/>
                        </a:cubicBezTo>
                        <a:cubicBezTo>
                          <a:pt x="179573" y="39629"/>
                          <a:pt x="177120" y="42490"/>
                          <a:pt x="174803" y="40311"/>
                        </a:cubicBezTo>
                        <a:cubicBezTo>
                          <a:pt x="177256" y="40311"/>
                          <a:pt x="179844" y="40311"/>
                          <a:pt x="182297" y="40719"/>
                        </a:cubicBezTo>
                        <a:cubicBezTo>
                          <a:pt x="181615" y="39493"/>
                          <a:pt x="180935" y="39084"/>
                          <a:pt x="180117" y="38811"/>
                        </a:cubicBezTo>
                        <a:cubicBezTo>
                          <a:pt x="181344" y="39357"/>
                          <a:pt x="182570" y="39493"/>
                          <a:pt x="183795" y="39493"/>
                        </a:cubicBezTo>
                        <a:cubicBezTo>
                          <a:pt x="184477" y="39493"/>
                          <a:pt x="185158" y="39493"/>
                          <a:pt x="185703" y="39493"/>
                        </a:cubicBezTo>
                        <a:cubicBezTo>
                          <a:pt x="182706" y="37040"/>
                          <a:pt x="179707" y="35405"/>
                          <a:pt x="179707" y="34179"/>
                        </a:cubicBezTo>
                        <a:lnTo>
                          <a:pt x="180662" y="33634"/>
                        </a:lnTo>
                        <a:cubicBezTo>
                          <a:pt x="179980" y="32135"/>
                          <a:pt x="177665" y="31591"/>
                          <a:pt x="176438" y="31591"/>
                        </a:cubicBezTo>
                        <a:cubicBezTo>
                          <a:pt x="173441" y="29683"/>
                          <a:pt x="169489" y="29956"/>
                          <a:pt x="169354" y="28321"/>
                        </a:cubicBezTo>
                        <a:lnTo>
                          <a:pt x="170989" y="28048"/>
                        </a:lnTo>
                        <a:cubicBezTo>
                          <a:pt x="166901" y="26686"/>
                          <a:pt x="166628" y="26004"/>
                          <a:pt x="161315" y="24506"/>
                        </a:cubicBezTo>
                        <a:close/>
                        <a:moveTo>
                          <a:pt x="41283" y="77369"/>
                        </a:moveTo>
                        <a:cubicBezTo>
                          <a:pt x="46188" y="77096"/>
                          <a:pt x="49730" y="75871"/>
                          <a:pt x="56133" y="66061"/>
                        </a:cubicBezTo>
                        <a:lnTo>
                          <a:pt x="55860" y="67014"/>
                        </a:lnTo>
                        <a:cubicBezTo>
                          <a:pt x="61038" y="63608"/>
                          <a:pt x="60492" y="55842"/>
                          <a:pt x="67441" y="52300"/>
                        </a:cubicBezTo>
                        <a:cubicBezTo>
                          <a:pt x="65942" y="55706"/>
                          <a:pt x="66079" y="55706"/>
                          <a:pt x="66079" y="60611"/>
                        </a:cubicBezTo>
                        <a:lnTo>
                          <a:pt x="67714" y="57069"/>
                        </a:lnTo>
                        <a:cubicBezTo>
                          <a:pt x="68532" y="59248"/>
                          <a:pt x="70167" y="55842"/>
                          <a:pt x="72211" y="54071"/>
                        </a:cubicBezTo>
                        <a:lnTo>
                          <a:pt x="72211" y="57341"/>
                        </a:lnTo>
                        <a:cubicBezTo>
                          <a:pt x="70576" y="57750"/>
                          <a:pt x="67850" y="60883"/>
                          <a:pt x="68259" y="61156"/>
                        </a:cubicBezTo>
                        <a:cubicBezTo>
                          <a:pt x="68668" y="60338"/>
                          <a:pt x="62264" y="63064"/>
                          <a:pt x="60765" y="66470"/>
                        </a:cubicBezTo>
                        <a:cubicBezTo>
                          <a:pt x="62129" y="67014"/>
                          <a:pt x="66352" y="61156"/>
                          <a:pt x="66352" y="65379"/>
                        </a:cubicBezTo>
                        <a:cubicBezTo>
                          <a:pt x="67305" y="62518"/>
                          <a:pt x="68805" y="63336"/>
                          <a:pt x="70303" y="60748"/>
                        </a:cubicBezTo>
                        <a:cubicBezTo>
                          <a:pt x="69349" y="63608"/>
                          <a:pt x="71529" y="62791"/>
                          <a:pt x="71120" y="65107"/>
                        </a:cubicBezTo>
                        <a:lnTo>
                          <a:pt x="73709" y="61156"/>
                        </a:lnTo>
                        <a:cubicBezTo>
                          <a:pt x="73709" y="61156"/>
                          <a:pt x="70303" y="67014"/>
                          <a:pt x="74253" y="65652"/>
                        </a:cubicBezTo>
                        <a:cubicBezTo>
                          <a:pt x="74662" y="63608"/>
                          <a:pt x="78887" y="61020"/>
                          <a:pt x="77796" y="59657"/>
                        </a:cubicBezTo>
                        <a:lnTo>
                          <a:pt x="78205" y="59930"/>
                        </a:lnTo>
                        <a:cubicBezTo>
                          <a:pt x="80929" y="57886"/>
                          <a:pt x="77523" y="57069"/>
                          <a:pt x="81338" y="54888"/>
                        </a:cubicBezTo>
                        <a:cubicBezTo>
                          <a:pt x="80794" y="54207"/>
                          <a:pt x="79840" y="54207"/>
                          <a:pt x="78750" y="55434"/>
                        </a:cubicBezTo>
                        <a:cubicBezTo>
                          <a:pt x="78069" y="56660"/>
                          <a:pt x="78750" y="57613"/>
                          <a:pt x="77116" y="59657"/>
                        </a:cubicBezTo>
                        <a:cubicBezTo>
                          <a:pt x="75208" y="59521"/>
                          <a:pt x="79567" y="57613"/>
                          <a:pt x="76570" y="57205"/>
                        </a:cubicBezTo>
                        <a:cubicBezTo>
                          <a:pt x="75072" y="56932"/>
                          <a:pt x="72211" y="62791"/>
                          <a:pt x="71665" y="59657"/>
                        </a:cubicBezTo>
                        <a:cubicBezTo>
                          <a:pt x="72482" y="58840"/>
                          <a:pt x="73573" y="58159"/>
                          <a:pt x="74526" y="57477"/>
                        </a:cubicBezTo>
                        <a:cubicBezTo>
                          <a:pt x="73300" y="56115"/>
                          <a:pt x="75208" y="54480"/>
                          <a:pt x="74253" y="53390"/>
                        </a:cubicBezTo>
                        <a:cubicBezTo>
                          <a:pt x="75481" y="51482"/>
                          <a:pt x="78205" y="51347"/>
                          <a:pt x="79023" y="48758"/>
                        </a:cubicBezTo>
                        <a:cubicBezTo>
                          <a:pt x="79023" y="47259"/>
                          <a:pt x="76297" y="46577"/>
                          <a:pt x="79976" y="45079"/>
                        </a:cubicBezTo>
                        <a:cubicBezTo>
                          <a:pt x="83791" y="45079"/>
                          <a:pt x="90740" y="40174"/>
                          <a:pt x="93328" y="38130"/>
                        </a:cubicBezTo>
                        <a:cubicBezTo>
                          <a:pt x="93874" y="37313"/>
                          <a:pt x="94690" y="36632"/>
                          <a:pt x="95372" y="35814"/>
                        </a:cubicBezTo>
                        <a:cubicBezTo>
                          <a:pt x="94554" y="34724"/>
                          <a:pt x="90604" y="38539"/>
                          <a:pt x="91557" y="36359"/>
                        </a:cubicBezTo>
                        <a:cubicBezTo>
                          <a:pt x="92784" y="35405"/>
                          <a:pt x="94010" y="34588"/>
                          <a:pt x="95372" y="33907"/>
                        </a:cubicBezTo>
                        <a:lnTo>
                          <a:pt x="95372" y="34724"/>
                        </a:lnTo>
                        <a:cubicBezTo>
                          <a:pt x="96734" y="34179"/>
                          <a:pt x="97825" y="32953"/>
                          <a:pt x="98915" y="31999"/>
                        </a:cubicBezTo>
                        <a:cubicBezTo>
                          <a:pt x="98096" y="33770"/>
                          <a:pt x="94963" y="34724"/>
                          <a:pt x="96461" y="36087"/>
                        </a:cubicBezTo>
                        <a:cubicBezTo>
                          <a:pt x="98505" y="35542"/>
                          <a:pt x="99051" y="36087"/>
                          <a:pt x="100686" y="34861"/>
                        </a:cubicBezTo>
                        <a:cubicBezTo>
                          <a:pt x="100413" y="35133"/>
                          <a:pt x="100140" y="35542"/>
                          <a:pt x="100277" y="35678"/>
                        </a:cubicBezTo>
                        <a:cubicBezTo>
                          <a:pt x="104365" y="34588"/>
                          <a:pt x="103137" y="31999"/>
                          <a:pt x="103956" y="31182"/>
                        </a:cubicBezTo>
                        <a:cubicBezTo>
                          <a:pt x="107225" y="27504"/>
                          <a:pt x="99051" y="30501"/>
                          <a:pt x="98778" y="28729"/>
                        </a:cubicBezTo>
                        <a:cubicBezTo>
                          <a:pt x="102593" y="26550"/>
                          <a:pt x="106816" y="25187"/>
                          <a:pt x="110904" y="23416"/>
                        </a:cubicBezTo>
                        <a:cubicBezTo>
                          <a:pt x="109950" y="24369"/>
                          <a:pt x="109133" y="25323"/>
                          <a:pt x="109679" y="25869"/>
                        </a:cubicBezTo>
                        <a:cubicBezTo>
                          <a:pt x="112948" y="25869"/>
                          <a:pt x="110086" y="27094"/>
                          <a:pt x="114447" y="26141"/>
                        </a:cubicBezTo>
                        <a:cubicBezTo>
                          <a:pt x="113629" y="23825"/>
                          <a:pt x="119624" y="23416"/>
                          <a:pt x="122621" y="21509"/>
                        </a:cubicBezTo>
                        <a:cubicBezTo>
                          <a:pt x="124256" y="22463"/>
                          <a:pt x="124529" y="22598"/>
                          <a:pt x="121395" y="23007"/>
                        </a:cubicBezTo>
                        <a:cubicBezTo>
                          <a:pt x="121939" y="24506"/>
                          <a:pt x="126164" y="23688"/>
                          <a:pt x="127662" y="23688"/>
                        </a:cubicBezTo>
                        <a:cubicBezTo>
                          <a:pt x="128481" y="23280"/>
                          <a:pt x="129979" y="22871"/>
                          <a:pt x="130932" y="22463"/>
                        </a:cubicBezTo>
                        <a:cubicBezTo>
                          <a:pt x="129570" y="21781"/>
                          <a:pt x="130115" y="20555"/>
                          <a:pt x="132976" y="19874"/>
                        </a:cubicBezTo>
                        <a:lnTo>
                          <a:pt x="132976" y="19601"/>
                        </a:lnTo>
                        <a:cubicBezTo>
                          <a:pt x="128481" y="19328"/>
                          <a:pt x="120577" y="17830"/>
                          <a:pt x="117989" y="20419"/>
                        </a:cubicBezTo>
                        <a:lnTo>
                          <a:pt x="118670" y="19465"/>
                        </a:lnTo>
                        <a:cubicBezTo>
                          <a:pt x="115809" y="19328"/>
                          <a:pt x="112948" y="20555"/>
                          <a:pt x="110495" y="21644"/>
                        </a:cubicBezTo>
                        <a:cubicBezTo>
                          <a:pt x="108044" y="23007"/>
                          <a:pt x="106136" y="23961"/>
                          <a:pt x="104365" y="22871"/>
                        </a:cubicBezTo>
                        <a:cubicBezTo>
                          <a:pt x="104228" y="21644"/>
                          <a:pt x="103137" y="22871"/>
                          <a:pt x="102730" y="21236"/>
                        </a:cubicBezTo>
                        <a:lnTo>
                          <a:pt x="99187" y="23961"/>
                        </a:lnTo>
                        <a:lnTo>
                          <a:pt x="99731" y="22871"/>
                        </a:lnTo>
                        <a:cubicBezTo>
                          <a:pt x="97552" y="23825"/>
                          <a:pt x="95508" y="25050"/>
                          <a:pt x="93464" y="26141"/>
                        </a:cubicBezTo>
                        <a:lnTo>
                          <a:pt x="93464" y="25732"/>
                        </a:lnTo>
                        <a:cubicBezTo>
                          <a:pt x="91148" y="28593"/>
                          <a:pt x="89513" y="30910"/>
                          <a:pt x="88287" y="32953"/>
                        </a:cubicBezTo>
                        <a:cubicBezTo>
                          <a:pt x="88696" y="33634"/>
                          <a:pt x="88969" y="33770"/>
                          <a:pt x="88287" y="34724"/>
                        </a:cubicBezTo>
                        <a:cubicBezTo>
                          <a:pt x="87607" y="35678"/>
                          <a:pt x="86925" y="36087"/>
                          <a:pt x="86243" y="36359"/>
                        </a:cubicBezTo>
                        <a:lnTo>
                          <a:pt x="86243" y="36359"/>
                        </a:lnTo>
                        <a:cubicBezTo>
                          <a:pt x="86243" y="36359"/>
                          <a:pt x="86243" y="36359"/>
                          <a:pt x="86243" y="36359"/>
                        </a:cubicBezTo>
                        <a:cubicBezTo>
                          <a:pt x="84744" y="37040"/>
                          <a:pt x="83110" y="36632"/>
                          <a:pt x="81202" y="37449"/>
                        </a:cubicBezTo>
                        <a:lnTo>
                          <a:pt x="86516" y="33907"/>
                        </a:lnTo>
                        <a:cubicBezTo>
                          <a:pt x="86243" y="32545"/>
                          <a:pt x="85154" y="31591"/>
                          <a:pt x="81884" y="32545"/>
                        </a:cubicBezTo>
                        <a:cubicBezTo>
                          <a:pt x="82973" y="31863"/>
                          <a:pt x="82837" y="30637"/>
                          <a:pt x="81475" y="31318"/>
                        </a:cubicBezTo>
                        <a:cubicBezTo>
                          <a:pt x="81475" y="31727"/>
                          <a:pt x="78205" y="34316"/>
                          <a:pt x="80249" y="34316"/>
                        </a:cubicBezTo>
                        <a:cubicBezTo>
                          <a:pt x="77932" y="36359"/>
                          <a:pt x="74253" y="38267"/>
                          <a:pt x="70440" y="40583"/>
                        </a:cubicBezTo>
                        <a:cubicBezTo>
                          <a:pt x="66897" y="43308"/>
                          <a:pt x="62945" y="46441"/>
                          <a:pt x="60765" y="50801"/>
                        </a:cubicBezTo>
                        <a:cubicBezTo>
                          <a:pt x="64171" y="44670"/>
                          <a:pt x="55860" y="53663"/>
                          <a:pt x="60492" y="47668"/>
                        </a:cubicBezTo>
                        <a:cubicBezTo>
                          <a:pt x="55451" y="50256"/>
                          <a:pt x="58994" y="52572"/>
                          <a:pt x="55317" y="56388"/>
                        </a:cubicBezTo>
                        <a:cubicBezTo>
                          <a:pt x="54362" y="56251"/>
                          <a:pt x="57223" y="54207"/>
                          <a:pt x="56951" y="52300"/>
                        </a:cubicBezTo>
                        <a:cubicBezTo>
                          <a:pt x="53545" y="55434"/>
                          <a:pt x="51910" y="58840"/>
                          <a:pt x="50547" y="62518"/>
                        </a:cubicBezTo>
                        <a:cubicBezTo>
                          <a:pt x="49048" y="66061"/>
                          <a:pt x="47686" y="69467"/>
                          <a:pt x="45369" y="73009"/>
                        </a:cubicBezTo>
                        <a:lnTo>
                          <a:pt x="43734" y="72465"/>
                        </a:lnTo>
                        <a:cubicBezTo>
                          <a:pt x="43054" y="73963"/>
                          <a:pt x="42372" y="75598"/>
                          <a:pt x="41692" y="77369"/>
                        </a:cubicBezTo>
                        <a:close/>
                        <a:moveTo>
                          <a:pt x="35969" y="93310"/>
                        </a:moveTo>
                        <a:cubicBezTo>
                          <a:pt x="35560" y="94945"/>
                          <a:pt x="35151" y="96444"/>
                          <a:pt x="34743" y="98079"/>
                        </a:cubicBezTo>
                        <a:lnTo>
                          <a:pt x="35014" y="97670"/>
                        </a:lnTo>
                        <a:lnTo>
                          <a:pt x="34607" y="102574"/>
                        </a:lnTo>
                        <a:cubicBezTo>
                          <a:pt x="36242" y="99986"/>
                          <a:pt x="38693" y="98896"/>
                          <a:pt x="38013" y="102983"/>
                        </a:cubicBezTo>
                        <a:cubicBezTo>
                          <a:pt x="37468" y="102439"/>
                          <a:pt x="36242" y="103256"/>
                          <a:pt x="36378" y="101757"/>
                        </a:cubicBezTo>
                        <a:cubicBezTo>
                          <a:pt x="34334" y="103937"/>
                          <a:pt x="31881" y="109523"/>
                          <a:pt x="34743" y="108706"/>
                        </a:cubicBezTo>
                        <a:cubicBezTo>
                          <a:pt x="33925" y="102983"/>
                          <a:pt x="38013" y="108434"/>
                          <a:pt x="37604" y="104074"/>
                        </a:cubicBezTo>
                        <a:cubicBezTo>
                          <a:pt x="38421" y="106662"/>
                          <a:pt x="37195" y="108569"/>
                          <a:pt x="37331" y="110613"/>
                        </a:cubicBezTo>
                        <a:cubicBezTo>
                          <a:pt x="36649" y="108161"/>
                          <a:pt x="34198" y="110204"/>
                          <a:pt x="32699" y="113202"/>
                        </a:cubicBezTo>
                        <a:cubicBezTo>
                          <a:pt x="32699" y="114700"/>
                          <a:pt x="31337" y="118243"/>
                          <a:pt x="31608" y="120832"/>
                        </a:cubicBezTo>
                        <a:cubicBezTo>
                          <a:pt x="33243" y="120287"/>
                          <a:pt x="33789" y="122466"/>
                          <a:pt x="34880" y="118924"/>
                        </a:cubicBezTo>
                        <a:cubicBezTo>
                          <a:pt x="34880" y="120422"/>
                          <a:pt x="34880" y="122466"/>
                          <a:pt x="33652" y="124782"/>
                        </a:cubicBezTo>
                        <a:cubicBezTo>
                          <a:pt x="33652" y="123829"/>
                          <a:pt x="33652" y="122058"/>
                          <a:pt x="33108" y="122058"/>
                        </a:cubicBezTo>
                        <a:cubicBezTo>
                          <a:pt x="31474" y="123284"/>
                          <a:pt x="31064" y="125192"/>
                          <a:pt x="30383" y="126009"/>
                        </a:cubicBezTo>
                        <a:lnTo>
                          <a:pt x="30110" y="128461"/>
                        </a:lnTo>
                        <a:cubicBezTo>
                          <a:pt x="30110" y="128461"/>
                          <a:pt x="30519" y="128053"/>
                          <a:pt x="30792" y="127917"/>
                        </a:cubicBezTo>
                        <a:cubicBezTo>
                          <a:pt x="31064" y="128870"/>
                          <a:pt x="31337" y="129823"/>
                          <a:pt x="31608" y="130777"/>
                        </a:cubicBezTo>
                        <a:cubicBezTo>
                          <a:pt x="31608" y="127099"/>
                          <a:pt x="32563" y="129279"/>
                          <a:pt x="33516" y="129415"/>
                        </a:cubicBezTo>
                        <a:cubicBezTo>
                          <a:pt x="31745" y="129006"/>
                          <a:pt x="32972" y="131595"/>
                          <a:pt x="32836" y="132821"/>
                        </a:cubicBezTo>
                        <a:lnTo>
                          <a:pt x="35014" y="130505"/>
                        </a:lnTo>
                        <a:cubicBezTo>
                          <a:pt x="35833" y="131867"/>
                          <a:pt x="33108" y="134729"/>
                          <a:pt x="35014" y="134320"/>
                        </a:cubicBezTo>
                        <a:cubicBezTo>
                          <a:pt x="36242" y="129006"/>
                          <a:pt x="36786" y="126963"/>
                          <a:pt x="37058" y="121922"/>
                        </a:cubicBezTo>
                        <a:lnTo>
                          <a:pt x="35287" y="123557"/>
                        </a:lnTo>
                        <a:cubicBezTo>
                          <a:pt x="35424" y="117835"/>
                          <a:pt x="38149" y="120695"/>
                          <a:pt x="39921" y="114700"/>
                        </a:cubicBezTo>
                        <a:cubicBezTo>
                          <a:pt x="39375" y="111840"/>
                          <a:pt x="42372" y="105572"/>
                          <a:pt x="39921" y="104755"/>
                        </a:cubicBezTo>
                        <a:cubicBezTo>
                          <a:pt x="40465" y="105709"/>
                          <a:pt x="43598" y="101893"/>
                          <a:pt x="43191" y="99441"/>
                        </a:cubicBezTo>
                        <a:cubicBezTo>
                          <a:pt x="41556" y="96308"/>
                          <a:pt x="44280" y="89359"/>
                          <a:pt x="42372" y="90994"/>
                        </a:cubicBezTo>
                        <a:cubicBezTo>
                          <a:pt x="41419" y="92765"/>
                          <a:pt x="41827" y="95762"/>
                          <a:pt x="39648" y="96716"/>
                        </a:cubicBezTo>
                        <a:lnTo>
                          <a:pt x="40601" y="92901"/>
                        </a:lnTo>
                        <a:lnTo>
                          <a:pt x="38421" y="94809"/>
                        </a:lnTo>
                        <a:cubicBezTo>
                          <a:pt x="39375" y="93719"/>
                          <a:pt x="38013" y="93310"/>
                          <a:pt x="35969" y="93173"/>
                        </a:cubicBezTo>
                        <a:close/>
                        <a:moveTo>
                          <a:pt x="10491" y="183232"/>
                        </a:moveTo>
                        <a:lnTo>
                          <a:pt x="10491" y="183232"/>
                        </a:lnTo>
                        <a:cubicBezTo>
                          <a:pt x="10491" y="183232"/>
                          <a:pt x="10491" y="183232"/>
                          <a:pt x="10491" y="183232"/>
                        </a:cubicBezTo>
                        <a:lnTo>
                          <a:pt x="10491" y="183232"/>
                        </a:lnTo>
                        <a:close/>
                      </a:path>
                    </a:pathLst>
                  </a:custGeom>
                  <a:solidFill>
                    <a:srgbClr val="FFFFFF"/>
                  </a:solidFill>
                  <a:ln w="0" cap="flat">
                    <a:noFill/>
                    <a:prstDash val="solid"/>
                    <a:miter/>
                  </a:ln>
                </p:spPr>
                <p:txBody>
                  <a:bodyPr rtlCol="0" anchor="ctr"/>
                  <a:lstStyle/>
                  <a:p>
                    <a:endParaRPr lang="en-US"/>
                  </a:p>
                </p:txBody>
              </p:sp>
              <p:sp>
                <p:nvSpPr>
                  <p:cNvPr id="1727" name="Freeform: Shape 1726">
                    <a:extLst>
                      <a:ext uri="{FF2B5EF4-FFF2-40B4-BE49-F238E27FC236}">
                        <a16:creationId xmlns:a16="http://schemas.microsoft.com/office/drawing/2014/main" id="{E0E4294B-EB98-B3E2-C815-4055BCF0B5F6}"/>
                      </a:ext>
                    </a:extLst>
                  </p:cNvPr>
                  <p:cNvSpPr/>
                  <p:nvPr/>
                </p:nvSpPr>
                <p:spPr>
                  <a:xfrm>
                    <a:off x="20725365" y="10541411"/>
                    <a:ext cx="2724" cy="3481"/>
                  </a:xfrm>
                  <a:custGeom>
                    <a:avLst/>
                    <a:gdLst>
                      <a:gd name="connsiteX0" fmla="*/ 0 w 2724"/>
                      <a:gd name="connsiteY0" fmla="*/ 469 h 3481"/>
                      <a:gd name="connsiteX1" fmla="*/ 2724 w 2724"/>
                      <a:gd name="connsiteY1" fmla="*/ 3331 h 3481"/>
                      <a:gd name="connsiteX2" fmla="*/ 0 w 2724"/>
                      <a:gd name="connsiteY2" fmla="*/ 469 h 3481"/>
                    </a:gdLst>
                    <a:ahLst/>
                    <a:cxnLst>
                      <a:cxn ang="0">
                        <a:pos x="connsiteX0" y="connsiteY0"/>
                      </a:cxn>
                      <a:cxn ang="0">
                        <a:pos x="connsiteX1" y="connsiteY1"/>
                      </a:cxn>
                      <a:cxn ang="0">
                        <a:pos x="connsiteX2" y="connsiteY2"/>
                      </a:cxn>
                    </a:cxnLst>
                    <a:rect l="l" t="t" r="r" b="b"/>
                    <a:pathLst>
                      <a:path w="2724" h="3481">
                        <a:moveTo>
                          <a:pt x="0" y="469"/>
                        </a:moveTo>
                        <a:cubicBezTo>
                          <a:pt x="955" y="1423"/>
                          <a:pt x="1635" y="4148"/>
                          <a:pt x="2724" y="3331"/>
                        </a:cubicBezTo>
                        <a:cubicBezTo>
                          <a:pt x="1362" y="3739"/>
                          <a:pt x="1089" y="-1574"/>
                          <a:pt x="0" y="469"/>
                        </a:cubicBezTo>
                        <a:close/>
                      </a:path>
                    </a:pathLst>
                  </a:custGeom>
                  <a:solidFill>
                    <a:srgbClr val="FFFFFF"/>
                  </a:solidFill>
                  <a:ln w="0" cap="flat">
                    <a:noFill/>
                    <a:prstDash val="solid"/>
                    <a:miter/>
                  </a:ln>
                </p:spPr>
                <p:txBody>
                  <a:bodyPr rtlCol="0" anchor="ctr"/>
                  <a:lstStyle/>
                  <a:p>
                    <a:endParaRPr lang="en-US"/>
                  </a:p>
                </p:txBody>
              </p:sp>
              <p:sp>
                <p:nvSpPr>
                  <p:cNvPr id="1728" name="Freeform: Shape 1727">
                    <a:extLst>
                      <a:ext uri="{FF2B5EF4-FFF2-40B4-BE49-F238E27FC236}">
                        <a16:creationId xmlns:a16="http://schemas.microsoft.com/office/drawing/2014/main" id="{3B0A741C-7F1F-E77C-2BD0-F92E5BD972DF}"/>
                      </a:ext>
                    </a:extLst>
                  </p:cNvPr>
                  <p:cNvSpPr/>
                  <p:nvPr/>
                </p:nvSpPr>
                <p:spPr>
                  <a:xfrm>
                    <a:off x="20724820" y="10543379"/>
                    <a:ext cx="1363" cy="3270"/>
                  </a:xfrm>
                  <a:custGeom>
                    <a:avLst/>
                    <a:gdLst>
                      <a:gd name="connsiteX0" fmla="*/ 136 w 1363"/>
                      <a:gd name="connsiteY0" fmla="*/ 2180 h 3270"/>
                      <a:gd name="connsiteX1" fmla="*/ 1364 w 1363"/>
                      <a:gd name="connsiteY1" fmla="*/ 3271 h 3270"/>
                      <a:gd name="connsiteX2" fmla="*/ 0 w 1363"/>
                      <a:gd name="connsiteY2" fmla="*/ 0 h 3270"/>
                      <a:gd name="connsiteX3" fmla="*/ 0 w 1363"/>
                      <a:gd name="connsiteY3" fmla="*/ 2317 h 3270"/>
                    </a:gdLst>
                    <a:ahLst/>
                    <a:cxnLst>
                      <a:cxn ang="0">
                        <a:pos x="connsiteX0" y="connsiteY0"/>
                      </a:cxn>
                      <a:cxn ang="0">
                        <a:pos x="connsiteX1" y="connsiteY1"/>
                      </a:cxn>
                      <a:cxn ang="0">
                        <a:pos x="connsiteX2" y="connsiteY2"/>
                      </a:cxn>
                      <a:cxn ang="0">
                        <a:pos x="connsiteX3" y="connsiteY3"/>
                      </a:cxn>
                    </a:cxnLst>
                    <a:rect l="l" t="t" r="r" b="b"/>
                    <a:pathLst>
                      <a:path w="1363" h="3270">
                        <a:moveTo>
                          <a:pt x="136" y="2180"/>
                        </a:moveTo>
                        <a:cubicBezTo>
                          <a:pt x="136" y="2180"/>
                          <a:pt x="1091" y="2044"/>
                          <a:pt x="1364" y="3271"/>
                        </a:cubicBezTo>
                        <a:lnTo>
                          <a:pt x="0" y="0"/>
                        </a:lnTo>
                        <a:lnTo>
                          <a:pt x="0" y="2317"/>
                        </a:lnTo>
                        <a:close/>
                      </a:path>
                    </a:pathLst>
                  </a:custGeom>
                  <a:solidFill>
                    <a:srgbClr val="FFFFFF"/>
                  </a:solidFill>
                  <a:ln w="0" cap="flat">
                    <a:noFill/>
                    <a:prstDash val="solid"/>
                    <a:miter/>
                  </a:ln>
                </p:spPr>
                <p:txBody>
                  <a:bodyPr rtlCol="0" anchor="ctr"/>
                  <a:lstStyle/>
                  <a:p>
                    <a:endParaRPr lang="en-US"/>
                  </a:p>
                </p:txBody>
              </p:sp>
              <p:sp>
                <p:nvSpPr>
                  <p:cNvPr id="1729" name="Freeform: Shape 1728">
                    <a:extLst>
                      <a:ext uri="{FF2B5EF4-FFF2-40B4-BE49-F238E27FC236}">
                        <a16:creationId xmlns:a16="http://schemas.microsoft.com/office/drawing/2014/main" id="{4F65E1F8-CDA7-0BF3-03F4-0FF234FE9658}"/>
                      </a:ext>
                    </a:extLst>
                  </p:cNvPr>
                  <p:cNvSpPr/>
                  <p:nvPr/>
                </p:nvSpPr>
                <p:spPr>
                  <a:xfrm>
                    <a:off x="20713648" y="10551379"/>
                    <a:ext cx="5641" cy="9984"/>
                  </a:xfrm>
                  <a:custGeom>
                    <a:avLst/>
                    <a:gdLst>
                      <a:gd name="connsiteX0" fmla="*/ 2724 w 5641"/>
                      <a:gd name="connsiteY0" fmla="*/ 39 h 9984"/>
                      <a:gd name="connsiteX1" fmla="*/ 5450 w 5641"/>
                      <a:gd name="connsiteY1" fmla="*/ 4944 h 9984"/>
                      <a:gd name="connsiteX2" fmla="*/ 0 w 5641"/>
                      <a:gd name="connsiteY2" fmla="*/ 584 h 9984"/>
                      <a:gd name="connsiteX3" fmla="*/ 5177 w 5641"/>
                      <a:gd name="connsiteY3" fmla="*/ 9985 h 9984"/>
                      <a:gd name="connsiteX4" fmla="*/ 2588 w 5641"/>
                      <a:gd name="connsiteY4" fmla="*/ 39 h 99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41" h="9984">
                        <a:moveTo>
                          <a:pt x="2724" y="39"/>
                        </a:moveTo>
                        <a:cubicBezTo>
                          <a:pt x="4223" y="1401"/>
                          <a:pt x="5041" y="2355"/>
                          <a:pt x="5450" y="4944"/>
                        </a:cubicBezTo>
                        <a:cubicBezTo>
                          <a:pt x="2180" y="6715"/>
                          <a:pt x="3679" y="856"/>
                          <a:pt x="0" y="584"/>
                        </a:cubicBezTo>
                        <a:cubicBezTo>
                          <a:pt x="953" y="5216"/>
                          <a:pt x="3952" y="6170"/>
                          <a:pt x="5177" y="9985"/>
                        </a:cubicBezTo>
                        <a:cubicBezTo>
                          <a:pt x="6267" y="7805"/>
                          <a:pt x="5450" y="-642"/>
                          <a:pt x="2588" y="39"/>
                        </a:cubicBezTo>
                        <a:close/>
                      </a:path>
                    </a:pathLst>
                  </a:custGeom>
                  <a:solidFill>
                    <a:srgbClr val="FFFFFF"/>
                  </a:solidFill>
                  <a:ln w="0" cap="flat">
                    <a:noFill/>
                    <a:prstDash val="solid"/>
                    <a:miter/>
                  </a:ln>
                </p:spPr>
                <p:txBody>
                  <a:bodyPr rtlCol="0" anchor="ctr"/>
                  <a:lstStyle/>
                  <a:p>
                    <a:endParaRPr lang="en-US"/>
                  </a:p>
                </p:txBody>
              </p:sp>
              <p:sp>
                <p:nvSpPr>
                  <p:cNvPr id="1730" name="Freeform: Shape 1729">
                    <a:extLst>
                      <a:ext uri="{FF2B5EF4-FFF2-40B4-BE49-F238E27FC236}">
                        <a16:creationId xmlns:a16="http://schemas.microsoft.com/office/drawing/2014/main" id="{BB9D7058-54F8-6553-584F-948766D87E02}"/>
                      </a:ext>
                    </a:extLst>
                  </p:cNvPr>
                  <p:cNvSpPr/>
                  <p:nvPr/>
                </p:nvSpPr>
                <p:spPr>
                  <a:xfrm>
                    <a:off x="20711468" y="10550191"/>
                    <a:ext cx="1634" cy="2725"/>
                  </a:xfrm>
                  <a:custGeom>
                    <a:avLst/>
                    <a:gdLst>
                      <a:gd name="connsiteX0" fmla="*/ 0 w 1634"/>
                      <a:gd name="connsiteY0" fmla="*/ 409 h 2725"/>
                      <a:gd name="connsiteX1" fmla="*/ 1499 w 1634"/>
                      <a:gd name="connsiteY1" fmla="*/ 2725 h 2725"/>
                      <a:gd name="connsiteX2" fmla="*/ 1635 w 1634"/>
                      <a:gd name="connsiteY2" fmla="*/ 2453 h 2725"/>
                      <a:gd name="connsiteX3" fmla="*/ 136 w 1634"/>
                      <a:gd name="connsiteY3" fmla="*/ 0 h 2725"/>
                      <a:gd name="connsiteX4" fmla="*/ 0 w 1634"/>
                      <a:gd name="connsiteY4" fmla="*/ 409 h 27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4" h="2725">
                        <a:moveTo>
                          <a:pt x="0" y="409"/>
                        </a:moveTo>
                        <a:lnTo>
                          <a:pt x="1499" y="2725"/>
                        </a:lnTo>
                        <a:lnTo>
                          <a:pt x="1635" y="2453"/>
                        </a:lnTo>
                        <a:lnTo>
                          <a:pt x="136" y="0"/>
                        </a:lnTo>
                        <a:lnTo>
                          <a:pt x="0" y="409"/>
                        </a:lnTo>
                        <a:close/>
                      </a:path>
                    </a:pathLst>
                  </a:custGeom>
                  <a:solidFill>
                    <a:srgbClr val="FFFFFF"/>
                  </a:solidFill>
                  <a:ln w="0" cap="flat">
                    <a:noFill/>
                    <a:prstDash val="solid"/>
                    <a:miter/>
                  </a:ln>
                </p:spPr>
                <p:txBody>
                  <a:bodyPr rtlCol="0" anchor="ctr"/>
                  <a:lstStyle/>
                  <a:p>
                    <a:endParaRPr lang="en-US"/>
                  </a:p>
                </p:txBody>
              </p:sp>
              <p:sp>
                <p:nvSpPr>
                  <p:cNvPr id="1731" name="Freeform: Shape 1730">
                    <a:extLst>
                      <a:ext uri="{FF2B5EF4-FFF2-40B4-BE49-F238E27FC236}">
                        <a16:creationId xmlns:a16="http://schemas.microsoft.com/office/drawing/2014/main" id="{DD173292-B10D-9DD4-1D80-49027C986B5E}"/>
                      </a:ext>
                    </a:extLst>
                  </p:cNvPr>
                  <p:cNvSpPr/>
                  <p:nvPr/>
                </p:nvSpPr>
                <p:spPr>
                  <a:xfrm>
                    <a:off x="20706973" y="10478254"/>
                    <a:ext cx="2581" cy="2452"/>
                  </a:xfrm>
                  <a:custGeom>
                    <a:avLst/>
                    <a:gdLst>
                      <a:gd name="connsiteX0" fmla="*/ 2451 w 2581"/>
                      <a:gd name="connsiteY0" fmla="*/ 2452 h 2452"/>
                      <a:gd name="connsiteX1" fmla="*/ 0 w 2581"/>
                      <a:gd name="connsiteY1" fmla="*/ 0 h 2452"/>
                      <a:gd name="connsiteX2" fmla="*/ 2451 w 2581"/>
                      <a:gd name="connsiteY2" fmla="*/ 2452 h 2452"/>
                    </a:gdLst>
                    <a:ahLst/>
                    <a:cxnLst>
                      <a:cxn ang="0">
                        <a:pos x="connsiteX0" y="connsiteY0"/>
                      </a:cxn>
                      <a:cxn ang="0">
                        <a:pos x="connsiteX1" y="connsiteY1"/>
                      </a:cxn>
                      <a:cxn ang="0">
                        <a:pos x="connsiteX2" y="connsiteY2"/>
                      </a:cxn>
                    </a:cxnLst>
                    <a:rect l="l" t="t" r="r" b="b"/>
                    <a:pathLst>
                      <a:path w="2581" h="2452">
                        <a:moveTo>
                          <a:pt x="2451" y="2452"/>
                        </a:moveTo>
                        <a:cubicBezTo>
                          <a:pt x="3133" y="1499"/>
                          <a:pt x="953" y="681"/>
                          <a:pt x="0" y="0"/>
                        </a:cubicBezTo>
                        <a:cubicBezTo>
                          <a:pt x="546" y="681"/>
                          <a:pt x="1089" y="1908"/>
                          <a:pt x="2451" y="2452"/>
                        </a:cubicBezTo>
                        <a:close/>
                      </a:path>
                    </a:pathLst>
                  </a:custGeom>
                  <a:solidFill>
                    <a:srgbClr val="FFFFFF"/>
                  </a:solidFill>
                  <a:ln w="0" cap="flat">
                    <a:noFill/>
                    <a:prstDash val="solid"/>
                    <a:miter/>
                  </a:ln>
                </p:spPr>
                <p:txBody>
                  <a:bodyPr rtlCol="0" anchor="ctr"/>
                  <a:lstStyle/>
                  <a:p>
                    <a:endParaRPr lang="en-US"/>
                  </a:p>
                </p:txBody>
              </p:sp>
              <p:sp>
                <p:nvSpPr>
                  <p:cNvPr id="1732" name="Freeform: Shape 1731">
                    <a:extLst>
                      <a:ext uri="{FF2B5EF4-FFF2-40B4-BE49-F238E27FC236}">
                        <a16:creationId xmlns:a16="http://schemas.microsoft.com/office/drawing/2014/main" id="{FAF3ED76-37DD-9058-0265-C05B3C2ADC7A}"/>
                      </a:ext>
                    </a:extLst>
                  </p:cNvPr>
                  <p:cNvSpPr/>
                  <p:nvPr/>
                </p:nvSpPr>
                <p:spPr>
                  <a:xfrm>
                    <a:off x="20719643" y="10669270"/>
                    <a:ext cx="11309" cy="22071"/>
                  </a:xfrm>
                  <a:custGeom>
                    <a:avLst/>
                    <a:gdLst>
                      <a:gd name="connsiteX0" fmla="*/ 0 w 11309"/>
                      <a:gd name="connsiteY0" fmla="*/ 22072 h 22071"/>
                      <a:gd name="connsiteX1" fmla="*/ 11309 w 11309"/>
                      <a:gd name="connsiteY1" fmla="*/ 0 h 22071"/>
                      <a:gd name="connsiteX2" fmla="*/ 0 w 11309"/>
                      <a:gd name="connsiteY2" fmla="*/ 22072 h 22071"/>
                    </a:gdLst>
                    <a:ahLst/>
                    <a:cxnLst>
                      <a:cxn ang="0">
                        <a:pos x="connsiteX0" y="connsiteY0"/>
                      </a:cxn>
                      <a:cxn ang="0">
                        <a:pos x="connsiteX1" y="connsiteY1"/>
                      </a:cxn>
                      <a:cxn ang="0">
                        <a:pos x="connsiteX2" y="connsiteY2"/>
                      </a:cxn>
                    </a:cxnLst>
                    <a:rect l="l" t="t" r="r" b="b"/>
                    <a:pathLst>
                      <a:path w="11309" h="22071">
                        <a:moveTo>
                          <a:pt x="0" y="22072"/>
                        </a:moveTo>
                        <a:cubicBezTo>
                          <a:pt x="4361" y="14987"/>
                          <a:pt x="8176" y="7630"/>
                          <a:pt x="11309" y="0"/>
                        </a:cubicBezTo>
                        <a:cubicBezTo>
                          <a:pt x="8584" y="6540"/>
                          <a:pt x="5587" y="12398"/>
                          <a:pt x="0" y="22072"/>
                        </a:cubicBezTo>
                        <a:close/>
                      </a:path>
                    </a:pathLst>
                  </a:custGeom>
                  <a:solidFill>
                    <a:srgbClr val="FFFFFF"/>
                  </a:solidFill>
                  <a:ln w="0" cap="flat">
                    <a:noFill/>
                    <a:prstDash val="solid"/>
                    <a:miter/>
                  </a:ln>
                </p:spPr>
                <p:txBody>
                  <a:bodyPr rtlCol="0" anchor="ctr"/>
                  <a:lstStyle/>
                  <a:p>
                    <a:endParaRPr lang="en-US"/>
                  </a:p>
                </p:txBody>
              </p:sp>
              <p:sp>
                <p:nvSpPr>
                  <p:cNvPr id="1733" name="Freeform: Shape 1732">
                    <a:extLst>
                      <a:ext uri="{FF2B5EF4-FFF2-40B4-BE49-F238E27FC236}">
                        <a16:creationId xmlns:a16="http://schemas.microsoft.com/office/drawing/2014/main" id="{0887F887-7D73-9C21-2E48-F44376EDA7A4}"/>
                      </a:ext>
                    </a:extLst>
                  </p:cNvPr>
                  <p:cNvSpPr/>
                  <p:nvPr/>
                </p:nvSpPr>
                <p:spPr>
                  <a:xfrm>
                    <a:off x="20632990" y="10442966"/>
                    <a:ext cx="19620" cy="2997"/>
                  </a:xfrm>
                  <a:custGeom>
                    <a:avLst/>
                    <a:gdLst>
                      <a:gd name="connsiteX0" fmla="*/ 2590 w 19620"/>
                      <a:gd name="connsiteY0" fmla="*/ 2589 h 2997"/>
                      <a:gd name="connsiteX1" fmla="*/ 19620 w 19620"/>
                      <a:gd name="connsiteY1" fmla="*/ 2998 h 2997"/>
                      <a:gd name="connsiteX2" fmla="*/ 9265 w 19620"/>
                      <a:gd name="connsiteY2" fmla="*/ 954 h 2997"/>
                      <a:gd name="connsiteX3" fmla="*/ 0 w 19620"/>
                      <a:gd name="connsiteY3" fmla="*/ 0 h 2997"/>
                      <a:gd name="connsiteX4" fmla="*/ 2590 w 19620"/>
                      <a:gd name="connsiteY4" fmla="*/ 2452 h 2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620" h="2997">
                        <a:moveTo>
                          <a:pt x="2590" y="2589"/>
                        </a:moveTo>
                        <a:cubicBezTo>
                          <a:pt x="9265" y="2998"/>
                          <a:pt x="12808" y="1090"/>
                          <a:pt x="19620" y="2998"/>
                        </a:cubicBezTo>
                        <a:cubicBezTo>
                          <a:pt x="15532" y="409"/>
                          <a:pt x="12262" y="682"/>
                          <a:pt x="9265" y="954"/>
                        </a:cubicBezTo>
                        <a:cubicBezTo>
                          <a:pt x="6268" y="1363"/>
                          <a:pt x="3679" y="1363"/>
                          <a:pt x="0" y="0"/>
                        </a:cubicBezTo>
                        <a:cubicBezTo>
                          <a:pt x="955" y="817"/>
                          <a:pt x="1771" y="1499"/>
                          <a:pt x="2590" y="2452"/>
                        </a:cubicBezTo>
                        <a:close/>
                      </a:path>
                    </a:pathLst>
                  </a:custGeom>
                  <a:solidFill>
                    <a:srgbClr val="FFFFFF"/>
                  </a:solidFill>
                  <a:ln w="0" cap="flat">
                    <a:noFill/>
                    <a:prstDash val="solid"/>
                    <a:miter/>
                  </a:ln>
                </p:spPr>
                <p:txBody>
                  <a:bodyPr rtlCol="0" anchor="ctr"/>
                  <a:lstStyle/>
                  <a:p>
                    <a:endParaRPr lang="en-US"/>
                  </a:p>
                </p:txBody>
              </p:sp>
              <p:sp>
                <p:nvSpPr>
                  <p:cNvPr id="1734" name="Freeform: Shape 1733">
                    <a:extLst>
                      <a:ext uri="{FF2B5EF4-FFF2-40B4-BE49-F238E27FC236}">
                        <a16:creationId xmlns:a16="http://schemas.microsoft.com/office/drawing/2014/main" id="{EDD044A1-027A-F9BF-1598-8B538B038E09}"/>
                      </a:ext>
                    </a:extLst>
                  </p:cNvPr>
                  <p:cNvSpPr/>
                  <p:nvPr/>
                </p:nvSpPr>
                <p:spPr>
                  <a:xfrm>
                    <a:off x="20634261" y="10437244"/>
                    <a:ext cx="6769" cy="3269"/>
                  </a:xfrm>
                  <a:custGeom>
                    <a:avLst/>
                    <a:gdLst>
                      <a:gd name="connsiteX0" fmla="*/ 4998 w 6769"/>
                      <a:gd name="connsiteY0" fmla="*/ 0 h 3269"/>
                      <a:gd name="connsiteX1" fmla="*/ 94 w 6769"/>
                      <a:gd name="connsiteY1" fmla="*/ 3270 h 3269"/>
                      <a:gd name="connsiteX2" fmla="*/ 6770 w 6769"/>
                      <a:gd name="connsiteY2" fmla="*/ 2589 h 3269"/>
                      <a:gd name="connsiteX3" fmla="*/ 4998 w 6769"/>
                      <a:gd name="connsiteY3" fmla="*/ 0 h 3269"/>
                    </a:gdLst>
                    <a:ahLst/>
                    <a:cxnLst>
                      <a:cxn ang="0">
                        <a:pos x="connsiteX0" y="connsiteY0"/>
                      </a:cxn>
                      <a:cxn ang="0">
                        <a:pos x="connsiteX1" y="connsiteY1"/>
                      </a:cxn>
                      <a:cxn ang="0">
                        <a:pos x="connsiteX2" y="connsiteY2"/>
                      </a:cxn>
                      <a:cxn ang="0">
                        <a:pos x="connsiteX3" y="connsiteY3"/>
                      </a:cxn>
                    </a:cxnLst>
                    <a:rect l="l" t="t" r="r" b="b"/>
                    <a:pathLst>
                      <a:path w="6769" h="3269">
                        <a:moveTo>
                          <a:pt x="4998" y="0"/>
                        </a:moveTo>
                        <a:cubicBezTo>
                          <a:pt x="5815" y="2180"/>
                          <a:pt x="-861" y="1499"/>
                          <a:pt x="94" y="3270"/>
                        </a:cubicBezTo>
                        <a:cubicBezTo>
                          <a:pt x="4862" y="3270"/>
                          <a:pt x="2545" y="1635"/>
                          <a:pt x="6770" y="2589"/>
                        </a:cubicBezTo>
                        <a:lnTo>
                          <a:pt x="4998" y="0"/>
                        </a:lnTo>
                        <a:close/>
                      </a:path>
                    </a:pathLst>
                  </a:custGeom>
                  <a:solidFill>
                    <a:srgbClr val="FFFFFF"/>
                  </a:solidFill>
                  <a:ln w="0" cap="flat">
                    <a:noFill/>
                    <a:prstDash val="solid"/>
                    <a:miter/>
                  </a:ln>
                </p:spPr>
                <p:txBody>
                  <a:bodyPr rtlCol="0" anchor="ctr"/>
                  <a:lstStyle/>
                  <a:p>
                    <a:endParaRPr lang="en-US"/>
                  </a:p>
                </p:txBody>
              </p:sp>
              <p:sp>
                <p:nvSpPr>
                  <p:cNvPr id="1735" name="Freeform: Shape 1734">
                    <a:extLst>
                      <a:ext uri="{FF2B5EF4-FFF2-40B4-BE49-F238E27FC236}">
                        <a16:creationId xmlns:a16="http://schemas.microsoft.com/office/drawing/2014/main" id="{236EDB91-9F49-AB48-3921-FF884EE475C1}"/>
                      </a:ext>
                    </a:extLst>
                  </p:cNvPr>
                  <p:cNvSpPr/>
                  <p:nvPr/>
                </p:nvSpPr>
                <p:spPr>
                  <a:xfrm>
                    <a:off x="20653155" y="10478117"/>
                    <a:ext cx="1771" cy="544"/>
                  </a:xfrm>
                  <a:custGeom>
                    <a:avLst/>
                    <a:gdLst>
                      <a:gd name="connsiteX0" fmla="*/ 1771 w 1771"/>
                      <a:gd name="connsiteY0" fmla="*/ 0 h 544"/>
                      <a:gd name="connsiteX1" fmla="*/ 0 w 1771"/>
                      <a:gd name="connsiteY1" fmla="*/ 409 h 544"/>
                      <a:gd name="connsiteX2" fmla="*/ 1227 w 1771"/>
                      <a:gd name="connsiteY2" fmla="*/ 545 h 544"/>
                      <a:gd name="connsiteX3" fmla="*/ 1771 w 1771"/>
                      <a:gd name="connsiteY3" fmla="*/ 0 h 544"/>
                    </a:gdLst>
                    <a:ahLst/>
                    <a:cxnLst>
                      <a:cxn ang="0">
                        <a:pos x="connsiteX0" y="connsiteY0"/>
                      </a:cxn>
                      <a:cxn ang="0">
                        <a:pos x="connsiteX1" y="connsiteY1"/>
                      </a:cxn>
                      <a:cxn ang="0">
                        <a:pos x="connsiteX2" y="connsiteY2"/>
                      </a:cxn>
                      <a:cxn ang="0">
                        <a:pos x="connsiteX3" y="connsiteY3"/>
                      </a:cxn>
                    </a:cxnLst>
                    <a:rect l="l" t="t" r="r" b="b"/>
                    <a:pathLst>
                      <a:path w="1771" h="544">
                        <a:moveTo>
                          <a:pt x="1771" y="0"/>
                        </a:moveTo>
                        <a:lnTo>
                          <a:pt x="0" y="409"/>
                        </a:lnTo>
                        <a:lnTo>
                          <a:pt x="1227" y="545"/>
                        </a:lnTo>
                        <a:lnTo>
                          <a:pt x="1771" y="0"/>
                        </a:lnTo>
                        <a:close/>
                      </a:path>
                    </a:pathLst>
                  </a:custGeom>
                  <a:solidFill>
                    <a:srgbClr val="FFFFFF"/>
                  </a:solidFill>
                  <a:ln w="0" cap="flat">
                    <a:noFill/>
                    <a:prstDash val="solid"/>
                    <a:miter/>
                  </a:ln>
                </p:spPr>
                <p:txBody>
                  <a:bodyPr rtlCol="0" anchor="ctr"/>
                  <a:lstStyle/>
                  <a:p>
                    <a:endParaRPr lang="en-US"/>
                  </a:p>
                </p:txBody>
              </p:sp>
              <p:sp>
                <p:nvSpPr>
                  <p:cNvPr id="1736" name="Freeform: Shape 1735">
                    <a:extLst>
                      <a:ext uri="{FF2B5EF4-FFF2-40B4-BE49-F238E27FC236}">
                        <a16:creationId xmlns:a16="http://schemas.microsoft.com/office/drawing/2014/main" id="{6064BA7F-DDDB-383B-3A5D-9FBD3EEB2B91}"/>
                      </a:ext>
                    </a:extLst>
                  </p:cNvPr>
                  <p:cNvSpPr/>
                  <p:nvPr/>
                </p:nvSpPr>
                <p:spPr>
                  <a:xfrm>
                    <a:off x="20603563" y="10438470"/>
                    <a:ext cx="3677" cy="544"/>
                  </a:xfrm>
                  <a:custGeom>
                    <a:avLst/>
                    <a:gdLst>
                      <a:gd name="connsiteX0" fmla="*/ 2997 w 3677"/>
                      <a:gd name="connsiteY0" fmla="*/ 545 h 544"/>
                      <a:gd name="connsiteX1" fmla="*/ 3677 w 3677"/>
                      <a:gd name="connsiteY1" fmla="*/ 0 h 544"/>
                      <a:gd name="connsiteX2" fmla="*/ 0 w 3677"/>
                      <a:gd name="connsiteY2" fmla="*/ 0 h 544"/>
                      <a:gd name="connsiteX3" fmla="*/ 2997 w 3677"/>
                      <a:gd name="connsiteY3" fmla="*/ 545 h 544"/>
                    </a:gdLst>
                    <a:ahLst/>
                    <a:cxnLst>
                      <a:cxn ang="0">
                        <a:pos x="connsiteX0" y="connsiteY0"/>
                      </a:cxn>
                      <a:cxn ang="0">
                        <a:pos x="connsiteX1" y="connsiteY1"/>
                      </a:cxn>
                      <a:cxn ang="0">
                        <a:pos x="connsiteX2" y="connsiteY2"/>
                      </a:cxn>
                      <a:cxn ang="0">
                        <a:pos x="connsiteX3" y="connsiteY3"/>
                      </a:cxn>
                    </a:cxnLst>
                    <a:rect l="l" t="t" r="r" b="b"/>
                    <a:pathLst>
                      <a:path w="3677" h="544">
                        <a:moveTo>
                          <a:pt x="2997" y="545"/>
                        </a:moveTo>
                        <a:lnTo>
                          <a:pt x="3677" y="0"/>
                        </a:lnTo>
                        <a:lnTo>
                          <a:pt x="0" y="0"/>
                        </a:lnTo>
                        <a:lnTo>
                          <a:pt x="2997" y="545"/>
                        </a:lnTo>
                        <a:close/>
                      </a:path>
                    </a:pathLst>
                  </a:custGeom>
                  <a:solidFill>
                    <a:srgbClr val="FFFFFF"/>
                  </a:solidFill>
                  <a:ln w="0" cap="flat">
                    <a:noFill/>
                    <a:prstDash val="solid"/>
                    <a:miter/>
                  </a:ln>
                </p:spPr>
                <p:txBody>
                  <a:bodyPr rtlCol="0" anchor="ctr"/>
                  <a:lstStyle/>
                  <a:p>
                    <a:endParaRPr lang="en-US"/>
                  </a:p>
                </p:txBody>
              </p:sp>
              <p:sp>
                <p:nvSpPr>
                  <p:cNvPr id="1737" name="Freeform: Shape 1736">
                    <a:extLst>
                      <a:ext uri="{FF2B5EF4-FFF2-40B4-BE49-F238E27FC236}">
                        <a16:creationId xmlns:a16="http://schemas.microsoft.com/office/drawing/2014/main" id="{3142E13D-FE63-517C-0D2C-8E6F1E20DE28}"/>
                      </a:ext>
                    </a:extLst>
                  </p:cNvPr>
                  <p:cNvSpPr/>
                  <p:nvPr/>
                </p:nvSpPr>
                <p:spPr>
                  <a:xfrm>
                    <a:off x="20607240" y="10437788"/>
                    <a:ext cx="681" cy="681"/>
                  </a:xfrm>
                  <a:custGeom>
                    <a:avLst/>
                    <a:gdLst>
                      <a:gd name="connsiteX0" fmla="*/ 682 w 681"/>
                      <a:gd name="connsiteY0" fmla="*/ 0 h 681"/>
                      <a:gd name="connsiteX1" fmla="*/ 0 w 681"/>
                      <a:gd name="connsiteY1" fmla="*/ 682 h 681"/>
                      <a:gd name="connsiteX2" fmla="*/ 682 w 681"/>
                      <a:gd name="connsiteY2" fmla="*/ 0 h 681"/>
                    </a:gdLst>
                    <a:ahLst/>
                    <a:cxnLst>
                      <a:cxn ang="0">
                        <a:pos x="connsiteX0" y="connsiteY0"/>
                      </a:cxn>
                      <a:cxn ang="0">
                        <a:pos x="connsiteX1" y="connsiteY1"/>
                      </a:cxn>
                      <a:cxn ang="0">
                        <a:pos x="connsiteX2" y="connsiteY2"/>
                      </a:cxn>
                    </a:cxnLst>
                    <a:rect l="l" t="t" r="r" b="b"/>
                    <a:pathLst>
                      <a:path w="681" h="681">
                        <a:moveTo>
                          <a:pt x="682" y="0"/>
                        </a:moveTo>
                        <a:lnTo>
                          <a:pt x="0" y="682"/>
                        </a:lnTo>
                        <a:lnTo>
                          <a:pt x="682" y="0"/>
                        </a:lnTo>
                        <a:close/>
                      </a:path>
                    </a:pathLst>
                  </a:custGeom>
                  <a:solidFill>
                    <a:srgbClr val="FFFFFF"/>
                  </a:solidFill>
                  <a:ln w="0" cap="flat">
                    <a:noFill/>
                    <a:prstDash val="solid"/>
                    <a:miter/>
                  </a:ln>
                </p:spPr>
                <p:txBody>
                  <a:bodyPr rtlCol="0" anchor="ctr"/>
                  <a:lstStyle/>
                  <a:p>
                    <a:endParaRPr lang="en-US"/>
                  </a:p>
                </p:txBody>
              </p:sp>
              <p:sp>
                <p:nvSpPr>
                  <p:cNvPr id="1738" name="Freeform: Shape 1737">
                    <a:extLst>
                      <a:ext uri="{FF2B5EF4-FFF2-40B4-BE49-F238E27FC236}">
                        <a16:creationId xmlns:a16="http://schemas.microsoft.com/office/drawing/2014/main" id="{D26A6D40-32C9-AE7D-D93A-9A154F796E23}"/>
                      </a:ext>
                    </a:extLst>
                  </p:cNvPr>
                  <p:cNvSpPr/>
                  <p:nvPr/>
                </p:nvSpPr>
                <p:spPr>
                  <a:xfrm>
                    <a:off x="20651385" y="10481387"/>
                    <a:ext cx="2997" cy="1226"/>
                  </a:xfrm>
                  <a:custGeom>
                    <a:avLst/>
                    <a:gdLst>
                      <a:gd name="connsiteX0" fmla="*/ 0 w 2997"/>
                      <a:gd name="connsiteY0" fmla="*/ 0 h 1226"/>
                      <a:gd name="connsiteX1" fmla="*/ 1635 w 2997"/>
                      <a:gd name="connsiteY1" fmla="*/ 1227 h 1226"/>
                      <a:gd name="connsiteX2" fmla="*/ 2997 w 2997"/>
                      <a:gd name="connsiteY2" fmla="*/ 817 h 1226"/>
                      <a:gd name="connsiteX3" fmla="*/ 0 w 2997"/>
                      <a:gd name="connsiteY3" fmla="*/ 0 h 1226"/>
                    </a:gdLst>
                    <a:ahLst/>
                    <a:cxnLst>
                      <a:cxn ang="0">
                        <a:pos x="connsiteX0" y="connsiteY0"/>
                      </a:cxn>
                      <a:cxn ang="0">
                        <a:pos x="connsiteX1" y="connsiteY1"/>
                      </a:cxn>
                      <a:cxn ang="0">
                        <a:pos x="connsiteX2" y="connsiteY2"/>
                      </a:cxn>
                      <a:cxn ang="0">
                        <a:pos x="connsiteX3" y="connsiteY3"/>
                      </a:cxn>
                    </a:cxnLst>
                    <a:rect l="l" t="t" r="r" b="b"/>
                    <a:pathLst>
                      <a:path w="2997" h="1226">
                        <a:moveTo>
                          <a:pt x="0" y="0"/>
                        </a:moveTo>
                        <a:lnTo>
                          <a:pt x="1635" y="1227"/>
                        </a:lnTo>
                        <a:lnTo>
                          <a:pt x="2997" y="817"/>
                        </a:lnTo>
                        <a:lnTo>
                          <a:pt x="0" y="0"/>
                        </a:lnTo>
                        <a:close/>
                      </a:path>
                    </a:pathLst>
                  </a:custGeom>
                  <a:solidFill>
                    <a:srgbClr val="FFFFFF"/>
                  </a:solidFill>
                  <a:ln w="0" cap="flat">
                    <a:noFill/>
                    <a:prstDash val="solid"/>
                    <a:miter/>
                  </a:ln>
                </p:spPr>
                <p:txBody>
                  <a:bodyPr rtlCol="0" anchor="ctr"/>
                  <a:lstStyle/>
                  <a:p>
                    <a:endParaRPr lang="en-US"/>
                  </a:p>
                </p:txBody>
              </p:sp>
              <p:sp>
                <p:nvSpPr>
                  <p:cNvPr id="1739" name="Freeform: Shape 1738">
                    <a:extLst>
                      <a:ext uri="{FF2B5EF4-FFF2-40B4-BE49-F238E27FC236}">
                        <a16:creationId xmlns:a16="http://schemas.microsoft.com/office/drawing/2014/main" id="{D6A16A08-9150-BDAE-FA0B-DAE897D06FB8}"/>
                      </a:ext>
                    </a:extLst>
                  </p:cNvPr>
                  <p:cNvSpPr/>
                  <p:nvPr/>
                </p:nvSpPr>
                <p:spPr>
                  <a:xfrm>
                    <a:off x="20635542" y="10463961"/>
                    <a:ext cx="2489" cy="804"/>
                  </a:xfrm>
                  <a:custGeom>
                    <a:avLst/>
                    <a:gdLst>
                      <a:gd name="connsiteX0" fmla="*/ 175 w 2489"/>
                      <a:gd name="connsiteY0" fmla="*/ 805 h 804"/>
                      <a:gd name="connsiteX1" fmla="*/ 2490 w 2489"/>
                      <a:gd name="connsiteY1" fmla="*/ 532 h 804"/>
                      <a:gd name="connsiteX2" fmla="*/ 175 w 2489"/>
                      <a:gd name="connsiteY2" fmla="*/ 805 h 804"/>
                    </a:gdLst>
                    <a:ahLst/>
                    <a:cxnLst>
                      <a:cxn ang="0">
                        <a:pos x="connsiteX0" y="connsiteY0"/>
                      </a:cxn>
                      <a:cxn ang="0">
                        <a:pos x="connsiteX1" y="connsiteY1"/>
                      </a:cxn>
                      <a:cxn ang="0">
                        <a:pos x="connsiteX2" y="connsiteY2"/>
                      </a:cxn>
                    </a:cxnLst>
                    <a:rect l="l" t="t" r="r" b="b"/>
                    <a:pathLst>
                      <a:path w="2489" h="804">
                        <a:moveTo>
                          <a:pt x="175" y="805"/>
                        </a:moveTo>
                        <a:lnTo>
                          <a:pt x="2490" y="532"/>
                        </a:lnTo>
                        <a:cubicBezTo>
                          <a:pt x="2490" y="532"/>
                          <a:pt x="-780" y="-830"/>
                          <a:pt x="175" y="805"/>
                        </a:cubicBezTo>
                        <a:close/>
                      </a:path>
                    </a:pathLst>
                  </a:custGeom>
                  <a:solidFill>
                    <a:srgbClr val="FFFFFF"/>
                  </a:solidFill>
                  <a:ln w="0" cap="flat">
                    <a:noFill/>
                    <a:prstDash val="solid"/>
                    <a:miter/>
                  </a:ln>
                </p:spPr>
                <p:txBody>
                  <a:bodyPr rtlCol="0" anchor="ctr"/>
                  <a:lstStyle/>
                  <a:p>
                    <a:endParaRPr lang="en-US"/>
                  </a:p>
                </p:txBody>
              </p:sp>
              <p:sp>
                <p:nvSpPr>
                  <p:cNvPr id="1740" name="Freeform: Shape 1739">
                    <a:extLst>
                      <a:ext uri="{FF2B5EF4-FFF2-40B4-BE49-F238E27FC236}">
                        <a16:creationId xmlns:a16="http://schemas.microsoft.com/office/drawing/2014/main" id="{680D564E-177D-216A-0239-FB371766F97B}"/>
                      </a:ext>
                    </a:extLst>
                  </p:cNvPr>
                  <p:cNvSpPr/>
                  <p:nvPr/>
                </p:nvSpPr>
                <p:spPr>
                  <a:xfrm>
                    <a:off x="20582307" y="10443783"/>
                    <a:ext cx="3269" cy="2044"/>
                  </a:xfrm>
                  <a:custGeom>
                    <a:avLst/>
                    <a:gdLst>
                      <a:gd name="connsiteX0" fmla="*/ 2861 w 3269"/>
                      <a:gd name="connsiteY0" fmla="*/ 0 h 2044"/>
                      <a:gd name="connsiteX1" fmla="*/ 0 w 3269"/>
                      <a:gd name="connsiteY1" fmla="*/ 2044 h 2044"/>
                      <a:gd name="connsiteX2" fmla="*/ 409 w 3269"/>
                      <a:gd name="connsiteY2" fmla="*/ 2044 h 2044"/>
                      <a:gd name="connsiteX3" fmla="*/ 3270 w 3269"/>
                      <a:gd name="connsiteY3" fmla="*/ 0 h 2044"/>
                      <a:gd name="connsiteX4" fmla="*/ 2861 w 3269"/>
                      <a:gd name="connsiteY4" fmla="*/ 0 h 20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69" h="2044">
                        <a:moveTo>
                          <a:pt x="2861" y="0"/>
                        </a:moveTo>
                        <a:cubicBezTo>
                          <a:pt x="1771" y="546"/>
                          <a:pt x="955" y="1363"/>
                          <a:pt x="0" y="2044"/>
                        </a:cubicBezTo>
                        <a:lnTo>
                          <a:pt x="409" y="2044"/>
                        </a:lnTo>
                        <a:cubicBezTo>
                          <a:pt x="1362" y="1363"/>
                          <a:pt x="2317" y="682"/>
                          <a:pt x="3270" y="0"/>
                        </a:cubicBezTo>
                        <a:lnTo>
                          <a:pt x="2861" y="0"/>
                        </a:lnTo>
                        <a:close/>
                      </a:path>
                    </a:pathLst>
                  </a:custGeom>
                  <a:solidFill>
                    <a:srgbClr val="FFFFFF"/>
                  </a:solidFill>
                  <a:ln w="0" cap="flat">
                    <a:noFill/>
                    <a:prstDash val="solid"/>
                    <a:miter/>
                  </a:ln>
                </p:spPr>
                <p:txBody>
                  <a:bodyPr rtlCol="0" anchor="ctr"/>
                  <a:lstStyle/>
                  <a:p>
                    <a:endParaRPr lang="en-US"/>
                  </a:p>
                </p:txBody>
              </p:sp>
              <p:sp>
                <p:nvSpPr>
                  <p:cNvPr id="1741" name="Freeform: Shape 1740">
                    <a:extLst>
                      <a:ext uri="{FF2B5EF4-FFF2-40B4-BE49-F238E27FC236}">
                        <a16:creationId xmlns:a16="http://schemas.microsoft.com/office/drawing/2014/main" id="{E9C26E7C-299C-8E4C-5B8C-B347F7629494}"/>
                      </a:ext>
                    </a:extLst>
                  </p:cNvPr>
                  <p:cNvSpPr/>
                  <p:nvPr/>
                </p:nvSpPr>
                <p:spPr>
                  <a:xfrm>
                    <a:off x="20617296" y="10469534"/>
                    <a:ext cx="2411" cy="1907"/>
                  </a:xfrm>
                  <a:custGeom>
                    <a:avLst/>
                    <a:gdLst>
                      <a:gd name="connsiteX0" fmla="*/ 1934 w 2411"/>
                      <a:gd name="connsiteY0" fmla="*/ 0 h 1907"/>
                      <a:gd name="connsiteX1" fmla="*/ 844 w 2411"/>
                      <a:gd name="connsiteY1" fmla="*/ 1908 h 1907"/>
                      <a:gd name="connsiteX2" fmla="*/ 1934 w 2411"/>
                      <a:gd name="connsiteY2" fmla="*/ 0 h 1907"/>
                    </a:gdLst>
                    <a:ahLst/>
                    <a:cxnLst>
                      <a:cxn ang="0">
                        <a:pos x="connsiteX0" y="connsiteY0"/>
                      </a:cxn>
                      <a:cxn ang="0">
                        <a:pos x="connsiteX1" y="connsiteY1"/>
                      </a:cxn>
                      <a:cxn ang="0">
                        <a:pos x="connsiteX2" y="connsiteY2"/>
                      </a:cxn>
                    </a:cxnLst>
                    <a:rect l="l" t="t" r="r" b="b"/>
                    <a:pathLst>
                      <a:path w="2411" h="1907">
                        <a:moveTo>
                          <a:pt x="1934" y="0"/>
                        </a:moveTo>
                        <a:cubicBezTo>
                          <a:pt x="3434" y="1499"/>
                          <a:pt x="-2016" y="681"/>
                          <a:pt x="844" y="1908"/>
                        </a:cubicBezTo>
                        <a:cubicBezTo>
                          <a:pt x="3297" y="1499"/>
                          <a:pt x="2206" y="681"/>
                          <a:pt x="1934" y="0"/>
                        </a:cubicBezTo>
                        <a:close/>
                      </a:path>
                    </a:pathLst>
                  </a:custGeom>
                  <a:solidFill>
                    <a:srgbClr val="FFFFFF"/>
                  </a:solidFill>
                  <a:ln w="0" cap="flat">
                    <a:noFill/>
                    <a:prstDash val="solid"/>
                    <a:miter/>
                  </a:ln>
                </p:spPr>
                <p:txBody>
                  <a:bodyPr rtlCol="0" anchor="ctr"/>
                  <a:lstStyle/>
                  <a:p>
                    <a:endParaRPr lang="en-US"/>
                  </a:p>
                </p:txBody>
              </p:sp>
              <p:sp>
                <p:nvSpPr>
                  <p:cNvPr id="1742" name="Freeform: Shape 1741">
                    <a:extLst>
                      <a:ext uri="{FF2B5EF4-FFF2-40B4-BE49-F238E27FC236}">
                        <a16:creationId xmlns:a16="http://schemas.microsoft.com/office/drawing/2014/main" id="{572FBDB9-40D7-8F24-2221-7B2B04733CA3}"/>
                      </a:ext>
                    </a:extLst>
                  </p:cNvPr>
                  <p:cNvSpPr/>
                  <p:nvPr/>
                </p:nvSpPr>
                <p:spPr>
                  <a:xfrm>
                    <a:off x="20585304" y="10467081"/>
                    <a:ext cx="954" cy="681"/>
                  </a:xfrm>
                  <a:custGeom>
                    <a:avLst/>
                    <a:gdLst>
                      <a:gd name="connsiteX0" fmla="*/ 955 w 954"/>
                      <a:gd name="connsiteY0" fmla="*/ 0 h 681"/>
                      <a:gd name="connsiteX1" fmla="*/ 0 w 954"/>
                      <a:gd name="connsiteY1" fmla="*/ 681 h 681"/>
                      <a:gd name="connsiteX2" fmla="*/ 955 w 954"/>
                      <a:gd name="connsiteY2" fmla="*/ 0 h 681"/>
                    </a:gdLst>
                    <a:ahLst/>
                    <a:cxnLst>
                      <a:cxn ang="0">
                        <a:pos x="connsiteX0" y="connsiteY0"/>
                      </a:cxn>
                      <a:cxn ang="0">
                        <a:pos x="connsiteX1" y="connsiteY1"/>
                      </a:cxn>
                      <a:cxn ang="0">
                        <a:pos x="connsiteX2" y="connsiteY2"/>
                      </a:cxn>
                    </a:cxnLst>
                    <a:rect l="l" t="t" r="r" b="b"/>
                    <a:pathLst>
                      <a:path w="954" h="681">
                        <a:moveTo>
                          <a:pt x="955" y="0"/>
                        </a:moveTo>
                        <a:cubicBezTo>
                          <a:pt x="955" y="0"/>
                          <a:pt x="273" y="409"/>
                          <a:pt x="0" y="681"/>
                        </a:cubicBezTo>
                        <a:cubicBezTo>
                          <a:pt x="273" y="409"/>
                          <a:pt x="682" y="136"/>
                          <a:pt x="955" y="0"/>
                        </a:cubicBezTo>
                        <a:close/>
                      </a:path>
                    </a:pathLst>
                  </a:custGeom>
                  <a:solidFill>
                    <a:srgbClr val="FFFFFF"/>
                  </a:solidFill>
                  <a:ln w="0" cap="flat">
                    <a:noFill/>
                    <a:prstDash val="solid"/>
                    <a:miter/>
                  </a:ln>
                </p:spPr>
                <p:txBody>
                  <a:bodyPr rtlCol="0" anchor="ctr"/>
                  <a:lstStyle/>
                  <a:p>
                    <a:endParaRPr lang="en-US"/>
                  </a:p>
                </p:txBody>
              </p:sp>
              <p:sp>
                <p:nvSpPr>
                  <p:cNvPr id="1743" name="Freeform: Shape 1742">
                    <a:extLst>
                      <a:ext uri="{FF2B5EF4-FFF2-40B4-BE49-F238E27FC236}">
                        <a16:creationId xmlns:a16="http://schemas.microsoft.com/office/drawing/2014/main" id="{2384A6F8-D75B-AAA3-145C-1BA798E09E31}"/>
                      </a:ext>
                    </a:extLst>
                  </p:cNvPr>
                  <p:cNvSpPr/>
                  <p:nvPr/>
                </p:nvSpPr>
                <p:spPr>
                  <a:xfrm>
                    <a:off x="20586259" y="10465855"/>
                    <a:ext cx="2997" cy="1226"/>
                  </a:xfrm>
                  <a:custGeom>
                    <a:avLst/>
                    <a:gdLst>
                      <a:gd name="connsiteX0" fmla="*/ 0 w 2997"/>
                      <a:gd name="connsiteY0" fmla="*/ 1227 h 1226"/>
                      <a:gd name="connsiteX1" fmla="*/ 2997 w 2997"/>
                      <a:gd name="connsiteY1" fmla="*/ 0 h 1226"/>
                      <a:gd name="connsiteX2" fmla="*/ 0 w 2997"/>
                      <a:gd name="connsiteY2" fmla="*/ 1227 h 1226"/>
                    </a:gdLst>
                    <a:ahLst/>
                    <a:cxnLst>
                      <a:cxn ang="0">
                        <a:pos x="connsiteX0" y="connsiteY0"/>
                      </a:cxn>
                      <a:cxn ang="0">
                        <a:pos x="connsiteX1" y="connsiteY1"/>
                      </a:cxn>
                      <a:cxn ang="0">
                        <a:pos x="connsiteX2" y="connsiteY2"/>
                      </a:cxn>
                    </a:cxnLst>
                    <a:rect l="l" t="t" r="r" b="b"/>
                    <a:pathLst>
                      <a:path w="2997" h="1226">
                        <a:moveTo>
                          <a:pt x="0" y="1227"/>
                        </a:moveTo>
                        <a:cubicBezTo>
                          <a:pt x="1089" y="682"/>
                          <a:pt x="2451" y="817"/>
                          <a:pt x="2997" y="0"/>
                        </a:cubicBezTo>
                        <a:cubicBezTo>
                          <a:pt x="1362" y="0"/>
                          <a:pt x="953" y="409"/>
                          <a:pt x="0" y="1227"/>
                        </a:cubicBezTo>
                        <a:close/>
                      </a:path>
                    </a:pathLst>
                  </a:custGeom>
                  <a:solidFill>
                    <a:srgbClr val="FFFFFF"/>
                  </a:solidFill>
                  <a:ln w="0" cap="flat">
                    <a:noFill/>
                    <a:prstDash val="solid"/>
                    <a:miter/>
                  </a:ln>
                </p:spPr>
                <p:txBody>
                  <a:bodyPr rtlCol="0" anchor="ctr"/>
                  <a:lstStyle/>
                  <a:p>
                    <a:endParaRPr lang="en-US"/>
                  </a:p>
                </p:txBody>
              </p:sp>
              <p:sp>
                <p:nvSpPr>
                  <p:cNvPr id="1744" name="Freeform: Shape 1743">
                    <a:extLst>
                      <a:ext uri="{FF2B5EF4-FFF2-40B4-BE49-F238E27FC236}">
                        <a16:creationId xmlns:a16="http://schemas.microsoft.com/office/drawing/2014/main" id="{654AB2BC-4F02-C67F-2F46-7F7789B4EDE9}"/>
                      </a:ext>
                    </a:extLst>
                  </p:cNvPr>
                  <p:cNvSpPr/>
                  <p:nvPr/>
                </p:nvSpPr>
                <p:spPr>
                  <a:xfrm>
                    <a:off x="20573909" y="10471305"/>
                    <a:ext cx="2540" cy="3214"/>
                  </a:xfrm>
                  <a:custGeom>
                    <a:avLst/>
                    <a:gdLst>
                      <a:gd name="connsiteX0" fmla="*/ 361 w 2540"/>
                      <a:gd name="connsiteY0" fmla="*/ 2998 h 3214"/>
                      <a:gd name="connsiteX1" fmla="*/ 1314 w 2540"/>
                      <a:gd name="connsiteY1" fmla="*/ 2452 h 3214"/>
                      <a:gd name="connsiteX2" fmla="*/ 1723 w 2540"/>
                      <a:gd name="connsiteY2" fmla="*/ 2316 h 3214"/>
                      <a:gd name="connsiteX3" fmla="*/ 2268 w 2540"/>
                      <a:gd name="connsiteY3" fmla="*/ 954 h 3214"/>
                      <a:gd name="connsiteX4" fmla="*/ 2541 w 2540"/>
                      <a:gd name="connsiteY4" fmla="*/ 0 h 3214"/>
                      <a:gd name="connsiteX5" fmla="*/ 1995 w 2540"/>
                      <a:gd name="connsiteY5" fmla="*/ 954 h 3214"/>
                      <a:gd name="connsiteX6" fmla="*/ 224 w 2540"/>
                      <a:gd name="connsiteY6" fmla="*/ 2998 h 3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0" h="3214">
                        <a:moveTo>
                          <a:pt x="361" y="2998"/>
                        </a:moveTo>
                        <a:lnTo>
                          <a:pt x="1314" y="2452"/>
                        </a:lnTo>
                        <a:cubicBezTo>
                          <a:pt x="770" y="3679"/>
                          <a:pt x="1314" y="3270"/>
                          <a:pt x="1723" y="2316"/>
                        </a:cubicBezTo>
                        <a:cubicBezTo>
                          <a:pt x="2676" y="1635"/>
                          <a:pt x="2405" y="1227"/>
                          <a:pt x="2268" y="954"/>
                        </a:cubicBezTo>
                        <a:lnTo>
                          <a:pt x="2541" y="0"/>
                        </a:lnTo>
                        <a:cubicBezTo>
                          <a:pt x="2541" y="0"/>
                          <a:pt x="2132" y="681"/>
                          <a:pt x="1995" y="954"/>
                        </a:cubicBezTo>
                        <a:cubicBezTo>
                          <a:pt x="497" y="1908"/>
                          <a:pt x="-458" y="2589"/>
                          <a:pt x="224" y="2998"/>
                        </a:cubicBezTo>
                        <a:close/>
                      </a:path>
                    </a:pathLst>
                  </a:custGeom>
                  <a:solidFill>
                    <a:srgbClr val="FFFFFF"/>
                  </a:solidFill>
                  <a:ln w="0" cap="flat">
                    <a:noFill/>
                    <a:prstDash val="solid"/>
                    <a:miter/>
                  </a:ln>
                </p:spPr>
                <p:txBody>
                  <a:bodyPr rtlCol="0" anchor="ctr"/>
                  <a:lstStyle/>
                  <a:p>
                    <a:endParaRPr lang="en-US"/>
                  </a:p>
                </p:txBody>
              </p:sp>
              <p:sp>
                <p:nvSpPr>
                  <p:cNvPr id="1745" name="Freeform: Shape 1744">
                    <a:extLst>
                      <a:ext uri="{FF2B5EF4-FFF2-40B4-BE49-F238E27FC236}">
                        <a16:creationId xmlns:a16="http://schemas.microsoft.com/office/drawing/2014/main" id="{B22D0877-F877-1E24-FD4C-D696E667E32B}"/>
                      </a:ext>
                    </a:extLst>
                  </p:cNvPr>
                  <p:cNvSpPr/>
                  <p:nvPr/>
                </p:nvSpPr>
                <p:spPr>
                  <a:xfrm>
                    <a:off x="20516365" y="10488336"/>
                    <a:ext cx="6675" cy="10763"/>
                  </a:xfrm>
                  <a:custGeom>
                    <a:avLst/>
                    <a:gdLst>
                      <a:gd name="connsiteX0" fmla="*/ 0 w 6675"/>
                      <a:gd name="connsiteY0" fmla="*/ 10763 h 10763"/>
                      <a:gd name="connsiteX1" fmla="*/ 4768 w 6675"/>
                      <a:gd name="connsiteY1" fmla="*/ 6812 h 10763"/>
                      <a:gd name="connsiteX2" fmla="*/ 6676 w 6675"/>
                      <a:gd name="connsiteY2" fmla="*/ 0 h 10763"/>
                      <a:gd name="connsiteX3" fmla="*/ 0 w 6675"/>
                      <a:gd name="connsiteY3" fmla="*/ 10763 h 10763"/>
                    </a:gdLst>
                    <a:ahLst/>
                    <a:cxnLst>
                      <a:cxn ang="0">
                        <a:pos x="connsiteX0" y="connsiteY0"/>
                      </a:cxn>
                      <a:cxn ang="0">
                        <a:pos x="connsiteX1" y="connsiteY1"/>
                      </a:cxn>
                      <a:cxn ang="0">
                        <a:pos x="connsiteX2" y="connsiteY2"/>
                      </a:cxn>
                      <a:cxn ang="0">
                        <a:pos x="connsiteX3" y="connsiteY3"/>
                      </a:cxn>
                    </a:cxnLst>
                    <a:rect l="l" t="t" r="r" b="b"/>
                    <a:pathLst>
                      <a:path w="6675" h="10763">
                        <a:moveTo>
                          <a:pt x="0" y="10763"/>
                        </a:moveTo>
                        <a:cubicBezTo>
                          <a:pt x="2997" y="6812"/>
                          <a:pt x="3950" y="5858"/>
                          <a:pt x="4768" y="6812"/>
                        </a:cubicBezTo>
                        <a:cubicBezTo>
                          <a:pt x="7493" y="3133"/>
                          <a:pt x="5450" y="2589"/>
                          <a:pt x="6676" y="0"/>
                        </a:cubicBezTo>
                        <a:cubicBezTo>
                          <a:pt x="3679" y="4496"/>
                          <a:pt x="2724" y="5177"/>
                          <a:pt x="0" y="10763"/>
                        </a:cubicBezTo>
                        <a:close/>
                      </a:path>
                    </a:pathLst>
                  </a:custGeom>
                  <a:solidFill>
                    <a:srgbClr val="FFFFFF"/>
                  </a:solidFill>
                  <a:ln w="0" cap="flat">
                    <a:noFill/>
                    <a:prstDash val="solid"/>
                    <a:miter/>
                  </a:ln>
                </p:spPr>
                <p:txBody>
                  <a:bodyPr rtlCol="0" anchor="ctr"/>
                  <a:lstStyle/>
                  <a:p>
                    <a:endParaRPr lang="en-US"/>
                  </a:p>
                </p:txBody>
              </p:sp>
              <p:sp>
                <p:nvSpPr>
                  <p:cNvPr id="1746" name="Freeform: Shape 1745">
                    <a:extLst>
                      <a:ext uri="{FF2B5EF4-FFF2-40B4-BE49-F238E27FC236}">
                        <a16:creationId xmlns:a16="http://schemas.microsoft.com/office/drawing/2014/main" id="{EAA3111C-F06F-3154-829B-0D1050E62683}"/>
                      </a:ext>
                    </a:extLst>
                  </p:cNvPr>
                  <p:cNvSpPr/>
                  <p:nvPr/>
                </p:nvSpPr>
                <p:spPr>
                  <a:xfrm>
                    <a:off x="20523041" y="10486564"/>
                    <a:ext cx="952" cy="1634"/>
                  </a:xfrm>
                  <a:custGeom>
                    <a:avLst/>
                    <a:gdLst>
                      <a:gd name="connsiteX0" fmla="*/ 0 w 952"/>
                      <a:gd name="connsiteY0" fmla="*/ 1635 h 1634"/>
                      <a:gd name="connsiteX1" fmla="*/ 953 w 952"/>
                      <a:gd name="connsiteY1" fmla="*/ 0 h 1634"/>
                      <a:gd name="connsiteX2" fmla="*/ 0 w 952"/>
                      <a:gd name="connsiteY2" fmla="*/ 1635 h 1634"/>
                    </a:gdLst>
                    <a:ahLst/>
                    <a:cxnLst>
                      <a:cxn ang="0">
                        <a:pos x="connsiteX0" y="connsiteY0"/>
                      </a:cxn>
                      <a:cxn ang="0">
                        <a:pos x="connsiteX1" y="connsiteY1"/>
                      </a:cxn>
                      <a:cxn ang="0">
                        <a:pos x="connsiteX2" y="connsiteY2"/>
                      </a:cxn>
                    </a:cxnLst>
                    <a:rect l="l" t="t" r="r" b="b"/>
                    <a:pathLst>
                      <a:path w="952" h="1634">
                        <a:moveTo>
                          <a:pt x="0" y="1635"/>
                        </a:moveTo>
                        <a:cubicBezTo>
                          <a:pt x="0" y="1635"/>
                          <a:pt x="680" y="681"/>
                          <a:pt x="953" y="0"/>
                        </a:cubicBezTo>
                        <a:cubicBezTo>
                          <a:pt x="409" y="545"/>
                          <a:pt x="136" y="1090"/>
                          <a:pt x="0" y="1635"/>
                        </a:cubicBezTo>
                        <a:close/>
                      </a:path>
                    </a:pathLst>
                  </a:custGeom>
                  <a:solidFill>
                    <a:srgbClr val="FFFFFF"/>
                  </a:solidFill>
                  <a:ln w="0" cap="flat">
                    <a:noFill/>
                    <a:prstDash val="solid"/>
                    <a:miter/>
                  </a:ln>
                </p:spPr>
                <p:txBody>
                  <a:bodyPr rtlCol="0" anchor="ctr"/>
                  <a:lstStyle/>
                  <a:p>
                    <a:endParaRPr lang="en-US"/>
                  </a:p>
                </p:txBody>
              </p:sp>
              <p:sp>
                <p:nvSpPr>
                  <p:cNvPr id="1747" name="Freeform: Shape 1746">
                    <a:extLst>
                      <a:ext uri="{FF2B5EF4-FFF2-40B4-BE49-F238E27FC236}">
                        <a16:creationId xmlns:a16="http://schemas.microsoft.com/office/drawing/2014/main" id="{A993BA88-C9D4-F4BF-7D78-C9014604A86D}"/>
                      </a:ext>
                    </a:extLst>
                  </p:cNvPr>
                  <p:cNvSpPr/>
                  <p:nvPr/>
                </p:nvSpPr>
                <p:spPr>
                  <a:xfrm>
                    <a:off x="20592935" y="10478798"/>
                    <a:ext cx="1089" cy="2588"/>
                  </a:xfrm>
                  <a:custGeom>
                    <a:avLst/>
                    <a:gdLst>
                      <a:gd name="connsiteX0" fmla="*/ 1089 w 1089"/>
                      <a:gd name="connsiteY0" fmla="*/ 0 h 2588"/>
                      <a:gd name="connsiteX1" fmla="*/ 0 w 1089"/>
                      <a:gd name="connsiteY1" fmla="*/ 2589 h 2588"/>
                      <a:gd name="connsiteX2" fmla="*/ 680 w 1089"/>
                      <a:gd name="connsiteY2" fmla="*/ 2044 h 2588"/>
                      <a:gd name="connsiteX3" fmla="*/ 1089 w 1089"/>
                      <a:gd name="connsiteY3" fmla="*/ 0 h 2588"/>
                    </a:gdLst>
                    <a:ahLst/>
                    <a:cxnLst>
                      <a:cxn ang="0">
                        <a:pos x="connsiteX0" y="connsiteY0"/>
                      </a:cxn>
                      <a:cxn ang="0">
                        <a:pos x="connsiteX1" y="connsiteY1"/>
                      </a:cxn>
                      <a:cxn ang="0">
                        <a:pos x="connsiteX2" y="connsiteY2"/>
                      </a:cxn>
                      <a:cxn ang="0">
                        <a:pos x="connsiteX3" y="connsiteY3"/>
                      </a:cxn>
                    </a:cxnLst>
                    <a:rect l="l" t="t" r="r" b="b"/>
                    <a:pathLst>
                      <a:path w="1089" h="2588">
                        <a:moveTo>
                          <a:pt x="1089" y="0"/>
                        </a:moveTo>
                        <a:lnTo>
                          <a:pt x="0" y="2589"/>
                        </a:lnTo>
                        <a:lnTo>
                          <a:pt x="680" y="2044"/>
                        </a:lnTo>
                        <a:lnTo>
                          <a:pt x="1089" y="0"/>
                        </a:lnTo>
                        <a:close/>
                      </a:path>
                    </a:pathLst>
                  </a:custGeom>
                  <a:solidFill>
                    <a:srgbClr val="FFFFFF"/>
                  </a:solidFill>
                  <a:ln w="0" cap="flat">
                    <a:noFill/>
                    <a:prstDash val="solid"/>
                    <a:miter/>
                  </a:ln>
                </p:spPr>
                <p:txBody>
                  <a:bodyPr rtlCol="0" anchor="ctr"/>
                  <a:lstStyle/>
                  <a:p>
                    <a:endParaRPr lang="en-US"/>
                  </a:p>
                </p:txBody>
              </p:sp>
              <p:sp>
                <p:nvSpPr>
                  <p:cNvPr id="1748" name="Freeform: Shape 1747">
                    <a:extLst>
                      <a:ext uri="{FF2B5EF4-FFF2-40B4-BE49-F238E27FC236}">
                        <a16:creationId xmlns:a16="http://schemas.microsoft.com/office/drawing/2014/main" id="{7DA635B5-C074-2C40-8499-132DF5635366}"/>
                      </a:ext>
                    </a:extLst>
                  </p:cNvPr>
                  <p:cNvSpPr/>
                  <p:nvPr/>
                </p:nvSpPr>
                <p:spPr>
                  <a:xfrm>
                    <a:off x="20512025" y="10502533"/>
                    <a:ext cx="2023" cy="2669"/>
                  </a:xfrm>
                  <a:custGeom>
                    <a:avLst/>
                    <a:gdLst>
                      <a:gd name="connsiteX0" fmla="*/ 116 w 2023"/>
                      <a:gd name="connsiteY0" fmla="*/ 2561 h 2669"/>
                      <a:gd name="connsiteX1" fmla="*/ 2023 w 2023"/>
                      <a:gd name="connsiteY1" fmla="*/ 109 h 2669"/>
                      <a:gd name="connsiteX2" fmla="*/ 116 w 2023"/>
                      <a:gd name="connsiteY2" fmla="*/ 2561 h 2669"/>
                    </a:gdLst>
                    <a:ahLst/>
                    <a:cxnLst>
                      <a:cxn ang="0">
                        <a:pos x="connsiteX0" y="connsiteY0"/>
                      </a:cxn>
                      <a:cxn ang="0">
                        <a:pos x="connsiteX1" y="connsiteY1"/>
                      </a:cxn>
                      <a:cxn ang="0">
                        <a:pos x="connsiteX2" y="connsiteY2"/>
                      </a:cxn>
                    </a:cxnLst>
                    <a:rect l="l" t="t" r="r" b="b"/>
                    <a:pathLst>
                      <a:path w="2023" h="2669">
                        <a:moveTo>
                          <a:pt x="116" y="2561"/>
                        </a:moveTo>
                        <a:cubicBezTo>
                          <a:pt x="525" y="1744"/>
                          <a:pt x="1343" y="518"/>
                          <a:pt x="2023" y="109"/>
                        </a:cubicBezTo>
                        <a:cubicBezTo>
                          <a:pt x="1070" y="-709"/>
                          <a:pt x="-428" y="3378"/>
                          <a:pt x="116" y="2561"/>
                        </a:cubicBezTo>
                        <a:close/>
                      </a:path>
                    </a:pathLst>
                  </a:custGeom>
                  <a:solidFill>
                    <a:srgbClr val="FFFFFF"/>
                  </a:solidFill>
                  <a:ln w="0" cap="flat">
                    <a:noFill/>
                    <a:prstDash val="solid"/>
                    <a:miter/>
                  </a:ln>
                </p:spPr>
                <p:txBody>
                  <a:bodyPr rtlCol="0" anchor="ctr"/>
                  <a:lstStyle/>
                  <a:p>
                    <a:endParaRPr lang="en-US"/>
                  </a:p>
                </p:txBody>
              </p:sp>
              <p:sp>
                <p:nvSpPr>
                  <p:cNvPr id="1749" name="Freeform: Shape 1748">
                    <a:extLst>
                      <a:ext uri="{FF2B5EF4-FFF2-40B4-BE49-F238E27FC236}">
                        <a16:creationId xmlns:a16="http://schemas.microsoft.com/office/drawing/2014/main" id="{C36228A7-44C3-682C-1DBD-EE2F5FFB756B}"/>
                      </a:ext>
                    </a:extLst>
                  </p:cNvPr>
                  <p:cNvSpPr/>
                  <p:nvPr/>
                </p:nvSpPr>
                <p:spPr>
                  <a:xfrm>
                    <a:off x="20541958" y="10499372"/>
                    <a:ext cx="3017" cy="3133"/>
                  </a:xfrm>
                  <a:custGeom>
                    <a:avLst/>
                    <a:gdLst>
                      <a:gd name="connsiteX0" fmla="*/ 157 w 3017"/>
                      <a:gd name="connsiteY0" fmla="*/ 3133 h 3133"/>
                      <a:gd name="connsiteX1" fmla="*/ 3018 w 3017"/>
                      <a:gd name="connsiteY1" fmla="*/ 0 h 3133"/>
                      <a:gd name="connsiteX2" fmla="*/ 157 w 3017"/>
                      <a:gd name="connsiteY2" fmla="*/ 3133 h 3133"/>
                    </a:gdLst>
                    <a:ahLst/>
                    <a:cxnLst>
                      <a:cxn ang="0">
                        <a:pos x="connsiteX0" y="connsiteY0"/>
                      </a:cxn>
                      <a:cxn ang="0">
                        <a:pos x="connsiteX1" y="connsiteY1"/>
                      </a:cxn>
                      <a:cxn ang="0">
                        <a:pos x="connsiteX2" y="connsiteY2"/>
                      </a:cxn>
                    </a:cxnLst>
                    <a:rect l="l" t="t" r="r" b="b"/>
                    <a:pathLst>
                      <a:path w="3017" h="3133">
                        <a:moveTo>
                          <a:pt x="157" y="3133"/>
                        </a:moveTo>
                        <a:cubicBezTo>
                          <a:pt x="974" y="3133"/>
                          <a:pt x="2200" y="817"/>
                          <a:pt x="3018" y="0"/>
                        </a:cubicBezTo>
                        <a:cubicBezTo>
                          <a:pt x="1928" y="1227"/>
                          <a:pt x="-661" y="954"/>
                          <a:pt x="157" y="3133"/>
                        </a:cubicBezTo>
                        <a:close/>
                      </a:path>
                    </a:pathLst>
                  </a:custGeom>
                  <a:solidFill>
                    <a:srgbClr val="FFFFFF"/>
                  </a:solidFill>
                  <a:ln w="0" cap="flat">
                    <a:noFill/>
                    <a:prstDash val="solid"/>
                    <a:miter/>
                  </a:ln>
                </p:spPr>
                <p:txBody>
                  <a:bodyPr rtlCol="0" anchor="ctr"/>
                  <a:lstStyle/>
                  <a:p>
                    <a:endParaRPr lang="en-US"/>
                  </a:p>
                </p:txBody>
              </p:sp>
              <p:sp>
                <p:nvSpPr>
                  <p:cNvPr id="1750" name="Freeform: Shape 1749">
                    <a:extLst>
                      <a:ext uri="{FF2B5EF4-FFF2-40B4-BE49-F238E27FC236}">
                        <a16:creationId xmlns:a16="http://schemas.microsoft.com/office/drawing/2014/main" id="{3F0A2664-72D2-D023-EDC6-B7C702FA74BD}"/>
                      </a:ext>
                    </a:extLst>
                  </p:cNvPr>
                  <p:cNvSpPr/>
                  <p:nvPr/>
                </p:nvSpPr>
                <p:spPr>
                  <a:xfrm>
                    <a:off x="20510915" y="10517223"/>
                    <a:ext cx="2453" cy="2584"/>
                  </a:xfrm>
                  <a:custGeom>
                    <a:avLst/>
                    <a:gdLst>
                      <a:gd name="connsiteX0" fmla="*/ 0 w 2453"/>
                      <a:gd name="connsiteY0" fmla="*/ 2585 h 2584"/>
                      <a:gd name="connsiteX1" fmla="*/ 2453 w 2453"/>
                      <a:gd name="connsiteY1" fmla="*/ 1904 h 2584"/>
                      <a:gd name="connsiteX2" fmla="*/ 0 w 2453"/>
                      <a:gd name="connsiteY2" fmla="*/ 2585 h 2584"/>
                    </a:gdLst>
                    <a:ahLst/>
                    <a:cxnLst>
                      <a:cxn ang="0">
                        <a:pos x="connsiteX0" y="connsiteY0"/>
                      </a:cxn>
                      <a:cxn ang="0">
                        <a:pos x="connsiteX1" y="connsiteY1"/>
                      </a:cxn>
                      <a:cxn ang="0">
                        <a:pos x="connsiteX2" y="connsiteY2"/>
                      </a:cxn>
                    </a:cxnLst>
                    <a:rect l="l" t="t" r="r" b="b"/>
                    <a:pathLst>
                      <a:path w="2453" h="2584">
                        <a:moveTo>
                          <a:pt x="0" y="2585"/>
                        </a:moveTo>
                        <a:cubicBezTo>
                          <a:pt x="409" y="1768"/>
                          <a:pt x="1771" y="950"/>
                          <a:pt x="2453" y="1904"/>
                        </a:cubicBezTo>
                        <a:cubicBezTo>
                          <a:pt x="2453" y="541"/>
                          <a:pt x="1089" y="-1911"/>
                          <a:pt x="0" y="2585"/>
                        </a:cubicBezTo>
                        <a:close/>
                      </a:path>
                    </a:pathLst>
                  </a:custGeom>
                  <a:solidFill>
                    <a:srgbClr val="FFFFFF"/>
                  </a:solidFill>
                  <a:ln w="0" cap="flat">
                    <a:noFill/>
                    <a:prstDash val="solid"/>
                    <a:miter/>
                  </a:ln>
                </p:spPr>
                <p:txBody>
                  <a:bodyPr rtlCol="0" anchor="ctr"/>
                  <a:lstStyle/>
                  <a:p>
                    <a:endParaRPr lang="en-US"/>
                  </a:p>
                </p:txBody>
              </p:sp>
              <p:sp>
                <p:nvSpPr>
                  <p:cNvPr id="1751" name="Freeform: Shape 1750">
                    <a:extLst>
                      <a:ext uri="{FF2B5EF4-FFF2-40B4-BE49-F238E27FC236}">
                        <a16:creationId xmlns:a16="http://schemas.microsoft.com/office/drawing/2014/main" id="{5A4624B5-FA8E-99E7-B57E-57717C3CF087}"/>
                      </a:ext>
                    </a:extLst>
                  </p:cNvPr>
                  <p:cNvSpPr/>
                  <p:nvPr/>
                </p:nvSpPr>
                <p:spPr>
                  <a:xfrm>
                    <a:off x="20537891" y="10505639"/>
                    <a:ext cx="1362" cy="3269"/>
                  </a:xfrm>
                  <a:custGeom>
                    <a:avLst/>
                    <a:gdLst>
                      <a:gd name="connsiteX0" fmla="*/ 0 w 1362"/>
                      <a:gd name="connsiteY0" fmla="*/ 3270 h 3269"/>
                      <a:gd name="connsiteX1" fmla="*/ 682 w 1362"/>
                      <a:gd name="connsiteY1" fmla="*/ 2861 h 3269"/>
                      <a:gd name="connsiteX2" fmla="*/ 1362 w 1362"/>
                      <a:gd name="connsiteY2" fmla="*/ 0 h 3269"/>
                      <a:gd name="connsiteX3" fmla="*/ 0 w 1362"/>
                      <a:gd name="connsiteY3" fmla="*/ 3270 h 3269"/>
                    </a:gdLst>
                    <a:ahLst/>
                    <a:cxnLst>
                      <a:cxn ang="0">
                        <a:pos x="connsiteX0" y="connsiteY0"/>
                      </a:cxn>
                      <a:cxn ang="0">
                        <a:pos x="connsiteX1" y="connsiteY1"/>
                      </a:cxn>
                      <a:cxn ang="0">
                        <a:pos x="connsiteX2" y="connsiteY2"/>
                      </a:cxn>
                      <a:cxn ang="0">
                        <a:pos x="connsiteX3" y="connsiteY3"/>
                      </a:cxn>
                    </a:cxnLst>
                    <a:rect l="l" t="t" r="r" b="b"/>
                    <a:pathLst>
                      <a:path w="1362" h="3269">
                        <a:moveTo>
                          <a:pt x="0" y="3270"/>
                        </a:moveTo>
                        <a:lnTo>
                          <a:pt x="682" y="2861"/>
                        </a:lnTo>
                        <a:lnTo>
                          <a:pt x="1362" y="0"/>
                        </a:lnTo>
                        <a:lnTo>
                          <a:pt x="0" y="3270"/>
                        </a:lnTo>
                        <a:close/>
                      </a:path>
                    </a:pathLst>
                  </a:custGeom>
                  <a:solidFill>
                    <a:srgbClr val="FFFFFF"/>
                  </a:solidFill>
                  <a:ln w="0" cap="flat">
                    <a:noFill/>
                    <a:prstDash val="solid"/>
                    <a:miter/>
                  </a:ln>
                </p:spPr>
                <p:txBody>
                  <a:bodyPr rtlCol="0" anchor="ctr"/>
                  <a:lstStyle/>
                  <a:p>
                    <a:endParaRPr lang="en-US"/>
                  </a:p>
                </p:txBody>
              </p:sp>
              <p:sp>
                <p:nvSpPr>
                  <p:cNvPr id="1752" name="Freeform: Shape 1751">
                    <a:extLst>
                      <a:ext uri="{FF2B5EF4-FFF2-40B4-BE49-F238E27FC236}">
                        <a16:creationId xmlns:a16="http://schemas.microsoft.com/office/drawing/2014/main" id="{25D89744-B1F4-9ACB-768B-97DEF6FAFE1E}"/>
                      </a:ext>
                    </a:extLst>
                  </p:cNvPr>
                  <p:cNvSpPr/>
                  <p:nvPr/>
                </p:nvSpPr>
                <p:spPr>
                  <a:xfrm>
                    <a:off x="20552916" y="10507819"/>
                    <a:ext cx="5568" cy="4496"/>
                  </a:xfrm>
                  <a:custGeom>
                    <a:avLst/>
                    <a:gdLst>
                      <a:gd name="connsiteX0" fmla="*/ 5549 w 5568"/>
                      <a:gd name="connsiteY0" fmla="*/ 3133 h 4496"/>
                      <a:gd name="connsiteX1" fmla="*/ 1870 w 5568"/>
                      <a:gd name="connsiteY1" fmla="*/ 0 h 4496"/>
                      <a:gd name="connsiteX2" fmla="*/ 917 w 5568"/>
                      <a:gd name="connsiteY2" fmla="*/ 4496 h 4496"/>
                      <a:gd name="connsiteX3" fmla="*/ 5549 w 5568"/>
                      <a:gd name="connsiteY3" fmla="*/ 3133 h 4496"/>
                    </a:gdLst>
                    <a:ahLst/>
                    <a:cxnLst>
                      <a:cxn ang="0">
                        <a:pos x="connsiteX0" y="connsiteY0"/>
                      </a:cxn>
                      <a:cxn ang="0">
                        <a:pos x="connsiteX1" y="connsiteY1"/>
                      </a:cxn>
                      <a:cxn ang="0">
                        <a:pos x="connsiteX2" y="connsiteY2"/>
                      </a:cxn>
                      <a:cxn ang="0">
                        <a:pos x="connsiteX3" y="connsiteY3"/>
                      </a:cxn>
                    </a:cxnLst>
                    <a:rect l="l" t="t" r="r" b="b"/>
                    <a:pathLst>
                      <a:path w="5568" h="4496">
                        <a:moveTo>
                          <a:pt x="5549" y="3133"/>
                        </a:moveTo>
                        <a:cubicBezTo>
                          <a:pt x="5958" y="0"/>
                          <a:pt x="-38" y="4769"/>
                          <a:pt x="1870" y="0"/>
                        </a:cubicBezTo>
                        <a:cubicBezTo>
                          <a:pt x="-3171" y="4360"/>
                          <a:pt x="3914" y="817"/>
                          <a:pt x="917" y="4496"/>
                        </a:cubicBezTo>
                        <a:cubicBezTo>
                          <a:pt x="2961" y="2589"/>
                          <a:pt x="5276" y="2589"/>
                          <a:pt x="5549" y="3133"/>
                        </a:cubicBezTo>
                        <a:close/>
                      </a:path>
                    </a:pathLst>
                  </a:custGeom>
                  <a:solidFill>
                    <a:srgbClr val="FFFFFF"/>
                  </a:solidFill>
                  <a:ln w="0" cap="flat">
                    <a:noFill/>
                    <a:prstDash val="solid"/>
                    <a:miter/>
                  </a:ln>
                </p:spPr>
                <p:txBody>
                  <a:bodyPr rtlCol="0" anchor="ctr"/>
                  <a:lstStyle/>
                  <a:p>
                    <a:endParaRPr lang="en-US"/>
                  </a:p>
                </p:txBody>
              </p:sp>
              <p:sp>
                <p:nvSpPr>
                  <p:cNvPr id="1753" name="Freeform: Shape 1752">
                    <a:extLst>
                      <a:ext uri="{FF2B5EF4-FFF2-40B4-BE49-F238E27FC236}">
                        <a16:creationId xmlns:a16="http://schemas.microsoft.com/office/drawing/2014/main" id="{250D454A-AE36-E45C-9216-386FA3521ABA}"/>
                      </a:ext>
                    </a:extLst>
                  </p:cNvPr>
                  <p:cNvSpPr/>
                  <p:nvPr/>
                </p:nvSpPr>
                <p:spPr>
                  <a:xfrm>
                    <a:off x="20553014" y="10512315"/>
                    <a:ext cx="818" cy="953"/>
                  </a:xfrm>
                  <a:custGeom>
                    <a:avLst/>
                    <a:gdLst>
                      <a:gd name="connsiteX0" fmla="*/ 818 w 818"/>
                      <a:gd name="connsiteY0" fmla="*/ 0 h 953"/>
                      <a:gd name="connsiteX1" fmla="*/ 0 w 818"/>
                      <a:gd name="connsiteY1" fmla="*/ 954 h 953"/>
                      <a:gd name="connsiteX2" fmla="*/ 818 w 818"/>
                      <a:gd name="connsiteY2" fmla="*/ 0 h 953"/>
                    </a:gdLst>
                    <a:ahLst/>
                    <a:cxnLst>
                      <a:cxn ang="0">
                        <a:pos x="connsiteX0" y="connsiteY0"/>
                      </a:cxn>
                      <a:cxn ang="0">
                        <a:pos x="connsiteX1" y="connsiteY1"/>
                      </a:cxn>
                      <a:cxn ang="0">
                        <a:pos x="connsiteX2" y="connsiteY2"/>
                      </a:cxn>
                    </a:cxnLst>
                    <a:rect l="l" t="t" r="r" b="b"/>
                    <a:pathLst>
                      <a:path w="818" h="953">
                        <a:moveTo>
                          <a:pt x="818" y="0"/>
                        </a:moveTo>
                        <a:cubicBezTo>
                          <a:pt x="818" y="0"/>
                          <a:pt x="273" y="545"/>
                          <a:pt x="0" y="954"/>
                        </a:cubicBezTo>
                        <a:cubicBezTo>
                          <a:pt x="409" y="545"/>
                          <a:pt x="682" y="273"/>
                          <a:pt x="818" y="0"/>
                        </a:cubicBezTo>
                        <a:close/>
                      </a:path>
                    </a:pathLst>
                  </a:custGeom>
                  <a:solidFill>
                    <a:srgbClr val="FFFFFF"/>
                  </a:solidFill>
                  <a:ln w="0" cap="flat">
                    <a:noFill/>
                    <a:prstDash val="solid"/>
                    <a:miter/>
                  </a:ln>
                </p:spPr>
                <p:txBody>
                  <a:bodyPr rtlCol="0" anchor="ctr"/>
                  <a:lstStyle/>
                  <a:p>
                    <a:endParaRPr lang="en-US"/>
                  </a:p>
                </p:txBody>
              </p:sp>
              <p:sp>
                <p:nvSpPr>
                  <p:cNvPr id="1754" name="Freeform: Shape 1753">
                    <a:extLst>
                      <a:ext uri="{FF2B5EF4-FFF2-40B4-BE49-F238E27FC236}">
                        <a16:creationId xmlns:a16="http://schemas.microsoft.com/office/drawing/2014/main" id="{BE04EDE7-A984-EDD7-3042-F2A5DB94F768}"/>
                      </a:ext>
                    </a:extLst>
                  </p:cNvPr>
                  <p:cNvSpPr/>
                  <p:nvPr/>
                </p:nvSpPr>
                <p:spPr>
                  <a:xfrm>
                    <a:off x="20527809" y="10545695"/>
                    <a:ext cx="136" cy="1089"/>
                  </a:xfrm>
                  <a:custGeom>
                    <a:avLst/>
                    <a:gdLst>
                      <a:gd name="connsiteX0" fmla="*/ 136 w 136"/>
                      <a:gd name="connsiteY0" fmla="*/ 1089 h 1089"/>
                      <a:gd name="connsiteX1" fmla="*/ 0 w 136"/>
                      <a:gd name="connsiteY1" fmla="*/ 0 h 1089"/>
                      <a:gd name="connsiteX2" fmla="*/ 136 w 136"/>
                      <a:gd name="connsiteY2" fmla="*/ 1089 h 1089"/>
                    </a:gdLst>
                    <a:ahLst/>
                    <a:cxnLst>
                      <a:cxn ang="0">
                        <a:pos x="connsiteX0" y="connsiteY0"/>
                      </a:cxn>
                      <a:cxn ang="0">
                        <a:pos x="connsiteX1" y="connsiteY1"/>
                      </a:cxn>
                      <a:cxn ang="0">
                        <a:pos x="connsiteX2" y="connsiteY2"/>
                      </a:cxn>
                    </a:cxnLst>
                    <a:rect l="l" t="t" r="r" b="b"/>
                    <a:pathLst>
                      <a:path w="136" h="1089">
                        <a:moveTo>
                          <a:pt x="136" y="1089"/>
                        </a:moveTo>
                        <a:cubicBezTo>
                          <a:pt x="136" y="1089"/>
                          <a:pt x="136" y="272"/>
                          <a:pt x="0" y="0"/>
                        </a:cubicBezTo>
                        <a:cubicBezTo>
                          <a:pt x="0" y="408"/>
                          <a:pt x="0" y="681"/>
                          <a:pt x="136" y="1089"/>
                        </a:cubicBezTo>
                        <a:close/>
                      </a:path>
                    </a:pathLst>
                  </a:custGeom>
                  <a:solidFill>
                    <a:srgbClr val="FFFFFF"/>
                  </a:solidFill>
                  <a:ln w="0" cap="flat">
                    <a:noFill/>
                    <a:prstDash val="solid"/>
                    <a:miter/>
                  </a:ln>
                </p:spPr>
                <p:txBody>
                  <a:bodyPr rtlCol="0" anchor="ctr"/>
                  <a:lstStyle/>
                  <a:p>
                    <a:endParaRPr lang="en-US"/>
                  </a:p>
                </p:txBody>
              </p:sp>
              <p:sp>
                <p:nvSpPr>
                  <p:cNvPr id="1755" name="Freeform: Shape 1754">
                    <a:extLst>
                      <a:ext uri="{FF2B5EF4-FFF2-40B4-BE49-F238E27FC236}">
                        <a16:creationId xmlns:a16="http://schemas.microsoft.com/office/drawing/2014/main" id="{52469E28-2108-8EC6-D926-844375383FC7}"/>
                      </a:ext>
                    </a:extLst>
                  </p:cNvPr>
                  <p:cNvSpPr/>
                  <p:nvPr/>
                </p:nvSpPr>
                <p:spPr>
                  <a:xfrm>
                    <a:off x="20545627" y="10521035"/>
                    <a:ext cx="2541" cy="10353"/>
                  </a:xfrm>
                  <a:custGeom>
                    <a:avLst/>
                    <a:gdLst>
                      <a:gd name="connsiteX0" fmla="*/ 1802 w 2541"/>
                      <a:gd name="connsiteY0" fmla="*/ 4905 h 10353"/>
                      <a:gd name="connsiteX1" fmla="*/ 1802 w 2541"/>
                      <a:gd name="connsiteY1" fmla="*/ 0 h 10353"/>
                      <a:gd name="connsiteX2" fmla="*/ 711 w 2541"/>
                      <a:gd name="connsiteY2" fmla="*/ 10354 h 10353"/>
                      <a:gd name="connsiteX3" fmla="*/ 2482 w 2541"/>
                      <a:gd name="connsiteY3" fmla="*/ 4224 h 10353"/>
                      <a:gd name="connsiteX4" fmla="*/ 1802 w 2541"/>
                      <a:gd name="connsiteY4" fmla="*/ 4905 h 103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1" h="10353">
                        <a:moveTo>
                          <a:pt x="1802" y="4905"/>
                        </a:moveTo>
                        <a:cubicBezTo>
                          <a:pt x="1802" y="3270"/>
                          <a:pt x="1666" y="1635"/>
                          <a:pt x="1802" y="0"/>
                        </a:cubicBezTo>
                        <a:cubicBezTo>
                          <a:pt x="1666" y="3270"/>
                          <a:pt x="-1333" y="9809"/>
                          <a:pt x="711" y="10354"/>
                        </a:cubicBezTo>
                        <a:cubicBezTo>
                          <a:pt x="2073" y="8447"/>
                          <a:pt x="2755" y="5722"/>
                          <a:pt x="2482" y="4224"/>
                        </a:cubicBezTo>
                        <a:lnTo>
                          <a:pt x="1802" y="4905"/>
                        </a:lnTo>
                        <a:close/>
                      </a:path>
                    </a:pathLst>
                  </a:custGeom>
                  <a:solidFill>
                    <a:srgbClr val="FFFFFF"/>
                  </a:solidFill>
                  <a:ln w="0" cap="flat">
                    <a:noFill/>
                    <a:prstDash val="solid"/>
                    <a:miter/>
                  </a:ln>
                </p:spPr>
                <p:txBody>
                  <a:bodyPr rtlCol="0" anchor="ctr"/>
                  <a:lstStyle/>
                  <a:p>
                    <a:endParaRPr lang="en-US"/>
                  </a:p>
                </p:txBody>
              </p:sp>
              <p:sp>
                <p:nvSpPr>
                  <p:cNvPr id="1756" name="Freeform: Shape 1755">
                    <a:extLst>
                      <a:ext uri="{FF2B5EF4-FFF2-40B4-BE49-F238E27FC236}">
                        <a16:creationId xmlns:a16="http://schemas.microsoft.com/office/drawing/2014/main" id="{7E3C554B-DD2F-FC84-7EFF-A17878B9DF03}"/>
                      </a:ext>
                    </a:extLst>
                  </p:cNvPr>
                  <p:cNvSpPr/>
                  <p:nvPr/>
                </p:nvSpPr>
                <p:spPr>
                  <a:xfrm>
                    <a:off x="20492385" y="10566404"/>
                    <a:ext cx="1401" cy="3123"/>
                  </a:xfrm>
                  <a:custGeom>
                    <a:avLst/>
                    <a:gdLst>
                      <a:gd name="connsiteX0" fmla="*/ 1089 w 1401"/>
                      <a:gd name="connsiteY0" fmla="*/ 2452 h 3123"/>
                      <a:gd name="connsiteX1" fmla="*/ 546 w 1401"/>
                      <a:gd name="connsiteY1" fmla="*/ 0 h 3123"/>
                      <a:gd name="connsiteX2" fmla="*/ 0 w 1401"/>
                      <a:gd name="connsiteY2" fmla="*/ 2998 h 3123"/>
                      <a:gd name="connsiteX3" fmla="*/ 1226 w 1401"/>
                      <a:gd name="connsiteY3" fmla="*/ 2589 h 3123"/>
                    </a:gdLst>
                    <a:ahLst/>
                    <a:cxnLst>
                      <a:cxn ang="0">
                        <a:pos x="connsiteX0" y="connsiteY0"/>
                      </a:cxn>
                      <a:cxn ang="0">
                        <a:pos x="connsiteX1" y="connsiteY1"/>
                      </a:cxn>
                      <a:cxn ang="0">
                        <a:pos x="connsiteX2" y="connsiteY2"/>
                      </a:cxn>
                      <a:cxn ang="0">
                        <a:pos x="connsiteX3" y="connsiteY3"/>
                      </a:cxn>
                    </a:cxnLst>
                    <a:rect l="l" t="t" r="r" b="b"/>
                    <a:pathLst>
                      <a:path w="1401" h="3123">
                        <a:moveTo>
                          <a:pt x="1089" y="2452"/>
                        </a:moveTo>
                        <a:lnTo>
                          <a:pt x="546" y="0"/>
                        </a:lnTo>
                        <a:lnTo>
                          <a:pt x="0" y="2998"/>
                        </a:lnTo>
                        <a:cubicBezTo>
                          <a:pt x="409" y="2180"/>
                          <a:pt x="1908" y="3952"/>
                          <a:pt x="1226" y="2589"/>
                        </a:cubicBezTo>
                        <a:close/>
                      </a:path>
                    </a:pathLst>
                  </a:custGeom>
                  <a:solidFill>
                    <a:srgbClr val="FFFFFF"/>
                  </a:solidFill>
                  <a:ln w="0" cap="flat">
                    <a:noFill/>
                    <a:prstDash val="solid"/>
                    <a:miter/>
                  </a:ln>
                </p:spPr>
                <p:txBody>
                  <a:bodyPr rtlCol="0" anchor="ctr"/>
                  <a:lstStyle/>
                  <a:p>
                    <a:endParaRPr lang="en-US"/>
                  </a:p>
                </p:txBody>
              </p:sp>
              <p:sp>
                <p:nvSpPr>
                  <p:cNvPr id="1757" name="Freeform: Shape 1756">
                    <a:extLst>
                      <a:ext uri="{FF2B5EF4-FFF2-40B4-BE49-F238E27FC236}">
                        <a16:creationId xmlns:a16="http://schemas.microsoft.com/office/drawing/2014/main" id="{CF2DF975-65CA-4A42-019D-71A343614B03}"/>
                      </a:ext>
                    </a:extLst>
                  </p:cNvPr>
                  <p:cNvSpPr/>
                  <p:nvPr/>
                </p:nvSpPr>
                <p:spPr>
                  <a:xfrm>
                    <a:off x="20492249" y="10569402"/>
                    <a:ext cx="13624" cy="544"/>
                  </a:xfrm>
                  <a:custGeom>
                    <a:avLst/>
                    <a:gdLst>
                      <a:gd name="connsiteX0" fmla="*/ 0 w 13624"/>
                      <a:gd name="connsiteY0" fmla="*/ 545 h 544"/>
                      <a:gd name="connsiteX1" fmla="*/ 0 w 13624"/>
                      <a:gd name="connsiteY1" fmla="*/ 0 h 544"/>
                      <a:gd name="connsiteX2" fmla="*/ 0 w 13624"/>
                      <a:gd name="connsiteY2" fmla="*/ 545 h 544"/>
                    </a:gdLst>
                    <a:ahLst/>
                    <a:cxnLst>
                      <a:cxn ang="0">
                        <a:pos x="connsiteX0" y="connsiteY0"/>
                      </a:cxn>
                      <a:cxn ang="0">
                        <a:pos x="connsiteX1" y="connsiteY1"/>
                      </a:cxn>
                      <a:cxn ang="0">
                        <a:pos x="connsiteX2" y="connsiteY2"/>
                      </a:cxn>
                    </a:cxnLst>
                    <a:rect l="l" t="t" r="r" b="b"/>
                    <a:pathLst>
                      <a:path w="13624" h="544">
                        <a:moveTo>
                          <a:pt x="0" y="545"/>
                        </a:moveTo>
                        <a:lnTo>
                          <a:pt x="0" y="0"/>
                        </a:lnTo>
                        <a:cubicBezTo>
                          <a:pt x="0" y="0"/>
                          <a:pt x="0" y="273"/>
                          <a:pt x="0" y="545"/>
                        </a:cubicBezTo>
                        <a:close/>
                      </a:path>
                    </a:pathLst>
                  </a:custGeom>
                  <a:solidFill>
                    <a:srgbClr val="FFFFFF"/>
                  </a:solidFill>
                  <a:ln w="0" cap="flat">
                    <a:noFill/>
                    <a:prstDash val="solid"/>
                    <a:miter/>
                  </a:ln>
                </p:spPr>
                <p:txBody>
                  <a:bodyPr rtlCol="0" anchor="ctr"/>
                  <a:lstStyle/>
                  <a:p>
                    <a:endParaRPr lang="en-US"/>
                  </a:p>
                </p:txBody>
              </p:sp>
              <p:sp>
                <p:nvSpPr>
                  <p:cNvPr id="1758" name="Freeform: Shape 1757">
                    <a:extLst>
                      <a:ext uri="{FF2B5EF4-FFF2-40B4-BE49-F238E27FC236}">
                        <a16:creationId xmlns:a16="http://schemas.microsoft.com/office/drawing/2014/main" id="{5F194449-72EF-203E-913D-926A8B62341E}"/>
                      </a:ext>
                    </a:extLst>
                  </p:cNvPr>
                  <p:cNvSpPr/>
                  <p:nvPr/>
                </p:nvSpPr>
                <p:spPr>
                  <a:xfrm>
                    <a:off x="20529233" y="10534114"/>
                    <a:ext cx="1573" cy="3951"/>
                  </a:xfrm>
                  <a:custGeom>
                    <a:avLst/>
                    <a:gdLst>
                      <a:gd name="connsiteX0" fmla="*/ 347 w 1573"/>
                      <a:gd name="connsiteY0" fmla="*/ 3952 h 3951"/>
                      <a:gd name="connsiteX1" fmla="*/ 1573 w 1573"/>
                      <a:gd name="connsiteY1" fmla="*/ 0 h 3951"/>
                      <a:gd name="connsiteX2" fmla="*/ 347 w 1573"/>
                      <a:gd name="connsiteY2" fmla="*/ 3952 h 3951"/>
                    </a:gdLst>
                    <a:ahLst/>
                    <a:cxnLst>
                      <a:cxn ang="0">
                        <a:pos x="connsiteX0" y="connsiteY0"/>
                      </a:cxn>
                      <a:cxn ang="0">
                        <a:pos x="connsiteX1" y="connsiteY1"/>
                      </a:cxn>
                      <a:cxn ang="0">
                        <a:pos x="connsiteX2" y="connsiteY2"/>
                      </a:cxn>
                    </a:cxnLst>
                    <a:rect l="l" t="t" r="r" b="b"/>
                    <a:pathLst>
                      <a:path w="1573" h="3951">
                        <a:moveTo>
                          <a:pt x="347" y="3952"/>
                        </a:moveTo>
                        <a:cubicBezTo>
                          <a:pt x="1029" y="2589"/>
                          <a:pt x="1437" y="1499"/>
                          <a:pt x="1573" y="0"/>
                        </a:cubicBezTo>
                        <a:cubicBezTo>
                          <a:pt x="1029" y="409"/>
                          <a:pt x="-742" y="3815"/>
                          <a:pt x="347" y="3952"/>
                        </a:cubicBezTo>
                        <a:close/>
                      </a:path>
                    </a:pathLst>
                  </a:custGeom>
                  <a:solidFill>
                    <a:srgbClr val="FFFFFF"/>
                  </a:solidFill>
                  <a:ln w="0" cap="flat">
                    <a:noFill/>
                    <a:prstDash val="solid"/>
                    <a:miter/>
                  </a:ln>
                </p:spPr>
                <p:txBody>
                  <a:bodyPr rtlCol="0" anchor="ctr"/>
                  <a:lstStyle/>
                  <a:p>
                    <a:endParaRPr lang="en-US"/>
                  </a:p>
                </p:txBody>
              </p:sp>
              <p:sp>
                <p:nvSpPr>
                  <p:cNvPr id="1759" name="Freeform: Shape 1758">
                    <a:extLst>
                      <a:ext uri="{FF2B5EF4-FFF2-40B4-BE49-F238E27FC236}">
                        <a16:creationId xmlns:a16="http://schemas.microsoft.com/office/drawing/2014/main" id="{78CDEAA3-1FF4-0BEC-10B9-72364ACE22A9}"/>
                      </a:ext>
                    </a:extLst>
                  </p:cNvPr>
                  <p:cNvSpPr/>
                  <p:nvPr/>
                </p:nvSpPr>
                <p:spPr>
                  <a:xfrm>
                    <a:off x="20495246" y="10581800"/>
                    <a:ext cx="272" cy="4223"/>
                  </a:xfrm>
                  <a:custGeom>
                    <a:avLst/>
                    <a:gdLst>
                      <a:gd name="connsiteX0" fmla="*/ 273 w 272"/>
                      <a:gd name="connsiteY0" fmla="*/ 3952 h 4223"/>
                      <a:gd name="connsiteX1" fmla="*/ 0 w 272"/>
                      <a:gd name="connsiteY1" fmla="*/ 0 h 4223"/>
                      <a:gd name="connsiteX2" fmla="*/ 0 w 272"/>
                      <a:gd name="connsiteY2" fmla="*/ 4224 h 4223"/>
                      <a:gd name="connsiteX3" fmla="*/ 273 w 272"/>
                      <a:gd name="connsiteY3" fmla="*/ 3952 h 4223"/>
                    </a:gdLst>
                    <a:ahLst/>
                    <a:cxnLst>
                      <a:cxn ang="0">
                        <a:pos x="connsiteX0" y="connsiteY0"/>
                      </a:cxn>
                      <a:cxn ang="0">
                        <a:pos x="connsiteX1" y="connsiteY1"/>
                      </a:cxn>
                      <a:cxn ang="0">
                        <a:pos x="connsiteX2" y="connsiteY2"/>
                      </a:cxn>
                      <a:cxn ang="0">
                        <a:pos x="connsiteX3" y="connsiteY3"/>
                      </a:cxn>
                    </a:cxnLst>
                    <a:rect l="l" t="t" r="r" b="b"/>
                    <a:pathLst>
                      <a:path w="272" h="4223">
                        <a:moveTo>
                          <a:pt x="273" y="3952"/>
                        </a:moveTo>
                        <a:lnTo>
                          <a:pt x="0" y="0"/>
                        </a:lnTo>
                        <a:lnTo>
                          <a:pt x="0" y="4224"/>
                        </a:lnTo>
                        <a:lnTo>
                          <a:pt x="273" y="3952"/>
                        </a:lnTo>
                        <a:close/>
                      </a:path>
                    </a:pathLst>
                  </a:custGeom>
                  <a:solidFill>
                    <a:srgbClr val="FFFFFF"/>
                  </a:solidFill>
                  <a:ln w="0" cap="flat">
                    <a:noFill/>
                    <a:prstDash val="solid"/>
                    <a:miter/>
                  </a:ln>
                </p:spPr>
                <p:txBody>
                  <a:bodyPr rtlCol="0" anchor="ctr"/>
                  <a:lstStyle/>
                  <a:p>
                    <a:endParaRPr lang="en-US"/>
                  </a:p>
                </p:txBody>
              </p:sp>
              <p:sp>
                <p:nvSpPr>
                  <p:cNvPr id="1760" name="Freeform: Shape 1759">
                    <a:extLst>
                      <a:ext uri="{FF2B5EF4-FFF2-40B4-BE49-F238E27FC236}">
                        <a16:creationId xmlns:a16="http://schemas.microsoft.com/office/drawing/2014/main" id="{29BD747B-53E6-CD02-C8A3-38DF252E4A41}"/>
                      </a:ext>
                    </a:extLst>
                  </p:cNvPr>
                  <p:cNvSpPr/>
                  <p:nvPr/>
                </p:nvSpPr>
                <p:spPr>
                  <a:xfrm>
                    <a:off x="20491567" y="10604008"/>
                    <a:ext cx="1363" cy="3815"/>
                  </a:xfrm>
                  <a:custGeom>
                    <a:avLst/>
                    <a:gdLst>
                      <a:gd name="connsiteX0" fmla="*/ 409 w 1363"/>
                      <a:gd name="connsiteY0" fmla="*/ 0 h 3815"/>
                      <a:gd name="connsiteX1" fmla="*/ 0 w 1363"/>
                      <a:gd name="connsiteY1" fmla="*/ 681 h 3815"/>
                      <a:gd name="connsiteX2" fmla="*/ 955 w 1363"/>
                      <a:gd name="connsiteY2" fmla="*/ 3815 h 3815"/>
                      <a:gd name="connsiteX3" fmla="*/ 1364 w 1363"/>
                      <a:gd name="connsiteY3" fmla="*/ 3134 h 3815"/>
                      <a:gd name="connsiteX4" fmla="*/ 409 w 1363"/>
                      <a:gd name="connsiteY4" fmla="*/ 0 h 38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3" h="3815">
                        <a:moveTo>
                          <a:pt x="409" y="0"/>
                        </a:moveTo>
                        <a:lnTo>
                          <a:pt x="0" y="681"/>
                        </a:lnTo>
                        <a:lnTo>
                          <a:pt x="955" y="3815"/>
                        </a:lnTo>
                        <a:lnTo>
                          <a:pt x="1364" y="3134"/>
                        </a:lnTo>
                        <a:lnTo>
                          <a:pt x="409" y="0"/>
                        </a:lnTo>
                        <a:close/>
                      </a:path>
                    </a:pathLst>
                  </a:custGeom>
                  <a:solidFill>
                    <a:srgbClr val="FFFFFF"/>
                  </a:solidFill>
                  <a:ln w="0" cap="flat">
                    <a:noFill/>
                    <a:prstDash val="solid"/>
                    <a:miter/>
                  </a:ln>
                </p:spPr>
                <p:txBody>
                  <a:bodyPr rtlCol="0" anchor="ctr"/>
                  <a:lstStyle/>
                  <a:p>
                    <a:endParaRPr lang="en-US"/>
                  </a:p>
                </p:txBody>
              </p:sp>
              <p:sp>
                <p:nvSpPr>
                  <p:cNvPr id="1761" name="Freeform: Shape 1760">
                    <a:extLst>
                      <a:ext uri="{FF2B5EF4-FFF2-40B4-BE49-F238E27FC236}">
                        <a16:creationId xmlns:a16="http://schemas.microsoft.com/office/drawing/2014/main" id="{11EACB7C-B5A2-A16D-DAB1-8D556863ED64}"/>
                      </a:ext>
                    </a:extLst>
                  </p:cNvPr>
                  <p:cNvSpPr/>
                  <p:nvPr/>
                </p:nvSpPr>
                <p:spPr>
                  <a:xfrm>
                    <a:off x="20533532" y="10579112"/>
                    <a:ext cx="2070" cy="4187"/>
                  </a:xfrm>
                  <a:custGeom>
                    <a:avLst/>
                    <a:gdLst>
                      <a:gd name="connsiteX0" fmla="*/ 2044 w 2070"/>
                      <a:gd name="connsiteY0" fmla="*/ 3369 h 4187"/>
                      <a:gd name="connsiteX1" fmla="*/ 0 w 2070"/>
                      <a:gd name="connsiteY1" fmla="*/ 100 h 4187"/>
                      <a:gd name="connsiteX2" fmla="*/ 0 w 2070"/>
                      <a:gd name="connsiteY2" fmla="*/ 4188 h 4187"/>
                      <a:gd name="connsiteX3" fmla="*/ 407 w 2070"/>
                      <a:gd name="connsiteY3" fmla="*/ 645 h 4187"/>
                      <a:gd name="connsiteX4" fmla="*/ 2044 w 2070"/>
                      <a:gd name="connsiteY4" fmla="*/ 3369 h 4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70" h="4187">
                        <a:moveTo>
                          <a:pt x="2044" y="3369"/>
                        </a:moveTo>
                        <a:cubicBezTo>
                          <a:pt x="2315" y="1326"/>
                          <a:pt x="407" y="-445"/>
                          <a:pt x="0" y="100"/>
                        </a:cubicBezTo>
                        <a:lnTo>
                          <a:pt x="0" y="4188"/>
                        </a:lnTo>
                        <a:cubicBezTo>
                          <a:pt x="1771" y="3234"/>
                          <a:pt x="0" y="3098"/>
                          <a:pt x="407" y="645"/>
                        </a:cubicBezTo>
                        <a:lnTo>
                          <a:pt x="2044" y="3369"/>
                        </a:lnTo>
                        <a:close/>
                      </a:path>
                    </a:pathLst>
                  </a:custGeom>
                  <a:solidFill>
                    <a:srgbClr val="FFFFFF"/>
                  </a:solidFill>
                  <a:ln w="0" cap="flat">
                    <a:noFill/>
                    <a:prstDash val="solid"/>
                    <a:miter/>
                  </a:ln>
                </p:spPr>
                <p:txBody>
                  <a:bodyPr rtlCol="0" anchor="ctr"/>
                  <a:lstStyle/>
                  <a:p>
                    <a:endParaRPr lang="en-US"/>
                  </a:p>
                </p:txBody>
              </p:sp>
              <p:sp>
                <p:nvSpPr>
                  <p:cNvPr id="1762" name="Freeform: Shape 1761">
                    <a:extLst>
                      <a:ext uri="{FF2B5EF4-FFF2-40B4-BE49-F238E27FC236}">
                        <a16:creationId xmlns:a16="http://schemas.microsoft.com/office/drawing/2014/main" id="{CA860E23-D1BC-09B4-6FD7-8F29933A9C0A}"/>
                      </a:ext>
                    </a:extLst>
                  </p:cNvPr>
                  <p:cNvSpPr/>
                  <p:nvPr/>
                </p:nvSpPr>
                <p:spPr>
                  <a:xfrm>
                    <a:off x="20532441" y="10707827"/>
                    <a:ext cx="93056" cy="43794"/>
                  </a:xfrm>
                  <a:custGeom>
                    <a:avLst/>
                    <a:gdLst>
                      <a:gd name="connsiteX0" fmla="*/ 20982 w 93056"/>
                      <a:gd name="connsiteY0" fmla="*/ 16077 h 43794"/>
                      <a:gd name="connsiteX1" fmla="*/ 15669 w 93056"/>
                      <a:gd name="connsiteY1" fmla="*/ 10899 h 43794"/>
                      <a:gd name="connsiteX2" fmla="*/ 18122 w 93056"/>
                      <a:gd name="connsiteY2" fmla="*/ 10899 h 43794"/>
                      <a:gd name="connsiteX3" fmla="*/ 12808 w 93056"/>
                      <a:gd name="connsiteY3" fmla="*/ 9810 h 43794"/>
                      <a:gd name="connsiteX4" fmla="*/ 21801 w 93056"/>
                      <a:gd name="connsiteY4" fmla="*/ 11309 h 43794"/>
                      <a:gd name="connsiteX5" fmla="*/ 10082 w 93056"/>
                      <a:gd name="connsiteY5" fmla="*/ 2589 h 43794"/>
                      <a:gd name="connsiteX6" fmla="*/ 11990 w 93056"/>
                      <a:gd name="connsiteY6" fmla="*/ 6676 h 43794"/>
                      <a:gd name="connsiteX7" fmla="*/ 3815 w 93056"/>
                      <a:gd name="connsiteY7" fmla="*/ 0 h 43794"/>
                      <a:gd name="connsiteX8" fmla="*/ 1499 w 93056"/>
                      <a:gd name="connsiteY8" fmla="*/ 954 h 43794"/>
                      <a:gd name="connsiteX9" fmla="*/ 682 w 93056"/>
                      <a:gd name="connsiteY9" fmla="*/ 546 h 43794"/>
                      <a:gd name="connsiteX10" fmla="*/ 0 w 93056"/>
                      <a:gd name="connsiteY10" fmla="*/ 136 h 43794"/>
                      <a:gd name="connsiteX11" fmla="*/ 409 w 93056"/>
                      <a:gd name="connsiteY11" fmla="*/ 546 h 43794"/>
                      <a:gd name="connsiteX12" fmla="*/ 0 w 93056"/>
                      <a:gd name="connsiteY12" fmla="*/ 1499 h 43794"/>
                      <a:gd name="connsiteX13" fmla="*/ 5450 w 93056"/>
                      <a:gd name="connsiteY13" fmla="*/ 9129 h 43794"/>
                      <a:gd name="connsiteX14" fmla="*/ 15123 w 93056"/>
                      <a:gd name="connsiteY14" fmla="*/ 15805 h 43794"/>
                      <a:gd name="connsiteX15" fmla="*/ 18258 w 93056"/>
                      <a:gd name="connsiteY15" fmla="*/ 17848 h 43794"/>
                      <a:gd name="connsiteX16" fmla="*/ 19348 w 93056"/>
                      <a:gd name="connsiteY16" fmla="*/ 18666 h 43794"/>
                      <a:gd name="connsiteX17" fmla="*/ 16760 w 93056"/>
                      <a:gd name="connsiteY17" fmla="*/ 18394 h 43794"/>
                      <a:gd name="connsiteX18" fmla="*/ 23163 w 93056"/>
                      <a:gd name="connsiteY18" fmla="*/ 21527 h 43794"/>
                      <a:gd name="connsiteX19" fmla="*/ 34334 w 93056"/>
                      <a:gd name="connsiteY19" fmla="*/ 28748 h 43794"/>
                      <a:gd name="connsiteX20" fmla="*/ 35016 w 93056"/>
                      <a:gd name="connsiteY20" fmla="*/ 29838 h 43794"/>
                      <a:gd name="connsiteX21" fmla="*/ 35696 w 93056"/>
                      <a:gd name="connsiteY21" fmla="*/ 29566 h 43794"/>
                      <a:gd name="connsiteX22" fmla="*/ 93057 w 93056"/>
                      <a:gd name="connsiteY22" fmla="*/ 43735 h 43794"/>
                      <a:gd name="connsiteX23" fmla="*/ 84473 w 93056"/>
                      <a:gd name="connsiteY23" fmla="*/ 42237 h 43794"/>
                      <a:gd name="connsiteX24" fmla="*/ 81067 w 93056"/>
                      <a:gd name="connsiteY24" fmla="*/ 39512 h 43794"/>
                      <a:gd name="connsiteX25" fmla="*/ 87743 w 93056"/>
                      <a:gd name="connsiteY25" fmla="*/ 39920 h 43794"/>
                      <a:gd name="connsiteX26" fmla="*/ 86381 w 93056"/>
                      <a:gd name="connsiteY26" fmla="*/ 36650 h 43794"/>
                      <a:gd name="connsiteX27" fmla="*/ 70849 w 93056"/>
                      <a:gd name="connsiteY27" fmla="*/ 37740 h 43794"/>
                      <a:gd name="connsiteX28" fmla="*/ 69214 w 93056"/>
                      <a:gd name="connsiteY28" fmla="*/ 35152 h 43794"/>
                      <a:gd name="connsiteX29" fmla="*/ 70440 w 93056"/>
                      <a:gd name="connsiteY29" fmla="*/ 35152 h 43794"/>
                      <a:gd name="connsiteX30" fmla="*/ 60358 w 93056"/>
                      <a:gd name="connsiteY30" fmla="*/ 33244 h 43794"/>
                      <a:gd name="connsiteX31" fmla="*/ 61040 w 93056"/>
                      <a:gd name="connsiteY31" fmla="*/ 31609 h 43794"/>
                      <a:gd name="connsiteX32" fmla="*/ 48095 w 93056"/>
                      <a:gd name="connsiteY32" fmla="*/ 28476 h 43794"/>
                      <a:gd name="connsiteX33" fmla="*/ 48368 w 93056"/>
                      <a:gd name="connsiteY33" fmla="*/ 28203 h 43794"/>
                      <a:gd name="connsiteX34" fmla="*/ 32836 w 93056"/>
                      <a:gd name="connsiteY34" fmla="*/ 21391 h 43794"/>
                      <a:gd name="connsiteX35" fmla="*/ 38286 w 93056"/>
                      <a:gd name="connsiteY35" fmla="*/ 22345 h 43794"/>
                      <a:gd name="connsiteX36" fmla="*/ 31337 w 93056"/>
                      <a:gd name="connsiteY36" fmla="*/ 19483 h 43794"/>
                      <a:gd name="connsiteX37" fmla="*/ 34198 w 93056"/>
                      <a:gd name="connsiteY37" fmla="*/ 18938 h 43794"/>
                      <a:gd name="connsiteX38" fmla="*/ 21392 w 93056"/>
                      <a:gd name="connsiteY38" fmla="*/ 13625 h 43794"/>
                      <a:gd name="connsiteX39" fmla="*/ 20982 w 93056"/>
                      <a:gd name="connsiteY39" fmla="*/ 15941 h 43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93056" h="43794">
                        <a:moveTo>
                          <a:pt x="20982" y="16077"/>
                        </a:moveTo>
                        <a:cubicBezTo>
                          <a:pt x="19211" y="16213"/>
                          <a:pt x="14988" y="11990"/>
                          <a:pt x="15669" y="10899"/>
                        </a:cubicBezTo>
                        <a:cubicBezTo>
                          <a:pt x="16487" y="11172"/>
                          <a:pt x="19211" y="12807"/>
                          <a:pt x="18122" y="10899"/>
                        </a:cubicBezTo>
                        <a:lnTo>
                          <a:pt x="12808" y="9810"/>
                        </a:lnTo>
                        <a:cubicBezTo>
                          <a:pt x="9675" y="4224"/>
                          <a:pt x="18529" y="10491"/>
                          <a:pt x="21801" y="11309"/>
                        </a:cubicBezTo>
                        <a:cubicBezTo>
                          <a:pt x="17167" y="7221"/>
                          <a:pt x="14852" y="7085"/>
                          <a:pt x="10082" y="2589"/>
                        </a:cubicBezTo>
                        <a:cubicBezTo>
                          <a:pt x="11309" y="4087"/>
                          <a:pt x="11717" y="5450"/>
                          <a:pt x="11990" y="6676"/>
                        </a:cubicBezTo>
                        <a:cubicBezTo>
                          <a:pt x="10764" y="8312"/>
                          <a:pt x="6676" y="3406"/>
                          <a:pt x="3815" y="0"/>
                        </a:cubicBezTo>
                        <a:cubicBezTo>
                          <a:pt x="5041" y="2725"/>
                          <a:pt x="3406" y="2044"/>
                          <a:pt x="1499" y="954"/>
                        </a:cubicBezTo>
                        <a:cubicBezTo>
                          <a:pt x="1227" y="681"/>
                          <a:pt x="955" y="546"/>
                          <a:pt x="682" y="546"/>
                        </a:cubicBezTo>
                        <a:lnTo>
                          <a:pt x="0" y="136"/>
                        </a:lnTo>
                        <a:lnTo>
                          <a:pt x="409" y="546"/>
                        </a:lnTo>
                        <a:cubicBezTo>
                          <a:pt x="409" y="546"/>
                          <a:pt x="136" y="954"/>
                          <a:pt x="0" y="1499"/>
                        </a:cubicBezTo>
                        <a:cubicBezTo>
                          <a:pt x="2862" y="3952"/>
                          <a:pt x="3543" y="7358"/>
                          <a:pt x="5450" y="9129"/>
                        </a:cubicBezTo>
                        <a:cubicBezTo>
                          <a:pt x="5996" y="5041"/>
                          <a:pt x="11990" y="14578"/>
                          <a:pt x="15123" y="15805"/>
                        </a:cubicBezTo>
                        <a:lnTo>
                          <a:pt x="18258" y="17848"/>
                        </a:lnTo>
                        <a:lnTo>
                          <a:pt x="19348" y="18666"/>
                        </a:lnTo>
                        <a:cubicBezTo>
                          <a:pt x="19348" y="18666"/>
                          <a:pt x="18802" y="19211"/>
                          <a:pt x="16760" y="18394"/>
                        </a:cubicBezTo>
                        <a:cubicBezTo>
                          <a:pt x="18529" y="18938"/>
                          <a:pt x="23026" y="22754"/>
                          <a:pt x="23163" y="21527"/>
                        </a:cubicBezTo>
                        <a:cubicBezTo>
                          <a:pt x="26569" y="24252"/>
                          <a:pt x="30655" y="26432"/>
                          <a:pt x="34334" y="28748"/>
                        </a:cubicBezTo>
                        <a:cubicBezTo>
                          <a:pt x="34607" y="29020"/>
                          <a:pt x="34880" y="29430"/>
                          <a:pt x="35016" y="29838"/>
                        </a:cubicBezTo>
                        <a:cubicBezTo>
                          <a:pt x="35560" y="29838"/>
                          <a:pt x="35696" y="29838"/>
                          <a:pt x="35696" y="29566"/>
                        </a:cubicBezTo>
                        <a:cubicBezTo>
                          <a:pt x="52727" y="39239"/>
                          <a:pt x="73028" y="44416"/>
                          <a:pt x="93057" y="43735"/>
                        </a:cubicBezTo>
                        <a:cubicBezTo>
                          <a:pt x="90058" y="43735"/>
                          <a:pt x="87470" y="42781"/>
                          <a:pt x="84473" y="42237"/>
                        </a:cubicBezTo>
                        <a:cubicBezTo>
                          <a:pt x="89105" y="40329"/>
                          <a:pt x="79569" y="41555"/>
                          <a:pt x="81067" y="39512"/>
                        </a:cubicBezTo>
                        <a:cubicBezTo>
                          <a:pt x="83111" y="38967"/>
                          <a:pt x="85972" y="39375"/>
                          <a:pt x="87743" y="39920"/>
                        </a:cubicBezTo>
                        <a:cubicBezTo>
                          <a:pt x="88423" y="38967"/>
                          <a:pt x="85972" y="37877"/>
                          <a:pt x="86381" y="36650"/>
                        </a:cubicBezTo>
                        <a:cubicBezTo>
                          <a:pt x="79432" y="34879"/>
                          <a:pt x="77797" y="40056"/>
                          <a:pt x="70849" y="37740"/>
                        </a:cubicBezTo>
                        <a:cubicBezTo>
                          <a:pt x="71393" y="36514"/>
                          <a:pt x="73709" y="35969"/>
                          <a:pt x="69214" y="35152"/>
                        </a:cubicBezTo>
                        <a:lnTo>
                          <a:pt x="70440" y="35152"/>
                        </a:lnTo>
                        <a:cubicBezTo>
                          <a:pt x="62945" y="35152"/>
                          <a:pt x="65535" y="31336"/>
                          <a:pt x="60358" y="33244"/>
                        </a:cubicBezTo>
                        <a:lnTo>
                          <a:pt x="61040" y="31609"/>
                        </a:lnTo>
                        <a:cubicBezTo>
                          <a:pt x="57497" y="31882"/>
                          <a:pt x="51365" y="29974"/>
                          <a:pt x="48095" y="28476"/>
                        </a:cubicBezTo>
                        <a:lnTo>
                          <a:pt x="48368" y="28203"/>
                        </a:lnTo>
                        <a:cubicBezTo>
                          <a:pt x="38422" y="25751"/>
                          <a:pt x="42918" y="26432"/>
                          <a:pt x="32836" y="21391"/>
                        </a:cubicBezTo>
                        <a:lnTo>
                          <a:pt x="38286" y="22345"/>
                        </a:lnTo>
                        <a:cubicBezTo>
                          <a:pt x="35425" y="19619"/>
                          <a:pt x="33518" y="21118"/>
                          <a:pt x="31337" y="19483"/>
                        </a:cubicBezTo>
                        <a:cubicBezTo>
                          <a:pt x="31746" y="19348"/>
                          <a:pt x="31883" y="17848"/>
                          <a:pt x="34198" y="18938"/>
                        </a:cubicBezTo>
                        <a:cubicBezTo>
                          <a:pt x="29702" y="17576"/>
                          <a:pt x="25614" y="15669"/>
                          <a:pt x="21392" y="13625"/>
                        </a:cubicBezTo>
                        <a:cubicBezTo>
                          <a:pt x="17985" y="12671"/>
                          <a:pt x="21119" y="15124"/>
                          <a:pt x="20982" y="15941"/>
                        </a:cubicBezTo>
                        <a:close/>
                      </a:path>
                    </a:pathLst>
                  </a:custGeom>
                  <a:solidFill>
                    <a:srgbClr val="FFFFFF"/>
                  </a:solidFill>
                  <a:ln w="0" cap="flat">
                    <a:noFill/>
                    <a:prstDash val="solid"/>
                    <a:miter/>
                  </a:ln>
                </p:spPr>
                <p:txBody>
                  <a:bodyPr rtlCol="0" anchor="ctr"/>
                  <a:lstStyle/>
                  <a:p>
                    <a:endParaRPr lang="en-US"/>
                  </a:p>
                </p:txBody>
              </p:sp>
              <p:sp>
                <p:nvSpPr>
                  <p:cNvPr id="1763" name="Freeform: Shape 1762">
                    <a:extLst>
                      <a:ext uri="{FF2B5EF4-FFF2-40B4-BE49-F238E27FC236}">
                        <a16:creationId xmlns:a16="http://schemas.microsoft.com/office/drawing/2014/main" id="{1B4AEBA7-9AF0-2618-16F7-04DCD9BA20F3}"/>
                      </a:ext>
                    </a:extLst>
                  </p:cNvPr>
                  <p:cNvSpPr/>
                  <p:nvPr/>
                </p:nvSpPr>
                <p:spPr>
                  <a:xfrm>
                    <a:off x="20540752" y="10708781"/>
                    <a:ext cx="1636" cy="1771"/>
                  </a:xfrm>
                  <a:custGeom>
                    <a:avLst/>
                    <a:gdLst>
                      <a:gd name="connsiteX0" fmla="*/ 1637 w 1636"/>
                      <a:gd name="connsiteY0" fmla="*/ 1771 h 1771"/>
                      <a:gd name="connsiteX1" fmla="*/ 0 w 1636"/>
                      <a:gd name="connsiteY1" fmla="*/ 0 h 1771"/>
                      <a:gd name="connsiteX2" fmla="*/ 1637 w 1636"/>
                      <a:gd name="connsiteY2" fmla="*/ 1771 h 1771"/>
                    </a:gdLst>
                    <a:ahLst/>
                    <a:cxnLst>
                      <a:cxn ang="0">
                        <a:pos x="connsiteX0" y="connsiteY0"/>
                      </a:cxn>
                      <a:cxn ang="0">
                        <a:pos x="connsiteX1" y="connsiteY1"/>
                      </a:cxn>
                      <a:cxn ang="0">
                        <a:pos x="connsiteX2" y="connsiteY2"/>
                      </a:cxn>
                    </a:cxnLst>
                    <a:rect l="l" t="t" r="r" b="b"/>
                    <a:pathLst>
                      <a:path w="1636" h="1771">
                        <a:moveTo>
                          <a:pt x="1637" y="1771"/>
                        </a:moveTo>
                        <a:cubicBezTo>
                          <a:pt x="1637" y="1771"/>
                          <a:pt x="682" y="681"/>
                          <a:pt x="0" y="0"/>
                        </a:cubicBezTo>
                        <a:cubicBezTo>
                          <a:pt x="546" y="681"/>
                          <a:pt x="1091" y="1227"/>
                          <a:pt x="1637" y="1771"/>
                        </a:cubicBezTo>
                        <a:close/>
                      </a:path>
                    </a:pathLst>
                  </a:custGeom>
                  <a:solidFill>
                    <a:srgbClr val="FFFFFF"/>
                  </a:solidFill>
                  <a:ln w="0" cap="flat">
                    <a:noFill/>
                    <a:prstDash val="solid"/>
                    <a:miter/>
                  </a:ln>
                </p:spPr>
                <p:txBody>
                  <a:bodyPr rtlCol="0" anchor="ctr"/>
                  <a:lstStyle/>
                  <a:p>
                    <a:endParaRPr lang="en-US"/>
                  </a:p>
                </p:txBody>
              </p:sp>
              <p:sp>
                <p:nvSpPr>
                  <p:cNvPr id="1764" name="Freeform: Shape 1763">
                    <a:extLst>
                      <a:ext uri="{FF2B5EF4-FFF2-40B4-BE49-F238E27FC236}">
                        <a16:creationId xmlns:a16="http://schemas.microsoft.com/office/drawing/2014/main" id="{067C2B50-B0C2-70DB-E1AC-61BF7817BFC8}"/>
                      </a:ext>
                    </a:extLst>
                  </p:cNvPr>
                  <p:cNvSpPr/>
                  <p:nvPr/>
                </p:nvSpPr>
                <p:spPr>
                  <a:xfrm>
                    <a:off x="20625634" y="10751426"/>
                    <a:ext cx="4222" cy="272"/>
                  </a:xfrm>
                  <a:custGeom>
                    <a:avLst/>
                    <a:gdLst>
                      <a:gd name="connsiteX0" fmla="*/ 4223 w 4222"/>
                      <a:gd name="connsiteY0" fmla="*/ 0 h 272"/>
                      <a:gd name="connsiteX1" fmla="*/ 0 w 4222"/>
                      <a:gd name="connsiteY1" fmla="*/ 273 h 272"/>
                      <a:gd name="connsiteX2" fmla="*/ 4223 w 4222"/>
                      <a:gd name="connsiteY2" fmla="*/ 0 h 272"/>
                    </a:gdLst>
                    <a:ahLst/>
                    <a:cxnLst>
                      <a:cxn ang="0">
                        <a:pos x="connsiteX0" y="connsiteY0"/>
                      </a:cxn>
                      <a:cxn ang="0">
                        <a:pos x="connsiteX1" y="connsiteY1"/>
                      </a:cxn>
                      <a:cxn ang="0">
                        <a:pos x="connsiteX2" y="connsiteY2"/>
                      </a:cxn>
                    </a:cxnLst>
                    <a:rect l="l" t="t" r="r" b="b"/>
                    <a:pathLst>
                      <a:path w="4222" h="272">
                        <a:moveTo>
                          <a:pt x="4223" y="0"/>
                        </a:moveTo>
                        <a:lnTo>
                          <a:pt x="0" y="273"/>
                        </a:lnTo>
                        <a:cubicBezTo>
                          <a:pt x="1362" y="273"/>
                          <a:pt x="2724" y="273"/>
                          <a:pt x="4223" y="0"/>
                        </a:cubicBezTo>
                        <a:close/>
                      </a:path>
                    </a:pathLst>
                  </a:custGeom>
                  <a:solidFill>
                    <a:srgbClr val="FFFFFF"/>
                  </a:solidFill>
                  <a:ln w="0" cap="flat">
                    <a:noFill/>
                    <a:prstDash val="solid"/>
                    <a:miter/>
                  </a:ln>
                </p:spPr>
                <p:txBody>
                  <a:bodyPr rtlCol="0" anchor="ctr"/>
                  <a:lstStyle/>
                  <a:p>
                    <a:endParaRPr lang="en-US"/>
                  </a:p>
                </p:txBody>
              </p:sp>
              <p:sp>
                <p:nvSpPr>
                  <p:cNvPr id="1765" name="Freeform: Shape 1764">
                    <a:extLst>
                      <a:ext uri="{FF2B5EF4-FFF2-40B4-BE49-F238E27FC236}">
                        <a16:creationId xmlns:a16="http://schemas.microsoft.com/office/drawing/2014/main" id="{7CDB7748-F9F8-1FDB-7F93-1E98703F490D}"/>
                      </a:ext>
                    </a:extLst>
                  </p:cNvPr>
                  <p:cNvSpPr/>
                  <p:nvPr/>
                </p:nvSpPr>
                <p:spPr>
                  <a:xfrm>
                    <a:off x="20524267" y="10697877"/>
                    <a:ext cx="7221" cy="6816"/>
                  </a:xfrm>
                  <a:custGeom>
                    <a:avLst/>
                    <a:gdLst>
                      <a:gd name="connsiteX0" fmla="*/ 2861 w 7221"/>
                      <a:gd name="connsiteY0" fmla="*/ 549 h 6816"/>
                      <a:gd name="connsiteX1" fmla="*/ 0 w 7221"/>
                      <a:gd name="connsiteY1" fmla="*/ 4 h 6816"/>
                      <a:gd name="connsiteX2" fmla="*/ 5177 w 7221"/>
                      <a:gd name="connsiteY2" fmla="*/ 6817 h 6816"/>
                      <a:gd name="connsiteX3" fmla="*/ 7221 w 7221"/>
                      <a:gd name="connsiteY3" fmla="*/ 5999 h 6816"/>
                      <a:gd name="connsiteX4" fmla="*/ 2997 w 7221"/>
                      <a:gd name="connsiteY4" fmla="*/ 685 h 68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1" h="6816">
                        <a:moveTo>
                          <a:pt x="2861" y="549"/>
                        </a:moveTo>
                        <a:cubicBezTo>
                          <a:pt x="3543" y="3001"/>
                          <a:pt x="818" y="-132"/>
                          <a:pt x="0" y="4"/>
                        </a:cubicBezTo>
                        <a:cubicBezTo>
                          <a:pt x="1771" y="2320"/>
                          <a:pt x="3133" y="4637"/>
                          <a:pt x="5177" y="6817"/>
                        </a:cubicBezTo>
                        <a:cubicBezTo>
                          <a:pt x="5723" y="6408"/>
                          <a:pt x="6812" y="6544"/>
                          <a:pt x="7221" y="5999"/>
                        </a:cubicBezTo>
                        <a:cubicBezTo>
                          <a:pt x="5587" y="4364"/>
                          <a:pt x="4224" y="2457"/>
                          <a:pt x="2997" y="685"/>
                        </a:cubicBezTo>
                        <a:close/>
                      </a:path>
                    </a:pathLst>
                  </a:custGeom>
                  <a:solidFill>
                    <a:srgbClr val="FFFFFF"/>
                  </a:solidFill>
                  <a:ln w="0" cap="flat">
                    <a:noFill/>
                    <a:prstDash val="solid"/>
                    <a:miter/>
                  </a:ln>
                </p:spPr>
                <p:txBody>
                  <a:bodyPr rtlCol="0" anchor="ctr"/>
                  <a:lstStyle/>
                  <a:p>
                    <a:endParaRPr lang="en-US"/>
                  </a:p>
                </p:txBody>
              </p:sp>
              <p:sp>
                <p:nvSpPr>
                  <p:cNvPr id="1766" name="Freeform: Shape 1765">
                    <a:extLst>
                      <a:ext uri="{FF2B5EF4-FFF2-40B4-BE49-F238E27FC236}">
                        <a16:creationId xmlns:a16="http://schemas.microsoft.com/office/drawing/2014/main" id="{E7B6D5A3-4AFA-6F68-32E3-5ACD53DF7F42}"/>
                      </a:ext>
                    </a:extLst>
                  </p:cNvPr>
                  <p:cNvSpPr/>
                  <p:nvPr/>
                </p:nvSpPr>
                <p:spPr>
                  <a:xfrm>
                    <a:off x="20529357" y="10704558"/>
                    <a:ext cx="3084" cy="3542"/>
                  </a:xfrm>
                  <a:custGeom>
                    <a:avLst/>
                    <a:gdLst>
                      <a:gd name="connsiteX0" fmla="*/ 633 w 3084"/>
                      <a:gd name="connsiteY0" fmla="*/ 2725 h 3542"/>
                      <a:gd name="connsiteX1" fmla="*/ 3084 w 3084"/>
                      <a:gd name="connsiteY1" fmla="*/ 3543 h 3542"/>
                      <a:gd name="connsiteX2" fmla="*/ 87 w 3084"/>
                      <a:gd name="connsiteY2" fmla="*/ 0 h 3542"/>
                      <a:gd name="connsiteX3" fmla="*/ 633 w 3084"/>
                      <a:gd name="connsiteY3" fmla="*/ 2725 h 3542"/>
                    </a:gdLst>
                    <a:ahLst/>
                    <a:cxnLst>
                      <a:cxn ang="0">
                        <a:pos x="connsiteX0" y="connsiteY0"/>
                      </a:cxn>
                      <a:cxn ang="0">
                        <a:pos x="connsiteX1" y="connsiteY1"/>
                      </a:cxn>
                      <a:cxn ang="0">
                        <a:pos x="connsiteX2" y="connsiteY2"/>
                      </a:cxn>
                      <a:cxn ang="0">
                        <a:pos x="connsiteX3" y="connsiteY3"/>
                      </a:cxn>
                    </a:cxnLst>
                    <a:rect l="l" t="t" r="r" b="b"/>
                    <a:pathLst>
                      <a:path w="3084" h="3542">
                        <a:moveTo>
                          <a:pt x="633" y="2725"/>
                        </a:moveTo>
                        <a:cubicBezTo>
                          <a:pt x="633" y="2725"/>
                          <a:pt x="2131" y="2998"/>
                          <a:pt x="3084" y="3543"/>
                        </a:cubicBezTo>
                        <a:lnTo>
                          <a:pt x="87" y="0"/>
                        </a:lnTo>
                        <a:cubicBezTo>
                          <a:pt x="87" y="0"/>
                          <a:pt x="-322" y="1090"/>
                          <a:pt x="633" y="2725"/>
                        </a:cubicBezTo>
                        <a:close/>
                      </a:path>
                    </a:pathLst>
                  </a:custGeom>
                  <a:solidFill>
                    <a:srgbClr val="FFFFFF"/>
                  </a:solidFill>
                  <a:ln w="0" cap="flat">
                    <a:noFill/>
                    <a:prstDash val="solid"/>
                    <a:miter/>
                  </a:ln>
                </p:spPr>
                <p:txBody>
                  <a:bodyPr rtlCol="0" anchor="ctr"/>
                  <a:lstStyle/>
                  <a:p>
                    <a:endParaRPr lang="en-US"/>
                  </a:p>
                </p:txBody>
              </p:sp>
              <p:sp>
                <p:nvSpPr>
                  <p:cNvPr id="1767" name="Freeform: Shape 1766">
                    <a:extLst>
                      <a:ext uri="{FF2B5EF4-FFF2-40B4-BE49-F238E27FC236}">
                        <a16:creationId xmlns:a16="http://schemas.microsoft.com/office/drawing/2014/main" id="{65232B9B-53BC-C799-C531-C766DB5C0FD0}"/>
                      </a:ext>
                    </a:extLst>
                  </p:cNvPr>
                  <p:cNvSpPr/>
                  <p:nvPr/>
                </p:nvSpPr>
                <p:spPr>
                  <a:xfrm>
                    <a:off x="20557919" y="10683167"/>
                    <a:ext cx="2316" cy="1771"/>
                  </a:xfrm>
                  <a:custGeom>
                    <a:avLst/>
                    <a:gdLst>
                      <a:gd name="connsiteX0" fmla="*/ 0 w 2316"/>
                      <a:gd name="connsiteY0" fmla="*/ 0 h 1771"/>
                      <a:gd name="connsiteX1" fmla="*/ 682 w 2316"/>
                      <a:gd name="connsiteY1" fmla="*/ 817 h 1771"/>
                      <a:gd name="connsiteX2" fmla="*/ 2317 w 2316"/>
                      <a:gd name="connsiteY2" fmla="*/ 1771 h 1771"/>
                      <a:gd name="connsiteX3" fmla="*/ 0 w 2316"/>
                      <a:gd name="connsiteY3" fmla="*/ 0 h 1771"/>
                    </a:gdLst>
                    <a:ahLst/>
                    <a:cxnLst>
                      <a:cxn ang="0">
                        <a:pos x="connsiteX0" y="connsiteY0"/>
                      </a:cxn>
                      <a:cxn ang="0">
                        <a:pos x="connsiteX1" y="connsiteY1"/>
                      </a:cxn>
                      <a:cxn ang="0">
                        <a:pos x="connsiteX2" y="connsiteY2"/>
                      </a:cxn>
                      <a:cxn ang="0">
                        <a:pos x="connsiteX3" y="connsiteY3"/>
                      </a:cxn>
                    </a:cxnLst>
                    <a:rect l="l" t="t" r="r" b="b"/>
                    <a:pathLst>
                      <a:path w="2316" h="1771">
                        <a:moveTo>
                          <a:pt x="0" y="0"/>
                        </a:moveTo>
                        <a:lnTo>
                          <a:pt x="682" y="817"/>
                        </a:lnTo>
                        <a:lnTo>
                          <a:pt x="2317" y="1771"/>
                        </a:lnTo>
                        <a:lnTo>
                          <a:pt x="0" y="0"/>
                        </a:lnTo>
                        <a:close/>
                      </a:path>
                    </a:pathLst>
                  </a:custGeom>
                  <a:solidFill>
                    <a:srgbClr val="FFFFFF"/>
                  </a:solidFill>
                  <a:ln w="0" cap="flat">
                    <a:noFill/>
                    <a:prstDash val="solid"/>
                    <a:miter/>
                  </a:ln>
                </p:spPr>
                <p:txBody>
                  <a:bodyPr rtlCol="0" anchor="ctr"/>
                  <a:lstStyle/>
                  <a:p>
                    <a:endParaRPr lang="en-US"/>
                  </a:p>
                </p:txBody>
              </p:sp>
              <p:sp>
                <p:nvSpPr>
                  <p:cNvPr id="1768" name="Freeform: Shape 1767">
                    <a:extLst>
                      <a:ext uri="{FF2B5EF4-FFF2-40B4-BE49-F238E27FC236}">
                        <a16:creationId xmlns:a16="http://schemas.microsoft.com/office/drawing/2014/main" id="{293C9231-CE4A-16D7-D241-C7991BE616B5}"/>
                      </a:ext>
                    </a:extLst>
                  </p:cNvPr>
                  <p:cNvSpPr/>
                  <p:nvPr/>
                </p:nvSpPr>
                <p:spPr>
                  <a:xfrm>
                    <a:off x="20564731" y="10694884"/>
                    <a:ext cx="3542" cy="3406"/>
                  </a:xfrm>
                  <a:custGeom>
                    <a:avLst/>
                    <a:gdLst>
                      <a:gd name="connsiteX0" fmla="*/ 3543 w 3542"/>
                      <a:gd name="connsiteY0" fmla="*/ 3406 h 3406"/>
                      <a:gd name="connsiteX1" fmla="*/ 0 w 3542"/>
                      <a:gd name="connsiteY1" fmla="*/ 0 h 3406"/>
                      <a:gd name="connsiteX2" fmla="*/ 3543 w 3542"/>
                      <a:gd name="connsiteY2" fmla="*/ 3406 h 3406"/>
                    </a:gdLst>
                    <a:ahLst/>
                    <a:cxnLst>
                      <a:cxn ang="0">
                        <a:pos x="connsiteX0" y="connsiteY0"/>
                      </a:cxn>
                      <a:cxn ang="0">
                        <a:pos x="connsiteX1" y="connsiteY1"/>
                      </a:cxn>
                      <a:cxn ang="0">
                        <a:pos x="connsiteX2" y="connsiteY2"/>
                      </a:cxn>
                    </a:cxnLst>
                    <a:rect l="l" t="t" r="r" b="b"/>
                    <a:pathLst>
                      <a:path w="3542" h="3406">
                        <a:moveTo>
                          <a:pt x="3543" y="3406"/>
                        </a:moveTo>
                        <a:cubicBezTo>
                          <a:pt x="3270" y="1636"/>
                          <a:pt x="818" y="409"/>
                          <a:pt x="0" y="0"/>
                        </a:cubicBezTo>
                        <a:cubicBezTo>
                          <a:pt x="2180" y="2044"/>
                          <a:pt x="955" y="1499"/>
                          <a:pt x="3543" y="3406"/>
                        </a:cubicBezTo>
                        <a:close/>
                      </a:path>
                    </a:pathLst>
                  </a:custGeom>
                  <a:solidFill>
                    <a:srgbClr val="FFFFFF"/>
                  </a:solidFill>
                  <a:ln w="0" cap="flat">
                    <a:noFill/>
                    <a:prstDash val="solid"/>
                    <a:miter/>
                  </a:ln>
                </p:spPr>
                <p:txBody>
                  <a:bodyPr rtlCol="0" anchor="ctr"/>
                  <a:lstStyle/>
                  <a:p>
                    <a:endParaRPr lang="en-US"/>
                  </a:p>
                </p:txBody>
              </p:sp>
              <p:sp>
                <p:nvSpPr>
                  <p:cNvPr id="1769" name="Freeform: Shape 1768">
                    <a:extLst>
                      <a:ext uri="{FF2B5EF4-FFF2-40B4-BE49-F238E27FC236}">
                        <a16:creationId xmlns:a16="http://schemas.microsoft.com/office/drawing/2014/main" id="{40EA0F32-30EA-8298-FA33-6A9B08297A1A}"/>
                      </a:ext>
                    </a:extLst>
                  </p:cNvPr>
                  <p:cNvSpPr/>
                  <p:nvPr/>
                </p:nvSpPr>
                <p:spPr>
                  <a:xfrm>
                    <a:off x="20573178" y="10687391"/>
                    <a:ext cx="2316" cy="1362"/>
                  </a:xfrm>
                  <a:custGeom>
                    <a:avLst/>
                    <a:gdLst>
                      <a:gd name="connsiteX0" fmla="*/ 0 w 2316"/>
                      <a:gd name="connsiteY0" fmla="*/ 0 h 1362"/>
                      <a:gd name="connsiteX1" fmla="*/ 2317 w 2316"/>
                      <a:gd name="connsiteY1" fmla="*/ 1363 h 1362"/>
                      <a:gd name="connsiteX2" fmla="*/ 2180 w 2316"/>
                      <a:gd name="connsiteY2" fmla="*/ 1090 h 1362"/>
                      <a:gd name="connsiteX3" fmla="*/ 0 w 2316"/>
                      <a:gd name="connsiteY3" fmla="*/ 0 h 1362"/>
                    </a:gdLst>
                    <a:ahLst/>
                    <a:cxnLst>
                      <a:cxn ang="0">
                        <a:pos x="connsiteX0" y="connsiteY0"/>
                      </a:cxn>
                      <a:cxn ang="0">
                        <a:pos x="connsiteX1" y="connsiteY1"/>
                      </a:cxn>
                      <a:cxn ang="0">
                        <a:pos x="connsiteX2" y="connsiteY2"/>
                      </a:cxn>
                      <a:cxn ang="0">
                        <a:pos x="connsiteX3" y="connsiteY3"/>
                      </a:cxn>
                    </a:cxnLst>
                    <a:rect l="l" t="t" r="r" b="b"/>
                    <a:pathLst>
                      <a:path w="2316" h="1362">
                        <a:moveTo>
                          <a:pt x="0" y="0"/>
                        </a:moveTo>
                        <a:lnTo>
                          <a:pt x="2317" y="1363"/>
                        </a:lnTo>
                        <a:lnTo>
                          <a:pt x="2180" y="1090"/>
                        </a:lnTo>
                        <a:lnTo>
                          <a:pt x="0" y="0"/>
                        </a:lnTo>
                        <a:close/>
                      </a:path>
                    </a:pathLst>
                  </a:custGeom>
                  <a:solidFill>
                    <a:srgbClr val="FFFFFF"/>
                  </a:solidFill>
                  <a:ln w="0" cap="flat">
                    <a:noFill/>
                    <a:prstDash val="solid"/>
                    <a:miter/>
                  </a:ln>
                </p:spPr>
                <p:txBody>
                  <a:bodyPr rtlCol="0" anchor="ctr"/>
                  <a:lstStyle/>
                  <a:p>
                    <a:endParaRPr lang="en-US"/>
                  </a:p>
                </p:txBody>
              </p:sp>
              <p:sp>
                <p:nvSpPr>
                  <p:cNvPr id="1770" name="Freeform: Shape 1769">
                    <a:extLst>
                      <a:ext uri="{FF2B5EF4-FFF2-40B4-BE49-F238E27FC236}">
                        <a16:creationId xmlns:a16="http://schemas.microsoft.com/office/drawing/2014/main" id="{0621EF2A-FEC9-3507-4B3F-6B3CC16582CF}"/>
                      </a:ext>
                    </a:extLst>
                  </p:cNvPr>
                  <p:cNvSpPr/>
                  <p:nvPr/>
                </p:nvSpPr>
                <p:spPr>
                  <a:xfrm>
                    <a:off x="20657788" y="10737665"/>
                    <a:ext cx="1771" cy="681"/>
                  </a:xfrm>
                  <a:custGeom>
                    <a:avLst/>
                    <a:gdLst>
                      <a:gd name="connsiteX0" fmla="*/ 0 w 1771"/>
                      <a:gd name="connsiteY0" fmla="*/ 681 h 681"/>
                      <a:gd name="connsiteX1" fmla="*/ 1771 w 1771"/>
                      <a:gd name="connsiteY1" fmla="*/ 0 h 681"/>
                      <a:gd name="connsiteX2" fmla="*/ 0 w 1771"/>
                      <a:gd name="connsiteY2" fmla="*/ 681 h 681"/>
                    </a:gdLst>
                    <a:ahLst/>
                    <a:cxnLst>
                      <a:cxn ang="0">
                        <a:pos x="connsiteX0" y="connsiteY0"/>
                      </a:cxn>
                      <a:cxn ang="0">
                        <a:pos x="connsiteX1" y="connsiteY1"/>
                      </a:cxn>
                      <a:cxn ang="0">
                        <a:pos x="connsiteX2" y="connsiteY2"/>
                      </a:cxn>
                    </a:cxnLst>
                    <a:rect l="l" t="t" r="r" b="b"/>
                    <a:pathLst>
                      <a:path w="1771" h="681">
                        <a:moveTo>
                          <a:pt x="0" y="681"/>
                        </a:moveTo>
                        <a:lnTo>
                          <a:pt x="1771" y="0"/>
                        </a:lnTo>
                        <a:cubicBezTo>
                          <a:pt x="953" y="273"/>
                          <a:pt x="409" y="546"/>
                          <a:pt x="0" y="681"/>
                        </a:cubicBezTo>
                        <a:close/>
                      </a:path>
                    </a:pathLst>
                  </a:custGeom>
                  <a:solidFill>
                    <a:srgbClr val="FFFFFF"/>
                  </a:solidFill>
                  <a:ln w="0" cap="flat">
                    <a:noFill/>
                    <a:prstDash val="solid"/>
                    <a:miter/>
                  </a:ln>
                </p:spPr>
                <p:txBody>
                  <a:bodyPr rtlCol="0" anchor="ctr"/>
                  <a:lstStyle/>
                  <a:p>
                    <a:endParaRPr lang="en-US"/>
                  </a:p>
                </p:txBody>
              </p:sp>
              <p:sp>
                <p:nvSpPr>
                  <p:cNvPr id="1771" name="Freeform: Shape 1770">
                    <a:extLst>
                      <a:ext uri="{FF2B5EF4-FFF2-40B4-BE49-F238E27FC236}">
                        <a16:creationId xmlns:a16="http://schemas.microsoft.com/office/drawing/2014/main" id="{B7479574-2E99-AD8E-10D1-F8D33CE3A31A}"/>
                      </a:ext>
                    </a:extLst>
                  </p:cNvPr>
                  <p:cNvSpPr/>
                  <p:nvPr/>
                </p:nvSpPr>
                <p:spPr>
                  <a:xfrm>
                    <a:off x="20622245" y="10729627"/>
                    <a:ext cx="58320" cy="20981"/>
                  </a:xfrm>
                  <a:custGeom>
                    <a:avLst/>
                    <a:gdLst>
                      <a:gd name="connsiteX0" fmla="*/ 3526 w 58320"/>
                      <a:gd name="connsiteY0" fmla="*/ 16622 h 20981"/>
                      <a:gd name="connsiteX1" fmla="*/ 391 w 58320"/>
                      <a:gd name="connsiteY1" fmla="*/ 20982 h 20981"/>
                      <a:gd name="connsiteX2" fmla="*/ 5568 w 58320"/>
                      <a:gd name="connsiteY2" fmla="*/ 19891 h 20981"/>
                      <a:gd name="connsiteX3" fmla="*/ 5161 w 58320"/>
                      <a:gd name="connsiteY3" fmla="*/ 20573 h 20981"/>
                      <a:gd name="connsiteX4" fmla="*/ 11564 w 58320"/>
                      <a:gd name="connsiteY4" fmla="*/ 19891 h 20981"/>
                      <a:gd name="connsiteX5" fmla="*/ 9383 w 58320"/>
                      <a:gd name="connsiteY5" fmla="*/ 17575 h 20981"/>
                      <a:gd name="connsiteX6" fmla="*/ 18512 w 58320"/>
                      <a:gd name="connsiteY6" fmla="*/ 19483 h 20981"/>
                      <a:gd name="connsiteX7" fmla="*/ 27913 w 58320"/>
                      <a:gd name="connsiteY7" fmla="*/ 17439 h 20981"/>
                      <a:gd name="connsiteX8" fmla="*/ 27232 w 58320"/>
                      <a:gd name="connsiteY8" fmla="*/ 17985 h 20981"/>
                      <a:gd name="connsiteX9" fmla="*/ 28458 w 58320"/>
                      <a:gd name="connsiteY9" fmla="*/ 17303 h 20981"/>
                      <a:gd name="connsiteX10" fmla="*/ 57069 w 58320"/>
                      <a:gd name="connsiteY10" fmla="*/ 4087 h 20981"/>
                      <a:gd name="connsiteX11" fmla="*/ 55844 w 58320"/>
                      <a:gd name="connsiteY11" fmla="*/ 0 h 20981"/>
                      <a:gd name="connsiteX12" fmla="*/ 41810 w 58320"/>
                      <a:gd name="connsiteY12" fmla="*/ 8584 h 20981"/>
                      <a:gd name="connsiteX13" fmla="*/ 40721 w 58320"/>
                      <a:gd name="connsiteY13" fmla="*/ 7630 h 20981"/>
                      <a:gd name="connsiteX14" fmla="*/ 37995 w 58320"/>
                      <a:gd name="connsiteY14" fmla="*/ 10899 h 20981"/>
                      <a:gd name="connsiteX15" fmla="*/ 41537 w 58320"/>
                      <a:gd name="connsiteY15" fmla="*/ 10218 h 20981"/>
                      <a:gd name="connsiteX16" fmla="*/ 23963 w 58320"/>
                      <a:gd name="connsiteY16" fmla="*/ 16077 h 20981"/>
                      <a:gd name="connsiteX17" fmla="*/ 36223 w 58320"/>
                      <a:gd name="connsiteY17" fmla="*/ 10627 h 20981"/>
                      <a:gd name="connsiteX18" fmla="*/ 35543 w 58320"/>
                      <a:gd name="connsiteY18" fmla="*/ 8719 h 20981"/>
                      <a:gd name="connsiteX19" fmla="*/ 3526 w 58320"/>
                      <a:gd name="connsiteY19" fmla="*/ 16622 h 209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8320" h="20981">
                        <a:moveTo>
                          <a:pt x="3526" y="16622"/>
                        </a:moveTo>
                        <a:cubicBezTo>
                          <a:pt x="12926" y="18120"/>
                          <a:pt x="-2606" y="18666"/>
                          <a:pt x="391" y="20982"/>
                        </a:cubicBezTo>
                        <a:lnTo>
                          <a:pt x="5568" y="19891"/>
                        </a:lnTo>
                        <a:lnTo>
                          <a:pt x="5161" y="20573"/>
                        </a:lnTo>
                        <a:lnTo>
                          <a:pt x="11564" y="19891"/>
                        </a:lnTo>
                        <a:cubicBezTo>
                          <a:pt x="10202" y="18802"/>
                          <a:pt x="9111" y="18802"/>
                          <a:pt x="9383" y="17575"/>
                        </a:cubicBezTo>
                        <a:cubicBezTo>
                          <a:pt x="17830" y="17439"/>
                          <a:pt x="12109" y="18938"/>
                          <a:pt x="18512" y="19483"/>
                        </a:cubicBezTo>
                        <a:lnTo>
                          <a:pt x="27913" y="17439"/>
                        </a:lnTo>
                        <a:lnTo>
                          <a:pt x="27232" y="17985"/>
                        </a:lnTo>
                        <a:cubicBezTo>
                          <a:pt x="28049" y="17848"/>
                          <a:pt x="28322" y="17575"/>
                          <a:pt x="28458" y="17303"/>
                        </a:cubicBezTo>
                        <a:cubicBezTo>
                          <a:pt x="38676" y="14033"/>
                          <a:pt x="48486" y="9809"/>
                          <a:pt x="57069" y="4087"/>
                        </a:cubicBezTo>
                        <a:cubicBezTo>
                          <a:pt x="61294" y="272"/>
                          <a:pt x="53254" y="3814"/>
                          <a:pt x="55844" y="0"/>
                        </a:cubicBezTo>
                        <a:cubicBezTo>
                          <a:pt x="50666" y="3678"/>
                          <a:pt x="41264" y="5995"/>
                          <a:pt x="41810" y="8584"/>
                        </a:cubicBezTo>
                        <a:cubicBezTo>
                          <a:pt x="41810" y="8174"/>
                          <a:pt x="41946" y="7357"/>
                          <a:pt x="40721" y="7630"/>
                        </a:cubicBezTo>
                        <a:cubicBezTo>
                          <a:pt x="39902" y="8855"/>
                          <a:pt x="38949" y="9946"/>
                          <a:pt x="37995" y="10899"/>
                        </a:cubicBezTo>
                        <a:cubicBezTo>
                          <a:pt x="39222" y="10763"/>
                          <a:pt x="40448" y="10490"/>
                          <a:pt x="41537" y="10218"/>
                        </a:cubicBezTo>
                        <a:cubicBezTo>
                          <a:pt x="38813" y="13625"/>
                          <a:pt x="26550" y="17303"/>
                          <a:pt x="23963" y="16077"/>
                        </a:cubicBezTo>
                        <a:cubicBezTo>
                          <a:pt x="30775" y="13897"/>
                          <a:pt x="26550" y="12262"/>
                          <a:pt x="36223" y="10627"/>
                        </a:cubicBezTo>
                        <a:cubicBezTo>
                          <a:pt x="35543" y="10218"/>
                          <a:pt x="33635" y="9673"/>
                          <a:pt x="35543" y="8719"/>
                        </a:cubicBezTo>
                        <a:cubicBezTo>
                          <a:pt x="25188" y="13215"/>
                          <a:pt x="15106" y="14033"/>
                          <a:pt x="3526" y="16622"/>
                        </a:cubicBezTo>
                        <a:close/>
                      </a:path>
                    </a:pathLst>
                  </a:custGeom>
                  <a:solidFill>
                    <a:srgbClr val="FFFFFF"/>
                  </a:solidFill>
                  <a:ln w="0" cap="flat">
                    <a:noFill/>
                    <a:prstDash val="solid"/>
                    <a:miter/>
                  </a:ln>
                </p:spPr>
                <p:txBody>
                  <a:bodyPr rtlCol="0" anchor="ctr"/>
                  <a:lstStyle/>
                  <a:p>
                    <a:endParaRPr lang="en-US"/>
                  </a:p>
                </p:txBody>
              </p:sp>
              <p:sp>
                <p:nvSpPr>
                  <p:cNvPr id="1772" name="Freeform: Shape 1771">
                    <a:extLst>
                      <a:ext uri="{FF2B5EF4-FFF2-40B4-BE49-F238E27FC236}">
                        <a16:creationId xmlns:a16="http://schemas.microsoft.com/office/drawing/2014/main" id="{42511FFE-7444-DF55-0AC1-4152B956DCD2}"/>
                      </a:ext>
                    </a:extLst>
                  </p:cNvPr>
                  <p:cNvSpPr/>
                  <p:nvPr/>
                </p:nvSpPr>
                <p:spPr>
                  <a:xfrm>
                    <a:off x="20717055" y="10691614"/>
                    <a:ext cx="136" cy="13624"/>
                  </a:xfrm>
                  <a:custGeom>
                    <a:avLst/>
                    <a:gdLst>
                      <a:gd name="connsiteX0" fmla="*/ 0 w 136"/>
                      <a:gd name="connsiteY0" fmla="*/ 0 h 13624"/>
                      <a:gd name="connsiteX1" fmla="*/ 136 w 136"/>
                      <a:gd name="connsiteY1" fmla="*/ 0 h 13624"/>
                      <a:gd name="connsiteX2" fmla="*/ 0 w 136"/>
                      <a:gd name="connsiteY2" fmla="*/ 0 h 13624"/>
                    </a:gdLst>
                    <a:ahLst/>
                    <a:cxnLst>
                      <a:cxn ang="0">
                        <a:pos x="connsiteX0" y="connsiteY0"/>
                      </a:cxn>
                      <a:cxn ang="0">
                        <a:pos x="connsiteX1" y="connsiteY1"/>
                      </a:cxn>
                      <a:cxn ang="0">
                        <a:pos x="connsiteX2" y="connsiteY2"/>
                      </a:cxn>
                    </a:cxnLst>
                    <a:rect l="l" t="t" r="r" b="b"/>
                    <a:pathLst>
                      <a:path w="136" h="13624">
                        <a:moveTo>
                          <a:pt x="0" y="0"/>
                        </a:moveTo>
                        <a:lnTo>
                          <a:pt x="136" y="0"/>
                        </a:lnTo>
                        <a:cubicBezTo>
                          <a:pt x="136" y="0"/>
                          <a:pt x="136" y="0"/>
                          <a:pt x="0" y="0"/>
                        </a:cubicBezTo>
                        <a:close/>
                      </a:path>
                    </a:pathLst>
                  </a:custGeom>
                  <a:solidFill>
                    <a:srgbClr val="FFFFFF"/>
                  </a:solidFill>
                  <a:ln w="0" cap="flat">
                    <a:noFill/>
                    <a:prstDash val="solid"/>
                    <a:miter/>
                  </a:ln>
                </p:spPr>
                <p:txBody>
                  <a:bodyPr rtlCol="0" anchor="ctr"/>
                  <a:lstStyle/>
                  <a:p>
                    <a:endParaRPr lang="en-US"/>
                  </a:p>
                </p:txBody>
              </p:sp>
              <p:sp>
                <p:nvSpPr>
                  <p:cNvPr id="1773" name="Freeform: Shape 1772">
                    <a:extLst>
                      <a:ext uri="{FF2B5EF4-FFF2-40B4-BE49-F238E27FC236}">
                        <a16:creationId xmlns:a16="http://schemas.microsoft.com/office/drawing/2014/main" id="{2B259524-67CA-51F4-58D7-80EF64CB96A1}"/>
                      </a:ext>
                    </a:extLst>
                  </p:cNvPr>
                  <p:cNvSpPr/>
                  <p:nvPr/>
                </p:nvSpPr>
                <p:spPr>
                  <a:xfrm>
                    <a:off x="20713648" y="10691887"/>
                    <a:ext cx="4631" cy="8174"/>
                  </a:xfrm>
                  <a:custGeom>
                    <a:avLst/>
                    <a:gdLst>
                      <a:gd name="connsiteX0" fmla="*/ 1089 w 4631"/>
                      <a:gd name="connsiteY0" fmla="*/ 2452 h 8174"/>
                      <a:gd name="connsiteX1" fmla="*/ 0 w 4631"/>
                      <a:gd name="connsiteY1" fmla="*/ 8174 h 8174"/>
                      <a:gd name="connsiteX2" fmla="*/ 4632 w 4631"/>
                      <a:gd name="connsiteY2" fmla="*/ 1499 h 8174"/>
                      <a:gd name="connsiteX3" fmla="*/ 3543 w 4631"/>
                      <a:gd name="connsiteY3" fmla="*/ 0 h 8174"/>
                      <a:gd name="connsiteX4" fmla="*/ 1362 w 4631"/>
                      <a:gd name="connsiteY4" fmla="*/ 4087 h 8174"/>
                      <a:gd name="connsiteX5" fmla="*/ 1089 w 4631"/>
                      <a:gd name="connsiteY5" fmla="*/ 2452 h 8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31" h="8174">
                        <a:moveTo>
                          <a:pt x="1089" y="2452"/>
                        </a:moveTo>
                        <a:lnTo>
                          <a:pt x="0" y="8174"/>
                        </a:lnTo>
                        <a:lnTo>
                          <a:pt x="4632" y="1499"/>
                        </a:lnTo>
                        <a:lnTo>
                          <a:pt x="3543" y="0"/>
                        </a:lnTo>
                        <a:cubicBezTo>
                          <a:pt x="3543" y="817"/>
                          <a:pt x="2588" y="3679"/>
                          <a:pt x="1362" y="4087"/>
                        </a:cubicBezTo>
                        <a:lnTo>
                          <a:pt x="1089" y="2452"/>
                        </a:lnTo>
                        <a:close/>
                      </a:path>
                    </a:pathLst>
                  </a:custGeom>
                  <a:solidFill>
                    <a:srgbClr val="FFFFFF"/>
                  </a:solidFill>
                  <a:ln w="0" cap="flat">
                    <a:noFill/>
                    <a:prstDash val="solid"/>
                    <a:miter/>
                  </a:ln>
                </p:spPr>
                <p:txBody>
                  <a:bodyPr rtlCol="0" anchor="ctr"/>
                  <a:lstStyle/>
                  <a:p>
                    <a:endParaRPr lang="en-US"/>
                  </a:p>
                </p:txBody>
              </p:sp>
              <p:sp>
                <p:nvSpPr>
                  <p:cNvPr id="1774" name="Freeform: Shape 1773">
                    <a:extLst>
                      <a:ext uri="{FF2B5EF4-FFF2-40B4-BE49-F238E27FC236}">
                        <a16:creationId xmlns:a16="http://schemas.microsoft.com/office/drawing/2014/main" id="{56803E89-5649-2BDF-E9D6-E3B58EBC9EA0}"/>
                      </a:ext>
                    </a:extLst>
                  </p:cNvPr>
                  <p:cNvSpPr/>
                  <p:nvPr/>
                </p:nvSpPr>
                <p:spPr>
                  <a:xfrm>
                    <a:off x="20708062" y="10698183"/>
                    <a:ext cx="4088" cy="7328"/>
                  </a:xfrm>
                  <a:custGeom>
                    <a:avLst/>
                    <a:gdLst>
                      <a:gd name="connsiteX0" fmla="*/ 2726 w 4088"/>
                      <a:gd name="connsiteY0" fmla="*/ 7329 h 7328"/>
                      <a:gd name="connsiteX1" fmla="*/ 1091 w 4088"/>
                      <a:gd name="connsiteY1" fmla="*/ 3650 h 7328"/>
                      <a:gd name="connsiteX2" fmla="*/ 4088 w 4088"/>
                      <a:gd name="connsiteY2" fmla="*/ 107 h 7328"/>
                      <a:gd name="connsiteX3" fmla="*/ 0 w 4088"/>
                      <a:gd name="connsiteY3" fmla="*/ 4332 h 7328"/>
                      <a:gd name="connsiteX4" fmla="*/ 2726 w 4088"/>
                      <a:gd name="connsiteY4" fmla="*/ 7192 h 73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88" h="7328">
                        <a:moveTo>
                          <a:pt x="2726" y="7329"/>
                        </a:moveTo>
                        <a:cubicBezTo>
                          <a:pt x="4905" y="3650"/>
                          <a:pt x="3270" y="2561"/>
                          <a:pt x="1091" y="3650"/>
                        </a:cubicBezTo>
                        <a:cubicBezTo>
                          <a:pt x="2862" y="107"/>
                          <a:pt x="4088" y="3514"/>
                          <a:pt x="4088" y="107"/>
                        </a:cubicBezTo>
                        <a:cubicBezTo>
                          <a:pt x="2862" y="-710"/>
                          <a:pt x="546" y="3378"/>
                          <a:pt x="0" y="4332"/>
                        </a:cubicBezTo>
                        <a:lnTo>
                          <a:pt x="2726" y="7192"/>
                        </a:lnTo>
                        <a:close/>
                      </a:path>
                    </a:pathLst>
                  </a:custGeom>
                  <a:solidFill>
                    <a:srgbClr val="FFFFFF"/>
                  </a:solidFill>
                  <a:ln w="0" cap="flat">
                    <a:noFill/>
                    <a:prstDash val="solid"/>
                    <a:miter/>
                  </a:ln>
                </p:spPr>
                <p:txBody>
                  <a:bodyPr rtlCol="0" anchor="ctr"/>
                  <a:lstStyle/>
                  <a:p>
                    <a:endParaRPr lang="en-US"/>
                  </a:p>
                </p:txBody>
              </p:sp>
              <p:sp>
                <p:nvSpPr>
                  <p:cNvPr id="1775" name="Freeform: Shape 1774">
                    <a:extLst>
                      <a:ext uri="{FF2B5EF4-FFF2-40B4-BE49-F238E27FC236}">
                        <a16:creationId xmlns:a16="http://schemas.microsoft.com/office/drawing/2014/main" id="{C522D441-BF37-80E7-C9C9-0E5999265CB3}"/>
                      </a:ext>
                    </a:extLst>
                  </p:cNvPr>
                  <p:cNvSpPr/>
                  <p:nvPr/>
                </p:nvSpPr>
                <p:spPr>
                  <a:xfrm>
                    <a:off x="20684764" y="10724995"/>
                    <a:ext cx="2451" cy="1634"/>
                  </a:xfrm>
                  <a:custGeom>
                    <a:avLst/>
                    <a:gdLst>
                      <a:gd name="connsiteX0" fmla="*/ 2044 w 2451"/>
                      <a:gd name="connsiteY0" fmla="*/ 1499 h 1634"/>
                      <a:gd name="connsiteX1" fmla="*/ 2451 w 2451"/>
                      <a:gd name="connsiteY1" fmla="*/ 0 h 1634"/>
                      <a:gd name="connsiteX2" fmla="*/ 0 w 2451"/>
                      <a:gd name="connsiteY2" fmla="*/ 1635 h 1634"/>
                      <a:gd name="connsiteX3" fmla="*/ 2044 w 2451"/>
                      <a:gd name="connsiteY3" fmla="*/ 1499 h 1634"/>
                    </a:gdLst>
                    <a:ahLst/>
                    <a:cxnLst>
                      <a:cxn ang="0">
                        <a:pos x="connsiteX0" y="connsiteY0"/>
                      </a:cxn>
                      <a:cxn ang="0">
                        <a:pos x="connsiteX1" y="connsiteY1"/>
                      </a:cxn>
                      <a:cxn ang="0">
                        <a:pos x="connsiteX2" y="connsiteY2"/>
                      </a:cxn>
                      <a:cxn ang="0">
                        <a:pos x="connsiteX3" y="connsiteY3"/>
                      </a:cxn>
                    </a:cxnLst>
                    <a:rect l="l" t="t" r="r" b="b"/>
                    <a:pathLst>
                      <a:path w="2451" h="1634">
                        <a:moveTo>
                          <a:pt x="2044" y="1499"/>
                        </a:moveTo>
                        <a:lnTo>
                          <a:pt x="2451" y="0"/>
                        </a:lnTo>
                        <a:lnTo>
                          <a:pt x="0" y="1635"/>
                        </a:lnTo>
                        <a:lnTo>
                          <a:pt x="2044" y="1499"/>
                        </a:lnTo>
                        <a:close/>
                      </a:path>
                    </a:pathLst>
                  </a:custGeom>
                  <a:solidFill>
                    <a:srgbClr val="FFFFFF"/>
                  </a:solidFill>
                  <a:ln w="0" cap="flat">
                    <a:noFill/>
                    <a:prstDash val="solid"/>
                    <a:miter/>
                  </a:ln>
                </p:spPr>
                <p:txBody>
                  <a:bodyPr rtlCol="0" anchor="ctr"/>
                  <a:lstStyle/>
                  <a:p>
                    <a:endParaRPr lang="en-US"/>
                  </a:p>
                </p:txBody>
              </p:sp>
              <p:sp>
                <p:nvSpPr>
                  <p:cNvPr id="1776" name="Freeform: Shape 1775">
                    <a:extLst>
                      <a:ext uri="{FF2B5EF4-FFF2-40B4-BE49-F238E27FC236}">
                        <a16:creationId xmlns:a16="http://schemas.microsoft.com/office/drawing/2014/main" id="{C5C9EA3C-11A3-7A97-94B8-F52B6ABA6C3A}"/>
                      </a:ext>
                    </a:extLst>
                  </p:cNvPr>
                  <p:cNvSpPr/>
                  <p:nvPr/>
                </p:nvSpPr>
                <p:spPr>
                  <a:xfrm>
                    <a:off x="20687216" y="10722542"/>
                    <a:ext cx="2453" cy="2452"/>
                  </a:xfrm>
                  <a:custGeom>
                    <a:avLst/>
                    <a:gdLst>
                      <a:gd name="connsiteX0" fmla="*/ 0 w 2453"/>
                      <a:gd name="connsiteY0" fmla="*/ 2452 h 2452"/>
                      <a:gd name="connsiteX1" fmla="*/ 2453 w 2453"/>
                      <a:gd name="connsiteY1" fmla="*/ 817 h 2452"/>
                      <a:gd name="connsiteX2" fmla="*/ 818 w 2453"/>
                      <a:gd name="connsiteY2" fmla="*/ 0 h 2452"/>
                      <a:gd name="connsiteX3" fmla="*/ 0 w 2453"/>
                      <a:gd name="connsiteY3" fmla="*/ 2452 h 2452"/>
                    </a:gdLst>
                    <a:ahLst/>
                    <a:cxnLst>
                      <a:cxn ang="0">
                        <a:pos x="connsiteX0" y="connsiteY0"/>
                      </a:cxn>
                      <a:cxn ang="0">
                        <a:pos x="connsiteX1" y="connsiteY1"/>
                      </a:cxn>
                      <a:cxn ang="0">
                        <a:pos x="connsiteX2" y="connsiteY2"/>
                      </a:cxn>
                      <a:cxn ang="0">
                        <a:pos x="connsiteX3" y="connsiteY3"/>
                      </a:cxn>
                    </a:cxnLst>
                    <a:rect l="l" t="t" r="r" b="b"/>
                    <a:pathLst>
                      <a:path w="2453" h="2452">
                        <a:moveTo>
                          <a:pt x="0" y="2452"/>
                        </a:moveTo>
                        <a:lnTo>
                          <a:pt x="2453" y="817"/>
                        </a:lnTo>
                        <a:cubicBezTo>
                          <a:pt x="2453" y="817"/>
                          <a:pt x="1364" y="136"/>
                          <a:pt x="818" y="0"/>
                        </a:cubicBezTo>
                        <a:lnTo>
                          <a:pt x="0" y="2452"/>
                        </a:lnTo>
                        <a:close/>
                      </a:path>
                    </a:pathLst>
                  </a:custGeom>
                  <a:solidFill>
                    <a:srgbClr val="FFFFFF"/>
                  </a:solidFill>
                  <a:ln w="0" cap="flat">
                    <a:noFill/>
                    <a:prstDash val="solid"/>
                    <a:miter/>
                  </a:ln>
                </p:spPr>
                <p:txBody>
                  <a:bodyPr rtlCol="0" anchor="ctr"/>
                  <a:lstStyle/>
                  <a:p>
                    <a:endParaRPr lang="en-US"/>
                  </a:p>
                </p:txBody>
              </p:sp>
              <p:sp>
                <p:nvSpPr>
                  <p:cNvPr id="1777" name="Freeform: Shape 1776">
                    <a:extLst>
                      <a:ext uri="{FF2B5EF4-FFF2-40B4-BE49-F238E27FC236}">
                        <a16:creationId xmlns:a16="http://schemas.microsoft.com/office/drawing/2014/main" id="{A6B17BC9-777C-374F-834D-B2744FFBAB56}"/>
                      </a:ext>
                    </a:extLst>
                  </p:cNvPr>
                  <p:cNvSpPr/>
                  <p:nvPr/>
                </p:nvSpPr>
                <p:spPr>
                  <a:xfrm>
                    <a:off x="20696209" y="10716275"/>
                    <a:ext cx="3406" cy="2725"/>
                  </a:xfrm>
                  <a:custGeom>
                    <a:avLst/>
                    <a:gdLst>
                      <a:gd name="connsiteX0" fmla="*/ 0 w 3406"/>
                      <a:gd name="connsiteY0" fmla="*/ 2725 h 2725"/>
                      <a:gd name="connsiteX1" fmla="*/ 3406 w 3406"/>
                      <a:gd name="connsiteY1" fmla="*/ 0 h 2725"/>
                      <a:gd name="connsiteX2" fmla="*/ 0 w 3406"/>
                      <a:gd name="connsiteY2" fmla="*/ 2725 h 2725"/>
                    </a:gdLst>
                    <a:ahLst/>
                    <a:cxnLst>
                      <a:cxn ang="0">
                        <a:pos x="connsiteX0" y="connsiteY0"/>
                      </a:cxn>
                      <a:cxn ang="0">
                        <a:pos x="connsiteX1" y="connsiteY1"/>
                      </a:cxn>
                      <a:cxn ang="0">
                        <a:pos x="connsiteX2" y="connsiteY2"/>
                      </a:cxn>
                    </a:cxnLst>
                    <a:rect l="l" t="t" r="r" b="b"/>
                    <a:pathLst>
                      <a:path w="3406" h="2725">
                        <a:moveTo>
                          <a:pt x="0" y="2725"/>
                        </a:moveTo>
                        <a:cubicBezTo>
                          <a:pt x="955" y="2044"/>
                          <a:pt x="2044" y="1090"/>
                          <a:pt x="3406" y="0"/>
                        </a:cubicBezTo>
                        <a:lnTo>
                          <a:pt x="0" y="2725"/>
                        </a:lnTo>
                        <a:close/>
                      </a:path>
                    </a:pathLst>
                  </a:custGeom>
                  <a:solidFill>
                    <a:srgbClr val="FFFFFF"/>
                  </a:solidFill>
                  <a:ln w="0" cap="flat">
                    <a:noFill/>
                    <a:prstDash val="solid"/>
                    <a:miter/>
                  </a:ln>
                </p:spPr>
                <p:txBody>
                  <a:bodyPr rtlCol="0" anchor="ctr"/>
                  <a:lstStyle/>
                  <a:p>
                    <a:endParaRPr lang="en-US"/>
                  </a:p>
                </p:txBody>
              </p:sp>
              <p:sp>
                <p:nvSpPr>
                  <p:cNvPr id="1778" name="Freeform: Shape 1777">
                    <a:extLst>
                      <a:ext uri="{FF2B5EF4-FFF2-40B4-BE49-F238E27FC236}">
                        <a16:creationId xmlns:a16="http://schemas.microsoft.com/office/drawing/2014/main" id="{6AD3CBFD-9078-3078-19F9-907B43FD73C5}"/>
                      </a:ext>
                    </a:extLst>
                  </p:cNvPr>
                  <p:cNvSpPr/>
                  <p:nvPr/>
                </p:nvSpPr>
                <p:spPr>
                  <a:xfrm>
                    <a:off x="20693348" y="10719000"/>
                    <a:ext cx="2997" cy="1771"/>
                  </a:xfrm>
                  <a:custGeom>
                    <a:avLst/>
                    <a:gdLst>
                      <a:gd name="connsiteX0" fmla="*/ 0 w 2997"/>
                      <a:gd name="connsiteY0" fmla="*/ 1771 h 1771"/>
                      <a:gd name="connsiteX1" fmla="*/ 273 w 2997"/>
                      <a:gd name="connsiteY1" fmla="*/ 1771 h 1771"/>
                      <a:gd name="connsiteX2" fmla="*/ 2997 w 2997"/>
                      <a:gd name="connsiteY2" fmla="*/ 0 h 1771"/>
                      <a:gd name="connsiteX3" fmla="*/ 0 w 2997"/>
                      <a:gd name="connsiteY3" fmla="*/ 1771 h 1771"/>
                    </a:gdLst>
                    <a:ahLst/>
                    <a:cxnLst>
                      <a:cxn ang="0">
                        <a:pos x="connsiteX0" y="connsiteY0"/>
                      </a:cxn>
                      <a:cxn ang="0">
                        <a:pos x="connsiteX1" y="connsiteY1"/>
                      </a:cxn>
                      <a:cxn ang="0">
                        <a:pos x="connsiteX2" y="connsiteY2"/>
                      </a:cxn>
                      <a:cxn ang="0">
                        <a:pos x="connsiteX3" y="connsiteY3"/>
                      </a:cxn>
                    </a:cxnLst>
                    <a:rect l="l" t="t" r="r" b="b"/>
                    <a:pathLst>
                      <a:path w="2997" h="1771">
                        <a:moveTo>
                          <a:pt x="0" y="1771"/>
                        </a:moveTo>
                        <a:lnTo>
                          <a:pt x="273" y="1771"/>
                        </a:lnTo>
                        <a:cubicBezTo>
                          <a:pt x="1226" y="1227"/>
                          <a:pt x="2180" y="681"/>
                          <a:pt x="2997" y="0"/>
                        </a:cubicBezTo>
                        <a:cubicBezTo>
                          <a:pt x="2044" y="681"/>
                          <a:pt x="953" y="1227"/>
                          <a:pt x="0" y="1771"/>
                        </a:cubicBezTo>
                        <a:close/>
                      </a:path>
                    </a:pathLst>
                  </a:custGeom>
                  <a:solidFill>
                    <a:srgbClr val="FFFFFF"/>
                  </a:solidFill>
                  <a:ln w="0" cap="flat">
                    <a:noFill/>
                    <a:prstDash val="solid"/>
                    <a:miter/>
                  </a:ln>
                </p:spPr>
                <p:txBody>
                  <a:bodyPr rtlCol="0" anchor="ctr"/>
                  <a:lstStyle/>
                  <a:p>
                    <a:endParaRPr lang="en-US"/>
                  </a:p>
                </p:txBody>
              </p:sp>
              <p:sp>
                <p:nvSpPr>
                  <p:cNvPr id="1779" name="Freeform: Shape 1778">
                    <a:extLst>
                      <a:ext uri="{FF2B5EF4-FFF2-40B4-BE49-F238E27FC236}">
                        <a16:creationId xmlns:a16="http://schemas.microsoft.com/office/drawing/2014/main" id="{3C7190EF-2E90-9CFF-E9F1-A2A0D698B6BA}"/>
                      </a:ext>
                    </a:extLst>
                  </p:cNvPr>
                  <p:cNvSpPr/>
                  <p:nvPr/>
                </p:nvSpPr>
                <p:spPr>
                  <a:xfrm>
                    <a:off x="20689805" y="10720907"/>
                    <a:ext cx="5859" cy="3209"/>
                  </a:xfrm>
                  <a:custGeom>
                    <a:avLst/>
                    <a:gdLst>
                      <a:gd name="connsiteX0" fmla="*/ 0 w 5859"/>
                      <a:gd name="connsiteY0" fmla="*/ 2452 h 3209"/>
                      <a:gd name="connsiteX1" fmla="*/ 5859 w 5859"/>
                      <a:gd name="connsiteY1" fmla="*/ 1090 h 3209"/>
                      <a:gd name="connsiteX2" fmla="*/ 3815 w 5859"/>
                      <a:gd name="connsiteY2" fmla="*/ 0 h 3209"/>
                      <a:gd name="connsiteX3" fmla="*/ 0 w 5859"/>
                      <a:gd name="connsiteY3" fmla="*/ 2452 h 3209"/>
                    </a:gdLst>
                    <a:ahLst/>
                    <a:cxnLst>
                      <a:cxn ang="0">
                        <a:pos x="connsiteX0" y="connsiteY0"/>
                      </a:cxn>
                      <a:cxn ang="0">
                        <a:pos x="connsiteX1" y="connsiteY1"/>
                      </a:cxn>
                      <a:cxn ang="0">
                        <a:pos x="connsiteX2" y="connsiteY2"/>
                      </a:cxn>
                      <a:cxn ang="0">
                        <a:pos x="connsiteX3" y="connsiteY3"/>
                      </a:cxn>
                    </a:cxnLst>
                    <a:rect l="l" t="t" r="r" b="b"/>
                    <a:pathLst>
                      <a:path w="5859" h="3209">
                        <a:moveTo>
                          <a:pt x="0" y="2452"/>
                        </a:moveTo>
                        <a:cubicBezTo>
                          <a:pt x="1226" y="3270"/>
                          <a:pt x="2588" y="4087"/>
                          <a:pt x="5859" y="1090"/>
                        </a:cubicBezTo>
                        <a:lnTo>
                          <a:pt x="3815" y="0"/>
                        </a:lnTo>
                        <a:lnTo>
                          <a:pt x="0" y="2452"/>
                        </a:lnTo>
                        <a:close/>
                      </a:path>
                    </a:pathLst>
                  </a:custGeom>
                  <a:solidFill>
                    <a:srgbClr val="FFFFFF"/>
                  </a:solidFill>
                  <a:ln w="0" cap="flat">
                    <a:noFill/>
                    <a:prstDash val="solid"/>
                    <a:miter/>
                  </a:ln>
                </p:spPr>
                <p:txBody>
                  <a:bodyPr rtlCol="0" anchor="ctr"/>
                  <a:lstStyle/>
                  <a:p>
                    <a:endParaRPr lang="en-US"/>
                  </a:p>
                </p:txBody>
              </p:sp>
              <p:sp>
                <p:nvSpPr>
                  <p:cNvPr id="1780" name="Freeform: Shape 1779">
                    <a:extLst>
                      <a:ext uri="{FF2B5EF4-FFF2-40B4-BE49-F238E27FC236}">
                        <a16:creationId xmlns:a16="http://schemas.microsoft.com/office/drawing/2014/main" id="{2E777BE1-BDBF-FDA4-2748-FDF9DCB89004}"/>
                      </a:ext>
                    </a:extLst>
                  </p:cNvPr>
                  <p:cNvSpPr/>
                  <p:nvPr/>
                </p:nvSpPr>
                <p:spPr>
                  <a:xfrm>
                    <a:off x="20587076" y="10700198"/>
                    <a:ext cx="2453" cy="817"/>
                  </a:xfrm>
                  <a:custGeom>
                    <a:avLst/>
                    <a:gdLst>
                      <a:gd name="connsiteX0" fmla="*/ 136 w 2453"/>
                      <a:gd name="connsiteY0" fmla="*/ 273 h 817"/>
                      <a:gd name="connsiteX1" fmla="*/ 2453 w 2453"/>
                      <a:gd name="connsiteY1" fmla="*/ 817 h 817"/>
                      <a:gd name="connsiteX2" fmla="*/ 2317 w 2453"/>
                      <a:gd name="connsiteY2" fmla="*/ 546 h 817"/>
                      <a:gd name="connsiteX3" fmla="*/ 0 w 2453"/>
                      <a:gd name="connsiteY3" fmla="*/ 0 h 817"/>
                      <a:gd name="connsiteX4" fmla="*/ 136 w 2453"/>
                      <a:gd name="connsiteY4" fmla="*/ 273 h 8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53" h="817">
                        <a:moveTo>
                          <a:pt x="136" y="273"/>
                        </a:moveTo>
                        <a:lnTo>
                          <a:pt x="2453" y="817"/>
                        </a:lnTo>
                        <a:lnTo>
                          <a:pt x="2317" y="546"/>
                        </a:lnTo>
                        <a:lnTo>
                          <a:pt x="0" y="0"/>
                        </a:lnTo>
                        <a:lnTo>
                          <a:pt x="136" y="273"/>
                        </a:lnTo>
                        <a:close/>
                      </a:path>
                    </a:pathLst>
                  </a:custGeom>
                  <a:solidFill>
                    <a:srgbClr val="FFFFFF"/>
                  </a:solidFill>
                  <a:ln w="0" cap="flat">
                    <a:noFill/>
                    <a:prstDash val="solid"/>
                    <a:miter/>
                  </a:ln>
                </p:spPr>
                <p:txBody>
                  <a:bodyPr rtlCol="0" anchor="ctr"/>
                  <a:lstStyle/>
                  <a:p>
                    <a:endParaRPr lang="en-US"/>
                  </a:p>
                </p:txBody>
              </p:sp>
              <p:sp>
                <p:nvSpPr>
                  <p:cNvPr id="1781" name="Freeform: Shape 1780">
                    <a:extLst>
                      <a:ext uri="{FF2B5EF4-FFF2-40B4-BE49-F238E27FC236}">
                        <a16:creationId xmlns:a16="http://schemas.microsoft.com/office/drawing/2014/main" id="{7E41D454-1188-044D-5F9C-C811CE22A832}"/>
                      </a:ext>
                    </a:extLst>
                  </p:cNvPr>
                  <p:cNvSpPr/>
                  <p:nvPr/>
                </p:nvSpPr>
                <p:spPr>
                  <a:xfrm>
                    <a:off x="20598929" y="10707146"/>
                    <a:ext cx="1634" cy="272"/>
                  </a:xfrm>
                  <a:custGeom>
                    <a:avLst/>
                    <a:gdLst>
                      <a:gd name="connsiteX0" fmla="*/ 0 w 1634"/>
                      <a:gd name="connsiteY0" fmla="*/ 273 h 272"/>
                      <a:gd name="connsiteX1" fmla="*/ 1635 w 1634"/>
                      <a:gd name="connsiteY1" fmla="*/ 0 h 272"/>
                      <a:gd name="connsiteX2" fmla="*/ 0 w 1634"/>
                      <a:gd name="connsiteY2" fmla="*/ 273 h 272"/>
                    </a:gdLst>
                    <a:ahLst/>
                    <a:cxnLst>
                      <a:cxn ang="0">
                        <a:pos x="connsiteX0" y="connsiteY0"/>
                      </a:cxn>
                      <a:cxn ang="0">
                        <a:pos x="connsiteX1" y="connsiteY1"/>
                      </a:cxn>
                      <a:cxn ang="0">
                        <a:pos x="connsiteX2" y="connsiteY2"/>
                      </a:cxn>
                    </a:cxnLst>
                    <a:rect l="l" t="t" r="r" b="b"/>
                    <a:pathLst>
                      <a:path w="1634" h="272">
                        <a:moveTo>
                          <a:pt x="0" y="273"/>
                        </a:moveTo>
                        <a:cubicBezTo>
                          <a:pt x="0" y="273"/>
                          <a:pt x="1091" y="136"/>
                          <a:pt x="1635" y="0"/>
                        </a:cubicBezTo>
                        <a:cubicBezTo>
                          <a:pt x="955" y="0"/>
                          <a:pt x="409" y="0"/>
                          <a:pt x="0" y="273"/>
                        </a:cubicBezTo>
                        <a:close/>
                      </a:path>
                    </a:pathLst>
                  </a:custGeom>
                  <a:solidFill>
                    <a:srgbClr val="FFFFFF"/>
                  </a:solidFill>
                  <a:ln w="0" cap="flat">
                    <a:noFill/>
                    <a:prstDash val="solid"/>
                    <a:miter/>
                  </a:ln>
                </p:spPr>
                <p:txBody>
                  <a:bodyPr rtlCol="0" anchor="ctr"/>
                  <a:lstStyle/>
                  <a:p>
                    <a:endParaRPr lang="en-US"/>
                  </a:p>
                </p:txBody>
              </p:sp>
              <p:sp>
                <p:nvSpPr>
                  <p:cNvPr id="1782" name="Freeform: Shape 1781">
                    <a:extLst>
                      <a:ext uri="{FF2B5EF4-FFF2-40B4-BE49-F238E27FC236}">
                        <a16:creationId xmlns:a16="http://schemas.microsoft.com/office/drawing/2014/main" id="{ECDB4395-8E94-1CB8-E8DC-91D2F5888953}"/>
                      </a:ext>
                    </a:extLst>
                  </p:cNvPr>
                  <p:cNvSpPr/>
                  <p:nvPr/>
                </p:nvSpPr>
                <p:spPr>
                  <a:xfrm>
                    <a:off x="20600700" y="10699641"/>
                    <a:ext cx="15532" cy="10016"/>
                  </a:xfrm>
                  <a:custGeom>
                    <a:avLst/>
                    <a:gdLst>
                      <a:gd name="connsiteX0" fmla="*/ 9946 w 15532"/>
                      <a:gd name="connsiteY0" fmla="*/ 1102 h 10016"/>
                      <a:gd name="connsiteX1" fmla="*/ 10628 w 15532"/>
                      <a:gd name="connsiteY1" fmla="*/ 3826 h 10016"/>
                      <a:gd name="connsiteX2" fmla="*/ 6268 w 15532"/>
                      <a:gd name="connsiteY2" fmla="*/ 5461 h 10016"/>
                      <a:gd name="connsiteX3" fmla="*/ 7494 w 15532"/>
                      <a:gd name="connsiteY3" fmla="*/ 3554 h 10016"/>
                      <a:gd name="connsiteX4" fmla="*/ 5450 w 15532"/>
                      <a:gd name="connsiteY4" fmla="*/ 5461 h 10016"/>
                      <a:gd name="connsiteX5" fmla="*/ 0 w 15532"/>
                      <a:gd name="connsiteY5" fmla="*/ 7505 h 10016"/>
                      <a:gd name="connsiteX6" fmla="*/ 13761 w 15532"/>
                      <a:gd name="connsiteY6" fmla="*/ 9549 h 10016"/>
                      <a:gd name="connsiteX7" fmla="*/ 15532 w 15532"/>
                      <a:gd name="connsiteY7" fmla="*/ 1102 h 10016"/>
                      <a:gd name="connsiteX8" fmla="*/ 9946 w 15532"/>
                      <a:gd name="connsiteY8" fmla="*/ 1102 h 10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32" h="10016">
                        <a:moveTo>
                          <a:pt x="9946" y="1102"/>
                        </a:moveTo>
                        <a:cubicBezTo>
                          <a:pt x="11990" y="3009"/>
                          <a:pt x="6268" y="2328"/>
                          <a:pt x="10628" y="3826"/>
                        </a:cubicBezTo>
                        <a:cubicBezTo>
                          <a:pt x="10764" y="5189"/>
                          <a:pt x="8311" y="6415"/>
                          <a:pt x="6268" y="5461"/>
                        </a:cubicBezTo>
                        <a:cubicBezTo>
                          <a:pt x="6812" y="4235"/>
                          <a:pt x="8584" y="5053"/>
                          <a:pt x="7494" y="3554"/>
                        </a:cubicBezTo>
                        <a:cubicBezTo>
                          <a:pt x="5723" y="4780"/>
                          <a:pt x="5450" y="3554"/>
                          <a:pt x="5450" y="5461"/>
                        </a:cubicBezTo>
                        <a:cubicBezTo>
                          <a:pt x="2726" y="5734"/>
                          <a:pt x="2044" y="6961"/>
                          <a:pt x="0" y="7505"/>
                        </a:cubicBezTo>
                        <a:cubicBezTo>
                          <a:pt x="3133" y="8050"/>
                          <a:pt x="9402" y="11184"/>
                          <a:pt x="13761" y="9549"/>
                        </a:cubicBezTo>
                        <a:cubicBezTo>
                          <a:pt x="16214" y="7369"/>
                          <a:pt x="15123" y="4372"/>
                          <a:pt x="15532" y="1102"/>
                        </a:cubicBezTo>
                        <a:cubicBezTo>
                          <a:pt x="15259" y="557"/>
                          <a:pt x="10628" y="-1078"/>
                          <a:pt x="9946" y="1102"/>
                        </a:cubicBezTo>
                        <a:close/>
                      </a:path>
                    </a:pathLst>
                  </a:custGeom>
                  <a:solidFill>
                    <a:srgbClr val="FFFFFF"/>
                  </a:solidFill>
                  <a:ln w="0" cap="flat">
                    <a:noFill/>
                    <a:prstDash val="solid"/>
                    <a:miter/>
                  </a:ln>
                </p:spPr>
                <p:txBody>
                  <a:bodyPr rtlCol="0" anchor="ctr"/>
                  <a:lstStyle/>
                  <a:p>
                    <a:endParaRPr lang="en-US"/>
                  </a:p>
                </p:txBody>
              </p:sp>
              <p:sp>
                <p:nvSpPr>
                  <p:cNvPr id="1783" name="Freeform: Shape 1782">
                    <a:extLst>
                      <a:ext uri="{FF2B5EF4-FFF2-40B4-BE49-F238E27FC236}">
                        <a16:creationId xmlns:a16="http://schemas.microsoft.com/office/drawing/2014/main" id="{42299015-354E-7C4D-CA54-568B0FA7DDCB}"/>
                      </a:ext>
                    </a:extLst>
                  </p:cNvPr>
                  <p:cNvSpPr/>
                  <p:nvPr/>
                </p:nvSpPr>
                <p:spPr>
                  <a:xfrm>
                    <a:off x="20605732" y="10696444"/>
                    <a:ext cx="2053" cy="612"/>
                  </a:xfrm>
                  <a:custGeom>
                    <a:avLst/>
                    <a:gdLst>
                      <a:gd name="connsiteX0" fmla="*/ 2054 w 2053"/>
                      <a:gd name="connsiteY0" fmla="*/ 484 h 612"/>
                      <a:gd name="connsiteX1" fmla="*/ 10 w 2053"/>
                      <a:gd name="connsiteY1" fmla="*/ 76 h 612"/>
                      <a:gd name="connsiteX2" fmla="*/ 2054 w 2053"/>
                      <a:gd name="connsiteY2" fmla="*/ 484 h 612"/>
                    </a:gdLst>
                    <a:ahLst/>
                    <a:cxnLst>
                      <a:cxn ang="0">
                        <a:pos x="connsiteX0" y="connsiteY0"/>
                      </a:cxn>
                      <a:cxn ang="0">
                        <a:pos x="connsiteX1" y="connsiteY1"/>
                      </a:cxn>
                      <a:cxn ang="0">
                        <a:pos x="connsiteX2" y="connsiteY2"/>
                      </a:cxn>
                    </a:cxnLst>
                    <a:rect l="l" t="t" r="r" b="b"/>
                    <a:pathLst>
                      <a:path w="2053" h="612">
                        <a:moveTo>
                          <a:pt x="2054" y="484"/>
                        </a:moveTo>
                        <a:cubicBezTo>
                          <a:pt x="1101" y="-61"/>
                          <a:pt x="828" y="-61"/>
                          <a:pt x="10" y="76"/>
                        </a:cubicBezTo>
                        <a:cubicBezTo>
                          <a:pt x="-127" y="1165"/>
                          <a:pt x="1237" y="211"/>
                          <a:pt x="2054" y="484"/>
                        </a:cubicBezTo>
                        <a:close/>
                      </a:path>
                    </a:pathLst>
                  </a:custGeom>
                  <a:solidFill>
                    <a:srgbClr val="FFFFFF"/>
                  </a:solidFill>
                  <a:ln w="0" cap="flat">
                    <a:noFill/>
                    <a:prstDash val="solid"/>
                    <a:miter/>
                  </a:ln>
                </p:spPr>
                <p:txBody>
                  <a:bodyPr rtlCol="0" anchor="ctr"/>
                  <a:lstStyle/>
                  <a:p>
                    <a:endParaRPr lang="en-US"/>
                  </a:p>
                </p:txBody>
              </p:sp>
              <p:sp>
                <p:nvSpPr>
                  <p:cNvPr id="1784" name="Freeform: Shape 1783">
                    <a:extLst>
                      <a:ext uri="{FF2B5EF4-FFF2-40B4-BE49-F238E27FC236}">
                        <a16:creationId xmlns:a16="http://schemas.microsoft.com/office/drawing/2014/main" id="{30588A2D-4646-EC36-62CD-10D448B489A8}"/>
                      </a:ext>
                    </a:extLst>
                  </p:cNvPr>
                  <p:cNvSpPr/>
                  <p:nvPr/>
                </p:nvSpPr>
                <p:spPr>
                  <a:xfrm>
                    <a:off x="20633400" y="10719954"/>
                    <a:ext cx="3924" cy="2315"/>
                  </a:xfrm>
                  <a:custGeom>
                    <a:avLst/>
                    <a:gdLst>
                      <a:gd name="connsiteX0" fmla="*/ 1771 w 3924"/>
                      <a:gd name="connsiteY0" fmla="*/ 2316 h 2315"/>
                      <a:gd name="connsiteX1" fmla="*/ 3815 w 3924"/>
                      <a:gd name="connsiteY1" fmla="*/ 0 h 2315"/>
                      <a:gd name="connsiteX2" fmla="*/ 0 w 3924"/>
                      <a:gd name="connsiteY2" fmla="*/ 1362 h 2315"/>
                      <a:gd name="connsiteX3" fmla="*/ 1771 w 3924"/>
                      <a:gd name="connsiteY3" fmla="*/ 2316 h 2315"/>
                    </a:gdLst>
                    <a:ahLst/>
                    <a:cxnLst>
                      <a:cxn ang="0">
                        <a:pos x="connsiteX0" y="connsiteY0"/>
                      </a:cxn>
                      <a:cxn ang="0">
                        <a:pos x="connsiteX1" y="connsiteY1"/>
                      </a:cxn>
                      <a:cxn ang="0">
                        <a:pos x="connsiteX2" y="connsiteY2"/>
                      </a:cxn>
                      <a:cxn ang="0">
                        <a:pos x="connsiteX3" y="connsiteY3"/>
                      </a:cxn>
                    </a:cxnLst>
                    <a:rect l="l" t="t" r="r" b="b"/>
                    <a:pathLst>
                      <a:path w="3924" h="2315">
                        <a:moveTo>
                          <a:pt x="1771" y="2316"/>
                        </a:moveTo>
                        <a:cubicBezTo>
                          <a:pt x="1771" y="2316"/>
                          <a:pt x="4496" y="681"/>
                          <a:pt x="3815" y="0"/>
                        </a:cubicBezTo>
                        <a:lnTo>
                          <a:pt x="0" y="1362"/>
                        </a:lnTo>
                        <a:cubicBezTo>
                          <a:pt x="955" y="1362"/>
                          <a:pt x="1362" y="1771"/>
                          <a:pt x="1771" y="2316"/>
                        </a:cubicBezTo>
                        <a:close/>
                      </a:path>
                    </a:pathLst>
                  </a:custGeom>
                  <a:solidFill>
                    <a:srgbClr val="FFFFFF"/>
                  </a:solidFill>
                  <a:ln w="0" cap="flat">
                    <a:noFill/>
                    <a:prstDash val="solid"/>
                    <a:miter/>
                  </a:ln>
                </p:spPr>
                <p:txBody>
                  <a:bodyPr rtlCol="0" anchor="ctr"/>
                  <a:lstStyle/>
                  <a:p>
                    <a:endParaRPr lang="en-US"/>
                  </a:p>
                </p:txBody>
              </p:sp>
              <p:sp>
                <p:nvSpPr>
                  <p:cNvPr id="1785" name="Freeform: Shape 1784">
                    <a:extLst>
                      <a:ext uri="{FF2B5EF4-FFF2-40B4-BE49-F238E27FC236}">
                        <a16:creationId xmlns:a16="http://schemas.microsoft.com/office/drawing/2014/main" id="{D0ECF962-BEAE-6227-841E-F8615C977FDA}"/>
                      </a:ext>
                    </a:extLst>
                  </p:cNvPr>
                  <p:cNvSpPr/>
                  <p:nvPr/>
                </p:nvSpPr>
                <p:spPr>
                  <a:xfrm>
                    <a:off x="20631628" y="10721452"/>
                    <a:ext cx="1771" cy="409"/>
                  </a:xfrm>
                  <a:custGeom>
                    <a:avLst/>
                    <a:gdLst>
                      <a:gd name="connsiteX0" fmla="*/ 0 w 1771"/>
                      <a:gd name="connsiteY0" fmla="*/ 409 h 409"/>
                      <a:gd name="connsiteX1" fmla="*/ 1771 w 1771"/>
                      <a:gd name="connsiteY1" fmla="*/ 0 h 409"/>
                      <a:gd name="connsiteX2" fmla="*/ 0 w 1771"/>
                      <a:gd name="connsiteY2" fmla="*/ 409 h 409"/>
                    </a:gdLst>
                    <a:ahLst/>
                    <a:cxnLst>
                      <a:cxn ang="0">
                        <a:pos x="connsiteX0" y="connsiteY0"/>
                      </a:cxn>
                      <a:cxn ang="0">
                        <a:pos x="connsiteX1" y="connsiteY1"/>
                      </a:cxn>
                      <a:cxn ang="0">
                        <a:pos x="connsiteX2" y="connsiteY2"/>
                      </a:cxn>
                    </a:cxnLst>
                    <a:rect l="l" t="t" r="r" b="b"/>
                    <a:pathLst>
                      <a:path w="1771" h="409">
                        <a:moveTo>
                          <a:pt x="0" y="409"/>
                        </a:moveTo>
                        <a:cubicBezTo>
                          <a:pt x="0" y="409"/>
                          <a:pt x="1226" y="273"/>
                          <a:pt x="1771" y="0"/>
                        </a:cubicBezTo>
                        <a:cubicBezTo>
                          <a:pt x="1362" y="0"/>
                          <a:pt x="818" y="136"/>
                          <a:pt x="0" y="409"/>
                        </a:cubicBezTo>
                        <a:close/>
                      </a:path>
                    </a:pathLst>
                  </a:custGeom>
                  <a:solidFill>
                    <a:srgbClr val="FFFFFF"/>
                  </a:solidFill>
                  <a:ln w="0" cap="flat">
                    <a:noFill/>
                    <a:prstDash val="solid"/>
                    <a:miter/>
                  </a:ln>
                </p:spPr>
                <p:txBody>
                  <a:bodyPr rtlCol="0" anchor="ctr"/>
                  <a:lstStyle/>
                  <a:p>
                    <a:endParaRPr lang="en-US"/>
                  </a:p>
                </p:txBody>
              </p:sp>
              <p:sp>
                <p:nvSpPr>
                  <p:cNvPr id="1786" name="Freeform: Shape 1785">
                    <a:extLst>
                      <a:ext uri="{FF2B5EF4-FFF2-40B4-BE49-F238E27FC236}">
                        <a16:creationId xmlns:a16="http://schemas.microsoft.com/office/drawing/2014/main" id="{360BB352-6302-C590-4B43-E76840868A93}"/>
                      </a:ext>
                    </a:extLst>
                  </p:cNvPr>
                  <p:cNvSpPr/>
                  <p:nvPr/>
                </p:nvSpPr>
                <p:spPr>
                  <a:xfrm>
                    <a:off x="20635171" y="10722269"/>
                    <a:ext cx="272" cy="272"/>
                  </a:xfrm>
                  <a:custGeom>
                    <a:avLst/>
                    <a:gdLst>
                      <a:gd name="connsiteX0" fmla="*/ 273 w 272"/>
                      <a:gd name="connsiteY0" fmla="*/ 273 h 272"/>
                      <a:gd name="connsiteX1" fmla="*/ 0 w 272"/>
                      <a:gd name="connsiteY1" fmla="*/ 0 h 272"/>
                      <a:gd name="connsiteX2" fmla="*/ 273 w 272"/>
                      <a:gd name="connsiteY2" fmla="*/ 273 h 272"/>
                    </a:gdLst>
                    <a:ahLst/>
                    <a:cxnLst>
                      <a:cxn ang="0">
                        <a:pos x="connsiteX0" y="connsiteY0"/>
                      </a:cxn>
                      <a:cxn ang="0">
                        <a:pos x="connsiteX1" y="connsiteY1"/>
                      </a:cxn>
                      <a:cxn ang="0">
                        <a:pos x="connsiteX2" y="connsiteY2"/>
                      </a:cxn>
                    </a:cxnLst>
                    <a:rect l="l" t="t" r="r" b="b"/>
                    <a:pathLst>
                      <a:path w="272" h="272">
                        <a:moveTo>
                          <a:pt x="273" y="273"/>
                        </a:moveTo>
                        <a:lnTo>
                          <a:pt x="0" y="0"/>
                        </a:lnTo>
                        <a:cubicBezTo>
                          <a:pt x="0" y="0"/>
                          <a:pt x="0" y="273"/>
                          <a:pt x="273" y="273"/>
                        </a:cubicBezTo>
                        <a:close/>
                      </a:path>
                    </a:pathLst>
                  </a:custGeom>
                  <a:solidFill>
                    <a:srgbClr val="FFFFFF"/>
                  </a:solidFill>
                  <a:ln w="0" cap="flat">
                    <a:noFill/>
                    <a:prstDash val="solid"/>
                    <a:miter/>
                  </a:ln>
                </p:spPr>
                <p:txBody>
                  <a:bodyPr rtlCol="0" anchor="ctr"/>
                  <a:lstStyle/>
                  <a:p>
                    <a:endParaRPr lang="en-US"/>
                  </a:p>
                </p:txBody>
              </p:sp>
              <p:sp>
                <p:nvSpPr>
                  <p:cNvPr id="1787" name="Freeform: Shape 1786">
                    <a:extLst>
                      <a:ext uri="{FF2B5EF4-FFF2-40B4-BE49-F238E27FC236}">
                        <a16:creationId xmlns:a16="http://schemas.microsoft.com/office/drawing/2014/main" id="{B07D5409-2180-5E37-C789-69D1E2EBF900}"/>
                      </a:ext>
                    </a:extLst>
                  </p:cNvPr>
                  <p:cNvSpPr/>
                  <p:nvPr/>
                </p:nvSpPr>
                <p:spPr>
                  <a:xfrm>
                    <a:off x="20705610" y="10708645"/>
                    <a:ext cx="2178" cy="2588"/>
                  </a:xfrm>
                  <a:custGeom>
                    <a:avLst/>
                    <a:gdLst>
                      <a:gd name="connsiteX0" fmla="*/ 0 w 2178"/>
                      <a:gd name="connsiteY0" fmla="*/ 2452 h 2588"/>
                      <a:gd name="connsiteX1" fmla="*/ 2179 w 2178"/>
                      <a:gd name="connsiteY1" fmla="*/ 0 h 2588"/>
                      <a:gd name="connsiteX2" fmla="*/ 0 w 2178"/>
                      <a:gd name="connsiteY2" fmla="*/ 2452 h 2588"/>
                    </a:gdLst>
                    <a:ahLst/>
                    <a:cxnLst>
                      <a:cxn ang="0">
                        <a:pos x="connsiteX0" y="connsiteY0"/>
                      </a:cxn>
                      <a:cxn ang="0">
                        <a:pos x="connsiteX1" y="connsiteY1"/>
                      </a:cxn>
                      <a:cxn ang="0">
                        <a:pos x="connsiteX2" y="connsiteY2"/>
                      </a:cxn>
                    </a:cxnLst>
                    <a:rect l="l" t="t" r="r" b="b"/>
                    <a:pathLst>
                      <a:path w="2178" h="2588">
                        <a:moveTo>
                          <a:pt x="0" y="2452"/>
                        </a:moveTo>
                        <a:cubicBezTo>
                          <a:pt x="680" y="3134"/>
                          <a:pt x="1635" y="1090"/>
                          <a:pt x="2179" y="0"/>
                        </a:cubicBezTo>
                        <a:cubicBezTo>
                          <a:pt x="1499" y="682"/>
                          <a:pt x="544" y="1363"/>
                          <a:pt x="0" y="2452"/>
                        </a:cubicBezTo>
                        <a:close/>
                      </a:path>
                    </a:pathLst>
                  </a:custGeom>
                  <a:solidFill>
                    <a:srgbClr val="FFFFFF"/>
                  </a:solidFill>
                  <a:ln w="0" cap="flat">
                    <a:noFill/>
                    <a:prstDash val="solid"/>
                    <a:miter/>
                  </a:ln>
                </p:spPr>
                <p:txBody>
                  <a:bodyPr rtlCol="0" anchor="ctr"/>
                  <a:lstStyle/>
                  <a:p>
                    <a:endParaRPr lang="en-US"/>
                  </a:p>
                </p:txBody>
              </p:sp>
              <p:sp>
                <p:nvSpPr>
                  <p:cNvPr id="1788" name="Freeform: Shape 1787">
                    <a:extLst>
                      <a:ext uri="{FF2B5EF4-FFF2-40B4-BE49-F238E27FC236}">
                        <a16:creationId xmlns:a16="http://schemas.microsoft.com/office/drawing/2014/main" id="{0D658BA1-2F40-9853-3873-224E68C66BE7}"/>
                      </a:ext>
                    </a:extLst>
                  </p:cNvPr>
                  <p:cNvSpPr/>
                  <p:nvPr/>
                </p:nvSpPr>
                <p:spPr>
                  <a:xfrm>
                    <a:off x="20740898" y="10636708"/>
                    <a:ext cx="1225" cy="1634"/>
                  </a:xfrm>
                  <a:custGeom>
                    <a:avLst/>
                    <a:gdLst>
                      <a:gd name="connsiteX0" fmla="*/ 0 w 1225"/>
                      <a:gd name="connsiteY0" fmla="*/ 1635 h 1634"/>
                      <a:gd name="connsiteX1" fmla="*/ 1226 w 1225"/>
                      <a:gd name="connsiteY1" fmla="*/ 0 h 1634"/>
                      <a:gd name="connsiteX2" fmla="*/ 0 w 1225"/>
                      <a:gd name="connsiteY2" fmla="*/ 1635 h 1634"/>
                    </a:gdLst>
                    <a:ahLst/>
                    <a:cxnLst>
                      <a:cxn ang="0">
                        <a:pos x="connsiteX0" y="connsiteY0"/>
                      </a:cxn>
                      <a:cxn ang="0">
                        <a:pos x="connsiteX1" y="connsiteY1"/>
                      </a:cxn>
                      <a:cxn ang="0">
                        <a:pos x="connsiteX2" y="connsiteY2"/>
                      </a:cxn>
                    </a:cxnLst>
                    <a:rect l="l" t="t" r="r" b="b"/>
                    <a:pathLst>
                      <a:path w="1225" h="1634">
                        <a:moveTo>
                          <a:pt x="0" y="1635"/>
                        </a:moveTo>
                        <a:lnTo>
                          <a:pt x="1226" y="0"/>
                        </a:lnTo>
                        <a:cubicBezTo>
                          <a:pt x="1226" y="0"/>
                          <a:pt x="273" y="817"/>
                          <a:pt x="0" y="1635"/>
                        </a:cubicBezTo>
                        <a:close/>
                      </a:path>
                    </a:pathLst>
                  </a:custGeom>
                  <a:solidFill>
                    <a:srgbClr val="FFFFFF"/>
                  </a:solidFill>
                  <a:ln w="0" cap="flat">
                    <a:noFill/>
                    <a:prstDash val="solid"/>
                    <a:miter/>
                  </a:ln>
                </p:spPr>
                <p:txBody>
                  <a:bodyPr rtlCol="0" anchor="ctr"/>
                  <a:lstStyle/>
                  <a:p>
                    <a:endParaRPr lang="en-US"/>
                  </a:p>
                </p:txBody>
              </p:sp>
              <p:sp>
                <p:nvSpPr>
                  <p:cNvPr id="1789" name="Freeform: Shape 1788">
                    <a:extLst>
                      <a:ext uri="{FF2B5EF4-FFF2-40B4-BE49-F238E27FC236}">
                        <a16:creationId xmlns:a16="http://schemas.microsoft.com/office/drawing/2014/main" id="{FCBE0D8F-4372-2388-E1B5-305445F247D1}"/>
                      </a:ext>
                    </a:extLst>
                  </p:cNvPr>
                  <p:cNvSpPr/>
                  <p:nvPr/>
                </p:nvSpPr>
                <p:spPr>
                  <a:xfrm>
                    <a:off x="20721143" y="10607414"/>
                    <a:ext cx="407" cy="409"/>
                  </a:xfrm>
                  <a:custGeom>
                    <a:avLst/>
                    <a:gdLst>
                      <a:gd name="connsiteX0" fmla="*/ 407 w 407"/>
                      <a:gd name="connsiteY0" fmla="*/ 409 h 409"/>
                      <a:gd name="connsiteX1" fmla="*/ 0 w 407"/>
                      <a:gd name="connsiteY1" fmla="*/ 0 h 409"/>
                      <a:gd name="connsiteX2" fmla="*/ 407 w 407"/>
                      <a:gd name="connsiteY2" fmla="*/ 409 h 409"/>
                    </a:gdLst>
                    <a:ahLst/>
                    <a:cxnLst>
                      <a:cxn ang="0">
                        <a:pos x="connsiteX0" y="connsiteY0"/>
                      </a:cxn>
                      <a:cxn ang="0">
                        <a:pos x="connsiteX1" y="connsiteY1"/>
                      </a:cxn>
                      <a:cxn ang="0">
                        <a:pos x="connsiteX2" y="connsiteY2"/>
                      </a:cxn>
                    </a:cxnLst>
                    <a:rect l="l" t="t" r="r" b="b"/>
                    <a:pathLst>
                      <a:path w="407" h="409">
                        <a:moveTo>
                          <a:pt x="407" y="409"/>
                        </a:moveTo>
                        <a:cubicBezTo>
                          <a:pt x="407" y="409"/>
                          <a:pt x="135" y="273"/>
                          <a:pt x="0" y="0"/>
                        </a:cubicBezTo>
                        <a:cubicBezTo>
                          <a:pt x="0" y="136"/>
                          <a:pt x="271" y="273"/>
                          <a:pt x="407" y="409"/>
                        </a:cubicBezTo>
                        <a:close/>
                      </a:path>
                    </a:pathLst>
                  </a:custGeom>
                  <a:solidFill>
                    <a:srgbClr val="FFFFFF"/>
                  </a:solidFill>
                  <a:ln w="0" cap="flat">
                    <a:noFill/>
                    <a:prstDash val="solid"/>
                    <a:miter/>
                  </a:ln>
                </p:spPr>
                <p:txBody>
                  <a:bodyPr rtlCol="0" anchor="ctr"/>
                  <a:lstStyle/>
                  <a:p>
                    <a:endParaRPr lang="en-US"/>
                  </a:p>
                </p:txBody>
              </p:sp>
              <p:sp>
                <p:nvSpPr>
                  <p:cNvPr id="1790" name="Freeform: Shape 1789">
                    <a:extLst>
                      <a:ext uri="{FF2B5EF4-FFF2-40B4-BE49-F238E27FC236}">
                        <a16:creationId xmlns:a16="http://schemas.microsoft.com/office/drawing/2014/main" id="{0A68B365-3EAC-C436-C2BA-3D6D2961A0FB}"/>
                      </a:ext>
                    </a:extLst>
                  </p:cNvPr>
                  <p:cNvSpPr/>
                  <p:nvPr/>
                </p:nvSpPr>
                <p:spPr>
                  <a:xfrm>
                    <a:off x="20720554" y="10599512"/>
                    <a:ext cx="752" cy="7902"/>
                  </a:xfrm>
                  <a:custGeom>
                    <a:avLst/>
                    <a:gdLst>
                      <a:gd name="connsiteX0" fmla="*/ 589 w 752"/>
                      <a:gd name="connsiteY0" fmla="*/ 7902 h 7902"/>
                      <a:gd name="connsiteX1" fmla="*/ 316 w 752"/>
                      <a:gd name="connsiteY1" fmla="*/ 2180 h 7902"/>
                      <a:gd name="connsiteX2" fmla="*/ 589 w 752"/>
                      <a:gd name="connsiteY2" fmla="*/ 2180 h 7902"/>
                      <a:gd name="connsiteX3" fmla="*/ 44 w 752"/>
                      <a:gd name="connsiteY3" fmla="*/ 0 h 7902"/>
                      <a:gd name="connsiteX4" fmla="*/ 589 w 752"/>
                      <a:gd name="connsiteY4" fmla="*/ 7902 h 79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2" h="7902">
                        <a:moveTo>
                          <a:pt x="589" y="7902"/>
                        </a:moveTo>
                        <a:cubicBezTo>
                          <a:pt x="44" y="6812"/>
                          <a:pt x="1406" y="3406"/>
                          <a:pt x="316" y="2180"/>
                        </a:cubicBezTo>
                        <a:lnTo>
                          <a:pt x="589" y="2180"/>
                        </a:lnTo>
                        <a:cubicBezTo>
                          <a:pt x="589" y="2180"/>
                          <a:pt x="44" y="0"/>
                          <a:pt x="44" y="0"/>
                        </a:cubicBezTo>
                        <a:cubicBezTo>
                          <a:pt x="44" y="2180"/>
                          <a:pt x="-229" y="6540"/>
                          <a:pt x="589" y="7902"/>
                        </a:cubicBezTo>
                        <a:close/>
                      </a:path>
                    </a:pathLst>
                  </a:custGeom>
                  <a:solidFill>
                    <a:srgbClr val="FFFFFF"/>
                  </a:solidFill>
                  <a:ln w="0" cap="flat">
                    <a:noFill/>
                    <a:prstDash val="solid"/>
                    <a:miter/>
                  </a:ln>
                </p:spPr>
                <p:txBody>
                  <a:bodyPr rtlCol="0" anchor="ctr"/>
                  <a:lstStyle/>
                  <a:p>
                    <a:endParaRPr lang="en-US"/>
                  </a:p>
                </p:txBody>
              </p:sp>
            </p:grpSp>
          </p:grpSp>
          <p:grpSp>
            <p:nvGrpSpPr>
              <p:cNvPr id="1791" name="Graphic 355">
                <a:extLst>
                  <a:ext uri="{FF2B5EF4-FFF2-40B4-BE49-F238E27FC236}">
                    <a16:creationId xmlns:a16="http://schemas.microsoft.com/office/drawing/2014/main" id="{9DADD2BE-70F0-5306-31C7-C65B498323D4}"/>
                  </a:ext>
                </a:extLst>
              </p:cNvPr>
              <p:cNvGrpSpPr/>
              <p:nvPr/>
            </p:nvGrpSpPr>
            <p:grpSpPr>
              <a:xfrm>
                <a:off x="19997269" y="10099037"/>
                <a:ext cx="1030154" cy="1050771"/>
                <a:chOff x="19997269" y="10099037"/>
                <a:chExt cx="1030154" cy="1050771"/>
              </a:xfrm>
              <a:solidFill>
                <a:srgbClr val="FFFFFF"/>
              </a:solidFill>
            </p:grpSpPr>
            <p:sp>
              <p:nvSpPr>
                <p:cNvPr id="1792" name="Freeform: Shape 1791">
                  <a:extLst>
                    <a:ext uri="{FF2B5EF4-FFF2-40B4-BE49-F238E27FC236}">
                      <a16:creationId xmlns:a16="http://schemas.microsoft.com/office/drawing/2014/main" id="{F1E4DF0E-6E4F-1258-57E3-175788DB5329}"/>
                    </a:ext>
                  </a:extLst>
                </p:cNvPr>
                <p:cNvSpPr/>
                <p:nvPr/>
              </p:nvSpPr>
              <p:spPr>
                <a:xfrm>
                  <a:off x="20008849" y="10124559"/>
                  <a:ext cx="992318" cy="1009568"/>
                </a:xfrm>
                <a:custGeom>
                  <a:avLst/>
                  <a:gdLst>
                    <a:gd name="connsiteX0" fmla="*/ 136 w 992318"/>
                    <a:gd name="connsiteY0" fmla="*/ 976474 h 1009568"/>
                    <a:gd name="connsiteX1" fmla="*/ 522775 w 992318"/>
                    <a:gd name="connsiteY1" fmla="*/ 805213 h 1009568"/>
                    <a:gd name="connsiteX2" fmla="*/ 561196 w 992318"/>
                    <a:gd name="connsiteY2" fmla="*/ 781097 h 1009568"/>
                    <a:gd name="connsiteX3" fmla="*/ 602751 w 992318"/>
                    <a:gd name="connsiteY3" fmla="*/ 752077 h 1009568"/>
                    <a:gd name="connsiteX4" fmla="*/ 629182 w 992318"/>
                    <a:gd name="connsiteY4" fmla="*/ 731367 h 1009568"/>
                    <a:gd name="connsiteX5" fmla="*/ 666650 w 992318"/>
                    <a:gd name="connsiteY5" fmla="*/ 698260 h 1009568"/>
                    <a:gd name="connsiteX6" fmla="*/ 682591 w 992318"/>
                    <a:gd name="connsiteY6" fmla="*/ 682864 h 1009568"/>
                    <a:gd name="connsiteX7" fmla="*/ 701939 w 992318"/>
                    <a:gd name="connsiteY7" fmla="*/ 662972 h 1009568"/>
                    <a:gd name="connsiteX8" fmla="*/ 712974 w 992318"/>
                    <a:gd name="connsiteY8" fmla="*/ 650574 h 1009568"/>
                    <a:gd name="connsiteX9" fmla="*/ 901946 w 992318"/>
                    <a:gd name="connsiteY9" fmla="*/ 681 h 1009568"/>
                    <a:gd name="connsiteX10" fmla="*/ 904127 w 992318"/>
                    <a:gd name="connsiteY10" fmla="*/ 0 h 1009568"/>
                    <a:gd name="connsiteX11" fmla="*/ 929468 w 992318"/>
                    <a:gd name="connsiteY11" fmla="*/ 45097 h 1009568"/>
                    <a:gd name="connsiteX12" fmla="*/ 945954 w 992318"/>
                    <a:gd name="connsiteY12" fmla="*/ 565966 h 1009568"/>
                    <a:gd name="connsiteX13" fmla="*/ 906444 w 992318"/>
                    <a:gd name="connsiteY13" fmla="*/ 647031 h 1009568"/>
                    <a:gd name="connsiteX14" fmla="*/ 888322 w 992318"/>
                    <a:gd name="connsiteY14" fmla="*/ 676597 h 1009568"/>
                    <a:gd name="connsiteX15" fmla="*/ 872653 w 992318"/>
                    <a:gd name="connsiteY15" fmla="*/ 699486 h 1009568"/>
                    <a:gd name="connsiteX16" fmla="*/ 847584 w 992318"/>
                    <a:gd name="connsiteY16" fmla="*/ 732594 h 1009568"/>
                    <a:gd name="connsiteX17" fmla="*/ 820472 w 992318"/>
                    <a:gd name="connsiteY17" fmla="*/ 764067 h 1009568"/>
                    <a:gd name="connsiteX18" fmla="*/ 791451 w 992318"/>
                    <a:gd name="connsiteY18" fmla="*/ 793768 h 1009568"/>
                    <a:gd name="connsiteX19" fmla="*/ 771151 w 992318"/>
                    <a:gd name="connsiteY19" fmla="*/ 812570 h 1009568"/>
                    <a:gd name="connsiteX20" fmla="*/ 755619 w 992318"/>
                    <a:gd name="connsiteY20" fmla="*/ 826331 h 1009568"/>
                    <a:gd name="connsiteX21" fmla="*/ 723328 w 992318"/>
                    <a:gd name="connsiteY21" fmla="*/ 852082 h 1009568"/>
                    <a:gd name="connsiteX22" fmla="*/ 695263 w 992318"/>
                    <a:gd name="connsiteY22" fmla="*/ 871973 h 1009568"/>
                    <a:gd name="connsiteX23" fmla="*/ 660656 w 992318"/>
                    <a:gd name="connsiteY23" fmla="*/ 894045 h 1009568"/>
                    <a:gd name="connsiteX24" fmla="*/ 625096 w 992318"/>
                    <a:gd name="connsiteY24" fmla="*/ 914073 h 1009568"/>
                    <a:gd name="connsiteX25" fmla="*/ 526318 w 992318"/>
                    <a:gd name="connsiteY25" fmla="*/ 957672 h 1009568"/>
                    <a:gd name="connsiteX26" fmla="*/ 203143 w 992318"/>
                    <a:gd name="connsiteY26" fmla="*/ 1009309 h 1009568"/>
                    <a:gd name="connsiteX27" fmla="*/ 0 w 992318"/>
                    <a:gd name="connsiteY27" fmla="*/ 978654 h 1009568"/>
                    <a:gd name="connsiteX28" fmla="*/ 136 w 992318"/>
                    <a:gd name="connsiteY28" fmla="*/ 976338 h 1009568"/>
                    <a:gd name="connsiteX29" fmla="*/ 136 w 992318"/>
                    <a:gd name="connsiteY29" fmla="*/ 976338 h 1009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92318" h="1009568">
                      <a:moveTo>
                        <a:pt x="136" y="976474"/>
                      </a:moveTo>
                      <a:cubicBezTo>
                        <a:pt x="181615" y="944729"/>
                        <a:pt x="362686" y="898133"/>
                        <a:pt x="522775" y="805213"/>
                      </a:cubicBezTo>
                      <a:cubicBezTo>
                        <a:pt x="534083" y="798128"/>
                        <a:pt x="550433" y="788591"/>
                        <a:pt x="561196" y="781097"/>
                      </a:cubicBezTo>
                      <a:cubicBezTo>
                        <a:pt x="573867" y="772923"/>
                        <a:pt x="590352" y="760933"/>
                        <a:pt x="602751" y="752077"/>
                      </a:cubicBezTo>
                      <a:cubicBezTo>
                        <a:pt x="610789" y="745674"/>
                        <a:pt x="621008" y="737771"/>
                        <a:pt x="629182" y="731367"/>
                      </a:cubicBezTo>
                      <a:cubicBezTo>
                        <a:pt x="641581" y="720468"/>
                        <a:pt x="654796" y="709841"/>
                        <a:pt x="666650" y="698260"/>
                      </a:cubicBezTo>
                      <a:cubicBezTo>
                        <a:pt x="671147" y="693900"/>
                        <a:pt x="678503" y="687497"/>
                        <a:pt x="682591" y="682864"/>
                      </a:cubicBezTo>
                      <a:cubicBezTo>
                        <a:pt x="685315" y="680140"/>
                        <a:pt x="699485" y="665561"/>
                        <a:pt x="701939" y="662972"/>
                      </a:cubicBezTo>
                      <a:cubicBezTo>
                        <a:pt x="704663" y="659975"/>
                        <a:pt x="710249" y="653571"/>
                        <a:pt x="712974" y="650574"/>
                      </a:cubicBezTo>
                      <a:cubicBezTo>
                        <a:pt x="875243" y="471411"/>
                        <a:pt x="914754" y="236387"/>
                        <a:pt x="901946" y="681"/>
                      </a:cubicBezTo>
                      <a:cubicBezTo>
                        <a:pt x="901946" y="681"/>
                        <a:pt x="904127" y="0"/>
                        <a:pt x="904127" y="0"/>
                      </a:cubicBezTo>
                      <a:cubicBezTo>
                        <a:pt x="913663" y="14442"/>
                        <a:pt x="921703" y="29566"/>
                        <a:pt x="929468" y="45097"/>
                      </a:cubicBezTo>
                      <a:cubicBezTo>
                        <a:pt x="1006720" y="206004"/>
                        <a:pt x="1013396" y="400290"/>
                        <a:pt x="945954" y="565966"/>
                      </a:cubicBezTo>
                      <a:cubicBezTo>
                        <a:pt x="935328" y="592806"/>
                        <a:pt x="920885" y="621826"/>
                        <a:pt x="906444" y="647031"/>
                      </a:cubicBezTo>
                      <a:cubicBezTo>
                        <a:pt x="900721" y="656160"/>
                        <a:pt x="894181" y="667604"/>
                        <a:pt x="888322" y="676597"/>
                      </a:cubicBezTo>
                      <a:cubicBezTo>
                        <a:pt x="884372" y="682319"/>
                        <a:pt x="876605" y="693764"/>
                        <a:pt x="872653" y="699486"/>
                      </a:cubicBezTo>
                      <a:cubicBezTo>
                        <a:pt x="864752" y="710795"/>
                        <a:pt x="856032" y="721694"/>
                        <a:pt x="847584" y="732594"/>
                      </a:cubicBezTo>
                      <a:cubicBezTo>
                        <a:pt x="839683" y="742540"/>
                        <a:pt x="828782" y="754256"/>
                        <a:pt x="820472" y="764067"/>
                      </a:cubicBezTo>
                      <a:cubicBezTo>
                        <a:pt x="814612" y="770879"/>
                        <a:pt x="798127" y="787092"/>
                        <a:pt x="791451" y="793768"/>
                      </a:cubicBezTo>
                      <a:cubicBezTo>
                        <a:pt x="786001" y="799490"/>
                        <a:pt x="777145" y="807256"/>
                        <a:pt x="771151" y="812570"/>
                      </a:cubicBezTo>
                      <a:cubicBezTo>
                        <a:pt x="767745" y="815567"/>
                        <a:pt x="759025" y="823333"/>
                        <a:pt x="755619" y="826331"/>
                      </a:cubicBezTo>
                      <a:cubicBezTo>
                        <a:pt x="744991" y="835051"/>
                        <a:pt x="734092" y="843634"/>
                        <a:pt x="723328" y="852082"/>
                      </a:cubicBezTo>
                      <a:cubicBezTo>
                        <a:pt x="715290" y="857940"/>
                        <a:pt x="703437" y="866251"/>
                        <a:pt x="695263" y="871973"/>
                      </a:cubicBezTo>
                      <a:cubicBezTo>
                        <a:pt x="687632" y="877560"/>
                        <a:pt x="668694" y="888867"/>
                        <a:pt x="660656" y="894045"/>
                      </a:cubicBezTo>
                      <a:cubicBezTo>
                        <a:pt x="649892" y="900721"/>
                        <a:pt x="635994" y="907806"/>
                        <a:pt x="625096" y="914073"/>
                      </a:cubicBezTo>
                      <a:cubicBezTo>
                        <a:pt x="593759" y="930423"/>
                        <a:pt x="559561" y="945682"/>
                        <a:pt x="526318" y="957672"/>
                      </a:cubicBezTo>
                      <a:cubicBezTo>
                        <a:pt x="423588" y="995140"/>
                        <a:pt x="311458" y="1011898"/>
                        <a:pt x="203143" y="1009309"/>
                      </a:cubicBezTo>
                      <a:cubicBezTo>
                        <a:pt x="134475" y="1007265"/>
                        <a:pt x="65670" y="999227"/>
                        <a:pt x="0" y="978654"/>
                      </a:cubicBezTo>
                      <a:cubicBezTo>
                        <a:pt x="0" y="978654"/>
                        <a:pt x="136" y="976338"/>
                        <a:pt x="136" y="976338"/>
                      </a:cubicBezTo>
                      <a:lnTo>
                        <a:pt x="136" y="976338"/>
                      </a:lnTo>
                      <a:close/>
                    </a:path>
                  </a:pathLst>
                </a:custGeom>
                <a:solidFill>
                  <a:srgbClr val="FFFFFF"/>
                </a:solidFill>
                <a:ln w="0" cap="flat">
                  <a:noFill/>
                  <a:prstDash val="solid"/>
                  <a:miter/>
                </a:ln>
              </p:spPr>
              <p:txBody>
                <a:bodyPr rtlCol="0" anchor="ctr"/>
                <a:lstStyle/>
                <a:p>
                  <a:endParaRPr lang="en-US"/>
                </a:p>
              </p:txBody>
            </p:sp>
            <p:grpSp>
              <p:nvGrpSpPr>
                <p:cNvPr id="1793" name="Graphic 355">
                  <a:extLst>
                    <a:ext uri="{FF2B5EF4-FFF2-40B4-BE49-F238E27FC236}">
                      <a16:creationId xmlns:a16="http://schemas.microsoft.com/office/drawing/2014/main" id="{92CCC7A0-13E4-A43F-F853-F7D31AE775E8}"/>
                    </a:ext>
                  </a:extLst>
                </p:cNvPr>
                <p:cNvGrpSpPr/>
                <p:nvPr/>
              </p:nvGrpSpPr>
              <p:grpSpPr>
                <a:xfrm>
                  <a:off x="19997269" y="10099037"/>
                  <a:ext cx="1030154" cy="1050771"/>
                  <a:chOff x="19997269" y="10099037"/>
                  <a:chExt cx="1030154" cy="1050771"/>
                </a:xfrm>
                <a:solidFill>
                  <a:srgbClr val="FFFFFF"/>
                </a:solidFill>
              </p:grpSpPr>
              <p:sp>
                <p:nvSpPr>
                  <p:cNvPr id="1794" name="Freeform: Shape 1793">
                    <a:extLst>
                      <a:ext uri="{FF2B5EF4-FFF2-40B4-BE49-F238E27FC236}">
                        <a16:creationId xmlns:a16="http://schemas.microsoft.com/office/drawing/2014/main" id="{3BF6617B-4F32-9317-6F65-D86F0F025081}"/>
                      </a:ext>
                    </a:extLst>
                  </p:cNvPr>
                  <p:cNvSpPr/>
                  <p:nvPr/>
                </p:nvSpPr>
                <p:spPr>
                  <a:xfrm>
                    <a:off x="19997269" y="11100351"/>
                    <a:ext cx="91693" cy="31064"/>
                  </a:xfrm>
                  <a:custGeom>
                    <a:avLst/>
                    <a:gdLst>
                      <a:gd name="connsiteX0" fmla="*/ 84744 w 91693"/>
                      <a:gd name="connsiteY0" fmla="*/ 29430 h 31064"/>
                      <a:gd name="connsiteX1" fmla="*/ 74117 w 91693"/>
                      <a:gd name="connsiteY1" fmla="*/ 26023 h 31064"/>
                      <a:gd name="connsiteX2" fmla="*/ 56677 w 91693"/>
                      <a:gd name="connsiteY2" fmla="*/ 24797 h 31064"/>
                      <a:gd name="connsiteX3" fmla="*/ 48230 w 91693"/>
                      <a:gd name="connsiteY3" fmla="*/ 21391 h 31064"/>
                      <a:gd name="connsiteX4" fmla="*/ 20981 w 91693"/>
                      <a:gd name="connsiteY4" fmla="*/ 15805 h 31064"/>
                      <a:gd name="connsiteX5" fmla="*/ 36922 w 91693"/>
                      <a:gd name="connsiteY5" fmla="*/ 20573 h 31064"/>
                      <a:gd name="connsiteX6" fmla="*/ 8174 w 91693"/>
                      <a:gd name="connsiteY6" fmla="*/ 13625 h 31064"/>
                      <a:gd name="connsiteX7" fmla="*/ 7765 w 91693"/>
                      <a:gd name="connsiteY7" fmla="*/ 13625 h 31064"/>
                      <a:gd name="connsiteX8" fmla="*/ 544 w 91693"/>
                      <a:gd name="connsiteY8" fmla="*/ 817 h 31064"/>
                      <a:gd name="connsiteX9" fmla="*/ 271 w 91693"/>
                      <a:gd name="connsiteY9" fmla="*/ 273 h 31064"/>
                      <a:gd name="connsiteX10" fmla="*/ 271 w 91693"/>
                      <a:gd name="connsiteY10" fmla="*/ 0 h 31064"/>
                      <a:gd name="connsiteX11" fmla="*/ 0 w 91693"/>
                      <a:gd name="connsiteY11" fmla="*/ 0 h 31064"/>
                      <a:gd name="connsiteX12" fmla="*/ 0 w 91693"/>
                      <a:gd name="connsiteY12" fmla="*/ 0 h 31064"/>
                      <a:gd name="connsiteX13" fmla="*/ 0 w 91693"/>
                      <a:gd name="connsiteY13" fmla="*/ 0 h 31064"/>
                      <a:gd name="connsiteX14" fmla="*/ 0 w 91693"/>
                      <a:gd name="connsiteY14" fmla="*/ 0 h 31064"/>
                      <a:gd name="connsiteX15" fmla="*/ 0 w 91693"/>
                      <a:gd name="connsiteY15" fmla="*/ 0 h 31064"/>
                      <a:gd name="connsiteX16" fmla="*/ 0 w 91693"/>
                      <a:gd name="connsiteY16" fmla="*/ 0 h 31064"/>
                      <a:gd name="connsiteX17" fmla="*/ 11717 w 91693"/>
                      <a:gd name="connsiteY17" fmla="*/ 817 h 31064"/>
                      <a:gd name="connsiteX18" fmla="*/ 0 w 91693"/>
                      <a:gd name="connsiteY18" fmla="*/ 0 h 31064"/>
                      <a:gd name="connsiteX19" fmla="*/ 0 w 91693"/>
                      <a:gd name="connsiteY19" fmla="*/ 0 h 31064"/>
                      <a:gd name="connsiteX20" fmla="*/ 0 w 91693"/>
                      <a:gd name="connsiteY20" fmla="*/ 0 h 31064"/>
                      <a:gd name="connsiteX21" fmla="*/ 0 w 91693"/>
                      <a:gd name="connsiteY21" fmla="*/ 0 h 31064"/>
                      <a:gd name="connsiteX22" fmla="*/ 0 w 91693"/>
                      <a:gd name="connsiteY22" fmla="*/ 0 h 31064"/>
                      <a:gd name="connsiteX23" fmla="*/ 0 w 91693"/>
                      <a:gd name="connsiteY23" fmla="*/ 0 h 31064"/>
                      <a:gd name="connsiteX24" fmla="*/ 0 w 91693"/>
                      <a:gd name="connsiteY24" fmla="*/ 409 h 31064"/>
                      <a:gd name="connsiteX25" fmla="*/ 0 w 91693"/>
                      <a:gd name="connsiteY25" fmla="*/ 817 h 31064"/>
                      <a:gd name="connsiteX26" fmla="*/ 1499 w 91693"/>
                      <a:gd name="connsiteY26" fmla="*/ 12399 h 31064"/>
                      <a:gd name="connsiteX27" fmla="*/ 7902 w 91693"/>
                      <a:gd name="connsiteY27" fmla="*/ 14306 h 31064"/>
                      <a:gd name="connsiteX28" fmla="*/ 34742 w 91693"/>
                      <a:gd name="connsiteY28" fmla="*/ 21800 h 31064"/>
                      <a:gd name="connsiteX29" fmla="*/ 33107 w 91693"/>
                      <a:gd name="connsiteY29" fmla="*/ 22072 h 31064"/>
                      <a:gd name="connsiteX30" fmla="*/ 57359 w 91693"/>
                      <a:gd name="connsiteY30" fmla="*/ 27795 h 31064"/>
                      <a:gd name="connsiteX31" fmla="*/ 51636 w 91693"/>
                      <a:gd name="connsiteY31" fmla="*/ 27522 h 31064"/>
                      <a:gd name="connsiteX32" fmla="*/ 91693 w 91693"/>
                      <a:gd name="connsiteY32" fmla="*/ 31064 h 31064"/>
                      <a:gd name="connsiteX33" fmla="*/ 84335 w 91693"/>
                      <a:gd name="connsiteY33" fmla="*/ 29566 h 310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91693" h="31064">
                        <a:moveTo>
                          <a:pt x="84744" y="29430"/>
                        </a:moveTo>
                        <a:cubicBezTo>
                          <a:pt x="77523" y="28203"/>
                          <a:pt x="71393" y="26023"/>
                          <a:pt x="74117" y="26023"/>
                        </a:cubicBezTo>
                        <a:cubicBezTo>
                          <a:pt x="59130" y="24252"/>
                          <a:pt x="59130" y="22754"/>
                          <a:pt x="56677" y="24797"/>
                        </a:cubicBezTo>
                        <a:cubicBezTo>
                          <a:pt x="47004" y="23843"/>
                          <a:pt x="37331" y="19756"/>
                          <a:pt x="48230" y="21391"/>
                        </a:cubicBezTo>
                        <a:cubicBezTo>
                          <a:pt x="39102" y="19756"/>
                          <a:pt x="29973" y="17848"/>
                          <a:pt x="20981" y="15805"/>
                        </a:cubicBezTo>
                        <a:lnTo>
                          <a:pt x="36922" y="20573"/>
                        </a:lnTo>
                        <a:cubicBezTo>
                          <a:pt x="32561" y="21527"/>
                          <a:pt x="15803" y="14715"/>
                          <a:pt x="8174" y="13625"/>
                        </a:cubicBezTo>
                        <a:lnTo>
                          <a:pt x="7765" y="13625"/>
                        </a:lnTo>
                        <a:cubicBezTo>
                          <a:pt x="7765" y="13625"/>
                          <a:pt x="544" y="817"/>
                          <a:pt x="544" y="817"/>
                        </a:cubicBezTo>
                        <a:lnTo>
                          <a:pt x="271" y="273"/>
                        </a:lnTo>
                        <a:lnTo>
                          <a:pt x="271" y="0"/>
                        </a:lnTo>
                        <a:cubicBezTo>
                          <a:pt x="271" y="0"/>
                          <a:pt x="0" y="0"/>
                          <a:pt x="0" y="0"/>
                        </a:cubicBezTo>
                        <a:lnTo>
                          <a:pt x="0" y="0"/>
                        </a:lnTo>
                        <a:cubicBezTo>
                          <a:pt x="0" y="0"/>
                          <a:pt x="0" y="0"/>
                          <a:pt x="0" y="0"/>
                        </a:cubicBezTo>
                        <a:lnTo>
                          <a:pt x="0" y="0"/>
                        </a:lnTo>
                        <a:cubicBezTo>
                          <a:pt x="0" y="0"/>
                          <a:pt x="0" y="0"/>
                          <a:pt x="0" y="0"/>
                        </a:cubicBezTo>
                        <a:lnTo>
                          <a:pt x="0" y="0"/>
                        </a:lnTo>
                        <a:cubicBezTo>
                          <a:pt x="0" y="0"/>
                          <a:pt x="11717" y="817"/>
                          <a:pt x="11717" y="817"/>
                        </a:cubicBezTo>
                        <a:lnTo>
                          <a:pt x="0" y="0"/>
                        </a:lnTo>
                        <a:lnTo>
                          <a:pt x="0" y="0"/>
                        </a:lnTo>
                        <a:cubicBezTo>
                          <a:pt x="0" y="0"/>
                          <a:pt x="0" y="0"/>
                          <a:pt x="0" y="0"/>
                        </a:cubicBezTo>
                        <a:lnTo>
                          <a:pt x="0" y="0"/>
                        </a:lnTo>
                        <a:cubicBezTo>
                          <a:pt x="0" y="0"/>
                          <a:pt x="0" y="0"/>
                          <a:pt x="0" y="0"/>
                        </a:cubicBezTo>
                        <a:lnTo>
                          <a:pt x="0" y="0"/>
                        </a:lnTo>
                        <a:cubicBezTo>
                          <a:pt x="0" y="0"/>
                          <a:pt x="0" y="409"/>
                          <a:pt x="0" y="409"/>
                        </a:cubicBezTo>
                        <a:lnTo>
                          <a:pt x="0" y="817"/>
                        </a:lnTo>
                        <a:cubicBezTo>
                          <a:pt x="0" y="817"/>
                          <a:pt x="1499" y="12399"/>
                          <a:pt x="1499" y="12399"/>
                        </a:cubicBezTo>
                        <a:lnTo>
                          <a:pt x="7902" y="14306"/>
                        </a:lnTo>
                        <a:cubicBezTo>
                          <a:pt x="16758" y="17031"/>
                          <a:pt x="25749" y="19483"/>
                          <a:pt x="34742" y="21800"/>
                        </a:cubicBezTo>
                        <a:lnTo>
                          <a:pt x="33107" y="22072"/>
                        </a:lnTo>
                        <a:cubicBezTo>
                          <a:pt x="39919" y="23162"/>
                          <a:pt x="52863" y="26568"/>
                          <a:pt x="57359" y="27795"/>
                        </a:cubicBezTo>
                        <a:cubicBezTo>
                          <a:pt x="56541" y="27931"/>
                          <a:pt x="56950" y="28612"/>
                          <a:pt x="51636" y="27522"/>
                        </a:cubicBezTo>
                        <a:cubicBezTo>
                          <a:pt x="87332" y="35288"/>
                          <a:pt x="61991" y="26295"/>
                          <a:pt x="91693" y="31064"/>
                        </a:cubicBezTo>
                        <a:cubicBezTo>
                          <a:pt x="89786" y="30792"/>
                          <a:pt x="87469" y="30383"/>
                          <a:pt x="84335" y="29566"/>
                        </a:cubicBezTo>
                        <a:close/>
                      </a:path>
                    </a:pathLst>
                  </a:custGeom>
                  <a:solidFill>
                    <a:srgbClr val="FFFFFF"/>
                  </a:solidFill>
                  <a:ln w="0" cap="flat">
                    <a:noFill/>
                    <a:prstDash val="solid"/>
                    <a:miter/>
                  </a:ln>
                </p:spPr>
                <p:txBody>
                  <a:bodyPr rtlCol="0" anchor="ctr"/>
                  <a:lstStyle/>
                  <a:p>
                    <a:endParaRPr lang="en-US"/>
                  </a:p>
                </p:txBody>
              </p:sp>
              <p:sp>
                <p:nvSpPr>
                  <p:cNvPr id="1795" name="Freeform: Shape 1794">
                    <a:extLst>
                      <a:ext uri="{FF2B5EF4-FFF2-40B4-BE49-F238E27FC236}">
                        <a16:creationId xmlns:a16="http://schemas.microsoft.com/office/drawing/2014/main" id="{79C9BFA3-AAAF-2868-925F-C1F803F6C4DC}"/>
                      </a:ext>
                    </a:extLst>
                  </p:cNvPr>
                  <p:cNvSpPr/>
                  <p:nvPr/>
                </p:nvSpPr>
                <p:spPr>
                  <a:xfrm>
                    <a:off x="20083512" y="11131321"/>
                    <a:ext cx="81295" cy="13310"/>
                  </a:xfrm>
                  <a:custGeom>
                    <a:avLst/>
                    <a:gdLst>
                      <a:gd name="connsiteX0" fmla="*/ 28202 w 81295"/>
                      <a:gd name="connsiteY0" fmla="*/ 8269 h 13310"/>
                      <a:gd name="connsiteX1" fmla="*/ 41146 w 81295"/>
                      <a:gd name="connsiteY1" fmla="*/ 7315 h 13310"/>
                      <a:gd name="connsiteX2" fmla="*/ 62264 w 81295"/>
                      <a:gd name="connsiteY2" fmla="*/ 10313 h 13310"/>
                      <a:gd name="connsiteX3" fmla="*/ 67714 w 81295"/>
                      <a:gd name="connsiteY3" fmla="*/ 8406 h 13310"/>
                      <a:gd name="connsiteX4" fmla="*/ 58314 w 81295"/>
                      <a:gd name="connsiteY4" fmla="*/ 7861 h 13310"/>
                      <a:gd name="connsiteX5" fmla="*/ 80385 w 81295"/>
                      <a:gd name="connsiteY5" fmla="*/ 6907 h 13310"/>
                      <a:gd name="connsiteX6" fmla="*/ 50819 w 81295"/>
                      <a:gd name="connsiteY6" fmla="*/ 5817 h 13310"/>
                      <a:gd name="connsiteX7" fmla="*/ 17576 w 81295"/>
                      <a:gd name="connsiteY7" fmla="*/ 95 h 13310"/>
                      <a:gd name="connsiteX8" fmla="*/ 6403 w 81295"/>
                      <a:gd name="connsiteY8" fmla="*/ 95 h 13310"/>
                      <a:gd name="connsiteX9" fmla="*/ 10355 w 81295"/>
                      <a:gd name="connsiteY9" fmla="*/ 639 h 13310"/>
                      <a:gd name="connsiteX10" fmla="*/ 10355 w 81295"/>
                      <a:gd name="connsiteY10" fmla="*/ 3637 h 13310"/>
                      <a:gd name="connsiteX11" fmla="*/ 25205 w 81295"/>
                      <a:gd name="connsiteY11" fmla="*/ 5409 h 13310"/>
                      <a:gd name="connsiteX12" fmla="*/ 0 w 81295"/>
                      <a:gd name="connsiteY12" fmla="*/ 4863 h 13310"/>
                      <a:gd name="connsiteX13" fmla="*/ 41690 w 81295"/>
                      <a:gd name="connsiteY13" fmla="*/ 13310 h 13310"/>
                      <a:gd name="connsiteX14" fmla="*/ 28202 w 81295"/>
                      <a:gd name="connsiteY14" fmla="*/ 8406 h 1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1295" h="13310">
                        <a:moveTo>
                          <a:pt x="28202" y="8269"/>
                        </a:moveTo>
                        <a:lnTo>
                          <a:pt x="41146" y="7315"/>
                        </a:lnTo>
                        <a:lnTo>
                          <a:pt x="62264" y="10313"/>
                        </a:lnTo>
                        <a:cubicBezTo>
                          <a:pt x="62536" y="9496"/>
                          <a:pt x="78069" y="10040"/>
                          <a:pt x="67714" y="8406"/>
                        </a:cubicBezTo>
                        <a:cubicBezTo>
                          <a:pt x="65670" y="8406"/>
                          <a:pt x="61583" y="8406"/>
                          <a:pt x="58314" y="7861"/>
                        </a:cubicBezTo>
                        <a:cubicBezTo>
                          <a:pt x="60901" y="6362"/>
                          <a:pt x="86379" y="9359"/>
                          <a:pt x="80385" y="6907"/>
                        </a:cubicBezTo>
                        <a:cubicBezTo>
                          <a:pt x="63627" y="6090"/>
                          <a:pt x="61174" y="5409"/>
                          <a:pt x="50819" y="5817"/>
                        </a:cubicBezTo>
                        <a:cubicBezTo>
                          <a:pt x="35560" y="3909"/>
                          <a:pt x="24525" y="1866"/>
                          <a:pt x="17576" y="95"/>
                        </a:cubicBezTo>
                        <a:cubicBezTo>
                          <a:pt x="13079" y="-314"/>
                          <a:pt x="12262" y="776"/>
                          <a:pt x="6403" y="95"/>
                        </a:cubicBezTo>
                        <a:cubicBezTo>
                          <a:pt x="7629" y="231"/>
                          <a:pt x="8856" y="503"/>
                          <a:pt x="10355" y="639"/>
                        </a:cubicBezTo>
                        <a:lnTo>
                          <a:pt x="10355" y="3637"/>
                        </a:lnTo>
                        <a:cubicBezTo>
                          <a:pt x="15396" y="3774"/>
                          <a:pt x="19891" y="4727"/>
                          <a:pt x="25205" y="5409"/>
                        </a:cubicBezTo>
                        <a:cubicBezTo>
                          <a:pt x="16894" y="5409"/>
                          <a:pt x="8447" y="5136"/>
                          <a:pt x="0" y="4863"/>
                        </a:cubicBezTo>
                        <a:cubicBezTo>
                          <a:pt x="7494" y="9087"/>
                          <a:pt x="32154" y="11131"/>
                          <a:pt x="41690" y="13310"/>
                        </a:cubicBezTo>
                        <a:cubicBezTo>
                          <a:pt x="29837" y="9359"/>
                          <a:pt x="51501" y="13310"/>
                          <a:pt x="28202" y="8406"/>
                        </a:cubicBezTo>
                        <a:close/>
                      </a:path>
                    </a:pathLst>
                  </a:custGeom>
                  <a:solidFill>
                    <a:srgbClr val="FFFFFF"/>
                  </a:solidFill>
                  <a:ln w="0" cap="flat">
                    <a:noFill/>
                    <a:prstDash val="solid"/>
                    <a:miter/>
                  </a:ln>
                </p:spPr>
                <p:txBody>
                  <a:bodyPr rtlCol="0" anchor="ctr"/>
                  <a:lstStyle/>
                  <a:p>
                    <a:endParaRPr lang="en-US"/>
                  </a:p>
                </p:txBody>
              </p:sp>
              <p:sp>
                <p:nvSpPr>
                  <p:cNvPr id="1796" name="Freeform: Shape 1795">
                    <a:extLst>
                      <a:ext uri="{FF2B5EF4-FFF2-40B4-BE49-F238E27FC236}">
                        <a16:creationId xmlns:a16="http://schemas.microsoft.com/office/drawing/2014/main" id="{186C8F20-6605-5579-C98B-FF25F06FE68E}"/>
                      </a:ext>
                    </a:extLst>
                  </p:cNvPr>
                  <p:cNvSpPr/>
                  <p:nvPr/>
                </p:nvSpPr>
                <p:spPr>
                  <a:xfrm>
                    <a:off x="20089371" y="11131416"/>
                    <a:ext cx="543" cy="13624"/>
                  </a:xfrm>
                  <a:custGeom>
                    <a:avLst/>
                    <a:gdLst>
                      <a:gd name="connsiteX0" fmla="*/ 544 w 543"/>
                      <a:gd name="connsiteY0" fmla="*/ 0 h 13624"/>
                      <a:gd name="connsiteX1" fmla="*/ 0 w 543"/>
                      <a:gd name="connsiteY1" fmla="*/ 0 h 13624"/>
                      <a:gd name="connsiteX2" fmla="*/ 544 w 543"/>
                      <a:gd name="connsiteY2" fmla="*/ 0 h 13624"/>
                    </a:gdLst>
                    <a:ahLst/>
                    <a:cxnLst>
                      <a:cxn ang="0">
                        <a:pos x="connsiteX0" y="connsiteY0"/>
                      </a:cxn>
                      <a:cxn ang="0">
                        <a:pos x="connsiteX1" y="connsiteY1"/>
                      </a:cxn>
                      <a:cxn ang="0">
                        <a:pos x="connsiteX2" y="connsiteY2"/>
                      </a:cxn>
                    </a:cxnLst>
                    <a:rect l="l" t="t" r="r" b="b"/>
                    <a:pathLst>
                      <a:path w="543" h="13624">
                        <a:moveTo>
                          <a:pt x="544" y="0"/>
                        </a:moveTo>
                        <a:cubicBezTo>
                          <a:pt x="544" y="0"/>
                          <a:pt x="135" y="0"/>
                          <a:pt x="0" y="0"/>
                        </a:cubicBezTo>
                        <a:cubicBezTo>
                          <a:pt x="135" y="0"/>
                          <a:pt x="407" y="0"/>
                          <a:pt x="544" y="0"/>
                        </a:cubicBezTo>
                        <a:close/>
                      </a:path>
                    </a:pathLst>
                  </a:custGeom>
                  <a:solidFill>
                    <a:srgbClr val="FFFFFF"/>
                  </a:solidFill>
                  <a:ln w="0" cap="flat">
                    <a:noFill/>
                    <a:prstDash val="solid"/>
                    <a:miter/>
                  </a:ln>
                </p:spPr>
                <p:txBody>
                  <a:bodyPr rtlCol="0" anchor="ctr"/>
                  <a:lstStyle/>
                  <a:p>
                    <a:endParaRPr lang="en-US"/>
                  </a:p>
                </p:txBody>
              </p:sp>
              <p:sp>
                <p:nvSpPr>
                  <p:cNvPr id="1797" name="Freeform: Shape 1796">
                    <a:extLst>
                      <a:ext uri="{FF2B5EF4-FFF2-40B4-BE49-F238E27FC236}">
                        <a16:creationId xmlns:a16="http://schemas.microsoft.com/office/drawing/2014/main" id="{9E2A5448-A1B9-1453-8413-4DB03DE2BFBF}"/>
                      </a:ext>
                    </a:extLst>
                  </p:cNvPr>
                  <p:cNvSpPr/>
                  <p:nvPr/>
                </p:nvSpPr>
                <p:spPr>
                  <a:xfrm>
                    <a:off x="20912567" y="10276337"/>
                    <a:ext cx="7630" cy="78750"/>
                  </a:xfrm>
                  <a:custGeom>
                    <a:avLst/>
                    <a:gdLst>
                      <a:gd name="connsiteX0" fmla="*/ 2590 w 7630"/>
                      <a:gd name="connsiteY0" fmla="*/ 51365 h 78750"/>
                      <a:gd name="connsiteX1" fmla="*/ 2997 w 7630"/>
                      <a:gd name="connsiteY1" fmla="*/ 58995 h 78750"/>
                      <a:gd name="connsiteX2" fmla="*/ 7631 w 7630"/>
                      <a:gd name="connsiteY2" fmla="*/ 0 h 78750"/>
                      <a:gd name="connsiteX3" fmla="*/ 5041 w 7630"/>
                      <a:gd name="connsiteY3" fmla="*/ 7357 h 78750"/>
                      <a:gd name="connsiteX4" fmla="*/ 4497 w 7630"/>
                      <a:gd name="connsiteY4" fmla="*/ 30111 h 78750"/>
                      <a:gd name="connsiteX5" fmla="*/ 3679 w 7630"/>
                      <a:gd name="connsiteY5" fmla="*/ 25751 h 78750"/>
                      <a:gd name="connsiteX6" fmla="*/ 0 w 7630"/>
                      <a:gd name="connsiteY6" fmla="*/ 39512 h 78750"/>
                      <a:gd name="connsiteX7" fmla="*/ 0 w 7630"/>
                      <a:gd name="connsiteY7" fmla="*/ 40601 h 78750"/>
                      <a:gd name="connsiteX8" fmla="*/ 1635 w 7630"/>
                      <a:gd name="connsiteY8" fmla="*/ 78750 h 78750"/>
                      <a:gd name="connsiteX9" fmla="*/ 2590 w 7630"/>
                      <a:gd name="connsiteY9" fmla="*/ 51229 h 78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30" h="78750">
                        <a:moveTo>
                          <a:pt x="2590" y="51365"/>
                        </a:moveTo>
                        <a:cubicBezTo>
                          <a:pt x="2180" y="56542"/>
                          <a:pt x="2590" y="58177"/>
                          <a:pt x="2997" y="58995"/>
                        </a:cubicBezTo>
                        <a:cubicBezTo>
                          <a:pt x="5041" y="39375"/>
                          <a:pt x="6812" y="19619"/>
                          <a:pt x="7631" y="0"/>
                        </a:cubicBezTo>
                        <a:cubicBezTo>
                          <a:pt x="6812" y="1771"/>
                          <a:pt x="4768" y="18802"/>
                          <a:pt x="5041" y="7357"/>
                        </a:cubicBezTo>
                        <a:cubicBezTo>
                          <a:pt x="3815" y="12398"/>
                          <a:pt x="3815" y="27794"/>
                          <a:pt x="4497" y="30111"/>
                        </a:cubicBezTo>
                        <a:lnTo>
                          <a:pt x="3679" y="25751"/>
                        </a:lnTo>
                        <a:cubicBezTo>
                          <a:pt x="3815" y="39512"/>
                          <a:pt x="0" y="48367"/>
                          <a:pt x="0" y="39512"/>
                        </a:cubicBezTo>
                        <a:lnTo>
                          <a:pt x="0" y="40601"/>
                        </a:lnTo>
                        <a:cubicBezTo>
                          <a:pt x="409" y="53272"/>
                          <a:pt x="1635" y="66079"/>
                          <a:pt x="1635" y="78750"/>
                        </a:cubicBezTo>
                        <a:cubicBezTo>
                          <a:pt x="3952" y="64990"/>
                          <a:pt x="955" y="67850"/>
                          <a:pt x="2590" y="51229"/>
                        </a:cubicBezTo>
                        <a:close/>
                      </a:path>
                    </a:pathLst>
                  </a:custGeom>
                  <a:solidFill>
                    <a:srgbClr val="FFFFFF"/>
                  </a:solidFill>
                  <a:ln w="0" cap="flat">
                    <a:noFill/>
                    <a:prstDash val="solid"/>
                    <a:miter/>
                  </a:ln>
                </p:spPr>
                <p:txBody>
                  <a:bodyPr rtlCol="0" anchor="ctr"/>
                  <a:lstStyle/>
                  <a:p>
                    <a:endParaRPr lang="en-US"/>
                  </a:p>
                </p:txBody>
              </p:sp>
              <p:sp>
                <p:nvSpPr>
                  <p:cNvPr id="1798" name="Freeform: Shape 1797">
                    <a:extLst>
                      <a:ext uri="{FF2B5EF4-FFF2-40B4-BE49-F238E27FC236}">
                        <a16:creationId xmlns:a16="http://schemas.microsoft.com/office/drawing/2014/main" id="{7A19AC97-A685-2F22-335C-10243A1721A1}"/>
                      </a:ext>
                    </a:extLst>
                  </p:cNvPr>
                  <p:cNvSpPr/>
                  <p:nvPr/>
                </p:nvSpPr>
                <p:spPr>
                  <a:xfrm>
                    <a:off x="20094412" y="11087953"/>
                    <a:ext cx="7663" cy="2315"/>
                  </a:xfrm>
                  <a:custGeom>
                    <a:avLst/>
                    <a:gdLst>
                      <a:gd name="connsiteX0" fmla="*/ 0 w 7663"/>
                      <a:gd name="connsiteY0" fmla="*/ 2316 h 2315"/>
                      <a:gd name="connsiteX1" fmla="*/ 7356 w 7663"/>
                      <a:gd name="connsiteY1" fmla="*/ 0 h 2315"/>
                      <a:gd name="connsiteX2" fmla="*/ 0 w 7663"/>
                      <a:gd name="connsiteY2" fmla="*/ 2316 h 2315"/>
                    </a:gdLst>
                    <a:ahLst/>
                    <a:cxnLst>
                      <a:cxn ang="0">
                        <a:pos x="connsiteX0" y="connsiteY0"/>
                      </a:cxn>
                      <a:cxn ang="0">
                        <a:pos x="connsiteX1" y="connsiteY1"/>
                      </a:cxn>
                      <a:cxn ang="0">
                        <a:pos x="connsiteX2" y="connsiteY2"/>
                      </a:cxn>
                    </a:cxnLst>
                    <a:rect l="l" t="t" r="r" b="b"/>
                    <a:pathLst>
                      <a:path w="7663" h="2315">
                        <a:moveTo>
                          <a:pt x="0" y="2316"/>
                        </a:moveTo>
                        <a:cubicBezTo>
                          <a:pt x="7356" y="545"/>
                          <a:pt x="8311" y="0"/>
                          <a:pt x="7356" y="0"/>
                        </a:cubicBezTo>
                        <a:cubicBezTo>
                          <a:pt x="4768" y="817"/>
                          <a:pt x="2179" y="1499"/>
                          <a:pt x="0" y="2316"/>
                        </a:cubicBezTo>
                        <a:close/>
                      </a:path>
                    </a:pathLst>
                  </a:custGeom>
                  <a:solidFill>
                    <a:srgbClr val="FFFFFF"/>
                  </a:solidFill>
                  <a:ln w="0" cap="flat">
                    <a:noFill/>
                    <a:prstDash val="solid"/>
                    <a:miter/>
                  </a:ln>
                </p:spPr>
                <p:txBody>
                  <a:bodyPr rtlCol="0" anchor="ctr"/>
                  <a:lstStyle/>
                  <a:p>
                    <a:endParaRPr lang="en-US"/>
                  </a:p>
                </p:txBody>
              </p:sp>
              <p:sp>
                <p:nvSpPr>
                  <p:cNvPr id="1799" name="Freeform: Shape 1798">
                    <a:extLst>
                      <a:ext uri="{FF2B5EF4-FFF2-40B4-BE49-F238E27FC236}">
                        <a16:creationId xmlns:a16="http://schemas.microsoft.com/office/drawing/2014/main" id="{6C5A9006-F18D-0913-9B69-607D2367DA15}"/>
                      </a:ext>
                    </a:extLst>
                  </p:cNvPr>
                  <p:cNvSpPr/>
                  <p:nvPr/>
                </p:nvSpPr>
                <p:spPr>
                  <a:xfrm>
                    <a:off x="20914338" y="10364080"/>
                    <a:ext cx="204" cy="11989"/>
                  </a:xfrm>
                  <a:custGeom>
                    <a:avLst/>
                    <a:gdLst>
                      <a:gd name="connsiteX0" fmla="*/ 0 w 204"/>
                      <a:gd name="connsiteY0" fmla="*/ 0 h 11989"/>
                      <a:gd name="connsiteX1" fmla="*/ 0 w 204"/>
                      <a:gd name="connsiteY1" fmla="*/ 11990 h 11989"/>
                      <a:gd name="connsiteX2" fmla="*/ 0 w 204"/>
                      <a:gd name="connsiteY2" fmla="*/ 0 h 11989"/>
                    </a:gdLst>
                    <a:ahLst/>
                    <a:cxnLst>
                      <a:cxn ang="0">
                        <a:pos x="connsiteX0" y="connsiteY0"/>
                      </a:cxn>
                      <a:cxn ang="0">
                        <a:pos x="connsiteX1" y="connsiteY1"/>
                      </a:cxn>
                      <a:cxn ang="0">
                        <a:pos x="connsiteX2" y="connsiteY2"/>
                      </a:cxn>
                    </a:cxnLst>
                    <a:rect l="l" t="t" r="r" b="b"/>
                    <a:pathLst>
                      <a:path w="204" h="11989">
                        <a:moveTo>
                          <a:pt x="0" y="0"/>
                        </a:moveTo>
                        <a:lnTo>
                          <a:pt x="0" y="11990"/>
                        </a:lnTo>
                        <a:cubicBezTo>
                          <a:pt x="273" y="7221"/>
                          <a:pt x="273" y="2997"/>
                          <a:pt x="0" y="0"/>
                        </a:cubicBezTo>
                        <a:close/>
                      </a:path>
                    </a:pathLst>
                  </a:custGeom>
                  <a:solidFill>
                    <a:srgbClr val="FFFFFF"/>
                  </a:solidFill>
                  <a:ln w="0" cap="flat">
                    <a:noFill/>
                    <a:prstDash val="solid"/>
                    <a:miter/>
                  </a:ln>
                </p:spPr>
                <p:txBody>
                  <a:bodyPr rtlCol="0" anchor="ctr"/>
                  <a:lstStyle/>
                  <a:p>
                    <a:endParaRPr lang="en-US"/>
                  </a:p>
                </p:txBody>
              </p:sp>
              <p:sp>
                <p:nvSpPr>
                  <p:cNvPr id="1800" name="Freeform: Shape 1799">
                    <a:extLst>
                      <a:ext uri="{FF2B5EF4-FFF2-40B4-BE49-F238E27FC236}">
                        <a16:creationId xmlns:a16="http://schemas.microsoft.com/office/drawing/2014/main" id="{C9F67DB8-503D-ECEA-8FF6-B7547834C485}"/>
                      </a:ext>
                    </a:extLst>
                  </p:cNvPr>
                  <p:cNvSpPr/>
                  <p:nvPr/>
                </p:nvSpPr>
                <p:spPr>
                  <a:xfrm>
                    <a:off x="20894720" y="10280527"/>
                    <a:ext cx="680" cy="5484"/>
                  </a:xfrm>
                  <a:custGeom>
                    <a:avLst/>
                    <a:gdLst>
                      <a:gd name="connsiteX0" fmla="*/ 271 w 680"/>
                      <a:gd name="connsiteY0" fmla="*/ 34 h 5484"/>
                      <a:gd name="connsiteX1" fmla="*/ 0 w 680"/>
                      <a:gd name="connsiteY1" fmla="*/ 170 h 5484"/>
                      <a:gd name="connsiteX2" fmla="*/ 680 w 680"/>
                      <a:gd name="connsiteY2" fmla="*/ 5484 h 5484"/>
                      <a:gd name="connsiteX3" fmla="*/ 680 w 680"/>
                      <a:gd name="connsiteY3" fmla="*/ 5484 h 5484"/>
                      <a:gd name="connsiteX4" fmla="*/ 407 w 680"/>
                      <a:gd name="connsiteY4" fmla="*/ 170 h 54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 h="5484">
                        <a:moveTo>
                          <a:pt x="271" y="34"/>
                        </a:moveTo>
                        <a:cubicBezTo>
                          <a:pt x="271" y="34"/>
                          <a:pt x="136" y="-102"/>
                          <a:pt x="0" y="170"/>
                        </a:cubicBezTo>
                        <a:lnTo>
                          <a:pt x="680" y="5484"/>
                        </a:lnTo>
                        <a:cubicBezTo>
                          <a:pt x="680" y="5484"/>
                          <a:pt x="680" y="5484"/>
                          <a:pt x="680" y="5484"/>
                        </a:cubicBezTo>
                        <a:cubicBezTo>
                          <a:pt x="680" y="3577"/>
                          <a:pt x="407" y="1805"/>
                          <a:pt x="407" y="170"/>
                        </a:cubicBezTo>
                        <a:close/>
                      </a:path>
                    </a:pathLst>
                  </a:custGeom>
                  <a:solidFill>
                    <a:srgbClr val="FFFFFF"/>
                  </a:solidFill>
                  <a:ln w="0" cap="flat">
                    <a:noFill/>
                    <a:prstDash val="solid"/>
                    <a:miter/>
                  </a:ln>
                </p:spPr>
                <p:txBody>
                  <a:bodyPr rtlCol="0" anchor="ctr"/>
                  <a:lstStyle/>
                  <a:p>
                    <a:endParaRPr lang="en-US"/>
                  </a:p>
                </p:txBody>
              </p:sp>
              <p:sp>
                <p:nvSpPr>
                  <p:cNvPr id="1801" name="Freeform: Shape 1800">
                    <a:extLst>
                      <a:ext uri="{FF2B5EF4-FFF2-40B4-BE49-F238E27FC236}">
                        <a16:creationId xmlns:a16="http://schemas.microsoft.com/office/drawing/2014/main" id="{76F1592C-D944-BA44-79DF-2C68D62DF525}"/>
                      </a:ext>
                    </a:extLst>
                  </p:cNvPr>
                  <p:cNvSpPr/>
                  <p:nvPr/>
                </p:nvSpPr>
                <p:spPr>
                  <a:xfrm>
                    <a:off x="20843082" y="10625263"/>
                    <a:ext cx="1634" cy="3678"/>
                  </a:xfrm>
                  <a:custGeom>
                    <a:avLst/>
                    <a:gdLst>
                      <a:gd name="connsiteX0" fmla="*/ 1635 w 1634"/>
                      <a:gd name="connsiteY0" fmla="*/ 0 h 3678"/>
                      <a:gd name="connsiteX1" fmla="*/ 0 w 1634"/>
                      <a:gd name="connsiteY1" fmla="*/ 3679 h 3678"/>
                      <a:gd name="connsiteX2" fmla="*/ 1635 w 1634"/>
                      <a:gd name="connsiteY2" fmla="*/ 0 h 3678"/>
                    </a:gdLst>
                    <a:ahLst/>
                    <a:cxnLst>
                      <a:cxn ang="0">
                        <a:pos x="connsiteX0" y="connsiteY0"/>
                      </a:cxn>
                      <a:cxn ang="0">
                        <a:pos x="connsiteX1" y="connsiteY1"/>
                      </a:cxn>
                      <a:cxn ang="0">
                        <a:pos x="connsiteX2" y="connsiteY2"/>
                      </a:cxn>
                    </a:cxnLst>
                    <a:rect l="l" t="t" r="r" b="b"/>
                    <a:pathLst>
                      <a:path w="1634" h="3678">
                        <a:moveTo>
                          <a:pt x="1635" y="0"/>
                        </a:moveTo>
                        <a:cubicBezTo>
                          <a:pt x="1089" y="1227"/>
                          <a:pt x="682" y="2180"/>
                          <a:pt x="0" y="3679"/>
                        </a:cubicBezTo>
                        <a:cubicBezTo>
                          <a:pt x="546" y="2317"/>
                          <a:pt x="1089" y="1227"/>
                          <a:pt x="1635" y="0"/>
                        </a:cubicBezTo>
                        <a:close/>
                      </a:path>
                    </a:pathLst>
                  </a:custGeom>
                  <a:solidFill>
                    <a:srgbClr val="FFFFFF"/>
                  </a:solidFill>
                  <a:ln w="0" cap="flat">
                    <a:noFill/>
                    <a:prstDash val="solid"/>
                    <a:miter/>
                  </a:ln>
                </p:spPr>
                <p:txBody>
                  <a:bodyPr rtlCol="0" anchor="ctr"/>
                  <a:lstStyle/>
                  <a:p>
                    <a:endParaRPr lang="en-US"/>
                  </a:p>
                </p:txBody>
              </p:sp>
              <p:sp>
                <p:nvSpPr>
                  <p:cNvPr id="1802" name="Freeform: Shape 1801">
                    <a:extLst>
                      <a:ext uri="{FF2B5EF4-FFF2-40B4-BE49-F238E27FC236}">
                        <a16:creationId xmlns:a16="http://schemas.microsoft.com/office/drawing/2014/main" id="{702FC5FD-516B-A66E-36D0-FCC98BB06102}"/>
                      </a:ext>
                    </a:extLst>
                  </p:cNvPr>
                  <p:cNvSpPr/>
                  <p:nvPr/>
                </p:nvSpPr>
                <p:spPr>
                  <a:xfrm>
                    <a:off x="20885181" y="10099037"/>
                    <a:ext cx="50002" cy="85197"/>
                  </a:xfrm>
                  <a:custGeom>
                    <a:avLst/>
                    <a:gdLst>
                      <a:gd name="connsiteX0" fmla="*/ 49730 w 50002"/>
                      <a:gd name="connsiteY0" fmla="*/ 11626 h 85197"/>
                      <a:gd name="connsiteX1" fmla="*/ 49457 w 50002"/>
                      <a:gd name="connsiteY1" fmla="*/ 11216 h 85197"/>
                      <a:gd name="connsiteX2" fmla="*/ 19893 w 50002"/>
                      <a:gd name="connsiteY2" fmla="*/ 862 h 85197"/>
                      <a:gd name="connsiteX3" fmla="*/ 33245 w 50002"/>
                      <a:gd name="connsiteY3" fmla="*/ 1543 h 85197"/>
                      <a:gd name="connsiteX4" fmla="*/ 0 w 50002"/>
                      <a:gd name="connsiteY4" fmla="*/ 27566 h 85197"/>
                      <a:gd name="connsiteX5" fmla="*/ 2453 w 50002"/>
                      <a:gd name="connsiteY5" fmla="*/ 50455 h 85197"/>
                      <a:gd name="connsiteX6" fmla="*/ 1091 w 50002"/>
                      <a:gd name="connsiteY6" fmla="*/ 54134 h 85197"/>
                      <a:gd name="connsiteX7" fmla="*/ 2317 w 50002"/>
                      <a:gd name="connsiteY7" fmla="*/ 62718 h 85197"/>
                      <a:gd name="connsiteX8" fmla="*/ 2044 w 50002"/>
                      <a:gd name="connsiteY8" fmla="*/ 57540 h 85197"/>
                      <a:gd name="connsiteX9" fmla="*/ 7903 w 50002"/>
                      <a:gd name="connsiteY9" fmla="*/ 85198 h 85197"/>
                      <a:gd name="connsiteX10" fmla="*/ 6268 w 50002"/>
                      <a:gd name="connsiteY10" fmla="*/ 57676 h 85197"/>
                      <a:gd name="connsiteX11" fmla="*/ 5723 w 50002"/>
                      <a:gd name="connsiteY11" fmla="*/ 51000 h 85197"/>
                      <a:gd name="connsiteX12" fmla="*/ 1499 w 50002"/>
                      <a:gd name="connsiteY12" fmla="*/ 29746 h 85197"/>
                      <a:gd name="connsiteX13" fmla="*/ 818 w 50002"/>
                      <a:gd name="connsiteY13" fmla="*/ 27702 h 85197"/>
                      <a:gd name="connsiteX14" fmla="*/ 33245 w 50002"/>
                      <a:gd name="connsiteY14" fmla="*/ 2360 h 85197"/>
                      <a:gd name="connsiteX15" fmla="*/ 20164 w 50002"/>
                      <a:gd name="connsiteY15" fmla="*/ 1134 h 85197"/>
                      <a:gd name="connsiteX16" fmla="*/ 49594 w 50002"/>
                      <a:gd name="connsiteY16" fmla="*/ 11489 h 85197"/>
                      <a:gd name="connsiteX17" fmla="*/ 50003 w 50002"/>
                      <a:gd name="connsiteY17" fmla="*/ 11897 h 85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0002" h="85197">
                        <a:moveTo>
                          <a:pt x="49730" y="11626"/>
                        </a:moveTo>
                        <a:lnTo>
                          <a:pt x="49457" y="11216"/>
                        </a:lnTo>
                        <a:lnTo>
                          <a:pt x="19893" y="862"/>
                        </a:lnTo>
                        <a:cubicBezTo>
                          <a:pt x="23843" y="-501"/>
                          <a:pt x="29293" y="-229"/>
                          <a:pt x="33245" y="1543"/>
                        </a:cubicBezTo>
                        <a:lnTo>
                          <a:pt x="0" y="27566"/>
                        </a:lnTo>
                        <a:lnTo>
                          <a:pt x="2453" y="50455"/>
                        </a:lnTo>
                        <a:cubicBezTo>
                          <a:pt x="1499" y="47049"/>
                          <a:pt x="2180" y="59447"/>
                          <a:pt x="1091" y="54134"/>
                        </a:cubicBezTo>
                        <a:cubicBezTo>
                          <a:pt x="1362" y="56041"/>
                          <a:pt x="2044" y="65306"/>
                          <a:pt x="2317" y="62718"/>
                        </a:cubicBezTo>
                        <a:lnTo>
                          <a:pt x="2044" y="57540"/>
                        </a:lnTo>
                        <a:cubicBezTo>
                          <a:pt x="4905" y="71029"/>
                          <a:pt x="5859" y="62718"/>
                          <a:pt x="7903" y="85198"/>
                        </a:cubicBezTo>
                        <a:cubicBezTo>
                          <a:pt x="9265" y="71165"/>
                          <a:pt x="7631" y="65034"/>
                          <a:pt x="6268" y="57676"/>
                        </a:cubicBezTo>
                        <a:cubicBezTo>
                          <a:pt x="5996" y="55088"/>
                          <a:pt x="5859" y="53044"/>
                          <a:pt x="5723" y="51000"/>
                        </a:cubicBezTo>
                        <a:lnTo>
                          <a:pt x="1499" y="29746"/>
                        </a:lnTo>
                        <a:lnTo>
                          <a:pt x="818" y="27702"/>
                        </a:lnTo>
                        <a:lnTo>
                          <a:pt x="33245" y="2360"/>
                        </a:lnTo>
                        <a:cubicBezTo>
                          <a:pt x="29566" y="453"/>
                          <a:pt x="24116" y="-92"/>
                          <a:pt x="20164" y="1134"/>
                        </a:cubicBezTo>
                        <a:lnTo>
                          <a:pt x="49594" y="11489"/>
                        </a:lnTo>
                        <a:lnTo>
                          <a:pt x="50003" y="11897"/>
                        </a:lnTo>
                        <a:close/>
                      </a:path>
                    </a:pathLst>
                  </a:custGeom>
                  <a:solidFill>
                    <a:srgbClr val="FFFFFF"/>
                  </a:solidFill>
                  <a:ln w="0" cap="flat">
                    <a:noFill/>
                    <a:prstDash val="solid"/>
                    <a:miter/>
                  </a:ln>
                </p:spPr>
                <p:txBody>
                  <a:bodyPr rtlCol="0" anchor="ctr"/>
                  <a:lstStyle/>
                  <a:p>
                    <a:endParaRPr lang="en-US"/>
                  </a:p>
                </p:txBody>
              </p:sp>
              <p:sp>
                <p:nvSpPr>
                  <p:cNvPr id="1803" name="Freeform: Shape 1802">
                    <a:extLst>
                      <a:ext uri="{FF2B5EF4-FFF2-40B4-BE49-F238E27FC236}">
                        <a16:creationId xmlns:a16="http://schemas.microsoft.com/office/drawing/2014/main" id="{84EBED95-D8BF-440C-9587-4F52A885370D}"/>
                      </a:ext>
                    </a:extLst>
                  </p:cNvPr>
                  <p:cNvSpPr/>
                  <p:nvPr/>
                </p:nvSpPr>
                <p:spPr>
                  <a:xfrm>
                    <a:off x="20436798" y="10969283"/>
                    <a:ext cx="13624" cy="272"/>
                  </a:xfrm>
                  <a:custGeom>
                    <a:avLst/>
                    <a:gdLst>
                      <a:gd name="connsiteX0" fmla="*/ 0 w 13624"/>
                      <a:gd name="connsiteY0" fmla="*/ 273 h 272"/>
                      <a:gd name="connsiteX1" fmla="*/ 0 w 13624"/>
                      <a:gd name="connsiteY1" fmla="*/ 0 h 272"/>
                      <a:gd name="connsiteX2" fmla="*/ 0 w 13624"/>
                      <a:gd name="connsiteY2" fmla="*/ 273 h 272"/>
                    </a:gdLst>
                    <a:ahLst/>
                    <a:cxnLst>
                      <a:cxn ang="0">
                        <a:pos x="connsiteX0" y="connsiteY0"/>
                      </a:cxn>
                      <a:cxn ang="0">
                        <a:pos x="connsiteX1" y="connsiteY1"/>
                      </a:cxn>
                      <a:cxn ang="0">
                        <a:pos x="connsiteX2" y="connsiteY2"/>
                      </a:cxn>
                    </a:cxnLst>
                    <a:rect l="l" t="t" r="r" b="b"/>
                    <a:pathLst>
                      <a:path w="13624" h="272">
                        <a:moveTo>
                          <a:pt x="0" y="273"/>
                        </a:moveTo>
                        <a:lnTo>
                          <a:pt x="0" y="0"/>
                        </a:lnTo>
                        <a:cubicBezTo>
                          <a:pt x="0" y="0"/>
                          <a:pt x="0" y="273"/>
                          <a:pt x="0" y="273"/>
                        </a:cubicBezTo>
                        <a:close/>
                      </a:path>
                    </a:pathLst>
                  </a:custGeom>
                  <a:solidFill>
                    <a:srgbClr val="FFFFFF"/>
                  </a:solidFill>
                  <a:ln w="0" cap="flat">
                    <a:noFill/>
                    <a:prstDash val="solid"/>
                    <a:miter/>
                  </a:ln>
                </p:spPr>
                <p:txBody>
                  <a:bodyPr rtlCol="0" anchor="ctr"/>
                  <a:lstStyle/>
                  <a:p>
                    <a:endParaRPr lang="en-US"/>
                  </a:p>
                </p:txBody>
              </p:sp>
              <p:sp>
                <p:nvSpPr>
                  <p:cNvPr id="1804" name="Freeform: Shape 1803">
                    <a:extLst>
                      <a:ext uri="{FF2B5EF4-FFF2-40B4-BE49-F238E27FC236}">
                        <a16:creationId xmlns:a16="http://schemas.microsoft.com/office/drawing/2014/main" id="{C2974B16-4DBC-DF70-0DCE-7BE1372039F0}"/>
                      </a:ext>
                    </a:extLst>
                  </p:cNvPr>
                  <p:cNvSpPr/>
                  <p:nvPr/>
                </p:nvSpPr>
                <p:spPr>
                  <a:xfrm>
                    <a:off x="20436933" y="10967120"/>
                    <a:ext cx="2988" cy="2163"/>
                  </a:xfrm>
                  <a:custGeom>
                    <a:avLst/>
                    <a:gdLst>
                      <a:gd name="connsiteX0" fmla="*/ 682 w 2988"/>
                      <a:gd name="connsiteY0" fmla="*/ 938 h 2163"/>
                      <a:gd name="connsiteX1" fmla="*/ 0 w 2988"/>
                      <a:gd name="connsiteY1" fmla="*/ 2163 h 2163"/>
                      <a:gd name="connsiteX2" fmla="*/ 682 w 2988"/>
                      <a:gd name="connsiteY2" fmla="*/ 938 h 2163"/>
                    </a:gdLst>
                    <a:ahLst/>
                    <a:cxnLst>
                      <a:cxn ang="0">
                        <a:pos x="connsiteX0" y="connsiteY0"/>
                      </a:cxn>
                      <a:cxn ang="0">
                        <a:pos x="connsiteX1" y="connsiteY1"/>
                      </a:cxn>
                      <a:cxn ang="0">
                        <a:pos x="connsiteX2" y="connsiteY2"/>
                      </a:cxn>
                    </a:cxnLst>
                    <a:rect l="l" t="t" r="r" b="b"/>
                    <a:pathLst>
                      <a:path w="2988" h="2163">
                        <a:moveTo>
                          <a:pt x="682" y="938"/>
                        </a:moveTo>
                        <a:lnTo>
                          <a:pt x="0" y="2163"/>
                        </a:lnTo>
                        <a:cubicBezTo>
                          <a:pt x="1091" y="1209"/>
                          <a:pt x="5723" y="-1379"/>
                          <a:pt x="682" y="938"/>
                        </a:cubicBezTo>
                        <a:close/>
                      </a:path>
                    </a:pathLst>
                  </a:custGeom>
                  <a:solidFill>
                    <a:srgbClr val="FFFFFF"/>
                  </a:solidFill>
                  <a:ln w="0" cap="flat">
                    <a:noFill/>
                    <a:prstDash val="solid"/>
                    <a:miter/>
                  </a:ln>
                </p:spPr>
                <p:txBody>
                  <a:bodyPr rtlCol="0" anchor="ctr"/>
                  <a:lstStyle/>
                  <a:p>
                    <a:endParaRPr lang="en-US"/>
                  </a:p>
                </p:txBody>
              </p:sp>
              <p:sp>
                <p:nvSpPr>
                  <p:cNvPr id="1805" name="Freeform: Shape 1804">
                    <a:extLst>
                      <a:ext uri="{FF2B5EF4-FFF2-40B4-BE49-F238E27FC236}">
                        <a16:creationId xmlns:a16="http://schemas.microsoft.com/office/drawing/2014/main" id="{F27EF313-A4D9-4D6F-1D42-91726AABA083}"/>
                      </a:ext>
                    </a:extLst>
                  </p:cNvPr>
                  <p:cNvSpPr/>
                  <p:nvPr/>
                </p:nvSpPr>
                <p:spPr>
                  <a:xfrm>
                    <a:off x="20913385" y="10355088"/>
                    <a:ext cx="952" cy="8991"/>
                  </a:xfrm>
                  <a:custGeom>
                    <a:avLst/>
                    <a:gdLst>
                      <a:gd name="connsiteX0" fmla="*/ 0 w 952"/>
                      <a:gd name="connsiteY0" fmla="*/ 4496 h 8991"/>
                      <a:gd name="connsiteX1" fmla="*/ 953 w 952"/>
                      <a:gd name="connsiteY1" fmla="*/ 8992 h 8991"/>
                      <a:gd name="connsiteX2" fmla="*/ 953 w 952"/>
                      <a:gd name="connsiteY2" fmla="*/ 0 h 8991"/>
                      <a:gd name="connsiteX3" fmla="*/ 0 w 952"/>
                      <a:gd name="connsiteY3" fmla="*/ 4359 h 8991"/>
                    </a:gdLst>
                    <a:ahLst/>
                    <a:cxnLst>
                      <a:cxn ang="0">
                        <a:pos x="connsiteX0" y="connsiteY0"/>
                      </a:cxn>
                      <a:cxn ang="0">
                        <a:pos x="connsiteX1" y="connsiteY1"/>
                      </a:cxn>
                      <a:cxn ang="0">
                        <a:pos x="connsiteX2" y="connsiteY2"/>
                      </a:cxn>
                      <a:cxn ang="0">
                        <a:pos x="connsiteX3" y="connsiteY3"/>
                      </a:cxn>
                    </a:cxnLst>
                    <a:rect l="l" t="t" r="r" b="b"/>
                    <a:pathLst>
                      <a:path w="952" h="8991">
                        <a:moveTo>
                          <a:pt x="0" y="4496"/>
                        </a:moveTo>
                        <a:cubicBezTo>
                          <a:pt x="0" y="4496"/>
                          <a:pt x="680" y="6540"/>
                          <a:pt x="953" y="8992"/>
                        </a:cubicBezTo>
                        <a:lnTo>
                          <a:pt x="953" y="0"/>
                        </a:lnTo>
                        <a:cubicBezTo>
                          <a:pt x="544" y="1226"/>
                          <a:pt x="273" y="2861"/>
                          <a:pt x="0" y="4359"/>
                        </a:cubicBezTo>
                        <a:close/>
                      </a:path>
                    </a:pathLst>
                  </a:custGeom>
                  <a:solidFill>
                    <a:srgbClr val="FFFFFF"/>
                  </a:solidFill>
                  <a:ln w="0" cap="flat">
                    <a:noFill/>
                    <a:prstDash val="solid"/>
                    <a:miter/>
                  </a:ln>
                </p:spPr>
                <p:txBody>
                  <a:bodyPr rtlCol="0" anchor="ctr"/>
                  <a:lstStyle/>
                  <a:p>
                    <a:endParaRPr lang="en-US"/>
                  </a:p>
                </p:txBody>
              </p:sp>
              <p:sp>
                <p:nvSpPr>
                  <p:cNvPr id="1806" name="Freeform: Shape 1805">
                    <a:extLst>
                      <a:ext uri="{FF2B5EF4-FFF2-40B4-BE49-F238E27FC236}">
                        <a16:creationId xmlns:a16="http://schemas.microsoft.com/office/drawing/2014/main" id="{EE234EFF-7EAF-41C1-E05E-271AE3AF3BCE}"/>
                      </a:ext>
                    </a:extLst>
                  </p:cNvPr>
                  <p:cNvSpPr/>
                  <p:nvPr/>
                </p:nvSpPr>
                <p:spPr>
                  <a:xfrm>
                    <a:off x="20910659" y="10308764"/>
                    <a:ext cx="1771" cy="30246"/>
                  </a:xfrm>
                  <a:custGeom>
                    <a:avLst/>
                    <a:gdLst>
                      <a:gd name="connsiteX0" fmla="*/ 0 w 1771"/>
                      <a:gd name="connsiteY0" fmla="*/ 30246 h 30246"/>
                      <a:gd name="connsiteX1" fmla="*/ 1771 w 1771"/>
                      <a:gd name="connsiteY1" fmla="*/ 8174 h 30246"/>
                      <a:gd name="connsiteX2" fmla="*/ 1362 w 1771"/>
                      <a:gd name="connsiteY2" fmla="*/ 0 h 30246"/>
                      <a:gd name="connsiteX3" fmla="*/ 0 w 1771"/>
                      <a:gd name="connsiteY3" fmla="*/ 30246 h 30246"/>
                    </a:gdLst>
                    <a:ahLst/>
                    <a:cxnLst>
                      <a:cxn ang="0">
                        <a:pos x="connsiteX0" y="connsiteY0"/>
                      </a:cxn>
                      <a:cxn ang="0">
                        <a:pos x="connsiteX1" y="connsiteY1"/>
                      </a:cxn>
                      <a:cxn ang="0">
                        <a:pos x="connsiteX2" y="connsiteY2"/>
                      </a:cxn>
                      <a:cxn ang="0">
                        <a:pos x="connsiteX3" y="connsiteY3"/>
                      </a:cxn>
                    </a:cxnLst>
                    <a:rect l="l" t="t" r="r" b="b"/>
                    <a:pathLst>
                      <a:path w="1771" h="30246">
                        <a:moveTo>
                          <a:pt x="0" y="30246"/>
                        </a:moveTo>
                        <a:lnTo>
                          <a:pt x="1771" y="8174"/>
                        </a:lnTo>
                        <a:lnTo>
                          <a:pt x="1362" y="0"/>
                        </a:lnTo>
                        <a:cubicBezTo>
                          <a:pt x="955" y="8447"/>
                          <a:pt x="546" y="18256"/>
                          <a:pt x="0" y="30246"/>
                        </a:cubicBezTo>
                        <a:close/>
                      </a:path>
                    </a:pathLst>
                  </a:custGeom>
                  <a:solidFill>
                    <a:srgbClr val="FFFFFF"/>
                  </a:solidFill>
                  <a:ln w="0" cap="flat">
                    <a:noFill/>
                    <a:prstDash val="solid"/>
                    <a:miter/>
                  </a:ln>
                </p:spPr>
                <p:txBody>
                  <a:bodyPr rtlCol="0" anchor="ctr"/>
                  <a:lstStyle/>
                  <a:p>
                    <a:endParaRPr lang="en-US"/>
                  </a:p>
                </p:txBody>
              </p:sp>
              <p:sp>
                <p:nvSpPr>
                  <p:cNvPr id="1807" name="Freeform: Shape 1806">
                    <a:extLst>
                      <a:ext uri="{FF2B5EF4-FFF2-40B4-BE49-F238E27FC236}">
                        <a16:creationId xmlns:a16="http://schemas.microsoft.com/office/drawing/2014/main" id="{699DE19B-ECCE-74D4-86D4-50CACD5715E8}"/>
                      </a:ext>
                    </a:extLst>
                  </p:cNvPr>
                  <p:cNvSpPr/>
                  <p:nvPr/>
                </p:nvSpPr>
                <p:spPr>
                  <a:xfrm>
                    <a:off x="20800573" y="10376206"/>
                    <a:ext cx="113946" cy="338421"/>
                  </a:xfrm>
                  <a:custGeom>
                    <a:avLst/>
                    <a:gdLst>
                      <a:gd name="connsiteX0" fmla="*/ 60492 w 113946"/>
                      <a:gd name="connsiteY0" fmla="*/ 217312 h 338421"/>
                      <a:gd name="connsiteX1" fmla="*/ 53409 w 113946"/>
                      <a:gd name="connsiteY1" fmla="*/ 225077 h 338421"/>
                      <a:gd name="connsiteX2" fmla="*/ 44280 w 113946"/>
                      <a:gd name="connsiteY2" fmla="*/ 249057 h 338421"/>
                      <a:gd name="connsiteX3" fmla="*/ 61447 w 113946"/>
                      <a:gd name="connsiteY3" fmla="*/ 221263 h 338421"/>
                      <a:gd name="connsiteX4" fmla="*/ 46188 w 113946"/>
                      <a:gd name="connsiteY4" fmla="*/ 258186 h 338421"/>
                      <a:gd name="connsiteX5" fmla="*/ 49457 w 113946"/>
                      <a:gd name="connsiteY5" fmla="*/ 242108 h 338421"/>
                      <a:gd name="connsiteX6" fmla="*/ 43191 w 113946"/>
                      <a:gd name="connsiteY6" fmla="*/ 259956 h 338421"/>
                      <a:gd name="connsiteX7" fmla="*/ 27113 w 113946"/>
                      <a:gd name="connsiteY7" fmla="*/ 291294 h 338421"/>
                      <a:gd name="connsiteX8" fmla="*/ 11717 w 113946"/>
                      <a:gd name="connsiteY8" fmla="*/ 314727 h 338421"/>
                      <a:gd name="connsiteX9" fmla="*/ 0 w 113946"/>
                      <a:gd name="connsiteY9" fmla="*/ 338162 h 338421"/>
                      <a:gd name="connsiteX10" fmla="*/ 20164 w 113946"/>
                      <a:gd name="connsiteY10" fmla="*/ 312956 h 338421"/>
                      <a:gd name="connsiteX11" fmla="*/ 17576 w 113946"/>
                      <a:gd name="connsiteY11" fmla="*/ 315137 h 338421"/>
                      <a:gd name="connsiteX12" fmla="*/ 25887 w 113946"/>
                      <a:gd name="connsiteY12" fmla="*/ 302738 h 338421"/>
                      <a:gd name="connsiteX13" fmla="*/ 28202 w 113946"/>
                      <a:gd name="connsiteY13" fmla="*/ 293065 h 338421"/>
                      <a:gd name="connsiteX14" fmla="*/ 35969 w 113946"/>
                      <a:gd name="connsiteY14" fmla="*/ 280258 h 338421"/>
                      <a:gd name="connsiteX15" fmla="*/ 32427 w 113946"/>
                      <a:gd name="connsiteY15" fmla="*/ 287751 h 338421"/>
                      <a:gd name="connsiteX16" fmla="*/ 48368 w 113946"/>
                      <a:gd name="connsiteY16" fmla="*/ 256687 h 338421"/>
                      <a:gd name="connsiteX17" fmla="*/ 47550 w 113946"/>
                      <a:gd name="connsiteY17" fmla="*/ 261183 h 338421"/>
                      <a:gd name="connsiteX18" fmla="*/ 63491 w 113946"/>
                      <a:gd name="connsiteY18" fmla="*/ 220446 h 338421"/>
                      <a:gd name="connsiteX19" fmla="*/ 61311 w 113946"/>
                      <a:gd name="connsiteY19" fmla="*/ 231345 h 338421"/>
                      <a:gd name="connsiteX20" fmla="*/ 87334 w 113946"/>
                      <a:gd name="connsiteY20" fmla="*/ 163767 h 338421"/>
                      <a:gd name="connsiteX21" fmla="*/ 84744 w 113946"/>
                      <a:gd name="connsiteY21" fmla="*/ 167582 h 338421"/>
                      <a:gd name="connsiteX22" fmla="*/ 92783 w 113946"/>
                      <a:gd name="connsiteY22" fmla="*/ 151505 h 338421"/>
                      <a:gd name="connsiteX23" fmla="*/ 102048 w 113946"/>
                      <a:gd name="connsiteY23" fmla="*/ 119760 h 338421"/>
                      <a:gd name="connsiteX24" fmla="*/ 110495 w 113946"/>
                      <a:gd name="connsiteY24" fmla="*/ 84200 h 338421"/>
                      <a:gd name="connsiteX25" fmla="*/ 113085 w 113946"/>
                      <a:gd name="connsiteY25" fmla="*/ 41963 h 338421"/>
                      <a:gd name="connsiteX26" fmla="*/ 113765 w 113946"/>
                      <a:gd name="connsiteY26" fmla="*/ 0 h 338421"/>
                      <a:gd name="connsiteX27" fmla="*/ 113085 w 113946"/>
                      <a:gd name="connsiteY27" fmla="*/ 9809 h 338421"/>
                      <a:gd name="connsiteX28" fmla="*/ 109406 w 113946"/>
                      <a:gd name="connsiteY28" fmla="*/ 7630 h 338421"/>
                      <a:gd name="connsiteX29" fmla="*/ 107635 w 113946"/>
                      <a:gd name="connsiteY29" fmla="*/ 35151 h 338421"/>
                      <a:gd name="connsiteX30" fmla="*/ 102184 w 113946"/>
                      <a:gd name="connsiteY30" fmla="*/ 43326 h 338421"/>
                      <a:gd name="connsiteX31" fmla="*/ 82020 w 113946"/>
                      <a:gd name="connsiteY31" fmla="*/ 163631 h 338421"/>
                      <a:gd name="connsiteX32" fmla="*/ 73981 w 113946"/>
                      <a:gd name="connsiteY32" fmla="*/ 182842 h 338421"/>
                      <a:gd name="connsiteX33" fmla="*/ 61583 w 113946"/>
                      <a:gd name="connsiteY33" fmla="*/ 212543 h 338421"/>
                      <a:gd name="connsiteX34" fmla="*/ 71120 w 113946"/>
                      <a:gd name="connsiteY34" fmla="*/ 182161 h 338421"/>
                      <a:gd name="connsiteX35" fmla="*/ 58721 w 113946"/>
                      <a:gd name="connsiteY35" fmla="*/ 211998 h 338421"/>
                      <a:gd name="connsiteX36" fmla="*/ 60356 w 113946"/>
                      <a:gd name="connsiteY36" fmla="*/ 217312 h 33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113946" h="338421">
                        <a:moveTo>
                          <a:pt x="60492" y="217312"/>
                        </a:moveTo>
                        <a:cubicBezTo>
                          <a:pt x="41556" y="260093"/>
                          <a:pt x="62945" y="205867"/>
                          <a:pt x="53409" y="225077"/>
                        </a:cubicBezTo>
                        <a:cubicBezTo>
                          <a:pt x="48095" y="236931"/>
                          <a:pt x="47413" y="241564"/>
                          <a:pt x="44280" y="249057"/>
                        </a:cubicBezTo>
                        <a:cubicBezTo>
                          <a:pt x="59130" y="214995"/>
                          <a:pt x="46324" y="255597"/>
                          <a:pt x="61447" y="221263"/>
                        </a:cubicBezTo>
                        <a:cubicBezTo>
                          <a:pt x="61856" y="227258"/>
                          <a:pt x="52182" y="246877"/>
                          <a:pt x="46188" y="258186"/>
                        </a:cubicBezTo>
                        <a:cubicBezTo>
                          <a:pt x="37877" y="270175"/>
                          <a:pt x="50138" y="246060"/>
                          <a:pt x="49457" y="242108"/>
                        </a:cubicBezTo>
                        <a:cubicBezTo>
                          <a:pt x="43325" y="255869"/>
                          <a:pt x="44825" y="253690"/>
                          <a:pt x="43191" y="259956"/>
                        </a:cubicBezTo>
                        <a:cubicBezTo>
                          <a:pt x="37740" y="270448"/>
                          <a:pt x="32154" y="281347"/>
                          <a:pt x="27113" y="291294"/>
                        </a:cubicBezTo>
                        <a:cubicBezTo>
                          <a:pt x="22208" y="301239"/>
                          <a:pt x="17031" y="309686"/>
                          <a:pt x="11717" y="314727"/>
                        </a:cubicBezTo>
                        <a:cubicBezTo>
                          <a:pt x="2861" y="329442"/>
                          <a:pt x="4359" y="329033"/>
                          <a:pt x="0" y="338162"/>
                        </a:cubicBezTo>
                        <a:cubicBezTo>
                          <a:pt x="953" y="341159"/>
                          <a:pt x="14987" y="317316"/>
                          <a:pt x="20164" y="312956"/>
                        </a:cubicBezTo>
                        <a:cubicBezTo>
                          <a:pt x="19211" y="313910"/>
                          <a:pt x="17576" y="315954"/>
                          <a:pt x="17576" y="315137"/>
                        </a:cubicBezTo>
                        <a:cubicBezTo>
                          <a:pt x="20437" y="311049"/>
                          <a:pt x="23434" y="306961"/>
                          <a:pt x="25887" y="302738"/>
                        </a:cubicBezTo>
                        <a:cubicBezTo>
                          <a:pt x="18120" y="314591"/>
                          <a:pt x="24796" y="299741"/>
                          <a:pt x="28202" y="293065"/>
                        </a:cubicBezTo>
                        <a:cubicBezTo>
                          <a:pt x="30792" y="288296"/>
                          <a:pt x="36105" y="278623"/>
                          <a:pt x="35969" y="280258"/>
                        </a:cubicBezTo>
                        <a:lnTo>
                          <a:pt x="32427" y="287751"/>
                        </a:lnTo>
                        <a:cubicBezTo>
                          <a:pt x="38284" y="278758"/>
                          <a:pt x="42645" y="266360"/>
                          <a:pt x="48368" y="256687"/>
                        </a:cubicBezTo>
                        <a:cubicBezTo>
                          <a:pt x="49185" y="256415"/>
                          <a:pt x="47550" y="260365"/>
                          <a:pt x="47550" y="261183"/>
                        </a:cubicBezTo>
                        <a:cubicBezTo>
                          <a:pt x="51365" y="248920"/>
                          <a:pt x="57223" y="238157"/>
                          <a:pt x="63491" y="220446"/>
                        </a:cubicBezTo>
                        <a:cubicBezTo>
                          <a:pt x="62945" y="224124"/>
                          <a:pt x="62264" y="227803"/>
                          <a:pt x="61311" y="231345"/>
                        </a:cubicBezTo>
                        <a:cubicBezTo>
                          <a:pt x="64853" y="216494"/>
                          <a:pt x="78887" y="185703"/>
                          <a:pt x="87334" y="163767"/>
                        </a:cubicBezTo>
                        <a:cubicBezTo>
                          <a:pt x="86107" y="166084"/>
                          <a:pt x="84335" y="170444"/>
                          <a:pt x="84744" y="167582"/>
                        </a:cubicBezTo>
                        <a:cubicBezTo>
                          <a:pt x="88696" y="154366"/>
                          <a:pt x="93601" y="145101"/>
                          <a:pt x="92783" y="151505"/>
                        </a:cubicBezTo>
                        <a:cubicBezTo>
                          <a:pt x="94283" y="144829"/>
                          <a:pt x="97960" y="132567"/>
                          <a:pt x="102048" y="119760"/>
                        </a:cubicBezTo>
                        <a:cubicBezTo>
                          <a:pt x="106272" y="106953"/>
                          <a:pt x="109950" y="93464"/>
                          <a:pt x="110495" y="84200"/>
                        </a:cubicBezTo>
                        <a:cubicBezTo>
                          <a:pt x="111584" y="70030"/>
                          <a:pt x="112948" y="55997"/>
                          <a:pt x="113085" y="41963"/>
                        </a:cubicBezTo>
                        <a:cubicBezTo>
                          <a:pt x="113492" y="27930"/>
                          <a:pt x="114310" y="13897"/>
                          <a:pt x="113765" y="0"/>
                        </a:cubicBezTo>
                        <a:cubicBezTo>
                          <a:pt x="113765" y="3133"/>
                          <a:pt x="113492" y="6403"/>
                          <a:pt x="113085" y="9809"/>
                        </a:cubicBezTo>
                        <a:cubicBezTo>
                          <a:pt x="109813" y="16894"/>
                          <a:pt x="109406" y="20982"/>
                          <a:pt x="109406" y="7630"/>
                        </a:cubicBezTo>
                        <a:cubicBezTo>
                          <a:pt x="108587" y="20573"/>
                          <a:pt x="110904" y="15941"/>
                          <a:pt x="107635" y="35151"/>
                        </a:cubicBezTo>
                        <a:cubicBezTo>
                          <a:pt x="107907" y="27386"/>
                          <a:pt x="105863" y="25205"/>
                          <a:pt x="102184" y="43326"/>
                        </a:cubicBezTo>
                        <a:cubicBezTo>
                          <a:pt x="95099" y="89241"/>
                          <a:pt x="93464" y="120850"/>
                          <a:pt x="82020" y="163631"/>
                        </a:cubicBezTo>
                        <a:cubicBezTo>
                          <a:pt x="80929" y="164176"/>
                          <a:pt x="77796" y="172623"/>
                          <a:pt x="73981" y="182842"/>
                        </a:cubicBezTo>
                        <a:cubicBezTo>
                          <a:pt x="69758" y="192924"/>
                          <a:pt x="64853" y="204777"/>
                          <a:pt x="61583" y="212543"/>
                        </a:cubicBezTo>
                        <a:cubicBezTo>
                          <a:pt x="62400" y="205867"/>
                          <a:pt x="66624" y="194150"/>
                          <a:pt x="71120" y="182161"/>
                        </a:cubicBezTo>
                        <a:cubicBezTo>
                          <a:pt x="67987" y="189654"/>
                          <a:pt x="62673" y="202461"/>
                          <a:pt x="58721" y="211998"/>
                        </a:cubicBezTo>
                        <a:lnTo>
                          <a:pt x="60356" y="217312"/>
                        </a:lnTo>
                        <a:close/>
                      </a:path>
                    </a:pathLst>
                  </a:custGeom>
                  <a:solidFill>
                    <a:srgbClr val="FFFFFF"/>
                  </a:solidFill>
                  <a:ln w="0" cap="flat">
                    <a:noFill/>
                    <a:prstDash val="solid"/>
                    <a:miter/>
                  </a:ln>
                </p:spPr>
                <p:txBody>
                  <a:bodyPr rtlCol="0" anchor="ctr"/>
                  <a:lstStyle/>
                  <a:p>
                    <a:endParaRPr lang="en-US"/>
                  </a:p>
                </p:txBody>
              </p:sp>
              <p:sp>
                <p:nvSpPr>
                  <p:cNvPr id="1808" name="Freeform: Shape 1807">
                    <a:extLst>
                      <a:ext uri="{FF2B5EF4-FFF2-40B4-BE49-F238E27FC236}">
                        <a16:creationId xmlns:a16="http://schemas.microsoft.com/office/drawing/2014/main" id="{0AE009E2-77C9-DA73-85B3-68FC1C5771FC}"/>
                      </a:ext>
                    </a:extLst>
                  </p:cNvPr>
                  <p:cNvSpPr/>
                  <p:nvPr/>
                </p:nvSpPr>
                <p:spPr>
                  <a:xfrm>
                    <a:off x="20890495" y="10488745"/>
                    <a:ext cx="1225" cy="3406"/>
                  </a:xfrm>
                  <a:custGeom>
                    <a:avLst/>
                    <a:gdLst>
                      <a:gd name="connsiteX0" fmla="*/ 1226 w 1225"/>
                      <a:gd name="connsiteY0" fmla="*/ 0 h 3406"/>
                      <a:gd name="connsiteX1" fmla="*/ 0 w 1225"/>
                      <a:gd name="connsiteY1" fmla="*/ 3406 h 3406"/>
                      <a:gd name="connsiteX2" fmla="*/ 1226 w 1225"/>
                      <a:gd name="connsiteY2" fmla="*/ 0 h 3406"/>
                    </a:gdLst>
                    <a:ahLst/>
                    <a:cxnLst>
                      <a:cxn ang="0">
                        <a:pos x="connsiteX0" y="connsiteY0"/>
                      </a:cxn>
                      <a:cxn ang="0">
                        <a:pos x="connsiteX1" y="connsiteY1"/>
                      </a:cxn>
                      <a:cxn ang="0">
                        <a:pos x="connsiteX2" y="connsiteY2"/>
                      </a:cxn>
                    </a:cxnLst>
                    <a:rect l="l" t="t" r="r" b="b"/>
                    <a:pathLst>
                      <a:path w="1225" h="3406">
                        <a:moveTo>
                          <a:pt x="1226" y="0"/>
                        </a:moveTo>
                        <a:cubicBezTo>
                          <a:pt x="818" y="1226"/>
                          <a:pt x="409" y="2316"/>
                          <a:pt x="0" y="3406"/>
                        </a:cubicBezTo>
                        <a:cubicBezTo>
                          <a:pt x="273" y="2861"/>
                          <a:pt x="682" y="1770"/>
                          <a:pt x="1226" y="0"/>
                        </a:cubicBezTo>
                        <a:close/>
                      </a:path>
                    </a:pathLst>
                  </a:custGeom>
                  <a:solidFill>
                    <a:srgbClr val="FFFFFF"/>
                  </a:solidFill>
                  <a:ln w="0" cap="flat">
                    <a:noFill/>
                    <a:prstDash val="solid"/>
                    <a:miter/>
                  </a:ln>
                </p:spPr>
                <p:txBody>
                  <a:bodyPr rtlCol="0" anchor="ctr"/>
                  <a:lstStyle/>
                  <a:p>
                    <a:endParaRPr lang="en-US"/>
                  </a:p>
                </p:txBody>
              </p:sp>
              <p:sp>
                <p:nvSpPr>
                  <p:cNvPr id="1809" name="Freeform: Shape 1808">
                    <a:extLst>
                      <a:ext uri="{FF2B5EF4-FFF2-40B4-BE49-F238E27FC236}">
                        <a16:creationId xmlns:a16="http://schemas.microsoft.com/office/drawing/2014/main" id="{1B460D9F-D80D-76C1-DA68-B06353340105}"/>
                      </a:ext>
                    </a:extLst>
                  </p:cNvPr>
                  <p:cNvSpPr/>
                  <p:nvPr/>
                </p:nvSpPr>
                <p:spPr>
                  <a:xfrm>
                    <a:off x="20871966" y="10554415"/>
                    <a:ext cx="1362" cy="3951"/>
                  </a:xfrm>
                  <a:custGeom>
                    <a:avLst/>
                    <a:gdLst>
                      <a:gd name="connsiteX0" fmla="*/ 1226 w 1362"/>
                      <a:gd name="connsiteY0" fmla="*/ 273 h 3951"/>
                      <a:gd name="connsiteX1" fmla="*/ 1226 w 1362"/>
                      <a:gd name="connsiteY1" fmla="*/ 0 h 3951"/>
                      <a:gd name="connsiteX2" fmla="*/ 0 w 1362"/>
                      <a:gd name="connsiteY2" fmla="*/ 3952 h 3951"/>
                      <a:gd name="connsiteX3" fmla="*/ 1362 w 1362"/>
                      <a:gd name="connsiteY3" fmla="*/ 273 h 3951"/>
                    </a:gdLst>
                    <a:ahLst/>
                    <a:cxnLst>
                      <a:cxn ang="0">
                        <a:pos x="connsiteX0" y="connsiteY0"/>
                      </a:cxn>
                      <a:cxn ang="0">
                        <a:pos x="connsiteX1" y="connsiteY1"/>
                      </a:cxn>
                      <a:cxn ang="0">
                        <a:pos x="connsiteX2" y="connsiteY2"/>
                      </a:cxn>
                      <a:cxn ang="0">
                        <a:pos x="connsiteX3" y="connsiteY3"/>
                      </a:cxn>
                    </a:cxnLst>
                    <a:rect l="l" t="t" r="r" b="b"/>
                    <a:pathLst>
                      <a:path w="1362" h="3951">
                        <a:moveTo>
                          <a:pt x="1226" y="273"/>
                        </a:moveTo>
                        <a:cubicBezTo>
                          <a:pt x="1226" y="273"/>
                          <a:pt x="1226" y="136"/>
                          <a:pt x="1226" y="0"/>
                        </a:cubicBezTo>
                        <a:lnTo>
                          <a:pt x="0" y="3952"/>
                        </a:lnTo>
                        <a:cubicBezTo>
                          <a:pt x="409" y="2589"/>
                          <a:pt x="953" y="1227"/>
                          <a:pt x="1362" y="273"/>
                        </a:cubicBezTo>
                        <a:close/>
                      </a:path>
                    </a:pathLst>
                  </a:custGeom>
                  <a:solidFill>
                    <a:srgbClr val="FFFFFF"/>
                  </a:solidFill>
                  <a:ln w="0" cap="flat">
                    <a:noFill/>
                    <a:prstDash val="solid"/>
                    <a:miter/>
                  </a:ln>
                </p:spPr>
                <p:txBody>
                  <a:bodyPr rtlCol="0" anchor="ctr"/>
                  <a:lstStyle/>
                  <a:p>
                    <a:endParaRPr lang="en-US"/>
                  </a:p>
                </p:txBody>
              </p:sp>
              <p:sp>
                <p:nvSpPr>
                  <p:cNvPr id="1810" name="Freeform: Shape 1809">
                    <a:extLst>
                      <a:ext uri="{FF2B5EF4-FFF2-40B4-BE49-F238E27FC236}">
                        <a16:creationId xmlns:a16="http://schemas.microsoft.com/office/drawing/2014/main" id="{DFC355A4-C675-DDCC-1256-AC0C5DF5BC4E}"/>
                      </a:ext>
                    </a:extLst>
                  </p:cNvPr>
                  <p:cNvSpPr/>
                  <p:nvPr/>
                </p:nvSpPr>
                <p:spPr>
                  <a:xfrm>
                    <a:off x="20907799" y="10362172"/>
                    <a:ext cx="409" cy="8089"/>
                  </a:xfrm>
                  <a:custGeom>
                    <a:avLst/>
                    <a:gdLst>
                      <a:gd name="connsiteX0" fmla="*/ 409 w 409"/>
                      <a:gd name="connsiteY0" fmla="*/ 7630 h 8089"/>
                      <a:gd name="connsiteX1" fmla="*/ 409 w 409"/>
                      <a:gd name="connsiteY1" fmla="*/ 0 h 8089"/>
                      <a:gd name="connsiteX2" fmla="*/ 0 w 409"/>
                      <a:gd name="connsiteY2" fmla="*/ 5858 h 8089"/>
                      <a:gd name="connsiteX3" fmla="*/ 409 w 409"/>
                      <a:gd name="connsiteY3" fmla="*/ 7630 h 8089"/>
                    </a:gdLst>
                    <a:ahLst/>
                    <a:cxnLst>
                      <a:cxn ang="0">
                        <a:pos x="connsiteX0" y="connsiteY0"/>
                      </a:cxn>
                      <a:cxn ang="0">
                        <a:pos x="connsiteX1" y="connsiteY1"/>
                      </a:cxn>
                      <a:cxn ang="0">
                        <a:pos x="connsiteX2" y="connsiteY2"/>
                      </a:cxn>
                      <a:cxn ang="0">
                        <a:pos x="connsiteX3" y="connsiteY3"/>
                      </a:cxn>
                    </a:cxnLst>
                    <a:rect l="l" t="t" r="r" b="b"/>
                    <a:pathLst>
                      <a:path w="409" h="8089">
                        <a:moveTo>
                          <a:pt x="409" y="7630"/>
                        </a:moveTo>
                        <a:cubicBezTo>
                          <a:pt x="409" y="4769"/>
                          <a:pt x="409" y="2998"/>
                          <a:pt x="409" y="0"/>
                        </a:cubicBezTo>
                        <a:cubicBezTo>
                          <a:pt x="409" y="1771"/>
                          <a:pt x="136" y="3815"/>
                          <a:pt x="0" y="5858"/>
                        </a:cubicBezTo>
                        <a:cubicBezTo>
                          <a:pt x="0" y="7766"/>
                          <a:pt x="0" y="8720"/>
                          <a:pt x="409" y="7630"/>
                        </a:cubicBezTo>
                        <a:close/>
                      </a:path>
                    </a:pathLst>
                  </a:custGeom>
                  <a:solidFill>
                    <a:srgbClr val="FFFFFF"/>
                  </a:solidFill>
                  <a:ln w="0" cap="flat">
                    <a:noFill/>
                    <a:prstDash val="solid"/>
                    <a:miter/>
                  </a:ln>
                </p:spPr>
                <p:txBody>
                  <a:bodyPr rtlCol="0" anchor="ctr"/>
                  <a:lstStyle/>
                  <a:p>
                    <a:endParaRPr lang="en-US"/>
                  </a:p>
                </p:txBody>
              </p:sp>
              <p:sp>
                <p:nvSpPr>
                  <p:cNvPr id="1811" name="Freeform: Shape 1810">
                    <a:extLst>
                      <a:ext uri="{FF2B5EF4-FFF2-40B4-BE49-F238E27FC236}">
                        <a16:creationId xmlns:a16="http://schemas.microsoft.com/office/drawing/2014/main" id="{B0F7A815-298C-8C9B-DF39-22CC1754A588}"/>
                      </a:ext>
                    </a:extLst>
                  </p:cNvPr>
                  <p:cNvSpPr/>
                  <p:nvPr/>
                </p:nvSpPr>
                <p:spPr>
                  <a:xfrm>
                    <a:off x="20912294" y="10359434"/>
                    <a:ext cx="1091" cy="3146"/>
                  </a:xfrm>
                  <a:custGeom>
                    <a:avLst/>
                    <a:gdLst>
                      <a:gd name="connsiteX0" fmla="*/ 0 w 1091"/>
                      <a:gd name="connsiteY0" fmla="*/ 1648 h 3146"/>
                      <a:gd name="connsiteX1" fmla="*/ 546 w 1091"/>
                      <a:gd name="connsiteY1" fmla="*/ 3147 h 3146"/>
                      <a:gd name="connsiteX2" fmla="*/ 1091 w 1091"/>
                      <a:gd name="connsiteY2" fmla="*/ 149 h 3146"/>
                      <a:gd name="connsiteX3" fmla="*/ 0 w 1091"/>
                      <a:gd name="connsiteY3" fmla="*/ 1648 h 3146"/>
                    </a:gdLst>
                    <a:ahLst/>
                    <a:cxnLst>
                      <a:cxn ang="0">
                        <a:pos x="connsiteX0" y="connsiteY0"/>
                      </a:cxn>
                      <a:cxn ang="0">
                        <a:pos x="connsiteX1" y="connsiteY1"/>
                      </a:cxn>
                      <a:cxn ang="0">
                        <a:pos x="connsiteX2" y="connsiteY2"/>
                      </a:cxn>
                      <a:cxn ang="0">
                        <a:pos x="connsiteX3" y="connsiteY3"/>
                      </a:cxn>
                    </a:cxnLst>
                    <a:rect l="l" t="t" r="r" b="b"/>
                    <a:pathLst>
                      <a:path w="1091" h="3146">
                        <a:moveTo>
                          <a:pt x="0" y="1648"/>
                        </a:moveTo>
                        <a:lnTo>
                          <a:pt x="546" y="3147"/>
                        </a:lnTo>
                        <a:cubicBezTo>
                          <a:pt x="818" y="1920"/>
                          <a:pt x="955" y="1103"/>
                          <a:pt x="1091" y="149"/>
                        </a:cubicBezTo>
                        <a:cubicBezTo>
                          <a:pt x="818" y="-259"/>
                          <a:pt x="409" y="149"/>
                          <a:pt x="0" y="1648"/>
                        </a:cubicBezTo>
                        <a:close/>
                      </a:path>
                    </a:pathLst>
                  </a:custGeom>
                  <a:solidFill>
                    <a:srgbClr val="FFFFFF"/>
                  </a:solidFill>
                  <a:ln w="0" cap="flat">
                    <a:noFill/>
                    <a:prstDash val="solid"/>
                    <a:miter/>
                  </a:ln>
                </p:spPr>
                <p:txBody>
                  <a:bodyPr rtlCol="0" anchor="ctr"/>
                  <a:lstStyle/>
                  <a:p>
                    <a:endParaRPr lang="en-US"/>
                  </a:p>
                </p:txBody>
              </p:sp>
              <p:sp>
                <p:nvSpPr>
                  <p:cNvPr id="1812" name="Freeform: Shape 1811">
                    <a:extLst>
                      <a:ext uri="{FF2B5EF4-FFF2-40B4-BE49-F238E27FC236}">
                        <a16:creationId xmlns:a16="http://schemas.microsoft.com/office/drawing/2014/main" id="{6D221CF9-27E9-8540-635F-E50CB6BCB534}"/>
                      </a:ext>
                    </a:extLst>
                  </p:cNvPr>
                  <p:cNvSpPr/>
                  <p:nvPr/>
                </p:nvSpPr>
                <p:spPr>
                  <a:xfrm>
                    <a:off x="20756157" y="10738346"/>
                    <a:ext cx="2316" cy="3815"/>
                  </a:xfrm>
                  <a:custGeom>
                    <a:avLst/>
                    <a:gdLst>
                      <a:gd name="connsiteX0" fmla="*/ 2317 w 2316"/>
                      <a:gd name="connsiteY0" fmla="*/ 0 h 3815"/>
                      <a:gd name="connsiteX1" fmla="*/ 0 w 2316"/>
                      <a:gd name="connsiteY1" fmla="*/ 3815 h 3815"/>
                      <a:gd name="connsiteX2" fmla="*/ 2317 w 2316"/>
                      <a:gd name="connsiteY2" fmla="*/ 0 h 3815"/>
                    </a:gdLst>
                    <a:ahLst/>
                    <a:cxnLst>
                      <a:cxn ang="0">
                        <a:pos x="connsiteX0" y="connsiteY0"/>
                      </a:cxn>
                      <a:cxn ang="0">
                        <a:pos x="connsiteX1" y="connsiteY1"/>
                      </a:cxn>
                      <a:cxn ang="0">
                        <a:pos x="connsiteX2" y="connsiteY2"/>
                      </a:cxn>
                    </a:cxnLst>
                    <a:rect l="l" t="t" r="r" b="b"/>
                    <a:pathLst>
                      <a:path w="2316" h="3815">
                        <a:moveTo>
                          <a:pt x="2317" y="0"/>
                        </a:moveTo>
                        <a:lnTo>
                          <a:pt x="0" y="3815"/>
                        </a:lnTo>
                        <a:cubicBezTo>
                          <a:pt x="1499" y="1636"/>
                          <a:pt x="2180" y="682"/>
                          <a:pt x="2317" y="0"/>
                        </a:cubicBezTo>
                        <a:close/>
                      </a:path>
                    </a:pathLst>
                  </a:custGeom>
                  <a:solidFill>
                    <a:srgbClr val="FFFFFF"/>
                  </a:solidFill>
                  <a:ln w="0" cap="flat">
                    <a:noFill/>
                    <a:prstDash val="solid"/>
                    <a:miter/>
                  </a:ln>
                </p:spPr>
                <p:txBody>
                  <a:bodyPr rtlCol="0" anchor="ctr"/>
                  <a:lstStyle/>
                  <a:p>
                    <a:endParaRPr lang="en-US"/>
                  </a:p>
                </p:txBody>
              </p:sp>
              <p:sp>
                <p:nvSpPr>
                  <p:cNvPr id="1813" name="Freeform: Shape 1812">
                    <a:extLst>
                      <a:ext uri="{FF2B5EF4-FFF2-40B4-BE49-F238E27FC236}">
                        <a16:creationId xmlns:a16="http://schemas.microsoft.com/office/drawing/2014/main" id="{DCC16846-1199-BD46-B443-2A9D0F7F09C8}"/>
                      </a:ext>
                    </a:extLst>
                  </p:cNvPr>
                  <p:cNvSpPr/>
                  <p:nvPr/>
                </p:nvSpPr>
                <p:spPr>
                  <a:xfrm>
                    <a:off x="20819282" y="10488810"/>
                    <a:ext cx="71213" cy="176100"/>
                  </a:xfrm>
                  <a:custGeom>
                    <a:avLst/>
                    <a:gdLst>
                      <a:gd name="connsiteX0" fmla="*/ 16988 w 71213"/>
                      <a:gd name="connsiteY0" fmla="*/ 150623 h 176100"/>
                      <a:gd name="connsiteX1" fmla="*/ 25571 w 71213"/>
                      <a:gd name="connsiteY1" fmla="*/ 127052 h 176100"/>
                      <a:gd name="connsiteX2" fmla="*/ 22574 w 71213"/>
                      <a:gd name="connsiteY2" fmla="*/ 133047 h 176100"/>
                      <a:gd name="connsiteX3" fmla="*/ 35108 w 71213"/>
                      <a:gd name="connsiteY3" fmla="*/ 104436 h 176100"/>
                      <a:gd name="connsiteX4" fmla="*/ 47780 w 71213"/>
                      <a:gd name="connsiteY4" fmla="*/ 73507 h 176100"/>
                      <a:gd name="connsiteX5" fmla="*/ 53774 w 71213"/>
                      <a:gd name="connsiteY5" fmla="*/ 65605 h 176100"/>
                      <a:gd name="connsiteX6" fmla="*/ 62493 w 71213"/>
                      <a:gd name="connsiteY6" fmla="*/ 33315 h 176100"/>
                      <a:gd name="connsiteX7" fmla="*/ 71213 w 71213"/>
                      <a:gd name="connsiteY7" fmla="*/ 3341 h 176100"/>
                      <a:gd name="connsiteX8" fmla="*/ 66445 w 71213"/>
                      <a:gd name="connsiteY8" fmla="*/ 12878 h 176100"/>
                      <a:gd name="connsiteX9" fmla="*/ 66718 w 71213"/>
                      <a:gd name="connsiteY9" fmla="*/ 10017 h 176100"/>
                      <a:gd name="connsiteX10" fmla="*/ 56499 w 71213"/>
                      <a:gd name="connsiteY10" fmla="*/ 45577 h 176100"/>
                      <a:gd name="connsiteX11" fmla="*/ 56636 w 71213"/>
                      <a:gd name="connsiteY11" fmla="*/ 39446 h 176100"/>
                      <a:gd name="connsiteX12" fmla="*/ 45463 w 71213"/>
                      <a:gd name="connsiteY12" fmla="*/ 71600 h 176100"/>
                      <a:gd name="connsiteX13" fmla="*/ 39878 w 71213"/>
                      <a:gd name="connsiteY13" fmla="*/ 90947 h 176100"/>
                      <a:gd name="connsiteX14" fmla="*/ 31838 w 71213"/>
                      <a:gd name="connsiteY14" fmla="*/ 107569 h 176100"/>
                      <a:gd name="connsiteX15" fmla="*/ 13309 w 71213"/>
                      <a:gd name="connsiteY15" fmla="*/ 148988 h 176100"/>
                      <a:gd name="connsiteX16" fmla="*/ 366 w 71213"/>
                      <a:gd name="connsiteY16" fmla="*/ 176101 h 176100"/>
                      <a:gd name="connsiteX17" fmla="*/ 14264 w 71213"/>
                      <a:gd name="connsiteY17" fmla="*/ 148988 h 176100"/>
                      <a:gd name="connsiteX18" fmla="*/ 17124 w 71213"/>
                      <a:gd name="connsiteY18" fmla="*/ 150487 h 176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1213" h="176100">
                        <a:moveTo>
                          <a:pt x="16988" y="150623"/>
                        </a:moveTo>
                        <a:cubicBezTo>
                          <a:pt x="23937" y="135908"/>
                          <a:pt x="15626" y="147762"/>
                          <a:pt x="25571" y="127052"/>
                        </a:cubicBezTo>
                        <a:lnTo>
                          <a:pt x="22574" y="133047"/>
                        </a:lnTo>
                        <a:cubicBezTo>
                          <a:pt x="25571" y="125417"/>
                          <a:pt x="30612" y="115335"/>
                          <a:pt x="35108" y="104436"/>
                        </a:cubicBezTo>
                        <a:cubicBezTo>
                          <a:pt x="39605" y="93672"/>
                          <a:pt x="44101" y="82500"/>
                          <a:pt x="47780" y="73507"/>
                        </a:cubicBezTo>
                        <a:cubicBezTo>
                          <a:pt x="48052" y="75960"/>
                          <a:pt x="53230" y="62881"/>
                          <a:pt x="53774" y="65605"/>
                        </a:cubicBezTo>
                        <a:cubicBezTo>
                          <a:pt x="57725" y="52798"/>
                          <a:pt x="61813" y="40263"/>
                          <a:pt x="62493" y="33315"/>
                        </a:cubicBezTo>
                        <a:cubicBezTo>
                          <a:pt x="65763" y="25685"/>
                          <a:pt x="67535" y="13151"/>
                          <a:pt x="71213" y="3341"/>
                        </a:cubicBezTo>
                        <a:cubicBezTo>
                          <a:pt x="69169" y="7292"/>
                          <a:pt x="72303" y="-11783"/>
                          <a:pt x="66445" y="12878"/>
                        </a:cubicBezTo>
                        <a:cubicBezTo>
                          <a:pt x="66854" y="10835"/>
                          <a:pt x="66445" y="12060"/>
                          <a:pt x="66718" y="10017"/>
                        </a:cubicBezTo>
                        <a:cubicBezTo>
                          <a:pt x="61131" y="25413"/>
                          <a:pt x="61131" y="32225"/>
                          <a:pt x="56499" y="45577"/>
                        </a:cubicBezTo>
                        <a:cubicBezTo>
                          <a:pt x="52821" y="53207"/>
                          <a:pt x="59633" y="32089"/>
                          <a:pt x="56636" y="39446"/>
                        </a:cubicBezTo>
                        <a:cubicBezTo>
                          <a:pt x="54046" y="47893"/>
                          <a:pt x="49687" y="60973"/>
                          <a:pt x="45463" y="71600"/>
                        </a:cubicBezTo>
                        <a:cubicBezTo>
                          <a:pt x="41240" y="82227"/>
                          <a:pt x="38107" y="90811"/>
                          <a:pt x="39878" y="90947"/>
                        </a:cubicBezTo>
                        <a:cubicBezTo>
                          <a:pt x="35244" y="102937"/>
                          <a:pt x="33882" y="104299"/>
                          <a:pt x="31838" y="107569"/>
                        </a:cubicBezTo>
                        <a:cubicBezTo>
                          <a:pt x="29250" y="117515"/>
                          <a:pt x="20667" y="134410"/>
                          <a:pt x="13309" y="148988"/>
                        </a:cubicBezTo>
                        <a:cubicBezTo>
                          <a:pt x="5135" y="163157"/>
                          <a:pt x="-1678" y="175011"/>
                          <a:pt x="366" y="176101"/>
                        </a:cubicBezTo>
                        <a:cubicBezTo>
                          <a:pt x="3772" y="169561"/>
                          <a:pt x="9903" y="158934"/>
                          <a:pt x="14264" y="148988"/>
                        </a:cubicBezTo>
                        <a:lnTo>
                          <a:pt x="17124" y="150487"/>
                        </a:lnTo>
                        <a:close/>
                      </a:path>
                    </a:pathLst>
                  </a:custGeom>
                  <a:solidFill>
                    <a:srgbClr val="FFFFFF"/>
                  </a:solidFill>
                  <a:ln w="0" cap="flat">
                    <a:noFill/>
                    <a:prstDash val="solid"/>
                    <a:miter/>
                  </a:ln>
                </p:spPr>
                <p:txBody>
                  <a:bodyPr rtlCol="0" anchor="ctr"/>
                  <a:lstStyle/>
                  <a:p>
                    <a:endParaRPr lang="en-US"/>
                  </a:p>
                </p:txBody>
              </p:sp>
              <p:sp>
                <p:nvSpPr>
                  <p:cNvPr id="1814" name="Freeform: Shape 1813">
                    <a:extLst>
                      <a:ext uri="{FF2B5EF4-FFF2-40B4-BE49-F238E27FC236}">
                        <a16:creationId xmlns:a16="http://schemas.microsoft.com/office/drawing/2014/main" id="{154D8A82-52C8-B275-C34D-9C007080E56D}"/>
                      </a:ext>
                    </a:extLst>
                  </p:cNvPr>
                  <p:cNvSpPr/>
                  <p:nvPr/>
                </p:nvSpPr>
                <p:spPr>
                  <a:xfrm>
                    <a:off x="20903847" y="10396370"/>
                    <a:ext cx="545" cy="2997"/>
                  </a:xfrm>
                  <a:custGeom>
                    <a:avLst/>
                    <a:gdLst>
                      <a:gd name="connsiteX0" fmla="*/ 546 w 545"/>
                      <a:gd name="connsiteY0" fmla="*/ 0 h 2997"/>
                      <a:gd name="connsiteX1" fmla="*/ 0 w 545"/>
                      <a:gd name="connsiteY1" fmla="*/ 2998 h 2997"/>
                      <a:gd name="connsiteX2" fmla="*/ 546 w 545"/>
                      <a:gd name="connsiteY2" fmla="*/ 0 h 2997"/>
                    </a:gdLst>
                    <a:ahLst/>
                    <a:cxnLst>
                      <a:cxn ang="0">
                        <a:pos x="connsiteX0" y="connsiteY0"/>
                      </a:cxn>
                      <a:cxn ang="0">
                        <a:pos x="connsiteX1" y="connsiteY1"/>
                      </a:cxn>
                      <a:cxn ang="0">
                        <a:pos x="connsiteX2" y="connsiteY2"/>
                      </a:cxn>
                    </a:cxnLst>
                    <a:rect l="l" t="t" r="r" b="b"/>
                    <a:pathLst>
                      <a:path w="545" h="2997">
                        <a:moveTo>
                          <a:pt x="546" y="0"/>
                        </a:moveTo>
                        <a:cubicBezTo>
                          <a:pt x="409" y="954"/>
                          <a:pt x="136" y="2180"/>
                          <a:pt x="0" y="2998"/>
                        </a:cubicBezTo>
                        <a:cubicBezTo>
                          <a:pt x="136" y="2044"/>
                          <a:pt x="409" y="954"/>
                          <a:pt x="546" y="0"/>
                        </a:cubicBezTo>
                        <a:close/>
                      </a:path>
                    </a:pathLst>
                  </a:custGeom>
                  <a:solidFill>
                    <a:srgbClr val="FFFFFF"/>
                  </a:solidFill>
                  <a:ln w="0" cap="flat">
                    <a:noFill/>
                    <a:prstDash val="solid"/>
                    <a:miter/>
                  </a:ln>
                </p:spPr>
                <p:txBody>
                  <a:bodyPr rtlCol="0" anchor="ctr"/>
                  <a:lstStyle/>
                  <a:p>
                    <a:endParaRPr lang="en-US"/>
                  </a:p>
                </p:txBody>
              </p:sp>
              <p:sp>
                <p:nvSpPr>
                  <p:cNvPr id="1815" name="Freeform: Shape 1814">
                    <a:extLst>
                      <a:ext uri="{FF2B5EF4-FFF2-40B4-BE49-F238E27FC236}">
                        <a16:creationId xmlns:a16="http://schemas.microsoft.com/office/drawing/2014/main" id="{4E713430-E333-5669-0C42-0049AB5DF125}"/>
                      </a:ext>
                    </a:extLst>
                  </p:cNvPr>
                  <p:cNvSpPr/>
                  <p:nvPr/>
                </p:nvSpPr>
                <p:spPr>
                  <a:xfrm>
                    <a:off x="20918044" y="10195271"/>
                    <a:ext cx="18223" cy="196937"/>
                  </a:xfrm>
                  <a:custGeom>
                    <a:avLst/>
                    <a:gdLst>
                      <a:gd name="connsiteX0" fmla="*/ 14960 w 18223"/>
                      <a:gd name="connsiteY0" fmla="*/ 546 h 196937"/>
                      <a:gd name="connsiteX1" fmla="*/ 18093 w 18223"/>
                      <a:gd name="connsiteY1" fmla="*/ 7221 h 196937"/>
                      <a:gd name="connsiteX2" fmla="*/ 15505 w 18223"/>
                      <a:gd name="connsiteY2" fmla="*/ 93056 h 196937"/>
                      <a:gd name="connsiteX3" fmla="*/ 14824 w 18223"/>
                      <a:gd name="connsiteY3" fmla="*/ 89377 h 196937"/>
                      <a:gd name="connsiteX4" fmla="*/ 11827 w 18223"/>
                      <a:gd name="connsiteY4" fmla="*/ 129843 h 196937"/>
                      <a:gd name="connsiteX5" fmla="*/ 8830 w 18223"/>
                      <a:gd name="connsiteY5" fmla="*/ 165539 h 196937"/>
                      <a:gd name="connsiteX6" fmla="*/ 4196 w 18223"/>
                      <a:gd name="connsiteY6" fmla="*/ 184886 h 196937"/>
                      <a:gd name="connsiteX7" fmla="*/ 2834 w 18223"/>
                      <a:gd name="connsiteY7" fmla="*/ 196875 h 196937"/>
                      <a:gd name="connsiteX8" fmla="*/ 2970 w 18223"/>
                      <a:gd name="connsiteY8" fmla="*/ 187066 h 196937"/>
                      <a:gd name="connsiteX9" fmla="*/ 2290 w 18223"/>
                      <a:gd name="connsiteY9" fmla="*/ 192379 h 196937"/>
                      <a:gd name="connsiteX10" fmla="*/ 1472 w 18223"/>
                      <a:gd name="connsiteY10" fmla="*/ 171670 h 196937"/>
                      <a:gd name="connsiteX11" fmla="*/ 2970 w 18223"/>
                      <a:gd name="connsiteY11" fmla="*/ 184205 h 196937"/>
                      <a:gd name="connsiteX12" fmla="*/ 2697 w 18223"/>
                      <a:gd name="connsiteY12" fmla="*/ 175621 h 196937"/>
                      <a:gd name="connsiteX13" fmla="*/ 5560 w 18223"/>
                      <a:gd name="connsiteY13" fmla="*/ 165675 h 196937"/>
                      <a:gd name="connsiteX14" fmla="*/ 7467 w 18223"/>
                      <a:gd name="connsiteY14" fmla="*/ 141696 h 196937"/>
                      <a:gd name="connsiteX15" fmla="*/ 10737 w 18223"/>
                      <a:gd name="connsiteY15" fmla="*/ 129025 h 196937"/>
                      <a:gd name="connsiteX16" fmla="*/ 8693 w 18223"/>
                      <a:gd name="connsiteY16" fmla="*/ 120714 h 196937"/>
                      <a:gd name="connsiteX17" fmla="*/ 11145 w 18223"/>
                      <a:gd name="connsiteY17" fmla="*/ 97552 h 196937"/>
                      <a:gd name="connsiteX18" fmla="*/ 6513 w 18223"/>
                      <a:gd name="connsiteY18" fmla="*/ 63627 h 196937"/>
                      <a:gd name="connsiteX19" fmla="*/ 11827 w 18223"/>
                      <a:gd name="connsiteY19" fmla="*/ 35560 h 196937"/>
                      <a:gd name="connsiteX20" fmla="*/ 11281 w 18223"/>
                      <a:gd name="connsiteY20" fmla="*/ 79976 h 196937"/>
                      <a:gd name="connsiteX21" fmla="*/ 13189 w 18223"/>
                      <a:gd name="connsiteY21" fmla="*/ 96871 h 196937"/>
                      <a:gd name="connsiteX22" fmla="*/ 14551 w 18223"/>
                      <a:gd name="connsiteY22" fmla="*/ 58450 h 196937"/>
                      <a:gd name="connsiteX23" fmla="*/ 14551 w 18223"/>
                      <a:gd name="connsiteY23" fmla="*/ 62537 h 196937"/>
                      <a:gd name="connsiteX24" fmla="*/ 14143 w 18223"/>
                      <a:gd name="connsiteY24" fmla="*/ 20573 h 196937"/>
                      <a:gd name="connsiteX25" fmla="*/ 15505 w 18223"/>
                      <a:gd name="connsiteY25" fmla="*/ 14715 h 196937"/>
                      <a:gd name="connsiteX26" fmla="*/ 14960 w 18223"/>
                      <a:gd name="connsiteY26" fmla="*/ 0 h 196937"/>
                      <a:gd name="connsiteX27" fmla="*/ 15642 w 18223"/>
                      <a:gd name="connsiteY27" fmla="*/ 20573 h 196937"/>
                      <a:gd name="connsiteX28" fmla="*/ 15096 w 18223"/>
                      <a:gd name="connsiteY28" fmla="*/ 32836 h 196937"/>
                      <a:gd name="connsiteX29" fmla="*/ 15642 w 18223"/>
                      <a:gd name="connsiteY29" fmla="*/ 20573 h 19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8223" h="196937">
                        <a:moveTo>
                          <a:pt x="14960" y="546"/>
                        </a:moveTo>
                        <a:lnTo>
                          <a:pt x="18093" y="7221"/>
                        </a:lnTo>
                        <a:cubicBezTo>
                          <a:pt x="18639" y="45643"/>
                          <a:pt x="17413" y="59539"/>
                          <a:pt x="15505" y="93056"/>
                        </a:cubicBezTo>
                        <a:cubicBezTo>
                          <a:pt x="14960" y="95645"/>
                          <a:pt x="14960" y="91558"/>
                          <a:pt x="14824" y="89377"/>
                        </a:cubicBezTo>
                        <a:cubicBezTo>
                          <a:pt x="14551" y="101231"/>
                          <a:pt x="13189" y="115945"/>
                          <a:pt x="11827" y="129843"/>
                        </a:cubicBezTo>
                        <a:cubicBezTo>
                          <a:pt x="10601" y="143604"/>
                          <a:pt x="9510" y="156546"/>
                          <a:pt x="8830" y="165539"/>
                        </a:cubicBezTo>
                        <a:cubicBezTo>
                          <a:pt x="7738" y="173032"/>
                          <a:pt x="4061" y="192515"/>
                          <a:pt x="4196" y="184886"/>
                        </a:cubicBezTo>
                        <a:cubicBezTo>
                          <a:pt x="3925" y="188565"/>
                          <a:pt x="3788" y="192788"/>
                          <a:pt x="2834" y="196875"/>
                        </a:cubicBezTo>
                        <a:cubicBezTo>
                          <a:pt x="1608" y="197829"/>
                          <a:pt x="3925" y="187474"/>
                          <a:pt x="2970" y="187066"/>
                        </a:cubicBezTo>
                        <a:cubicBezTo>
                          <a:pt x="2426" y="190336"/>
                          <a:pt x="2017" y="191562"/>
                          <a:pt x="2290" y="192379"/>
                        </a:cubicBezTo>
                        <a:cubicBezTo>
                          <a:pt x="2154" y="186657"/>
                          <a:pt x="-2207" y="197556"/>
                          <a:pt x="1472" y="171670"/>
                        </a:cubicBezTo>
                        <a:cubicBezTo>
                          <a:pt x="5423" y="161996"/>
                          <a:pt x="-709" y="189654"/>
                          <a:pt x="2970" y="184205"/>
                        </a:cubicBezTo>
                        <a:cubicBezTo>
                          <a:pt x="4196" y="175621"/>
                          <a:pt x="2970" y="176438"/>
                          <a:pt x="2697" y="175621"/>
                        </a:cubicBezTo>
                        <a:cubicBezTo>
                          <a:pt x="4332" y="164722"/>
                          <a:pt x="4878" y="164993"/>
                          <a:pt x="5560" y="165675"/>
                        </a:cubicBezTo>
                        <a:cubicBezTo>
                          <a:pt x="5287" y="161315"/>
                          <a:pt x="8420" y="147691"/>
                          <a:pt x="7467" y="141696"/>
                        </a:cubicBezTo>
                        <a:cubicBezTo>
                          <a:pt x="9373" y="120305"/>
                          <a:pt x="9510" y="143058"/>
                          <a:pt x="10737" y="129025"/>
                        </a:cubicBezTo>
                        <a:lnTo>
                          <a:pt x="8693" y="120714"/>
                        </a:lnTo>
                        <a:cubicBezTo>
                          <a:pt x="9646" y="112948"/>
                          <a:pt x="10601" y="105319"/>
                          <a:pt x="11145" y="97552"/>
                        </a:cubicBezTo>
                        <a:cubicBezTo>
                          <a:pt x="12099" y="63899"/>
                          <a:pt x="5833" y="102048"/>
                          <a:pt x="6513" y="63627"/>
                        </a:cubicBezTo>
                        <a:cubicBezTo>
                          <a:pt x="7875" y="68668"/>
                          <a:pt x="10874" y="53408"/>
                          <a:pt x="11827" y="35560"/>
                        </a:cubicBezTo>
                        <a:cubicBezTo>
                          <a:pt x="11827" y="46324"/>
                          <a:pt x="13189" y="66080"/>
                          <a:pt x="11281" y="79976"/>
                        </a:cubicBezTo>
                        <a:cubicBezTo>
                          <a:pt x="14687" y="60630"/>
                          <a:pt x="10055" y="106817"/>
                          <a:pt x="13189" y="96871"/>
                        </a:cubicBezTo>
                        <a:cubicBezTo>
                          <a:pt x="12508" y="87061"/>
                          <a:pt x="13461" y="70984"/>
                          <a:pt x="14551" y="58450"/>
                        </a:cubicBezTo>
                        <a:lnTo>
                          <a:pt x="14551" y="62537"/>
                        </a:lnTo>
                        <a:cubicBezTo>
                          <a:pt x="15369" y="49185"/>
                          <a:pt x="12508" y="38966"/>
                          <a:pt x="14143" y="20573"/>
                        </a:cubicBezTo>
                        <a:cubicBezTo>
                          <a:pt x="14143" y="11445"/>
                          <a:pt x="14824" y="13080"/>
                          <a:pt x="15505" y="14715"/>
                        </a:cubicBezTo>
                        <a:cubicBezTo>
                          <a:pt x="14960" y="6949"/>
                          <a:pt x="14414" y="0"/>
                          <a:pt x="14960" y="0"/>
                        </a:cubicBezTo>
                        <a:close/>
                        <a:moveTo>
                          <a:pt x="15642" y="20573"/>
                        </a:moveTo>
                        <a:lnTo>
                          <a:pt x="15096" y="32836"/>
                        </a:lnTo>
                        <a:cubicBezTo>
                          <a:pt x="15642" y="29974"/>
                          <a:pt x="15778" y="25342"/>
                          <a:pt x="15642" y="20573"/>
                        </a:cubicBezTo>
                        <a:close/>
                      </a:path>
                    </a:pathLst>
                  </a:custGeom>
                  <a:solidFill>
                    <a:srgbClr val="FFFFFF"/>
                  </a:solidFill>
                  <a:ln w="0" cap="flat">
                    <a:noFill/>
                    <a:prstDash val="solid"/>
                    <a:miter/>
                  </a:ln>
                </p:spPr>
                <p:txBody>
                  <a:bodyPr rtlCol="0" anchor="ctr"/>
                  <a:lstStyle/>
                  <a:p>
                    <a:endParaRPr lang="en-US"/>
                  </a:p>
                </p:txBody>
              </p:sp>
              <p:sp>
                <p:nvSpPr>
                  <p:cNvPr id="1816" name="Freeform: Shape 1815">
                    <a:extLst>
                      <a:ext uri="{FF2B5EF4-FFF2-40B4-BE49-F238E27FC236}">
                        <a16:creationId xmlns:a16="http://schemas.microsoft.com/office/drawing/2014/main" id="{8883E89C-021D-EE78-5198-C812775C1A0C}"/>
                      </a:ext>
                    </a:extLst>
                  </p:cNvPr>
                  <p:cNvSpPr/>
                  <p:nvPr/>
                </p:nvSpPr>
                <p:spPr>
                  <a:xfrm>
                    <a:off x="20278888" y="11146131"/>
                    <a:ext cx="3678" cy="13624"/>
                  </a:xfrm>
                  <a:custGeom>
                    <a:avLst/>
                    <a:gdLst>
                      <a:gd name="connsiteX0" fmla="*/ 3679 w 3678"/>
                      <a:gd name="connsiteY0" fmla="*/ 0 h 13624"/>
                      <a:gd name="connsiteX1" fmla="*/ 0 w 3678"/>
                      <a:gd name="connsiteY1" fmla="*/ 0 h 13624"/>
                      <a:gd name="connsiteX2" fmla="*/ 3679 w 3678"/>
                      <a:gd name="connsiteY2" fmla="*/ 0 h 13624"/>
                    </a:gdLst>
                    <a:ahLst/>
                    <a:cxnLst>
                      <a:cxn ang="0">
                        <a:pos x="connsiteX0" y="connsiteY0"/>
                      </a:cxn>
                      <a:cxn ang="0">
                        <a:pos x="connsiteX1" y="connsiteY1"/>
                      </a:cxn>
                      <a:cxn ang="0">
                        <a:pos x="connsiteX2" y="connsiteY2"/>
                      </a:cxn>
                    </a:cxnLst>
                    <a:rect l="l" t="t" r="r" b="b"/>
                    <a:pathLst>
                      <a:path w="3678" h="13624">
                        <a:moveTo>
                          <a:pt x="3679" y="0"/>
                        </a:moveTo>
                        <a:cubicBezTo>
                          <a:pt x="2453" y="0"/>
                          <a:pt x="1091" y="0"/>
                          <a:pt x="0" y="0"/>
                        </a:cubicBezTo>
                        <a:cubicBezTo>
                          <a:pt x="818" y="0"/>
                          <a:pt x="2180" y="0"/>
                          <a:pt x="3679" y="0"/>
                        </a:cubicBezTo>
                        <a:close/>
                      </a:path>
                    </a:pathLst>
                  </a:custGeom>
                  <a:solidFill>
                    <a:srgbClr val="FFFFFF"/>
                  </a:solidFill>
                  <a:ln w="0" cap="flat">
                    <a:noFill/>
                    <a:prstDash val="solid"/>
                    <a:miter/>
                  </a:ln>
                </p:spPr>
                <p:txBody>
                  <a:bodyPr rtlCol="0" anchor="ctr"/>
                  <a:lstStyle/>
                  <a:p>
                    <a:endParaRPr lang="en-US"/>
                  </a:p>
                </p:txBody>
              </p:sp>
              <p:sp>
                <p:nvSpPr>
                  <p:cNvPr id="1817" name="Freeform: Shape 1816">
                    <a:extLst>
                      <a:ext uri="{FF2B5EF4-FFF2-40B4-BE49-F238E27FC236}">
                        <a16:creationId xmlns:a16="http://schemas.microsoft.com/office/drawing/2014/main" id="{CB34BF0C-133B-3237-83AA-35AAF4F6575A}"/>
                      </a:ext>
                    </a:extLst>
                  </p:cNvPr>
                  <p:cNvSpPr/>
                  <p:nvPr/>
                </p:nvSpPr>
                <p:spPr>
                  <a:xfrm>
                    <a:off x="21014342" y="10477027"/>
                    <a:ext cx="409" cy="7085"/>
                  </a:xfrm>
                  <a:custGeom>
                    <a:avLst/>
                    <a:gdLst>
                      <a:gd name="connsiteX0" fmla="*/ 409 w 409"/>
                      <a:gd name="connsiteY0" fmla="*/ 0 h 7085"/>
                      <a:gd name="connsiteX1" fmla="*/ 0 w 409"/>
                      <a:gd name="connsiteY1" fmla="*/ 7085 h 7085"/>
                      <a:gd name="connsiteX2" fmla="*/ 409 w 409"/>
                      <a:gd name="connsiteY2" fmla="*/ 0 h 7085"/>
                    </a:gdLst>
                    <a:ahLst/>
                    <a:cxnLst>
                      <a:cxn ang="0">
                        <a:pos x="connsiteX0" y="connsiteY0"/>
                      </a:cxn>
                      <a:cxn ang="0">
                        <a:pos x="connsiteX1" y="connsiteY1"/>
                      </a:cxn>
                      <a:cxn ang="0">
                        <a:pos x="connsiteX2" y="connsiteY2"/>
                      </a:cxn>
                    </a:cxnLst>
                    <a:rect l="l" t="t" r="r" b="b"/>
                    <a:pathLst>
                      <a:path w="409" h="7085">
                        <a:moveTo>
                          <a:pt x="409" y="0"/>
                        </a:moveTo>
                        <a:lnTo>
                          <a:pt x="0" y="7085"/>
                        </a:lnTo>
                        <a:cubicBezTo>
                          <a:pt x="136" y="4224"/>
                          <a:pt x="273" y="2044"/>
                          <a:pt x="409" y="0"/>
                        </a:cubicBezTo>
                        <a:close/>
                      </a:path>
                    </a:pathLst>
                  </a:custGeom>
                  <a:solidFill>
                    <a:srgbClr val="FFFFFF"/>
                  </a:solidFill>
                  <a:ln w="0" cap="flat">
                    <a:noFill/>
                    <a:prstDash val="solid"/>
                    <a:miter/>
                  </a:ln>
                </p:spPr>
                <p:txBody>
                  <a:bodyPr rtlCol="0" anchor="ctr"/>
                  <a:lstStyle/>
                  <a:p>
                    <a:endParaRPr lang="en-US"/>
                  </a:p>
                </p:txBody>
              </p:sp>
              <p:sp>
                <p:nvSpPr>
                  <p:cNvPr id="1818" name="Freeform: Shape 1817">
                    <a:extLst>
                      <a:ext uri="{FF2B5EF4-FFF2-40B4-BE49-F238E27FC236}">
                        <a16:creationId xmlns:a16="http://schemas.microsoft.com/office/drawing/2014/main" id="{86B32629-1D12-2383-CCFF-B884696D63BC}"/>
                      </a:ext>
                    </a:extLst>
                  </p:cNvPr>
                  <p:cNvSpPr/>
                  <p:nvPr/>
                </p:nvSpPr>
                <p:spPr>
                  <a:xfrm>
                    <a:off x="20995813" y="10637525"/>
                    <a:ext cx="2589" cy="10354"/>
                  </a:xfrm>
                  <a:custGeom>
                    <a:avLst/>
                    <a:gdLst>
                      <a:gd name="connsiteX0" fmla="*/ 2590 w 2589"/>
                      <a:gd name="connsiteY0" fmla="*/ 0 h 10354"/>
                      <a:gd name="connsiteX1" fmla="*/ 0 w 2589"/>
                      <a:gd name="connsiteY1" fmla="*/ 10355 h 10354"/>
                      <a:gd name="connsiteX2" fmla="*/ 2590 w 2589"/>
                      <a:gd name="connsiteY2" fmla="*/ 0 h 10354"/>
                    </a:gdLst>
                    <a:ahLst/>
                    <a:cxnLst>
                      <a:cxn ang="0">
                        <a:pos x="connsiteX0" y="connsiteY0"/>
                      </a:cxn>
                      <a:cxn ang="0">
                        <a:pos x="connsiteX1" y="connsiteY1"/>
                      </a:cxn>
                      <a:cxn ang="0">
                        <a:pos x="connsiteX2" y="connsiteY2"/>
                      </a:cxn>
                    </a:cxnLst>
                    <a:rect l="l" t="t" r="r" b="b"/>
                    <a:pathLst>
                      <a:path w="2589" h="10354">
                        <a:moveTo>
                          <a:pt x="2590" y="0"/>
                        </a:moveTo>
                        <a:lnTo>
                          <a:pt x="0" y="10355"/>
                        </a:lnTo>
                        <a:cubicBezTo>
                          <a:pt x="1227" y="6403"/>
                          <a:pt x="1908" y="3133"/>
                          <a:pt x="2590" y="0"/>
                        </a:cubicBezTo>
                        <a:close/>
                      </a:path>
                    </a:pathLst>
                  </a:custGeom>
                  <a:solidFill>
                    <a:srgbClr val="FFFFFF"/>
                  </a:solidFill>
                  <a:ln w="0" cap="flat">
                    <a:noFill/>
                    <a:prstDash val="solid"/>
                    <a:miter/>
                  </a:ln>
                </p:spPr>
                <p:txBody>
                  <a:bodyPr rtlCol="0" anchor="ctr"/>
                  <a:lstStyle/>
                  <a:p>
                    <a:endParaRPr lang="en-US"/>
                  </a:p>
                </p:txBody>
              </p:sp>
              <p:sp>
                <p:nvSpPr>
                  <p:cNvPr id="1819" name="Freeform: Shape 1818">
                    <a:extLst>
                      <a:ext uri="{FF2B5EF4-FFF2-40B4-BE49-F238E27FC236}">
                        <a16:creationId xmlns:a16="http://schemas.microsoft.com/office/drawing/2014/main" id="{203B5439-A22D-87EA-2776-B08C22787DD6}"/>
                      </a:ext>
                    </a:extLst>
                  </p:cNvPr>
                  <p:cNvSpPr/>
                  <p:nvPr/>
                </p:nvSpPr>
                <p:spPr>
                  <a:xfrm>
                    <a:off x="20366631" y="11137683"/>
                    <a:ext cx="2044" cy="409"/>
                  </a:xfrm>
                  <a:custGeom>
                    <a:avLst/>
                    <a:gdLst>
                      <a:gd name="connsiteX0" fmla="*/ 0 w 2044"/>
                      <a:gd name="connsiteY0" fmla="*/ 409 h 409"/>
                      <a:gd name="connsiteX1" fmla="*/ 407 w 2044"/>
                      <a:gd name="connsiteY1" fmla="*/ 409 h 409"/>
                      <a:gd name="connsiteX2" fmla="*/ 2044 w 2044"/>
                      <a:gd name="connsiteY2" fmla="*/ 0 h 409"/>
                      <a:gd name="connsiteX3" fmla="*/ 136 w 2044"/>
                      <a:gd name="connsiteY3" fmla="*/ 409 h 409"/>
                    </a:gdLst>
                    <a:ahLst/>
                    <a:cxnLst>
                      <a:cxn ang="0">
                        <a:pos x="connsiteX0" y="connsiteY0"/>
                      </a:cxn>
                      <a:cxn ang="0">
                        <a:pos x="connsiteX1" y="connsiteY1"/>
                      </a:cxn>
                      <a:cxn ang="0">
                        <a:pos x="connsiteX2" y="connsiteY2"/>
                      </a:cxn>
                      <a:cxn ang="0">
                        <a:pos x="connsiteX3" y="connsiteY3"/>
                      </a:cxn>
                    </a:cxnLst>
                    <a:rect l="l" t="t" r="r" b="b"/>
                    <a:pathLst>
                      <a:path w="2044" h="409">
                        <a:moveTo>
                          <a:pt x="0" y="409"/>
                        </a:moveTo>
                        <a:lnTo>
                          <a:pt x="407" y="409"/>
                        </a:lnTo>
                        <a:cubicBezTo>
                          <a:pt x="407" y="409"/>
                          <a:pt x="1362" y="136"/>
                          <a:pt x="2044" y="0"/>
                        </a:cubicBezTo>
                        <a:lnTo>
                          <a:pt x="136" y="409"/>
                        </a:lnTo>
                        <a:close/>
                      </a:path>
                    </a:pathLst>
                  </a:custGeom>
                  <a:solidFill>
                    <a:srgbClr val="FFFFFF"/>
                  </a:solidFill>
                  <a:ln w="0" cap="flat">
                    <a:noFill/>
                    <a:prstDash val="solid"/>
                    <a:miter/>
                  </a:ln>
                </p:spPr>
                <p:txBody>
                  <a:bodyPr rtlCol="0" anchor="ctr"/>
                  <a:lstStyle/>
                  <a:p>
                    <a:endParaRPr lang="en-US"/>
                  </a:p>
                </p:txBody>
              </p:sp>
              <p:sp>
                <p:nvSpPr>
                  <p:cNvPr id="1820" name="Freeform: Shape 1819">
                    <a:extLst>
                      <a:ext uri="{FF2B5EF4-FFF2-40B4-BE49-F238E27FC236}">
                        <a16:creationId xmlns:a16="http://schemas.microsoft.com/office/drawing/2014/main" id="{EC258469-205D-1196-F107-DE6A1D5D70CA}"/>
                      </a:ext>
                    </a:extLst>
                  </p:cNvPr>
                  <p:cNvSpPr/>
                  <p:nvPr/>
                </p:nvSpPr>
                <p:spPr>
                  <a:xfrm>
                    <a:off x="20826733" y="10911107"/>
                    <a:ext cx="4495" cy="3678"/>
                  </a:xfrm>
                  <a:custGeom>
                    <a:avLst/>
                    <a:gdLst>
                      <a:gd name="connsiteX0" fmla="*/ 4496 w 4495"/>
                      <a:gd name="connsiteY0" fmla="*/ 0 h 3678"/>
                      <a:gd name="connsiteX1" fmla="*/ 0 w 4495"/>
                      <a:gd name="connsiteY1" fmla="*/ 3678 h 3678"/>
                      <a:gd name="connsiteX2" fmla="*/ 4496 w 4495"/>
                      <a:gd name="connsiteY2" fmla="*/ 0 h 3678"/>
                    </a:gdLst>
                    <a:ahLst/>
                    <a:cxnLst>
                      <a:cxn ang="0">
                        <a:pos x="connsiteX0" y="connsiteY0"/>
                      </a:cxn>
                      <a:cxn ang="0">
                        <a:pos x="connsiteX1" y="connsiteY1"/>
                      </a:cxn>
                      <a:cxn ang="0">
                        <a:pos x="connsiteX2" y="connsiteY2"/>
                      </a:cxn>
                    </a:cxnLst>
                    <a:rect l="l" t="t" r="r" b="b"/>
                    <a:pathLst>
                      <a:path w="4495" h="3678">
                        <a:moveTo>
                          <a:pt x="4496" y="0"/>
                        </a:moveTo>
                        <a:cubicBezTo>
                          <a:pt x="3270" y="953"/>
                          <a:pt x="1771" y="2043"/>
                          <a:pt x="0" y="3678"/>
                        </a:cubicBezTo>
                        <a:cubicBezTo>
                          <a:pt x="407" y="3678"/>
                          <a:pt x="2042" y="2180"/>
                          <a:pt x="4496" y="0"/>
                        </a:cubicBezTo>
                        <a:close/>
                      </a:path>
                    </a:pathLst>
                  </a:custGeom>
                  <a:solidFill>
                    <a:srgbClr val="FFFFFF"/>
                  </a:solidFill>
                  <a:ln w="0" cap="flat">
                    <a:noFill/>
                    <a:prstDash val="solid"/>
                    <a:miter/>
                  </a:ln>
                </p:spPr>
                <p:txBody>
                  <a:bodyPr rtlCol="0" anchor="ctr"/>
                  <a:lstStyle/>
                  <a:p>
                    <a:endParaRPr lang="en-US"/>
                  </a:p>
                </p:txBody>
              </p:sp>
              <p:sp>
                <p:nvSpPr>
                  <p:cNvPr id="1821" name="Freeform: Shape 1820">
                    <a:extLst>
                      <a:ext uri="{FF2B5EF4-FFF2-40B4-BE49-F238E27FC236}">
                        <a16:creationId xmlns:a16="http://schemas.microsoft.com/office/drawing/2014/main" id="{364BB41D-5308-C759-7F9D-62067856A22D}"/>
                      </a:ext>
                    </a:extLst>
                  </p:cNvPr>
                  <p:cNvSpPr/>
                  <p:nvPr/>
                </p:nvSpPr>
                <p:spPr>
                  <a:xfrm>
                    <a:off x="20998403" y="10635617"/>
                    <a:ext cx="543" cy="1907"/>
                  </a:xfrm>
                  <a:custGeom>
                    <a:avLst/>
                    <a:gdLst>
                      <a:gd name="connsiteX0" fmla="*/ 544 w 543"/>
                      <a:gd name="connsiteY0" fmla="*/ 0 h 1907"/>
                      <a:gd name="connsiteX1" fmla="*/ 273 w 543"/>
                      <a:gd name="connsiteY1" fmla="*/ 545 h 1907"/>
                      <a:gd name="connsiteX2" fmla="*/ 0 w 543"/>
                      <a:gd name="connsiteY2" fmla="*/ 1908 h 1907"/>
                      <a:gd name="connsiteX3" fmla="*/ 409 w 543"/>
                      <a:gd name="connsiteY3" fmla="*/ 0 h 1907"/>
                    </a:gdLst>
                    <a:ahLst/>
                    <a:cxnLst>
                      <a:cxn ang="0">
                        <a:pos x="connsiteX0" y="connsiteY0"/>
                      </a:cxn>
                      <a:cxn ang="0">
                        <a:pos x="connsiteX1" y="connsiteY1"/>
                      </a:cxn>
                      <a:cxn ang="0">
                        <a:pos x="connsiteX2" y="connsiteY2"/>
                      </a:cxn>
                      <a:cxn ang="0">
                        <a:pos x="connsiteX3" y="connsiteY3"/>
                      </a:cxn>
                    </a:cxnLst>
                    <a:rect l="l" t="t" r="r" b="b"/>
                    <a:pathLst>
                      <a:path w="543" h="1907">
                        <a:moveTo>
                          <a:pt x="544" y="0"/>
                        </a:moveTo>
                        <a:cubicBezTo>
                          <a:pt x="544" y="0"/>
                          <a:pt x="409" y="409"/>
                          <a:pt x="273" y="545"/>
                        </a:cubicBezTo>
                        <a:lnTo>
                          <a:pt x="0" y="1908"/>
                        </a:lnTo>
                        <a:lnTo>
                          <a:pt x="409" y="0"/>
                        </a:lnTo>
                        <a:close/>
                      </a:path>
                    </a:pathLst>
                  </a:custGeom>
                  <a:solidFill>
                    <a:srgbClr val="FFFFFF"/>
                  </a:solidFill>
                  <a:ln w="0" cap="flat">
                    <a:noFill/>
                    <a:prstDash val="solid"/>
                    <a:miter/>
                  </a:ln>
                </p:spPr>
                <p:txBody>
                  <a:bodyPr rtlCol="0" anchor="ctr"/>
                  <a:lstStyle/>
                  <a:p>
                    <a:endParaRPr lang="en-US"/>
                  </a:p>
                </p:txBody>
              </p:sp>
              <p:sp>
                <p:nvSpPr>
                  <p:cNvPr id="1822" name="Freeform: Shape 1821">
                    <a:extLst>
                      <a:ext uri="{FF2B5EF4-FFF2-40B4-BE49-F238E27FC236}">
                        <a16:creationId xmlns:a16="http://schemas.microsoft.com/office/drawing/2014/main" id="{3BCEC7D2-3E49-F85D-F615-5D8593046E0B}"/>
                      </a:ext>
                    </a:extLst>
                  </p:cNvPr>
                  <p:cNvSpPr/>
                  <p:nvPr/>
                </p:nvSpPr>
                <p:spPr>
                  <a:xfrm>
                    <a:off x="21021836" y="10401411"/>
                    <a:ext cx="545" cy="4632"/>
                  </a:xfrm>
                  <a:custGeom>
                    <a:avLst/>
                    <a:gdLst>
                      <a:gd name="connsiteX0" fmla="*/ 546 w 545"/>
                      <a:gd name="connsiteY0" fmla="*/ 4633 h 4632"/>
                      <a:gd name="connsiteX1" fmla="*/ 0 w 545"/>
                      <a:gd name="connsiteY1" fmla="*/ 0 h 4632"/>
                      <a:gd name="connsiteX2" fmla="*/ 546 w 545"/>
                      <a:gd name="connsiteY2" fmla="*/ 4633 h 4632"/>
                    </a:gdLst>
                    <a:ahLst/>
                    <a:cxnLst>
                      <a:cxn ang="0">
                        <a:pos x="connsiteX0" y="connsiteY0"/>
                      </a:cxn>
                      <a:cxn ang="0">
                        <a:pos x="connsiteX1" y="connsiteY1"/>
                      </a:cxn>
                      <a:cxn ang="0">
                        <a:pos x="connsiteX2" y="connsiteY2"/>
                      </a:cxn>
                    </a:cxnLst>
                    <a:rect l="l" t="t" r="r" b="b"/>
                    <a:pathLst>
                      <a:path w="545" h="4632">
                        <a:moveTo>
                          <a:pt x="546" y="4633"/>
                        </a:moveTo>
                        <a:cubicBezTo>
                          <a:pt x="409" y="3133"/>
                          <a:pt x="136" y="1771"/>
                          <a:pt x="0" y="0"/>
                        </a:cubicBezTo>
                        <a:cubicBezTo>
                          <a:pt x="136" y="2180"/>
                          <a:pt x="409" y="3543"/>
                          <a:pt x="546" y="4633"/>
                        </a:cubicBezTo>
                        <a:close/>
                      </a:path>
                    </a:pathLst>
                  </a:custGeom>
                  <a:solidFill>
                    <a:srgbClr val="FFFFFF"/>
                  </a:solidFill>
                  <a:ln w="0" cap="flat">
                    <a:noFill/>
                    <a:prstDash val="solid"/>
                    <a:miter/>
                  </a:ln>
                </p:spPr>
                <p:txBody>
                  <a:bodyPr rtlCol="0" anchor="ctr"/>
                  <a:lstStyle/>
                  <a:p>
                    <a:endParaRPr lang="en-US"/>
                  </a:p>
                </p:txBody>
              </p:sp>
              <p:sp>
                <p:nvSpPr>
                  <p:cNvPr id="1823" name="Freeform: Shape 1822">
                    <a:extLst>
                      <a:ext uri="{FF2B5EF4-FFF2-40B4-BE49-F238E27FC236}">
                        <a16:creationId xmlns:a16="http://schemas.microsoft.com/office/drawing/2014/main" id="{C3A3982A-5370-C532-D598-CF1B181C883B}"/>
                      </a:ext>
                    </a:extLst>
                  </p:cNvPr>
                  <p:cNvSpPr/>
                  <p:nvPr/>
                </p:nvSpPr>
                <p:spPr>
                  <a:xfrm>
                    <a:off x="21014206" y="10412174"/>
                    <a:ext cx="545" cy="4359"/>
                  </a:xfrm>
                  <a:custGeom>
                    <a:avLst/>
                    <a:gdLst>
                      <a:gd name="connsiteX0" fmla="*/ 546 w 545"/>
                      <a:gd name="connsiteY0" fmla="*/ 4360 h 4359"/>
                      <a:gd name="connsiteX1" fmla="*/ 0 w 545"/>
                      <a:gd name="connsiteY1" fmla="*/ 0 h 4359"/>
                      <a:gd name="connsiteX2" fmla="*/ 546 w 545"/>
                      <a:gd name="connsiteY2" fmla="*/ 4360 h 4359"/>
                    </a:gdLst>
                    <a:ahLst/>
                    <a:cxnLst>
                      <a:cxn ang="0">
                        <a:pos x="connsiteX0" y="connsiteY0"/>
                      </a:cxn>
                      <a:cxn ang="0">
                        <a:pos x="connsiteX1" y="connsiteY1"/>
                      </a:cxn>
                      <a:cxn ang="0">
                        <a:pos x="connsiteX2" y="connsiteY2"/>
                      </a:cxn>
                    </a:cxnLst>
                    <a:rect l="l" t="t" r="r" b="b"/>
                    <a:pathLst>
                      <a:path w="545" h="4359">
                        <a:moveTo>
                          <a:pt x="546" y="4360"/>
                        </a:moveTo>
                        <a:cubicBezTo>
                          <a:pt x="409" y="2725"/>
                          <a:pt x="136" y="1227"/>
                          <a:pt x="0" y="0"/>
                        </a:cubicBezTo>
                        <a:lnTo>
                          <a:pt x="546" y="4360"/>
                        </a:lnTo>
                        <a:close/>
                      </a:path>
                    </a:pathLst>
                  </a:custGeom>
                  <a:solidFill>
                    <a:srgbClr val="FFFFFF"/>
                  </a:solidFill>
                  <a:ln w="0" cap="flat">
                    <a:noFill/>
                    <a:prstDash val="solid"/>
                    <a:miter/>
                  </a:ln>
                </p:spPr>
                <p:txBody>
                  <a:bodyPr rtlCol="0" anchor="ctr"/>
                  <a:lstStyle/>
                  <a:p>
                    <a:endParaRPr lang="en-US"/>
                  </a:p>
                </p:txBody>
              </p:sp>
              <p:sp>
                <p:nvSpPr>
                  <p:cNvPr id="1824" name="Freeform: Shape 1823">
                    <a:extLst>
                      <a:ext uri="{FF2B5EF4-FFF2-40B4-BE49-F238E27FC236}">
                        <a16:creationId xmlns:a16="http://schemas.microsoft.com/office/drawing/2014/main" id="{94A857EA-5B90-DCFD-5491-FD471364C35B}"/>
                      </a:ext>
                    </a:extLst>
                  </p:cNvPr>
                  <p:cNvSpPr/>
                  <p:nvPr/>
                </p:nvSpPr>
                <p:spPr>
                  <a:xfrm>
                    <a:off x="20958618" y="10166660"/>
                    <a:ext cx="4360" cy="8719"/>
                  </a:xfrm>
                  <a:custGeom>
                    <a:avLst/>
                    <a:gdLst>
                      <a:gd name="connsiteX0" fmla="*/ 4361 w 4360"/>
                      <a:gd name="connsiteY0" fmla="*/ 8720 h 8719"/>
                      <a:gd name="connsiteX1" fmla="*/ 0 w 4360"/>
                      <a:gd name="connsiteY1" fmla="*/ 0 h 8719"/>
                      <a:gd name="connsiteX2" fmla="*/ 4361 w 4360"/>
                      <a:gd name="connsiteY2" fmla="*/ 8720 h 8719"/>
                    </a:gdLst>
                    <a:ahLst/>
                    <a:cxnLst>
                      <a:cxn ang="0">
                        <a:pos x="connsiteX0" y="connsiteY0"/>
                      </a:cxn>
                      <a:cxn ang="0">
                        <a:pos x="connsiteX1" y="connsiteY1"/>
                      </a:cxn>
                      <a:cxn ang="0">
                        <a:pos x="connsiteX2" y="connsiteY2"/>
                      </a:cxn>
                    </a:cxnLst>
                    <a:rect l="l" t="t" r="r" b="b"/>
                    <a:pathLst>
                      <a:path w="4360" h="8719">
                        <a:moveTo>
                          <a:pt x="4361" y="8720"/>
                        </a:moveTo>
                        <a:lnTo>
                          <a:pt x="0" y="0"/>
                        </a:lnTo>
                        <a:cubicBezTo>
                          <a:pt x="2044" y="4360"/>
                          <a:pt x="3270" y="6949"/>
                          <a:pt x="4361" y="8720"/>
                        </a:cubicBezTo>
                        <a:close/>
                      </a:path>
                    </a:pathLst>
                  </a:custGeom>
                  <a:solidFill>
                    <a:srgbClr val="FFFFFF"/>
                  </a:solidFill>
                  <a:ln w="0" cap="flat">
                    <a:noFill/>
                    <a:prstDash val="solid"/>
                    <a:miter/>
                  </a:ln>
                </p:spPr>
                <p:txBody>
                  <a:bodyPr rtlCol="0" anchor="ctr"/>
                  <a:lstStyle/>
                  <a:p>
                    <a:endParaRPr lang="en-US"/>
                  </a:p>
                </p:txBody>
              </p:sp>
              <p:sp>
                <p:nvSpPr>
                  <p:cNvPr id="1825" name="Freeform: Shape 1824">
                    <a:extLst>
                      <a:ext uri="{FF2B5EF4-FFF2-40B4-BE49-F238E27FC236}">
                        <a16:creationId xmlns:a16="http://schemas.microsoft.com/office/drawing/2014/main" id="{2276BE22-7CE8-BC9C-86DA-CE10DFB81F36}"/>
                      </a:ext>
                    </a:extLst>
                  </p:cNvPr>
                  <p:cNvSpPr/>
                  <p:nvPr/>
                </p:nvSpPr>
                <p:spPr>
                  <a:xfrm>
                    <a:off x="21014479" y="10389557"/>
                    <a:ext cx="545" cy="1631"/>
                  </a:xfrm>
                  <a:custGeom>
                    <a:avLst/>
                    <a:gdLst>
                      <a:gd name="connsiteX0" fmla="*/ 546 w 545"/>
                      <a:gd name="connsiteY0" fmla="*/ 1499 h 1631"/>
                      <a:gd name="connsiteX1" fmla="*/ 0 w 545"/>
                      <a:gd name="connsiteY1" fmla="*/ 0 h 1631"/>
                      <a:gd name="connsiteX2" fmla="*/ 546 w 545"/>
                      <a:gd name="connsiteY2" fmla="*/ 1499 h 1631"/>
                    </a:gdLst>
                    <a:ahLst/>
                    <a:cxnLst>
                      <a:cxn ang="0">
                        <a:pos x="connsiteX0" y="connsiteY0"/>
                      </a:cxn>
                      <a:cxn ang="0">
                        <a:pos x="connsiteX1" y="connsiteY1"/>
                      </a:cxn>
                      <a:cxn ang="0">
                        <a:pos x="connsiteX2" y="connsiteY2"/>
                      </a:cxn>
                    </a:cxnLst>
                    <a:rect l="l" t="t" r="r" b="b"/>
                    <a:pathLst>
                      <a:path w="545" h="1631">
                        <a:moveTo>
                          <a:pt x="546" y="1499"/>
                        </a:moveTo>
                        <a:cubicBezTo>
                          <a:pt x="546" y="1499"/>
                          <a:pt x="136" y="545"/>
                          <a:pt x="0" y="0"/>
                        </a:cubicBezTo>
                        <a:cubicBezTo>
                          <a:pt x="273" y="1362"/>
                          <a:pt x="409" y="1908"/>
                          <a:pt x="546" y="1499"/>
                        </a:cubicBezTo>
                        <a:close/>
                      </a:path>
                    </a:pathLst>
                  </a:custGeom>
                  <a:solidFill>
                    <a:srgbClr val="FFFFFF"/>
                  </a:solidFill>
                  <a:ln w="0" cap="flat">
                    <a:noFill/>
                    <a:prstDash val="solid"/>
                    <a:miter/>
                  </a:ln>
                </p:spPr>
                <p:txBody>
                  <a:bodyPr rtlCol="0" anchor="ctr"/>
                  <a:lstStyle/>
                  <a:p>
                    <a:endParaRPr lang="en-US"/>
                  </a:p>
                </p:txBody>
              </p:sp>
              <p:sp>
                <p:nvSpPr>
                  <p:cNvPr id="1826" name="Freeform: Shape 1825">
                    <a:extLst>
                      <a:ext uri="{FF2B5EF4-FFF2-40B4-BE49-F238E27FC236}">
                        <a16:creationId xmlns:a16="http://schemas.microsoft.com/office/drawing/2014/main" id="{681073A9-9126-15BB-5752-F30DDA65F80E}"/>
                      </a:ext>
                    </a:extLst>
                  </p:cNvPr>
                  <p:cNvSpPr/>
                  <p:nvPr/>
                </p:nvSpPr>
                <p:spPr>
                  <a:xfrm>
                    <a:off x="20222074" y="11138501"/>
                    <a:ext cx="816" cy="271"/>
                  </a:xfrm>
                  <a:custGeom>
                    <a:avLst/>
                    <a:gdLst>
                      <a:gd name="connsiteX0" fmla="*/ 0 w 816"/>
                      <a:gd name="connsiteY0" fmla="*/ 272 h 271"/>
                      <a:gd name="connsiteX1" fmla="*/ 544 w 816"/>
                      <a:gd name="connsiteY1" fmla="*/ 272 h 271"/>
                      <a:gd name="connsiteX2" fmla="*/ 817 w 816"/>
                      <a:gd name="connsiteY2" fmla="*/ 0 h 271"/>
                      <a:gd name="connsiteX3" fmla="*/ 0 w 816"/>
                      <a:gd name="connsiteY3" fmla="*/ 272 h 271"/>
                    </a:gdLst>
                    <a:ahLst/>
                    <a:cxnLst>
                      <a:cxn ang="0">
                        <a:pos x="connsiteX0" y="connsiteY0"/>
                      </a:cxn>
                      <a:cxn ang="0">
                        <a:pos x="connsiteX1" y="connsiteY1"/>
                      </a:cxn>
                      <a:cxn ang="0">
                        <a:pos x="connsiteX2" y="connsiteY2"/>
                      </a:cxn>
                      <a:cxn ang="0">
                        <a:pos x="connsiteX3" y="connsiteY3"/>
                      </a:cxn>
                    </a:cxnLst>
                    <a:rect l="l" t="t" r="r" b="b"/>
                    <a:pathLst>
                      <a:path w="816" h="271">
                        <a:moveTo>
                          <a:pt x="0" y="272"/>
                        </a:moveTo>
                        <a:cubicBezTo>
                          <a:pt x="0" y="272"/>
                          <a:pt x="407" y="272"/>
                          <a:pt x="544" y="272"/>
                        </a:cubicBezTo>
                        <a:lnTo>
                          <a:pt x="817" y="0"/>
                        </a:lnTo>
                        <a:lnTo>
                          <a:pt x="0" y="272"/>
                        </a:lnTo>
                        <a:close/>
                      </a:path>
                    </a:pathLst>
                  </a:custGeom>
                  <a:solidFill>
                    <a:srgbClr val="FFFFFF"/>
                  </a:solidFill>
                  <a:ln w="0" cap="flat">
                    <a:noFill/>
                    <a:prstDash val="solid"/>
                    <a:miter/>
                  </a:ln>
                </p:spPr>
                <p:txBody>
                  <a:bodyPr rtlCol="0" anchor="ctr"/>
                  <a:lstStyle/>
                  <a:p>
                    <a:endParaRPr lang="en-US"/>
                  </a:p>
                </p:txBody>
              </p:sp>
              <p:sp>
                <p:nvSpPr>
                  <p:cNvPr id="1827" name="Freeform: Shape 1826">
                    <a:extLst>
                      <a:ext uri="{FF2B5EF4-FFF2-40B4-BE49-F238E27FC236}">
                        <a16:creationId xmlns:a16="http://schemas.microsoft.com/office/drawing/2014/main" id="{ACF4A767-AC2C-D204-7BE5-5122AE228D9C}"/>
                      </a:ext>
                    </a:extLst>
                  </p:cNvPr>
                  <p:cNvSpPr/>
                  <p:nvPr/>
                </p:nvSpPr>
                <p:spPr>
                  <a:xfrm>
                    <a:off x="20190601" y="11142179"/>
                    <a:ext cx="8310" cy="192"/>
                  </a:xfrm>
                  <a:custGeom>
                    <a:avLst/>
                    <a:gdLst>
                      <a:gd name="connsiteX0" fmla="*/ 8311 w 8310"/>
                      <a:gd name="connsiteY0" fmla="*/ 136 h 192"/>
                      <a:gd name="connsiteX1" fmla="*/ 0 w 8310"/>
                      <a:gd name="connsiteY1" fmla="*/ 0 h 192"/>
                      <a:gd name="connsiteX2" fmla="*/ 8311 w 8310"/>
                      <a:gd name="connsiteY2" fmla="*/ 136 h 192"/>
                    </a:gdLst>
                    <a:ahLst/>
                    <a:cxnLst>
                      <a:cxn ang="0">
                        <a:pos x="connsiteX0" y="connsiteY0"/>
                      </a:cxn>
                      <a:cxn ang="0">
                        <a:pos x="connsiteX1" y="connsiteY1"/>
                      </a:cxn>
                      <a:cxn ang="0">
                        <a:pos x="connsiteX2" y="connsiteY2"/>
                      </a:cxn>
                    </a:cxnLst>
                    <a:rect l="l" t="t" r="r" b="b"/>
                    <a:pathLst>
                      <a:path w="8310" h="192">
                        <a:moveTo>
                          <a:pt x="8311" y="136"/>
                        </a:moveTo>
                        <a:cubicBezTo>
                          <a:pt x="5587" y="136"/>
                          <a:pt x="2724" y="136"/>
                          <a:pt x="0" y="0"/>
                        </a:cubicBezTo>
                        <a:cubicBezTo>
                          <a:pt x="3133" y="136"/>
                          <a:pt x="6130" y="273"/>
                          <a:pt x="8311" y="136"/>
                        </a:cubicBezTo>
                        <a:close/>
                      </a:path>
                    </a:pathLst>
                  </a:custGeom>
                  <a:solidFill>
                    <a:srgbClr val="FFFFFF"/>
                  </a:solidFill>
                  <a:ln w="0" cap="flat">
                    <a:noFill/>
                    <a:prstDash val="solid"/>
                    <a:miter/>
                  </a:ln>
                </p:spPr>
                <p:txBody>
                  <a:bodyPr rtlCol="0" anchor="ctr"/>
                  <a:lstStyle/>
                  <a:p>
                    <a:endParaRPr lang="en-US"/>
                  </a:p>
                </p:txBody>
              </p:sp>
              <p:sp>
                <p:nvSpPr>
                  <p:cNvPr id="1828" name="Freeform: Shape 1827">
                    <a:extLst>
                      <a:ext uri="{FF2B5EF4-FFF2-40B4-BE49-F238E27FC236}">
                        <a16:creationId xmlns:a16="http://schemas.microsoft.com/office/drawing/2014/main" id="{857A238D-6EDA-D5B4-59BC-0DFE167185E3}"/>
                      </a:ext>
                    </a:extLst>
                  </p:cNvPr>
                  <p:cNvSpPr/>
                  <p:nvPr/>
                </p:nvSpPr>
                <p:spPr>
                  <a:xfrm>
                    <a:off x="20715131" y="10998849"/>
                    <a:ext cx="7374" cy="4731"/>
                  </a:xfrm>
                  <a:custGeom>
                    <a:avLst/>
                    <a:gdLst>
                      <a:gd name="connsiteX0" fmla="*/ 7374 w 7374"/>
                      <a:gd name="connsiteY0" fmla="*/ 0 h 4731"/>
                      <a:gd name="connsiteX1" fmla="*/ 1924 w 7374"/>
                      <a:gd name="connsiteY1" fmla="*/ 2180 h 4731"/>
                      <a:gd name="connsiteX2" fmla="*/ 7374 w 7374"/>
                      <a:gd name="connsiteY2" fmla="*/ 0 h 4731"/>
                    </a:gdLst>
                    <a:ahLst/>
                    <a:cxnLst>
                      <a:cxn ang="0">
                        <a:pos x="connsiteX0" y="connsiteY0"/>
                      </a:cxn>
                      <a:cxn ang="0">
                        <a:pos x="connsiteX1" y="connsiteY1"/>
                      </a:cxn>
                      <a:cxn ang="0">
                        <a:pos x="connsiteX2" y="connsiteY2"/>
                      </a:cxn>
                    </a:cxnLst>
                    <a:rect l="l" t="t" r="r" b="b"/>
                    <a:pathLst>
                      <a:path w="7374" h="4731">
                        <a:moveTo>
                          <a:pt x="7374" y="0"/>
                        </a:moveTo>
                        <a:cubicBezTo>
                          <a:pt x="5057" y="1089"/>
                          <a:pt x="16" y="4087"/>
                          <a:pt x="1924" y="2180"/>
                        </a:cubicBezTo>
                        <a:cubicBezTo>
                          <a:pt x="-1618" y="5449"/>
                          <a:pt x="-529" y="6403"/>
                          <a:pt x="7374" y="0"/>
                        </a:cubicBezTo>
                        <a:close/>
                      </a:path>
                    </a:pathLst>
                  </a:custGeom>
                  <a:solidFill>
                    <a:srgbClr val="FFFFFF"/>
                  </a:solidFill>
                  <a:ln w="0" cap="flat">
                    <a:noFill/>
                    <a:prstDash val="solid"/>
                    <a:miter/>
                  </a:ln>
                </p:spPr>
                <p:txBody>
                  <a:bodyPr rtlCol="0" anchor="ctr"/>
                  <a:lstStyle/>
                  <a:p>
                    <a:endParaRPr lang="en-US"/>
                  </a:p>
                </p:txBody>
              </p:sp>
              <p:sp>
                <p:nvSpPr>
                  <p:cNvPr id="1829" name="Freeform: Shape 1828">
                    <a:extLst>
                      <a:ext uri="{FF2B5EF4-FFF2-40B4-BE49-F238E27FC236}">
                        <a16:creationId xmlns:a16="http://schemas.microsoft.com/office/drawing/2014/main" id="{99E46C0A-7F91-7346-CBED-B2FF8122BB92}"/>
                      </a:ext>
                    </a:extLst>
                  </p:cNvPr>
                  <p:cNvSpPr/>
                  <p:nvPr/>
                </p:nvSpPr>
                <p:spPr>
                  <a:xfrm>
                    <a:off x="20262266" y="11120107"/>
                    <a:ext cx="5457" cy="1090"/>
                  </a:xfrm>
                  <a:custGeom>
                    <a:avLst/>
                    <a:gdLst>
                      <a:gd name="connsiteX0" fmla="*/ 5177 w 5457"/>
                      <a:gd name="connsiteY0" fmla="*/ 0 h 1090"/>
                      <a:gd name="connsiteX1" fmla="*/ 0 w 5457"/>
                      <a:gd name="connsiteY1" fmla="*/ 1090 h 1090"/>
                      <a:gd name="connsiteX2" fmla="*/ 5177 w 5457"/>
                      <a:gd name="connsiteY2" fmla="*/ 0 h 1090"/>
                    </a:gdLst>
                    <a:ahLst/>
                    <a:cxnLst>
                      <a:cxn ang="0">
                        <a:pos x="connsiteX0" y="connsiteY0"/>
                      </a:cxn>
                      <a:cxn ang="0">
                        <a:pos x="connsiteX1" y="connsiteY1"/>
                      </a:cxn>
                      <a:cxn ang="0">
                        <a:pos x="connsiteX2" y="connsiteY2"/>
                      </a:cxn>
                    </a:cxnLst>
                    <a:rect l="l" t="t" r="r" b="b"/>
                    <a:pathLst>
                      <a:path w="5457" h="1090">
                        <a:moveTo>
                          <a:pt x="5177" y="0"/>
                        </a:moveTo>
                        <a:cubicBezTo>
                          <a:pt x="3679" y="409"/>
                          <a:pt x="1908" y="817"/>
                          <a:pt x="0" y="1090"/>
                        </a:cubicBezTo>
                        <a:cubicBezTo>
                          <a:pt x="3406" y="545"/>
                          <a:pt x="6403" y="136"/>
                          <a:pt x="5177" y="0"/>
                        </a:cubicBezTo>
                        <a:close/>
                      </a:path>
                    </a:pathLst>
                  </a:custGeom>
                  <a:solidFill>
                    <a:srgbClr val="FFFFFF"/>
                  </a:solidFill>
                  <a:ln w="0" cap="flat">
                    <a:noFill/>
                    <a:prstDash val="solid"/>
                    <a:miter/>
                  </a:ln>
                </p:spPr>
                <p:txBody>
                  <a:bodyPr rtlCol="0" anchor="ctr"/>
                  <a:lstStyle/>
                  <a:p>
                    <a:endParaRPr lang="en-US"/>
                  </a:p>
                </p:txBody>
              </p:sp>
              <p:sp>
                <p:nvSpPr>
                  <p:cNvPr id="1830" name="Freeform: Shape 1829">
                    <a:extLst>
                      <a:ext uri="{FF2B5EF4-FFF2-40B4-BE49-F238E27FC236}">
                        <a16:creationId xmlns:a16="http://schemas.microsoft.com/office/drawing/2014/main" id="{73C231DF-CB81-BCD4-FDDB-E2FB5C4A410D}"/>
                      </a:ext>
                    </a:extLst>
                  </p:cNvPr>
                  <p:cNvSpPr/>
                  <p:nvPr/>
                </p:nvSpPr>
                <p:spPr>
                  <a:xfrm>
                    <a:off x="20257362" y="11121197"/>
                    <a:ext cx="5041" cy="817"/>
                  </a:xfrm>
                  <a:custGeom>
                    <a:avLst/>
                    <a:gdLst>
                      <a:gd name="connsiteX0" fmla="*/ 5041 w 5041"/>
                      <a:gd name="connsiteY0" fmla="*/ 0 h 817"/>
                      <a:gd name="connsiteX1" fmla="*/ 0 w 5041"/>
                      <a:gd name="connsiteY1" fmla="*/ 817 h 817"/>
                      <a:gd name="connsiteX2" fmla="*/ 5041 w 5041"/>
                      <a:gd name="connsiteY2" fmla="*/ 0 h 817"/>
                    </a:gdLst>
                    <a:ahLst/>
                    <a:cxnLst>
                      <a:cxn ang="0">
                        <a:pos x="connsiteX0" y="connsiteY0"/>
                      </a:cxn>
                      <a:cxn ang="0">
                        <a:pos x="connsiteX1" y="connsiteY1"/>
                      </a:cxn>
                      <a:cxn ang="0">
                        <a:pos x="connsiteX2" y="connsiteY2"/>
                      </a:cxn>
                    </a:cxnLst>
                    <a:rect l="l" t="t" r="r" b="b"/>
                    <a:pathLst>
                      <a:path w="5041" h="817">
                        <a:moveTo>
                          <a:pt x="5041" y="0"/>
                        </a:moveTo>
                        <a:cubicBezTo>
                          <a:pt x="3406" y="273"/>
                          <a:pt x="1635" y="545"/>
                          <a:pt x="0" y="817"/>
                        </a:cubicBezTo>
                        <a:cubicBezTo>
                          <a:pt x="1635" y="545"/>
                          <a:pt x="3406" y="273"/>
                          <a:pt x="5041" y="0"/>
                        </a:cubicBezTo>
                        <a:close/>
                      </a:path>
                    </a:pathLst>
                  </a:custGeom>
                  <a:solidFill>
                    <a:srgbClr val="FFFFFF"/>
                  </a:solidFill>
                  <a:ln w="0" cap="flat">
                    <a:noFill/>
                    <a:prstDash val="solid"/>
                    <a:miter/>
                  </a:ln>
                </p:spPr>
                <p:txBody>
                  <a:bodyPr rtlCol="0" anchor="ctr"/>
                  <a:lstStyle/>
                  <a:p>
                    <a:endParaRPr lang="en-US"/>
                  </a:p>
                </p:txBody>
              </p:sp>
              <p:sp>
                <p:nvSpPr>
                  <p:cNvPr id="1831" name="Freeform: Shape 1830">
                    <a:extLst>
                      <a:ext uri="{FF2B5EF4-FFF2-40B4-BE49-F238E27FC236}">
                        <a16:creationId xmlns:a16="http://schemas.microsoft.com/office/drawing/2014/main" id="{AE85EC25-0776-F4FD-F494-6AC6AAB72CC4}"/>
                      </a:ext>
                    </a:extLst>
                  </p:cNvPr>
                  <p:cNvSpPr/>
                  <p:nvPr/>
                </p:nvSpPr>
                <p:spPr>
                  <a:xfrm>
                    <a:off x="20757792" y="10939854"/>
                    <a:ext cx="2453" cy="1634"/>
                  </a:xfrm>
                  <a:custGeom>
                    <a:avLst/>
                    <a:gdLst>
                      <a:gd name="connsiteX0" fmla="*/ 0 w 2453"/>
                      <a:gd name="connsiteY0" fmla="*/ 1635 h 1634"/>
                      <a:gd name="connsiteX1" fmla="*/ 2453 w 2453"/>
                      <a:gd name="connsiteY1" fmla="*/ 0 h 1634"/>
                      <a:gd name="connsiteX2" fmla="*/ 0 w 2453"/>
                      <a:gd name="connsiteY2" fmla="*/ 1635 h 1634"/>
                    </a:gdLst>
                    <a:ahLst/>
                    <a:cxnLst>
                      <a:cxn ang="0">
                        <a:pos x="connsiteX0" y="connsiteY0"/>
                      </a:cxn>
                      <a:cxn ang="0">
                        <a:pos x="connsiteX1" y="connsiteY1"/>
                      </a:cxn>
                      <a:cxn ang="0">
                        <a:pos x="connsiteX2" y="connsiteY2"/>
                      </a:cxn>
                    </a:cxnLst>
                    <a:rect l="l" t="t" r="r" b="b"/>
                    <a:pathLst>
                      <a:path w="2453" h="1634">
                        <a:moveTo>
                          <a:pt x="0" y="1635"/>
                        </a:moveTo>
                        <a:cubicBezTo>
                          <a:pt x="0" y="1635"/>
                          <a:pt x="1362" y="817"/>
                          <a:pt x="2453" y="0"/>
                        </a:cubicBezTo>
                        <a:cubicBezTo>
                          <a:pt x="1908" y="0"/>
                          <a:pt x="1089" y="545"/>
                          <a:pt x="0" y="1635"/>
                        </a:cubicBezTo>
                        <a:close/>
                      </a:path>
                    </a:pathLst>
                  </a:custGeom>
                  <a:solidFill>
                    <a:srgbClr val="FFFFFF"/>
                  </a:solidFill>
                  <a:ln w="0" cap="flat">
                    <a:noFill/>
                    <a:prstDash val="solid"/>
                    <a:miter/>
                  </a:ln>
                </p:spPr>
                <p:txBody>
                  <a:bodyPr rtlCol="0" anchor="ctr"/>
                  <a:lstStyle/>
                  <a:p>
                    <a:endParaRPr lang="en-US"/>
                  </a:p>
                </p:txBody>
              </p:sp>
              <p:sp>
                <p:nvSpPr>
                  <p:cNvPr id="1832" name="Freeform: Shape 1831">
                    <a:extLst>
                      <a:ext uri="{FF2B5EF4-FFF2-40B4-BE49-F238E27FC236}">
                        <a16:creationId xmlns:a16="http://schemas.microsoft.com/office/drawing/2014/main" id="{18D71B6A-BDB5-E35C-1BD3-D07815683A6E}"/>
                      </a:ext>
                    </a:extLst>
                  </p:cNvPr>
                  <p:cNvSpPr/>
                  <p:nvPr/>
                </p:nvSpPr>
                <p:spPr>
                  <a:xfrm>
                    <a:off x="20144545" y="11141225"/>
                    <a:ext cx="76302" cy="8290"/>
                  </a:xfrm>
                  <a:custGeom>
                    <a:avLst/>
                    <a:gdLst>
                      <a:gd name="connsiteX0" fmla="*/ 39380 w 76302"/>
                      <a:gd name="connsiteY0" fmla="*/ 136 h 8290"/>
                      <a:gd name="connsiteX1" fmla="*/ 32022 w 76302"/>
                      <a:gd name="connsiteY1" fmla="*/ 2180 h 8290"/>
                      <a:gd name="connsiteX2" fmla="*/ 4229 w 76302"/>
                      <a:gd name="connsiteY2" fmla="*/ 1635 h 8290"/>
                      <a:gd name="connsiteX3" fmla="*/ 2865 w 76302"/>
                      <a:gd name="connsiteY3" fmla="*/ 3679 h 8290"/>
                      <a:gd name="connsiteX4" fmla="*/ 18534 w 76302"/>
                      <a:gd name="connsiteY4" fmla="*/ 4224 h 8290"/>
                      <a:gd name="connsiteX5" fmla="*/ 3411 w 76302"/>
                      <a:gd name="connsiteY5" fmla="*/ 4224 h 8290"/>
                      <a:gd name="connsiteX6" fmla="*/ 4637 w 76302"/>
                      <a:gd name="connsiteY6" fmla="*/ 6949 h 8290"/>
                      <a:gd name="connsiteX7" fmla="*/ 76302 w 76302"/>
                      <a:gd name="connsiteY7" fmla="*/ 6131 h 8290"/>
                      <a:gd name="connsiteX8" fmla="*/ 26708 w 76302"/>
                      <a:gd name="connsiteY8" fmla="*/ 4360 h 8290"/>
                      <a:gd name="connsiteX9" fmla="*/ 32568 w 76302"/>
                      <a:gd name="connsiteY9" fmla="*/ 2861 h 8290"/>
                      <a:gd name="connsiteX10" fmla="*/ 73169 w 76302"/>
                      <a:gd name="connsiteY10" fmla="*/ 5041 h 8290"/>
                      <a:gd name="connsiteX11" fmla="*/ 38698 w 76302"/>
                      <a:gd name="connsiteY11" fmla="*/ 2725 h 8290"/>
                      <a:gd name="connsiteX12" fmla="*/ 46192 w 76302"/>
                      <a:gd name="connsiteY12" fmla="*/ 817 h 8290"/>
                      <a:gd name="connsiteX13" fmla="*/ 39516 w 76302"/>
                      <a:gd name="connsiteY13" fmla="*/ 0 h 8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302" h="8290">
                        <a:moveTo>
                          <a:pt x="39380" y="136"/>
                        </a:moveTo>
                        <a:cubicBezTo>
                          <a:pt x="37882" y="817"/>
                          <a:pt x="1503" y="-272"/>
                          <a:pt x="32022" y="2180"/>
                        </a:cubicBezTo>
                        <a:cubicBezTo>
                          <a:pt x="30660" y="4360"/>
                          <a:pt x="12404" y="1771"/>
                          <a:pt x="4229" y="1635"/>
                        </a:cubicBezTo>
                        <a:cubicBezTo>
                          <a:pt x="10087" y="2589"/>
                          <a:pt x="1094" y="2725"/>
                          <a:pt x="2865" y="3679"/>
                        </a:cubicBezTo>
                        <a:cubicBezTo>
                          <a:pt x="6953" y="3679"/>
                          <a:pt x="11858" y="3679"/>
                          <a:pt x="18534" y="4224"/>
                        </a:cubicBezTo>
                        <a:cubicBezTo>
                          <a:pt x="21531" y="5450"/>
                          <a:pt x="11313" y="5314"/>
                          <a:pt x="3411" y="4224"/>
                        </a:cubicBezTo>
                        <a:cubicBezTo>
                          <a:pt x="13084" y="6268"/>
                          <a:pt x="-9124" y="4769"/>
                          <a:pt x="4637" y="6949"/>
                        </a:cubicBezTo>
                        <a:cubicBezTo>
                          <a:pt x="34339" y="8856"/>
                          <a:pt x="55321" y="8856"/>
                          <a:pt x="76302" y="6131"/>
                        </a:cubicBezTo>
                        <a:cubicBezTo>
                          <a:pt x="59408" y="6540"/>
                          <a:pt x="40469" y="6131"/>
                          <a:pt x="26708" y="4360"/>
                        </a:cubicBezTo>
                        <a:lnTo>
                          <a:pt x="32568" y="2861"/>
                        </a:lnTo>
                        <a:cubicBezTo>
                          <a:pt x="48100" y="5450"/>
                          <a:pt x="57773" y="4633"/>
                          <a:pt x="73169" y="5041"/>
                        </a:cubicBezTo>
                        <a:cubicBezTo>
                          <a:pt x="61588" y="4633"/>
                          <a:pt x="50144" y="3679"/>
                          <a:pt x="38698" y="2725"/>
                        </a:cubicBezTo>
                        <a:cubicBezTo>
                          <a:pt x="22622" y="136"/>
                          <a:pt x="33521" y="546"/>
                          <a:pt x="46192" y="817"/>
                        </a:cubicBezTo>
                        <a:cubicBezTo>
                          <a:pt x="43059" y="682"/>
                          <a:pt x="40198" y="409"/>
                          <a:pt x="39516" y="0"/>
                        </a:cubicBezTo>
                        <a:close/>
                      </a:path>
                    </a:pathLst>
                  </a:custGeom>
                  <a:solidFill>
                    <a:srgbClr val="FFFFFF"/>
                  </a:solidFill>
                  <a:ln w="0" cap="flat">
                    <a:noFill/>
                    <a:prstDash val="solid"/>
                    <a:miter/>
                  </a:ln>
                </p:spPr>
                <p:txBody>
                  <a:bodyPr rtlCol="0" anchor="ctr"/>
                  <a:lstStyle/>
                  <a:p>
                    <a:endParaRPr lang="en-US"/>
                  </a:p>
                </p:txBody>
              </p:sp>
              <p:sp>
                <p:nvSpPr>
                  <p:cNvPr id="1833" name="Freeform: Shape 1832">
                    <a:extLst>
                      <a:ext uri="{FF2B5EF4-FFF2-40B4-BE49-F238E27FC236}">
                        <a16:creationId xmlns:a16="http://schemas.microsoft.com/office/drawing/2014/main" id="{BAB676A4-093A-F8AC-A6D1-E83A3FC26C62}"/>
                      </a:ext>
                    </a:extLst>
                  </p:cNvPr>
                  <p:cNvSpPr/>
                  <p:nvPr/>
                </p:nvSpPr>
                <p:spPr>
                  <a:xfrm>
                    <a:off x="20205587" y="11126102"/>
                    <a:ext cx="2044" cy="13624"/>
                  </a:xfrm>
                  <a:custGeom>
                    <a:avLst/>
                    <a:gdLst>
                      <a:gd name="connsiteX0" fmla="*/ 1908 w 2044"/>
                      <a:gd name="connsiteY0" fmla="*/ 0 h 13624"/>
                      <a:gd name="connsiteX1" fmla="*/ 1362 w 2044"/>
                      <a:gd name="connsiteY1" fmla="*/ 0 h 13624"/>
                      <a:gd name="connsiteX2" fmla="*/ 0 w 2044"/>
                      <a:gd name="connsiteY2" fmla="*/ 0 h 13624"/>
                      <a:gd name="connsiteX3" fmla="*/ 2044 w 2044"/>
                      <a:gd name="connsiteY3" fmla="*/ 0 h 13624"/>
                    </a:gdLst>
                    <a:ahLst/>
                    <a:cxnLst>
                      <a:cxn ang="0">
                        <a:pos x="connsiteX0" y="connsiteY0"/>
                      </a:cxn>
                      <a:cxn ang="0">
                        <a:pos x="connsiteX1" y="connsiteY1"/>
                      </a:cxn>
                      <a:cxn ang="0">
                        <a:pos x="connsiteX2" y="connsiteY2"/>
                      </a:cxn>
                      <a:cxn ang="0">
                        <a:pos x="connsiteX3" y="connsiteY3"/>
                      </a:cxn>
                    </a:cxnLst>
                    <a:rect l="l" t="t" r="r" b="b"/>
                    <a:pathLst>
                      <a:path w="2044" h="13624">
                        <a:moveTo>
                          <a:pt x="1908" y="0"/>
                        </a:moveTo>
                        <a:lnTo>
                          <a:pt x="1362" y="0"/>
                        </a:lnTo>
                        <a:cubicBezTo>
                          <a:pt x="1362" y="0"/>
                          <a:pt x="273" y="0"/>
                          <a:pt x="0" y="0"/>
                        </a:cubicBezTo>
                        <a:lnTo>
                          <a:pt x="2044" y="0"/>
                        </a:lnTo>
                        <a:close/>
                      </a:path>
                    </a:pathLst>
                  </a:custGeom>
                  <a:solidFill>
                    <a:srgbClr val="FFFFFF"/>
                  </a:solidFill>
                  <a:ln w="0" cap="flat">
                    <a:noFill/>
                    <a:prstDash val="solid"/>
                    <a:miter/>
                  </a:ln>
                </p:spPr>
                <p:txBody>
                  <a:bodyPr rtlCol="0" anchor="ctr"/>
                  <a:lstStyle/>
                  <a:p>
                    <a:endParaRPr lang="en-US"/>
                  </a:p>
                </p:txBody>
              </p:sp>
              <p:sp>
                <p:nvSpPr>
                  <p:cNvPr id="1834" name="Freeform: Shape 1833">
                    <a:extLst>
                      <a:ext uri="{FF2B5EF4-FFF2-40B4-BE49-F238E27FC236}">
                        <a16:creationId xmlns:a16="http://schemas.microsoft.com/office/drawing/2014/main" id="{467D4FF8-8B35-D36C-F2A5-1F6ADEBE82BB}"/>
                      </a:ext>
                    </a:extLst>
                  </p:cNvPr>
                  <p:cNvSpPr/>
                  <p:nvPr/>
                </p:nvSpPr>
                <p:spPr>
                  <a:xfrm>
                    <a:off x="20927690" y="10190093"/>
                    <a:ext cx="1771" cy="2381"/>
                  </a:xfrm>
                  <a:custGeom>
                    <a:avLst/>
                    <a:gdLst>
                      <a:gd name="connsiteX0" fmla="*/ 1771 w 1771"/>
                      <a:gd name="connsiteY0" fmla="*/ 2317 h 2381"/>
                      <a:gd name="connsiteX1" fmla="*/ 0 w 1771"/>
                      <a:gd name="connsiteY1" fmla="*/ 0 h 2381"/>
                      <a:gd name="connsiteX2" fmla="*/ 1771 w 1771"/>
                      <a:gd name="connsiteY2" fmla="*/ 2317 h 2381"/>
                    </a:gdLst>
                    <a:ahLst/>
                    <a:cxnLst>
                      <a:cxn ang="0">
                        <a:pos x="connsiteX0" y="connsiteY0"/>
                      </a:cxn>
                      <a:cxn ang="0">
                        <a:pos x="connsiteX1" y="connsiteY1"/>
                      </a:cxn>
                      <a:cxn ang="0">
                        <a:pos x="connsiteX2" y="connsiteY2"/>
                      </a:cxn>
                    </a:cxnLst>
                    <a:rect l="l" t="t" r="r" b="b"/>
                    <a:pathLst>
                      <a:path w="1771" h="2381">
                        <a:moveTo>
                          <a:pt x="1771" y="2317"/>
                        </a:moveTo>
                        <a:lnTo>
                          <a:pt x="0" y="0"/>
                        </a:lnTo>
                        <a:cubicBezTo>
                          <a:pt x="1227" y="2044"/>
                          <a:pt x="1771" y="2589"/>
                          <a:pt x="1771" y="2317"/>
                        </a:cubicBezTo>
                        <a:close/>
                      </a:path>
                    </a:pathLst>
                  </a:custGeom>
                  <a:solidFill>
                    <a:srgbClr val="FFFFFF"/>
                  </a:solidFill>
                  <a:ln w="0" cap="flat">
                    <a:noFill/>
                    <a:prstDash val="solid"/>
                    <a:miter/>
                  </a:ln>
                </p:spPr>
                <p:txBody>
                  <a:bodyPr rtlCol="0" anchor="ctr"/>
                  <a:lstStyle/>
                  <a:p>
                    <a:endParaRPr lang="en-US"/>
                  </a:p>
                </p:txBody>
              </p:sp>
              <p:sp>
                <p:nvSpPr>
                  <p:cNvPr id="1835" name="Freeform: Shape 1834">
                    <a:extLst>
                      <a:ext uri="{FF2B5EF4-FFF2-40B4-BE49-F238E27FC236}">
                        <a16:creationId xmlns:a16="http://schemas.microsoft.com/office/drawing/2014/main" id="{1830EAF0-0BBA-F659-A889-9D22CFD3266C}"/>
                      </a:ext>
                    </a:extLst>
                  </p:cNvPr>
                  <p:cNvSpPr/>
                  <p:nvPr/>
                </p:nvSpPr>
                <p:spPr>
                  <a:xfrm>
                    <a:off x="20227523" y="11135503"/>
                    <a:ext cx="121" cy="13624"/>
                  </a:xfrm>
                  <a:custGeom>
                    <a:avLst/>
                    <a:gdLst>
                      <a:gd name="connsiteX0" fmla="*/ 0 w 121"/>
                      <a:gd name="connsiteY0" fmla="*/ 0 h 13624"/>
                      <a:gd name="connsiteX1" fmla="*/ 0 w 121"/>
                      <a:gd name="connsiteY1" fmla="*/ 0 h 13624"/>
                      <a:gd name="connsiteX2" fmla="*/ 0 w 121"/>
                      <a:gd name="connsiteY2" fmla="*/ 0 h 13624"/>
                    </a:gdLst>
                    <a:ahLst/>
                    <a:cxnLst>
                      <a:cxn ang="0">
                        <a:pos x="connsiteX0" y="connsiteY0"/>
                      </a:cxn>
                      <a:cxn ang="0">
                        <a:pos x="connsiteX1" y="connsiteY1"/>
                      </a:cxn>
                      <a:cxn ang="0">
                        <a:pos x="connsiteX2" y="connsiteY2"/>
                      </a:cxn>
                    </a:cxnLst>
                    <a:rect l="l" t="t" r="r" b="b"/>
                    <a:pathLst>
                      <a:path w="121" h="13624">
                        <a:moveTo>
                          <a:pt x="0" y="0"/>
                        </a:moveTo>
                        <a:lnTo>
                          <a:pt x="0" y="0"/>
                        </a:lnTo>
                        <a:cubicBezTo>
                          <a:pt x="0" y="0"/>
                          <a:pt x="273" y="0"/>
                          <a:pt x="0" y="0"/>
                        </a:cubicBezTo>
                        <a:close/>
                      </a:path>
                    </a:pathLst>
                  </a:custGeom>
                  <a:solidFill>
                    <a:srgbClr val="FFFFFF"/>
                  </a:solidFill>
                  <a:ln w="0" cap="flat">
                    <a:noFill/>
                    <a:prstDash val="solid"/>
                    <a:miter/>
                  </a:ln>
                </p:spPr>
                <p:txBody>
                  <a:bodyPr rtlCol="0" anchor="ctr"/>
                  <a:lstStyle/>
                  <a:p>
                    <a:endParaRPr lang="en-US"/>
                  </a:p>
                </p:txBody>
              </p:sp>
              <p:sp>
                <p:nvSpPr>
                  <p:cNvPr id="1836" name="Freeform: Shape 1835">
                    <a:extLst>
                      <a:ext uri="{FF2B5EF4-FFF2-40B4-BE49-F238E27FC236}">
                        <a16:creationId xmlns:a16="http://schemas.microsoft.com/office/drawing/2014/main" id="{DDDA0297-DD1B-43B8-7D59-6A43EE4CAA9F}"/>
                      </a:ext>
                    </a:extLst>
                  </p:cNvPr>
                  <p:cNvSpPr/>
                  <p:nvPr/>
                </p:nvSpPr>
                <p:spPr>
                  <a:xfrm>
                    <a:off x="20954123" y="10258216"/>
                    <a:ext cx="272" cy="272"/>
                  </a:xfrm>
                  <a:custGeom>
                    <a:avLst/>
                    <a:gdLst>
                      <a:gd name="connsiteX0" fmla="*/ 273 w 272"/>
                      <a:gd name="connsiteY0" fmla="*/ 273 h 272"/>
                      <a:gd name="connsiteX1" fmla="*/ 0 w 272"/>
                      <a:gd name="connsiteY1" fmla="*/ 0 h 272"/>
                      <a:gd name="connsiteX2" fmla="*/ 273 w 272"/>
                      <a:gd name="connsiteY2" fmla="*/ 273 h 272"/>
                    </a:gdLst>
                    <a:ahLst/>
                    <a:cxnLst>
                      <a:cxn ang="0">
                        <a:pos x="connsiteX0" y="connsiteY0"/>
                      </a:cxn>
                      <a:cxn ang="0">
                        <a:pos x="connsiteX1" y="connsiteY1"/>
                      </a:cxn>
                      <a:cxn ang="0">
                        <a:pos x="connsiteX2" y="connsiteY2"/>
                      </a:cxn>
                    </a:cxnLst>
                    <a:rect l="l" t="t" r="r" b="b"/>
                    <a:pathLst>
                      <a:path w="272" h="272">
                        <a:moveTo>
                          <a:pt x="273" y="273"/>
                        </a:moveTo>
                        <a:lnTo>
                          <a:pt x="0" y="0"/>
                        </a:lnTo>
                        <a:cubicBezTo>
                          <a:pt x="0" y="0"/>
                          <a:pt x="136" y="273"/>
                          <a:pt x="273" y="273"/>
                        </a:cubicBezTo>
                        <a:close/>
                      </a:path>
                    </a:pathLst>
                  </a:custGeom>
                  <a:solidFill>
                    <a:srgbClr val="FFFFFF"/>
                  </a:solidFill>
                  <a:ln w="0" cap="flat">
                    <a:noFill/>
                    <a:prstDash val="solid"/>
                    <a:miter/>
                  </a:ln>
                </p:spPr>
                <p:txBody>
                  <a:bodyPr rtlCol="0" anchor="ctr"/>
                  <a:lstStyle/>
                  <a:p>
                    <a:endParaRPr lang="en-US"/>
                  </a:p>
                </p:txBody>
              </p:sp>
              <p:sp>
                <p:nvSpPr>
                  <p:cNvPr id="1837" name="Freeform: Shape 1836">
                    <a:extLst>
                      <a:ext uri="{FF2B5EF4-FFF2-40B4-BE49-F238E27FC236}">
                        <a16:creationId xmlns:a16="http://schemas.microsoft.com/office/drawing/2014/main" id="{C9AE756D-292F-64DF-6A05-84A299769B08}"/>
                      </a:ext>
                    </a:extLst>
                  </p:cNvPr>
                  <p:cNvSpPr/>
                  <p:nvPr/>
                </p:nvSpPr>
                <p:spPr>
                  <a:xfrm>
                    <a:off x="20997906" y="10264453"/>
                    <a:ext cx="359" cy="1392"/>
                  </a:xfrm>
                  <a:custGeom>
                    <a:avLst/>
                    <a:gdLst>
                      <a:gd name="connsiteX0" fmla="*/ 360 w 359"/>
                      <a:gd name="connsiteY0" fmla="*/ 1393 h 1392"/>
                      <a:gd name="connsiteX1" fmla="*/ 360 w 359"/>
                      <a:gd name="connsiteY1" fmla="*/ 848 h 1392"/>
                      <a:gd name="connsiteX2" fmla="*/ 360 w 359"/>
                      <a:gd name="connsiteY2" fmla="*/ 1393 h 1392"/>
                    </a:gdLst>
                    <a:ahLst/>
                    <a:cxnLst>
                      <a:cxn ang="0">
                        <a:pos x="connsiteX0" y="connsiteY0"/>
                      </a:cxn>
                      <a:cxn ang="0">
                        <a:pos x="connsiteX1" y="connsiteY1"/>
                      </a:cxn>
                      <a:cxn ang="0">
                        <a:pos x="connsiteX2" y="connsiteY2"/>
                      </a:cxn>
                    </a:cxnLst>
                    <a:rect l="l" t="t" r="r" b="b"/>
                    <a:pathLst>
                      <a:path w="359" h="1392">
                        <a:moveTo>
                          <a:pt x="360" y="1393"/>
                        </a:moveTo>
                        <a:cubicBezTo>
                          <a:pt x="360" y="1393"/>
                          <a:pt x="360" y="1121"/>
                          <a:pt x="360" y="848"/>
                        </a:cubicBezTo>
                        <a:cubicBezTo>
                          <a:pt x="-186" y="-651"/>
                          <a:pt x="-49" y="30"/>
                          <a:pt x="360" y="1393"/>
                        </a:cubicBezTo>
                        <a:close/>
                      </a:path>
                    </a:pathLst>
                  </a:custGeom>
                  <a:solidFill>
                    <a:srgbClr val="FFFFFF"/>
                  </a:solidFill>
                  <a:ln w="0" cap="flat">
                    <a:noFill/>
                    <a:prstDash val="solid"/>
                    <a:miter/>
                  </a:ln>
                </p:spPr>
                <p:txBody>
                  <a:bodyPr rtlCol="0" anchor="ctr"/>
                  <a:lstStyle/>
                  <a:p>
                    <a:endParaRPr lang="en-US"/>
                  </a:p>
                </p:txBody>
              </p:sp>
              <p:sp>
                <p:nvSpPr>
                  <p:cNvPr id="1838" name="Freeform: Shape 1837">
                    <a:extLst>
                      <a:ext uri="{FF2B5EF4-FFF2-40B4-BE49-F238E27FC236}">
                        <a16:creationId xmlns:a16="http://schemas.microsoft.com/office/drawing/2014/main" id="{D3300A19-7A74-8484-33F6-9FB24CFF11D9}"/>
                      </a:ext>
                    </a:extLst>
                  </p:cNvPr>
                  <p:cNvSpPr/>
                  <p:nvPr/>
                </p:nvSpPr>
                <p:spPr>
                  <a:xfrm>
                    <a:off x="20954532" y="10258489"/>
                    <a:ext cx="134" cy="13624"/>
                  </a:xfrm>
                  <a:custGeom>
                    <a:avLst/>
                    <a:gdLst>
                      <a:gd name="connsiteX0" fmla="*/ 135 w 134"/>
                      <a:gd name="connsiteY0" fmla="*/ 0 h 13624"/>
                      <a:gd name="connsiteX1" fmla="*/ 0 w 134"/>
                      <a:gd name="connsiteY1" fmla="*/ 0 h 13624"/>
                      <a:gd name="connsiteX2" fmla="*/ 135 w 134"/>
                      <a:gd name="connsiteY2" fmla="*/ 0 h 13624"/>
                    </a:gdLst>
                    <a:ahLst/>
                    <a:cxnLst>
                      <a:cxn ang="0">
                        <a:pos x="connsiteX0" y="connsiteY0"/>
                      </a:cxn>
                      <a:cxn ang="0">
                        <a:pos x="connsiteX1" y="connsiteY1"/>
                      </a:cxn>
                      <a:cxn ang="0">
                        <a:pos x="connsiteX2" y="connsiteY2"/>
                      </a:cxn>
                    </a:cxnLst>
                    <a:rect l="l" t="t" r="r" b="b"/>
                    <a:pathLst>
                      <a:path w="134" h="13624">
                        <a:moveTo>
                          <a:pt x="135" y="0"/>
                        </a:moveTo>
                        <a:cubicBezTo>
                          <a:pt x="135" y="0"/>
                          <a:pt x="135" y="0"/>
                          <a:pt x="0" y="0"/>
                        </a:cubicBezTo>
                        <a:cubicBezTo>
                          <a:pt x="0" y="0"/>
                          <a:pt x="135" y="0"/>
                          <a:pt x="135" y="0"/>
                        </a:cubicBezTo>
                        <a:close/>
                      </a:path>
                    </a:pathLst>
                  </a:custGeom>
                  <a:solidFill>
                    <a:srgbClr val="FFFFFF"/>
                  </a:solidFill>
                  <a:ln w="0" cap="flat">
                    <a:noFill/>
                    <a:prstDash val="solid"/>
                    <a:miter/>
                  </a:ln>
                </p:spPr>
                <p:txBody>
                  <a:bodyPr rtlCol="0" anchor="ctr"/>
                  <a:lstStyle/>
                  <a:p>
                    <a:endParaRPr lang="en-US"/>
                  </a:p>
                </p:txBody>
              </p:sp>
              <p:sp>
                <p:nvSpPr>
                  <p:cNvPr id="1839" name="Freeform: Shape 1838">
                    <a:extLst>
                      <a:ext uri="{FF2B5EF4-FFF2-40B4-BE49-F238E27FC236}">
                        <a16:creationId xmlns:a16="http://schemas.microsoft.com/office/drawing/2014/main" id="{0923BC25-B74C-30CB-40BB-2A4AE9927161}"/>
                      </a:ext>
                    </a:extLst>
                  </p:cNvPr>
                  <p:cNvSpPr/>
                  <p:nvPr/>
                </p:nvSpPr>
                <p:spPr>
                  <a:xfrm>
                    <a:off x="20972788" y="10597494"/>
                    <a:ext cx="1362" cy="2836"/>
                  </a:xfrm>
                  <a:custGeom>
                    <a:avLst/>
                    <a:gdLst>
                      <a:gd name="connsiteX0" fmla="*/ 0 w 1362"/>
                      <a:gd name="connsiteY0" fmla="*/ 2837 h 2836"/>
                      <a:gd name="connsiteX1" fmla="*/ 1362 w 1362"/>
                      <a:gd name="connsiteY1" fmla="*/ 248 h 2836"/>
                      <a:gd name="connsiteX2" fmla="*/ 0 w 1362"/>
                      <a:gd name="connsiteY2" fmla="*/ 2837 h 2836"/>
                    </a:gdLst>
                    <a:ahLst/>
                    <a:cxnLst>
                      <a:cxn ang="0">
                        <a:pos x="connsiteX0" y="connsiteY0"/>
                      </a:cxn>
                      <a:cxn ang="0">
                        <a:pos x="connsiteX1" y="connsiteY1"/>
                      </a:cxn>
                      <a:cxn ang="0">
                        <a:pos x="connsiteX2" y="connsiteY2"/>
                      </a:cxn>
                    </a:cxnLst>
                    <a:rect l="l" t="t" r="r" b="b"/>
                    <a:pathLst>
                      <a:path w="1362" h="2836">
                        <a:moveTo>
                          <a:pt x="0" y="2837"/>
                        </a:moveTo>
                        <a:cubicBezTo>
                          <a:pt x="0" y="2837"/>
                          <a:pt x="544" y="1883"/>
                          <a:pt x="1362" y="248"/>
                        </a:cubicBezTo>
                        <a:cubicBezTo>
                          <a:pt x="1362" y="-434"/>
                          <a:pt x="953" y="248"/>
                          <a:pt x="0" y="2837"/>
                        </a:cubicBezTo>
                        <a:close/>
                      </a:path>
                    </a:pathLst>
                  </a:custGeom>
                  <a:solidFill>
                    <a:srgbClr val="FFFFFF"/>
                  </a:solidFill>
                  <a:ln w="0" cap="flat">
                    <a:noFill/>
                    <a:prstDash val="solid"/>
                    <a:miter/>
                  </a:ln>
                </p:spPr>
                <p:txBody>
                  <a:bodyPr rtlCol="0" anchor="ctr"/>
                  <a:lstStyle/>
                  <a:p>
                    <a:endParaRPr lang="en-US"/>
                  </a:p>
                </p:txBody>
              </p:sp>
              <p:sp>
                <p:nvSpPr>
                  <p:cNvPr id="1840" name="Freeform: Shape 1839">
                    <a:extLst>
                      <a:ext uri="{FF2B5EF4-FFF2-40B4-BE49-F238E27FC236}">
                        <a16:creationId xmlns:a16="http://schemas.microsoft.com/office/drawing/2014/main" id="{2818AE67-AC7A-9940-BE8C-9D69BECBE3FC}"/>
                      </a:ext>
                    </a:extLst>
                  </p:cNvPr>
                  <p:cNvSpPr/>
                  <p:nvPr/>
                </p:nvSpPr>
                <p:spPr>
                  <a:xfrm>
                    <a:off x="20988048" y="10531935"/>
                    <a:ext cx="409" cy="1225"/>
                  </a:xfrm>
                  <a:custGeom>
                    <a:avLst/>
                    <a:gdLst>
                      <a:gd name="connsiteX0" fmla="*/ 0 w 409"/>
                      <a:gd name="connsiteY0" fmla="*/ 1226 h 1225"/>
                      <a:gd name="connsiteX1" fmla="*/ 409 w 409"/>
                      <a:gd name="connsiteY1" fmla="*/ 0 h 1225"/>
                      <a:gd name="connsiteX2" fmla="*/ 0 w 409"/>
                      <a:gd name="connsiteY2" fmla="*/ 1226 h 1225"/>
                    </a:gdLst>
                    <a:ahLst/>
                    <a:cxnLst>
                      <a:cxn ang="0">
                        <a:pos x="connsiteX0" y="connsiteY0"/>
                      </a:cxn>
                      <a:cxn ang="0">
                        <a:pos x="connsiteX1" y="connsiteY1"/>
                      </a:cxn>
                      <a:cxn ang="0">
                        <a:pos x="connsiteX2" y="connsiteY2"/>
                      </a:cxn>
                    </a:cxnLst>
                    <a:rect l="l" t="t" r="r" b="b"/>
                    <a:pathLst>
                      <a:path w="409" h="1225">
                        <a:moveTo>
                          <a:pt x="0" y="1226"/>
                        </a:moveTo>
                        <a:cubicBezTo>
                          <a:pt x="0" y="1226"/>
                          <a:pt x="273" y="545"/>
                          <a:pt x="409" y="0"/>
                        </a:cubicBezTo>
                        <a:lnTo>
                          <a:pt x="0" y="1226"/>
                        </a:lnTo>
                        <a:close/>
                      </a:path>
                    </a:pathLst>
                  </a:custGeom>
                  <a:solidFill>
                    <a:srgbClr val="FFFFFF"/>
                  </a:solidFill>
                  <a:ln w="0" cap="flat">
                    <a:noFill/>
                    <a:prstDash val="solid"/>
                    <a:miter/>
                  </a:ln>
                </p:spPr>
                <p:txBody>
                  <a:bodyPr rtlCol="0" anchor="ctr"/>
                  <a:lstStyle/>
                  <a:p>
                    <a:endParaRPr lang="en-US"/>
                  </a:p>
                </p:txBody>
              </p:sp>
              <p:sp>
                <p:nvSpPr>
                  <p:cNvPr id="1841" name="Freeform: Shape 1840">
                    <a:extLst>
                      <a:ext uri="{FF2B5EF4-FFF2-40B4-BE49-F238E27FC236}">
                        <a16:creationId xmlns:a16="http://schemas.microsoft.com/office/drawing/2014/main" id="{F7E35029-B8C0-98FF-9902-715C776CB97A}"/>
                      </a:ext>
                    </a:extLst>
                  </p:cNvPr>
                  <p:cNvSpPr/>
                  <p:nvPr/>
                </p:nvSpPr>
                <p:spPr>
                  <a:xfrm>
                    <a:off x="20741034" y="10990674"/>
                    <a:ext cx="6675" cy="5177"/>
                  </a:xfrm>
                  <a:custGeom>
                    <a:avLst/>
                    <a:gdLst>
                      <a:gd name="connsiteX0" fmla="*/ 0 w 6675"/>
                      <a:gd name="connsiteY0" fmla="*/ 5177 h 5177"/>
                      <a:gd name="connsiteX1" fmla="*/ 6676 w 6675"/>
                      <a:gd name="connsiteY1" fmla="*/ 0 h 5177"/>
                      <a:gd name="connsiteX2" fmla="*/ 0 w 6675"/>
                      <a:gd name="connsiteY2" fmla="*/ 5177 h 5177"/>
                    </a:gdLst>
                    <a:ahLst/>
                    <a:cxnLst>
                      <a:cxn ang="0">
                        <a:pos x="connsiteX0" y="connsiteY0"/>
                      </a:cxn>
                      <a:cxn ang="0">
                        <a:pos x="connsiteX1" y="connsiteY1"/>
                      </a:cxn>
                      <a:cxn ang="0">
                        <a:pos x="connsiteX2" y="connsiteY2"/>
                      </a:cxn>
                    </a:cxnLst>
                    <a:rect l="l" t="t" r="r" b="b"/>
                    <a:pathLst>
                      <a:path w="6675" h="5177">
                        <a:moveTo>
                          <a:pt x="0" y="5177"/>
                        </a:moveTo>
                        <a:cubicBezTo>
                          <a:pt x="2861" y="3270"/>
                          <a:pt x="5041" y="1499"/>
                          <a:pt x="6676" y="0"/>
                        </a:cubicBezTo>
                        <a:cubicBezTo>
                          <a:pt x="4632" y="1635"/>
                          <a:pt x="2451" y="3270"/>
                          <a:pt x="0" y="5177"/>
                        </a:cubicBezTo>
                        <a:close/>
                      </a:path>
                    </a:pathLst>
                  </a:custGeom>
                  <a:solidFill>
                    <a:srgbClr val="FFFFFF"/>
                  </a:solidFill>
                  <a:ln w="0" cap="flat">
                    <a:noFill/>
                    <a:prstDash val="solid"/>
                    <a:miter/>
                  </a:ln>
                </p:spPr>
                <p:txBody>
                  <a:bodyPr rtlCol="0" anchor="ctr"/>
                  <a:lstStyle/>
                  <a:p>
                    <a:endParaRPr lang="en-US"/>
                  </a:p>
                </p:txBody>
              </p:sp>
              <p:sp>
                <p:nvSpPr>
                  <p:cNvPr id="1842" name="Freeform: Shape 1841">
                    <a:extLst>
                      <a:ext uri="{FF2B5EF4-FFF2-40B4-BE49-F238E27FC236}">
                        <a16:creationId xmlns:a16="http://schemas.microsoft.com/office/drawing/2014/main" id="{303A11AB-ECDA-7631-8C42-BDFFCB5ED5D1}"/>
                      </a:ext>
                    </a:extLst>
                  </p:cNvPr>
                  <p:cNvSpPr/>
                  <p:nvPr/>
                </p:nvSpPr>
                <p:spPr>
                  <a:xfrm>
                    <a:off x="20952488" y="10255219"/>
                    <a:ext cx="1634" cy="2997"/>
                  </a:xfrm>
                  <a:custGeom>
                    <a:avLst/>
                    <a:gdLst>
                      <a:gd name="connsiteX0" fmla="*/ 1635 w 1634"/>
                      <a:gd name="connsiteY0" fmla="*/ 2997 h 2997"/>
                      <a:gd name="connsiteX1" fmla="*/ 0 w 1634"/>
                      <a:gd name="connsiteY1" fmla="*/ 0 h 2997"/>
                      <a:gd name="connsiteX2" fmla="*/ 1635 w 1634"/>
                      <a:gd name="connsiteY2" fmla="*/ 2997 h 2997"/>
                    </a:gdLst>
                    <a:ahLst/>
                    <a:cxnLst>
                      <a:cxn ang="0">
                        <a:pos x="connsiteX0" y="connsiteY0"/>
                      </a:cxn>
                      <a:cxn ang="0">
                        <a:pos x="connsiteX1" y="connsiteY1"/>
                      </a:cxn>
                      <a:cxn ang="0">
                        <a:pos x="connsiteX2" y="connsiteY2"/>
                      </a:cxn>
                    </a:cxnLst>
                    <a:rect l="l" t="t" r="r" b="b"/>
                    <a:pathLst>
                      <a:path w="1634" h="2997">
                        <a:moveTo>
                          <a:pt x="1635" y="2997"/>
                        </a:moveTo>
                        <a:cubicBezTo>
                          <a:pt x="1635" y="2997"/>
                          <a:pt x="680" y="1499"/>
                          <a:pt x="0" y="0"/>
                        </a:cubicBezTo>
                        <a:cubicBezTo>
                          <a:pt x="817" y="1635"/>
                          <a:pt x="1362" y="2589"/>
                          <a:pt x="1635" y="2997"/>
                        </a:cubicBezTo>
                        <a:close/>
                      </a:path>
                    </a:pathLst>
                  </a:custGeom>
                  <a:solidFill>
                    <a:srgbClr val="FFFFFF"/>
                  </a:solidFill>
                  <a:ln w="0" cap="flat">
                    <a:noFill/>
                    <a:prstDash val="solid"/>
                    <a:miter/>
                  </a:ln>
                </p:spPr>
                <p:txBody>
                  <a:bodyPr rtlCol="0" anchor="ctr"/>
                  <a:lstStyle/>
                  <a:p>
                    <a:endParaRPr lang="en-US"/>
                  </a:p>
                </p:txBody>
              </p:sp>
              <p:sp>
                <p:nvSpPr>
                  <p:cNvPr id="1843" name="Freeform: Shape 1842">
                    <a:extLst>
                      <a:ext uri="{FF2B5EF4-FFF2-40B4-BE49-F238E27FC236}">
                        <a16:creationId xmlns:a16="http://schemas.microsoft.com/office/drawing/2014/main" id="{843F8B49-B45D-0967-542A-6BC696E7C12D}"/>
                      </a:ext>
                    </a:extLst>
                  </p:cNvPr>
                  <p:cNvSpPr/>
                  <p:nvPr/>
                </p:nvSpPr>
                <p:spPr>
                  <a:xfrm>
                    <a:off x="20948400" y="10701288"/>
                    <a:ext cx="681" cy="2044"/>
                  </a:xfrm>
                  <a:custGeom>
                    <a:avLst/>
                    <a:gdLst>
                      <a:gd name="connsiteX0" fmla="*/ 0 w 681"/>
                      <a:gd name="connsiteY0" fmla="*/ 2044 h 2044"/>
                      <a:gd name="connsiteX1" fmla="*/ 682 w 681"/>
                      <a:gd name="connsiteY1" fmla="*/ 0 h 2044"/>
                      <a:gd name="connsiteX2" fmla="*/ 136 w 681"/>
                      <a:gd name="connsiteY2" fmla="*/ 1090 h 2044"/>
                      <a:gd name="connsiteX3" fmla="*/ 136 w 681"/>
                      <a:gd name="connsiteY3" fmla="*/ 2044 h 2044"/>
                    </a:gdLst>
                    <a:ahLst/>
                    <a:cxnLst>
                      <a:cxn ang="0">
                        <a:pos x="connsiteX0" y="connsiteY0"/>
                      </a:cxn>
                      <a:cxn ang="0">
                        <a:pos x="connsiteX1" y="connsiteY1"/>
                      </a:cxn>
                      <a:cxn ang="0">
                        <a:pos x="connsiteX2" y="connsiteY2"/>
                      </a:cxn>
                      <a:cxn ang="0">
                        <a:pos x="connsiteX3" y="connsiteY3"/>
                      </a:cxn>
                    </a:cxnLst>
                    <a:rect l="l" t="t" r="r" b="b"/>
                    <a:pathLst>
                      <a:path w="681" h="2044">
                        <a:moveTo>
                          <a:pt x="0" y="2044"/>
                        </a:moveTo>
                        <a:cubicBezTo>
                          <a:pt x="273" y="1362"/>
                          <a:pt x="409" y="681"/>
                          <a:pt x="682" y="0"/>
                        </a:cubicBezTo>
                        <a:lnTo>
                          <a:pt x="136" y="1090"/>
                        </a:lnTo>
                        <a:lnTo>
                          <a:pt x="136" y="2044"/>
                        </a:lnTo>
                        <a:close/>
                      </a:path>
                    </a:pathLst>
                  </a:custGeom>
                  <a:solidFill>
                    <a:srgbClr val="FFFFFF"/>
                  </a:solidFill>
                  <a:ln w="0" cap="flat">
                    <a:noFill/>
                    <a:prstDash val="solid"/>
                    <a:miter/>
                  </a:ln>
                </p:spPr>
                <p:txBody>
                  <a:bodyPr rtlCol="0" anchor="ctr"/>
                  <a:lstStyle/>
                  <a:p>
                    <a:endParaRPr lang="en-US"/>
                  </a:p>
                </p:txBody>
              </p:sp>
              <p:sp>
                <p:nvSpPr>
                  <p:cNvPr id="1844" name="Freeform: Shape 1843">
                    <a:extLst>
                      <a:ext uri="{FF2B5EF4-FFF2-40B4-BE49-F238E27FC236}">
                        <a16:creationId xmlns:a16="http://schemas.microsoft.com/office/drawing/2014/main" id="{BBAA2C86-8BC2-3499-7809-B33E99F6EE9A}"/>
                      </a:ext>
                    </a:extLst>
                  </p:cNvPr>
                  <p:cNvSpPr/>
                  <p:nvPr/>
                </p:nvSpPr>
                <p:spPr>
                  <a:xfrm>
                    <a:off x="20915423" y="10692432"/>
                    <a:ext cx="39925" cy="76706"/>
                  </a:xfrm>
                  <a:custGeom>
                    <a:avLst/>
                    <a:gdLst>
                      <a:gd name="connsiteX0" fmla="*/ 16355 w 39925"/>
                      <a:gd name="connsiteY0" fmla="*/ 43326 h 76706"/>
                      <a:gd name="connsiteX1" fmla="*/ 16900 w 39925"/>
                      <a:gd name="connsiteY1" fmla="*/ 40874 h 76706"/>
                      <a:gd name="connsiteX2" fmla="*/ 4 w 39925"/>
                      <a:gd name="connsiteY2" fmla="*/ 76706 h 76706"/>
                      <a:gd name="connsiteX3" fmla="*/ 13222 w 39925"/>
                      <a:gd name="connsiteY3" fmla="*/ 57223 h 76706"/>
                      <a:gd name="connsiteX4" fmla="*/ 26028 w 39925"/>
                      <a:gd name="connsiteY4" fmla="*/ 32972 h 76706"/>
                      <a:gd name="connsiteX5" fmla="*/ 27526 w 39925"/>
                      <a:gd name="connsiteY5" fmla="*/ 24389 h 76706"/>
                      <a:gd name="connsiteX6" fmla="*/ 31887 w 39925"/>
                      <a:gd name="connsiteY6" fmla="*/ 19619 h 76706"/>
                      <a:gd name="connsiteX7" fmla="*/ 39925 w 39925"/>
                      <a:gd name="connsiteY7" fmla="*/ 0 h 76706"/>
                      <a:gd name="connsiteX8" fmla="*/ 32567 w 39925"/>
                      <a:gd name="connsiteY8" fmla="*/ 16895 h 76706"/>
                      <a:gd name="connsiteX9" fmla="*/ 33113 w 39925"/>
                      <a:gd name="connsiteY9" fmla="*/ 11036 h 76706"/>
                      <a:gd name="connsiteX10" fmla="*/ 32567 w 39925"/>
                      <a:gd name="connsiteY10" fmla="*/ 12807 h 76706"/>
                      <a:gd name="connsiteX11" fmla="*/ 16628 w 39925"/>
                      <a:gd name="connsiteY11" fmla="*/ 43462 h 76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925" h="76706">
                        <a:moveTo>
                          <a:pt x="16355" y="43326"/>
                        </a:moveTo>
                        <a:cubicBezTo>
                          <a:pt x="16764" y="42100"/>
                          <a:pt x="16764" y="41556"/>
                          <a:pt x="16900" y="40874"/>
                        </a:cubicBezTo>
                        <a:cubicBezTo>
                          <a:pt x="11994" y="52863"/>
                          <a:pt x="-267" y="73437"/>
                          <a:pt x="4" y="76706"/>
                        </a:cubicBezTo>
                        <a:cubicBezTo>
                          <a:pt x="2185" y="72892"/>
                          <a:pt x="14038" y="53273"/>
                          <a:pt x="13222" y="57223"/>
                        </a:cubicBezTo>
                        <a:cubicBezTo>
                          <a:pt x="17035" y="49049"/>
                          <a:pt x="24257" y="37468"/>
                          <a:pt x="26028" y="32972"/>
                        </a:cubicBezTo>
                        <a:cubicBezTo>
                          <a:pt x="18535" y="45915"/>
                          <a:pt x="23847" y="33790"/>
                          <a:pt x="27526" y="24389"/>
                        </a:cubicBezTo>
                        <a:cubicBezTo>
                          <a:pt x="31887" y="16350"/>
                          <a:pt x="28208" y="26568"/>
                          <a:pt x="31887" y="19619"/>
                        </a:cubicBezTo>
                        <a:cubicBezTo>
                          <a:pt x="34748" y="13080"/>
                          <a:pt x="37337" y="6540"/>
                          <a:pt x="39925" y="0"/>
                        </a:cubicBezTo>
                        <a:cubicBezTo>
                          <a:pt x="37608" y="5723"/>
                          <a:pt x="35157" y="11309"/>
                          <a:pt x="32567" y="16895"/>
                        </a:cubicBezTo>
                        <a:lnTo>
                          <a:pt x="33113" y="11036"/>
                        </a:lnTo>
                        <a:cubicBezTo>
                          <a:pt x="33113" y="11036"/>
                          <a:pt x="32704" y="12126"/>
                          <a:pt x="32567" y="12807"/>
                        </a:cubicBezTo>
                        <a:cubicBezTo>
                          <a:pt x="20578" y="41556"/>
                          <a:pt x="29298" y="14170"/>
                          <a:pt x="16628" y="43462"/>
                        </a:cubicBezTo>
                        <a:close/>
                      </a:path>
                    </a:pathLst>
                  </a:custGeom>
                  <a:solidFill>
                    <a:srgbClr val="FFFFFF"/>
                  </a:solidFill>
                  <a:ln w="0" cap="flat">
                    <a:noFill/>
                    <a:prstDash val="solid"/>
                    <a:miter/>
                  </a:ln>
                </p:spPr>
                <p:txBody>
                  <a:bodyPr rtlCol="0" anchor="ctr"/>
                  <a:lstStyle/>
                  <a:p>
                    <a:endParaRPr lang="en-US"/>
                  </a:p>
                </p:txBody>
              </p:sp>
              <p:sp>
                <p:nvSpPr>
                  <p:cNvPr id="1845" name="Freeform: Shape 1844">
                    <a:extLst>
                      <a:ext uri="{FF2B5EF4-FFF2-40B4-BE49-F238E27FC236}">
                        <a16:creationId xmlns:a16="http://schemas.microsoft.com/office/drawing/2014/main" id="{3EEA4F5A-3F22-4185-D7A1-A403B7B6FB8A}"/>
                      </a:ext>
                    </a:extLst>
                  </p:cNvPr>
                  <p:cNvSpPr/>
                  <p:nvPr/>
                </p:nvSpPr>
                <p:spPr>
                  <a:xfrm>
                    <a:off x="20932324" y="10728537"/>
                    <a:ext cx="1771" cy="4632"/>
                  </a:xfrm>
                  <a:custGeom>
                    <a:avLst/>
                    <a:gdLst>
                      <a:gd name="connsiteX0" fmla="*/ 0 w 1771"/>
                      <a:gd name="connsiteY0" fmla="*/ 4633 h 4632"/>
                      <a:gd name="connsiteX1" fmla="*/ 1771 w 1771"/>
                      <a:gd name="connsiteY1" fmla="*/ 0 h 4632"/>
                      <a:gd name="connsiteX2" fmla="*/ 0 w 1771"/>
                      <a:gd name="connsiteY2" fmla="*/ 4633 h 4632"/>
                    </a:gdLst>
                    <a:ahLst/>
                    <a:cxnLst>
                      <a:cxn ang="0">
                        <a:pos x="connsiteX0" y="connsiteY0"/>
                      </a:cxn>
                      <a:cxn ang="0">
                        <a:pos x="connsiteX1" y="connsiteY1"/>
                      </a:cxn>
                      <a:cxn ang="0">
                        <a:pos x="connsiteX2" y="connsiteY2"/>
                      </a:cxn>
                    </a:cxnLst>
                    <a:rect l="l" t="t" r="r" b="b"/>
                    <a:pathLst>
                      <a:path w="1771" h="4632">
                        <a:moveTo>
                          <a:pt x="0" y="4633"/>
                        </a:moveTo>
                        <a:cubicBezTo>
                          <a:pt x="817" y="2861"/>
                          <a:pt x="1362" y="1227"/>
                          <a:pt x="1771" y="0"/>
                        </a:cubicBezTo>
                        <a:cubicBezTo>
                          <a:pt x="544" y="2589"/>
                          <a:pt x="135" y="3679"/>
                          <a:pt x="0" y="4633"/>
                        </a:cubicBezTo>
                        <a:close/>
                      </a:path>
                    </a:pathLst>
                  </a:custGeom>
                  <a:solidFill>
                    <a:srgbClr val="FFFFFF"/>
                  </a:solidFill>
                  <a:ln w="0" cap="flat">
                    <a:noFill/>
                    <a:prstDash val="solid"/>
                    <a:miter/>
                  </a:ln>
                </p:spPr>
                <p:txBody>
                  <a:bodyPr rtlCol="0" anchor="ctr"/>
                  <a:lstStyle/>
                  <a:p>
                    <a:endParaRPr lang="en-US"/>
                  </a:p>
                </p:txBody>
              </p:sp>
              <p:sp>
                <p:nvSpPr>
                  <p:cNvPr id="1846" name="Freeform: Shape 1845">
                    <a:extLst>
                      <a:ext uri="{FF2B5EF4-FFF2-40B4-BE49-F238E27FC236}">
                        <a16:creationId xmlns:a16="http://schemas.microsoft.com/office/drawing/2014/main" id="{901715D9-AD5E-AAA8-B59A-C0932BDC2B0C}"/>
                      </a:ext>
                    </a:extLst>
                  </p:cNvPr>
                  <p:cNvSpPr/>
                  <p:nvPr/>
                </p:nvSpPr>
                <p:spPr>
                  <a:xfrm>
                    <a:off x="20859431" y="10838624"/>
                    <a:ext cx="3135" cy="4495"/>
                  </a:xfrm>
                  <a:custGeom>
                    <a:avLst/>
                    <a:gdLst>
                      <a:gd name="connsiteX0" fmla="*/ 3135 w 3135"/>
                      <a:gd name="connsiteY0" fmla="*/ 0 h 4495"/>
                      <a:gd name="connsiteX1" fmla="*/ 0 w 3135"/>
                      <a:gd name="connsiteY1" fmla="*/ 4496 h 4495"/>
                      <a:gd name="connsiteX2" fmla="*/ 3135 w 3135"/>
                      <a:gd name="connsiteY2" fmla="*/ 0 h 4495"/>
                    </a:gdLst>
                    <a:ahLst/>
                    <a:cxnLst>
                      <a:cxn ang="0">
                        <a:pos x="connsiteX0" y="connsiteY0"/>
                      </a:cxn>
                      <a:cxn ang="0">
                        <a:pos x="connsiteX1" y="connsiteY1"/>
                      </a:cxn>
                      <a:cxn ang="0">
                        <a:pos x="connsiteX2" y="connsiteY2"/>
                      </a:cxn>
                    </a:cxnLst>
                    <a:rect l="l" t="t" r="r" b="b"/>
                    <a:pathLst>
                      <a:path w="3135" h="4495">
                        <a:moveTo>
                          <a:pt x="3135" y="0"/>
                        </a:moveTo>
                        <a:cubicBezTo>
                          <a:pt x="2317" y="1362"/>
                          <a:pt x="1227" y="2724"/>
                          <a:pt x="0" y="4496"/>
                        </a:cubicBezTo>
                        <a:cubicBezTo>
                          <a:pt x="546" y="3678"/>
                          <a:pt x="1908" y="1635"/>
                          <a:pt x="3135" y="0"/>
                        </a:cubicBezTo>
                        <a:close/>
                      </a:path>
                    </a:pathLst>
                  </a:custGeom>
                  <a:solidFill>
                    <a:srgbClr val="FFFFFF"/>
                  </a:solidFill>
                  <a:ln w="0" cap="flat">
                    <a:noFill/>
                    <a:prstDash val="solid"/>
                    <a:miter/>
                  </a:ln>
                </p:spPr>
                <p:txBody>
                  <a:bodyPr rtlCol="0" anchor="ctr"/>
                  <a:lstStyle/>
                  <a:p>
                    <a:endParaRPr lang="en-US"/>
                  </a:p>
                </p:txBody>
              </p:sp>
              <p:sp>
                <p:nvSpPr>
                  <p:cNvPr id="1847" name="Freeform: Shape 1846">
                    <a:extLst>
                      <a:ext uri="{FF2B5EF4-FFF2-40B4-BE49-F238E27FC236}">
                        <a16:creationId xmlns:a16="http://schemas.microsoft.com/office/drawing/2014/main" id="{2FF8BB11-FF95-1D44-3D78-30C85A087925}"/>
                      </a:ext>
                    </a:extLst>
                  </p:cNvPr>
                  <p:cNvSpPr/>
                  <p:nvPr/>
                </p:nvSpPr>
                <p:spPr>
                  <a:xfrm>
                    <a:off x="20913522" y="10274699"/>
                    <a:ext cx="1743" cy="18395"/>
                  </a:xfrm>
                  <a:custGeom>
                    <a:avLst/>
                    <a:gdLst>
                      <a:gd name="connsiteX0" fmla="*/ 0 w 1743"/>
                      <a:gd name="connsiteY0" fmla="*/ 18396 h 18395"/>
                      <a:gd name="connsiteX1" fmla="*/ 1362 w 1743"/>
                      <a:gd name="connsiteY1" fmla="*/ 3 h 18395"/>
                      <a:gd name="connsiteX2" fmla="*/ 0 w 1743"/>
                      <a:gd name="connsiteY2" fmla="*/ 16216 h 18395"/>
                      <a:gd name="connsiteX3" fmla="*/ 0 w 1743"/>
                      <a:gd name="connsiteY3" fmla="*/ 18396 h 18395"/>
                    </a:gdLst>
                    <a:ahLst/>
                    <a:cxnLst>
                      <a:cxn ang="0">
                        <a:pos x="connsiteX0" y="connsiteY0"/>
                      </a:cxn>
                      <a:cxn ang="0">
                        <a:pos x="connsiteX1" y="connsiteY1"/>
                      </a:cxn>
                      <a:cxn ang="0">
                        <a:pos x="connsiteX2" y="connsiteY2"/>
                      </a:cxn>
                      <a:cxn ang="0">
                        <a:pos x="connsiteX3" y="connsiteY3"/>
                      </a:cxn>
                    </a:cxnLst>
                    <a:rect l="l" t="t" r="r" b="b"/>
                    <a:pathLst>
                      <a:path w="1743" h="18395">
                        <a:moveTo>
                          <a:pt x="0" y="18396"/>
                        </a:moveTo>
                        <a:cubicBezTo>
                          <a:pt x="0" y="18396"/>
                          <a:pt x="2724" y="-270"/>
                          <a:pt x="1362" y="3"/>
                        </a:cubicBezTo>
                        <a:cubicBezTo>
                          <a:pt x="953" y="5453"/>
                          <a:pt x="407" y="10766"/>
                          <a:pt x="0" y="16216"/>
                        </a:cubicBezTo>
                        <a:lnTo>
                          <a:pt x="0" y="18396"/>
                        </a:lnTo>
                        <a:close/>
                      </a:path>
                    </a:pathLst>
                  </a:custGeom>
                  <a:solidFill>
                    <a:srgbClr val="FFFFFF"/>
                  </a:solidFill>
                  <a:ln w="0" cap="flat">
                    <a:noFill/>
                    <a:prstDash val="solid"/>
                    <a:miter/>
                  </a:ln>
                </p:spPr>
                <p:txBody>
                  <a:bodyPr rtlCol="0" anchor="ctr"/>
                  <a:lstStyle/>
                  <a:p>
                    <a:endParaRPr lang="en-US"/>
                  </a:p>
                </p:txBody>
              </p:sp>
              <p:sp>
                <p:nvSpPr>
                  <p:cNvPr id="1848" name="Freeform: Shape 1847">
                    <a:extLst>
                      <a:ext uri="{FF2B5EF4-FFF2-40B4-BE49-F238E27FC236}">
                        <a16:creationId xmlns:a16="http://schemas.microsoft.com/office/drawing/2014/main" id="{934ED794-6841-50C9-A361-595DD5E05F60}"/>
                      </a:ext>
                    </a:extLst>
                  </p:cNvPr>
                  <p:cNvSpPr/>
                  <p:nvPr/>
                </p:nvSpPr>
                <p:spPr>
                  <a:xfrm>
                    <a:off x="20599611" y="11054846"/>
                    <a:ext cx="6539" cy="3269"/>
                  </a:xfrm>
                  <a:custGeom>
                    <a:avLst/>
                    <a:gdLst>
                      <a:gd name="connsiteX0" fmla="*/ 0 w 6539"/>
                      <a:gd name="connsiteY0" fmla="*/ 3270 h 3269"/>
                      <a:gd name="connsiteX1" fmla="*/ 5587 w 6539"/>
                      <a:gd name="connsiteY1" fmla="*/ 681 h 3269"/>
                      <a:gd name="connsiteX2" fmla="*/ 6540 w 6539"/>
                      <a:gd name="connsiteY2" fmla="*/ 0 h 3269"/>
                      <a:gd name="connsiteX3" fmla="*/ 0 w 6539"/>
                      <a:gd name="connsiteY3" fmla="*/ 3270 h 3269"/>
                    </a:gdLst>
                    <a:ahLst/>
                    <a:cxnLst>
                      <a:cxn ang="0">
                        <a:pos x="connsiteX0" y="connsiteY0"/>
                      </a:cxn>
                      <a:cxn ang="0">
                        <a:pos x="connsiteX1" y="connsiteY1"/>
                      </a:cxn>
                      <a:cxn ang="0">
                        <a:pos x="connsiteX2" y="connsiteY2"/>
                      </a:cxn>
                      <a:cxn ang="0">
                        <a:pos x="connsiteX3" y="connsiteY3"/>
                      </a:cxn>
                    </a:cxnLst>
                    <a:rect l="l" t="t" r="r" b="b"/>
                    <a:pathLst>
                      <a:path w="6539" h="3269">
                        <a:moveTo>
                          <a:pt x="0" y="3270"/>
                        </a:moveTo>
                        <a:lnTo>
                          <a:pt x="5587" y="681"/>
                        </a:lnTo>
                        <a:cubicBezTo>
                          <a:pt x="5587" y="681"/>
                          <a:pt x="6267" y="136"/>
                          <a:pt x="6540" y="0"/>
                        </a:cubicBezTo>
                        <a:cubicBezTo>
                          <a:pt x="5314" y="408"/>
                          <a:pt x="1771" y="2316"/>
                          <a:pt x="0" y="3270"/>
                        </a:cubicBezTo>
                        <a:close/>
                      </a:path>
                    </a:pathLst>
                  </a:custGeom>
                  <a:solidFill>
                    <a:srgbClr val="FFFFFF"/>
                  </a:solidFill>
                  <a:ln w="0" cap="flat">
                    <a:noFill/>
                    <a:prstDash val="solid"/>
                    <a:miter/>
                  </a:ln>
                </p:spPr>
                <p:txBody>
                  <a:bodyPr rtlCol="0" anchor="ctr"/>
                  <a:lstStyle/>
                  <a:p>
                    <a:endParaRPr lang="en-US"/>
                  </a:p>
                </p:txBody>
              </p:sp>
              <p:sp>
                <p:nvSpPr>
                  <p:cNvPr id="1849" name="Freeform: Shape 1848">
                    <a:extLst>
                      <a:ext uri="{FF2B5EF4-FFF2-40B4-BE49-F238E27FC236}">
                        <a16:creationId xmlns:a16="http://schemas.microsoft.com/office/drawing/2014/main" id="{46722A1C-4A05-3716-D8A7-0294A875F93C}"/>
                      </a:ext>
                    </a:extLst>
                  </p:cNvPr>
                  <p:cNvSpPr/>
                  <p:nvPr/>
                </p:nvSpPr>
                <p:spPr>
                  <a:xfrm>
                    <a:off x="20926601" y="10749655"/>
                    <a:ext cx="2044" cy="5313"/>
                  </a:xfrm>
                  <a:custGeom>
                    <a:avLst/>
                    <a:gdLst>
                      <a:gd name="connsiteX0" fmla="*/ 0 w 2044"/>
                      <a:gd name="connsiteY0" fmla="*/ 5314 h 5313"/>
                      <a:gd name="connsiteX1" fmla="*/ 2044 w 2044"/>
                      <a:gd name="connsiteY1" fmla="*/ 0 h 5313"/>
                      <a:gd name="connsiteX2" fmla="*/ 0 w 2044"/>
                      <a:gd name="connsiteY2" fmla="*/ 5314 h 5313"/>
                    </a:gdLst>
                    <a:ahLst/>
                    <a:cxnLst>
                      <a:cxn ang="0">
                        <a:pos x="connsiteX0" y="connsiteY0"/>
                      </a:cxn>
                      <a:cxn ang="0">
                        <a:pos x="connsiteX1" y="connsiteY1"/>
                      </a:cxn>
                      <a:cxn ang="0">
                        <a:pos x="connsiteX2" y="connsiteY2"/>
                      </a:cxn>
                    </a:cxnLst>
                    <a:rect l="l" t="t" r="r" b="b"/>
                    <a:pathLst>
                      <a:path w="2044" h="5313">
                        <a:moveTo>
                          <a:pt x="0" y="5314"/>
                        </a:moveTo>
                        <a:cubicBezTo>
                          <a:pt x="1362" y="2316"/>
                          <a:pt x="1908" y="817"/>
                          <a:pt x="2044" y="0"/>
                        </a:cubicBezTo>
                        <a:cubicBezTo>
                          <a:pt x="1089" y="1908"/>
                          <a:pt x="409" y="3815"/>
                          <a:pt x="0" y="5314"/>
                        </a:cubicBezTo>
                        <a:close/>
                      </a:path>
                    </a:pathLst>
                  </a:custGeom>
                  <a:solidFill>
                    <a:srgbClr val="FFFFFF"/>
                  </a:solidFill>
                  <a:ln w="0" cap="flat">
                    <a:noFill/>
                    <a:prstDash val="solid"/>
                    <a:miter/>
                  </a:ln>
                </p:spPr>
                <p:txBody>
                  <a:bodyPr rtlCol="0" anchor="ctr"/>
                  <a:lstStyle/>
                  <a:p>
                    <a:endParaRPr lang="en-US"/>
                  </a:p>
                </p:txBody>
              </p:sp>
              <p:sp>
                <p:nvSpPr>
                  <p:cNvPr id="1850" name="Freeform: Shape 1849">
                    <a:extLst>
                      <a:ext uri="{FF2B5EF4-FFF2-40B4-BE49-F238E27FC236}">
                        <a16:creationId xmlns:a16="http://schemas.microsoft.com/office/drawing/2014/main" id="{E31D1E1D-F0EE-2DA4-6CC4-2E94AFF7530D}"/>
                      </a:ext>
                    </a:extLst>
                  </p:cNvPr>
                  <p:cNvSpPr/>
                  <p:nvPr/>
                </p:nvSpPr>
                <p:spPr>
                  <a:xfrm>
                    <a:off x="20577539" y="11055391"/>
                    <a:ext cx="19618" cy="8175"/>
                  </a:xfrm>
                  <a:custGeom>
                    <a:avLst/>
                    <a:gdLst>
                      <a:gd name="connsiteX0" fmla="*/ 19619 w 19618"/>
                      <a:gd name="connsiteY0" fmla="*/ 136 h 8175"/>
                      <a:gd name="connsiteX1" fmla="*/ 12670 w 19618"/>
                      <a:gd name="connsiteY1" fmla="*/ 1499 h 8175"/>
                      <a:gd name="connsiteX2" fmla="*/ 0 w 19618"/>
                      <a:gd name="connsiteY2" fmla="*/ 8175 h 8175"/>
                      <a:gd name="connsiteX3" fmla="*/ 19619 w 19618"/>
                      <a:gd name="connsiteY3" fmla="*/ 0 h 8175"/>
                    </a:gdLst>
                    <a:ahLst/>
                    <a:cxnLst>
                      <a:cxn ang="0">
                        <a:pos x="connsiteX0" y="connsiteY0"/>
                      </a:cxn>
                      <a:cxn ang="0">
                        <a:pos x="connsiteX1" y="connsiteY1"/>
                      </a:cxn>
                      <a:cxn ang="0">
                        <a:pos x="connsiteX2" y="connsiteY2"/>
                      </a:cxn>
                      <a:cxn ang="0">
                        <a:pos x="connsiteX3" y="connsiteY3"/>
                      </a:cxn>
                    </a:cxnLst>
                    <a:rect l="l" t="t" r="r" b="b"/>
                    <a:pathLst>
                      <a:path w="19618" h="8175">
                        <a:moveTo>
                          <a:pt x="19619" y="136"/>
                        </a:moveTo>
                        <a:cubicBezTo>
                          <a:pt x="17167" y="817"/>
                          <a:pt x="13352" y="1771"/>
                          <a:pt x="12670" y="1499"/>
                        </a:cubicBezTo>
                        <a:cubicBezTo>
                          <a:pt x="7902" y="3679"/>
                          <a:pt x="4768" y="5858"/>
                          <a:pt x="0" y="8175"/>
                        </a:cubicBezTo>
                        <a:cubicBezTo>
                          <a:pt x="5450" y="5587"/>
                          <a:pt x="11990" y="2861"/>
                          <a:pt x="19619" y="0"/>
                        </a:cubicBezTo>
                        <a:close/>
                      </a:path>
                    </a:pathLst>
                  </a:custGeom>
                  <a:solidFill>
                    <a:srgbClr val="FFFFFF"/>
                  </a:solidFill>
                  <a:ln w="0" cap="flat">
                    <a:noFill/>
                    <a:prstDash val="solid"/>
                    <a:miter/>
                  </a:ln>
                </p:spPr>
                <p:txBody>
                  <a:bodyPr rtlCol="0" anchor="ctr"/>
                  <a:lstStyle/>
                  <a:p>
                    <a:endParaRPr lang="en-US"/>
                  </a:p>
                </p:txBody>
              </p:sp>
              <p:sp>
                <p:nvSpPr>
                  <p:cNvPr id="1851" name="Freeform: Shape 1850">
                    <a:extLst>
                      <a:ext uri="{FF2B5EF4-FFF2-40B4-BE49-F238E27FC236}">
                        <a16:creationId xmlns:a16="http://schemas.microsoft.com/office/drawing/2014/main" id="{4CE9C01B-D85B-945B-73AF-3EA43D50519C}"/>
                      </a:ext>
                    </a:extLst>
                  </p:cNvPr>
                  <p:cNvSpPr/>
                  <p:nvPr/>
                </p:nvSpPr>
                <p:spPr>
                  <a:xfrm>
                    <a:off x="20577130" y="11063838"/>
                    <a:ext cx="409" cy="13624"/>
                  </a:xfrm>
                  <a:custGeom>
                    <a:avLst/>
                    <a:gdLst>
                      <a:gd name="connsiteX0" fmla="*/ 0 w 409"/>
                      <a:gd name="connsiteY0" fmla="*/ 0 h 13624"/>
                      <a:gd name="connsiteX1" fmla="*/ 409 w 409"/>
                      <a:gd name="connsiteY1" fmla="*/ 0 h 13624"/>
                      <a:gd name="connsiteX2" fmla="*/ 0 w 409"/>
                      <a:gd name="connsiteY2" fmla="*/ 0 h 13624"/>
                    </a:gdLst>
                    <a:ahLst/>
                    <a:cxnLst>
                      <a:cxn ang="0">
                        <a:pos x="connsiteX0" y="connsiteY0"/>
                      </a:cxn>
                      <a:cxn ang="0">
                        <a:pos x="connsiteX1" y="connsiteY1"/>
                      </a:cxn>
                      <a:cxn ang="0">
                        <a:pos x="connsiteX2" y="connsiteY2"/>
                      </a:cxn>
                    </a:cxnLst>
                    <a:rect l="l" t="t" r="r" b="b"/>
                    <a:pathLst>
                      <a:path w="409" h="13624">
                        <a:moveTo>
                          <a:pt x="0" y="0"/>
                        </a:moveTo>
                        <a:lnTo>
                          <a:pt x="409" y="0"/>
                        </a:lnTo>
                        <a:cubicBezTo>
                          <a:pt x="409" y="0"/>
                          <a:pt x="0" y="0"/>
                          <a:pt x="0" y="0"/>
                        </a:cubicBezTo>
                        <a:close/>
                      </a:path>
                    </a:pathLst>
                  </a:custGeom>
                  <a:solidFill>
                    <a:srgbClr val="FFFFFF"/>
                  </a:solidFill>
                  <a:ln w="0" cap="flat">
                    <a:noFill/>
                    <a:prstDash val="solid"/>
                    <a:miter/>
                  </a:ln>
                </p:spPr>
                <p:txBody>
                  <a:bodyPr rtlCol="0" anchor="ctr"/>
                  <a:lstStyle/>
                  <a:p>
                    <a:endParaRPr lang="en-US"/>
                  </a:p>
                </p:txBody>
              </p:sp>
              <p:sp>
                <p:nvSpPr>
                  <p:cNvPr id="1852" name="Freeform: Shape 1851">
                    <a:extLst>
                      <a:ext uri="{FF2B5EF4-FFF2-40B4-BE49-F238E27FC236}">
                        <a16:creationId xmlns:a16="http://schemas.microsoft.com/office/drawing/2014/main" id="{3A1BE5C6-6AB4-81F8-1676-07625F7DD18D}"/>
                      </a:ext>
                    </a:extLst>
                  </p:cNvPr>
                  <p:cNvSpPr/>
                  <p:nvPr/>
                </p:nvSpPr>
                <p:spPr>
                  <a:xfrm>
                    <a:off x="20010075" y="10105440"/>
                    <a:ext cx="1017347" cy="1044369"/>
                  </a:xfrm>
                  <a:custGeom>
                    <a:avLst/>
                    <a:gdLst>
                      <a:gd name="connsiteX0" fmla="*/ 902083 w 1017347"/>
                      <a:gd name="connsiteY0" fmla="*/ 198420 h 1044369"/>
                      <a:gd name="connsiteX1" fmla="*/ 901946 w 1017347"/>
                      <a:gd name="connsiteY1" fmla="*/ 203324 h 1044369"/>
                      <a:gd name="connsiteX2" fmla="*/ 901946 w 1017347"/>
                      <a:gd name="connsiteY2" fmla="*/ 200736 h 1044369"/>
                      <a:gd name="connsiteX3" fmla="*/ 900177 w 1017347"/>
                      <a:gd name="connsiteY3" fmla="*/ 213134 h 1044369"/>
                      <a:gd name="connsiteX4" fmla="*/ 899904 w 1017347"/>
                      <a:gd name="connsiteY4" fmla="*/ 218311 h 1044369"/>
                      <a:gd name="connsiteX5" fmla="*/ 899768 w 1017347"/>
                      <a:gd name="connsiteY5" fmla="*/ 216404 h 1044369"/>
                      <a:gd name="connsiteX6" fmla="*/ 899222 w 1017347"/>
                      <a:gd name="connsiteY6" fmla="*/ 220355 h 1044369"/>
                      <a:gd name="connsiteX7" fmla="*/ 897724 w 1017347"/>
                      <a:gd name="connsiteY7" fmla="*/ 262454 h 1044369"/>
                      <a:gd name="connsiteX8" fmla="*/ 894318 w 1017347"/>
                      <a:gd name="connsiteY8" fmla="*/ 290657 h 1044369"/>
                      <a:gd name="connsiteX9" fmla="*/ 895407 w 1017347"/>
                      <a:gd name="connsiteY9" fmla="*/ 277578 h 1044369"/>
                      <a:gd name="connsiteX10" fmla="*/ 886416 w 1017347"/>
                      <a:gd name="connsiteY10" fmla="*/ 320768 h 1044369"/>
                      <a:gd name="connsiteX11" fmla="*/ 888867 w 1017347"/>
                      <a:gd name="connsiteY11" fmla="*/ 307143 h 1044369"/>
                      <a:gd name="connsiteX12" fmla="*/ 885734 w 1017347"/>
                      <a:gd name="connsiteY12" fmla="*/ 338480 h 1044369"/>
                      <a:gd name="connsiteX13" fmla="*/ 887232 w 1017347"/>
                      <a:gd name="connsiteY13" fmla="*/ 318452 h 1044369"/>
                      <a:gd name="connsiteX14" fmla="*/ 874834 w 1017347"/>
                      <a:gd name="connsiteY14" fmla="*/ 372814 h 1044369"/>
                      <a:gd name="connsiteX15" fmla="*/ 865161 w 1017347"/>
                      <a:gd name="connsiteY15" fmla="*/ 391070 h 1044369"/>
                      <a:gd name="connsiteX16" fmla="*/ 868294 w 1017347"/>
                      <a:gd name="connsiteY16" fmla="*/ 392161 h 1044369"/>
                      <a:gd name="connsiteX17" fmla="*/ 863662 w 1017347"/>
                      <a:gd name="connsiteY17" fmla="*/ 410282 h 1044369"/>
                      <a:gd name="connsiteX18" fmla="*/ 863662 w 1017347"/>
                      <a:gd name="connsiteY18" fmla="*/ 408647 h 1044369"/>
                      <a:gd name="connsiteX19" fmla="*/ 850310 w 1017347"/>
                      <a:gd name="connsiteY19" fmla="*/ 454698 h 1044369"/>
                      <a:gd name="connsiteX20" fmla="*/ 835324 w 1017347"/>
                      <a:gd name="connsiteY20" fmla="*/ 491212 h 1044369"/>
                      <a:gd name="connsiteX21" fmla="*/ 820064 w 1017347"/>
                      <a:gd name="connsiteY21" fmla="*/ 522684 h 1044369"/>
                      <a:gd name="connsiteX22" fmla="*/ 807529 w 1017347"/>
                      <a:gd name="connsiteY22" fmla="*/ 537535 h 1044369"/>
                      <a:gd name="connsiteX23" fmla="*/ 795812 w 1017347"/>
                      <a:gd name="connsiteY23" fmla="*/ 567101 h 1044369"/>
                      <a:gd name="connsiteX24" fmla="*/ 807256 w 1017347"/>
                      <a:gd name="connsiteY24" fmla="*/ 542440 h 1044369"/>
                      <a:gd name="connsiteX25" fmla="*/ 816793 w 1017347"/>
                      <a:gd name="connsiteY25" fmla="*/ 531813 h 1044369"/>
                      <a:gd name="connsiteX26" fmla="*/ 786274 w 1017347"/>
                      <a:gd name="connsiteY26" fmla="*/ 582360 h 1044369"/>
                      <a:gd name="connsiteX27" fmla="*/ 788318 w 1017347"/>
                      <a:gd name="connsiteY27" fmla="*/ 578818 h 1044369"/>
                      <a:gd name="connsiteX28" fmla="*/ 756164 w 1017347"/>
                      <a:gd name="connsiteY28" fmla="*/ 620372 h 1044369"/>
                      <a:gd name="connsiteX29" fmla="*/ 748399 w 1017347"/>
                      <a:gd name="connsiteY29" fmla="*/ 632771 h 1044369"/>
                      <a:gd name="connsiteX30" fmla="*/ 748670 w 1017347"/>
                      <a:gd name="connsiteY30" fmla="*/ 631545 h 1044369"/>
                      <a:gd name="connsiteX31" fmla="*/ 720331 w 1017347"/>
                      <a:gd name="connsiteY31" fmla="*/ 664789 h 1044369"/>
                      <a:gd name="connsiteX32" fmla="*/ 721830 w 1017347"/>
                      <a:gd name="connsiteY32" fmla="*/ 662336 h 1044369"/>
                      <a:gd name="connsiteX33" fmla="*/ 695399 w 1017347"/>
                      <a:gd name="connsiteY33" fmla="*/ 694217 h 1044369"/>
                      <a:gd name="connsiteX34" fmla="*/ 697578 w 1017347"/>
                      <a:gd name="connsiteY34" fmla="*/ 688087 h 1044369"/>
                      <a:gd name="connsiteX35" fmla="*/ 648802 w 1017347"/>
                      <a:gd name="connsiteY35" fmla="*/ 739997 h 1044369"/>
                      <a:gd name="connsiteX36" fmla="*/ 635451 w 1017347"/>
                      <a:gd name="connsiteY36" fmla="*/ 750623 h 1044369"/>
                      <a:gd name="connsiteX37" fmla="*/ 647713 w 1017347"/>
                      <a:gd name="connsiteY37" fmla="*/ 735227 h 1044369"/>
                      <a:gd name="connsiteX38" fmla="*/ 632726 w 1017347"/>
                      <a:gd name="connsiteY38" fmla="*/ 749533 h 1044369"/>
                      <a:gd name="connsiteX39" fmla="*/ 641037 w 1017347"/>
                      <a:gd name="connsiteY39" fmla="*/ 737816 h 1044369"/>
                      <a:gd name="connsiteX40" fmla="*/ 622235 w 1017347"/>
                      <a:gd name="connsiteY40" fmla="*/ 754575 h 1044369"/>
                      <a:gd name="connsiteX41" fmla="*/ 612561 w 1017347"/>
                      <a:gd name="connsiteY41" fmla="*/ 765611 h 1044369"/>
                      <a:gd name="connsiteX42" fmla="*/ 599209 w 1017347"/>
                      <a:gd name="connsiteY42" fmla="*/ 773785 h 1044369"/>
                      <a:gd name="connsiteX43" fmla="*/ 572914 w 1017347"/>
                      <a:gd name="connsiteY43" fmla="*/ 794495 h 1044369"/>
                      <a:gd name="connsiteX44" fmla="*/ 585720 w 1017347"/>
                      <a:gd name="connsiteY44" fmla="*/ 786865 h 1044369"/>
                      <a:gd name="connsiteX45" fmla="*/ 567873 w 1017347"/>
                      <a:gd name="connsiteY45" fmla="*/ 801444 h 1044369"/>
                      <a:gd name="connsiteX46" fmla="*/ 527136 w 1017347"/>
                      <a:gd name="connsiteY46" fmla="*/ 823379 h 1044369"/>
                      <a:gd name="connsiteX47" fmla="*/ 423180 w 1017347"/>
                      <a:gd name="connsiteY47" fmla="*/ 880057 h 1044369"/>
                      <a:gd name="connsiteX48" fmla="*/ 408192 w 1017347"/>
                      <a:gd name="connsiteY48" fmla="*/ 883872 h 1044369"/>
                      <a:gd name="connsiteX49" fmla="*/ 336663 w 1017347"/>
                      <a:gd name="connsiteY49" fmla="*/ 915072 h 1044369"/>
                      <a:gd name="connsiteX50" fmla="*/ 348245 w 1017347"/>
                      <a:gd name="connsiteY50" fmla="*/ 909486 h 1044369"/>
                      <a:gd name="connsiteX51" fmla="*/ 283936 w 1017347"/>
                      <a:gd name="connsiteY51" fmla="*/ 931285 h 1044369"/>
                      <a:gd name="connsiteX52" fmla="*/ 290748 w 1017347"/>
                      <a:gd name="connsiteY52" fmla="*/ 927879 h 1044369"/>
                      <a:gd name="connsiteX53" fmla="*/ 271402 w 1017347"/>
                      <a:gd name="connsiteY53" fmla="*/ 935918 h 1044369"/>
                      <a:gd name="connsiteX54" fmla="*/ 274536 w 1017347"/>
                      <a:gd name="connsiteY54" fmla="*/ 934010 h 1044369"/>
                      <a:gd name="connsiteX55" fmla="*/ 114174 w 1017347"/>
                      <a:gd name="connsiteY55" fmla="*/ 978835 h 1044369"/>
                      <a:gd name="connsiteX56" fmla="*/ 136791 w 1017347"/>
                      <a:gd name="connsiteY56" fmla="*/ 970661 h 1044369"/>
                      <a:gd name="connsiteX57" fmla="*/ 120441 w 1017347"/>
                      <a:gd name="connsiteY57" fmla="*/ 974203 h 1044369"/>
                      <a:gd name="connsiteX58" fmla="*/ 91830 w 1017347"/>
                      <a:gd name="connsiteY58" fmla="*/ 982378 h 1044369"/>
                      <a:gd name="connsiteX59" fmla="*/ 90331 w 1017347"/>
                      <a:gd name="connsiteY59" fmla="*/ 981287 h 1044369"/>
                      <a:gd name="connsiteX60" fmla="*/ 0 w 1017347"/>
                      <a:gd name="connsiteY60" fmla="*/ 1001452 h 1044369"/>
                      <a:gd name="connsiteX61" fmla="*/ 47686 w 1017347"/>
                      <a:gd name="connsiteY61" fmla="*/ 988236 h 1044369"/>
                      <a:gd name="connsiteX62" fmla="*/ 35424 w 1017347"/>
                      <a:gd name="connsiteY62" fmla="*/ 989053 h 1044369"/>
                      <a:gd name="connsiteX63" fmla="*/ 56270 w 1017347"/>
                      <a:gd name="connsiteY63" fmla="*/ 983059 h 1044369"/>
                      <a:gd name="connsiteX64" fmla="*/ 31064 w 1017347"/>
                      <a:gd name="connsiteY64" fmla="*/ 987828 h 1044369"/>
                      <a:gd name="connsiteX65" fmla="*/ 40192 w 1017347"/>
                      <a:gd name="connsiteY65" fmla="*/ 984830 h 1044369"/>
                      <a:gd name="connsiteX66" fmla="*/ 18120 w 1017347"/>
                      <a:gd name="connsiteY66" fmla="*/ 989871 h 1044369"/>
                      <a:gd name="connsiteX67" fmla="*/ 113901 w 1017347"/>
                      <a:gd name="connsiteY67" fmla="*/ 966573 h 1044369"/>
                      <a:gd name="connsiteX68" fmla="*/ 110086 w 1017347"/>
                      <a:gd name="connsiteY68" fmla="*/ 968617 h 1044369"/>
                      <a:gd name="connsiteX69" fmla="*/ 139652 w 1017347"/>
                      <a:gd name="connsiteY69" fmla="*/ 962350 h 1044369"/>
                      <a:gd name="connsiteX70" fmla="*/ 126846 w 1017347"/>
                      <a:gd name="connsiteY70" fmla="*/ 963985 h 1044369"/>
                      <a:gd name="connsiteX71" fmla="*/ 137744 w 1017347"/>
                      <a:gd name="connsiteY71" fmla="*/ 960169 h 1044369"/>
                      <a:gd name="connsiteX72" fmla="*/ 186249 w 1017347"/>
                      <a:gd name="connsiteY72" fmla="*/ 951041 h 1044369"/>
                      <a:gd name="connsiteX73" fmla="*/ 215949 w 1017347"/>
                      <a:gd name="connsiteY73" fmla="*/ 939460 h 1044369"/>
                      <a:gd name="connsiteX74" fmla="*/ 227395 w 1017347"/>
                      <a:gd name="connsiteY74" fmla="*/ 938234 h 1044369"/>
                      <a:gd name="connsiteX75" fmla="*/ 298788 w 1017347"/>
                      <a:gd name="connsiteY75" fmla="*/ 913846 h 1044369"/>
                      <a:gd name="connsiteX76" fmla="*/ 293883 w 1017347"/>
                      <a:gd name="connsiteY76" fmla="*/ 915481 h 1044369"/>
                      <a:gd name="connsiteX77" fmla="*/ 299059 w 1017347"/>
                      <a:gd name="connsiteY77" fmla="*/ 915617 h 1044369"/>
                      <a:gd name="connsiteX78" fmla="*/ 343611 w 1017347"/>
                      <a:gd name="connsiteY78" fmla="*/ 900222 h 1044369"/>
                      <a:gd name="connsiteX79" fmla="*/ 417321 w 1017347"/>
                      <a:gd name="connsiteY79" fmla="*/ 865070 h 1044369"/>
                      <a:gd name="connsiteX80" fmla="*/ 380126 w 1017347"/>
                      <a:gd name="connsiteY80" fmla="*/ 884961 h 1044369"/>
                      <a:gd name="connsiteX81" fmla="*/ 400699 w 1017347"/>
                      <a:gd name="connsiteY81" fmla="*/ 876379 h 1044369"/>
                      <a:gd name="connsiteX82" fmla="*/ 376174 w 1017347"/>
                      <a:gd name="connsiteY82" fmla="*/ 889185 h 1044369"/>
                      <a:gd name="connsiteX83" fmla="*/ 416232 w 1017347"/>
                      <a:gd name="connsiteY83" fmla="*/ 869566 h 1044369"/>
                      <a:gd name="connsiteX84" fmla="*/ 425495 w 1017347"/>
                      <a:gd name="connsiteY84" fmla="*/ 866705 h 1044369"/>
                      <a:gd name="connsiteX85" fmla="*/ 426994 w 1017347"/>
                      <a:gd name="connsiteY85" fmla="*/ 864253 h 1044369"/>
                      <a:gd name="connsiteX86" fmla="*/ 430536 w 1017347"/>
                      <a:gd name="connsiteY86" fmla="*/ 863026 h 1044369"/>
                      <a:gd name="connsiteX87" fmla="*/ 459830 w 1017347"/>
                      <a:gd name="connsiteY87" fmla="*/ 847903 h 1044369"/>
                      <a:gd name="connsiteX88" fmla="*/ 444706 w 1017347"/>
                      <a:gd name="connsiteY88" fmla="*/ 852808 h 1044369"/>
                      <a:gd name="connsiteX89" fmla="*/ 433806 w 1017347"/>
                      <a:gd name="connsiteY89" fmla="*/ 859348 h 1044369"/>
                      <a:gd name="connsiteX90" fmla="*/ 425768 w 1017347"/>
                      <a:gd name="connsiteY90" fmla="*/ 861255 h 1044369"/>
                      <a:gd name="connsiteX91" fmla="*/ 469502 w 1017347"/>
                      <a:gd name="connsiteY91" fmla="*/ 839183 h 1044369"/>
                      <a:gd name="connsiteX92" fmla="*/ 473454 w 1017347"/>
                      <a:gd name="connsiteY92" fmla="*/ 838911 h 1044369"/>
                      <a:gd name="connsiteX93" fmla="*/ 512284 w 1017347"/>
                      <a:gd name="connsiteY93" fmla="*/ 817792 h 1044369"/>
                      <a:gd name="connsiteX94" fmla="*/ 509696 w 1017347"/>
                      <a:gd name="connsiteY94" fmla="*/ 820245 h 1044369"/>
                      <a:gd name="connsiteX95" fmla="*/ 557655 w 1017347"/>
                      <a:gd name="connsiteY95" fmla="*/ 791633 h 1044369"/>
                      <a:gd name="connsiteX96" fmla="*/ 598119 w 1017347"/>
                      <a:gd name="connsiteY96" fmla="*/ 756755 h 1044369"/>
                      <a:gd name="connsiteX97" fmla="*/ 622099 w 1017347"/>
                      <a:gd name="connsiteY97" fmla="*/ 737953 h 1044369"/>
                      <a:gd name="connsiteX98" fmla="*/ 651256 w 1017347"/>
                      <a:gd name="connsiteY98" fmla="*/ 711657 h 1044369"/>
                      <a:gd name="connsiteX99" fmla="*/ 637904 w 1017347"/>
                      <a:gd name="connsiteY99" fmla="*/ 726508 h 1044369"/>
                      <a:gd name="connsiteX100" fmla="*/ 658204 w 1017347"/>
                      <a:gd name="connsiteY100" fmla="*/ 708387 h 1044369"/>
                      <a:gd name="connsiteX101" fmla="*/ 651119 w 1017347"/>
                      <a:gd name="connsiteY101" fmla="*/ 717652 h 1044369"/>
                      <a:gd name="connsiteX102" fmla="*/ 675506 w 1017347"/>
                      <a:gd name="connsiteY102" fmla="*/ 693128 h 1044369"/>
                      <a:gd name="connsiteX103" fmla="*/ 663789 w 1017347"/>
                      <a:gd name="connsiteY103" fmla="*/ 701847 h 1044369"/>
                      <a:gd name="connsiteX104" fmla="*/ 704936 w 1017347"/>
                      <a:gd name="connsiteY104" fmla="*/ 655932 h 1044369"/>
                      <a:gd name="connsiteX105" fmla="*/ 712702 w 1017347"/>
                      <a:gd name="connsiteY105" fmla="*/ 649393 h 1044369"/>
                      <a:gd name="connsiteX106" fmla="*/ 715699 w 1017347"/>
                      <a:gd name="connsiteY106" fmla="*/ 643807 h 1044369"/>
                      <a:gd name="connsiteX107" fmla="*/ 717744 w 1017347"/>
                      <a:gd name="connsiteY107" fmla="*/ 644488 h 1044369"/>
                      <a:gd name="connsiteX108" fmla="*/ 757119 w 1017347"/>
                      <a:gd name="connsiteY108" fmla="*/ 588491 h 1044369"/>
                      <a:gd name="connsiteX109" fmla="*/ 755211 w 1017347"/>
                      <a:gd name="connsiteY109" fmla="*/ 594350 h 1044369"/>
                      <a:gd name="connsiteX110" fmla="*/ 756710 w 1017347"/>
                      <a:gd name="connsiteY110" fmla="*/ 595576 h 1044369"/>
                      <a:gd name="connsiteX111" fmla="*/ 736682 w 1017347"/>
                      <a:gd name="connsiteY111" fmla="*/ 625686 h 1044369"/>
                      <a:gd name="connsiteX112" fmla="*/ 745946 w 1017347"/>
                      <a:gd name="connsiteY112" fmla="*/ 616149 h 1044369"/>
                      <a:gd name="connsiteX113" fmla="*/ 753576 w 1017347"/>
                      <a:gd name="connsiteY113" fmla="*/ 603614 h 1044369"/>
                      <a:gd name="connsiteX114" fmla="*/ 751532 w 1017347"/>
                      <a:gd name="connsiteY114" fmla="*/ 606203 h 1044369"/>
                      <a:gd name="connsiteX115" fmla="*/ 800171 w 1017347"/>
                      <a:gd name="connsiteY115" fmla="*/ 525273 h 1044369"/>
                      <a:gd name="connsiteX116" fmla="*/ 827284 w 1017347"/>
                      <a:gd name="connsiteY116" fmla="*/ 454017 h 1044369"/>
                      <a:gd name="connsiteX117" fmla="*/ 832871 w 1017347"/>
                      <a:gd name="connsiteY117" fmla="*/ 449384 h 1044369"/>
                      <a:gd name="connsiteX118" fmla="*/ 841727 w 1017347"/>
                      <a:gd name="connsiteY118" fmla="*/ 421317 h 1044369"/>
                      <a:gd name="connsiteX119" fmla="*/ 836004 w 1017347"/>
                      <a:gd name="connsiteY119" fmla="*/ 435623 h 1044369"/>
                      <a:gd name="connsiteX120" fmla="*/ 845813 w 1017347"/>
                      <a:gd name="connsiteY120" fmla="*/ 406058 h 1044369"/>
                      <a:gd name="connsiteX121" fmla="*/ 845406 w 1017347"/>
                      <a:gd name="connsiteY121" fmla="*/ 408783 h 1044369"/>
                      <a:gd name="connsiteX122" fmla="*/ 849356 w 1017347"/>
                      <a:gd name="connsiteY122" fmla="*/ 390662 h 1044369"/>
                      <a:gd name="connsiteX123" fmla="*/ 859711 w 1017347"/>
                      <a:gd name="connsiteY123" fmla="*/ 357555 h 1044369"/>
                      <a:gd name="connsiteX124" fmla="*/ 860938 w 1017347"/>
                      <a:gd name="connsiteY124" fmla="*/ 342703 h 1044369"/>
                      <a:gd name="connsiteX125" fmla="*/ 866386 w 1017347"/>
                      <a:gd name="connsiteY125" fmla="*/ 327036 h 1044369"/>
                      <a:gd name="connsiteX126" fmla="*/ 870611 w 1017347"/>
                      <a:gd name="connsiteY126" fmla="*/ 291611 h 1044369"/>
                      <a:gd name="connsiteX127" fmla="*/ 875652 w 1017347"/>
                      <a:gd name="connsiteY127" fmla="*/ 277306 h 1044369"/>
                      <a:gd name="connsiteX128" fmla="*/ 879467 w 1017347"/>
                      <a:gd name="connsiteY128" fmla="*/ 240928 h 1044369"/>
                      <a:gd name="connsiteX129" fmla="*/ 882328 w 1017347"/>
                      <a:gd name="connsiteY129" fmla="*/ 205640 h 1044369"/>
                      <a:gd name="connsiteX130" fmla="*/ 884099 w 1017347"/>
                      <a:gd name="connsiteY130" fmla="*/ 204278 h 1044369"/>
                      <a:gd name="connsiteX131" fmla="*/ 885325 w 1017347"/>
                      <a:gd name="connsiteY131" fmla="*/ 181252 h 1044369"/>
                      <a:gd name="connsiteX132" fmla="*/ 885325 w 1017347"/>
                      <a:gd name="connsiteY132" fmla="*/ 181525 h 1044369"/>
                      <a:gd name="connsiteX133" fmla="*/ 885325 w 1017347"/>
                      <a:gd name="connsiteY133" fmla="*/ 181252 h 1044369"/>
                      <a:gd name="connsiteX134" fmla="*/ 885052 w 1017347"/>
                      <a:gd name="connsiteY134" fmla="*/ 175939 h 1044369"/>
                      <a:gd name="connsiteX135" fmla="*/ 882737 w 1017347"/>
                      <a:gd name="connsiteY135" fmla="*/ 137381 h 1044369"/>
                      <a:gd name="connsiteX136" fmla="*/ 881102 w 1017347"/>
                      <a:gd name="connsiteY136" fmla="*/ 165176 h 1044369"/>
                      <a:gd name="connsiteX137" fmla="*/ 882328 w 1017347"/>
                      <a:gd name="connsiteY137" fmla="*/ 172124 h 1044369"/>
                      <a:gd name="connsiteX138" fmla="*/ 880420 w 1017347"/>
                      <a:gd name="connsiteY138" fmla="*/ 196648 h 1044369"/>
                      <a:gd name="connsiteX139" fmla="*/ 879740 w 1017347"/>
                      <a:gd name="connsiteY139" fmla="*/ 123621 h 1044369"/>
                      <a:gd name="connsiteX140" fmla="*/ 876878 w 1017347"/>
                      <a:gd name="connsiteY140" fmla="*/ 153594 h 1044369"/>
                      <a:gd name="connsiteX141" fmla="*/ 874426 w 1017347"/>
                      <a:gd name="connsiteY141" fmla="*/ 192697 h 1044369"/>
                      <a:gd name="connsiteX142" fmla="*/ 876061 w 1017347"/>
                      <a:gd name="connsiteY142" fmla="*/ 181389 h 1044369"/>
                      <a:gd name="connsiteX143" fmla="*/ 875243 w 1017347"/>
                      <a:gd name="connsiteY143" fmla="*/ 194877 h 1044369"/>
                      <a:gd name="connsiteX144" fmla="*/ 877832 w 1017347"/>
                      <a:gd name="connsiteY144" fmla="*/ 181934 h 1044369"/>
                      <a:gd name="connsiteX145" fmla="*/ 874970 w 1017347"/>
                      <a:gd name="connsiteY145" fmla="*/ 217357 h 1044369"/>
                      <a:gd name="connsiteX146" fmla="*/ 877969 w 1017347"/>
                      <a:gd name="connsiteY146" fmla="*/ 206458 h 1044369"/>
                      <a:gd name="connsiteX147" fmla="*/ 876334 w 1017347"/>
                      <a:gd name="connsiteY147" fmla="*/ 233843 h 1044369"/>
                      <a:gd name="connsiteX148" fmla="*/ 878376 w 1017347"/>
                      <a:gd name="connsiteY148" fmla="*/ 224579 h 1044369"/>
                      <a:gd name="connsiteX149" fmla="*/ 869249 w 1017347"/>
                      <a:gd name="connsiteY149" fmla="*/ 273627 h 1044369"/>
                      <a:gd name="connsiteX150" fmla="*/ 866796 w 1017347"/>
                      <a:gd name="connsiteY150" fmla="*/ 302647 h 1044369"/>
                      <a:gd name="connsiteX151" fmla="*/ 868703 w 1017347"/>
                      <a:gd name="connsiteY151" fmla="*/ 293246 h 1044369"/>
                      <a:gd name="connsiteX152" fmla="*/ 866659 w 1017347"/>
                      <a:gd name="connsiteY152" fmla="*/ 313683 h 1044369"/>
                      <a:gd name="connsiteX153" fmla="*/ 860529 w 1017347"/>
                      <a:gd name="connsiteY153" fmla="*/ 324719 h 1044369"/>
                      <a:gd name="connsiteX154" fmla="*/ 852354 w 1017347"/>
                      <a:gd name="connsiteY154" fmla="*/ 370498 h 1044369"/>
                      <a:gd name="connsiteX155" fmla="*/ 858894 w 1017347"/>
                      <a:gd name="connsiteY155" fmla="*/ 330850 h 1044369"/>
                      <a:gd name="connsiteX156" fmla="*/ 855897 w 1017347"/>
                      <a:gd name="connsiteY156" fmla="*/ 340524 h 1044369"/>
                      <a:gd name="connsiteX157" fmla="*/ 859167 w 1017347"/>
                      <a:gd name="connsiteY157" fmla="*/ 323220 h 1044369"/>
                      <a:gd name="connsiteX158" fmla="*/ 863389 w 1017347"/>
                      <a:gd name="connsiteY158" fmla="*/ 301285 h 1044369"/>
                      <a:gd name="connsiteX159" fmla="*/ 868567 w 1017347"/>
                      <a:gd name="connsiteY159" fmla="*/ 284254 h 1044369"/>
                      <a:gd name="connsiteX160" fmla="*/ 866659 w 1017347"/>
                      <a:gd name="connsiteY160" fmla="*/ 280031 h 1044369"/>
                      <a:gd name="connsiteX161" fmla="*/ 860392 w 1017347"/>
                      <a:gd name="connsiteY161" fmla="*/ 312184 h 1044369"/>
                      <a:gd name="connsiteX162" fmla="*/ 866659 w 1017347"/>
                      <a:gd name="connsiteY162" fmla="*/ 246514 h 1044369"/>
                      <a:gd name="connsiteX163" fmla="*/ 870611 w 1017347"/>
                      <a:gd name="connsiteY163" fmla="*/ 239974 h 1044369"/>
                      <a:gd name="connsiteX164" fmla="*/ 872382 w 1017347"/>
                      <a:gd name="connsiteY164" fmla="*/ 212725 h 1044369"/>
                      <a:gd name="connsiteX165" fmla="*/ 869656 w 1017347"/>
                      <a:gd name="connsiteY165" fmla="*/ 217766 h 1044369"/>
                      <a:gd name="connsiteX166" fmla="*/ 874834 w 1017347"/>
                      <a:gd name="connsiteY166" fmla="*/ 170625 h 1044369"/>
                      <a:gd name="connsiteX167" fmla="*/ 873199 w 1017347"/>
                      <a:gd name="connsiteY167" fmla="*/ 185884 h 1044369"/>
                      <a:gd name="connsiteX168" fmla="*/ 875925 w 1017347"/>
                      <a:gd name="connsiteY168" fmla="*/ 151005 h 1044369"/>
                      <a:gd name="connsiteX169" fmla="*/ 879875 w 1017347"/>
                      <a:gd name="connsiteY169" fmla="*/ 118579 h 1044369"/>
                      <a:gd name="connsiteX170" fmla="*/ 876741 w 1017347"/>
                      <a:gd name="connsiteY170" fmla="*/ 107952 h 1044369"/>
                      <a:gd name="connsiteX171" fmla="*/ 879740 w 1017347"/>
                      <a:gd name="connsiteY171" fmla="*/ 114492 h 1044369"/>
                      <a:gd name="connsiteX172" fmla="*/ 878649 w 1017347"/>
                      <a:gd name="connsiteY172" fmla="*/ 87106 h 1044369"/>
                      <a:gd name="connsiteX173" fmla="*/ 875788 w 1017347"/>
                      <a:gd name="connsiteY173" fmla="*/ 76070 h 1044369"/>
                      <a:gd name="connsiteX174" fmla="*/ 877696 w 1017347"/>
                      <a:gd name="connsiteY174" fmla="*/ 84927 h 1044369"/>
                      <a:gd name="connsiteX175" fmla="*/ 877696 w 1017347"/>
                      <a:gd name="connsiteY175" fmla="*/ 63536 h 1044369"/>
                      <a:gd name="connsiteX176" fmla="*/ 882328 w 1017347"/>
                      <a:gd name="connsiteY176" fmla="*/ 99505 h 1044369"/>
                      <a:gd name="connsiteX177" fmla="*/ 882328 w 1017347"/>
                      <a:gd name="connsiteY177" fmla="*/ 89831 h 1044369"/>
                      <a:gd name="connsiteX178" fmla="*/ 883010 w 1017347"/>
                      <a:gd name="connsiteY178" fmla="*/ 107407 h 1044369"/>
                      <a:gd name="connsiteX179" fmla="*/ 886279 w 1017347"/>
                      <a:gd name="connsiteY179" fmla="*/ 101140 h 1044369"/>
                      <a:gd name="connsiteX180" fmla="*/ 885734 w 1017347"/>
                      <a:gd name="connsiteY180" fmla="*/ 101685 h 1044369"/>
                      <a:gd name="connsiteX181" fmla="*/ 886552 w 1017347"/>
                      <a:gd name="connsiteY181" fmla="*/ 113674 h 1044369"/>
                      <a:gd name="connsiteX182" fmla="*/ 888731 w 1017347"/>
                      <a:gd name="connsiteY182" fmla="*/ 97597 h 1044369"/>
                      <a:gd name="connsiteX183" fmla="*/ 888187 w 1017347"/>
                      <a:gd name="connsiteY183" fmla="*/ 85744 h 1044369"/>
                      <a:gd name="connsiteX184" fmla="*/ 880966 w 1017347"/>
                      <a:gd name="connsiteY184" fmla="*/ 45551 h 1044369"/>
                      <a:gd name="connsiteX185" fmla="*/ 880420 w 1017347"/>
                      <a:gd name="connsiteY185" fmla="*/ 21981 h 1044369"/>
                      <a:gd name="connsiteX186" fmla="*/ 907124 w 1017347"/>
                      <a:gd name="connsiteY186" fmla="*/ 1135 h 1044369"/>
                      <a:gd name="connsiteX187" fmla="*/ 897042 w 1017347"/>
                      <a:gd name="connsiteY187" fmla="*/ 727 h 1044369"/>
                      <a:gd name="connsiteX188" fmla="*/ 920341 w 1017347"/>
                      <a:gd name="connsiteY188" fmla="*/ 8901 h 1044369"/>
                      <a:gd name="connsiteX189" fmla="*/ 926471 w 1017347"/>
                      <a:gd name="connsiteY189" fmla="*/ 20483 h 1044369"/>
                      <a:gd name="connsiteX190" fmla="*/ 929877 w 1017347"/>
                      <a:gd name="connsiteY190" fmla="*/ 22935 h 1044369"/>
                      <a:gd name="connsiteX191" fmla="*/ 937508 w 1017347"/>
                      <a:gd name="connsiteY191" fmla="*/ 42418 h 1044369"/>
                      <a:gd name="connsiteX192" fmla="*/ 935055 w 1017347"/>
                      <a:gd name="connsiteY192" fmla="*/ 36831 h 1044369"/>
                      <a:gd name="connsiteX193" fmla="*/ 933556 w 1017347"/>
                      <a:gd name="connsiteY193" fmla="*/ 35061 h 1044369"/>
                      <a:gd name="connsiteX194" fmla="*/ 932874 w 1017347"/>
                      <a:gd name="connsiteY194" fmla="*/ 34515 h 1044369"/>
                      <a:gd name="connsiteX195" fmla="*/ 946635 w 1017347"/>
                      <a:gd name="connsiteY195" fmla="*/ 59312 h 1044369"/>
                      <a:gd name="connsiteX196" fmla="*/ 938597 w 1017347"/>
                      <a:gd name="connsiteY196" fmla="*/ 56315 h 1044369"/>
                      <a:gd name="connsiteX197" fmla="*/ 951269 w 1017347"/>
                      <a:gd name="connsiteY197" fmla="*/ 81929 h 1044369"/>
                      <a:gd name="connsiteX198" fmla="*/ 955355 w 1017347"/>
                      <a:gd name="connsiteY198" fmla="*/ 86561 h 1044369"/>
                      <a:gd name="connsiteX199" fmla="*/ 967209 w 1017347"/>
                      <a:gd name="connsiteY199" fmla="*/ 117490 h 1044369"/>
                      <a:gd name="connsiteX200" fmla="*/ 966663 w 1017347"/>
                      <a:gd name="connsiteY200" fmla="*/ 116944 h 1044369"/>
                      <a:gd name="connsiteX201" fmla="*/ 978382 w 1017347"/>
                      <a:gd name="connsiteY201" fmla="*/ 152096 h 1044369"/>
                      <a:gd name="connsiteX202" fmla="*/ 988871 w 1017347"/>
                      <a:gd name="connsiteY202" fmla="*/ 171442 h 1044369"/>
                      <a:gd name="connsiteX203" fmla="*/ 988600 w 1017347"/>
                      <a:gd name="connsiteY203" fmla="*/ 161360 h 1044369"/>
                      <a:gd name="connsiteX204" fmla="*/ 990371 w 1017347"/>
                      <a:gd name="connsiteY204" fmla="*/ 167355 h 1044369"/>
                      <a:gd name="connsiteX205" fmla="*/ 990371 w 1017347"/>
                      <a:gd name="connsiteY205" fmla="*/ 162723 h 1044369"/>
                      <a:gd name="connsiteX206" fmla="*/ 980424 w 1017347"/>
                      <a:gd name="connsiteY206" fmla="*/ 133566 h 1044369"/>
                      <a:gd name="connsiteX207" fmla="*/ 971433 w 1017347"/>
                      <a:gd name="connsiteY207" fmla="*/ 114220 h 1044369"/>
                      <a:gd name="connsiteX208" fmla="*/ 977700 w 1017347"/>
                      <a:gd name="connsiteY208" fmla="*/ 131522 h 1044369"/>
                      <a:gd name="connsiteX209" fmla="*/ 962168 w 1017347"/>
                      <a:gd name="connsiteY209" fmla="*/ 92693 h 1044369"/>
                      <a:gd name="connsiteX210" fmla="*/ 961351 w 1017347"/>
                      <a:gd name="connsiteY210" fmla="*/ 86834 h 1044369"/>
                      <a:gd name="connsiteX211" fmla="*/ 953311 w 1017347"/>
                      <a:gd name="connsiteY211" fmla="*/ 70757 h 1044369"/>
                      <a:gd name="connsiteX212" fmla="*/ 964348 w 1017347"/>
                      <a:gd name="connsiteY212" fmla="*/ 89695 h 1044369"/>
                      <a:gd name="connsiteX213" fmla="*/ 952358 w 1017347"/>
                      <a:gd name="connsiteY213" fmla="*/ 62037 h 1044369"/>
                      <a:gd name="connsiteX214" fmla="*/ 948270 w 1017347"/>
                      <a:gd name="connsiteY214" fmla="*/ 57405 h 1044369"/>
                      <a:gd name="connsiteX215" fmla="*/ 948543 w 1017347"/>
                      <a:gd name="connsiteY215" fmla="*/ 51819 h 1044369"/>
                      <a:gd name="connsiteX216" fmla="*/ 961759 w 1017347"/>
                      <a:gd name="connsiteY216" fmla="*/ 77297 h 1044369"/>
                      <a:gd name="connsiteX217" fmla="*/ 959716 w 1017347"/>
                      <a:gd name="connsiteY217" fmla="*/ 69531 h 1044369"/>
                      <a:gd name="connsiteX218" fmla="*/ 969662 w 1017347"/>
                      <a:gd name="connsiteY218" fmla="*/ 91603 h 1044369"/>
                      <a:gd name="connsiteX219" fmla="*/ 966663 w 1017347"/>
                      <a:gd name="connsiteY219" fmla="*/ 86698 h 1044369"/>
                      <a:gd name="connsiteX220" fmla="*/ 974703 w 1017347"/>
                      <a:gd name="connsiteY220" fmla="*/ 110541 h 1044369"/>
                      <a:gd name="connsiteX221" fmla="*/ 982605 w 1017347"/>
                      <a:gd name="connsiteY221" fmla="*/ 134520 h 1044369"/>
                      <a:gd name="connsiteX222" fmla="*/ 990643 w 1017347"/>
                      <a:gd name="connsiteY222" fmla="*/ 153186 h 1044369"/>
                      <a:gd name="connsiteX223" fmla="*/ 998137 w 1017347"/>
                      <a:gd name="connsiteY223" fmla="*/ 181252 h 1044369"/>
                      <a:gd name="connsiteX224" fmla="*/ 993232 w 1017347"/>
                      <a:gd name="connsiteY224" fmla="*/ 174031 h 1044369"/>
                      <a:gd name="connsiteX225" fmla="*/ 1002361 w 1017347"/>
                      <a:gd name="connsiteY225" fmla="*/ 205368 h 1044369"/>
                      <a:gd name="connsiteX226" fmla="*/ 998682 w 1017347"/>
                      <a:gd name="connsiteY226" fmla="*/ 197874 h 1044369"/>
                      <a:gd name="connsiteX227" fmla="*/ 1001134 w 1017347"/>
                      <a:gd name="connsiteY227" fmla="*/ 219810 h 1044369"/>
                      <a:gd name="connsiteX228" fmla="*/ 1011761 w 1017347"/>
                      <a:gd name="connsiteY228" fmla="*/ 266542 h 1044369"/>
                      <a:gd name="connsiteX229" fmla="*/ 1015849 w 1017347"/>
                      <a:gd name="connsiteY229" fmla="*/ 286434 h 1044369"/>
                      <a:gd name="connsiteX230" fmla="*/ 1017348 w 1017347"/>
                      <a:gd name="connsiteY230" fmla="*/ 320768 h 1044369"/>
                      <a:gd name="connsiteX231" fmla="*/ 1016120 w 1017347"/>
                      <a:gd name="connsiteY231" fmla="*/ 318588 h 1044369"/>
                      <a:gd name="connsiteX232" fmla="*/ 1013805 w 1017347"/>
                      <a:gd name="connsiteY232" fmla="*/ 415186 h 1044369"/>
                      <a:gd name="connsiteX233" fmla="*/ 1007673 w 1017347"/>
                      <a:gd name="connsiteY233" fmla="*/ 442845 h 1044369"/>
                      <a:gd name="connsiteX234" fmla="*/ 1006311 w 1017347"/>
                      <a:gd name="connsiteY234" fmla="*/ 427312 h 1044369"/>
                      <a:gd name="connsiteX235" fmla="*/ 1013123 w 1017347"/>
                      <a:gd name="connsiteY235" fmla="*/ 384940 h 1044369"/>
                      <a:gd name="connsiteX236" fmla="*/ 1011216 w 1017347"/>
                      <a:gd name="connsiteY236" fmla="*/ 391888 h 1044369"/>
                      <a:gd name="connsiteX237" fmla="*/ 1013123 w 1017347"/>
                      <a:gd name="connsiteY237" fmla="*/ 366956 h 1044369"/>
                      <a:gd name="connsiteX238" fmla="*/ 1011489 w 1017347"/>
                      <a:gd name="connsiteY238" fmla="*/ 370634 h 1044369"/>
                      <a:gd name="connsiteX239" fmla="*/ 1013669 w 1017347"/>
                      <a:gd name="connsiteY239" fmla="*/ 354829 h 1044369"/>
                      <a:gd name="connsiteX240" fmla="*/ 1009990 w 1017347"/>
                      <a:gd name="connsiteY240" fmla="*/ 319406 h 1044369"/>
                      <a:gd name="connsiteX241" fmla="*/ 1014214 w 1017347"/>
                      <a:gd name="connsiteY241" fmla="*/ 343113 h 1044369"/>
                      <a:gd name="connsiteX242" fmla="*/ 1015986 w 1017347"/>
                      <a:gd name="connsiteY242" fmla="*/ 347881 h 1044369"/>
                      <a:gd name="connsiteX243" fmla="*/ 1012714 w 1017347"/>
                      <a:gd name="connsiteY243" fmla="*/ 301558 h 1044369"/>
                      <a:gd name="connsiteX244" fmla="*/ 1014078 w 1017347"/>
                      <a:gd name="connsiteY244" fmla="*/ 310140 h 1044369"/>
                      <a:gd name="connsiteX245" fmla="*/ 1012580 w 1017347"/>
                      <a:gd name="connsiteY245" fmla="*/ 278259 h 1044369"/>
                      <a:gd name="connsiteX246" fmla="*/ 1006857 w 1017347"/>
                      <a:gd name="connsiteY246" fmla="*/ 255370 h 1044369"/>
                      <a:gd name="connsiteX247" fmla="*/ 1011489 w 1017347"/>
                      <a:gd name="connsiteY247" fmla="*/ 317635 h 1044369"/>
                      <a:gd name="connsiteX248" fmla="*/ 1005495 w 1017347"/>
                      <a:gd name="connsiteY248" fmla="*/ 286434 h 1044369"/>
                      <a:gd name="connsiteX249" fmla="*/ 1005495 w 1017347"/>
                      <a:gd name="connsiteY249" fmla="*/ 284391 h 1044369"/>
                      <a:gd name="connsiteX250" fmla="*/ 999908 w 1017347"/>
                      <a:gd name="connsiteY250" fmla="*/ 284935 h 1044369"/>
                      <a:gd name="connsiteX251" fmla="*/ 1004131 w 1017347"/>
                      <a:gd name="connsiteY251" fmla="*/ 334256 h 1044369"/>
                      <a:gd name="connsiteX252" fmla="*/ 1005222 w 1017347"/>
                      <a:gd name="connsiteY252" fmla="*/ 312048 h 1044369"/>
                      <a:gd name="connsiteX253" fmla="*/ 1007129 w 1017347"/>
                      <a:gd name="connsiteY253" fmla="*/ 330169 h 1044369"/>
                      <a:gd name="connsiteX254" fmla="*/ 1006311 w 1017347"/>
                      <a:gd name="connsiteY254" fmla="*/ 326626 h 1044369"/>
                      <a:gd name="connsiteX255" fmla="*/ 1005222 w 1017347"/>
                      <a:gd name="connsiteY255" fmla="*/ 372541 h 1044369"/>
                      <a:gd name="connsiteX256" fmla="*/ 1003996 w 1017347"/>
                      <a:gd name="connsiteY256" fmla="*/ 356328 h 1044369"/>
                      <a:gd name="connsiteX257" fmla="*/ 1002225 w 1017347"/>
                      <a:gd name="connsiteY257" fmla="*/ 374313 h 1044369"/>
                      <a:gd name="connsiteX258" fmla="*/ 1004813 w 1017347"/>
                      <a:gd name="connsiteY258" fmla="*/ 379763 h 1044369"/>
                      <a:gd name="connsiteX259" fmla="*/ 1000725 w 1017347"/>
                      <a:gd name="connsiteY259" fmla="*/ 414913 h 1044369"/>
                      <a:gd name="connsiteX260" fmla="*/ 995684 w 1017347"/>
                      <a:gd name="connsiteY260" fmla="*/ 435896 h 1044369"/>
                      <a:gd name="connsiteX261" fmla="*/ 995276 w 1017347"/>
                      <a:gd name="connsiteY261" fmla="*/ 439302 h 1044369"/>
                      <a:gd name="connsiteX262" fmla="*/ 995276 w 1017347"/>
                      <a:gd name="connsiteY262" fmla="*/ 469821 h 1044369"/>
                      <a:gd name="connsiteX263" fmla="*/ 988600 w 1017347"/>
                      <a:gd name="connsiteY263" fmla="*/ 492710 h 1044369"/>
                      <a:gd name="connsiteX264" fmla="*/ 997455 w 1017347"/>
                      <a:gd name="connsiteY264" fmla="*/ 482355 h 1044369"/>
                      <a:gd name="connsiteX265" fmla="*/ 997047 w 1017347"/>
                      <a:gd name="connsiteY265" fmla="*/ 461101 h 1044369"/>
                      <a:gd name="connsiteX266" fmla="*/ 1000044 w 1017347"/>
                      <a:gd name="connsiteY266" fmla="*/ 429084 h 1044369"/>
                      <a:gd name="connsiteX267" fmla="*/ 1000590 w 1017347"/>
                      <a:gd name="connsiteY267" fmla="*/ 436441 h 1044369"/>
                      <a:gd name="connsiteX268" fmla="*/ 1004676 w 1017347"/>
                      <a:gd name="connsiteY268" fmla="*/ 406466 h 1044369"/>
                      <a:gd name="connsiteX269" fmla="*/ 1003178 w 1017347"/>
                      <a:gd name="connsiteY269" fmla="*/ 437394 h 1044369"/>
                      <a:gd name="connsiteX270" fmla="*/ 1005495 w 1017347"/>
                      <a:gd name="connsiteY270" fmla="*/ 426903 h 1044369"/>
                      <a:gd name="connsiteX271" fmla="*/ 1000181 w 1017347"/>
                      <a:gd name="connsiteY271" fmla="*/ 458921 h 1044369"/>
                      <a:gd name="connsiteX272" fmla="*/ 999226 w 1017347"/>
                      <a:gd name="connsiteY272" fmla="*/ 470775 h 1044369"/>
                      <a:gd name="connsiteX273" fmla="*/ 1007129 w 1017347"/>
                      <a:gd name="connsiteY273" fmla="*/ 438212 h 1044369"/>
                      <a:gd name="connsiteX274" fmla="*/ 1002225 w 1017347"/>
                      <a:gd name="connsiteY274" fmla="*/ 464235 h 1044369"/>
                      <a:gd name="connsiteX275" fmla="*/ 996775 w 1017347"/>
                      <a:gd name="connsiteY275" fmla="*/ 493119 h 1044369"/>
                      <a:gd name="connsiteX276" fmla="*/ 996775 w 1017347"/>
                      <a:gd name="connsiteY276" fmla="*/ 492302 h 1044369"/>
                      <a:gd name="connsiteX277" fmla="*/ 989008 w 1017347"/>
                      <a:gd name="connsiteY277" fmla="*/ 531813 h 1044369"/>
                      <a:gd name="connsiteX278" fmla="*/ 979062 w 1017347"/>
                      <a:gd name="connsiteY278" fmla="*/ 564784 h 1044369"/>
                      <a:gd name="connsiteX279" fmla="*/ 978245 w 1017347"/>
                      <a:gd name="connsiteY279" fmla="*/ 564239 h 1044369"/>
                      <a:gd name="connsiteX280" fmla="*/ 973341 w 1017347"/>
                      <a:gd name="connsiteY280" fmla="*/ 578545 h 1044369"/>
                      <a:gd name="connsiteX281" fmla="*/ 983286 w 1017347"/>
                      <a:gd name="connsiteY281" fmla="*/ 549389 h 1044369"/>
                      <a:gd name="connsiteX282" fmla="*/ 981242 w 1017347"/>
                      <a:gd name="connsiteY282" fmla="*/ 550478 h 1044369"/>
                      <a:gd name="connsiteX283" fmla="*/ 989144 w 1017347"/>
                      <a:gd name="connsiteY283" fmla="*/ 514782 h 1044369"/>
                      <a:gd name="connsiteX284" fmla="*/ 981379 w 1017347"/>
                      <a:gd name="connsiteY284" fmla="*/ 544347 h 1044369"/>
                      <a:gd name="connsiteX285" fmla="*/ 976882 w 1017347"/>
                      <a:gd name="connsiteY285" fmla="*/ 564920 h 1044369"/>
                      <a:gd name="connsiteX286" fmla="*/ 971569 w 1017347"/>
                      <a:gd name="connsiteY286" fmla="*/ 574185 h 1044369"/>
                      <a:gd name="connsiteX287" fmla="*/ 970342 w 1017347"/>
                      <a:gd name="connsiteY287" fmla="*/ 579090 h 1044369"/>
                      <a:gd name="connsiteX288" fmla="*/ 972250 w 1017347"/>
                      <a:gd name="connsiteY288" fmla="*/ 563694 h 1044369"/>
                      <a:gd name="connsiteX289" fmla="*/ 974294 w 1017347"/>
                      <a:gd name="connsiteY289" fmla="*/ 561106 h 1044369"/>
                      <a:gd name="connsiteX290" fmla="*/ 981788 w 1017347"/>
                      <a:gd name="connsiteY290" fmla="*/ 531813 h 1044369"/>
                      <a:gd name="connsiteX291" fmla="*/ 979880 w 1017347"/>
                      <a:gd name="connsiteY291" fmla="*/ 540669 h 1044369"/>
                      <a:gd name="connsiteX292" fmla="*/ 990235 w 1017347"/>
                      <a:gd name="connsiteY292" fmla="*/ 494618 h 1044369"/>
                      <a:gd name="connsiteX293" fmla="*/ 963803 w 1017347"/>
                      <a:gd name="connsiteY293" fmla="*/ 578681 h 1044369"/>
                      <a:gd name="connsiteX294" fmla="*/ 964348 w 1017347"/>
                      <a:gd name="connsiteY294" fmla="*/ 603342 h 1044369"/>
                      <a:gd name="connsiteX295" fmla="*/ 937508 w 1017347"/>
                      <a:gd name="connsiteY295" fmla="*/ 659475 h 1044369"/>
                      <a:gd name="connsiteX296" fmla="*/ 937508 w 1017347"/>
                      <a:gd name="connsiteY296" fmla="*/ 657840 h 1044369"/>
                      <a:gd name="connsiteX297" fmla="*/ 927153 w 1017347"/>
                      <a:gd name="connsiteY297" fmla="*/ 677323 h 1044369"/>
                      <a:gd name="connsiteX298" fmla="*/ 925109 w 1017347"/>
                      <a:gd name="connsiteY298" fmla="*/ 676234 h 1044369"/>
                      <a:gd name="connsiteX299" fmla="*/ 911757 w 1017347"/>
                      <a:gd name="connsiteY299" fmla="*/ 700349 h 1044369"/>
                      <a:gd name="connsiteX300" fmla="*/ 928788 w 1017347"/>
                      <a:gd name="connsiteY300" fmla="*/ 668468 h 1044369"/>
                      <a:gd name="connsiteX301" fmla="*/ 926880 w 1017347"/>
                      <a:gd name="connsiteY301" fmla="*/ 673099 h 1044369"/>
                      <a:gd name="connsiteX302" fmla="*/ 946635 w 1017347"/>
                      <a:gd name="connsiteY302" fmla="*/ 635905 h 1044369"/>
                      <a:gd name="connsiteX303" fmla="*/ 951949 w 1017347"/>
                      <a:gd name="connsiteY303" fmla="*/ 629092 h 1044369"/>
                      <a:gd name="connsiteX304" fmla="*/ 958625 w 1017347"/>
                      <a:gd name="connsiteY304" fmla="*/ 609881 h 1044369"/>
                      <a:gd name="connsiteX305" fmla="*/ 950587 w 1017347"/>
                      <a:gd name="connsiteY305" fmla="*/ 622144 h 1044369"/>
                      <a:gd name="connsiteX306" fmla="*/ 938052 w 1017347"/>
                      <a:gd name="connsiteY306" fmla="*/ 648712 h 1044369"/>
                      <a:gd name="connsiteX307" fmla="*/ 951269 w 1017347"/>
                      <a:gd name="connsiteY307" fmla="*/ 620236 h 1044369"/>
                      <a:gd name="connsiteX308" fmla="*/ 949089 w 1017347"/>
                      <a:gd name="connsiteY308" fmla="*/ 610154 h 1044369"/>
                      <a:gd name="connsiteX309" fmla="*/ 947590 w 1017347"/>
                      <a:gd name="connsiteY309" fmla="*/ 621463 h 1044369"/>
                      <a:gd name="connsiteX310" fmla="*/ 926471 w 1017347"/>
                      <a:gd name="connsiteY310" fmla="*/ 669149 h 1044369"/>
                      <a:gd name="connsiteX311" fmla="*/ 926471 w 1017347"/>
                      <a:gd name="connsiteY311" fmla="*/ 668331 h 1044369"/>
                      <a:gd name="connsiteX312" fmla="*/ 921430 w 1017347"/>
                      <a:gd name="connsiteY312" fmla="*/ 677732 h 1044369"/>
                      <a:gd name="connsiteX313" fmla="*/ 916253 w 1017347"/>
                      <a:gd name="connsiteY313" fmla="*/ 686588 h 1044369"/>
                      <a:gd name="connsiteX314" fmla="*/ 919523 w 1017347"/>
                      <a:gd name="connsiteY314" fmla="*/ 677732 h 1044369"/>
                      <a:gd name="connsiteX315" fmla="*/ 906716 w 1017347"/>
                      <a:gd name="connsiteY315" fmla="*/ 703074 h 1044369"/>
                      <a:gd name="connsiteX316" fmla="*/ 895816 w 1017347"/>
                      <a:gd name="connsiteY316" fmla="*/ 716290 h 1044369"/>
                      <a:gd name="connsiteX317" fmla="*/ 896498 w 1017347"/>
                      <a:gd name="connsiteY317" fmla="*/ 720922 h 1044369"/>
                      <a:gd name="connsiteX318" fmla="*/ 905625 w 1017347"/>
                      <a:gd name="connsiteY318" fmla="*/ 705799 h 1044369"/>
                      <a:gd name="connsiteX319" fmla="*/ 898949 w 1017347"/>
                      <a:gd name="connsiteY319" fmla="*/ 719696 h 1044369"/>
                      <a:gd name="connsiteX320" fmla="*/ 897996 w 1017347"/>
                      <a:gd name="connsiteY320" fmla="*/ 720649 h 1044369"/>
                      <a:gd name="connsiteX321" fmla="*/ 894318 w 1017347"/>
                      <a:gd name="connsiteY321" fmla="*/ 729233 h 1044369"/>
                      <a:gd name="connsiteX322" fmla="*/ 881919 w 1017347"/>
                      <a:gd name="connsiteY322" fmla="*/ 742040 h 1044369"/>
                      <a:gd name="connsiteX323" fmla="*/ 886007 w 1017347"/>
                      <a:gd name="connsiteY323" fmla="*/ 740678 h 1044369"/>
                      <a:gd name="connsiteX324" fmla="*/ 824696 w 1017347"/>
                      <a:gd name="connsiteY324" fmla="*/ 810708 h 1044369"/>
                      <a:gd name="connsiteX325" fmla="*/ 821290 w 1017347"/>
                      <a:gd name="connsiteY325" fmla="*/ 807166 h 1044369"/>
                      <a:gd name="connsiteX326" fmla="*/ 849356 w 1017347"/>
                      <a:gd name="connsiteY326" fmla="*/ 776238 h 1044369"/>
                      <a:gd name="connsiteX327" fmla="*/ 830283 w 1017347"/>
                      <a:gd name="connsiteY327" fmla="*/ 801444 h 1044369"/>
                      <a:gd name="connsiteX328" fmla="*/ 856986 w 1017347"/>
                      <a:gd name="connsiteY328" fmla="*/ 773376 h 1044369"/>
                      <a:gd name="connsiteX329" fmla="*/ 875925 w 1017347"/>
                      <a:gd name="connsiteY329" fmla="*/ 747490 h 1044369"/>
                      <a:gd name="connsiteX330" fmla="*/ 892137 w 1017347"/>
                      <a:gd name="connsiteY330" fmla="*/ 724873 h 1044369"/>
                      <a:gd name="connsiteX331" fmla="*/ 896089 w 1017347"/>
                      <a:gd name="connsiteY331" fmla="*/ 714791 h 1044369"/>
                      <a:gd name="connsiteX332" fmla="*/ 857939 w 1017347"/>
                      <a:gd name="connsiteY332" fmla="*/ 764793 h 1044369"/>
                      <a:gd name="connsiteX333" fmla="*/ 861618 w 1017347"/>
                      <a:gd name="connsiteY333" fmla="*/ 758934 h 1044369"/>
                      <a:gd name="connsiteX334" fmla="*/ 842000 w 1017347"/>
                      <a:gd name="connsiteY334" fmla="*/ 782913 h 1044369"/>
                      <a:gd name="connsiteX335" fmla="*/ 842953 w 1017347"/>
                      <a:gd name="connsiteY335" fmla="*/ 782096 h 1044369"/>
                      <a:gd name="connsiteX336" fmla="*/ 827011 w 1017347"/>
                      <a:gd name="connsiteY336" fmla="*/ 796947 h 1044369"/>
                      <a:gd name="connsiteX337" fmla="*/ 816385 w 1017347"/>
                      <a:gd name="connsiteY337" fmla="*/ 809482 h 1044369"/>
                      <a:gd name="connsiteX338" fmla="*/ 801806 w 1017347"/>
                      <a:gd name="connsiteY338" fmla="*/ 822016 h 1044369"/>
                      <a:gd name="connsiteX339" fmla="*/ 803850 w 1017347"/>
                      <a:gd name="connsiteY339" fmla="*/ 822698 h 1044369"/>
                      <a:gd name="connsiteX340" fmla="*/ 786819 w 1017347"/>
                      <a:gd name="connsiteY340" fmla="*/ 838775 h 1044369"/>
                      <a:gd name="connsiteX341" fmla="*/ 787638 w 1017347"/>
                      <a:gd name="connsiteY341" fmla="*/ 840410 h 1044369"/>
                      <a:gd name="connsiteX342" fmla="*/ 807938 w 1017347"/>
                      <a:gd name="connsiteY342" fmla="*/ 822016 h 1044369"/>
                      <a:gd name="connsiteX343" fmla="*/ 795676 w 1017347"/>
                      <a:gd name="connsiteY343" fmla="*/ 836731 h 1044369"/>
                      <a:gd name="connsiteX344" fmla="*/ 783686 w 1017347"/>
                      <a:gd name="connsiteY344" fmla="*/ 844224 h 1044369"/>
                      <a:gd name="connsiteX345" fmla="*/ 776192 w 1017347"/>
                      <a:gd name="connsiteY345" fmla="*/ 852399 h 1044369"/>
                      <a:gd name="connsiteX346" fmla="*/ 777963 w 1017347"/>
                      <a:gd name="connsiteY346" fmla="*/ 850219 h 1044369"/>
                      <a:gd name="connsiteX347" fmla="*/ 762840 w 1017347"/>
                      <a:gd name="connsiteY347" fmla="*/ 863844 h 1044369"/>
                      <a:gd name="connsiteX348" fmla="*/ 789680 w 1017347"/>
                      <a:gd name="connsiteY348" fmla="*/ 841363 h 1044369"/>
                      <a:gd name="connsiteX349" fmla="*/ 762160 w 1017347"/>
                      <a:gd name="connsiteY349" fmla="*/ 868476 h 1044369"/>
                      <a:gd name="connsiteX350" fmla="*/ 737635 w 1017347"/>
                      <a:gd name="connsiteY350" fmla="*/ 887005 h 1044369"/>
                      <a:gd name="connsiteX351" fmla="*/ 762023 w 1017347"/>
                      <a:gd name="connsiteY351" fmla="*/ 862209 h 1044369"/>
                      <a:gd name="connsiteX352" fmla="*/ 757799 w 1017347"/>
                      <a:gd name="connsiteY352" fmla="*/ 865615 h 1044369"/>
                      <a:gd name="connsiteX353" fmla="*/ 782868 w 1017347"/>
                      <a:gd name="connsiteY353" fmla="*/ 842589 h 1044369"/>
                      <a:gd name="connsiteX354" fmla="*/ 774693 w 1017347"/>
                      <a:gd name="connsiteY354" fmla="*/ 846813 h 1044369"/>
                      <a:gd name="connsiteX355" fmla="*/ 754120 w 1017347"/>
                      <a:gd name="connsiteY355" fmla="*/ 866705 h 1044369"/>
                      <a:gd name="connsiteX356" fmla="*/ 754393 w 1017347"/>
                      <a:gd name="connsiteY356" fmla="*/ 862890 h 1044369"/>
                      <a:gd name="connsiteX357" fmla="*/ 736953 w 1017347"/>
                      <a:gd name="connsiteY357" fmla="*/ 876379 h 1044369"/>
                      <a:gd name="connsiteX358" fmla="*/ 738451 w 1017347"/>
                      <a:gd name="connsiteY358" fmla="*/ 875016 h 1044369"/>
                      <a:gd name="connsiteX359" fmla="*/ 706980 w 1017347"/>
                      <a:gd name="connsiteY359" fmla="*/ 897224 h 1044369"/>
                      <a:gd name="connsiteX360" fmla="*/ 679594 w 1017347"/>
                      <a:gd name="connsiteY360" fmla="*/ 918887 h 1044369"/>
                      <a:gd name="connsiteX361" fmla="*/ 644987 w 1017347"/>
                      <a:gd name="connsiteY361" fmla="*/ 940277 h 1044369"/>
                      <a:gd name="connsiteX362" fmla="*/ 661881 w 1017347"/>
                      <a:gd name="connsiteY362" fmla="*/ 932103 h 1044369"/>
                      <a:gd name="connsiteX363" fmla="*/ 634632 w 1017347"/>
                      <a:gd name="connsiteY363" fmla="*/ 951995 h 1044369"/>
                      <a:gd name="connsiteX364" fmla="*/ 631635 w 1017347"/>
                      <a:gd name="connsiteY364" fmla="*/ 951041 h 1044369"/>
                      <a:gd name="connsiteX365" fmla="*/ 550706 w 1017347"/>
                      <a:gd name="connsiteY365" fmla="*/ 989463 h 1044369"/>
                      <a:gd name="connsiteX366" fmla="*/ 499614 w 1017347"/>
                      <a:gd name="connsiteY366" fmla="*/ 1005267 h 1044369"/>
                      <a:gd name="connsiteX367" fmla="*/ 486262 w 1017347"/>
                      <a:gd name="connsiteY367" fmla="*/ 1011398 h 1044369"/>
                      <a:gd name="connsiteX368" fmla="*/ 482856 w 1017347"/>
                      <a:gd name="connsiteY368" fmla="*/ 1010444 h 1044369"/>
                      <a:gd name="connsiteX369" fmla="*/ 428901 w 1017347"/>
                      <a:gd name="connsiteY369" fmla="*/ 1025295 h 1044369"/>
                      <a:gd name="connsiteX370" fmla="*/ 403969 w 1017347"/>
                      <a:gd name="connsiteY370" fmla="*/ 1028292 h 1044369"/>
                      <a:gd name="connsiteX371" fmla="*/ 446478 w 1017347"/>
                      <a:gd name="connsiteY371" fmla="*/ 1017937 h 1044369"/>
                      <a:gd name="connsiteX372" fmla="*/ 446478 w 1017347"/>
                      <a:gd name="connsiteY372" fmla="*/ 1019845 h 1044369"/>
                      <a:gd name="connsiteX373" fmla="*/ 484082 w 1017347"/>
                      <a:gd name="connsiteY373" fmla="*/ 1009354 h 1044369"/>
                      <a:gd name="connsiteX374" fmla="*/ 467868 w 1017347"/>
                      <a:gd name="connsiteY374" fmla="*/ 1012760 h 1044369"/>
                      <a:gd name="connsiteX375" fmla="*/ 490212 w 1017347"/>
                      <a:gd name="connsiteY375" fmla="*/ 1002133 h 1044369"/>
                      <a:gd name="connsiteX376" fmla="*/ 440618 w 1017347"/>
                      <a:gd name="connsiteY376" fmla="*/ 1018074 h 1044369"/>
                      <a:gd name="connsiteX377" fmla="*/ 470866 w 1017347"/>
                      <a:gd name="connsiteY377" fmla="*/ 1007311 h 1044369"/>
                      <a:gd name="connsiteX378" fmla="*/ 454107 w 1017347"/>
                      <a:gd name="connsiteY378" fmla="*/ 1010853 h 1044369"/>
                      <a:gd name="connsiteX379" fmla="*/ 442526 w 1017347"/>
                      <a:gd name="connsiteY379" fmla="*/ 1015485 h 1044369"/>
                      <a:gd name="connsiteX380" fmla="*/ 443208 w 1017347"/>
                      <a:gd name="connsiteY380" fmla="*/ 1014940 h 1044369"/>
                      <a:gd name="connsiteX381" fmla="*/ 390072 w 1017347"/>
                      <a:gd name="connsiteY381" fmla="*/ 1030064 h 1044369"/>
                      <a:gd name="connsiteX382" fmla="*/ 399064 w 1017347"/>
                      <a:gd name="connsiteY382" fmla="*/ 1033470 h 1044369"/>
                      <a:gd name="connsiteX383" fmla="*/ 367454 w 1017347"/>
                      <a:gd name="connsiteY383" fmla="*/ 1036603 h 1044369"/>
                      <a:gd name="connsiteX384" fmla="*/ 399474 w 1017347"/>
                      <a:gd name="connsiteY384" fmla="*/ 1026113 h 1044369"/>
                      <a:gd name="connsiteX385" fmla="*/ 387755 w 1017347"/>
                      <a:gd name="connsiteY385" fmla="*/ 1024613 h 1044369"/>
                      <a:gd name="connsiteX386" fmla="*/ 373723 w 1017347"/>
                      <a:gd name="connsiteY386" fmla="*/ 1029791 h 1044369"/>
                      <a:gd name="connsiteX387" fmla="*/ 371815 w 1017347"/>
                      <a:gd name="connsiteY387" fmla="*/ 1029382 h 1044369"/>
                      <a:gd name="connsiteX388" fmla="*/ 349334 w 1017347"/>
                      <a:gd name="connsiteY388" fmla="*/ 1033742 h 1044369"/>
                      <a:gd name="connsiteX389" fmla="*/ 352059 w 1017347"/>
                      <a:gd name="connsiteY389" fmla="*/ 1032925 h 1044369"/>
                      <a:gd name="connsiteX390" fmla="*/ 324266 w 1017347"/>
                      <a:gd name="connsiteY390" fmla="*/ 1036468 h 1044369"/>
                      <a:gd name="connsiteX391" fmla="*/ 308597 w 1017347"/>
                      <a:gd name="connsiteY391" fmla="*/ 1040555 h 1044369"/>
                      <a:gd name="connsiteX392" fmla="*/ 352877 w 1017347"/>
                      <a:gd name="connsiteY392" fmla="*/ 1038511 h 1044369"/>
                      <a:gd name="connsiteX393" fmla="*/ 363776 w 1017347"/>
                      <a:gd name="connsiteY393" fmla="*/ 1034151 h 1044369"/>
                      <a:gd name="connsiteX394" fmla="*/ 347836 w 1017347"/>
                      <a:gd name="connsiteY394" fmla="*/ 1036603 h 1044369"/>
                      <a:gd name="connsiteX395" fmla="*/ 356963 w 1017347"/>
                      <a:gd name="connsiteY395" fmla="*/ 1034423 h 1044369"/>
                      <a:gd name="connsiteX396" fmla="*/ 372359 w 1017347"/>
                      <a:gd name="connsiteY396" fmla="*/ 1032789 h 1044369"/>
                      <a:gd name="connsiteX397" fmla="*/ 354103 w 1017347"/>
                      <a:gd name="connsiteY397" fmla="*/ 1039465 h 1044369"/>
                      <a:gd name="connsiteX398" fmla="*/ 328079 w 1017347"/>
                      <a:gd name="connsiteY398" fmla="*/ 1042734 h 1044369"/>
                      <a:gd name="connsiteX399" fmla="*/ 272492 w 1017347"/>
                      <a:gd name="connsiteY399" fmla="*/ 1042462 h 1044369"/>
                      <a:gd name="connsiteX400" fmla="*/ 282028 w 1017347"/>
                      <a:gd name="connsiteY400" fmla="*/ 1042053 h 1044369"/>
                      <a:gd name="connsiteX401" fmla="*/ 270993 w 1017347"/>
                      <a:gd name="connsiteY401" fmla="*/ 1040418 h 1044369"/>
                      <a:gd name="connsiteX402" fmla="*/ 260093 w 1017347"/>
                      <a:gd name="connsiteY402" fmla="*/ 1041917 h 1044369"/>
                      <a:gd name="connsiteX403" fmla="*/ 260365 w 1017347"/>
                      <a:gd name="connsiteY403" fmla="*/ 1040963 h 1044369"/>
                      <a:gd name="connsiteX404" fmla="*/ 231754 w 1017347"/>
                      <a:gd name="connsiteY404" fmla="*/ 1044369 h 1044369"/>
                      <a:gd name="connsiteX405" fmla="*/ 233935 w 1017347"/>
                      <a:gd name="connsiteY405" fmla="*/ 1040963 h 1044369"/>
                      <a:gd name="connsiteX406" fmla="*/ 201099 w 1017347"/>
                      <a:gd name="connsiteY406" fmla="*/ 1038238 h 1044369"/>
                      <a:gd name="connsiteX407" fmla="*/ 188700 w 1017347"/>
                      <a:gd name="connsiteY407" fmla="*/ 1038647 h 1044369"/>
                      <a:gd name="connsiteX408" fmla="*/ 190880 w 1017347"/>
                      <a:gd name="connsiteY408" fmla="*/ 1038647 h 1044369"/>
                      <a:gd name="connsiteX409" fmla="*/ 177938 w 1017347"/>
                      <a:gd name="connsiteY409" fmla="*/ 1036876 h 1044369"/>
                      <a:gd name="connsiteX410" fmla="*/ 211317 w 1017347"/>
                      <a:gd name="connsiteY410" fmla="*/ 1036876 h 1044369"/>
                      <a:gd name="connsiteX411" fmla="*/ 212270 w 1017347"/>
                      <a:gd name="connsiteY411" fmla="*/ 1035105 h 1044369"/>
                      <a:gd name="connsiteX412" fmla="*/ 237885 w 1017347"/>
                      <a:gd name="connsiteY412" fmla="*/ 1033333 h 1044369"/>
                      <a:gd name="connsiteX413" fmla="*/ 207366 w 1017347"/>
                      <a:gd name="connsiteY413" fmla="*/ 1033879 h 1044369"/>
                      <a:gd name="connsiteX414" fmla="*/ 217177 w 1017347"/>
                      <a:gd name="connsiteY414" fmla="*/ 1031835 h 1044369"/>
                      <a:gd name="connsiteX415" fmla="*/ 214996 w 1017347"/>
                      <a:gd name="connsiteY415" fmla="*/ 1032789 h 1044369"/>
                      <a:gd name="connsiteX416" fmla="*/ 262819 w 1017347"/>
                      <a:gd name="connsiteY416" fmla="*/ 1030608 h 1044369"/>
                      <a:gd name="connsiteX417" fmla="*/ 263363 w 1017347"/>
                      <a:gd name="connsiteY417" fmla="*/ 1031154 h 1044369"/>
                      <a:gd name="connsiteX418" fmla="*/ 315000 w 1017347"/>
                      <a:gd name="connsiteY418" fmla="*/ 1025704 h 1044369"/>
                      <a:gd name="connsiteX419" fmla="*/ 309550 w 1017347"/>
                      <a:gd name="connsiteY419" fmla="*/ 1027202 h 1044369"/>
                      <a:gd name="connsiteX420" fmla="*/ 365547 w 1017347"/>
                      <a:gd name="connsiteY420" fmla="*/ 1015894 h 1044369"/>
                      <a:gd name="connsiteX421" fmla="*/ 365547 w 1017347"/>
                      <a:gd name="connsiteY421" fmla="*/ 1015212 h 1044369"/>
                      <a:gd name="connsiteX422" fmla="*/ 376038 w 1017347"/>
                      <a:gd name="connsiteY422" fmla="*/ 1013306 h 1044369"/>
                      <a:gd name="connsiteX423" fmla="*/ 376038 w 1017347"/>
                      <a:gd name="connsiteY423" fmla="*/ 1013306 h 1044369"/>
                      <a:gd name="connsiteX424" fmla="*/ 406149 w 1017347"/>
                      <a:gd name="connsiteY424" fmla="*/ 1005403 h 1044369"/>
                      <a:gd name="connsiteX425" fmla="*/ 395522 w 1017347"/>
                      <a:gd name="connsiteY425" fmla="*/ 1006630 h 1044369"/>
                      <a:gd name="connsiteX426" fmla="*/ 374812 w 1017347"/>
                      <a:gd name="connsiteY426" fmla="*/ 1012488 h 1044369"/>
                      <a:gd name="connsiteX427" fmla="*/ 343068 w 1017347"/>
                      <a:gd name="connsiteY427" fmla="*/ 1017120 h 1044369"/>
                      <a:gd name="connsiteX428" fmla="*/ 332304 w 1017347"/>
                      <a:gd name="connsiteY428" fmla="*/ 1021207 h 1044369"/>
                      <a:gd name="connsiteX429" fmla="*/ 314864 w 1017347"/>
                      <a:gd name="connsiteY429" fmla="*/ 1021616 h 1044369"/>
                      <a:gd name="connsiteX430" fmla="*/ 326581 w 1017347"/>
                      <a:gd name="connsiteY430" fmla="*/ 1020526 h 1044369"/>
                      <a:gd name="connsiteX431" fmla="*/ 318406 w 1017347"/>
                      <a:gd name="connsiteY431" fmla="*/ 1018619 h 1044369"/>
                      <a:gd name="connsiteX432" fmla="*/ 247423 w 1017347"/>
                      <a:gd name="connsiteY432" fmla="*/ 1025431 h 1044369"/>
                      <a:gd name="connsiteX433" fmla="*/ 259685 w 1017347"/>
                      <a:gd name="connsiteY433" fmla="*/ 1025704 h 1044369"/>
                      <a:gd name="connsiteX434" fmla="*/ 225078 w 1017347"/>
                      <a:gd name="connsiteY434" fmla="*/ 1025704 h 1044369"/>
                      <a:gd name="connsiteX435" fmla="*/ 250147 w 1017347"/>
                      <a:gd name="connsiteY435" fmla="*/ 1024750 h 1044369"/>
                      <a:gd name="connsiteX436" fmla="*/ 226850 w 1017347"/>
                      <a:gd name="connsiteY436" fmla="*/ 1024069 h 1044369"/>
                      <a:gd name="connsiteX437" fmla="*/ 199873 w 1017347"/>
                      <a:gd name="connsiteY437" fmla="*/ 1026794 h 1044369"/>
                      <a:gd name="connsiteX438" fmla="*/ 211726 w 1017347"/>
                      <a:gd name="connsiteY438" fmla="*/ 1027067 h 1044369"/>
                      <a:gd name="connsiteX439" fmla="*/ 161315 w 1017347"/>
                      <a:gd name="connsiteY439" fmla="*/ 1024478 h 1044369"/>
                      <a:gd name="connsiteX440" fmla="*/ 208184 w 1017347"/>
                      <a:gd name="connsiteY440" fmla="*/ 1025431 h 1044369"/>
                      <a:gd name="connsiteX441" fmla="*/ 212816 w 1017347"/>
                      <a:gd name="connsiteY441" fmla="*/ 1022570 h 1044369"/>
                      <a:gd name="connsiteX442" fmla="*/ 196603 w 1017347"/>
                      <a:gd name="connsiteY442" fmla="*/ 1022297 h 1044369"/>
                      <a:gd name="connsiteX443" fmla="*/ 191426 w 1017347"/>
                      <a:gd name="connsiteY443" fmla="*/ 1021616 h 1044369"/>
                      <a:gd name="connsiteX444" fmla="*/ 247014 w 1017347"/>
                      <a:gd name="connsiteY444" fmla="*/ 1018210 h 1044369"/>
                      <a:gd name="connsiteX445" fmla="*/ 243744 w 1017347"/>
                      <a:gd name="connsiteY445" fmla="*/ 1019028 h 1044369"/>
                      <a:gd name="connsiteX446" fmla="*/ 284072 w 1017347"/>
                      <a:gd name="connsiteY446" fmla="*/ 1017529 h 1044369"/>
                      <a:gd name="connsiteX447" fmla="*/ 270448 w 1017347"/>
                      <a:gd name="connsiteY447" fmla="*/ 1018347 h 1044369"/>
                      <a:gd name="connsiteX448" fmla="*/ 286934 w 1017347"/>
                      <a:gd name="connsiteY448" fmla="*/ 1015894 h 1044369"/>
                      <a:gd name="connsiteX449" fmla="*/ 276852 w 1017347"/>
                      <a:gd name="connsiteY449" fmla="*/ 1014804 h 1044369"/>
                      <a:gd name="connsiteX450" fmla="*/ 300830 w 1017347"/>
                      <a:gd name="connsiteY450" fmla="*/ 1012896 h 1044369"/>
                      <a:gd name="connsiteX451" fmla="*/ 297969 w 1017347"/>
                      <a:gd name="connsiteY451" fmla="*/ 1015349 h 1044369"/>
                      <a:gd name="connsiteX452" fmla="*/ 327126 w 1017347"/>
                      <a:gd name="connsiteY452" fmla="*/ 1013169 h 1044369"/>
                      <a:gd name="connsiteX453" fmla="*/ 338434 w 1017347"/>
                      <a:gd name="connsiteY453" fmla="*/ 1008673 h 1044369"/>
                      <a:gd name="connsiteX454" fmla="*/ 335164 w 1017347"/>
                      <a:gd name="connsiteY454" fmla="*/ 1008946 h 1044369"/>
                      <a:gd name="connsiteX455" fmla="*/ 350560 w 1017347"/>
                      <a:gd name="connsiteY455" fmla="*/ 1006765 h 1044369"/>
                      <a:gd name="connsiteX456" fmla="*/ 337481 w 1017347"/>
                      <a:gd name="connsiteY456" fmla="*/ 1010036 h 1044369"/>
                      <a:gd name="connsiteX457" fmla="*/ 353694 w 1017347"/>
                      <a:gd name="connsiteY457" fmla="*/ 1007311 h 1044369"/>
                      <a:gd name="connsiteX458" fmla="*/ 348516 w 1017347"/>
                      <a:gd name="connsiteY458" fmla="*/ 1009082 h 1044369"/>
                      <a:gd name="connsiteX459" fmla="*/ 374267 w 1017347"/>
                      <a:gd name="connsiteY459" fmla="*/ 1004858 h 1044369"/>
                      <a:gd name="connsiteX460" fmla="*/ 387891 w 1017347"/>
                      <a:gd name="connsiteY460" fmla="*/ 997910 h 1044369"/>
                      <a:gd name="connsiteX461" fmla="*/ 408192 w 1017347"/>
                      <a:gd name="connsiteY461" fmla="*/ 993686 h 1044369"/>
                      <a:gd name="connsiteX462" fmla="*/ 405604 w 1017347"/>
                      <a:gd name="connsiteY462" fmla="*/ 994776 h 1044369"/>
                      <a:gd name="connsiteX463" fmla="*/ 443344 w 1017347"/>
                      <a:gd name="connsiteY463" fmla="*/ 985103 h 1044369"/>
                      <a:gd name="connsiteX464" fmla="*/ 444706 w 1017347"/>
                      <a:gd name="connsiteY464" fmla="*/ 990552 h 1044369"/>
                      <a:gd name="connsiteX465" fmla="*/ 468822 w 1017347"/>
                      <a:gd name="connsiteY465" fmla="*/ 979380 h 1044369"/>
                      <a:gd name="connsiteX466" fmla="*/ 469502 w 1017347"/>
                      <a:gd name="connsiteY466" fmla="*/ 979789 h 1044369"/>
                      <a:gd name="connsiteX467" fmla="*/ 486670 w 1017347"/>
                      <a:gd name="connsiteY467" fmla="*/ 972977 h 1044369"/>
                      <a:gd name="connsiteX468" fmla="*/ 470593 w 1017347"/>
                      <a:gd name="connsiteY468" fmla="*/ 977745 h 1044369"/>
                      <a:gd name="connsiteX469" fmla="*/ 496344 w 1017347"/>
                      <a:gd name="connsiteY469" fmla="*/ 968753 h 1044369"/>
                      <a:gd name="connsiteX470" fmla="*/ 507516 w 1017347"/>
                      <a:gd name="connsiteY470" fmla="*/ 966982 h 1044369"/>
                      <a:gd name="connsiteX471" fmla="*/ 553021 w 1017347"/>
                      <a:gd name="connsiteY471" fmla="*/ 947635 h 1044369"/>
                      <a:gd name="connsiteX472" fmla="*/ 593215 w 1017347"/>
                      <a:gd name="connsiteY472" fmla="*/ 930468 h 1044369"/>
                      <a:gd name="connsiteX473" fmla="*/ 580952 w 1017347"/>
                      <a:gd name="connsiteY473" fmla="*/ 936326 h 1044369"/>
                      <a:gd name="connsiteX474" fmla="*/ 585040 w 1017347"/>
                      <a:gd name="connsiteY474" fmla="*/ 937144 h 1044369"/>
                      <a:gd name="connsiteX475" fmla="*/ 581361 w 1017347"/>
                      <a:gd name="connsiteY475" fmla="*/ 938234 h 1044369"/>
                      <a:gd name="connsiteX476" fmla="*/ 571143 w 1017347"/>
                      <a:gd name="connsiteY476" fmla="*/ 944774 h 1044369"/>
                      <a:gd name="connsiteX477" fmla="*/ 587355 w 1017347"/>
                      <a:gd name="connsiteY477" fmla="*/ 938915 h 1044369"/>
                      <a:gd name="connsiteX478" fmla="*/ 582042 w 1017347"/>
                      <a:gd name="connsiteY478" fmla="*/ 941777 h 1044369"/>
                      <a:gd name="connsiteX479" fmla="*/ 606566 w 1017347"/>
                      <a:gd name="connsiteY479" fmla="*/ 932239 h 1044369"/>
                      <a:gd name="connsiteX480" fmla="*/ 603433 w 1017347"/>
                      <a:gd name="connsiteY480" fmla="*/ 932647 h 1044369"/>
                      <a:gd name="connsiteX481" fmla="*/ 682318 w 1017347"/>
                      <a:gd name="connsiteY481" fmla="*/ 886869 h 1044369"/>
                      <a:gd name="connsiteX482" fmla="*/ 711068 w 1017347"/>
                      <a:gd name="connsiteY482" fmla="*/ 862890 h 1044369"/>
                      <a:gd name="connsiteX483" fmla="*/ 748399 w 1017347"/>
                      <a:gd name="connsiteY483" fmla="*/ 830600 h 1044369"/>
                      <a:gd name="connsiteX484" fmla="*/ 747581 w 1017347"/>
                      <a:gd name="connsiteY484" fmla="*/ 837821 h 1044369"/>
                      <a:gd name="connsiteX485" fmla="*/ 728779 w 1017347"/>
                      <a:gd name="connsiteY485" fmla="*/ 854988 h 1044369"/>
                      <a:gd name="connsiteX486" fmla="*/ 722103 w 1017347"/>
                      <a:gd name="connsiteY486" fmla="*/ 857031 h 1044369"/>
                      <a:gd name="connsiteX487" fmla="*/ 720741 w 1017347"/>
                      <a:gd name="connsiteY487" fmla="*/ 863026 h 1044369"/>
                      <a:gd name="connsiteX488" fmla="*/ 773877 w 1017347"/>
                      <a:gd name="connsiteY488" fmla="*/ 812070 h 1044369"/>
                      <a:gd name="connsiteX489" fmla="*/ 774693 w 1017347"/>
                      <a:gd name="connsiteY489" fmla="*/ 812070 h 1044369"/>
                      <a:gd name="connsiteX490" fmla="*/ 785185 w 1017347"/>
                      <a:gd name="connsiteY490" fmla="*/ 800490 h 1044369"/>
                      <a:gd name="connsiteX491" fmla="*/ 786683 w 1017347"/>
                      <a:gd name="connsiteY491" fmla="*/ 795993 h 1044369"/>
                      <a:gd name="connsiteX492" fmla="*/ 785321 w 1017347"/>
                      <a:gd name="connsiteY492" fmla="*/ 797492 h 1044369"/>
                      <a:gd name="connsiteX493" fmla="*/ 815431 w 1017347"/>
                      <a:gd name="connsiteY493" fmla="*/ 765474 h 1044369"/>
                      <a:gd name="connsiteX494" fmla="*/ 820744 w 1017347"/>
                      <a:gd name="connsiteY494" fmla="*/ 756891 h 1044369"/>
                      <a:gd name="connsiteX495" fmla="*/ 837775 w 1017347"/>
                      <a:gd name="connsiteY495" fmla="*/ 744357 h 1044369"/>
                      <a:gd name="connsiteX496" fmla="*/ 866523 w 1017347"/>
                      <a:gd name="connsiteY496" fmla="*/ 699395 h 1044369"/>
                      <a:gd name="connsiteX497" fmla="*/ 882191 w 1017347"/>
                      <a:gd name="connsiteY497" fmla="*/ 681002 h 1044369"/>
                      <a:gd name="connsiteX498" fmla="*/ 889686 w 1017347"/>
                      <a:gd name="connsiteY498" fmla="*/ 661246 h 1044369"/>
                      <a:gd name="connsiteX499" fmla="*/ 904672 w 1017347"/>
                      <a:gd name="connsiteY499" fmla="*/ 633452 h 1044369"/>
                      <a:gd name="connsiteX500" fmla="*/ 901403 w 1017347"/>
                      <a:gd name="connsiteY500" fmla="*/ 642308 h 1044369"/>
                      <a:gd name="connsiteX501" fmla="*/ 924564 w 1017347"/>
                      <a:gd name="connsiteY501" fmla="*/ 591080 h 1044369"/>
                      <a:gd name="connsiteX502" fmla="*/ 939687 w 1017347"/>
                      <a:gd name="connsiteY502" fmla="*/ 551432 h 1044369"/>
                      <a:gd name="connsiteX503" fmla="*/ 962168 w 1017347"/>
                      <a:gd name="connsiteY503" fmla="*/ 507016 h 1044369"/>
                      <a:gd name="connsiteX504" fmla="*/ 963666 w 1017347"/>
                      <a:gd name="connsiteY504" fmla="*/ 493800 h 1044369"/>
                      <a:gd name="connsiteX505" fmla="*/ 966528 w 1017347"/>
                      <a:gd name="connsiteY505" fmla="*/ 481538 h 1044369"/>
                      <a:gd name="connsiteX506" fmla="*/ 960260 w 1017347"/>
                      <a:gd name="connsiteY506" fmla="*/ 496797 h 1044369"/>
                      <a:gd name="connsiteX507" fmla="*/ 961622 w 1017347"/>
                      <a:gd name="connsiteY507" fmla="*/ 473363 h 1044369"/>
                      <a:gd name="connsiteX508" fmla="*/ 966256 w 1017347"/>
                      <a:gd name="connsiteY508" fmla="*/ 439029 h 1044369"/>
                      <a:gd name="connsiteX509" fmla="*/ 968027 w 1017347"/>
                      <a:gd name="connsiteY509" fmla="*/ 439710 h 1044369"/>
                      <a:gd name="connsiteX510" fmla="*/ 963939 w 1017347"/>
                      <a:gd name="connsiteY510" fmla="*/ 461647 h 1044369"/>
                      <a:gd name="connsiteX511" fmla="*/ 962986 w 1017347"/>
                      <a:gd name="connsiteY511" fmla="*/ 475679 h 1044369"/>
                      <a:gd name="connsiteX512" fmla="*/ 968980 w 1017347"/>
                      <a:gd name="connsiteY512" fmla="*/ 458240 h 1044369"/>
                      <a:gd name="connsiteX513" fmla="*/ 973341 w 1017347"/>
                      <a:gd name="connsiteY513" fmla="*/ 439710 h 1044369"/>
                      <a:gd name="connsiteX514" fmla="*/ 974021 w 1017347"/>
                      <a:gd name="connsiteY514" fmla="*/ 427040 h 1044369"/>
                      <a:gd name="connsiteX515" fmla="*/ 975656 w 1017347"/>
                      <a:gd name="connsiteY515" fmla="*/ 424996 h 1044369"/>
                      <a:gd name="connsiteX516" fmla="*/ 975112 w 1017347"/>
                      <a:gd name="connsiteY516" fmla="*/ 416821 h 1044369"/>
                      <a:gd name="connsiteX517" fmla="*/ 977018 w 1017347"/>
                      <a:gd name="connsiteY517" fmla="*/ 422271 h 1044369"/>
                      <a:gd name="connsiteX518" fmla="*/ 977836 w 1017347"/>
                      <a:gd name="connsiteY518" fmla="*/ 429220 h 1044369"/>
                      <a:gd name="connsiteX519" fmla="*/ 975519 w 1017347"/>
                      <a:gd name="connsiteY519" fmla="*/ 457558 h 1044369"/>
                      <a:gd name="connsiteX520" fmla="*/ 975656 w 1017347"/>
                      <a:gd name="connsiteY520" fmla="*/ 469685 h 1044369"/>
                      <a:gd name="connsiteX521" fmla="*/ 978382 w 1017347"/>
                      <a:gd name="connsiteY521" fmla="*/ 443662 h 1044369"/>
                      <a:gd name="connsiteX522" fmla="*/ 980424 w 1017347"/>
                      <a:gd name="connsiteY522" fmla="*/ 416685 h 1044369"/>
                      <a:gd name="connsiteX523" fmla="*/ 981652 w 1017347"/>
                      <a:gd name="connsiteY523" fmla="*/ 413824 h 1044369"/>
                      <a:gd name="connsiteX524" fmla="*/ 980017 w 1017347"/>
                      <a:gd name="connsiteY524" fmla="*/ 396521 h 1044369"/>
                      <a:gd name="connsiteX525" fmla="*/ 981788 w 1017347"/>
                      <a:gd name="connsiteY525" fmla="*/ 387120 h 1044369"/>
                      <a:gd name="connsiteX526" fmla="*/ 977700 w 1017347"/>
                      <a:gd name="connsiteY526" fmla="*/ 343521 h 1044369"/>
                      <a:gd name="connsiteX527" fmla="*/ 976747 w 1017347"/>
                      <a:gd name="connsiteY527" fmla="*/ 381806 h 1044369"/>
                      <a:gd name="connsiteX528" fmla="*/ 973341 w 1017347"/>
                      <a:gd name="connsiteY528" fmla="*/ 420908 h 1044369"/>
                      <a:gd name="connsiteX529" fmla="*/ 972795 w 1017347"/>
                      <a:gd name="connsiteY529" fmla="*/ 382488 h 1044369"/>
                      <a:gd name="connsiteX530" fmla="*/ 974566 w 1017347"/>
                      <a:gd name="connsiteY530" fmla="*/ 383032 h 1044369"/>
                      <a:gd name="connsiteX531" fmla="*/ 974294 w 1017347"/>
                      <a:gd name="connsiteY531" fmla="*/ 338343 h 1044369"/>
                      <a:gd name="connsiteX532" fmla="*/ 975383 w 1017347"/>
                      <a:gd name="connsiteY532" fmla="*/ 348835 h 1044369"/>
                      <a:gd name="connsiteX533" fmla="*/ 973068 w 1017347"/>
                      <a:gd name="connsiteY533" fmla="*/ 292838 h 1044369"/>
                      <a:gd name="connsiteX534" fmla="*/ 974157 w 1017347"/>
                      <a:gd name="connsiteY534" fmla="*/ 308234 h 1044369"/>
                      <a:gd name="connsiteX535" fmla="*/ 970342 w 1017347"/>
                      <a:gd name="connsiteY535" fmla="*/ 269131 h 1044369"/>
                      <a:gd name="connsiteX536" fmla="*/ 963666 w 1017347"/>
                      <a:gd name="connsiteY536" fmla="*/ 243381 h 1044369"/>
                      <a:gd name="connsiteX537" fmla="*/ 964621 w 1017347"/>
                      <a:gd name="connsiteY537" fmla="*/ 234661 h 1044369"/>
                      <a:gd name="connsiteX538" fmla="*/ 955083 w 1017347"/>
                      <a:gd name="connsiteY538" fmla="*/ 196920 h 1044369"/>
                      <a:gd name="connsiteX539" fmla="*/ 956717 w 1017347"/>
                      <a:gd name="connsiteY539" fmla="*/ 197874 h 1044369"/>
                      <a:gd name="connsiteX540" fmla="*/ 962168 w 1017347"/>
                      <a:gd name="connsiteY540" fmla="*/ 214496 h 1044369"/>
                      <a:gd name="connsiteX541" fmla="*/ 958216 w 1017347"/>
                      <a:gd name="connsiteY541" fmla="*/ 194604 h 1044369"/>
                      <a:gd name="connsiteX542" fmla="*/ 953039 w 1017347"/>
                      <a:gd name="connsiteY542" fmla="*/ 175802 h 1044369"/>
                      <a:gd name="connsiteX543" fmla="*/ 942549 w 1017347"/>
                      <a:gd name="connsiteY543" fmla="*/ 146782 h 1044369"/>
                      <a:gd name="connsiteX544" fmla="*/ 943911 w 1017347"/>
                      <a:gd name="connsiteY544" fmla="*/ 154548 h 1044369"/>
                      <a:gd name="connsiteX545" fmla="*/ 938870 w 1017347"/>
                      <a:gd name="connsiteY545" fmla="*/ 137654 h 1044369"/>
                      <a:gd name="connsiteX546" fmla="*/ 936553 w 1017347"/>
                      <a:gd name="connsiteY546" fmla="*/ 134111 h 1044369"/>
                      <a:gd name="connsiteX547" fmla="*/ 938734 w 1017347"/>
                      <a:gd name="connsiteY547" fmla="*/ 133294 h 1044369"/>
                      <a:gd name="connsiteX548" fmla="*/ 927290 w 1017347"/>
                      <a:gd name="connsiteY548" fmla="*/ 104546 h 1044369"/>
                      <a:gd name="connsiteX549" fmla="*/ 943911 w 1017347"/>
                      <a:gd name="connsiteY549" fmla="*/ 147191 h 1044369"/>
                      <a:gd name="connsiteX550" fmla="*/ 933011 w 1017347"/>
                      <a:gd name="connsiteY550" fmla="*/ 113266 h 1044369"/>
                      <a:gd name="connsiteX551" fmla="*/ 917208 w 1017347"/>
                      <a:gd name="connsiteY551" fmla="*/ 73891 h 1044369"/>
                      <a:gd name="connsiteX552" fmla="*/ 918024 w 1017347"/>
                      <a:gd name="connsiteY552" fmla="*/ 71710 h 1044369"/>
                      <a:gd name="connsiteX553" fmla="*/ 909713 w 1017347"/>
                      <a:gd name="connsiteY553" fmla="*/ 63400 h 1044369"/>
                      <a:gd name="connsiteX554" fmla="*/ 921158 w 1017347"/>
                      <a:gd name="connsiteY554" fmla="*/ 91603 h 1044369"/>
                      <a:gd name="connsiteX555" fmla="*/ 918706 w 1017347"/>
                      <a:gd name="connsiteY555" fmla="*/ 88333 h 1044369"/>
                      <a:gd name="connsiteX556" fmla="*/ 914482 w 1017347"/>
                      <a:gd name="connsiteY556" fmla="*/ 76343 h 1044369"/>
                      <a:gd name="connsiteX557" fmla="*/ 911757 w 1017347"/>
                      <a:gd name="connsiteY557" fmla="*/ 74981 h 1044369"/>
                      <a:gd name="connsiteX558" fmla="*/ 902765 w 1017347"/>
                      <a:gd name="connsiteY558" fmla="*/ 51002 h 1044369"/>
                      <a:gd name="connsiteX559" fmla="*/ 904945 w 1017347"/>
                      <a:gd name="connsiteY559" fmla="*/ 63263 h 1044369"/>
                      <a:gd name="connsiteX560" fmla="*/ 886687 w 1017347"/>
                      <a:gd name="connsiteY560" fmla="*/ 31927 h 1044369"/>
                      <a:gd name="connsiteX561" fmla="*/ 889958 w 1017347"/>
                      <a:gd name="connsiteY561" fmla="*/ 33834 h 1044369"/>
                      <a:gd name="connsiteX562" fmla="*/ 887505 w 1017347"/>
                      <a:gd name="connsiteY562" fmla="*/ 30156 h 1044369"/>
                      <a:gd name="connsiteX563" fmla="*/ 907806 w 1017347"/>
                      <a:gd name="connsiteY563" fmla="*/ 37241 h 1044369"/>
                      <a:gd name="connsiteX564" fmla="*/ 894863 w 1017347"/>
                      <a:gd name="connsiteY564" fmla="*/ 38194 h 1044369"/>
                      <a:gd name="connsiteX565" fmla="*/ 918024 w 1017347"/>
                      <a:gd name="connsiteY565" fmla="*/ 20073 h 1044369"/>
                      <a:gd name="connsiteX566" fmla="*/ 920341 w 1017347"/>
                      <a:gd name="connsiteY566" fmla="*/ 31382 h 1044369"/>
                      <a:gd name="connsiteX567" fmla="*/ 916117 w 1017347"/>
                      <a:gd name="connsiteY567" fmla="*/ 20210 h 1044369"/>
                      <a:gd name="connsiteX568" fmla="*/ 895543 w 1017347"/>
                      <a:gd name="connsiteY568" fmla="*/ 36287 h 1044369"/>
                      <a:gd name="connsiteX569" fmla="*/ 907124 w 1017347"/>
                      <a:gd name="connsiteY569" fmla="*/ 34788 h 1044369"/>
                      <a:gd name="connsiteX570" fmla="*/ 889686 w 1017347"/>
                      <a:gd name="connsiteY570" fmla="*/ 28657 h 1044369"/>
                      <a:gd name="connsiteX571" fmla="*/ 891728 w 1017347"/>
                      <a:gd name="connsiteY571" fmla="*/ 30565 h 1044369"/>
                      <a:gd name="connsiteX572" fmla="*/ 906580 w 1017347"/>
                      <a:gd name="connsiteY572" fmla="*/ 54271 h 1044369"/>
                      <a:gd name="connsiteX573" fmla="*/ 899631 w 1017347"/>
                      <a:gd name="connsiteY573" fmla="*/ 38739 h 1044369"/>
                      <a:gd name="connsiteX574" fmla="*/ 908895 w 1017347"/>
                      <a:gd name="connsiteY574" fmla="*/ 49639 h 1044369"/>
                      <a:gd name="connsiteX575" fmla="*/ 893365 w 1017347"/>
                      <a:gd name="connsiteY575" fmla="*/ 26205 h 1044369"/>
                      <a:gd name="connsiteX576" fmla="*/ 905762 w 1017347"/>
                      <a:gd name="connsiteY576" fmla="*/ 30565 h 1044369"/>
                      <a:gd name="connsiteX577" fmla="*/ 896905 w 1017347"/>
                      <a:gd name="connsiteY577" fmla="*/ 31790 h 1044369"/>
                      <a:gd name="connsiteX578" fmla="*/ 911485 w 1017347"/>
                      <a:gd name="connsiteY578" fmla="*/ 20346 h 1044369"/>
                      <a:gd name="connsiteX579" fmla="*/ 912438 w 1017347"/>
                      <a:gd name="connsiteY579" fmla="*/ 31790 h 1044369"/>
                      <a:gd name="connsiteX580" fmla="*/ 913801 w 1017347"/>
                      <a:gd name="connsiteY580" fmla="*/ 28112 h 1044369"/>
                      <a:gd name="connsiteX581" fmla="*/ 916798 w 1017347"/>
                      <a:gd name="connsiteY581" fmla="*/ 53045 h 1044369"/>
                      <a:gd name="connsiteX582" fmla="*/ 915844 w 1017347"/>
                      <a:gd name="connsiteY582" fmla="*/ 49639 h 1044369"/>
                      <a:gd name="connsiteX583" fmla="*/ 916935 w 1017347"/>
                      <a:gd name="connsiteY583" fmla="*/ 69667 h 1044369"/>
                      <a:gd name="connsiteX584" fmla="*/ 923474 w 1017347"/>
                      <a:gd name="connsiteY584" fmla="*/ 93783 h 1044369"/>
                      <a:gd name="connsiteX585" fmla="*/ 922383 w 1017347"/>
                      <a:gd name="connsiteY585" fmla="*/ 91603 h 1044369"/>
                      <a:gd name="connsiteX586" fmla="*/ 906989 w 1017347"/>
                      <a:gd name="connsiteY586" fmla="*/ 59312 h 1044369"/>
                      <a:gd name="connsiteX587" fmla="*/ 904263 w 1017347"/>
                      <a:gd name="connsiteY587" fmla="*/ 170353 h 1044369"/>
                      <a:gd name="connsiteX588" fmla="*/ 901675 w 1017347"/>
                      <a:gd name="connsiteY588" fmla="*/ 144875 h 1044369"/>
                      <a:gd name="connsiteX589" fmla="*/ 902628 w 1017347"/>
                      <a:gd name="connsiteY589" fmla="*/ 127162 h 1044369"/>
                      <a:gd name="connsiteX590" fmla="*/ 904672 w 1017347"/>
                      <a:gd name="connsiteY590" fmla="*/ 148281 h 1044369"/>
                      <a:gd name="connsiteX591" fmla="*/ 905081 w 1017347"/>
                      <a:gd name="connsiteY591" fmla="*/ 110132 h 1044369"/>
                      <a:gd name="connsiteX592" fmla="*/ 903174 w 1017347"/>
                      <a:gd name="connsiteY592" fmla="*/ 73210 h 1044369"/>
                      <a:gd name="connsiteX593" fmla="*/ 901266 w 1017347"/>
                      <a:gd name="connsiteY593" fmla="*/ 131522 h 1044369"/>
                      <a:gd name="connsiteX594" fmla="*/ 901266 w 1017347"/>
                      <a:gd name="connsiteY594" fmla="*/ 109996 h 1044369"/>
                      <a:gd name="connsiteX595" fmla="*/ 898133 w 1017347"/>
                      <a:gd name="connsiteY595" fmla="*/ 167901 h 1044369"/>
                      <a:gd name="connsiteX596" fmla="*/ 898540 w 1017347"/>
                      <a:gd name="connsiteY596" fmla="*/ 172533 h 1044369"/>
                      <a:gd name="connsiteX597" fmla="*/ 900448 w 1017347"/>
                      <a:gd name="connsiteY597" fmla="*/ 147872 h 1044369"/>
                      <a:gd name="connsiteX598" fmla="*/ 902083 w 1017347"/>
                      <a:gd name="connsiteY598" fmla="*/ 183160 h 1044369"/>
                      <a:gd name="connsiteX599" fmla="*/ 902356 w 1017347"/>
                      <a:gd name="connsiteY599" fmla="*/ 179890 h 1044369"/>
                      <a:gd name="connsiteX600" fmla="*/ 902628 w 1017347"/>
                      <a:gd name="connsiteY600" fmla="*/ 186566 h 1044369"/>
                      <a:gd name="connsiteX601" fmla="*/ 901403 w 1017347"/>
                      <a:gd name="connsiteY601" fmla="*/ 199509 h 1044369"/>
                      <a:gd name="connsiteX602" fmla="*/ 120850 w 1017347"/>
                      <a:gd name="connsiteY602" fmla="*/ 974203 h 1044369"/>
                      <a:gd name="connsiteX603" fmla="*/ 123303 w 1017347"/>
                      <a:gd name="connsiteY603" fmla="*/ 972840 h 1044369"/>
                      <a:gd name="connsiteX604" fmla="*/ 120850 w 1017347"/>
                      <a:gd name="connsiteY604" fmla="*/ 974203 h 1044369"/>
                      <a:gd name="connsiteX605" fmla="*/ 975383 w 1017347"/>
                      <a:gd name="connsiteY605" fmla="*/ 183024 h 1044369"/>
                      <a:gd name="connsiteX606" fmla="*/ 954539 w 1017347"/>
                      <a:gd name="connsiteY606" fmla="*/ 112720 h 1044369"/>
                      <a:gd name="connsiteX607" fmla="*/ 963530 w 1017347"/>
                      <a:gd name="connsiteY607" fmla="*/ 155502 h 1044369"/>
                      <a:gd name="connsiteX608" fmla="*/ 948134 w 1017347"/>
                      <a:gd name="connsiteY608" fmla="*/ 116672 h 1044369"/>
                      <a:gd name="connsiteX609" fmla="*/ 946226 w 1017347"/>
                      <a:gd name="connsiteY609" fmla="*/ 112449 h 1044369"/>
                      <a:gd name="connsiteX610" fmla="*/ 959171 w 1017347"/>
                      <a:gd name="connsiteY610" fmla="*/ 150461 h 1044369"/>
                      <a:gd name="connsiteX611" fmla="*/ 971433 w 1017347"/>
                      <a:gd name="connsiteY611" fmla="*/ 178391 h 1044369"/>
                      <a:gd name="connsiteX612" fmla="*/ 977291 w 1017347"/>
                      <a:gd name="connsiteY612" fmla="*/ 192152 h 1044369"/>
                      <a:gd name="connsiteX613" fmla="*/ 979744 w 1017347"/>
                      <a:gd name="connsiteY613" fmla="*/ 197874 h 1044369"/>
                      <a:gd name="connsiteX614" fmla="*/ 975656 w 1017347"/>
                      <a:gd name="connsiteY614" fmla="*/ 179754 h 1044369"/>
                      <a:gd name="connsiteX615" fmla="*/ 975656 w 1017347"/>
                      <a:gd name="connsiteY615" fmla="*/ 183024 h 1044369"/>
                      <a:gd name="connsiteX616" fmla="*/ 972386 w 1017347"/>
                      <a:gd name="connsiteY616" fmla="*/ 201689 h 1044369"/>
                      <a:gd name="connsiteX617" fmla="*/ 976338 w 1017347"/>
                      <a:gd name="connsiteY617" fmla="*/ 213951 h 1044369"/>
                      <a:gd name="connsiteX618" fmla="*/ 972932 w 1017347"/>
                      <a:gd name="connsiteY618" fmla="*/ 199782 h 1044369"/>
                      <a:gd name="connsiteX619" fmla="*/ 972386 w 1017347"/>
                      <a:gd name="connsiteY619" fmla="*/ 201689 h 1044369"/>
                      <a:gd name="connsiteX620" fmla="*/ 977018 w 1017347"/>
                      <a:gd name="connsiteY620" fmla="*/ 212998 h 1044369"/>
                      <a:gd name="connsiteX621" fmla="*/ 976474 w 1017347"/>
                      <a:gd name="connsiteY621" fmla="*/ 209455 h 1044369"/>
                      <a:gd name="connsiteX622" fmla="*/ 977018 w 1017347"/>
                      <a:gd name="connsiteY622" fmla="*/ 212998 h 1044369"/>
                      <a:gd name="connsiteX623" fmla="*/ 902356 w 1017347"/>
                      <a:gd name="connsiteY623" fmla="*/ 79068 h 1044369"/>
                      <a:gd name="connsiteX624" fmla="*/ 902356 w 1017347"/>
                      <a:gd name="connsiteY624" fmla="*/ 77705 h 1044369"/>
                      <a:gd name="connsiteX625" fmla="*/ 902356 w 1017347"/>
                      <a:gd name="connsiteY625" fmla="*/ 87652 h 1044369"/>
                      <a:gd name="connsiteX626" fmla="*/ 902492 w 1017347"/>
                      <a:gd name="connsiteY626" fmla="*/ 79068 h 1044369"/>
                      <a:gd name="connsiteX627" fmla="*/ 903718 w 1017347"/>
                      <a:gd name="connsiteY627" fmla="*/ 50729 h 1044369"/>
                      <a:gd name="connsiteX628" fmla="*/ 902083 w 1017347"/>
                      <a:gd name="connsiteY628" fmla="*/ 47459 h 1044369"/>
                      <a:gd name="connsiteX629" fmla="*/ 902219 w 1017347"/>
                      <a:gd name="connsiteY629" fmla="*/ 56860 h 1044369"/>
                      <a:gd name="connsiteX630" fmla="*/ 903718 w 1017347"/>
                      <a:gd name="connsiteY630" fmla="*/ 50729 h 1044369"/>
                      <a:gd name="connsiteX631" fmla="*/ 924427 w 1017347"/>
                      <a:gd name="connsiteY631" fmla="*/ 72256 h 1044369"/>
                      <a:gd name="connsiteX632" fmla="*/ 938734 w 1017347"/>
                      <a:gd name="connsiteY632" fmla="*/ 94191 h 1044369"/>
                      <a:gd name="connsiteX633" fmla="*/ 936553 w 1017347"/>
                      <a:gd name="connsiteY633" fmla="*/ 87106 h 1044369"/>
                      <a:gd name="connsiteX634" fmla="*/ 930150 w 1017347"/>
                      <a:gd name="connsiteY634" fmla="*/ 72392 h 1044369"/>
                      <a:gd name="connsiteX635" fmla="*/ 928106 w 1017347"/>
                      <a:gd name="connsiteY635" fmla="*/ 69804 h 1044369"/>
                      <a:gd name="connsiteX636" fmla="*/ 929061 w 1017347"/>
                      <a:gd name="connsiteY636" fmla="*/ 77160 h 1044369"/>
                      <a:gd name="connsiteX637" fmla="*/ 915571 w 1017347"/>
                      <a:gd name="connsiteY637" fmla="*/ 52227 h 1044369"/>
                      <a:gd name="connsiteX638" fmla="*/ 924564 w 1017347"/>
                      <a:gd name="connsiteY638" fmla="*/ 72256 h 1044369"/>
                      <a:gd name="connsiteX639" fmla="*/ 445932 w 1017347"/>
                      <a:gd name="connsiteY639" fmla="*/ 1000089 h 1044369"/>
                      <a:gd name="connsiteX640" fmla="*/ 441573 w 1017347"/>
                      <a:gd name="connsiteY640" fmla="*/ 999817 h 1044369"/>
                      <a:gd name="connsiteX641" fmla="*/ 451928 w 1017347"/>
                      <a:gd name="connsiteY641" fmla="*/ 996002 h 1044369"/>
                      <a:gd name="connsiteX642" fmla="*/ 503020 w 1017347"/>
                      <a:gd name="connsiteY642" fmla="*/ 981833 h 1044369"/>
                      <a:gd name="connsiteX643" fmla="*/ 520051 w 1017347"/>
                      <a:gd name="connsiteY643" fmla="*/ 979380 h 1044369"/>
                      <a:gd name="connsiteX644" fmla="*/ 509560 w 1017347"/>
                      <a:gd name="connsiteY644" fmla="*/ 982650 h 1044369"/>
                      <a:gd name="connsiteX645" fmla="*/ 474543 w 1017347"/>
                      <a:gd name="connsiteY645" fmla="*/ 993413 h 1044369"/>
                      <a:gd name="connsiteX646" fmla="*/ 445796 w 1017347"/>
                      <a:gd name="connsiteY646" fmla="*/ 1000089 h 1044369"/>
                      <a:gd name="connsiteX647" fmla="*/ 656297 w 1017347"/>
                      <a:gd name="connsiteY647" fmla="*/ 917934 h 1044369"/>
                      <a:gd name="connsiteX648" fmla="*/ 654116 w 1017347"/>
                      <a:gd name="connsiteY648" fmla="*/ 919705 h 1044369"/>
                      <a:gd name="connsiteX649" fmla="*/ 736953 w 1017347"/>
                      <a:gd name="connsiteY649" fmla="*/ 856895 h 1044369"/>
                      <a:gd name="connsiteX650" fmla="*/ 706298 w 1017347"/>
                      <a:gd name="connsiteY650" fmla="*/ 875833 h 1044369"/>
                      <a:gd name="connsiteX651" fmla="*/ 712566 w 1017347"/>
                      <a:gd name="connsiteY651" fmla="*/ 869294 h 1044369"/>
                      <a:gd name="connsiteX652" fmla="*/ 717880 w 1017347"/>
                      <a:gd name="connsiteY652" fmla="*/ 867250 h 1044369"/>
                      <a:gd name="connsiteX653" fmla="*/ 728915 w 1017347"/>
                      <a:gd name="connsiteY653" fmla="*/ 856350 h 1044369"/>
                      <a:gd name="connsiteX654" fmla="*/ 707796 w 1017347"/>
                      <a:gd name="connsiteY654" fmla="*/ 869975 h 1044369"/>
                      <a:gd name="connsiteX655" fmla="*/ 681093 w 1017347"/>
                      <a:gd name="connsiteY655" fmla="*/ 892591 h 1044369"/>
                      <a:gd name="connsiteX656" fmla="*/ 699485 w 1017347"/>
                      <a:gd name="connsiteY656" fmla="*/ 881692 h 1044369"/>
                      <a:gd name="connsiteX657" fmla="*/ 661747 w 1017347"/>
                      <a:gd name="connsiteY657" fmla="*/ 906761 h 1044369"/>
                      <a:gd name="connsiteX658" fmla="*/ 680140 w 1017347"/>
                      <a:gd name="connsiteY658" fmla="*/ 895453 h 1044369"/>
                      <a:gd name="connsiteX659" fmla="*/ 676733 w 1017347"/>
                      <a:gd name="connsiteY659" fmla="*/ 900903 h 1044369"/>
                      <a:gd name="connsiteX660" fmla="*/ 628502 w 1017347"/>
                      <a:gd name="connsiteY660" fmla="*/ 928969 h 1044369"/>
                      <a:gd name="connsiteX661" fmla="*/ 625641 w 1017347"/>
                      <a:gd name="connsiteY661" fmla="*/ 928016 h 1044369"/>
                      <a:gd name="connsiteX662" fmla="*/ 603842 w 1017347"/>
                      <a:gd name="connsiteY662" fmla="*/ 940823 h 1044369"/>
                      <a:gd name="connsiteX663" fmla="*/ 613788 w 1017347"/>
                      <a:gd name="connsiteY663" fmla="*/ 932920 h 1044369"/>
                      <a:gd name="connsiteX664" fmla="*/ 598665 w 1017347"/>
                      <a:gd name="connsiteY664" fmla="*/ 937961 h 1044369"/>
                      <a:gd name="connsiteX665" fmla="*/ 572778 w 1017347"/>
                      <a:gd name="connsiteY665" fmla="*/ 950768 h 1044369"/>
                      <a:gd name="connsiteX666" fmla="*/ 565147 w 1017347"/>
                      <a:gd name="connsiteY666" fmla="*/ 951722 h 1044369"/>
                      <a:gd name="connsiteX667" fmla="*/ 549751 w 1017347"/>
                      <a:gd name="connsiteY667" fmla="*/ 963439 h 1044369"/>
                      <a:gd name="connsiteX668" fmla="*/ 579999 w 1017347"/>
                      <a:gd name="connsiteY668" fmla="*/ 947908 h 1044369"/>
                      <a:gd name="connsiteX669" fmla="*/ 555338 w 1017347"/>
                      <a:gd name="connsiteY669" fmla="*/ 962622 h 1044369"/>
                      <a:gd name="connsiteX670" fmla="*/ 566919 w 1017347"/>
                      <a:gd name="connsiteY670" fmla="*/ 958126 h 1044369"/>
                      <a:gd name="connsiteX671" fmla="*/ 553839 w 1017347"/>
                      <a:gd name="connsiteY671" fmla="*/ 965210 h 1044369"/>
                      <a:gd name="connsiteX672" fmla="*/ 548117 w 1017347"/>
                      <a:gd name="connsiteY672" fmla="*/ 968753 h 1044369"/>
                      <a:gd name="connsiteX673" fmla="*/ 579045 w 1017347"/>
                      <a:gd name="connsiteY673" fmla="*/ 956763 h 1044369"/>
                      <a:gd name="connsiteX674" fmla="*/ 577410 w 1017347"/>
                      <a:gd name="connsiteY674" fmla="*/ 958671 h 1044369"/>
                      <a:gd name="connsiteX675" fmla="*/ 594850 w 1017347"/>
                      <a:gd name="connsiteY675" fmla="*/ 950087 h 1044369"/>
                      <a:gd name="connsiteX676" fmla="*/ 623734 w 1017347"/>
                      <a:gd name="connsiteY676" fmla="*/ 935509 h 1044369"/>
                      <a:gd name="connsiteX677" fmla="*/ 619236 w 1017347"/>
                      <a:gd name="connsiteY677" fmla="*/ 938915 h 1044369"/>
                      <a:gd name="connsiteX678" fmla="*/ 656160 w 1017347"/>
                      <a:gd name="connsiteY678" fmla="*/ 917797 h 1044369"/>
                      <a:gd name="connsiteX679" fmla="*/ 986965 w 1017347"/>
                      <a:gd name="connsiteY679" fmla="*/ 453744 h 1044369"/>
                      <a:gd name="connsiteX680" fmla="*/ 977973 w 1017347"/>
                      <a:gd name="connsiteY680" fmla="*/ 474317 h 1044369"/>
                      <a:gd name="connsiteX681" fmla="*/ 964348 w 1017347"/>
                      <a:gd name="connsiteY681" fmla="*/ 523910 h 1044369"/>
                      <a:gd name="connsiteX682" fmla="*/ 965165 w 1017347"/>
                      <a:gd name="connsiteY682" fmla="*/ 520096 h 1044369"/>
                      <a:gd name="connsiteX683" fmla="*/ 953993 w 1017347"/>
                      <a:gd name="connsiteY683" fmla="*/ 556473 h 1044369"/>
                      <a:gd name="connsiteX684" fmla="*/ 939007 w 1017347"/>
                      <a:gd name="connsiteY684" fmla="*/ 595985 h 1044369"/>
                      <a:gd name="connsiteX685" fmla="*/ 945819 w 1017347"/>
                      <a:gd name="connsiteY685" fmla="*/ 565738 h 1044369"/>
                      <a:gd name="connsiteX686" fmla="*/ 941185 w 1017347"/>
                      <a:gd name="connsiteY686" fmla="*/ 581134 h 1044369"/>
                      <a:gd name="connsiteX687" fmla="*/ 931240 w 1017347"/>
                      <a:gd name="connsiteY687" fmla="*/ 602116 h 1044369"/>
                      <a:gd name="connsiteX688" fmla="*/ 933011 w 1017347"/>
                      <a:gd name="connsiteY688" fmla="*/ 591625 h 1044369"/>
                      <a:gd name="connsiteX689" fmla="*/ 942276 w 1017347"/>
                      <a:gd name="connsiteY689" fmla="*/ 568872 h 1044369"/>
                      <a:gd name="connsiteX690" fmla="*/ 957263 w 1017347"/>
                      <a:gd name="connsiteY690" fmla="*/ 532494 h 1044369"/>
                      <a:gd name="connsiteX691" fmla="*/ 947998 w 1017347"/>
                      <a:gd name="connsiteY691" fmla="*/ 549797 h 1044369"/>
                      <a:gd name="connsiteX692" fmla="*/ 938461 w 1017347"/>
                      <a:gd name="connsiteY692" fmla="*/ 575411 h 1044369"/>
                      <a:gd name="connsiteX693" fmla="*/ 939550 w 1017347"/>
                      <a:gd name="connsiteY693" fmla="*/ 562468 h 1044369"/>
                      <a:gd name="connsiteX694" fmla="*/ 932467 w 1017347"/>
                      <a:gd name="connsiteY694" fmla="*/ 582768 h 1044369"/>
                      <a:gd name="connsiteX695" fmla="*/ 934238 w 1017347"/>
                      <a:gd name="connsiteY695" fmla="*/ 568736 h 1044369"/>
                      <a:gd name="connsiteX696" fmla="*/ 923747 w 1017347"/>
                      <a:gd name="connsiteY696" fmla="*/ 598845 h 1044369"/>
                      <a:gd name="connsiteX697" fmla="*/ 923065 w 1017347"/>
                      <a:gd name="connsiteY697" fmla="*/ 599118 h 1044369"/>
                      <a:gd name="connsiteX698" fmla="*/ 912983 w 1017347"/>
                      <a:gd name="connsiteY698" fmla="*/ 624051 h 1044369"/>
                      <a:gd name="connsiteX699" fmla="*/ 918842 w 1017347"/>
                      <a:gd name="connsiteY699" fmla="*/ 615059 h 1044369"/>
                      <a:gd name="connsiteX700" fmla="*/ 925109 w 1017347"/>
                      <a:gd name="connsiteY700" fmla="*/ 596802 h 1044369"/>
                      <a:gd name="connsiteX701" fmla="*/ 924564 w 1017347"/>
                      <a:gd name="connsiteY701" fmla="*/ 603478 h 1044369"/>
                      <a:gd name="connsiteX702" fmla="*/ 935328 w 1017347"/>
                      <a:gd name="connsiteY702" fmla="*/ 582496 h 1044369"/>
                      <a:gd name="connsiteX703" fmla="*/ 928788 w 1017347"/>
                      <a:gd name="connsiteY703" fmla="*/ 597210 h 1044369"/>
                      <a:gd name="connsiteX704" fmla="*/ 926880 w 1017347"/>
                      <a:gd name="connsiteY704" fmla="*/ 609200 h 1044369"/>
                      <a:gd name="connsiteX705" fmla="*/ 914209 w 1017347"/>
                      <a:gd name="connsiteY705" fmla="*/ 635768 h 1044369"/>
                      <a:gd name="connsiteX706" fmla="*/ 909986 w 1017347"/>
                      <a:gd name="connsiteY706" fmla="*/ 648984 h 1044369"/>
                      <a:gd name="connsiteX707" fmla="*/ 891864 w 1017347"/>
                      <a:gd name="connsiteY707" fmla="*/ 676097 h 1044369"/>
                      <a:gd name="connsiteX708" fmla="*/ 881919 w 1017347"/>
                      <a:gd name="connsiteY708" fmla="*/ 692311 h 1044369"/>
                      <a:gd name="connsiteX709" fmla="*/ 873881 w 1017347"/>
                      <a:gd name="connsiteY709" fmla="*/ 704572 h 1044369"/>
                      <a:gd name="connsiteX710" fmla="*/ 867614 w 1017347"/>
                      <a:gd name="connsiteY710" fmla="*/ 715744 h 1044369"/>
                      <a:gd name="connsiteX711" fmla="*/ 877832 w 1017347"/>
                      <a:gd name="connsiteY711" fmla="*/ 703210 h 1044369"/>
                      <a:gd name="connsiteX712" fmla="*/ 866796 w 1017347"/>
                      <a:gd name="connsiteY712" fmla="*/ 719696 h 1044369"/>
                      <a:gd name="connsiteX713" fmla="*/ 867205 w 1017347"/>
                      <a:gd name="connsiteY713" fmla="*/ 718060 h 1044369"/>
                      <a:gd name="connsiteX714" fmla="*/ 856304 w 1017347"/>
                      <a:gd name="connsiteY714" fmla="*/ 734002 h 1044369"/>
                      <a:gd name="connsiteX715" fmla="*/ 864752 w 1017347"/>
                      <a:gd name="connsiteY715" fmla="*/ 718469 h 1044369"/>
                      <a:gd name="connsiteX716" fmla="*/ 852491 w 1017347"/>
                      <a:gd name="connsiteY716" fmla="*/ 733321 h 1044369"/>
                      <a:gd name="connsiteX717" fmla="*/ 853989 w 1017347"/>
                      <a:gd name="connsiteY717" fmla="*/ 730459 h 1044369"/>
                      <a:gd name="connsiteX718" fmla="*/ 842272 w 1017347"/>
                      <a:gd name="connsiteY718" fmla="*/ 750215 h 1044369"/>
                      <a:gd name="connsiteX719" fmla="*/ 845406 w 1017347"/>
                      <a:gd name="connsiteY719" fmla="*/ 749942 h 1044369"/>
                      <a:gd name="connsiteX720" fmla="*/ 855761 w 1017347"/>
                      <a:gd name="connsiteY720" fmla="*/ 739451 h 1044369"/>
                      <a:gd name="connsiteX721" fmla="*/ 821017 w 1017347"/>
                      <a:gd name="connsiteY721" fmla="*/ 782913 h 1044369"/>
                      <a:gd name="connsiteX722" fmla="*/ 824560 w 1017347"/>
                      <a:gd name="connsiteY722" fmla="*/ 775829 h 1044369"/>
                      <a:gd name="connsiteX723" fmla="*/ 810390 w 1017347"/>
                      <a:gd name="connsiteY723" fmla="*/ 789181 h 1044369"/>
                      <a:gd name="connsiteX724" fmla="*/ 786138 w 1017347"/>
                      <a:gd name="connsiteY724" fmla="*/ 817929 h 1044369"/>
                      <a:gd name="connsiteX725" fmla="*/ 789816 w 1017347"/>
                      <a:gd name="connsiteY725" fmla="*/ 812751 h 1044369"/>
                      <a:gd name="connsiteX726" fmla="*/ 769380 w 1017347"/>
                      <a:gd name="connsiteY726" fmla="*/ 830055 h 1044369"/>
                      <a:gd name="connsiteX727" fmla="*/ 759297 w 1017347"/>
                      <a:gd name="connsiteY727" fmla="*/ 840410 h 1044369"/>
                      <a:gd name="connsiteX728" fmla="*/ 754393 w 1017347"/>
                      <a:gd name="connsiteY728" fmla="*/ 848176 h 1044369"/>
                      <a:gd name="connsiteX729" fmla="*/ 754120 w 1017347"/>
                      <a:gd name="connsiteY729" fmla="*/ 848857 h 1044369"/>
                      <a:gd name="connsiteX730" fmla="*/ 800580 w 1017347"/>
                      <a:gd name="connsiteY730" fmla="*/ 806620 h 1044369"/>
                      <a:gd name="connsiteX731" fmla="*/ 798673 w 1017347"/>
                      <a:gd name="connsiteY731" fmla="*/ 809754 h 1044369"/>
                      <a:gd name="connsiteX732" fmla="*/ 822379 w 1017347"/>
                      <a:gd name="connsiteY732" fmla="*/ 784413 h 1044369"/>
                      <a:gd name="connsiteX733" fmla="*/ 839546 w 1017347"/>
                      <a:gd name="connsiteY733" fmla="*/ 765611 h 1044369"/>
                      <a:gd name="connsiteX734" fmla="*/ 843907 w 1017347"/>
                      <a:gd name="connsiteY734" fmla="*/ 763703 h 1044369"/>
                      <a:gd name="connsiteX735" fmla="*/ 853444 w 1017347"/>
                      <a:gd name="connsiteY735" fmla="*/ 749806 h 1044369"/>
                      <a:gd name="connsiteX736" fmla="*/ 851945 w 1017347"/>
                      <a:gd name="connsiteY736" fmla="*/ 753076 h 1044369"/>
                      <a:gd name="connsiteX737" fmla="*/ 868976 w 1017347"/>
                      <a:gd name="connsiteY737" fmla="*/ 730050 h 1044369"/>
                      <a:gd name="connsiteX738" fmla="*/ 868976 w 1017347"/>
                      <a:gd name="connsiteY738" fmla="*/ 730867 h 1044369"/>
                      <a:gd name="connsiteX739" fmla="*/ 884372 w 1017347"/>
                      <a:gd name="connsiteY739" fmla="*/ 701983 h 1044369"/>
                      <a:gd name="connsiteX740" fmla="*/ 885052 w 1017347"/>
                      <a:gd name="connsiteY740" fmla="*/ 698033 h 1044369"/>
                      <a:gd name="connsiteX741" fmla="*/ 890639 w 1017347"/>
                      <a:gd name="connsiteY741" fmla="*/ 688495 h 1044369"/>
                      <a:gd name="connsiteX742" fmla="*/ 890639 w 1017347"/>
                      <a:gd name="connsiteY742" fmla="*/ 688495 h 1044369"/>
                      <a:gd name="connsiteX743" fmla="*/ 890639 w 1017347"/>
                      <a:gd name="connsiteY743" fmla="*/ 688495 h 1044369"/>
                      <a:gd name="connsiteX744" fmla="*/ 902765 w 1017347"/>
                      <a:gd name="connsiteY744" fmla="*/ 672146 h 1044369"/>
                      <a:gd name="connsiteX745" fmla="*/ 889004 w 1017347"/>
                      <a:gd name="connsiteY745" fmla="*/ 694899 h 1044369"/>
                      <a:gd name="connsiteX746" fmla="*/ 898949 w 1017347"/>
                      <a:gd name="connsiteY746" fmla="*/ 685635 h 1044369"/>
                      <a:gd name="connsiteX747" fmla="*/ 899495 w 1017347"/>
                      <a:gd name="connsiteY747" fmla="*/ 687133 h 1044369"/>
                      <a:gd name="connsiteX748" fmla="*/ 903718 w 1017347"/>
                      <a:gd name="connsiteY748" fmla="*/ 676642 h 1044369"/>
                      <a:gd name="connsiteX749" fmla="*/ 950451 w 1017347"/>
                      <a:gd name="connsiteY749" fmla="*/ 582905 h 1044369"/>
                      <a:gd name="connsiteX750" fmla="*/ 949498 w 1017347"/>
                      <a:gd name="connsiteY750" fmla="*/ 591761 h 1044369"/>
                      <a:gd name="connsiteX751" fmla="*/ 962031 w 1017347"/>
                      <a:gd name="connsiteY751" fmla="*/ 553340 h 1044369"/>
                      <a:gd name="connsiteX752" fmla="*/ 957536 w 1017347"/>
                      <a:gd name="connsiteY752" fmla="*/ 569689 h 1044369"/>
                      <a:gd name="connsiteX753" fmla="*/ 981379 w 1017347"/>
                      <a:gd name="connsiteY753" fmla="*/ 476224 h 1044369"/>
                      <a:gd name="connsiteX754" fmla="*/ 983286 w 1017347"/>
                      <a:gd name="connsiteY754" fmla="*/ 475135 h 1044369"/>
                      <a:gd name="connsiteX755" fmla="*/ 986693 w 1017347"/>
                      <a:gd name="connsiteY755" fmla="*/ 453744 h 1044369"/>
                      <a:gd name="connsiteX756" fmla="*/ 992687 w 1017347"/>
                      <a:gd name="connsiteY756" fmla="*/ 384531 h 1044369"/>
                      <a:gd name="connsiteX757" fmla="*/ 992959 w 1017347"/>
                      <a:gd name="connsiteY757" fmla="*/ 363958 h 1044369"/>
                      <a:gd name="connsiteX758" fmla="*/ 992823 w 1017347"/>
                      <a:gd name="connsiteY758" fmla="*/ 366002 h 1044369"/>
                      <a:gd name="connsiteX759" fmla="*/ 991870 w 1017347"/>
                      <a:gd name="connsiteY759" fmla="*/ 345838 h 1044369"/>
                      <a:gd name="connsiteX760" fmla="*/ 988600 w 1017347"/>
                      <a:gd name="connsiteY760" fmla="*/ 348971 h 1044369"/>
                      <a:gd name="connsiteX761" fmla="*/ 990506 w 1017347"/>
                      <a:gd name="connsiteY761" fmla="*/ 351423 h 1044369"/>
                      <a:gd name="connsiteX762" fmla="*/ 989690 w 1017347"/>
                      <a:gd name="connsiteY762" fmla="*/ 321041 h 1044369"/>
                      <a:gd name="connsiteX763" fmla="*/ 988464 w 1017347"/>
                      <a:gd name="connsiteY763" fmla="*/ 343794 h 1044369"/>
                      <a:gd name="connsiteX764" fmla="*/ 986283 w 1017347"/>
                      <a:gd name="connsiteY764" fmla="*/ 316408 h 1044369"/>
                      <a:gd name="connsiteX765" fmla="*/ 989144 w 1017347"/>
                      <a:gd name="connsiteY765" fmla="*/ 300195 h 1044369"/>
                      <a:gd name="connsiteX766" fmla="*/ 985465 w 1017347"/>
                      <a:gd name="connsiteY766" fmla="*/ 267905 h 1044369"/>
                      <a:gd name="connsiteX767" fmla="*/ 983830 w 1017347"/>
                      <a:gd name="connsiteY767" fmla="*/ 279350 h 1044369"/>
                      <a:gd name="connsiteX768" fmla="*/ 980970 w 1017347"/>
                      <a:gd name="connsiteY768" fmla="*/ 253872 h 1044369"/>
                      <a:gd name="connsiteX769" fmla="*/ 983286 w 1017347"/>
                      <a:gd name="connsiteY769" fmla="*/ 264498 h 1044369"/>
                      <a:gd name="connsiteX770" fmla="*/ 982605 w 1017347"/>
                      <a:gd name="connsiteY770" fmla="*/ 245560 h 1044369"/>
                      <a:gd name="connsiteX771" fmla="*/ 980697 w 1017347"/>
                      <a:gd name="connsiteY771" fmla="*/ 235342 h 1044369"/>
                      <a:gd name="connsiteX772" fmla="*/ 980697 w 1017347"/>
                      <a:gd name="connsiteY772" fmla="*/ 237930 h 1044369"/>
                      <a:gd name="connsiteX773" fmla="*/ 977563 w 1017347"/>
                      <a:gd name="connsiteY773" fmla="*/ 226894 h 1044369"/>
                      <a:gd name="connsiteX774" fmla="*/ 977018 w 1017347"/>
                      <a:gd name="connsiteY774" fmla="*/ 233980 h 1044369"/>
                      <a:gd name="connsiteX775" fmla="*/ 974566 w 1017347"/>
                      <a:gd name="connsiteY775" fmla="*/ 219128 h 1044369"/>
                      <a:gd name="connsiteX776" fmla="*/ 974703 w 1017347"/>
                      <a:gd name="connsiteY776" fmla="*/ 230573 h 1044369"/>
                      <a:gd name="connsiteX777" fmla="*/ 971160 w 1017347"/>
                      <a:gd name="connsiteY777" fmla="*/ 214496 h 1044369"/>
                      <a:gd name="connsiteX778" fmla="*/ 975656 w 1017347"/>
                      <a:gd name="connsiteY778" fmla="*/ 242427 h 1044369"/>
                      <a:gd name="connsiteX779" fmla="*/ 979880 w 1017347"/>
                      <a:gd name="connsiteY779" fmla="*/ 268586 h 1044369"/>
                      <a:gd name="connsiteX780" fmla="*/ 980424 w 1017347"/>
                      <a:gd name="connsiteY780" fmla="*/ 259594 h 1044369"/>
                      <a:gd name="connsiteX781" fmla="*/ 981924 w 1017347"/>
                      <a:gd name="connsiteY781" fmla="*/ 302102 h 1044369"/>
                      <a:gd name="connsiteX782" fmla="*/ 984103 w 1017347"/>
                      <a:gd name="connsiteY782" fmla="*/ 327036 h 1044369"/>
                      <a:gd name="connsiteX783" fmla="*/ 986147 w 1017347"/>
                      <a:gd name="connsiteY783" fmla="*/ 343930 h 1044369"/>
                      <a:gd name="connsiteX784" fmla="*/ 984512 w 1017347"/>
                      <a:gd name="connsiteY784" fmla="*/ 370362 h 1044369"/>
                      <a:gd name="connsiteX785" fmla="*/ 986283 w 1017347"/>
                      <a:gd name="connsiteY785" fmla="*/ 402925 h 1044369"/>
                      <a:gd name="connsiteX786" fmla="*/ 988464 w 1017347"/>
                      <a:gd name="connsiteY786" fmla="*/ 376084 h 1044369"/>
                      <a:gd name="connsiteX787" fmla="*/ 988055 w 1017347"/>
                      <a:gd name="connsiteY787" fmla="*/ 392706 h 1044369"/>
                      <a:gd name="connsiteX788" fmla="*/ 989962 w 1017347"/>
                      <a:gd name="connsiteY788" fmla="*/ 381942 h 1044369"/>
                      <a:gd name="connsiteX789" fmla="*/ 992687 w 1017347"/>
                      <a:gd name="connsiteY789" fmla="*/ 384667 h 1044369"/>
                      <a:gd name="connsiteX790" fmla="*/ 923065 w 1017347"/>
                      <a:gd name="connsiteY790" fmla="*/ 17348 h 1044369"/>
                      <a:gd name="connsiteX791" fmla="*/ 922792 w 1017347"/>
                      <a:gd name="connsiteY791" fmla="*/ 16804 h 1044369"/>
                      <a:gd name="connsiteX792" fmla="*/ 923202 w 1017347"/>
                      <a:gd name="connsiteY792" fmla="*/ 17485 h 1044369"/>
                      <a:gd name="connsiteX793" fmla="*/ 923202 w 1017347"/>
                      <a:gd name="connsiteY793" fmla="*/ 17485 h 1044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Lst>
                    <a:rect l="l" t="t" r="r" b="b"/>
                    <a:pathLst>
                      <a:path w="1017347" h="1044369">
                        <a:moveTo>
                          <a:pt x="902083" y="198420"/>
                        </a:moveTo>
                        <a:cubicBezTo>
                          <a:pt x="902083" y="200054"/>
                          <a:pt x="902083" y="201553"/>
                          <a:pt x="901946" y="203324"/>
                        </a:cubicBezTo>
                        <a:lnTo>
                          <a:pt x="901946" y="200736"/>
                        </a:lnTo>
                        <a:cubicBezTo>
                          <a:pt x="901946" y="200736"/>
                          <a:pt x="900177" y="213134"/>
                          <a:pt x="900177" y="213134"/>
                        </a:cubicBezTo>
                        <a:cubicBezTo>
                          <a:pt x="900177" y="214633"/>
                          <a:pt x="900040" y="216268"/>
                          <a:pt x="899904" y="218311"/>
                        </a:cubicBezTo>
                        <a:cubicBezTo>
                          <a:pt x="899904" y="217493"/>
                          <a:pt x="899904" y="216812"/>
                          <a:pt x="899768" y="216404"/>
                        </a:cubicBezTo>
                        <a:lnTo>
                          <a:pt x="899222" y="220355"/>
                        </a:lnTo>
                        <a:cubicBezTo>
                          <a:pt x="900040" y="230437"/>
                          <a:pt x="897996" y="255234"/>
                          <a:pt x="897724" y="262454"/>
                        </a:cubicBezTo>
                        <a:cubicBezTo>
                          <a:pt x="897042" y="271992"/>
                          <a:pt x="895952" y="283573"/>
                          <a:pt x="894318" y="290657"/>
                        </a:cubicBezTo>
                        <a:cubicBezTo>
                          <a:pt x="895680" y="283981"/>
                          <a:pt x="896634" y="275126"/>
                          <a:pt x="895407" y="277578"/>
                        </a:cubicBezTo>
                        <a:cubicBezTo>
                          <a:pt x="892546" y="291067"/>
                          <a:pt x="888595" y="297061"/>
                          <a:pt x="886416" y="320768"/>
                        </a:cubicBezTo>
                        <a:lnTo>
                          <a:pt x="888867" y="307143"/>
                        </a:lnTo>
                        <a:cubicBezTo>
                          <a:pt x="888187" y="317635"/>
                          <a:pt x="887232" y="327989"/>
                          <a:pt x="885734" y="338480"/>
                        </a:cubicBezTo>
                        <a:cubicBezTo>
                          <a:pt x="881782" y="348835"/>
                          <a:pt x="887914" y="322948"/>
                          <a:pt x="887232" y="318452"/>
                        </a:cubicBezTo>
                        <a:cubicBezTo>
                          <a:pt x="883826" y="342567"/>
                          <a:pt x="874970" y="361233"/>
                          <a:pt x="874834" y="372814"/>
                        </a:cubicBezTo>
                        <a:cubicBezTo>
                          <a:pt x="872791" y="373904"/>
                          <a:pt x="869385" y="375811"/>
                          <a:pt x="865161" y="391070"/>
                        </a:cubicBezTo>
                        <a:cubicBezTo>
                          <a:pt x="870065" y="380580"/>
                          <a:pt x="863662" y="400608"/>
                          <a:pt x="868294" y="392161"/>
                        </a:cubicBezTo>
                        <a:cubicBezTo>
                          <a:pt x="867614" y="397747"/>
                          <a:pt x="862980" y="409055"/>
                          <a:pt x="863662" y="410282"/>
                        </a:cubicBezTo>
                        <a:lnTo>
                          <a:pt x="863662" y="408647"/>
                        </a:lnTo>
                        <a:cubicBezTo>
                          <a:pt x="852082" y="433444"/>
                          <a:pt x="853444" y="443389"/>
                          <a:pt x="850310" y="454698"/>
                        </a:cubicBezTo>
                        <a:cubicBezTo>
                          <a:pt x="844451" y="469957"/>
                          <a:pt x="839956" y="480993"/>
                          <a:pt x="835324" y="491212"/>
                        </a:cubicBezTo>
                        <a:cubicBezTo>
                          <a:pt x="830417" y="501294"/>
                          <a:pt x="825649" y="510558"/>
                          <a:pt x="820064" y="522684"/>
                        </a:cubicBezTo>
                        <a:cubicBezTo>
                          <a:pt x="818700" y="523229"/>
                          <a:pt x="812843" y="528270"/>
                          <a:pt x="807529" y="537535"/>
                        </a:cubicBezTo>
                        <a:cubicBezTo>
                          <a:pt x="806440" y="542577"/>
                          <a:pt x="795403" y="563966"/>
                          <a:pt x="795812" y="567101"/>
                        </a:cubicBezTo>
                        <a:cubicBezTo>
                          <a:pt x="805894" y="550751"/>
                          <a:pt x="802079" y="552659"/>
                          <a:pt x="807256" y="542440"/>
                        </a:cubicBezTo>
                        <a:cubicBezTo>
                          <a:pt x="813659" y="535082"/>
                          <a:pt x="809437" y="542712"/>
                          <a:pt x="816793" y="531813"/>
                        </a:cubicBezTo>
                        <a:cubicBezTo>
                          <a:pt x="810935" y="540669"/>
                          <a:pt x="794857" y="574185"/>
                          <a:pt x="786274" y="582360"/>
                        </a:cubicBezTo>
                        <a:lnTo>
                          <a:pt x="788318" y="578818"/>
                        </a:lnTo>
                        <a:cubicBezTo>
                          <a:pt x="777146" y="593532"/>
                          <a:pt x="772242" y="594350"/>
                          <a:pt x="756164" y="620372"/>
                        </a:cubicBezTo>
                        <a:lnTo>
                          <a:pt x="748399" y="632771"/>
                        </a:lnTo>
                        <a:cubicBezTo>
                          <a:pt x="748670" y="632089"/>
                          <a:pt x="748399" y="631954"/>
                          <a:pt x="748670" y="631545"/>
                        </a:cubicBezTo>
                        <a:cubicBezTo>
                          <a:pt x="733956" y="650347"/>
                          <a:pt x="735864" y="643398"/>
                          <a:pt x="720331" y="664789"/>
                        </a:cubicBezTo>
                        <a:cubicBezTo>
                          <a:pt x="721557" y="663154"/>
                          <a:pt x="720604" y="663971"/>
                          <a:pt x="721830" y="662336"/>
                        </a:cubicBezTo>
                        <a:cubicBezTo>
                          <a:pt x="711475" y="673099"/>
                          <a:pt x="703028" y="685907"/>
                          <a:pt x="695399" y="694217"/>
                        </a:cubicBezTo>
                        <a:cubicBezTo>
                          <a:pt x="689403" y="698033"/>
                          <a:pt x="695399" y="691901"/>
                          <a:pt x="697578" y="688087"/>
                        </a:cubicBezTo>
                        <a:cubicBezTo>
                          <a:pt x="679321" y="706889"/>
                          <a:pt x="659839" y="727734"/>
                          <a:pt x="648802" y="739997"/>
                        </a:cubicBezTo>
                        <a:lnTo>
                          <a:pt x="635451" y="750623"/>
                        </a:lnTo>
                        <a:cubicBezTo>
                          <a:pt x="642672" y="743403"/>
                          <a:pt x="650710" y="734002"/>
                          <a:pt x="647713" y="735227"/>
                        </a:cubicBezTo>
                        <a:cubicBezTo>
                          <a:pt x="640901" y="741631"/>
                          <a:pt x="642808" y="741086"/>
                          <a:pt x="632726" y="749533"/>
                        </a:cubicBezTo>
                        <a:cubicBezTo>
                          <a:pt x="633816" y="747217"/>
                          <a:pt x="637222" y="742857"/>
                          <a:pt x="641037" y="737816"/>
                        </a:cubicBezTo>
                        <a:cubicBezTo>
                          <a:pt x="619509" y="754302"/>
                          <a:pt x="639129" y="745038"/>
                          <a:pt x="622235" y="754575"/>
                        </a:cubicBezTo>
                        <a:cubicBezTo>
                          <a:pt x="615559" y="759888"/>
                          <a:pt x="612561" y="764112"/>
                          <a:pt x="612561" y="765611"/>
                        </a:cubicBezTo>
                        <a:cubicBezTo>
                          <a:pt x="608065" y="768335"/>
                          <a:pt x="603842" y="771333"/>
                          <a:pt x="599209" y="773785"/>
                        </a:cubicBezTo>
                        <a:cubicBezTo>
                          <a:pt x="598800" y="776101"/>
                          <a:pt x="583133" y="787137"/>
                          <a:pt x="572914" y="794495"/>
                        </a:cubicBezTo>
                        <a:cubicBezTo>
                          <a:pt x="572096" y="795993"/>
                          <a:pt x="582178" y="790135"/>
                          <a:pt x="585720" y="786865"/>
                        </a:cubicBezTo>
                        <a:cubicBezTo>
                          <a:pt x="585720" y="788364"/>
                          <a:pt x="574957" y="796538"/>
                          <a:pt x="567873" y="801444"/>
                        </a:cubicBezTo>
                        <a:cubicBezTo>
                          <a:pt x="563649" y="800898"/>
                          <a:pt x="520458" y="831962"/>
                          <a:pt x="527136" y="823379"/>
                        </a:cubicBezTo>
                        <a:cubicBezTo>
                          <a:pt x="494573" y="844360"/>
                          <a:pt x="445932" y="868613"/>
                          <a:pt x="423180" y="880057"/>
                        </a:cubicBezTo>
                        <a:cubicBezTo>
                          <a:pt x="415141" y="882645"/>
                          <a:pt x="399474" y="889458"/>
                          <a:pt x="408192" y="883872"/>
                        </a:cubicBezTo>
                        <a:cubicBezTo>
                          <a:pt x="379717" y="896134"/>
                          <a:pt x="365956" y="905126"/>
                          <a:pt x="336663" y="915072"/>
                        </a:cubicBezTo>
                        <a:cubicBezTo>
                          <a:pt x="334075" y="915617"/>
                          <a:pt x="349744" y="910167"/>
                          <a:pt x="348245" y="909486"/>
                        </a:cubicBezTo>
                        <a:cubicBezTo>
                          <a:pt x="329851" y="917797"/>
                          <a:pt x="313365" y="920794"/>
                          <a:pt x="283936" y="931285"/>
                        </a:cubicBezTo>
                        <a:cubicBezTo>
                          <a:pt x="288977" y="929650"/>
                          <a:pt x="290204" y="928424"/>
                          <a:pt x="290748" y="927879"/>
                        </a:cubicBezTo>
                        <a:cubicBezTo>
                          <a:pt x="291430" y="928288"/>
                          <a:pt x="278895" y="932920"/>
                          <a:pt x="271402" y="935918"/>
                        </a:cubicBezTo>
                        <a:cubicBezTo>
                          <a:pt x="267041" y="937007"/>
                          <a:pt x="276987" y="933738"/>
                          <a:pt x="274536" y="934010"/>
                        </a:cubicBezTo>
                        <a:cubicBezTo>
                          <a:pt x="216495" y="950360"/>
                          <a:pt x="172897" y="966028"/>
                          <a:pt x="114174" y="978835"/>
                        </a:cubicBezTo>
                        <a:cubicBezTo>
                          <a:pt x="130932" y="975157"/>
                          <a:pt x="136791" y="971614"/>
                          <a:pt x="136791" y="970661"/>
                        </a:cubicBezTo>
                        <a:lnTo>
                          <a:pt x="120441" y="974203"/>
                        </a:lnTo>
                        <a:cubicBezTo>
                          <a:pt x="114310" y="976655"/>
                          <a:pt x="102048" y="979516"/>
                          <a:pt x="91830" y="982378"/>
                        </a:cubicBezTo>
                        <a:cubicBezTo>
                          <a:pt x="90467" y="982241"/>
                          <a:pt x="85426" y="982787"/>
                          <a:pt x="90331" y="981287"/>
                        </a:cubicBezTo>
                        <a:cubicBezTo>
                          <a:pt x="57495" y="985920"/>
                          <a:pt x="40328" y="995321"/>
                          <a:pt x="0" y="1001452"/>
                        </a:cubicBezTo>
                        <a:lnTo>
                          <a:pt x="47686" y="988236"/>
                        </a:lnTo>
                        <a:lnTo>
                          <a:pt x="35424" y="989053"/>
                        </a:lnTo>
                        <a:lnTo>
                          <a:pt x="56270" y="983059"/>
                        </a:lnTo>
                        <a:cubicBezTo>
                          <a:pt x="43327" y="984285"/>
                          <a:pt x="32836" y="989190"/>
                          <a:pt x="31064" y="987828"/>
                        </a:cubicBezTo>
                        <a:cubicBezTo>
                          <a:pt x="33652" y="986874"/>
                          <a:pt x="40192" y="985784"/>
                          <a:pt x="40192" y="984830"/>
                        </a:cubicBezTo>
                        <a:cubicBezTo>
                          <a:pt x="27931" y="986601"/>
                          <a:pt x="27113" y="987828"/>
                          <a:pt x="18120" y="989871"/>
                        </a:cubicBezTo>
                        <a:cubicBezTo>
                          <a:pt x="41692" y="982378"/>
                          <a:pt x="88833" y="973113"/>
                          <a:pt x="113901" y="966573"/>
                        </a:cubicBezTo>
                        <a:cubicBezTo>
                          <a:pt x="117853" y="965483"/>
                          <a:pt x="110632" y="968072"/>
                          <a:pt x="110086" y="968617"/>
                        </a:cubicBezTo>
                        <a:cubicBezTo>
                          <a:pt x="120304" y="966164"/>
                          <a:pt x="126846" y="966028"/>
                          <a:pt x="139652" y="962350"/>
                        </a:cubicBezTo>
                        <a:cubicBezTo>
                          <a:pt x="147282" y="959079"/>
                          <a:pt x="133249" y="962894"/>
                          <a:pt x="126846" y="963985"/>
                        </a:cubicBezTo>
                        <a:cubicBezTo>
                          <a:pt x="127389" y="962485"/>
                          <a:pt x="130659" y="962077"/>
                          <a:pt x="137744" y="960169"/>
                        </a:cubicBezTo>
                        <a:cubicBezTo>
                          <a:pt x="139652" y="961396"/>
                          <a:pt x="176710" y="951586"/>
                          <a:pt x="186249" y="951041"/>
                        </a:cubicBezTo>
                        <a:cubicBezTo>
                          <a:pt x="223716" y="940686"/>
                          <a:pt x="179164" y="948725"/>
                          <a:pt x="215949" y="939460"/>
                        </a:cubicBezTo>
                        <a:lnTo>
                          <a:pt x="227395" y="938234"/>
                        </a:lnTo>
                        <a:cubicBezTo>
                          <a:pt x="248239" y="930877"/>
                          <a:pt x="274945" y="921203"/>
                          <a:pt x="298788" y="913846"/>
                        </a:cubicBezTo>
                        <a:lnTo>
                          <a:pt x="293883" y="915481"/>
                        </a:lnTo>
                        <a:cubicBezTo>
                          <a:pt x="290748" y="917388"/>
                          <a:pt x="296471" y="916026"/>
                          <a:pt x="299059" y="915617"/>
                        </a:cubicBezTo>
                        <a:cubicBezTo>
                          <a:pt x="317044" y="910167"/>
                          <a:pt x="332304" y="902538"/>
                          <a:pt x="343611" y="900222"/>
                        </a:cubicBezTo>
                        <a:cubicBezTo>
                          <a:pt x="363095" y="890956"/>
                          <a:pt x="395522" y="876106"/>
                          <a:pt x="417321" y="865070"/>
                        </a:cubicBezTo>
                        <a:cubicBezTo>
                          <a:pt x="424406" y="864661"/>
                          <a:pt x="389119" y="880057"/>
                          <a:pt x="380126" y="884961"/>
                        </a:cubicBezTo>
                        <a:cubicBezTo>
                          <a:pt x="386938" y="882101"/>
                          <a:pt x="394023" y="879512"/>
                          <a:pt x="400699" y="876379"/>
                        </a:cubicBezTo>
                        <a:cubicBezTo>
                          <a:pt x="388028" y="881964"/>
                          <a:pt x="383259" y="884690"/>
                          <a:pt x="376174" y="889185"/>
                        </a:cubicBezTo>
                        <a:cubicBezTo>
                          <a:pt x="394567" y="882373"/>
                          <a:pt x="399608" y="877741"/>
                          <a:pt x="416232" y="869566"/>
                        </a:cubicBezTo>
                        <a:cubicBezTo>
                          <a:pt x="415141" y="870792"/>
                          <a:pt x="417594" y="870111"/>
                          <a:pt x="425495" y="866705"/>
                        </a:cubicBezTo>
                        <a:lnTo>
                          <a:pt x="426994" y="864253"/>
                        </a:lnTo>
                        <a:cubicBezTo>
                          <a:pt x="426994" y="864253"/>
                          <a:pt x="428085" y="863980"/>
                          <a:pt x="430536" y="863026"/>
                        </a:cubicBezTo>
                        <a:lnTo>
                          <a:pt x="459830" y="847903"/>
                        </a:lnTo>
                        <a:cubicBezTo>
                          <a:pt x="453290" y="850492"/>
                          <a:pt x="452335" y="849130"/>
                          <a:pt x="444706" y="852808"/>
                        </a:cubicBezTo>
                        <a:cubicBezTo>
                          <a:pt x="447840" y="852399"/>
                          <a:pt x="441437" y="855669"/>
                          <a:pt x="433806" y="859348"/>
                        </a:cubicBezTo>
                        <a:cubicBezTo>
                          <a:pt x="440075" y="855124"/>
                          <a:pt x="425904" y="862072"/>
                          <a:pt x="425768" y="861255"/>
                        </a:cubicBezTo>
                        <a:cubicBezTo>
                          <a:pt x="441164" y="854034"/>
                          <a:pt x="459966" y="844905"/>
                          <a:pt x="469502" y="839183"/>
                        </a:cubicBezTo>
                        <a:lnTo>
                          <a:pt x="473454" y="838911"/>
                        </a:lnTo>
                        <a:cubicBezTo>
                          <a:pt x="488168" y="831962"/>
                          <a:pt x="502475" y="822698"/>
                          <a:pt x="512284" y="817792"/>
                        </a:cubicBezTo>
                        <a:lnTo>
                          <a:pt x="509696" y="820245"/>
                        </a:lnTo>
                        <a:cubicBezTo>
                          <a:pt x="526727" y="810980"/>
                          <a:pt x="542259" y="799536"/>
                          <a:pt x="557655" y="791633"/>
                        </a:cubicBezTo>
                        <a:cubicBezTo>
                          <a:pt x="570870" y="780188"/>
                          <a:pt x="588174" y="766837"/>
                          <a:pt x="598119" y="756755"/>
                        </a:cubicBezTo>
                        <a:cubicBezTo>
                          <a:pt x="600436" y="753621"/>
                          <a:pt x="610926" y="746536"/>
                          <a:pt x="622099" y="737953"/>
                        </a:cubicBezTo>
                        <a:cubicBezTo>
                          <a:pt x="632997" y="728961"/>
                          <a:pt x="644851" y="719014"/>
                          <a:pt x="651256" y="711657"/>
                        </a:cubicBezTo>
                        <a:cubicBezTo>
                          <a:pt x="652345" y="710976"/>
                          <a:pt x="642263" y="721603"/>
                          <a:pt x="637904" y="726508"/>
                        </a:cubicBezTo>
                        <a:cubicBezTo>
                          <a:pt x="647713" y="718197"/>
                          <a:pt x="653843" y="709613"/>
                          <a:pt x="658204" y="708387"/>
                        </a:cubicBezTo>
                        <a:cubicBezTo>
                          <a:pt x="636132" y="727189"/>
                          <a:pt x="660519" y="708524"/>
                          <a:pt x="651119" y="717652"/>
                        </a:cubicBezTo>
                        <a:cubicBezTo>
                          <a:pt x="661474" y="708796"/>
                          <a:pt x="671147" y="698305"/>
                          <a:pt x="675506" y="693128"/>
                        </a:cubicBezTo>
                        <a:cubicBezTo>
                          <a:pt x="659703" y="708524"/>
                          <a:pt x="679049" y="685770"/>
                          <a:pt x="663789" y="701847"/>
                        </a:cubicBezTo>
                        <a:cubicBezTo>
                          <a:pt x="676052" y="688223"/>
                          <a:pt x="691175" y="671192"/>
                          <a:pt x="704936" y="655932"/>
                        </a:cubicBezTo>
                        <a:cubicBezTo>
                          <a:pt x="705481" y="656750"/>
                          <a:pt x="707389" y="654979"/>
                          <a:pt x="712702" y="649393"/>
                        </a:cubicBezTo>
                        <a:lnTo>
                          <a:pt x="715699" y="643807"/>
                        </a:lnTo>
                        <a:cubicBezTo>
                          <a:pt x="722103" y="636586"/>
                          <a:pt x="704936" y="658930"/>
                          <a:pt x="717744" y="644488"/>
                        </a:cubicBezTo>
                        <a:cubicBezTo>
                          <a:pt x="729597" y="628411"/>
                          <a:pt x="755482" y="597892"/>
                          <a:pt x="757119" y="588491"/>
                        </a:cubicBezTo>
                        <a:cubicBezTo>
                          <a:pt x="761887" y="582496"/>
                          <a:pt x="758481" y="588900"/>
                          <a:pt x="755211" y="594350"/>
                        </a:cubicBezTo>
                        <a:cubicBezTo>
                          <a:pt x="751941" y="599663"/>
                          <a:pt x="749079" y="604159"/>
                          <a:pt x="756710" y="595576"/>
                        </a:cubicBezTo>
                        <a:cubicBezTo>
                          <a:pt x="750034" y="607157"/>
                          <a:pt x="737635" y="620918"/>
                          <a:pt x="736682" y="625686"/>
                        </a:cubicBezTo>
                        <a:cubicBezTo>
                          <a:pt x="744038" y="614787"/>
                          <a:pt x="740905" y="622961"/>
                          <a:pt x="745946" y="616149"/>
                        </a:cubicBezTo>
                        <a:lnTo>
                          <a:pt x="753576" y="603614"/>
                        </a:lnTo>
                        <a:lnTo>
                          <a:pt x="751532" y="606203"/>
                        </a:lnTo>
                        <a:cubicBezTo>
                          <a:pt x="764748" y="585493"/>
                          <a:pt x="785730" y="553067"/>
                          <a:pt x="800171" y="525273"/>
                        </a:cubicBezTo>
                        <a:cubicBezTo>
                          <a:pt x="810117" y="500613"/>
                          <a:pt x="815567" y="483309"/>
                          <a:pt x="827284" y="454017"/>
                        </a:cubicBezTo>
                        <a:cubicBezTo>
                          <a:pt x="824833" y="463145"/>
                          <a:pt x="838321" y="430174"/>
                          <a:pt x="832871" y="449384"/>
                        </a:cubicBezTo>
                        <a:cubicBezTo>
                          <a:pt x="839274" y="436168"/>
                          <a:pt x="842407" y="421726"/>
                          <a:pt x="841727" y="421317"/>
                        </a:cubicBezTo>
                        <a:cubicBezTo>
                          <a:pt x="837230" y="433444"/>
                          <a:pt x="839956" y="425541"/>
                          <a:pt x="836004" y="435623"/>
                        </a:cubicBezTo>
                        <a:cubicBezTo>
                          <a:pt x="837366" y="428266"/>
                          <a:pt x="842953" y="412461"/>
                          <a:pt x="845813" y="406058"/>
                        </a:cubicBezTo>
                        <a:cubicBezTo>
                          <a:pt x="844724" y="409055"/>
                          <a:pt x="845269" y="407966"/>
                          <a:pt x="845406" y="408783"/>
                        </a:cubicBezTo>
                        <a:cubicBezTo>
                          <a:pt x="850854" y="394341"/>
                          <a:pt x="846495" y="401425"/>
                          <a:pt x="849356" y="390662"/>
                        </a:cubicBezTo>
                        <a:cubicBezTo>
                          <a:pt x="851673" y="387664"/>
                          <a:pt x="856714" y="367227"/>
                          <a:pt x="859711" y="357555"/>
                        </a:cubicBezTo>
                        <a:lnTo>
                          <a:pt x="860938" y="342703"/>
                        </a:lnTo>
                        <a:cubicBezTo>
                          <a:pt x="860529" y="350879"/>
                          <a:pt x="864615" y="329079"/>
                          <a:pt x="866386" y="327036"/>
                        </a:cubicBezTo>
                        <a:cubicBezTo>
                          <a:pt x="867750" y="316544"/>
                          <a:pt x="867341" y="307416"/>
                          <a:pt x="870611" y="291611"/>
                        </a:cubicBezTo>
                        <a:cubicBezTo>
                          <a:pt x="870065" y="298287"/>
                          <a:pt x="874426" y="277442"/>
                          <a:pt x="875652" y="277306"/>
                        </a:cubicBezTo>
                        <a:cubicBezTo>
                          <a:pt x="878240" y="263681"/>
                          <a:pt x="878785" y="252236"/>
                          <a:pt x="879467" y="240928"/>
                        </a:cubicBezTo>
                        <a:cubicBezTo>
                          <a:pt x="879875" y="229620"/>
                          <a:pt x="880011" y="218584"/>
                          <a:pt x="882328" y="205640"/>
                        </a:cubicBezTo>
                        <a:cubicBezTo>
                          <a:pt x="882601" y="206458"/>
                          <a:pt x="883010" y="211771"/>
                          <a:pt x="884099" y="204278"/>
                        </a:cubicBezTo>
                        <a:cubicBezTo>
                          <a:pt x="884508" y="198010"/>
                          <a:pt x="885052" y="187656"/>
                          <a:pt x="885325" y="181252"/>
                        </a:cubicBezTo>
                        <a:lnTo>
                          <a:pt x="885325" y="181525"/>
                        </a:lnTo>
                        <a:cubicBezTo>
                          <a:pt x="885325" y="181525"/>
                          <a:pt x="885325" y="181252"/>
                          <a:pt x="885325" y="181252"/>
                        </a:cubicBezTo>
                        <a:cubicBezTo>
                          <a:pt x="885325" y="178119"/>
                          <a:pt x="885325" y="176075"/>
                          <a:pt x="885052" y="175939"/>
                        </a:cubicBezTo>
                        <a:cubicBezTo>
                          <a:pt x="884099" y="164766"/>
                          <a:pt x="883554" y="159044"/>
                          <a:pt x="882737" y="137381"/>
                        </a:cubicBezTo>
                        <a:cubicBezTo>
                          <a:pt x="881102" y="138880"/>
                          <a:pt x="881238" y="157273"/>
                          <a:pt x="881102" y="165176"/>
                        </a:cubicBezTo>
                        <a:lnTo>
                          <a:pt x="882328" y="172124"/>
                        </a:lnTo>
                        <a:cubicBezTo>
                          <a:pt x="879467" y="178527"/>
                          <a:pt x="881646" y="191744"/>
                          <a:pt x="880420" y="196648"/>
                        </a:cubicBezTo>
                        <a:cubicBezTo>
                          <a:pt x="878376" y="183432"/>
                          <a:pt x="881375" y="146237"/>
                          <a:pt x="879740" y="123621"/>
                        </a:cubicBezTo>
                        <a:cubicBezTo>
                          <a:pt x="878376" y="130433"/>
                          <a:pt x="877560" y="141333"/>
                          <a:pt x="876878" y="153594"/>
                        </a:cubicBezTo>
                        <a:cubicBezTo>
                          <a:pt x="875788" y="165857"/>
                          <a:pt x="874970" y="179754"/>
                          <a:pt x="874426" y="192697"/>
                        </a:cubicBezTo>
                        <a:lnTo>
                          <a:pt x="876061" y="181389"/>
                        </a:lnTo>
                        <a:lnTo>
                          <a:pt x="875243" y="194877"/>
                        </a:lnTo>
                        <a:lnTo>
                          <a:pt x="877832" y="181934"/>
                        </a:lnTo>
                        <a:cubicBezTo>
                          <a:pt x="877014" y="194741"/>
                          <a:pt x="876061" y="205777"/>
                          <a:pt x="874970" y="217357"/>
                        </a:cubicBezTo>
                        <a:cubicBezTo>
                          <a:pt x="876197" y="203869"/>
                          <a:pt x="879058" y="198692"/>
                          <a:pt x="877969" y="206458"/>
                        </a:cubicBezTo>
                        <a:cubicBezTo>
                          <a:pt x="874834" y="221445"/>
                          <a:pt x="877560" y="222263"/>
                          <a:pt x="876334" y="233843"/>
                        </a:cubicBezTo>
                        <a:cubicBezTo>
                          <a:pt x="877150" y="227440"/>
                          <a:pt x="877969" y="219128"/>
                          <a:pt x="878376" y="224579"/>
                        </a:cubicBezTo>
                        <a:cubicBezTo>
                          <a:pt x="874290" y="247195"/>
                          <a:pt x="874017" y="253326"/>
                          <a:pt x="869249" y="273627"/>
                        </a:cubicBezTo>
                        <a:cubicBezTo>
                          <a:pt x="872655" y="271583"/>
                          <a:pt x="865161" y="299241"/>
                          <a:pt x="866796" y="302647"/>
                        </a:cubicBezTo>
                        <a:lnTo>
                          <a:pt x="868703" y="293246"/>
                        </a:lnTo>
                        <a:lnTo>
                          <a:pt x="866659" y="313683"/>
                        </a:lnTo>
                        <a:cubicBezTo>
                          <a:pt x="860938" y="331804"/>
                          <a:pt x="867614" y="296925"/>
                          <a:pt x="860529" y="324719"/>
                        </a:cubicBezTo>
                        <a:cubicBezTo>
                          <a:pt x="854126" y="350333"/>
                          <a:pt x="857667" y="350470"/>
                          <a:pt x="852354" y="370498"/>
                        </a:cubicBezTo>
                        <a:cubicBezTo>
                          <a:pt x="853035" y="363549"/>
                          <a:pt x="854942" y="347063"/>
                          <a:pt x="858894" y="330850"/>
                        </a:cubicBezTo>
                        <a:lnTo>
                          <a:pt x="855897" y="340524"/>
                        </a:lnTo>
                        <a:cubicBezTo>
                          <a:pt x="856032" y="337799"/>
                          <a:pt x="857395" y="330850"/>
                          <a:pt x="859167" y="323220"/>
                        </a:cubicBezTo>
                        <a:cubicBezTo>
                          <a:pt x="860665" y="315454"/>
                          <a:pt x="862300" y="307007"/>
                          <a:pt x="863389" y="301285"/>
                        </a:cubicBezTo>
                        <a:cubicBezTo>
                          <a:pt x="861755" y="320359"/>
                          <a:pt x="865570" y="292565"/>
                          <a:pt x="868567" y="284254"/>
                        </a:cubicBezTo>
                        <a:cubicBezTo>
                          <a:pt x="867341" y="282483"/>
                          <a:pt x="865297" y="294473"/>
                          <a:pt x="866659" y="280031"/>
                        </a:cubicBezTo>
                        <a:cubicBezTo>
                          <a:pt x="864208" y="293382"/>
                          <a:pt x="864071" y="295290"/>
                          <a:pt x="860392" y="312184"/>
                        </a:cubicBezTo>
                        <a:cubicBezTo>
                          <a:pt x="867885" y="275671"/>
                          <a:pt x="861073" y="278396"/>
                          <a:pt x="866659" y="246514"/>
                        </a:cubicBezTo>
                        <a:cubicBezTo>
                          <a:pt x="865297" y="261365"/>
                          <a:pt x="869656" y="241609"/>
                          <a:pt x="870611" y="239974"/>
                        </a:cubicBezTo>
                        <a:cubicBezTo>
                          <a:pt x="871291" y="233026"/>
                          <a:pt x="872109" y="218584"/>
                          <a:pt x="872382" y="212725"/>
                        </a:cubicBezTo>
                        <a:lnTo>
                          <a:pt x="869656" y="217766"/>
                        </a:lnTo>
                        <a:cubicBezTo>
                          <a:pt x="870611" y="198828"/>
                          <a:pt x="876061" y="192697"/>
                          <a:pt x="874834" y="170625"/>
                        </a:cubicBezTo>
                        <a:cubicBezTo>
                          <a:pt x="873608" y="167764"/>
                          <a:pt x="873199" y="189836"/>
                          <a:pt x="873199" y="185884"/>
                        </a:cubicBezTo>
                        <a:cubicBezTo>
                          <a:pt x="873199" y="170898"/>
                          <a:pt x="874563" y="160816"/>
                          <a:pt x="875925" y="151005"/>
                        </a:cubicBezTo>
                        <a:cubicBezTo>
                          <a:pt x="877150" y="141196"/>
                          <a:pt x="878649" y="131932"/>
                          <a:pt x="879875" y="118579"/>
                        </a:cubicBezTo>
                        <a:cubicBezTo>
                          <a:pt x="879194" y="117080"/>
                          <a:pt x="877832" y="117353"/>
                          <a:pt x="876741" y="107952"/>
                        </a:cubicBezTo>
                        <a:cubicBezTo>
                          <a:pt x="878103" y="110949"/>
                          <a:pt x="878922" y="104001"/>
                          <a:pt x="879740" y="114492"/>
                        </a:cubicBezTo>
                        <a:cubicBezTo>
                          <a:pt x="880557" y="105636"/>
                          <a:pt x="879194" y="95009"/>
                          <a:pt x="878649" y="87106"/>
                        </a:cubicBezTo>
                        <a:cubicBezTo>
                          <a:pt x="877969" y="105772"/>
                          <a:pt x="876605" y="79476"/>
                          <a:pt x="875788" y="76070"/>
                        </a:cubicBezTo>
                        <a:cubicBezTo>
                          <a:pt x="875925" y="66397"/>
                          <a:pt x="877150" y="78932"/>
                          <a:pt x="877696" y="84927"/>
                        </a:cubicBezTo>
                        <a:cubicBezTo>
                          <a:pt x="877969" y="77160"/>
                          <a:pt x="880011" y="67896"/>
                          <a:pt x="877696" y="63536"/>
                        </a:cubicBezTo>
                        <a:cubicBezTo>
                          <a:pt x="879194" y="63128"/>
                          <a:pt x="881782" y="85063"/>
                          <a:pt x="882328" y="99505"/>
                        </a:cubicBezTo>
                        <a:lnTo>
                          <a:pt x="882328" y="89831"/>
                        </a:lnTo>
                        <a:cubicBezTo>
                          <a:pt x="883281" y="96507"/>
                          <a:pt x="883010" y="97734"/>
                          <a:pt x="883010" y="107407"/>
                        </a:cubicBezTo>
                        <a:cubicBezTo>
                          <a:pt x="884099" y="98006"/>
                          <a:pt x="885325" y="98959"/>
                          <a:pt x="886279" y="101140"/>
                        </a:cubicBezTo>
                        <a:cubicBezTo>
                          <a:pt x="886143" y="102366"/>
                          <a:pt x="885870" y="100459"/>
                          <a:pt x="885734" y="101685"/>
                        </a:cubicBezTo>
                        <a:cubicBezTo>
                          <a:pt x="885461" y="109451"/>
                          <a:pt x="885734" y="115446"/>
                          <a:pt x="886552" y="113674"/>
                        </a:cubicBezTo>
                        <a:cubicBezTo>
                          <a:pt x="888458" y="120623"/>
                          <a:pt x="887914" y="102911"/>
                          <a:pt x="888731" y="97597"/>
                        </a:cubicBezTo>
                        <a:cubicBezTo>
                          <a:pt x="888595" y="93647"/>
                          <a:pt x="888322" y="89695"/>
                          <a:pt x="888187" y="85744"/>
                        </a:cubicBezTo>
                        <a:cubicBezTo>
                          <a:pt x="886143" y="72256"/>
                          <a:pt x="883690" y="58904"/>
                          <a:pt x="880966" y="45551"/>
                        </a:cubicBezTo>
                        <a:cubicBezTo>
                          <a:pt x="880147" y="35469"/>
                          <a:pt x="880147" y="28521"/>
                          <a:pt x="880420" y="21981"/>
                        </a:cubicBezTo>
                        <a:lnTo>
                          <a:pt x="907124" y="1135"/>
                        </a:lnTo>
                        <a:cubicBezTo>
                          <a:pt x="904127" y="-227"/>
                          <a:pt x="899904" y="-363"/>
                          <a:pt x="897042" y="727"/>
                        </a:cubicBezTo>
                        <a:lnTo>
                          <a:pt x="920341" y="8901"/>
                        </a:lnTo>
                        <a:cubicBezTo>
                          <a:pt x="922249" y="12580"/>
                          <a:pt x="924155" y="16259"/>
                          <a:pt x="926471" y="20483"/>
                        </a:cubicBezTo>
                        <a:lnTo>
                          <a:pt x="929877" y="22935"/>
                        </a:lnTo>
                        <a:cubicBezTo>
                          <a:pt x="937915" y="36968"/>
                          <a:pt x="943911" y="50320"/>
                          <a:pt x="937508" y="42418"/>
                        </a:cubicBezTo>
                        <a:cubicBezTo>
                          <a:pt x="937779" y="41601"/>
                          <a:pt x="936690" y="39829"/>
                          <a:pt x="935055" y="36831"/>
                        </a:cubicBezTo>
                        <a:cubicBezTo>
                          <a:pt x="934646" y="36560"/>
                          <a:pt x="934102" y="35878"/>
                          <a:pt x="933556" y="35061"/>
                        </a:cubicBezTo>
                        <a:lnTo>
                          <a:pt x="932874" y="34515"/>
                        </a:lnTo>
                        <a:cubicBezTo>
                          <a:pt x="941322" y="49094"/>
                          <a:pt x="946363" y="58359"/>
                          <a:pt x="946635" y="59312"/>
                        </a:cubicBezTo>
                        <a:cubicBezTo>
                          <a:pt x="931785" y="34788"/>
                          <a:pt x="943366" y="59312"/>
                          <a:pt x="938597" y="56315"/>
                        </a:cubicBezTo>
                        <a:cubicBezTo>
                          <a:pt x="943093" y="64762"/>
                          <a:pt x="947045" y="73346"/>
                          <a:pt x="951269" y="81929"/>
                        </a:cubicBezTo>
                        <a:cubicBezTo>
                          <a:pt x="945001" y="65716"/>
                          <a:pt x="952495" y="81111"/>
                          <a:pt x="955355" y="86561"/>
                        </a:cubicBezTo>
                        <a:cubicBezTo>
                          <a:pt x="954810" y="88606"/>
                          <a:pt x="963803" y="107952"/>
                          <a:pt x="967209" y="117490"/>
                        </a:cubicBezTo>
                        <a:lnTo>
                          <a:pt x="966663" y="116944"/>
                        </a:lnTo>
                        <a:cubicBezTo>
                          <a:pt x="969525" y="125800"/>
                          <a:pt x="974294" y="141333"/>
                          <a:pt x="978382" y="152096"/>
                        </a:cubicBezTo>
                        <a:cubicBezTo>
                          <a:pt x="978926" y="151415"/>
                          <a:pt x="985330" y="165039"/>
                          <a:pt x="988871" y="171442"/>
                        </a:cubicBezTo>
                        <a:cubicBezTo>
                          <a:pt x="984239" y="151959"/>
                          <a:pt x="988055" y="163268"/>
                          <a:pt x="988600" y="161360"/>
                        </a:cubicBezTo>
                        <a:cubicBezTo>
                          <a:pt x="989008" y="163404"/>
                          <a:pt x="989962" y="166947"/>
                          <a:pt x="990371" y="167355"/>
                        </a:cubicBezTo>
                        <a:cubicBezTo>
                          <a:pt x="991597" y="169944"/>
                          <a:pt x="989962" y="163404"/>
                          <a:pt x="990371" y="162723"/>
                        </a:cubicBezTo>
                        <a:cubicBezTo>
                          <a:pt x="987509" y="152505"/>
                          <a:pt x="983559" y="142286"/>
                          <a:pt x="980424" y="133566"/>
                        </a:cubicBezTo>
                        <a:cubicBezTo>
                          <a:pt x="977154" y="124847"/>
                          <a:pt x="974157" y="117761"/>
                          <a:pt x="971433" y="114220"/>
                        </a:cubicBezTo>
                        <a:cubicBezTo>
                          <a:pt x="972932" y="120623"/>
                          <a:pt x="976065" y="124438"/>
                          <a:pt x="977700" y="131522"/>
                        </a:cubicBezTo>
                        <a:cubicBezTo>
                          <a:pt x="973204" y="121850"/>
                          <a:pt x="968434" y="109178"/>
                          <a:pt x="962168" y="92693"/>
                        </a:cubicBezTo>
                        <a:lnTo>
                          <a:pt x="961351" y="86834"/>
                        </a:lnTo>
                        <a:lnTo>
                          <a:pt x="953311" y="70757"/>
                        </a:lnTo>
                        <a:cubicBezTo>
                          <a:pt x="956990" y="77297"/>
                          <a:pt x="956717" y="72529"/>
                          <a:pt x="964348" y="89695"/>
                        </a:cubicBezTo>
                        <a:cubicBezTo>
                          <a:pt x="964894" y="86971"/>
                          <a:pt x="956581" y="72664"/>
                          <a:pt x="952358" y="62037"/>
                        </a:cubicBezTo>
                        <a:lnTo>
                          <a:pt x="948270" y="57405"/>
                        </a:lnTo>
                        <a:cubicBezTo>
                          <a:pt x="950314" y="58904"/>
                          <a:pt x="939279" y="36831"/>
                          <a:pt x="948543" y="51819"/>
                        </a:cubicBezTo>
                        <a:cubicBezTo>
                          <a:pt x="953175" y="60403"/>
                          <a:pt x="957399" y="68850"/>
                          <a:pt x="961759" y="77297"/>
                        </a:cubicBezTo>
                        <a:lnTo>
                          <a:pt x="959716" y="69531"/>
                        </a:lnTo>
                        <a:cubicBezTo>
                          <a:pt x="962986" y="76888"/>
                          <a:pt x="966800" y="84109"/>
                          <a:pt x="969662" y="91603"/>
                        </a:cubicBezTo>
                        <a:lnTo>
                          <a:pt x="966663" y="86698"/>
                        </a:lnTo>
                        <a:cubicBezTo>
                          <a:pt x="974157" y="104546"/>
                          <a:pt x="974430" y="107543"/>
                          <a:pt x="974703" y="110541"/>
                        </a:cubicBezTo>
                        <a:cubicBezTo>
                          <a:pt x="974976" y="113538"/>
                          <a:pt x="975656" y="116399"/>
                          <a:pt x="982605" y="134520"/>
                        </a:cubicBezTo>
                        <a:cubicBezTo>
                          <a:pt x="985465" y="139970"/>
                          <a:pt x="988191" y="145828"/>
                          <a:pt x="990643" y="153186"/>
                        </a:cubicBezTo>
                        <a:cubicBezTo>
                          <a:pt x="992959" y="160679"/>
                          <a:pt x="995276" y="169536"/>
                          <a:pt x="998137" y="181252"/>
                        </a:cubicBezTo>
                        <a:cubicBezTo>
                          <a:pt x="993232" y="164630"/>
                          <a:pt x="996093" y="179890"/>
                          <a:pt x="993232" y="174031"/>
                        </a:cubicBezTo>
                        <a:cubicBezTo>
                          <a:pt x="997047" y="191198"/>
                          <a:pt x="999362" y="196648"/>
                          <a:pt x="1002361" y="205368"/>
                        </a:cubicBezTo>
                        <a:cubicBezTo>
                          <a:pt x="1002088" y="210000"/>
                          <a:pt x="1001816" y="213270"/>
                          <a:pt x="998682" y="197874"/>
                        </a:cubicBezTo>
                        <a:cubicBezTo>
                          <a:pt x="995820" y="196512"/>
                          <a:pt x="1003451" y="217903"/>
                          <a:pt x="1001134" y="219810"/>
                        </a:cubicBezTo>
                        <a:cubicBezTo>
                          <a:pt x="1005358" y="245288"/>
                          <a:pt x="1009173" y="255234"/>
                          <a:pt x="1011761" y="266542"/>
                        </a:cubicBezTo>
                        <a:cubicBezTo>
                          <a:pt x="1013260" y="272128"/>
                          <a:pt x="1014622" y="278123"/>
                          <a:pt x="1015849" y="286434"/>
                        </a:cubicBezTo>
                        <a:cubicBezTo>
                          <a:pt x="1016802" y="294745"/>
                          <a:pt x="1017211" y="305645"/>
                          <a:pt x="1017348" y="320768"/>
                        </a:cubicBezTo>
                        <a:lnTo>
                          <a:pt x="1016120" y="318588"/>
                        </a:lnTo>
                        <a:cubicBezTo>
                          <a:pt x="1018164" y="357145"/>
                          <a:pt x="1016802" y="379490"/>
                          <a:pt x="1013805" y="415186"/>
                        </a:cubicBezTo>
                        <a:cubicBezTo>
                          <a:pt x="1012170" y="424451"/>
                          <a:pt x="1009990" y="433715"/>
                          <a:pt x="1007673" y="442845"/>
                        </a:cubicBezTo>
                        <a:cubicBezTo>
                          <a:pt x="1008219" y="436577"/>
                          <a:pt x="1008492" y="419683"/>
                          <a:pt x="1006311" y="427312"/>
                        </a:cubicBezTo>
                        <a:cubicBezTo>
                          <a:pt x="1010126" y="414096"/>
                          <a:pt x="1011079" y="399654"/>
                          <a:pt x="1013123" y="384940"/>
                        </a:cubicBezTo>
                        <a:cubicBezTo>
                          <a:pt x="1012443" y="383441"/>
                          <a:pt x="1011761" y="389300"/>
                          <a:pt x="1011216" y="391888"/>
                        </a:cubicBezTo>
                        <a:cubicBezTo>
                          <a:pt x="1011625" y="383032"/>
                          <a:pt x="1012987" y="378672"/>
                          <a:pt x="1013123" y="366956"/>
                        </a:cubicBezTo>
                        <a:cubicBezTo>
                          <a:pt x="1012580" y="367500"/>
                          <a:pt x="1011352" y="380171"/>
                          <a:pt x="1011489" y="370634"/>
                        </a:cubicBezTo>
                        <a:cubicBezTo>
                          <a:pt x="1012170" y="365321"/>
                          <a:pt x="1013123" y="360143"/>
                          <a:pt x="1013669" y="354829"/>
                        </a:cubicBezTo>
                        <a:cubicBezTo>
                          <a:pt x="1012714" y="333575"/>
                          <a:pt x="1009854" y="344338"/>
                          <a:pt x="1009990" y="319406"/>
                        </a:cubicBezTo>
                        <a:cubicBezTo>
                          <a:pt x="1011898" y="323901"/>
                          <a:pt x="1013805" y="333439"/>
                          <a:pt x="1014214" y="343113"/>
                        </a:cubicBezTo>
                        <a:cubicBezTo>
                          <a:pt x="1014486" y="331668"/>
                          <a:pt x="1015167" y="358372"/>
                          <a:pt x="1015986" y="347881"/>
                        </a:cubicBezTo>
                        <a:cubicBezTo>
                          <a:pt x="1013669" y="331396"/>
                          <a:pt x="1015577" y="323357"/>
                          <a:pt x="1012714" y="301558"/>
                        </a:cubicBezTo>
                        <a:cubicBezTo>
                          <a:pt x="1013123" y="304146"/>
                          <a:pt x="1013669" y="304828"/>
                          <a:pt x="1014078" y="310140"/>
                        </a:cubicBezTo>
                        <a:cubicBezTo>
                          <a:pt x="1013669" y="299514"/>
                          <a:pt x="1013669" y="288886"/>
                          <a:pt x="1012580" y="278259"/>
                        </a:cubicBezTo>
                        <a:cubicBezTo>
                          <a:pt x="1012170" y="286162"/>
                          <a:pt x="1008355" y="252236"/>
                          <a:pt x="1006857" y="255370"/>
                        </a:cubicBezTo>
                        <a:cubicBezTo>
                          <a:pt x="1009581" y="289159"/>
                          <a:pt x="1010399" y="279077"/>
                          <a:pt x="1011489" y="317635"/>
                        </a:cubicBezTo>
                        <a:cubicBezTo>
                          <a:pt x="1010399" y="306734"/>
                          <a:pt x="1007810" y="292838"/>
                          <a:pt x="1005495" y="286434"/>
                        </a:cubicBezTo>
                        <a:cubicBezTo>
                          <a:pt x="1005495" y="286162"/>
                          <a:pt x="1005495" y="285480"/>
                          <a:pt x="1005495" y="284391"/>
                        </a:cubicBezTo>
                        <a:cubicBezTo>
                          <a:pt x="1003041" y="278804"/>
                          <a:pt x="1003178" y="284663"/>
                          <a:pt x="999908" y="284935"/>
                        </a:cubicBezTo>
                        <a:cubicBezTo>
                          <a:pt x="1003451" y="302102"/>
                          <a:pt x="1002632" y="313819"/>
                          <a:pt x="1004131" y="334256"/>
                        </a:cubicBezTo>
                        <a:cubicBezTo>
                          <a:pt x="1005902" y="338072"/>
                          <a:pt x="1006584" y="322267"/>
                          <a:pt x="1005222" y="312048"/>
                        </a:cubicBezTo>
                        <a:cubicBezTo>
                          <a:pt x="1005902" y="318043"/>
                          <a:pt x="1006720" y="324038"/>
                          <a:pt x="1007129" y="330169"/>
                        </a:cubicBezTo>
                        <a:lnTo>
                          <a:pt x="1006311" y="326626"/>
                        </a:lnTo>
                        <a:cubicBezTo>
                          <a:pt x="1006175" y="342022"/>
                          <a:pt x="1006448" y="357282"/>
                          <a:pt x="1005222" y="372541"/>
                        </a:cubicBezTo>
                        <a:cubicBezTo>
                          <a:pt x="1005495" y="363821"/>
                          <a:pt x="1004676" y="360824"/>
                          <a:pt x="1003996" y="356328"/>
                        </a:cubicBezTo>
                        <a:cubicBezTo>
                          <a:pt x="1003860" y="362186"/>
                          <a:pt x="1003041" y="368045"/>
                          <a:pt x="1002225" y="374313"/>
                        </a:cubicBezTo>
                        <a:cubicBezTo>
                          <a:pt x="1003996" y="373087"/>
                          <a:pt x="1005085" y="373904"/>
                          <a:pt x="1004813" y="379763"/>
                        </a:cubicBezTo>
                        <a:cubicBezTo>
                          <a:pt x="1004267" y="394477"/>
                          <a:pt x="1002088" y="405922"/>
                          <a:pt x="1000725" y="414913"/>
                        </a:cubicBezTo>
                        <a:cubicBezTo>
                          <a:pt x="999362" y="423906"/>
                          <a:pt x="997455" y="430582"/>
                          <a:pt x="995684" y="435896"/>
                        </a:cubicBezTo>
                        <a:cubicBezTo>
                          <a:pt x="995684" y="436986"/>
                          <a:pt x="995412" y="438348"/>
                          <a:pt x="995276" y="439302"/>
                        </a:cubicBezTo>
                        <a:cubicBezTo>
                          <a:pt x="997591" y="434669"/>
                          <a:pt x="995820" y="460556"/>
                          <a:pt x="995276" y="469821"/>
                        </a:cubicBezTo>
                        <a:cubicBezTo>
                          <a:pt x="993641" y="469003"/>
                          <a:pt x="991188" y="484536"/>
                          <a:pt x="988600" y="492710"/>
                        </a:cubicBezTo>
                        <a:cubicBezTo>
                          <a:pt x="989553" y="497615"/>
                          <a:pt x="993778" y="492302"/>
                          <a:pt x="997455" y="482355"/>
                        </a:cubicBezTo>
                        <a:cubicBezTo>
                          <a:pt x="999635" y="462191"/>
                          <a:pt x="997864" y="470911"/>
                          <a:pt x="997047" y="461101"/>
                        </a:cubicBezTo>
                        <a:lnTo>
                          <a:pt x="1000044" y="429084"/>
                        </a:lnTo>
                        <a:lnTo>
                          <a:pt x="1000590" y="436441"/>
                        </a:lnTo>
                        <a:cubicBezTo>
                          <a:pt x="1003860" y="420636"/>
                          <a:pt x="1002361" y="405104"/>
                          <a:pt x="1004676" y="406466"/>
                        </a:cubicBezTo>
                        <a:cubicBezTo>
                          <a:pt x="1005358" y="415050"/>
                          <a:pt x="1003178" y="428947"/>
                          <a:pt x="1003178" y="437394"/>
                        </a:cubicBezTo>
                        <a:lnTo>
                          <a:pt x="1005495" y="426903"/>
                        </a:lnTo>
                        <a:cubicBezTo>
                          <a:pt x="1004813" y="445842"/>
                          <a:pt x="1002088" y="436168"/>
                          <a:pt x="1000181" y="458921"/>
                        </a:cubicBezTo>
                        <a:cubicBezTo>
                          <a:pt x="1003178" y="450883"/>
                          <a:pt x="1000181" y="460965"/>
                          <a:pt x="999226" y="470775"/>
                        </a:cubicBezTo>
                        <a:cubicBezTo>
                          <a:pt x="1002632" y="463417"/>
                          <a:pt x="1004949" y="430991"/>
                          <a:pt x="1007129" y="438212"/>
                        </a:cubicBezTo>
                        <a:cubicBezTo>
                          <a:pt x="1006857" y="444207"/>
                          <a:pt x="1004676" y="454017"/>
                          <a:pt x="1002225" y="464235"/>
                        </a:cubicBezTo>
                        <a:cubicBezTo>
                          <a:pt x="999499" y="474454"/>
                          <a:pt x="996911" y="485080"/>
                          <a:pt x="996775" y="493119"/>
                        </a:cubicBezTo>
                        <a:lnTo>
                          <a:pt x="996775" y="492302"/>
                        </a:lnTo>
                        <a:cubicBezTo>
                          <a:pt x="990643" y="514782"/>
                          <a:pt x="990371" y="523093"/>
                          <a:pt x="989008" y="531813"/>
                        </a:cubicBezTo>
                        <a:cubicBezTo>
                          <a:pt x="985058" y="540941"/>
                          <a:pt x="982468" y="554565"/>
                          <a:pt x="979062" y="564784"/>
                        </a:cubicBezTo>
                        <a:lnTo>
                          <a:pt x="978245" y="564239"/>
                        </a:lnTo>
                        <a:lnTo>
                          <a:pt x="973341" y="578545"/>
                        </a:lnTo>
                        <a:cubicBezTo>
                          <a:pt x="974294" y="571188"/>
                          <a:pt x="979744" y="562060"/>
                          <a:pt x="983286" y="549389"/>
                        </a:cubicBezTo>
                        <a:lnTo>
                          <a:pt x="981242" y="550478"/>
                        </a:lnTo>
                        <a:cubicBezTo>
                          <a:pt x="987646" y="536717"/>
                          <a:pt x="987782" y="526363"/>
                          <a:pt x="989144" y="514782"/>
                        </a:cubicBezTo>
                        <a:cubicBezTo>
                          <a:pt x="987918" y="523229"/>
                          <a:pt x="984512" y="534538"/>
                          <a:pt x="981379" y="544347"/>
                        </a:cubicBezTo>
                        <a:cubicBezTo>
                          <a:pt x="978382" y="554157"/>
                          <a:pt x="976201" y="562604"/>
                          <a:pt x="976882" y="564920"/>
                        </a:cubicBezTo>
                        <a:lnTo>
                          <a:pt x="971569" y="574185"/>
                        </a:lnTo>
                        <a:lnTo>
                          <a:pt x="970342" y="579090"/>
                        </a:lnTo>
                        <a:cubicBezTo>
                          <a:pt x="966392" y="585903"/>
                          <a:pt x="967345" y="577727"/>
                          <a:pt x="972250" y="563694"/>
                        </a:cubicBezTo>
                        <a:cubicBezTo>
                          <a:pt x="973612" y="561378"/>
                          <a:pt x="974157" y="560288"/>
                          <a:pt x="974294" y="561106"/>
                        </a:cubicBezTo>
                        <a:cubicBezTo>
                          <a:pt x="975656" y="554157"/>
                          <a:pt x="976338" y="547753"/>
                          <a:pt x="981788" y="531813"/>
                        </a:cubicBezTo>
                        <a:lnTo>
                          <a:pt x="979880" y="540669"/>
                        </a:lnTo>
                        <a:cubicBezTo>
                          <a:pt x="986556" y="520777"/>
                          <a:pt x="989690" y="501838"/>
                          <a:pt x="990235" y="494618"/>
                        </a:cubicBezTo>
                        <a:cubicBezTo>
                          <a:pt x="982195" y="523775"/>
                          <a:pt x="974157" y="552386"/>
                          <a:pt x="963803" y="578681"/>
                        </a:cubicBezTo>
                        <a:cubicBezTo>
                          <a:pt x="964484" y="587809"/>
                          <a:pt x="962850" y="597892"/>
                          <a:pt x="964348" y="603342"/>
                        </a:cubicBezTo>
                        <a:cubicBezTo>
                          <a:pt x="957536" y="621599"/>
                          <a:pt x="946499" y="645306"/>
                          <a:pt x="937508" y="659475"/>
                        </a:cubicBezTo>
                        <a:lnTo>
                          <a:pt x="937508" y="657840"/>
                        </a:lnTo>
                        <a:cubicBezTo>
                          <a:pt x="933420" y="664925"/>
                          <a:pt x="930150" y="671328"/>
                          <a:pt x="927153" y="677323"/>
                        </a:cubicBezTo>
                        <a:cubicBezTo>
                          <a:pt x="921839" y="684816"/>
                          <a:pt x="928652" y="670920"/>
                          <a:pt x="925109" y="676234"/>
                        </a:cubicBezTo>
                        <a:lnTo>
                          <a:pt x="911757" y="700349"/>
                        </a:lnTo>
                        <a:cubicBezTo>
                          <a:pt x="911212" y="697896"/>
                          <a:pt x="923474" y="678958"/>
                          <a:pt x="928788" y="668468"/>
                        </a:cubicBezTo>
                        <a:cubicBezTo>
                          <a:pt x="927833" y="670374"/>
                          <a:pt x="926062" y="674053"/>
                          <a:pt x="926880" y="673099"/>
                        </a:cubicBezTo>
                        <a:cubicBezTo>
                          <a:pt x="933829" y="662336"/>
                          <a:pt x="942276" y="639992"/>
                          <a:pt x="946635" y="635905"/>
                        </a:cubicBezTo>
                        <a:cubicBezTo>
                          <a:pt x="948952" y="630046"/>
                          <a:pt x="942685" y="648031"/>
                          <a:pt x="951949" y="629092"/>
                        </a:cubicBezTo>
                        <a:cubicBezTo>
                          <a:pt x="958762" y="616693"/>
                          <a:pt x="958625" y="611517"/>
                          <a:pt x="958625" y="609881"/>
                        </a:cubicBezTo>
                        <a:cubicBezTo>
                          <a:pt x="957945" y="609336"/>
                          <a:pt x="948407" y="629637"/>
                          <a:pt x="950587" y="622144"/>
                        </a:cubicBezTo>
                        <a:cubicBezTo>
                          <a:pt x="946092" y="632089"/>
                          <a:pt x="945273" y="636586"/>
                          <a:pt x="938052" y="648712"/>
                        </a:cubicBezTo>
                        <a:cubicBezTo>
                          <a:pt x="942957" y="639038"/>
                          <a:pt x="947590" y="625005"/>
                          <a:pt x="951269" y="620236"/>
                        </a:cubicBezTo>
                        <a:cubicBezTo>
                          <a:pt x="958489" y="599936"/>
                          <a:pt x="953175" y="601026"/>
                          <a:pt x="949089" y="610154"/>
                        </a:cubicBezTo>
                        <a:cubicBezTo>
                          <a:pt x="951540" y="608655"/>
                          <a:pt x="934238" y="646123"/>
                          <a:pt x="947590" y="621463"/>
                        </a:cubicBezTo>
                        <a:cubicBezTo>
                          <a:pt x="943911" y="633724"/>
                          <a:pt x="933556" y="654161"/>
                          <a:pt x="926471" y="669149"/>
                        </a:cubicBezTo>
                        <a:lnTo>
                          <a:pt x="926471" y="668331"/>
                        </a:lnTo>
                        <a:cubicBezTo>
                          <a:pt x="926471" y="668331"/>
                          <a:pt x="921430" y="677732"/>
                          <a:pt x="921430" y="677732"/>
                        </a:cubicBezTo>
                        <a:lnTo>
                          <a:pt x="916253" y="686588"/>
                        </a:lnTo>
                        <a:cubicBezTo>
                          <a:pt x="917342" y="683863"/>
                          <a:pt x="920205" y="678413"/>
                          <a:pt x="919523" y="677732"/>
                        </a:cubicBezTo>
                        <a:lnTo>
                          <a:pt x="906716" y="703074"/>
                        </a:lnTo>
                        <a:cubicBezTo>
                          <a:pt x="913665" y="688632"/>
                          <a:pt x="900721" y="710976"/>
                          <a:pt x="895816" y="716290"/>
                        </a:cubicBezTo>
                        <a:cubicBezTo>
                          <a:pt x="895271" y="719560"/>
                          <a:pt x="889822" y="729096"/>
                          <a:pt x="896498" y="720922"/>
                        </a:cubicBezTo>
                        <a:cubicBezTo>
                          <a:pt x="903990" y="711657"/>
                          <a:pt x="899904" y="714927"/>
                          <a:pt x="905625" y="705799"/>
                        </a:cubicBezTo>
                        <a:cubicBezTo>
                          <a:pt x="903583" y="710567"/>
                          <a:pt x="901130" y="715063"/>
                          <a:pt x="898949" y="719696"/>
                        </a:cubicBezTo>
                        <a:lnTo>
                          <a:pt x="897996" y="720649"/>
                        </a:lnTo>
                        <a:lnTo>
                          <a:pt x="894318" y="729233"/>
                        </a:lnTo>
                        <a:cubicBezTo>
                          <a:pt x="882055" y="746127"/>
                          <a:pt x="896634" y="719560"/>
                          <a:pt x="881919" y="742040"/>
                        </a:cubicBezTo>
                        <a:lnTo>
                          <a:pt x="886007" y="740678"/>
                        </a:lnTo>
                        <a:cubicBezTo>
                          <a:pt x="867205" y="765883"/>
                          <a:pt x="839546" y="794358"/>
                          <a:pt x="824696" y="810708"/>
                        </a:cubicBezTo>
                        <a:cubicBezTo>
                          <a:pt x="827966" y="805394"/>
                          <a:pt x="828102" y="802125"/>
                          <a:pt x="821290" y="807166"/>
                        </a:cubicBezTo>
                        <a:cubicBezTo>
                          <a:pt x="828511" y="800898"/>
                          <a:pt x="840909" y="786592"/>
                          <a:pt x="849356" y="776238"/>
                        </a:cubicBezTo>
                        <a:cubicBezTo>
                          <a:pt x="851263" y="774466"/>
                          <a:pt x="840772" y="790952"/>
                          <a:pt x="830283" y="801444"/>
                        </a:cubicBezTo>
                        <a:cubicBezTo>
                          <a:pt x="838457" y="798990"/>
                          <a:pt x="852626" y="772014"/>
                          <a:pt x="856986" y="773376"/>
                        </a:cubicBezTo>
                        <a:cubicBezTo>
                          <a:pt x="869793" y="759616"/>
                          <a:pt x="872655" y="752804"/>
                          <a:pt x="875925" y="747490"/>
                        </a:cubicBezTo>
                        <a:cubicBezTo>
                          <a:pt x="878922" y="741903"/>
                          <a:pt x="882191" y="737271"/>
                          <a:pt x="892137" y="724873"/>
                        </a:cubicBezTo>
                        <a:cubicBezTo>
                          <a:pt x="890911" y="723511"/>
                          <a:pt x="896498" y="716971"/>
                          <a:pt x="896089" y="714791"/>
                        </a:cubicBezTo>
                        <a:cubicBezTo>
                          <a:pt x="888867" y="720922"/>
                          <a:pt x="871427" y="749125"/>
                          <a:pt x="857939" y="764793"/>
                        </a:cubicBezTo>
                        <a:cubicBezTo>
                          <a:pt x="859167" y="763294"/>
                          <a:pt x="861345" y="759752"/>
                          <a:pt x="861618" y="758934"/>
                        </a:cubicBezTo>
                        <a:cubicBezTo>
                          <a:pt x="852082" y="770106"/>
                          <a:pt x="848130" y="774603"/>
                          <a:pt x="842000" y="782913"/>
                        </a:cubicBezTo>
                        <a:lnTo>
                          <a:pt x="842953" y="782096"/>
                        </a:lnTo>
                        <a:cubicBezTo>
                          <a:pt x="832461" y="796674"/>
                          <a:pt x="834915" y="789726"/>
                          <a:pt x="827011" y="796947"/>
                        </a:cubicBezTo>
                        <a:cubicBezTo>
                          <a:pt x="824423" y="800081"/>
                          <a:pt x="813796" y="810299"/>
                          <a:pt x="816385" y="809482"/>
                        </a:cubicBezTo>
                        <a:lnTo>
                          <a:pt x="801806" y="822016"/>
                        </a:lnTo>
                        <a:lnTo>
                          <a:pt x="803850" y="822698"/>
                        </a:lnTo>
                        <a:cubicBezTo>
                          <a:pt x="796221" y="830463"/>
                          <a:pt x="793223" y="831009"/>
                          <a:pt x="786819" y="838775"/>
                        </a:cubicBezTo>
                        <a:lnTo>
                          <a:pt x="787638" y="840410"/>
                        </a:lnTo>
                        <a:cubicBezTo>
                          <a:pt x="794314" y="834278"/>
                          <a:pt x="801670" y="828420"/>
                          <a:pt x="807938" y="822016"/>
                        </a:cubicBezTo>
                        <a:cubicBezTo>
                          <a:pt x="798809" y="832234"/>
                          <a:pt x="806574" y="825968"/>
                          <a:pt x="795676" y="836731"/>
                        </a:cubicBezTo>
                        <a:cubicBezTo>
                          <a:pt x="806847" y="823651"/>
                          <a:pt x="786003" y="844360"/>
                          <a:pt x="783686" y="844224"/>
                        </a:cubicBezTo>
                        <a:lnTo>
                          <a:pt x="776192" y="852399"/>
                        </a:lnTo>
                        <a:lnTo>
                          <a:pt x="777963" y="850219"/>
                        </a:lnTo>
                        <a:cubicBezTo>
                          <a:pt x="770878" y="855124"/>
                          <a:pt x="770878" y="857712"/>
                          <a:pt x="762840" y="863844"/>
                        </a:cubicBezTo>
                        <a:cubicBezTo>
                          <a:pt x="772786" y="856895"/>
                          <a:pt x="779054" y="852944"/>
                          <a:pt x="789680" y="841363"/>
                        </a:cubicBezTo>
                        <a:cubicBezTo>
                          <a:pt x="781915" y="849947"/>
                          <a:pt x="766655" y="865206"/>
                          <a:pt x="762160" y="868476"/>
                        </a:cubicBezTo>
                        <a:cubicBezTo>
                          <a:pt x="753440" y="876379"/>
                          <a:pt x="746218" y="880330"/>
                          <a:pt x="737635" y="887005"/>
                        </a:cubicBezTo>
                        <a:cubicBezTo>
                          <a:pt x="753576" y="873381"/>
                          <a:pt x="728642" y="887278"/>
                          <a:pt x="762023" y="862209"/>
                        </a:cubicBezTo>
                        <a:cubicBezTo>
                          <a:pt x="761614" y="862890"/>
                          <a:pt x="758888" y="864934"/>
                          <a:pt x="757799" y="865615"/>
                        </a:cubicBezTo>
                        <a:cubicBezTo>
                          <a:pt x="763931" y="864116"/>
                          <a:pt x="776601" y="849401"/>
                          <a:pt x="782868" y="842589"/>
                        </a:cubicBezTo>
                        <a:cubicBezTo>
                          <a:pt x="780280" y="843135"/>
                          <a:pt x="787092" y="836594"/>
                          <a:pt x="774693" y="846813"/>
                        </a:cubicBezTo>
                        <a:cubicBezTo>
                          <a:pt x="779054" y="843816"/>
                          <a:pt x="766928" y="858258"/>
                          <a:pt x="754120" y="866705"/>
                        </a:cubicBezTo>
                        <a:lnTo>
                          <a:pt x="754393" y="862890"/>
                        </a:lnTo>
                        <a:lnTo>
                          <a:pt x="736953" y="876379"/>
                        </a:lnTo>
                        <a:lnTo>
                          <a:pt x="738451" y="875016"/>
                        </a:lnTo>
                        <a:cubicBezTo>
                          <a:pt x="730959" y="878967"/>
                          <a:pt x="719922" y="889458"/>
                          <a:pt x="706980" y="897224"/>
                        </a:cubicBezTo>
                        <a:cubicBezTo>
                          <a:pt x="698805" y="904445"/>
                          <a:pt x="662563" y="926108"/>
                          <a:pt x="679594" y="918887"/>
                        </a:cubicBezTo>
                        <a:cubicBezTo>
                          <a:pt x="667332" y="925018"/>
                          <a:pt x="657931" y="932647"/>
                          <a:pt x="644987" y="940277"/>
                        </a:cubicBezTo>
                        <a:lnTo>
                          <a:pt x="661881" y="932103"/>
                        </a:lnTo>
                        <a:cubicBezTo>
                          <a:pt x="643625" y="944774"/>
                          <a:pt x="648530" y="940414"/>
                          <a:pt x="634632" y="951995"/>
                        </a:cubicBezTo>
                        <a:cubicBezTo>
                          <a:pt x="632726" y="952267"/>
                          <a:pt x="628638" y="953493"/>
                          <a:pt x="631635" y="951041"/>
                        </a:cubicBezTo>
                        <a:cubicBezTo>
                          <a:pt x="604795" y="965210"/>
                          <a:pt x="566238" y="981151"/>
                          <a:pt x="550706" y="989463"/>
                        </a:cubicBezTo>
                        <a:cubicBezTo>
                          <a:pt x="531086" y="996820"/>
                          <a:pt x="526999" y="994912"/>
                          <a:pt x="499614" y="1005267"/>
                        </a:cubicBezTo>
                        <a:cubicBezTo>
                          <a:pt x="493891" y="1007447"/>
                          <a:pt x="505064" y="1006493"/>
                          <a:pt x="486262" y="1011398"/>
                        </a:cubicBezTo>
                        <a:cubicBezTo>
                          <a:pt x="484898" y="1011534"/>
                          <a:pt x="503564" y="1004041"/>
                          <a:pt x="482856" y="1010444"/>
                        </a:cubicBezTo>
                        <a:cubicBezTo>
                          <a:pt x="468686" y="1017120"/>
                          <a:pt x="447840" y="1018891"/>
                          <a:pt x="428901" y="1025295"/>
                        </a:cubicBezTo>
                        <a:cubicBezTo>
                          <a:pt x="418410" y="1026794"/>
                          <a:pt x="400563" y="1030881"/>
                          <a:pt x="403969" y="1028292"/>
                        </a:cubicBezTo>
                        <a:cubicBezTo>
                          <a:pt x="420454" y="1025567"/>
                          <a:pt x="443344" y="1019709"/>
                          <a:pt x="446478" y="1017937"/>
                        </a:cubicBezTo>
                        <a:cubicBezTo>
                          <a:pt x="444434" y="1019572"/>
                          <a:pt x="458195" y="1016031"/>
                          <a:pt x="446478" y="1019845"/>
                        </a:cubicBezTo>
                        <a:cubicBezTo>
                          <a:pt x="471274" y="1014668"/>
                          <a:pt x="462146" y="1014804"/>
                          <a:pt x="484082" y="1009354"/>
                        </a:cubicBezTo>
                        <a:cubicBezTo>
                          <a:pt x="485307" y="1008265"/>
                          <a:pt x="472365" y="1010853"/>
                          <a:pt x="467868" y="1012760"/>
                        </a:cubicBezTo>
                        <a:cubicBezTo>
                          <a:pt x="467187" y="1010853"/>
                          <a:pt x="510105" y="998864"/>
                          <a:pt x="490212" y="1002133"/>
                        </a:cubicBezTo>
                        <a:cubicBezTo>
                          <a:pt x="467187" y="1008809"/>
                          <a:pt x="461464" y="1015485"/>
                          <a:pt x="440618" y="1018074"/>
                        </a:cubicBezTo>
                        <a:cubicBezTo>
                          <a:pt x="448385" y="1014804"/>
                          <a:pt x="461328" y="1012488"/>
                          <a:pt x="470866" y="1007311"/>
                        </a:cubicBezTo>
                        <a:lnTo>
                          <a:pt x="454107" y="1010853"/>
                        </a:lnTo>
                        <a:cubicBezTo>
                          <a:pt x="450293" y="1012488"/>
                          <a:pt x="446341" y="1013987"/>
                          <a:pt x="442526" y="1015485"/>
                        </a:cubicBezTo>
                        <a:lnTo>
                          <a:pt x="443208" y="1014940"/>
                        </a:lnTo>
                        <a:cubicBezTo>
                          <a:pt x="413369" y="1019845"/>
                          <a:pt x="416504" y="1023660"/>
                          <a:pt x="390072" y="1030064"/>
                        </a:cubicBezTo>
                        <a:cubicBezTo>
                          <a:pt x="405877" y="1028701"/>
                          <a:pt x="387211" y="1034696"/>
                          <a:pt x="399064" y="1033470"/>
                        </a:cubicBezTo>
                        <a:cubicBezTo>
                          <a:pt x="381215" y="1037285"/>
                          <a:pt x="367864" y="1038920"/>
                          <a:pt x="367454" y="1036603"/>
                        </a:cubicBezTo>
                        <a:cubicBezTo>
                          <a:pt x="400699" y="1028973"/>
                          <a:pt x="369089" y="1034151"/>
                          <a:pt x="399474" y="1026113"/>
                        </a:cubicBezTo>
                        <a:cubicBezTo>
                          <a:pt x="394296" y="1026249"/>
                          <a:pt x="406149" y="1021344"/>
                          <a:pt x="387755" y="1024613"/>
                        </a:cubicBezTo>
                        <a:cubicBezTo>
                          <a:pt x="367318" y="1029791"/>
                          <a:pt x="394296" y="1025431"/>
                          <a:pt x="373723" y="1029791"/>
                        </a:cubicBezTo>
                        <a:cubicBezTo>
                          <a:pt x="372496" y="1029791"/>
                          <a:pt x="371133" y="1029791"/>
                          <a:pt x="371815" y="1029382"/>
                        </a:cubicBezTo>
                        <a:cubicBezTo>
                          <a:pt x="362550" y="1032243"/>
                          <a:pt x="360642" y="1030608"/>
                          <a:pt x="349334" y="1033742"/>
                        </a:cubicBezTo>
                        <a:lnTo>
                          <a:pt x="352059" y="1032925"/>
                        </a:lnTo>
                        <a:cubicBezTo>
                          <a:pt x="337617" y="1033470"/>
                          <a:pt x="336663" y="1036603"/>
                          <a:pt x="324266" y="1036468"/>
                        </a:cubicBezTo>
                        <a:cubicBezTo>
                          <a:pt x="329443" y="1037693"/>
                          <a:pt x="316090" y="1038647"/>
                          <a:pt x="308597" y="1040555"/>
                        </a:cubicBezTo>
                        <a:cubicBezTo>
                          <a:pt x="321132" y="1040009"/>
                          <a:pt x="328216" y="1041917"/>
                          <a:pt x="352877" y="1038511"/>
                        </a:cubicBezTo>
                        <a:cubicBezTo>
                          <a:pt x="355601" y="1036739"/>
                          <a:pt x="353694" y="1036195"/>
                          <a:pt x="363776" y="1034151"/>
                        </a:cubicBezTo>
                        <a:lnTo>
                          <a:pt x="347836" y="1036603"/>
                        </a:lnTo>
                        <a:cubicBezTo>
                          <a:pt x="351106" y="1035786"/>
                          <a:pt x="353830" y="1035105"/>
                          <a:pt x="356963" y="1034423"/>
                        </a:cubicBezTo>
                        <a:lnTo>
                          <a:pt x="372359" y="1032789"/>
                        </a:lnTo>
                        <a:cubicBezTo>
                          <a:pt x="353150" y="1036739"/>
                          <a:pt x="362277" y="1036876"/>
                          <a:pt x="354103" y="1039465"/>
                        </a:cubicBezTo>
                        <a:cubicBezTo>
                          <a:pt x="336119" y="1041372"/>
                          <a:pt x="339389" y="1041780"/>
                          <a:pt x="328079" y="1042734"/>
                        </a:cubicBezTo>
                        <a:cubicBezTo>
                          <a:pt x="329034" y="1040691"/>
                          <a:pt x="293201" y="1043007"/>
                          <a:pt x="272492" y="1042462"/>
                        </a:cubicBezTo>
                        <a:cubicBezTo>
                          <a:pt x="275761" y="1042326"/>
                          <a:pt x="279849" y="1042190"/>
                          <a:pt x="282028" y="1042053"/>
                        </a:cubicBezTo>
                        <a:cubicBezTo>
                          <a:pt x="296880" y="1039874"/>
                          <a:pt x="271675" y="1040963"/>
                          <a:pt x="270993" y="1040418"/>
                        </a:cubicBezTo>
                        <a:lnTo>
                          <a:pt x="260093" y="1041917"/>
                        </a:lnTo>
                        <a:cubicBezTo>
                          <a:pt x="262137" y="1041644"/>
                          <a:pt x="264997" y="1041099"/>
                          <a:pt x="260365" y="1040963"/>
                        </a:cubicBezTo>
                        <a:cubicBezTo>
                          <a:pt x="245652" y="1041780"/>
                          <a:pt x="246468" y="1043961"/>
                          <a:pt x="231754" y="1044369"/>
                        </a:cubicBezTo>
                        <a:cubicBezTo>
                          <a:pt x="230665" y="1043280"/>
                          <a:pt x="243062" y="1041509"/>
                          <a:pt x="233935" y="1040963"/>
                        </a:cubicBezTo>
                        <a:cubicBezTo>
                          <a:pt x="230801" y="1040009"/>
                          <a:pt x="220718" y="1037557"/>
                          <a:pt x="201099" y="1038238"/>
                        </a:cubicBezTo>
                        <a:cubicBezTo>
                          <a:pt x="199737" y="1038647"/>
                          <a:pt x="194696" y="1038647"/>
                          <a:pt x="188700" y="1038647"/>
                        </a:cubicBezTo>
                        <a:cubicBezTo>
                          <a:pt x="189518" y="1038647"/>
                          <a:pt x="190608" y="1038647"/>
                          <a:pt x="190880" y="1038647"/>
                        </a:cubicBezTo>
                        <a:lnTo>
                          <a:pt x="177938" y="1036876"/>
                        </a:lnTo>
                        <a:cubicBezTo>
                          <a:pt x="188973" y="1035514"/>
                          <a:pt x="200281" y="1038783"/>
                          <a:pt x="211317" y="1036876"/>
                        </a:cubicBezTo>
                        <a:lnTo>
                          <a:pt x="212270" y="1035105"/>
                        </a:lnTo>
                        <a:cubicBezTo>
                          <a:pt x="220854" y="1035377"/>
                          <a:pt x="232572" y="1034287"/>
                          <a:pt x="237885" y="1033333"/>
                        </a:cubicBezTo>
                        <a:cubicBezTo>
                          <a:pt x="224806" y="1033197"/>
                          <a:pt x="222081" y="1033742"/>
                          <a:pt x="207366" y="1033879"/>
                        </a:cubicBezTo>
                        <a:cubicBezTo>
                          <a:pt x="205323" y="1032652"/>
                          <a:pt x="215676" y="1031971"/>
                          <a:pt x="217177" y="1031835"/>
                        </a:cubicBezTo>
                        <a:lnTo>
                          <a:pt x="214996" y="1032789"/>
                        </a:lnTo>
                        <a:cubicBezTo>
                          <a:pt x="232436" y="1034423"/>
                          <a:pt x="241154" y="1031017"/>
                          <a:pt x="262819" y="1030608"/>
                        </a:cubicBezTo>
                        <a:cubicBezTo>
                          <a:pt x="266088" y="1030608"/>
                          <a:pt x="264044" y="1030745"/>
                          <a:pt x="263363" y="1031154"/>
                        </a:cubicBezTo>
                        <a:cubicBezTo>
                          <a:pt x="280802" y="1028565"/>
                          <a:pt x="298242" y="1029791"/>
                          <a:pt x="315000" y="1025704"/>
                        </a:cubicBezTo>
                        <a:lnTo>
                          <a:pt x="309550" y="1027202"/>
                        </a:lnTo>
                        <a:cubicBezTo>
                          <a:pt x="321132" y="1025431"/>
                          <a:pt x="343475" y="1021072"/>
                          <a:pt x="365547" y="1015894"/>
                        </a:cubicBezTo>
                        <a:lnTo>
                          <a:pt x="365547" y="1015212"/>
                        </a:lnTo>
                        <a:cubicBezTo>
                          <a:pt x="363095" y="1015212"/>
                          <a:pt x="371406" y="1013850"/>
                          <a:pt x="376038" y="1013306"/>
                        </a:cubicBezTo>
                        <a:lnTo>
                          <a:pt x="376038" y="1013306"/>
                        </a:lnTo>
                        <a:cubicBezTo>
                          <a:pt x="387075" y="1010717"/>
                          <a:pt x="397566" y="1007719"/>
                          <a:pt x="406149" y="1005403"/>
                        </a:cubicBezTo>
                        <a:cubicBezTo>
                          <a:pt x="403287" y="1005539"/>
                          <a:pt x="399608" y="1005812"/>
                          <a:pt x="395522" y="1006630"/>
                        </a:cubicBezTo>
                        <a:cubicBezTo>
                          <a:pt x="392252" y="1008265"/>
                          <a:pt x="371679" y="1011125"/>
                          <a:pt x="374812" y="1012488"/>
                        </a:cubicBezTo>
                        <a:cubicBezTo>
                          <a:pt x="365139" y="1013033"/>
                          <a:pt x="350151" y="1016848"/>
                          <a:pt x="343068" y="1017120"/>
                        </a:cubicBezTo>
                        <a:cubicBezTo>
                          <a:pt x="356010" y="1016575"/>
                          <a:pt x="334484" y="1019981"/>
                          <a:pt x="332304" y="1021207"/>
                        </a:cubicBezTo>
                        <a:cubicBezTo>
                          <a:pt x="327945" y="1020663"/>
                          <a:pt x="313365" y="1023388"/>
                          <a:pt x="314864" y="1021616"/>
                        </a:cubicBezTo>
                        <a:cubicBezTo>
                          <a:pt x="312276" y="1021480"/>
                          <a:pt x="321267" y="1022161"/>
                          <a:pt x="326581" y="1020526"/>
                        </a:cubicBezTo>
                        <a:cubicBezTo>
                          <a:pt x="339798" y="1017666"/>
                          <a:pt x="301921" y="1021889"/>
                          <a:pt x="318406" y="1018619"/>
                        </a:cubicBezTo>
                        <a:cubicBezTo>
                          <a:pt x="297424" y="1022025"/>
                          <a:pt x="269358" y="1023388"/>
                          <a:pt x="247423" y="1025431"/>
                        </a:cubicBezTo>
                        <a:lnTo>
                          <a:pt x="259685" y="1025704"/>
                        </a:lnTo>
                        <a:cubicBezTo>
                          <a:pt x="249874" y="1025976"/>
                          <a:pt x="226850" y="1026657"/>
                          <a:pt x="225078" y="1025704"/>
                        </a:cubicBezTo>
                        <a:cubicBezTo>
                          <a:pt x="232300" y="1025431"/>
                          <a:pt x="240883" y="1025567"/>
                          <a:pt x="250147" y="1024750"/>
                        </a:cubicBezTo>
                        <a:cubicBezTo>
                          <a:pt x="250556" y="1023115"/>
                          <a:pt x="227803" y="1025159"/>
                          <a:pt x="226850" y="1024069"/>
                        </a:cubicBezTo>
                        <a:cubicBezTo>
                          <a:pt x="217857" y="1025159"/>
                          <a:pt x="208864" y="1025976"/>
                          <a:pt x="199873" y="1026794"/>
                        </a:cubicBezTo>
                        <a:lnTo>
                          <a:pt x="211726" y="1027067"/>
                        </a:lnTo>
                        <a:cubicBezTo>
                          <a:pt x="204232" y="1028292"/>
                          <a:pt x="179573" y="1026113"/>
                          <a:pt x="161315" y="1024478"/>
                        </a:cubicBezTo>
                        <a:cubicBezTo>
                          <a:pt x="171942" y="1022707"/>
                          <a:pt x="188973" y="1026113"/>
                          <a:pt x="208184" y="1025431"/>
                        </a:cubicBezTo>
                        <a:cubicBezTo>
                          <a:pt x="222218" y="1024613"/>
                          <a:pt x="199600" y="1022978"/>
                          <a:pt x="212816" y="1022570"/>
                        </a:cubicBezTo>
                        <a:cubicBezTo>
                          <a:pt x="209410" y="1021889"/>
                          <a:pt x="200826" y="1022025"/>
                          <a:pt x="196603" y="1022297"/>
                        </a:cubicBezTo>
                        <a:lnTo>
                          <a:pt x="191426" y="1021616"/>
                        </a:lnTo>
                        <a:cubicBezTo>
                          <a:pt x="203279" y="1019981"/>
                          <a:pt x="229574" y="1020663"/>
                          <a:pt x="247014" y="1018210"/>
                        </a:cubicBezTo>
                        <a:cubicBezTo>
                          <a:pt x="245515" y="1018483"/>
                          <a:pt x="244153" y="1018755"/>
                          <a:pt x="243744" y="1019028"/>
                        </a:cubicBezTo>
                        <a:cubicBezTo>
                          <a:pt x="257232" y="1019572"/>
                          <a:pt x="270993" y="1019028"/>
                          <a:pt x="284072" y="1017529"/>
                        </a:cubicBezTo>
                        <a:cubicBezTo>
                          <a:pt x="277123" y="1017256"/>
                          <a:pt x="274399" y="1017801"/>
                          <a:pt x="270448" y="1018347"/>
                        </a:cubicBezTo>
                        <a:cubicBezTo>
                          <a:pt x="269904" y="1017801"/>
                          <a:pt x="282301" y="1016984"/>
                          <a:pt x="286934" y="1015894"/>
                        </a:cubicBezTo>
                        <a:cubicBezTo>
                          <a:pt x="274672" y="1016031"/>
                          <a:pt x="284618" y="1014804"/>
                          <a:pt x="276852" y="1014804"/>
                        </a:cubicBezTo>
                        <a:cubicBezTo>
                          <a:pt x="284754" y="1013987"/>
                          <a:pt x="291157" y="1013442"/>
                          <a:pt x="300830" y="1012896"/>
                        </a:cubicBezTo>
                        <a:cubicBezTo>
                          <a:pt x="305871" y="1013306"/>
                          <a:pt x="296744" y="1014395"/>
                          <a:pt x="297969" y="1015349"/>
                        </a:cubicBezTo>
                        <a:cubicBezTo>
                          <a:pt x="307915" y="1013850"/>
                          <a:pt x="312683" y="1016031"/>
                          <a:pt x="327126" y="1013169"/>
                        </a:cubicBezTo>
                        <a:cubicBezTo>
                          <a:pt x="307779" y="1014940"/>
                          <a:pt x="331895" y="1010308"/>
                          <a:pt x="338434" y="1008673"/>
                        </a:cubicBezTo>
                        <a:lnTo>
                          <a:pt x="335164" y="1008946"/>
                        </a:lnTo>
                        <a:cubicBezTo>
                          <a:pt x="341160" y="1006902"/>
                          <a:pt x="346201" y="1006221"/>
                          <a:pt x="350560" y="1006765"/>
                        </a:cubicBezTo>
                        <a:cubicBezTo>
                          <a:pt x="342795" y="1008536"/>
                          <a:pt x="335164" y="1008946"/>
                          <a:pt x="337481" y="1010036"/>
                        </a:cubicBezTo>
                        <a:cubicBezTo>
                          <a:pt x="342658" y="1009354"/>
                          <a:pt x="347836" y="1008536"/>
                          <a:pt x="353694" y="1007311"/>
                        </a:cubicBezTo>
                        <a:lnTo>
                          <a:pt x="348516" y="1009082"/>
                        </a:lnTo>
                        <a:cubicBezTo>
                          <a:pt x="357100" y="1007719"/>
                          <a:pt x="365683" y="1006493"/>
                          <a:pt x="374267" y="1004858"/>
                        </a:cubicBezTo>
                        <a:cubicBezTo>
                          <a:pt x="378082" y="1003087"/>
                          <a:pt x="384622" y="1000226"/>
                          <a:pt x="387891" y="997910"/>
                        </a:cubicBezTo>
                        <a:cubicBezTo>
                          <a:pt x="394160" y="997773"/>
                          <a:pt x="402607" y="995321"/>
                          <a:pt x="408192" y="993686"/>
                        </a:cubicBezTo>
                        <a:lnTo>
                          <a:pt x="405604" y="994776"/>
                        </a:lnTo>
                        <a:cubicBezTo>
                          <a:pt x="417048" y="993550"/>
                          <a:pt x="441573" y="986737"/>
                          <a:pt x="443344" y="985103"/>
                        </a:cubicBezTo>
                        <a:cubicBezTo>
                          <a:pt x="451655" y="984149"/>
                          <a:pt x="388573" y="1005130"/>
                          <a:pt x="444706" y="990552"/>
                        </a:cubicBezTo>
                        <a:cubicBezTo>
                          <a:pt x="465960" y="984830"/>
                          <a:pt x="457105" y="983876"/>
                          <a:pt x="468822" y="979380"/>
                        </a:cubicBezTo>
                        <a:cubicBezTo>
                          <a:pt x="468822" y="979380"/>
                          <a:pt x="468277" y="979925"/>
                          <a:pt x="469502" y="979789"/>
                        </a:cubicBezTo>
                        <a:cubicBezTo>
                          <a:pt x="478768" y="977336"/>
                          <a:pt x="479450" y="975974"/>
                          <a:pt x="486670" y="972977"/>
                        </a:cubicBezTo>
                        <a:cubicBezTo>
                          <a:pt x="481085" y="974339"/>
                          <a:pt x="473045" y="976519"/>
                          <a:pt x="470593" y="977745"/>
                        </a:cubicBezTo>
                        <a:cubicBezTo>
                          <a:pt x="473045" y="975702"/>
                          <a:pt x="489803" y="972023"/>
                          <a:pt x="496344" y="968753"/>
                        </a:cubicBezTo>
                        <a:cubicBezTo>
                          <a:pt x="488033" y="973794"/>
                          <a:pt x="514191" y="963576"/>
                          <a:pt x="507516" y="966982"/>
                        </a:cubicBezTo>
                        <a:cubicBezTo>
                          <a:pt x="526045" y="962213"/>
                          <a:pt x="544438" y="952949"/>
                          <a:pt x="553021" y="947635"/>
                        </a:cubicBezTo>
                        <a:cubicBezTo>
                          <a:pt x="565966" y="945046"/>
                          <a:pt x="573731" y="938370"/>
                          <a:pt x="593215" y="930468"/>
                        </a:cubicBezTo>
                        <a:cubicBezTo>
                          <a:pt x="590218" y="931830"/>
                          <a:pt x="585175" y="934691"/>
                          <a:pt x="580952" y="936326"/>
                        </a:cubicBezTo>
                        <a:cubicBezTo>
                          <a:pt x="570734" y="943002"/>
                          <a:pt x="601116" y="927879"/>
                          <a:pt x="585040" y="937144"/>
                        </a:cubicBezTo>
                        <a:cubicBezTo>
                          <a:pt x="588446" y="935236"/>
                          <a:pt x="585040" y="936190"/>
                          <a:pt x="581361" y="938234"/>
                        </a:cubicBezTo>
                        <a:cubicBezTo>
                          <a:pt x="574957" y="941367"/>
                          <a:pt x="569235" y="944774"/>
                          <a:pt x="571143" y="944774"/>
                        </a:cubicBezTo>
                        <a:lnTo>
                          <a:pt x="587355" y="938915"/>
                        </a:lnTo>
                        <a:lnTo>
                          <a:pt x="582042" y="941777"/>
                        </a:lnTo>
                        <a:cubicBezTo>
                          <a:pt x="590218" y="938779"/>
                          <a:pt x="598392" y="935645"/>
                          <a:pt x="606566" y="932239"/>
                        </a:cubicBezTo>
                        <a:cubicBezTo>
                          <a:pt x="607112" y="931558"/>
                          <a:pt x="604659" y="932239"/>
                          <a:pt x="603433" y="932647"/>
                        </a:cubicBezTo>
                        <a:cubicBezTo>
                          <a:pt x="630682" y="920113"/>
                          <a:pt x="659975" y="901311"/>
                          <a:pt x="682318" y="886869"/>
                        </a:cubicBezTo>
                        <a:cubicBezTo>
                          <a:pt x="683137" y="883872"/>
                          <a:pt x="696216" y="873790"/>
                          <a:pt x="711068" y="862890"/>
                        </a:cubicBezTo>
                        <a:cubicBezTo>
                          <a:pt x="725372" y="851309"/>
                          <a:pt x="741314" y="838911"/>
                          <a:pt x="748399" y="830600"/>
                        </a:cubicBezTo>
                        <a:cubicBezTo>
                          <a:pt x="744993" y="835505"/>
                          <a:pt x="744174" y="839319"/>
                          <a:pt x="747581" y="837821"/>
                        </a:cubicBezTo>
                        <a:cubicBezTo>
                          <a:pt x="744038" y="841091"/>
                          <a:pt x="737498" y="848584"/>
                          <a:pt x="728779" y="854988"/>
                        </a:cubicBezTo>
                        <a:cubicBezTo>
                          <a:pt x="726871" y="855533"/>
                          <a:pt x="715972" y="863162"/>
                          <a:pt x="722103" y="857031"/>
                        </a:cubicBezTo>
                        <a:cubicBezTo>
                          <a:pt x="698805" y="875970"/>
                          <a:pt x="726598" y="856214"/>
                          <a:pt x="720741" y="863026"/>
                        </a:cubicBezTo>
                        <a:cubicBezTo>
                          <a:pt x="746764" y="842317"/>
                          <a:pt x="759843" y="826921"/>
                          <a:pt x="773877" y="812070"/>
                        </a:cubicBezTo>
                        <a:lnTo>
                          <a:pt x="774693" y="812070"/>
                        </a:lnTo>
                        <a:cubicBezTo>
                          <a:pt x="778236" y="808391"/>
                          <a:pt x="781778" y="804577"/>
                          <a:pt x="785185" y="800490"/>
                        </a:cubicBezTo>
                        <a:cubicBezTo>
                          <a:pt x="775919" y="809345"/>
                          <a:pt x="774421" y="807166"/>
                          <a:pt x="786683" y="795993"/>
                        </a:cubicBezTo>
                        <a:lnTo>
                          <a:pt x="785321" y="797492"/>
                        </a:lnTo>
                        <a:cubicBezTo>
                          <a:pt x="792542" y="791225"/>
                          <a:pt x="806031" y="776919"/>
                          <a:pt x="815431" y="765474"/>
                        </a:cubicBezTo>
                        <a:lnTo>
                          <a:pt x="820744" y="756891"/>
                        </a:lnTo>
                        <a:cubicBezTo>
                          <a:pt x="830554" y="745719"/>
                          <a:pt x="833416" y="747217"/>
                          <a:pt x="837775" y="744357"/>
                        </a:cubicBezTo>
                        <a:cubicBezTo>
                          <a:pt x="851945" y="725826"/>
                          <a:pt x="858621" y="714110"/>
                          <a:pt x="866523" y="699395"/>
                        </a:cubicBezTo>
                        <a:cubicBezTo>
                          <a:pt x="872382" y="694082"/>
                          <a:pt x="890502" y="664379"/>
                          <a:pt x="882191" y="681002"/>
                        </a:cubicBezTo>
                        <a:cubicBezTo>
                          <a:pt x="887232" y="671737"/>
                          <a:pt x="887778" y="667105"/>
                          <a:pt x="889686" y="661246"/>
                        </a:cubicBezTo>
                        <a:cubicBezTo>
                          <a:pt x="891457" y="655660"/>
                          <a:pt x="894590" y="648575"/>
                          <a:pt x="904672" y="633452"/>
                        </a:cubicBezTo>
                        <a:lnTo>
                          <a:pt x="901403" y="642308"/>
                        </a:lnTo>
                        <a:cubicBezTo>
                          <a:pt x="909441" y="627185"/>
                          <a:pt x="917888" y="608111"/>
                          <a:pt x="924564" y="591080"/>
                        </a:cubicBezTo>
                        <a:cubicBezTo>
                          <a:pt x="931240" y="573913"/>
                          <a:pt x="936144" y="558517"/>
                          <a:pt x="939687" y="551432"/>
                        </a:cubicBezTo>
                        <a:cubicBezTo>
                          <a:pt x="939960" y="564920"/>
                          <a:pt x="957263" y="512193"/>
                          <a:pt x="962168" y="507016"/>
                        </a:cubicBezTo>
                        <a:cubicBezTo>
                          <a:pt x="960806" y="508379"/>
                          <a:pt x="963666" y="495708"/>
                          <a:pt x="963666" y="493800"/>
                        </a:cubicBezTo>
                        <a:cubicBezTo>
                          <a:pt x="964894" y="491212"/>
                          <a:pt x="966528" y="486715"/>
                          <a:pt x="966528" y="481538"/>
                        </a:cubicBezTo>
                        <a:cubicBezTo>
                          <a:pt x="962850" y="494481"/>
                          <a:pt x="964484" y="471456"/>
                          <a:pt x="960260" y="496797"/>
                        </a:cubicBezTo>
                        <a:cubicBezTo>
                          <a:pt x="960533" y="490258"/>
                          <a:pt x="960806" y="482628"/>
                          <a:pt x="961622" y="473363"/>
                        </a:cubicBezTo>
                        <a:cubicBezTo>
                          <a:pt x="962577" y="464099"/>
                          <a:pt x="964348" y="453063"/>
                          <a:pt x="966256" y="439029"/>
                        </a:cubicBezTo>
                        <a:lnTo>
                          <a:pt x="968027" y="439710"/>
                        </a:lnTo>
                        <a:cubicBezTo>
                          <a:pt x="966663" y="447068"/>
                          <a:pt x="965710" y="454425"/>
                          <a:pt x="963939" y="461647"/>
                        </a:cubicBezTo>
                        <a:cubicBezTo>
                          <a:pt x="965710" y="459603"/>
                          <a:pt x="963257" y="470911"/>
                          <a:pt x="962986" y="475679"/>
                        </a:cubicBezTo>
                        <a:cubicBezTo>
                          <a:pt x="967618" y="455379"/>
                          <a:pt x="968300" y="456877"/>
                          <a:pt x="968980" y="458240"/>
                        </a:cubicBezTo>
                        <a:cubicBezTo>
                          <a:pt x="969525" y="459603"/>
                          <a:pt x="970478" y="460965"/>
                          <a:pt x="973341" y="439710"/>
                        </a:cubicBezTo>
                        <a:cubicBezTo>
                          <a:pt x="972795" y="435487"/>
                          <a:pt x="972932" y="438212"/>
                          <a:pt x="974021" y="427040"/>
                        </a:cubicBezTo>
                        <a:cubicBezTo>
                          <a:pt x="973341" y="432217"/>
                          <a:pt x="974430" y="433307"/>
                          <a:pt x="975656" y="424996"/>
                        </a:cubicBezTo>
                        <a:cubicBezTo>
                          <a:pt x="975656" y="422271"/>
                          <a:pt x="975247" y="419546"/>
                          <a:pt x="975112" y="416821"/>
                        </a:cubicBezTo>
                        <a:cubicBezTo>
                          <a:pt x="977291" y="409601"/>
                          <a:pt x="977154" y="415731"/>
                          <a:pt x="977018" y="422271"/>
                        </a:cubicBezTo>
                        <a:cubicBezTo>
                          <a:pt x="976610" y="428811"/>
                          <a:pt x="975792" y="435487"/>
                          <a:pt x="977836" y="429220"/>
                        </a:cubicBezTo>
                        <a:cubicBezTo>
                          <a:pt x="977154" y="437667"/>
                          <a:pt x="976201" y="448839"/>
                          <a:pt x="975519" y="457558"/>
                        </a:cubicBezTo>
                        <a:cubicBezTo>
                          <a:pt x="974430" y="466142"/>
                          <a:pt x="974021" y="472001"/>
                          <a:pt x="975656" y="469685"/>
                        </a:cubicBezTo>
                        <a:cubicBezTo>
                          <a:pt x="978926" y="456333"/>
                          <a:pt x="978518" y="450065"/>
                          <a:pt x="978382" y="443662"/>
                        </a:cubicBezTo>
                        <a:cubicBezTo>
                          <a:pt x="978109" y="437258"/>
                          <a:pt x="978518" y="430855"/>
                          <a:pt x="980424" y="416685"/>
                        </a:cubicBezTo>
                        <a:lnTo>
                          <a:pt x="981652" y="413824"/>
                        </a:lnTo>
                        <a:cubicBezTo>
                          <a:pt x="981924" y="403742"/>
                          <a:pt x="980560" y="401971"/>
                          <a:pt x="980017" y="396521"/>
                        </a:cubicBezTo>
                        <a:cubicBezTo>
                          <a:pt x="980560" y="396112"/>
                          <a:pt x="981515" y="393659"/>
                          <a:pt x="981788" y="387120"/>
                        </a:cubicBezTo>
                        <a:cubicBezTo>
                          <a:pt x="980153" y="370089"/>
                          <a:pt x="980560" y="358917"/>
                          <a:pt x="977700" y="343521"/>
                        </a:cubicBezTo>
                        <a:cubicBezTo>
                          <a:pt x="979062" y="364094"/>
                          <a:pt x="977427" y="372814"/>
                          <a:pt x="976747" y="381806"/>
                        </a:cubicBezTo>
                        <a:cubicBezTo>
                          <a:pt x="976065" y="390799"/>
                          <a:pt x="974430" y="399654"/>
                          <a:pt x="973341" y="420908"/>
                        </a:cubicBezTo>
                        <a:cubicBezTo>
                          <a:pt x="973204" y="414232"/>
                          <a:pt x="975656" y="384531"/>
                          <a:pt x="972795" y="382488"/>
                        </a:cubicBezTo>
                        <a:lnTo>
                          <a:pt x="974566" y="383032"/>
                        </a:lnTo>
                        <a:cubicBezTo>
                          <a:pt x="974294" y="369271"/>
                          <a:pt x="974157" y="355511"/>
                          <a:pt x="974294" y="338343"/>
                        </a:cubicBezTo>
                        <a:lnTo>
                          <a:pt x="975383" y="348835"/>
                        </a:lnTo>
                        <a:cubicBezTo>
                          <a:pt x="974294" y="326082"/>
                          <a:pt x="977154" y="310686"/>
                          <a:pt x="973068" y="292838"/>
                        </a:cubicBezTo>
                        <a:cubicBezTo>
                          <a:pt x="973341" y="299241"/>
                          <a:pt x="973612" y="304418"/>
                          <a:pt x="974157" y="308234"/>
                        </a:cubicBezTo>
                        <a:cubicBezTo>
                          <a:pt x="973068" y="296108"/>
                          <a:pt x="971569" y="281802"/>
                          <a:pt x="970342" y="269131"/>
                        </a:cubicBezTo>
                        <a:cubicBezTo>
                          <a:pt x="968571" y="260411"/>
                          <a:pt x="965983" y="251964"/>
                          <a:pt x="963666" y="243381"/>
                        </a:cubicBezTo>
                        <a:cubicBezTo>
                          <a:pt x="964621" y="243381"/>
                          <a:pt x="962031" y="226894"/>
                          <a:pt x="964621" y="234661"/>
                        </a:cubicBezTo>
                        <a:cubicBezTo>
                          <a:pt x="962713" y="215587"/>
                          <a:pt x="957672" y="207548"/>
                          <a:pt x="955083" y="196920"/>
                        </a:cubicBezTo>
                        <a:cubicBezTo>
                          <a:pt x="953584" y="187247"/>
                          <a:pt x="954946" y="191335"/>
                          <a:pt x="956717" y="197874"/>
                        </a:cubicBezTo>
                        <a:cubicBezTo>
                          <a:pt x="958489" y="204550"/>
                          <a:pt x="960806" y="213815"/>
                          <a:pt x="962168" y="214496"/>
                        </a:cubicBezTo>
                        <a:cubicBezTo>
                          <a:pt x="960806" y="207821"/>
                          <a:pt x="959580" y="201144"/>
                          <a:pt x="958216" y="194604"/>
                        </a:cubicBezTo>
                        <a:cubicBezTo>
                          <a:pt x="956445" y="188201"/>
                          <a:pt x="954675" y="181797"/>
                          <a:pt x="953039" y="175802"/>
                        </a:cubicBezTo>
                        <a:cubicBezTo>
                          <a:pt x="949769" y="163813"/>
                          <a:pt x="945546" y="153731"/>
                          <a:pt x="942549" y="146782"/>
                        </a:cubicBezTo>
                        <a:cubicBezTo>
                          <a:pt x="943911" y="152096"/>
                          <a:pt x="944457" y="154684"/>
                          <a:pt x="943911" y="154548"/>
                        </a:cubicBezTo>
                        <a:cubicBezTo>
                          <a:pt x="944184" y="153594"/>
                          <a:pt x="940778" y="143376"/>
                          <a:pt x="938870" y="137654"/>
                        </a:cubicBezTo>
                        <a:lnTo>
                          <a:pt x="936553" y="134111"/>
                        </a:lnTo>
                        <a:cubicBezTo>
                          <a:pt x="933693" y="124438"/>
                          <a:pt x="934918" y="125528"/>
                          <a:pt x="938734" y="133294"/>
                        </a:cubicBezTo>
                        <a:cubicBezTo>
                          <a:pt x="935600" y="124165"/>
                          <a:pt x="929332" y="114355"/>
                          <a:pt x="927290" y="104546"/>
                        </a:cubicBezTo>
                        <a:cubicBezTo>
                          <a:pt x="934646" y="119261"/>
                          <a:pt x="940778" y="139289"/>
                          <a:pt x="943911" y="147191"/>
                        </a:cubicBezTo>
                        <a:cubicBezTo>
                          <a:pt x="938325" y="130978"/>
                          <a:pt x="935600" y="122802"/>
                          <a:pt x="933011" y="113266"/>
                        </a:cubicBezTo>
                        <a:cubicBezTo>
                          <a:pt x="930559" y="103729"/>
                          <a:pt x="926744" y="93374"/>
                          <a:pt x="917208" y="73891"/>
                        </a:cubicBezTo>
                        <a:cubicBezTo>
                          <a:pt x="917479" y="73210"/>
                          <a:pt x="921430" y="79476"/>
                          <a:pt x="918024" y="71710"/>
                        </a:cubicBezTo>
                        <a:cubicBezTo>
                          <a:pt x="909031" y="54544"/>
                          <a:pt x="913665" y="68304"/>
                          <a:pt x="909713" y="63400"/>
                        </a:cubicBezTo>
                        <a:cubicBezTo>
                          <a:pt x="917208" y="76207"/>
                          <a:pt x="918842" y="83155"/>
                          <a:pt x="921158" y="91603"/>
                        </a:cubicBezTo>
                        <a:lnTo>
                          <a:pt x="918706" y="88333"/>
                        </a:lnTo>
                        <a:cubicBezTo>
                          <a:pt x="918977" y="87652"/>
                          <a:pt x="915164" y="79068"/>
                          <a:pt x="914482" y="76343"/>
                        </a:cubicBezTo>
                        <a:lnTo>
                          <a:pt x="911757" y="74981"/>
                        </a:lnTo>
                        <a:cubicBezTo>
                          <a:pt x="914345" y="74981"/>
                          <a:pt x="909031" y="60811"/>
                          <a:pt x="902765" y="51002"/>
                        </a:cubicBezTo>
                        <a:cubicBezTo>
                          <a:pt x="906989" y="62174"/>
                          <a:pt x="905489" y="59312"/>
                          <a:pt x="904945" y="63263"/>
                        </a:cubicBezTo>
                        <a:cubicBezTo>
                          <a:pt x="895271" y="49911"/>
                          <a:pt x="898269" y="45688"/>
                          <a:pt x="886687" y="31927"/>
                        </a:cubicBezTo>
                        <a:cubicBezTo>
                          <a:pt x="888051" y="32608"/>
                          <a:pt x="896771" y="45551"/>
                          <a:pt x="889958" y="33834"/>
                        </a:cubicBezTo>
                        <a:cubicBezTo>
                          <a:pt x="889004" y="32336"/>
                          <a:pt x="888187" y="31109"/>
                          <a:pt x="887505" y="30156"/>
                        </a:cubicBezTo>
                        <a:lnTo>
                          <a:pt x="907806" y="37241"/>
                        </a:lnTo>
                        <a:cubicBezTo>
                          <a:pt x="903174" y="38875"/>
                          <a:pt x="898269" y="38875"/>
                          <a:pt x="894863" y="38194"/>
                        </a:cubicBezTo>
                        <a:lnTo>
                          <a:pt x="918024" y="20073"/>
                        </a:lnTo>
                        <a:cubicBezTo>
                          <a:pt x="918706" y="24843"/>
                          <a:pt x="919659" y="25524"/>
                          <a:pt x="920341" y="31382"/>
                        </a:cubicBezTo>
                        <a:cubicBezTo>
                          <a:pt x="918706" y="24570"/>
                          <a:pt x="917615" y="24297"/>
                          <a:pt x="916117" y="20210"/>
                        </a:cubicBezTo>
                        <a:lnTo>
                          <a:pt x="895543" y="36287"/>
                        </a:lnTo>
                        <a:cubicBezTo>
                          <a:pt x="898540" y="36560"/>
                          <a:pt x="902901" y="36423"/>
                          <a:pt x="907124" y="34788"/>
                        </a:cubicBezTo>
                        <a:lnTo>
                          <a:pt x="889686" y="28657"/>
                        </a:lnTo>
                        <a:cubicBezTo>
                          <a:pt x="889686" y="28657"/>
                          <a:pt x="890911" y="29884"/>
                          <a:pt x="891728" y="30565"/>
                        </a:cubicBezTo>
                        <a:cubicBezTo>
                          <a:pt x="902492" y="47595"/>
                          <a:pt x="896089" y="37241"/>
                          <a:pt x="906580" y="54271"/>
                        </a:cubicBezTo>
                        <a:cubicBezTo>
                          <a:pt x="904400" y="49094"/>
                          <a:pt x="902083" y="43916"/>
                          <a:pt x="899631" y="38739"/>
                        </a:cubicBezTo>
                        <a:cubicBezTo>
                          <a:pt x="908488" y="53590"/>
                          <a:pt x="907669" y="48821"/>
                          <a:pt x="908895" y="49639"/>
                        </a:cubicBezTo>
                        <a:cubicBezTo>
                          <a:pt x="900584" y="32336"/>
                          <a:pt x="897042" y="30019"/>
                          <a:pt x="893365" y="26205"/>
                        </a:cubicBezTo>
                        <a:lnTo>
                          <a:pt x="905762" y="30565"/>
                        </a:lnTo>
                        <a:cubicBezTo>
                          <a:pt x="903310" y="31518"/>
                          <a:pt x="899904" y="32063"/>
                          <a:pt x="896905" y="31790"/>
                        </a:cubicBezTo>
                        <a:lnTo>
                          <a:pt x="911485" y="20346"/>
                        </a:lnTo>
                        <a:cubicBezTo>
                          <a:pt x="912030" y="22935"/>
                          <a:pt x="912301" y="26341"/>
                          <a:pt x="912438" y="31790"/>
                        </a:cubicBezTo>
                        <a:cubicBezTo>
                          <a:pt x="914072" y="41328"/>
                          <a:pt x="911894" y="13261"/>
                          <a:pt x="913801" y="28112"/>
                        </a:cubicBezTo>
                        <a:cubicBezTo>
                          <a:pt x="914345" y="46642"/>
                          <a:pt x="915164" y="32336"/>
                          <a:pt x="916798" y="53045"/>
                        </a:cubicBezTo>
                        <a:lnTo>
                          <a:pt x="915844" y="49639"/>
                        </a:lnTo>
                        <a:cubicBezTo>
                          <a:pt x="915027" y="56043"/>
                          <a:pt x="916798" y="62310"/>
                          <a:pt x="916935" y="69667"/>
                        </a:cubicBezTo>
                        <a:cubicBezTo>
                          <a:pt x="917615" y="77842"/>
                          <a:pt x="923065" y="60266"/>
                          <a:pt x="923474" y="93783"/>
                        </a:cubicBezTo>
                        <a:cubicBezTo>
                          <a:pt x="922929" y="92147"/>
                          <a:pt x="922656" y="91603"/>
                          <a:pt x="922383" y="91603"/>
                        </a:cubicBezTo>
                        <a:cubicBezTo>
                          <a:pt x="917208" y="80703"/>
                          <a:pt x="912301" y="69940"/>
                          <a:pt x="906989" y="59312"/>
                        </a:cubicBezTo>
                        <a:cubicBezTo>
                          <a:pt x="907806" y="92829"/>
                          <a:pt x="907669" y="131659"/>
                          <a:pt x="904263" y="170353"/>
                        </a:cubicBezTo>
                        <a:cubicBezTo>
                          <a:pt x="900857" y="179345"/>
                          <a:pt x="903447" y="142558"/>
                          <a:pt x="901675" y="144875"/>
                        </a:cubicBezTo>
                        <a:lnTo>
                          <a:pt x="902628" y="127162"/>
                        </a:lnTo>
                        <a:cubicBezTo>
                          <a:pt x="903854" y="128116"/>
                          <a:pt x="902219" y="164222"/>
                          <a:pt x="904672" y="148281"/>
                        </a:cubicBezTo>
                        <a:cubicBezTo>
                          <a:pt x="904672" y="132613"/>
                          <a:pt x="904945" y="121304"/>
                          <a:pt x="905081" y="110132"/>
                        </a:cubicBezTo>
                        <a:cubicBezTo>
                          <a:pt x="905081" y="98959"/>
                          <a:pt x="904536" y="87924"/>
                          <a:pt x="903174" y="73210"/>
                        </a:cubicBezTo>
                        <a:cubicBezTo>
                          <a:pt x="900312" y="82474"/>
                          <a:pt x="904400" y="112312"/>
                          <a:pt x="901266" y="131522"/>
                        </a:cubicBezTo>
                        <a:cubicBezTo>
                          <a:pt x="901675" y="123484"/>
                          <a:pt x="901539" y="116672"/>
                          <a:pt x="901266" y="109996"/>
                        </a:cubicBezTo>
                        <a:cubicBezTo>
                          <a:pt x="900312" y="128116"/>
                          <a:pt x="900177" y="147464"/>
                          <a:pt x="898133" y="167901"/>
                        </a:cubicBezTo>
                        <a:lnTo>
                          <a:pt x="898540" y="172533"/>
                        </a:lnTo>
                        <a:cubicBezTo>
                          <a:pt x="899631" y="158772"/>
                          <a:pt x="900312" y="149234"/>
                          <a:pt x="900448" y="147872"/>
                        </a:cubicBezTo>
                        <a:cubicBezTo>
                          <a:pt x="899495" y="166265"/>
                          <a:pt x="899904" y="181797"/>
                          <a:pt x="902083" y="183160"/>
                        </a:cubicBezTo>
                        <a:lnTo>
                          <a:pt x="902356" y="179890"/>
                        </a:lnTo>
                        <a:lnTo>
                          <a:pt x="902628" y="186566"/>
                        </a:lnTo>
                        <a:cubicBezTo>
                          <a:pt x="902219" y="190925"/>
                          <a:pt x="901946" y="195150"/>
                          <a:pt x="901403" y="199509"/>
                        </a:cubicBezTo>
                        <a:close/>
                        <a:moveTo>
                          <a:pt x="120850" y="974203"/>
                        </a:moveTo>
                        <a:cubicBezTo>
                          <a:pt x="121939" y="973794"/>
                          <a:pt x="122758" y="973386"/>
                          <a:pt x="123303" y="972840"/>
                        </a:cubicBezTo>
                        <a:cubicBezTo>
                          <a:pt x="122758" y="973249"/>
                          <a:pt x="123439" y="973386"/>
                          <a:pt x="120850" y="974203"/>
                        </a:cubicBezTo>
                        <a:close/>
                        <a:moveTo>
                          <a:pt x="975383" y="183024"/>
                        </a:moveTo>
                        <a:cubicBezTo>
                          <a:pt x="969525" y="159044"/>
                          <a:pt x="962850" y="134929"/>
                          <a:pt x="954539" y="112720"/>
                        </a:cubicBezTo>
                        <a:cubicBezTo>
                          <a:pt x="960396" y="133430"/>
                          <a:pt x="963393" y="151551"/>
                          <a:pt x="963530" y="155502"/>
                        </a:cubicBezTo>
                        <a:cubicBezTo>
                          <a:pt x="963257" y="159725"/>
                          <a:pt x="960124" y="149916"/>
                          <a:pt x="948134" y="116672"/>
                        </a:cubicBezTo>
                        <a:lnTo>
                          <a:pt x="946226" y="112449"/>
                        </a:lnTo>
                        <a:cubicBezTo>
                          <a:pt x="949361" y="121168"/>
                          <a:pt x="954402" y="136292"/>
                          <a:pt x="959171" y="150461"/>
                        </a:cubicBezTo>
                        <a:cubicBezTo>
                          <a:pt x="962031" y="155911"/>
                          <a:pt x="966936" y="167901"/>
                          <a:pt x="971433" y="178391"/>
                        </a:cubicBezTo>
                        <a:cubicBezTo>
                          <a:pt x="973612" y="183705"/>
                          <a:pt x="975929" y="188473"/>
                          <a:pt x="977291" y="192152"/>
                        </a:cubicBezTo>
                        <a:cubicBezTo>
                          <a:pt x="978653" y="195831"/>
                          <a:pt x="979608" y="198010"/>
                          <a:pt x="979744" y="197874"/>
                        </a:cubicBezTo>
                        <a:cubicBezTo>
                          <a:pt x="980017" y="193379"/>
                          <a:pt x="977427" y="187384"/>
                          <a:pt x="975656" y="179754"/>
                        </a:cubicBezTo>
                        <a:lnTo>
                          <a:pt x="975656" y="183024"/>
                        </a:lnTo>
                        <a:close/>
                        <a:moveTo>
                          <a:pt x="972386" y="201689"/>
                        </a:moveTo>
                        <a:cubicBezTo>
                          <a:pt x="974839" y="215314"/>
                          <a:pt x="975112" y="212044"/>
                          <a:pt x="976338" y="213951"/>
                        </a:cubicBezTo>
                        <a:cubicBezTo>
                          <a:pt x="975247" y="209183"/>
                          <a:pt x="974157" y="204414"/>
                          <a:pt x="972932" y="199782"/>
                        </a:cubicBezTo>
                        <a:cubicBezTo>
                          <a:pt x="973068" y="201689"/>
                          <a:pt x="972932" y="202643"/>
                          <a:pt x="972386" y="201689"/>
                        </a:cubicBezTo>
                        <a:close/>
                        <a:moveTo>
                          <a:pt x="977018" y="212998"/>
                        </a:moveTo>
                        <a:cubicBezTo>
                          <a:pt x="976747" y="211499"/>
                          <a:pt x="976474" y="210137"/>
                          <a:pt x="976474" y="209455"/>
                        </a:cubicBezTo>
                        <a:lnTo>
                          <a:pt x="977018" y="212998"/>
                        </a:lnTo>
                        <a:close/>
                        <a:moveTo>
                          <a:pt x="902356" y="79068"/>
                        </a:moveTo>
                        <a:cubicBezTo>
                          <a:pt x="902356" y="79068"/>
                          <a:pt x="902356" y="78251"/>
                          <a:pt x="902356" y="77705"/>
                        </a:cubicBezTo>
                        <a:cubicBezTo>
                          <a:pt x="902356" y="80976"/>
                          <a:pt x="902356" y="84246"/>
                          <a:pt x="902356" y="87652"/>
                        </a:cubicBezTo>
                        <a:cubicBezTo>
                          <a:pt x="902356" y="86289"/>
                          <a:pt x="902492" y="83836"/>
                          <a:pt x="902492" y="79068"/>
                        </a:cubicBezTo>
                        <a:close/>
                        <a:moveTo>
                          <a:pt x="903718" y="50729"/>
                        </a:moveTo>
                        <a:lnTo>
                          <a:pt x="902083" y="47459"/>
                        </a:lnTo>
                        <a:cubicBezTo>
                          <a:pt x="902083" y="50456"/>
                          <a:pt x="902083" y="53590"/>
                          <a:pt x="902219" y="56860"/>
                        </a:cubicBezTo>
                        <a:cubicBezTo>
                          <a:pt x="902901" y="55770"/>
                          <a:pt x="903447" y="54680"/>
                          <a:pt x="903718" y="50729"/>
                        </a:cubicBezTo>
                        <a:close/>
                        <a:moveTo>
                          <a:pt x="924427" y="72256"/>
                        </a:moveTo>
                        <a:cubicBezTo>
                          <a:pt x="928379" y="76616"/>
                          <a:pt x="936281" y="93918"/>
                          <a:pt x="938734" y="94191"/>
                        </a:cubicBezTo>
                        <a:cubicBezTo>
                          <a:pt x="939687" y="95145"/>
                          <a:pt x="938325" y="91330"/>
                          <a:pt x="936553" y="87106"/>
                        </a:cubicBezTo>
                        <a:cubicBezTo>
                          <a:pt x="934509" y="82474"/>
                          <a:pt x="932467" y="77570"/>
                          <a:pt x="930150" y="72392"/>
                        </a:cubicBezTo>
                        <a:cubicBezTo>
                          <a:pt x="929741" y="72392"/>
                          <a:pt x="929061" y="71438"/>
                          <a:pt x="928106" y="69804"/>
                        </a:cubicBezTo>
                        <a:cubicBezTo>
                          <a:pt x="930150" y="74981"/>
                          <a:pt x="931240" y="78659"/>
                          <a:pt x="929061" y="77160"/>
                        </a:cubicBezTo>
                        <a:cubicBezTo>
                          <a:pt x="925789" y="62718"/>
                          <a:pt x="921976" y="66261"/>
                          <a:pt x="915571" y="52227"/>
                        </a:cubicBezTo>
                        <a:cubicBezTo>
                          <a:pt x="911894" y="48549"/>
                          <a:pt x="922383" y="68169"/>
                          <a:pt x="924564" y="72256"/>
                        </a:cubicBezTo>
                        <a:close/>
                        <a:moveTo>
                          <a:pt x="445932" y="1000089"/>
                        </a:moveTo>
                        <a:cubicBezTo>
                          <a:pt x="445932" y="1000089"/>
                          <a:pt x="443888" y="999953"/>
                          <a:pt x="441573" y="999817"/>
                        </a:cubicBezTo>
                        <a:lnTo>
                          <a:pt x="451928" y="996002"/>
                        </a:lnTo>
                        <a:cubicBezTo>
                          <a:pt x="471003" y="991506"/>
                          <a:pt x="486942" y="989734"/>
                          <a:pt x="503020" y="981833"/>
                        </a:cubicBezTo>
                        <a:cubicBezTo>
                          <a:pt x="511058" y="979789"/>
                          <a:pt x="515690" y="979652"/>
                          <a:pt x="520051" y="979380"/>
                        </a:cubicBezTo>
                        <a:cubicBezTo>
                          <a:pt x="516235" y="980606"/>
                          <a:pt x="512557" y="981696"/>
                          <a:pt x="509560" y="982650"/>
                        </a:cubicBezTo>
                        <a:cubicBezTo>
                          <a:pt x="486533" y="992323"/>
                          <a:pt x="479994" y="993005"/>
                          <a:pt x="474543" y="993413"/>
                        </a:cubicBezTo>
                        <a:cubicBezTo>
                          <a:pt x="469095" y="993823"/>
                          <a:pt x="464871" y="993686"/>
                          <a:pt x="445796" y="1000089"/>
                        </a:cubicBezTo>
                        <a:close/>
                        <a:moveTo>
                          <a:pt x="656297" y="917934"/>
                        </a:moveTo>
                        <a:cubicBezTo>
                          <a:pt x="654525" y="919023"/>
                          <a:pt x="654116" y="919705"/>
                          <a:pt x="654116" y="919705"/>
                        </a:cubicBezTo>
                        <a:cubicBezTo>
                          <a:pt x="689812" y="893545"/>
                          <a:pt x="718833" y="872154"/>
                          <a:pt x="736953" y="856895"/>
                        </a:cubicBezTo>
                        <a:cubicBezTo>
                          <a:pt x="732457" y="858666"/>
                          <a:pt x="715154" y="870792"/>
                          <a:pt x="706298" y="875833"/>
                        </a:cubicBezTo>
                        <a:lnTo>
                          <a:pt x="712566" y="869294"/>
                        </a:lnTo>
                        <a:lnTo>
                          <a:pt x="717880" y="867250"/>
                        </a:lnTo>
                        <a:lnTo>
                          <a:pt x="728915" y="856350"/>
                        </a:lnTo>
                        <a:cubicBezTo>
                          <a:pt x="724827" y="858121"/>
                          <a:pt x="715290" y="866160"/>
                          <a:pt x="707796" y="869975"/>
                        </a:cubicBezTo>
                        <a:cubicBezTo>
                          <a:pt x="707389" y="870656"/>
                          <a:pt x="686952" y="887959"/>
                          <a:pt x="681093" y="892591"/>
                        </a:cubicBezTo>
                        <a:cubicBezTo>
                          <a:pt x="687359" y="889185"/>
                          <a:pt x="693491" y="885643"/>
                          <a:pt x="699485" y="881692"/>
                        </a:cubicBezTo>
                        <a:cubicBezTo>
                          <a:pt x="694717" y="885098"/>
                          <a:pt x="671010" y="900357"/>
                          <a:pt x="661747" y="906761"/>
                        </a:cubicBezTo>
                        <a:cubicBezTo>
                          <a:pt x="662018" y="907579"/>
                          <a:pt x="679185" y="898314"/>
                          <a:pt x="680140" y="895453"/>
                        </a:cubicBezTo>
                        <a:cubicBezTo>
                          <a:pt x="682864" y="895316"/>
                          <a:pt x="663925" y="907306"/>
                          <a:pt x="676733" y="900903"/>
                        </a:cubicBezTo>
                        <a:cubicBezTo>
                          <a:pt x="663653" y="911530"/>
                          <a:pt x="639539" y="923519"/>
                          <a:pt x="628502" y="928969"/>
                        </a:cubicBezTo>
                        <a:lnTo>
                          <a:pt x="625641" y="928016"/>
                        </a:lnTo>
                        <a:cubicBezTo>
                          <a:pt x="613379" y="933738"/>
                          <a:pt x="618829" y="934691"/>
                          <a:pt x="603842" y="940823"/>
                        </a:cubicBezTo>
                        <a:cubicBezTo>
                          <a:pt x="621417" y="931558"/>
                          <a:pt x="599754" y="940142"/>
                          <a:pt x="613788" y="932920"/>
                        </a:cubicBezTo>
                        <a:cubicBezTo>
                          <a:pt x="608883" y="934419"/>
                          <a:pt x="612697" y="930877"/>
                          <a:pt x="598665" y="937961"/>
                        </a:cubicBezTo>
                        <a:cubicBezTo>
                          <a:pt x="588174" y="946272"/>
                          <a:pt x="582996" y="943411"/>
                          <a:pt x="572778" y="950768"/>
                        </a:cubicBezTo>
                        <a:cubicBezTo>
                          <a:pt x="564874" y="953221"/>
                          <a:pt x="580134" y="945591"/>
                          <a:pt x="565147" y="951722"/>
                        </a:cubicBezTo>
                        <a:cubicBezTo>
                          <a:pt x="548662" y="960442"/>
                          <a:pt x="549888" y="960850"/>
                          <a:pt x="549751" y="963439"/>
                        </a:cubicBezTo>
                        <a:cubicBezTo>
                          <a:pt x="566238" y="957308"/>
                          <a:pt x="566782" y="953357"/>
                          <a:pt x="579999" y="947908"/>
                        </a:cubicBezTo>
                        <a:cubicBezTo>
                          <a:pt x="571823" y="952949"/>
                          <a:pt x="563649" y="957853"/>
                          <a:pt x="555338" y="962622"/>
                        </a:cubicBezTo>
                        <a:cubicBezTo>
                          <a:pt x="560379" y="961123"/>
                          <a:pt x="564058" y="959625"/>
                          <a:pt x="566919" y="958126"/>
                        </a:cubicBezTo>
                        <a:cubicBezTo>
                          <a:pt x="561741" y="960579"/>
                          <a:pt x="557382" y="963031"/>
                          <a:pt x="553839" y="965210"/>
                        </a:cubicBezTo>
                        <a:cubicBezTo>
                          <a:pt x="551795" y="966437"/>
                          <a:pt x="549888" y="967663"/>
                          <a:pt x="548117" y="968753"/>
                        </a:cubicBezTo>
                        <a:cubicBezTo>
                          <a:pt x="563240" y="962758"/>
                          <a:pt x="576320" y="956900"/>
                          <a:pt x="579045" y="956763"/>
                        </a:cubicBezTo>
                        <a:lnTo>
                          <a:pt x="577410" y="958671"/>
                        </a:lnTo>
                        <a:cubicBezTo>
                          <a:pt x="583133" y="957172"/>
                          <a:pt x="591307" y="952540"/>
                          <a:pt x="594850" y="950087"/>
                        </a:cubicBezTo>
                        <a:cubicBezTo>
                          <a:pt x="607929" y="943820"/>
                          <a:pt x="620191" y="935782"/>
                          <a:pt x="623734" y="935509"/>
                        </a:cubicBezTo>
                        <a:lnTo>
                          <a:pt x="619236" y="938915"/>
                        </a:lnTo>
                        <a:cubicBezTo>
                          <a:pt x="634905" y="930059"/>
                          <a:pt x="636540" y="928969"/>
                          <a:pt x="656160" y="917797"/>
                        </a:cubicBezTo>
                        <a:close/>
                        <a:moveTo>
                          <a:pt x="986965" y="453744"/>
                        </a:moveTo>
                        <a:cubicBezTo>
                          <a:pt x="984376" y="458785"/>
                          <a:pt x="981242" y="464099"/>
                          <a:pt x="977973" y="474317"/>
                        </a:cubicBezTo>
                        <a:cubicBezTo>
                          <a:pt x="974976" y="484536"/>
                          <a:pt x="970615" y="499522"/>
                          <a:pt x="964348" y="523910"/>
                        </a:cubicBezTo>
                        <a:cubicBezTo>
                          <a:pt x="964621" y="522684"/>
                          <a:pt x="965028" y="521321"/>
                          <a:pt x="965165" y="520096"/>
                        </a:cubicBezTo>
                        <a:cubicBezTo>
                          <a:pt x="960260" y="531813"/>
                          <a:pt x="957536" y="543939"/>
                          <a:pt x="953993" y="556473"/>
                        </a:cubicBezTo>
                        <a:cubicBezTo>
                          <a:pt x="950042" y="568872"/>
                          <a:pt x="946226" y="582224"/>
                          <a:pt x="939007" y="595985"/>
                        </a:cubicBezTo>
                        <a:cubicBezTo>
                          <a:pt x="943502" y="581679"/>
                          <a:pt x="943093" y="582360"/>
                          <a:pt x="945819" y="565738"/>
                        </a:cubicBezTo>
                        <a:lnTo>
                          <a:pt x="941185" y="581134"/>
                        </a:lnTo>
                        <a:cubicBezTo>
                          <a:pt x="940914" y="576229"/>
                          <a:pt x="936144" y="591488"/>
                          <a:pt x="931240" y="602116"/>
                        </a:cubicBezTo>
                        <a:lnTo>
                          <a:pt x="933011" y="591625"/>
                        </a:lnTo>
                        <a:cubicBezTo>
                          <a:pt x="936553" y="585493"/>
                          <a:pt x="942957" y="568463"/>
                          <a:pt x="942276" y="568872"/>
                        </a:cubicBezTo>
                        <a:cubicBezTo>
                          <a:pt x="941185" y="572686"/>
                          <a:pt x="953857" y="547481"/>
                          <a:pt x="957263" y="532494"/>
                        </a:cubicBezTo>
                        <a:cubicBezTo>
                          <a:pt x="955355" y="533584"/>
                          <a:pt x="945955" y="564239"/>
                          <a:pt x="947998" y="549797"/>
                        </a:cubicBezTo>
                        <a:cubicBezTo>
                          <a:pt x="944728" y="562060"/>
                          <a:pt x="942549" y="562877"/>
                          <a:pt x="938461" y="575411"/>
                        </a:cubicBezTo>
                        <a:cubicBezTo>
                          <a:pt x="941867" y="563149"/>
                          <a:pt x="937372" y="571733"/>
                          <a:pt x="939550" y="562468"/>
                        </a:cubicBezTo>
                        <a:lnTo>
                          <a:pt x="932467" y="582768"/>
                        </a:lnTo>
                        <a:cubicBezTo>
                          <a:pt x="932467" y="582768"/>
                          <a:pt x="942276" y="553067"/>
                          <a:pt x="934238" y="568736"/>
                        </a:cubicBezTo>
                        <a:cubicBezTo>
                          <a:pt x="932331" y="577183"/>
                          <a:pt x="922383" y="597892"/>
                          <a:pt x="923747" y="598845"/>
                        </a:cubicBezTo>
                        <a:lnTo>
                          <a:pt x="923065" y="599118"/>
                        </a:lnTo>
                        <a:cubicBezTo>
                          <a:pt x="915980" y="613560"/>
                          <a:pt x="922520" y="606611"/>
                          <a:pt x="912983" y="624051"/>
                        </a:cubicBezTo>
                        <a:cubicBezTo>
                          <a:pt x="913665" y="624596"/>
                          <a:pt x="915980" y="621599"/>
                          <a:pt x="918842" y="615059"/>
                        </a:cubicBezTo>
                        <a:cubicBezTo>
                          <a:pt x="921021" y="609473"/>
                          <a:pt x="920341" y="608111"/>
                          <a:pt x="925109" y="596802"/>
                        </a:cubicBezTo>
                        <a:cubicBezTo>
                          <a:pt x="928652" y="592306"/>
                          <a:pt x="918842" y="610290"/>
                          <a:pt x="924564" y="603478"/>
                        </a:cubicBezTo>
                        <a:cubicBezTo>
                          <a:pt x="927561" y="600208"/>
                          <a:pt x="936281" y="573095"/>
                          <a:pt x="935328" y="582496"/>
                        </a:cubicBezTo>
                        <a:lnTo>
                          <a:pt x="928788" y="597210"/>
                        </a:lnTo>
                        <a:cubicBezTo>
                          <a:pt x="930287" y="598301"/>
                          <a:pt x="925382" y="608928"/>
                          <a:pt x="926880" y="609200"/>
                        </a:cubicBezTo>
                        <a:cubicBezTo>
                          <a:pt x="923338" y="618465"/>
                          <a:pt x="917342" y="625959"/>
                          <a:pt x="914209" y="635768"/>
                        </a:cubicBezTo>
                        <a:cubicBezTo>
                          <a:pt x="913256" y="639992"/>
                          <a:pt x="918706" y="634542"/>
                          <a:pt x="909986" y="648984"/>
                        </a:cubicBezTo>
                        <a:cubicBezTo>
                          <a:pt x="905762" y="654297"/>
                          <a:pt x="899086" y="665061"/>
                          <a:pt x="891864" y="676097"/>
                        </a:cubicBezTo>
                        <a:cubicBezTo>
                          <a:pt x="888458" y="681683"/>
                          <a:pt x="884916" y="687270"/>
                          <a:pt x="881919" y="692311"/>
                        </a:cubicBezTo>
                        <a:cubicBezTo>
                          <a:pt x="878649" y="697215"/>
                          <a:pt x="875788" y="701575"/>
                          <a:pt x="873881" y="704572"/>
                        </a:cubicBezTo>
                        <a:lnTo>
                          <a:pt x="867614" y="715744"/>
                        </a:lnTo>
                        <a:cubicBezTo>
                          <a:pt x="869112" y="715472"/>
                          <a:pt x="881238" y="695580"/>
                          <a:pt x="877832" y="703210"/>
                        </a:cubicBezTo>
                        <a:cubicBezTo>
                          <a:pt x="874153" y="708659"/>
                          <a:pt x="870747" y="714382"/>
                          <a:pt x="866796" y="719696"/>
                        </a:cubicBezTo>
                        <a:lnTo>
                          <a:pt x="867205" y="718060"/>
                        </a:lnTo>
                        <a:cubicBezTo>
                          <a:pt x="863117" y="723238"/>
                          <a:pt x="859711" y="728961"/>
                          <a:pt x="856304" y="734002"/>
                        </a:cubicBezTo>
                        <a:cubicBezTo>
                          <a:pt x="859030" y="728279"/>
                          <a:pt x="868021" y="717243"/>
                          <a:pt x="864752" y="718469"/>
                        </a:cubicBezTo>
                        <a:cubicBezTo>
                          <a:pt x="858894" y="725690"/>
                          <a:pt x="857395" y="726372"/>
                          <a:pt x="852491" y="733321"/>
                        </a:cubicBezTo>
                        <a:cubicBezTo>
                          <a:pt x="853444" y="731821"/>
                          <a:pt x="854397" y="730323"/>
                          <a:pt x="853989" y="730459"/>
                        </a:cubicBezTo>
                        <a:cubicBezTo>
                          <a:pt x="842000" y="744901"/>
                          <a:pt x="844724" y="746263"/>
                          <a:pt x="842272" y="750215"/>
                        </a:cubicBezTo>
                        <a:cubicBezTo>
                          <a:pt x="836959" y="758117"/>
                          <a:pt x="840636" y="754983"/>
                          <a:pt x="845406" y="749942"/>
                        </a:cubicBezTo>
                        <a:cubicBezTo>
                          <a:pt x="849901" y="744765"/>
                          <a:pt x="855761" y="737953"/>
                          <a:pt x="855761" y="739451"/>
                        </a:cubicBezTo>
                        <a:cubicBezTo>
                          <a:pt x="845269" y="754711"/>
                          <a:pt x="832598" y="768335"/>
                          <a:pt x="821017" y="782913"/>
                        </a:cubicBezTo>
                        <a:cubicBezTo>
                          <a:pt x="823605" y="778963"/>
                          <a:pt x="826331" y="774875"/>
                          <a:pt x="824560" y="775829"/>
                        </a:cubicBezTo>
                        <a:cubicBezTo>
                          <a:pt x="814887" y="785502"/>
                          <a:pt x="823605" y="775420"/>
                          <a:pt x="810390" y="789181"/>
                        </a:cubicBezTo>
                        <a:cubicBezTo>
                          <a:pt x="813116" y="789726"/>
                          <a:pt x="794994" y="807710"/>
                          <a:pt x="786138" y="817929"/>
                        </a:cubicBezTo>
                        <a:cubicBezTo>
                          <a:pt x="780689" y="821471"/>
                          <a:pt x="779598" y="822152"/>
                          <a:pt x="789816" y="812751"/>
                        </a:cubicBezTo>
                        <a:cubicBezTo>
                          <a:pt x="787501" y="812751"/>
                          <a:pt x="774421" y="825695"/>
                          <a:pt x="769380" y="830055"/>
                        </a:cubicBezTo>
                        <a:cubicBezTo>
                          <a:pt x="766792" y="832916"/>
                          <a:pt x="762160" y="837412"/>
                          <a:pt x="759297" y="840410"/>
                        </a:cubicBezTo>
                        <a:cubicBezTo>
                          <a:pt x="763931" y="837275"/>
                          <a:pt x="762976" y="839729"/>
                          <a:pt x="754393" y="848176"/>
                        </a:cubicBezTo>
                        <a:lnTo>
                          <a:pt x="754120" y="848857"/>
                        </a:lnTo>
                        <a:cubicBezTo>
                          <a:pt x="769243" y="836458"/>
                          <a:pt x="793495" y="816975"/>
                          <a:pt x="800580" y="806620"/>
                        </a:cubicBezTo>
                        <a:lnTo>
                          <a:pt x="798673" y="809754"/>
                        </a:lnTo>
                        <a:cubicBezTo>
                          <a:pt x="807120" y="801988"/>
                          <a:pt x="815431" y="792724"/>
                          <a:pt x="822379" y="784413"/>
                        </a:cubicBezTo>
                        <a:cubicBezTo>
                          <a:pt x="829055" y="775829"/>
                          <a:pt x="834915" y="768608"/>
                          <a:pt x="839546" y="765611"/>
                        </a:cubicBezTo>
                        <a:cubicBezTo>
                          <a:pt x="839819" y="767109"/>
                          <a:pt x="842816" y="762340"/>
                          <a:pt x="843907" y="763703"/>
                        </a:cubicBezTo>
                        <a:cubicBezTo>
                          <a:pt x="847177" y="759207"/>
                          <a:pt x="850583" y="754711"/>
                          <a:pt x="853444" y="749806"/>
                        </a:cubicBezTo>
                        <a:lnTo>
                          <a:pt x="851945" y="753076"/>
                        </a:lnTo>
                        <a:lnTo>
                          <a:pt x="868976" y="730050"/>
                        </a:lnTo>
                        <a:lnTo>
                          <a:pt x="868976" y="730867"/>
                        </a:lnTo>
                        <a:cubicBezTo>
                          <a:pt x="875925" y="719151"/>
                          <a:pt x="880420" y="709478"/>
                          <a:pt x="884372" y="701983"/>
                        </a:cubicBezTo>
                        <a:cubicBezTo>
                          <a:pt x="883690" y="701575"/>
                          <a:pt x="883010" y="701983"/>
                          <a:pt x="885052" y="698033"/>
                        </a:cubicBezTo>
                        <a:cubicBezTo>
                          <a:pt x="887369" y="694082"/>
                          <a:pt x="888867" y="691084"/>
                          <a:pt x="890639" y="688495"/>
                        </a:cubicBezTo>
                        <a:lnTo>
                          <a:pt x="890639" y="688495"/>
                        </a:lnTo>
                        <a:cubicBezTo>
                          <a:pt x="890639" y="688495"/>
                          <a:pt x="890639" y="688495"/>
                          <a:pt x="890639" y="688495"/>
                        </a:cubicBezTo>
                        <a:cubicBezTo>
                          <a:pt x="894454" y="682637"/>
                          <a:pt x="897860" y="679367"/>
                          <a:pt x="902765" y="672146"/>
                        </a:cubicBezTo>
                        <a:lnTo>
                          <a:pt x="889004" y="694899"/>
                        </a:lnTo>
                        <a:cubicBezTo>
                          <a:pt x="889004" y="697488"/>
                          <a:pt x="891321" y="696261"/>
                          <a:pt x="898949" y="685635"/>
                        </a:cubicBezTo>
                        <a:cubicBezTo>
                          <a:pt x="896225" y="690267"/>
                          <a:pt x="895952" y="692719"/>
                          <a:pt x="899495" y="687133"/>
                        </a:cubicBezTo>
                        <a:cubicBezTo>
                          <a:pt x="899495" y="686316"/>
                          <a:pt x="907942" y="671737"/>
                          <a:pt x="903718" y="676642"/>
                        </a:cubicBezTo>
                        <a:cubicBezTo>
                          <a:pt x="916662" y="654843"/>
                          <a:pt x="939007" y="619964"/>
                          <a:pt x="950451" y="582905"/>
                        </a:cubicBezTo>
                        <a:cubicBezTo>
                          <a:pt x="941867" y="609200"/>
                          <a:pt x="960124" y="562877"/>
                          <a:pt x="949498" y="591761"/>
                        </a:cubicBezTo>
                        <a:cubicBezTo>
                          <a:pt x="959171" y="572414"/>
                          <a:pt x="954266" y="573777"/>
                          <a:pt x="962031" y="553340"/>
                        </a:cubicBezTo>
                        <a:cubicBezTo>
                          <a:pt x="963530" y="551841"/>
                          <a:pt x="957945" y="564512"/>
                          <a:pt x="957536" y="569689"/>
                        </a:cubicBezTo>
                        <a:cubicBezTo>
                          <a:pt x="971024" y="535764"/>
                          <a:pt x="973612" y="510422"/>
                          <a:pt x="981379" y="476224"/>
                        </a:cubicBezTo>
                        <a:lnTo>
                          <a:pt x="983286" y="475135"/>
                        </a:lnTo>
                        <a:cubicBezTo>
                          <a:pt x="984239" y="468594"/>
                          <a:pt x="985738" y="461374"/>
                          <a:pt x="986693" y="453744"/>
                        </a:cubicBezTo>
                        <a:close/>
                        <a:moveTo>
                          <a:pt x="992687" y="384531"/>
                        </a:moveTo>
                        <a:cubicBezTo>
                          <a:pt x="992687" y="377855"/>
                          <a:pt x="992959" y="370906"/>
                          <a:pt x="992959" y="363958"/>
                        </a:cubicBezTo>
                        <a:cubicBezTo>
                          <a:pt x="992959" y="364639"/>
                          <a:pt x="992959" y="365321"/>
                          <a:pt x="992823" y="366002"/>
                        </a:cubicBezTo>
                        <a:cubicBezTo>
                          <a:pt x="992823" y="359189"/>
                          <a:pt x="992414" y="352514"/>
                          <a:pt x="991870" y="345838"/>
                        </a:cubicBezTo>
                        <a:cubicBezTo>
                          <a:pt x="991324" y="358236"/>
                          <a:pt x="989280" y="366274"/>
                          <a:pt x="988600" y="348971"/>
                        </a:cubicBezTo>
                        <a:cubicBezTo>
                          <a:pt x="989280" y="350470"/>
                          <a:pt x="990099" y="345428"/>
                          <a:pt x="990506" y="351423"/>
                        </a:cubicBezTo>
                        <a:cubicBezTo>
                          <a:pt x="991461" y="339843"/>
                          <a:pt x="992143" y="314228"/>
                          <a:pt x="989690" y="321041"/>
                        </a:cubicBezTo>
                        <a:cubicBezTo>
                          <a:pt x="992414" y="343249"/>
                          <a:pt x="986556" y="326354"/>
                          <a:pt x="988464" y="343794"/>
                        </a:cubicBezTo>
                        <a:cubicBezTo>
                          <a:pt x="986556" y="334393"/>
                          <a:pt x="987782" y="325128"/>
                          <a:pt x="986283" y="316408"/>
                        </a:cubicBezTo>
                        <a:cubicBezTo>
                          <a:pt x="988191" y="325536"/>
                          <a:pt x="989280" y="314092"/>
                          <a:pt x="989144" y="300195"/>
                        </a:cubicBezTo>
                        <a:cubicBezTo>
                          <a:pt x="988600" y="294200"/>
                          <a:pt x="987373" y="277850"/>
                          <a:pt x="985465" y="267905"/>
                        </a:cubicBezTo>
                        <a:cubicBezTo>
                          <a:pt x="984376" y="271583"/>
                          <a:pt x="982468" y="263136"/>
                          <a:pt x="983830" y="279350"/>
                        </a:cubicBezTo>
                        <a:cubicBezTo>
                          <a:pt x="982741" y="273491"/>
                          <a:pt x="981652" y="264226"/>
                          <a:pt x="980970" y="253872"/>
                        </a:cubicBezTo>
                        <a:cubicBezTo>
                          <a:pt x="981924" y="257823"/>
                          <a:pt x="982741" y="265043"/>
                          <a:pt x="983286" y="264498"/>
                        </a:cubicBezTo>
                        <a:cubicBezTo>
                          <a:pt x="984103" y="257686"/>
                          <a:pt x="982741" y="249920"/>
                          <a:pt x="982605" y="245560"/>
                        </a:cubicBezTo>
                        <a:cubicBezTo>
                          <a:pt x="981924" y="242154"/>
                          <a:pt x="981379" y="238748"/>
                          <a:pt x="980697" y="235342"/>
                        </a:cubicBezTo>
                        <a:cubicBezTo>
                          <a:pt x="980697" y="236295"/>
                          <a:pt x="980697" y="237249"/>
                          <a:pt x="980697" y="237930"/>
                        </a:cubicBezTo>
                        <a:lnTo>
                          <a:pt x="977563" y="226894"/>
                        </a:lnTo>
                        <a:cubicBezTo>
                          <a:pt x="980697" y="241882"/>
                          <a:pt x="977973" y="233980"/>
                          <a:pt x="977018" y="233980"/>
                        </a:cubicBezTo>
                        <a:cubicBezTo>
                          <a:pt x="978789" y="233980"/>
                          <a:pt x="975929" y="224169"/>
                          <a:pt x="974566" y="219128"/>
                        </a:cubicBezTo>
                        <a:cubicBezTo>
                          <a:pt x="974839" y="222944"/>
                          <a:pt x="974839" y="226758"/>
                          <a:pt x="974703" y="230573"/>
                        </a:cubicBezTo>
                        <a:cubicBezTo>
                          <a:pt x="973204" y="225260"/>
                          <a:pt x="972250" y="211362"/>
                          <a:pt x="971160" y="214496"/>
                        </a:cubicBezTo>
                        <a:cubicBezTo>
                          <a:pt x="973475" y="226213"/>
                          <a:pt x="974294" y="234524"/>
                          <a:pt x="975656" y="242427"/>
                        </a:cubicBezTo>
                        <a:cubicBezTo>
                          <a:pt x="977018" y="250329"/>
                          <a:pt x="978518" y="257823"/>
                          <a:pt x="979880" y="268586"/>
                        </a:cubicBezTo>
                        <a:lnTo>
                          <a:pt x="980424" y="259594"/>
                        </a:lnTo>
                        <a:cubicBezTo>
                          <a:pt x="983830" y="283845"/>
                          <a:pt x="980153" y="274853"/>
                          <a:pt x="981924" y="302102"/>
                        </a:cubicBezTo>
                        <a:cubicBezTo>
                          <a:pt x="982877" y="307688"/>
                          <a:pt x="983694" y="318043"/>
                          <a:pt x="984103" y="327036"/>
                        </a:cubicBezTo>
                        <a:cubicBezTo>
                          <a:pt x="984376" y="336027"/>
                          <a:pt x="984785" y="343521"/>
                          <a:pt x="986147" y="343930"/>
                        </a:cubicBezTo>
                        <a:cubicBezTo>
                          <a:pt x="985330" y="340524"/>
                          <a:pt x="983967" y="360961"/>
                          <a:pt x="984512" y="370362"/>
                        </a:cubicBezTo>
                        <a:cubicBezTo>
                          <a:pt x="986965" y="380852"/>
                          <a:pt x="984512" y="412325"/>
                          <a:pt x="986283" y="402925"/>
                        </a:cubicBezTo>
                        <a:cubicBezTo>
                          <a:pt x="987373" y="394477"/>
                          <a:pt x="986693" y="382896"/>
                          <a:pt x="988464" y="376084"/>
                        </a:cubicBezTo>
                        <a:cubicBezTo>
                          <a:pt x="988464" y="381669"/>
                          <a:pt x="988464" y="387120"/>
                          <a:pt x="988055" y="392706"/>
                        </a:cubicBezTo>
                        <a:cubicBezTo>
                          <a:pt x="988871" y="389164"/>
                          <a:pt x="989417" y="385485"/>
                          <a:pt x="989962" y="381942"/>
                        </a:cubicBezTo>
                        <a:cubicBezTo>
                          <a:pt x="989280" y="387529"/>
                          <a:pt x="990506" y="387120"/>
                          <a:pt x="992687" y="384667"/>
                        </a:cubicBezTo>
                        <a:close/>
                        <a:moveTo>
                          <a:pt x="923065" y="17348"/>
                        </a:moveTo>
                        <a:cubicBezTo>
                          <a:pt x="923065" y="17348"/>
                          <a:pt x="922792" y="16940"/>
                          <a:pt x="922792" y="16804"/>
                        </a:cubicBezTo>
                        <a:lnTo>
                          <a:pt x="923202" y="17485"/>
                        </a:lnTo>
                        <a:lnTo>
                          <a:pt x="923202" y="17485"/>
                        </a:lnTo>
                        <a:close/>
                      </a:path>
                    </a:pathLst>
                  </a:custGeom>
                  <a:solidFill>
                    <a:srgbClr val="FFFFFF"/>
                  </a:solidFill>
                  <a:ln w="0" cap="flat">
                    <a:noFill/>
                    <a:prstDash val="solid"/>
                    <a:miter/>
                  </a:ln>
                </p:spPr>
                <p:txBody>
                  <a:bodyPr rtlCol="0" anchor="ctr"/>
                  <a:lstStyle/>
                  <a:p>
                    <a:endParaRPr lang="en-US"/>
                  </a:p>
                </p:txBody>
              </p:sp>
              <p:sp>
                <p:nvSpPr>
                  <p:cNvPr id="1853" name="Freeform: Shape 1852">
                    <a:extLst>
                      <a:ext uri="{FF2B5EF4-FFF2-40B4-BE49-F238E27FC236}">
                        <a16:creationId xmlns:a16="http://schemas.microsoft.com/office/drawing/2014/main" id="{FF90FBEF-3146-66A5-A0F2-3E31CF3E6A66}"/>
                      </a:ext>
                    </a:extLst>
                  </p:cNvPr>
                  <p:cNvSpPr/>
                  <p:nvPr/>
                </p:nvSpPr>
                <p:spPr>
                  <a:xfrm>
                    <a:off x="20197528" y="11138365"/>
                    <a:ext cx="16068" cy="1362"/>
                  </a:xfrm>
                  <a:custGeom>
                    <a:avLst/>
                    <a:gdLst>
                      <a:gd name="connsiteX0" fmla="*/ 14735 w 16068"/>
                      <a:gd name="connsiteY0" fmla="*/ 0 h 1362"/>
                      <a:gd name="connsiteX1" fmla="*/ 294 w 16068"/>
                      <a:gd name="connsiteY1" fmla="*/ 1362 h 1362"/>
                      <a:gd name="connsiteX2" fmla="*/ 14735 w 16068"/>
                      <a:gd name="connsiteY2" fmla="*/ 0 h 1362"/>
                    </a:gdLst>
                    <a:ahLst/>
                    <a:cxnLst>
                      <a:cxn ang="0">
                        <a:pos x="connsiteX0" y="connsiteY0"/>
                      </a:cxn>
                      <a:cxn ang="0">
                        <a:pos x="connsiteX1" y="connsiteY1"/>
                      </a:cxn>
                      <a:cxn ang="0">
                        <a:pos x="connsiteX2" y="connsiteY2"/>
                      </a:cxn>
                    </a:cxnLst>
                    <a:rect l="l" t="t" r="r" b="b"/>
                    <a:pathLst>
                      <a:path w="16068" h="1362">
                        <a:moveTo>
                          <a:pt x="14735" y="0"/>
                        </a:moveTo>
                        <a:cubicBezTo>
                          <a:pt x="9967" y="408"/>
                          <a:pt x="-2023" y="0"/>
                          <a:pt x="294" y="1362"/>
                        </a:cubicBezTo>
                        <a:cubicBezTo>
                          <a:pt x="21" y="0"/>
                          <a:pt x="21547" y="1907"/>
                          <a:pt x="14735" y="0"/>
                        </a:cubicBezTo>
                        <a:close/>
                      </a:path>
                    </a:pathLst>
                  </a:custGeom>
                  <a:solidFill>
                    <a:srgbClr val="FFFFFF"/>
                  </a:solidFill>
                  <a:ln w="0" cap="flat">
                    <a:noFill/>
                    <a:prstDash val="solid"/>
                    <a:miter/>
                  </a:ln>
                </p:spPr>
                <p:txBody>
                  <a:bodyPr rtlCol="0" anchor="ctr"/>
                  <a:lstStyle/>
                  <a:p>
                    <a:endParaRPr lang="en-US"/>
                  </a:p>
                </p:txBody>
              </p:sp>
              <p:sp>
                <p:nvSpPr>
                  <p:cNvPr id="1854" name="Freeform: Shape 1853">
                    <a:extLst>
                      <a:ext uri="{FF2B5EF4-FFF2-40B4-BE49-F238E27FC236}">
                        <a16:creationId xmlns:a16="http://schemas.microsoft.com/office/drawing/2014/main" id="{2D67A314-0FE3-7F29-4F30-D92C92B59816}"/>
                      </a:ext>
                    </a:extLst>
                  </p:cNvPr>
                  <p:cNvSpPr/>
                  <p:nvPr/>
                </p:nvSpPr>
                <p:spPr>
                  <a:xfrm>
                    <a:off x="20192508" y="11136457"/>
                    <a:ext cx="14713" cy="953"/>
                  </a:xfrm>
                  <a:custGeom>
                    <a:avLst/>
                    <a:gdLst>
                      <a:gd name="connsiteX0" fmla="*/ 5587 w 14713"/>
                      <a:gd name="connsiteY0" fmla="*/ 0 h 953"/>
                      <a:gd name="connsiteX1" fmla="*/ 0 w 14713"/>
                      <a:gd name="connsiteY1" fmla="*/ 681 h 953"/>
                      <a:gd name="connsiteX2" fmla="*/ 14714 w 14713"/>
                      <a:gd name="connsiteY2" fmla="*/ 954 h 953"/>
                      <a:gd name="connsiteX3" fmla="*/ 5723 w 14713"/>
                      <a:gd name="connsiteY3" fmla="*/ 0 h 953"/>
                    </a:gdLst>
                    <a:ahLst/>
                    <a:cxnLst>
                      <a:cxn ang="0">
                        <a:pos x="connsiteX0" y="connsiteY0"/>
                      </a:cxn>
                      <a:cxn ang="0">
                        <a:pos x="connsiteX1" y="connsiteY1"/>
                      </a:cxn>
                      <a:cxn ang="0">
                        <a:pos x="connsiteX2" y="connsiteY2"/>
                      </a:cxn>
                      <a:cxn ang="0">
                        <a:pos x="connsiteX3" y="connsiteY3"/>
                      </a:cxn>
                    </a:cxnLst>
                    <a:rect l="l" t="t" r="r" b="b"/>
                    <a:pathLst>
                      <a:path w="14713" h="953">
                        <a:moveTo>
                          <a:pt x="5587" y="0"/>
                        </a:moveTo>
                        <a:cubicBezTo>
                          <a:pt x="4768" y="273"/>
                          <a:pt x="5314" y="954"/>
                          <a:pt x="0" y="681"/>
                        </a:cubicBezTo>
                        <a:lnTo>
                          <a:pt x="14714" y="954"/>
                        </a:lnTo>
                        <a:lnTo>
                          <a:pt x="5723" y="0"/>
                        </a:lnTo>
                        <a:close/>
                      </a:path>
                    </a:pathLst>
                  </a:custGeom>
                  <a:solidFill>
                    <a:srgbClr val="FFFFFF"/>
                  </a:solidFill>
                  <a:ln w="0" cap="flat">
                    <a:noFill/>
                    <a:prstDash val="solid"/>
                    <a:miter/>
                  </a:ln>
                </p:spPr>
                <p:txBody>
                  <a:bodyPr rtlCol="0" anchor="ctr"/>
                  <a:lstStyle/>
                  <a:p>
                    <a:endParaRPr lang="en-US"/>
                  </a:p>
                </p:txBody>
              </p:sp>
              <p:sp>
                <p:nvSpPr>
                  <p:cNvPr id="1855" name="Freeform: Shape 1854">
                    <a:extLst>
                      <a:ext uri="{FF2B5EF4-FFF2-40B4-BE49-F238E27FC236}">
                        <a16:creationId xmlns:a16="http://schemas.microsoft.com/office/drawing/2014/main" id="{7D715922-A37D-37BA-F19C-B4FA3E26FB1A}"/>
                      </a:ext>
                    </a:extLst>
                  </p:cNvPr>
                  <p:cNvSpPr/>
                  <p:nvPr/>
                </p:nvSpPr>
                <p:spPr>
                  <a:xfrm>
                    <a:off x="20138827" y="11122676"/>
                    <a:ext cx="45780" cy="4315"/>
                  </a:xfrm>
                  <a:custGeom>
                    <a:avLst/>
                    <a:gdLst>
                      <a:gd name="connsiteX0" fmla="*/ 44962 w 45780"/>
                      <a:gd name="connsiteY0" fmla="*/ 3153 h 4315"/>
                      <a:gd name="connsiteX1" fmla="*/ 20982 w 45780"/>
                      <a:gd name="connsiteY1" fmla="*/ 3153 h 4315"/>
                      <a:gd name="connsiteX2" fmla="*/ 45780 w 45780"/>
                      <a:gd name="connsiteY2" fmla="*/ 565 h 4315"/>
                      <a:gd name="connsiteX3" fmla="*/ 0 w 45780"/>
                      <a:gd name="connsiteY3" fmla="*/ 20 h 4315"/>
                      <a:gd name="connsiteX4" fmla="*/ 45098 w 45780"/>
                      <a:gd name="connsiteY4" fmla="*/ 3290 h 43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80" h="4315">
                        <a:moveTo>
                          <a:pt x="44962" y="3153"/>
                        </a:moveTo>
                        <a:cubicBezTo>
                          <a:pt x="37468" y="3835"/>
                          <a:pt x="32699" y="4107"/>
                          <a:pt x="20982" y="3153"/>
                        </a:cubicBezTo>
                        <a:cubicBezTo>
                          <a:pt x="16896" y="-661"/>
                          <a:pt x="40194" y="3563"/>
                          <a:pt x="45780" y="565"/>
                        </a:cubicBezTo>
                        <a:cubicBezTo>
                          <a:pt x="24389" y="-1070"/>
                          <a:pt x="17576" y="1519"/>
                          <a:pt x="0" y="20"/>
                        </a:cubicBezTo>
                        <a:cubicBezTo>
                          <a:pt x="8584" y="2745"/>
                          <a:pt x="44280" y="6015"/>
                          <a:pt x="45098" y="3290"/>
                        </a:cubicBezTo>
                        <a:close/>
                      </a:path>
                    </a:pathLst>
                  </a:custGeom>
                  <a:solidFill>
                    <a:srgbClr val="FFFFFF"/>
                  </a:solidFill>
                  <a:ln w="0" cap="flat">
                    <a:noFill/>
                    <a:prstDash val="solid"/>
                    <a:miter/>
                  </a:ln>
                </p:spPr>
                <p:txBody>
                  <a:bodyPr rtlCol="0" anchor="ctr"/>
                  <a:lstStyle/>
                  <a:p>
                    <a:endParaRPr lang="en-US"/>
                  </a:p>
                </p:txBody>
              </p:sp>
              <p:sp>
                <p:nvSpPr>
                  <p:cNvPr id="1856" name="Freeform: Shape 1855">
                    <a:extLst>
                      <a:ext uri="{FF2B5EF4-FFF2-40B4-BE49-F238E27FC236}">
                        <a16:creationId xmlns:a16="http://schemas.microsoft.com/office/drawing/2014/main" id="{DB582EC8-284C-E781-2ABF-23DBF8A3B0F9}"/>
                      </a:ext>
                    </a:extLst>
                  </p:cNvPr>
                  <p:cNvSpPr/>
                  <p:nvPr/>
                </p:nvSpPr>
                <p:spPr>
                  <a:xfrm>
                    <a:off x="20181608" y="11121879"/>
                    <a:ext cx="13080" cy="409"/>
                  </a:xfrm>
                  <a:custGeom>
                    <a:avLst/>
                    <a:gdLst>
                      <a:gd name="connsiteX0" fmla="*/ 11990 w 13080"/>
                      <a:gd name="connsiteY0" fmla="*/ 0 h 409"/>
                      <a:gd name="connsiteX1" fmla="*/ 0 w 13080"/>
                      <a:gd name="connsiteY1" fmla="*/ 136 h 409"/>
                      <a:gd name="connsiteX2" fmla="*/ 1227 w 13080"/>
                      <a:gd name="connsiteY2" fmla="*/ 409 h 409"/>
                      <a:gd name="connsiteX3" fmla="*/ 13081 w 13080"/>
                      <a:gd name="connsiteY3" fmla="*/ 136 h 409"/>
                      <a:gd name="connsiteX4" fmla="*/ 11990 w 13080"/>
                      <a:gd name="connsiteY4" fmla="*/ 0 h 4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80" h="409">
                        <a:moveTo>
                          <a:pt x="11990" y="0"/>
                        </a:moveTo>
                        <a:lnTo>
                          <a:pt x="0" y="136"/>
                        </a:lnTo>
                        <a:lnTo>
                          <a:pt x="1227" y="409"/>
                        </a:lnTo>
                        <a:lnTo>
                          <a:pt x="13081" y="136"/>
                        </a:lnTo>
                        <a:lnTo>
                          <a:pt x="11990" y="0"/>
                        </a:lnTo>
                        <a:close/>
                      </a:path>
                    </a:pathLst>
                  </a:custGeom>
                  <a:solidFill>
                    <a:srgbClr val="FFFFFF"/>
                  </a:solidFill>
                  <a:ln w="0" cap="flat">
                    <a:noFill/>
                    <a:prstDash val="solid"/>
                    <a:miter/>
                  </a:ln>
                </p:spPr>
                <p:txBody>
                  <a:bodyPr rtlCol="0" anchor="ctr"/>
                  <a:lstStyle/>
                  <a:p>
                    <a:endParaRPr lang="en-US"/>
                  </a:p>
                </p:txBody>
              </p:sp>
              <p:sp>
                <p:nvSpPr>
                  <p:cNvPr id="1857" name="Freeform: Shape 1856">
                    <a:extLst>
                      <a:ext uri="{FF2B5EF4-FFF2-40B4-BE49-F238E27FC236}">
                        <a16:creationId xmlns:a16="http://schemas.microsoft.com/office/drawing/2014/main" id="{A464D125-25C4-597D-EE55-1EBB2D86BCA9}"/>
                      </a:ext>
                    </a:extLst>
                  </p:cNvPr>
                  <p:cNvSpPr/>
                  <p:nvPr/>
                </p:nvSpPr>
                <p:spPr>
                  <a:xfrm>
                    <a:off x="20456553" y="11123105"/>
                    <a:ext cx="12398" cy="3550"/>
                  </a:xfrm>
                  <a:custGeom>
                    <a:avLst/>
                    <a:gdLst>
                      <a:gd name="connsiteX0" fmla="*/ 0 w 12398"/>
                      <a:gd name="connsiteY0" fmla="*/ 3406 h 3550"/>
                      <a:gd name="connsiteX1" fmla="*/ 12399 w 12398"/>
                      <a:gd name="connsiteY1" fmla="*/ 0 h 3550"/>
                      <a:gd name="connsiteX2" fmla="*/ 0 w 12398"/>
                      <a:gd name="connsiteY2" fmla="*/ 3406 h 3550"/>
                    </a:gdLst>
                    <a:ahLst/>
                    <a:cxnLst>
                      <a:cxn ang="0">
                        <a:pos x="connsiteX0" y="connsiteY0"/>
                      </a:cxn>
                      <a:cxn ang="0">
                        <a:pos x="connsiteX1" y="connsiteY1"/>
                      </a:cxn>
                      <a:cxn ang="0">
                        <a:pos x="connsiteX2" y="connsiteY2"/>
                      </a:cxn>
                    </a:cxnLst>
                    <a:rect l="l" t="t" r="r" b="b"/>
                    <a:pathLst>
                      <a:path w="12398" h="3550">
                        <a:moveTo>
                          <a:pt x="0" y="3406"/>
                        </a:moveTo>
                        <a:cubicBezTo>
                          <a:pt x="1362" y="4224"/>
                          <a:pt x="8584" y="1362"/>
                          <a:pt x="12399" y="0"/>
                        </a:cubicBezTo>
                        <a:cubicBezTo>
                          <a:pt x="9129" y="817"/>
                          <a:pt x="4496" y="1771"/>
                          <a:pt x="0" y="3406"/>
                        </a:cubicBezTo>
                        <a:close/>
                      </a:path>
                    </a:pathLst>
                  </a:custGeom>
                  <a:solidFill>
                    <a:srgbClr val="FFFFFF"/>
                  </a:solidFill>
                  <a:ln w="0" cap="flat">
                    <a:noFill/>
                    <a:prstDash val="solid"/>
                    <a:miter/>
                  </a:ln>
                </p:spPr>
                <p:txBody>
                  <a:bodyPr rtlCol="0" anchor="ctr"/>
                  <a:lstStyle/>
                  <a:p>
                    <a:endParaRPr lang="en-US"/>
                  </a:p>
                </p:txBody>
              </p:sp>
              <p:sp>
                <p:nvSpPr>
                  <p:cNvPr id="1858" name="Freeform: Shape 1857">
                    <a:extLst>
                      <a:ext uri="{FF2B5EF4-FFF2-40B4-BE49-F238E27FC236}">
                        <a16:creationId xmlns:a16="http://schemas.microsoft.com/office/drawing/2014/main" id="{757C54BF-AFF8-1317-B73E-68D51A803113}"/>
                      </a:ext>
                    </a:extLst>
                  </p:cNvPr>
                  <p:cNvSpPr/>
                  <p:nvPr/>
                </p:nvSpPr>
                <p:spPr>
                  <a:xfrm>
                    <a:off x="20297010" y="10979911"/>
                    <a:ext cx="84744" cy="32153"/>
                  </a:xfrm>
                  <a:custGeom>
                    <a:avLst/>
                    <a:gdLst>
                      <a:gd name="connsiteX0" fmla="*/ 84744 w 84744"/>
                      <a:gd name="connsiteY0" fmla="*/ 0 h 32153"/>
                      <a:gd name="connsiteX1" fmla="*/ 0 w 84744"/>
                      <a:gd name="connsiteY1" fmla="*/ 32154 h 32153"/>
                      <a:gd name="connsiteX2" fmla="*/ 84744 w 84744"/>
                      <a:gd name="connsiteY2" fmla="*/ 0 h 32153"/>
                    </a:gdLst>
                    <a:ahLst/>
                    <a:cxnLst>
                      <a:cxn ang="0">
                        <a:pos x="connsiteX0" y="connsiteY0"/>
                      </a:cxn>
                      <a:cxn ang="0">
                        <a:pos x="connsiteX1" y="connsiteY1"/>
                      </a:cxn>
                      <a:cxn ang="0">
                        <a:pos x="connsiteX2" y="connsiteY2"/>
                      </a:cxn>
                    </a:cxnLst>
                    <a:rect l="l" t="t" r="r" b="b"/>
                    <a:pathLst>
                      <a:path w="84744" h="32153">
                        <a:moveTo>
                          <a:pt x="84744" y="0"/>
                        </a:moveTo>
                        <a:cubicBezTo>
                          <a:pt x="56950" y="11717"/>
                          <a:pt x="28611" y="22345"/>
                          <a:pt x="0" y="32154"/>
                        </a:cubicBezTo>
                        <a:cubicBezTo>
                          <a:pt x="24660" y="23707"/>
                          <a:pt x="47413" y="15804"/>
                          <a:pt x="84744" y="0"/>
                        </a:cubicBezTo>
                        <a:close/>
                      </a:path>
                    </a:pathLst>
                  </a:custGeom>
                  <a:solidFill>
                    <a:srgbClr val="FFFFFF"/>
                  </a:solidFill>
                  <a:ln w="0" cap="flat">
                    <a:noFill/>
                    <a:prstDash val="solid"/>
                    <a:miter/>
                  </a:ln>
                </p:spPr>
                <p:txBody>
                  <a:bodyPr rtlCol="0" anchor="ctr"/>
                  <a:lstStyle/>
                  <a:p>
                    <a:endParaRPr lang="en-US"/>
                  </a:p>
                </p:txBody>
              </p:sp>
              <p:sp>
                <p:nvSpPr>
                  <p:cNvPr id="1859" name="Freeform: Shape 1858">
                    <a:extLst>
                      <a:ext uri="{FF2B5EF4-FFF2-40B4-BE49-F238E27FC236}">
                        <a16:creationId xmlns:a16="http://schemas.microsoft.com/office/drawing/2014/main" id="{9E3CB2C6-3211-5695-FB5C-0ADB23AAE4D7}"/>
                      </a:ext>
                    </a:extLst>
                  </p:cNvPr>
                  <p:cNvSpPr/>
                  <p:nvPr/>
                </p:nvSpPr>
                <p:spPr>
                  <a:xfrm>
                    <a:off x="20684901" y="10985496"/>
                    <a:ext cx="59266" cy="41827"/>
                  </a:xfrm>
                  <a:custGeom>
                    <a:avLst/>
                    <a:gdLst>
                      <a:gd name="connsiteX0" fmla="*/ 49321 w 59266"/>
                      <a:gd name="connsiteY0" fmla="*/ 4496 h 41827"/>
                      <a:gd name="connsiteX1" fmla="*/ 25478 w 59266"/>
                      <a:gd name="connsiteY1" fmla="*/ 23707 h 41827"/>
                      <a:gd name="connsiteX2" fmla="*/ 0 w 59266"/>
                      <a:gd name="connsiteY2" fmla="*/ 41828 h 41827"/>
                      <a:gd name="connsiteX3" fmla="*/ 59267 w 59266"/>
                      <a:gd name="connsiteY3" fmla="*/ 0 h 41827"/>
                      <a:gd name="connsiteX4" fmla="*/ 49321 w 59266"/>
                      <a:gd name="connsiteY4" fmla="*/ 4633 h 418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266" h="41827">
                        <a:moveTo>
                          <a:pt x="49321" y="4496"/>
                        </a:moveTo>
                        <a:cubicBezTo>
                          <a:pt x="39512" y="12126"/>
                          <a:pt x="32699" y="17985"/>
                          <a:pt x="25478" y="23707"/>
                        </a:cubicBezTo>
                        <a:cubicBezTo>
                          <a:pt x="18120" y="29157"/>
                          <a:pt x="10764" y="34607"/>
                          <a:pt x="0" y="41828"/>
                        </a:cubicBezTo>
                        <a:cubicBezTo>
                          <a:pt x="29973" y="25614"/>
                          <a:pt x="35287" y="14851"/>
                          <a:pt x="59267" y="0"/>
                        </a:cubicBezTo>
                        <a:cubicBezTo>
                          <a:pt x="55997" y="1771"/>
                          <a:pt x="52591" y="3134"/>
                          <a:pt x="49321" y="4633"/>
                        </a:cubicBezTo>
                        <a:close/>
                      </a:path>
                    </a:pathLst>
                  </a:custGeom>
                  <a:solidFill>
                    <a:srgbClr val="FFFFFF"/>
                  </a:solidFill>
                  <a:ln w="0" cap="flat">
                    <a:noFill/>
                    <a:prstDash val="solid"/>
                    <a:miter/>
                  </a:ln>
                </p:spPr>
                <p:txBody>
                  <a:bodyPr rtlCol="0" anchor="ctr"/>
                  <a:lstStyle/>
                  <a:p>
                    <a:endParaRPr lang="en-US"/>
                  </a:p>
                </p:txBody>
              </p:sp>
              <p:sp>
                <p:nvSpPr>
                  <p:cNvPr id="1860" name="Freeform: Shape 1859">
                    <a:extLst>
                      <a:ext uri="{FF2B5EF4-FFF2-40B4-BE49-F238E27FC236}">
                        <a16:creationId xmlns:a16="http://schemas.microsoft.com/office/drawing/2014/main" id="{043CB971-E31E-9758-7F26-CED02BC9F711}"/>
                      </a:ext>
                    </a:extLst>
                  </p:cNvPr>
                  <p:cNvSpPr/>
                  <p:nvPr/>
                </p:nvSpPr>
                <p:spPr>
                  <a:xfrm>
                    <a:off x="20724820" y="10989821"/>
                    <a:ext cx="18395" cy="14886"/>
                  </a:xfrm>
                  <a:custGeom>
                    <a:avLst/>
                    <a:gdLst>
                      <a:gd name="connsiteX0" fmla="*/ 7494 w 18395"/>
                      <a:gd name="connsiteY0" fmla="*/ 12297 h 14886"/>
                      <a:gd name="connsiteX1" fmla="*/ 17849 w 18395"/>
                      <a:gd name="connsiteY1" fmla="*/ 35 h 14886"/>
                      <a:gd name="connsiteX2" fmla="*/ 0 w 18395"/>
                      <a:gd name="connsiteY2" fmla="*/ 14886 h 14886"/>
                      <a:gd name="connsiteX3" fmla="*/ 7358 w 18395"/>
                      <a:gd name="connsiteY3" fmla="*/ 12297 h 14886"/>
                    </a:gdLst>
                    <a:ahLst/>
                    <a:cxnLst>
                      <a:cxn ang="0">
                        <a:pos x="connsiteX0" y="connsiteY0"/>
                      </a:cxn>
                      <a:cxn ang="0">
                        <a:pos x="connsiteX1" y="connsiteY1"/>
                      </a:cxn>
                      <a:cxn ang="0">
                        <a:pos x="connsiteX2" y="connsiteY2"/>
                      </a:cxn>
                      <a:cxn ang="0">
                        <a:pos x="connsiteX3" y="connsiteY3"/>
                      </a:cxn>
                    </a:cxnLst>
                    <a:rect l="l" t="t" r="r" b="b"/>
                    <a:pathLst>
                      <a:path w="18395" h="14886">
                        <a:moveTo>
                          <a:pt x="7494" y="12297"/>
                        </a:moveTo>
                        <a:cubicBezTo>
                          <a:pt x="2862" y="12979"/>
                          <a:pt x="21801" y="-782"/>
                          <a:pt x="17849" y="35"/>
                        </a:cubicBezTo>
                        <a:cubicBezTo>
                          <a:pt x="4497" y="10253"/>
                          <a:pt x="12672" y="6166"/>
                          <a:pt x="0" y="14886"/>
                        </a:cubicBezTo>
                        <a:lnTo>
                          <a:pt x="7358" y="12297"/>
                        </a:lnTo>
                        <a:close/>
                      </a:path>
                    </a:pathLst>
                  </a:custGeom>
                  <a:solidFill>
                    <a:srgbClr val="FFFFFF"/>
                  </a:solidFill>
                  <a:ln w="0" cap="flat">
                    <a:noFill/>
                    <a:prstDash val="solid"/>
                    <a:miter/>
                  </a:ln>
                </p:spPr>
                <p:txBody>
                  <a:bodyPr rtlCol="0" anchor="ctr"/>
                  <a:lstStyle/>
                  <a:p>
                    <a:endParaRPr lang="en-US"/>
                  </a:p>
                </p:txBody>
              </p:sp>
              <p:sp>
                <p:nvSpPr>
                  <p:cNvPr id="1861" name="Freeform: Shape 1860">
                    <a:extLst>
                      <a:ext uri="{FF2B5EF4-FFF2-40B4-BE49-F238E27FC236}">
                        <a16:creationId xmlns:a16="http://schemas.microsoft.com/office/drawing/2014/main" id="{FEDBBB19-33ED-8764-70DF-405C7BD7D2C9}"/>
                      </a:ext>
                    </a:extLst>
                  </p:cNvPr>
                  <p:cNvSpPr/>
                  <p:nvPr/>
                </p:nvSpPr>
                <p:spPr>
                  <a:xfrm>
                    <a:off x="20618413" y="11027324"/>
                    <a:ext cx="5857" cy="4223"/>
                  </a:xfrm>
                  <a:custGeom>
                    <a:avLst/>
                    <a:gdLst>
                      <a:gd name="connsiteX0" fmla="*/ 0 w 5857"/>
                      <a:gd name="connsiteY0" fmla="*/ 4224 h 4223"/>
                      <a:gd name="connsiteX1" fmla="*/ 5858 w 5857"/>
                      <a:gd name="connsiteY1" fmla="*/ 0 h 4223"/>
                      <a:gd name="connsiteX2" fmla="*/ 953 w 5857"/>
                      <a:gd name="connsiteY2" fmla="*/ 2861 h 4223"/>
                      <a:gd name="connsiteX3" fmla="*/ 0 w 5857"/>
                      <a:gd name="connsiteY3" fmla="*/ 4224 h 4223"/>
                    </a:gdLst>
                    <a:ahLst/>
                    <a:cxnLst>
                      <a:cxn ang="0">
                        <a:pos x="connsiteX0" y="connsiteY0"/>
                      </a:cxn>
                      <a:cxn ang="0">
                        <a:pos x="connsiteX1" y="connsiteY1"/>
                      </a:cxn>
                      <a:cxn ang="0">
                        <a:pos x="connsiteX2" y="connsiteY2"/>
                      </a:cxn>
                      <a:cxn ang="0">
                        <a:pos x="connsiteX3" y="connsiteY3"/>
                      </a:cxn>
                    </a:cxnLst>
                    <a:rect l="l" t="t" r="r" b="b"/>
                    <a:pathLst>
                      <a:path w="5857" h="4223">
                        <a:moveTo>
                          <a:pt x="0" y="4224"/>
                        </a:moveTo>
                        <a:lnTo>
                          <a:pt x="5858" y="0"/>
                        </a:lnTo>
                        <a:lnTo>
                          <a:pt x="953" y="2861"/>
                        </a:lnTo>
                        <a:lnTo>
                          <a:pt x="0" y="4224"/>
                        </a:lnTo>
                        <a:close/>
                      </a:path>
                    </a:pathLst>
                  </a:custGeom>
                  <a:solidFill>
                    <a:srgbClr val="FFFFFF"/>
                  </a:solidFill>
                  <a:ln w="0" cap="flat">
                    <a:noFill/>
                    <a:prstDash val="solid"/>
                    <a:miter/>
                  </a:ln>
                </p:spPr>
                <p:txBody>
                  <a:bodyPr rtlCol="0" anchor="ctr"/>
                  <a:lstStyle/>
                  <a:p>
                    <a:endParaRPr lang="en-US"/>
                  </a:p>
                </p:txBody>
              </p:sp>
              <p:sp>
                <p:nvSpPr>
                  <p:cNvPr id="1862" name="Freeform: Shape 1861">
                    <a:extLst>
                      <a:ext uri="{FF2B5EF4-FFF2-40B4-BE49-F238E27FC236}">
                        <a16:creationId xmlns:a16="http://schemas.microsoft.com/office/drawing/2014/main" id="{ED5FE38B-4EBB-BEDE-B4D1-E5490801C6AD}"/>
                      </a:ext>
                    </a:extLst>
                  </p:cNvPr>
                  <p:cNvSpPr/>
                  <p:nvPr/>
                </p:nvSpPr>
                <p:spPr>
                  <a:xfrm>
                    <a:off x="20818013" y="10919554"/>
                    <a:ext cx="9400" cy="8583"/>
                  </a:xfrm>
                  <a:custGeom>
                    <a:avLst/>
                    <a:gdLst>
                      <a:gd name="connsiteX0" fmla="*/ 1635 w 9400"/>
                      <a:gd name="connsiteY0" fmla="*/ 6267 h 8583"/>
                      <a:gd name="connsiteX1" fmla="*/ 0 w 9400"/>
                      <a:gd name="connsiteY1" fmla="*/ 8584 h 8583"/>
                      <a:gd name="connsiteX2" fmla="*/ 9400 w 9400"/>
                      <a:gd name="connsiteY2" fmla="*/ 0 h 8583"/>
                      <a:gd name="connsiteX3" fmla="*/ 1635 w 9400"/>
                      <a:gd name="connsiteY3" fmla="*/ 6267 h 8583"/>
                    </a:gdLst>
                    <a:ahLst/>
                    <a:cxnLst>
                      <a:cxn ang="0">
                        <a:pos x="connsiteX0" y="connsiteY0"/>
                      </a:cxn>
                      <a:cxn ang="0">
                        <a:pos x="connsiteX1" y="connsiteY1"/>
                      </a:cxn>
                      <a:cxn ang="0">
                        <a:pos x="connsiteX2" y="connsiteY2"/>
                      </a:cxn>
                      <a:cxn ang="0">
                        <a:pos x="connsiteX3" y="connsiteY3"/>
                      </a:cxn>
                    </a:cxnLst>
                    <a:rect l="l" t="t" r="r" b="b"/>
                    <a:pathLst>
                      <a:path w="9400" h="8583">
                        <a:moveTo>
                          <a:pt x="1635" y="6267"/>
                        </a:moveTo>
                        <a:lnTo>
                          <a:pt x="0" y="8584"/>
                        </a:lnTo>
                        <a:lnTo>
                          <a:pt x="9400" y="0"/>
                        </a:lnTo>
                        <a:lnTo>
                          <a:pt x="1635" y="6267"/>
                        </a:lnTo>
                        <a:close/>
                      </a:path>
                    </a:pathLst>
                  </a:custGeom>
                  <a:solidFill>
                    <a:srgbClr val="FFFFFF"/>
                  </a:solidFill>
                  <a:ln w="0" cap="flat">
                    <a:noFill/>
                    <a:prstDash val="solid"/>
                    <a:miter/>
                  </a:ln>
                </p:spPr>
                <p:txBody>
                  <a:bodyPr rtlCol="0" anchor="ctr"/>
                  <a:lstStyle/>
                  <a:p>
                    <a:endParaRPr lang="en-US"/>
                  </a:p>
                </p:txBody>
              </p:sp>
              <p:sp>
                <p:nvSpPr>
                  <p:cNvPr id="1863" name="Freeform: Shape 1862">
                    <a:extLst>
                      <a:ext uri="{FF2B5EF4-FFF2-40B4-BE49-F238E27FC236}">
                        <a16:creationId xmlns:a16="http://schemas.microsoft.com/office/drawing/2014/main" id="{E4C0882F-F34D-275B-A2AF-F690137A5134}"/>
                      </a:ext>
                    </a:extLst>
                  </p:cNvPr>
                  <p:cNvSpPr/>
                  <p:nvPr/>
                </p:nvSpPr>
                <p:spPr>
                  <a:xfrm>
                    <a:off x="20816378" y="10928137"/>
                    <a:ext cx="1634" cy="2315"/>
                  </a:xfrm>
                  <a:custGeom>
                    <a:avLst/>
                    <a:gdLst>
                      <a:gd name="connsiteX0" fmla="*/ 0 w 1634"/>
                      <a:gd name="connsiteY0" fmla="*/ 2316 h 2315"/>
                      <a:gd name="connsiteX1" fmla="*/ 1635 w 1634"/>
                      <a:gd name="connsiteY1" fmla="*/ 0 h 2315"/>
                      <a:gd name="connsiteX2" fmla="*/ 0 w 1634"/>
                      <a:gd name="connsiteY2" fmla="*/ 2316 h 2315"/>
                    </a:gdLst>
                    <a:ahLst/>
                    <a:cxnLst>
                      <a:cxn ang="0">
                        <a:pos x="connsiteX0" y="connsiteY0"/>
                      </a:cxn>
                      <a:cxn ang="0">
                        <a:pos x="connsiteX1" y="connsiteY1"/>
                      </a:cxn>
                      <a:cxn ang="0">
                        <a:pos x="connsiteX2" y="connsiteY2"/>
                      </a:cxn>
                    </a:cxnLst>
                    <a:rect l="l" t="t" r="r" b="b"/>
                    <a:pathLst>
                      <a:path w="1634" h="2315">
                        <a:moveTo>
                          <a:pt x="0" y="2316"/>
                        </a:moveTo>
                        <a:lnTo>
                          <a:pt x="1635" y="0"/>
                        </a:lnTo>
                        <a:lnTo>
                          <a:pt x="0" y="2316"/>
                        </a:lnTo>
                        <a:close/>
                      </a:path>
                    </a:pathLst>
                  </a:custGeom>
                  <a:solidFill>
                    <a:srgbClr val="FFFFFF"/>
                  </a:solidFill>
                  <a:ln w="0" cap="flat">
                    <a:noFill/>
                    <a:prstDash val="solid"/>
                    <a:miter/>
                  </a:ln>
                </p:spPr>
                <p:txBody>
                  <a:bodyPr rtlCol="0" anchor="ctr"/>
                  <a:lstStyle/>
                  <a:p>
                    <a:endParaRPr lang="en-US"/>
                  </a:p>
                </p:txBody>
              </p:sp>
              <p:sp>
                <p:nvSpPr>
                  <p:cNvPr id="1864" name="Freeform: Shape 1863">
                    <a:extLst>
                      <a:ext uri="{FF2B5EF4-FFF2-40B4-BE49-F238E27FC236}">
                        <a16:creationId xmlns:a16="http://schemas.microsoft.com/office/drawing/2014/main" id="{E3DE14E7-163C-E6F4-2CFB-ACF2074E5C16}"/>
                      </a:ext>
                    </a:extLst>
                  </p:cNvPr>
                  <p:cNvSpPr/>
                  <p:nvPr/>
                </p:nvSpPr>
                <p:spPr>
                  <a:xfrm>
                    <a:off x="20610511" y="11023373"/>
                    <a:ext cx="14032" cy="7629"/>
                  </a:xfrm>
                  <a:custGeom>
                    <a:avLst/>
                    <a:gdLst>
                      <a:gd name="connsiteX0" fmla="*/ 14032 w 14032"/>
                      <a:gd name="connsiteY0" fmla="*/ 0 h 7629"/>
                      <a:gd name="connsiteX1" fmla="*/ 4359 w 14032"/>
                      <a:gd name="connsiteY1" fmla="*/ 4360 h 7629"/>
                      <a:gd name="connsiteX2" fmla="*/ 0 w 14032"/>
                      <a:gd name="connsiteY2" fmla="*/ 7630 h 7629"/>
                      <a:gd name="connsiteX3" fmla="*/ 14032 w 14032"/>
                      <a:gd name="connsiteY3" fmla="*/ 0 h 7629"/>
                    </a:gdLst>
                    <a:ahLst/>
                    <a:cxnLst>
                      <a:cxn ang="0">
                        <a:pos x="connsiteX0" y="connsiteY0"/>
                      </a:cxn>
                      <a:cxn ang="0">
                        <a:pos x="connsiteX1" y="connsiteY1"/>
                      </a:cxn>
                      <a:cxn ang="0">
                        <a:pos x="connsiteX2" y="connsiteY2"/>
                      </a:cxn>
                      <a:cxn ang="0">
                        <a:pos x="connsiteX3" y="connsiteY3"/>
                      </a:cxn>
                    </a:cxnLst>
                    <a:rect l="l" t="t" r="r" b="b"/>
                    <a:pathLst>
                      <a:path w="14032" h="7629">
                        <a:moveTo>
                          <a:pt x="14032" y="0"/>
                        </a:moveTo>
                        <a:lnTo>
                          <a:pt x="4359" y="4360"/>
                        </a:lnTo>
                        <a:lnTo>
                          <a:pt x="0" y="7630"/>
                        </a:lnTo>
                        <a:lnTo>
                          <a:pt x="14032" y="0"/>
                        </a:lnTo>
                        <a:close/>
                      </a:path>
                    </a:pathLst>
                  </a:custGeom>
                  <a:solidFill>
                    <a:srgbClr val="FFFFFF"/>
                  </a:solidFill>
                  <a:ln w="0" cap="flat">
                    <a:noFill/>
                    <a:prstDash val="solid"/>
                    <a:miter/>
                  </a:ln>
                </p:spPr>
                <p:txBody>
                  <a:bodyPr rtlCol="0" anchor="ctr"/>
                  <a:lstStyle/>
                  <a:p>
                    <a:endParaRPr lang="en-US"/>
                  </a:p>
                </p:txBody>
              </p:sp>
              <p:sp>
                <p:nvSpPr>
                  <p:cNvPr id="1865" name="Freeform: Shape 1864">
                    <a:extLst>
                      <a:ext uri="{FF2B5EF4-FFF2-40B4-BE49-F238E27FC236}">
                        <a16:creationId xmlns:a16="http://schemas.microsoft.com/office/drawing/2014/main" id="{E65DA58D-9FF9-CBD6-42A3-E584FE19C802}"/>
                      </a:ext>
                    </a:extLst>
                  </p:cNvPr>
                  <p:cNvSpPr/>
                  <p:nvPr/>
                </p:nvSpPr>
                <p:spPr>
                  <a:xfrm>
                    <a:off x="20704929" y="10981819"/>
                    <a:ext cx="9078" cy="6674"/>
                  </a:xfrm>
                  <a:custGeom>
                    <a:avLst/>
                    <a:gdLst>
                      <a:gd name="connsiteX0" fmla="*/ 7631 w 9078"/>
                      <a:gd name="connsiteY0" fmla="*/ 407 h 6674"/>
                      <a:gd name="connsiteX1" fmla="*/ 0 w 9078"/>
                      <a:gd name="connsiteY1" fmla="*/ 6675 h 6674"/>
                      <a:gd name="connsiteX2" fmla="*/ 7631 w 9078"/>
                      <a:gd name="connsiteY2" fmla="*/ 407 h 6674"/>
                    </a:gdLst>
                    <a:ahLst/>
                    <a:cxnLst>
                      <a:cxn ang="0">
                        <a:pos x="connsiteX0" y="connsiteY0"/>
                      </a:cxn>
                      <a:cxn ang="0">
                        <a:pos x="connsiteX1" y="connsiteY1"/>
                      </a:cxn>
                      <a:cxn ang="0">
                        <a:pos x="connsiteX2" y="connsiteY2"/>
                      </a:cxn>
                    </a:cxnLst>
                    <a:rect l="l" t="t" r="r" b="b"/>
                    <a:pathLst>
                      <a:path w="9078" h="6674">
                        <a:moveTo>
                          <a:pt x="7631" y="407"/>
                        </a:moveTo>
                        <a:lnTo>
                          <a:pt x="0" y="6675"/>
                        </a:lnTo>
                        <a:cubicBezTo>
                          <a:pt x="1499" y="5448"/>
                          <a:pt x="13079" y="-1772"/>
                          <a:pt x="7631" y="407"/>
                        </a:cubicBezTo>
                        <a:close/>
                      </a:path>
                    </a:pathLst>
                  </a:custGeom>
                  <a:solidFill>
                    <a:srgbClr val="FFFFFF"/>
                  </a:solidFill>
                  <a:ln w="0" cap="flat">
                    <a:noFill/>
                    <a:prstDash val="solid"/>
                    <a:miter/>
                  </a:ln>
                </p:spPr>
                <p:txBody>
                  <a:bodyPr rtlCol="0" anchor="ctr"/>
                  <a:lstStyle/>
                  <a:p>
                    <a:endParaRPr lang="en-US"/>
                  </a:p>
                </p:txBody>
              </p:sp>
              <p:sp>
                <p:nvSpPr>
                  <p:cNvPr id="1866" name="Freeform: Shape 1865">
                    <a:extLst>
                      <a:ext uri="{FF2B5EF4-FFF2-40B4-BE49-F238E27FC236}">
                        <a16:creationId xmlns:a16="http://schemas.microsoft.com/office/drawing/2014/main" id="{1B535EB9-25FB-A979-5B12-FA0A75757F9F}"/>
                      </a:ext>
                    </a:extLst>
                  </p:cNvPr>
                  <p:cNvSpPr/>
                  <p:nvPr/>
                </p:nvSpPr>
                <p:spPr>
                  <a:xfrm>
                    <a:off x="20871421" y="10858788"/>
                    <a:ext cx="7766" cy="11172"/>
                  </a:xfrm>
                  <a:custGeom>
                    <a:avLst/>
                    <a:gdLst>
                      <a:gd name="connsiteX0" fmla="*/ 955 w 7766"/>
                      <a:gd name="connsiteY0" fmla="*/ 10355 h 11172"/>
                      <a:gd name="connsiteX1" fmla="*/ 7767 w 7766"/>
                      <a:gd name="connsiteY1" fmla="*/ 0 h 11172"/>
                      <a:gd name="connsiteX2" fmla="*/ 6812 w 7766"/>
                      <a:gd name="connsiteY2" fmla="*/ 954 h 11172"/>
                      <a:gd name="connsiteX3" fmla="*/ 0 w 7766"/>
                      <a:gd name="connsiteY3" fmla="*/ 11172 h 11172"/>
                      <a:gd name="connsiteX4" fmla="*/ 955 w 7766"/>
                      <a:gd name="connsiteY4" fmla="*/ 10355 h 111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66" h="11172">
                        <a:moveTo>
                          <a:pt x="955" y="10355"/>
                        </a:moveTo>
                        <a:lnTo>
                          <a:pt x="7767" y="0"/>
                        </a:lnTo>
                        <a:lnTo>
                          <a:pt x="6812" y="954"/>
                        </a:lnTo>
                        <a:lnTo>
                          <a:pt x="0" y="11172"/>
                        </a:lnTo>
                        <a:lnTo>
                          <a:pt x="955" y="10355"/>
                        </a:lnTo>
                        <a:close/>
                      </a:path>
                    </a:pathLst>
                  </a:custGeom>
                  <a:solidFill>
                    <a:srgbClr val="FFFFFF"/>
                  </a:solidFill>
                  <a:ln w="0" cap="flat">
                    <a:noFill/>
                    <a:prstDash val="solid"/>
                    <a:miter/>
                  </a:ln>
                </p:spPr>
                <p:txBody>
                  <a:bodyPr rtlCol="0" anchor="ctr"/>
                  <a:lstStyle/>
                  <a:p>
                    <a:endParaRPr lang="en-US"/>
                  </a:p>
                </p:txBody>
              </p:sp>
              <p:sp>
                <p:nvSpPr>
                  <p:cNvPr id="1867" name="Freeform: Shape 1866">
                    <a:extLst>
                      <a:ext uri="{FF2B5EF4-FFF2-40B4-BE49-F238E27FC236}">
                        <a16:creationId xmlns:a16="http://schemas.microsoft.com/office/drawing/2014/main" id="{A4A16472-C2BC-AD18-6E31-907B02FA461C}"/>
                      </a:ext>
                    </a:extLst>
                  </p:cNvPr>
                  <p:cNvSpPr/>
                  <p:nvPr/>
                </p:nvSpPr>
                <p:spPr>
                  <a:xfrm>
                    <a:off x="20766564" y="10922444"/>
                    <a:ext cx="8933" cy="8315"/>
                  </a:xfrm>
                  <a:custGeom>
                    <a:avLst/>
                    <a:gdLst>
                      <a:gd name="connsiteX0" fmla="*/ 2672 w 8933"/>
                      <a:gd name="connsiteY0" fmla="*/ 7464 h 8315"/>
                      <a:gd name="connsiteX1" fmla="*/ 5534 w 8933"/>
                      <a:gd name="connsiteY1" fmla="*/ 2287 h 8315"/>
                      <a:gd name="connsiteX2" fmla="*/ 2672 w 8933"/>
                      <a:gd name="connsiteY2" fmla="*/ 7464 h 8315"/>
                    </a:gdLst>
                    <a:ahLst/>
                    <a:cxnLst>
                      <a:cxn ang="0">
                        <a:pos x="connsiteX0" y="connsiteY0"/>
                      </a:cxn>
                      <a:cxn ang="0">
                        <a:pos x="connsiteX1" y="connsiteY1"/>
                      </a:cxn>
                      <a:cxn ang="0">
                        <a:pos x="connsiteX2" y="connsiteY2"/>
                      </a:cxn>
                    </a:cxnLst>
                    <a:rect l="l" t="t" r="r" b="b"/>
                    <a:pathLst>
                      <a:path w="8933" h="8315">
                        <a:moveTo>
                          <a:pt x="2672" y="7464"/>
                        </a:moveTo>
                        <a:cubicBezTo>
                          <a:pt x="-3322" y="10734"/>
                          <a:pt x="16569" y="-5888"/>
                          <a:pt x="5534" y="2287"/>
                        </a:cubicBezTo>
                        <a:cubicBezTo>
                          <a:pt x="-3458" y="10734"/>
                          <a:pt x="764" y="8009"/>
                          <a:pt x="2672" y="7464"/>
                        </a:cubicBezTo>
                        <a:close/>
                      </a:path>
                    </a:pathLst>
                  </a:custGeom>
                  <a:solidFill>
                    <a:srgbClr val="FFFFFF"/>
                  </a:solidFill>
                  <a:ln w="0" cap="flat">
                    <a:noFill/>
                    <a:prstDash val="solid"/>
                    <a:miter/>
                  </a:ln>
                </p:spPr>
                <p:txBody>
                  <a:bodyPr rtlCol="0" anchor="ctr"/>
                  <a:lstStyle/>
                  <a:p>
                    <a:endParaRPr lang="en-US"/>
                  </a:p>
                </p:txBody>
              </p:sp>
              <p:sp>
                <p:nvSpPr>
                  <p:cNvPr id="1868" name="Freeform: Shape 1867">
                    <a:extLst>
                      <a:ext uri="{FF2B5EF4-FFF2-40B4-BE49-F238E27FC236}">
                        <a16:creationId xmlns:a16="http://schemas.microsoft.com/office/drawing/2014/main" id="{40887A5C-427B-2ED7-B673-728227B7FC4F}"/>
                      </a:ext>
                    </a:extLst>
                  </p:cNvPr>
                  <p:cNvSpPr/>
                  <p:nvPr/>
                </p:nvSpPr>
                <p:spPr>
                  <a:xfrm>
                    <a:off x="20874419" y="10826498"/>
                    <a:ext cx="2860" cy="4087"/>
                  </a:xfrm>
                  <a:custGeom>
                    <a:avLst/>
                    <a:gdLst>
                      <a:gd name="connsiteX0" fmla="*/ 0 w 2860"/>
                      <a:gd name="connsiteY0" fmla="*/ 4087 h 4087"/>
                      <a:gd name="connsiteX1" fmla="*/ 2861 w 2860"/>
                      <a:gd name="connsiteY1" fmla="*/ 0 h 4087"/>
                      <a:gd name="connsiteX2" fmla="*/ 0 w 2860"/>
                      <a:gd name="connsiteY2" fmla="*/ 4087 h 4087"/>
                    </a:gdLst>
                    <a:ahLst/>
                    <a:cxnLst>
                      <a:cxn ang="0">
                        <a:pos x="connsiteX0" y="connsiteY0"/>
                      </a:cxn>
                      <a:cxn ang="0">
                        <a:pos x="connsiteX1" y="connsiteY1"/>
                      </a:cxn>
                      <a:cxn ang="0">
                        <a:pos x="connsiteX2" y="connsiteY2"/>
                      </a:cxn>
                    </a:cxnLst>
                    <a:rect l="l" t="t" r="r" b="b"/>
                    <a:pathLst>
                      <a:path w="2860" h="4087">
                        <a:moveTo>
                          <a:pt x="0" y="4087"/>
                        </a:moveTo>
                        <a:cubicBezTo>
                          <a:pt x="953" y="2725"/>
                          <a:pt x="2042" y="1362"/>
                          <a:pt x="2861" y="0"/>
                        </a:cubicBezTo>
                        <a:cubicBezTo>
                          <a:pt x="1771" y="1635"/>
                          <a:pt x="817" y="2997"/>
                          <a:pt x="0" y="4087"/>
                        </a:cubicBezTo>
                        <a:close/>
                      </a:path>
                    </a:pathLst>
                  </a:custGeom>
                  <a:solidFill>
                    <a:srgbClr val="FFFFFF"/>
                  </a:solidFill>
                  <a:ln w="0" cap="flat">
                    <a:noFill/>
                    <a:prstDash val="solid"/>
                    <a:miter/>
                  </a:ln>
                </p:spPr>
                <p:txBody>
                  <a:bodyPr rtlCol="0" anchor="ctr"/>
                  <a:lstStyle/>
                  <a:p>
                    <a:endParaRPr lang="en-US"/>
                  </a:p>
                </p:txBody>
              </p:sp>
              <p:sp>
                <p:nvSpPr>
                  <p:cNvPr id="1869" name="Freeform: Shape 1868">
                    <a:extLst>
                      <a:ext uri="{FF2B5EF4-FFF2-40B4-BE49-F238E27FC236}">
                        <a16:creationId xmlns:a16="http://schemas.microsoft.com/office/drawing/2014/main" id="{9156A487-DDCD-91E5-B549-E6668F526803}"/>
                      </a:ext>
                    </a:extLst>
                  </p:cNvPr>
                  <p:cNvSpPr/>
                  <p:nvPr/>
                </p:nvSpPr>
                <p:spPr>
                  <a:xfrm>
                    <a:off x="20865699" y="10830585"/>
                    <a:ext cx="8719" cy="11172"/>
                  </a:xfrm>
                  <a:custGeom>
                    <a:avLst/>
                    <a:gdLst>
                      <a:gd name="connsiteX0" fmla="*/ 8720 w 8719"/>
                      <a:gd name="connsiteY0" fmla="*/ 0 h 11172"/>
                      <a:gd name="connsiteX1" fmla="*/ 0 w 8719"/>
                      <a:gd name="connsiteY1" fmla="*/ 11172 h 11172"/>
                      <a:gd name="connsiteX2" fmla="*/ 8720 w 8719"/>
                      <a:gd name="connsiteY2" fmla="*/ 0 h 11172"/>
                    </a:gdLst>
                    <a:ahLst/>
                    <a:cxnLst>
                      <a:cxn ang="0">
                        <a:pos x="connsiteX0" y="connsiteY0"/>
                      </a:cxn>
                      <a:cxn ang="0">
                        <a:pos x="connsiteX1" y="connsiteY1"/>
                      </a:cxn>
                      <a:cxn ang="0">
                        <a:pos x="connsiteX2" y="connsiteY2"/>
                      </a:cxn>
                    </a:cxnLst>
                    <a:rect l="l" t="t" r="r" b="b"/>
                    <a:pathLst>
                      <a:path w="8719" h="11172">
                        <a:moveTo>
                          <a:pt x="8720" y="0"/>
                        </a:moveTo>
                        <a:cubicBezTo>
                          <a:pt x="5585" y="4224"/>
                          <a:pt x="1908" y="8039"/>
                          <a:pt x="0" y="11172"/>
                        </a:cubicBezTo>
                        <a:cubicBezTo>
                          <a:pt x="4496" y="6404"/>
                          <a:pt x="5721" y="4360"/>
                          <a:pt x="8720" y="0"/>
                        </a:cubicBezTo>
                        <a:close/>
                      </a:path>
                    </a:pathLst>
                  </a:custGeom>
                  <a:solidFill>
                    <a:srgbClr val="FFFFFF"/>
                  </a:solidFill>
                  <a:ln w="0" cap="flat">
                    <a:noFill/>
                    <a:prstDash val="solid"/>
                    <a:miter/>
                  </a:ln>
                </p:spPr>
                <p:txBody>
                  <a:bodyPr rtlCol="0" anchor="ctr"/>
                  <a:lstStyle/>
                  <a:p>
                    <a:endParaRPr lang="en-US"/>
                  </a:p>
                </p:txBody>
              </p:sp>
              <p:sp>
                <p:nvSpPr>
                  <p:cNvPr id="1870" name="Freeform: Shape 1869">
                    <a:extLst>
                      <a:ext uri="{FF2B5EF4-FFF2-40B4-BE49-F238E27FC236}">
                        <a16:creationId xmlns:a16="http://schemas.microsoft.com/office/drawing/2014/main" id="{4B8CB289-AFB7-58F6-203C-79DDCF6E113C}"/>
                      </a:ext>
                    </a:extLst>
                  </p:cNvPr>
                  <p:cNvSpPr/>
                  <p:nvPr/>
                </p:nvSpPr>
                <p:spPr>
                  <a:xfrm>
                    <a:off x="20900986" y="10780135"/>
                    <a:ext cx="7119" cy="13663"/>
                  </a:xfrm>
                  <a:custGeom>
                    <a:avLst/>
                    <a:gdLst>
                      <a:gd name="connsiteX0" fmla="*/ 6676 w 7119"/>
                      <a:gd name="connsiteY0" fmla="*/ 175 h 13663"/>
                      <a:gd name="connsiteX1" fmla="*/ 4088 w 7119"/>
                      <a:gd name="connsiteY1" fmla="*/ 4127 h 13663"/>
                      <a:gd name="connsiteX2" fmla="*/ 3133 w 7119"/>
                      <a:gd name="connsiteY2" fmla="*/ 5625 h 13663"/>
                      <a:gd name="connsiteX3" fmla="*/ 1089 w 7119"/>
                      <a:gd name="connsiteY3" fmla="*/ 10666 h 13663"/>
                      <a:gd name="connsiteX4" fmla="*/ 0 w 7119"/>
                      <a:gd name="connsiteY4" fmla="*/ 13663 h 13663"/>
                      <a:gd name="connsiteX5" fmla="*/ 1635 w 7119"/>
                      <a:gd name="connsiteY5" fmla="*/ 9849 h 13663"/>
                      <a:gd name="connsiteX6" fmla="*/ 6676 w 7119"/>
                      <a:gd name="connsiteY6" fmla="*/ 175 h 13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19" h="13663">
                        <a:moveTo>
                          <a:pt x="6676" y="175"/>
                        </a:moveTo>
                        <a:lnTo>
                          <a:pt x="4088" y="4127"/>
                        </a:lnTo>
                        <a:cubicBezTo>
                          <a:pt x="5994" y="-506"/>
                          <a:pt x="4905" y="1538"/>
                          <a:pt x="3133" y="5625"/>
                        </a:cubicBezTo>
                        <a:cubicBezTo>
                          <a:pt x="546" y="9985"/>
                          <a:pt x="1089" y="9985"/>
                          <a:pt x="1089" y="10666"/>
                        </a:cubicBezTo>
                        <a:cubicBezTo>
                          <a:pt x="682" y="11620"/>
                          <a:pt x="409" y="12574"/>
                          <a:pt x="0" y="13663"/>
                        </a:cubicBezTo>
                        <a:cubicBezTo>
                          <a:pt x="682" y="12301"/>
                          <a:pt x="1226" y="10939"/>
                          <a:pt x="1635" y="9849"/>
                        </a:cubicBezTo>
                        <a:cubicBezTo>
                          <a:pt x="5723" y="3173"/>
                          <a:pt x="8174" y="-915"/>
                          <a:pt x="6676" y="175"/>
                        </a:cubicBezTo>
                        <a:close/>
                      </a:path>
                    </a:pathLst>
                  </a:custGeom>
                  <a:solidFill>
                    <a:srgbClr val="FFFFFF"/>
                  </a:solidFill>
                  <a:ln w="0" cap="flat">
                    <a:noFill/>
                    <a:prstDash val="solid"/>
                    <a:miter/>
                  </a:ln>
                </p:spPr>
                <p:txBody>
                  <a:bodyPr rtlCol="0" anchor="ctr"/>
                  <a:lstStyle/>
                  <a:p>
                    <a:endParaRPr lang="en-US"/>
                  </a:p>
                </p:txBody>
              </p:sp>
              <p:sp>
                <p:nvSpPr>
                  <p:cNvPr id="1871" name="Freeform: Shape 1870">
                    <a:extLst>
                      <a:ext uri="{FF2B5EF4-FFF2-40B4-BE49-F238E27FC236}">
                        <a16:creationId xmlns:a16="http://schemas.microsoft.com/office/drawing/2014/main" id="{5722F28A-4983-7139-6A33-DEB569DF8AE3}"/>
                      </a:ext>
                    </a:extLst>
                  </p:cNvPr>
                  <p:cNvSpPr/>
                  <p:nvPr/>
                </p:nvSpPr>
                <p:spPr>
                  <a:xfrm>
                    <a:off x="21003580" y="10577577"/>
                    <a:ext cx="10491" cy="46187"/>
                  </a:xfrm>
                  <a:custGeom>
                    <a:avLst/>
                    <a:gdLst>
                      <a:gd name="connsiteX0" fmla="*/ 10355 w 10491"/>
                      <a:gd name="connsiteY0" fmla="*/ 0 h 46187"/>
                      <a:gd name="connsiteX1" fmla="*/ 3950 w 10491"/>
                      <a:gd name="connsiteY1" fmla="*/ 21254 h 46187"/>
                      <a:gd name="connsiteX2" fmla="*/ 0 w 10491"/>
                      <a:gd name="connsiteY2" fmla="*/ 46188 h 46187"/>
                      <a:gd name="connsiteX3" fmla="*/ 10491 w 10491"/>
                      <a:gd name="connsiteY3" fmla="*/ 0 h 46187"/>
                    </a:gdLst>
                    <a:ahLst/>
                    <a:cxnLst>
                      <a:cxn ang="0">
                        <a:pos x="connsiteX0" y="connsiteY0"/>
                      </a:cxn>
                      <a:cxn ang="0">
                        <a:pos x="connsiteX1" y="connsiteY1"/>
                      </a:cxn>
                      <a:cxn ang="0">
                        <a:pos x="connsiteX2" y="connsiteY2"/>
                      </a:cxn>
                      <a:cxn ang="0">
                        <a:pos x="connsiteX3" y="connsiteY3"/>
                      </a:cxn>
                    </a:cxnLst>
                    <a:rect l="l" t="t" r="r" b="b"/>
                    <a:pathLst>
                      <a:path w="10491" h="46187">
                        <a:moveTo>
                          <a:pt x="10355" y="0"/>
                        </a:moveTo>
                        <a:cubicBezTo>
                          <a:pt x="6130" y="17848"/>
                          <a:pt x="4905" y="22481"/>
                          <a:pt x="3950" y="21254"/>
                        </a:cubicBezTo>
                        <a:cubicBezTo>
                          <a:pt x="-682" y="38013"/>
                          <a:pt x="2044" y="35833"/>
                          <a:pt x="0" y="46188"/>
                        </a:cubicBezTo>
                        <a:cubicBezTo>
                          <a:pt x="4768" y="26977"/>
                          <a:pt x="6403" y="23298"/>
                          <a:pt x="10491" y="0"/>
                        </a:cubicBezTo>
                        <a:close/>
                      </a:path>
                    </a:pathLst>
                  </a:custGeom>
                  <a:solidFill>
                    <a:srgbClr val="FFFFFF"/>
                  </a:solidFill>
                  <a:ln w="0" cap="flat">
                    <a:noFill/>
                    <a:prstDash val="solid"/>
                    <a:miter/>
                  </a:ln>
                </p:spPr>
                <p:txBody>
                  <a:bodyPr rtlCol="0" anchor="ctr"/>
                  <a:lstStyle/>
                  <a:p>
                    <a:endParaRPr lang="en-US"/>
                  </a:p>
                </p:txBody>
              </p:sp>
              <p:sp>
                <p:nvSpPr>
                  <p:cNvPr id="1872" name="Freeform: Shape 1871">
                    <a:extLst>
                      <a:ext uri="{FF2B5EF4-FFF2-40B4-BE49-F238E27FC236}">
                        <a16:creationId xmlns:a16="http://schemas.microsoft.com/office/drawing/2014/main" id="{922B8E2D-5951-0FD7-9426-0887EF18B101}"/>
                      </a:ext>
                    </a:extLst>
                  </p:cNvPr>
                  <p:cNvSpPr/>
                  <p:nvPr/>
                </p:nvSpPr>
                <p:spPr>
                  <a:xfrm>
                    <a:off x="21001809" y="10623764"/>
                    <a:ext cx="1634" cy="6675"/>
                  </a:xfrm>
                  <a:custGeom>
                    <a:avLst/>
                    <a:gdLst>
                      <a:gd name="connsiteX0" fmla="*/ 1635 w 1634"/>
                      <a:gd name="connsiteY0" fmla="*/ 0 h 6675"/>
                      <a:gd name="connsiteX1" fmla="*/ 0 w 1634"/>
                      <a:gd name="connsiteY1" fmla="*/ 6676 h 6675"/>
                      <a:gd name="connsiteX2" fmla="*/ 1635 w 1634"/>
                      <a:gd name="connsiteY2" fmla="*/ 0 h 6675"/>
                    </a:gdLst>
                    <a:ahLst/>
                    <a:cxnLst>
                      <a:cxn ang="0">
                        <a:pos x="connsiteX0" y="connsiteY0"/>
                      </a:cxn>
                      <a:cxn ang="0">
                        <a:pos x="connsiteX1" y="connsiteY1"/>
                      </a:cxn>
                      <a:cxn ang="0">
                        <a:pos x="connsiteX2" y="connsiteY2"/>
                      </a:cxn>
                    </a:cxnLst>
                    <a:rect l="l" t="t" r="r" b="b"/>
                    <a:pathLst>
                      <a:path w="1634" h="6675">
                        <a:moveTo>
                          <a:pt x="1635" y="0"/>
                        </a:moveTo>
                        <a:cubicBezTo>
                          <a:pt x="1089" y="2180"/>
                          <a:pt x="680" y="4224"/>
                          <a:pt x="0" y="6676"/>
                        </a:cubicBezTo>
                        <a:cubicBezTo>
                          <a:pt x="817" y="3951"/>
                          <a:pt x="1226" y="1771"/>
                          <a:pt x="1635" y="0"/>
                        </a:cubicBezTo>
                        <a:close/>
                      </a:path>
                    </a:pathLst>
                  </a:custGeom>
                  <a:solidFill>
                    <a:srgbClr val="FFFFFF"/>
                  </a:solidFill>
                  <a:ln w="0" cap="flat">
                    <a:noFill/>
                    <a:prstDash val="solid"/>
                    <a:miter/>
                  </a:ln>
                </p:spPr>
                <p:txBody>
                  <a:bodyPr rtlCol="0" anchor="ctr"/>
                  <a:lstStyle/>
                  <a:p>
                    <a:endParaRPr lang="en-US"/>
                  </a:p>
                </p:txBody>
              </p:sp>
              <p:sp>
                <p:nvSpPr>
                  <p:cNvPr id="1873" name="Freeform: Shape 1872">
                    <a:extLst>
                      <a:ext uri="{FF2B5EF4-FFF2-40B4-BE49-F238E27FC236}">
                        <a16:creationId xmlns:a16="http://schemas.microsoft.com/office/drawing/2014/main" id="{44180E9D-1247-1D09-CB2A-13F0924D8CDB}"/>
                      </a:ext>
                    </a:extLst>
                  </p:cNvPr>
                  <p:cNvSpPr/>
                  <p:nvPr/>
                </p:nvSpPr>
                <p:spPr>
                  <a:xfrm>
                    <a:off x="20857116" y="10820776"/>
                    <a:ext cx="4904" cy="9536"/>
                  </a:xfrm>
                  <a:custGeom>
                    <a:avLst/>
                    <a:gdLst>
                      <a:gd name="connsiteX0" fmla="*/ 0 w 4904"/>
                      <a:gd name="connsiteY0" fmla="*/ 9537 h 9536"/>
                      <a:gd name="connsiteX1" fmla="*/ 4905 w 4904"/>
                      <a:gd name="connsiteY1" fmla="*/ 0 h 9536"/>
                      <a:gd name="connsiteX2" fmla="*/ 2724 w 4904"/>
                      <a:gd name="connsiteY2" fmla="*/ 3270 h 9536"/>
                      <a:gd name="connsiteX3" fmla="*/ 0 w 4904"/>
                      <a:gd name="connsiteY3" fmla="*/ 9537 h 9536"/>
                    </a:gdLst>
                    <a:ahLst/>
                    <a:cxnLst>
                      <a:cxn ang="0">
                        <a:pos x="connsiteX0" y="connsiteY0"/>
                      </a:cxn>
                      <a:cxn ang="0">
                        <a:pos x="connsiteX1" y="connsiteY1"/>
                      </a:cxn>
                      <a:cxn ang="0">
                        <a:pos x="connsiteX2" y="connsiteY2"/>
                      </a:cxn>
                      <a:cxn ang="0">
                        <a:pos x="connsiteX3" y="connsiteY3"/>
                      </a:cxn>
                    </a:cxnLst>
                    <a:rect l="l" t="t" r="r" b="b"/>
                    <a:pathLst>
                      <a:path w="4904" h="9536">
                        <a:moveTo>
                          <a:pt x="0" y="9537"/>
                        </a:moveTo>
                        <a:lnTo>
                          <a:pt x="4905" y="0"/>
                        </a:lnTo>
                        <a:lnTo>
                          <a:pt x="2724" y="3270"/>
                        </a:lnTo>
                        <a:lnTo>
                          <a:pt x="0" y="9537"/>
                        </a:lnTo>
                        <a:close/>
                      </a:path>
                    </a:pathLst>
                  </a:custGeom>
                  <a:solidFill>
                    <a:srgbClr val="FFFFFF"/>
                  </a:solidFill>
                  <a:ln w="0" cap="flat">
                    <a:noFill/>
                    <a:prstDash val="solid"/>
                    <a:miter/>
                  </a:ln>
                </p:spPr>
                <p:txBody>
                  <a:bodyPr rtlCol="0" anchor="ctr"/>
                  <a:lstStyle/>
                  <a:p>
                    <a:endParaRPr lang="en-US"/>
                  </a:p>
                </p:txBody>
              </p:sp>
              <p:sp>
                <p:nvSpPr>
                  <p:cNvPr id="1874" name="Freeform: Shape 1873">
                    <a:extLst>
                      <a:ext uri="{FF2B5EF4-FFF2-40B4-BE49-F238E27FC236}">
                        <a16:creationId xmlns:a16="http://schemas.microsoft.com/office/drawing/2014/main" id="{092C639B-EAA0-11FD-718E-41352E1E28A8}"/>
                      </a:ext>
                    </a:extLst>
                  </p:cNvPr>
                  <p:cNvSpPr/>
                  <p:nvPr/>
                </p:nvSpPr>
                <p:spPr>
                  <a:xfrm>
                    <a:off x="21016932" y="10550394"/>
                    <a:ext cx="2288" cy="11853"/>
                  </a:xfrm>
                  <a:custGeom>
                    <a:avLst/>
                    <a:gdLst>
                      <a:gd name="connsiteX0" fmla="*/ 2180 w 2288"/>
                      <a:gd name="connsiteY0" fmla="*/ 478 h 11853"/>
                      <a:gd name="connsiteX1" fmla="*/ 0 w 2288"/>
                      <a:gd name="connsiteY1" fmla="*/ 11786 h 11853"/>
                      <a:gd name="connsiteX2" fmla="*/ 2180 w 2288"/>
                      <a:gd name="connsiteY2" fmla="*/ 478 h 11853"/>
                    </a:gdLst>
                    <a:ahLst/>
                    <a:cxnLst>
                      <a:cxn ang="0">
                        <a:pos x="connsiteX0" y="connsiteY0"/>
                      </a:cxn>
                      <a:cxn ang="0">
                        <a:pos x="connsiteX1" y="connsiteY1"/>
                      </a:cxn>
                      <a:cxn ang="0">
                        <a:pos x="connsiteX2" y="connsiteY2"/>
                      </a:cxn>
                    </a:cxnLst>
                    <a:rect l="l" t="t" r="r" b="b"/>
                    <a:pathLst>
                      <a:path w="2288" h="11853">
                        <a:moveTo>
                          <a:pt x="2180" y="478"/>
                        </a:moveTo>
                        <a:cubicBezTo>
                          <a:pt x="1635" y="3885"/>
                          <a:pt x="817" y="9198"/>
                          <a:pt x="0" y="11786"/>
                        </a:cubicBezTo>
                        <a:cubicBezTo>
                          <a:pt x="1089" y="13013"/>
                          <a:pt x="2724" y="-2928"/>
                          <a:pt x="2180" y="478"/>
                        </a:cubicBezTo>
                        <a:close/>
                      </a:path>
                    </a:pathLst>
                  </a:custGeom>
                  <a:solidFill>
                    <a:srgbClr val="FFFFFF"/>
                  </a:solidFill>
                  <a:ln w="0" cap="flat">
                    <a:noFill/>
                    <a:prstDash val="solid"/>
                    <a:miter/>
                  </a:ln>
                </p:spPr>
                <p:txBody>
                  <a:bodyPr rtlCol="0" anchor="ctr"/>
                  <a:lstStyle/>
                  <a:p>
                    <a:endParaRPr lang="en-US"/>
                  </a:p>
                </p:txBody>
              </p:sp>
              <p:sp>
                <p:nvSpPr>
                  <p:cNvPr id="1875" name="Freeform: Shape 1874">
                    <a:extLst>
                      <a:ext uri="{FF2B5EF4-FFF2-40B4-BE49-F238E27FC236}">
                        <a16:creationId xmlns:a16="http://schemas.microsoft.com/office/drawing/2014/main" id="{58993392-3B25-3713-75DD-2DD4C9A33876}"/>
                      </a:ext>
                    </a:extLst>
                  </p:cNvPr>
                  <p:cNvSpPr/>
                  <p:nvPr/>
                </p:nvSpPr>
                <p:spPr>
                  <a:xfrm>
                    <a:off x="20976058" y="10614090"/>
                    <a:ext cx="5193" cy="16895"/>
                  </a:xfrm>
                  <a:custGeom>
                    <a:avLst/>
                    <a:gdLst>
                      <a:gd name="connsiteX0" fmla="*/ 5177 w 5193"/>
                      <a:gd name="connsiteY0" fmla="*/ 0 h 16895"/>
                      <a:gd name="connsiteX1" fmla="*/ 0 w 5193"/>
                      <a:gd name="connsiteY1" fmla="*/ 16895 h 16895"/>
                      <a:gd name="connsiteX2" fmla="*/ 5177 w 5193"/>
                      <a:gd name="connsiteY2" fmla="*/ 0 h 16895"/>
                    </a:gdLst>
                    <a:ahLst/>
                    <a:cxnLst>
                      <a:cxn ang="0">
                        <a:pos x="connsiteX0" y="connsiteY0"/>
                      </a:cxn>
                      <a:cxn ang="0">
                        <a:pos x="connsiteX1" y="connsiteY1"/>
                      </a:cxn>
                      <a:cxn ang="0">
                        <a:pos x="connsiteX2" y="connsiteY2"/>
                      </a:cxn>
                    </a:cxnLst>
                    <a:rect l="l" t="t" r="r" b="b"/>
                    <a:pathLst>
                      <a:path w="5193" h="16895">
                        <a:moveTo>
                          <a:pt x="5177" y="0"/>
                        </a:moveTo>
                        <a:cubicBezTo>
                          <a:pt x="3952" y="1499"/>
                          <a:pt x="1771" y="12671"/>
                          <a:pt x="0" y="16895"/>
                        </a:cubicBezTo>
                        <a:cubicBezTo>
                          <a:pt x="2180" y="10628"/>
                          <a:pt x="5450" y="5995"/>
                          <a:pt x="5177" y="0"/>
                        </a:cubicBezTo>
                        <a:close/>
                      </a:path>
                    </a:pathLst>
                  </a:custGeom>
                  <a:solidFill>
                    <a:srgbClr val="FFFFFF"/>
                  </a:solidFill>
                  <a:ln w="0" cap="flat">
                    <a:noFill/>
                    <a:prstDash val="solid"/>
                    <a:miter/>
                  </a:ln>
                </p:spPr>
                <p:txBody>
                  <a:bodyPr rtlCol="0" anchor="ctr"/>
                  <a:lstStyle/>
                  <a:p>
                    <a:endParaRPr lang="en-US"/>
                  </a:p>
                </p:txBody>
              </p:sp>
              <p:sp>
                <p:nvSpPr>
                  <p:cNvPr id="1876" name="Freeform: Shape 1875">
                    <a:extLst>
                      <a:ext uri="{FF2B5EF4-FFF2-40B4-BE49-F238E27FC236}">
                        <a16:creationId xmlns:a16="http://schemas.microsoft.com/office/drawing/2014/main" id="{126FB671-5E67-E1A0-13E5-943A2DC71EEB}"/>
                      </a:ext>
                    </a:extLst>
                  </p:cNvPr>
                  <p:cNvSpPr/>
                  <p:nvPr/>
                </p:nvSpPr>
                <p:spPr>
                  <a:xfrm>
                    <a:off x="21017341" y="10498281"/>
                    <a:ext cx="2587" cy="11599"/>
                  </a:xfrm>
                  <a:custGeom>
                    <a:avLst/>
                    <a:gdLst>
                      <a:gd name="connsiteX0" fmla="*/ 2588 w 2587"/>
                      <a:gd name="connsiteY0" fmla="*/ 0 h 11599"/>
                      <a:gd name="connsiteX1" fmla="*/ 0 w 2587"/>
                      <a:gd name="connsiteY1" fmla="*/ 6131 h 11599"/>
                      <a:gd name="connsiteX2" fmla="*/ 2588 w 2587"/>
                      <a:gd name="connsiteY2" fmla="*/ 0 h 11599"/>
                    </a:gdLst>
                    <a:ahLst/>
                    <a:cxnLst>
                      <a:cxn ang="0">
                        <a:pos x="connsiteX0" y="connsiteY0"/>
                      </a:cxn>
                      <a:cxn ang="0">
                        <a:pos x="connsiteX1" y="connsiteY1"/>
                      </a:cxn>
                      <a:cxn ang="0">
                        <a:pos x="connsiteX2" y="connsiteY2"/>
                      </a:cxn>
                    </a:cxnLst>
                    <a:rect l="l" t="t" r="r" b="b"/>
                    <a:pathLst>
                      <a:path w="2587" h="11599">
                        <a:moveTo>
                          <a:pt x="2588" y="0"/>
                        </a:moveTo>
                        <a:cubicBezTo>
                          <a:pt x="2179" y="3406"/>
                          <a:pt x="817" y="8447"/>
                          <a:pt x="0" y="6131"/>
                        </a:cubicBezTo>
                        <a:cubicBezTo>
                          <a:pt x="136" y="11036"/>
                          <a:pt x="1771" y="17848"/>
                          <a:pt x="2588" y="0"/>
                        </a:cubicBezTo>
                        <a:close/>
                      </a:path>
                    </a:pathLst>
                  </a:custGeom>
                  <a:solidFill>
                    <a:srgbClr val="FFFFFF"/>
                  </a:solidFill>
                  <a:ln w="0" cap="flat">
                    <a:noFill/>
                    <a:prstDash val="solid"/>
                    <a:miter/>
                  </a:ln>
                </p:spPr>
                <p:txBody>
                  <a:bodyPr rtlCol="0" anchor="ctr"/>
                  <a:lstStyle/>
                  <a:p>
                    <a:endParaRPr lang="en-US"/>
                  </a:p>
                </p:txBody>
              </p:sp>
              <p:sp>
                <p:nvSpPr>
                  <p:cNvPr id="1877" name="Freeform: Shape 1876">
                    <a:extLst>
                      <a:ext uri="{FF2B5EF4-FFF2-40B4-BE49-F238E27FC236}">
                        <a16:creationId xmlns:a16="http://schemas.microsoft.com/office/drawing/2014/main" id="{EE3DDB02-330A-1965-5782-D7E417FC15C0}"/>
                      </a:ext>
                    </a:extLst>
                  </p:cNvPr>
                  <p:cNvSpPr/>
                  <p:nvPr/>
                </p:nvSpPr>
                <p:spPr>
                  <a:xfrm>
                    <a:off x="20986140" y="10582618"/>
                    <a:ext cx="2724" cy="14442"/>
                  </a:xfrm>
                  <a:custGeom>
                    <a:avLst/>
                    <a:gdLst>
                      <a:gd name="connsiteX0" fmla="*/ 2724 w 2724"/>
                      <a:gd name="connsiteY0" fmla="*/ 0 h 14442"/>
                      <a:gd name="connsiteX1" fmla="*/ 1771 w 2724"/>
                      <a:gd name="connsiteY1" fmla="*/ 2452 h 14442"/>
                      <a:gd name="connsiteX2" fmla="*/ 0 w 2724"/>
                      <a:gd name="connsiteY2" fmla="*/ 14442 h 14442"/>
                      <a:gd name="connsiteX3" fmla="*/ 2588 w 2724"/>
                      <a:gd name="connsiteY3" fmla="*/ 0 h 14442"/>
                    </a:gdLst>
                    <a:ahLst/>
                    <a:cxnLst>
                      <a:cxn ang="0">
                        <a:pos x="connsiteX0" y="connsiteY0"/>
                      </a:cxn>
                      <a:cxn ang="0">
                        <a:pos x="connsiteX1" y="connsiteY1"/>
                      </a:cxn>
                      <a:cxn ang="0">
                        <a:pos x="connsiteX2" y="connsiteY2"/>
                      </a:cxn>
                      <a:cxn ang="0">
                        <a:pos x="connsiteX3" y="connsiteY3"/>
                      </a:cxn>
                    </a:cxnLst>
                    <a:rect l="l" t="t" r="r" b="b"/>
                    <a:pathLst>
                      <a:path w="2724" h="14442">
                        <a:moveTo>
                          <a:pt x="2724" y="0"/>
                        </a:moveTo>
                        <a:lnTo>
                          <a:pt x="1771" y="2452"/>
                        </a:lnTo>
                        <a:cubicBezTo>
                          <a:pt x="1226" y="6404"/>
                          <a:pt x="817" y="10491"/>
                          <a:pt x="0" y="14442"/>
                        </a:cubicBezTo>
                        <a:cubicBezTo>
                          <a:pt x="1089" y="9674"/>
                          <a:pt x="1771" y="4769"/>
                          <a:pt x="2588" y="0"/>
                        </a:cubicBezTo>
                        <a:close/>
                      </a:path>
                    </a:pathLst>
                  </a:custGeom>
                  <a:solidFill>
                    <a:srgbClr val="FFFFFF"/>
                  </a:solidFill>
                  <a:ln w="0" cap="flat">
                    <a:noFill/>
                    <a:prstDash val="solid"/>
                    <a:miter/>
                  </a:ln>
                </p:spPr>
                <p:txBody>
                  <a:bodyPr rtlCol="0" anchor="ctr"/>
                  <a:lstStyle/>
                  <a:p>
                    <a:endParaRPr lang="en-US"/>
                  </a:p>
                </p:txBody>
              </p:sp>
              <p:sp>
                <p:nvSpPr>
                  <p:cNvPr id="1878" name="Freeform: Shape 1877">
                    <a:extLst>
                      <a:ext uri="{FF2B5EF4-FFF2-40B4-BE49-F238E27FC236}">
                        <a16:creationId xmlns:a16="http://schemas.microsoft.com/office/drawing/2014/main" id="{0413C686-2B5A-7349-C319-6663FFCFA91D}"/>
                      </a:ext>
                    </a:extLst>
                  </p:cNvPr>
                  <p:cNvSpPr/>
                  <p:nvPr/>
                </p:nvSpPr>
                <p:spPr>
                  <a:xfrm>
                    <a:off x="20960840" y="10603327"/>
                    <a:ext cx="7952" cy="19612"/>
                  </a:xfrm>
                  <a:custGeom>
                    <a:avLst/>
                    <a:gdLst>
                      <a:gd name="connsiteX0" fmla="*/ 232 w 7952"/>
                      <a:gd name="connsiteY0" fmla="*/ 16350 h 19612"/>
                      <a:gd name="connsiteX1" fmla="*/ 4455 w 7952"/>
                      <a:gd name="connsiteY1" fmla="*/ 19347 h 19612"/>
                      <a:gd name="connsiteX2" fmla="*/ 7452 w 7952"/>
                      <a:gd name="connsiteY2" fmla="*/ 0 h 19612"/>
                      <a:gd name="connsiteX3" fmla="*/ 232 w 7952"/>
                      <a:gd name="connsiteY3" fmla="*/ 16350 h 19612"/>
                    </a:gdLst>
                    <a:ahLst/>
                    <a:cxnLst>
                      <a:cxn ang="0">
                        <a:pos x="connsiteX0" y="connsiteY0"/>
                      </a:cxn>
                      <a:cxn ang="0">
                        <a:pos x="connsiteX1" y="connsiteY1"/>
                      </a:cxn>
                      <a:cxn ang="0">
                        <a:pos x="connsiteX2" y="connsiteY2"/>
                      </a:cxn>
                      <a:cxn ang="0">
                        <a:pos x="connsiteX3" y="connsiteY3"/>
                      </a:cxn>
                    </a:cxnLst>
                    <a:rect l="l" t="t" r="r" b="b"/>
                    <a:pathLst>
                      <a:path w="7952" h="19612">
                        <a:moveTo>
                          <a:pt x="232" y="16350"/>
                        </a:moveTo>
                        <a:cubicBezTo>
                          <a:pt x="-1676" y="29565"/>
                          <a:pt x="8952" y="-3133"/>
                          <a:pt x="4455" y="19347"/>
                        </a:cubicBezTo>
                        <a:cubicBezTo>
                          <a:pt x="13311" y="-8992"/>
                          <a:pt x="1867" y="20982"/>
                          <a:pt x="7452" y="0"/>
                        </a:cubicBezTo>
                        <a:cubicBezTo>
                          <a:pt x="3774" y="12262"/>
                          <a:pt x="505" y="17712"/>
                          <a:pt x="232" y="16350"/>
                        </a:cubicBezTo>
                        <a:close/>
                      </a:path>
                    </a:pathLst>
                  </a:custGeom>
                  <a:solidFill>
                    <a:srgbClr val="FFFFFF"/>
                  </a:solidFill>
                  <a:ln w="0" cap="flat">
                    <a:noFill/>
                    <a:prstDash val="solid"/>
                    <a:miter/>
                  </a:ln>
                </p:spPr>
                <p:txBody>
                  <a:bodyPr rtlCol="0" anchor="ctr"/>
                  <a:lstStyle/>
                  <a:p>
                    <a:endParaRPr lang="en-US"/>
                  </a:p>
                </p:txBody>
              </p:sp>
              <p:sp>
                <p:nvSpPr>
                  <p:cNvPr id="1879" name="Freeform: Shape 1878">
                    <a:extLst>
                      <a:ext uri="{FF2B5EF4-FFF2-40B4-BE49-F238E27FC236}">
                        <a16:creationId xmlns:a16="http://schemas.microsoft.com/office/drawing/2014/main" id="{B0DBE3EE-8B7C-353A-141D-1EA006C44FF6}"/>
                      </a:ext>
                    </a:extLst>
                  </p:cNvPr>
                  <p:cNvSpPr/>
                  <p:nvPr/>
                </p:nvSpPr>
                <p:spPr>
                  <a:xfrm>
                    <a:off x="20968291" y="10597469"/>
                    <a:ext cx="1634" cy="5858"/>
                  </a:xfrm>
                  <a:custGeom>
                    <a:avLst/>
                    <a:gdLst>
                      <a:gd name="connsiteX0" fmla="*/ 0 w 1634"/>
                      <a:gd name="connsiteY0" fmla="*/ 5858 h 5858"/>
                      <a:gd name="connsiteX1" fmla="*/ 1635 w 1634"/>
                      <a:gd name="connsiteY1" fmla="*/ 0 h 5858"/>
                      <a:gd name="connsiteX2" fmla="*/ 0 w 1634"/>
                      <a:gd name="connsiteY2" fmla="*/ 5858 h 5858"/>
                    </a:gdLst>
                    <a:ahLst/>
                    <a:cxnLst>
                      <a:cxn ang="0">
                        <a:pos x="connsiteX0" y="connsiteY0"/>
                      </a:cxn>
                      <a:cxn ang="0">
                        <a:pos x="connsiteX1" y="connsiteY1"/>
                      </a:cxn>
                      <a:cxn ang="0">
                        <a:pos x="connsiteX2" y="connsiteY2"/>
                      </a:cxn>
                    </a:cxnLst>
                    <a:rect l="l" t="t" r="r" b="b"/>
                    <a:pathLst>
                      <a:path w="1634" h="5858">
                        <a:moveTo>
                          <a:pt x="0" y="5858"/>
                        </a:moveTo>
                        <a:cubicBezTo>
                          <a:pt x="546" y="4087"/>
                          <a:pt x="1091" y="2180"/>
                          <a:pt x="1635" y="0"/>
                        </a:cubicBezTo>
                        <a:cubicBezTo>
                          <a:pt x="955" y="2316"/>
                          <a:pt x="409" y="4224"/>
                          <a:pt x="0" y="5858"/>
                        </a:cubicBezTo>
                        <a:close/>
                      </a:path>
                    </a:pathLst>
                  </a:custGeom>
                  <a:solidFill>
                    <a:srgbClr val="FFFFFF"/>
                  </a:solidFill>
                  <a:ln w="0" cap="flat">
                    <a:noFill/>
                    <a:prstDash val="solid"/>
                    <a:miter/>
                  </a:ln>
                </p:spPr>
                <p:txBody>
                  <a:bodyPr rtlCol="0" anchor="ctr"/>
                  <a:lstStyle/>
                  <a:p>
                    <a:endParaRPr lang="en-US"/>
                  </a:p>
                </p:txBody>
              </p:sp>
              <p:sp>
                <p:nvSpPr>
                  <p:cNvPr id="1880" name="Freeform: Shape 1879">
                    <a:extLst>
                      <a:ext uri="{FF2B5EF4-FFF2-40B4-BE49-F238E27FC236}">
                        <a16:creationId xmlns:a16="http://schemas.microsoft.com/office/drawing/2014/main" id="{987E116A-D398-106C-3BB7-0F81AC9B8043}"/>
                      </a:ext>
                    </a:extLst>
                  </p:cNvPr>
                  <p:cNvSpPr/>
                  <p:nvPr/>
                </p:nvSpPr>
                <p:spPr>
                  <a:xfrm>
                    <a:off x="20995677" y="10417216"/>
                    <a:ext cx="818" cy="4495"/>
                  </a:xfrm>
                  <a:custGeom>
                    <a:avLst/>
                    <a:gdLst>
                      <a:gd name="connsiteX0" fmla="*/ 0 w 818"/>
                      <a:gd name="connsiteY0" fmla="*/ 0 h 4495"/>
                      <a:gd name="connsiteX1" fmla="*/ 818 w 818"/>
                      <a:gd name="connsiteY1" fmla="*/ 4496 h 4495"/>
                      <a:gd name="connsiteX2" fmla="*/ 0 w 818"/>
                      <a:gd name="connsiteY2" fmla="*/ 0 h 4495"/>
                    </a:gdLst>
                    <a:ahLst/>
                    <a:cxnLst>
                      <a:cxn ang="0">
                        <a:pos x="connsiteX0" y="connsiteY0"/>
                      </a:cxn>
                      <a:cxn ang="0">
                        <a:pos x="connsiteX1" y="connsiteY1"/>
                      </a:cxn>
                      <a:cxn ang="0">
                        <a:pos x="connsiteX2" y="connsiteY2"/>
                      </a:cxn>
                    </a:cxnLst>
                    <a:rect l="l" t="t" r="r" b="b"/>
                    <a:pathLst>
                      <a:path w="818" h="4495">
                        <a:moveTo>
                          <a:pt x="0" y="0"/>
                        </a:moveTo>
                        <a:cubicBezTo>
                          <a:pt x="273" y="1907"/>
                          <a:pt x="546" y="3270"/>
                          <a:pt x="818" y="4496"/>
                        </a:cubicBezTo>
                        <a:cubicBezTo>
                          <a:pt x="546" y="2997"/>
                          <a:pt x="273" y="1635"/>
                          <a:pt x="0" y="0"/>
                        </a:cubicBezTo>
                        <a:close/>
                      </a:path>
                    </a:pathLst>
                  </a:custGeom>
                  <a:solidFill>
                    <a:srgbClr val="FFFFFF"/>
                  </a:solidFill>
                  <a:ln w="0" cap="flat">
                    <a:noFill/>
                    <a:prstDash val="solid"/>
                    <a:miter/>
                  </a:ln>
                </p:spPr>
                <p:txBody>
                  <a:bodyPr rtlCol="0" anchor="ctr"/>
                  <a:lstStyle/>
                  <a:p>
                    <a:endParaRPr lang="en-US"/>
                  </a:p>
                </p:txBody>
              </p:sp>
              <p:sp>
                <p:nvSpPr>
                  <p:cNvPr id="1881" name="Freeform: Shape 1880">
                    <a:extLst>
                      <a:ext uri="{FF2B5EF4-FFF2-40B4-BE49-F238E27FC236}">
                        <a16:creationId xmlns:a16="http://schemas.microsoft.com/office/drawing/2014/main" id="{76A8B040-F722-A4F8-5DA1-F6CDD0CFA702}"/>
                      </a:ext>
                    </a:extLst>
                  </p:cNvPr>
                  <p:cNvSpPr/>
                  <p:nvPr/>
                </p:nvSpPr>
                <p:spPr>
                  <a:xfrm>
                    <a:off x="20979191" y="10510076"/>
                    <a:ext cx="3261" cy="44884"/>
                  </a:xfrm>
                  <a:custGeom>
                    <a:avLst/>
                    <a:gdLst>
                      <a:gd name="connsiteX0" fmla="*/ 953 w 3261"/>
                      <a:gd name="connsiteY0" fmla="*/ 24856 h 44884"/>
                      <a:gd name="connsiteX1" fmla="*/ 273 w 3261"/>
                      <a:gd name="connsiteY1" fmla="*/ 44885 h 44884"/>
                      <a:gd name="connsiteX2" fmla="*/ 2861 w 3261"/>
                      <a:gd name="connsiteY2" fmla="*/ 16818 h 44884"/>
                      <a:gd name="connsiteX3" fmla="*/ 2317 w 3261"/>
                      <a:gd name="connsiteY3" fmla="*/ 59 h 44884"/>
                      <a:gd name="connsiteX4" fmla="*/ 818 w 3261"/>
                      <a:gd name="connsiteY4" fmla="*/ 16545 h 44884"/>
                      <a:gd name="connsiteX5" fmla="*/ 0 w 3261"/>
                      <a:gd name="connsiteY5" fmla="*/ 29080 h 44884"/>
                      <a:gd name="connsiteX6" fmla="*/ 953 w 3261"/>
                      <a:gd name="connsiteY6" fmla="*/ 24720 h 44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61" h="44884">
                        <a:moveTo>
                          <a:pt x="953" y="24856"/>
                        </a:moveTo>
                        <a:lnTo>
                          <a:pt x="273" y="44885"/>
                        </a:lnTo>
                        <a:cubicBezTo>
                          <a:pt x="546" y="38209"/>
                          <a:pt x="1908" y="26491"/>
                          <a:pt x="2861" y="16818"/>
                        </a:cubicBezTo>
                        <a:cubicBezTo>
                          <a:pt x="3406" y="7008"/>
                          <a:pt x="3543" y="-758"/>
                          <a:pt x="2317" y="59"/>
                        </a:cubicBezTo>
                        <a:cubicBezTo>
                          <a:pt x="1635" y="5373"/>
                          <a:pt x="1089" y="11368"/>
                          <a:pt x="818" y="16545"/>
                        </a:cubicBezTo>
                        <a:cubicBezTo>
                          <a:pt x="273" y="21723"/>
                          <a:pt x="0" y="26355"/>
                          <a:pt x="0" y="29080"/>
                        </a:cubicBezTo>
                        <a:lnTo>
                          <a:pt x="953" y="24720"/>
                        </a:lnTo>
                        <a:close/>
                      </a:path>
                    </a:pathLst>
                  </a:custGeom>
                  <a:solidFill>
                    <a:srgbClr val="FFFFFF"/>
                  </a:solidFill>
                  <a:ln w="0" cap="flat">
                    <a:noFill/>
                    <a:prstDash val="solid"/>
                    <a:miter/>
                  </a:ln>
                </p:spPr>
                <p:txBody>
                  <a:bodyPr rtlCol="0" anchor="ctr"/>
                  <a:lstStyle/>
                  <a:p>
                    <a:endParaRPr lang="en-US"/>
                  </a:p>
                </p:txBody>
              </p:sp>
              <p:sp>
                <p:nvSpPr>
                  <p:cNvPr id="1882" name="Freeform: Shape 1881">
                    <a:extLst>
                      <a:ext uri="{FF2B5EF4-FFF2-40B4-BE49-F238E27FC236}">
                        <a16:creationId xmlns:a16="http://schemas.microsoft.com/office/drawing/2014/main" id="{89A4AA2A-6C87-B130-ED73-6A9C4FF1C96C}"/>
                      </a:ext>
                    </a:extLst>
                  </p:cNvPr>
                  <p:cNvSpPr/>
                  <p:nvPr/>
                </p:nvSpPr>
                <p:spPr>
                  <a:xfrm>
                    <a:off x="21008581" y="10296638"/>
                    <a:ext cx="3446" cy="11172"/>
                  </a:xfrm>
                  <a:custGeom>
                    <a:avLst/>
                    <a:gdLst>
                      <a:gd name="connsiteX0" fmla="*/ 720 w 3446"/>
                      <a:gd name="connsiteY0" fmla="*/ 2452 h 11172"/>
                      <a:gd name="connsiteX1" fmla="*/ 3446 w 3446"/>
                      <a:gd name="connsiteY1" fmla="*/ 11172 h 11172"/>
                      <a:gd name="connsiteX2" fmla="*/ 1266 w 3446"/>
                      <a:gd name="connsiteY2" fmla="*/ 0 h 11172"/>
                      <a:gd name="connsiteX3" fmla="*/ 584 w 3446"/>
                      <a:gd name="connsiteY3" fmla="*/ 2452 h 11172"/>
                    </a:gdLst>
                    <a:ahLst/>
                    <a:cxnLst>
                      <a:cxn ang="0">
                        <a:pos x="connsiteX0" y="connsiteY0"/>
                      </a:cxn>
                      <a:cxn ang="0">
                        <a:pos x="connsiteX1" y="connsiteY1"/>
                      </a:cxn>
                      <a:cxn ang="0">
                        <a:pos x="connsiteX2" y="connsiteY2"/>
                      </a:cxn>
                      <a:cxn ang="0">
                        <a:pos x="connsiteX3" y="connsiteY3"/>
                      </a:cxn>
                    </a:cxnLst>
                    <a:rect l="l" t="t" r="r" b="b"/>
                    <a:pathLst>
                      <a:path w="3446" h="11172">
                        <a:moveTo>
                          <a:pt x="720" y="2452"/>
                        </a:moveTo>
                        <a:lnTo>
                          <a:pt x="3446" y="11172"/>
                        </a:lnTo>
                        <a:lnTo>
                          <a:pt x="1266" y="0"/>
                        </a:lnTo>
                        <a:cubicBezTo>
                          <a:pt x="1675" y="3270"/>
                          <a:pt x="-1187" y="-2180"/>
                          <a:pt x="584" y="2452"/>
                        </a:cubicBezTo>
                        <a:close/>
                      </a:path>
                    </a:pathLst>
                  </a:custGeom>
                  <a:solidFill>
                    <a:srgbClr val="FFFFFF"/>
                  </a:solidFill>
                  <a:ln w="0" cap="flat">
                    <a:noFill/>
                    <a:prstDash val="solid"/>
                    <a:miter/>
                  </a:ln>
                </p:spPr>
                <p:txBody>
                  <a:bodyPr rtlCol="0" anchor="ctr"/>
                  <a:lstStyle/>
                  <a:p>
                    <a:endParaRPr lang="en-US"/>
                  </a:p>
                </p:txBody>
              </p:sp>
              <p:sp>
                <p:nvSpPr>
                  <p:cNvPr id="1883" name="Freeform: Shape 1882">
                    <a:extLst>
                      <a:ext uri="{FF2B5EF4-FFF2-40B4-BE49-F238E27FC236}">
                        <a16:creationId xmlns:a16="http://schemas.microsoft.com/office/drawing/2014/main" id="{5D85DA7F-4A3C-DCFA-D01A-54232B5EC116}"/>
                      </a:ext>
                    </a:extLst>
                  </p:cNvPr>
                  <p:cNvSpPr/>
                  <p:nvPr/>
                </p:nvSpPr>
                <p:spPr>
                  <a:xfrm>
                    <a:off x="21009438" y="10294322"/>
                    <a:ext cx="409" cy="2179"/>
                  </a:xfrm>
                  <a:custGeom>
                    <a:avLst/>
                    <a:gdLst>
                      <a:gd name="connsiteX0" fmla="*/ 0 w 409"/>
                      <a:gd name="connsiteY0" fmla="*/ 0 h 2179"/>
                      <a:gd name="connsiteX1" fmla="*/ 409 w 409"/>
                      <a:gd name="connsiteY1" fmla="*/ 2180 h 2179"/>
                      <a:gd name="connsiteX2" fmla="*/ 0 w 409"/>
                      <a:gd name="connsiteY2" fmla="*/ 0 h 2179"/>
                    </a:gdLst>
                    <a:ahLst/>
                    <a:cxnLst>
                      <a:cxn ang="0">
                        <a:pos x="connsiteX0" y="connsiteY0"/>
                      </a:cxn>
                      <a:cxn ang="0">
                        <a:pos x="connsiteX1" y="connsiteY1"/>
                      </a:cxn>
                      <a:cxn ang="0">
                        <a:pos x="connsiteX2" y="connsiteY2"/>
                      </a:cxn>
                    </a:cxnLst>
                    <a:rect l="l" t="t" r="r" b="b"/>
                    <a:pathLst>
                      <a:path w="409" h="2179">
                        <a:moveTo>
                          <a:pt x="0" y="0"/>
                        </a:moveTo>
                        <a:lnTo>
                          <a:pt x="409" y="2180"/>
                        </a:lnTo>
                        <a:cubicBezTo>
                          <a:pt x="409" y="2180"/>
                          <a:pt x="273" y="954"/>
                          <a:pt x="0" y="0"/>
                        </a:cubicBezTo>
                        <a:close/>
                      </a:path>
                    </a:pathLst>
                  </a:custGeom>
                  <a:solidFill>
                    <a:srgbClr val="FFFFFF"/>
                  </a:solidFill>
                  <a:ln w="0" cap="flat">
                    <a:noFill/>
                    <a:prstDash val="solid"/>
                    <a:miter/>
                  </a:ln>
                </p:spPr>
                <p:txBody>
                  <a:bodyPr rtlCol="0" anchor="ctr"/>
                  <a:lstStyle/>
                  <a:p>
                    <a:endParaRPr lang="en-US"/>
                  </a:p>
                </p:txBody>
              </p:sp>
              <p:sp>
                <p:nvSpPr>
                  <p:cNvPr id="1884" name="Freeform: Shape 1883">
                    <a:extLst>
                      <a:ext uri="{FF2B5EF4-FFF2-40B4-BE49-F238E27FC236}">
                        <a16:creationId xmlns:a16="http://schemas.microsoft.com/office/drawing/2014/main" id="{0A69A5F7-523A-15B1-FE96-1DE87849CA30}"/>
                      </a:ext>
                    </a:extLst>
                  </p:cNvPr>
                  <p:cNvSpPr/>
                  <p:nvPr/>
                </p:nvSpPr>
                <p:spPr>
                  <a:xfrm>
                    <a:off x="20997410" y="10455449"/>
                    <a:ext cx="911" cy="17763"/>
                  </a:xfrm>
                  <a:custGeom>
                    <a:avLst/>
                    <a:gdLst>
                      <a:gd name="connsiteX0" fmla="*/ 175 w 911"/>
                      <a:gd name="connsiteY0" fmla="*/ 52 h 17763"/>
                      <a:gd name="connsiteX1" fmla="*/ 38 w 911"/>
                      <a:gd name="connsiteY1" fmla="*/ 17764 h 17763"/>
                      <a:gd name="connsiteX2" fmla="*/ 175 w 911"/>
                      <a:gd name="connsiteY2" fmla="*/ 52 h 17763"/>
                    </a:gdLst>
                    <a:ahLst/>
                    <a:cxnLst>
                      <a:cxn ang="0">
                        <a:pos x="connsiteX0" y="connsiteY0"/>
                      </a:cxn>
                      <a:cxn ang="0">
                        <a:pos x="connsiteX1" y="connsiteY1"/>
                      </a:cxn>
                      <a:cxn ang="0">
                        <a:pos x="connsiteX2" y="connsiteY2"/>
                      </a:cxn>
                    </a:cxnLst>
                    <a:rect l="l" t="t" r="r" b="b"/>
                    <a:pathLst>
                      <a:path w="911" h="17763">
                        <a:moveTo>
                          <a:pt x="175" y="52"/>
                        </a:moveTo>
                        <a:cubicBezTo>
                          <a:pt x="175" y="6592"/>
                          <a:pt x="-98" y="11769"/>
                          <a:pt x="38" y="17764"/>
                        </a:cubicBezTo>
                        <a:cubicBezTo>
                          <a:pt x="720" y="15312"/>
                          <a:pt x="1537" y="-1038"/>
                          <a:pt x="175" y="52"/>
                        </a:cubicBezTo>
                        <a:close/>
                      </a:path>
                    </a:pathLst>
                  </a:custGeom>
                  <a:solidFill>
                    <a:srgbClr val="FFFFFF"/>
                  </a:solidFill>
                  <a:ln w="0" cap="flat">
                    <a:noFill/>
                    <a:prstDash val="solid"/>
                    <a:miter/>
                  </a:ln>
                </p:spPr>
                <p:txBody>
                  <a:bodyPr rtlCol="0" anchor="ctr"/>
                  <a:lstStyle/>
                  <a:p>
                    <a:endParaRPr lang="en-US"/>
                  </a:p>
                </p:txBody>
              </p:sp>
              <p:sp>
                <p:nvSpPr>
                  <p:cNvPr id="1885" name="Freeform: Shape 1884">
                    <a:extLst>
                      <a:ext uri="{FF2B5EF4-FFF2-40B4-BE49-F238E27FC236}">
                        <a16:creationId xmlns:a16="http://schemas.microsoft.com/office/drawing/2014/main" id="{C3FCD4AC-499B-B119-597F-3E3A66906219}"/>
                      </a:ext>
                    </a:extLst>
                  </p:cNvPr>
                  <p:cNvSpPr/>
                  <p:nvPr/>
                </p:nvSpPr>
                <p:spPr>
                  <a:xfrm>
                    <a:off x="20988864" y="10236690"/>
                    <a:ext cx="5177" cy="15531"/>
                  </a:xfrm>
                  <a:custGeom>
                    <a:avLst/>
                    <a:gdLst>
                      <a:gd name="connsiteX0" fmla="*/ 136 w 5177"/>
                      <a:gd name="connsiteY0" fmla="*/ 1362 h 15531"/>
                      <a:gd name="connsiteX1" fmla="*/ 5177 w 5177"/>
                      <a:gd name="connsiteY1" fmla="*/ 15531 h 15531"/>
                      <a:gd name="connsiteX2" fmla="*/ 0 w 5177"/>
                      <a:gd name="connsiteY2" fmla="*/ 0 h 15531"/>
                      <a:gd name="connsiteX3" fmla="*/ 136 w 5177"/>
                      <a:gd name="connsiteY3" fmla="*/ 1362 h 15531"/>
                    </a:gdLst>
                    <a:ahLst/>
                    <a:cxnLst>
                      <a:cxn ang="0">
                        <a:pos x="connsiteX0" y="connsiteY0"/>
                      </a:cxn>
                      <a:cxn ang="0">
                        <a:pos x="connsiteX1" y="connsiteY1"/>
                      </a:cxn>
                      <a:cxn ang="0">
                        <a:pos x="connsiteX2" y="connsiteY2"/>
                      </a:cxn>
                      <a:cxn ang="0">
                        <a:pos x="connsiteX3" y="connsiteY3"/>
                      </a:cxn>
                    </a:cxnLst>
                    <a:rect l="l" t="t" r="r" b="b"/>
                    <a:pathLst>
                      <a:path w="5177" h="15531">
                        <a:moveTo>
                          <a:pt x="136" y="1362"/>
                        </a:moveTo>
                        <a:lnTo>
                          <a:pt x="5177" y="15531"/>
                        </a:lnTo>
                        <a:lnTo>
                          <a:pt x="0" y="0"/>
                        </a:lnTo>
                        <a:lnTo>
                          <a:pt x="136" y="1362"/>
                        </a:lnTo>
                        <a:close/>
                      </a:path>
                    </a:pathLst>
                  </a:custGeom>
                  <a:solidFill>
                    <a:srgbClr val="FFFFFF"/>
                  </a:solidFill>
                  <a:ln w="0" cap="flat">
                    <a:noFill/>
                    <a:prstDash val="solid"/>
                    <a:miter/>
                  </a:ln>
                </p:spPr>
                <p:txBody>
                  <a:bodyPr rtlCol="0" anchor="ctr"/>
                  <a:lstStyle/>
                  <a:p>
                    <a:endParaRPr lang="en-US"/>
                  </a:p>
                </p:txBody>
              </p:sp>
              <p:sp>
                <p:nvSpPr>
                  <p:cNvPr id="1886" name="Freeform: Shape 1885">
                    <a:extLst>
                      <a:ext uri="{FF2B5EF4-FFF2-40B4-BE49-F238E27FC236}">
                        <a16:creationId xmlns:a16="http://schemas.microsoft.com/office/drawing/2014/main" id="{36B3021F-1167-0C1E-C19B-E6A6D38D222E}"/>
                      </a:ext>
                    </a:extLst>
                  </p:cNvPr>
                  <p:cNvSpPr/>
                  <p:nvPr/>
                </p:nvSpPr>
                <p:spPr>
                  <a:xfrm>
                    <a:off x="20960253" y="10157259"/>
                    <a:ext cx="6675" cy="13760"/>
                  </a:xfrm>
                  <a:custGeom>
                    <a:avLst/>
                    <a:gdLst>
                      <a:gd name="connsiteX0" fmla="*/ 6676 w 6675"/>
                      <a:gd name="connsiteY0" fmla="*/ 13761 h 13760"/>
                      <a:gd name="connsiteX1" fmla="*/ 5996 w 6675"/>
                      <a:gd name="connsiteY1" fmla="*/ 11172 h 13760"/>
                      <a:gd name="connsiteX2" fmla="*/ 0 w 6675"/>
                      <a:gd name="connsiteY2" fmla="*/ 0 h 13760"/>
                      <a:gd name="connsiteX3" fmla="*/ 818 w 6675"/>
                      <a:gd name="connsiteY3" fmla="*/ 2725 h 13760"/>
                      <a:gd name="connsiteX4" fmla="*/ 6676 w 6675"/>
                      <a:gd name="connsiteY4" fmla="*/ 13761 h 137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75" h="13760">
                        <a:moveTo>
                          <a:pt x="6676" y="13761"/>
                        </a:moveTo>
                        <a:lnTo>
                          <a:pt x="5996" y="11172"/>
                        </a:lnTo>
                        <a:lnTo>
                          <a:pt x="0" y="0"/>
                        </a:lnTo>
                        <a:lnTo>
                          <a:pt x="818" y="2725"/>
                        </a:lnTo>
                        <a:lnTo>
                          <a:pt x="6676" y="13761"/>
                        </a:lnTo>
                        <a:close/>
                      </a:path>
                    </a:pathLst>
                  </a:custGeom>
                  <a:solidFill>
                    <a:srgbClr val="FFFFFF"/>
                  </a:solidFill>
                  <a:ln w="0" cap="flat">
                    <a:noFill/>
                    <a:prstDash val="solid"/>
                    <a:miter/>
                  </a:ln>
                </p:spPr>
                <p:txBody>
                  <a:bodyPr rtlCol="0" anchor="ctr"/>
                  <a:lstStyle/>
                  <a:p>
                    <a:endParaRPr lang="en-US"/>
                  </a:p>
                </p:txBody>
              </p:sp>
              <p:sp>
                <p:nvSpPr>
                  <p:cNvPr id="1887" name="Freeform: Shape 1886">
                    <a:extLst>
                      <a:ext uri="{FF2B5EF4-FFF2-40B4-BE49-F238E27FC236}">
                        <a16:creationId xmlns:a16="http://schemas.microsoft.com/office/drawing/2014/main" id="{67E59F9F-346B-F503-3371-A6B2BA86312A}"/>
                      </a:ext>
                    </a:extLst>
                  </p:cNvPr>
                  <p:cNvSpPr/>
                  <p:nvPr/>
                </p:nvSpPr>
                <p:spPr>
                  <a:xfrm>
                    <a:off x="20957256" y="10265301"/>
                    <a:ext cx="6007" cy="18538"/>
                  </a:xfrm>
                  <a:custGeom>
                    <a:avLst/>
                    <a:gdLst>
                      <a:gd name="connsiteX0" fmla="*/ 136 w 6007"/>
                      <a:gd name="connsiteY0" fmla="*/ 4496 h 18538"/>
                      <a:gd name="connsiteX1" fmla="*/ 5994 w 6007"/>
                      <a:gd name="connsiteY1" fmla="*/ 17985 h 18538"/>
                      <a:gd name="connsiteX2" fmla="*/ 953 w 6007"/>
                      <a:gd name="connsiteY2" fmla="*/ 0 h 18538"/>
                      <a:gd name="connsiteX3" fmla="*/ 4768 w 6007"/>
                      <a:gd name="connsiteY3" fmla="*/ 15532 h 18538"/>
                      <a:gd name="connsiteX4" fmla="*/ 0 w 6007"/>
                      <a:gd name="connsiteY4" fmla="*/ 4496 h 18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07" h="18538">
                        <a:moveTo>
                          <a:pt x="136" y="4496"/>
                        </a:moveTo>
                        <a:cubicBezTo>
                          <a:pt x="2317" y="13761"/>
                          <a:pt x="6267" y="20573"/>
                          <a:pt x="5994" y="17985"/>
                        </a:cubicBezTo>
                        <a:cubicBezTo>
                          <a:pt x="4359" y="11990"/>
                          <a:pt x="2861" y="5995"/>
                          <a:pt x="953" y="0"/>
                        </a:cubicBezTo>
                        <a:cubicBezTo>
                          <a:pt x="817" y="5041"/>
                          <a:pt x="2451" y="4905"/>
                          <a:pt x="4768" y="15532"/>
                        </a:cubicBezTo>
                        <a:lnTo>
                          <a:pt x="0" y="4496"/>
                        </a:lnTo>
                        <a:close/>
                      </a:path>
                    </a:pathLst>
                  </a:custGeom>
                  <a:solidFill>
                    <a:srgbClr val="FFFFFF"/>
                  </a:solidFill>
                  <a:ln w="0" cap="flat">
                    <a:noFill/>
                    <a:prstDash val="solid"/>
                    <a:miter/>
                  </a:ln>
                </p:spPr>
                <p:txBody>
                  <a:bodyPr rtlCol="0" anchor="ctr"/>
                  <a:lstStyle/>
                  <a:p>
                    <a:endParaRPr lang="en-US"/>
                  </a:p>
                </p:txBody>
              </p:sp>
              <p:sp>
                <p:nvSpPr>
                  <p:cNvPr id="1888" name="Freeform: Shape 1887">
                    <a:extLst>
                      <a:ext uri="{FF2B5EF4-FFF2-40B4-BE49-F238E27FC236}">
                        <a16:creationId xmlns:a16="http://schemas.microsoft.com/office/drawing/2014/main" id="{33F87FFF-B25B-DC2C-CDAD-AF9770E8EEAC}"/>
                      </a:ext>
                    </a:extLst>
                  </p:cNvPr>
                  <p:cNvSpPr/>
                  <p:nvPr/>
                </p:nvSpPr>
                <p:spPr>
                  <a:xfrm>
                    <a:off x="20700160" y="10460950"/>
                    <a:ext cx="158999" cy="301103"/>
                  </a:xfrm>
                  <a:custGeom>
                    <a:avLst/>
                    <a:gdLst>
                      <a:gd name="connsiteX0" fmla="*/ 134611 w 158999"/>
                      <a:gd name="connsiteY0" fmla="*/ 85699 h 301103"/>
                      <a:gd name="connsiteX1" fmla="*/ 143604 w 158999"/>
                      <a:gd name="connsiteY1" fmla="*/ 61856 h 301103"/>
                      <a:gd name="connsiteX2" fmla="*/ 142922 w 158999"/>
                      <a:gd name="connsiteY2" fmla="*/ 68804 h 301103"/>
                      <a:gd name="connsiteX3" fmla="*/ 145510 w 158999"/>
                      <a:gd name="connsiteY3" fmla="*/ 52727 h 301103"/>
                      <a:gd name="connsiteX4" fmla="*/ 141287 w 158999"/>
                      <a:gd name="connsiteY4" fmla="*/ 79704 h 301103"/>
                      <a:gd name="connsiteX5" fmla="*/ 155864 w 158999"/>
                      <a:gd name="connsiteY5" fmla="*/ 30247 h 301103"/>
                      <a:gd name="connsiteX6" fmla="*/ 150279 w 158999"/>
                      <a:gd name="connsiteY6" fmla="*/ 44008 h 301103"/>
                      <a:gd name="connsiteX7" fmla="*/ 158999 w 158999"/>
                      <a:gd name="connsiteY7" fmla="*/ 8720 h 301103"/>
                      <a:gd name="connsiteX8" fmla="*/ 157499 w 158999"/>
                      <a:gd name="connsiteY8" fmla="*/ 5177 h 301103"/>
                      <a:gd name="connsiteX9" fmla="*/ 157908 w 158999"/>
                      <a:gd name="connsiteY9" fmla="*/ 2452 h 301103"/>
                      <a:gd name="connsiteX10" fmla="*/ 158181 w 158999"/>
                      <a:gd name="connsiteY10" fmla="*/ 0 h 301103"/>
                      <a:gd name="connsiteX11" fmla="*/ 157772 w 158999"/>
                      <a:gd name="connsiteY11" fmla="*/ 1771 h 301103"/>
                      <a:gd name="connsiteX12" fmla="*/ 156546 w 158999"/>
                      <a:gd name="connsiteY12" fmla="*/ 3134 h 301103"/>
                      <a:gd name="connsiteX13" fmla="*/ 147010 w 158999"/>
                      <a:gd name="connsiteY13" fmla="*/ 32699 h 301103"/>
                      <a:gd name="connsiteX14" fmla="*/ 145238 w 158999"/>
                      <a:gd name="connsiteY14" fmla="*/ 45097 h 301103"/>
                      <a:gd name="connsiteX15" fmla="*/ 136655 w 158999"/>
                      <a:gd name="connsiteY15" fmla="*/ 70031 h 301103"/>
                      <a:gd name="connsiteX16" fmla="*/ 133112 w 158999"/>
                      <a:gd name="connsiteY16" fmla="*/ 81476 h 301103"/>
                      <a:gd name="connsiteX17" fmla="*/ 131478 w 158999"/>
                      <a:gd name="connsiteY17" fmla="*/ 85699 h 301103"/>
                      <a:gd name="connsiteX18" fmla="*/ 132567 w 158999"/>
                      <a:gd name="connsiteY18" fmla="*/ 78341 h 301103"/>
                      <a:gd name="connsiteX19" fmla="*/ 125482 w 158999"/>
                      <a:gd name="connsiteY19" fmla="*/ 100277 h 301103"/>
                      <a:gd name="connsiteX20" fmla="*/ 117307 w 158999"/>
                      <a:gd name="connsiteY20" fmla="*/ 120442 h 301103"/>
                      <a:gd name="connsiteX21" fmla="*/ 107907 w 158999"/>
                      <a:gd name="connsiteY21" fmla="*/ 140061 h 301103"/>
                      <a:gd name="connsiteX22" fmla="*/ 105863 w 158999"/>
                      <a:gd name="connsiteY22" fmla="*/ 143194 h 301103"/>
                      <a:gd name="connsiteX23" fmla="*/ 105727 w 158999"/>
                      <a:gd name="connsiteY23" fmla="*/ 144829 h 301103"/>
                      <a:gd name="connsiteX24" fmla="*/ 0 w 158999"/>
                      <a:gd name="connsiteY24" fmla="*/ 301104 h 301103"/>
                      <a:gd name="connsiteX25" fmla="*/ 18666 w 158999"/>
                      <a:gd name="connsiteY25" fmla="*/ 281348 h 301103"/>
                      <a:gd name="connsiteX26" fmla="*/ 28066 w 158999"/>
                      <a:gd name="connsiteY26" fmla="*/ 273990 h 301103"/>
                      <a:gd name="connsiteX27" fmla="*/ 14034 w 158999"/>
                      <a:gd name="connsiteY27" fmla="*/ 290612 h 301103"/>
                      <a:gd name="connsiteX28" fmla="*/ 19755 w 158999"/>
                      <a:gd name="connsiteY28" fmla="*/ 288841 h 301103"/>
                      <a:gd name="connsiteX29" fmla="*/ 35560 w 158999"/>
                      <a:gd name="connsiteY29" fmla="*/ 268268 h 301103"/>
                      <a:gd name="connsiteX30" fmla="*/ 49321 w 158999"/>
                      <a:gd name="connsiteY30" fmla="*/ 246877 h 301103"/>
                      <a:gd name="connsiteX31" fmla="*/ 55315 w 158999"/>
                      <a:gd name="connsiteY31" fmla="*/ 242382 h 301103"/>
                      <a:gd name="connsiteX32" fmla="*/ 53136 w 158999"/>
                      <a:gd name="connsiteY32" fmla="*/ 245652 h 301103"/>
                      <a:gd name="connsiteX33" fmla="*/ 72209 w 158999"/>
                      <a:gd name="connsiteY33" fmla="*/ 216631 h 301103"/>
                      <a:gd name="connsiteX34" fmla="*/ 73437 w 158999"/>
                      <a:gd name="connsiteY34" fmla="*/ 217993 h 301103"/>
                      <a:gd name="connsiteX35" fmla="*/ 84472 w 158999"/>
                      <a:gd name="connsiteY35" fmla="*/ 198647 h 301103"/>
                      <a:gd name="connsiteX36" fmla="*/ 95372 w 158999"/>
                      <a:gd name="connsiteY36" fmla="*/ 178346 h 301103"/>
                      <a:gd name="connsiteX37" fmla="*/ 95372 w 158999"/>
                      <a:gd name="connsiteY37" fmla="*/ 179164 h 301103"/>
                      <a:gd name="connsiteX38" fmla="*/ 120304 w 158999"/>
                      <a:gd name="connsiteY38" fmla="*/ 126845 h 301103"/>
                      <a:gd name="connsiteX39" fmla="*/ 114447 w 158999"/>
                      <a:gd name="connsiteY39" fmla="*/ 143739 h 301103"/>
                      <a:gd name="connsiteX40" fmla="*/ 124392 w 158999"/>
                      <a:gd name="connsiteY40" fmla="*/ 119761 h 301103"/>
                      <a:gd name="connsiteX41" fmla="*/ 123167 w 158999"/>
                      <a:gd name="connsiteY41" fmla="*/ 127526 h 301103"/>
                      <a:gd name="connsiteX42" fmla="*/ 138017 w 158999"/>
                      <a:gd name="connsiteY42" fmla="*/ 82838 h 301103"/>
                      <a:gd name="connsiteX43" fmla="*/ 134611 w 158999"/>
                      <a:gd name="connsiteY43" fmla="*/ 85835 h 301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58999" h="301103">
                        <a:moveTo>
                          <a:pt x="134611" y="85699"/>
                        </a:moveTo>
                        <a:cubicBezTo>
                          <a:pt x="135020" y="81476"/>
                          <a:pt x="142103" y="62401"/>
                          <a:pt x="143604" y="61856"/>
                        </a:cubicBezTo>
                        <a:cubicBezTo>
                          <a:pt x="143194" y="64580"/>
                          <a:pt x="140061" y="75208"/>
                          <a:pt x="142922" y="68804"/>
                        </a:cubicBezTo>
                        <a:lnTo>
                          <a:pt x="145510" y="52727"/>
                        </a:lnTo>
                        <a:cubicBezTo>
                          <a:pt x="154229" y="33108"/>
                          <a:pt x="143738" y="69213"/>
                          <a:pt x="141287" y="79704"/>
                        </a:cubicBezTo>
                        <a:cubicBezTo>
                          <a:pt x="148508" y="58995"/>
                          <a:pt x="149734" y="52591"/>
                          <a:pt x="155864" y="30247"/>
                        </a:cubicBezTo>
                        <a:cubicBezTo>
                          <a:pt x="153686" y="36787"/>
                          <a:pt x="151914" y="40737"/>
                          <a:pt x="150279" y="44008"/>
                        </a:cubicBezTo>
                        <a:cubicBezTo>
                          <a:pt x="148099" y="44144"/>
                          <a:pt x="154911" y="23707"/>
                          <a:pt x="158999" y="8720"/>
                        </a:cubicBezTo>
                        <a:cubicBezTo>
                          <a:pt x="155457" y="17985"/>
                          <a:pt x="156274" y="12262"/>
                          <a:pt x="157499" y="5177"/>
                        </a:cubicBezTo>
                        <a:cubicBezTo>
                          <a:pt x="157772" y="3952"/>
                          <a:pt x="157908" y="2998"/>
                          <a:pt x="157908" y="2452"/>
                        </a:cubicBezTo>
                        <a:lnTo>
                          <a:pt x="158181" y="0"/>
                        </a:lnTo>
                        <a:lnTo>
                          <a:pt x="157772" y="1771"/>
                        </a:lnTo>
                        <a:cubicBezTo>
                          <a:pt x="157772" y="1771"/>
                          <a:pt x="157228" y="1908"/>
                          <a:pt x="156546" y="3134"/>
                        </a:cubicBezTo>
                        <a:cubicBezTo>
                          <a:pt x="153686" y="15669"/>
                          <a:pt x="149188" y="24660"/>
                          <a:pt x="147010" y="32699"/>
                        </a:cubicBezTo>
                        <a:cubicBezTo>
                          <a:pt x="149734" y="29157"/>
                          <a:pt x="147963" y="36105"/>
                          <a:pt x="145238" y="45097"/>
                        </a:cubicBezTo>
                        <a:cubicBezTo>
                          <a:pt x="142103" y="53954"/>
                          <a:pt x="137881" y="64853"/>
                          <a:pt x="136655" y="70031"/>
                        </a:cubicBezTo>
                        <a:lnTo>
                          <a:pt x="133112" y="81476"/>
                        </a:lnTo>
                        <a:cubicBezTo>
                          <a:pt x="132703" y="82974"/>
                          <a:pt x="132021" y="84336"/>
                          <a:pt x="131478" y="85699"/>
                        </a:cubicBezTo>
                        <a:cubicBezTo>
                          <a:pt x="130659" y="86380"/>
                          <a:pt x="131068" y="85154"/>
                          <a:pt x="132567" y="78341"/>
                        </a:cubicBezTo>
                        <a:cubicBezTo>
                          <a:pt x="131478" y="84063"/>
                          <a:pt x="123711" y="101503"/>
                          <a:pt x="125482" y="100277"/>
                        </a:cubicBezTo>
                        <a:lnTo>
                          <a:pt x="117307" y="120442"/>
                        </a:lnTo>
                        <a:lnTo>
                          <a:pt x="107907" y="140061"/>
                        </a:lnTo>
                        <a:cubicBezTo>
                          <a:pt x="107225" y="141287"/>
                          <a:pt x="106407" y="142377"/>
                          <a:pt x="105863" y="143194"/>
                        </a:cubicBezTo>
                        <a:cubicBezTo>
                          <a:pt x="105454" y="144693"/>
                          <a:pt x="105454" y="144966"/>
                          <a:pt x="105727" y="144829"/>
                        </a:cubicBezTo>
                        <a:cubicBezTo>
                          <a:pt x="78069" y="201644"/>
                          <a:pt x="42781" y="254235"/>
                          <a:pt x="0" y="301104"/>
                        </a:cubicBezTo>
                        <a:cubicBezTo>
                          <a:pt x="6403" y="294427"/>
                          <a:pt x="12126" y="288297"/>
                          <a:pt x="18666" y="281348"/>
                        </a:cubicBezTo>
                        <a:cubicBezTo>
                          <a:pt x="10899" y="293882"/>
                          <a:pt x="29157" y="269495"/>
                          <a:pt x="28066" y="273990"/>
                        </a:cubicBezTo>
                        <a:cubicBezTo>
                          <a:pt x="24389" y="279440"/>
                          <a:pt x="17984" y="286662"/>
                          <a:pt x="14034" y="290612"/>
                        </a:cubicBezTo>
                        <a:cubicBezTo>
                          <a:pt x="13488" y="292928"/>
                          <a:pt x="19348" y="287343"/>
                          <a:pt x="19755" y="288841"/>
                        </a:cubicBezTo>
                        <a:cubicBezTo>
                          <a:pt x="28066" y="279985"/>
                          <a:pt x="31881" y="274126"/>
                          <a:pt x="35560" y="268268"/>
                        </a:cubicBezTo>
                        <a:cubicBezTo>
                          <a:pt x="38966" y="262137"/>
                          <a:pt x="42099" y="256006"/>
                          <a:pt x="49321" y="246877"/>
                        </a:cubicBezTo>
                        <a:cubicBezTo>
                          <a:pt x="49730" y="248377"/>
                          <a:pt x="46324" y="254916"/>
                          <a:pt x="55315" y="242382"/>
                        </a:cubicBezTo>
                        <a:lnTo>
                          <a:pt x="53136" y="245652"/>
                        </a:lnTo>
                        <a:cubicBezTo>
                          <a:pt x="66761" y="225078"/>
                          <a:pt x="66352" y="231346"/>
                          <a:pt x="72209" y="216631"/>
                        </a:cubicBezTo>
                        <a:lnTo>
                          <a:pt x="73437" y="217993"/>
                        </a:lnTo>
                        <a:cubicBezTo>
                          <a:pt x="75888" y="212952"/>
                          <a:pt x="80113" y="205732"/>
                          <a:pt x="84472" y="198647"/>
                        </a:cubicBezTo>
                        <a:cubicBezTo>
                          <a:pt x="88423" y="191290"/>
                          <a:pt x="92511" y="183795"/>
                          <a:pt x="95372" y="178346"/>
                        </a:cubicBezTo>
                        <a:lnTo>
                          <a:pt x="95372" y="179164"/>
                        </a:lnTo>
                        <a:cubicBezTo>
                          <a:pt x="110359" y="148099"/>
                          <a:pt x="103956" y="161860"/>
                          <a:pt x="120304" y="126845"/>
                        </a:cubicBezTo>
                        <a:lnTo>
                          <a:pt x="114447" y="143739"/>
                        </a:lnTo>
                        <a:cubicBezTo>
                          <a:pt x="120850" y="132022"/>
                          <a:pt x="120441" y="128480"/>
                          <a:pt x="124392" y="119761"/>
                        </a:cubicBezTo>
                        <a:cubicBezTo>
                          <a:pt x="124392" y="120442"/>
                          <a:pt x="126708" y="119079"/>
                          <a:pt x="123167" y="127526"/>
                        </a:cubicBezTo>
                        <a:cubicBezTo>
                          <a:pt x="128344" y="112676"/>
                          <a:pt x="133249" y="97688"/>
                          <a:pt x="138017" y="82838"/>
                        </a:cubicBezTo>
                        <a:cubicBezTo>
                          <a:pt x="140332" y="71802"/>
                          <a:pt x="136109" y="84609"/>
                          <a:pt x="134611" y="85835"/>
                        </a:cubicBezTo>
                        <a:close/>
                      </a:path>
                    </a:pathLst>
                  </a:custGeom>
                  <a:solidFill>
                    <a:srgbClr val="FFFFFF"/>
                  </a:solidFill>
                  <a:ln w="0" cap="flat">
                    <a:noFill/>
                    <a:prstDash val="solid"/>
                    <a:miter/>
                  </a:ln>
                </p:spPr>
                <p:txBody>
                  <a:bodyPr rtlCol="0" anchor="ctr"/>
                  <a:lstStyle/>
                  <a:p>
                    <a:endParaRPr lang="en-US"/>
                  </a:p>
                </p:txBody>
              </p:sp>
              <p:sp>
                <p:nvSpPr>
                  <p:cNvPr id="1889" name="Freeform: Shape 1888">
                    <a:extLst>
                      <a:ext uri="{FF2B5EF4-FFF2-40B4-BE49-F238E27FC236}">
                        <a16:creationId xmlns:a16="http://schemas.microsoft.com/office/drawing/2014/main" id="{4F3766FD-A39E-4385-63EE-2258F5EEAB3B}"/>
                      </a:ext>
                    </a:extLst>
                  </p:cNvPr>
                  <p:cNvSpPr/>
                  <p:nvPr/>
                </p:nvSpPr>
                <p:spPr>
                  <a:xfrm>
                    <a:off x="20855888" y="10482750"/>
                    <a:ext cx="2453" cy="8310"/>
                  </a:xfrm>
                  <a:custGeom>
                    <a:avLst/>
                    <a:gdLst>
                      <a:gd name="connsiteX0" fmla="*/ 0 w 2453"/>
                      <a:gd name="connsiteY0" fmla="*/ 8311 h 8310"/>
                      <a:gd name="connsiteX1" fmla="*/ 2453 w 2453"/>
                      <a:gd name="connsiteY1" fmla="*/ 0 h 8310"/>
                      <a:gd name="connsiteX2" fmla="*/ 0 w 2453"/>
                      <a:gd name="connsiteY2" fmla="*/ 8311 h 8310"/>
                    </a:gdLst>
                    <a:ahLst/>
                    <a:cxnLst>
                      <a:cxn ang="0">
                        <a:pos x="connsiteX0" y="connsiteY0"/>
                      </a:cxn>
                      <a:cxn ang="0">
                        <a:pos x="connsiteX1" y="connsiteY1"/>
                      </a:cxn>
                      <a:cxn ang="0">
                        <a:pos x="connsiteX2" y="connsiteY2"/>
                      </a:cxn>
                    </a:cxnLst>
                    <a:rect l="l" t="t" r="r" b="b"/>
                    <a:pathLst>
                      <a:path w="2453" h="8310">
                        <a:moveTo>
                          <a:pt x="0" y="8311"/>
                        </a:moveTo>
                        <a:cubicBezTo>
                          <a:pt x="818" y="5995"/>
                          <a:pt x="1635" y="3270"/>
                          <a:pt x="2453" y="0"/>
                        </a:cubicBezTo>
                        <a:cubicBezTo>
                          <a:pt x="1500" y="3133"/>
                          <a:pt x="818" y="5722"/>
                          <a:pt x="0" y="8311"/>
                        </a:cubicBezTo>
                        <a:close/>
                      </a:path>
                    </a:pathLst>
                  </a:custGeom>
                  <a:solidFill>
                    <a:srgbClr val="FFFFFF"/>
                  </a:solidFill>
                  <a:ln w="0" cap="flat">
                    <a:noFill/>
                    <a:prstDash val="solid"/>
                    <a:miter/>
                  </a:ln>
                </p:spPr>
                <p:txBody>
                  <a:bodyPr rtlCol="0" anchor="ctr"/>
                  <a:lstStyle/>
                  <a:p>
                    <a:endParaRPr lang="en-US"/>
                  </a:p>
                </p:txBody>
              </p:sp>
              <p:sp>
                <p:nvSpPr>
                  <p:cNvPr id="1890" name="Freeform: Shape 1889">
                    <a:extLst>
                      <a:ext uri="{FF2B5EF4-FFF2-40B4-BE49-F238E27FC236}">
                        <a16:creationId xmlns:a16="http://schemas.microsoft.com/office/drawing/2014/main" id="{0CF4DFDD-6EA6-43CC-0AF2-A0208D87308F}"/>
                      </a:ext>
                    </a:extLst>
                  </p:cNvPr>
                  <p:cNvSpPr/>
                  <p:nvPr/>
                </p:nvSpPr>
                <p:spPr>
                  <a:xfrm>
                    <a:off x="20691031" y="10761917"/>
                    <a:ext cx="8992" cy="10082"/>
                  </a:xfrm>
                  <a:custGeom>
                    <a:avLst/>
                    <a:gdLst>
                      <a:gd name="connsiteX0" fmla="*/ 0 w 8992"/>
                      <a:gd name="connsiteY0" fmla="*/ 10082 h 10082"/>
                      <a:gd name="connsiteX1" fmla="*/ 8993 w 8992"/>
                      <a:gd name="connsiteY1" fmla="*/ 0 h 10082"/>
                      <a:gd name="connsiteX2" fmla="*/ 0 w 8992"/>
                      <a:gd name="connsiteY2" fmla="*/ 10082 h 10082"/>
                    </a:gdLst>
                    <a:ahLst/>
                    <a:cxnLst>
                      <a:cxn ang="0">
                        <a:pos x="connsiteX0" y="connsiteY0"/>
                      </a:cxn>
                      <a:cxn ang="0">
                        <a:pos x="connsiteX1" y="connsiteY1"/>
                      </a:cxn>
                      <a:cxn ang="0">
                        <a:pos x="connsiteX2" y="connsiteY2"/>
                      </a:cxn>
                    </a:cxnLst>
                    <a:rect l="l" t="t" r="r" b="b"/>
                    <a:pathLst>
                      <a:path w="8992" h="10082">
                        <a:moveTo>
                          <a:pt x="0" y="10082"/>
                        </a:moveTo>
                        <a:cubicBezTo>
                          <a:pt x="3133" y="6812"/>
                          <a:pt x="5996" y="3406"/>
                          <a:pt x="8993" y="0"/>
                        </a:cubicBezTo>
                        <a:cubicBezTo>
                          <a:pt x="6268" y="3133"/>
                          <a:pt x="3406" y="6267"/>
                          <a:pt x="0" y="10082"/>
                        </a:cubicBezTo>
                        <a:close/>
                      </a:path>
                    </a:pathLst>
                  </a:custGeom>
                  <a:solidFill>
                    <a:srgbClr val="FFFFFF"/>
                  </a:solidFill>
                  <a:ln w="0" cap="flat">
                    <a:noFill/>
                    <a:prstDash val="solid"/>
                    <a:miter/>
                  </a:ln>
                </p:spPr>
                <p:txBody>
                  <a:bodyPr rtlCol="0" anchor="ctr"/>
                  <a:lstStyle/>
                  <a:p>
                    <a:endParaRPr lang="en-US"/>
                  </a:p>
                </p:txBody>
              </p:sp>
              <p:sp>
                <p:nvSpPr>
                  <p:cNvPr id="1891" name="Freeform: Shape 1890">
                    <a:extLst>
                      <a:ext uri="{FF2B5EF4-FFF2-40B4-BE49-F238E27FC236}">
                        <a16:creationId xmlns:a16="http://schemas.microsoft.com/office/drawing/2014/main" id="{5501CBB4-571C-3BC3-8B06-76100548C47E}"/>
                      </a:ext>
                    </a:extLst>
                  </p:cNvPr>
                  <p:cNvSpPr/>
                  <p:nvPr/>
                </p:nvSpPr>
                <p:spPr>
                  <a:xfrm>
                    <a:off x="20861884" y="10417079"/>
                    <a:ext cx="6812" cy="31101"/>
                  </a:xfrm>
                  <a:custGeom>
                    <a:avLst/>
                    <a:gdLst>
                      <a:gd name="connsiteX0" fmla="*/ 6812 w 6812"/>
                      <a:gd name="connsiteY0" fmla="*/ 7766 h 31101"/>
                      <a:gd name="connsiteX1" fmla="*/ 6267 w 6812"/>
                      <a:gd name="connsiteY1" fmla="*/ 0 h 31101"/>
                      <a:gd name="connsiteX2" fmla="*/ 0 w 6812"/>
                      <a:gd name="connsiteY2" fmla="*/ 28475 h 31101"/>
                      <a:gd name="connsiteX3" fmla="*/ 1499 w 6812"/>
                      <a:gd name="connsiteY3" fmla="*/ 31064 h 31101"/>
                      <a:gd name="connsiteX4" fmla="*/ 6812 w 6812"/>
                      <a:gd name="connsiteY4" fmla="*/ 7766 h 31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12" h="31101">
                        <a:moveTo>
                          <a:pt x="6812" y="7766"/>
                        </a:moveTo>
                        <a:cubicBezTo>
                          <a:pt x="4223" y="15531"/>
                          <a:pt x="6812" y="1499"/>
                          <a:pt x="6267" y="0"/>
                        </a:cubicBezTo>
                        <a:cubicBezTo>
                          <a:pt x="4768" y="9673"/>
                          <a:pt x="2044" y="18938"/>
                          <a:pt x="0" y="28475"/>
                        </a:cubicBezTo>
                        <a:cubicBezTo>
                          <a:pt x="682" y="28475"/>
                          <a:pt x="817" y="31473"/>
                          <a:pt x="1499" y="31064"/>
                        </a:cubicBezTo>
                        <a:lnTo>
                          <a:pt x="6812" y="7766"/>
                        </a:lnTo>
                        <a:close/>
                      </a:path>
                    </a:pathLst>
                  </a:custGeom>
                  <a:solidFill>
                    <a:srgbClr val="FFFFFF"/>
                  </a:solidFill>
                  <a:ln w="0" cap="flat">
                    <a:noFill/>
                    <a:prstDash val="solid"/>
                    <a:miter/>
                  </a:ln>
                </p:spPr>
                <p:txBody>
                  <a:bodyPr rtlCol="0" anchor="ctr"/>
                  <a:lstStyle/>
                  <a:p>
                    <a:endParaRPr lang="en-US"/>
                  </a:p>
                </p:txBody>
              </p:sp>
              <p:sp>
                <p:nvSpPr>
                  <p:cNvPr id="1892" name="Freeform: Shape 1891">
                    <a:extLst>
                      <a:ext uri="{FF2B5EF4-FFF2-40B4-BE49-F238E27FC236}">
                        <a16:creationId xmlns:a16="http://schemas.microsoft.com/office/drawing/2014/main" id="{F719B465-A995-793F-4BF1-3EC68847571E}"/>
                      </a:ext>
                    </a:extLst>
                  </p:cNvPr>
                  <p:cNvSpPr/>
                  <p:nvPr/>
                </p:nvSpPr>
                <p:spPr>
                  <a:xfrm>
                    <a:off x="20858205" y="10445418"/>
                    <a:ext cx="3542" cy="15532"/>
                  </a:xfrm>
                  <a:custGeom>
                    <a:avLst/>
                    <a:gdLst>
                      <a:gd name="connsiteX0" fmla="*/ 409 w 3542"/>
                      <a:gd name="connsiteY0" fmla="*/ 7902 h 15532"/>
                      <a:gd name="connsiteX1" fmla="*/ 0 w 3542"/>
                      <a:gd name="connsiteY1" fmla="*/ 15532 h 15532"/>
                      <a:gd name="connsiteX2" fmla="*/ 3543 w 3542"/>
                      <a:gd name="connsiteY2" fmla="*/ 0 h 15532"/>
                      <a:gd name="connsiteX3" fmla="*/ 409 w 3542"/>
                      <a:gd name="connsiteY3" fmla="*/ 7902 h 15532"/>
                    </a:gdLst>
                    <a:ahLst/>
                    <a:cxnLst>
                      <a:cxn ang="0">
                        <a:pos x="connsiteX0" y="connsiteY0"/>
                      </a:cxn>
                      <a:cxn ang="0">
                        <a:pos x="connsiteX1" y="connsiteY1"/>
                      </a:cxn>
                      <a:cxn ang="0">
                        <a:pos x="connsiteX2" y="connsiteY2"/>
                      </a:cxn>
                      <a:cxn ang="0">
                        <a:pos x="connsiteX3" y="connsiteY3"/>
                      </a:cxn>
                    </a:cxnLst>
                    <a:rect l="l" t="t" r="r" b="b"/>
                    <a:pathLst>
                      <a:path w="3542" h="15532">
                        <a:moveTo>
                          <a:pt x="409" y="7902"/>
                        </a:moveTo>
                        <a:cubicBezTo>
                          <a:pt x="682" y="8993"/>
                          <a:pt x="409" y="12126"/>
                          <a:pt x="0" y="15532"/>
                        </a:cubicBezTo>
                        <a:lnTo>
                          <a:pt x="3543" y="0"/>
                        </a:lnTo>
                        <a:cubicBezTo>
                          <a:pt x="3543" y="0"/>
                          <a:pt x="2180" y="1636"/>
                          <a:pt x="409" y="7902"/>
                        </a:cubicBezTo>
                        <a:close/>
                      </a:path>
                    </a:pathLst>
                  </a:custGeom>
                  <a:solidFill>
                    <a:srgbClr val="FFFFFF"/>
                  </a:solidFill>
                  <a:ln w="0" cap="flat">
                    <a:noFill/>
                    <a:prstDash val="solid"/>
                    <a:miter/>
                  </a:ln>
                </p:spPr>
                <p:txBody>
                  <a:bodyPr rtlCol="0" anchor="ctr"/>
                  <a:lstStyle/>
                  <a:p>
                    <a:endParaRPr lang="en-US"/>
                  </a:p>
                </p:txBody>
              </p:sp>
              <p:sp>
                <p:nvSpPr>
                  <p:cNvPr id="1893" name="Freeform: Shape 1892">
                    <a:extLst>
                      <a:ext uri="{FF2B5EF4-FFF2-40B4-BE49-F238E27FC236}">
                        <a16:creationId xmlns:a16="http://schemas.microsoft.com/office/drawing/2014/main" id="{AD036B30-F1D6-B6AE-3570-A0A1D47C304A}"/>
                      </a:ext>
                    </a:extLst>
                  </p:cNvPr>
                  <p:cNvSpPr/>
                  <p:nvPr/>
                </p:nvSpPr>
                <p:spPr>
                  <a:xfrm>
                    <a:off x="20892812" y="10458907"/>
                    <a:ext cx="2451" cy="13351"/>
                  </a:xfrm>
                  <a:custGeom>
                    <a:avLst/>
                    <a:gdLst>
                      <a:gd name="connsiteX0" fmla="*/ 2451 w 2451"/>
                      <a:gd name="connsiteY0" fmla="*/ 0 h 13351"/>
                      <a:gd name="connsiteX1" fmla="*/ 1226 w 2451"/>
                      <a:gd name="connsiteY1" fmla="*/ 5313 h 13351"/>
                      <a:gd name="connsiteX2" fmla="*/ 0 w 2451"/>
                      <a:gd name="connsiteY2" fmla="*/ 13352 h 13351"/>
                      <a:gd name="connsiteX3" fmla="*/ 2451 w 2451"/>
                      <a:gd name="connsiteY3" fmla="*/ 0 h 13351"/>
                    </a:gdLst>
                    <a:ahLst/>
                    <a:cxnLst>
                      <a:cxn ang="0">
                        <a:pos x="connsiteX0" y="connsiteY0"/>
                      </a:cxn>
                      <a:cxn ang="0">
                        <a:pos x="connsiteX1" y="connsiteY1"/>
                      </a:cxn>
                      <a:cxn ang="0">
                        <a:pos x="connsiteX2" y="connsiteY2"/>
                      </a:cxn>
                      <a:cxn ang="0">
                        <a:pos x="connsiteX3" y="connsiteY3"/>
                      </a:cxn>
                    </a:cxnLst>
                    <a:rect l="l" t="t" r="r" b="b"/>
                    <a:pathLst>
                      <a:path w="2451" h="13351">
                        <a:moveTo>
                          <a:pt x="2451" y="0"/>
                        </a:moveTo>
                        <a:lnTo>
                          <a:pt x="1226" y="5313"/>
                        </a:lnTo>
                        <a:lnTo>
                          <a:pt x="0" y="13352"/>
                        </a:lnTo>
                        <a:lnTo>
                          <a:pt x="2451" y="0"/>
                        </a:lnTo>
                        <a:close/>
                      </a:path>
                    </a:pathLst>
                  </a:custGeom>
                  <a:solidFill>
                    <a:srgbClr val="FFFFFF"/>
                  </a:solidFill>
                  <a:ln w="0" cap="flat">
                    <a:noFill/>
                    <a:prstDash val="solid"/>
                    <a:miter/>
                  </a:ln>
                </p:spPr>
                <p:txBody>
                  <a:bodyPr rtlCol="0" anchor="ctr"/>
                  <a:lstStyle/>
                  <a:p>
                    <a:endParaRPr lang="en-US"/>
                  </a:p>
                </p:txBody>
              </p:sp>
              <p:sp>
                <p:nvSpPr>
                  <p:cNvPr id="1894" name="Freeform: Shape 1893">
                    <a:extLst>
                      <a:ext uri="{FF2B5EF4-FFF2-40B4-BE49-F238E27FC236}">
                        <a16:creationId xmlns:a16="http://schemas.microsoft.com/office/drawing/2014/main" id="{76C29E81-AE11-9ED0-01BE-2D6D2B59082E}"/>
                      </a:ext>
                    </a:extLst>
                  </p:cNvPr>
                  <p:cNvSpPr/>
                  <p:nvPr/>
                </p:nvSpPr>
                <p:spPr>
                  <a:xfrm>
                    <a:off x="20868696" y="10517083"/>
                    <a:ext cx="7357" cy="21390"/>
                  </a:xfrm>
                  <a:custGeom>
                    <a:avLst/>
                    <a:gdLst>
                      <a:gd name="connsiteX0" fmla="*/ 0 w 7357"/>
                      <a:gd name="connsiteY0" fmla="*/ 21391 h 21390"/>
                      <a:gd name="connsiteX1" fmla="*/ 7358 w 7357"/>
                      <a:gd name="connsiteY1" fmla="*/ 0 h 21390"/>
                      <a:gd name="connsiteX2" fmla="*/ 0 w 7357"/>
                      <a:gd name="connsiteY2" fmla="*/ 21391 h 21390"/>
                    </a:gdLst>
                    <a:ahLst/>
                    <a:cxnLst>
                      <a:cxn ang="0">
                        <a:pos x="connsiteX0" y="connsiteY0"/>
                      </a:cxn>
                      <a:cxn ang="0">
                        <a:pos x="connsiteX1" y="connsiteY1"/>
                      </a:cxn>
                      <a:cxn ang="0">
                        <a:pos x="connsiteX2" y="connsiteY2"/>
                      </a:cxn>
                    </a:cxnLst>
                    <a:rect l="l" t="t" r="r" b="b"/>
                    <a:pathLst>
                      <a:path w="7357" h="21390">
                        <a:moveTo>
                          <a:pt x="0" y="21391"/>
                        </a:moveTo>
                        <a:cubicBezTo>
                          <a:pt x="3133" y="15669"/>
                          <a:pt x="6267" y="3952"/>
                          <a:pt x="7358" y="0"/>
                        </a:cubicBezTo>
                        <a:cubicBezTo>
                          <a:pt x="2861" y="13216"/>
                          <a:pt x="4496" y="7358"/>
                          <a:pt x="0" y="21391"/>
                        </a:cubicBezTo>
                        <a:close/>
                      </a:path>
                    </a:pathLst>
                  </a:custGeom>
                  <a:solidFill>
                    <a:srgbClr val="FFFFFF"/>
                  </a:solidFill>
                  <a:ln w="0" cap="flat">
                    <a:noFill/>
                    <a:prstDash val="solid"/>
                    <a:miter/>
                  </a:ln>
                </p:spPr>
                <p:txBody>
                  <a:bodyPr rtlCol="0" anchor="ctr"/>
                  <a:lstStyle/>
                  <a:p>
                    <a:endParaRPr lang="en-US"/>
                  </a:p>
                </p:txBody>
              </p:sp>
              <p:sp>
                <p:nvSpPr>
                  <p:cNvPr id="1895" name="Freeform: Shape 1894">
                    <a:extLst>
                      <a:ext uri="{FF2B5EF4-FFF2-40B4-BE49-F238E27FC236}">
                        <a16:creationId xmlns:a16="http://schemas.microsoft.com/office/drawing/2014/main" id="{B0538DA6-ACE1-70FE-64D2-BF704281273D}"/>
                      </a:ext>
                    </a:extLst>
                  </p:cNvPr>
                  <p:cNvSpPr/>
                  <p:nvPr/>
                </p:nvSpPr>
                <p:spPr>
                  <a:xfrm>
                    <a:off x="20881231" y="10525667"/>
                    <a:ext cx="3813" cy="13079"/>
                  </a:xfrm>
                  <a:custGeom>
                    <a:avLst/>
                    <a:gdLst>
                      <a:gd name="connsiteX0" fmla="*/ 3814 w 3813"/>
                      <a:gd name="connsiteY0" fmla="*/ 0 h 13079"/>
                      <a:gd name="connsiteX1" fmla="*/ 0 w 3813"/>
                      <a:gd name="connsiteY1" fmla="*/ 13080 h 13079"/>
                      <a:gd name="connsiteX2" fmla="*/ 544 w 3813"/>
                      <a:gd name="connsiteY2" fmla="*/ 11990 h 13079"/>
                      <a:gd name="connsiteX3" fmla="*/ 3814 w 3813"/>
                      <a:gd name="connsiteY3" fmla="*/ 0 h 13079"/>
                    </a:gdLst>
                    <a:ahLst/>
                    <a:cxnLst>
                      <a:cxn ang="0">
                        <a:pos x="connsiteX0" y="connsiteY0"/>
                      </a:cxn>
                      <a:cxn ang="0">
                        <a:pos x="connsiteX1" y="connsiteY1"/>
                      </a:cxn>
                      <a:cxn ang="0">
                        <a:pos x="connsiteX2" y="connsiteY2"/>
                      </a:cxn>
                      <a:cxn ang="0">
                        <a:pos x="connsiteX3" y="connsiteY3"/>
                      </a:cxn>
                    </a:cxnLst>
                    <a:rect l="l" t="t" r="r" b="b"/>
                    <a:pathLst>
                      <a:path w="3813" h="13079">
                        <a:moveTo>
                          <a:pt x="3814" y="0"/>
                        </a:moveTo>
                        <a:lnTo>
                          <a:pt x="0" y="13080"/>
                        </a:lnTo>
                        <a:lnTo>
                          <a:pt x="544" y="11990"/>
                        </a:lnTo>
                        <a:lnTo>
                          <a:pt x="3814" y="0"/>
                        </a:lnTo>
                        <a:close/>
                      </a:path>
                    </a:pathLst>
                  </a:custGeom>
                  <a:solidFill>
                    <a:srgbClr val="FFFFFF"/>
                  </a:solidFill>
                  <a:ln w="0" cap="flat">
                    <a:noFill/>
                    <a:prstDash val="solid"/>
                    <a:miter/>
                  </a:ln>
                </p:spPr>
                <p:txBody>
                  <a:bodyPr rtlCol="0" anchor="ctr"/>
                  <a:lstStyle/>
                  <a:p>
                    <a:endParaRPr lang="en-US"/>
                  </a:p>
                </p:txBody>
              </p:sp>
              <p:sp>
                <p:nvSpPr>
                  <p:cNvPr id="1896" name="Freeform: Shape 1895">
                    <a:extLst>
                      <a:ext uri="{FF2B5EF4-FFF2-40B4-BE49-F238E27FC236}">
                        <a16:creationId xmlns:a16="http://schemas.microsoft.com/office/drawing/2014/main" id="{E8EACBB1-2780-69D2-7765-0E4F1FD9D189}"/>
                      </a:ext>
                    </a:extLst>
                  </p:cNvPr>
                  <p:cNvSpPr/>
                  <p:nvPr/>
                </p:nvSpPr>
                <p:spPr>
                  <a:xfrm>
                    <a:off x="20618413" y="10844619"/>
                    <a:ext cx="4904" cy="4087"/>
                  </a:xfrm>
                  <a:custGeom>
                    <a:avLst/>
                    <a:gdLst>
                      <a:gd name="connsiteX0" fmla="*/ 4905 w 4904"/>
                      <a:gd name="connsiteY0" fmla="*/ 0 h 4087"/>
                      <a:gd name="connsiteX1" fmla="*/ 0 w 4904"/>
                      <a:gd name="connsiteY1" fmla="*/ 4087 h 4087"/>
                      <a:gd name="connsiteX2" fmla="*/ 4905 w 4904"/>
                      <a:gd name="connsiteY2" fmla="*/ 0 h 4087"/>
                    </a:gdLst>
                    <a:ahLst/>
                    <a:cxnLst>
                      <a:cxn ang="0">
                        <a:pos x="connsiteX0" y="connsiteY0"/>
                      </a:cxn>
                      <a:cxn ang="0">
                        <a:pos x="connsiteX1" y="connsiteY1"/>
                      </a:cxn>
                      <a:cxn ang="0">
                        <a:pos x="connsiteX2" y="connsiteY2"/>
                      </a:cxn>
                    </a:cxnLst>
                    <a:rect l="l" t="t" r="r" b="b"/>
                    <a:pathLst>
                      <a:path w="4904" h="4087">
                        <a:moveTo>
                          <a:pt x="4905" y="0"/>
                        </a:moveTo>
                        <a:cubicBezTo>
                          <a:pt x="3270" y="1362"/>
                          <a:pt x="1635" y="2589"/>
                          <a:pt x="0" y="4087"/>
                        </a:cubicBezTo>
                        <a:cubicBezTo>
                          <a:pt x="2317" y="2316"/>
                          <a:pt x="3679" y="1089"/>
                          <a:pt x="4905" y="0"/>
                        </a:cubicBezTo>
                        <a:close/>
                      </a:path>
                    </a:pathLst>
                  </a:custGeom>
                  <a:solidFill>
                    <a:srgbClr val="FFFFFF"/>
                  </a:solidFill>
                  <a:ln w="0" cap="flat">
                    <a:noFill/>
                    <a:prstDash val="solid"/>
                    <a:miter/>
                  </a:ln>
                </p:spPr>
                <p:txBody>
                  <a:bodyPr rtlCol="0" anchor="ctr"/>
                  <a:lstStyle/>
                  <a:p>
                    <a:endParaRPr lang="en-US"/>
                  </a:p>
                </p:txBody>
              </p:sp>
              <p:sp>
                <p:nvSpPr>
                  <p:cNvPr id="1897" name="Freeform: Shape 1896">
                    <a:extLst>
                      <a:ext uri="{FF2B5EF4-FFF2-40B4-BE49-F238E27FC236}">
                        <a16:creationId xmlns:a16="http://schemas.microsoft.com/office/drawing/2014/main" id="{EACAED7D-0F15-7686-10A3-A189C031C140}"/>
                      </a:ext>
                    </a:extLst>
                  </p:cNvPr>
                  <p:cNvSpPr/>
                  <p:nvPr/>
                </p:nvSpPr>
                <p:spPr>
                  <a:xfrm>
                    <a:off x="20556644" y="10755088"/>
                    <a:ext cx="151696" cy="133537"/>
                  </a:xfrm>
                  <a:custGeom>
                    <a:avLst/>
                    <a:gdLst>
                      <a:gd name="connsiteX0" fmla="*/ 146513 w 151696"/>
                      <a:gd name="connsiteY0" fmla="*/ 11461 h 133537"/>
                      <a:gd name="connsiteX1" fmla="*/ 150328 w 151696"/>
                      <a:gd name="connsiteY1" fmla="*/ 562 h 133537"/>
                      <a:gd name="connsiteX2" fmla="*/ 139837 w 151696"/>
                      <a:gd name="connsiteY2" fmla="*/ 13778 h 133537"/>
                      <a:gd name="connsiteX3" fmla="*/ 140246 w 151696"/>
                      <a:gd name="connsiteY3" fmla="*/ 12279 h 133537"/>
                      <a:gd name="connsiteX4" fmla="*/ 126076 w 151696"/>
                      <a:gd name="connsiteY4" fmla="*/ 27538 h 133537"/>
                      <a:gd name="connsiteX5" fmla="*/ 132479 w 151696"/>
                      <a:gd name="connsiteY5" fmla="*/ 24541 h 133537"/>
                      <a:gd name="connsiteX6" fmla="*/ 109727 w 151696"/>
                      <a:gd name="connsiteY6" fmla="*/ 42934 h 133537"/>
                      <a:gd name="connsiteX7" fmla="*/ 87519 w 151696"/>
                      <a:gd name="connsiteY7" fmla="*/ 63507 h 133537"/>
                      <a:gd name="connsiteX8" fmla="*/ 89154 w 151696"/>
                      <a:gd name="connsiteY8" fmla="*/ 61600 h 133537"/>
                      <a:gd name="connsiteX9" fmla="*/ 86021 w 151696"/>
                      <a:gd name="connsiteY9" fmla="*/ 64870 h 133537"/>
                      <a:gd name="connsiteX10" fmla="*/ 4953 w 151696"/>
                      <a:gd name="connsiteY10" fmla="*/ 128224 h 133537"/>
                      <a:gd name="connsiteX11" fmla="*/ 4409 w 151696"/>
                      <a:gd name="connsiteY11" fmla="*/ 133538 h 133537"/>
                      <a:gd name="connsiteX12" fmla="*/ 49642 w 151696"/>
                      <a:gd name="connsiteY12" fmla="*/ 100021 h 133537"/>
                      <a:gd name="connsiteX13" fmla="*/ 52230 w 151696"/>
                      <a:gd name="connsiteY13" fmla="*/ 99613 h 133537"/>
                      <a:gd name="connsiteX14" fmla="*/ 60950 w 151696"/>
                      <a:gd name="connsiteY14" fmla="*/ 90212 h 133537"/>
                      <a:gd name="connsiteX15" fmla="*/ 51141 w 151696"/>
                      <a:gd name="connsiteY15" fmla="*/ 97161 h 133537"/>
                      <a:gd name="connsiteX16" fmla="*/ 97192 w 151696"/>
                      <a:gd name="connsiteY16" fmla="*/ 57649 h 133537"/>
                      <a:gd name="connsiteX17" fmla="*/ 65447 w 151696"/>
                      <a:gd name="connsiteY17" fmla="*/ 87896 h 133537"/>
                      <a:gd name="connsiteX18" fmla="*/ 66809 w 151696"/>
                      <a:gd name="connsiteY18" fmla="*/ 89394 h 133537"/>
                      <a:gd name="connsiteX19" fmla="*/ 107956 w 151696"/>
                      <a:gd name="connsiteY19" fmla="*/ 52744 h 133537"/>
                      <a:gd name="connsiteX20" fmla="*/ 146649 w 151696"/>
                      <a:gd name="connsiteY20" fmla="*/ 11325 h 133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1696" h="133537">
                        <a:moveTo>
                          <a:pt x="146513" y="11461"/>
                        </a:moveTo>
                        <a:cubicBezTo>
                          <a:pt x="124441" y="33398"/>
                          <a:pt x="158775" y="-5024"/>
                          <a:pt x="150328" y="562"/>
                        </a:cubicBezTo>
                        <a:lnTo>
                          <a:pt x="139837" y="13778"/>
                        </a:lnTo>
                        <a:lnTo>
                          <a:pt x="140246" y="12279"/>
                        </a:lnTo>
                        <a:cubicBezTo>
                          <a:pt x="135885" y="17593"/>
                          <a:pt x="130708" y="22497"/>
                          <a:pt x="126076" y="27538"/>
                        </a:cubicBezTo>
                        <a:cubicBezTo>
                          <a:pt x="129891" y="25222"/>
                          <a:pt x="132208" y="23043"/>
                          <a:pt x="132479" y="24541"/>
                        </a:cubicBezTo>
                        <a:cubicBezTo>
                          <a:pt x="112588" y="44161"/>
                          <a:pt x="125259" y="30263"/>
                          <a:pt x="109727" y="42934"/>
                        </a:cubicBezTo>
                        <a:cubicBezTo>
                          <a:pt x="102642" y="50019"/>
                          <a:pt x="95012" y="56695"/>
                          <a:pt x="87519" y="63507"/>
                        </a:cubicBezTo>
                        <a:lnTo>
                          <a:pt x="89154" y="61600"/>
                        </a:lnTo>
                        <a:cubicBezTo>
                          <a:pt x="87246" y="63371"/>
                          <a:pt x="86564" y="64189"/>
                          <a:pt x="86021" y="64870"/>
                        </a:cubicBezTo>
                        <a:cubicBezTo>
                          <a:pt x="61632" y="88577"/>
                          <a:pt x="33021" y="108468"/>
                          <a:pt x="4953" y="128224"/>
                        </a:cubicBezTo>
                        <a:cubicBezTo>
                          <a:pt x="-10033" y="139669"/>
                          <a:pt x="14763" y="124137"/>
                          <a:pt x="4409" y="133538"/>
                        </a:cubicBezTo>
                        <a:cubicBezTo>
                          <a:pt x="22257" y="121004"/>
                          <a:pt x="50051" y="103564"/>
                          <a:pt x="49642" y="100021"/>
                        </a:cubicBezTo>
                        <a:cubicBezTo>
                          <a:pt x="49233" y="100703"/>
                          <a:pt x="48553" y="102202"/>
                          <a:pt x="52230" y="99613"/>
                        </a:cubicBezTo>
                        <a:lnTo>
                          <a:pt x="60950" y="90212"/>
                        </a:lnTo>
                        <a:lnTo>
                          <a:pt x="51141" y="97161"/>
                        </a:lnTo>
                        <a:cubicBezTo>
                          <a:pt x="60406" y="88304"/>
                          <a:pt x="90789" y="61600"/>
                          <a:pt x="97192" y="57649"/>
                        </a:cubicBezTo>
                        <a:cubicBezTo>
                          <a:pt x="80298" y="73318"/>
                          <a:pt x="90789" y="67867"/>
                          <a:pt x="65447" y="87896"/>
                        </a:cubicBezTo>
                        <a:cubicBezTo>
                          <a:pt x="66946" y="87487"/>
                          <a:pt x="72396" y="84625"/>
                          <a:pt x="66809" y="89394"/>
                        </a:cubicBezTo>
                        <a:cubicBezTo>
                          <a:pt x="80980" y="76724"/>
                          <a:pt x="94468" y="64870"/>
                          <a:pt x="107956" y="52744"/>
                        </a:cubicBezTo>
                        <a:cubicBezTo>
                          <a:pt x="120762" y="40482"/>
                          <a:pt x="134387" y="26857"/>
                          <a:pt x="146649" y="11325"/>
                        </a:cubicBezTo>
                        <a:close/>
                      </a:path>
                    </a:pathLst>
                  </a:custGeom>
                  <a:solidFill>
                    <a:srgbClr val="FFFFFF"/>
                  </a:solidFill>
                  <a:ln w="0" cap="flat">
                    <a:noFill/>
                    <a:prstDash val="solid"/>
                    <a:miter/>
                  </a:ln>
                </p:spPr>
                <p:txBody>
                  <a:bodyPr rtlCol="0" anchor="ctr"/>
                  <a:lstStyle/>
                  <a:p>
                    <a:endParaRPr lang="en-US"/>
                  </a:p>
                </p:txBody>
              </p:sp>
              <p:sp>
                <p:nvSpPr>
                  <p:cNvPr id="1898" name="Freeform: Shape 1897">
                    <a:extLst>
                      <a:ext uri="{FF2B5EF4-FFF2-40B4-BE49-F238E27FC236}">
                        <a16:creationId xmlns:a16="http://schemas.microsoft.com/office/drawing/2014/main" id="{4746F911-94BC-6BCC-F8A4-9F03D8C8A028}"/>
                      </a:ext>
                    </a:extLst>
                  </p:cNvPr>
                  <p:cNvSpPr/>
                  <p:nvPr/>
                </p:nvSpPr>
                <p:spPr>
                  <a:xfrm>
                    <a:off x="20387778" y="10979093"/>
                    <a:ext cx="242" cy="348"/>
                  </a:xfrm>
                  <a:custGeom>
                    <a:avLst/>
                    <a:gdLst>
                      <a:gd name="connsiteX0" fmla="*/ 242 w 242"/>
                      <a:gd name="connsiteY0" fmla="*/ 272 h 348"/>
                      <a:gd name="connsiteX1" fmla="*/ 242 w 242"/>
                      <a:gd name="connsiteY1" fmla="*/ 0 h 348"/>
                      <a:gd name="connsiteX2" fmla="*/ 242 w 242"/>
                      <a:gd name="connsiteY2" fmla="*/ 272 h 348"/>
                    </a:gdLst>
                    <a:ahLst/>
                    <a:cxnLst>
                      <a:cxn ang="0">
                        <a:pos x="connsiteX0" y="connsiteY0"/>
                      </a:cxn>
                      <a:cxn ang="0">
                        <a:pos x="connsiteX1" y="connsiteY1"/>
                      </a:cxn>
                      <a:cxn ang="0">
                        <a:pos x="connsiteX2" y="connsiteY2"/>
                      </a:cxn>
                    </a:cxnLst>
                    <a:rect l="l" t="t" r="r" b="b"/>
                    <a:pathLst>
                      <a:path w="242" h="348">
                        <a:moveTo>
                          <a:pt x="242" y="272"/>
                        </a:moveTo>
                        <a:lnTo>
                          <a:pt x="242" y="0"/>
                        </a:lnTo>
                        <a:cubicBezTo>
                          <a:pt x="242" y="0"/>
                          <a:pt x="-303" y="545"/>
                          <a:pt x="242" y="272"/>
                        </a:cubicBezTo>
                        <a:close/>
                      </a:path>
                    </a:pathLst>
                  </a:custGeom>
                  <a:solidFill>
                    <a:srgbClr val="FFFFFF"/>
                  </a:solidFill>
                  <a:ln w="0" cap="flat">
                    <a:noFill/>
                    <a:prstDash val="solid"/>
                    <a:miter/>
                  </a:ln>
                </p:spPr>
                <p:txBody>
                  <a:bodyPr rtlCol="0" anchor="ctr"/>
                  <a:lstStyle/>
                  <a:p>
                    <a:endParaRPr lang="en-US"/>
                  </a:p>
                </p:txBody>
              </p:sp>
              <p:sp>
                <p:nvSpPr>
                  <p:cNvPr id="1899" name="Freeform: Shape 1898">
                    <a:extLst>
                      <a:ext uri="{FF2B5EF4-FFF2-40B4-BE49-F238E27FC236}">
                        <a16:creationId xmlns:a16="http://schemas.microsoft.com/office/drawing/2014/main" id="{9A8CAE74-691A-2813-3A7D-0F849BF2D816}"/>
                      </a:ext>
                    </a:extLst>
                  </p:cNvPr>
                  <p:cNvSpPr/>
                  <p:nvPr/>
                </p:nvSpPr>
                <p:spPr>
                  <a:xfrm>
                    <a:off x="20388294" y="10965060"/>
                    <a:ext cx="28067" cy="14033"/>
                  </a:xfrm>
                  <a:custGeom>
                    <a:avLst/>
                    <a:gdLst>
                      <a:gd name="connsiteX0" fmla="*/ 11853 w 28067"/>
                      <a:gd name="connsiteY0" fmla="*/ 9810 h 14033"/>
                      <a:gd name="connsiteX1" fmla="*/ 28067 w 28067"/>
                      <a:gd name="connsiteY1" fmla="*/ 0 h 14033"/>
                      <a:gd name="connsiteX2" fmla="*/ 1362 w 28067"/>
                      <a:gd name="connsiteY2" fmla="*/ 11717 h 14033"/>
                      <a:gd name="connsiteX3" fmla="*/ 0 w 28067"/>
                      <a:gd name="connsiteY3" fmla="*/ 14034 h 14033"/>
                      <a:gd name="connsiteX4" fmla="*/ 15259 w 28067"/>
                      <a:gd name="connsiteY4" fmla="*/ 7085 h 14033"/>
                      <a:gd name="connsiteX5" fmla="*/ 11853 w 28067"/>
                      <a:gd name="connsiteY5" fmla="*/ 9810 h 14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067" h="14033">
                        <a:moveTo>
                          <a:pt x="11853" y="9810"/>
                        </a:moveTo>
                        <a:lnTo>
                          <a:pt x="28067" y="0"/>
                        </a:lnTo>
                        <a:cubicBezTo>
                          <a:pt x="19211" y="3952"/>
                          <a:pt x="10355" y="8039"/>
                          <a:pt x="1362" y="11717"/>
                        </a:cubicBezTo>
                        <a:lnTo>
                          <a:pt x="0" y="14034"/>
                        </a:lnTo>
                        <a:cubicBezTo>
                          <a:pt x="2180" y="12671"/>
                          <a:pt x="11444" y="8039"/>
                          <a:pt x="15259" y="7085"/>
                        </a:cubicBezTo>
                        <a:lnTo>
                          <a:pt x="11853" y="9810"/>
                        </a:lnTo>
                        <a:close/>
                      </a:path>
                    </a:pathLst>
                  </a:custGeom>
                  <a:solidFill>
                    <a:srgbClr val="FFFFFF"/>
                  </a:solidFill>
                  <a:ln w="0" cap="flat">
                    <a:noFill/>
                    <a:prstDash val="solid"/>
                    <a:miter/>
                  </a:ln>
                </p:spPr>
                <p:txBody>
                  <a:bodyPr rtlCol="0" anchor="ctr"/>
                  <a:lstStyle/>
                  <a:p>
                    <a:endParaRPr lang="en-US"/>
                  </a:p>
                </p:txBody>
              </p:sp>
              <p:sp>
                <p:nvSpPr>
                  <p:cNvPr id="1900" name="Freeform: Shape 1899">
                    <a:extLst>
                      <a:ext uri="{FF2B5EF4-FFF2-40B4-BE49-F238E27FC236}">
                        <a16:creationId xmlns:a16="http://schemas.microsoft.com/office/drawing/2014/main" id="{D1154294-4661-5BAB-C146-89B58A703BFB}"/>
                      </a:ext>
                    </a:extLst>
                  </p:cNvPr>
                  <p:cNvSpPr/>
                  <p:nvPr/>
                </p:nvSpPr>
                <p:spPr>
                  <a:xfrm>
                    <a:off x="20416225" y="10954841"/>
                    <a:ext cx="19618" cy="12778"/>
                  </a:xfrm>
                  <a:custGeom>
                    <a:avLst/>
                    <a:gdLst>
                      <a:gd name="connsiteX0" fmla="*/ 19346 w 19618"/>
                      <a:gd name="connsiteY0" fmla="*/ 0 h 12778"/>
                      <a:gd name="connsiteX1" fmla="*/ 15396 w 19618"/>
                      <a:gd name="connsiteY1" fmla="*/ 5858 h 12778"/>
                      <a:gd name="connsiteX2" fmla="*/ 0 w 19618"/>
                      <a:gd name="connsiteY2" fmla="*/ 12671 h 12778"/>
                      <a:gd name="connsiteX3" fmla="*/ 19619 w 19618"/>
                      <a:gd name="connsiteY3" fmla="*/ 4224 h 12778"/>
                      <a:gd name="connsiteX4" fmla="*/ 19346 w 19618"/>
                      <a:gd name="connsiteY4" fmla="*/ 0 h 127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618" h="12778">
                        <a:moveTo>
                          <a:pt x="19346" y="0"/>
                        </a:moveTo>
                        <a:cubicBezTo>
                          <a:pt x="5994" y="7085"/>
                          <a:pt x="7493" y="8311"/>
                          <a:pt x="15396" y="5858"/>
                        </a:cubicBezTo>
                        <a:cubicBezTo>
                          <a:pt x="3133" y="12262"/>
                          <a:pt x="7765" y="6812"/>
                          <a:pt x="0" y="12671"/>
                        </a:cubicBezTo>
                        <a:cubicBezTo>
                          <a:pt x="817" y="13761"/>
                          <a:pt x="16212" y="6268"/>
                          <a:pt x="19619" y="4224"/>
                        </a:cubicBezTo>
                        <a:lnTo>
                          <a:pt x="19346" y="0"/>
                        </a:lnTo>
                        <a:close/>
                      </a:path>
                    </a:pathLst>
                  </a:custGeom>
                  <a:solidFill>
                    <a:srgbClr val="FFFFFF"/>
                  </a:solidFill>
                  <a:ln w="0" cap="flat">
                    <a:noFill/>
                    <a:prstDash val="solid"/>
                    <a:miter/>
                  </a:ln>
                </p:spPr>
                <p:txBody>
                  <a:bodyPr rtlCol="0" anchor="ctr"/>
                  <a:lstStyle/>
                  <a:p>
                    <a:endParaRPr lang="en-US"/>
                  </a:p>
                </p:txBody>
              </p:sp>
              <p:sp>
                <p:nvSpPr>
                  <p:cNvPr id="1901" name="Freeform: Shape 1900">
                    <a:extLst>
                      <a:ext uri="{FF2B5EF4-FFF2-40B4-BE49-F238E27FC236}">
                        <a16:creationId xmlns:a16="http://schemas.microsoft.com/office/drawing/2014/main" id="{A0070399-1B71-EBCF-15D0-DDF1925286BF}"/>
                      </a:ext>
                    </a:extLst>
                  </p:cNvPr>
                  <p:cNvSpPr/>
                  <p:nvPr/>
                </p:nvSpPr>
                <p:spPr>
                  <a:xfrm>
                    <a:off x="20530399" y="10901433"/>
                    <a:ext cx="8854" cy="5313"/>
                  </a:xfrm>
                  <a:custGeom>
                    <a:avLst/>
                    <a:gdLst>
                      <a:gd name="connsiteX0" fmla="*/ 3133 w 8854"/>
                      <a:gd name="connsiteY0" fmla="*/ 2316 h 5313"/>
                      <a:gd name="connsiteX1" fmla="*/ 0 w 8854"/>
                      <a:gd name="connsiteY1" fmla="*/ 5314 h 5313"/>
                      <a:gd name="connsiteX2" fmla="*/ 8855 w 8854"/>
                      <a:gd name="connsiteY2" fmla="*/ 0 h 5313"/>
                      <a:gd name="connsiteX3" fmla="*/ 3133 w 8854"/>
                      <a:gd name="connsiteY3" fmla="*/ 2316 h 5313"/>
                    </a:gdLst>
                    <a:ahLst/>
                    <a:cxnLst>
                      <a:cxn ang="0">
                        <a:pos x="connsiteX0" y="connsiteY0"/>
                      </a:cxn>
                      <a:cxn ang="0">
                        <a:pos x="connsiteX1" y="connsiteY1"/>
                      </a:cxn>
                      <a:cxn ang="0">
                        <a:pos x="connsiteX2" y="connsiteY2"/>
                      </a:cxn>
                      <a:cxn ang="0">
                        <a:pos x="connsiteX3" y="connsiteY3"/>
                      </a:cxn>
                    </a:cxnLst>
                    <a:rect l="l" t="t" r="r" b="b"/>
                    <a:pathLst>
                      <a:path w="8854" h="5313">
                        <a:moveTo>
                          <a:pt x="3133" y="2316"/>
                        </a:moveTo>
                        <a:lnTo>
                          <a:pt x="0" y="5314"/>
                        </a:lnTo>
                        <a:lnTo>
                          <a:pt x="8855" y="0"/>
                        </a:lnTo>
                        <a:lnTo>
                          <a:pt x="3133" y="2316"/>
                        </a:lnTo>
                        <a:close/>
                      </a:path>
                    </a:pathLst>
                  </a:custGeom>
                  <a:solidFill>
                    <a:srgbClr val="FFFFFF"/>
                  </a:solidFill>
                  <a:ln w="0" cap="flat">
                    <a:noFill/>
                    <a:prstDash val="solid"/>
                    <a:miter/>
                  </a:ln>
                </p:spPr>
                <p:txBody>
                  <a:bodyPr rtlCol="0" anchor="ctr"/>
                  <a:lstStyle/>
                  <a:p>
                    <a:endParaRPr lang="en-US"/>
                  </a:p>
                </p:txBody>
              </p:sp>
              <p:sp>
                <p:nvSpPr>
                  <p:cNvPr id="1902" name="Freeform: Shape 1901">
                    <a:extLst>
                      <a:ext uri="{FF2B5EF4-FFF2-40B4-BE49-F238E27FC236}">
                        <a16:creationId xmlns:a16="http://schemas.microsoft.com/office/drawing/2014/main" id="{5F24DCE8-333F-896A-510A-A2E370AEE686}"/>
                      </a:ext>
                    </a:extLst>
                  </p:cNvPr>
                  <p:cNvSpPr/>
                  <p:nvPr/>
                </p:nvSpPr>
                <p:spPr>
                  <a:xfrm>
                    <a:off x="20521542" y="10906747"/>
                    <a:ext cx="8856" cy="5435"/>
                  </a:xfrm>
                  <a:custGeom>
                    <a:avLst/>
                    <a:gdLst>
                      <a:gd name="connsiteX0" fmla="*/ 8856 w 8856"/>
                      <a:gd name="connsiteY0" fmla="*/ 0 h 5435"/>
                      <a:gd name="connsiteX1" fmla="*/ 0 w 8856"/>
                      <a:gd name="connsiteY1" fmla="*/ 5313 h 5435"/>
                      <a:gd name="connsiteX2" fmla="*/ 3543 w 8856"/>
                      <a:gd name="connsiteY2" fmla="*/ 5041 h 5435"/>
                      <a:gd name="connsiteX3" fmla="*/ 8856 w 8856"/>
                      <a:gd name="connsiteY3" fmla="*/ 0 h 5435"/>
                    </a:gdLst>
                    <a:ahLst/>
                    <a:cxnLst>
                      <a:cxn ang="0">
                        <a:pos x="connsiteX0" y="connsiteY0"/>
                      </a:cxn>
                      <a:cxn ang="0">
                        <a:pos x="connsiteX1" y="connsiteY1"/>
                      </a:cxn>
                      <a:cxn ang="0">
                        <a:pos x="connsiteX2" y="connsiteY2"/>
                      </a:cxn>
                      <a:cxn ang="0">
                        <a:pos x="connsiteX3" y="connsiteY3"/>
                      </a:cxn>
                    </a:cxnLst>
                    <a:rect l="l" t="t" r="r" b="b"/>
                    <a:pathLst>
                      <a:path w="8856" h="5435">
                        <a:moveTo>
                          <a:pt x="8856" y="0"/>
                        </a:moveTo>
                        <a:lnTo>
                          <a:pt x="0" y="5313"/>
                        </a:lnTo>
                        <a:cubicBezTo>
                          <a:pt x="953" y="5449"/>
                          <a:pt x="1771" y="5586"/>
                          <a:pt x="3543" y="5041"/>
                        </a:cubicBezTo>
                        <a:lnTo>
                          <a:pt x="8856" y="0"/>
                        </a:lnTo>
                        <a:close/>
                      </a:path>
                    </a:pathLst>
                  </a:custGeom>
                  <a:solidFill>
                    <a:srgbClr val="FFFFFF"/>
                  </a:solidFill>
                  <a:ln w="0" cap="flat">
                    <a:noFill/>
                    <a:prstDash val="solid"/>
                    <a:miter/>
                  </a:ln>
                </p:spPr>
                <p:txBody>
                  <a:bodyPr rtlCol="0" anchor="ctr"/>
                  <a:lstStyle/>
                  <a:p>
                    <a:endParaRPr lang="en-US"/>
                  </a:p>
                </p:txBody>
              </p:sp>
              <p:sp>
                <p:nvSpPr>
                  <p:cNvPr id="1903" name="Freeform: Shape 1902">
                    <a:extLst>
                      <a:ext uri="{FF2B5EF4-FFF2-40B4-BE49-F238E27FC236}">
                        <a16:creationId xmlns:a16="http://schemas.microsoft.com/office/drawing/2014/main" id="{53A867E4-70F8-AE2F-3A12-EA5F3DA13032}"/>
                      </a:ext>
                    </a:extLst>
                  </p:cNvPr>
                  <p:cNvSpPr/>
                  <p:nvPr/>
                </p:nvSpPr>
                <p:spPr>
                  <a:xfrm>
                    <a:off x="20484347" y="10924595"/>
                    <a:ext cx="13351" cy="6812"/>
                  </a:xfrm>
                  <a:custGeom>
                    <a:avLst/>
                    <a:gdLst>
                      <a:gd name="connsiteX0" fmla="*/ 13352 w 13351"/>
                      <a:gd name="connsiteY0" fmla="*/ 0 h 6812"/>
                      <a:gd name="connsiteX1" fmla="*/ 0 w 13351"/>
                      <a:gd name="connsiteY1" fmla="*/ 6812 h 6812"/>
                      <a:gd name="connsiteX2" fmla="*/ 13352 w 13351"/>
                      <a:gd name="connsiteY2" fmla="*/ 0 h 6812"/>
                    </a:gdLst>
                    <a:ahLst/>
                    <a:cxnLst>
                      <a:cxn ang="0">
                        <a:pos x="connsiteX0" y="connsiteY0"/>
                      </a:cxn>
                      <a:cxn ang="0">
                        <a:pos x="connsiteX1" y="connsiteY1"/>
                      </a:cxn>
                      <a:cxn ang="0">
                        <a:pos x="connsiteX2" y="connsiteY2"/>
                      </a:cxn>
                    </a:cxnLst>
                    <a:rect l="l" t="t" r="r" b="b"/>
                    <a:pathLst>
                      <a:path w="13351" h="6812">
                        <a:moveTo>
                          <a:pt x="13352" y="0"/>
                        </a:moveTo>
                        <a:cubicBezTo>
                          <a:pt x="9537" y="2043"/>
                          <a:pt x="5312" y="4224"/>
                          <a:pt x="0" y="6812"/>
                        </a:cubicBezTo>
                        <a:cubicBezTo>
                          <a:pt x="4496" y="4632"/>
                          <a:pt x="8991" y="2316"/>
                          <a:pt x="13352" y="0"/>
                        </a:cubicBezTo>
                        <a:close/>
                      </a:path>
                    </a:pathLst>
                  </a:custGeom>
                  <a:solidFill>
                    <a:srgbClr val="FFFFFF"/>
                  </a:solidFill>
                  <a:ln w="0" cap="flat">
                    <a:noFill/>
                    <a:prstDash val="solid"/>
                    <a:miter/>
                  </a:ln>
                </p:spPr>
                <p:txBody>
                  <a:bodyPr rtlCol="0" anchor="ctr"/>
                  <a:lstStyle/>
                  <a:p>
                    <a:endParaRPr lang="en-US"/>
                  </a:p>
                </p:txBody>
              </p:sp>
              <p:sp>
                <p:nvSpPr>
                  <p:cNvPr id="1904" name="Freeform: Shape 1903">
                    <a:extLst>
                      <a:ext uri="{FF2B5EF4-FFF2-40B4-BE49-F238E27FC236}">
                        <a16:creationId xmlns:a16="http://schemas.microsoft.com/office/drawing/2014/main" id="{8B9C7911-7587-BDCF-4CDC-D86CB4B66F0F}"/>
                      </a:ext>
                    </a:extLst>
                  </p:cNvPr>
                  <p:cNvSpPr/>
                  <p:nvPr/>
                </p:nvSpPr>
                <p:spPr>
                  <a:xfrm>
                    <a:off x="20497699" y="10919418"/>
                    <a:ext cx="10491" cy="5313"/>
                  </a:xfrm>
                  <a:custGeom>
                    <a:avLst/>
                    <a:gdLst>
                      <a:gd name="connsiteX0" fmla="*/ 10491 w 10491"/>
                      <a:gd name="connsiteY0" fmla="*/ 0 h 5313"/>
                      <a:gd name="connsiteX1" fmla="*/ 10082 w 10491"/>
                      <a:gd name="connsiteY1" fmla="*/ 0 h 5313"/>
                      <a:gd name="connsiteX2" fmla="*/ 0 w 10491"/>
                      <a:gd name="connsiteY2" fmla="*/ 5314 h 5313"/>
                      <a:gd name="connsiteX3" fmla="*/ 10491 w 10491"/>
                      <a:gd name="connsiteY3" fmla="*/ 0 h 5313"/>
                    </a:gdLst>
                    <a:ahLst/>
                    <a:cxnLst>
                      <a:cxn ang="0">
                        <a:pos x="connsiteX0" y="connsiteY0"/>
                      </a:cxn>
                      <a:cxn ang="0">
                        <a:pos x="connsiteX1" y="connsiteY1"/>
                      </a:cxn>
                      <a:cxn ang="0">
                        <a:pos x="connsiteX2" y="connsiteY2"/>
                      </a:cxn>
                      <a:cxn ang="0">
                        <a:pos x="connsiteX3" y="connsiteY3"/>
                      </a:cxn>
                    </a:cxnLst>
                    <a:rect l="l" t="t" r="r" b="b"/>
                    <a:pathLst>
                      <a:path w="10491" h="5313">
                        <a:moveTo>
                          <a:pt x="10491" y="0"/>
                        </a:moveTo>
                        <a:lnTo>
                          <a:pt x="10082" y="0"/>
                        </a:lnTo>
                        <a:cubicBezTo>
                          <a:pt x="10082" y="0"/>
                          <a:pt x="0" y="5314"/>
                          <a:pt x="0" y="5314"/>
                        </a:cubicBezTo>
                        <a:cubicBezTo>
                          <a:pt x="3679" y="3406"/>
                          <a:pt x="7085" y="1771"/>
                          <a:pt x="10491" y="0"/>
                        </a:cubicBezTo>
                        <a:close/>
                      </a:path>
                    </a:pathLst>
                  </a:custGeom>
                  <a:solidFill>
                    <a:srgbClr val="FFFFFF"/>
                  </a:solidFill>
                  <a:ln w="0" cap="flat">
                    <a:noFill/>
                    <a:prstDash val="solid"/>
                    <a:miter/>
                  </a:ln>
                </p:spPr>
                <p:txBody>
                  <a:bodyPr rtlCol="0" anchor="ctr"/>
                  <a:lstStyle/>
                  <a:p>
                    <a:endParaRPr lang="en-US"/>
                  </a:p>
                </p:txBody>
              </p:sp>
              <p:sp>
                <p:nvSpPr>
                  <p:cNvPr id="1905" name="Freeform: Shape 1904">
                    <a:extLst>
                      <a:ext uri="{FF2B5EF4-FFF2-40B4-BE49-F238E27FC236}">
                        <a16:creationId xmlns:a16="http://schemas.microsoft.com/office/drawing/2014/main" id="{5B51835F-72B7-56B3-5E5C-F2F729D2BECD}"/>
                      </a:ext>
                    </a:extLst>
                  </p:cNvPr>
                  <p:cNvSpPr/>
                  <p:nvPr/>
                </p:nvSpPr>
                <p:spPr>
                  <a:xfrm>
                    <a:off x="20504239" y="10911891"/>
                    <a:ext cx="17303" cy="7390"/>
                  </a:xfrm>
                  <a:custGeom>
                    <a:avLst/>
                    <a:gdLst>
                      <a:gd name="connsiteX0" fmla="*/ 17303 w 17303"/>
                      <a:gd name="connsiteY0" fmla="*/ 169 h 7390"/>
                      <a:gd name="connsiteX1" fmla="*/ 0 w 17303"/>
                      <a:gd name="connsiteY1" fmla="*/ 6981 h 7390"/>
                      <a:gd name="connsiteX2" fmla="*/ 3543 w 17303"/>
                      <a:gd name="connsiteY2" fmla="*/ 7390 h 7390"/>
                      <a:gd name="connsiteX3" fmla="*/ 17303 w 17303"/>
                      <a:gd name="connsiteY3" fmla="*/ 169 h 7390"/>
                    </a:gdLst>
                    <a:ahLst/>
                    <a:cxnLst>
                      <a:cxn ang="0">
                        <a:pos x="connsiteX0" y="connsiteY0"/>
                      </a:cxn>
                      <a:cxn ang="0">
                        <a:pos x="connsiteX1" y="connsiteY1"/>
                      </a:cxn>
                      <a:cxn ang="0">
                        <a:pos x="connsiteX2" y="connsiteY2"/>
                      </a:cxn>
                      <a:cxn ang="0">
                        <a:pos x="connsiteX3" y="connsiteY3"/>
                      </a:cxn>
                    </a:cxnLst>
                    <a:rect l="l" t="t" r="r" b="b"/>
                    <a:pathLst>
                      <a:path w="17303" h="7390">
                        <a:moveTo>
                          <a:pt x="17303" y="169"/>
                        </a:moveTo>
                        <a:cubicBezTo>
                          <a:pt x="15123" y="-240"/>
                          <a:pt x="12670" y="-512"/>
                          <a:pt x="0" y="6981"/>
                        </a:cubicBezTo>
                        <a:lnTo>
                          <a:pt x="3543" y="7390"/>
                        </a:lnTo>
                        <a:lnTo>
                          <a:pt x="17303" y="169"/>
                        </a:lnTo>
                        <a:close/>
                      </a:path>
                    </a:pathLst>
                  </a:custGeom>
                  <a:solidFill>
                    <a:srgbClr val="FFFFFF"/>
                  </a:solidFill>
                  <a:ln w="0" cap="flat">
                    <a:noFill/>
                    <a:prstDash val="solid"/>
                    <a:miter/>
                  </a:ln>
                </p:spPr>
                <p:txBody>
                  <a:bodyPr rtlCol="0" anchor="ctr"/>
                  <a:lstStyle/>
                  <a:p>
                    <a:endParaRPr lang="en-US"/>
                  </a:p>
                </p:txBody>
              </p:sp>
              <p:sp>
                <p:nvSpPr>
                  <p:cNvPr id="1906" name="Freeform: Shape 1905">
                    <a:extLst>
                      <a:ext uri="{FF2B5EF4-FFF2-40B4-BE49-F238E27FC236}">
                        <a16:creationId xmlns:a16="http://schemas.microsoft.com/office/drawing/2014/main" id="{69C1DBCF-3195-88FF-DB4A-114C84A8CBC8}"/>
                      </a:ext>
                    </a:extLst>
                  </p:cNvPr>
                  <p:cNvSpPr/>
                  <p:nvPr/>
                </p:nvSpPr>
                <p:spPr>
                  <a:xfrm>
                    <a:off x="20841720" y="10615998"/>
                    <a:ext cx="5313" cy="12534"/>
                  </a:xfrm>
                  <a:custGeom>
                    <a:avLst/>
                    <a:gdLst>
                      <a:gd name="connsiteX0" fmla="*/ 4632 w 5313"/>
                      <a:gd name="connsiteY0" fmla="*/ 1090 h 12534"/>
                      <a:gd name="connsiteX1" fmla="*/ 0 w 5313"/>
                      <a:gd name="connsiteY1" fmla="*/ 12534 h 12534"/>
                      <a:gd name="connsiteX2" fmla="*/ 680 w 5313"/>
                      <a:gd name="connsiteY2" fmla="*/ 11445 h 12534"/>
                      <a:gd name="connsiteX3" fmla="*/ 5314 w 5313"/>
                      <a:gd name="connsiteY3" fmla="*/ 0 h 12534"/>
                      <a:gd name="connsiteX4" fmla="*/ 4632 w 5313"/>
                      <a:gd name="connsiteY4" fmla="*/ 1090 h 125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13" h="12534">
                        <a:moveTo>
                          <a:pt x="4632" y="1090"/>
                        </a:moveTo>
                        <a:lnTo>
                          <a:pt x="0" y="12534"/>
                        </a:lnTo>
                        <a:lnTo>
                          <a:pt x="680" y="11445"/>
                        </a:lnTo>
                        <a:lnTo>
                          <a:pt x="5314" y="0"/>
                        </a:lnTo>
                        <a:lnTo>
                          <a:pt x="4632" y="1090"/>
                        </a:lnTo>
                        <a:close/>
                      </a:path>
                    </a:pathLst>
                  </a:custGeom>
                  <a:solidFill>
                    <a:srgbClr val="FFFFFF"/>
                  </a:solidFill>
                  <a:ln w="0" cap="flat">
                    <a:noFill/>
                    <a:prstDash val="solid"/>
                    <a:miter/>
                  </a:ln>
                </p:spPr>
                <p:txBody>
                  <a:bodyPr rtlCol="0" anchor="ctr"/>
                  <a:lstStyle/>
                  <a:p>
                    <a:endParaRPr lang="en-US"/>
                  </a:p>
                </p:txBody>
              </p:sp>
              <p:sp>
                <p:nvSpPr>
                  <p:cNvPr id="1907" name="Freeform: Shape 1906">
                    <a:extLst>
                      <a:ext uri="{FF2B5EF4-FFF2-40B4-BE49-F238E27FC236}">
                        <a16:creationId xmlns:a16="http://schemas.microsoft.com/office/drawing/2014/main" id="{9A91E27F-CD20-17CF-9223-D861D96C1B38}"/>
                      </a:ext>
                    </a:extLst>
                  </p:cNvPr>
                  <p:cNvSpPr/>
                  <p:nvPr/>
                </p:nvSpPr>
                <p:spPr>
                  <a:xfrm>
                    <a:off x="20808202" y="10679216"/>
                    <a:ext cx="3406" cy="6675"/>
                  </a:xfrm>
                  <a:custGeom>
                    <a:avLst/>
                    <a:gdLst>
                      <a:gd name="connsiteX0" fmla="*/ 3406 w 3406"/>
                      <a:gd name="connsiteY0" fmla="*/ 0 h 6675"/>
                      <a:gd name="connsiteX1" fmla="*/ 0 w 3406"/>
                      <a:gd name="connsiteY1" fmla="*/ 6676 h 6675"/>
                      <a:gd name="connsiteX2" fmla="*/ 3406 w 3406"/>
                      <a:gd name="connsiteY2" fmla="*/ 0 h 6675"/>
                    </a:gdLst>
                    <a:ahLst/>
                    <a:cxnLst>
                      <a:cxn ang="0">
                        <a:pos x="connsiteX0" y="connsiteY0"/>
                      </a:cxn>
                      <a:cxn ang="0">
                        <a:pos x="connsiteX1" y="connsiteY1"/>
                      </a:cxn>
                      <a:cxn ang="0">
                        <a:pos x="connsiteX2" y="connsiteY2"/>
                      </a:cxn>
                    </a:cxnLst>
                    <a:rect l="l" t="t" r="r" b="b"/>
                    <a:pathLst>
                      <a:path w="3406" h="6675">
                        <a:moveTo>
                          <a:pt x="3406" y="0"/>
                        </a:moveTo>
                        <a:cubicBezTo>
                          <a:pt x="2044" y="2589"/>
                          <a:pt x="955" y="4768"/>
                          <a:pt x="0" y="6676"/>
                        </a:cubicBezTo>
                        <a:cubicBezTo>
                          <a:pt x="1635" y="3951"/>
                          <a:pt x="2726" y="1635"/>
                          <a:pt x="3406" y="0"/>
                        </a:cubicBezTo>
                        <a:close/>
                      </a:path>
                    </a:pathLst>
                  </a:custGeom>
                  <a:solidFill>
                    <a:srgbClr val="FFFFFF"/>
                  </a:solidFill>
                  <a:ln w="0" cap="flat">
                    <a:noFill/>
                    <a:prstDash val="solid"/>
                    <a:miter/>
                  </a:ln>
                </p:spPr>
                <p:txBody>
                  <a:bodyPr rtlCol="0" anchor="ctr"/>
                  <a:lstStyle/>
                  <a:p>
                    <a:endParaRPr lang="en-US"/>
                  </a:p>
                </p:txBody>
              </p:sp>
              <p:sp>
                <p:nvSpPr>
                  <p:cNvPr id="1908" name="Freeform: Shape 1907">
                    <a:extLst>
                      <a:ext uri="{FF2B5EF4-FFF2-40B4-BE49-F238E27FC236}">
                        <a16:creationId xmlns:a16="http://schemas.microsoft.com/office/drawing/2014/main" id="{E4487401-03D3-53AA-121F-667BFD55E119}"/>
                      </a:ext>
                    </a:extLst>
                  </p:cNvPr>
                  <p:cNvSpPr/>
                  <p:nvPr/>
                </p:nvSpPr>
                <p:spPr>
                  <a:xfrm>
                    <a:off x="20764643" y="10686028"/>
                    <a:ext cx="43695" cy="71256"/>
                  </a:xfrm>
                  <a:custGeom>
                    <a:avLst/>
                    <a:gdLst>
                      <a:gd name="connsiteX0" fmla="*/ 25576 w 43695"/>
                      <a:gd name="connsiteY0" fmla="*/ 42781 h 71256"/>
                      <a:gd name="connsiteX1" fmla="*/ 19445 w 43695"/>
                      <a:gd name="connsiteY1" fmla="*/ 46869 h 71256"/>
                      <a:gd name="connsiteX2" fmla="*/ 31026 w 43695"/>
                      <a:gd name="connsiteY2" fmla="*/ 26840 h 71256"/>
                      <a:gd name="connsiteX3" fmla="*/ 30207 w 43695"/>
                      <a:gd name="connsiteY3" fmla="*/ 31881 h 71256"/>
                      <a:gd name="connsiteX4" fmla="*/ 33070 w 43695"/>
                      <a:gd name="connsiteY4" fmla="*/ 23298 h 71256"/>
                      <a:gd name="connsiteX5" fmla="*/ 43696 w 43695"/>
                      <a:gd name="connsiteY5" fmla="*/ 0 h 71256"/>
                      <a:gd name="connsiteX6" fmla="*/ 24350 w 43695"/>
                      <a:gd name="connsiteY6" fmla="*/ 29974 h 71256"/>
                      <a:gd name="connsiteX7" fmla="*/ 2142 w 43695"/>
                      <a:gd name="connsiteY7" fmla="*/ 62128 h 71256"/>
                      <a:gd name="connsiteX8" fmla="*/ 5957 w 43695"/>
                      <a:gd name="connsiteY8" fmla="*/ 71256 h 71256"/>
                      <a:gd name="connsiteX9" fmla="*/ 25712 w 43695"/>
                      <a:gd name="connsiteY9" fmla="*/ 42917 h 71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695" h="71256">
                        <a:moveTo>
                          <a:pt x="25576" y="42781"/>
                        </a:moveTo>
                        <a:cubicBezTo>
                          <a:pt x="15766" y="53817"/>
                          <a:pt x="36067" y="25478"/>
                          <a:pt x="19445" y="46869"/>
                        </a:cubicBezTo>
                        <a:cubicBezTo>
                          <a:pt x="16856" y="47959"/>
                          <a:pt x="23395" y="36923"/>
                          <a:pt x="31026" y="26840"/>
                        </a:cubicBezTo>
                        <a:cubicBezTo>
                          <a:pt x="31706" y="28475"/>
                          <a:pt x="24623" y="37468"/>
                          <a:pt x="30207" y="31881"/>
                        </a:cubicBezTo>
                        <a:cubicBezTo>
                          <a:pt x="33614" y="23979"/>
                          <a:pt x="36203" y="21799"/>
                          <a:pt x="33070" y="23298"/>
                        </a:cubicBezTo>
                        <a:cubicBezTo>
                          <a:pt x="39746" y="10763"/>
                          <a:pt x="39473" y="8720"/>
                          <a:pt x="43696" y="0"/>
                        </a:cubicBezTo>
                        <a:cubicBezTo>
                          <a:pt x="39336" y="7357"/>
                          <a:pt x="32115" y="18529"/>
                          <a:pt x="24350" y="29974"/>
                        </a:cubicBezTo>
                        <a:cubicBezTo>
                          <a:pt x="16039" y="41010"/>
                          <a:pt x="7592" y="52727"/>
                          <a:pt x="2142" y="62128"/>
                        </a:cubicBezTo>
                        <a:cubicBezTo>
                          <a:pt x="-3445" y="73028"/>
                          <a:pt x="3367" y="69077"/>
                          <a:pt x="5957" y="71256"/>
                        </a:cubicBezTo>
                        <a:cubicBezTo>
                          <a:pt x="7727" y="70302"/>
                          <a:pt x="26665" y="45097"/>
                          <a:pt x="25712" y="42917"/>
                        </a:cubicBezTo>
                        <a:close/>
                      </a:path>
                    </a:pathLst>
                  </a:custGeom>
                  <a:solidFill>
                    <a:srgbClr val="FFFFFF"/>
                  </a:solidFill>
                  <a:ln w="0" cap="flat">
                    <a:noFill/>
                    <a:prstDash val="solid"/>
                    <a:miter/>
                  </a:ln>
                </p:spPr>
                <p:txBody>
                  <a:bodyPr rtlCol="0" anchor="ctr"/>
                  <a:lstStyle/>
                  <a:p>
                    <a:endParaRPr lang="en-US"/>
                  </a:p>
                </p:txBody>
              </p:sp>
              <p:sp>
                <p:nvSpPr>
                  <p:cNvPr id="1909" name="Freeform: Shape 1908">
                    <a:extLst>
                      <a:ext uri="{FF2B5EF4-FFF2-40B4-BE49-F238E27FC236}">
                        <a16:creationId xmlns:a16="http://schemas.microsoft.com/office/drawing/2014/main" id="{974742EC-D9ED-30E9-B050-5A93B242A492}"/>
                      </a:ext>
                    </a:extLst>
                  </p:cNvPr>
                  <p:cNvSpPr/>
                  <p:nvPr/>
                </p:nvSpPr>
                <p:spPr>
                  <a:xfrm>
                    <a:off x="20806160" y="10700470"/>
                    <a:ext cx="6948" cy="11172"/>
                  </a:xfrm>
                  <a:custGeom>
                    <a:avLst/>
                    <a:gdLst>
                      <a:gd name="connsiteX0" fmla="*/ 0 w 6948"/>
                      <a:gd name="connsiteY0" fmla="*/ 11172 h 11172"/>
                      <a:gd name="connsiteX1" fmla="*/ 6949 w 6948"/>
                      <a:gd name="connsiteY1" fmla="*/ 0 h 11172"/>
                      <a:gd name="connsiteX2" fmla="*/ 0 w 6948"/>
                      <a:gd name="connsiteY2" fmla="*/ 11172 h 11172"/>
                    </a:gdLst>
                    <a:ahLst/>
                    <a:cxnLst>
                      <a:cxn ang="0">
                        <a:pos x="connsiteX0" y="connsiteY0"/>
                      </a:cxn>
                      <a:cxn ang="0">
                        <a:pos x="connsiteX1" y="connsiteY1"/>
                      </a:cxn>
                      <a:cxn ang="0">
                        <a:pos x="connsiteX2" y="connsiteY2"/>
                      </a:cxn>
                    </a:cxnLst>
                    <a:rect l="l" t="t" r="r" b="b"/>
                    <a:pathLst>
                      <a:path w="6948" h="11172">
                        <a:moveTo>
                          <a:pt x="0" y="11172"/>
                        </a:moveTo>
                        <a:cubicBezTo>
                          <a:pt x="3814" y="5450"/>
                          <a:pt x="4905" y="3679"/>
                          <a:pt x="6949" y="0"/>
                        </a:cubicBezTo>
                        <a:cubicBezTo>
                          <a:pt x="5449" y="408"/>
                          <a:pt x="2997" y="6540"/>
                          <a:pt x="0" y="11172"/>
                        </a:cubicBezTo>
                        <a:close/>
                      </a:path>
                    </a:pathLst>
                  </a:custGeom>
                  <a:solidFill>
                    <a:srgbClr val="FFFFFF"/>
                  </a:solidFill>
                  <a:ln w="0" cap="flat">
                    <a:noFill/>
                    <a:prstDash val="solid"/>
                    <a:miter/>
                  </a:ln>
                </p:spPr>
                <p:txBody>
                  <a:bodyPr rtlCol="0" anchor="ctr"/>
                  <a:lstStyle/>
                  <a:p>
                    <a:endParaRPr lang="en-US"/>
                  </a:p>
                </p:txBody>
              </p:sp>
              <p:sp>
                <p:nvSpPr>
                  <p:cNvPr id="1910" name="Freeform: Shape 1909">
                    <a:extLst>
                      <a:ext uri="{FF2B5EF4-FFF2-40B4-BE49-F238E27FC236}">
                        <a16:creationId xmlns:a16="http://schemas.microsoft.com/office/drawing/2014/main" id="{1F16FE7E-606A-D2F4-C36D-1A211437DE16}"/>
                      </a:ext>
                    </a:extLst>
                  </p:cNvPr>
                  <p:cNvSpPr/>
                  <p:nvPr/>
                </p:nvSpPr>
                <p:spPr>
                  <a:xfrm>
                    <a:off x="20682269" y="10810148"/>
                    <a:ext cx="13122" cy="13061"/>
                  </a:xfrm>
                  <a:custGeom>
                    <a:avLst/>
                    <a:gdLst>
                      <a:gd name="connsiteX0" fmla="*/ 6854 w 13122"/>
                      <a:gd name="connsiteY0" fmla="*/ 4224 h 13061"/>
                      <a:gd name="connsiteX1" fmla="*/ 451 w 13122"/>
                      <a:gd name="connsiteY1" fmla="*/ 12944 h 13061"/>
                      <a:gd name="connsiteX2" fmla="*/ 13123 w 13122"/>
                      <a:gd name="connsiteY2" fmla="*/ 0 h 13061"/>
                      <a:gd name="connsiteX3" fmla="*/ 6854 w 13122"/>
                      <a:gd name="connsiteY3" fmla="*/ 4360 h 13061"/>
                    </a:gdLst>
                    <a:ahLst/>
                    <a:cxnLst>
                      <a:cxn ang="0">
                        <a:pos x="connsiteX0" y="connsiteY0"/>
                      </a:cxn>
                      <a:cxn ang="0">
                        <a:pos x="connsiteX1" y="connsiteY1"/>
                      </a:cxn>
                      <a:cxn ang="0">
                        <a:pos x="connsiteX2" y="connsiteY2"/>
                      </a:cxn>
                      <a:cxn ang="0">
                        <a:pos x="connsiteX3" y="connsiteY3"/>
                      </a:cxn>
                    </a:cxnLst>
                    <a:rect l="l" t="t" r="r" b="b"/>
                    <a:pathLst>
                      <a:path w="13122" h="13061">
                        <a:moveTo>
                          <a:pt x="6854" y="4224"/>
                        </a:moveTo>
                        <a:cubicBezTo>
                          <a:pt x="6311" y="5450"/>
                          <a:pt x="-2000" y="14169"/>
                          <a:pt x="451" y="12944"/>
                        </a:cubicBezTo>
                        <a:lnTo>
                          <a:pt x="13123" y="0"/>
                        </a:lnTo>
                        <a:cubicBezTo>
                          <a:pt x="9989" y="2861"/>
                          <a:pt x="8489" y="3543"/>
                          <a:pt x="6854" y="4360"/>
                        </a:cubicBezTo>
                        <a:close/>
                      </a:path>
                    </a:pathLst>
                  </a:custGeom>
                  <a:solidFill>
                    <a:srgbClr val="FFFFFF"/>
                  </a:solidFill>
                  <a:ln w="0" cap="flat">
                    <a:noFill/>
                    <a:prstDash val="solid"/>
                    <a:miter/>
                  </a:ln>
                </p:spPr>
                <p:txBody>
                  <a:bodyPr rtlCol="0" anchor="ctr"/>
                  <a:lstStyle/>
                  <a:p>
                    <a:endParaRPr lang="en-US"/>
                  </a:p>
                </p:txBody>
              </p:sp>
              <p:sp>
                <p:nvSpPr>
                  <p:cNvPr id="1911" name="Freeform: Shape 1910">
                    <a:extLst>
                      <a:ext uri="{FF2B5EF4-FFF2-40B4-BE49-F238E27FC236}">
                        <a16:creationId xmlns:a16="http://schemas.microsoft.com/office/drawing/2014/main" id="{9DB5A2BF-789B-8B05-FF3A-029ED3DF162F}"/>
                      </a:ext>
                    </a:extLst>
                  </p:cNvPr>
                  <p:cNvSpPr/>
                  <p:nvPr/>
                </p:nvSpPr>
                <p:spPr>
                  <a:xfrm>
                    <a:off x="20695392" y="10804153"/>
                    <a:ext cx="5313" cy="5858"/>
                  </a:xfrm>
                  <a:custGeom>
                    <a:avLst/>
                    <a:gdLst>
                      <a:gd name="connsiteX0" fmla="*/ 5314 w 5313"/>
                      <a:gd name="connsiteY0" fmla="*/ 0 h 5858"/>
                      <a:gd name="connsiteX1" fmla="*/ 0 w 5313"/>
                      <a:gd name="connsiteY1" fmla="*/ 5858 h 5858"/>
                      <a:gd name="connsiteX2" fmla="*/ 5314 w 5313"/>
                      <a:gd name="connsiteY2" fmla="*/ 0 h 5858"/>
                    </a:gdLst>
                    <a:ahLst/>
                    <a:cxnLst>
                      <a:cxn ang="0">
                        <a:pos x="connsiteX0" y="connsiteY0"/>
                      </a:cxn>
                      <a:cxn ang="0">
                        <a:pos x="connsiteX1" y="connsiteY1"/>
                      </a:cxn>
                      <a:cxn ang="0">
                        <a:pos x="connsiteX2" y="connsiteY2"/>
                      </a:cxn>
                    </a:cxnLst>
                    <a:rect l="l" t="t" r="r" b="b"/>
                    <a:pathLst>
                      <a:path w="5313" h="5858">
                        <a:moveTo>
                          <a:pt x="5314" y="0"/>
                        </a:moveTo>
                        <a:lnTo>
                          <a:pt x="0" y="5858"/>
                        </a:lnTo>
                        <a:cubicBezTo>
                          <a:pt x="1362" y="4496"/>
                          <a:pt x="3133" y="2725"/>
                          <a:pt x="5314" y="0"/>
                        </a:cubicBezTo>
                        <a:close/>
                      </a:path>
                    </a:pathLst>
                  </a:custGeom>
                  <a:solidFill>
                    <a:srgbClr val="FFFFFF"/>
                  </a:solidFill>
                  <a:ln w="0" cap="flat">
                    <a:noFill/>
                    <a:prstDash val="solid"/>
                    <a:miter/>
                  </a:ln>
                </p:spPr>
                <p:txBody>
                  <a:bodyPr rtlCol="0" anchor="ctr"/>
                  <a:lstStyle/>
                  <a:p>
                    <a:endParaRPr lang="en-US"/>
                  </a:p>
                </p:txBody>
              </p:sp>
              <p:sp>
                <p:nvSpPr>
                  <p:cNvPr id="1912" name="Freeform: Shape 1911">
                    <a:extLst>
                      <a:ext uri="{FF2B5EF4-FFF2-40B4-BE49-F238E27FC236}">
                        <a16:creationId xmlns:a16="http://schemas.microsoft.com/office/drawing/2014/main" id="{5C07EDA0-DC7E-CE6B-1433-38B5B18772E8}"/>
                      </a:ext>
                    </a:extLst>
                  </p:cNvPr>
                  <p:cNvSpPr/>
                  <p:nvPr/>
                </p:nvSpPr>
                <p:spPr>
                  <a:xfrm>
                    <a:off x="20688307" y="10814318"/>
                    <a:ext cx="816" cy="463"/>
                  </a:xfrm>
                  <a:custGeom>
                    <a:avLst/>
                    <a:gdLst>
                      <a:gd name="connsiteX0" fmla="*/ 0 w 816"/>
                      <a:gd name="connsiteY0" fmla="*/ 463 h 463"/>
                      <a:gd name="connsiteX1" fmla="*/ 817 w 816"/>
                      <a:gd name="connsiteY1" fmla="*/ 54 h 463"/>
                      <a:gd name="connsiteX2" fmla="*/ 0 w 816"/>
                      <a:gd name="connsiteY2" fmla="*/ 463 h 463"/>
                    </a:gdLst>
                    <a:ahLst/>
                    <a:cxnLst>
                      <a:cxn ang="0">
                        <a:pos x="connsiteX0" y="connsiteY0"/>
                      </a:cxn>
                      <a:cxn ang="0">
                        <a:pos x="connsiteX1" y="connsiteY1"/>
                      </a:cxn>
                      <a:cxn ang="0">
                        <a:pos x="connsiteX2" y="connsiteY2"/>
                      </a:cxn>
                    </a:cxnLst>
                    <a:rect l="l" t="t" r="r" b="b"/>
                    <a:pathLst>
                      <a:path w="816" h="463">
                        <a:moveTo>
                          <a:pt x="0" y="463"/>
                        </a:moveTo>
                        <a:lnTo>
                          <a:pt x="817" y="54"/>
                        </a:lnTo>
                        <a:cubicBezTo>
                          <a:pt x="817" y="54"/>
                          <a:pt x="817" y="-219"/>
                          <a:pt x="0" y="463"/>
                        </a:cubicBezTo>
                        <a:close/>
                      </a:path>
                    </a:pathLst>
                  </a:custGeom>
                  <a:solidFill>
                    <a:srgbClr val="FFFFFF"/>
                  </a:solidFill>
                  <a:ln w="0" cap="flat">
                    <a:noFill/>
                    <a:prstDash val="solid"/>
                    <a:miter/>
                  </a:ln>
                </p:spPr>
                <p:txBody>
                  <a:bodyPr rtlCol="0" anchor="ctr"/>
                  <a:lstStyle/>
                  <a:p>
                    <a:endParaRPr lang="en-US"/>
                  </a:p>
                </p:txBody>
              </p:sp>
              <p:sp>
                <p:nvSpPr>
                  <p:cNvPr id="1913" name="Freeform: Shape 1912">
                    <a:extLst>
                      <a:ext uri="{FF2B5EF4-FFF2-40B4-BE49-F238E27FC236}">
                        <a16:creationId xmlns:a16="http://schemas.microsoft.com/office/drawing/2014/main" id="{A43018D5-BD49-B220-6541-7AB552D57D97}"/>
                      </a:ext>
                    </a:extLst>
                  </p:cNvPr>
                  <p:cNvSpPr/>
                  <p:nvPr/>
                </p:nvSpPr>
                <p:spPr>
                  <a:xfrm>
                    <a:off x="20448922" y="10943523"/>
                    <a:ext cx="10491" cy="5051"/>
                  </a:xfrm>
                  <a:custGeom>
                    <a:avLst/>
                    <a:gdLst>
                      <a:gd name="connsiteX0" fmla="*/ 10491 w 10491"/>
                      <a:gd name="connsiteY0" fmla="*/ 146 h 5051"/>
                      <a:gd name="connsiteX1" fmla="*/ 0 w 10491"/>
                      <a:gd name="connsiteY1" fmla="*/ 5052 h 5051"/>
                      <a:gd name="connsiteX2" fmla="*/ 10491 w 10491"/>
                      <a:gd name="connsiteY2" fmla="*/ 146 h 5051"/>
                    </a:gdLst>
                    <a:ahLst/>
                    <a:cxnLst>
                      <a:cxn ang="0">
                        <a:pos x="connsiteX0" y="connsiteY0"/>
                      </a:cxn>
                      <a:cxn ang="0">
                        <a:pos x="connsiteX1" y="connsiteY1"/>
                      </a:cxn>
                      <a:cxn ang="0">
                        <a:pos x="connsiteX2" y="connsiteY2"/>
                      </a:cxn>
                    </a:cxnLst>
                    <a:rect l="l" t="t" r="r" b="b"/>
                    <a:pathLst>
                      <a:path w="10491" h="5051">
                        <a:moveTo>
                          <a:pt x="10491" y="146"/>
                        </a:moveTo>
                        <a:cubicBezTo>
                          <a:pt x="10355" y="-808"/>
                          <a:pt x="3406" y="3144"/>
                          <a:pt x="0" y="5052"/>
                        </a:cubicBezTo>
                        <a:cubicBezTo>
                          <a:pt x="2999" y="3689"/>
                          <a:pt x="7085" y="2054"/>
                          <a:pt x="10491" y="146"/>
                        </a:cubicBezTo>
                        <a:close/>
                      </a:path>
                    </a:pathLst>
                  </a:custGeom>
                  <a:solidFill>
                    <a:srgbClr val="FFFFFF"/>
                  </a:solidFill>
                  <a:ln w="0" cap="flat">
                    <a:noFill/>
                    <a:prstDash val="solid"/>
                    <a:miter/>
                  </a:ln>
                </p:spPr>
                <p:txBody>
                  <a:bodyPr rtlCol="0" anchor="ctr"/>
                  <a:lstStyle/>
                  <a:p>
                    <a:endParaRPr lang="en-US"/>
                  </a:p>
                </p:txBody>
              </p:sp>
              <p:sp>
                <p:nvSpPr>
                  <p:cNvPr id="1914" name="Freeform: Shape 1913">
                    <a:extLst>
                      <a:ext uri="{FF2B5EF4-FFF2-40B4-BE49-F238E27FC236}">
                        <a16:creationId xmlns:a16="http://schemas.microsoft.com/office/drawing/2014/main" id="{61544467-54F4-ACC4-0198-0AA7607F5FF7}"/>
                      </a:ext>
                    </a:extLst>
                  </p:cNvPr>
                  <p:cNvSpPr/>
                  <p:nvPr/>
                </p:nvSpPr>
                <p:spPr>
                  <a:xfrm>
                    <a:off x="20173570" y="11046535"/>
                    <a:ext cx="6948" cy="1089"/>
                  </a:xfrm>
                  <a:custGeom>
                    <a:avLst/>
                    <a:gdLst>
                      <a:gd name="connsiteX0" fmla="*/ 6949 w 6948"/>
                      <a:gd name="connsiteY0" fmla="*/ 0 h 1089"/>
                      <a:gd name="connsiteX1" fmla="*/ 0 w 6948"/>
                      <a:gd name="connsiteY1" fmla="*/ 1089 h 1089"/>
                      <a:gd name="connsiteX2" fmla="*/ 6949 w 6948"/>
                      <a:gd name="connsiteY2" fmla="*/ 0 h 1089"/>
                    </a:gdLst>
                    <a:ahLst/>
                    <a:cxnLst>
                      <a:cxn ang="0">
                        <a:pos x="connsiteX0" y="connsiteY0"/>
                      </a:cxn>
                      <a:cxn ang="0">
                        <a:pos x="connsiteX1" y="connsiteY1"/>
                      </a:cxn>
                      <a:cxn ang="0">
                        <a:pos x="connsiteX2" y="connsiteY2"/>
                      </a:cxn>
                    </a:cxnLst>
                    <a:rect l="l" t="t" r="r" b="b"/>
                    <a:pathLst>
                      <a:path w="6948" h="1089">
                        <a:moveTo>
                          <a:pt x="6949" y="0"/>
                        </a:moveTo>
                        <a:lnTo>
                          <a:pt x="0" y="1089"/>
                        </a:lnTo>
                        <a:cubicBezTo>
                          <a:pt x="2453" y="953"/>
                          <a:pt x="3815" y="817"/>
                          <a:pt x="6949" y="0"/>
                        </a:cubicBezTo>
                        <a:close/>
                      </a:path>
                    </a:pathLst>
                  </a:custGeom>
                  <a:solidFill>
                    <a:srgbClr val="FFFFFF"/>
                  </a:solidFill>
                  <a:ln w="0" cap="flat">
                    <a:noFill/>
                    <a:prstDash val="solid"/>
                    <a:miter/>
                  </a:ln>
                </p:spPr>
                <p:txBody>
                  <a:bodyPr rtlCol="0" anchor="ctr"/>
                  <a:lstStyle/>
                  <a:p>
                    <a:endParaRPr lang="en-US"/>
                  </a:p>
                </p:txBody>
              </p:sp>
              <p:sp>
                <p:nvSpPr>
                  <p:cNvPr id="1915" name="Freeform: Shape 1914">
                    <a:extLst>
                      <a:ext uri="{FF2B5EF4-FFF2-40B4-BE49-F238E27FC236}">
                        <a16:creationId xmlns:a16="http://schemas.microsoft.com/office/drawing/2014/main" id="{64455867-0330-7B43-AE09-605B4E2F918B}"/>
                      </a:ext>
                    </a:extLst>
                  </p:cNvPr>
                  <p:cNvSpPr/>
                  <p:nvPr/>
                </p:nvSpPr>
                <p:spPr>
                  <a:xfrm>
                    <a:off x="20078198" y="11094085"/>
                    <a:ext cx="1362" cy="681"/>
                  </a:xfrm>
                  <a:custGeom>
                    <a:avLst/>
                    <a:gdLst>
                      <a:gd name="connsiteX0" fmla="*/ 1362 w 1362"/>
                      <a:gd name="connsiteY0" fmla="*/ 0 h 681"/>
                      <a:gd name="connsiteX1" fmla="*/ 0 w 1362"/>
                      <a:gd name="connsiteY1" fmla="*/ 681 h 681"/>
                      <a:gd name="connsiteX2" fmla="*/ 1362 w 1362"/>
                      <a:gd name="connsiteY2" fmla="*/ 0 h 681"/>
                    </a:gdLst>
                    <a:ahLst/>
                    <a:cxnLst>
                      <a:cxn ang="0">
                        <a:pos x="connsiteX0" y="connsiteY0"/>
                      </a:cxn>
                      <a:cxn ang="0">
                        <a:pos x="connsiteX1" y="connsiteY1"/>
                      </a:cxn>
                      <a:cxn ang="0">
                        <a:pos x="connsiteX2" y="connsiteY2"/>
                      </a:cxn>
                    </a:cxnLst>
                    <a:rect l="l" t="t" r="r" b="b"/>
                    <a:pathLst>
                      <a:path w="1362" h="681">
                        <a:moveTo>
                          <a:pt x="1362" y="0"/>
                        </a:moveTo>
                        <a:cubicBezTo>
                          <a:pt x="1362" y="0"/>
                          <a:pt x="682" y="408"/>
                          <a:pt x="0" y="681"/>
                        </a:cubicBezTo>
                        <a:cubicBezTo>
                          <a:pt x="682" y="408"/>
                          <a:pt x="1089" y="136"/>
                          <a:pt x="1362" y="0"/>
                        </a:cubicBezTo>
                        <a:close/>
                      </a:path>
                    </a:pathLst>
                  </a:custGeom>
                  <a:solidFill>
                    <a:srgbClr val="FFFFFF"/>
                  </a:solidFill>
                  <a:ln w="0" cap="flat">
                    <a:noFill/>
                    <a:prstDash val="solid"/>
                    <a:miter/>
                  </a:ln>
                </p:spPr>
                <p:txBody>
                  <a:bodyPr rtlCol="0" anchor="ctr"/>
                  <a:lstStyle/>
                  <a:p>
                    <a:endParaRPr lang="en-US"/>
                  </a:p>
                </p:txBody>
              </p:sp>
              <p:sp>
                <p:nvSpPr>
                  <p:cNvPr id="1916" name="Freeform: Shape 1915">
                    <a:extLst>
                      <a:ext uri="{FF2B5EF4-FFF2-40B4-BE49-F238E27FC236}">
                        <a16:creationId xmlns:a16="http://schemas.microsoft.com/office/drawing/2014/main" id="{29934AB7-11A6-CC7F-E660-FD7F4EF7A56C}"/>
                      </a:ext>
                    </a:extLst>
                  </p:cNvPr>
                  <p:cNvSpPr/>
                  <p:nvPr/>
                </p:nvSpPr>
                <p:spPr>
                  <a:xfrm>
                    <a:off x="20044409" y="11094766"/>
                    <a:ext cx="33788" cy="7629"/>
                  </a:xfrm>
                  <a:custGeom>
                    <a:avLst/>
                    <a:gdLst>
                      <a:gd name="connsiteX0" fmla="*/ 33789 w 33788"/>
                      <a:gd name="connsiteY0" fmla="*/ 0 h 7629"/>
                      <a:gd name="connsiteX1" fmla="*/ 9129 w 33788"/>
                      <a:gd name="connsiteY1" fmla="*/ 5449 h 7629"/>
                      <a:gd name="connsiteX2" fmla="*/ 9673 w 33788"/>
                      <a:gd name="connsiteY2" fmla="*/ 5041 h 7629"/>
                      <a:gd name="connsiteX3" fmla="*/ 0 w 33788"/>
                      <a:gd name="connsiteY3" fmla="*/ 7630 h 7629"/>
                      <a:gd name="connsiteX4" fmla="*/ 33789 w 33788"/>
                      <a:gd name="connsiteY4" fmla="*/ 136 h 7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88" h="7629">
                        <a:moveTo>
                          <a:pt x="33789" y="0"/>
                        </a:moveTo>
                        <a:cubicBezTo>
                          <a:pt x="29157" y="1635"/>
                          <a:pt x="14170" y="3270"/>
                          <a:pt x="9129" y="5449"/>
                        </a:cubicBezTo>
                        <a:lnTo>
                          <a:pt x="9673" y="5041"/>
                        </a:lnTo>
                        <a:lnTo>
                          <a:pt x="0" y="7630"/>
                        </a:lnTo>
                        <a:cubicBezTo>
                          <a:pt x="9264" y="5722"/>
                          <a:pt x="28611" y="2180"/>
                          <a:pt x="33789" y="136"/>
                        </a:cubicBezTo>
                        <a:close/>
                      </a:path>
                    </a:pathLst>
                  </a:custGeom>
                  <a:solidFill>
                    <a:srgbClr val="FFFFFF"/>
                  </a:solidFill>
                  <a:ln w="0" cap="flat">
                    <a:noFill/>
                    <a:prstDash val="solid"/>
                    <a:miter/>
                  </a:ln>
                </p:spPr>
                <p:txBody>
                  <a:bodyPr rtlCol="0" anchor="ctr"/>
                  <a:lstStyle/>
                  <a:p>
                    <a:endParaRPr lang="en-US"/>
                  </a:p>
                </p:txBody>
              </p:sp>
            </p:grpSp>
          </p:grpSp>
          <p:grpSp>
            <p:nvGrpSpPr>
              <p:cNvPr id="1917" name="Graphic 355">
                <a:extLst>
                  <a:ext uri="{FF2B5EF4-FFF2-40B4-BE49-F238E27FC236}">
                    <a16:creationId xmlns:a16="http://schemas.microsoft.com/office/drawing/2014/main" id="{91BB7217-D5CF-4EBD-80CA-B5427FD0AA1F}"/>
                  </a:ext>
                </a:extLst>
              </p:cNvPr>
              <p:cNvGrpSpPr/>
              <p:nvPr/>
            </p:nvGrpSpPr>
            <p:grpSpPr>
              <a:xfrm>
                <a:off x="20255317" y="11085773"/>
                <a:ext cx="852625" cy="1403098"/>
                <a:chOff x="20255317" y="11085773"/>
                <a:chExt cx="852625" cy="1403098"/>
              </a:xfrm>
            </p:grpSpPr>
            <p:sp>
              <p:nvSpPr>
                <p:cNvPr id="1918" name="Freeform: Shape 1917">
                  <a:extLst>
                    <a:ext uri="{FF2B5EF4-FFF2-40B4-BE49-F238E27FC236}">
                      <a16:creationId xmlns:a16="http://schemas.microsoft.com/office/drawing/2014/main" id="{A33C72A8-D151-E475-6967-84258381BF3B}"/>
                    </a:ext>
                  </a:extLst>
                </p:cNvPr>
                <p:cNvSpPr/>
                <p:nvPr/>
              </p:nvSpPr>
              <p:spPr>
                <a:xfrm>
                  <a:off x="20273099" y="11111290"/>
                  <a:ext cx="830484" cy="1355470"/>
                </a:xfrm>
                <a:custGeom>
                  <a:avLst/>
                  <a:gdLst>
                    <a:gd name="connsiteX0" fmla="*/ 799693 w 830484"/>
                    <a:gd name="connsiteY0" fmla="*/ 1151374 h 1355470"/>
                    <a:gd name="connsiteX1" fmla="*/ 491641 w 830484"/>
                    <a:gd name="connsiteY1" fmla="*/ 755989 h 1355470"/>
                    <a:gd name="connsiteX2" fmla="*/ 364796 w 830484"/>
                    <a:gd name="connsiteY2" fmla="*/ 528867 h 1355470"/>
                    <a:gd name="connsiteX3" fmla="*/ 414117 w 830484"/>
                    <a:gd name="connsiteY3" fmla="*/ 500937 h 1355470"/>
                    <a:gd name="connsiteX4" fmla="*/ 623935 w 830484"/>
                    <a:gd name="connsiteY4" fmla="*/ 214957 h 1355470"/>
                    <a:gd name="connsiteX5" fmla="*/ 548320 w 830484"/>
                    <a:gd name="connsiteY5" fmla="*/ 59228 h 1355470"/>
                    <a:gd name="connsiteX6" fmla="*/ 408259 w 830484"/>
                    <a:gd name="connsiteY6" fmla="*/ 370 h 1355470"/>
                    <a:gd name="connsiteX7" fmla="*/ 220239 w 830484"/>
                    <a:gd name="connsiteY7" fmla="*/ 94652 h 1355470"/>
                    <a:gd name="connsiteX8" fmla="*/ 185225 w 830484"/>
                    <a:gd name="connsiteY8" fmla="*/ 283216 h 1355470"/>
                    <a:gd name="connsiteX9" fmla="*/ 200757 w 830484"/>
                    <a:gd name="connsiteY9" fmla="*/ 376408 h 1355470"/>
                    <a:gd name="connsiteX10" fmla="*/ 103750 w 830484"/>
                    <a:gd name="connsiteY10" fmla="*/ 447256 h 1355470"/>
                    <a:gd name="connsiteX11" fmla="*/ 12192 w 830484"/>
                    <a:gd name="connsiteY11" fmla="*/ 879428 h 1355470"/>
                    <a:gd name="connsiteX12" fmla="*/ 173508 w 830484"/>
                    <a:gd name="connsiteY12" fmla="*/ 1355471 h 1355470"/>
                    <a:gd name="connsiteX13" fmla="*/ 469024 w 830484"/>
                    <a:gd name="connsiteY13" fmla="*/ 1196063 h 1355470"/>
                    <a:gd name="connsiteX14" fmla="*/ 307846 w 830484"/>
                    <a:gd name="connsiteY14" fmla="*/ 893597 h 1355470"/>
                    <a:gd name="connsiteX15" fmla="*/ 261795 w 830484"/>
                    <a:gd name="connsiteY15" fmla="*/ 745225 h 1355470"/>
                    <a:gd name="connsiteX16" fmla="*/ 271604 w 830484"/>
                    <a:gd name="connsiteY16" fmla="*/ 604484 h 1355470"/>
                    <a:gd name="connsiteX17" fmla="*/ 277463 w 830484"/>
                    <a:gd name="connsiteY17" fmla="*/ 595083 h 1355470"/>
                    <a:gd name="connsiteX18" fmla="*/ 438232 w 830484"/>
                    <a:gd name="connsiteY18" fmla="*/ 850952 h 1355470"/>
                    <a:gd name="connsiteX19" fmla="*/ 829122 w 830484"/>
                    <a:gd name="connsiteY19" fmla="*/ 1188433 h 1355470"/>
                    <a:gd name="connsiteX20" fmla="*/ 830485 w 830484"/>
                    <a:gd name="connsiteY20" fmla="*/ 1186798 h 1355470"/>
                    <a:gd name="connsiteX21" fmla="*/ 799829 w 830484"/>
                    <a:gd name="connsiteY21" fmla="*/ 1151510 h 1355470"/>
                    <a:gd name="connsiteX22" fmla="*/ 286320 w 830484"/>
                    <a:gd name="connsiteY22" fmla="*/ 273406 h 1355470"/>
                    <a:gd name="connsiteX23" fmla="*/ 302396 w 830484"/>
                    <a:gd name="connsiteY23" fmla="*/ 154328 h 1355470"/>
                    <a:gd name="connsiteX24" fmla="*/ 395587 w 830484"/>
                    <a:gd name="connsiteY24" fmla="*/ 108685 h 1355470"/>
                    <a:gd name="connsiteX25" fmla="*/ 454719 w 830484"/>
                    <a:gd name="connsiteY25" fmla="*/ 169587 h 1355470"/>
                    <a:gd name="connsiteX26" fmla="*/ 461395 w 830484"/>
                    <a:gd name="connsiteY26" fmla="*/ 214684 h 1355470"/>
                    <a:gd name="connsiteX27" fmla="*/ 450222 w 830484"/>
                    <a:gd name="connsiteY27" fmla="*/ 246839 h 1355470"/>
                    <a:gd name="connsiteX28" fmla="*/ 398994 w 830484"/>
                    <a:gd name="connsiteY28" fmla="*/ 288802 h 1355470"/>
                    <a:gd name="connsiteX29" fmla="*/ 296402 w 830484"/>
                    <a:gd name="connsiteY29" fmla="*/ 333627 h 1355470"/>
                    <a:gd name="connsiteX30" fmla="*/ 286183 w 830484"/>
                    <a:gd name="connsiteY30" fmla="*/ 273543 h 1355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830484" h="1355470">
                      <a:moveTo>
                        <a:pt x="799693" y="1151374"/>
                      </a:moveTo>
                      <a:cubicBezTo>
                        <a:pt x="689061" y="1026029"/>
                        <a:pt x="582381" y="895913"/>
                        <a:pt x="491641" y="755989"/>
                      </a:cubicBezTo>
                      <a:cubicBezTo>
                        <a:pt x="447771" y="687185"/>
                        <a:pt x="402263" y="609662"/>
                        <a:pt x="364796" y="528867"/>
                      </a:cubicBezTo>
                      <a:cubicBezTo>
                        <a:pt x="382645" y="518649"/>
                        <a:pt x="399948" y="509248"/>
                        <a:pt x="414117" y="500937"/>
                      </a:cubicBezTo>
                      <a:cubicBezTo>
                        <a:pt x="526519" y="438672"/>
                        <a:pt x="628704" y="359105"/>
                        <a:pt x="623935" y="214957"/>
                      </a:cubicBezTo>
                      <a:cubicBezTo>
                        <a:pt x="622164" y="154737"/>
                        <a:pt x="592054" y="99285"/>
                        <a:pt x="548320" y="59228"/>
                      </a:cubicBezTo>
                      <a:cubicBezTo>
                        <a:pt x="511125" y="22578"/>
                        <a:pt x="459897" y="2549"/>
                        <a:pt x="408259" y="370"/>
                      </a:cubicBezTo>
                      <a:cubicBezTo>
                        <a:pt x="330190" y="-4126"/>
                        <a:pt x="265201" y="32660"/>
                        <a:pt x="220239" y="94652"/>
                      </a:cubicBezTo>
                      <a:cubicBezTo>
                        <a:pt x="181819" y="149286"/>
                        <a:pt x="180320" y="221769"/>
                        <a:pt x="185225" y="283216"/>
                      </a:cubicBezTo>
                      <a:cubicBezTo>
                        <a:pt x="188631" y="314689"/>
                        <a:pt x="193945" y="345753"/>
                        <a:pt x="200757" y="376408"/>
                      </a:cubicBezTo>
                      <a:cubicBezTo>
                        <a:pt x="165741" y="395074"/>
                        <a:pt x="131679" y="418099"/>
                        <a:pt x="103750" y="447256"/>
                      </a:cubicBezTo>
                      <a:cubicBezTo>
                        <a:pt x="-5929" y="561157"/>
                        <a:pt x="-13286" y="733508"/>
                        <a:pt x="12192" y="879428"/>
                      </a:cubicBezTo>
                      <a:cubicBezTo>
                        <a:pt x="41212" y="1046465"/>
                        <a:pt x="103886" y="1203556"/>
                        <a:pt x="173508" y="1355471"/>
                      </a:cubicBezTo>
                      <a:lnTo>
                        <a:pt x="469024" y="1196063"/>
                      </a:lnTo>
                      <a:cubicBezTo>
                        <a:pt x="408395" y="1099193"/>
                        <a:pt x="350764" y="997689"/>
                        <a:pt x="307846" y="893597"/>
                      </a:cubicBezTo>
                      <a:cubicBezTo>
                        <a:pt x="288089" y="845503"/>
                        <a:pt x="271059" y="794819"/>
                        <a:pt x="261795" y="745225"/>
                      </a:cubicBezTo>
                      <a:cubicBezTo>
                        <a:pt x="253484" y="696314"/>
                        <a:pt x="249941" y="646856"/>
                        <a:pt x="271604" y="604484"/>
                      </a:cubicBezTo>
                      <a:cubicBezTo>
                        <a:pt x="273239" y="601350"/>
                        <a:pt x="275147" y="598217"/>
                        <a:pt x="277463" y="595083"/>
                      </a:cubicBezTo>
                      <a:cubicBezTo>
                        <a:pt x="321061" y="686232"/>
                        <a:pt x="376514" y="772066"/>
                        <a:pt x="438232" y="850952"/>
                      </a:cubicBezTo>
                      <a:cubicBezTo>
                        <a:pt x="546140" y="986108"/>
                        <a:pt x="677617" y="1104234"/>
                        <a:pt x="829122" y="1188433"/>
                      </a:cubicBezTo>
                      <a:lnTo>
                        <a:pt x="830485" y="1186798"/>
                      </a:lnTo>
                      <a:cubicBezTo>
                        <a:pt x="820266" y="1174809"/>
                        <a:pt x="810048" y="1163092"/>
                        <a:pt x="799829" y="1151510"/>
                      </a:cubicBezTo>
                      <a:close/>
                      <a:moveTo>
                        <a:pt x="286320" y="273406"/>
                      </a:moveTo>
                      <a:cubicBezTo>
                        <a:pt x="282641" y="236620"/>
                        <a:pt x="281277" y="184574"/>
                        <a:pt x="302396" y="154328"/>
                      </a:cubicBezTo>
                      <a:cubicBezTo>
                        <a:pt x="324058" y="126125"/>
                        <a:pt x="358802" y="99012"/>
                        <a:pt x="395587" y="108685"/>
                      </a:cubicBezTo>
                      <a:cubicBezTo>
                        <a:pt x="423791" y="117405"/>
                        <a:pt x="441911" y="144790"/>
                        <a:pt x="454719" y="169587"/>
                      </a:cubicBezTo>
                      <a:cubicBezTo>
                        <a:pt x="461803" y="184165"/>
                        <a:pt x="463847" y="199017"/>
                        <a:pt x="461395" y="214684"/>
                      </a:cubicBezTo>
                      <a:cubicBezTo>
                        <a:pt x="459897" y="225585"/>
                        <a:pt x="456354" y="237573"/>
                        <a:pt x="450222" y="246839"/>
                      </a:cubicBezTo>
                      <a:cubicBezTo>
                        <a:pt x="437825" y="265232"/>
                        <a:pt x="419703" y="277085"/>
                        <a:pt x="398994" y="288802"/>
                      </a:cubicBezTo>
                      <a:cubicBezTo>
                        <a:pt x="367385" y="305969"/>
                        <a:pt x="332369" y="319457"/>
                        <a:pt x="296402" y="333627"/>
                      </a:cubicBezTo>
                      <a:cubicBezTo>
                        <a:pt x="292041" y="313462"/>
                        <a:pt x="288498" y="293435"/>
                        <a:pt x="286183" y="273543"/>
                      </a:cubicBezTo>
                      <a:close/>
                    </a:path>
                  </a:pathLst>
                </a:custGeom>
                <a:solidFill>
                  <a:srgbClr val="FFFFFF"/>
                </a:solidFill>
                <a:ln w="0" cap="flat">
                  <a:noFill/>
                  <a:prstDash val="solid"/>
                  <a:miter/>
                </a:ln>
              </p:spPr>
              <p:txBody>
                <a:bodyPr rtlCol="0" anchor="ctr"/>
                <a:lstStyle/>
                <a:p>
                  <a:endParaRPr lang="en-US"/>
                </a:p>
              </p:txBody>
            </p:sp>
            <p:grpSp>
              <p:nvGrpSpPr>
                <p:cNvPr id="1919" name="Graphic 355">
                  <a:extLst>
                    <a:ext uri="{FF2B5EF4-FFF2-40B4-BE49-F238E27FC236}">
                      <a16:creationId xmlns:a16="http://schemas.microsoft.com/office/drawing/2014/main" id="{8F45BA6E-B079-BF57-0181-8F16FDD6E5A8}"/>
                    </a:ext>
                  </a:extLst>
                </p:cNvPr>
                <p:cNvGrpSpPr/>
                <p:nvPr/>
              </p:nvGrpSpPr>
              <p:grpSpPr>
                <a:xfrm>
                  <a:off x="20255317" y="11085773"/>
                  <a:ext cx="852625" cy="1403098"/>
                  <a:chOff x="20255317" y="11085773"/>
                  <a:chExt cx="852625" cy="1403098"/>
                </a:xfrm>
              </p:grpSpPr>
              <p:sp>
                <p:nvSpPr>
                  <p:cNvPr id="1920" name="Freeform: Shape 1919">
                    <a:extLst>
                      <a:ext uri="{FF2B5EF4-FFF2-40B4-BE49-F238E27FC236}">
                        <a16:creationId xmlns:a16="http://schemas.microsoft.com/office/drawing/2014/main" id="{DC796CE0-B690-514C-01A2-215D9C09C7F9}"/>
                      </a:ext>
                    </a:extLst>
                  </p:cNvPr>
                  <p:cNvSpPr/>
                  <p:nvPr/>
                </p:nvSpPr>
                <p:spPr>
                  <a:xfrm>
                    <a:off x="20273099" y="11111290"/>
                    <a:ext cx="830484" cy="1355470"/>
                  </a:xfrm>
                  <a:custGeom>
                    <a:avLst/>
                    <a:gdLst>
                      <a:gd name="connsiteX0" fmla="*/ 799693 w 830484"/>
                      <a:gd name="connsiteY0" fmla="*/ 1151374 h 1355470"/>
                      <a:gd name="connsiteX1" fmla="*/ 491641 w 830484"/>
                      <a:gd name="connsiteY1" fmla="*/ 755989 h 1355470"/>
                      <a:gd name="connsiteX2" fmla="*/ 364796 w 830484"/>
                      <a:gd name="connsiteY2" fmla="*/ 528867 h 1355470"/>
                      <a:gd name="connsiteX3" fmla="*/ 414117 w 830484"/>
                      <a:gd name="connsiteY3" fmla="*/ 500937 h 1355470"/>
                      <a:gd name="connsiteX4" fmla="*/ 623935 w 830484"/>
                      <a:gd name="connsiteY4" fmla="*/ 214957 h 1355470"/>
                      <a:gd name="connsiteX5" fmla="*/ 548320 w 830484"/>
                      <a:gd name="connsiteY5" fmla="*/ 59228 h 1355470"/>
                      <a:gd name="connsiteX6" fmla="*/ 408259 w 830484"/>
                      <a:gd name="connsiteY6" fmla="*/ 370 h 1355470"/>
                      <a:gd name="connsiteX7" fmla="*/ 220239 w 830484"/>
                      <a:gd name="connsiteY7" fmla="*/ 94652 h 1355470"/>
                      <a:gd name="connsiteX8" fmla="*/ 185225 w 830484"/>
                      <a:gd name="connsiteY8" fmla="*/ 283216 h 1355470"/>
                      <a:gd name="connsiteX9" fmla="*/ 200757 w 830484"/>
                      <a:gd name="connsiteY9" fmla="*/ 376408 h 1355470"/>
                      <a:gd name="connsiteX10" fmla="*/ 103750 w 830484"/>
                      <a:gd name="connsiteY10" fmla="*/ 447256 h 1355470"/>
                      <a:gd name="connsiteX11" fmla="*/ 12192 w 830484"/>
                      <a:gd name="connsiteY11" fmla="*/ 879428 h 1355470"/>
                      <a:gd name="connsiteX12" fmla="*/ 173508 w 830484"/>
                      <a:gd name="connsiteY12" fmla="*/ 1355471 h 1355470"/>
                      <a:gd name="connsiteX13" fmla="*/ 469024 w 830484"/>
                      <a:gd name="connsiteY13" fmla="*/ 1196063 h 1355470"/>
                      <a:gd name="connsiteX14" fmla="*/ 307846 w 830484"/>
                      <a:gd name="connsiteY14" fmla="*/ 893597 h 1355470"/>
                      <a:gd name="connsiteX15" fmla="*/ 261795 w 830484"/>
                      <a:gd name="connsiteY15" fmla="*/ 745225 h 1355470"/>
                      <a:gd name="connsiteX16" fmla="*/ 271604 w 830484"/>
                      <a:gd name="connsiteY16" fmla="*/ 604484 h 1355470"/>
                      <a:gd name="connsiteX17" fmla="*/ 277463 w 830484"/>
                      <a:gd name="connsiteY17" fmla="*/ 595083 h 1355470"/>
                      <a:gd name="connsiteX18" fmla="*/ 438232 w 830484"/>
                      <a:gd name="connsiteY18" fmla="*/ 850952 h 1355470"/>
                      <a:gd name="connsiteX19" fmla="*/ 829122 w 830484"/>
                      <a:gd name="connsiteY19" fmla="*/ 1188433 h 1355470"/>
                      <a:gd name="connsiteX20" fmla="*/ 830485 w 830484"/>
                      <a:gd name="connsiteY20" fmla="*/ 1186798 h 1355470"/>
                      <a:gd name="connsiteX21" fmla="*/ 799829 w 830484"/>
                      <a:gd name="connsiteY21" fmla="*/ 1151510 h 1355470"/>
                      <a:gd name="connsiteX22" fmla="*/ 286320 w 830484"/>
                      <a:gd name="connsiteY22" fmla="*/ 273406 h 1355470"/>
                      <a:gd name="connsiteX23" fmla="*/ 302396 w 830484"/>
                      <a:gd name="connsiteY23" fmla="*/ 154328 h 1355470"/>
                      <a:gd name="connsiteX24" fmla="*/ 395587 w 830484"/>
                      <a:gd name="connsiteY24" fmla="*/ 108685 h 1355470"/>
                      <a:gd name="connsiteX25" fmla="*/ 454719 w 830484"/>
                      <a:gd name="connsiteY25" fmla="*/ 169587 h 1355470"/>
                      <a:gd name="connsiteX26" fmla="*/ 461395 w 830484"/>
                      <a:gd name="connsiteY26" fmla="*/ 214684 h 1355470"/>
                      <a:gd name="connsiteX27" fmla="*/ 450222 w 830484"/>
                      <a:gd name="connsiteY27" fmla="*/ 246839 h 1355470"/>
                      <a:gd name="connsiteX28" fmla="*/ 398994 w 830484"/>
                      <a:gd name="connsiteY28" fmla="*/ 288802 h 1355470"/>
                      <a:gd name="connsiteX29" fmla="*/ 296402 w 830484"/>
                      <a:gd name="connsiteY29" fmla="*/ 333627 h 1355470"/>
                      <a:gd name="connsiteX30" fmla="*/ 286183 w 830484"/>
                      <a:gd name="connsiteY30" fmla="*/ 273543 h 1355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830484" h="1355470">
                        <a:moveTo>
                          <a:pt x="799693" y="1151374"/>
                        </a:moveTo>
                        <a:cubicBezTo>
                          <a:pt x="689061" y="1026029"/>
                          <a:pt x="582381" y="895913"/>
                          <a:pt x="491641" y="755989"/>
                        </a:cubicBezTo>
                        <a:cubicBezTo>
                          <a:pt x="447771" y="687185"/>
                          <a:pt x="402263" y="609662"/>
                          <a:pt x="364796" y="528867"/>
                        </a:cubicBezTo>
                        <a:cubicBezTo>
                          <a:pt x="382645" y="518649"/>
                          <a:pt x="399948" y="509248"/>
                          <a:pt x="414117" y="500937"/>
                        </a:cubicBezTo>
                        <a:cubicBezTo>
                          <a:pt x="526519" y="438672"/>
                          <a:pt x="628704" y="359105"/>
                          <a:pt x="623935" y="214957"/>
                        </a:cubicBezTo>
                        <a:cubicBezTo>
                          <a:pt x="622164" y="154737"/>
                          <a:pt x="592054" y="99285"/>
                          <a:pt x="548320" y="59228"/>
                        </a:cubicBezTo>
                        <a:cubicBezTo>
                          <a:pt x="511125" y="22578"/>
                          <a:pt x="459897" y="2549"/>
                          <a:pt x="408259" y="370"/>
                        </a:cubicBezTo>
                        <a:cubicBezTo>
                          <a:pt x="330190" y="-4126"/>
                          <a:pt x="265201" y="32660"/>
                          <a:pt x="220239" y="94652"/>
                        </a:cubicBezTo>
                        <a:cubicBezTo>
                          <a:pt x="181819" y="149286"/>
                          <a:pt x="180320" y="221769"/>
                          <a:pt x="185225" y="283216"/>
                        </a:cubicBezTo>
                        <a:cubicBezTo>
                          <a:pt x="188631" y="314689"/>
                          <a:pt x="193945" y="345753"/>
                          <a:pt x="200757" y="376408"/>
                        </a:cubicBezTo>
                        <a:cubicBezTo>
                          <a:pt x="165741" y="395074"/>
                          <a:pt x="131679" y="418099"/>
                          <a:pt x="103750" y="447256"/>
                        </a:cubicBezTo>
                        <a:cubicBezTo>
                          <a:pt x="-5929" y="561157"/>
                          <a:pt x="-13286" y="733508"/>
                          <a:pt x="12192" y="879428"/>
                        </a:cubicBezTo>
                        <a:cubicBezTo>
                          <a:pt x="41212" y="1046465"/>
                          <a:pt x="103886" y="1203556"/>
                          <a:pt x="173508" y="1355471"/>
                        </a:cubicBezTo>
                        <a:lnTo>
                          <a:pt x="469024" y="1196063"/>
                        </a:lnTo>
                        <a:cubicBezTo>
                          <a:pt x="408395" y="1099193"/>
                          <a:pt x="350764" y="997689"/>
                          <a:pt x="307846" y="893597"/>
                        </a:cubicBezTo>
                        <a:cubicBezTo>
                          <a:pt x="288089" y="845503"/>
                          <a:pt x="271059" y="794819"/>
                          <a:pt x="261795" y="745225"/>
                        </a:cubicBezTo>
                        <a:cubicBezTo>
                          <a:pt x="253484" y="696314"/>
                          <a:pt x="249941" y="646856"/>
                          <a:pt x="271604" y="604484"/>
                        </a:cubicBezTo>
                        <a:cubicBezTo>
                          <a:pt x="273239" y="601350"/>
                          <a:pt x="275147" y="598217"/>
                          <a:pt x="277463" y="595083"/>
                        </a:cubicBezTo>
                        <a:cubicBezTo>
                          <a:pt x="321061" y="686232"/>
                          <a:pt x="376514" y="772066"/>
                          <a:pt x="438232" y="850952"/>
                        </a:cubicBezTo>
                        <a:cubicBezTo>
                          <a:pt x="546140" y="986108"/>
                          <a:pt x="677617" y="1104234"/>
                          <a:pt x="829122" y="1188433"/>
                        </a:cubicBezTo>
                        <a:lnTo>
                          <a:pt x="830485" y="1186798"/>
                        </a:lnTo>
                        <a:cubicBezTo>
                          <a:pt x="820266" y="1174809"/>
                          <a:pt x="810048" y="1163092"/>
                          <a:pt x="799829" y="1151510"/>
                        </a:cubicBezTo>
                        <a:close/>
                        <a:moveTo>
                          <a:pt x="286320" y="273406"/>
                        </a:moveTo>
                        <a:cubicBezTo>
                          <a:pt x="282641" y="236620"/>
                          <a:pt x="281277" y="184574"/>
                          <a:pt x="302396" y="154328"/>
                        </a:cubicBezTo>
                        <a:cubicBezTo>
                          <a:pt x="324058" y="126125"/>
                          <a:pt x="358802" y="99012"/>
                          <a:pt x="395587" y="108685"/>
                        </a:cubicBezTo>
                        <a:cubicBezTo>
                          <a:pt x="423791" y="117405"/>
                          <a:pt x="441911" y="144790"/>
                          <a:pt x="454719" y="169587"/>
                        </a:cubicBezTo>
                        <a:cubicBezTo>
                          <a:pt x="461803" y="184165"/>
                          <a:pt x="463847" y="199017"/>
                          <a:pt x="461395" y="214684"/>
                        </a:cubicBezTo>
                        <a:cubicBezTo>
                          <a:pt x="459897" y="225585"/>
                          <a:pt x="456354" y="237573"/>
                          <a:pt x="450222" y="246839"/>
                        </a:cubicBezTo>
                        <a:cubicBezTo>
                          <a:pt x="437825" y="265232"/>
                          <a:pt x="419703" y="277085"/>
                          <a:pt x="398994" y="288802"/>
                        </a:cubicBezTo>
                        <a:cubicBezTo>
                          <a:pt x="367385" y="305969"/>
                          <a:pt x="332369" y="319457"/>
                          <a:pt x="296402" y="333627"/>
                        </a:cubicBezTo>
                        <a:cubicBezTo>
                          <a:pt x="292041" y="313462"/>
                          <a:pt x="288498" y="293435"/>
                          <a:pt x="286183" y="273543"/>
                        </a:cubicBezTo>
                        <a:close/>
                      </a:path>
                    </a:pathLst>
                  </a:custGeom>
                  <a:noFill/>
                  <a:ln w="0" cap="flat">
                    <a:noFill/>
                    <a:prstDash val="solid"/>
                    <a:miter/>
                  </a:ln>
                </p:spPr>
                <p:txBody>
                  <a:bodyPr rtlCol="0" anchor="ctr"/>
                  <a:lstStyle/>
                  <a:p>
                    <a:endParaRPr lang="en-US"/>
                  </a:p>
                </p:txBody>
              </p:sp>
              <p:grpSp>
                <p:nvGrpSpPr>
                  <p:cNvPr id="1921" name="Graphic 355">
                    <a:extLst>
                      <a:ext uri="{FF2B5EF4-FFF2-40B4-BE49-F238E27FC236}">
                        <a16:creationId xmlns:a16="http://schemas.microsoft.com/office/drawing/2014/main" id="{27E11682-D7B4-7EE5-0050-8506E955EFAB}"/>
                      </a:ext>
                    </a:extLst>
                  </p:cNvPr>
                  <p:cNvGrpSpPr/>
                  <p:nvPr/>
                </p:nvGrpSpPr>
                <p:grpSpPr>
                  <a:xfrm>
                    <a:off x="20538300" y="11190819"/>
                    <a:ext cx="223881" cy="275353"/>
                    <a:chOff x="20538300" y="11190819"/>
                    <a:chExt cx="223881" cy="275353"/>
                  </a:xfrm>
                  <a:solidFill>
                    <a:srgbClr val="FFFFFF"/>
                  </a:solidFill>
                </p:grpSpPr>
                <p:sp>
                  <p:nvSpPr>
                    <p:cNvPr id="1922" name="Freeform: Shape 1921">
                      <a:extLst>
                        <a:ext uri="{FF2B5EF4-FFF2-40B4-BE49-F238E27FC236}">
                          <a16:creationId xmlns:a16="http://schemas.microsoft.com/office/drawing/2014/main" id="{83072548-B4D4-A566-207A-869D9FE38890}"/>
                        </a:ext>
                      </a:extLst>
                    </p:cNvPr>
                    <p:cNvSpPr/>
                    <p:nvPr/>
                  </p:nvSpPr>
                  <p:spPr>
                    <a:xfrm>
                      <a:off x="20547700" y="11386059"/>
                      <a:ext cx="6812" cy="16757"/>
                    </a:xfrm>
                    <a:custGeom>
                      <a:avLst/>
                      <a:gdLst>
                        <a:gd name="connsiteX0" fmla="*/ 5859 w 6812"/>
                        <a:gd name="connsiteY0" fmla="*/ 15396 h 16757"/>
                        <a:gd name="connsiteX1" fmla="*/ 6812 w 6812"/>
                        <a:gd name="connsiteY1" fmla="*/ 13079 h 16757"/>
                        <a:gd name="connsiteX2" fmla="*/ 3952 w 6812"/>
                        <a:gd name="connsiteY2" fmla="*/ 9946 h 16757"/>
                        <a:gd name="connsiteX3" fmla="*/ 5177 w 6812"/>
                        <a:gd name="connsiteY3" fmla="*/ 8038 h 16757"/>
                        <a:gd name="connsiteX4" fmla="*/ 2726 w 6812"/>
                        <a:gd name="connsiteY4" fmla="*/ 2725 h 16757"/>
                        <a:gd name="connsiteX5" fmla="*/ 2726 w 6812"/>
                        <a:gd name="connsiteY5" fmla="*/ 5995 h 16757"/>
                        <a:gd name="connsiteX6" fmla="*/ 0 w 6812"/>
                        <a:gd name="connsiteY6" fmla="*/ 0 h 16757"/>
                        <a:gd name="connsiteX7" fmla="*/ 1227 w 6812"/>
                        <a:gd name="connsiteY7" fmla="*/ 5858 h 16757"/>
                        <a:gd name="connsiteX8" fmla="*/ 546 w 6812"/>
                        <a:gd name="connsiteY8" fmla="*/ 5586 h 16757"/>
                        <a:gd name="connsiteX9" fmla="*/ 1500 w 6812"/>
                        <a:gd name="connsiteY9" fmla="*/ 10490 h 16757"/>
                        <a:gd name="connsiteX10" fmla="*/ 409 w 6812"/>
                        <a:gd name="connsiteY10" fmla="*/ 9537 h 16757"/>
                        <a:gd name="connsiteX11" fmla="*/ 5996 w 6812"/>
                        <a:gd name="connsiteY11" fmla="*/ 16758 h 16757"/>
                        <a:gd name="connsiteX12" fmla="*/ 5996 w 6812"/>
                        <a:gd name="connsiteY12" fmla="*/ 15259 h 16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12" h="16757">
                          <a:moveTo>
                            <a:pt x="5859" y="15396"/>
                          </a:moveTo>
                          <a:cubicBezTo>
                            <a:pt x="5450" y="14033"/>
                            <a:pt x="6268" y="12534"/>
                            <a:pt x="6812" y="13079"/>
                          </a:cubicBezTo>
                          <a:cubicBezTo>
                            <a:pt x="5041" y="10355"/>
                            <a:pt x="6541" y="10082"/>
                            <a:pt x="3952" y="9946"/>
                          </a:cubicBezTo>
                          <a:cubicBezTo>
                            <a:pt x="2453" y="8174"/>
                            <a:pt x="3815" y="5995"/>
                            <a:pt x="5177" y="8038"/>
                          </a:cubicBezTo>
                          <a:lnTo>
                            <a:pt x="2726" y="2725"/>
                          </a:lnTo>
                          <a:lnTo>
                            <a:pt x="2726" y="5995"/>
                          </a:lnTo>
                          <a:cubicBezTo>
                            <a:pt x="682" y="5314"/>
                            <a:pt x="2726" y="681"/>
                            <a:pt x="0" y="0"/>
                          </a:cubicBezTo>
                          <a:lnTo>
                            <a:pt x="1227" y="5858"/>
                          </a:lnTo>
                          <a:lnTo>
                            <a:pt x="546" y="5586"/>
                          </a:lnTo>
                          <a:cubicBezTo>
                            <a:pt x="1500" y="6812"/>
                            <a:pt x="1635" y="9537"/>
                            <a:pt x="1500" y="10490"/>
                          </a:cubicBezTo>
                          <a:cubicBezTo>
                            <a:pt x="1091" y="10490"/>
                            <a:pt x="546" y="10490"/>
                            <a:pt x="409" y="9537"/>
                          </a:cubicBezTo>
                          <a:cubicBezTo>
                            <a:pt x="1500" y="16758"/>
                            <a:pt x="4361" y="11036"/>
                            <a:pt x="5996" y="16758"/>
                          </a:cubicBezTo>
                          <a:cubicBezTo>
                            <a:pt x="5996" y="16350"/>
                            <a:pt x="5859" y="15941"/>
                            <a:pt x="5996" y="15259"/>
                          </a:cubicBezTo>
                          <a:close/>
                        </a:path>
                      </a:pathLst>
                    </a:custGeom>
                    <a:solidFill>
                      <a:srgbClr val="FFFFFF"/>
                    </a:solidFill>
                    <a:ln w="0" cap="flat">
                      <a:noFill/>
                      <a:prstDash val="solid"/>
                      <a:miter/>
                    </a:ln>
                  </p:spPr>
                  <p:txBody>
                    <a:bodyPr rtlCol="0" anchor="ctr"/>
                    <a:lstStyle/>
                    <a:p>
                      <a:endParaRPr lang="en-US"/>
                    </a:p>
                  </p:txBody>
                </p:sp>
                <p:sp>
                  <p:nvSpPr>
                    <p:cNvPr id="1923" name="Freeform: Shape 1922">
                      <a:extLst>
                        <a:ext uri="{FF2B5EF4-FFF2-40B4-BE49-F238E27FC236}">
                          <a16:creationId xmlns:a16="http://schemas.microsoft.com/office/drawing/2014/main" id="{217A7986-D006-EA4A-EAE3-FE3D504553D2}"/>
                        </a:ext>
                      </a:extLst>
                    </p:cNvPr>
                    <p:cNvSpPr/>
                    <p:nvPr/>
                  </p:nvSpPr>
                  <p:spPr>
                    <a:xfrm>
                      <a:off x="20546578" y="11402817"/>
                      <a:ext cx="11886" cy="16155"/>
                    </a:xfrm>
                    <a:custGeom>
                      <a:avLst/>
                      <a:gdLst>
                        <a:gd name="connsiteX0" fmla="*/ 3030 w 11886"/>
                        <a:gd name="connsiteY0" fmla="*/ 5450 h 16155"/>
                        <a:gd name="connsiteX1" fmla="*/ 6029 w 11886"/>
                        <a:gd name="connsiteY1" fmla="*/ 7493 h 16155"/>
                        <a:gd name="connsiteX2" fmla="*/ 6164 w 11886"/>
                        <a:gd name="connsiteY2" fmla="*/ 12534 h 16155"/>
                        <a:gd name="connsiteX3" fmla="*/ 8753 w 11886"/>
                        <a:gd name="connsiteY3" fmla="*/ 13352 h 16155"/>
                        <a:gd name="connsiteX4" fmla="*/ 8071 w 11886"/>
                        <a:gd name="connsiteY4" fmla="*/ 11036 h 16155"/>
                        <a:gd name="connsiteX5" fmla="*/ 11887 w 11886"/>
                        <a:gd name="connsiteY5" fmla="*/ 15669 h 16155"/>
                        <a:gd name="connsiteX6" fmla="*/ 9026 w 11886"/>
                        <a:gd name="connsiteY6" fmla="*/ 8856 h 16155"/>
                        <a:gd name="connsiteX7" fmla="*/ 9162 w 11886"/>
                        <a:gd name="connsiteY7" fmla="*/ 2044 h 16155"/>
                        <a:gd name="connsiteX8" fmla="*/ 7118 w 11886"/>
                        <a:gd name="connsiteY8" fmla="*/ 136 h 16155"/>
                        <a:gd name="connsiteX9" fmla="*/ 7391 w 11886"/>
                        <a:gd name="connsiteY9" fmla="*/ 954 h 16155"/>
                        <a:gd name="connsiteX10" fmla="*/ 4529 w 11886"/>
                        <a:gd name="connsiteY10" fmla="*/ 1499 h 16155"/>
                        <a:gd name="connsiteX11" fmla="*/ 5347 w 11886"/>
                        <a:gd name="connsiteY11" fmla="*/ 4360 h 16155"/>
                        <a:gd name="connsiteX12" fmla="*/ 1123 w 11886"/>
                        <a:gd name="connsiteY12" fmla="*/ 0 h 16155"/>
                        <a:gd name="connsiteX13" fmla="*/ 306 w 11886"/>
                        <a:gd name="connsiteY13" fmla="*/ 8720 h 16155"/>
                        <a:gd name="connsiteX14" fmla="*/ 3030 w 11886"/>
                        <a:gd name="connsiteY14" fmla="*/ 5450 h 16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886" h="16155">
                          <a:moveTo>
                            <a:pt x="3030" y="5450"/>
                          </a:moveTo>
                          <a:lnTo>
                            <a:pt x="6029" y="7493"/>
                          </a:lnTo>
                          <a:cubicBezTo>
                            <a:pt x="6029" y="8720"/>
                            <a:pt x="6029" y="10355"/>
                            <a:pt x="6164" y="12534"/>
                          </a:cubicBezTo>
                          <a:cubicBezTo>
                            <a:pt x="7118" y="12534"/>
                            <a:pt x="8481" y="16350"/>
                            <a:pt x="8753" y="13352"/>
                          </a:cubicBezTo>
                          <a:cubicBezTo>
                            <a:pt x="8481" y="12807"/>
                            <a:pt x="8071" y="11853"/>
                            <a:pt x="8071" y="11036"/>
                          </a:cubicBezTo>
                          <a:cubicBezTo>
                            <a:pt x="10115" y="11309"/>
                            <a:pt x="10252" y="17985"/>
                            <a:pt x="11887" y="15669"/>
                          </a:cubicBezTo>
                          <a:cubicBezTo>
                            <a:pt x="10661" y="11853"/>
                            <a:pt x="10934" y="11036"/>
                            <a:pt x="9026" y="8856"/>
                          </a:cubicBezTo>
                          <a:cubicBezTo>
                            <a:pt x="8753" y="5858"/>
                            <a:pt x="8753" y="3543"/>
                            <a:pt x="9162" y="2044"/>
                          </a:cubicBezTo>
                          <a:cubicBezTo>
                            <a:pt x="8753" y="1227"/>
                            <a:pt x="7528" y="1227"/>
                            <a:pt x="7118" y="136"/>
                          </a:cubicBezTo>
                          <a:lnTo>
                            <a:pt x="7391" y="954"/>
                          </a:lnTo>
                          <a:lnTo>
                            <a:pt x="4529" y="1499"/>
                          </a:lnTo>
                          <a:cubicBezTo>
                            <a:pt x="5347" y="2316"/>
                            <a:pt x="5211" y="3270"/>
                            <a:pt x="5347" y="4360"/>
                          </a:cubicBezTo>
                          <a:lnTo>
                            <a:pt x="1123" y="0"/>
                          </a:lnTo>
                          <a:cubicBezTo>
                            <a:pt x="-1329" y="2044"/>
                            <a:pt x="1123" y="6676"/>
                            <a:pt x="306" y="8720"/>
                          </a:cubicBezTo>
                          <a:cubicBezTo>
                            <a:pt x="2350" y="5995"/>
                            <a:pt x="1805" y="10491"/>
                            <a:pt x="3030" y="5450"/>
                          </a:cubicBezTo>
                          <a:close/>
                        </a:path>
                      </a:pathLst>
                    </a:custGeom>
                    <a:solidFill>
                      <a:srgbClr val="FFFFFF"/>
                    </a:solidFill>
                    <a:ln w="0" cap="flat">
                      <a:noFill/>
                      <a:prstDash val="solid"/>
                      <a:miter/>
                    </a:ln>
                  </p:spPr>
                  <p:txBody>
                    <a:bodyPr rtlCol="0" anchor="ctr"/>
                    <a:lstStyle/>
                    <a:p>
                      <a:endParaRPr lang="en-US"/>
                    </a:p>
                  </p:txBody>
                </p:sp>
                <p:sp>
                  <p:nvSpPr>
                    <p:cNvPr id="1924" name="Freeform: Shape 1923">
                      <a:extLst>
                        <a:ext uri="{FF2B5EF4-FFF2-40B4-BE49-F238E27FC236}">
                          <a16:creationId xmlns:a16="http://schemas.microsoft.com/office/drawing/2014/main" id="{87CE6A25-9A85-1673-B3D9-6009C8BF287C}"/>
                        </a:ext>
                      </a:extLst>
                    </p:cNvPr>
                    <p:cNvSpPr/>
                    <p:nvPr/>
                  </p:nvSpPr>
                  <p:spPr>
                    <a:xfrm>
                      <a:off x="20553696" y="11403090"/>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FFFFFF"/>
                    </a:solidFill>
                    <a:ln w="0" cap="flat">
                      <a:noFill/>
                      <a:prstDash val="solid"/>
                      <a:miter/>
                    </a:ln>
                  </p:spPr>
                  <p:txBody>
                    <a:bodyPr rtlCol="0" anchor="ctr"/>
                    <a:lstStyle/>
                    <a:p>
                      <a:endParaRPr lang="en-US"/>
                    </a:p>
                  </p:txBody>
                </p:sp>
                <p:sp>
                  <p:nvSpPr>
                    <p:cNvPr id="1925" name="Freeform: Shape 1924">
                      <a:extLst>
                        <a:ext uri="{FF2B5EF4-FFF2-40B4-BE49-F238E27FC236}">
                          <a16:creationId xmlns:a16="http://schemas.microsoft.com/office/drawing/2014/main" id="{DCB6D530-10B9-C5FB-2026-E72B100F1E4F}"/>
                        </a:ext>
                      </a:extLst>
                    </p:cNvPr>
                    <p:cNvSpPr/>
                    <p:nvPr/>
                  </p:nvSpPr>
                  <p:spPr>
                    <a:xfrm>
                      <a:off x="20680676" y="11236445"/>
                      <a:ext cx="11716" cy="8464"/>
                    </a:xfrm>
                    <a:custGeom>
                      <a:avLst/>
                      <a:gdLst>
                        <a:gd name="connsiteX0" fmla="*/ 5041 w 11716"/>
                        <a:gd name="connsiteY0" fmla="*/ 1652 h 8464"/>
                        <a:gd name="connsiteX1" fmla="*/ 3270 w 11716"/>
                        <a:gd name="connsiteY1" fmla="*/ 1652 h 8464"/>
                        <a:gd name="connsiteX2" fmla="*/ 11173 w 11716"/>
                        <a:gd name="connsiteY2" fmla="*/ 8464 h 8464"/>
                        <a:gd name="connsiteX3" fmla="*/ 11717 w 11716"/>
                        <a:gd name="connsiteY3" fmla="*/ 6011 h 8464"/>
                        <a:gd name="connsiteX4" fmla="*/ 8040 w 11716"/>
                        <a:gd name="connsiteY4" fmla="*/ 3968 h 8464"/>
                        <a:gd name="connsiteX5" fmla="*/ 9402 w 11716"/>
                        <a:gd name="connsiteY5" fmla="*/ 3559 h 8464"/>
                        <a:gd name="connsiteX6" fmla="*/ 8993 w 11716"/>
                        <a:gd name="connsiteY6" fmla="*/ 16 h 8464"/>
                        <a:gd name="connsiteX7" fmla="*/ 8856 w 11716"/>
                        <a:gd name="connsiteY7" fmla="*/ 16 h 8464"/>
                        <a:gd name="connsiteX8" fmla="*/ 0 w 11716"/>
                        <a:gd name="connsiteY8" fmla="*/ 562 h 8464"/>
                        <a:gd name="connsiteX9" fmla="*/ 5041 w 11716"/>
                        <a:gd name="connsiteY9" fmla="*/ 1652 h 8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716" h="8464">
                          <a:moveTo>
                            <a:pt x="5041" y="1652"/>
                          </a:moveTo>
                          <a:cubicBezTo>
                            <a:pt x="4224" y="1106"/>
                            <a:pt x="3679" y="1515"/>
                            <a:pt x="3270" y="1652"/>
                          </a:cubicBezTo>
                          <a:cubicBezTo>
                            <a:pt x="5996" y="3695"/>
                            <a:pt x="8720" y="5875"/>
                            <a:pt x="11173" y="8464"/>
                          </a:cubicBezTo>
                          <a:cubicBezTo>
                            <a:pt x="11446" y="7647"/>
                            <a:pt x="9946" y="4785"/>
                            <a:pt x="11717" y="6011"/>
                          </a:cubicBezTo>
                          <a:cubicBezTo>
                            <a:pt x="11717" y="4649"/>
                            <a:pt x="8993" y="3422"/>
                            <a:pt x="8040" y="3968"/>
                          </a:cubicBezTo>
                          <a:lnTo>
                            <a:pt x="9402" y="3559"/>
                          </a:lnTo>
                          <a:cubicBezTo>
                            <a:pt x="6540" y="3014"/>
                            <a:pt x="7085" y="-256"/>
                            <a:pt x="8993" y="16"/>
                          </a:cubicBezTo>
                          <a:lnTo>
                            <a:pt x="8856" y="16"/>
                          </a:lnTo>
                          <a:cubicBezTo>
                            <a:pt x="5723" y="16"/>
                            <a:pt x="2862" y="16"/>
                            <a:pt x="0" y="562"/>
                          </a:cubicBezTo>
                          <a:cubicBezTo>
                            <a:pt x="1771" y="2060"/>
                            <a:pt x="2590" y="16"/>
                            <a:pt x="5041" y="1652"/>
                          </a:cubicBezTo>
                          <a:close/>
                        </a:path>
                      </a:pathLst>
                    </a:custGeom>
                    <a:solidFill>
                      <a:srgbClr val="FFFFFF"/>
                    </a:solidFill>
                    <a:ln w="0" cap="flat">
                      <a:noFill/>
                      <a:prstDash val="solid"/>
                      <a:miter/>
                    </a:ln>
                  </p:spPr>
                  <p:txBody>
                    <a:bodyPr rtlCol="0" anchor="ctr"/>
                    <a:lstStyle/>
                    <a:p>
                      <a:endParaRPr lang="en-US"/>
                    </a:p>
                  </p:txBody>
                </p:sp>
                <p:sp>
                  <p:nvSpPr>
                    <p:cNvPr id="1926" name="Freeform: Shape 1925">
                      <a:extLst>
                        <a:ext uri="{FF2B5EF4-FFF2-40B4-BE49-F238E27FC236}">
                          <a16:creationId xmlns:a16="http://schemas.microsoft.com/office/drawing/2014/main" id="{A9A72CDB-662F-C486-9360-589A7477EA6A}"/>
                        </a:ext>
                      </a:extLst>
                    </p:cNvPr>
                    <p:cNvSpPr/>
                    <p:nvPr/>
                  </p:nvSpPr>
                  <p:spPr>
                    <a:xfrm>
                      <a:off x="20562416" y="11365854"/>
                      <a:ext cx="952" cy="1539"/>
                    </a:xfrm>
                    <a:custGeom>
                      <a:avLst/>
                      <a:gdLst>
                        <a:gd name="connsiteX0" fmla="*/ 953 w 952"/>
                        <a:gd name="connsiteY0" fmla="*/ 1540 h 1539"/>
                        <a:gd name="connsiteX1" fmla="*/ 0 w 952"/>
                        <a:gd name="connsiteY1" fmla="*/ 40 h 1539"/>
                        <a:gd name="connsiteX2" fmla="*/ 953 w 952"/>
                        <a:gd name="connsiteY2" fmla="*/ 1540 h 1539"/>
                      </a:gdLst>
                      <a:ahLst/>
                      <a:cxnLst>
                        <a:cxn ang="0">
                          <a:pos x="connsiteX0" y="connsiteY0"/>
                        </a:cxn>
                        <a:cxn ang="0">
                          <a:pos x="connsiteX1" y="connsiteY1"/>
                        </a:cxn>
                        <a:cxn ang="0">
                          <a:pos x="connsiteX2" y="connsiteY2"/>
                        </a:cxn>
                      </a:cxnLst>
                      <a:rect l="l" t="t" r="r" b="b"/>
                      <a:pathLst>
                        <a:path w="952" h="1539">
                          <a:moveTo>
                            <a:pt x="953" y="1540"/>
                          </a:moveTo>
                          <a:cubicBezTo>
                            <a:pt x="544" y="40"/>
                            <a:pt x="273" y="-95"/>
                            <a:pt x="0" y="40"/>
                          </a:cubicBezTo>
                          <a:cubicBezTo>
                            <a:pt x="273" y="586"/>
                            <a:pt x="544" y="994"/>
                            <a:pt x="953" y="1540"/>
                          </a:cubicBezTo>
                          <a:close/>
                        </a:path>
                      </a:pathLst>
                    </a:custGeom>
                    <a:solidFill>
                      <a:srgbClr val="FFFFFF"/>
                    </a:solidFill>
                    <a:ln w="0" cap="flat">
                      <a:noFill/>
                      <a:prstDash val="solid"/>
                      <a:miter/>
                    </a:ln>
                  </p:spPr>
                  <p:txBody>
                    <a:bodyPr rtlCol="0" anchor="ctr"/>
                    <a:lstStyle/>
                    <a:p>
                      <a:endParaRPr lang="en-US"/>
                    </a:p>
                  </p:txBody>
                </p:sp>
                <p:sp>
                  <p:nvSpPr>
                    <p:cNvPr id="1927" name="Freeform: Shape 1926">
                      <a:extLst>
                        <a:ext uri="{FF2B5EF4-FFF2-40B4-BE49-F238E27FC236}">
                          <a16:creationId xmlns:a16="http://schemas.microsoft.com/office/drawing/2014/main" id="{D5296DEC-2349-5EE7-DEC4-FB7CA605355F}"/>
                        </a:ext>
                      </a:extLst>
                    </p:cNvPr>
                    <p:cNvSpPr/>
                    <p:nvPr/>
                  </p:nvSpPr>
                  <p:spPr>
                    <a:xfrm>
                      <a:off x="20676045" y="11237279"/>
                      <a:ext cx="2589" cy="544"/>
                    </a:xfrm>
                    <a:custGeom>
                      <a:avLst/>
                      <a:gdLst>
                        <a:gd name="connsiteX0" fmla="*/ 2590 w 2589"/>
                        <a:gd name="connsiteY0" fmla="*/ 0 h 544"/>
                        <a:gd name="connsiteX1" fmla="*/ 0 w 2589"/>
                        <a:gd name="connsiteY1" fmla="*/ 545 h 544"/>
                        <a:gd name="connsiteX2" fmla="*/ 2590 w 2589"/>
                        <a:gd name="connsiteY2" fmla="*/ 0 h 544"/>
                      </a:gdLst>
                      <a:ahLst/>
                      <a:cxnLst>
                        <a:cxn ang="0">
                          <a:pos x="connsiteX0" y="connsiteY0"/>
                        </a:cxn>
                        <a:cxn ang="0">
                          <a:pos x="connsiteX1" y="connsiteY1"/>
                        </a:cxn>
                        <a:cxn ang="0">
                          <a:pos x="connsiteX2" y="connsiteY2"/>
                        </a:cxn>
                      </a:cxnLst>
                      <a:rect l="l" t="t" r="r" b="b"/>
                      <a:pathLst>
                        <a:path w="2589" h="544">
                          <a:moveTo>
                            <a:pt x="2590" y="0"/>
                          </a:moveTo>
                          <a:cubicBezTo>
                            <a:pt x="1771" y="136"/>
                            <a:pt x="818" y="272"/>
                            <a:pt x="0" y="545"/>
                          </a:cubicBezTo>
                          <a:cubicBezTo>
                            <a:pt x="953" y="545"/>
                            <a:pt x="1771" y="408"/>
                            <a:pt x="2590" y="0"/>
                          </a:cubicBezTo>
                          <a:close/>
                        </a:path>
                      </a:pathLst>
                    </a:custGeom>
                    <a:solidFill>
                      <a:srgbClr val="FFFFFF"/>
                    </a:solidFill>
                    <a:ln w="0" cap="flat">
                      <a:noFill/>
                      <a:prstDash val="solid"/>
                      <a:miter/>
                    </a:ln>
                  </p:spPr>
                  <p:txBody>
                    <a:bodyPr rtlCol="0" anchor="ctr"/>
                    <a:lstStyle/>
                    <a:p>
                      <a:endParaRPr lang="en-US"/>
                    </a:p>
                  </p:txBody>
                </p:sp>
                <p:sp>
                  <p:nvSpPr>
                    <p:cNvPr id="1928" name="Freeform: Shape 1927">
                      <a:extLst>
                        <a:ext uri="{FF2B5EF4-FFF2-40B4-BE49-F238E27FC236}">
                          <a16:creationId xmlns:a16="http://schemas.microsoft.com/office/drawing/2014/main" id="{1F68C1AA-F922-C536-2247-BDF6FB5D4452}"/>
                        </a:ext>
                      </a:extLst>
                    </p:cNvPr>
                    <p:cNvSpPr/>
                    <p:nvPr/>
                  </p:nvSpPr>
                  <p:spPr>
                    <a:xfrm>
                      <a:off x="20707109" y="11225834"/>
                      <a:ext cx="1498" cy="408"/>
                    </a:xfrm>
                    <a:custGeom>
                      <a:avLst/>
                      <a:gdLst>
                        <a:gd name="connsiteX0" fmla="*/ 1362 w 1498"/>
                        <a:gd name="connsiteY0" fmla="*/ 408 h 408"/>
                        <a:gd name="connsiteX1" fmla="*/ 1499 w 1498"/>
                        <a:gd name="connsiteY1" fmla="*/ 136 h 408"/>
                        <a:gd name="connsiteX2" fmla="*/ 0 w 1498"/>
                        <a:gd name="connsiteY2" fmla="*/ 136 h 408"/>
                        <a:gd name="connsiteX3" fmla="*/ 0 w 1498"/>
                        <a:gd name="connsiteY3" fmla="*/ 0 h 408"/>
                        <a:gd name="connsiteX4" fmla="*/ 1226 w 1498"/>
                        <a:gd name="connsiteY4" fmla="*/ 408 h 4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8" h="408">
                          <a:moveTo>
                            <a:pt x="1362" y="408"/>
                          </a:moveTo>
                          <a:cubicBezTo>
                            <a:pt x="1362" y="408"/>
                            <a:pt x="1499" y="408"/>
                            <a:pt x="1499" y="136"/>
                          </a:cubicBezTo>
                          <a:lnTo>
                            <a:pt x="0" y="136"/>
                          </a:lnTo>
                          <a:cubicBezTo>
                            <a:pt x="0" y="136"/>
                            <a:pt x="0" y="0"/>
                            <a:pt x="0" y="0"/>
                          </a:cubicBezTo>
                          <a:lnTo>
                            <a:pt x="1226" y="408"/>
                          </a:lnTo>
                          <a:close/>
                        </a:path>
                      </a:pathLst>
                    </a:custGeom>
                    <a:solidFill>
                      <a:srgbClr val="FFFFFF"/>
                    </a:solidFill>
                    <a:ln w="0" cap="flat">
                      <a:noFill/>
                      <a:prstDash val="solid"/>
                      <a:miter/>
                    </a:ln>
                  </p:spPr>
                  <p:txBody>
                    <a:bodyPr rtlCol="0" anchor="ctr"/>
                    <a:lstStyle/>
                    <a:p>
                      <a:endParaRPr lang="en-US"/>
                    </a:p>
                  </p:txBody>
                </p:sp>
                <p:sp>
                  <p:nvSpPr>
                    <p:cNvPr id="1929" name="Freeform: Shape 1928">
                      <a:extLst>
                        <a:ext uri="{FF2B5EF4-FFF2-40B4-BE49-F238E27FC236}">
                          <a16:creationId xmlns:a16="http://schemas.microsoft.com/office/drawing/2014/main" id="{C8F75A5B-2892-7448-0246-F3AE0C39147C}"/>
                        </a:ext>
                      </a:extLst>
                    </p:cNvPr>
                    <p:cNvSpPr/>
                    <p:nvPr/>
                  </p:nvSpPr>
                  <p:spPr>
                    <a:xfrm>
                      <a:off x="20638850" y="11238505"/>
                      <a:ext cx="545" cy="272"/>
                    </a:xfrm>
                    <a:custGeom>
                      <a:avLst/>
                      <a:gdLst>
                        <a:gd name="connsiteX0" fmla="*/ 546 w 545"/>
                        <a:gd name="connsiteY0" fmla="*/ 0 h 272"/>
                        <a:gd name="connsiteX1" fmla="*/ 0 w 545"/>
                        <a:gd name="connsiteY1" fmla="*/ 273 h 272"/>
                        <a:gd name="connsiteX2" fmla="*/ 546 w 545"/>
                        <a:gd name="connsiteY2" fmla="*/ 0 h 272"/>
                      </a:gdLst>
                      <a:ahLst/>
                      <a:cxnLst>
                        <a:cxn ang="0">
                          <a:pos x="connsiteX0" y="connsiteY0"/>
                        </a:cxn>
                        <a:cxn ang="0">
                          <a:pos x="connsiteX1" y="connsiteY1"/>
                        </a:cxn>
                        <a:cxn ang="0">
                          <a:pos x="connsiteX2" y="connsiteY2"/>
                        </a:cxn>
                      </a:cxnLst>
                      <a:rect l="l" t="t" r="r" b="b"/>
                      <a:pathLst>
                        <a:path w="545" h="272">
                          <a:moveTo>
                            <a:pt x="546" y="0"/>
                          </a:moveTo>
                          <a:cubicBezTo>
                            <a:pt x="546" y="0"/>
                            <a:pt x="273" y="136"/>
                            <a:pt x="0" y="273"/>
                          </a:cubicBezTo>
                          <a:cubicBezTo>
                            <a:pt x="136" y="273"/>
                            <a:pt x="409" y="136"/>
                            <a:pt x="546" y="0"/>
                          </a:cubicBezTo>
                          <a:close/>
                        </a:path>
                      </a:pathLst>
                    </a:custGeom>
                    <a:solidFill>
                      <a:srgbClr val="FFFFFF"/>
                    </a:solidFill>
                    <a:ln w="0" cap="flat">
                      <a:noFill/>
                      <a:prstDash val="solid"/>
                      <a:miter/>
                    </a:ln>
                  </p:spPr>
                  <p:txBody>
                    <a:bodyPr rtlCol="0" anchor="ctr"/>
                    <a:lstStyle/>
                    <a:p>
                      <a:endParaRPr lang="en-US"/>
                    </a:p>
                  </p:txBody>
                </p:sp>
                <p:sp>
                  <p:nvSpPr>
                    <p:cNvPr id="1930" name="Freeform: Shape 1929">
                      <a:extLst>
                        <a:ext uri="{FF2B5EF4-FFF2-40B4-BE49-F238E27FC236}">
                          <a16:creationId xmlns:a16="http://schemas.microsoft.com/office/drawing/2014/main" id="{BFB51D03-51AE-6711-0FFF-033C7C97FB7F}"/>
                        </a:ext>
                      </a:extLst>
                    </p:cNvPr>
                    <p:cNvSpPr/>
                    <p:nvPr/>
                  </p:nvSpPr>
                  <p:spPr>
                    <a:xfrm>
                      <a:off x="20726320" y="11240140"/>
                      <a:ext cx="12942" cy="8175"/>
                    </a:xfrm>
                    <a:custGeom>
                      <a:avLst/>
                      <a:gdLst>
                        <a:gd name="connsiteX0" fmla="*/ 12943 w 12942"/>
                        <a:gd name="connsiteY0" fmla="*/ 8175 h 8175"/>
                        <a:gd name="connsiteX1" fmla="*/ 8174 w 12942"/>
                        <a:gd name="connsiteY1" fmla="*/ 4087 h 8175"/>
                        <a:gd name="connsiteX2" fmla="*/ 8991 w 12942"/>
                        <a:gd name="connsiteY2" fmla="*/ 2589 h 8175"/>
                        <a:gd name="connsiteX3" fmla="*/ 7083 w 12942"/>
                        <a:gd name="connsiteY3" fmla="*/ 1363 h 8175"/>
                        <a:gd name="connsiteX4" fmla="*/ 7902 w 12942"/>
                        <a:gd name="connsiteY4" fmla="*/ 2316 h 8175"/>
                        <a:gd name="connsiteX5" fmla="*/ 0 w 12942"/>
                        <a:gd name="connsiteY5" fmla="*/ 0 h 8175"/>
                        <a:gd name="connsiteX6" fmla="*/ 4496 w 12942"/>
                        <a:gd name="connsiteY6" fmla="*/ 4496 h 8175"/>
                        <a:gd name="connsiteX7" fmla="*/ 5585 w 12942"/>
                        <a:gd name="connsiteY7" fmla="*/ 5587 h 8175"/>
                        <a:gd name="connsiteX8" fmla="*/ 11035 w 12942"/>
                        <a:gd name="connsiteY8" fmla="*/ 7766 h 8175"/>
                        <a:gd name="connsiteX9" fmla="*/ 12943 w 12942"/>
                        <a:gd name="connsiteY9" fmla="*/ 7766 h 8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942" h="8175">
                          <a:moveTo>
                            <a:pt x="12943" y="8175"/>
                          </a:moveTo>
                          <a:lnTo>
                            <a:pt x="8174" y="4087"/>
                          </a:lnTo>
                          <a:cubicBezTo>
                            <a:pt x="9264" y="4224"/>
                            <a:pt x="7493" y="2044"/>
                            <a:pt x="8991" y="2589"/>
                          </a:cubicBezTo>
                          <a:cubicBezTo>
                            <a:pt x="8582" y="2316"/>
                            <a:pt x="7083" y="681"/>
                            <a:pt x="7083" y="1363"/>
                          </a:cubicBezTo>
                          <a:lnTo>
                            <a:pt x="7902" y="2316"/>
                          </a:lnTo>
                          <a:cubicBezTo>
                            <a:pt x="4086" y="1090"/>
                            <a:pt x="4496" y="3133"/>
                            <a:pt x="0" y="0"/>
                          </a:cubicBezTo>
                          <a:cubicBezTo>
                            <a:pt x="817" y="3406"/>
                            <a:pt x="2588" y="3815"/>
                            <a:pt x="4496" y="4496"/>
                          </a:cubicBezTo>
                          <a:cubicBezTo>
                            <a:pt x="4905" y="4905"/>
                            <a:pt x="5312" y="5177"/>
                            <a:pt x="5585" y="5587"/>
                          </a:cubicBezTo>
                          <a:lnTo>
                            <a:pt x="11035" y="7766"/>
                          </a:lnTo>
                          <a:lnTo>
                            <a:pt x="12943" y="7766"/>
                          </a:lnTo>
                          <a:close/>
                        </a:path>
                      </a:pathLst>
                    </a:custGeom>
                    <a:solidFill>
                      <a:srgbClr val="FFFFFF"/>
                    </a:solidFill>
                    <a:ln w="0" cap="flat">
                      <a:noFill/>
                      <a:prstDash val="solid"/>
                      <a:miter/>
                    </a:ln>
                  </p:spPr>
                  <p:txBody>
                    <a:bodyPr rtlCol="0" anchor="ctr"/>
                    <a:lstStyle/>
                    <a:p>
                      <a:endParaRPr lang="en-US"/>
                    </a:p>
                  </p:txBody>
                </p:sp>
                <p:sp>
                  <p:nvSpPr>
                    <p:cNvPr id="1931" name="Freeform: Shape 1930">
                      <a:extLst>
                        <a:ext uri="{FF2B5EF4-FFF2-40B4-BE49-F238E27FC236}">
                          <a16:creationId xmlns:a16="http://schemas.microsoft.com/office/drawing/2014/main" id="{276FF720-37D7-502D-DFA4-A592188BFDB6}"/>
                        </a:ext>
                      </a:extLst>
                    </p:cNvPr>
                    <p:cNvSpPr/>
                    <p:nvPr/>
                  </p:nvSpPr>
                  <p:spPr>
                    <a:xfrm>
                      <a:off x="20554513" y="11293548"/>
                      <a:ext cx="136" cy="13624"/>
                    </a:xfrm>
                    <a:custGeom>
                      <a:avLst/>
                      <a:gdLst>
                        <a:gd name="connsiteX0" fmla="*/ 136 w 136"/>
                        <a:gd name="connsiteY0" fmla="*/ 0 h 13624"/>
                        <a:gd name="connsiteX1" fmla="*/ 0 w 136"/>
                        <a:gd name="connsiteY1" fmla="*/ 0 h 13624"/>
                        <a:gd name="connsiteX2" fmla="*/ 136 w 136"/>
                        <a:gd name="connsiteY2" fmla="*/ 0 h 13624"/>
                      </a:gdLst>
                      <a:ahLst/>
                      <a:cxnLst>
                        <a:cxn ang="0">
                          <a:pos x="connsiteX0" y="connsiteY0"/>
                        </a:cxn>
                        <a:cxn ang="0">
                          <a:pos x="connsiteX1" y="connsiteY1"/>
                        </a:cxn>
                        <a:cxn ang="0">
                          <a:pos x="connsiteX2" y="connsiteY2"/>
                        </a:cxn>
                      </a:cxnLst>
                      <a:rect l="l" t="t" r="r" b="b"/>
                      <a:pathLst>
                        <a:path w="136" h="13624">
                          <a:moveTo>
                            <a:pt x="136" y="0"/>
                          </a:moveTo>
                          <a:lnTo>
                            <a:pt x="0" y="0"/>
                          </a:lnTo>
                          <a:cubicBezTo>
                            <a:pt x="0" y="0"/>
                            <a:pt x="136" y="0"/>
                            <a:pt x="136" y="0"/>
                          </a:cubicBezTo>
                          <a:close/>
                        </a:path>
                      </a:pathLst>
                    </a:custGeom>
                    <a:solidFill>
                      <a:srgbClr val="FFFFFF"/>
                    </a:solidFill>
                    <a:ln w="0" cap="flat">
                      <a:noFill/>
                      <a:prstDash val="solid"/>
                      <a:miter/>
                    </a:ln>
                  </p:spPr>
                  <p:txBody>
                    <a:bodyPr rtlCol="0" anchor="ctr"/>
                    <a:lstStyle/>
                    <a:p>
                      <a:endParaRPr lang="en-US"/>
                    </a:p>
                  </p:txBody>
                </p:sp>
                <p:sp>
                  <p:nvSpPr>
                    <p:cNvPr id="1932" name="Freeform: Shape 1931">
                      <a:extLst>
                        <a:ext uri="{FF2B5EF4-FFF2-40B4-BE49-F238E27FC236}">
                          <a16:creationId xmlns:a16="http://schemas.microsoft.com/office/drawing/2014/main" id="{6B2395AD-07D6-FC9E-C0BA-9C920A1F7C03}"/>
                        </a:ext>
                      </a:extLst>
                    </p:cNvPr>
                    <p:cNvSpPr/>
                    <p:nvPr/>
                  </p:nvSpPr>
                  <p:spPr>
                    <a:xfrm>
                      <a:off x="20553832" y="11292547"/>
                      <a:ext cx="680" cy="864"/>
                    </a:xfrm>
                    <a:custGeom>
                      <a:avLst/>
                      <a:gdLst>
                        <a:gd name="connsiteX0" fmla="*/ 0 w 680"/>
                        <a:gd name="connsiteY0" fmla="*/ 456 h 864"/>
                        <a:gd name="connsiteX1" fmla="*/ 680 w 680"/>
                        <a:gd name="connsiteY1" fmla="*/ 865 h 864"/>
                        <a:gd name="connsiteX2" fmla="*/ 0 w 680"/>
                        <a:gd name="connsiteY2" fmla="*/ 456 h 864"/>
                      </a:gdLst>
                      <a:ahLst/>
                      <a:cxnLst>
                        <a:cxn ang="0">
                          <a:pos x="connsiteX0" y="connsiteY0"/>
                        </a:cxn>
                        <a:cxn ang="0">
                          <a:pos x="connsiteX1" y="connsiteY1"/>
                        </a:cxn>
                        <a:cxn ang="0">
                          <a:pos x="connsiteX2" y="connsiteY2"/>
                        </a:cxn>
                      </a:cxnLst>
                      <a:rect l="l" t="t" r="r" b="b"/>
                      <a:pathLst>
                        <a:path w="680" h="864">
                          <a:moveTo>
                            <a:pt x="0" y="456"/>
                          </a:moveTo>
                          <a:lnTo>
                            <a:pt x="680" y="865"/>
                          </a:lnTo>
                          <a:cubicBezTo>
                            <a:pt x="680" y="865"/>
                            <a:pt x="273" y="-770"/>
                            <a:pt x="0" y="456"/>
                          </a:cubicBezTo>
                          <a:close/>
                        </a:path>
                      </a:pathLst>
                    </a:custGeom>
                    <a:solidFill>
                      <a:srgbClr val="FFFFFF"/>
                    </a:solidFill>
                    <a:ln w="0" cap="flat">
                      <a:noFill/>
                      <a:prstDash val="solid"/>
                      <a:miter/>
                    </a:ln>
                  </p:spPr>
                  <p:txBody>
                    <a:bodyPr rtlCol="0" anchor="ctr"/>
                    <a:lstStyle/>
                    <a:p>
                      <a:endParaRPr lang="en-US"/>
                    </a:p>
                  </p:txBody>
                </p:sp>
                <p:sp>
                  <p:nvSpPr>
                    <p:cNvPr id="1933" name="Freeform: Shape 1932">
                      <a:extLst>
                        <a:ext uri="{FF2B5EF4-FFF2-40B4-BE49-F238E27FC236}">
                          <a16:creationId xmlns:a16="http://schemas.microsoft.com/office/drawing/2014/main" id="{C2BE89CB-1147-5157-E63B-0A356735F7F4}"/>
                        </a:ext>
                      </a:extLst>
                    </p:cNvPr>
                    <p:cNvSpPr/>
                    <p:nvPr/>
                  </p:nvSpPr>
                  <p:spPr>
                    <a:xfrm>
                      <a:off x="20678634" y="11236461"/>
                      <a:ext cx="2042" cy="953"/>
                    </a:xfrm>
                    <a:custGeom>
                      <a:avLst/>
                      <a:gdLst>
                        <a:gd name="connsiteX0" fmla="*/ 1499 w 2042"/>
                        <a:gd name="connsiteY0" fmla="*/ 0 h 953"/>
                        <a:gd name="connsiteX1" fmla="*/ 0 w 2042"/>
                        <a:gd name="connsiteY1" fmla="*/ 954 h 953"/>
                        <a:gd name="connsiteX2" fmla="*/ 2042 w 2042"/>
                        <a:gd name="connsiteY2" fmla="*/ 682 h 953"/>
                        <a:gd name="connsiteX3" fmla="*/ 1499 w 2042"/>
                        <a:gd name="connsiteY3" fmla="*/ 136 h 953"/>
                      </a:gdLst>
                      <a:ahLst/>
                      <a:cxnLst>
                        <a:cxn ang="0">
                          <a:pos x="connsiteX0" y="connsiteY0"/>
                        </a:cxn>
                        <a:cxn ang="0">
                          <a:pos x="connsiteX1" y="connsiteY1"/>
                        </a:cxn>
                        <a:cxn ang="0">
                          <a:pos x="connsiteX2" y="connsiteY2"/>
                        </a:cxn>
                        <a:cxn ang="0">
                          <a:pos x="connsiteX3" y="connsiteY3"/>
                        </a:cxn>
                      </a:cxnLst>
                      <a:rect l="l" t="t" r="r" b="b"/>
                      <a:pathLst>
                        <a:path w="2042" h="953">
                          <a:moveTo>
                            <a:pt x="1499" y="0"/>
                          </a:moveTo>
                          <a:cubicBezTo>
                            <a:pt x="1499" y="0"/>
                            <a:pt x="680" y="682"/>
                            <a:pt x="0" y="954"/>
                          </a:cubicBezTo>
                          <a:lnTo>
                            <a:pt x="2042" y="682"/>
                          </a:lnTo>
                          <a:cubicBezTo>
                            <a:pt x="2042" y="682"/>
                            <a:pt x="1770" y="273"/>
                            <a:pt x="1499" y="136"/>
                          </a:cubicBezTo>
                          <a:close/>
                        </a:path>
                      </a:pathLst>
                    </a:custGeom>
                    <a:solidFill>
                      <a:srgbClr val="FFFFFF"/>
                    </a:solidFill>
                    <a:ln w="0" cap="flat">
                      <a:noFill/>
                      <a:prstDash val="solid"/>
                      <a:miter/>
                    </a:ln>
                  </p:spPr>
                  <p:txBody>
                    <a:bodyPr rtlCol="0" anchor="ctr"/>
                    <a:lstStyle/>
                    <a:p>
                      <a:endParaRPr lang="en-US"/>
                    </a:p>
                  </p:txBody>
                </p:sp>
                <p:sp>
                  <p:nvSpPr>
                    <p:cNvPr id="1934" name="Freeform: Shape 1933">
                      <a:extLst>
                        <a:ext uri="{FF2B5EF4-FFF2-40B4-BE49-F238E27FC236}">
                          <a16:creationId xmlns:a16="http://schemas.microsoft.com/office/drawing/2014/main" id="{E5FE3786-12A3-25C1-77CF-E3A1B3A0F65C}"/>
                        </a:ext>
                      </a:extLst>
                    </p:cNvPr>
                    <p:cNvSpPr/>
                    <p:nvPr/>
                  </p:nvSpPr>
                  <p:spPr>
                    <a:xfrm>
                      <a:off x="20685990" y="11234145"/>
                      <a:ext cx="5450" cy="2180"/>
                    </a:xfrm>
                    <a:custGeom>
                      <a:avLst/>
                      <a:gdLst>
                        <a:gd name="connsiteX0" fmla="*/ 0 w 5450"/>
                        <a:gd name="connsiteY0" fmla="*/ 0 h 2180"/>
                        <a:gd name="connsiteX1" fmla="*/ 3543 w 5450"/>
                        <a:gd name="connsiteY1" fmla="*/ 2180 h 2180"/>
                        <a:gd name="connsiteX2" fmla="*/ 5450 w 5450"/>
                        <a:gd name="connsiteY2" fmla="*/ 2180 h 2180"/>
                        <a:gd name="connsiteX3" fmla="*/ 0 w 5450"/>
                        <a:gd name="connsiteY3" fmla="*/ 0 h 2180"/>
                      </a:gdLst>
                      <a:ahLst/>
                      <a:cxnLst>
                        <a:cxn ang="0">
                          <a:pos x="connsiteX0" y="connsiteY0"/>
                        </a:cxn>
                        <a:cxn ang="0">
                          <a:pos x="connsiteX1" y="connsiteY1"/>
                        </a:cxn>
                        <a:cxn ang="0">
                          <a:pos x="connsiteX2" y="connsiteY2"/>
                        </a:cxn>
                        <a:cxn ang="0">
                          <a:pos x="connsiteX3" y="connsiteY3"/>
                        </a:cxn>
                      </a:cxnLst>
                      <a:rect l="l" t="t" r="r" b="b"/>
                      <a:pathLst>
                        <a:path w="5450" h="2180">
                          <a:moveTo>
                            <a:pt x="0" y="0"/>
                          </a:moveTo>
                          <a:lnTo>
                            <a:pt x="3543" y="2180"/>
                          </a:lnTo>
                          <a:lnTo>
                            <a:pt x="5450" y="2180"/>
                          </a:lnTo>
                          <a:cubicBezTo>
                            <a:pt x="3952" y="1499"/>
                            <a:pt x="2180" y="681"/>
                            <a:pt x="0" y="0"/>
                          </a:cubicBezTo>
                          <a:close/>
                        </a:path>
                      </a:pathLst>
                    </a:custGeom>
                    <a:solidFill>
                      <a:srgbClr val="FFFFFF"/>
                    </a:solidFill>
                    <a:ln w="0" cap="flat">
                      <a:noFill/>
                      <a:prstDash val="solid"/>
                      <a:miter/>
                    </a:ln>
                  </p:spPr>
                  <p:txBody>
                    <a:bodyPr rtlCol="0" anchor="ctr"/>
                    <a:lstStyle/>
                    <a:p>
                      <a:endParaRPr lang="en-US"/>
                    </a:p>
                  </p:txBody>
                </p:sp>
                <p:sp>
                  <p:nvSpPr>
                    <p:cNvPr id="1935" name="Freeform: Shape 1934">
                      <a:extLst>
                        <a:ext uri="{FF2B5EF4-FFF2-40B4-BE49-F238E27FC236}">
                          <a16:creationId xmlns:a16="http://schemas.microsoft.com/office/drawing/2014/main" id="{979BFC64-A0D7-2CD6-1981-1F73BD8D4F9B}"/>
                        </a:ext>
                      </a:extLst>
                    </p:cNvPr>
                    <p:cNvSpPr/>
                    <p:nvPr/>
                  </p:nvSpPr>
                  <p:spPr>
                    <a:xfrm>
                      <a:off x="20628631" y="11230881"/>
                      <a:ext cx="48095" cy="20146"/>
                    </a:xfrm>
                    <a:custGeom>
                      <a:avLst/>
                      <a:gdLst>
                        <a:gd name="connsiteX0" fmla="*/ 15941 w 48095"/>
                        <a:gd name="connsiteY0" fmla="*/ 7761 h 20146"/>
                        <a:gd name="connsiteX1" fmla="*/ 13761 w 48095"/>
                        <a:gd name="connsiteY1" fmla="*/ 4763 h 20146"/>
                        <a:gd name="connsiteX2" fmla="*/ 10628 w 48095"/>
                        <a:gd name="connsiteY2" fmla="*/ 7761 h 20146"/>
                        <a:gd name="connsiteX3" fmla="*/ 15941 w 48095"/>
                        <a:gd name="connsiteY3" fmla="*/ 10213 h 20146"/>
                        <a:gd name="connsiteX4" fmla="*/ 11444 w 48095"/>
                        <a:gd name="connsiteY4" fmla="*/ 13483 h 20146"/>
                        <a:gd name="connsiteX5" fmla="*/ 12399 w 48095"/>
                        <a:gd name="connsiteY5" fmla="*/ 8986 h 20146"/>
                        <a:gd name="connsiteX6" fmla="*/ 10491 w 48095"/>
                        <a:gd name="connsiteY6" fmla="*/ 11848 h 20146"/>
                        <a:gd name="connsiteX7" fmla="*/ 2044 w 48095"/>
                        <a:gd name="connsiteY7" fmla="*/ 14981 h 20146"/>
                        <a:gd name="connsiteX8" fmla="*/ 0 w 48095"/>
                        <a:gd name="connsiteY8" fmla="*/ 19205 h 20146"/>
                        <a:gd name="connsiteX9" fmla="*/ 5450 w 48095"/>
                        <a:gd name="connsiteY9" fmla="*/ 20023 h 20146"/>
                        <a:gd name="connsiteX10" fmla="*/ 4632 w 48095"/>
                        <a:gd name="connsiteY10" fmla="*/ 19341 h 20146"/>
                        <a:gd name="connsiteX11" fmla="*/ 6676 w 48095"/>
                        <a:gd name="connsiteY11" fmla="*/ 18933 h 20146"/>
                        <a:gd name="connsiteX12" fmla="*/ 6676 w 48095"/>
                        <a:gd name="connsiteY12" fmla="*/ 15935 h 20146"/>
                        <a:gd name="connsiteX13" fmla="*/ 8720 w 48095"/>
                        <a:gd name="connsiteY13" fmla="*/ 15663 h 20146"/>
                        <a:gd name="connsiteX14" fmla="*/ 7902 w 48095"/>
                        <a:gd name="connsiteY14" fmla="*/ 16617 h 20146"/>
                        <a:gd name="connsiteX15" fmla="*/ 11990 w 48095"/>
                        <a:gd name="connsiteY15" fmla="*/ 14573 h 20146"/>
                        <a:gd name="connsiteX16" fmla="*/ 11853 w 48095"/>
                        <a:gd name="connsiteY16" fmla="*/ 15799 h 20146"/>
                        <a:gd name="connsiteX17" fmla="*/ 16485 w 48095"/>
                        <a:gd name="connsiteY17" fmla="*/ 11711 h 20146"/>
                        <a:gd name="connsiteX18" fmla="*/ 15669 w 48095"/>
                        <a:gd name="connsiteY18" fmla="*/ 14436 h 20146"/>
                        <a:gd name="connsiteX19" fmla="*/ 23979 w 48095"/>
                        <a:gd name="connsiteY19" fmla="*/ 12802 h 20146"/>
                        <a:gd name="connsiteX20" fmla="*/ 23434 w 48095"/>
                        <a:gd name="connsiteY20" fmla="*/ 11575 h 20146"/>
                        <a:gd name="connsiteX21" fmla="*/ 25478 w 48095"/>
                        <a:gd name="connsiteY21" fmla="*/ 13892 h 20146"/>
                        <a:gd name="connsiteX22" fmla="*/ 29020 w 48095"/>
                        <a:gd name="connsiteY22" fmla="*/ 13892 h 20146"/>
                        <a:gd name="connsiteX23" fmla="*/ 32699 w 48095"/>
                        <a:gd name="connsiteY23" fmla="*/ 13892 h 20146"/>
                        <a:gd name="connsiteX24" fmla="*/ 47550 w 48095"/>
                        <a:gd name="connsiteY24" fmla="*/ 6943 h 20146"/>
                        <a:gd name="connsiteX25" fmla="*/ 45915 w 48095"/>
                        <a:gd name="connsiteY25" fmla="*/ 6807 h 20146"/>
                        <a:gd name="connsiteX26" fmla="*/ 48095 w 48095"/>
                        <a:gd name="connsiteY26" fmla="*/ 3537 h 20146"/>
                        <a:gd name="connsiteX27" fmla="*/ 42781 w 48095"/>
                        <a:gd name="connsiteY27" fmla="*/ 4218 h 20146"/>
                        <a:gd name="connsiteX28" fmla="*/ 43054 w 48095"/>
                        <a:gd name="connsiteY28" fmla="*/ 131 h 20146"/>
                        <a:gd name="connsiteX29" fmla="*/ 23979 w 48095"/>
                        <a:gd name="connsiteY29" fmla="*/ 8033 h 20146"/>
                        <a:gd name="connsiteX30" fmla="*/ 16758 w 48095"/>
                        <a:gd name="connsiteY30" fmla="*/ 7079 h 20146"/>
                        <a:gd name="connsiteX31" fmla="*/ 20846 w 48095"/>
                        <a:gd name="connsiteY31" fmla="*/ 3810 h 20146"/>
                        <a:gd name="connsiteX32" fmla="*/ 16076 w 48095"/>
                        <a:gd name="connsiteY32" fmla="*/ 4218 h 20146"/>
                        <a:gd name="connsiteX33" fmla="*/ 16076 w 48095"/>
                        <a:gd name="connsiteY33" fmla="*/ 7761 h 201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48095" h="20146">
                          <a:moveTo>
                            <a:pt x="15941" y="7761"/>
                          </a:moveTo>
                          <a:cubicBezTo>
                            <a:pt x="9673" y="9668"/>
                            <a:pt x="16894" y="4627"/>
                            <a:pt x="13761" y="4763"/>
                          </a:cubicBezTo>
                          <a:cubicBezTo>
                            <a:pt x="11990" y="5580"/>
                            <a:pt x="11581" y="6807"/>
                            <a:pt x="10628" y="7761"/>
                          </a:cubicBezTo>
                          <a:cubicBezTo>
                            <a:pt x="15532" y="5308"/>
                            <a:pt x="11171" y="12121"/>
                            <a:pt x="15941" y="10213"/>
                          </a:cubicBezTo>
                          <a:cubicBezTo>
                            <a:pt x="15669" y="12802"/>
                            <a:pt x="13215" y="13483"/>
                            <a:pt x="11444" y="13483"/>
                          </a:cubicBezTo>
                          <a:cubicBezTo>
                            <a:pt x="8856" y="11984"/>
                            <a:pt x="12535" y="11303"/>
                            <a:pt x="12399" y="8986"/>
                          </a:cubicBezTo>
                          <a:cubicBezTo>
                            <a:pt x="10491" y="9940"/>
                            <a:pt x="10899" y="10349"/>
                            <a:pt x="10491" y="11848"/>
                          </a:cubicBezTo>
                          <a:cubicBezTo>
                            <a:pt x="7085" y="12257"/>
                            <a:pt x="5314" y="16889"/>
                            <a:pt x="2044" y="14981"/>
                          </a:cubicBezTo>
                          <a:cubicBezTo>
                            <a:pt x="0" y="16617"/>
                            <a:pt x="680" y="17570"/>
                            <a:pt x="0" y="19205"/>
                          </a:cubicBezTo>
                          <a:cubicBezTo>
                            <a:pt x="953" y="21522"/>
                            <a:pt x="3815" y="18660"/>
                            <a:pt x="5450" y="20023"/>
                          </a:cubicBezTo>
                          <a:cubicBezTo>
                            <a:pt x="5177" y="20023"/>
                            <a:pt x="4768" y="19750"/>
                            <a:pt x="4632" y="19341"/>
                          </a:cubicBezTo>
                          <a:cubicBezTo>
                            <a:pt x="5314" y="19205"/>
                            <a:pt x="5994" y="19069"/>
                            <a:pt x="6676" y="18933"/>
                          </a:cubicBezTo>
                          <a:cubicBezTo>
                            <a:pt x="4632" y="18933"/>
                            <a:pt x="5858" y="16617"/>
                            <a:pt x="6676" y="15935"/>
                          </a:cubicBezTo>
                          <a:cubicBezTo>
                            <a:pt x="7358" y="15527"/>
                            <a:pt x="8720" y="14846"/>
                            <a:pt x="8720" y="15663"/>
                          </a:cubicBezTo>
                          <a:lnTo>
                            <a:pt x="7902" y="16617"/>
                          </a:lnTo>
                          <a:cubicBezTo>
                            <a:pt x="9537" y="16617"/>
                            <a:pt x="10218" y="13892"/>
                            <a:pt x="11990" y="14573"/>
                          </a:cubicBezTo>
                          <a:cubicBezTo>
                            <a:pt x="12262" y="15118"/>
                            <a:pt x="11853" y="15527"/>
                            <a:pt x="11853" y="15799"/>
                          </a:cubicBezTo>
                          <a:cubicBezTo>
                            <a:pt x="12806" y="13619"/>
                            <a:pt x="14441" y="13346"/>
                            <a:pt x="16485" y="11711"/>
                          </a:cubicBezTo>
                          <a:lnTo>
                            <a:pt x="15669" y="14436"/>
                          </a:lnTo>
                          <a:cubicBezTo>
                            <a:pt x="16758" y="11303"/>
                            <a:pt x="21253" y="11303"/>
                            <a:pt x="23979" y="12802"/>
                          </a:cubicBezTo>
                          <a:cubicBezTo>
                            <a:pt x="23707" y="12392"/>
                            <a:pt x="23161" y="12121"/>
                            <a:pt x="23434" y="11575"/>
                          </a:cubicBezTo>
                          <a:cubicBezTo>
                            <a:pt x="25069" y="10894"/>
                            <a:pt x="26160" y="12529"/>
                            <a:pt x="25478" y="13892"/>
                          </a:cubicBezTo>
                          <a:cubicBezTo>
                            <a:pt x="26295" y="12938"/>
                            <a:pt x="27658" y="13483"/>
                            <a:pt x="29020" y="13892"/>
                          </a:cubicBezTo>
                          <a:cubicBezTo>
                            <a:pt x="30383" y="14436"/>
                            <a:pt x="31336" y="14981"/>
                            <a:pt x="32699" y="13892"/>
                          </a:cubicBezTo>
                          <a:cubicBezTo>
                            <a:pt x="36105" y="10622"/>
                            <a:pt x="41554" y="8169"/>
                            <a:pt x="47550" y="6943"/>
                          </a:cubicBezTo>
                          <a:cubicBezTo>
                            <a:pt x="47004" y="6943"/>
                            <a:pt x="46324" y="6943"/>
                            <a:pt x="45915" y="6807"/>
                          </a:cubicBezTo>
                          <a:cubicBezTo>
                            <a:pt x="45915" y="4354"/>
                            <a:pt x="45096" y="4218"/>
                            <a:pt x="48095" y="3537"/>
                          </a:cubicBezTo>
                          <a:cubicBezTo>
                            <a:pt x="45642" y="3537"/>
                            <a:pt x="45642" y="5308"/>
                            <a:pt x="42781" y="4218"/>
                          </a:cubicBezTo>
                          <a:cubicBezTo>
                            <a:pt x="44280" y="3673"/>
                            <a:pt x="45778" y="1629"/>
                            <a:pt x="43054" y="131"/>
                          </a:cubicBezTo>
                          <a:cubicBezTo>
                            <a:pt x="35014" y="-959"/>
                            <a:pt x="29566" y="5035"/>
                            <a:pt x="23979" y="8033"/>
                          </a:cubicBezTo>
                          <a:cubicBezTo>
                            <a:pt x="23707" y="6262"/>
                            <a:pt x="19075" y="7079"/>
                            <a:pt x="16758" y="7079"/>
                          </a:cubicBezTo>
                          <a:cubicBezTo>
                            <a:pt x="17303" y="5172"/>
                            <a:pt x="19075" y="4491"/>
                            <a:pt x="20846" y="3810"/>
                          </a:cubicBezTo>
                          <a:cubicBezTo>
                            <a:pt x="19619" y="3810"/>
                            <a:pt x="17576" y="4082"/>
                            <a:pt x="16076" y="4218"/>
                          </a:cubicBezTo>
                          <a:lnTo>
                            <a:pt x="16076" y="7761"/>
                          </a:lnTo>
                          <a:close/>
                        </a:path>
                      </a:pathLst>
                    </a:custGeom>
                    <a:solidFill>
                      <a:srgbClr val="FFFFFF"/>
                    </a:solidFill>
                    <a:ln w="0" cap="flat">
                      <a:noFill/>
                      <a:prstDash val="solid"/>
                      <a:miter/>
                    </a:ln>
                  </p:spPr>
                  <p:txBody>
                    <a:bodyPr rtlCol="0" anchor="ctr"/>
                    <a:lstStyle/>
                    <a:p>
                      <a:endParaRPr lang="en-US"/>
                    </a:p>
                  </p:txBody>
                </p:sp>
                <p:sp>
                  <p:nvSpPr>
                    <p:cNvPr id="1936" name="Freeform: Shape 1935">
                      <a:extLst>
                        <a:ext uri="{FF2B5EF4-FFF2-40B4-BE49-F238E27FC236}">
                          <a16:creationId xmlns:a16="http://schemas.microsoft.com/office/drawing/2014/main" id="{DDE7DC58-3C3D-213A-B865-7999F0B896F8}"/>
                        </a:ext>
                      </a:extLst>
                    </p:cNvPr>
                    <p:cNvSpPr/>
                    <p:nvPr/>
                  </p:nvSpPr>
                  <p:spPr>
                    <a:xfrm>
                      <a:off x="20659287" y="11232237"/>
                      <a:ext cx="545" cy="409"/>
                    </a:xfrm>
                    <a:custGeom>
                      <a:avLst/>
                      <a:gdLst>
                        <a:gd name="connsiteX0" fmla="*/ 546 w 545"/>
                        <a:gd name="connsiteY0" fmla="*/ 409 h 409"/>
                        <a:gd name="connsiteX1" fmla="*/ 0 w 545"/>
                        <a:gd name="connsiteY1" fmla="*/ 0 h 409"/>
                        <a:gd name="connsiteX2" fmla="*/ 546 w 545"/>
                        <a:gd name="connsiteY2" fmla="*/ 409 h 409"/>
                      </a:gdLst>
                      <a:ahLst/>
                      <a:cxnLst>
                        <a:cxn ang="0">
                          <a:pos x="connsiteX0" y="connsiteY0"/>
                        </a:cxn>
                        <a:cxn ang="0">
                          <a:pos x="connsiteX1" y="connsiteY1"/>
                        </a:cxn>
                        <a:cxn ang="0">
                          <a:pos x="connsiteX2" y="connsiteY2"/>
                        </a:cxn>
                      </a:cxnLst>
                      <a:rect l="l" t="t" r="r" b="b"/>
                      <a:pathLst>
                        <a:path w="545" h="409">
                          <a:moveTo>
                            <a:pt x="546" y="409"/>
                          </a:moveTo>
                          <a:cubicBezTo>
                            <a:pt x="546" y="409"/>
                            <a:pt x="273" y="136"/>
                            <a:pt x="0" y="0"/>
                          </a:cubicBezTo>
                          <a:cubicBezTo>
                            <a:pt x="0" y="136"/>
                            <a:pt x="273" y="273"/>
                            <a:pt x="546" y="409"/>
                          </a:cubicBezTo>
                          <a:close/>
                        </a:path>
                      </a:pathLst>
                    </a:custGeom>
                    <a:solidFill>
                      <a:srgbClr val="FFFFFF"/>
                    </a:solidFill>
                    <a:ln w="0" cap="flat">
                      <a:noFill/>
                      <a:prstDash val="solid"/>
                      <a:miter/>
                    </a:ln>
                  </p:spPr>
                  <p:txBody>
                    <a:bodyPr rtlCol="0" anchor="ctr"/>
                    <a:lstStyle/>
                    <a:p>
                      <a:endParaRPr lang="en-US"/>
                    </a:p>
                  </p:txBody>
                </p:sp>
                <p:sp>
                  <p:nvSpPr>
                    <p:cNvPr id="1937" name="Freeform: Shape 1936">
                      <a:extLst>
                        <a:ext uri="{FF2B5EF4-FFF2-40B4-BE49-F238E27FC236}">
                          <a16:creationId xmlns:a16="http://schemas.microsoft.com/office/drawing/2014/main" id="{5198D207-3655-D45E-6797-D075AD0F5ADF}"/>
                        </a:ext>
                      </a:extLst>
                    </p:cNvPr>
                    <p:cNvSpPr/>
                    <p:nvPr/>
                  </p:nvSpPr>
                  <p:spPr>
                    <a:xfrm>
                      <a:off x="20649205" y="11234690"/>
                      <a:ext cx="543" cy="13624"/>
                    </a:xfrm>
                    <a:custGeom>
                      <a:avLst/>
                      <a:gdLst>
                        <a:gd name="connsiteX0" fmla="*/ 544 w 543"/>
                        <a:gd name="connsiteY0" fmla="*/ 0 h 13624"/>
                        <a:gd name="connsiteX1" fmla="*/ 544 w 543"/>
                        <a:gd name="connsiteY1" fmla="*/ 0 h 13624"/>
                        <a:gd name="connsiteX2" fmla="*/ 0 w 543"/>
                        <a:gd name="connsiteY2" fmla="*/ 0 h 13624"/>
                        <a:gd name="connsiteX3" fmla="*/ 544 w 543"/>
                        <a:gd name="connsiteY3" fmla="*/ 0 h 13624"/>
                      </a:gdLst>
                      <a:ahLst/>
                      <a:cxnLst>
                        <a:cxn ang="0">
                          <a:pos x="connsiteX0" y="connsiteY0"/>
                        </a:cxn>
                        <a:cxn ang="0">
                          <a:pos x="connsiteX1" y="connsiteY1"/>
                        </a:cxn>
                        <a:cxn ang="0">
                          <a:pos x="connsiteX2" y="connsiteY2"/>
                        </a:cxn>
                        <a:cxn ang="0">
                          <a:pos x="connsiteX3" y="connsiteY3"/>
                        </a:cxn>
                      </a:cxnLst>
                      <a:rect l="l" t="t" r="r" b="b"/>
                      <a:pathLst>
                        <a:path w="543" h="13624">
                          <a:moveTo>
                            <a:pt x="544" y="0"/>
                          </a:moveTo>
                          <a:lnTo>
                            <a:pt x="544" y="0"/>
                          </a:lnTo>
                          <a:cubicBezTo>
                            <a:pt x="544" y="0"/>
                            <a:pt x="136" y="0"/>
                            <a:pt x="0" y="0"/>
                          </a:cubicBezTo>
                          <a:cubicBezTo>
                            <a:pt x="136" y="0"/>
                            <a:pt x="409" y="0"/>
                            <a:pt x="544" y="0"/>
                          </a:cubicBezTo>
                          <a:close/>
                        </a:path>
                      </a:pathLst>
                    </a:custGeom>
                    <a:solidFill>
                      <a:srgbClr val="FFFFFF"/>
                    </a:solidFill>
                    <a:ln w="0" cap="flat">
                      <a:noFill/>
                      <a:prstDash val="solid"/>
                      <a:miter/>
                    </a:ln>
                  </p:spPr>
                  <p:txBody>
                    <a:bodyPr rtlCol="0" anchor="ctr"/>
                    <a:lstStyle/>
                    <a:p>
                      <a:endParaRPr lang="en-US"/>
                    </a:p>
                  </p:txBody>
                </p:sp>
                <p:sp>
                  <p:nvSpPr>
                    <p:cNvPr id="1938" name="Freeform: Shape 1937">
                      <a:extLst>
                        <a:ext uri="{FF2B5EF4-FFF2-40B4-BE49-F238E27FC236}">
                          <a16:creationId xmlns:a16="http://schemas.microsoft.com/office/drawing/2014/main" id="{57014BBF-4BBE-3D9D-72D4-59BAF2E00ECA}"/>
                        </a:ext>
                      </a:extLst>
                    </p:cNvPr>
                    <p:cNvSpPr/>
                    <p:nvPr/>
                  </p:nvSpPr>
                  <p:spPr>
                    <a:xfrm>
                      <a:off x="20680540" y="11231829"/>
                      <a:ext cx="1771" cy="408"/>
                    </a:xfrm>
                    <a:custGeom>
                      <a:avLst/>
                      <a:gdLst>
                        <a:gd name="connsiteX0" fmla="*/ 0 w 1771"/>
                        <a:gd name="connsiteY0" fmla="*/ 408 h 408"/>
                        <a:gd name="connsiteX1" fmla="*/ 1771 w 1771"/>
                        <a:gd name="connsiteY1" fmla="*/ 273 h 408"/>
                        <a:gd name="connsiteX2" fmla="*/ 682 w 1771"/>
                        <a:gd name="connsiteY2" fmla="*/ 0 h 408"/>
                        <a:gd name="connsiteX3" fmla="*/ 136 w 1771"/>
                        <a:gd name="connsiteY3" fmla="*/ 408 h 408"/>
                      </a:gdLst>
                      <a:ahLst/>
                      <a:cxnLst>
                        <a:cxn ang="0">
                          <a:pos x="connsiteX0" y="connsiteY0"/>
                        </a:cxn>
                        <a:cxn ang="0">
                          <a:pos x="connsiteX1" y="connsiteY1"/>
                        </a:cxn>
                        <a:cxn ang="0">
                          <a:pos x="connsiteX2" y="connsiteY2"/>
                        </a:cxn>
                        <a:cxn ang="0">
                          <a:pos x="connsiteX3" y="connsiteY3"/>
                        </a:cxn>
                      </a:cxnLst>
                      <a:rect l="l" t="t" r="r" b="b"/>
                      <a:pathLst>
                        <a:path w="1771" h="408">
                          <a:moveTo>
                            <a:pt x="0" y="408"/>
                          </a:moveTo>
                          <a:cubicBezTo>
                            <a:pt x="682" y="408"/>
                            <a:pt x="955" y="408"/>
                            <a:pt x="1771" y="273"/>
                          </a:cubicBezTo>
                          <a:lnTo>
                            <a:pt x="682" y="0"/>
                          </a:lnTo>
                          <a:cubicBezTo>
                            <a:pt x="682" y="0"/>
                            <a:pt x="0" y="0"/>
                            <a:pt x="136" y="408"/>
                          </a:cubicBezTo>
                          <a:close/>
                        </a:path>
                      </a:pathLst>
                    </a:custGeom>
                    <a:solidFill>
                      <a:srgbClr val="FFFFFF"/>
                    </a:solidFill>
                    <a:ln w="0" cap="flat">
                      <a:noFill/>
                      <a:prstDash val="solid"/>
                      <a:miter/>
                    </a:ln>
                  </p:spPr>
                  <p:txBody>
                    <a:bodyPr rtlCol="0" anchor="ctr"/>
                    <a:lstStyle/>
                    <a:p>
                      <a:endParaRPr lang="en-US"/>
                    </a:p>
                  </p:txBody>
                </p:sp>
                <p:sp>
                  <p:nvSpPr>
                    <p:cNvPr id="1939" name="Freeform: Shape 1938">
                      <a:extLst>
                        <a:ext uri="{FF2B5EF4-FFF2-40B4-BE49-F238E27FC236}">
                          <a16:creationId xmlns:a16="http://schemas.microsoft.com/office/drawing/2014/main" id="{F3176D55-0053-B803-0DAE-2EA60338FF2C}"/>
                        </a:ext>
                      </a:extLst>
                    </p:cNvPr>
                    <p:cNvSpPr/>
                    <p:nvPr/>
                  </p:nvSpPr>
                  <p:spPr>
                    <a:xfrm>
                      <a:off x="20679723" y="11235643"/>
                      <a:ext cx="733" cy="817"/>
                    </a:xfrm>
                    <a:custGeom>
                      <a:avLst/>
                      <a:gdLst>
                        <a:gd name="connsiteX0" fmla="*/ 546 w 733"/>
                        <a:gd name="connsiteY0" fmla="*/ 0 h 817"/>
                        <a:gd name="connsiteX1" fmla="*/ 0 w 733"/>
                        <a:gd name="connsiteY1" fmla="*/ 409 h 817"/>
                        <a:gd name="connsiteX2" fmla="*/ 409 w 733"/>
                        <a:gd name="connsiteY2" fmla="*/ 817 h 817"/>
                        <a:gd name="connsiteX3" fmla="*/ 680 w 733"/>
                        <a:gd name="connsiteY3" fmla="*/ 0 h 817"/>
                      </a:gdLst>
                      <a:ahLst/>
                      <a:cxnLst>
                        <a:cxn ang="0">
                          <a:pos x="connsiteX0" y="connsiteY0"/>
                        </a:cxn>
                        <a:cxn ang="0">
                          <a:pos x="connsiteX1" y="connsiteY1"/>
                        </a:cxn>
                        <a:cxn ang="0">
                          <a:pos x="connsiteX2" y="connsiteY2"/>
                        </a:cxn>
                        <a:cxn ang="0">
                          <a:pos x="connsiteX3" y="connsiteY3"/>
                        </a:cxn>
                      </a:cxnLst>
                      <a:rect l="l" t="t" r="r" b="b"/>
                      <a:pathLst>
                        <a:path w="733" h="817">
                          <a:moveTo>
                            <a:pt x="546" y="0"/>
                          </a:moveTo>
                          <a:lnTo>
                            <a:pt x="0" y="409"/>
                          </a:lnTo>
                          <a:cubicBezTo>
                            <a:pt x="0" y="409"/>
                            <a:pt x="273" y="682"/>
                            <a:pt x="409" y="817"/>
                          </a:cubicBezTo>
                          <a:cubicBezTo>
                            <a:pt x="680" y="546"/>
                            <a:pt x="817" y="273"/>
                            <a:pt x="680" y="0"/>
                          </a:cubicBezTo>
                          <a:close/>
                        </a:path>
                      </a:pathLst>
                    </a:custGeom>
                    <a:solidFill>
                      <a:srgbClr val="FFFFFF"/>
                    </a:solidFill>
                    <a:ln w="0" cap="flat">
                      <a:noFill/>
                      <a:prstDash val="solid"/>
                      <a:miter/>
                    </a:ln>
                  </p:spPr>
                  <p:txBody>
                    <a:bodyPr rtlCol="0" anchor="ctr"/>
                    <a:lstStyle/>
                    <a:p>
                      <a:endParaRPr lang="en-US"/>
                    </a:p>
                  </p:txBody>
                </p:sp>
                <p:sp>
                  <p:nvSpPr>
                    <p:cNvPr id="1940" name="Freeform: Shape 1939">
                      <a:extLst>
                        <a:ext uri="{FF2B5EF4-FFF2-40B4-BE49-F238E27FC236}">
                          <a16:creationId xmlns:a16="http://schemas.microsoft.com/office/drawing/2014/main" id="{9F04347F-E261-77A0-CA80-B09973F7CDB0}"/>
                        </a:ext>
                      </a:extLst>
                    </p:cNvPr>
                    <p:cNvSpPr/>
                    <p:nvPr/>
                  </p:nvSpPr>
                  <p:spPr>
                    <a:xfrm>
                      <a:off x="20611328" y="11237006"/>
                      <a:ext cx="545" cy="817"/>
                    </a:xfrm>
                    <a:custGeom>
                      <a:avLst/>
                      <a:gdLst>
                        <a:gd name="connsiteX0" fmla="*/ 546 w 545"/>
                        <a:gd name="connsiteY0" fmla="*/ 0 h 817"/>
                        <a:gd name="connsiteX1" fmla="*/ 0 w 545"/>
                        <a:gd name="connsiteY1" fmla="*/ 817 h 817"/>
                        <a:gd name="connsiteX2" fmla="*/ 546 w 545"/>
                        <a:gd name="connsiteY2" fmla="*/ 0 h 817"/>
                      </a:gdLst>
                      <a:ahLst/>
                      <a:cxnLst>
                        <a:cxn ang="0">
                          <a:pos x="connsiteX0" y="connsiteY0"/>
                        </a:cxn>
                        <a:cxn ang="0">
                          <a:pos x="connsiteX1" y="connsiteY1"/>
                        </a:cxn>
                        <a:cxn ang="0">
                          <a:pos x="connsiteX2" y="connsiteY2"/>
                        </a:cxn>
                      </a:cxnLst>
                      <a:rect l="l" t="t" r="r" b="b"/>
                      <a:pathLst>
                        <a:path w="545" h="817">
                          <a:moveTo>
                            <a:pt x="546" y="0"/>
                          </a:moveTo>
                          <a:lnTo>
                            <a:pt x="0" y="817"/>
                          </a:lnTo>
                          <a:cubicBezTo>
                            <a:pt x="0" y="817"/>
                            <a:pt x="546" y="273"/>
                            <a:pt x="546" y="0"/>
                          </a:cubicBezTo>
                          <a:close/>
                        </a:path>
                      </a:pathLst>
                    </a:custGeom>
                    <a:solidFill>
                      <a:srgbClr val="FFFFFF"/>
                    </a:solidFill>
                    <a:ln w="0" cap="flat">
                      <a:noFill/>
                      <a:prstDash val="solid"/>
                      <a:miter/>
                    </a:ln>
                  </p:spPr>
                  <p:txBody>
                    <a:bodyPr rtlCol="0" anchor="ctr"/>
                    <a:lstStyle/>
                    <a:p>
                      <a:endParaRPr lang="en-US"/>
                    </a:p>
                  </p:txBody>
                </p:sp>
                <p:sp>
                  <p:nvSpPr>
                    <p:cNvPr id="1941" name="Freeform: Shape 1940">
                      <a:extLst>
                        <a:ext uri="{FF2B5EF4-FFF2-40B4-BE49-F238E27FC236}">
                          <a16:creationId xmlns:a16="http://schemas.microsoft.com/office/drawing/2014/main" id="{2310BF93-8046-AD00-97B1-579684D5A847}"/>
                        </a:ext>
                      </a:extLst>
                    </p:cNvPr>
                    <p:cNvSpPr/>
                    <p:nvPr/>
                  </p:nvSpPr>
                  <p:spPr>
                    <a:xfrm>
                      <a:off x="20631014" y="11228423"/>
                      <a:ext cx="28861" cy="9537"/>
                    </a:xfrm>
                    <a:custGeom>
                      <a:avLst/>
                      <a:gdLst>
                        <a:gd name="connsiteX0" fmla="*/ 5519 w 28861"/>
                        <a:gd name="connsiteY0" fmla="*/ 9537 h 9537"/>
                        <a:gd name="connsiteX1" fmla="*/ 8381 w 28861"/>
                        <a:gd name="connsiteY1" fmla="*/ 5995 h 9537"/>
                        <a:gd name="connsiteX2" fmla="*/ 7290 w 28861"/>
                        <a:gd name="connsiteY2" fmla="*/ 6131 h 9537"/>
                        <a:gd name="connsiteX3" fmla="*/ 16965 w 28861"/>
                        <a:gd name="connsiteY3" fmla="*/ 3543 h 9537"/>
                        <a:gd name="connsiteX4" fmla="*/ 18600 w 28861"/>
                        <a:gd name="connsiteY4" fmla="*/ 6131 h 9537"/>
                        <a:gd name="connsiteX5" fmla="*/ 23504 w 28861"/>
                        <a:gd name="connsiteY5" fmla="*/ 3679 h 9537"/>
                        <a:gd name="connsiteX6" fmla="*/ 28136 w 28861"/>
                        <a:gd name="connsiteY6" fmla="*/ 3814 h 9537"/>
                        <a:gd name="connsiteX7" fmla="*/ 26774 w 28861"/>
                        <a:gd name="connsiteY7" fmla="*/ 1635 h 9537"/>
                        <a:gd name="connsiteX8" fmla="*/ 27318 w 28861"/>
                        <a:gd name="connsiteY8" fmla="*/ 1226 h 9537"/>
                        <a:gd name="connsiteX9" fmla="*/ 21460 w 28861"/>
                        <a:gd name="connsiteY9" fmla="*/ 1908 h 9537"/>
                        <a:gd name="connsiteX10" fmla="*/ 22413 w 28861"/>
                        <a:gd name="connsiteY10" fmla="*/ 0 h 9537"/>
                        <a:gd name="connsiteX11" fmla="*/ 13966 w 28861"/>
                        <a:gd name="connsiteY11" fmla="*/ 2997 h 9537"/>
                        <a:gd name="connsiteX12" fmla="*/ 10833 w 28861"/>
                        <a:gd name="connsiteY12" fmla="*/ 2452 h 9537"/>
                        <a:gd name="connsiteX13" fmla="*/ 205 w 28861"/>
                        <a:gd name="connsiteY13" fmla="*/ 9265 h 9537"/>
                        <a:gd name="connsiteX14" fmla="*/ 4430 w 28861"/>
                        <a:gd name="connsiteY14" fmla="*/ 6403 h 9537"/>
                        <a:gd name="connsiteX15" fmla="*/ 5519 w 28861"/>
                        <a:gd name="connsiteY15" fmla="*/ 9537 h 9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861" h="9537">
                          <a:moveTo>
                            <a:pt x="5519" y="9537"/>
                          </a:moveTo>
                          <a:cubicBezTo>
                            <a:pt x="7836" y="8584"/>
                            <a:pt x="4975" y="7085"/>
                            <a:pt x="8381" y="5995"/>
                          </a:cubicBezTo>
                          <a:cubicBezTo>
                            <a:pt x="7972" y="5995"/>
                            <a:pt x="7699" y="5995"/>
                            <a:pt x="7290" y="6131"/>
                          </a:cubicBezTo>
                          <a:cubicBezTo>
                            <a:pt x="9471" y="4360"/>
                            <a:pt x="14103" y="3814"/>
                            <a:pt x="16965" y="3543"/>
                          </a:cubicBezTo>
                          <a:cubicBezTo>
                            <a:pt x="16692" y="4632"/>
                            <a:pt x="18871" y="4496"/>
                            <a:pt x="18600" y="6131"/>
                          </a:cubicBezTo>
                          <a:cubicBezTo>
                            <a:pt x="20506" y="5722"/>
                            <a:pt x="22413" y="5314"/>
                            <a:pt x="23504" y="3679"/>
                          </a:cubicBezTo>
                          <a:cubicBezTo>
                            <a:pt x="24730" y="4360"/>
                            <a:pt x="26638" y="3133"/>
                            <a:pt x="28136" y="3814"/>
                          </a:cubicBezTo>
                          <a:cubicBezTo>
                            <a:pt x="27591" y="2861"/>
                            <a:pt x="30860" y="817"/>
                            <a:pt x="26774" y="1635"/>
                          </a:cubicBezTo>
                          <a:cubicBezTo>
                            <a:pt x="27047" y="1635"/>
                            <a:pt x="26910" y="1362"/>
                            <a:pt x="27318" y="1226"/>
                          </a:cubicBezTo>
                          <a:cubicBezTo>
                            <a:pt x="24866" y="-273"/>
                            <a:pt x="23641" y="1771"/>
                            <a:pt x="21460" y="1908"/>
                          </a:cubicBezTo>
                          <a:cubicBezTo>
                            <a:pt x="20098" y="1090"/>
                            <a:pt x="23641" y="408"/>
                            <a:pt x="22413" y="0"/>
                          </a:cubicBezTo>
                          <a:cubicBezTo>
                            <a:pt x="19689" y="681"/>
                            <a:pt x="13286" y="-409"/>
                            <a:pt x="13966" y="2997"/>
                          </a:cubicBezTo>
                          <a:cubicBezTo>
                            <a:pt x="12058" y="3543"/>
                            <a:pt x="11651" y="2997"/>
                            <a:pt x="10833" y="2452"/>
                          </a:cubicBezTo>
                          <a:cubicBezTo>
                            <a:pt x="8652" y="6403"/>
                            <a:pt x="-1566" y="4768"/>
                            <a:pt x="205" y="9265"/>
                          </a:cubicBezTo>
                          <a:cubicBezTo>
                            <a:pt x="1296" y="8584"/>
                            <a:pt x="3067" y="7902"/>
                            <a:pt x="4430" y="6403"/>
                          </a:cubicBezTo>
                          <a:lnTo>
                            <a:pt x="5519" y="9537"/>
                          </a:lnTo>
                          <a:close/>
                        </a:path>
                      </a:pathLst>
                    </a:custGeom>
                    <a:solidFill>
                      <a:srgbClr val="FFFFFF"/>
                    </a:solidFill>
                    <a:ln w="0" cap="flat">
                      <a:noFill/>
                      <a:prstDash val="solid"/>
                      <a:miter/>
                    </a:ln>
                  </p:spPr>
                  <p:txBody>
                    <a:bodyPr rtlCol="0" anchor="ctr"/>
                    <a:lstStyle/>
                    <a:p>
                      <a:endParaRPr lang="en-US"/>
                    </a:p>
                  </p:txBody>
                </p:sp>
                <p:sp>
                  <p:nvSpPr>
                    <p:cNvPr id="1942" name="Freeform: Shape 1941">
                      <a:extLst>
                        <a:ext uri="{FF2B5EF4-FFF2-40B4-BE49-F238E27FC236}">
                          <a16:creationId xmlns:a16="http://schemas.microsoft.com/office/drawing/2014/main" id="{CFF82B48-58AE-1D39-007C-F4929FEF9CDD}"/>
                        </a:ext>
                      </a:extLst>
                    </p:cNvPr>
                    <p:cNvSpPr/>
                    <p:nvPr/>
                  </p:nvSpPr>
                  <p:spPr>
                    <a:xfrm>
                      <a:off x="20675772" y="11229785"/>
                      <a:ext cx="409" cy="272"/>
                    </a:xfrm>
                    <a:custGeom>
                      <a:avLst/>
                      <a:gdLst>
                        <a:gd name="connsiteX0" fmla="*/ 409 w 409"/>
                        <a:gd name="connsiteY0" fmla="*/ 273 h 272"/>
                        <a:gd name="connsiteX1" fmla="*/ 0 w 409"/>
                        <a:gd name="connsiteY1" fmla="*/ 0 h 272"/>
                        <a:gd name="connsiteX2" fmla="*/ 409 w 409"/>
                        <a:gd name="connsiteY2" fmla="*/ 273 h 272"/>
                      </a:gdLst>
                      <a:ahLst/>
                      <a:cxnLst>
                        <a:cxn ang="0">
                          <a:pos x="connsiteX0" y="connsiteY0"/>
                        </a:cxn>
                        <a:cxn ang="0">
                          <a:pos x="connsiteX1" y="connsiteY1"/>
                        </a:cxn>
                        <a:cxn ang="0">
                          <a:pos x="connsiteX2" y="connsiteY2"/>
                        </a:cxn>
                      </a:cxnLst>
                      <a:rect l="l" t="t" r="r" b="b"/>
                      <a:pathLst>
                        <a:path w="409" h="272">
                          <a:moveTo>
                            <a:pt x="409" y="273"/>
                          </a:moveTo>
                          <a:lnTo>
                            <a:pt x="0" y="0"/>
                          </a:lnTo>
                          <a:lnTo>
                            <a:pt x="409" y="273"/>
                          </a:lnTo>
                          <a:close/>
                        </a:path>
                      </a:pathLst>
                    </a:custGeom>
                    <a:solidFill>
                      <a:srgbClr val="FFFFFF"/>
                    </a:solidFill>
                    <a:ln w="0" cap="flat">
                      <a:noFill/>
                      <a:prstDash val="solid"/>
                      <a:miter/>
                    </a:ln>
                  </p:spPr>
                  <p:txBody>
                    <a:bodyPr rtlCol="0" anchor="ctr"/>
                    <a:lstStyle/>
                    <a:p>
                      <a:endParaRPr lang="en-US"/>
                    </a:p>
                  </p:txBody>
                </p:sp>
                <p:sp>
                  <p:nvSpPr>
                    <p:cNvPr id="1943" name="Freeform: Shape 1942">
                      <a:extLst>
                        <a:ext uri="{FF2B5EF4-FFF2-40B4-BE49-F238E27FC236}">
                          <a16:creationId xmlns:a16="http://schemas.microsoft.com/office/drawing/2014/main" id="{7A0ABCA1-C1F6-0BF1-A6B9-3B0F30A11DE4}"/>
                        </a:ext>
                      </a:extLst>
                    </p:cNvPr>
                    <p:cNvSpPr/>
                    <p:nvPr/>
                  </p:nvSpPr>
                  <p:spPr>
                    <a:xfrm>
                      <a:off x="20669778" y="11241127"/>
                      <a:ext cx="23295" cy="22447"/>
                    </a:xfrm>
                    <a:custGeom>
                      <a:avLst/>
                      <a:gdLst>
                        <a:gd name="connsiteX0" fmla="*/ 23161 w 23295"/>
                        <a:gd name="connsiteY0" fmla="*/ 21494 h 22447"/>
                        <a:gd name="connsiteX1" fmla="*/ 20028 w 23295"/>
                        <a:gd name="connsiteY1" fmla="*/ 22448 h 22447"/>
                        <a:gd name="connsiteX2" fmla="*/ 11035 w 23295"/>
                        <a:gd name="connsiteY2" fmla="*/ 12638 h 22447"/>
                        <a:gd name="connsiteX3" fmla="*/ 11990 w 23295"/>
                        <a:gd name="connsiteY3" fmla="*/ 12365 h 22447"/>
                        <a:gd name="connsiteX4" fmla="*/ 2861 w 23295"/>
                        <a:gd name="connsiteY4" fmla="*/ 6506 h 22447"/>
                        <a:gd name="connsiteX5" fmla="*/ 1635 w 23295"/>
                        <a:gd name="connsiteY5" fmla="*/ 3509 h 22447"/>
                        <a:gd name="connsiteX6" fmla="*/ 0 w 23295"/>
                        <a:gd name="connsiteY6" fmla="*/ 3100 h 22447"/>
                        <a:gd name="connsiteX7" fmla="*/ 1771 w 23295"/>
                        <a:gd name="connsiteY7" fmla="*/ 2692 h 22447"/>
                        <a:gd name="connsiteX8" fmla="*/ 1089 w 23295"/>
                        <a:gd name="connsiteY8" fmla="*/ 2419 h 22447"/>
                        <a:gd name="connsiteX9" fmla="*/ 5450 w 23295"/>
                        <a:gd name="connsiteY9" fmla="*/ 648 h 22447"/>
                        <a:gd name="connsiteX10" fmla="*/ 2315 w 23295"/>
                        <a:gd name="connsiteY10" fmla="*/ 2419 h 22447"/>
                        <a:gd name="connsiteX11" fmla="*/ 4086 w 23295"/>
                        <a:gd name="connsiteY11" fmla="*/ 1738 h 22447"/>
                        <a:gd name="connsiteX12" fmla="*/ 4496 w 23295"/>
                        <a:gd name="connsiteY12" fmla="*/ 3782 h 22447"/>
                        <a:gd name="connsiteX13" fmla="*/ 7902 w 23295"/>
                        <a:gd name="connsiteY13" fmla="*/ 5008 h 22447"/>
                        <a:gd name="connsiteX14" fmla="*/ 8174 w 23295"/>
                        <a:gd name="connsiteY14" fmla="*/ 7869 h 22447"/>
                        <a:gd name="connsiteX15" fmla="*/ 10899 w 23295"/>
                        <a:gd name="connsiteY15" fmla="*/ 6371 h 22447"/>
                        <a:gd name="connsiteX16" fmla="*/ 13215 w 23295"/>
                        <a:gd name="connsiteY16" fmla="*/ 9095 h 22447"/>
                        <a:gd name="connsiteX17" fmla="*/ 21799 w 23295"/>
                        <a:gd name="connsiteY17" fmla="*/ 8278 h 22447"/>
                        <a:gd name="connsiteX18" fmla="*/ 21663 w 23295"/>
                        <a:gd name="connsiteY18" fmla="*/ 14953 h 22447"/>
                        <a:gd name="connsiteX19" fmla="*/ 15803 w 23295"/>
                        <a:gd name="connsiteY19" fmla="*/ 10458 h 22447"/>
                        <a:gd name="connsiteX20" fmla="*/ 11990 w 23295"/>
                        <a:gd name="connsiteY20" fmla="*/ 10730 h 22447"/>
                        <a:gd name="connsiteX21" fmla="*/ 16758 w 23295"/>
                        <a:gd name="connsiteY21" fmla="*/ 14409 h 22447"/>
                        <a:gd name="connsiteX22" fmla="*/ 16076 w 23295"/>
                        <a:gd name="connsiteY22" fmla="*/ 14136 h 22447"/>
                        <a:gd name="connsiteX23" fmla="*/ 21799 w 23295"/>
                        <a:gd name="connsiteY23" fmla="*/ 18224 h 22447"/>
                        <a:gd name="connsiteX24" fmla="*/ 21390 w 23295"/>
                        <a:gd name="connsiteY24" fmla="*/ 19859 h 22447"/>
                        <a:gd name="connsiteX25" fmla="*/ 23161 w 23295"/>
                        <a:gd name="connsiteY25" fmla="*/ 21494 h 22447"/>
                        <a:gd name="connsiteX26" fmla="*/ 20710 w 23295"/>
                        <a:gd name="connsiteY26" fmla="*/ 19313 h 22447"/>
                        <a:gd name="connsiteX27" fmla="*/ 19619 w 23295"/>
                        <a:gd name="connsiteY27" fmla="*/ 17542 h 22447"/>
                        <a:gd name="connsiteX28" fmla="*/ 20710 w 23295"/>
                        <a:gd name="connsiteY28" fmla="*/ 19313 h 22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23295" h="22447">
                          <a:moveTo>
                            <a:pt x="23161" y="21494"/>
                          </a:moveTo>
                          <a:lnTo>
                            <a:pt x="20028" y="22448"/>
                          </a:lnTo>
                          <a:cubicBezTo>
                            <a:pt x="15532" y="18224"/>
                            <a:pt x="14850" y="16044"/>
                            <a:pt x="11035" y="12638"/>
                          </a:cubicBezTo>
                          <a:cubicBezTo>
                            <a:pt x="11035" y="12093"/>
                            <a:pt x="11717" y="12229"/>
                            <a:pt x="11990" y="12365"/>
                          </a:cubicBezTo>
                          <a:cubicBezTo>
                            <a:pt x="9127" y="10185"/>
                            <a:pt x="5585" y="6506"/>
                            <a:pt x="2861" y="6506"/>
                          </a:cubicBezTo>
                          <a:cubicBezTo>
                            <a:pt x="2044" y="5825"/>
                            <a:pt x="273" y="3782"/>
                            <a:pt x="1635" y="3509"/>
                          </a:cubicBezTo>
                          <a:cubicBezTo>
                            <a:pt x="1089" y="3509"/>
                            <a:pt x="407" y="3509"/>
                            <a:pt x="0" y="3100"/>
                          </a:cubicBezTo>
                          <a:cubicBezTo>
                            <a:pt x="407" y="2011"/>
                            <a:pt x="1226" y="3373"/>
                            <a:pt x="1771" y="2692"/>
                          </a:cubicBezTo>
                          <a:cubicBezTo>
                            <a:pt x="1362" y="2419"/>
                            <a:pt x="1362" y="2146"/>
                            <a:pt x="1089" y="2419"/>
                          </a:cubicBezTo>
                          <a:cubicBezTo>
                            <a:pt x="2179" y="2011"/>
                            <a:pt x="2179" y="-1395"/>
                            <a:pt x="5450" y="648"/>
                          </a:cubicBezTo>
                          <a:cubicBezTo>
                            <a:pt x="5450" y="3646"/>
                            <a:pt x="2997" y="-442"/>
                            <a:pt x="2315" y="2419"/>
                          </a:cubicBezTo>
                          <a:cubicBezTo>
                            <a:pt x="3406" y="2965"/>
                            <a:pt x="3814" y="2011"/>
                            <a:pt x="4086" y="1738"/>
                          </a:cubicBezTo>
                          <a:cubicBezTo>
                            <a:pt x="5450" y="2692"/>
                            <a:pt x="4905" y="3237"/>
                            <a:pt x="4496" y="3782"/>
                          </a:cubicBezTo>
                          <a:cubicBezTo>
                            <a:pt x="5450" y="3373"/>
                            <a:pt x="6403" y="5417"/>
                            <a:pt x="7902" y="5008"/>
                          </a:cubicBezTo>
                          <a:cubicBezTo>
                            <a:pt x="10626" y="6779"/>
                            <a:pt x="6540" y="6643"/>
                            <a:pt x="8174" y="7869"/>
                          </a:cubicBezTo>
                          <a:lnTo>
                            <a:pt x="10899" y="6371"/>
                          </a:lnTo>
                          <a:lnTo>
                            <a:pt x="13215" y="9095"/>
                          </a:lnTo>
                          <a:cubicBezTo>
                            <a:pt x="17847" y="12093"/>
                            <a:pt x="16076" y="4871"/>
                            <a:pt x="21799" y="8278"/>
                          </a:cubicBezTo>
                          <a:cubicBezTo>
                            <a:pt x="20164" y="8687"/>
                            <a:pt x="20028" y="12365"/>
                            <a:pt x="21663" y="14953"/>
                          </a:cubicBezTo>
                          <a:cubicBezTo>
                            <a:pt x="20437" y="13728"/>
                            <a:pt x="16894" y="12501"/>
                            <a:pt x="15803" y="10458"/>
                          </a:cubicBezTo>
                          <a:cubicBezTo>
                            <a:pt x="16485" y="14272"/>
                            <a:pt x="12534" y="7733"/>
                            <a:pt x="11990" y="10730"/>
                          </a:cubicBezTo>
                          <a:cubicBezTo>
                            <a:pt x="13897" y="10866"/>
                            <a:pt x="15803" y="12501"/>
                            <a:pt x="16758" y="14409"/>
                          </a:cubicBezTo>
                          <a:lnTo>
                            <a:pt x="16076" y="14136"/>
                          </a:lnTo>
                          <a:cubicBezTo>
                            <a:pt x="17303" y="15907"/>
                            <a:pt x="20710" y="15090"/>
                            <a:pt x="21799" y="18224"/>
                          </a:cubicBezTo>
                          <a:cubicBezTo>
                            <a:pt x="22888" y="19313"/>
                            <a:pt x="22072" y="19586"/>
                            <a:pt x="21390" y="19859"/>
                          </a:cubicBezTo>
                          <a:cubicBezTo>
                            <a:pt x="22481" y="20540"/>
                            <a:pt x="23707" y="21221"/>
                            <a:pt x="23161" y="21494"/>
                          </a:cubicBezTo>
                          <a:close/>
                          <a:moveTo>
                            <a:pt x="20710" y="19313"/>
                          </a:moveTo>
                          <a:lnTo>
                            <a:pt x="19619" y="17542"/>
                          </a:lnTo>
                          <a:cubicBezTo>
                            <a:pt x="19619" y="17542"/>
                            <a:pt x="20028" y="18769"/>
                            <a:pt x="20710" y="19313"/>
                          </a:cubicBezTo>
                          <a:close/>
                        </a:path>
                      </a:pathLst>
                    </a:custGeom>
                    <a:solidFill>
                      <a:srgbClr val="FFFFFF"/>
                    </a:solidFill>
                    <a:ln w="0" cap="flat">
                      <a:noFill/>
                      <a:prstDash val="solid"/>
                      <a:miter/>
                    </a:ln>
                  </p:spPr>
                  <p:txBody>
                    <a:bodyPr rtlCol="0" anchor="ctr"/>
                    <a:lstStyle/>
                    <a:p>
                      <a:endParaRPr lang="en-US"/>
                    </a:p>
                  </p:txBody>
                </p:sp>
                <p:sp>
                  <p:nvSpPr>
                    <p:cNvPr id="1944" name="Freeform: Shape 1943">
                      <a:extLst>
                        <a:ext uri="{FF2B5EF4-FFF2-40B4-BE49-F238E27FC236}">
                          <a16:creationId xmlns:a16="http://schemas.microsoft.com/office/drawing/2014/main" id="{9200A44F-AB39-613B-C22C-AC78F9E72E50}"/>
                        </a:ext>
                      </a:extLst>
                    </p:cNvPr>
                    <p:cNvSpPr/>
                    <p:nvPr/>
                  </p:nvSpPr>
                  <p:spPr>
                    <a:xfrm>
                      <a:off x="20558055" y="11453637"/>
                      <a:ext cx="13624" cy="1362"/>
                    </a:xfrm>
                    <a:custGeom>
                      <a:avLst/>
                      <a:gdLst>
                        <a:gd name="connsiteX0" fmla="*/ 0 w 13624"/>
                        <a:gd name="connsiteY0" fmla="*/ 1363 h 1362"/>
                        <a:gd name="connsiteX1" fmla="*/ 0 w 13624"/>
                        <a:gd name="connsiteY1" fmla="*/ 0 h 1362"/>
                        <a:gd name="connsiteX2" fmla="*/ 0 w 13624"/>
                        <a:gd name="connsiteY2" fmla="*/ 1363 h 1362"/>
                      </a:gdLst>
                      <a:ahLst/>
                      <a:cxnLst>
                        <a:cxn ang="0">
                          <a:pos x="connsiteX0" y="connsiteY0"/>
                        </a:cxn>
                        <a:cxn ang="0">
                          <a:pos x="connsiteX1" y="connsiteY1"/>
                        </a:cxn>
                        <a:cxn ang="0">
                          <a:pos x="connsiteX2" y="connsiteY2"/>
                        </a:cxn>
                      </a:cxnLst>
                      <a:rect l="l" t="t" r="r" b="b"/>
                      <a:pathLst>
                        <a:path w="13624" h="1362">
                          <a:moveTo>
                            <a:pt x="0" y="1363"/>
                          </a:moveTo>
                          <a:lnTo>
                            <a:pt x="0" y="0"/>
                          </a:lnTo>
                          <a:cubicBezTo>
                            <a:pt x="0" y="0"/>
                            <a:pt x="0" y="817"/>
                            <a:pt x="0" y="1363"/>
                          </a:cubicBezTo>
                          <a:close/>
                        </a:path>
                      </a:pathLst>
                    </a:custGeom>
                    <a:solidFill>
                      <a:srgbClr val="FFFFFF"/>
                    </a:solidFill>
                    <a:ln w="0" cap="flat">
                      <a:noFill/>
                      <a:prstDash val="solid"/>
                      <a:miter/>
                    </a:ln>
                  </p:spPr>
                  <p:txBody>
                    <a:bodyPr rtlCol="0" anchor="ctr"/>
                    <a:lstStyle/>
                    <a:p>
                      <a:endParaRPr lang="en-US"/>
                    </a:p>
                  </p:txBody>
                </p:sp>
                <p:sp>
                  <p:nvSpPr>
                    <p:cNvPr id="1945" name="Freeform: Shape 1944">
                      <a:extLst>
                        <a:ext uri="{FF2B5EF4-FFF2-40B4-BE49-F238E27FC236}">
                          <a16:creationId xmlns:a16="http://schemas.microsoft.com/office/drawing/2014/main" id="{E576FB10-3BE7-2ACA-1EAA-5118F8190B56}"/>
                        </a:ext>
                      </a:extLst>
                    </p:cNvPr>
                    <p:cNvSpPr/>
                    <p:nvPr/>
                  </p:nvSpPr>
                  <p:spPr>
                    <a:xfrm>
                      <a:off x="20747301" y="11334013"/>
                      <a:ext cx="409" cy="1498"/>
                    </a:xfrm>
                    <a:custGeom>
                      <a:avLst/>
                      <a:gdLst>
                        <a:gd name="connsiteX0" fmla="*/ 409 w 409"/>
                        <a:gd name="connsiteY0" fmla="*/ 0 h 1498"/>
                        <a:gd name="connsiteX1" fmla="*/ 0 w 409"/>
                        <a:gd name="connsiteY1" fmla="*/ 1499 h 1498"/>
                        <a:gd name="connsiteX2" fmla="*/ 409 w 409"/>
                        <a:gd name="connsiteY2" fmla="*/ 0 h 1498"/>
                      </a:gdLst>
                      <a:ahLst/>
                      <a:cxnLst>
                        <a:cxn ang="0">
                          <a:pos x="connsiteX0" y="connsiteY0"/>
                        </a:cxn>
                        <a:cxn ang="0">
                          <a:pos x="connsiteX1" y="connsiteY1"/>
                        </a:cxn>
                        <a:cxn ang="0">
                          <a:pos x="connsiteX2" y="connsiteY2"/>
                        </a:cxn>
                      </a:cxnLst>
                      <a:rect l="l" t="t" r="r" b="b"/>
                      <a:pathLst>
                        <a:path w="409" h="1498">
                          <a:moveTo>
                            <a:pt x="409" y="0"/>
                          </a:moveTo>
                          <a:lnTo>
                            <a:pt x="0" y="1499"/>
                          </a:lnTo>
                          <a:cubicBezTo>
                            <a:pt x="0" y="1499"/>
                            <a:pt x="273" y="408"/>
                            <a:pt x="409" y="0"/>
                          </a:cubicBezTo>
                          <a:close/>
                        </a:path>
                      </a:pathLst>
                    </a:custGeom>
                    <a:solidFill>
                      <a:srgbClr val="FFFFFF"/>
                    </a:solidFill>
                    <a:ln w="0" cap="flat">
                      <a:noFill/>
                      <a:prstDash val="solid"/>
                      <a:miter/>
                    </a:ln>
                  </p:spPr>
                  <p:txBody>
                    <a:bodyPr rtlCol="0" anchor="ctr"/>
                    <a:lstStyle/>
                    <a:p>
                      <a:endParaRPr lang="en-US"/>
                    </a:p>
                  </p:txBody>
                </p:sp>
                <p:sp>
                  <p:nvSpPr>
                    <p:cNvPr id="1946" name="Freeform: Shape 1945">
                      <a:extLst>
                        <a:ext uri="{FF2B5EF4-FFF2-40B4-BE49-F238E27FC236}">
                          <a16:creationId xmlns:a16="http://schemas.microsoft.com/office/drawing/2014/main" id="{15633F55-9FD3-AB0B-9810-9F2016A62BB4}"/>
                        </a:ext>
                      </a:extLst>
                    </p:cNvPr>
                    <p:cNvSpPr/>
                    <p:nvPr/>
                  </p:nvSpPr>
                  <p:spPr>
                    <a:xfrm>
                      <a:off x="20740489" y="11373797"/>
                      <a:ext cx="954" cy="2452"/>
                    </a:xfrm>
                    <a:custGeom>
                      <a:avLst/>
                      <a:gdLst>
                        <a:gd name="connsiteX0" fmla="*/ 955 w 954"/>
                        <a:gd name="connsiteY0" fmla="*/ 0 h 2452"/>
                        <a:gd name="connsiteX1" fmla="*/ 0 w 954"/>
                        <a:gd name="connsiteY1" fmla="*/ 2452 h 2452"/>
                        <a:gd name="connsiteX2" fmla="*/ 955 w 954"/>
                        <a:gd name="connsiteY2" fmla="*/ 0 h 2452"/>
                      </a:gdLst>
                      <a:ahLst/>
                      <a:cxnLst>
                        <a:cxn ang="0">
                          <a:pos x="connsiteX0" y="connsiteY0"/>
                        </a:cxn>
                        <a:cxn ang="0">
                          <a:pos x="connsiteX1" y="connsiteY1"/>
                        </a:cxn>
                        <a:cxn ang="0">
                          <a:pos x="connsiteX2" y="connsiteY2"/>
                        </a:cxn>
                      </a:cxnLst>
                      <a:rect l="l" t="t" r="r" b="b"/>
                      <a:pathLst>
                        <a:path w="954" h="2452">
                          <a:moveTo>
                            <a:pt x="955" y="0"/>
                          </a:moveTo>
                          <a:lnTo>
                            <a:pt x="0" y="2452"/>
                          </a:lnTo>
                          <a:cubicBezTo>
                            <a:pt x="546" y="1635"/>
                            <a:pt x="818" y="817"/>
                            <a:pt x="955" y="0"/>
                          </a:cubicBezTo>
                          <a:close/>
                        </a:path>
                      </a:pathLst>
                    </a:custGeom>
                    <a:solidFill>
                      <a:srgbClr val="FFFFFF"/>
                    </a:solidFill>
                    <a:ln w="0" cap="flat">
                      <a:noFill/>
                      <a:prstDash val="solid"/>
                      <a:miter/>
                    </a:ln>
                  </p:spPr>
                  <p:txBody>
                    <a:bodyPr rtlCol="0" anchor="ctr"/>
                    <a:lstStyle/>
                    <a:p>
                      <a:endParaRPr lang="en-US"/>
                    </a:p>
                  </p:txBody>
                </p:sp>
                <p:sp>
                  <p:nvSpPr>
                    <p:cNvPr id="1947" name="Freeform: Shape 1946">
                      <a:extLst>
                        <a:ext uri="{FF2B5EF4-FFF2-40B4-BE49-F238E27FC236}">
                          <a16:creationId xmlns:a16="http://schemas.microsoft.com/office/drawing/2014/main" id="{245D438B-0200-8C69-D940-3B4601EE3570}"/>
                        </a:ext>
                      </a:extLst>
                    </p:cNvPr>
                    <p:cNvSpPr/>
                    <p:nvPr/>
                  </p:nvSpPr>
                  <p:spPr>
                    <a:xfrm>
                      <a:off x="20574406" y="11456907"/>
                      <a:ext cx="543" cy="408"/>
                    </a:xfrm>
                    <a:custGeom>
                      <a:avLst/>
                      <a:gdLst>
                        <a:gd name="connsiteX0" fmla="*/ 0 w 543"/>
                        <a:gd name="connsiteY0" fmla="*/ 408 h 408"/>
                        <a:gd name="connsiteX1" fmla="*/ 136 w 543"/>
                        <a:gd name="connsiteY1" fmla="*/ 408 h 408"/>
                        <a:gd name="connsiteX2" fmla="*/ 544 w 543"/>
                        <a:gd name="connsiteY2" fmla="*/ 0 h 408"/>
                        <a:gd name="connsiteX3" fmla="*/ 0 w 543"/>
                        <a:gd name="connsiteY3" fmla="*/ 408 h 408"/>
                      </a:gdLst>
                      <a:ahLst/>
                      <a:cxnLst>
                        <a:cxn ang="0">
                          <a:pos x="connsiteX0" y="connsiteY0"/>
                        </a:cxn>
                        <a:cxn ang="0">
                          <a:pos x="connsiteX1" y="connsiteY1"/>
                        </a:cxn>
                        <a:cxn ang="0">
                          <a:pos x="connsiteX2" y="connsiteY2"/>
                        </a:cxn>
                        <a:cxn ang="0">
                          <a:pos x="connsiteX3" y="connsiteY3"/>
                        </a:cxn>
                      </a:cxnLst>
                      <a:rect l="l" t="t" r="r" b="b"/>
                      <a:pathLst>
                        <a:path w="543" h="408">
                          <a:moveTo>
                            <a:pt x="0" y="408"/>
                          </a:moveTo>
                          <a:lnTo>
                            <a:pt x="136" y="408"/>
                          </a:lnTo>
                          <a:lnTo>
                            <a:pt x="544" y="0"/>
                          </a:lnTo>
                          <a:lnTo>
                            <a:pt x="0" y="408"/>
                          </a:lnTo>
                          <a:close/>
                        </a:path>
                      </a:pathLst>
                    </a:custGeom>
                    <a:solidFill>
                      <a:srgbClr val="FFFFFF"/>
                    </a:solidFill>
                    <a:ln w="0" cap="flat">
                      <a:noFill/>
                      <a:prstDash val="solid"/>
                      <a:miter/>
                    </a:ln>
                  </p:spPr>
                  <p:txBody>
                    <a:bodyPr rtlCol="0" anchor="ctr"/>
                    <a:lstStyle/>
                    <a:p>
                      <a:endParaRPr lang="en-US"/>
                    </a:p>
                  </p:txBody>
                </p:sp>
                <p:sp>
                  <p:nvSpPr>
                    <p:cNvPr id="1948" name="Freeform: Shape 1947">
                      <a:extLst>
                        <a:ext uri="{FF2B5EF4-FFF2-40B4-BE49-F238E27FC236}">
                          <a16:creationId xmlns:a16="http://schemas.microsoft.com/office/drawing/2014/main" id="{F3B976E2-BEE9-225E-4E6C-1CF49041E02F}"/>
                        </a:ext>
                      </a:extLst>
                    </p:cNvPr>
                    <p:cNvSpPr/>
                    <p:nvPr/>
                  </p:nvSpPr>
                  <p:spPr>
                    <a:xfrm>
                      <a:off x="20680813" y="11413990"/>
                      <a:ext cx="1362" cy="157"/>
                    </a:xfrm>
                    <a:custGeom>
                      <a:avLst/>
                      <a:gdLst>
                        <a:gd name="connsiteX0" fmla="*/ 1362 w 1362"/>
                        <a:gd name="connsiteY0" fmla="*/ 0 h 157"/>
                        <a:gd name="connsiteX1" fmla="*/ 0 w 1362"/>
                        <a:gd name="connsiteY1" fmla="*/ 0 h 157"/>
                        <a:gd name="connsiteX2" fmla="*/ 1362 w 1362"/>
                        <a:gd name="connsiteY2" fmla="*/ 0 h 157"/>
                      </a:gdLst>
                      <a:ahLst/>
                      <a:cxnLst>
                        <a:cxn ang="0">
                          <a:pos x="connsiteX0" y="connsiteY0"/>
                        </a:cxn>
                        <a:cxn ang="0">
                          <a:pos x="connsiteX1" y="connsiteY1"/>
                        </a:cxn>
                        <a:cxn ang="0">
                          <a:pos x="connsiteX2" y="connsiteY2"/>
                        </a:cxn>
                      </a:cxnLst>
                      <a:rect l="l" t="t" r="r" b="b"/>
                      <a:pathLst>
                        <a:path w="1362" h="157">
                          <a:moveTo>
                            <a:pt x="1362" y="0"/>
                          </a:moveTo>
                          <a:cubicBezTo>
                            <a:pt x="1362" y="0"/>
                            <a:pt x="546" y="0"/>
                            <a:pt x="0" y="0"/>
                          </a:cubicBezTo>
                          <a:cubicBezTo>
                            <a:pt x="136" y="273"/>
                            <a:pt x="682" y="136"/>
                            <a:pt x="1362" y="0"/>
                          </a:cubicBezTo>
                          <a:close/>
                        </a:path>
                      </a:pathLst>
                    </a:custGeom>
                    <a:solidFill>
                      <a:srgbClr val="FFFFFF"/>
                    </a:solidFill>
                    <a:ln w="0" cap="flat">
                      <a:noFill/>
                      <a:prstDash val="solid"/>
                      <a:miter/>
                    </a:ln>
                  </p:spPr>
                  <p:txBody>
                    <a:bodyPr rtlCol="0" anchor="ctr"/>
                    <a:lstStyle/>
                    <a:p>
                      <a:endParaRPr lang="en-US"/>
                    </a:p>
                  </p:txBody>
                </p:sp>
                <p:sp>
                  <p:nvSpPr>
                    <p:cNvPr id="1949" name="Freeform: Shape 1948">
                      <a:extLst>
                        <a:ext uri="{FF2B5EF4-FFF2-40B4-BE49-F238E27FC236}">
                          <a16:creationId xmlns:a16="http://schemas.microsoft.com/office/drawing/2014/main" id="{68B1E879-870E-13B3-0862-30BD698CCD81}"/>
                        </a:ext>
                      </a:extLst>
                    </p:cNvPr>
                    <p:cNvSpPr/>
                    <p:nvPr/>
                  </p:nvSpPr>
                  <p:spPr>
                    <a:xfrm>
                      <a:off x="20741580" y="11373389"/>
                      <a:ext cx="13624" cy="408"/>
                    </a:xfrm>
                    <a:custGeom>
                      <a:avLst/>
                      <a:gdLst>
                        <a:gd name="connsiteX0" fmla="*/ 0 w 13624"/>
                        <a:gd name="connsiteY0" fmla="*/ 0 h 408"/>
                        <a:gd name="connsiteX1" fmla="*/ 0 w 13624"/>
                        <a:gd name="connsiteY1" fmla="*/ 0 h 408"/>
                        <a:gd name="connsiteX2" fmla="*/ 0 w 13624"/>
                        <a:gd name="connsiteY2" fmla="*/ 408 h 408"/>
                        <a:gd name="connsiteX3" fmla="*/ 0 w 13624"/>
                        <a:gd name="connsiteY3" fmla="*/ 0 h 408"/>
                      </a:gdLst>
                      <a:ahLst/>
                      <a:cxnLst>
                        <a:cxn ang="0">
                          <a:pos x="connsiteX0" y="connsiteY0"/>
                        </a:cxn>
                        <a:cxn ang="0">
                          <a:pos x="connsiteX1" y="connsiteY1"/>
                        </a:cxn>
                        <a:cxn ang="0">
                          <a:pos x="connsiteX2" y="connsiteY2"/>
                        </a:cxn>
                        <a:cxn ang="0">
                          <a:pos x="connsiteX3" y="connsiteY3"/>
                        </a:cxn>
                      </a:cxnLst>
                      <a:rect l="l" t="t" r="r" b="b"/>
                      <a:pathLst>
                        <a:path w="13624" h="408">
                          <a:moveTo>
                            <a:pt x="0" y="0"/>
                          </a:moveTo>
                          <a:cubicBezTo>
                            <a:pt x="0" y="0"/>
                            <a:pt x="0" y="0"/>
                            <a:pt x="0" y="0"/>
                          </a:cubicBezTo>
                          <a:lnTo>
                            <a:pt x="0" y="408"/>
                          </a:lnTo>
                          <a:cubicBezTo>
                            <a:pt x="0" y="408"/>
                            <a:pt x="0" y="0"/>
                            <a:pt x="0" y="0"/>
                          </a:cubicBezTo>
                          <a:close/>
                        </a:path>
                      </a:pathLst>
                    </a:custGeom>
                    <a:solidFill>
                      <a:srgbClr val="FFFFFF"/>
                    </a:solidFill>
                    <a:ln w="0" cap="flat">
                      <a:noFill/>
                      <a:prstDash val="solid"/>
                      <a:miter/>
                    </a:ln>
                  </p:spPr>
                  <p:txBody>
                    <a:bodyPr rtlCol="0" anchor="ctr"/>
                    <a:lstStyle/>
                    <a:p>
                      <a:endParaRPr lang="en-US"/>
                    </a:p>
                  </p:txBody>
                </p:sp>
                <p:sp>
                  <p:nvSpPr>
                    <p:cNvPr id="1950" name="Freeform: Shape 1949">
                      <a:extLst>
                        <a:ext uri="{FF2B5EF4-FFF2-40B4-BE49-F238E27FC236}">
                          <a16:creationId xmlns:a16="http://schemas.microsoft.com/office/drawing/2014/main" id="{9B4B2646-30C2-3FC3-A89A-B7C9A4D008DF}"/>
                        </a:ext>
                      </a:extLst>
                    </p:cNvPr>
                    <p:cNvSpPr/>
                    <p:nvPr/>
                  </p:nvSpPr>
                  <p:spPr>
                    <a:xfrm>
                      <a:off x="20757928" y="11317664"/>
                      <a:ext cx="272" cy="1226"/>
                    </a:xfrm>
                    <a:custGeom>
                      <a:avLst/>
                      <a:gdLst>
                        <a:gd name="connsiteX0" fmla="*/ 273 w 272"/>
                        <a:gd name="connsiteY0" fmla="*/ 1227 h 1226"/>
                        <a:gd name="connsiteX1" fmla="*/ 0 w 272"/>
                        <a:gd name="connsiteY1" fmla="*/ 0 h 1226"/>
                        <a:gd name="connsiteX2" fmla="*/ 273 w 272"/>
                        <a:gd name="connsiteY2" fmla="*/ 1227 h 1226"/>
                      </a:gdLst>
                      <a:ahLst/>
                      <a:cxnLst>
                        <a:cxn ang="0">
                          <a:pos x="connsiteX0" y="connsiteY0"/>
                        </a:cxn>
                        <a:cxn ang="0">
                          <a:pos x="connsiteX1" y="connsiteY1"/>
                        </a:cxn>
                        <a:cxn ang="0">
                          <a:pos x="connsiteX2" y="connsiteY2"/>
                        </a:cxn>
                      </a:cxnLst>
                      <a:rect l="l" t="t" r="r" b="b"/>
                      <a:pathLst>
                        <a:path w="272" h="1226">
                          <a:moveTo>
                            <a:pt x="273" y="1227"/>
                          </a:moveTo>
                          <a:cubicBezTo>
                            <a:pt x="273" y="1227"/>
                            <a:pt x="136" y="545"/>
                            <a:pt x="0" y="0"/>
                          </a:cubicBezTo>
                          <a:cubicBezTo>
                            <a:pt x="0" y="545"/>
                            <a:pt x="0" y="817"/>
                            <a:pt x="273" y="1227"/>
                          </a:cubicBezTo>
                          <a:close/>
                        </a:path>
                      </a:pathLst>
                    </a:custGeom>
                    <a:solidFill>
                      <a:srgbClr val="FFFFFF"/>
                    </a:solidFill>
                    <a:ln w="0" cap="flat">
                      <a:noFill/>
                      <a:prstDash val="solid"/>
                      <a:miter/>
                    </a:ln>
                  </p:spPr>
                  <p:txBody>
                    <a:bodyPr rtlCol="0" anchor="ctr"/>
                    <a:lstStyle/>
                    <a:p>
                      <a:endParaRPr lang="en-US"/>
                    </a:p>
                  </p:txBody>
                </p:sp>
                <p:sp>
                  <p:nvSpPr>
                    <p:cNvPr id="1951" name="Freeform: Shape 1950">
                      <a:extLst>
                        <a:ext uri="{FF2B5EF4-FFF2-40B4-BE49-F238E27FC236}">
                          <a16:creationId xmlns:a16="http://schemas.microsoft.com/office/drawing/2014/main" id="{EA3D33E8-B8EC-3CA3-853A-75A0A6090526}"/>
                        </a:ext>
                      </a:extLst>
                    </p:cNvPr>
                    <p:cNvSpPr/>
                    <p:nvPr/>
                  </p:nvSpPr>
                  <p:spPr>
                    <a:xfrm>
                      <a:off x="20749618" y="11319708"/>
                      <a:ext cx="272" cy="1089"/>
                    </a:xfrm>
                    <a:custGeom>
                      <a:avLst/>
                      <a:gdLst>
                        <a:gd name="connsiteX0" fmla="*/ 273 w 272"/>
                        <a:gd name="connsiteY0" fmla="*/ 1089 h 1089"/>
                        <a:gd name="connsiteX1" fmla="*/ 0 w 272"/>
                        <a:gd name="connsiteY1" fmla="*/ 0 h 1089"/>
                        <a:gd name="connsiteX2" fmla="*/ 273 w 272"/>
                        <a:gd name="connsiteY2" fmla="*/ 1089 h 1089"/>
                      </a:gdLst>
                      <a:ahLst/>
                      <a:cxnLst>
                        <a:cxn ang="0">
                          <a:pos x="connsiteX0" y="connsiteY0"/>
                        </a:cxn>
                        <a:cxn ang="0">
                          <a:pos x="connsiteX1" y="connsiteY1"/>
                        </a:cxn>
                        <a:cxn ang="0">
                          <a:pos x="connsiteX2" y="connsiteY2"/>
                        </a:cxn>
                      </a:cxnLst>
                      <a:rect l="l" t="t" r="r" b="b"/>
                      <a:pathLst>
                        <a:path w="272" h="1089">
                          <a:moveTo>
                            <a:pt x="273" y="1089"/>
                          </a:moveTo>
                          <a:cubicBezTo>
                            <a:pt x="273" y="1089"/>
                            <a:pt x="273" y="272"/>
                            <a:pt x="0" y="0"/>
                          </a:cubicBezTo>
                          <a:lnTo>
                            <a:pt x="273" y="1089"/>
                          </a:lnTo>
                          <a:close/>
                        </a:path>
                      </a:pathLst>
                    </a:custGeom>
                    <a:solidFill>
                      <a:srgbClr val="FFFFFF"/>
                    </a:solidFill>
                    <a:ln w="0" cap="flat">
                      <a:noFill/>
                      <a:prstDash val="solid"/>
                      <a:miter/>
                    </a:ln>
                  </p:spPr>
                  <p:txBody>
                    <a:bodyPr rtlCol="0" anchor="ctr"/>
                    <a:lstStyle/>
                    <a:p>
                      <a:endParaRPr lang="en-US"/>
                    </a:p>
                  </p:txBody>
                </p:sp>
                <p:sp>
                  <p:nvSpPr>
                    <p:cNvPr id="1952" name="Freeform: Shape 1951">
                      <a:extLst>
                        <a:ext uri="{FF2B5EF4-FFF2-40B4-BE49-F238E27FC236}">
                          <a16:creationId xmlns:a16="http://schemas.microsoft.com/office/drawing/2014/main" id="{7D53F83C-7827-01AC-2A8A-6AC68B23C158}"/>
                        </a:ext>
                      </a:extLst>
                    </p:cNvPr>
                    <p:cNvSpPr/>
                    <p:nvPr/>
                  </p:nvSpPr>
                  <p:spPr>
                    <a:xfrm>
                      <a:off x="20740352" y="11262484"/>
                      <a:ext cx="1362" cy="1498"/>
                    </a:xfrm>
                    <a:custGeom>
                      <a:avLst/>
                      <a:gdLst>
                        <a:gd name="connsiteX0" fmla="*/ 1362 w 1362"/>
                        <a:gd name="connsiteY0" fmla="*/ 1499 h 1498"/>
                        <a:gd name="connsiteX1" fmla="*/ 0 w 1362"/>
                        <a:gd name="connsiteY1" fmla="*/ 0 h 1498"/>
                        <a:gd name="connsiteX2" fmla="*/ 1362 w 1362"/>
                        <a:gd name="connsiteY2" fmla="*/ 1499 h 1498"/>
                      </a:gdLst>
                      <a:ahLst/>
                      <a:cxnLst>
                        <a:cxn ang="0">
                          <a:pos x="connsiteX0" y="connsiteY0"/>
                        </a:cxn>
                        <a:cxn ang="0">
                          <a:pos x="connsiteX1" y="connsiteY1"/>
                        </a:cxn>
                        <a:cxn ang="0">
                          <a:pos x="connsiteX2" y="connsiteY2"/>
                        </a:cxn>
                      </a:cxnLst>
                      <a:rect l="l" t="t" r="r" b="b"/>
                      <a:pathLst>
                        <a:path w="1362" h="1498">
                          <a:moveTo>
                            <a:pt x="1362" y="1499"/>
                          </a:moveTo>
                          <a:lnTo>
                            <a:pt x="0" y="0"/>
                          </a:lnTo>
                          <a:cubicBezTo>
                            <a:pt x="546" y="817"/>
                            <a:pt x="955" y="1226"/>
                            <a:pt x="1362" y="1499"/>
                          </a:cubicBezTo>
                          <a:close/>
                        </a:path>
                      </a:pathLst>
                    </a:custGeom>
                    <a:solidFill>
                      <a:srgbClr val="FFFFFF"/>
                    </a:solidFill>
                    <a:ln w="0" cap="flat">
                      <a:noFill/>
                      <a:prstDash val="solid"/>
                      <a:miter/>
                    </a:ln>
                  </p:spPr>
                  <p:txBody>
                    <a:bodyPr rtlCol="0" anchor="ctr"/>
                    <a:lstStyle/>
                    <a:p>
                      <a:endParaRPr lang="en-US"/>
                    </a:p>
                  </p:txBody>
                </p:sp>
                <p:sp>
                  <p:nvSpPr>
                    <p:cNvPr id="1953" name="Freeform: Shape 1952">
                      <a:extLst>
                        <a:ext uri="{FF2B5EF4-FFF2-40B4-BE49-F238E27FC236}">
                          <a16:creationId xmlns:a16="http://schemas.microsoft.com/office/drawing/2014/main" id="{4B2347E7-F1C7-C77C-E6F2-0106A97B4DA3}"/>
                        </a:ext>
                      </a:extLst>
                    </p:cNvPr>
                    <p:cNvSpPr/>
                    <p:nvPr/>
                  </p:nvSpPr>
                  <p:spPr>
                    <a:xfrm>
                      <a:off x="20751662" y="11314530"/>
                      <a:ext cx="407" cy="408"/>
                    </a:xfrm>
                    <a:custGeom>
                      <a:avLst/>
                      <a:gdLst>
                        <a:gd name="connsiteX0" fmla="*/ 407 w 407"/>
                        <a:gd name="connsiteY0" fmla="*/ 408 h 408"/>
                        <a:gd name="connsiteX1" fmla="*/ 0 w 407"/>
                        <a:gd name="connsiteY1" fmla="*/ 0 h 408"/>
                        <a:gd name="connsiteX2" fmla="*/ 407 w 407"/>
                        <a:gd name="connsiteY2" fmla="*/ 408 h 408"/>
                      </a:gdLst>
                      <a:ahLst/>
                      <a:cxnLst>
                        <a:cxn ang="0">
                          <a:pos x="connsiteX0" y="connsiteY0"/>
                        </a:cxn>
                        <a:cxn ang="0">
                          <a:pos x="connsiteX1" y="connsiteY1"/>
                        </a:cxn>
                        <a:cxn ang="0">
                          <a:pos x="connsiteX2" y="connsiteY2"/>
                        </a:cxn>
                      </a:cxnLst>
                      <a:rect l="l" t="t" r="r" b="b"/>
                      <a:pathLst>
                        <a:path w="407" h="408">
                          <a:moveTo>
                            <a:pt x="407" y="408"/>
                          </a:moveTo>
                          <a:lnTo>
                            <a:pt x="0" y="0"/>
                          </a:lnTo>
                          <a:cubicBezTo>
                            <a:pt x="0" y="0"/>
                            <a:pt x="271" y="408"/>
                            <a:pt x="407" y="408"/>
                          </a:cubicBezTo>
                          <a:close/>
                        </a:path>
                      </a:pathLst>
                    </a:custGeom>
                    <a:solidFill>
                      <a:srgbClr val="FFFFFF"/>
                    </a:solidFill>
                    <a:ln w="0" cap="flat">
                      <a:noFill/>
                      <a:prstDash val="solid"/>
                      <a:miter/>
                    </a:ln>
                  </p:spPr>
                  <p:txBody>
                    <a:bodyPr rtlCol="0" anchor="ctr"/>
                    <a:lstStyle/>
                    <a:p>
                      <a:endParaRPr lang="en-US"/>
                    </a:p>
                  </p:txBody>
                </p:sp>
                <p:sp>
                  <p:nvSpPr>
                    <p:cNvPr id="1954" name="Freeform: Shape 1953">
                      <a:extLst>
                        <a:ext uri="{FF2B5EF4-FFF2-40B4-BE49-F238E27FC236}">
                          <a16:creationId xmlns:a16="http://schemas.microsoft.com/office/drawing/2014/main" id="{236586FC-473C-121E-6F6D-F3D3A75AB18A}"/>
                        </a:ext>
                      </a:extLst>
                    </p:cNvPr>
                    <p:cNvSpPr/>
                    <p:nvPr/>
                  </p:nvSpPr>
                  <p:spPr>
                    <a:xfrm>
                      <a:off x="20562689" y="11431020"/>
                      <a:ext cx="271" cy="272"/>
                    </a:xfrm>
                    <a:custGeom>
                      <a:avLst/>
                      <a:gdLst>
                        <a:gd name="connsiteX0" fmla="*/ 0 w 271"/>
                        <a:gd name="connsiteY0" fmla="*/ 136 h 272"/>
                        <a:gd name="connsiteX1" fmla="*/ 0 w 271"/>
                        <a:gd name="connsiteY1" fmla="*/ 273 h 272"/>
                        <a:gd name="connsiteX2" fmla="*/ 271 w 271"/>
                        <a:gd name="connsiteY2" fmla="*/ 0 h 272"/>
                        <a:gd name="connsiteX3" fmla="*/ 0 w 271"/>
                        <a:gd name="connsiteY3" fmla="*/ 136 h 272"/>
                      </a:gdLst>
                      <a:ahLst/>
                      <a:cxnLst>
                        <a:cxn ang="0">
                          <a:pos x="connsiteX0" y="connsiteY0"/>
                        </a:cxn>
                        <a:cxn ang="0">
                          <a:pos x="connsiteX1" y="connsiteY1"/>
                        </a:cxn>
                        <a:cxn ang="0">
                          <a:pos x="connsiteX2" y="connsiteY2"/>
                        </a:cxn>
                        <a:cxn ang="0">
                          <a:pos x="connsiteX3" y="connsiteY3"/>
                        </a:cxn>
                      </a:cxnLst>
                      <a:rect l="l" t="t" r="r" b="b"/>
                      <a:pathLst>
                        <a:path w="271" h="272">
                          <a:moveTo>
                            <a:pt x="0" y="136"/>
                          </a:moveTo>
                          <a:lnTo>
                            <a:pt x="0" y="273"/>
                          </a:lnTo>
                          <a:lnTo>
                            <a:pt x="271" y="0"/>
                          </a:lnTo>
                          <a:lnTo>
                            <a:pt x="0" y="136"/>
                          </a:lnTo>
                          <a:close/>
                        </a:path>
                      </a:pathLst>
                    </a:custGeom>
                    <a:solidFill>
                      <a:srgbClr val="FFFFFF"/>
                    </a:solidFill>
                    <a:ln w="0" cap="flat">
                      <a:noFill/>
                      <a:prstDash val="solid"/>
                      <a:miter/>
                    </a:ln>
                  </p:spPr>
                  <p:txBody>
                    <a:bodyPr rtlCol="0" anchor="ctr"/>
                    <a:lstStyle/>
                    <a:p>
                      <a:endParaRPr lang="en-US"/>
                    </a:p>
                  </p:txBody>
                </p:sp>
                <p:sp>
                  <p:nvSpPr>
                    <p:cNvPr id="1955" name="Freeform: Shape 1954">
                      <a:extLst>
                        <a:ext uri="{FF2B5EF4-FFF2-40B4-BE49-F238E27FC236}">
                          <a16:creationId xmlns:a16="http://schemas.microsoft.com/office/drawing/2014/main" id="{9A37B85C-D830-79BE-6A90-F984D715AE8F}"/>
                        </a:ext>
                      </a:extLst>
                    </p:cNvPr>
                    <p:cNvSpPr/>
                    <p:nvPr/>
                  </p:nvSpPr>
                  <p:spPr>
                    <a:xfrm>
                      <a:off x="20557375" y="11426388"/>
                      <a:ext cx="543" cy="2044"/>
                    </a:xfrm>
                    <a:custGeom>
                      <a:avLst/>
                      <a:gdLst>
                        <a:gd name="connsiteX0" fmla="*/ 544 w 543"/>
                        <a:gd name="connsiteY0" fmla="*/ 2044 h 2044"/>
                        <a:gd name="connsiteX1" fmla="*/ 0 w 543"/>
                        <a:gd name="connsiteY1" fmla="*/ 0 h 2044"/>
                        <a:gd name="connsiteX2" fmla="*/ 544 w 543"/>
                        <a:gd name="connsiteY2" fmla="*/ 2044 h 2044"/>
                      </a:gdLst>
                      <a:ahLst/>
                      <a:cxnLst>
                        <a:cxn ang="0">
                          <a:pos x="connsiteX0" y="connsiteY0"/>
                        </a:cxn>
                        <a:cxn ang="0">
                          <a:pos x="connsiteX1" y="connsiteY1"/>
                        </a:cxn>
                        <a:cxn ang="0">
                          <a:pos x="connsiteX2" y="connsiteY2"/>
                        </a:cxn>
                      </a:cxnLst>
                      <a:rect l="l" t="t" r="r" b="b"/>
                      <a:pathLst>
                        <a:path w="543" h="2044">
                          <a:moveTo>
                            <a:pt x="544" y="2044"/>
                          </a:moveTo>
                          <a:lnTo>
                            <a:pt x="0" y="0"/>
                          </a:lnTo>
                          <a:cubicBezTo>
                            <a:pt x="0" y="817"/>
                            <a:pt x="273" y="1499"/>
                            <a:pt x="544" y="2044"/>
                          </a:cubicBezTo>
                          <a:close/>
                        </a:path>
                      </a:pathLst>
                    </a:custGeom>
                    <a:solidFill>
                      <a:srgbClr val="FFFFFF"/>
                    </a:solidFill>
                    <a:ln w="0" cap="flat">
                      <a:noFill/>
                      <a:prstDash val="solid"/>
                      <a:miter/>
                    </a:ln>
                  </p:spPr>
                  <p:txBody>
                    <a:bodyPr rtlCol="0" anchor="ctr"/>
                    <a:lstStyle/>
                    <a:p>
                      <a:endParaRPr lang="en-US"/>
                    </a:p>
                  </p:txBody>
                </p:sp>
                <p:sp>
                  <p:nvSpPr>
                    <p:cNvPr id="1956" name="Freeform: Shape 1955">
                      <a:extLst>
                        <a:ext uri="{FF2B5EF4-FFF2-40B4-BE49-F238E27FC236}">
                          <a16:creationId xmlns:a16="http://schemas.microsoft.com/office/drawing/2014/main" id="{2B4F2326-E72E-633E-7153-1D2993F9EABF}"/>
                        </a:ext>
                      </a:extLst>
                    </p:cNvPr>
                    <p:cNvSpPr/>
                    <p:nvPr/>
                  </p:nvSpPr>
                  <p:spPr>
                    <a:xfrm>
                      <a:off x="20652893" y="11421892"/>
                      <a:ext cx="1898" cy="1484"/>
                    </a:xfrm>
                    <a:custGeom>
                      <a:avLst/>
                      <a:gdLst>
                        <a:gd name="connsiteX0" fmla="*/ 1898 w 1898"/>
                        <a:gd name="connsiteY0" fmla="*/ 817 h 1484"/>
                        <a:gd name="connsiteX1" fmla="*/ 262 w 1898"/>
                        <a:gd name="connsiteY1" fmla="*/ 0 h 1484"/>
                        <a:gd name="connsiteX2" fmla="*/ 1898 w 1898"/>
                        <a:gd name="connsiteY2" fmla="*/ 817 h 1484"/>
                      </a:gdLst>
                      <a:ahLst/>
                      <a:cxnLst>
                        <a:cxn ang="0">
                          <a:pos x="connsiteX0" y="connsiteY0"/>
                        </a:cxn>
                        <a:cxn ang="0">
                          <a:pos x="connsiteX1" y="connsiteY1"/>
                        </a:cxn>
                        <a:cxn ang="0">
                          <a:pos x="connsiteX2" y="connsiteY2"/>
                        </a:cxn>
                      </a:cxnLst>
                      <a:rect l="l" t="t" r="r" b="b"/>
                      <a:pathLst>
                        <a:path w="1898" h="1484">
                          <a:moveTo>
                            <a:pt x="1898" y="817"/>
                          </a:moveTo>
                          <a:cubicBezTo>
                            <a:pt x="1898" y="817"/>
                            <a:pt x="-9" y="817"/>
                            <a:pt x="262" y="0"/>
                          </a:cubicBezTo>
                          <a:cubicBezTo>
                            <a:pt x="-418" y="954"/>
                            <a:pt x="262" y="2316"/>
                            <a:pt x="1898" y="817"/>
                          </a:cubicBezTo>
                          <a:close/>
                        </a:path>
                      </a:pathLst>
                    </a:custGeom>
                    <a:solidFill>
                      <a:srgbClr val="FFFFFF"/>
                    </a:solidFill>
                    <a:ln w="0" cap="flat">
                      <a:noFill/>
                      <a:prstDash val="solid"/>
                      <a:miter/>
                    </a:ln>
                  </p:spPr>
                  <p:txBody>
                    <a:bodyPr rtlCol="0" anchor="ctr"/>
                    <a:lstStyle/>
                    <a:p>
                      <a:endParaRPr lang="en-US"/>
                    </a:p>
                  </p:txBody>
                </p:sp>
                <p:sp>
                  <p:nvSpPr>
                    <p:cNvPr id="1957" name="Freeform: Shape 1956">
                      <a:extLst>
                        <a:ext uri="{FF2B5EF4-FFF2-40B4-BE49-F238E27FC236}">
                          <a16:creationId xmlns:a16="http://schemas.microsoft.com/office/drawing/2014/main" id="{611463AF-EAB8-0F9A-87E4-EF1813B069A5}"/>
                        </a:ext>
                      </a:extLst>
                    </p:cNvPr>
                    <p:cNvSpPr/>
                    <p:nvPr/>
                  </p:nvSpPr>
                  <p:spPr>
                    <a:xfrm>
                      <a:off x="20578492" y="11421892"/>
                      <a:ext cx="954" cy="544"/>
                    </a:xfrm>
                    <a:custGeom>
                      <a:avLst/>
                      <a:gdLst>
                        <a:gd name="connsiteX0" fmla="*/ 955 w 954"/>
                        <a:gd name="connsiteY0" fmla="*/ 0 h 544"/>
                        <a:gd name="connsiteX1" fmla="*/ 0 w 954"/>
                        <a:gd name="connsiteY1" fmla="*/ 545 h 544"/>
                        <a:gd name="connsiteX2" fmla="*/ 955 w 954"/>
                        <a:gd name="connsiteY2" fmla="*/ 0 h 544"/>
                      </a:gdLst>
                      <a:ahLst/>
                      <a:cxnLst>
                        <a:cxn ang="0">
                          <a:pos x="connsiteX0" y="connsiteY0"/>
                        </a:cxn>
                        <a:cxn ang="0">
                          <a:pos x="connsiteX1" y="connsiteY1"/>
                        </a:cxn>
                        <a:cxn ang="0">
                          <a:pos x="connsiteX2" y="connsiteY2"/>
                        </a:cxn>
                      </a:cxnLst>
                      <a:rect l="l" t="t" r="r" b="b"/>
                      <a:pathLst>
                        <a:path w="954" h="544">
                          <a:moveTo>
                            <a:pt x="955" y="0"/>
                          </a:moveTo>
                          <a:cubicBezTo>
                            <a:pt x="955" y="0"/>
                            <a:pt x="273" y="408"/>
                            <a:pt x="0" y="545"/>
                          </a:cubicBezTo>
                          <a:cubicBezTo>
                            <a:pt x="409" y="545"/>
                            <a:pt x="818" y="408"/>
                            <a:pt x="955" y="0"/>
                          </a:cubicBezTo>
                          <a:close/>
                        </a:path>
                      </a:pathLst>
                    </a:custGeom>
                    <a:solidFill>
                      <a:srgbClr val="FFFFFF"/>
                    </a:solidFill>
                    <a:ln w="0" cap="flat">
                      <a:noFill/>
                      <a:prstDash val="solid"/>
                      <a:miter/>
                    </a:ln>
                  </p:spPr>
                  <p:txBody>
                    <a:bodyPr rtlCol="0" anchor="ctr"/>
                    <a:lstStyle/>
                    <a:p>
                      <a:endParaRPr lang="en-US"/>
                    </a:p>
                  </p:txBody>
                </p:sp>
                <p:sp>
                  <p:nvSpPr>
                    <p:cNvPr id="1958" name="Freeform: Shape 1957">
                      <a:extLst>
                        <a:ext uri="{FF2B5EF4-FFF2-40B4-BE49-F238E27FC236}">
                          <a16:creationId xmlns:a16="http://schemas.microsoft.com/office/drawing/2014/main" id="{DC81F27F-48FE-DE85-A5B5-A051FF19CAA7}"/>
                        </a:ext>
                      </a:extLst>
                    </p:cNvPr>
                    <p:cNvSpPr/>
                    <p:nvPr/>
                  </p:nvSpPr>
                  <p:spPr>
                    <a:xfrm>
                      <a:off x="20577812" y="11422437"/>
                      <a:ext cx="680" cy="13624"/>
                    </a:xfrm>
                    <a:custGeom>
                      <a:avLst/>
                      <a:gdLst>
                        <a:gd name="connsiteX0" fmla="*/ 680 w 680"/>
                        <a:gd name="connsiteY0" fmla="*/ 0 h 13624"/>
                        <a:gd name="connsiteX1" fmla="*/ 0 w 680"/>
                        <a:gd name="connsiteY1" fmla="*/ 0 h 13624"/>
                        <a:gd name="connsiteX2" fmla="*/ 680 w 680"/>
                        <a:gd name="connsiteY2" fmla="*/ 0 h 13624"/>
                      </a:gdLst>
                      <a:ahLst/>
                      <a:cxnLst>
                        <a:cxn ang="0">
                          <a:pos x="connsiteX0" y="connsiteY0"/>
                        </a:cxn>
                        <a:cxn ang="0">
                          <a:pos x="connsiteX1" y="connsiteY1"/>
                        </a:cxn>
                        <a:cxn ang="0">
                          <a:pos x="connsiteX2" y="connsiteY2"/>
                        </a:cxn>
                      </a:cxnLst>
                      <a:rect l="l" t="t" r="r" b="b"/>
                      <a:pathLst>
                        <a:path w="680" h="13624">
                          <a:moveTo>
                            <a:pt x="680" y="0"/>
                          </a:moveTo>
                          <a:lnTo>
                            <a:pt x="0" y="0"/>
                          </a:lnTo>
                          <a:cubicBezTo>
                            <a:pt x="0" y="0"/>
                            <a:pt x="407" y="0"/>
                            <a:pt x="680" y="0"/>
                          </a:cubicBezTo>
                          <a:close/>
                        </a:path>
                      </a:pathLst>
                    </a:custGeom>
                    <a:solidFill>
                      <a:srgbClr val="FFFFFF"/>
                    </a:solidFill>
                    <a:ln w="0" cap="flat">
                      <a:noFill/>
                      <a:prstDash val="solid"/>
                      <a:miter/>
                    </a:ln>
                  </p:spPr>
                  <p:txBody>
                    <a:bodyPr rtlCol="0" anchor="ctr"/>
                    <a:lstStyle/>
                    <a:p>
                      <a:endParaRPr lang="en-US"/>
                    </a:p>
                  </p:txBody>
                </p:sp>
                <p:sp>
                  <p:nvSpPr>
                    <p:cNvPr id="1959" name="Freeform: Shape 1958">
                      <a:extLst>
                        <a:ext uri="{FF2B5EF4-FFF2-40B4-BE49-F238E27FC236}">
                          <a16:creationId xmlns:a16="http://schemas.microsoft.com/office/drawing/2014/main" id="{4B115848-A3D3-59DD-E9FF-80E804CAB89C}"/>
                        </a:ext>
                      </a:extLst>
                    </p:cNvPr>
                    <p:cNvSpPr/>
                    <p:nvPr/>
                  </p:nvSpPr>
                  <p:spPr>
                    <a:xfrm>
                      <a:off x="20655608" y="11395392"/>
                      <a:ext cx="681" cy="264"/>
                    </a:xfrm>
                    <a:custGeom>
                      <a:avLst/>
                      <a:gdLst>
                        <a:gd name="connsiteX0" fmla="*/ 0 w 681"/>
                        <a:gd name="connsiteY0" fmla="*/ 205 h 264"/>
                        <a:gd name="connsiteX1" fmla="*/ 682 w 681"/>
                        <a:gd name="connsiteY1" fmla="*/ 205 h 264"/>
                        <a:gd name="connsiteX2" fmla="*/ 0 w 681"/>
                        <a:gd name="connsiteY2" fmla="*/ 205 h 264"/>
                      </a:gdLst>
                      <a:ahLst/>
                      <a:cxnLst>
                        <a:cxn ang="0">
                          <a:pos x="connsiteX0" y="connsiteY0"/>
                        </a:cxn>
                        <a:cxn ang="0">
                          <a:pos x="connsiteX1" y="connsiteY1"/>
                        </a:cxn>
                        <a:cxn ang="0">
                          <a:pos x="connsiteX2" y="connsiteY2"/>
                        </a:cxn>
                      </a:cxnLst>
                      <a:rect l="l" t="t" r="r" b="b"/>
                      <a:pathLst>
                        <a:path w="681" h="264">
                          <a:moveTo>
                            <a:pt x="0" y="205"/>
                          </a:moveTo>
                          <a:cubicBezTo>
                            <a:pt x="0" y="205"/>
                            <a:pt x="409" y="340"/>
                            <a:pt x="682" y="205"/>
                          </a:cubicBezTo>
                          <a:cubicBezTo>
                            <a:pt x="409" y="-68"/>
                            <a:pt x="273" y="-68"/>
                            <a:pt x="0" y="205"/>
                          </a:cubicBezTo>
                          <a:close/>
                        </a:path>
                      </a:pathLst>
                    </a:custGeom>
                    <a:solidFill>
                      <a:srgbClr val="FFFFFF"/>
                    </a:solidFill>
                    <a:ln w="0" cap="flat">
                      <a:noFill/>
                      <a:prstDash val="solid"/>
                      <a:miter/>
                    </a:ln>
                  </p:spPr>
                  <p:txBody>
                    <a:bodyPr rtlCol="0" anchor="ctr"/>
                    <a:lstStyle/>
                    <a:p>
                      <a:endParaRPr lang="en-US"/>
                    </a:p>
                  </p:txBody>
                </p:sp>
                <p:sp>
                  <p:nvSpPr>
                    <p:cNvPr id="1960" name="Freeform: Shape 1959">
                      <a:extLst>
                        <a:ext uri="{FF2B5EF4-FFF2-40B4-BE49-F238E27FC236}">
                          <a16:creationId xmlns:a16="http://schemas.microsoft.com/office/drawing/2014/main" id="{52D1284F-873F-D6C2-4CD8-ECA6B61799FE}"/>
                        </a:ext>
                      </a:extLst>
                    </p:cNvPr>
                    <p:cNvSpPr/>
                    <p:nvPr/>
                  </p:nvSpPr>
                  <p:spPr>
                    <a:xfrm>
                      <a:off x="20546884" y="11416463"/>
                      <a:ext cx="10627" cy="20825"/>
                    </a:xfrm>
                    <a:custGeom>
                      <a:avLst/>
                      <a:gdLst>
                        <a:gd name="connsiteX0" fmla="*/ 10628 w 10627"/>
                        <a:gd name="connsiteY0" fmla="*/ 8018 h 20825"/>
                        <a:gd name="connsiteX1" fmla="*/ 7902 w 10627"/>
                        <a:gd name="connsiteY1" fmla="*/ 7336 h 20825"/>
                        <a:gd name="connsiteX2" fmla="*/ 5177 w 10627"/>
                        <a:gd name="connsiteY2" fmla="*/ 116 h 20825"/>
                        <a:gd name="connsiteX3" fmla="*/ 2997 w 10627"/>
                        <a:gd name="connsiteY3" fmla="*/ 252 h 20825"/>
                        <a:gd name="connsiteX4" fmla="*/ 4496 w 10627"/>
                        <a:gd name="connsiteY4" fmla="*/ 4612 h 20825"/>
                        <a:gd name="connsiteX5" fmla="*/ 2451 w 10627"/>
                        <a:gd name="connsiteY5" fmla="*/ 524 h 20825"/>
                        <a:gd name="connsiteX6" fmla="*/ 0 w 10627"/>
                        <a:gd name="connsiteY6" fmla="*/ 1614 h 20825"/>
                        <a:gd name="connsiteX7" fmla="*/ 8038 w 10627"/>
                        <a:gd name="connsiteY7" fmla="*/ 20825 h 20825"/>
                        <a:gd name="connsiteX8" fmla="*/ 5314 w 10627"/>
                        <a:gd name="connsiteY8" fmla="*/ 6792 h 20825"/>
                        <a:gd name="connsiteX9" fmla="*/ 7358 w 10627"/>
                        <a:gd name="connsiteY9" fmla="*/ 7609 h 20825"/>
                        <a:gd name="connsiteX10" fmla="*/ 8720 w 10627"/>
                        <a:gd name="connsiteY10" fmla="*/ 19190 h 20825"/>
                        <a:gd name="connsiteX11" fmla="*/ 8038 w 10627"/>
                        <a:gd name="connsiteY11" fmla="*/ 9108 h 20825"/>
                        <a:gd name="connsiteX12" fmla="*/ 10491 w 10627"/>
                        <a:gd name="connsiteY12" fmla="*/ 9925 h 20825"/>
                        <a:gd name="connsiteX13" fmla="*/ 10491 w 10627"/>
                        <a:gd name="connsiteY13" fmla="*/ 8018 h 20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627" h="20825">
                          <a:moveTo>
                            <a:pt x="10628" y="8018"/>
                          </a:moveTo>
                          <a:cubicBezTo>
                            <a:pt x="10628" y="8018"/>
                            <a:pt x="6812" y="-1111"/>
                            <a:pt x="7902" y="7336"/>
                          </a:cubicBezTo>
                          <a:cubicBezTo>
                            <a:pt x="5858" y="8018"/>
                            <a:pt x="5994" y="2295"/>
                            <a:pt x="5177" y="116"/>
                          </a:cubicBezTo>
                          <a:cubicBezTo>
                            <a:pt x="5041" y="1887"/>
                            <a:pt x="3679" y="-429"/>
                            <a:pt x="2997" y="252"/>
                          </a:cubicBezTo>
                          <a:cubicBezTo>
                            <a:pt x="3406" y="1342"/>
                            <a:pt x="4223" y="2568"/>
                            <a:pt x="4496" y="4612"/>
                          </a:cubicBezTo>
                          <a:cubicBezTo>
                            <a:pt x="3679" y="5838"/>
                            <a:pt x="2588" y="3113"/>
                            <a:pt x="2451" y="524"/>
                          </a:cubicBezTo>
                          <a:cubicBezTo>
                            <a:pt x="1908" y="3795"/>
                            <a:pt x="136" y="-2882"/>
                            <a:pt x="0" y="1614"/>
                          </a:cubicBezTo>
                          <a:cubicBezTo>
                            <a:pt x="2317" y="10742"/>
                            <a:pt x="4223" y="17146"/>
                            <a:pt x="8038" y="20825"/>
                          </a:cubicBezTo>
                          <a:cubicBezTo>
                            <a:pt x="6812" y="16465"/>
                            <a:pt x="5177" y="11152"/>
                            <a:pt x="5314" y="6792"/>
                          </a:cubicBezTo>
                          <a:lnTo>
                            <a:pt x="7358" y="7609"/>
                          </a:lnTo>
                          <a:cubicBezTo>
                            <a:pt x="6540" y="12786"/>
                            <a:pt x="8174" y="14967"/>
                            <a:pt x="8720" y="19190"/>
                          </a:cubicBezTo>
                          <a:lnTo>
                            <a:pt x="8038" y="9108"/>
                          </a:lnTo>
                          <a:cubicBezTo>
                            <a:pt x="8720" y="4067"/>
                            <a:pt x="9537" y="6792"/>
                            <a:pt x="10491" y="9925"/>
                          </a:cubicBezTo>
                          <a:cubicBezTo>
                            <a:pt x="10491" y="9108"/>
                            <a:pt x="10355" y="8290"/>
                            <a:pt x="10491" y="8018"/>
                          </a:cubicBezTo>
                          <a:close/>
                        </a:path>
                      </a:pathLst>
                    </a:custGeom>
                    <a:solidFill>
                      <a:srgbClr val="FFFFFF"/>
                    </a:solidFill>
                    <a:ln w="0" cap="flat">
                      <a:noFill/>
                      <a:prstDash val="solid"/>
                      <a:miter/>
                    </a:ln>
                  </p:spPr>
                  <p:txBody>
                    <a:bodyPr rtlCol="0" anchor="ctr"/>
                    <a:lstStyle/>
                    <a:p>
                      <a:endParaRPr lang="en-US"/>
                    </a:p>
                  </p:txBody>
                </p:sp>
                <p:sp>
                  <p:nvSpPr>
                    <p:cNvPr id="1961" name="Freeform: Shape 1960">
                      <a:extLst>
                        <a:ext uri="{FF2B5EF4-FFF2-40B4-BE49-F238E27FC236}">
                          <a16:creationId xmlns:a16="http://schemas.microsoft.com/office/drawing/2014/main" id="{5A0D9E00-6419-EE55-4B94-9B8DABF8CC14}"/>
                        </a:ext>
                      </a:extLst>
                    </p:cNvPr>
                    <p:cNvSpPr/>
                    <p:nvPr/>
                  </p:nvSpPr>
                  <p:spPr>
                    <a:xfrm>
                      <a:off x="20573044" y="11419440"/>
                      <a:ext cx="134" cy="135"/>
                    </a:xfrm>
                    <a:custGeom>
                      <a:avLst/>
                      <a:gdLst>
                        <a:gd name="connsiteX0" fmla="*/ 135 w 134"/>
                        <a:gd name="connsiteY0" fmla="*/ 136 h 135"/>
                        <a:gd name="connsiteX1" fmla="*/ 135 w 134"/>
                        <a:gd name="connsiteY1" fmla="*/ 136 h 135"/>
                        <a:gd name="connsiteX2" fmla="*/ 0 w 134"/>
                        <a:gd name="connsiteY2" fmla="*/ 0 h 135"/>
                        <a:gd name="connsiteX3" fmla="*/ 135 w 134"/>
                        <a:gd name="connsiteY3" fmla="*/ 0 h 135"/>
                      </a:gdLst>
                      <a:ahLst/>
                      <a:cxnLst>
                        <a:cxn ang="0">
                          <a:pos x="connsiteX0" y="connsiteY0"/>
                        </a:cxn>
                        <a:cxn ang="0">
                          <a:pos x="connsiteX1" y="connsiteY1"/>
                        </a:cxn>
                        <a:cxn ang="0">
                          <a:pos x="connsiteX2" y="connsiteY2"/>
                        </a:cxn>
                        <a:cxn ang="0">
                          <a:pos x="connsiteX3" y="connsiteY3"/>
                        </a:cxn>
                      </a:cxnLst>
                      <a:rect l="l" t="t" r="r" b="b"/>
                      <a:pathLst>
                        <a:path w="134" h="135">
                          <a:moveTo>
                            <a:pt x="135" y="136"/>
                          </a:moveTo>
                          <a:lnTo>
                            <a:pt x="135" y="136"/>
                          </a:lnTo>
                          <a:cubicBezTo>
                            <a:pt x="135" y="136"/>
                            <a:pt x="135" y="0"/>
                            <a:pt x="0" y="0"/>
                          </a:cubicBezTo>
                          <a:lnTo>
                            <a:pt x="135" y="0"/>
                          </a:lnTo>
                          <a:close/>
                        </a:path>
                      </a:pathLst>
                    </a:custGeom>
                    <a:solidFill>
                      <a:srgbClr val="FFFFFF"/>
                    </a:solidFill>
                    <a:ln w="0" cap="flat">
                      <a:noFill/>
                      <a:prstDash val="solid"/>
                      <a:miter/>
                    </a:ln>
                  </p:spPr>
                  <p:txBody>
                    <a:bodyPr rtlCol="0" anchor="ctr"/>
                    <a:lstStyle/>
                    <a:p>
                      <a:endParaRPr lang="en-US"/>
                    </a:p>
                  </p:txBody>
                </p:sp>
                <p:sp>
                  <p:nvSpPr>
                    <p:cNvPr id="1962" name="Freeform: Shape 1961">
                      <a:extLst>
                        <a:ext uri="{FF2B5EF4-FFF2-40B4-BE49-F238E27FC236}">
                          <a16:creationId xmlns:a16="http://schemas.microsoft.com/office/drawing/2014/main" id="{80A6A63B-4FED-64A7-95F1-F3AB9C6353C9}"/>
                        </a:ext>
                      </a:extLst>
                    </p:cNvPr>
                    <p:cNvSpPr/>
                    <p:nvPr/>
                  </p:nvSpPr>
                  <p:spPr>
                    <a:xfrm>
                      <a:off x="20708198" y="11282376"/>
                      <a:ext cx="818" cy="13624"/>
                    </a:xfrm>
                    <a:custGeom>
                      <a:avLst/>
                      <a:gdLst>
                        <a:gd name="connsiteX0" fmla="*/ 818 w 818"/>
                        <a:gd name="connsiteY0" fmla="*/ 0 h 13624"/>
                        <a:gd name="connsiteX1" fmla="*/ 0 w 818"/>
                        <a:gd name="connsiteY1" fmla="*/ 0 h 13624"/>
                        <a:gd name="connsiteX2" fmla="*/ 818 w 818"/>
                        <a:gd name="connsiteY2" fmla="*/ 0 h 13624"/>
                      </a:gdLst>
                      <a:ahLst/>
                      <a:cxnLst>
                        <a:cxn ang="0">
                          <a:pos x="connsiteX0" y="connsiteY0"/>
                        </a:cxn>
                        <a:cxn ang="0">
                          <a:pos x="connsiteX1" y="connsiteY1"/>
                        </a:cxn>
                        <a:cxn ang="0">
                          <a:pos x="connsiteX2" y="connsiteY2"/>
                        </a:cxn>
                      </a:cxnLst>
                      <a:rect l="l" t="t" r="r" b="b"/>
                      <a:pathLst>
                        <a:path w="818" h="13624">
                          <a:moveTo>
                            <a:pt x="818" y="0"/>
                          </a:moveTo>
                          <a:lnTo>
                            <a:pt x="0" y="0"/>
                          </a:lnTo>
                          <a:cubicBezTo>
                            <a:pt x="0" y="0"/>
                            <a:pt x="818" y="0"/>
                            <a:pt x="818" y="0"/>
                          </a:cubicBezTo>
                          <a:close/>
                        </a:path>
                      </a:pathLst>
                    </a:custGeom>
                    <a:solidFill>
                      <a:srgbClr val="FFFFFF"/>
                    </a:solidFill>
                    <a:ln w="0" cap="flat">
                      <a:noFill/>
                      <a:prstDash val="solid"/>
                      <a:miter/>
                    </a:ln>
                  </p:spPr>
                  <p:txBody>
                    <a:bodyPr rtlCol="0" anchor="ctr"/>
                    <a:lstStyle/>
                    <a:p>
                      <a:endParaRPr lang="en-US"/>
                    </a:p>
                  </p:txBody>
                </p:sp>
                <p:sp>
                  <p:nvSpPr>
                    <p:cNvPr id="1963" name="Freeform: Shape 1962">
                      <a:extLst>
                        <a:ext uri="{FF2B5EF4-FFF2-40B4-BE49-F238E27FC236}">
                          <a16:creationId xmlns:a16="http://schemas.microsoft.com/office/drawing/2014/main" id="{A986D779-8FB5-D9A5-2C01-27BA00BFA049}"/>
                        </a:ext>
                      </a:extLst>
                    </p:cNvPr>
                    <p:cNvSpPr/>
                    <p:nvPr/>
                  </p:nvSpPr>
                  <p:spPr>
                    <a:xfrm>
                      <a:off x="20714058" y="11293276"/>
                      <a:ext cx="136" cy="13624"/>
                    </a:xfrm>
                    <a:custGeom>
                      <a:avLst/>
                      <a:gdLst>
                        <a:gd name="connsiteX0" fmla="*/ 136 w 136"/>
                        <a:gd name="connsiteY0" fmla="*/ 0 h 13624"/>
                        <a:gd name="connsiteX1" fmla="*/ 0 w 136"/>
                        <a:gd name="connsiteY1" fmla="*/ 0 h 13624"/>
                        <a:gd name="connsiteX2" fmla="*/ 136 w 136"/>
                        <a:gd name="connsiteY2" fmla="*/ 0 h 13624"/>
                      </a:gdLst>
                      <a:ahLst/>
                      <a:cxnLst>
                        <a:cxn ang="0">
                          <a:pos x="connsiteX0" y="connsiteY0"/>
                        </a:cxn>
                        <a:cxn ang="0">
                          <a:pos x="connsiteX1" y="connsiteY1"/>
                        </a:cxn>
                        <a:cxn ang="0">
                          <a:pos x="connsiteX2" y="connsiteY2"/>
                        </a:cxn>
                      </a:cxnLst>
                      <a:rect l="l" t="t" r="r" b="b"/>
                      <a:pathLst>
                        <a:path w="136" h="13624">
                          <a:moveTo>
                            <a:pt x="136" y="0"/>
                          </a:moveTo>
                          <a:lnTo>
                            <a:pt x="0" y="0"/>
                          </a:lnTo>
                          <a:cubicBezTo>
                            <a:pt x="0" y="0"/>
                            <a:pt x="136" y="0"/>
                            <a:pt x="136" y="0"/>
                          </a:cubicBezTo>
                          <a:close/>
                        </a:path>
                      </a:pathLst>
                    </a:custGeom>
                    <a:solidFill>
                      <a:srgbClr val="FFFFFF"/>
                    </a:solidFill>
                    <a:ln w="0" cap="flat">
                      <a:noFill/>
                      <a:prstDash val="solid"/>
                      <a:miter/>
                    </a:ln>
                  </p:spPr>
                  <p:txBody>
                    <a:bodyPr rtlCol="0" anchor="ctr"/>
                    <a:lstStyle/>
                    <a:p>
                      <a:endParaRPr lang="en-US"/>
                    </a:p>
                  </p:txBody>
                </p:sp>
                <p:sp>
                  <p:nvSpPr>
                    <p:cNvPr id="1964" name="Freeform: Shape 1963">
                      <a:extLst>
                        <a:ext uri="{FF2B5EF4-FFF2-40B4-BE49-F238E27FC236}">
                          <a16:creationId xmlns:a16="http://schemas.microsoft.com/office/drawing/2014/main" id="{E74BB04E-CBD8-B7DD-17D5-896517557204}"/>
                        </a:ext>
                      </a:extLst>
                    </p:cNvPr>
                    <p:cNvSpPr/>
                    <p:nvPr/>
                  </p:nvSpPr>
                  <p:spPr>
                    <a:xfrm>
                      <a:off x="20753071" y="11283289"/>
                      <a:ext cx="225" cy="313"/>
                    </a:xfrm>
                    <a:custGeom>
                      <a:avLst/>
                      <a:gdLst>
                        <a:gd name="connsiteX0" fmla="*/ 90 w 225"/>
                        <a:gd name="connsiteY0" fmla="*/ 313 h 313"/>
                        <a:gd name="connsiteX1" fmla="*/ 226 w 225"/>
                        <a:gd name="connsiteY1" fmla="*/ 177 h 313"/>
                        <a:gd name="connsiteX2" fmla="*/ 90 w 225"/>
                        <a:gd name="connsiteY2" fmla="*/ 313 h 313"/>
                      </a:gdLst>
                      <a:ahLst/>
                      <a:cxnLst>
                        <a:cxn ang="0">
                          <a:pos x="connsiteX0" y="connsiteY0"/>
                        </a:cxn>
                        <a:cxn ang="0">
                          <a:pos x="connsiteX1" y="connsiteY1"/>
                        </a:cxn>
                        <a:cxn ang="0">
                          <a:pos x="connsiteX2" y="connsiteY2"/>
                        </a:cxn>
                      </a:cxnLst>
                      <a:rect l="l" t="t" r="r" b="b"/>
                      <a:pathLst>
                        <a:path w="225" h="313">
                          <a:moveTo>
                            <a:pt x="90" y="313"/>
                          </a:moveTo>
                          <a:cubicBezTo>
                            <a:pt x="90" y="313"/>
                            <a:pt x="226" y="313"/>
                            <a:pt x="226" y="177"/>
                          </a:cubicBezTo>
                          <a:cubicBezTo>
                            <a:pt x="-47" y="-232"/>
                            <a:pt x="-47" y="177"/>
                            <a:pt x="90" y="313"/>
                          </a:cubicBezTo>
                          <a:close/>
                        </a:path>
                      </a:pathLst>
                    </a:custGeom>
                    <a:solidFill>
                      <a:srgbClr val="FFFFFF"/>
                    </a:solidFill>
                    <a:ln w="0" cap="flat">
                      <a:noFill/>
                      <a:prstDash val="solid"/>
                      <a:miter/>
                    </a:ln>
                  </p:spPr>
                  <p:txBody>
                    <a:bodyPr rtlCol="0" anchor="ctr"/>
                    <a:lstStyle/>
                    <a:p>
                      <a:endParaRPr lang="en-US"/>
                    </a:p>
                  </p:txBody>
                </p:sp>
                <p:sp>
                  <p:nvSpPr>
                    <p:cNvPr id="1965" name="Freeform: Shape 1964">
                      <a:extLst>
                        <a:ext uri="{FF2B5EF4-FFF2-40B4-BE49-F238E27FC236}">
                          <a16:creationId xmlns:a16="http://schemas.microsoft.com/office/drawing/2014/main" id="{DDA5D380-E0BA-9113-CCC2-2F17FA9B9A9A}"/>
                        </a:ext>
                      </a:extLst>
                    </p:cNvPr>
                    <p:cNvSpPr/>
                    <p:nvPr/>
                  </p:nvSpPr>
                  <p:spPr>
                    <a:xfrm>
                      <a:off x="20714330" y="11293276"/>
                      <a:ext cx="134" cy="13624"/>
                    </a:xfrm>
                    <a:custGeom>
                      <a:avLst/>
                      <a:gdLst>
                        <a:gd name="connsiteX0" fmla="*/ 135 w 134"/>
                        <a:gd name="connsiteY0" fmla="*/ 0 h 13624"/>
                        <a:gd name="connsiteX1" fmla="*/ 0 w 134"/>
                        <a:gd name="connsiteY1" fmla="*/ 0 h 13624"/>
                        <a:gd name="connsiteX2" fmla="*/ 135 w 134"/>
                        <a:gd name="connsiteY2" fmla="*/ 0 h 13624"/>
                      </a:gdLst>
                      <a:ahLst/>
                      <a:cxnLst>
                        <a:cxn ang="0">
                          <a:pos x="connsiteX0" y="connsiteY0"/>
                        </a:cxn>
                        <a:cxn ang="0">
                          <a:pos x="connsiteX1" y="connsiteY1"/>
                        </a:cxn>
                        <a:cxn ang="0">
                          <a:pos x="connsiteX2" y="connsiteY2"/>
                        </a:cxn>
                      </a:cxnLst>
                      <a:rect l="l" t="t" r="r" b="b"/>
                      <a:pathLst>
                        <a:path w="134" h="13624">
                          <a:moveTo>
                            <a:pt x="135" y="0"/>
                          </a:moveTo>
                          <a:lnTo>
                            <a:pt x="0" y="0"/>
                          </a:lnTo>
                          <a:cubicBezTo>
                            <a:pt x="0" y="0"/>
                            <a:pt x="135" y="0"/>
                            <a:pt x="135" y="0"/>
                          </a:cubicBezTo>
                          <a:close/>
                        </a:path>
                      </a:pathLst>
                    </a:custGeom>
                    <a:solidFill>
                      <a:srgbClr val="FFFFFF"/>
                    </a:solidFill>
                    <a:ln w="0" cap="flat">
                      <a:noFill/>
                      <a:prstDash val="solid"/>
                      <a:miter/>
                    </a:ln>
                  </p:spPr>
                  <p:txBody>
                    <a:bodyPr rtlCol="0" anchor="ctr"/>
                    <a:lstStyle/>
                    <a:p>
                      <a:endParaRPr lang="en-US"/>
                    </a:p>
                  </p:txBody>
                </p:sp>
                <p:sp>
                  <p:nvSpPr>
                    <p:cNvPr id="1966" name="Freeform: Shape 1965">
                      <a:extLst>
                        <a:ext uri="{FF2B5EF4-FFF2-40B4-BE49-F238E27FC236}">
                          <a16:creationId xmlns:a16="http://schemas.microsoft.com/office/drawing/2014/main" id="{F50B82B9-5088-FC1E-6120-176590E90F23}"/>
                        </a:ext>
                      </a:extLst>
                    </p:cNvPr>
                    <p:cNvSpPr/>
                    <p:nvPr/>
                  </p:nvSpPr>
                  <p:spPr>
                    <a:xfrm>
                      <a:off x="20716102" y="11349852"/>
                      <a:ext cx="816" cy="102"/>
                    </a:xfrm>
                    <a:custGeom>
                      <a:avLst/>
                      <a:gdLst>
                        <a:gd name="connsiteX0" fmla="*/ 0 w 816"/>
                        <a:gd name="connsiteY0" fmla="*/ 102 h 102"/>
                        <a:gd name="connsiteX1" fmla="*/ 817 w 816"/>
                        <a:gd name="connsiteY1" fmla="*/ 102 h 102"/>
                        <a:gd name="connsiteX2" fmla="*/ 0 w 816"/>
                        <a:gd name="connsiteY2" fmla="*/ 102 h 102"/>
                      </a:gdLst>
                      <a:ahLst/>
                      <a:cxnLst>
                        <a:cxn ang="0">
                          <a:pos x="connsiteX0" y="connsiteY0"/>
                        </a:cxn>
                        <a:cxn ang="0">
                          <a:pos x="connsiteX1" y="connsiteY1"/>
                        </a:cxn>
                        <a:cxn ang="0">
                          <a:pos x="connsiteX2" y="connsiteY2"/>
                        </a:cxn>
                      </a:cxnLst>
                      <a:rect l="l" t="t" r="r" b="b"/>
                      <a:pathLst>
                        <a:path w="816" h="102">
                          <a:moveTo>
                            <a:pt x="0" y="102"/>
                          </a:moveTo>
                          <a:cubicBezTo>
                            <a:pt x="0" y="102"/>
                            <a:pt x="407" y="102"/>
                            <a:pt x="817" y="102"/>
                          </a:cubicBezTo>
                          <a:cubicBezTo>
                            <a:pt x="817" y="-34"/>
                            <a:pt x="544" y="-34"/>
                            <a:pt x="0" y="102"/>
                          </a:cubicBezTo>
                          <a:close/>
                        </a:path>
                      </a:pathLst>
                    </a:custGeom>
                    <a:solidFill>
                      <a:srgbClr val="FFFFFF"/>
                    </a:solidFill>
                    <a:ln w="0" cap="flat">
                      <a:noFill/>
                      <a:prstDash val="solid"/>
                      <a:miter/>
                    </a:ln>
                  </p:spPr>
                  <p:txBody>
                    <a:bodyPr rtlCol="0" anchor="ctr"/>
                    <a:lstStyle/>
                    <a:p>
                      <a:endParaRPr lang="en-US"/>
                    </a:p>
                  </p:txBody>
                </p:sp>
                <p:sp>
                  <p:nvSpPr>
                    <p:cNvPr id="1967" name="Freeform: Shape 1966">
                      <a:extLst>
                        <a:ext uri="{FF2B5EF4-FFF2-40B4-BE49-F238E27FC236}">
                          <a16:creationId xmlns:a16="http://schemas.microsoft.com/office/drawing/2014/main" id="{200A3B72-E0EC-F8E9-E64A-04B2D818FFDA}"/>
                        </a:ext>
                      </a:extLst>
                    </p:cNvPr>
                    <p:cNvSpPr/>
                    <p:nvPr/>
                  </p:nvSpPr>
                  <p:spPr>
                    <a:xfrm>
                      <a:off x="20723458" y="11340008"/>
                      <a:ext cx="272" cy="13624"/>
                    </a:xfrm>
                    <a:custGeom>
                      <a:avLst/>
                      <a:gdLst>
                        <a:gd name="connsiteX0" fmla="*/ 0 w 272"/>
                        <a:gd name="connsiteY0" fmla="*/ 0 h 13624"/>
                        <a:gd name="connsiteX1" fmla="*/ 273 w 272"/>
                        <a:gd name="connsiteY1" fmla="*/ 0 h 13624"/>
                        <a:gd name="connsiteX2" fmla="*/ 0 w 272"/>
                        <a:gd name="connsiteY2" fmla="*/ 0 h 13624"/>
                      </a:gdLst>
                      <a:ahLst/>
                      <a:cxnLst>
                        <a:cxn ang="0">
                          <a:pos x="connsiteX0" y="connsiteY0"/>
                        </a:cxn>
                        <a:cxn ang="0">
                          <a:pos x="connsiteX1" y="connsiteY1"/>
                        </a:cxn>
                        <a:cxn ang="0">
                          <a:pos x="connsiteX2" y="connsiteY2"/>
                        </a:cxn>
                      </a:cxnLst>
                      <a:rect l="l" t="t" r="r" b="b"/>
                      <a:pathLst>
                        <a:path w="272" h="13624">
                          <a:moveTo>
                            <a:pt x="0" y="0"/>
                          </a:moveTo>
                          <a:lnTo>
                            <a:pt x="273" y="0"/>
                          </a:lnTo>
                          <a:cubicBezTo>
                            <a:pt x="273" y="0"/>
                            <a:pt x="0" y="0"/>
                            <a:pt x="0" y="0"/>
                          </a:cubicBezTo>
                          <a:close/>
                        </a:path>
                      </a:pathLst>
                    </a:custGeom>
                    <a:solidFill>
                      <a:srgbClr val="FFFFFF"/>
                    </a:solidFill>
                    <a:ln w="0" cap="flat">
                      <a:noFill/>
                      <a:prstDash val="solid"/>
                      <a:miter/>
                    </a:ln>
                  </p:spPr>
                  <p:txBody>
                    <a:bodyPr rtlCol="0" anchor="ctr"/>
                    <a:lstStyle/>
                    <a:p>
                      <a:endParaRPr lang="en-US"/>
                    </a:p>
                  </p:txBody>
                </p:sp>
                <p:sp>
                  <p:nvSpPr>
                    <p:cNvPr id="1968" name="Freeform: Shape 1967">
                      <a:extLst>
                        <a:ext uri="{FF2B5EF4-FFF2-40B4-BE49-F238E27FC236}">
                          <a16:creationId xmlns:a16="http://schemas.microsoft.com/office/drawing/2014/main" id="{7623C684-B735-2A71-C46C-D691391F33E9}"/>
                        </a:ext>
                      </a:extLst>
                    </p:cNvPr>
                    <p:cNvSpPr/>
                    <p:nvPr/>
                  </p:nvSpPr>
                  <p:spPr>
                    <a:xfrm>
                      <a:off x="20661467" y="11427887"/>
                      <a:ext cx="1498" cy="817"/>
                    </a:xfrm>
                    <a:custGeom>
                      <a:avLst/>
                      <a:gdLst>
                        <a:gd name="connsiteX0" fmla="*/ 0 w 1498"/>
                        <a:gd name="connsiteY0" fmla="*/ 817 h 817"/>
                        <a:gd name="connsiteX1" fmla="*/ 1499 w 1498"/>
                        <a:gd name="connsiteY1" fmla="*/ 0 h 817"/>
                        <a:gd name="connsiteX2" fmla="*/ 0 w 1498"/>
                        <a:gd name="connsiteY2" fmla="*/ 817 h 817"/>
                      </a:gdLst>
                      <a:ahLst/>
                      <a:cxnLst>
                        <a:cxn ang="0">
                          <a:pos x="connsiteX0" y="connsiteY0"/>
                        </a:cxn>
                        <a:cxn ang="0">
                          <a:pos x="connsiteX1" y="connsiteY1"/>
                        </a:cxn>
                        <a:cxn ang="0">
                          <a:pos x="connsiteX2" y="connsiteY2"/>
                        </a:cxn>
                      </a:cxnLst>
                      <a:rect l="l" t="t" r="r" b="b"/>
                      <a:pathLst>
                        <a:path w="1498" h="817">
                          <a:moveTo>
                            <a:pt x="0" y="817"/>
                          </a:moveTo>
                          <a:cubicBezTo>
                            <a:pt x="0" y="817"/>
                            <a:pt x="1089" y="272"/>
                            <a:pt x="1499" y="0"/>
                          </a:cubicBezTo>
                          <a:cubicBezTo>
                            <a:pt x="953" y="136"/>
                            <a:pt x="544" y="408"/>
                            <a:pt x="0" y="817"/>
                          </a:cubicBezTo>
                          <a:close/>
                        </a:path>
                      </a:pathLst>
                    </a:custGeom>
                    <a:solidFill>
                      <a:srgbClr val="FFFFFF"/>
                    </a:solidFill>
                    <a:ln w="0" cap="flat">
                      <a:noFill/>
                      <a:prstDash val="solid"/>
                      <a:miter/>
                    </a:ln>
                  </p:spPr>
                  <p:txBody>
                    <a:bodyPr rtlCol="0" anchor="ctr"/>
                    <a:lstStyle/>
                    <a:p>
                      <a:endParaRPr lang="en-US"/>
                    </a:p>
                  </p:txBody>
                </p:sp>
                <p:sp>
                  <p:nvSpPr>
                    <p:cNvPr id="1969" name="Freeform: Shape 1968">
                      <a:extLst>
                        <a:ext uri="{FF2B5EF4-FFF2-40B4-BE49-F238E27FC236}">
                          <a16:creationId xmlns:a16="http://schemas.microsoft.com/office/drawing/2014/main" id="{E218F127-7EEB-F009-F51E-52E91F64B859}"/>
                        </a:ext>
                      </a:extLst>
                    </p:cNvPr>
                    <p:cNvSpPr/>
                    <p:nvPr/>
                  </p:nvSpPr>
                  <p:spPr>
                    <a:xfrm>
                      <a:off x="20713239" y="11293003"/>
                      <a:ext cx="818" cy="272"/>
                    </a:xfrm>
                    <a:custGeom>
                      <a:avLst/>
                      <a:gdLst>
                        <a:gd name="connsiteX0" fmla="*/ 818 w 818"/>
                        <a:gd name="connsiteY0" fmla="*/ 273 h 272"/>
                        <a:gd name="connsiteX1" fmla="*/ 0 w 818"/>
                        <a:gd name="connsiteY1" fmla="*/ 0 h 272"/>
                        <a:gd name="connsiteX2" fmla="*/ 818 w 818"/>
                        <a:gd name="connsiteY2" fmla="*/ 273 h 272"/>
                      </a:gdLst>
                      <a:ahLst/>
                      <a:cxnLst>
                        <a:cxn ang="0">
                          <a:pos x="connsiteX0" y="connsiteY0"/>
                        </a:cxn>
                        <a:cxn ang="0">
                          <a:pos x="connsiteX1" y="connsiteY1"/>
                        </a:cxn>
                        <a:cxn ang="0">
                          <a:pos x="connsiteX2" y="connsiteY2"/>
                        </a:cxn>
                      </a:cxnLst>
                      <a:rect l="l" t="t" r="r" b="b"/>
                      <a:pathLst>
                        <a:path w="818" h="272">
                          <a:moveTo>
                            <a:pt x="818" y="273"/>
                          </a:moveTo>
                          <a:cubicBezTo>
                            <a:pt x="818" y="273"/>
                            <a:pt x="409" y="273"/>
                            <a:pt x="0" y="0"/>
                          </a:cubicBezTo>
                          <a:cubicBezTo>
                            <a:pt x="409" y="136"/>
                            <a:pt x="546" y="273"/>
                            <a:pt x="818" y="273"/>
                          </a:cubicBezTo>
                          <a:close/>
                        </a:path>
                      </a:pathLst>
                    </a:custGeom>
                    <a:solidFill>
                      <a:srgbClr val="FFFFFF"/>
                    </a:solidFill>
                    <a:ln w="0" cap="flat">
                      <a:noFill/>
                      <a:prstDash val="solid"/>
                      <a:miter/>
                    </a:ln>
                  </p:spPr>
                  <p:txBody>
                    <a:bodyPr rtlCol="0" anchor="ctr"/>
                    <a:lstStyle/>
                    <a:p>
                      <a:endParaRPr lang="en-US"/>
                    </a:p>
                  </p:txBody>
                </p:sp>
                <p:sp>
                  <p:nvSpPr>
                    <p:cNvPr id="1970" name="Freeform: Shape 1969">
                      <a:extLst>
                        <a:ext uri="{FF2B5EF4-FFF2-40B4-BE49-F238E27FC236}">
                          <a16:creationId xmlns:a16="http://schemas.microsoft.com/office/drawing/2014/main" id="{F8137C65-A215-D3EA-C168-DFEBB27C22A9}"/>
                        </a:ext>
                      </a:extLst>
                    </p:cNvPr>
                    <p:cNvSpPr/>
                    <p:nvPr/>
                  </p:nvSpPr>
                  <p:spPr>
                    <a:xfrm>
                      <a:off x="20711195" y="11370527"/>
                      <a:ext cx="136" cy="409"/>
                    </a:xfrm>
                    <a:custGeom>
                      <a:avLst/>
                      <a:gdLst>
                        <a:gd name="connsiteX0" fmla="*/ 0 w 136"/>
                        <a:gd name="connsiteY0" fmla="*/ 409 h 409"/>
                        <a:gd name="connsiteX1" fmla="*/ 136 w 136"/>
                        <a:gd name="connsiteY1" fmla="*/ 0 h 409"/>
                        <a:gd name="connsiteX2" fmla="*/ 0 w 136"/>
                        <a:gd name="connsiteY2" fmla="*/ 136 h 409"/>
                        <a:gd name="connsiteX3" fmla="*/ 0 w 136"/>
                        <a:gd name="connsiteY3" fmla="*/ 409 h 409"/>
                      </a:gdLst>
                      <a:ahLst/>
                      <a:cxnLst>
                        <a:cxn ang="0">
                          <a:pos x="connsiteX0" y="connsiteY0"/>
                        </a:cxn>
                        <a:cxn ang="0">
                          <a:pos x="connsiteX1" y="connsiteY1"/>
                        </a:cxn>
                        <a:cxn ang="0">
                          <a:pos x="connsiteX2" y="connsiteY2"/>
                        </a:cxn>
                        <a:cxn ang="0">
                          <a:pos x="connsiteX3" y="connsiteY3"/>
                        </a:cxn>
                      </a:cxnLst>
                      <a:rect l="l" t="t" r="r" b="b"/>
                      <a:pathLst>
                        <a:path w="136" h="409">
                          <a:moveTo>
                            <a:pt x="0" y="409"/>
                          </a:moveTo>
                          <a:lnTo>
                            <a:pt x="136" y="0"/>
                          </a:lnTo>
                          <a:lnTo>
                            <a:pt x="0" y="136"/>
                          </a:lnTo>
                          <a:lnTo>
                            <a:pt x="0" y="409"/>
                          </a:lnTo>
                          <a:close/>
                        </a:path>
                      </a:pathLst>
                    </a:custGeom>
                    <a:solidFill>
                      <a:srgbClr val="FFFFFF"/>
                    </a:solidFill>
                    <a:ln w="0" cap="flat">
                      <a:noFill/>
                      <a:prstDash val="solid"/>
                      <a:miter/>
                    </a:ln>
                  </p:spPr>
                  <p:txBody>
                    <a:bodyPr rtlCol="0" anchor="ctr"/>
                    <a:lstStyle/>
                    <a:p>
                      <a:endParaRPr lang="en-US"/>
                    </a:p>
                  </p:txBody>
                </p:sp>
                <p:sp>
                  <p:nvSpPr>
                    <p:cNvPr id="1971" name="Freeform: Shape 1970">
                      <a:extLst>
                        <a:ext uri="{FF2B5EF4-FFF2-40B4-BE49-F238E27FC236}">
                          <a16:creationId xmlns:a16="http://schemas.microsoft.com/office/drawing/2014/main" id="{964CB019-FAC3-5C20-8E58-BE2E23A9CA2E}"/>
                        </a:ext>
                      </a:extLst>
                    </p:cNvPr>
                    <p:cNvSpPr/>
                    <p:nvPr/>
                  </p:nvSpPr>
                  <p:spPr>
                    <a:xfrm>
                      <a:off x="20700192" y="11370391"/>
                      <a:ext cx="14272" cy="9946"/>
                    </a:xfrm>
                    <a:custGeom>
                      <a:avLst/>
                      <a:gdLst>
                        <a:gd name="connsiteX0" fmla="*/ 4873 w 14272"/>
                        <a:gd name="connsiteY0" fmla="*/ 4360 h 9946"/>
                        <a:gd name="connsiteX1" fmla="*/ 4873 w 14272"/>
                        <a:gd name="connsiteY1" fmla="*/ 3543 h 9946"/>
                        <a:gd name="connsiteX2" fmla="*/ 104 w 14272"/>
                        <a:gd name="connsiteY2" fmla="*/ 9947 h 9946"/>
                        <a:gd name="connsiteX3" fmla="*/ 5145 w 14272"/>
                        <a:gd name="connsiteY3" fmla="*/ 8720 h 9946"/>
                        <a:gd name="connsiteX4" fmla="*/ 9641 w 14272"/>
                        <a:gd name="connsiteY4" fmla="*/ 5450 h 9946"/>
                        <a:gd name="connsiteX5" fmla="*/ 9232 w 14272"/>
                        <a:gd name="connsiteY5" fmla="*/ 2589 h 9946"/>
                        <a:gd name="connsiteX6" fmla="*/ 11412 w 14272"/>
                        <a:gd name="connsiteY6" fmla="*/ 3134 h 9946"/>
                        <a:gd name="connsiteX7" fmla="*/ 14273 w 14272"/>
                        <a:gd name="connsiteY7" fmla="*/ 0 h 9946"/>
                        <a:gd name="connsiteX8" fmla="*/ 11548 w 14272"/>
                        <a:gd name="connsiteY8" fmla="*/ 2452 h 9946"/>
                        <a:gd name="connsiteX9" fmla="*/ 11003 w 14272"/>
                        <a:gd name="connsiteY9" fmla="*/ 273 h 9946"/>
                        <a:gd name="connsiteX10" fmla="*/ 11003 w 14272"/>
                        <a:gd name="connsiteY10" fmla="*/ 681 h 9946"/>
                        <a:gd name="connsiteX11" fmla="*/ 5009 w 14272"/>
                        <a:gd name="connsiteY11" fmla="*/ 4224 h 9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72" h="9946">
                          <a:moveTo>
                            <a:pt x="4873" y="4360"/>
                          </a:moveTo>
                          <a:cubicBezTo>
                            <a:pt x="4873" y="4360"/>
                            <a:pt x="4873" y="3815"/>
                            <a:pt x="4873" y="3543"/>
                          </a:cubicBezTo>
                          <a:cubicBezTo>
                            <a:pt x="3510" y="5858"/>
                            <a:pt x="-714" y="8039"/>
                            <a:pt x="104" y="9947"/>
                          </a:cubicBezTo>
                          <a:cubicBezTo>
                            <a:pt x="785" y="9401"/>
                            <a:pt x="5009" y="7493"/>
                            <a:pt x="5145" y="8720"/>
                          </a:cubicBezTo>
                          <a:cubicBezTo>
                            <a:pt x="6235" y="7221"/>
                            <a:pt x="9097" y="6404"/>
                            <a:pt x="9641" y="5450"/>
                          </a:cubicBezTo>
                          <a:cubicBezTo>
                            <a:pt x="6644" y="6676"/>
                            <a:pt x="8279" y="4360"/>
                            <a:pt x="9232" y="2589"/>
                          </a:cubicBezTo>
                          <a:cubicBezTo>
                            <a:pt x="10867" y="1771"/>
                            <a:pt x="10050" y="3952"/>
                            <a:pt x="11412" y="3134"/>
                          </a:cubicBezTo>
                          <a:lnTo>
                            <a:pt x="14273" y="0"/>
                          </a:lnTo>
                          <a:lnTo>
                            <a:pt x="11548" y="2452"/>
                          </a:lnTo>
                          <a:lnTo>
                            <a:pt x="11003" y="273"/>
                          </a:lnTo>
                          <a:cubicBezTo>
                            <a:pt x="11003" y="273"/>
                            <a:pt x="11003" y="546"/>
                            <a:pt x="11003" y="681"/>
                          </a:cubicBezTo>
                          <a:cubicBezTo>
                            <a:pt x="7189" y="5587"/>
                            <a:pt x="8688" y="-954"/>
                            <a:pt x="5009" y="4224"/>
                          </a:cubicBezTo>
                          <a:close/>
                        </a:path>
                      </a:pathLst>
                    </a:custGeom>
                    <a:solidFill>
                      <a:srgbClr val="FFFFFF"/>
                    </a:solidFill>
                    <a:ln w="0" cap="flat">
                      <a:noFill/>
                      <a:prstDash val="solid"/>
                      <a:miter/>
                    </a:ln>
                  </p:spPr>
                  <p:txBody>
                    <a:bodyPr rtlCol="0" anchor="ctr"/>
                    <a:lstStyle/>
                    <a:p>
                      <a:endParaRPr lang="en-US"/>
                    </a:p>
                  </p:txBody>
                </p:sp>
                <p:sp>
                  <p:nvSpPr>
                    <p:cNvPr id="1972" name="Freeform: Shape 1971">
                      <a:extLst>
                        <a:ext uri="{FF2B5EF4-FFF2-40B4-BE49-F238E27FC236}">
                          <a16:creationId xmlns:a16="http://schemas.microsoft.com/office/drawing/2014/main" id="{D77E1E7D-16D0-B07C-F477-0AC23BA3F715}"/>
                        </a:ext>
                      </a:extLst>
                    </p:cNvPr>
                    <p:cNvSpPr/>
                    <p:nvPr/>
                  </p:nvSpPr>
                  <p:spPr>
                    <a:xfrm>
                      <a:off x="20705065" y="11373116"/>
                      <a:ext cx="409" cy="953"/>
                    </a:xfrm>
                    <a:custGeom>
                      <a:avLst/>
                      <a:gdLst>
                        <a:gd name="connsiteX0" fmla="*/ 0 w 409"/>
                        <a:gd name="connsiteY0" fmla="*/ 954 h 953"/>
                        <a:gd name="connsiteX1" fmla="*/ 409 w 409"/>
                        <a:gd name="connsiteY1" fmla="*/ 0 h 953"/>
                        <a:gd name="connsiteX2" fmla="*/ 0 w 409"/>
                        <a:gd name="connsiteY2" fmla="*/ 954 h 953"/>
                      </a:gdLst>
                      <a:ahLst/>
                      <a:cxnLst>
                        <a:cxn ang="0">
                          <a:pos x="connsiteX0" y="connsiteY0"/>
                        </a:cxn>
                        <a:cxn ang="0">
                          <a:pos x="connsiteX1" y="connsiteY1"/>
                        </a:cxn>
                        <a:cxn ang="0">
                          <a:pos x="connsiteX2" y="connsiteY2"/>
                        </a:cxn>
                      </a:cxnLst>
                      <a:rect l="l" t="t" r="r" b="b"/>
                      <a:pathLst>
                        <a:path w="409" h="953">
                          <a:moveTo>
                            <a:pt x="0" y="954"/>
                          </a:moveTo>
                          <a:cubicBezTo>
                            <a:pt x="0" y="954"/>
                            <a:pt x="409" y="273"/>
                            <a:pt x="409" y="0"/>
                          </a:cubicBezTo>
                          <a:cubicBezTo>
                            <a:pt x="0" y="409"/>
                            <a:pt x="0" y="681"/>
                            <a:pt x="0" y="954"/>
                          </a:cubicBezTo>
                          <a:close/>
                        </a:path>
                      </a:pathLst>
                    </a:custGeom>
                    <a:solidFill>
                      <a:srgbClr val="FFFFFF"/>
                    </a:solidFill>
                    <a:ln w="0" cap="flat">
                      <a:noFill/>
                      <a:prstDash val="solid"/>
                      <a:miter/>
                    </a:ln>
                  </p:spPr>
                  <p:txBody>
                    <a:bodyPr rtlCol="0" anchor="ctr"/>
                    <a:lstStyle/>
                    <a:p>
                      <a:endParaRPr lang="en-US"/>
                    </a:p>
                  </p:txBody>
                </p:sp>
                <p:sp>
                  <p:nvSpPr>
                    <p:cNvPr id="1973" name="Freeform: Shape 1972">
                      <a:extLst>
                        <a:ext uri="{FF2B5EF4-FFF2-40B4-BE49-F238E27FC236}">
                          <a16:creationId xmlns:a16="http://schemas.microsoft.com/office/drawing/2014/main" id="{63BEAA07-8A05-20BA-915D-1AE33DDB877A}"/>
                        </a:ext>
                      </a:extLst>
                    </p:cNvPr>
                    <p:cNvSpPr/>
                    <p:nvPr/>
                  </p:nvSpPr>
                  <p:spPr>
                    <a:xfrm>
                      <a:off x="20682584" y="11386059"/>
                      <a:ext cx="818" cy="817"/>
                    </a:xfrm>
                    <a:custGeom>
                      <a:avLst/>
                      <a:gdLst>
                        <a:gd name="connsiteX0" fmla="*/ 818 w 818"/>
                        <a:gd name="connsiteY0" fmla="*/ 0 h 817"/>
                        <a:gd name="connsiteX1" fmla="*/ 0 w 818"/>
                        <a:gd name="connsiteY1" fmla="*/ 817 h 817"/>
                        <a:gd name="connsiteX2" fmla="*/ 818 w 818"/>
                        <a:gd name="connsiteY2" fmla="*/ 0 h 817"/>
                      </a:gdLst>
                      <a:ahLst/>
                      <a:cxnLst>
                        <a:cxn ang="0">
                          <a:pos x="connsiteX0" y="connsiteY0"/>
                        </a:cxn>
                        <a:cxn ang="0">
                          <a:pos x="connsiteX1" y="connsiteY1"/>
                        </a:cxn>
                        <a:cxn ang="0">
                          <a:pos x="connsiteX2" y="connsiteY2"/>
                        </a:cxn>
                      </a:cxnLst>
                      <a:rect l="l" t="t" r="r" b="b"/>
                      <a:pathLst>
                        <a:path w="818" h="817">
                          <a:moveTo>
                            <a:pt x="818" y="0"/>
                          </a:moveTo>
                          <a:cubicBezTo>
                            <a:pt x="818" y="0"/>
                            <a:pt x="409" y="408"/>
                            <a:pt x="0" y="817"/>
                          </a:cubicBezTo>
                          <a:cubicBezTo>
                            <a:pt x="136" y="681"/>
                            <a:pt x="409" y="408"/>
                            <a:pt x="818" y="0"/>
                          </a:cubicBezTo>
                          <a:close/>
                        </a:path>
                      </a:pathLst>
                    </a:custGeom>
                    <a:solidFill>
                      <a:srgbClr val="FFFFFF"/>
                    </a:solidFill>
                    <a:ln w="0" cap="flat">
                      <a:noFill/>
                      <a:prstDash val="solid"/>
                      <a:miter/>
                    </a:ln>
                  </p:spPr>
                  <p:txBody>
                    <a:bodyPr rtlCol="0" anchor="ctr"/>
                    <a:lstStyle/>
                    <a:p>
                      <a:endParaRPr lang="en-US"/>
                    </a:p>
                  </p:txBody>
                </p:sp>
                <p:sp>
                  <p:nvSpPr>
                    <p:cNvPr id="1974" name="Freeform: Shape 1973">
                      <a:extLst>
                        <a:ext uri="{FF2B5EF4-FFF2-40B4-BE49-F238E27FC236}">
                          <a16:creationId xmlns:a16="http://schemas.microsoft.com/office/drawing/2014/main" id="{1FE14A58-1D85-6588-AB74-DC6362551A25}"/>
                        </a:ext>
                      </a:extLst>
                    </p:cNvPr>
                    <p:cNvSpPr/>
                    <p:nvPr/>
                  </p:nvSpPr>
                  <p:spPr>
                    <a:xfrm>
                      <a:off x="20693484" y="11238641"/>
                      <a:ext cx="2315" cy="2790"/>
                    </a:xfrm>
                    <a:custGeom>
                      <a:avLst/>
                      <a:gdLst>
                        <a:gd name="connsiteX0" fmla="*/ 0 w 2315"/>
                        <a:gd name="connsiteY0" fmla="*/ 0 h 2790"/>
                        <a:gd name="connsiteX1" fmla="*/ 2315 w 2315"/>
                        <a:gd name="connsiteY1" fmla="*/ 2589 h 2790"/>
                        <a:gd name="connsiteX2" fmla="*/ 409 w 2315"/>
                        <a:gd name="connsiteY2" fmla="*/ 136 h 2790"/>
                        <a:gd name="connsiteX3" fmla="*/ 0 w 2315"/>
                        <a:gd name="connsiteY3" fmla="*/ 136 h 2790"/>
                      </a:gdLst>
                      <a:ahLst/>
                      <a:cxnLst>
                        <a:cxn ang="0">
                          <a:pos x="connsiteX0" y="connsiteY0"/>
                        </a:cxn>
                        <a:cxn ang="0">
                          <a:pos x="connsiteX1" y="connsiteY1"/>
                        </a:cxn>
                        <a:cxn ang="0">
                          <a:pos x="connsiteX2" y="connsiteY2"/>
                        </a:cxn>
                        <a:cxn ang="0">
                          <a:pos x="connsiteX3" y="connsiteY3"/>
                        </a:cxn>
                      </a:cxnLst>
                      <a:rect l="l" t="t" r="r" b="b"/>
                      <a:pathLst>
                        <a:path w="2315" h="2790">
                          <a:moveTo>
                            <a:pt x="0" y="0"/>
                          </a:moveTo>
                          <a:cubicBezTo>
                            <a:pt x="0" y="0"/>
                            <a:pt x="1362" y="3679"/>
                            <a:pt x="2315" y="2589"/>
                          </a:cubicBezTo>
                          <a:lnTo>
                            <a:pt x="409" y="136"/>
                          </a:lnTo>
                          <a:lnTo>
                            <a:pt x="0" y="136"/>
                          </a:lnTo>
                          <a:close/>
                        </a:path>
                      </a:pathLst>
                    </a:custGeom>
                    <a:solidFill>
                      <a:srgbClr val="FFFFFF"/>
                    </a:solidFill>
                    <a:ln w="0" cap="flat">
                      <a:noFill/>
                      <a:prstDash val="solid"/>
                      <a:miter/>
                    </a:ln>
                  </p:spPr>
                  <p:txBody>
                    <a:bodyPr rtlCol="0" anchor="ctr"/>
                    <a:lstStyle/>
                    <a:p>
                      <a:endParaRPr lang="en-US"/>
                    </a:p>
                  </p:txBody>
                </p:sp>
                <p:sp>
                  <p:nvSpPr>
                    <p:cNvPr id="1975" name="Freeform: Shape 1974">
                      <a:extLst>
                        <a:ext uri="{FF2B5EF4-FFF2-40B4-BE49-F238E27FC236}">
                          <a16:creationId xmlns:a16="http://schemas.microsoft.com/office/drawing/2014/main" id="{390FD3B2-D015-5424-4018-341966750EBD}"/>
                        </a:ext>
                      </a:extLst>
                    </p:cNvPr>
                    <p:cNvSpPr/>
                    <p:nvPr/>
                  </p:nvSpPr>
                  <p:spPr>
                    <a:xfrm>
                      <a:off x="20625905" y="11423799"/>
                      <a:ext cx="1091" cy="681"/>
                    </a:xfrm>
                    <a:custGeom>
                      <a:avLst/>
                      <a:gdLst>
                        <a:gd name="connsiteX0" fmla="*/ 0 w 1091"/>
                        <a:gd name="connsiteY0" fmla="*/ 682 h 681"/>
                        <a:gd name="connsiteX1" fmla="*/ 1091 w 1091"/>
                        <a:gd name="connsiteY1" fmla="*/ 273 h 681"/>
                        <a:gd name="connsiteX2" fmla="*/ 1091 w 1091"/>
                        <a:gd name="connsiteY2" fmla="*/ 0 h 681"/>
                        <a:gd name="connsiteX3" fmla="*/ 0 w 1091"/>
                        <a:gd name="connsiteY3" fmla="*/ 682 h 681"/>
                      </a:gdLst>
                      <a:ahLst/>
                      <a:cxnLst>
                        <a:cxn ang="0">
                          <a:pos x="connsiteX0" y="connsiteY0"/>
                        </a:cxn>
                        <a:cxn ang="0">
                          <a:pos x="connsiteX1" y="connsiteY1"/>
                        </a:cxn>
                        <a:cxn ang="0">
                          <a:pos x="connsiteX2" y="connsiteY2"/>
                        </a:cxn>
                        <a:cxn ang="0">
                          <a:pos x="connsiteX3" y="connsiteY3"/>
                        </a:cxn>
                      </a:cxnLst>
                      <a:rect l="l" t="t" r="r" b="b"/>
                      <a:pathLst>
                        <a:path w="1091" h="681">
                          <a:moveTo>
                            <a:pt x="0" y="682"/>
                          </a:moveTo>
                          <a:cubicBezTo>
                            <a:pt x="0" y="682"/>
                            <a:pt x="818" y="409"/>
                            <a:pt x="1091" y="273"/>
                          </a:cubicBezTo>
                          <a:lnTo>
                            <a:pt x="1091" y="0"/>
                          </a:lnTo>
                          <a:cubicBezTo>
                            <a:pt x="1091" y="0"/>
                            <a:pt x="273" y="409"/>
                            <a:pt x="0" y="682"/>
                          </a:cubicBezTo>
                          <a:close/>
                        </a:path>
                      </a:pathLst>
                    </a:custGeom>
                    <a:solidFill>
                      <a:srgbClr val="FFFFFF"/>
                    </a:solidFill>
                    <a:ln w="0" cap="flat">
                      <a:noFill/>
                      <a:prstDash val="solid"/>
                      <a:miter/>
                    </a:ln>
                  </p:spPr>
                  <p:txBody>
                    <a:bodyPr rtlCol="0" anchor="ctr"/>
                    <a:lstStyle/>
                    <a:p>
                      <a:endParaRPr lang="en-US"/>
                    </a:p>
                  </p:txBody>
                </p:sp>
                <p:sp>
                  <p:nvSpPr>
                    <p:cNvPr id="1976" name="Freeform: Shape 1975">
                      <a:extLst>
                        <a:ext uri="{FF2B5EF4-FFF2-40B4-BE49-F238E27FC236}">
                          <a16:creationId xmlns:a16="http://schemas.microsoft.com/office/drawing/2014/main" id="{8B43AAB3-23FF-3904-7D16-185008FA557F}"/>
                        </a:ext>
                      </a:extLst>
                    </p:cNvPr>
                    <p:cNvSpPr/>
                    <p:nvPr/>
                  </p:nvSpPr>
                  <p:spPr>
                    <a:xfrm>
                      <a:off x="20704929" y="11379383"/>
                      <a:ext cx="409" cy="1225"/>
                    </a:xfrm>
                    <a:custGeom>
                      <a:avLst/>
                      <a:gdLst>
                        <a:gd name="connsiteX0" fmla="*/ 0 w 409"/>
                        <a:gd name="connsiteY0" fmla="*/ 1226 h 1225"/>
                        <a:gd name="connsiteX1" fmla="*/ 409 w 409"/>
                        <a:gd name="connsiteY1" fmla="*/ 0 h 1225"/>
                        <a:gd name="connsiteX2" fmla="*/ 0 w 409"/>
                        <a:gd name="connsiteY2" fmla="*/ 1226 h 1225"/>
                      </a:gdLst>
                      <a:ahLst/>
                      <a:cxnLst>
                        <a:cxn ang="0">
                          <a:pos x="connsiteX0" y="connsiteY0"/>
                        </a:cxn>
                        <a:cxn ang="0">
                          <a:pos x="connsiteX1" y="connsiteY1"/>
                        </a:cxn>
                        <a:cxn ang="0">
                          <a:pos x="connsiteX2" y="connsiteY2"/>
                        </a:cxn>
                      </a:cxnLst>
                      <a:rect l="l" t="t" r="r" b="b"/>
                      <a:pathLst>
                        <a:path w="409" h="1225">
                          <a:moveTo>
                            <a:pt x="0" y="1226"/>
                          </a:moveTo>
                          <a:cubicBezTo>
                            <a:pt x="0" y="1226"/>
                            <a:pt x="409" y="272"/>
                            <a:pt x="409" y="0"/>
                          </a:cubicBezTo>
                          <a:cubicBezTo>
                            <a:pt x="136" y="408"/>
                            <a:pt x="0" y="817"/>
                            <a:pt x="0" y="1226"/>
                          </a:cubicBezTo>
                          <a:close/>
                        </a:path>
                      </a:pathLst>
                    </a:custGeom>
                    <a:solidFill>
                      <a:srgbClr val="FFFFFF"/>
                    </a:solidFill>
                    <a:ln w="0" cap="flat">
                      <a:noFill/>
                      <a:prstDash val="solid"/>
                      <a:miter/>
                    </a:ln>
                  </p:spPr>
                  <p:txBody>
                    <a:bodyPr rtlCol="0" anchor="ctr"/>
                    <a:lstStyle/>
                    <a:p>
                      <a:endParaRPr lang="en-US"/>
                    </a:p>
                  </p:txBody>
                </p:sp>
                <p:sp>
                  <p:nvSpPr>
                    <p:cNvPr id="1977" name="Freeform: Shape 1976">
                      <a:extLst>
                        <a:ext uri="{FF2B5EF4-FFF2-40B4-BE49-F238E27FC236}">
                          <a16:creationId xmlns:a16="http://schemas.microsoft.com/office/drawing/2014/main" id="{6817A62B-1172-146A-04CD-A2E8B7B68E32}"/>
                        </a:ext>
                      </a:extLst>
                    </p:cNvPr>
                    <p:cNvSpPr/>
                    <p:nvPr/>
                  </p:nvSpPr>
                  <p:spPr>
                    <a:xfrm>
                      <a:off x="20620184" y="11420393"/>
                      <a:ext cx="4086" cy="2044"/>
                    </a:xfrm>
                    <a:custGeom>
                      <a:avLst/>
                      <a:gdLst>
                        <a:gd name="connsiteX0" fmla="*/ 4086 w 4086"/>
                        <a:gd name="connsiteY0" fmla="*/ 954 h 2044"/>
                        <a:gd name="connsiteX1" fmla="*/ 2180 w 4086"/>
                        <a:gd name="connsiteY1" fmla="*/ 0 h 2044"/>
                        <a:gd name="connsiteX2" fmla="*/ 0 w 4086"/>
                        <a:gd name="connsiteY2" fmla="*/ 2044 h 2044"/>
                        <a:gd name="connsiteX3" fmla="*/ 4086 w 4086"/>
                        <a:gd name="connsiteY3" fmla="*/ 954 h 2044"/>
                      </a:gdLst>
                      <a:ahLst/>
                      <a:cxnLst>
                        <a:cxn ang="0">
                          <a:pos x="connsiteX0" y="connsiteY0"/>
                        </a:cxn>
                        <a:cxn ang="0">
                          <a:pos x="connsiteX1" y="connsiteY1"/>
                        </a:cxn>
                        <a:cxn ang="0">
                          <a:pos x="connsiteX2" y="connsiteY2"/>
                        </a:cxn>
                        <a:cxn ang="0">
                          <a:pos x="connsiteX3" y="connsiteY3"/>
                        </a:cxn>
                      </a:cxnLst>
                      <a:rect l="l" t="t" r="r" b="b"/>
                      <a:pathLst>
                        <a:path w="4086" h="2044">
                          <a:moveTo>
                            <a:pt x="4086" y="954"/>
                          </a:moveTo>
                          <a:cubicBezTo>
                            <a:pt x="4086" y="954"/>
                            <a:pt x="2451" y="546"/>
                            <a:pt x="2180" y="0"/>
                          </a:cubicBezTo>
                          <a:cubicBezTo>
                            <a:pt x="1226" y="409"/>
                            <a:pt x="817" y="1363"/>
                            <a:pt x="0" y="2044"/>
                          </a:cubicBezTo>
                          <a:cubicBezTo>
                            <a:pt x="1089" y="1363"/>
                            <a:pt x="2315" y="954"/>
                            <a:pt x="4086" y="954"/>
                          </a:cubicBezTo>
                          <a:close/>
                        </a:path>
                      </a:pathLst>
                    </a:custGeom>
                    <a:solidFill>
                      <a:srgbClr val="FFFFFF"/>
                    </a:solidFill>
                    <a:ln w="0" cap="flat">
                      <a:noFill/>
                      <a:prstDash val="solid"/>
                      <a:miter/>
                    </a:ln>
                  </p:spPr>
                  <p:txBody>
                    <a:bodyPr rtlCol="0" anchor="ctr"/>
                    <a:lstStyle/>
                    <a:p>
                      <a:endParaRPr lang="en-US"/>
                    </a:p>
                  </p:txBody>
                </p:sp>
                <p:sp>
                  <p:nvSpPr>
                    <p:cNvPr id="1978" name="Freeform: Shape 1977">
                      <a:extLst>
                        <a:ext uri="{FF2B5EF4-FFF2-40B4-BE49-F238E27FC236}">
                          <a16:creationId xmlns:a16="http://schemas.microsoft.com/office/drawing/2014/main" id="{7EC6A6E5-2293-EB72-5198-838DFB65611E}"/>
                        </a:ext>
                      </a:extLst>
                    </p:cNvPr>
                    <p:cNvSpPr/>
                    <p:nvPr/>
                  </p:nvSpPr>
                  <p:spPr>
                    <a:xfrm>
                      <a:off x="20620184" y="11422437"/>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FFFFFF"/>
                    </a:solidFill>
                    <a:ln w="0" cap="flat">
                      <a:noFill/>
                      <a:prstDash val="solid"/>
                      <a:miter/>
                    </a:ln>
                  </p:spPr>
                  <p:txBody>
                    <a:bodyPr rtlCol="0" anchor="ctr"/>
                    <a:lstStyle/>
                    <a:p>
                      <a:endParaRPr lang="en-US"/>
                    </a:p>
                  </p:txBody>
                </p:sp>
                <p:sp>
                  <p:nvSpPr>
                    <p:cNvPr id="1979" name="Freeform: Shape 1978">
                      <a:extLst>
                        <a:ext uri="{FF2B5EF4-FFF2-40B4-BE49-F238E27FC236}">
                          <a16:creationId xmlns:a16="http://schemas.microsoft.com/office/drawing/2014/main" id="{B1B8E804-A612-F8CA-ECF8-E4ED25FCD091}"/>
                        </a:ext>
                      </a:extLst>
                    </p:cNvPr>
                    <p:cNvSpPr/>
                    <p:nvPr/>
                  </p:nvSpPr>
                  <p:spPr>
                    <a:xfrm>
                      <a:off x="20548407" y="11199221"/>
                      <a:ext cx="213773" cy="266951"/>
                    </a:xfrm>
                    <a:custGeom>
                      <a:avLst/>
                      <a:gdLst>
                        <a:gd name="connsiteX0" fmla="*/ 143986 w 213773"/>
                        <a:gd name="connsiteY0" fmla="*/ 37649 h 266951"/>
                        <a:gd name="connsiteX1" fmla="*/ 143033 w 213773"/>
                        <a:gd name="connsiteY1" fmla="*/ 37240 h 266951"/>
                        <a:gd name="connsiteX2" fmla="*/ 143715 w 213773"/>
                        <a:gd name="connsiteY2" fmla="*/ 37240 h 266951"/>
                        <a:gd name="connsiteX3" fmla="*/ 142215 w 213773"/>
                        <a:gd name="connsiteY3" fmla="*/ 35333 h 266951"/>
                        <a:gd name="connsiteX4" fmla="*/ 141262 w 213773"/>
                        <a:gd name="connsiteY4" fmla="*/ 34924 h 266951"/>
                        <a:gd name="connsiteX5" fmla="*/ 141807 w 213773"/>
                        <a:gd name="connsiteY5" fmla="*/ 34924 h 266951"/>
                        <a:gd name="connsiteX6" fmla="*/ 141262 w 213773"/>
                        <a:gd name="connsiteY6" fmla="*/ 34379 h 266951"/>
                        <a:gd name="connsiteX7" fmla="*/ 132814 w 213773"/>
                        <a:gd name="connsiteY7" fmla="*/ 32745 h 266951"/>
                        <a:gd name="connsiteX8" fmla="*/ 127910 w 213773"/>
                        <a:gd name="connsiteY8" fmla="*/ 30973 h 266951"/>
                        <a:gd name="connsiteX9" fmla="*/ 130498 w 213773"/>
                        <a:gd name="connsiteY9" fmla="*/ 31110 h 266951"/>
                        <a:gd name="connsiteX10" fmla="*/ 123685 w 213773"/>
                        <a:gd name="connsiteY10" fmla="*/ 26477 h 266951"/>
                        <a:gd name="connsiteX11" fmla="*/ 126002 w 213773"/>
                        <a:gd name="connsiteY11" fmla="*/ 27431 h 266951"/>
                        <a:gd name="connsiteX12" fmla="*/ 119735 w 213773"/>
                        <a:gd name="connsiteY12" fmla="*/ 28385 h 266951"/>
                        <a:gd name="connsiteX13" fmla="*/ 123958 w 213773"/>
                        <a:gd name="connsiteY13" fmla="*/ 26886 h 266951"/>
                        <a:gd name="connsiteX14" fmla="*/ 114285 w 213773"/>
                        <a:gd name="connsiteY14" fmla="*/ 24297 h 266951"/>
                        <a:gd name="connsiteX15" fmla="*/ 111152 w 213773"/>
                        <a:gd name="connsiteY15" fmla="*/ 19528 h 266951"/>
                        <a:gd name="connsiteX16" fmla="*/ 110743 w 213773"/>
                        <a:gd name="connsiteY16" fmla="*/ 22798 h 266951"/>
                        <a:gd name="connsiteX17" fmla="*/ 107200 w 213773"/>
                        <a:gd name="connsiteY17" fmla="*/ 23207 h 266951"/>
                        <a:gd name="connsiteX18" fmla="*/ 107473 w 213773"/>
                        <a:gd name="connsiteY18" fmla="*/ 22526 h 266951"/>
                        <a:gd name="connsiteX19" fmla="*/ 98889 w 213773"/>
                        <a:gd name="connsiteY19" fmla="*/ 25659 h 266951"/>
                        <a:gd name="connsiteX20" fmla="*/ 85947 w 213773"/>
                        <a:gd name="connsiteY20" fmla="*/ 28385 h 266951"/>
                        <a:gd name="connsiteX21" fmla="*/ 81177 w 213773"/>
                        <a:gd name="connsiteY21" fmla="*/ 25659 h 266951"/>
                        <a:gd name="connsiteX22" fmla="*/ 77363 w 213773"/>
                        <a:gd name="connsiteY22" fmla="*/ 31791 h 266951"/>
                        <a:gd name="connsiteX23" fmla="*/ 81177 w 213773"/>
                        <a:gd name="connsiteY23" fmla="*/ 27975 h 266951"/>
                        <a:gd name="connsiteX24" fmla="*/ 84719 w 213773"/>
                        <a:gd name="connsiteY24" fmla="*/ 30156 h 266951"/>
                        <a:gd name="connsiteX25" fmla="*/ 74637 w 213773"/>
                        <a:gd name="connsiteY25" fmla="*/ 33698 h 266951"/>
                        <a:gd name="connsiteX26" fmla="*/ 75183 w 213773"/>
                        <a:gd name="connsiteY26" fmla="*/ 33153 h 266951"/>
                        <a:gd name="connsiteX27" fmla="*/ 65101 w 213773"/>
                        <a:gd name="connsiteY27" fmla="*/ 35470 h 266951"/>
                        <a:gd name="connsiteX28" fmla="*/ 63466 w 213773"/>
                        <a:gd name="connsiteY28" fmla="*/ 38058 h 266951"/>
                        <a:gd name="connsiteX29" fmla="*/ 63329 w 213773"/>
                        <a:gd name="connsiteY29" fmla="*/ 37376 h 266951"/>
                        <a:gd name="connsiteX30" fmla="*/ 56244 w 213773"/>
                        <a:gd name="connsiteY30" fmla="*/ 41736 h 266951"/>
                        <a:gd name="connsiteX31" fmla="*/ 56244 w 213773"/>
                        <a:gd name="connsiteY31" fmla="*/ 41055 h 266951"/>
                        <a:gd name="connsiteX32" fmla="*/ 51067 w 213773"/>
                        <a:gd name="connsiteY32" fmla="*/ 47323 h 266951"/>
                        <a:gd name="connsiteX33" fmla="*/ 50114 w 213773"/>
                        <a:gd name="connsiteY33" fmla="*/ 44461 h 266951"/>
                        <a:gd name="connsiteX34" fmla="*/ 43029 w 213773"/>
                        <a:gd name="connsiteY34" fmla="*/ 56859 h 266951"/>
                        <a:gd name="connsiteX35" fmla="*/ 40167 w 213773"/>
                        <a:gd name="connsiteY35" fmla="*/ 58631 h 266951"/>
                        <a:gd name="connsiteX36" fmla="*/ 40303 w 213773"/>
                        <a:gd name="connsiteY36" fmla="*/ 53590 h 266951"/>
                        <a:gd name="connsiteX37" fmla="*/ 38124 w 213773"/>
                        <a:gd name="connsiteY37" fmla="*/ 57132 h 266951"/>
                        <a:gd name="connsiteX38" fmla="*/ 37579 w 213773"/>
                        <a:gd name="connsiteY38" fmla="*/ 52909 h 266951"/>
                        <a:gd name="connsiteX39" fmla="*/ 34582 w 213773"/>
                        <a:gd name="connsiteY39" fmla="*/ 56996 h 266951"/>
                        <a:gd name="connsiteX40" fmla="*/ 34718 w 213773"/>
                        <a:gd name="connsiteY40" fmla="*/ 60948 h 266951"/>
                        <a:gd name="connsiteX41" fmla="*/ 31448 w 213773"/>
                        <a:gd name="connsiteY41" fmla="*/ 62173 h 266951"/>
                        <a:gd name="connsiteX42" fmla="*/ 28859 w 213773"/>
                        <a:gd name="connsiteY42" fmla="*/ 68441 h 266951"/>
                        <a:gd name="connsiteX43" fmla="*/ 31448 w 213773"/>
                        <a:gd name="connsiteY43" fmla="*/ 66806 h 266951"/>
                        <a:gd name="connsiteX44" fmla="*/ 30357 w 213773"/>
                        <a:gd name="connsiteY44" fmla="*/ 71301 h 266951"/>
                        <a:gd name="connsiteX45" fmla="*/ 23136 w 213773"/>
                        <a:gd name="connsiteY45" fmla="*/ 77161 h 266951"/>
                        <a:gd name="connsiteX46" fmla="*/ 18231 w 213773"/>
                        <a:gd name="connsiteY46" fmla="*/ 99504 h 266951"/>
                        <a:gd name="connsiteX47" fmla="*/ 15098 w 213773"/>
                        <a:gd name="connsiteY47" fmla="*/ 101821 h 266951"/>
                        <a:gd name="connsiteX48" fmla="*/ 15098 w 213773"/>
                        <a:gd name="connsiteY48" fmla="*/ 117217 h 266951"/>
                        <a:gd name="connsiteX49" fmla="*/ 14281 w 213773"/>
                        <a:gd name="connsiteY49" fmla="*/ 114628 h 266951"/>
                        <a:gd name="connsiteX50" fmla="*/ 12510 w 213773"/>
                        <a:gd name="connsiteY50" fmla="*/ 127844 h 266951"/>
                        <a:gd name="connsiteX51" fmla="*/ 11555 w 213773"/>
                        <a:gd name="connsiteY51" fmla="*/ 126345 h 266951"/>
                        <a:gd name="connsiteX52" fmla="*/ 12918 w 213773"/>
                        <a:gd name="connsiteY52" fmla="*/ 130569 h 266951"/>
                        <a:gd name="connsiteX53" fmla="*/ 12101 w 213773"/>
                        <a:gd name="connsiteY53" fmla="*/ 129888 h 266951"/>
                        <a:gd name="connsiteX54" fmla="*/ 14825 w 213773"/>
                        <a:gd name="connsiteY54" fmla="*/ 162450 h 266951"/>
                        <a:gd name="connsiteX55" fmla="*/ 11555 w 213773"/>
                        <a:gd name="connsiteY55" fmla="*/ 157954 h 266951"/>
                        <a:gd name="connsiteX56" fmla="*/ 11555 w 213773"/>
                        <a:gd name="connsiteY56" fmla="*/ 161224 h 266951"/>
                        <a:gd name="connsiteX57" fmla="*/ 13872 w 213773"/>
                        <a:gd name="connsiteY57" fmla="*/ 166946 h 266951"/>
                        <a:gd name="connsiteX58" fmla="*/ 12510 w 213773"/>
                        <a:gd name="connsiteY58" fmla="*/ 167219 h 266951"/>
                        <a:gd name="connsiteX59" fmla="*/ 16869 w 213773"/>
                        <a:gd name="connsiteY59" fmla="*/ 185204 h 266951"/>
                        <a:gd name="connsiteX60" fmla="*/ 11555 w 213773"/>
                        <a:gd name="connsiteY60" fmla="*/ 175939 h 266951"/>
                        <a:gd name="connsiteX61" fmla="*/ 10193 w 213773"/>
                        <a:gd name="connsiteY61" fmla="*/ 178528 h 266951"/>
                        <a:gd name="connsiteX62" fmla="*/ 7876 w 213773"/>
                        <a:gd name="connsiteY62" fmla="*/ 174440 h 266951"/>
                        <a:gd name="connsiteX63" fmla="*/ 8149 w 213773"/>
                        <a:gd name="connsiteY63" fmla="*/ 179617 h 266951"/>
                        <a:gd name="connsiteX64" fmla="*/ 6787 w 213773"/>
                        <a:gd name="connsiteY64" fmla="*/ 177846 h 266951"/>
                        <a:gd name="connsiteX65" fmla="*/ 8149 w 213773"/>
                        <a:gd name="connsiteY65" fmla="*/ 182342 h 266951"/>
                        <a:gd name="connsiteX66" fmla="*/ 2563 w 213773"/>
                        <a:gd name="connsiteY66" fmla="*/ 162859 h 266951"/>
                        <a:gd name="connsiteX67" fmla="*/ 3790 w 213773"/>
                        <a:gd name="connsiteY67" fmla="*/ 163677 h 266951"/>
                        <a:gd name="connsiteX68" fmla="*/ 3790 w 213773"/>
                        <a:gd name="connsiteY68" fmla="*/ 157545 h 266951"/>
                        <a:gd name="connsiteX69" fmla="*/ 2699 w 213773"/>
                        <a:gd name="connsiteY69" fmla="*/ 160134 h 266951"/>
                        <a:gd name="connsiteX70" fmla="*/ 1201 w 213773"/>
                        <a:gd name="connsiteY70" fmla="*/ 157818 h 266951"/>
                        <a:gd name="connsiteX71" fmla="*/ 3654 w 213773"/>
                        <a:gd name="connsiteY71" fmla="*/ 147736 h 266951"/>
                        <a:gd name="connsiteX72" fmla="*/ 111 w 213773"/>
                        <a:gd name="connsiteY72" fmla="*/ 141196 h 266951"/>
                        <a:gd name="connsiteX73" fmla="*/ 2019 w 213773"/>
                        <a:gd name="connsiteY73" fmla="*/ 138880 h 266951"/>
                        <a:gd name="connsiteX74" fmla="*/ 520 w 213773"/>
                        <a:gd name="connsiteY74" fmla="*/ 123212 h 266951"/>
                        <a:gd name="connsiteX75" fmla="*/ 520 w 213773"/>
                        <a:gd name="connsiteY75" fmla="*/ 124301 h 266951"/>
                        <a:gd name="connsiteX76" fmla="*/ 2292 w 213773"/>
                        <a:gd name="connsiteY76" fmla="*/ 123484 h 266951"/>
                        <a:gd name="connsiteX77" fmla="*/ 3790 w 213773"/>
                        <a:gd name="connsiteY77" fmla="*/ 113811 h 266951"/>
                        <a:gd name="connsiteX78" fmla="*/ 2428 w 213773"/>
                        <a:gd name="connsiteY78" fmla="*/ 95963 h 266951"/>
                        <a:gd name="connsiteX79" fmla="*/ 4199 w 213773"/>
                        <a:gd name="connsiteY79" fmla="*/ 105499 h 266951"/>
                        <a:gd name="connsiteX80" fmla="*/ 5152 w 213773"/>
                        <a:gd name="connsiteY80" fmla="*/ 100867 h 266951"/>
                        <a:gd name="connsiteX81" fmla="*/ 6378 w 213773"/>
                        <a:gd name="connsiteY81" fmla="*/ 106999 h 266951"/>
                        <a:gd name="connsiteX82" fmla="*/ 5969 w 213773"/>
                        <a:gd name="connsiteY82" fmla="*/ 97461 h 266951"/>
                        <a:gd name="connsiteX83" fmla="*/ 7605 w 213773"/>
                        <a:gd name="connsiteY83" fmla="*/ 95826 h 266951"/>
                        <a:gd name="connsiteX84" fmla="*/ 6105 w 213773"/>
                        <a:gd name="connsiteY84" fmla="*/ 94873 h 266951"/>
                        <a:gd name="connsiteX85" fmla="*/ 6651 w 213773"/>
                        <a:gd name="connsiteY85" fmla="*/ 94192 h 266951"/>
                        <a:gd name="connsiteX86" fmla="*/ 7605 w 213773"/>
                        <a:gd name="connsiteY86" fmla="*/ 87106 h 266951"/>
                        <a:gd name="connsiteX87" fmla="*/ 4470 w 213773"/>
                        <a:gd name="connsiteY87" fmla="*/ 89832 h 266951"/>
                        <a:gd name="connsiteX88" fmla="*/ 4879 w 213773"/>
                        <a:gd name="connsiteY88" fmla="*/ 92829 h 266951"/>
                        <a:gd name="connsiteX89" fmla="*/ 2699 w 213773"/>
                        <a:gd name="connsiteY89" fmla="*/ 94055 h 266951"/>
                        <a:gd name="connsiteX90" fmla="*/ 5152 w 213773"/>
                        <a:gd name="connsiteY90" fmla="*/ 83428 h 266951"/>
                        <a:gd name="connsiteX91" fmla="*/ 6787 w 213773"/>
                        <a:gd name="connsiteY91" fmla="*/ 83156 h 266951"/>
                        <a:gd name="connsiteX92" fmla="*/ 10466 w 213773"/>
                        <a:gd name="connsiteY92" fmla="*/ 73890 h 266951"/>
                        <a:gd name="connsiteX93" fmla="*/ 10875 w 213773"/>
                        <a:gd name="connsiteY93" fmla="*/ 74980 h 266951"/>
                        <a:gd name="connsiteX94" fmla="*/ 17824 w 213773"/>
                        <a:gd name="connsiteY94" fmla="*/ 64217 h 266951"/>
                        <a:gd name="connsiteX95" fmla="*/ 21094 w 213773"/>
                        <a:gd name="connsiteY95" fmla="*/ 51547 h 266951"/>
                        <a:gd name="connsiteX96" fmla="*/ 31312 w 213773"/>
                        <a:gd name="connsiteY96" fmla="*/ 39965 h 266951"/>
                        <a:gd name="connsiteX97" fmla="*/ 29812 w 213773"/>
                        <a:gd name="connsiteY97" fmla="*/ 44734 h 266951"/>
                        <a:gd name="connsiteX98" fmla="*/ 33900 w 213773"/>
                        <a:gd name="connsiteY98" fmla="*/ 40511 h 266951"/>
                        <a:gd name="connsiteX99" fmla="*/ 33627 w 213773"/>
                        <a:gd name="connsiteY99" fmla="*/ 43917 h 266951"/>
                        <a:gd name="connsiteX100" fmla="*/ 38261 w 213773"/>
                        <a:gd name="connsiteY100" fmla="*/ 37922 h 266951"/>
                        <a:gd name="connsiteX101" fmla="*/ 34582 w 213773"/>
                        <a:gd name="connsiteY101" fmla="*/ 38603 h 266951"/>
                        <a:gd name="connsiteX102" fmla="*/ 43709 w 213773"/>
                        <a:gd name="connsiteY102" fmla="*/ 28248 h 266951"/>
                        <a:gd name="connsiteX103" fmla="*/ 46571 w 213773"/>
                        <a:gd name="connsiteY103" fmla="*/ 28248 h 266951"/>
                        <a:gd name="connsiteX104" fmla="*/ 46843 w 213773"/>
                        <a:gd name="connsiteY104" fmla="*/ 26341 h 266951"/>
                        <a:gd name="connsiteX105" fmla="*/ 48206 w 213773"/>
                        <a:gd name="connsiteY105" fmla="*/ 27840 h 266951"/>
                        <a:gd name="connsiteX106" fmla="*/ 59651 w 213773"/>
                        <a:gd name="connsiteY106" fmla="*/ 16803 h 266951"/>
                        <a:gd name="connsiteX107" fmla="*/ 60332 w 213773"/>
                        <a:gd name="connsiteY107" fmla="*/ 20618 h 266951"/>
                        <a:gd name="connsiteX108" fmla="*/ 54610 w 213773"/>
                        <a:gd name="connsiteY108" fmla="*/ 26477 h 266951"/>
                        <a:gd name="connsiteX109" fmla="*/ 58016 w 213773"/>
                        <a:gd name="connsiteY109" fmla="*/ 26341 h 266951"/>
                        <a:gd name="connsiteX110" fmla="*/ 60060 w 213773"/>
                        <a:gd name="connsiteY110" fmla="*/ 23615 h 266951"/>
                        <a:gd name="connsiteX111" fmla="*/ 59378 w 213773"/>
                        <a:gd name="connsiteY111" fmla="*/ 23888 h 266951"/>
                        <a:gd name="connsiteX112" fmla="*/ 77771 w 213773"/>
                        <a:gd name="connsiteY112" fmla="*/ 13397 h 266951"/>
                        <a:gd name="connsiteX113" fmla="*/ 94394 w 213773"/>
                        <a:gd name="connsiteY113" fmla="*/ 4405 h 266951"/>
                        <a:gd name="connsiteX114" fmla="*/ 96300 w 213773"/>
                        <a:gd name="connsiteY114" fmla="*/ 7539 h 266951"/>
                        <a:gd name="connsiteX115" fmla="*/ 103385 w 213773"/>
                        <a:gd name="connsiteY115" fmla="*/ 6040 h 266951"/>
                        <a:gd name="connsiteX116" fmla="*/ 99571 w 213773"/>
                        <a:gd name="connsiteY116" fmla="*/ 5359 h 266951"/>
                        <a:gd name="connsiteX117" fmla="*/ 107337 w 213773"/>
                        <a:gd name="connsiteY117" fmla="*/ 4950 h 266951"/>
                        <a:gd name="connsiteX118" fmla="*/ 106655 w 213773"/>
                        <a:gd name="connsiteY118" fmla="*/ 5359 h 266951"/>
                        <a:gd name="connsiteX119" fmla="*/ 111425 w 213773"/>
                        <a:gd name="connsiteY119" fmla="*/ 4132 h 266951"/>
                        <a:gd name="connsiteX120" fmla="*/ 120008 w 213773"/>
                        <a:gd name="connsiteY120" fmla="*/ 6721 h 266951"/>
                        <a:gd name="connsiteX121" fmla="*/ 124367 w 213773"/>
                        <a:gd name="connsiteY121" fmla="*/ 5359 h 266951"/>
                        <a:gd name="connsiteX122" fmla="*/ 127910 w 213773"/>
                        <a:gd name="connsiteY122" fmla="*/ 8492 h 266951"/>
                        <a:gd name="connsiteX123" fmla="*/ 137174 w 213773"/>
                        <a:gd name="connsiteY123" fmla="*/ 9855 h 266951"/>
                        <a:gd name="connsiteX124" fmla="*/ 139218 w 213773"/>
                        <a:gd name="connsiteY124" fmla="*/ 13806 h 266951"/>
                        <a:gd name="connsiteX125" fmla="*/ 154613 w 213773"/>
                        <a:gd name="connsiteY125" fmla="*/ 22117 h 266951"/>
                        <a:gd name="connsiteX126" fmla="*/ 153797 w 213773"/>
                        <a:gd name="connsiteY126" fmla="*/ 23615 h 266951"/>
                        <a:gd name="connsiteX127" fmla="*/ 158156 w 213773"/>
                        <a:gd name="connsiteY127" fmla="*/ 26886 h 266951"/>
                        <a:gd name="connsiteX128" fmla="*/ 158156 w 213773"/>
                        <a:gd name="connsiteY128" fmla="*/ 26886 h 266951"/>
                        <a:gd name="connsiteX129" fmla="*/ 158156 w 213773"/>
                        <a:gd name="connsiteY129" fmla="*/ 26886 h 266951"/>
                        <a:gd name="connsiteX130" fmla="*/ 159382 w 213773"/>
                        <a:gd name="connsiteY130" fmla="*/ 27294 h 266951"/>
                        <a:gd name="connsiteX131" fmla="*/ 168647 w 213773"/>
                        <a:gd name="connsiteY131" fmla="*/ 30973 h 266951"/>
                        <a:gd name="connsiteX132" fmla="*/ 164423 w 213773"/>
                        <a:gd name="connsiteY132" fmla="*/ 25796 h 266951"/>
                        <a:gd name="connsiteX133" fmla="*/ 162108 w 213773"/>
                        <a:gd name="connsiteY133" fmla="*/ 25796 h 266951"/>
                        <a:gd name="connsiteX134" fmla="*/ 158020 w 213773"/>
                        <a:gd name="connsiteY134" fmla="*/ 21436 h 266951"/>
                        <a:gd name="connsiteX135" fmla="*/ 173415 w 213773"/>
                        <a:gd name="connsiteY135" fmla="*/ 31246 h 266951"/>
                        <a:gd name="connsiteX136" fmla="*/ 162924 w 213773"/>
                        <a:gd name="connsiteY136" fmla="*/ 17212 h 266951"/>
                        <a:gd name="connsiteX137" fmla="*/ 164423 w 213773"/>
                        <a:gd name="connsiteY137" fmla="*/ 19937 h 266951"/>
                        <a:gd name="connsiteX138" fmla="*/ 161835 w 213773"/>
                        <a:gd name="connsiteY138" fmla="*/ 17621 h 266951"/>
                        <a:gd name="connsiteX139" fmla="*/ 163197 w 213773"/>
                        <a:gd name="connsiteY139" fmla="*/ 21163 h 266951"/>
                        <a:gd name="connsiteX140" fmla="*/ 156248 w 213773"/>
                        <a:gd name="connsiteY140" fmla="*/ 15305 h 266951"/>
                        <a:gd name="connsiteX141" fmla="*/ 157339 w 213773"/>
                        <a:gd name="connsiteY141" fmla="*/ 18574 h 266951"/>
                        <a:gd name="connsiteX142" fmla="*/ 151344 w 213773"/>
                        <a:gd name="connsiteY142" fmla="*/ 15033 h 266951"/>
                        <a:gd name="connsiteX143" fmla="*/ 152569 w 213773"/>
                        <a:gd name="connsiteY143" fmla="*/ 17349 h 266951"/>
                        <a:gd name="connsiteX144" fmla="*/ 143442 w 213773"/>
                        <a:gd name="connsiteY144" fmla="*/ 7948 h 266951"/>
                        <a:gd name="connsiteX145" fmla="*/ 135402 w 213773"/>
                        <a:gd name="connsiteY145" fmla="*/ 6721 h 266951"/>
                        <a:gd name="connsiteX146" fmla="*/ 137583 w 213773"/>
                        <a:gd name="connsiteY146" fmla="*/ 7948 h 266951"/>
                        <a:gd name="connsiteX147" fmla="*/ 132133 w 213773"/>
                        <a:gd name="connsiteY147" fmla="*/ 7267 h 266951"/>
                        <a:gd name="connsiteX148" fmla="*/ 130498 w 213773"/>
                        <a:gd name="connsiteY148" fmla="*/ 2498 h 266951"/>
                        <a:gd name="connsiteX149" fmla="*/ 117146 w 213773"/>
                        <a:gd name="connsiteY149" fmla="*/ 1953 h 266951"/>
                        <a:gd name="connsiteX150" fmla="*/ 128726 w 213773"/>
                        <a:gd name="connsiteY150" fmla="*/ 1680 h 266951"/>
                        <a:gd name="connsiteX151" fmla="*/ 126139 w 213773"/>
                        <a:gd name="connsiteY151" fmla="*/ 45 h 266951"/>
                        <a:gd name="connsiteX152" fmla="*/ 137039 w 213773"/>
                        <a:gd name="connsiteY152" fmla="*/ 3588 h 266951"/>
                        <a:gd name="connsiteX153" fmla="*/ 140445 w 213773"/>
                        <a:gd name="connsiteY153" fmla="*/ 7539 h 266951"/>
                        <a:gd name="connsiteX154" fmla="*/ 142624 w 213773"/>
                        <a:gd name="connsiteY154" fmla="*/ 5767 h 266951"/>
                        <a:gd name="connsiteX155" fmla="*/ 134722 w 213773"/>
                        <a:gd name="connsiteY155" fmla="*/ 1544 h 266951"/>
                        <a:gd name="connsiteX156" fmla="*/ 152979 w 213773"/>
                        <a:gd name="connsiteY156" fmla="*/ 6585 h 266951"/>
                        <a:gd name="connsiteX157" fmla="*/ 152979 w 213773"/>
                        <a:gd name="connsiteY157" fmla="*/ 10127 h 266951"/>
                        <a:gd name="connsiteX158" fmla="*/ 159382 w 213773"/>
                        <a:gd name="connsiteY158" fmla="*/ 13670 h 266951"/>
                        <a:gd name="connsiteX159" fmla="*/ 159655 w 213773"/>
                        <a:gd name="connsiteY159" fmla="*/ 10945 h 266951"/>
                        <a:gd name="connsiteX160" fmla="*/ 168102 w 213773"/>
                        <a:gd name="connsiteY160" fmla="*/ 20346 h 266951"/>
                        <a:gd name="connsiteX161" fmla="*/ 165787 w 213773"/>
                        <a:gd name="connsiteY161" fmla="*/ 17076 h 266951"/>
                        <a:gd name="connsiteX162" fmla="*/ 174641 w 213773"/>
                        <a:gd name="connsiteY162" fmla="*/ 32063 h 266951"/>
                        <a:gd name="connsiteX163" fmla="*/ 178866 w 213773"/>
                        <a:gd name="connsiteY163" fmla="*/ 31927 h 266951"/>
                        <a:gd name="connsiteX164" fmla="*/ 175459 w 213773"/>
                        <a:gd name="connsiteY164" fmla="*/ 32608 h 266951"/>
                        <a:gd name="connsiteX165" fmla="*/ 180364 w 213773"/>
                        <a:gd name="connsiteY165" fmla="*/ 37104 h 266951"/>
                        <a:gd name="connsiteX166" fmla="*/ 184179 w 213773"/>
                        <a:gd name="connsiteY166" fmla="*/ 37513 h 266951"/>
                        <a:gd name="connsiteX167" fmla="*/ 181453 w 213773"/>
                        <a:gd name="connsiteY167" fmla="*/ 36832 h 266951"/>
                        <a:gd name="connsiteX168" fmla="*/ 184179 w 213773"/>
                        <a:gd name="connsiteY168" fmla="*/ 41055 h 266951"/>
                        <a:gd name="connsiteX169" fmla="*/ 175732 w 213773"/>
                        <a:gd name="connsiteY169" fmla="*/ 36832 h 266951"/>
                        <a:gd name="connsiteX170" fmla="*/ 176958 w 213773"/>
                        <a:gd name="connsiteY170" fmla="*/ 38739 h 266951"/>
                        <a:gd name="connsiteX171" fmla="*/ 174234 w 213773"/>
                        <a:gd name="connsiteY171" fmla="*/ 35742 h 266951"/>
                        <a:gd name="connsiteX172" fmla="*/ 172462 w 213773"/>
                        <a:gd name="connsiteY172" fmla="*/ 39011 h 266951"/>
                        <a:gd name="connsiteX173" fmla="*/ 172870 w 213773"/>
                        <a:gd name="connsiteY173" fmla="*/ 38603 h 266951"/>
                        <a:gd name="connsiteX174" fmla="*/ 170555 w 213773"/>
                        <a:gd name="connsiteY174" fmla="*/ 36968 h 266951"/>
                        <a:gd name="connsiteX175" fmla="*/ 171100 w 213773"/>
                        <a:gd name="connsiteY175" fmla="*/ 41192 h 266951"/>
                        <a:gd name="connsiteX176" fmla="*/ 173006 w 213773"/>
                        <a:gd name="connsiteY176" fmla="*/ 43099 h 266951"/>
                        <a:gd name="connsiteX177" fmla="*/ 183361 w 213773"/>
                        <a:gd name="connsiteY177" fmla="*/ 46777 h 266951"/>
                        <a:gd name="connsiteX178" fmla="*/ 186495 w 213773"/>
                        <a:gd name="connsiteY178" fmla="*/ 54816 h 266951"/>
                        <a:gd name="connsiteX179" fmla="*/ 188402 w 213773"/>
                        <a:gd name="connsiteY179" fmla="*/ 54544 h 266951"/>
                        <a:gd name="connsiteX180" fmla="*/ 188266 w 213773"/>
                        <a:gd name="connsiteY180" fmla="*/ 59721 h 266951"/>
                        <a:gd name="connsiteX181" fmla="*/ 188131 w 213773"/>
                        <a:gd name="connsiteY181" fmla="*/ 58359 h 266951"/>
                        <a:gd name="connsiteX182" fmla="*/ 187449 w 213773"/>
                        <a:gd name="connsiteY182" fmla="*/ 58359 h 266951"/>
                        <a:gd name="connsiteX183" fmla="*/ 187176 w 213773"/>
                        <a:gd name="connsiteY183" fmla="*/ 58359 h 266951"/>
                        <a:gd name="connsiteX184" fmla="*/ 190992 w 213773"/>
                        <a:gd name="connsiteY184" fmla="*/ 62991 h 266951"/>
                        <a:gd name="connsiteX185" fmla="*/ 185132 w 213773"/>
                        <a:gd name="connsiteY185" fmla="*/ 64898 h 266951"/>
                        <a:gd name="connsiteX186" fmla="*/ 188811 w 213773"/>
                        <a:gd name="connsiteY186" fmla="*/ 69531 h 266951"/>
                        <a:gd name="connsiteX187" fmla="*/ 190992 w 213773"/>
                        <a:gd name="connsiteY187" fmla="*/ 69667 h 266951"/>
                        <a:gd name="connsiteX188" fmla="*/ 194125 w 213773"/>
                        <a:gd name="connsiteY188" fmla="*/ 76207 h 266951"/>
                        <a:gd name="connsiteX189" fmla="*/ 193716 w 213773"/>
                        <a:gd name="connsiteY189" fmla="*/ 76207 h 266951"/>
                        <a:gd name="connsiteX190" fmla="*/ 197122 w 213773"/>
                        <a:gd name="connsiteY190" fmla="*/ 84245 h 266951"/>
                        <a:gd name="connsiteX191" fmla="*/ 203391 w 213773"/>
                        <a:gd name="connsiteY191" fmla="*/ 87515 h 266951"/>
                        <a:gd name="connsiteX192" fmla="*/ 204889 w 213773"/>
                        <a:gd name="connsiteY192" fmla="*/ 84518 h 266951"/>
                        <a:gd name="connsiteX193" fmla="*/ 205433 w 213773"/>
                        <a:gd name="connsiteY193" fmla="*/ 86016 h 266951"/>
                        <a:gd name="connsiteX194" fmla="*/ 206251 w 213773"/>
                        <a:gd name="connsiteY194" fmla="*/ 84654 h 266951"/>
                        <a:gd name="connsiteX195" fmla="*/ 198349 w 213773"/>
                        <a:gd name="connsiteY195" fmla="*/ 73890 h 266951"/>
                        <a:gd name="connsiteX196" fmla="*/ 200528 w 213773"/>
                        <a:gd name="connsiteY196" fmla="*/ 77978 h 266951"/>
                        <a:gd name="connsiteX197" fmla="*/ 195214 w 213773"/>
                        <a:gd name="connsiteY197" fmla="*/ 69667 h 266951"/>
                        <a:gd name="connsiteX198" fmla="*/ 195896 w 213773"/>
                        <a:gd name="connsiteY198" fmla="*/ 67895 h 266951"/>
                        <a:gd name="connsiteX199" fmla="*/ 193443 w 213773"/>
                        <a:gd name="connsiteY199" fmla="*/ 65035 h 266951"/>
                        <a:gd name="connsiteX200" fmla="*/ 197804 w 213773"/>
                        <a:gd name="connsiteY200" fmla="*/ 67895 h 266951"/>
                        <a:gd name="connsiteX201" fmla="*/ 194943 w 213773"/>
                        <a:gd name="connsiteY201" fmla="*/ 62310 h 266951"/>
                        <a:gd name="connsiteX202" fmla="*/ 192763 w 213773"/>
                        <a:gd name="connsiteY202" fmla="*/ 62310 h 266951"/>
                        <a:gd name="connsiteX203" fmla="*/ 194534 w 213773"/>
                        <a:gd name="connsiteY203" fmla="*/ 59994 h 266951"/>
                        <a:gd name="connsiteX204" fmla="*/ 198757 w 213773"/>
                        <a:gd name="connsiteY204" fmla="*/ 64489 h 266951"/>
                        <a:gd name="connsiteX205" fmla="*/ 199030 w 213773"/>
                        <a:gd name="connsiteY205" fmla="*/ 62446 h 266951"/>
                        <a:gd name="connsiteX206" fmla="*/ 201756 w 213773"/>
                        <a:gd name="connsiteY206" fmla="*/ 66806 h 266951"/>
                        <a:gd name="connsiteX207" fmla="*/ 200255 w 213773"/>
                        <a:gd name="connsiteY207" fmla="*/ 66125 h 266951"/>
                        <a:gd name="connsiteX208" fmla="*/ 204207 w 213773"/>
                        <a:gd name="connsiteY208" fmla="*/ 77705 h 266951"/>
                        <a:gd name="connsiteX209" fmla="*/ 210066 w 213773"/>
                        <a:gd name="connsiteY209" fmla="*/ 88878 h 266951"/>
                        <a:gd name="connsiteX210" fmla="*/ 206660 w 213773"/>
                        <a:gd name="connsiteY210" fmla="*/ 87651 h 266951"/>
                        <a:gd name="connsiteX211" fmla="*/ 210338 w 213773"/>
                        <a:gd name="connsiteY211" fmla="*/ 95281 h 266951"/>
                        <a:gd name="connsiteX212" fmla="*/ 208022 w 213773"/>
                        <a:gd name="connsiteY212" fmla="*/ 93646 h 266951"/>
                        <a:gd name="connsiteX213" fmla="*/ 206931 w 213773"/>
                        <a:gd name="connsiteY213" fmla="*/ 99504 h 266951"/>
                        <a:gd name="connsiteX214" fmla="*/ 212654 w 213773"/>
                        <a:gd name="connsiteY214" fmla="*/ 125119 h 266951"/>
                        <a:gd name="connsiteX215" fmla="*/ 211701 w 213773"/>
                        <a:gd name="connsiteY215" fmla="*/ 124438 h 266951"/>
                        <a:gd name="connsiteX216" fmla="*/ 208295 w 213773"/>
                        <a:gd name="connsiteY216" fmla="*/ 147463 h 266951"/>
                        <a:gd name="connsiteX217" fmla="*/ 203662 w 213773"/>
                        <a:gd name="connsiteY217" fmla="*/ 153322 h 266951"/>
                        <a:gd name="connsiteX218" fmla="*/ 201483 w 213773"/>
                        <a:gd name="connsiteY218" fmla="*/ 148690 h 266951"/>
                        <a:gd name="connsiteX219" fmla="*/ 207204 w 213773"/>
                        <a:gd name="connsiteY219" fmla="*/ 139697 h 266951"/>
                        <a:gd name="connsiteX220" fmla="*/ 205297 w 213773"/>
                        <a:gd name="connsiteY220" fmla="*/ 140924 h 266951"/>
                        <a:gd name="connsiteX221" fmla="*/ 207204 w 213773"/>
                        <a:gd name="connsiteY221" fmla="*/ 135201 h 266951"/>
                        <a:gd name="connsiteX222" fmla="*/ 205569 w 213773"/>
                        <a:gd name="connsiteY222" fmla="*/ 135746 h 266951"/>
                        <a:gd name="connsiteX223" fmla="*/ 207886 w 213773"/>
                        <a:gd name="connsiteY223" fmla="*/ 132340 h 266951"/>
                        <a:gd name="connsiteX224" fmla="*/ 205842 w 213773"/>
                        <a:gd name="connsiteY224" fmla="*/ 124029 h 266951"/>
                        <a:gd name="connsiteX225" fmla="*/ 209112 w 213773"/>
                        <a:gd name="connsiteY225" fmla="*/ 130024 h 266951"/>
                        <a:gd name="connsiteX226" fmla="*/ 210747 w 213773"/>
                        <a:gd name="connsiteY226" fmla="*/ 131386 h 266951"/>
                        <a:gd name="connsiteX227" fmla="*/ 210066 w 213773"/>
                        <a:gd name="connsiteY227" fmla="*/ 120078 h 266951"/>
                        <a:gd name="connsiteX228" fmla="*/ 210747 w 213773"/>
                        <a:gd name="connsiteY228" fmla="*/ 122258 h 266951"/>
                        <a:gd name="connsiteX229" fmla="*/ 211974 w 213773"/>
                        <a:gd name="connsiteY229" fmla="*/ 114219 h 266951"/>
                        <a:gd name="connsiteX230" fmla="*/ 208568 w 213773"/>
                        <a:gd name="connsiteY230" fmla="*/ 108497 h 266951"/>
                        <a:gd name="connsiteX231" fmla="*/ 207613 w 213773"/>
                        <a:gd name="connsiteY231" fmla="*/ 123757 h 266951"/>
                        <a:gd name="connsiteX232" fmla="*/ 203934 w 213773"/>
                        <a:gd name="connsiteY232" fmla="*/ 115990 h 266951"/>
                        <a:gd name="connsiteX233" fmla="*/ 204071 w 213773"/>
                        <a:gd name="connsiteY233" fmla="*/ 115446 h 266951"/>
                        <a:gd name="connsiteX234" fmla="*/ 198484 w 213773"/>
                        <a:gd name="connsiteY234" fmla="*/ 115446 h 266951"/>
                        <a:gd name="connsiteX235" fmla="*/ 199439 w 213773"/>
                        <a:gd name="connsiteY235" fmla="*/ 126618 h 266951"/>
                        <a:gd name="connsiteX236" fmla="*/ 201756 w 213773"/>
                        <a:gd name="connsiteY236" fmla="*/ 121849 h 266951"/>
                        <a:gd name="connsiteX237" fmla="*/ 202572 w 213773"/>
                        <a:gd name="connsiteY237" fmla="*/ 126073 h 266951"/>
                        <a:gd name="connsiteX238" fmla="*/ 201890 w 213773"/>
                        <a:gd name="connsiteY238" fmla="*/ 125119 h 266951"/>
                        <a:gd name="connsiteX239" fmla="*/ 199712 w 213773"/>
                        <a:gd name="connsiteY239" fmla="*/ 135065 h 266951"/>
                        <a:gd name="connsiteX240" fmla="*/ 198484 w 213773"/>
                        <a:gd name="connsiteY240" fmla="*/ 131114 h 266951"/>
                        <a:gd name="connsiteX241" fmla="*/ 196713 w 213773"/>
                        <a:gd name="connsiteY241" fmla="*/ 134792 h 266951"/>
                        <a:gd name="connsiteX242" fmla="*/ 199302 w 213773"/>
                        <a:gd name="connsiteY242" fmla="*/ 136564 h 266951"/>
                        <a:gd name="connsiteX243" fmla="*/ 192217 w 213773"/>
                        <a:gd name="connsiteY243" fmla="*/ 147736 h 266951"/>
                        <a:gd name="connsiteX244" fmla="*/ 192217 w 213773"/>
                        <a:gd name="connsiteY244" fmla="*/ 148553 h 266951"/>
                        <a:gd name="connsiteX245" fmla="*/ 193989 w 213773"/>
                        <a:gd name="connsiteY245" fmla="*/ 156728 h 266951"/>
                        <a:gd name="connsiteX246" fmla="*/ 189766 w 213773"/>
                        <a:gd name="connsiteY246" fmla="*/ 160951 h 266951"/>
                        <a:gd name="connsiteX247" fmla="*/ 196986 w 213773"/>
                        <a:gd name="connsiteY247" fmla="*/ 161361 h 266951"/>
                        <a:gd name="connsiteX248" fmla="*/ 194943 w 213773"/>
                        <a:gd name="connsiteY248" fmla="*/ 154820 h 266951"/>
                        <a:gd name="connsiteX249" fmla="*/ 195896 w 213773"/>
                        <a:gd name="connsiteY249" fmla="*/ 147190 h 266951"/>
                        <a:gd name="connsiteX250" fmla="*/ 196986 w 213773"/>
                        <a:gd name="connsiteY250" fmla="*/ 149235 h 266951"/>
                        <a:gd name="connsiteX251" fmla="*/ 199712 w 213773"/>
                        <a:gd name="connsiteY251" fmla="*/ 142831 h 266951"/>
                        <a:gd name="connsiteX252" fmla="*/ 199439 w 213773"/>
                        <a:gd name="connsiteY252" fmla="*/ 150325 h 266951"/>
                        <a:gd name="connsiteX253" fmla="*/ 200937 w 213773"/>
                        <a:gd name="connsiteY253" fmla="*/ 148144 h 266951"/>
                        <a:gd name="connsiteX254" fmla="*/ 197804 w 213773"/>
                        <a:gd name="connsiteY254" fmla="*/ 155229 h 266951"/>
                        <a:gd name="connsiteX255" fmla="*/ 197804 w 213773"/>
                        <a:gd name="connsiteY255" fmla="*/ 158363 h 266951"/>
                        <a:gd name="connsiteX256" fmla="*/ 203254 w 213773"/>
                        <a:gd name="connsiteY256" fmla="*/ 151687 h 266951"/>
                        <a:gd name="connsiteX257" fmla="*/ 197122 w 213773"/>
                        <a:gd name="connsiteY257" fmla="*/ 164358 h 266951"/>
                        <a:gd name="connsiteX258" fmla="*/ 196849 w 213773"/>
                        <a:gd name="connsiteY258" fmla="*/ 163949 h 266951"/>
                        <a:gd name="connsiteX259" fmla="*/ 193443 w 213773"/>
                        <a:gd name="connsiteY259" fmla="*/ 174304 h 266951"/>
                        <a:gd name="connsiteX260" fmla="*/ 188811 w 213773"/>
                        <a:gd name="connsiteY260" fmla="*/ 181252 h 266951"/>
                        <a:gd name="connsiteX261" fmla="*/ 188131 w 213773"/>
                        <a:gd name="connsiteY261" fmla="*/ 180571 h 266951"/>
                        <a:gd name="connsiteX262" fmla="*/ 186087 w 213773"/>
                        <a:gd name="connsiteY262" fmla="*/ 183569 h 266951"/>
                        <a:gd name="connsiteX263" fmla="*/ 190719 w 213773"/>
                        <a:gd name="connsiteY263" fmla="*/ 177710 h 266951"/>
                        <a:gd name="connsiteX264" fmla="*/ 189220 w 213773"/>
                        <a:gd name="connsiteY264" fmla="*/ 177028 h 266951"/>
                        <a:gd name="connsiteX265" fmla="*/ 192354 w 213773"/>
                        <a:gd name="connsiteY265" fmla="*/ 168309 h 266951"/>
                        <a:gd name="connsiteX266" fmla="*/ 187176 w 213773"/>
                        <a:gd name="connsiteY266" fmla="*/ 180026 h 266951"/>
                        <a:gd name="connsiteX267" fmla="*/ 184316 w 213773"/>
                        <a:gd name="connsiteY267" fmla="*/ 180844 h 266951"/>
                        <a:gd name="connsiteX268" fmla="*/ 184043 w 213773"/>
                        <a:gd name="connsiteY268" fmla="*/ 182206 h 266951"/>
                        <a:gd name="connsiteX269" fmla="*/ 183634 w 213773"/>
                        <a:gd name="connsiteY269" fmla="*/ 177165 h 266951"/>
                        <a:gd name="connsiteX270" fmla="*/ 184860 w 213773"/>
                        <a:gd name="connsiteY270" fmla="*/ 177165 h 266951"/>
                        <a:gd name="connsiteX271" fmla="*/ 187858 w 213773"/>
                        <a:gd name="connsiteY271" fmla="*/ 170625 h 266951"/>
                        <a:gd name="connsiteX272" fmla="*/ 187313 w 213773"/>
                        <a:gd name="connsiteY272" fmla="*/ 172805 h 266951"/>
                        <a:gd name="connsiteX273" fmla="*/ 191672 w 213773"/>
                        <a:gd name="connsiteY273" fmla="*/ 162042 h 266951"/>
                        <a:gd name="connsiteX274" fmla="*/ 179002 w 213773"/>
                        <a:gd name="connsiteY274" fmla="*/ 178255 h 266951"/>
                        <a:gd name="connsiteX275" fmla="*/ 182272 w 213773"/>
                        <a:gd name="connsiteY275" fmla="*/ 188473 h 266951"/>
                        <a:gd name="connsiteX276" fmla="*/ 171508 w 213773"/>
                        <a:gd name="connsiteY276" fmla="*/ 198147 h 266951"/>
                        <a:gd name="connsiteX277" fmla="*/ 171508 w 213773"/>
                        <a:gd name="connsiteY277" fmla="*/ 197329 h 266951"/>
                        <a:gd name="connsiteX278" fmla="*/ 167558 w 213773"/>
                        <a:gd name="connsiteY278" fmla="*/ 200599 h 266951"/>
                        <a:gd name="connsiteX279" fmla="*/ 166058 w 213773"/>
                        <a:gd name="connsiteY279" fmla="*/ 198692 h 266951"/>
                        <a:gd name="connsiteX280" fmla="*/ 161835 w 213773"/>
                        <a:gd name="connsiteY280" fmla="*/ 203324 h 266951"/>
                        <a:gd name="connsiteX281" fmla="*/ 167149 w 213773"/>
                        <a:gd name="connsiteY281" fmla="*/ 197193 h 266951"/>
                        <a:gd name="connsiteX282" fmla="*/ 166603 w 213773"/>
                        <a:gd name="connsiteY282" fmla="*/ 198419 h 266951"/>
                        <a:gd name="connsiteX283" fmla="*/ 174097 w 213773"/>
                        <a:gd name="connsiteY283" fmla="*/ 192424 h 266951"/>
                        <a:gd name="connsiteX284" fmla="*/ 176822 w 213773"/>
                        <a:gd name="connsiteY284" fmla="*/ 192424 h 266951"/>
                        <a:gd name="connsiteX285" fmla="*/ 178866 w 213773"/>
                        <a:gd name="connsiteY285" fmla="*/ 187792 h 266951"/>
                        <a:gd name="connsiteX286" fmla="*/ 174914 w 213773"/>
                        <a:gd name="connsiteY286" fmla="*/ 188473 h 266951"/>
                        <a:gd name="connsiteX287" fmla="*/ 170282 w 213773"/>
                        <a:gd name="connsiteY287" fmla="*/ 193242 h 266951"/>
                        <a:gd name="connsiteX288" fmla="*/ 175187 w 213773"/>
                        <a:gd name="connsiteY288" fmla="*/ 188064 h 266951"/>
                        <a:gd name="connsiteX289" fmla="*/ 172190 w 213773"/>
                        <a:gd name="connsiteY289" fmla="*/ 182342 h 266951"/>
                        <a:gd name="connsiteX290" fmla="*/ 172735 w 213773"/>
                        <a:gd name="connsiteY290" fmla="*/ 186429 h 266951"/>
                        <a:gd name="connsiteX291" fmla="*/ 165787 w 213773"/>
                        <a:gd name="connsiteY291" fmla="*/ 196103 h 266951"/>
                        <a:gd name="connsiteX292" fmla="*/ 165787 w 213773"/>
                        <a:gd name="connsiteY292" fmla="*/ 195694 h 266951"/>
                        <a:gd name="connsiteX293" fmla="*/ 162380 w 213773"/>
                        <a:gd name="connsiteY293" fmla="*/ 198828 h 266951"/>
                        <a:gd name="connsiteX294" fmla="*/ 162924 w 213773"/>
                        <a:gd name="connsiteY294" fmla="*/ 196239 h 266951"/>
                        <a:gd name="connsiteX295" fmla="*/ 159382 w 213773"/>
                        <a:gd name="connsiteY295" fmla="*/ 201825 h 266951"/>
                        <a:gd name="connsiteX296" fmla="*/ 155295 w 213773"/>
                        <a:gd name="connsiteY296" fmla="*/ 202371 h 266951"/>
                        <a:gd name="connsiteX297" fmla="*/ 156521 w 213773"/>
                        <a:gd name="connsiteY297" fmla="*/ 205368 h 266951"/>
                        <a:gd name="connsiteX298" fmla="*/ 159245 w 213773"/>
                        <a:gd name="connsiteY298" fmla="*/ 202506 h 266951"/>
                        <a:gd name="connsiteX299" fmla="*/ 157747 w 213773"/>
                        <a:gd name="connsiteY299" fmla="*/ 206185 h 266951"/>
                        <a:gd name="connsiteX300" fmla="*/ 157339 w 213773"/>
                        <a:gd name="connsiteY300" fmla="*/ 206185 h 266951"/>
                        <a:gd name="connsiteX301" fmla="*/ 156657 w 213773"/>
                        <a:gd name="connsiteY301" fmla="*/ 208774 h 266951"/>
                        <a:gd name="connsiteX302" fmla="*/ 152162 w 213773"/>
                        <a:gd name="connsiteY302" fmla="*/ 208774 h 266951"/>
                        <a:gd name="connsiteX303" fmla="*/ 154070 w 213773"/>
                        <a:gd name="connsiteY303" fmla="*/ 210409 h 266951"/>
                        <a:gd name="connsiteX304" fmla="*/ 136357 w 213773"/>
                        <a:gd name="connsiteY304" fmla="*/ 218720 h 266951"/>
                        <a:gd name="connsiteX305" fmla="*/ 134040 w 213773"/>
                        <a:gd name="connsiteY305" fmla="*/ 214360 h 266951"/>
                        <a:gd name="connsiteX306" fmla="*/ 141534 w 213773"/>
                        <a:gd name="connsiteY306" fmla="*/ 210136 h 266951"/>
                        <a:gd name="connsiteX307" fmla="*/ 137174 w 213773"/>
                        <a:gd name="connsiteY307" fmla="*/ 215450 h 266951"/>
                        <a:gd name="connsiteX308" fmla="*/ 144941 w 213773"/>
                        <a:gd name="connsiteY308" fmla="*/ 212861 h 266951"/>
                        <a:gd name="connsiteX309" fmla="*/ 154750 w 213773"/>
                        <a:gd name="connsiteY309" fmla="*/ 204823 h 266951"/>
                        <a:gd name="connsiteX310" fmla="*/ 155295 w 213773"/>
                        <a:gd name="connsiteY310" fmla="*/ 201553 h 266951"/>
                        <a:gd name="connsiteX311" fmla="*/ 143715 w 213773"/>
                        <a:gd name="connsiteY311" fmla="*/ 207956 h 266951"/>
                        <a:gd name="connsiteX312" fmla="*/ 144531 w 213773"/>
                        <a:gd name="connsiteY312" fmla="*/ 206594 h 266951"/>
                        <a:gd name="connsiteX313" fmla="*/ 139354 w 213773"/>
                        <a:gd name="connsiteY313" fmla="*/ 210272 h 266951"/>
                        <a:gd name="connsiteX314" fmla="*/ 139627 w 213773"/>
                        <a:gd name="connsiteY314" fmla="*/ 210272 h 266951"/>
                        <a:gd name="connsiteX315" fmla="*/ 134722 w 213773"/>
                        <a:gd name="connsiteY315" fmla="*/ 210681 h 266951"/>
                        <a:gd name="connsiteX316" fmla="*/ 132269 w 213773"/>
                        <a:gd name="connsiteY316" fmla="*/ 213270 h 266951"/>
                        <a:gd name="connsiteX317" fmla="*/ 128046 w 213773"/>
                        <a:gd name="connsiteY317" fmla="*/ 213678 h 266951"/>
                        <a:gd name="connsiteX318" fmla="*/ 129136 w 213773"/>
                        <a:gd name="connsiteY318" fmla="*/ 215313 h 266951"/>
                        <a:gd name="connsiteX319" fmla="*/ 124913 w 213773"/>
                        <a:gd name="connsiteY319" fmla="*/ 217494 h 266951"/>
                        <a:gd name="connsiteX320" fmla="*/ 125593 w 213773"/>
                        <a:gd name="connsiteY320" fmla="*/ 219129 h 266951"/>
                        <a:gd name="connsiteX321" fmla="*/ 130770 w 213773"/>
                        <a:gd name="connsiteY321" fmla="*/ 217085 h 266951"/>
                        <a:gd name="connsiteX322" fmla="*/ 128319 w 213773"/>
                        <a:gd name="connsiteY322" fmla="*/ 220764 h 266951"/>
                        <a:gd name="connsiteX323" fmla="*/ 124640 w 213773"/>
                        <a:gd name="connsiteY323" fmla="*/ 219673 h 266951"/>
                        <a:gd name="connsiteX324" fmla="*/ 123142 w 213773"/>
                        <a:gd name="connsiteY324" fmla="*/ 221581 h 266951"/>
                        <a:gd name="connsiteX325" fmla="*/ 123414 w 213773"/>
                        <a:gd name="connsiteY325" fmla="*/ 220900 h 266951"/>
                        <a:gd name="connsiteX326" fmla="*/ 119872 w 213773"/>
                        <a:gd name="connsiteY326" fmla="*/ 223216 h 266951"/>
                        <a:gd name="connsiteX327" fmla="*/ 126548 w 213773"/>
                        <a:gd name="connsiteY327" fmla="*/ 220900 h 266951"/>
                        <a:gd name="connsiteX328" fmla="*/ 120552 w 213773"/>
                        <a:gd name="connsiteY328" fmla="*/ 226349 h 266951"/>
                        <a:gd name="connsiteX329" fmla="*/ 114694 w 213773"/>
                        <a:gd name="connsiteY329" fmla="*/ 228393 h 266951"/>
                        <a:gd name="connsiteX330" fmla="*/ 119054 w 213773"/>
                        <a:gd name="connsiteY330" fmla="*/ 221581 h 266951"/>
                        <a:gd name="connsiteX331" fmla="*/ 118101 w 213773"/>
                        <a:gd name="connsiteY331" fmla="*/ 222126 h 266951"/>
                        <a:gd name="connsiteX332" fmla="*/ 123685 w 213773"/>
                        <a:gd name="connsiteY332" fmla="*/ 218175 h 266951"/>
                        <a:gd name="connsiteX333" fmla="*/ 120961 w 213773"/>
                        <a:gd name="connsiteY333" fmla="*/ 216813 h 266951"/>
                        <a:gd name="connsiteX334" fmla="*/ 116602 w 213773"/>
                        <a:gd name="connsiteY334" fmla="*/ 221036 h 266951"/>
                        <a:gd name="connsiteX335" fmla="*/ 115784 w 213773"/>
                        <a:gd name="connsiteY335" fmla="*/ 218311 h 266951"/>
                        <a:gd name="connsiteX336" fmla="*/ 111696 w 213773"/>
                        <a:gd name="connsiteY336" fmla="*/ 219946 h 266951"/>
                        <a:gd name="connsiteX337" fmla="*/ 111968 w 213773"/>
                        <a:gd name="connsiteY337" fmla="*/ 219673 h 266951"/>
                        <a:gd name="connsiteX338" fmla="*/ 104612 w 213773"/>
                        <a:gd name="connsiteY338" fmla="*/ 222398 h 266951"/>
                        <a:gd name="connsiteX339" fmla="*/ 99571 w 213773"/>
                        <a:gd name="connsiteY339" fmla="*/ 228257 h 266951"/>
                        <a:gd name="connsiteX340" fmla="*/ 92486 w 213773"/>
                        <a:gd name="connsiteY340" fmla="*/ 232344 h 266951"/>
                        <a:gd name="connsiteX341" fmla="*/ 96300 w 213773"/>
                        <a:gd name="connsiteY341" fmla="*/ 231936 h 266951"/>
                        <a:gd name="connsiteX342" fmla="*/ 91804 w 213773"/>
                        <a:gd name="connsiteY342" fmla="*/ 238203 h 266951"/>
                        <a:gd name="connsiteX343" fmla="*/ 90579 w 213773"/>
                        <a:gd name="connsiteY343" fmla="*/ 236296 h 266951"/>
                        <a:gd name="connsiteX344" fmla="*/ 74774 w 213773"/>
                        <a:gd name="connsiteY344" fmla="*/ 244470 h 266951"/>
                        <a:gd name="connsiteX345" fmla="*/ 64146 w 213773"/>
                        <a:gd name="connsiteY345" fmla="*/ 246514 h 266951"/>
                        <a:gd name="connsiteX346" fmla="*/ 62238 w 213773"/>
                        <a:gd name="connsiteY346" fmla="*/ 249239 h 266951"/>
                        <a:gd name="connsiteX347" fmla="*/ 61013 w 213773"/>
                        <a:gd name="connsiteY347" fmla="*/ 247740 h 266951"/>
                        <a:gd name="connsiteX348" fmla="*/ 45617 w 213773"/>
                        <a:gd name="connsiteY348" fmla="*/ 254689 h 266951"/>
                        <a:gd name="connsiteX349" fmla="*/ 38395 w 213773"/>
                        <a:gd name="connsiteY349" fmla="*/ 255233 h 266951"/>
                        <a:gd name="connsiteX350" fmla="*/ 50658 w 213773"/>
                        <a:gd name="connsiteY350" fmla="*/ 249511 h 266951"/>
                        <a:gd name="connsiteX351" fmla="*/ 50931 w 213773"/>
                        <a:gd name="connsiteY351" fmla="*/ 251419 h 266951"/>
                        <a:gd name="connsiteX352" fmla="*/ 61149 w 213773"/>
                        <a:gd name="connsiteY352" fmla="*/ 247195 h 266951"/>
                        <a:gd name="connsiteX353" fmla="*/ 56654 w 213773"/>
                        <a:gd name="connsiteY353" fmla="*/ 247604 h 266951"/>
                        <a:gd name="connsiteX354" fmla="*/ 60604 w 213773"/>
                        <a:gd name="connsiteY354" fmla="*/ 244062 h 266951"/>
                        <a:gd name="connsiteX355" fmla="*/ 60604 w 213773"/>
                        <a:gd name="connsiteY355" fmla="*/ 241745 h 266951"/>
                        <a:gd name="connsiteX356" fmla="*/ 48887 w 213773"/>
                        <a:gd name="connsiteY356" fmla="*/ 248830 h 266951"/>
                        <a:gd name="connsiteX357" fmla="*/ 56244 w 213773"/>
                        <a:gd name="connsiteY357" fmla="*/ 242972 h 266951"/>
                        <a:gd name="connsiteX358" fmla="*/ 51885 w 213773"/>
                        <a:gd name="connsiteY358" fmla="*/ 243653 h 266951"/>
                        <a:gd name="connsiteX359" fmla="*/ 49159 w 213773"/>
                        <a:gd name="connsiteY359" fmla="*/ 246514 h 266951"/>
                        <a:gd name="connsiteX360" fmla="*/ 49159 w 213773"/>
                        <a:gd name="connsiteY360" fmla="*/ 246105 h 266951"/>
                        <a:gd name="connsiteX361" fmla="*/ 34582 w 213773"/>
                        <a:gd name="connsiteY361" fmla="*/ 255779 h 266951"/>
                        <a:gd name="connsiteX362" fmla="*/ 36217 w 213773"/>
                        <a:gd name="connsiteY362" fmla="*/ 260547 h 266951"/>
                        <a:gd name="connsiteX363" fmla="*/ 27224 w 213773"/>
                        <a:gd name="connsiteY363" fmla="*/ 261637 h 266951"/>
                        <a:gd name="connsiteX364" fmla="*/ 37715 w 213773"/>
                        <a:gd name="connsiteY364" fmla="*/ 252236 h 266951"/>
                        <a:gd name="connsiteX365" fmla="*/ 35535 w 213773"/>
                        <a:gd name="connsiteY365" fmla="*/ 249103 h 266951"/>
                        <a:gd name="connsiteX366" fmla="*/ 31176 w 213773"/>
                        <a:gd name="connsiteY366" fmla="*/ 253735 h 266951"/>
                        <a:gd name="connsiteX367" fmla="*/ 30903 w 213773"/>
                        <a:gd name="connsiteY367" fmla="*/ 253054 h 266951"/>
                        <a:gd name="connsiteX368" fmla="*/ 24636 w 213773"/>
                        <a:gd name="connsiteY368" fmla="*/ 256460 h 266951"/>
                        <a:gd name="connsiteX369" fmla="*/ 25589 w 213773"/>
                        <a:gd name="connsiteY369" fmla="*/ 255642 h 266951"/>
                        <a:gd name="connsiteX370" fmla="*/ 18368 w 213773"/>
                        <a:gd name="connsiteY370" fmla="*/ 258639 h 266951"/>
                        <a:gd name="connsiteX371" fmla="*/ 12374 w 213773"/>
                        <a:gd name="connsiteY371" fmla="*/ 263681 h 266951"/>
                        <a:gd name="connsiteX372" fmla="*/ 23136 w 213773"/>
                        <a:gd name="connsiteY372" fmla="*/ 262727 h 266951"/>
                        <a:gd name="connsiteX373" fmla="*/ 27497 w 213773"/>
                        <a:gd name="connsiteY373" fmla="*/ 257958 h 266951"/>
                        <a:gd name="connsiteX374" fmla="*/ 23000 w 213773"/>
                        <a:gd name="connsiteY374" fmla="*/ 259866 h 266951"/>
                        <a:gd name="connsiteX375" fmla="*/ 25862 w 213773"/>
                        <a:gd name="connsiteY375" fmla="*/ 257822 h 266951"/>
                        <a:gd name="connsiteX376" fmla="*/ 29812 w 213773"/>
                        <a:gd name="connsiteY376" fmla="*/ 257005 h 266951"/>
                        <a:gd name="connsiteX377" fmla="*/ 23000 w 213773"/>
                        <a:gd name="connsiteY377" fmla="*/ 263953 h 266951"/>
                        <a:gd name="connsiteX378" fmla="*/ 15234 w 213773"/>
                        <a:gd name="connsiteY378" fmla="*/ 266951 h 266951"/>
                        <a:gd name="connsiteX379" fmla="*/ 11283 w 213773"/>
                        <a:gd name="connsiteY379" fmla="*/ 265588 h 266951"/>
                        <a:gd name="connsiteX380" fmla="*/ 9511 w 213773"/>
                        <a:gd name="connsiteY380" fmla="*/ 265180 h 266951"/>
                        <a:gd name="connsiteX381" fmla="*/ 9511 w 213773"/>
                        <a:gd name="connsiteY381" fmla="*/ 261774 h 266951"/>
                        <a:gd name="connsiteX382" fmla="*/ 9511 w 213773"/>
                        <a:gd name="connsiteY382" fmla="*/ 255506 h 266951"/>
                        <a:gd name="connsiteX383" fmla="*/ 9921 w 213773"/>
                        <a:gd name="connsiteY383" fmla="*/ 258368 h 266951"/>
                        <a:gd name="connsiteX384" fmla="*/ 11146 w 213773"/>
                        <a:gd name="connsiteY384" fmla="*/ 252645 h 266951"/>
                        <a:gd name="connsiteX385" fmla="*/ 9784 w 213773"/>
                        <a:gd name="connsiteY385" fmla="*/ 250874 h 266951"/>
                        <a:gd name="connsiteX386" fmla="*/ 10602 w 213773"/>
                        <a:gd name="connsiteY386" fmla="*/ 249920 h 266951"/>
                        <a:gd name="connsiteX387" fmla="*/ 6924 w 213773"/>
                        <a:gd name="connsiteY387" fmla="*/ 244607 h 266951"/>
                        <a:gd name="connsiteX388" fmla="*/ 9921 w 213773"/>
                        <a:gd name="connsiteY388" fmla="*/ 242154 h 266951"/>
                        <a:gd name="connsiteX389" fmla="*/ 10739 w 213773"/>
                        <a:gd name="connsiteY389" fmla="*/ 231527 h 266951"/>
                        <a:gd name="connsiteX390" fmla="*/ 9375 w 213773"/>
                        <a:gd name="connsiteY390" fmla="*/ 228938 h 266951"/>
                        <a:gd name="connsiteX391" fmla="*/ 9648 w 213773"/>
                        <a:gd name="connsiteY391" fmla="*/ 229347 h 266951"/>
                        <a:gd name="connsiteX392" fmla="*/ 10193 w 213773"/>
                        <a:gd name="connsiteY392" fmla="*/ 225396 h 266951"/>
                        <a:gd name="connsiteX393" fmla="*/ 12510 w 213773"/>
                        <a:gd name="connsiteY393" fmla="*/ 232890 h 266951"/>
                        <a:gd name="connsiteX394" fmla="*/ 14145 w 213773"/>
                        <a:gd name="connsiteY394" fmla="*/ 231663 h 266951"/>
                        <a:gd name="connsiteX395" fmla="*/ 16596 w 213773"/>
                        <a:gd name="connsiteY395" fmla="*/ 235887 h 266951"/>
                        <a:gd name="connsiteX396" fmla="*/ 14962 w 213773"/>
                        <a:gd name="connsiteY396" fmla="*/ 229755 h 266951"/>
                        <a:gd name="connsiteX397" fmla="*/ 17142 w 213773"/>
                        <a:gd name="connsiteY397" fmla="*/ 230165 h 266951"/>
                        <a:gd name="connsiteX398" fmla="*/ 16187 w 213773"/>
                        <a:gd name="connsiteY398" fmla="*/ 230573 h 266951"/>
                        <a:gd name="connsiteX399" fmla="*/ 19050 w 213773"/>
                        <a:gd name="connsiteY399" fmla="*/ 239156 h 266951"/>
                        <a:gd name="connsiteX400" fmla="*/ 18640 w 213773"/>
                        <a:gd name="connsiteY400" fmla="*/ 239838 h 266951"/>
                        <a:gd name="connsiteX401" fmla="*/ 20003 w 213773"/>
                        <a:gd name="connsiteY401" fmla="*/ 244470 h 266951"/>
                        <a:gd name="connsiteX402" fmla="*/ 20003 w 213773"/>
                        <a:gd name="connsiteY402" fmla="*/ 245833 h 266951"/>
                        <a:gd name="connsiteX403" fmla="*/ 20957 w 213773"/>
                        <a:gd name="connsiteY403" fmla="*/ 246241 h 266951"/>
                        <a:gd name="connsiteX404" fmla="*/ 24091 w 213773"/>
                        <a:gd name="connsiteY404" fmla="*/ 243925 h 266951"/>
                        <a:gd name="connsiteX405" fmla="*/ 22456 w 213773"/>
                        <a:gd name="connsiteY405" fmla="*/ 245560 h 266951"/>
                        <a:gd name="connsiteX406" fmla="*/ 34718 w 213773"/>
                        <a:gd name="connsiteY406" fmla="*/ 236159 h 266951"/>
                        <a:gd name="connsiteX407" fmla="*/ 34989 w 213773"/>
                        <a:gd name="connsiteY407" fmla="*/ 235342 h 266951"/>
                        <a:gd name="connsiteX408" fmla="*/ 36624 w 213773"/>
                        <a:gd name="connsiteY408" fmla="*/ 234524 h 266951"/>
                        <a:gd name="connsiteX409" fmla="*/ 36624 w 213773"/>
                        <a:gd name="connsiteY409" fmla="*/ 234524 h 266951"/>
                        <a:gd name="connsiteX410" fmla="*/ 41667 w 213773"/>
                        <a:gd name="connsiteY410" fmla="*/ 230165 h 266951"/>
                        <a:gd name="connsiteX411" fmla="*/ 40303 w 213773"/>
                        <a:gd name="connsiteY411" fmla="*/ 229755 h 266951"/>
                        <a:gd name="connsiteX412" fmla="*/ 36897 w 213773"/>
                        <a:gd name="connsiteY412" fmla="*/ 233298 h 266951"/>
                        <a:gd name="connsiteX413" fmla="*/ 32129 w 213773"/>
                        <a:gd name="connsiteY413" fmla="*/ 234933 h 266951"/>
                        <a:gd name="connsiteX414" fmla="*/ 28859 w 213773"/>
                        <a:gd name="connsiteY414" fmla="*/ 239293 h 266951"/>
                        <a:gd name="connsiteX415" fmla="*/ 26951 w 213773"/>
                        <a:gd name="connsiteY415" fmla="*/ 238475 h 266951"/>
                        <a:gd name="connsiteX416" fmla="*/ 28723 w 213773"/>
                        <a:gd name="connsiteY416" fmla="*/ 237931 h 266951"/>
                        <a:gd name="connsiteX417" fmla="*/ 29268 w 213773"/>
                        <a:gd name="connsiteY417" fmla="*/ 234796 h 266951"/>
                        <a:gd name="connsiteX418" fmla="*/ 26406 w 213773"/>
                        <a:gd name="connsiteY418" fmla="*/ 236568 h 266951"/>
                        <a:gd name="connsiteX419" fmla="*/ 25316 w 213773"/>
                        <a:gd name="connsiteY419" fmla="*/ 234796 h 266951"/>
                        <a:gd name="connsiteX420" fmla="*/ 23409 w 213773"/>
                        <a:gd name="connsiteY420" fmla="*/ 230437 h 266951"/>
                        <a:gd name="connsiteX421" fmla="*/ 23409 w 213773"/>
                        <a:gd name="connsiteY421" fmla="*/ 233162 h 266951"/>
                        <a:gd name="connsiteX422" fmla="*/ 22728 w 213773"/>
                        <a:gd name="connsiteY422" fmla="*/ 226758 h 266951"/>
                        <a:gd name="connsiteX423" fmla="*/ 23818 w 213773"/>
                        <a:gd name="connsiteY423" fmla="*/ 230301 h 266951"/>
                        <a:gd name="connsiteX424" fmla="*/ 24091 w 213773"/>
                        <a:gd name="connsiteY424" fmla="*/ 225668 h 266951"/>
                        <a:gd name="connsiteX425" fmla="*/ 20684 w 213773"/>
                        <a:gd name="connsiteY425" fmla="*/ 223625 h 266951"/>
                        <a:gd name="connsiteX426" fmla="*/ 20957 w 213773"/>
                        <a:gd name="connsiteY426" fmla="*/ 225805 h 266951"/>
                        <a:gd name="connsiteX427" fmla="*/ 19866 w 213773"/>
                        <a:gd name="connsiteY427" fmla="*/ 216813 h 266951"/>
                        <a:gd name="connsiteX428" fmla="*/ 22183 w 213773"/>
                        <a:gd name="connsiteY428" fmla="*/ 224033 h 266951"/>
                        <a:gd name="connsiteX429" fmla="*/ 24907 w 213773"/>
                        <a:gd name="connsiteY429" fmla="*/ 222535 h 266951"/>
                        <a:gd name="connsiteX430" fmla="*/ 24363 w 213773"/>
                        <a:gd name="connsiteY430" fmla="*/ 220354 h 266951"/>
                        <a:gd name="connsiteX431" fmla="*/ 24636 w 213773"/>
                        <a:gd name="connsiteY431" fmla="*/ 219401 h 266951"/>
                        <a:gd name="connsiteX432" fmla="*/ 28995 w 213773"/>
                        <a:gd name="connsiteY432" fmla="*/ 223489 h 266951"/>
                        <a:gd name="connsiteX433" fmla="*/ 28313 w 213773"/>
                        <a:gd name="connsiteY433" fmla="*/ 223897 h 266951"/>
                        <a:gd name="connsiteX434" fmla="*/ 28995 w 213773"/>
                        <a:gd name="connsiteY434" fmla="*/ 229074 h 266951"/>
                        <a:gd name="connsiteX435" fmla="*/ 28723 w 213773"/>
                        <a:gd name="connsiteY435" fmla="*/ 227439 h 266951"/>
                        <a:gd name="connsiteX436" fmla="*/ 30221 w 213773"/>
                        <a:gd name="connsiteY436" fmla="*/ 227576 h 266951"/>
                        <a:gd name="connsiteX437" fmla="*/ 31448 w 213773"/>
                        <a:gd name="connsiteY437" fmla="*/ 224442 h 266951"/>
                        <a:gd name="connsiteX438" fmla="*/ 32129 w 213773"/>
                        <a:gd name="connsiteY438" fmla="*/ 226349 h 266951"/>
                        <a:gd name="connsiteX439" fmla="*/ 30085 w 213773"/>
                        <a:gd name="connsiteY439" fmla="*/ 229483 h 266951"/>
                        <a:gd name="connsiteX440" fmla="*/ 32811 w 213773"/>
                        <a:gd name="connsiteY440" fmla="*/ 229211 h 266951"/>
                        <a:gd name="connsiteX441" fmla="*/ 35808 w 213773"/>
                        <a:gd name="connsiteY441" fmla="*/ 224714 h 266951"/>
                        <a:gd name="connsiteX442" fmla="*/ 35535 w 213773"/>
                        <a:gd name="connsiteY442" fmla="*/ 224714 h 266951"/>
                        <a:gd name="connsiteX443" fmla="*/ 37033 w 213773"/>
                        <a:gd name="connsiteY443" fmla="*/ 223897 h 266951"/>
                        <a:gd name="connsiteX444" fmla="*/ 35126 w 213773"/>
                        <a:gd name="connsiteY444" fmla="*/ 226214 h 266951"/>
                        <a:gd name="connsiteX445" fmla="*/ 37033 w 213773"/>
                        <a:gd name="connsiteY445" fmla="*/ 224987 h 266951"/>
                        <a:gd name="connsiteX446" fmla="*/ 36080 w 213773"/>
                        <a:gd name="connsiteY446" fmla="*/ 226349 h 266951"/>
                        <a:gd name="connsiteX447" fmla="*/ 38805 w 213773"/>
                        <a:gd name="connsiteY447" fmla="*/ 224987 h 266951"/>
                        <a:gd name="connsiteX448" fmla="*/ 40985 w 213773"/>
                        <a:gd name="connsiteY448" fmla="*/ 219265 h 266951"/>
                        <a:gd name="connsiteX449" fmla="*/ 42483 w 213773"/>
                        <a:gd name="connsiteY449" fmla="*/ 218448 h 266951"/>
                        <a:gd name="connsiteX450" fmla="*/ 42211 w 213773"/>
                        <a:gd name="connsiteY450" fmla="*/ 218992 h 266951"/>
                        <a:gd name="connsiteX451" fmla="*/ 44937 w 213773"/>
                        <a:gd name="connsiteY451" fmla="*/ 216948 h 266951"/>
                        <a:gd name="connsiteX452" fmla="*/ 43846 w 213773"/>
                        <a:gd name="connsiteY452" fmla="*/ 221172 h 266951"/>
                        <a:gd name="connsiteX453" fmla="*/ 46026 w 213773"/>
                        <a:gd name="connsiteY453" fmla="*/ 222535 h 266951"/>
                        <a:gd name="connsiteX454" fmla="*/ 47524 w 213773"/>
                        <a:gd name="connsiteY454" fmla="*/ 217085 h 266951"/>
                        <a:gd name="connsiteX455" fmla="*/ 47797 w 213773"/>
                        <a:gd name="connsiteY455" fmla="*/ 217630 h 266951"/>
                        <a:gd name="connsiteX456" fmla="*/ 50521 w 213773"/>
                        <a:gd name="connsiteY456" fmla="*/ 214905 h 266951"/>
                        <a:gd name="connsiteX457" fmla="*/ 47388 w 213773"/>
                        <a:gd name="connsiteY457" fmla="*/ 216131 h 266951"/>
                        <a:gd name="connsiteX458" fmla="*/ 52020 w 213773"/>
                        <a:gd name="connsiteY458" fmla="*/ 213134 h 266951"/>
                        <a:gd name="connsiteX459" fmla="*/ 54746 w 213773"/>
                        <a:gd name="connsiteY459" fmla="*/ 214088 h 266951"/>
                        <a:gd name="connsiteX460" fmla="*/ 63193 w 213773"/>
                        <a:gd name="connsiteY460" fmla="*/ 208501 h 266951"/>
                        <a:gd name="connsiteX461" fmla="*/ 71504 w 213773"/>
                        <a:gd name="connsiteY461" fmla="*/ 205912 h 266951"/>
                        <a:gd name="connsiteX462" fmla="*/ 69051 w 213773"/>
                        <a:gd name="connsiteY462" fmla="*/ 207003 h 266951"/>
                        <a:gd name="connsiteX463" fmla="*/ 70686 w 213773"/>
                        <a:gd name="connsiteY463" fmla="*/ 208910 h 266951"/>
                        <a:gd name="connsiteX464" fmla="*/ 69733 w 213773"/>
                        <a:gd name="connsiteY464" fmla="*/ 208637 h 266951"/>
                        <a:gd name="connsiteX465" fmla="*/ 68234 w 213773"/>
                        <a:gd name="connsiteY465" fmla="*/ 211090 h 266951"/>
                        <a:gd name="connsiteX466" fmla="*/ 71913 w 213773"/>
                        <a:gd name="connsiteY466" fmla="*/ 211090 h 266951"/>
                        <a:gd name="connsiteX467" fmla="*/ 70958 w 213773"/>
                        <a:gd name="connsiteY467" fmla="*/ 211907 h 266951"/>
                        <a:gd name="connsiteX468" fmla="*/ 76545 w 213773"/>
                        <a:gd name="connsiteY468" fmla="*/ 211907 h 266951"/>
                        <a:gd name="connsiteX469" fmla="*/ 75592 w 213773"/>
                        <a:gd name="connsiteY469" fmla="*/ 211090 h 266951"/>
                        <a:gd name="connsiteX470" fmla="*/ 92214 w 213773"/>
                        <a:gd name="connsiteY470" fmla="*/ 203596 h 266951"/>
                        <a:gd name="connsiteX471" fmla="*/ 105429 w 213773"/>
                        <a:gd name="connsiteY471" fmla="*/ 191607 h 266951"/>
                        <a:gd name="connsiteX472" fmla="*/ 106655 w 213773"/>
                        <a:gd name="connsiteY472" fmla="*/ 196376 h 266951"/>
                        <a:gd name="connsiteX473" fmla="*/ 102977 w 213773"/>
                        <a:gd name="connsiteY473" fmla="*/ 200190 h 266951"/>
                        <a:gd name="connsiteX474" fmla="*/ 100661 w 213773"/>
                        <a:gd name="connsiteY474" fmla="*/ 198555 h 266951"/>
                        <a:gd name="connsiteX475" fmla="*/ 101477 w 213773"/>
                        <a:gd name="connsiteY475" fmla="*/ 202506 h 266951"/>
                        <a:gd name="connsiteX476" fmla="*/ 112514 w 213773"/>
                        <a:gd name="connsiteY476" fmla="*/ 192016 h 266951"/>
                        <a:gd name="connsiteX477" fmla="*/ 112923 w 213773"/>
                        <a:gd name="connsiteY477" fmla="*/ 192424 h 266951"/>
                        <a:gd name="connsiteX478" fmla="*/ 115102 w 213773"/>
                        <a:gd name="connsiteY478" fmla="*/ 190108 h 266951"/>
                        <a:gd name="connsiteX479" fmla="*/ 114831 w 213773"/>
                        <a:gd name="connsiteY479" fmla="*/ 187929 h 266951"/>
                        <a:gd name="connsiteX480" fmla="*/ 114558 w 213773"/>
                        <a:gd name="connsiteY480" fmla="*/ 188201 h 266951"/>
                        <a:gd name="connsiteX481" fmla="*/ 121914 w 213773"/>
                        <a:gd name="connsiteY481" fmla="*/ 183977 h 266951"/>
                        <a:gd name="connsiteX482" fmla="*/ 122869 w 213773"/>
                        <a:gd name="connsiteY482" fmla="*/ 181661 h 266951"/>
                        <a:gd name="connsiteX483" fmla="*/ 128726 w 213773"/>
                        <a:gd name="connsiteY483" fmla="*/ 183704 h 266951"/>
                        <a:gd name="connsiteX484" fmla="*/ 135268 w 213773"/>
                        <a:gd name="connsiteY484" fmla="*/ 175257 h 266951"/>
                        <a:gd name="connsiteX485" fmla="*/ 140716 w 213773"/>
                        <a:gd name="connsiteY485" fmla="*/ 175257 h 266951"/>
                        <a:gd name="connsiteX486" fmla="*/ 145621 w 213773"/>
                        <a:gd name="connsiteY486" fmla="*/ 166129 h 266951"/>
                        <a:gd name="connsiteX487" fmla="*/ 145213 w 213773"/>
                        <a:gd name="connsiteY487" fmla="*/ 168173 h 266951"/>
                        <a:gd name="connsiteX488" fmla="*/ 156385 w 213773"/>
                        <a:gd name="connsiteY488" fmla="*/ 155229 h 266951"/>
                        <a:gd name="connsiteX489" fmla="*/ 168374 w 213773"/>
                        <a:gd name="connsiteY489" fmla="*/ 153594 h 266951"/>
                        <a:gd name="connsiteX490" fmla="*/ 167965 w 213773"/>
                        <a:gd name="connsiteY490" fmla="*/ 150733 h 266951"/>
                        <a:gd name="connsiteX491" fmla="*/ 169056 w 213773"/>
                        <a:gd name="connsiteY491" fmla="*/ 148962 h 266951"/>
                        <a:gd name="connsiteX492" fmla="*/ 165377 w 213773"/>
                        <a:gd name="connsiteY492" fmla="*/ 150052 h 266951"/>
                        <a:gd name="connsiteX493" fmla="*/ 164559 w 213773"/>
                        <a:gd name="connsiteY493" fmla="*/ 139561 h 266951"/>
                        <a:gd name="connsiteX494" fmla="*/ 166194 w 213773"/>
                        <a:gd name="connsiteY494" fmla="*/ 140243 h 266951"/>
                        <a:gd name="connsiteX495" fmla="*/ 164288 w 213773"/>
                        <a:gd name="connsiteY495" fmla="*/ 143376 h 266951"/>
                        <a:gd name="connsiteX496" fmla="*/ 164968 w 213773"/>
                        <a:gd name="connsiteY496" fmla="*/ 146101 h 266951"/>
                        <a:gd name="connsiteX497" fmla="*/ 171100 w 213773"/>
                        <a:gd name="connsiteY497" fmla="*/ 141878 h 266951"/>
                        <a:gd name="connsiteX498" fmla="*/ 170691 w 213773"/>
                        <a:gd name="connsiteY498" fmla="*/ 139424 h 266951"/>
                        <a:gd name="connsiteX499" fmla="*/ 172053 w 213773"/>
                        <a:gd name="connsiteY499" fmla="*/ 139424 h 266951"/>
                        <a:gd name="connsiteX500" fmla="*/ 171100 w 213773"/>
                        <a:gd name="connsiteY500" fmla="*/ 137654 h 266951"/>
                        <a:gd name="connsiteX501" fmla="*/ 174370 w 213773"/>
                        <a:gd name="connsiteY501" fmla="*/ 140924 h 266951"/>
                        <a:gd name="connsiteX502" fmla="*/ 175732 w 213773"/>
                        <a:gd name="connsiteY502" fmla="*/ 149507 h 266951"/>
                        <a:gd name="connsiteX503" fmla="*/ 176141 w 213773"/>
                        <a:gd name="connsiteY503" fmla="*/ 139016 h 266951"/>
                        <a:gd name="connsiteX504" fmla="*/ 177231 w 213773"/>
                        <a:gd name="connsiteY504" fmla="*/ 138743 h 266951"/>
                        <a:gd name="connsiteX505" fmla="*/ 174914 w 213773"/>
                        <a:gd name="connsiteY505" fmla="*/ 134792 h 266951"/>
                        <a:gd name="connsiteX506" fmla="*/ 176412 w 213773"/>
                        <a:gd name="connsiteY506" fmla="*/ 133430 h 266951"/>
                        <a:gd name="connsiteX507" fmla="*/ 172599 w 213773"/>
                        <a:gd name="connsiteY507" fmla="*/ 124710 h 266951"/>
                        <a:gd name="connsiteX508" fmla="*/ 169600 w 213773"/>
                        <a:gd name="connsiteY508" fmla="*/ 137926 h 266951"/>
                        <a:gd name="connsiteX509" fmla="*/ 167558 w 213773"/>
                        <a:gd name="connsiteY509" fmla="*/ 130705 h 266951"/>
                        <a:gd name="connsiteX510" fmla="*/ 169329 w 213773"/>
                        <a:gd name="connsiteY510" fmla="*/ 131114 h 266951"/>
                        <a:gd name="connsiteX511" fmla="*/ 169329 w 213773"/>
                        <a:gd name="connsiteY511" fmla="*/ 123212 h 266951"/>
                        <a:gd name="connsiteX512" fmla="*/ 170009 w 213773"/>
                        <a:gd name="connsiteY512" fmla="*/ 125255 h 266951"/>
                        <a:gd name="connsiteX513" fmla="*/ 170691 w 213773"/>
                        <a:gd name="connsiteY513" fmla="*/ 115718 h 266951"/>
                        <a:gd name="connsiteX514" fmla="*/ 170691 w 213773"/>
                        <a:gd name="connsiteY514" fmla="*/ 118306 h 266951"/>
                        <a:gd name="connsiteX515" fmla="*/ 170418 w 213773"/>
                        <a:gd name="connsiteY515" fmla="*/ 111903 h 266951"/>
                        <a:gd name="connsiteX516" fmla="*/ 167149 w 213773"/>
                        <a:gd name="connsiteY516" fmla="*/ 108088 h 266951"/>
                        <a:gd name="connsiteX517" fmla="*/ 169329 w 213773"/>
                        <a:gd name="connsiteY517" fmla="*/ 106453 h 266951"/>
                        <a:gd name="connsiteX518" fmla="*/ 166467 w 213773"/>
                        <a:gd name="connsiteY518" fmla="*/ 100867 h 266951"/>
                        <a:gd name="connsiteX519" fmla="*/ 170418 w 213773"/>
                        <a:gd name="connsiteY519" fmla="*/ 103047 h 266951"/>
                        <a:gd name="connsiteX520" fmla="*/ 165650 w 213773"/>
                        <a:gd name="connsiteY520" fmla="*/ 92557 h 266951"/>
                        <a:gd name="connsiteX521" fmla="*/ 165105 w 213773"/>
                        <a:gd name="connsiteY521" fmla="*/ 94192 h 266951"/>
                        <a:gd name="connsiteX522" fmla="*/ 164423 w 213773"/>
                        <a:gd name="connsiteY522" fmla="*/ 91330 h 266951"/>
                        <a:gd name="connsiteX523" fmla="*/ 163061 w 213773"/>
                        <a:gd name="connsiteY523" fmla="*/ 91330 h 266951"/>
                        <a:gd name="connsiteX524" fmla="*/ 165241 w 213773"/>
                        <a:gd name="connsiteY524" fmla="*/ 90240 h 266951"/>
                        <a:gd name="connsiteX525" fmla="*/ 162517 w 213773"/>
                        <a:gd name="connsiteY525" fmla="*/ 85608 h 266951"/>
                        <a:gd name="connsiteX526" fmla="*/ 166876 w 213773"/>
                        <a:gd name="connsiteY526" fmla="*/ 92147 h 266951"/>
                        <a:gd name="connsiteX527" fmla="*/ 162380 w 213773"/>
                        <a:gd name="connsiteY527" fmla="*/ 78659 h 266951"/>
                        <a:gd name="connsiteX528" fmla="*/ 163606 w 213773"/>
                        <a:gd name="connsiteY528" fmla="*/ 77569 h 266951"/>
                        <a:gd name="connsiteX529" fmla="*/ 159382 w 213773"/>
                        <a:gd name="connsiteY529" fmla="*/ 77569 h 266951"/>
                        <a:gd name="connsiteX530" fmla="*/ 161017 w 213773"/>
                        <a:gd name="connsiteY530" fmla="*/ 83428 h 266951"/>
                        <a:gd name="connsiteX531" fmla="*/ 159791 w 213773"/>
                        <a:gd name="connsiteY531" fmla="*/ 83156 h 266951"/>
                        <a:gd name="connsiteX532" fmla="*/ 159518 w 213773"/>
                        <a:gd name="connsiteY532" fmla="*/ 80567 h 266951"/>
                        <a:gd name="connsiteX533" fmla="*/ 157610 w 213773"/>
                        <a:gd name="connsiteY533" fmla="*/ 81112 h 266951"/>
                        <a:gd name="connsiteX534" fmla="*/ 157610 w 213773"/>
                        <a:gd name="connsiteY534" fmla="*/ 75390 h 266951"/>
                        <a:gd name="connsiteX535" fmla="*/ 155432 w 213773"/>
                        <a:gd name="connsiteY535" fmla="*/ 79340 h 266951"/>
                        <a:gd name="connsiteX536" fmla="*/ 151753 w 213773"/>
                        <a:gd name="connsiteY536" fmla="*/ 73482 h 266951"/>
                        <a:gd name="connsiteX537" fmla="*/ 153524 w 213773"/>
                        <a:gd name="connsiteY537" fmla="*/ 73073 h 266951"/>
                        <a:gd name="connsiteX538" fmla="*/ 149982 w 213773"/>
                        <a:gd name="connsiteY538" fmla="*/ 71438 h 266951"/>
                        <a:gd name="connsiteX539" fmla="*/ 155976 w 213773"/>
                        <a:gd name="connsiteY539" fmla="*/ 71030 h 266951"/>
                        <a:gd name="connsiteX540" fmla="*/ 159382 w 213773"/>
                        <a:gd name="connsiteY540" fmla="*/ 75253 h 266951"/>
                        <a:gd name="connsiteX541" fmla="*/ 158974 w 213773"/>
                        <a:gd name="connsiteY541" fmla="*/ 71711 h 266951"/>
                        <a:gd name="connsiteX542" fmla="*/ 162788 w 213773"/>
                        <a:gd name="connsiteY542" fmla="*/ 72664 h 266951"/>
                        <a:gd name="connsiteX543" fmla="*/ 156657 w 213773"/>
                        <a:gd name="connsiteY543" fmla="*/ 67078 h 266951"/>
                        <a:gd name="connsiteX544" fmla="*/ 155705 w 213773"/>
                        <a:gd name="connsiteY544" fmla="*/ 68441 h 266951"/>
                        <a:gd name="connsiteX545" fmla="*/ 151616 w 213773"/>
                        <a:gd name="connsiteY545" fmla="*/ 65716 h 266951"/>
                        <a:gd name="connsiteX546" fmla="*/ 152706 w 213773"/>
                        <a:gd name="connsiteY546" fmla="*/ 65716 h 266951"/>
                        <a:gd name="connsiteX547" fmla="*/ 150254 w 213773"/>
                        <a:gd name="connsiteY547" fmla="*/ 63127 h 266951"/>
                        <a:gd name="connsiteX548" fmla="*/ 142760 w 213773"/>
                        <a:gd name="connsiteY548" fmla="*/ 63536 h 266951"/>
                        <a:gd name="connsiteX549" fmla="*/ 143851 w 213773"/>
                        <a:gd name="connsiteY549" fmla="*/ 63263 h 266951"/>
                        <a:gd name="connsiteX550" fmla="*/ 159382 w 213773"/>
                        <a:gd name="connsiteY550" fmla="*/ 59040 h 266951"/>
                        <a:gd name="connsiteX551" fmla="*/ 146848 w 213773"/>
                        <a:gd name="connsiteY551" fmla="*/ 41873 h 266951"/>
                        <a:gd name="connsiteX552" fmla="*/ 152979 w 213773"/>
                        <a:gd name="connsiteY552" fmla="*/ 42827 h 266951"/>
                        <a:gd name="connsiteX553" fmla="*/ 154886 w 213773"/>
                        <a:gd name="connsiteY553" fmla="*/ 45824 h 266951"/>
                        <a:gd name="connsiteX554" fmla="*/ 150254 w 213773"/>
                        <a:gd name="connsiteY554" fmla="*/ 44461 h 266951"/>
                        <a:gd name="connsiteX555" fmla="*/ 161153 w 213773"/>
                        <a:gd name="connsiteY555" fmla="*/ 54407 h 266951"/>
                        <a:gd name="connsiteX556" fmla="*/ 155295 w 213773"/>
                        <a:gd name="connsiteY556" fmla="*/ 44325 h 266951"/>
                        <a:gd name="connsiteX557" fmla="*/ 158429 w 213773"/>
                        <a:gd name="connsiteY557" fmla="*/ 47323 h 266951"/>
                        <a:gd name="connsiteX558" fmla="*/ 151480 w 213773"/>
                        <a:gd name="connsiteY558" fmla="*/ 37786 h 266951"/>
                        <a:gd name="connsiteX559" fmla="*/ 150254 w 213773"/>
                        <a:gd name="connsiteY559" fmla="*/ 37786 h 266951"/>
                        <a:gd name="connsiteX560" fmla="*/ 153251 w 213773"/>
                        <a:gd name="connsiteY560" fmla="*/ 41600 h 266951"/>
                        <a:gd name="connsiteX561" fmla="*/ 145894 w 213773"/>
                        <a:gd name="connsiteY561" fmla="*/ 39148 h 266951"/>
                        <a:gd name="connsiteX562" fmla="*/ 146303 w 213773"/>
                        <a:gd name="connsiteY562" fmla="*/ 39693 h 266951"/>
                        <a:gd name="connsiteX563" fmla="*/ 144941 w 213773"/>
                        <a:gd name="connsiteY563" fmla="*/ 39284 h 266951"/>
                        <a:gd name="connsiteX564" fmla="*/ 143306 w 213773"/>
                        <a:gd name="connsiteY564" fmla="*/ 37376 h 266951"/>
                        <a:gd name="connsiteX565" fmla="*/ 11692 w 213773"/>
                        <a:gd name="connsiteY565" fmla="*/ 160815 h 266951"/>
                        <a:gd name="connsiteX566" fmla="*/ 10875 w 213773"/>
                        <a:gd name="connsiteY566" fmla="*/ 160270 h 266951"/>
                        <a:gd name="connsiteX567" fmla="*/ 11692 w 213773"/>
                        <a:gd name="connsiteY567" fmla="*/ 160815 h 266951"/>
                        <a:gd name="connsiteX568" fmla="*/ 188539 w 213773"/>
                        <a:gd name="connsiteY568" fmla="*/ 93782 h 266951"/>
                        <a:gd name="connsiteX569" fmla="*/ 184179 w 213773"/>
                        <a:gd name="connsiteY569" fmla="*/ 78932 h 266951"/>
                        <a:gd name="connsiteX570" fmla="*/ 177776 w 213773"/>
                        <a:gd name="connsiteY570" fmla="*/ 82474 h 266951"/>
                        <a:gd name="connsiteX571" fmla="*/ 177094 w 213773"/>
                        <a:gd name="connsiteY571" fmla="*/ 81793 h 266951"/>
                        <a:gd name="connsiteX572" fmla="*/ 179955 w 213773"/>
                        <a:gd name="connsiteY572" fmla="*/ 89014 h 266951"/>
                        <a:gd name="connsiteX573" fmla="*/ 190173 w 213773"/>
                        <a:gd name="connsiteY573" fmla="*/ 96644 h 266951"/>
                        <a:gd name="connsiteX574" fmla="*/ 189493 w 213773"/>
                        <a:gd name="connsiteY574" fmla="*/ 92829 h 266951"/>
                        <a:gd name="connsiteX575" fmla="*/ 188675 w 213773"/>
                        <a:gd name="connsiteY575" fmla="*/ 93782 h 266951"/>
                        <a:gd name="connsiteX576" fmla="*/ 182545 w 213773"/>
                        <a:gd name="connsiteY576" fmla="*/ 98960 h 266951"/>
                        <a:gd name="connsiteX577" fmla="*/ 184316 w 213773"/>
                        <a:gd name="connsiteY577" fmla="*/ 101139 h 266951"/>
                        <a:gd name="connsiteX578" fmla="*/ 183361 w 213773"/>
                        <a:gd name="connsiteY578" fmla="*/ 98415 h 266951"/>
                        <a:gd name="connsiteX579" fmla="*/ 182408 w 213773"/>
                        <a:gd name="connsiteY579" fmla="*/ 98960 h 266951"/>
                        <a:gd name="connsiteX580" fmla="*/ 185132 w 213773"/>
                        <a:gd name="connsiteY580" fmla="*/ 100731 h 266951"/>
                        <a:gd name="connsiteX581" fmla="*/ 185132 w 213773"/>
                        <a:gd name="connsiteY581" fmla="*/ 100050 h 266951"/>
                        <a:gd name="connsiteX582" fmla="*/ 185132 w 213773"/>
                        <a:gd name="connsiteY582" fmla="*/ 100731 h 266951"/>
                        <a:gd name="connsiteX583" fmla="*/ 162244 w 213773"/>
                        <a:gd name="connsiteY583" fmla="*/ 52636 h 266951"/>
                        <a:gd name="connsiteX584" fmla="*/ 162517 w 213773"/>
                        <a:gd name="connsiteY584" fmla="*/ 52636 h 266951"/>
                        <a:gd name="connsiteX585" fmla="*/ 161426 w 213773"/>
                        <a:gd name="connsiteY585" fmla="*/ 51137 h 266951"/>
                        <a:gd name="connsiteX586" fmla="*/ 162244 w 213773"/>
                        <a:gd name="connsiteY586" fmla="*/ 52636 h 266951"/>
                        <a:gd name="connsiteX587" fmla="*/ 163743 w 213773"/>
                        <a:gd name="connsiteY587" fmla="*/ 58359 h 266951"/>
                        <a:gd name="connsiteX588" fmla="*/ 165377 w 213773"/>
                        <a:gd name="connsiteY588" fmla="*/ 57950 h 266951"/>
                        <a:gd name="connsiteX589" fmla="*/ 164423 w 213773"/>
                        <a:gd name="connsiteY589" fmla="*/ 56315 h 266951"/>
                        <a:gd name="connsiteX590" fmla="*/ 163743 w 213773"/>
                        <a:gd name="connsiteY590" fmla="*/ 58222 h 266951"/>
                        <a:gd name="connsiteX591" fmla="*/ 168784 w 213773"/>
                        <a:gd name="connsiteY591" fmla="*/ 76071 h 266951"/>
                        <a:gd name="connsiteX592" fmla="*/ 174778 w 213773"/>
                        <a:gd name="connsiteY592" fmla="*/ 78523 h 266951"/>
                        <a:gd name="connsiteX593" fmla="*/ 174778 w 213773"/>
                        <a:gd name="connsiteY593" fmla="*/ 76752 h 266951"/>
                        <a:gd name="connsiteX594" fmla="*/ 173415 w 213773"/>
                        <a:gd name="connsiteY594" fmla="*/ 73890 h 266951"/>
                        <a:gd name="connsiteX595" fmla="*/ 172326 w 213773"/>
                        <a:gd name="connsiteY595" fmla="*/ 73890 h 266951"/>
                        <a:gd name="connsiteX596" fmla="*/ 171100 w 213773"/>
                        <a:gd name="connsiteY596" fmla="*/ 76207 h 266951"/>
                        <a:gd name="connsiteX597" fmla="*/ 167149 w 213773"/>
                        <a:gd name="connsiteY597" fmla="*/ 71983 h 266951"/>
                        <a:gd name="connsiteX598" fmla="*/ 168511 w 213773"/>
                        <a:gd name="connsiteY598" fmla="*/ 76207 h 266951"/>
                        <a:gd name="connsiteX599" fmla="*/ 48479 w 213773"/>
                        <a:gd name="connsiteY599" fmla="*/ 233434 h 266951"/>
                        <a:gd name="connsiteX600" fmla="*/ 47524 w 213773"/>
                        <a:gd name="connsiteY600" fmla="*/ 232480 h 266951"/>
                        <a:gd name="connsiteX601" fmla="*/ 49159 w 213773"/>
                        <a:gd name="connsiteY601" fmla="*/ 230709 h 266951"/>
                        <a:gd name="connsiteX602" fmla="*/ 58832 w 213773"/>
                        <a:gd name="connsiteY602" fmla="*/ 227712 h 266951"/>
                        <a:gd name="connsiteX603" fmla="*/ 63193 w 213773"/>
                        <a:gd name="connsiteY603" fmla="*/ 229483 h 266951"/>
                        <a:gd name="connsiteX604" fmla="*/ 61013 w 213773"/>
                        <a:gd name="connsiteY604" fmla="*/ 230028 h 266951"/>
                        <a:gd name="connsiteX605" fmla="*/ 48479 w 213773"/>
                        <a:gd name="connsiteY605" fmla="*/ 233571 h 266951"/>
                        <a:gd name="connsiteX606" fmla="*/ 91395 w 213773"/>
                        <a:gd name="connsiteY606" fmla="*/ 219537 h 266951"/>
                        <a:gd name="connsiteX607" fmla="*/ 91122 w 213773"/>
                        <a:gd name="connsiteY607" fmla="*/ 220219 h 266951"/>
                        <a:gd name="connsiteX608" fmla="*/ 107746 w 213773"/>
                        <a:gd name="connsiteY608" fmla="*/ 207003 h 266951"/>
                        <a:gd name="connsiteX609" fmla="*/ 99842 w 213773"/>
                        <a:gd name="connsiteY609" fmla="*/ 207003 h 266951"/>
                        <a:gd name="connsiteX610" fmla="*/ 100661 w 213773"/>
                        <a:gd name="connsiteY610" fmla="*/ 204687 h 266951"/>
                        <a:gd name="connsiteX611" fmla="*/ 102296 w 213773"/>
                        <a:gd name="connsiteY611" fmla="*/ 205504 h 266951"/>
                        <a:gd name="connsiteX612" fmla="*/ 104340 w 213773"/>
                        <a:gd name="connsiteY612" fmla="*/ 202779 h 266951"/>
                        <a:gd name="connsiteX613" fmla="*/ 99026 w 213773"/>
                        <a:gd name="connsiteY613" fmla="*/ 203324 h 266951"/>
                        <a:gd name="connsiteX614" fmla="*/ 94258 w 213773"/>
                        <a:gd name="connsiteY614" fmla="*/ 209455 h 266951"/>
                        <a:gd name="connsiteX615" fmla="*/ 98617 w 213773"/>
                        <a:gd name="connsiteY615" fmla="*/ 208774 h 266951"/>
                        <a:gd name="connsiteX616" fmla="*/ 90579 w 213773"/>
                        <a:gd name="connsiteY616" fmla="*/ 212861 h 266951"/>
                        <a:gd name="connsiteX617" fmla="*/ 94665 w 213773"/>
                        <a:gd name="connsiteY617" fmla="*/ 211363 h 266951"/>
                        <a:gd name="connsiteX618" fmla="*/ 94665 w 213773"/>
                        <a:gd name="connsiteY618" fmla="*/ 214360 h 266951"/>
                        <a:gd name="connsiteX619" fmla="*/ 84310 w 213773"/>
                        <a:gd name="connsiteY619" fmla="*/ 218584 h 266951"/>
                        <a:gd name="connsiteX620" fmla="*/ 83084 w 213773"/>
                        <a:gd name="connsiteY620" fmla="*/ 216676 h 266951"/>
                        <a:gd name="connsiteX621" fmla="*/ 78998 w 213773"/>
                        <a:gd name="connsiteY621" fmla="*/ 219946 h 266951"/>
                        <a:gd name="connsiteX622" fmla="*/ 80224 w 213773"/>
                        <a:gd name="connsiteY622" fmla="*/ 216540 h 266951"/>
                        <a:gd name="connsiteX623" fmla="*/ 76409 w 213773"/>
                        <a:gd name="connsiteY623" fmla="*/ 215859 h 266951"/>
                        <a:gd name="connsiteX624" fmla="*/ 71367 w 213773"/>
                        <a:gd name="connsiteY624" fmla="*/ 218856 h 266951"/>
                        <a:gd name="connsiteX625" fmla="*/ 69187 w 213773"/>
                        <a:gd name="connsiteY625" fmla="*/ 217494 h 266951"/>
                        <a:gd name="connsiteX626" fmla="*/ 67552 w 213773"/>
                        <a:gd name="connsiteY626" fmla="*/ 223352 h 266951"/>
                        <a:gd name="connsiteX627" fmla="*/ 72866 w 213773"/>
                        <a:gd name="connsiteY627" fmla="*/ 218584 h 266951"/>
                        <a:gd name="connsiteX628" fmla="*/ 69051 w 213773"/>
                        <a:gd name="connsiteY628" fmla="*/ 224170 h 266951"/>
                        <a:gd name="connsiteX629" fmla="*/ 71504 w 213773"/>
                        <a:gd name="connsiteY629" fmla="*/ 223625 h 266951"/>
                        <a:gd name="connsiteX630" fmla="*/ 69323 w 213773"/>
                        <a:gd name="connsiteY630" fmla="*/ 226214 h 266951"/>
                        <a:gd name="connsiteX631" fmla="*/ 68507 w 213773"/>
                        <a:gd name="connsiteY631" fmla="*/ 227712 h 266951"/>
                        <a:gd name="connsiteX632" fmla="*/ 75046 w 213773"/>
                        <a:gd name="connsiteY632" fmla="*/ 226077 h 266951"/>
                        <a:gd name="connsiteX633" fmla="*/ 75046 w 213773"/>
                        <a:gd name="connsiteY633" fmla="*/ 227167 h 266951"/>
                        <a:gd name="connsiteX634" fmla="*/ 78453 w 213773"/>
                        <a:gd name="connsiteY634" fmla="*/ 225124 h 266951"/>
                        <a:gd name="connsiteX635" fmla="*/ 84310 w 213773"/>
                        <a:gd name="connsiteY635" fmla="*/ 222398 h 266951"/>
                        <a:gd name="connsiteX636" fmla="*/ 83630 w 213773"/>
                        <a:gd name="connsiteY636" fmla="*/ 223761 h 266951"/>
                        <a:gd name="connsiteX637" fmla="*/ 91122 w 213773"/>
                        <a:gd name="connsiteY637" fmla="*/ 219946 h 266951"/>
                        <a:gd name="connsiteX638" fmla="*/ 185269 w 213773"/>
                        <a:gd name="connsiteY638" fmla="*/ 149643 h 266951"/>
                        <a:gd name="connsiteX639" fmla="*/ 172462 w 213773"/>
                        <a:gd name="connsiteY639" fmla="*/ 159589 h 266951"/>
                        <a:gd name="connsiteX640" fmla="*/ 172735 w 213773"/>
                        <a:gd name="connsiteY640" fmla="*/ 158772 h 266951"/>
                        <a:gd name="connsiteX641" fmla="*/ 163061 w 213773"/>
                        <a:gd name="connsiteY641" fmla="*/ 171170 h 266951"/>
                        <a:gd name="connsiteX642" fmla="*/ 163743 w 213773"/>
                        <a:gd name="connsiteY642" fmla="*/ 163677 h 266951"/>
                        <a:gd name="connsiteX643" fmla="*/ 162517 w 213773"/>
                        <a:gd name="connsiteY643" fmla="*/ 166674 h 266951"/>
                        <a:gd name="connsiteX644" fmla="*/ 158702 w 213773"/>
                        <a:gd name="connsiteY644" fmla="*/ 169127 h 266951"/>
                        <a:gd name="connsiteX645" fmla="*/ 158292 w 213773"/>
                        <a:gd name="connsiteY645" fmla="*/ 165992 h 266951"/>
                        <a:gd name="connsiteX646" fmla="*/ 161699 w 213773"/>
                        <a:gd name="connsiteY646" fmla="*/ 162995 h 266951"/>
                        <a:gd name="connsiteX647" fmla="*/ 168102 w 213773"/>
                        <a:gd name="connsiteY647" fmla="*/ 158772 h 266951"/>
                        <a:gd name="connsiteX648" fmla="*/ 162924 w 213773"/>
                        <a:gd name="connsiteY648" fmla="*/ 159317 h 266951"/>
                        <a:gd name="connsiteX649" fmla="*/ 159655 w 213773"/>
                        <a:gd name="connsiteY649" fmla="*/ 163132 h 266951"/>
                        <a:gd name="connsiteX650" fmla="*/ 158565 w 213773"/>
                        <a:gd name="connsiteY650" fmla="*/ 159180 h 266951"/>
                        <a:gd name="connsiteX651" fmla="*/ 156385 w 213773"/>
                        <a:gd name="connsiteY651" fmla="*/ 162314 h 266951"/>
                        <a:gd name="connsiteX652" fmla="*/ 155568 w 213773"/>
                        <a:gd name="connsiteY652" fmla="*/ 158363 h 266951"/>
                        <a:gd name="connsiteX653" fmla="*/ 152842 w 213773"/>
                        <a:gd name="connsiteY653" fmla="*/ 163404 h 266951"/>
                        <a:gd name="connsiteX654" fmla="*/ 152433 w 213773"/>
                        <a:gd name="connsiteY654" fmla="*/ 163132 h 266951"/>
                        <a:gd name="connsiteX655" fmla="*/ 149982 w 213773"/>
                        <a:gd name="connsiteY655" fmla="*/ 167492 h 266951"/>
                        <a:gd name="connsiteX656" fmla="*/ 152298 w 213773"/>
                        <a:gd name="connsiteY656" fmla="*/ 167219 h 266951"/>
                        <a:gd name="connsiteX657" fmla="*/ 153524 w 213773"/>
                        <a:gd name="connsiteY657" fmla="*/ 163540 h 266951"/>
                        <a:gd name="connsiteX658" fmla="*/ 154204 w 213773"/>
                        <a:gd name="connsiteY658" fmla="*/ 165856 h 266951"/>
                        <a:gd name="connsiteX659" fmla="*/ 158429 w 213773"/>
                        <a:gd name="connsiteY659" fmla="*/ 163949 h 266951"/>
                        <a:gd name="connsiteX660" fmla="*/ 156112 w 213773"/>
                        <a:gd name="connsiteY660" fmla="*/ 165721 h 266951"/>
                        <a:gd name="connsiteX661" fmla="*/ 156794 w 213773"/>
                        <a:gd name="connsiteY661" fmla="*/ 169535 h 266951"/>
                        <a:gd name="connsiteX662" fmla="*/ 152842 w 213773"/>
                        <a:gd name="connsiteY662" fmla="*/ 173350 h 266951"/>
                        <a:gd name="connsiteX663" fmla="*/ 152298 w 213773"/>
                        <a:gd name="connsiteY663" fmla="*/ 176892 h 266951"/>
                        <a:gd name="connsiteX664" fmla="*/ 140853 w 213773"/>
                        <a:gd name="connsiteY664" fmla="*/ 183160 h 266951"/>
                        <a:gd name="connsiteX665" fmla="*/ 139490 w 213773"/>
                        <a:gd name="connsiteY665" fmla="*/ 185476 h 266951"/>
                        <a:gd name="connsiteX666" fmla="*/ 142760 w 213773"/>
                        <a:gd name="connsiteY666" fmla="*/ 184794 h 266951"/>
                        <a:gd name="connsiteX667" fmla="*/ 139763 w 213773"/>
                        <a:gd name="connsiteY667" fmla="*/ 187383 h 266951"/>
                        <a:gd name="connsiteX668" fmla="*/ 139763 w 213773"/>
                        <a:gd name="connsiteY668" fmla="*/ 186702 h 266951"/>
                        <a:gd name="connsiteX669" fmla="*/ 137039 w 213773"/>
                        <a:gd name="connsiteY669" fmla="*/ 189564 h 266951"/>
                        <a:gd name="connsiteX670" fmla="*/ 138537 w 213773"/>
                        <a:gd name="connsiteY670" fmla="*/ 185476 h 266951"/>
                        <a:gd name="connsiteX671" fmla="*/ 134995 w 213773"/>
                        <a:gd name="connsiteY671" fmla="*/ 186975 h 266951"/>
                        <a:gd name="connsiteX672" fmla="*/ 135268 w 213773"/>
                        <a:gd name="connsiteY672" fmla="*/ 186157 h 266951"/>
                        <a:gd name="connsiteX673" fmla="*/ 132814 w 213773"/>
                        <a:gd name="connsiteY673" fmla="*/ 190789 h 266951"/>
                        <a:gd name="connsiteX674" fmla="*/ 137856 w 213773"/>
                        <a:gd name="connsiteY674" fmla="*/ 192561 h 266951"/>
                        <a:gd name="connsiteX675" fmla="*/ 128863 w 213773"/>
                        <a:gd name="connsiteY675" fmla="*/ 199100 h 266951"/>
                        <a:gd name="connsiteX676" fmla="*/ 129136 w 213773"/>
                        <a:gd name="connsiteY676" fmla="*/ 196648 h 266951"/>
                        <a:gd name="connsiteX677" fmla="*/ 125049 w 213773"/>
                        <a:gd name="connsiteY677" fmla="*/ 197329 h 266951"/>
                        <a:gd name="connsiteX678" fmla="*/ 120008 w 213773"/>
                        <a:gd name="connsiteY678" fmla="*/ 203596 h 266951"/>
                        <a:gd name="connsiteX679" fmla="*/ 120552 w 213773"/>
                        <a:gd name="connsiteY679" fmla="*/ 201825 h 266951"/>
                        <a:gd name="connsiteX680" fmla="*/ 115238 w 213773"/>
                        <a:gd name="connsiteY680" fmla="*/ 203188 h 266951"/>
                        <a:gd name="connsiteX681" fmla="*/ 113196 w 213773"/>
                        <a:gd name="connsiteY681" fmla="*/ 205368 h 266951"/>
                        <a:gd name="connsiteX682" fmla="*/ 112787 w 213773"/>
                        <a:gd name="connsiteY682" fmla="*/ 208501 h 266951"/>
                        <a:gd name="connsiteX683" fmla="*/ 112787 w 213773"/>
                        <a:gd name="connsiteY683" fmla="*/ 208910 h 266951"/>
                        <a:gd name="connsiteX684" fmla="*/ 124231 w 213773"/>
                        <a:gd name="connsiteY684" fmla="*/ 203596 h 266951"/>
                        <a:gd name="connsiteX685" fmla="*/ 123958 w 213773"/>
                        <a:gd name="connsiteY685" fmla="*/ 204687 h 266951"/>
                        <a:gd name="connsiteX686" fmla="*/ 134586 w 213773"/>
                        <a:gd name="connsiteY686" fmla="*/ 198828 h 266951"/>
                        <a:gd name="connsiteX687" fmla="*/ 136357 w 213773"/>
                        <a:gd name="connsiteY687" fmla="*/ 200190 h 266951"/>
                        <a:gd name="connsiteX688" fmla="*/ 138537 w 213773"/>
                        <a:gd name="connsiteY688" fmla="*/ 197193 h 266951"/>
                        <a:gd name="connsiteX689" fmla="*/ 138537 w 213773"/>
                        <a:gd name="connsiteY689" fmla="*/ 198283 h 266951"/>
                        <a:gd name="connsiteX690" fmla="*/ 143033 w 213773"/>
                        <a:gd name="connsiteY690" fmla="*/ 194877 h 266951"/>
                        <a:gd name="connsiteX691" fmla="*/ 143033 w 213773"/>
                        <a:gd name="connsiteY691" fmla="*/ 195286 h 266951"/>
                        <a:gd name="connsiteX692" fmla="*/ 146303 w 213773"/>
                        <a:gd name="connsiteY692" fmla="*/ 188337 h 266951"/>
                        <a:gd name="connsiteX693" fmla="*/ 146030 w 213773"/>
                        <a:gd name="connsiteY693" fmla="*/ 186566 h 266951"/>
                        <a:gd name="connsiteX694" fmla="*/ 147665 w 213773"/>
                        <a:gd name="connsiteY694" fmla="*/ 185067 h 266951"/>
                        <a:gd name="connsiteX695" fmla="*/ 147665 w 213773"/>
                        <a:gd name="connsiteY695" fmla="*/ 185067 h 266951"/>
                        <a:gd name="connsiteX696" fmla="*/ 147665 w 213773"/>
                        <a:gd name="connsiteY696" fmla="*/ 185067 h 266951"/>
                        <a:gd name="connsiteX697" fmla="*/ 152026 w 213773"/>
                        <a:gd name="connsiteY697" fmla="*/ 184113 h 266951"/>
                        <a:gd name="connsiteX698" fmla="*/ 147801 w 213773"/>
                        <a:gd name="connsiteY698" fmla="*/ 187383 h 266951"/>
                        <a:gd name="connsiteX699" fmla="*/ 152026 w 213773"/>
                        <a:gd name="connsiteY699" fmla="*/ 188746 h 266951"/>
                        <a:gd name="connsiteX700" fmla="*/ 152569 w 213773"/>
                        <a:gd name="connsiteY700" fmla="*/ 189835 h 266951"/>
                        <a:gd name="connsiteX701" fmla="*/ 153251 w 213773"/>
                        <a:gd name="connsiteY701" fmla="*/ 186975 h 266951"/>
                        <a:gd name="connsiteX702" fmla="*/ 169600 w 213773"/>
                        <a:gd name="connsiteY702" fmla="*/ 173078 h 266951"/>
                        <a:gd name="connsiteX703" fmla="*/ 170009 w 213773"/>
                        <a:gd name="connsiteY703" fmla="*/ 175939 h 266951"/>
                        <a:gd name="connsiteX704" fmla="*/ 174234 w 213773"/>
                        <a:gd name="connsiteY704" fmla="*/ 168445 h 266951"/>
                        <a:gd name="connsiteX705" fmla="*/ 173006 w 213773"/>
                        <a:gd name="connsiteY705" fmla="*/ 172124 h 266951"/>
                        <a:gd name="connsiteX706" fmla="*/ 182135 w 213773"/>
                        <a:gd name="connsiteY706" fmla="*/ 153731 h 266951"/>
                        <a:gd name="connsiteX707" fmla="*/ 183770 w 213773"/>
                        <a:gd name="connsiteY707" fmla="*/ 154139 h 266951"/>
                        <a:gd name="connsiteX708" fmla="*/ 184996 w 213773"/>
                        <a:gd name="connsiteY708" fmla="*/ 149643 h 266951"/>
                        <a:gd name="connsiteX709" fmla="*/ 187586 w 213773"/>
                        <a:gd name="connsiteY709" fmla="*/ 135337 h 266951"/>
                        <a:gd name="connsiteX710" fmla="*/ 187858 w 213773"/>
                        <a:gd name="connsiteY710" fmla="*/ 131114 h 266951"/>
                        <a:gd name="connsiteX711" fmla="*/ 187858 w 213773"/>
                        <a:gd name="connsiteY711" fmla="*/ 131523 h 266951"/>
                        <a:gd name="connsiteX712" fmla="*/ 187040 w 213773"/>
                        <a:gd name="connsiteY712" fmla="*/ 127299 h 266951"/>
                        <a:gd name="connsiteX713" fmla="*/ 183634 w 213773"/>
                        <a:gd name="connsiteY713" fmla="*/ 127436 h 266951"/>
                        <a:gd name="connsiteX714" fmla="*/ 185542 w 213773"/>
                        <a:gd name="connsiteY714" fmla="*/ 128253 h 266951"/>
                        <a:gd name="connsiteX715" fmla="*/ 185814 w 213773"/>
                        <a:gd name="connsiteY715" fmla="*/ 122258 h 266951"/>
                        <a:gd name="connsiteX716" fmla="*/ 183770 w 213773"/>
                        <a:gd name="connsiteY716" fmla="*/ 126482 h 266951"/>
                        <a:gd name="connsiteX717" fmla="*/ 182817 w 213773"/>
                        <a:gd name="connsiteY717" fmla="*/ 121032 h 266951"/>
                        <a:gd name="connsiteX718" fmla="*/ 186767 w 213773"/>
                        <a:gd name="connsiteY718" fmla="*/ 118170 h 266951"/>
                        <a:gd name="connsiteX719" fmla="*/ 186087 w 213773"/>
                        <a:gd name="connsiteY719" fmla="*/ 111767 h 266951"/>
                        <a:gd name="connsiteX720" fmla="*/ 183361 w 213773"/>
                        <a:gd name="connsiteY720" fmla="*/ 113946 h 266951"/>
                        <a:gd name="connsiteX721" fmla="*/ 183361 w 213773"/>
                        <a:gd name="connsiteY721" fmla="*/ 109042 h 266951"/>
                        <a:gd name="connsiteX722" fmla="*/ 184452 w 213773"/>
                        <a:gd name="connsiteY722" fmla="*/ 111086 h 266951"/>
                        <a:gd name="connsiteX723" fmla="*/ 186087 w 213773"/>
                        <a:gd name="connsiteY723" fmla="*/ 107271 h 266951"/>
                        <a:gd name="connsiteX724" fmla="*/ 185542 w 213773"/>
                        <a:gd name="connsiteY724" fmla="*/ 105227 h 266951"/>
                        <a:gd name="connsiteX725" fmla="*/ 185132 w 213773"/>
                        <a:gd name="connsiteY725" fmla="*/ 105772 h 266951"/>
                        <a:gd name="connsiteX726" fmla="*/ 183498 w 213773"/>
                        <a:gd name="connsiteY726" fmla="*/ 103728 h 266951"/>
                        <a:gd name="connsiteX727" fmla="*/ 182135 w 213773"/>
                        <a:gd name="connsiteY727" fmla="*/ 105227 h 266951"/>
                        <a:gd name="connsiteX728" fmla="*/ 181863 w 213773"/>
                        <a:gd name="connsiteY728" fmla="*/ 102366 h 266951"/>
                        <a:gd name="connsiteX729" fmla="*/ 180364 w 213773"/>
                        <a:gd name="connsiteY729" fmla="*/ 104682 h 266951"/>
                        <a:gd name="connsiteX730" fmla="*/ 179411 w 213773"/>
                        <a:gd name="connsiteY730" fmla="*/ 101821 h 266951"/>
                        <a:gd name="connsiteX731" fmla="*/ 180637 w 213773"/>
                        <a:gd name="connsiteY731" fmla="*/ 111767 h 266951"/>
                        <a:gd name="connsiteX732" fmla="*/ 181999 w 213773"/>
                        <a:gd name="connsiteY732" fmla="*/ 110132 h 266951"/>
                        <a:gd name="connsiteX733" fmla="*/ 179548 w 213773"/>
                        <a:gd name="connsiteY733" fmla="*/ 117898 h 266951"/>
                        <a:gd name="connsiteX734" fmla="*/ 181453 w 213773"/>
                        <a:gd name="connsiteY734" fmla="*/ 125936 h 266951"/>
                        <a:gd name="connsiteX735" fmla="*/ 179411 w 213773"/>
                        <a:gd name="connsiteY735" fmla="*/ 130705 h 266951"/>
                        <a:gd name="connsiteX736" fmla="*/ 181863 w 213773"/>
                        <a:gd name="connsiteY736" fmla="*/ 137654 h 266951"/>
                        <a:gd name="connsiteX737" fmla="*/ 183361 w 213773"/>
                        <a:gd name="connsiteY737" fmla="*/ 132612 h 266951"/>
                        <a:gd name="connsiteX738" fmla="*/ 183088 w 213773"/>
                        <a:gd name="connsiteY738" fmla="*/ 135883 h 266951"/>
                        <a:gd name="connsiteX739" fmla="*/ 184860 w 213773"/>
                        <a:gd name="connsiteY739" fmla="*/ 134111 h 266951"/>
                        <a:gd name="connsiteX740" fmla="*/ 187449 w 213773"/>
                        <a:gd name="connsiteY740" fmla="*/ 135201 h 266951"/>
                        <a:gd name="connsiteX741" fmla="*/ 184996 w 213773"/>
                        <a:gd name="connsiteY741" fmla="*/ 54953 h 266951"/>
                        <a:gd name="connsiteX742" fmla="*/ 184996 w 213773"/>
                        <a:gd name="connsiteY742" fmla="*/ 54953 h 266951"/>
                        <a:gd name="connsiteX743" fmla="*/ 184996 w 213773"/>
                        <a:gd name="connsiteY743" fmla="*/ 54953 h 266951"/>
                        <a:gd name="connsiteX744" fmla="*/ 184996 w 213773"/>
                        <a:gd name="connsiteY744" fmla="*/ 54953 h 266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Lst>
                      <a:rect l="l" t="t" r="r" b="b"/>
                      <a:pathLst>
                        <a:path w="213773" h="266951">
                          <a:moveTo>
                            <a:pt x="143986" y="37649"/>
                          </a:moveTo>
                          <a:lnTo>
                            <a:pt x="143033" y="37240"/>
                          </a:lnTo>
                          <a:lnTo>
                            <a:pt x="143715" y="37240"/>
                          </a:lnTo>
                          <a:cubicBezTo>
                            <a:pt x="143715" y="37240"/>
                            <a:pt x="142215" y="35333"/>
                            <a:pt x="142215" y="35333"/>
                          </a:cubicBezTo>
                          <a:cubicBezTo>
                            <a:pt x="141944" y="35333"/>
                            <a:pt x="141671" y="35060"/>
                            <a:pt x="141262" y="34924"/>
                          </a:cubicBezTo>
                          <a:cubicBezTo>
                            <a:pt x="141398" y="34924"/>
                            <a:pt x="141671" y="34924"/>
                            <a:pt x="141807" y="34924"/>
                          </a:cubicBezTo>
                          <a:lnTo>
                            <a:pt x="141262" y="34379"/>
                          </a:lnTo>
                          <a:cubicBezTo>
                            <a:pt x="138808" y="34379"/>
                            <a:pt x="134313" y="32608"/>
                            <a:pt x="132814" y="32745"/>
                          </a:cubicBezTo>
                          <a:cubicBezTo>
                            <a:pt x="131043" y="32335"/>
                            <a:pt x="128999" y="31791"/>
                            <a:pt x="127910" y="30973"/>
                          </a:cubicBezTo>
                          <a:cubicBezTo>
                            <a:pt x="128999" y="31654"/>
                            <a:pt x="130498" y="32063"/>
                            <a:pt x="130498" y="31110"/>
                          </a:cubicBezTo>
                          <a:cubicBezTo>
                            <a:pt x="128863" y="29066"/>
                            <a:pt x="128590" y="26341"/>
                            <a:pt x="123685" y="26477"/>
                          </a:cubicBezTo>
                          <a:lnTo>
                            <a:pt x="126002" y="27431"/>
                          </a:lnTo>
                          <a:cubicBezTo>
                            <a:pt x="123822" y="27431"/>
                            <a:pt x="121643" y="27975"/>
                            <a:pt x="119735" y="28385"/>
                          </a:cubicBezTo>
                          <a:cubicBezTo>
                            <a:pt x="118372" y="26477"/>
                            <a:pt x="122732" y="27703"/>
                            <a:pt x="123958" y="26886"/>
                          </a:cubicBezTo>
                          <a:cubicBezTo>
                            <a:pt x="119463" y="26750"/>
                            <a:pt x="116873" y="21981"/>
                            <a:pt x="114285" y="24297"/>
                          </a:cubicBezTo>
                          <a:cubicBezTo>
                            <a:pt x="114285" y="22662"/>
                            <a:pt x="114285" y="19665"/>
                            <a:pt x="111152" y="19528"/>
                          </a:cubicBezTo>
                          <a:cubicBezTo>
                            <a:pt x="113196" y="21572"/>
                            <a:pt x="109244" y="20618"/>
                            <a:pt x="110743" y="22798"/>
                          </a:cubicBezTo>
                          <a:cubicBezTo>
                            <a:pt x="109653" y="23615"/>
                            <a:pt x="107473" y="21981"/>
                            <a:pt x="107200" y="23207"/>
                          </a:cubicBezTo>
                          <a:lnTo>
                            <a:pt x="107473" y="22526"/>
                          </a:lnTo>
                          <a:cubicBezTo>
                            <a:pt x="102432" y="19937"/>
                            <a:pt x="100661" y="24025"/>
                            <a:pt x="98889" y="25659"/>
                          </a:cubicBezTo>
                          <a:cubicBezTo>
                            <a:pt x="93303" y="27022"/>
                            <a:pt x="90442" y="26613"/>
                            <a:pt x="85947" y="28385"/>
                          </a:cubicBezTo>
                          <a:cubicBezTo>
                            <a:pt x="85401" y="27431"/>
                            <a:pt x="83221" y="24978"/>
                            <a:pt x="81177" y="25659"/>
                          </a:cubicBezTo>
                          <a:cubicBezTo>
                            <a:pt x="80769" y="27431"/>
                            <a:pt x="76954" y="29883"/>
                            <a:pt x="77363" y="31791"/>
                          </a:cubicBezTo>
                          <a:cubicBezTo>
                            <a:pt x="80904" y="31110"/>
                            <a:pt x="79269" y="29202"/>
                            <a:pt x="81177" y="27975"/>
                          </a:cubicBezTo>
                          <a:cubicBezTo>
                            <a:pt x="83494" y="29202"/>
                            <a:pt x="81995" y="29747"/>
                            <a:pt x="84719" y="30156"/>
                          </a:cubicBezTo>
                          <a:cubicBezTo>
                            <a:pt x="82675" y="29883"/>
                            <a:pt x="77227" y="34243"/>
                            <a:pt x="74637" y="33698"/>
                          </a:cubicBezTo>
                          <a:lnTo>
                            <a:pt x="75183" y="33153"/>
                          </a:lnTo>
                          <a:cubicBezTo>
                            <a:pt x="71777" y="33698"/>
                            <a:pt x="68643" y="29747"/>
                            <a:pt x="65101" y="35470"/>
                          </a:cubicBezTo>
                          <a:cubicBezTo>
                            <a:pt x="64555" y="36287"/>
                            <a:pt x="64010" y="37104"/>
                            <a:pt x="63466" y="38058"/>
                          </a:cubicBezTo>
                          <a:cubicBezTo>
                            <a:pt x="63466" y="37786"/>
                            <a:pt x="63466" y="37649"/>
                            <a:pt x="63329" y="37376"/>
                          </a:cubicBezTo>
                          <a:cubicBezTo>
                            <a:pt x="59514" y="39829"/>
                            <a:pt x="59105" y="37240"/>
                            <a:pt x="56244" y="41736"/>
                          </a:cubicBezTo>
                          <a:cubicBezTo>
                            <a:pt x="56517" y="41328"/>
                            <a:pt x="56244" y="41328"/>
                            <a:pt x="56244" y="41055"/>
                          </a:cubicBezTo>
                          <a:cubicBezTo>
                            <a:pt x="53247" y="42009"/>
                            <a:pt x="52429" y="45552"/>
                            <a:pt x="51067" y="47323"/>
                          </a:cubicBezTo>
                          <a:cubicBezTo>
                            <a:pt x="49023" y="47050"/>
                            <a:pt x="50249" y="45960"/>
                            <a:pt x="50114" y="44461"/>
                          </a:cubicBezTo>
                          <a:cubicBezTo>
                            <a:pt x="45753" y="47323"/>
                            <a:pt x="43709" y="53318"/>
                            <a:pt x="43029" y="56859"/>
                          </a:cubicBezTo>
                          <a:lnTo>
                            <a:pt x="40167" y="58631"/>
                          </a:lnTo>
                          <a:cubicBezTo>
                            <a:pt x="40985" y="56724"/>
                            <a:pt x="41394" y="53862"/>
                            <a:pt x="40303" y="53590"/>
                          </a:cubicBezTo>
                          <a:cubicBezTo>
                            <a:pt x="39214" y="55089"/>
                            <a:pt x="40030" y="55361"/>
                            <a:pt x="38124" y="57132"/>
                          </a:cubicBezTo>
                          <a:cubicBezTo>
                            <a:pt x="37715" y="56178"/>
                            <a:pt x="37715" y="54680"/>
                            <a:pt x="37579" y="52909"/>
                          </a:cubicBezTo>
                          <a:cubicBezTo>
                            <a:pt x="32538" y="55770"/>
                            <a:pt x="39350" y="56178"/>
                            <a:pt x="34582" y="56996"/>
                          </a:cubicBezTo>
                          <a:cubicBezTo>
                            <a:pt x="33491" y="58222"/>
                            <a:pt x="33900" y="59994"/>
                            <a:pt x="34718" y="60948"/>
                          </a:cubicBezTo>
                          <a:lnTo>
                            <a:pt x="31448" y="62173"/>
                          </a:lnTo>
                          <a:cubicBezTo>
                            <a:pt x="32538" y="63400"/>
                            <a:pt x="30085" y="66397"/>
                            <a:pt x="28859" y="68441"/>
                          </a:cubicBezTo>
                          <a:cubicBezTo>
                            <a:pt x="29132" y="68986"/>
                            <a:pt x="31312" y="67895"/>
                            <a:pt x="31448" y="66806"/>
                          </a:cubicBezTo>
                          <a:cubicBezTo>
                            <a:pt x="32265" y="67760"/>
                            <a:pt x="31176" y="70076"/>
                            <a:pt x="30357" y="71301"/>
                          </a:cubicBezTo>
                          <a:cubicBezTo>
                            <a:pt x="27088" y="69803"/>
                            <a:pt x="25589" y="80431"/>
                            <a:pt x="23136" y="77161"/>
                          </a:cubicBezTo>
                          <a:cubicBezTo>
                            <a:pt x="20684" y="84245"/>
                            <a:pt x="17959" y="94327"/>
                            <a:pt x="18231" y="99504"/>
                          </a:cubicBezTo>
                          <a:cubicBezTo>
                            <a:pt x="16869" y="100867"/>
                            <a:pt x="16324" y="104137"/>
                            <a:pt x="15098" y="101821"/>
                          </a:cubicBezTo>
                          <a:cubicBezTo>
                            <a:pt x="13872" y="107816"/>
                            <a:pt x="16733" y="111358"/>
                            <a:pt x="15098" y="117217"/>
                          </a:cubicBezTo>
                          <a:cubicBezTo>
                            <a:pt x="14552" y="117625"/>
                            <a:pt x="15371" y="114492"/>
                            <a:pt x="14281" y="114628"/>
                          </a:cubicBezTo>
                          <a:cubicBezTo>
                            <a:pt x="15098" y="118716"/>
                            <a:pt x="11965" y="121576"/>
                            <a:pt x="12510" y="127844"/>
                          </a:cubicBezTo>
                          <a:cubicBezTo>
                            <a:pt x="12510" y="126754"/>
                            <a:pt x="11828" y="126482"/>
                            <a:pt x="11555" y="126345"/>
                          </a:cubicBezTo>
                          <a:cubicBezTo>
                            <a:pt x="12101" y="126345"/>
                            <a:pt x="12510" y="128934"/>
                            <a:pt x="12918" y="130569"/>
                          </a:cubicBezTo>
                          <a:cubicBezTo>
                            <a:pt x="12510" y="131386"/>
                            <a:pt x="12646" y="129342"/>
                            <a:pt x="12101" y="129888"/>
                          </a:cubicBezTo>
                          <a:cubicBezTo>
                            <a:pt x="9784" y="141741"/>
                            <a:pt x="14418" y="150869"/>
                            <a:pt x="14825" y="162450"/>
                          </a:cubicBezTo>
                          <a:cubicBezTo>
                            <a:pt x="14825" y="159044"/>
                            <a:pt x="12510" y="157954"/>
                            <a:pt x="11555" y="157954"/>
                          </a:cubicBezTo>
                          <a:lnTo>
                            <a:pt x="11555" y="161224"/>
                          </a:lnTo>
                          <a:cubicBezTo>
                            <a:pt x="12781" y="162450"/>
                            <a:pt x="12918" y="164903"/>
                            <a:pt x="13872" y="166946"/>
                          </a:cubicBezTo>
                          <a:cubicBezTo>
                            <a:pt x="13463" y="167219"/>
                            <a:pt x="13054" y="168309"/>
                            <a:pt x="12510" y="167219"/>
                          </a:cubicBezTo>
                          <a:cubicBezTo>
                            <a:pt x="10602" y="173895"/>
                            <a:pt x="17278" y="177165"/>
                            <a:pt x="16869" y="185204"/>
                          </a:cubicBezTo>
                          <a:lnTo>
                            <a:pt x="11555" y="175939"/>
                          </a:lnTo>
                          <a:lnTo>
                            <a:pt x="10193" y="178528"/>
                          </a:lnTo>
                          <a:lnTo>
                            <a:pt x="7876" y="174440"/>
                          </a:lnTo>
                          <a:cubicBezTo>
                            <a:pt x="6924" y="177165"/>
                            <a:pt x="9784" y="179072"/>
                            <a:pt x="8149" y="179617"/>
                          </a:cubicBezTo>
                          <a:cubicBezTo>
                            <a:pt x="7605" y="179072"/>
                            <a:pt x="7740" y="177846"/>
                            <a:pt x="6787" y="177846"/>
                          </a:cubicBezTo>
                          <a:cubicBezTo>
                            <a:pt x="6378" y="180434"/>
                            <a:pt x="7605" y="180434"/>
                            <a:pt x="8149" y="182342"/>
                          </a:cubicBezTo>
                          <a:cubicBezTo>
                            <a:pt x="4334" y="177710"/>
                            <a:pt x="3654" y="168036"/>
                            <a:pt x="2563" y="162859"/>
                          </a:cubicBezTo>
                          <a:cubicBezTo>
                            <a:pt x="2292" y="162042"/>
                            <a:pt x="3381" y="163540"/>
                            <a:pt x="3790" y="163677"/>
                          </a:cubicBezTo>
                          <a:cubicBezTo>
                            <a:pt x="3654" y="161497"/>
                            <a:pt x="4607" y="160270"/>
                            <a:pt x="3790" y="157545"/>
                          </a:cubicBezTo>
                          <a:cubicBezTo>
                            <a:pt x="2292" y="155910"/>
                            <a:pt x="2835" y="158908"/>
                            <a:pt x="2699" y="160134"/>
                          </a:cubicBezTo>
                          <a:cubicBezTo>
                            <a:pt x="1473" y="160134"/>
                            <a:pt x="1473" y="159317"/>
                            <a:pt x="1201" y="157818"/>
                          </a:cubicBezTo>
                          <a:cubicBezTo>
                            <a:pt x="2835" y="157409"/>
                            <a:pt x="1610" y="149643"/>
                            <a:pt x="3654" y="147736"/>
                          </a:cubicBezTo>
                          <a:cubicBezTo>
                            <a:pt x="3245" y="139834"/>
                            <a:pt x="-707" y="148962"/>
                            <a:pt x="111" y="141196"/>
                          </a:cubicBezTo>
                          <a:lnTo>
                            <a:pt x="2019" y="138880"/>
                          </a:lnTo>
                          <a:cubicBezTo>
                            <a:pt x="657" y="134383"/>
                            <a:pt x="-298" y="128388"/>
                            <a:pt x="520" y="123212"/>
                          </a:cubicBezTo>
                          <a:lnTo>
                            <a:pt x="520" y="124301"/>
                          </a:lnTo>
                          <a:cubicBezTo>
                            <a:pt x="1201" y="125119"/>
                            <a:pt x="1882" y="123893"/>
                            <a:pt x="2292" y="123484"/>
                          </a:cubicBezTo>
                          <a:cubicBezTo>
                            <a:pt x="3517" y="119669"/>
                            <a:pt x="1473" y="115990"/>
                            <a:pt x="3790" y="113811"/>
                          </a:cubicBezTo>
                          <a:cubicBezTo>
                            <a:pt x="2428" y="109178"/>
                            <a:pt x="2155" y="101412"/>
                            <a:pt x="2428" y="95963"/>
                          </a:cubicBezTo>
                          <a:cubicBezTo>
                            <a:pt x="5152" y="95144"/>
                            <a:pt x="2972" y="103183"/>
                            <a:pt x="4199" y="105499"/>
                          </a:cubicBezTo>
                          <a:lnTo>
                            <a:pt x="5152" y="100867"/>
                          </a:lnTo>
                          <a:cubicBezTo>
                            <a:pt x="4607" y="103728"/>
                            <a:pt x="5289" y="105091"/>
                            <a:pt x="6378" y="106999"/>
                          </a:cubicBezTo>
                          <a:cubicBezTo>
                            <a:pt x="7605" y="103183"/>
                            <a:pt x="5698" y="101412"/>
                            <a:pt x="5969" y="97461"/>
                          </a:cubicBezTo>
                          <a:cubicBezTo>
                            <a:pt x="6514" y="97870"/>
                            <a:pt x="7060" y="97461"/>
                            <a:pt x="7605" y="95826"/>
                          </a:cubicBezTo>
                          <a:lnTo>
                            <a:pt x="6105" y="94873"/>
                          </a:lnTo>
                          <a:cubicBezTo>
                            <a:pt x="6105" y="94873"/>
                            <a:pt x="6378" y="94736"/>
                            <a:pt x="6651" y="94192"/>
                          </a:cubicBezTo>
                          <a:cubicBezTo>
                            <a:pt x="6787" y="91875"/>
                            <a:pt x="7196" y="89422"/>
                            <a:pt x="7605" y="87106"/>
                          </a:cubicBezTo>
                          <a:cubicBezTo>
                            <a:pt x="6514" y="88332"/>
                            <a:pt x="5016" y="87924"/>
                            <a:pt x="4470" y="89832"/>
                          </a:cubicBezTo>
                          <a:cubicBezTo>
                            <a:pt x="5561" y="89422"/>
                            <a:pt x="5289" y="91057"/>
                            <a:pt x="4879" y="92829"/>
                          </a:cubicBezTo>
                          <a:cubicBezTo>
                            <a:pt x="4199" y="90921"/>
                            <a:pt x="3517" y="94327"/>
                            <a:pt x="2699" y="94055"/>
                          </a:cubicBezTo>
                          <a:cubicBezTo>
                            <a:pt x="3517" y="90513"/>
                            <a:pt x="4879" y="86016"/>
                            <a:pt x="5152" y="83428"/>
                          </a:cubicBezTo>
                          <a:lnTo>
                            <a:pt x="6787" y="83156"/>
                          </a:lnTo>
                          <a:cubicBezTo>
                            <a:pt x="8422" y="79885"/>
                            <a:pt x="9104" y="76071"/>
                            <a:pt x="10466" y="73890"/>
                          </a:cubicBezTo>
                          <a:lnTo>
                            <a:pt x="10875" y="74980"/>
                          </a:lnTo>
                          <a:cubicBezTo>
                            <a:pt x="13190" y="71301"/>
                            <a:pt x="14281" y="66942"/>
                            <a:pt x="17824" y="64217"/>
                          </a:cubicBezTo>
                          <a:cubicBezTo>
                            <a:pt x="18504" y="59585"/>
                            <a:pt x="20548" y="55225"/>
                            <a:pt x="21094" y="51547"/>
                          </a:cubicBezTo>
                          <a:cubicBezTo>
                            <a:pt x="20684" y="48958"/>
                            <a:pt x="30221" y="44871"/>
                            <a:pt x="31312" y="39965"/>
                          </a:cubicBezTo>
                          <a:cubicBezTo>
                            <a:pt x="31583" y="39965"/>
                            <a:pt x="30221" y="43099"/>
                            <a:pt x="29812" y="44734"/>
                          </a:cubicBezTo>
                          <a:cubicBezTo>
                            <a:pt x="31856" y="42827"/>
                            <a:pt x="31856" y="39557"/>
                            <a:pt x="33900" y="40511"/>
                          </a:cubicBezTo>
                          <a:cubicBezTo>
                            <a:pt x="28859" y="44461"/>
                            <a:pt x="35262" y="41464"/>
                            <a:pt x="33627" y="43917"/>
                          </a:cubicBezTo>
                          <a:cubicBezTo>
                            <a:pt x="35671" y="41873"/>
                            <a:pt x="37579" y="39420"/>
                            <a:pt x="38261" y="37922"/>
                          </a:cubicBezTo>
                          <a:cubicBezTo>
                            <a:pt x="34718" y="41192"/>
                            <a:pt x="37579" y="34652"/>
                            <a:pt x="34582" y="38603"/>
                          </a:cubicBezTo>
                          <a:cubicBezTo>
                            <a:pt x="36080" y="34788"/>
                            <a:pt x="39623" y="30564"/>
                            <a:pt x="43709" y="28248"/>
                          </a:cubicBezTo>
                          <a:cubicBezTo>
                            <a:pt x="44255" y="28929"/>
                            <a:pt x="44937" y="28929"/>
                            <a:pt x="46571" y="28248"/>
                          </a:cubicBezTo>
                          <a:lnTo>
                            <a:pt x="46843" y="26341"/>
                          </a:lnTo>
                          <a:cubicBezTo>
                            <a:pt x="48614" y="25251"/>
                            <a:pt x="44527" y="30156"/>
                            <a:pt x="48206" y="27840"/>
                          </a:cubicBezTo>
                          <a:cubicBezTo>
                            <a:pt x="50521" y="23207"/>
                            <a:pt x="59923" y="21300"/>
                            <a:pt x="59651" y="16803"/>
                          </a:cubicBezTo>
                          <a:cubicBezTo>
                            <a:pt x="63466" y="16395"/>
                            <a:pt x="54882" y="21709"/>
                            <a:pt x="60332" y="20618"/>
                          </a:cubicBezTo>
                          <a:cubicBezTo>
                            <a:pt x="58561" y="23480"/>
                            <a:pt x="54200" y="24161"/>
                            <a:pt x="54610" y="26477"/>
                          </a:cubicBezTo>
                          <a:cubicBezTo>
                            <a:pt x="56654" y="24297"/>
                            <a:pt x="56381" y="27294"/>
                            <a:pt x="58016" y="26341"/>
                          </a:cubicBezTo>
                          <a:lnTo>
                            <a:pt x="60060" y="23615"/>
                          </a:lnTo>
                          <a:lnTo>
                            <a:pt x="59378" y="23888"/>
                          </a:lnTo>
                          <a:cubicBezTo>
                            <a:pt x="62784" y="19256"/>
                            <a:pt x="71231" y="16122"/>
                            <a:pt x="77771" y="13397"/>
                          </a:cubicBezTo>
                          <a:cubicBezTo>
                            <a:pt x="82812" y="9446"/>
                            <a:pt x="86354" y="5223"/>
                            <a:pt x="94394" y="4405"/>
                          </a:cubicBezTo>
                          <a:cubicBezTo>
                            <a:pt x="92214" y="5904"/>
                            <a:pt x="100933" y="4678"/>
                            <a:pt x="96300" y="7539"/>
                          </a:cubicBezTo>
                          <a:cubicBezTo>
                            <a:pt x="99842" y="8084"/>
                            <a:pt x="103249" y="6994"/>
                            <a:pt x="103385" y="6040"/>
                          </a:cubicBezTo>
                          <a:cubicBezTo>
                            <a:pt x="100252" y="5767"/>
                            <a:pt x="102296" y="5767"/>
                            <a:pt x="99571" y="5359"/>
                          </a:cubicBezTo>
                          <a:cubicBezTo>
                            <a:pt x="101341" y="4269"/>
                            <a:pt x="105702" y="4132"/>
                            <a:pt x="107337" y="4950"/>
                          </a:cubicBezTo>
                          <a:cubicBezTo>
                            <a:pt x="106518" y="4814"/>
                            <a:pt x="106791" y="4950"/>
                            <a:pt x="106655" y="5359"/>
                          </a:cubicBezTo>
                          <a:cubicBezTo>
                            <a:pt x="110470" y="6449"/>
                            <a:pt x="108562" y="4405"/>
                            <a:pt x="111425" y="4132"/>
                          </a:cubicBezTo>
                          <a:cubicBezTo>
                            <a:pt x="112105" y="5632"/>
                            <a:pt x="117555" y="5223"/>
                            <a:pt x="120008" y="6721"/>
                          </a:cubicBezTo>
                          <a:lnTo>
                            <a:pt x="124367" y="5359"/>
                          </a:lnTo>
                          <a:cubicBezTo>
                            <a:pt x="121914" y="6176"/>
                            <a:pt x="127773" y="6994"/>
                            <a:pt x="127910" y="8492"/>
                          </a:cubicBezTo>
                          <a:cubicBezTo>
                            <a:pt x="130907" y="8492"/>
                            <a:pt x="133633" y="7811"/>
                            <a:pt x="137174" y="9855"/>
                          </a:cubicBezTo>
                          <a:cubicBezTo>
                            <a:pt x="135402" y="9855"/>
                            <a:pt x="140036" y="12580"/>
                            <a:pt x="139218" y="13806"/>
                          </a:cubicBezTo>
                          <a:cubicBezTo>
                            <a:pt x="144259" y="18166"/>
                            <a:pt x="150935" y="16531"/>
                            <a:pt x="154613" y="22117"/>
                          </a:cubicBezTo>
                          <a:cubicBezTo>
                            <a:pt x="154204" y="22117"/>
                            <a:pt x="152706" y="22117"/>
                            <a:pt x="153797" y="23615"/>
                          </a:cubicBezTo>
                          <a:cubicBezTo>
                            <a:pt x="155159" y="24297"/>
                            <a:pt x="156930" y="25932"/>
                            <a:pt x="158156" y="26886"/>
                          </a:cubicBezTo>
                          <a:lnTo>
                            <a:pt x="158156" y="26886"/>
                          </a:lnTo>
                          <a:cubicBezTo>
                            <a:pt x="158156" y="26886"/>
                            <a:pt x="158156" y="26886"/>
                            <a:pt x="158156" y="26886"/>
                          </a:cubicBezTo>
                          <a:cubicBezTo>
                            <a:pt x="158702" y="27294"/>
                            <a:pt x="159245" y="27567"/>
                            <a:pt x="159382" y="27294"/>
                          </a:cubicBezTo>
                          <a:cubicBezTo>
                            <a:pt x="162244" y="28112"/>
                            <a:pt x="164288" y="27975"/>
                            <a:pt x="168647" y="30973"/>
                          </a:cubicBezTo>
                          <a:cubicBezTo>
                            <a:pt x="169600" y="29610"/>
                            <a:pt x="166194" y="26750"/>
                            <a:pt x="164423" y="25796"/>
                          </a:cubicBezTo>
                          <a:lnTo>
                            <a:pt x="162108" y="25796"/>
                          </a:lnTo>
                          <a:cubicBezTo>
                            <a:pt x="162788" y="22798"/>
                            <a:pt x="158292" y="22798"/>
                            <a:pt x="158020" y="21436"/>
                          </a:cubicBezTo>
                          <a:cubicBezTo>
                            <a:pt x="162517" y="21300"/>
                            <a:pt x="168511" y="28385"/>
                            <a:pt x="173415" y="31246"/>
                          </a:cubicBezTo>
                          <a:cubicBezTo>
                            <a:pt x="173006" y="27294"/>
                            <a:pt x="168238" y="21436"/>
                            <a:pt x="162924" y="17212"/>
                          </a:cubicBezTo>
                          <a:lnTo>
                            <a:pt x="164423" y="19937"/>
                          </a:lnTo>
                          <a:lnTo>
                            <a:pt x="161835" y="17621"/>
                          </a:lnTo>
                          <a:lnTo>
                            <a:pt x="163197" y="21163"/>
                          </a:lnTo>
                          <a:cubicBezTo>
                            <a:pt x="160882" y="18711"/>
                            <a:pt x="158565" y="17212"/>
                            <a:pt x="156248" y="15305"/>
                          </a:cubicBezTo>
                          <a:cubicBezTo>
                            <a:pt x="159111" y="17485"/>
                            <a:pt x="158429" y="20074"/>
                            <a:pt x="157339" y="18574"/>
                          </a:cubicBezTo>
                          <a:cubicBezTo>
                            <a:pt x="155432" y="14896"/>
                            <a:pt x="153524" y="16940"/>
                            <a:pt x="151344" y="15033"/>
                          </a:cubicBezTo>
                          <a:cubicBezTo>
                            <a:pt x="152569" y="16122"/>
                            <a:pt x="154204" y="17485"/>
                            <a:pt x="152569" y="17349"/>
                          </a:cubicBezTo>
                          <a:cubicBezTo>
                            <a:pt x="149163" y="12308"/>
                            <a:pt x="147121" y="12444"/>
                            <a:pt x="143442" y="7948"/>
                          </a:cubicBezTo>
                          <a:cubicBezTo>
                            <a:pt x="142760" y="10673"/>
                            <a:pt x="137310" y="4950"/>
                            <a:pt x="135402" y="6721"/>
                          </a:cubicBezTo>
                          <a:lnTo>
                            <a:pt x="137583" y="7948"/>
                          </a:lnTo>
                          <a:lnTo>
                            <a:pt x="132133" y="7267"/>
                          </a:lnTo>
                          <a:cubicBezTo>
                            <a:pt x="128183" y="3315"/>
                            <a:pt x="137310" y="6721"/>
                            <a:pt x="130498" y="2498"/>
                          </a:cubicBezTo>
                          <a:cubicBezTo>
                            <a:pt x="123414" y="-363"/>
                            <a:pt x="122732" y="3043"/>
                            <a:pt x="117146" y="1953"/>
                          </a:cubicBezTo>
                          <a:cubicBezTo>
                            <a:pt x="119190" y="863"/>
                            <a:pt x="124231" y="-91"/>
                            <a:pt x="128726" y="1680"/>
                          </a:cubicBezTo>
                          <a:lnTo>
                            <a:pt x="126139" y="45"/>
                          </a:lnTo>
                          <a:cubicBezTo>
                            <a:pt x="127910" y="-363"/>
                            <a:pt x="134449" y="2089"/>
                            <a:pt x="137039" y="3588"/>
                          </a:cubicBezTo>
                          <a:cubicBezTo>
                            <a:pt x="131452" y="3179"/>
                            <a:pt x="139081" y="5086"/>
                            <a:pt x="140445" y="7539"/>
                          </a:cubicBezTo>
                          <a:cubicBezTo>
                            <a:pt x="141534" y="6313"/>
                            <a:pt x="138537" y="4950"/>
                            <a:pt x="142624" y="5767"/>
                          </a:cubicBezTo>
                          <a:cubicBezTo>
                            <a:pt x="139354" y="3997"/>
                            <a:pt x="138808" y="3997"/>
                            <a:pt x="134722" y="1544"/>
                          </a:cubicBezTo>
                          <a:cubicBezTo>
                            <a:pt x="143715" y="6449"/>
                            <a:pt x="145757" y="591"/>
                            <a:pt x="152979" y="6585"/>
                          </a:cubicBezTo>
                          <a:cubicBezTo>
                            <a:pt x="149163" y="4950"/>
                            <a:pt x="152979" y="9310"/>
                            <a:pt x="152979" y="10127"/>
                          </a:cubicBezTo>
                          <a:cubicBezTo>
                            <a:pt x="154750" y="11081"/>
                            <a:pt x="157883" y="13125"/>
                            <a:pt x="159382" y="13670"/>
                          </a:cubicBezTo>
                          <a:lnTo>
                            <a:pt x="159655" y="10945"/>
                          </a:lnTo>
                          <a:cubicBezTo>
                            <a:pt x="164288" y="13397"/>
                            <a:pt x="162517" y="18166"/>
                            <a:pt x="168102" y="20346"/>
                          </a:cubicBezTo>
                          <a:cubicBezTo>
                            <a:pt x="169600" y="19801"/>
                            <a:pt x="164832" y="16531"/>
                            <a:pt x="165787" y="17076"/>
                          </a:cubicBezTo>
                          <a:cubicBezTo>
                            <a:pt x="172462" y="21436"/>
                            <a:pt x="171781" y="26069"/>
                            <a:pt x="174641" y="32063"/>
                          </a:cubicBezTo>
                          <a:cubicBezTo>
                            <a:pt x="175459" y="31927"/>
                            <a:pt x="176412" y="30837"/>
                            <a:pt x="178866" y="31927"/>
                          </a:cubicBezTo>
                          <a:cubicBezTo>
                            <a:pt x="177367" y="32199"/>
                            <a:pt x="177913" y="33970"/>
                            <a:pt x="175459" y="32608"/>
                          </a:cubicBezTo>
                          <a:cubicBezTo>
                            <a:pt x="176412" y="34652"/>
                            <a:pt x="178729" y="36014"/>
                            <a:pt x="180364" y="37104"/>
                          </a:cubicBezTo>
                          <a:cubicBezTo>
                            <a:pt x="178320" y="33016"/>
                            <a:pt x="183088" y="37376"/>
                            <a:pt x="184179" y="37513"/>
                          </a:cubicBezTo>
                          <a:cubicBezTo>
                            <a:pt x="185405" y="39557"/>
                            <a:pt x="182681" y="37786"/>
                            <a:pt x="181453" y="36832"/>
                          </a:cubicBezTo>
                          <a:cubicBezTo>
                            <a:pt x="182272" y="38467"/>
                            <a:pt x="181863" y="41464"/>
                            <a:pt x="184179" y="41055"/>
                          </a:cubicBezTo>
                          <a:cubicBezTo>
                            <a:pt x="183088" y="41873"/>
                            <a:pt x="178184" y="39148"/>
                            <a:pt x="175732" y="36832"/>
                          </a:cubicBezTo>
                          <a:lnTo>
                            <a:pt x="176958" y="38739"/>
                          </a:lnTo>
                          <a:cubicBezTo>
                            <a:pt x="175459" y="37922"/>
                            <a:pt x="175459" y="37649"/>
                            <a:pt x="174234" y="35742"/>
                          </a:cubicBezTo>
                          <a:cubicBezTo>
                            <a:pt x="174778" y="38194"/>
                            <a:pt x="173552" y="38739"/>
                            <a:pt x="172462" y="39011"/>
                          </a:cubicBezTo>
                          <a:cubicBezTo>
                            <a:pt x="172462" y="38603"/>
                            <a:pt x="172870" y="39011"/>
                            <a:pt x="172870" y="38603"/>
                          </a:cubicBezTo>
                          <a:cubicBezTo>
                            <a:pt x="172053" y="36968"/>
                            <a:pt x="170828" y="36151"/>
                            <a:pt x="170555" y="36968"/>
                          </a:cubicBezTo>
                          <a:cubicBezTo>
                            <a:pt x="167965" y="36968"/>
                            <a:pt x="171235" y="39557"/>
                            <a:pt x="171100" y="41192"/>
                          </a:cubicBezTo>
                          <a:lnTo>
                            <a:pt x="173006" y="43099"/>
                          </a:lnTo>
                          <a:cubicBezTo>
                            <a:pt x="176549" y="44189"/>
                            <a:pt x="179955" y="45552"/>
                            <a:pt x="183361" y="46777"/>
                          </a:cubicBezTo>
                          <a:cubicBezTo>
                            <a:pt x="186087" y="49639"/>
                            <a:pt x="185814" y="51955"/>
                            <a:pt x="186495" y="54816"/>
                          </a:cubicBezTo>
                          <a:lnTo>
                            <a:pt x="188402" y="54544"/>
                          </a:lnTo>
                          <a:cubicBezTo>
                            <a:pt x="190037" y="57541"/>
                            <a:pt x="191128" y="60402"/>
                            <a:pt x="188266" y="59721"/>
                          </a:cubicBezTo>
                          <a:cubicBezTo>
                            <a:pt x="188675" y="59313"/>
                            <a:pt x="188266" y="59040"/>
                            <a:pt x="188131" y="58359"/>
                          </a:cubicBezTo>
                          <a:cubicBezTo>
                            <a:pt x="187858" y="58359"/>
                            <a:pt x="187722" y="58359"/>
                            <a:pt x="187449" y="58359"/>
                          </a:cubicBezTo>
                          <a:lnTo>
                            <a:pt x="187176" y="58359"/>
                          </a:lnTo>
                          <a:cubicBezTo>
                            <a:pt x="189357" y="61083"/>
                            <a:pt x="190719" y="62719"/>
                            <a:pt x="190992" y="62991"/>
                          </a:cubicBezTo>
                          <a:cubicBezTo>
                            <a:pt x="185951" y="59040"/>
                            <a:pt x="188266" y="64217"/>
                            <a:pt x="185132" y="64898"/>
                          </a:cubicBezTo>
                          <a:lnTo>
                            <a:pt x="188811" y="69531"/>
                          </a:lnTo>
                          <a:cubicBezTo>
                            <a:pt x="187858" y="65989"/>
                            <a:pt x="190037" y="68714"/>
                            <a:pt x="190992" y="69667"/>
                          </a:cubicBezTo>
                          <a:cubicBezTo>
                            <a:pt x="189766" y="70893"/>
                            <a:pt x="193307" y="73755"/>
                            <a:pt x="194125" y="76207"/>
                          </a:cubicBezTo>
                          <a:lnTo>
                            <a:pt x="193716" y="76207"/>
                          </a:lnTo>
                          <a:cubicBezTo>
                            <a:pt x="194261" y="78523"/>
                            <a:pt x="195760" y="81793"/>
                            <a:pt x="197122" y="84245"/>
                          </a:cubicBezTo>
                          <a:cubicBezTo>
                            <a:pt x="197668" y="83973"/>
                            <a:pt x="201347" y="86289"/>
                            <a:pt x="203391" y="87515"/>
                          </a:cubicBezTo>
                          <a:cubicBezTo>
                            <a:pt x="202436" y="82610"/>
                            <a:pt x="204071" y="85199"/>
                            <a:pt x="204889" y="84518"/>
                          </a:cubicBezTo>
                          <a:cubicBezTo>
                            <a:pt x="204889" y="85062"/>
                            <a:pt x="205297" y="85880"/>
                            <a:pt x="205433" y="86016"/>
                          </a:cubicBezTo>
                          <a:cubicBezTo>
                            <a:pt x="206115" y="86562"/>
                            <a:pt x="205706" y="84926"/>
                            <a:pt x="206251" y="84654"/>
                          </a:cubicBezTo>
                          <a:cubicBezTo>
                            <a:pt x="203798" y="79749"/>
                            <a:pt x="201483" y="74980"/>
                            <a:pt x="198349" y="73890"/>
                          </a:cubicBezTo>
                          <a:cubicBezTo>
                            <a:pt x="198077" y="75798"/>
                            <a:pt x="200528" y="76071"/>
                            <a:pt x="200528" y="77978"/>
                          </a:cubicBezTo>
                          <a:cubicBezTo>
                            <a:pt x="198213" y="76343"/>
                            <a:pt x="196849" y="72801"/>
                            <a:pt x="195214" y="69667"/>
                          </a:cubicBezTo>
                          <a:lnTo>
                            <a:pt x="195896" y="67895"/>
                          </a:lnTo>
                          <a:lnTo>
                            <a:pt x="193443" y="65035"/>
                          </a:lnTo>
                          <a:cubicBezTo>
                            <a:pt x="194807" y="66125"/>
                            <a:pt x="195624" y="64489"/>
                            <a:pt x="197804" y="67895"/>
                          </a:cubicBezTo>
                          <a:cubicBezTo>
                            <a:pt x="198757" y="66806"/>
                            <a:pt x="195624" y="64626"/>
                            <a:pt x="194943" y="62310"/>
                          </a:cubicBezTo>
                          <a:lnTo>
                            <a:pt x="192763" y="62310"/>
                          </a:lnTo>
                          <a:cubicBezTo>
                            <a:pt x="193852" y="62037"/>
                            <a:pt x="191537" y="57405"/>
                            <a:pt x="194534" y="59994"/>
                          </a:cubicBezTo>
                          <a:lnTo>
                            <a:pt x="198757" y="64489"/>
                          </a:lnTo>
                          <a:lnTo>
                            <a:pt x="199030" y="62446"/>
                          </a:lnTo>
                          <a:lnTo>
                            <a:pt x="201756" y="66806"/>
                          </a:lnTo>
                          <a:lnTo>
                            <a:pt x="200255" y="66125"/>
                          </a:lnTo>
                          <a:cubicBezTo>
                            <a:pt x="205297" y="73209"/>
                            <a:pt x="198213" y="69803"/>
                            <a:pt x="204207" y="77705"/>
                          </a:cubicBezTo>
                          <a:cubicBezTo>
                            <a:pt x="207341" y="79749"/>
                            <a:pt x="208975" y="82746"/>
                            <a:pt x="210066" y="88878"/>
                          </a:cubicBezTo>
                          <a:cubicBezTo>
                            <a:pt x="208295" y="84791"/>
                            <a:pt x="208432" y="88878"/>
                            <a:pt x="206660" y="87651"/>
                          </a:cubicBezTo>
                          <a:cubicBezTo>
                            <a:pt x="206931" y="92147"/>
                            <a:pt x="209112" y="93101"/>
                            <a:pt x="210338" y="95281"/>
                          </a:cubicBezTo>
                          <a:cubicBezTo>
                            <a:pt x="209385" y="96644"/>
                            <a:pt x="208568" y="97598"/>
                            <a:pt x="208022" y="93646"/>
                          </a:cubicBezTo>
                          <a:cubicBezTo>
                            <a:pt x="205569" y="93646"/>
                            <a:pt x="209521" y="98687"/>
                            <a:pt x="206931" y="99504"/>
                          </a:cubicBezTo>
                          <a:cubicBezTo>
                            <a:pt x="208432" y="112040"/>
                            <a:pt x="216742" y="109587"/>
                            <a:pt x="212654" y="125119"/>
                          </a:cubicBezTo>
                          <a:lnTo>
                            <a:pt x="211701" y="124438"/>
                          </a:lnTo>
                          <a:cubicBezTo>
                            <a:pt x="211974" y="133702"/>
                            <a:pt x="209930" y="138607"/>
                            <a:pt x="208295" y="147463"/>
                          </a:cubicBezTo>
                          <a:cubicBezTo>
                            <a:pt x="206797" y="149507"/>
                            <a:pt x="205297" y="151414"/>
                            <a:pt x="203662" y="153322"/>
                          </a:cubicBezTo>
                          <a:cubicBezTo>
                            <a:pt x="203798" y="151687"/>
                            <a:pt x="203254" y="147190"/>
                            <a:pt x="201483" y="148690"/>
                          </a:cubicBezTo>
                          <a:cubicBezTo>
                            <a:pt x="205025" y="146373"/>
                            <a:pt x="205025" y="142695"/>
                            <a:pt x="207204" y="139697"/>
                          </a:cubicBezTo>
                          <a:cubicBezTo>
                            <a:pt x="206660" y="139152"/>
                            <a:pt x="205842" y="140515"/>
                            <a:pt x="205297" y="140924"/>
                          </a:cubicBezTo>
                          <a:cubicBezTo>
                            <a:pt x="205842" y="138880"/>
                            <a:pt x="207204" y="138062"/>
                            <a:pt x="207204" y="135201"/>
                          </a:cubicBezTo>
                          <a:cubicBezTo>
                            <a:pt x="206660" y="135201"/>
                            <a:pt x="205433" y="138062"/>
                            <a:pt x="205569" y="135746"/>
                          </a:cubicBezTo>
                          <a:lnTo>
                            <a:pt x="207886" y="132340"/>
                          </a:lnTo>
                          <a:cubicBezTo>
                            <a:pt x="207886" y="127571"/>
                            <a:pt x="204344" y="129615"/>
                            <a:pt x="205842" y="124029"/>
                          </a:cubicBezTo>
                          <a:cubicBezTo>
                            <a:pt x="207204" y="125255"/>
                            <a:pt x="208975" y="127844"/>
                            <a:pt x="209112" y="130024"/>
                          </a:cubicBezTo>
                          <a:cubicBezTo>
                            <a:pt x="209794" y="127571"/>
                            <a:pt x="209521" y="133566"/>
                            <a:pt x="210747" y="131386"/>
                          </a:cubicBezTo>
                          <a:cubicBezTo>
                            <a:pt x="209112" y="127436"/>
                            <a:pt x="211156" y="125664"/>
                            <a:pt x="210066" y="120078"/>
                          </a:cubicBezTo>
                          <a:cubicBezTo>
                            <a:pt x="210338" y="120759"/>
                            <a:pt x="210747" y="120895"/>
                            <a:pt x="210747" y="122258"/>
                          </a:cubicBezTo>
                          <a:cubicBezTo>
                            <a:pt x="211292" y="119669"/>
                            <a:pt x="211701" y="116944"/>
                            <a:pt x="211974" y="114219"/>
                          </a:cubicBezTo>
                          <a:cubicBezTo>
                            <a:pt x="210747" y="116263"/>
                            <a:pt x="210474" y="107543"/>
                            <a:pt x="208568" y="108497"/>
                          </a:cubicBezTo>
                          <a:cubicBezTo>
                            <a:pt x="208022" y="116944"/>
                            <a:pt x="209248" y="114492"/>
                            <a:pt x="207613" y="123757"/>
                          </a:cubicBezTo>
                          <a:cubicBezTo>
                            <a:pt x="207477" y="121032"/>
                            <a:pt x="205706" y="117625"/>
                            <a:pt x="203934" y="115990"/>
                          </a:cubicBezTo>
                          <a:cubicBezTo>
                            <a:pt x="203934" y="115990"/>
                            <a:pt x="204071" y="115718"/>
                            <a:pt x="204071" y="115446"/>
                          </a:cubicBezTo>
                          <a:cubicBezTo>
                            <a:pt x="202163" y="114083"/>
                            <a:pt x="201756" y="115446"/>
                            <a:pt x="198484" y="115446"/>
                          </a:cubicBezTo>
                          <a:cubicBezTo>
                            <a:pt x="200665" y="119397"/>
                            <a:pt x="198621" y="121985"/>
                            <a:pt x="199439" y="126618"/>
                          </a:cubicBezTo>
                          <a:cubicBezTo>
                            <a:pt x="201074" y="127707"/>
                            <a:pt x="202027" y="124301"/>
                            <a:pt x="201756" y="121849"/>
                          </a:cubicBezTo>
                          <a:lnTo>
                            <a:pt x="202572" y="126073"/>
                          </a:lnTo>
                          <a:lnTo>
                            <a:pt x="201890" y="125119"/>
                          </a:lnTo>
                          <a:cubicBezTo>
                            <a:pt x="201210" y="128525"/>
                            <a:pt x="200665" y="131523"/>
                            <a:pt x="199712" y="135065"/>
                          </a:cubicBezTo>
                          <a:cubicBezTo>
                            <a:pt x="199984" y="133158"/>
                            <a:pt x="199030" y="132340"/>
                            <a:pt x="198484" y="131114"/>
                          </a:cubicBezTo>
                          <a:cubicBezTo>
                            <a:pt x="198213" y="132340"/>
                            <a:pt x="197531" y="133566"/>
                            <a:pt x="196713" y="134792"/>
                          </a:cubicBezTo>
                          <a:cubicBezTo>
                            <a:pt x="198484" y="134792"/>
                            <a:pt x="199575" y="135201"/>
                            <a:pt x="199302" y="136564"/>
                          </a:cubicBezTo>
                          <a:cubicBezTo>
                            <a:pt x="197531" y="142967"/>
                            <a:pt x="194807" y="146101"/>
                            <a:pt x="192217" y="147736"/>
                          </a:cubicBezTo>
                          <a:lnTo>
                            <a:pt x="192217" y="148553"/>
                          </a:lnTo>
                          <a:cubicBezTo>
                            <a:pt x="194125" y="148144"/>
                            <a:pt x="193443" y="154003"/>
                            <a:pt x="193989" y="156728"/>
                          </a:cubicBezTo>
                          <a:cubicBezTo>
                            <a:pt x="192354" y="155910"/>
                            <a:pt x="191537" y="159589"/>
                            <a:pt x="189766" y="160951"/>
                          </a:cubicBezTo>
                          <a:cubicBezTo>
                            <a:pt x="190992" y="162859"/>
                            <a:pt x="194261" y="162995"/>
                            <a:pt x="196986" y="161361"/>
                          </a:cubicBezTo>
                          <a:cubicBezTo>
                            <a:pt x="197395" y="156047"/>
                            <a:pt x="196442" y="157954"/>
                            <a:pt x="194943" y="154820"/>
                          </a:cubicBezTo>
                          <a:cubicBezTo>
                            <a:pt x="195351" y="152232"/>
                            <a:pt x="195624" y="149779"/>
                            <a:pt x="195896" y="147190"/>
                          </a:cubicBezTo>
                          <a:lnTo>
                            <a:pt x="196986" y="149235"/>
                          </a:lnTo>
                          <a:cubicBezTo>
                            <a:pt x="198893" y="145965"/>
                            <a:pt x="197668" y="142013"/>
                            <a:pt x="199712" y="142831"/>
                          </a:cubicBezTo>
                          <a:cubicBezTo>
                            <a:pt x="200528" y="145147"/>
                            <a:pt x="198757" y="148008"/>
                            <a:pt x="199439" y="150325"/>
                          </a:cubicBezTo>
                          <a:lnTo>
                            <a:pt x="200937" y="148144"/>
                          </a:lnTo>
                          <a:cubicBezTo>
                            <a:pt x="201483" y="153049"/>
                            <a:pt x="198349" y="149643"/>
                            <a:pt x="197804" y="155229"/>
                          </a:cubicBezTo>
                          <a:cubicBezTo>
                            <a:pt x="200255" y="154003"/>
                            <a:pt x="197804" y="155774"/>
                            <a:pt x="197804" y="158363"/>
                          </a:cubicBezTo>
                          <a:cubicBezTo>
                            <a:pt x="199848" y="157137"/>
                            <a:pt x="200937" y="149098"/>
                            <a:pt x="203254" y="151687"/>
                          </a:cubicBezTo>
                          <a:cubicBezTo>
                            <a:pt x="203525" y="155093"/>
                            <a:pt x="196442" y="159453"/>
                            <a:pt x="197122" y="164358"/>
                          </a:cubicBezTo>
                          <a:lnTo>
                            <a:pt x="196849" y="163949"/>
                          </a:lnTo>
                          <a:cubicBezTo>
                            <a:pt x="193716" y="168990"/>
                            <a:pt x="193580" y="171987"/>
                            <a:pt x="193443" y="174304"/>
                          </a:cubicBezTo>
                          <a:cubicBezTo>
                            <a:pt x="191264" y="175803"/>
                            <a:pt x="190310" y="179209"/>
                            <a:pt x="188811" y="181252"/>
                          </a:cubicBezTo>
                          <a:lnTo>
                            <a:pt x="188131" y="180571"/>
                          </a:lnTo>
                          <a:lnTo>
                            <a:pt x="186087" y="183569"/>
                          </a:lnTo>
                          <a:cubicBezTo>
                            <a:pt x="186087" y="181116"/>
                            <a:pt x="188948" y="180434"/>
                            <a:pt x="190719" y="177710"/>
                          </a:cubicBezTo>
                          <a:lnTo>
                            <a:pt x="189220" y="177028"/>
                          </a:lnTo>
                          <a:cubicBezTo>
                            <a:pt x="193036" y="175393"/>
                            <a:pt x="191945" y="171715"/>
                            <a:pt x="192354" y="168309"/>
                          </a:cubicBezTo>
                          <a:cubicBezTo>
                            <a:pt x="191264" y="172805"/>
                            <a:pt x="185405" y="177301"/>
                            <a:pt x="187176" y="180026"/>
                          </a:cubicBezTo>
                          <a:lnTo>
                            <a:pt x="184316" y="180844"/>
                          </a:lnTo>
                          <a:lnTo>
                            <a:pt x="184043" y="182206"/>
                          </a:lnTo>
                          <a:cubicBezTo>
                            <a:pt x="181863" y="182751"/>
                            <a:pt x="181726" y="180026"/>
                            <a:pt x="183634" y="177165"/>
                          </a:cubicBezTo>
                          <a:cubicBezTo>
                            <a:pt x="184316" y="177028"/>
                            <a:pt x="184725" y="176892"/>
                            <a:pt x="184860" y="177165"/>
                          </a:cubicBezTo>
                          <a:cubicBezTo>
                            <a:pt x="185269" y="175393"/>
                            <a:pt x="185269" y="173486"/>
                            <a:pt x="187858" y="170625"/>
                          </a:cubicBezTo>
                          <a:lnTo>
                            <a:pt x="187313" y="172805"/>
                          </a:lnTo>
                          <a:cubicBezTo>
                            <a:pt x="190310" y="169127"/>
                            <a:pt x="192490" y="164221"/>
                            <a:pt x="191672" y="162042"/>
                          </a:cubicBezTo>
                          <a:cubicBezTo>
                            <a:pt x="187313" y="168581"/>
                            <a:pt x="183225" y="173350"/>
                            <a:pt x="179002" y="178255"/>
                          </a:cubicBezTo>
                          <a:cubicBezTo>
                            <a:pt x="180501" y="182206"/>
                            <a:pt x="180501" y="185340"/>
                            <a:pt x="182272" y="188473"/>
                          </a:cubicBezTo>
                          <a:cubicBezTo>
                            <a:pt x="179548" y="192288"/>
                            <a:pt x="175187" y="196784"/>
                            <a:pt x="171508" y="198147"/>
                          </a:cubicBezTo>
                          <a:lnTo>
                            <a:pt x="171508" y="197329"/>
                          </a:lnTo>
                          <a:cubicBezTo>
                            <a:pt x="169737" y="198283"/>
                            <a:pt x="168511" y="199373"/>
                            <a:pt x="167558" y="200599"/>
                          </a:cubicBezTo>
                          <a:cubicBezTo>
                            <a:pt x="165514" y="201008"/>
                            <a:pt x="167558" y="198283"/>
                            <a:pt x="166058" y="198692"/>
                          </a:cubicBezTo>
                          <a:lnTo>
                            <a:pt x="161835" y="203324"/>
                          </a:lnTo>
                          <a:cubicBezTo>
                            <a:pt x="161153" y="201825"/>
                            <a:pt x="165241" y="198828"/>
                            <a:pt x="167149" y="197193"/>
                          </a:cubicBezTo>
                          <a:cubicBezTo>
                            <a:pt x="166876" y="197602"/>
                            <a:pt x="166330" y="198419"/>
                            <a:pt x="166603" y="198419"/>
                          </a:cubicBezTo>
                          <a:cubicBezTo>
                            <a:pt x="169329" y="197193"/>
                            <a:pt x="171644" y="191607"/>
                            <a:pt x="174097" y="192424"/>
                          </a:cubicBezTo>
                          <a:cubicBezTo>
                            <a:pt x="174914" y="191198"/>
                            <a:pt x="173006" y="195694"/>
                            <a:pt x="176822" y="192424"/>
                          </a:cubicBezTo>
                          <a:cubicBezTo>
                            <a:pt x="179819" y="190789"/>
                            <a:pt x="179138" y="188473"/>
                            <a:pt x="178866" y="187792"/>
                          </a:cubicBezTo>
                          <a:cubicBezTo>
                            <a:pt x="178320" y="187110"/>
                            <a:pt x="174370" y="190517"/>
                            <a:pt x="174914" y="188473"/>
                          </a:cubicBezTo>
                          <a:cubicBezTo>
                            <a:pt x="173143" y="190245"/>
                            <a:pt x="173279" y="191880"/>
                            <a:pt x="170282" y="193242"/>
                          </a:cubicBezTo>
                          <a:cubicBezTo>
                            <a:pt x="172053" y="191607"/>
                            <a:pt x="173279" y="187929"/>
                            <a:pt x="175187" y="188064"/>
                          </a:cubicBezTo>
                          <a:cubicBezTo>
                            <a:pt x="177503" y="183432"/>
                            <a:pt x="173961" y="180980"/>
                            <a:pt x="172190" y="182342"/>
                          </a:cubicBezTo>
                          <a:cubicBezTo>
                            <a:pt x="173552" y="183023"/>
                            <a:pt x="167012" y="189427"/>
                            <a:pt x="172735" y="186429"/>
                          </a:cubicBezTo>
                          <a:cubicBezTo>
                            <a:pt x="171781" y="189564"/>
                            <a:pt x="167965" y="193105"/>
                            <a:pt x="165787" y="196103"/>
                          </a:cubicBezTo>
                          <a:lnTo>
                            <a:pt x="165787" y="195694"/>
                          </a:lnTo>
                          <a:cubicBezTo>
                            <a:pt x="165787" y="195694"/>
                            <a:pt x="162380" y="198828"/>
                            <a:pt x="162380" y="198828"/>
                          </a:cubicBezTo>
                          <a:cubicBezTo>
                            <a:pt x="162652" y="198011"/>
                            <a:pt x="163470" y="196921"/>
                            <a:pt x="162924" y="196239"/>
                          </a:cubicBezTo>
                          <a:lnTo>
                            <a:pt x="159382" y="201825"/>
                          </a:lnTo>
                          <a:cubicBezTo>
                            <a:pt x="161289" y="198555"/>
                            <a:pt x="156930" y="202234"/>
                            <a:pt x="155295" y="202371"/>
                          </a:cubicBezTo>
                          <a:cubicBezTo>
                            <a:pt x="155568" y="203869"/>
                            <a:pt x="154070" y="206049"/>
                            <a:pt x="156521" y="205368"/>
                          </a:cubicBezTo>
                          <a:cubicBezTo>
                            <a:pt x="159245" y="204687"/>
                            <a:pt x="157339" y="203869"/>
                            <a:pt x="159245" y="202506"/>
                          </a:cubicBezTo>
                          <a:lnTo>
                            <a:pt x="157747" y="206185"/>
                          </a:lnTo>
                          <a:lnTo>
                            <a:pt x="157339" y="206185"/>
                          </a:lnTo>
                          <a:cubicBezTo>
                            <a:pt x="157339" y="206185"/>
                            <a:pt x="156657" y="208774"/>
                            <a:pt x="156657" y="208774"/>
                          </a:cubicBezTo>
                          <a:cubicBezTo>
                            <a:pt x="152842" y="211226"/>
                            <a:pt x="155976" y="204278"/>
                            <a:pt x="152162" y="208774"/>
                          </a:cubicBezTo>
                          <a:lnTo>
                            <a:pt x="154070" y="210409"/>
                          </a:lnTo>
                          <a:cubicBezTo>
                            <a:pt x="148210" y="213815"/>
                            <a:pt x="139900" y="215586"/>
                            <a:pt x="136357" y="218720"/>
                          </a:cubicBezTo>
                          <a:cubicBezTo>
                            <a:pt x="136766" y="216948"/>
                            <a:pt x="136221" y="214632"/>
                            <a:pt x="134040" y="214360"/>
                          </a:cubicBezTo>
                          <a:cubicBezTo>
                            <a:pt x="135948" y="213678"/>
                            <a:pt x="139218" y="211772"/>
                            <a:pt x="141534" y="210136"/>
                          </a:cubicBezTo>
                          <a:cubicBezTo>
                            <a:pt x="142215" y="210136"/>
                            <a:pt x="140036" y="214360"/>
                            <a:pt x="137174" y="215450"/>
                          </a:cubicBezTo>
                          <a:cubicBezTo>
                            <a:pt x="140445" y="218175"/>
                            <a:pt x="142487" y="209591"/>
                            <a:pt x="144941" y="212861"/>
                          </a:cubicBezTo>
                          <a:cubicBezTo>
                            <a:pt x="152433" y="210000"/>
                            <a:pt x="147801" y="206594"/>
                            <a:pt x="154750" y="204823"/>
                          </a:cubicBezTo>
                          <a:cubicBezTo>
                            <a:pt x="153797" y="203324"/>
                            <a:pt x="155839" y="203052"/>
                            <a:pt x="155295" y="201553"/>
                          </a:cubicBezTo>
                          <a:cubicBezTo>
                            <a:pt x="152026" y="200327"/>
                            <a:pt x="147938" y="206594"/>
                            <a:pt x="143715" y="207956"/>
                          </a:cubicBezTo>
                          <a:cubicBezTo>
                            <a:pt x="143986" y="207684"/>
                            <a:pt x="144531" y="207003"/>
                            <a:pt x="144531" y="206594"/>
                          </a:cubicBezTo>
                          <a:cubicBezTo>
                            <a:pt x="141671" y="207684"/>
                            <a:pt x="140853" y="208637"/>
                            <a:pt x="139354" y="210272"/>
                          </a:cubicBezTo>
                          <a:lnTo>
                            <a:pt x="139627" y="210272"/>
                          </a:lnTo>
                          <a:cubicBezTo>
                            <a:pt x="137310" y="213678"/>
                            <a:pt x="137039" y="210272"/>
                            <a:pt x="134722" y="210681"/>
                          </a:cubicBezTo>
                          <a:cubicBezTo>
                            <a:pt x="134177" y="211363"/>
                            <a:pt x="131180" y="212316"/>
                            <a:pt x="132269" y="213270"/>
                          </a:cubicBezTo>
                          <a:lnTo>
                            <a:pt x="128046" y="213678"/>
                          </a:lnTo>
                          <a:lnTo>
                            <a:pt x="129136" y="215313"/>
                          </a:lnTo>
                          <a:cubicBezTo>
                            <a:pt x="127228" y="216404"/>
                            <a:pt x="126139" y="215586"/>
                            <a:pt x="124913" y="217494"/>
                          </a:cubicBezTo>
                          <a:lnTo>
                            <a:pt x="125593" y="219129"/>
                          </a:lnTo>
                          <a:lnTo>
                            <a:pt x="130770" y="217085"/>
                          </a:lnTo>
                          <a:cubicBezTo>
                            <a:pt x="128590" y="218992"/>
                            <a:pt x="130770" y="218992"/>
                            <a:pt x="128319" y="220764"/>
                          </a:cubicBezTo>
                          <a:cubicBezTo>
                            <a:pt x="130498" y="217357"/>
                            <a:pt x="125729" y="221036"/>
                            <a:pt x="124640" y="219673"/>
                          </a:cubicBezTo>
                          <a:lnTo>
                            <a:pt x="123142" y="221581"/>
                          </a:lnTo>
                          <a:lnTo>
                            <a:pt x="123414" y="220900"/>
                          </a:lnTo>
                          <a:cubicBezTo>
                            <a:pt x="121507" y="220900"/>
                            <a:pt x="121914" y="222398"/>
                            <a:pt x="119872" y="223216"/>
                          </a:cubicBezTo>
                          <a:cubicBezTo>
                            <a:pt x="122460" y="223079"/>
                            <a:pt x="124504" y="223352"/>
                            <a:pt x="126548" y="220900"/>
                          </a:cubicBezTo>
                          <a:cubicBezTo>
                            <a:pt x="125049" y="222808"/>
                            <a:pt x="121507" y="225805"/>
                            <a:pt x="120552" y="226349"/>
                          </a:cubicBezTo>
                          <a:cubicBezTo>
                            <a:pt x="118781" y="228121"/>
                            <a:pt x="116737" y="227576"/>
                            <a:pt x="114694" y="228393"/>
                          </a:cubicBezTo>
                          <a:cubicBezTo>
                            <a:pt x="118101" y="225941"/>
                            <a:pt x="111015" y="224170"/>
                            <a:pt x="119054" y="221581"/>
                          </a:cubicBezTo>
                          <a:cubicBezTo>
                            <a:pt x="119054" y="221990"/>
                            <a:pt x="118372" y="222126"/>
                            <a:pt x="118101" y="222126"/>
                          </a:cubicBezTo>
                          <a:cubicBezTo>
                            <a:pt x="120143" y="223761"/>
                            <a:pt x="122596" y="219673"/>
                            <a:pt x="123685" y="218175"/>
                          </a:cubicBezTo>
                          <a:cubicBezTo>
                            <a:pt x="122732" y="217221"/>
                            <a:pt x="124231" y="215995"/>
                            <a:pt x="120961" y="216813"/>
                          </a:cubicBezTo>
                          <a:cubicBezTo>
                            <a:pt x="122323" y="217085"/>
                            <a:pt x="119872" y="220764"/>
                            <a:pt x="116602" y="221036"/>
                          </a:cubicBezTo>
                          <a:lnTo>
                            <a:pt x="115784" y="218311"/>
                          </a:lnTo>
                          <a:lnTo>
                            <a:pt x="111696" y="219946"/>
                          </a:lnTo>
                          <a:lnTo>
                            <a:pt x="111968" y="219673"/>
                          </a:lnTo>
                          <a:cubicBezTo>
                            <a:pt x="109653" y="218720"/>
                            <a:pt x="107882" y="221990"/>
                            <a:pt x="104612" y="222398"/>
                          </a:cubicBezTo>
                          <a:cubicBezTo>
                            <a:pt x="103112" y="224306"/>
                            <a:pt x="95074" y="227031"/>
                            <a:pt x="99571" y="228257"/>
                          </a:cubicBezTo>
                          <a:cubicBezTo>
                            <a:pt x="96300" y="227849"/>
                            <a:pt x="95074" y="230846"/>
                            <a:pt x="92486" y="232344"/>
                          </a:cubicBezTo>
                          <a:lnTo>
                            <a:pt x="96300" y="231936"/>
                          </a:lnTo>
                          <a:cubicBezTo>
                            <a:pt x="93166" y="235615"/>
                            <a:pt x="93712" y="233843"/>
                            <a:pt x="91804" y="238203"/>
                          </a:cubicBezTo>
                          <a:cubicBezTo>
                            <a:pt x="91122" y="237658"/>
                            <a:pt x="90169" y="237385"/>
                            <a:pt x="90579" y="236296"/>
                          </a:cubicBezTo>
                          <a:cubicBezTo>
                            <a:pt x="85128" y="238612"/>
                            <a:pt x="77090" y="241064"/>
                            <a:pt x="74774" y="244470"/>
                          </a:cubicBezTo>
                          <a:cubicBezTo>
                            <a:pt x="70958" y="245969"/>
                            <a:pt x="69051" y="243108"/>
                            <a:pt x="64146" y="246514"/>
                          </a:cubicBezTo>
                          <a:cubicBezTo>
                            <a:pt x="63193" y="247332"/>
                            <a:pt x="66054" y="248557"/>
                            <a:pt x="62238" y="249239"/>
                          </a:cubicBezTo>
                          <a:cubicBezTo>
                            <a:pt x="61967" y="249239"/>
                            <a:pt x="64828" y="245969"/>
                            <a:pt x="61013" y="247740"/>
                          </a:cubicBezTo>
                          <a:cubicBezTo>
                            <a:pt x="57607" y="251419"/>
                            <a:pt x="51203" y="250329"/>
                            <a:pt x="45617" y="254689"/>
                          </a:cubicBezTo>
                          <a:cubicBezTo>
                            <a:pt x="42483" y="255098"/>
                            <a:pt x="37170" y="257550"/>
                            <a:pt x="38395" y="255233"/>
                          </a:cubicBezTo>
                          <a:cubicBezTo>
                            <a:pt x="43029" y="253735"/>
                            <a:pt x="49841" y="250738"/>
                            <a:pt x="50658" y="249511"/>
                          </a:cubicBezTo>
                          <a:cubicBezTo>
                            <a:pt x="50249" y="250738"/>
                            <a:pt x="54064" y="249239"/>
                            <a:pt x="50931" y="251419"/>
                          </a:cubicBezTo>
                          <a:cubicBezTo>
                            <a:pt x="58016" y="249920"/>
                            <a:pt x="55291" y="248557"/>
                            <a:pt x="61149" y="247195"/>
                          </a:cubicBezTo>
                          <a:cubicBezTo>
                            <a:pt x="61422" y="246378"/>
                            <a:pt x="57743" y="246514"/>
                            <a:pt x="56654" y="247604"/>
                          </a:cubicBezTo>
                          <a:cubicBezTo>
                            <a:pt x="56108" y="246514"/>
                            <a:pt x="59514" y="244879"/>
                            <a:pt x="60604" y="244062"/>
                          </a:cubicBezTo>
                          <a:cubicBezTo>
                            <a:pt x="62104" y="243108"/>
                            <a:pt x="63057" y="242291"/>
                            <a:pt x="60604" y="241745"/>
                          </a:cubicBezTo>
                          <a:cubicBezTo>
                            <a:pt x="56244" y="243380"/>
                            <a:pt x="54746" y="249239"/>
                            <a:pt x="48887" y="248830"/>
                          </a:cubicBezTo>
                          <a:cubicBezTo>
                            <a:pt x="50794" y="246514"/>
                            <a:pt x="54337" y="246378"/>
                            <a:pt x="56244" y="242972"/>
                          </a:cubicBezTo>
                          <a:lnTo>
                            <a:pt x="51885" y="243653"/>
                          </a:lnTo>
                          <a:lnTo>
                            <a:pt x="49159" y="246514"/>
                          </a:lnTo>
                          <a:lnTo>
                            <a:pt x="49159" y="246105"/>
                          </a:lnTo>
                          <a:cubicBezTo>
                            <a:pt x="41530" y="246922"/>
                            <a:pt x="42483" y="251419"/>
                            <a:pt x="34582" y="255779"/>
                          </a:cubicBezTo>
                          <a:cubicBezTo>
                            <a:pt x="38805" y="255779"/>
                            <a:pt x="32811" y="260820"/>
                            <a:pt x="36217" y="260547"/>
                          </a:cubicBezTo>
                          <a:cubicBezTo>
                            <a:pt x="30494" y="263136"/>
                            <a:pt x="26406" y="264499"/>
                            <a:pt x="27224" y="261637"/>
                          </a:cubicBezTo>
                          <a:cubicBezTo>
                            <a:pt x="37579" y="255506"/>
                            <a:pt x="28723" y="258368"/>
                            <a:pt x="37715" y="252236"/>
                          </a:cubicBezTo>
                          <a:cubicBezTo>
                            <a:pt x="36489" y="251827"/>
                            <a:pt x="39896" y="247604"/>
                            <a:pt x="35535" y="249103"/>
                          </a:cubicBezTo>
                          <a:cubicBezTo>
                            <a:pt x="29948" y="253054"/>
                            <a:pt x="36761" y="250738"/>
                            <a:pt x="31176" y="253735"/>
                          </a:cubicBezTo>
                          <a:cubicBezTo>
                            <a:pt x="30903" y="253735"/>
                            <a:pt x="30630" y="253463"/>
                            <a:pt x="30903" y="253054"/>
                          </a:cubicBezTo>
                          <a:cubicBezTo>
                            <a:pt x="28042" y="255506"/>
                            <a:pt x="28177" y="253598"/>
                            <a:pt x="24636" y="256460"/>
                          </a:cubicBezTo>
                          <a:lnTo>
                            <a:pt x="25589" y="255642"/>
                          </a:lnTo>
                          <a:cubicBezTo>
                            <a:pt x="22592" y="255233"/>
                            <a:pt x="20684" y="259321"/>
                            <a:pt x="18368" y="258639"/>
                          </a:cubicBezTo>
                          <a:cubicBezTo>
                            <a:pt x="18640" y="260411"/>
                            <a:pt x="15371" y="261365"/>
                            <a:pt x="12374" y="263681"/>
                          </a:cubicBezTo>
                          <a:cubicBezTo>
                            <a:pt x="15234" y="263272"/>
                            <a:pt x="15643" y="265724"/>
                            <a:pt x="23136" y="262727"/>
                          </a:cubicBezTo>
                          <a:cubicBezTo>
                            <a:pt x="24636" y="260683"/>
                            <a:pt x="24363" y="259866"/>
                            <a:pt x="27497" y="257958"/>
                          </a:cubicBezTo>
                          <a:lnTo>
                            <a:pt x="23000" y="259866"/>
                          </a:lnTo>
                          <a:cubicBezTo>
                            <a:pt x="24091" y="259185"/>
                            <a:pt x="24907" y="258504"/>
                            <a:pt x="25862" y="257822"/>
                          </a:cubicBezTo>
                          <a:lnTo>
                            <a:pt x="29812" y="257005"/>
                          </a:lnTo>
                          <a:cubicBezTo>
                            <a:pt x="24091" y="260411"/>
                            <a:pt x="25998" y="261228"/>
                            <a:pt x="23000" y="263953"/>
                          </a:cubicBezTo>
                          <a:cubicBezTo>
                            <a:pt x="17959" y="265316"/>
                            <a:pt x="18368" y="266270"/>
                            <a:pt x="15234" y="266951"/>
                          </a:cubicBezTo>
                          <a:cubicBezTo>
                            <a:pt x="16053" y="265588"/>
                            <a:pt x="14009" y="265452"/>
                            <a:pt x="11283" y="265588"/>
                          </a:cubicBezTo>
                          <a:cubicBezTo>
                            <a:pt x="10739" y="265452"/>
                            <a:pt x="9648" y="266270"/>
                            <a:pt x="9511" y="265180"/>
                          </a:cubicBezTo>
                          <a:lnTo>
                            <a:pt x="9511" y="261774"/>
                          </a:lnTo>
                          <a:cubicBezTo>
                            <a:pt x="9511" y="259593"/>
                            <a:pt x="9511" y="257414"/>
                            <a:pt x="9511" y="255506"/>
                          </a:cubicBezTo>
                          <a:cubicBezTo>
                            <a:pt x="9648" y="256596"/>
                            <a:pt x="9784" y="257550"/>
                            <a:pt x="9921" y="258368"/>
                          </a:cubicBezTo>
                          <a:cubicBezTo>
                            <a:pt x="11692" y="260956"/>
                            <a:pt x="10739" y="253326"/>
                            <a:pt x="11146" y="252645"/>
                          </a:cubicBezTo>
                          <a:lnTo>
                            <a:pt x="9784" y="250874"/>
                          </a:lnTo>
                          <a:cubicBezTo>
                            <a:pt x="9784" y="250874"/>
                            <a:pt x="10466" y="251555"/>
                            <a:pt x="10602" y="249920"/>
                          </a:cubicBezTo>
                          <a:cubicBezTo>
                            <a:pt x="9648" y="246378"/>
                            <a:pt x="8013" y="248557"/>
                            <a:pt x="6924" y="244607"/>
                          </a:cubicBezTo>
                          <a:cubicBezTo>
                            <a:pt x="7876" y="243380"/>
                            <a:pt x="9921" y="245151"/>
                            <a:pt x="9921" y="242154"/>
                          </a:cubicBezTo>
                          <a:cubicBezTo>
                            <a:pt x="10602" y="240383"/>
                            <a:pt x="12374" y="235615"/>
                            <a:pt x="10739" y="231527"/>
                          </a:cubicBezTo>
                          <a:cubicBezTo>
                            <a:pt x="10330" y="231527"/>
                            <a:pt x="9921" y="230301"/>
                            <a:pt x="9375" y="228938"/>
                          </a:cubicBezTo>
                          <a:cubicBezTo>
                            <a:pt x="9375" y="229074"/>
                            <a:pt x="9511" y="229347"/>
                            <a:pt x="9648" y="229347"/>
                          </a:cubicBezTo>
                          <a:lnTo>
                            <a:pt x="10193" y="225396"/>
                          </a:lnTo>
                          <a:cubicBezTo>
                            <a:pt x="12374" y="226895"/>
                            <a:pt x="10330" y="231527"/>
                            <a:pt x="12510" y="232890"/>
                          </a:cubicBezTo>
                          <a:lnTo>
                            <a:pt x="14145" y="231663"/>
                          </a:lnTo>
                          <a:cubicBezTo>
                            <a:pt x="14552" y="233571"/>
                            <a:pt x="15643" y="235615"/>
                            <a:pt x="16596" y="235887"/>
                          </a:cubicBezTo>
                          <a:cubicBezTo>
                            <a:pt x="16324" y="232753"/>
                            <a:pt x="15916" y="232617"/>
                            <a:pt x="14962" y="229755"/>
                          </a:cubicBezTo>
                          <a:cubicBezTo>
                            <a:pt x="15916" y="228530"/>
                            <a:pt x="17006" y="230028"/>
                            <a:pt x="17142" y="230165"/>
                          </a:cubicBezTo>
                          <a:lnTo>
                            <a:pt x="16187" y="230573"/>
                          </a:lnTo>
                          <a:cubicBezTo>
                            <a:pt x="15507" y="235615"/>
                            <a:pt x="18640" y="234524"/>
                            <a:pt x="19050" y="239156"/>
                          </a:cubicBezTo>
                          <a:cubicBezTo>
                            <a:pt x="19050" y="239838"/>
                            <a:pt x="19050" y="239702"/>
                            <a:pt x="18640" y="239838"/>
                          </a:cubicBezTo>
                          <a:cubicBezTo>
                            <a:pt x="19730" y="240656"/>
                            <a:pt x="19866" y="242563"/>
                            <a:pt x="20003" y="244470"/>
                          </a:cubicBezTo>
                          <a:lnTo>
                            <a:pt x="20003" y="245833"/>
                          </a:lnTo>
                          <a:cubicBezTo>
                            <a:pt x="20003" y="245833"/>
                            <a:pt x="20412" y="246651"/>
                            <a:pt x="20957" y="246241"/>
                          </a:cubicBezTo>
                          <a:cubicBezTo>
                            <a:pt x="21910" y="245697"/>
                            <a:pt x="22865" y="245015"/>
                            <a:pt x="24091" y="243925"/>
                          </a:cubicBezTo>
                          <a:lnTo>
                            <a:pt x="22456" y="245560"/>
                          </a:lnTo>
                          <a:cubicBezTo>
                            <a:pt x="25180" y="243653"/>
                            <a:pt x="30494" y="239566"/>
                            <a:pt x="34718" y="236159"/>
                          </a:cubicBezTo>
                          <a:lnTo>
                            <a:pt x="34989" y="235342"/>
                          </a:lnTo>
                          <a:cubicBezTo>
                            <a:pt x="34989" y="235342"/>
                            <a:pt x="36080" y="234524"/>
                            <a:pt x="36624" y="234524"/>
                          </a:cubicBezTo>
                          <a:lnTo>
                            <a:pt x="36624" y="234524"/>
                          </a:lnTo>
                          <a:cubicBezTo>
                            <a:pt x="38532" y="232890"/>
                            <a:pt x="40303" y="231390"/>
                            <a:pt x="41667" y="230165"/>
                          </a:cubicBezTo>
                          <a:cubicBezTo>
                            <a:pt x="41258" y="229892"/>
                            <a:pt x="40849" y="229620"/>
                            <a:pt x="40303" y="229755"/>
                          </a:cubicBezTo>
                          <a:cubicBezTo>
                            <a:pt x="39759" y="230846"/>
                            <a:pt x="36897" y="231255"/>
                            <a:pt x="36897" y="233298"/>
                          </a:cubicBezTo>
                          <a:cubicBezTo>
                            <a:pt x="35808" y="232480"/>
                            <a:pt x="32947" y="235342"/>
                            <a:pt x="32129" y="234933"/>
                          </a:cubicBezTo>
                          <a:cubicBezTo>
                            <a:pt x="33491" y="235615"/>
                            <a:pt x="29948" y="237658"/>
                            <a:pt x="28859" y="239293"/>
                          </a:cubicBezTo>
                          <a:cubicBezTo>
                            <a:pt x="28859" y="238067"/>
                            <a:pt x="25589" y="240656"/>
                            <a:pt x="26951" y="238475"/>
                          </a:cubicBezTo>
                          <a:cubicBezTo>
                            <a:pt x="26815" y="238067"/>
                            <a:pt x="27224" y="239429"/>
                            <a:pt x="28723" y="237931"/>
                          </a:cubicBezTo>
                          <a:cubicBezTo>
                            <a:pt x="31583" y="235206"/>
                            <a:pt x="25862" y="237658"/>
                            <a:pt x="29268" y="234796"/>
                          </a:cubicBezTo>
                          <a:cubicBezTo>
                            <a:pt x="28313" y="235478"/>
                            <a:pt x="27360" y="236023"/>
                            <a:pt x="26406" y="236568"/>
                          </a:cubicBezTo>
                          <a:cubicBezTo>
                            <a:pt x="25453" y="236977"/>
                            <a:pt x="25725" y="235342"/>
                            <a:pt x="25316" y="234796"/>
                          </a:cubicBezTo>
                          <a:cubicBezTo>
                            <a:pt x="24771" y="233162"/>
                            <a:pt x="24363" y="231527"/>
                            <a:pt x="23409" y="230437"/>
                          </a:cubicBezTo>
                          <a:lnTo>
                            <a:pt x="23409" y="233162"/>
                          </a:lnTo>
                          <a:cubicBezTo>
                            <a:pt x="23136" y="231255"/>
                            <a:pt x="22183" y="227712"/>
                            <a:pt x="22728" y="226758"/>
                          </a:cubicBezTo>
                          <a:cubicBezTo>
                            <a:pt x="23136" y="227712"/>
                            <a:pt x="23272" y="229211"/>
                            <a:pt x="23818" y="230301"/>
                          </a:cubicBezTo>
                          <a:cubicBezTo>
                            <a:pt x="25316" y="228530"/>
                            <a:pt x="23272" y="226758"/>
                            <a:pt x="24091" y="225668"/>
                          </a:cubicBezTo>
                          <a:cubicBezTo>
                            <a:pt x="23000" y="225124"/>
                            <a:pt x="21910" y="224442"/>
                            <a:pt x="20684" y="223625"/>
                          </a:cubicBezTo>
                          <a:lnTo>
                            <a:pt x="20957" y="225805"/>
                          </a:lnTo>
                          <a:cubicBezTo>
                            <a:pt x="19730" y="225260"/>
                            <a:pt x="20139" y="219946"/>
                            <a:pt x="19866" y="216813"/>
                          </a:cubicBezTo>
                          <a:cubicBezTo>
                            <a:pt x="22456" y="217494"/>
                            <a:pt x="20684" y="221445"/>
                            <a:pt x="22183" y="224033"/>
                          </a:cubicBezTo>
                          <a:cubicBezTo>
                            <a:pt x="23409" y="225532"/>
                            <a:pt x="24091" y="221036"/>
                            <a:pt x="24907" y="222535"/>
                          </a:cubicBezTo>
                          <a:cubicBezTo>
                            <a:pt x="25316" y="221581"/>
                            <a:pt x="25044" y="220491"/>
                            <a:pt x="24363" y="220354"/>
                          </a:cubicBezTo>
                          <a:lnTo>
                            <a:pt x="24636" y="219401"/>
                          </a:lnTo>
                          <a:cubicBezTo>
                            <a:pt x="26951" y="219537"/>
                            <a:pt x="27088" y="223352"/>
                            <a:pt x="28995" y="223489"/>
                          </a:cubicBezTo>
                          <a:cubicBezTo>
                            <a:pt x="28723" y="223489"/>
                            <a:pt x="28586" y="223625"/>
                            <a:pt x="28313" y="223897"/>
                          </a:cubicBezTo>
                          <a:cubicBezTo>
                            <a:pt x="27906" y="226349"/>
                            <a:pt x="28313" y="228257"/>
                            <a:pt x="28995" y="229074"/>
                          </a:cubicBezTo>
                          <a:cubicBezTo>
                            <a:pt x="29404" y="227303"/>
                            <a:pt x="28995" y="227576"/>
                            <a:pt x="28723" y="227439"/>
                          </a:cubicBezTo>
                          <a:cubicBezTo>
                            <a:pt x="29132" y="226758"/>
                            <a:pt x="29541" y="227849"/>
                            <a:pt x="30221" y="227576"/>
                          </a:cubicBezTo>
                          <a:cubicBezTo>
                            <a:pt x="30494" y="225396"/>
                            <a:pt x="31176" y="225668"/>
                            <a:pt x="31448" y="224442"/>
                          </a:cubicBezTo>
                          <a:cubicBezTo>
                            <a:pt x="32129" y="224442"/>
                            <a:pt x="31856" y="225668"/>
                            <a:pt x="32129" y="226349"/>
                          </a:cubicBezTo>
                          <a:cubicBezTo>
                            <a:pt x="32129" y="227303"/>
                            <a:pt x="30767" y="228257"/>
                            <a:pt x="30085" y="229483"/>
                          </a:cubicBezTo>
                          <a:cubicBezTo>
                            <a:pt x="31448" y="228393"/>
                            <a:pt x="30221" y="231527"/>
                            <a:pt x="32811" y="229211"/>
                          </a:cubicBezTo>
                          <a:cubicBezTo>
                            <a:pt x="30903" y="229483"/>
                            <a:pt x="34855" y="225805"/>
                            <a:pt x="35808" y="224714"/>
                          </a:cubicBezTo>
                          <a:lnTo>
                            <a:pt x="35535" y="224714"/>
                          </a:lnTo>
                          <a:cubicBezTo>
                            <a:pt x="36761" y="222808"/>
                            <a:pt x="37170" y="222671"/>
                            <a:pt x="37033" y="223897"/>
                          </a:cubicBezTo>
                          <a:cubicBezTo>
                            <a:pt x="36080" y="224851"/>
                            <a:pt x="35535" y="224714"/>
                            <a:pt x="35126" y="226214"/>
                          </a:cubicBezTo>
                          <a:cubicBezTo>
                            <a:pt x="35671" y="225941"/>
                            <a:pt x="36217" y="225668"/>
                            <a:pt x="37033" y="224987"/>
                          </a:cubicBezTo>
                          <a:lnTo>
                            <a:pt x="36080" y="226349"/>
                          </a:lnTo>
                          <a:lnTo>
                            <a:pt x="38805" y="224987"/>
                          </a:lnTo>
                          <a:cubicBezTo>
                            <a:pt x="39486" y="223489"/>
                            <a:pt x="40576" y="221308"/>
                            <a:pt x="40985" y="219265"/>
                          </a:cubicBezTo>
                          <a:cubicBezTo>
                            <a:pt x="41258" y="220219"/>
                            <a:pt x="42074" y="218992"/>
                            <a:pt x="42483" y="218448"/>
                          </a:cubicBezTo>
                          <a:lnTo>
                            <a:pt x="42211" y="218992"/>
                          </a:lnTo>
                          <a:cubicBezTo>
                            <a:pt x="43029" y="219673"/>
                            <a:pt x="44937" y="218038"/>
                            <a:pt x="44937" y="216948"/>
                          </a:cubicBezTo>
                          <a:cubicBezTo>
                            <a:pt x="45344" y="217221"/>
                            <a:pt x="44527" y="219401"/>
                            <a:pt x="43846" y="221172"/>
                          </a:cubicBezTo>
                          <a:cubicBezTo>
                            <a:pt x="43165" y="222943"/>
                            <a:pt x="42893" y="224306"/>
                            <a:pt x="46026" y="222535"/>
                          </a:cubicBezTo>
                          <a:cubicBezTo>
                            <a:pt x="48614" y="221445"/>
                            <a:pt x="46708" y="218720"/>
                            <a:pt x="47524" y="217085"/>
                          </a:cubicBezTo>
                          <a:cubicBezTo>
                            <a:pt x="47524" y="217085"/>
                            <a:pt x="47524" y="217494"/>
                            <a:pt x="47797" y="217630"/>
                          </a:cubicBezTo>
                          <a:cubicBezTo>
                            <a:pt x="49296" y="217221"/>
                            <a:pt x="49296" y="215995"/>
                            <a:pt x="50521" y="214905"/>
                          </a:cubicBezTo>
                          <a:cubicBezTo>
                            <a:pt x="49296" y="214905"/>
                            <a:pt x="47661" y="215450"/>
                            <a:pt x="47388" y="216131"/>
                          </a:cubicBezTo>
                          <a:cubicBezTo>
                            <a:pt x="47388" y="214632"/>
                            <a:pt x="51067" y="214769"/>
                            <a:pt x="52020" y="213134"/>
                          </a:cubicBezTo>
                          <a:cubicBezTo>
                            <a:pt x="51067" y="215859"/>
                            <a:pt x="55835" y="212453"/>
                            <a:pt x="54746" y="214088"/>
                          </a:cubicBezTo>
                          <a:cubicBezTo>
                            <a:pt x="58832" y="213951"/>
                            <a:pt x="61967" y="210818"/>
                            <a:pt x="63193" y="208501"/>
                          </a:cubicBezTo>
                          <a:cubicBezTo>
                            <a:pt x="66599" y="210000"/>
                            <a:pt x="67279" y="206458"/>
                            <a:pt x="71504" y="205912"/>
                          </a:cubicBezTo>
                          <a:cubicBezTo>
                            <a:pt x="70822" y="206049"/>
                            <a:pt x="70005" y="206866"/>
                            <a:pt x="69051" y="207003"/>
                          </a:cubicBezTo>
                          <a:cubicBezTo>
                            <a:pt x="67552" y="209455"/>
                            <a:pt x="73412" y="206049"/>
                            <a:pt x="70686" y="208910"/>
                          </a:cubicBezTo>
                          <a:cubicBezTo>
                            <a:pt x="71367" y="208366"/>
                            <a:pt x="70415" y="208093"/>
                            <a:pt x="69733" y="208637"/>
                          </a:cubicBezTo>
                          <a:cubicBezTo>
                            <a:pt x="68507" y="209319"/>
                            <a:pt x="67552" y="210545"/>
                            <a:pt x="68234" y="211090"/>
                          </a:cubicBezTo>
                          <a:lnTo>
                            <a:pt x="71913" y="211090"/>
                          </a:lnTo>
                          <a:cubicBezTo>
                            <a:pt x="71913" y="211090"/>
                            <a:pt x="70958" y="211907"/>
                            <a:pt x="70958" y="211907"/>
                          </a:cubicBezTo>
                          <a:lnTo>
                            <a:pt x="76545" y="211907"/>
                          </a:lnTo>
                          <a:cubicBezTo>
                            <a:pt x="76545" y="211907"/>
                            <a:pt x="75863" y="211226"/>
                            <a:pt x="75592" y="211090"/>
                          </a:cubicBezTo>
                          <a:cubicBezTo>
                            <a:pt x="81450" y="209455"/>
                            <a:pt x="87309" y="205640"/>
                            <a:pt x="92214" y="203596"/>
                          </a:cubicBezTo>
                          <a:cubicBezTo>
                            <a:pt x="91122" y="198965"/>
                            <a:pt x="102977" y="196239"/>
                            <a:pt x="105429" y="191607"/>
                          </a:cubicBezTo>
                          <a:cubicBezTo>
                            <a:pt x="105020" y="193378"/>
                            <a:pt x="105565" y="195830"/>
                            <a:pt x="106655" y="196376"/>
                          </a:cubicBezTo>
                          <a:cubicBezTo>
                            <a:pt x="105974" y="197057"/>
                            <a:pt x="105020" y="199509"/>
                            <a:pt x="102977" y="200190"/>
                          </a:cubicBezTo>
                          <a:cubicBezTo>
                            <a:pt x="102296" y="199646"/>
                            <a:pt x="99571" y="200054"/>
                            <a:pt x="100661" y="198555"/>
                          </a:cubicBezTo>
                          <a:cubicBezTo>
                            <a:pt x="95620" y="201689"/>
                            <a:pt x="102296" y="200054"/>
                            <a:pt x="101477" y="202506"/>
                          </a:cubicBezTo>
                          <a:cubicBezTo>
                            <a:pt x="107200" y="199236"/>
                            <a:pt x="109381" y="194877"/>
                            <a:pt x="112514" y="192016"/>
                          </a:cubicBezTo>
                          <a:lnTo>
                            <a:pt x="112923" y="192424"/>
                          </a:lnTo>
                          <a:lnTo>
                            <a:pt x="115102" y="190108"/>
                          </a:lnTo>
                          <a:cubicBezTo>
                            <a:pt x="112787" y="191062"/>
                            <a:pt x="111559" y="188610"/>
                            <a:pt x="114831" y="187929"/>
                          </a:cubicBezTo>
                          <a:lnTo>
                            <a:pt x="114558" y="188201"/>
                          </a:lnTo>
                          <a:cubicBezTo>
                            <a:pt x="116737" y="188337"/>
                            <a:pt x="119326" y="185340"/>
                            <a:pt x="121914" y="183977"/>
                          </a:cubicBezTo>
                          <a:lnTo>
                            <a:pt x="122869" y="181661"/>
                          </a:lnTo>
                          <a:cubicBezTo>
                            <a:pt x="125457" y="180298"/>
                            <a:pt x="126955" y="182751"/>
                            <a:pt x="128726" y="183704"/>
                          </a:cubicBezTo>
                          <a:cubicBezTo>
                            <a:pt x="132678" y="181525"/>
                            <a:pt x="133496" y="178119"/>
                            <a:pt x="135268" y="175257"/>
                          </a:cubicBezTo>
                          <a:cubicBezTo>
                            <a:pt x="137174" y="175530"/>
                            <a:pt x="142624" y="171987"/>
                            <a:pt x="140716" y="175257"/>
                          </a:cubicBezTo>
                          <a:cubicBezTo>
                            <a:pt x="143169" y="171987"/>
                            <a:pt x="138537" y="167219"/>
                            <a:pt x="145621" y="166129"/>
                          </a:cubicBezTo>
                          <a:lnTo>
                            <a:pt x="145213" y="168173"/>
                          </a:lnTo>
                          <a:cubicBezTo>
                            <a:pt x="149982" y="164086"/>
                            <a:pt x="153797" y="156455"/>
                            <a:pt x="156385" y="155229"/>
                          </a:cubicBezTo>
                          <a:cubicBezTo>
                            <a:pt x="158429" y="159861"/>
                            <a:pt x="164423" y="152232"/>
                            <a:pt x="168374" y="153594"/>
                          </a:cubicBezTo>
                          <a:cubicBezTo>
                            <a:pt x="167421" y="153322"/>
                            <a:pt x="168374" y="151279"/>
                            <a:pt x="167965" y="150733"/>
                          </a:cubicBezTo>
                          <a:cubicBezTo>
                            <a:pt x="168647" y="150597"/>
                            <a:pt x="169464" y="150052"/>
                            <a:pt x="169056" y="148962"/>
                          </a:cubicBezTo>
                          <a:cubicBezTo>
                            <a:pt x="167285" y="150597"/>
                            <a:pt x="165787" y="145556"/>
                            <a:pt x="165377" y="150052"/>
                          </a:cubicBezTo>
                          <a:cubicBezTo>
                            <a:pt x="163879" y="146782"/>
                            <a:pt x="162924" y="143649"/>
                            <a:pt x="164559" y="139561"/>
                          </a:cubicBezTo>
                          <a:lnTo>
                            <a:pt x="166194" y="140243"/>
                          </a:lnTo>
                          <a:lnTo>
                            <a:pt x="164288" y="143376"/>
                          </a:lnTo>
                          <a:cubicBezTo>
                            <a:pt x="165650" y="143512"/>
                            <a:pt x="164832" y="145284"/>
                            <a:pt x="164968" y="146101"/>
                          </a:cubicBezTo>
                          <a:cubicBezTo>
                            <a:pt x="168647" y="140243"/>
                            <a:pt x="168511" y="148825"/>
                            <a:pt x="171100" y="141878"/>
                          </a:cubicBezTo>
                          <a:cubicBezTo>
                            <a:pt x="170282" y="140787"/>
                            <a:pt x="170555" y="141468"/>
                            <a:pt x="170691" y="139424"/>
                          </a:cubicBezTo>
                          <a:cubicBezTo>
                            <a:pt x="170418" y="140243"/>
                            <a:pt x="171644" y="140924"/>
                            <a:pt x="172053" y="139424"/>
                          </a:cubicBezTo>
                          <a:lnTo>
                            <a:pt x="171100" y="137654"/>
                          </a:lnTo>
                          <a:cubicBezTo>
                            <a:pt x="174778" y="136018"/>
                            <a:pt x="171644" y="142422"/>
                            <a:pt x="174370" y="140924"/>
                          </a:cubicBezTo>
                          <a:cubicBezTo>
                            <a:pt x="174778" y="144330"/>
                            <a:pt x="173279" y="149507"/>
                            <a:pt x="175732" y="149507"/>
                          </a:cubicBezTo>
                          <a:cubicBezTo>
                            <a:pt x="178593" y="145011"/>
                            <a:pt x="173552" y="143649"/>
                            <a:pt x="176141" y="139016"/>
                          </a:cubicBezTo>
                          <a:lnTo>
                            <a:pt x="177231" y="138743"/>
                          </a:lnTo>
                          <a:cubicBezTo>
                            <a:pt x="177231" y="136700"/>
                            <a:pt x="175596" y="136018"/>
                            <a:pt x="174914" y="134792"/>
                          </a:cubicBezTo>
                          <a:cubicBezTo>
                            <a:pt x="175459" y="134792"/>
                            <a:pt x="176005" y="134520"/>
                            <a:pt x="176412" y="133430"/>
                          </a:cubicBezTo>
                          <a:cubicBezTo>
                            <a:pt x="174778" y="129888"/>
                            <a:pt x="174778" y="127980"/>
                            <a:pt x="172599" y="124710"/>
                          </a:cubicBezTo>
                          <a:cubicBezTo>
                            <a:pt x="173279" y="132477"/>
                            <a:pt x="170009" y="130569"/>
                            <a:pt x="169600" y="137926"/>
                          </a:cubicBezTo>
                          <a:cubicBezTo>
                            <a:pt x="169329" y="136564"/>
                            <a:pt x="170009" y="131523"/>
                            <a:pt x="167558" y="130705"/>
                          </a:cubicBezTo>
                          <a:lnTo>
                            <a:pt x="169329" y="131114"/>
                          </a:lnTo>
                          <a:cubicBezTo>
                            <a:pt x="168920" y="128661"/>
                            <a:pt x="168374" y="126345"/>
                            <a:pt x="169329" y="123212"/>
                          </a:cubicBezTo>
                          <a:lnTo>
                            <a:pt x="170009" y="125255"/>
                          </a:lnTo>
                          <a:cubicBezTo>
                            <a:pt x="169464" y="121032"/>
                            <a:pt x="173552" y="118988"/>
                            <a:pt x="170691" y="115718"/>
                          </a:cubicBezTo>
                          <a:cubicBezTo>
                            <a:pt x="170555" y="116808"/>
                            <a:pt x="170555" y="117625"/>
                            <a:pt x="170691" y="118306"/>
                          </a:cubicBezTo>
                          <a:cubicBezTo>
                            <a:pt x="170009" y="116263"/>
                            <a:pt x="170282" y="113946"/>
                            <a:pt x="170418" y="111903"/>
                          </a:cubicBezTo>
                          <a:cubicBezTo>
                            <a:pt x="169329" y="110540"/>
                            <a:pt x="168238" y="109178"/>
                            <a:pt x="167149" y="108088"/>
                          </a:cubicBezTo>
                          <a:cubicBezTo>
                            <a:pt x="168102" y="108088"/>
                            <a:pt x="167829" y="105499"/>
                            <a:pt x="169329" y="106453"/>
                          </a:cubicBezTo>
                          <a:cubicBezTo>
                            <a:pt x="170146" y="103183"/>
                            <a:pt x="167285" y="102366"/>
                            <a:pt x="166467" y="100867"/>
                          </a:cubicBezTo>
                          <a:cubicBezTo>
                            <a:pt x="167558" y="97461"/>
                            <a:pt x="167965" y="103183"/>
                            <a:pt x="170418" y="103047"/>
                          </a:cubicBezTo>
                          <a:cubicBezTo>
                            <a:pt x="170418" y="98551"/>
                            <a:pt x="168102" y="94192"/>
                            <a:pt x="165650" y="92557"/>
                          </a:cubicBezTo>
                          <a:cubicBezTo>
                            <a:pt x="165650" y="93510"/>
                            <a:pt x="165514" y="94055"/>
                            <a:pt x="165105" y="94192"/>
                          </a:cubicBezTo>
                          <a:cubicBezTo>
                            <a:pt x="165650" y="93919"/>
                            <a:pt x="164832" y="92284"/>
                            <a:pt x="164423" y="91330"/>
                          </a:cubicBezTo>
                          <a:lnTo>
                            <a:pt x="163061" y="91330"/>
                          </a:lnTo>
                          <a:cubicBezTo>
                            <a:pt x="163061" y="89559"/>
                            <a:pt x="163879" y="89422"/>
                            <a:pt x="165241" y="90240"/>
                          </a:cubicBezTo>
                          <a:cubicBezTo>
                            <a:pt x="164968" y="88878"/>
                            <a:pt x="161835" y="88060"/>
                            <a:pt x="162517" y="85608"/>
                          </a:cubicBezTo>
                          <a:cubicBezTo>
                            <a:pt x="165377" y="87924"/>
                            <a:pt x="165514" y="91194"/>
                            <a:pt x="166876" y="92147"/>
                          </a:cubicBezTo>
                          <a:cubicBezTo>
                            <a:pt x="163743" y="87651"/>
                            <a:pt x="167694" y="85335"/>
                            <a:pt x="162380" y="78659"/>
                          </a:cubicBezTo>
                          <a:cubicBezTo>
                            <a:pt x="162788" y="78250"/>
                            <a:pt x="164423" y="79068"/>
                            <a:pt x="163606" y="77569"/>
                          </a:cubicBezTo>
                          <a:cubicBezTo>
                            <a:pt x="161289" y="74572"/>
                            <a:pt x="161017" y="77978"/>
                            <a:pt x="159382" y="77569"/>
                          </a:cubicBezTo>
                          <a:cubicBezTo>
                            <a:pt x="161426" y="79613"/>
                            <a:pt x="161426" y="81248"/>
                            <a:pt x="161017" y="83428"/>
                          </a:cubicBezTo>
                          <a:lnTo>
                            <a:pt x="159791" y="83156"/>
                          </a:lnTo>
                          <a:cubicBezTo>
                            <a:pt x="159791" y="83156"/>
                            <a:pt x="159382" y="81248"/>
                            <a:pt x="159518" y="80567"/>
                          </a:cubicBezTo>
                          <a:lnTo>
                            <a:pt x="157610" y="81112"/>
                          </a:lnTo>
                          <a:cubicBezTo>
                            <a:pt x="159518" y="80294"/>
                            <a:pt x="159518" y="77024"/>
                            <a:pt x="157610" y="75390"/>
                          </a:cubicBezTo>
                          <a:cubicBezTo>
                            <a:pt x="157476" y="78114"/>
                            <a:pt x="157203" y="77569"/>
                            <a:pt x="155432" y="79340"/>
                          </a:cubicBezTo>
                          <a:cubicBezTo>
                            <a:pt x="151889" y="77842"/>
                            <a:pt x="155568" y="75253"/>
                            <a:pt x="151753" y="73482"/>
                          </a:cubicBezTo>
                          <a:cubicBezTo>
                            <a:pt x="152433" y="73346"/>
                            <a:pt x="154477" y="75661"/>
                            <a:pt x="153524" y="73073"/>
                          </a:cubicBezTo>
                          <a:cubicBezTo>
                            <a:pt x="152433" y="71166"/>
                            <a:pt x="151207" y="72392"/>
                            <a:pt x="149982" y="71438"/>
                          </a:cubicBezTo>
                          <a:cubicBezTo>
                            <a:pt x="152298" y="71847"/>
                            <a:pt x="153251" y="70757"/>
                            <a:pt x="155976" y="71030"/>
                          </a:cubicBezTo>
                          <a:cubicBezTo>
                            <a:pt x="158156" y="74299"/>
                            <a:pt x="156794" y="72392"/>
                            <a:pt x="159382" y="75253"/>
                          </a:cubicBezTo>
                          <a:lnTo>
                            <a:pt x="158974" y="71711"/>
                          </a:lnTo>
                          <a:cubicBezTo>
                            <a:pt x="161017" y="74436"/>
                            <a:pt x="161971" y="72801"/>
                            <a:pt x="162788" y="72664"/>
                          </a:cubicBezTo>
                          <a:cubicBezTo>
                            <a:pt x="161289" y="66806"/>
                            <a:pt x="158292" y="70348"/>
                            <a:pt x="156657" y="67078"/>
                          </a:cubicBezTo>
                          <a:cubicBezTo>
                            <a:pt x="154613" y="66260"/>
                            <a:pt x="158292" y="70076"/>
                            <a:pt x="155705" y="68441"/>
                          </a:cubicBezTo>
                          <a:cubicBezTo>
                            <a:pt x="154070" y="65443"/>
                            <a:pt x="154341" y="68441"/>
                            <a:pt x="151616" y="65716"/>
                          </a:cubicBezTo>
                          <a:lnTo>
                            <a:pt x="152706" y="65716"/>
                          </a:lnTo>
                          <a:cubicBezTo>
                            <a:pt x="152979" y="64217"/>
                            <a:pt x="151207" y="64081"/>
                            <a:pt x="150254" y="63127"/>
                          </a:cubicBezTo>
                          <a:cubicBezTo>
                            <a:pt x="149027" y="62310"/>
                            <a:pt x="146166" y="67895"/>
                            <a:pt x="142760" y="63536"/>
                          </a:cubicBezTo>
                          <a:cubicBezTo>
                            <a:pt x="143306" y="63536"/>
                            <a:pt x="143578" y="63400"/>
                            <a:pt x="143851" y="63263"/>
                          </a:cubicBezTo>
                          <a:cubicBezTo>
                            <a:pt x="148892" y="61629"/>
                            <a:pt x="154070" y="60266"/>
                            <a:pt x="159382" y="59040"/>
                          </a:cubicBezTo>
                          <a:cubicBezTo>
                            <a:pt x="155705" y="53726"/>
                            <a:pt x="151344" y="47731"/>
                            <a:pt x="146848" y="41873"/>
                          </a:cubicBezTo>
                          <a:cubicBezTo>
                            <a:pt x="147665" y="38467"/>
                            <a:pt x="152433" y="44052"/>
                            <a:pt x="152979" y="42827"/>
                          </a:cubicBezTo>
                          <a:lnTo>
                            <a:pt x="154886" y="45824"/>
                          </a:lnTo>
                          <a:cubicBezTo>
                            <a:pt x="153797" y="46505"/>
                            <a:pt x="149709" y="40646"/>
                            <a:pt x="150254" y="44461"/>
                          </a:cubicBezTo>
                          <a:cubicBezTo>
                            <a:pt x="155023" y="48277"/>
                            <a:pt x="155568" y="51410"/>
                            <a:pt x="161153" y="54407"/>
                          </a:cubicBezTo>
                          <a:cubicBezTo>
                            <a:pt x="162380" y="51137"/>
                            <a:pt x="156112" y="48549"/>
                            <a:pt x="155295" y="44325"/>
                          </a:cubicBezTo>
                          <a:cubicBezTo>
                            <a:pt x="156248" y="45688"/>
                            <a:pt x="157339" y="46505"/>
                            <a:pt x="158429" y="47323"/>
                          </a:cubicBezTo>
                          <a:cubicBezTo>
                            <a:pt x="156385" y="44325"/>
                            <a:pt x="154204" y="41055"/>
                            <a:pt x="151480" y="37786"/>
                          </a:cubicBezTo>
                          <a:lnTo>
                            <a:pt x="150254" y="37786"/>
                          </a:lnTo>
                          <a:cubicBezTo>
                            <a:pt x="152026" y="39829"/>
                            <a:pt x="153115" y="41464"/>
                            <a:pt x="153251" y="41600"/>
                          </a:cubicBezTo>
                          <a:cubicBezTo>
                            <a:pt x="150935" y="38739"/>
                            <a:pt x="147528" y="37786"/>
                            <a:pt x="145894" y="39148"/>
                          </a:cubicBezTo>
                          <a:lnTo>
                            <a:pt x="146303" y="39693"/>
                          </a:lnTo>
                          <a:lnTo>
                            <a:pt x="144941" y="39284"/>
                          </a:lnTo>
                          <a:lnTo>
                            <a:pt x="143306" y="37376"/>
                          </a:lnTo>
                          <a:close/>
                          <a:moveTo>
                            <a:pt x="11692" y="160815"/>
                          </a:moveTo>
                          <a:cubicBezTo>
                            <a:pt x="11692" y="160815"/>
                            <a:pt x="11283" y="160407"/>
                            <a:pt x="10875" y="160270"/>
                          </a:cubicBezTo>
                          <a:cubicBezTo>
                            <a:pt x="11146" y="160270"/>
                            <a:pt x="11419" y="160270"/>
                            <a:pt x="11692" y="160815"/>
                          </a:cubicBezTo>
                          <a:close/>
                          <a:moveTo>
                            <a:pt x="188539" y="93782"/>
                          </a:moveTo>
                          <a:cubicBezTo>
                            <a:pt x="187449" y="88741"/>
                            <a:pt x="186087" y="83700"/>
                            <a:pt x="184179" y="78932"/>
                          </a:cubicBezTo>
                          <a:cubicBezTo>
                            <a:pt x="184179" y="89150"/>
                            <a:pt x="182817" y="95009"/>
                            <a:pt x="177776" y="82474"/>
                          </a:cubicBezTo>
                          <a:lnTo>
                            <a:pt x="177094" y="81793"/>
                          </a:lnTo>
                          <a:cubicBezTo>
                            <a:pt x="177503" y="83700"/>
                            <a:pt x="178593" y="86425"/>
                            <a:pt x="179955" y="89014"/>
                          </a:cubicBezTo>
                          <a:cubicBezTo>
                            <a:pt x="182272" y="90376"/>
                            <a:pt x="189766" y="96644"/>
                            <a:pt x="190173" y="96644"/>
                          </a:cubicBezTo>
                          <a:cubicBezTo>
                            <a:pt x="191128" y="95417"/>
                            <a:pt x="189630" y="94463"/>
                            <a:pt x="189493" y="92829"/>
                          </a:cubicBezTo>
                          <a:lnTo>
                            <a:pt x="188675" y="93782"/>
                          </a:lnTo>
                          <a:close/>
                          <a:moveTo>
                            <a:pt x="182545" y="98960"/>
                          </a:moveTo>
                          <a:cubicBezTo>
                            <a:pt x="182545" y="101685"/>
                            <a:pt x="183361" y="100867"/>
                            <a:pt x="184316" y="101139"/>
                          </a:cubicBezTo>
                          <a:lnTo>
                            <a:pt x="183361" y="98415"/>
                          </a:lnTo>
                          <a:cubicBezTo>
                            <a:pt x="183361" y="98415"/>
                            <a:pt x="182954" y="99096"/>
                            <a:pt x="182408" y="98960"/>
                          </a:cubicBezTo>
                          <a:close/>
                          <a:moveTo>
                            <a:pt x="185132" y="100731"/>
                          </a:moveTo>
                          <a:cubicBezTo>
                            <a:pt x="185132" y="100731"/>
                            <a:pt x="185132" y="100186"/>
                            <a:pt x="185132" y="100050"/>
                          </a:cubicBezTo>
                          <a:lnTo>
                            <a:pt x="185132" y="100731"/>
                          </a:lnTo>
                          <a:close/>
                          <a:moveTo>
                            <a:pt x="162244" y="52636"/>
                          </a:moveTo>
                          <a:lnTo>
                            <a:pt x="162517" y="52636"/>
                          </a:lnTo>
                          <a:cubicBezTo>
                            <a:pt x="162517" y="52636"/>
                            <a:pt x="161426" y="51137"/>
                            <a:pt x="161426" y="51137"/>
                          </a:cubicBezTo>
                          <a:cubicBezTo>
                            <a:pt x="161426" y="51410"/>
                            <a:pt x="161699" y="51955"/>
                            <a:pt x="162244" y="52636"/>
                          </a:cubicBezTo>
                          <a:close/>
                          <a:moveTo>
                            <a:pt x="163743" y="58359"/>
                          </a:moveTo>
                          <a:lnTo>
                            <a:pt x="165377" y="57950"/>
                          </a:lnTo>
                          <a:lnTo>
                            <a:pt x="164423" y="56315"/>
                          </a:lnTo>
                          <a:cubicBezTo>
                            <a:pt x="164423" y="56315"/>
                            <a:pt x="163606" y="57405"/>
                            <a:pt x="163743" y="58222"/>
                          </a:cubicBezTo>
                          <a:close/>
                          <a:moveTo>
                            <a:pt x="168784" y="76071"/>
                          </a:moveTo>
                          <a:cubicBezTo>
                            <a:pt x="170964" y="76071"/>
                            <a:pt x="172870" y="79340"/>
                            <a:pt x="174778" y="78523"/>
                          </a:cubicBezTo>
                          <a:cubicBezTo>
                            <a:pt x="175323" y="78523"/>
                            <a:pt x="175187" y="77705"/>
                            <a:pt x="174778" y="76752"/>
                          </a:cubicBezTo>
                          <a:cubicBezTo>
                            <a:pt x="174370" y="75798"/>
                            <a:pt x="173825" y="74844"/>
                            <a:pt x="173415" y="73890"/>
                          </a:cubicBezTo>
                          <a:cubicBezTo>
                            <a:pt x="173143" y="73890"/>
                            <a:pt x="172735" y="73890"/>
                            <a:pt x="172326" y="73890"/>
                          </a:cubicBezTo>
                          <a:cubicBezTo>
                            <a:pt x="172599" y="74980"/>
                            <a:pt x="172462" y="75934"/>
                            <a:pt x="171100" y="76207"/>
                          </a:cubicBezTo>
                          <a:cubicBezTo>
                            <a:pt x="172190" y="72255"/>
                            <a:pt x="168102" y="74980"/>
                            <a:pt x="167149" y="71983"/>
                          </a:cubicBezTo>
                          <a:cubicBezTo>
                            <a:pt x="165377" y="71983"/>
                            <a:pt x="167558" y="75661"/>
                            <a:pt x="168511" y="76207"/>
                          </a:cubicBezTo>
                          <a:close/>
                          <a:moveTo>
                            <a:pt x="48479" y="233434"/>
                          </a:moveTo>
                          <a:cubicBezTo>
                            <a:pt x="48479" y="233434"/>
                            <a:pt x="47934" y="232890"/>
                            <a:pt x="47524" y="232480"/>
                          </a:cubicBezTo>
                          <a:lnTo>
                            <a:pt x="49159" y="230709"/>
                          </a:lnTo>
                          <a:cubicBezTo>
                            <a:pt x="52429" y="229892"/>
                            <a:pt x="56517" y="231527"/>
                            <a:pt x="58832" y="227712"/>
                          </a:cubicBezTo>
                          <a:cubicBezTo>
                            <a:pt x="60604" y="227712"/>
                            <a:pt x="61967" y="228666"/>
                            <a:pt x="63193" y="229483"/>
                          </a:cubicBezTo>
                          <a:cubicBezTo>
                            <a:pt x="62375" y="229755"/>
                            <a:pt x="61695" y="229892"/>
                            <a:pt x="61013" y="230028"/>
                          </a:cubicBezTo>
                          <a:cubicBezTo>
                            <a:pt x="53247" y="237385"/>
                            <a:pt x="54746" y="228121"/>
                            <a:pt x="48479" y="233571"/>
                          </a:cubicBezTo>
                          <a:close/>
                          <a:moveTo>
                            <a:pt x="91395" y="219537"/>
                          </a:moveTo>
                          <a:cubicBezTo>
                            <a:pt x="91395" y="219537"/>
                            <a:pt x="91122" y="220219"/>
                            <a:pt x="91122" y="220219"/>
                          </a:cubicBezTo>
                          <a:cubicBezTo>
                            <a:pt x="97527" y="212997"/>
                            <a:pt x="103521" y="208910"/>
                            <a:pt x="107746" y="207003"/>
                          </a:cubicBezTo>
                          <a:cubicBezTo>
                            <a:pt x="106247" y="206049"/>
                            <a:pt x="101886" y="206730"/>
                            <a:pt x="99842" y="207003"/>
                          </a:cubicBezTo>
                          <a:lnTo>
                            <a:pt x="100661" y="204687"/>
                          </a:lnTo>
                          <a:lnTo>
                            <a:pt x="102296" y="205504"/>
                          </a:lnTo>
                          <a:lnTo>
                            <a:pt x="104340" y="202779"/>
                          </a:lnTo>
                          <a:cubicBezTo>
                            <a:pt x="103112" y="202098"/>
                            <a:pt x="100933" y="203324"/>
                            <a:pt x="99026" y="203324"/>
                          </a:cubicBezTo>
                          <a:cubicBezTo>
                            <a:pt x="99026" y="203733"/>
                            <a:pt x="95211" y="207820"/>
                            <a:pt x="94258" y="209455"/>
                          </a:cubicBezTo>
                          <a:lnTo>
                            <a:pt x="98617" y="208774"/>
                          </a:lnTo>
                          <a:cubicBezTo>
                            <a:pt x="97391" y="208774"/>
                            <a:pt x="92486" y="211499"/>
                            <a:pt x="90579" y="212861"/>
                          </a:cubicBezTo>
                          <a:cubicBezTo>
                            <a:pt x="90851" y="213678"/>
                            <a:pt x="94938" y="213270"/>
                            <a:pt x="94665" y="211363"/>
                          </a:cubicBezTo>
                          <a:cubicBezTo>
                            <a:pt x="95620" y="212316"/>
                            <a:pt x="91668" y="214224"/>
                            <a:pt x="94665" y="214360"/>
                          </a:cubicBezTo>
                          <a:cubicBezTo>
                            <a:pt x="92214" y="217085"/>
                            <a:pt x="86900" y="218175"/>
                            <a:pt x="84310" y="218584"/>
                          </a:cubicBezTo>
                          <a:lnTo>
                            <a:pt x="83084" y="216676"/>
                          </a:lnTo>
                          <a:cubicBezTo>
                            <a:pt x="80224" y="216948"/>
                            <a:pt x="82541" y="219810"/>
                            <a:pt x="78998" y="219946"/>
                          </a:cubicBezTo>
                          <a:cubicBezTo>
                            <a:pt x="82404" y="218038"/>
                            <a:pt x="77363" y="218038"/>
                            <a:pt x="80224" y="216540"/>
                          </a:cubicBezTo>
                          <a:cubicBezTo>
                            <a:pt x="78998" y="216131"/>
                            <a:pt x="79269" y="214360"/>
                            <a:pt x="76409" y="215859"/>
                          </a:cubicBezTo>
                          <a:cubicBezTo>
                            <a:pt x="75183" y="219537"/>
                            <a:pt x="72593" y="215450"/>
                            <a:pt x="71367" y="218856"/>
                          </a:cubicBezTo>
                          <a:cubicBezTo>
                            <a:pt x="69460" y="218584"/>
                            <a:pt x="72322" y="216540"/>
                            <a:pt x="69187" y="217494"/>
                          </a:cubicBezTo>
                          <a:cubicBezTo>
                            <a:pt x="66326" y="220354"/>
                            <a:pt x="67008" y="221308"/>
                            <a:pt x="67552" y="223352"/>
                          </a:cubicBezTo>
                          <a:cubicBezTo>
                            <a:pt x="70958" y="222535"/>
                            <a:pt x="70142" y="219265"/>
                            <a:pt x="72866" y="218584"/>
                          </a:cubicBezTo>
                          <a:lnTo>
                            <a:pt x="69051" y="224170"/>
                          </a:lnTo>
                          <a:cubicBezTo>
                            <a:pt x="70278" y="224170"/>
                            <a:pt x="70958" y="224033"/>
                            <a:pt x="71504" y="223625"/>
                          </a:cubicBezTo>
                          <a:cubicBezTo>
                            <a:pt x="70551" y="224306"/>
                            <a:pt x="69869" y="225124"/>
                            <a:pt x="69323" y="226214"/>
                          </a:cubicBezTo>
                          <a:cubicBezTo>
                            <a:pt x="69051" y="226758"/>
                            <a:pt x="68780" y="227303"/>
                            <a:pt x="68507" y="227712"/>
                          </a:cubicBezTo>
                          <a:cubicBezTo>
                            <a:pt x="71504" y="226486"/>
                            <a:pt x="74092" y="225396"/>
                            <a:pt x="75046" y="226077"/>
                          </a:cubicBezTo>
                          <a:lnTo>
                            <a:pt x="75046" y="227167"/>
                          </a:lnTo>
                          <a:cubicBezTo>
                            <a:pt x="76409" y="227576"/>
                            <a:pt x="77907" y="226214"/>
                            <a:pt x="78453" y="225124"/>
                          </a:cubicBezTo>
                          <a:cubicBezTo>
                            <a:pt x="81040" y="223897"/>
                            <a:pt x="83084" y="221445"/>
                            <a:pt x="84310" y="222398"/>
                          </a:cubicBezTo>
                          <a:lnTo>
                            <a:pt x="83630" y="223761"/>
                          </a:lnTo>
                          <a:cubicBezTo>
                            <a:pt x="86763" y="221990"/>
                            <a:pt x="87036" y="221854"/>
                            <a:pt x="91122" y="219946"/>
                          </a:cubicBezTo>
                          <a:close/>
                          <a:moveTo>
                            <a:pt x="185269" y="149643"/>
                          </a:moveTo>
                          <a:cubicBezTo>
                            <a:pt x="180637" y="150325"/>
                            <a:pt x="177367" y="151279"/>
                            <a:pt x="172462" y="159589"/>
                          </a:cubicBezTo>
                          <a:lnTo>
                            <a:pt x="172735" y="158772"/>
                          </a:lnTo>
                          <a:cubicBezTo>
                            <a:pt x="168102" y="161361"/>
                            <a:pt x="169329" y="168581"/>
                            <a:pt x="163061" y="171170"/>
                          </a:cubicBezTo>
                          <a:cubicBezTo>
                            <a:pt x="164015" y="168036"/>
                            <a:pt x="164152" y="168173"/>
                            <a:pt x="163743" y="163677"/>
                          </a:cubicBezTo>
                          <a:lnTo>
                            <a:pt x="162517" y="166674"/>
                          </a:lnTo>
                          <a:cubicBezTo>
                            <a:pt x="161562" y="164630"/>
                            <a:pt x="160336" y="167627"/>
                            <a:pt x="158702" y="169127"/>
                          </a:cubicBezTo>
                          <a:lnTo>
                            <a:pt x="158292" y="165992"/>
                          </a:lnTo>
                          <a:cubicBezTo>
                            <a:pt x="159655" y="165584"/>
                            <a:pt x="162244" y="163267"/>
                            <a:pt x="161699" y="162995"/>
                          </a:cubicBezTo>
                          <a:cubicBezTo>
                            <a:pt x="161426" y="163813"/>
                            <a:pt x="167012" y="161633"/>
                            <a:pt x="168102" y="158772"/>
                          </a:cubicBezTo>
                          <a:cubicBezTo>
                            <a:pt x="166603" y="158091"/>
                            <a:pt x="163470" y="163132"/>
                            <a:pt x="162924" y="159317"/>
                          </a:cubicBezTo>
                          <a:cubicBezTo>
                            <a:pt x="162244" y="161769"/>
                            <a:pt x="160882" y="160951"/>
                            <a:pt x="159655" y="163132"/>
                          </a:cubicBezTo>
                          <a:cubicBezTo>
                            <a:pt x="160336" y="160680"/>
                            <a:pt x="158429" y="161224"/>
                            <a:pt x="158565" y="159180"/>
                          </a:cubicBezTo>
                          <a:cubicBezTo>
                            <a:pt x="157883" y="160270"/>
                            <a:pt x="157203" y="161361"/>
                            <a:pt x="156385" y="162314"/>
                          </a:cubicBezTo>
                          <a:cubicBezTo>
                            <a:pt x="155976" y="162042"/>
                            <a:pt x="159111" y="157409"/>
                            <a:pt x="155568" y="158363"/>
                          </a:cubicBezTo>
                          <a:cubicBezTo>
                            <a:pt x="155295" y="159998"/>
                            <a:pt x="151616" y="162178"/>
                            <a:pt x="152842" y="163404"/>
                          </a:cubicBezTo>
                          <a:lnTo>
                            <a:pt x="152433" y="163132"/>
                          </a:lnTo>
                          <a:cubicBezTo>
                            <a:pt x="150118" y="164767"/>
                            <a:pt x="153251" y="165856"/>
                            <a:pt x="149982" y="167492"/>
                          </a:cubicBezTo>
                          <a:cubicBezTo>
                            <a:pt x="150527" y="168173"/>
                            <a:pt x="151480" y="168173"/>
                            <a:pt x="152298" y="167219"/>
                          </a:cubicBezTo>
                          <a:cubicBezTo>
                            <a:pt x="152842" y="166129"/>
                            <a:pt x="152162" y="165175"/>
                            <a:pt x="153524" y="163540"/>
                          </a:cubicBezTo>
                          <a:cubicBezTo>
                            <a:pt x="155159" y="163813"/>
                            <a:pt x="151480" y="165311"/>
                            <a:pt x="154204" y="165856"/>
                          </a:cubicBezTo>
                          <a:cubicBezTo>
                            <a:pt x="155568" y="166129"/>
                            <a:pt x="157610" y="160951"/>
                            <a:pt x="158429" y="163949"/>
                          </a:cubicBezTo>
                          <a:lnTo>
                            <a:pt x="156112" y="165721"/>
                          </a:lnTo>
                          <a:cubicBezTo>
                            <a:pt x="157339" y="167083"/>
                            <a:pt x="155705" y="168581"/>
                            <a:pt x="156794" y="169535"/>
                          </a:cubicBezTo>
                          <a:cubicBezTo>
                            <a:pt x="155839" y="171306"/>
                            <a:pt x="153251" y="171033"/>
                            <a:pt x="152842" y="173350"/>
                          </a:cubicBezTo>
                          <a:cubicBezTo>
                            <a:pt x="152842" y="174712"/>
                            <a:pt x="155432" y="175530"/>
                            <a:pt x="152298" y="176892"/>
                          </a:cubicBezTo>
                          <a:cubicBezTo>
                            <a:pt x="148756" y="176484"/>
                            <a:pt x="143033" y="181252"/>
                            <a:pt x="140853" y="183160"/>
                          </a:cubicBezTo>
                          <a:lnTo>
                            <a:pt x="139490" y="185476"/>
                          </a:lnTo>
                          <a:cubicBezTo>
                            <a:pt x="140309" y="186293"/>
                            <a:pt x="143306" y="182751"/>
                            <a:pt x="142760" y="184794"/>
                          </a:cubicBezTo>
                          <a:lnTo>
                            <a:pt x="139763" y="187383"/>
                          </a:lnTo>
                          <a:lnTo>
                            <a:pt x="139763" y="186702"/>
                          </a:lnTo>
                          <a:cubicBezTo>
                            <a:pt x="138401" y="187247"/>
                            <a:pt x="137719" y="188610"/>
                            <a:pt x="137039" y="189564"/>
                          </a:cubicBezTo>
                          <a:cubicBezTo>
                            <a:pt x="137310" y="187792"/>
                            <a:pt x="140036" y="186702"/>
                            <a:pt x="138537" y="185476"/>
                          </a:cubicBezTo>
                          <a:cubicBezTo>
                            <a:pt x="136766" y="186157"/>
                            <a:pt x="136221" y="185748"/>
                            <a:pt x="134995" y="186975"/>
                          </a:cubicBezTo>
                          <a:cubicBezTo>
                            <a:pt x="135268" y="186702"/>
                            <a:pt x="135402" y="186293"/>
                            <a:pt x="135268" y="186157"/>
                          </a:cubicBezTo>
                          <a:cubicBezTo>
                            <a:pt x="131725" y="187383"/>
                            <a:pt x="133360" y="189835"/>
                            <a:pt x="132814" y="190789"/>
                          </a:cubicBezTo>
                          <a:cubicBezTo>
                            <a:pt x="130907" y="194877"/>
                            <a:pt x="137174" y="190789"/>
                            <a:pt x="137856" y="192561"/>
                          </a:cubicBezTo>
                          <a:lnTo>
                            <a:pt x="128863" y="199100"/>
                          </a:lnTo>
                          <a:cubicBezTo>
                            <a:pt x="129408" y="198147"/>
                            <a:pt x="129954" y="197057"/>
                            <a:pt x="129136" y="196648"/>
                          </a:cubicBezTo>
                          <a:cubicBezTo>
                            <a:pt x="126411" y="197193"/>
                            <a:pt x="128319" y="195422"/>
                            <a:pt x="125049" y="197329"/>
                          </a:cubicBezTo>
                          <a:cubicBezTo>
                            <a:pt x="126548" y="199509"/>
                            <a:pt x="121643" y="201008"/>
                            <a:pt x="120008" y="203596"/>
                          </a:cubicBezTo>
                          <a:cubicBezTo>
                            <a:pt x="118372" y="203324"/>
                            <a:pt x="118101" y="203188"/>
                            <a:pt x="120552" y="201825"/>
                          </a:cubicBezTo>
                          <a:cubicBezTo>
                            <a:pt x="119463" y="200463"/>
                            <a:pt x="116602" y="202779"/>
                            <a:pt x="115238" y="203188"/>
                          </a:cubicBezTo>
                          <a:cubicBezTo>
                            <a:pt x="114694" y="203869"/>
                            <a:pt x="113740" y="204687"/>
                            <a:pt x="113196" y="205368"/>
                          </a:cubicBezTo>
                          <a:cubicBezTo>
                            <a:pt x="114558" y="205640"/>
                            <a:pt x="114558" y="206730"/>
                            <a:pt x="112787" y="208501"/>
                          </a:cubicBezTo>
                          <a:lnTo>
                            <a:pt x="112787" y="208910"/>
                          </a:lnTo>
                          <a:cubicBezTo>
                            <a:pt x="116466" y="207547"/>
                            <a:pt x="122869" y="206322"/>
                            <a:pt x="124231" y="203596"/>
                          </a:cubicBezTo>
                          <a:lnTo>
                            <a:pt x="123958" y="204687"/>
                          </a:lnTo>
                          <a:cubicBezTo>
                            <a:pt x="128726" y="203733"/>
                            <a:pt x="131180" y="197193"/>
                            <a:pt x="134586" y="198828"/>
                          </a:cubicBezTo>
                          <a:cubicBezTo>
                            <a:pt x="134995" y="200054"/>
                            <a:pt x="135539" y="198555"/>
                            <a:pt x="136357" y="200190"/>
                          </a:cubicBezTo>
                          <a:lnTo>
                            <a:pt x="138537" y="197193"/>
                          </a:lnTo>
                          <a:lnTo>
                            <a:pt x="138537" y="198283"/>
                          </a:lnTo>
                          <a:cubicBezTo>
                            <a:pt x="138537" y="198283"/>
                            <a:pt x="143033" y="194877"/>
                            <a:pt x="143033" y="194877"/>
                          </a:cubicBezTo>
                          <a:lnTo>
                            <a:pt x="143033" y="195286"/>
                          </a:lnTo>
                          <a:cubicBezTo>
                            <a:pt x="144531" y="192424"/>
                            <a:pt x="145486" y="190108"/>
                            <a:pt x="146303" y="188337"/>
                          </a:cubicBezTo>
                          <a:cubicBezTo>
                            <a:pt x="145894" y="187656"/>
                            <a:pt x="145621" y="187656"/>
                            <a:pt x="146030" y="186566"/>
                          </a:cubicBezTo>
                          <a:cubicBezTo>
                            <a:pt x="146575" y="185748"/>
                            <a:pt x="147121" y="185340"/>
                            <a:pt x="147665" y="185067"/>
                          </a:cubicBezTo>
                          <a:lnTo>
                            <a:pt x="147665" y="185067"/>
                          </a:lnTo>
                          <a:cubicBezTo>
                            <a:pt x="147665" y="185067"/>
                            <a:pt x="147665" y="185067"/>
                            <a:pt x="147665" y="185067"/>
                          </a:cubicBezTo>
                          <a:cubicBezTo>
                            <a:pt x="148892" y="184523"/>
                            <a:pt x="150391" y="184794"/>
                            <a:pt x="152026" y="184113"/>
                          </a:cubicBezTo>
                          <a:lnTo>
                            <a:pt x="147801" y="187383"/>
                          </a:lnTo>
                          <a:cubicBezTo>
                            <a:pt x="148210" y="188746"/>
                            <a:pt x="149436" y="189564"/>
                            <a:pt x="152026" y="188746"/>
                          </a:cubicBezTo>
                          <a:cubicBezTo>
                            <a:pt x="151207" y="189427"/>
                            <a:pt x="151344" y="190517"/>
                            <a:pt x="152569" y="189835"/>
                          </a:cubicBezTo>
                          <a:cubicBezTo>
                            <a:pt x="152569" y="189427"/>
                            <a:pt x="154886" y="186975"/>
                            <a:pt x="153251" y="186975"/>
                          </a:cubicBezTo>
                          <a:cubicBezTo>
                            <a:pt x="156930" y="183569"/>
                            <a:pt x="165923" y="180707"/>
                            <a:pt x="169600" y="173078"/>
                          </a:cubicBezTo>
                          <a:cubicBezTo>
                            <a:pt x="166740" y="178391"/>
                            <a:pt x="174097" y="170898"/>
                            <a:pt x="170009" y="175939"/>
                          </a:cubicBezTo>
                          <a:cubicBezTo>
                            <a:pt x="174641" y="174031"/>
                            <a:pt x="171100" y="171715"/>
                            <a:pt x="174234" y="168445"/>
                          </a:cubicBezTo>
                          <a:cubicBezTo>
                            <a:pt x="175050" y="168581"/>
                            <a:pt x="172599" y="170216"/>
                            <a:pt x="173006" y="172124"/>
                          </a:cubicBezTo>
                          <a:cubicBezTo>
                            <a:pt x="178593" y="166674"/>
                            <a:pt x="178456" y="159998"/>
                            <a:pt x="182135" y="153731"/>
                          </a:cubicBezTo>
                          <a:lnTo>
                            <a:pt x="183770" y="154139"/>
                          </a:lnTo>
                          <a:cubicBezTo>
                            <a:pt x="184179" y="152777"/>
                            <a:pt x="184589" y="151279"/>
                            <a:pt x="184996" y="149643"/>
                          </a:cubicBezTo>
                          <a:close/>
                          <a:moveTo>
                            <a:pt x="187586" y="135337"/>
                          </a:moveTo>
                          <a:cubicBezTo>
                            <a:pt x="187586" y="133975"/>
                            <a:pt x="187722" y="132612"/>
                            <a:pt x="187858" y="131114"/>
                          </a:cubicBezTo>
                          <a:lnTo>
                            <a:pt x="187858" y="131523"/>
                          </a:lnTo>
                          <a:cubicBezTo>
                            <a:pt x="187858" y="131523"/>
                            <a:pt x="187040" y="127299"/>
                            <a:pt x="187040" y="127299"/>
                          </a:cubicBezTo>
                          <a:cubicBezTo>
                            <a:pt x="186087" y="129615"/>
                            <a:pt x="183907" y="130977"/>
                            <a:pt x="183634" y="127436"/>
                          </a:cubicBezTo>
                          <a:cubicBezTo>
                            <a:pt x="184316" y="127844"/>
                            <a:pt x="185269" y="126890"/>
                            <a:pt x="185542" y="128253"/>
                          </a:cubicBezTo>
                          <a:cubicBezTo>
                            <a:pt x="186904" y="126209"/>
                            <a:pt x="188402" y="121168"/>
                            <a:pt x="185814" y="122258"/>
                          </a:cubicBezTo>
                          <a:cubicBezTo>
                            <a:pt x="187722" y="126890"/>
                            <a:pt x="182545" y="122939"/>
                            <a:pt x="183770" y="126482"/>
                          </a:cubicBezTo>
                          <a:cubicBezTo>
                            <a:pt x="182408" y="124438"/>
                            <a:pt x="183361" y="122803"/>
                            <a:pt x="182817" y="121032"/>
                          </a:cubicBezTo>
                          <a:cubicBezTo>
                            <a:pt x="184043" y="122939"/>
                            <a:pt x="185951" y="121032"/>
                            <a:pt x="186767" y="118170"/>
                          </a:cubicBezTo>
                          <a:cubicBezTo>
                            <a:pt x="186495" y="116944"/>
                            <a:pt x="186767" y="113675"/>
                            <a:pt x="186087" y="111767"/>
                          </a:cubicBezTo>
                          <a:cubicBezTo>
                            <a:pt x="184589" y="112448"/>
                            <a:pt x="183634" y="110813"/>
                            <a:pt x="183361" y="113946"/>
                          </a:cubicBezTo>
                          <a:cubicBezTo>
                            <a:pt x="182954" y="112857"/>
                            <a:pt x="182545" y="111086"/>
                            <a:pt x="183361" y="109042"/>
                          </a:cubicBezTo>
                          <a:cubicBezTo>
                            <a:pt x="183770" y="109859"/>
                            <a:pt x="183907" y="111222"/>
                            <a:pt x="184452" y="111086"/>
                          </a:cubicBezTo>
                          <a:cubicBezTo>
                            <a:pt x="185814" y="109723"/>
                            <a:pt x="185542" y="108224"/>
                            <a:pt x="186087" y="107271"/>
                          </a:cubicBezTo>
                          <a:lnTo>
                            <a:pt x="185542" y="105227"/>
                          </a:lnTo>
                          <a:cubicBezTo>
                            <a:pt x="185542" y="105227"/>
                            <a:pt x="185269" y="105636"/>
                            <a:pt x="185132" y="105772"/>
                          </a:cubicBezTo>
                          <a:lnTo>
                            <a:pt x="183498" y="103728"/>
                          </a:lnTo>
                          <a:cubicBezTo>
                            <a:pt x="184589" y="106590"/>
                            <a:pt x="182954" y="105091"/>
                            <a:pt x="182135" y="105227"/>
                          </a:cubicBezTo>
                          <a:cubicBezTo>
                            <a:pt x="183907" y="105091"/>
                            <a:pt x="182135" y="103320"/>
                            <a:pt x="181863" y="102366"/>
                          </a:cubicBezTo>
                          <a:lnTo>
                            <a:pt x="180364" y="104682"/>
                          </a:lnTo>
                          <a:cubicBezTo>
                            <a:pt x="179275" y="103864"/>
                            <a:pt x="181182" y="101004"/>
                            <a:pt x="179411" y="101821"/>
                          </a:cubicBezTo>
                          <a:cubicBezTo>
                            <a:pt x="179411" y="106181"/>
                            <a:pt x="179955" y="107816"/>
                            <a:pt x="180637" y="111767"/>
                          </a:cubicBezTo>
                          <a:lnTo>
                            <a:pt x="181999" y="110132"/>
                          </a:lnTo>
                          <a:cubicBezTo>
                            <a:pt x="183225" y="114628"/>
                            <a:pt x="179682" y="112993"/>
                            <a:pt x="179548" y="117898"/>
                          </a:cubicBezTo>
                          <a:cubicBezTo>
                            <a:pt x="180910" y="120078"/>
                            <a:pt x="178866" y="125391"/>
                            <a:pt x="181453" y="125936"/>
                          </a:cubicBezTo>
                          <a:cubicBezTo>
                            <a:pt x="180773" y="125255"/>
                            <a:pt x="178593" y="128798"/>
                            <a:pt x="179411" y="130705"/>
                          </a:cubicBezTo>
                          <a:cubicBezTo>
                            <a:pt x="181590" y="133158"/>
                            <a:pt x="180228" y="139152"/>
                            <a:pt x="181863" y="137654"/>
                          </a:cubicBezTo>
                          <a:cubicBezTo>
                            <a:pt x="182408" y="136018"/>
                            <a:pt x="181453" y="133566"/>
                            <a:pt x="183361" y="132612"/>
                          </a:cubicBezTo>
                          <a:lnTo>
                            <a:pt x="183088" y="135883"/>
                          </a:lnTo>
                          <a:lnTo>
                            <a:pt x="184860" y="134111"/>
                          </a:lnTo>
                          <a:cubicBezTo>
                            <a:pt x="184179" y="135065"/>
                            <a:pt x="185405" y="135337"/>
                            <a:pt x="187449" y="135201"/>
                          </a:cubicBezTo>
                          <a:close/>
                          <a:moveTo>
                            <a:pt x="184996" y="54953"/>
                          </a:moveTo>
                          <a:lnTo>
                            <a:pt x="184996" y="54953"/>
                          </a:lnTo>
                          <a:cubicBezTo>
                            <a:pt x="184996" y="54953"/>
                            <a:pt x="184996" y="54953"/>
                            <a:pt x="184996" y="54953"/>
                          </a:cubicBezTo>
                          <a:lnTo>
                            <a:pt x="184996" y="54953"/>
                          </a:lnTo>
                          <a:close/>
                        </a:path>
                      </a:pathLst>
                    </a:custGeom>
                    <a:solidFill>
                      <a:srgbClr val="FFFFFF"/>
                    </a:solidFill>
                    <a:ln w="0" cap="flat">
                      <a:noFill/>
                      <a:prstDash val="solid"/>
                      <a:miter/>
                    </a:ln>
                  </p:spPr>
                  <p:txBody>
                    <a:bodyPr rtlCol="0" anchor="ctr"/>
                    <a:lstStyle/>
                    <a:p>
                      <a:endParaRPr lang="en-US"/>
                    </a:p>
                  </p:txBody>
                </p:sp>
                <p:sp>
                  <p:nvSpPr>
                    <p:cNvPr id="1980" name="Freeform: Shape 1979">
                      <a:extLst>
                        <a:ext uri="{FF2B5EF4-FFF2-40B4-BE49-F238E27FC236}">
                          <a16:creationId xmlns:a16="http://schemas.microsoft.com/office/drawing/2014/main" id="{F15A0974-9555-3661-6C5A-B203663B140B}"/>
                        </a:ext>
                      </a:extLst>
                    </p:cNvPr>
                    <p:cNvSpPr/>
                    <p:nvPr/>
                  </p:nvSpPr>
                  <p:spPr>
                    <a:xfrm>
                      <a:off x="20560372" y="11426161"/>
                      <a:ext cx="2180" cy="3272"/>
                    </a:xfrm>
                    <a:custGeom>
                      <a:avLst/>
                      <a:gdLst>
                        <a:gd name="connsiteX0" fmla="*/ 2180 w 2180"/>
                        <a:gd name="connsiteY0" fmla="*/ 2543 h 3272"/>
                        <a:gd name="connsiteX1" fmla="*/ 0 w 2180"/>
                        <a:gd name="connsiteY1" fmla="*/ 363 h 3272"/>
                        <a:gd name="connsiteX2" fmla="*/ 2180 w 2180"/>
                        <a:gd name="connsiteY2" fmla="*/ 2543 h 3272"/>
                      </a:gdLst>
                      <a:ahLst/>
                      <a:cxnLst>
                        <a:cxn ang="0">
                          <a:pos x="connsiteX0" y="connsiteY0"/>
                        </a:cxn>
                        <a:cxn ang="0">
                          <a:pos x="connsiteX1" y="connsiteY1"/>
                        </a:cxn>
                        <a:cxn ang="0">
                          <a:pos x="connsiteX2" y="connsiteY2"/>
                        </a:cxn>
                      </a:cxnLst>
                      <a:rect l="l" t="t" r="r" b="b"/>
                      <a:pathLst>
                        <a:path w="2180" h="3272">
                          <a:moveTo>
                            <a:pt x="2180" y="2543"/>
                          </a:moveTo>
                          <a:cubicBezTo>
                            <a:pt x="1499" y="1862"/>
                            <a:pt x="1089" y="-999"/>
                            <a:pt x="0" y="363"/>
                          </a:cubicBezTo>
                          <a:cubicBezTo>
                            <a:pt x="1362" y="-591"/>
                            <a:pt x="1089" y="5268"/>
                            <a:pt x="2180" y="2543"/>
                          </a:cubicBezTo>
                          <a:close/>
                        </a:path>
                      </a:pathLst>
                    </a:custGeom>
                    <a:solidFill>
                      <a:srgbClr val="FFFFFF"/>
                    </a:solidFill>
                    <a:ln w="0" cap="flat">
                      <a:noFill/>
                      <a:prstDash val="solid"/>
                      <a:miter/>
                    </a:ln>
                  </p:spPr>
                  <p:txBody>
                    <a:bodyPr rtlCol="0" anchor="ctr"/>
                    <a:lstStyle/>
                    <a:p>
                      <a:endParaRPr lang="en-US"/>
                    </a:p>
                  </p:txBody>
                </p:sp>
                <p:sp>
                  <p:nvSpPr>
                    <p:cNvPr id="1981" name="Freeform: Shape 1980">
                      <a:extLst>
                        <a:ext uri="{FF2B5EF4-FFF2-40B4-BE49-F238E27FC236}">
                          <a16:creationId xmlns:a16="http://schemas.microsoft.com/office/drawing/2014/main" id="{0F1A62DA-DC7C-9F4D-4BF8-F7662B54AAB5}"/>
                        </a:ext>
                      </a:extLst>
                    </p:cNvPr>
                    <p:cNvSpPr/>
                    <p:nvPr/>
                  </p:nvSpPr>
                  <p:spPr>
                    <a:xfrm>
                      <a:off x="20562143" y="11423935"/>
                      <a:ext cx="1089" cy="2997"/>
                    </a:xfrm>
                    <a:custGeom>
                      <a:avLst/>
                      <a:gdLst>
                        <a:gd name="connsiteX0" fmla="*/ 1089 w 1089"/>
                        <a:gd name="connsiteY0" fmla="*/ 682 h 2997"/>
                        <a:gd name="connsiteX1" fmla="*/ 0 w 1089"/>
                        <a:gd name="connsiteY1" fmla="*/ 0 h 2997"/>
                        <a:gd name="connsiteX2" fmla="*/ 953 w 1089"/>
                        <a:gd name="connsiteY2" fmla="*/ 2998 h 2997"/>
                        <a:gd name="connsiteX3" fmla="*/ 953 w 1089"/>
                        <a:gd name="connsiteY3" fmla="*/ 682 h 2997"/>
                      </a:gdLst>
                      <a:ahLst/>
                      <a:cxnLst>
                        <a:cxn ang="0">
                          <a:pos x="connsiteX0" y="connsiteY0"/>
                        </a:cxn>
                        <a:cxn ang="0">
                          <a:pos x="connsiteX1" y="connsiteY1"/>
                        </a:cxn>
                        <a:cxn ang="0">
                          <a:pos x="connsiteX2" y="connsiteY2"/>
                        </a:cxn>
                        <a:cxn ang="0">
                          <a:pos x="connsiteX3" y="connsiteY3"/>
                        </a:cxn>
                      </a:cxnLst>
                      <a:rect l="l" t="t" r="r" b="b"/>
                      <a:pathLst>
                        <a:path w="1089" h="2997">
                          <a:moveTo>
                            <a:pt x="1089" y="682"/>
                          </a:moveTo>
                          <a:cubicBezTo>
                            <a:pt x="1089" y="682"/>
                            <a:pt x="273" y="1227"/>
                            <a:pt x="0" y="0"/>
                          </a:cubicBezTo>
                          <a:lnTo>
                            <a:pt x="953" y="2998"/>
                          </a:lnTo>
                          <a:lnTo>
                            <a:pt x="953" y="682"/>
                          </a:lnTo>
                          <a:close/>
                        </a:path>
                      </a:pathLst>
                    </a:custGeom>
                    <a:solidFill>
                      <a:srgbClr val="FFFFFF"/>
                    </a:solidFill>
                    <a:ln w="0" cap="flat">
                      <a:noFill/>
                      <a:prstDash val="solid"/>
                      <a:miter/>
                    </a:ln>
                  </p:spPr>
                  <p:txBody>
                    <a:bodyPr rtlCol="0" anchor="ctr"/>
                    <a:lstStyle/>
                    <a:p>
                      <a:endParaRPr lang="en-US"/>
                    </a:p>
                  </p:txBody>
                </p:sp>
                <p:sp>
                  <p:nvSpPr>
                    <p:cNvPr id="1982" name="Freeform: Shape 1981">
                      <a:extLst>
                        <a:ext uri="{FF2B5EF4-FFF2-40B4-BE49-F238E27FC236}">
                          <a16:creationId xmlns:a16="http://schemas.microsoft.com/office/drawing/2014/main" id="{A15CBD5A-2231-1ECD-64AF-44947851EBBD}"/>
                        </a:ext>
                      </a:extLst>
                    </p:cNvPr>
                    <p:cNvSpPr/>
                    <p:nvPr/>
                  </p:nvSpPr>
                  <p:spPr>
                    <a:xfrm>
                      <a:off x="20569743" y="11410039"/>
                      <a:ext cx="4662" cy="6830"/>
                    </a:xfrm>
                    <a:custGeom>
                      <a:avLst/>
                      <a:gdLst>
                        <a:gd name="connsiteX0" fmla="*/ 2209 w 4662"/>
                        <a:gd name="connsiteY0" fmla="*/ 6540 h 6830"/>
                        <a:gd name="connsiteX1" fmla="*/ 29 w 4662"/>
                        <a:gd name="connsiteY1" fmla="*/ 3542 h 6830"/>
                        <a:gd name="connsiteX2" fmla="*/ 4663 w 4662"/>
                        <a:gd name="connsiteY2" fmla="*/ 5313 h 6830"/>
                        <a:gd name="connsiteX3" fmla="*/ 711 w 4662"/>
                        <a:gd name="connsiteY3" fmla="*/ 0 h 6830"/>
                        <a:gd name="connsiteX4" fmla="*/ 2209 w 4662"/>
                        <a:gd name="connsiteY4" fmla="*/ 6676 h 68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62" h="6830">
                          <a:moveTo>
                            <a:pt x="2209" y="6540"/>
                          </a:moveTo>
                          <a:cubicBezTo>
                            <a:pt x="984" y="5995"/>
                            <a:pt x="302" y="5449"/>
                            <a:pt x="29" y="3542"/>
                          </a:cubicBezTo>
                          <a:cubicBezTo>
                            <a:pt x="3300" y="1771"/>
                            <a:pt x="1529" y="6130"/>
                            <a:pt x="4663" y="5313"/>
                          </a:cubicBezTo>
                          <a:cubicBezTo>
                            <a:pt x="4526" y="2452"/>
                            <a:pt x="1393" y="2724"/>
                            <a:pt x="711" y="0"/>
                          </a:cubicBezTo>
                          <a:cubicBezTo>
                            <a:pt x="-515" y="1499"/>
                            <a:pt x="-242" y="7902"/>
                            <a:pt x="2209" y="6676"/>
                          </a:cubicBezTo>
                          <a:close/>
                        </a:path>
                      </a:pathLst>
                    </a:custGeom>
                    <a:solidFill>
                      <a:srgbClr val="FFFFFF"/>
                    </a:solidFill>
                    <a:ln w="0" cap="flat">
                      <a:noFill/>
                      <a:prstDash val="solid"/>
                      <a:miter/>
                    </a:ln>
                  </p:spPr>
                  <p:txBody>
                    <a:bodyPr rtlCol="0" anchor="ctr"/>
                    <a:lstStyle/>
                    <a:p>
                      <a:endParaRPr lang="en-US"/>
                    </a:p>
                  </p:txBody>
                </p:sp>
                <p:sp>
                  <p:nvSpPr>
                    <p:cNvPr id="1983" name="Freeform: Shape 1982">
                      <a:extLst>
                        <a:ext uri="{FF2B5EF4-FFF2-40B4-BE49-F238E27FC236}">
                          <a16:creationId xmlns:a16="http://schemas.microsoft.com/office/drawing/2014/main" id="{B1FFA7A0-B702-E797-8284-AFDBE0E22D4D}"/>
                        </a:ext>
                      </a:extLst>
                    </p:cNvPr>
                    <p:cNvSpPr/>
                    <p:nvPr/>
                  </p:nvSpPr>
                  <p:spPr>
                    <a:xfrm>
                      <a:off x="20575086" y="11414399"/>
                      <a:ext cx="1227" cy="1362"/>
                    </a:xfrm>
                    <a:custGeom>
                      <a:avLst/>
                      <a:gdLst>
                        <a:gd name="connsiteX0" fmla="*/ 1227 w 1227"/>
                        <a:gd name="connsiteY0" fmla="*/ 1089 h 1362"/>
                        <a:gd name="connsiteX1" fmla="*/ 136 w 1227"/>
                        <a:gd name="connsiteY1" fmla="*/ 0 h 1362"/>
                        <a:gd name="connsiteX2" fmla="*/ 0 w 1227"/>
                        <a:gd name="connsiteY2" fmla="*/ 272 h 1362"/>
                        <a:gd name="connsiteX3" fmla="*/ 955 w 1227"/>
                        <a:gd name="connsiteY3" fmla="*/ 1362 h 1362"/>
                        <a:gd name="connsiteX4" fmla="*/ 1227 w 1227"/>
                        <a:gd name="connsiteY4" fmla="*/ 1089 h 13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7" h="1362">
                          <a:moveTo>
                            <a:pt x="1227" y="1089"/>
                          </a:moveTo>
                          <a:lnTo>
                            <a:pt x="136" y="0"/>
                          </a:lnTo>
                          <a:lnTo>
                            <a:pt x="0" y="272"/>
                          </a:lnTo>
                          <a:lnTo>
                            <a:pt x="955" y="1362"/>
                          </a:lnTo>
                          <a:lnTo>
                            <a:pt x="1227" y="1089"/>
                          </a:lnTo>
                          <a:close/>
                        </a:path>
                      </a:pathLst>
                    </a:custGeom>
                    <a:solidFill>
                      <a:srgbClr val="FFFFFF"/>
                    </a:solidFill>
                    <a:ln w="0" cap="flat">
                      <a:noFill/>
                      <a:prstDash val="solid"/>
                      <a:miter/>
                    </a:ln>
                  </p:spPr>
                  <p:txBody>
                    <a:bodyPr rtlCol="0" anchor="ctr"/>
                    <a:lstStyle/>
                    <a:p>
                      <a:endParaRPr lang="en-US"/>
                    </a:p>
                  </p:txBody>
                </p:sp>
                <p:sp>
                  <p:nvSpPr>
                    <p:cNvPr id="1984" name="Freeform: Shape 1983">
                      <a:extLst>
                        <a:ext uri="{FF2B5EF4-FFF2-40B4-BE49-F238E27FC236}">
                          <a16:creationId xmlns:a16="http://schemas.microsoft.com/office/drawing/2014/main" id="{C9F913B3-FAB9-12CA-AD70-898BD70A25C9}"/>
                        </a:ext>
                      </a:extLst>
                    </p:cNvPr>
                    <p:cNvSpPr/>
                    <p:nvPr/>
                  </p:nvSpPr>
                  <p:spPr>
                    <a:xfrm>
                      <a:off x="20599747" y="11451866"/>
                      <a:ext cx="3542" cy="2031"/>
                    </a:xfrm>
                    <a:custGeom>
                      <a:avLst/>
                      <a:gdLst>
                        <a:gd name="connsiteX0" fmla="*/ 0 w 3542"/>
                        <a:gd name="connsiteY0" fmla="*/ 1770 h 2031"/>
                        <a:gd name="connsiteX1" fmla="*/ 3543 w 3542"/>
                        <a:gd name="connsiteY1" fmla="*/ 0 h 2031"/>
                        <a:gd name="connsiteX2" fmla="*/ 0 w 3542"/>
                        <a:gd name="connsiteY2" fmla="*/ 1770 h 2031"/>
                      </a:gdLst>
                      <a:ahLst/>
                      <a:cxnLst>
                        <a:cxn ang="0">
                          <a:pos x="connsiteX0" y="connsiteY0"/>
                        </a:cxn>
                        <a:cxn ang="0">
                          <a:pos x="connsiteX1" y="connsiteY1"/>
                        </a:cxn>
                        <a:cxn ang="0">
                          <a:pos x="connsiteX2" y="connsiteY2"/>
                        </a:cxn>
                      </a:cxnLst>
                      <a:rect l="l" t="t" r="r" b="b"/>
                      <a:pathLst>
                        <a:path w="3542" h="2031">
                          <a:moveTo>
                            <a:pt x="0" y="1770"/>
                          </a:moveTo>
                          <a:cubicBezTo>
                            <a:pt x="546" y="2724"/>
                            <a:pt x="2588" y="817"/>
                            <a:pt x="3543" y="0"/>
                          </a:cubicBezTo>
                          <a:cubicBezTo>
                            <a:pt x="2588" y="272"/>
                            <a:pt x="1226" y="545"/>
                            <a:pt x="0" y="1770"/>
                          </a:cubicBezTo>
                          <a:close/>
                        </a:path>
                      </a:pathLst>
                    </a:custGeom>
                    <a:solidFill>
                      <a:srgbClr val="FFFFFF"/>
                    </a:solidFill>
                    <a:ln w="0" cap="flat">
                      <a:noFill/>
                      <a:prstDash val="solid"/>
                      <a:miter/>
                    </a:ln>
                  </p:spPr>
                  <p:txBody>
                    <a:bodyPr rtlCol="0" anchor="ctr"/>
                    <a:lstStyle/>
                    <a:p>
                      <a:endParaRPr lang="en-US"/>
                    </a:p>
                  </p:txBody>
                </p:sp>
                <p:sp>
                  <p:nvSpPr>
                    <p:cNvPr id="1985" name="Freeform: Shape 1984">
                      <a:extLst>
                        <a:ext uri="{FF2B5EF4-FFF2-40B4-BE49-F238E27FC236}">
                          <a16:creationId xmlns:a16="http://schemas.microsoft.com/office/drawing/2014/main" id="{168625F1-1DC0-F2B4-B573-E1495290565D}"/>
                        </a:ext>
                      </a:extLst>
                    </p:cNvPr>
                    <p:cNvSpPr/>
                    <p:nvPr/>
                  </p:nvSpPr>
                  <p:spPr>
                    <a:xfrm>
                      <a:off x="20538846" y="11302813"/>
                      <a:ext cx="1362" cy="20164"/>
                    </a:xfrm>
                    <a:custGeom>
                      <a:avLst/>
                      <a:gdLst>
                        <a:gd name="connsiteX0" fmla="*/ 1362 w 1362"/>
                        <a:gd name="connsiteY0" fmla="*/ 0 h 20164"/>
                        <a:gd name="connsiteX1" fmla="*/ 0 w 1362"/>
                        <a:gd name="connsiteY1" fmla="*/ 20164 h 20164"/>
                        <a:gd name="connsiteX2" fmla="*/ 1362 w 1362"/>
                        <a:gd name="connsiteY2" fmla="*/ 0 h 20164"/>
                      </a:gdLst>
                      <a:ahLst/>
                      <a:cxnLst>
                        <a:cxn ang="0">
                          <a:pos x="connsiteX0" y="connsiteY0"/>
                        </a:cxn>
                        <a:cxn ang="0">
                          <a:pos x="connsiteX1" y="connsiteY1"/>
                        </a:cxn>
                        <a:cxn ang="0">
                          <a:pos x="connsiteX2" y="connsiteY2"/>
                        </a:cxn>
                      </a:cxnLst>
                      <a:rect l="l" t="t" r="r" b="b"/>
                      <a:pathLst>
                        <a:path w="1362" h="20164">
                          <a:moveTo>
                            <a:pt x="1362" y="0"/>
                          </a:moveTo>
                          <a:cubicBezTo>
                            <a:pt x="544" y="6812"/>
                            <a:pt x="136" y="13488"/>
                            <a:pt x="0" y="20164"/>
                          </a:cubicBezTo>
                          <a:cubicBezTo>
                            <a:pt x="136" y="14442"/>
                            <a:pt x="544" y="9128"/>
                            <a:pt x="1362" y="0"/>
                          </a:cubicBezTo>
                          <a:close/>
                        </a:path>
                      </a:pathLst>
                    </a:custGeom>
                    <a:solidFill>
                      <a:srgbClr val="FFFFFF"/>
                    </a:solidFill>
                    <a:ln w="0" cap="flat">
                      <a:noFill/>
                      <a:prstDash val="solid"/>
                      <a:miter/>
                    </a:ln>
                  </p:spPr>
                  <p:txBody>
                    <a:bodyPr rtlCol="0" anchor="ctr"/>
                    <a:lstStyle/>
                    <a:p>
                      <a:endParaRPr lang="en-US"/>
                    </a:p>
                  </p:txBody>
                </p:sp>
                <p:sp>
                  <p:nvSpPr>
                    <p:cNvPr id="1986" name="Freeform: Shape 1985">
                      <a:extLst>
                        <a:ext uri="{FF2B5EF4-FFF2-40B4-BE49-F238E27FC236}">
                          <a16:creationId xmlns:a16="http://schemas.microsoft.com/office/drawing/2014/main" id="{47DF2CF9-D901-DC91-D8A5-DDC7299E586C}"/>
                        </a:ext>
                      </a:extLst>
                    </p:cNvPr>
                    <p:cNvSpPr/>
                    <p:nvPr/>
                  </p:nvSpPr>
                  <p:spPr>
                    <a:xfrm>
                      <a:off x="20647570" y="11421075"/>
                      <a:ext cx="12669" cy="8310"/>
                    </a:xfrm>
                    <a:custGeom>
                      <a:avLst/>
                      <a:gdLst>
                        <a:gd name="connsiteX0" fmla="*/ 9809 w 12669"/>
                        <a:gd name="connsiteY0" fmla="*/ 0 h 8310"/>
                        <a:gd name="connsiteX1" fmla="*/ 0 w 12669"/>
                        <a:gd name="connsiteY1" fmla="*/ 8311 h 8310"/>
                        <a:gd name="connsiteX2" fmla="*/ 12670 w 12669"/>
                        <a:gd name="connsiteY2" fmla="*/ 1089 h 8310"/>
                        <a:gd name="connsiteX3" fmla="*/ 9673 w 12669"/>
                        <a:gd name="connsiteY3" fmla="*/ 0 h 8310"/>
                      </a:gdLst>
                      <a:ahLst/>
                      <a:cxnLst>
                        <a:cxn ang="0">
                          <a:pos x="connsiteX0" y="connsiteY0"/>
                        </a:cxn>
                        <a:cxn ang="0">
                          <a:pos x="connsiteX1" y="connsiteY1"/>
                        </a:cxn>
                        <a:cxn ang="0">
                          <a:pos x="connsiteX2" y="connsiteY2"/>
                        </a:cxn>
                        <a:cxn ang="0">
                          <a:pos x="connsiteX3" y="connsiteY3"/>
                        </a:cxn>
                      </a:cxnLst>
                      <a:rect l="l" t="t" r="r" b="b"/>
                      <a:pathLst>
                        <a:path w="12669" h="8310">
                          <a:moveTo>
                            <a:pt x="9809" y="0"/>
                          </a:moveTo>
                          <a:cubicBezTo>
                            <a:pt x="5721" y="3133"/>
                            <a:pt x="4496" y="5722"/>
                            <a:pt x="0" y="8311"/>
                          </a:cubicBezTo>
                          <a:cubicBezTo>
                            <a:pt x="7085" y="7493"/>
                            <a:pt x="6676" y="1362"/>
                            <a:pt x="12670" y="1089"/>
                          </a:cubicBezTo>
                          <a:lnTo>
                            <a:pt x="9673" y="0"/>
                          </a:lnTo>
                          <a:close/>
                        </a:path>
                      </a:pathLst>
                    </a:custGeom>
                    <a:solidFill>
                      <a:srgbClr val="FFFFFF"/>
                    </a:solidFill>
                    <a:ln w="0" cap="flat">
                      <a:noFill/>
                      <a:prstDash val="solid"/>
                      <a:miter/>
                    </a:ln>
                  </p:spPr>
                  <p:txBody>
                    <a:bodyPr rtlCol="0" anchor="ctr"/>
                    <a:lstStyle/>
                    <a:p>
                      <a:endParaRPr lang="en-US"/>
                    </a:p>
                  </p:txBody>
                </p:sp>
                <p:sp>
                  <p:nvSpPr>
                    <p:cNvPr id="1987" name="Freeform: Shape 1986">
                      <a:extLst>
                        <a:ext uri="{FF2B5EF4-FFF2-40B4-BE49-F238E27FC236}">
                          <a16:creationId xmlns:a16="http://schemas.microsoft.com/office/drawing/2014/main" id="{DE8CDF68-B167-63E5-2EA5-3C8A4570F36A}"/>
                        </a:ext>
                      </a:extLst>
                    </p:cNvPr>
                    <p:cNvSpPr/>
                    <p:nvPr/>
                  </p:nvSpPr>
                  <p:spPr>
                    <a:xfrm>
                      <a:off x="20657379" y="11424889"/>
                      <a:ext cx="3639" cy="5041"/>
                    </a:xfrm>
                    <a:custGeom>
                      <a:avLst/>
                      <a:gdLst>
                        <a:gd name="connsiteX0" fmla="*/ 2180 w 3639"/>
                        <a:gd name="connsiteY0" fmla="*/ 4905 h 5041"/>
                        <a:gd name="connsiteX1" fmla="*/ 3406 w 3639"/>
                        <a:gd name="connsiteY1" fmla="*/ 0 h 5041"/>
                        <a:gd name="connsiteX2" fmla="*/ 0 w 3639"/>
                        <a:gd name="connsiteY2" fmla="*/ 3679 h 5041"/>
                        <a:gd name="connsiteX3" fmla="*/ 2317 w 3639"/>
                        <a:gd name="connsiteY3" fmla="*/ 5041 h 5041"/>
                      </a:gdLst>
                      <a:ahLst/>
                      <a:cxnLst>
                        <a:cxn ang="0">
                          <a:pos x="connsiteX0" y="connsiteY0"/>
                        </a:cxn>
                        <a:cxn ang="0">
                          <a:pos x="connsiteX1" y="connsiteY1"/>
                        </a:cxn>
                        <a:cxn ang="0">
                          <a:pos x="connsiteX2" y="connsiteY2"/>
                        </a:cxn>
                        <a:cxn ang="0">
                          <a:pos x="connsiteX3" y="connsiteY3"/>
                        </a:cxn>
                      </a:cxnLst>
                      <a:rect l="l" t="t" r="r" b="b"/>
                      <a:pathLst>
                        <a:path w="3639" h="5041">
                          <a:moveTo>
                            <a:pt x="2180" y="4905"/>
                          </a:moveTo>
                          <a:cubicBezTo>
                            <a:pt x="546" y="3406"/>
                            <a:pt x="4632" y="954"/>
                            <a:pt x="3406" y="0"/>
                          </a:cubicBezTo>
                          <a:cubicBezTo>
                            <a:pt x="546" y="1908"/>
                            <a:pt x="2861" y="2452"/>
                            <a:pt x="0" y="3679"/>
                          </a:cubicBezTo>
                          <a:lnTo>
                            <a:pt x="2317" y="5041"/>
                          </a:lnTo>
                          <a:close/>
                        </a:path>
                      </a:pathLst>
                    </a:custGeom>
                    <a:solidFill>
                      <a:srgbClr val="FFFFFF"/>
                    </a:solidFill>
                    <a:ln w="0" cap="flat">
                      <a:noFill/>
                      <a:prstDash val="solid"/>
                      <a:miter/>
                    </a:ln>
                  </p:spPr>
                  <p:txBody>
                    <a:bodyPr rtlCol="0" anchor="ctr"/>
                    <a:lstStyle/>
                    <a:p>
                      <a:endParaRPr lang="en-US"/>
                    </a:p>
                  </p:txBody>
                </p:sp>
                <p:sp>
                  <p:nvSpPr>
                    <p:cNvPr id="1988" name="Freeform: Shape 1987">
                      <a:extLst>
                        <a:ext uri="{FF2B5EF4-FFF2-40B4-BE49-F238E27FC236}">
                          <a16:creationId xmlns:a16="http://schemas.microsoft.com/office/drawing/2014/main" id="{BFCEC7CB-53F0-AA15-3E0A-CB9A316F174D}"/>
                        </a:ext>
                      </a:extLst>
                    </p:cNvPr>
                    <p:cNvSpPr/>
                    <p:nvPr/>
                  </p:nvSpPr>
                  <p:spPr>
                    <a:xfrm>
                      <a:off x="20624816" y="11406087"/>
                      <a:ext cx="954" cy="1634"/>
                    </a:xfrm>
                    <a:custGeom>
                      <a:avLst/>
                      <a:gdLst>
                        <a:gd name="connsiteX0" fmla="*/ 0 w 954"/>
                        <a:gd name="connsiteY0" fmla="*/ 1635 h 1634"/>
                        <a:gd name="connsiteX1" fmla="*/ 955 w 954"/>
                        <a:gd name="connsiteY1" fmla="*/ 0 h 1634"/>
                        <a:gd name="connsiteX2" fmla="*/ 0 w 954"/>
                        <a:gd name="connsiteY2" fmla="*/ 817 h 1634"/>
                        <a:gd name="connsiteX3" fmla="*/ 0 w 954"/>
                        <a:gd name="connsiteY3" fmla="*/ 1635 h 1634"/>
                      </a:gdLst>
                      <a:ahLst/>
                      <a:cxnLst>
                        <a:cxn ang="0">
                          <a:pos x="connsiteX0" y="connsiteY0"/>
                        </a:cxn>
                        <a:cxn ang="0">
                          <a:pos x="connsiteX1" y="connsiteY1"/>
                        </a:cxn>
                        <a:cxn ang="0">
                          <a:pos x="connsiteX2" y="connsiteY2"/>
                        </a:cxn>
                        <a:cxn ang="0">
                          <a:pos x="connsiteX3" y="connsiteY3"/>
                        </a:cxn>
                      </a:cxnLst>
                      <a:rect l="l" t="t" r="r" b="b"/>
                      <a:pathLst>
                        <a:path w="954" h="1634">
                          <a:moveTo>
                            <a:pt x="0" y="1635"/>
                          </a:moveTo>
                          <a:lnTo>
                            <a:pt x="955" y="0"/>
                          </a:lnTo>
                          <a:lnTo>
                            <a:pt x="0" y="817"/>
                          </a:lnTo>
                          <a:lnTo>
                            <a:pt x="0" y="1635"/>
                          </a:lnTo>
                          <a:close/>
                        </a:path>
                      </a:pathLst>
                    </a:custGeom>
                    <a:solidFill>
                      <a:srgbClr val="FFFFFF"/>
                    </a:solidFill>
                    <a:ln w="0" cap="flat">
                      <a:noFill/>
                      <a:prstDash val="solid"/>
                      <a:miter/>
                    </a:ln>
                  </p:spPr>
                  <p:txBody>
                    <a:bodyPr rtlCol="0" anchor="ctr"/>
                    <a:lstStyle/>
                    <a:p>
                      <a:endParaRPr lang="en-US"/>
                    </a:p>
                  </p:txBody>
                </p:sp>
                <p:sp>
                  <p:nvSpPr>
                    <p:cNvPr id="1989" name="Freeform: Shape 1988">
                      <a:extLst>
                        <a:ext uri="{FF2B5EF4-FFF2-40B4-BE49-F238E27FC236}">
                          <a16:creationId xmlns:a16="http://schemas.microsoft.com/office/drawing/2014/main" id="{47E04EAD-C974-549F-9252-2325673E0F4D}"/>
                        </a:ext>
                      </a:extLst>
                    </p:cNvPr>
                    <p:cNvSpPr/>
                    <p:nvPr/>
                  </p:nvSpPr>
                  <p:spPr>
                    <a:xfrm>
                      <a:off x="20679314" y="11417532"/>
                      <a:ext cx="2725" cy="681"/>
                    </a:xfrm>
                    <a:custGeom>
                      <a:avLst/>
                      <a:gdLst>
                        <a:gd name="connsiteX0" fmla="*/ 409 w 2725"/>
                        <a:gd name="connsiteY0" fmla="*/ 0 h 681"/>
                        <a:gd name="connsiteX1" fmla="*/ 0 w 2725"/>
                        <a:gd name="connsiteY1" fmla="*/ 681 h 681"/>
                        <a:gd name="connsiteX2" fmla="*/ 2726 w 2725"/>
                        <a:gd name="connsiteY2" fmla="*/ 0 h 681"/>
                        <a:gd name="connsiteX3" fmla="*/ 409 w 2725"/>
                        <a:gd name="connsiteY3" fmla="*/ 0 h 681"/>
                      </a:gdLst>
                      <a:ahLst/>
                      <a:cxnLst>
                        <a:cxn ang="0">
                          <a:pos x="connsiteX0" y="connsiteY0"/>
                        </a:cxn>
                        <a:cxn ang="0">
                          <a:pos x="connsiteX1" y="connsiteY1"/>
                        </a:cxn>
                        <a:cxn ang="0">
                          <a:pos x="connsiteX2" y="connsiteY2"/>
                        </a:cxn>
                        <a:cxn ang="0">
                          <a:pos x="connsiteX3" y="connsiteY3"/>
                        </a:cxn>
                      </a:cxnLst>
                      <a:rect l="l" t="t" r="r" b="b"/>
                      <a:pathLst>
                        <a:path w="2725" h="681">
                          <a:moveTo>
                            <a:pt x="409" y="0"/>
                          </a:moveTo>
                          <a:lnTo>
                            <a:pt x="0" y="681"/>
                          </a:lnTo>
                          <a:lnTo>
                            <a:pt x="2726" y="0"/>
                          </a:lnTo>
                          <a:lnTo>
                            <a:pt x="409" y="0"/>
                          </a:lnTo>
                          <a:close/>
                        </a:path>
                      </a:pathLst>
                    </a:custGeom>
                    <a:solidFill>
                      <a:srgbClr val="FFFFFF"/>
                    </a:solidFill>
                    <a:ln w="0" cap="flat">
                      <a:noFill/>
                      <a:prstDash val="solid"/>
                      <a:miter/>
                    </a:ln>
                  </p:spPr>
                  <p:txBody>
                    <a:bodyPr rtlCol="0" anchor="ctr"/>
                    <a:lstStyle/>
                    <a:p>
                      <a:endParaRPr lang="en-US"/>
                    </a:p>
                  </p:txBody>
                </p:sp>
                <p:sp>
                  <p:nvSpPr>
                    <p:cNvPr id="1990" name="Freeform: Shape 1989">
                      <a:extLst>
                        <a:ext uri="{FF2B5EF4-FFF2-40B4-BE49-F238E27FC236}">
                          <a16:creationId xmlns:a16="http://schemas.microsoft.com/office/drawing/2014/main" id="{905CC374-BE1E-F1F6-DC2A-1ED3086394EE}"/>
                        </a:ext>
                      </a:extLst>
                    </p:cNvPr>
                    <p:cNvSpPr/>
                    <p:nvPr/>
                  </p:nvSpPr>
                  <p:spPr>
                    <a:xfrm>
                      <a:off x="20679042" y="11418213"/>
                      <a:ext cx="272" cy="681"/>
                    </a:xfrm>
                    <a:custGeom>
                      <a:avLst/>
                      <a:gdLst>
                        <a:gd name="connsiteX0" fmla="*/ 0 w 272"/>
                        <a:gd name="connsiteY0" fmla="*/ 681 h 681"/>
                        <a:gd name="connsiteX1" fmla="*/ 273 w 272"/>
                        <a:gd name="connsiteY1" fmla="*/ 0 h 681"/>
                        <a:gd name="connsiteX2" fmla="*/ 0 w 272"/>
                        <a:gd name="connsiteY2" fmla="*/ 681 h 681"/>
                      </a:gdLst>
                      <a:ahLst/>
                      <a:cxnLst>
                        <a:cxn ang="0">
                          <a:pos x="connsiteX0" y="connsiteY0"/>
                        </a:cxn>
                        <a:cxn ang="0">
                          <a:pos x="connsiteX1" y="connsiteY1"/>
                        </a:cxn>
                        <a:cxn ang="0">
                          <a:pos x="connsiteX2" y="connsiteY2"/>
                        </a:cxn>
                      </a:cxnLst>
                      <a:rect l="l" t="t" r="r" b="b"/>
                      <a:pathLst>
                        <a:path w="272" h="681">
                          <a:moveTo>
                            <a:pt x="0" y="681"/>
                          </a:moveTo>
                          <a:lnTo>
                            <a:pt x="273" y="0"/>
                          </a:lnTo>
                          <a:lnTo>
                            <a:pt x="0" y="681"/>
                          </a:lnTo>
                          <a:close/>
                        </a:path>
                      </a:pathLst>
                    </a:custGeom>
                    <a:solidFill>
                      <a:srgbClr val="FFFFFF"/>
                    </a:solidFill>
                    <a:ln w="0" cap="flat">
                      <a:noFill/>
                      <a:prstDash val="solid"/>
                      <a:miter/>
                    </a:ln>
                  </p:spPr>
                  <p:txBody>
                    <a:bodyPr rtlCol="0" anchor="ctr"/>
                    <a:lstStyle/>
                    <a:p>
                      <a:endParaRPr lang="en-US"/>
                    </a:p>
                  </p:txBody>
                </p:sp>
                <p:sp>
                  <p:nvSpPr>
                    <p:cNvPr id="1991" name="Freeform: Shape 1990">
                      <a:extLst>
                        <a:ext uri="{FF2B5EF4-FFF2-40B4-BE49-F238E27FC236}">
                          <a16:creationId xmlns:a16="http://schemas.microsoft.com/office/drawing/2014/main" id="{D2143A1C-CA0D-C581-E035-B8D605B0D28F}"/>
                        </a:ext>
                      </a:extLst>
                    </p:cNvPr>
                    <p:cNvSpPr/>
                    <p:nvPr/>
                  </p:nvSpPr>
                  <p:spPr>
                    <a:xfrm>
                      <a:off x="20622092" y="11402817"/>
                      <a:ext cx="2724" cy="1771"/>
                    </a:xfrm>
                    <a:custGeom>
                      <a:avLst/>
                      <a:gdLst>
                        <a:gd name="connsiteX0" fmla="*/ 2724 w 2724"/>
                        <a:gd name="connsiteY0" fmla="*/ 0 h 1771"/>
                        <a:gd name="connsiteX1" fmla="*/ 544 w 2724"/>
                        <a:gd name="connsiteY1" fmla="*/ 545 h 1771"/>
                        <a:gd name="connsiteX2" fmla="*/ 0 w 2724"/>
                        <a:gd name="connsiteY2" fmla="*/ 1771 h 1771"/>
                        <a:gd name="connsiteX3" fmla="*/ 2724 w 2724"/>
                        <a:gd name="connsiteY3" fmla="*/ 0 h 1771"/>
                      </a:gdLst>
                      <a:ahLst/>
                      <a:cxnLst>
                        <a:cxn ang="0">
                          <a:pos x="connsiteX0" y="connsiteY0"/>
                        </a:cxn>
                        <a:cxn ang="0">
                          <a:pos x="connsiteX1" y="connsiteY1"/>
                        </a:cxn>
                        <a:cxn ang="0">
                          <a:pos x="connsiteX2" y="connsiteY2"/>
                        </a:cxn>
                        <a:cxn ang="0">
                          <a:pos x="connsiteX3" y="connsiteY3"/>
                        </a:cxn>
                      </a:cxnLst>
                      <a:rect l="l" t="t" r="r" b="b"/>
                      <a:pathLst>
                        <a:path w="2724" h="1771">
                          <a:moveTo>
                            <a:pt x="2724" y="0"/>
                          </a:moveTo>
                          <a:lnTo>
                            <a:pt x="544" y="545"/>
                          </a:lnTo>
                          <a:lnTo>
                            <a:pt x="0" y="1771"/>
                          </a:lnTo>
                          <a:lnTo>
                            <a:pt x="2724" y="0"/>
                          </a:lnTo>
                          <a:close/>
                        </a:path>
                      </a:pathLst>
                    </a:custGeom>
                    <a:solidFill>
                      <a:srgbClr val="FFFFFF"/>
                    </a:solidFill>
                    <a:ln w="0" cap="flat">
                      <a:noFill/>
                      <a:prstDash val="solid"/>
                      <a:miter/>
                    </a:ln>
                  </p:spPr>
                  <p:txBody>
                    <a:bodyPr rtlCol="0" anchor="ctr"/>
                    <a:lstStyle/>
                    <a:p>
                      <a:endParaRPr lang="en-US"/>
                    </a:p>
                  </p:txBody>
                </p:sp>
                <p:sp>
                  <p:nvSpPr>
                    <p:cNvPr id="1992" name="Freeform: Shape 1991">
                      <a:extLst>
                        <a:ext uri="{FF2B5EF4-FFF2-40B4-BE49-F238E27FC236}">
                          <a16:creationId xmlns:a16="http://schemas.microsoft.com/office/drawing/2014/main" id="{A9516614-3AAF-59BA-E5EA-85B53AC8A24F}"/>
                        </a:ext>
                      </a:extLst>
                    </p:cNvPr>
                    <p:cNvSpPr/>
                    <p:nvPr/>
                  </p:nvSpPr>
                  <p:spPr>
                    <a:xfrm>
                      <a:off x="20645389" y="11404998"/>
                      <a:ext cx="1970" cy="1498"/>
                    </a:xfrm>
                    <a:custGeom>
                      <a:avLst/>
                      <a:gdLst>
                        <a:gd name="connsiteX0" fmla="*/ 1499 w 1970"/>
                        <a:gd name="connsiteY0" fmla="*/ 0 h 1498"/>
                        <a:gd name="connsiteX1" fmla="*/ 0 w 1970"/>
                        <a:gd name="connsiteY1" fmla="*/ 1499 h 1498"/>
                        <a:gd name="connsiteX2" fmla="*/ 1499 w 1970"/>
                        <a:gd name="connsiteY2" fmla="*/ 0 h 1498"/>
                      </a:gdLst>
                      <a:ahLst/>
                      <a:cxnLst>
                        <a:cxn ang="0">
                          <a:pos x="connsiteX0" y="connsiteY0"/>
                        </a:cxn>
                        <a:cxn ang="0">
                          <a:pos x="connsiteX1" y="connsiteY1"/>
                        </a:cxn>
                        <a:cxn ang="0">
                          <a:pos x="connsiteX2" y="connsiteY2"/>
                        </a:cxn>
                      </a:cxnLst>
                      <a:rect l="l" t="t" r="r" b="b"/>
                      <a:pathLst>
                        <a:path w="1970" h="1498">
                          <a:moveTo>
                            <a:pt x="1499" y="0"/>
                          </a:moveTo>
                          <a:lnTo>
                            <a:pt x="0" y="1499"/>
                          </a:lnTo>
                          <a:cubicBezTo>
                            <a:pt x="0" y="1499"/>
                            <a:pt x="3133" y="817"/>
                            <a:pt x="1499" y="0"/>
                          </a:cubicBezTo>
                          <a:close/>
                        </a:path>
                      </a:pathLst>
                    </a:custGeom>
                    <a:solidFill>
                      <a:srgbClr val="FFFFFF"/>
                    </a:solidFill>
                    <a:ln w="0" cap="flat">
                      <a:noFill/>
                      <a:prstDash val="solid"/>
                      <a:miter/>
                    </a:ln>
                  </p:spPr>
                  <p:txBody>
                    <a:bodyPr rtlCol="0" anchor="ctr"/>
                    <a:lstStyle/>
                    <a:p>
                      <a:endParaRPr lang="en-US"/>
                    </a:p>
                  </p:txBody>
                </p:sp>
                <p:sp>
                  <p:nvSpPr>
                    <p:cNvPr id="1993" name="Freeform: Shape 1992">
                      <a:extLst>
                        <a:ext uri="{FF2B5EF4-FFF2-40B4-BE49-F238E27FC236}">
                          <a16:creationId xmlns:a16="http://schemas.microsoft.com/office/drawing/2014/main" id="{6DF40E7A-1EA0-7AC0-72FA-8276C994ECBF}"/>
                        </a:ext>
                      </a:extLst>
                    </p:cNvPr>
                    <p:cNvSpPr/>
                    <p:nvPr/>
                  </p:nvSpPr>
                  <p:spPr>
                    <a:xfrm>
                      <a:off x="20693621" y="11408267"/>
                      <a:ext cx="2178" cy="2043"/>
                    </a:xfrm>
                    <a:custGeom>
                      <a:avLst/>
                      <a:gdLst>
                        <a:gd name="connsiteX0" fmla="*/ 407 w 2178"/>
                        <a:gd name="connsiteY0" fmla="*/ 2043 h 2043"/>
                        <a:gd name="connsiteX1" fmla="*/ 2179 w 2178"/>
                        <a:gd name="connsiteY1" fmla="*/ 0 h 2043"/>
                        <a:gd name="connsiteX2" fmla="*/ 1771 w 2178"/>
                        <a:gd name="connsiteY2" fmla="*/ 0 h 2043"/>
                        <a:gd name="connsiteX3" fmla="*/ 0 w 2178"/>
                        <a:gd name="connsiteY3" fmla="*/ 2043 h 2043"/>
                        <a:gd name="connsiteX4" fmla="*/ 407 w 2178"/>
                        <a:gd name="connsiteY4" fmla="*/ 2043 h 20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8" h="2043">
                          <a:moveTo>
                            <a:pt x="407" y="2043"/>
                          </a:moveTo>
                          <a:lnTo>
                            <a:pt x="2179" y="0"/>
                          </a:lnTo>
                          <a:lnTo>
                            <a:pt x="1771" y="0"/>
                          </a:lnTo>
                          <a:lnTo>
                            <a:pt x="0" y="2043"/>
                          </a:lnTo>
                          <a:lnTo>
                            <a:pt x="407" y="2043"/>
                          </a:lnTo>
                          <a:close/>
                        </a:path>
                      </a:pathLst>
                    </a:custGeom>
                    <a:solidFill>
                      <a:srgbClr val="FFFFFF"/>
                    </a:solidFill>
                    <a:ln w="0" cap="flat">
                      <a:noFill/>
                      <a:prstDash val="solid"/>
                      <a:miter/>
                    </a:ln>
                  </p:spPr>
                  <p:txBody>
                    <a:bodyPr rtlCol="0" anchor="ctr"/>
                    <a:lstStyle/>
                    <a:p>
                      <a:endParaRPr lang="en-US"/>
                    </a:p>
                  </p:txBody>
                </p:sp>
                <p:sp>
                  <p:nvSpPr>
                    <p:cNvPr id="1994" name="Freeform: Shape 1993">
                      <a:extLst>
                        <a:ext uri="{FF2B5EF4-FFF2-40B4-BE49-F238E27FC236}">
                          <a16:creationId xmlns:a16="http://schemas.microsoft.com/office/drawing/2014/main" id="{005653B8-3BA7-3EF1-A674-72B1851D540F}"/>
                        </a:ext>
                      </a:extLst>
                    </p:cNvPr>
                    <p:cNvSpPr/>
                    <p:nvPr/>
                  </p:nvSpPr>
                  <p:spPr>
                    <a:xfrm>
                      <a:off x="20657069" y="11390964"/>
                      <a:ext cx="2160" cy="2179"/>
                    </a:xfrm>
                    <a:custGeom>
                      <a:avLst/>
                      <a:gdLst>
                        <a:gd name="connsiteX0" fmla="*/ 992 w 2160"/>
                        <a:gd name="connsiteY0" fmla="*/ 2180 h 2179"/>
                        <a:gd name="connsiteX1" fmla="*/ 1128 w 2160"/>
                        <a:gd name="connsiteY1" fmla="*/ 0 h 2179"/>
                        <a:gd name="connsiteX2" fmla="*/ 992 w 2160"/>
                        <a:gd name="connsiteY2" fmla="*/ 2180 h 2179"/>
                      </a:gdLst>
                      <a:ahLst/>
                      <a:cxnLst>
                        <a:cxn ang="0">
                          <a:pos x="connsiteX0" y="connsiteY0"/>
                        </a:cxn>
                        <a:cxn ang="0">
                          <a:pos x="connsiteX1" y="connsiteY1"/>
                        </a:cxn>
                        <a:cxn ang="0">
                          <a:pos x="connsiteX2" y="connsiteY2"/>
                        </a:cxn>
                      </a:cxnLst>
                      <a:rect l="l" t="t" r="r" b="b"/>
                      <a:pathLst>
                        <a:path w="2160" h="2179">
                          <a:moveTo>
                            <a:pt x="992" y="2180"/>
                          </a:moveTo>
                          <a:cubicBezTo>
                            <a:pt x="-916" y="1362"/>
                            <a:pt x="4261" y="0"/>
                            <a:pt x="1128" y="0"/>
                          </a:cubicBezTo>
                          <a:cubicBezTo>
                            <a:pt x="-916" y="1362"/>
                            <a:pt x="310" y="1635"/>
                            <a:pt x="992" y="2180"/>
                          </a:cubicBezTo>
                          <a:close/>
                        </a:path>
                      </a:pathLst>
                    </a:custGeom>
                    <a:solidFill>
                      <a:srgbClr val="FFFFFF"/>
                    </a:solidFill>
                    <a:ln w="0" cap="flat">
                      <a:noFill/>
                      <a:prstDash val="solid"/>
                      <a:miter/>
                    </a:ln>
                  </p:spPr>
                  <p:txBody>
                    <a:bodyPr rtlCol="0" anchor="ctr"/>
                    <a:lstStyle/>
                    <a:p>
                      <a:endParaRPr lang="en-US"/>
                    </a:p>
                  </p:txBody>
                </p:sp>
                <p:sp>
                  <p:nvSpPr>
                    <p:cNvPr id="1995" name="Freeform: Shape 1994">
                      <a:extLst>
                        <a:ext uri="{FF2B5EF4-FFF2-40B4-BE49-F238E27FC236}">
                          <a16:creationId xmlns:a16="http://schemas.microsoft.com/office/drawing/2014/main" id="{F6099B5B-208D-E5A5-82B8-B8CD18AFFF3A}"/>
                        </a:ext>
                      </a:extLst>
                    </p:cNvPr>
                    <p:cNvSpPr/>
                    <p:nvPr/>
                  </p:nvSpPr>
                  <p:spPr>
                    <a:xfrm>
                      <a:off x="20688034" y="11387831"/>
                      <a:ext cx="681" cy="681"/>
                    </a:xfrm>
                    <a:custGeom>
                      <a:avLst/>
                      <a:gdLst>
                        <a:gd name="connsiteX0" fmla="*/ 0 w 681"/>
                        <a:gd name="connsiteY0" fmla="*/ 681 h 681"/>
                        <a:gd name="connsiteX1" fmla="*/ 682 w 681"/>
                        <a:gd name="connsiteY1" fmla="*/ 0 h 681"/>
                        <a:gd name="connsiteX2" fmla="*/ 0 w 681"/>
                        <a:gd name="connsiteY2" fmla="*/ 681 h 681"/>
                      </a:gdLst>
                      <a:ahLst/>
                      <a:cxnLst>
                        <a:cxn ang="0">
                          <a:pos x="connsiteX0" y="connsiteY0"/>
                        </a:cxn>
                        <a:cxn ang="0">
                          <a:pos x="connsiteX1" y="connsiteY1"/>
                        </a:cxn>
                        <a:cxn ang="0">
                          <a:pos x="connsiteX2" y="connsiteY2"/>
                        </a:cxn>
                      </a:cxnLst>
                      <a:rect l="l" t="t" r="r" b="b"/>
                      <a:pathLst>
                        <a:path w="681" h="681">
                          <a:moveTo>
                            <a:pt x="0" y="681"/>
                          </a:moveTo>
                          <a:cubicBezTo>
                            <a:pt x="0" y="681"/>
                            <a:pt x="546" y="272"/>
                            <a:pt x="682" y="0"/>
                          </a:cubicBezTo>
                          <a:lnTo>
                            <a:pt x="0" y="681"/>
                          </a:lnTo>
                          <a:close/>
                        </a:path>
                      </a:pathLst>
                    </a:custGeom>
                    <a:solidFill>
                      <a:srgbClr val="FFFFFF"/>
                    </a:solidFill>
                    <a:ln w="0" cap="flat">
                      <a:noFill/>
                      <a:prstDash val="solid"/>
                      <a:miter/>
                    </a:ln>
                  </p:spPr>
                  <p:txBody>
                    <a:bodyPr rtlCol="0" anchor="ctr"/>
                    <a:lstStyle/>
                    <a:p>
                      <a:endParaRPr lang="en-US"/>
                    </a:p>
                  </p:txBody>
                </p:sp>
                <p:sp>
                  <p:nvSpPr>
                    <p:cNvPr id="1996" name="Freeform: Shape 1995">
                      <a:extLst>
                        <a:ext uri="{FF2B5EF4-FFF2-40B4-BE49-F238E27FC236}">
                          <a16:creationId xmlns:a16="http://schemas.microsoft.com/office/drawing/2014/main" id="{8E3D6EB4-119B-FC91-2B2C-352660507A31}"/>
                        </a:ext>
                      </a:extLst>
                    </p:cNvPr>
                    <p:cNvSpPr/>
                    <p:nvPr/>
                  </p:nvSpPr>
                  <p:spPr>
                    <a:xfrm>
                      <a:off x="20685581" y="11388512"/>
                      <a:ext cx="2453" cy="1362"/>
                    </a:xfrm>
                    <a:custGeom>
                      <a:avLst/>
                      <a:gdLst>
                        <a:gd name="connsiteX0" fmla="*/ 2453 w 2453"/>
                        <a:gd name="connsiteY0" fmla="*/ 0 h 1362"/>
                        <a:gd name="connsiteX1" fmla="*/ 0 w 2453"/>
                        <a:gd name="connsiteY1" fmla="*/ 1362 h 1362"/>
                        <a:gd name="connsiteX2" fmla="*/ 2453 w 2453"/>
                        <a:gd name="connsiteY2" fmla="*/ 0 h 1362"/>
                      </a:gdLst>
                      <a:ahLst/>
                      <a:cxnLst>
                        <a:cxn ang="0">
                          <a:pos x="connsiteX0" y="connsiteY0"/>
                        </a:cxn>
                        <a:cxn ang="0">
                          <a:pos x="connsiteX1" y="connsiteY1"/>
                        </a:cxn>
                        <a:cxn ang="0">
                          <a:pos x="connsiteX2" y="connsiteY2"/>
                        </a:cxn>
                      </a:cxnLst>
                      <a:rect l="l" t="t" r="r" b="b"/>
                      <a:pathLst>
                        <a:path w="2453" h="1362">
                          <a:moveTo>
                            <a:pt x="2453" y="0"/>
                          </a:moveTo>
                          <a:cubicBezTo>
                            <a:pt x="1635" y="545"/>
                            <a:pt x="409" y="681"/>
                            <a:pt x="0" y="1362"/>
                          </a:cubicBezTo>
                          <a:cubicBezTo>
                            <a:pt x="1500" y="1362"/>
                            <a:pt x="1771" y="817"/>
                            <a:pt x="2453" y="0"/>
                          </a:cubicBezTo>
                          <a:close/>
                        </a:path>
                      </a:pathLst>
                    </a:custGeom>
                    <a:solidFill>
                      <a:srgbClr val="FFFFFF"/>
                    </a:solidFill>
                    <a:ln w="0" cap="flat">
                      <a:noFill/>
                      <a:prstDash val="solid"/>
                      <a:miter/>
                    </a:ln>
                  </p:spPr>
                  <p:txBody>
                    <a:bodyPr rtlCol="0" anchor="ctr"/>
                    <a:lstStyle/>
                    <a:p>
                      <a:endParaRPr lang="en-US"/>
                    </a:p>
                  </p:txBody>
                </p:sp>
                <p:sp>
                  <p:nvSpPr>
                    <p:cNvPr id="1997" name="Freeform: Shape 1996">
                      <a:extLst>
                        <a:ext uri="{FF2B5EF4-FFF2-40B4-BE49-F238E27FC236}">
                          <a16:creationId xmlns:a16="http://schemas.microsoft.com/office/drawing/2014/main" id="{FF15AB81-19EF-3B42-55FD-6716631E6B43}"/>
                        </a:ext>
                      </a:extLst>
                    </p:cNvPr>
                    <p:cNvSpPr/>
                    <p:nvPr/>
                  </p:nvSpPr>
                  <p:spPr>
                    <a:xfrm>
                      <a:off x="20695986" y="11381074"/>
                      <a:ext cx="1855" cy="3077"/>
                    </a:xfrm>
                    <a:custGeom>
                      <a:avLst/>
                      <a:gdLst>
                        <a:gd name="connsiteX0" fmla="*/ 1585 w 1855"/>
                        <a:gd name="connsiteY0" fmla="*/ 353 h 3077"/>
                        <a:gd name="connsiteX1" fmla="*/ 768 w 1855"/>
                        <a:gd name="connsiteY1" fmla="*/ 762 h 3077"/>
                        <a:gd name="connsiteX2" fmla="*/ 495 w 1855"/>
                        <a:gd name="connsiteY2" fmla="*/ 898 h 3077"/>
                        <a:gd name="connsiteX3" fmla="*/ 223 w 1855"/>
                        <a:gd name="connsiteY3" fmla="*/ 2261 h 3077"/>
                        <a:gd name="connsiteX4" fmla="*/ 223 w 1855"/>
                        <a:gd name="connsiteY4" fmla="*/ 3078 h 3077"/>
                        <a:gd name="connsiteX5" fmla="*/ 359 w 1855"/>
                        <a:gd name="connsiteY5" fmla="*/ 2124 h 3077"/>
                        <a:gd name="connsiteX6" fmla="*/ 1585 w 1855"/>
                        <a:gd name="connsiteY6" fmla="*/ 216 h 30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55" h="3077">
                          <a:moveTo>
                            <a:pt x="1585" y="353"/>
                          </a:moveTo>
                          <a:lnTo>
                            <a:pt x="768" y="762"/>
                          </a:lnTo>
                          <a:cubicBezTo>
                            <a:pt x="1041" y="-465"/>
                            <a:pt x="768" y="-55"/>
                            <a:pt x="495" y="898"/>
                          </a:cubicBezTo>
                          <a:cubicBezTo>
                            <a:pt x="-321" y="1579"/>
                            <a:pt x="86" y="1851"/>
                            <a:pt x="223" y="2261"/>
                          </a:cubicBezTo>
                          <a:lnTo>
                            <a:pt x="223" y="3078"/>
                          </a:lnTo>
                          <a:cubicBezTo>
                            <a:pt x="223" y="3078"/>
                            <a:pt x="223" y="2397"/>
                            <a:pt x="359" y="2124"/>
                          </a:cubicBezTo>
                          <a:cubicBezTo>
                            <a:pt x="1585" y="1170"/>
                            <a:pt x="2267" y="626"/>
                            <a:pt x="1585" y="216"/>
                          </a:cubicBezTo>
                          <a:close/>
                        </a:path>
                      </a:pathLst>
                    </a:custGeom>
                    <a:solidFill>
                      <a:srgbClr val="FFFFFF"/>
                    </a:solidFill>
                    <a:ln w="0" cap="flat">
                      <a:noFill/>
                      <a:prstDash val="solid"/>
                      <a:miter/>
                    </a:ln>
                  </p:spPr>
                  <p:txBody>
                    <a:bodyPr rtlCol="0" anchor="ctr"/>
                    <a:lstStyle/>
                    <a:p>
                      <a:endParaRPr lang="en-US"/>
                    </a:p>
                  </p:txBody>
                </p:sp>
                <p:sp>
                  <p:nvSpPr>
                    <p:cNvPr id="1998" name="Freeform: Shape 1997">
                      <a:extLst>
                        <a:ext uri="{FF2B5EF4-FFF2-40B4-BE49-F238E27FC236}">
                          <a16:creationId xmlns:a16="http://schemas.microsoft.com/office/drawing/2014/main" id="{C2C9C7E4-0925-C822-FE10-ECF443F0F364}"/>
                        </a:ext>
                      </a:extLst>
                    </p:cNvPr>
                    <p:cNvSpPr/>
                    <p:nvPr/>
                  </p:nvSpPr>
                  <p:spPr>
                    <a:xfrm>
                      <a:off x="20744440" y="11360036"/>
                      <a:ext cx="6130" cy="11308"/>
                    </a:xfrm>
                    <a:custGeom>
                      <a:avLst/>
                      <a:gdLst>
                        <a:gd name="connsiteX0" fmla="*/ 6130 w 6130"/>
                        <a:gd name="connsiteY0" fmla="*/ 0 h 11308"/>
                        <a:gd name="connsiteX1" fmla="*/ 1635 w 6130"/>
                        <a:gd name="connsiteY1" fmla="*/ 4224 h 11308"/>
                        <a:gd name="connsiteX2" fmla="*/ 0 w 6130"/>
                        <a:gd name="connsiteY2" fmla="*/ 11309 h 11308"/>
                        <a:gd name="connsiteX3" fmla="*/ 6130 w 6130"/>
                        <a:gd name="connsiteY3" fmla="*/ 0 h 11308"/>
                      </a:gdLst>
                      <a:ahLst/>
                      <a:cxnLst>
                        <a:cxn ang="0">
                          <a:pos x="connsiteX0" y="connsiteY0"/>
                        </a:cxn>
                        <a:cxn ang="0">
                          <a:pos x="connsiteX1" y="connsiteY1"/>
                        </a:cxn>
                        <a:cxn ang="0">
                          <a:pos x="connsiteX2" y="connsiteY2"/>
                        </a:cxn>
                        <a:cxn ang="0">
                          <a:pos x="connsiteX3" y="connsiteY3"/>
                        </a:cxn>
                      </a:cxnLst>
                      <a:rect l="l" t="t" r="r" b="b"/>
                      <a:pathLst>
                        <a:path w="6130" h="11308">
                          <a:moveTo>
                            <a:pt x="6130" y="0"/>
                          </a:moveTo>
                          <a:cubicBezTo>
                            <a:pt x="3543" y="4088"/>
                            <a:pt x="2588" y="5041"/>
                            <a:pt x="1635" y="4224"/>
                          </a:cubicBezTo>
                          <a:cubicBezTo>
                            <a:pt x="-955" y="8039"/>
                            <a:pt x="1226" y="8447"/>
                            <a:pt x="0" y="11309"/>
                          </a:cubicBezTo>
                          <a:cubicBezTo>
                            <a:pt x="2724" y="6404"/>
                            <a:pt x="3815" y="5723"/>
                            <a:pt x="6130" y="0"/>
                          </a:cubicBezTo>
                          <a:close/>
                        </a:path>
                      </a:pathLst>
                    </a:custGeom>
                    <a:solidFill>
                      <a:srgbClr val="FFFFFF"/>
                    </a:solidFill>
                    <a:ln w="0" cap="flat">
                      <a:noFill/>
                      <a:prstDash val="solid"/>
                      <a:miter/>
                    </a:ln>
                  </p:spPr>
                  <p:txBody>
                    <a:bodyPr rtlCol="0" anchor="ctr"/>
                    <a:lstStyle/>
                    <a:p>
                      <a:endParaRPr lang="en-US"/>
                    </a:p>
                  </p:txBody>
                </p:sp>
                <p:sp>
                  <p:nvSpPr>
                    <p:cNvPr id="1999" name="Freeform: Shape 1998">
                      <a:extLst>
                        <a:ext uri="{FF2B5EF4-FFF2-40B4-BE49-F238E27FC236}">
                          <a16:creationId xmlns:a16="http://schemas.microsoft.com/office/drawing/2014/main" id="{F7C162A1-CB1F-1D86-4427-A1A252E29D95}"/>
                        </a:ext>
                      </a:extLst>
                    </p:cNvPr>
                    <p:cNvSpPr/>
                    <p:nvPr/>
                  </p:nvSpPr>
                  <p:spPr>
                    <a:xfrm>
                      <a:off x="20743622" y="11371481"/>
                      <a:ext cx="954" cy="1498"/>
                    </a:xfrm>
                    <a:custGeom>
                      <a:avLst/>
                      <a:gdLst>
                        <a:gd name="connsiteX0" fmla="*/ 955 w 954"/>
                        <a:gd name="connsiteY0" fmla="*/ 0 h 1498"/>
                        <a:gd name="connsiteX1" fmla="*/ 0 w 954"/>
                        <a:gd name="connsiteY1" fmla="*/ 1499 h 1498"/>
                        <a:gd name="connsiteX2" fmla="*/ 955 w 954"/>
                        <a:gd name="connsiteY2" fmla="*/ 0 h 1498"/>
                      </a:gdLst>
                      <a:ahLst/>
                      <a:cxnLst>
                        <a:cxn ang="0">
                          <a:pos x="connsiteX0" y="connsiteY0"/>
                        </a:cxn>
                        <a:cxn ang="0">
                          <a:pos x="connsiteX1" y="connsiteY1"/>
                        </a:cxn>
                        <a:cxn ang="0">
                          <a:pos x="connsiteX2" y="connsiteY2"/>
                        </a:cxn>
                      </a:cxnLst>
                      <a:rect l="l" t="t" r="r" b="b"/>
                      <a:pathLst>
                        <a:path w="954" h="1498">
                          <a:moveTo>
                            <a:pt x="955" y="0"/>
                          </a:moveTo>
                          <a:cubicBezTo>
                            <a:pt x="955" y="0"/>
                            <a:pt x="409" y="954"/>
                            <a:pt x="0" y="1499"/>
                          </a:cubicBezTo>
                          <a:cubicBezTo>
                            <a:pt x="409" y="954"/>
                            <a:pt x="682" y="545"/>
                            <a:pt x="955" y="0"/>
                          </a:cubicBezTo>
                          <a:close/>
                        </a:path>
                      </a:pathLst>
                    </a:custGeom>
                    <a:solidFill>
                      <a:srgbClr val="FFFFFF"/>
                    </a:solidFill>
                    <a:ln w="0" cap="flat">
                      <a:noFill/>
                      <a:prstDash val="solid"/>
                      <a:miter/>
                    </a:ln>
                  </p:spPr>
                  <p:txBody>
                    <a:bodyPr rtlCol="0" anchor="ctr"/>
                    <a:lstStyle/>
                    <a:p>
                      <a:endParaRPr lang="en-US"/>
                    </a:p>
                  </p:txBody>
                </p:sp>
                <p:sp>
                  <p:nvSpPr>
                    <p:cNvPr id="2000" name="Freeform: Shape 1999">
                      <a:extLst>
                        <a:ext uri="{FF2B5EF4-FFF2-40B4-BE49-F238E27FC236}">
                          <a16:creationId xmlns:a16="http://schemas.microsoft.com/office/drawing/2014/main" id="{C1D27181-2F5A-249D-4DFA-CA6BC96D1D81}"/>
                        </a:ext>
                      </a:extLst>
                    </p:cNvPr>
                    <p:cNvSpPr/>
                    <p:nvPr/>
                  </p:nvSpPr>
                  <p:spPr>
                    <a:xfrm>
                      <a:off x="20678905" y="11375023"/>
                      <a:ext cx="681" cy="2725"/>
                    </a:xfrm>
                    <a:custGeom>
                      <a:avLst/>
                      <a:gdLst>
                        <a:gd name="connsiteX0" fmla="*/ 0 w 681"/>
                        <a:gd name="connsiteY0" fmla="*/ 2725 h 2725"/>
                        <a:gd name="connsiteX1" fmla="*/ 682 w 681"/>
                        <a:gd name="connsiteY1" fmla="*/ 0 h 2725"/>
                        <a:gd name="connsiteX2" fmla="*/ 136 w 681"/>
                        <a:gd name="connsiteY2" fmla="*/ 681 h 2725"/>
                        <a:gd name="connsiteX3" fmla="*/ 0 w 681"/>
                        <a:gd name="connsiteY3" fmla="*/ 2725 h 2725"/>
                      </a:gdLst>
                      <a:ahLst/>
                      <a:cxnLst>
                        <a:cxn ang="0">
                          <a:pos x="connsiteX0" y="connsiteY0"/>
                        </a:cxn>
                        <a:cxn ang="0">
                          <a:pos x="connsiteX1" y="connsiteY1"/>
                        </a:cxn>
                        <a:cxn ang="0">
                          <a:pos x="connsiteX2" y="connsiteY2"/>
                        </a:cxn>
                        <a:cxn ang="0">
                          <a:pos x="connsiteX3" y="connsiteY3"/>
                        </a:cxn>
                      </a:cxnLst>
                      <a:rect l="l" t="t" r="r" b="b"/>
                      <a:pathLst>
                        <a:path w="681" h="2725">
                          <a:moveTo>
                            <a:pt x="0" y="2725"/>
                          </a:moveTo>
                          <a:lnTo>
                            <a:pt x="682" y="0"/>
                          </a:lnTo>
                          <a:lnTo>
                            <a:pt x="136" y="681"/>
                          </a:lnTo>
                          <a:lnTo>
                            <a:pt x="0" y="2725"/>
                          </a:lnTo>
                          <a:close/>
                        </a:path>
                      </a:pathLst>
                    </a:custGeom>
                    <a:solidFill>
                      <a:srgbClr val="FFFFFF"/>
                    </a:solidFill>
                    <a:ln w="0" cap="flat">
                      <a:noFill/>
                      <a:prstDash val="solid"/>
                      <a:miter/>
                    </a:ln>
                  </p:spPr>
                  <p:txBody>
                    <a:bodyPr rtlCol="0" anchor="ctr"/>
                    <a:lstStyle/>
                    <a:p>
                      <a:endParaRPr lang="en-US"/>
                    </a:p>
                  </p:txBody>
                </p:sp>
                <p:sp>
                  <p:nvSpPr>
                    <p:cNvPr id="2001" name="Freeform: Shape 2000">
                      <a:extLst>
                        <a:ext uri="{FF2B5EF4-FFF2-40B4-BE49-F238E27FC236}">
                          <a16:creationId xmlns:a16="http://schemas.microsoft.com/office/drawing/2014/main" id="{AC6715EF-30E2-2441-B7C9-C4842AC9A666}"/>
                        </a:ext>
                      </a:extLst>
                    </p:cNvPr>
                    <p:cNvSpPr/>
                    <p:nvPr/>
                  </p:nvSpPr>
                  <p:spPr>
                    <a:xfrm>
                      <a:off x="20752342" y="11353661"/>
                      <a:ext cx="1605" cy="2774"/>
                    </a:xfrm>
                    <a:custGeom>
                      <a:avLst/>
                      <a:gdLst>
                        <a:gd name="connsiteX0" fmla="*/ 1499 w 1605"/>
                        <a:gd name="connsiteY0" fmla="*/ 109 h 2774"/>
                        <a:gd name="connsiteX1" fmla="*/ 0 w 1605"/>
                        <a:gd name="connsiteY1" fmla="*/ 2697 h 2774"/>
                        <a:gd name="connsiteX2" fmla="*/ 1499 w 1605"/>
                        <a:gd name="connsiteY2" fmla="*/ 109 h 2774"/>
                      </a:gdLst>
                      <a:ahLst/>
                      <a:cxnLst>
                        <a:cxn ang="0">
                          <a:pos x="connsiteX0" y="connsiteY0"/>
                        </a:cxn>
                        <a:cxn ang="0">
                          <a:pos x="connsiteX1" y="connsiteY1"/>
                        </a:cxn>
                        <a:cxn ang="0">
                          <a:pos x="connsiteX2" y="connsiteY2"/>
                        </a:cxn>
                      </a:cxnLst>
                      <a:rect l="l" t="t" r="r" b="b"/>
                      <a:pathLst>
                        <a:path w="1605" h="2774">
                          <a:moveTo>
                            <a:pt x="1499" y="109"/>
                          </a:moveTo>
                          <a:cubicBezTo>
                            <a:pt x="1091" y="926"/>
                            <a:pt x="682" y="2152"/>
                            <a:pt x="0" y="2697"/>
                          </a:cubicBezTo>
                          <a:cubicBezTo>
                            <a:pt x="1091" y="3378"/>
                            <a:pt x="1908" y="-709"/>
                            <a:pt x="1499" y="109"/>
                          </a:cubicBezTo>
                          <a:close/>
                        </a:path>
                      </a:pathLst>
                    </a:custGeom>
                    <a:solidFill>
                      <a:srgbClr val="FFFFFF"/>
                    </a:solidFill>
                    <a:ln w="0" cap="flat">
                      <a:noFill/>
                      <a:prstDash val="solid"/>
                      <a:miter/>
                    </a:ln>
                  </p:spPr>
                  <p:txBody>
                    <a:bodyPr rtlCol="0" anchor="ctr"/>
                    <a:lstStyle/>
                    <a:p>
                      <a:endParaRPr lang="en-US"/>
                    </a:p>
                  </p:txBody>
                </p:sp>
                <p:sp>
                  <p:nvSpPr>
                    <p:cNvPr id="2002" name="Freeform: Shape 2001">
                      <a:extLst>
                        <a:ext uri="{FF2B5EF4-FFF2-40B4-BE49-F238E27FC236}">
                          <a16:creationId xmlns:a16="http://schemas.microsoft.com/office/drawing/2014/main" id="{8EB3621E-8619-AF56-CFB2-3A37B4465908}"/>
                        </a:ext>
                      </a:extLst>
                    </p:cNvPr>
                    <p:cNvSpPr/>
                    <p:nvPr/>
                  </p:nvSpPr>
                  <p:spPr>
                    <a:xfrm>
                      <a:off x="20722505" y="11357720"/>
                      <a:ext cx="2659" cy="2588"/>
                    </a:xfrm>
                    <a:custGeom>
                      <a:avLst/>
                      <a:gdLst>
                        <a:gd name="connsiteX0" fmla="*/ 2451 w 2659"/>
                        <a:gd name="connsiteY0" fmla="*/ 0 h 2588"/>
                        <a:gd name="connsiteX1" fmla="*/ 0 w 2659"/>
                        <a:gd name="connsiteY1" fmla="*/ 2589 h 2588"/>
                        <a:gd name="connsiteX2" fmla="*/ 2451 w 2659"/>
                        <a:gd name="connsiteY2" fmla="*/ 0 h 2588"/>
                      </a:gdLst>
                      <a:ahLst/>
                      <a:cxnLst>
                        <a:cxn ang="0">
                          <a:pos x="connsiteX0" y="connsiteY0"/>
                        </a:cxn>
                        <a:cxn ang="0">
                          <a:pos x="connsiteX1" y="connsiteY1"/>
                        </a:cxn>
                        <a:cxn ang="0">
                          <a:pos x="connsiteX2" y="connsiteY2"/>
                        </a:cxn>
                      </a:cxnLst>
                      <a:rect l="l" t="t" r="r" b="b"/>
                      <a:pathLst>
                        <a:path w="2659" h="2588">
                          <a:moveTo>
                            <a:pt x="2451" y="0"/>
                          </a:moveTo>
                          <a:cubicBezTo>
                            <a:pt x="1635" y="0"/>
                            <a:pt x="680" y="2044"/>
                            <a:pt x="0" y="2589"/>
                          </a:cubicBezTo>
                          <a:cubicBezTo>
                            <a:pt x="817" y="1635"/>
                            <a:pt x="3406" y="2044"/>
                            <a:pt x="2451" y="0"/>
                          </a:cubicBezTo>
                          <a:close/>
                        </a:path>
                      </a:pathLst>
                    </a:custGeom>
                    <a:solidFill>
                      <a:srgbClr val="FFFFFF"/>
                    </a:solidFill>
                    <a:ln w="0" cap="flat">
                      <a:noFill/>
                      <a:prstDash val="solid"/>
                      <a:miter/>
                    </a:ln>
                  </p:spPr>
                  <p:txBody>
                    <a:bodyPr rtlCol="0" anchor="ctr"/>
                    <a:lstStyle/>
                    <a:p>
                      <a:endParaRPr lang="en-US"/>
                    </a:p>
                  </p:txBody>
                </p:sp>
                <p:sp>
                  <p:nvSpPr>
                    <p:cNvPr id="2003" name="Freeform: Shape 2002">
                      <a:extLst>
                        <a:ext uri="{FF2B5EF4-FFF2-40B4-BE49-F238E27FC236}">
                          <a16:creationId xmlns:a16="http://schemas.microsoft.com/office/drawing/2014/main" id="{D7B04828-5931-9E2C-6E78-871B0B6750CD}"/>
                        </a:ext>
                      </a:extLst>
                    </p:cNvPr>
                    <p:cNvSpPr/>
                    <p:nvPr/>
                  </p:nvSpPr>
                  <p:spPr>
                    <a:xfrm>
                      <a:off x="20750571" y="11340008"/>
                      <a:ext cx="2180" cy="2595"/>
                    </a:xfrm>
                    <a:custGeom>
                      <a:avLst/>
                      <a:gdLst>
                        <a:gd name="connsiteX0" fmla="*/ 2180 w 2180"/>
                        <a:gd name="connsiteY0" fmla="*/ 0 h 2595"/>
                        <a:gd name="connsiteX1" fmla="*/ 0 w 2180"/>
                        <a:gd name="connsiteY1" fmla="*/ 954 h 2595"/>
                        <a:gd name="connsiteX2" fmla="*/ 2180 w 2180"/>
                        <a:gd name="connsiteY2" fmla="*/ 0 h 2595"/>
                      </a:gdLst>
                      <a:ahLst/>
                      <a:cxnLst>
                        <a:cxn ang="0">
                          <a:pos x="connsiteX0" y="connsiteY0"/>
                        </a:cxn>
                        <a:cxn ang="0">
                          <a:pos x="connsiteX1" y="connsiteY1"/>
                        </a:cxn>
                        <a:cxn ang="0">
                          <a:pos x="connsiteX2" y="connsiteY2"/>
                        </a:cxn>
                      </a:cxnLst>
                      <a:rect l="l" t="t" r="r" b="b"/>
                      <a:pathLst>
                        <a:path w="2180" h="2595">
                          <a:moveTo>
                            <a:pt x="2180" y="0"/>
                          </a:moveTo>
                          <a:cubicBezTo>
                            <a:pt x="1908" y="817"/>
                            <a:pt x="818" y="1771"/>
                            <a:pt x="0" y="954"/>
                          </a:cubicBezTo>
                          <a:cubicBezTo>
                            <a:pt x="273" y="2180"/>
                            <a:pt x="2044" y="4360"/>
                            <a:pt x="2180" y="0"/>
                          </a:cubicBezTo>
                          <a:close/>
                        </a:path>
                      </a:pathLst>
                    </a:custGeom>
                    <a:solidFill>
                      <a:srgbClr val="FFFFFF"/>
                    </a:solidFill>
                    <a:ln w="0" cap="flat">
                      <a:noFill/>
                      <a:prstDash val="solid"/>
                      <a:miter/>
                    </a:ln>
                  </p:spPr>
                  <p:txBody>
                    <a:bodyPr rtlCol="0" anchor="ctr"/>
                    <a:lstStyle/>
                    <a:p>
                      <a:endParaRPr lang="en-US"/>
                    </a:p>
                  </p:txBody>
                </p:sp>
                <p:sp>
                  <p:nvSpPr>
                    <p:cNvPr id="2004" name="Freeform: Shape 2003">
                      <a:extLst>
                        <a:ext uri="{FF2B5EF4-FFF2-40B4-BE49-F238E27FC236}">
                          <a16:creationId xmlns:a16="http://schemas.microsoft.com/office/drawing/2014/main" id="{7BCC8496-6FF9-9339-F8C6-EE4F26F8F11A}"/>
                        </a:ext>
                      </a:extLst>
                    </p:cNvPr>
                    <p:cNvSpPr/>
                    <p:nvPr/>
                  </p:nvSpPr>
                  <p:spPr>
                    <a:xfrm>
                      <a:off x="20727273" y="11352134"/>
                      <a:ext cx="1089" cy="2724"/>
                    </a:xfrm>
                    <a:custGeom>
                      <a:avLst/>
                      <a:gdLst>
                        <a:gd name="connsiteX0" fmla="*/ 1089 w 1089"/>
                        <a:gd name="connsiteY0" fmla="*/ 0 h 2724"/>
                        <a:gd name="connsiteX1" fmla="*/ 409 w 1089"/>
                        <a:gd name="connsiteY1" fmla="*/ 272 h 2724"/>
                        <a:gd name="connsiteX2" fmla="*/ 0 w 1089"/>
                        <a:gd name="connsiteY2" fmla="*/ 2724 h 2724"/>
                        <a:gd name="connsiteX3" fmla="*/ 1089 w 1089"/>
                        <a:gd name="connsiteY3" fmla="*/ 0 h 2724"/>
                      </a:gdLst>
                      <a:ahLst/>
                      <a:cxnLst>
                        <a:cxn ang="0">
                          <a:pos x="connsiteX0" y="connsiteY0"/>
                        </a:cxn>
                        <a:cxn ang="0">
                          <a:pos x="connsiteX1" y="connsiteY1"/>
                        </a:cxn>
                        <a:cxn ang="0">
                          <a:pos x="connsiteX2" y="connsiteY2"/>
                        </a:cxn>
                        <a:cxn ang="0">
                          <a:pos x="connsiteX3" y="connsiteY3"/>
                        </a:cxn>
                      </a:cxnLst>
                      <a:rect l="l" t="t" r="r" b="b"/>
                      <a:pathLst>
                        <a:path w="1089" h="2724">
                          <a:moveTo>
                            <a:pt x="1089" y="0"/>
                          </a:moveTo>
                          <a:lnTo>
                            <a:pt x="409" y="272"/>
                          </a:lnTo>
                          <a:lnTo>
                            <a:pt x="0" y="2724"/>
                          </a:lnTo>
                          <a:lnTo>
                            <a:pt x="1089" y="0"/>
                          </a:lnTo>
                          <a:close/>
                        </a:path>
                      </a:pathLst>
                    </a:custGeom>
                    <a:solidFill>
                      <a:srgbClr val="FFFFFF"/>
                    </a:solidFill>
                    <a:ln w="0" cap="flat">
                      <a:noFill/>
                      <a:prstDash val="solid"/>
                      <a:miter/>
                    </a:ln>
                  </p:spPr>
                  <p:txBody>
                    <a:bodyPr rtlCol="0" anchor="ctr"/>
                    <a:lstStyle/>
                    <a:p>
                      <a:endParaRPr lang="en-US"/>
                    </a:p>
                  </p:txBody>
                </p:sp>
                <p:sp>
                  <p:nvSpPr>
                    <p:cNvPr id="2005" name="Freeform: Shape 2004">
                      <a:extLst>
                        <a:ext uri="{FF2B5EF4-FFF2-40B4-BE49-F238E27FC236}">
                          <a16:creationId xmlns:a16="http://schemas.microsoft.com/office/drawing/2014/main" id="{CF266B4F-D40E-FF36-27DF-A84046FE5FEA}"/>
                        </a:ext>
                      </a:extLst>
                    </p:cNvPr>
                    <p:cNvSpPr/>
                    <p:nvPr/>
                  </p:nvSpPr>
                  <p:spPr>
                    <a:xfrm>
                      <a:off x="20708607" y="11348728"/>
                      <a:ext cx="5352" cy="3541"/>
                    </a:xfrm>
                    <a:custGeom>
                      <a:avLst/>
                      <a:gdLst>
                        <a:gd name="connsiteX0" fmla="*/ 136 w 5352"/>
                        <a:gd name="connsiteY0" fmla="*/ 545 h 3541"/>
                        <a:gd name="connsiteX1" fmla="*/ 3952 w 5352"/>
                        <a:gd name="connsiteY1" fmla="*/ 3542 h 3541"/>
                        <a:gd name="connsiteX2" fmla="*/ 3952 w 5352"/>
                        <a:gd name="connsiteY2" fmla="*/ 0 h 3541"/>
                        <a:gd name="connsiteX3" fmla="*/ 0 w 5352"/>
                        <a:gd name="connsiteY3" fmla="*/ 545 h 3541"/>
                      </a:gdLst>
                      <a:ahLst/>
                      <a:cxnLst>
                        <a:cxn ang="0">
                          <a:pos x="connsiteX0" y="connsiteY0"/>
                        </a:cxn>
                        <a:cxn ang="0">
                          <a:pos x="connsiteX1" y="connsiteY1"/>
                        </a:cxn>
                        <a:cxn ang="0">
                          <a:pos x="connsiteX2" y="connsiteY2"/>
                        </a:cxn>
                        <a:cxn ang="0">
                          <a:pos x="connsiteX3" y="connsiteY3"/>
                        </a:cxn>
                      </a:cxnLst>
                      <a:rect l="l" t="t" r="r" b="b"/>
                      <a:pathLst>
                        <a:path w="5352" h="3541">
                          <a:moveTo>
                            <a:pt x="136" y="545"/>
                          </a:moveTo>
                          <a:cubicBezTo>
                            <a:pt x="136" y="3133"/>
                            <a:pt x="5177" y="-273"/>
                            <a:pt x="3952" y="3542"/>
                          </a:cubicBezTo>
                          <a:cubicBezTo>
                            <a:pt x="7902" y="408"/>
                            <a:pt x="2044" y="2589"/>
                            <a:pt x="3952" y="0"/>
                          </a:cubicBezTo>
                          <a:cubicBezTo>
                            <a:pt x="2588" y="1362"/>
                            <a:pt x="409" y="1089"/>
                            <a:pt x="0" y="545"/>
                          </a:cubicBezTo>
                          <a:close/>
                        </a:path>
                      </a:pathLst>
                    </a:custGeom>
                    <a:solidFill>
                      <a:srgbClr val="FFFFFF"/>
                    </a:solidFill>
                    <a:ln w="0" cap="flat">
                      <a:noFill/>
                      <a:prstDash val="solid"/>
                      <a:miter/>
                    </a:ln>
                  </p:spPr>
                  <p:txBody>
                    <a:bodyPr rtlCol="0" anchor="ctr"/>
                    <a:lstStyle/>
                    <a:p>
                      <a:endParaRPr lang="en-US"/>
                    </a:p>
                  </p:txBody>
                </p:sp>
                <p:sp>
                  <p:nvSpPr>
                    <p:cNvPr id="2006" name="Freeform: Shape 2005">
                      <a:extLst>
                        <a:ext uri="{FF2B5EF4-FFF2-40B4-BE49-F238E27FC236}">
                          <a16:creationId xmlns:a16="http://schemas.microsoft.com/office/drawing/2014/main" id="{097A9C75-A1E7-5916-92DB-F4F0D4F882A7}"/>
                        </a:ext>
                      </a:extLst>
                    </p:cNvPr>
                    <p:cNvSpPr/>
                    <p:nvPr/>
                  </p:nvSpPr>
                  <p:spPr>
                    <a:xfrm>
                      <a:off x="20712696" y="11347911"/>
                      <a:ext cx="543" cy="681"/>
                    </a:xfrm>
                    <a:custGeom>
                      <a:avLst/>
                      <a:gdLst>
                        <a:gd name="connsiteX0" fmla="*/ 0 w 543"/>
                        <a:gd name="connsiteY0" fmla="*/ 681 h 681"/>
                        <a:gd name="connsiteX1" fmla="*/ 544 w 543"/>
                        <a:gd name="connsiteY1" fmla="*/ 0 h 681"/>
                        <a:gd name="connsiteX2" fmla="*/ 0 w 543"/>
                        <a:gd name="connsiteY2" fmla="*/ 681 h 681"/>
                      </a:gdLst>
                      <a:ahLst/>
                      <a:cxnLst>
                        <a:cxn ang="0">
                          <a:pos x="connsiteX0" y="connsiteY0"/>
                        </a:cxn>
                        <a:cxn ang="0">
                          <a:pos x="connsiteX1" y="connsiteY1"/>
                        </a:cxn>
                        <a:cxn ang="0">
                          <a:pos x="connsiteX2" y="connsiteY2"/>
                        </a:cxn>
                      </a:cxnLst>
                      <a:rect l="l" t="t" r="r" b="b"/>
                      <a:pathLst>
                        <a:path w="543" h="681">
                          <a:moveTo>
                            <a:pt x="0" y="681"/>
                          </a:moveTo>
                          <a:cubicBezTo>
                            <a:pt x="0" y="681"/>
                            <a:pt x="407" y="272"/>
                            <a:pt x="544" y="0"/>
                          </a:cubicBezTo>
                          <a:cubicBezTo>
                            <a:pt x="271" y="272"/>
                            <a:pt x="135" y="545"/>
                            <a:pt x="0" y="681"/>
                          </a:cubicBezTo>
                          <a:close/>
                        </a:path>
                      </a:pathLst>
                    </a:custGeom>
                    <a:solidFill>
                      <a:srgbClr val="FFFFFF"/>
                    </a:solidFill>
                    <a:ln w="0" cap="flat">
                      <a:noFill/>
                      <a:prstDash val="solid"/>
                      <a:miter/>
                    </a:ln>
                  </p:spPr>
                  <p:txBody>
                    <a:bodyPr rtlCol="0" anchor="ctr"/>
                    <a:lstStyle/>
                    <a:p>
                      <a:endParaRPr lang="en-US"/>
                    </a:p>
                  </p:txBody>
                </p:sp>
                <p:sp>
                  <p:nvSpPr>
                    <p:cNvPr id="2007" name="Freeform: Shape 2006">
                      <a:extLst>
                        <a:ext uri="{FF2B5EF4-FFF2-40B4-BE49-F238E27FC236}">
                          <a16:creationId xmlns:a16="http://schemas.microsoft.com/office/drawing/2014/main" id="{8F74FD48-8B65-CA6A-5688-FF5BA73B4E19}"/>
                        </a:ext>
                      </a:extLst>
                    </p:cNvPr>
                    <p:cNvSpPr/>
                    <p:nvPr/>
                  </p:nvSpPr>
                  <p:spPr>
                    <a:xfrm>
                      <a:off x="20730679" y="11319162"/>
                      <a:ext cx="409" cy="953"/>
                    </a:xfrm>
                    <a:custGeom>
                      <a:avLst/>
                      <a:gdLst>
                        <a:gd name="connsiteX0" fmla="*/ 0 w 409"/>
                        <a:gd name="connsiteY0" fmla="*/ 0 h 953"/>
                        <a:gd name="connsiteX1" fmla="*/ 409 w 409"/>
                        <a:gd name="connsiteY1" fmla="*/ 954 h 953"/>
                        <a:gd name="connsiteX2" fmla="*/ 0 w 409"/>
                        <a:gd name="connsiteY2" fmla="*/ 0 h 953"/>
                      </a:gdLst>
                      <a:ahLst/>
                      <a:cxnLst>
                        <a:cxn ang="0">
                          <a:pos x="connsiteX0" y="connsiteY0"/>
                        </a:cxn>
                        <a:cxn ang="0">
                          <a:pos x="connsiteX1" y="connsiteY1"/>
                        </a:cxn>
                        <a:cxn ang="0">
                          <a:pos x="connsiteX2" y="connsiteY2"/>
                        </a:cxn>
                      </a:cxnLst>
                      <a:rect l="l" t="t" r="r" b="b"/>
                      <a:pathLst>
                        <a:path w="409" h="953">
                          <a:moveTo>
                            <a:pt x="0" y="0"/>
                          </a:moveTo>
                          <a:cubicBezTo>
                            <a:pt x="0" y="0"/>
                            <a:pt x="273" y="682"/>
                            <a:pt x="409" y="954"/>
                          </a:cubicBezTo>
                          <a:cubicBezTo>
                            <a:pt x="409" y="682"/>
                            <a:pt x="136" y="409"/>
                            <a:pt x="0" y="0"/>
                          </a:cubicBezTo>
                          <a:close/>
                        </a:path>
                      </a:pathLst>
                    </a:custGeom>
                    <a:solidFill>
                      <a:srgbClr val="FFFFFF"/>
                    </a:solidFill>
                    <a:ln w="0" cap="flat">
                      <a:noFill/>
                      <a:prstDash val="solid"/>
                      <a:miter/>
                    </a:ln>
                  </p:spPr>
                  <p:txBody>
                    <a:bodyPr rtlCol="0" anchor="ctr"/>
                    <a:lstStyle/>
                    <a:p>
                      <a:endParaRPr lang="en-US"/>
                    </a:p>
                  </p:txBody>
                </p:sp>
                <p:sp>
                  <p:nvSpPr>
                    <p:cNvPr id="2008" name="Freeform: Shape 2007">
                      <a:extLst>
                        <a:ext uri="{FF2B5EF4-FFF2-40B4-BE49-F238E27FC236}">
                          <a16:creationId xmlns:a16="http://schemas.microsoft.com/office/drawing/2014/main" id="{6D0E2615-C7CE-C3BF-A544-778E3DA8AB50}"/>
                        </a:ext>
                      </a:extLst>
                    </p:cNvPr>
                    <p:cNvSpPr/>
                    <p:nvPr/>
                  </p:nvSpPr>
                  <p:spPr>
                    <a:xfrm>
                      <a:off x="20715324" y="11333877"/>
                      <a:ext cx="2006" cy="8174"/>
                    </a:xfrm>
                    <a:custGeom>
                      <a:avLst/>
                      <a:gdLst>
                        <a:gd name="connsiteX0" fmla="*/ 912 w 2006"/>
                        <a:gd name="connsiteY0" fmla="*/ 4224 h 8174"/>
                        <a:gd name="connsiteX1" fmla="*/ 1867 w 2006"/>
                        <a:gd name="connsiteY1" fmla="*/ 8174 h 8174"/>
                        <a:gd name="connsiteX2" fmla="*/ 778 w 2006"/>
                        <a:gd name="connsiteY2" fmla="*/ 0 h 8174"/>
                        <a:gd name="connsiteX3" fmla="*/ 369 w 2006"/>
                        <a:gd name="connsiteY3" fmla="*/ 4905 h 8174"/>
                        <a:gd name="connsiteX4" fmla="*/ 912 w 2006"/>
                        <a:gd name="connsiteY4" fmla="*/ 4360 h 81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6" h="8174">
                          <a:moveTo>
                            <a:pt x="912" y="4224"/>
                          </a:moveTo>
                          <a:lnTo>
                            <a:pt x="1867" y="8174"/>
                          </a:lnTo>
                          <a:cubicBezTo>
                            <a:pt x="1322" y="5587"/>
                            <a:pt x="3093" y="273"/>
                            <a:pt x="778" y="0"/>
                          </a:cubicBezTo>
                          <a:cubicBezTo>
                            <a:pt x="-177" y="1635"/>
                            <a:pt x="-177" y="3815"/>
                            <a:pt x="369" y="4905"/>
                          </a:cubicBezTo>
                          <a:lnTo>
                            <a:pt x="912" y="4360"/>
                          </a:lnTo>
                          <a:close/>
                        </a:path>
                      </a:pathLst>
                    </a:custGeom>
                    <a:solidFill>
                      <a:srgbClr val="FFFFFF"/>
                    </a:solidFill>
                    <a:ln w="0" cap="flat">
                      <a:noFill/>
                      <a:prstDash val="solid"/>
                      <a:miter/>
                    </a:ln>
                  </p:spPr>
                  <p:txBody>
                    <a:bodyPr rtlCol="0" anchor="ctr"/>
                    <a:lstStyle/>
                    <a:p>
                      <a:endParaRPr lang="en-US"/>
                    </a:p>
                  </p:txBody>
                </p:sp>
                <p:sp>
                  <p:nvSpPr>
                    <p:cNvPr id="2009" name="Freeform: Shape 2008">
                      <a:extLst>
                        <a:ext uri="{FF2B5EF4-FFF2-40B4-BE49-F238E27FC236}">
                          <a16:creationId xmlns:a16="http://schemas.microsoft.com/office/drawing/2014/main" id="{10658568-0444-F1A1-A841-E455FBEBF20E}"/>
                        </a:ext>
                      </a:extLst>
                    </p:cNvPr>
                    <p:cNvSpPr/>
                    <p:nvPr/>
                  </p:nvSpPr>
                  <p:spPr>
                    <a:xfrm>
                      <a:off x="20757745" y="11290551"/>
                      <a:ext cx="1682" cy="2997"/>
                    </a:xfrm>
                    <a:custGeom>
                      <a:avLst/>
                      <a:gdLst>
                        <a:gd name="connsiteX0" fmla="*/ 320 w 1682"/>
                        <a:gd name="connsiteY0" fmla="*/ 817 h 2997"/>
                        <a:gd name="connsiteX1" fmla="*/ 1682 w 1682"/>
                        <a:gd name="connsiteY1" fmla="*/ 2997 h 2997"/>
                        <a:gd name="connsiteX2" fmla="*/ 1273 w 1682"/>
                        <a:gd name="connsiteY2" fmla="*/ 0 h 2997"/>
                        <a:gd name="connsiteX3" fmla="*/ 320 w 1682"/>
                        <a:gd name="connsiteY3" fmla="*/ 817 h 2997"/>
                      </a:gdLst>
                      <a:ahLst/>
                      <a:cxnLst>
                        <a:cxn ang="0">
                          <a:pos x="connsiteX0" y="connsiteY0"/>
                        </a:cxn>
                        <a:cxn ang="0">
                          <a:pos x="connsiteX1" y="connsiteY1"/>
                        </a:cxn>
                        <a:cxn ang="0">
                          <a:pos x="connsiteX2" y="connsiteY2"/>
                        </a:cxn>
                        <a:cxn ang="0">
                          <a:pos x="connsiteX3" y="connsiteY3"/>
                        </a:cxn>
                      </a:cxnLst>
                      <a:rect l="l" t="t" r="r" b="b"/>
                      <a:pathLst>
                        <a:path w="1682" h="2997">
                          <a:moveTo>
                            <a:pt x="320" y="817"/>
                          </a:moveTo>
                          <a:lnTo>
                            <a:pt x="1682" y="2997"/>
                          </a:lnTo>
                          <a:lnTo>
                            <a:pt x="1273" y="0"/>
                          </a:lnTo>
                          <a:cubicBezTo>
                            <a:pt x="1273" y="954"/>
                            <a:pt x="-769" y="-273"/>
                            <a:pt x="320" y="817"/>
                          </a:cubicBezTo>
                          <a:close/>
                        </a:path>
                      </a:pathLst>
                    </a:custGeom>
                    <a:solidFill>
                      <a:srgbClr val="FFFFFF"/>
                    </a:solidFill>
                    <a:ln w="0" cap="flat">
                      <a:noFill/>
                      <a:prstDash val="solid"/>
                      <a:miter/>
                    </a:ln>
                  </p:spPr>
                  <p:txBody>
                    <a:bodyPr rtlCol="0" anchor="ctr"/>
                    <a:lstStyle/>
                    <a:p>
                      <a:endParaRPr lang="en-US"/>
                    </a:p>
                  </p:txBody>
                </p:sp>
                <p:sp>
                  <p:nvSpPr>
                    <p:cNvPr id="2010" name="Freeform: Shape 2009">
                      <a:extLst>
                        <a:ext uri="{FF2B5EF4-FFF2-40B4-BE49-F238E27FC236}">
                          <a16:creationId xmlns:a16="http://schemas.microsoft.com/office/drawing/2014/main" id="{359A94ED-B8AA-700E-4529-7954754FB615}"/>
                        </a:ext>
                      </a:extLst>
                    </p:cNvPr>
                    <p:cNvSpPr/>
                    <p:nvPr/>
                  </p:nvSpPr>
                  <p:spPr>
                    <a:xfrm>
                      <a:off x="20758881" y="11290006"/>
                      <a:ext cx="13624" cy="544"/>
                    </a:xfrm>
                    <a:custGeom>
                      <a:avLst/>
                      <a:gdLst>
                        <a:gd name="connsiteX0" fmla="*/ 0 w 13624"/>
                        <a:gd name="connsiteY0" fmla="*/ 0 h 544"/>
                        <a:gd name="connsiteX1" fmla="*/ 0 w 13624"/>
                        <a:gd name="connsiteY1" fmla="*/ 545 h 544"/>
                        <a:gd name="connsiteX2" fmla="*/ 0 w 13624"/>
                        <a:gd name="connsiteY2" fmla="*/ 0 h 544"/>
                      </a:gdLst>
                      <a:ahLst/>
                      <a:cxnLst>
                        <a:cxn ang="0">
                          <a:pos x="connsiteX0" y="connsiteY0"/>
                        </a:cxn>
                        <a:cxn ang="0">
                          <a:pos x="connsiteX1" y="connsiteY1"/>
                        </a:cxn>
                        <a:cxn ang="0">
                          <a:pos x="connsiteX2" y="connsiteY2"/>
                        </a:cxn>
                      </a:cxnLst>
                      <a:rect l="l" t="t" r="r" b="b"/>
                      <a:pathLst>
                        <a:path w="13624" h="544">
                          <a:moveTo>
                            <a:pt x="0" y="0"/>
                          </a:moveTo>
                          <a:lnTo>
                            <a:pt x="0" y="545"/>
                          </a:lnTo>
                          <a:cubicBezTo>
                            <a:pt x="0" y="545"/>
                            <a:pt x="0" y="272"/>
                            <a:pt x="0" y="0"/>
                          </a:cubicBezTo>
                          <a:close/>
                        </a:path>
                      </a:pathLst>
                    </a:custGeom>
                    <a:solidFill>
                      <a:srgbClr val="FFFFFF"/>
                    </a:solidFill>
                    <a:ln w="0" cap="flat">
                      <a:noFill/>
                      <a:prstDash val="solid"/>
                      <a:miter/>
                    </a:ln>
                  </p:spPr>
                  <p:txBody>
                    <a:bodyPr rtlCol="0" anchor="ctr"/>
                    <a:lstStyle/>
                    <a:p>
                      <a:endParaRPr lang="en-US"/>
                    </a:p>
                  </p:txBody>
                </p:sp>
                <p:sp>
                  <p:nvSpPr>
                    <p:cNvPr id="2011" name="Freeform: Shape 2010">
                      <a:extLst>
                        <a:ext uri="{FF2B5EF4-FFF2-40B4-BE49-F238E27FC236}">
                          <a16:creationId xmlns:a16="http://schemas.microsoft.com/office/drawing/2014/main" id="{E0BB73A2-57C0-B1B3-4F97-203F6F517109}"/>
                        </a:ext>
                      </a:extLst>
                    </p:cNvPr>
                    <p:cNvSpPr/>
                    <p:nvPr/>
                  </p:nvSpPr>
                  <p:spPr>
                    <a:xfrm>
                      <a:off x="20730626" y="11326656"/>
                      <a:ext cx="863" cy="3406"/>
                    </a:xfrm>
                    <a:custGeom>
                      <a:avLst/>
                      <a:gdLst>
                        <a:gd name="connsiteX0" fmla="*/ 326 w 863"/>
                        <a:gd name="connsiteY0" fmla="*/ 0 h 3406"/>
                        <a:gd name="connsiteX1" fmla="*/ 54 w 863"/>
                        <a:gd name="connsiteY1" fmla="*/ 3406 h 3406"/>
                        <a:gd name="connsiteX2" fmla="*/ 326 w 863"/>
                        <a:gd name="connsiteY2" fmla="*/ 0 h 3406"/>
                      </a:gdLst>
                      <a:ahLst/>
                      <a:cxnLst>
                        <a:cxn ang="0">
                          <a:pos x="connsiteX0" y="connsiteY0"/>
                        </a:cxn>
                        <a:cxn ang="0">
                          <a:pos x="connsiteX1" y="connsiteY1"/>
                        </a:cxn>
                        <a:cxn ang="0">
                          <a:pos x="connsiteX2" y="connsiteY2"/>
                        </a:cxn>
                      </a:cxnLst>
                      <a:rect l="l" t="t" r="r" b="b"/>
                      <a:pathLst>
                        <a:path w="863" h="3406">
                          <a:moveTo>
                            <a:pt x="326" y="0"/>
                          </a:moveTo>
                          <a:cubicBezTo>
                            <a:pt x="54" y="1226"/>
                            <a:pt x="-83" y="2180"/>
                            <a:pt x="54" y="3406"/>
                          </a:cubicBezTo>
                          <a:cubicBezTo>
                            <a:pt x="599" y="2997"/>
                            <a:pt x="1416" y="0"/>
                            <a:pt x="326" y="0"/>
                          </a:cubicBezTo>
                          <a:close/>
                        </a:path>
                      </a:pathLst>
                    </a:custGeom>
                    <a:solidFill>
                      <a:srgbClr val="FFFFFF"/>
                    </a:solidFill>
                    <a:ln w="0" cap="flat">
                      <a:noFill/>
                      <a:prstDash val="solid"/>
                      <a:miter/>
                    </a:ln>
                  </p:spPr>
                  <p:txBody>
                    <a:bodyPr rtlCol="0" anchor="ctr"/>
                    <a:lstStyle/>
                    <a:p>
                      <a:endParaRPr lang="en-US"/>
                    </a:p>
                  </p:txBody>
                </p:sp>
                <p:sp>
                  <p:nvSpPr>
                    <p:cNvPr id="2012" name="Freeform: Shape 2011">
                      <a:extLst>
                        <a:ext uri="{FF2B5EF4-FFF2-40B4-BE49-F238E27FC236}">
                          <a16:creationId xmlns:a16="http://schemas.microsoft.com/office/drawing/2014/main" id="{82C156C8-C0EA-B822-1310-6004D0CF750D}"/>
                        </a:ext>
                      </a:extLst>
                    </p:cNvPr>
                    <p:cNvSpPr/>
                    <p:nvPr/>
                  </p:nvSpPr>
                  <p:spPr>
                    <a:xfrm>
                      <a:off x="20750027" y="11276654"/>
                      <a:ext cx="1634" cy="3678"/>
                    </a:xfrm>
                    <a:custGeom>
                      <a:avLst/>
                      <a:gdLst>
                        <a:gd name="connsiteX0" fmla="*/ 0 w 1634"/>
                        <a:gd name="connsiteY0" fmla="*/ 409 h 3678"/>
                        <a:gd name="connsiteX1" fmla="*/ 1635 w 1634"/>
                        <a:gd name="connsiteY1" fmla="*/ 3679 h 3678"/>
                        <a:gd name="connsiteX2" fmla="*/ 136 w 1634"/>
                        <a:gd name="connsiteY2" fmla="*/ 0 h 3678"/>
                        <a:gd name="connsiteX3" fmla="*/ 0 w 1634"/>
                        <a:gd name="connsiteY3" fmla="*/ 409 h 3678"/>
                      </a:gdLst>
                      <a:ahLst/>
                      <a:cxnLst>
                        <a:cxn ang="0">
                          <a:pos x="connsiteX0" y="connsiteY0"/>
                        </a:cxn>
                        <a:cxn ang="0">
                          <a:pos x="connsiteX1" y="connsiteY1"/>
                        </a:cxn>
                        <a:cxn ang="0">
                          <a:pos x="connsiteX2" y="connsiteY2"/>
                        </a:cxn>
                        <a:cxn ang="0">
                          <a:pos x="connsiteX3" y="connsiteY3"/>
                        </a:cxn>
                      </a:cxnLst>
                      <a:rect l="l" t="t" r="r" b="b"/>
                      <a:pathLst>
                        <a:path w="1634" h="3678">
                          <a:moveTo>
                            <a:pt x="0" y="409"/>
                          </a:moveTo>
                          <a:lnTo>
                            <a:pt x="1635" y="3679"/>
                          </a:lnTo>
                          <a:lnTo>
                            <a:pt x="136" y="0"/>
                          </a:lnTo>
                          <a:lnTo>
                            <a:pt x="0" y="409"/>
                          </a:lnTo>
                          <a:close/>
                        </a:path>
                      </a:pathLst>
                    </a:custGeom>
                    <a:solidFill>
                      <a:srgbClr val="FFFFFF"/>
                    </a:solidFill>
                    <a:ln w="0" cap="flat">
                      <a:noFill/>
                      <a:prstDash val="solid"/>
                      <a:miter/>
                    </a:ln>
                  </p:spPr>
                  <p:txBody>
                    <a:bodyPr rtlCol="0" anchor="ctr"/>
                    <a:lstStyle/>
                    <a:p>
                      <a:endParaRPr lang="en-US"/>
                    </a:p>
                  </p:txBody>
                </p:sp>
                <p:sp>
                  <p:nvSpPr>
                    <p:cNvPr id="2013" name="Freeform: Shape 2012">
                      <a:extLst>
                        <a:ext uri="{FF2B5EF4-FFF2-40B4-BE49-F238E27FC236}">
                          <a16:creationId xmlns:a16="http://schemas.microsoft.com/office/drawing/2014/main" id="{828A88C5-638B-EA83-7C34-8F7AA70B96B4}"/>
                        </a:ext>
                      </a:extLst>
                    </p:cNvPr>
                    <p:cNvSpPr/>
                    <p:nvPr/>
                  </p:nvSpPr>
                  <p:spPr>
                    <a:xfrm>
                      <a:off x="20744167" y="11258261"/>
                      <a:ext cx="2044" cy="2588"/>
                    </a:xfrm>
                    <a:custGeom>
                      <a:avLst/>
                      <a:gdLst>
                        <a:gd name="connsiteX0" fmla="*/ 2044 w 2044"/>
                        <a:gd name="connsiteY0" fmla="*/ 2589 h 2588"/>
                        <a:gd name="connsiteX1" fmla="*/ 2044 w 2044"/>
                        <a:gd name="connsiteY1" fmla="*/ 1908 h 2588"/>
                        <a:gd name="connsiteX2" fmla="*/ 136 w 2044"/>
                        <a:gd name="connsiteY2" fmla="*/ 0 h 2588"/>
                        <a:gd name="connsiteX3" fmla="*/ 0 w 2044"/>
                        <a:gd name="connsiteY3" fmla="*/ 681 h 2588"/>
                        <a:gd name="connsiteX4" fmla="*/ 2044 w 2044"/>
                        <a:gd name="connsiteY4" fmla="*/ 2589 h 25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44" h="2588">
                          <a:moveTo>
                            <a:pt x="2044" y="2589"/>
                          </a:moveTo>
                          <a:lnTo>
                            <a:pt x="2044" y="1908"/>
                          </a:lnTo>
                          <a:lnTo>
                            <a:pt x="136" y="0"/>
                          </a:lnTo>
                          <a:lnTo>
                            <a:pt x="0" y="681"/>
                          </a:lnTo>
                          <a:lnTo>
                            <a:pt x="2044" y="2589"/>
                          </a:lnTo>
                          <a:close/>
                        </a:path>
                      </a:pathLst>
                    </a:custGeom>
                    <a:solidFill>
                      <a:srgbClr val="FFFFFF"/>
                    </a:solidFill>
                    <a:ln w="0" cap="flat">
                      <a:noFill/>
                      <a:prstDash val="solid"/>
                      <a:miter/>
                    </a:ln>
                  </p:spPr>
                  <p:txBody>
                    <a:bodyPr rtlCol="0" anchor="ctr"/>
                    <a:lstStyle/>
                    <a:p>
                      <a:endParaRPr lang="en-US"/>
                    </a:p>
                  </p:txBody>
                </p:sp>
                <p:sp>
                  <p:nvSpPr>
                    <p:cNvPr id="2014" name="Freeform: Shape 2013">
                      <a:extLst>
                        <a:ext uri="{FF2B5EF4-FFF2-40B4-BE49-F238E27FC236}">
                          <a16:creationId xmlns:a16="http://schemas.microsoft.com/office/drawing/2014/main" id="{82B7C60F-A4F5-9CFB-8105-705D72E3C7CF}"/>
                        </a:ext>
                      </a:extLst>
                    </p:cNvPr>
                    <p:cNvSpPr/>
                    <p:nvPr/>
                  </p:nvSpPr>
                  <p:spPr>
                    <a:xfrm>
                      <a:off x="20714194" y="11293957"/>
                      <a:ext cx="2860" cy="3067"/>
                    </a:xfrm>
                    <a:custGeom>
                      <a:avLst/>
                      <a:gdLst>
                        <a:gd name="connsiteX0" fmla="*/ 136 w 2860"/>
                        <a:gd name="connsiteY0" fmla="*/ 1362 h 3067"/>
                        <a:gd name="connsiteX1" fmla="*/ 2861 w 2860"/>
                        <a:gd name="connsiteY1" fmla="*/ 2861 h 3067"/>
                        <a:gd name="connsiteX2" fmla="*/ 1771 w 2860"/>
                        <a:gd name="connsiteY2" fmla="*/ 0 h 3067"/>
                        <a:gd name="connsiteX3" fmla="*/ 2179 w 2860"/>
                        <a:gd name="connsiteY3" fmla="*/ 2589 h 3067"/>
                        <a:gd name="connsiteX4" fmla="*/ 0 w 2860"/>
                        <a:gd name="connsiteY4" fmla="*/ 1362 h 30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60" h="3067">
                          <a:moveTo>
                            <a:pt x="136" y="1362"/>
                          </a:moveTo>
                          <a:cubicBezTo>
                            <a:pt x="407" y="2861"/>
                            <a:pt x="2588" y="3406"/>
                            <a:pt x="2861" y="2861"/>
                          </a:cubicBezTo>
                          <a:lnTo>
                            <a:pt x="1771" y="0"/>
                          </a:lnTo>
                          <a:cubicBezTo>
                            <a:pt x="407" y="1362"/>
                            <a:pt x="2042" y="817"/>
                            <a:pt x="2179" y="2589"/>
                          </a:cubicBezTo>
                          <a:lnTo>
                            <a:pt x="0" y="1362"/>
                          </a:lnTo>
                          <a:close/>
                        </a:path>
                      </a:pathLst>
                    </a:custGeom>
                    <a:solidFill>
                      <a:srgbClr val="FFFFFF"/>
                    </a:solidFill>
                    <a:ln w="0" cap="flat">
                      <a:noFill/>
                      <a:prstDash val="solid"/>
                      <a:miter/>
                    </a:ln>
                  </p:spPr>
                  <p:txBody>
                    <a:bodyPr rtlCol="0" anchor="ctr"/>
                    <a:lstStyle/>
                    <a:p>
                      <a:endParaRPr lang="en-US"/>
                    </a:p>
                  </p:txBody>
                </p:sp>
                <p:sp>
                  <p:nvSpPr>
                    <p:cNvPr id="2015" name="Freeform: Shape 2014">
                      <a:extLst>
                        <a:ext uri="{FF2B5EF4-FFF2-40B4-BE49-F238E27FC236}">
                          <a16:creationId xmlns:a16="http://schemas.microsoft.com/office/drawing/2014/main" id="{1A693A79-A085-A978-D08E-253FC5255308}"/>
                        </a:ext>
                      </a:extLst>
                    </p:cNvPr>
                    <p:cNvSpPr/>
                    <p:nvPr/>
                  </p:nvSpPr>
                  <p:spPr>
                    <a:xfrm>
                      <a:off x="20584488" y="11190819"/>
                      <a:ext cx="86379" cy="32017"/>
                    </a:xfrm>
                    <a:custGeom>
                      <a:avLst/>
                      <a:gdLst>
                        <a:gd name="connsiteX0" fmla="*/ 60765 w 86379"/>
                        <a:gd name="connsiteY0" fmla="*/ 5314 h 32017"/>
                        <a:gd name="connsiteX1" fmla="*/ 67850 w 86379"/>
                        <a:gd name="connsiteY1" fmla="*/ 5587 h 32017"/>
                        <a:gd name="connsiteX2" fmla="*/ 66079 w 86379"/>
                        <a:gd name="connsiteY2" fmla="*/ 7221 h 32017"/>
                        <a:gd name="connsiteX3" fmla="*/ 70438 w 86379"/>
                        <a:gd name="connsiteY3" fmla="*/ 4224 h 32017"/>
                        <a:gd name="connsiteX4" fmla="*/ 63218 w 86379"/>
                        <a:gd name="connsiteY4" fmla="*/ 9128 h 32017"/>
                        <a:gd name="connsiteX5" fmla="*/ 76979 w 86379"/>
                        <a:gd name="connsiteY5" fmla="*/ 7902 h 32017"/>
                        <a:gd name="connsiteX6" fmla="*/ 73028 w 86379"/>
                        <a:gd name="connsiteY6" fmla="*/ 5995 h 32017"/>
                        <a:gd name="connsiteX7" fmla="*/ 83382 w 86379"/>
                        <a:gd name="connsiteY7" fmla="*/ 5995 h 32017"/>
                        <a:gd name="connsiteX8" fmla="*/ 84744 w 86379"/>
                        <a:gd name="connsiteY8" fmla="*/ 3815 h 32017"/>
                        <a:gd name="connsiteX9" fmla="*/ 85563 w 86379"/>
                        <a:gd name="connsiteY9" fmla="*/ 3679 h 32017"/>
                        <a:gd name="connsiteX10" fmla="*/ 86379 w 86379"/>
                        <a:gd name="connsiteY10" fmla="*/ 3679 h 32017"/>
                        <a:gd name="connsiteX11" fmla="*/ 85834 w 86379"/>
                        <a:gd name="connsiteY11" fmla="*/ 3406 h 32017"/>
                        <a:gd name="connsiteX12" fmla="*/ 85563 w 86379"/>
                        <a:gd name="connsiteY12" fmla="*/ 2452 h 32017"/>
                        <a:gd name="connsiteX13" fmla="*/ 76434 w 86379"/>
                        <a:gd name="connsiteY13" fmla="*/ 0 h 32017"/>
                        <a:gd name="connsiteX14" fmla="*/ 64990 w 86379"/>
                        <a:gd name="connsiteY14" fmla="*/ 1499 h 32017"/>
                        <a:gd name="connsiteX15" fmla="*/ 61583 w 86379"/>
                        <a:gd name="connsiteY15" fmla="*/ 2044 h 32017"/>
                        <a:gd name="connsiteX16" fmla="*/ 60356 w 86379"/>
                        <a:gd name="connsiteY16" fmla="*/ 2044 h 32017"/>
                        <a:gd name="connsiteX17" fmla="*/ 62264 w 86379"/>
                        <a:gd name="connsiteY17" fmla="*/ 545 h 32017"/>
                        <a:gd name="connsiteX18" fmla="*/ 55860 w 86379"/>
                        <a:gd name="connsiteY18" fmla="*/ 2861 h 32017"/>
                        <a:gd name="connsiteX19" fmla="*/ 43871 w 86379"/>
                        <a:gd name="connsiteY19" fmla="*/ 5450 h 32017"/>
                        <a:gd name="connsiteX20" fmla="*/ 42781 w 86379"/>
                        <a:gd name="connsiteY20" fmla="*/ 5314 h 32017"/>
                        <a:gd name="connsiteX21" fmla="*/ 42509 w 86379"/>
                        <a:gd name="connsiteY21" fmla="*/ 5995 h 32017"/>
                        <a:gd name="connsiteX22" fmla="*/ 0 w 86379"/>
                        <a:gd name="connsiteY22" fmla="*/ 29838 h 32017"/>
                        <a:gd name="connsiteX23" fmla="*/ 5994 w 86379"/>
                        <a:gd name="connsiteY23" fmla="*/ 26841 h 32017"/>
                        <a:gd name="connsiteX24" fmla="*/ 9809 w 86379"/>
                        <a:gd name="connsiteY24" fmla="*/ 27113 h 32017"/>
                        <a:gd name="connsiteX25" fmla="*/ 5587 w 86379"/>
                        <a:gd name="connsiteY25" fmla="*/ 30247 h 32017"/>
                        <a:gd name="connsiteX26" fmla="*/ 8447 w 86379"/>
                        <a:gd name="connsiteY26" fmla="*/ 32017 h 32017"/>
                        <a:gd name="connsiteX27" fmla="*/ 16894 w 86379"/>
                        <a:gd name="connsiteY27" fmla="*/ 22617 h 32017"/>
                        <a:gd name="connsiteX28" fmla="*/ 19482 w 86379"/>
                        <a:gd name="connsiteY28" fmla="*/ 23570 h 32017"/>
                        <a:gd name="connsiteX29" fmla="*/ 18802 w 86379"/>
                        <a:gd name="connsiteY29" fmla="*/ 24252 h 32017"/>
                        <a:gd name="connsiteX30" fmla="*/ 25887 w 86379"/>
                        <a:gd name="connsiteY30" fmla="*/ 19483 h 32017"/>
                        <a:gd name="connsiteX31" fmla="*/ 26704 w 86379"/>
                        <a:gd name="connsiteY31" fmla="*/ 21118 h 32017"/>
                        <a:gd name="connsiteX32" fmla="*/ 36105 w 86379"/>
                        <a:gd name="connsiteY32" fmla="*/ 14987 h 32017"/>
                        <a:gd name="connsiteX33" fmla="*/ 36105 w 86379"/>
                        <a:gd name="connsiteY33" fmla="*/ 15396 h 32017"/>
                        <a:gd name="connsiteX34" fmla="*/ 49866 w 86379"/>
                        <a:gd name="connsiteY34" fmla="*/ 9674 h 32017"/>
                        <a:gd name="connsiteX35" fmla="*/ 45915 w 86379"/>
                        <a:gd name="connsiteY35" fmla="*/ 12807 h 32017"/>
                        <a:gd name="connsiteX36" fmla="*/ 52182 w 86379"/>
                        <a:gd name="connsiteY36" fmla="*/ 10082 h 32017"/>
                        <a:gd name="connsiteX37" fmla="*/ 50683 w 86379"/>
                        <a:gd name="connsiteY37" fmla="*/ 12399 h 32017"/>
                        <a:gd name="connsiteX38" fmla="*/ 62264 w 86379"/>
                        <a:gd name="connsiteY38" fmla="*/ 7221 h 32017"/>
                        <a:gd name="connsiteX39" fmla="*/ 61038 w 86379"/>
                        <a:gd name="connsiteY39" fmla="*/ 5314 h 32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6379" h="32017">
                          <a:moveTo>
                            <a:pt x="60765" y="5314"/>
                          </a:moveTo>
                          <a:cubicBezTo>
                            <a:pt x="61720" y="3815"/>
                            <a:pt x="67577" y="4496"/>
                            <a:pt x="67850" y="5587"/>
                          </a:cubicBezTo>
                          <a:cubicBezTo>
                            <a:pt x="67032" y="6131"/>
                            <a:pt x="64171" y="6676"/>
                            <a:pt x="66079" y="7221"/>
                          </a:cubicBezTo>
                          <a:lnTo>
                            <a:pt x="70438" y="4224"/>
                          </a:lnTo>
                          <a:cubicBezTo>
                            <a:pt x="76297" y="6131"/>
                            <a:pt x="65806" y="7902"/>
                            <a:pt x="63218" y="9128"/>
                          </a:cubicBezTo>
                          <a:cubicBezTo>
                            <a:pt x="68940" y="9265"/>
                            <a:pt x="70711" y="7221"/>
                            <a:pt x="76979" y="7902"/>
                          </a:cubicBezTo>
                          <a:cubicBezTo>
                            <a:pt x="75208" y="7493"/>
                            <a:pt x="73981" y="6676"/>
                            <a:pt x="73028" y="5995"/>
                          </a:cubicBezTo>
                          <a:cubicBezTo>
                            <a:pt x="73028" y="4087"/>
                            <a:pt x="78885" y="5041"/>
                            <a:pt x="83382" y="5995"/>
                          </a:cubicBezTo>
                          <a:cubicBezTo>
                            <a:pt x="80656" y="4633"/>
                            <a:pt x="82428" y="4224"/>
                            <a:pt x="84744" y="3815"/>
                          </a:cubicBezTo>
                          <a:cubicBezTo>
                            <a:pt x="85154" y="3815"/>
                            <a:pt x="85426" y="3815"/>
                            <a:pt x="85563" y="3679"/>
                          </a:cubicBezTo>
                          <a:lnTo>
                            <a:pt x="86379" y="3679"/>
                          </a:lnTo>
                          <a:cubicBezTo>
                            <a:pt x="86379" y="3679"/>
                            <a:pt x="85834" y="3406"/>
                            <a:pt x="85834" y="3406"/>
                          </a:cubicBezTo>
                          <a:cubicBezTo>
                            <a:pt x="85834" y="3133"/>
                            <a:pt x="85834" y="2861"/>
                            <a:pt x="85563" y="2452"/>
                          </a:cubicBezTo>
                          <a:cubicBezTo>
                            <a:pt x="81475" y="2180"/>
                            <a:pt x="78885" y="273"/>
                            <a:pt x="76434" y="0"/>
                          </a:cubicBezTo>
                          <a:cubicBezTo>
                            <a:pt x="78614" y="3406"/>
                            <a:pt x="68123" y="0"/>
                            <a:pt x="64990" y="1499"/>
                          </a:cubicBezTo>
                          <a:lnTo>
                            <a:pt x="61583" y="2044"/>
                          </a:lnTo>
                          <a:lnTo>
                            <a:pt x="60356" y="2044"/>
                          </a:lnTo>
                          <a:cubicBezTo>
                            <a:pt x="60356" y="2044"/>
                            <a:pt x="60356" y="1362"/>
                            <a:pt x="62264" y="545"/>
                          </a:cubicBezTo>
                          <a:cubicBezTo>
                            <a:pt x="60629" y="1362"/>
                            <a:pt x="55179" y="1908"/>
                            <a:pt x="55860" y="2861"/>
                          </a:cubicBezTo>
                          <a:cubicBezTo>
                            <a:pt x="51636" y="3270"/>
                            <a:pt x="47822" y="4496"/>
                            <a:pt x="43871" y="5450"/>
                          </a:cubicBezTo>
                          <a:cubicBezTo>
                            <a:pt x="43462" y="5450"/>
                            <a:pt x="43054" y="5450"/>
                            <a:pt x="42781" y="5314"/>
                          </a:cubicBezTo>
                          <a:cubicBezTo>
                            <a:pt x="42509" y="5587"/>
                            <a:pt x="42372" y="5858"/>
                            <a:pt x="42509" y="5995"/>
                          </a:cubicBezTo>
                          <a:cubicBezTo>
                            <a:pt x="25751" y="11172"/>
                            <a:pt x="11853" y="20029"/>
                            <a:pt x="0" y="29838"/>
                          </a:cubicBezTo>
                          <a:cubicBezTo>
                            <a:pt x="1908" y="28611"/>
                            <a:pt x="3950" y="27930"/>
                            <a:pt x="5994" y="26841"/>
                          </a:cubicBezTo>
                          <a:cubicBezTo>
                            <a:pt x="4496" y="30655"/>
                            <a:pt x="9264" y="24797"/>
                            <a:pt x="9809" y="27113"/>
                          </a:cubicBezTo>
                          <a:cubicBezTo>
                            <a:pt x="8856" y="28611"/>
                            <a:pt x="6949" y="29838"/>
                            <a:pt x="5587" y="30247"/>
                          </a:cubicBezTo>
                          <a:cubicBezTo>
                            <a:pt x="5858" y="31336"/>
                            <a:pt x="7902" y="30928"/>
                            <a:pt x="8447" y="32017"/>
                          </a:cubicBezTo>
                          <a:cubicBezTo>
                            <a:pt x="13761" y="29701"/>
                            <a:pt x="11581" y="25070"/>
                            <a:pt x="16894" y="22617"/>
                          </a:cubicBezTo>
                          <a:cubicBezTo>
                            <a:pt x="17303" y="23843"/>
                            <a:pt x="16485" y="25614"/>
                            <a:pt x="19482" y="23570"/>
                          </a:cubicBezTo>
                          <a:lnTo>
                            <a:pt x="18802" y="24252"/>
                          </a:lnTo>
                          <a:cubicBezTo>
                            <a:pt x="23161" y="19892"/>
                            <a:pt x="24116" y="24252"/>
                            <a:pt x="25887" y="19483"/>
                          </a:cubicBezTo>
                          <a:lnTo>
                            <a:pt x="26704" y="21118"/>
                          </a:lnTo>
                          <a:cubicBezTo>
                            <a:pt x="28339" y="18529"/>
                            <a:pt x="33380" y="16350"/>
                            <a:pt x="36105" y="14987"/>
                          </a:cubicBezTo>
                          <a:lnTo>
                            <a:pt x="36105" y="15396"/>
                          </a:lnTo>
                          <a:cubicBezTo>
                            <a:pt x="43598" y="10491"/>
                            <a:pt x="40328" y="12944"/>
                            <a:pt x="49866" y="9674"/>
                          </a:cubicBezTo>
                          <a:lnTo>
                            <a:pt x="45915" y="12807"/>
                          </a:lnTo>
                          <a:cubicBezTo>
                            <a:pt x="49457" y="12807"/>
                            <a:pt x="49594" y="10491"/>
                            <a:pt x="52182" y="10082"/>
                          </a:cubicBezTo>
                          <a:cubicBezTo>
                            <a:pt x="52182" y="10491"/>
                            <a:pt x="52863" y="11581"/>
                            <a:pt x="50683" y="12399"/>
                          </a:cubicBezTo>
                          <a:cubicBezTo>
                            <a:pt x="54226" y="10355"/>
                            <a:pt x="58314" y="8856"/>
                            <a:pt x="62264" y="7221"/>
                          </a:cubicBezTo>
                          <a:cubicBezTo>
                            <a:pt x="65261" y="5722"/>
                            <a:pt x="61583" y="5858"/>
                            <a:pt x="61038" y="5314"/>
                          </a:cubicBezTo>
                          <a:close/>
                        </a:path>
                      </a:pathLst>
                    </a:custGeom>
                    <a:solidFill>
                      <a:srgbClr val="FFFFFF"/>
                    </a:solidFill>
                    <a:ln w="0" cap="flat">
                      <a:noFill/>
                      <a:prstDash val="solid"/>
                      <a:miter/>
                    </a:ln>
                  </p:spPr>
                  <p:txBody>
                    <a:bodyPr rtlCol="0" anchor="ctr"/>
                    <a:lstStyle/>
                    <a:p>
                      <a:endParaRPr lang="en-US"/>
                    </a:p>
                  </p:txBody>
                </p:sp>
                <p:sp>
                  <p:nvSpPr>
                    <p:cNvPr id="2016" name="Freeform: Shape 2015">
                      <a:extLst>
                        <a:ext uri="{FF2B5EF4-FFF2-40B4-BE49-F238E27FC236}">
                          <a16:creationId xmlns:a16="http://schemas.microsoft.com/office/drawing/2014/main" id="{86A66B54-6EBB-F727-4FFF-FD7064FA0072}"/>
                        </a:ext>
                      </a:extLst>
                    </p:cNvPr>
                    <p:cNvSpPr/>
                    <p:nvPr/>
                  </p:nvSpPr>
                  <p:spPr>
                    <a:xfrm>
                      <a:off x="20661467" y="11198858"/>
                      <a:ext cx="2315" cy="271"/>
                    </a:xfrm>
                    <a:custGeom>
                      <a:avLst/>
                      <a:gdLst>
                        <a:gd name="connsiteX0" fmla="*/ 0 w 2315"/>
                        <a:gd name="connsiteY0" fmla="*/ 0 h 271"/>
                        <a:gd name="connsiteX1" fmla="*/ 2315 w 2315"/>
                        <a:gd name="connsiteY1" fmla="*/ 272 h 271"/>
                        <a:gd name="connsiteX2" fmla="*/ 0 w 2315"/>
                        <a:gd name="connsiteY2" fmla="*/ 0 h 271"/>
                      </a:gdLst>
                      <a:ahLst/>
                      <a:cxnLst>
                        <a:cxn ang="0">
                          <a:pos x="connsiteX0" y="connsiteY0"/>
                        </a:cxn>
                        <a:cxn ang="0">
                          <a:pos x="connsiteX1" y="connsiteY1"/>
                        </a:cxn>
                        <a:cxn ang="0">
                          <a:pos x="connsiteX2" y="connsiteY2"/>
                        </a:cxn>
                      </a:cxnLst>
                      <a:rect l="l" t="t" r="r" b="b"/>
                      <a:pathLst>
                        <a:path w="2315" h="271">
                          <a:moveTo>
                            <a:pt x="0" y="0"/>
                          </a:moveTo>
                          <a:cubicBezTo>
                            <a:pt x="0" y="0"/>
                            <a:pt x="1362" y="272"/>
                            <a:pt x="2315" y="272"/>
                          </a:cubicBezTo>
                          <a:cubicBezTo>
                            <a:pt x="1362" y="272"/>
                            <a:pt x="680" y="136"/>
                            <a:pt x="0" y="0"/>
                          </a:cubicBezTo>
                          <a:close/>
                        </a:path>
                      </a:pathLst>
                    </a:custGeom>
                    <a:solidFill>
                      <a:srgbClr val="FFFFFF"/>
                    </a:solidFill>
                    <a:ln w="0" cap="flat">
                      <a:noFill/>
                      <a:prstDash val="solid"/>
                      <a:miter/>
                    </a:ln>
                  </p:spPr>
                  <p:txBody>
                    <a:bodyPr rtlCol="0" anchor="ctr"/>
                    <a:lstStyle/>
                    <a:p>
                      <a:endParaRPr lang="en-US"/>
                    </a:p>
                  </p:txBody>
                </p:sp>
                <p:sp>
                  <p:nvSpPr>
                    <p:cNvPr id="2017" name="Freeform: Shape 2016">
                      <a:extLst>
                        <a:ext uri="{FF2B5EF4-FFF2-40B4-BE49-F238E27FC236}">
                          <a16:creationId xmlns:a16="http://schemas.microsoft.com/office/drawing/2014/main" id="{5BEEE4A6-59C4-C8CC-A664-4582D866C63C}"/>
                        </a:ext>
                      </a:extLst>
                    </p:cNvPr>
                    <p:cNvSpPr/>
                    <p:nvPr/>
                  </p:nvSpPr>
                  <p:spPr>
                    <a:xfrm>
                      <a:off x="20581762" y="11220657"/>
                      <a:ext cx="2453" cy="2044"/>
                    </a:xfrm>
                    <a:custGeom>
                      <a:avLst/>
                      <a:gdLst>
                        <a:gd name="connsiteX0" fmla="*/ 0 w 2453"/>
                        <a:gd name="connsiteY0" fmla="*/ 2044 h 2044"/>
                        <a:gd name="connsiteX1" fmla="*/ 2453 w 2453"/>
                        <a:gd name="connsiteY1" fmla="*/ 0 h 2044"/>
                        <a:gd name="connsiteX2" fmla="*/ 0 w 2453"/>
                        <a:gd name="connsiteY2" fmla="*/ 2044 h 2044"/>
                      </a:gdLst>
                      <a:ahLst/>
                      <a:cxnLst>
                        <a:cxn ang="0">
                          <a:pos x="connsiteX0" y="connsiteY0"/>
                        </a:cxn>
                        <a:cxn ang="0">
                          <a:pos x="connsiteX1" y="connsiteY1"/>
                        </a:cxn>
                        <a:cxn ang="0">
                          <a:pos x="connsiteX2" y="connsiteY2"/>
                        </a:cxn>
                      </a:cxnLst>
                      <a:rect l="l" t="t" r="r" b="b"/>
                      <a:pathLst>
                        <a:path w="2453" h="2044">
                          <a:moveTo>
                            <a:pt x="0" y="2044"/>
                          </a:moveTo>
                          <a:lnTo>
                            <a:pt x="2453" y="0"/>
                          </a:lnTo>
                          <a:cubicBezTo>
                            <a:pt x="1635" y="545"/>
                            <a:pt x="818" y="1227"/>
                            <a:pt x="0" y="2044"/>
                          </a:cubicBezTo>
                          <a:close/>
                        </a:path>
                      </a:pathLst>
                    </a:custGeom>
                    <a:solidFill>
                      <a:srgbClr val="FFFFFF"/>
                    </a:solidFill>
                    <a:ln w="0" cap="flat">
                      <a:noFill/>
                      <a:prstDash val="solid"/>
                      <a:miter/>
                    </a:ln>
                  </p:spPr>
                  <p:txBody>
                    <a:bodyPr rtlCol="0" anchor="ctr"/>
                    <a:lstStyle/>
                    <a:p>
                      <a:endParaRPr lang="en-US"/>
                    </a:p>
                  </p:txBody>
                </p:sp>
                <p:sp>
                  <p:nvSpPr>
                    <p:cNvPr id="2018" name="Freeform: Shape 2017">
                      <a:extLst>
                        <a:ext uri="{FF2B5EF4-FFF2-40B4-BE49-F238E27FC236}">
                          <a16:creationId xmlns:a16="http://schemas.microsoft.com/office/drawing/2014/main" id="{24637E80-D47A-8D30-2C35-5C81965DAD44}"/>
                        </a:ext>
                      </a:extLst>
                    </p:cNvPr>
                    <p:cNvSpPr/>
                    <p:nvPr/>
                  </p:nvSpPr>
                  <p:spPr>
                    <a:xfrm>
                      <a:off x="20674546" y="11195315"/>
                      <a:ext cx="9536" cy="4087"/>
                    </a:xfrm>
                    <a:custGeom>
                      <a:avLst/>
                      <a:gdLst>
                        <a:gd name="connsiteX0" fmla="*/ 6676 w 9536"/>
                        <a:gd name="connsiteY0" fmla="*/ 4087 h 4087"/>
                        <a:gd name="connsiteX1" fmla="*/ 9537 w 9536"/>
                        <a:gd name="connsiteY1" fmla="*/ 2997 h 4087"/>
                        <a:gd name="connsiteX2" fmla="*/ 1226 w 9536"/>
                        <a:gd name="connsiteY2" fmla="*/ 0 h 4087"/>
                        <a:gd name="connsiteX3" fmla="*/ 0 w 9536"/>
                        <a:gd name="connsiteY3" fmla="*/ 1908 h 4087"/>
                        <a:gd name="connsiteX4" fmla="*/ 6812 w 9536"/>
                        <a:gd name="connsiteY4" fmla="*/ 4087 h 40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36" h="4087">
                          <a:moveTo>
                            <a:pt x="6676" y="4087"/>
                          </a:moveTo>
                          <a:cubicBezTo>
                            <a:pt x="4632" y="2452"/>
                            <a:pt x="8856" y="3543"/>
                            <a:pt x="9537" y="2997"/>
                          </a:cubicBezTo>
                          <a:cubicBezTo>
                            <a:pt x="6812" y="1908"/>
                            <a:pt x="3952" y="954"/>
                            <a:pt x="1226" y="0"/>
                          </a:cubicBezTo>
                          <a:cubicBezTo>
                            <a:pt x="1089" y="681"/>
                            <a:pt x="0" y="1226"/>
                            <a:pt x="0" y="1908"/>
                          </a:cubicBezTo>
                          <a:cubicBezTo>
                            <a:pt x="2317" y="2452"/>
                            <a:pt x="4496" y="3270"/>
                            <a:pt x="6812" y="4087"/>
                          </a:cubicBezTo>
                          <a:close/>
                        </a:path>
                      </a:pathLst>
                    </a:custGeom>
                    <a:solidFill>
                      <a:srgbClr val="FFFFFF"/>
                    </a:solidFill>
                    <a:ln w="0" cap="flat">
                      <a:noFill/>
                      <a:prstDash val="solid"/>
                      <a:miter/>
                    </a:ln>
                  </p:spPr>
                  <p:txBody>
                    <a:bodyPr rtlCol="0" anchor="ctr"/>
                    <a:lstStyle/>
                    <a:p>
                      <a:endParaRPr lang="en-US"/>
                    </a:p>
                  </p:txBody>
                </p:sp>
                <p:sp>
                  <p:nvSpPr>
                    <p:cNvPr id="2019" name="Freeform: Shape 2018">
                      <a:extLst>
                        <a:ext uri="{FF2B5EF4-FFF2-40B4-BE49-F238E27FC236}">
                          <a16:creationId xmlns:a16="http://schemas.microsoft.com/office/drawing/2014/main" id="{FE629D1C-0830-8618-585C-114CB93E56EB}"/>
                        </a:ext>
                      </a:extLst>
                    </p:cNvPr>
                    <p:cNvSpPr/>
                    <p:nvPr/>
                  </p:nvSpPr>
                  <p:spPr>
                    <a:xfrm>
                      <a:off x="20670867" y="11193680"/>
                      <a:ext cx="4768" cy="1771"/>
                    </a:xfrm>
                    <a:custGeom>
                      <a:avLst/>
                      <a:gdLst>
                        <a:gd name="connsiteX0" fmla="*/ 2590 w 4768"/>
                        <a:gd name="connsiteY0" fmla="*/ 0 h 1771"/>
                        <a:gd name="connsiteX1" fmla="*/ 0 w 4768"/>
                        <a:gd name="connsiteY1" fmla="*/ 817 h 1771"/>
                        <a:gd name="connsiteX2" fmla="*/ 4768 w 4768"/>
                        <a:gd name="connsiteY2" fmla="*/ 1771 h 1771"/>
                        <a:gd name="connsiteX3" fmla="*/ 2590 w 4768"/>
                        <a:gd name="connsiteY3" fmla="*/ 0 h 1771"/>
                      </a:gdLst>
                      <a:ahLst/>
                      <a:cxnLst>
                        <a:cxn ang="0">
                          <a:pos x="connsiteX0" y="connsiteY0"/>
                        </a:cxn>
                        <a:cxn ang="0">
                          <a:pos x="connsiteX1" y="connsiteY1"/>
                        </a:cxn>
                        <a:cxn ang="0">
                          <a:pos x="connsiteX2" y="connsiteY2"/>
                        </a:cxn>
                        <a:cxn ang="0">
                          <a:pos x="connsiteX3" y="connsiteY3"/>
                        </a:cxn>
                      </a:cxnLst>
                      <a:rect l="l" t="t" r="r" b="b"/>
                      <a:pathLst>
                        <a:path w="4768" h="1771">
                          <a:moveTo>
                            <a:pt x="2590" y="0"/>
                          </a:moveTo>
                          <a:cubicBezTo>
                            <a:pt x="2590" y="0"/>
                            <a:pt x="1089" y="681"/>
                            <a:pt x="0" y="817"/>
                          </a:cubicBezTo>
                          <a:lnTo>
                            <a:pt x="4768" y="1771"/>
                          </a:lnTo>
                          <a:cubicBezTo>
                            <a:pt x="4768" y="1771"/>
                            <a:pt x="4496" y="681"/>
                            <a:pt x="2590" y="0"/>
                          </a:cubicBezTo>
                          <a:close/>
                        </a:path>
                      </a:pathLst>
                    </a:custGeom>
                    <a:solidFill>
                      <a:srgbClr val="FFFFFF"/>
                    </a:solidFill>
                    <a:ln w="0" cap="flat">
                      <a:noFill/>
                      <a:prstDash val="solid"/>
                      <a:miter/>
                    </a:ln>
                  </p:spPr>
                  <p:txBody>
                    <a:bodyPr rtlCol="0" anchor="ctr"/>
                    <a:lstStyle/>
                    <a:p>
                      <a:endParaRPr lang="en-US"/>
                    </a:p>
                  </p:txBody>
                </p:sp>
                <p:sp>
                  <p:nvSpPr>
                    <p:cNvPr id="2020" name="Freeform: Shape 2019">
                      <a:extLst>
                        <a:ext uri="{FF2B5EF4-FFF2-40B4-BE49-F238E27FC236}">
                          <a16:creationId xmlns:a16="http://schemas.microsoft.com/office/drawing/2014/main" id="{AAA969F6-458A-1A25-2928-62DB08E26504}"/>
                        </a:ext>
                      </a:extLst>
                    </p:cNvPr>
                    <p:cNvSpPr/>
                    <p:nvPr/>
                  </p:nvSpPr>
                  <p:spPr>
                    <a:xfrm>
                      <a:off x="20662829" y="11229513"/>
                      <a:ext cx="2180" cy="271"/>
                    </a:xfrm>
                    <a:custGeom>
                      <a:avLst/>
                      <a:gdLst>
                        <a:gd name="connsiteX0" fmla="*/ 2180 w 2180"/>
                        <a:gd name="connsiteY0" fmla="*/ 0 h 271"/>
                        <a:gd name="connsiteX1" fmla="*/ 1362 w 2180"/>
                        <a:gd name="connsiteY1" fmla="*/ 0 h 271"/>
                        <a:gd name="connsiteX2" fmla="*/ 0 w 2180"/>
                        <a:gd name="connsiteY2" fmla="*/ 272 h 271"/>
                        <a:gd name="connsiteX3" fmla="*/ 2180 w 2180"/>
                        <a:gd name="connsiteY3" fmla="*/ 0 h 271"/>
                      </a:gdLst>
                      <a:ahLst/>
                      <a:cxnLst>
                        <a:cxn ang="0">
                          <a:pos x="connsiteX0" y="connsiteY0"/>
                        </a:cxn>
                        <a:cxn ang="0">
                          <a:pos x="connsiteX1" y="connsiteY1"/>
                        </a:cxn>
                        <a:cxn ang="0">
                          <a:pos x="connsiteX2" y="connsiteY2"/>
                        </a:cxn>
                        <a:cxn ang="0">
                          <a:pos x="connsiteX3" y="connsiteY3"/>
                        </a:cxn>
                      </a:cxnLst>
                      <a:rect l="l" t="t" r="r" b="b"/>
                      <a:pathLst>
                        <a:path w="2180" h="271">
                          <a:moveTo>
                            <a:pt x="2180" y="0"/>
                          </a:moveTo>
                          <a:lnTo>
                            <a:pt x="1362" y="0"/>
                          </a:lnTo>
                          <a:lnTo>
                            <a:pt x="0" y="272"/>
                          </a:lnTo>
                          <a:lnTo>
                            <a:pt x="2180" y="0"/>
                          </a:lnTo>
                          <a:close/>
                        </a:path>
                      </a:pathLst>
                    </a:custGeom>
                    <a:solidFill>
                      <a:srgbClr val="FFFFFF"/>
                    </a:solidFill>
                    <a:ln w="0" cap="flat">
                      <a:noFill/>
                      <a:prstDash val="solid"/>
                      <a:miter/>
                    </a:ln>
                  </p:spPr>
                  <p:txBody>
                    <a:bodyPr rtlCol="0" anchor="ctr"/>
                    <a:lstStyle/>
                    <a:p>
                      <a:endParaRPr lang="en-US"/>
                    </a:p>
                  </p:txBody>
                </p:sp>
                <p:sp>
                  <p:nvSpPr>
                    <p:cNvPr id="2021" name="Freeform: Shape 2020">
                      <a:extLst>
                        <a:ext uri="{FF2B5EF4-FFF2-40B4-BE49-F238E27FC236}">
                          <a16:creationId xmlns:a16="http://schemas.microsoft.com/office/drawing/2014/main" id="{5A4ED4D0-1467-B7AF-C86D-2E4A9F997776}"/>
                        </a:ext>
                      </a:extLst>
                    </p:cNvPr>
                    <p:cNvSpPr/>
                    <p:nvPr/>
                  </p:nvSpPr>
                  <p:spPr>
                    <a:xfrm>
                      <a:off x="20651520" y="11224971"/>
                      <a:ext cx="3951" cy="666"/>
                    </a:xfrm>
                    <a:custGeom>
                      <a:avLst/>
                      <a:gdLst>
                        <a:gd name="connsiteX0" fmla="*/ 0 w 3951"/>
                        <a:gd name="connsiteY0" fmla="*/ 182 h 666"/>
                        <a:gd name="connsiteX1" fmla="*/ 3952 w 3951"/>
                        <a:gd name="connsiteY1" fmla="*/ 182 h 666"/>
                        <a:gd name="connsiteX2" fmla="*/ 0 w 3951"/>
                        <a:gd name="connsiteY2" fmla="*/ 182 h 666"/>
                      </a:gdLst>
                      <a:ahLst/>
                      <a:cxnLst>
                        <a:cxn ang="0">
                          <a:pos x="connsiteX0" y="connsiteY0"/>
                        </a:cxn>
                        <a:cxn ang="0">
                          <a:pos x="connsiteX1" y="connsiteY1"/>
                        </a:cxn>
                        <a:cxn ang="0">
                          <a:pos x="connsiteX2" y="connsiteY2"/>
                        </a:cxn>
                      </a:cxnLst>
                      <a:rect l="l" t="t" r="r" b="b"/>
                      <a:pathLst>
                        <a:path w="3951" h="666">
                          <a:moveTo>
                            <a:pt x="0" y="182"/>
                          </a:moveTo>
                          <a:cubicBezTo>
                            <a:pt x="1091" y="1271"/>
                            <a:pt x="3271" y="182"/>
                            <a:pt x="3952" y="182"/>
                          </a:cubicBezTo>
                          <a:cubicBezTo>
                            <a:pt x="1500" y="182"/>
                            <a:pt x="2590" y="-227"/>
                            <a:pt x="0" y="182"/>
                          </a:cubicBezTo>
                          <a:close/>
                        </a:path>
                      </a:pathLst>
                    </a:custGeom>
                    <a:solidFill>
                      <a:srgbClr val="FFFFFF"/>
                    </a:solidFill>
                    <a:ln w="0" cap="flat">
                      <a:noFill/>
                      <a:prstDash val="solid"/>
                      <a:miter/>
                    </a:ln>
                  </p:spPr>
                  <p:txBody>
                    <a:bodyPr rtlCol="0" anchor="ctr"/>
                    <a:lstStyle/>
                    <a:p>
                      <a:endParaRPr lang="en-US"/>
                    </a:p>
                  </p:txBody>
                </p:sp>
                <p:sp>
                  <p:nvSpPr>
                    <p:cNvPr id="2022" name="Freeform: Shape 2021">
                      <a:extLst>
                        <a:ext uri="{FF2B5EF4-FFF2-40B4-BE49-F238E27FC236}">
                          <a16:creationId xmlns:a16="http://schemas.microsoft.com/office/drawing/2014/main" id="{DD9989B5-3A8C-DA34-8247-8288C1841CB1}"/>
                        </a:ext>
                      </a:extLst>
                    </p:cNvPr>
                    <p:cNvSpPr/>
                    <p:nvPr/>
                  </p:nvSpPr>
                  <p:spPr>
                    <a:xfrm>
                      <a:off x="20652338" y="11236325"/>
                      <a:ext cx="1907" cy="817"/>
                    </a:xfrm>
                    <a:custGeom>
                      <a:avLst/>
                      <a:gdLst>
                        <a:gd name="connsiteX0" fmla="*/ 1908 w 1907"/>
                        <a:gd name="connsiteY0" fmla="*/ 0 h 817"/>
                        <a:gd name="connsiteX1" fmla="*/ 0 w 1907"/>
                        <a:gd name="connsiteY1" fmla="*/ 681 h 817"/>
                        <a:gd name="connsiteX2" fmla="*/ 273 w 1907"/>
                        <a:gd name="connsiteY2" fmla="*/ 817 h 817"/>
                        <a:gd name="connsiteX3" fmla="*/ 1908 w 1907"/>
                        <a:gd name="connsiteY3" fmla="*/ 0 h 817"/>
                      </a:gdLst>
                      <a:ahLst/>
                      <a:cxnLst>
                        <a:cxn ang="0">
                          <a:pos x="connsiteX0" y="connsiteY0"/>
                        </a:cxn>
                        <a:cxn ang="0">
                          <a:pos x="connsiteX1" y="connsiteY1"/>
                        </a:cxn>
                        <a:cxn ang="0">
                          <a:pos x="connsiteX2" y="connsiteY2"/>
                        </a:cxn>
                        <a:cxn ang="0">
                          <a:pos x="connsiteX3" y="connsiteY3"/>
                        </a:cxn>
                      </a:cxnLst>
                      <a:rect l="l" t="t" r="r" b="b"/>
                      <a:pathLst>
                        <a:path w="1907" h="817">
                          <a:moveTo>
                            <a:pt x="1908" y="0"/>
                          </a:moveTo>
                          <a:lnTo>
                            <a:pt x="0" y="681"/>
                          </a:lnTo>
                          <a:lnTo>
                            <a:pt x="273" y="817"/>
                          </a:lnTo>
                          <a:lnTo>
                            <a:pt x="1908" y="0"/>
                          </a:lnTo>
                          <a:close/>
                        </a:path>
                      </a:pathLst>
                    </a:custGeom>
                    <a:solidFill>
                      <a:srgbClr val="FFFFFF"/>
                    </a:solidFill>
                    <a:ln w="0" cap="flat">
                      <a:noFill/>
                      <a:prstDash val="solid"/>
                      <a:miter/>
                    </a:ln>
                  </p:spPr>
                  <p:txBody>
                    <a:bodyPr rtlCol="0" anchor="ctr"/>
                    <a:lstStyle/>
                    <a:p>
                      <a:endParaRPr lang="en-US"/>
                    </a:p>
                  </p:txBody>
                </p:sp>
                <p:sp>
                  <p:nvSpPr>
                    <p:cNvPr id="2023" name="Freeform: Shape 2022">
                      <a:extLst>
                        <a:ext uri="{FF2B5EF4-FFF2-40B4-BE49-F238E27FC236}">
                          <a16:creationId xmlns:a16="http://schemas.microsoft.com/office/drawing/2014/main" id="{2A0C2A9D-1062-9F27-2469-20B4056E9FB7}"/>
                        </a:ext>
                      </a:extLst>
                    </p:cNvPr>
                    <p:cNvSpPr/>
                    <p:nvPr/>
                  </p:nvSpPr>
                  <p:spPr>
                    <a:xfrm>
                      <a:off x="20569365" y="11243955"/>
                      <a:ext cx="816" cy="1225"/>
                    </a:xfrm>
                    <a:custGeom>
                      <a:avLst/>
                      <a:gdLst>
                        <a:gd name="connsiteX0" fmla="*/ 817 w 816"/>
                        <a:gd name="connsiteY0" fmla="*/ 0 h 1225"/>
                        <a:gd name="connsiteX1" fmla="*/ 0 w 816"/>
                        <a:gd name="connsiteY1" fmla="*/ 1226 h 1225"/>
                        <a:gd name="connsiteX2" fmla="*/ 817 w 816"/>
                        <a:gd name="connsiteY2" fmla="*/ 0 h 1225"/>
                      </a:gdLst>
                      <a:ahLst/>
                      <a:cxnLst>
                        <a:cxn ang="0">
                          <a:pos x="connsiteX0" y="connsiteY0"/>
                        </a:cxn>
                        <a:cxn ang="0">
                          <a:pos x="connsiteX1" y="connsiteY1"/>
                        </a:cxn>
                        <a:cxn ang="0">
                          <a:pos x="connsiteX2" y="connsiteY2"/>
                        </a:cxn>
                      </a:cxnLst>
                      <a:rect l="l" t="t" r="r" b="b"/>
                      <a:pathLst>
                        <a:path w="816" h="1225">
                          <a:moveTo>
                            <a:pt x="817" y="0"/>
                          </a:moveTo>
                          <a:lnTo>
                            <a:pt x="0" y="1226"/>
                          </a:lnTo>
                          <a:cubicBezTo>
                            <a:pt x="0" y="1226"/>
                            <a:pt x="680" y="408"/>
                            <a:pt x="817" y="0"/>
                          </a:cubicBezTo>
                          <a:close/>
                        </a:path>
                      </a:pathLst>
                    </a:custGeom>
                    <a:solidFill>
                      <a:srgbClr val="FFFFFF"/>
                    </a:solidFill>
                    <a:ln w="0" cap="flat">
                      <a:noFill/>
                      <a:prstDash val="solid"/>
                      <a:miter/>
                    </a:ln>
                  </p:spPr>
                  <p:txBody>
                    <a:bodyPr rtlCol="0" anchor="ctr"/>
                    <a:lstStyle/>
                    <a:p>
                      <a:endParaRPr lang="en-US"/>
                    </a:p>
                  </p:txBody>
                </p:sp>
                <p:sp>
                  <p:nvSpPr>
                    <p:cNvPr id="2024" name="Freeform: Shape 2023">
                      <a:extLst>
                        <a:ext uri="{FF2B5EF4-FFF2-40B4-BE49-F238E27FC236}">
                          <a16:creationId xmlns:a16="http://schemas.microsoft.com/office/drawing/2014/main" id="{2BEFDF27-02CC-8B21-8806-8CF88C9CC0B5}"/>
                        </a:ext>
                      </a:extLst>
                    </p:cNvPr>
                    <p:cNvSpPr/>
                    <p:nvPr/>
                  </p:nvSpPr>
                  <p:spPr>
                    <a:xfrm>
                      <a:off x="20555007" y="11219976"/>
                      <a:ext cx="32751" cy="37740"/>
                    </a:xfrm>
                    <a:custGeom>
                      <a:avLst/>
                      <a:gdLst>
                        <a:gd name="connsiteX0" fmla="*/ 32478 w 32751"/>
                        <a:gd name="connsiteY0" fmla="*/ 4905 h 37740"/>
                        <a:gd name="connsiteX1" fmla="*/ 31796 w 32751"/>
                        <a:gd name="connsiteY1" fmla="*/ 0 h 37740"/>
                        <a:gd name="connsiteX2" fmla="*/ 29209 w 32751"/>
                        <a:gd name="connsiteY2" fmla="*/ 3270 h 37740"/>
                        <a:gd name="connsiteX3" fmla="*/ 29209 w 32751"/>
                        <a:gd name="connsiteY3" fmla="*/ 2452 h 37740"/>
                        <a:gd name="connsiteX4" fmla="*/ 25530 w 32751"/>
                        <a:gd name="connsiteY4" fmla="*/ 5858 h 37740"/>
                        <a:gd name="connsiteX5" fmla="*/ 28390 w 32751"/>
                        <a:gd name="connsiteY5" fmla="*/ 6676 h 37740"/>
                        <a:gd name="connsiteX6" fmla="*/ 21307 w 32751"/>
                        <a:gd name="connsiteY6" fmla="*/ 8992 h 37740"/>
                        <a:gd name="connsiteX7" fmla="*/ 16266 w 32751"/>
                        <a:gd name="connsiteY7" fmla="*/ 14306 h 37740"/>
                        <a:gd name="connsiteX8" fmla="*/ 16266 w 32751"/>
                        <a:gd name="connsiteY8" fmla="*/ 13625 h 37740"/>
                        <a:gd name="connsiteX9" fmla="*/ 15993 w 32751"/>
                        <a:gd name="connsiteY9" fmla="*/ 14715 h 37740"/>
                        <a:gd name="connsiteX10" fmla="*/ 461 w 32751"/>
                        <a:gd name="connsiteY10" fmla="*/ 34606 h 37740"/>
                        <a:gd name="connsiteX11" fmla="*/ 3321 w 32751"/>
                        <a:gd name="connsiteY11" fmla="*/ 37740 h 37740"/>
                        <a:gd name="connsiteX12" fmla="*/ 10816 w 32751"/>
                        <a:gd name="connsiteY12" fmla="*/ 26023 h 37740"/>
                        <a:gd name="connsiteX13" fmla="*/ 12178 w 32751"/>
                        <a:gd name="connsiteY13" fmla="*/ 26432 h 37740"/>
                        <a:gd name="connsiteX14" fmla="*/ 12587 w 32751"/>
                        <a:gd name="connsiteY14" fmla="*/ 22889 h 37740"/>
                        <a:gd name="connsiteX15" fmla="*/ 10270 w 32751"/>
                        <a:gd name="connsiteY15" fmla="*/ 24524 h 37740"/>
                        <a:gd name="connsiteX16" fmla="*/ 19672 w 32751"/>
                        <a:gd name="connsiteY16" fmla="*/ 13897 h 37740"/>
                        <a:gd name="connsiteX17" fmla="*/ 13949 w 32751"/>
                        <a:gd name="connsiteY17" fmla="*/ 22480 h 37740"/>
                        <a:gd name="connsiteX18" fmla="*/ 15448 w 32751"/>
                        <a:gd name="connsiteY18" fmla="*/ 23843 h 37740"/>
                        <a:gd name="connsiteX19" fmla="*/ 32751 w 32751"/>
                        <a:gd name="connsiteY19" fmla="*/ 4768 h 37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2751" h="37740">
                          <a:moveTo>
                            <a:pt x="32478" y="4905"/>
                          </a:moveTo>
                          <a:cubicBezTo>
                            <a:pt x="25530" y="8038"/>
                            <a:pt x="35068" y="545"/>
                            <a:pt x="31796" y="0"/>
                          </a:cubicBezTo>
                          <a:lnTo>
                            <a:pt x="29209" y="3270"/>
                          </a:lnTo>
                          <a:lnTo>
                            <a:pt x="29209" y="2452"/>
                          </a:lnTo>
                          <a:cubicBezTo>
                            <a:pt x="29209" y="2452"/>
                            <a:pt x="25530" y="5858"/>
                            <a:pt x="25530" y="5858"/>
                          </a:cubicBezTo>
                          <a:cubicBezTo>
                            <a:pt x="27028" y="6131"/>
                            <a:pt x="27710" y="5586"/>
                            <a:pt x="28390" y="6676"/>
                          </a:cubicBezTo>
                          <a:cubicBezTo>
                            <a:pt x="23213" y="10627"/>
                            <a:pt x="25802" y="6812"/>
                            <a:pt x="21307" y="8992"/>
                          </a:cubicBezTo>
                          <a:cubicBezTo>
                            <a:pt x="19672" y="10763"/>
                            <a:pt x="17901" y="12398"/>
                            <a:pt x="16266" y="14306"/>
                          </a:cubicBezTo>
                          <a:lnTo>
                            <a:pt x="16266" y="13625"/>
                          </a:lnTo>
                          <a:cubicBezTo>
                            <a:pt x="16266" y="13625"/>
                            <a:pt x="15993" y="14442"/>
                            <a:pt x="15993" y="14715"/>
                          </a:cubicBezTo>
                          <a:cubicBezTo>
                            <a:pt x="10543" y="20845"/>
                            <a:pt x="5775" y="26568"/>
                            <a:pt x="461" y="34606"/>
                          </a:cubicBezTo>
                          <a:cubicBezTo>
                            <a:pt x="-1583" y="39647"/>
                            <a:pt x="3867" y="33380"/>
                            <a:pt x="3321" y="37740"/>
                          </a:cubicBezTo>
                          <a:cubicBezTo>
                            <a:pt x="6455" y="32427"/>
                            <a:pt x="12451" y="28067"/>
                            <a:pt x="10816" y="26023"/>
                          </a:cubicBezTo>
                          <a:cubicBezTo>
                            <a:pt x="10952" y="26432"/>
                            <a:pt x="11225" y="27113"/>
                            <a:pt x="12178" y="26432"/>
                          </a:cubicBezTo>
                          <a:lnTo>
                            <a:pt x="12587" y="22889"/>
                          </a:lnTo>
                          <a:lnTo>
                            <a:pt x="10270" y="24524"/>
                          </a:lnTo>
                          <a:cubicBezTo>
                            <a:pt x="10543" y="20982"/>
                            <a:pt x="17492" y="14169"/>
                            <a:pt x="19672" y="13897"/>
                          </a:cubicBezTo>
                          <a:cubicBezTo>
                            <a:pt x="16401" y="18256"/>
                            <a:pt x="20079" y="17985"/>
                            <a:pt x="13949" y="22480"/>
                          </a:cubicBezTo>
                          <a:cubicBezTo>
                            <a:pt x="14631" y="22616"/>
                            <a:pt x="16401" y="22480"/>
                            <a:pt x="15448" y="23843"/>
                          </a:cubicBezTo>
                          <a:cubicBezTo>
                            <a:pt x="20761" y="16894"/>
                            <a:pt x="27028" y="12262"/>
                            <a:pt x="32751" y="4768"/>
                          </a:cubicBezTo>
                          <a:close/>
                        </a:path>
                      </a:pathLst>
                    </a:custGeom>
                    <a:solidFill>
                      <a:srgbClr val="FFFFFF"/>
                    </a:solidFill>
                    <a:ln w="0" cap="flat">
                      <a:noFill/>
                      <a:prstDash val="solid"/>
                      <a:miter/>
                    </a:ln>
                  </p:spPr>
                  <p:txBody>
                    <a:bodyPr rtlCol="0" anchor="ctr"/>
                    <a:lstStyle/>
                    <a:p>
                      <a:endParaRPr lang="en-US"/>
                    </a:p>
                  </p:txBody>
                </p:sp>
                <p:sp>
                  <p:nvSpPr>
                    <p:cNvPr id="2025" name="Freeform: Shape 2024">
                      <a:extLst>
                        <a:ext uri="{FF2B5EF4-FFF2-40B4-BE49-F238E27FC236}">
                          <a16:creationId xmlns:a16="http://schemas.microsoft.com/office/drawing/2014/main" id="{A2B5B3B2-E46B-1159-3DAB-1D1B70FBADBB}"/>
                        </a:ext>
                      </a:extLst>
                    </p:cNvPr>
                    <p:cNvSpPr/>
                    <p:nvPr/>
                  </p:nvSpPr>
                  <p:spPr>
                    <a:xfrm>
                      <a:off x="20542116" y="11301860"/>
                      <a:ext cx="272" cy="13624"/>
                    </a:xfrm>
                    <a:custGeom>
                      <a:avLst/>
                      <a:gdLst>
                        <a:gd name="connsiteX0" fmla="*/ 273 w 272"/>
                        <a:gd name="connsiteY0" fmla="*/ 0 h 13624"/>
                        <a:gd name="connsiteX1" fmla="*/ 0 w 272"/>
                        <a:gd name="connsiteY1" fmla="*/ 0 h 13624"/>
                        <a:gd name="connsiteX2" fmla="*/ 273 w 272"/>
                        <a:gd name="connsiteY2" fmla="*/ 0 h 13624"/>
                      </a:gdLst>
                      <a:ahLst/>
                      <a:cxnLst>
                        <a:cxn ang="0">
                          <a:pos x="connsiteX0" y="connsiteY0"/>
                        </a:cxn>
                        <a:cxn ang="0">
                          <a:pos x="connsiteX1" y="connsiteY1"/>
                        </a:cxn>
                        <a:cxn ang="0">
                          <a:pos x="connsiteX2" y="connsiteY2"/>
                        </a:cxn>
                      </a:cxnLst>
                      <a:rect l="l" t="t" r="r" b="b"/>
                      <a:pathLst>
                        <a:path w="272" h="13624">
                          <a:moveTo>
                            <a:pt x="273" y="0"/>
                          </a:moveTo>
                          <a:lnTo>
                            <a:pt x="0" y="0"/>
                          </a:lnTo>
                          <a:cubicBezTo>
                            <a:pt x="0" y="0"/>
                            <a:pt x="136" y="0"/>
                            <a:pt x="273" y="0"/>
                          </a:cubicBezTo>
                          <a:close/>
                        </a:path>
                      </a:pathLst>
                    </a:custGeom>
                    <a:solidFill>
                      <a:srgbClr val="FFFFFF"/>
                    </a:solidFill>
                    <a:ln w="0" cap="flat">
                      <a:noFill/>
                      <a:prstDash val="solid"/>
                      <a:miter/>
                    </a:ln>
                  </p:spPr>
                  <p:txBody>
                    <a:bodyPr rtlCol="0" anchor="ctr"/>
                    <a:lstStyle/>
                    <a:p>
                      <a:endParaRPr lang="en-US"/>
                    </a:p>
                  </p:txBody>
                </p:sp>
                <p:sp>
                  <p:nvSpPr>
                    <p:cNvPr id="2026" name="Freeform: Shape 2025">
                      <a:extLst>
                        <a:ext uri="{FF2B5EF4-FFF2-40B4-BE49-F238E27FC236}">
                          <a16:creationId xmlns:a16="http://schemas.microsoft.com/office/drawing/2014/main" id="{CEB84B0C-26A2-BA61-5184-EACF64725277}"/>
                        </a:ext>
                      </a:extLst>
                    </p:cNvPr>
                    <p:cNvSpPr/>
                    <p:nvPr/>
                  </p:nvSpPr>
                  <p:spPr>
                    <a:xfrm>
                      <a:off x="20540617" y="11294230"/>
                      <a:ext cx="2587" cy="7493"/>
                    </a:xfrm>
                    <a:custGeom>
                      <a:avLst/>
                      <a:gdLst>
                        <a:gd name="connsiteX0" fmla="*/ 2588 w 2587"/>
                        <a:gd name="connsiteY0" fmla="*/ 4768 h 7493"/>
                        <a:gd name="connsiteX1" fmla="*/ 1089 w 2587"/>
                        <a:gd name="connsiteY1" fmla="*/ 0 h 7493"/>
                        <a:gd name="connsiteX2" fmla="*/ 0 w 2587"/>
                        <a:gd name="connsiteY2" fmla="*/ 6676 h 7493"/>
                        <a:gd name="connsiteX3" fmla="*/ 1635 w 2587"/>
                        <a:gd name="connsiteY3" fmla="*/ 7493 h 7493"/>
                        <a:gd name="connsiteX4" fmla="*/ 1635 w 2587"/>
                        <a:gd name="connsiteY4" fmla="*/ 3678 h 7493"/>
                        <a:gd name="connsiteX5" fmla="*/ 2588 w 2587"/>
                        <a:gd name="connsiteY5" fmla="*/ 4905 h 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87" h="7493">
                          <a:moveTo>
                            <a:pt x="2588" y="4768"/>
                          </a:moveTo>
                          <a:lnTo>
                            <a:pt x="1089" y="0"/>
                          </a:lnTo>
                          <a:lnTo>
                            <a:pt x="0" y="6676"/>
                          </a:lnTo>
                          <a:lnTo>
                            <a:pt x="1635" y="7493"/>
                          </a:lnTo>
                          <a:cubicBezTo>
                            <a:pt x="1635" y="7493"/>
                            <a:pt x="953" y="4360"/>
                            <a:pt x="1635" y="3678"/>
                          </a:cubicBezTo>
                          <a:lnTo>
                            <a:pt x="2588" y="4905"/>
                          </a:lnTo>
                          <a:close/>
                        </a:path>
                      </a:pathLst>
                    </a:custGeom>
                    <a:solidFill>
                      <a:srgbClr val="FFFFFF"/>
                    </a:solidFill>
                    <a:ln w="0" cap="flat">
                      <a:noFill/>
                      <a:prstDash val="solid"/>
                      <a:miter/>
                    </a:ln>
                  </p:spPr>
                  <p:txBody>
                    <a:bodyPr rtlCol="0" anchor="ctr"/>
                    <a:lstStyle/>
                    <a:p>
                      <a:endParaRPr lang="en-US"/>
                    </a:p>
                  </p:txBody>
                </p:sp>
                <p:sp>
                  <p:nvSpPr>
                    <p:cNvPr id="2027" name="Freeform: Shape 2026">
                      <a:extLst>
                        <a:ext uri="{FF2B5EF4-FFF2-40B4-BE49-F238E27FC236}">
                          <a16:creationId xmlns:a16="http://schemas.microsoft.com/office/drawing/2014/main" id="{AD518229-50E1-EBF4-0A6B-18432471780B}"/>
                        </a:ext>
                      </a:extLst>
                    </p:cNvPr>
                    <p:cNvSpPr/>
                    <p:nvPr/>
                  </p:nvSpPr>
                  <p:spPr>
                    <a:xfrm>
                      <a:off x="20541427" y="11289052"/>
                      <a:ext cx="3685" cy="6144"/>
                    </a:xfrm>
                    <a:custGeom>
                      <a:avLst/>
                      <a:gdLst>
                        <a:gd name="connsiteX0" fmla="*/ 7 w 3685"/>
                        <a:gd name="connsiteY0" fmla="*/ 0 h 6144"/>
                        <a:gd name="connsiteX1" fmla="*/ 3140 w 3685"/>
                        <a:gd name="connsiteY1" fmla="*/ 2316 h 6144"/>
                        <a:gd name="connsiteX2" fmla="*/ 2187 w 3685"/>
                        <a:gd name="connsiteY2" fmla="*/ 6131 h 6144"/>
                        <a:gd name="connsiteX3" fmla="*/ 3686 w 3685"/>
                        <a:gd name="connsiteY3" fmla="*/ 1499 h 6144"/>
                        <a:gd name="connsiteX4" fmla="*/ 7 w 3685"/>
                        <a:gd name="connsiteY4" fmla="*/ 136 h 6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85" h="6144">
                          <a:moveTo>
                            <a:pt x="7" y="0"/>
                          </a:moveTo>
                          <a:cubicBezTo>
                            <a:pt x="-129" y="3678"/>
                            <a:pt x="1778" y="3951"/>
                            <a:pt x="3140" y="2316"/>
                          </a:cubicBezTo>
                          <a:cubicBezTo>
                            <a:pt x="3140" y="5586"/>
                            <a:pt x="689" y="3406"/>
                            <a:pt x="2187" y="6131"/>
                          </a:cubicBezTo>
                          <a:cubicBezTo>
                            <a:pt x="3549" y="6403"/>
                            <a:pt x="3686" y="2452"/>
                            <a:pt x="3686" y="1499"/>
                          </a:cubicBezTo>
                          <a:lnTo>
                            <a:pt x="7" y="136"/>
                          </a:lnTo>
                          <a:close/>
                        </a:path>
                      </a:pathLst>
                    </a:custGeom>
                    <a:solidFill>
                      <a:srgbClr val="FFFFFF"/>
                    </a:solidFill>
                    <a:ln w="0" cap="flat">
                      <a:noFill/>
                      <a:prstDash val="solid"/>
                      <a:miter/>
                    </a:ln>
                  </p:spPr>
                  <p:txBody>
                    <a:bodyPr rtlCol="0" anchor="ctr"/>
                    <a:lstStyle/>
                    <a:p>
                      <a:endParaRPr lang="en-US"/>
                    </a:p>
                  </p:txBody>
                </p:sp>
                <p:sp>
                  <p:nvSpPr>
                    <p:cNvPr id="2028" name="Freeform: Shape 2027">
                      <a:extLst>
                        <a:ext uri="{FF2B5EF4-FFF2-40B4-BE49-F238E27FC236}">
                          <a16:creationId xmlns:a16="http://schemas.microsoft.com/office/drawing/2014/main" id="{BC2D93B0-CC05-1906-61E1-42B7823202E0}"/>
                        </a:ext>
                      </a:extLst>
                    </p:cNvPr>
                    <p:cNvSpPr/>
                    <p:nvPr/>
                  </p:nvSpPr>
                  <p:spPr>
                    <a:xfrm>
                      <a:off x="20552198" y="11262893"/>
                      <a:ext cx="1634" cy="2316"/>
                    </a:xfrm>
                    <a:custGeom>
                      <a:avLst/>
                      <a:gdLst>
                        <a:gd name="connsiteX0" fmla="*/ 0 w 1634"/>
                        <a:gd name="connsiteY0" fmla="*/ 954 h 2316"/>
                        <a:gd name="connsiteX1" fmla="*/ 273 w 1634"/>
                        <a:gd name="connsiteY1" fmla="*/ 2317 h 2316"/>
                        <a:gd name="connsiteX2" fmla="*/ 1635 w 1634"/>
                        <a:gd name="connsiteY2" fmla="*/ 0 h 2316"/>
                        <a:gd name="connsiteX3" fmla="*/ 0 w 1634"/>
                        <a:gd name="connsiteY3" fmla="*/ 954 h 2316"/>
                      </a:gdLst>
                      <a:ahLst/>
                      <a:cxnLst>
                        <a:cxn ang="0">
                          <a:pos x="connsiteX0" y="connsiteY0"/>
                        </a:cxn>
                        <a:cxn ang="0">
                          <a:pos x="connsiteX1" y="connsiteY1"/>
                        </a:cxn>
                        <a:cxn ang="0">
                          <a:pos x="connsiteX2" y="connsiteY2"/>
                        </a:cxn>
                        <a:cxn ang="0">
                          <a:pos x="connsiteX3" y="connsiteY3"/>
                        </a:cxn>
                      </a:cxnLst>
                      <a:rect l="l" t="t" r="r" b="b"/>
                      <a:pathLst>
                        <a:path w="1634" h="2316">
                          <a:moveTo>
                            <a:pt x="0" y="954"/>
                          </a:moveTo>
                          <a:lnTo>
                            <a:pt x="273" y="2317"/>
                          </a:lnTo>
                          <a:lnTo>
                            <a:pt x="1635" y="0"/>
                          </a:lnTo>
                          <a:lnTo>
                            <a:pt x="0" y="954"/>
                          </a:lnTo>
                          <a:close/>
                        </a:path>
                      </a:pathLst>
                    </a:custGeom>
                    <a:solidFill>
                      <a:srgbClr val="FFFFFF"/>
                    </a:solidFill>
                    <a:ln w="0" cap="flat">
                      <a:noFill/>
                      <a:prstDash val="solid"/>
                      <a:miter/>
                    </a:ln>
                  </p:spPr>
                  <p:txBody>
                    <a:bodyPr rtlCol="0" anchor="ctr"/>
                    <a:lstStyle/>
                    <a:p>
                      <a:endParaRPr lang="en-US"/>
                    </a:p>
                  </p:txBody>
                </p:sp>
                <p:sp>
                  <p:nvSpPr>
                    <p:cNvPr id="2029" name="Freeform: Shape 2028">
                      <a:extLst>
                        <a:ext uri="{FF2B5EF4-FFF2-40B4-BE49-F238E27FC236}">
                          <a16:creationId xmlns:a16="http://schemas.microsoft.com/office/drawing/2014/main" id="{0A373BD5-69BB-7535-38F9-A83D374F63B1}"/>
                        </a:ext>
                      </a:extLst>
                    </p:cNvPr>
                    <p:cNvSpPr/>
                    <p:nvPr/>
                  </p:nvSpPr>
                  <p:spPr>
                    <a:xfrm>
                      <a:off x="20551107" y="11265073"/>
                      <a:ext cx="1771" cy="2437"/>
                    </a:xfrm>
                    <a:custGeom>
                      <a:avLst/>
                      <a:gdLst>
                        <a:gd name="connsiteX0" fmla="*/ 1364 w 1771"/>
                        <a:gd name="connsiteY0" fmla="*/ 136 h 2437"/>
                        <a:gd name="connsiteX1" fmla="*/ 0 w 1771"/>
                        <a:gd name="connsiteY1" fmla="*/ 2316 h 2437"/>
                        <a:gd name="connsiteX2" fmla="*/ 1771 w 1771"/>
                        <a:gd name="connsiteY2" fmla="*/ 2316 h 2437"/>
                        <a:gd name="connsiteX3" fmla="*/ 1364 w 1771"/>
                        <a:gd name="connsiteY3" fmla="*/ 0 h 2437"/>
                      </a:gdLst>
                      <a:ahLst/>
                      <a:cxnLst>
                        <a:cxn ang="0">
                          <a:pos x="connsiteX0" y="connsiteY0"/>
                        </a:cxn>
                        <a:cxn ang="0">
                          <a:pos x="connsiteX1" y="connsiteY1"/>
                        </a:cxn>
                        <a:cxn ang="0">
                          <a:pos x="connsiteX2" y="connsiteY2"/>
                        </a:cxn>
                        <a:cxn ang="0">
                          <a:pos x="connsiteX3" y="connsiteY3"/>
                        </a:cxn>
                      </a:cxnLst>
                      <a:rect l="l" t="t" r="r" b="b"/>
                      <a:pathLst>
                        <a:path w="1771" h="2437">
                          <a:moveTo>
                            <a:pt x="1364" y="136"/>
                          </a:moveTo>
                          <a:lnTo>
                            <a:pt x="0" y="2316"/>
                          </a:lnTo>
                          <a:cubicBezTo>
                            <a:pt x="0" y="2316"/>
                            <a:pt x="1227" y="2589"/>
                            <a:pt x="1771" y="2316"/>
                          </a:cubicBezTo>
                          <a:lnTo>
                            <a:pt x="1364" y="0"/>
                          </a:lnTo>
                          <a:close/>
                        </a:path>
                      </a:pathLst>
                    </a:custGeom>
                    <a:solidFill>
                      <a:srgbClr val="FFFFFF"/>
                    </a:solidFill>
                    <a:ln w="0" cap="flat">
                      <a:noFill/>
                      <a:prstDash val="solid"/>
                      <a:miter/>
                    </a:ln>
                  </p:spPr>
                  <p:txBody>
                    <a:bodyPr rtlCol="0" anchor="ctr"/>
                    <a:lstStyle/>
                    <a:p>
                      <a:endParaRPr lang="en-US"/>
                    </a:p>
                  </p:txBody>
                </p:sp>
                <p:sp>
                  <p:nvSpPr>
                    <p:cNvPr id="2030" name="Freeform: Shape 2029">
                      <a:extLst>
                        <a:ext uri="{FF2B5EF4-FFF2-40B4-BE49-F238E27FC236}">
                          <a16:creationId xmlns:a16="http://schemas.microsoft.com/office/drawing/2014/main" id="{2292873E-ED27-5EE5-B8B0-B00A8543D90C}"/>
                        </a:ext>
                      </a:extLst>
                    </p:cNvPr>
                    <p:cNvSpPr/>
                    <p:nvPr/>
                  </p:nvSpPr>
                  <p:spPr>
                    <a:xfrm>
                      <a:off x="20546202" y="11273384"/>
                      <a:ext cx="1634" cy="3406"/>
                    </a:xfrm>
                    <a:custGeom>
                      <a:avLst/>
                      <a:gdLst>
                        <a:gd name="connsiteX0" fmla="*/ 1635 w 1634"/>
                        <a:gd name="connsiteY0" fmla="*/ 0 h 3406"/>
                        <a:gd name="connsiteX1" fmla="*/ 0 w 1634"/>
                        <a:gd name="connsiteY1" fmla="*/ 3406 h 3406"/>
                        <a:gd name="connsiteX2" fmla="*/ 1635 w 1634"/>
                        <a:gd name="connsiteY2" fmla="*/ 0 h 3406"/>
                      </a:gdLst>
                      <a:ahLst/>
                      <a:cxnLst>
                        <a:cxn ang="0">
                          <a:pos x="connsiteX0" y="connsiteY0"/>
                        </a:cxn>
                        <a:cxn ang="0">
                          <a:pos x="connsiteX1" y="connsiteY1"/>
                        </a:cxn>
                        <a:cxn ang="0">
                          <a:pos x="connsiteX2" y="connsiteY2"/>
                        </a:cxn>
                      </a:cxnLst>
                      <a:rect l="l" t="t" r="r" b="b"/>
                      <a:pathLst>
                        <a:path w="1634" h="3406">
                          <a:moveTo>
                            <a:pt x="1635" y="0"/>
                          </a:moveTo>
                          <a:cubicBezTo>
                            <a:pt x="1091" y="954"/>
                            <a:pt x="546" y="2044"/>
                            <a:pt x="0" y="3406"/>
                          </a:cubicBezTo>
                          <a:lnTo>
                            <a:pt x="1635" y="0"/>
                          </a:lnTo>
                          <a:close/>
                        </a:path>
                      </a:pathLst>
                    </a:custGeom>
                    <a:solidFill>
                      <a:srgbClr val="FFFFFF"/>
                    </a:solidFill>
                    <a:ln w="0" cap="flat">
                      <a:noFill/>
                      <a:prstDash val="solid"/>
                      <a:miter/>
                    </a:ln>
                  </p:spPr>
                  <p:txBody>
                    <a:bodyPr rtlCol="0" anchor="ctr"/>
                    <a:lstStyle/>
                    <a:p>
                      <a:endParaRPr lang="en-US"/>
                    </a:p>
                  </p:txBody>
                </p:sp>
                <p:sp>
                  <p:nvSpPr>
                    <p:cNvPr id="2031" name="Freeform: Shape 2030">
                      <a:extLst>
                        <a:ext uri="{FF2B5EF4-FFF2-40B4-BE49-F238E27FC236}">
                          <a16:creationId xmlns:a16="http://schemas.microsoft.com/office/drawing/2014/main" id="{392BD2A5-D18E-BFC3-3847-7F9EB4874E69}"/>
                        </a:ext>
                      </a:extLst>
                    </p:cNvPr>
                    <p:cNvSpPr/>
                    <p:nvPr/>
                  </p:nvSpPr>
                  <p:spPr>
                    <a:xfrm>
                      <a:off x="20547837" y="11270795"/>
                      <a:ext cx="1498" cy="2588"/>
                    </a:xfrm>
                    <a:custGeom>
                      <a:avLst/>
                      <a:gdLst>
                        <a:gd name="connsiteX0" fmla="*/ 1499 w 1498"/>
                        <a:gd name="connsiteY0" fmla="*/ 136 h 2588"/>
                        <a:gd name="connsiteX1" fmla="*/ 1227 w 1498"/>
                        <a:gd name="connsiteY1" fmla="*/ 0 h 2588"/>
                        <a:gd name="connsiteX2" fmla="*/ 0 w 1498"/>
                        <a:gd name="connsiteY2" fmla="*/ 2589 h 2588"/>
                        <a:gd name="connsiteX3" fmla="*/ 1499 w 1498"/>
                        <a:gd name="connsiteY3" fmla="*/ 136 h 2588"/>
                      </a:gdLst>
                      <a:ahLst/>
                      <a:cxnLst>
                        <a:cxn ang="0">
                          <a:pos x="connsiteX0" y="connsiteY0"/>
                        </a:cxn>
                        <a:cxn ang="0">
                          <a:pos x="connsiteX1" y="connsiteY1"/>
                        </a:cxn>
                        <a:cxn ang="0">
                          <a:pos x="connsiteX2" y="connsiteY2"/>
                        </a:cxn>
                        <a:cxn ang="0">
                          <a:pos x="connsiteX3" y="connsiteY3"/>
                        </a:cxn>
                      </a:cxnLst>
                      <a:rect l="l" t="t" r="r" b="b"/>
                      <a:pathLst>
                        <a:path w="1498" h="2588">
                          <a:moveTo>
                            <a:pt x="1499" y="136"/>
                          </a:moveTo>
                          <a:lnTo>
                            <a:pt x="1227" y="0"/>
                          </a:lnTo>
                          <a:lnTo>
                            <a:pt x="0" y="2589"/>
                          </a:lnTo>
                          <a:lnTo>
                            <a:pt x="1499" y="136"/>
                          </a:lnTo>
                          <a:close/>
                        </a:path>
                      </a:pathLst>
                    </a:custGeom>
                    <a:solidFill>
                      <a:srgbClr val="FFFFFF"/>
                    </a:solidFill>
                    <a:ln w="0" cap="flat">
                      <a:noFill/>
                      <a:prstDash val="solid"/>
                      <a:miter/>
                    </a:ln>
                  </p:spPr>
                  <p:txBody>
                    <a:bodyPr rtlCol="0" anchor="ctr"/>
                    <a:lstStyle/>
                    <a:p>
                      <a:endParaRPr lang="en-US"/>
                    </a:p>
                  </p:txBody>
                </p:sp>
                <p:sp>
                  <p:nvSpPr>
                    <p:cNvPr id="2032" name="Freeform: Shape 2031">
                      <a:extLst>
                        <a:ext uri="{FF2B5EF4-FFF2-40B4-BE49-F238E27FC236}">
                          <a16:creationId xmlns:a16="http://schemas.microsoft.com/office/drawing/2014/main" id="{0FF685C5-158F-689F-0537-DD6B119064AF}"/>
                        </a:ext>
                      </a:extLst>
                    </p:cNvPr>
                    <p:cNvSpPr/>
                    <p:nvPr/>
                  </p:nvSpPr>
                  <p:spPr>
                    <a:xfrm>
                      <a:off x="20546747" y="11267267"/>
                      <a:ext cx="4222" cy="3391"/>
                    </a:xfrm>
                    <a:custGeom>
                      <a:avLst/>
                      <a:gdLst>
                        <a:gd name="connsiteX0" fmla="*/ 4223 w 4222"/>
                        <a:gd name="connsiteY0" fmla="*/ 122 h 3391"/>
                        <a:gd name="connsiteX1" fmla="*/ 0 w 4222"/>
                        <a:gd name="connsiteY1" fmla="*/ 3392 h 3391"/>
                        <a:gd name="connsiteX2" fmla="*/ 2317 w 4222"/>
                        <a:gd name="connsiteY2" fmla="*/ 3392 h 3391"/>
                        <a:gd name="connsiteX3" fmla="*/ 4223 w 4222"/>
                        <a:gd name="connsiteY3" fmla="*/ 122 h 3391"/>
                      </a:gdLst>
                      <a:ahLst/>
                      <a:cxnLst>
                        <a:cxn ang="0">
                          <a:pos x="connsiteX0" y="connsiteY0"/>
                        </a:cxn>
                        <a:cxn ang="0">
                          <a:pos x="connsiteX1" y="connsiteY1"/>
                        </a:cxn>
                        <a:cxn ang="0">
                          <a:pos x="connsiteX2" y="connsiteY2"/>
                        </a:cxn>
                        <a:cxn ang="0">
                          <a:pos x="connsiteX3" y="connsiteY3"/>
                        </a:cxn>
                      </a:cxnLst>
                      <a:rect l="l" t="t" r="r" b="b"/>
                      <a:pathLst>
                        <a:path w="4222" h="3391">
                          <a:moveTo>
                            <a:pt x="4223" y="122"/>
                          </a:moveTo>
                          <a:cubicBezTo>
                            <a:pt x="2861" y="-151"/>
                            <a:pt x="1089" y="-286"/>
                            <a:pt x="0" y="3392"/>
                          </a:cubicBezTo>
                          <a:lnTo>
                            <a:pt x="2317" y="3392"/>
                          </a:lnTo>
                          <a:cubicBezTo>
                            <a:pt x="2861" y="2438"/>
                            <a:pt x="3543" y="1212"/>
                            <a:pt x="4223" y="122"/>
                          </a:cubicBezTo>
                          <a:close/>
                        </a:path>
                      </a:pathLst>
                    </a:custGeom>
                    <a:solidFill>
                      <a:srgbClr val="FFFFFF"/>
                    </a:solidFill>
                    <a:ln w="0" cap="flat">
                      <a:noFill/>
                      <a:prstDash val="solid"/>
                      <a:miter/>
                    </a:ln>
                  </p:spPr>
                  <p:txBody>
                    <a:bodyPr rtlCol="0" anchor="ctr"/>
                    <a:lstStyle/>
                    <a:p>
                      <a:endParaRPr lang="en-US"/>
                    </a:p>
                  </p:txBody>
                </p:sp>
                <p:sp>
                  <p:nvSpPr>
                    <p:cNvPr id="2033" name="Freeform: Shape 2032">
                      <a:extLst>
                        <a:ext uri="{FF2B5EF4-FFF2-40B4-BE49-F238E27FC236}">
                          <a16:creationId xmlns:a16="http://schemas.microsoft.com/office/drawing/2014/main" id="{C9287346-39D5-A573-058A-E22F87349871}"/>
                        </a:ext>
                      </a:extLst>
                    </p:cNvPr>
                    <p:cNvSpPr/>
                    <p:nvPr/>
                  </p:nvSpPr>
                  <p:spPr>
                    <a:xfrm>
                      <a:off x="20638441" y="11236189"/>
                      <a:ext cx="1771" cy="1362"/>
                    </a:xfrm>
                    <a:custGeom>
                      <a:avLst/>
                      <a:gdLst>
                        <a:gd name="connsiteX0" fmla="*/ 1499 w 1771"/>
                        <a:gd name="connsiteY0" fmla="*/ 0 h 1362"/>
                        <a:gd name="connsiteX1" fmla="*/ 0 w 1771"/>
                        <a:gd name="connsiteY1" fmla="*/ 1362 h 1362"/>
                        <a:gd name="connsiteX2" fmla="*/ 273 w 1771"/>
                        <a:gd name="connsiteY2" fmla="*/ 1362 h 1362"/>
                        <a:gd name="connsiteX3" fmla="*/ 1771 w 1771"/>
                        <a:gd name="connsiteY3" fmla="*/ 136 h 1362"/>
                        <a:gd name="connsiteX4" fmla="*/ 1499 w 1771"/>
                        <a:gd name="connsiteY4" fmla="*/ 136 h 13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71" h="1362">
                          <a:moveTo>
                            <a:pt x="1499" y="0"/>
                          </a:moveTo>
                          <a:lnTo>
                            <a:pt x="0" y="1362"/>
                          </a:lnTo>
                          <a:lnTo>
                            <a:pt x="273" y="1362"/>
                          </a:lnTo>
                          <a:cubicBezTo>
                            <a:pt x="273" y="1362"/>
                            <a:pt x="1226" y="545"/>
                            <a:pt x="1771" y="136"/>
                          </a:cubicBezTo>
                          <a:lnTo>
                            <a:pt x="1499" y="136"/>
                          </a:lnTo>
                          <a:close/>
                        </a:path>
                      </a:pathLst>
                    </a:custGeom>
                    <a:solidFill>
                      <a:srgbClr val="FFFFFF"/>
                    </a:solidFill>
                    <a:ln w="0" cap="flat">
                      <a:noFill/>
                      <a:prstDash val="solid"/>
                      <a:miter/>
                    </a:ln>
                  </p:spPr>
                  <p:txBody>
                    <a:bodyPr rtlCol="0" anchor="ctr"/>
                    <a:lstStyle/>
                    <a:p>
                      <a:endParaRPr lang="en-US"/>
                    </a:p>
                  </p:txBody>
                </p:sp>
                <p:sp>
                  <p:nvSpPr>
                    <p:cNvPr id="2034" name="Freeform: Shape 2033">
                      <a:extLst>
                        <a:ext uri="{FF2B5EF4-FFF2-40B4-BE49-F238E27FC236}">
                          <a16:creationId xmlns:a16="http://schemas.microsoft.com/office/drawing/2014/main" id="{905DE26E-CF21-D66D-5A89-9915C5D1CEF8}"/>
                        </a:ext>
                      </a:extLst>
                    </p:cNvPr>
                    <p:cNvSpPr/>
                    <p:nvPr/>
                  </p:nvSpPr>
                  <p:spPr>
                    <a:xfrm>
                      <a:off x="20628359" y="11238914"/>
                      <a:ext cx="681" cy="1225"/>
                    </a:xfrm>
                    <a:custGeom>
                      <a:avLst/>
                      <a:gdLst>
                        <a:gd name="connsiteX0" fmla="*/ 682 w 681"/>
                        <a:gd name="connsiteY0" fmla="*/ 0 h 1225"/>
                        <a:gd name="connsiteX1" fmla="*/ 0 w 681"/>
                        <a:gd name="connsiteY1" fmla="*/ 1226 h 1225"/>
                        <a:gd name="connsiteX2" fmla="*/ 682 w 681"/>
                        <a:gd name="connsiteY2" fmla="*/ 0 h 1225"/>
                      </a:gdLst>
                      <a:ahLst/>
                      <a:cxnLst>
                        <a:cxn ang="0">
                          <a:pos x="connsiteX0" y="connsiteY0"/>
                        </a:cxn>
                        <a:cxn ang="0">
                          <a:pos x="connsiteX1" y="connsiteY1"/>
                        </a:cxn>
                        <a:cxn ang="0">
                          <a:pos x="connsiteX2" y="connsiteY2"/>
                        </a:cxn>
                      </a:cxnLst>
                      <a:rect l="l" t="t" r="r" b="b"/>
                      <a:pathLst>
                        <a:path w="681" h="1225">
                          <a:moveTo>
                            <a:pt x="682" y="0"/>
                          </a:moveTo>
                          <a:cubicBezTo>
                            <a:pt x="682" y="0"/>
                            <a:pt x="136" y="817"/>
                            <a:pt x="0" y="1226"/>
                          </a:cubicBezTo>
                          <a:cubicBezTo>
                            <a:pt x="409" y="817"/>
                            <a:pt x="682" y="408"/>
                            <a:pt x="682" y="0"/>
                          </a:cubicBezTo>
                          <a:close/>
                        </a:path>
                      </a:pathLst>
                    </a:custGeom>
                    <a:solidFill>
                      <a:srgbClr val="FFFFFF"/>
                    </a:solidFill>
                    <a:ln w="0" cap="flat">
                      <a:noFill/>
                      <a:prstDash val="solid"/>
                      <a:miter/>
                    </a:ln>
                  </p:spPr>
                  <p:txBody>
                    <a:bodyPr rtlCol="0" anchor="ctr"/>
                    <a:lstStyle/>
                    <a:p>
                      <a:endParaRPr lang="en-US"/>
                    </a:p>
                  </p:txBody>
                </p:sp>
                <p:sp>
                  <p:nvSpPr>
                    <p:cNvPr id="2035" name="Freeform: Shape 2034">
                      <a:extLst>
                        <a:ext uri="{FF2B5EF4-FFF2-40B4-BE49-F238E27FC236}">
                          <a16:creationId xmlns:a16="http://schemas.microsoft.com/office/drawing/2014/main" id="{A0BD32BB-8148-15F8-6C78-DDEDC1D0AC47}"/>
                        </a:ext>
                      </a:extLst>
                    </p:cNvPr>
                    <p:cNvSpPr/>
                    <p:nvPr/>
                  </p:nvSpPr>
                  <p:spPr>
                    <a:xfrm>
                      <a:off x="20618394" y="11240003"/>
                      <a:ext cx="9828" cy="14900"/>
                    </a:xfrm>
                    <a:custGeom>
                      <a:avLst/>
                      <a:gdLst>
                        <a:gd name="connsiteX0" fmla="*/ 8057 w 9828"/>
                        <a:gd name="connsiteY0" fmla="*/ 11309 h 14900"/>
                        <a:gd name="connsiteX1" fmla="*/ 5877 w 9828"/>
                        <a:gd name="connsiteY1" fmla="*/ 9674 h 14900"/>
                        <a:gd name="connsiteX2" fmla="*/ 7648 w 9828"/>
                        <a:gd name="connsiteY2" fmla="*/ 5723 h 14900"/>
                        <a:gd name="connsiteX3" fmla="*/ 8057 w 9828"/>
                        <a:gd name="connsiteY3" fmla="*/ 7902 h 14900"/>
                        <a:gd name="connsiteX4" fmla="*/ 8057 w 9828"/>
                        <a:gd name="connsiteY4" fmla="*/ 5177 h 14900"/>
                        <a:gd name="connsiteX5" fmla="*/ 9828 w 9828"/>
                        <a:gd name="connsiteY5" fmla="*/ 0 h 14900"/>
                        <a:gd name="connsiteX6" fmla="*/ 19 w 9828"/>
                        <a:gd name="connsiteY6" fmla="*/ 7358 h 14900"/>
                        <a:gd name="connsiteX7" fmla="*/ 4242 w 9828"/>
                        <a:gd name="connsiteY7" fmla="*/ 14851 h 14900"/>
                        <a:gd name="connsiteX8" fmla="*/ 7921 w 9828"/>
                        <a:gd name="connsiteY8" fmla="*/ 11172 h 14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28" h="14900">
                          <a:moveTo>
                            <a:pt x="8057" y="11309"/>
                          </a:moveTo>
                          <a:cubicBezTo>
                            <a:pt x="5469" y="11309"/>
                            <a:pt x="9692" y="8175"/>
                            <a:pt x="5877" y="9674"/>
                          </a:cubicBezTo>
                          <a:cubicBezTo>
                            <a:pt x="4787" y="8720"/>
                            <a:pt x="5606" y="6268"/>
                            <a:pt x="7648" y="5723"/>
                          </a:cubicBezTo>
                          <a:cubicBezTo>
                            <a:pt x="8193" y="6949"/>
                            <a:pt x="6422" y="7494"/>
                            <a:pt x="8057" y="7902"/>
                          </a:cubicBezTo>
                          <a:cubicBezTo>
                            <a:pt x="8466" y="5995"/>
                            <a:pt x="9419" y="6676"/>
                            <a:pt x="8057" y="5177"/>
                          </a:cubicBezTo>
                          <a:cubicBezTo>
                            <a:pt x="9419" y="3134"/>
                            <a:pt x="9012" y="1908"/>
                            <a:pt x="9828" y="0"/>
                          </a:cubicBezTo>
                          <a:cubicBezTo>
                            <a:pt x="7784" y="1908"/>
                            <a:pt x="1654" y="3270"/>
                            <a:pt x="19" y="7358"/>
                          </a:cubicBezTo>
                          <a:cubicBezTo>
                            <a:pt x="-254" y="10355"/>
                            <a:pt x="2471" y="12126"/>
                            <a:pt x="4242" y="14851"/>
                          </a:cubicBezTo>
                          <a:cubicBezTo>
                            <a:pt x="4924" y="15259"/>
                            <a:pt x="8875" y="13080"/>
                            <a:pt x="7921" y="11172"/>
                          </a:cubicBezTo>
                          <a:close/>
                        </a:path>
                      </a:pathLst>
                    </a:custGeom>
                    <a:solidFill>
                      <a:srgbClr val="FFFFFF"/>
                    </a:solidFill>
                    <a:ln w="0" cap="flat">
                      <a:noFill/>
                      <a:prstDash val="solid"/>
                      <a:miter/>
                    </a:ln>
                  </p:spPr>
                  <p:txBody>
                    <a:bodyPr rtlCol="0" anchor="ctr"/>
                    <a:lstStyle/>
                    <a:p>
                      <a:endParaRPr lang="en-US"/>
                    </a:p>
                  </p:txBody>
                </p:sp>
                <p:sp>
                  <p:nvSpPr>
                    <p:cNvPr id="2036" name="Freeform: Shape 2035">
                      <a:extLst>
                        <a:ext uri="{FF2B5EF4-FFF2-40B4-BE49-F238E27FC236}">
                          <a16:creationId xmlns:a16="http://schemas.microsoft.com/office/drawing/2014/main" id="{26F60F5E-0171-19F0-B440-C0365E63DCC2}"/>
                        </a:ext>
                      </a:extLst>
                    </p:cNvPr>
                    <p:cNvSpPr/>
                    <p:nvPr/>
                  </p:nvSpPr>
                  <p:spPr>
                    <a:xfrm>
                      <a:off x="20630812" y="11251018"/>
                      <a:ext cx="1498" cy="1384"/>
                    </a:xfrm>
                    <a:custGeom>
                      <a:avLst/>
                      <a:gdLst>
                        <a:gd name="connsiteX0" fmla="*/ 0 w 1498"/>
                        <a:gd name="connsiteY0" fmla="*/ 1384 h 1384"/>
                        <a:gd name="connsiteX1" fmla="*/ 1499 w 1498"/>
                        <a:gd name="connsiteY1" fmla="*/ 294 h 1384"/>
                        <a:gd name="connsiteX2" fmla="*/ 0 w 1498"/>
                        <a:gd name="connsiteY2" fmla="*/ 1384 h 1384"/>
                      </a:gdLst>
                      <a:ahLst/>
                      <a:cxnLst>
                        <a:cxn ang="0">
                          <a:pos x="connsiteX0" y="connsiteY0"/>
                        </a:cxn>
                        <a:cxn ang="0">
                          <a:pos x="connsiteX1" y="connsiteY1"/>
                        </a:cxn>
                        <a:cxn ang="0">
                          <a:pos x="connsiteX2" y="connsiteY2"/>
                        </a:cxn>
                      </a:cxnLst>
                      <a:rect l="l" t="t" r="r" b="b"/>
                      <a:pathLst>
                        <a:path w="1498" h="1384">
                          <a:moveTo>
                            <a:pt x="0" y="1384"/>
                          </a:moveTo>
                          <a:cubicBezTo>
                            <a:pt x="953" y="1112"/>
                            <a:pt x="1089" y="839"/>
                            <a:pt x="1499" y="294"/>
                          </a:cubicBezTo>
                          <a:cubicBezTo>
                            <a:pt x="817" y="-660"/>
                            <a:pt x="680" y="975"/>
                            <a:pt x="0" y="1384"/>
                          </a:cubicBezTo>
                          <a:close/>
                        </a:path>
                      </a:pathLst>
                    </a:custGeom>
                    <a:solidFill>
                      <a:srgbClr val="FFFFFF"/>
                    </a:solidFill>
                    <a:ln w="0" cap="flat">
                      <a:noFill/>
                      <a:prstDash val="solid"/>
                      <a:miter/>
                    </a:ln>
                  </p:spPr>
                  <p:txBody>
                    <a:bodyPr rtlCol="0" anchor="ctr"/>
                    <a:lstStyle/>
                    <a:p>
                      <a:endParaRPr lang="en-US"/>
                    </a:p>
                  </p:txBody>
                </p:sp>
                <p:sp>
                  <p:nvSpPr>
                    <p:cNvPr id="2037" name="Freeform: Shape 2036">
                      <a:extLst>
                        <a:ext uri="{FF2B5EF4-FFF2-40B4-BE49-F238E27FC236}">
                          <a16:creationId xmlns:a16="http://schemas.microsoft.com/office/drawing/2014/main" id="{B05DE3D0-4C9D-45DC-E1A7-F5B020F03724}"/>
                        </a:ext>
                      </a:extLst>
                    </p:cNvPr>
                    <p:cNvSpPr/>
                    <p:nvPr/>
                  </p:nvSpPr>
                  <p:spPr>
                    <a:xfrm>
                      <a:off x="20595083" y="11248315"/>
                      <a:ext cx="2347" cy="2860"/>
                    </a:xfrm>
                    <a:custGeom>
                      <a:avLst/>
                      <a:gdLst>
                        <a:gd name="connsiteX0" fmla="*/ 576 w 2347"/>
                        <a:gd name="connsiteY0" fmla="*/ 136 h 2860"/>
                        <a:gd name="connsiteX1" fmla="*/ 304 w 2347"/>
                        <a:gd name="connsiteY1" fmla="*/ 2861 h 2860"/>
                        <a:gd name="connsiteX2" fmla="*/ 2348 w 2347"/>
                        <a:gd name="connsiteY2" fmla="*/ 0 h 2860"/>
                        <a:gd name="connsiteX3" fmla="*/ 440 w 2347"/>
                        <a:gd name="connsiteY3" fmla="*/ 0 h 2860"/>
                      </a:gdLst>
                      <a:ahLst/>
                      <a:cxnLst>
                        <a:cxn ang="0">
                          <a:pos x="connsiteX0" y="connsiteY0"/>
                        </a:cxn>
                        <a:cxn ang="0">
                          <a:pos x="connsiteX1" y="connsiteY1"/>
                        </a:cxn>
                        <a:cxn ang="0">
                          <a:pos x="connsiteX2" y="connsiteY2"/>
                        </a:cxn>
                        <a:cxn ang="0">
                          <a:pos x="connsiteX3" y="connsiteY3"/>
                        </a:cxn>
                      </a:cxnLst>
                      <a:rect l="l" t="t" r="r" b="b"/>
                      <a:pathLst>
                        <a:path w="2347" h="2860">
                          <a:moveTo>
                            <a:pt x="576" y="136"/>
                          </a:moveTo>
                          <a:cubicBezTo>
                            <a:pt x="576" y="136"/>
                            <a:pt x="-513" y="2724"/>
                            <a:pt x="304" y="2861"/>
                          </a:cubicBezTo>
                          <a:lnTo>
                            <a:pt x="2348" y="0"/>
                          </a:lnTo>
                          <a:cubicBezTo>
                            <a:pt x="2348" y="0"/>
                            <a:pt x="1122" y="272"/>
                            <a:pt x="440" y="0"/>
                          </a:cubicBezTo>
                          <a:close/>
                        </a:path>
                      </a:pathLst>
                    </a:custGeom>
                    <a:solidFill>
                      <a:srgbClr val="FFFFFF"/>
                    </a:solidFill>
                    <a:ln w="0" cap="flat">
                      <a:noFill/>
                      <a:prstDash val="solid"/>
                      <a:miter/>
                    </a:ln>
                  </p:spPr>
                  <p:txBody>
                    <a:bodyPr rtlCol="0" anchor="ctr"/>
                    <a:lstStyle/>
                    <a:p>
                      <a:endParaRPr lang="en-US"/>
                    </a:p>
                  </p:txBody>
                </p:sp>
                <p:sp>
                  <p:nvSpPr>
                    <p:cNvPr id="2038" name="Freeform: Shape 2037">
                      <a:extLst>
                        <a:ext uri="{FF2B5EF4-FFF2-40B4-BE49-F238E27FC236}">
                          <a16:creationId xmlns:a16="http://schemas.microsoft.com/office/drawing/2014/main" id="{9F263BA6-CCD8-4FA5-9309-28335849B6F3}"/>
                        </a:ext>
                      </a:extLst>
                    </p:cNvPr>
                    <p:cNvSpPr/>
                    <p:nvPr/>
                  </p:nvSpPr>
                  <p:spPr>
                    <a:xfrm>
                      <a:off x="20597567" y="11247088"/>
                      <a:ext cx="954" cy="1226"/>
                    </a:xfrm>
                    <a:custGeom>
                      <a:avLst/>
                      <a:gdLst>
                        <a:gd name="connsiteX0" fmla="*/ 955 w 954"/>
                        <a:gd name="connsiteY0" fmla="*/ 0 h 1226"/>
                        <a:gd name="connsiteX1" fmla="*/ 0 w 954"/>
                        <a:gd name="connsiteY1" fmla="*/ 1227 h 1226"/>
                        <a:gd name="connsiteX2" fmla="*/ 955 w 954"/>
                        <a:gd name="connsiteY2" fmla="*/ 0 h 1226"/>
                      </a:gdLst>
                      <a:ahLst/>
                      <a:cxnLst>
                        <a:cxn ang="0">
                          <a:pos x="connsiteX0" y="connsiteY0"/>
                        </a:cxn>
                        <a:cxn ang="0">
                          <a:pos x="connsiteX1" y="connsiteY1"/>
                        </a:cxn>
                        <a:cxn ang="0">
                          <a:pos x="connsiteX2" y="connsiteY2"/>
                        </a:cxn>
                      </a:cxnLst>
                      <a:rect l="l" t="t" r="r" b="b"/>
                      <a:pathLst>
                        <a:path w="954" h="1226">
                          <a:moveTo>
                            <a:pt x="955" y="0"/>
                          </a:moveTo>
                          <a:lnTo>
                            <a:pt x="0" y="1227"/>
                          </a:lnTo>
                          <a:cubicBezTo>
                            <a:pt x="0" y="1227"/>
                            <a:pt x="682" y="681"/>
                            <a:pt x="955" y="0"/>
                          </a:cubicBezTo>
                          <a:close/>
                        </a:path>
                      </a:pathLst>
                    </a:custGeom>
                    <a:solidFill>
                      <a:srgbClr val="FFFFFF"/>
                    </a:solidFill>
                    <a:ln w="0" cap="flat">
                      <a:noFill/>
                      <a:prstDash val="solid"/>
                      <a:miter/>
                    </a:ln>
                  </p:spPr>
                  <p:txBody>
                    <a:bodyPr rtlCol="0" anchor="ctr"/>
                    <a:lstStyle/>
                    <a:p>
                      <a:endParaRPr lang="en-US"/>
                    </a:p>
                  </p:txBody>
                </p:sp>
                <p:sp>
                  <p:nvSpPr>
                    <p:cNvPr id="2039" name="Freeform: Shape 2038">
                      <a:extLst>
                        <a:ext uri="{FF2B5EF4-FFF2-40B4-BE49-F238E27FC236}">
                          <a16:creationId xmlns:a16="http://schemas.microsoft.com/office/drawing/2014/main" id="{3810AC1E-1F7A-EC99-154A-1740B5B2197F}"/>
                        </a:ext>
                      </a:extLst>
                    </p:cNvPr>
                    <p:cNvSpPr/>
                    <p:nvPr/>
                  </p:nvSpPr>
                  <p:spPr>
                    <a:xfrm>
                      <a:off x="20595250" y="11248315"/>
                      <a:ext cx="272" cy="13624"/>
                    </a:xfrm>
                    <a:custGeom>
                      <a:avLst/>
                      <a:gdLst>
                        <a:gd name="connsiteX0" fmla="*/ 0 w 272"/>
                        <a:gd name="connsiteY0" fmla="*/ 0 h 13624"/>
                        <a:gd name="connsiteX1" fmla="*/ 273 w 272"/>
                        <a:gd name="connsiteY1" fmla="*/ 0 h 13624"/>
                        <a:gd name="connsiteX2" fmla="*/ 0 w 272"/>
                        <a:gd name="connsiteY2" fmla="*/ 0 h 13624"/>
                      </a:gdLst>
                      <a:ahLst/>
                      <a:cxnLst>
                        <a:cxn ang="0">
                          <a:pos x="connsiteX0" y="connsiteY0"/>
                        </a:cxn>
                        <a:cxn ang="0">
                          <a:pos x="connsiteX1" y="connsiteY1"/>
                        </a:cxn>
                        <a:cxn ang="0">
                          <a:pos x="connsiteX2" y="connsiteY2"/>
                        </a:cxn>
                      </a:cxnLst>
                      <a:rect l="l" t="t" r="r" b="b"/>
                      <a:pathLst>
                        <a:path w="272" h="13624">
                          <a:moveTo>
                            <a:pt x="0" y="0"/>
                          </a:moveTo>
                          <a:lnTo>
                            <a:pt x="273" y="0"/>
                          </a:lnTo>
                          <a:cubicBezTo>
                            <a:pt x="273" y="0"/>
                            <a:pt x="273" y="0"/>
                            <a:pt x="0" y="0"/>
                          </a:cubicBezTo>
                          <a:close/>
                        </a:path>
                      </a:pathLst>
                    </a:custGeom>
                    <a:solidFill>
                      <a:srgbClr val="FFFFFF"/>
                    </a:solidFill>
                    <a:ln w="0" cap="flat">
                      <a:noFill/>
                      <a:prstDash val="solid"/>
                      <a:miter/>
                    </a:ln>
                  </p:spPr>
                  <p:txBody>
                    <a:bodyPr rtlCol="0" anchor="ctr"/>
                    <a:lstStyle/>
                    <a:p>
                      <a:endParaRPr lang="en-US"/>
                    </a:p>
                  </p:txBody>
                </p:sp>
                <p:sp>
                  <p:nvSpPr>
                    <p:cNvPr id="2040" name="Freeform: Shape 2039">
                      <a:extLst>
                        <a:ext uri="{FF2B5EF4-FFF2-40B4-BE49-F238E27FC236}">
                          <a16:creationId xmlns:a16="http://schemas.microsoft.com/office/drawing/2014/main" id="{D316F943-BEF1-0947-58B1-182710862083}"/>
                        </a:ext>
                      </a:extLst>
                    </p:cNvPr>
                    <p:cNvSpPr/>
                    <p:nvPr/>
                  </p:nvSpPr>
                  <p:spPr>
                    <a:xfrm>
                      <a:off x="20542523" y="11283031"/>
                      <a:ext cx="954" cy="2615"/>
                    </a:xfrm>
                    <a:custGeom>
                      <a:avLst/>
                      <a:gdLst>
                        <a:gd name="connsiteX0" fmla="*/ 955 w 954"/>
                        <a:gd name="connsiteY0" fmla="*/ 26 h 2615"/>
                        <a:gd name="connsiteX1" fmla="*/ 0 w 954"/>
                        <a:gd name="connsiteY1" fmla="*/ 2615 h 2615"/>
                        <a:gd name="connsiteX2" fmla="*/ 955 w 954"/>
                        <a:gd name="connsiteY2" fmla="*/ 26 h 2615"/>
                      </a:gdLst>
                      <a:ahLst/>
                      <a:cxnLst>
                        <a:cxn ang="0">
                          <a:pos x="connsiteX0" y="connsiteY0"/>
                        </a:cxn>
                        <a:cxn ang="0">
                          <a:pos x="connsiteX1" y="connsiteY1"/>
                        </a:cxn>
                        <a:cxn ang="0">
                          <a:pos x="connsiteX2" y="connsiteY2"/>
                        </a:cxn>
                      </a:cxnLst>
                      <a:rect l="l" t="t" r="r" b="b"/>
                      <a:pathLst>
                        <a:path w="954" h="2615">
                          <a:moveTo>
                            <a:pt x="955" y="26"/>
                          </a:moveTo>
                          <a:cubicBezTo>
                            <a:pt x="136" y="-246"/>
                            <a:pt x="0" y="1661"/>
                            <a:pt x="0" y="2615"/>
                          </a:cubicBezTo>
                          <a:cubicBezTo>
                            <a:pt x="273" y="1934"/>
                            <a:pt x="955" y="980"/>
                            <a:pt x="955" y="26"/>
                          </a:cubicBezTo>
                          <a:close/>
                        </a:path>
                      </a:pathLst>
                    </a:custGeom>
                    <a:solidFill>
                      <a:srgbClr val="FFFFFF"/>
                    </a:solidFill>
                    <a:ln w="0" cap="flat">
                      <a:noFill/>
                      <a:prstDash val="solid"/>
                      <a:miter/>
                    </a:ln>
                  </p:spPr>
                  <p:txBody>
                    <a:bodyPr rtlCol="0" anchor="ctr"/>
                    <a:lstStyle/>
                    <a:p>
                      <a:endParaRPr lang="en-US"/>
                    </a:p>
                  </p:txBody>
                </p:sp>
                <p:sp>
                  <p:nvSpPr>
                    <p:cNvPr id="2041" name="Freeform: Shape 2040">
                      <a:extLst>
                        <a:ext uri="{FF2B5EF4-FFF2-40B4-BE49-F238E27FC236}">
                          <a16:creationId xmlns:a16="http://schemas.microsoft.com/office/drawing/2014/main" id="{8E51DDB4-398A-FB2B-C1DA-C06B589EE984}"/>
                        </a:ext>
                      </a:extLst>
                    </p:cNvPr>
                    <p:cNvSpPr/>
                    <p:nvPr/>
                  </p:nvSpPr>
                  <p:spPr>
                    <a:xfrm>
                      <a:off x="20538300" y="11349136"/>
                      <a:ext cx="681" cy="1498"/>
                    </a:xfrm>
                    <a:custGeom>
                      <a:avLst/>
                      <a:gdLst>
                        <a:gd name="connsiteX0" fmla="*/ 682 w 681"/>
                        <a:gd name="connsiteY0" fmla="*/ 0 h 1498"/>
                        <a:gd name="connsiteX1" fmla="*/ 0 w 681"/>
                        <a:gd name="connsiteY1" fmla="*/ 1499 h 1498"/>
                        <a:gd name="connsiteX2" fmla="*/ 682 w 681"/>
                        <a:gd name="connsiteY2" fmla="*/ 0 h 1498"/>
                      </a:gdLst>
                      <a:ahLst/>
                      <a:cxnLst>
                        <a:cxn ang="0">
                          <a:pos x="connsiteX0" y="connsiteY0"/>
                        </a:cxn>
                        <a:cxn ang="0">
                          <a:pos x="connsiteX1" y="connsiteY1"/>
                        </a:cxn>
                        <a:cxn ang="0">
                          <a:pos x="connsiteX2" y="connsiteY2"/>
                        </a:cxn>
                      </a:cxnLst>
                      <a:rect l="l" t="t" r="r" b="b"/>
                      <a:pathLst>
                        <a:path w="681" h="1498">
                          <a:moveTo>
                            <a:pt x="682" y="0"/>
                          </a:moveTo>
                          <a:lnTo>
                            <a:pt x="0" y="1499"/>
                          </a:lnTo>
                          <a:cubicBezTo>
                            <a:pt x="0" y="1499"/>
                            <a:pt x="682" y="681"/>
                            <a:pt x="682" y="0"/>
                          </a:cubicBezTo>
                          <a:close/>
                        </a:path>
                      </a:pathLst>
                    </a:custGeom>
                    <a:solidFill>
                      <a:srgbClr val="FFFFFF"/>
                    </a:solidFill>
                    <a:ln w="0" cap="flat">
                      <a:noFill/>
                      <a:prstDash val="solid"/>
                      <a:miter/>
                    </a:ln>
                  </p:spPr>
                  <p:txBody>
                    <a:bodyPr rtlCol="0" anchor="ctr"/>
                    <a:lstStyle/>
                    <a:p>
                      <a:endParaRPr lang="en-US"/>
                    </a:p>
                  </p:txBody>
                </p:sp>
                <p:sp>
                  <p:nvSpPr>
                    <p:cNvPr id="2042" name="Freeform: Shape 2041">
                      <a:extLst>
                        <a:ext uri="{FF2B5EF4-FFF2-40B4-BE49-F238E27FC236}">
                          <a16:creationId xmlns:a16="http://schemas.microsoft.com/office/drawing/2014/main" id="{F71EF1B2-34FD-ABE7-FEF9-61C316255A40}"/>
                        </a:ext>
                      </a:extLst>
                    </p:cNvPr>
                    <p:cNvSpPr/>
                    <p:nvPr/>
                  </p:nvSpPr>
                  <p:spPr>
                    <a:xfrm>
                      <a:off x="20564187" y="11370254"/>
                      <a:ext cx="407" cy="272"/>
                    </a:xfrm>
                    <a:custGeom>
                      <a:avLst/>
                      <a:gdLst>
                        <a:gd name="connsiteX0" fmla="*/ 0 w 407"/>
                        <a:gd name="connsiteY0" fmla="*/ 0 h 272"/>
                        <a:gd name="connsiteX1" fmla="*/ 407 w 407"/>
                        <a:gd name="connsiteY1" fmla="*/ 273 h 272"/>
                        <a:gd name="connsiteX2" fmla="*/ 0 w 407"/>
                        <a:gd name="connsiteY2" fmla="*/ 0 h 272"/>
                      </a:gdLst>
                      <a:ahLst/>
                      <a:cxnLst>
                        <a:cxn ang="0">
                          <a:pos x="connsiteX0" y="connsiteY0"/>
                        </a:cxn>
                        <a:cxn ang="0">
                          <a:pos x="connsiteX1" y="connsiteY1"/>
                        </a:cxn>
                        <a:cxn ang="0">
                          <a:pos x="connsiteX2" y="connsiteY2"/>
                        </a:cxn>
                      </a:cxnLst>
                      <a:rect l="l" t="t" r="r" b="b"/>
                      <a:pathLst>
                        <a:path w="407" h="272">
                          <a:moveTo>
                            <a:pt x="0" y="0"/>
                          </a:moveTo>
                          <a:cubicBezTo>
                            <a:pt x="0" y="0"/>
                            <a:pt x="273" y="0"/>
                            <a:pt x="407" y="273"/>
                          </a:cubicBezTo>
                          <a:cubicBezTo>
                            <a:pt x="407" y="273"/>
                            <a:pt x="136" y="0"/>
                            <a:pt x="0" y="0"/>
                          </a:cubicBezTo>
                          <a:close/>
                        </a:path>
                      </a:pathLst>
                    </a:custGeom>
                    <a:solidFill>
                      <a:srgbClr val="FFFFFF"/>
                    </a:solidFill>
                    <a:ln w="0" cap="flat">
                      <a:noFill/>
                      <a:prstDash val="solid"/>
                      <a:miter/>
                    </a:ln>
                  </p:spPr>
                  <p:txBody>
                    <a:bodyPr rtlCol="0" anchor="ctr"/>
                    <a:lstStyle/>
                    <a:p>
                      <a:endParaRPr lang="en-US"/>
                    </a:p>
                  </p:txBody>
                </p:sp>
                <p:sp>
                  <p:nvSpPr>
                    <p:cNvPr id="2043" name="Freeform: Shape 2042">
                      <a:extLst>
                        <a:ext uri="{FF2B5EF4-FFF2-40B4-BE49-F238E27FC236}">
                          <a16:creationId xmlns:a16="http://schemas.microsoft.com/office/drawing/2014/main" id="{FAB33EFC-C248-3132-7224-6E238441D4B2}"/>
                        </a:ext>
                      </a:extLst>
                    </p:cNvPr>
                    <p:cNvSpPr/>
                    <p:nvPr/>
                  </p:nvSpPr>
                  <p:spPr>
                    <a:xfrm>
                      <a:off x="20564731" y="11370527"/>
                      <a:ext cx="1500" cy="6675"/>
                    </a:xfrm>
                    <a:custGeom>
                      <a:avLst/>
                      <a:gdLst>
                        <a:gd name="connsiteX0" fmla="*/ 0 w 1500"/>
                        <a:gd name="connsiteY0" fmla="*/ 0 h 6675"/>
                        <a:gd name="connsiteX1" fmla="*/ 1091 w 1500"/>
                        <a:gd name="connsiteY1" fmla="*/ 4905 h 6675"/>
                        <a:gd name="connsiteX2" fmla="*/ 682 w 1500"/>
                        <a:gd name="connsiteY2" fmla="*/ 4905 h 6675"/>
                        <a:gd name="connsiteX3" fmla="*/ 1500 w 1500"/>
                        <a:gd name="connsiteY3" fmla="*/ 6676 h 6675"/>
                        <a:gd name="connsiteX4" fmla="*/ 0 w 1500"/>
                        <a:gd name="connsiteY4" fmla="*/ 0 h 66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0" h="6675">
                          <a:moveTo>
                            <a:pt x="0" y="0"/>
                          </a:moveTo>
                          <a:cubicBezTo>
                            <a:pt x="818" y="954"/>
                            <a:pt x="0" y="3951"/>
                            <a:pt x="1091" y="4905"/>
                          </a:cubicBezTo>
                          <a:lnTo>
                            <a:pt x="682" y="4905"/>
                          </a:lnTo>
                          <a:cubicBezTo>
                            <a:pt x="682" y="4905"/>
                            <a:pt x="1500" y="6676"/>
                            <a:pt x="1500" y="6676"/>
                          </a:cubicBezTo>
                          <a:cubicBezTo>
                            <a:pt x="1227" y="4905"/>
                            <a:pt x="1091" y="954"/>
                            <a:pt x="0" y="0"/>
                          </a:cubicBezTo>
                          <a:close/>
                        </a:path>
                      </a:pathLst>
                    </a:custGeom>
                    <a:solidFill>
                      <a:srgbClr val="FFFFFF"/>
                    </a:solidFill>
                    <a:ln w="0" cap="flat">
                      <a:noFill/>
                      <a:prstDash val="solid"/>
                      <a:miter/>
                    </a:ln>
                  </p:spPr>
                  <p:txBody>
                    <a:bodyPr rtlCol="0" anchor="ctr"/>
                    <a:lstStyle/>
                    <a:p>
                      <a:endParaRPr lang="en-US"/>
                    </a:p>
                  </p:txBody>
                </p:sp>
              </p:grpSp>
              <p:grpSp>
                <p:nvGrpSpPr>
                  <p:cNvPr id="2044" name="Graphic 355">
                    <a:extLst>
                      <a:ext uri="{FF2B5EF4-FFF2-40B4-BE49-F238E27FC236}">
                        <a16:creationId xmlns:a16="http://schemas.microsoft.com/office/drawing/2014/main" id="{ABAD487C-8D7B-6F5F-E09F-B8C621D764E1}"/>
                      </a:ext>
                    </a:extLst>
                  </p:cNvPr>
                  <p:cNvGrpSpPr/>
                  <p:nvPr/>
                </p:nvGrpSpPr>
                <p:grpSpPr>
                  <a:xfrm>
                    <a:off x="20255317" y="11085773"/>
                    <a:ext cx="852625" cy="1403098"/>
                    <a:chOff x="20255317" y="11085773"/>
                    <a:chExt cx="852625" cy="1403098"/>
                  </a:xfrm>
                  <a:solidFill>
                    <a:srgbClr val="FFFFFF"/>
                  </a:solidFill>
                </p:grpSpPr>
                <p:sp>
                  <p:nvSpPr>
                    <p:cNvPr id="2045" name="Freeform: Shape 2044">
                      <a:extLst>
                        <a:ext uri="{FF2B5EF4-FFF2-40B4-BE49-F238E27FC236}">
                          <a16:creationId xmlns:a16="http://schemas.microsoft.com/office/drawing/2014/main" id="{2FC7A92B-D4BA-05E5-677B-61C905879754}"/>
                        </a:ext>
                      </a:extLst>
                    </p:cNvPr>
                    <p:cNvSpPr/>
                    <p:nvPr/>
                  </p:nvSpPr>
                  <p:spPr>
                    <a:xfrm>
                      <a:off x="21034099" y="12248359"/>
                      <a:ext cx="73844" cy="57496"/>
                    </a:xfrm>
                    <a:custGeom>
                      <a:avLst/>
                      <a:gdLst>
                        <a:gd name="connsiteX0" fmla="*/ 9400 w 73844"/>
                        <a:gd name="connsiteY0" fmla="*/ 6268 h 57496"/>
                        <a:gd name="connsiteX1" fmla="*/ 22888 w 73844"/>
                        <a:gd name="connsiteY1" fmla="*/ 16350 h 57496"/>
                        <a:gd name="connsiteX2" fmla="*/ 46460 w 73844"/>
                        <a:gd name="connsiteY2" fmla="*/ 28067 h 57496"/>
                        <a:gd name="connsiteX3" fmla="*/ 57495 w 73844"/>
                        <a:gd name="connsiteY3" fmla="*/ 36105 h 57496"/>
                        <a:gd name="connsiteX4" fmla="*/ 72209 w 73844"/>
                        <a:gd name="connsiteY4" fmla="*/ 43872 h 57496"/>
                        <a:gd name="connsiteX5" fmla="*/ 61311 w 73844"/>
                        <a:gd name="connsiteY5" fmla="*/ 46051 h 57496"/>
                        <a:gd name="connsiteX6" fmla="*/ 62536 w 73844"/>
                        <a:gd name="connsiteY6" fmla="*/ 44280 h 57496"/>
                        <a:gd name="connsiteX7" fmla="*/ 62536 w 73844"/>
                        <a:gd name="connsiteY7" fmla="*/ 55316 h 57496"/>
                        <a:gd name="connsiteX8" fmla="*/ 46595 w 73844"/>
                        <a:gd name="connsiteY8" fmla="*/ 38149 h 57496"/>
                        <a:gd name="connsiteX9" fmla="*/ 61720 w 73844"/>
                        <a:gd name="connsiteY9" fmla="*/ 56133 h 57496"/>
                        <a:gd name="connsiteX10" fmla="*/ 61720 w 73844"/>
                        <a:gd name="connsiteY10" fmla="*/ 43462 h 57496"/>
                        <a:gd name="connsiteX11" fmla="*/ 60356 w 73844"/>
                        <a:gd name="connsiteY11" fmla="*/ 44825 h 57496"/>
                        <a:gd name="connsiteX12" fmla="*/ 61311 w 73844"/>
                        <a:gd name="connsiteY12" fmla="*/ 43190 h 57496"/>
                        <a:gd name="connsiteX13" fmla="*/ 61311 w 73844"/>
                        <a:gd name="connsiteY13" fmla="*/ 56270 h 57496"/>
                        <a:gd name="connsiteX14" fmla="*/ 29837 w 73844"/>
                        <a:gd name="connsiteY14" fmla="*/ 22072 h 57496"/>
                        <a:gd name="connsiteX15" fmla="*/ 60085 w 73844"/>
                        <a:gd name="connsiteY15" fmla="*/ 56542 h 57496"/>
                        <a:gd name="connsiteX16" fmla="*/ 58041 w 73844"/>
                        <a:gd name="connsiteY16" fmla="*/ 55316 h 57496"/>
                        <a:gd name="connsiteX17" fmla="*/ 60220 w 73844"/>
                        <a:gd name="connsiteY17" fmla="*/ 57496 h 57496"/>
                        <a:gd name="connsiteX18" fmla="*/ 59948 w 73844"/>
                        <a:gd name="connsiteY18" fmla="*/ 42237 h 57496"/>
                        <a:gd name="connsiteX19" fmla="*/ 58721 w 73844"/>
                        <a:gd name="connsiteY19" fmla="*/ 44007 h 57496"/>
                        <a:gd name="connsiteX20" fmla="*/ 73844 w 73844"/>
                        <a:gd name="connsiteY20" fmla="*/ 41010 h 57496"/>
                        <a:gd name="connsiteX21" fmla="*/ 45915 w 73844"/>
                        <a:gd name="connsiteY21" fmla="*/ 24797 h 57496"/>
                        <a:gd name="connsiteX22" fmla="*/ 53680 w 73844"/>
                        <a:gd name="connsiteY22" fmla="*/ 28203 h 57496"/>
                        <a:gd name="connsiteX23" fmla="*/ 0 w 73844"/>
                        <a:gd name="connsiteY23" fmla="*/ 0 h 57496"/>
                        <a:gd name="connsiteX24" fmla="*/ 9400 w 73844"/>
                        <a:gd name="connsiteY24" fmla="*/ 6268 h 57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3844" h="57496">
                          <a:moveTo>
                            <a:pt x="9400" y="6268"/>
                          </a:moveTo>
                          <a:cubicBezTo>
                            <a:pt x="18802" y="12262"/>
                            <a:pt x="26704" y="18121"/>
                            <a:pt x="22888" y="16350"/>
                          </a:cubicBezTo>
                          <a:cubicBezTo>
                            <a:pt x="43054" y="27113"/>
                            <a:pt x="42645" y="28748"/>
                            <a:pt x="46460" y="28067"/>
                          </a:cubicBezTo>
                          <a:cubicBezTo>
                            <a:pt x="59676" y="34334"/>
                            <a:pt x="72482" y="43462"/>
                            <a:pt x="57495" y="36105"/>
                          </a:cubicBezTo>
                          <a:lnTo>
                            <a:pt x="72209" y="43872"/>
                          </a:lnTo>
                          <a:lnTo>
                            <a:pt x="61311" y="46051"/>
                          </a:lnTo>
                          <a:lnTo>
                            <a:pt x="62536" y="44280"/>
                          </a:lnTo>
                          <a:lnTo>
                            <a:pt x="62536" y="55316"/>
                          </a:lnTo>
                          <a:cubicBezTo>
                            <a:pt x="62536" y="55316"/>
                            <a:pt x="46595" y="38149"/>
                            <a:pt x="46595" y="38149"/>
                          </a:cubicBezTo>
                          <a:lnTo>
                            <a:pt x="61720" y="56133"/>
                          </a:lnTo>
                          <a:lnTo>
                            <a:pt x="61720" y="43462"/>
                          </a:lnTo>
                          <a:cubicBezTo>
                            <a:pt x="61720" y="43462"/>
                            <a:pt x="60356" y="44825"/>
                            <a:pt x="60356" y="44825"/>
                          </a:cubicBezTo>
                          <a:cubicBezTo>
                            <a:pt x="60492" y="44416"/>
                            <a:pt x="60765" y="43872"/>
                            <a:pt x="61311" y="43190"/>
                          </a:cubicBezTo>
                          <a:lnTo>
                            <a:pt x="61311" y="56270"/>
                          </a:lnTo>
                          <a:cubicBezTo>
                            <a:pt x="54498" y="50275"/>
                            <a:pt x="36377" y="26159"/>
                            <a:pt x="29837" y="22072"/>
                          </a:cubicBezTo>
                          <a:lnTo>
                            <a:pt x="60085" y="56542"/>
                          </a:lnTo>
                          <a:lnTo>
                            <a:pt x="58041" y="55316"/>
                          </a:lnTo>
                          <a:cubicBezTo>
                            <a:pt x="58041" y="55316"/>
                            <a:pt x="59403" y="56679"/>
                            <a:pt x="60220" y="57496"/>
                          </a:cubicBezTo>
                          <a:lnTo>
                            <a:pt x="59948" y="42237"/>
                          </a:lnTo>
                          <a:cubicBezTo>
                            <a:pt x="59948" y="42237"/>
                            <a:pt x="59130" y="43326"/>
                            <a:pt x="58721" y="44007"/>
                          </a:cubicBezTo>
                          <a:lnTo>
                            <a:pt x="73844" y="41010"/>
                          </a:lnTo>
                          <a:cubicBezTo>
                            <a:pt x="64444" y="36105"/>
                            <a:pt x="50956" y="28067"/>
                            <a:pt x="45915" y="24797"/>
                          </a:cubicBezTo>
                          <a:cubicBezTo>
                            <a:pt x="47004" y="25070"/>
                            <a:pt x="46731" y="24252"/>
                            <a:pt x="53680" y="28203"/>
                          </a:cubicBezTo>
                          <a:cubicBezTo>
                            <a:pt x="6812" y="-408"/>
                            <a:pt x="38830" y="24116"/>
                            <a:pt x="0" y="0"/>
                          </a:cubicBezTo>
                          <a:cubicBezTo>
                            <a:pt x="2451" y="1499"/>
                            <a:pt x="5450" y="3543"/>
                            <a:pt x="9400" y="6268"/>
                          </a:cubicBezTo>
                          <a:close/>
                        </a:path>
                      </a:pathLst>
                    </a:custGeom>
                    <a:solidFill>
                      <a:srgbClr val="FFFFFF"/>
                    </a:solidFill>
                    <a:ln w="0" cap="flat">
                      <a:noFill/>
                      <a:prstDash val="solid"/>
                      <a:miter/>
                    </a:ln>
                  </p:spPr>
                  <p:txBody>
                    <a:bodyPr rtlCol="0" anchor="ctr"/>
                    <a:lstStyle/>
                    <a:p>
                      <a:endParaRPr lang="en-US"/>
                    </a:p>
                  </p:txBody>
                </p:sp>
                <p:sp>
                  <p:nvSpPr>
                    <p:cNvPr id="2046" name="Freeform: Shape 2045">
                      <a:extLst>
                        <a:ext uri="{FF2B5EF4-FFF2-40B4-BE49-F238E27FC236}">
                          <a16:creationId xmlns:a16="http://schemas.microsoft.com/office/drawing/2014/main" id="{F24FC981-DBA7-A4F0-5357-827D0EDCA0EC}"/>
                        </a:ext>
                      </a:extLst>
                    </p:cNvPr>
                    <p:cNvSpPr/>
                    <p:nvPr/>
                  </p:nvSpPr>
                  <p:spPr>
                    <a:xfrm>
                      <a:off x="20939482" y="12181604"/>
                      <a:ext cx="104016" cy="66073"/>
                    </a:xfrm>
                    <a:custGeom>
                      <a:avLst/>
                      <a:gdLst>
                        <a:gd name="connsiteX0" fmla="*/ 68048 w 104016"/>
                        <a:gd name="connsiteY0" fmla="*/ 42775 h 66073"/>
                        <a:gd name="connsiteX1" fmla="*/ 50881 w 104016"/>
                        <a:gd name="connsiteY1" fmla="*/ 33783 h 66073"/>
                        <a:gd name="connsiteX2" fmla="*/ 25403 w 104016"/>
                        <a:gd name="connsiteY2" fmla="*/ 14028 h 66073"/>
                        <a:gd name="connsiteX3" fmla="*/ 17638 w 104016"/>
                        <a:gd name="connsiteY3" fmla="*/ 11031 h 66073"/>
                        <a:gd name="connsiteX4" fmla="*/ 29082 w 104016"/>
                        <a:gd name="connsiteY4" fmla="*/ 19478 h 66073"/>
                        <a:gd name="connsiteX5" fmla="*/ 880 w 104016"/>
                        <a:gd name="connsiteY5" fmla="*/ 1357 h 66073"/>
                        <a:gd name="connsiteX6" fmla="*/ 37802 w 104016"/>
                        <a:gd name="connsiteY6" fmla="*/ 27516 h 66073"/>
                        <a:gd name="connsiteX7" fmla="*/ 78948 w 104016"/>
                        <a:gd name="connsiteY7" fmla="*/ 58307 h 66073"/>
                        <a:gd name="connsiteX8" fmla="*/ 93798 w 104016"/>
                        <a:gd name="connsiteY8" fmla="*/ 66074 h 66073"/>
                        <a:gd name="connsiteX9" fmla="*/ 88757 w 104016"/>
                        <a:gd name="connsiteY9" fmla="*/ 62804 h 66073"/>
                        <a:gd name="connsiteX10" fmla="*/ 89576 w 104016"/>
                        <a:gd name="connsiteY10" fmla="*/ 59806 h 66073"/>
                        <a:gd name="connsiteX11" fmla="*/ 70774 w 104016"/>
                        <a:gd name="connsiteY11" fmla="*/ 47544 h 66073"/>
                        <a:gd name="connsiteX12" fmla="*/ 104017 w 104016"/>
                        <a:gd name="connsiteY12" fmla="*/ 65664 h 66073"/>
                        <a:gd name="connsiteX13" fmla="*/ 52652 w 104016"/>
                        <a:gd name="connsiteY13" fmla="*/ 27789 h 66073"/>
                        <a:gd name="connsiteX14" fmla="*/ 67911 w 104016"/>
                        <a:gd name="connsiteY14" fmla="*/ 42639 h 66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4016" h="66073">
                          <a:moveTo>
                            <a:pt x="68048" y="42775"/>
                          </a:moveTo>
                          <a:cubicBezTo>
                            <a:pt x="62327" y="39915"/>
                            <a:pt x="56604" y="36917"/>
                            <a:pt x="50881" y="33783"/>
                          </a:cubicBezTo>
                          <a:cubicBezTo>
                            <a:pt x="42299" y="27244"/>
                            <a:pt x="33715" y="20840"/>
                            <a:pt x="25403" y="14028"/>
                          </a:cubicBezTo>
                          <a:cubicBezTo>
                            <a:pt x="24586" y="14572"/>
                            <a:pt x="5511" y="812"/>
                            <a:pt x="17638" y="11031"/>
                          </a:cubicBezTo>
                          <a:cubicBezTo>
                            <a:pt x="20225" y="12802"/>
                            <a:pt x="25268" y="16344"/>
                            <a:pt x="29082" y="19478"/>
                          </a:cubicBezTo>
                          <a:cubicBezTo>
                            <a:pt x="24995" y="18932"/>
                            <a:pt x="-5524" y="-6000"/>
                            <a:pt x="880" y="1357"/>
                          </a:cubicBezTo>
                          <a:cubicBezTo>
                            <a:pt x="21316" y="16616"/>
                            <a:pt x="24177" y="19478"/>
                            <a:pt x="37802" y="27516"/>
                          </a:cubicBezTo>
                          <a:cubicBezTo>
                            <a:pt x="56467" y="41550"/>
                            <a:pt x="70365" y="51495"/>
                            <a:pt x="78948" y="58307"/>
                          </a:cubicBezTo>
                          <a:cubicBezTo>
                            <a:pt x="84807" y="61986"/>
                            <a:pt x="86306" y="61577"/>
                            <a:pt x="93798" y="66074"/>
                          </a:cubicBezTo>
                          <a:cubicBezTo>
                            <a:pt x="92164" y="64983"/>
                            <a:pt x="90665" y="64030"/>
                            <a:pt x="88757" y="62804"/>
                          </a:cubicBezTo>
                          <a:lnTo>
                            <a:pt x="89576" y="59806"/>
                          </a:lnTo>
                          <a:cubicBezTo>
                            <a:pt x="83036" y="56400"/>
                            <a:pt x="77586" y="52040"/>
                            <a:pt x="70774" y="47544"/>
                          </a:cubicBezTo>
                          <a:cubicBezTo>
                            <a:pt x="81672" y="53811"/>
                            <a:pt x="92845" y="59806"/>
                            <a:pt x="104017" y="65664"/>
                          </a:cubicBezTo>
                          <a:cubicBezTo>
                            <a:pt x="95297" y="56945"/>
                            <a:pt x="63825" y="37598"/>
                            <a:pt x="52652" y="27789"/>
                          </a:cubicBezTo>
                          <a:cubicBezTo>
                            <a:pt x="66142" y="40459"/>
                            <a:pt x="39982" y="20432"/>
                            <a:pt x="67911" y="42639"/>
                          </a:cubicBezTo>
                          <a:close/>
                        </a:path>
                      </a:pathLst>
                    </a:custGeom>
                    <a:solidFill>
                      <a:srgbClr val="FFFFFF"/>
                    </a:solidFill>
                    <a:ln w="0" cap="flat">
                      <a:noFill/>
                      <a:prstDash val="solid"/>
                      <a:miter/>
                    </a:ln>
                  </p:spPr>
                  <p:txBody>
                    <a:bodyPr rtlCol="0" anchor="ctr"/>
                    <a:lstStyle/>
                    <a:p>
                      <a:endParaRPr lang="en-US"/>
                    </a:p>
                  </p:txBody>
                </p:sp>
                <p:sp>
                  <p:nvSpPr>
                    <p:cNvPr id="2047" name="Freeform: Shape 2046">
                      <a:extLst>
                        <a:ext uri="{FF2B5EF4-FFF2-40B4-BE49-F238E27FC236}">
                          <a16:creationId xmlns:a16="http://schemas.microsoft.com/office/drawing/2014/main" id="{D044F97A-7122-2D41-7CE0-B0A6CB5A248E}"/>
                        </a:ext>
                      </a:extLst>
                    </p:cNvPr>
                    <p:cNvSpPr/>
                    <p:nvPr/>
                  </p:nvSpPr>
                  <p:spPr>
                    <a:xfrm>
                      <a:off x="21033417" y="12247677"/>
                      <a:ext cx="818" cy="544"/>
                    </a:xfrm>
                    <a:custGeom>
                      <a:avLst/>
                      <a:gdLst>
                        <a:gd name="connsiteX0" fmla="*/ 0 w 818"/>
                        <a:gd name="connsiteY0" fmla="*/ 0 h 544"/>
                        <a:gd name="connsiteX1" fmla="*/ 818 w 818"/>
                        <a:gd name="connsiteY1" fmla="*/ 545 h 544"/>
                        <a:gd name="connsiteX2" fmla="*/ 0 w 818"/>
                        <a:gd name="connsiteY2" fmla="*/ 0 h 544"/>
                      </a:gdLst>
                      <a:ahLst/>
                      <a:cxnLst>
                        <a:cxn ang="0">
                          <a:pos x="connsiteX0" y="connsiteY0"/>
                        </a:cxn>
                        <a:cxn ang="0">
                          <a:pos x="connsiteX1" y="connsiteY1"/>
                        </a:cxn>
                        <a:cxn ang="0">
                          <a:pos x="connsiteX2" y="connsiteY2"/>
                        </a:cxn>
                      </a:cxnLst>
                      <a:rect l="l" t="t" r="r" b="b"/>
                      <a:pathLst>
                        <a:path w="818" h="544">
                          <a:moveTo>
                            <a:pt x="0" y="0"/>
                          </a:moveTo>
                          <a:cubicBezTo>
                            <a:pt x="0" y="0"/>
                            <a:pt x="546" y="408"/>
                            <a:pt x="818" y="545"/>
                          </a:cubicBezTo>
                          <a:cubicBezTo>
                            <a:pt x="546" y="408"/>
                            <a:pt x="273" y="136"/>
                            <a:pt x="0" y="0"/>
                          </a:cubicBezTo>
                          <a:close/>
                        </a:path>
                      </a:pathLst>
                    </a:custGeom>
                    <a:solidFill>
                      <a:srgbClr val="FFFFFF"/>
                    </a:solidFill>
                    <a:ln w="0" cap="flat">
                      <a:noFill/>
                      <a:prstDash val="solid"/>
                      <a:miter/>
                    </a:ln>
                  </p:spPr>
                  <p:txBody>
                    <a:bodyPr rtlCol="0" anchor="ctr"/>
                    <a:lstStyle/>
                    <a:p>
                      <a:endParaRPr lang="en-US"/>
                    </a:p>
                  </p:txBody>
                </p:sp>
                <p:sp>
                  <p:nvSpPr>
                    <p:cNvPr id="2048" name="Freeform: Shape 2047">
                      <a:extLst>
                        <a:ext uri="{FF2B5EF4-FFF2-40B4-BE49-F238E27FC236}">
                          <a16:creationId xmlns:a16="http://schemas.microsoft.com/office/drawing/2014/main" id="{E755C110-2528-98EB-E782-86B4213340DD}"/>
                        </a:ext>
                      </a:extLst>
                    </p:cNvPr>
                    <p:cNvSpPr/>
                    <p:nvPr/>
                  </p:nvSpPr>
                  <p:spPr>
                    <a:xfrm>
                      <a:off x="20429849" y="11413717"/>
                      <a:ext cx="35967" cy="89105"/>
                    </a:xfrm>
                    <a:custGeom>
                      <a:avLst/>
                      <a:gdLst>
                        <a:gd name="connsiteX0" fmla="*/ 29292 w 35967"/>
                        <a:gd name="connsiteY0" fmla="*/ 41828 h 89105"/>
                        <a:gd name="connsiteX1" fmla="*/ 26158 w 35967"/>
                        <a:gd name="connsiteY1" fmla="*/ 30383 h 89105"/>
                        <a:gd name="connsiteX2" fmla="*/ 30383 w 35967"/>
                        <a:gd name="connsiteY2" fmla="*/ 53136 h 89105"/>
                        <a:gd name="connsiteX3" fmla="*/ 33652 w 35967"/>
                        <a:gd name="connsiteY3" fmla="*/ 68940 h 89105"/>
                        <a:gd name="connsiteX4" fmla="*/ 26976 w 35967"/>
                        <a:gd name="connsiteY4" fmla="*/ 72619 h 89105"/>
                        <a:gd name="connsiteX5" fmla="*/ 19619 w 35967"/>
                        <a:gd name="connsiteY5" fmla="*/ 76843 h 89105"/>
                        <a:gd name="connsiteX6" fmla="*/ 0 w 35967"/>
                        <a:gd name="connsiteY6" fmla="*/ 89105 h 89105"/>
                        <a:gd name="connsiteX7" fmla="*/ 11035 w 35967"/>
                        <a:gd name="connsiteY7" fmla="*/ 84609 h 89105"/>
                        <a:gd name="connsiteX8" fmla="*/ 17711 w 35967"/>
                        <a:gd name="connsiteY8" fmla="*/ 80930 h 89105"/>
                        <a:gd name="connsiteX9" fmla="*/ 25478 w 35967"/>
                        <a:gd name="connsiteY9" fmla="*/ 76298 h 89105"/>
                        <a:gd name="connsiteX10" fmla="*/ 35151 w 35967"/>
                        <a:gd name="connsiteY10" fmla="*/ 69894 h 89105"/>
                        <a:gd name="connsiteX11" fmla="*/ 34742 w 35967"/>
                        <a:gd name="connsiteY11" fmla="*/ 68805 h 89105"/>
                        <a:gd name="connsiteX12" fmla="*/ 35151 w 35967"/>
                        <a:gd name="connsiteY12" fmla="*/ 69894 h 89105"/>
                        <a:gd name="connsiteX13" fmla="*/ 32698 w 35967"/>
                        <a:gd name="connsiteY13" fmla="*/ 72211 h 89105"/>
                        <a:gd name="connsiteX14" fmla="*/ 35833 w 35967"/>
                        <a:gd name="connsiteY14" fmla="*/ 70167 h 89105"/>
                        <a:gd name="connsiteX15" fmla="*/ 33652 w 35967"/>
                        <a:gd name="connsiteY15" fmla="*/ 55725 h 89105"/>
                        <a:gd name="connsiteX16" fmla="*/ 35967 w 35967"/>
                        <a:gd name="connsiteY16" fmla="*/ 58041 h 89105"/>
                        <a:gd name="connsiteX17" fmla="*/ 35696 w 35967"/>
                        <a:gd name="connsiteY17" fmla="*/ 56542 h 89105"/>
                        <a:gd name="connsiteX18" fmla="*/ 20437 w 35967"/>
                        <a:gd name="connsiteY18" fmla="*/ 0 h 89105"/>
                        <a:gd name="connsiteX19" fmla="*/ 29020 w 35967"/>
                        <a:gd name="connsiteY19" fmla="*/ 41691 h 891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5967" h="89105">
                          <a:moveTo>
                            <a:pt x="29292" y="41828"/>
                          </a:moveTo>
                          <a:cubicBezTo>
                            <a:pt x="27793" y="33790"/>
                            <a:pt x="26704" y="31473"/>
                            <a:pt x="26158" y="30383"/>
                          </a:cubicBezTo>
                          <a:lnTo>
                            <a:pt x="30383" y="53136"/>
                          </a:lnTo>
                          <a:lnTo>
                            <a:pt x="33652" y="68940"/>
                          </a:lnTo>
                          <a:lnTo>
                            <a:pt x="26976" y="72619"/>
                          </a:lnTo>
                          <a:lnTo>
                            <a:pt x="19619" y="76843"/>
                          </a:lnTo>
                          <a:cubicBezTo>
                            <a:pt x="12943" y="80794"/>
                            <a:pt x="6540" y="84882"/>
                            <a:pt x="0" y="89105"/>
                          </a:cubicBezTo>
                          <a:cubicBezTo>
                            <a:pt x="2861" y="88015"/>
                            <a:pt x="26022" y="74799"/>
                            <a:pt x="11035" y="84609"/>
                          </a:cubicBezTo>
                          <a:cubicBezTo>
                            <a:pt x="12670" y="83791"/>
                            <a:pt x="14987" y="82429"/>
                            <a:pt x="17711" y="80930"/>
                          </a:cubicBezTo>
                          <a:cubicBezTo>
                            <a:pt x="20164" y="79432"/>
                            <a:pt x="22888" y="77933"/>
                            <a:pt x="25478" y="76298"/>
                          </a:cubicBezTo>
                          <a:cubicBezTo>
                            <a:pt x="29837" y="73573"/>
                            <a:pt x="33925" y="70984"/>
                            <a:pt x="35151" y="69894"/>
                          </a:cubicBezTo>
                          <a:cubicBezTo>
                            <a:pt x="35151" y="69349"/>
                            <a:pt x="34878" y="69077"/>
                            <a:pt x="34742" y="68805"/>
                          </a:cubicBezTo>
                          <a:cubicBezTo>
                            <a:pt x="34878" y="69213"/>
                            <a:pt x="35151" y="69486"/>
                            <a:pt x="35151" y="69894"/>
                          </a:cubicBezTo>
                          <a:lnTo>
                            <a:pt x="32698" y="72211"/>
                          </a:lnTo>
                          <a:cubicBezTo>
                            <a:pt x="33789" y="71529"/>
                            <a:pt x="34878" y="70848"/>
                            <a:pt x="35833" y="70167"/>
                          </a:cubicBezTo>
                          <a:cubicBezTo>
                            <a:pt x="34061" y="63491"/>
                            <a:pt x="33516" y="58450"/>
                            <a:pt x="33652" y="55725"/>
                          </a:cubicBezTo>
                          <a:cubicBezTo>
                            <a:pt x="33652" y="52319"/>
                            <a:pt x="34605" y="53136"/>
                            <a:pt x="35967" y="58041"/>
                          </a:cubicBezTo>
                          <a:lnTo>
                            <a:pt x="35696" y="56542"/>
                          </a:lnTo>
                          <a:cubicBezTo>
                            <a:pt x="30110" y="38558"/>
                            <a:pt x="24932" y="19075"/>
                            <a:pt x="20437" y="0"/>
                          </a:cubicBezTo>
                          <a:cubicBezTo>
                            <a:pt x="23161" y="21391"/>
                            <a:pt x="24523" y="16213"/>
                            <a:pt x="29020" y="41691"/>
                          </a:cubicBezTo>
                          <a:close/>
                        </a:path>
                      </a:pathLst>
                    </a:custGeom>
                    <a:solidFill>
                      <a:srgbClr val="FFFFFF"/>
                    </a:solidFill>
                    <a:ln w="0" cap="flat">
                      <a:noFill/>
                      <a:prstDash val="solid"/>
                      <a:miter/>
                    </a:ln>
                  </p:spPr>
                  <p:txBody>
                    <a:bodyPr rtlCol="0" anchor="ctr"/>
                    <a:lstStyle/>
                    <a:p>
                      <a:endParaRPr lang="en-US"/>
                    </a:p>
                  </p:txBody>
                </p:sp>
                <p:sp>
                  <p:nvSpPr>
                    <p:cNvPr id="2049" name="Freeform: Shape 2048">
                      <a:extLst>
                        <a:ext uri="{FF2B5EF4-FFF2-40B4-BE49-F238E27FC236}">
                          <a16:creationId xmlns:a16="http://schemas.microsoft.com/office/drawing/2014/main" id="{BA85FFF7-099B-6406-7DB3-2FBCA25A8ECA}"/>
                        </a:ext>
                      </a:extLst>
                    </p:cNvPr>
                    <p:cNvSpPr/>
                    <p:nvPr/>
                  </p:nvSpPr>
                  <p:spPr>
                    <a:xfrm>
                      <a:off x="20981525" y="12149421"/>
                      <a:ext cx="8429" cy="9015"/>
                    </a:xfrm>
                    <a:custGeom>
                      <a:avLst/>
                      <a:gdLst>
                        <a:gd name="connsiteX0" fmla="*/ 8430 w 8429"/>
                        <a:gd name="connsiteY0" fmla="*/ 9016 h 9015"/>
                        <a:gd name="connsiteX1" fmla="*/ 119 w 8429"/>
                        <a:gd name="connsiteY1" fmla="*/ 432 h 9015"/>
                        <a:gd name="connsiteX2" fmla="*/ 8430 w 8429"/>
                        <a:gd name="connsiteY2" fmla="*/ 9016 h 9015"/>
                      </a:gdLst>
                      <a:ahLst/>
                      <a:cxnLst>
                        <a:cxn ang="0">
                          <a:pos x="connsiteX0" y="connsiteY0"/>
                        </a:cxn>
                        <a:cxn ang="0">
                          <a:pos x="connsiteX1" y="connsiteY1"/>
                        </a:cxn>
                        <a:cxn ang="0">
                          <a:pos x="connsiteX2" y="connsiteY2"/>
                        </a:cxn>
                      </a:cxnLst>
                      <a:rect l="l" t="t" r="r" b="b"/>
                      <a:pathLst>
                        <a:path w="8429" h="9015">
                          <a:moveTo>
                            <a:pt x="8430" y="9016"/>
                          </a:moveTo>
                          <a:cubicBezTo>
                            <a:pt x="663" y="159"/>
                            <a:pt x="-426" y="-795"/>
                            <a:pt x="119" y="432"/>
                          </a:cubicBezTo>
                          <a:cubicBezTo>
                            <a:pt x="2980" y="3565"/>
                            <a:pt x="5704" y="6427"/>
                            <a:pt x="8430" y="9016"/>
                          </a:cubicBezTo>
                          <a:close/>
                        </a:path>
                      </a:pathLst>
                    </a:custGeom>
                    <a:solidFill>
                      <a:srgbClr val="FFFFFF"/>
                    </a:solidFill>
                    <a:ln w="0" cap="flat">
                      <a:noFill/>
                      <a:prstDash val="solid"/>
                      <a:miter/>
                    </a:ln>
                  </p:spPr>
                  <p:txBody>
                    <a:bodyPr rtlCol="0" anchor="ctr"/>
                    <a:lstStyle/>
                    <a:p>
                      <a:endParaRPr lang="en-US"/>
                    </a:p>
                  </p:txBody>
                </p:sp>
                <p:sp>
                  <p:nvSpPr>
                    <p:cNvPr id="2050" name="Freeform: Shape 2049">
                      <a:extLst>
                        <a:ext uri="{FF2B5EF4-FFF2-40B4-BE49-F238E27FC236}">
                          <a16:creationId xmlns:a16="http://schemas.microsoft.com/office/drawing/2014/main" id="{4C4AB0DD-5828-82E3-10FA-3777E9449C99}"/>
                        </a:ext>
                      </a:extLst>
                    </p:cNvPr>
                    <p:cNvSpPr/>
                    <p:nvPr/>
                  </p:nvSpPr>
                  <p:spPr>
                    <a:xfrm>
                      <a:off x="20444154" y="11381699"/>
                      <a:ext cx="3269" cy="18665"/>
                    </a:xfrm>
                    <a:custGeom>
                      <a:avLst/>
                      <a:gdLst>
                        <a:gd name="connsiteX0" fmla="*/ 3270 w 3269"/>
                        <a:gd name="connsiteY0" fmla="*/ 18666 h 18665"/>
                        <a:gd name="connsiteX1" fmla="*/ 0 w 3269"/>
                        <a:gd name="connsiteY1" fmla="*/ 0 h 18665"/>
                        <a:gd name="connsiteX2" fmla="*/ 3270 w 3269"/>
                        <a:gd name="connsiteY2" fmla="*/ 18666 h 18665"/>
                      </a:gdLst>
                      <a:ahLst/>
                      <a:cxnLst>
                        <a:cxn ang="0">
                          <a:pos x="connsiteX0" y="connsiteY0"/>
                        </a:cxn>
                        <a:cxn ang="0">
                          <a:pos x="connsiteX1" y="connsiteY1"/>
                        </a:cxn>
                        <a:cxn ang="0">
                          <a:pos x="connsiteX2" y="connsiteY2"/>
                        </a:cxn>
                      </a:cxnLst>
                      <a:rect l="l" t="t" r="r" b="b"/>
                      <a:pathLst>
                        <a:path w="3269" h="18665">
                          <a:moveTo>
                            <a:pt x="3270" y="18666"/>
                          </a:moveTo>
                          <a:cubicBezTo>
                            <a:pt x="1908" y="12398"/>
                            <a:pt x="955" y="6268"/>
                            <a:pt x="0" y="0"/>
                          </a:cubicBezTo>
                          <a:cubicBezTo>
                            <a:pt x="955" y="7493"/>
                            <a:pt x="2044" y="14033"/>
                            <a:pt x="3270" y="18666"/>
                          </a:cubicBezTo>
                          <a:close/>
                        </a:path>
                      </a:pathLst>
                    </a:custGeom>
                    <a:solidFill>
                      <a:srgbClr val="FFFFFF"/>
                    </a:solidFill>
                    <a:ln w="0" cap="flat">
                      <a:noFill/>
                      <a:prstDash val="solid"/>
                      <a:miter/>
                    </a:ln>
                  </p:spPr>
                  <p:txBody>
                    <a:bodyPr rtlCol="0" anchor="ctr"/>
                    <a:lstStyle/>
                    <a:p>
                      <a:endParaRPr lang="en-US"/>
                    </a:p>
                  </p:txBody>
                </p:sp>
                <p:sp>
                  <p:nvSpPr>
                    <p:cNvPr id="2051" name="Freeform: Shape 2050">
                      <a:extLst>
                        <a:ext uri="{FF2B5EF4-FFF2-40B4-BE49-F238E27FC236}">
                          <a16:creationId xmlns:a16="http://schemas.microsoft.com/office/drawing/2014/main" id="{71240BC3-1357-1B01-E9FF-3C91F6D26C81}"/>
                        </a:ext>
                      </a:extLst>
                    </p:cNvPr>
                    <p:cNvSpPr/>
                    <p:nvPr/>
                  </p:nvSpPr>
                  <p:spPr>
                    <a:xfrm>
                      <a:off x="20450966" y="11514130"/>
                      <a:ext cx="6675" cy="5026"/>
                    </a:xfrm>
                    <a:custGeom>
                      <a:avLst/>
                      <a:gdLst>
                        <a:gd name="connsiteX0" fmla="*/ 0 w 6675"/>
                        <a:gd name="connsiteY0" fmla="*/ 4905 h 5026"/>
                        <a:gd name="connsiteX1" fmla="*/ 409 w 6675"/>
                        <a:gd name="connsiteY1" fmla="*/ 4905 h 5026"/>
                        <a:gd name="connsiteX2" fmla="*/ 6676 w 6675"/>
                        <a:gd name="connsiteY2" fmla="*/ 0 h 5026"/>
                        <a:gd name="connsiteX3" fmla="*/ 6540 w 6675"/>
                        <a:gd name="connsiteY3" fmla="*/ 0 h 5026"/>
                        <a:gd name="connsiteX4" fmla="*/ 136 w 6675"/>
                        <a:gd name="connsiteY4" fmla="*/ 4633 h 50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75" h="5026">
                          <a:moveTo>
                            <a:pt x="0" y="4905"/>
                          </a:moveTo>
                          <a:cubicBezTo>
                            <a:pt x="0" y="4905"/>
                            <a:pt x="0" y="5177"/>
                            <a:pt x="409" y="4905"/>
                          </a:cubicBezTo>
                          <a:lnTo>
                            <a:pt x="6676" y="0"/>
                          </a:lnTo>
                          <a:cubicBezTo>
                            <a:pt x="6676" y="0"/>
                            <a:pt x="6540" y="0"/>
                            <a:pt x="6540" y="0"/>
                          </a:cubicBezTo>
                          <a:cubicBezTo>
                            <a:pt x="4224" y="1771"/>
                            <a:pt x="2044" y="3271"/>
                            <a:pt x="136" y="4633"/>
                          </a:cubicBezTo>
                          <a:close/>
                        </a:path>
                      </a:pathLst>
                    </a:custGeom>
                    <a:solidFill>
                      <a:srgbClr val="FFFFFF"/>
                    </a:solidFill>
                    <a:ln w="0" cap="flat">
                      <a:noFill/>
                      <a:prstDash val="solid"/>
                      <a:miter/>
                    </a:ln>
                  </p:spPr>
                  <p:txBody>
                    <a:bodyPr rtlCol="0" anchor="ctr"/>
                    <a:lstStyle/>
                    <a:p>
                      <a:endParaRPr lang="en-US"/>
                    </a:p>
                  </p:txBody>
                </p:sp>
                <p:sp>
                  <p:nvSpPr>
                    <p:cNvPr id="2052" name="Freeform: Shape 2051">
                      <a:extLst>
                        <a:ext uri="{FF2B5EF4-FFF2-40B4-BE49-F238E27FC236}">
                          <a16:creationId xmlns:a16="http://schemas.microsoft.com/office/drawing/2014/main" id="{AD52CF7E-FDA6-386B-4A2F-944F940C49EA}"/>
                        </a:ext>
                      </a:extLst>
                    </p:cNvPr>
                    <p:cNvSpPr/>
                    <p:nvPr/>
                  </p:nvSpPr>
                  <p:spPr>
                    <a:xfrm>
                      <a:off x="20675092" y="11093131"/>
                      <a:ext cx="6403" cy="13624"/>
                    </a:xfrm>
                    <a:custGeom>
                      <a:avLst/>
                      <a:gdLst>
                        <a:gd name="connsiteX0" fmla="*/ 0 w 6403"/>
                        <a:gd name="connsiteY0" fmla="*/ 0 h 13624"/>
                        <a:gd name="connsiteX1" fmla="*/ 6403 w 6403"/>
                        <a:gd name="connsiteY1" fmla="*/ 0 h 13624"/>
                        <a:gd name="connsiteX2" fmla="*/ 0 w 6403"/>
                        <a:gd name="connsiteY2" fmla="*/ 0 h 13624"/>
                      </a:gdLst>
                      <a:ahLst/>
                      <a:cxnLst>
                        <a:cxn ang="0">
                          <a:pos x="connsiteX0" y="connsiteY0"/>
                        </a:cxn>
                        <a:cxn ang="0">
                          <a:pos x="connsiteX1" y="connsiteY1"/>
                        </a:cxn>
                        <a:cxn ang="0">
                          <a:pos x="connsiteX2" y="connsiteY2"/>
                        </a:cxn>
                      </a:cxnLst>
                      <a:rect l="l" t="t" r="r" b="b"/>
                      <a:pathLst>
                        <a:path w="6403" h="13624">
                          <a:moveTo>
                            <a:pt x="0" y="0"/>
                          </a:moveTo>
                          <a:cubicBezTo>
                            <a:pt x="2042" y="0"/>
                            <a:pt x="3950" y="0"/>
                            <a:pt x="6403" y="0"/>
                          </a:cubicBezTo>
                          <a:cubicBezTo>
                            <a:pt x="4086" y="0"/>
                            <a:pt x="1906" y="0"/>
                            <a:pt x="0" y="0"/>
                          </a:cubicBezTo>
                          <a:close/>
                        </a:path>
                      </a:pathLst>
                    </a:custGeom>
                    <a:solidFill>
                      <a:srgbClr val="FFFFFF"/>
                    </a:solidFill>
                    <a:ln w="0" cap="flat">
                      <a:noFill/>
                      <a:prstDash val="solid"/>
                      <a:miter/>
                    </a:ln>
                  </p:spPr>
                  <p:txBody>
                    <a:bodyPr rtlCol="0" anchor="ctr"/>
                    <a:lstStyle/>
                    <a:p>
                      <a:endParaRPr lang="en-US"/>
                    </a:p>
                  </p:txBody>
                </p:sp>
                <p:sp>
                  <p:nvSpPr>
                    <p:cNvPr id="2053" name="Freeform: Shape 2052">
                      <a:extLst>
                        <a:ext uri="{FF2B5EF4-FFF2-40B4-BE49-F238E27FC236}">
                          <a16:creationId xmlns:a16="http://schemas.microsoft.com/office/drawing/2014/main" id="{5C10F239-FF41-A361-2046-9D5188F99A9D}"/>
                        </a:ext>
                      </a:extLst>
                    </p:cNvPr>
                    <p:cNvSpPr/>
                    <p:nvPr/>
                  </p:nvSpPr>
                  <p:spPr>
                    <a:xfrm>
                      <a:off x="20320853" y="11621901"/>
                      <a:ext cx="31744" cy="83518"/>
                    </a:xfrm>
                    <a:custGeom>
                      <a:avLst/>
                      <a:gdLst>
                        <a:gd name="connsiteX0" fmla="*/ 0 w 31744"/>
                        <a:gd name="connsiteY0" fmla="*/ 83519 h 83518"/>
                        <a:gd name="connsiteX1" fmla="*/ 5177 w 31744"/>
                        <a:gd name="connsiteY1" fmla="*/ 65261 h 83518"/>
                        <a:gd name="connsiteX2" fmla="*/ 11581 w 31744"/>
                        <a:gd name="connsiteY2" fmla="*/ 47413 h 83518"/>
                        <a:gd name="connsiteX3" fmla="*/ 14987 w 31744"/>
                        <a:gd name="connsiteY3" fmla="*/ 43190 h 83518"/>
                        <a:gd name="connsiteX4" fmla="*/ 19891 w 31744"/>
                        <a:gd name="connsiteY4" fmla="*/ 31473 h 83518"/>
                        <a:gd name="connsiteX5" fmla="*/ 16485 w 31744"/>
                        <a:gd name="connsiteY5" fmla="*/ 38421 h 83518"/>
                        <a:gd name="connsiteX6" fmla="*/ 20981 w 31744"/>
                        <a:gd name="connsiteY6" fmla="*/ 23297 h 83518"/>
                        <a:gd name="connsiteX7" fmla="*/ 31745 w 31744"/>
                        <a:gd name="connsiteY7" fmla="*/ 0 h 83518"/>
                        <a:gd name="connsiteX8" fmla="*/ 12943 w 31744"/>
                        <a:gd name="connsiteY8" fmla="*/ 36105 h 83518"/>
                        <a:gd name="connsiteX9" fmla="*/ 9127 w 31744"/>
                        <a:gd name="connsiteY9" fmla="*/ 45370 h 83518"/>
                        <a:gd name="connsiteX10" fmla="*/ 817 w 31744"/>
                        <a:gd name="connsiteY10" fmla="*/ 76161 h 83518"/>
                        <a:gd name="connsiteX11" fmla="*/ 0 w 31744"/>
                        <a:gd name="connsiteY11" fmla="*/ 83519 h 83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744" h="83518">
                          <a:moveTo>
                            <a:pt x="0" y="83519"/>
                          </a:moveTo>
                          <a:cubicBezTo>
                            <a:pt x="1771" y="77388"/>
                            <a:pt x="3270" y="71256"/>
                            <a:pt x="5177" y="65261"/>
                          </a:cubicBezTo>
                          <a:lnTo>
                            <a:pt x="11581" y="47413"/>
                          </a:lnTo>
                          <a:cubicBezTo>
                            <a:pt x="10355" y="52318"/>
                            <a:pt x="17302" y="35424"/>
                            <a:pt x="14987" y="43190"/>
                          </a:cubicBezTo>
                          <a:cubicBezTo>
                            <a:pt x="16076" y="40465"/>
                            <a:pt x="21935" y="28475"/>
                            <a:pt x="19891" y="31473"/>
                          </a:cubicBezTo>
                          <a:lnTo>
                            <a:pt x="16485" y="38421"/>
                          </a:lnTo>
                          <a:cubicBezTo>
                            <a:pt x="19891" y="29020"/>
                            <a:pt x="20028" y="26840"/>
                            <a:pt x="20981" y="23297"/>
                          </a:cubicBezTo>
                          <a:cubicBezTo>
                            <a:pt x="21799" y="19619"/>
                            <a:pt x="23707" y="14715"/>
                            <a:pt x="31745" y="0"/>
                          </a:cubicBezTo>
                          <a:cubicBezTo>
                            <a:pt x="19346" y="16758"/>
                            <a:pt x="17031" y="26023"/>
                            <a:pt x="12943" y="36105"/>
                          </a:cubicBezTo>
                          <a:cubicBezTo>
                            <a:pt x="11308" y="39511"/>
                            <a:pt x="10218" y="42372"/>
                            <a:pt x="9127" y="45370"/>
                          </a:cubicBezTo>
                          <a:cubicBezTo>
                            <a:pt x="6267" y="55724"/>
                            <a:pt x="2724" y="65671"/>
                            <a:pt x="817" y="76161"/>
                          </a:cubicBezTo>
                          <a:lnTo>
                            <a:pt x="0" y="83519"/>
                          </a:lnTo>
                          <a:close/>
                        </a:path>
                      </a:pathLst>
                    </a:custGeom>
                    <a:solidFill>
                      <a:srgbClr val="FFFFFF"/>
                    </a:solidFill>
                    <a:ln w="0" cap="flat">
                      <a:noFill/>
                      <a:prstDash val="solid"/>
                      <a:miter/>
                    </a:ln>
                  </p:spPr>
                  <p:txBody>
                    <a:bodyPr rtlCol="0" anchor="ctr"/>
                    <a:lstStyle/>
                    <a:p>
                      <a:endParaRPr lang="en-US"/>
                    </a:p>
                  </p:txBody>
                </p:sp>
                <p:sp>
                  <p:nvSpPr>
                    <p:cNvPr id="2054" name="Freeform: Shape 2053">
                      <a:extLst>
                        <a:ext uri="{FF2B5EF4-FFF2-40B4-BE49-F238E27FC236}">
                          <a16:creationId xmlns:a16="http://schemas.microsoft.com/office/drawing/2014/main" id="{0322639A-FFFB-E767-9F49-99F66E45E673}"/>
                        </a:ext>
                      </a:extLst>
                    </p:cNvPr>
                    <p:cNvSpPr/>
                    <p:nvPr/>
                  </p:nvSpPr>
                  <p:spPr>
                    <a:xfrm>
                      <a:off x="20658741" y="11701741"/>
                      <a:ext cx="409" cy="300"/>
                    </a:xfrm>
                    <a:custGeom>
                      <a:avLst/>
                      <a:gdLst>
                        <a:gd name="connsiteX0" fmla="*/ 409 w 409"/>
                        <a:gd name="connsiteY0" fmla="*/ 273 h 300"/>
                        <a:gd name="connsiteX1" fmla="*/ 0 w 409"/>
                        <a:gd name="connsiteY1" fmla="*/ 0 h 300"/>
                        <a:gd name="connsiteX2" fmla="*/ 409 w 409"/>
                        <a:gd name="connsiteY2" fmla="*/ 273 h 300"/>
                      </a:gdLst>
                      <a:ahLst/>
                      <a:cxnLst>
                        <a:cxn ang="0">
                          <a:pos x="connsiteX0" y="connsiteY0"/>
                        </a:cxn>
                        <a:cxn ang="0">
                          <a:pos x="connsiteX1" y="connsiteY1"/>
                        </a:cxn>
                        <a:cxn ang="0">
                          <a:pos x="connsiteX2" y="connsiteY2"/>
                        </a:cxn>
                      </a:cxnLst>
                      <a:rect l="l" t="t" r="r" b="b"/>
                      <a:pathLst>
                        <a:path w="409" h="300">
                          <a:moveTo>
                            <a:pt x="409" y="273"/>
                          </a:moveTo>
                          <a:lnTo>
                            <a:pt x="0" y="0"/>
                          </a:lnTo>
                          <a:cubicBezTo>
                            <a:pt x="0" y="0"/>
                            <a:pt x="273" y="409"/>
                            <a:pt x="409" y="273"/>
                          </a:cubicBezTo>
                          <a:close/>
                        </a:path>
                      </a:pathLst>
                    </a:custGeom>
                    <a:solidFill>
                      <a:srgbClr val="FFFFFF"/>
                    </a:solidFill>
                    <a:ln w="0" cap="flat">
                      <a:noFill/>
                      <a:prstDash val="solid"/>
                      <a:miter/>
                    </a:ln>
                  </p:spPr>
                  <p:txBody>
                    <a:bodyPr rtlCol="0" anchor="ctr"/>
                    <a:lstStyle/>
                    <a:p>
                      <a:endParaRPr lang="en-US"/>
                    </a:p>
                  </p:txBody>
                </p:sp>
                <p:sp>
                  <p:nvSpPr>
                    <p:cNvPr id="2055" name="Freeform: Shape 2054">
                      <a:extLst>
                        <a:ext uri="{FF2B5EF4-FFF2-40B4-BE49-F238E27FC236}">
                          <a16:creationId xmlns:a16="http://schemas.microsoft.com/office/drawing/2014/main" id="{CF7053E7-A4B4-7AAA-3C5E-90BB8EA8E3E6}"/>
                        </a:ext>
                      </a:extLst>
                    </p:cNvPr>
                    <p:cNvSpPr/>
                    <p:nvPr/>
                  </p:nvSpPr>
                  <p:spPr>
                    <a:xfrm>
                      <a:off x="20655701" y="11696790"/>
                      <a:ext cx="3176" cy="4813"/>
                    </a:xfrm>
                    <a:custGeom>
                      <a:avLst/>
                      <a:gdLst>
                        <a:gd name="connsiteX0" fmla="*/ 1678 w 3176"/>
                        <a:gd name="connsiteY0" fmla="*/ 3588 h 4813"/>
                        <a:gd name="connsiteX1" fmla="*/ 3176 w 3176"/>
                        <a:gd name="connsiteY1" fmla="*/ 4814 h 4813"/>
                        <a:gd name="connsiteX2" fmla="*/ 1678 w 3176"/>
                        <a:gd name="connsiteY2" fmla="*/ 3588 h 4813"/>
                      </a:gdLst>
                      <a:ahLst/>
                      <a:cxnLst>
                        <a:cxn ang="0">
                          <a:pos x="connsiteX0" y="connsiteY0"/>
                        </a:cxn>
                        <a:cxn ang="0">
                          <a:pos x="connsiteX1" y="connsiteY1"/>
                        </a:cxn>
                        <a:cxn ang="0">
                          <a:pos x="connsiteX2" y="connsiteY2"/>
                        </a:cxn>
                      </a:cxnLst>
                      <a:rect l="l" t="t" r="r" b="b"/>
                      <a:pathLst>
                        <a:path w="3176" h="4813">
                          <a:moveTo>
                            <a:pt x="1678" y="3588"/>
                          </a:moveTo>
                          <a:lnTo>
                            <a:pt x="3176" y="4814"/>
                          </a:lnTo>
                          <a:cubicBezTo>
                            <a:pt x="1814" y="3043"/>
                            <a:pt x="-2274" y="-4314"/>
                            <a:pt x="1678" y="3588"/>
                          </a:cubicBezTo>
                          <a:close/>
                        </a:path>
                      </a:pathLst>
                    </a:custGeom>
                    <a:solidFill>
                      <a:srgbClr val="FFFFFF"/>
                    </a:solidFill>
                    <a:ln w="0" cap="flat">
                      <a:noFill/>
                      <a:prstDash val="solid"/>
                      <a:miter/>
                    </a:ln>
                  </p:spPr>
                  <p:txBody>
                    <a:bodyPr rtlCol="0" anchor="ctr"/>
                    <a:lstStyle/>
                    <a:p>
                      <a:endParaRPr lang="en-US"/>
                    </a:p>
                  </p:txBody>
                </p:sp>
                <p:sp>
                  <p:nvSpPr>
                    <p:cNvPr id="2056" name="Freeform: Shape 2055">
                      <a:extLst>
                        <a:ext uri="{FF2B5EF4-FFF2-40B4-BE49-F238E27FC236}">
                          <a16:creationId xmlns:a16="http://schemas.microsoft.com/office/drawing/2014/main" id="{DAC06BDF-F393-7390-6B61-11699E550C6A}"/>
                        </a:ext>
                      </a:extLst>
                    </p:cNvPr>
                    <p:cNvSpPr/>
                    <p:nvPr/>
                  </p:nvSpPr>
                  <p:spPr>
                    <a:xfrm>
                      <a:off x="20447424" y="11400365"/>
                      <a:ext cx="2998" cy="13488"/>
                    </a:xfrm>
                    <a:custGeom>
                      <a:avLst/>
                      <a:gdLst>
                        <a:gd name="connsiteX0" fmla="*/ 2317 w 2998"/>
                        <a:gd name="connsiteY0" fmla="*/ 6540 h 13488"/>
                        <a:gd name="connsiteX1" fmla="*/ 0 w 2998"/>
                        <a:gd name="connsiteY1" fmla="*/ 0 h 13488"/>
                        <a:gd name="connsiteX2" fmla="*/ 2999 w 2998"/>
                        <a:gd name="connsiteY2" fmla="*/ 13488 h 13488"/>
                        <a:gd name="connsiteX3" fmla="*/ 2317 w 2998"/>
                        <a:gd name="connsiteY3" fmla="*/ 6540 h 13488"/>
                      </a:gdLst>
                      <a:ahLst/>
                      <a:cxnLst>
                        <a:cxn ang="0">
                          <a:pos x="connsiteX0" y="connsiteY0"/>
                        </a:cxn>
                        <a:cxn ang="0">
                          <a:pos x="connsiteX1" y="connsiteY1"/>
                        </a:cxn>
                        <a:cxn ang="0">
                          <a:pos x="connsiteX2" y="connsiteY2"/>
                        </a:cxn>
                        <a:cxn ang="0">
                          <a:pos x="connsiteX3" y="connsiteY3"/>
                        </a:cxn>
                      </a:cxnLst>
                      <a:rect l="l" t="t" r="r" b="b"/>
                      <a:pathLst>
                        <a:path w="2998" h="13488">
                          <a:moveTo>
                            <a:pt x="2317" y="6540"/>
                          </a:moveTo>
                          <a:cubicBezTo>
                            <a:pt x="2317" y="6540"/>
                            <a:pt x="955" y="3815"/>
                            <a:pt x="0" y="0"/>
                          </a:cubicBezTo>
                          <a:lnTo>
                            <a:pt x="2999" y="13488"/>
                          </a:lnTo>
                          <a:cubicBezTo>
                            <a:pt x="2862" y="11581"/>
                            <a:pt x="2590" y="8992"/>
                            <a:pt x="2317" y="6540"/>
                          </a:cubicBezTo>
                          <a:close/>
                        </a:path>
                      </a:pathLst>
                    </a:custGeom>
                    <a:solidFill>
                      <a:srgbClr val="FFFFFF"/>
                    </a:solidFill>
                    <a:ln w="0" cap="flat">
                      <a:noFill/>
                      <a:prstDash val="solid"/>
                      <a:miter/>
                    </a:ln>
                  </p:spPr>
                  <p:txBody>
                    <a:bodyPr rtlCol="0" anchor="ctr"/>
                    <a:lstStyle/>
                    <a:p>
                      <a:endParaRPr lang="en-US"/>
                    </a:p>
                  </p:txBody>
                </p:sp>
                <p:sp>
                  <p:nvSpPr>
                    <p:cNvPr id="2057" name="Freeform: Shape 2056">
                      <a:extLst>
                        <a:ext uri="{FF2B5EF4-FFF2-40B4-BE49-F238E27FC236}">
                          <a16:creationId xmlns:a16="http://schemas.microsoft.com/office/drawing/2014/main" id="{6DFFA028-02F4-9185-7B9F-3B96FDC1230B}"/>
                        </a:ext>
                      </a:extLst>
                    </p:cNvPr>
                    <p:cNvSpPr/>
                    <p:nvPr/>
                  </p:nvSpPr>
                  <p:spPr>
                    <a:xfrm>
                      <a:off x="20459413" y="11437015"/>
                      <a:ext cx="9945" cy="44143"/>
                    </a:xfrm>
                    <a:custGeom>
                      <a:avLst/>
                      <a:gdLst>
                        <a:gd name="connsiteX0" fmla="*/ 0 w 9945"/>
                        <a:gd name="connsiteY0" fmla="*/ 0 h 44143"/>
                        <a:gd name="connsiteX1" fmla="*/ 6403 w 9945"/>
                        <a:gd name="connsiteY1" fmla="*/ 33380 h 44143"/>
                        <a:gd name="connsiteX2" fmla="*/ 9946 w 9945"/>
                        <a:gd name="connsiteY2" fmla="*/ 44144 h 44143"/>
                        <a:gd name="connsiteX3" fmla="*/ 136 w 9945"/>
                        <a:gd name="connsiteY3" fmla="*/ 136 h 44143"/>
                      </a:gdLst>
                      <a:ahLst/>
                      <a:cxnLst>
                        <a:cxn ang="0">
                          <a:pos x="connsiteX0" y="connsiteY0"/>
                        </a:cxn>
                        <a:cxn ang="0">
                          <a:pos x="connsiteX1" y="connsiteY1"/>
                        </a:cxn>
                        <a:cxn ang="0">
                          <a:pos x="connsiteX2" y="connsiteY2"/>
                        </a:cxn>
                        <a:cxn ang="0">
                          <a:pos x="connsiteX3" y="connsiteY3"/>
                        </a:cxn>
                      </a:cxnLst>
                      <a:rect l="l" t="t" r="r" b="b"/>
                      <a:pathLst>
                        <a:path w="9945" h="44143">
                          <a:moveTo>
                            <a:pt x="0" y="0"/>
                          </a:moveTo>
                          <a:cubicBezTo>
                            <a:pt x="1908" y="11172"/>
                            <a:pt x="4088" y="22889"/>
                            <a:pt x="6403" y="33380"/>
                          </a:cubicBezTo>
                          <a:lnTo>
                            <a:pt x="9946" y="44144"/>
                          </a:lnTo>
                          <a:cubicBezTo>
                            <a:pt x="7221" y="33652"/>
                            <a:pt x="3815" y="18257"/>
                            <a:pt x="136" y="136"/>
                          </a:cubicBezTo>
                          <a:close/>
                        </a:path>
                      </a:pathLst>
                    </a:custGeom>
                    <a:solidFill>
                      <a:srgbClr val="FFFFFF"/>
                    </a:solidFill>
                    <a:ln w="0" cap="flat">
                      <a:noFill/>
                      <a:prstDash val="solid"/>
                      <a:miter/>
                    </a:ln>
                  </p:spPr>
                  <p:txBody>
                    <a:bodyPr rtlCol="0" anchor="ctr"/>
                    <a:lstStyle/>
                    <a:p>
                      <a:endParaRPr lang="en-US"/>
                    </a:p>
                  </p:txBody>
                </p:sp>
                <p:sp>
                  <p:nvSpPr>
                    <p:cNvPr id="2058" name="Freeform: Shape 2057">
                      <a:extLst>
                        <a:ext uri="{FF2B5EF4-FFF2-40B4-BE49-F238E27FC236}">
                          <a16:creationId xmlns:a16="http://schemas.microsoft.com/office/drawing/2014/main" id="{6DD36ABD-E956-A90F-C357-A7868E5BCAB1}"/>
                        </a:ext>
                      </a:extLst>
                    </p:cNvPr>
                    <p:cNvSpPr/>
                    <p:nvPr/>
                  </p:nvSpPr>
                  <p:spPr>
                    <a:xfrm>
                      <a:off x="20438328" y="11085773"/>
                      <a:ext cx="390226" cy="295926"/>
                    </a:xfrm>
                    <a:custGeom>
                      <a:avLst/>
                      <a:gdLst>
                        <a:gd name="connsiteX0" fmla="*/ 178313 w 390226"/>
                        <a:gd name="connsiteY0" fmla="*/ 11854 h 295926"/>
                        <a:gd name="connsiteX1" fmla="*/ 208150 w 390226"/>
                        <a:gd name="connsiteY1" fmla="*/ 7221 h 295926"/>
                        <a:gd name="connsiteX2" fmla="*/ 202020 w 390226"/>
                        <a:gd name="connsiteY2" fmla="*/ 8993 h 295926"/>
                        <a:gd name="connsiteX3" fmla="*/ 195071 w 390226"/>
                        <a:gd name="connsiteY3" fmla="*/ 12126 h 295926"/>
                        <a:gd name="connsiteX4" fmla="*/ 236627 w 390226"/>
                        <a:gd name="connsiteY4" fmla="*/ 7358 h 295926"/>
                        <a:gd name="connsiteX5" fmla="*/ 210195 w 390226"/>
                        <a:gd name="connsiteY5" fmla="*/ 6404 h 295926"/>
                        <a:gd name="connsiteX6" fmla="*/ 208969 w 390226"/>
                        <a:gd name="connsiteY6" fmla="*/ 4905 h 295926"/>
                        <a:gd name="connsiteX7" fmla="*/ 183082 w 390226"/>
                        <a:gd name="connsiteY7" fmla="*/ 8312 h 295926"/>
                        <a:gd name="connsiteX8" fmla="*/ 211149 w 390226"/>
                        <a:gd name="connsiteY8" fmla="*/ 2180 h 295926"/>
                        <a:gd name="connsiteX9" fmla="*/ 248753 w 390226"/>
                        <a:gd name="connsiteY9" fmla="*/ 2180 h 295926"/>
                        <a:gd name="connsiteX10" fmla="*/ 222730 w 390226"/>
                        <a:gd name="connsiteY10" fmla="*/ 5723 h 295926"/>
                        <a:gd name="connsiteX11" fmla="*/ 253521 w 390226"/>
                        <a:gd name="connsiteY11" fmla="*/ 4360 h 295926"/>
                        <a:gd name="connsiteX12" fmla="*/ 310608 w 390226"/>
                        <a:gd name="connsiteY12" fmla="*/ 14988 h 295926"/>
                        <a:gd name="connsiteX13" fmla="*/ 352709 w 390226"/>
                        <a:gd name="connsiteY13" fmla="*/ 34743 h 295926"/>
                        <a:gd name="connsiteX14" fmla="*/ 389904 w 390226"/>
                        <a:gd name="connsiteY14" fmla="*/ 57360 h 295926"/>
                        <a:gd name="connsiteX15" fmla="*/ 373826 w 390226"/>
                        <a:gd name="connsiteY15" fmla="*/ 42509 h 295926"/>
                        <a:gd name="connsiteX16" fmla="*/ 346713 w 390226"/>
                        <a:gd name="connsiteY16" fmla="*/ 24525 h 295926"/>
                        <a:gd name="connsiteX17" fmla="*/ 350937 w 390226"/>
                        <a:gd name="connsiteY17" fmla="*/ 27931 h 295926"/>
                        <a:gd name="connsiteX18" fmla="*/ 328457 w 390226"/>
                        <a:gd name="connsiteY18" fmla="*/ 16759 h 295926"/>
                        <a:gd name="connsiteX19" fmla="*/ 312515 w 390226"/>
                        <a:gd name="connsiteY19" fmla="*/ 13761 h 295926"/>
                        <a:gd name="connsiteX20" fmla="*/ 288809 w 390226"/>
                        <a:gd name="connsiteY20" fmla="*/ 6540 h 295926"/>
                        <a:gd name="connsiteX21" fmla="*/ 302433 w 390226"/>
                        <a:gd name="connsiteY21" fmla="*/ 9537 h 295926"/>
                        <a:gd name="connsiteX22" fmla="*/ 245211 w 390226"/>
                        <a:gd name="connsiteY22" fmla="*/ 682 h 295926"/>
                        <a:gd name="connsiteX23" fmla="*/ 252430 w 390226"/>
                        <a:gd name="connsiteY23" fmla="*/ 0 h 295926"/>
                        <a:gd name="connsiteX24" fmla="*/ 180357 w 390226"/>
                        <a:gd name="connsiteY24" fmla="*/ 7494 h 295926"/>
                        <a:gd name="connsiteX25" fmla="*/ 197932 w 390226"/>
                        <a:gd name="connsiteY25" fmla="*/ 1771 h 295926"/>
                        <a:gd name="connsiteX26" fmla="*/ 144798 w 390226"/>
                        <a:gd name="connsiteY26" fmla="*/ 17985 h 295926"/>
                        <a:gd name="connsiteX27" fmla="*/ 87301 w 390226"/>
                        <a:gd name="connsiteY27" fmla="*/ 50003 h 295926"/>
                        <a:gd name="connsiteX28" fmla="*/ 93976 w 390226"/>
                        <a:gd name="connsiteY28" fmla="*/ 46460 h 295926"/>
                        <a:gd name="connsiteX29" fmla="*/ 69590 w 390226"/>
                        <a:gd name="connsiteY29" fmla="*/ 63627 h 295926"/>
                        <a:gd name="connsiteX30" fmla="*/ 33621 w 390226"/>
                        <a:gd name="connsiteY30" fmla="*/ 104909 h 295926"/>
                        <a:gd name="connsiteX31" fmla="*/ 6644 w 390226"/>
                        <a:gd name="connsiteY31" fmla="*/ 161725 h 295926"/>
                        <a:gd name="connsiteX32" fmla="*/ 6235 w 390226"/>
                        <a:gd name="connsiteY32" fmla="*/ 295926 h 295926"/>
                        <a:gd name="connsiteX33" fmla="*/ 4873 w 390226"/>
                        <a:gd name="connsiteY33" fmla="*/ 280530 h 295926"/>
                        <a:gd name="connsiteX34" fmla="*/ 8959 w 390226"/>
                        <a:gd name="connsiteY34" fmla="*/ 282846 h 295926"/>
                        <a:gd name="connsiteX35" fmla="*/ 6099 w 390226"/>
                        <a:gd name="connsiteY35" fmla="*/ 239793 h 295926"/>
                        <a:gd name="connsiteX36" fmla="*/ 11003 w 390226"/>
                        <a:gd name="connsiteY36" fmla="*/ 225759 h 295926"/>
                        <a:gd name="connsiteX37" fmla="*/ 32802 w 390226"/>
                        <a:gd name="connsiteY37" fmla="*/ 129433 h 295926"/>
                        <a:gd name="connsiteX38" fmla="*/ 57600 w 390226"/>
                        <a:gd name="connsiteY38" fmla="*/ 89105 h 295926"/>
                        <a:gd name="connsiteX39" fmla="*/ 92478 w 390226"/>
                        <a:gd name="connsiteY39" fmla="*/ 52182 h 295926"/>
                        <a:gd name="connsiteX40" fmla="*/ 121908 w 390226"/>
                        <a:gd name="connsiteY40" fmla="*/ 34334 h 295926"/>
                        <a:gd name="connsiteX41" fmla="*/ 171228 w 390226"/>
                        <a:gd name="connsiteY41" fmla="*/ 14306 h 295926"/>
                        <a:gd name="connsiteX42" fmla="*/ 123952 w 390226"/>
                        <a:gd name="connsiteY42" fmla="*/ 36650 h 295926"/>
                        <a:gd name="connsiteX43" fmla="*/ 173000 w 390226"/>
                        <a:gd name="connsiteY43" fmla="*/ 16895 h 295926"/>
                        <a:gd name="connsiteX44" fmla="*/ 178859 w 390226"/>
                        <a:gd name="connsiteY44" fmla="*/ 11854 h 29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390226" h="295926">
                          <a:moveTo>
                            <a:pt x="178313" y="11854"/>
                          </a:moveTo>
                          <a:cubicBezTo>
                            <a:pt x="197252" y="7494"/>
                            <a:pt x="205835" y="7358"/>
                            <a:pt x="208150" y="7221"/>
                          </a:cubicBezTo>
                          <a:cubicBezTo>
                            <a:pt x="210604" y="7221"/>
                            <a:pt x="206925" y="8039"/>
                            <a:pt x="202020" y="8993"/>
                          </a:cubicBezTo>
                          <a:cubicBezTo>
                            <a:pt x="192211" y="11036"/>
                            <a:pt x="177768" y="14988"/>
                            <a:pt x="195071" y="12126"/>
                          </a:cubicBezTo>
                          <a:cubicBezTo>
                            <a:pt x="215917" y="8993"/>
                            <a:pt x="223546" y="7494"/>
                            <a:pt x="236627" y="7358"/>
                          </a:cubicBezTo>
                          <a:cubicBezTo>
                            <a:pt x="206379" y="7902"/>
                            <a:pt x="208287" y="8175"/>
                            <a:pt x="210195" y="6404"/>
                          </a:cubicBezTo>
                          <a:cubicBezTo>
                            <a:pt x="211149" y="5723"/>
                            <a:pt x="212102" y="5042"/>
                            <a:pt x="208969" y="4905"/>
                          </a:cubicBezTo>
                          <a:cubicBezTo>
                            <a:pt x="205835" y="4905"/>
                            <a:pt x="198478" y="5042"/>
                            <a:pt x="183082" y="8312"/>
                          </a:cubicBezTo>
                          <a:cubicBezTo>
                            <a:pt x="187170" y="6404"/>
                            <a:pt x="198341" y="3406"/>
                            <a:pt x="211149" y="2180"/>
                          </a:cubicBezTo>
                          <a:cubicBezTo>
                            <a:pt x="224092" y="954"/>
                            <a:pt x="238398" y="1227"/>
                            <a:pt x="248753" y="2180"/>
                          </a:cubicBezTo>
                          <a:cubicBezTo>
                            <a:pt x="272051" y="5995"/>
                            <a:pt x="228044" y="2317"/>
                            <a:pt x="222730" y="5723"/>
                          </a:cubicBezTo>
                          <a:cubicBezTo>
                            <a:pt x="247389" y="5177"/>
                            <a:pt x="243030" y="5177"/>
                            <a:pt x="253521" y="4360"/>
                          </a:cubicBezTo>
                          <a:cubicBezTo>
                            <a:pt x="272867" y="6268"/>
                            <a:pt x="293033" y="9537"/>
                            <a:pt x="310608" y="14988"/>
                          </a:cubicBezTo>
                          <a:cubicBezTo>
                            <a:pt x="328184" y="20301"/>
                            <a:pt x="343171" y="27522"/>
                            <a:pt x="352709" y="34743"/>
                          </a:cubicBezTo>
                          <a:cubicBezTo>
                            <a:pt x="377368" y="49049"/>
                            <a:pt x="376143" y="47822"/>
                            <a:pt x="389904" y="57360"/>
                          </a:cubicBezTo>
                          <a:cubicBezTo>
                            <a:pt x="391946" y="57496"/>
                            <a:pt x="384044" y="50003"/>
                            <a:pt x="373826" y="42509"/>
                          </a:cubicBezTo>
                          <a:cubicBezTo>
                            <a:pt x="363744" y="34879"/>
                            <a:pt x="351209" y="27795"/>
                            <a:pt x="346713" y="24525"/>
                          </a:cubicBezTo>
                          <a:cubicBezTo>
                            <a:pt x="348621" y="25614"/>
                            <a:pt x="352300" y="28203"/>
                            <a:pt x="350937" y="27931"/>
                          </a:cubicBezTo>
                          <a:cubicBezTo>
                            <a:pt x="343580" y="23843"/>
                            <a:pt x="336085" y="20165"/>
                            <a:pt x="328457" y="16759"/>
                          </a:cubicBezTo>
                          <a:cubicBezTo>
                            <a:pt x="349846" y="27114"/>
                            <a:pt x="324641" y="17303"/>
                            <a:pt x="312515" y="13761"/>
                          </a:cubicBezTo>
                          <a:cubicBezTo>
                            <a:pt x="303932" y="10628"/>
                            <a:pt x="286221" y="6677"/>
                            <a:pt x="288809" y="6540"/>
                          </a:cubicBezTo>
                          <a:cubicBezTo>
                            <a:pt x="293304" y="7494"/>
                            <a:pt x="297938" y="8312"/>
                            <a:pt x="302433" y="9537"/>
                          </a:cubicBezTo>
                          <a:cubicBezTo>
                            <a:pt x="285402" y="3679"/>
                            <a:pt x="263467" y="2861"/>
                            <a:pt x="245211" y="682"/>
                          </a:cubicBezTo>
                          <a:cubicBezTo>
                            <a:pt x="244256" y="0"/>
                            <a:pt x="251341" y="273"/>
                            <a:pt x="252430" y="0"/>
                          </a:cubicBezTo>
                          <a:cubicBezTo>
                            <a:pt x="231722" y="546"/>
                            <a:pt x="210876" y="-272"/>
                            <a:pt x="180357" y="7494"/>
                          </a:cubicBezTo>
                          <a:cubicBezTo>
                            <a:pt x="186079" y="5314"/>
                            <a:pt x="191938" y="3679"/>
                            <a:pt x="197932" y="1771"/>
                          </a:cubicBezTo>
                          <a:cubicBezTo>
                            <a:pt x="185671" y="5042"/>
                            <a:pt x="165505" y="9537"/>
                            <a:pt x="144798" y="17985"/>
                          </a:cubicBezTo>
                          <a:cubicBezTo>
                            <a:pt x="124088" y="26296"/>
                            <a:pt x="102969" y="38285"/>
                            <a:pt x="87301" y="50003"/>
                          </a:cubicBezTo>
                          <a:cubicBezTo>
                            <a:pt x="90979" y="47686"/>
                            <a:pt x="97519" y="43327"/>
                            <a:pt x="93976" y="46460"/>
                          </a:cubicBezTo>
                          <a:cubicBezTo>
                            <a:pt x="75993" y="60630"/>
                            <a:pt x="63050" y="72075"/>
                            <a:pt x="69590" y="63627"/>
                          </a:cubicBezTo>
                          <a:cubicBezTo>
                            <a:pt x="61959" y="71938"/>
                            <a:pt x="46972" y="86789"/>
                            <a:pt x="33621" y="104909"/>
                          </a:cubicBezTo>
                          <a:cubicBezTo>
                            <a:pt x="19587" y="124257"/>
                            <a:pt x="9914" y="146464"/>
                            <a:pt x="6644" y="161725"/>
                          </a:cubicBezTo>
                          <a:cubicBezTo>
                            <a:pt x="-3847" y="208320"/>
                            <a:pt x="-305" y="253281"/>
                            <a:pt x="6235" y="295926"/>
                          </a:cubicBezTo>
                          <a:cubicBezTo>
                            <a:pt x="5689" y="291158"/>
                            <a:pt x="5009" y="285981"/>
                            <a:pt x="4873" y="280530"/>
                          </a:cubicBezTo>
                          <a:cubicBezTo>
                            <a:pt x="6644" y="268677"/>
                            <a:pt x="6235" y="262410"/>
                            <a:pt x="8959" y="282846"/>
                          </a:cubicBezTo>
                          <a:cubicBezTo>
                            <a:pt x="7324" y="262682"/>
                            <a:pt x="5282" y="270448"/>
                            <a:pt x="6099" y="239793"/>
                          </a:cubicBezTo>
                          <a:cubicBezTo>
                            <a:pt x="6780" y="251919"/>
                            <a:pt x="8552" y="254916"/>
                            <a:pt x="11003" y="225759"/>
                          </a:cubicBezTo>
                          <a:cubicBezTo>
                            <a:pt x="13320" y="189246"/>
                            <a:pt x="19723" y="158182"/>
                            <a:pt x="32802" y="129433"/>
                          </a:cubicBezTo>
                          <a:cubicBezTo>
                            <a:pt x="39478" y="114856"/>
                            <a:pt x="47925" y="101503"/>
                            <a:pt x="57600" y="89105"/>
                          </a:cubicBezTo>
                          <a:cubicBezTo>
                            <a:pt x="67273" y="76435"/>
                            <a:pt x="78581" y="64036"/>
                            <a:pt x="92478" y="52182"/>
                          </a:cubicBezTo>
                          <a:cubicBezTo>
                            <a:pt x="94113" y="52182"/>
                            <a:pt x="105966" y="42918"/>
                            <a:pt x="121908" y="34334"/>
                          </a:cubicBezTo>
                          <a:cubicBezTo>
                            <a:pt x="137712" y="25479"/>
                            <a:pt x="157740" y="17713"/>
                            <a:pt x="171228" y="14306"/>
                          </a:cubicBezTo>
                          <a:cubicBezTo>
                            <a:pt x="161555" y="18802"/>
                            <a:pt x="142208" y="25887"/>
                            <a:pt x="123952" y="36650"/>
                          </a:cubicBezTo>
                          <a:cubicBezTo>
                            <a:pt x="135396" y="30111"/>
                            <a:pt x="156514" y="20982"/>
                            <a:pt x="173000" y="16895"/>
                          </a:cubicBezTo>
                          <a:lnTo>
                            <a:pt x="178859" y="11854"/>
                          </a:lnTo>
                          <a:close/>
                        </a:path>
                      </a:pathLst>
                    </a:custGeom>
                    <a:solidFill>
                      <a:srgbClr val="FFFFFF"/>
                    </a:solidFill>
                    <a:ln w="0" cap="flat">
                      <a:noFill/>
                      <a:prstDash val="solid"/>
                      <a:miter/>
                    </a:ln>
                  </p:spPr>
                  <p:txBody>
                    <a:bodyPr rtlCol="0" anchor="ctr"/>
                    <a:lstStyle/>
                    <a:p>
                      <a:endParaRPr lang="en-US"/>
                    </a:p>
                  </p:txBody>
                </p:sp>
                <p:sp>
                  <p:nvSpPr>
                    <p:cNvPr id="2059" name="Freeform: Shape 2058">
                      <a:extLst>
                        <a:ext uri="{FF2B5EF4-FFF2-40B4-BE49-F238E27FC236}">
                          <a16:creationId xmlns:a16="http://schemas.microsoft.com/office/drawing/2014/main" id="{3581B157-7078-0FA5-6D64-A8C16554978B}"/>
                        </a:ext>
                      </a:extLst>
                    </p:cNvPr>
                    <p:cNvSpPr/>
                    <p:nvPr/>
                  </p:nvSpPr>
                  <p:spPr>
                    <a:xfrm>
                      <a:off x="20478079" y="11198721"/>
                      <a:ext cx="3542" cy="4904"/>
                    </a:xfrm>
                    <a:custGeom>
                      <a:avLst/>
                      <a:gdLst>
                        <a:gd name="connsiteX0" fmla="*/ 0 w 3542"/>
                        <a:gd name="connsiteY0" fmla="*/ 4905 h 4904"/>
                        <a:gd name="connsiteX1" fmla="*/ 3543 w 3542"/>
                        <a:gd name="connsiteY1" fmla="*/ 0 h 4904"/>
                        <a:gd name="connsiteX2" fmla="*/ 0 w 3542"/>
                        <a:gd name="connsiteY2" fmla="*/ 4905 h 4904"/>
                      </a:gdLst>
                      <a:ahLst/>
                      <a:cxnLst>
                        <a:cxn ang="0">
                          <a:pos x="connsiteX0" y="connsiteY0"/>
                        </a:cxn>
                        <a:cxn ang="0">
                          <a:pos x="connsiteX1" y="connsiteY1"/>
                        </a:cxn>
                        <a:cxn ang="0">
                          <a:pos x="connsiteX2" y="connsiteY2"/>
                        </a:cxn>
                      </a:cxnLst>
                      <a:rect l="l" t="t" r="r" b="b"/>
                      <a:pathLst>
                        <a:path w="3542" h="4904">
                          <a:moveTo>
                            <a:pt x="0" y="4905"/>
                          </a:moveTo>
                          <a:cubicBezTo>
                            <a:pt x="1227" y="3270"/>
                            <a:pt x="2317" y="1635"/>
                            <a:pt x="3543" y="0"/>
                          </a:cubicBezTo>
                          <a:cubicBezTo>
                            <a:pt x="2862" y="817"/>
                            <a:pt x="1771" y="2316"/>
                            <a:pt x="0" y="4905"/>
                          </a:cubicBezTo>
                          <a:close/>
                        </a:path>
                      </a:pathLst>
                    </a:custGeom>
                    <a:solidFill>
                      <a:srgbClr val="FFFFFF"/>
                    </a:solidFill>
                    <a:ln w="0" cap="flat">
                      <a:noFill/>
                      <a:prstDash val="solid"/>
                      <a:miter/>
                    </a:ln>
                  </p:spPr>
                  <p:txBody>
                    <a:bodyPr rtlCol="0" anchor="ctr"/>
                    <a:lstStyle/>
                    <a:p>
                      <a:endParaRPr lang="en-US"/>
                    </a:p>
                  </p:txBody>
                </p:sp>
                <p:sp>
                  <p:nvSpPr>
                    <p:cNvPr id="2060" name="Freeform: Shape 2059">
                      <a:extLst>
                        <a:ext uri="{FF2B5EF4-FFF2-40B4-BE49-F238E27FC236}">
                          <a16:creationId xmlns:a16="http://schemas.microsoft.com/office/drawing/2014/main" id="{449FA23E-BA35-5E88-537D-41B676B892E3}"/>
                        </a:ext>
                      </a:extLst>
                    </p:cNvPr>
                    <p:cNvSpPr/>
                    <p:nvPr/>
                  </p:nvSpPr>
                  <p:spPr>
                    <a:xfrm>
                      <a:off x="20555876" y="11122423"/>
                      <a:ext cx="5721" cy="3406"/>
                    </a:xfrm>
                    <a:custGeom>
                      <a:avLst/>
                      <a:gdLst>
                        <a:gd name="connsiteX0" fmla="*/ 136 w 5721"/>
                        <a:gd name="connsiteY0" fmla="*/ 3134 h 3406"/>
                        <a:gd name="connsiteX1" fmla="*/ 0 w 5721"/>
                        <a:gd name="connsiteY1" fmla="*/ 3406 h 3406"/>
                        <a:gd name="connsiteX2" fmla="*/ 5721 w 5721"/>
                        <a:gd name="connsiteY2" fmla="*/ 0 h 3406"/>
                        <a:gd name="connsiteX3" fmla="*/ 136 w 5721"/>
                        <a:gd name="connsiteY3" fmla="*/ 3134 h 3406"/>
                      </a:gdLst>
                      <a:ahLst/>
                      <a:cxnLst>
                        <a:cxn ang="0">
                          <a:pos x="connsiteX0" y="connsiteY0"/>
                        </a:cxn>
                        <a:cxn ang="0">
                          <a:pos x="connsiteX1" y="connsiteY1"/>
                        </a:cxn>
                        <a:cxn ang="0">
                          <a:pos x="connsiteX2" y="connsiteY2"/>
                        </a:cxn>
                        <a:cxn ang="0">
                          <a:pos x="connsiteX3" y="connsiteY3"/>
                        </a:cxn>
                      </a:cxnLst>
                      <a:rect l="l" t="t" r="r" b="b"/>
                      <a:pathLst>
                        <a:path w="5721" h="3406">
                          <a:moveTo>
                            <a:pt x="136" y="3134"/>
                          </a:moveTo>
                          <a:cubicBezTo>
                            <a:pt x="136" y="3134"/>
                            <a:pt x="136" y="3271"/>
                            <a:pt x="0" y="3406"/>
                          </a:cubicBezTo>
                          <a:cubicBezTo>
                            <a:pt x="1906" y="2317"/>
                            <a:pt x="3814" y="1227"/>
                            <a:pt x="5721" y="0"/>
                          </a:cubicBezTo>
                          <a:cubicBezTo>
                            <a:pt x="3677" y="1090"/>
                            <a:pt x="1499" y="2317"/>
                            <a:pt x="136" y="3134"/>
                          </a:cubicBezTo>
                          <a:close/>
                        </a:path>
                      </a:pathLst>
                    </a:custGeom>
                    <a:solidFill>
                      <a:srgbClr val="FFFFFF"/>
                    </a:solidFill>
                    <a:ln w="0" cap="flat">
                      <a:noFill/>
                      <a:prstDash val="solid"/>
                      <a:miter/>
                    </a:ln>
                  </p:spPr>
                  <p:txBody>
                    <a:bodyPr rtlCol="0" anchor="ctr"/>
                    <a:lstStyle/>
                    <a:p>
                      <a:endParaRPr lang="en-US"/>
                    </a:p>
                  </p:txBody>
                </p:sp>
                <p:sp>
                  <p:nvSpPr>
                    <p:cNvPr id="2061" name="Freeform: Shape 2060">
                      <a:extLst>
                        <a:ext uri="{FF2B5EF4-FFF2-40B4-BE49-F238E27FC236}">
                          <a16:creationId xmlns:a16="http://schemas.microsoft.com/office/drawing/2014/main" id="{33C2515A-B34E-0436-F732-90EC17DBE6E4}"/>
                        </a:ext>
                      </a:extLst>
                    </p:cNvPr>
                    <p:cNvSpPr/>
                    <p:nvPr/>
                  </p:nvSpPr>
                  <p:spPr>
                    <a:xfrm>
                      <a:off x="20451785" y="11388616"/>
                      <a:ext cx="2178" cy="12565"/>
                    </a:xfrm>
                    <a:custGeom>
                      <a:avLst/>
                      <a:gdLst>
                        <a:gd name="connsiteX0" fmla="*/ 0 w 2178"/>
                        <a:gd name="connsiteY0" fmla="*/ 985 h 12565"/>
                        <a:gd name="connsiteX1" fmla="*/ 2179 w 2178"/>
                        <a:gd name="connsiteY1" fmla="*/ 12566 h 12565"/>
                        <a:gd name="connsiteX2" fmla="*/ 817 w 2178"/>
                        <a:gd name="connsiteY2" fmla="*/ 3438 h 12565"/>
                        <a:gd name="connsiteX3" fmla="*/ 0 w 2178"/>
                        <a:gd name="connsiteY3" fmla="*/ 849 h 12565"/>
                      </a:gdLst>
                      <a:ahLst/>
                      <a:cxnLst>
                        <a:cxn ang="0">
                          <a:pos x="connsiteX0" y="connsiteY0"/>
                        </a:cxn>
                        <a:cxn ang="0">
                          <a:pos x="connsiteX1" y="connsiteY1"/>
                        </a:cxn>
                        <a:cxn ang="0">
                          <a:pos x="connsiteX2" y="connsiteY2"/>
                        </a:cxn>
                        <a:cxn ang="0">
                          <a:pos x="connsiteX3" y="connsiteY3"/>
                        </a:cxn>
                      </a:cxnLst>
                      <a:rect l="l" t="t" r="r" b="b"/>
                      <a:pathLst>
                        <a:path w="2178" h="12565">
                          <a:moveTo>
                            <a:pt x="0" y="985"/>
                          </a:moveTo>
                          <a:cubicBezTo>
                            <a:pt x="680" y="5209"/>
                            <a:pt x="1226" y="8342"/>
                            <a:pt x="2179" y="12566"/>
                          </a:cubicBezTo>
                          <a:cubicBezTo>
                            <a:pt x="1771" y="9977"/>
                            <a:pt x="1089" y="6708"/>
                            <a:pt x="817" y="3438"/>
                          </a:cubicBezTo>
                          <a:cubicBezTo>
                            <a:pt x="407" y="440"/>
                            <a:pt x="0" y="-1059"/>
                            <a:pt x="0" y="849"/>
                          </a:cubicBezTo>
                          <a:close/>
                        </a:path>
                      </a:pathLst>
                    </a:custGeom>
                    <a:solidFill>
                      <a:srgbClr val="FFFFFF"/>
                    </a:solidFill>
                    <a:ln w="0" cap="flat">
                      <a:noFill/>
                      <a:prstDash val="solid"/>
                      <a:miter/>
                    </a:ln>
                  </p:spPr>
                  <p:txBody>
                    <a:bodyPr rtlCol="0" anchor="ctr"/>
                    <a:lstStyle/>
                    <a:p>
                      <a:endParaRPr lang="en-US"/>
                    </a:p>
                  </p:txBody>
                </p:sp>
                <p:sp>
                  <p:nvSpPr>
                    <p:cNvPr id="2062" name="Freeform: Shape 2061">
                      <a:extLst>
                        <a:ext uri="{FF2B5EF4-FFF2-40B4-BE49-F238E27FC236}">
                          <a16:creationId xmlns:a16="http://schemas.microsoft.com/office/drawing/2014/main" id="{9CD05F72-28B2-1551-AF79-43341C10C57F}"/>
                        </a:ext>
                      </a:extLst>
                    </p:cNvPr>
                    <p:cNvSpPr/>
                    <p:nvPr/>
                  </p:nvSpPr>
                  <p:spPr>
                    <a:xfrm>
                      <a:off x="20449331" y="11402136"/>
                      <a:ext cx="990" cy="4905"/>
                    </a:xfrm>
                    <a:custGeom>
                      <a:avLst/>
                      <a:gdLst>
                        <a:gd name="connsiteX0" fmla="*/ 955 w 990"/>
                        <a:gd name="connsiteY0" fmla="*/ 2180 h 4905"/>
                        <a:gd name="connsiteX1" fmla="*/ 0 w 990"/>
                        <a:gd name="connsiteY1" fmla="*/ 0 h 4905"/>
                        <a:gd name="connsiteX2" fmla="*/ 409 w 990"/>
                        <a:gd name="connsiteY2" fmla="*/ 4768 h 4905"/>
                        <a:gd name="connsiteX3" fmla="*/ 955 w 990"/>
                        <a:gd name="connsiteY3" fmla="*/ 2180 h 4905"/>
                      </a:gdLst>
                      <a:ahLst/>
                      <a:cxnLst>
                        <a:cxn ang="0">
                          <a:pos x="connsiteX0" y="connsiteY0"/>
                        </a:cxn>
                        <a:cxn ang="0">
                          <a:pos x="connsiteX1" y="connsiteY1"/>
                        </a:cxn>
                        <a:cxn ang="0">
                          <a:pos x="connsiteX2" y="connsiteY2"/>
                        </a:cxn>
                        <a:cxn ang="0">
                          <a:pos x="connsiteX3" y="connsiteY3"/>
                        </a:cxn>
                      </a:cxnLst>
                      <a:rect l="l" t="t" r="r" b="b"/>
                      <a:pathLst>
                        <a:path w="990" h="4905">
                          <a:moveTo>
                            <a:pt x="955" y="2180"/>
                          </a:moveTo>
                          <a:lnTo>
                            <a:pt x="0" y="0"/>
                          </a:lnTo>
                          <a:cubicBezTo>
                            <a:pt x="136" y="1908"/>
                            <a:pt x="273" y="3133"/>
                            <a:pt x="409" y="4768"/>
                          </a:cubicBezTo>
                          <a:cubicBezTo>
                            <a:pt x="818" y="5177"/>
                            <a:pt x="1091" y="4768"/>
                            <a:pt x="955" y="2180"/>
                          </a:cubicBezTo>
                          <a:close/>
                        </a:path>
                      </a:pathLst>
                    </a:custGeom>
                    <a:solidFill>
                      <a:srgbClr val="FFFFFF"/>
                    </a:solidFill>
                    <a:ln w="0" cap="flat">
                      <a:noFill/>
                      <a:prstDash val="solid"/>
                      <a:miter/>
                    </a:ln>
                  </p:spPr>
                  <p:txBody>
                    <a:bodyPr rtlCol="0" anchor="ctr"/>
                    <a:lstStyle/>
                    <a:p>
                      <a:endParaRPr lang="en-US"/>
                    </a:p>
                  </p:txBody>
                </p:sp>
                <p:sp>
                  <p:nvSpPr>
                    <p:cNvPr id="2063" name="Freeform: Shape 2062">
                      <a:extLst>
                        <a:ext uri="{FF2B5EF4-FFF2-40B4-BE49-F238E27FC236}">
                          <a16:creationId xmlns:a16="http://schemas.microsoft.com/office/drawing/2014/main" id="{130C7D6A-2867-068A-FCE8-A502B22018FB}"/>
                        </a:ext>
                      </a:extLst>
                    </p:cNvPr>
                    <p:cNvSpPr/>
                    <p:nvPr/>
                  </p:nvSpPr>
                  <p:spPr>
                    <a:xfrm>
                      <a:off x="20860929" y="11208122"/>
                      <a:ext cx="4224" cy="5449"/>
                    </a:xfrm>
                    <a:custGeom>
                      <a:avLst/>
                      <a:gdLst>
                        <a:gd name="connsiteX0" fmla="*/ 0 w 4224"/>
                        <a:gd name="connsiteY0" fmla="*/ 0 h 5449"/>
                        <a:gd name="connsiteX1" fmla="*/ 4224 w 4224"/>
                        <a:gd name="connsiteY1" fmla="*/ 5449 h 5449"/>
                        <a:gd name="connsiteX2" fmla="*/ 0 w 4224"/>
                        <a:gd name="connsiteY2" fmla="*/ 0 h 5449"/>
                      </a:gdLst>
                      <a:ahLst/>
                      <a:cxnLst>
                        <a:cxn ang="0">
                          <a:pos x="connsiteX0" y="connsiteY0"/>
                        </a:cxn>
                        <a:cxn ang="0">
                          <a:pos x="connsiteX1" y="connsiteY1"/>
                        </a:cxn>
                        <a:cxn ang="0">
                          <a:pos x="connsiteX2" y="connsiteY2"/>
                        </a:cxn>
                      </a:cxnLst>
                      <a:rect l="l" t="t" r="r" b="b"/>
                      <a:pathLst>
                        <a:path w="4224" h="5449">
                          <a:moveTo>
                            <a:pt x="0" y="0"/>
                          </a:moveTo>
                          <a:cubicBezTo>
                            <a:pt x="1500" y="1771"/>
                            <a:pt x="2726" y="3678"/>
                            <a:pt x="4224" y="5449"/>
                          </a:cubicBezTo>
                          <a:cubicBezTo>
                            <a:pt x="1908" y="2043"/>
                            <a:pt x="818" y="545"/>
                            <a:pt x="0" y="0"/>
                          </a:cubicBezTo>
                          <a:close/>
                        </a:path>
                      </a:pathLst>
                    </a:custGeom>
                    <a:solidFill>
                      <a:srgbClr val="FFFFFF"/>
                    </a:solidFill>
                    <a:ln w="0" cap="flat">
                      <a:noFill/>
                      <a:prstDash val="solid"/>
                      <a:miter/>
                    </a:ln>
                  </p:spPr>
                  <p:txBody>
                    <a:bodyPr rtlCol="0" anchor="ctr"/>
                    <a:lstStyle/>
                    <a:p>
                      <a:endParaRPr lang="en-US"/>
                    </a:p>
                  </p:txBody>
                </p:sp>
                <p:sp>
                  <p:nvSpPr>
                    <p:cNvPr id="2064" name="Freeform: Shape 2063">
                      <a:extLst>
                        <a:ext uri="{FF2B5EF4-FFF2-40B4-BE49-F238E27FC236}">
                          <a16:creationId xmlns:a16="http://schemas.microsoft.com/office/drawing/2014/main" id="{29FCCA6B-3842-468E-7CC4-A3298AB9EBC0}"/>
                        </a:ext>
                      </a:extLst>
                    </p:cNvPr>
                    <p:cNvSpPr/>
                    <p:nvPr/>
                  </p:nvSpPr>
                  <p:spPr>
                    <a:xfrm>
                      <a:off x="20480600" y="11095558"/>
                      <a:ext cx="268471" cy="108335"/>
                    </a:xfrm>
                    <a:custGeom>
                      <a:avLst/>
                      <a:gdLst>
                        <a:gd name="connsiteX0" fmla="*/ 220786 w 268471"/>
                        <a:gd name="connsiteY0" fmla="*/ 707 h 108335"/>
                        <a:gd name="connsiteX1" fmla="*/ 204710 w 268471"/>
                        <a:gd name="connsiteY1" fmla="*/ 707 h 108335"/>
                        <a:gd name="connsiteX2" fmla="*/ 180594 w 268471"/>
                        <a:gd name="connsiteY2" fmla="*/ 1524 h 108335"/>
                        <a:gd name="connsiteX3" fmla="*/ 191493 w 268471"/>
                        <a:gd name="connsiteY3" fmla="*/ 1524 h 108335"/>
                        <a:gd name="connsiteX4" fmla="*/ 141355 w 268471"/>
                        <a:gd name="connsiteY4" fmla="*/ 7111 h 108335"/>
                        <a:gd name="connsiteX5" fmla="*/ 90263 w 268471"/>
                        <a:gd name="connsiteY5" fmla="*/ 25231 h 108335"/>
                        <a:gd name="connsiteX6" fmla="*/ 75276 w 268471"/>
                        <a:gd name="connsiteY6" fmla="*/ 30272 h 108335"/>
                        <a:gd name="connsiteX7" fmla="*/ 33721 w 268471"/>
                        <a:gd name="connsiteY7" fmla="*/ 65015 h 108335"/>
                        <a:gd name="connsiteX8" fmla="*/ 1021 w 268471"/>
                        <a:gd name="connsiteY8" fmla="*/ 103164 h 108335"/>
                        <a:gd name="connsiteX9" fmla="*/ 68 w 268471"/>
                        <a:gd name="connsiteY9" fmla="*/ 107796 h 108335"/>
                        <a:gd name="connsiteX10" fmla="*/ 12875 w 268471"/>
                        <a:gd name="connsiteY10" fmla="*/ 90901 h 108335"/>
                        <a:gd name="connsiteX11" fmla="*/ 10423 w 268471"/>
                        <a:gd name="connsiteY11" fmla="*/ 94717 h 108335"/>
                        <a:gd name="connsiteX12" fmla="*/ 51297 w 268471"/>
                        <a:gd name="connsiteY12" fmla="*/ 51935 h 108335"/>
                        <a:gd name="connsiteX13" fmla="*/ 45301 w 268471"/>
                        <a:gd name="connsiteY13" fmla="*/ 59292 h 108335"/>
                        <a:gd name="connsiteX14" fmla="*/ 90263 w 268471"/>
                        <a:gd name="connsiteY14" fmla="*/ 28501 h 108335"/>
                        <a:gd name="connsiteX15" fmla="*/ 119283 w 268471"/>
                        <a:gd name="connsiteY15" fmla="*/ 14059 h 108335"/>
                        <a:gd name="connsiteX16" fmla="*/ 148440 w 268471"/>
                        <a:gd name="connsiteY16" fmla="*/ 7792 h 108335"/>
                        <a:gd name="connsiteX17" fmla="*/ 220922 w 268471"/>
                        <a:gd name="connsiteY17" fmla="*/ 4930 h 108335"/>
                        <a:gd name="connsiteX18" fmla="*/ 268472 w 268471"/>
                        <a:gd name="connsiteY18" fmla="*/ 13923 h 108335"/>
                        <a:gd name="connsiteX19" fmla="*/ 220240 w 268471"/>
                        <a:gd name="connsiteY19" fmla="*/ 3976 h 108335"/>
                        <a:gd name="connsiteX20" fmla="*/ 220786 w 268471"/>
                        <a:gd name="connsiteY20" fmla="*/ 707 h 108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68471" h="108335">
                          <a:moveTo>
                            <a:pt x="220786" y="707"/>
                          </a:moveTo>
                          <a:cubicBezTo>
                            <a:pt x="207570" y="-655"/>
                            <a:pt x="206888" y="298"/>
                            <a:pt x="204710" y="707"/>
                          </a:cubicBezTo>
                          <a:cubicBezTo>
                            <a:pt x="202529" y="1251"/>
                            <a:pt x="199123" y="1251"/>
                            <a:pt x="180594" y="1524"/>
                          </a:cubicBezTo>
                          <a:cubicBezTo>
                            <a:pt x="184273" y="1388"/>
                            <a:pt x="187815" y="1388"/>
                            <a:pt x="191493" y="1524"/>
                          </a:cubicBezTo>
                          <a:cubicBezTo>
                            <a:pt x="178277" y="1797"/>
                            <a:pt x="159884" y="2887"/>
                            <a:pt x="141355" y="7111"/>
                          </a:cubicBezTo>
                          <a:cubicBezTo>
                            <a:pt x="122826" y="11062"/>
                            <a:pt x="104160" y="18010"/>
                            <a:pt x="90263" y="25231"/>
                          </a:cubicBezTo>
                          <a:cubicBezTo>
                            <a:pt x="92851" y="22507"/>
                            <a:pt x="72823" y="33406"/>
                            <a:pt x="75276" y="30272"/>
                          </a:cubicBezTo>
                          <a:cubicBezTo>
                            <a:pt x="56611" y="41717"/>
                            <a:pt x="40397" y="56022"/>
                            <a:pt x="33721" y="65015"/>
                          </a:cubicBezTo>
                          <a:cubicBezTo>
                            <a:pt x="23639" y="73871"/>
                            <a:pt x="11376" y="89676"/>
                            <a:pt x="1021" y="103164"/>
                          </a:cubicBezTo>
                          <a:cubicBezTo>
                            <a:pt x="3474" y="100439"/>
                            <a:pt x="612" y="106024"/>
                            <a:pt x="68" y="107796"/>
                          </a:cubicBezTo>
                          <a:cubicBezTo>
                            <a:pt x="-341" y="109703"/>
                            <a:pt x="749" y="107115"/>
                            <a:pt x="12875" y="90901"/>
                          </a:cubicBezTo>
                          <a:cubicBezTo>
                            <a:pt x="10967" y="93490"/>
                            <a:pt x="12331" y="92128"/>
                            <a:pt x="10423" y="94717"/>
                          </a:cubicBezTo>
                          <a:cubicBezTo>
                            <a:pt x="27727" y="75369"/>
                            <a:pt x="33857" y="66514"/>
                            <a:pt x="51297" y="51935"/>
                          </a:cubicBezTo>
                          <a:cubicBezTo>
                            <a:pt x="62196" y="44033"/>
                            <a:pt x="35219" y="67195"/>
                            <a:pt x="45301" y="59292"/>
                          </a:cubicBezTo>
                          <a:cubicBezTo>
                            <a:pt x="55520" y="49483"/>
                            <a:pt x="73776" y="36812"/>
                            <a:pt x="90263" y="28501"/>
                          </a:cubicBezTo>
                          <a:cubicBezTo>
                            <a:pt x="106612" y="19918"/>
                            <a:pt x="120782" y="15421"/>
                            <a:pt x="119283" y="14059"/>
                          </a:cubicBezTo>
                          <a:cubicBezTo>
                            <a:pt x="139175" y="7655"/>
                            <a:pt x="142308" y="8336"/>
                            <a:pt x="148440" y="7792"/>
                          </a:cubicBezTo>
                          <a:cubicBezTo>
                            <a:pt x="164243" y="2614"/>
                            <a:pt x="195172" y="1251"/>
                            <a:pt x="220922" y="4930"/>
                          </a:cubicBezTo>
                          <a:cubicBezTo>
                            <a:pt x="246946" y="8336"/>
                            <a:pt x="267792" y="16239"/>
                            <a:pt x="268472" y="13923"/>
                          </a:cubicBezTo>
                          <a:cubicBezTo>
                            <a:pt x="257028" y="10108"/>
                            <a:pt x="237953" y="4930"/>
                            <a:pt x="220240" y="3976"/>
                          </a:cubicBezTo>
                          <a:lnTo>
                            <a:pt x="220786" y="707"/>
                          </a:lnTo>
                          <a:close/>
                        </a:path>
                      </a:pathLst>
                    </a:custGeom>
                    <a:solidFill>
                      <a:srgbClr val="FFFFFF"/>
                    </a:solidFill>
                    <a:ln w="0" cap="flat">
                      <a:noFill/>
                      <a:prstDash val="solid"/>
                      <a:miter/>
                    </a:ln>
                  </p:spPr>
                  <p:txBody>
                    <a:bodyPr rtlCol="0" anchor="ctr"/>
                    <a:lstStyle/>
                    <a:p>
                      <a:endParaRPr lang="en-US"/>
                    </a:p>
                  </p:txBody>
                </p:sp>
                <p:sp>
                  <p:nvSpPr>
                    <p:cNvPr id="2065" name="Freeform: Shape 2064">
                      <a:extLst>
                        <a:ext uri="{FF2B5EF4-FFF2-40B4-BE49-F238E27FC236}">
                          <a16:creationId xmlns:a16="http://schemas.microsoft.com/office/drawing/2014/main" id="{AEB8DB86-13A5-F57F-BF60-3A1D787F2F52}"/>
                        </a:ext>
                      </a:extLst>
                    </p:cNvPr>
                    <p:cNvSpPr/>
                    <p:nvPr/>
                  </p:nvSpPr>
                  <p:spPr>
                    <a:xfrm>
                      <a:off x="20449877" y="11342870"/>
                      <a:ext cx="13624" cy="4904"/>
                    </a:xfrm>
                    <a:custGeom>
                      <a:avLst/>
                      <a:gdLst>
                        <a:gd name="connsiteX0" fmla="*/ 0 w 13624"/>
                        <a:gd name="connsiteY0" fmla="*/ 4905 h 4904"/>
                        <a:gd name="connsiteX1" fmla="*/ 0 w 13624"/>
                        <a:gd name="connsiteY1" fmla="*/ 0 h 4904"/>
                        <a:gd name="connsiteX2" fmla="*/ 0 w 13624"/>
                        <a:gd name="connsiteY2" fmla="*/ 4905 h 4904"/>
                      </a:gdLst>
                      <a:ahLst/>
                      <a:cxnLst>
                        <a:cxn ang="0">
                          <a:pos x="connsiteX0" y="connsiteY0"/>
                        </a:cxn>
                        <a:cxn ang="0">
                          <a:pos x="connsiteX1" y="connsiteY1"/>
                        </a:cxn>
                        <a:cxn ang="0">
                          <a:pos x="connsiteX2" y="connsiteY2"/>
                        </a:cxn>
                      </a:cxnLst>
                      <a:rect l="l" t="t" r="r" b="b"/>
                      <a:pathLst>
                        <a:path w="13624" h="4904">
                          <a:moveTo>
                            <a:pt x="0" y="4905"/>
                          </a:moveTo>
                          <a:cubicBezTo>
                            <a:pt x="0" y="3406"/>
                            <a:pt x="0" y="1362"/>
                            <a:pt x="0" y="0"/>
                          </a:cubicBezTo>
                          <a:cubicBezTo>
                            <a:pt x="0" y="1499"/>
                            <a:pt x="0" y="3270"/>
                            <a:pt x="0" y="4905"/>
                          </a:cubicBezTo>
                          <a:close/>
                        </a:path>
                      </a:pathLst>
                    </a:custGeom>
                    <a:solidFill>
                      <a:srgbClr val="FFFFFF"/>
                    </a:solidFill>
                    <a:ln w="0" cap="flat">
                      <a:noFill/>
                      <a:prstDash val="solid"/>
                      <a:miter/>
                    </a:ln>
                  </p:spPr>
                  <p:txBody>
                    <a:bodyPr rtlCol="0" anchor="ctr"/>
                    <a:lstStyle/>
                    <a:p>
                      <a:endParaRPr lang="en-US"/>
                    </a:p>
                  </p:txBody>
                </p:sp>
                <p:sp>
                  <p:nvSpPr>
                    <p:cNvPr id="2066" name="Freeform: Shape 2065">
                      <a:extLst>
                        <a:ext uri="{FF2B5EF4-FFF2-40B4-BE49-F238E27FC236}">
                          <a16:creationId xmlns:a16="http://schemas.microsoft.com/office/drawing/2014/main" id="{C740C527-759F-2CC6-3522-DA46BED52E31}"/>
                        </a:ext>
                      </a:extLst>
                    </p:cNvPr>
                    <p:cNvSpPr/>
                    <p:nvPr/>
                  </p:nvSpPr>
                  <p:spPr>
                    <a:xfrm>
                      <a:off x="20329844" y="11358269"/>
                      <a:ext cx="122757" cy="225903"/>
                    </a:xfrm>
                    <a:custGeom>
                      <a:avLst/>
                      <a:gdLst>
                        <a:gd name="connsiteX0" fmla="*/ 0 w 122757"/>
                        <a:gd name="connsiteY0" fmla="*/ 225755 h 225903"/>
                        <a:gd name="connsiteX1" fmla="*/ 3952 w 122757"/>
                        <a:gd name="connsiteY1" fmla="*/ 215128 h 225903"/>
                        <a:gd name="connsiteX2" fmla="*/ 53682 w 122757"/>
                        <a:gd name="connsiteY2" fmla="*/ 161720 h 225903"/>
                        <a:gd name="connsiteX3" fmla="*/ 107771 w 122757"/>
                        <a:gd name="connsiteY3" fmla="*/ 123299 h 225903"/>
                        <a:gd name="connsiteX4" fmla="*/ 103275 w 122757"/>
                        <a:gd name="connsiteY4" fmla="*/ 126977 h 225903"/>
                        <a:gd name="connsiteX5" fmla="*/ 115536 w 122757"/>
                        <a:gd name="connsiteY5" fmla="*/ 119484 h 225903"/>
                        <a:gd name="connsiteX6" fmla="*/ 118398 w 122757"/>
                        <a:gd name="connsiteY6" fmla="*/ 117849 h 225903"/>
                        <a:gd name="connsiteX7" fmla="*/ 117036 w 122757"/>
                        <a:gd name="connsiteY7" fmla="*/ 111173 h 225903"/>
                        <a:gd name="connsiteX8" fmla="*/ 112812 w 122757"/>
                        <a:gd name="connsiteY8" fmla="*/ 88420 h 225903"/>
                        <a:gd name="connsiteX9" fmla="*/ 106409 w 122757"/>
                        <a:gd name="connsiteY9" fmla="*/ 50952 h 225903"/>
                        <a:gd name="connsiteX10" fmla="*/ 105590 w 122757"/>
                        <a:gd name="connsiteY10" fmla="*/ 19207 h 225903"/>
                        <a:gd name="connsiteX11" fmla="*/ 104365 w 122757"/>
                        <a:gd name="connsiteY11" fmla="*/ 132 h 225903"/>
                        <a:gd name="connsiteX12" fmla="*/ 106136 w 122757"/>
                        <a:gd name="connsiteY12" fmla="*/ 15392 h 225903"/>
                        <a:gd name="connsiteX13" fmla="*/ 105727 w 122757"/>
                        <a:gd name="connsiteY13" fmla="*/ 6808 h 225903"/>
                        <a:gd name="connsiteX14" fmla="*/ 111313 w 122757"/>
                        <a:gd name="connsiteY14" fmla="*/ 38690 h 225903"/>
                        <a:gd name="connsiteX15" fmla="*/ 109269 w 122757"/>
                        <a:gd name="connsiteY15" fmla="*/ 31605 h 225903"/>
                        <a:gd name="connsiteX16" fmla="*/ 106818 w 122757"/>
                        <a:gd name="connsiteY16" fmla="*/ 19615 h 225903"/>
                        <a:gd name="connsiteX17" fmla="*/ 109133 w 122757"/>
                        <a:gd name="connsiteY17" fmla="*/ 32831 h 225903"/>
                        <a:gd name="connsiteX18" fmla="*/ 109406 w 122757"/>
                        <a:gd name="connsiteY18" fmla="*/ 49181 h 225903"/>
                        <a:gd name="connsiteX19" fmla="*/ 115809 w 122757"/>
                        <a:gd name="connsiteY19" fmla="*/ 86103 h 225903"/>
                        <a:gd name="connsiteX20" fmla="*/ 117307 w 122757"/>
                        <a:gd name="connsiteY20" fmla="*/ 106268 h 225903"/>
                        <a:gd name="connsiteX21" fmla="*/ 119897 w 122757"/>
                        <a:gd name="connsiteY21" fmla="*/ 112127 h 225903"/>
                        <a:gd name="connsiteX22" fmla="*/ 120986 w 122757"/>
                        <a:gd name="connsiteY22" fmla="*/ 113898 h 225903"/>
                        <a:gd name="connsiteX23" fmla="*/ 121941 w 122757"/>
                        <a:gd name="connsiteY23" fmla="*/ 114852 h 225903"/>
                        <a:gd name="connsiteX24" fmla="*/ 122758 w 122757"/>
                        <a:gd name="connsiteY24" fmla="*/ 119756 h 225903"/>
                        <a:gd name="connsiteX25" fmla="*/ 116764 w 122757"/>
                        <a:gd name="connsiteY25" fmla="*/ 122753 h 225903"/>
                        <a:gd name="connsiteX26" fmla="*/ 98098 w 122757"/>
                        <a:gd name="connsiteY26" fmla="*/ 137877 h 225903"/>
                        <a:gd name="connsiteX27" fmla="*/ 76026 w 122757"/>
                        <a:gd name="connsiteY27" fmla="*/ 157769 h 225903"/>
                        <a:gd name="connsiteX28" fmla="*/ 38966 w 122757"/>
                        <a:gd name="connsiteY28" fmla="*/ 184064 h 225903"/>
                        <a:gd name="connsiteX29" fmla="*/ 93601 w 122757"/>
                        <a:gd name="connsiteY29" fmla="*/ 138286 h 225903"/>
                        <a:gd name="connsiteX30" fmla="*/ 99324 w 122757"/>
                        <a:gd name="connsiteY30" fmla="*/ 132972 h 225903"/>
                        <a:gd name="connsiteX31" fmla="*/ 113767 w 122757"/>
                        <a:gd name="connsiteY31" fmla="*/ 123707 h 225903"/>
                        <a:gd name="connsiteX32" fmla="*/ 116491 w 122757"/>
                        <a:gd name="connsiteY32" fmla="*/ 121664 h 225903"/>
                        <a:gd name="connsiteX33" fmla="*/ 114583 w 122757"/>
                        <a:gd name="connsiteY33" fmla="*/ 121799 h 225903"/>
                        <a:gd name="connsiteX34" fmla="*/ 64309 w 122757"/>
                        <a:gd name="connsiteY34" fmla="*/ 157087 h 225903"/>
                        <a:gd name="connsiteX35" fmla="*/ 69350 w 122757"/>
                        <a:gd name="connsiteY35" fmla="*/ 152728 h 225903"/>
                        <a:gd name="connsiteX36" fmla="*/ 21392 w 122757"/>
                        <a:gd name="connsiteY36" fmla="*/ 200550 h 225903"/>
                        <a:gd name="connsiteX37" fmla="*/ 14034 w 122757"/>
                        <a:gd name="connsiteY37" fmla="*/ 206681 h 225903"/>
                        <a:gd name="connsiteX38" fmla="*/ 0 w 122757"/>
                        <a:gd name="connsiteY38" fmla="*/ 225891 h 225903"/>
                        <a:gd name="connsiteX39" fmla="*/ 19484 w 122757"/>
                        <a:gd name="connsiteY39" fmla="*/ 200005 h 225903"/>
                        <a:gd name="connsiteX40" fmla="*/ 32836 w 122757"/>
                        <a:gd name="connsiteY40" fmla="*/ 185290 h 225903"/>
                        <a:gd name="connsiteX41" fmla="*/ 19484 w 122757"/>
                        <a:gd name="connsiteY41" fmla="*/ 200005 h 225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22757" h="225903">
                          <a:moveTo>
                            <a:pt x="0" y="225755"/>
                          </a:moveTo>
                          <a:lnTo>
                            <a:pt x="3952" y="215128"/>
                          </a:lnTo>
                          <a:cubicBezTo>
                            <a:pt x="22890" y="190331"/>
                            <a:pt x="37877" y="174799"/>
                            <a:pt x="53682" y="161720"/>
                          </a:cubicBezTo>
                          <a:cubicBezTo>
                            <a:pt x="69350" y="148640"/>
                            <a:pt x="84881" y="137332"/>
                            <a:pt x="107771" y="123299"/>
                          </a:cubicBezTo>
                          <a:cubicBezTo>
                            <a:pt x="111450" y="121528"/>
                            <a:pt x="106000" y="125070"/>
                            <a:pt x="103275" y="126977"/>
                          </a:cubicBezTo>
                          <a:cubicBezTo>
                            <a:pt x="107089" y="124661"/>
                            <a:pt x="111313" y="122072"/>
                            <a:pt x="115536" y="119484"/>
                          </a:cubicBezTo>
                          <a:cubicBezTo>
                            <a:pt x="116491" y="118939"/>
                            <a:pt x="117444" y="118393"/>
                            <a:pt x="118398" y="117849"/>
                          </a:cubicBezTo>
                          <a:cubicBezTo>
                            <a:pt x="117989" y="115669"/>
                            <a:pt x="117444" y="113352"/>
                            <a:pt x="117036" y="111173"/>
                          </a:cubicBezTo>
                          <a:cubicBezTo>
                            <a:pt x="115536" y="103407"/>
                            <a:pt x="114174" y="95777"/>
                            <a:pt x="112812" y="88420"/>
                          </a:cubicBezTo>
                          <a:cubicBezTo>
                            <a:pt x="110360" y="73842"/>
                            <a:pt x="108044" y="60625"/>
                            <a:pt x="106409" y="50952"/>
                          </a:cubicBezTo>
                          <a:cubicBezTo>
                            <a:pt x="104365" y="38826"/>
                            <a:pt x="104092" y="7217"/>
                            <a:pt x="105590" y="19207"/>
                          </a:cubicBezTo>
                          <a:cubicBezTo>
                            <a:pt x="104910" y="13485"/>
                            <a:pt x="104501" y="6808"/>
                            <a:pt x="104365" y="132"/>
                          </a:cubicBezTo>
                          <a:cubicBezTo>
                            <a:pt x="105318" y="-1639"/>
                            <a:pt x="105183" y="14983"/>
                            <a:pt x="106136" y="15392"/>
                          </a:cubicBezTo>
                          <a:cubicBezTo>
                            <a:pt x="106000" y="10079"/>
                            <a:pt x="106136" y="8035"/>
                            <a:pt x="105727" y="6808"/>
                          </a:cubicBezTo>
                          <a:cubicBezTo>
                            <a:pt x="107225" y="15664"/>
                            <a:pt x="108589" y="-2593"/>
                            <a:pt x="111313" y="38690"/>
                          </a:cubicBezTo>
                          <a:cubicBezTo>
                            <a:pt x="111041" y="47001"/>
                            <a:pt x="109815" y="39644"/>
                            <a:pt x="109269" y="31605"/>
                          </a:cubicBezTo>
                          <a:cubicBezTo>
                            <a:pt x="108453" y="23430"/>
                            <a:pt x="108044" y="14847"/>
                            <a:pt x="106818" y="19615"/>
                          </a:cubicBezTo>
                          <a:cubicBezTo>
                            <a:pt x="107498" y="33240"/>
                            <a:pt x="108724" y="31741"/>
                            <a:pt x="109133" y="32831"/>
                          </a:cubicBezTo>
                          <a:cubicBezTo>
                            <a:pt x="110632" y="50680"/>
                            <a:pt x="110224" y="49862"/>
                            <a:pt x="109406" y="49181"/>
                          </a:cubicBezTo>
                          <a:cubicBezTo>
                            <a:pt x="111041" y="55584"/>
                            <a:pt x="112812" y="77248"/>
                            <a:pt x="115809" y="86103"/>
                          </a:cubicBezTo>
                          <a:cubicBezTo>
                            <a:pt x="121805" y="119075"/>
                            <a:pt x="113357" y="84741"/>
                            <a:pt x="117307" y="106268"/>
                          </a:cubicBezTo>
                          <a:lnTo>
                            <a:pt x="119897" y="112127"/>
                          </a:lnTo>
                          <a:cubicBezTo>
                            <a:pt x="120442" y="113352"/>
                            <a:pt x="120714" y="113625"/>
                            <a:pt x="120986" y="113898"/>
                          </a:cubicBezTo>
                          <a:lnTo>
                            <a:pt x="121941" y="114852"/>
                          </a:lnTo>
                          <a:lnTo>
                            <a:pt x="122758" y="119756"/>
                          </a:lnTo>
                          <a:lnTo>
                            <a:pt x="116764" y="122753"/>
                          </a:lnTo>
                          <a:cubicBezTo>
                            <a:pt x="94010" y="136923"/>
                            <a:pt x="96599" y="137468"/>
                            <a:pt x="98098" y="137877"/>
                          </a:cubicBezTo>
                          <a:cubicBezTo>
                            <a:pt x="99733" y="138695"/>
                            <a:pt x="100006" y="139103"/>
                            <a:pt x="76026" y="157769"/>
                          </a:cubicBezTo>
                          <a:cubicBezTo>
                            <a:pt x="81611" y="151910"/>
                            <a:pt x="59948" y="163763"/>
                            <a:pt x="38966" y="184064"/>
                          </a:cubicBezTo>
                          <a:cubicBezTo>
                            <a:pt x="50819" y="171393"/>
                            <a:pt x="74391" y="149594"/>
                            <a:pt x="93601" y="138286"/>
                          </a:cubicBezTo>
                          <a:cubicBezTo>
                            <a:pt x="80113" y="146188"/>
                            <a:pt x="88833" y="139920"/>
                            <a:pt x="99324" y="132972"/>
                          </a:cubicBezTo>
                          <a:cubicBezTo>
                            <a:pt x="104637" y="129566"/>
                            <a:pt x="110224" y="125888"/>
                            <a:pt x="113767" y="123707"/>
                          </a:cubicBezTo>
                          <a:cubicBezTo>
                            <a:pt x="115536" y="122617"/>
                            <a:pt x="116764" y="121664"/>
                            <a:pt x="116491" y="121664"/>
                          </a:cubicBezTo>
                          <a:cubicBezTo>
                            <a:pt x="116218" y="121664"/>
                            <a:pt x="116900" y="120982"/>
                            <a:pt x="114583" y="121799"/>
                          </a:cubicBezTo>
                          <a:cubicBezTo>
                            <a:pt x="101912" y="130519"/>
                            <a:pt x="80385" y="144689"/>
                            <a:pt x="64309" y="157087"/>
                          </a:cubicBezTo>
                          <a:lnTo>
                            <a:pt x="69350" y="152728"/>
                          </a:lnTo>
                          <a:cubicBezTo>
                            <a:pt x="52320" y="165944"/>
                            <a:pt x="41419" y="178751"/>
                            <a:pt x="21392" y="200550"/>
                          </a:cubicBezTo>
                          <a:cubicBezTo>
                            <a:pt x="11717" y="211722"/>
                            <a:pt x="12944" y="209133"/>
                            <a:pt x="14034" y="206681"/>
                          </a:cubicBezTo>
                          <a:cubicBezTo>
                            <a:pt x="6405" y="216627"/>
                            <a:pt x="682" y="226301"/>
                            <a:pt x="0" y="225891"/>
                          </a:cubicBezTo>
                          <a:close/>
                          <a:moveTo>
                            <a:pt x="19484" y="200005"/>
                          </a:moveTo>
                          <a:lnTo>
                            <a:pt x="32836" y="185290"/>
                          </a:lnTo>
                          <a:cubicBezTo>
                            <a:pt x="29293" y="188424"/>
                            <a:pt x="24389" y="194010"/>
                            <a:pt x="19484" y="200005"/>
                          </a:cubicBezTo>
                          <a:close/>
                        </a:path>
                      </a:pathLst>
                    </a:custGeom>
                    <a:solidFill>
                      <a:srgbClr val="FFFFFF"/>
                    </a:solidFill>
                    <a:ln w="0" cap="flat">
                      <a:noFill/>
                      <a:prstDash val="solid"/>
                      <a:miter/>
                    </a:ln>
                  </p:spPr>
                  <p:txBody>
                    <a:bodyPr rtlCol="0" anchor="ctr"/>
                    <a:lstStyle/>
                    <a:p>
                      <a:endParaRPr lang="en-US"/>
                    </a:p>
                  </p:txBody>
                </p:sp>
                <p:sp>
                  <p:nvSpPr>
                    <p:cNvPr id="2067" name="Freeform: Shape 2066">
                      <a:extLst>
                        <a:ext uri="{FF2B5EF4-FFF2-40B4-BE49-F238E27FC236}">
                          <a16:creationId xmlns:a16="http://schemas.microsoft.com/office/drawing/2014/main" id="{B76360A0-6C38-FFF1-F515-2055A6BAA62A}"/>
                        </a:ext>
                      </a:extLst>
                    </p:cNvPr>
                    <p:cNvSpPr/>
                    <p:nvPr/>
                  </p:nvSpPr>
                  <p:spPr>
                    <a:xfrm>
                      <a:off x="20811201" y="12056252"/>
                      <a:ext cx="3813" cy="4223"/>
                    </a:xfrm>
                    <a:custGeom>
                      <a:avLst/>
                      <a:gdLst>
                        <a:gd name="connsiteX0" fmla="*/ 0 w 3813"/>
                        <a:gd name="connsiteY0" fmla="*/ 0 h 4223"/>
                        <a:gd name="connsiteX1" fmla="*/ 3814 w 3813"/>
                        <a:gd name="connsiteY1" fmla="*/ 4224 h 4223"/>
                        <a:gd name="connsiteX2" fmla="*/ 0 w 3813"/>
                        <a:gd name="connsiteY2" fmla="*/ 0 h 4223"/>
                      </a:gdLst>
                      <a:ahLst/>
                      <a:cxnLst>
                        <a:cxn ang="0">
                          <a:pos x="connsiteX0" y="connsiteY0"/>
                        </a:cxn>
                        <a:cxn ang="0">
                          <a:pos x="connsiteX1" y="connsiteY1"/>
                        </a:cxn>
                        <a:cxn ang="0">
                          <a:pos x="connsiteX2" y="connsiteY2"/>
                        </a:cxn>
                      </a:cxnLst>
                      <a:rect l="l" t="t" r="r" b="b"/>
                      <a:pathLst>
                        <a:path w="3813" h="4223">
                          <a:moveTo>
                            <a:pt x="0" y="0"/>
                          </a:moveTo>
                          <a:cubicBezTo>
                            <a:pt x="1226" y="1362"/>
                            <a:pt x="2588" y="2997"/>
                            <a:pt x="3814" y="4224"/>
                          </a:cubicBezTo>
                          <a:cubicBezTo>
                            <a:pt x="2997" y="3270"/>
                            <a:pt x="1635" y="1635"/>
                            <a:pt x="0" y="0"/>
                          </a:cubicBezTo>
                          <a:close/>
                        </a:path>
                      </a:pathLst>
                    </a:custGeom>
                    <a:solidFill>
                      <a:srgbClr val="FFFFFF"/>
                    </a:solidFill>
                    <a:ln w="0" cap="flat">
                      <a:noFill/>
                      <a:prstDash val="solid"/>
                      <a:miter/>
                    </a:ln>
                  </p:spPr>
                  <p:txBody>
                    <a:bodyPr rtlCol="0" anchor="ctr"/>
                    <a:lstStyle/>
                    <a:p>
                      <a:endParaRPr lang="en-US"/>
                    </a:p>
                  </p:txBody>
                </p:sp>
                <p:sp>
                  <p:nvSpPr>
                    <p:cNvPr id="2068" name="Freeform: Shape 2067">
                      <a:extLst>
                        <a:ext uri="{FF2B5EF4-FFF2-40B4-BE49-F238E27FC236}">
                          <a16:creationId xmlns:a16="http://schemas.microsoft.com/office/drawing/2014/main" id="{9EBBE061-B9CA-2ABB-6CF7-59CEA7A9BA01}"/>
                        </a:ext>
                      </a:extLst>
                    </p:cNvPr>
                    <p:cNvSpPr/>
                    <p:nvPr/>
                  </p:nvSpPr>
                  <p:spPr>
                    <a:xfrm>
                      <a:off x="20371399" y="12249040"/>
                      <a:ext cx="3542" cy="10082"/>
                    </a:xfrm>
                    <a:custGeom>
                      <a:avLst/>
                      <a:gdLst>
                        <a:gd name="connsiteX0" fmla="*/ 0 w 3542"/>
                        <a:gd name="connsiteY0" fmla="*/ 0 h 10082"/>
                        <a:gd name="connsiteX1" fmla="*/ 3543 w 3542"/>
                        <a:gd name="connsiteY1" fmla="*/ 10083 h 10082"/>
                        <a:gd name="connsiteX2" fmla="*/ 0 w 3542"/>
                        <a:gd name="connsiteY2" fmla="*/ 0 h 10082"/>
                      </a:gdLst>
                      <a:ahLst/>
                      <a:cxnLst>
                        <a:cxn ang="0">
                          <a:pos x="connsiteX0" y="connsiteY0"/>
                        </a:cxn>
                        <a:cxn ang="0">
                          <a:pos x="connsiteX1" y="connsiteY1"/>
                        </a:cxn>
                        <a:cxn ang="0">
                          <a:pos x="connsiteX2" y="connsiteY2"/>
                        </a:cxn>
                      </a:cxnLst>
                      <a:rect l="l" t="t" r="r" b="b"/>
                      <a:pathLst>
                        <a:path w="3542" h="10082">
                          <a:moveTo>
                            <a:pt x="0" y="0"/>
                          </a:moveTo>
                          <a:lnTo>
                            <a:pt x="3543" y="10083"/>
                          </a:lnTo>
                          <a:cubicBezTo>
                            <a:pt x="2180" y="6131"/>
                            <a:pt x="953" y="2861"/>
                            <a:pt x="0" y="0"/>
                          </a:cubicBezTo>
                          <a:close/>
                        </a:path>
                      </a:pathLst>
                    </a:custGeom>
                    <a:solidFill>
                      <a:srgbClr val="FFFFFF"/>
                    </a:solidFill>
                    <a:ln w="0" cap="flat">
                      <a:noFill/>
                      <a:prstDash val="solid"/>
                      <a:miter/>
                    </a:ln>
                  </p:spPr>
                  <p:txBody>
                    <a:bodyPr rtlCol="0" anchor="ctr"/>
                    <a:lstStyle/>
                    <a:p>
                      <a:endParaRPr lang="en-US"/>
                    </a:p>
                  </p:txBody>
                </p:sp>
                <p:sp>
                  <p:nvSpPr>
                    <p:cNvPr id="2069" name="Freeform: Shape 2068">
                      <a:extLst>
                        <a:ext uri="{FF2B5EF4-FFF2-40B4-BE49-F238E27FC236}">
                          <a16:creationId xmlns:a16="http://schemas.microsoft.com/office/drawing/2014/main" id="{45F61429-7BED-7333-4817-9ED993C2E2BD}"/>
                        </a:ext>
                      </a:extLst>
                    </p:cNvPr>
                    <p:cNvSpPr/>
                    <p:nvPr/>
                  </p:nvSpPr>
                  <p:spPr>
                    <a:xfrm>
                      <a:off x="20459550" y="12430792"/>
                      <a:ext cx="1771" cy="1771"/>
                    </a:xfrm>
                    <a:custGeom>
                      <a:avLst/>
                      <a:gdLst>
                        <a:gd name="connsiteX0" fmla="*/ 0 w 1771"/>
                        <a:gd name="connsiteY0" fmla="*/ 1771 h 1771"/>
                        <a:gd name="connsiteX1" fmla="*/ 1771 w 1771"/>
                        <a:gd name="connsiteY1" fmla="*/ 0 h 1771"/>
                        <a:gd name="connsiteX2" fmla="*/ 0 w 1771"/>
                        <a:gd name="connsiteY2" fmla="*/ 1771 h 1771"/>
                      </a:gdLst>
                      <a:ahLst/>
                      <a:cxnLst>
                        <a:cxn ang="0">
                          <a:pos x="connsiteX0" y="connsiteY0"/>
                        </a:cxn>
                        <a:cxn ang="0">
                          <a:pos x="connsiteX1" y="connsiteY1"/>
                        </a:cxn>
                        <a:cxn ang="0">
                          <a:pos x="connsiteX2" y="connsiteY2"/>
                        </a:cxn>
                      </a:cxnLst>
                      <a:rect l="l" t="t" r="r" b="b"/>
                      <a:pathLst>
                        <a:path w="1771" h="1771">
                          <a:moveTo>
                            <a:pt x="0" y="1771"/>
                          </a:moveTo>
                          <a:lnTo>
                            <a:pt x="1771" y="0"/>
                          </a:lnTo>
                          <a:cubicBezTo>
                            <a:pt x="1771" y="0"/>
                            <a:pt x="682" y="954"/>
                            <a:pt x="0" y="1771"/>
                          </a:cubicBezTo>
                          <a:close/>
                        </a:path>
                      </a:pathLst>
                    </a:custGeom>
                    <a:solidFill>
                      <a:srgbClr val="FFFFFF"/>
                    </a:solidFill>
                    <a:ln w="0" cap="flat">
                      <a:noFill/>
                      <a:prstDash val="solid"/>
                      <a:miter/>
                    </a:ln>
                  </p:spPr>
                  <p:txBody>
                    <a:bodyPr rtlCol="0" anchor="ctr"/>
                    <a:lstStyle/>
                    <a:p>
                      <a:endParaRPr lang="en-US"/>
                    </a:p>
                  </p:txBody>
                </p:sp>
                <p:sp>
                  <p:nvSpPr>
                    <p:cNvPr id="2070" name="Freeform: Shape 2069">
                      <a:extLst>
                        <a:ext uri="{FF2B5EF4-FFF2-40B4-BE49-F238E27FC236}">
                          <a16:creationId xmlns:a16="http://schemas.microsoft.com/office/drawing/2014/main" id="{3FCEB244-55A6-144A-BA79-06B32D870E8B}"/>
                        </a:ext>
                      </a:extLst>
                    </p:cNvPr>
                    <p:cNvSpPr/>
                    <p:nvPr/>
                  </p:nvSpPr>
                  <p:spPr>
                    <a:xfrm>
                      <a:off x="20724956" y="11957882"/>
                      <a:ext cx="2044" cy="2180"/>
                    </a:xfrm>
                    <a:custGeom>
                      <a:avLst/>
                      <a:gdLst>
                        <a:gd name="connsiteX0" fmla="*/ 1908 w 2044"/>
                        <a:gd name="connsiteY0" fmla="*/ 2180 h 2180"/>
                        <a:gd name="connsiteX1" fmla="*/ 1635 w 2044"/>
                        <a:gd name="connsiteY1" fmla="*/ 1771 h 2180"/>
                        <a:gd name="connsiteX2" fmla="*/ 0 w 2044"/>
                        <a:gd name="connsiteY2" fmla="*/ 0 h 2180"/>
                        <a:gd name="connsiteX3" fmla="*/ 2044 w 2044"/>
                        <a:gd name="connsiteY3" fmla="*/ 2180 h 2180"/>
                      </a:gdLst>
                      <a:ahLst/>
                      <a:cxnLst>
                        <a:cxn ang="0">
                          <a:pos x="connsiteX0" y="connsiteY0"/>
                        </a:cxn>
                        <a:cxn ang="0">
                          <a:pos x="connsiteX1" y="connsiteY1"/>
                        </a:cxn>
                        <a:cxn ang="0">
                          <a:pos x="connsiteX2" y="connsiteY2"/>
                        </a:cxn>
                        <a:cxn ang="0">
                          <a:pos x="connsiteX3" y="connsiteY3"/>
                        </a:cxn>
                      </a:cxnLst>
                      <a:rect l="l" t="t" r="r" b="b"/>
                      <a:pathLst>
                        <a:path w="2044" h="2180">
                          <a:moveTo>
                            <a:pt x="1908" y="2180"/>
                          </a:moveTo>
                          <a:lnTo>
                            <a:pt x="1635" y="1771"/>
                          </a:lnTo>
                          <a:cubicBezTo>
                            <a:pt x="1635" y="1771"/>
                            <a:pt x="546" y="681"/>
                            <a:pt x="0" y="0"/>
                          </a:cubicBezTo>
                          <a:lnTo>
                            <a:pt x="2044" y="2180"/>
                          </a:lnTo>
                          <a:close/>
                        </a:path>
                      </a:pathLst>
                    </a:custGeom>
                    <a:solidFill>
                      <a:srgbClr val="FFFFFF"/>
                    </a:solidFill>
                    <a:ln w="0" cap="flat">
                      <a:noFill/>
                      <a:prstDash val="solid"/>
                      <a:miter/>
                    </a:ln>
                  </p:spPr>
                  <p:txBody>
                    <a:bodyPr rtlCol="0" anchor="ctr"/>
                    <a:lstStyle/>
                    <a:p>
                      <a:endParaRPr lang="en-US"/>
                    </a:p>
                  </p:txBody>
                </p:sp>
                <p:sp>
                  <p:nvSpPr>
                    <p:cNvPr id="2071" name="Freeform: Shape 2070">
                      <a:extLst>
                        <a:ext uri="{FF2B5EF4-FFF2-40B4-BE49-F238E27FC236}">
                          <a16:creationId xmlns:a16="http://schemas.microsoft.com/office/drawing/2014/main" id="{EFC1BEEA-2A54-B013-4A7F-5F5C898C5B0C}"/>
                        </a:ext>
                      </a:extLst>
                    </p:cNvPr>
                    <p:cNvSpPr/>
                    <p:nvPr/>
                  </p:nvSpPr>
                  <p:spPr>
                    <a:xfrm>
                      <a:off x="20640212" y="12165794"/>
                      <a:ext cx="3678" cy="8038"/>
                    </a:xfrm>
                    <a:custGeom>
                      <a:avLst/>
                      <a:gdLst>
                        <a:gd name="connsiteX0" fmla="*/ 3679 w 3678"/>
                        <a:gd name="connsiteY0" fmla="*/ 8039 h 8038"/>
                        <a:gd name="connsiteX1" fmla="*/ 0 w 3678"/>
                        <a:gd name="connsiteY1" fmla="*/ 0 h 8038"/>
                        <a:gd name="connsiteX2" fmla="*/ 3679 w 3678"/>
                        <a:gd name="connsiteY2" fmla="*/ 8039 h 8038"/>
                      </a:gdLst>
                      <a:ahLst/>
                      <a:cxnLst>
                        <a:cxn ang="0">
                          <a:pos x="connsiteX0" y="connsiteY0"/>
                        </a:cxn>
                        <a:cxn ang="0">
                          <a:pos x="connsiteX1" y="connsiteY1"/>
                        </a:cxn>
                        <a:cxn ang="0">
                          <a:pos x="connsiteX2" y="connsiteY2"/>
                        </a:cxn>
                      </a:cxnLst>
                      <a:rect l="l" t="t" r="r" b="b"/>
                      <a:pathLst>
                        <a:path w="3678" h="8038">
                          <a:moveTo>
                            <a:pt x="3679" y="8039"/>
                          </a:moveTo>
                          <a:cubicBezTo>
                            <a:pt x="2724" y="5722"/>
                            <a:pt x="1635" y="3270"/>
                            <a:pt x="0" y="0"/>
                          </a:cubicBezTo>
                          <a:cubicBezTo>
                            <a:pt x="0" y="545"/>
                            <a:pt x="1362" y="3543"/>
                            <a:pt x="3679" y="8039"/>
                          </a:cubicBezTo>
                          <a:close/>
                        </a:path>
                      </a:pathLst>
                    </a:custGeom>
                    <a:solidFill>
                      <a:srgbClr val="FFFFFF"/>
                    </a:solidFill>
                    <a:ln w="0" cap="flat">
                      <a:noFill/>
                      <a:prstDash val="solid"/>
                      <a:miter/>
                    </a:ln>
                  </p:spPr>
                  <p:txBody>
                    <a:bodyPr rtlCol="0" anchor="ctr"/>
                    <a:lstStyle/>
                    <a:p>
                      <a:endParaRPr lang="en-US"/>
                    </a:p>
                  </p:txBody>
                </p:sp>
                <p:sp>
                  <p:nvSpPr>
                    <p:cNvPr id="2072" name="Freeform: Shape 2071">
                      <a:extLst>
                        <a:ext uri="{FF2B5EF4-FFF2-40B4-BE49-F238E27FC236}">
                          <a16:creationId xmlns:a16="http://schemas.microsoft.com/office/drawing/2014/main" id="{D7F06E44-1F9A-18FD-3FA9-4E937004D86E}"/>
                        </a:ext>
                      </a:extLst>
                    </p:cNvPr>
                    <p:cNvSpPr/>
                    <p:nvPr/>
                  </p:nvSpPr>
                  <p:spPr>
                    <a:xfrm>
                      <a:off x="20459141" y="12432563"/>
                      <a:ext cx="409" cy="408"/>
                    </a:xfrm>
                    <a:custGeom>
                      <a:avLst/>
                      <a:gdLst>
                        <a:gd name="connsiteX0" fmla="*/ 0 w 409"/>
                        <a:gd name="connsiteY0" fmla="*/ 408 h 408"/>
                        <a:gd name="connsiteX1" fmla="*/ 136 w 409"/>
                        <a:gd name="connsiteY1" fmla="*/ 408 h 408"/>
                        <a:gd name="connsiteX2" fmla="*/ 409 w 409"/>
                        <a:gd name="connsiteY2" fmla="*/ 0 h 408"/>
                        <a:gd name="connsiteX3" fmla="*/ 0 w 409"/>
                        <a:gd name="connsiteY3" fmla="*/ 408 h 408"/>
                      </a:gdLst>
                      <a:ahLst/>
                      <a:cxnLst>
                        <a:cxn ang="0">
                          <a:pos x="connsiteX0" y="connsiteY0"/>
                        </a:cxn>
                        <a:cxn ang="0">
                          <a:pos x="connsiteX1" y="connsiteY1"/>
                        </a:cxn>
                        <a:cxn ang="0">
                          <a:pos x="connsiteX2" y="connsiteY2"/>
                        </a:cxn>
                        <a:cxn ang="0">
                          <a:pos x="connsiteX3" y="connsiteY3"/>
                        </a:cxn>
                      </a:cxnLst>
                      <a:rect l="l" t="t" r="r" b="b"/>
                      <a:pathLst>
                        <a:path w="409" h="408">
                          <a:moveTo>
                            <a:pt x="0" y="408"/>
                          </a:moveTo>
                          <a:lnTo>
                            <a:pt x="136" y="408"/>
                          </a:lnTo>
                          <a:lnTo>
                            <a:pt x="409" y="0"/>
                          </a:lnTo>
                          <a:lnTo>
                            <a:pt x="0" y="408"/>
                          </a:lnTo>
                          <a:close/>
                        </a:path>
                      </a:pathLst>
                    </a:custGeom>
                    <a:solidFill>
                      <a:srgbClr val="FFFFFF"/>
                    </a:solidFill>
                    <a:ln w="0" cap="flat">
                      <a:noFill/>
                      <a:prstDash val="solid"/>
                      <a:miter/>
                    </a:ln>
                  </p:spPr>
                  <p:txBody>
                    <a:bodyPr rtlCol="0" anchor="ctr"/>
                    <a:lstStyle/>
                    <a:p>
                      <a:endParaRPr lang="en-US"/>
                    </a:p>
                  </p:txBody>
                </p:sp>
                <p:sp>
                  <p:nvSpPr>
                    <p:cNvPr id="2073" name="Freeform: Shape 2072">
                      <a:extLst>
                        <a:ext uri="{FF2B5EF4-FFF2-40B4-BE49-F238E27FC236}">
                          <a16:creationId xmlns:a16="http://schemas.microsoft.com/office/drawing/2014/main" id="{5A778A26-99EB-A7F8-105C-40C53DACE80C}"/>
                        </a:ext>
                      </a:extLst>
                    </p:cNvPr>
                    <p:cNvSpPr/>
                    <p:nvPr/>
                  </p:nvSpPr>
                  <p:spPr>
                    <a:xfrm>
                      <a:off x="20343604" y="12139498"/>
                      <a:ext cx="2316" cy="6403"/>
                    </a:xfrm>
                    <a:custGeom>
                      <a:avLst/>
                      <a:gdLst>
                        <a:gd name="connsiteX0" fmla="*/ 2317 w 2316"/>
                        <a:gd name="connsiteY0" fmla="*/ 6403 h 6403"/>
                        <a:gd name="connsiteX1" fmla="*/ 0 w 2316"/>
                        <a:gd name="connsiteY1" fmla="*/ 0 h 6403"/>
                        <a:gd name="connsiteX2" fmla="*/ 2317 w 2316"/>
                        <a:gd name="connsiteY2" fmla="*/ 6403 h 6403"/>
                      </a:gdLst>
                      <a:ahLst/>
                      <a:cxnLst>
                        <a:cxn ang="0">
                          <a:pos x="connsiteX0" y="connsiteY0"/>
                        </a:cxn>
                        <a:cxn ang="0">
                          <a:pos x="connsiteX1" y="connsiteY1"/>
                        </a:cxn>
                        <a:cxn ang="0">
                          <a:pos x="connsiteX2" y="connsiteY2"/>
                        </a:cxn>
                      </a:cxnLst>
                      <a:rect l="l" t="t" r="r" b="b"/>
                      <a:pathLst>
                        <a:path w="2316" h="6403">
                          <a:moveTo>
                            <a:pt x="2317" y="6403"/>
                          </a:moveTo>
                          <a:cubicBezTo>
                            <a:pt x="1499" y="4224"/>
                            <a:pt x="818" y="2316"/>
                            <a:pt x="0" y="0"/>
                          </a:cubicBezTo>
                          <a:cubicBezTo>
                            <a:pt x="955" y="3133"/>
                            <a:pt x="1635" y="4905"/>
                            <a:pt x="2317" y="6403"/>
                          </a:cubicBezTo>
                          <a:close/>
                        </a:path>
                      </a:pathLst>
                    </a:custGeom>
                    <a:solidFill>
                      <a:srgbClr val="FFFFFF"/>
                    </a:solidFill>
                    <a:ln w="0" cap="flat">
                      <a:noFill/>
                      <a:prstDash val="solid"/>
                      <a:miter/>
                    </a:ln>
                  </p:spPr>
                  <p:txBody>
                    <a:bodyPr rtlCol="0" anchor="ctr"/>
                    <a:lstStyle/>
                    <a:p>
                      <a:endParaRPr lang="en-US"/>
                    </a:p>
                  </p:txBody>
                </p:sp>
                <p:sp>
                  <p:nvSpPr>
                    <p:cNvPr id="2074" name="Freeform: Shape 2073">
                      <a:extLst>
                        <a:ext uri="{FF2B5EF4-FFF2-40B4-BE49-F238E27FC236}">
                          <a16:creationId xmlns:a16="http://schemas.microsoft.com/office/drawing/2014/main" id="{A6F7A020-5FAC-0B9A-2462-E50B9DEF134B}"/>
                        </a:ext>
                      </a:extLst>
                    </p:cNvPr>
                    <p:cNvSpPr/>
                    <p:nvPr/>
                  </p:nvSpPr>
                  <p:spPr>
                    <a:xfrm>
                      <a:off x="20340335" y="12156393"/>
                      <a:ext cx="2180" cy="6267"/>
                    </a:xfrm>
                    <a:custGeom>
                      <a:avLst/>
                      <a:gdLst>
                        <a:gd name="connsiteX0" fmla="*/ 2180 w 2180"/>
                        <a:gd name="connsiteY0" fmla="*/ 6268 h 6267"/>
                        <a:gd name="connsiteX1" fmla="*/ 0 w 2180"/>
                        <a:gd name="connsiteY1" fmla="*/ 0 h 6267"/>
                        <a:gd name="connsiteX2" fmla="*/ 2180 w 2180"/>
                        <a:gd name="connsiteY2" fmla="*/ 6268 h 6267"/>
                      </a:gdLst>
                      <a:ahLst/>
                      <a:cxnLst>
                        <a:cxn ang="0">
                          <a:pos x="connsiteX0" y="connsiteY0"/>
                        </a:cxn>
                        <a:cxn ang="0">
                          <a:pos x="connsiteX1" y="connsiteY1"/>
                        </a:cxn>
                        <a:cxn ang="0">
                          <a:pos x="connsiteX2" y="connsiteY2"/>
                        </a:cxn>
                      </a:cxnLst>
                      <a:rect l="l" t="t" r="r" b="b"/>
                      <a:pathLst>
                        <a:path w="2180" h="6267">
                          <a:moveTo>
                            <a:pt x="2180" y="6268"/>
                          </a:moveTo>
                          <a:cubicBezTo>
                            <a:pt x="1362" y="3952"/>
                            <a:pt x="546" y="1771"/>
                            <a:pt x="0" y="0"/>
                          </a:cubicBezTo>
                          <a:lnTo>
                            <a:pt x="2180" y="6268"/>
                          </a:lnTo>
                          <a:close/>
                        </a:path>
                      </a:pathLst>
                    </a:custGeom>
                    <a:solidFill>
                      <a:srgbClr val="FFFFFF"/>
                    </a:solidFill>
                    <a:ln w="0" cap="flat">
                      <a:noFill/>
                      <a:prstDash val="solid"/>
                      <a:miter/>
                    </a:ln>
                  </p:spPr>
                  <p:txBody>
                    <a:bodyPr rtlCol="0" anchor="ctr"/>
                    <a:lstStyle/>
                    <a:p>
                      <a:endParaRPr lang="en-US"/>
                    </a:p>
                  </p:txBody>
                </p:sp>
                <p:sp>
                  <p:nvSpPr>
                    <p:cNvPr id="2075" name="Freeform: Shape 2074">
                      <a:extLst>
                        <a:ext uri="{FF2B5EF4-FFF2-40B4-BE49-F238E27FC236}">
                          <a16:creationId xmlns:a16="http://schemas.microsoft.com/office/drawing/2014/main" id="{3279A7A5-EAA9-7B5E-82EB-D27B83928F47}"/>
                        </a:ext>
                      </a:extLst>
                    </p:cNvPr>
                    <p:cNvSpPr/>
                    <p:nvPr/>
                  </p:nvSpPr>
                  <p:spPr>
                    <a:xfrm>
                      <a:off x="20296055" y="11786486"/>
                      <a:ext cx="1091" cy="14032"/>
                    </a:xfrm>
                    <a:custGeom>
                      <a:avLst/>
                      <a:gdLst>
                        <a:gd name="connsiteX0" fmla="*/ 0 w 1091"/>
                        <a:gd name="connsiteY0" fmla="*/ 14033 h 14032"/>
                        <a:gd name="connsiteX1" fmla="*/ 1091 w 1091"/>
                        <a:gd name="connsiteY1" fmla="*/ 0 h 14032"/>
                        <a:gd name="connsiteX2" fmla="*/ 0 w 1091"/>
                        <a:gd name="connsiteY2" fmla="*/ 14033 h 14032"/>
                      </a:gdLst>
                      <a:ahLst/>
                      <a:cxnLst>
                        <a:cxn ang="0">
                          <a:pos x="connsiteX0" y="connsiteY0"/>
                        </a:cxn>
                        <a:cxn ang="0">
                          <a:pos x="connsiteX1" y="connsiteY1"/>
                        </a:cxn>
                        <a:cxn ang="0">
                          <a:pos x="connsiteX2" y="connsiteY2"/>
                        </a:cxn>
                      </a:cxnLst>
                      <a:rect l="l" t="t" r="r" b="b"/>
                      <a:pathLst>
                        <a:path w="1091" h="14032">
                          <a:moveTo>
                            <a:pt x="0" y="14033"/>
                          </a:moveTo>
                          <a:cubicBezTo>
                            <a:pt x="136" y="9401"/>
                            <a:pt x="546" y="4632"/>
                            <a:pt x="1091" y="0"/>
                          </a:cubicBezTo>
                          <a:cubicBezTo>
                            <a:pt x="136" y="6812"/>
                            <a:pt x="0" y="11036"/>
                            <a:pt x="0" y="14033"/>
                          </a:cubicBezTo>
                          <a:close/>
                        </a:path>
                      </a:pathLst>
                    </a:custGeom>
                    <a:solidFill>
                      <a:srgbClr val="FFFFFF"/>
                    </a:solidFill>
                    <a:ln w="0" cap="flat">
                      <a:noFill/>
                      <a:prstDash val="solid"/>
                      <a:miter/>
                    </a:ln>
                  </p:spPr>
                  <p:txBody>
                    <a:bodyPr rtlCol="0" anchor="ctr"/>
                    <a:lstStyle/>
                    <a:p>
                      <a:endParaRPr lang="en-US"/>
                    </a:p>
                  </p:txBody>
                </p:sp>
                <p:sp>
                  <p:nvSpPr>
                    <p:cNvPr id="2076" name="Freeform: Shape 2075">
                      <a:extLst>
                        <a:ext uri="{FF2B5EF4-FFF2-40B4-BE49-F238E27FC236}">
                          <a16:creationId xmlns:a16="http://schemas.microsoft.com/office/drawing/2014/main" id="{AD0D440B-D4C2-4F19-A228-FC917FA4471E}"/>
                        </a:ext>
                      </a:extLst>
                    </p:cNvPr>
                    <p:cNvSpPr/>
                    <p:nvPr/>
                  </p:nvSpPr>
                  <p:spPr>
                    <a:xfrm>
                      <a:off x="20332433" y="12123421"/>
                      <a:ext cx="979" cy="2280"/>
                    </a:xfrm>
                    <a:custGeom>
                      <a:avLst/>
                      <a:gdLst>
                        <a:gd name="connsiteX0" fmla="*/ 953 w 979"/>
                        <a:gd name="connsiteY0" fmla="*/ 2043 h 2280"/>
                        <a:gd name="connsiteX1" fmla="*/ 0 w 979"/>
                        <a:gd name="connsiteY1" fmla="*/ 0 h 2280"/>
                        <a:gd name="connsiteX2" fmla="*/ 953 w 979"/>
                        <a:gd name="connsiteY2" fmla="*/ 2043 h 2280"/>
                      </a:gdLst>
                      <a:ahLst/>
                      <a:cxnLst>
                        <a:cxn ang="0">
                          <a:pos x="connsiteX0" y="connsiteY0"/>
                        </a:cxn>
                        <a:cxn ang="0">
                          <a:pos x="connsiteX1" y="connsiteY1"/>
                        </a:cxn>
                        <a:cxn ang="0">
                          <a:pos x="connsiteX2" y="connsiteY2"/>
                        </a:cxn>
                      </a:cxnLst>
                      <a:rect l="l" t="t" r="r" b="b"/>
                      <a:pathLst>
                        <a:path w="979" h="2280">
                          <a:moveTo>
                            <a:pt x="953" y="2043"/>
                          </a:moveTo>
                          <a:cubicBezTo>
                            <a:pt x="544" y="1362"/>
                            <a:pt x="273" y="545"/>
                            <a:pt x="0" y="0"/>
                          </a:cubicBezTo>
                          <a:cubicBezTo>
                            <a:pt x="680" y="1908"/>
                            <a:pt x="1089" y="2725"/>
                            <a:pt x="953" y="2043"/>
                          </a:cubicBezTo>
                          <a:close/>
                        </a:path>
                      </a:pathLst>
                    </a:custGeom>
                    <a:solidFill>
                      <a:srgbClr val="FFFFFF"/>
                    </a:solidFill>
                    <a:ln w="0" cap="flat">
                      <a:noFill/>
                      <a:prstDash val="solid"/>
                      <a:miter/>
                    </a:ln>
                  </p:spPr>
                  <p:txBody>
                    <a:bodyPr rtlCol="0" anchor="ctr"/>
                    <a:lstStyle/>
                    <a:p>
                      <a:endParaRPr lang="en-US"/>
                    </a:p>
                  </p:txBody>
                </p:sp>
                <p:sp>
                  <p:nvSpPr>
                    <p:cNvPr id="2077" name="Freeform: Shape 2076">
                      <a:extLst>
                        <a:ext uri="{FF2B5EF4-FFF2-40B4-BE49-F238E27FC236}">
                          <a16:creationId xmlns:a16="http://schemas.microsoft.com/office/drawing/2014/main" id="{49DCD2F2-3F7E-8D5A-C7A0-CC27AA964E7E}"/>
                        </a:ext>
                      </a:extLst>
                    </p:cNvPr>
                    <p:cNvSpPr/>
                    <p:nvPr/>
                  </p:nvSpPr>
                  <p:spPr>
                    <a:xfrm>
                      <a:off x="20869922" y="12126146"/>
                      <a:ext cx="1225" cy="544"/>
                    </a:xfrm>
                    <a:custGeom>
                      <a:avLst/>
                      <a:gdLst>
                        <a:gd name="connsiteX0" fmla="*/ 1226 w 1225"/>
                        <a:gd name="connsiteY0" fmla="*/ 545 h 544"/>
                        <a:gd name="connsiteX1" fmla="*/ 546 w 1225"/>
                        <a:gd name="connsiteY1" fmla="*/ 0 h 544"/>
                        <a:gd name="connsiteX2" fmla="*/ 0 w 1225"/>
                        <a:gd name="connsiteY2" fmla="*/ 0 h 544"/>
                        <a:gd name="connsiteX3" fmla="*/ 1226 w 1225"/>
                        <a:gd name="connsiteY3" fmla="*/ 545 h 544"/>
                      </a:gdLst>
                      <a:ahLst/>
                      <a:cxnLst>
                        <a:cxn ang="0">
                          <a:pos x="connsiteX0" y="connsiteY0"/>
                        </a:cxn>
                        <a:cxn ang="0">
                          <a:pos x="connsiteX1" y="connsiteY1"/>
                        </a:cxn>
                        <a:cxn ang="0">
                          <a:pos x="connsiteX2" y="connsiteY2"/>
                        </a:cxn>
                        <a:cxn ang="0">
                          <a:pos x="connsiteX3" y="connsiteY3"/>
                        </a:cxn>
                      </a:cxnLst>
                      <a:rect l="l" t="t" r="r" b="b"/>
                      <a:pathLst>
                        <a:path w="1225" h="544">
                          <a:moveTo>
                            <a:pt x="1226" y="545"/>
                          </a:moveTo>
                          <a:cubicBezTo>
                            <a:pt x="1226" y="545"/>
                            <a:pt x="682" y="136"/>
                            <a:pt x="546" y="0"/>
                          </a:cubicBezTo>
                          <a:lnTo>
                            <a:pt x="0" y="0"/>
                          </a:lnTo>
                          <a:cubicBezTo>
                            <a:pt x="0" y="0"/>
                            <a:pt x="1226" y="545"/>
                            <a:pt x="1226" y="545"/>
                          </a:cubicBezTo>
                          <a:close/>
                        </a:path>
                      </a:pathLst>
                    </a:custGeom>
                    <a:solidFill>
                      <a:srgbClr val="FFFFFF"/>
                    </a:solidFill>
                    <a:ln w="0" cap="flat">
                      <a:noFill/>
                      <a:prstDash val="solid"/>
                      <a:miter/>
                    </a:ln>
                  </p:spPr>
                  <p:txBody>
                    <a:bodyPr rtlCol="0" anchor="ctr"/>
                    <a:lstStyle/>
                    <a:p>
                      <a:endParaRPr lang="en-US"/>
                    </a:p>
                  </p:txBody>
                </p:sp>
                <p:sp>
                  <p:nvSpPr>
                    <p:cNvPr id="2078" name="Freeform: Shape 2077">
                      <a:extLst>
                        <a:ext uri="{FF2B5EF4-FFF2-40B4-BE49-F238E27FC236}">
                          <a16:creationId xmlns:a16="http://schemas.microsoft.com/office/drawing/2014/main" id="{BB43F6C3-EF72-FC57-A748-178218ECE3F1}"/>
                        </a:ext>
                      </a:extLst>
                    </p:cNvPr>
                    <p:cNvSpPr/>
                    <p:nvPr/>
                  </p:nvSpPr>
                  <p:spPr>
                    <a:xfrm>
                      <a:off x="20900305" y="12146855"/>
                      <a:ext cx="9810" cy="8038"/>
                    </a:xfrm>
                    <a:custGeom>
                      <a:avLst/>
                      <a:gdLst>
                        <a:gd name="connsiteX0" fmla="*/ 0 w 9810"/>
                        <a:gd name="connsiteY0" fmla="*/ 0 h 8038"/>
                        <a:gd name="connsiteX1" fmla="*/ 9811 w 9810"/>
                        <a:gd name="connsiteY1" fmla="*/ 8039 h 8038"/>
                        <a:gd name="connsiteX2" fmla="*/ 0 w 9810"/>
                        <a:gd name="connsiteY2" fmla="*/ 0 h 8038"/>
                      </a:gdLst>
                      <a:ahLst/>
                      <a:cxnLst>
                        <a:cxn ang="0">
                          <a:pos x="connsiteX0" y="connsiteY0"/>
                        </a:cxn>
                        <a:cxn ang="0">
                          <a:pos x="connsiteX1" y="connsiteY1"/>
                        </a:cxn>
                        <a:cxn ang="0">
                          <a:pos x="connsiteX2" y="connsiteY2"/>
                        </a:cxn>
                      </a:cxnLst>
                      <a:rect l="l" t="t" r="r" b="b"/>
                      <a:pathLst>
                        <a:path w="9810" h="8038">
                          <a:moveTo>
                            <a:pt x="0" y="0"/>
                          </a:moveTo>
                          <a:cubicBezTo>
                            <a:pt x="3270" y="2589"/>
                            <a:pt x="6541" y="5314"/>
                            <a:pt x="9811" y="8039"/>
                          </a:cubicBezTo>
                          <a:cubicBezTo>
                            <a:pt x="6268" y="4905"/>
                            <a:pt x="2726" y="2044"/>
                            <a:pt x="0" y="0"/>
                          </a:cubicBezTo>
                          <a:close/>
                        </a:path>
                      </a:pathLst>
                    </a:custGeom>
                    <a:solidFill>
                      <a:srgbClr val="FFFFFF"/>
                    </a:solidFill>
                    <a:ln w="0" cap="flat">
                      <a:noFill/>
                      <a:prstDash val="solid"/>
                      <a:miter/>
                    </a:ln>
                  </p:spPr>
                  <p:txBody>
                    <a:bodyPr rtlCol="0" anchor="ctr"/>
                    <a:lstStyle/>
                    <a:p>
                      <a:endParaRPr lang="en-US"/>
                    </a:p>
                  </p:txBody>
                </p:sp>
                <p:sp>
                  <p:nvSpPr>
                    <p:cNvPr id="2079" name="Freeform: Shape 2078">
                      <a:extLst>
                        <a:ext uri="{FF2B5EF4-FFF2-40B4-BE49-F238E27FC236}">
                          <a16:creationId xmlns:a16="http://schemas.microsoft.com/office/drawing/2014/main" id="{2E9F53F8-E308-3B9B-7ADF-BE1F22B9FAE4}"/>
                        </a:ext>
                      </a:extLst>
                    </p:cNvPr>
                    <p:cNvSpPr/>
                    <p:nvPr/>
                  </p:nvSpPr>
                  <p:spPr>
                    <a:xfrm>
                      <a:off x="20553012" y="11965655"/>
                      <a:ext cx="4363" cy="12800"/>
                    </a:xfrm>
                    <a:custGeom>
                      <a:avLst/>
                      <a:gdLst>
                        <a:gd name="connsiteX0" fmla="*/ 4363 w 4363"/>
                        <a:gd name="connsiteY0" fmla="*/ 12801 h 12800"/>
                        <a:gd name="connsiteX1" fmla="*/ 2592 w 4363"/>
                        <a:gd name="connsiteY1" fmla="*/ 4081 h 12800"/>
                        <a:gd name="connsiteX2" fmla="*/ 4363 w 4363"/>
                        <a:gd name="connsiteY2" fmla="*/ 12801 h 12800"/>
                      </a:gdLst>
                      <a:ahLst/>
                      <a:cxnLst>
                        <a:cxn ang="0">
                          <a:pos x="connsiteX0" y="connsiteY0"/>
                        </a:cxn>
                        <a:cxn ang="0">
                          <a:pos x="connsiteX1" y="connsiteY1"/>
                        </a:cxn>
                        <a:cxn ang="0">
                          <a:pos x="connsiteX2" y="connsiteY2"/>
                        </a:cxn>
                      </a:cxnLst>
                      <a:rect l="l" t="t" r="r" b="b"/>
                      <a:pathLst>
                        <a:path w="4363" h="12800">
                          <a:moveTo>
                            <a:pt x="4363" y="12801"/>
                          </a:moveTo>
                          <a:cubicBezTo>
                            <a:pt x="3409" y="8986"/>
                            <a:pt x="684" y="266"/>
                            <a:pt x="2592" y="4081"/>
                          </a:cubicBezTo>
                          <a:cubicBezTo>
                            <a:pt x="-541" y="-2732"/>
                            <a:pt x="-1769" y="-1778"/>
                            <a:pt x="4363" y="12801"/>
                          </a:cubicBezTo>
                          <a:close/>
                        </a:path>
                      </a:pathLst>
                    </a:custGeom>
                    <a:solidFill>
                      <a:srgbClr val="FFFFFF"/>
                    </a:solidFill>
                    <a:ln w="0" cap="flat">
                      <a:noFill/>
                      <a:prstDash val="solid"/>
                      <a:miter/>
                    </a:ln>
                  </p:spPr>
                  <p:txBody>
                    <a:bodyPr rtlCol="0" anchor="ctr"/>
                    <a:lstStyle/>
                    <a:p>
                      <a:endParaRPr lang="en-US"/>
                    </a:p>
                  </p:txBody>
                </p:sp>
                <p:sp>
                  <p:nvSpPr>
                    <p:cNvPr id="2080" name="Freeform: Shape 2079">
                      <a:extLst>
                        <a:ext uri="{FF2B5EF4-FFF2-40B4-BE49-F238E27FC236}">
                          <a16:creationId xmlns:a16="http://schemas.microsoft.com/office/drawing/2014/main" id="{29B3C4BC-3645-B572-663A-B45662FB59D4}"/>
                        </a:ext>
                      </a:extLst>
                    </p:cNvPr>
                    <p:cNvSpPr/>
                    <p:nvPr/>
                  </p:nvSpPr>
                  <p:spPr>
                    <a:xfrm>
                      <a:off x="20807003" y="12089868"/>
                      <a:ext cx="6785" cy="5486"/>
                    </a:xfrm>
                    <a:custGeom>
                      <a:avLst/>
                      <a:gdLst>
                        <a:gd name="connsiteX0" fmla="*/ 246 w 6785"/>
                        <a:gd name="connsiteY0" fmla="*/ 445 h 5486"/>
                        <a:gd name="connsiteX1" fmla="*/ 6785 w 6785"/>
                        <a:gd name="connsiteY1" fmla="*/ 5486 h 5486"/>
                        <a:gd name="connsiteX2" fmla="*/ 246 w 6785"/>
                        <a:gd name="connsiteY2" fmla="*/ 445 h 5486"/>
                      </a:gdLst>
                      <a:ahLst/>
                      <a:cxnLst>
                        <a:cxn ang="0">
                          <a:pos x="connsiteX0" y="connsiteY0"/>
                        </a:cxn>
                        <a:cxn ang="0">
                          <a:pos x="connsiteX1" y="connsiteY1"/>
                        </a:cxn>
                        <a:cxn ang="0">
                          <a:pos x="connsiteX2" y="connsiteY2"/>
                        </a:cxn>
                      </a:cxnLst>
                      <a:rect l="l" t="t" r="r" b="b"/>
                      <a:pathLst>
                        <a:path w="6785" h="5486">
                          <a:moveTo>
                            <a:pt x="246" y="445"/>
                          </a:moveTo>
                          <a:cubicBezTo>
                            <a:pt x="2290" y="2080"/>
                            <a:pt x="4470" y="3715"/>
                            <a:pt x="6785" y="5486"/>
                          </a:cubicBezTo>
                          <a:cubicBezTo>
                            <a:pt x="2563" y="1944"/>
                            <a:pt x="-980" y="-1189"/>
                            <a:pt x="246" y="445"/>
                          </a:cubicBezTo>
                          <a:close/>
                        </a:path>
                      </a:pathLst>
                    </a:custGeom>
                    <a:solidFill>
                      <a:srgbClr val="FFFFFF"/>
                    </a:solidFill>
                    <a:ln w="0" cap="flat">
                      <a:noFill/>
                      <a:prstDash val="solid"/>
                      <a:miter/>
                    </a:ln>
                  </p:spPr>
                  <p:txBody>
                    <a:bodyPr rtlCol="0" anchor="ctr"/>
                    <a:lstStyle/>
                    <a:p>
                      <a:endParaRPr lang="en-US"/>
                    </a:p>
                  </p:txBody>
                </p:sp>
                <p:sp>
                  <p:nvSpPr>
                    <p:cNvPr id="2081" name="Freeform: Shape 2080">
                      <a:extLst>
                        <a:ext uri="{FF2B5EF4-FFF2-40B4-BE49-F238E27FC236}">
                          <a16:creationId xmlns:a16="http://schemas.microsoft.com/office/drawing/2014/main" id="{4096D813-9906-CC2E-378F-55BC1B6C9050}"/>
                        </a:ext>
                      </a:extLst>
                    </p:cNvPr>
                    <p:cNvSpPr/>
                    <p:nvPr/>
                  </p:nvSpPr>
                  <p:spPr>
                    <a:xfrm>
                      <a:off x="20813652" y="12095355"/>
                      <a:ext cx="6132" cy="5177"/>
                    </a:xfrm>
                    <a:custGeom>
                      <a:avLst/>
                      <a:gdLst>
                        <a:gd name="connsiteX0" fmla="*/ 0 w 6132"/>
                        <a:gd name="connsiteY0" fmla="*/ 0 h 5177"/>
                        <a:gd name="connsiteX1" fmla="*/ 6132 w 6132"/>
                        <a:gd name="connsiteY1" fmla="*/ 5177 h 5177"/>
                        <a:gd name="connsiteX2" fmla="*/ 0 w 6132"/>
                        <a:gd name="connsiteY2" fmla="*/ 0 h 5177"/>
                      </a:gdLst>
                      <a:ahLst/>
                      <a:cxnLst>
                        <a:cxn ang="0">
                          <a:pos x="connsiteX0" y="connsiteY0"/>
                        </a:cxn>
                        <a:cxn ang="0">
                          <a:pos x="connsiteX1" y="connsiteY1"/>
                        </a:cxn>
                        <a:cxn ang="0">
                          <a:pos x="connsiteX2" y="connsiteY2"/>
                        </a:cxn>
                      </a:cxnLst>
                      <a:rect l="l" t="t" r="r" b="b"/>
                      <a:pathLst>
                        <a:path w="6132" h="5177">
                          <a:moveTo>
                            <a:pt x="0" y="0"/>
                          </a:moveTo>
                          <a:cubicBezTo>
                            <a:pt x="2044" y="1771"/>
                            <a:pt x="4224" y="3543"/>
                            <a:pt x="6132" y="5177"/>
                          </a:cubicBezTo>
                          <a:cubicBezTo>
                            <a:pt x="3952" y="3406"/>
                            <a:pt x="1908" y="1635"/>
                            <a:pt x="0" y="0"/>
                          </a:cubicBezTo>
                          <a:close/>
                        </a:path>
                      </a:pathLst>
                    </a:custGeom>
                    <a:solidFill>
                      <a:srgbClr val="FFFFFF"/>
                    </a:solidFill>
                    <a:ln w="0" cap="flat">
                      <a:noFill/>
                      <a:prstDash val="solid"/>
                      <a:miter/>
                    </a:ln>
                  </p:spPr>
                  <p:txBody>
                    <a:bodyPr rtlCol="0" anchor="ctr"/>
                    <a:lstStyle/>
                    <a:p>
                      <a:endParaRPr lang="en-US"/>
                    </a:p>
                  </p:txBody>
                </p:sp>
                <p:sp>
                  <p:nvSpPr>
                    <p:cNvPr id="2082" name="Freeform: Shape 2081">
                      <a:extLst>
                        <a:ext uri="{FF2B5EF4-FFF2-40B4-BE49-F238E27FC236}">
                          <a16:creationId xmlns:a16="http://schemas.microsoft.com/office/drawing/2014/main" id="{7FC5C6EE-1413-1109-D25D-3E1E11D10CCF}"/>
                        </a:ext>
                      </a:extLst>
                    </p:cNvPr>
                    <p:cNvSpPr/>
                    <p:nvPr/>
                  </p:nvSpPr>
                  <p:spPr>
                    <a:xfrm>
                      <a:off x="20617731" y="12059522"/>
                      <a:ext cx="1498" cy="4223"/>
                    </a:xfrm>
                    <a:custGeom>
                      <a:avLst/>
                      <a:gdLst>
                        <a:gd name="connsiteX0" fmla="*/ 0 w 1498"/>
                        <a:gd name="connsiteY0" fmla="*/ 0 h 4223"/>
                        <a:gd name="connsiteX1" fmla="*/ 1499 w 1498"/>
                        <a:gd name="connsiteY1" fmla="*/ 4224 h 4223"/>
                        <a:gd name="connsiteX2" fmla="*/ 0 w 1498"/>
                        <a:gd name="connsiteY2" fmla="*/ 0 h 4223"/>
                      </a:gdLst>
                      <a:ahLst/>
                      <a:cxnLst>
                        <a:cxn ang="0">
                          <a:pos x="connsiteX0" y="connsiteY0"/>
                        </a:cxn>
                        <a:cxn ang="0">
                          <a:pos x="connsiteX1" y="connsiteY1"/>
                        </a:cxn>
                        <a:cxn ang="0">
                          <a:pos x="connsiteX2" y="connsiteY2"/>
                        </a:cxn>
                      </a:cxnLst>
                      <a:rect l="l" t="t" r="r" b="b"/>
                      <a:pathLst>
                        <a:path w="1498" h="4223">
                          <a:moveTo>
                            <a:pt x="0" y="0"/>
                          </a:moveTo>
                          <a:cubicBezTo>
                            <a:pt x="273" y="954"/>
                            <a:pt x="682" y="2316"/>
                            <a:pt x="1499" y="4224"/>
                          </a:cubicBezTo>
                          <a:cubicBezTo>
                            <a:pt x="1499" y="3543"/>
                            <a:pt x="955" y="2044"/>
                            <a:pt x="0" y="0"/>
                          </a:cubicBezTo>
                          <a:close/>
                        </a:path>
                      </a:pathLst>
                    </a:custGeom>
                    <a:solidFill>
                      <a:srgbClr val="FFFFFF"/>
                    </a:solidFill>
                    <a:ln w="0" cap="flat">
                      <a:noFill/>
                      <a:prstDash val="solid"/>
                      <a:miter/>
                    </a:ln>
                  </p:spPr>
                  <p:txBody>
                    <a:bodyPr rtlCol="0" anchor="ctr"/>
                    <a:lstStyle/>
                    <a:p>
                      <a:endParaRPr lang="en-US"/>
                    </a:p>
                  </p:txBody>
                </p:sp>
                <p:sp>
                  <p:nvSpPr>
                    <p:cNvPr id="2083" name="Freeform: Shape 2082">
                      <a:extLst>
                        <a:ext uri="{FF2B5EF4-FFF2-40B4-BE49-F238E27FC236}">
                          <a16:creationId xmlns:a16="http://schemas.microsoft.com/office/drawing/2014/main" id="{B738C778-18F9-BABC-4F37-830ACC7C48E4}"/>
                        </a:ext>
                      </a:extLst>
                    </p:cNvPr>
                    <p:cNvSpPr/>
                    <p:nvPr/>
                  </p:nvSpPr>
                  <p:spPr>
                    <a:xfrm>
                      <a:off x="20878506" y="12121377"/>
                      <a:ext cx="90762" cy="70575"/>
                    </a:xfrm>
                    <a:custGeom>
                      <a:avLst/>
                      <a:gdLst>
                        <a:gd name="connsiteX0" fmla="*/ 39239 w 90762"/>
                        <a:gd name="connsiteY0" fmla="*/ 40602 h 70575"/>
                        <a:gd name="connsiteX1" fmla="*/ 49457 w 90762"/>
                        <a:gd name="connsiteY1" fmla="*/ 45643 h 70575"/>
                        <a:gd name="connsiteX2" fmla="*/ 83382 w 90762"/>
                        <a:gd name="connsiteY2" fmla="*/ 70575 h 70575"/>
                        <a:gd name="connsiteX3" fmla="*/ 86108 w 90762"/>
                        <a:gd name="connsiteY3" fmla="*/ 69894 h 70575"/>
                        <a:gd name="connsiteX4" fmla="*/ 67034 w 90762"/>
                        <a:gd name="connsiteY4" fmla="*/ 55998 h 70575"/>
                        <a:gd name="connsiteX5" fmla="*/ 85699 w 90762"/>
                        <a:gd name="connsiteY5" fmla="*/ 68940 h 70575"/>
                        <a:gd name="connsiteX6" fmla="*/ 85563 w 90762"/>
                        <a:gd name="connsiteY6" fmla="*/ 65534 h 70575"/>
                        <a:gd name="connsiteX7" fmla="*/ 0 w 90762"/>
                        <a:gd name="connsiteY7" fmla="*/ 0 h 70575"/>
                        <a:gd name="connsiteX8" fmla="*/ 57088 w 90762"/>
                        <a:gd name="connsiteY8" fmla="*/ 48640 h 70575"/>
                        <a:gd name="connsiteX9" fmla="*/ 49048 w 90762"/>
                        <a:gd name="connsiteY9" fmla="*/ 44553 h 70575"/>
                        <a:gd name="connsiteX10" fmla="*/ 2726 w 90762"/>
                        <a:gd name="connsiteY10" fmla="*/ 3952 h 70575"/>
                        <a:gd name="connsiteX11" fmla="*/ 41556 w 90762"/>
                        <a:gd name="connsiteY11" fmla="*/ 38967 h 70575"/>
                        <a:gd name="connsiteX12" fmla="*/ 31610 w 90762"/>
                        <a:gd name="connsiteY12" fmla="*/ 33380 h 70575"/>
                        <a:gd name="connsiteX13" fmla="*/ 39102 w 90762"/>
                        <a:gd name="connsiteY13" fmla="*/ 40465 h 70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0762" h="70575">
                          <a:moveTo>
                            <a:pt x="39239" y="40602"/>
                          </a:moveTo>
                          <a:cubicBezTo>
                            <a:pt x="41283" y="41691"/>
                            <a:pt x="85290" y="75208"/>
                            <a:pt x="49457" y="45643"/>
                          </a:cubicBezTo>
                          <a:cubicBezTo>
                            <a:pt x="52183" y="45097"/>
                            <a:pt x="73164" y="63763"/>
                            <a:pt x="83382" y="70575"/>
                          </a:cubicBezTo>
                          <a:cubicBezTo>
                            <a:pt x="76570" y="64717"/>
                            <a:pt x="87743" y="72210"/>
                            <a:pt x="86108" y="69894"/>
                          </a:cubicBezTo>
                          <a:cubicBezTo>
                            <a:pt x="81067" y="66352"/>
                            <a:pt x="74799" y="62537"/>
                            <a:pt x="67034" y="55998"/>
                          </a:cubicBezTo>
                          <a:cubicBezTo>
                            <a:pt x="64037" y="52319"/>
                            <a:pt x="76434" y="61447"/>
                            <a:pt x="85699" y="68940"/>
                          </a:cubicBezTo>
                          <a:cubicBezTo>
                            <a:pt x="74662" y="58995"/>
                            <a:pt x="101504" y="79022"/>
                            <a:pt x="85563" y="65534"/>
                          </a:cubicBezTo>
                          <a:cubicBezTo>
                            <a:pt x="50683" y="38831"/>
                            <a:pt x="26296" y="20165"/>
                            <a:pt x="0" y="0"/>
                          </a:cubicBezTo>
                          <a:cubicBezTo>
                            <a:pt x="19484" y="16486"/>
                            <a:pt x="41010" y="34879"/>
                            <a:pt x="57088" y="48640"/>
                          </a:cubicBezTo>
                          <a:lnTo>
                            <a:pt x="49048" y="44553"/>
                          </a:lnTo>
                          <a:cubicBezTo>
                            <a:pt x="31881" y="28203"/>
                            <a:pt x="20028" y="19619"/>
                            <a:pt x="2726" y="3952"/>
                          </a:cubicBezTo>
                          <a:cubicBezTo>
                            <a:pt x="15396" y="15941"/>
                            <a:pt x="28475" y="27522"/>
                            <a:pt x="41556" y="38967"/>
                          </a:cubicBezTo>
                          <a:cubicBezTo>
                            <a:pt x="59676" y="55589"/>
                            <a:pt x="46460" y="45779"/>
                            <a:pt x="31610" y="33380"/>
                          </a:cubicBezTo>
                          <a:cubicBezTo>
                            <a:pt x="35152" y="36514"/>
                            <a:pt x="38422" y="39375"/>
                            <a:pt x="39102" y="40465"/>
                          </a:cubicBezTo>
                          <a:close/>
                        </a:path>
                      </a:pathLst>
                    </a:custGeom>
                    <a:solidFill>
                      <a:srgbClr val="FFFFFF"/>
                    </a:solidFill>
                    <a:ln w="0" cap="flat">
                      <a:noFill/>
                      <a:prstDash val="solid"/>
                      <a:miter/>
                    </a:ln>
                  </p:spPr>
                  <p:txBody>
                    <a:bodyPr rtlCol="0" anchor="ctr"/>
                    <a:lstStyle/>
                    <a:p>
                      <a:endParaRPr lang="en-US"/>
                    </a:p>
                  </p:txBody>
                </p:sp>
                <p:sp>
                  <p:nvSpPr>
                    <p:cNvPr id="2084" name="Freeform: Shape 2083">
                      <a:extLst>
                        <a:ext uri="{FF2B5EF4-FFF2-40B4-BE49-F238E27FC236}">
                          <a16:creationId xmlns:a16="http://schemas.microsoft.com/office/drawing/2014/main" id="{4CF8C8CA-3D3C-16E8-6F2D-91AE815D9E11}"/>
                        </a:ext>
                      </a:extLst>
                    </p:cNvPr>
                    <p:cNvSpPr/>
                    <p:nvPr/>
                  </p:nvSpPr>
                  <p:spPr>
                    <a:xfrm>
                      <a:off x="20880140" y="12151215"/>
                      <a:ext cx="2453" cy="2044"/>
                    </a:xfrm>
                    <a:custGeom>
                      <a:avLst/>
                      <a:gdLst>
                        <a:gd name="connsiteX0" fmla="*/ 0 w 2453"/>
                        <a:gd name="connsiteY0" fmla="*/ 0 h 2044"/>
                        <a:gd name="connsiteX1" fmla="*/ 682 w 2453"/>
                        <a:gd name="connsiteY1" fmla="*/ 681 h 2044"/>
                        <a:gd name="connsiteX2" fmla="*/ 2453 w 2453"/>
                        <a:gd name="connsiteY2" fmla="*/ 2044 h 2044"/>
                        <a:gd name="connsiteX3" fmla="*/ 0 w 2453"/>
                        <a:gd name="connsiteY3" fmla="*/ 0 h 2044"/>
                      </a:gdLst>
                      <a:ahLst/>
                      <a:cxnLst>
                        <a:cxn ang="0">
                          <a:pos x="connsiteX0" y="connsiteY0"/>
                        </a:cxn>
                        <a:cxn ang="0">
                          <a:pos x="connsiteX1" y="connsiteY1"/>
                        </a:cxn>
                        <a:cxn ang="0">
                          <a:pos x="connsiteX2" y="connsiteY2"/>
                        </a:cxn>
                        <a:cxn ang="0">
                          <a:pos x="connsiteX3" y="connsiteY3"/>
                        </a:cxn>
                      </a:cxnLst>
                      <a:rect l="l" t="t" r="r" b="b"/>
                      <a:pathLst>
                        <a:path w="2453" h="2044">
                          <a:moveTo>
                            <a:pt x="0" y="0"/>
                          </a:moveTo>
                          <a:lnTo>
                            <a:pt x="682" y="681"/>
                          </a:lnTo>
                          <a:cubicBezTo>
                            <a:pt x="682" y="681"/>
                            <a:pt x="2044" y="1635"/>
                            <a:pt x="2453" y="2044"/>
                          </a:cubicBezTo>
                          <a:lnTo>
                            <a:pt x="0" y="0"/>
                          </a:lnTo>
                          <a:close/>
                        </a:path>
                      </a:pathLst>
                    </a:custGeom>
                    <a:solidFill>
                      <a:srgbClr val="FFFFFF"/>
                    </a:solidFill>
                    <a:ln w="0" cap="flat">
                      <a:noFill/>
                      <a:prstDash val="solid"/>
                      <a:miter/>
                    </a:ln>
                  </p:spPr>
                  <p:txBody>
                    <a:bodyPr rtlCol="0" anchor="ctr"/>
                    <a:lstStyle/>
                    <a:p>
                      <a:endParaRPr lang="en-US"/>
                    </a:p>
                  </p:txBody>
                </p:sp>
                <p:sp>
                  <p:nvSpPr>
                    <p:cNvPr id="2085" name="Freeform: Shape 2084">
                      <a:extLst>
                        <a:ext uri="{FF2B5EF4-FFF2-40B4-BE49-F238E27FC236}">
                          <a16:creationId xmlns:a16="http://schemas.microsoft.com/office/drawing/2014/main" id="{4AA0E6D6-B8BD-CFFF-0440-7C2668E8E872}"/>
                        </a:ext>
                      </a:extLst>
                    </p:cNvPr>
                    <p:cNvSpPr/>
                    <p:nvPr/>
                  </p:nvSpPr>
                  <p:spPr>
                    <a:xfrm>
                      <a:off x="20258315" y="11794933"/>
                      <a:ext cx="272" cy="4843"/>
                    </a:xfrm>
                    <a:custGeom>
                      <a:avLst/>
                      <a:gdLst>
                        <a:gd name="connsiteX0" fmla="*/ 273 w 272"/>
                        <a:gd name="connsiteY0" fmla="*/ 4768 h 4843"/>
                        <a:gd name="connsiteX1" fmla="*/ 0 w 272"/>
                        <a:gd name="connsiteY1" fmla="*/ 0 h 4843"/>
                        <a:gd name="connsiteX2" fmla="*/ 273 w 272"/>
                        <a:gd name="connsiteY2" fmla="*/ 4768 h 4843"/>
                      </a:gdLst>
                      <a:ahLst/>
                      <a:cxnLst>
                        <a:cxn ang="0">
                          <a:pos x="connsiteX0" y="connsiteY0"/>
                        </a:cxn>
                        <a:cxn ang="0">
                          <a:pos x="connsiteX1" y="connsiteY1"/>
                        </a:cxn>
                        <a:cxn ang="0">
                          <a:pos x="connsiteX2" y="connsiteY2"/>
                        </a:cxn>
                      </a:cxnLst>
                      <a:rect l="l" t="t" r="r" b="b"/>
                      <a:pathLst>
                        <a:path w="272" h="4843">
                          <a:moveTo>
                            <a:pt x="273" y="4768"/>
                          </a:moveTo>
                          <a:lnTo>
                            <a:pt x="0" y="0"/>
                          </a:lnTo>
                          <a:cubicBezTo>
                            <a:pt x="0" y="3951"/>
                            <a:pt x="0" y="5177"/>
                            <a:pt x="273" y="4768"/>
                          </a:cubicBezTo>
                          <a:close/>
                        </a:path>
                      </a:pathLst>
                    </a:custGeom>
                    <a:solidFill>
                      <a:srgbClr val="FFFFFF"/>
                    </a:solidFill>
                    <a:ln w="0" cap="flat">
                      <a:noFill/>
                      <a:prstDash val="solid"/>
                      <a:miter/>
                    </a:ln>
                  </p:spPr>
                  <p:txBody>
                    <a:bodyPr rtlCol="0" anchor="ctr"/>
                    <a:lstStyle/>
                    <a:p>
                      <a:endParaRPr lang="en-US"/>
                    </a:p>
                  </p:txBody>
                </p:sp>
                <p:sp>
                  <p:nvSpPr>
                    <p:cNvPr id="2086" name="Freeform: Shape 2085">
                      <a:extLst>
                        <a:ext uri="{FF2B5EF4-FFF2-40B4-BE49-F238E27FC236}">
                          <a16:creationId xmlns:a16="http://schemas.microsoft.com/office/drawing/2014/main" id="{3ED83075-1346-3536-F454-8C84C3DECA23}"/>
                        </a:ext>
                      </a:extLst>
                    </p:cNvPr>
                    <p:cNvSpPr/>
                    <p:nvPr/>
                  </p:nvSpPr>
                  <p:spPr>
                    <a:xfrm>
                      <a:off x="20862580" y="12123164"/>
                      <a:ext cx="120" cy="121"/>
                    </a:xfrm>
                    <a:custGeom>
                      <a:avLst/>
                      <a:gdLst>
                        <a:gd name="connsiteX0" fmla="*/ 120 w 120"/>
                        <a:gd name="connsiteY0" fmla="*/ 121 h 121"/>
                        <a:gd name="connsiteX1" fmla="*/ 120 w 120"/>
                        <a:gd name="connsiteY1" fmla="*/ 121 h 121"/>
                        <a:gd name="connsiteX2" fmla="*/ 120 w 120"/>
                        <a:gd name="connsiteY2" fmla="*/ 121 h 121"/>
                      </a:gdLst>
                      <a:ahLst/>
                      <a:cxnLst>
                        <a:cxn ang="0">
                          <a:pos x="connsiteX0" y="connsiteY0"/>
                        </a:cxn>
                        <a:cxn ang="0">
                          <a:pos x="connsiteX1" y="connsiteY1"/>
                        </a:cxn>
                        <a:cxn ang="0">
                          <a:pos x="connsiteX2" y="connsiteY2"/>
                        </a:cxn>
                      </a:cxnLst>
                      <a:rect l="l" t="t" r="r" b="b"/>
                      <a:pathLst>
                        <a:path w="120" h="121">
                          <a:moveTo>
                            <a:pt x="120" y="121"/>
                          </a:moveTo>
                          <a:lnTo>
                            <a:pt x="120" y="121"/>
                          </a:lnTo>
                          <a:cubicBezTo>
                            <a:pt x="120" y="121"/>
                            <a:pt x="-151" y="-152"/>
                            <a:pt x="120" y="121"/>
                          </a:cubicBezTo>
                          <a:close/>
                        </a:path>
                      </a:pathLst>
                    </a:custGeom>
                    <a:solidFill>
                      <a:srgbClr val="FFFFFF"/>
                    </a:solidFill>
                    <a:ln w="0" cap="flat">
                      <a:noFill/>
                      <a:prstDash val="solid"/>
                      <a:miter/>
                    </a:ln>
                  </p:spPr>
                  <p:txBody>
                    <a:bodyPr rtlCol="0" anchor="ctr"/>
                    <a:lstStyle/>
                    <a:p>
                      <a:endParaRPr lang="en-US"/>
                    </a:p>
                  </p:txBody>
                </p:sp>
                <p:sp>
                  <p:nvSpPr>
                    <p:cNvPr id="2087" name="Freeform: Shape 2086">
                      <a:extLst>
                        <a:ext uri="{FF2B5EF4-FFF2-40B4-BE49-F238E27FC236}">
                          <a16:creationId xmlns:a16="http://schemas.microsoft.com/office/drawing/2014/main" id="{EC71FF48-E600-1450-883E-1396341F9BE9}"/>
                        </a:ext>
                      </a:extLst>
                    </p:cNvPr>
                    <p:cNvSpPr/>
                    <p:nvPr/>
                  </p:nvSpPr>
                  <p:spPr>
                    <a:xfrm>
                      <a:off x="20258042" y="11914829"/>
                      <a:ext cx="272" cy="544"/>
                    </a:xfrm>
                    <a:custGeom>
                      <a:avLst/>
                      <a:gdLst>
                        <a:gd name="connsiteX0" fmla="*/ 273 w 272"/>
                        <a:gd name="connsiteY0" fmla="*/ 545 h 544"/>
                        <a:gd name="connsiteX1" fmla="*/ 0 w 272"/>
                        <a:gd name="connsiteY1" fmla="*/ 0 h 544"/>
                        <a:gd name="connsiteX2" fmla="*/ 273 w 272"/>
                        <a:gd name="connsiteY2" fmla="*/ 545 h 544"/>
                      </a:gdLst>
                      <a:ahLst/>
                      <a:cxnLst>
                        <a:cxn ang="0">
                          <a:pos x="connsiteX0" y="connsiteY0"/>
                        </a:cxn>
                        <a:cxn ang="0">
                          <a:pos x="connsiteX1" y="connsiteY1"/>
                        </a:cxn>
                        <a:cxn ang="0">
                          <a:pos x="connsiteX2" y="connsiteY2"/>
                        </a:cxn>
                      </a:cxnLst>
                      <a:rect l="l" t="t" r="r" b="b"/>
                      <a:pathLst>
                        <a:path w="272" h="544">
                          <a:moveTo>
                            <a:pt x="273" y="545"/>
                          </a:moveTo>
                          <a:cubicBezTo>
                            <a:pt x="273" y="545"/>
                            <a:pt x="273" y="136"/>
                            <a:pt x="0" y="0"/>
                          </a:cubicBezTo>
                          <a:cubicBezTo>
                            <a:pt x="0" y="408"/>
                            <a:pt x="136" y="408"/>
                            <a:pt x="273" y="545"/>
                          </a:cubicBezTo>
                          <a:close/>
                        </a:path>
                      </a:pathLst>
                    </a:custGeom>
                    <a:solidFill>
                      <a:srgbClr val="FFFFFF"/>
                    </a:solidFill>
                    <a:ln w="0" cap="flat">
                      <a:noFill/>
                      <a:prstDash val="solid"/>
                      <a:miter/>
                    </a:ln>
                  </p:spPr>
                  <p:txBody>
                    <a:bodyPr rtlCol="0" anchor="ctr"/>
                    <a:lstStyle/>
                    <a:p>
                      <a:endParaRPr lang="en-US"/>
                    </a:p>
                  </p:txBody>
                </p:sp>
                <p:sp>
                  <p:nvSpPr>
                    <p:cNvPr id="2088" name="Freeform: Shape 2087">
                      <a:extLst>
                        <a:ext uri="{FF2B5EF4-FFF2-40B4-BE49-F238E27FC236}">
                          <a16:creationId xmlns:a16="http://schemas.microsoft.com/office/drawing/2014/main" id="{1CB59BAC-21F2-D3E5-D4F6-E583347C0828}"/>
                        </a:ext>
                      </a:extLst>
                    </p:cNvPr>
                    <p:cNvSpPr/>
                    <p:nvPr/>
                  </p:nvSpPr>
                  <p:spPr>
                    <a:xfrm>
                      <a:off x="20300960" y="11939278"/>
                      <a:ext cx="272" cy="2119"/>
                    </a:xfrm>
                    <a:custGeom>
                      <a:avLst/>
                      <a:gdLst>
                        <a:gd name="connsiteX0" fmla="*/ 136 w 272"/>
                        <a:gd name="connsiteY0" fmla="*/ 2119 h 2119"/>
                        <a:gd name="connsiteX1" fmla="*/ 273 w 272"/>
                        <a:gd name="connsiteY1" fmla="*/ 1302 h 2119"/>
                        <a:gd name="connsiteX2" fmla="*/ 136 w 272"/>
                        <a:gd name="connsiteY2" fmla="*/ 2119 h 2119"/>
                      </a:gdLst>
                      <a:ahLst/>
                      <a:cxnLst>
                        <a:cxn ang="0">
                          <a:pos x="connsiteX0" y="connsiteY0"/>
                        </a:cxn>
                        <a:cxn ang="0">
                          <a:pos x="connsiteX1" y="connsiteY1"/>
                        </a:cxn>
                        <a:cxn ang="0">
                          <a:pos x="connsiteX2" y="connsiteY2"/>
                        </a:cxn>
                      </a:cxnLst>
                      <a:rect l="l" t="t" r="r" b="b"/>
                      <a:pathLst>
                        <a:path w="272" h="2119">
                          <a:moveTo>
                            <a:pt x="136" y="2119"/>
                          </a:moveTo>
                          <a:cubicBezTo>
                            <a:pt x="136" y="2119"/>
                            <a:pt x="136" y="1847"/>
                            <a:pt x="273" y="1302"/>
                          </a:cubicBezTo>
                          <a:cubicBezTo>
                            <a:pt x="-136" y="-1015"/>
                            <a:pt x="0" y="75"/>
                            <a:pt x="136" y="2119"/>
                          </a:cubicBezTo>
                          <a:close/>
                        </a:path>
                      </a:pathLst>
                    </a:custGeom>
                    <a:solidFill>
                      <a:srgbClr val="FFFFFF"/>
                    </a:solidFill>
                    <a:ln w="0" cap="flat">
                      <a:noFill/>
                      <a:prstDash val="solid"/>
                      <a:miter/>
                    </a:ln>
                  </p:spPr>
                  <p:txBody>
                    <a:bodyPr rtlCol="0" anchor="ctr"/>
                    <a:lstStyle/>
                    <a:p>
                      <a:endParaRPr lang="en-US"/>
                    </a:p>
                  </p:txBody>
                </p:sp>
                <p:sp>
                  <p:nvSpPr>
                    <p:cNvPr id="2089" name="Freeform: Shape 2088">
                      <a:extLst>
                        <a:ext uri="{FF2B5EF4-FFF2-40B4-BE49-F238E27FC236}">
                          <a16:creationId xmlns:a16="http://schemas.microsoft.com/office/drawing/2014/main" id="{A7D34A97-4A5E-E539-29FD-F61A6D07D188}"/>
                        </a:ext>
                      </a:extLst>
                    </p:cNvPr>
                    <p:cNvSpPr/>
                    <p:nvPr/>
                  </p:nvSpPr>
                  <p:spPr>
                    <a:xfrm>
                      <a:off x="20258315" y="11915510"/>
                      <a:ext cx="136" cy="121"/>
                    </a:xfrm>
                    <a:custGeom>
                      <a:avLst/>
                      <a:gdLst>
                        <a:gd name="connsiteX0" fmla="*/ 136 w 136"/>
                        <a:gd name="connsiteY0" fmla="*/ 0 h 121"/>
                        <a:gd name="connsiteX1" fmla="*/ 0 w 136"/>
                        <a:gd name="connsiteY1" fmla="*/ 0 h 121"/>
                        <a:gd name="connsiteX2" fmla="*/ 136 w 136"/>
                        <a:gd name="connsiteY2" fmla="*/ 0 h 121"/>
                      </a:gdLst>
                      <a:ahLst/>
                      <a:cxnLst>
                        <a:cxn ang="0">
                          <a:pos x="connsiteX0" y="connsiteY0"/>
                        </a:cxn>
                        <a:cxn ang="0">
                          <a:pos x="connsiteX1" y="connsiteY1"/>
                        </a:cxn>
                        <a:cxn ang="0">
                          <a:pos x="connsiteX2" y="connsiteY2"/>
                        </a:cxn>
                      </a:cxnLst>
                      <a:rect l="l" t="t" r="r" b="b"/>
                      <a:pathLst>
                        <a:path w="136" h="121">
                          <a:moveTo>
                            <a:pt x="136" y="0"/>
                          </a:moveTo>
                          <a:cubicBezTo>
                            <a:pt x="136" y="0"/>
                            <a:pt x="136" y="0"/>
                            <a:pt x="0" y="0"/>
                          </a:cubicBezTo>
                          <a:cubicBezTo>
                            <a:pt x="0" y="0"/>
                            <a:pt x="136" y="273"/>
                            <a:pt x="136" y="0"/>
                          </a:cubicBezTo>
                          <a:close/>
                        </a:path>
                      </a:pathLst>
                    </a:custGeom>
                    <a:solidFill>
                      <a:srgbClr val="FFFFFF"/>
                    </a:solidFill>
                    <a:ln w="0" cap="flat">
                      <a:noFill/>
                      <a:prstDash val="solid"/>
                      <a:miter/>
                    </a:ln>
                  </p:spPr>
                  <p:txBody>
                    <a:bodyPr rtlCol="0" anchor="ctr"/>
                    <a:lstStyle/>
                    <a:p>
                      <a:endParaRPr lang="en-US"/>
                    </a:p>
                  </p:txBody>
                </p:sp>
                <p:sp>
                  <p:nvSpPr>
                    <p:cNvPr id="2090" name="Freeform: Shape 2089">
                      <a:extLst>
                        <a:ext uri="{FF2B5EF4-FFF2-40B4-BE49-F238E27FC236}">
                          <a16:creationId xmlns:a16="http://schemas.microsoft.com/office/drawing/2014/main" id="{D0637EA3-A590-10E0-979A-1D6C2B7B5784}"/>
                        </a:ext>
                      </a:extLst>
                    </p:cNvPr>
                    <p:cNvSpPr/>
                    <p:nvPr/>
                  </p:nvSpPr>
                  <p:spPr>
                    <a:xfrm>
                      <a:off x="20422203" y="12436602"/>
                      <a:ext cx="1513" cy="4681"/>
                    </a:xfrm>
                    <a:custGeom>
                      <a:avLst/>
                      <a:gdLst>
                        <a:gd name="connsiteX0" fmla="*/ 1514 w 1513"/>
                        <a:gd name="connsiteY0" fmla="*/ 4681 h 4681"/>
                        <a:gd name="connsiteX1" fmla="*/ 288 w 1513"/>
                        <a:gd name="connsiteY1" fmla="*/ 321 h 4681"/>
                        <a:gd name="connsiteX2" fmla="*/ 1514 w 1513"/>
                        <a:gd name="connsiteY2" fmla="*/ 4681 h 4681"/>
                      </a:gdLst>
                      <a:ahLst/>
                      <a:cxnLst>
                        <a:cxn ang="0">
                          <a:pos x="connsiteX0" y="connsiteY0"/>
                        </a:cxn>
                        <a:cxn ang="0">
                          <a:pos x="connsiteX1" y="connsiteY1"/>
                        </a:cxn>
                        <a:cxn ang="0">
                          <a:pos x="connsiteX2" y="connsiteY2"/>
                        </a:cxn>
                      </a:cxnLst>
                      <a:rect l="l" t="t" r="r" b="b"/>
                      <a:pathLst>
                        <a:path w="1513" h="4681">
                          <a:moveTo>
                            <a:pt x="1514" y="4681"/>
                          </a:moveTo>
                          <a:cubicBezTo>
                            <a:pt x="1514" y="4681"/>
                            <a:pt x="970" y="2910"/>
                            <a:pt x="288" y="321"/>
                          </a:cubicBezTo>
                          <a:cubicBezTo>
                            <a:pt x="-258" y="-633"/>
                            <a:pt x="-121" y="458"/>
                            <a:pt x="1514" y="4681"/>
                          </a:cubicBezTo>
                          <a:close/>
                        </a:path>
                      </a:pathLst>
                    </a:custGeom>
                    <a:solidFill>
                      <a:srgbClr val="FFFFFF"/>
                    </a:solidFill>
                    <a:ln w="0" cap="flat">
                      <a:noFill/>
                      <a:prstDash val="solid"/>
                      <a:miter/>
                    </a:ln>
                  </p:spPr>
                  <p:txBody>
                    <a:bodyPr rtlCol="0" anchor="ctr"/>
                    <a:lstStyle/>
                    <a:p>
                      <a:endParaRPr lang="en-US"/>
                    </a:p>
                  </p:txBody>
                </p:sp>
                <p:sp>
                  <p:nvSpPr>
                    <p:cNvPr id="2091" name="Freeform: Shape 2090">
                      <a:extLst>
                        <a:ext uri="{FF2B5EF4-FFF2-40B4-BE49-F238E27FC236}">
                          <a16:creationId xmlns:a16="http://schemas.microsoft.com/office/drawing/2014/main" id="{6D5C0AA0-7D88-93CD-A04A-DF2C2A08C776}"/>
                        </a:ext>
                      </a:extLst>
                    </p:cNvPr>
                    <p:cNvSpPr/>
                    <p:nvPr/>
                  </p:nvSpPr>
                  <p:spPr>
                    <a:xfrm>
                      <a:off x="20382707" y="12338553"/>
                      <a:ext cx="545" cy="1907"/>
                    </a:xfrm>
                    <a:custGeom>
                      <a:avLst/>
                      <a:gdLst>
                        <a:gd name="connsiteX0" fmla="*/ 546 w 545"/>
                        <a:gd name="connsiteY0" fmla="*/ 1908 h 1907"/>
                        <a:gd name="connsiteX1" fmla="*/ 0 w 545"/>
                        <a:gd name="connsiteY1" fmla="*/ 0 h 1907"/>
                        <a:gd name="connsiteX2" fmla="*/ 546 w 545"/>
                        <a:gd name="connsiteY2" fmla="*/ 1908 h 1907"/>
                      </a:gdLst>
                      <a:ahLst/>
                      <a:cxnLst>
                        <a:cxn ang="0">
                          <a:pos x="connsiteX0" y="connsiteY0"/>
                        </a:cxn>
                        <a:cxn ang="0">
                          <a:pos x="connsiteX1" y="connsiteY1"/>
                        </a:cxn>
                        <a:cxn ang="0">
                          <a:pos x="connsiteX2" y="connsiteY2"/>
                        </a:cxn>
                      </a:cxnLst>
                      <a:rect l="l" t="t" r="r" b="b"/>
                      <a:pathLst>
                        <a:path w="545" h="1907">
                          <a:moveTo>
                            <a:pt x="546" y="1908"/>
                          </a:moveTo>
                          <a:cubicBezTo>
                            <a:pt x="546" y="1908"/>
                            <a:pt x="273" y="817"/>
                            <a:pt x="0" y="0"/>
                          </a:cubicBezTo>
                          <a:lnTo>
                            <a:pt x="546" y="1908"/>
                          </a:lnTo>
                          <a:close/>
                        </a:path>
                      </a:pathLst>
                    </a:custGeom>
                    <a:solidFill>
                      <a:srgbClr val="FFFFFF"/>
                    </a:solidFill>
                    <a:ln w="0" cap="flat">
                      <a:noFill/>
                      <a:prstDash val="solid"/>
                      <a:miter/>
                    </a:ln>
                  </p:spPr>
                  <p:txBody>
                    <a:bodyPr rtlCol="0" anchor="ctr"/>
                    <a:lstStyle/>
                    <a:p>
                      <a:endParaRPr lang="en-US"/>
                    </a:p>
                  </p:txBody>
                </p:sp>
                <p:sp>
                  <p:nvSpPr>
                    <p:cNvPr id="2092" name="Freeform: Shape 2091">
                      <a:extLst>
                        <a:ext uri="{FF2B5EF4-FFF2-40B4-BE49-F238E27FC236}">
                          <a16:creationId xmlns:a16="http://schemas.microsoft.com/office/drawing/2014/main" id="{8F275823-5B0E-0584-049E-AC82839C3C73}"/>
                        </a:ext>
                      </a:extLst>
                    </p:cNvPr>
                    <p:cNvSpPr/>
                    <p:nvPr/>
                  </p:nvSpPr>
                  <p:spPr>
                    <a:xfrm>
                      <a:off x="20559010" y="12005705"/>
                      <a:ext cx="5041" cy="11989"/>
                    </a:xfrm>
                    <a:custGeom>
                      <a:avLst/>
                      <a:gdLst>
                        <a:gd name="connsiteX0" fmla="*/ 0 w 5041"/>
                        <a:gd name="connsiteY0" fmla="*/ 0 h 11989"/>
                        <a:gd name="connsiteX1" fmla="*/ 5041 w 5041"/>
                        <a:gd name="connsiteY1" fmla="*/ 11990 h 11989"/>
                        <a:gd name="connsiteX2" fmla="*/ 0 w 5041"/>
                        <a:gd name="connsiteY2" fmla="*/ 0 h 11989"/>
                      </a:gdLst>
                      <a:ahLst/>
                      <a:cxnLst>
                        <a:cxn ang="0">
                          <a:pos x="connsiteX0" y="connsiteY0"/>
                        </a:cxn>
                        <a:cxn ang="0">
                          <a:pos x="connsiteX1" y="connsiteY1"/>
                        </a:cxn>
                        <a:cxn ang="0">
                          <a:pos x="connsiteX2" y="connsiteY2"/>
                        </a:cxn>
                      </a:cxnLst>
                      <a:rect l="l" t="t" r="r" b="b"/>
                      <a:pathLst>
                        <a:path w="5041" h="11989">
                          <a:moveTo>
                            <a:pt x="0" y="0"/>
                          </a:moveTo>
                          <a:cubicBezTo>
                            <a:pt x="2044" y="5041"/>
                            <a:pt x="3679" y="8856"/>
                            <a:pt x="5041" y="11990"/>
                          </a:cubicBezTo>
                          <a:cubicBezTo>
                            <a:pt x="3543" y="8311"/>
                            <a:pt x="1771" y="4360"/>
                            <a:pt x="0" y="0"/>
                          </a:cubicBezTo>
                          <a:close/>
                        </a:path>
                      </a:pathLst>
                    </a:custGeom>
                    <a:solidFill>
                      <a:srgbClr val="FFFFFF"/>
                    </a:solidFill>
                    <a:ln w="0" cap="flat">
                      <a:noFill/>
                      <a:prstDash val="solid"/>
                      <a:miter/>
                    </a:ln>
                  </p:spPr>
                  <p:txBody>
                    <a:bodyPr rtlCol="0" anchor="ctr"/>
                    <a:lstStyle/>
                    <a:p>
                      <a:endParaRPr lang="en-US"/>
                    </a:p>
                  </p:txBody>
                </p:sp>
                <p:sp>
                  <p:nvSpPr>
                    <p:cNvPr id="2093" name="Freeform: Shape 2092">
                      <a:extLst>
                        <a:ext uri="{FF2B5EF4-FFF2-40B4-BE49-F238E27FC236}">
                          <a16:creationId xmlns:a16="http://schemas.microsoft.com/office/drawing/2014/main" id="{6A0C2485-7EE2-D2A6-C52B-71A2A366764D}"/>
                        </a:ext>
                      </a:extLst>
                    </p:cNvPr>
                    <p:cNvSpPr/>
                    <p:nvPr/>
                  </p:nvSpPr>
                  <p:spPr>
                    <a:xfrm>
                      <a:off x="20256952" y="11909379"/>
                      <a:ext cx="1089" cy="5450"/>
                    </a:xfrm>
                    <a:custGeom>
                      <a:avLst/>
                      <a:gdLst>
                        <a:gd name="connsiteX0" fmla="*/ 1089 w 1089"/>
                        <a:gd name="connsiteY0" fmla="*/ 5450 h 5450"/>
                        <a:gd name="connsiteX1" fmla="*/ 0 w 1089"/>
                        <a:gd name="connsiteY1" fmla="*/ 0 h 5450"/>
                        <a:gd name="connsiteX2" fmla="*/ 1089 w 1089"/>
                        <a:gd name="connsiteY2" fmla="*/ 5450 h 5450"/>
                      </a:gdLst>
                      <a:ahLst/>
                      <a:cxnLst>
                        <a:cxn ang="0">
                          <a:pos x="connsiteX0" y="connsiteY0"/>
                        </a:cxn>
                        <a:cxn ang="0">
                          <a:pos x="connsiteX1" y="connsiteY1"/>
                        </a:cxn>
                        <a:cxn ang="0">
                          <a:pos x="connsiteX2" y="connsiteY2"/>
                        </a:cxn>
                      </a:cxnLst>
                      <a:rect l="l" t="t" r="r" b="b"/>
                      <a:pathLst>
                        <a:path w="1089" h="5450">
                          <a:moveTo>
                            <a:pt x="1089" y="5450"/>
                          </a:moveTo>
                          <a:cubicBezTo>
                            <a:pt x="818" y="4360"/>
                            <a:pt x="409" y="2725"/>
                            <a:pt x="0" y="0"/>
                          </a:cubicBezTo>
                          <a:cubicBezTo>
                            <a:pt x="546" y="2998"/>
                            <a:pt x="818" y="4496"/>
                            <a:pt x="1089" y="5450"/>
                          </a:cubicBezTo>
                          <a:close/>
                        </a:path>
                      </a:pathLst>
                    </a:custGeom>
                    <a:solidFill>
                      <a:srgbClr val="FFFFFF"/>
                    </a:solidFill>
                    <a:ln w="0" cap="flat">
                      <a:noFill/>
                      <a:prstDash val="solid"/>
                      <a:miter/>
                    </a:ln>
                  </p:spPr>
                  <p:txBody>
                    <a:bodyPr rtlCol="0" anchor="ctr"/>
                    <a:lstStyle/>
                    <a:p>
                      <a:endParaRPr lang="en-US"/>
                    </a:p>
                  </p:txBody>
                </p:sp>
                <p:sp>
                  <p:nvSpPr>
                    <p:cNvPr id="2094" name="Freeform: Shape 2093">
                      <a:extLst>
                        <a:ext uri="{FF2B5EF4-FFF2-40B4-BE49-F238E27FC236}">
                          <a16:creationId xmlns:a16="http://schemas.microsoft.com/office/drawing/2014/main" id="{3E506D2B-0257-5DDB-607A-F6D78B08AB79}"/>
                        </a:ext>
                      </a:extLst>
                    </p:cNvPr>
                    <p:cNvSpPr/>
                    <p:nvPr/>
                  </p:nvSpPr>
                  <p:spPr>
                    <a:xfrm>
                      <a:off x="20561189" y="12404633"/>
                      <a:ext cx="2862" cy="1771"/>
                    </a:xfrm>
                    <a:custGeom>
                      <a:avLst/>
                      <a:gdLst>
                        <a:gd name="connsiteX0" fmla="*/ 2862 w 2862"/>
                        <a:gd name="connsiteY0" fmla="*/ 0 h 1771"/>
                        <a:gd name="connsiteX1" fmla="*/ 0 w 2862"/>
                        <a:gd name="connsiteY1" fmla="*/ 1771 h 1771"/>
                        <a:gd name="connsiteX2" fmla="*/ 1771 w 2862"/>
                        <a:gd name="connsiteY2" fmla="*/ 954 h 1771"/>
                        <a:gd name="connsiteX3" fmla="*/ 2862 w 2862"/>
                        <a:gd name="connsiteY3" fmla="*/ 0 h 1771"/>
                      </a:gdLst>
                      <a:ahLst/>
                      <a:cxnLst>
                        <a:cxn ang="0">
                          <a:pos x="connsiteX0" y="connsiteY0"/>
                        </a:cxn>
                        <a:cxn ang="0">
                          <a:pos x="connsiteX1" y="connsiteY1"/>
                        </a:cxn>
                        <a:cxn ang="0">
                          <a:pos x="connsiteX2" y="connsiteY2"/>
                        </a:cxn>
                        <a:cxn ang="0">
                          <a:pos x="connsiteX3" y="connsiteY3"/>
                        </a:cxn>
                      </a:cxnLst>
                      <a:rect l="l" t="t" r="r" b="b"/>
                      <a:pathLst>
                        <a:path w="2862" h="1771">
                          <a:moveTo>
                            <a:pt x="2862" y="0"/>
                          </a:moveTo>
                          <a:cubicBezTo>
                            <a:pt x="1908" y="545"/>
                            <a:pt x="955" y="1226"/>
                            <a:pt x="0" y="1771"/>
                          </a:cubicBezTo>
                          <a:lnTo>
                            <a:pt x="1771" y="954"/>
                          </a:lnTo>
                          <a:lnTo>
                            <a:pt x="2862" y="0"/>
                          </a:lnTo>
                          <a:close/>
                        </a:path>
                      </a:pathLst>
                    </a:custGeom>
                    <a:solidFill>
                      <a:srgbClr val="FFFFFF"/>
                    </a:solidFill>
                    <a:ln w="0" cap="flat">
                      <a:noFill/>
                      <a:prstDash val="solid"/>
                      <a:miter/>
                    </a:ln>
                  </p:spPr>
                  <p:txBody>
                    <a:bodyPr rtlCol="0" anchor="ctr"/>
                    <a:lstStyle/>
                    <a:p>
                      <a:endParaRPr lang="en-US"/>
                    </a:p>
                  </p:txBody>
                </p:sp>
                <p:sp>
                  <p:nvSpPr>
                    <p:cNvPr id="2095" name="Freeform: Shape 2094">
                      <a:extLst>
                        <a:ext uri="{FF2B5EF4-FFF2-40B4-BE49-F238E27FC236}">
                          <a16:creationId xmlns:a16="http://schemas.microsoft.com/office/drawing/2014/main" id="{2E163DF2-E838-840D-93CB-325691003C92}"/>
                        </a:ext>
                      </a:extLst>
                    </p:cNvPr>
                    <p:cNvSpPr/>
                    <p:nvPr/>
                  </p:nvSpPr>
                  <p:spPr>
                    <a:xfrm>
                      <a:off x="20545658" y="12350543"/>
                      <a:ext cx="118942" cy="61856"/>
                    </a:xfrm>
                    <a:custGeom>
                      <a:avLst/>
                      <a:gdLst>
                        <a:gd name="connsiteX0" fmla="*/ 68803 w 118942"/>
                        <a:gd name="connsiteY0" fmla="*/ 28476 h 61856"/>
                        <a:gd name="connsiteX1" fmla="*/ 65670 w 118942"/>
                        <a:gd name="connsiteY1" fmla="*/ 30928 h 61856"/>
                        <a:gd name="connsiteX2" fmla="*/ 118942 w 118942"/>
                        <a:gd name="connsiteY2" fmla="*/ 0 h 61856"/>
                        <a:gd name="connsiteX3" fmla="*/ 85970 w 118942"/>
                        <a:gd name="connsiteY3" fmla="*/ 15259 h 61856"/>
                        <a:gd name="connsiteX4" fmla="*/ 48366 w 118942"/>
                        <a:gd name="connsiteY4" fmla="*/ 34879 h 61856"/>
                        <a:gd name="connsiteX5" fmla="*/ 38011 w 118942"/>
                        <a:gd name="connsiteY5" fmla="*/ 43190 h 61856"/>
                        <a:gd name="connsiteX6" fmla="*/ 28748 w 118942"/>
                        <a:gd name="connsiteY6" fmla="*/ 46051 h 61856"/>
                        <a:gd name="connsiteX7" fmla="*/ 0 w 118942"/>
                        <a:gd name="connsiteY7" fmla="*/ 61856 h 61856"/>
                        <a:gd name="connsiteX8" fmla="*/ 25205 w 118942"/>
                        <a:gd name="connsiteY8" fmla="*/ 48503 h 61856"/>
                        <a:gd name="connsiteX9" fmla="*/ 18529 w 118942"/>
                        <a:gd name="connsiteY9" fmla="*/ 54226 h 61856"/>
                        <a:gd name="connsiteX10" fmla="*/ 20981 w 118942"/>
                        <a:gd name="connsiteY10" fmla="*/ 52727 h 61856"/>
                        <a:gd name="connsiteX11" fmla="*/ 68940 w 118942"/>
                        <a:gd name="connsiteY11" fmla="*/ 28612 h 61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8942" h="61856">
                          <a:moveTo>
                            <a:pt x="68803" y="28476"/>
                          </a:moveTo>
                          <a:cubicBezTo>
                            <a:pt x="67168" y="29565"/>
                            <a:pt x="66488" y="30247"/>
                            <a:pt x="65670" y="30928"/>
                          </a:cubicBezTo>
                          <a:cubicBezTo>
                            <a:pt x="83110" y="20710"/>
                            <a:pt x="116080" y="3815"/>
                            <a:pt x="118942" y="0"/>
                          </a:cubicBezTo>
                          <a:cubicBezTo>
                            <a:pt x="112947" y="3270"/>
                            <a:pt x="81202" y="19075"/>
                            <a:pt x="85970" y="15259"/>
                          </a:cubicBezTo>
                          <a:cubicBezTo>
                            <a:pt x="73844" y="22345"/>
                            <a:pt x="54906" y="31064"/>
                            <a:pt x="48366" y="34879"/>
                          </a:cubicBezTo>
                          <a:cubicBezTo>
                            <a:pt x="69212" y="24933"/>
                            <a:pt x="51363" y="35152"/>
                            <a:pt x="38011" y="43190"/>
                          </a:cubicBezTo>
                          <a:cubicBezTo>
                            <a:pt x="25205" y="49457"/>
                            <a:pt x="39646" y="40465"/>
                            <a:pt x="28748" y="46051"/>
                          </a:cubicBezTo>
                          <a:lnTo>
                            <a:pt x="0" y="61856"/>
                          </a:lnTo>
                          <a:lnTo>
                            <a:pt x="25205" y="48503"/>
                          </a:lnTo>
                          <a:lnTo>
                            <a:pt x="18529" y="54226"/>
                          </a:lnTo>
                          <a:cubicBezTo>
                            <a:pt x="19482" y="53681"/>
                            <a:pt x="20028" y="53273"/>
                            <a:pt x="20981" y="52727"/>
                          </a:cubicBezTo>
                          <a:cubicBezTo>
                            <a:pt x="63082" y="29020"/>
                            <a:pt x="25885" y="53273"/>
                            <a:pt x="68940" y="28612"/>
                          </a:cubicBezTo>
                          <a:close/>
                        </a:path>
                      </a:pathLst>
                    </a:custGeom>
                    <a:solidFill>
                      <a:srgbClr val="FFFFFF"/>
                    </a:solidFill>
                    <a:ln w="0" cap="flat">
                      <a:noFill/>
                      <a:prstDash val="solid"/>
                      <a:miter/>
                    </a:ln>
                  </p:spPr>
                  <p:txBody>
                    <a:bodyPr rtlCol="0" anchor="ctr"/>
                    <a:lstStyle/>
                    <a:p>
                      <a:endParaRPr lang="en-US"/>
                    </a:p>
                  </p:txBody>
                </p:sp>
                <p:sp>
                  <p:nvSpPr>
                    <p:cNvPr id="2096" name="Freeform: Shape 2095">
                      <a:extLst>
                        <a:ext uri="{FF2B5EF4-FFF2-40B4-BE49-F238E27FC236}">
                          <a16:creationId xmlns:a16="http://schemas.microsoft.com/office/drawing/2014/main" id="{886608EE-6879-7894-5B76-501FBC6E1DAA}"/>
                        </a:ext>
                      </a:extLst>
                    </p:cNvPr>
                    <p:cNvSpPr/>
                    <p:nvPr/>
                  </p:nvSpPr>
                  <p:spPr>
                    <a:xfrm>
                      <a:off x="20604788" y="12381335"/>
                      <a:ext cx="6539" cy="4087"/>
                    </a:xfrm>
                    <a:custGeom>
                      <a:avLst/>
                      <a:gdLst>
                        <a:gd name="connsiteX0" fmla="*/ 6540 w 6539"/>
                        <a:gd name="connsiteY0" fmla="*/ 0 h 4087"/>
                        <a:gd name="connsiteX1" fmla="*/ 0 w 6539"/>
                        <a:gd name="connsiteY1" fmla="*/ 4087 h 4087"/>
                        <a:gd name="connsiteX2" fmla="*/ 6540 w 6539"/>
                        <a:gd name="connsiteY2" fmla="*/ 0 h 4087"/>
                      </a:gdLst>
                      <a:ahLst/>
                      <a:cxnLst>
                        <a:cxn ang="0">
                          <a:pos x="connsiteX0" y="connsiteY0"/>
                        </a:cxn>
                        <a:cxn ang="0">
                          <a:pos x="connsiteX1" y="connsiteY1"/>
                        </a:cxn>
                        <a:cxn ang="0">
                          <a:pos x="connsiteX2" y="connsiteY2"/>
                        </a:cxn>
                      </a:cxnLst>
                      <a:rect l="l" t="t" r="r" b="b"/>
                      <a:pathLst>
                        <a:path w="6539" h="4087">
                          <a:moveTo>
                            <a:pt x="6540" y="0"/>
                          </a:moveTo>
                          <a:cubicBezTo>
                            <a:pt x="3952" y="1499"/>
                            <a:pt x="1635" y="2861"/>
                            <a:pt x="0" y="4087"/>
                          </a:cubicBezTo>
                          <a:cubicBezTo>
                            <a:pt x="3952" y="1908"/>
                            <a:pt x="5450" y="954"/>
                            <a:pt x="6540" y="0"/>
                          </a:cubicBezTo>
                          <a:close/>
                        </a:path>
                      </a:pathLst>
                    </a:custGeom>
                    <a:solidFill>
                      <a:srgbClr val="FFFFFF"/>
                    </a:solidFill>
                    <a:ln w="0" cap="flat">
                      <a:noFill/>
                      <a:prstDash val="solid"/>
                      <a:miter/>
                    </a:ln>
                  </p:spPr>
                  <p:txBody>
                    <a:bodyPr rtlCol="0" anchor="ctr"/>
                    <a:lstStyle/>
                    <a:p>
                      <a:endParaRPr lang="en-US"/>
                    </a:p>
                  </p:txBody>
                </p:sp>
                <p:sp>
                  <p:nvSpPr>
                    <p:cNvPr id="2097" name="Freeform: Shape 2096">
                      <a:extLst>
                        <a:ext uri="{FF2B5EF4-FFF2-40B4-BE49-F238E27FC236}">
                          <a16:creationId xmlns:a16="http://schemas.microsoft.com/office/drawing/2014/main" id="{B4A2D19B-85BD-58D3-B7DD-A262A0807EF9}"/>
                        </a:ext>
                      </a:extLst>
                    </p:cNvPr>
                    <p:cNvSpPr/>
                    <p:nvPr/>
                  </p:nvSpPr>
                  <p:spPr>
                    <a:xfrm>
                      <a:off x="20718280" y="12256806"/>
                      <a:ext cx="4633" cy="7085"/>
                    </a:xfrm>
                    <a:custGeom>
                      <a:avLst/>
                      <a:gdLst>
                        <a:gd name="connsiteX0" fmla="*/ 4634 w 4633"/>
                        <a:gd name="connsiteY0" fmla="*/ 7085 h 7085"/>
                        <a:gd name="connsiteX1" fmla="*/ 0 w 4633"/>
                        <a:gd name="connsiteY1" fmla="*/ 0 h 7085"/>
                        <a:gd name="connsiteX2" fmla="*/ 4634 w 4633"/>
                        <a:gd name="connsiteY2" fmla="*/ 7085 h 7085"/>
                      </a:gdLst>
                      <a:ahLst/>
                      <a:cxnLst>
                        <a:cxn ang="0">
                          <a:pos x="connsiteX0" y="connsiteY0"/>
                        </a:cxn>
                        <a:cxn ang="0">
                          <a:pos x="connsiteX1" y="connsiteY1"/>
                        </a:cxn>
                        <a:cxn ang="0">
                          <a:pos x="connsiteX2" y="connsiteY2"/>
                        </a:cxn>
                      </a:cxnLst>
                      <a:rect l="l" t="t" r="r" b="b"/>
                      <a:pathLst>
                        <a:path w="4633" h="7085">
                          <a:moveTo>
                            <a:pt x="4634" y="7085"/>
                          </a:moveTo>
                          <a:cubicBezTo>
                            <a:pt x="3270" y="5041"/>
                            <a:pt x="1771" y="2725"/>
                            <a:pt x="0" y="0"/>
                          </a:cubicBezTo>
                          <a:cubicBezTo>
                            <a:pt x="955" y="1363"/>
                            <a:pt x="2862" y="4496"/>
                            <a:pt x="4634" y="7085"/>
                          </a:cubicBezTo>
                          <a:close/>
                        </a:path>
                      </a:pathLst>
                    </a:custGeom>
                    <a:solidFill>
                      <a:srgbClr val="FFFFFF"/>
                    </a:solidFill>
                    <a:ln w="0" cap="flat">
                      <a:noFill/>
                      <a:prstDash val="solid"/>
                      <a:miter/>
                    </a:ln>
                  </p:spPr>
                  <p:txBody>
                    <a:bodyPr rtlCol="0" anchor="ctr"/>
                    <a:lstStyle/>
                    <a:p>
                      <a:endParaRPr lang="en-US"/>
                    </a:p>
                  </p:txBody>
                </p:sp>
                <p:sp>
                  <p:nvSpPr>
                    <p:cNvPr id="2098" name="Freeform: Shape 2097">
                      <a:extLst>
                        <a:ext uri="{FF2B5EF4-FFF2-40B4-BE49-F238E27FC236}">
                          <a16:creationId xmlns:a16="http://schemas.microsoft.com/office/drawing/2014/main" id="{94DDECA4-ECC4-B3B4-35EB-18C0CCAC9932}"/>
                        </a:ext>
                      </a:extLst>
                    </p:cNvPr>
                    <p:cNvSpPr/>
                    <p:nvPr/>
                  </p:nvSpPr>
                  <p:spPr>
                    <a:xfrm>
                      <a:off x="20431294" y="11493542"/>
                      <a:ext cx="24440" cy="14865"/>
                    </a:xfrm>
                    <a:custGeom>
                      <a:avLst/>
                      <a:gdLst>
                        <a:gd name="connsiteX0" fmla="*/ 24441 w 24440"/>
                        <a:gd name="connsiteY0" fmla="*/ 15 h 14865"/>
                        <a:gd name="connsiteX1" fmla="*/ 54 w 24440"/>
                        <a:gd name="connsiteY1" fmla="*/ 14866 h 14865"/>
                        <a:gd name="connsiteX2" fmla="*/ 21853 w 24440"/>
                        <a:gd name="connsiteY2" fmla="*/ 1786 h 14865"/>
                        <a:gd name="connsiteX3" fmla="*/ 24441 w 24440"/>
                        <a:gd name="connsiteY3" fmla="*/ 15 h 14865"/>
                      </a:gdLst>
                      <a:ahLst/>
                      <a:cxnLst>
                        <a:cxn ang="0">
                          <a:pos x="connsiteX0" y="connsiteY0"/>
                        </a:cxn>
                        <a:cxn ang="0">
                          <a:pos x="connsiteX1" y="connsiteY1"/>
                        </a:cxn>
                        <a:cxn ang="0">
                          <a:pos x="connsiteX2" y="connsiteY2"/>
                        </a:cxn>
                        <a:cxn ang="0">
                          <a:pos x="connsiteX3" y="connsiteY3"/>
                        </a:cxn>
                      </a:cxnLst>
                      <a:rect l="l" t="t" r="r" b="b"/>
                      <a:pathLst>
                        <a:path w="24440" h="14865">
                          <a:moveTo>
                            <a:pt x="24441" y="15"/>
                          </a:moveTo>
                          <a:cubicBezTo>
                            <a:pt x="23624" y="-530"/>
                            <a:pt x="-1308" y="13775"/>
                            <a:pt x="54" y="14866"/>
                          </a:cubicBezTo>
                          <a:cubicBezTo>
                            <a:pt x="7139" y="10369"/>
                            <a:pt x="14495" y="5874"/>
                            <a:pt x="21853" y="1786"/>
                          </a:cubicBezTo>
                          <a:lnTo>
                            <a:pt x="24441" y="15"/>
                          </a:lnTo>
                          <a:close/>
                        </a:path>
                      </a:pathLst>
                    </a:custGeom>
                    <a:solidFill>
                      <a:srgbClr val="FFFFFF"/>
                    </a:solidFill>
                    <a:ln w="0" cap="flat">
                      <a:noFill/>
                      <a:prstDash val="solid"/>
                      <a:miter/>
                    </a:ln>
                  </p:spPr>
                  <p:txBody>
                    <a:bodyPr rtlCol="0" anchor="ctr"/>
                    <a:lstStyle/>
                    <a:p>
                      <a:endParaRPr lang="en-US"/>
                    </a:p>
                  </p:txBody>
                </p:sp>
                <p:sp>
                  <p:nvSpPr>
                    <p:cNvPr id="2099" name="Freeform: Shape 2098">
                      <a:extLst>
                        <a:ext uri="{FF2B5EF4-FFF2-40B4-BE49-F238E27FC236}">
                          <a16:creationId xmlns:a16="http://schemas.microsoft.com/office/drawing/2014/main" id="{70477AF7-4D4A-63B4-56C2-990B53E12AA5}"/>
                        </a:ext>
                      </a:extLst>
                    </p:cNvPr>
                    <p:cNvSpPr/>
                    <p:nvPr/>
                  </p:nvSpPr>
                  <p:spPr>
                    <a:xfrm>
                      <a:off x="20526583" y="11769863"/>
                      <a:ext cx="816" cy="11853"/>
                    </a:xfrm>
                    <a:custGeom>
                      <a:avLst/>
                      <a:gdLst>
                        <a:gd name="connsiteX0" fmla="*/ 817 w 816"/>
                        <a:gd name="connsiteY0" fmla="*/ 0 h 11853"/>
                        <a:gd name="connsiteX1" fmla="*/ 0 w 816"/>
                        <a:gd name="connsiteY1" fmla="*/ 9946 h 11853"/>
                        <a:gd name="connsiteX2" fmla="*/ 0 w 816"/>
                        <a:gd name="connsiteY2" fmla="*/ 11853 h 11853"/>
                        <a:gd name="connsiteX3" fmla="*/ 680 w 816"/>
                        <a:gd name="connsiteY3" fmla="*/ 0 h 11853"/>
                      </a:gdLst>
                      <a:ahLst/>
                      <a:cxnLst>
                        <a:cxn ang="0">
                          <a:pos x="connsiteX0" y="connsiteY0"/>
                        </a:cxn>
                        <a:cxn ang="0">
                          <a:pos x="connsiteX1" y="connsiteY1"/>
                        </a:cxn>
                        <a:cxn ang="0">
                          <a:pos x="connsiteX2" y="connsiteY2"/>
                        </a:cxn>
                        <a:cxn ang="0">
                          <a:pos x="connsiteX3" y="connsiteY3"/>
                        </a:cxn>
                      </a:cxnLst>
                      <a:rect l="l" t="t" r="r" b="b"/>
                      <a:pathLst>
                        <a:path w="816" h="11853">
                          <a:moveTo>
                            <a:pt x="817" y="0"/>
                          </a:moveTo>
                          <a:cubicBezTo>
                            <a:pt x="409" y="3270"/>
                            <a:pt x="136" y="6812"/>
                            <a:pt x="0" y="9946"/>
                          </a:cubicBezTo>
                          <a:cubicBezTo>
                            <a:pt x="0" y="10628"/>
                            <a:pt x="0" y="11309"/>
                            <a:pt x="0" y="11853"/>
                          </a:cubicBezTo>
                          <a:cubicBezTo>
                            <a:pt x="273" y="10082"/>
                            <a:pt x="409" y="3406"/>
                            <a:pt x="680" y="0"/>
                          </a:cubicBezTo>
                          <a:close/>
                        </a:path>
                      </a:pathLst>
                    </a:custGeom>
                    <a:solidFill>
                      <a:srgbClr val="FFFFFF"/>
                    </a:solidFill>
                    <a:ln w="0" cap="flat">
                      <a:noFill/>
                      <a:prstDash val="solid"/>
                      <a:miter/>
                    </a:ln>
                  </p:spPr>
                  <p:txBody>
                    <a:bodyPr rtlCol="0" anchor="ctr"/>
                    <a:lstStyle/>
                    <a:p>
                      <a:endParaRPr lang="en-US"/>
                    </a:p>
                  </p:txBody>
                </p:sp>
                <p:sp>
                  <p:nvSpPr>
                    <p:cNvPr id="2100" name="Freeform: Shape 2099">
                      <a:extLst>
                        <a:ext uri="{FF2B5EF4-FFF2-40B4-BE49-F238E27FC236}">
                          <a16:creationId xmlns:a16="http://schemas.microsoft.com/office/drawing/2014/main" id="{0C381983-95C2-5FD6-C424-2E3AE78F0E04}"/>
                        </a:ext>
                      </a:extLst>
                    </p:cNvPr>
                    <p:cNvSpPr/>
                    <p:nvPr/>
                  </p:nvSpPr>
                  <p:spPr>
                    <a:xfrm>
                      <a:off x="20631628" y="12360898"/>
                      <a:ext cx="7357" cy="4768"/>
                    </a:xfrm>
                    <a:custGeom>
                      <a:avLst/>
                      <a:gdLst>
                        <a:gd name="connsiteX0" fmla="*/ 7358 w 7357"/>
                        <a:gd name="connsiteY0" fmla="*/ 0 h 4768"/>
                        <a:gd name="connsiteX1" fmla="*/ 0 w 7357"/>
                        <a:gd name="connsiteY1" fmla="*/ 4768 h 4768"/>
                        <a:gd name="connsiteX2" fmla="*/ 7358 w 7357"/>
                        <a:gd name="connsiteY2" fmla="*/ 0 h 4768"/>
                      </a:gdLst>
                      <a:ahLst/>
                      <a:cxnLst>
                        <a:cxn ang="0">
                          <a:pos x="connsiteX0" y="connsiteY0"/>
                        </a:cxn>
                        <a:cxn ang="0">
                          <a:pos x="connsiteX1" y="connsiteY1"/>
                        </a:cxn>
                        <a:cxn ang="0">
                          <a:pos x="connsiteX2" y="connsiteY2"/>
                        </a:cxn>
                      </a:cxnLst>
                      <a:rect l="l" t="t" r="r" b="b"/>
                      <a:pathLst>
                        <a:path w="7357" h="4768">
                          <a:moveTo>
                            <a:pt x="7358" y="0"/>
                          </a:moveTo>
                          <a:cubicBezTo>
                            <a:pt x="2861" y="2589"/>
                            <a:pt x="955" y="3951"/>
                            <a:pt x="0" y="4768"/>
                          </a:cubicBezTo>
                          <a:cubicBezTo>
                            <a:pt x="2861" y="3133"/>
                            <a:pt x="5450" y="1499"/>
                            <a:pt x="7358" y="0"/>
                          </a:cubicBezTo>
                          <a:close/>
                        </a:path>
                      </a:pathLst>
                    </a:custGeom>
                    <a:solidFill>
                      <a:srgbClr val="FFFFFF"/>
                    </a:solidFill>
                    <a:ln w="0" cap="flat">
                      <a:noFill/>
                      <a:prstDash val="solid"/>
                      <a:miter/>
                    </a:ln>
                  </p:spPr>
                  <p:txBody>
                    <a:bodyPr rtlCol="0" anchor="ctr"/>
                    <a:lstStyle/>
                    <a:p>
                      <a:endParaRPr lang="en-US"/>
                    </a:p>
                  </p:txBody>
                </p:sp>
                <p:sp>
                  <p:nvSpPr>
                    <p:cNvPr id="2101" name="Freeform: Shape 2100">
                      <a:extLst>
                        <a:ext uri="{FF2B5EF4-FFF2-40B4-BE49-F238E27FC236}">
                          <a16:creationId xmlns:a16="http://schemas.microsoft.com/office/drawing/2014/main" id="{E6220B2D-84EE-CD25-C86C-F0E86ADE82B8}"/>
                        </a:ext>
                      </a:extLst>
                    </p:cNvPr>
                    <p:cNvSpPr/>
                    <p:nvPr/>
                  </p:nvSpPr>
                  <p:spPr>
                    <a:xfrm>
                      <a:off x="20530942" y="11739481"/>
                      <a:ext cx="6812" cy="29837"/>
                    </a:xfrm>
                    <a:custGeom>
                      <a:avLst/>
                      <a:gdLst>
                        <a:gd name="connsiteX0" fmla="*/ 0 w 6812"/>
                        <a:gd name="connsiteY0" fmla="*/ 29838 h 29837"/>
                        <a:gd name="connsiteX1" fmla="*/ 2862 w 6812"/>
                        <a:gd name="connsiteY1" fmla="*/ 20982 h 29837"/>
                        <a:gd name="connsiteX2" fmla="*/ 6812 w 6812"/>
                        <a:gd name="connsiteY2" fmla="*/ 0 h 29837"/>
                        <a:gd name="connsiteX3" fmla="*/ 136 w 6812"/>
                        <a:gd name="connsiteY3" fmla="*/ 29838 h 29837"/>
                      </a:gdLst>
                      <a:ahLst/>
                      <a:cxnLst>
                        <a:cxn ang="0">
                          <a:pos x="connsiteX0" y="connsiteY0"/>
                        </a:cxn>
                        <a:cxn ang="0">
                          <a:pos x="connsiteX1" y="connsiteY1"/>
                        </a:cxn>
                        <a:cxn ang="0">
                          <a:pos x="connsiteX2" y="connsiteY2"/>
                        </a:cxn>
                        <a:cxn ang="0">
                          <a:pos x="connsiteX3" y="connsiteY3"/>
                        </a:cxn>
                      </a:cxnLst>
                      <a:rect l="l" t="t" r="r" b="b"/>
                      <a:pathLst>
                        <a:path w="6812" h="29837">
                          <a:moveTo>
                            <a:pt x="0" y="29838"/>
                          </a:moveTo>
                          <a:cubicBezTo>
                            <a:pt x="682" y="26159"/>
                            <a:pt x="2317" y="21254"/>
                            <a:pt x="2862" y="20982"/>
                          </a:cubicBezTo>
                          <a:cubicBezTo>
                            <a:pt x="4224" y="13897"/>
                            <a:pt x="4634" y="7902"/>
                            <a:pt x="6812" y="0"/>
                          </a:cubicBezTo>
                          <a:cubicBezTo>
                            <a:pt x="4361" y="8720"/>
                            <a:pt x="2044" y="18120"/>
                            <a:pt x="136" y="29838"/>
                          </a:cubicBezTo>
                          <a:close/>
                        </a:path>
                      </a:pathLst>
                    </a:custGeom>
                    <a:solidFill>
                      <a:srgbClr val="FFFFFF"/>
                    </a:solidFill>
                    <a:ln w="0" cap="flat">
                      <a:noFill/>
                      <a:prstDash val="solid"/>
                      <a:miter/>
                    </a:ln>
                  </p:spPr>
                  <p:txBody>
                    <a:bodyPr rtlCol="0" anchor="ctr"/>
                    <a:lstStyle/>
                    <a:p>
                      <a:endParaRPr lang="en-US"/>
                    </a:p>
                  </p:txBody>
                </p:sp>
                <p:sp>
                  <p:nvSpPr>
                    <p:cNvPr id="2102" name="Freeform: Shape 2101">
                      <a:extLst>
                        <a:ext uri="{FF2B5EF4-FFF2-40B4-BE49-F238E27FC236}">
                          <a16:creationId xmlns:a16="http://schemas.microsoft.com/office/drawing/2014/main" id="{00E90813-3966-EF0F-7AAD-A16D5E5EB13D}"/>
                        </a:ext>
                      </a:extLst>
                    </p:cNvPr>
                    <p:cNvSpPr/>
                    <p:nvPr/>
                  </p:nvSpPr>
                  <p:spPr>
                    <a:xfrm>
                      <a:off x="20537891" y="11738800"/>
                      <a:ext cx="13624" cy="681"/>
                    </a:xfrm>
                    <a:custGeom>
                      <a:avLst/>
                      <a:gdLst>
                        <a:gd name="connsiteX0" fmla="*/ 0 w 13624"/>
                        <a:gd name="connsiteY0" fmla="*/ 0 h 681"/>
                        <a:gd name="connsiteX1" fmla="*/ 0 w 13624"/>
                        <a:gd name="connsiteY1" fmla="*/ 681 h 681"/>
                        <a:gd name="connsiteX2" fmla="*/ 0 w 13624"/>
                        <a:gd name="connsiteY2" fmla="*/ 0 h 681"/>
                      </a:gdLst>
                      <a:ahLst/>
                      <a:cxnLst>
                        <a:cxn ang="0">
                          <a:pos x="connsiteX0" y="connsiteY0"/>
                        </a:cxn>
                        <a:cxn ang="0">
                          <a:pos x="connsiteX1" y="connsiteY1"/>
                        </a:cxn>
                        <a:cxn ang="0">
                          <a:pos x="connsiteX2" y="connsiteY2"/>
                        </a:cxn>
                      </a:cxnLst>
                      <a:rect l="l" t="t" r="r" b="b"/>
                      <a:pathLst>
                        <a:path w="13624" h="681">
                          <a:moveTo>
                            <a:pt x="0" y="0"/>
                          </a:moveTo>
                          <a:lnTo>
                            <a:pt x="0" y="681"/>
                          </a:lnTo>
                          <a:cubicBezTo>
                            <a:pt x="0" y="681"/>
                            <a:pt x="0" y="0"/>
                            <a:pt x="0" y="0"/>
                          </a:cubicBezTo>
                          <a:close/>
                        </a:path>
                      </a:pathLst>
                    </a:custGeom>
                    <a:solidFill>
                      <a:srgbClr val="FFFFFF"/>
                    </a:solidFill>
                    <a:ln w="0" cap="flat">
                      <a:noFill/>
                      <a:prstDash val="solid"/>
                      <a:miter/>
                    </a:ln>
                  </p:spPr>
                  <p:txBody>
                    <a:bodyPr rtlCol="0" anchor="ctr"/>
                    <a:lstStyle/>
                    <a:p>
                      <a:endParaRPr lang="en-US"/>
                    </a:p>
                  </p:txBody>
                </p:sp>
                <p:sp>
                  <p:nvSpPr>
                    <p:cNvPr id="2103" name="Freeform: Shape 2102">
                      <a:extLst>
                        <a:ext uri="{FF2B5EF4-FFF2-40B4-BE49-F238E27FC236}">
                          <a16:creationId xmlns:a16="http://schemas.microsoft.com/office/drawing/2014/main" id="{A900201D-0C11-FAA0-F57E-9187FEC5FD49}"/>
                        </a:ext>
                      </a:extLst>
                    </p:cNvPr>
                    <p:cNvSpPr/>
                    <p:nvPr/>
                  </p:nvSpPr>
                  <p:spPr>
                    <a:xfrm>
                      <a:off x="20255317" y="11104872"/>
                      <a:ext cx="821699" cy="1374913"/>
                    </a:xfrm>
                    <a:custGeom>
                      <a:avLst/>
                      <a:gdLst>
                        <a:gd name="connsiteX0" fmla="*/ 213770 w 821699"/>
                        <a:gd name="connsiteY0" fmla="*/ 382009 h 1374913"/>
                        <a:gd name="connsiteX1" fmla="*/ 215133 w 821699"/>
                        <a:gd name="connsiteY1" fmla="*/ 381192 h 1374913"/>
                        <a:gd name="connsiteX2" fmla="*/ 213905 w 821699"/>
                        <a:gd name="connsiteY2" fmla="*/ 376287 h 1374913"/>
                        <a:gd name="connsiteX3" fmla="*/ 215133 w 821699"/>
                        <a:gd name="connsiteY3" fmla="*/ 379829 h 1374913"/>
                        <a:gd name="connsiteX4" fmla="*/ 211999 w 821699"/>
                        <a:gd name="connsiteY4" fmla="*/ 362662 h 1374913"/>
                        <a:gd name="connsiteX5" fmla="*/ 210228 w 821699"/>
                        <a:gd name="connsiteY5" fmla="*/ 354896 h 1374913"/>
                        <a:gd name="connsiteX6" fmla="*/ 211181 w 821699"/>
                        <a:gd name="connsiteY6" fmla="*/ 357621 h 1374913"/>
                        <a:gd name="connsiteX7" fmla="*/ 210228 w 821699"/>
                        <a:gd name="connsiteY7" fmla="*/ 351490 h 1374913"/>
                        <a:gd name="connsiteX8" fmla="*/ 197420 w 821699"/>
                        <a:gd name="connsiteY8" fmla="*/ 287319 h 1374913"/>
                        <a:gd name="connsiteX9" fmla="*/ 194696 w 821699"/>
                        <a:gd name="connsiteY9" fmla="*/ 243039 h 1374913"/>
                        <a:gd name="connsiteX10" fmla="*/ 196194 w 821699"/>
                        <a:gd name="connsiteY10" fmla="*/ 263340 h 1374913"/>
                        <a:gd name="connsiteX11" fmla="*/ 197693 w 821699"/>
                        <a:gd name="connsiteY11" fmla="*/ 234864 h 1374913"/>
                        <a:gd name="connsiteX12" fmla="*/ 200010 w 821699"/>
                        <a:gd name="connsiteY12" fmla="*/ 194807 h 1374913"/>
                        <a:gd name="connsiteX13" fmla="*/ 197966 w 821699"/>
                        <a:gd name="connsiteY13" fmla="*/ 216335 h 1374913"/>
                        <a:gd name="connsiteX14" fmla="*/ 201781 w 821699"/>
                        <a:gd name="connsiteY14" fmla="*/ 167286 h 1374913"/>
                        <a:gd name="connsiteX15" fmla="*/ 201781 w 821699"/>
                        <a:gd name="connsiteY15" fmla="*/ 174099 h 1374913"/>
                        <a:gd name="connsiteX16" fmla="*/ 199191 w 821699"/>
                        <a:gd name="connsiteY16" fmla="*/ 198623 h 1374913"/>
                        <a:gd name="connsiteX17" fmla="*/ 224124 w 821699"/>
                        <a:gd name="connsiteY17" fmla="*/ 114968 h 1374913"/>
                        <a:gd name="connsiteX18" fmla="*/ 245242 w 821699"/>
                        <a:gd name="connsiteY18" fmla="*/ 91125 h 1374913"/>
                        <a:gd name="connsiteX19" fmla="*/ 242791 w 821699"/>
                        <a:gd name="connsiteY19" fmla="*/ 88945 h 1374913"/>
                        <a:gd name="connsiteX20" fmla="*/ 261728 w 821699"/>
                        <a:gd name="connsiteY20" fmla="*/ 66601 h 1374913"/>
                        <a:gd name="connsiteX21" fmla="*/ 260638 w 821699"/>
                        <a:gd name="connsiteY21" fmla="*/ 68780 h 1374913"/>
                        <a:gd name="connsiteX22" fmla="*/ 296198 w 821699"/>
                        <a:gd name="connsiteY22" fmla="*/ 38806 h 1374913"/>
                        <a:gd name="connsiteX23" fmla="*/ 319225 w 821699"/>
                        <a:gd name="connsiteY23" fmla="*/ 21912 h 1374913"/>
                        <a:gd name="connsiteX24" fmla="*/ 378491 w 821699"/>
                        <a:gd name="connsiteY24" fmla="*/ 2565 h 1374913"/>
                        <a:gd name="connsiteX25" fmla="*/ 433535 w 821699"/>
                        <a:gd name="connsiteY25" fmla="*/ 657 h 1374913"/>
                        <a:gd name="connsiteX26" fmla="*/ 462419 w 821699"/>
                        <a:gd name="connsiteY26" fmla="*/ 8832 h 1374913"/>
                        <a:gd name="connsiteX27" fmla="*/ 488168 w 821699"/>
                        <a:gd name="connsiteY27" fmla="*/ 13737 h 1374913"/>
                        <a:gd name="connsiteX28" fmla="*/ 510785 w 821699"/>
                        <a:gd name="connsiteY28" fmla="*/ 20140 h 1374913"/>
                        <a:gd name="connsiteX29" fmla="*/ 486397 w 821699"/>
                        <a:gd name="connsiteY29" fmla="*/ 11421 h 1374913"/>
                        <a:gd name="connsiteX30" fmla="*/ 469775 w 821699"/>
                        <a:gd name="connsiteY30" fmla="*/ 8423 h 1374913"/>
                        <a:gd name="connsiteX31" fmla="*/ 448794 w 821699"/>
                        <a:gd name="connsiteY31" fmla="*/ 1203 h 1374913"/>
                        <a:gd name="connsiteX32" fmla="*/ 493755 w 821699"/>
                        <a:gd name="connsiteY32" fmla="*/ 12102 h 1374913"/>
                        <a:gd name="connsiteX33" fmla="*/ 536127 w 821699"/>
                        <a:gd name="connsiteY33" fmla="*/ 33357 h 1374913"/>
                        <a:gd name="connsiteX34" fmla="*/ 530542 w 821699"/>
                        <a:gd name="connsiteY34" fmla="*/ 30223 h 1374913"/>
                        <a:gd name="connsiteX35" fmla="*/ 556700 w 821699"/>
                        <a:gd name="connsiteY35" fmla="*/ 52295 h 1374913"/>
                        <a:gd name="connsiteX36" fmla="*/ 590762 w 821699"/>
                        <a:gd name="connsiteY36" fmla="*/ 86084 h 1374913"/>
                        <a:gd name="connsiteX37" fmla="*/ 605612 w 821699"/>
                        <a:gd name="connsiteY37" fmla="*/ 103387 h 1374913"/>
                        <a:gd name="connsiteX38" fmla="*/ 604113 w 821699"/>
                        <a:gd name="connsiteY38" fmla="*/ 102297 h 1374913"/>
                        <a:gd name="connsiteX39" fmla="*/ 620327 w 821699"/>
                        <a:gd name="connsiteY39" fmla="*/ 130636 h 1374913"/>
                        <a:gd name="connsiteX40" fmla="*/ 634769 w 821699"/>
                        <a:gd name="connsiteY40" fmla="*/ 163198 h 1374913"/>
                        <a:gd name="connsiteX41" fmla="*/ 632861 w 821699"/>
                        <a:gd name="connsiteY41" fmla="*/ 159248 h 1374913"/>
                        <a:gd name="connsiteX42" fmla="*/ 646351 w 821699"/>
                        <a:gd name="connsiteY42" fmla="*/ 222602 h 1374913"/>
                        <a:gd name="connsiteX43" fmla="*/ 643216 w 821699"/>
                        <a:gd name="connsiteY43" fmla="*/ 213473 h 1374913"/>
                        <a:gd name="connsiteX44" fmla="*/ 643489 w 821699"/>
                        <a:gd name="connsiteY44" fmla="*/ 244401 h 1374913"/>
                        <a:gd name="connsiteX45" fmla="*/ 641445 w 821699"/>
                        <a:gd name="connsiteY45" fmla="*/ 274512 h 1374913"/>
                        <a:gd name="connsiteX46" fmla="*/ 631091 w 821699"/>
                        <a:gd name="connsiteY46" fmla="*/ 323424 h 1374913"/>
                        <a:gd name="connsiteX47" fmla="*/ 619102 w 821699"/>
                        <a:gd name="connsiteY47" fmla="*/ 347403 h 1374913"/>
                        <a:gd name="connsiteX48" fmla="*/ 628502 w 821699"/>
                        <a:gd name="connsiteY48" fmla="*/ 318519 h 1374913"/>
                        <a:gd name="connsiteX49" fmla="*/ 623597 w 821699"/>
                        <a:gd name="connsiteY49" fmla="*/ 331462 h 1374913"/>
                        <a:gd name="connsiteX50" fmla="*/ 615696 w 821699"/>
                        <a:gd name="connsiteY50" fmla="*/ 348084 h 1374913"/>
                        <a:gd name="connsiteX51" fmla="*/ 618420 w 821699"/>
                        <a:gd name="connsiteY51" fmla="*/ 339910 h 1374913"/>
                        <a:gd name="connsiteX52" fmla="*/ 622099 w 821699"/>
                        <a:gd name="connsiteY52" fmla="*/ 327102 h 1374913"/>
                        <a:gd name="connsiteX53" fmla="*/ 616921 w 821699"/>
                        <a:gd name="connsiteY53" fmla="*/ 338411 h 1374913"/>
                        <a:gd name="connsiteX54" fmla="*/ 613652 w 821699"/>
                        <a:gd name="connsiteY54" fmla="*/ 344678 h 1374913"/>
                        <a:gd name="connsiteX55" fmla="*/ 612424 w 821699"/>
                        <a:gd name="connsiteY55" fmla="*/ 349038 h 1374913"/>
                        <a:gd name="connsiteX56" fmla="*/ 604795 w 821699"/>
                        <a:gd name="connsiteY56" fmla="*/ 361572 h 1374913"/>
                        <a:gd name="connsiteX57" fmla="*/ 594304 w 821699"/>
                        <a:gd name="connsiteY57" fmla="*/ 381601 h 1374913"/>
                        <a:gd name="connsiteX58" fmla="*/ 577819 w 821699"/>
                        <a:gd name="connsiteY58" fmla="*/ 399313 h 1374913"/>
                        <a:gd name="connsiteX59" fmla="*/ 565420 w 821699"/>
                        <a:gd name="connsiteY59" fmla="*/ 414708 h 1374913"/>
                        <a:gd name="connsiteX60" fmla="*/ 541850 w 821699"/>
                        <a:gd name="connsiteY60" fmla="*/ 436917 h 1374913"/>
                        <a:gd name="connsiteX61" fmla="*/ 559833 w 821699"/>
                        <a:gd name="connsiteY61" fmla="*/ 422202 h 1374913"/>
                        <a:gd name="connsiteX62" fmla="*/ 550979 w 821699"/>
                        <a:gd name="connsiteY62" fmla="*/ 432420 h 1374913"/>
                        <a:gd name="connsiteX63" fmla="*/ 534083 w 821699"/>
                        <a:gd name="connsiteY63" fmla="*/ 447271 h 1374913"/>
                        <a:gd name="connsiteX64" fmla="*/ 497979 w 821699"/>
                        <a:gd name="connsiteY64" fmla="*/ 471932 h 1374913"/>
                        <a:gd name="connsiteX65" fmla="*/ 473318 w 821699"/>
                        <a:gd name="connsiteY65" fmla="*/ 485556 h 1374913"/>
                        <a:gd name="connsiteX66" fmla="*/ 431898 w 821699"/>
                        <a:gd name="connsiteY66" fmla="*/ 510490 h 1374913"/>
                        <a:gd name="connsiteX67" fmla="*/ 390208 w 821699"/>
                        <a:gd name="connsiteY67" fmla="*/ 534741 h 1374913"/>
                        <a:gd name="connsiteX68" fmla="*/ 390208 w 821699"/>
                        <a:gd name="connsiteY68" fmla="*/ 543188 h 1374913"/>
                        <a:gd name="connsiteX69" fmla="*/ 394840 w 821699"/>
                        <a:gd name="connsiteY69" fmla="*/ 552725 h 1374913"/>
                        <a:gd name="connsiteX70" fmla="*/ 404786 w 821699"/>
                        <a:gd name="connsiteY70" fmla="*/ 572208 h 1374913"/>
                        <a:gd name="connsiteX71" fmla="*/ 422362 w 821699"/>
                        <a:gd name="connsiteY71" fmla="*/ 604499 h 1374913"/>
                        <a:gd name="connsiteX72" fmla="*/ 431218 w 821699"/>
                        <a:gd name="connsiteY72" fmla="*/ 626434 h 1374913"/>
                        <a:gd name="connsiteX73" fmla="*/ 494027 w 821699"/>
                        <a:gd name="connsiteY73" fmla="*/ 729028 h 1374913"/>
                        <a:gd name="connsiteX74" fmla="*/ 482720 w 821699"/>
                        <a:gd name="connsiteY74" fmla="*/ 712678 h 1374913"/>
                        <a:gd name="connsiteX75" fmla="*/ 538989 w 821699"/>
                        <a:gd name="connsiteY75" fmla="*/ 801238 h 1374913"/>
                        <a:gd name="connsiteX76" fmla="*/ 531495 w 821699"/>
                        <a:gd name="connsiteY76" fmla="*/ 792246 h 1374913"/>
                        <a:gd name="connsiteX77" fmla="*/ 551114 w 821699"/>
                        <a:gd name="connsiteY77" fmla="*/ 817996 h 1374913"/>
                        <a:gd name="connsiteX78" fmla="*/ 547300 w 821699"/>
                        <a:gd name="connsiteY78" fmla="*/ 814045 h 1374913"/>
                        <a:gd name="connsiteX79" fmla="*/ 704799 w 821699"/>
                        <a:gd name="connsiteY79" fmla="*/ 1017323 h 1374913"/>
                        <a:gd name="connsiteX80" fmla="*/ 679185 w 821699"/>
                        <a:gd name="connsiteY80" fmla="*/ 990756 h 1374913"/>
                        <a:gd name="connsiteX81" fmla="*/ 695535 w 821699"/>
                        <a:gd name="connsiteY81" fmla="*/ 1010920 h 1374913"/>
                        <a:gd name="connsiteX82" fmla="*/ 726191 w 821699"/>
                        <a:gd name="connsiteY82" fmla="*/ 1044981 h 1374913"/>
                        <a:gd name="connsiteX83" fmla="*/ 726191 w 821699"/>
                        <a:gd name="connsiteY83" fmla="*/ 1047297 h 1374913"/>
                        <a:gd name="connsiteX84" fmla="*/ 821699 w 821699"/>
                        <a:gd name="connsiteY84" fmla="*/ 1153842 h 1374913"/>
                        <a:gd name="connsiteX85" fmla="*/ 768290 w 821699"/>
                        <a:gd name="connsiteY85" fmla="*/ 1099343 h 1374913"/>
                        <a:gd name="connsiteX86" fmla="*/ 779462 w 821699"/>
                        <a:gd name="connsiteY86" fmla="*/ 1114603 h 1374913"/>
                        <a:gd name="connsiteX87" fmla="*/ 756028 w 821699"/>
                        <a:gd name="connsiteY87" fmla="*/ 1090487 h 1374913"/>
                        <a:gd name="connsiteX88" fmla="*/ 782051 w 821699"/>
                        <a:gd name="connsiteY88" fmla="*/ 1120734 h 1374913"/>
                        <a:gd name="connsiteX89" fmla="*/ 771424 w 821699"/>
                        <a:gd name="connsiteY89" fmla="*/ 1110379 h 1374913"/>
                        <a:gd name="connsiteX90" fmla="*/ 795130 w 821699"/>
                        <a:gd name="connsiteY90" fmla="*/ 1136402 h 1374913"/>
                        <a:gd name="connsiteX91" fmla="*/ 692946 w 821699"/>
                        <a:gd name="connsiteY91" fmla="*/ 1022501 h 1374913"/>
                        <a:gd name="connsiteX92" fmla="*/ 697987 w 821699"/>
                        <a:gd name="connsiteY92" fmla="*/ 1026861 h 1374913"/>
                        <a:gd name="connsiteX93" fmla="*/ 668694 w 821699"/>
                        <a:gd name="connsiteY93" fmla="*/ 990210 h 1374913"/>
                        <a:gd name="connsiteX94" fmla="*/ 680276 w 821699"/>
                        <a:gd name="connsiteY94" fmla="*/ 1006560 h 1374913"/>
                        <a:gd name="connsiteX95" fmla="*/ 668013 w 821699"/>
                        <a:gd name="connsiteY95" fmla="*/ 993480 h 1374913"/>
                        <a:gd name="connsiteX96" fmla="*/ 622643 w 821699"/>
                        <a:gd name="connsiteY96" fmla="*/ 931352 h 1374913"/>
                        <a:gd name="connsiteX97" fmla="*/ 589945 w 821699"/>
                        <a:gd name="connsiteY97" fmla="*/ 894021 h 1374913"/>
                        <a:gd name="connsiteX98" fmla="*/ 581089 w 821699"/>
                        <a:gd name="connsiteY98" fmla="*/ 878625 h 1374913"/>
                        <a:gd name="connsiteX99" fmla="*/ 511876 w 821699"/>
                        <a:gd name="connsiteY99" fmla="*/ 783253 h 1374913"/>
                        <a:gd name="connsiteX100" fmla="*/ 516508 w 821699"/>
                        <a:gd name="connsiteY100" fmla="*/ 790065 h 1374913"/>
                        <a:gd name="connsiteX101" fmla="*/ 513782 w 821699"/>
                        <a:gd name="connsiteY101" fmla="*/ 782845 h 1374913"/>
                        <a:gd name="connsiteX102" fmla="*/ 474680 w 821699"/>
                        <a:gd name="connsiteY102" fmla="*/ 720444 h 1374913"/>
                        <a:gd name="connsiteX103" fmla="*/ 407239 w 821699"/>
                        <a:gd name="connsiteY103" fmla="*/ 611584 h 1374913"/>
                        <a:gd name="connsiteX104" fmla="*/ 442390 w 821699"/>
                        <a:gd name="connsiteY104" fmla="*/ 667717 h 1374913"/>
                        <a:gd name="connsiteX105" fmla="*/ 425223 w 821699"/>
                        <a:gd name="connsiteY105" fmla="*/ 637198 h 1374913"/>
                        <a:gd name="connsiteX106" fmla="*/ 448522 w 821699"/>
                        <a:gd name="connsiteY106" fmla="*/ 673439 h 1374913"/>
                        <a:gd name="connsiteX107" fmla="*/ 412553 w 821699"/>
                        <a:gd name="connsiteY107" fmla="*/ 613627 h 1374913"/>
                        <a:gd name="connsiteX108" fmla="*/ 406557 w 821699"/>
                        <a:gd name="connsiteY108" fmla="*/ 599867 h 1374913"/>
                        <a:gd name="connsiteX109" fmla="*/ 403287 w 821699"/>
                        <a:gd name="connsiteY109" fmla="*/ 597278 h 1374913"/>
                        <a:gd name="connsiteX110" fmla="*/ 400972 w 821699"/>
                        <a:gd name="connsiteY110" fmla="*/ 591828 h 1374913"/>
                        <a:gd name="connsiteX111" fmla="*/ 388846 w 821699"/>
                        <a:gd name="connsiteY111" fmla="*/ 568939 h 1374913"/>
                        <a:gd name="connsiteX112" fmla="*/ 374676 w 821699"/>
                        <a:gd name="connsiteY112" fmla="*/ 540463 h 1374913"/>
                        <a:gd name="connsiteX113" fmla="*/ 379717 w 821699"/>
                        <a:gd name="connsiteY113" fmla="*/ 554360 h 1374913"/>
                        <a:gd name="connsiteX114" fmla="*/ 385984 w 821699"/>
                        <a:gd name="connsiteY114" fmla="*/ 569075 h 1374913"/>
                        <a:gd name="connsiteX115" fmla="*/ 395931 w 821699"/>
                        <a:gd name="connsiteY115" fmla="*/ 586378 h 1374913"/>
                        <a:gd name="connsiteX116" fmla="*/ 400154 w 821699"/>
                        <a:gd name="connsiteY116" fmla="*/ 598640 h 1374913"/>
                        <a:gd name="connsiteX117" fmla="*/ 380535 w 821699"/>
                        <a:gd name="connsiteY117" fmla="*/ 559538 h 1374913"/>
                        <a:gd name="connsiteX118" fmla="*/ 368546 w 821699"/>
                        <a:gd name="connsiteY118" fmla="*/ 534605 h 1374913"/>
                        <a:gd name="connsiteX119" fmla="*/ 367182 w 821699"/>
                        <a:gd name="connsiteY119" fmla="*/ 531744 h 1374913"/>
                        <a:gd name="connsiteX120" fmla="*/ 366501 w 821699"/>
                        <a:gd name="connsiteY120" fmla="*/ 530381 h 1374913"/>
                        <a:gd name="connsiteX121" fmla="*/ 367727 w 821699"/>
                        <a:gd name="connsiteY121" fmla="*/ 529563 h 1374913"/>
                        <a:gd name="connsiteX122" fmla="*/ 372768 w 821699"/>
                        <a:gd name="connsiteY122" fmla="*/ 526702 h 1374913"/>
                        <a:gd name="connsiteX123" fmla="*/ 381625 w 821699"/>
                        <a:gd name="connsiteY123" fmla="*/ 521525 h 1374913"/>
                        <a:gd name="connsiteX124" fmla="*/ 389799 w 821699"/>
                        <a:gd name="connsiteY124" fmla="*/ 518664 h 1374913"/>
                        <a:gd name="connsiteX125" fmla="*/ 425359 w 821699"/>
                        <a:gd name="connsiteY125" fmla="*/ 498500 h 1374913"/>
                        <a:gd name="connsiteX126" fmla="*/ 452608 w 821699"/>
                        <a:gd name="connsiteY126" fmla="*/ 482831 h 1374913"/>
                        <a:gd name="connsiteX127" fmla="*/ 448385 w 821699"/>
                        <a:gd name="connsiteY127" fmla="*/ 486237 h 1374913"/>
                        <a:gd name="connsiteX128" fmla="*/ 520595 w 821699"/>
                        <a:gd name="connsiteY128" fmla="*/ 439096 h 1374913"/>
                        <a:gd name="connsiteX129" fmla="*/ 574957 w 821699"/>
                        <a:gd name="connsiteY129" fmla="*/ 379148 h 1374913"/>
                        <a:gd name="connsiteX130" fmla="*/ 600300 w 821699"/>
                        <a:gd name="connsiteY130" fmla="*/ 341272 h 1374913"/>
                        <a:gd name="connsiteX131" fmla="*/ 613924 w 821699"/>
                        <a:gd name="connsiteY131" fmla="*/ 312524 h 1374913"/>
                        <a:gd name="connsiteX132" fmla="*/ 620464 w 821699"/>
                        <a:gd name="connsiteY132" fmla="*/ 286501 h 1374913"/>
                        <a:gd name="connsiteX133" fmla="*/ 614061 w 821699"/>
                        <a:gd name="connsiteY133" fmla="*/ 315657 h 1374913"/>
                        <a:gd name="connsiteX134" fmla="*/ 621008 w 821699"/>
                        <a:gd name="connsiteY134" fmla="*/ 291270 h 1374913"/>
                        <a:gd name="connsiteX135" fmla="*/ 624823 w 821699"/>
                        <a:gd name="connsiteY135" fmla="*/ 276283 h 1374913"/>
                        <a:gd name="connsiteX136" fmla="*/ 623461 w 821699"/>
                        <a:gd name="connsiteY136" fmla="*/ 293722 h 1374913"/>
                        <a:gd name="connsiteX137" fmla="*/ 629728 w 821699"/>
                        <a:gd name="connsiteY137" fmla="*/ 241949 h 1374913"/>
                        <a:gd name="connsiteX138" fmla="*/ 625914 w 821699"/>
                        <a:gd name="connsiteY138" fmla="*/ 263476 h 1374913"/>
                        <a:gd name="connsiteX139" fmla="*/ 626594 w 821699"/>
                        <a:gd name="connsiteY139" fmla="*/ 242630 h 1374913"/>
                        <a:gd name="connsiteX140" fmla="*/ 626049 w 821699"/>
                        <a:gd name="connsiteY140" fmla="*/ 219468 h 1374913"/>
                        <a:gd name="connsiteX141" fmla="*/ 618147 w 821699"/>
                        <a:gd name="connsiteY141" fmla="*/ 173690 h 1374913"/>
                        <a:gd name="connsiteX142" fmla="*/ 614877 w 821699"/>
                        <a:gd name="connsiteY142" fmla="*/ 159248 h 1374913"/>
                        <a:gd name="connsiteX143" fmla="*/ 610245 w 821699"/>
                        <a:gd name="connsiteY143" fmla="*/ 151345 h 1374913"/>
                        <a:gd name="connsiteX144" fmla="*/ 611608 w 821699"/>
                        <a:gd name="connsiteY144" fmla="*/ 149438 h 1374913"/>
                        <a:gd name="connsiteX145" fmla="*/ 580816 w 821699"/>
                        <a:gd name="connsiteY145" fmla="*/ 101070 h 1374913"/>
                        <a:gd name="connsiteX146" fmla="*/ 547844 w 821699"/>
                        <a:gd name="connsiteY146" fmla="*/ 70007 h 1374913"/>
                        <a:gd name="connsiteX147" fmla="*/ 555474 w 821699"/>
                        <a:gd name="connsiteY147" fmla="*/ 74775 h 1374913"/>
                        <a:gd name="connsiteX148" fmla="*/ 556973 w 821699"/>
                        <a:gd name="connsiteY148" fmla="*/ 73413 h 1374913"/>
                        <a:gd name="connsiteX149" fmla="*/ 579863 w 821699"/>
                        <a:gd name="connsiteY149" fmla="*/ 96302 h 1374913"/>
                        <a:gd name="connsiteX150" fmla="*/ 594168 w 821699"/>
                        <a:gd name="connsiteY150" fmla="*/ 113196 h 1374913"/>
                        <a:gd name="connsiteX151" fmla="*/ 583540 w 821699"/>
                        <a:gd name="connsiteY151" fmla="*/ 96166 h 1374913"/>
                        <a:gd name="connsiteX152" fmla="*/ 567737 w 821699"/>
                        <a:gd name="connsiteY152" fmla="*/ 80633 h 1374913"/>
                        <a:gd name="connsiteX153" fmla="*/ 571007 w 821699"/>
                        <a:gd name="connsiteY153" fmla="*/ 84176 h 1374913"/>
                        <a:gd name="connsiteX154" fmla="*/ 518007 w 821699"/>
                        <a:gd name="connsiteY154" fmla="*/ 43166 h 1374913"/>
                        <a:gd name="connsiteX155" fmla="*/ 447840 w 821699"/>
                        <a:gd name="connsiteY155" fmla="*/ 19459 h 1374913"/>
                        <a:gd name="connsiteX156" fmla="*/ 393887 w 821699"/>
                        <a:gd name="connsiteY156" fmla="*/ 21094 h 1374913"/>
                        <a:gd name="connsiteX157" fmla="*/ 337754 w 821699"/>
                        <a:gd name="connsiteY157" fmla="*/ 37035 h 1374913"/>
                        <a:gd name="connsiteX158" fmla="*/ 327808 w 821699"/>
                        <a:gd name="connsiteY158" fmla="*/ 40305 h 1374913"/>
                        <a:gd name="connsiteX159" fmla="*/ 327808 w 821699"/>
                        <a:gd name="connsiteY159" fmla="*/ 37988 h 1374913"/>
                        <a:gd name="connsiteX160" fmla="*/ 291703 w 821699"/>
                        <a:gd name="connsiteY160" fmla="*/ 62377 h 1374913"/>
                        <a:gd name="connsiteX161" fmla="*/ 310641 w 821699"/>
                        <a:gd name="connsiteY161" fmla="*/ 49706 h 1374913"/>
                        <a:gd name="connsiteX162" fmla="*/ 274945 w 821699"/>
                        <a:gd name="connsiteY162" fmla="*/ 78727 h 1374913"/>
                        <a:gd name="connsiteX163" fmla="*/ 277533 w 821699"/>
                        <a:gd name="connsiteY163" fmla="*/ 75592 h 1374913"/>
                        <a:gd name="connsiteX164" fmla="*/ 259956 w 821699"/>
                        <a:gd name="connsiteY164" fmla="*/ 96710 h 1374913"/>
                        <a:gd name="connsiteX165" fmla="*/ 246197 w 821699"/>
                        <a:gd name="connsiteY165" fmla="*/ 113606 h 1374913"/>
                        <a:gd name="connsiteX166" fmla="*/ 232436 w 821699"/>
                        <a:gd name="connsiteY166" fmla="*/ 138811 h 1374913"/>
                        <a:gd name="connsiteX167" fmla="*/ 227259 w 821699"/>
                        <a:gd name="connsiteY167" fmla="*/ 159792 h 1374913"/>
                        <a:gd name="connsiteX168" fmla="*/ 224669 w 821699"/>
                        <a:gd name="connsiteY168" fmla="*/ 165651 h 1374913"/>
                        <a:gd name="connsiteX169" fmla="*/ 219901 w 821699"/>
                        <a:gd name="connsiteY169" fmla="*/ 182954 h 1374913"/>
                        <a:gd name="connsiteX170" fmla="*/ 217448 w 821699"/>
                        <a:gd name="connsiteY170" fmla="*/ 236362 h 1374913"/>
                        <a:gd name="connsiteX171" fmla="*/ 215133 w 821699"/>
                        <a:gd name="connsiteY171" fmla="*/ 259252 h 1374913"/>
                        <a:gd name="connsiteX172" fmla="*/ 221399 w 821699"/>
                        <a:gd name="connsiteY172" fmla="*/ 314704 h 1374913"/>
                        <a:gd name="connsiteX173" fmla="*/ 226577 w 821699"/>
                        <a:gd name="connsiteY173" fmla="*/ 340454 h 1374913"/>
                        <a:gd name="connsiteX174" fmla="*/ 232707 w 821699"/>
                        <a:gd name="connsiteY174" fmla="*/ 373971 h 1374913"/>
                        <a:gd name="connsiteX175" fmla="*/ 231754 w 821699"/>
                        <a:gd name="connsiteY175" fmla="*/ 377377 h 1374913"/>
                        <a:gd name="connsiteX176" fmla="*/ 234751 w 821699"/>
                        <a:gd name="connsiteY176" fmla="*/ 390048 h 1374913"/>
                        <a:gd name="connsiteX177" fmla="*/ 201372 w 821699"/>
                        <a:gd name="connsiteY177" fmla="*/ 408850 h 1374913"/>
                        <a:gd name="connsiteX178" fmla="*/ 201644 w 821699"/>
                        <a:gd name="connsiteY178" fmla="*/ 408850 h 1374913"/>
                        <a:gd name="connsiteX179" fmla="*/ 201235 w 821699"/>
                        <a:gd name="connsiteY179" fmla="*/ 408850 h 1374913"/>
                        <a:gd name="connsiteX180" fmla="*/ 194832 w 821699"/>
                        <a:gd name="connsiteY180" fmla="*/ 413482 h 1374913"/>
                        <a:gd name="connsiteX181" fmla="*/ 151232 w 821699"/>
                        <a:gd name="connsiteY181" fmla="*/ 451086 h 1374913"/>
                        <a:gd name="connsiteX182" fmla="*/ 184068 w 821699"/>
                        <a:gd name="connsiteY182" fmla="*/ 426017 h 1374913"/>
                        <a:gd name="connsiteX183" fmla="*/ 191699 w 821699"/>
                        <a:gd name="connsiteY183" fmla="*/ 418932 h 1374913"/>
                        <a:gd name="connsiteX184" fmla="*/ 208593 w 821699"/>
                        <a:gd name="connsiteY184" fmla="*/ 409395 h 1374913"/>
                        <a:gd name="connsiteX185" fmla="*/ 215269 w 821699"/>
                        <a:gd name="connsiteY185" fmla="*/ 405307 h 1374913"/>
                        <a:gd name="connsiteX186" fmla="*/ 222625 w 821699"/>
                        <a:gd name="connsiteY186" fmla="*/ 400947 h 1374913"/>
                        <a:gd name="connsiteX187" fmla="*/ 234478 w 821699"/>
                        <a:gd name="connsiteY187" fmla="*/ 394681 h 1374913"/>
                        <a:gd name="connsiteX188" fmla="*/ 221263 w 821699"/>
                        <a:gd name="connsiteY188" fmla="*/ 402991 h 1374913"/>
                        <a:gd name="connsiteX189" fmla="*/ 212816 w 821699"/>
                        <a:gd name="connsiteY189" fmla="*/ 408169 h 1374913"/>
                        <a:gd name="connsiteX190" fmla="*/ 206685 w 821699"/>
                        <a:gd name="connsiteY190" fmla="*/ 412120 h 1374913"/>
                        <a:gd name="connsiteX191" fmla="*/ 182979 w 821699"/>
                        <a:gd name="connsiteY191" fmla="*/ 428333 h 1374913"/>
                        <a:gd name="connsiteX192" fmla="*/ 138970 w 821699"/>
                        <a:gd name="connsiteY192" fmla="*/ 467299 h 1374913"/>
                        <a:gd name="connsiteX193" fmla="*/ 173304 w 821699"/>
                        <a:gd name="connsiteY193" fmla="*/ 439914 h 1374913"/>
                        <a:gd name="connsiteX194" fmla="*/ 197011 w 821699"/>
                        <a:gd name="connsiteY194" fmla="*/ 423700 h 1374913"/>
                        <a:gd name="connsiteX195" fmla="*/ 209682 w 821699"/>
                        <a:gd name="connsiteY195" fmla="*/ 415935 h 1374913"/>
                        <a:gd name="connsiteX196" fmla="*/ 218948 w 821699"/>
                        <a:gd name="connsiteY196" fmla="*/ 410485 h 1374913"/>
                        <a:gd name="connsiteX197" fmla="*/ 232027 w 821699"/>
                        <a:gd name="connsiteY197" fmla="*/ 403263 h 1374913"/>
                        <a:gd name="connsiteX198" fmla="*/ 207229 w 821699"/>
                        <a:gd name="connsiteY198" fmla="*/ 416071 h 1374913"/>
                        <a:gd name="connsiteX199" fmla="*/ 236795 w 821699"/>
                        <a:gd name="connsiteY199" fmla="*/ 399449 h 1374913"/>
                        <a:gd name="connsiteX200" fmla="*/ 206822 w 821699"/>
                        <a:gd name="connsiteY200" fmla="*/ 414164 h 1374913"/>
                        <a:gd name="connsiteX201" fmla="*/ 223443 w 821699"/>
                        <a:gd name="connsiteY201" fmla="*/ 404763 h 1374913"/>
                        <a:gd name="connsiteX202" fmla="*/ 243880 w 821699"/>
                        <a:gd name="connsiteY202" fmla="*/ 393590 h 1374913"/>
                        <a:gd name="connsiteX203" fmla="*/ 234207 w 821699"/>
                        <a:gd name="connsiteY203" fmla="*/ 348220 h 1374913"/>
                        <a:gd name="connsiteX204" fmla="*/ 239248 w 821699"/>
                        <a:gd name="connsiteY204" fmla="*/ 378058 h 1374913"/>
                        <a:gd name="connsiteX205" fmla="*/ 236932 w 821699"/>
                        <a:gd name="connsiteY205" fmla="*/ 371382 h 1374913"/>
                        <a:gd name="connsiteX206" fmla="*/ 233389 w 821699"/>
                        <a:gd name="connsiteY206" fmla="*/ 351627 h 1374913"/>
                        <a:gd name="connsiteX207" fmla="*/ 231209 w 821699"/>
                        <a:gd name="connsiteY207" fmla="*/ 342635 h 1374913"/>
                        <a:gd name="connsiteX208" fmla="*/ 226986 w 821699"/>
                        <a:gd name="connsiteY208" fmla="*/ 323969 h 1374913"/>
                        <a:gd name="connsiteX209" fmla="*/ 228212 w 821699"/>
                        <a:gd name="connsiteY209" fmla="*/ 338547 h 1374913"/>
                        <a:gd name="connsiteX210" fmla="*/ 223716 w 821699"/>
                        <a:gd name="connsiteY210" fmla="*/ 299172 h 1374913"/>
                        <a:gd name="connsiteX211" fmla="*/ 222218 w 821699"/>
                        <a:gd name="connsiteY211" fmla="*/ 262794 h 1374913"/>
                        <a:gd name="connsiteX212" fmla="*/ 220310 w 821699"/>
                        <a:gd name="connsiteY212" fmla="*/ 243992 h 1374913"/>
                        <a:gd name="connsiteX213" fmla="*/ 219901 w 821699"/>
                        <a:gd name="connsiteY213" fmla="*/ 218923 h 1374913"/>
                        <a:gd name="connsiteX214" fmla="*/ 219083 w 821699"/>
                        <a:gd name="connsiteY214" fmla="*/ 233365 h 1374913"/>
                        <a:gd name="connsiteX215" fmla="*/ 219355 w 821699"/>
                        <a:gd name="connsiteY215" fmla="*/ 202574 h 1374913"/>
                        <a:gd name="connsiteX216" fmla="*/ 225760 w 821699"/>
                        <a:gd name="connsiteY216" fmla="*/ 185543 h 1374913"/>
                        <a:gd name="connsiteX217" fmla="*/ 233798 w 821699"/>
                        <a:gd name="connsiteY217" fmla="*/ 149710 h 1374913"/>
                        <a:gd name="connsiteX218" fmla="*/ 244970 w 821699"/>
                        <a:gd name="connsiteY218" fmla="*/ 121780 h 1374913"/>
                        <a:gd name="connsiteX219" fmla="*/ 227803 w 821699"/>
                        <a:gd name="connsiteY219" fmla="*/ 176415 h 1374913"/>
                        <a:gd name="connsiteX220" fmla="*/ 232027 w 821699"/>
                        <a:gd name="connsiteY220" fmla="*/ 162381 h 1374913"/>
                        <a:gd name="connsiteX221" fmla="*/ 223443 w 821699"/>
                        <a:gd name="connsiteY221" fmla="*/ 220285 h 1374913"/>
                        <a:gd name="connsiteX222" fmla="*/ 220854 w 821699"/>
                        <a:gd name="connsiteY222" fmla="*/ 246717 h 1374913"/>
                        <a:gd name="connsiteX223" fmla="*/ 223580 w 821699"/>
                        <a:gd name="connsiteY223" fmla="*/ 252440 h 1374913"/>
                        <a:gd name="connsiteX224" fmla="*/ 225895 w 821699"/>
                        <a:gd name="connsiteY224" fmla="*/ 203527 h 1374913"/>
                        <a:gd name="connsiteX225" fmla="*/ 226440 w 821699"/>
                        <a:gd name="connsiteY225" fmla="*/ 255437 h 1374913"/>
                        <a:gd name="connsiteX226" fmla="*/ 228894 w 821699"/>
                        <a:gd name="connsiteY226" fmla="*/ 274239 h 1374913"/>
                        <a:gd name="connsiteX227" fmla="*/ 231891 w 821699"/>
                        <a:gd name="connsiteY227" fmla="*/ 302033 h 1374913"/>
                        <a:gd name="connsiteX228" fmla="*/ 230392 w 821699"/>
                        <a:gd name="connsiteY228" fmla="*/ 313205 h 1374913"/>
                        <a:gd name="connsiteX229" fmla="*/ 238430 w 821699"/>
                        <a:gd name="connsiteY229" fmla="*/ 354488 h 1374913"/>
                        <a:gd name="connsiteX230" fmla="*/ 239112 w 821699"/>
                        <a:gd name="connsiteY230" fmla="*/ 346041 h 1374913"/>
                        <a:gd name="connsiteX231" fmla="*/ 243608 w 821699"/>
                        <a:gd name="connsiteY231" fmla="*/ 368384 h 1374913"/>
                        <a:gd name="connsiteX232" fmla="*/ 248649 w 821699"/>
                        <a:gd name="connsiteY232" fmla="*/ 395770 h 1374913"/>
                        <a:gd name="connsiteX233" fmla="*/ 214996 w 821699"/>
                        <a:gd name="connsiteY233" fmla="*/ 412937 h 1374913"/>
                        <a:gd name="connsiteX234" fmla="*/ 209682 w 821699"/>
                        <a:gd name="connsiteY234" fmla="*/ 415935 h 1374913"/>
                        <a:gd name="connsiteX235" fmla="*/ 204914 w 821699"/>
                        <a:gd name="connsiteY235" fmla="*/ 418796 h 1374913"/>
                        <a:gd name="connsiteX236" fmla="*/ 194559 w 821699"/>
                        <a:gd name="connsiteY236" fmla="*/ 426153 h 1374913"/>
                        <a:gd name="connsiteX237" fmla="*/ 214723 w 821699"/>
                        <a:gd name="connsiteY237" fmla="*/ 414572 h 1374913"/>
                        <a:gd name="connsiteX238" fmla="*/ 170989 w 821699"/>
                        <a:gd name="connsiteY238" fmla="*/ 442911 h 1374913"/>
                        <a:gd name="connsiteX239" fmla="*/ 134065 w 821699"/>
                        <a:gd name="connsiteY239" fmla="*/ 472749 h 1374913"/>
                        <a:gd name="connsiteX240" fmla="*/ 126436 w 821699"/>
                        <a:gd name="connsiteY240" fmla="*/ 486510 h 1374913"/>
                        <a:gd name="connsiteX241" fmla="*/ 130388 w 821699"/>
                        <a:gd name="connsiteY241" fmla="*/ 477381 h 1374913"/>
                        <a:gd name="connsiteX242" fmla="*/ 106272 w 821699"/>
                        <a:gd name="connsiteY242" fmla="*/ 509399 h 1374913"/>
                        <a:gd name="connsiteX243" fmla="*/ 100004 w 821699"/>
                        <a:gd name="connsiteY243" fmla="*/ 524522 h 1374913"/>
                        <a:gd name="connsiteX244" fmla="*/ 105181 w 821699"/>
                        <a:gd name="connsiteY244" fmla="*/ 512533 h 1374913"/>
                        <a:gd name="connsiteX245" fmla="*/ 88969 w 821699"/>
                        <a:gd name="connsiteY245" fmla="*/ 539237 h 1374913"/>
                        <a:gd name="connsiteX246" fmla="*/ 96054 w 821699"/>
                        <a:gd name="connsiteY246" fmla="*/ 522070 h 1374913"/>
                        <a:gd name="connsiteX247" fmla="*/ 114174 w 821699"/>
                        <a:gd name="connsiteY247" fmla="*/ 492505 h 1374913"/>
                        <a:gd name="connsiteX248" fmla="*/ 105454 w 821699"/>
                        <a:gd name="connsiteY248" fmla="*/ 503949 h 1374913"/>
                        <a:gd name="connsiteX249" fmla="*/ 120986 w 821699"/>
                        <a:gd name="connsiteY249" fmla="*/ 483240 h 1374913"/>
                        <a:gd name="connsiteX250" fmla="*/ 112403 w 821699"/>
                        <a:gd name="connsiteY250" fmla="*/ 488281 h 1374913"/>
                        <a:gd name="connsiteX251" fmla="*/ 113221 w 821699"/>
                        <a:gd name="connsiteY251" fmla="*/ 488009 h 1374913"/>
                        <a:gd name="connsiteX252" fmla="*/ 124120 w 821699"/>
                        <a:gd name="connsiteY252" fmla="*/ 473975 h 1374913"/>
                        <a:gd name="connsiteX253" fmla="*/ 107225 w 821699"/>
                        <a:gd name="connsiteY253" fmla="*/ 491142 h 1374913"/>
                        <a:gd name="connsiteX254" fmla="*/ 97007 w 821699"/>
                        <a:gd name="connsiteY254" fmla="*/ 505720 h 1374913"/>
                        <a:gd name="connsiteX255" fmla="*/ 84064 w 821699"/>
                        <a:gd name="connsiteY255" fmla="*/ 533106 h 1374913"/>
                        <a:gd name="connsiteX256" fmla="*/ 73709 w 821699"/>
                        <a:gd name="connsiteY256" fmla="*/ 561445 h 1374913"/>
                        <a:gd name="connsiteX257" fmla="*/ 53409 w 821699"/>
                        <a:gd name="connsiteY257" fmla="*/ 614172 h 1374913"/>
                        <a:gd name="connsiteX258" fmla="*/ 53682 w 821699"/>
                        <a:gd name="connsiteY258" fmla="*/ 619758 h 1374913"/>
                        <a:gd name="connsiteX259" fmla="*/ 46733 w 821699"/>
                        <a:gd name="connsiteY259" fmla="*/ 647416 h 1374913"/>
                        <a:gd name="connsiteX260" fmla="*/ 44416 w 821699"/>
                        <a:gd name="connsiteY260" fmla="*/ 647825 h 1374913"/>
                        <a:gd name="connsiteX261" fmla="*/ 46597 w 821699"/>
                        <a:gd name="connsiteY261" fmla="*/ 639378 h 1374913"/>
                        <a:gd name="connsiteX262" fmla="*/ 46597 w 821699"/>
                        <a:gd name="connsiteY262" fmla="*/ 636108 h 1374913"/>
                        <a:gd name="connsiteX263" fmla="*/ 46597 w 821699"/>
                        <a:gd name="connsiteY263" fmla="*/ 634881 h 1374913"/>
                        <a:gd name="connsiteX264" fmla="*/ 40601 w 821699"/>
                        <a:gd name="connsiteY264" fmla="*/ 675347 h 1374913"/>
                        <a:gd name="connsiteX265" fmla="*/ 35833 w 821699"/>
                        <a:gd name="connsiteY265" fmla="*/ 665537 h 1374913"/>
                        <a:gd name="connsiteX266" fmla="*/ 33516 w 821699"/>
                        <a:gd name="connsiteY266" fmla="*/ 686519 h 1374913"/>
                        <a:gd name="connsiteX267" fmla="*/ 32290 w 821699"/>
                        <a:gd name="connsiteY267" fmla="*/ 707637 h 1374913"/>
                        <a:gd name="connsiteX268" fmla="*/ 33516 w 821699"/>
                        <a:gd name="connsiteY268" fmla="*/ 716357 h 1374913"/>
                        <a:gd name="connsiteX269" fmla="*/ 32563 w 821699"/>
                        <a:gd name="connsiteY269" fmla="*/ 765132 h 1374913"/>
                        <a:gd name="connsiteX270" fmla="*/ 32154 w 821699"/>
                        <a:gd name="connsiteY270" fmla="*/ 764043 h 1374913"/>
                        <a:gd name="connsiteX271" fmla="*/ 35424 w 821699"/>
                        <a:gd name="connsiteY271" fmla="*/ 818949 h 1374913"/>
                        <a:gd name="connsiteX272" fmla="*/ 44007 w 821699"/>
                        <a:gd name="connsiteY272" fmla="*/ 849877 h 1374913"/>
                        <a:gd name="connsiteX273" fmla="*/ 44553 w 821699"/>
                        <a:gd name="connsiteY273" fmla="*/ 835435 h 1374913"/>
                        <a:gd name="connsiteX274" fmla="*/ 45778 w 821699"/>
                        <a:gd name="connsiteY274" fmla="*/ 844427 h 1374913"/>
                        <a:gd name="connsiteX275" fmla="*/ 46188 w 821699"/>
                        <a:gd name="connsiteY275" fmla="*/ 837888 h 1374913"/>
                        <a:gd name="connsiteX276" fmla="*/ 37468 w 821699"/>
                        <a:gd name="connsiteY276" fmla="*/ 762816 h 1374913"/>
                        <a:gd name="connsiteX277" fmla="*/ 38830 w 821699"/>
                        <a:gd name="connsiteY277" fmla="*/ 789657 h 1374913"/>
                        <a:gd name="connsiteX278" fmla="*/ 36922 w 821699"/>
                        <a:gd name="connsiteY278" fmla="*/ 728755 h 1374913"/>
                        <a:gd name="connsiteX279" fmla="*/ 38557 w 821699"/>
                        <a:gd name="connsiteY279" fmla="*/ 720444 h 1374913"/>
                        <a:gd name="connsiteX280" fmla="*/ 39648 w 821699"/>
                        <a:gd name="connsiteY280" fmla="*/ 694693 h 1374913"/>
                        <a:gd name="connsiteX281" fmla="*/ 40057 w 821699"/>
                        <a:gd name="connsiteY281" fmla="*/ 726030 h 1374913"/>
                        <a:gd name="connsiteX282" fmla="*/ 43463 w 821699"/>
                        <a:gd name="connsiteY282" fmla="*/ 682976 h 1374913"/>
                        <a:gd name="connsiteX283" fmla="*/ 42781 w 821699"/>
                        <a:gd name="connsiteY283" fmla="*/ 674393 h 1374913"/>
                        <a:gd name="connsiteX284" fmla="*/ 46324 w 821699"/>
                        <a:gd name="connsiteY284" fmla="*/ 667853 h 1374913"/>
                        <a:gd name="connsiteX285" fmla="*/ 44416 w 821699"/>
                        <a:gd name="connsiteY285" fmla="*/ 688017 h 1374913"/>
                        <a:gd name="connsiteX286" fmla="*/ 43463 w 821699"/>
                        <a:gd name="connsiteY286" fmla="*/ 708318 h 1374913"/>
                        <a:gd name="connsiteX287" fmla="*/ 45642 w 821699"/>
                        <a:gd name="connsiteY287" fmla="*/ 697146 h 1374913"/>
                        <a:gd name="connsiteX288" fmla="*/ 44007 w 821699"/>
                        <a:gd name="connsiteY288" fmla="*/ 731343 h 1374913"/>
                        <a:gd name="connsiteX289" fmla="*/ 43327 w 821699"/>
                        <a:gd name="connsiteY289" fmla="*/ 723169 h 1374913"/>
                        <a:gd name="connsiteX290" fmla="*/ 41692 w 821699"/>
                        <a:gd name="connsiteY290" fmla="*/ 759138 h 1374913"/>
                        <a:gd name="connsiteX291" fmla="*/ 42645 w 821699"/>
                        <a:gd name="connsiteY291" fmla="*/ 795516 h 1374913"/>
                        <a:gd name="connsiteX292" fmla="*/ 52591 w 821699"/>
                        <a:gd name="connsiteY292" fmla="*/ 865818 h 1374913"/>
                        <a:gd name="connsiteX293" fmla="*/ 47822 w 821699"/>
                        <a:gd name="connsiteY293" fmla="*/ 854374 h 1374913"/>
                        <a:gd name="connsiteX294" fmla="*/ 57632 w 821699"/>
                        <a:gd name="connsiteY294" fmla="*/ 900970 h 1374913"/>
                        <a:gd name="connsiteX295" fmla="*/ 53545 w 821699"/>
                        <a:gd name="connsiteY295" fmla="*/ 889797 h 1374913"/>
                        <a:gd name="connsiteX296" fmla="*/ 57632 w 821699"/>
                        <a:gd name="connsiteY296" fmla="*/ 922088 h 1374913"/>
                        <a:gd name="connsiteX297" fmla="*/ 77525 w 821699"/>
                        <a:gd name="connsiteY297" fmla="*/ 989802 h 1374913"/>
                        <a:gd name="connsiteX298" fmla="*/ 101231 w 821699"/>
                        <a:gd name="connsiteY298" fmla="*/ 1066372 h 1374913"/>
                        <a:gd name="connsiteX299" fmla="*/ 99187 w 821699"/>
                        <a:gd name="connsiteY299" fmla="*/ 1063511 h 1374913"/>
                        <a:gd name="connsiteX300" fmla="*/ 148235 w 821699"/>
                        <a:gd name="connsiteY300" fmla="*/ 1197304 h 1374913"/>
                        <a:gd name="connsiteX301" fmla="*/ 161451 w 821699"/>
                        <a:gd name="connsiteY301" fmla="*/ 1236951 h 1374913"/>
                        <a:gd name="connsiteX302" fmla="*/ 149461 w 821699"/>
                        <a:gd name="connsiteY302" fmla="*/ 1217332 h 1374913"/>
                        <a:gd name="connsiteX303" fmla="*/ 129161 w 821699"/>
                        <a:gd name="connsiteY303" fmla="*/ 1156975 h 1374913"/>
                        <a:gd name="connsiteX304" fmla="*/ 131341 w 821699"/>
                        <a:gd name="connsiteY304" fmla="*/ 1167330 h 1374913"/>
                        <a:gd name="connsiteX305" fmla="*/ 119079 w 821699"/>
                        <a:gd name="connsiteY305" fmla="*/ 1132178 h 1374913"/>
                        <a:gd name="connsiteX306" fmla="*/ 119488 w 821699"/>
                        <a:gd name="connsiteY306" fmla="*/ 1137901 h 1374913"/>
                        <a:gd name="connsiteX307" fmla="*/ 113085 w 821699"/>
                        <a:gd name="connsiteY307" fmla="*/ 1115148 h 1374913"/>
                        <a:gd name="connsiteX308" fmla="*/ 93328 w 821699"/>
                        <a:gd name="connsiteY308" fmla="*/ 1066236 h 1374913"/>
                        <a:gd name="connsiteX309" fmla="*/ 108180 w 821699"/>
                        <a:gd name="connsiteY309" fmla="*/ 1098662 h 1374913"/>
                        <a:gd name="connsiteX310" fmla="*/ 112130 w 821699"/>
                        <a:gd name="connsiteY310" fmla="*/ 1104794 h 1374913"/>
                        <a:gd name="connsiteX311" fmla="*/ 89378 w 821699"/>
                        <a:gd name="connsiteY311" fmla="*/ 1040077 h 1374913"/>
                        <a:gd name="connsiteX312" fmla="*/ 93874 w 821699"/>
                        <a:gd name="connsiteY312" fmla="*/ 1052067 h 1374913"/>
                        <a:gd name="connsiteX313" fmla="*/ 81611 w 821699"/>
                        <a:gd name="connsiteY313" fmla="*/ 1006696 h 1374913"/>
                        <a:gd name="connsiteX314" fmla="*/ 69621 w 821699"/>
                        <a:gd name="connsiteY314" fmla="*/ 974270 h 1374913"/>
                        <a:gd name="connsiteX315" fmla="*/ 80658 w 821699"/>
                        <a:gd name="connsiteY315" fmla="*/ 1016506 h 1374913"/>
                        <a:gd name="connsiteX316" fmla="*/ 94146 w 821699"/>
                        <a:gd name="connsiteY316" fmla="*/ 1063511 h 1374913"/>
                        <a:gd name="connsiteX317" fmla="*/ 76843 w 821699"/>
                        <a:gd name="connsiteY317" fmla="*/ 1019776 h 1374913"/>
                        <a:gd name="connsiteX318" fmla="*/ 76161 w 821699"/>
                        <a:gd name="connsiteY318" fmla="*/ 1016779 h 1374913"/>
                        <a:gd name="connsiteX319" fmla="*/ 70712 w 821699"/>
                        <a:gd name="connsiteY319" fmla="*/ 1018277 h 1374913"/>
                        <a:gd name="connsiteX320" fmla="*/ 94283 w 821699"/>
                        <a:gd name="connsiteY320" fmla="*/ 1089261 h 1374913"/>
                        <a:gd name="connsiteX321" fmla="*/ 85836 w 821699"/>
                        <a:gd name="connsiteY321" fmla="*/ 1056971 h 1374913"/>
                        <a:gd name="connsiteX322" fmla="*/ 95236 w 821699"/>
                        <a:gd name="connsiteY322" fmla="*/ 1082585 h 1374913"/>
                        <a:gd name="connsiteX323" fmla="*/ 92784 w 821699"/>
                        <a:gd name="connsiteY323" fmla="*/ 1077680 h 1374913"/>
                        <a:gd name="connsiteX324" fmla="*/ 114856 w 821699"/>
                        <a:gd name="connsiteY324" fmla="*/ 1143214 h 1374913"/>
                        <a:gd name="connsiteX325" fmla="*/ 104774 w 821699"/>
                        <a:gd name="connsiteY325" fmla="*/ 1120871 h 1374913"/>
                        <a:gd name="connsiteX326" fmla="*/ 112948 w 821699"/>
                        <a:gd name="connsiteY326" fmla="*/ 1146893 h 1374913"/>
                        <a:gd name="connsiteX327" fmla="*/ 118398 w 821699"/>
                        <a:gd name="connsiteY327" fmla="*/ 1153433 h 1374913"/>
                        <a:gd name="connsiteX328" fmla="*/ 146328 w 821699"/>
                        <a:gd name="connsiteY328" fmla="*/ 1234772 h 1374913"/>
                        <a:gd name="connsiteX329" fmla="*/ 148372 w 821699"/>
                        <a:gd name="connsiteY329" fmla="*/ 1239540 h 1374913"/>
                        <a:gd name="connsiteX330" fmla="*/ 170716 w 821699"/>
                        <a:gd name="connsiteY330" fmla="*/ 1279596 h 1374913"/>
                        <a:gd name="connsiteX331" fmla="*/ 183386 w 821699"/>
                        <a:gd name="connsiteY331" fmla="*/ 1313250 h 1374913"/>
                        <a:gd name="connsiteX332" fmla="*/ 182161 w 821699"/>
                        <a:gd name="connsiteY332" fmla="*/ 1294175 h 1374913"/>
                        <a:gd name="connsiteX333" fmla="*/ 165539 w 821699"/>
                        <a:gd name="connsiteY333" fmla="*/ 1267471 h 1374913"/>
                        <a:gd name="connsiteX334" fmla="*/ 145238 w 821699"/>
                        <a:gd name="connsiteY334" fmla="*/ 1223463 h 1374913"/>
                        <a:gd name="connsiteX335" fmla="*/ 150825 w 821699"/>
                        <a:gd name="connsiteY335" fmla="*/ 1232864 h 1374913"/>
                        <a:gd name="connsiteX336" fmla="*/ 134475 w 821699"/>
                        <a:gd name="connsiteY336" fmla="*/ 1190356 h 1374913"/>
                        <a:gd name="connsiteX337" fmla="*/ 153686 w 821699"/>
                        <a:gd name="connsiteY337" fmla="*/ 1232728 h 1374913"/>
                        <a:gd name="connsiteX338" fmla="*/ 148372 w 821699"/>
                        <a:gd name="connsiteY338" fmla="*/ 1217605 h 1374913"/>
                        <a:gd name="connsiteX339" fmla="*/ 166492 w 821699"/>
                        <a:gd name="connsiteY339" fmla="*/ 1262566 h 1374913"/>
                        <a:gd name="connsiteX340" fmla="*/ 174803 w 821699"/>
                        <a:gd name="connsiteY340" fmla="*/ 1278234 h 1374913"/>
                        <a:gd name="connsiteX341" fmla="*/ 157772 w 821699"/>
                        <a:gd name="connsiteY341" fmla="*/ 1231366 h 1374913"/>
                        <a:gd name="connsiteX342" fmla="*/ 190062 w 821699"/>
                        <a:gd name="connsiteY342" fmla="*/ 1307936 h 1374913"/>
                        <a:gd name="connsiteX343" fmla="*/ 189246 w 821699"/>
                        <a:gd name="connsiteY343" fmla="*/ 1306982 h 1374913"/>
                        <a:gd name="connsiteX344" fmla="*/ 194014 w 821699"/>
                        <a:gd name="connsiteY344" fmla="*/ 1318018 h 1374913"/>
                        <a:gd name="connsiteX345" fmla="*/ 196194 w 821699"/>
                        <a:gd name="connsiteY345" fmla="*/ 1322787 h 1374913"/>
                        <a:gd name="connsiteX346" fmla="*/ 197011 w 821699"/>
                        <a:gd name="connsiteY346" fmla="*/ 1324422 h 1374913"/>
                        <a:gd name="connsiteX347" fmla="*/ 199191 w 821699"/>
                        <a:gd name="connsiteY347" fmla="*/ 1327692 h 1374913"/>
                        <a:gd name="connsiteX348" fmla="*/ 200826 w 821699"/>
                        <a:gd name="connsiteY348" fmla="*/ 1328917 h 1374913"/>
                        <a:gd name="connsiteX349" fmla="*/ 202597 w 821699"/>
                        <a:gd name="connsiteY349" fmla="*/ 1326874 h 1374913"/>
                        <a:gd name="connsiteX350" fmla="*/ 204369 w 821699"/>
                        <a:gd name="connsiteY350" fmla="*/ 1326329 h 1374913"/>
                        <a:gd name="connsiteX351" fmla="*/ 210635 w 821699"/>
                        <a:gd name="connsiteY351" fmla="*/ 1322787 h 1374913"/>
                        <a:gd name="connsiteX352" fmla="*/ 233389 w 821699"/>
                        <a:gd name="connsiteY352" fmla="*/ 1309843 h 1374913"/>
                        <a:gd name="connsiteX353" fmla="*/ 233389 w 821699"/>
                        <a:gd name="connsiteY353" fmla="*/ 1310797 h 1374913"/>
                        <a:gd name="connsiteX354" fmla="*/ 253280 w 821699"/>
                        <a:gd name="connsiteY354" fmla="*/ 1299761 h 1374913"/>
                        <a:gd name="connsiteX355" fmla="*/ 212816 w 821699"/>
                        <a:gd name="connsiteY355" fmla="*/ 1321833 h 1374913"/>
                        <a:gd name="connsiteX356" fmla="*/ 215676 w 821699"/>
                        <a:gd name="connsiteY356" fmla="*/ 1322105 h 1374913"/>
                        <a:gd name="connsiteX357" fmla="*/ 202597 w 821699"/>
                        <a:gd name="connsiteY357" fmla="*/ 1329054 h 1374913"/>
                        <a:gd name="connsiteX358" fmla="*/ 199600 w 821699"/>
                        <a:gd name="connsiteY358" fmla="*/ 1331642 h 1374913"/>
                        <a:gd name="connsiteX359" fmla="*/ 197147 w 821699"/>
                        <a:gd name="connsiteY359" fmla="*/ 1329463 h 1374913"/>
                        <a:gd name="connsiteX360" fmla="*/ 201372 w 821699"/>
                        <a:gd name="connsiteY360" fmla="*/ 1331915 h 1374913"/>
                        <a:gd name="connsiteX361" fmla="*/ 208593 w 821699"/>
                        <a:gd name="connsiteY361" fmla="*/ 1327828 h 1374913"/>
                        <a:gd name="connsiteX362" fmla="*/ 235297 w 821699"/>
                        <a:gd name="connsiteY362" fmla="*/ 1311069 h 1374913"/>
                        <a:gd name="connsiteX363" fmla="*/ 249874 w 821699"/>
                        <a:gd name="connsiteY363" fmla="*/ 1305074 h 1374913"/>
                        <a:gd name="connsiteX364" fmla="*/ 256143 w 821699"/>
                        <a:gd name="connsiteY364" fmla="*/ 1300987 h 1374913"/>
                        <a:gd name="connsiteX365" fmla="*/ 237748 w 821699"/>
                        <a:gd name="connsiteY365" fmla="*/ 1315021 h 1374913"/>
                        <a:gd name="connsiteX366" fmla="*/ 233116 w 821699"/>
                        <a:gd name="connsiteY366" fmla="*/ 1316383 h 1374913"/>
                        <a:gd name="connsiteX367" fmla="*/ 218539 w 821699"/>
                        <a:gd name="connsiteY367" fmla="*/ 1325648 h 1374913"/>
                        <a:gd name="connsiteX368" fmla="*/ 208320 w 821699"/>
                        <a:gd name="connsiteY368" fmla="*/ 1331642 h 1374913"/>
                        <a:gd name="connsiteX369" fmla="*/ 202597 w 821699"/>
                        <a:gd name="connsiteY369" fmla="*/ 1334777 h 1374913"/>
                        <a:gd name="connsiteX370" fmla="*/ 207093 w 821699"/>
                        <a:gd name="connsiteY370" fmla="*/ 1331370 h 1374913"/>
                        <a:gd name="connsiteX371" fmla="*/ 199600 w 821699"/>
                        <a:gd name="connsiteY371" fmla="*/ 1335458 h 1374913"/>
                        <a:gd name="connsiteX372" fmla="*/ 197147 w 821699"/>
                        <a:gd name="connsiteY372" fmla="*/ 1333823 h 1374913"/>
                        <a:gd name="connsiteX373" fmla="*/ 195376 w 821699"/>
                        <a:gd name="connsiteY373" fmla="*/ 1330417 h 1374913"/>
                        <a:gd name="connsiteX374" fmla="*/ 191562 w 821699"/>
                        <a:gd name="connsiteY374" fmla="*/ 1323604 h 1374913"/>
                        <a:gd name="connsiteX375" fmla="*/ 185976 w 821699"/>
                        <a:gd name="connsiteY375" fmla="*/ 1313794 h 1374913"/>
                        <a:gd name="connsiteX376" fmla="*/ 195105 w 821699"/>
                        <a:gd name="connsiteY376" fmla="*/ 1335185 h 1374913"/>
                        <a:gd name="connsiteX377" fmla="*/ 196740 w 821699"/>
                        <a:gd name="connsiteY377" fmla="*/ 1339000 h 1374913"/>
                        <a:gd name="connsiteX378" fmla="*/ 197284 w 821699"/>
                        <a:gd name="connsiteY378" fmla="*/ 1339818 h 1374913"/>
                        <a:gd name="connsiteX379" fmla="*/ 198102 w 821699"/>
                        <a:gd name="connsiteY379" fmla="*/ 1339408 h 1374913"/>
                        <a:gd name="connsiteX380" fmla="*/ 199873 w 821699"/>
                        <a:gd name="connsiteY380" fmla="*/ 1338455 h 1374913"/>
                        <a:gd name="connsiteX381" fmla="*/ 206822 w 821699"/>
                        <a:gd name="connsiteY381" fmla="*/ 1334912 h 1374913"/>
                        <a:gd name="connsiteX382" fmla="*/ 261728 w 821699"/>
                        <a:gd name="connsiteY382" fmla="*/ 1305483 h 1374913"/>
                        <a:gd name="connsiteX383" fmla="*/ 287342 w 821699"/>
                        <a:gd name="connsiteY383" fmla="*/ 1280959 h 1374913"/>
                        <a:gd name="connsiteX384" fmla="*/ 369226 w 821699"/>
                        <a:gd name="connsiteY384" fmla="*/ 1236951 h 1374913"/>
                        <a:gd name="connsiteX385" fmla="*/ 367591 w 821699"/>
                        <a:gd name="connsiteY385" fmla="*/ 1238586 h 1374913"/>
                        <a:gd name="connsiteX386" fmla="*/ 396339 w 821699"/>
                        <a:gd name="connsiteY386" fmla="*/ 1222782 h 1374913"/>
                        <a:gd name="connsiteX387" fmla="*/ 397566 w 821699"/>
                        <a:gd name="connsiteY387" fmla="*/ 1224826 h 1374913"/>
                        <a:gd name="connsiteX388" fmla="*/ 433262 w 821699"/>
                        <a:gd name="connsiteY388" fmla="*/ 1204253 h 1374913"/>
                        <a:gd name="connsiteX389" fmla="*/ 386802 w 821699"/>
                        <a:gd name="connsiteY389" fmla="*/ 1231229 h 1374913"/>
                        <a:gd name="connsiteX390" fmla="*/ 393069 w 821699"/>
                        <a:gd name="connsiteY390" fmla="*/ 1227142 h 1374913"/>
                        <a:gd name="connsiteX391" fmla="*/ 337208 w 821699"/>
                        <a:gd name="connsiteY391" fmla="*/ 1256980 h 1374913"/>
                        <a:gd name="connsiteX392" fmla="*/ 325219 w 821699"/>
                        <a:gd name="connsiteY392" fmla="*/ 1261340 h 1374913"/>
                        <a:gd name="connsiteX393" fmla="*/ 299468 w 821699"/>
                        <a:gd name="connsiteY393" fmla="*/ 1277417 h 1374913"/>
                        <a:gd name="connsiteX394" fmla="*/ 319632 w 821699"/>
                        <a:gd name="connsiteY394" fmla="*/ 1269242 h 1374913"/>
                        <a:gd name="connsiteX395" fmla="*/ 358327 w 821699"/>
                        <a:gd name="connsiteY395" fmla="*/ 1247987 h 1374913"/>
                        <a:gd name="connsiteX396" fmla="*/ 317044 w 821699"/>
                        <a:gd name="connsiteY396" fmla="*/ 1270877 h 1374913"/>
                        <a:gd name="connsiteX397" fmla="*/ 309006 w 821699"/>
                        <a:gd name="connsiteY397" fmla="*/ 1282185 h 1374913"/>
                        <a:gd name="connsiteX398" fmla="*/ 321949 w 821699"/>
                        <a:gd name="connsiteY398" fmla="*/ 1271422 h 1374913"/>
                        <a:gd name="connsiteX399" fmla="*/ 389935 w 821699"/>
                        <a:gd name="connsiteY399" fmla="*/ 1231638 h 1374913"/>
                        <a:gd name="connsiteX400" fmla="*/ 389119 w 821699"/>
                        <a:gd name="connsiteY400" fmla="*/ 1232456 h 1374913"/>
                        <a:gd name="connsiteX401" fmla="*/ 416095 w 821699"/>
                        <a:gd name="connsiteY401" fmla="*/ 1217468 h 1374913"/>
                        <a:gd name="connsiteX402" fmla="*/ 404649 w 821699"/>
                        <a:gd name="connsiteY402" fmla="*/ 1225644 h 1374913"/>
                        <a:gd name="connsiteX403" fmla="*/ 441164 w 821699"/>
                        <a:gd name="connsiteY403" fmla="*/ 1203163 h 1374913"/>
                        <a:gd name="connsiteX404" fmla="*/ 441573 w 821699"/>
                        <a:gd name="connsiteY404" fmla="*/ 1204389 h 1374913"/>
                        <a:gd name="connsiteX405" fmla="*/ 452201 w 821699"/>
                        <a:gd name="connsiteY405" fmla="*/ 1198939 h 1374913"/>
                        <a:gd name="connsiteX406" fmla="*/ 456287 w 821699"/>
                        <a:gd name="connsiteY406" fmla="*/ 1197168 h 1374913"/>
                        <a:gd name="connsiteX407" fmla="*/ 454379 w 821699"/>
                        <a:gd name="connsiteY407" fmla="*/ 1194579 h 1374913"/>
                        <a:gd name="connsiteX408" fmla="*/ 451382 w 821699"/>
                        <a:gd name="connsiteY408" fmla="*/ 1196214 h 1374913"/>
                        <a:gd name="connsiteX409" fmla="*/ 450700 w 821699"/>
                        <a:gd name="connsiteY409" fmla="*/ 1197168 h 1374913"/>
                        <a:gd name="connsiteX410" fmla="*/ 444706 w 821699"/>
                        <a:gd name="connsiteY410" fmla="*/ 1200710 h 1374913"/>
                        <a:gd name="connsiteX411" fmla="*/ 449611 w 821699"/>
                        <a:gd name="connsiteY411" fmla="*/ 1197441 h 1374913"/>
                        <a:gd name="connsiteX412" fmla="*/ 450973 w 821699"/>
                        <a:gd name="connsiteY412" fmla="*/ 1196078 h 1374913"/>
                        <a:gd name="connsiteX413" fmla="*/ 452335 w 821699"/>
                        <a:gd name="connsiteY413" fmla="*/ 1194171 h 1374913"/>
                        <a:gd name="connsiteX414" fmla="*/ 452881 w 821699"/>
                        <a:gd name="connsiteY414" fmla="*/ 1194171 h 1374913"/>
                        <a:gd name="connsiteX415" fmla="*/ 452064 w 821699"/>
                        <a:gd name="connsiteY415" fmla="*/ 1191990 h 1374913"/>
                        <a:gd name="connsiteX416" fmla="*/ 453563 w 821699"/>
                        <a:gd name="connsiteY416" fmla="*/ 1190765 h 1374913"/>
                        <a:gd name="connsiteX417" fmla="*/ 452064 w 821699"/>
                        <a:gd name="connsiteY417" fmla="*/ 1187222 h 1374913"/>
                        <a:gd name="connsiteX418" fmla="*/ 450566 w 821699"/>
                        <a:gd name="connsiteY418" fmla="*/ 1189402 h 1374913"/>
                        <a:gd name="connsiteX419" fmla="*/ 433942 w 821699"/>
                        <a:gd name="connsiteY419" fmla="*/ 1160790 h 1374913"/>
                        <a:gd name="connsiteX420" fmla="*/ 415141 w 821699"/>
                        <a:gd name="connsiteY420" fmla="*/ 1127137 h 1374913"/>
                        <a:gd name="connsiteX421" fmla="*/ 383259 w 821699"/>
                        <a:gd name="connsiteY421" fmla="*/ 1069778 h 1374913"/>
                        <a:gd name="connsiteX422" fmla="*/ 387891 w 821699"/>
                        <a:gd name="connsiteY422" fmla="*/ 1068007 h 1374913"/>
                        <a:gd name="connsiteX423" fmla="*/ 419229 w 821699"/>
                        <a:gd name="connsiteY423" fmla="*/ 1123731 h 1374913"/>
                        <a:gd name="connsiteX424" fmla="*/ 393342 w 821699"/>
                        <a:gd name="connsiteY424" fmla="*/ 1082994 h 1374913"/>
                        <a:gd name="connsiteX425" fmla="*/ 421273 w 821699"/>
                        <a:gd name="connsiteY425" fmla="*/ 1135176 h 1374913"/>
                        <a:gd name="connsiteX426" fmla="*/ 447294 w 821699"/>
                        <a:gd name="connsiteY426" fmla="*/ 1176458 h 1374913"/>
                        <a:gd name="connsiteX427" fmla="*/ 455061 w 821699"/>
                        <a:gd name="connsiteY427" fmla="*/ 1187222 h 1374913"/>
                        <a:gd name="connsiteX428" fmla="*/ 458467 w 821699"/>
                        <a:gd name="connsiteY428" fmla="*/ 1194034 h 1374913"/>
                        <a:gd name="connsiteX429" fmla="*/ 456423 w 821699"/>
                        <a:gd name="connsiteY429" fmla="*/ 1197985 h 1374913"/>
                        <a:gd name="connsiteX430" fmla="*/ 463781 w 821699"/>
                        <a:gd name="connsiteY430" fmla="*/ 1195397 h 1374913"/>
                        <a:gd name="connsiteX431" fmla="*/ 458195 w 821699"/>
                        <a:gd name="connsiteY431" fmla="*/ 1186405 h 1374913"/>
                        <a:gd name="connsiteX432" fmla="*/ 444570 w 821699"/>
                        <a:gd name="connsiteY432" fmla="*/ 1164878 h 1374913"/>
                        <a:gd name="connsiteX433" fmla="*/ 431218 w 821699"/>
                        <a:gd name="connsiteY433" fmla="*/ 1142261 h 1374913"/>
                        <a:gd name="connsiteX434" fmla="*/ 437212 w 821699"/>
                        <a:gd name="connsiteY434" fmla="*/ 1150845 h 1374913"/>
                        <a:gd name="connsiteX435" fmla="*/ 412689 w 821699"/>
                        <a:gd name="connsiteY435" fmla="*/ 1110107 h 1374913"/>
                        <a:gd name="connsiteX436" fmla="*/ 413506 w 821699"/>
                        <a:gd name="connsiteY436" fmla="*/ 1111878 h 1374913"/>
                        <a:gd name="connsiteX437" fmla="*/ 399064 w 821699"/>
                        <a:gd name="connsiteY437" fmla="*/ 1082040 h 1374913"/>
                        <a:gd name="connsiteX438" fmla="*/ 385984 w 821699"/>
                        <a:gd name="connsiteY438" fmla="*/ 1060514 h 1374913"/>
                        <a:gd name="connsiteX439" fmla="*/ 373723 w 821699"/>
                        <a:gd name="connsiteY439" fmla="*/ 1033809 h 1374913"/>
                        <a:gd name="connsiteX440" fmla="*/ 372632 w 821699"/>
                        <a:gd name="connsiteY440" fmla="*/ 1035989 h 1374913"/>
                        <a:gd name="connsiteX441" fmla="*/ 356556 w 821699"/>
                        <a:gd name="connsiteY441" fmla="*/ 1004789 h 1374913"/>
                        <a:gd name="connsiteX442" fmla="*/ 354648 w 821699"/>
                        <a:gd name="connsiteY442" fmla="*/ 1004789 h 1374913"/>
                        <a:gd name="connsiteX443" fmla="*/ 372905 w 821699"/>
                        <a:gd name="connsiteY443" fmla="*/ 1041848 h 1374913"/>
                        <a:gd name="connsiteX444" fmla="*/ 357918 w 821699"/>
                        <a:gd name="connsiteY444" fmla="*/ 1017323 h 1374913"/>
                        <a:gd name="connsiteX445" fmla="*/ 351106 w 821699"/>
                        <a:gd name="connsiteY445" fmla="*/ 997704 h 1374913"/>
                        <a:gd name="connsiteX446" fmla="*/ 342795 w 821699"/>
                        <a:gd name="connsiteY446" fmla="*/ 982990 h 1374913"/>
                        <a:gd name="connsiteX447" fmla="*/ 345110 w 821699"/>
                        <a:gd name="connsiteY447" fmla="*/ 986668 h 1374913"/>
                        <a:gd name="connsiteX448" fmla="*/ 331351 w 821699"/>
                        <a:gd name="connsiteY448" fmla="*/ 958601 h 1374913"/>
                        <a:gd name="connsiteX449" fmla="*/ 353557 w 821699"/>
                        <a:gd name="connsiteY449" fmla="*/ 1007105 h 1374913"/>
                        <a:gd name="connsiteX450" fmla="*/ 326173 w 821699"/>
                        <a:gd name="connsiteY450" fmla="*/ 955059 h 1374913"/>
                        <a:gd name="connsiteX451" fmla="*/ 308052 w 821699"/>
                        <a:gd name="connsiteY451" fmla="*/ 911733 h 1374913"/>
                        <a:gd name="connsiteX452" fmla="*/ 333120 w 821699"/>
                        <a:gd name="connsiteY452" fmla="*/ 958465 h 1374913"/>
                        <a:gd name="connsiteX453" fmla="*/ 329579 w 821699"/>
                        <a:gd name="connsiteY453" fmla="*/ 950835 h 1374913"/>
                        <a:gd name="connsiteX454" fmla="*/ 352877 w 821699"/>
                        <a:gd name="connsiteY454" fmla="*/ 997432 h 1374913"/>
                        <a:gd name="connsiteX455" fmla="*/ 349062 w 821699"/>
                        <a:gd name="connsiteY455" fmla="*/ 984216 h 1374913"/>
                        <a:gd name="connsiteX456" fmla="*/ 328761 w 821699"/>
                        <a:gd name="connsiteY456" fmla="*/ 945249 h 1374913"/>
                        <a:gd name="connsiteX457" fmla="*/ 332986 w 821699"/>
                        <a:gd name="connsiteY457" fmla="*/ 947838 h 1374913"/>
                        <a:gd name="connsiteX458" fmla="*/ 319632 w 821699"/>
                        <a:gd name="connsiteY458" fmla="*/ 916638 h 1374913"/>
                        <a:gd name="connsiteX459" fmla="*/ 320996 w 821699"/>
                        <a:gd name="connsiteY459" fmla="*/ 919499 h 1374913"/>
                        <a:gd name="connsiteX460" fmla="*/ 299604 w 821699"/>
                        <a:gd name="connsiteY460" fmla="*/ 863775 h 1374913"/>
                        <a:gd name="connsiteX461" fmla="*/ 284754 w 821699"/>
                        <a:gd name="connsiteY461" fmla="*/ 822492 h 1374913"/>
                        <a:gd name="connsiteX462" fmla="*/ 279577 w 821699"/>
                        <a:gd name="connsiteY462" fmla="*/ 813364 h 1374913"/>
                        <a:gd name="connsiteX463" fmla="*/ 263908 w 821699"/>
                        <a:gd name="connsiteY463" fmla="*/ 752053 h 1374913"/>
                        <a:gd name="connsiteX464" fmla="*/ 268813 w 821699"/>
                        <a:gd name="connsiteY464" fmla="*/ 780801 h 1374913"/>
                        <a:gd name="connsiteX465" fmla="*/ 255461 w 821699"/>
                        <a:gd name="connsiteY465" fmla="*/ 729981 h 1374913"/>
                        <a:gd name="connsiteX466" fmla="*/ 257232 w 821699"/>
                        <a:gd name="connsiteY466" fmla="*/ 726302 h 1374913"/>
                        <a:gd name="connsiteX467" fmla="*/ 254779 w 821699"/>
                        <a:gd name="connsiteY467" fmla="*/ 688017 h 1374913"/>
                        <a:gd name="connsiteX468" fmla="*/ 254779 w 821699"/>
                        <a:gd name="connsiteY468" fmla="*/ 677663 h 1374913"/>
                        <a:gd name="connsiteX469" fmla="*/ 255597 w 821699"/>
                        <a:gd name="connsiteY469" fmla="*/ 665537 h 1374913"/>
                        <a:gd name="connsiteX470" fmla="*/ 260638 w 821699"/>
                        <a:gd name="connsiteY470" fmla="*/ 635835 h 1374913"/>
                        <a:gd name="connsiteX471" fmla="*/ 278895 w 821699"/>
                        <a:gd name="connsiteY471" fmla="*/ 591964 h 1374913"/>
                        <a:gd name="connsiteX472" fmla="*/ 283665 w 821699"/>
                        <a:gd name="connsiteY472" fmla="*/ 583244 h 1374913"/>
                        <a:gd name="connsiteX473" fmla="*/ 288706 w 821699"/>
                        <a:gd name="connsiteY473" fmla="*/ 574524 h 1374913"/>
                        <a:gd name="connsiteX474" fmla="*/ 296062 w 821699"/>
                        <a:gd name="connsiteY474" fmla="*/ 564852 h 1374913"/>
                        <a:gd name="connsiteX475" fmla="*/ 297969 w 821699"/>
                        <a:gd name="connsiteY475" fmla="*/ 563489 h 1374913"/>
                        <a:gd name="connsiteX476" fmla="*/ 323175 w 821699"/>
                        <a:gd name="connsiteY476" fmla="*/ 618123 h 1374913"/>
                        <a:gd name="connsiteX477" fmla="*/ 336255 w 821699"/>
                        <a:gd name="connsiteY477" fmla="*/ 644964 h 1374913"/>
                        <a:gd name="connsiteX478" fmla="*/ 343204 w 821699"/>
                        <a:gd name="connsiteY478" fmla="*/ 657907 h 1374913"/>
                        <a:gd name="connsiteX479" fmla="*/ 350424 w 821699"/>
                        <a:gd name="connsiteY479" fmla="*/ 670169 h 1374913"/>
                        <a:gd name="connsiteX480" fmla="*/ 362959 w 821699"/>
                        <a:gd name="connsiteY480" fmla="*/ 688154 h 1374913"/>
                        <a:gd name="connsiteX481" fmla="*/ 363641 w 821699"/>
                        <a:gd name="connsiteY481" fmla="*/ 692922 h 1374913"/>
                        <a:gd name="connsiteX482" fmla="*/ 409419 w 821699"/>
                        <a:gd name="connsiteY482" fmla="*/ 763362 h 1374913"/>
                        <a:gd name="connsiteX483" fmla="*/ 429174 w 821699"/>
                        <a:gd name="connsiteY483" fmla="*/ 795379 h 1374913"/>
                        <a:gd name="connsiteX484" fmla="*/ 391161 w 821699"/>
                        <a:gd name="connsiteY484" fmla="*/ 741289 h 1374913"/>
                        <a:gd name="connsiteX485" fmla="*/ 393069 w 821699"/>
                        <a:gd name="connsiteY485" fmla="*/ 740881 h 1374913"/>
                        <a:gd name="connsiteX486" fmla="*/ 361870 w 821699"/>
                        <a:gd name="connsiteY486" fmla="*/ 691287 h 1374913"/>
                        <a:gd name="connsiteX487" fmla="*/ 373587 w 821699"/>
                        <a:gd name="connsiteY487" fmla="*/ 713087 h 1374913"/>
                        <a:gd name="connsiteX488" fmla="*/ 351242 w 821699"/>
                        <a:gd name="connsiteY488" fmla="*/ 683521 h 1374913"/>
                        <a:gd name="connsiteX489" fmla="*/ 394704 w 821699"/>
                        <a:gd name="connsiteY489" fmla="*/ 749328 h 1374913"/>
                        <a:gd name="connsiteX490" fmla="*/ 366365 w 821699"/>
                        <a:gd name="connsiteY490" fmla="*/ 709816 h 1374913"/>
                        <a:gd name="connsiteX491" fmla="*/ 379308 w 821699"/>
                        <a:gd name="connsiteY491" fmla="*/ 732297 h 1374913"/>
                        <a:gd name="connsiteX492" fmla="*/ 391025 w 821699"/>
                        <a:gd name="connsiteY492" fmla="*/ 747148 h 1374913"/>
                        <a:gd name="connsiteX493" fmla="*/ 390072 w 821699"/>
                        <a:gd name="connsiteY493" fmla="*/ 746467 h 1374913"/>
                        <a:gd name="connsiteX494" fmla="*/ 440755 w 821699"/>
                        <a:gd name="connsiteY494" fmla="*/ 812818 h 1374913"/>
                        <a:gd name="connsiteX495" fmla="*/ 437485 w 821699"/>
                        <a:gd name="connsiteY495" fmla="*/ 799875 h 1374913"/>
                        <a:gd name="connsiteX496" fmla="*/ 464190 w 821699"/>
                        <a:gd name="connsiteY496" fmla="*/ 839386 h 1374913"/>
                        <a:gd name="connsiteX497" fmla="*/ 430129 w 821699"/>
                        <a:gd name="connsiteY497" fmla="*/ 802055 h 1374913"/>
                        <a:gd name="connsiteX498" fmla="*/ 437212 w 821699"/>
                        <a:gd name="connsiteY498" fmla="*/ 817996 h 1374913"/>
                        <a:gd name="connsiteX499" fmla="*/ 452744 w 821699"/>
                        <a:gd name="connsiteY499" fmla="*/ 834209 h 1374913"/>
                        <a:gd name="connsiteX500" fmla="*/ 453835 w 821699"/>
                        <a:gd name="connsiteY500" fmla="*/ 836798 h 1374913"/>
                        <a:gd name="connsiteX501" fmla="*/ 476178 w 821699"/>
                        <a:gd name="connsiteY501" fmla="*/ 863366 h 1374913"/>
                        <a:gd name="connsiteX502" fmla="*/ 473181 w 821699"/>
                        <a:gd name="connsiteY502" fmla="*/ 860369 h 1374913"/>
                        <a:gd name="connsiteX503" fmla="*/ 500567 w 821699"/>
                        <a:gd name="connsiteY503" fmla="*/ 893067 h 1374913"/>
                        <a:gd name="connsiteX504" fmla="*/ 518416 w 821699"/>
                        <a:gd name="connsiteY504" fmla="*/ 909690 h 1374913"/>
                        <a:gd name="connsiteX505" fmla="*/ 477542 w 821699"/>
                        <a:gd name="connsiteY505" fmla="*/ 856962 h 1374913"/>
                        <a:gd name="connsiteX506" fmla="*/ 464598 w 821699"/>
                        <a:gd name="connsiteY506" fmla="*/ 845381 h 1374913"/>
                        <a:gd name="connsiteX507" fmla="*/ 479994 w 821699"/>
                        <a:gd name="connsiteY507" fmla="*/ 864183 h 1374913"/>
                        <a:gd name="connsiteX508" fmla="*/ 470457 w 821699"/>
                        <a:gd name="connsiteY508" fmla="*/ 853828 h 1374913"/>
                        <a:gd name="connsiteX509" fmla="*/ 456560 w 821699"/>
                        <a:gd name="connsiteY509" fmla="*/ 835026 h 1374913"/>
                        <a:gd name="connsiteX510" fmla="*/ 477406 w 821699"/>
                        <a:gd name="connsiteY510" fmla="*/ 855055 h 1374913"/>
                        <a:gd name="connsiteX511" fmla="*/ 502611 w 821699"/>
                        <a:gd name="connsiteY511" fmla="*/ 885301 h 1374913"/>
                        <a:gd name="connsiteX512" fmla="*/ 555202 w 821699"/>
                        <a:gd name="connsiteY512" fmla="*/ 950427 h 1374913"/>
                        <a:gd name="connsiteX513" fmla="*/ 545256 w 821699"/>
                        <a:gd name="connsiteY513" fmla="*/ 939799 h 1374913"/>
                        <a:gd name="connsiteX514" fmla="*/ 555065 w 821699"/>
                        <a:gd name="connsiteY514" fmla="*/ 953288 h 1374913"/>
                        <a:gd name="connsiteX515" fmla="*/ 567328 w 821699"/>
                        <a:gd name="connsiteY515" fmla="*/ 964460 h 1374913"/>
                        <a:gd name="connsiteX516" fmla="*/ 566375 w 821699"/>
                        <a:gd name="connsiteY516" fmla="*/ 964869 h 1374913"/>
                        <a:gd name="connsiteX517" fmla="*/ 599345 w 821699"/>
                        <a:gd name="connsiteY517" fmla="*/ 993480 h 1374913"/>
                        <a:gd name="connsiteX518" fmla="*/ 594577 w 821699"/>
                        <a:gd name="connsiteY518" fmla="*/ 993617 h 1374913"/>
                        <a:gd name="connsiteX519" fmla="*/ 629591 w 821699"/>
                        <a:gd name="connsiteY519" fmla="*/ 1029313 h 1374913"/>
                        <a:gd name="connsiteX520" fmla="*/ 644307 w 821699"/>
                        <a:gd name="connsiteY520" fmla="*/ 1041166 h 1374913"/>
                        <a:gd name="connsiteX521" fmla="*/ 641581 w 821699"/>
                        <a:gd name="connsiteY521" fmla="*/ 1039123 h 1374913"/>
                        <a:gd name="connsiteX522" fmla="*/ 655887 w 821699"/>
                        <a:gd name="connsiteY522" fmla="*/ 1052884 h 1374913"/>
                        <a:gd name="connsiteX523" fmla="*/ 616649 w 821699"/>
                        <a:gd name="connsiteY523" fmla="*/ 1019912 h 1374913"/>
                        <a:gd name="connsiteX524" fmla="*/ 614332 w 821699"/>
                        <a:gd name="connsiteY524" fmla="*/ 1020321 h 1374913"/>
                        <a:gd name="connsiteX525" fmla="*/ 584358 w 821699"/>
                        <a:gd name="connsiteY525" fmla="*/ 994434 h 1374913"/>
                        <a:gd name="connsiteX526" fmla="*/ 619102 w 821699"/>
                        <a:gd name="connsiteY526" fmla="*/ 1026180 h 1374913"/>
                        <a:gd name="connsiteX527" fmla="*/ 606566 w 821699"/>
                        <a:gd name="connsiteY527" fmla="*/ 1017596 h 1374913"/>
                        <a:gd name="connsiteX528" fmla="*/ 609700 w 821699"/>
                        <a:gd name="connsiteY528" fmla="*/ 1019094 h 1374913"/>
                        <a:gd name="connsiteX529" fmla="*/ 555747 w 821699"/>
                        <a:gd name="connsiteY529" fmla="*/ 968548 h 1374913"/>
                        <a:gd name="connsiteX530" fmla="*/ 555611 w 821699"/>
                        <a:gd name="connsiteY530" fmla="*/ 967594 h 1374913"/>
                        <a:gd name="connsiteX531" fmla="*/ 499750 w 821699"/>
                        <a:gd name="connsiteY531" fmla="*/ 909826 h 1374913"/>
                        <a:gd name="connsiteX532" fmla="*/ 506153 w 821699"/>
                        <a:gd name="connsiteY532" fmla="*/ 915684 h 1374913"/>
                        <a:gd name="connsiteX533" fmla="*/ 446205 w 821699"/>
                        <a:gd name="connsiteY533" fmla="*/ 850422 h 1374913"/>
                        <a:gd name="connsiteX534" fmla="*/ 445523 w 821699"/>
                        <a:gd name="connsiteY534" fmla="*/ 850422 h 1374913"/>
                        <a:gd name="connsiteX535" fmla="*/ 435441 w 821699"/>
                        <a:gd name="connsiteY535" fmla="*/ 837615 h 1374913"/>
                        <a:gd name="connsiteX536" fmla="*/ 435441 w 821699"/>
                        <a:gd name="connsiteY536" fmla="*/ 837615 h 1374913"/>
                        <a:gd name="connsiteX537" fmla="*/ 404922 w 821699"/>
                        <a:gd name="connsiteY537" fmla="*/ 799739 h 1374913"/>
                        <a:gd name="connsiteX538" fmla="*/ 413915 w 821699"/>
                        <a:gd name="connsiteY538" fmla="*/ 813908 h 1374913"/>
                        <a:gd name="connsiteX539" fmla="*/ 435577 w 821699"/>
                        <a:gd name="connsiteY539" fmla="*/ 839659 h 1374913"/>
                        <a:gd name="connsiteX540" fmla="*/ 466505 w 821699"/>
                        <a:gd name="connsiteY540" fmla="*/ 879171 h 1374913"/>
                        <a:gd name="connsiteX541" fmla="*/ 479857 w 821699"/>
                        <a:gd name="connsiteY541" fmla="*/ 890751 h 1374913"/>
                        <a:gd name="connsiteX542" fmla="*/ 496344 w 821699"/>
                        <a:gd name="connsiteY542" fmla="*/ 912278 h 1374913"/>
                        <a:gd name="connsiteX543" fmla="*/ 484491 w 821699"/>
                        <a:gd name="connsiteY543" fmla="*/ 898245 h 1374913"/>
                        <a:gd name="connsiteX544" fmla="*/ 490348 w 821699"/>
                        <a:gd name="connsiteY544" fmla="*/ 909417 h 1374913"/>
                        <a:gd name="connsiteX545" fmla="*/ 568144 w 821699"/>
                        <a:gd name="connsiteY545" fmla="*/ 989393 h 1374913"/>
                        <a:gd name="connsiteX546" fmla="*/ 555065 w 821699"/>
                        <a:gd name="connsiteY546" fmla="*/ 975360 h 1374913"/>
                        <a:gd name="connsiteX547" fmla="*/ 593351 w 821699"/>
                        <a:gd name="connsiteY547" fmla="*/ 1013645 h 1374913"/>
                        <a:gd name="connsiteX548" fmla="*/ 564874 w 821699"/>
                        <a:gd name="connsiteY548" fmla="*/ 986804 h 1374913"/>
                        <a:gd name="connsiteX549" fmla="*/ 590352 w 821699"/>
                        <a:gd name="connsiteY549" fmla="*/ 1012963 h 1374913"/>
                        <a:gd name="connsiteX550" fmla="*/ 623461 w 821699"/>
                        <a:gd name="connsiteY550" fmla="*/ 1039259 h 1374913"/>
                        <a:gd name="connsiteX551" fmla="*/ 609836 w 821699"/>
                        <a:gd name="connsiteY551" fmla="*/ 1026861 h 1374913"/>
                        <a:gd name="connsiteX552" fmla="*/ 669376 w 821699"/>
                        <a:gd name="connsiteY552" fmla="*/ 1078497 h 1374913"/>
                        <a:gd name="connsiteX553" fmla="*/ 612970 w 821699"/>
                        <a:gd name="connsiteY553" fmla="*/ 1031630 h 1374913"/>
                        <a:gd name="connsiteX554" fmla="*/ 605612 w 821699"/>
                        <a:gd name="connsiteY554" fmla="*/ 1029041 h 1374913"/>
                        <a:gd name="connsiteX555" fmla="*/ 624823 w 821699"/>
                        <a:gd name="connsiteY555" fmla="*/ 1046072 h 1374913"/>
                        <a:gd name="connsiteX556" fmla="*/ 630682 w 821699"/>
                        <a:gd name="connsiteY556" fmla="*/ 1051794 h 1374913"/>
                        <a:gd name="connsiteX557" fmla="*/ 563922 w 821699"/>
                        <a:gd name="connsiteY557" fmla="*/ 994707 h 1374913"/>
                        <a:gd name="connsiteX558" fmla="*/ 568281 w 821699"/>
                        <a:gd name="connsiteY558" fmla="*/ 997840 h 1374913"/>
                        <a:gd name="connsiteX559" fmla="*/ 524001 w 821699"/>
                        <a:gd name="connsiteY559" fmla="*/ 952062 h 1374913"/>
                        <a:gd name="connsiteX560" fmla="*/ 538853 w 821699"/>
                        <a:gd name="connsiteY560" fmla="*/ 967730 h 1374913"/>
                        <a:gd name="connsiteX561" fmla="*/ 519778 w 821699"/>
                        <a:gd name="connsiteY561" fmla="*/ 949609 h 1374913"/>
                        <a:gd name="connsiteX562" fmla="*/ 529315 w 821699"/>
                        <a:gd name="connsiteY562" fmla="*/ 962417 h 1374913"/>
                        <a:gd name="connsiteX563" fmla="*/ 503293 w 821699"/>
                        <a:gd name="connsiteY563" fmla="*/ 934486 h 1374913"/>
                        <a:gd name="connsiteX564" fmla="*/ 508334 w 821699"/>
                        <a:gd name="connsiteY564" fmla="*/ 936666 h 1374913"/>
                        <a:gd name="connsiteX565" fmla="*/ 478495 w 821699"/>
                        <a:gd name="connsiteY565" fmla="*/ 901514 h 1374913"/>
                        <a:gd name="connsiteX566" fmla="*/ 463918 w 821699"/>
                        <a:gd name="connsiteY566" fmla="*/ 889253 h 1374913"/>
                        <a:gd name="connsiteX567" fmla="*/ 467187 w 821699"/>
                        <a:gd name="connsiteY567" fmla="*/ 893204 h 1374913"/>
                        <a:gd name="connsiteX568" fmla="*/ 451246 w 821699"/>
                        <a:gd name="connsiteY568" fmla="*/ 874129 h 1374913"/>
                        <a:gd name="connsiteX569" fmla="*/ 465825 w 821699"/>
                        <a:gd name="connsiteY569" fmla="*/ 889661 h 1374913"/>
                        <a:gd name="connsiteX570" fmla="*/ 448929 w 821699"/>
                        <a:gd name="connsiteY570" fmla="*/ 869770 h 1374913"/>
                        <a:gd name="connsiteX571" fmla="*/ 455061 w 821699"/>
                        <a:gd name="connsiteY571" fmla="*/ 875764 h 1374913"/>
                        <a:gd name="connsiteX572" fmla="*/ 429311 w 821699"/>
                        <a:gd name="connsiteY572" fmla="*/ 843338 h 1374913"/>
                        <a:gd name="connsiteX573" fmla="*/ 411871 w 821699"/>
                        <a:gd name="connsiteY573" fmla="*/ 827397 h 1374913"/>
                        <a:gd name="connsiteX574" fmla="*/ 392389 w 821699"/>
                        <a:gd name="connsiteY574" fmla="*/ 800557 h 1374913"/>
                        <a:gd name="connsiteX575" fmla="*/ 395249 w 821699"/>
                        <a:gd name="connsiteY575" fmla="*/ 803826 h 1374913"/>
                        <a:gd name="connsiteX576" fmla="*/ 359553 w 821699"/>
                        <a:gd name="connsiteY576" fmla="*/ 752598 h 1374913"/>
                        <a:gd name="connsiteX577" fmla="*/ 364321 w 821699"/>
                        <a:gd name="connsiteY577" fmla="*/ 749601 h 1374913"/>
                        <a:gd name="connsiteX578" fmla="*/ 338434 w 821699"/>
                        <a:gd name="connsiteY578" fmla="*/ 716357 h 1374913"/>
                        <a:gd name="connsiteX579" fmla="*/ 338434 w 821699"/>
                        <a:gd name="connsiteY579" fmla="*/ 715403 h 1374913"/>
                        <a:gd name="connsiteX580" fmla="*/ 322085 w 821699"/>
                        <a:gd name="connsiteY580" fmla="*/ 690742 h 1374913"/>
                        <a:gd name="connsiteX581" fmla="*/ 335710 w 821699"/>
                        <a:gd name="connsiteY581" fmla="*/ 714040 h 1374913"/>
                        <a:gd name="connsiteX582" fmla="*/ 312956 w 821699"/>
                        <a:gd name="connsiteY582" fmla="*/ 676572 h 1374913"/>
                        <a:gd name="connsiteX583" fmla="*/ 310505 w 821699"/>
                        <a:gd name="connsiteY583" fmla="*/ 669215 h 1374913"/>
                        <a:gd name="connsiteX584" fmla="*/ 309006 w 821699"/>
                        <a:gd name="connsiteY584" fmla="*/ 665265 h 1374913"/>
                        <a:gd name="connsiteX585" fmla="*/ 300559 w 821699"/>
                        <a:gd name="connsiteY585" fmla="*/ 648506 h 1374913"/>
                        <a:gd name="connsiteX586" fmla="*/ 299059 w 821699"/>
                        <a:gd name="connsiteY586" fmla="*/ 646190 h 1374913"/>
                        <a:gd name="connsiteX587" fmla="*/ 298242 w 821699"/>
                        <a:gd name="connsiteY587" fmla="*/ 647280 h 1374913"/>
                        <a:gd name="connsiteX588" fmla="*/ 297560 w 821699"/>
                        <a:gd name="connsiteY588" fmla="*/ 649188 h 1374913"/>
                        <a:gd name="connsiteX589" fmla="*/ 295925 w 821699"/>
                        <a:gd name="connsiteY589" fmla="*/ 655727 h 1374913"/>
                        <a:gd name="connsiteX590" fmla="*/ 292247 w 821699"/>
                        <a:gd name="connsiteY590" fmla="*/ 664174 h 1374913"/>
                        <a:gd name="connsiteX591" fmla="*/ 291703 w 821699"/>
                        <a:gd name="connsiteY591" fmla="*/ 670578 h 1374913"/>
                        <a:gd name="connsiteX592" fmla="*/ 290884 w 821699"/>
                        <a:gd name="connsiteY592" fmla="*/ 686383 h 1374913"/>
                        <a:gd name="connsiteX593" fmla="*/ 291430 w 821699"/>
                        <a:gd name="connsiteY593" fmla="*/ 670578 h 1374913"/>
                        <a:gd name="connsiteX594" fmla="*/ 289931 w 821699"/>
                        <a:gd name="connsiteY594" fmla="*/ 672894 h 1374913"/>
                        <a:gd name="connsiteX595" fmla="*/ 289250 w 821699"/>
                        <a:gd name="connsiteY595" fmla="*/ 679434 h 1374913"/>
                        <a:gd name="connsiteX596" fmla="*/ 288977 w 821699"/>
                        <a:gd name="connsiteY596" fmla="*/ 678072 h 1374913"/>
                        <a:gd name="connsiteX597" fmla="*/ 288840 w 821699"/>
                        <a:gd name="connsiteY597" fmla="*/ 672077 h 1374913"/>
                        <a:gd name="connsiteX598" fmla="*/ 289250 w 821699"/>
                        <a:gd name="connsiteY598" fmla="*/ 673031 h 1374913"/>
                        <a:gd name="connsiteX599" fmla="*/ 289659 w 821699"/>
                        <a:gd name="connsiteY599" fmla="*/ 669625 h 1374913"/>
                        <a:gd name="connsiteX600" fmla="*/ 289386 w 821699"/>
                        <a:gd name="connsiteY600" fmla="*/ 659951 h 1374913"/>
                        <a:gd name="connsiteX601" fmla="*/ 286253 w 821699"/>
                        <a:gd name="connsiteY601" fmla="*/ 673031 h 1374913"/>
                        <a:gd name="connsiteX602" fmla="*/ 286253 w 821699"/>
                        <a:gd name="connsiteY602" fmla="*/ 667717 h 1374913"/>
                        <a:gd name="connsiteX603" fmla="*/ 285300 w 821699"/>
                        <a:gd name="connsiteY603" fmla="*/ 673848 h 1374913"/>
                        <a:gd name="connsiteX604" fmla="*/ 284481 w 821699"/>
                        <a:gd name="connsiteY604" fmla="*/ 683521 h 1374913"/>
                        <a:gd name="connsiteX605" fmla="*/ 284072 w 821699"/>
                        <a:gd name="connsiteY605" fmla="*/ 703277 h 1374913"/>
                        <a:gd name="connsiteX606" fmla="*/ 284754 w 821699"/>
                        <a:gd name="connsiteY606" fmla="*/ 698645 h 1374913"/>
                        <a:gd name="connsiteX607" fmla="*/ 314047 w 821699"/>
                        <a:gd name="connsiteY607" fmla="*/ 836116 h 1374913"/>
                        <a:gd name="connsiteX608" fmla="*/ 337208 w 821699"/>
                        <a:gd name="connsiteY608" fmla="*/ 889253 h 1374913"/>
                        <a:gd name="connsiteX609" fmla="*/ 370044 w 821699"/>
                        <a:gd name="connsiteY609" fmla="*/ 959147 h 1374913"/>
                        <a:gd name="connsiteX610" fmla="*/ 362141 w 821699"/>
                        <a:gd name="connsiteY610" fmla="*/ 953697 h 1374913"/>
                        <a:gd name="connsiteX611" fmla="*/ 344293 w 821699"/>
                        <a:gd name="connsiteY611" fmla="*/ 918137 h 1374913"/>
                        <a:gd name="connsiteX612" fmla="*/ 342522 w 821699"/>
                        <a:gd name="connsiteY612" fmla="*/ 907782 h 1374913"/>
                        <a:gd name="connsiteX613" fmla="*/ 336119 w 821699"/>
                        <a:gd name="connsiteY613" fmla="*/ 902332 h 1374913"/>
                        <a:gd name="connsiteX614" fmla="*/ 388710 w 821699"/>
                        <a:gd name="connsiteY614" fmla="*/ 1004925 h 1374913"/>
                        <a:gd name="connsiteX615" fmla="*/ 388710 w 821699"/>
                        <a:gd name="connsiteY615" fmla="*/ 1005879 h 1374913"/>
                        <a:gd name="connsiteX616" fmla="*/ 400972 w 821699"/>
                        <a:gd name="connsiteY616" fmla="*/ 1027405 h 1374913"/>
                        <a:gd name="connsiteX617" fmla="*/ 406013 w 821699"/>
                        <a:gd name="connsiteY617" fmla="*/ 1032447 h 1374913"/>
                        <a:gd name="connsiteX618" fmla="*/ 404378 w 821699"/>
                        <a:gd name="connsiteY618" fmla="*/ 1029722 h 1374913"/>
                        <a:gd name="connsiteX619" fmla="*/ 437758 w 821699"/>
                        <a:gd name="connsiteY619" fmla="*/ 1090215 h 1374913"/>
                        <a:gd name="connsiteX620" fmla="*/ 447023 w 821699"/>
                        <a:gd name="connsiteY620" fmla="*/ 1103159 h 1374913"/>
                        <a:gd name="connsiteX621" fmla="*/ 459013 w 821699"/>
                        <a:gd name="connsiteY621" fmla="*/ 1133132 h 1374913"/>
                        <a:gd name="connsiteX622" fmla="*/ 472092 w 821699"/>
                        <a:gd name="connsiteY622" fmla="*/ 1154251 h 1374913"/>
                        <a:gd name="connsiteX623" fmla="*/ 484491 w 821699"/>
                        <a:gd name="connsiteY623" fmla="*/ 1172780 h 1374913"/>
                        <a:gd name="connsiteX624" fmla="*/ 500840 w 821699"/>
                        <a:gd name="connsiteY624" fmla="*/ 1196760 h 1374913"/>
                        <a:gd name="connsiteX625" fmla="*/ 505064 w 821699"/>
                        <a:gd name="connsiteY625" fmla="*/ 1202890 h 1374913"/>
                        <a:gd name="connsiteX626" fmla="*/ 507106 w 821699"/>
                        <a:gd name="connsiteY626" fmla="*/ 1206024 h 1374913"/>
                        <a:gd name="connsiteX627" fmla="*/ 507652 w 821699"/>
                        <a:gd name="connsiteY627" fmla="*/ 1206842 h 1374913"/>
                        <a:gd name="connsiteX628" fmla="*/ 506970 w 821699"/>
                        <a:gd name="connsiteY628" fmla="*/ 1207250 h 1374913"/>
                        <a:gd name="connsiteX629" fmla="*/ 505472 w 821699"/>
                        <a:gd name="connsiteY629" fmla="*/ 1208204 h 1374913"/>
                        <a:gd name="connsiteX630" fmla="*/ 493074 w 821699"/>
                        <a:gd name="connsiteY630" fmla="*/ 1215562 h 1374913"/>
                        <a:gd name="connsiteX631" fmla="*/ 472092 w 821699"/>
                        <a:gd name="connsiteY631" fmla="*/ 1225915 h 1374913"/>
                        <a:gd name="connsiteX632" fmla="*/ 453290 w 821699"/>
                        <a:gd name="connsiteY632" fmla="*/ 1235316 h 1374913"/>
                        <a:gd name="connsiteX633" fmla="*/ 449475 w 821699"/>
                        <a:gd name="connsiteY633" fmla="*/ 1235453 h 1374913"/>
                        <a:gd name="connsiteX634" fmla="*/ 378082 w 821699"/>
                        <a:gd name="connsiteY634" fmla="*/ 1278643 h 1374913"/>
                        <a:gd name="connsiteX635" fmla="*/ 390481 w 821699"/>
                        <a:gd name="connsiteY635" fmla="*/ 1270605 h 1374913"/>
                        <a:gd name="connsiteX636" fmla="*/ 253009 w 821699"/>
                        <a:gd name="connsiteY636" fmla="*/ 1346357 h 1374913"/>
                        <a:gd name="connsiteX637" fmla="*/ 226577 w 821699"/>
                        <a:gd name="connsiteY637" fmla="*/ 1355622 h 1374913"/>
                        <a:gd name="connsiteX638" fmla="*/ 189518 w 821699"/>
                        <a:gd name="connsiteY638" fmla="*/ 1373606 h 1374913"/>
                        <a:gd name="connsiteX639" fmla="*/ 187474 w 821699"/>
                        <a:gd name="connsiteY639" fmla="*/ 1374560 h 1374913"/>
                        <a:gd name="connsiteX640" fmla="*/ 185839 w 821699"/>
                        <a:gd name="connsiteY640" fmla="*/ 1374287 h 1374913"/>
                        <a:gd name="connsiteX641" fmla="*/ 184205 w 821699"/>
                        <a:gd name="connsiteY641" fmla="*/ 1370064 h 1374913"/>
                        <a:gd name="connsiteX642" fmla="*/ 181480 w 821699"/>
                        <a:gd name="connsiteY642" fmla="*/ 1362570 h 1374913"/>
                        <a:gd name="connsiteX643" fmla="*/ 178618 w 821699"/>
                        <a:gd name="connsiteY643" fmla="*/ 1352897 h 1374913"/>
                        <a:gd name="connsiteX644" fmla="*/ 173441 w 821699"/>
                        <a:gd name="connsiteY644" fmla="*/ 1344041 h 1374913"/>
                        <a:gd name="connsiteX645" fmla="*/ 169081 w 821699"/>
                        <a:gd name="connsiteY645" fmla="*/ 1335321 h 1374913"/>
                        <a:gd name="connsiteX646" fmla="*/ 166765 w 821699"/>
                        <a:gd name="connsiteY646" fmla="*/ 1330961 h 1374913"/>
                        <a:gd name="connsiteX647" fmla="*/ 158727 w 821699"/>
                        <a:gd name="connsiteY647" fmla="*/ 1312704 h 1374913"/>
                        <a:gd name="connsiteX648" fmla="*/ 166765 w 821699"/>
                        <a:gd name="connsiteY648" fmla="*/ 1337364 h 1374913"/>
                        <a:gd name="connsiteX649" fmla="*/ 125211 w 821699"/>
                        <a:gd name="connsiteY649" fmla="*/ 1254664 h 1374913"/>
                        <a:gd name="connsiteX650" fmla="*/ 127117 w 821699"/>
                        <a:gd name="connsiteY650" fmla="*/ 1254664 h 1374913"/>
                        <a:gd name="connsiteX651" fmla="*/ 140607 w 821699"/>
                        <a:gd name="connsiteY651" fmla="*/ 1287635 h 1374913"/>
                        <a:gd name="connsiteX652" fmla="*/ 151232 w 821699"/>
                        <a:gd name="connsiteY652" fmla="*/ 1307391 h 1374913"/>
                        <a:gd name="connsiteX653" fmla="*/ 131614 w 821699"/>
                        <a:gd name="connsiteY653" fmla="*/ 1251393 h 1374913"/>
                        <a:gd name="connsiteX654" fmla="*/ 123030 w 821699"/>
                        <a:gd name="connsiteY654" fmla="*/ 1233410 h 1374913"/>
                        <a:gd name="connsiteX655" fmla="*/ 122894 w 821699"/>
                        <a:gd name="connsiteY655" fmla="*/ 1229594 h 1374913"/>
                        <a:gd name="connsiteX656" fmla="*/ 116764 w 821699"/>
                        <a:gd name="connsiteY656" fmla="*/ 1218286 h 1374913"/>
                        <a:gd name="connsiteX657" fmla="*/ 127662 w 821699"/>
                        <a:gd name="connsiteY657" fmla="*/ 1234363 h 1374913"/>
                        <a:gd name="connsiteX658" fmla="*/ 156274 w 821699"/>
                        <a:gd name="connsiteY658" fmla="*/ 1290632 h 1374913"/>
                        <a:gd name="connsiteX659" fmla="*/ 121123 w 821699"/>
                        <a:gd name="connsiteY659" fmla="*/ 1215289 h 1374913"/>
                        <a:gd name="connsiteX660" fmla="*/ 120304 w 821699"/>
                        <a:gd name="connsiteY660" fmla="*/ 1210520 h 1374913"/>
                        <a:gd name="connsiteX661" fmla="*/ 107498 w 821699"/>
                        <a:gd name="connsiteY661" fmla="*/ 1186677 h 1374913"/>
                        <a:gd name="connsiteX662" fmla="*/ 103274 w 821699"/>
                        <a:gd name="connsiteY662" fmla="*/ 1172371 h 1374913"/>
                        <a:gd name="connsiteX663" fmla="*/ 75072 w 821699"/>
                        <a:gd name="connsiteY663" fmla="*/ 1109426 h 1374913"/>
                        <a:gd name="connsiteX664" fmla="*/ 118126 w 821699"/>
                        <a:gd name="connsiteY664" fmla="*/ 1224962 h 1374913"/>
                        <a:gd name="connsiteX665" fmla="*/ 92511 w 821699"/>
                        <a:gd name="connsiteY665" fmla="*/ 1169510 h 1374913"/>
                        <a:gd name="connsiteX666" fmla="*/ 94419 w 821699"/>
                        <a:gd name="connsiteY666" fmla="*/ 1169510 h 1374913"/>
                        <a:gd name="connsiteX667" fmla="*/ 69212 w 821699"/>
                        <a:gd name="connsiteY667" fmla="*/ 1102477 h 1374913"/>
                        <a:gd name="connsiteX668" fmla="*/ 75617 w 821699"/>
                        <a:gd name="connsiteY668" fmla="*/ 1118145 h 1374913"/>
                        <a:gd name="connsiteX669" fmla="*/ 48232 w 821699"/>
                        <a:gd name="connsiteY669" fmla="*/ 1032583 h 1374913"/>
                        <a:gd name="connsiteX670" fmla="*/ 55453 w 821699"/>
                        <a:gd name="connsiteY670" fmla="*/ 1056290 h 1374913"/>
                        <a:gd name="connsiteX671" fmla="*/ 38013 w 821699"/>
                        <a:gd name="connsiteY671" fmla="*/ 995661 h 1374913"/>
                        <a:gd name="connsiteX672" fmla="*/ 25069 w 821699"/>
                        <a:gd name="connsiteY672" fmla="*/ 955059 h 1374913"/>
                        <a:gd name="connsiteX673" fmla="*/ 24525 w 821699"/>
                        <a:gd name="connsiteY673" fmla="*/ 941299 h 1374913"/>
                        <a:gd name="connsiteX674" fmla="*/ 10900 w 821699"/>
                        <a:gd name="connsiteY674" fmla="*/ 879852 h 1374913"/>
                        <a:gd name="connsiteX675" fmla="*/ 19484 w 821699"/>
                        <a:gd name="connsiteY675" fmla="*/ 909144 h 1374913"/>
                        <a:gd name="connsiteX676" fmla="*/ 2997 w 821699"/>
                        <a:gd name="connsiteY676" fmla="*/ 796469 h 1374913"/>
                        <a:gd name="connsiteX677" fmla="*/ 2861 w 821699"/>
                        <a:gd name="connsiteY677" fmla="*/ 809276 h 1374913"/>
                        <a:gd name="connsiteX678" fmla="*/ 1499 w 821699"/>
                        <a:gd name="connsiteY678" fmla="*/ 780528 h 1374913"/>
                        <a:gd name="connsiteX679" fmla="*/ 0 w 821699"/>
                        <a:gd name="connsiteY679" fmla="*/ 773852 h 1374913"/>
                        <a:gd name="connsiteX680" fmla="*/ 2317 w 821699"/>
                        <a:gd name="connsiteY680" fmla="*/ 773580 h 1374913"/>
                        <a:gd name="connsiteX681" fmla="*/ 2317 w 821699"/>
                        <a:gd name="connsiteY681" fmla="*/ 723169 h 1374913"/>
                        <a:gd name="connsiteX682" fmla="*/ 4361 w 821699"/>
                        <a:gd name="connsiteY682" fmla="*/ 797559 h 1374913"/>
                        <a:gd name="connsiteX683" fmla="*/ 3952 w 821699"/>
                        <a:gd name="connsiteY683" fmla="*/ 739927 h 1374913"/>
                        <a:gd name="connsiteX684" fmla="*/ 9809 w 821699"/>
                        <a:gd name="connsiteY684" fmla="*/ 671259 h 1374913"/>
                        <a:gd name="connsiteX685" fmla="*/ 11853 w 821699"/>
                        <a:gd name="connsiteY685" fmla="*/ 668943 h 1374913"/>
                        <a:gd name="connsiteX686" fmla="*/ 10764 w 821699"/>
                        <a:gd name="connsiteY686" fmla="*/ 650413 h 1374913"/>
                        <a:gd name="connsiteX687" fmla="*/ 3270 w 821699"/>
                        <a:gd name="connsiteY687" fmla="*/ 699734 h 1374913"/>
                        <a:gd name="connsiteX688" fmla="*/ 2861 w 821699"/>
                        <a:gd name="connsiteY688" fmla="*/ 693195 h 1374913"/>
                        <a:gd name="connsiteX689" fmla="*/ 6130 w 821699"/>
                        <a:gd name="connsiteY689" fmla="*/ 672622 h 1374913"/>
                        <a:gd name="connsiteX690" fmla="*/ 4768 w 821699"/>
                        <a:gd name="connsiteY690" fmla="*/ 668398 h 1374913"/>
                        <a:gd name="connsiteX691" fmla="*/ 9129 w 821699"/>
                        <a:gd name="connsiteY691" fmla="*/ 655727 h 1374913"/>
                        <a:gd name="connsiteX692" fmla="*/ 14850 w 821699"/>
                        <a:gd name="connsiteY692" fmla="*/ 627388 h 1374913"/>
                        <a:gd name="connsiteX693" fmla="*/ 7358 w 821699"/>
                        <a:gd name="connsiteY693" fmla="*/ 645917 h 1374913"/>
                        <a:gd name="connsiteX694" fmla="*/ 21799 w 821699"/>
                        <a:gd name="connsiteY694" fmla="*/ 585969 h 1374913"/>
                        <a:gd name="connsiteX695" fmla="*/ 21526 w 821699"/>
                        <a:gd name="connsiteY695" fmla="*/ 592101 h 1374913"/>
                        <a:gd name="connsiteX696" fmla="*/ 29020 w 821699"/>
                        <a:gd name="connsiteY696" fmla="*/ 563352 h 1374913"/>
                        <a:gd name="connsiteX697" fmla="*/ 25478 w 821699"/>
                        <a:gd name="connsiteY697" fmla="*/ 590193 h 1374913"/>
                        <a:gd name="connsiteX698" fmla="*/ 19348 w 821699"/>
                        <a:gd name="connsiteY698" fmla="*/ 613082 h 1374913"/>
                        <a:gd name="connsiteX699" fmla="*/ 14850 w 821699"/>
                        <a:gd name="connsiteY699" fmla="*/ 635699 h 1374913"/>
                        <a:gd name="connsiteX700" fmla="*/ 22617 w 821699"/>
                        <a:gd name="connsiteY700" fmla="*/ 608859 h 1374913"/>
                        <a:gd name="connsiteX701" fmla="*/ 19891 w 821699"/>
                        <a:gd name="connsiteY701" fmla="*/ 631884 h 1374913"/>
                        <a:gd name="connsiteX702" fmla="*/ 36651 w 821699"/>
                        <a:gd name="connsiteY702" fmla="*/ 566214 h 1374913"/>
                        <a:gd name="connsiteX703" fmla="*/ 33789 w 821699"/>
                        <a:gd name="connsiteY703" fmla="*/ 571664 h 1374913"/>
                        <a:gd name="connsiteX704" fmla="*/ 33108 w 821699"/>
                        <a:gd name="connsiteY704" fmla="*/ 571118 h 1374913"/>
                        <a:gd name="connsiteX705" fmla="*/ 46869 w 821699"/>
                        <a:gd name="connsiteY705" fmla="*/ 533651 h 1374913"/>
                        <a:gd name="connsiteX706" fmla="*/ 45098 w 821699"/>
                        <a:gd name="connsiteY706" fmla="*/ 538964 h 1374913"/>
                        <a:gd name="connsiteX707" fmla="*/ 59539 w 821699"/>
                        <a:gd name="connsiteY707" fmla="*/ 510353 h 1374913"/>
                        <a:gd name="connsiteX708" fmla="*/ 58859 w 821699"/>
                        <a:gd name="connsiteY708" fmla="*/ 505039 h 1374913"/>
                        <a:gd name="connsiteX709" fmla="*/ 61174 w 821699"/>
                        <a:gd name="connsiteY709" fmla="*/ 497273 h 1374913"/>
                        <a:gd name="connsiteX710" fmla="*/ 75617 w 821699"/>
                        <a:gd name="connsiteY710" fmla="*/ 474111 h 1374913"/>
                        <a:gd name="connsiteX711" fmla="*/ 74253 w 821699"/>
                        <a:gd name="connsiteY711" fmla="*/ 477654 h 1374913"/>
                        <a:gd name="connsiteX712" fmla="*/ 66079 w 821699"/>
                        <a:gd name="connsiteY712" fmla="*/ 503677 h 1374913"/>
                        <a:gd name="connsiteX713" fmla="*/ 60085 w 821699"/>
                        <a:gd name="connsiteY713" fmla="*/ 529700 h 1374913"/>
                        <a:gd name="connsiteX714" fmla="*/ 80658 w 821699"/>
                        <a:gd name="connsiteY714" fmla="*/ 494412 h 1374913"/>
                        <a:gd name="connsiteX715" fmla="*/ 107362 w 821699"/>
                        <a:gd name="connsiteY715" fmla="*/ 460487 h 1374913"/>
                        <a:gd name="connsiteX716" fmla="*/ 175621 w 821699"/>
                        <a:gd name="connsiteY716" fmla="*/ 402174 h 1374913"/>
                        <a:gd name="connsiteX717" fmla="*/ 164040 w 821699"/>
                        <a:gd name="connsiteY717" fmla="*/ 413210 h 1374913"/>
                        <a:gd name="connsiteX718" fmla="*/ 146191 w 821699"/>
                        <a:gd name="connsiteY718" fmla="*/ 428742 h 1374913"/>
                        <a:gd name="connsiteX719" fmla="*/ 125482 w 821699"/>
                        <a:gd name="connsiteY719" fmla="*/ 446726 h 1374913"/>
                        <a:gd name="connsiteX720" fmla="*/ 144284 w 821699"/>
                        <a:gd name="connsiteY720" fmla="*/ 428333 h 1374913"/>
                        <a:gd name="connsiteX721" fmla="*/ 148235 w 821699"/>
                        <a:gd name="connsiteY721" fmla="*/ 422883 h 1374913"/>
                        <a:gd name="connsiteX722" fmla="*/ 106000 w 821699"/>
                        <a:gd name="connsiteY722" fmla="*/ 464847 h 1374913"/>
                        <a:gd name="connsiteX723" fmla="*/ 89786 w 821699"/>
                        <a:gd name="connsiteY723" fmla="*/ 486101 h 1374913"/>
                        <a:gd name="connsiteX724" fmla="*/ 73846 w 821699"/>
                        <a:gd name="connsiteY724" fmla="*/ 512533 h 1374913"/>
                        <a:gd name="connsiteX725" fmla="*/ 83110 w 821699"/>
                        <a:gd name="connsiteY725" fmla="*/ 499589 h 1374913"/>
                        <a:gd name="connsiteX726" fmla="*/ 96734 w 821699"/>
                        <a:gd name="connsiteY726" fmla="*/ 480515 h 1374913"/>
                        <a:gd name="connsiteX727" fmla="*/ 113357 w 821699"/>
                        <a:gd name="connsiteY727" fmla="*/ 460215 h 1374913"/>
                        <a:gd name="connsiteX728" fmla="*/ 130932 w 821699"/>
                        <a:gd name="connsiteY728" fmla="*/ 442911 h 1374913"/>
                        <a:gd name="connsiteX729" fmla="*/ 108724 w 821699"/>
                        <a:gd name="connsiteY729" fmla="*/ 467708 h 1374913"/>
                        <a:gd name="connsiteX730" fmla="*/ 176030 w 821699"/>
                        <a:gd name="connsiteY730" fmla="*/ 409123 h 1374913"/>
                        <a:gd name="connsiteX731" fmla="*/ 181615 w 821699"/>
                        <a:gd name="connsiteY731" fmla="*/ 404626 h 1374913"/>
                        <a:gd name="connsiteX732" fmla="*/ 150416 w 821699"/>
                        <a:gd name="connsiteY732" fmla="*/ 426562 h 1374913"/>
                        <a:gd name="connsiteX733" fmla="*/ 193197 w 821699"/>
                        <a:gd name="connsiteY733" fmla="*/ 392500 h 1374913"/>
                        <a:gd name="connsiteX734" fmla="*/ 188836 w 821699"/>
                        <a:gd name="connsiteY734" fmla="*/ 395089 h 1374913"/>
                        <a:gd name="connsiteX735" fmla="*/ 197420 w 821699"/>
                        <a:gd name="connsiteY735" fmla="*/ 389094 h 1374913"/>
                        <a:gd name="connsiteX736" fmla="*/ 213361 w 821699"/>
                        <a:gd name="connsiteY736" fmla="*/ 380647 h 1374913"/>
                        <a:gd name="connsiteX737" fmla="*/ 695126 w 821699"/>
                        <a:gd name="connsiteY737" fmla="*/ 1010375 h 1374913"/>
                        <a:gd name="connsiteX738" fmla="*/ 691993 w 821699"/>
                        <a:gd name="connsiteY738" fmla="*/ 1007650 h 1374913"/>
                        <a:gd name="connsiteX739" fmla="*/ 695126 w 821699"/>
                        <a:gd name="connsiteY739" fmla="*/ 1010375 h 1374913"/>
                        <a:gd name="connsiteX740" fmla="*/ 31337 w 821699"/>
                        <a:gd name="connsiteY740" fmla="*/ 866499 h 1374913"/>
                        <a:gd name="connsiteX741" fmla="*/ 23434 w 821699"/>
                        <a:gd name="connsiteY741" fmla="*/ 754642 h 1374913"/>
                        <a:gd name="connsiteX742" fmla="*/ 21526 w 821699"/>
                        <a:gd name="connsiteY742" fmla="*/ 821674 h 1374913"/>
                        <a:gd name="connsiteX743" fmla="*/ 16078 w 821699"/>
                        <a:gd name="connsiteY743" fmla="*/ 756958 h 1374913"/>
                        <a:gd name="connsiteX744" fmla="*/ 15669 w 821699"/>
                        <a:gd name="connsiteY744" fmla="*/ 749737 h 1374913"/>
                        <a:gd name="connsiteX745" fmla="*/ 17985 w 821699"/>
                        <a:gd name="connsiteY745" fmla="*/ 812410 h 1374913"/>
                        <a:gd name="connsiteX746" fmla="*/ 27249 w 821699"/>
                        <a:gd name="connsiteY746" fmla="*/ 858597 h 1374913"/>
                        <a:gd name="connsiteX747" fmla="*/ 32972 w 821699"/>
                        <a:gd name="connsiteY747" fmla="*/ 880669 h 1374913"/>
                        <a:gd name="connsiteX748" fmla="*/ 34880 w 821699"/>
                        <a:gd name="connsiteY748" fmla="*/ 887345 h 1374913"/>
                        <a:gd name="connsiteX749" fmla="*/ 35696 w 821699"/>
                        <a:gd name="connsiteY749" fmla="*/ 889661 h 1374913"/>
                        <a:gd name="connsiteX750" fmla="*/ 31337 w 821699"/>
                        <a:gd name="connsiteY750" fmla="*/ 861594 h 1374913"/>
                        <a:gd name="connsiteX751" fmla="*/ 31064 w 821699"/>
                        <a:gd name="connsiteY751" fmla="*/ 866499 h 1374913"/>
                        <a:gd name="connsiteX752" fmla="*/ 28748 w 821699"/>
                        <a:gd name="connsiteY752" fmla="*/ 894294 h 1374913"/>
                        <a:gd name="connsiteX753" fmla="*/ 33652 w 821699"/>
                        <a:gd name="connsiteY753" fmla="*/ 913777 h 1374913"/>
                        <a:gd name="connsiteX754" fmla="*/ 29157 w 821699"/>
                        <a:gd name="connsiteY754" fmla="*/ 891569 h 1374913"/>
                        <a:gd name="connsiteX755" fmla="*/ 28611 w 821699"/>
                        <a:gd name="connsiteY755" fmla="*/ 894294 h 1374913"/>
                        <a:gd name="connsiteX756" fmla="*/ 34334 w 821699"/>
                        <a:gd name="connsiteY756" fmla="*/ 912278 h 1374913"/>
                        <a:gd name="connsiteX757" fmla="*/ 33516 w 821699"/>
                        <a:gd name="connsiteY757" fmla="*/ 906828 h 1374913"/>
                        <a:gd name="connsiteX758" fmla="*/ 34334 w 821699"/>
                        <a:gd name="connsiteY758" fmla="*/ 912278 h 1374913"/>
                        <a:gd name="connsiteX759" fmla="*/ 81338 w 821699"/>
                        <a:gd name="connsiteY759" fmla="*/ 505857 h 1374913"/>
                        <a:gd name="connsiteX760" fmla="*/ 80249 w 821699"/>
                        <a:gd name="connsiteY760" fmla="*/ 507764 h 1374913"/>
                        <a:gd name="connsiteX761" fmla="*/ 88833 w 821699"/>
                        <a:gd name="connsiteY761" fmla="*/ 494957 h 1374913"/>
                        <a:gd name="connsiteX762" fmla="*/ 81338 w 821699"/>
                        <a:gd name="connsiteY762" fmla="*/ 505857 h 1374913"/>
                        <a:gd name="connsiteX763" fmla="*/ 58314 w 821699"/>
                        <a:gd name="connsiteY763" fmla="*/ 543052 h 1374913"/>
                        <a:gd name="connsiteX764" fmla="*/ 57359 w 821699"/>
                        <a:gd name="connsiteY764" fmla="*/ 548229 h 1374913"/>
                        <a:gd name="connsiteX765" fmla="*/ 64035 w 821699"/>
                        <a:gd name="connsiteY765" fmla="*/ 535286 h 1374913"/>
                        <a:gd name="connsiteX766" fmla="*/ 58177 w 821699"/>
                        <a:gd name="connsiteY766" fmla="*/ 542915 h 1374913"/>
                        <a:gd name="connsiteX767" fmla="*/ 15532 w 821699"/>
                        <a:gd name="connsiteY767" fmla="*/ 677799 h 1374913"/>
                        <a:gd name="connsiteX768" fmla="*/ 16078 w 821699"/>
                        <a:gd name="connsiteY768" fmla="*/ 718673 h 1374913"/>
                        <a:gd name="connsiteX769" fmla="*/ 17713 w 821699"/>
                        <a:gd name="connsiteY769" fmla="*/ 707364 h 1374913"/>
                        <a:gd name="connsiteX770" fmla="*/ 20164 w 821699"/>
                        <a:gd name="connsiteY770" fmla="*/ 682432 h 1374913"/>
                        <a:gd name="connsiteX771" fmla="*/ 20028 w 821699"/>
                        <a:gd name="connsiteY771" fmla="*/ 677391 h 1374913"/>
                        <a:gd name="connsiteX772" fmla="*/ 16622 w 821699"/>
                        <a:gd name="connsiteY772" fmla="*/ 688154 h 1374913"/>
                        <a:gd name="connsiteX773" fmla="*/ 19484 w 821699"/>
                        <a:gd name="connsiteY773" fmla="*/ 666627 h 1374913"/>
                        <a:gd name="connsiteX774" fmla="*/ 21935 w 821699"/>
                        <a:gd name="connsiteY774" fmla="*/ 643601 h 1374913"/>
                        <a:gd name="connsiteX775" fmla="*/ 18529 w 821699"/>
                        <a:gd name="connsiteY775" fmla="*/ 654910 h 1374913"/>
                        <a:gd name="connsiteX776" fmla="*/ 15669 w 821699"/>
                        <a:gd name="connsiteY776" fmla="*/ 677935 h 1374913"/>
                        <a:gd name="connsiteX777" fmla="*/ 375765 w 821699"/>
                        <a:gd name="connsiteY777" fmla="*/ 746876 h 1374913"/>
                        <a:gd name="connsiteX778" fmla="*/ 378218 w 821699"/>
                        <a:gd name="connsiteY778" fmla="*/ 753007 h 1374913"/>
                        <a:gd name="connsiteX779" fmla="*/ 368000 w 821699"/>
                        <a:gd name="connsiteY779" fmla="*/ 739110 h 1374913"/>
                        <a:gd name="connsiteX780" fmla="*/ 326581 w 821699"/>
                        <a:gd name="connsiteY780" fmla="*/ 667581 h 1374913"/>
                        <a:gd name="connsiteX781" fmla="*/ 316771 w 821699"/>
                        <a:gd name="connsiteY781" fmla="*/ 642511 h 1374913"/>
                        <a:gd name="connsiteX782" fmla="*/ 324673 w 821699"/>
                        <a:gd name="connsiteY782" fmla="*/ 658180 h 1374913"/>
                        <a:gd name="connsiteX783" fmla="*/ 352604 w 821699"/>
                        <a:gd name="connsiteY783" fmla="*/ 707500 h 1374913"/>
                        <a:gd name="connsiteX784" fmla="*/ 375765 w 821699"/>
                        <a:gd name="connsiteY784" fmla="*/ 746876 h 1374913"/>
                        <a:gd name="connsiteX785" fmla="*/ 283665 w 821699"/>
                        <a:gd name="connsiteY785" fmla="*/ 781618 h 1374913"/>
                        <a:gd name="connsiteX786" fmla="*/ 282164 w 821699"/>
                        <a:gd name="connsiteY786" fmla="*/ 777531 h 1374913"/>
                        <a:gd name="connsiteX787" fmla="*/ 339798 w 821699"/>
                        <a:gd name="connsiteY787" fmla="*/ 927946 h 1374913"/>
                        <a:gd name="connsiteX788" fmla="*/ 321676 w 821699"/>
                        <a:gd name="connsiteY788" fmla="*/ 875219 h 1374913"/>
                        <a:gd name="connsiteX789" fmla="*/ 328352 w 821699"/>
                        <a:gd name="connsiteY789" fmla="*/ 887481 h 1374913"/>
                        <a:gd name="connsiteX790" fmla="*/ 330260 w 821699"/>
                        <a:gd name="connsiteY790" fmla="*/ 895929 h 1374913"/>
                        <a:gd name="connsiteX791" fmla="*/ 341024 w 821699"/>
                        <a:gd name="connsiteY791" fmla="*/ 917456 h 1374913"/>
                        <a:gd name="connsiteX792" fmla="*/ 327945 w 821699"/>
                        <a:gd name="connsiteY792" fmla="*/ 880806 h 1374913"/>
                        <a:gd name="connsiteX793" fmla="*/ 306280 w 821699"/>
                        <a:gd name="connsiteY793" fmla="*/ 831212 h 1374913"/>
                        <a:gd name="connsiteX794" fmla="*/ 315955 w 821699"/>
                        <a:gd name="connsiteY794" fmla="*/ 862821 h 1374913"/>
                        <a:gd name="connsiteX795" fmla="*/ 294018 w 821699"/>
                        <a:gd name="connsiteY795" fmla="*/ 796060 h 1374913"/>
                        <a:gd name="connsiteX796" fmla="*/ 303283 w 821699"/>
                        <a:gd name="connsiteY796" fmla="*/ 828214 h 1374913"/>
                        <a:gd name="connsiteX797" fmla="*/ 297969 w 821699"/>
                        <a:gd name="connsiteY797" fmla="*/ 820312 h 1374913"/>
                        <a:gd name="connsiteX798" fmla="*/ 278758 w 821699"/>
                        <a:gd name="connsiteY798" fmla="*/ 735976 h 1374913"/>
                        <a:gd name="connsiteX799" fmla="*/ 280530 w 821699"/>
                        <a:gd name="connsiteY799" fmla="*/ 732434 h 1374913"/>
                        <a:gd name="connsiteX800" fmla="*/ 275761 w 821699"/>
                        <a:gd name="connsiteY800" fmla="*/ 693739 h 1374913"/>
                        <a:gd name="connsiteX801" fmla="*/ 279440 w 821699"/>
                        <a:gd name="connsiteY801" fmla="*/ 712678 h 1374913"/>
                        <a:gd name="connsiteX802" fmla="*/ 280393 w 821699"/>
                        <a:gd name="connsiteY802" fmla="*/ 688427 h 1374913"/>
                        <a:gd name="connsiteX803" fmla="*/ 283256 w 821699"/>
                        <a:gd name="connsiteY803" fmla="*/ 650550 h 1374913"/>
                        <a:gd name="connsiteX804" fmla="*/ 287206 w 821699"/>
                        <a:gd name="connsiteY804" fmla="*/ 645236 h 1374913"/>
                        <a:gd name="connsiteX805" fmla="*/ 293883 w 821699"/>
                        <a:gd name="connsiteY805" fmla="*/ 614853 h 1374913"/>
                        <a:gd name="connsiteX806" fmla="*/ 284618 w 821699"/>
                        <a:gd name="connsiteY806" fmla="*/ 638969 h 1374913"/>
                        <a:gd name="connsiteX807" fmla="*/ 281075 w 821699"/>
                        <a:gd name="connsiteY807" fmla="*/ 659678 h 1374913"/>
                        <a:gd name="connsiteX808" fmla="*/ 289522 w 821699"/>
                        <a:gd name="connsiteY808" fmla="*/ 618260 h 1374913"/>
                        <a:gd name="connsiteX809" fmla="*/ 282574 w 821699"/>
                        <a:gd name="connsiteY809" fmla="*/ 634064 h 1374913"/>
                        <a:gd name="connsiteX810" fmla="*/ 290204 w 821699"/>
                        <a:gd name="connsiteY810" fmla="*/ 610766 h 1374913"/>
                        <a:gd name="connsiteX811" fmla="*/ 295382 w 821699"/>
                        <a:gd name="connsiteY811" fmla="*/ 600411 h 1374913"/>
                        <a:gd name="connsiteX812" fmla="*/ 275352 w 821699"/>
                        <a:gd name="connsiteY812" fmla="*/ 647416 h 1374913"/>
                        <a:gd name="connsiteX813" fmla="*/ 275352 w 821699"/>
                        <a:gd name="connsiteY813" fmla="*/ 642920 h 1374913"/>
                        <a:gd name="connsiteX814" fmla="*/ 271402 w 821699"/>
                        <a:gd name="connsiteY814" fmla="*/ 675210 h 1374913"/>
                        <a:gd name="connsiteX815" fmla="*/ 273854 w 821699"/>
                        <a:gd name="connsiteY815" fmla="*/ 725349 h 1374913"/>
                        <a:gd name="connsiteX816" fmla="*/ 271946 w 821699"/>
                        <a:gd name="connsiteY816" fmla="*/ 716901 h 1374913"/>
                        <a:gd name="connsiteX817" fmla="*/ 283665 w 821699"/>
                        <a:gd name="connsiteY817" fmla="*/ 781755 h 1374913"/>
                        <a:gd name="connsiteX818" fmla="*/ 154231 w 821699"/>
                        <a:gd name="connsiteY818" fmla="*/ 1265700 h 1374913"/>
                        <a:gd name="connsiteX819" fmla="*/ 163086 w 821699"/>
                        <a:gd name="connsiteY819" fmla="*/ 1298535 h 1374913"/>
                        <a:gd name="connsiteX820" fmla="*/ 174532 w 821699"/>
                        <a:gd name="connsiteY820" fmla="*/ 1327828 h 1374913"/>
                        <a:gd name="connsiteX821" fmla="*/ 183659 w 821699"/>
                        <a:gd name="connsiteY821" fmla="*/ 1348537 h 1374913"/>
                        <a:gd name="connsiteX822" fmla="*/ 189246 w 821699"/>
                        <a:gd name="connsiteY822" fmla="*/ 1360799 h 1374913"/>
                        <a:gd name="connsiteX823" fmla="*/ 190744 w 821699"/>
                        <a:gd name="connsiteY823" fmla="*/ 1363933 h 1374913"/>
                        <a:gd name="connsiteX824" fmla="*/ 194014 w 821699"/>
                        <a:gd name="connsiteY824" fmla="*/ 1362161 h 1374913"/>
                        <a:gd name="connsiteX825" fmla="*/ 200690 w 821699"/>
                        <a:gd name="connsiteY825" fmla="*/ 1358483 h 1374913"/>
                        <a:gd name="connsiteX826" fmla="*/ 194832 w 821699"/>
                        <a:gd name="connsiteY826" fmla="*/ 1361889 h 1374913"/>
                        <a:gd name="connsiteX827" fmla="*/ 222489 w 821699"/>
                        <a:gd name="connsiteY827" fmla="*/ 1347583 h 1374913"/>
                        <a:gd name="connsiteX828" fmla="*/ 248376 w 821699"/>
                        <a:gd name="connsiteY828" fmla="*/ 1332596 h 1374913"/>
                        <a:gd name="connsiteX829" fmla="*/ 306144 w 821699"/>
                        <a:gd name="connsiteY829" fmla="*/ 1301260 h 1374913"/>
                        <a:gd name="connsiteX830" fmla="*/ 266361 w 821699"/>
                        <a:gd name="connsiteY830" fmla="*/ 1327964 h 1374913"/>
                        <a:gd name="connsiteX831" fmla="*/ 287887 w 821699"/>
                        <a:gd name="connsiteY831" fmla="*/ 1315157 h 1374913"/>
                        <a:gd name="connsiteX832" fmla="*/ 320314 w 821699"/>
                        <a:gd name="connsiteY832" fmla="*/ 1298944 h 1374913"/>
                        <a:gd name="connsiteX833" fmla="*/ 307235 w 821699"/>
                        <a:gd name="connsiteY833" fmla="*/ 1308753 h 1374913"/>
                        <a:gd name="connsiteX834" fmla="*/ 273037 w 821699"/>
                        <a:gd name="connsiteY834" fmla="*/ 1326738 h 1374913"/>
                        <a:gd name="connsiteX835" fmla="*/ 217177 w 821699"/>
                        <a:gd name="connsiteY835" fmla="*/ 1354123 h 1374913"/>
                        <a:gd name="connsiteX836" fmla="*/ 246197 w 821699"/>
                        <a:gd name="connsiteY836" fmla="*/ 1342678 h 1374913"/>
                        <a:gd name="connsiteX837" fmla="*/ 283936 w 821699"/>
                        <a:gd name="connsiteY837" fmla="*/ 1322241 h 1374913"/>
                        <a:gd name="connsiteX838" fmla="*/ 268269 w 821699"/>
                        <a:gd name="connsiteY838" fmla="*/ 1334640 h 1374913"/>
                        <a:gd name="connsiteX839" fmla="*/ 297833 w 821699"/>
                        <a:gd name="connsiteY839" fmla="*/ 1318018 h 1374913"/>
                        <a:gd name="connsiteX840" fmla="*/ 280393 w 821699"/>
                        <a:gd name="connsiteY840" fmla="*/ 1331234 h 1374913"/>
                        <a:gd name="connsiteX841" fmla="*/ 324129 w 821699"/>
                        <a:gd name="connsiteY841" fmla="*/ 1305892 h 1374913"/>
                        <a:gd name="connsiteX842" fmla="*/ 325082 w 821699"/>
                        <a:gd name="connsiteY842" fmla="*/ 1305892 h 1374913"/>
                        <a:gd name="connsiteX843" fmla="*/ 361733 w 821699"/>
                        <a:gd name="connsiteY843" fmla="*/ 1284502 h 1374913"/>
                        <a:gd name="connsiteX844" fmla="*/ 346337 w 821699"/>
                        <a:gd name="connsiteY844" fmla="*/ 1291314 h 1374913"/>
                        <a:gd name="connsiteX845" fmla="*/ 320450 w 821699"/>
                        <a:gd name="connsiteY845" fmla="*/ 1307391 h 1374913"/>
                        <a:gd name="connsiteX846" fmla="*/ 328216 w 821699"/>
                        <a:gd name="connsiteY846" fmla="*/ 1300715 h 1374913"/>
                        <a:gd name="connsiteX847" fmla="*/ 294700 w 821699"/>
                        <a:gd name="connsiteY847" fmla="*/ 1316928 h 1374913"/>
                        <a:gd name="connsiteX848" fmla="*/ 317181 w 821699"/>
                        <a:gd name="connsiteY848" fmla="*/ 1305211 h 1374913"/>
                        <a:gd name="connsiteX849" fmla="*/ 332031 w 821699"/>
                        <a:gd name="connsiteY849" fmla="*/ 1293630 h 1374913"/>
                        <a:gd name="connsiteX850" fmla="*/ 372496 w 821699"/>
                        <a:gd name="connsiteY850" fmla="*/ 1271558 h 1374913"/>
                        <a:gd name="connsiteX851" fmla="*/ 390208 w 821699"/>
                        <a:gd name="connsiteY851" fmla="*/ 1259296 h 1374913"/>
                        <a:gd name="connsiteX852" fmla="*/ 436123 w 821699"/>
                        <a:gd name="connsiteY852" fmla="*/ 1236816 h 1374913"/>
                        <a:gd name="connsiteX853" fmla="*/ 486262 w 821699"/>
                        <a:gd name="connsiteY853" fmla="*/ 1209430 h 1374913"/>
                        <a:gd name="connsiteX854" fmla="*/ 491167 w 821699"/>
                        <a:gd name="connsiteY854" fmla="*/ 1206432 h 1374913"/>
                        <a:gd name="connsiteX855" fmla="*/ 493618 w 821699"/>
                        <a:gd name="connsiteY855" fmla="*/ 1204934 h 1374913"/>
                        <a:gd name="connsiteX856" fmla="*/ 494846 w 821699"/>
                        <a:gd name="connsiteY856" fmla="*/ 1204253 h 1374913"/>
                        <a:gd name="connsiteX857" fmla="*/ 494164 w 821699"/>
                        <a:gd name="connsiteY857" fmla="*/ 1203026 h 1374913"/>
                        <a:gd name="connsiteX858" fmla="*/ 487215 w 821699"/>
                        <a:gd name="connsiteY858" fmla="*/ 1192944 h 1374913"/>
                        <a:gd name="connsiteX859" fmla="*/ 490621 w 821699"/>
                        <a:gd name="connsiteY859" fmla="*/ 1199212 h 1374913"/>
                        <a:gd name="connsiteX860" fmla="*/ 492256 w 821699"/>
                        <a:gd name="connsiteY860" fmla="*/ 1201937 h 1374913"/>
                        <a:gd name="connsiteX861" fmla="*/ 492256 w 821699"/>
                        <a:gd name="connsiteY861" fmla="*/ 1204389 h 1374913"/>
                        <a:gd name="connsiteX862" fmla="*/ 486262 w 821699"/>
                        <a:gd name="connsiteY862" fmla="*/ 1207659 h 1374913"/>
                        <a:gd name="connsiteX863" fmla="*/ 478222 w 821699"/>
                        <a:gd name="connsiteY863" fmla="*/ 1211065 h 1374913"/>
                        <a:gd name="connsiteX864" fmla="*/ 485717 w 821699"/>
                        <a:gd name="connsiteY864" fmla="*/ 1206842 h 1374913"/>
                        <a:gd name="connsiteX865" fmla="*/ 489532 w 821699"/>
                        <a:gd name="connsiteY865" fmla="*/ 1204798 h 1374913"/>
                        <a:gd name="connsiteX866" fmla="*/ 491167 w 821699"/>
                        <a:gd name="connsiteY866" fmla="*/ 1202209 h 1374913"/>
                        <a:gd name="connsiteX867" fmla="*/ 481765 w 821699"/>
                        <a:gd name="connsiteY867" fmla="*/ 1187494 h 1374913"/>
                        <a:gd name="connsiteX868" fmla="*/ 483945 w 821699"/>
                        <a:gd name="connsiteY868" fmla="*/ 1189674 h 1374913"/>
                        <a:gd name="connsiteX869" fmla="*/ 474543 w 821699"/>
                        <a:gd name="connsiteY869" fmla="*/ 1174960 h 1374913"/>
                        <a:gd name="connsiteX870" fmla="*/ 466233 w 821699"/>
                        <a:gd name="connsiteY870" fmla="*/ 1162834 h 1374913"/>
                        <a:gd name="connsiteX871" fmla="*/ 477406 w 821699"/>
                        <a:gd name="connsiteY871" fmla="*/ 1178911 h 1374913"/>
                        <a:gd name="connsiteX872" fmla="*/ 484218 w 821699"/>
                        <a:gd name="connsiteY872" fmla="*/ 1186949 h 1374913"/>
                        <a:gd name="connsiteX873" fmla="*/ 467731 w 821699"/>
                        <a:gd name="connsiteY873" fmla="*/ 1158883 h 1374913"/>
                        <a:gd name="connsiteX874" fmla="*/ 470866 w 821699"/>
                        <a:gd name="connsiteY874" fmla="*/ 1162834 h 1374913"/>
                        <a:gd name="connsiteX875" fmla="*/ 450157 w 821699"/>
                        <a:gd name="connsiteY875" fmla="*/ 1133678 h 1374913"/>
                        <a:gd name="connsiteX876" fmla="*/ 459966 w 821699"/>
                        <a:gd name="connsiteY876" fmla="*/ 1158065 h 1374913"/>
                        <a:gd name="connsiteX877" fmla="*/ 415550 w 821699"/>
                        <a:gd name="connsiteY877" fmla="*/ 1084220 h 1374913"/>
                        <a:gd name="connsiteX878" fmla="*/ 423180 w 821699"/>
                        <a:gd name="connsiteY878" fmla="*/ 1093621 h 1374913"/>
                        <a:gd name="connsiteX879" fmla="*/ 409692 w 821699"/>
                        <a:gd name="connsiteY879" fmla="*/ 1066644 h 1374913"/>
                        <a:gd name="connsiteX880" fmla="*/ 379444 w 821699"/>
                        <a:gd name="connsiteY880" fmla="*/ 1016642 h 1374913"/>
                        <a:gd name="connsiteX881" fmla="*/ 385031 w 821699"/>
                        <a:gd name="connsiteY881" fmla="*/ 1024545 h 1374913"/>
                        <a:gd name="connsiteX882" fmla="*/ 367318 w 821699"/>
                        <a:gd name="connsiteY882" fmla="*/ 987077 h 1374913"/>
                        <a:gd name="connsiteX883" fmla="*/ 356692 w 821699"/>
                        <a:gd name="connsiteY883" fmla="*/ 967321 h 1374913"/>
                        <a:gd name="connsiteX884" fmla="*/ 348516 w 821699"/>
                        <a:gd name="connsiteY884" fmla="*/ 956013 h 1374913"/>
                        <a:gd name="connsiteX885" fmla="*/ 347700 w 821699"/>
                        <a:gd name="connsiteY885" fmla="*/ 955195 h 1374913"/>
                        <a:gd name="connsiteX886" fmla="*/ 390481 w 821699"/>
                        <a:gd name="connsiteY886" fmla="*/ 1042256 h 1374913"/>
                        <a:gd name="connsiteX887" fmla="*/ 387211 w 821699"/>
                        <a:gd name="connsiteY887" fmla="*/ 1037896 h 1374913"/>
                        <a:gd name="connsiteX888" fmla="*/ 432444 w 821699"/>
                        <a:gd name="connsiteY888" fmla="*/ 1119236 h 1374913"/>
                        <a:gd name="connsiteX889" fmla="*/ 433942 w 821699"/>
                        <a:gd name="connsiteY889" fmla="*/ 1125912 h 1374913"/>
                        <a:gd name="connsiteX890" fmla="*/ 448385 w 821699"/>
                        <a:gd name="connsiteY890" fmla="*/ 1147574 h 1374913"/>
                        <a:gd name="connsiteX891" fmla="*/ 444979 w 821699"/>
                        <a:gd name="connsiteY891" fmla="*/ 1143351 h 1374913"/>
                        <a:gd name="connsiteX892" fmla="*/ 468140 w 821699"/>
                        <a:gd name="connsiteY892" fmla="*/ 1180682 h 1374913"/>
                        <a:gd name="connsiteX893" fmla="*/ 467324 w 821699"/>
                        <a:gd name="connsiteY893" fmla="*/ 1180001 h 1374913"/>
                        <a:gd name="connsiteX894" fmla="*/ 482447 w 821699"/>
                        <a:gd name="connsiteY894" fmla="*/ 1200301 h 1374913"/>
                        <a:gd name="connsiteX895" fmla="*/ 482856 w 821699"/>
                        <a:gd name="connsiteY895" fmla="*/ 1200983 h 1374913"/>
                        <a:gd name="connsiteX896" fmla="*/ 482447 w 821699"/>
                        <a:gd name="connsiteY896" fmla="*/ 1201391 h 1374913"/>
                        <a:gd name="connsiteX897" fmla="*/ 481356 w 821699"/>
                        <a:gd name="connsiteY897" fmla="*/ 1202072 h 1374913"/>
                        <a:gd name="connsiteX898" fmla="*/ 479313 w 821699"/>
                        <a:gd name="connsiteY898" fmla="*/ 1203435 h 1374913"/>
                        <a:gd name="connsiteX899" fmla="*/ 475225 w 821699"/>
                        <a:gd name="connsiteY899" fmla="*/ 1206161 h 1374913"/>
                        <a:gd name="connsiteX900" fmla="*/ 467324 w 821699"/>
                        <a:gd name="connsiteY900" fmla="*/ 1211337 h 1374913"/>
                        <a:gd name="connsiteX901" fmla="*/ 463372 w 821699"/>
                        <a:gd name="connsiteY901" fmla="*/ 1215289 h 1374913"/>
                        <a:gd name="connsiteX902" fmla="*/ 448522 w 821699"/>
                        <a:gd name="connsiteY902" fmla="*/ 1223736 h 1374913"/>
                        <a:gd name="connsiteX903" fmla="*/ 448522 w 821699"/>
                        <a:gd name="connsiteY903" fmla="*/ 1223736 h 1374913"/>
                        <a:gd name="connsiteX904" fmla="*/ 448522 w 821699"/>
                        <a:gd name="connsiteY904" fmla="*/ 1223736 h 1374913"/>
                        <a:gd name="connsiteX905" fmla="*/ 420045 w 821699"/>
                        <a:gd name="connsiteY905" fmla="*/ 1237088 h 1374913"/>
                        <a:gd name="connsiteX906" fmla="*/ 456151 w 821699"/>
                        <a:gd name="connsiteY906" fmla="*/ 1217468 h 1374913"/>
                        <a:gd name="connsiteX907" fmla="*/ 436532 w 821699"/>
                        <a:gd name="connsiteY907" fmla="*/ 1223872 h 1374913"/>
                        <a:gd name="connsiteX908" fmla="*/ 437212 w 821699"/>
                        <a:gd name="connsiteY908" fmla="*/ 1222101 h 1374913"/>
                        <a:gd name="connsiteX909" fmla="*/ 423044 w 821699"/>
                        <a:gd name="connsiteY909" fmla="*/ 1231910 h 1374913"/>
                        <a:gd name="connsiteX910" fmla="*/ 280802 w 821699"/>
                        <a:gd name="connsiteY910" fmla="*/ 1308072 h 1374913"/>
                        <a:gd name="connsiteX911" fmla="*/ 291294 w 821699"/>
                        <a:gd name="connsiteY911" fmla="*/ 1299761 h 1374913"/>
                        <a:gd name="connsiteX912" fmla="*/ 237614 w 821699"/>
                        <a:gd name="connsiteY912" fmla="*/ 1330689 h 1374913"/>
                        <a:gd name="connsiteX913" fmla="*/ 259822 w 821699"/>
                        <a:gd name="connsiteY913" fmla="*/ 1317064 h 1374913"/>
                        <a:gd name="connsiteX914" fmla="*/ 198646 w 821699"/>
                        <a:gd name="connsiteY914" fmla="*/ 1351535 h 1374913"/>
                        <a:gd name="connsiteX915" fmla="*/ 195512 w 821699"/>
                        <a:gd name="connsiteY915" fmla="*/ 1353442 h 1374913"/>
                        <a:gd name="connsiteX916" fmla="*/ 194014 w 821699"/>
                        <a:gd name="connsiteY916" fmla="*/ 1354123 h 1374913"/>
                        <a:gd name="connsiteX917" fmla="*/ 193197 w 821699"/>
                        <a:gd name="connsiteY917" fmla="*/ 1352625 h 1374913"/>
                        <a:gd name="connsiteX918" fmla="*/ 190062 w 821699"/>
                        <a:gd name="connsiteY918" fmla="*/ 1346357 h 1374913"/>
                        <a:gd name="connsiteX919" fmla="*/ 183386 w 821699"/>
                        <a:gd name="connsiteY919" fmla="*/ 1333005 h 1374913"/>
                        <a:gd name="connsiteX920" fmla="*/ 167856 w 821699"/>
                        <a:gd name="connsiteY920" fmla="*/ 1298671 h 1374913"/>
                        <a:gd name="connsiteX921" fmla="*/ 168400 w 821699"/>
                        <a:gd name="connsiteY921" fmla="*/ 1295946 h 1374913"/>
                        <a:gd name="connsiteX922" fmla="*/ 154502 w 821699"/>
                        <a:gd name="connsiteY922" fmla="*/ 1265563 h 1374913"/>
                        <a:gd name="connsiteX923" fmla="*/ 112539 w 821699"/>
                        <a:gd name="connsiteY923" fmla="*/ 1167466 h 1374913"/>
                        <a:gd name="connsiteX924" fmla="*/ 101095 w 821699"/>
                        <a:gd name="connsiteY924" fmla="*/ 1138038 h 1374913"/>
                        <a:gd name="connsiteX925" fmla="*/ 102048 w 821699"/>
                        <a:gd name="connsiteY925" fmla="*/ 1141035 h 1374913"/>
                        <a:gd name="connsiteX926" fmla="*/ 90467 w 821699"/>
                        <a:gd name="connsiteY926" fmla="*/ 1112014 h 1374913"/>
                        <a:gd name="connsiteX927" fmla="*/ 88969 w 821699"/>
                        <a:gd name="connsiteY927" fmla="*/ 1117873 h 1374913"/>
                        <a:gd name="connsiteX928" fmla="*/ 91966 w 821699"/>
                        <a:gd name="connsiteY928" fmla="*/ 1120734 h 1374913"/>
                        <a:gd name="connsiteX929" fmla="*/ 76434 w 821699"/>
                        <a:gd name="connsiteY929" fmla="*/ 1076045 h 1374913"/>
                        <a:gd name="connsiteX930" fmla="*/ 86108 w 821699"/>
                        <a:gd name="connsiteY930" fmla="*/ 1109971 h 1374913"/>
                        <a:gd name="connsiteX931" fmla="*/ 71120 w 821699"/>
                        <a:gd name="connsiteY931" fmla="*/ 1069778 h 1374913"/>
                        <a:gd name="connsiteX932" fmla="*/ 67441 w 821699"/>
                        <a:gd name="connsiteY932" fmla="*/ 1044845 h 1374913"/>
                        <a:gd name="connsiteX933" fmla="*/ 53273 w 821699"/>
                        <a:gd name="connsiteY933" fmla="*/ 996478 h 1374913"/>
                        <a:gd name="connsiteX934" fmla="*/ 55044 w 821699"/>
                        <a:gd name="connsiteY934" fmla="*/ 1014053 h 1374913"/>
                        <a:gd name="connsiteX935" fmla="*/ 45098 w 821699"/>
                        <a:gd name="connsiteY935" fmla="*/ 975360 h 1374913"/>
                        <a:gd name="connsiteX936" fmla="*/ 50276 w 821699"/>
                        <a:gd name="connsiteY936" fmla="*/ 991437 h 1374913"/>
                        <a:gd name="connsiteX937" fmla="*/ 45098 w 821699"/>
                        <a:gd name="connsiteY937" fmla="*/ 962417 h 1374913"/>
                        <a:gd name="connsiteX938" fmla="*/ 41146 w 821699"/>
                        <a:gd name="connsiteY938" fmla="*/ 946884 h 1374913"/>
                        <a:gd name="connsiteX939" fmla="*/ 41556 w 821699"/>
                        <a:gd name="connsiteY939" fmla="*/ 950835 h 1374913"/>
                        <a:gd name="connsiteX940" fmla="*/ 36515 w 821699"/>
                        <a:gd name="connsiteY940" fmla="*/ 933669 h 1374913"/>
                        <a:gd name="connsiteX941" fmla="*/ 37195 w 821699"/>
                        <a:gd name="connsiteY941" fmla="*/ 944432 h 1374913"/>
                        <a:gd name="connsiteX942" fmla="*/ 32427 w 821699"/>
                        <a:gd name="connsiteY942" fmla="*/ 921406 h 1374913"/>
                        <a:gd name="connsiteX943" fmla="*/ 34198 w 821699"/>
                        <a:gd name="connsiteY943" fmla="*/ 939118 h 1374913"/>
                        <a:gd name="connsiteX944" fmla="*/ 28475 w 821699"/>
                        <a:gd name="connsiteY944" fmla="*/ 913913 h 1374913"/>
                        <a:gd name="connsiteX945" fmla="*/ 47959 w 821699"/>
                        <a:gd name="connsiteY945" fmla="*/ 997977 h 1374913"/>
                        <a:gd name="connsiteX946" fmla="*/ 45915 w 821699"/>
                        <a:gd name="connsiteY946" fmla="*/ 984216 h 1374913"/>
                        <a:gd name="connsiteX947" fmla="*/ 61311 w 821699"/>
                        <a:gd name="connsiteY947" fmla="*/ 1049205 h 1374913"/>
                        <a:gd name="connsiteX948" fmla="*/ 84064 w 821699"/>
                        <a:gd name="connsiteY948" fmla="*/ 1110924 h 1374913"/>
                        <a:gd name="connsiteX949" fmla="*/ 96734 w 821699"/>
                        <a:gd name="connsiteY949" fmla="*/ 1150572 h 1374913"/>
                        <a:gd name="connsiteX950" fmla="*/ 118262 w 821699"/>
                        <a:gd name="connsiteY950" fmla="*/ 1196487 h 1374913"/>
                        <a:gd name="connsiteX951" fmla="*/ 103546 w 821699"/>
                        <a:gd name="connsiteY951" fmla="*/ 1157248 h 1374913"/>
                        <a:gd name="connsiteX952" fmla="*/ 113085 w 821699"/>
                        <a:gd name="connsiteY952" fmla="*/ 1181227 h 1374913"/>
                        <a:gd name="connsiteX953" fmla="*/ 108315 w 821699"/>
                        <a:gd name="connsiteY953" fmla="*/ 1164878 h 1374913"/>
                        <a:gd name="connsiteX954" fmla="*/ 112266 w 821699"/>
                        <a:gd name="connsiteY954" fmla="*/ 1167466 h 1374913"/>
                        <a:gd name="connsiteX955" fmla="*/ 54089 w 821699"/>
                        <a:gd name="connsiteY955" fmla="*/ 610221 h 1374913"/>
                        <a:gd name="connsiteX956" fmla="*/ 54362 w 821699"/>
                        <a:gd name="connsiteY956" fmla="*/ 609268 h 1374913"/>
                        <a:gd name="connsiteX957" fmla="*/ 54089 w 821699"/>
                        <a:gd name="connsiteY957" fmla="*/ 610357 h 1374913"/>
                        <a:gd name="connsiteX958" fmla="*/ 54089 w 821699"/>
                        <a:gd name="connsiteY958" fmla="*/ 610357 h 1374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Lst>
                      <a:rect l="l" t="t" r="r" b="b"/>
                      <a:pathLst>
                        <a:path w="821699" h="1374913">
                          <a:moveTo>
                            <a:pt x="213770" y="382009"/>
                          </a:moveTo>
                          <a:lnTo>
                            <a:pt x="215133" y="381192"/>
                          </a:lnTo>
                          <a:lnTo>
                            <a:pt x="213905" y="376287"/>
                          </a:lnTo>
                          <a:lnTo>
                            <a:pt x="215133" y="379829"/>
                          </a:lnTo>
                          <a:lnTo>
                            <a:pt x="211999" y="362662"/>
                          </a:lnTo>
                          <a:cubicBezTo>
                            <a:pt x="211454" y="360346"/>
                            <a:pt x="210908" y="357894"/>
                            <a:pt x="210228" y="354896"/>
                          </a:cubicBezTo>
                          <a:cubicBezTo>
                            <a:pt x="210499" y="356123"/>
                            <a:pt x="210908" y="357077"/>
                            <a:pt x="211181" y="357621"/>
                          </a:cubicBezTo>
                          <a:cubicBezTo>
                            <a:pt x="210908" y="355577"/>
                            <a:pt x="210499" y="353534"/>
                            <a:pt x="210228" y="351490"/>
                          </a:cubicBezTo>
                          <a:cubicBezTo>
                            <a:pt x="205731" y="336640"/>
                            <a:pt x="199055" y="298627"/>
                            <a:pt x="197420" y="287319"/>
                          </a:cubicBezTo>
                          <a:cubicBezTo>
                            <a:pt x="195649" y="272468"/>
                            <a:pt x="194559" y="254483"/>
                            <a:pt x="194696" y="243039"/>
                          </a:cubicBezTo>
                          <a:cubicBezTo>
                            <a:pt x="194696" y="253666"/>
                            <a:pt x="195512" y="267563"/>
                            <a:pt x="196194" y="263340"/>
                          </a:cubicBezTo>
                          <a:cubicBezTo>
                            <a:pt x="196194" y="252576"/>
                            <a:pt x="196874" y="244674"/>
                            <a:pt x="197693" y="234864"/>
                          </a:cubicBezTo>
                          <a:cubicBezTo>
                            <a:pt x="198238" y="224918"/>
                            <a:pt x="198919" y="213473"/>
                            <a:pt x="200010" y="194807"/>
                          </a:cubicBezTo>
                          <a:cubicBezTo>
                            <a:pt x="199055" y="202029"/>
                            <a:pt x="198375" y="209250"/>
                            <a:pt x="197966" y="216335"/>
                          </a:cubicBezTo>
                          <a:cubicBezTo>
                            <a:pt x="197966" y="200121"/>
                            <a:pt x="199055" y="183635"/>
                            <a:pt x="201781" y="167286"/>
                          </a:cubicBezTo>
                          <a:cubicBezTo>
                            <a:pt x="204641" y="158975"/>
                            <a:pt x="203143" y="165106"/>
                            <a:pt x="201781" y="174099"/>
                          </a:cubicBezTo>
                          <a:cubicBezTo>
                            <a:pt x="200146" y="183091"/>
                            <a:pt x="198919" y="195217"/>
                            <a:pt x="199191" y="198623"/>
                          </a:cubicBezTo>
                          <a:cubicBezTo>
                            <a:pt x="201917" y="160201"/>
                            <a:pt x="217857" y="131454"/>
                            <a:pt x="224124" y="114968"/>
                          </a:cubicBezTo>
                          <a:cubicBezTo>
                            <a:pt x="226986" y="113741"/>
                            <a:pt x="230256" y="110608"/>
                            <a:pt x="245242" y="91125"/>
                          </a:cubicBezTo>
                          <a:cubicBezTo>
                            <a:pt x="232844" y="104068"/>
                            <a:pt x="253417" y="78727"/>
                            <a:pt x="242791" y="88945"/>
                          </a:cubicBezTo>
                          <a:cubicBezTo>
                            <a:pt x="247286" y="81451"/>
                            <a:pt x="261591" y="68372"/>
                            <a:pt x="261728" y="66601"/>
                          </a:cubicBezTo>
                          <a:lnTo>
                            <a:pt x="260638" y="68780"/>
                          </a:lnTo>
                          <a:cubicBezTo>
                            <a:pt x="276443" y="54474"/>
                            <a:pt x="287615" y="46027"/>
                            <a:pt x="296198" y="38806"/>
                          </a:cubicBezTo>
                          <a:cubicBezTo>
                            <a:pt x="304918" y="31994"/>
                            <a:pt x="311321" y="26681"/>
                            <a:pt x="319225" y="21912"/>
                          </a:cubicBezTo>
                          <a:cubicBezTo>
                            <a:pt x="342386" y="10195"/>
                            <a:pt x="361051" y="5426"/>
                            <a:pt x="378491" y="2565"/>
                          </a:cubicBezTo>
                          <a:cubicBezTo>
                            <a:pt x="396067" y="-160"/>
                            <a:pt x="412689" y="-568"/>
                            <a:pt x="433535" y="657"/>
                          </a:cubicBezTo>
                          <a:cubicBezTo>
                            <a:pt x="435170" y="1884"/>
                            <a:pt x="446205" y="5698"/>
                            <a:pt x="462419" y="8832"/>
                          </a:cubicBezTo>
                          <a:cubicBezTo>
                            <a:pt x="466369" y="8832"/>
                            <a:pt x="477542" y="10876"/>
                            <a:pt x="488168" y="13737"/>
                          </a:cubicBezTo>
                          <a:cubicBezTo>
                            <a:pt x="498796" y="16462"/>
                            <a:pt x="508605" y="20277"/>
                            <a:pt x="510785" y="20140"/>
                          </a:cubicBezTo>
                          <a:cubicBezTo>
                            <a:pt x="497024" y="13601"/>
                            <a:pt x="490894" y="12374"/>
                            <a:pt x="486397" y="11421"/>
                          </a:cubicBezTo>
                          <a:cubicBezTo>
                            <a:pt x="481765" y="10604"/>
                            <a:pt x="478631" y="10195"/>
                            <a:pt x="469775" y="8423"/>
                          </a:cubicBezTo>
                          <a:cubicBezTo>
                            <a:pt x="455607" y="3382"/>
                            <a:pt x="468959" y="5835"/>
                            <a:pt x="448794" y="1203"/>
                          </a:cubicBezTo>
                          <a:cubicBezTo>
                            <a:pt x="456969" y="2565"/>
                            <a:pt x="475634" y="5835"/>
                            <a:pt x="493755" y="12102"/>
                          </a:cubicBezTo>
                          <a:cubicBezTo>
                            <a:pt x="511876" y="18233"/>
                            <a:pt x="528907" y="27634"/>
                            <a:pt x="536127" y="33357"/>
                          </a:cubicBezTo>
                          <a:lnTo>
                            <a:pt x="530542" y="30223"/>
                          </a:lnTo>
                          <a:cubicBezTo>
                            <a:pt x="542803" y="38125"/>
                            <a:pt x="548935" y="44665"/>
                            <a:pt x="556700" y="52295"/>
                          </a:cubicBezTo>
                          <a:cubicBezTo>
                            <a:pt x="564738" y="60333"/>
                            <a:pt x="573594" y="69053"/>
                            <a:pt x="590762" y="86084"/>
                          </a:cubicBezTo>
                          <a:cubicBezTo>
                            <a:pt x="595939" y="91669"/>
                            <a:pt x="600980" y="97392"/>
                            <a:pt x="605612" y="103387"/>
                          </a:cubicBezTo>
                          <a:cubicBezTo>
                            <a:pt x="604795" y="102570"/>
                            <a:pt x="604522" y="102705"/>
                            <a:pt x="604113" y="102297"/>
                          </a:cubicBezTo>
                          <a:cubicBezTo>
                            <a:pt x="614741" y="117693"/>
                            <a:pt x="617330" y="124096"/>
                            <a:pt x="620327" y="130636"/>
                          </a:cubicBezTo>
                          <a:cubicBezTo>
                            <a:pt x="623324" y="137312"/>
                            <a:pt x="627003" y="143988"/>
                            <a:pt x="634769" y="163198"/>
                          </a:cubicBezTo>
                          <a:cubicBezTo>
                            <a:pt x="633543" y="160201"/>
                            <a:pt x="634088" y="162245"/>
                            <a:pt x="632861" y="159248"/>
                          </a:cubicBezTo>
                          <a:cubicBezTo>
                            <a:pt x="639946" y="181456"/>
                            <a:pt x="645533" y="204754"/>
                            <a:pt x="646351" y="222602"/>
                          </a:cubicBezTo>
                          <a:cubicBezTo>
                            <a:pt x="644580" y="233502"/>
                            <a:pt x="644987" y="220013"/>
                            <a:pt x="643216" y="213473"/>
                          </a:cubicBezTo>
                          <a:cubicBezTo>
                            <a:pt x="644034" y="223692"/>
                            <a:pt x="643216" y="234183"/>
                            <a:pt x="643489" y="244401"/>
                          </a:cubicBezTo>
                          <a:cubicBezTo>
                            <a:pt x="643216" y="254620"/>
                            <a:pt x="642126" y="264838"/>
                            <a:pt x="641445" y="274512"/>
                          </a:cubicBezTo>
                          <a:cubicBezTo>
                            <a:pt x="638857" y="293858"/>
                            <a:pt x="634905" y="311026"/>
                            <a:pt x="631091" y="323424"/>
                          </a:cubicBezTo>
                          <a:cubicBezTo>
                            <a:pt x="627003" y="331462"/>
                            <a:pt x="624006" y="339910"/>
                            <a:pt x="619102" y="347403"/>
                          </a:cubicBezTo>
                          <a:cubicBezTo>
                            <a:pt x="625914" y="333097"/>
                            <a:pt x="631091" y="314295"/>
                            <a:pt x="628502" y="318519"/>
                          </a:cubicBezTo>
                          <a:cubicBezTo>
                            <a:pt x="626049" y="325195"/>
                            <a:pt x="624959" y="328056"/>
                            <a:pt x="623597" y="331462"/>
                          </a:cubicBezTo>
                          <a:cubicBezTo>
                            <a:pt x="622235" y="334869"/>
                            <a:pt x="621008" y="339229"/>
                            <a:pt x="615696" y="348084"/>
                          </a:cubicBezTo>
                          <a:cubicBezTo>
                            <a:pt x="616103" y="346313"/>
                            <a:pt x="617058" y="343452"/>
                            <a:pt x="618420" y="339910"/>
                          </a:cubicBezTo>
                          <a:cubicBezTo>
                            <a:pt x="619509" y="336231"/>
                            <a:pt x="620737" y="331871"/>
                            <a:pt x="622099" y="327102"/>
                          </a:cubicBezTo>
                          <a:cubicBezTo>
                            <a:pt x="619918" y="331871"/>
                            <a:pt x="618147" y="335550"/>
                            <a:pt x="616921" y="338411"/>
                          </a:cubicBezTo>
                          <a:cubicBezTo>
                            <a:pt x="615423" y="341135"/>
                            <a:pt x="614332" y="343179"/>
                            <a:pt x="613652" y="344678"/>
                          </a:cubicBezTo>
                          <a:cubicBezTo>
                            <a:pt x="612289" y="347676"/>
                            <a:pt x="612289" y="348630"/>
                            <a:pt x="612424" y="349038"/>
                          </a:cubicBezTo>
                          <a:cubicBezTo>
                            <a:pt x="612561" y="349992"/>
                            <a:pt x="613788" y="349855"/>
                            <a:pt x="604795" y="361572"/>
                          </a:cubicBezTo>
                          <a:cubicBezTo>
                            <a:pt x="597437" y="372608"/>
                            <a:pt x="594440" y="379829"/>
                            <a:pt x="594304" y="381601"/>
                          </a:cubicBezTo>
                          <a:cubicBezTo>
                            <a:pt x="588718" y="387459"/>
                            <a:pt x="583813" y="393862"/>
                            <a:pt x="577819" y="399313"/>
                          </a:cubicBezTo>
                          <a:cubicBezTo>
                            <a:pt x="577410" y="400811"/>
                            <a:pt x="572505" y="407215"/>
                            <a:pt x="565420" y="414708"/>
                          </a:cubicBezTo>
                          <a:cubicBezTo>
                            <a:pt x="558199" y="421930"/>
                            <a:pt x="549479" y="430649"/>
                            <a:pt x="541850" y="436917"/>
                          </a:cubicBezTo>
                          <a:cubicBezTo>
                            <a:pt x="540488" y="438961"/>
                            <a:pt x="555065" y="428060"/>
                            <a:pt x="559833" y="422202"/>
                          </a:cubicBezTo>
                          <a:cubicBezTo>
                            <a:pt x="559833" y="423156"/>
                            <a:pt x="556020" y="427379"/>
                            <a:pt x="550979" y="432420"/>
                          </a:cubicBezTo>
                          <a:cubicBezTo>
                            <a:pt x="545801" y="437189"/>
                            <a:pt x="539397" y="442911"/>
                            <a:pt x="534083" y="447271"/>
                          </a:cubicBezTo>
                          <a:cubicBezTo>
                            <a:pt x="531086" y="447408"/>
                            <a:pt x="513919" y="461168"/>
                            <a:pt x="497979" y="471932"/>
                          </a:cubicBezTo>
                          <a:cubicBezTo>
                            <a:pt x="481901" y="482695"/>
                            <a:pt x="467731" y="491278"/>
                            <a:pt x="473318" y="485556"/>
                          </a:cubicBezTo>
                          <a:cubicBezTo>
                            <a:pt x="460648" y="493594"/>
                            <a:pt x="446614" y="502042"/>
                            <a:pt x="431898" y="510490"/>
                          </a:cubicBezTo>
                          <a:cubicBezTo>
                            <a:pt x="418003" y="518528"/>
                            <a:pt x="403833" y="526838"/>
                            <a:pt x="390208" y="534741"/>
                          </a:cubicBezTo>
                          <a:cubicBezTo>
                            <a:pt x="385031" y="535967"/>
                            <a:pt x="389390" y="540055"/>
                            <a:pt x="390208" y="543188"/>
                          </a:cubicBezTo>
                          <a:cubicBezTo>
                            <a:pt x="391843" y="546458"/>
                            <a:pt x="393342" y="549592"/>
                            <a:pt x="394840" y="552725"/>
                          </a:cubicBezTo>
                          <a:cubicBezTo>
                            <a:pt x="398246" y="559538"/>
                            <a:pt x="401652" y="566077"/>
                            <a:pt x="404786" y="572208"/>
                          </a:cubicBezTo>
                          <a:cubicBezTo>
                            <a:pt x="411327" y="584879"/>
                            <a:pt x="417457" y="595915"/>
                            <a:pt x="422362" y="604499"/>
                          </a:cubicBezTo>
                          <a:cubicBezTo>
                            <a:pt x="427539" y="616352"/>
                            <a:pt x="440211" y="639650"/>
                            <a:pt x="431218" y="626434"/>
                          </a:cubicBezTo>
                          <a:cubicBezTo>
                            <a:pt x="454379" y="668534"/>
                            <a:pt x="469912" y="688017"/>
                            <a:pt x="494027" y="729028"/>
                          </a:cubicBezTo>
                          <a:cubicBezTo>
                            <a:pt x="495662" y="732570"/>
                            <a:pt x="482720" y="710770"/>
                            <a:pt x="482720" y="712678"/>
                          </a:cubicBezTo>
                          <a:cubicBezTo>
                            <a:pt x="500158" y="738565"/>
                            <a:pt x="511194" y="761726"/>
                            <a:pt x="538989" y="801238"/>
                          </a:cubicBezTo>
                          <a:cubicBezTo>
                            <a:pt x="534356" y="794562"/>
                            <a:pt x="532448" y="792927"/>
                            <a:pt x="531495" y="792246"/>
                          </a:cubicBezTo>
                          <a:cubicBezTo>
                            <a:pt x="531495" y="791156"/>
                            <a:pt x="543485" y="808050"/>
                            <a:pt x="551114" y="817996"/>
                          </a:cubicBezTo>
                          <a:cubicBezTo>
                            <a:pt x="554929" y="823990"/>
                            <a:pt x="545392" y="810502"/>
                            <a:pt x="547300" y="814045"/>
                          </a:cubicBezTo>
                          <a:cubicBezTo>
                            <a:pt x="599209" y="891705"/>
                            <a:pt x="646214" y="945386"/>
                            <a:pt x="704799" y="1017323"/>
                          </a:cubicBezTo>
                          <a:cubicBezTo>
                            <a:pt x="688041" y="996750"/>
                            <a:pt x="680140" y="990347"/>
                            <a:pt x="679185" y="990756"/>
                          </a:cubicBezTo>
                          <a:lnTo>
                            <a:pt x="695535" y="1010920"/>
                          </a:lnTo>
                          <a:cubicBezTo>
                            <a:pt x="702755" y="1018005"/>
                            <a:pt x="715018" y="1033128"/>
                            <a:pt x="726191" y="1044981"/>
                          </a:cubicBezTo>
                          <a:cubicBezTo>
                            <a:pt x="727144" y="1046753"/>
                            <a:pt x="731912" y="1053156"/>
                            <a:pt x="726191" y="1047297"/>
                          </a:cubicBezTo>
                          <a:cubicBezTo>
                            <a:pt x="757526" y="1088035"/>
                            <a:pt x="781096" y="1105883"/>
                            <a:pt x="821699" y="1153842"/>
                          </a:cubicBezTo>
                          <a:lnTo>
                            <a:pt x="768290" y="1099343"/>
                          </a:lnTo>
                          <a:lnTo>
                            <a:pt x="779462" y="1114603"/>
                          </a:lnTo>
                          <a:lnTo>
                            <a:pt x="756028" y="1090487"/>
                          </a:lnTo>
                          <a:cubicBezTo>
                            <a:pt x="768154" y="1106429"/>
                            <a:pt x="781642" y="1117873"/>
                            <a:pt x="782051" y="1120734"/>
                          </a:cubicBezTo>
                          <a:cubicBezTo>
                            <a:pt x="778918" y="1117873"/>
                            <a:pt x="772378" y="1110107"/>
                            <a:pt x="771424" y="1110379"/>
                          </a:cubicBezTo>
                          <a:cubicBezTo>
                            <a:pt x="783550" y="1125366"/>
                            <a:pt x="785457" y="1125639"/>
                            <a:pt x="795130" y="1136402"/>
                          </a:cubicBezTo>
                          <a:cubicBezTo>
                            <a:pt x="767472" y="1110107"/>
                            <a:pt x="718969" y="1053156"/>
                            <a:pt x="692946" y="1022501"/>
                          </a:cubicBezTo>
                          <a:cubicBezTo>
                            <a:pt x="688723" y="1017732"/>
                            <a:pt x="697034" y="1026180"/>
                            <a:pt x="697987" y="1026861"/>
                          </a:cubicBezTo>
                          <a:cubicBezTo>
                            <a:pt x="687496" y="1014326"/>
                            <a:pt x="682184" y="1005879"/>
                            <a:pt x="668694" y="990210"/>
                          </a:cubicBezTo>
                          <a:cubicBezTo>
                            <a:pt x="659566" y="981082"/>
                            <a:pt x="674007" y="998521"/>
                            <a:pt x="680276" y="1006560"/>
                          </a:cubicBezTo>
                          <a:cubicBezTo>
                            <a:pt x="678368" y="1006287"/>
                            <a:pt x="675235" y="1002200"/>
                            <a:pt x="668013" y="993480"/>
                          </a:cubicBezTo>
                          <a:cubicBezTo>
                            <a:pt x="667741" y="990620"/>
                            <a:pt x="629728" y="944296"/>
                            <a:pt x="622643" y="931352"/>
                          </a:cubicBezTo>
                          <a:cubicBezTo>
                            <a:pt x="585584" y="883394"/>
                            <a:pt x="624959" y="941843"/>
                            <a:pt x="589945" y="894021"/>
                          </a:cubicBezTo>
                          <a:lnTo>
                            <a:pt x="581089" y="878625"/>
                          </a:lnTo>
                          <a:cubicBezTo>
                            <a:pt x="559562" y="851785"/>
                            <a:pt x="532993" y="816089"/>
                            <a:pt x="511876" y="783253"/>
                          </a:cubicBezTo>
                          <a:lnTo>
                            <a:pt x="516508" y="790065"/>
                          </a:lnTo>
                          <a:cubicBezTo>
                            <a:pt x="520187" y="794153"/>
                            <a:pt x="515690" y="786387"/>
                            <a:pt x="513782" y="782845"/>
                          </a:cubicBezTo>
                          <a:cubicBezTo>
                            <a:pt x="498115" y="757912"/>
                            <a:pt x="482447" y="736521"/>
                            <a:pt x="474680" y="720444"/>
                          </a:cubicBezTo>
                          <a:cubicBezTo>
                            <a:pt x="455334" y="692922"/>
                            <a:pt x="426041" y="645236"/>
                            <a:pt x="407239" y="611584"/>
                          </a:cubicBezTo>
                          <a:cubicBezTo>
                            <a:pt x="404378" y="601365"/>
                            <a:pt x="432853" y="654773"/>
                            <a:pt x="442390" y="667717"/>
                          </a:cubicBezTo>
                          <a:lnTo>
                            <a:pt x="425223" y="637198"/>
                          </a:lnTo>
                          <a:cubicBezTo>
                            <a:pt x="435714" y="656136"/>
                            <a:pt x="440755" y="662948"/>
                            <a:pt x="448522" y="673439"/>
                          </a:cubicBezTo>
                          <a:cubicBezTo>
                            <a:pt x="433670" y="646735"/>
                            <a:pt x="426857" y="638969"/>
                            <a:pt x="412553" y="613627"/>
                          </a:cubicBezTo>
                          <a:cubicBezTo>
                            <a:pt x="414188" y="615262"/>
                            <a:pt x="412825" y="611720"/>
                            <a:pt x="406557" y="599867"/>
                          </a:cubicBezTo>
                          <a:lnTo>
                            <a:pt x="403287" y="597278"/>
                          </a:lnTo>
                          <a:cubicBezTo>
                            <a:pt x="403287" y="597278"/>
                            <a:pt x="402743" y="595643"/>
                            <a:pt x="400972" y="591828"/>
                          </a:cubicBezTo>
                          <a:lnTo>
                            <a:pt x="388846" y="568939"/>
                          </a:lnTo>
                          <a:lnTo>
                            <a:pt x="374676" y="540463"/>
                          </a:lnTo>
                          <a:cubicBezTo>
                            <a:pt x="377265" y="546867"/>
                            <a:pt x="378355" y="550409"/>
                            <a:pt x="379717" y="554360"/>
                          </a:cubicBezTo>
                          <a:cubicBezTo>
                            <a:pt x="380943" y="558039"/>
                            <a:pt x="383396" y="563761"/>
                            <a:pt x="385984" y="569075"/>
                          </a:cubicBezTo>
                          <a:cubicBezTo>
                            <a:pt x="384758" y="564306"/>
                            <a:pt x="389935" y="574524"/>
                            <a:pt x="395931" y="586378"/>
                          </a:cubicBezTo>
                          <a:cubicBezTo>
                            <a:pt x="389663" y="576432"/>
                            <a:pt x="401108" y="598367"/>
                            <a:pt x="400154" y="598640"/>
                          </a:cubicBezTo>
                          <a:cubicBezTo>
                            <a:pt x="393887" y="586242"/>
                            <a:pt x="386938" y="572345"/>
                            <a:pt x="380535" y="559538"/>
                          </a:cubicBezTo>
                          <a:cubicBezTo>
                            <a:pt x="376311" y="550681"/>
                            <a:pt x="372224" y="542234"/>
                            <a:pt x="368546" y="534605"/>
                          </a:cubicBezTo>
                          <a:lnTo>
                            <a:pt x="367182" y="531744"/>
                          </a:lnTo>
                          <a:lnTo>
                            <a:pt x="366501" y="530381"/>
                          </a:lnTo>
                          <a:cubicBezTo>
                            <a:pt x="366501" y="530381"/>
                            <a:pt x="367318" y="529836"/>
                            <a:pt x="367727" y="529563"/>
                          </a:cubicBezTo>
                          <a:cubicBezTo>
                            <a:pt x="369498" y="528610"/>
                            <a:pt x="371133" y="527520"/>
                            <a:pt x="372768" y="526702"/>
                          </a:cubicBezTo>
                          <a:cubicBezTo>
                            <a:pt x="376038" y="524795"/>
                            <a:pt x="378900" y="523024"/>
                            <a:pt x="381625" y="521525"/>
                          </a:cubicBezTo>
                          <a:lnTo>
                            <a:pt x="389799" y="518664"/>
                          </a:lnTo>
                          <a:cubicBezTo>
                            <a:pt x="401789" y="511852"/>
                            <a:pt x="414051" y="504903"/>
                            <a:pt x="425359" y="498500"/>
                          </a:cubicBezTo>
                          <a:cubicBezTo>
                            <a:pt x="435714" y="492505"/>
                            <a:pt x="445252" y="487055"/>
                            <a:pt x="452608" y="482831"/>
                          </a:cubicBezTo>
                          <a:lnTo>
                            <a:pt x="448385" y="486237"/>
                          </a:lnTo>
                          <a:cubicBezTo>
                            <a:pt x="474680" y="471386"/>
                            <a:pt x="498796" y="454356"/>
                            <a:pt x="520595" y="439096"/>
                          </a:cubicBezTo>
                          <a:cubicBezTo>
                            <a:pt x="540760" y="421384"/>
                            <a:pt x="563512" y="397133"/>
                            <a:pt x="574957" y="379148"/>
                          </a:cubicBezTo>
                          <a:cubicBezTo>
                            <a:pt x="577682" y="374107"/>
                            <a:pt x="590081" y="359801"/>
                            <a:pt x="600300" y="341272"/>
                          </a:cubicBezTo>
                          <a:cubicBezTo>
                            <a:pt x="606021" y="332416"/>
                            <a:pt x="609836" y="321925"/>
                            <a:pt x="613924" y="312524"/>
                          </a:cubicBezTo>
                          <a:cubicBezTo>
                            <a:pt x="616785" y="302715"/>
                            <a:pt x="620191" y="293858"/>
                            <a:pt x="620464" y="286501"/>
                          </a:cubicBezTo>
                          <a:cubicBezTo>
                            <a:pt x="621553" y="284730"/>
                            <a:pt x="616921" y="305985"/>
                            <a:pt x="614061" y="315657"/>
                          </a:cubicBezTo>
                          <a:cubicBezTo>
                            <a:pt x="617330" y="306529"/>
                            <a:pt x="619509" y="298082"/>
                            <a:pt x="621008" y="291270"/>
                          </a:cubicBezTo>
                          <a:cubicBezTo>
                            <a:pt x="622099" y="284321"/>
                            <a:pt x="623188" y="279144"/>
                            <a:pt x="624823" y="276283"/>
                          </a:cubicBezTo>
                          <a:cubicBezTo>
                            <a:pt x="614877" y="318519"/>
                            <a:pt x="627140" y="274375"/>
                            <a:pt x="623461" y="293722"/>
                          </a:cubicBezTo>
                          <a:cubicBezTo>
                            <a:pt x="628365" y="273694"/>
                            <a:pt x="630410" y="252031"/>
                            <a:pt x="629728" y="241949"/>
                          </a:cubicBezTo>
                          <a:cubicBezTo>
                            <a:pt x="627140" y="274920"/>
                            <a:pt x="628365" y="230096"/>
                            <a:pt x="625914" y="263476"/>
                          </a:cubicBezTo>
                          <a:cubicBezTo>
                            <a:pt x="625914" y="256936"/>
                            <a:pt x="627003" y="249987"/>
                            <a:pt x="626594" y="242630"/>
                          </a:cubicBezTo>
                          <a:cubicBezTo>
                            <a:pt x="626458" y="235137"/>
                            <a:pt x="626185" y="227370"/>
                            <a:pt x="626049" y="219468"/>
                          </a:cubicBezTo>
                          <a:cubicBezTo>
                            <a:pt x="625096" y="204072"/>
                            <a:pt x="622235" y="188268"/>
                            <a:pt x="618147" y="173690"/>
                          </a:cubicBezTo>
                          <a:cubicBezTo>
                            <a:pt x="619102" y="173690"/>
                            <a:pt x="618556" y="170011"/>
                            <a:pt x="614877" y="159248"/>
                          </a:cubicBezTo>
                          <a:lnTo>
                            <a:pt x="610245" y="151345"/>
                          </a:lnTo>
                          <a:cubicBezTo>
                            <a:pt x="604795" y="138130"/>
                            <a:pt x="622371" y="176142"/>
                            <a:pt x="611608" y="149438"/>
                          </a:cubicBezTo>
                          <a:cubicBezTo>
                            <a:pt x="604659" y="136358"/>
                            <a:pt x="593759" y="116875"/>
                            <a:pt x="580816" y="101070"/>
                          </a:cubicBezTo>
                          <a:cubicBezTo>
                            <a:pt x="568417" y="85130"/>
                            <a:pt x="553839" y="73004"/>
                            <a:pt x="547844" y="70007"/>
                          </a:cubicBezTo>
                          <a:cubicBezTo>
                            <a:pt x="539942" y="62377"/>
                            <a:pt x="548253" y="68372"/>
                            <a:pt x="555474" y="74775"/>
                          </a:cubicBezTo>
                          <a:cubicBezTo>
                            <a:pt x="562696" y="81043"/>
                            <a:pt x="568963" y="86356"/>
                            <a:pt x="556973" y="73413"/>
                          </a:cubicBezTo>
                          <a:cubicBezTo>
                            <a:pt x="565011" y="79816"/>
                            <a:pt x="573322" y="88400"/>
                            <a:pt x="579863" y="96302"/>
                          </a:cubicBezTo>
                          <a:cubicBezTo>
                            <a:pt x="586402" y="104205"/>
                            <a:pt x="591443" y="111152"/>
                            <a:pt x="594168" y="113196"/>
                          </a:cubicBezTo>
                          <a:cubicBezTo>
                            <a:pt x="582042" y="97528"/>
                            <a:pt x="591443" y="106248"/>
                            <a:pt x="583540" y="96166"/>
                          </a:cubicBezTo>
                          <a:cubicBezTo>
                            <a:pt x="578499" y="90716"/>
                            <a:pt x="573187" y="85539"/>
                            <a:pt x="567737" y="80633"/>
                          </a:cubicBezTo>
                          <a:lnTo>
                            <a:pt x="571007" y="84176"/>
                          </a:lnTo>
                          <a:cubicBezTo>
                            <a:pt x="557109" y="71232"/>
                            <a:pt x="539942" y="55019"/>
                            <a:pt x="518007" y="43166"/>
                          </a:cubicBezTo>
                          <a:cubicBezTo>
                            <a:pt x="496344" y="31041"/>
                            <a:pt x="471003" y="22729"/>
                            <a:pt x="447840" y="19459"/>
                          </a:cubicBezTo>
                          <a:cubicBezTo>
                            <a:pt x="428085" y="17688"/>
                            <a:pt x="410918" y="18642"/>
                            <a:pt x="393887" y="21094"/>
                          </a:cubicBezTo>
                          <a:cubicBezTo>
                            <a:pt x="376720" y="23819"/>
                            <a:pt x="359007" y="28179"/>
                            <a:pt x="337754" y="37035"/>
                          </a:cubicBezTo>
                          <a:cubicBezTo>
                            <a:pt x="343748" y="33901"/>
                            <a:pt x="334757" y="37171"/>
                            <a:pt x="327808" y="40305"/>
                          </a:cubicBezTo>
                          <a:cubicBezTo>
                            <a:pt x="320859" y="43439"/>
                            <a:pt x="315409" y="45755"/>
                            <a:pt x="327808" y="37988"/>
                          </a:cubicBezTo>
                          <a:cubicBezTo>
                            <a:pt x="307508" y="46436"/>
                            <a:pt x="291430" y="61560"/>
                            <a:pt x="291703" y="62377"/>
                          </a:cubicBezTo>
                          <a:cubicBezTo>
                            <a:pt x="307235" y="51205"/>
                            <a:pt x="297016" y="58153"/>
                            <a:pt x="310641" y="49706"/>
                          </a:cubicBezTo>
                          <a:cubicBezTo>
                            <a:pt x="301785" y="55973"/>
                            <a:pt x="282574" y="71642"/>
                            <a:pt x="274945" y="78727"/>
                          </a:cubicBezTo>
                          <a:cubicBezTo>
                            <a:pt x="278487" y="75456"/>
                            <a:pt x="276987" y="76546"/>
                            <a:pt x="277533" y="75592"/>
                          </a:cubicBezTo>
                          <a:cubicBezTo>
                            <a:pt x="260911" y="91397"/>
                            <a:pt x="270448" y="84040"/>
                            <a:pt x="259956" y="96710"/>
                          </a:cubicBezTo>
                          <a:cubicBezTo>
                            <a:pt x="257778" y="98210"/>
                            <a:pt x="251646" y="105294"/>
                            <a:pt x="246197" y="113606"/>
                          </a:cubicBezTo>
                          <a:cubicBezTo>
                            <a:pt x="240611" y="121780"/>
                            <a:pt x="235842" y="132135"/>
                            <a:pt x="232436" y="138811"/>
                          </a:cubicBezTo>
                          <a:cubicBezTo>
                            <a:pt x="230392" y="145759"/>
                            <a:pt x="228621" y="152708"/>
                            <a:pt x="227259" y="159792"/>
                          </a:cubicBezTo>
                          <a:cubicBezTo>
                            <a:pt x="228484" y="154070"/>
                            <a:pt x="226440" y="158703"/>
                            <a:pt x="224669" y="165651"/>
                          </a:cubicBezTo>
                          <a:cubicBezTo>
                            <a:pt x="222625" y="172463"/>
                            <a:pt x="220854" y="181456"/>
                            <a:pt x="219901" y="182954"/>
                          </a:cubicBezTo>
                          <a:cubicBezTo>
                            <a:pt x="218130" y="198759"/>
                            <a:pt x="218266" y="211975"/>
                            <a:pt x="217448" y="236362"/>
                          </a:cubicBezTo>
                          <a:cubicBezTo>
                            <a:pt x="216768" y="226280"/>
                            <a:pt x="216222" y="258707"/>
                            <a:pt x="215133" y="259252"/>
                          </a:cubicBezTo>
                          <a:cubicBezTo>
                            <a:pt x="215133" y="280642"/>
                            <a:pt x="217857" y="297401"/>
                            <a:pt x="221399" y="314704"/>
                          </a:cubicBezTo>
                          <a:cubicBezTo>
                            <a:pt x="223171" y="323287"/>
                            <a:pt x="224806" y="331734"/>
                            <a:pt x="226577" y="340454"/>
                          </a:cubicBezTo>
                          <a:cubicBezTo>
                            <a:pt x="228484" y="351082"/>
                            <a:pt x="230528" y="361845"/>
                            <a:pt x="232707" y="373971"/>
                          </a:cubicBezTo>
                          <a:cubicBezTo>
                            <a:pt x="231891" y="371791"/>
                            <a:pt x="228348" y="359393"/>
                            <a:pt x="231754" y="377377"/>
                          </a:cubicBezTo>
                          <a:cubicBezTo>
                            <a:pt x="232572" y="381056"/>
                            <a:pt x="233662" y="385415"/>
                            <a:pt x="234751" y="390048"/>
                          </a:cubicBezTo>
                          <a:cubicBezTo>
                            <a:pt x="223171" y="396316"/>
                            <a:pt x="205187" y="406261"/>
                            <a:pt x="201372" y="408850"/>
                          </a:cubicBezTo>
                          <a:lnTo>
                            <a:pt x="201644" y="408850"/>
                          </a:lnTo>
                          <a:cubicBezTo>
                            <a:pt x="201644" y="408850"/>
                            <a:pt x="201372" y="408850"/>
                            <a:pt x="201235" y="408850"/>
                          </a:cubicBezTo>
                          <a:cubicBezTo>
                            <a:pt x="197147" y="411439"/>
                            <a:pt x="194696" y="413210"/>
                            <a:pt x="194832" y="413482"/>
                          </a:cubicBezTo>
                          <a:cubicBezTo>
                            <a:pt x="181751" y="423837"/>
                            <a:pt x="174668" y="429287"/>
                            <a:pt x="151232" y="451086"/>
                          </a:cubicBezTo>
                          <a:cubicBezTo>
                            <a:pt x="153822" y="450541"/>
                            <a:pt x="174395" y="432966"/>
                            <a:pt x="184068" y="426017"/>
                          </a:cubicBezTo>
                          <a:lnTo>
                            <a:pt x="191699" y="418932"/>
                          </a:lnTo>
                          <a:cubicBezTo>
                            <a:pt x="196467" y="417297"/>
                            <a:pt x="202734" y="413346"/>
                            <a:pt x="208593" y="409395"/>
                          </a:cubicBezTo>
                          <a:cubicBezTo>
                            <a:pt x="210908" y="408032"/>
                            <a:pt x="213089" y="406670"/>
                            <a:pt x="215269" y="405307"/>
                          </a:cubicBezTo>
                          <a:cubicBezTo>
                            <a:pt x="217857" y="403809"/>
                            <a:pt x="220310" y="402310"/>
                            <a:pt x="222625" y="400947"/>
                          </a:cubicBezTo>
                          <a:cubicBezTo>
                            <a:pt x="227259" y="398222"/>
                            <a:pt x="231345" y="396043"/>
                            <a:pt x="234478" y="394681"/>
                          </a:cubicBezTo>
                          <a:cubicBezTo>
                            <a:pt x="231072" y="396997"/>
                            <a:pt x="226577" y="399722"/>
                            <a:pt x="221263" y="402991"/>
                          </a:cubicBezTo>
                          <a:cubicBezTo>
                            <a:pt x="218539" y="404626"/>
                            <a:pt x="215676" y="406398"/>
                            <a:pt x="212816" y="408169"/>
                          </a:cubicBezTo>
                          <a:cubicBezTo>
                            <a:pt x="210908" y="409395"/>
                            <a:pt x="208864" y="410758"/>
                            <a:pt x="206685" y="412120"/>
                          </a:cubicBezTo>
                          <a:cubicBezTo>
                            <a:pt x="199464" y="416888"/>
                            <a:pt x="191290" y="422338"/>
                            <a:pt x="182979" y="428333"/>
                          </a:cubicBezTo>
                          <a:cubicBezTo>
                            <a:pt x="166219" y="440323"/>
                            <a:pt x="149598" y="454901"/>
                            <a:pt x="138970" y="467299"/>
                          </a:cubicBezTo>
                          <a:cubicBezTo>
                            <a:pt x="146737" y="460896"/>
                            <a:pt x="158590" y="450677"/>
                            <a:pt x="173304" y="439914"/>
                          </a:cubicBezTo>
                          <a:cubicBezTo>
                            <a:pt x="180662" y="434601"/>
                            <a:pt x="188700" y="429014"/>
                            <a:pt x="197011" y="423700"/>
                          </a:cubicBezTo>
                          <a:lnTo>
                            <a:pt x="209682" y="415935"/>
                          </a:lnTo>
                          <a:lnTo>
                            <a:pt x="218948" y="410485"/>
                          </a:lnTo>
                          <a:cubicBezTo>
                            <a:pt x="223307" y="408032"/>
                            <a:pt x="227666" y="405717"/>
                            <a:pt x="232027" y="403263"/>
                          </a:cubicBezTo>
                          <a:lnTo>
                            <a:pt x="207229" y="416071"/>
                          </a:lnTo>
                          <a:cubicBezTo>
                            <a:pt x="210364" y="414027"/>
                            <a:pt x="225760" y="405307"/>
                            <a:pt x="236795" y="399449"/>
                          </a:cubicBezTo>
                          <a:lnTo>
                            <a:pt x="206822" y="414164"/>
                          </a:lnTo>
                          <a:cubicBezTo>
                            <a:pt x="212543" y="410893"/>
                            <a:pt x="217993" y="407896"/>
                            <a:pt x="223443" y="404763"/>
                          </a:cubicBezTo>
                          <a:cubicBezTo>
                            <a:pt x="230392" y="400947"/>
                            <a:pt x="237204" y="397269"/>
                            <a:pt x="243880" y="393590"/>
                          </a:cubicBezTo>
                          <a:cubicBezTo>
                            <a:pt x="240065" y="376560"/>
                            <a:pt x="235160" y="354215"/>
                            <a:pt x="234207" y="348220"/>
                          </a:cubicBezTo>
                          <a:cubicBezTo>
                            <a:pt x="235569" y="355577"/>
                            <a:pt x="238703" y="373698"/>
                            <a:pt x="239248" y="378058"/>
                          </a:cubicBezTo>
                          <a:cubicBezTo>
                            <a:pt x="239929" y="383644"/>
                            <a:pt x="238976" y="381737"/>
                            <a:pt x="236932" y="371382"/>
                          </a:cubicBezTo>
                          <a:cubicBezTo>
                            <a:pt x="235433" y="362935"/>
                            <a:pt x="234342" y="356804"/>
                            <a:pt x="233389" y="351627"/>
                          </a:cubicBezTo>
                          <a:cubicBezTo>
                            <a:pt x="232707" y="348084"/>
                            <a:pt x="232027" y="345223"/>
                            <a:pt x="231209" y="342635"/>
                          </a:cubicBezTo>
                          <a:cubicBezTo>
                            <a:pt x="229847" y="337457"/>
                            <a:pt x="228348" y="332825"/>
                            <a:pt x="226986" y="323969"/>
                          </a:cubicBezTo>
                          <a:cubicBezTo>
                            <a:pt x="228348" y="333778"/>
                            <a:pt x="230665" y="346585"/>
                            <a:pt x="228212" y="338547"/>
                          </a:cubicBezTo>
                          <a:cubicBezTo>
                            <a:pt x="226168" y="320835"/>
                            <a:pt x="224942" y="309799"/>
                            <a:pt x="223716" y="299172"/>
                          </a:cubicBezTo>
                          <a:cubicBezTo>
                            <a:pt x="222489" y="288272"/>
                            <a:pt x="221945" y="279007"/>
                            <a:pt x="222218" y="262794"/>
                          </a:cubicBezTo>
                          <a:cubicBezTo>
                            <a:pt x="220990" y="264838"/>
                            <a:pt x="220310" y="254892"/>
                            <a:pt x="220310" y="243992"/>
                          </a:cubicBezTo>
                          <a:cubicBezTo>
                            <a:pt x="220310" y="233093"/>
                            <a:pt x="220854" y="221239"/>
                            <a:pt x="219901" y="218923"/>
                          </a:cubicBezTo>
                          <a:cubicBezTo>
                            <a:pt x="219628" y="223692"/>
                            <a:pt x="219219" y="228597"/>
                            <a:pt x="219083" y="233365"/>
                          </a:cubicBezTo>
                          <a:cubicBezTo>
                            <a:pt x="218675" y="223010"/>
                            <a:pt x="218812" y="212792"/>
                            <a:pt x="219355" y="202574"/>
                          </a:cubicBezTo>
                          <a:cubicBezTo>
                            <a:pt x="225078" y="175052"/>
                            <a:pt x="218402" y="227234"/>
                            <a:pt x="225760" y="185543"/>
                          </a:cubicBezTo>
                          <a:cubicBezTo>
                            <a:pt x="229301" y="166469"/>
                            <a:pt x="231891" y="157749"/>
                            <a:pt x="233798" y="149710"/>
                          </a:cubicBezTo>
                          <a:cubicBezTo>
                            <a:pt x="236113" y="141944"/>
                            <a:pt x="237748" y="134587"/>
                            <a:pt x="244970" y="121780"/>
                          </a:cubicBezTo>
                          <a:cubicBezTo>
                            <a:pt x="241291" y="130908"/>
                            <a:pt x="232707" y="152572"/>
                            <a:pt x="227803" y="176415"/>
                          </a:cubicBezTo>
                          <a:cubicBezTo>
                            <a:pt x="228894" y="171646"/>
                            <a:pt x="230665" y="167014"/>
                            <a:pt x="232027" y="162381"/>
                          </a:cubicBezTo>
                          <a:cubicBezTo>
                            <a:pt x="230119" y="169739"/>
                            <a:pt x="223853" y="202846"/>
                            <a:pt x="223443" y="220285"/>
                          </a:cubicBezTo>
                          <a:cubicBezTo>
                            <a:pt x="223580" y="191810"/>
                            <a:pt x="221536" y="233365"/>
                            <a:pt x="220854" y="246717"/>
                          </a:cubicBezTo>
                          <a:cubicBezTo>
                            <a:pt x="222489" y="249169"/>
                            <a:pt x="222081" y="230640"/>
                            <a:pt x="223580" y="252440"/>
                          </a:cubicBezTo>
                          <a:cubicBezTo>
                            <a:pt x="223580" y="232003"/>
                            <a:pt x="223034" y="228869"/>
                            <a:pt x="225895" y="203527"/>
                          </a:cubicBezTo>
                          <a:cubicBezTo>
                            <a:pt x="222898" y="230913"/>
                            <a:pt x="225078" y="243720"/>
                            <a:pt x="226440" y="255437"/>
                          </a:cubicBezTo>
                          <a:cubicBezTo>
                            <a:pt x="227259" y="261295"/>
                            <a:pt x="228075" y="266882"/>
                            <a:pt x="228894" y="274239"/>
                          </a:cubicBezTo>
                          <a:cubicBezTo>
                            <a:pt x="229710" y="281460"/>
                            <a:pt x="230528" y="290043"/>
                            <a:pt x="231891" y="302033"/>
                          </a:cubicBezTo>
                          <a:cubicBezTo>
                            <a:pt x="228348" y="279280"/>
                            <a:pt x="230528" y="310344"/>
                            <a:pt x="230392" y="313205"/>
                          </a:cubicBezTo>
                          <a:cubicBezTo>
                            <a:pt x="232027" y="323969"/>
                            <a:pt x="236250" y="345632"/>
                            <a:pt x="238430" y="354488"/>
                          </a:cubicBezTo>
                          <a:lnTo>
                            <a:pt x="239112" y="346041"/>
                          </a:lnTo>
                          <a:cubicBezTo>
                            <a:pt x="240747" y="354488"/>
                            <a:pt x="242245" y="361709"/>
                            <a:pt x="243608" y="368384"/>
                          </a:cubicBezTo>
                          <a:cubicBezTo>
                            <a:pt x="245379" y="377922"/>
                            <a:pt x="247014" y="386915"/>
                            <a:pt x="248649" y="395770"/>
                          </a:cubicBezTo>
                          <a:cubicBezTo>
                            <a:pt x="237614" y="401220"/>
                            <a:pt x="226713" y="406398"/>
                            <a:pt x="214996" y="412937"/>
                          </a:cubicBezTo>
                          <a:cubicBezTo>
                            <a:pt x="213361" y="413891"/>
                            <a:pt x="211590" y="414845"/>
                            <a:pt x="209682" y="415935"/>
                          </a:cubicBezTo>
                          <a:cubicBezTo>
                            <a:pt x="208184" y="416888"/>
                            <a:pt x="206549" y="417842"/>
                            <a:pt x="204914" y="418796"/>
                          </a:cubicBezTo>
                          <a:cubicBezTo>
                            <a:pt x="201644" y="420840"/>
                            <a:pt x="198238" y="423292"/>
                            <a:pt x="194559" y="426153"/>
                          </a:cubicBezTo>
                          <a:cubicBezTo>
                            <a:pt x="191699" y="429287"/>
                            <a:pt x="218812" y="411575"/>
                            <a:pt x="214723" y="414572"/>
                          </a:cubicBezTo>
                          <a:cubicBezTo>
                            <a:pt x="195105" y="426834"/>
                            <a:pt x="183115" y="434872"/>
                            <a:pt x="170989" y="442911"/>
                          </a:cubicBezTo>
                          <a:cubicBezTo>
                            <a:pt x="159272" y="451086"/>
                            <a:pt x="147690" y="458716"/>
                            <a:pt x="134065" y="472749"/>
                          </a:cubicBezTo>
                          <a:cubicBezTo>
                            <a:pt x="133112" y="474929"/>
                            <a:pt x="134475" y="475610"/>
                            <a:pt x="126436" y="486510"/>
                          </a:cubicBezTo>
                          <a:cubicBezTo>
                            <a:pt x="128208" y="482422"/>
                            <a:pt x="120986" y="489507"/>
                            <a:pt x="130388" y="477381"/>
                          </a:cubicBezTo>
                          <a:cubicBezTo>
                            <a:pt x="120850" y="486510"/>
                            <a:pt x="112676" y="499862"/>
                            <a:pt x="106272" y="509399"/>
                          </a:cubicBezTo>
                          <a:cubicBezTo>
                            <a:pt x="123030" y="488009"/>
                            <a:pt x="101095" y="519345"/>
                            <a:pt x="100004" y="524522"/>
                          </a:cubicBezTo>
                          <a:cubicBezTo>
                            <a:pt x="92511" y="536376"/>
                            <a:pt x="101095" y="520162"/>
                            <a:pt x="105181" y="512533"/>
                          </a:cubicBezTo>
                          <a:cubicBezTo>
                            <a:pt x="99187" y="522070"/>
                            <a:pt x="89786" y="532289"/>
                            <a:pt x="88969" y="539237"/>
                          </a:cubicBezTo>
                          <a:cubicBezTo>
                            <a:pt x="88151" y="538964"/>
                            <a:pt x="90877" y="531471"/>
                            <a:pt x="96054" y="522070"/>
                          </a:cubicBezTo>
                          <a:cubicBezTo>
                            <a:pt x="100549" y="512260"/>
                            <a:pt x="108044" y="501224"/>
                            <a:pt x="114174" y="492505"/>
                          </a:cubicBezTo>
                          <a:lnTo>
                            <a:pt x="105454" y="503949"/>
                          </a:lnTo>
                          <a:cubicBezTo>
                            <a:pt x="110904" y="495775"/>
                            <a:pt x="111586" y="493867"/>
                            <a:pt x="120986" y="483240"/>
                          </a:cubicBezTo>
                          <a:cubicBezTo>
                            <a:pt x="111041" y="493186"/>
                            <a:pt x="111450" y="491823"/>
                            <a:pt x="112403" y="488281"/>
                          </a:cubicBezTo>
                          <a:cubicBezTo>
                            <a:pt x="113629" y="486918"/>
                            <a:pt x="112130" y="489371"/>
                            <a:pt x="113221" y="488009"/>
                          </a:cubicBezTo>
                          <a:cubicBezTo>
                            <a:pt x="120714" y="479289"/>
                            <a:pt x="126573" y="472613"/>
                            <a:pt x="124120" y="473975"/>
                          </a:cubicBezTo>
                          <a:cubicBezTo>
                            <a:pt x="129843" y="464983"/>
                            <a:pt x="111994" y="484875"/>
                            <a:pt x="107225" y="491142"/>
                          </a:cubicBezTo>
                          <a:cubicBezTo>
                            <a:pt x="103819" y="496047"/>
                            <a:pt x="100413" y="500952"/>
                            <a:pt x="97007" y="505720"/>
                          </a:cubicBezTo>
                          <a:cubicBezTo>
                            <a:pt x="92648" y="514985"/>
                            <a:pt x="88014" y="523978"/>
                            <a:pt x="84064" y="533106"/>
                          </a:cubicBezTo>
                          <a:cubicBezTo>
                            <a:pt x="80658" y="542643"/>
                            <a:pt x="76570" y="551772"/>
                            <a:pt x="73709" y="561445"/>
                          </a:cubicBezTo>
                          <a:cubicBezTo>
                            <a:pt x="64444" y="585288"/>
                            <a:pt x="59676" y="595779"/>
                            <a:pt x="53409" y="614172"/>
                          </a:cubicBezTo>
                          <a:lnTo>
                            <a:pt x="53682" y="619758"/>
                          </a:lnTo>
                          <a:cubicBezTo>
                            <a:pt x="50547" y="630522"/>
                            <a:pt x="48368" y="641285"/>
                            <a:pt x="46733" y="647416"/>
                          </a:cubicBezTo>
                          <a:cubicBezTo>
                            <a:pt x="45098" y="653548"/>
                            <a:pt x="44144" y="655183"/>
                            <a:pt x="44416" y="647825"/>
                          </a:cubicBezTo>
                          <a:cubicBezTo>
                            <a:pt x="45098" y="647144"/>
                            <a:pt x="45506" y="644147"/>
                            <a:pt x="46597" y="639378"/>
                          </a:cubicBezTo>
                          <a:cubicBezTo>
                            <a:pt x="46597" y="638696"/>
                            <a:pt x="46597" y="637606"/>
                            <a:pt x="46597" y="636108"/>
                          </a:cubicBezTo>
                          <a:cubicBezTo>
                            <a:pt x="46597" y="635699"/>
                            <a:pt x="46597" y="635290"/>
                            <a:pt x="46597" y="634881"/>
                          </a:cubicBezTo>
                          <a:cubicBezTo>
                            <a:pt x="42099" y="658724"/>
                            <a:pt x="40737" y="673848"/>
                            <a:pt x="40601" y="675347"/>
                          </a:cubicBezTo>
                          <a:cubicBezTo>
                            <a:pt x="44007" y="634064"/>
                            <a:pt x="37740" y="672758"/>
                            <a:pt x="35833" y="665537"/>
                          </a:cubicBezTo>
                          <a:lnTo>
                            <a:pt x="33516" y="686519"/>
                          </a:lnTo>
                          <a:lnTo>
                            <a:pt x="32290" y="707637"/>
                          </a:lnTo>
                          <a:cubicBezTo>
                            <a:pt x="35424" y="682159"/>
                            <a:pt x="33652" y="707228"/>
                            <a:pt x="33516" y="716357"/>
                          </a:cubicBezTo>
                          <a:cubicBezTo>
                            <a:pt x="31745" y="718809"/>
                            <a:pt x="32290" y="750282"/>
                            <a:pt x="32563" y="765132"/>
                          </a:cubicBezTo>
                          <a:lnTo>
                            <a:pt x="32154" y="764043"/>
                          </a:lnTo>
                          <a:cubicBezTo>
                            <a:pt x="31745" y="777804"/>
                            <a:pt x="33245" y="801919"/>
                            <a:pt x="35424" y="818949"/>
                          </a:cubicBezTo>
                          <a:cubicBezTo>
                            <a:pt x="35696" y="818132"/>
                            <a:pt x="40874" y="839795"/>
                            <a:pt x="44007" y="849877"/>
                          </a:cubicBezTo>
                          <a:cubicBezTo>
                            <a:pt x="41010" y="820721"/>
                            <a:pt x="43871" y="837888"/>
                            <a:pt x="44553" y="835435"/>
                          </a:cubicBezTo>
                          <a:cubicBezTo>
                            <a:pt x="44825" y="838432"/>
                            <a:pt x="45506" y="843883"/>
                            <a:pt x="45778" y="844427"/>
                          </a:cubicBezTo>
                          <a:cubicBezTo>
                            <a:pt x="46733" y="848515"/>
                            <a:pt x="45778" y="838705"/>
                            <a:pt x="46188" y="837888"/>
                          </a:cubicBezTo>
                          <a:cubicBezTo>
                            <a:pt x="41556" y="807096"/>
                            <a:pt x="39784" y="775351"/>
                            <a:pt x="37468" y="762816"/>
                          </a:cubicBezTo>
                          <a:cubicBezTo>
                            <a:pt x="36378" y="772354"/>
                            <a:pt x="39102" y="779029"/>
                            <a:pt x="38830" y="789657"/>
                          </a:cubicBezTo>
                          <a:cubicBezTo>
                            <a:pt x="36378" y="774398"/>
                            <a:pt x="35833" y="754505"/>
                            <a:pt x="36922" y="728755"/>
                          </a:cubicBezTo>
                          <a:lnTo>
                            <a:pt x="38557" y="720444"/>
                          </a:lnTo>
                          <a:cubicBezTo>
                            <a:pt x="38557" y="711860"/>
                            <a:pt x="39375" y="703277"/>
                            <a:pt x="39648" y="694693"/>
                          </a:cubicBezTo>
                          <a:cubicBezTo>
                            <a:pt x="39648" y="705457"/>
                            <a:pt x="41010" y="699053"/>
                            <a:pt x="40057" y="726030"/>
                          </a:cubicBezTo>
                          <a:cubicBezTo>
                            <a:pt x="41283" y="722624"/>
                            <a:pt x="41146" y="699326"/>
                            <a:pt x="43463" y="682976"/>
                          </a:cubicBezTo>
                          <a:lnTo>
                            <a:pt x="42781" y="674393"/>
                          </a:lnTo>
                          <a:cubicBezTo>
                            <a:pt x="43327" y="677663"/>
                            <a:pt x="48504" y="642920"/>
                            <a:pt x="46324" y="667853"/>
                          </a:cubicBezTo>
                          <a:lnTo>
                            <a:pt x="44416" y="688017"/>
                          </a:lnTo>
                          <a:lnTo>
                            <a:pt x="43463" y="708318"/>
                          </a:lnTo>
                          <a:lnTo>
                            <a:pt x="45642" y="697146"/>
                          </a:lnTo>
                          <a:cubicBezTo>
                            <a:pt x="44689" y="708454"/>
                            <a:pt x="44007" y="719899"/>
                            <a:pt x="44007" y="731343"/>
                          </a:cubicBezTo>
                          <a:lnTo>
                            <a:pt x="43327" y="723169"/>
                          </a:lnTo>
                          <a:cubicBezTo>
                            <a:pt x="42781" y="750826"/>
                            <a:pt x="42645" y="754914"/>
                            <a:pt x="41692" y="759138"/>
                          </a:cubicBezTo>
                          <a:cubicBezTo>
                            <a:pt x="40874" y="763225"/>
                            <a:pt x="39921" y="767585"/>
                            <a:pt x="42645" y="795516"/>
                          </a:cubicBezTo>
                          <a:cubicBezTo>
                            <a:pt x="46188" y="812955"/>
                            <a:pt x="47822" y="831620"/>
                            <a:pt x="52591" y="865818"/>
                          </a:cubicBezTo>
                          <a:cubicBezTo>
                            <a:pt x="48232" y="841158"/>
                            <a:pt x="50683" y="863502"/>
                            <a:pt x="47822" y="854374"/>
                          </a:cubicBezTo>
                          <a:cubicBezTo>
                            <a:pt x="50819" y="879715"/>
                            <a:pt x="54226" y="888026"/>
                            <a:pt x="57632" y="900970"/>
                          </a:cubicBezTo>
                          <a:cubicBezTo>
                            <a:pt x="57632" y="907646"/>
                            <a:pt x="57632" y="912415"/>
                            <a:pt x="53545" y="889797"/>
                          </a:cubicBezTo>
                          <a:cubicBezTo>
                            <a:pt x="50547" y="887481"/>
                            <a:pt x="59539" y="919499"/>
                            <a:pt x="57632" y="922088"/>
                          </a:cubicBezTo>
                          <a:cubicBezTo>
                            <a:pt x="65535" y="959555"/>
                            <a:pt x="71665" y="973861"/>
                            <a:pt x="77525" y="989802"/>
                          </a:cubicBezTo>
                          <a:cubicBezTo>
                            <a:pt x="83382" y="1005743"/>
                            <a:pt x="89378" y="1023318"/>
                            <a:pt x="101231" y="1066372"/>
                          </a:cubicBezTo>
                          <a:lnTo>
                            <a:pt x="99187" y="1063511"/>
                          </a:lnTo>
                          <a:cubicBezTo>
                            <a:pt x="117853" y="1117192"/>
                            <a:pt x="128071" y="1148392"/>
                            <a:pt x="148235" y="1197304"/>
                          </a:cubicBezTo>
                          <a:lnTo>
                            <a:pt x="161451" y="1236951"/>
                          </a:lnTo>
                          <a:cubicBezTo>
                            <a:pt x="157501" y="1228504"/>
                            <a:pt x="146191" y="1206024"/>
                            <a:pt x="149461" y="1217332"/>
                          </a:cubicBezTo>
                          <a:cubicBezTo>
                            <a:pt x="144284" y="1197577"/>
                            <a:pt x="135564" y="1177821"/>
                            <a:pt x="129161" y="1156975"/>
                          </a:cubicBezTo>
                          <a:cubicBezTo>
                            <a:pt x="127662" y="1155204"/>
                            <a:pt x="130388" y="1163651"/>
                            <a:pt x="131341" y="1167330"/>
                          </a:cubicBezTo>
                          <a:cubicBezTo>
                            <a:pt x="126709" y="1155068"/>
                            <a:pt x="125482" y="1148392"/>
                            <a:pt x="119079" y="1132178"/>
                          </a:cubicBezTo>
                          <a:cubicBezTo>
                            <a:pt x="118806" y="1133132"/>
                            <a:pt x="124665" y="1151253"/>
                            <a:pt x="119488" y="1137901"/>
                          </a:cubicBezTo>
                          <a:lnTo>
                            <a:pt x="113085" y="1115148"/>
                          </a:lnTo>
                          <a:cubicBezTo>
                            <a:pt x="102048" y="1085583"/>
                            <a:pt x="104092" y="1101796"/>
                            <a:pt x="93328" y="1066236"/>
                          </a:cubicBezTo>
                          <a:cubicBezTo>
                            <a:pt x="96871" y="1072367"/>
                            <a:pt x="103139" y="1085174"/>
                            <a:pt x="108180" y="1098662"/>
                          </a:cubicBezTo>
                          <a:cubicBezTo>
                            <a:pt x="103003" y="1082585"/>
                            <a:pt x="116354" y="1119780"/>
                            <a:pt x="112130" y="1104794"/>
                          </a:cubicBezTo>
                          <a:cubicBezTo>
                            <a:pt x="102184" y="1082449"/>
                            <a:pt x="100004" y="1070732"/>
                            <a:pt x="89378" y="1040077"/>
                          </a:cubicBezTo>
                          <a:cubicBezTo>
                            <a:pt x="90740" y="1043619"/>
                            <a:pt x="91420" y="1044436"/>
                            <a:pt x="93874" y="1052067"/>
                          </a:cubicBezTo>
                          <a:cubicBezTo>
                            <a:pt x="89514" y="1037079"/>
                            <a:pt x="85426" y="1021820"/>
                            <a:pt x="81611" y="1006696"/>
                          </a:cubicBezTo>
                          <a:cubicBezTo>
                            <a:pt x="83246" y="1018277"/>
                            <a:pt x="70303" y="969637"/>
                            <a:pt x="69621" y="974270"/>
                          </a:cubicBezTo>
                          <a:cubicBezTo>
                            <a:pt x="75481" y="998658"/>
                            <a:pt x="77932" y="1007105"/>
                            <a:pt x="80658" y="1016506"/>
                          </a:cubicBezTo>
                          <a:cubicBezTo>
                            <a:pt x="83382" y="1025907"/>
                            <a:pt x="86243" y="1035989"/>
                            <a:pt x="94146" y="1063511"/>
                          </a:cubicBezTo>
                          <a:cubicBezTo>
                            <a:pt x="88969" y="1048115"/>
                            <a:pt x="81066" y="1028768"/>
                            <a:pt x="76843" y="1019776"/>
                          </a:cubicBezTo>
                          <a:cubicBezTo>
                            <a:pt x="76843" y="1019231"/>
                            <a:pt x="76570" y="1018413"/>
                            <a:pt x="76161" y="1016779"/>
                          </a:cubicBezTo>
                          <a:cubicBezTo>
                            <a:pt x="71938" y="1008876"/>
                            <a:pt x="73982" y="1017596"/>
                            <a:pt x="70712" y="1018277"/>
                          </a:cubicBezTo>
                          <a:cubicBezTo>
                            <a:pt x="79976" y="1042937"/>
                            <a:pt x="83382" y="1060241"/>
                            <a:pt x="94283" y="1089261"/>
                          </a:cubicBezTo>
                          <a:cubicBezTo>
                            <a:pt x="97825" y="1094166"/>
                            <a:pt x="90740" y="1071550"/>
                            <a:pt x="85836" y="1056971"/>
                          </a:cubicBezTo>
                          <a:cubicBezTo>
                            <a:pt x="88833" y="1065555"/>
                            <a:pt x="92102" y="1074002"/>
                            <a:pt x="95236" y="1082585"/>
                          </a:cubicBezTo>
                          <a:lnTo>
                            <a:pt x="92784" y="1077680"/>
                          </a:lnTo>
                          <a:cubicBezTo>
                            <a:pt x="99596" y="1099753"/>
                            <a:pt x="107089" y="1121552"/>
                            <a:pt x="114856" y="1143214"/>
                          </a:cubicBezTo>
                          <a:cubicBezTo>
                            <a:pt x="110359" y="1130953"/>
                            <a:pt x="107771" y="1127137"/>
                            <a:pt x="104774" y="1120871"/>
                          </a:cubicBezTo>
                          <a:cubicBezTo>
                            <a:pt x="107635" y="1129318"/>
                            <a:pt x="110359" y="1137765"/>
                            <a:pt x="112948" y="1146893"/>
                          </a:cubicBezTo>
                          <a:cubicBezTo>
                            <a:pt x="113901" y="1144441"/>
                            <a:pt x="115400" y="1145258"/>
                            <a:pt x="118398" y="1153433"/>
                          </a:cubicBezTo>
                          <a:cubicBezTo>
                            <a:pt x="133658" y="1195260"/>
                            <a:pt x="141832" y="1218831"/>
                            <a:pt x="146328" y="1234772"/>
                          </a:cubicBezTo>
                          <a:cubicBezTo>
                            <a:pt x="147010" y="1236407"/>
                            <a:pt x="147826" y="1238178"/>
                            <a:pt x="148372" y="1239540"/>
                          </a:cubicBezTo>
                          <a:cubicBezTo>
                            <a:pt x="147010" y="1231910"/>
                            <a:pt x="163495" y="1267607"/>
                            <a:pt x="170716" y="1279596"/>
                          </a:cubicBezTo>
                          <a:cubicBezTo>
                            <a:pt x="168809" y="1279596"/>
                            <a:pt x="178891" y="1301123"/>
                            <a:pt x="183386" y="1313250"/>
                          </a:cubicBezTo>
                          <a:cubicBezTo>
                            <a:pt x="188020" y="1318699"/>
                            <a:pt x="186929" y="1309162"/>
                            <a:pt x="182161" y="1294175"/>
                          </a:cubicBezTo>
                          <a:cubicBezTo>
                            <a:pt x="168400" y="1267335"/>
                            <a:pt x="173713" y="1279460"/>
                            <a:pt x="165539" y="1267471"/>
                          </a:cubicBezTo>
                          <a:lnTo>
                            <a:pt x="145238" y="1223463"/>
                          </a:lnTo>
                          <a:lnTo>
                            <a:pt x="150825" y="1232864"/>
                          </a:lnTo>
                          <a:cubicBezTo>
                            <a:pt x="142241" y="1210248"/>
                            <a:pt x="131887" y="1189538"/>
                            <a:pt x="134475" y="1190356"/>
                          </a:cubicBezTo>
                          <a:cubicBezTo>
                            <a:pt x="140470" y="1201664"/>
                            <a:pt x="147554" y="1221556"/>
                            <a:pt x="153686" y="1232728"/>
                          </a:cubicBezTo>
                          <a:lnTo>
                            <a:pt x="148372" y="1217605"/>
                          </a:lnTo>
                          <a:cubicBezTo>
                            <a:pt x="161043" y="1242811"/>
                            <a:pt x="151914" y="1231774"/>
                            <a:pt x="166492" y="1262566"/>
                          </a:cubicBezTo>
                          <a:cubicBezTo>
                            <a:pt x="163359" y="1250304"/>
                            <a:pt x="167719" y="1265427"/>
                            <a:pt x="174803" y="1278234"/>
                          </a:cubicBezTo>
                          <a:cubicBezTo>
                            <a:pt x="171126" y="1267062"/>
                            <a:pt x="150960" y="1223191"/>
                            <a:pt x="157772" y="1231366"/>
                          </a:cubicBezTo>
                          <a:cubicBezTo>
                            <a:pt x="165675" y="1247170"/>
                            <a:pt x="177665" y="1287772"/>
                            <a:pt x="190062" y="1307936"/>
                          </a:cubicBezTo>
                          <a:lnTo>
                            <a:pt x="189246" y="1306982"/>
                          </a:lnTo>
                          <a:cubicBezTo>
                            <a:pt x="191017" y="1310934"/>
                            <a:pt x="192652" y="1314612"/>
                            <a:pt x="194014" y="1318018"/>
                          </a:cubicBezTo>
                          <a:cubicBezTo>
                            <a:pt x="194832" y="1319653"/>
                            <a:pt x="195512" y="1321288"/>
                            <a:pt x="196194" y="1322787"/>
                          </a:cubicBezTo>
                          <a:cubicBezTo>
                            <a:pt x="196467" y="1323332"/>
                            <a:pt x="196740" y="1323876"/>
                            <a:pt x="197011" y="1324422"/>
                          </a:cubicBezTo>
                          <a:cubicBezTo>
                            <a:pt x="197829" y="1325920"/>
                            <a:pt x="198511" y="1327010"/>
                            <a:pt x="199191" y="1327692"/>
                          </a:cubicBezTo>
                          <a:cubicBezTo>
                            <a:pt x="199873" y="1328373"/>
                            <a:pt x="200281" y="1329054"/>
                            <a:pt x="200826" y="1328917"/>
                          </a:cubicBezTo>
                          <a:cubicBezTo>
                            <a:pt x="201508" y="1328236"/>
                            <a:pt x="202052" y="1327555"/>
                            <a:pt x="202597" y="1326874"/>
                          </a:cubicBezTo>
                          <a:cubicBezTo>
                            <a:pt x="203007" y="1326874"/>
                            <a:pt x="203687" y="1326738"/>
                            <a:pt x="204369" y="1326329"/>
                          </a:cubicBezTo>
                          <a:cubicBezTo>
                            <a:pt x="206413" y="1325239"/>
                            <a:pt x="208457" y="1324013"/>
                            <a:pt x="210635" y="1322787"/>
                          </a:cubicBezTo>
                          <a:cubicBezTo>
                            <a:pt x="218402" y="1318291"/>
                            <a:pt x="226440" y="1313794"/>
                            <a:pt x="233389" y="1309843"/>
                          </a:cubicBezTo>
                          <a:lnTo>
                            <a:pt x="233389" y="1310797"/>
                          </a:lnTo>
                          <a:cubicBezTo>
                            <a:pt x="233389" y="1310797"/>
                            <a:pt x="253280" y="1299761"/>
                            <a:pt x="253280" y="1299761"/>
                          </a:cubicBezTo>
                          <a:cubicBezTo>
                            <a:pt x="244561" y="1306301"/>
                            <a:pt x="229847" y="1312296"/>
                            <a:pt x="212816" y="1321833"/>
                          </a:cubicBezTo>
                          <a:lnTo>
                            <a:pt x="215676" y="1322105"/>
                          </a:lnTo>
                          <a:cubicBezTo>
                            <a:pt x="202188" y="1328236"/>
                            <a:pt x="205187" y="1326874"/>
                            <a:pt x="202597" y="1329054"/>
                          </a:cubicBezTo>
                          <a:cubicBezTo>
                            <a:pt x="201781" y="1329599"/>
                            <a:pt x="200553" y="1331506"/>
                            <a:pt x="199600" y="1331642"/>
                          </a:cubicBezTo>
                          <a:cubicBezTo>
                            <a:pt x="198919" y="1331098"/>
                            <a:pt x="198102" y="1330417"/>
                            <a:pt x="197147" y="1329463"/>
                          </a:cubicBezTo>
                          <a:cubicBezTo>
                            <a:pt x="198375" y="1330689"/>
                            <a:pt x="198919" y="1334640"/>
                            <a:pt x="201372" y="1331915"/>
                          </a:cubicBezTo>
                          <a:cubicBezTo>
                            <a:pt x="203823" y="1330552"/>
                            <a:pt x="206276" y="1329190"/>
                            <a:pt x="208593" y="1327828"/>
                          </a:cubicBezTo>
                          <a:cubicBezTo>
                            <a:pt x="222081" y="1320334"/>
                            <a:pt x="233389" y="1313931"/>
                            <a:pt x="235297" y="1311069"/>
                          </a:cubicBezTo>
                          <a:lnTo>
                            <a:pt x="249874" y="1305074"/>
                          </a:lnTo>
                          <a:lnTo>
                            <a:pt x="256143" y="1300987"/>
                          </a:lnTo>
                          <a:cubicBezTo>
                            <a:pt x="267041" y="1296627"/>
                            <a:pt x="257505" y="1303985"/>
                            <a:pt x="237748" y="1315021"/>
                          </a:cubicBezTo>
                          <a:cubicBezTo>
                            <a:pt x="234071" y="1316519"/>
                            <a:pt x="232300" y="1317200"/>
                            <a:pt x="233116" y="1316383"/>
                          </a:cubicBezTo>
                          <a:cubicBezTo>
                            <a:pt x="228621" y="1319244"/>
                            <a:pt x="224260" y="1321969"/>
                            <a:pt x="218539" y="1325648"/>
                          </a:cubicBezTo>
                          <a:cubicBezTo>
                            <a:pt x="215542" y="1327419"/>
                            <a:pt x="212270" y="1329326"/>
                            <a:pt x="208320" y="1331642"/>
                          </a:cubicBezTo>
                          <a:cubicBezTo>
                            <a:pt x="206685" y="1332596"/>
                            <a:pt x="204778" y="1333686"/>
                            <a:pt x="202597" y="1334777"/>
                          </a:cubicBezTo>
                          <a:lnTo>
                            <a:pt x="207093" y="1331370"/>
                          </a:lnTo>
                          <a:cubicBezTo>
                            <a:pt x="204505" y="1332733"/>
                            <a:pt x="202052" y="1334095"/>
                            <a:pt x="199600" y="1335458"/>
                          </a:cubicBezTo>
                          <a:cubicBezTo>
                            <a:pt x="198102" y="1336956"/>
                            <a:pt x="197829" y="1334912"/>
                            <a:pt x="197147" y="1333823"/>
                          </a:cubicBezTo>
                          <a:cubicBezTo>
                            <a:pt x="196467" y="1332596"/>
                            <a:pt x="195922" y="1331506"/>
                            <a:pt x="195376" y="1330417"/>
                          </a:cubicBezTo>
                          <a:cubicBezTo>
                            <a:pt x="193877" y="1327828"/>
                            <a:pt x="192652" y="1325511"/>
                            <a:pt x="191562" y="1323604"/>
                          </a:cubicBezTo>
                          <a:cubicBezTo>
                            <a:pt x="189382" y="1319381"/>
                            <a:pt x="187474" y="1316110"/>
                            <a:pt x="185976" y="1313794"/>
                          </a:cubicBezTo>
                          <a:cubicBezTo>
                            <a:pt x="188973" y="1320879"/>
                            <a:pt x="192106" y="1328100"/>
                            <a:pt x="195105" y="1335185"/>
                          </a:cubicBezTo>
                          <a:lnTo>
                            <a:pt x="196740" y="1339000"/>
                          </a:lnTo>
                          <a:cubicBezTo>
                            <a:pt x="196740" y="1339000"/>
                            <a:pt x="197011" y="1339818"/>
                            <a:pt x="197284" y="1339818"/>
                          </a:cubicBezTo>
                          <a:lnTo>
                            <a:pt x="198102" y="1339408"/>
                          </a:lnTo>
                          <a:lnTo>
                            <a:pt x="199873" y="1338455"/>
                          </a:lnTo>
                          <a:lnTo>
                            <a:pt x="206822" y="1334912"/>
                          </a:lnTo>
                          <a:cubicBezTo>
                            <a:pt x="225487" y="1324830"/>
                            <a:pt x="243744" y="1315021"/>
                            <a:pt x="261728" y="1305483"/>
                          </a:cubicBezTo>
                          <a:cubicBezTo>
                            <a:pt x="271129" y="1296082"/>
                            <a:pt x="283256" y="1287091"/>
                            <a:pt x="287342" y="1280959"/>
                          </a:cubicBezTo>
                          <a:cubicBezTo>
                            <a:pt x="312412" y="1266654"/>
                            <a:pt x="346610" y="1247715"/>
                            <a:pt x="369226" y="1236951"/>
                          </a:cubicBezTo>
                          <a:lnTo>
                            <a:pt x="367591" y="1238586"/>
                          </a:lnTo>
                          <a:cubicBezTo>
                            <a:pt x="378491" y="1233137"/>
                            <a:pt x="388300" y="1227550"/>
                            <a:pt x="396339" y="1222782"/>
                          </a:cubicBezTo>
                          <a:cubicBezTo>
                            <a:pt x="408192" y="1217468"/>
                            <a:pt x="389390" y="1228641"/>
                            <a:pt x="397566" y="1224826"/>
                          </a:cubicBezTo>
                          <a:lnTo>
                            <a:pt x="433262" y="1204253"/>
                          </a:lnTo>
                          <a:cubicBezTo>
                            <a:pt x="431764" y="1206842"/>
                            <a:pt x="401243" y="1223327"/>
                            <a:pt x="386802" y="1231229"/>
                          </a:cubicBezTo>
                          <a:cubicBezTo>
                            <a:pt x="389526" y="1229594"/>
                            <a:pt x="394840" y="1226461"/>
                            <a:pt x="393069" y="1227142"/>
                          </a:cubicBezTo>
                          <a:cubicBezTo>
                            <a:pt x="375902" y="1235726"/>
                            <a:pt x="345655" y="1254936"/>
                            <a:pt x="337208" y="1256980"/>
                          </a:cubicBezTo>
                          <a:cubicBezTo>
                            <a:pt x="329170" y="1261748"/>
                            <a:pt x="353150" y="1246489"/>
                            <a:pt x="325219" y="1261340"/>
                          </a:cubicBezTo>
                          <a:cubicBezTo>
                            <a:pt x="306144" y="1270605"/>
                            <a:pt x="301103" y="1275782"/>
                            <a:pt x="299468" y="1277417"/>
                          </a:cubicBezTo>
                          <a:cubicBezTo>
                            <a:pt x="299468" y="1278371"/>
                            <a:pt x="329307" y="1262702"/>
                            <a:pt x="319632" y="1269242"/>
                          </a:cubicBezTo>
                          <a:cubicBezTo>
                            <a:pt x="334075" y="1261340"/>
                            <a:pt x="339252" y="1257116"/>
                            <a:pt x="358327" y="1247987"/>
                          </a:cubicBezTo>
                          <a:cubicBezTo>
                            <a:pt x="344021" y="1255890"/>
                            <a:pt x="325355" y="1268016"/>
                            <a:pt x="317044" y="1270877"/>
                          </a:cubicBezTo>
                          <a:cubicBezTo>
                            <a:pt x="289386" y="1287635"/>
                            <a:pt x="295518" y="1289270"/>
                            <a:pt x="309006" y="1282185"/>
                          </a:cubicBezTo>
                          <a:cubicBezTo>
                            <a:pt x="305191" y="1282731"/>
                            <a:pt x="360098" y="1252756"/>
                            <a:pt x="321949" y="1271422"/>
                          </a:cubicBezTo>
                          <a:cubicBezTo>
                            <a:pt x="337890" y="1260931"/>
                            <a:pt x="368546" y="1244446"/>
                            <a:pt x="389935" y="1231638"/>
                          </a:cubicBezTo>
                          <a:lnTo>
                            <a:pt x="389119" y="1232456"/>
                          </a:lnTo>
                          <a:lnTo>
                            <a:pt x="416095" y="1217468"/>
                          </a:lnTo>
                          <a:cubicBezTo>
                            <a:pt x="412416" y="1219921"/>
                            <a:pt x="404515" y="1224690"/>
                            <a:pt x="404649" y="1225644"/>
                          </a:cubicBezTo>
                          <a:lnTo>
                            <a:pt x="441164" y="1203163"/>
                          </a:lnTo>
                          <a:cubicBezTo>
                            <a:pt x="430945" y="1209567"/>
                            <a:pt x="434352" y="1208067"/>
                            <a:pt x="441573" y="1204389"/>
                          </a:cubicBezTo>
                          <a:cubicBezTo>
                            <a:pt x="444706" y="1202754"/>
                            <a:pt x="448522" y="1200847"/>
                            <a:pt x="452201" y="1198939"/>
                          </a:cubicBezTo>
                          <a:cubicBezTo>
                            <a:pt x="453699" y="1198258"/>
                            <a:pt x="455198" y="1197577"/>
                            <a:pt x="456287" y="1197168"/>
                          </a:cubicBezTo>
                          <a:cubicBezTo>
                            <a:pt x="456696" y="1195397"/>
                            <a:pt x="459013" y="1192944"/>
                            <a:pt x="454379" y="1194579"/>
                          </a:cubicBezTo>
                          <a:cubicBezTo>
                            <a:pt x="451928" y="1195397"/>
                            <a:pt x="451655" y="1195669"/>
                            <a:pt x="451382" y="1196214"/>
                          </a:cubicBezTo>
                          <a:cubicBezTo>
                            <a:pt x="451246" y="1196487"/>
                            <a:pt x="451110" y="1196760"/>
                            <a:pt x="450700" y="1197168"/>
                          </a:cubicBezTo>
                          <a:cubicBezTo>
                            <a:pt x="451110" y="1197168"/>
                            <a:pt x="448249" y="1198803"/>
                            <a:pt x="444706" y="1200710"/>
                          </a:cubicBezTo>
                          <a:lnTo>
                            <a:pt x="449611" y="1197441"/>
                          </a:lnTo>
                          <a:cubicBezTo>
                            <a:pt x="450700" y="1196623"/>
                            <a:pt x="450429" y="1196623"/>
                            <a:pt x="450973" y="1196078"/>
                          </a:cubicBezTo>
                          <a:cubicBezTo>
                            <a:pt x="451519" y="1195397"/>
                            <a:pt x="452064" y="1194716"/>
                            <a:pt x="452335" y="1194171"/>
                          </a:cubicBezTo>
                          <a:lnTo>
                            <a:pt x="452881" y="1194171"/>
                          </a:lnTo>
                          <a:cubicBezTo>
                            <a:pt x="452881" y="1193217"/>
                            <a:pt x="453699" y="1192808"/>
                            <a:pt x="452064" y="1191990"/>
                          </a:cubicBezTo>
                          <a:cubicBezTo>
                            <a:pt x="450973" y="1190083"/>
                            <a:pt x="452335" y="1190219"/>
                            <a:pt x="453563" y="1190765"/>
                          </a:cubicBezTo>
                          <a:cubicBezTo>
                            <a:pt x="454788" y="1191173"/>
                            <a:pt x="455607" y="1191446"/>
                            <a:pt x="452064" y="1187222"/>
                          </a:cubicBezTo>
                          <a:cubicBezTo>
                            <a:pt x="451928" y="1188448"/>
                            <a:pt x="451110" y="1188721"/>
                            <a:pt x="450566" y="1189402"/>
                          </a:cubicBezTo>
                          <a:cubicBezTo>
                            <a:pt x="445252" y="1180410"/>
                            <a:pt x="439665" y="1170736"/>
                            <a:pt x="433942" y="1160790"/>
                          </a:cubicBezTo>
                          <a:cubicBezTo>
                            <a:pt x="427676" y="1149618"/>
                            <a:pt x="421273" y="1138173"/>
                            <a:pt x="415141" y="1127137"/>
                          </a:cubicBezTo>
                          <a:cubicBezTo>
                            <a:pt x="402880" y="1104929"/>
                            <a:pt x="391707" y="1084220"/>
                            <a:pt x="383259" y="1069778"/>
                          </a:cubicBezTo>
                          <a:cubicBezTo>
                            <a:pt x="388846" y="1077272"/>
                            <a:pt x="392796" y="1079724"/>
                            <a:pt x="387891" y="1068007"/>
                          </a:cubicBezTo>
                          <a:cubicBezTo>
                            <a:pt x="394296" y="1080951"/>
                            <a:pt x="408737" y="1106019"/>
                            <a:pt x="419229" y="1123731"/>
                          </a:cubicBezTo>
                          <a:cubicBezTo>
                            <a:pt x="420863" y="1127410"/>
                            <a:pt x="403696" y="1102886"/>
                            <a:pt x="393342" y="1082994"/>
                          </a:cubicBezTo>
                          <a:cubicBezTo>
                            <a:pt x="395113" y="1094575"/>
                            <a:pt x="423317" y="1130953"/>
                            <a:pt x="421273" y="1135176"/>
                          </a:cubicBezTo>
                          <a:cubicBezTo>
                            <a:pt x="435170" y="1160109"/>
                            <a:pt x="441573" y="1168693"/>
                            <a:pt x="447294" y="1176458"/>
                          </a:cubicBezTo>
                          <a:cubicBezTo>
                            <a:pt x="449747" y="1179864"/>
                            <a:pt x="451928" y="1182999"/>
                            <a:pt x="455061" y="1187222"/>
                          </a:cubicBezTo>
                          <a:cubicBezTo>
                            <a:pt x="456151" y="1188857"/>
                            <a:pt x="457785" y="1191309"/>
                            <a:pt x="458467" y="1194034"/>
                          </a:cubicBezTo>
                          <a:cubicBezTo>
                            <a:pt x="460784" y="1194852"/>
                            <a:pt x="455741" y="1196487"/>
                            <a:pt x="456423" y="1197985"/>
                          </a:cubicBezTo>
                          <a:cubicBezTo>
                            <a:pt x="458331" y="1197849"/>
                            <a:pt x="460784" y="1196895"/>
                            <a:pt x="463781" y="1195397"/>
                          </a:cubicBezTo>
                          <a:cubicBezTo>
                            <a:pt x="462419" y="1192808"/>
                            <a:pt x="460239" y="1189674"/>
                            <a:pt x="458195" y="1186405"/>
                          </a:cubicBezTo>
                          <a:cubicBezTo>
                            <a:pt x="453835" y="1179456"/>
                            <a:pt x="449066" y="1171963"/>
                            <a:pt x="444570" y="1164878"/>
                          </a:cubicBezTo>
                          <a:cubicBezTo>
                            <a:pt x="439665" y="1156975"/>
                            <a:pt x="435034" y="1149209"/>
                            <a:pt x="431218" y="1142261"/>
                          </a:cubicBezTo>
                          <a:cubicBezTo>
                            <a:pt x="432853" y="1144850"/>
                            <a:pt x="436259" y="1150026"/>
                            <a:pt x="437212" y="1150845"/>
                          </a:cubicBezTo>
                          <a:cubicBezTo>
                            <a:pt x="426177" y="1131225"/>
                            <a:pt x="421136" y="1123459"/>
                            <a:pt x="412689" y="1110107"/>
                          </a:cubicBezTo>
                          <a:lnTo>
                            <a:pt x="413506" y="1111878"/>
                          </a:lnTo>
                          <a:cubicBezTo>
                            <a:pt x="398383" y="1088989"/>
                            <a:pt x="406286" y="1096482"/>
                            <a:pt x="399064" y="1082040"/>
                          </a:cubicBezTo>
                          <a:cubicBezTo>
                            <a:pt x="395795" y="1076727"/>
                            <a:pt x="385440" y="1056698"/>
                            <a:pt x="385984" y="1060514"/>
                          </a:cubicBezTo>
                          <a:lnTo>
                            <a:pt x="373723" y="1033809"/>
                          </a:lnTo>
                          <a:lnTo>
                            <a:pt x="372632" y="1035989"/>
                          </a:lnTo>
                          <a:cubicBezTo>
                            <a:pt x="364867" y="1021411"/>
                            <a:pt x="364457" y="1017596"/>
                            <a:pt x="356556" y="1004789"/>
                          </a:cubicBezTo>
                          <a:lnTo>
                            <a:pt x="354648" y="1004789"/>
                          </a:lnTo>
                          <a:cubicBezTo>
                            <a:pt x="354648" y="1004789"/>
                            <a:pt x="372905" y="1041848"/>
                            <a:pt x="372905" y="1041848"/>
                          </a:cubicBezTo>
                          <a:cubicBezTo>
                            <a:pt x="362823" y="1023591"/>
                            <a:pt x="368682" y="1037488"/>
                            <a:pt x="357918" y="1017323"/>
                          </a:cubicBezTo>
                          <a:cubicBezTo>
                            <a:pt x="371270" y="1039259"/>
                            <a:pt x="350560" y="1000702"/>
                            <a:pt x="351106" y="997704"/>
                          </a:cubicBezTo>
                          <a:lnTo>
                            <a:pt x="342795" y="982990"/>
                          </a:lnTo>
                          <a:lnTo>
                            <a:pt x="345110" y="986668"/>
                          </a:lnTo>
                          <a:cubicBezTo>
                            <a:pt x="340205" y="974270"/>
                            <a:pt x="337617" y="972771"/>
                            <a:pt x="331351" y="958601"/>
                          </a:cubicBezTo>
                          <a:cubicBezTo>
                            <a:pt x="338027" y="975632"/>
                            <a:pt x="342113" y="986941"/>
                            <a:pt x="353557" y="1007105"/>
                          </a:cubicBezTo>
                          <a:cubicBezTo>
                            <a:pt x="345110" y="992526"/>
                            <a:pt x="329579" y="962689"/>
                            <a:pt x="326173" y="955059"/>
                          </a:cubicBezTo>
                          <a:cubicBezTo>
                            <a:pt x="318134" y="939118"/>
                            <a:pt x="314320" y="927129"/>
                            <a:pt x="308052" y="911733"/>
                          </a:cubicBezTo>
                          <a:cubicBezTo>
                            <a:pt x="321403" y="940890"/>
                            <a:pt x="308188" y="899607"/>
                            <a:pt x="333120" y="958465"/>
                          </a:cubicBezTo>
                          <a:cubicBezTo>
                            <a:pt x="332304" y="957512"/>
                            <a:pt x="330260" y="952743"/>
                            <a:pt x="329579" y="950835"/>
                          </a:cubicBezTo>
                          <a:cubicBezTo>
                            <a:pt x="330942" y="959555"/>
                            <a:pt x="345792" y="985579"/>
                            <a:pt x="352877" y="997432"/>
                          </a:cubicBezTo>
                          <a:cubicBezTo>
                            <a:pt x="352468" y="993617"/>
                            <a:pt x="359144" y="1006424"/>
                            <a:pt x="349062" y="984216"/>
                          </a:cubicBezTo>
                          <a:cubicBezTo>
                            <a:pt x="351788" y="991845"/>
                            <a:pt x="337345" y="966913"/>
                            <a:pt x="328761" y="945249"/>
                          </a:cubicBezTo>
                          <a:lnTo>
                            <a:pt x="332986" y="947838"/>
                          </a:lnTo>
                          <a:cubicBezTo>
                            <a:pt x="328488" y="937483"/>
                            <a:pt x="323993" y="927129"/>
                            <a:pt x="319632" y="916638"/>
                          </a:cubicBezTo>
                          <a:lnTo>
                            <a:pt x="320996" y="919499"/>
                          </a:lnTo>
                          <a:cubicBezTo>
                            <a:pt x="317590" y="907101"/>
                            <a:pt x="306553" y="886255"/>
                            <a:pt x="299604" y="863775"/>
                          </a:cubicBezTo>
                          <a:cubicBezTo>
                            <a:pt x="296198" y="856009"/>
                            <a:pt x="289386" y="836661"/>
                            <a:pt x="284754" y="822492"/>
                          </a:cubicBezTo>
                          <a:cubicBezTo>
                            <a:pt x="280122" y="808323"/>
                            <a:pt x="277123" y="799466"/>
                            <a:pt x="279577" y="813364"/>
                          </a:cubicBezTo>
                          <a:cubicBezTo>
                            <a:pt x="275352" y="792518"/>
                            <a:pt x="268676" y="775079"/>
                            <a:pt x="263908" y="752053"/>
                          </a:cubicBezTo>
                          <a:cubicBezTo>
                            <a:pt x="265270" y="761726"/>
                            <a:pt x="266905" y="771400"/>
                            <a:pt x="268813" y="780801"/>
                          </a:cubicBezTo>
                          <a:cubicBezTo>
                            <a:pt x="259413" y="747693"/>
                            <a:pt x="262682" y="756821"/>
                            <a:pt x="255461" y="729981"/>
                          </a:cubicBezTo>
                          <a:cubicBezTo>
                            <a:pt x="255870" y="727120"/>
                            <a:pt x="255734" y="720852"/>
                            <a:pt x="257232" y="726302"/>
                          </a:cubicBezTo>
                          <a:cubicBezTo>
                            <a:pt x="255870" y="714722"/>
                            <a:pt x="254779" y="701642"/>
                            <a:pt x="254779" y="688017"/>
                          </a:cubicBezTo>
                          <a:lnTo>
                            <a:pt x="254779" y="677663"/>
                          </a:lnTo>
                          <a:cubicBezTo>
                            <a:pt x="255052" y="674120"/>
                            <a:pt x="255188" y="671396"/>
                            <a:pt x="255597" y="665537"/>
                          </a:cubicBezTo>
                          <a:cubicBezTo>
                            <a:pt x="256687" y="655183"/>
                            <a:pt x="258185" y="645100"/>
                            <a:pt x="260638" y="635835"/>
                          </a:cubicBezTo>
                          <a:cubicBezTo>
                            <a:pt x="265270" y="617169"/>
                            <a:pt x="272492" y="603545"/>
                            <a:pt x="278895" y="591964"/>
                          </a:cubicBezTo>
                          <a:cubicBezTo>
                            <a:pt x="280530" y="588966"/>
                            <a:pt x="282164" y="585969"/>
                            <a:pt x="283665" y="583244"/>
                          </a:cubicBezTo>
                          <a:cubicBezTo>
                            <a:pt x="285434" y="580247"/>
                            <a:pt x="287071" y="577250"/>
                            <a:pt x="288706" y="574524"/>
                          </a:cubicBezTo>
                          <a:cubicBezTo>
                            <a:pt x="292247" y="567576"/>
                            <a:pt x="294018" y="567440"/>
                            <a:pt x="296062" y="564852"/>
                          </a:cubicBezTo>
                          <a:cubicBezTo>
                            <a:pt x="296744" y="564306"/>
                            <a:pt x="297424" y="563898"/>
                            <a:pt x="297969" y="563489"/>
                          </a:cubicBezTo>
                          <a:cubicBezTo>
                            <a:pt x="309006" y="586242"/>
                            <a:pt x="315546" y="602046"/>
                            <a:pt x="323175" y="618123"/>
                          </a:cubicBezTo>
                          <a:cubicBezTo>
                            <a:pt x="326990" y="626162"/>
                            <a:pt x="330942" y="635018"/>
                            <a:pt x="336255" y="644964"/>
                          </a:cubicBezTo>
                          <a:cubicBezTo>
                            <a:pt x="338434" y="648915"/>
                            <a:pt x="340614" y="653139"/>
                            <a:pt x="343204" y="657907"/>
                          </a:cubicBezTo>
                          <a:cubicBezTo>
                            <a:pt x="345383" y="661586"/>
                            <a:pt x="347700" y="665673"/>
                            <a:pt x="350424" y="670169"/>
                          </a:cubicBezTo>
                          <a:cubicBezTo>
                            <a:pt x="355328" y="677935"/>
                            <a:pt x="349062" y="662676"/>
                            <a:pt x="362959" y="688154"/>
                          </a:cubicBezTo>
                          <a:cubicBezTo>
                            <a:pt x="363776" y="689925"/>
                            <a:pt x="347018" y="665128"/>
                            <a:pt x="363641" y="692922"/>
                          </a:cubicBezTo>
                          <a:cubicBezTo>
                            <a:pt x="377265" y="711588"/>
                            <a:pt x="391025" y="739654"/>
                            <a:pt x="409419" y="763362"/>
                          </a:cubicBezTo>
                          <a:cubicBezTo>
                            <a:pt x="417594" y="776986"/>
                            <a:pt x="433806" y="799058"/>
                            <a:pt x="429174" y="795379"/>
                          </a:cubicBezTo>
                          <a:cubicBezTo>
                            <a:pt x="414733" y="774806"/>
                            <a:pt x="394840" y="745377"/>
                            <a:pt x="391161" y="741289"/>
                          </a:cubicBezTo>
                          <a:cubicBezTo>
                            <a:pt x="393887" y="743606"/>
                            <a:pt x="382306" y="725758"/>
                            <a:pt x="393069" y="740881"/>
                          </a:cubicBezTo>
                          <a:cubicBezTo>
                            <a:pt x="373723" y="708318"/>
                            <a:pt x="378764" y="720717"/>
                            <a:pt x="361870" y="691287"/>
                          </a:cubicBezTo>
                          <a:cubicBezTo>
                            <a:pt x="360098" y="689652"/>
                            <a:pt x="369226" y="707228"/>
                            <a:pt x="373587" y="713087"/>
                          </a:cubicBezTo>
                          <a:cubicBezTo>
                            <a:pt x="371270" y="714722"/>
                            <a:pt x="338298" y="656000"/>
                            <a:pt x="351242" y="683521"/>
                          </a:cubicBezTo>
                          <a:cubicBezTo>
                            <a:pt x="369635" y="715130"/>
                            <a:pt x="379581" y="721534"/>
                            <a:pt x="394704" y="749328"/>
                          </a:cubicBezTo>
                          <a:cubicBezTo>
                            <a:pt x="386393" y="739654"/>
                            <a:pt x="376856" y="722215"/>
                            <a:pt x="366365" y="709816"/>
                          </a:cubicBezTo>
                          <a:lnTo>
                            <a:pt x="379308" y="732297"/>
                          </a:lnTo>
                          <a:lnTo>
                            <a:pt x="391025" y="747148"/>
                          </a:lnTo>
                          <a:lnTo>
                            <a:pt x="390072" y="746467"/>
                          </a:lnTo>
                          <a:cubicBezTo>
                            <a:pt x="413778" y="785842"/>
                            <a:pt x="415686" y="780392"/>
                            <a:pt x="440755" y="812818"/>
                          </a:cubicBezTo>
                          <a:cubicBezTo>
                            <a:pt x="427948" y="792790"/>
                            <a:pt x="447294" y="814862"/>
                            <a:pt x="437485" y="799875"/>
                          </a:cubicBezTo>
                          <a:cubicBezTo>
                            <a:pt x="453835" y="821811"/>
                            <a:pt x="465960" y="837751"/>
                            <a:pt x="464190" y="839386"/>
                          </a:cubicBezTo>
                          <a:cubicBezTo>
                            <a:pt x="431764" y="799739"/>
                            <a:pt x="460239" y="838842"/>
                            <a:pt x="430129" y="802055"/>
                          </a:cubicBezTo>
                          <a:cubicBezTo>
                            <a:pt x="434079" y="808867"/>
                            <a:pt x="420591" y="794970"/>
                            <a:pt x="437212" y="817996"/>
                          </a:cubicBezTo>
                          <a:cubicBezTo>
                            <a:pt x="457649" y="842520"/>
                            <a:pt x="432989" y="809276"/>
                            <a:pt x="452744" y="834209"/>
                          </a:cubicBezTo>
                          <a:cubicBezTo>
                            <a:pt x="453699" y="835844"/>
                            <a:pt x="454788" y="837479"/>
                            <a:pt x="453835" y="836798"/>
                          </a:cubicBezTo>
                          <a:cubicBezTo>
                            <a:pt x="463645" y="847698"/>
                            <a:pt x="463918" y="850559"/>
                            <a:pt x="476178" y="863366"/>
                          </a:cubicBezTo>
                          <a:lnTo>
                            <a:pt x="473181" y="860369"/>
                          </a:lnTo>
                          <a:cubicBezTo>
                            <a:pt x="485853" y="878217"/>
                            <a:pt x="489668" y="877671"/>
                            <a:pt x="500567" y="893067"/>
                          </a:cubicBezTo>
                          <a:cubicBezTo>
                            <a:pt x="497024" y="886255"/>
                            <a:pt x="509832" y="901787"/>
                            <a:pt x="518416" y="909690"/>
                          </a:cubicBezTo>
                          <a:cubicBezTo>
                            <a:pt x="506290" y="895111"/>
                            <a:pt x="501249" y="885710"/>
                            <a:pt x="477542" y="856962"/>
                          </a:cubicBezTo>
                          <a:cubicBezTo>
                            <a:pt x="473590" y="854374"/>
                            <a:pt x="474680" y="856962"/>
                            <a:pt x="464598" y="845381"/>
                          </a:cubicBezTo>
                          <a:lnTo>
                            <a:pt x="479994" y="864183"/>
                          </a:lnTo>
                          <a:cubicBezTo>
                            <a:pt x="476451" y="860369"/>
                            <a:pt x="473727" y="857371"/>
                            <a:pt x="470457" y="853828"/>
                          </a:cubicBezTo>
                          <a:cubicBezTo>
                            <a:pt x="465689" y="847698"/>
                            <a:pt x="461192" y="841294"/>
                            <a:pt x="456560" y="835026"/>
                          </a:cubicBezTo>
                          <a:cubicBezTo>
                            <a:pt x="475362" y="857916"/>
                            <a:pt x="468413" y="846062"/>
                            <a:pt x="477406" y="855055"/>
                          </a:cubicBezTo>
                          <a:cubicBezTo>
                            <a:pt x="494027" y="876446"/>
                            <a:pt x="491847" y="872086"/>
                            <a:pt x="502611" y="885301"/>
                          </a:cubicBezTo>
                          <a:cubicBezTo>
                            <a:pt x="499750" y="885437"/>
                            <a:pt x="534219" y="927129"/>
                            <a:pt x="555202" y="950427"/>
                          </a:cubicBezTo>
                          <a:cubicBezTo>
                            <a:pt x="551932" y="946884"/>
                            <a:pt x="547573" y="942388"/>
                            <a:pt x="545256" y="939799"/>
                          </a:cubicBezTo>
                          <a:cubicBezTo>
                            <a:pt x="528771" y="923995"/>
                            <a:pt x="554656" y="952470"/>
                            <a:pt x="555065" y="953288"/>
                          </a:cubicBezTo>
                          <a:lnTo>
                            <a:pt x="567328" y="964460"/>
                          </a:lnTo>
                          <a:cubicBezTo>
                            <a:pt x="565011" y="962280"/>
                            <a:pt x="561741" y="959555"/>
                            <a:pt x="566375" y="964869"/>
                          </a:cubicBezTo>
                          <a:cubicBezTo>
                            <a:pt x="582451" y="980538"/>
                            <a:pt x="582996" y="978084"/>
                            <a:pt x="599345" y="993480"/>
                          </a:cubicBezTo>
                          <a:cubicBezTo>
                            <a:pt x="599754" y="995524"/>
                            <a:pt x="585040" y="983535"/>
                            <a:pt x="594577" y="993617"/>
                          </a:cubicBezTo>
                          <a:cubicBezTo>
                            <a:pt x="597574" y="997432"/>
                            <a:pt x="606566" y="1010239"/>
                            <a:pt x="629591" y="1029313"/>
                          </a:cubicBezTo>
                          <a:cubicBezTo>
                            <a:pt x="631499" y="1030403"/>
                            <a:pt x="637358" y="1035444"/>
                            <a:pt x="644307" y="1041166"/>
                          </a:cubicBezTo>
                          <a:cubicBezTo>
                            <a:pt x="643352" y="1040349"/>
                            <a:pt x="642126" y="1039531"/>
                            <a:pt x="641581" y="1039123"/>
                          </a:cubicBezTo>
                          <a:lnTo>
                            <a:pt x="655887" y="1052884"/>
                          </a:lnTo>
                          <a:cubicBezTo>
                            <a:pt x="641717" y="1043483"/>
                            <a:pt x="630682" y="1029858"/>
                            <a:pt x="616649" y="1019912"/>
                          </a:cubicBezTo>
                          <a:lnTo>
                            <a:pt x="614332" y="1020321"/>
                          </a:lnTo>
                          <a:cubicBezTo>
                            <a:pt x="604659" y="1011328"/>
                            <a:pt x="590898" y="999611"/>
                            <a:pt x="584358" y="994434"/>
                          </a:cubicBezTo>
                          <a:cubicBezTo>
                            <a:pt x="598800" y="1008604"/>
                            <a:pt x="602206" y="1011328"/>
                            <a:pt x="619102" y="1026180"/>
                          </a:cubicBezTo>
                          <a:cubicBezTo>
                            <a:pt x="620737" y="1029177"/>
                            <a:pt x="608201" y="1019231"/>
                            <a:pt x="606566" y="1017596"/>
                          </a:cubicBezTo>
                          <a:lnTo>
                            <a:pt x="609700" y="1019094"/>
                          </a:lnTo>
                          <a:cubicBezTo>
                            <a:pt x="591034" y="999611"/>
                            <a:pt x="579045" y="992799"/>
                            <a:pt x="555747" y="968548"/>
                          </a:cubicBezTo>
                          <a:cubicBezTo>
                            <a:pt x="552205" y="964869"/>
                            <a:pt x="554520" y="967048"/>
                            <a:pt x="555611" y="967594"/>
                          </a:cubicBezTo>
                          <a:cubicBezTo>
                            <a:pt x="535174" y="949473"/>
                            <a:pt x="519096" y="928082"/>
                            <a:pt x="499750" y="909826"/>
                          </a:cubicBezTo>
                          <a:lnTo>
                            <a:pt x="506153" y="915684"/>
                          </a:lnTo>
                          <a:cubicBezTo>
                            <a:pt x="493482" y="902877"/>
                            <a:pt x="469231" y="877127"/>
                            <a:pt x="446205" y="850422"/>
                          </a:cubicBezTo>
                          <a:lnTo>
                            <a:pt x="445523" y="850422"/>
                          </a:lnTo>
                          <a:cubicBezTo>
                            <a:pt x="447567" y="853965"/>
                            <a:pt x="439529" y="843473"/>
                            <a:pt x="435441" y="837615"/>
                          </a:cubicBezTo>
                          <a:lnTo>
                            <a:pt x="435441" y="837615"/>
                          </a:lnTo>
                          <a:cubicBezTo>
                            <a:pt x="423997" y="824127"/>
                            <a:pt x="413506" y="810639"/>
                            <a:pt x="404922" y="799739"/>
                          </a:cubicBezTo>
                          <a:cubicBezTo>
                            <a:pt x="407102" y="803554"/>
                            <a:pt x="410236" y="808459"/>
                            <a:pt x="413915" y="813908"/>
                          </a:cubicBezTo>
                          <a:cubicBezTo>
                            <a:pt x="417730" y="817996"/>
                            <a:pt x="436668" y="844427"/>
                            <a:pt x="435577" y="839659"/>
                          </a:cubicBezTo>
                          <a:cubicBezTo>
                            <a:pt x="443617" y="852466"/>
                            <a:pt x="460102" y="870314"/>
                            <a:pt x="466505" y="879171"/>
                          </a:cubicBezTo>
                          <a:cubicBezTo>
                            <a:pt x="454788" y="862821"/>
                            <a:pt x="476587" y="888980"/>
                            <a:pt x="479857" y="890751"/>
                          </a:cubicBezTo>
                          <a:cubicBezTo>
                            <a:pt x="483263" y="896610"/>
                            <a:pt x="499205" y="913232"/>
                            <a:pt x="496344" y="912278"/>
                          </a:cubicBezTo>
                          <a:cubicBezTo>
                            <a:pt x="498659" y="915548"/>
                            <a:pt x="490621" y="904239"/>
                            <a:pt x="484491" y="898245"/>
                          </a:cubicBezTo>
                          <a:cubicBezTo>
                            <a:pt x="469639" y="883258"/>
                            <a:pt x="508605" y="928219"/>
                            <a:pt x="490348" y="909417"/>
                          </a:cubicBezTo>
                          <a:cubicBezTo>
                            <a:pt x="512966" y="933941"/>
                            <a:pt x="542666" y="966367"/>
                            <a:pt x="568144" y="989393"/>
                          </a:cubicBezTo>
                          <a:cubicBezTo>
                            <a:pt x="563785" y="984761"/>
                            <a:pt x="559290" y="980128"/>
                            <a:pt x="555065" y="975360"/>
                          </a:cubicBezTo>
                          <a:cubicBezTo>
                            <a:pt x="565556" y="986532"/>
                            <a:pt x="591716" y="1011328"/>
                            <a:pt x="593351" y="1013645"/>
                          </a:cubicBezTo>
                          <a:cubicBezTo>
                            <a:pt x="584904" y="1006151"/>
                            <a:pt x="575502" y="996750"/>
                            <a:pt x="564874" y="986804"/>
                          </a:cubicBezTo>
                          <a:cubicBezTo>
                            <a:pt x="563103" y="987622"/>
                            <a:pt x="589809" y="1011193"/>
                            <a:pt x="590352" y="1012963"/>
                          </a:cubicBezTo>
                          <a:cubicBezTo>
                            <a:pt x="601253" y="1021956"/>
                            <a:pt x="612289" y="1030676"/>
                            <a:pt x="623461" y="1039259"/>
                          </a:cubicBezTo>
                          <a:lnTo>
                            <a:pt x="609836" y="1026861"/>
                          </a:lnTo>
                          <a:cubicBezTo>
                            <a:pt x="619102" y="1033809"/>
                            <a:pt x="647031" y="1060514"/>
                            <a:pt x="669376" y="1078497"/>
                          </a:cubicBezTo>
                          <a:cubicBezTo>
                            <a:pt x="654934" y="1070187"/>
                            <a:pt x="635996" y="1051113"/>
                            <a:pt x="612970" y="1031630"/>
                          </a:cubicBezTo>
                          <a:cubicBezTo>
                            <a:pt x="596075" y="1017732"/>
                            <a:pt x="621417" y="1042393"/>
                            <a:pt x="605612" y="1029041"/>
                          </a:cubicBezTo>
                          <a:cubicBezTo>
                            <a:pt x="609291" y="1032992"/>
                            <a:pt x="619373" y="1041984"/>
                            <a:pt x="624823" y="1046072"/>
                          </a:cubicBezTo>
                          <a:lnTo>
                            <a:pt x="630682" y="1051794"/>
                          </a:lnTo>
                          <a:cubicBezTo>
                            <a:pt x="615286" y="1041303"/>
                            <a:pt x="584631" y="1013100"/>
                            <a:pt x="563922" y="994707"/>
                          </a:cubicBezTo>
                          <a:cubicBezTo>
                            <a:pt x="565829" y="996205"/>
                            <a:pt x="567464" y="997568"/>
                            <a:pt x="568281" y="997840"/>
                          </a:cubicBezTo>
                          <a:cubicBezTo>
                            <a:pt x="553567" y="982308"/>
                            <a:pt x="538580" y="966913"/>
                            <a:pt x="524001" y="952062"/>
                          </a:cubicBezTo>
                          <a:cubicBezTo>
                            <a:pt x="530949" y="960645"/>
                            <a:pt x="534219" y="963507"/>
                            <a:pt x="538853" y="967730"/>
                          </a:cubicBezTo>
                          <a:cubicBezTo>
                            <a:pt x="538853" y="968683"/>
                            <a:pt x="525228" y="954650"/>
                            <a:pt x="519778" y="949609"/>
                          </a:cubicBezTo>
                          <a:cubicBezTo>
                            <a:pt x="532448" y="964188"/>
                            <a:pt x="521276" y="953152"/>
                            <a:pt x="529315" y="962417"/>
                          </a:cubicBezTo>
                          <a:cubicBezTo>
                            <a:pt x="520458" y="953560"/>
                            <a:pt x="513375" y="946067"/>
                            <a:pt x="503293" y="934486"/>
                          </a:cubicBezTo>
                          <a:cubicBezTo>
                            <a:pt x="498659" y="927946"/>
                            <a:pt x="508605" y="938574"/>
                            <a:pt x="508334" y="936666"/>
                          </a:cubicBezTo>
                          <a:cubicBezTo>
                            <a:pt x="497433" y="925221"/>
                            <a:pt x="494300" y="918409"/>
                            <a:pt x="478495" y="901514"/>
                          </a:cubicBezTo>
                          <a:cubicBezTo>
                            <a:pt x="498115" y="925221"/>
                            <a:pt x="471410" y="897019"/>
                            <a:pt x="463918" y="889253"/>
                          </a:cubicBezTo>
                          <a:lnTo>
                            <a:pt x="467187" y="893204"/>
                          </a:lnTo>
                          <a:cubicBezTo>
                            <a:pt x="459966" y="886528"/>
                            <a:pt x="454652" y="880124"/>
                            <a:pt x="451246" y="874129"/>
                          </a:cubicBezTo>
                          <a:cubicBezTo>
                            <a:pt x="459693" y="883530"/>
                            <a:pt x="467051" y="893340"/>
                            <a:pt x="465825" y="889661"/>
                          </a:cubicBezTo>
                          <a:cubicBezTo>
                            <a:pt x="460511" y="883258"/>
                            <a:pt x="455198" y="876854"/>
                            <a:pt x="448929" y="869770"/>
                          </a:cubicBezTo>
                          <a:lnTo>
                            <a:pt x="455061" y="875764"/>
                          </a:lnTo>
                          <a:cubicBezTo>
                            <a:pt x="446205" y="865273"/>
                            <a:pt x="437621" y="854237"/>
                            <a:pt x="429311" y="843338"/>
                          </a:cubicBezTo>
                          <a:cubicBezTo>
                            <a:pt x="424406" y="838842"/>
                            <a:pt x="416639" y="831075"/>
                            <a:pt x="411871" y="827397"/>
                          </a:cubicBezTo>
                          <a:cubicBezTo>
                            <a:pt x="406830" y="818813"/>
                            <a:pt x="398110" y="808050"/>
                            <a:pt x="392389" y="800557"/>
                          </a:cubicBezTo>
                          <a:lnTo>
                            <a:pt x="395249" y="803826"/>
                          </a:lnTo>
                          <a:cubicBezTo>
                            <a:pt x="385303" y="788430"/>
                            <a:pt x="362141" y="755050"/>
                            <a:pt x="359553" y="752598"/>
                          </a:cubicBezTo>
                          <a:cubicBezTo>
                            <a:pt x="352877" y="741426"/>
                            <a:pt x="415959" y="825762"/>
                            <a:pt x="364321" y="749601"/>
                          </a:cubicBezTo>
                          <a:cubicBezTo>
                            <a:pt x="345519" y="720035"/>
                            <a:pt x="349880" y="732978"/>
                            <a:pt x="338434" y="716357"/>
                          </a:cubicBezTo>
                          <a:cubicBezTo>
                            <a:pt x="338434" y="716357"/>
                            <a:pt x="339252" y="717174"/>
                            <a:pt x="338434" y="715403"/>
                          </a:cubicBezTo>
                          <a:cubicBezTo>
                            <a:pt x="330669" y="702051"/>
                            <a:pt x="328898" y="701369"/>
                            <a:pt x="322085" y="690742"/>
                          </a:cubicBezTo>
                          <a:cubicBezTo>
                            <a:pt x="326308" y="698917"/>
                            <a:pt x="332986" y="710634"/>
                            <a:pt x="335710" y="714040"/>
                          </a:cubicBezTo>
                          <a:cubicBezTo>
                            <a:pt x="332031" y="710770"/>
                            <a:pt x="319632" y="686383"/>
                            <a:pt x="312956" y="676572"/>
                          </a:cubicBezTo>
                          <a:cubicBezTo>
                            <a:pt x="317590" y="682704"/>
                            <a:pt x="314184" y="676164"/>
                            <a:pt x="310505" y="669215"/>
                          </a:cubicBezTo>
                          <a:cubicBezTo>
                            <a:pt x="308870" y="666218"/>
                            <a:pt x="307508" y="663766"/>
                            <a:pt x="309006" y="665265"/>
                          </a:cubicBezTo>
                          <a:cubicBezTo>
                            <a:pt x="306553" y="658997"/>
                            <a:pt x="302874" y="652457"/>
                            <a:pt x="300559" y="648506"/>
                          </a:cubicBezTo>
                          <a:cubicBezTo>
                            <a:pt x="300013" y="647688"/>
                            <a:pt x="299468" y="647007"/>
                            <a:pt x="299059" y="646190"/>
                          </a:cubicBezTo>
                          <a:cubicBezTo>
                            <a:pt x="298788" y="645372"/>
                            <a:pt x="298515" y="646871"/>
                            <a:pt x="298242" y="647280"/>
                          </a:cubicBezTo>
                          <a:lnTo>
                            <a:pt x="297560" y="649188"/>
                          </a:lnTo>
                          <a:cubicBezTo>
                            <a:pt x="296607" y="651640"/>
                            <a:pt x="296335" y="653956"/>
                            <a:pt x="295925" y="655727"/>
                          </a:cubicBezTo>
                          <a:cubicBezTo>
                            <a:pt x="293747" y="656272"/>
                            <a:pt x="292792" y="660224"/>
                            <a:pt x="292247" y="664174"/>
                          </a:cubicBezTo>
                          <a:cubicBezTo>
                            <a:pt x="291975" y="666218"/>
                            <a:pt x="291839" y="668262"/>
                            <a:pt x="291703" y="670578"/>
                          </a:cubicBezTo>
                          <a:cubicBezTo>
                            <a:pt x="291430" y="675210"/>
                            <a:pt x="291157" y="680388"/>
                            <a:pt x="290884" y="686383"/>
                          </a:cubicBezTo>
                          <a:cubicBezTo>
                            <a:pt x="290884" y="682295"/>
                            <a:pt x="290884" y="670987"/>
                            <a:pt x="291430" y="670578"/>
                          </a:cubicBezTo>
                          <a:cubicBezTo>
                            <a:pt x="291021" y="666763"/>
                            <a:pt x="290341" y="669760"/>
                            <a:pt x="289931" y="672894"/>
                          </a:cubicBezTo>
                          <a:cubicBezTo>
                            <a:pt x="289659" y="675483"/>
                            <a:pt x="289386" y="679161"/>
                            <a:pt x="289250" y="679434"/>
                          </a:cubicBezTo>
                          <a:cubicBezTo>
                            <a:pt x="289250" y="679707"/>
                            <a:pt x="289113" y="679434"/>
                            <a:pt x="288977" y="678072"/>
                          </a:cubicBezTo>
                          <a:cubicBezTo>
                            <a:pt x="288977" y="676982"/>
                            <a:pt x="288977" y="675074"/>
                            <a:pt x="288840" y="672077"/>
                          </a:cubicBezTo>
                          <a:cubicBezTo>
                            <a:pt x="288840" y="673439"/>
                            <a:pt x="289113" y="674256"/>
                            <a:pt x="289250" y="673031"/>
                          </a:cubicBezTo>
                          <a:cubicBezTo>
                            <a:pt x="289386" y="672213"/>
                            <a:pt x="289659" y="671123"/>
                            <a:pt x="289659" y="669625"/>
                          </a:cubicBezTo>
                          <a:cubicBezTo>
                            <a:pt x="289931" y="664992"/>
                            <a:pt x="290341" y="659542"/>
                            <a:pt x="289386" y="659951"/>
                          </a:cubicBezTo>
                          <a:cubicBezTo>
                            <a:pt x="288024" y="663766"/>
                            <a:pt x="286934" y="667990"/>
                            <a:pt x="286253" y="673031"/>
                          </a:cubicBezTo>
                          <a:lnTo>
                            <a:pt x="286253" y="667717"/>
                          </a:lnTo>
                          <a:cubicBezTo>
                            <a:pt x="285843" y="669760"/>
                            <a:pt x="285571" y="670987"/>
                            <a:pt x="285300" y="673848"/>
                          </a:cubicBezTo>
                          <a:cubicBezTo>
                            <a:pt x="284890" y="677118"/>
                            <a:pt x="284618" y="680251"/>
                            <a:pt x="284481" y="683521"/>
                          </a:cubicBezTo>
                          <a:cubicBezTo>
                            <a:pt x="284072" y="690061"/>
                            <a:pt x="283936" y="696601"/>
                            <a:pt x="284072" y="703277"/>
                          </a:cubicBezTo>
                          <a:cubicBezTo>
                            <a:pt x="284481" y="704367"/>
                            <a:pt x="284754" y="700552"/>
                            <a:pt x="284754" y="698645"/>
                          </a:cubicBezTo>
                          <a:cubicBezTo>
                            <a:pt x="286116" y="744968"/>
                            <a:pt x="300966" y="797150"/>
                            <a:pt x="314047" y="836116"/>
                          </a:cubicBezTo>
                          <a:cubicBezTo>
                            <a:pt x="317453" y="838978"/>
                            <a:pt x="326173" y="862821"/>
                            <a:pt x="337208" y="889253"/>
                          </a:cubicBezTo>
                          <a:cubicBezTo>
                            <a:pt x="348245" y="915684"/>
                            <a:pt x="361597" y="944705"/>
                            <a:pt x="370044" y="959147"/>
                          </a:cubicBezTo>
                          <a:cubicBezTo>
                            <a:pt x="365003" y="951653"/>
                            <a:pt x="360642" y="948246"/>
                            <a:pt x="362141" y="953697"/>
                          </a:cubicBezTo>
                          <a:cubicBezTo>
                            <a:pt x="358871" y="947021"/>
                            <a:pt x="350560" y="933941"/>
                            <a:pt x="344293" y="918137"/>
                          </a:cubicBezTo>
                          <a:cubicBezTo>
                            <a:pt x="343884" y="915412"/>
                            <a:pt x="336526" y="895792"/>
                            <a:pt x="342522" y="907782"/>
                          </a:cubicBezTo>
                          <a:cubicBezTo>
                            <a:pt x="323993" y="864864"/>
                            <a:pt x="342931" y="914458"/>
                            <a:pt x="336119" y="902332"/>
                          </a:cubicBezTo>
                          <a:cubicBezTo>
                            <a:pt x="356829" y="950018"/>
                            <a:pt x="373041" y="976178"/>
                            <a:pt x="388710" y="1004925"/>
                          </a:cubicBezTo>
                          <a:lnTo>
                            <a:pt x="388710" y="1005879"/>
                          </a:lnTo>
                          <a:cubicBezTo>
                            <a:pt x="388710" y="1005879"/>
                            <a:pt x="400972" y="1027405"/>
                            <a:pt x="400972" y="1027405"/>
                          </a:cubicBezTo>
                          <a:cubicBezTo>
                            <a:pt x="391979" y="1009285"/>
                            <a:pt x="394704" y="1009012"/>
                            <a:pt x="406013" y="1032447"/>
                          </a:cubicBezTo>
                          <a:lnTo>
                            <a:pt x="404378" y="1029722"/>
                          </a:lnTo>
                          <a:cubicBezTo>
                            <a:pt x="410236" y="1043483"/>
                            <a:pt x="426314" y="1069915"/>
                            <a:pt x="437758" y="1090215"/>
                          </a:cubicBezTo>
                          <a:lnTo>
                            <a:pt x="447023" y="1103159"/>
                          </a:lnTo>
                          <a:cubicBezTo>
                            <a:pt x="458604" y="1123323"/>
                            <a:pt x="456696" y="1125639"/>
                            <a:pt x="459013" y="1133132"/>
                          </a:cubicBezTo>
                          <a:cubicBezTo>
                            <a:pt x="463645" y="1141035"/>
                            <a:pt x="468004" y="1147983"/>
                            <a:pt x="472092" y="1154251"/>
                          </a:cubicBezTo>
                          <a:cubicBezTo>
                            <a:pt x="476587" y="1160927"/>
                            <a:pt x="480539" y="1166922"/>
                            <a:pt x="484491" y="1172780"/>
                          </a:cubicBezTo>
                          <a:cubicBezTo>
                            <a:pt x="490076" y="1180955"/>
                            <a:pt x="495526" y="1188993"/>
                            <a:pt x="500840" y="1196760"/>
                          </a:cubicBezTo>
                          <a:lnTo>
                            <a:pt x="505064" y="1202890"/>
                          </a:lnTo>
                          <a:lnTo>
                            <a:pt x="507106" y="1206024"/>
                          </a:lnTo>
                          <a:lnTo>
                            <a:pt x="507652" y="1206842"/>
                          </a:lnTo>
                          <a:cubicBezTo>
                            <a:pt x="507652" y="1206842"/>
                            <a:pt x="507243" y="1207114"/>
                            <a:pt x="506970" y="1207250"/>
                          </a:cubicBezTo>
                          <a:lnTo>
                            <a:pt x="505472" y="1208204"/>
                          </a:lnTo>
                          <a:cubicBezTo>
                            <a:pt x="501385" y="1210656"/>
                            <a:pt x="497297" y="1213108"/>
                            <a:pt x="493074" y="1215562"/>
                          </a:cubicBezTo>
                          <a:cubicBezTo>
                            <a:pt x="488714" y="1217605"/>
                            <a:pt x="480812" y="1221556"/>
                            <a:pt x="472092" y="1225915"/>
                          </a:cubicBezTo>
                          <a:cubicBezTo>
                            <a:pt x="465825" y="1229050"/>
                            <a:pt x="459013" y="1232456"/>
                            <a:pt x="453290" y="1235316"/>
                          </a:cubicBezTo>
                          <a:cubicBezTo>
                            <a:pt x="442935" y="1240494"/>
                            <a:pt x="436941" y="1243083"/>
                            <a:pt x="449475" y="1235453"/>
                          </a:cubicBezTo>
                          <a:cubicBezTo>
                            <a:pt x="420863" y="1252211"/>
                            <a:pt x="429992" y="1254936"/>
                            <a:pt x="378082" y="1278643"/>
                          </a:cubicBezTo>
                          <a:lnTo>
                            <a:pt x="390481" y="1270605"/>
                          </a:lnTo>
                          <a:cubicBezTo>
                            <a:pt x="342795" y="1296627"/>
                            <a:pt x="275761" y="1335594"/>
                            <a:pt x="253009" y="1346357"/>
                          </a:cubicBezTo>
                          <a:cubicBezTo>
                            <a:pt x="260775" y="1339681"/>
                            <a:pt x="245379" y="1346765"/>
                            <a:pt x="226577" y="1355622"/>
                          </a:cubicBezTo>
                          <a:cubicBezTo>
                            <a:pt x="214178" y="1361617"/>
                            <a:pt x="200826" y="1368156"/>
                            <a:pt x="189518" y="1373606"/>
                          </a:cubicBezTo>
                          <a:lnTo>
                            <a:pt x="187474" y="1374560"/>
                          </a:lnTo>
                          <a:cubicBezTo>
                            <a:pt x="187474" y="1374560"/>
                            <a:pt x="185976" y="1375514"/>
                            <a:pt x="185839" y="1374287"/>
                          </a:cubicBezTo>
                          <a:cubicBezTo>
                            <a:pt x="185294" y="1372789"/>
                            <a:pt x="184750" y="1371426"/>
                            <a:pt x="184205" y="1370064"/>
                          </a:cubicBezTo>
                          <a:cubicBezTo>
                            <a:pt x="183250" y="1367339"/>
                            <a:pt x="182297" y="1364886"/>
                            <a:pt x="181480" y="1362570"/>
                          </a:cubicBezTo>
                          <a:cubicBezTo>
                            <a:pt x="179980" y="1358074"/>
                            <a:pt x="178891" y="1354804"/>
                            <a:pt x="178618" y="1352897"/>
                          </a:cubicBezTo>
                          <a:cubicBezTo>
                            <a:pt x="179027" y="1354941"/>
                            <a:pt x="176438" y="1350036"/>
                            <a:pt x="173441" y="1344041"/>
                          </a:cubicBezTo>
                          <a:cubicBezTo>
                            <a:pt x="171942" y="1341043"/>
                            <a:pt x="170444" y="1337910"/>
                            <a:pt x="169081" y="1335321"/>
                          </a:cubicBezTo>
                          <a:cubicBezTo>
                            <a:pt x="167990" y="1333277"/>
                            <a:pt x="167174" y="1331642"/>
                            <a:pt x="166765" y="1330961"/>
                          </a:cubicBezTo>
                          <a:cubicBezTo>
                            <a:pt x="165403" y="1326601"/>
                            <a:pt x="162813" y="1319653"/>
                            <a:pt x="158727" y="1312704"/>
                          </a:cubicBezTo>
                          <a:cubicBezTo>
                            <a:pt x="166628" y="1332460"/>
                            <a:pt x="148508" y="1300851"/>
                            <a:pt x="166765" y="1337364"/>
                          </a:cubicBezTo>
                          <a:cubicBezTo>
                            <a:pt x="155730" y="1319653"/>
                            <a:pt x="142649" y="1296491"/>
                            <a:pt x="125211" y="1254664"/>
                          </a:cubicBezTo>
                          <a:lnTo>
                            <a:pt x="127117" y="1254664"/>
                          </a:lnTo>
                          <a:cubicBezTo>
                            <a:pt x="127117" y="1254664"/>
                            <a:pt x="140607" y="1287635"/>
                            <a:pt x="140607" y="1287635"/>
                          </a:cubicBezTo>
                          <a:cubicBezTo>
                            <a:pt x="140334" y="1283820"/>
                            <a:pt x="147690" y="1300715"/>
                            <a:pt x="151232" y="1307391"/>
                          </a:cubicBezTo>
                          <a:cubicBezTo>
                            <a:pt x="125755" y="1246080"/>
                            <a:pt x="158318" y="1313794"/>
                            <a:pt x="131614" y="1251393"/>
                          </a:cubicBezTo>
                          <a:cubicBezTo>
                            <a:pt x="128071" y="1245808"/>
                            <a:pt x="130115" y="1249487"/>
                            <a:pt x="123030" y="1233410"/>
                          </a:cubicBezTo>
                          <a:cubicBezTo>
                            <a:pt x="126300" y="1241039"/>
                            <a:pt x="127935" y="1241992"/>
                            <a:pt x="122894" y="1229594"/>
                          </a:cubicBezTo>
                          <a:lnTo>
                            <a:pt x="116764" y="1218286"/>
                          </a:lnTo>
                          <a:cubicBezTo>
                            <a:pt x="110632" y="1195260"/>
                            <a:pt x="133385" y="1253847"/>
                            <a:pt x="127662" y="1234363"/>
                          </a:cubicBezTo>
                          <a:cubicBezTo>
                            <a:pt x="138699" y="1258070"/>
                            <a:pt x="157501" y="1299352"/>
                            <a:pt x="156274" y="1290632"/>
                          </a:cubicBezTo>
                          <a:cubicBezTo>
                            <a:pt x="140197" y="1251121"/>
                            <a:pt x="137064" y="1257116"/>
                            <a:pt x="121123" y="1215289"/>
                          </a:cubicBezTo>
                          <a:lnTo>
                            <a:pt x="120304" y="1210520"/>
                          </a:lnTo>
                          <a:cubicBezTo>
                            <a:pt x="113901" y="1196214"/>
                            <a:pt x="111450" y="1194443"/>
                            <a:pt x="107498" y="1186677"/>
                          </a:cubicBezTo>
                          <a:cubicBezTo>
                            <a:pt x="107771" y="1185724"/>
                            <a:pt x="106680" y="1181908"/>
                            <a:pt x="103274" y="1172371"/>
                          </a:cubicBezTo>
                          <a:cubicBezTo>
                            <a:pt x="91693" y="1148392"/>
                            <a:pt x="85426" y="1131906"/>
                            <a:pt x="75072" y="1109426"/>
                          </a:cubicBezTo>
                          <a:cubicBezTo>
                            <a:pt x="98505" y="1170463"/>
                            <a:pt x="91830" y="1162834"/>
                            <a:pt x="118126" y="1224962"/>
                          </a:cubicBezTo>
                          <a:cubicBezTo>
                            <a:pt x="113357" y="1215562"/>
                            <a:pt x="95645" y="1171417"/>
                            <a:pt x="92511" y="1169510"/>
                          </a:cubicBezTo>
                          <a:lnTo>
                            <a:pt x="94419" y="1169510"/>
                          </a:lnTo>
                          <a:cubicBezTo>
                            <a:pt x="85836" y="1149209"/>
                            <a:pt x="77525" y="1128772"/>
                            <a:pt x="69212" y="1102477"/>
                          </a:cubicBezTo>
                          <a:lnTo>
                            <a:pt x="75617" y="1118145"/>
                          </a:lnTo>
                          <a:cubicBezTo>
                            <a:pt x="62536" y="1083948"/>
                            <a:pt x="59130" y="1059560"/>
                            <a:pt x="48232" y="1032583"/>
                          </a:cubicBezTo>
                          <a:cubicBezTo>
                            <a:pt x="50819" y="1042529"/>
                            <a:pt x="53273" y="1050431"/>
                            <a:pt x="55453" y="1056290"/>
                          </a:cubicBezTo>
                          <a:cubicBezTo>
                            <a:pt x="49185" y="1038442"/>
                            <a:pt x="42781" y="1015688"/>
                            <a:pt x="38013" y="995661"/>
                          </a:cubicBezTo>
                          <a:cubicBezTo>
                            <a:pt x="33380" y="982308"/>
                            <a:pt x="29293" y="968683"/>
                            <a:pt x="25069" y="955059"/>
                          </a:cubicBezTo>
                          <a:cubicBezTo>
                            <a:pt x="25887" y="955195"/>
                            <a:pt x="20437" y="928900"/>
                            <a:pt x="24525" y="941299"/>
                          </a:cubicBezTo>
                          <a:cubicBezTo>
                            <a:pt x="19348" y="911052"/>
                            <a:pt x="14443" y="897427"/>
                            <a:pt x="10900" y="879852"/>
                          </a:cubicBezTo>
                          <a:cubicBezTo>
                            <a:pt x="7631" y="848379"/>
                            <a:pt x="16078" y="906692"/>
                            <a:pt x="19484" y="909144"/>
                          </a:cubicBezTo>
                          <a:cubicBezTo>
                            <a:pt x="11853" y="866635"/>
                            <a:pt x="5996" y="820857"/>
                            <a:pt x="2997" y="796469"/>
                          </a:cubicBezTo>
                          <a:cubicBezTo>
                            <a:pt x="2997" y="805325"/>
                            <a:pt x="3406" y="809685"/>
                            <a:pt x="2861" y="809276"/>
                          </a:cubicBezTo>
                          <a:cubicBezTo>
                            <a:pt x="3133" y="807914"/>
                            <a:pt x="1908" y="790338"/>
                            <a:pt x="1499" y="780528"/>
                          </a:cubicBezTo>
                          <a:lnTo>
                            <a:pt x="0" y="773852"/>
                          </a:lnTo>
                          <a:cubicBezTo>
                            <a:pt x="546" y="757502"/>
                            <a:pt x="1226" y="759819"/>
                            <a:pt x="2317" y="773580"/>
                          </a:cubicBezTo>
                          <a:cubicBezTo>
                            <a:pt x="2317" y="758048"/>
                            <a:pt x="-273" y="739382"/>
                            <a:pt x="2317" y="723169"/>
                          </a:cubicBezTo>
                          <a:cubicBezTo>
                            <a:pt x="2180" y="749873"/>
                            <a:pt x="2724" y="783799"/>
                            <a:pt x="4361" y="797559"/>
                          </a:cubicBezTo>
                          <a:cubicBezTo>
                            <a:pt x="2044" y="769901"/>
                            <a:pt x="3133" y="755732"/>
                            <a:pt x="3952" y="739927"/>
                          </a:cubicBezTo>
                          <a:cubicBezTo>
                            <a:pt x="5314" y="724123"/>
                            <a:pt x="6130" y="706410"/>
                            <a:pt x="9809" y="671259"/>
                          </a:cubicBezTo>
                          <a:cubicBezTo>
                            <a:pt x="10491" y="670442"/>
                            <a:pt x="9946" y="682432"/>
                            <a:pt x="11853" y="668943"/>
                          </a:cubicBezTo>
                          <a:cubicBezTo>
                            <a:pt x="15805" y="637743"/>
                            <a:pt x="10628" y="660360"/>
                            <a:pt x="10764" y="650413"/>
                          </a:cubicBezTo>
                          <a:cubicBezTo>
                            <a:pt x="7767" y="674666"/>
                            <a:pt x="5859" y="685838"/>
                            <a:pt x="3270" y="699734"/>
                          </a:cubicBezTo>
                          <a:lnTo>
                            <a:pt x="2861" y="693195"/>
                          </a:lnTo>
                          <a:cubicBezTo>
                            <a:pt x="3270" y="692241"/>
                            <a:pt x="4768" y="676982"/>
                            <a:pt x="6130" y="672622"/>
                          </a:cubicBezTo>
                          <a:lnTo>
                            <a:pt x="4768" y="668398"/>
                          </a:lnTo>
                          <a:cubicBezTo>
                            <a:pt x="5723" y="669488"/>
                            <a:pt x="7358" y="663902"/>
                            <a:pt x="9129" y="655727"/>
                          </a:cubicBezTo>
                          <a:cubicBezTo>
                            <a:pt x="11037" y="647553"/>
                            <a:pt x="13488" y="636925"/>
                            <a:pt x="14850" y="627388"/>
                          </a:cubicBezTo>
                          <a:cubicBezTo>
                            <a:pt x="9673" y="646326"/>
                            <a:pt x="10764" y="641149"/>
                            <a:pt x="7358" y="645917"/>
                          </a:cubicBezTo>
                          <a:cubicBezTo>
                            <a:pt x="10218" y="618532"/>
                            <a:pt x="15396" y="616080"/>
                            <a:pt x="21799" y="585969"/>
                          </a:cubicBezTo>
                          <a:cubicBezTo>
                            <a:pt x="21392" y="588285"/>
                            <a:pt x="14714" y="614309"/>
                            <a:pt x="21526" y="592101"/>
                          </a:cubicBezTo>
                          <a:cubicBezTo>
                            <a:pt x="27658" y="573843"/>
                            <a:pt x="25069" y="575751"/>
                            <a:pt x="29020" y="563352"/>
                          </a:cubicBezTo>
                          <a:cubicBezTo>
                            <a:pt x="25751" y="577659"/>
                            <a:pt x="28339" y="574661"/>
                            <a:pt x="25478" y="590193"/>
                          </a:cubicBezTo>
                          <a:cubicBezTo>
                            <a:pt x="20573" y="606406"/>
                            <a:pt x="20300" y="609812"/>
                            <a:pt x="19348" y="613082"/>
                          </a:cubicBezTo>
                          <a:cubicBezTo>
                            <a:pt x="18802" y="616352"/>
                            <a:pt x="17440" y="619350"/>
                            <a:pt x="14850" y="635699"/>
                          </a:cubicBezTo>
                          <a:cubicBezTo>
                            <a:pt x="16894" y="626570"/>
                            <a:pt x="19755" y="617715"/>
                            <a:pt x="22617" y="608859"/>
                          </a:cubicBezTo>
                          <a:cubicBezTo>
                            <a:pt x="15669" y="636517"/>
                            <a:pt x="20028" y="629432"/>
                            <a:pt x="19891" y="631884"/>
                          </a:cubicBezTo>
                          <a:cubicBezTo>
                            <a:pt x="32836" y="585288"/>
                            <a:pt x="26296" y="595779"/>
                            <a:pt x="36651" y="566214"/>
                          </a:cubicBezTo>
                          <a:cubicBezTo>
                            <a:pt x="39102" y="558993"/>
                            <a:pt x="35969" y="565669"/>
                            <a:pt x="33789" y="571664"/>
                          </a:cubicBezTo>
                          <a:cubicBezTo>
                            <a:pt x="31745" y="577659"/>
                            <a:pt x="29973" y="582563"/>
                            <a:pt x="33108" y="571118"/>
                          </a:cubicBezTo>
                          <a:cubicBezTo>
                            <a:pt x="44553" y="543869"/>
                            <a:pt x="33925" y="564170"/>
                            <a:pt x="46869" y="533651"/>
                          </a:cubicBezTo>
                          <a:lnTo>
                            <a:pt x="45098" y="538964"/>
                          </a:lnTo>
                          <a:cubicBezTo>
                            <a:pt x="50819" y="530381"/>
                            <a:pt x="53682" y="520572"/>
                            <a:pt x="59539" y="510353"/>
                          </a:cubicBezTo>
                          <a:cubicBezTo>
                            <a:pt x="62673" y="504630"/>
                            <a:pt x="59539" y="507083"/>
                            <a:pt x="58859" y="505039"/>
                          </a:cubicBezTo>
                          <a:cubicBezTo>
                            <a:pt x="58586" y="504086"/>
                            <a:pt x="58859" y="502042"/>
                            <a:pt x="61174" y="497273"/>
                          </a:cubicBezTo>
                          <a:cubicBezTo>
                            <a:pt x="63355" y="492505"/>
                            <a:pt x="67306" y="485011"/>
                            <a:pt x="75617" y="474111"/>
                          </a:cubicBezTo>
                          <a:cubicBezTo>
                            <a:pt x="74390" y="476564"/>
                            <a:pt x="74119" y="477517"/>
                            <a:pt x="74253" y="477654"/>
                          </a:cubicBezTo>
                          <a:cubicBezTo>
                            <a:pt x="70847" y="486101"/>
                            <a:pt x="68396" y="494957"/>
                            <a:pt x="66079" y="503677"/>
                          </a:cubicBezTo>
                          <a:cubicBezTo>
                            <a:pt x="63627" y="512260"/>
                            <a:pt x="61447" y="520844"/>
                            <a:pt x="60085" y="529700"/>
                          </a:cubicBezTo>
                          <a:cubicBezTo>
                            <a:pt x="65535" y="517710"/>
                            <a:pt x="73437" y="506402"/>
                            <a:pt x="80658" y="494412"/>
                          </a:cubicBezTo>
                          <a:cubicBezTo>
                            <a:pt x="89105" y="483240"/>
                            <a:pt x="97143" y="471114"/>
                            <a:pt x="107362" y="460487"/>
                          </a:cubicBezTo>
                          <a:cubicBezTo>
                            <a:pt x="126300" y="438007"/>
                            <a:pt x="150279" y="418659"/>
                            <a:pt x="175621" y="402174"/>
                          </a:cubicBezTo>
                          <a:cubicBezTo>
                            <a:pt x="182433" y="399449"/>
                            <a:pt x="173577" y="405852"/>
                            <a:pt x="164040" y="413210"/>
                          </a:cubicBezTo>
                          <a:cubicBezTo>
                            <a:pt x="154502" y="420567"/>
                            <a:pt x="144420" y="429287"/>
                            <a:pt x="146191" y="428742"/>
                          </a:cubicBezTo>
                          <a:cubicBezTo>
                            <a:pt x="139106" y="434464"/>
                            <a:pt x="132158" y="440459"/>
                            <a:pt x="125482" y="446726"/>
                          </a:cubicBezTo>
                          <a:cubicBezTo>
                            <a:pt x="125482" y="445773"/>
                            <a:pt x="135837" y="435554"/>
                            <a:pt x="144284" y="428333"/>
                          </a:cubicBezTo>
                          <a:cubicBezTo>
                            <a:pt x="152731" y="421112"/>
                            <a:pt x="158727" y="416071"/>
                            <a:pt x="148235" y="422883"/>
                          </a:cubicBezTo>
                          <a:cubicBezTo>
                            <a:pt x="129433" y="438551"/>
                            <a:pt x="117307" y="451631"/>
                            <a:pt x="106000" y="464847"/>
                          </a:cubicBezTo>
                          <a:cubicBezTo>
                            <a:pt x="100004" y="471251"/>
                            <a:pt x="95099" y="478335"/>
                            <a:pt x="89786" y="486101"/>
                          </a:cubicBezTo>
                          <a:cubicBezTo>
                            <a:pt x="84201" y="493594"/>
                            <a:pt x="79296" y="502314"/>
                            <a:pt x="73846" y="512533"/>
                          </a:cubicBezTo>
                          <a:cubicBezTo>
                            <a:pt x="76297" y="509808"/>
                            <a:pt x="79567" y="505312"/>
                            <a:pt x="83110" y="499589"/>
                          </a:cubicBezTo>
                          <a:cubicBezTo>
                            <a:pt x="86925" y="493867"/>
                            <a:pt x="91830" y="487600"/>
                            <a:pt x="96734" y="480515"/>
                          </a:cubicBezTo>
                          <a:cubicBezTo>
                            <a:pt x="101368" y="473294"/>
                            <a:pt x="107635" y="466754"/>
                            <a:pt x="113357" y="460215"/>
                          </a:cubicBezTo>
                          <a:cubicBezTo>
                            <a:pt x="119079" y="453538"/>
                            <a:pt x="125074" y="447543"/>
                            <a:pt x="130932" y="442911"/>
                          </a:cubicBezTo>
                          <a:cubicBezTo>
                            <a:pt x="121668" y="451359"/>
                            <a:pt x="115127" y="459806"/>
                            <a:pt x="108724" y="467708"/>
                          </a:cubicBezTo>
                          <a:cubicBezTo>
                            <a:pt x="126709" y="446181"/>
                            <a:pt x="149598" y="426698"/>
                            <a:pt x="176030" y="409123"/>
                          </a:cubicBezTo>
                          <a:lnTo>
                            <a:pt x="181615" y="404626"/>
                          </a:lnTo>
                          <a:cubicBezTo>
                            <a:pt x="163495" y="416071"/>
                            <a:pt x="151914" y="425472"/>
                            <a:pt x="150416" y="426562"/>
                          </a:cubicBezTo>
                          <a:cubicBezTo>
                            <a:pt x="172624" y="408850"/>
                            <a:pt x="192652" y="395362"/>
                            <a:pt x="193197" y="392500"/>
                          </a:cubicBezTo>
                          <a:lnTo>
                            <a:pt x="188836" y="395089"/>
                          </a:lnTo>
                          <a:lnTo>
                            <a:pt x="197420" y="389094"/>
                          </a:lnTo>
                          <a:cubicBezTo>
                            <a:pt x="203007" y="385961"/>
                            <a:pt x="207911" y="383372"/>
                            <a:pt x="213361" y="380647"/>
                          </a:cubicBezTo>
                          <a:close/>
                          <a:moveTo>
                            <a:pt x="695126" y="1010375"/>
                          </a:moveTo>
                          <a:cubicBezTo>
                            <a:pt x="693901" y="1009149"/>
                            <a:pt x="692809" y="1008195"/>
                            <a:pt x="691993" y="1007650"/>
                          </a:cubicBezTo>
                          <a:cubicBezTo>
                            <a:pt x="692946" y="1008195"/>
                            <a:pt x="692266" y="1007241"/>
                            <a:pt x="695126" y="1010375"/>
                          </a:cubicBezTo>
                          <a:close/>
                          <a:moveTo>
                            <a:pt x="31337" y="866499"/>
                          </a:moveTo>
                          <a:cubicBezTo>
                            <a:pt x="25887" y="829031"/>
                            <a:pt x="23297" y="790883"/>
                            <a:pt x="23434" y="754642"/>
                          </a:cubicBezTo>
                          <a:cubicBezTo>
                            <a:pt x="21255" y="787340"/>
                            <a:pt x="22345" y="815543"/>
                            <a:pt x="21526" y="821674"/>
                          </a:cubicBezTo>
                          <a:cubicBezTo>
                            <a:pt x="21255" y="827806"/>
                            <a:pt x="17167" y="812137"/>
                            <a:pt x="16078" y="756958"/>
                          </a:cubicBezTo>
                          <a:lnTo>
                            <a:pt x="15669" y="749737"/>
                          </a:lnTo>
                          <a:cubicBezTo>
                            <a:pt x="15123" y="764179"/>
                            <a:pt x="15669" y="789112"/>
                            <a:pt x="17985" y="812410"/>
                          </a:cubicBezTo>
                          <a:cubicBezTo>
                            <a:pt x="19348" y="821811"/>
                            <a:pt x="23297" y="841430"/>
                            <a:pt x="27249" y="858597"/>
                          </a:cubicBezTo>
                          <a:cubicBezTo>
                            <a:pt x="29430" y="867045"/>
                            <a:pt x="31474" y="874947"/>
                            <a:pt x="32972" y="880669"/>
                          </a:cubicBezTo>
                          <a:cubicBezTo>
                            <a:pt x="33652" y="883530"/>
                            <a:pt x="34334" y="885847"/>
                            <a:pt x="34880" y="887345"/>
                          </a:cubicBezTo>
                          <a:cubicBezTo>
                            <a:pt x="35424" y="888980"/>
                            <a:pt x="35696" y="889797"/>
                            <a:pt x="35696" y="889661"/>
                          </a:cubicBezTo>
                          <a:cubicBezTo>
                            <a:pt x="35560" y="882985"/>
                            <a:pt x="32972" y="873584"/>
                            <a:pt x="31337" y="861594"/>
                          </a:cubicBezTo>
                          <a:lnTo>
                            <a:pt x="31064" y="866499"/>
                          </a:lnTo>
                          <a:close/>
                          <a:moveTo>
                            <a:pt x="28748" y="894294"/>
                          </a:moveTo>
                          <a:cubicBezTo>
                            <a:pt x="32290" y="915548"/>
                            <a:pt x="32290" y="910643"/>
                            <a:pt x="33652" y="913777"/>
                          </a:cubicBezTo>
                          <a:cubicBezTo>
                            <a:pt x="32154" y="906283"/>
                            <a:pt x="30655" y="898926"/>
                            <a:pt x="29157" y="891569"/>
                          </a:cubicBezTo>
                          <a:cubicBezTo>
                            <a:pt x="29430" y="894430"/>
                            <a:pt x="29430" y="895929"/>
                            <a:pt x="28611" y="894294"/>
                          </a:cubicBezTo>
                          <a:close/>
                          <a:moveTo>
                            <a:pt x="34334" y="912278"/>
                          </a:moveTo>
                          <a:cubicBezTo>
                            <a:pt x="33925" y="909826"/>
                            <a:pt x="33516" y="907918"/>
                            <a:pt x="33516" y="906828"/>
                          </a:cubicBezTo>
                          <a:lnTo>
                            <a:pt x="34334" y="912278"/>
                          </a:lnTo>
                          <a:close/>
                          <a:moveTo>
                            <a:pt x="81338" y="505857"/>
                          </a:moveTo>
                          <a:cubicBezTo>
                            <a:pt x="80794" y="506674"/>
                            <a:pt x="80658" y="506947"/>
                            <a:pt x="80249" y="507764"/>
                          </a:cubicBezTo>
                          <a:cubicBezTo>
                            <a:pt x="82973" y="503541"/>
                            <a:pt x="85563" y="499045"/>
                            <a:pt x="88833" y="494957"/>
                          </a:cubicBezTo>
                          <a:cubicBezTo>
                            <a:pt x="87470" y="496456"/>
                            <a:pt x="85017" y="499589"/>
                            <a:pt x="81338" y="505857"/>
                          </a:cubicBezTo>
                          <a:close/>
                          <a:moveTo>
                            <a:pt x="58314" y="543052"/>
                          </a:moveTo>
                          <a:lnTo>
                            <a:pt x="57359" y="548229"/>
                          </a:lnTo>
                          <a:cubicBezTo>
                            <a:pt x="59539" y="544006"/>
                            <a:pt x="61720" y="539782"/>
                            <a:pt x="64035" y="535286"/>
                          </a:cubicBezTo>
                          <a:cubicBezTo>
                            <a:pt x="62673" y="536376"/>
                            <a:pt x="61311" y="537739"/>
                            <a:pt x="58177" y="542915"/>
                          </a:cubicBezTo>
                          <a:close/>
                          <a:moveTo>
                            <a:pt x="15532" y="677799"/>
                          </a:moveTo>
                          <a:cubicBezTo>
                            <a:pt x="15941" y="686927"/>
                            <a:pt x="13897" y="716765"/>
                            <a:pt x="16078" y="718673"/>
                          </a:cubicBezTo>
                          <a:cubicBezTo>
                            <a:pt x="16622" y="720580"/>
                            <a:pt x="16894" y="714313"/>
                            <a:pt x="17713" y="707364"/>
                          </a:cubicBezTo>
                          <a:cubicBezTo>
                            <a:pt x="18529" y="699598"/>
                            <a:pt x="18938" y="691151"/>
                            <a:pt x="20164" y="682432"/>
                          </a:cubicBezTo>
                          <a:cubicBezTo>
                            <a:pt x="19891" y="682023"/>
                            <a:pt x="19891" y="680251"/>
                            <a:pt x="20028" y="677391"/>
                          </a:cubicBezTo>
                          <a:cubicBezTo>
                            <a:pt x="18393" y="686110"/>
                            <a:pt x="17576" y="691833"/>
                            <a:pt x="16622" y="688154"/>
                          </a:cubicBezTo>
                          <a:cubicBezTo>
                            <a:pt x="19348" y="677118"/>
                            <a:pt x="19620" y="672077"/>
                            <a:pt x="19484" y="666627"/>
                          </a:cubicBezTo>
                          <a:cubicBezTo>
                            <a:pt x="19484" y="661313"/>
                            <a:pt x="19075" y="655591"/>
                            <a:pt x="21935" y="643601"/>
                          </a:cubicBezTo>
                          <a:cubicBezTo>
                            <a:pt x="21935" y="639650"/>
                            <a:pt x="20300" y="646326"/>
                            <a:pt x="18529" y="654910"/>
                          </a:cubicBezTo>
                          <a:cubicBezTo>
                            <a:pt x="17031" y="663493"/>
                            <a:pt x="15941" y="674120"/>
                            <a:pt x="15669" y="677935"/>
                          </a:cubicBezTo>
                          <a:close/>
                          <a:moveTo>
                            <a:pt x="375765" y="746876"/>
                          </a:moveTo>
                          <a:cubicBezTo>
                            <a:pt x="375765" y="746876"/>
                            <a:pt x="376856" y="749873"/>
                            <a:pt x="378218" y="753007"/>
                          </a:cubicBezTo>
                          <a:lnTo>
                            <a:pt x="368000" y="739110"/>
                          </a:lnTo>
                          <a:cubicBezTo>
                            <a:pt x="351922" y="712951"/>
                            <a:pt x="342113" y="690333"/>
                            <a:pt x="326581" y="667581"/>
                          </a:cubicBezTo>
                          <a:cubicBezTo>
                            <a:pt x="321132" y="656272"/>
                            <a:pt x="319361" y="650005"/>
                            <a:pt x="316771" y="642511"/>
                          </a:cubicBezTo>
                          <a:cubicBezTo>
                            <a:pt x="319632" y="648234"/>
                            <a:pt x="322358" y="653548"/>
                            <a:pt x="324673" y="658180"/>
                          </a:cubicBezTo>
                          <a:cubicBezTo>
                            <a:pt x="344975" y="691015"/>
                            <a:pt x="349471" y="699871"/>
                            <a:pt x="352604" y="707500"/>
                          </a:cubicBezTo>
                          <a:cubicBezTo>
                            <a:pt x="355874" y="715130"/>
                            <a:pt x="357782" y="721398"/>
                            <a:pt x="375765" y="746876"/>
                          </a:cubicBezTo>
                          <a:close/>
                          <a:moveTo>
                            <a:pt x="283665" y="781618"/>
                          </a:moveTo>
                          <a:cubicBezTo>
                            <a:pt x="282710" y="778621"/>
                            <a:pt x="282164" y="777531"/>
                            <a:pt x="282164" y="777531"/>
                          </a:cubicBezTo>
                          <a:cubicBezTo>
                            <a:pt x="302058" y="843202"/>
                            <a:pt x="325355" y="894294"/>
                            <a:pt x="339798" y="927946"/>
                          </a:cubicBezTo>
                          <a:cubicBezTo>
                            <a:pt x="338163" y="920862"/>
                            <a:pt x="326581" y="890070"/>
                            <a:pt x="321676" y="875219"/>
                          </a:cubicBezTo>
                          <a:lnTo>
                            <a:pt x="328352" y="887481"/>
                          </a:lnTo>
                          <a:lnTo>
                            <a:pt x="330260" y="895929"/>
                          </a:lnTo>
                          <a:lnTo>
                            <a:pt x="341024" y="917456"/>
                          </a:lnTo>
                          <a:cubicBezTo>
                            <a:pt x="339525" y="910779"/>
                            <a:pt x="331622" y="893204"/>
                            <a:pt x="327945" y="880806"/>
                          </a:cubicBezTo>
                          <a:cubicBezTo>
                            <a:pt x="326990" y="879988"/>
                            <a:pt x="310641" y="841975"/>
                            <a:pt x="306280" y="831212"/>
                          </a:cubicBezTo>
                          <a:cubicBezTo>
                            <a:pt x="309277" y="841839"/>
                            <a:pt x="312549" y="852330"/>
                            <a:pt x="315955" y="862821"/>
                          </a:cubicBezTo>
                          <a:cubicBezTo>
                            <a:pt x="312956" y="854374"/>
                            <a:pt x="298651" y="812955"/>
                            <a:pt x="294018" y="796060"/>
                          </a:cubicBezTo>
                          <a:cubicBezTo>
                            <a:pt x="292928" y="796060"/>
                            <a:pt x="300013" y="825217"/>
                            <a:pt x="303283" y="828214"/>
                          </a:cubicBezTo>
                          <a:cubicBezTo>
                            <a:pt x="303010" y="832029"/>
                            <a:pt x="292928" y="798922"/>
                            <a:pt x="297969" y="820312"/>
                          </a:cubicBezTo>
                          <a:cubicBezTo>
                            <a:pt x="288569" y="795924"/>
                            <a:pt x="280259" y="755186"/>
                            <a:pt x="278758" y="735976"/>
                          </a:cubicBezTo>
                          <a:lnTo>
                            <a:pt x="280530" y="732434"/>
                          </a:lnTo>
                          <a:cubicBezTo>
                            <a:pt x="278895" y="711588"/>
                            <a:pt x="275761" y="718673"/>
                            <a:pt x="275761" y="693739"/>
                          </a:cubicBezTo>
                          <a:cubicBezTo>
                            <a:pt x="277805" y="724258"/>
                            <a:pt x="277669" y="688562"/>
                            <a:pt x="279440" y="712678"/>
                          </a:cubicBezTo>
                          <a:cubicBezTo>
                            <a:pt x="279849" y="704912"/>
                            <a:pt x="281348" y="712270"/>
                            <a:pt x="280393" y="688427"/>
                          </a:cubicBezTo>
                          <a:cubicBezTo>
                            <a:pt x="277942" y="666899"/>
                            <a:pt x="282846" y="667172"/>
                            <a:pt x="283256" y="650550"/>
                          </a:cubicBezTo>
                          <a:cubicBezTo>
                            <a:pt x="286389" y="642375"/>
                            <a:pt x="282164" y="662130"/>
                            <a:pt x="287206" y="645236"/>
                          </a:cubicBezTo>
                          <a:cubicBezTo>
                            <a:pt x="292928" y="623164"/>
                            <a:pt x="294427" y="621257"/>
                            <a:pt x="293883" y="614853"/>
                          </a:cubicBezTo>
                          <a:cubicBezTo>
                            <a:pt x="287615" y="624391"/>
                            <a:pt x="285980" y="632429"/>
                            <a:pt x="284618" y="638969"/>
                          </a:cubicBezTo>
                          <a:cubicBezTo>
                            <a:pt x="283528" y="645100"/>
                            <a:pt x="282710" y="650550"/>
                            <a:pt x="281075" y="659678"/>
                          </a:cubicBezTo>
                          <a:cubicBezTo>
                            <a:pt x="281621" y="647280"/>
                            <a:pt x="284209" y="633246"/>
                            <a:pt x="289522" y="618260"/>
                          </a:cubicBezTo>
                          <a:cubicBezTo>
                            <a:pt x="285980" y="623845"/>
                            <a:pt x="283936" y="629295"/>
                            <a:pt x="282574" y="634064"/>
                          </a:cubicBezTo>
                          <a:cubicBezTo>
                            <a:pt x="284890" y="625753"/>
                            <a:pt x="287478" y="618260"/>
                            <a:pt x="290204" y="610766"/>
                          </a:cubicBezTo>
                          <a:cubicBezTo>
                            <a:pt x="291975" y="606679"/>
                            <a:pt x="293747" y="603000"/>
                            <a:pt x="295382" y="600411"/>
                          </a:cubicBezTo>
                          <a:cubicBezTo>
                            <a:pt x="280939" y="621121"/>
                            <a:pt x="276987" y="644282"/>
                            <a:pt x="275352" y="647416"/>
                          </a:cubicBezTo>
                          <a:lnTo>
                            <a:pt x="275352" y="642920"/>
                          </a:lnTo>
                          <a:cubicBezTo>
                            <a:pt x="272082" y="651231"/>
                            <a:pt x="270720" y="668534"/>
                            <a:pt x="271402" y="675210"/>
                          </a:cubicBezTo>
                          <a:cubicBezTo>
                            <a:pt x="270311" y="697963"/>
                            <a:pt x="274672" y="720308"/>
                            <a:pt x="273854" y="725349"/>
                          </a:cubicBezTo>
                          <a:lnTo>
                            <a:pt x="271946" y="716901"/>
                          </a:lnTo>
                          <a:cubicBezTo>
                            <a:pt x="275625" y="744560"/>
                            <a:pt x="275898" y="747693"/>
                            <a:pt x="283665" y="781755"/>
                          </a:cubicBezTo>
                          <a:close/>
                          <a:moveTo>
                            <a:pt x="154231" y="1265700"/>
                          </a:moveTo>
                          <a:cubicBezTo>
                            <a:pt x="155730" y="1274147"/>
                            <a:pt x="157637" y="1283003"/>
                            <a:pt x="163086" y="1298535"/>
                          </a:cubicBezTo>
                          <a:cubicBezTo>
                            <a:pt x="165812" y="1306301"/>
                            <a:pt x="169491" y="1315838"/>
                            <a:pt x="174532" y="1327828"/>
                          </a:cubicBezTo>
                          <a:cubicBezTo>
                            <a:pt x="177256" y="1334095"/>
                            <a:pt x="180253" y="1340907"/>
                            <a:pt x="183659" y="1348537"/>
                          </a:cubicBezTo>
                          <a:cubicBezTo>
                            <a:pt x="185430" y="1352352"/>
                            <a:pt x="187202" y="1356439"/>
                            <a:pt x="189246" y="1360799"/>
                          </a:cubicBezTo>
                          <a:lnTo>
                            <a:pt x="190744" y="1363933"/>
                          </a:lnTo>
                          <a:lnTo>
                            <a:pt x="194014" y="1362161"/>
                          </a:lnTo>
                          <a:cubicBezTo>
                            <a:pt x="196194" y="1360936"/>
                            <a:pt x="198375" y="1359709"/>
                            <a:pt x="200690" y="1358483"/>
                          </a:cubicBezTo>
                          <a:lnTo>
                            <a:pt x="194832" y="1361889"/>
                          </a:lnTo>
                          <a:cubicBezTo>
                            <a:pt x="203823" y="1357801"/>
                            <a:pt x="213770" y="1352488"/>
                            <a:pt x="222489" y="1347583"/>
                          </a:cubicBezTo>
                          <a:cubicBezTo>
                            <a:pt x="230936" y="1342678"/>
                            <a:pt x="239519" y="1337774"/>
                            <a:pt x="248376" y="1332596"/>
                          </a:cubicBezTo>
                          <a:cubicBezTo>
                            <a:pt x="265816" y="1322241"/>
                            <a:pt x="284345" y="1311478"/>
                            <a:pt x="306144" y="1301260"/>
                          </a:cubicBezTo>
                          <a:cubicBezTo>
                            <a:pt x="286389" y="1313521"/>
                            <a:pt x="287342" y="1312840"/>
                            <a:pt x="266361" y="1327964"/>
                          </a:cubicBezTo>
                          <a:lnTo>
                            <a:pt x="287887" y="1315157"/>
                          </a:lnTo>
                          <a:cubicBezTo>
                            <a:pt x="282710" y="1320198"/>
                            <a:pt x="304236" y="1307527"/>
                            <a:pt x="320314" y="1298944"/>
                          </a:cubicBezTo>
                          <a:lnTo>
                            <a:pt x="307235" y="1308753"/>
                          </a:lnTo>
                          <a:cubicBezTo>
                            <a:pt x="297153" y="1313386"/>
                            <a:pt x="271946" y="1326601"/>
                            <a:pt x="273037" y="1326738"/>
                          </a:cubicBezTo>
                          <a:cubicBezTo>
                            <a:pt x="278078" y="1323740"/>
                            <a:pt x="238976" y="1341589"/>
                            <a:pt x="217177" y="1354123"/>
                          </a:cubicBezTo>
                          <a:cubicBezTo>
                            <a:pt x="221263" y="1353850"/>
                            <a:pt x="264454" y="1329735"/>
                            <a:pt x="246197" y="1342678"/>
                          </a:cubicBezTo>
                          <a:cubicBezTo>
                            <a:pt x="263091" y="1332323"/>
                            <a:pt x="266088" y="1332596"/>
                            <a:pt x="283936" y="1322241"/>
                          </a:cubicBezTo>
                          <a:cubicBezTo>
                            <a:pt x="267041" y="1332733"/>
                            <a:pt x="280666" y="1326601"/>
                            <a:pt x="268269" y="1334640"/>
                          </a:cubicBezTo>
                          <a:lnTo>
                            <a:pt x="297833" y="1318018"/>
                          </a:lnTo>
                          <a:cubicBezTo>
                            <a:pt x="298924" y="1318018"/>
                            <a:pt x="254915" y="1342542"/>
                            <a:pt x="280393" y="1331234"/>
                          </a:cubicBezTo>
                          <a:cubicBezTo>
                            <a:pt x="291975" y="1324013"/>
                            <a:pt x="324402" y="1307663"/>
                            <a:pt x="324129" y="1305892"/>
                          </a:cubicBezTo>
                          <a:lnTo>
                            <a:pt x="325082" y="1305892"/>
                          </a:lnTo>
                          <a:cubicBezTo>
                            <a:pt x="347700" y="1294175"/>
                            <a:pt x="333666" y="1298398"/>
                            <a:pt x="361733" y="1284502"/>
                          </a:cubicBezTo>
                          <a:cubicBezTo>
                            <a:pt x="361733" y="1283548"/>
                            <a:pt x="356147" y="1285864"/>
                            <a:pt x="346337" y="1291314"/>
                          </a:cubicBezTo>
                          <a:cubicBezTo>
                            <a:pt x="338163" y="1296219"/>
                            <a:pt x="337481" y="1297990"/>
                            <a:pt x="320450" y="1307391"/>
                          </a:cubicBezTo>
                          <a:cubicBezTo>
                            <a:pt x="312140" y="1310252"/>
                            <a:pt x="341296" y="1296355"/>
                            <a:pt x="328216" y="1300715"/>
                          </a:cubicBezTo>
                          <a:cubicBezTo>
                            <a:pt x="321676" y="1302895"/>
                            <a:pt x="283392" y="1326057"/>
                            <a:pt x="294700" y="1316928"/>
                          </a:cubicBezTo>
                          <a:lnTo>
                            <a:pt x="317181" y="1305211"/>
                          </a:lnTo>
                          <a:cubicBezTo>
                            <a:pt x="316908" y="1303303"/>
                            <a:pt x="333120" y="1294720"/>
                            <a:pt x="332031" y="1293630"/>
                          </a:cubicBezTo>
                          <a:cubicBezTo>
                            <a:pt x="345383" y="1285728"/>
                            <a:pt x="359280" y="1280550"/>
                            <a:pt x="372496" y="1271558"/>
                          </a:cubicBezTo>
                          <a:cubicBezTo>
                            <a:pt x="377809" y="1267471"/>
                            <a:pt x="366638" y="1271013"/>
                            <a:pt x="390208" y="1259296"/>
                          </a:cubicBezTo>
                          <a:cubicBezTo>
                            <a:pt x="399881" y="1255617"/>
                            <a:pt x="418003" y="1246489"/>
                            <a:pt x="436123" y="1236816"/>
                          </a:cubicBezTo>
                          <a:cubicBezTo>
                            <a:pt x="455741" y="1226188"/>
                            <a:pt x="475498" y="1215425"/>
                            <a:pt x="486262" y="1209430"/>
                          </a:cubicBezTo>
                          <a:lnTo>
                            <a:pt x="491167" y="1206432"/>
                          </a:lnTo>
                          <a:lnTo>
                            <a:pt x="493618" y="1204934"/>
                          </a:lnTo>
                          <a:lnTo>
                            <a:pt x="494846" y="1204253"/>
                          </a:lnTo>
                          <a:cubicBezTo>
                            <a:pt x="494846" y="1204253"/>
                            <a:pt x="494436" y="1203435"/>
                            <a:pt x="494164" y="1203026"/>
                          </a:cubicBezTo>
                          <a:lnTo>
                            <a:pt x="487215" y="1192944"/>
                          </a:lnTo>
                          <a:cubicBezTo>
                            <a:pt x="487215" y="1192944"/>
                            <a:pt x="488577" y="1195942"/>
                            <a:pt x="490621" y="1199212"/>
                          </a:cubicBezTo>
                          <a:cubicBezTo>
                            <a:pt x="491167" y="1200029"/>
                            <a:pt x="491711" y="1200983"/>
                            <a:pt x="492256" y="1201937"/>
                          </a:cubicBezTo>
                          <a:cubicBezTo>
                            <a:pt x="492802" y="1202890"/>
                            <a:pt x="494027" y="1203980"/>
                            <a:pt x="492256" y="1204389"/>
                          </a:cubicBezTo>
                          <a:cubicBezTo>
                            <a:pt x="490212" y="1205479"/>
                            <a:pt x="488168" y="1206569"/>
                            <a:pt x="486262" y="1207659"/>
                          </a:cubicBezTo>
                          <a:cubicBezTo>
                            <a:pt x="478359" y="1211883"/>
                            <a:pt x="472501" y="1215016"/>
                            <a:pt x="478222" y="1211065"/>
                          </a:cubicBezTo>
                          <a:lnTo>
                            <a:pt x="485717" y="1206842"/>
                          </a:lnTo>
                          <a:lnTo>
                            <a:pt x="489532" y="1204798"/>
                          </a:lnTo>
                          <a:cubicBezTo>
                            <a:pt x="490621" y="1204116"/>
                            <a:pt x="492938" y="1203572"/>
                            <a:pt x="491167" y="1202209"/>
                          </a:cubicBezTo>
                          <a:lnTo>
                            <a:pt x="481765" y="1187494"/>
                          </a:lnTo>
                          <a:lnTo>
                            <a:pt x="483945" y="1189674"/>
                          </a:lnTo>
                          <a:cubicBezTo>
                            <a:pt x="480948" y="1184770"/>
                            <a:pt x="477679" y="1179729"/>
                            <a:pt x="474543" y="1174960"/>
                          </a:cubicBezTo>
                          <a:cubicBezTo>
                            <a:pt x="471683" y="1170736"/>
                            <a:pt x="468959" y="1166649"/>
                            <a:pt x="466233" y="1162834"/>
                          </a:cubicBezTo>
                          <a:cubicBezTo>
                            <a:pt x="469366" y="1166785"/>
                            <a:pt x="473318" y="1172780"/>
                            <a:pt x="477406" y="1178911"/>
                          </a:cubicBezTo>
                          <a:cubicBezTo>
                            <a:pt x="481356" y="1184906"/>
                            <a:pt x="484491" y="1189265"/>
                            <a:pt x="484218" y="1186949"/>
                          </a:cubicBezTo>
                          <a:cubicBezTo>
                            <a:pt x="475089" y="1171554"/>
                            <a:pt x="475089" y="1170055"/>
                            <a:pt x="467731" y="1158883"/>
                          </a:cubicBezTo>
                          <a:cubicBezTo>
                            <a:pt x="469366" y="1161335"/>
                            <a:pt x="470866" y="1163379"/>
                            <a:pt x="470866" y="1162834"/>
                          </a:cubicBezTo>
                          <a:cubicBezTo>
                            <a:pt x="456423" y="1137356"/>
                            <a:pt x="454516" y="1139673"/>
                            <a:pt x="450157" y="1133678"/>
                          </a:cubicBezTo>
                          <a:cubicBezTo>
                            <a:pt x="432989" y="1109562"/>
                            <a:pt x="463372" y="1160381"/>
                            <a:pt x="459966" y="1158065"/>
                          </a:cubicBezTo>
                          <a:cubicBezTo>
                            <a:pt x="444843" y="1133678"/>
                            <a:pt x="429992" y="1109017"/>
                            <a:pt x="415550" y="1084220"/>
                          </a:cubicBezTo>
                          <a:cubicBezTo>
                            <a:pt x="419638" y="1090352"/>
                            <a:pt x="423860" y="1096482"/>
                            <a:pt x="423180" y="1093621"/>
                          </a:cubicBezTo>
                          <a:cubicBezTo>
                            <a:pt x="413506" y="1074819"/>
                            <a:pt x="424133" y="1092531"/>
                            <a:pt x="409692" y="1066644"/>
                          </a:cubicBezTo>
                          <a:cubicBezTo>
                            <a:pt x="408465" y="1069778"/>
                            <a:pt x="390345" y="1034627"/>
                            <a:pt x="379444" y="1016642"/>
                          </a:cubicBezTo>
                          <a:cubicBezTo>
                            <a:pt x="376038" y="1007378"/>
                            <a:pt x="375085" y="1005606"/>
                            <a:pt x="385031" y="1024545"/>
                          </a:cubicBezTo>
                          <a:cubicBezTo>
                            <a:pt x="385303" y="1021683"/>
                            <a:pt x="371679" y="996342"/>
                            <a:pt x="367318" y="987077"/>
                          </a:cubicBezTo>
                          <a:cubicBezTo>
                            <a:pt x="364321" y="981900"/>
                            <a:pt x="359689" y="973043"/>
                            <a:pt x="356692" y="967321"/>
                          </a:cubicBezTo>
                          <a:cubicBezTo>
                            <a:pt x="359689" y="975360"/>
                            <a:pt x="357100" y="972635"/>
                            <a:pt x="348516" y="956013"/>
                          </a:cubicBezTo>
                          <a:lnTo>
                            <a:pt x="347700" y="955195"/>
                          </a:lnTo>
                          <a:cubicBezTo>
                            <a:pt x="359826" y="983125"/>
                            <a:pt x="379853" y="1026180"/>
                            <a:pt x="390481" y="1042256"/>
                          </a:cubicBezTo>
                          <a:lnTo>
                            <a:pt x="387211" y="1037896"/>
                          </a:lnTo>
                          <a:cubicBezTo>
                            <a:pt x="402471" y="1069915"/>
                            <a:pt x="426857" y="1103703"/>
                            <a:pt x="432444" y="1119236"/>
                          </a:cubicBezTo>
                          <a:cubicBezTo>
                            <a:pt x="430673" y="1118554"/>
                            <a:pt x="435714" y="1125502"/>
                            <a:pt x="433942" y="1125912"/>
                          </a:cubicBezTo>
                          <a:lnTo>
                            <a:pt x="448385" y="1147574"/>
                          </a:lnTo>
                          <a:lnTo>
                            <a:pt x="444979" y="1143351"/>
                          </a:lnTo>
                          <a:lnTo>
                            <a:pt x="468140" y="1180682"/>
                          </a:lnTo>
                          <a:lnTo>
                            <a:pt x="467324" y="1180001"/>
                          </a:lnTo>
                          <a:cubicBezTo>
                            <a:pt x="472909" y="1187494"/>
                            <a:pt x="477950" y="1194171"/>
                            <a:pt x="482447" y="1200301"/>
                          </a:cubicBezTo>
                          <a:lnTo>
                            <a:pt x="482856" y="1200983"/>
                          </a:lnTo>
                          <a:cubicBezTo>
                            <a:pt x="482856" y="1200983"/>
                            <a:pt x="482583" y="1201255"/>
                            <a:pt x="482447" y="1201391"/>
                          </a:cubicBezTo>
                          <a:lnTo>
                            <a:pt x="481356" y="1202072"/>
                          </a:lnTo>
                          <a:lnTo>
                            <a:pt x="479313" y="1203435"/>
                          </a:lnTo>
                          <a:cubicBezTo>
                            <a:pt x="477950" y="1204389"/>
                            <a:pt x="476587" y="1205343"/>
                            <a:pt x="475225" y="1206161"/>
                          </a:cubicBezTo>
                          <a:cubicBezTo>
                            <a:pt x="472365" y="1208067"/>
                            <a:pt x="469775" y="1209702"/>
                            <a:pt x="467324" y="1211337"/>
                          </a:cubicBezTo>
                          <a:cubicBezTo>
                            <a:pt x="467868" y="1212019"/>
                            <a:pt x="469366" y="1211337"/>
                            <a:pt x="463372" y="1215289"/>
                          </a:cubicBezTo>
                          <a:cubicBezTo>
                            <a:pt x="457378" y="1218968"/>
                            <a:pt x="452744" y="1221556"/>
                            <a:pt x="448522" y="1223736"/>
                          </a:cubicBezTo>
                          <a:lnTo>
                            <a:pt x="448522" y="1223736"/>
                          </a:lnTo>
                          <a:cubicBezTo>
                            <a:pt x="448522" y="1223736"/>
                            <a:pt x="448522" y="1223736"/>
                            <a:pt x="448522" y="1223736"/>
                          </a:cubicBezTo>
                          <a:cubicBezTo>
                            <a:pt x="438847" y="1228641"/>
                            <a:pt x="432035" y="1231093"/>
                            <a:pt x="420045" y="1237088"/>
                          </a:cubicBezTo>
                          <a:lnTo>
                            <a:pt x="456151" y="1217468"/>
                          </a:lnTo>
                          <a:cubicBezTo>
                            <a:pt x="458467" y="1214743"/>
                            <a:pt x="454788" y="1215152"/>
                            <a:pt x="436532" y="1223872"/>
                          </a:cubicBezTo>
                          <a:cubicBezTo>
                            <a:pt x="443753" y="1219921"/>
                            <a:pt x="446341" y="1217332"/>
                            <a:pt x="437212" y="1222101"/>
                          </a:cubicBezTo>
                          <a:cubicBezTo>
                            <a:pt x="436396" y="1222918"/>
                            <a:pt x="413915" y="1235589"/>
                            <a:pt x="423044" y="1231910"/>
                          </a:cubicBezTo>
                          <a:cubicBezTo>
                            <a:pt x="388982" y="1250849"/>
                            <a:pt x="331758" y="1277690"/>
                            <a:pt x="280802" y="1308072"/>
                          </a:cubicBezTo>
                          <a:cubicBezTo>
                            <a:pt x="317453" y="1286545"/>
                            <a:pt x="250011" y="1322650"/>
                            <a:pt x="291294" y="1299761"/>
                          </a:cubicBezTo>
                          <a:cubicBezTo>
                            <a:pt x="261320" y="1313521"/>
                            <a:pt x="267314" y="1315021"/>
                            <a:pt x="237614" y="1330689"/>
                          </a:cubicBezTo>
                          <a:cubicBezTo>
                            <a:pt x="234751" y="1331370"/>
                            <a:pt x="253826" y="1322105"/>
                            <a:pt x="259822" y="1317064"/>
                          </a:cubicBezTo>
                          <a:cubicBezTo>
                            <a:pt x="235297" y="1329735"/>
                            <a:pt x="213225" y="1342678"/>
                            <a:pt x="198646" y="1351535"/>
                          </a:cubicBezTo>
                          <a:lnTo>
                            <a:pt x="195512" y="1353442"/>
                          </a:lnTo>
                          <a:cubicBezTo>
                            <a:pt x="195512" y="1353442"/>
                            <a:pt x="194287" y="1354395"/>
                            <a:pt x="194014" y="1354123"/>
                          </a:cubicBezTo>
                          <a:lnTo>
                            <a:pt x="193197" y="1352625"/>
                          </a:lnTo>
                          <a:lnTo>
                            <a:pt x="190062" y="1346357"/>
                          </a:lnTo>
                          <a:cubicBezTo>
                            <a:pt x="187883" y="1341997"/>
                            <a:pt x="185703" y="1337501"/>
                            <a:pt x="183386" y="1333005"/>
                          </a:cubicBezTo>
                          <a:cubicBezTo>
                            <a:pt x="178482" y="1322650"/>
                            <a:pt x="173031" y="1310934"/>
                            <a:pt x="167856" y="1298671"/>
                          </a:cubicBezTo>
                          <a:lnTo>
                            <a:pt x="168400" y="1295946"/>
                          </a:lnTo>
                          <a:cubicBezTo>
                            <a:pt x="164177" y="1286681"/>
                            <a:pt x="159407" y="1276327"/>
                            <a:pt x="154502" y="1265563"/>
                          </a:cubicBezTo>
                          <a:close/>
                          <a:moveTo>
                            <a:pt x="112539" y="1167466"/>
                          </a:moveTo>
                          <a:cubicBezTo>
                            <a:pt x="108724" y="1157793"/>
                            <a:pt x="104909" y="1147983"/>
                            <a:pt x="101095" y="1138038"/>
                          </a:cubicBezTo>
                          <a:cubicBezTo>
                            <a:pt x="101502" y="1138991"/>
                            <a:pt x="101775" y="1139944"/>
                            <a:pt x="102048" y="1141035"/>
                          </a:cubicBezTo>
                          <a:cubicBezTo>
                            <a:pt x="97962" y="1131361"/>
                            <a:pt x="94146" y="1121688"/>
                            <a:pt x="90467" y="1112014"/>
                          </a:cubicBezTo>
                          <a:cubicBezTo>
                            <a:pt x="96054" y="1130408"/>
                            <a:pt x="98505" y="1142942"/>
                            <a:pt x="88969" y="1117873"/>
                          </a:cubicBezTo>
                          <a:cubicBezTo>
                            <a:pt x="90331" y="1119780"/>
                            <a:pt x="88560" y="1112014"/>
                            <a:pt x="91966" y="1120734"/>
                          </a:cubicBezTo>
                          <a:cubicBezTo>
                            <a:pt x="86788" y="1103431"/>
                            <a:pt x="75753" y="1065555"/>
                            <a:pt x="76434" y="1076045"/>
                          </a:cubicBezTo>
                          <a:cubicBezTo>
                            <a:pt x="89514" y="1108200"/>
                            <a:pt x="75753" y="1084765"/>
                            <a:pt x="86108" y="1109971"/>
                          </a:cubicBezTo>
                          <a:cubicBezTo>
                            <a:pt x="79703" y="1096755"/>
                            <a:pt x="76161" y="1082585"/>
                            <a:pt x="71120" y="1069778"/>
                          </a:cubicBezTo>
                          <a:cubicBezTo>
                            <a:pt x="76706" y="1083130"/>
                            <a:pt x="73028" y="1065691"/>
                            <a:pt x="67441" y="1044845"/>
                          </a:cubicBezTo>
                          <a:cubicBezTo>
                            <a:pt x="64444" y="1035989"/>
                            <a:pt x="57632" y="1011465"/>
                            <a:pt x="53273" y="996478"/>
                          </a:cubicBezTo>
                          <a:cubicBezTo>
                            <a:pt x="53273" y="1002200"/>
                            <a:pt x="48775" y="989393"/>
                            <a:pt x="55044" y="1014053"/>
                          </a:cubicBezTo>
                          <a:cubicBezTo>
                            <a:pt x="52182" y="1005198"/>
                            <a:pt x="48232" y="991301"/>
                            <a:pt x="45098" y="975360"/>
                          </a:cubicBezTo>
                          <a:cubicBezTo>
                            <a:pt x="46733" y="981627"/>
                            <a:pt x="49866" y="992391"/>
                            <a:pt x="50276" y="991437"/>
                          </a:cubicBezTo>
                          <a:cubicBezTo>
                            <a:pt x="48912" y="980946"/>
                            <a:pt x="46051" y="969093"/>
                            <a:pt x="45098" y="962417"/>
                          </a:cubicBezTo>
                          <a:cubicBezTo>
                            <a:pt x="43734" y="957239"/>
                            <a:pt x="42509" y="951925"/>
                            <a:pt x="41146" y="946884"/>
                          </a:cubicBezTo>
                          <a:cubicBezTo>
                            <a:pt x="41283" y="948519"/>
                            <a:pt x="41556" y="949882"/>
                            <a:pt x="41556" y="950835"/>
                          </a:cubicBezTo>
                          <a:lnTo>
                            <a:pt x="36515" y="933669"/>
                          </a:lnTo>
                          <a:cubicBezTo>
                            <a:pt x="42099" y="956830"/>
                            <a:pt x="38149" y="944568"/>
                            <a:pt x="37195" y="944432"/>
                          </a:cubicBezTo>
                          <a:cubicBezTo>
                            <a:pt x="39102" y="944705"/>
                            <a:pt x="34198" y="929309"/>
                            <a:pt x="32427" y="921406"/>
                          </a:cubicBezTo>
                          <a:lnTo>
                            <a:pt x="34198" y="939118"/>
                          </a:lnTo>
                          <a:cubicBezTo>
                            <a:pt x="31474" y="930944"/>
                            <a:pt x="29293" y="909144"/>
                            <a:pt x="28475" y="913913"/>
                          </a:cubicBezTo>
                          <a:cubicBezTo>
                            <a:pt x="35287" y="950972"/>
                            <a:pt x="38830" y="965142"/>
                            <a:pt x="47959" y="997977"/>
                          </a:cubicBezTo>
                          <a:lnTo>
                            <a:pt x="45915" y="984216"/>
                          </a:lnTo>
                          <a:cubicBezTo>
                            <a:pt x="56679" y="1021138"/>
                            <a:pt x="49321" y="1007787"/>
                            <a:pt x="61311" y="1049205"/>
                          </a:cubicBezTo>
                          <a:cubicBezTo>
                            <a:pt x="67577" y="1066099"/>
                            <a:pt x="80931" y="1111060"/>
                            <a:pt x="84064" y="1110924"/>
                          </a:cubicBezTo>
                          <a:cubicBezTo>
                            <a:pt x="81475" y="1106019"/>
                            <a:pt x="90467" y="1137084"/>
                            <a:pt x="96734" y="1150572"/>
                          </a:cubicBezTo>
                          <a:cubicBezTo>
                            <a:pt x="104365" y="1165150"/>
                            <a:pt x="122621" y="1210929"/>
                            <a:pt x="118262" y="1196487"/>
                          </a:cubicBezTo>
                          <a:cubicBezTo>
                            <a:pt x="113357" y="1184088"/>
                            <a:pt x="105863" y="1167875"/>
                            <a:pt x="103546" y="1157248"/>
                          </a:cubicBezTo>
                          <a:lnTo>
                            <a:pt x="113085" y="1181227"/>
                          </a:lnTo>
                          <a:lnTo>
                            <a:pt x="108315" y="1164878"/>
                          </a:lnTo>
                          <a:cubicBezTo>
                            <a:pt x="110904" y="1173188"/>
                            <a:pt x="111857" y="1171963"/>
                            <a:pt x="112266" y="1167466"/>
                          </a:cubicBezTo>
                          <a:close/>
                          <a:moveTo>
                            <a:pt x="54089" y="610221"/>
                          </a:moveTo>
                          <a:cubicBezTo>
                            <a:pt x="54089" y="610221"/>
                            <a:pt x="54226" y="609676"/>
                            <a:pt x="54362" y="609268"/>
                          </a:cubicBezTo>
                          <a:lnTo>
                            <a:pt x="54089" y="610357"/>
                          </a:lnTo>
                          <a:lnTo>
                            <a:pt x="54089" y="610357"/>
                          </a:lnTo>
                          <a:close/>
                        </a:path>
                      </a:pathLst>
                    </a:custGeom>
                    <a:solidFill>
                      <a:srgbClr val="FFFFFF"/>
                    </a:solidFill>
                    <a:ln w="0" cap="flat">
                      <a:noFill/>
                      <a:prstDash val="solid"/>
                      <a:miter/>
                    </a:ln>
                  </p:spPr>
                  <p:txBody>
                    <a:bodyPr rtlCol="0" anchor="ctr"/>
                    <a:lstStyle/>
                    <a:p>
                      <a:endParaRPr lang="en-US"/>
                    </a:p>
                  </p:txBody>
                </p:sp>
                <p:sp>
                  <p:nvSpPr>
                    <p:cNvPr id="2104" name="Freeform: Shape 2103">
                      <a:extLst>
                        <a:ext uri="{FF2B5EF4-FFF2-40B4-BE49-F238E27FC236}">
                          <a16:creationId xmlns:a16="http://schemas.microsoft.com/office/drawing/2014/main" id="{C9C00011-5072-81DB-1EA8-A5B668874D22}"/>
                        </a:ext>
                      </a:extLst>
                    </p:cNvPr>
                    <p:cNvSpPr/>
                    <p:nvPr/>
                  </p:nvSpPr>
                  <p:spPr>
                    <a:xfrm>
                      <a:off x="20880956" y="12135140"/>
                      <a:ext cx="19120" cy="15580"/>
                    </a:xfrm>
                    <a:custGeom>
                      <a:avLst/>
                      <a:gdLst>
                        <a:gd name="connsiteX0" fmla="*/ 1228 w 19120"/>
                        <a:gd name="connsiteY0" fmla="*/ 1769 h 15580"/>
                        <a:gd name="connsiteX1" fmla="*/ 18941 w 19120"/>
                        <a:gd name="connsiteY1" fmla="*/ 14985 h 15580"/>
                        <a:gd name="connsiteX2" fmla="*/ 1228 w 19120"/>
                        <a:gd name="connsiteY2" fmla="*/ 1769 h 15580"/>
                      </a:gdLst>
                      <a:ahLst/>
                      <a:cxnLst>
                        <a:cxn ang="0">
                          <a:pos x="connsiteX0" y="connsiteY0"/>
                        </a:cxn>
                        <a:cxn ang="0">
                          <a:pos x="connsiteX1" y="connsiteY1"/>
                        </a:cxn>
                        <a:cxn ang="0">
                          <a:pos x="connsiteX2" y="connsiteY2"/>
                        </a:cxn>
                      </a:cxnLst>
                      <a:rect l="l" t="t" r="r" b="b"/>
                      <a:pathLst>
                        <a:path w="19120" h="15580">
                          <a:moveTo>
                            <a:pt x="1228" y="1769"/>
                          </a:moveTo>
                          <a:cubicBezTo>
                            <a:pt x="7088" y="6266"/>
                            <a:pt x="20847" y="18392"/>
                            <a:pt x="18941" y="14985"/>
                          </a:cubicBezTo>
                          <a:cubicBezTo>
                            <a:pt x="18123" y="16484"/>
                            <a:pt x="-5584" y="-6405"/>
                            <a:pt x="1228" y="1769"/>
                          </a:cubicBezTo>
                          <a:close/>
                        </a:path>
                      </a:pathLst>
                    </a:custGeom>
                    <a:solidFill>
                      <a:srgbClr val="FFFFFF"/>
                    </a:solidFill>
                    <a:ln w="0" cap="flat">
                      <a:noFill/>
                      <a:prstDash val="solid"/>
                      <a:miter/>
                    </a:ln>
                  </p:spPr>
                  <p:txBody>
                    <a:bodyPr rtlCol="0" anchor="ctr"/>
                    <a:lstStyle/>
                    <a:p>
                      <a:endParaRPr lang="en-US"/>
                    </a:p>
                  </p:txBody>
                </p:sp>
                <p:sp>
                  <p:nvSpPr>
                    <p:cNvPr id="2105" name="Freeform: Shape 2104">
                      <a:extLst>
                        <a:ext uri="{FF2B5EF4-FFF2-40B4-BE49-F238E27FC236}">
                          <a16:creationId xmlns:a16="http://schemas.microsoft.com/office/drawing/2014/main" id="{EDB6C51B-5F9B-33A2-993A-1EC0C50DA1BD}"/>
                        </a:ext>
                      </a:extLst>
                    </p:cNvPr>
                    <p:cNvSpPr/>
                    <p:nvPr/>
                  </p:nvSpPr>
                  <p:spPr>
                    <a:xfrm>
                      <a:off x="20887635" y="12142904"/>
                      <a:ext cx="17303" cy="14442"/>
                    </a:xfrm>
                    <a:custGeom>
                      <a:avLst/>
                      <a:gdLst>
                        <a:gd name="connsiteX0" fmla="*/ 10082 w 17303"/>
                        <a:gd name="connsiteY0" fmla="*/ 9537 h 14442"/>
                        <a:gd name="connsiteX1" fmla="*/ 17303 w 17303"/>
                        <a:gd name="connsiteY1" fmla="*/ 14442 h 14442"/>
                        <a:gd name="connsiteX2" fmla="*/ 0 w 17303"/>
                        <a:gd name="connsiteY2" fmla="*/ 0 h 14442"/>
                        <a:gd name="connsiteX3" fmla="*/ 10218 w 17303"/>
                        <a:gd name="connsiteY3" fmla="*/ 9674 h 14442"/>
                      </a:gdLst>
                      <a:ahLst/>
                      <a:cxnLst>
                        <a:cxn ang="0">
                          <a:pos x="connsiteX0" y="connsiteY0"/>
                        </a:cxn>
                        <a:cxn ang="0">
                          <a:pos x="connsiteX1" y="connsiteY1"/>
                        </a:cxn>
                        <a:cxn ang="0">
                          <a:pos x="connsiteX2" y="connsiteY2"/>
                        </a:cxn>
                        <a:cxn ang="0">
                          <a:pos x="connsiteX3" y="connsiteY3"/>
                        </a:cxn>
                      </a:cxnLst>
                      <a:rect l="l" t="t" r="r" b="b"/>
                      <a:pathLst>
                        <a:path w="17303" h="14442">
                          <a:moveTo>
                            <a:pt x="10082" y="9537"/>
                          </a:moveTo>
                          <a:cubicBezTo>
                            <a:pt x="11308" y="10082"/>
                            <a:pt x="11035" y="9128"/>
                            <a:pt x="17303" y="14442"/>
                          </a:cubicBezTo>
                          <a:cubicBezTo>
                            <a:pt x="11444" y="9674"/>
                            <a:pt x="5587" y="4905"/>
                            <a:pt x="0" y="0"/>
                          </a:cubicBezTo>
                          <a:cubicBezTo>
                            <a:pt x="3270" y="3270"/>
                            <a:pt x="6676" y="6540"/>
                            <a:pt x="10218" y="9674"/>
                          </a:cubicBezTo>
                          <a:close/>
                        </a:path>
                      </a:pathLst>
                    </a:custGeom>
                    <a:solidFill>
                      <a:srgbClr val="FFFFFF"/>
                    </a:solidFill>
                    <a:ln w="0" cap="flat">
                      <a:noFill/>
                      <a:prstDash val="solid"/>
                      <a:miter/>
                    </a:ln>
                  </p:spPr>
                  <p:txBody>
                    <a:bodyPr rtlCol="0" anchor="ctr"/>
                    <a:lstStyle/>
                    <a:p>
                      <a:endParaRPr lang="en-US"/>
                    </a:p>
                  </p:txBody>
                </p:sp>
                <p:sp>
                  <p:nvSpPr>
                    <p:cNvPr id="2106" name="Freeform: Shape 2105">
                      <a:extLst>
                        <a:ext uri="{FF2B5EF4-FFF2-40B4-BE49-F238E27FC236}">
                          <a16:creationId xmlns:a16="http://schemas.microsoft.com/office/drawing/2014/main" id="{BE8C29B8-A5B8-C868-B21E-A20278F8903D}"/>
                        </a:ext>
                      </a:extLst>
                    </p:cNvPr>
                    <p:cNvSpPr/>
                    <p:nvPr/>
                  </p:nvSpPr>
                  <p:spPr>
                    <a:xfrm>
                      <a:off x="20906300" y="12174884"/>
                      <a:ext cx="58449" cy="43636"/>
                    </a:xfrm>
                    <a:custGeom>
                      <a:avLst/>
                      <a:gdLst>
                        <a:gd name="connsiteX0" fmla="*/ 2451 w 58449"/>
                        <a:gd name="connsiteY0" fmla="*/ 38 h 43636"/>
                        <a:gd name="connsiteX1" fmla="*/ 32699 w 58449"/>
                        <a:gd name="connsiteY1" fmla="*/ 22382 h 43636"/>
                        <a:gd name="connsiteX2" fmla="*/ 0 w 58449"/>
                        <a:gd name="connsiteY2" fmla="*/ 1401 h 43636"/>
                        <a:gd name="connsiteX3" fmla="*/ 58450 w 58449"/>
                        <a:gd name="connsiteY3" fmla="*/ 43637 h 43636"/>
                        <a:gd name="connsiteX4" fmla="*/ 27386 w 58449"/>
                        <a:gd name="connsiteY4" fmla="*/ 18022 h 43636"/>
                        <a:gd name="connsiteX5" fmla="*/ 2451 w 58449"/>
                        <a:gd name="connsiteY5" fmla="*/ 38 h 43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449" h="43636">
                          <a:moveTo>
                            <a:pt x="2451" y="38"/>
                          </a:moveTo>
                          <a:cubicBezTo>
                            <a:pt x="12262" y="6715"/>
                            <a:pt x="18393" y="10802"/>
                            <a:pt x="32699" y="22382"/>
                          </a:cubicBezTo>
                          <a:cubicBezTo>
                            <a:pt x="35833" y="29604"/>
                            <a:pt x="8584" y="4262"/>
                            <a:pt x="0" y="1401"/>
                          </a:cubicBezTo>
                          <a:cubicBezTo>
                            <a:pt x="25887" y="23200"/>
                            <a:pt x="36105" y="27015"/>
                            <a:pt x="58450" y="43637"/>
                          </a:cubicBezTo>
                          <a:cubicBezTo>
                            <a:pt x="53407" y="39005"/>
                            <a:pt x="39783" y="27833"/>
                            <a:pt x="27386" y="18022"/>
                          </a:cubicBezTo>
                          <a:cubicBezTo>
                            <a:pt x="15123" y="7940"/>
                            <a:pt x="3679" y="-643"/>
                            <a:pt x="2451" y="38"/>
                          </a:cubicBezTo>
                          <a:close/>
                        </a:path>
                      </a:pathLst>
                    </a:custGeom>
                    <a:solidFill>
                      <a:srgbClr val="FFFFFF"/>
                    </a:solidFill>
                    <a:ln w="0" cap="flat">
                      <a:noFill/>
                      <a:prstDash val="solid"/>
                      <a:miter/>
                    </a:ln>
                  </p:spPr>
                  <p:txBody>
                    <a:bodyPr rtlCol="0" anchor="ctr"/>
                    <a:lstStyle/>
                    <a:p>
                      <a:endParaRPr lang="en-US"/>
                    </a:p>
                  </p:txBody>
                </p:sp>
                <p:sp>
                  <p:nvSpPr>
                    <p:cNvPr id="2107" name="Freeform: Shape 2106">
                      <a:extLst>
                        <a:ext uri="{FF2B5EF4-FFF2-40B4-BE49-F238E27FC236}">
                          <a16:creationId xmlns:a16="http://schemas.microsoft.com/office/drawing/2014/main" id="{A79DEA9A-C626-98D3-CC98-520BB0B043DD}"/>
                        </a:ext>
                      </a:extLst>
                    </p:cNvPr>
                    <p:cNvSpPr/>
                    <p:nvPr/>
                  </p:nvSpPr>
                  <p:spPr>
                    <a:xfrm>
                      <a:off x="20893221" y="12167157"/>
                      <a:ext cx="16076" cy="12942"/>
                    </a:xfrm>
                    <a:custGeom>
                      <a:avLst/>
                      <a:gdLst>
                        <a:gd name="connsiteX0" fmla="*/ 1226 w 16076"/>
                        <a:gd name="connsiteY0" fmla="*/ 1362 h 12942"/>
                        <a:gd name="connsiteX1" fmla="*/ 16076 w 16076"/>
                        <a:gd name="connsiteY1" fmla="*/ 12943 h 12942"/>
                        <a:gd name="connsiteX2" fmla="*/ 14850 w 16076"/>
                        <a:gd name="connsiteY2" fmla="*/ 11581 h 12942"/>
                        <a:gd name="connsiteX3" fmla="*/ 0 w 16076"/>
                        <a:gd name="connsiteY3" fmla="*/ 0 h 12942"/>
                        <a:gd name="connsiteX4" fmla="*/ 1226 w 16076"/>
                        <a:gd name="connsiteY4" fmla="*/ 1362 h 129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076" h="12942">
                          <a:moveTo>
                            <a:pt x="1226" y="1362"/>
                          </a:moveTo>
                          <a:lnTo>
                            <a:pt x="16076" y="12943"/>
                          </a:lnTo>
                          <a:lnTo>
                            <a:pt x="14850" y="11581"/>
                          </a:lnTo>
                          <a:lnTo>
                            <a:pt x="0" y="0"/>
                          </a:lnTo>
                          <a:lnTo>
                            <a:pt x="1226" y="1362"/>
                          </a:lnTo>
                          <a:close/>
                        </a:path>
                      </a:pathLst>
                    </a:custGeom>
                    <a:solidFill>
                      <a:srgbClr val="FFFFFF"/>
                    </a:solidFill>
                    <a:ln w="0" cap="flat">
                      <a:noFill/>
                      <a:prstDash val="solid"/>
                      <a:miter/>
                    </a:ln>
                  </p:spPr>
                  <p:txBody>
                    <a:bodyPr rtlCol="0" anchor="ctr"/>
                    <a:lstStyle/>
                    <a:p>
                      <a:endParaRPr lang="en-US"/>
                    </a:p>
                  </p:txBody>
                </p:sp>
                <p:sp>
                  <p:nvSpPr>
                    <p:cNvPr id="2108" name="Freeform: Shape 2107">
                      <a:extLst>
                        <a:ext uri="{FF2B5EF4-FFF2-40B4-BE49-F238E27FC236}">
                          <a16:creationId xmlns:a16="http://schemas.microsoft.com/office/drawing/2014/main" id="{7D0F2159-9EC3-C606-3D1E-F1FBA64DFE5F}"/>
                        </a:ext>
                      </a:extLst>
                    </p:cNvPr>
                    <p:cNvSpPr/>
                    <p:nvPr/>
                  </p:nvSpPr>
                  <p:spPr>
                    <a:xfrm>
                      <a:off x="20641301" y="11830084"/>
                      <a:ext cx="10627" cy="16076"/>
                    </a:xfrm>
                    <a:custGeom>
                      <a:avLst/>
                      <a:gdLst>
                        <a:gd name="connsiteX0" fmla="*/ 10628 w 10627"/>
                        <a:gd name="connsiteY0" fmla="*/ 16077 h 16076"/>
                        <a:gd name="connsiteX1" fmla="*/ 0 w 10627"/>
                        <a:gd name="connsiteY1" fmla="*/ 0 h 16076"/>
                        <a:gd name="connsiteX2" fmla="*/ 10628 w 10627"/>
                        <a:gd name="connsiteY2" fmla="*/ 16077 h 16076"/>
                      </a:gdLst>
                      <a:ahLst/>
                      <a:cxnLst>
                        <a:cxn ang="0">
                          <a:pos x="connsiteX0" y="connsiteY0"/>
                        </a:cxn>
                        <a:cxn ang="0">
                          <a:pos x="connsiteX1" y="connsiteY1"/>
                        </a:cxn>
                        <a:cxn ang="0">
                          <a:pos x="connsiteX2" y="connsiteY2"/>
                        </a:cxn>
                      </a:cxnLst>
                      <a:rect l="l" t="t" r="r" b="b"/>
                      <a:pathLst>
                        <a:path w="10627" h="16076">
                          <a:moveTo>
                            <a:pt x="10628" y="16077"/>
                          </a:moveTo>
                          <a:cubicBezTo>
                            <a:pt x="10628" y="14170"/>
                            <a:pt x="3543" y="5041"/>
                            <a:pt x="0" y="0"/>
                          </a:cubicBezTo>
                          <a:cubicBezTo>
                            <a:pt x="2590" y="4224"/>
                            <a:pt x="6132" y="10355"/>
                            <a:pt x="10628" y="16077"/>
                          </a:cubicBezTo>
                          <a:close/>
                        </a:path>
                      </a:pathLst>
                    </a:custGeom>
                    <a:solidFill>
                      <a:srgbClr val="FFFFFF"/>
                    </a:solidFill>
                    <a:ln w="0" cap="flat">
                      <a:noFill/>
                      <a:prstDash val="solid"/>
                      <a:miter/>
                    </a:ln>
                  </p:spPr>
                  <p:txBody>
                    <a:bodyPr rtlCol="0" anchor="ctr"/>
                    <a:lstStyle/>
                    <a:p>
                      <a:endParaRPr lang="en-US"/>
                    </a:p>
                  </p:txBody>
                </p:sp>
                <p:sp>
                  <p:nvSpPr>
                    <p:cNvPr id="2109" name="Freeform: Shape 2108">
                      <a:extLst>
                        <a:ext uri="{FF2B5EF4-FFF2-40B4-BE49-F238E27FC236}">
                          <a16:creationId xmlns:a16="http://schemas.microsoft.com/office/drawing/2014/main" id="{C856487D-479A-CF6B-CCD3-DAB92C236AB7}"/>
                        </a:ext>
                      </a:extLst>
                    </p:cNvPr>
                    <p:cNvSpPr/>
                    <p:nvPr/>
                  </p:nvSpPr>
                  <p:spPr>
                    <a:xfrm>
                      <a:off x="20689942" y="11783488"/>
                      <a:ext cx="76706" cy="121667"/>
                    </a:xfrm>
                    <a:custGeom>
                      <a:avLst/>
                      <a:gdLst>
                        <a:gd name="connsiteX0" fmla="*/ 0 w 76706"/>
                        <a:gd name="connsiteY0" fmla="*/ 0 h 121667"/>
                        <a:gd name="connsiteX1" fmla="*/ 76706 w 76706"/>
                        <a:gd name="connsiteY1" fmla="*/ 121667 h 121667"/>
                        <a:gd name="connsiteX2" fmla="*/ 0 w 76706"/>
                        <a:gd name="connsiteY2" fmla="*/ 0 h 121667"/>
                      </a:gdLst>
                      <a:ahLst/>
                      <a:cxnLst>
                        <a:cxn ang="0">
                          <a:pos x="connsiteX0" y="connsiteY0"/>
                        </a:cxn>
                        <a:cxn ang="0">
                          <a:pos x="connsiteX1" y="connsiteY1"/>
                        </a:cxn>
                        <a:cxn ang="0">
                          <a:pos x="connsiteX2" y="connsiteY2"/>
                        </a:cxn>
                      </a:cxnLst>
                      <a:rect l="l" t="t" r="r" b="b"/>
                      <a:pathLst>
                        <a:path w="76706" h="121667">
                          <a:moveTo>
                            <a:pt x="0" y="0"/>
                          </a:moveTo>
                          <a:cubicBezTo>
                            <a:pt x="24389" y="41283"/>
                            <a:pt x="49594" y="81884"/>
                            <a:pt x="76706" y="121667"/>
                          </a:cubicBezTo>
                          <a:cubicBezTo>
                            <a:pt x="53409" y="87334"/>
                            <a:pt x="32972" y="55179"/>
                            <a:pt x="0" y="0"/>
                          </a:cubicBezTo>
                          <a:close/>
                        </a:path>
                      </a:pathLst>
                    </a:custGeom>
                    <a:solidFill>
                      <a:srgbClr val="FFFFFF"/>
                    </a:solidFill>
                    <a:ln w="0" cap="flat">
                      <a:noFill/>
                      <a:prstDash val="solid"/>
                      <a:miter/>
                    </a:ln>
                  </p:spPr>
                  <p:txBody>
                    <a:bodyPr rtlCol="0" anchor="ctr"/>
                    <a:lstStyle/>
                    <a:p>
                      <a:endParaRPr lang="en-US"/>
                    </a:p>
                  </p:txBody>
                </p:sp>
                <p:sp>
                  <p:nvSpPr>
                    <p:cNvPr id="2110" name="Freeform: Shape 2109">
                      <a:extLst>
                        <a:ext uri="{FF2B5EF4-FFF2-40B4-BE49-F238E27FC236}">
                          <a16:creationId xmlns:a16="http://schemas.microsoft.com/office/drawing/2014/main" id="{31537482-1721-6819-0861-2173624AB53E}"/>
                        </a:ext>
                      </a:extLst>
                    </p:cNvPr>
                    <p:cNvSpPr/>
                    <p:nvPr/>
                  </p:nvSpPr>
                  <p:spPr>
                    <a:xfrm>
                      <a:off x="20531624" y="11910196"/>
                      <a:ext cx="38556" cy="105726"/>
                    </a:xfrm>
                    <a:custGeom>
                      <a:avLst/>
                      <a:gdLst>
                        <a:gd name="connsiteX0" fmla="*/ 34334 w 38556"/>
                        <a:gd name="connsiteY0" fmla="*/ 89514 h 105726"/>
                        <a:gd name="connsiteX1" fmla="*/ 0 w 38556"/>
                        <a:gd name="connsiteY1" fmla="*/ 0 h 105726"/>
                        <a:gd name="connsiteX2" fmla="*/ 38557 w 38556"/>
                        <a:gd name="connsiteY2" fmla="*/ 105727 h 105726"/>
                        <a:gd name="connsiteX3" fmla="*/ 34334 w 38556"/>
                        <a:gd name="connsiteY3" fmla="*/ 89377 h 105726"/>
                      </a:gdLst>
                      <a:ahLst/>
                      <a:cxnLst>
                        <a:cxn ang="0">
                          <a:pos x="connsiteX0" y="connsiteY0"/>
                        </a:cxn>
                        <a:cxn ang="0">
                          <a:pos x="connsiteX1" y="connsiteY1"/>
                        </a:cxn>
                        <a:cxn ang="0">
                          <a:pos x="connsiteX2" y="connsiteY2"/>
                        </a:cxn>
                        <a:cxn ang="0">
                          <a:pos x="connsiteX3" y="connsiteY3"/>
                        </a:cxn>
                      </a:cxnLst>
                      <a:rect l="l" t="t" r="r" b="b"/>
                      <a:pathLst>
                        <a:path w="38556" h="105726">
                          <a:moveTo>
                            <a:pt x="34334" y="89514"/>
                          </a:moveTo>
                          <a:cubicBezTo>
                            <a:pt x="19346" y="53817"/>
                            <a:pt x="11581" y="38285"/>
                            <a:pt x="0" y="0"/>
                          </a:cubicBezTo>
                          <a:cubicBezTo>
                            <a:pt x="12670" y="51092"/>
                            <a:pt x="24389" y="64580"/>
                            <a:pt x="38557" y="105727"/>
                          </a:cubicBezTo>
                          <a:lnTo>
                            <a:pt x="34334" y="89377"/>
                          </a:lnTo>
                          <a:close/>
                        </a:path>
                      </a:pathLst>
                    </a:custGeom>
                    <a:solidFill>
                      <a:srgbClr val="FFFFFF"/>
                    </a:solidFill>
                    <a:ln w="0" cap="flat">
                      <a:noFill/>
                      <a:prstDash val="solid"/>
                      <a:miter/>
                    </a:ln>
                  </p:spPr>
                  <p:txBody>
                    <a:bodyPr rtlCol="0" anchor="ctr"/>
                    <a:lstStyle/>
                    <a:p>
                      <a:endParaRPr lang="en-US"/>
                    </a:p>
                  </p:txBody>
                </p:sp>
                <p:sp>
                  <p:nvSpPr>
                    <p:cNvPr id="2111" name="Freeform: Shape 2110">
                      <a:extLst>
                        <a:ext uri="{FF2B5EF4-FFF2-40B4-BE49-F238E27FC236}">
                          <a16:creationId xmlns:a16="http://schemas.microsoft.com/office/drawing/2014/main" id="{ACF3C00F-C35D-C3D1-86E1-17C19A20BA31}"/>
                        </a:ext>
                      </a:extLst>
                    </p:cNvPr>
                    <p:cNvSpPr/>
                    <p:nvPr/>
                  </p:nvSpPr>
                  <p:spPr>
                    <a:xfrm>
                      <a:off x="20550563" y="11978592"/>
                      <a:ext cx="14874" cy="33520"/>
                    </a:xfrm>
                    <a:custGeom>
                      <a:avLst/>
                      <a:gdLst>
                        <a:gd name="connsiteX0" fmla="*/ 2179 w 14874"/>
                        <a:gd name="connsiteY0" fmla="*/ 11581 h 33520"/>
                        <a:gd name="connsiteX1" fmla="*/ 14850 w 14874"/>
                        <a:gd name="connsiteY1" fmla="*/ 32835 h 33520"/>
                        <a:gd name="connsiteX2" fmla="*/ 0 w 14874"/>
                        <a:gd name="connsiteY2" fmla="*/ 0 h 33520"/>
                        <a:gd name="connsiteX3" fmla="*/ 2179 w 14874"/>
                        <a:gd name="connsiteY3" fmla="*/ 11717 h 33520"/>
                      </a:gdLst>
                      <a:ahLst/>
                      <a:cxnLst>
                        <a:cxn ang="0">
                          <a:pos x="connsiteX0" y="connsiteY0"/>
                        </a:cxn>
                        <a:cxn ang="0">
                          <a:pos x="connsiteX1" y="connsiteY1"/>
                        </a:cxn>
                        <a:cxn ang="0">
                          <a:pos x="connsiteX2" y="connsiteY2"/>
                        </a:cxn>
                        <a:cxn ang="0">
                          <a:pos x="connsiteX3" y="connsiteY3"/>
                        </a:cxn>
                      </a:cxnLst>
                      <a:rect l="l" t="t" r="r" b="b"/>
                      <a:pathLst>
                        <a:path w="14874" h="33520">
                          <a:moveTo>
                            <a:pt x="2179" y="11581"/>
                          </a:moveTo>
                          <a:cubicBezTo>
                            <a:pt x="1635" y="4905"/>
                            <a:pt x="15532" y="38694"/>
                            <a:pt x="14850" y="32835"/>
                          </a:cubicBezTo>
                          <a:cubicBezTo>
                            <a:pt x="4632" y="8720"/>
                            <a:pt x="8311" y="22345"/>
                            <a:pt x="0" y="0"/>
                          </a:cubicBezTo>
                          <a:lnTo>
                            <a:pt x="2179" y="11717"/>
                          </a:lnTo>
                          <a:close/>
                        </a:path>
                      </a:pathLst>
                    </a:custGeom>
                    <a:solidFill>
                      <a:srgbClr val="FFFFFF"/>
                    </a:solidFill>
                    <a:ln w="0" cap="flat">
                      <a:noFill/>
                      <a:prstDash val="solid"/>
                      <a:miter/>
                    </a:ln>
                  </p:spPr>
                  <p:txBody>
                    <a:bodyPr rtlCol="0" anchor="ctr"/>
                    <a:lstStyle/>
                    <a:p>
                      <a:endParaRPr lang="en-US"/>
                    </a:p>
                  </p:txBody>
                </p:sp>
                <p:sp>
                  <p:nvSpPr>
                    <p:cNvPr id="2112" name="Freeform: Shape 2111">
                      <a:extLst>
                        <a:ext uri="{FF2B5EF4-FFF2-40B4-BE49-F238E27FC236}">
                          <a16:creationId xmlns:a16="http://schemas.microsoft.com/office/drawing/2014/main" id="{402584C4-FFFC-9577-1775-9B103DBDFA3E}"/>
                        </a:ext>
                      </a:extLst>
                    </p:cNvPr>
                    <p:cNvSpPr/>
                    <p:nvPr/>
                  </p:nvSpPr>
                  <p:spPr>
                    <a:xfrm>
                      <a:off x="20543205" y="11814007"/>
                      <a:ext cx="2044" cy="11035"/>
                    </a:xfrm>
                    <a:custGeom>
                      <a:avLst/>
                      <a:gdLst>
                        <a:gd name="connsiteX0" fmla="*/ 0 w 2044"/>
                        <a:gd name="connsiteY0" fmla="*/ 0 h 11035"/>
                        <a:gd name="connsiteX1" fmla="*/ 2044 w 2044"/>
                        <a:gd name="connsiteY1" fmla="*/ 11036 h 11035"/>
                        <a:gd name="connsiteX2" fmla="*/ 818 w 2044"/>
                        <a:gd name="connsiteY2" fmla="*/ 2180 h 11035"/>
                        <a:gd name="connsiteX3" fmla="*/ 0 w 2044"/>
                        <a:gd name="connsiteY3" fmla="*/ 0 h 11035"/>
                      </a:gdLst>
                      <a:ahLst/>
                      <a:cxnLst>
                        <a:cxn ang="0">
                          <a:pos x="connsiteX0" y="connsiteY0"/>
                        </a:cxn>
                        <a:cxn ang="0">
                          <a:pos x="connsiteX1" y="connsiteY1"/>
                        </a:cxn>
                        <a:cxn ang="0">
                          <a:pos x="connsiteX2" y="connsiteY2"/>
                        </a:cxn>
                        <a:cxn ang="0">
                          <a:pos x="connsiteX3" y="connsiteY3"/>
                        </a:cxn>
                      </a:cxnLst>
                      <a:rect l="l" t="t" r="r" b="b"/>
                      <a:pathLst>
                        <a:path w="2044" h="11035">
                          <a:moveTo>
                            <a:pt x="0" y="0"/>
                          </a:moveTo>
                          <a:lnTo>
                            <a:pt x="2044" y="11036"/>
                          </a:lnTo>
                          <a:lnTo>
                            <a:pt x="818" y="2180"/>
                          </a:lnTo>
                          <a:lnTo>
                            <a:pt x="0" y="0"/>
                          </a:lnTo>
                          <a:close/>
                        </a:path>
                      </a:pathLst>
                    </a:custGeom>
                    <a:solidFill>
                      <a:srgbClr val="FFFFFF"/>
                    </a:solidFill>
                    <a:ln w="0" cap="flat">
                      <a:noFill/>
                      <a:prstDash val="solid"/>
                      <a:miter/>
                    </a:ln>
                  </p:spPr>
                  <p:txBody>
                    <a:bodyPr rtlCol="0" anchor="ctr"/>
                    <a:lstStyle/>
                    <a:p>
                      <a:endParaRPr lang="en-US"/>
                    </a:p>
                  </p:txBody>
                </p:sp>
                <p:sp>
                  <p:nvSpPr>
                    <p:cNvPr id="2113" name="Freeform: Shape 2112">
                      <a:extLst>
                        <a:ext uri="{FF2B5EF4-FFF2-40B4-BE49-F238E27FC236}">
                          <a16:creationId xmlns:a16="http://schemas.microsoft.com/office/drawing/2014/main" id="{3DC5EF9D-1C17-2076-6F51-F53A9E75163F}"/>
                        </a:ext>
                      </a:extLst>
                    </p:cNvPr>
                    <p:cNvSpPr/>
                    <p:nvPr/>
                  </p:nvSpPr>
                  <p:spPr>
                    <a:xfrm>
                      <a:off x="20626178" y="12146174"/>
                      <a:ext cx="8583" cy="17439"/>
                    </a:xfrm>
                    <a:custGeom>
                      <a:avLst/>
                      <a:gdLst>
                        <a:gd name="connsiteX0" fmla="*/ 2453 w 8583"/>
                        <a:gd name="connsiteY0" fmla="*/ 3543 h 17439"/>
                        <a:gd name="connsiteX1" fmla="*/ 0 w 8583"/>
                        <a:gd name="connsiteY1" fmla="*/ 0 h 17439"/>
                        <a:gd name="connsiteX2" fmla="*/ 8584 w 8583"/>
                        <a:gd name="connsiteY2" fmla="*/ 17440 h 17439"/>
                        <a:gd name="connsiteX3" fmla="*/ 2453 w 8583"/>
                        <a:gd name="connsiteY3" fmla="*/ 3543 h 17439"/>
                      </a:gdLst>
                      <a:ahLst/>
                      <a:cxnLst>
                        <a:cxn ang="0">
                          <a:pos x="connsiteX0" y="connsiteY0"/>
                        </a:cxn>
                        <a:cxn ang="0">
                          <a:pos x="connsiteX1" y="connsiteY1"/>
                        </a:cxn>
                        <a:cxn ang="0">
                          <a:pos x="connsiteX2" y="connsiteY2"/>
                        </a:cxn>
                        <a:cxn ang="0">
                          <a:pos x="connsiteX3" y="connsiteY3"/>
                        </a:cxn>
                      </a:cxnLst>
                      <a:rect l="l" t="t" r="r" b="b"/>
                      <a:pathLst>
                        <a:path w="8583" h="17439">
                          <a:moveTo>
                            <a:pt x="2453" y="3543"/>
                          </a:moveTo>
                          <a:lnTo>
                            <a:pt x="0" y="0"/>
                          </a:lnTo>
                          <a:lnTo>
                            <a:pt x="8584" y="17440"/>
                          </a:lnTo>
                          <a:lnTo>
                            <a:pt x="2453" y="3543"/>
                          </a:lnTo>
                          <a:close/>
                        </a:path>
                      </a:pathLst>
                    </a:custGeom>
                    <a:solidFill>
                      <a:srgbClr val="FFFFFF"/>
                    </a:solidFill>
                    <a:ln w="0" cap="flat">
                      <a:noFill/>
                      <a:prstDash val="solid"/>
                      <a:miter/>
                    </a:ln>
                  </p:spPr>
                  <p:txBody>
                    <a:bodyPr rtlCol="0" anchor="ctr"/>
                    <a:lstStyle/>
                    <a:p>
                      <a:endParaRPr lang="en-US"/>
                    </a:p>
                  </p:txBody>
                </p:sp>
                <p:sp>
                  <p:nvSpPr>
                    <p:cNvPr id="2114" name="Freeform: Shape 2113">
                      <a:extLst>
                        <a:ext uri="{FF2B5EF4-FFF2-40B4-BE49-F238E27FC236}">
                          <a16:creationId xmlns:a16="http://schemas.microsoft.com/office/drawing/2014/main" id="{A0965193-5E50-ECB5-2B4F-A3995B74A461}"/>
                        </a:ext>
                      </a:extLst>
                    </p:cNvPr>
                    <p:cNvSpPr/>
                    <p:nvPr/>
                  </p:nvSpPr>
                  <p:spPr>
                    <a:xfrm>
                      <a:off x="20623863" y="12142632"/>
                      <a:ext cx="2451" cy="3542"/>
                    </a:xfrm>
                    <a:custGeom>
                      <a:avLst/>
                      <a:gdLst>
                        <a:gd name="connsiteX0" fmla="*/ 0 w 2451"/>
                        <a:gd name="connsiteY0" fmla="*/ 0 h 3542"/>
                        <a:gd name="connsiteX1" fmla="*/ 2451 w 2451"/>
                        <a:gd name="connsiteY1" fmla="*/ 3543 h 3542"/>
                        <a:gd name="connsiteX2" fmla="*/ 0 w 2451"/>
                        <a:gd name="connsiteY2" fmla="*/ 0 h 3542"/>
                      </a:gdLst>
                      <a:ahLst/>
                      <a:cxnLst>
                        <a:cxn ang="0">
                          <a:pos x="connsiteX0" y="connsiteY0"/>
                        </a:cxn>
                        <a:cxn ang="0">
                          <a:pos x="connsiteX1" y="connsiteY1"/>
                        </a:cxn>
                        <a:cxn ang="0">
                          <a:pos x="connsiteX2" y="connsiteY2"/>
                        </a:cxn>
                      </a:cxnLst>
                      <a:rect l="l" t="t" r="r" b="b"/>
                      <a:pathLst>
                        <a:path w="2451" h="3542">
                          <a:moveTo>
                            <a:pt x="0" y="0"/>
                          </a:moveTo>
                          <a:lnTo>
                            <a:pt x="2451" y="3543"/>
                          </a:lnTo>
                          <a:lnTo>
                            <a:pt x="0" y="0"/>
                          </a:lnTo>
                          <a:close/>
                        </a:path>
                      </a:pathLst>
                    </a:custGeom>
                    <a:solidFill>
                      <a:srgbClr val="FFFFFF"/>
                    </a:solidFill>
                    <a:ln w="0" cap="flat">
                      <a:noFill/>
                      <a:prstDash val="solid"/>
                      <a:miter/>
                    </a:ln>
                  </p:spPr>
                  <p:txBody>
                    <a:bodyPr rtlCol="0" anchor="ctr"/>
                    <a:lstStyle/>
                    <a:p>
                      <a:endParaRPr lang="en-US"/>
                    </a:p>
                  </p:txBody>
                </p:sp>
                <p:sp>
                  <p:nvSpPr>
                    <p:cNvPr id="2115" name="Freeform: Shape 2114">
                      <a:extLst>
                        <a:ext uri="{FF2B5EF4-FFF2-40B4-BE49-F238E27FC236}">
                          <a16:creationId xmlns:a16="http://schemas.microsoft.com/office/drawing/2014/main" id="{E85F09CA-6D4B-3D01-3C70-01B2F0A32D83}"/>
                        </a:ext>
                      </a:extLst>
                    </p:cNvPr>
                    <p:cNvSpPr/>
                    <p:nvPr/>
                  </p:nvSpPr>
                  <p:spPr>
                    <a:xfrm>
                      <a:off x="20546338" y="11803517"/>
                      <a:ext cx="2725" cy="24387"/>
                    </a:xfrm>
                    <a:custGeom>
                      <a:avLst/>
                      <a:gdLst>
                        <a:gd name="connsiteX0" fmla="*/ 2726 w 2725"/>
                        <a:gd name="connsiteY0" fmla="*/ 24251 h 24387"/>
                        <a:gd name="connsiteX1" fmla="*/ 1499 w 2725"/>
                        <a:gd name="connsiteY1" fmla="*/ 7902 h 24387"/>
                        <a:gd name="connsiteX2" fmla="*/ 0 w 2725"/>
                        <a:gd name="connsiteY2" fmla="*/ 0 h 24387"/>
                        <a:gd name="connsiteX3" fmla="*/ 2590 w 2725"/>
                        <a:gd name="connsiteY3" fmla="*/ 24388 h 24387"/>
                      </a:gdLst>
                      <a:ahLst/>
                      <a:cxnLst>
                        <a:cxn ang="0">
                          <a:pos x="connsiteX0" y="connsiteY0"/>
                        </a:cxn>
                        <a:cxn ang="0">
                          <a:pos x="connsiteX1" y="connsiteY1"/>
                        </a:cxn>
                        <a:cxn ang="0">
                          <a:pos x="connsiteX2" y="connsiteY2"/>
                        </a:cxn>
                        <a:cxn ang="0">
                          <a:pos x="connsiteX3" y="connsiteY3"/>
                        </a:cxn>
                      </a:cxnLst>
                      <a:rect l="l" t="t" r="r" b="b"/>
                      <a:pathLst>
                        <a:path w="2725" h="24387">
                          <a:moveTo>
                            <a:pt x="2726" y="24251"/>
                          </a:moveTo>
                          <a:cubicBezTo>
                            <a:pt x="2180" y="18801"/>
                            <a:pt x="1771" y="13352"/>
                            <a:pt x="1499" y="7902"/>
                          </a:cubicBezTo>
                          <a:lnTo>
                            <a:pt x="0" y="0"/>
                          </a:lnTo>
                          <a:cubicBezTo>
                            <a:pt x="546" y="8038"/>
                            <a:pt x="1499" y="16213"/>
                            <a:pt x="2590" y="24388"/>
                          </a:cubicBezTo>
                          <a:close/>
                        </a:path>
                      </a:pathLst>
                    </a:custGeom>
                    <a:solidFill>
                      <a:srgbClr val="FFFFFF"/>
                    </a:solidFill>
                    <a:ln w="0" cap="flat">
                      <a:noFill/>
                      <a:prstDash val="solid"/>
                      <a:miter/>
                    </a:ln>
                  </p:spPr>
                  <p:txBody>
                    <a:bodyPr rtlCol="0" anchor="ctr"/>
                    <a:lstStyle/>
                    <a:p>
                      <a:endParaRPr lang="en-US"/>
                    </a:p>
                  </p:txBody>
                </p:sp>
                <p:sp>
                  <p:nvSpPr>
                    <p:cNvPr id="2116" name="Freeform: Shape 2115">
                      <a:extLst>
                        <a:ext uri="{FF2B5EF4-FFF2-40B4-BE49-F238E27FC236}">
                          <a16:creationId xmlns:a16="http://schemas.microsoft.com/office/drawing/2014/main" id="{EC1A445E-21C0-8824-26AE-8727A47401E1}"/>
                        </a:ext>
                      </a:extLst>
                    </p:cNvPr>
                    <p:cNvSpPr/>
                    <p:nvPr/>
                  </p:nvSpPr>
                  <p:spPr>
                    <a:xfrm>
                      <a:off x="20570454" y="11960199"/>
                      <a:ext cx="6256" cy="16303"/>
                    </a:xfrm>
                    <a:custGeom>
                      <a:avLst/>
                      <a:gdLst>
                        <a:gd name="connsiteX0" fmla="*/ 5996 w 6256"/>
                        <a:gd name="connsiteY0" fmla="*/ 14169 h 16303"/>
                        <a:gd name="connsiteX1" fmla="*/ 0 w 6256"/>
                        <a:gd name="connsiteY1" fmla="*/ 0 h 16303"/>
                        <a:gd name="connsiteX2" fmla="*/ 5996 w 6256"/>
                        <a:gd name="connsiteY2" fmla="*/ 14169 h 16303"/>
                      </a:gdLst>
                      <a:ahLst/>
                      <a:cxnLst>
                        <a:cxn ang="0">
                          <a:pos x="connsiteX0" y="connsiteY0"/>
                        </a:cxn>
                        <a:cxn ang="0">
                          <a:pos x="connsiteX1" y="connsiteY1"/>
                        </a:cxn>
                        <a:cxn ang="0">
                          <a:pos x="connsiteX2" y="connsiteY2"/>
                        </a:cxn>
                      </a:cxnLst>
                      <a:rect l="l" t="t" r="r" b="b"/>
                      <a:pathLst>
                        <a:path w="6256" h="16303">
                          <a:moveTo>
                            <a:pt x="5996" y="14169"/>
                          </a:moveTo>
                          <a:lnTo>
                            <a:pt x="0" y="0"/>
                          </a:lnTo>
                          <a:cubicBezTo>
                            <a:pt x="1089" y="2861"/>
                            <a:pt x="7631" y="22753"/>
                            <a:pt x="5996" y="14169"/>
                          </a:cubicBezTo>
                          <a:close/>
                        </a:path>
                      </a:pathLst>
                    </a:custGeom>
                    <a:solidFill>
                      <a:srgbClr val="FFFFFF"/>
                    </a:solidFill>
                    <a:ln w="0" cap="flat">
                      <a:noFill/>
                      <a:prstDash val="solid"/>
                      <a:miter/>
                    </a:ln>
                  </p:spPr>
                  <p:txBody>
                    <a:bodyPr rtlCol="0" anchor="ctr"/>
                    <a:lstStyle/>
                    <a:p>
                      <a:endParaRPr lang="en-US"/>
                    </a:p>
                  </p:txBody>
                </p:sp>
                <p:sp>
                  <p:nvSpPr>
                    <p:cNvPr id="2117" name="Freeform: Shape 2116">
                      <a:extLst>
                        <a:ext uri="{FF2B5EF4-FFF2-40B4-BE49-F238E27FC236}">
                          <a16:creationId xmlns:a16="http://schemas.microsoft.com/office/drawing/2014/main" id="{9B8987EF-84E8-BFA2-8E4D-6616CE2C4EA9}"/>
                        </a:ext>
                      </a:extLst>
                    </p:cNvPr>
                    <p:cNvSpPr/>
                    <p:nvPr/>
                  </p:nvSpPr>
                  <p:spPr>
                    <a:xfrm>
                      <a:off x="20685174" y="12251356"/>
                      <a:ext cx="11171" cy="17575"/>
                    </a:xfrm>
                    <a:custGeom>
                      <a:avLst/>
                      <a:gdLst>
                        <a:gd name="connsiteX0" fmla="*/ 680 w 11171"/>
                        <a:gd name="connsiteY0" fmla="*/ 1771 h 17575"/>
                        <a:gd name="connsiteX1" fmla="*/ 11171 w 11171"/>
                        <a:gd name="connsiteY1" fmla="*/ 17575 h 17575"/>
                        <a:gd name="connsiteX2" fmla="*/ 10355 w 11171"/>
                        <a:gd name="connsiteY2" fmla="*/ 15804 h 17575"/>
                        <a:gd name="connsiteX3" fmla="*/ 0 w 11171"/>
                        <a:gd name="connsiteY3" fmla="*/ 0 h 17575"/>
                        <a:gd name="connsiteX4" fmla="*/ 680 w 11171"/>
                        <a:gd name="connsiteY4" fmla="*/ 1771 h 17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171" h="17575">
                          <a:moveTo>
                            <a:pt x="680" y="1771"/>
                          </a:moveTo>
                          <a:lnTo>
                            <a:pt x="11171" y="17575"/>
                          </a:lnTo>
                          <a:lnTo>
                            <a:pt x="10355" y="15804"/>
                          </a:lnTo>
                          <a:lnTo>
                            <a:pt x="0" y="0"/>
                          </a:lnTo>
                          <a:lnTo>
                            <a:pt x="680" y="1771"/>
                          </a:lnTo>
                          <a:close/>
                        </a:path>
                      </a:pathLst>
                    </a:custGeom>
                    <a:solidFill>
                      <a:srgbClr val="FFFFFF"/>
                    </a:solidFill>
                    <a:ln w="0" cap="flat">
                      <a:noFill/>
                      <a:prstDash val="solid"/>
                      <a:miter/>
                    </a:ln>
                  </p:spPr>
                  <p:txBody>
                    <a:bodyPr rtlCol="0" anchor="ctr"/>
                    <a:lstStyle/>
                    <a:p>
                      <a:endParaRPr lang="en-US"/>
                    </a:p>
                  </p:txBody>
                </p:sp>
                <p:sp>
                  <p:nvSpPr>
                    <p:cNvPr id="2118" name="Freeform: Shape 2117">
                      <a:extLst>
                        <a:ext uri="{FF2B5EF4-FFF2-40B4-BE49-F238E27FC236}">
                          <a16:creationId xmlns:a16="http://schemas.microsoft.com/office/drawing/2014/main" id="{96706B35-DDBE-D125-B34F-67037B54B047}"/>
                        </a:ext>
                      </a:extLst>
                    </p:cNvPr>
                    <p:cNvSpPr/>
                    <p:nvPr/>
                  </p:nvSpPr>
                  <p:spPr>
                    <a:xfrm>
                      <a:off x="20628863" y="12077898"/>
                      <a:ext cx="8604" cy="17115"/>
                    </a:xfrm>
                    <a:custGeom>
                      <a:avLst/>
                      <a:gdLst>
                        <a:gd name="connsiteX0" fmla="*/ 722 w 8604"/>
                        <a:gd name="connsiteY0" fmla="*/ 3969 h 17115"/>
                        <a:gd name="connsiteX1" fmla="*/ 6308 w 8604"/>
                        <a:gd name="connsiteY1" fmla="*/ 11053 h 17115"/>
                        <a:gd name="connsiteX2" fmla="*/ 722 w 8604"/>
                        <a:gd name="connsiteY2" fmla="*/ 3969 h 17115"/>
                      </a:gdLst>
                      <a:ahLst/>
                      <a:cxnLst>
                        <a:cxn ang="0">
                          <a:pos x="connsiteX0" y="connsiteY0"/>
                        </a:cxn>
                        <a:cxn ang="0">
                          <a:pos x="connsiteX1" y="connsiteY1"/>
                        </a:cxn>
                        <a:cxn ang="0">
                          <a:pos x="connsiteX2" y="connsiteY2"/>
                        </a:cxn>
                      </a:cxnLst>
                      <a:rect l="l" t="t" r="r" b="b"/>
                      <a:pathLst>
                        <a:path w="8604" h="17115">
                          <a:moveTo>
                            <a:pt x="722" y="3969"/>
                          </a:moveTo>
                          <a:cubicBezTo>
                            <a:pt x="-2548" y="-6249"/>
                            <a:pt x="14619" y="31218"/>
                            <a:pt x="6308" y="11053"/>
                          </a:cubicBezTo>
                          <a:cubicBezTo>
                            <a:pt x="-2412" y="-6249"/>
                            <a:pt x="314" y="1244"/>
                            <a:pt x="722" y="3969"/>
                          </a:cubicBezTo>
                          <a:close/>
                        </a:path>
                      </a:pathLst>
                    </a:custGeom>
                    <a:solidFill>
                      <a:srgbClr val="FFFFFF"/>
                    </a:solidFill>
                    <a:ln w="0" cap="flat">
                      <a:noFill/>
                      <a:prstDash val="solid"/>
                      <a:miter/>
                    </a:ln>
                  </p:spPr>
                  <p:txBody>
                    <a:bodyPr rtlCol="0" anchor="ctr"/>
                    <a:lstStyle/>
                    <a:p>
                      <a:endParaRPr lang="en-US"/>
                    </a:p>
                  </p:txBody>
                </p:sp>
                <p:sp>
                  <p:nvSpPr>
                    <p:cNvPr id="2119" name="Freeform: Shape 2118">
                      <a:extLst>
                        <a:ext uri="{FF2B5EF4-FFF2-40B4-BE49-F238E27FC236}">
                          <a16:creationId xmlns:a16="http://schemas.microsoft.com/office/drawing/2014/main" id="{95CCF282-5ED1-53EA-C0D6-AD34E33E970F}"/>
                        </a:ext>
                      </a:extLst>
                    </p:cNvPr>
                    <p:cNvSpPr/>
                    <p:nvPr/>
                  </p:nvSpPr>
                  <p:spPr>
                    <a:xfrm>
                      <a:off x="20730134" y="12284464"/>
                      <a:ext cx="4633" cy="6948"/>
                    </a:xfrm>
                    <a:custGeom>
                      <a:avLst/>
                      <a:gdLst>
                        <a:gd name="connsiteX0" fmla="*/ 0 w 4633"/>
                        <a:gd name="connsiteY0" fmla="*/ 0 h 6948"/>
                        <a:gd name="connsiteX1" fmla="*/ 4634 w 4633"/>
                        <a:gd name="connsiteY1" fmla="*/ 6949 h 6948"/>
                        <a:gd name="connsiteX2" fmla="*/ 0 w 4633"/>
                        <a:gd name="connsiteY2" fmla="*/ 0 h 6948"/>
                      </a:gdLst>
                      <a:ahLst/>
                      <a:cxnLst>
                        <a:cxn ang="0">
                          <a:pos x="connsiteX0" y="connsiteY0"/>
                        </a:cxn>
                        <a:cxn ang="0">
                          <a:pos x="connsiteX1" y="connsiteY1"/>
                        </a:cxn>
                        <a:cxn ang="0">
                          <a:pos x="connsiteX2" y="connsiteY2"/>
                        </a:cxn>
                      </a:cxnLst>
                      <a:rect l="l" t="t" r="r" b="b"/>
                      <a:pathLst>
                        <a:path w="4633" h="6948">
                          <a:moveTo>
                            <a:pt x="0" y="0"/>
                          </a:moveTo>
                          <a:cubicBezTo>
                            <a:pt x="1362" y="2316"/>
                            <a:pt x="2999" y="4632"/>
                            <a:pt x="4634" y="6949"/>
                          </a:cubicBezTo>
                          <a:cubicBezTo>
                            <a:pt x="2862" y="4224"/>
                            <a:pt x="1362" y="1908"/>
                            <a:pt x="0" y="0"/>
                          </a:cubicBezTo>
                          <a:close/>
                        </a:path>
                      </a:pathLst>
                    </a:custGeom>
                    <a:solidFill>
                      <a:srgbClr val="FFFFFF"/>
                    </a:solidFill>
                    <a:ln w="0" cap="flat">
                      <a:noFill/>
                      <a:prstDash val="solid"/>
                      <a:miter/>
                    </a:ln>
                  </p:spPr>
                  <p:txBody>
                    <a:bodyPr rtlCol="0" anchor="ctr"/>
                    <a:lstStyle/>
                    <a:p>
                      <a:endParaRPr lang="en-US"/>
                    </a:p>
                  </p:txBody>
                </p:sp>
                <p:sp>
                  <p:nvSpPr>
                    <p:cNvPr id="2120" name="Freeform: Shape 2119">
                      <a:extLst>
                        <a:ext uri="{FF2B5EF4-FFF2-40B4-BE49-F238E27FC236}">
                          <a16:creationId xmlns:a16="http://schemas.microsoft.com/office/drawing/2014/main" id="{E9DFE656-0122-9E09-9076-B0204FBEC5D5}"/>
                        </a:ext>
                      </a:extLst>
                    </p:cNvPr>
                    <p:cNvSpPr/>
                    <p:nvPr/>
                  </p:nvSpPr>
                  <p:spPr>
                    <a:xfrm>
                      <a:off x="20718690" y="12265526"/>
                      <a:ext cx="11444" cy="18938"/>
                    </a:xfrm>
                    <a:custGeom>
                      <a:avLst/>
                      <a:gdLst>
                        <a:gd name="connsiteX0" fmla="*/ 11444 w 11444"/>
                        <a:gd name="connsiteY0" fmla="*/ 18938 h 18938"/>
                        <a:gd name="connsiteX1" fmla="*/ 0 w 11444"/>
                        <a:gd name="connsiteY1" fmla="*/ 0 h 18938"/>
                        <a:gd name="connsiteX2" fmla="*/ 11444 w 11444"/>
                        <a:gd name="connsiteY2" fmla="*/ 18938 h 18938"/>
                      </a:gdLst>
                      <a:ahLst/>
                      <a:cxnLst>
                        <a:cxn ang="0">
                          <a:pos x="connsiteX0" y="connsiteY0"/>
                        </a:cxn>
                        <a:cxn ang="0">
                          <a:pos x="connsiteX1" y="connsiteY1"/>
                        </a:cxn>
                        <a:cxn ang="0">
                          <a:pos x="connsiteX2" y="connsiteY2"/>
                        </a:cxn>
                      </a:cxnLst>
                      <a:rect l="l" t="t" r="r" b="b"/>
                      <a:pathLst>
                        <a:path w="11444" h="18938">
                          <a:moveTo>
                            <a:pt x="11444" y="18938"/>
                          </a:moveTo>
                          <a:cubicBezTo>
                            <a:pt x="6949" y="11581"/>
                            <a:pt x="3270" y="4633"/>
                            <a:pt x="0" y="0"/>
                          </a:cubicBezTo>
                          <a:cubicBezTo>
                            <a:pt x="4768" y="9128"/>
                            <a:pt x="6812" y="11853"/>
                            <a:pt x="11444" y="18938"/>
                          </a:cubicBezTo>
                          <a:close/>
                        </a:path>
                      </a:pathLst>
                    </a:custGeom>
                    <a:solidFill>
                      <a:srgbClr val="FFFFFF"/>
                    </a:solidFill>
                    <a:ln w="0" cap="flat">
                      <a:noFill/>
                      <a:prstDash val="solid"/>
                      <a:miter/>
                    </a:ln>
                  </p:spPr>
                  <p:txBody>
                    <a:bodyPr rtlCol="0" anchor="ctr"/>
                    <a:lstStyle/>
                    <a:p>
                      <a:endParaRPr lang="en-US"/>
                    </a:p>
                  </p:txBody>
                </p:sp>
                <p:sp>
                  <p:nvSpPr>
                    <p:cNvPr id="2121" name="Freeform: Shape 2120">
                      <a:extLst>
                        <a:ext uri="{FF2B5EF4-FFF2-40B4-BE49-F238E27FC236}">
                          <a16:creationId xmlns:a16="http://schemas.microsoft.com/office/drawing/2014/main" id="{AEE47457-8AFF-2348-4256-F53D24E03156}"/>
                        </a:ext>
                      </a:extLst>
                    </p:cNvPr>
                    <p:cNvSpPr/>
                    <p:nvPr/>
                  </p:nvSpPr>
                  <p:spPr>
                    <a:xfrm>
                      <a:off x="20682965" y="12328880"/>
                      <a:ext cx="20601" cy="12342"/>
                    </a:xfrm>
                    <a:custGeom>
                      <a:avLst/>
                      <a:gdLst>
                        <a:gd name="connsiteX0" fmla="*/ 710 w 20601"/>
                        <a:gd name="connsiteY0" fmla="*/ 12262 h 12342"/>
                        <a:gd name="connsiteX1" fmla="*/ 7250 w 20601"/>
                        <a:gd name="connsiteY1" fmla="*/ 8855 h 12342"/>
                        <a:gd name="connsiteX2" fmla="*/ 9701 w 20601"/>
                        <a:gd name="connsiteY2" fmla="*/ 7630 h 12342"/>
                        <a:gd name="connsiteX3" fmla="*/ 16650 w 20601"/>
                        <a:gd name="connsiteY3" fmla="*/ 2861 h 12342"/>
                        <a:gd name="connsiteX4" fmla="*/ 20602 w 20601"/>
                        <a:gd name="connsiteY4" fmla="*/ 0 h 12342"/>
                        <a:gd name="connsiteX5" fmla="*/ 15151 w 20601"/>
                        <a:gd name="connsiteY5" fmla="*/ 3542 h 12342"/>
                        <a:gd name="connsiteX6" fmla="*/ 574 w 20601"/>
                        <a:gd name="connsiteY6" fmla="*/ 12262 h 12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601" h="12342">
                          <a:moveTo>
                            <a:pt x="710" y="12262"/>
                          </a:moveTo>
                          <a:lnTo>
                            <a:pt x="7250" y="8855"/>
                          </a:lnTo>
                          <a:cubicBezTo>
                            <a:pt x="981" y="13079"/>
                            <a:pt x="4116" y="11308"/>
                            <a:pt x="9701" y="7630"/>
                          </a:cubicBezTo>
                          <a:cubicBezTo>
                            <a:pt x="16650" y="3814"/>
                            <a:pt x="15970" y="3678"/>
                            <a:pt x="16650" y="2861"/>
                          </a:cubicBezTo>
                          <a:cubicBezTo>
                            <a:pt x="17876" y="1907"/>
                            <a:pt x="19240" y="953"/>
                            <a:pt x="20602" y="0"/>
                          </a:cubicBezTo>
                          <a:cubicBezTo>
                            <a:pt x="18558" y="1362"/>
                            <a:pt x="16786" y="2589"/>
                            <a:pt x="15151" y="3542"/>
                          </a:cubicBezTo>
                          <a:cubicBezTo>
                            <a:pt x="4388" y="9265"/>
                            <a:pt x="-2016" y="12943"/>
                            <a:pt x="574" y="12262"/>
                          </a:cubicBezTo>
                          <a:close/>
                        </a:path>
                      </a:pathLst>
                    </a:custGeom>
                    <a:solidFill>
                      <a:srgbClr val="FFFFFF"/>
                    </a:solidFill>
                    <a:ln w="0" cap="flat">
                      <a:noFill/>
                      <a:prstDash val="solid"/>
                      <a:miter/>
                    </a:ln>
                  </p:spPr>
                  <p:txBody>
                    <a:bodyPr rtlCol="0" anchor="ctr"/>
                    <a:lstStyle/>
                    <a:p>
                      <a:endParaRPr lang="en-US"/>
                    </a:p>
                  </p:txBody>
                </p:sp>
                <p:sp>
                  <p:nvSpPr>
                    <p:cNvPr id="2122" name="Freeform: Shape 2121">
                      <a:extLst>
                        <a:ext uri="{FF2B5EF4-FFF2-40B4-BE49-F238E27FC236}">
                          <a16:creationId xmlns:a16="http://schemas.microsoft.com/office/drawing/2014/main" id="{6B8584AA-22FA-87F8-BF5E-FB683A38FAFE}"/>
                        </a:ext>
                      </a:extLst>
                    </p:cNvPr>
                    <p:cNvSpPr/>
                    <p:nvPr/>
                  </p:nvSpPr>
                  <p:spPr>
                    <a:xfrm>
                      <a:off x="20437069" y="12383787"/>
                      <a:ext cx="20846" cy="46868"/>
                    </a:xfrm>
                    <a:custGeom>
                      <a:avLst/>
                      <a:gdLst>
                        <a:gd name="connsiteX0" fmla="*/ 0 w 20846"/>
                        <a:gd name="connsiteY0" fmla="*/ 0 h 46868"/>
                        <a:gd name="connsiteX1" fmla="*/ 11309 w 20846"/>
                        <a:gd name="connsiteY1" fmla="*/ 30792 h 46868"/>
                        <a:gd name="connsiteX2" fmla="*/ 17303 w 20846"/>
                        <a:gd name="connsiteY2" fmla="*/ 44007 h 46868"/>
                        <a:gd name="connsiteX3" fmla="*/ 18802 w 20846"/>
                        <a:gd name="connsiteY3" fmla="*/ 45778 h 46868"/>
                        <a:gd name="connsiteX4" fmla="*/ 20846 w 20846"/>
                        <a:gd name="connsiteY4" fmla="*/ 46869 h 46868"/>
                        <a:gd name="connsiteX5" fmla="*/ 19757 w 20846"/>
                        <a:gd name="connsiteY5" fmla="*/ 44553 h 46868"/>
                        <a:gd name="connsiteX6" fmla="*/ 15123 w 20846"/>
                        <a:gd name="connsiteY6" fmla="*/ 34061 h 46868"/>
                        <a:gd name="connsiteX7" fmla="*/ 0 w 20846"/>
                        <a:gd name="connsiteY7" fmla="*/ 136 h 46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846" h="46868">
                          <a:moveTo>
                            <a:pt x="0" y="0"/>
                          </a:moveTo>
                          <a:cubicBezTo>
                            <a:pt x="10218" y="25206"/>
                            <a:pt x="13081" y="31609"/>
                            <a:pt x="11309" y="30792"/>
                          </a:cubicBezTo>
                          <a:cubicBezTo>
                            <a:pt x="13897" y="36787"/>
                            <a:pt x="15805" y="40874"/>
                            <a:pt x="17303" y="44007"/>
                          </a:cubicBezTo>
                          <a:cubicBezTo>
                            <a:pt x="18258" y="45915"/>
                            <a:pt x="18395" y="45370"/>
                            <a:pt x="18802" y="45778"/>
                          </a:cubicBezTo>
                          <a:cubicBezTo>
                            <a:pt x="19620" y="46188"/>
                            <a:pt x="20300" y="46051"/>
                            <a:pt x="20846" y="46869"/>
                          </a:cubicBezTo>
                          <a:cubicBezTo>
                            <a:pt x="20437" y="45915"/>
                            <a:pt x="20029" y="45234"/>
                            <a:pt x="19757" y="44553"/>
                          </a:cubicBezTo>
                          <a:cubicBezTo>
                            <a:pt x="18122" y="40737"/>
                            <a:pt x="16623" y="37468"/>
                            <a:pt x="15123" y="34061"/>
                          </a:cubicBezTo>
                          <a:cubicBezTo>
                            <a:pt x="11309" y="25342"/>
                            <a:pt x="7085" y="16077"/>
                            <a:pt x="0" y="136"/>
                          </a:cubicBezTo>
                          <a:close/>
                        </a:path>
                      </a:pathLst>
                    </a:custGeom>
                    <a:solidFill>
                      <a:srgbClr val="FFFFFF"/>
                    </a:solidFill>
                    <a:ln w="0" cap="flat">
                      <a:noFill/>
                      <a:prstDash val="solid"/>
                      <a:miter/>
                    </a:ln>
                  </p:spPr>
                  <p:txBody>
                    <a:bodyPr rtlCol="0" anchor="ctr"/>
                    <a:lstStyle/>
                    <a:p>
                      <a:endParaRPr lang="en-US"/>
                    </a:p>
                  </p:txBody>
                </p:sp>
                <p:sp>
                  <p:nvSpPr>
                    <p:cNvPr id="2123" name="Freeform: Shape 2122">
                      <a:extLst>
                        <a:ext uri="{FF2B5EF4-FFF2-40B4-BE49-F238E27FC236}">
                          <a16:creationId xmlns:a16="http://schemas.microsoft.com/office/drawing/2014/main" id="{4E92D0E9-B72D-A8DC-0E0D-56412798CAC3}"/>
                        </a:ext>
                      </a:extLst>
                    </p:cNvPr>
                    <p:cNvSpPr/>
                    <p:nvPr/>
                  </p:nvSpPr>
                  <p:spPr>
                    <a:xfrm>
                      <a:off x="20457915" y="12430655"/>
                      <a:ext cx="681" cy="953"/>
                    </a:xfrm>
                    <a:custGeom>
                      <a:avLst/>
                      <a:gdLst>
                        <a:gd name="connsiteX0" fmla="*/ 0 w 681"/>
                        <a:gd name="connsiteY0" fmla="*/ 0 h 953"/>
                        <a:gd name="connsiteX1" fmla="*/ 682 w 681"/>
                        <a:gd name="connsiteY1" fmla="*/ 954 h 953"/>
                        <a:gd name="connsiteX2" fmla="*/ 0 w 681"/>
                        <a:gd name="connsiteY2" fmla="*/ 0 h 953"/>
                      </a:gdLst>
                      <a:ahLst/>
                      <a:cxnLst>
                        <a:cxn ang="0">
                          <a:pos x="connsiteX0" y="connsiteY0"/>
                        </a:cxn>
                        <a:cxn ang="0">
                          <a:pos x="connsiteX1" y="connsiteY1"/>
                        </a:cxn>
                        <a:cxn ang="0">
                          <a:pos x="connsiteX2" y="connsiteY2"/>
                        </a:cxn>
                      </a:cxnLst>
                      <a:rect l="l" t="t" r="r" b="b"/>
                      <a:pathLst>
                        <a:path w="681" h="953">
                          <a:moveTo>
                            <a:pt x="0" y="0"/>
                          </a:moveTo>
                          <a:cubicBezTo>
                            <a:pt x="0" y="0"/>
                            <a:pt x="409" y="954"/>
                            <a:pt x="682" y="954"/>
                          </a:cubicBezTo>
                          <a:cubicBezTo>
                            <a:pt x="409" y="681"/>
                            <a:pt x="273" y="136"/>
                            <a:pt x="0" y="0"/>
                          </a:cubicBezTo>
                          <a:close/>
                        </a:path>
                      </a:pathLst>
                    </a:custGeom>
                    <a:solidFill>
                      <a:srgbClr val="FFFFFF"/>
                    </a:solidFill>
                    <a:ln w="0" cap="flat">
                      <a:noFill/>
                      <a:prstDash val="solid"/>
                      <a:miter/>
                    </a:ln>
                  </p:spPr>
                  <p:txBody>
                    <a:bodyPr rtlCol="0" anchor="ctr"/>
                    <a:lstStyle/>
                    <a:p>
                      <a:endParaRPr lang="en-US"/>
                    </a:p>
                  </p:txBody>
                </p:sp>
                <p:sp>
                  <p:nvSpPr>
                    <p:cNvPr id="2124" name="Freeform: Shape 2123">
                      <a:extLst>
                        <a:ext uri="{FF2B5EF4-FFF2-40B4-BE49-F238E27FC236}">
                          <a16:creationId xmlns:a16="http://schemas.microsoft.com/office/drawing/2014/main" id="{627AD7B0-9754-3394-C151-1364B1D06177}"/>
                        </a:ext>
                      </a:extLst>
                    </p:cNvPr>
                    <p:cNvSpPr/>
                    <p:nvPr/>
                  </p:nvSpPr>
                  <p:spPr>
                    <a:xfrm>
                      <a:off x="20733676" y="12263482"/>
                      <a:ext cx="12126" cy="16077"/>
                    </a:xfrm>
                    <a:custGeom>
                      <a:avLst/>
                      <a:gdLst>
                        <a:gd name="connsiteX0" fmla="*/ 0 w 12126"/>
                        <a:gd name="connsiteY0" fmla="*/ 0 h 16077"/>
                        <a:gd name="connsiteX1" fmla="*/ 5314 w 12126"/>
                        <a:gd name="connsiteY1" fmla="*/ 6677 h 16077"/>
                        <a:gd name="connsiteX2" fmla="*/ 8038 w 12126"/>
                        <a:gd name="connsiteY2" fmla="*/ 10355 h 16077"/>
                        <a:gd name="connsiteX3" fmla="*/ 12126 w 12126"/>
                        <a:gd name="connsiteY3" fmla="*/ 16078 h 16077"/>
                        <a:gd name="connsiteX4" fmla="*/ 7085 w 12126"/>
                        <a:gd name="connsiteY4" fmla="*/ 8312 h 16077"/>
                        <a:gd name="connsiteX5" fmla="*/ 0 w 12126"/>
                        <a:gd name="connsiteY5" fmla="*/ 0 h 160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26" h="16077">
                          <a:moveTo>
                            <a:pt x="0" y="0"/>
                          </a:moveTo>
                          <a:lnTo>
                            <a:pt x="5314" y="6677"/>
                          </a:lnTo>
                          <a:lnTo>
                            <a:pt x="8038" y="10355"/>
                          </a:lnTo>
                          <a:lnTo>
                            <a:pt x="12126" y="16078"/>
                          </a:lnTo>
                          <a:lnTo>
                            <a:pt x="7085" y="8312"/>
                          </a:lnTo>
                          <a:lnTo>
                            <a:pt x="0" y="0"/>
                          </a:lnTo>
                          <a:close/>
                        </a:path>
                      </a:pathLst>
                    </a:custGeom>
                    <a:solidFill>
                      <a:srgbClr val="FFFFFF"/>
                    </a:solidFill>
                    <a:ln w="0" cap="flat">
                      <a:noFill/>
                      <a:prstDash val="solid"/>
                      <a:miter/>
                    </a:ln>
                  </p:spPr>
                  <p:txBody>
                    <a:bodyPr rtlCol="0" anchor="ctr"/>
                    <a:lstStyle/>
                    <a:p>
                      <a:endParaRPr lang="en-US"/>
                    </a:p>
                  </p:txBody>
                </p:sp>
                <p:sp>
                  <p:nvSpPr>
                    <p:cNvPr id="2125" name="Freeform: Shape 2124">
                      <a:extLst>
                        <a:ext uri="{FF2B5EF4-FFF2-40B4-BE49-F238E27FC236}">
                          <a16:creationId xmlns:a16="http://schemas.microsoft.com/office/drawing/2014/main" id="{CBC8BF2A-FB9B-E379-79FD-4E75A9CAA772}"/>
                        </a:ext>
                      </a:extLst>
                    </p:cNvPr>
                    <p:cNvSpPr/>
                    <p:nvPr/>
                  </p:nvSpPr>
                  <p:spPr>
                    <a:xfrm>
                      <a:off x="20421565" y="12345798"/>
                      <a:ext cx="6725" cy="16621"/>
                    </a:xfrm>
                    <a:custGeom>
                      <a:avLst/>
                      <a:gdLst>
                        <a:gd name="connsiteX0" fmla="*/ 244 w 6725"/>
                        <a:gd name="connsiteY0" fmla="*/ 658 h 16621"/>
                        <a:gd name="connsiteX1" fmla="*/ 6513 w 6725"/>
                        <a:gd name="connsiteY1" fmla="*/ 16598 h 16621"/>
                        <a:gd name="connsiteX2" fmla="*/ 244 w 6725"/>
                        <a:gd name="connsiteY2" fmla="*/ 658 h 16621"/>
                      </a:gdLst>
                      <a:ahLst/>
                      <a:cxnLst>
                        <a:cxn ang="0">
                          <a:pos x="connsiteX0" y="connsiteY0"/>
                        </a:cxn>
                        <a:cxn ang="0">
                          <a:pos x="connsiteX1" y="connsiteY1"/>
                        </a:cxn>
                        <a:cxn ang="0">
                          <a:pos x="connsiteX2" y="connsiteY2"/>
                        </a:cxn>
                      </a:cxnLst>
                      <a:rect l="l" t="t" r="r" b="b"/>
                      <a:pathLst>
                        <a:path w="6725" h="16621">
                          <a:moveTo>
                            <a:pt x="244" y="658"/>
                          </a:moveTo>
                          <a:cubicBezTo>
                            <a:pt x="2152" y="5290"/>
                            <a:pt x="5285" y="12784"/>
                            <a:pt x="6513" y="16598"/>
                          </a:cubicBezTo>
                          <a:cubicBezTo>
                            <a:pt x="8284" y="17416"/>
                            <a:pt x="-1663" y="-3975"/>
                            <a:pt x="244" y="658"/>
                          </a:cubicBezTo>
                          <a:close/>
                        </a:path>
                      </a:pathLst>
                    </a:custGeom>
                    <a:solidFill>
                      <a:srgbClr val="FFFFFF"/>
                    </a:solidFill>
                    <a:ln w="0" cap="flat">
                      <a:noFill/>
                      <a:prstDash val="solid"/>
                      <a:miter/>
                    </a:ln>
                  </p:spPr>
                  <p:txBody>
                    <a:bodyPr rtlCol="0" anchor="ctr"/>
                    <a:lstStyle/>
                    <a:p>
                      <a:endParaRPr lang="en-US"/>
                    </a:p>
                  </p:txBody>
                </p:sp>
                <p:sp>
                  <p:nvSpPr>
                    <p:cNvPr id="2126" name="Freeform: Shape 2125">
                      <a:extLst>
                        <a:ext uri="{FF2B5EF4-FFF2-40B4-BE49-F238E27FC236}">
                          <a16:creationId xmlns:a16="http://schemas.microsoft.com/office/drawing/2014/main" id="{741DB25C-D86E-EDFD-D2E5-D44BA22FE88A}"/>
                        </a:ext>
                      </a:extLst>
                    </p:cNvPr>
                    <p:cNvSpPr/>
                    <p:nvPr/>
                  </p:nvSpPr>
                  <p:spPr>
                    <a:xfrm>
                      <a:off x="20441293" y="12451910"/>
                      <a:ext cx="16485" cy="13210"/>
                    </a:xfrm>
                    <a:custGeom>
                      <a:avLst/>
                      <a:gdLst>
                        <a:gd name="connsiteX0" fmla="*/ 136 w 16485"/>
                        <a:gd name="connsiteY0" fmla="*/ 0 h 13210"/>
                        <a:gd name="connsiteX1" fmla="*/ 4632 w 16485"/>
                        <a:gd name="connsiteY1" fmla="*/ 11172 h 13210"/>
                        <a:gd name="connsiteX2" fmla="*/ 10628 w 16485"/>
                        <a:gd name="connsiteY2" fmla="*/ 11172 h 13210"/>
                        <a:gd name="connsiteX3" fmla="*/ 16485 w 16485"/>
                        <a:gd name="connsiteY3" fmla="*/ 8039 h 13210"/>
                        <a:gd name="connsiteX4" fmla="*/ 10218 w 16485"/>
                        <a:gd name="connsiteY4" fmla="*/ 10899 h 13210"/>
                        <a:gd name="connsiteX5" fmla="*/ 7358 w 16485"/>
                        <a:gd name="connsiteY5" fmla="*/ 11990 h 13210"/>
                        <a:gd name="connsiteX6" fmla="*/ 5994 w 16485"/>
                        <a:gd name="connsiteY6" fmla="*/ 12534 h 13210"/>
                        <a:gd name="connsiteX7" fmla="*/ 5450 w 16485"/>
                        <a:gd name="connsiteY7" fmla="*/ 10899 h 13210"/>
                        <a:gd name="connsiteX8" fmla="*/ 0 w 16485"/>
                        <a:gd name="connsiteY8" fmla="*/ 0 h 13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485" h="13210">
                          <a:moveTo>
                            <a:pt x="136" y="0"/>
                          </a:moveTo>
                          <a:cubicBezTo>
                            <a:pt x="409" y="1499"/>
                            <a:pt x="2451" y="6131"/>
                            <a:pt x="4632" y="11172"/>
                          </a:cubicBezTo>
                          <a:cubicBezTo>
                            <a:pt x="5177" y="15396"/>
                            <a:pt x="8447" y="11853"/>
                            <a:pt x="10628" y="11172"/>
                          </a:cubicBezTo>
                          <a:cubicBezTo>
                            <a:pt x="12943" y="9946"/>
                            <a:pt x="14987" y="8856"/>
                            <a:pt x="16485" y="8039"/>
                          </a:cubicBezTo>
                          <a:cubicBezTo>
                            <a:pt x="14305" y="9128"/>
                            <a:pt x="12262" y="10082"/>
                            <a:pt x="10218" y="10899"/>
                          </a:cubicBezTo>
                          <a:lnTo>
                            <a:pt x="7358" y="11990"/>
                          </a:lnTo>
                          <a:lnTo>
                            <a:pt x="5994" y="12534"/>
                          </a:lnTo>
                          <a:lnTo>
                            <a:pt x="5450" y="10899"/>
                          </a:lnTo>
                          <a:cubicBezTo>
                            <a:pt x="3815" y="6540"/>
                            <a:pt x="2317" y="2998"/>
                            <a:pt x="0" y="0"/>
                          </a:cubicBezTo>
                          <a:close/>
                        </a:path>
                      </a:pathLst>
                    </a:custGeom>
                    <a:solidFill>
                      <a:srgbClr val="FFFFFF"/>
                    </a:solidFill>
                    <a:ln w="0" cap="flat">
                      <a:noFill/>
                      <a:prstDash val="solid"/>
                      <a:miter/>
                    </a:ln>
                  </p:spPr>
                  <p:txBody>
                    <a:bodyPr rtlCol="0" anchor="ctr"/>
                    <a:lstStyle/>
                    <a:p>
                      <a:endParaRPr lang="en-US"/>
                    </a:p>
                  </p:txBody>
                </p:sp>
                <p:sp>
                  <p:nvSpPr>
                    <p:cNvPr id="2127" name="Freeform: Shape 2126">
                      <a:extLst>
                        <a:ext uri="{FF2B5EF4-FFF2-40B4-BE49-F238E27FC236}">
                          <a16:creationId xmlns:a16="http://schemas.microsoft.com/office/drawing/2014/main" id="{6FF21B7D-9A6B-24BC-99EA-9B52755BFC92}"/>
                        </a:ext>
                      </a:extLst>
                    </p:cNvPr>
                    <p:cNvSpPr/>
                    <p:nvPr/>
                  </p:nvSpPr>
                  <p:spPr>
                    <a:xfrm>
                      <a:off x="20388021" y="12276153"/>
                      <a:ext cx="5966" cy="16421"/>
                    </a:xfrm>
                    <a:custGeom>
                      <a:avLst/>
                      <a:gdLst>
                        <a:gd name="connsiteX0" fmla="*/ 0 w 5966"/>
                        <a:gd name="connsiteY0" fmla="*/ 0 h 16421"/>
                        <a:gd name="connsiteX1" fmla="*/ 1499 w 5966"/>
                        <a:gd name="connsiteY1" fmla="*/ 9537 h 16421"/>
                        <a:gd name="connsiteX2" fmla="*/ 0 w 5966"/>
                        <a:gd name="connsiteY2" fmla="*/ 0 h 16421"/>
                      </a:gdLst>
                      <a:ahLst/>
                      <a:cxnLst>
                        <a:cxn ang="0">
                          <a:pos x="connsiteX0" y="connsiteY0"/>
                        </a:cxn>
                        <a:cxn ang="0">
                          <a:pos x="connsiteX1" y="connsiteY1"/>
                        </a:cxn>
                        <a:cxn ang="0">
                          <a:pos x="connsiteX2" y="connsiteY2"/>
                        </a:cxn>
                      </a:cxnLst>
                      <a:rect l="l" t="t" r="r" b="b"/>
                      <a:pathLst>
                        <a:path w="5966" h="16421">
                          <a:moveTo>
                            <a:pt x="0" y="0"/>
                          </a:moveTo>
                          <a:cubicBezTo>
                            <a:pt x="1771" y="4768"/>
                            <a:pt x="3679" y="12262"/>
                            <a:pt x="1499" y="9537"/>
                          </a:cubicBezTo>
                          <a:cubicBezTo>
                            <a:pt x="4768" y="16077"/>
                            <a:pt x="10355" y="24524"/>
                            <a:pt x="0" y="0"/>
                          </a:cubicBezTo>
                          <a:close/>
                        </a:path>
                      </a:pathLst>
                    </a:custGeom>
                    <a:solidFill>
                      <a:srgbClr val="FFFFFF"/>
                    </a:solidFill>
                    <a:ln w="0" cap="flat">
                      <a:noFill/>
                      <a:prstDash val="solid"/>
                      <a:miter/>
                    </a:ln>
                  </p:spPr>
                  <p:txBody>
                    <a:bodyPr rtlCol="0" anchor="ctr"/>
                    <a:lstStyle/>
                    <a:p>
                      <a:endParaRPr lang="en-US"/>
                    </a:p>
                  </p:txBody>
                </p:sp>
                <p:sp>
                  <p:nvSpPr>
                    <p:cNvPr id="2128" name="Freeform: Shape 2127">
                      <a:extLst>
                        <a:ext uri="{FF2B5EF4-FFF2-40B4-BE49-F238E27FC236}">
                          <a16:creationId xmlns:a16="http://schemas.microsoft.com/office/drawing/2014/main" id="{C2BDEEBD-E5F9-BCCF-EE6B-1AECD1AE2B69}"/>
                        </a:ext>
                      </a:extLst>
                    </p:cNvPr>
                    <p:cNvSpPr/>
                    <p:nvPr/>
                  </p:nvSpPr>
                  <p:spPr>
                    <a:xfrm>
                      <a:off x="20421402" y="12406812"/>
                      <a:ext cx="9536" cy="20573"/>
                    </a:xfrm>
                    <a:custGeom>
                      <a:avLst/>
                      <a:gdLst>
                        <a:gd name="connsiteX0" fmla="*/ 0 w 9536"/>
                        <a:gd name="connsiteY0" fmla="*/ 0 h 20573"/>
                        <a:gd name="connsiteX1" fmla="*/ 1226 w 9536"/>
                        <a:gd name="connsiteY1" fmla="*/ 3679 h 20573"/>
                        <a:gd name="connsiteX2" fmla="*/ 9537 w 9536"/>
                        <a:gd name="connsiteY2" fmla="*/ 20573 h 20573"/>
                        <a:gd name="connsiteX3" fmla="*/ 0 w 9536"/>
                        <a:gd name="connsiteY3" fmla="*/ 0 h 20573"/>
                      </a:gdLst>
                      <a:ahLst/>
                      <a:cxnLst>
                        <a:cxn ang="0">
                          <a:pos x="connsiteX0" y="connsiteY0"/>
                        </a:cxn>
                        <a:cxn ang="0">
                          <a:pos x="connsiteX1" y="connsiteY1"/>
                        </a:cxn>
                        <a:cxn ang="0">
                          <a:pos x="connsiteX2" y="connsiteY2"/>
                        </a:cxn>
                        <a:cxn ang="0">
                          <a:pos x="connsiteX3" y="connsiteY3"/>
                        </a:cxn>
                      </a:cxnLst>
                      <a:rect l="l" t="t" r="r" b="b"/>
                      <a:pathLst>
                        <a:path w="9536" h="20573">
                          <a:moveTo>
                            <a:pt x="0" y="0"/>
                          </a:moveTo>
                          <a:lnTo>
                            <a:pt x="1226" y="3679"/>
                          </a:lnTo>
                          <a:lnTo>
                            <a:pt x="9537" y="20573"/>
                          </a:lnTo>
                          <a:lnTo>
                            <a:pt x="0" y="0"/>
                          </a:lnTo>
                          <a:close/>
                        </a:path>
                      </a:pathLst>
                    </a:custGeom>
                    <a:solidFill>
                      <a:srgbClr val="FFFFFF"/>
                    </a:solidFill>
                    <a:ln w="0" cap="flat">
                      <a:noFill/>
                      <a:prstDash val="solid"/>
                      <a:miter/>
                    </a:ln>
                  </p:spPr>
                  <p:txBody>
                    <a:bodyPr rtlCol="0" anchor="ctr"/>
                    <a:lstStyle/>
                    <a:p>
                      <a:endParaRPr lang="en-US"/>
                    </a:p>
                  </p:txBody>
                </p:sp>
                <p:sp>
                  <p:nvSpPr>
                    <p:cNvPr id="2129" name="Freeform: Shape 2128">
                      <a:extLst>
                        <a:ext uri="{FF2B5EF4-FFF2-40B4-BE49-F238E27FC236}">
                          <a16:creationId xmlns:a16="http://schemas.microsoft.com/office/drawing/2014/main" id="{02768A28-BD7C-3A44-2CD8-1C0378D18A36}"/>
                        </a:ext>
                      </a:extLst>
                    </p:cNvPr>
                    <p:cNvSpPr/>
                    <p:nvPr/>
                  </p:nvSpPr>
                  <p:spPr>
                    <a:xfrm>
                      <a:off x="20424263" y="12450820"/>
                      <a:ext cx="24620" cy="38052"/>
                    </a:xfrm>
                    <a:custGeom>
                      <a:avLst/>
                      <a:gdLst>
                        <a:gd name="connsiteX0" fmla="*/ 17303 w 24620"/>
                        <a:gd name="connsiteY0" fmla="*/ 37877 h 38052"/>
                        <a:gd name="connsiteX1" fmla="*/ 23570 w 24620"/>
                        <a:gd name="connsiteY1" fmla="*/ 33108 h 38052"/>
                        <a:gd name="connsiteX2" fmla="*/ 18802 w 24620"/>
                        <a:gd name="connsiteY2" fmla="*/ 34879 h 38052"/>
                        <a:gd name="connsiteX3" fmla="*/ 15669 w 24620"/>
                        <a:gd name="connsiteY3" fmla="*/ 36242 h 38052"/>
                        <a:gd name="connsiteX4" fmla="*/ 14170 w 24620"/>
                        <a:gd name="connsiteY4" fmla="*/ 32699 h 38052"/>
                        <a:gd name="connsiteX5" fmla="*/ 11444 w 24620"/>
                        <a:gd name="connsiteY5" fmla="*/ 23571 h 38052"/>
                        <a:gd name="connsiteX6" fmla="*/ 13625 w 24620"/>
                        <a:gd name="connsiteY6" fmla="*/ 26977 h 38052"/>
                        <a:gd name="connsiteX7" fmla="*/ 16076 w 24620"/>
                        <a:gd name="connsiteY7" fmla="*/ 31746 h 38052"/>
                        <a:gd name="connsiteX8" fmla="*/ 17031 w 24620"/>
                        <a:gd name="connsiteY8" fmla="*/ 32836 h 38052"/>
                        <a:gd name="connsiteX9" fmla="*/ 18802 w 24620"/>
                        <a:gd name="connsiteY9" fmla="*/ 31746 h 38052"/>
                        <a:gd name="connsiteX10" fmla="*/ 22888 w 24620"/>
                        <a:gd name="connsiteY10" fmla="*/ 29430 h 38052"/>
                        <a:gd name="connsiteX11" fmla="*/ 17711 w 24620"/>
                        <a:gd name="connsiteY11" fmla="*/ 32018 h 38052"/>
                        <a:gd name="connsiteX12" fmla="*/ 16212 w 24620"/>
                        <a:gd name="connsiteY12" fmla="*/ 30928 h 38052"/>
                        <a:gd name="connsiteX13" fmla="*/ 15259 w 24620"/>
                        <a:gd name="connsiteY13" fmla="*/ 28612 h 38052"/>
                        <a:gd name="connsiteX14" fmla="*/ 11990 w 24620"/>
                        <a:gd name="connsiteY14" fmla="*/ 21254 h 38052"/>
                        <a:gd name="connsiteX15" fmla="*/ 8311 w 24620"/>
                        <a:gd name="connsiteY15" fmla="*/ 13080 h 38052"/>
                        <a:gd name="connsiteX16" fmla="*/ 7629 w 24620"/>
                        <a:gd name="connsiteY16" fmla="*/ 13353 h 38052"/>
                        <a:gd name="connsiteX17" fmla="*/ 0 w 24620"/>
                        <a:gd name="connsiteY17" fmla="*/ 0 h 38052"/>
                        <a:gd name="connsiteX18" fmla="*/ 12943 w 24620"/>
                        <a:gd name="connsiteY18" fmla="*/ 32018 h 38052"/>
                        <a:gd name="connsiteX19" fmla="*/ 16622 w 24620"/>
                        <a:gd name="connsiteY19" fmla="*/ 37604 h 38052"/>
                        <a:gd name="connsiteX20" fmla="*/ 17303 w 24620"/>
                        <a:gd name="connsiteY20" fmla="*/ 38013 h 38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620" h="38052">
                          <a:moveTo>
                            <a:pt x="17303" y="37877"/>
                          </a:moveTo>
                          <a:cubicBezTo>
                            <a:pt x="24932" y="33380"/>
                            <a:pt x="25751" y="32427"/>
                            <a:pt x="23570" y="33108"/>
                          </a:cubicBezTo>
                          <a:cubicBezTo>
                            <a:pt x="22481" y="33380"/>
                            <a:pt x="20846" y="34061"/>
                            <a:pt x="18802" y="34879"/>
                          </a:cubicBezTo>
                          <a:cubicBezTo>
                            <a:pt x="17847" y="35288"/>
                            <a:pt x="16758" y="35696"/>
                            <a:pt x="15669" y="36242"/>
                          </a:cubicBezTo>
                          <a:cubicBezTo>
                            <a:pt x="15123" y="35424"/>
                            <a:pt x="14714" y="33790"/>
                            <a:pt x="14170" y="32699"/>
                          </a:cubicBezTo>
                          <a:cubicBezTo>
                            <a:pt x="12399" y="27658"/>
                            <a:pt x="11035" y="23571"/>
                            <a:pt x="11444" y="23571"/>
                          </a:cubicBezTo>
                          <a:cubicBezTo>
                            <a:pt x="11717" y="23571"/>
                            <a:pt x="12262" y="24525"/>
                            <a:pt x="13625" y="26977"/>
                          </a:cubicBezTo>
                          <a:cubicBezTo>
                            <a:pt x="14305" y="28203"/>
                            <a:pt x="15123" y="29838"/>
                            <a:pt x="16076" y="31746"/>
                          </a:cubicBezTo>
                          <a:cubicBezTo>
                            <a:pt x="16349" y="32018"/>
                            <a:pt x="16349" y="33244"/>
                            <a:pt x="17031" y="32836"/>
                          </a:cubicBezTo>
                          <a:cubicBezTo>
                            <a:pt x="17576" y="32563"/>
                            <a:pt x="18256" y="32155"/>
                            <a:pt x="18802" y="31746"/>
                          </a:cubicBezTo>
                          <a:cubicBezTo>
                            <a:pt x="20028" y="31064"/>
                            <a:pt x="21390" y="30247"/>
                            <a:pt x="22888" y="29430"/>
                          </a:cubicBezTo>
                          <a:cubicBezTo>
                            <a:pt x="21117" y="30383"/>
                            <a:pt x="19348" y="31201"/>
                            <a:pt x="17711" y="32018"/>
                          </a:cubicBezTo>
                          <a:cubicBezTo>
                            <a:pt x="16758" y="32972"/>
                            <a:pt x="16622" y="31609"/>
                            <a:pt x="16212" y="30928"/>
                          </a:cubicBezTo>
                          <a:cubicBezTo>
                            <a:pt x="15941" y="30111"/>
                            <a:pt x="15532" y="29430"/>
                            <a:pt x="15259" y="28612"/>
                          </a:cubicBezTo>
                          <a:cubicBezTo>
                            <a:pt x="14034" y="25751"/>
                            <a:pt x="12943" y="23298"/>
                            <a:pt x="11990" y="21254"/>
                          </a:cubicBezTo>
                          <a:cubicBezTo>
                            <a:pt x="10082" y="17167"/>
                            <a:pt x="8993" y="14715"/>
                            <a:pt x="8311" y="13080"/>
                          </a:cubicBezTo>
                          <a:cubicBezTo>
                            <a:pt x="6812" y="10083"/>
                            <a:pt x="7085" y="11445"/>
                            <a:pt x="7629" y="13353"/>
                          </a:cubicBezTo>
                          <a:cubicBezTo>
                            <a:pt x="8584" y="17167"/>
                            <a:pt x="10491" y="23435"/>
                            <a:pt x="0" y="0"/>
                          </a:cubicBezTo>
                          <a:cubicBezTo>
                            <a:pt x="5994" y="13761"/>
                            <a:pt x="10218" y="24660"/>
                            <a:pt x="12943" y="32018"/>
                          </a:cubicBezTo>
                          <a:cubicBezTo>
                            <a:pt x="14305" y="35561"/>
                            <a:pt x="14987" y="39375"/>
                            <a:pt x="16622" y="37604"/>
                          </a:cubicBezTo>
                          <a:cubicBezTo>
                            <a:pt x="17847" y="37196"/>
                            <a:pt x="18120" y="37332"/>
                            <a:pt x="17303" y="38013"/>
                          </a:cubicBezTo>
                          <a:close/>
                        </a:path>
                      </a:pathLst>
                    </a:custGeom>
                    <a:solidFill>
                      <a:srgbClr val="FFFFFF"/>
                    </a:solidFill>
                    <a:ln w="0" cap="flat">
                      <a:noFill/>
                      <a:prstDash val="solid"/>
                      <a:miter/>
                    </a:ln>
                  </p:spPr>
                  <p:txBody>
                    <a:bodyPr rtlCol="0" anchor="ctr"/>
                    <a:lstStyle/>
                    <a:p>
                      <a:endParaRPr lang="en-US"/>
                    </a:p>
                  </p:txBody>
                </p:sp>
                <p:sp>
                  <p:nvSpPr>
                    <p:cNvPr id="2130" name="Freeform: Shape 2129">
                      <a:extLst>
                        <a:ext uri="{FF2B5EF4-FFF2-40B4-BE49-F238E27FC236}">
                          <a16:creationId xmlns:a16="http://schemas.microsoft.com/office/drawing/2014/main" id="{C71BE621-2152-E39E-9C9C-74E42C4DF387}"/>
                        </a:ext>
                      </a:extLst>
                    </p:cNvPr>
                    <p:cNvSpPr/>
                    <p:nvPr/>
                  </p:nvSpPr>
                  <p:spPr>
                    <a:xfrm>
                      <a:off x="20419222" y="12439784"/>
                      <a:ext cx="4904" cy="11035"/>
                    </a:xfrm>
                    <a:custGeom>
                      <a:avLst/>
                      <a:gdLst>
                        <a:gd name="connsiteX0" fmla="*/ 4905 w 4904"/>
                        <a:gd name="connsiteY0" fmla="*/ 11036 h 11035"/>
                        <a:gd name="connsiteX1" fmla="*/ 0 w 4904"/>
                        <a:gd name="connsiteY1" fmla="*/ 0 h 11035"/>
                        <a:gd name="connsiteX2" fmla="*/ 4905 w 4904"/>
                        <a:gd name="connsiteY2" fmla="*/ 11036 h 11035"/>
                      </a:gdLst>
                      <a:ahLst/>
                      <a:cxnLst>
                        <a:cxn ang="0">
                          <a:pos x="connsiteX0" y="connsiteY0"/>
                        </a:cxn>
                        <a:cxn ang="0">
                          <a:pos x="connsiteX1" y="connsiteY1"/>
                        </a:cxn>
                        <a:cxn ang="0">
                          <a:pos x="connsiteX2" y="connsiteY2"/>
                        </a:cxn>
                      </a:cxnLst>
                      <a:rect l="l" t="t" r="r" b="b"/>
                      <a:pathLst>
                        <a:path w="4904" h="11035">
                          <a:moveTo>
                            <a:pt x="4905" y="11036"/>
                          </a:moveTo>
                          <a:cubicBezTo>
                            <a:pt x="3406" y="7630"/>
                            <a:pt x="1771" y="3952"/>
                            <a:pt x="0" y="0"/>
                          </a:cubicBezTo>
                          <a:cubicBezTo>
                            <a:pt x="1908" y="4360"/>
                            <a:pt x="3543" y="8039"/>
                            <a:pt x="4905" y="11036"/>
                          </a:cubicBezTo>
                          <a:close/>
                        </a:path>
                      </a:pathLst>
                    </a:custGeom>
                    <a:solidFill>
                      <a:srgbClr val="FFFFFF"/>
                    </a:solidFill>
                    <a:ln w="0" cap="flat">
                      <a:noFill/>
                      <a:prstDash val="solid"/>
                      <a:miter/>
                    </a:ln>
                  </p:spPr>
                  <p:txBody>
                    <a:bodyPr rtlCol="0" anchor="ctr"/>
                    <a:lstStyle/>
                    <a:p>
                      <a:endParaRPr lang="en-US"/>
                    </a:p>
                  </p:txBody>
                </p:sp>
                <p:sp>
                  <p:nvSpPr>
                    <p:cNvPr id="2131" name="Freeform: Shape 2130">
                      <a:extLst>
                        <a:ext uri="{FF2B5EF4-FFF2-40B4-BE49-F238E27FC236}">
                          <a16:creationId xmlns:a16="http://schemas.microsoft.com/office/drawing/2014/main" id="{E43D50FF-FAB3-62D8-2DB7-CAA86CBDA975}"/>
                        </a:ext>
                      </a:extLst>
                    </p:cNvPr>
                    <p:cNvSpPr/>
                    <p:nvPr/>
                  </p:nvSpPr>
                  <p:spPr>
                    <a:xfrm>
                      <a:off x="20323986" y="12167974"/>
                      <a:ext cx="2587" cy="6675"/>
                    </a:xfrm>
                    <a:custGeom>
                      <a:avLst/>
                      <a:gdLst>
                        <a:gd name="connsiteX0" fmla="*/ 0 w 2587"/>
                        <a:gd name="connsiteY0" fmla="*/ 0 h 6675"/>
                        <a:gd name="connsiteX1" fmla="*/ 2588 w 2587"/>
                        <a:gd name="connsiteY1" fmla="*/ 6676 h 6675"/>
                        <a:gd name="connsiteX2" fmla="*/ 0 w 2587"/>
                        <a:gd name="connsiteY2" fmla="*/ 0 h 6675"/>
                      </a:gdLst>
                      <a:ahLst/>
                      <a:cxnLst>
                        <a:cxn ang="0">
                          <a:pos x="connsiteX0" y="connsiteY0"/>
                        </a:cxn>
                        <a:cxn ang="0">
                          <a:pos x="connsiteX1" y="connsiteY1"/>
                        </a:cxn>
                        <a:cxn ang="0">
                          <a:pos x="connsiteX2" y="connsiteY2"/>
                        </a:cxn>
                      </a:cxnLst>
                      <a:rect l="l" t="t" r="r" b="b"/>
                      <a:pathLst>
                        <a:path w="2587" h="6675">
                          <a:moveTo>
                            <a:pt x="0" y="0"/>
                          </a:moveTo>
                          <a:cubicBezTo>
                            <a:pt x="1089" y="2861"/>
                            <a:pt x="1771" y="4768"/>
                            <a:pt x="2588" y="6676"/>
                          </a:cubicBezTo>
                          <a:cubicBezTo>
                            <a:pt x="1771" y="4496"/>
                            <a:pt x="953" y="2316"/>
                            <a:pt x="0" y="0"/>
                          </a:cubicBezTo>
                          <a:close/>
                        </a:path>
                      </a:pathLst>
                    </a:custGeom>
                    <a:solidFill>
                      <a:srgbClr val="FFFFFF"/>
                    </a:solidFill>
                    <a:ln w="0" cap="flat">
                      <a:noFill/>
                      <a:prstDash val="solid"/>
                      <a:miter/>
                    </a:ln>
                  </p:spPr>
                  <p:txBody>
                    <a:bodyPr rtlCol="0" anchor="ctr"/>
                    <a:lstStyle/>
                    <a:p>
                      <a:endParaRPr lang="en-US"/>
                    </a:p>
                  </p:txBody>
                </p:sp>
                <p:sp>
                  <p:nvSpPr>
                    <p:cNvPr id="2132" name="Freeform: Shape 2131">
                      <a:extLst>
                        <a:ext uri="{FF2B5EF4-FFF2-40B4-BE49-F238E27FC236}">
                          <a16:creationId xmlns:a16="http://schemas.microsoft.com/office/drawing/2014/main" id="{D8B69A3C-EADD-BB43-C32C-88E61056C478}"/>
                        </a:ext>
                      </a:extLst>
                    </p:cNvPr>
                    <p:cNvSpPr/>
                    <p:nvPr/>
                  </p:nvSpPr>
                  <p:spPr>
                    <a:xfrm>
                      <a:off x="20361997" y="12311096"/>
                      <a:ext cx="30384" cy="64788"/>
                    </a:xfrm>
                    <a:custGeom>
                      <a:avLst/>
                      <a:gdLst>
                        <a:gd name="connsiteX0" fmla="*/ 16078 w 30384"/>
                        <a:gd name="connsiteY0" fmla="*/ 36314 h 64788"/>
                        <a:gd name="connsiteX1" fmla="*/ 30384 w 30384"/>
                        <a:gd name="connsiteY1" fmla="*/ 64789 h 64788"/>
                        <a:gd name="connsiteX2" fmla="*/ 0 w 30384"/>
                        <a:gd name="connsiteY2" fmla="*/ 208 h 64788"/>
                        <a:gd name="connsiteX3" fmla="*/ 18531 w 30384"/>
                        <a:gd name="connsiteY3" fmla="*/ 42990 h 64788"/>
                        <a:gd name="connsiteX4" fmla="*/ 16078 w 30384"/>
                        <a:gd name="connsiteY4" fmla="*/ 36314 h 6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384" h="64788">
                          <a:moveTo>
                            <a:pt x="16078" y="36314"/>
                          </a:moveTo>
                          <a:lnTo>
                            <a:pt x="30384" y="64789"/>
                          </a:lnTo>
                          <a:cubicBezTo>
                            <a:pt x="20437" y="45987"/>
                            <a:pt x="818" y="-3606"/>
                            <a:pt x="0" y="208"/>
                          </a:cubicBezTo>
                          <a:cubicBezTo>
                            <a:pt x="5859" y="16558"/>
                            <a:pt x="14443" y="35496"/>
                            <a:pt x="18531" y="42990"/>
                          </a:cubicBezTo>
                          <a:lnTo>
                            <a:pt x="16078" y="36314"/>
                          </a:lnTo>
                          <a:close/>
                        </a:path>
                      </a:pathLst>
                    </a:custGeom>
                    <a:solidFill>
                      <a:srgbClr val="FFFFFF"/>
                    </a:solidFill>
                    <a:ln w="0" cap="flat">
                      <a:noFill/>
                      <a:prstDash val="solid"/>
                      <a:miter/>
                    </a:ln>
                  </p:spPr>
                  <p:txBody>
                    <a:bodyPr rtlCol="0" anchor="ctr"/>
                    <a:lstStyle/>
                    <a:p>
                      <a:endParaRPr lang="en-US"/>
                    </a:p>
                  </p:txBody>
                </p:sp>
                <p:sp>
                  <p:nvSpPr>
                    <p:cNvPr id="2133" name="Freeform: Shape 2132">
                      <a:extLst>
                        <a:ext uri="{FF2B5EF4-FFF2-40B4-BE49-F238E27FC236}">
                          <a16:creationId xmlns:a16="http://schemas.microsoft.com/office/drawing/2014/main" id="{9B9DAC58-A06D-CD5E-EDF2-A0B970759CFC}"/>
                        </a:ext>
                      </a:extLst>
                    </p:cNvPr>
                    <p:cNvSpPr/>
                    <p:nvPr/>
                  </p:nvSpPr>
                  <p:spPr>
                    <a:xfrm>
                      <a:off x="20310070" y="11987584"/>
                      <a:ext cx="4106" cy="16486"/>
                    </a:xfrm>
                    <a:custGeom>
                      <a:avLst/>
                      <a:gdLst>
                        <a:gd name="connsiteX0" fmla="*/ 835 w 4106"/>
                        <a:gd name="connsiteY0" fmla="*/ 3543 h 16486"/>
                        <a:gd name="connsiteX1" fmla="*/ 4107 w 4106"/>
                        <a:gd name="connsiteY1" fmla="*/ 16486 h 16486"/>
                        <a:gd name="connsiteX2" fmla="*/ 1245 w 4106"/>
                        <a:gd name="connsiteY2" fmla="*/ 0 h 16486"/>
                        <a:gd name="connsiteX3" fmla="*/ 701 w 4106"/>
                        <a:gd name="connsiteY3" fmla="*/ 3406 h 16486"/>
                      </a:gdLst>
                      <a:ahLst/>
                      <a:cxnLst>
                        <a:cxn ang="0">
                          <a:pos x="connsiteX0" y="connsiteY0"/>
                        </a:cxn>
                        <a:cxn ang="0">
                          <a:pos x="connsiteX1" y="connsiteY1"/>
                        </a:cxn>
                        <a:cxn ang="0">
                          <a:pos x="connsiteX2" y="connsiteY2"/>
                        </a:cxn>
                        <a:cxn ang="0">
                          <a:pos x="connsiteX3" y="connsiteY3"/>
                        </a:cxn>
                      </a:cxnLst>
                      <a:rect l="l" t="t" r="r" b="b"/>
                      <a:pathLst>
                        <a:path w="4106" h="16486">
                          <a:moveTo>
                            <a:pt x="835" y="3543"/>
                          </a:moveTo>
                          <a:lnTo>
                            <a:pt x="4107" y="16486"/>
                          </a:lnTo>
                          <a:lnTo>
                            <a:pt x="1245" y="0"/>
                          </a:lnTo>
                          <a:cubicBezTo>
                            <a:pt x="1790" y="4769"/>
                            <a:pt x="-1343" y="-3406"/>
                            <a:pt x="701" y="3406"/>
                          </a:cubicBezTo>
                          <a:close/>
                        </a:path>
                      </a:pathLst>
                    </a:custGeom>
                    <a:solidFill>
                      <a:srgbClr val="FFFFFF"/>
                    </a:solidFill>
                    <a:ln w="0" cap="flat">
                      <a:noFill/>
                      <a:prstDash val="solid"/>
                      <a:miter/>
                    </a:ln>
                  </p:spPr>
                  <p:txBody>
                    <a:bodyPr rtlCol="0" anchor="ctr"/>
                    <a:lstStyle/>
                    <a:p>
                      <a:endParaRPr lang="en-US"/>
                    </a:p>
                  </p:txBody>
                </p:sp>
                <p:sp>
                  <p:nvSpPr>
                    <p:cNvPr id="2134" name="Freeform: Shape 2133">
                      <a:extLst>
                        <a:ext uri="{FF2B5EF4-FFF2-40B4-BE49-F238E27FC236}">
                          <a16:creationId xmlns:a16="http://schemas.microsoft.com/office/drawing/2014/main" id="{E9CBD64F-DE73-7A6C-C053-7BFBDDDCAE8A}"/>
                        </a:ext>
                      </a:extLst>
                    </p:cNvPr>
                    <p:cNvSpPr/>
                    <p:nvPr/>
                  </p:nvSpPr>
                  <p:spPr>
                    <a:xfrm>
                      <a:off x="20311042" y="11984587"/>
                      <a:ext cx="545" cy="3133"/>
                    </a:xfrm>
                    <a:custGeom>
                      <a:avLst/>
                      <a:gdLst>
                        <a:gd name="connsiteX0" fmla="*/ 0 w 545"/>
                        <a:gd name="connsiteY0" fmla="*/ 0 h 3133"/>
                        <a:gd name="connsiteX1" fmla="*/ 546 w 545"/>
                        <a:gd name="connsiteY1" fmla="*/ 3133 h 3133"/>
                        <a:gd name="connsiteX2" fmla="*/ 0 w 545"/>
                        <a:gd name="connsiteY2" fmla="*/ 0 h 3133"/>
                      </a:gdLst>
                      <a:ahLst/>
                      <a:cxnLst>
                        <a:cxn ang="0">
                          <a:pos x="connsiteX0" y="connsiteY0"/>
                        </a:cxn>
                        <a:cxn ang="0">
                          <a:pos x="connsiteX1" y="connsiteY1"/>
                        </a:cxn>
                        <a:cxn ang="0">
                          <a:pos x="connsiteX2" y="connsiteY2"/>
                        </a:cxn>
                      </a:cxnLst>
                      <a:rect l="l" t="t" r="r" b="b"/>
                      <a:pathLst>
                        <a:path w="545" h="3133">
                          <a:moveTo>
                            <a:pt x="0" y="0"/>
                          </a:moveTo>
                          <a:lnTo>
                            <a:pt x="546" y="3133"/>
                          </a:lnTo>
                          <a:cubicBezTo>
                            <a:pt x="546" y="2452"/>
                            <a:pt x="273" y="1362"/>
                            <a:pt x="0" y="0"/>
                          </a:cubicBezTo>
                          <a:close/>
                        </a:path>
                      </a:pathLst>
                    </a:custGeom>
                    <a:solidFill>
                      <a:srgbClr val="FFFFFF"/>
                    </a:solidFill>
                    <a:ln w="0" cap="flat">
                      <a:noFill/>
                      <a:prstDash val="solid"/>
                      <a:miter/>
                    </a:ln>
                  </p:spPr>
                  <p:txBody>
                    <a:bodyPr rtlCol="0" anchor="ctr"/>
                    <a:lstStyle/>
                    <a:p>
                      <a:endParaRPr lang="en-US"/>
                    </a:p>
                  </p:txBody>
                </p:sp>
                <p:sp>
                  <p:nvSpPr>
                    <p:cNvPr id="2135" name="Freeform: Shape 2134">
                      <a:extLst>
                        <a:ext uri="{FF2B5EF4-FFF2-40B4-BE49-F238E27FC236}">
                          <a16:creationId xmlns:a16="http://schemas.microsoft.com/office/drawing/2014/main" id="{97B07491-43D0-4653-3460-49986CDBE029}"/>
                        </a:ext>
                      </a:extLst>
                    </p:cNvPr>
                    <p:cNvSpPr/>
                    <p:nvPr/>
                  </p:nvSpPr>
                  <p:spPr>
                    <a:xfrm>
                      <a:off x="20343741" y="12224409"/>
                      <a:ext cx="9538" cy="26130"/>
                    </a:xfrm>
                    <a:custGeom>
                      <a:avLst/>
                      <a:gdLst>
                        <a:gd name="connsiteX0" fmla="*/ 0 w 9538"/>
                        <a:gd name="connsiteY0" fmla="*/ 107 h 26130"/>
                        <a:gd name="connsiteX1" fmla="*/ 9538 w 9538"/>
                        <a:gd name="connsiteY1" fmla="*/ 26130 h 26130"/>
                        <a:gd name="connsiteX2" fmla="*/ 0 w 9538"/>
                        <a:gd name="connsiteY2" fmla="*/ 107 h 26130"/>
                      </a:gdLst>
                      <a:ahLst/>
                      <a:cxnLst>
                        <a:cxn ang="0">
                          <a:pos x="connsiteX0" y="connsiteY0"/>
                        </a:cxn>
                        <a:cxn ang="0">
                          <a:pos x="connsiteX1" y="connsiteY1"/>
                        </a:cxn>
                        <a:cxn ang="0">
                          <a:pos x="connsiteX2" y="connsiteY2"/>
                        </a:cxn>
                      </a:cxnLst>
                      <a:rect l="l" t="t" r="r" b="b"/>
                      <a:pathLst>
                        <a:path w="9538" h="26130">
                          <a:moveTo>
                            <a:pt x="0" y="107"/>
                          </a:moveTo>
                          <a:cubicBezTo>
                            <a:pt x="3133" y="9780"/>
                            <a:pt x="5996" y="17547"/>
                            <a:pt x="9538" y="26130"/>
                          </a:cubicBezTo>
                          <a:cubicBezTo>
                            <a:pt x="8584" y="22451"/>
                            <a:pt x="409" y="-1801"/>
                            <a:pt x="0" y="107"/>
                          </a:cubicBezTo>
                          <a:close/>
                        </a:path>
                      </a:pathLst>
                    </a:custGeom>
                    <a:solidFill>
                      <a:srgbClr val="FFFFFF"/>
                    </a:solidFill>
                    <a:ln w="0" cap="flat">
                      <a:noFill/>
                      <a:prstDash val="solid"/>
                      <a:miter/>
                    </a:ln>
                  </p:spPr>
                  <p:txBody>
                    <a:bodyPr rtlCol="0" anchor="ctr"/>
                    <a:lstStyle/>
                    <a:p>
                      <a:endParaRPr lang="en-US"/>
                    </a:p>
                  </p:txBody>
                </p:sp>
                <p:sp>
                  <p:nvSpPr>
                    <p:cNvPr id="2136" name="Freeform: Shape 2135">
                      <a:extLst>
                        <a:ext uri="{FF2B5EF4-FFF2-40B4-BE49-F238E27FC236}">
                          <a16:creationId xmlns:a16="http://schemas.microsoft.com/office/drawing/2014/main" id="{E544032D-846F-148A-A80D-A2896FF03AB9}"/>
                        </a:ext>
                      </a:extLst>
                    </p:cNvPr>
                    <p:cNvSpPr/>
                    <p:nvPr/>
                  </p:nvSpPr>
                  <p:spPr>
                    <a:xfrm>
                      <a:off x="20296464" y="11896845"/>
                      <a:ext cx="2044" cy="23843"/>
                    </a:xfrm>
                    <a:custGeom>
                      <a:avLst/>
                      <a:gdLst>
                        <a:gd name="connsiteX0" fmla="*/ 0 w 2044"/>
                        <a:gd name="connsiteY0" fmla="*/ 2044 h 23843"/>
                        <a:gd name="connsiteX1" fmla="*/ 2044 w 2044"/>
                        <a:gd name="connsiteY1" fmla="*/ 23843 h 23843"/>
                        <a:gd name="connsiteX2" fmla="*/ 0 w 2044"/>
                        <a:gd name="connsiteY2" fmla="*/ 0 h 23843"/>
                        <a:gd name="connsiteX3" fmla="*/ 0 w 2044"/>
                        <a:gd name="connsiteY3" fmla="*/ 2044 h 23843"/>
                      </a:gdLst>
                      <a:ahLst/>
                      <a:cxnLst>
                        <a:cxn ang="0">
                          <a:pos x="connsiteX0" y="connsiteY0"/>
                        </a:cxn>
                        <a:cxn ang="0">
                          <a:pos x="connsiteX1" y="connsiteY1"/>
                        </a:cxn>
                        <a:cxn ang="0">
                          <a:pos x="connsiteX2" y="connsiteY2"/>
                        </a:cxn>
                        <a:cxn ang="0">
                          <a:pos x="connsiteX3" y="connsiteY3"/>
                        </a:cxn>
                      </a:cxnLst>
                      <a:rect l="l" t="t" r="r" b="b"/>
                      <a:pathLst>
                        <a:path w="2044" h="23843">
                          <a:moveTo>
                            <a:pt x="0" y="2044"/>
                          </a:moveTo>
                          <a:cubicBezTo>
                            <a:pt x="409" y="9265"/>
                            <a:pt x="1362" y="16622"/>
                            <a:pt x="2044" y="23843"/>
                          </a:cubicBezTo>
                          <a:cubicBezTo>
                            <a:pt x="1362" y="15941"/>
                            <a:pt x="409" y="8039"/>
                            <a:pt x="0" y="0"/>
                          </a:cubicBezTo>
                          <a:lnTo>
                            <a:pt x="0" y="2044"/>
                          </a:lnTo>
                          <a:close/>
                        </a:path>
                      </a:pathLst>
                    </a:custGeom>
                    <a:solidFill>
                      <a:srgbClr val="FFFFFF"/>
                    </a:solidFill>
                    <a:ln w="0" cap="flat">
                      <a:noFill/>
                      <a:prstDash val="solid"/>
                      <a:miter/>
                    </a:ln>
                  </p:spPr>
                  <p:txBody>
                    <a:bodyPr rtlCol="0" anchor="ctr"/>
                    <a:lstStyle/>
                    <a:p>
                      <a:endParaRPr lang="en-US"/>
                    </a:p>
                  </p:txBody>
                </p:sp>
                <p:sp>
                  <p:nvSpPr>
                    <p:cNvPr id="2137" name="Freeform: Shape 2136">
                      <a:extLst>
                        <a:ext uri="{FF2B5EF4-FFF2-40B4-BE49-F238E27FC236}">
                          <a16:creationId xmlns:a16="http://schemas.microsoft.com/office/drawing/2014/main" id="{660EA790-E8D4-3F20-1880-886920B04BCC}"/>
                        </a:ext>
                      </a:extLst>
                    </p:cNvPr>
                    <p:cNvSpPr/>
                    <p:nvPr/>
                  </p:nvSpPr>
                  <p:spPr>
                    <a:xfrm>
                      <a:off x="20301641" y="11776403"/>
                      <a:ext cx="2316" cy="21390"/>
                    </a:xfrm>
                    <a:custGeom>
                      <a:avLst/>
                      <a:gdLst>
                        <a:gd name="connsiteX0" fmla="*/ 0 w 2316"/>
                        <a:gd name="connsiteY0" fmla="*/ 21391 h 21390"/>
                        <a:gd name="connsiteX1" fmla="*/ 680 w 2316"/>
                        <a:gd name="connsiteY1" fmla="*/ 17713 h 21390"/>
                        <a:gd name="connsiteX2" fmla="*/ 2317 w 2316"/>
                        <a:gd name="connsiteY2" fmla="*/ 0 h 21390"/>
                        <a:gd name="connsiteX3" fmla="*/ 1362 w 2316"/>
                        <a:gd name="connsiteY3" fmla="*/ 3679 h 21390"/>
                        <a:gd name="connsiteX4" fmla="*/ 0 w 2316"/>
                        <a:gd name="connsiteY4" fmla="*/ 21391 h 21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16" h="21390">
                          <a:moveTo>
                            <a:pt x="0" y="21391"/>
                          </a:moveTo>
                          <a:lnTo>
                            <a:pt x="680" y="17713"/>
                          </a:lnTo>
                          <a:lnTo>
                            <a:pt x="2317" y="0"/>
                          </a:lnTo>
                          <a:lnTo>
                            <a:pt x="1362" y="3679"/>
                          </a:lnTo>
                          <a:cubicBezTo>
                            <a:pt x="953" y="9537"/>
                            <a:pt x="136" y="15396"/>
                            <a:pt x="0" y="21391"/>
                          </a:cubicBezTo>
                          <a:close/>
                        </a:path>
                      </a:pathLst>
                    </a:custGeom>
                    <a:solidFill>
                      <a:srgbClr val="FFFFFF"/>
                    </a:solidFill>
                    <a:ln w="0" cap="flat">
                      <a:noFill/>
                      <a:prstDash val="solid"/>
                      <a:miter/>
                    </a:ln>
                  </p:spPr>
                  <p:txBody>
                    <a:bodyPr rtlCol="0" anchor="ctr"/>
                    <a:lstStyle/>
                    <a:p>
                      <a:endParaRPr lang="en-US"/>
                    </a:p>
                  </p:txBody>
                </p:sp>
                <p:sp>
                  <p:nvSpPr>
                    <p:cNvPr id="2138" name="Freeform: Shape 2137">
                      <a:extLst>
                        <a:ext uri="{FF2B5EF4-FFF2-40B4-BE49-F238E27FC236}">
                          <a16:creationId xmlns:a16="http://schemas.microsoft.com/office/drawing/2014/main" id="{475D3C7D-7DB0-2726-5CDC-07505D232933}"/>
                        </a:ext>
                      </a:extLst>
                    </p:cNvPr>
                    <p:cNvSpPr/>
                    <p:nvPr/>
                  </p:nvSpPr>
                  <p:spPr>
                    <a:xfrm>
                      <a:off x="20259269" y="11927636"/>
                      <a:ext cx="5044" cy="30788"/>
                    </a:xfrm>
                    <a:custGeom>
                      <a:avLst/>
                      <a:gdLst>
                        <a:gd name="connsiteX0" fmla="*/ 0 w 5044"/>
                        <a:gd name="connsiteY0" fmla="*/ 6676 h 30788"/>
                        <a:gd name="connsiteX1" fmla="*/ 5041 w 5044"/>
                        <a:gd name="connsiteY1" fmla="*/ 29974 h 30788"/>
                        <a:gd name="connsiteX2" fmla="*/ 1499 w 5044"/>
                        <a:gd name="connsiteY2" fmla="*/ 0 h 30788"/>
                        <a:gd name="connsiteX3" fmla="*/ 3950 w 5044"/>
                        <a:gd name="connsiteY3" fmla="*/ 25751 h 30788"/>
                        <a:gd name="connsiteX4" fmla="*/ 0 w 5044"/>
                        <a:gd name="connsiteY4" fmla="*/ 6676 h 30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44" h="30788">
                          <a:moveTo>
                            <a:pt x="0" y="6676"/>
                          </a:moveTo>
                          <a:cubicBezTo>
                            <a:pt x="1499" y="22208"/>
                            <a:pt x="5177" y="34061"/>
                            <a:pt x="5041" y="29974"/>
                          </a:cubicBezTo>
                          <a:cubicBezTo>
                            <a:pt x="3815" y="20028"/>
                            <a:pt x="2315" y="10082"/>
                            <a:pt x="1499" y="0"/>
                          </a:cubicBezTo>
                          <a:cubicBezTo>
                            <a:pt x="409" y="7766"/>
                            <a:pt x="2179" y="8311"/>
                            <a:pt x="3950" y="25751"/>
                          </a:cubicBezTo>
                          <a:lnTo>
                            <a:pt x="0" y="6676"/>
                          </a:lnTo>
                          <a:close/>
                        </a:path>
                      </a:pathLst>
                    </a:custGeom>
                    <a:solidFill>
                      <a:srgbClr val="FFFFFF"/>
                    </a:solidFill>
                    <a:ln w="0" cap="flat">
                      <a:noFill/>
                      <a:prstDash val="solid"/>
                      <a:miter/>
                    </a:ln>
                  </p:spPr>
                  <p:txBody>
                    <a:bodyPr rtlCol="0" anchor="ctr"/>
                    <a:lstStyle/>
                    <a:p>
                      <a:endParaRPr lang="en-US"/>
                    </a:p>
                  </p:txBody>
                </p:sp>
                <p:sp>
                  <p:nvSpPr>
                    <p:cNvPr id="2139" name="Freeform: Shape 2138">
                      <a:extLst>
                        <a:ext uri="{FF2B5EF4-FFF2-40B4-BE49-F238E27FC236}">
                          <a16:creationId xmlns:a16="http://schemas.microsoft.com/office/drawing/2014/main" id="{4166809E-7BA9-4BFD-75AC-C20DBBE5E166}"/>
                        </a:ext>
                      </a:extLst>
                    </p:cNvPr>
                    <p:cNvSpPr/>
                    <p:nvPr/>
                  </p:nvSpPr>
                  <p:spPr>
                    <a:xfrm>
                      <a:off x="20499878" y="11129085"/>
                      <a:ext cx="368272" cy="166506"/>
                    </a:xfrm>
                    <a:custGeom>
                      <a:avLst/>
                      <a:gdLst>
                        <a:gd name="connsiteX0" fmla="*/ 83248 w 368272"/>
                        <a:gd name="connsiteY0" fmla="*/ 25765 h 166506"/>
                        <a:gd name="connsiteX1" fmla="*/ 66624 w 368272"/>
                        <a:gd name="connsiteY1" fmla="*/ 36529 h 166506"/>
                        <a:gd name="connsiteX2" fmla="*/ 52592 w 368272"/>
                        <a:gd name="connsiteY2" fmla="*/ 45521 h 166506"/>
                        <a:gd name="connsiteX3" fmla="*/ 59405 w 368272"/>
                        <a:gd name="connsiteY3" fmla="*/ 38164 h 166506"/>
                        <a:gd name="connsiteX4" fmla="*/ 43327 w 368272"/>
                        <a:gd name="connsiteY4" fmla="*/ 55058 h 166506"/>
                        <a:gd name="connsiteX5" fmla="*/ 43054 w 368272"/>
                        <a:gd name="connsiteY5" fmla="*/ 51652 h 166506"/>
                        <a:gd name="connsiteX6" fmla="*/ 71258 w 368272"/>
                        <a:gd name="connsiteY6" fmla="*/ 27809 h 166506"/>
                        <a:gd name="connsiteX7" fmla="*/ 42238 w 368272"/>
                        <a:gd name="connsiteY7" fmla="*/ 50425 h 166506"/>
                        <a:gd name="connsiteX8" fmla="*/ 16487 w 368272"/>
                        <a:gd name="connsiteY8" fmla="*/ 79174 h 166506"/>
                        <a:gd name="connsiteX9" fmla="*/ 31883 w 368272"/>
                        <a:gd name="connsiteY9" fmla="*/ 63914 h 166506"/>
                        <a:gd name="connsiteX10" fmla="*/ 2180 w 368272"/>
                        <a:gd name="connsiteY10" fmla="*/ 106014 h 166506"/>
                        <a:gd name="connsiteX11" fmla="*/ 2453 w 368272"/>
                        <a:gd name="connsiteY11" fmla="*/ 110782 h 166506"/>
                        <a:gd name="connsiteX12" fmla="*/ 1091 w 368272"/>
                        <a:gd name="connsiteY12" fmla="*/ 114324 h 166506"/>
                        <a:gd name="connsiteX13" fmla="*/ 0 w 368272"/>
                        <a:gd name="connsiteY13" fmla="*/ 117459 h 166506"/>
                        <a:gd name="connsiteX14" fmla="*/ 1091 w 368272"/>
                        <a:gd name="connsiteY14" fmla="*/ 115142 h 166506"/>
                        <a:gd name="connsiteX15" fmla="*/ 2862 w 368272"/>
                        <a:gd name="connsiteY15" fmla="*/ 113507 h 166506"/>
                        <a:gd name="connsiteX16" fmla="*/ 14579 w 368272"/>
                        <a:gd name="connsiteY16" fmla="*/ 93479 h 166506"/>
                        <a:gd name="connsiteX17" fmla="*/ 27249 w 368272"/>
                        <a:gd name="connsiteY17" fmla="*/ 78492 h 166506"/>
                        <a:gd name="connsiteX18" fmla="*/ 37877 w 368272"/>
                        <a:gd name="connsiteY18" fmla="*/ 64186 h 166506"/>
                        <a:gd name="connsiteX19" fmla="*/ 66353 w 368272"/>
                        <a:gd name="connsiteY19" fmla="*/ 39935 h 166506"/>
                        <a:gd name="connsiteX20" fmla="*/ 80522 w 368272"/>
                        <a:gd name="connsiteY20" fmla="*/ 30670 h 166506"/>
                        <a:gd name="connsiteX21" fmla="*/ 86108 w 368272"/>
                        <a:gd name="connsiteY21" fmla="*/ 27536 h 166506"/>
                        <a:gd name="connsiteX22" fmla="*/ 77934 w 368272"/>
                        <a:gd name="connsiteY22" fmla="*/ 33804 h 166506"/>
                        <a:gd name="connsiteX23" fmla="*/ 95372 w 368272"/>
                        <a:gd name="connsiteY23" fmla="*/ 23993 h 166506"/>
                        <a:gd name="connsiteX24" fmla="*/ 106272 w 368272"/>
                        <a:gd name="connsiteY24" fmla="*/ 18544 h 166506"/>
                        <a:gd name="connsiteX25" fmla="*/ 166084 w 368272"/>
                        <a:gd name="connsiteY25" fmla="*/ 7372 h 166506"/>
                        <a:gd name="connsiteX26" fmla="*/ 171398 w 368272"/>
                        <a:gd name="connsiteY26" fmla="*/ 7917 h 166506"/>
                        <a:gd name="connsiteX27" fmla="*/ 173713 w 368272"/>
                        <a:gd name="connsiteY27" fmla="*/ 7372 h 166506"/>
                        <a:gd name="connsiteX28" fmla="*/ 297289 w 368272"/>
                        <a:gd name="connsiteY28" fmla="*/ 52877 h 166506"/>
                        <a:gd name="connsiteX29" fmla="*/ 342522 w 368272"/>
                        <a:gd name="connsiteY29" fmla="*/ 104788 h 166506"/>
                        <a:gd name="connsiteX30" fmla="*/ 368273 w 368272"/>
                        <a:gd name="connsiteY30" fmla="*/ 166507 h 166506"/>
                        <a:gd name="connsiteX31" fmla="*/ 357510 w 368272"/>
                        <a:gd name="connsiteY31" fmla="*/ 129720 h 166506"/>
                        <a:gd name="connsiteX32" fmla="*/ 357510 w 368272"/>
                        <a:gd name="connsiteY32" fmla="*/ 126723 h 166506"/>
                        <a:gd name="connsiteX33" fmla="*/ 352197 w 368272"/>
                        <a:gd name="connsiteY33" fmla="*/ 113780 h 166506"/>
                        <a:gd name="connsiteX34" fmla="*/ 365276 w 368272"/>
                        <a:gd name="connsiteY34" fmla="*/ 142391 h 166506"/>
                        <a:gd name="connsiteX35" fmla="*/ 365685 w 368272"/>
                        <a:gd name="connsiteY35" fmla="*/ 134353 h 166506"/>
                        <a:gd name="connsiteX36" fmla="*/ 347292 w 368272"/>
                        <a:gd name="connsiteY36" fmla="*/ 101382 h 166506"/>
                        <a:gd name="connsiteX37" fmla="*/ 323449 w 368272"/>
                        <a:gd name="connsiteY37" fmla="*/ 72770 h 166506"/>
                        <a:gd name="connsiteX38" fmla="*/ 317726 w 368272"/>
                        <a:gd name="connsiteY38" fmla="*/ 63641 h 166506"/>
                        <a:gd name="connsiteX39" fmla="*/ 321949 w 368272"/>
                        <a:gd name="connsiteY39" fmla="*/ 67592 h 166506"/>
                        <a:gd name="connsiteX40" fmla="*/ 299741 w 368272"/>
                        <a:gd name="connsiteY40" fmla="*/ 45793 h 166506"/>
                        <a:gd name="connsiteX41" fmla="*/ 283119 w 368272"/>
                        <a:gd name="connsiteY41" fmla="*/ 34485 h 166506"/>
                        <a:gd name="connsiteX42" fmla="*/ 284618 w 368272"/>
                        <a:gd name="connsiteY42" fmla="*/ 33394 h 166506"/>
                        <a:gd name="connsiteX43" fmla="*/ 255870 w 368272"/>
                        <a:gd name="connsiteY43" fmla="*/ 18680 h 166506"/>
                        <a:gd name="connsiteX44" fmla="*/ 224125 w 368272"/>
                        <a:gd name="connsiteY44" fmla="*/ 7917 h 166506"/>
                        <a:gd name="connsiteX45" fmla="*/ 225215 w 368272"/>
                        <a:gd name="connsiteY45" fmla="*/ 7917 h 166506"/>
                        <a:gd name="connsiteX46" fmla="*/ 185568 w 368272"/>
                        <a:gd name="connsiteY46" fmla="*/ 2467 h 166506"/>
                        <a:gd name="connsiteX47" fmla="*/ 141152 w 368272"/>
                        <a:gd name="connsiteY47" fmla="*/ 4102 h 166506"/>
                        <a:gd name="connsiteX48" fmla="*/ 166766 w 368272"/>
                        <a:gd name="connsiteY48" fmla="*/ 15 h 166506"/>
                        <a:gd name="connsiteX49" fmla="*/ 129570 w 368272"/>
                        <a:gd name="connsiteY49" fmla="*/ 5328 h 166506"/>
                        <a:gd name="connsiteX50" fmla="*/ 139925 w 368272"/>
                        <a:gd name="connsiteY50" fmla="*/ 1513 h 166506"/>
                        <a:gd name="connsiteX51" fmla="*/ 77252 w 368272"/>
                        <a:gd name="connsiteY51" fmla="*/ 26855 h 166506"/>
                        <a:gd name="connsiteX52" fmla="*/ 83248 w 368272"/>
                        <a:gd name="connsiteY52" fmla="*/ 25901 h 166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368272" h="166506">
                          <a:moveTo>
                            <a:pt x="83248" y="25765"/>
                          </a:moveTo>
                          <a:cubicBezTo>
                            <a:pt x="80931" y="27672"/>
                            <a:pt x="73437" y="32032"/>
                            <a:pt x="66624" y="36529"/>
                          </a:cubicBezTo>
                          <a:cubicBezTo>
                            <a:pt x="59812" y="41024"/>
                            <a:pt x="53409" y="45384"/>
                            <a:pt x="52592" y="45521"/>
                          </a:cubicBezTo>
                          <a:cubicBezTo>
                            <a:pt x="55180" y="42523"/>
                            <a:pt x="67852" y="32850"/>
                            <a:pt x="59405" y="38164"/>
                          </a:cubicBezTo>
                          <a:cubicBezTo>
                            <a:pt x="53682" y="43477"/>
                            <a:pt x="48368" y="49199"/>
                            <a:pt x="43327" y="55058"/>
                          </a:cubicBezTo>
                          <a:cubicBezTo>
                            <a:pt x="31474" y="65004"/>
                            <a:pt x="35016" y="60372"/>
                            <a:pt x="43054" y="51652"/>
                          </a:cubicBezTo>
                          <a:cubicBezTo>
                            <a:pt x="51092" y="43068"/>
                            <a:pt x="64853" y="32032"/>
                            <a:pt x="71258" y="27809"/>
                          </a:cubicBezTo>
                          <a:cubicBezTo>
                            <a:pt x="57633" y="35983"/>
                            <a:pt x="50003" y="43205"/>
                            <a:pt x="42238" y="50425"/>
                          </a:cubicBezTo>
                          <a:cubicBezTo>
                            <a:pt x="34743" y="57919"/>
                            <a:pt x="27249" y="65957"/>
                            <a:pt x="16487" y="79174"/>
                          </a:cubicBezTo>
                          <a:cubicBezTo>
                            <a:pt x="23026" y="71544"/>
                            <a:pt x="27795" y="67184"/>
                            <a:pt x="31883" y="63914"/>
                          </a:cubicBezTo>
                          <a:cubicBezTo>
                            <a:pt x="34198" y="64050"/>
                            <a:pt x="10900" y="87075"/>
                            <a:pt x="2180" y="106014"/>
                          </a:cubicBezTo>
                          <a:cubicBezTo>
                            <a:pt x="9538" y="94569"/>
                            <a:pt x="6268" y="101790"/>
                            <a:pt x="2453" y="110782"/>
                          </a:cubicBezTo>
                          <a:cubicBezTo>
                            <a:pt x="1771" y="112418"/>
                            <a:pt x="1364" y="113507"/>
                            <a:pt x="1091" y="114324"/>
                          </a:cubicBezTo>
                          <a:cubicBezTo>
                            <a:pt x="682" y="115415"/>
                            <a:pt x="273" y="116368"/>
                            <a:pt x="0" y="117459"/>
                          </a:cubicBezTo>
                          <a:lnTo>
                            <a:pt x="1091" y="115142"/>
                          </a:lnTo>
                          <a:cubicBezTo>
                            <a:pt x="1091" y="115142"/>
                            <a:pt x="1771" y="115006"/>
                            <a:pt x="2862" y="113507"/>
                          </a:cubicBezTo>
                          <a:cubicBezTo>
                            <a:pt x="6268" y="105333"/>
                            <a:pt x="10628" y="98929"/>
                            <a:pt x="14579" y="93479"/>
                          </a:cubicBezTo>
                          <a:cubicBezTo>
                            <a:pt x="19075" y="88029"/>
                            <a:pt x="23299" y="82988"/>
                            <a:pt x="27249" y="78492"/>
                          </a:cubicBezTo>
                          <a:cubicBezTo>
                            <a:pt x="22345" y="82034"/>
                            <a:pt x="28340" y="73723"/>
                            <a:pt x="37877" y="64186"/>
                          </a:cubicBezTo>
                          <a:cubicBezTo>
                            <a:pt x="47415" y="54513"/>
                            <a:pt x="60630" y="44567"/>
                            <a:pt x="66353" y="39935"/>
                          </a:cubicBezTo>
                          <a:cubicBezTo>
                            <a:pt x="71122" y="36801"/>
                            <a:pt x="75617" y="33394"/>
                            <a:pt x="80522" y="30670"/>
                          </a:cubicBezTo>
                          <a:lnTo>
                            <a:pt x="86108" y="27536"/>
                          </a:lnTo>
                          <a:cubicBezTo>
                            <a:pt x="87334" y="27264"/>
                            <a:pt x="86108" y="28490"/>
                            <a:pt x="77934" y="33804"/>
                          </a:cubicBezTo>
                          <a:cubicBezTo>
                            <a:pt x="81204" y="31623"/>
                            <a:pt x="88696" y="27128"/>
                            <a:pt x="95372" y="23993"/>
                          </a:cubicBezTo>
                          <a:cubicBezTo>
                            <a:pt x="102050" y="20860"/>
                            <a:pt x="107635" y="18680"/>
                            <a:pt x="106272" y="18544"/>
                          </a:cubicBezTo>
                          <a:cubicBezTo>
                            <a:pt x="125347" y="11323"/>
                            <a:pt x="145648" y="7780"/>
                            <a:pt x="166084" y="7372"/>
                          </a:cubicBezTo>
                          <a:cubicBezTo>
                            <a:pt x="167992" y="7372"/>
                            <a:pt x="170036" y="7780"/>
                            <a:pt x="171398" y="7917"/>
                          </a:cubicBezTo>
                          <a:cubicBezTo>
                            <a:pt x="173579" y="7780"/>
                            <a:pt x="173986" y="7645"/>
                            <a:pt x="173713" y="7372"/>
                          </a:cubicBezTo>
                          <a:cubicBezTo>
                            <a:pt x="219221" y="7780"/>
                            <a:pt x="264181" y="23585"/>
                            <a:pt x="297289" y="52877"/>
                          </a:cubicBezTo>
                          <a:cubicBezTo>
                            <a:pt x="315002" y="68682"/>
                            <a:pt x="330261" y="85440"/>
                            <a:pt x="342522" y="104788"/>
                          </a:cubicBezTo>
                          <a:cubicBezTo>
                            <a:pt x="354512" y="123998"/>
                            <a:pt x="363777" y="144843"/>
                            <a:pt x="368273" y="166507"/>
                          </a:cubicBezTo>
                          <a:cubicBezTo>
                            <a:pt x="365685" y="153700"/>
                            <a:pt x="362823" y="142391"/>
                            <a:pt x="357510" y="129720"/>
                          </a:cubicBezTo>
                          <a:cubicBezTo>
                            <a:pt x="362415" y="138849"/>
                            <a:pt x="360644" y="133536"/>
                            <a:pt x="357510" y="126723"/>
                          </a:cubicBezTo>
                          <a:cubicBezTo>
                            <a:pt x="354512" y="119775"/>
                            <a:pt x="349744" y="111600"/>
                            <a:pt x="352197" y="113780"/>
                          </a:cubicBezTo>
                          <a:cubicBezTo>
                            <a:pt x="357645" y="121682"/>
                            <a:pt x="362959" y="134489"/>
                            <a:pt x="365276" y="142391"/>
                          </a:cubicBezTo>
                          <a:cubicBezTo>
                            <a:pt x="367456" y="144843"/>
                            <a:pt x="364050" y="133536"/>
                            <a:pt x="365685" y="134353"/>
                          </a:cubicBezTo>
                          <a:cubicBezTo>
                            <a:pt x="359553" y="117867"/>
                            <a:pt x="353286" y="109420"/>
                            <a:pt x="347292" y="101382"/>
                          </a:cubicBezTo>
                          <a:cubicBezTo>
                            <a:pt x="341024" y="93479"/>
                            <a:pt x="334484" y="85986"/>
                            <a:pt x="323449" y="72770"/>
                          </a:cubicBezTo>
                          <a:cubicBezTo>
                            <a:pt x="325084" y="73042"/>
                            <a:pt x="333395" y="80127"/>
                            <a:pt x="317726" y="63641"/>
                          </a:cubicBezTo>
                          <a:lnTo>
                            <a:pt x="321949" y="67592"/>
                          </a:lnTo>
                          <a:cubicBezTo>
                            <a:pt x="308597" y="54921"/>
                            <a:pt x="303420" y="49336"/>
                            <a:pt x="299741" y="45793"/>
                          </a:cubicBezTo>
                          <a:cubicBezTo>
                            <a:pt x="295927" y="42114"/>
                            <a:pt x="293338" y="39389"/>
                            <a:pt x="283119" y="34485"/>
                          </a:cubicBezTo>
                          <a:lnTo>
                            <a:pt x="284618" y="33394"/>
                          </a:lnTo>
                          <a:cubicBezTo>
                            <a:pt x="277534" y="29307"/>
                            <a:pt x="267043" y="23449"/>
                            <a:pt x="255870" y="18680"/>
                          </a:cubicBezTo>
                          <a:cubicBezTo>
                            <a:pt x="244699" y="13775"/>
                            <a:pt x="232845" y="10097"/>
                            <a:pt x="224125" y="7917"/>
                          </a:cubicBezTo>
                          <a:lnTo>
                            <a:pt x="225215" y="7917"/>
                          </a:lnTo>
                          <a:cubicBezTo>
                            <a:pt x="200555" y="2876"/>
                            <a:pt x="193470" y="3285"/>
                            <a:pt x="185568" y="2467"/>
                          </a:cubicBezTo>
                          <a:cubicBezTo>
                            <a:pt x="177665" y="2331"/>
                            <a:pt x="168809" y="287"/>
                            <a:pt x="141152" y="4102"/>
                          </a:cubicBezTo>
                          <a:cubicBezTo>
                            <a:pt x="149463" y="2194"/>
                            <a:pt x="158046" y="832"/>
                            <a:pt x="166766" y="15"/>
                          </a:cubicBezTo>
                          <a:cubicBezTo>
                            <a:pt x="147146" y="-258"/>
                            <a:pt x="143058" y="3285"/>
                            <a:pt x="129570" y="5328"/>
                          </a:cubicBezTo>
                          <a:cubicBezTo>
                            <a:pt x="130525" y="4783"/>
                            <a:pt x="126982" y="4102"/>
                            <a:pt x="139925" y="1513"/>
                          </a:cubicBezTo>
                          <a:cubicBezTo>
                            <a:pt x="117445" y="6145"/>
                            <a:pt x="96190" y="14592"/>
                            <a:pt x="77252" y="26855"/>
                          </a:cubicBezTo>
                          <a:cubicBezTo>
                            <a:pt x="64037" y="36120"/>
                            <a:pt x="80658" y="26174"/>
                            <a:pt x="83248" y="25901"/>
                          </a:cubicBezTo>
                          <a:close/>
                        </a:path>
                      </a:pathLst>
                    </a:custGeom>
                    <a:solidFill>
                      <a:srgbClr val="FFFFFF"/>
                    </a:solidFill>
                    <a:ln w="0" cap="flat">
                      <a:noFill/>
                      <a:prstDash val="solid"/>
                      <a:miter/>
                    </a:ln>
                  </p:spPr>
                  <p:txBody>
                    <a:bodyPr rtlCol="0" anchor="ctr"/>
                    <a:lstStyle/>
                    <a:p>
                      <a:endParaRPr lang="en-US"/>
                    </a:p>
                  </p:txBody>
                </p:sp>
                <p:sp>
                  <p:nvSpPr>
                    <p:cNvPr id="2140" name="Freeform: Shape 2139">
                      <a:extLst>
                        <a:ext uri="{FF2B5EF4-FFF2-40B4-BE49-F238E27FC236}">
                          <a16:creationId xmlns:a16="http://schemas.microsoft.com/office/drawing/2014/main" id="{45BCE550-5857-633B-66A1-464F64D4D176}"/>
                        </a:ext>
                      </a:extLst>
                    </p:cNvPr>
                    <p:cNvSpPr/>
                    <p:nvPr/>
                  </p:nvSpPr>
                  <p:spPr>
                    <a:xfrm>
                      <a:off x="20508734" y="11208259"/>
                      <a:ext cx="7630" cy="9945"/>
                    </a:xfrm>
                    <a:custGeom>
                      <a:avLst/>
                      <a:gdLst>
                        <a:gd name="connsiteX0" fmla="*/ 7631 w 7630"/>
                        <a:gd name="connsiteY0" fmla="*/ 0 h 9945"/>
                        <a:gd name="connsiteX1" fmla="*/ 0 w 7630"/>
                        <a:gd name="connsiteY1" fmla="*/ 9946 h 9945"/>
                        <a:gd name="connsiteX2" fmla="*/ 7631 w 7630"/>
                        <a:gd name="connsiteY2" fmla="*/ 0 h 9945"/>
                      </a:gdLst>
                      <a:ahLst/>
                      <a:cxnLst>
                        <a:cxn ang="0">
                          <a:pos x="connsiteX0" y="connsiteY0"/>
                        </a:cxn>
                        <a:cxn ang="0">
                          <a:pos x="connsiteX1" y="connsiteY1"/>
                        </a:cxn>
                        <a:cxn ang="0">
                          <a:pos x="connsiteX2" y="connsiteY2"/>
                        </a:cxn>
                      </a:cxnLst>
                      <a:rect l="l" t="t" r="r" b="b"/>
                      <a:pathLst>
                        <a:path w="7630" h="9945">
                          <a:moveTo>
                            <a:pt x="7631" y="0"/>
                          </a:moveTo>
                          <a:cubicBezTo>
                            <a:pt x="5450" y="2861"/>
                            <a:pt x="2726" y="6130"/>
                            <a:pt x="0" y="9946"/>
                          </a:cubicBezTo>
                          <a:cubicBezTo>
                            <a:pt x="2726" y="6267"/>
                            <a:pt x="5314" y="2997"/>
                            <a:pt x="7631" y="0"/>
                          </a:cubicBezTo>
                          <a:close/>
                        </a:path>
                      </a:pathLst>
                    </a:custGeom>
                    <a:solidFill>
                      <a:srgbClr val="FFFFFF"/>
                    </a:solidFill>
                    <a:ln w="0" cap="flat">
                      <a:noFill/>
                      <a:prstDash val="solid"/>
                      <a:miter/>
                    </a:ln>
                  </p:spPr>
                  <p:txBody>
                    <a:bodyPr rtlCol="0" anchor="ctr"/>
                    <a:lstStyle/>
                    <a:p>
                      <a:endParaRPr lang="en-US"/>
                    </a:p>
                  </p:txBody>
                </p:sp>
                <p:sp>
                  <p:nvSpPr>
                    <p:cNvPr id="2141" name="Freeform: Shape 2140">
                      <a:extLst>
                        <a:ext uri="{FF2B5EF4-FFF2-40B4-BE49-F238E27FC236}">
                          <a16:creationId xmlns:a16="http://schemas.microsoft.com/office/drawing/2014/main" id="{3F2E9D44-446C-B360-AB74-46F91BE9C4C6}"/>
                        </a:ext>
                      </a:extLst>
                    </p:cNvPr>
                    <p:cNvSpPr/>
                    <p:nvPr/>
                  </p:nvSpPr>
                  <p:spPr>
                    <a:xfrm>
                      <a:off x="20868151" y="11295865"/>
                      <a:ext cx="2997" cy="18392"/>
                    </a:xfrm>
                    <a:custGeom>
                      <a:avLst/>
                      <a:gdLst>
                        <a:gd name="connsiteX0" fmla="*/ 2997 w 2997"/>
                        <a:gd name="connsiteY0" fmla="*/ 18393 h 18392"/>
                        <a:gd name="connsiteX1" fmla="*/ 0 w 2997"/>
                        <a:gd name="connsiteY1" fmla="*/ 0 h 18392"/>
                        <a:gd name="connsiteX2" fmla="*/ 2997 w 2997"/>
                        <a:gd name="connsiteY2" fmla="*/ 18393 h 18392"/>
                      </a:gdLst>
                      <a:ahLst/>
                      <a:cxnLst>
                        <a:cxn ang="0">
                          <a:pos x="connsiteX0" y="connsiteY0"/>
                        </a:cxn>
                        <a:cxn ang="0">
                          <a:pos x="connsiteX1" y="connsiteY1"/>
                        </a:cxn>
                        <a:cxn ang="0">
                          <a:pos x="connsiteX2" y="connsiteY2"/>
                        </a:cxn>
                      </a:cxnLst>
                      <a:rect l="l" t="t" r="r" b="b"/>
                      <a:pathLst>
                        <a:path w="2997" h="18392">
                          <a:moveTo>
                            <a:pt x="2997" y="18393"/>
                          </a:moveTo>
                          <a:cubicBezTo>
                            <a:pt x="2317" y="12262"/>
                            <a:pt x="1362" y="6131"/>
                            <a:pt x="0" y="0"/>
                          </a:cubicBezTo>
                          <a:cubicBezTo>
                            <a:pt x="1091" y="5722"/>
                            <a:pt x="2180" y="11581"/>
                            <a:pt x="2997" y="18393"/>
                          </a:cubicBezTo>
                          <a:close/>
                        </a:path>
                      </a:pathLst>
                    </a:custGeom>
                    <a:solidFill>
                      <a:srgbClr val="FFFFFF"/>
                    </a:solidFill>
                    <a:ln w="0" cap="flat">
                      <a:noFill/>
                      <a:prstDash val="solid"/>
                      <a:miter/>
                    </a:ln>
                  </p:spPr>
                  <p:txBody>
                    <a:bodyPr rtlCol="0" anchor="ctr"/>
                    <a:lstStyle/>
                    <a:p>
                      <a:endParaRPr lang="en-US"/>
                    </a:p>
                  </p:txBody>
                </p:sp>
                <p:sp>
                  <p:nvSpPr>
                    <p:cNvPr id="2142" name="Freeform: Shape 2141">
                      <a:extLst>
                        <a:ext uri="{FF2B5EF4-FFF2-40B4-BE49-F238E27FC236}">
                          <a16:creationId xmlns:a16="http://schemas.microsoft.com/office/drawing/2014/main" id="{D0916A06-BC4C-5BD6-A73B-9BDC0FF6FE26}"/>
                        </a:ext>
                      </a:extLst>
                    </p:cNvPr>
                    <p:cNvSpPr/>
                    <p:nvPr/>
                  </p:nvSpPr>
                  <p:spPr>
                    <a:xfrm>
                      <a:off x="20483529" y="11263933"/>
                      <a:ext cx="8583" cy="44738"/>
                    </a:xfrm>
                    <a:custGeom>
                      <a:avLst/>
                      <a:gdLst>
                        <a:gd name="connsiteX0" fmla="*/ 0 w 8583"/>
                        <a:gd name="connsiteY0" fmla="*/ 33567 h 44738"/>
                        <a:gd name="connsiteX1" fmla="*/ 546 w 8583"/>
                        <a:gd name="connsiteY1" fmla="*/ 44739 h 44738"/>
                        <a:gd name="connsiteX2" fmla="*/ 8584 w 8583"/>
                        <a:gd name="connsiteY2" fmla="*/ 3593 h 44738"/>
                        <a:gd name="connsiteX3" fmla="*/ 7494 w 8583"/>
                        <a:gd name="connsiteY3" fmla="*/ 50 h 44738"/>
                        <a:gd name="connsiteX4" fmla="*/ 0 w 8583"/>
                        <a:gd name="connsiteY4" fmla="*/ 33567 h 447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83" h="44738">
                          <a:moveTo>
                            <a:pt x="0" y="33567"/>
                          </a:moveTo>
                          <a:cubicBezTo>
                            <a:pt x="2724" y="21985"/>
                            <a:pt x="-136" y="42559"/>
                            <a:pt x="546" y="44739"/>
                          </a:cubicBezTo>
                          <a:cubicBezTo>
                            <a:pt x="2180" y="30569"/>
                            <a:pt x="4768" y="16808"/>
                            <a:pt x="8584" y="3593"/>
                          </a:cubicBezTo>
                          <a:cubicBezTo>
                            <a:pt x="7902" y="3593"/>
                            <a:pt x="8311" y="-495"/>
                            <a:pt x="7494" y="50"/>
                          </a:cubicBezTo>
                          <a:cubicBezTo>
                            <a:pt x="4224" y="10814"/>
                            <a:pt x="1635" y="21985"/>
                            <a:pt x="0" y="33567"/>
                          </a:cubicBezTo>
                          <a:close/>
                        </a:path>
                      </a:pathLst>
                    </a:custGeom>
                    <a:solidFill>
                      <a:srgbClr val="FFFFFF"/>
                    </a:solidFill>
                    <a:ln w="0" cap="flat">
                      <a:noFill/>
                      <a:prstDash val="solid"/>
                      <a:miter/>
                    </a:ln>
                  </p:spPr>
                  <p:txBody>
                    <a:bodyPr rtlCol="0" anchor="ctr"/>
                    <a:lstStyle/>
                    <a:p>
                      <a:endParaRPr lang="en-US"/>
                    </a:p>
                  </p:txBody>
                </p:sp>
                <p:sp>
                  <p:nvSpPr>
                    <p:cNvPr id="2143" name="Freeform: Shape 2142">
                      <a:extLst>
                        <a:ext uri="{FF2B5EF4-FFF2-40B4-BE49-F238E27FC236}">
                          <a16:creationId xmlns:a16="http://schemas.microsoft.com/office/drawing/2014/main" id="{7BE9A2F4-ACA1-FDDD-FAE2-4A8C45CC5860}"/>
                        </a:ext>
                      </a:extLst>
                    </p:cNvPr>
                    <p:cNvSpPr/>
                    <p:nvPr/>
                  </p:nvSpPr>
                  <p:spPr>
                    <a:xfrm>
                      <a:off x="20492113" y="11246679"/>
                      <a:ext cx="7630" cy="20982"/>
                    </a:xfrm>
                    <a:custGeom>
                      <a:avLst/>
                      <a:gdLst>
                        <a:gd name="connsiteX0" fmla="*/ 5041 w 7630"/>
                        <a:gd name="connsiteY0" fmla="*/ 10083 h 20982"/>
                        <a:gd name="connsiteX1" fmla="*/ 7631 w 7630"/>
                        <a:gd name="connsiteY1" fmla="*/ 0 h 20982"/>
                        <a:gd name="connsiteX2" fmla="*/ 0 w 7630"/>
                        <a:gd name="connsiteY2" fmla="*/ 20982 h 20982"/>
                        <a:gd name="connsiteX3" fmla="*/ 4905 w 7630"/>
                        <a:gd name="connsiteY3" fmla="*/ 10218 h 20982"/>
                      </a:gdLst>
                      <a:ahLst/>
                      <a:cxnLst>
                        <a:cxn ang="0">
                          <a:pos x="connsiteX0" y="connsiteY0"/>
                        </a:cxn>
                        <a:cxn ang="0">
                          <a:pos x="connsiteX1" y="connsiteY1"/>
                        </a:cxn>
                        <a:cxn ang="0">
                          <a:pos x="connsiteX2" y="connsiteY2"/>
                        </a:cxn>
                        <a:cxn ang="0">
                          <a:pos x="connsiteX3" y="connsiteY3"/>
                        </a:cxn>
                      </a:cxnLst>
                      <a:rect l="l" t="t" r="r" b="b"/>
                      <a:pathLst>
                        <a:path w="7630" h="20982">
                          <a:moveTo>
                            <a:pt x="5041" y="10083"/>
                          </a:moveTo>
                          <a:cubicBezTo>
                            <a:pt x="5041" y="8720"/>
                            <a:pt x="6130" y="4496"/>
                            <a:pt x="7631" y="0"/>
                          </a:cubicBezTo>
                          <a:cubicBezTo>
                            <a:pt x="4632" y="6677"/>
                            <a:pt x="2180" y="13761"/>
                            <a:pt x="0" y="20982"/>
                          </a:cubicBezTo>
                          <a:cubicBezTo>
                            <a:pt x="546" y="20982"/>
                            <a:pt x="1635" y="18666"/>
                            <a:pt x="4905" y="10218"/>
                          </a:cubicBezTo>
                          <a:close/>
                        </a:path>
                      </a:pathLst>
                    </a:custGeom>
                    <a:solidFill>
                      <a:srgbClr val="FFFFFF"/>
                    </a:solidFill>
                    <a:ln w="0" cap="flat">
                      <a:noFill/>
                      <a:prstDash val="solid"/>
                      <a:miter/>
                    </a:ln>
                  </p:spPr>
                  <p:txBody>
                    <a:bodyPr rtlCol="0" anchor="ctr"/>
                    <a:lstStyle/>
                    <a:p>
                      <a:endParaRPr lang="en-US"/>
                    </a:p>
                  </p:txBody>
                </p:sp>
                <p:sp>
                  <p:nvSpPr>
                    <p:cNvPr id="2144" name="Freeform: Shape 2143">
                      <a:extLst>
                        <a:ext uri="{FF2B5EF4-FFF2-40B4-BE49-F238E27FC236}">
                          <a16:creationId xmlns:a16="http://schemas.microsoft.com/office/drawing/2014/main" id="{4B7EF622-C698-F734-CF1C-883F840329AF}"/>
                        </a:ext>
                      </a:extLst>
                    </p:cNvPr>
                    <p:cNvSpPr/>
                    <p:nvPr/>
                  </p:nvSpPr>
                  <p:spPr>
                    <a:xfrm>
                      <a:off x="20460776" y="11228423"/>
                      <a:ext cx="7494" cy="20436"/>
                    </a:xfrm>
                    <a:custGeom>
                      <a:avLst/>
                      <a:gdLst>
                        <a:gd name="connsiteX0" fmla="*/ 0 w 7494"/>
                        <a:gd name="connsiteY0" fmla="*/ 20437 h 20436"/>
                        <a:gd name="connsiteX1" fmla="*/ 2862 w 7494"/>
                        <a:gd name="connsiteY1" fmla="*/ 12262 h 20436"/>
                        <a:gd name="connsiteX2" fmla="*/ 7494 w 7494"/>
                        <a:gd name="connsiteY2" fmla="*/ 0 h 20436"/>
                        <a:gd name="connsiteX3" fmla="*/ 0 w 7494"/>
                        <a:gd name="connsiteY3" fmla="*/ 20437 h 20436"/>
                      </a:gdLst>
                      <a:ahLst/>
                      <a:cxnLst>
                        <a:cxn ang="0">
                          <a:pos x="connsiteX0" y="connsiteY0"/>
                        </a:cxn>
                        <a:cxn ang="0">
                          <a:pos x="connsiteX1" y="connsiteY1"/>
                        </a:cxn>
                        <a:cxn ang="0">
                          <a:pos x="connsiteX2" y="connsiteY2"/>
                        </a:cxn>
                        <a:cxn ang="0">
                          <a:pos x="connsiteX3" y="connsiteY3"/>
                        </a:cxn>
                      </a:cxnLst>
                      <a:rect l="l" t="t" r="r" b="b"/>
                      <a:pathLst>
                        <a:path w="7494" h="20436">
                          <a:moveTo>
                            <a:pt x="0" y="20437"/>
                          </a:moveTo>
                          <a:cubicBezTo>
                            <a:pt x="818" y="17712"/>
                            <a:pt x="1908" y="14987"/>
                            <a:pt x="2862" y="12262"/>
                          </a:cubicBezTo>
                          <a:cubicBezTo>
                            <a:pt x="4224" y="8174"/>
                            <a:pt x="5723" y="3951"/>
                            <a:pt x="7494" y="0"/>
                          </a:cubicBezTo>
                          <a:cubicBezTo>
                            <a:pt x="4497" y="6676"/>
                            <a:pt x="2180" y="13488"/>
                            <a:pt x="0" y="20437"/>
                          </a:cubicBezTo>
                          <a:close/>
                        </a:path>
                      </a:pathLst>
                    </a:custGeom>
                    <a:solidFill>
                      <a:srgbClr val="FFFFFF"/>
                    </a:solidFill>
                    <a:ln w="0" cap="flat">
                      <a:noFill/>
                      <a:prstDash val="solid"/>
                      <a:miter/>
                    </a:ln>
                  </p:spPr>
                  <p:txBody>
                    <a:bodyPr rtlCol="0" anchor="ctr"/>
                    <a:lstStyle/>
                    <a:p>
                      <a:endParaRPr lang="en-US"/>
                    </a:p>
                  </p:txBody>
                </p:sp>
                <p:sp>
                  <p:nvSpPr>
                    <p:cNvPr id="2145" name="Freeform: Shape 2144">
                      <a:extLst>
                        <a:ext uri="{FF2B5EF4-FFF2-40B4-BE49-F238E27FC236}">
                          <a16:creationId xmlns:a16="http://schemas.microsoft.com/office/drawing/2014/main" id="{7CC628A7-DFD5-A197-6D69-C28CA7EB0760}"/>
                        </a:ext>
                      </a:extLst>
                    </p:cNvPr>
                    <p:cNvSpPr/>
                    <p:nvPr/>
                  </p:nvSpPr>
                  <p:spPr>
                    <a:xfrm>
                      <a:off x="20515683" y="11145722"/>
                      <a:ext cx="27112" cy="23161"/>
                    </a:xfrm>
                    <a:custGeom>
                      <a:avLst/>
                      <a:gdLst>
                        <a:gd name="connsiteX0" fmla="*/ 27113 w 27112"/>
                        <a:gd name="connsiteY0" fmla="*/ 0 h 23161"/>
                        <a:gd name="connsiteX1" fmla="*/ 0 w 27112"/>
                        <a:gd name="connsiteY1" fmla="*/ 23162 h 23161"/>
                        <a:gd name="connsiteX2" fmla="*/ 27113 w 27112"/>
                        <a:gd name="connsiteY2" fmla="*/ 0 h 23161"/>
                      </a:gdLst>
                      <a:ahLst/>
                      <a:cxnLst>
                        <a:cxn ang="0">
                          <a:pos x="connsiteX0" y="connsiteY0"/>
                        </a:cxn>
                        <a:cxn ang="0">
                          <a:pos x="connsiteX1" y="connsiteY1"/>
                        </a:cxn>
                        <a:cxn ang="0">
                          <a:pos x="connsiteX2" y="connsiteY2"/>
                        </a:cxn>
                      </a:cxnLst>
                      <a:rect l="l" t="t" r="r" b="b"/>
                      <a:pathLst>
                        <a:path w="27112" h="23161">
                          <a:moveTo>
                            <a:pt x="27113" y="0"/>
                          </a:moveTo>
                          <a:cubicBezTo>
                            <a:pt x="17985" y="4768"/>
                            <a:pt x="4361" y="18529"/>
                            <a:pt x="0" y="23162"/>
                          </a:cubicBezTo>
                          <a:cubicBezTo>
                            <a:pt x="16214" y="8039"/>
                            <a:pt x="9129" y="14578"/>
                            <a:pt x="27113" y="0"/>
                          </a:cubicBezTo>
                          <a:close/>
                        </a:path>
                      </a:pathLst>
                    </a:custGeom>
                    <a:solidFill>
                      <a:srgbClr val="FFFFFF"/>
                    </a:solidFill>
                    <a:ln w="0" cap="flat">
                      <a:noFill/>
                      <a:prstDash val="solid"/>
                      <a:miter/>
                    </a:ln>
                  </p:spPr>
                  <p:txBody>
                    <a:bodyPr rtlCol="0" anchor="ctr"/>
                    <a:lstStyle/>
                    <a:p>
                      <a:endParaRPr lang="en-US"/>
                    </a:p>
                  </p:txBody>
                </p:sp>
                <p:sp>
                  <p:nvSpPr>
                    <p:cNvPr id="2146" name="Freeform: Shape 2145">
                      <a:extLst>
                        <a:ext uri="{FF2B5EF4-FFF2-40B4-BE49-F238E27FC236}">
                          <a16:creationId xmlns:a16="http://schemas.microsoft.com/office/drawing/2014/main" id="{0C9329AB-3CEE-D938-D537-7AC7BB7D2EE9}"/>
                        </a:ext>
                      </a:extLst>
                    </p:cNvPr>
                    <p:cNvSpPr/>
                    <p:nvPr/>
                  </p:nvSpPr>
                  <p:spPr>
                    <a:xfrm>
                      <a:off x="20514184" y="11139863"/>
                      <a:ext cx="16621" cy="14986"/>
                    </a:xfrm>
                    <a:custGeom>
                      <a:avLst/>
                      <a:gdLst>
                        <a:gd name="connsiteX0" fmla="*/ 0 w 16621"/>
                        <a:gd name="connsiteY0" fmla="*/ 14987 h 14986"/>
                        <a:gd name="connsiteX1" fmla="*/ 16622 w 16621"/>
                        <a:gd name="connsiteY1" fmla="*/ 0 h 14986"/>
                        <a:gd name="connsiteX2" fmla="*/ 14850 w 16621"/>
                        <a:gd name="connsiteY2" fmla="*/ 1090 h 14986"/>
                        <a:gd name="connsiteX3" fmla="*/ 0 w 16621"/>
                        <a:gd name="connsiteY3" fmla="*/ 14987 h 14986"/>
                      </a:gdLst>
                      <a:ahLst/>
                      <a:cxnLst>
                        <a:cxn ang="0">
                          <a:pos x="connsiteX0" y="connsiteY0"/>
                        </a:cxn>
                        <a:cxn ang="0">
                          <a:pos x="connsiteX1" y="connsiteY1"/>
                        </a:cxn>
                        <a:cxn ang="0">
                          <a:pos x="connsiteX2" y="connsiteY2"/>
                        </a:cxn>
                        <a:cxn ang="0">
                          <a:pos x="connsiteX3" y="connsiteY3"/>
                        </a:cxn>
                      </a:cxnLst>
                      <a:rect l="l" t="t" r="r" b="b"/>
                      <a:pathLst>
                        <a:path w="16621" h="14986">
                          <a:moveTo>
                            <a:pt x="0" y="14987"/>
                          </a:moveTo>
                          <a:cubicBezTo>
                            <a:pt x="5177" y="9674"/>
                            <a:pt x="10900" y="4905"/>
                            <a:pt x="16622" y="0"/>
                          </a:cubicBezTo>
                          <a:lnTo>
                            <a:pt x="14850" y="1090"/>
                          </a:lnTo>
                          <a:cubicBezTo>
                            <a:pt x="9809" y="5722"/>
                            <a:pt x="4632" y="10082"/>
                            <a:pt x="0" y="14987"/>
                          </a:cubicBezTo>
                          <a:close/>
                        </a:path>
                      </a:pathLst>
                    </a:custGeom>
                    <a:solidFill>
                      <a:srgbClr val="FFFFFF"/>
                    </a:solidFill>
                    <a:ln w="0" cap="flat">
                      <a:noFill/>
                      <a:prstDash val="solid"/>
                      <a:miter/>
                    </a:ln>
                  </p:spPr>
                  <p:txBody>
                    <a:bodyPr rtlCol="0" anchor="ctr"/>
                    <a:lstStyle/>
                    <a:p>
                      <a:endParaRPr lang="en-US"/>
                    </a:p>
                  </p:txBody>
                </p:sp>
                <p:sp>
                  <p:nvSpPr>
                    <p:cNvPr id="2147" name="Freeform: Shape 2146">
                      <a:extLst>
                        <a:ext uri="{FF2B5EF4-FFF2-40B4-BE49-F238E27FC236}">
                          <a16:creationId xmlns:a16="http://schemas.microsoft.com/office/drawing/2014/main" id="{C5016945-F13F-95A6-8752-00BA34FF899C}"/>
                        </a:ext>
                      </a:extLst>
                    </p:cNvPr>
                    <p:cNvSpPr/>
                    <p:nvPr/>
                  </p:nvSpPr>
                  <p:spPr>
                    <a:xfrm>
                      <a:off x="20842129" y="11454046"/>
                      <a:ext cx="5175" cy="7902"/>
                    </a:xfrm>
                    <a:custGeom>
                      <a:avLst/>
                      <a:gdLst>
                        <a:gd name="connsiteX0" fmla="*/ 5176 w 5175"/>
                        <a:gd name="connsiteY0" fmla="*/ 0 h 7902"/>
                        <a:gd name="connsiteX1" fmla="*/ 0 w 5175"/>
                        <a:gd name="connsiteY1" fmla="*/ 7902 h 7902"/>
                        <a:gd name="connsiteX2" fmla="*/ 5176 w 5175"/>
                        <a:gd name="connsiteY2" fmla="*/ 0 h 7902"/>
                      </a:gdLst>
                      <a:ahLst/>
                      <a:cxnLst>
                        <a:cxn ang="0">
                          <a:pos x="connsiteX0" y="connsiteY0"/>
                        </a:cxn>
                        <a:cxn ang="0">
                          <a:pos x="connsiteX1" y="connsiteY1"/>
                        </a:cxn>
                        <a:cxn ang="0">
                          <a:pos x="connsiteX2" y="connsiteY2"/>
                        </a:cxn>
                      </a:cxnLst>
                      <a:rect l="l" t="t" r="r" b="b"/>
                      <a:pathLst>
                        <a:path w="5175" h="7902">
                          <a:moveTo>
                            <a:pt x="5176" y="0"/>
                          </a:moveTo>
                          <a:cubicBezTo>
                            <a:pt x="3406" y="2589"/>
                            <a:pt x="1770" y="5177"/>
                            <a:pt x="0" y="7902"/>
                          </a:cubicBezTo>
                          <a:cubicBezTo>
                            <a:pt x="2451" y="4360"/>
                            <a:pt x="3950" y="1908"/>
                            <a:pt x="5176" y="0"/>
                          </a:cubicBezTo>
                          <a:close/>
                        </a:path>
                      </a:pathLst>
                    </a:custGeom>
                    <a:solidFill>
                      <a:srgbClr val="FFFFFF"/>
                    </a:solidFill>
                    <a:ln w="0" cap="flat">
                      <a:noFill/>
                      <a:prstDash val="solid"/>
                      <a:miter/>
                    </a:ln>
                  </p:spPr>
                  <p:txBody>
                    <a:bodyPr rtlCol="0" anchor="ctr"/>
                    <a:lstStyle/>
                    <a:p>
                      <a:endParaRPr lang="en-US"/>
                    </a:p>
                  </p:txBody>
                </p:sp>
                <p:sp>
                  <p:nvSpPr>
                    <p:cNvPr id="2148" name="Freeform: Shape 2147">
                      <a:extLst>
                        <a:ext uri="{FF2B5EF4-FFF2-40B4-BE49-F238E27FC236}">
                          <a16:creationId xmlns:a16="http://schemas.microsoft.com/office/drawing/2014/main" id="{C9EB7D38-DA04-421F-8108-F86B5EA8D84A}"/>
                        </a:ext>
                      </a:extLst>
                    </p:cNvPr>
                    <p:cNvSpPr/>
                    <p:nvPr/>
                  </p:nvSpPr>
                  <p:spPr>
                    <a:xfrm>
                      <a:off x="20763313" y="11280780"/>
                      <a:ext cx="115123" cy="256256"/>
                    </a:xfrm>
                    <a:custGeom>
                      <a:avLst/>
                      <a:gdLst>
                        <a:gd name="connsiteX0" fmla="*/ 110560 w 115123"/>
                        <a:gd name="connsiteY0" fmla="*/ 15493 h 256256"/>
                        <a:gd name="connsiteX1" fmla="*/ 111650 w 115123"/>
                        <a:gd name="connsiteY1" fmla="*/ 29798 h 256256"/>
                        <a:gd name="connsiteX2" fmla="*/ 109335 w 115123"/>
                        <a:gd name="connsiteY2" fmla="*/ 19580 h 256256"/>
                        <a:gd name="connsiteX3" fmla="*/ 102659 w 115123"/>
                        <a:gd name="connsiteY3" fmla="*/ 1868 h 256256"/>
                        <a:gd name="connsiteX4" fmla="*/ 108789 w 115123"/>
                        <a:gd name="connsiteY4" fmla="*/ 24757 h 256256"/>
                        <a:gd name="connsiteX5" fmla="*/ 107700 w 115123"/>
                        <a:gd name="connsiteY5" fmla="*/ 22851 h 256256"/>
                        <a:gd name="connsiteX6" fmla="*/ 110151 w 115123"/>
                        <a:gd name="connsiteY6" fmla="*/ 51735 h 256256"/>
                        <a:gd name="connsiteX7" fmla="*/ 112468 w 115123"/>
                        <a:gd name="connsiteY7" fmla="*/ 42334 h 256256"/>
                        <a:gd name="connsiteX8" fmla="*/ 111241 w 115123"/>
                        <a:gd name="connsiteY8" fmla="*/ 67539 h 256256"/>
                        <a:gd name="connsiteX9" fmla="*/ 107700 w 115123"/>
                        <a:gd name="connsiteY9" fmla="*/ 84161 h 256256"/>
                        <a:gd name="connsiteX10" fmla="*/ 104157 w 115123"/>
                        <a:gd name="connsiteY10" fmla="*/ 105960 h 256256"/>
                        <a:gd name="connsiteX11" fmla="*/ 98434 w 115123"/>
                        <a:gd name="connsiteY11" fmla="*/ 127214 h 256256"/>
                        <a:gd name="connsiteX12" fmla="*/ 99116 w 115123"/>
                        <a:gd name="connsiteY12" fmla="*/ 123672 h 256256"/>
                        <a:gd name="connsiteX13" fmla="*/ 97481 w 115123"/>
                        <a:gd name="connsiteY13" fmla="*/ 130076 h 256256"/>
                        <a:gd name="connsiteX14" fmla="*/ 7421 w 115123"/>
                        <a:gd name="connsiteY14" fmla="*/ 249563 h 256256"/>
                        <a:gd name="connsiteX15" fmla="*/ 5787 w 115123"/>
                        <a:gd name="connsiteY15" fmla="*/ 255967 h 256256"/>
                        <a:gd name="connsiteX16" fmla="*/ 46253 w 115123"/>
                        <a:gd name="connsiteY16" fmla="*/ 220407 h 256256"/>
                        <a:gd name="connsiteX17" fmla="*/ 65191 w 115123"/>
                        <a:gd name="connsiteY17" fmla="*/ 196155 h 256256"/>
                        <a:gd name="connsiteX18" fmla="*/ 68325 w 115123"/>
                        <a:gd name="connsiteY18" fmla="*/ 194383 h 256256"/>
                        <a:gd name="connsiteX19" fmla="*/ 77316 w 115123"/>
                        <a:gd name="connsiteY19" fmla="*/ 177898 h 256256"/>
                        <a:gd name="connsiteX20" fmla="*/ 66690 w 115123"/>
                        <a:gd name="connsiteY20" fmla="*/ 192068 h 256256"/>
                        <a:gd name="connsiteX21" fmla="*/ 90124 w 115123"/>
                        <a:gd name="connsiteY21" fmla="*/ 151057 h 256256"/>
                        <a:gd name="connsiteX22" fmla="*/ 105110 w 115123"/>
                        <a:gd name="connsiteY22" fmla="*/ 112772 h 256256"/>
                        <a:gd name="connsiteX23" fmla="*/ 98298 w 115123"/>
                        <a:gd name="connsiteY23" fmla="*/ 138931 h 256256"/>
                        <a:gd name="connsiteX24" fmla="*/ 82086 w 115123"/>
                        <a:gd name="connsiteY24" fmla="*/ 172312 h 256256"/>
                        <a:gd name="connsiteX25" fmla="*/ 83992 w 115123"/>
                        <a:gd name="connsiteY25" fmla="*/ 173266 h 256256"/>
                        <a:gd name="connsiteX26" fmla="*/ 111923 w 115123"/>
                        <a:gd name="connsiteY26" fmla="*/ 97377 h 256256"/>
                        <a:gd name="connsiteX27" fmla="*/ 115056 w 115123"/>
                        <a:gd name="connsiteY27" fmla="*/ 56639 h 256256"/>
                        <a:gd name="connsiteX28" fmla="*/ 110560 w 115123"/>
                        <a:gd name="connsiteY28" fmla="*/ 15356 h 256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15123" h="256256">
                          <a:moveTo>
                            <a:pt x="110560" y="15493"/>
                          </a:moveTo>
                          <a:cubicBezTo>
                            <a:pt x="112195" y="26529"/>
                            <a:pt x="112059" y="30207"/>
                            <a:pt x="111650" y="29798"/>
                          </a:cubicBezTo>
                          <a:cubicBezTo>
                            <a:pt x="111377" y="29390"/>
                            <a:pt x="110560" y="24894"/>
                            <a:pt x="109335" y="19580"/>
                          </a:cubicBezTo>
                          <a:cubicBezTo>
                            <a:pt x="107018" y="8817"/>
                            <a:pt x="101977" y="-5081"/>
                            <a:pt x="102659" y="1868"/>
                          </a:cubicBezTo>
                          <a:cubicBezTo>
                            <a:pt x="105247" y="9361"/>
                            <a:pt x="107154" y="16991"/>
                            <a:pt x="108789" y="24757"/>
                          </a:cubicBezTo>
                          <a:lnTo>
                            <a:pt x="107700" y="22851"/>
                          </a:lnTo>
                          <a:cubicBezTo>
                            <a:pt x="109335" y="32387"/>
                            <a:pt x="110424" y="41652"/>
                            <a:pt x="110151" y="51735"/>
                          </a:cubicBezTo>
                          <a:cubicBezTo>
                            <a:pt x="111513" y="45467"/>
                            <a:pt x="111106" y="41107"/>
                            <a:pt x="112468" y="42334"/>
                          </a:cubicBezTo>
                          <a:cubicBezTo>
                            <a:pt x="112468" y="62361"/>
                            <a:pt x="111650" y="65767"/>
                            <a:pt x="111241" y="67539"/>
                          </a:cubicBezTo>
                          <a:cubicBezTo>
                            <a:pt x="110833" y="69310"/>
                            <a:pt x="110151" y="69855"/>
                            <a:pt x="107700" y="84161"/>
                          </a:cubicBezTo>
                          <a:cubicBezTo>
                            <a:pt x="107291" y="91518"/>
                            <a:pt x="105656" y="98739"/>
                            <a:pt x="104157" y="105960"/>
                          </a:cubicBezTo>
                          <a:cubicBezTo>
                            <a:pt x="103066" y="113317"/>
                            <a:pt x="100615" y="120129"/>
                            <a:pt x="98434" y="127214"/>
                          </a:cubicBezTo>
                          <a:lnTo>
                            <a:pt x="99116" y="123672"/>
                          </a:lnTo>
                          <a:cubicBezTo>
                            <a:pt x="98025" y="127214"/>
                            <a:pt x="97752" y="128849"/>
                            <a:pt x="97481" y="130076"/>
                          </a:cubicBezTo>
                          <a:cubicBezTo>
                            <a:pt x="81404" y="176944"/>
                            <a:pt x="48024" y="216864"/>
                            <a:pt x="7421" y="249563"/>
                          </a:cubicBezTo>
                          <a:cubicBezTo>
                            <a:pt x="-14787" y="267684"/>
                            <a:pt x="21455" y="241661"/>
                            <a:pt x="5787" y="255967"/>
                          </a:cubicBezTo>
                          <a:cubicBezTo>
                            <a:pt x="19140" y="245885"/>
                            <a:pt x="34671" y="232397"/>
                            <a:pt x="46253" y="220407"/>
                          </a:cubicBezTo>
                          <a:cubicBezTo>
                            <a:pt x="57833" y="208417"/>
                            <a:pt x="65326" y="198062"/>
                            <a:pt x="65191" y="196155"/>
                          </a:cubicBezTo>
                          <a:cubicBezTo>
                            <a:pt x="64782" y="197245"/>
                            <a:pt x="63964" y="199288"/>
                            <a:pt x="68325" y="194383"/>
                          </a:cubicBezTo>
                          <a:cubicBezTo>
                            <a:pt x="71867" y="189206"/>
                            <a:pt x="74319" y="183348"/>
                            <a:pt x="77316" y="177898"/>
                          </a:cubicBezTo>
                          <a:cubicBezTo>
                            <a:pt x="73773" y="182530"/>
                            <a:pt x="70776" y="187571"/>
                            <a:pt x="66690" y="192068"/>
                          </a:cubicBezTo>
                          <a:cubicBezTo>
                            <a:pt x="71594" y="184165"/>
                            <a:pt x="82086" y="167543"/>
                            <a:pt x="90124" y="151057"/>
                          </a:cubicBezTo>
                          <a:cubicBezTo>
                            <a:pt x="97889" y="134436"/>
                            <a:pt x="102930" y="117813"/>
                            <a:pt x="105110" y="112772"/>
                          </a:cubicBezTo>
                          <a:cubicBezTo>
                            <a:pt x="100478" y="128849"/>
                            <a:pt x="100342" y="133346"/>
                            <a:pt x="98298" y="138931"/>
                          </a:cubicBezTo>
                          <a:cubicBezTo>
                            <a:pt x="96390" y="144518"/>
                            <a:pt x="94483" y="152011"/>
                            <a:pt x="82086" y="172312"/>
                          </a:cubicBezTo>
                          <a:cubicBezTo>
                            <a:pt x="83584" y="170813"/>
                            <a:pt x="88761" y="163592"/>
                            <a:pt x="83992" y="173266"/>
                          </a:cubicBezTo>
                          <a:cubicBezTo>
                            <a:pt x="98162" y="149013"/>
                            <a:pt x="107563" y="123808"/>
                            <a:pt x="111923" y="97377"/>
                          </a:cubicBezTo>
                          <a:cubicBezTo>
                            <a:pt x="113967" y="84161"/>
                            <a:pt x="115465" y="70672"/>
                            <a:pt x="115056" y="56639"/>
                          </a:cubicBezTo>
                          <a:cubicBezTo>
                            <a:pt x="115465" y="42470"/>
                            <a:pt x="113967" y="29254"/>
                            <a:pt x="110560" y="15356"/>
                          </a:cubicBezTo>
                          <a:close/>
                        </a:path>
                      </a:pathLst>
                    </a:custGeom>
                    <a:solidFill>
                      <a:srgbClr val="FFFFFF"/>
                    </a:solidFill>
                    <a:ln w="0" cap="flat">
                      <a:noFill/>
                      <a:prstDash val="solid"/>
                      <a:miter/>
                    </a:ln>
                  </p:spPr>
                  <p:txBody>
                    <a:bodyPr rtlCol="0" anchor="ctr"/>
                    <a:lstStyle/>
                    <a:p>
                      <a:endParaRPr lang="en-US"/>
                    </a:p>
                  </p:txBody>
                </p:sp>
                <p:sp>
                  <p:nvSpPr>
                    <p:cNvPr id="2149" name="Freeform: Shape 2148">
                      <a:extLst>
                        <a:ext uri="{FF2B5EF4-FFF2-40B4-BE49-F238E27FC236}">
                          <a16:creationId xmlns:a16="http://schemas.microsoft.com/office/drawing/2014/main" id="{336BE93D-E4C0-48DD-3ACE-7BD302E8589E}"/>
                        </a:ext>
                      </a:extLst>
                    </p:cNvPr>
                    <p:cNvSpPr/>
                    <p:nvPr/>
                  </p:nvSpPr>
                  <p:spPr>
                    <a:xfrm>
                      <a:off x="20686399" y="11773951"/>
                      <a:ext cx="698" cy="866"/>
                    </a:xfrm>
                    <a:custGeom>
                      <a:avLst/>
                      <a:gdLst>
                        <a:gd name="connsiteX0" fmla="*/ 409 w 698"/>
                        <a:gd name="connsiteY0" fmla="*/ 273 h 866"/>
                        <a:gd name="connsiteX1" fmla="*/ 0 w 698"/>
                        <a:gd name="connsiteY1" fmla="*/ 0 h 866"/>
                        <a:gd name="connsiteX2" fmla="*/ 409 w 698"/>
                        <a:gd name="connsiteY2" fmla="*/ 273 h 866"/>
                      </a:gdLst>
                      <a:ahLst/>
                      <a:cxnLst>
                        <a:cxn ang="0">
                          <a:pos x="connsiteX0" y="connsiteY0"/>
                        </a:cxn>
                        <a:cxn ang="0">
                          <a:pos x="connsiteX1" y="connsiteY1"/>
                        </a:cxn>
                        <a:cxn ang="0">
                          <a:pos x="connsiteX2" y="connsiteY2"/>
                        </a:cxn>
                      </a:cxnLst>
                      <a:rect l="l" t="t" r="r" b="b"/>
                      <a:pathLst>
                        <a:path w="698" h="866">
                          <a:moveTo>
                            <a:pt x="409" y="273"/>
                          </a:moveTo>
                          <a:lnTo>
                            <a:pt x="0" y="0"/>
                          </a:lnTo>
                          <a:cubicBezTo>
                            <a:pt x="682" y="954"/>
                            <a:pt x="953" y="1227"/>
                            <a:pt x="409" y="273"/>
                          </a:cubicBezTo>
                          <a:close/>
                        </a:path>
                      </a:pathLst>
                    </a:custGeom>
                    <a:solidFill>
                      <a:srgbClr val="FFFFFF"/>
                    </a:solidFill>
                    <a:ln w="0" cap="flat">
                      <a:noFill/>
                      <a:prstDash val="solid"/>
                      <a:miter/>
                    </a:ln>
                  </p:spPr>
                  <p:txBody>
                    <a:bodyPr rtlCol="0" anchor="ctr"/>
                    <a:lstStyle/>
                    <a:p>
                      <a:endParaRPr lang="en-US"/>
                    </a:p>
                  </p:txBody>
                </p:sp>
                <p:sp>
                  <p:nvSpPr>
                    <p:cNvPr id="2150" name="Freeform: Shape 2149">
                      <a:extLst>
                        <a:ext uri="{FF2B5EF4-FFF2-40B4-BE49-F238E27FC236}">
                          <a16:creationId xmlns:a16="http://schemas.microsoft.com/office/drawing/2014/main" id="{89328788-4E46-1EC8-7557-C889EF68D417}"/>
                        </a:ext>
                      </a:extLst>
                    </p:cNvPr>
                    <p:cNvSpPr/>
                    <p:nvPr/>
                  </p:nvSpPr>
                  <p:spPr>
                    <a:xfrm>
                      <a:off x="20660512" y="11731170"/>
                      <a:ext cx="25750" cy="42644"/>
                    </a:xfrm>
                    <a:custGeom>
                      <a:avLst/>
                      <a:gdLst>
                        <a:gd name="connsiteX0" fmla="*/ 16485 w 25750"/>
                        <a:gd name="connsiteY0" fmla="*/ 25069 h 42644"/>
                        <a:gd name="connsiteX1" fmla="*/ 0 w 25750"/>
                        <a:gd name="connsiteY1" fmla="*/ 0 h 42644"/>
                        <a:gd name="connsiteX2" fmla="*/ 22617 w 25750"/>
                        <a:gd name="connsiteY2" fmla="*/ 40601 h 42644"/>
                        <a:gd name="connsiteX3" fmla="*/ 25751 w 25750"/>
                        <a:gd name="connsiteY3" fmla="*/ 42644 h 42644"/>
                        <a:gd name="connsiteX4" fmla="*/ 12126 w 25750"/>
                        <a:gd name="connsiteY4" fmla="*/ 19619 h 42644"/>
                        <a:gd name="connsiteX5" fmla="*/ 16350 w 25750"/>
                        <a:gd name="connsiteY5" fmla="*/ 24932 h 42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750" h="42644">
                          <a:moveTo>
                            <a:pt x="16485" y="25069"/>
                          </a:moveTo>
                          <a:lnTo>
                            <a:pt x="0" y="0"/>
                          </a:lnTo>
                          <a:cubicBezTo>
                            <a:pt x="7358" y="13625"/>
                            <a:pt x="14987" y="27249"/>
                            <a:pt x="22617" y="40601"/>
                          </a:cubicBezTo>
                          <a:lnTo>
                            <a:pt x="25751" y="42644"/>
                          </a:lnTo>
                          <a:cubicBezTo>
                            <a:pt x="23297" y="39374"/>
                            <a:pt x="14579" y="25478"/>
                            <a:pt x="12126" y="19619"/>
                          </a:cubicBezTo>
                          <a:lnTo>
                            <a:pt x="16350" y="24932"/>
                          </a:lnTo>
                          <a:close/>
                        </a:path>
                      </a:pathLst>
                    </a:custGeom>
                    <a:solidFill>
                      <a:srgbClr val="FFFFFF"/>
                    </a:solidFill>
                    <a:ln w="0" cap="flat">
                      <a:noFill/>
                      <a:prstDash val="solid"/>
                      <a:miter/>
                    </a:ln>
                  </p:spPr>
                  <p:txBody>
                    <a:bodyPr rtlCol="0" anchor="ctr"/>
                    <a:lstStyle/>
                    <a:p>
                      <a:endParaRPr lang="en-US"/>
                    </a:p>
                  </p:txBody>
                </p:sp>
                <p:sp>
                  <p:nvSpPr>
                    <p:cNvPr id="2151" name="Freeform: Shape 2150">
                      <a:extLst>
                        <a:ext uri="{FF2B5EF4-FFF2-40B4-BE49-F238E27FC236}">
                          <a16:creationId xmlns:a16="http://schemas.microsoft.com/office/drawing/2014/main" id="{ABD180CD-4F78-C57E-DBAA-35C196A2E1EF}"/>
                        </a:ext>
                      </a:extLst>
                    </p:cNvPr>
                    <p:cNvSpPr/>
                    <p:nvPr/>
                  </p:nvSpPr>
                  <p:spPr>
                    <a:xfrm>
                      <a:off x="20643209" y="11701059"/>
                      <a:ext cx="20212" cy="30655"/>
                    </a:xfrm>
                    <a:custGeom>
                      <a:avLst/>
                      <a:gdLst>
                        <a:gd name="connsiteX0" fmla="*/ 0 w 20212"/>
                        <a:gd name="connsiteY0" fmla="*/ 0 h 30655"/>
                        <a:gd name="connsiteX1" fmla="*/ 7631 w 20212"/>
                        <a:gd name="connsiteY1" fmla="*/ 6949 h 30655"/>
                        <a:gd name="connsiteX2" fmla="*/ 20164 w 20212"/>
                        <a:gd name="connsiteY2" fmla="*/ 30655 h 30655"/>
                        <a:gd name="connsiteX3" fmla="*/ 4634 w 20212"/>
                        <a:gd name="connsiteY3" fmla="*/ 408 h 30655"/>
                        <a:gd name="connsiteX4" fmla="*/ 0 w 20212"/>
                        <a:gd name="connsiteY4" fmla="*/ 0 h 30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212" h="30655">
                          <a:moveTo>
                            <a:pt x="0" y="0"/>
                          </a:moveTo>
                          <a:cubicBezTo>
                            <a:pt x="11717" y="21118"/>
                            <a:pt x="12944" y="18938"/>
                            <a:pt x="7631" y="6949"/>
                          </a:cubicBezTo>
                          <a:cubicBezTo>
                            <a:pt x="18666" y="26023"/>
                            <a:pt x="11037" y="18256"/>
                            <a:pt x="20164" y="30655"/>
                          </a:cubicBezTo>
                          <a:cubicBezTo>
                            <a:pt x="21119" y="29565"/>
                            <a:pt x="7631" y="5995"/>
                            <a:pt x="4634" y="408"/>
                          </a:cubicBezTo>
                          <a:lnTo>
                            <a:pt x="0" y="0"/>
                          </a:lnTo>
                          <a:close/>
                        </a:path>
                      </a:pathLst>
                    </a:custGeom>
                    <a:solidFill>
                      <a:srgbClr val="FFFFFF"/>
                    </a:solidFill>
                    <a:ln w="0" cap="flat">
                      <a:noFill/>
                      <a:prstDash val="solid"/>
                      <a:miter/>
                    </a:ln>
                  </p:spPr>
                  <p:txBody>
                    <a:bodyPr rtlCol="0" anchor="ctr"/>
                    <a:lstStyle/>
                    <a:p>
                      <a:endParaRPr lang="en-US"/>
                    </a:p>
                  </p:txBody>
                </p:sp>
                <p:sp>
                  <p:nvSpPr>
                    <p:cNvPr id="2152" name="Freeform: Shape 2151">
                      <a:extLst>
                        <a:ext uri="{FF2B5EF4-FFF2-40B4-BE49-F238E27FC236}">
                          <a16:creationId xmlns:a16="http://schemas.microsoft.com/office/drawing/2014/main" id="{EBA73830-6883-7854-6484-8E5764D0269D}"/>
                        </a:ext>
                      </a:extLst>
                    </p:cNvPr>
                    <p:cNvSpPr/>
                    <p:nvPr/>
                  </p:nvSpPr>
                  <p:spPr>
                    <a:xfrm>
                      <a:off x="20724140" y="11558410"/>
                      <a:ext cx="13624" cy="8447"/>
                    </a:xfrm>
                    <a:custGeom>
                      <a:avLst/>
                      <a:gdLst>
                        <a:gd name="connsiteX0" fmla="*/ 5041 w 13624"/>
                        <a:gd name="connsiteY0" fmla="*/ 4360 h 8447"/>
                        <a:gd name="connsiteX1" fmla="*/ 0 w 13624"/>
                        <a:gd name="connsiteY1" fmla="*/ 8447 h 8447"/>
                        <a:gd name="connsiteX2" fmla="*/ 13625 w 13624"/>
                        <a:gd name="connsiteY2" fmla="*/ 0 h 8447"/>
                        <a:gd name="connsiteX3" fmla="*/ 5041 w 13624"/>
                        <a:gd name="connsiteY3" fmla="*/ 4360 h 8447"/>
                      </a:gdLst>
                      <a:ahLst/>
                      <a:cxnLst>
                        <a:cxn ang="0">
                          <a:pos x="connsiteX0" y="connsiteY0"/>
                        </a:cxn>
                        <a:cxn ang="0">
                          <a:pos x="connsiteX1" y="connsiteY1"/>
                        </a:cxn>
                        <a:cxn ang="0">
                          <a:pos x="connsiteX2" y="connsiteY2"/>
                        </a:cxn>
                        <a:cxn ang="0">
                          <a:pos x="connsiteX3" y="connsiteY3"/>
                        </a:cxn>
                      </a:cxnLst>
                      <a:rect l="l" t="t" r="r" b="b"/>
                      <a:pathLst>
                        <a:path w="13624" h="8447">
                          <a:moveTo>
                            <a:pt x="5041" y="4360"/>
                          </a:moveTo>
                          <a:lnTo>
                            <a:pt x="0" y="8447"/>
                          </a:lnTo>
                          <a:lnTo>
                            <a:pt x="13625" y="0"/>
                          </a:lnTo>
                          <a:lnTo>
                            <a:pt x="5041" y="4360"/>
                          </a:lnTo>
                          <a:close/>
                        </a:path>
                      </a:pathLst>
                    </a:custGeom>
                    <a:solidFill>
                      <a:srgbClr val="FFFFFF"/>
                    </a:solidFill>
                    <a:ln w="0" cap="flat">
                      <a:noFill/>
                      <a:prstDash val="solid"/>
                      <a:miter/>
                    </a:ln>
                  </p:spPr>
                  <p:txBody>
                    <a:bodyPr rtlCol="0" anchor="ctr"/>
                    <a:lstStyle/>
                    <a:p>
                      <a:endParaRPr lang="en-US"/>
                    </a:p>
                  </p:txBody>
                </p:sp>
                <p:sp>
                  <p:nvSpPr>
                    <p:cNvPr id="2153" name="Freeform: Shape 2152">
                      <a:extLst>
                        <a:ext uri="{FF2B5EF4-FFF2-40B4-BE49-F238E27FC236}">
                          <a16:creationId xmlns:a16="http://schemas.microsoft.com/office/drawing/2014/main" id="{A5BCAF94-0BFC-1BA9-36B0-67081E84DF1E}"/>
                        </a:ext>
                      </a:extLst>
                    </p:cNvPr>
                    <p:cNvSpPr/>
                    <p:nvPr/>
                  </p:nvSpPr>
                  <p:spPr>
                    <a:xfrm>
                      <a:off x="20710515" y="11566857"/>
                      <a:ext cx="13760" cy="8175"/>
                    </a:xfrm>
                    <a:custGeom>
                      <a:avLst/>
                      <a:gdLst>
                        <a:gd name="connsiteX0" fmla="*/ 13625 w 13760"/>
                        <a:gd name="connsiteY0" fmla="*/ 0 h 8175"/>
                        <a:gd name="connsiteX1" fmla="*/ 0 w 13760"/>
                        <a:gd name="connsiteY1" fmla="*/ 8175 h 8175"/>
                        <a:gd name="connsiteX2" fmla="*/ 5041 w 13760"/>
                        <a:gd name="connsiteY2" fmla="*/ 7085 h 8175"/>
                        <a:gd name="connsiteX3" fmla="*/ 13761 w 13760"/>
                        <a:gd name="connsiteY3" fmla="*/ 0 h 8175"/>
                      </a:gdLst>
                      <a:ahLst/>
                      <a:cxnLst>
                        <a:cxn ang="0">
                          <a:pos x="connsiteX0" y="connsiteY0"/>
                        </a:cxn>
                        <a:cxn ang="0">
                          <a:pos x="connsiteX1" y="connsiteY1"/>
                        </a:cxn>
                        <a:cxn ang="0">
                          <a:pos x="connsiteX2" y="connsiteY2"/>
                        </a:cxn>
                        <a:cxn ang="0">
                          <a:pos x="connsiteX3" y="connsiteY3"/>
                        </a:cxn>
                      </a:cxnLst>
                      <a:rect l="l" t="t" r="r" b="b"/>
                      <a:pathLst>
                        <a:path w="13760" h="8175">
                          <a:moveTo>
                            <a:pt x="13625" y="0"/>
                          </a:moveTo>
                          <a:cubicBezTo>
                            <a:pt x="9127" y="2861"/>
                            <a:pt x="4632" y="5587"/>
                            <a:pt x="0" y="8175"/>
                          </a:cubicBezTo>
                          <a:cubicBezTo>
                            <a:pt x="1226" y="8175"/>
                            <a:pt x="2451" y="8175"/>
                            <a:pt x="5041" y="7085"/>
                          </a:cubicBezTo>
                          <a:cubicBezTo>
                            <a:pt x="8038" y="4769"/>
                            <a:pt x="10899" y="2317"/>
                            <a:pt x="13761" y="0"/>
                          </a:cubicBezTo>
                          <a:close/>
                        </a:path>
                      </a:pathLst>
                    </a:custGeom>
                    <a:solidFill>
                      <a:srgbClr val="FFFFFF"/>
                    </a:solidFill>
                    <a:ln w="0" cap="flat">
                      <a:noFill/>
                      <a:prstDash val="solid"/>
                      <a:miter/>
                    </a:ln>
                  </p:spPr>
                  <p:txBody>
                    <a:bodyPr rtlCol="0" anchor="ctr"/>
                    <a:lstStyle/>
                    <a:p>
                      <a:endParaRPr lang="en-US"/>
                    </a:p>
                  </p:txBody>
                </p:sp>
                <p:sp>
                  <p:nvSpPr>
                    <p:cNvPr id="2154" name="Freeform: Shape 2153">
                      <a:extLst>
                        <a:ext uri="{FF2B5EF4-FFF2-40B4-BE49-F238E27FC236}">
                          <a16:creationId xmlns:a16="http://schemas.microsoft.com/office/drawing/2014/main" id="{F53E1EFB-FD22-241F-2316-ED8C99A6270F}"/>
                        </a:ext>
                      </a:extLst>
                    </p:cNvPr>
                    <p:cNvSpPr/>
                    <p:nvPr/>
                  </p:nvSpPr>
                  <p:spPr>
                    <a:xfrm>
                      <a:off x="20652611" y="11595877"/>
                      <a:ext cx="20980" cy="11581"/>
                    </a:xfrm>
                    <a:custGeom>
                      <a:avLst/>
                      <a:gdLst>
                        <a:gd name="connsiteX0" fmla="*/ 20981 w 20980"/>
                        <a:gd name="connsiteY0" fmla="*/ 0 h 11581"/>
                        <a:gd name="connsiteX1" fmla="*/ 0 w 20980"/>
                        <a:gd name="connsiteY1" fmla="*/ 11581 h 11581"/>
                        <a:gd name="connsiteX2" fmla="*/ 20981 w 20980"/>
                        <a:gd name="connsiteY2" fmla="*/ 0 h 11581"/>
                      </a:gdLst>
                      <a:ahLst/>
                      <a:cxnLst>
                        <a:cxn ang="0">
                          <a:pos x="connsiteX0" y="connsiteY0"/>
                        </a:cxn>
                        <a:cxn ang="0">
                          <a:pos x="connsiteX1" y="connsiteY1"/>
                        </a:cxn>
                        <a:cxn ang="0">
                          <a:pos x="connsiteX2" y="connsiteY2"/>
                        </a:cxn>
                      </a:cxnLst>
                      <a:rect l="l" t="t" r="r" b="b"/>
                      <a:pathLst>
                        <a:path w="20980" h="11581">
                          <a:moveTo>
                            <a:pt x="20981" y="0"/>
                          </a:moveTo>
                          <a:cubicBezTo>
                            <a:pt x="14850" y="3406"/>
                            <a:pt x="8174" y="7085"/>
                            <a:pt x="0" y="11581"/>
                          </a:cubicBezTo>
                          <a:lnTo>
                            <a:pt x="20981" y="0"/>
                          </a:lnTo>
                          <a:close/>
                        </a:path>
                      </a:pathLst>
                    </a:custGeom>
                    <a:solidFill>
                      <a:srgbClr val="FFFFFF"/>
                    </a:solidFill>
                    <a:ln w="0" cap="flat">
                      <a:noFill/>
                      <a:prstDash val="solid"/>
                      <a:miter/>
                    </a:ln>
                  </p:spPr>
                  <p:txBody>
                    <a:bodyPr rtlCol="0" anchor="ctr"/>
                    <a:lstStyle/>
                    <a:p>
                      <a:endParaRPr lang="en-US"/>
                    </a:p>
                  </p:txBody>
                </p:sp>
                <p:sp>
                  <p:nvSpPr>
                    <p:cNvPr id="2155" name="Freeform: Shape 2154">
                      <a:extLst>
                        <a:ext uri="{FF2B5EF4-FFF2-40B4-BE49-F238E27FC236}">
                          <a16:creationId xmlns:a16="http://schemas.microsoft.com/office/drawing/2014/main" id="{FB2D7BE5-EC9D-D43C-A918-DF36C4EAEFBC}"/>
                        </a:ext>
                      </a:extLst>
                    </p:cNvPr>
                    <p:cNvSpPr/>
                    <p:nvPr/>
                  </p:nvSpPr>
                  <p:spPr>
                    <a:xfrm>
                      <a:off x="20673728" y="11587158"/>
                      <a:ext cx="16486" cy="8719"/>
                    </a:xfrm>
                    <a:custGeom>
                      <a:avLst/>
                      <a:gdLst>
                        <a:gd name="connsiteX0" fmla="*/ 16350 w 16486"/>
                        <a:gd name="connsiteY0" fmla="*/ 0 h 8719"/>
                        <a:gd name="connsiteX1" fmla="*/ 15805 w 16486"/>
                        <a:gd name="connsiteY1" fmla="*/ 0 h 8719"/>
                        <a:gd name="connsiteX2" fmla="*/ 0 w 16486"/>
                        <a:gd name="connsiteY2" fmla="*/ 8719 h 8719"/>
                        <a:gd name="connsiteX3" fmla="*/ 16487 w 16486"/>
                        <a:gd name="connsiteY3" fmla="*/ 0 h 8719"/>
                      </a:gdLst>
                      <a:ahLst/>
                      <a:cxnLst>
                        <a:cxn ang="0">
                          <a:pos x="connsiteX0" y="connsiteY0"/>
                        </a:cxn>
                        <a:cxn ang="0">
                          <a:pos x="connsiteX1" y="connsiteY1"/>
                        </a:cxn>
                        <a:cxn ang="0">
                          <a:pos x="connsiteX2" y="connsiteY2"/>
                        </a:cxn>
                        <a:cxn ang="0">
                          <a:pos x="connsiteX3" y="connsiteY3"/>
                        </a:cxn>
                      </a:cxnLst>
                      <a:rect l="l" t="t" r="r" b="b"/>
                      <a:pathLst>
                        <a:path w="16486" h="8719">
                          <a:moveTo>
                            <a:pt x="16350" y="0"/>
                          </a:moveTo>
                          <a:lnTo>
                            <a:pt x="15805" y="0"/>
                          </a:lnTo>
                          <a:cubicBezTo>
                            <a:pt x="15805" y="0"/>
                            <a:pt x="0" y="8719"/>
                            <a:pt x="0" y="8719"/>
                          </a:cubicBezTo>
                          <a:cubicBezTo>
                            <a:pt x="5859" y="5586"/>
                            <a:pt x="11173" y="2724"/>
                            <a:pt x="16487" y="0"/>
                          </a:cubicBezTo>
                          <a:close/>
                        </a:path>
                      </a:pathLst>
                    </a:custGeom>
                    <a:solidFill>
                      <a:srgbClr val="FFFFFF"/>
                    </a:solidFill>
                    <a:ln w="0" cap="flat">
                      <a:noFill/>
                      <a:prstDash val="solid"/>
                      <a:miter/>
                    </a:ln>
                  </p:spPr>
                  <p:txBody>
                    <a:bodyPr rtlCol="0" anchor="ctr"/>
                    <a:lstStyle/>
                    <a:p>
                      <a:endParaRPr lang="en-US"/>
                    </a:p>
                  </p:txBody>
                </p:sp>
                <p:sp>
                  <p:nvSpPr>
                    <p:cNvPr id="2156" name="Freeform: Shape 2155">
                      <a:extLst>
                        <a:ext uri="{FF2B5EF4-FFF2-40B4-BE49-F238E27FC236}">
                          <a16:creationId xmlns:a16="http://schemas.microsoft.com/office/drawing/2014/main" id="{6BE498D6-4060-1393-CF45-B51E9FC5BBA9}"/>
                        </a:ext>
                      </a:extLst>
                    </p:cNvPr>
                    <p:cNvSpPr/>
                    <p:nvPr/>
                  </p:nvSpPr>
                  <p:spPr>
                    <a:xfrm>
                      <a:off x="20684219" y="11575169"/>
                      <a:ext cx="26296" cy="12397"/>
                    </a:xfrm>
                    <a:custGeom>
                      <a:avLst/>
                      <a:gdLst>
                        <a:gd name="connsiteX0" fmla="*/ 26296 w 26296"/>
                        <a:gd name="connsiteY0" fmla="*/ 0 h 12397"/>
                        <a:gd name="connsiteX1" fmla="*/ 0 w 26296"/>
                        <a:gd name="connsiteY1" fmla="*/ 12398 h 12397"/>
                        <a:gd name="connsiteX2" fmla="*/ 5041 w 26296"/>
                        <a:gd name="connsiteY2" fmla="*/ 11990 h 12397"/>
                        <a:gd name="connsiteX3" fmla="*/ 26160 w 26296"/>
                        <a:gd name="connsiteY3" fmla="*/ 0 h 12397"/>
                      </a:gdLst>
                      <a:ahLst/>
                      <a:cxnLst>
                        <a:cxn ang="0">
                          <a:pos x="connsiteX0" y="connsiteY0"/>
                        </a:cxn>
                        <a:cxn ang="0">
                          <a:pos x="connsiteX1" y="connsiteY1"/>
                        </a:cxn>
                        <a:cxn ang="0">
                          <a:pos x="connsiteX2" y="connsiteY2"/>
                        </a:cxn>
                        <a:cxn ang="0">
                          <a:pos x="connsiteX3" y="connsiteY3"/>
                        </a:cxn>
                      </a:cxnLst>
                      <a:rect l="l" t="t" r="r" b="b"/>
                      <a:pathLst>
                        <a:path w="26296" h="12397">
                          <a:moveTo>
                            <a:pt x="26296" y="0"/>
                          </a:moveTo>
                          <a:cubicBezTo>
                            <a:pt x="23163" y="0"/>
                            <a:pt x="20437" y="545"/>
                            <a:pt x="0" y="12398"/>
                          </a:cubicBezTo>
                          <a:lnTo>
                            <a:pt x="5041" y="11990"/>
                          </a:lnTo>
                          <a:cubicBezTo>
                            <a:pt x="12262" y="8038"/>
                            <a:pt x="19211" y="3951"/>
                            <a:pt x="26160" y="0"/>
                          </a:cubicBezTo>
                          <a:close/>
                        </a:path>
                      </a:pathLst>
                    </a:custGeom>
                    <a:solidFill>
                      <a:srgbClr val="FFFFFF"/>
                    </a:solidFill>
                    <a:ln w="0" cap="flat">
                      <a:noFill/>
                      <a:prstDash val="solid"/>
                      <a:miter/>
                    </a:ln>
                  </p:spPr>
                  <p:txBody>
                    <a:bodyPr rtlCol="0" anchor="ctr"/>
                    <a:lstStyle/>
                    <a:p>
                      <a:endParaRPr lang="en-US"/>
                    </a:p>
                  </p:txBody>
                </p:sp>
                <p:sp>
                  <p:nvSpPr>
                    <p:cNvPr id="2157" name="Freeform: Shape 2156">
                      <a:extLst>
                        <a:ext uri="{FF2B5EF4-FFF2-40B4-BE49-F238E27FC236}">
                          <a16:creationId xmlns:a16="http://schemas.microsoft.com/office/drawing/2014/main" id="{3A3C58D5-D2E2-03AC-E47E-0CE34FB66F8C}"/>
                        </a:ext>
                      </a:extLst>
                    </p:cNvPr>
                    <p:cNvSpPr/>
                    <p:nvPr/>
                  </p:nvSpPr>
                  <p:spPr>
                    <a:xfrm>
                      <a:off x="20659832" y="11094221"/>
                      <a:ext cx="22071" cy="952"/>
                    </a:xfrm>
                    <a:custGeom>
                      <a:avLst/>
                      <a:gdLst>
                        <a:gd name="connsiteX0" fmla="*/ 2042 w 22071"/>
                        <a:gd name="connsiteY0" fmla="*/ 953 h 952"/>
                        <a:gd name="connsiteX1" fmla="*/ 22072 w 22071"/>
                        <a:gd name="connsiteY1" fmla="*/ 272 h 952"/>
                        <a:gd name="connsiteX2" fmla="*/ 20028 w 22071"/>
                        <a:gd name="connsiteY2" fmla="*/ 0 h 952"/>
                        <a:gd name="connsiteX3" fmla="*/ 0 w 22071"/>
                        <a:gd name="connsiteY3" fmla="*/ 817 h 952"/>
                        <a:gd name="connsiteX4" fmla="*/ 2179 w 22071"/>
                        <a:gd name="connsiteY4" fmla="*/ 817 h 9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71" h="952">
                          <a:moveTo>
                            <a:pt x="2042" y="953"/>
                          </a:moveTo>
                          <a:cubicBezTo>
                            <a:pt x="8718" y="272"/>
                            <a:pt x="15396" y="545"/>
                            <a:pt x="22072" y="272"/>
                          </a:cubicBezTo>
                          <a:lnTo>
                            <a:pt x="20028" y="0"/>
                          </a:lnTo>
                          <a:cubicBezTo>
                            <a:pt x="13352" y="0"/>
                            <a:pt x="6676" y="0"/>
                            <a:pt x="0" y="817"/>
                          </a:cubicBezTo>
                          <a:lnTo>
                            <a:pt x="2179" y="817"/>
                          </a:lnTo>
                          <a:close/>
                        </a:path>
                      </a:pathLst>
                    </a:custGeom>
                    <a:solidFill>
                      <a:srgbClr val="FFFFFF"/>
                    </a:solidFill>
                    <a:ln w="0" cap="flat">
                      <a:noFill/>
                      <a:prstDash val="solid"/>
                      <a:miter/>
                    </a:ln>
                  </p:spPr>
                  <p:txBody>
                    <a:bodyPr rtlCol="0" anchor="ctr"/>
                    <a:lstStyle/>
                    <a:p>
                      <a:endParaRPr lang="en-US"/>
                    </a:p>
                  </p:txBody>
                </p:sp>
                <p:sp>
                  <p:nvSpPr>
                    <p:cNvPr id="2158" name="Freeform: Shape 2157">
                      <a:extLst>
                        <a:ext uri="{FF2B5EF4-FFF2-40B4-BE49-F238E27FC236}">
                          <a16:creationId xmlns:a16="http://schemas.microsoft.com/office/drawing/2014/main" id="{B2FD279D-33D9-12DD-14F2-CA548D415AA0}"/>
                        </a:ext>
                      </a:extLst>
                    </p:cNvPr>
                    <p:cNvSpPr/>
                    <p:nvPr/>
                  </p:nvSpPr>
                  <p:spPr>
                    <a:xfrm>
                      <a:off x="20773597" y="11119153"/>
                      <a:ext cx="11171" cy="4769"/>
                    </a:xfrm>
                    <a:custGeom>
                      <a:avLst/>
                      <a:gdLst>
                        <a:gd name="connsiteX0" fmla="*/ 0 w 11171"/>
                        <a:gd name="connsiteY0" fmla="*/ 0 h 4769"/>
                        <a:gd name="connsiteX1" fmla="*/ 11171 w 11171"/>
                        <a:gd name="connsiteY1" fmla="*/ 4769 h 4769"/>
                        <a:gd name="connsiteX2" fmla="*/ 0 w 11171"/>
                        <a:gd name="connsiteY2" fmla="*/ 0 h 4769"/>
                      </a:gdLst>
                      <a:ahLst/>
                      <a:cxnLst>
                        <a:cxn ang="0">
                          <a:pos x="connsiteX0" y="connsiteY0"/>
                        </a:cxn>
                        <a:cxn ang="0">
                          <a:pos x="connsiteX1" y="connsiteY1"/>
                        </a:cxn>
                        <a:cxn ang="0">
                          <a:pos x="connsiteX2" y="connsiteY2"/>
                        </a:cxn>
                      </a:cxnLst>
                      <a:rect l="l" t="t" r="r" b="b"/>
                      <a:pathLst>
                        <a:path w="11171" h="4769">
                          <a:moveTo>
                            <a:pt x="0" y="0"/>
                          </a:moveTo>
                          <a:cubicBezTo>
                            <a:pt x="4496" y="2044"/>
                            <a:pt x="8038" y="3406"/>
                            <a:pt x="11171" y="4769"/>
                          </a:cubicBezTo>
                          <a:cubicBezTo>
                            <a:pt x="6540" y="2317"/>
                            <a:pt x="2588" y="817"/>
                            <a:pt x="0" y="0"/>
                          </a:cubicBezTo>
                          <a:close/>
                        </a:path>
                      </a:pathLst>
                    </a:custGeom>
                    <a:solidFill>
                      <a:srgbClr val="FFFFFF"/>
                    </a:solidFill>
                    <a:ln w="0" cap="flat">
                      <a:noFill/>
                      <a:prstDash val="solid"/>
                      <a:miter/>
                    </a:ln>
                  </p:spPr>
                  <p:txBody>
                    <a:bodyPr rtlCol="0" anchor="ctr"/>
                    <a:lstStyle/>
                    <a:p>
                      <a:endParaRPr lang="en-US"/>
                    </a:p>
                  </p:txBody>
                </p:sp>
                <p:sp>
                  <p:nvSpPr>
                    <p:cNvPr id="2159" name="Freeform: Shape 2158">
                      <a:extLst>
                        <a:ext uri="{FF2B5EF4-FFF2-40B4-BE49-F238E27FC236}">
                          <a16:creationId xmlns:a16="http://schemas.microsoft.com/office/drawing/2014/main" id="{8DFFE236-5DA2-84E1-EFC7-EA66E07E5699}"/>
                        </a:ext>
                      </a:extLst>
                    </p:cNvPr>
                    <p:cNvSpPr/>
                    <p:nvPr/>
                  </p:nvSpPr>
                  <p:spPr>
                    <a:xfrm>
                      <a:off x="20784632" y="11124058"/>
                      <a:ext cx="100140" cy="88183"/>
                    </a:xfrm>
                    <a:custGeom>
                      <a:avLst/>
                      <a:gdLst>
                        <a:gd name="connsiteX0" fmla="*/ 64173 w 100140"/>
                        <a:gd name="connsiteY0" fmla="*/ 38694 h 88183"/>
                        <a:gd name="connsiteX1" fmla="*/ 70167 w 100140"/>
                        <a:gd name="connsiteY1" fmla="*/ 48640 h 88183"/>
                        <a:gd name="connsiteX2" fmla="*/ 42101 w 100140"/>
                        <a:gd name="connsiteY2" fmla="*/ 24389 h 88183"/>
                        <a:gd name="connsiteX3" fmla="*/ 48913 w 100140"/>
                        <a:gd name="connsiteY3" fmla="*/ 27931 h 88183"/>
                        <a:gd name="connsiteX4" fmla="*/ 36651 w 100140"/>
                        <a:gd name="connsiteY4" fmla="*/ 20165 h 88183"/>
                        <a:gd name="connsiteX5" fmla="*/ 0 w 100140"/>
                        <a:gd name="connsiteY5" fmla="*/ 0 h 88183"/>
                        <a:gd name="connsiteX6" fmla="*/ 46733 w 100140"/>
                        <a:gd name="connsiteY6" fmla="*/ 34061 h 88183"/>
                        <a:gd name="connsiteX7" fmla="*/ 88696 w 100140"/>
                        <a:gd name="connsiteY7" fmla="*/ 80522 h 88183"/>
                        <a:gd name="connsiteX8" fmla="*/ 100140 w 100140"/>
                        <a:gd name="connsiteY8" fmla="*/ 82429 h 88183"/>
                        <a:gd name="connsiteX9" fmla="*/ 83791 w 100140"/>
                        <a:gd name="connsiteY9" fmla="*/ 58586 h 88183"/>
                        <a:gd name="connsiteX10" fmla="*/ 64037 w 100140"/>
                        <a:gd name="connsiteY10" fmla="*/ 38694 h 881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0140" h="88183">
                          <a:moveTo>
                            <a:pt x="64173" y="38694"/>
                          </a:moveTo>
                          <a:cubicBezTo>
                            <a:pt x="79703" y="56815"/>
                            <a:pt x="40057" y="16486"/>
                            <a:pt x="70167" y="48640"/>
                          </a:cubicBezTo>
                          <a:cubicBezTo>
                            <a:pt x="71802" y="52182"/>
                            <a:pt x="56815" y="38286"/>
                            <a:pt x="42101" y="24389"/>
                          </a:cubicBezTo>
                          <a:cubicBezTo>
                            <a:pt x="44280" y="24525"/>
                            <a:pt x="57224" y="37468"/>
                            <a:pt x="48913" y="27931"/>
                          </a:cubicBezTo>
                          <a:cubicBezTo>
                            <a:pt x="37877" y="19619"/>
                            <a:pt x="33925" y="15669"/>
                            <a:pt x="36651" y="20165"/>
                          </a:cubicBezTo>
                          <a:cubicBezTo>
                            <a:pt x="17440" y="6404"/>
                            <a:pt x="14170" y="6812"/>
                            <a:pt x="0" y="0"/>
                          </a:cubicBezTo>
                          <a:cubicBezTo>
                            <a:pt x="12399" y="6131"/>
                            <a:pt x="30928" y="18530"/>
                            <a:pt x="46733" y="34061"/>
                          </a:cubicBezTo>
                          <a:cubicBezTo>
                            <a:pt x="62673" y="48776"/>
                            <a:pt x="78069" y="66624"/>
                            <a:pt x="88696" y="80522"/>
                          </a:cubicBezTo>
                          <a:cubicBezTo>
                            <a:pt x="101231" y="95508"/>
                            <a:pt x="97416" y="84201"/>
                            <a:pt x="100140" y="82429"/>
                          </a:cubicBezTo>
                          <a:cubicBezTo>
                            <a:pt x="99596" y="80930"/>
                            <a:pt x="92511" y="69077"/>
                            <a:pt x="83791" y="58586"/>
                          </a:cubicBezTo>
                          <a:cubicBezTo>
                            <a:pt x="75344" y="47959"/>
                            <a:pt x="65535" y="38694"/>
                            <a:pt x="64037" y="38694"/>
                          </a:cubicBezTo>
                          <a:close/>
                        </a:path>
                      </a:pathLst>
                    </a:custGeom>
                    <a:solidFill>
                      <a:srgbClr val="FFFFFF"/>
                    </a:solidFill>
                    <a:ln w="0" cap="flat">
                      <a:noFill/>
                      <a:prstDash val="solid"/>
                      <a:miter/>
                    </a:ln>
                  </p:spPr>
                  <p:txBody>
                    <a:bodyPr rtlCol="0" anchor="ctr"/>
                    <a:lstStyle/>
                    <a:p>
                      <a:endParaRPr lang="en-US"/>
                    </a:p>
                  </p:txBody>
                </p:sp>
                <p:sp>
                  <p:nvSpPr>
                    <p:cNvPr id="2160" name="Freeform: Shape 2159">
                      <a:extLst>
                        <a:ext uri="{FF2B5EF4-FFF2-40B4-BE49-F238E27FC236}">
                          <a16:creationId xmlns:a16="http://schemas.microsoft.com/office/drawing/2014/main" id="{D9A1AAD5-CBC7-7E7D-8138-413C11D226C5}"/>
                        </a:ext>
                      </a:extLst>
                    </p:cNvPr>
                    <p:cNvSpPr/>
                    <p:nvPr/>
                  </p:nvSpPr>
                  <p:spPr>
                    <a:xfrm>
                      <a:off x="20804796" y="11122151"/>
                      <a:ext cx="18258" cy="12670"/>
                    </a:xfrm>
                    <a:custGeom>
                      <a:avLst/>
                      <a:gdLst>
                        <a:gd name="connsiteX0" fmla="*/ 18258 w 18258"/>
                        <a:gd name="connsiteY0" fmla="*/ 12671 h 12670"/>
                        <a:gd name="connsiteX1" fmla="*/ 0 w 18258"/>
                        <a:gd name="connsiteY1" fmla="*/ 0 h 12670"/>
                        <a:gd name="connsiteX2" fmla="*/ 18258 w 18258"/>
                        <a:gd name="connsiteY2" fmla="*/ 12671 h 12670"/>
                      </a:gdLst>
                      <a:ahLst/>
                      <a:cxnLst>
                        <a:cxn ang="0">
                          <a:pos x="connsiteX0" y="connsiteY0"/>
                        </a:cxn>
                        <a:cxn ang="0">
                          <a:pos x="connsiteX1" y="connsiteY1"/>
                        </a:cxn>
                        <a:cxn ang="0">
                          <a:pos x="connsiteX2" y="connsiteY2"/>
                        </a:cxn>
                      </a:cxnLst>
                      <a:rect l="l" t="t" r="r" b="b"/>
                      <a:pathLst>
                        <a:path w="18258" h="12670">
                          <a:moveTo>
                            <a:pt x="18258" y="12671"/>
                          </a:moveTo>
                          <a:cubicBezTo>
                            <a:pt x="9129" y="5449"/>
                            <a:pt x="5996" y="3678"/>
                            <a:pt x="0" y="0"/>
                          </a:cubicBezTo>
                          <a:cubicBezTo>
                            <a:pt x="1091" y="1907"/>
                            <a:pt x="10900" y="6949"/>
                            <a:pt x="18258" y="12671"/>
                          </a:cubicBezTo>
                          <a:close/>
                        </a:path>
                      </a:pathLst>
                    </a:custGeom>
                    <a:solidFill>
                      <a:srgbClr val="FFFFFF"/>
                    </a:solidFill>
                    <a:ln w="0" cap="flat">
                      <a:noFill/>
                      <a:prstDash val="solid"/>
                      <a:miter/>
                    </a:ln>
                  </p:spPr>
                  <p:txBody>
                    <a:bodyPr rtlCol="0" anchor="ctr"/>
                    <a:lstStyle/>
                    <a:p>
                      <a:endParaRPr lang="en-US"/>
                    </a:p>
                  </p:txBody>
                </p:sp>
                <p:sp>
                  <p:nvSpPr>
                    <p:cNvPr id="2161" name="Freeform: Shape 2160">
                      <a:extLst>
                        <a:ext uri="{FF2B5EF4-FFF2-40B4-BE49-F238E27FC236}">
                          <a16:creationId xmlns:a16="http://schemas.microsoft.com/office/drawing/2014/main" id="{53EE8510-9DED-1F74-A0F1-30A50862AA7D}"/>
                        </a:ext>
                      </a:extLst>
                    </p:cNvPr>
                    <p:cNvSpPr/>
                    <p:nvPr/>
                  </p:nvSpPr>
                  <p:spPr>
                    <a:xfrm>
                      <a:off x="20898726" y="11350090"/>
                      <a:ext cx="2805" cy="28886"/>
                    </a:xfrm>
                    <a:custGeom>
                      <a:avLst/>
                      <a:gdLst>
                        <a:gd name="connsiteX0" fmla="*/ 489 w 2805"/>
                        <a:gd name="connsiteY0" fmla="*/ 11581 h 28886"/>
                        <a:gd name="connsiteX1" fmla="*/ 489 w 2805"/>
                        <a:gd name="connsiteY1" fmla="*/ 28339 h 28886"/>
                        <a:gd name="connsiteX2" fmla="*/ 2806 w 2805"/>
                        <a:gd name="connsiteY2" fmla="*/ 0 h 28886"/>
                        <a:gd name="connsiteX3" fmla="*/ 625 w 2805"/>
                        <a:gd name="connsiteY3" fmla="*/ 11581 h 28886"/>
                      </a:gdLst>
                      <a:ahLst/>
                      <a:cxnLst>
                        <a:cxn ang="0">
                          <a:pos x="connsiteX0" y="connsiteY0"/>
                        </a:cxn>
                        <a:cxn ang="0">
                          <a:pos x="connsiteX1" y="connsiteY1"/>
                        </a:cxn>
                        <a:cxn ang="0">
                          <a:pos x="connsiteX2" y="connsiteY2"/>
                        </a:cxn>
                        <a:cxn ang="0">
                          <a:pos x="connsiteX3" y="connsiteY3"/>
                        </a:cxn>
                      </a:cxnLst>
                      <a:rect l="l" t="t" r="r" b="b"/>
                      <a:pathLst>
                        <a:path w="2805" h="28886">
                          <a:moveTo>
                            <a:pt x="489" y="11581"/>
                          </a:moveTo>
                          <a:cubicBezTo>
                            <a:pt x="762" y="13625"/>
                            <a:pt x="-737" y="32290"/>
                            <a:pt x="489" y="28339"/>
                          </a:cubicBezTo>
                          <a:cubicBezTo>
                            <a:pt x="1307" y="18938"/>
                            <a:pt x="2397" y="9401"/>
                            <a:pt x="2806" y="0"/>
                          </a:cubicBezTo>
                          <a:cubicBezTo>
                            <a:pt x="2533" y="6676"/>
                            <a:pt x="1307" y="8992"/>
                            <a:pt x="625" y="11581"/>
                          </a:cubicBezTo>
                          <a:close/>
                        </a:path>
                      </a:pathLst>
                    </a:custGeom>
                    <a:solidFill>
                      <a:srgbClr val="FFFFFF"/>
                    </a:solidFill>
                    <a:ln w="0" cap="flat">
                      <a:noFill/>
                      <a:prstDash val="solid"/>
                      <a:miter/>
                    </a:ln>
                  </p:spPr>
                  <p:txBody>
                    <a:bodyPr rtlCol="0" anchor="ctr"/>
                    <a:lstStyle/>
                    <a:p>
                      <a:endParaRPr lang="en-US"/>
                    </a:p>
                  </p:txBody>
                </p:sp>
                <p:sp>
                  <p:nvSpPr>
                    <p:cNvPr id="2162" name="Freeform: Shape 2161">
                      <a:extLst>
                        <a:ext uri="{FF2B5EF4-FFF2-40B4-BE49-F238E27FC236}">
                          <a16:creationId xmlns:a16="http://schemas.microsoft.com/office/drawing/2014/main" id="{360F6E6E-4FEC-0805-8B62-D922062F55C6}"/>
                        </a:ext>
                      </a:extLst>
                    </p:cNvPr>
                    <p:cNvSpPr/>
                    <p:nvPr/>
                  </p:nvSpPr>
                  <p:spPr>
                    <a:xfrm>
                      <a:off x="20901396" y="11337692"/>
                      <a:ext cx="102" cy="12397"/>
                    </a:xfrm>
                    <a:custGeom>
                      <a:avLst/>
                      <a:gdLst>
                        <a:gd name="connsiteX0" fmla="*/ 0 w 102"/>
                        <a:gd name="connsiteY0" fmla="*/ 0 h 12397"/>
                        <a:gd name="connsiteX1" fmla="*/ 0 w 102"/>
                        <a:gd name="connsiteY1" fmla="*/ 12398 h 12397"/>
                        <a:gd name="connsiteX2" fmla="*/ 0 w 102"/>
                        <a:gd name="connsiteY2" fmla="*/ 0 h 12397"/>
                      </a:gdLst>
                      <a:ahLst/>
                      <a:cxnLst>
                        <a:cxn ang="0">
                          <a:pos x="connsiteX0" y="connsiteY0"/>
                        </a:cxn>
                        <a:cxn ang="0">
                          <a:pos x="connsiteX1" y="connsiteY1"/>
                        </a:cxn>
                        <a:cxn ang="0">
                          <a:pos x="connsiteX2" y="connsiteY2"/>
                        </a:cxn>
                      </a:cxnLst>
                      <a:rect l="l" t="t" r="r" b="b"/>
                      <a:pathLst>
                        <a:path w="102" h="12397">
                          <a:moveTo>
                            <a:pt x="0" y="0"/>
                          </a:moveTo>
                          <a:lnTo>
                            <a:pt x="0" y="12398"/>
                          </a:lnTo>
                          <a:cubicBezTo>
                            <a:pt x="136" y="9265"/>
                            <a:pt x="136" y="5449"/>
                            <a:pt x="0" y="0"/>
                          </a:cubicBezTo>
                          <a:close/>
                        </a:path>
                      </a:pathLst>
                    </a:custGeom>
                    <a:solidFill>
                      <a:srgbClr val="FFFFFF"/>
                    </a:solidFill>
                    <a:ln w="0" cap="flat">
                      <a:noFill/>
                      <a:prstDash val="solid"/>
                      <a:miter/>
                    </a:ln>
                  </p:spPr>
                  <p:txBody>
                    <a:bodyPr rtlCol="0" anchor="ctr"/>
                    <a:lstStyle/>
                    <a:p>
                      <a:endParaRPr lang="en-US"/>
                    </a:p>
                  </p:txBody>
                </p:sp>
                <p:sp>
                  <p:nvSpPr>
                    <p:cNvPr id="2163" name="Freeform: Shape 2162">
                      <a:extLst>
                        <a:ext uri="{FF2B5EF4-FFF2-40B4-BE49-F238E27FC236}">
                          <a16:creationId xmlns:a16="http://schemas.microsoft.com/office/drawing/2014/main" id="{9D0623FC-0042-C30B-A49D-805FBBA4A756}"/>
                        </a:ext>
                      </a:extLst>
                    </p:cNvPr>
                    <p:cNvSpPr/>
                    <p:nvPr/>
                  </p:nvSpPr>
                  <p:spPr>
                    <a:xfrm>
                      <a:off x="20898806" y="11361340"/>
                      <a:ext cx="409" cy="1557"/>
                    </a:xfrm>
                    <a:custGeom>
                      <a:avLst/>
                      <a:gdLst>
                        <a:gd name="connsiteX0" fmla="*/ 0 w 409"/>
                        <a:gd name="connsiteY0" fmla="*/ 1557 h 1557"/>
                        <a:gd name="connsiteX1" fmla="*/ 409 w 409"/>
                        <a:gd name="connsiteY1" fmla="*/ 195 h 1557"/>
                        <a:gd name="connsiteX2" fmla="*/ 0 w 409"/>
                        <a:gd name="connsiteY2" fmla="*/ 1557 h 1557"/>
                      </a:gdLst>
                      <a:ahLst/>
                      <a:cxnLst>
                        <a:cxn ang="0">
                          <a:pos x="connsiteX0" y="connsiteY0"/>
                        </a:cxn>
                        <a:cxn ang="0">
                          <a:pos x="connsiteX1" y="connsiteY1"/>
                        </a:cxn>
                        <a:cxn ang="0">
                          <a:pos x="connsiteX2" y="connsiteY2"/>
                        </a:cxn>
                      </a:cxnLst>
                      <a:rect l="l" t="t" r="r" b="b"/>
                      <a:pathLst>
                        <a:path w="409" h="1557">
                          <a:moveTo>
                            <a:pt x="0" y="1557"/>
                          </a:moveTo>
                          <a:cubicBezTo>
                            <a:pt x="0" y="1557"/>
                            <a:pt x="273" y="740"/>
                            <a:pt x="409" y="195"/>
                          </a:cubicBezTo>
                          <a:cubicBezTo>
                            <a:pt x="409" y="-214"/>
                            <a:pt x="273" y="-78"/>
                            <a:pt x="0" y="1557"/>
                          </a:cubicBezTo>
                          <a:close/>
                        </a:path>
                      </a:pathLst>
                    </a:custGeom>
                    <a:solidFill>
                      <a:srgbClr val="FFFFFF"/>
                    </a:solidFill>
                    <a:ln w="0" cap="flat">
                      <a:noFill/>
                      <a:prstDash val="solid"/>
                      <a:miter/>
                    </a:ln>
                  </p:spPr>
                  <p:txBody>
                    <a:bodyPr rtlCol="0" anchor="ctr"/>
                    <a:lstStyle/>
                    <a:p>
                      <a:endParaRPr lang="en-US"/>
                    </a:p>
                  </p:txBody>
                </p:sp>
                <p:sp>
                  <p:nvSpPr>
                    <p:cNvPr id="2164" name="Freeform: Shape 2163">
                      <a:extLst>
                        <a:ext uri="{FF2B5EF4-FFF2-40B4-BE49-F238E27FC236}">
                          <a16:creationId xmlns:a16="http://schemas.microsoft.com/office/drawing/2014/main" id="{CB25B583-D27A-593C-6A53-32E746B052BD}"/>
                        </a:ext>
                      </a:extLst>
                    </p:cNvPr>
                    <p:cNvSpPr/>
                    <p:nvPr/>
                  </p:nvSpPr>
                  <p:spPr>
                    <a:xfrm>
                      <a:off x="20621001" y="11655145"/>
                      <a:ext cx="11853" cy="24524"/>
                    </a:xfrm>
                    <a:custGeom>
                      <a:avLst/>
                      <a:gdLst>
                        <a:gd name="connsiteX0" fmla="*/ 0 w 11853"/>
                        <a:gd name="connsiteY0" fmla="*/ 136 h 24524"/>
                        <a:gd name="connsiteX1" fmla="*/ 4634 w 11853"/>
                        <a:gd name="connsiteY1" fmla="*/ 10899 h 24524"/>
                        <a:gd name="connsiteX2" fmla="*/ 9129 w 11853"/>
                        <a:gd name="connsiteY2" fmla="*/ 19619 h 24524"/>
                        <a:gd name="connsiteX3" fmla="*/ 11853 w 11853"/>
                        <a:gd name="connsiteY3" fmla="*/ 24524 h 24524"/>
                        <a:gd name="connsiteX4" fmla="*/ 7494 w 11853"/>
                        <a:gd name="connsiteY4" fmla="*/ 15259 h 24524"/>
                        <a:gd name="connsiteX5" fmla="*/ 136 w 11853"/>
                        <a:gd name="connsiteY5" fmla="*/ 0 h 24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853" h="24524">
                          <a:moveTo>
                            <a:pt x="0" y="136"/>
                          </a:moveTo>
                          <a:cubicBezTo>
                            <a:pt x="0" y="136"/>
                            <a:pt x="1635" y="4768"/>
                            <a:pt x="4634" y="10899"/>
                          </a:cubicBezTo>
                          <a:cubicBezTo>
                            <a:pt x="5996" y="13625"/>
                            <a:pt x="7631" y="16758"/>
                            <a:pt x="9129" y="19619"/>
                          </a:cubicBezTo>
                          <a:cubicBezTo>
                            <a:pt x="10082" y="21391"/>
                            <a:pt x="11037" y="23162"/>
                            <a:pt x="11853" y="24524"/>
                          </a:cubicBezTo>
                          <a:cubicBezTo>
                            <a:pt x="10628" y="21799"/>
                            <a:pt x="9129" y="18529"/>
                            <a:pt x="7494" y="15259"/>
                          </a:cubicBezTo>
                          <a:cubicBezTo>
                            <a:pt x="5041" y="10218"/>
                            <a:pt x="2590" y="4905"/>
                            <a:pt x="136" y="0"/>
                          </a:cubicBezTo>
                          <a:close/>
                        </a:path>
                      </a:pathLst>
                    </a:custGeom>
                    <a:solidFill>
                      <a:srgbClr val="FFFFFF"/>
                    </a:solidFill>
                    <a:ln w="0" cap="flat">
                      <a:noFill/>
                      <a:prstDash val="solid"/>
                      <a:miter/>
                    </a:ln>
                  </p:spPr>
                  <p:txBody>
                    <a:bodyPr rtlCol="0" anchor="ctr"/>
                    <a:lstStyle/>
                    <a:p>
                      <a:endParaRPr lang="en-US"/>
                    </a:p>
                  </p:txBody>
                </p:sp>
                <p:sp>
                  <p:nvSpPr>
                    <p:cNvPr id="2165" name="Freeform: Shape 2164">
                      <a:extLst>
                        <a:ext uri="{FF2B5EF4-FFF2-40B4-BE49-F238E27FC236}">
                          <a16:creationId xmlns:a16="http://schemas.microsoft.com/office/drawing/2014/main" id="{F8C672FA-EB61-B5ED-2EF2-D67EDE88D304}"/>
                        </a:ext>
                      </a:extLst>
                    </p:cNvPr>
                    <p:cNvSpPr/>
                    <p:nvPr/>
                  </p:nvSpPr>
                  <p:spPr>
                    <a:xfrm>
                      <a:off x="20879868" y="12059930"/>
                      <a:ext cx="6268" cy="9129"/>
                    </a:xfrm>
                    <a:custGeom>
                      <a:avLst/>
                      <a:gdLst>
                        <a:gd name="connsiteX0" fmla="*/ 0 w 6268"/>
                        <a:gd name="connsiteY0" fmla="*/ 0 h 9129"/>
                        <a:gd name="connsiteX1" fmla="*/ 6268 w 6268"/>
                        <a:gd name="connsiteY1" fmla="*/ 9129 h 9129"/>
                        <a:gd name="connsiteX2" fmla="*/ 0 w 6268"/>
                        <a:gd name="connsiteY2" fmla="*/ 0 h 9129"/>
                      </a:gdLst>
                      <a:ahLst/>
                      <a:cxnLst>
                        <a:cxn ang="0">
                          <a:pos x="connsiteX0" y="connsiteY0"/>
                        </a:cxn>
                        <a:cxn ang="0">
                          <a:pos x="connsiteX1" y="connsiteY1"/>
                        </a:cxn>
                        <a:cxn ang="0">
                          <a:pos x="connsiteX2" y="connsiteY2"/>
                        </a:cxn>
                      </a:cxnLst>
                      <a:rect l="l" t="t" r="r" b="b"/>
                      <a:pathLst>
                        <a:path w="6268" h="9129">
                          <a:moveTo>
                            <a:pt x="0" y="0"/>
                          </a:moveTo>
                          <a:lnTo>
                            <a:pt x="6268" y="9129"/>
                          </a:lnTo>
                          <a:cubicBezTo>
                            <a:pt x="4224" y="5723"/>
                            <a:pt x="3135" y="4088"/>
                            <a:pt x="0" y="0"/>
                          </a:cubicBezTo>
                          <a:close/>
                        </a:path>
                      </a:pathLst>
                    </a:custGeom>
                    <a:solidFill>
                      <a:srgbClr val="FFFFFF"/>
                    </a:solidFill>
                    <a:ln w="0" cap="flat">
                      <a:noFill/>
                      <a:prstDash val="solid"/>
                      <a:miter/>
                    </a:ln>
                  </p:spPr>
                  <p:txBody>
                    <a:bodyPr rtlCol="0" anchor="ctr"/>
                    <a:lstStyle/>
                    <a:p>
                      <a:endParaRPr lang="en-US"/>
                    </a:p>
                  </p:txBody>
                </p:sp>
                <p:sp>
                  <p:nvSpPr>
                    <p:cNvPr id="2166" name="Freeform: Shape 2165">
                      <a:extLst>
                        <a:ext uri="{FF2B5EF4-FFF2-40B4-BE49-F238E27FC236}">
                          <a16:creationId xmlns:a16="http://schemas.microsoft.com/office/drawing/2014/main" id="{71E47EF9-210E-CEAF-E9D9-68374327395A}"/>
                        </a:ext>
                      </a:extLst>
                    </p:cNvPr>
                    <p:cNvSpPr/>
                    <p:nvPr/>
                  </p:nvSpPr>
                  <p:spPr>
                    <a:xfrm>
                      <a:off x="21005895" y="12176148"/>
                      <a:ext cx="1771" cy="1362"/>
                    </a:xfrm>
                    <a:custGeom>
                      <a:avLst/>
                      <a:gdLst>
                        <a:gd name="connsiteX0" fmla="*/ 0 w 1771"/>
                        <a:gd name="connsiteY0" fmla="*/ 0 h 1362"/>
                        <a:gd name="connsiteX1" fmla="*/ 1771 w 1771"/>
                        <a:gd name="connsiteY1" fmla="*/ 1362 h 1362"/>
                        <a:gd name="connsiteX2" fmla="*/ 0 w 1771"/>
                        <a:gd name="connsiteY2" fmla="*/ 0 h 1362"/>
                      </a:gdLst>
                      <a:ahLst/>
                      <a:cxnLst>
                        <a:cxn ang="0">
                          <a:pos x="connsiteX0" y="connsiteY0"/>
                        </a:cxn>
                        <a:cxn ang="0">
                          <a:pos x="connsiteX1" y="connsiteY1"/>
                        </a:cxn>
                        <a:cxn ang="0">
                          <a:pos x="connsiteX2" y="connsiteY2"/>
                        </a:cxn>
                      </a:cxnLst>
                      <a:rect l="l" t="t" r="r" b="b"/>
                      <a:pathLst>
                        <a:path w="1771" h="1362">
                          <a:moveTo>
                            <a:pt x="0" y="0"/>
                          </a:moveTo>
                          <a:cubicBezTo>
                            <a:pt x="0" y="0"/>
                            <a:pt x="955" y="681"/>
                            <a:pt x="1771" y="1362"/>
                          </a:cubicBezTo>
                          <a:cubicBezTo>
                            <a:pt x="955" y="545"/>
                            <a:pt x="409" y="136"/>
                            <a:pt x="0" y="0"/>
                          </a:cubicBezTo>
                          <a:close/>
                        </a:path>
                      </a:pathLst>
                    </a:custGeom>
                    <a:solidFill>
                      <a:srgbClr val="FFFFFF"/>
                    </a:solidFill>
                    <a:ln w="0" cap="flat">
                      <a:noFill/>
                      <a:prstDash val="solid"/>
                      <a:miter/>
                    </a:ln>
                  </p:spPr>
                  <p:txBody>
                    <a:bodyPr rtlCol="0" anchor="ctr"/>
                    <a:lstStyle/>
                    <a:p>
                      <a:endParaRPr lang="en-US"/>
                    </a:p>
                  </p:txBody>
                </p:sp>
                <p:sp>
                  <p:nvSpPr>
                    <p:cNvPr id="2167" name="Freeform: Shape 2166">
                      <a:extLst>
                        <a:ext uri="{FF2B5EF4-FFF2-40B4-BE49-F238E27FC236}">
                          <a16:creationId xmlns:a16="http://schemas.microsoft.com/office/drawing/2014/main" id="{DAD32E3E-356D-19C0-1A14-2909F4CB3E6D}"/>
                        </a:ext>
                      </a:extLst>
                    </p:cNvPr>
                    <p:cNvSpPr/>
                    <p:nvPr/>
                  </p:nvSpPr>
                  <p:spPr>
                    <a:xfrm>
                      <a:off x="21007666" y="12177511"/>
                      <a:ext cx="35559" cy="39919"/>
                    </a:xfrm>
                    <a:custGeom>
                      <a:avLst/>
                      <a:gdLst>
                        <a:gd name="connsiteX0" fmla="*/ 0 w 35559"/>
                        <a:gd name="connsiteY0" fmla="*/ 0 h 39919"/>
                        <a:gd name="connsiteX1" fmla="*/ 25887 w 35559"/>
                        <a:gd name="connsiteY1" fmla="*/ 29157 h 39919"/>
                        <a:gd name="connsiteX2" fmla="*/ 24934 w 35559"/>
                        <a:gd name="connsiteY2" fmla="*/ 28612 h 39919"/>
                        <a:gd name="connsiteX3" fmla="*/ 35560 w 35559"/>
                        <a:gd name="connsiteY3" fmla="*/ 39920 h 39919"/>
                        <a:gd name="connsiteX4" fmla="*/ 0 w 35559"/>
                        <a:gd name="connsiteY4" fmla="*/ 136 h 399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559" h="39919">
                          <a:moveTo>
                            <a:pt x="0" y="0"/>
                          </a:moveTo>
                          <a:cubicBezTo>
                            <a:pt x="5314" y="5314"/>
                            <a:pt x="19620" y="23571"/>
                            <a:pt x="25887" y="29157"/>
                          </a:cubicBezTo>
                          <a:lnTo>
                            <a:pt x="24934" y="28612"/>
                          </a:lnTo>
                          <a:lnTo>
                            <a:pt x="35560" y="39920"/>
                          </a:lnTo>
                          <a:cubicBezTo>
                            <a:pt x="25887" y="29020"/>
                            <a:pt x="6268" y="5858"/>
                            <a:pt x="0" y="136"/>
                          </a:cubicBezTo>
                          <a:close/>
                        </a:path>
                      </a:pathLst>
                    </a:custGeom>
                    <a:solidFill>
                      <a:srgbClr val="FFFFFF"/>
                    </a:solidFill>
                    <a:ln w="0" cap="flat">
                      <a:noFill/>
                      <a:prstDash val="solid"/>
                      <a:miter/>
                    </a:ln>
                  </p:spPr>
                  <p:txBody>
                    <a:bodyPr rtlCol="0" anchor="ctr"/>
                    <a:lstStyle/>
                    <a:p>
                      <a:endParaRPr lang="en-US"/>
                    </a:p>
                  </p:txBody>
                </p:sp>
              </p:grpSp>
            </p:grpSp>
          </p:grpSp>
        </p:grpSp>
        <p:grpSp>
          <p:nvGrpSpPr>
            <p:cNvPr id="2168" name="Graphic 355">
              <a:extLst>
                <a:ext uri="{FF2B5EF4-FFF2-40B4-BE49-F238E27FC236}">
                  <a16:creationId xmlns:a16="http://schemas.microsoft.com/office/drawing/2014/main" id="{EE2E4C3D-5C4C-8CC7-BB91-B5CA35BACE69}"/>
                </a:ext>
              </a:extLst>
            </p:cNvPr>
            <p:cNvGrpSpPr/>
            <p:nvPr/>
          </p:nvGrpSpPr>
          <p:grpSpPr>
            <a:xfrm>
              <a:off x="21124703" y="10785760"/>
              <a:ext cx="2485667" cy="1295969"/>
              <a:chOff x="21124703" y="10785760"/>
              <a:chExt cx="2485667" cy="1295969"/>
            </a:xfrm>
            <a:solidFill>
              <a:srgbClr val="FFFFFF"/>
            </a:solidFill>
          </p:grpSpPr>
          <p:sp>
            <p:nvSpPr>
              <p:cNvPr id="2169" name="Freeform: Shape 2168">
                <a:extLst>
                  <a:ext uri="{FF2B5EF4-FFF2-40B4-BE49-F238E27FC236}">
                    <a16:creationId xmlns:a16="http://schemas.microsoft.com/office/drawing/2014/main" id="{38D47F08-E90D-313B-36F1-4751CCC65B2F}"/>
                  </a:ext>
                </a:extLst>
              </p:cNvPr>
              <p:cNvSpPr/>
              <p:nvPr/>
            </p:nvSpPr>
            <p:spPr>
              <a:xfrm>
                <a:off x="21124703" y="10795570"/>
                <a:ext cx="267585" cy="318269"/>
              </a:xfrm>
              <a:custGeom>
                <a:avLst/>
                <a:gdLst>
                  <a:gd name="connsiteX0" fmla="*/ 0 w 267585"/>
                  <a:gd name="connsiteY0" fmla="*/ 0 h 318269"/>
                  <a:gd name="connsiteX1" fmla="*/ 149734 w 267585"/>
                  <a:gd name="connsiteY1" fmla="*/ 0 h 318269"/>
                  <a:gd name="connsiteX2" fmla="*/ 255188 w 267585"/>
                  <a:gd name="connsiteY2" fmla="*/ 96462 h 318269"/>
                  <a:gd name="connsiteX3" fmla="*/ 193468 w 267585"/>
                  <a:gd name="connsiteY3" fmla="*/ 183932 h 318269"/>
                  <a:gd name="connsiteX4" fmla="*/ 267585 w 267585"/>
                  <a:gd name="connsiteY4" fmla="*/ 318270 h 318269"/>
                  <a:gd name="connsiteX5" fmla="*/ 197011 w 267585"/>
                  <a:gd name="connsiteY5" fmla="*/ 318270 h 318269"/>
                  <a:gd name="connsiteX6" fmla="*/ 128888 w 267585"/>
                  <a:gd name="connsiteY6" fmla="*/ 193469 h 318269"/>
                  <a:gd name="connsiteX7" fmla="*/ 63217 w 267585"/>
                  <a:gd name="connsiteY7" fmla="*/ 193469 h 318269"/>
                  <a:gd name="connsiteX8" fmla="*/ 63217 w 267585"/>
                  <a:gd name="connsiteY8" fmla="*/ 318270 h 318269"/>
                  <a:gd name="connsiteX9" fmla="*/ 0 w 267585"/>
                  <a:gd name="connsiteY9" fmla="*/ 318270 h 318269"/>
                  <a:gd name="connsiteX10" fmla="*/ 0 w 267585"/>
                  <a:gd name="connsiteY10" fmla="*/ 0 h 318269"/>
                  <a:gd name="connsiteX11" fmla="*/ 145100 w 267585"/>
                  <a:gd name="connsiteY11" fmla="*/ 142241 h 318269"/>
                  <a:gd name="connsiteX12" fmla="*/ 191833 w 267585"/>
                  <a:gd name="connsiteY12" fmla="*/ 97961 h 318269"/>
                  <a:gd name="connsiteX13" fmla="*/ 145100 w 267585"/>
                  <a:gd name="connsiteY13" fmla="*/ 53681 h 318269"/>
                  <a:gd name="connsiteX14" fmla="*/ 63082 w 267585"/>
                  <a:gd name="connsiteY14" fmla="*/ 53681 h 318269"/>
                  <a:gd name="connsiteX15" fmla="*/ 63082 w 267585"/>
                  <a:gd name="connsiteY15" fmla="*/ 142241 h 318269"/>
                  <a:gd name="connsiteX16" fmla="*/ 145100 w 267585"/>
                  <a:gd name="connsiteY16" fmla="*/ 142241 h 318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7585" h="318269">
                    <a:moveTo>
                      <a:pt x="0" y="0"/>
                    </a:moveTo>
                    <a:lnTo>
                      <a:pt x="149734" y="0"/>
                    </a:lnTo>
                    <a:cubicBezTo>
                      <a:pt x="219899" y="0"/>
                      <a:pt x="255188" y="45778"/>
                      <a:pt x="255188" y="96462"/>
                    </a:cubicBezTo>
                    <a:cubicBezTo>
                      <a:pt x="255188" y="136246"/>
                      <a:pt x="233253" y="170035"/>
                      <a:pt x="193468" y="183932"/>
                    </a:cubicBezTo>
                    <a:lnTo>
                      <a:pt x="267585" y="318270"/>
                    </a:lnTo>
                    <a:lnTo>
                      <a:pt x="197011" y="318270"/>
                    </a:lnTo>
                    <a:lnTo>
                      <a:pt x="128888" y="193469"/>
                    </a:lnTo>
                    <a:lnTo>
                      <a:pt x="63217" y="193469"/>
                    </a:lnTo>
                    <a:lnTo>
                      <a:pt x="63217" y="318270"/>
                    </a:lnTo>
                    <a:lnTo>
                      <a:pt x="0" y="318270"/>
                    </a:lnTo>
                    <a:lnTo>
                      <a:pt x="0" y="0"/>
                    </a:lnTo>
                    <a:close/>
                    <a:moveTo>
                      <a:pt x="145100" y="142241"/>
                    </a:moveTo>
                    <a:cubicBezTo>
                      <a:pt x="174394" y="142241"/>
                      <a:pt x="191833" y="122894"/>
                      <a:pt x="191833" y="97961"/>
                    </a:cubicBezTo>
                    <a:cubicBezTo>
                      <a:pt x="191833" y="73028"/>
                      <a:pt x="174394" y="53681"/>
                      <a:pt x="145100" y="53681"/>
                    </a:cubicBezTo>
                    <a:lnTo>
                      <a:pt x="63082" y="53681"/>
                    </a:lnTo>
                    <a:lnTo>
                      <a:pt x="63082" y="142241"/>
                    </a:lnTo>
                    <a:lnTo>
                      <a:pt x="145100" y="142241"/>
                    </a:lnTo>
                    <a:close/>
                  </a:path>
                </a:pathLst>
              </a:custGeom>
              <a:solidFill>
                <a:srgbClr val="FFFFFF"/>
              </a:solidFill>
              <a:ln w="0" cap="flat">
                <a:noFill/>
                <a:prstDash val="solid"/>
                <a:miter/>
              </a:ln>
            </p:spPr>
            <p:txBody>
              <a:bodyPr rtlCol="0" anchor="ctr"/>
              <a:lstStyle/>
              <a:p>
                <a:endParaRPr lang="en-US"/>
              </a:p>
            </p:txBody>
          </p:sp>
          <p:sp>
            <p:nvSpPr>
              <p:cNvPr id="2170" name="Freeform: Shape 2169">
                <a:extLst>
                  <a:ext uri="{FF2B5EF4-FFF2-40B4-BE49-F238E27FC236}">
                    <a16:creationId xmlns:a16="http://schemas.microsoft.com/office/drawing/2014/main" id="{39B317EB-1AA6-3AD0-7CE4-63246989B32A}"/>
                  </a:ext>
                </a:extLst>
              </p:cNvPr>
              <p:cNvSpPr/>
              <p:nvPr/>
            </p:nvSpPr>
            <p:spPr>
              <a:xfrm>
                <a:off x="21443380" y="10785760"/>
                <a:ext cx="226713" cy="328215"/>
              </a:xfrm>
              <a:custGeom>
                <a:avLst/>
                <a:gdLst>
                  <a:gd name="connsiteX0" fmla="*/ 0 w 226713"/>
                  <a:gd name="connsiteY0" fmla="*/ 0 h 328215"/>
                  <a:gd name="connsiteX1" fmla="*/ 62129 w 226713"/>
                  <a:gd name="connsiteY1" fmla="*/ 0 h 328215"/>
                  <a:gd name="connsiteX2" fmla="*/ 62129 w 226713"/>
                  <a:gd name="connsiteY2" fmla="*/ 126299 h 328215"/>
                  <a:gd name="connsiteX3" fmla="*/ 137746 w 226713"/>
                  <a:gd name="connsiteY3" fmla="*/ 84473 h 328215"/>
                  <a:gd name="connsiteX4" fmla="*/ 226713 w 226713"/>
                  <a:gd name="connsiteY4" fmla="*/ 177528 h 328215"/>
                  <a:gd name="connsiteX5" fmla="*/ 226713 w 226713"/>
                  <a:gd name="connsiteY5" fmla="*/ 328216 h 328215"/>
                  <a:gd name="connsiteX6" fmla="*/ 164995 w 226713"/>
                  <a:gd name="connsiteY6" fmla="*/ 328216 h 328215"/>
                  <a:gd name="connsiteX7" fmla="*/ 164995 w 226713"/>
                  <a:gd name="connsiteY7" fmla="*/ 189518 h 328215"/>
                  <a:gd name="connsiteX8" fmla="*/ 128753 w 226713"/>
                  <a:gd name="connsiteY8" fmla="*/ 141287 h 328215"/>
                  <a:gd name="connsiteX9" fmla="*/ 103412 w 226713"/>
                  <a:gd name="connsiteY9" fmla="*/ 141287 h 328215"/>
                  <a:gd name="connsiteX10" fmla="*/ 62129 w 226713"/>
                  <a:gd name="connsiteY10" fmla="*/ 189518 h 328215"/>
                  <a:gd name="connsiteX11" fmla="*/ 62129 w 226713"/>
                  <a:gd name="connsiteY11" fmla="*/ 328216 h 328215"/>
                  <a:gd name="connsiteX12" fmla="*/ 0 w 226713"/>
                  <a:gd name="connsiteY12" fmla="*/ 328216 h 328215"/>
                  <a:gd name="connsiteX13" fmla="*/ 0 w 226713"/>
                  <a:gd name="connsiteY13" fmla="*/ 0 h 32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6713" h="328215">
                    <a:moveTo>
                      <a:pt x="0" y="0"/>
                    </a:moveTo>
                    <a:lnTo>
                      <a:pt x="62129" y="0"/>
                    </a:lnTo>
                    <a:lnTo>
                      <a:pt x="62129" y="126299"/>
                    </a:lnTo>
                    <a:cubicBezTo>
                      <a:pt x="76572" y="100413"/>
                      <a:pt x="98371" y="84473"/>
                      <a:pt x="137746" y="84473"/>
                    </a:cubicBezTo>
                    <a:cubicBezTo>
                      <a:pt x="192924" y="84473"/>
                      <a:pt x="226713" y="115263"/>
                      <a:pt x="226713" y="177528"/>
                    </a:cubicBezTo>
                    <a:lnTo>
                      <a:pt x="226713" y="328216"/>
                    </a:lnTo>
                    <a:lnTo>
                      <a:pt x="164995" y="328216"/>
                    </a:lnTo>
                    <a:lnTo>
                      <a:pt x="164995" y="189518"/>
                    </a:lnTo>
                    <a:cubicBezTo>
                      <a:pt x="164995" y="158726"/>
                      <a:pt x="150143" y="141287"/>
                      <a:pt x="128753" y="141287"/>
                    </a:cubicBezTo>
                    <a:lnTo>
                      <a:pt x="103412" y="141287"/>
                    </a:lnTo>
                    <a:cubicBezTo>
                      <a:pt x="80522" y="141287"/>
                      <a:pt x="62129" y="160633"/>
                      <a:pt x="62129" y="189518"/>
                    </a:cubicBezTo>
                    <a:lnTo>
                      <a:pt x="62129" y="328216"/>
                    </a:lnTo>
                    <a:lnTo>
                      <a:pt x="0" y="328216"/>
                    </a:lnTo>
                    <a:lnTo>
                      <a:pt x="0" y="0"/>
                    </a:lnTo>
                    <a:close/>
                  </a:path>
                </a:pathLst>
              </a:custGeom>
              <a:solidFill>
                <a:srgbClr val="FFFFFF"/>
              </a:solidFill>
              <a:ln w="0" cap="flat">
                <a:noFill/>
                <a:prstDash val="solid"/>
                <a:miter/>
              </a:ln>
            </p:spPr>
            <p:txBody>
              <a:bodyPr rtlCol="0" anchor="ctr"/>
              <a:lstStyle/>
              <a:p>
                <a:endParaRPr lang="en-US"/>
              </a:p>
            </p:txBody>
          </p:sp>
          <p:sp>
            <p:nvSpPr>
              <p:cNvPr id="2171" name="Freeform: Shape 2170">
                <a:extLst>
                  <a:ext uri="{FF2B5EF4-FFF2-40B4-BE49-F238E27FC236}">
                    <a16:creationId xmlns:a16="http://schemas.microsoft.com/office/drawing/2014/main" id="{A5C64500-D0E9-0C5A-29E8-20E2B0CC9465}"/>
                  </a:ext>
                </a:extLst>
              </p:cNvPr>
              <p:cNvSpPr/>
              <p:nvPr/>
            </p:nvSpPr>
            <p:spPr>
              <a:xfrm>
                <a:off x="21702929" y="10877726"/>
                <a:ext cx="256686" cy="320722"/>
              </a:xfrm>
              <a:custGeom>
                <a:avLst/>
                <a:gdLst>
                  <a:gd name="connsiteX0" fmla="*/ 113901 w 256686"/>
                  <a:gd name="connsiteY0" fmla="*/ 236250 h 320722"/>
                  <a:gd name="connsiteX1" fmla="*/ 84064 w 256686"/>
                  <a:gd name="connsiteY1" fmla="*/ 236250 h 320722"/>
                  <a:gd name="connsiteX2" fmla="*/ 0 w 256686"/>
                  <a:gd name="connsiteY2" fmla="*/ 0 h 320722"/>
                  <a:gd name="connsiteX3" fmla="*/ 61720 w 256686"/>
                  <a:gd name="connsiteY3" fmla="*/ 0 h 320722"/>
                  <a:gd name="connsiteX4" fmla="*/ 124392 w 256686"/>
                  <a:gd name="connsiteY4" fmla="*/ 178482 h 320722"/>
                  <a:gd name="connsiteX5" fmla="*/ 133794 w 256686"/>
                  <a:gd name="connsiteY5" fmla="*/ 178482 h 320722"/>
                  <a:gd name="connsiteX6" fmla="*/ 198511 w 256686"/>
                  <a:gd name="connsiteY6" fmla="*/ 0 h 320722"/>
                  <a:gd name="connsiteX7" fmla="*/ 256687 w 256686"/>
                  <a:gd name="connsiteY7" fmla="*/ 0 h 320722"/>
                  <a:gd name="connsiteX8" fmla="*/ 141832 w 256686"/>
                  <a:gd name="connsiteY8" fmla="*/ 320722 h 320722"/>
                  <a:gd name="connsiteX9" fmla="*/ 83655 w 256686"/>
                  <a:gd name="connsiteY9" fmla="*/ 320722 h 320722"/>
                  <a:gd name="connsiteX10" fmla="*/ 114038 w 256686"/>
                  <a:gd name="connsiteY10" fmla="*/ 236113 h 32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6686" h="320722">
                    <a:moveTo>
                      <a:pt x="113901" y="236250"/>
                    </a:moveTo>
                    <a:lnTo>
                      <a:pt x="84064" y="236250"/>
                    </a:lnTo>
                    <a:lnTo>
                      <a:pt x="0" y="0"/>
                    </a:lnTo>
                    <a:lnTo>
                      <a:pt x="61720" y="0"/>
                    </a:lnTo>
                    <a:lnTo>
                      <a:pt x="124392" y="178482"/>
                    </a:lnTo>
                    <a:lnTo>
                      <a:pt x="133794" y="178482"/>
                    </a:lnTo>
                    <a:lnTo>
                      <a:pt x="198511" y="0"/>
                    </a:lnTo>
                    <a:lnTo>
                      <a:pt x="256687" y="0"/>
                    </a:lnTo>
                    <a:lnTo>
                      <a:pt x="141832" y="320722"/>
                    </a:lnTo>
                    <a:lnTo>
                      <a:pt x="83655" y="320722"/>
                    </a:lnTo>
                    <a:lnTo>
                      <a:pt x="114038" y="236113"/>
                    </a:lnTo>
                    <a:close/>
                  </a:path>
                </a:pathLst>
              </a:custGeom>
              <a:solidFill>
                <a:srgbClr val="FFFFFF"/>
              </a:solidFill>
              <a:ln w="0" cap="flat">
                <a:noFill/>
                <a:prstDash val="solid"/>
                <a:miter/>
              </a:ln>
            </p:spPr>
            <p:txBody>
              <a:bodyPr rtlCol="0" anchor="ctr"/>
              <a:lstStyle/>
              <a:p>
                <a:endParaRPr lang="en-US"/>
              </a:p>
            </p:txBody>
          </p:sp>
          <p:sp>
            <p:nvSpPr>
              <p:cNvPr id="2172" name="Freeform: Shape 2171">
                <a:extLst>
                  <a:ext uri="{FF2B5EF4-FFF2-40B4-BE49-F238E27FC236}">
                    <a16:creationId xmlns:a16="http://schemas.microsoft.com/office/drawing/2014/main" id="{1A38C8DE-DE55-F6CF-F841-5BBAA596737D}"/>
                  </a:ext>
                </a:extLst>
              </p:cNvPr>
              <p:cNvSpPr/>
              <p:nvPr/>
            </p:nvSpPr>
            <p:spPr>
              <a:xfrm>
                <a:off x="21981824" y="10812464"/>
                <a:ext cx="164585" cy="301375"/>
              </a:xfrm>
              <a:custGeom>
                <a:avLst/>
                <a:gdLst>
                  <a:gd name="connsiteX0" fmla="*/ 42781 w 164585"/>
                  <a:gd name="connsiteY0" fmla="*/ 243199 h 301375"/>
                  <a:gd name="connsiteX1" fmla="*/ 42781 w 164585"/>
                  <a:gd name="connsiteY1" fmla="*/ 116354 h 301375"/>
                  <a:gd name="connsiteX2" fmla="*/ 0 w 164585"/>
                  <a:gd name="connsiteY2" fmla="*/ 116354 h 301375"/>
                  <a:gd name="connsiteX3" fmla="*/ 0 w 164585"/>
                  <a:gd name="connsiteY3" fmla="*/ 65126 h 301375"/>
                  <a:gd name="connsiteX4" fmla="*/ 42781 w 164585"/>
                  <a:gd name="connsiteY4" fmla="*/ 65126 h 301375"/>
                  <a:gd name="connsiteX5" fmla="*/ 42781 w 164585"/>
                  <a:gd name="connsiteY5" fmla="*/ 0 h 301375"/>
                  <a:gd name="connsiteX6" fmla="*/ 104910 w 164585"/>
                  <a:gd name="connsiteY6" fmla="*/ 0 h 301375"/>
                  <a:gd name="connsiteX7" fmla="*/ 104910 w 164585"/>
                  <a:gd name="connsiteY7" fmla="*/ 65126 h 301375"/>
                  <a:gd name="connsiteX8" fmla="*/ 163087 w 164585"/>
                  <a:gd name="connsiteY8" fmla="*/ 65126 h 301375"/>
                  <a:gd name="connsiteX9" fmla="*/ 163087 w 164585"/>
                  <a:gd name="connsiteY9" fmla="*/ 116354 h 301375"/>
                  <a:gd name="connsiteX10" fmla="*/ 104910 w 164585"/>
                  <a:gd name="connsiteY10" fmla="*/ 116354 h 301375"/>
                  <a:gd name="connsiteX11" fmla="*/ 104910 w 164585"/>
                  <a:gd name="connsiteY11" fmla="*/ 226305 h 301375"/>
                  <a:gd name="connsiteX12" fmla="*/ 125755 w 164585"/>
                  <a:gd name="connsiteY12" fmla="*/ 247150 h 301375"/>
                  <a:gd name="connsiteX13" fmla="*/ 164586 w 164585"/>
                  <a:gd name="connsiteY13" fmla="*/ 247150 h 301375"/>
                  <a:gd name="connsiteX14" fmla="*/ 164586 w 164585"/>
                  <a:gd name="connsiteY14" fmla="*/ 301376 h 301375"/>
                  <a:gd name="connsiteX15" fmla="*/ 103956 w 164585"/>
                  <a:gd name="connsiteY15" fmla="*/ 301376 h 301375"/>
                  <a:gd name="connsiteX16" fmla="*/ 42781 w 164585"/>
                  <a:gd name="connsiteY16" fmla="*/ 243199 h 301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4585" h="301375">
                    <a:moveTo>
                      <a:pt x="42781" y="243199"/>
                    </a:moveTo>
                    <a:lnTo>
                      <a:pt x="42781" y="116354"/>
                    </a:lnTo>
                    <a:lnTo>
                      <a:pt x="0" y="116354"/>
                    </a:lnTo>
                    <a:lnTo>
                      <a:pt x="0" y="65126"/>
                    </a:lnTo>
                    <a:lnTo>
                      <a:pt x="42781" y="65126"/>
                    </a:lnTo>
                    <a:lnTo>
                      <a:pt x="42781" y="0"/>
                    </a:lnTo>
                    <a:lnTo>
                      <a:pt x="104910" y="0"/>
                    </a:lnTo>
                    <a:lnTo>
                      <a:pt x="104910" y="65126"/>
                    </a:lnTo>
                    <a:lnTo>
                      <a:pt x="163087" y="65126"/>
                    </a:lnTo>
                    <a:lnTo>
                      <a:pt x="163087" y="116354"/>
                    </a:lnTo>
                    <a:lnTo>
                      <a:pt x="104910" y="116354"/>
                    </a:lnTo>
                    <a:lnTo>
                      <a:pt x="104910" y="226305"/>
                    </a:lnTo>
                    <a:cubicBezTo>
                      <a:pt x="104910" y="241155"/>
                      <a:pt x="109815" y="247150"/>
                      <a:pt x="125755" y="247150"/>
                    </a:cubicBezTo>
                    <a:lnTo>
                      <a:pt x="164586" y="247150"/>
                    </a:lnTo>
                    <a:lnTo>
                      <a:pt x="164586" y="301376"/>
                    </a:lnTo>
                    <a:lnTo>
                      <a:pt x="103956" y="301376"/>
                    </a:lnTo>
                    <a:cubicBezTo>
                      <a:pt x="64717" y="301376"/>
                      <a:pt x="42781" y="280530"/>
                      <a:pt x="42781" y="243199"/>
                    </a:cubicBezTo>
                    <a:close/>
                  </a:path>
                </a:pathLst>
              </a:custGeom>
              <a:solidFill>
                <a:srgbClr val="FFFFFF"/>
              </a:solidFill>
              <a:ln w="0" cap="flat">
                <a:noFill/>
                <a:prstDash val="solid"/>
                <a:miter/>
              </a:ln>
            </p:spPr>
            <p:txBody>
              <a:bodyPr rtlCol="0" anchor="ctr"/>
              <a:lstStyle/>
              <a:p>
                <a:endParaRPr lang="en-US"/>
              </a:p>
            </p:txBody>
          </p:sp>
          <p:sp>
            <p:nvSpPr>
              <p:cNvPr id="2173" name="Freeform: Shape 2172">
                <a:extLst>
                  <a:ext uri="{FF2B5EF4-FFF2-40B4-BE49-F238E27FC236}">
                    <a16:creationId xmlns:a16="http://schemas.microsoft.com/office/drawing/2014/main" id="{A18E4FDE-8145-4A0F-2D09-CD4AC36EBDDA}"/>
                  </a:ext>
                </a:extLst>
              </p:cNvPr>
              <p:cNvSpPr/>
              <p:nvPr/>
            </p:nvSpPr>
            <p:spPr>
              <a:xfrm>
                <a:off x="22197638" y="10785760"/>
                <a:ext cx="226711" cy="328215"/>
              </a:xfrm>
              <a:custGeom>
                <a:avLst/>
                <a:gdLst>
                  <a:gd name="connsiteX0" fmla="*/ 0 w 226711"/>
                  <a:gd name="connsiteY0" fmla="*/ 0 h 328215"/>
                  <a:gd name="connsiteX1" fmla="*/ 62127 w 226711"/>
                  <a:gd name="connsiteY1" fmla="*/ 0 h 328215"/>
                  <a:gd name="connsiteX2" fmla="*/ 62127 w 226711"/>
                  <a:gd name="connsiteY2" fmla="*/ 126299 h 328215"/>
                  <a:gd name="connsiteX3" fmla="*/ 137744 w 226711"/>
                  <a:gd name="connsiteY3" fmla="*/ 84473 h 328215"/>
                  <a:gd name="connsiteX4" fmla="*/ 226712 w 226711"/>
                  <a:gd name="connsiteY4" fmla="*/ 177528 h 328215"/>
                  <a:gd name="connsiteX5" fmla="*/ 226712 w 226711"/>
                  <a:gd name="connsiteY5" fmla="*/ 328216 h 328215"/>
                  <a:gd name="connsiteX6" fmla="*/ 164993 w 226711"/>
                  <a:gd name="connsiteY6" fmla="*/ 328216 h 328215"/>
                  <a:gd name="connsiteX7" fmla="*/ 164993 w 226711"/>
                  <a:gd name="connsiteY7" fmla="*/ 189518 h 328215"/>
                  <a:gd name="connsiteX8" fmla="*/ 128752 w 226711"/>
                  <a:gd name="connsiteY8" fmla="*/ 141287 h 328215"/>
                  <a:gd name="connsiteX9" fmla="*/ 103410 w 226711"/>
                  <a:gd name="connsiteY9" fmla="*/ 141287 h 328215"/>
                  <a:gd name="connsiteX10" fmla="*/ 62127 w 226711"/>
                  <a:gd name="connsiteY10" fmla="*/ 189518 h 328215"/>
                  <a:gd name="connsiteX11" fmla="*/ 62127 w 226711"/>
                  <a:gd name="connsiteY11" fmla="*/ 328216 h 328215"/>
                  <a:gd name="connsiteX12" fmla="*/ 0 w 226711"/>
                  <a:gd name="connsiteY12" fmla="*/ 328216 h 328215"/>
                  <a:gd name="connsiteX13" fmla="*/ 0 w 226711"/>
                  <a:gd name="connsiteY13" fmla="*/ 0 h 32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6711" h="328215">
                    <a:moveTo>
                      <a:pt x="0" y="0"/>
                    </a:moveTo>
                    <a:lnTo>
                      <a:pt x="62127" y="0"/>
                    </a:lnTo>
                    <a:lnTo>
                      <a:pt x="62127" y="126299"/>
                    </a:lnTo>
                    <a:cubicBezTo>
                      <a:pt x="76570" y="100413"/>
                      <a:pt x="98369" y="84473"/>
                      <a:pt x="137744" y="84473"/>
                    </a:cubicBezTo>
                    <a:cubicBezTo>
                      <a:pt x="192923" y="84473"/>
                      <a:pt x="226712" y="115263"/>
                      <a:pt x="226712" y="177528"/>
                    </a:cubicBezTo>
                    <a:lnTo>
                      <a:pt x="226712" y="328216"/>
                    </a:lnTo>
                    <a:lnTo>
                      <a:pt x="164993" y="328216"/>
                    </a:lnTo>
                    <a:lnTo>
                      <a:pt x="164993" y="189518"/>
                    </a:lnTo>
                    <a:cubicBezTo>
                      <a:pt x="164993" y="158726"/>
                      <a:pt x="150141" y="141287"/>
                      <a:pt x="128752" y="141287"/>
                    </a:cubicBezTo>
                    <a:lnTo>
                      <a:pt x="103410" y="141287"/>
                    </a:lnTo>
                    <a:cubicBezTo>
                      <a:pt x="80520" y="141287"/>
                      <a:pt x="62127" y="160633"/>
                      <a:pt x="62127" y="189518"/>
                    </a:cubicBezTo>
                    <a:lnTo>
                      <a:pt x="62127" y="328216"/>
                    </a:lnTo>
                    <a:lnTo>
                      <a:pt x="0" y="328216"/>
                    </a:lnTo>
                    <a:lnTo>
                      <a:pt x="0" y="0"/>
                    </a:lnTo>
                    <a:close/>
                  </a:path>
                </a:pathLst>
              </a:custGeom>
              <a:solidFill>
                <a:srgbClr val="FFFFFF"/>
              </a:solidFill>
              <a:ln w="0" cap="flat">
                <a:noFill/>
                <a:prstDash val="solid"/>
                <a:miter/>
              </a:ln>
            </p:spPr>
            <p:txBody>
              <a:bodyPr rtlCol="0" anchor="ctr"/>
              <a:lstStyle/>
              <a:p>
                <a:endParaRPr lang="en-US"/>
              </a:p>
            </p:txBody>
          </p:sp>
          <p:sp>
            <p:nvSpPr>
              <p:cNvPr id="2174" name="Freeform: Shape 2173">
                <a:extLst>
                  <a:ext uri="{FF2B5EF4-FFF2-40B4-BE49-F238E27FC236}">
                    <a16:creationId xmlns:a16="http://schemas.microsoft.com/office/drawing/2014/main" id="{5B498594-5444-8795-101C-A323CC43ADD0}"/>
                  </a:ext>
                </a:extLst>
              </p:cNvPr>
              <p:cNvSpPr/>
              <p:nvPr/>
            </p:nvSpPr>
            <p:spPr>
              <a:xfrm>
                <a:off x="22488932" y="10870233"/>
                <a:ext cx="379580" cy="243606"/>
              </a:xfrm>
              <a:custGeom>
                <a:avLst/>
                <a:gdLst>
                  <a:gd name="connsiteX0" fmla="*/ 135 w 379580"/>
                  <a:gd name="connsiteY0" fmla="*/ 7493 h 243606"/>
                  <a:gd name="connsiteX1" fmla="*/ 59810 w 379580"/>
                  <a:gd name="connsiteY1" fmla="*/ 7493 h 243606"/>
                  <a:gd name="connsiteX2" fmla="*/ 59810 w 379580"/>
                  <a:gd name="connsiteY2" fmla="*/ 41282 h 243606"/>
                  <a:gd name="connsiteX3" fmla="*/ 134338 w 379580"/>
                  <a:gd name="connsiteY3" fmla="*/ 0 h 243606"/>
                  <a:gd name="connsiteX4" fmla="*/ 211452 w 379580"/>
                  <a:gd name="connsiteY4" fmla="*/ 43326 h 243606"/>
                  <a:gd name="connsiteX5" fmla="*/ 292519 w 379580"/>
                  <a:gd name="connsiteY5" fmla="*/ 0 h 243606"/>
                  <a:gd name="connsiteX6" fmla="*/ 379581 w 379580"/>
                  <a:gd name="connsiteY6" fmla="*/ 88968 h 243606"/>
                  <a:gd name="connsiteX7" fmla="*/ 379581 w 379580"/>
                  <a:gd name="connsiteY7" fmla="*/ 243607 h 243606"/>
                  <a:gd name="connsiteX8" fmla="*/ 317861 w 379580"/>
                  <a:gd name="connsiteY8" fmla="*/ 243607 h 243606"/>
                  <a:gd name="connsiteX9" fmla="*/ 317861 w 379580"/>
                  <a:gd name="connsiteY9" fmla="*/ 104909 h 243606"/>
                  <a:gd name="connsiteX10" fmla="*/ 283527 w 379580"/>
                  <a:gd name="connsiteY10" fmla="*/ 56678 h 243606"/>
                  <a:gd name="connsiteX11" fmla="*/ 261182 w 379580"/>
                  <a:gd name="connsiteY11" fmla="*/ 56678 h 243606"/>
                  <a:gd name="connsiteX12" fmla="*/ 220854 w 379580"/>
                  <a:gd name="connsiteY12" fmla="*/ 104909 h 243606"/>
                  <a:gd name="connsiteX13" fmla="*/ 220854 w 379580"/>
                  <a:gd name="connsiteY13" fmla="*/ 243607 h 243606"/>
                  <a:gd name="connsiteX14" fmla="*/ 159134 w 379580"/>
                  <a:gd name="connsiteY14" fmla="*/ 243607 h 243606"/>
                  <a:gd name="connsiteX15" fmla="*/ 159134 w 379580"/>
                  <a:gd name="connsiteY15" fmla="*/ 104909 h 243606"/>
                  <a:gd name="connsiteX16" fmla="*/ 124392 w 379580"/>
                  <a:gd name="connsiteY16" fmla="*/ 56678 h 243606"/>
                  <a:gd name="connsiteX17" fmla="*/ 102455 w 379580"/>
                  <a:gd name="connsiteY17" fmla="*/ 56678 h 243606"/>
                  <a:gd name="connsiteX18" fmla="*/ 62127 w 379580"/>
                  <a:gd name="connsiteY18" fmla="*/ 104909 h 243606"/>
                  <a:gd name="connsiteX19" fmla="*/ 62127 w 379580"/>
                  <a:gd name="connsiteY19" fmla="*/ 243607 h 243606"/>
                  <a:gd name="connsiteX20" fmla="*/ 0 w 379580"/>
                  <a:gd name="connsiteY20" fmla="*/ 243607 h 243606"/>
                  <a:gd name="connsiteX21" fmla="*/ 0 w 379580"/>
                  <a:gd name="connsiteY21" fmla="*/ 7357 h 243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9580" h="243606">
                    <a:moveTo>
                      <a:pt x="135" y="7493"/>
                    </a:moveTo>
                    <a:lnTo>
                      <a:pt x="59810" y="7493"/>
                    </a:lnTo>
                    <a:lnTo>
                      <a:pt x="59810" y="41282"/>
                    </a:lnTo>
                    <a:cubicBezTo>
                      <a:pt x="74253" y="16894"/>
                      <a:pt x="96598" y="0"/>
                      <a:pt x="134338" y="0"/>
                    </a:cubicBezTo>
                    <a:cubicBezTo>
                      <a:pt x="170171" y="0"/>
                      <a:pt x="198509" y="14442"/>
                      <a:pt x="211452" y="43326"/>
                    </a:cubicBezTo>
                    <a:cubicBezTo>
                      <a:pt x="227393" y="16485"/>
                      <a:pt x="253690" y="0"/>
                      <a:pt x="292519" y="0"/>
                    </a:cubicBezTo>
                    <a:cubicBezTo>
                      <a:pt x="344701" y="0"/>
                      <a:pt x="379581" y="29838"/>
                      <a:pt x="379581" y="88968"/>
                    </a:cubicBezTo>
                    <a:lnTo>
                      <a:pt x="379581" y="243607"/>
                    </a:lnTo>
                    <a:lnTo>
                      <a:pt x="317861" y="243607"/>
                    </a:lnTo>
                    <a:lnTo>
                      <a:pt x="317861" y="104909"/>
                    </a:lnTo>
                    <a:cubicBezTo>
                      <a:pt x="317861" y="74118"/>
                      <a:pt x="303418" y="56678"/>
                      <a:pt x="283527" y="56678"/>
                    </a:cubicBezTo>
                    <a:lnTo>
                      <a:pt x="261182" y="56678"/>
                    </a:lnTo>
                    <a:cubicBezTo>
                      <a:pt x="239792" y="56678"/>
                      <a:pt x="220854" y="76025"/>
                      <a:pt x="220854" y="104909"/>
                    </a:cubicBezTo>
                    <a:lnTo>
                      <a:pt x="220854" y="243607"/>
                    </a:lnTo>
                    <a:lnTo>
                      <a:pt x="159134" y="243607"/>
                    </a:lnTo>
                    <a:lnTo>
                      <a:pt x="159134" y="104909"/>
                    </a:lnTo>
                    <a:cubicBezTo>
                      <a:pt x="159134" y="74118"/>
                      <a:pt x="144693" y="56678"/>
                      <a:pt x="124392" y="56678"/>
                    </a:cubicBezTo>
                    <a:lnTo>
                      <a:pt x="102455" y="56678"/>
                    </a:lnTo>
                    <a:cubicBezTo>
                      <a:pt x="81066" y="56678"/>
                      <a:pt x="62127" y="76025"/>
                      <a:pt x="62127" y="104909"/>
                    </a:cubicBezTo>
                    <a:lnTo>
                      <a:pt x="62127" y="243607"/>
                    </a:lnTo>
                    <a:lnTo>
                      <a:pt x="0" y="243607"/>
                    </a:lnTo>
                    <a:lnTo>
                      <a:pt x="0" y="7357"/>
                    </a:lnTo>
                    <a:close/>
                  </a:path>
                </a:pathLst>
              </a:custGeom>
              <a:solidFill>
                <a:srgbClr val="FFFFFF"/>
              </a:solidFill>
              <a:ln w="0" cap="flat">
                <a:noFill/>
                <a:prstDash val="solid"/>
                <a:miter/>
              </a:ln>
            </p:spPr>
            <p:txBody>
              <a:bodyPr rtlCol="0" anchor="ctr"/>
              <a:lstStyle/>
              <a:p>
                <a:endParaRPr lang="en-US"/>
              </a:p>
            </p:txBody>
          </p:sp>
          <p:sp>
            <p:nvSpPr>
              <p:cNvPr id="2175" name="Freeform: Shape 2174">
                <a:extLst>
                  <a:ext uri="{FF2B5EF4-FFF2-40B4-BE49-F238E27FC236}">
                    <a16:creationId xmlns:a16="http://schemas.microsoft.com/office/drawing/2014/main" id="{B5199203-1A05-5DA8-D3F3-CE9669BDBC39}"/>
                  </a:ext>
                </a:extLst>
              </p:cNvPr>
              <p:cNvSpPr/>
              <p:nvPr/>
            </p:nvSpPr>
            <p:spPr>
              <a:xfrm>
                <a:off x="23041271" y="10795570"/>
                <a:ext cx="277532" cy="325764"/>
              </a:xfrm>
              <a:custGeom>
                <a:avLst/>
                <a:gdLst>
                  <a:gd name="connsiteX0" fmla="*/ 136 w 277532"/>
                  <a:gd name="connsiteY0" fmla="*/ 230256 h 325764"/>
                  <a:gd name="connsiteX1" fmla="*/ 58314 w 277532"/>
                  <a:gd name="connsiteY1" fmla="*/ 152187 h 325764"/>
                  <a:gd name="connsiteX2" fmla="*/ 57768 w 277532"/>
                  <a:gd name="connsiteY2" fmla="*/ 150688 h 325764"/>
                  <a:gd name="connsiteX3" fmla="*/ 9538 w 277532"/>
                  <a:gd name="connsiteY3" fmla="*/ 79568 h 325764"/>
                  <a:gd name="connsiteX4" fmla="*/ 118398 w 277532"/>
                  <a:gd name="connsiteY4" fmla="*/ 0 h 325764"/>
                  <a:gd name="connsiteX5" fmla="*/ 209410 w 277532"/>
                  <a:gd name="connsiteY5" fmla="*/ 0 h 325764"/>
                  <a:gd name="connsiteX6" fmla="*/ 209410 w 277532"/>
                  <a:gd name="connsiteY6" fmla="*/ 52727 h 325764"/>
                  <a:gd name="connsiteX7" fmla="*/ 109951 w 277532"/>
                  <a:gd name="connsiteY7" fmla="*/ 52727 h 325764"/>
                  <a:gd name="connsiteX8" fmla="*/ 69621 w 277532"/>
                  <a:gd name="connsiteY8" fmla="*/ 90058 h 325764"/>
                  <a:gd name="connsiteX9" fmla="*/ 109951 w 277532"/>
                  <a:gd name="connsiteY9" fmla="*/ 127390 h 325764"/>
                  <a:gd name="connsiteX10" fmla="*/ 183115 w 277532"/>
                  <a:gd name="connsiteY10" fmla="*/ 127390 h 325764"/>
                  <a:gd name="connsiteX11" fmla="*/ 183115 w 277532"/>
                  <a:gd name="connsiteY11" fmla="*/ 89650 h 325764"/>
                  <a:gd name="connsiteX12" fmla="*/ 242245 w 277532"/>
                  <a:gd name="connsiteY12" fmla="*/ 89650 h 325764"/>
                  <a:gd name="connsiteX13" fmla="*/ 242245 w 277532"/>
                  <a:gd name="connsiteY13" fmla="*/ 127390 h 325764"/>
                  <a:gd name="connsiteX14" fmla="*/ 277533 w 277532"/>
                  <a:gd name="connsiteY14" fmla="*/ 127390 h 325764"/>
                  <a:gd name="connsiteX15" fmla="*/ 277533 w 277532"/>
                  <a:gd name="connsiteY15" fmla="*/ 177665 h 325764"/>
                  <a:gd name="connsiteX16" fmla="*/ 242245 w 277532"/>
                  <a:gd name="connsiteY16" fmla="*/ 177665 h 325764"/>
                  <a:gd name="connsiteX17" fmla="*/ 242245 w 277532"/>
                  <a:gd name="connsiteY17" fmla="*/ 219901 h 325764"/>
                  <a:gd name="connsiteX18" fmla="*/ 124392 w 277532"/>
                  <a:gd name="connsiteY18" fmla="*/ 325764 h 325764"/>
                  <a:gd name="connsiteX19" fmla="*/ 0 w 277532"/>
                  <a:gd name="connsiteY19" fmla="*/ 230256 h 325764"/>
                  <a:gd name="connsiteX20" fmla="*/ 108587 w 277532"/>
                  <a:gd name="connsiteY20" fmla="*/ 272628 h 325764"/>
                  <a:gd name="connsiteX21" fmla="*/ 136382 w 277532"/>
                  <a:gd name="connsiteY21" fmla="*/ 272628 h 325764"/>
                  <a:gd name="connsiteX22" fmla="*/ 183659 w 277532"/>
                  <a:gd name="connsiteY22" fmla="*/ 223852 h 325764"/>
                  <a:gd name="connsiteX23" fmla="*/ 183659 w 277532"/>
                  <a:gd name="connsiteY23" fmla="*/ 177665 h 325764"/>
                  <a:gd name="connsiteX24" fmla="*/ 107635 w 277532"/>
                  <a:gd name="connsiteY24" fmla="*/ 177665 h 325764"/>
                  <a:gd name="connsiteX25" fmla="*/ 60358 w 277532"/>
                  <a:gd name="connsiteY25" fmla="*/ 224397 h 325764"/>
                  <a:gd name="connsiteX26" fmla="*/ 108587 w 277532"/>
                  <a:gd name="connsiteY26" fmla="*/ 272628 h 325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77532" h="325764">
                    <a:moveTo>
                      <a:pt x="136" y="230256"/>
                    </a:moveTo>
                    <a:cubicBezTo>
                      <a:pt x="136" y="189927"/>
                      <a:pt x="23026" y="164176"/>
                      <a:pt x="58314" y="152187"/>
                    </a:cubicBezTo>
                    <a:lnTo>
                      <a:pt x="57768" y="150688"/>
                    </a:lnTo>
                    <a:cubicBezTo>
                      <a:pt x="29430" y="138698"/>
                      <a:pt x="9538" y="113901"/>
                      <a:pt x="9538" y="79568"/>
                    </a:cubicBezTo>
                    <a:cubicBezTo>
                      <a:pt x="9538" y="35833"/>
                      <a:pt x="42372" y="0"/>
                      <a:pt x="118398" y="0"/>
                    </a:cubicBezTo>
                    <a:lnTo>
                      <a:pt x="209410" y="0"/>
                    </a:lnTo>
                    <a:lnTo>
                      <a:pt x="209410" y="52727"/>
                    </a:lnTo>
                    <a:lnTo>
                      <a:pt x="109951" y="52727"/>
                    </a:lnTo>
                    <a:cubicBezTo>
                      <a:pt x="85154" y="52727"/>
                      <a:pt x="69621" y="66624"/>
                      <a:pt x="69621" y="90058"/>
                    </a:cubicBezTo>
                    <a:cubicBezTo>
                      <a:pt x="69621" y="113493"/>
                      <a:pt x="85563" y="127390"/>
                      <a:pt x="109951" y="127390"/>
                    </a:cubicBezTo>
                    <a:lnTo>
                      <a:pt x="183115" y="127390"/>
                    </a:lnTo>
                    <a:lnTo>
                      <a:pt x="183115" y="89650"/>
                    </a:lnTo>
                    <a:lnTo>
                      <a:pt x="242245" y="89650"/>
                    </a:lnTo>
                    <a:lnTo>
                      <a:pt x="242245" y="127390"/>
                    </a:lnTo>
                    <a:lnTo>
                      <a:pt x="277533" y="127390"/>
                    </a:lnTo>
                    <a:lnTo>
                      <a:pt x="277533" y="177665"/>
                    </a:lnTo>
                    <a:lnTo>
                      <a:pt x="242245" y="177665"/>
                    </a:lnTo>
                    <a:lnTo>
                      <a:pt x="242245" y="219901"/>
                    </a:lnTo>
                    <a:cubicBezTo>
                      <a:pt x="242245" y="285980"/>
                      <a:pt x="200963" y="325764"/>
                      <a:pt x="124392" y="325764"/>
                    </a:cubicBezTo>
                    <a:cubicBezTo>
                      <a:pt x="47822" y="325764"/>
                      <a:pt x="0" y="289522"/>
                      <a:pt x="0" y="230256"/>
                    </a:cubicBezTo>
                    <a:close/>
                    <a:moveTo>
                      <a:pt x="108587" y="272628"/>
                    </a:moveTo>
                    <a:lnTo>
                      <a:pt x="136382" y="272628"/>
                    </a:lnTo>
                    <a:cubicBezTo>
                      <a:pt x="164177" y="272628"/>
                      <a:pt x="183659" y="255189"/>
                      <a:pt x="183659" y="223852"/>
                    </a:cubicBezTo>
                    <a:lnTo>
                      <a:pt x="183659" y="177665"/>
                    </a:lnTo>
                    <a:lnTo>
                      <a:pt x="107635" y="177665"/>
                    </a:lnTo>
                    <a:cubicBezTo>
                      <a:pt x="81747" y="177665"/>
                      <a:pt x="60358" y="193606"/>
                      <a:pt x="60358" y="224397"/>
                    </a:cubicBezTo>
                    <a:cubicBezTo>
                      <a:pt x="60358" y="255189"/>
                      <a:pt x="81204" y="272628"/>
                      <a:pt x="108587" y="272628"/>
                    </a:cubicBezTo>
                    <a:close/>
                  </a:path>
                </a:pathLst>
              </a:custGeom>
              <a:solidFill>
                <a:srgbClr val="FFFFFF"/>
              </a:solidFill>
              <a:ln w="0" cap="flat">
                <a:noFill/>
                <a:prstDash val="solid"/>
                <a:miter/>
              </a:ln>
            </p:spPr>
            <p:txBody>
              <a:bodyPr rtlCol="0" anchor="ctr"/>
              <a:lstStyle/>
              <a:p>
                <a:endParaRPr lang="en-US"/>
              </a:p>
            </p:txBody>
          </p:sp>
          <p:grpSp>
            <p:nvGrpSpPr>
              <p:cNvPr id="2176" name="Graphic 355">
                <a:extLst>
                  <a:ext uri="{FF2B5EF4-FFF2-40B4-BE49-F238E27FC236}">
                    <a16:creationId xmlns:a16="http://schemas.microsoft.com/office/drawing/2014/main" id="{5C8C76A5-9106-72DA-7158-137B9E934279}"/>
                  </a:ext>
                </a:extLst>
              </p:cNvPr>
              <p:cNvGrpSpPr/>
              <p:nvPr/>
            </p:nvGrpSpPr>
            <p:grpSpPr>
              <a:xfrm>
                <a:off x="21124703" y="11283466"/>
                <a:ext cx="2485667" cy="534492"/>
                <a:chOff x="21124703" y="11283466"/>
                <a:chExt cx="2485667" cy="534492"/>
              </a:xfrm>
              <a:solidFill>
                <a:srgbClr val="FFFFFF"/>
              </a:solidFill>
            </p:grpSpPr>
            <p:sp>
              <p:nvSpPr>
                <p:cNvPr id="2177" name="Freeform: Shape 2176">
                  <a:extLst>
                    <a:ext uri="{FF2B5EF4-FFF2-40B4-BE49-F238E27FC236}">
                      <a16:creationId xmlns:a16="http://schemas.microsoft.com/office/drawing/2014/main" id="{EBACD753-170F-7AA3-BED4-4B1A6FC1CDAB}"/>
                    </a:ext>
                  </a:extLst>
                </p:cNvPr>
                <p:cNvSpPr/>
                <p:nvPr/>
              </p:nvSpPr>
              <p:spPr>
                <a:xfrm>
                  <a:off x="21124703" y="11299271"/>
                  <a:ext cx="426039" cy="506834"/>
                </a:xfrm>
                <a:custGeom>
                  <a:avLst/>
                  <a:gdLst>
                    <a:gd name="connsiteX0" fmla="*/ 0 w 426039"/>
                    <a:gd name="connsiteY0" fmla="*/ 0 h 506834"/>
                    <a:gd name="connsiteX1" fmla="*/ 238430 w 426039"/>
                    <a:gd name="connsiteY1" fmla="*/ 0 h 506834"/>
                    <a:gd name="connsiteX2" fmla="*/ 406284 w 426039"/>
                    <a:gd name="connsiteY2" fmla="*/ 153685 h 506834"/>
                    <a:gd name="connsiteX3" fmla="*/ 308052 w 426039"/>
                    <a:gd name="connsiteY3" fmla="*/ 293065 h 506834"/>
                    <a:gd name="connsiteX4" fmla="*/ 426039 w 426039"/>
                    <a:gd name="connsiteY4" fmla="*/ 506834 h 506834"/>
                    <a:gd name="connsiteX5" fmla="*/ 313636 w 426039"/>
                    <a:gd name="connsiteY5" fmla="*/ 506834 h 506834"/>
                    <a:gd name="connsiteX6" fmla="*/ 205185 w 426039"/>
                    <a:gd name="connsiteY6" fmla="*/ 308052 h 506834"/>
                    <a:gd name="connsiteX7" fmla="*/ 100684 w 426039"/>
                    <a:gd name="connsiteY7" fmla="*/ 308052 h 506834"/>
                    <a:gd name="connsiteX8" fmla="*/ 100684 w 426039"/>
                    <a:gd name="connsiteY8" fmla="*/ 506834 h 506834"/>
                    <a:gd name="connsiteX9" fmla="*/ 136 w 426039"/>
                    <a:gd name="connsiteY9" fmla="*/ 506834 h 506834"/>
                    <a:gd name="connsiteX10" fmla="*/ 136 w 426039"/>
                    <a:gd name="connsiteY10" fmla="*/ 0 h 506834"/>
                    <a:gd name="connsiteX11" fmla="*/ 231209 w 426039"/>
                    <a:gd name="connsiteY11" fmla="*/ 226440 h 506834"/>
                    <a:gd name="connsiteX12" fmla="*/ 305598 w 426039"/>
                    <a:gd name="connsiteY12" fmla="*/ 156002 h 506834"/>
                    <a:gd name="connsiteX13" fmla="*/ 231209 w 426039"/>
                    <a:gd name="connsiteY13" fmla="*/ 85562 h 506834"/>
                    <a:gd name="connsiteX14" fmla="*/ 100549 w 426039"/>
                    <a:gd name="connsiteY14" fmla="*/ 85562 h 506834"/>
                    <a:gd name="connsiteX15" fmla="*/ 100549 w 426039"/>
                    <a:gd name="connsiteY15" fmla="*/ 226577 h 506834"/>
                    <a:gd name="connsiteX16" fmla="*/ 231209 w 426039"/>
                    <a:gd name="connsiteY16" fmla="*/ 226577 h 506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6039" h="506834">
                      <a:moveTo>
                        <a:pt x="0" y="0"/>
                      </a:moveTo>
                      <a:lnTo>
                        <a:pt x="238430" y="0"/>
                      </a:lnTo>
                      <a:cubicBezTo>
                        <a:pt x="350151" y="0"/>
                        <a:pt x="406284" y="72891"/>
                        <a:pt x="406284" y="153685"/>
                      </a:cubicBezTo>
                      <a:cubicBezTo>
                        <a:pt x="406284" y="217039"/>
                        <a:pt x="371406" y="270857"/>
                        <a:pt x="308052" y="293065"/>
                      </a:cubicBezTo>
                      <a:lnTo>
                        <a:pt x="426039" y="506834"/>
                      </a:lnTo>
                      <a:lnTo>
                        <a:pt x="313636" y="506834"/>
                      </a:lnTo>
                      <a:lnTo>
                        <a:pt x="205185" y="308052"/>
                      </a:lnTo>
                      <a:lnTo>
                        <a:pt x="100684" y="308052"/>
                      </a:lnTo>
                      <a:lnTo>
                        <a:pt x="100684" y="506834"/>
                      </a:lnTo>
                      <a:lnTo>
                        <a:pt x="136" y="506834"/>
                      </a:lnTo>
                      <a:lnTo>
                        <a:pt x="136" y="0"/>
                      </a:lnTo>
                      <a:close/>
                      <a:moveTo>
                        <a:pt x="231209" y="226440"/>
                      </a:moveTo>
                      <a:cubicBezTo>
                        <a:pt x="277940" y="226440"/>
                        <a:pt x="305598" y="195512"/>
                        <a:pt x="305598" y="156002"/>
                      </a:cubicBezTo>
                      <a:cubicBezTo>
                        <a:pt x="305598" y="116490"/>
                        <a:pt x="277940" y="85562"/>
                        <a:pt x="231209" y="85562"/>
                      </a:cubicBezTo>
                      <a:lnTo>
                        <a:pt x="100549" y="85562"/>
                      </a:lnTo>
                      <a:lnTo>
                        <a:pt x="100549" y="226577"/>
                      </a:lnTo>
                      <a:lnTo>
                        <a:pt x="231209" y="226577"/>
                      </a:lnTo>
                      <a:close/>
                    </a:path>
                  </a:pathLst>
                </a:custGeom>
                <a:solidFill>
                  <a:srgbClr val="FFFFFF"/>
                </a:solidFill>
                <a:ln w="0" cap="flat">
                  <a:noFill/>
                  <a:prstDash val="solid"/>
                  <a:miter/>
                </a:ln>
              </p:spPr>
              <p:txBody>
                <a:bodyPr rtlCol="0" anchor="ctr"/>
                <a:lstStyle/>
                <a:p>
                  <a:endParaRPr lang="en-US"/>
                </a:p>
              </p:txBody>
            </p:sp>
            <p:sp>
              <p:nvSpPr>
                <p:cNvPr id="2178" name="Freeform: Shape 2177">
                  <a:extLst>
                    <a:ext uri="{FF2B5EF4-FFF2-40B4-BE49-F238E27FC236}">
                      <a16:creationId xmlns:a16="http://schemas.microsoft.com/office/drawing/2014/main" id="{9D03E1EA-A30A-51B1-E226-E6623A546EBD}"/>
                    </a:ext>
                  </a:extLst>
                </p:cNvPr>
                <p:cNvSpPr/>
                <p:nvPr/>
              </p:nvSpPr>
              <p:spPr>
                <a:xfrm>
                  <a:off x="21632218" y="11283466"/>
                  <a:ext cx="361051" cy="522639"/>
                </a:xfrm>
                <a:custGeom>
                  <a:avLst/>
                  <a:gdLst>
                    <a:gd name="connsiteX0" fmla="*/ 0 w 361051"/>
                    <a:gd name="connsiteY0" fmla="*/ 0 h 522639"/>
                    <a:gd name="connsiteX1" fmla="*/ 99049 w 361051"/>
                    <a:gd name="connsiteY1" fmla="*/ 0 h 522639"/>
                    <a:gd name="connsiteX2" fmla="*/ 99049 w 361051"/>
                    <a:gd name="connsiteY2" fmla="*/ 201099 h 522639"/>
                    <a:gd name="connsiteX3" fmla="*/ 219355 w 361051"/>
                    <a:gd name="connsiteY3" fmla="*/ 134611 h 522639"/>
                    <a:gd name="connsiteX4" fmla="*/ 361051 w 361051"/>
                    <a:gd name="connsiteY4" fmla="*/ 282710 h 522639"/>
                    <a:gd name="connsiteX5" fmla="*/ 361051 w 361051"/>
                    <a:gd name="connsiteY5" fmla="*/ 522639 h 522639"/>
                    <a:gd name="connsiteX6" fmla="*/ 262817 w 361051"/>
                    <a:gd name="connsiteY6" fmla="*/ 522639 h 522639"/>
                    <a:gd name="connsiteX7" fmla="*/ 262817 w 361051"/>
                    <a:gd name="connsiteY7" fmla="*/ 301648 h 522639"/>
                    <a:gd name="connsiteX8" fmla="*/ 205049 w 361051"/>
                    <a:gd name="connsiteY8" fmla="*/ 224806 h 522639"/>
                    <a:gd name="connsiteX9" fmla="*/ 164721 w 361051"/>
                    <a:gd name="connsiteY9" fmla="*/ 224806 h 522639"/>
                    <a:gd name="connsiteX10" fmla="*/ 99049 w 361051"/>
                    <a:gd name="connsiteY10" fmla="*/ 301648 h 522639"/>
                    <a:gd name="connsiteX11" fmla="*/ 99049 w 361051"/>
                    <a:gd name="connsiteY11" fmla="*/ 522639 h 522639"/>
                    <a:gd name="connsiteX12" fmla="*/ 0 w 361051"/>
                    <a:gd name="connsiteY12" fmla="*/ 522639 h 522639"/>
                    <a:gd name="connsiteX13" fmla="*/ 0 w 361051"/>
                    <a:gd name="connsiteY13" fmla="*/ 0 h 522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1051" h="522639">
                      <a:moveTo>
                        <a:pt x="0" y="0"/>
                      </a:moveTo>
                      <a:lnTo>
                        <a:pt x="99049" y="0"/>
                      </a:lnTo>
                      <a:lnTo>
                        <a:pt x="99049" y="201099"/>
                      </a:lnTo>
                      <a:cubicBezTo>
                        <a:pt x="122076" y="159952"/>
                        <a:pt x="156819" y="134611"/>
                        <a:pt x="219355" y="134611"/>
                      </a:cubicBezTo>
                      <a:cubicBezTo>
                        <a:pt x="307233" y="134611"/>
                        <a:pt x="361051" y="183660"/>
                        <a:pt x="361051" y="282710"/>
                      </a:cubicBezTo>
                      <a:lnTo>
                        <a:pt x="361051" y="522639"/>
                      </a:lnTo>
                      <a:lnTo>
                        <a:pt x="262817" y="522639"/>
                      </a:lnTo>
                      <a:lnTo>
                        <a:pt x="262817" y="301648"/>
                      </a:lnTo>
                      <a:cubicBezTo>
                        <a:pt x="262817" y="252600"/>
                        <a:pt x="239110" y="224806"/>
                        <a:pt x="205049" y="224806"/>
                      </a:cubicBezTo>
                      <a:lnTo>
                        <a:pt x="164721" y="224806"/>
                      </a:lnTo>
                      <a:cubicBezTo>
                        <a:pt x="128342" y="224806"/>
                        <a:pt x="99049" y="255734"/>
                        <a:pt x="99049" y="301648"/>
                      </a:cubicBezTo>
                      <a:lnTo>
                        <a:pt x="99049" y="522639"/>
                      </a:lnTo>
                      <a:lnTo>
                        <a:pt x="0" y="522639"/>
                      </a:lnTo>
                      <a:lnTo>
                        <a:pt x="0" y="0"/>
                      </a:lnTo>
                      <a:close/>
                    </a:path>
                  </a:pathLst>
                </a:custGeom>
                <a:solidFill>
                  <a:srgbClr val="FFFFFF"/>
                </a:solidFill>
                <a:ln w="0" cap="flat">
                  <a:noFill/>
                  <a:prstDash val="solid"/>
                  <a:miter/>
                </a:ln>
              </p:spPr>
              <p:txBody>
                <a:bodyPr rtlCol="0" anchor="ctr"/>
                <a:lstStyle/>
                <a:p>
                  <a:endParaRPr lang="en-US"/>
                </a:p>
              </p:txBody>
            </p:sp>
            <p:sp>
              <p:nvSpPr>
                <p:cNvPr id="2179" name="Freeform: Shape 2178">
                  <a:extLst>
                    <a:ext uri="{FF2B5EF4-FFF2-40B4-BE49-F238E27FC236}">
                      <a16:creationId xmlns:a16="http://schemas.microsoft.com/office/drawing/2014/main" id="{7C6D58EF-73DF-52F3-C730-B2CB375123C6}"/>
                    </a:ext>
                  </a:extLst>
                </p:cNvPr>
                <p:cNvSpPr/>
                <p:nvPr/>
              </p:nvSpPr>
              <p:spPr>
                <a:xfrm>
                  <a:off x="22075561" y="11417940"/>
                  <a:ext cx="390480" cy="400018"/>
                </a:xfrm>
                <a:custGeom>
                  <a:avLst/>
                  <a:gdLst>
                    <a:gd name="connsiteX0" fmla="*/ 136 w 390480"/>
                    <a:gd name="connsiteY0" fmla="*/ 200418 h 400018"/>
                    <a:gd name="connsiteX1" fmla="*/ 201235 w 390480"/>
                    <a:gd name="connsiteY1" fmla="*/ 0 h 400018"/>
                    <a:gd name="connsiteX2" fmla="*/ 390481 w 390480"/>
                    <a:gd name="connsiteY2" fmla="*/ 200418 h 400018"/>
                    <a:gd name="connsiteX3" fmla="*/ 390481 w 390480"/>
                    <a:gd name="connsiteY3" fmla="*/ 225759 h 400018"/>
                    <a:gd name="connsiteX4" fmla="*/ 97416 w 390480"/>
                    <a:gd name="connsiteY4" fmla="*/ 225759 h 400018"/>
                    <a:gd name="connsiteX5" fmla="*/ 185294 w 390480"/>
                    <a:gd name="connsiteY5" fmla="*/ 317589 h 400018"/>
                    <a:gd name="connsiteX6" fmla="*/ 217040 w 390480"/>
                    <a:gd name="connsiteY6" fmla="*/ 317589 h 400018"/>
                    <a:gd name="connsiteX7" fmla="*/ 288297 w 390480"/>
                    <a:gd name="connsiteY7" fmla="*/ 262955 h 400018"/>
                    <a:gd name="connsiteX8" fmla="*/ 384894 w 390480"/>
                    <a:gd name="connsiteY8" fmla="*/ 262955 h 400018"/>
                    <a:gd name="connsiteX9" fmla="*/ 198784 w 390480"/>
                    <a:gd name="connsiteY9" fmla="*/ 400018 h 400018"/>
                    <a:gd name="connsiteX10" fmla="*/ 0 w 390480"/>
                    <a:gd name="connsiteY10" fmla="*/ 200418 h 400018"/>
                    <a:gd name="connsiteX11" fmla="*/ 292385 w 390480"/>
                    <a:gd name="connsiteY11" fmla="*/ 157636 h 400018"/>
                    <a:gd name="connsiteX12" fmla="*/ 218675 w 390480"/>
                    <a:gd name="connsiteY12" fmla="*/ 82429 h 400018"/>
                    <a:gd name="connsiteX13" fmla="*/ 180662 w 390480"/>
                    <a:gd name="connsiteY13" fmla="*/ 82429 h 400018"/>
                    <a:gd name="connsiteX14" fmla="*/ 100686 w 390480"/>
                    <a:gd name="connsiteY14" fmla="*/ 157636 h 400018"/>
                    <a:gd name="connsiteX15" fmla="*/ 292385 w 390480"/>
                    <a:gd name="connsiteY15" fmla="*/ 157636 h 400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0480" h="400018">
                      <a:moveTo>
                        <a:pt x="136" y="200418"/>
                      </a:moveTo>
                      <a:cubicBezTo>
                        <a:pt x="136" y="79295"/>
                        <a:pt x="82429" y="0"/>
                        <a:pt x="201235" y="0"/>
                      </a:cubicBezTo>
                      <a:cubicBezTo>
                        <a:pt x="312140" y="0"/>
                        <a:pt x="390481" y="67305"/>
                        <a:pt x="390481" y="200418"/>
                      </a:cubicBezTo>
                      <a:lnTo>
                        <a:pt x="390481" y="225759"/>
                      </a:lnTo>
                      <a:lnTo>
                        <a:pt x="97416" y="225759"/>
                      </a:lnTo>
                      <a:cubicBezTo>
                        <a:pt x="105318" y="278078"/>
                        <a:pt x="137064" y="317589"/>
                        <a:pt x="185294" y="317589"/>
                      </a:cubicBezTo>
                      <a:lnTo>
                        <a:pt x="217040" y="317589"/>
                      </a:lnTo>
                      <a:cubicBezTo>
                        <a:pt x="255870" y="317589"/>
                        <a:pt x="281212" y="293065"/>
                        <a:pt x="288297" y="262955"/>
                      </a:cubicBezTo>
                      <a:lnTo>
                        <a:pt x="384894" y="262955"/>
                      </a:lnTo>
                      <a:cubicBezTo>
                        <a:pt x="376174" y="341296"/>
                        <a:pt x="310505" y="400018"/>
                        <a:pt x="198784" y="400018"/>
                      </a:cubicBezTo>
                      <a:cubicBezTo>
                        <a:pt x="72075" y="400018"/>
                        <a:pt x="0" y="315273"/>
                        <a:pt x="0" y="200418"/>
                      </a:cubicBezTo>
                      <a:close/>
                      <a:moveTo>
                        <a:pt x="292385" y="157636"/>
                      </a:moveTo>
                      <a:cubicBezTo>
                        <a:pt x="289250" y="113357"/>
                        <a:pt x="255188" y="82429"/>
                        <a:pt x="218675" y="82429"/>
                      </a:cubicBezTo>
                      <a:lnTo>
                        <a:pt x="180662" y="82429"/>
                      </a:lnTo>
                      <a:cubicBezTo>
                        <a:pt x="142651" y="82429"/>
                        <a:pt x="112539" y="112539"/>
                        <a:pt x="100686" y="157636"/>
                      </a:cubicBezTo>
                      <a:lnTo>
                        <a:pt x="292385" y="157636"/>
                      </a:lnTo>
                      <a:close/>
                    </a:path>
                  </a:pathLst>
                </a:custGeom>
                <a:solidFill>
                  <a:srgbClr val="FFFFFF"/>
                </a:solidFill>
                <a:ln w="0" cap="flat">
                  <a:noFill/>
                  <a:prstDash val="solid"/>
                  <a:miter/>
                </a:ln>
              </p:spPr>
              <p:txBody>
                <a:bodyPr rtlCol="0" anchor="ctr"/>
                <a:lstStyle/>
                <a:p>
                  <a:endParaRPr lang="en-US"/>
                </a:p>
              </p:txBody>
            </p:sp>
            <p:sp>
              <p:nvSpPr>
                <p:cNvPr id="2180" name="Freeform: Shape 2179">
                  <a:extLst>
                    <a:ext uri="{FF2B5EF4-FFF2-40B4-BE49-F238E27FC236}">
                      <a16:creationId xmlns:a16="http://schemas.microsoft.com/office/drawing/2014/main" id="{95A22774-3B17-D22B-C4AA-A1C99C82E3EC}"/>
                    </a:ext>
                  </a:extLst>
                </p:cNvPr>
                <p:cNvSpPr/>
                <p:nvPr/>
              </p:nvSpPr>
              <p:spPr>
                <a:xfrm>
                  <a:off x="22543701" y="11429930"/>
                  <a:ext cx="356555" cy="388028"/>
                </a:xfrm>
                <a:custGeom>
                  <a:avLst/>
                  <a:gdLst>
                    <a:gd name="connsiteX0" fmla="*/ 0 w 356555"/>
                    <a:gd name="connsiteY0" fmla="*/ 239929 h 388028"/>
                    <a:gd name="connsiteX1" fmla="*/ 0 w 356555"/>
                    <a:gd name="connsiteY1" fmla="*/ 0 h 388028"/>
                    <a:gd name="connsiteX2" fmla="*/ 99051 w 356555"/>
                    <a:gd name="connsiteY2" fmla="*/ 0 h 388028"/>
                    <a:gd name="connsiteX3" fmla="*/ 99051 w 356555"/>
                    <a:gd name="connsiteY3" fmla="*/ 220991 h 388028"/>
                    <a:gd name="connsiteX4" fmla="*/ 154504 w 356555"/>
                    <a:gd name="connsiteY4" fmla="*/ 297834 h 388028"/>
                    <a:gd name="connsiteX5" fmla="*/ 194150 w 356555"/>
                    <a:gd name="connsiteY5" fmla="*/ 297834 h 388028"/>
                    <a:gd name="connsiteX6" fmla="*/ 258323 w 356555"/>
                    <a:gd name="connsiteY6" fmla="*/ 220991 h 388028"/>
                    <a:gd name="connsiteX7" fmla="*/ 258323 w 356555"/>
                    <a:gd name="connsiteY7" fmla="*/ 0 h 388028"/>
                    <a:gd name="connsiteX8" fmla="*/ 356556 w 356555"/>
                    <a:gd name="connsiteY8" fmla="*/ 0 h 388028"/>
                    <a:gd name="connsiteX9" fmla="*/ 356556 w 356555"/>
                    <a:gd name="connsiteY9" fmla="*/ 376175 h 388028"/>
                    <a:gd name="connsiteX10" fmla="*/ 261593 w 356555"/>
                    <a:gd name="connsiteY10" fmla="*/ 376175 h 388028"/>
                    <a:gd name="connsiteX11" fmla="*/ 261593 w 356555"/>
                    <a:gd name="connsiteY11" fmla="*/ 323856 h 388028"/>
                    <a:gd name="connsiteX12" fmla="*/ 141287 w 356555"/>
                    <a:gd name="connsiteY12" fmla="*/ 388029 h 388028"/>
                    <a:gd name="connsiteX13" fmla="*/ 273 w 356555"/>
                    <a:gd name="connsiteY13" fmla="*/ 239929 h 388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6555" h="388028">
                      <a:moveTo>
                        <a:pt x="0" y="239929"/>
                      </a:moveTo>
                      <a:lnTo>
                        <a:pt x="0" y="0"/>
                      </a:lnTo>
                      <a:lnTo>
                        <a:pt x="99051" y="0"/>
                      </a:lnTo>
                      <a:lnTo>
                        <a:pt x="99051" y="220991"/>
                      </a:lnTo>
                      <a:cubicBezTo>
                        <a:pt x="99051" y="270039"/>
                        <a:pt x="122077" y="297834"/>
                        <a:pt x="154504" y="297834"/>
                      </a:cubicBezTo>
                      <a:lnTo>
                        <a:pt x="194150" y="297834"/>
                      </a:lnTo>
                      <a:cubicBezTo>
                        <a:pt x="228212" y="297834"/>
                        <a:pt x="258323" y="266906"/>
                        <a:pt x="258323" y="220991"/>
                      </a:cubicBezTo>
                      <a:lnTo>
                        <a:pt x="258323" y="0"/>
                      </a:lnTo>
                      <a:lnTo>
                        <a:pt x="356556" y="0"/>
                      </a:lnTo>
                      <a:lnTo>
                        <a:pt x="356556" y="376175"/>
                      </a:lnTo>
                      <a:lnTo>
                        <a:pt x="261593" y="376175"/>
                      </a:lnTo>
                      <a:lnTo>
                        <a:pt x="261593" y="323856"/>
                      </a:lnTo>
                      <a:cubicBezTo>
                        <a:pt x="240201" y="362686"/>
                        <a:pt x="203007" y="388029"/>
                        <a:pt x="141287" y="388029"/>
                      </a:cubicBezTo>
                      <a:cubicBezTo>
                        <a:pt x="55726" y="388029"/>
                        <a:pt x="273" y="338980"/>
                        <a:pt x="273" y="239929"/>
                      </a:cubicBezTo>
                      <a:close/>
                    </a:path>
                  </a:pathLst>
                </a:custGeom>
                <a:solidFill>
                  <a:srgbClr val="FFFFFF"/>
                </a:solidFill>
                <a:ln w="0" cap="flat">
                  <a:noFill/>
                  <a:prstDash val="solid"/>
                  <a:miter/>
                </a:ln>
              </p:spPr>
              <p:txBody>
                <a:bodyPr rtlCol="0" anchor="ctr"/>
                <a:lstStyle/>
                <a:p>
                  <a:endParaRPr lang="en-US"/>
                </a:p>
              </p:txBody>
            </p:sp>
            <p:sp>
              <p:nvSpPr>
                <p:cNvPr id="2181" name="Freeform: Shape 2180">
                  <a:extLst>
                    <a:ext uri="{FF2B5EF4-FFF2-40B4-BE49-F238E27FC236}">
                      <a16:creationId xmlns:a16="http://schemas.microsoft.com/office/drawing/2014/main" id="{0DD465EC-9381-5825-E009-0ADAA7ABE2CB}"/>
                    </a:ext>
                  </a:extLst>
                </p:cNvPr>
                <p:cNvSpPr/>
                <p:nvPr/>
              </p:nvSpPr>
              <p:spPr>
                <a:xfrm>
                  <a:off x="23005847" y="11418077"/>
                  <a:ext cx="604522" cy="388028"/>
                </a:xfrm>
                <a:custGeom>
                  <a:avLst/>
                  <a:gdLst>
                    <a:gd name="connsiteX0" fmla="*/ 409 w 604522"/>
                    <a:gd name="connsiteY0" fmla="*/ 11853 h 388028"/>
                    <a:gd name="connsiteX1" fmla="*/ 95372 w 604522"/>
                    <a:gd name="connsiteY1" fmla="*/ 11853 h 388028"/>
                    <a:gd name="connsiteX2" fmla="*/ 95372 w 604522"/>
                    <a:gd name="connsiteY2" fmla="*/ 65671 h 388028"/>
                    <a:gd name="connsiteX3" fmla="*/ 214178 w 604522"/>
                    <a:gd name="connsiteY3" fmla="*/ 0 h 388028"/>
                    <a:gd name="connsiteX4" fmla="*/ 336936 w 604522"/>
                    <a:gd name="connsiteY4" fmla="*/ 68940 h 388028"/>
                    <a:gd name="connsiteX5" fmla="*/ 465960 w 604522"/>
                    <a:gd name="connsiteY5" fmla="*/ 0 h 388028"/>
                    <a:gd name="connsiteX6" fmla="*/ 604522 w 604522"/>
                    <a:gd name="connsiteY6" fmla="*/ 141696 h 388028"/>
                    <a:gd name="connsiteX7" fmla="*/ 604522 w 604522"/>
                    <a:gd name="connsiteY7" fmla="*/ 388029 h 388028"/>
                    <a:gd name="connsiteX8" fmla="*/ 506290 w 604522"/>
                    <a:gd name="connsiteY8" fmla="*/ 388029 h 388028"/>
                    <a:gd name="connsiteX9" fmla="*/ 506290 w 604522"/>
                    <a:gd name="connsiteY9" fmla="*/ 167037 h 388028"/>
                    <a:gd name="connsiteX10" fmla="*/ 451655 w 604522"/>
                    <a:gd name="connsiteY10" fmla="*/ 90195 h 388028"/>
                    <a:gd name="connsiteX11" fmla="*/ 415959 w 604522"/>
                    <a:gd name="connsiteY11" fmla="*/ 90195 h 388028"/>
                    <a:gd name="connsiteX12" fmla="*/ 351786 w 604522"/>
                    <a:gd name="connsiteY12" fmla="*/ 167037 h 388028"/>
                    <a:gd name="connsiteX13" fmla="*/ 351786 w 604522"/>
                    <a:gd name="connsiteY13" fmla="*/ 388029 h 388028"/>
                    <a:gd name="connsiteX14" fmla="*/ 253553 w 604522"/>
                    <a:gd name="connsiteY14" fmla="*/ 388029 h 388028"/>
                    <a:gd name="connsiteX15" fmla="*/ 253553 w 604522"/>
                    <a:gd name="connsiteY15" fmla="*/ 167037 h 388028"/>
                    <a:gd name="connsiteX16" fmla="*/ 198102 w 604522"/>
                    <a:gd name="connsiteY16" fmla="*/ 90195 h 388028"/>
                    <a:gd name="connsiteX17" fmla="*/ 163222 w 604522"/>
                    <a:gd name="connsiteY17" fmla="*/ 90195 h 388028"/>
                    <a:gd name="connsiteX18" fmla="*/ 99051 w 604522"/>
                    <a:gd name="connsiteY18" fmla="*/ 167037 h 388028"/>
                    <a:gd name="connsiteX19" fmla="*/ 99051 w 604522"/>
                    <a:gd name="connsiteY19" fmla="*/ 388029 h 388028"/>
                    <a:gd name="connsiteX20" fmla="*/ 0 w 604522"/>
                    <a:gd name="connsiteY20" fmla="*/ 388029 h 388028"/>
                    <a:gd name="connsiteX21" fmla="*/ 0 w 604522"/>
                    <a:gd name="connsiteY21" fmla="*/ 11853 h 388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04522" h="388028">
                      <a:moveTo>
                        <a:pt x="409" y="11853"/>
                      </a:moveTo>
                      <a:lnTo>
                        <a:pt x="95372" y="11853"/>
                      </a:lnTo>
                      <a:lnTo>
                        <a:pt x="95372" y="65671"/>
                      </a:lnTo>
                      <a:cubicBezTo>
                        <a:pt x="118398" y="26841"/>
                        <a:pt x="153958" y="0"/>
                        <a:pt x="214178" y="0"/>
                      </a:cubicBezTo>
                      <a:cubicBezTo>
                        <a:pt x="271129" y="0"/>
                        <a:pt x="316362" y="23026"/>
                        <a:pt x="336936" y="68940"/>
                      </a:cubicBezTo>
                      <a:cubicBezTo>
                        <a:pt x="362277" y="26159"/>
                        <a:pt x="404242" y="0"/>
                        <a:pt x="465960" y="0"/>
                      </a:cubicBezTo>
                      <a:cubicBezTo>
                        <a:pt x="549071" y="0"/>
                        <a:pt x="604522" y="47550"/>
                        <a:pt x="604522" y="141696"/>
                      </a:cubicBezTo>
                      <a:lnTo>
                        <a:pt x="604522" y="388029"/>
                      </a:lnTo>
                      <a:lnTo>
                        <a:pt x="506290" y="388029"/>
                      </a:lnTo>
                      <a:lnTo>
                        <a:pt x="506290" y="167037"/>
                      </a:lnTo>
                      <a:cubicBezTo>
                        <a:pt x="506290" y="117989"/>
                        <a:pt x="483263" y="90195"/>
                        <a:pt x="451655" y="90195"/>
                      </a:cubicBezTo>
                      <a:lnTo>
                        <a:pt x="415959" y="90195"/>
                      </a:lnTo>
                      <a:cubicBezTo>
                        <a:pt x="381897" y="90195"/>
                        <a:pt x="351786" y="121123"/>
                        <a:pt x="351786" y="167037"/>
                      </a:cubicBezTo>
                      <a:lnTo>
                        <a:pt x="351786" y="388029"/>
                      </a:lnTo>
                      <a:lnTo>
                        <a:pt x="253553" y="388029"/>
                      </a:lnTo>
                      <a:lnTo>
                        <a:pt x="253553" y="167037"/>
                      </a:lnTo>
                      <a:cubicBezTo>
                        <a:pt x="253553" y="117989"/>
                        <a:pt x="230528" y="90195"/>
                        <a:pt x="198102" y="90195"/>
                      </a:cubicBezTo>
                      <a:lnTo>
                        <a:pt x="163222" y="90195"/>
                      </a:lnTo>
                      <a:cubicBezTo>
                        <a:pt x="129161" y="90195"/>
                        <a:pt x="99051" y="121123"/>
                        <a:pt x="99051" y="167037"/>
                      </a:cubicBezTo>
                      <a:lnTo>
                        <a:pt x="99051" y="388029"/>
                      </a:lnTo>
                      <a:lnTo>
                        <a:pt x="0" y="388029"/>
                      </a:lnTo>
                      <a:lnTo>
                        <a:pt x="0" y="11853"/>
                      </a:lnTo>
                      <a:close/>
                    </a:path>
                  </a:pathLst>
                </a:custGeom>
                <a:solidFill>
                  <a:srgbClr val="FFFFFF"/>
                </a:solidFill>
                <a:ln w="0" cap="flat">
                  <a:noFill/>
                  <a:prstDash val="solid"/>
                  <a:miter/>
                </a:ln>
              </p:spPr>
              <p:txBody>
                <a:bodyPr rtlCol="0" anchor="ctr"/>
                <a:lstStyle/>
                <a:p>
                  <a:endParaRPr lang="en-US"/>
                </a:p>
              </p:txBody>
            </p:sp>
          </p:grpSp>
          <p:grpSp>
            <p:nvGrpSpPr>
              <p:cNvPr id="2182" name="Graphic 355">
                <a:extLst>
                  <a:ext uri="{FF2B5EF4-FFF2-40B4-BE49-F238E27FC236}">
                    <a16:creationId xmlns:a16="http://schemas.microsoft.com/office/drawing/2014/main" id="{E5B8458D-2884-2D98-2B6A-A09103B3B147}"/>
                  </a:ext>
                </a:extLst>
              </p:cNvPr>
              <p:cNvGrpSpPr/>
              <p:nvPr/>
            </p:nvGrpSpPr>
            <p:grpSpPr>
              <a:xfrm>
                <a:off x="21124703" y="11935402"/>
                <a:ext cx="2485394" cy="146327"/>
                <a:chOff x="21124703" y="11935402"/>
                <a:chExt cx="2485394" cy="146327"/>
              </a:xfrm>
              <a:solidFill>
                <a:srgbClr val="FFFFFF"/>
              </a:solidFill>
            </p:grpSpPr>
            <p:sp>
              <p:nvSpPr>
                <p:cNvPr id="2183" name="Freeform: Shape 2182">
                  <a:extLst>
                    <a:ext uri="{FF2B5EF4-FFF2-40B4-BE49-F238E27FC236}">
                      <a16:creationId xmlns:a16="http://schemas.microsoft.com/office/drawing/2014/main" id="{6FD46284-27AB-DEEE-250B-222DE38B6EB5}"/>
                    </a:ext>
                  </a:extLst>
                </p:cNvPr>
                <p:cNvSpPr/>
                <p:nvPr/>
              </p:nvSpPr>
              <p:spPr>
                <a:xfrm>
                  <a:off x="21124703" y="11939762"/>
                  <a:ext cx="105454" cy="138970"/>
                </a:xfrm>
                <a:custGeom>
                  <a:avLst/>
                  <a:gdLst>
                    <a:gd name="connsiteX0" fmla="*/ 0 w 105454"/>
                    <a:gd name="connsiteY0" fmla="*/ 0 h 138970"/>
                    <a:gd name="connsiteX1" fmla="*/ 59676 w 105454"/>
                    <a:gd name="connsiteY1" fmla="*/ 0 h 138970"/>
                    <a:gd name="connsiteX2" fmla="*/ 98642 w 105454"/>
                    <a:gd name="connsiteY2" fmla="*/ 33652 h 138970"/>
                    <a:gd name="connsiteX3" fmla="*/ 80247 w 105454"/>
                    <a:gd name="connsiteY3" fmla="*/ 63627 h 138970"/>
                    <a:gd name="connsiteX4" fmla="*/ 80247 w 105454"/>
                    <a:gd name="connsiteY4" fmla="*/ 63899 h 138970"/>
                    <a:gd name="connsiteX5" fmla="*/ 105454 w 105454"/>
                    <a:gd name="connsiteY5" fmla="*/ 99050 h 138970"/>
                    <a:gd name="connsiteX6" fmla="*/ 63353 w 105454"/>
                    <a:gd name="connsiteY6" fmla="*/ 138970 h 138970"/>
                    <a:gd name="connsiteX7" fmla="*/ 0 w 105454"/>
                    <a:gd name="connsiteY7" fmla="*/ 138970 h 138970"/>
                    <a:gd name="connsiteX8" fmla="*/ 0 w 105454"/>
                    <a:gd name="connsiteY8" fmla="*/ 272 h 138970"/>
                    <a:gd name="connsiteX9" fmla="*/ 61447 w 105454"/>
                    <a:gd name="connsiteY9" fmla="*/ 57904 h 138970"/>
                    <a:gd name="connsiteX10" fmla="*/ 81611 w 105454"/>
                    <a:gd name="connsiteY10" fmla="*/ 36241 h 138970"/>
                    <a:gd name="connsiteX11" fmla="*/ 61174 w 105454"/>
                    <a:gd name="connsiteY11" fmla="*/ 14714 h 138970"/>
                    <a:gd name="connsiteX12" fmla="*/ 16485 w 105454"/>
                    <a:gd name="connsiteY12" fmla="*/ 14714 h 138970"/>
                    <a:gd name="connsiteX13" fmla="*/ 16485 w 105454"/>
                    <a:gd name="connsiteY13" fmla="*/ 57904 h 138970"/>
                    <a:gd name="connsiteX14" fmla="*/ 61311 w 105454"/>
                    <a:gd name="connsiteY14" fmla="*/ 57904 h 138970"/>
                    <a:gd name="connsiteX15" fmla="*/ 63898 w 105454"/>
                    <a:gd name="connsiteY15" fmla="*/ 123983 h 138970"/>
                    <a:gd name="connsiteX16" fmla="*/ 88151 w 105454"/>
                    <a:gd name="connsiteY16" fmla="*/ 98233 h 138970"/>
                    <a:gd name="connsiteX17" fmla="*/ 63898 w 105454"/>
                    <a:gd name="connsiteY17" fmla="*/ 72618 h 138970"/>
                    <a:gd name="connsiteX18" fmla="*/ 16622 w 105454"/>
                    <a:gd name="connsiteY18" fmla="*/ 72618 h 138970"/>
                    <a:gd name="connsiteX19" fmla="*/ 16622 w 105454"/>
                    <a:gd name="connsiteY19" fmla="*/ 123983 h 138970"/>
                    <a:gd name="connsiteX20" fmla="*/ 63898 w 105454"/>
                    <a:gd name="connsiteY20" fmla="*/ 123983 h 138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5454" h="138970">
                      <a:moveTo>
                        <a:pt x="0" y="0"/>
                      </a:moveTo>
                      <a:lnTo>
                        <a:pt x="59676" y="0"/>
                      </a:lnTo>
                      <a:cubicBezTo>
                        <a:pt x="84608" y="0"/>
                        <a:pt x="98642" y="13488"/>
                        <a:pt x="98642" y="33652"/>
                      </a:cubicBezTo>
                      <a:cubicBezTo>
                        <a:pt x="98642" y="47550"/>
                        <a:pt x="91420" y="58313"/>
                        <a:pt x="80247" y="63627"/>
                      </a:cubicBezTo>
                      <a:lnTo>
                        <a:pt x="80247" y="63899"/>
                      </a:lnTo>
                      <a:cubicBezTo>
                        <a:pt x="95372" y="68940"/>
                        <a:pt x="105454" y="81883"/>
                        <a:pt x="105454" y="99050"/>
                      </a:cubicBezTo>
                      <a:cubicBezTo>
                        <a:pt x="105454" y="122212"/>
                        <a:pt x="89376" y="138970"/>
                        <a:pt x="63353" y="138970"/>
                      </a:cubicBezTo>
                      <a:lnTo>
                        <a:pt x="0" y="138970"/>
                      </a:lnTo>
                      <a:lnTo>
                        <a:pt x="0" y="272"/>
                      </a:lnTo>
                      <a:close/>
                      <a:moveTo>
                        <a:pt x="61447" y="57904"/>
                      </a:moveTo>
                      <a:cubicBezTo>
                        <a:pt x="72891" y="57904"/>
                        <a:pt x="81611" y="49866"/>
                        <a:pt x="81611" y="36241"/>
                      </a:cubicBezTo>
                      <a:cubicBezTo>
                        <a:pt x="81611" y="22616"/>
                        <a:pt x="72755" y="14714"/>
                        <a:pt x="61174" y="14714"/>
                      </a:cubicBezTo>
                      <a:lnTo>
                        <a:pt x="16485" y="14714"/>
                      </a:lnTo>
                      <a:lnTo>
                        <a:pt x="16485" y="57904"/>
                      </a:lnTo>
                      <a:lnTo>
                        <a:pt x="61311" y="57904"/>
                      </a:lnTo>
                      <a:close/>
                      <a:moveTo>
                        <a:pt x="63898" y="123983"/>
                      </a:moveTo>
                      <a:cubicBezTo>
                        <a:pt x="77796" y="123983"/>
                        <a:pt x="88151" y="113765"/>
                        <a:pt x="88151" y="98233"/>
                      </a:cubicBezTo>
                      <a:cubicBezTo>
                        <a:pt x="88151" y="82700"/>
                        <a:pt x="77796" y="72618"/>
                        <a:pt x="63898" y="72618"/>
                      </a:cubicBezTo>
                      <a:lnTo>
                        <a:pt x="16622" y="72618"/>
                      </a:lnTo>
                      <a:lnTo>
                        <a:pt x="16622" y="123983"/>
                      </a:lnTo>
                      <a:lnTo>
                        <a:pt x="63898" y="123983"/>
                      </a:lnTo>
                      <a:close/>
                    </a:path>
                  </a:pathLst>
                </a:custGeom>
                <a:solidFill>
                  <a:srgbClr val="FFFFFF"/>
                </a:solidFill>
                <a:ln w="0" cap="flat">
                  <a:noFill/>
                  <a:prstDash val="solid"/>
                  <a:miter/>
                </a:ln>
              </p:spPr>
              <p:txBody>
                <a:bodyPr rtlCol="0" anchor="ctr"/>
                <a:lstStyle/>
                <a:p>
                  <a:endParaRPr lang="en-US"/>
                </a:p>
              </p:txBody>
            </p:sp>
            <p:sp>
              <p:nvSpPr>
                <p:cNvPr id="2184" name="Freeform: Shape 2183">
                  <a:extLst>
                    <a:ext uri="{FF2B5EF4-FFF2-40B4-BE49-F238E27FC236}">
                      <a16:creationId xmlns:a16="http://schemas.microsoft.com/office/drawing/2014/main" id="{24F5809D-F5C2-2AB1-56B5-B5A05E454D71}"/>
                    </a:ext>
                  </a:extLst>
                </p:cNvPr>
                <p:cNvSpPr/>
                <p:nvPr/>
              </p:nvSpPr>
              <p:spPr>
                <a:xfrm>
                  <a:off x="21260130" y="11975459"/>
                  <a:ext cx="55996" cy="103001"/>
                </a:xfrm>
                <a:custGeom>
                  <a:avLst/>
                  <a:gdLst>
                    <a:gd name="connsiteX0" fmla="*/ 0 w 55996"/>
                    <a:gd name="connsiteY0" fmla="*/ 136 h 103001"/>
                    <a:gd name="connsiteX1" fmla="*/ 16078 w 55996"/>
                    <a:gd name="connsiteY1" fmla="*/ 136 h 103001"/>
                    <a:gd name="connsiteX2" fmla="*/ 16078 w 55996"/>
                    <a:gd name="connsiteY2" fmla="*/ 16894 h 103001"/>
                    <a:gd name="connsiteX3" fmla="*/ 42099 w 55996"/>
                    <a:gd name="connsiteY3" fmla="*/ 136 h 103001"/>
                    <a:gd name="connsiteX4" fmla="*/ 55997 w 55996"/>
                    <a:gd name="connsiteY4" fmla="*/ 136 h 103001"/>
                    <a:gd name="connsiteX5" fmla="*/ 55997 w 55996"/>
                    <a:gd name="connsiteY5" fmla="*/ 16622 h 103001"/>
                    <a:gd name="connsiteX6" fmla="*/ 37331 w 55996"/>
                    <a:gd name="connsiteY6" fmla="*/ 16622 h 103001"/>
                    <a:gd name="connsiteX7" fmla="*/ 16485 w 55996"/>
                    <a:gd name="connsiteY7" fmla="*/ 42781 h 103001"/>
                    <a:gd name="connsiteX8" fmla="*/ 16485 w 55996"/>
                    <a:gd name="connsiteY8" fmla="*/ 103002 h 103001"/>
                    <a:gd name="connsiteX9" fmla="*/ 0 w 55996"/>
                    <a:gd name="connsiteY9" fmla="*/ 103002 h 103001"/>
                    <a:gd name="connsiteX10" fmla="*/ 0 w 55996"/>
                    <a:gd name="connsiteY10" fmla="*/ 0 h 103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996" h="103001">
                      <a:moveTo>
                        <a:pt x="0" y="136"/>
                      </a:moveTo>
                      <a:lnTo>
                        <a:pt x="16078" y="136"/>
                      </a:lnTo>
                      <a:lnTo>
                        <a:pt x="16078" y="16894"/>
                      </a:lnTo>
                      <a:cubicBezTo>
                        <a:pt x="20846" y="6267"/>
                        <a:pt x="31201" y="136"/>
                        <a:pt x="42099" y="136"/>
                      </a:cubicBezTo>
                      <a:lnTo>
                        <a:pt x="55997" y="136"/>
                      </a:lnTo>
                      <a:lnTo>
                        <a:pt x="55997" y="16622"/>
                      </a:lnTo>
                      <a:lnTo>
                        <a:pt x="37331" y="16622"/>
                      </a:lnTo>
                      <a:cubicBezTo>
                        <a:pt x="23707" y="16622"/>
                        <a:pt x="16485" y="25750"/>
                        <a:pt x="16485" y="42781"/>
                      </a:cubicBezTo>
                      <a:lnTo>
                        <a:pt x="16485" y="103002"/>
                      </a:lnTo>
                      <a:lnTo>
                        <a:pt x="0" y="103002"/>
                      </a:lnTo>
                      <a:lnTo>
                        <a:pt x="0" y="0"/>
                      </a:lnTo>
                      <a:close/>
                    </a:path>
                  </a:pathLst>
                </a:custGeom>
                <a:solidFill>
                  <a:srgbClr val="FFFFFF"/>
                </a:solidFill>
                <a:ln w="0" cap="flat">
                  <a:noFill/>
                  <a:prstDash val="solid"/>
                  <a:miter/>
                </a:ln>
              </p:spPr>
              <p:txBody>
                <a:bodyPr rtlCol="0" anchor="ctr"/>
                <a:lstStyle/>
                <a:p>
                  <a:endParaRPr lang="en-US"/>
                </a:p>
              </p:txBody>
            </p:sp>
            <p:sp>
              <p:nvSpPr>
                <p:cNvPr id="2185" name="Freeform: Shape 2184">
                  <a:extLst>
                    <a:ext uri="{FF2B5EF4-FFF2-40B4-BE49-F238E27FC236}">
                      <a16:creationId xmlns:a16="http://schemas.microsoft.com/office/drawing/2014/main" id="{03E548E8-772F-DB37-A8BA-AF74BFAA1DD7}"/>
                    </a:ext>
                  </a:extLst>
                </p:cNvPr>
                <p:cNvSpPr/>
                <p:nvPr/>
              </p:nvSpPr>
              <p:spPr>
                <a:xfrm>
                  <a:off x="21328662" y="11972597"/>
                  <a:ext cx="104772" cy="109133"/>
                </a:xfrm>
                <a:custGeom>
                  <a:avLst/>
                  <a:gdLst>
                    <a:gd name="connsiteX0" fmla="*/ 0 w 104772"/>
                    <a:gd name="connsiteY0" fmla="*/ 54362 h 109133"/>
                    <a:gd name="connsiteX1" fmla="*/ 52045 w 104772"/>
                    <a:gd name="connsiteY1" fmla="*/ 0 h 109133"/>
                    <a:gd name="connsiteX2" fmla="*/ 88696 w 104772"/>
                    <a:gd name="connsiteY2" fmla="*/ 17167 h 109133"/>
                    <a:gd name="connsiteX3" fmla="*/ 88696 w 104772"/>
                    <a:gd name="connsiteY3" fmla="*/ 3133 h 109133"/>
                    <a:gd name="connsiteX4" fmla="*/ 104772 w 104772"/>
                    <a:gd name="connsiteY4" fmla="*/ 3133 h 109133"/>
                    <a:gd name="connsiteX5" fmla="*/ 104772 w 104772"/>
                    <a:gd name="connsiteY5" fmla="*/ 106135 h 109133"/>
                    <a:gd name="connsiteX6" fmla="*/ 88696 w 104772"/>
                    <a:gd name="connsiteY6" fmla="*/ 106135 h 109133"/>
                    <a:gd name="connsiteX7" fmla="*/ 88696 w 104772"/>
                    <a:gd name="connsiteY7" fmla="*/ 90467 h 109133"/>
                    <a:gd name="connsiteX8" fmla="*/ 51365 w 104772"/>
                    <a:gd name="connsiteY8" fmla="*/ 109133 h 109133"/>
                    <a:gd name="connsiteX9" fmla="*/ 0 w 104772"/>
                    <a:gd name="connsiteY9" fmla="*/ 54498 h 109133"/>
                    <a:gd name="connsiteX10" fmla="*/ 46595 w 104772"/>
                    <a:gd name="connsiteY10" fmla="*/ 92920 h 109133"/>
                    <a:gd name="connsiteX11" fmla="*/ 61991 w 104772"/>
                    <a:gd name="connsiteY11" fmla="*/ 92920 h 109133"/>
                    <a:gd name="connsiteX12" fmla="*/ 88287 w 104772"/>
                    <a:gd name="connsiteY12" fmla="*/ 64036 h 109133"/>
                    <a:gd name="connsiteX13" fmla="*/ 88287 w 104772"/>
                    <a:gd name="connsiteY13" fmla="*/ 44689 h 109133"/>
                    <a:gd name="connsiteX14" fmla="*/ 61991 w 104772"/>
                    <a:gd name="connsiteY14" fmla="*/ 15804 h 109133"/>
                    <a:gd name="connsiteX15" fmla="*/ 46324 w 104772"/>
                    <a:gd name="connsiteY15" fmla="*/ 15804 h 109133"/>
                    <a:gd name="connsiteX16" fmla="*/ 16349 w 104772"/>
                    <a:gd name="connsiteY16" fmla="*/ 54226 h 109133"/>
                    <a:gd name="connsiteX17" fmla="*/ 46460 w 104772"/>
                    <a:gd name="connsiteY17" fmla="*/ 92783 h 109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4772" h="109133">
                      <a:moveTo>
                        <a:pt x="0" y="54362"/>
                      </a:moveTo>
                      <a:cubicBezTo>
                        <a:pt x="0" y="22072"/>
                        <a:pt x="21526" y="0"/>
                        <a:pt x="52045" y="0"/>
                      </a:cubicBezTo>
                      <a:cubicBezTo>
                        <a:pt x="68803" y="0"/>
                        <a:pt x="82020" y="8039"/>
                        <a:pt x="88696" y="17167"/>
                      </a:cubicBezTo>
                      <a:lnTo>
                        <a:pt x="88696" y="3133"/>
                      </a:lnTo>
                      <a:lnTo>
                        <a:pt x="104772" y="3133"/>
                      </a:lnTo>
                      <a:lnTo>
                        <a:pt x="104772" y="106135"/>
                      </a:lnTo>
                      <a:lnTo>
                        <a:pt x="88696" y="106135"/>
                      </a:lnTo>
                      <a:lnTo>
                        <a:pt x="88696" y="90467"/>
                      </a:lnTo>
                      <a:cubicBezTo>
                        <a:pt x="80656" y="101503"/>
                        <a:pt x="67850" y="109133"/>
                        <a:pt x="51365" y="109133"/>
                      </a:cubicBezTo>
                      <a:cubicBezTo>
                        <a:pt x="20573" y="109133"/>
                        <a:pt x="0" y="87061"/>
                        <a:pt x="0" y="54498"/>
                      </a:cubicBezTo>
                      <a:close/>
                      <a:moveTo>
                        <a:pt x="46595" y="92920"/>
                      </a:moveTo>
                      <a:lnTo>
                        <a:pt x="61991" y="92920"/>
                      </a:lnTo>
                      <a:cubicBezTo>
                        <a:pt x="76979" y="92920"/>
                        <a:pt x="88287" y="80521"/>
                        <a:pt x="88287" y="64036"/>
                      </a:cubicBezTo>
                      <a:lnTo>
                        <a:pt x="88287" y="44689"/>
                      </a:lnTo>
                      <a:cubicBezTo>
                        <a:pt x="88287" y="28476"/>
                        <a:pt x="76979" y="15804"/>
                        <a:pt x="61991" y="15804"/>
                      </a:cubicBezTo>
                      <a:lnTo>
                        <a:pt x="46324" y="15804"/>
                      </a:lnTo>
                      <a:cubicBezTo>
                        <a:pt x="29837" y="15804"/>
                        <a:pt x="16349" y="33108"/>
                        <a:pt x="16349" y="54226"/>
                      </a:cubicBezTo>
                      <a:cubicBezTo>
                        <a:pt x="16349" y="75344"/>
                        <a:pt x="29837" y="92783"/>
                        <a:pt x="46460" y="92783"/>
                      </a:cubicBezTo>
                      <a:close/>
                    </a:path>
                  </a:pathLst>
                </a:custGeom>
                <a:solidFill>
                  <a:srgbClr val="FFFFFF"/>
                </a:solidFill>
                <a:ln w="0" cap="flat">
                  <a:noFill/>
                  <a:prstDash val="solid"/>
                  <a:miter/>
                </a:ln>
              </p:spPr>
              <p:txBody>
                <a:bodyPr rtlCol="0" anchor="ctr"/>
                <a:lstStyle/>
                <a:p>
                  <a:endParaRPr lang="en-US"/>
                </a:p>
              </p:txBody>
            </p:sp>
            <p:sp>
              <p:nvSpPr>
                <p:cNvPr id="2186" name="Freeform: Shape 2185">
                  <a:extLst>
                    <a:ext uri="{FF2B5EF4-FFF2-40B4-BE49-F238E27FC236}">
                      <a16:creationId xmlns:a16="http://schemas.microsoft.com/office/drawing/2014/main" id="{C162964B-8521-92A5-A43C-4C4DDDE5EDBE}"/>
                    </a:ext>
                  </a:extLst>
                </p:cNvPr>
                <p:cNvSpPr/>
                <p:nvPr/>
              </p:nvSpPr>
              <p:spPr>
                <a:xfrm>
                  <a:off x="21468450" y="11972597"/>
                  <a:ext cx="94826" cy="105999"/>
                </a:xfrm>
                <a:custGeom>
                  <a:avLst/>
                  <a:gdLst>
                    <a:gd name="connsiteX0" fmla="*/ 0 w 94826"/>
                    <a:gd name="connsiteY0" fmla="*/ 2997 h 105999"/>
                    <a:gd name="connsiteX1" fmla="*/ 16076 w 94826"/>
                    <a:gd name="connsiteY1" fmla="*/ 2997 h 105999"/>
                    <a:gd name="connsiteX2" fmla="*/ 16076 w 94826"/>
                    <a:gd name="connsiteY2" fmla="*/ 18802 h 105999"/>
                    <a:gd name="connsiteX3" fmla="*/ 52727 w 94826"/>
                    <a:gd name="connsiteY3" fmla="*/ 0 h 105999"/>
                    <a:gd name="connsiteX4" fmla="*/ 94827 w 94826"/>
                    <a:gd name="connsiteY4" fmla="*/ 42100 h 105999"/>
                    <a:gd name="connsiteX5" fmla="*/ 94827 w 94826"/>
                    <a:gd name="connsiteY5" fmla="*/ 106000 h 105999"/>
                    <a:gd name="connsiteX6" fmla="*/ 78341 w 94826"/>
                    <a:gd name="connsiteY6" fmla="*/ 106000 h 105999"/>
                    <a:gd name="connsiteX7" fmla="*/ 78341 w 94826"/>
                    <a:gd name="connsiteY7" fmla="*/ 44280 h 105999"/>
                    <a:gd name="connsiteX8" fmla="*/ 55997 w 94826"/>
                    <a:gd name="connsiteY8" fmla="*/ 16077 h 105999"/>
                    <a:gd name="connsiteX9" fmla="*/ 41963 w 94826"/>
                    <a:gd name="connsiteY9" fmla="*/ 16077 h 105999"/>
                    <a:gd name="connsiteX10" fmla="*/ 16622 w 94826"/>
                    <a:gd name="connsiteY10" fmla="*/ 44280 h 105999"/>
                    <a:gd name="connsiteX11" fmla="*/ 16622 w 94826"/>
                    <a:gd name="connsiteY11" fmla="*/ 106000 h 105999"/>
                    <a:gd name="connsiteX12" fmla="*/ 136 w 94826"/>
                    <a:gd name="connsiteY12" fmla="*/ 106000 h 105999"/>
                    <a:gd name="connsiteX13" fmla="*/ 136 w 94826"/>
                    <a:gd name="connsiteY13" fmla="*/ 2997 h 105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4826" h="105999">
                      <a:moveTo>
                        <a:pt x="0" y="2997"/>
                      </a:moveTo>
                      <a:lnTo>
                        <a:pt x="16076" y="2997"/>
                      </a:lnTo>
                      <a:lnTo>
                        <a:pt x="16076" y="18802"/>
                      </a:lnTo>
                      <a:cubicBezTo>
                        <a:pt x="23297" y="6268"/>
                        <a:pt x="35560" y="0"/>
                        <a:pt x="52727" y="0"/>
                      </a:cubicBezTo>
                      <a:cubicBezTo>
                        <a:pt x="80249" y="0"/>
                        <a:pt x="94827" y="16077"/>
                        <a:pt x="94827" y="42100"/>
                      </a:cubicBezTo>
                      <a:lnTo>
                        <a:pt x="94827" y="106000"/>
                      </a:lnTo>
                      <a:lnTo>
                        <a:pt x="78341" y="106000"/>
                      </a:lnTo>
                      <a:lnTo>
                        <a:pt x="78341" y="44280"/>
                      </a:lnTo>
                      <a:cubicBezTo>
                        <a:pt x="78341" y="26704"/>
                        <a:pt x="68803" y="16077"/>
                        <a:pt x="55997" y="16077"/>
                      </a:cubicBezTo>
                      <a:lnTo>
                        <a:pt x="41963" y="16077"/>
                      </a:lnTo>
                      <a:cubicBezTo>
                        <a:pt x="28339" y="16077"/>
                        <a:pt x="16622" y="27794"/>
                        <a:pt x="16622" y="44280"/>
                      </a:cubicBezTo>
                      <a:lnTo>
                        <a:pt x="16622" y="106000"/>
                      </a:lnTo>
                      <a:lnTo>
                        <a:pt x="136" y="106000"/>
                      </a:lnTo>
                      <a:lnTo>
                        <a:pt x="136" y="2997"/>
                      </a:lnTo>
                      <a:close/>
                    </a:path>
                  </a:pathLst>
                </a:custGeom>
                <a:solidFill>
                  <a:srgbClr val="FFFFFF"/>
                </a:solidFill>
                <a:ln w="0" cap="flat">
                  <a:noFill/>
                  <a:prstDash val="solid"/>
                  <a:miter/>
                </a:ln>
              </p:spPr>
              <p:txBody>
                <a:bodyPr rtlCol="0" anchor="ctr"/>
                <a:lstStyle/>
                <a:p>
                  <a:endParaRPr lang="en-US"/>
                </a:p>
              </p:txBody>
            </p:sp>
            <p:sp>
              <p:nvSpPr>
                <p:cNvPr id="2187" name="Freeform: Shape 2186">
                  <a:extLst>
                    <a:ext uri="{FF2B5EF4-FFF2-40B4-BE49-F238E27FC236}">
                      <a16:creationId xmlns:a16="http://schemas.microsoft.com/office/drawing/2014/main" id="{D60B8554-D922-D4D7-54CB-05B561A52ED8}"/>
                    </a:ext>
                  </a:extLst>
                </p:cNvPr>
                <p:cNvSpPr/>
                <p:nvPr/>
              </p:nvSpPr>
              <p:spPr>
                <a:xfrm>
                  <a:off x="21590662" y="11935539"/>
                  <a:ext cx="104772" cy="146055"/>
                </a:xfrm>
                <a:custGeom>
                  <a:avLst/>
                  <a:gdLst>
                    <a:gd name="connsiteX0" fmla="*/ 0 w 104772"/>
                    <a:gd name="connsiteY0" fmla="*/ 91420 h 146055"/>
                    <a:gd name="connsiteX1" fmla="*/ 52045 w 104772"/>
                    <a:gd name="connsiteY1" fmla="*/ 37058 h 146055"/>
                    <a:gd name="connsiteX2" fmla="*/ 88287 w 104772"/>
                    <a:gd name="connsiteY2" fmla="*/ 54362 h 146055"/>
                    <a:gd name="connsiteX3" fmla="*/ 88287 w 104772"/>
                    <a:gd name="connsiteY3" fmla="*/ 0 h 146055"/>
                    <a:gd name="connsiteX4" fmla="*/ 104772 w 104772"/>
                    <a:gd name="connsiteY4" fmla="*/ 0 h 146055"/>
                    <a:gd name="connsiteX5" fmla="*/ 104772 w 104772"/>
                    <a:gd name="connsiteY5" fmla="*/ 143058 h 146055"/>
                    <a:gd name="connsiteX6" fmla="*/ 88696 w 104772"/>
                    <a:gd name="connsiteY6" fmla="*/ 143058 h 146055"/>
                    <a:gd name="connsiteX7" fmla="*/ 88696 w 104772"/>
                    <a:gd name="connsiteY7" fmla="*/ 127389 h 146055"/>
                    <a:gd name="connsiteX8" fmla="*/ 51365 w 104772"/>
                    <a:gd name="connsiteY8" fmla="*/ 146055 h 146055"/>
                    <a:gd name="connsiteX9" fmla="*/ 0 w 104772"/>
                    <a:gd name="connsiteY9" fmla="*/ 91420 h 146055"/>
                    <a:gd name="connsiteX10" fmla="*/ 46597 w 104772"/>
                    <a:gd name="connsiteY10" fmla="*/ 129978 h 146055"/>
                    <a:gd name="connsiteX11" fmla="*/ 61992 w 104772"/>
                    <a:gd name="connsiteY11" fmla="*/ 129978 h 146055"/>
                    <a:gd name="connsiteX12" fmla="*/ 88287 w 104772"/>
                    <a:gd name="connsiteY12" fmla="*/ 101094 h 146055"/>
                    <a:gd name="connsiteX13" fmla="*/ 88287 w 104772"/>
                    <a:gd name="connsiteY13" fmla="*/ 81747 h 146055"/>
                    <a:gd name="connsiteX14" fmla="*/ 61992 w 104772"/>
                    <a:gd name="connsiteY14" fmla="*/ 52863 h 146055"/>
                    <a:gd name="connsiteX15" fmla="*/ 46324 w 104772"/>
                    <a:gd name="connsiteY15" fmla="*/ 52863 h 146055"/>
                    <a:gd name="connsiteX16" fmla="*/ 16349 w 104772"/>
                    <a:gd name="connsiteY16" fmla="*/ 91284 h 146055"/>
                    <a:gd name="connsiteX17" fmla="*/ 46460 w 104772"/>
                    <a:gd name="connsiteY17" fmla="*/ 129842 h 146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4772" h="146055">
                      <a:moveTo>
                        <a:pt x="0" y="91420"/>
                      </a:moveTo>
                      <a:cubicBezTo>
                        <a:pt x="0" y="59130"/>
                        <a:pt x="21526" y="37058"/>
                        <a:pt x="52045" y="37058"/>
                      </a:cubicBezTo>
                      <a:cubicBezTo>
                        <a:pt x="68805" y="37058"/>
                        <a:pt x="81475" y="45097"/>
                        <a:pt x="88287" y="54362"/>
                      </a:cubicBezTo>
                      <a:lnTo>
                        <a:pt x="88287" y="0"/>
                      </a:lnTo>
                      <a:lnTo>
                        <a:pt x="104772" y="0"/>
                      </a:lnTo>
                      <a:lnTo>
                        <a:pt x="104772" y="143058"/>
                      </a:lnTo>
                      <a:lnTo>
                        <a:pt x="88696" y="143058"/>
                      </a:lnTo>
                      <a:lnTo>
                        <a:pt x="88696" y="127389"/>
                      </a:lnTo>
                      <a:cubicBezTo>
                        <a:pt x="80658" y="138425"/>
                        <a:pt x="67850" y="146055"/>
                        <a:pt x="51365" y="146055"/>
                      </a:cubicBezTo>
                      <a:cubicBezTo>
                        <a:pt x="20573" y="146055"/>
                        <a:pt x="0" y="123983"/>
                        <a:pt x="0" y="91420"/>
                      </a:cubicBezTo>
                      <a:close/>
                      <a:moveTo>
                        <a:pt x="46597" y="129978"/>
                      </a:moveTo>
                      <a:lnTo>
                        <a:pt x="61992" y="129978"/>
                      </a:lnTo>
                      <a:cubicBezTo>
                        <a:pt x="76979" y="129978"/>
                        <a:pt x="88287" y="117579"/>
                        <a:pt x="88287" y="101094"/>
                      </a:cubicBezTo>
                      <a:lnTo>
                        <a:pt x="88287" y="81747"/>
                      </a:lnTo>
                      <a:cubicBezTo>
                        <a:pt x="88287" y="65534"/>
                        <a:pt x="76979" y="52863"/>
                        <a:pt x="61992" y="52863"/>
                      </a:cubicBezTo>
                      <a:lnTo>
                        <a:pt x="46324" y="52863"/>
                      </a:lnTo>
                      <a:cubicBezTo>
                        <a:pt x="29837" y="52863"/>
                        <a:pt x="16349" y="70166"/>
                        <a:pt x="16349" y="91284"/>
                      </a:cubicBezTo>
                      <a:cubicBezTo>
                        <a:pt x="16349" y="112403"/>
                        <a:pt x="29837" y="129842"/>
                        <a:pt x="46460" y="129842"/>
                      </a:cubicBezTo>
                      <a:close/>
                    </a:path>
                  </a:pathLst>
                </a:custGeom>
                <a:solidFill>
                  <a:srgbClr val="FFFFFF"/>
                </a:solidFill>
                <a:ln w="0" cap="flat">
                  <a:noFill/>
                  <a:prstDash val="solid"/>
                  <a:miter/>
                </a:ln>
              </p:spPr>
              <p:txBody>
                <a:bodyPr rtlCol="0" anchor="ctr"/>
                <a:lstStyle/>
                <a:p>
                  <a:endParaRPr lang="en-US"/>
                </a:p>
              </p:txBody>
            </p:sp>
            <p:sp>
              <p:nvSpPr>
                <p:cNvPr id="2188" name="Freeform: Shape 2187">
                  <a:extLst>
                    <a:ext uri="{FF2B5EF4-FFF2-40B4-BE49-F238E27FC236}">
                      <a16:creationId xmlns:a16="http://schemas.microsoft.com/office/drawing/2014/main" id="{E1B758C8-FF49-ECE6-8B33-18A1DFA1AEF9}"/>
                    </a:ext>
                  </a:extLst>
                </p:cNvPr>
                <p:cNvSpPr/>
                <p:nvPr/>
              </p:nvSpPr>
              <p:spPr>
                <a:xfrm>
                  <a:off x="21782496" y="11939762"/>
                  <a:ext cx="100413" cy="138834"/>
                </a:xfrm>
                <a:custGeom>
                  <a:avLst/>
                  <a:gdLst>
                    <a:gd name="connsiteX0" fmla="*/ 0 w 100413"/>
                    <a:gd name="connsiteY0" fmla="*/ 0 h 138834"/>
                    <a:gd name="connsiteX1" fmla="*/ 99324 w 100413"/>
                    <a:gd name="connsiteY1" fmla="*/ 0 h 138834"/>
                    <a:gd name="connsiteX2" fmla="*/ 99324 w 100413"/>
                    <a:gd name="connsiteY2" fmla="*/ 15668 h 138834"/>
                    <a:gd name="connsiteX3" fmla="*/ 16760 w 100413"/>
                    <a:gd name="connsiteY3" fmla="*/ 15668 h 138834"/>
                    <a:gd name="connsiteX4" fmla="*/ 16760 w 100413"/>
                    <a:gd name="connsiteY4" fmla="*/ 59948 h 138834"/>
                    <a:gd name="connsiteX5" fmla="*/ 93874 w 100413"/>
                    <a:gd name="connsiteY5" fmla="*/ 59948 h 138834"/>
                    <a:gd name="connsiteX6" fmla="*/ 93874 w 100413"/>
                    <a:gd name="connsiteY6" fmla="*/ 75071 h 138834"/>
                    <a:gd name="connsiteX7" fmla="*/ 16760 w 100413"/>
                    <a:gd name="connsiteY7" fmla="*/ 75071 h 138834"/>
                    <a:gd name="connsiteX8" fmla="*/ 16760 w 100413"/>
                    <a:gd name="connsiteY8" fmla="*/ 123166 h 138834"/>
                    <a:gd name="connsiteX9" fmla="*/ 100413 w 100413"/>
                    <a:gd name="connsiteY9" fmla="*/ 123166 h 138834"/>
                    <a:gd name="connsiteX10" fmla="*/ 100413 w 100413"/>
                    <a:gd name="connsiteY10" fmla="*/ 138834 h 138834"/>
                    <a:gd name="connsiteX11" fmla="*/ 0 w 100413"/>
                    <a:gd name="connsiteY11" fmla="*/ 138834 h 138834"/>
                    <a:gd name="connsiteX12" fmla="*/ 0 w 100413"/>
                    <a:gd name="connsiteY12" fmla="*/ 136 h 138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0413" h="138834">
                      <a:moveTo>
                        <a:pt x="0" y="0"/>
                      </a:moveTo>
                      <a:lnTo>
                        <a:pt x="99324" y="0"/>
                      </a:lnTo>
                      <a:lnTo>
                        <a:pt x="99324" y="15668"/>
                      </a:lnTo>
                      <a:lnTo>
                        <a:pt x="16760" y="15668"/>
                      </a:lnTo>
                      <a:lnTo>
                        <a:pt x="16760" y="59948"/>
                      </a:lnTo>
                      <a:lnTo>
                        <a:pt x="93874" y="59948"/>
                      </a:lnTo>
                      <a:lnTo>
                        <a:pt x="93874" y="75071"/>
                      </a:lnTo>
                      <a:lnTo>
                        <a:pt x="16760" y="75071"/>
                      </a:lnTo>
                      <a:lnTo>
                        <a:pt x="16760" y="123166"/>
                      </a:lnTo>
                      <a:lnTo>
                        <a:pt x="100413" y="123166"/>
                      </a:lnTo>
                      <a:lnTo>
                        <a:pt x="100413" y="138834"/>
                      </a:lnTo>
                      <a:lnTo>
                        <a:pt x="0" y="138834"/>
                      </a:lnTo>
                      <a:lnTo>
                        <a:pt x="0" y="136"/>
                      </a:lnTo>
                      <a:close/>
                    </a:path>
                  </a:pathLst>
                </a:custGeom>
                <a:solidFill>
                  <a:srgbClr val="FFFFFF"/>
                </a:solidFill>
                <a:ln w="0" cap="flat">
                  <a:noFill/>
                  <a:prstDash val="solid"/>
                  <a:miter/>
                </a:ln>
              </p:spPr>
              <p:txBody>
                <a:bodyPr rtlCol="0" anchor="ctr"/>
                <a:lstStyle/>
                <a:p>
                  <a:endParaRPr lang="en-US"/>
                </a:p>
              </p:txBody>
            </p:sp>
            <p:sp>
              <p:nvSpPr>
                <p:cNvPr id="2189" name="Freeform: Shape 2188">
                  <a:extLst>
                    <a:ext uri="{FF2B5EF4-FFF2-40B4-BE49-F238E27FC236}">
                      <a16:creationId xmlns:a16="http://schemas.microsoft.com/office/drawing/2014/main" id="{A9B34E06-189D-00EB-F708-6A5359849A13}"/>
                    </a:ext>
                  </a:extLst>
                </p:cNvPr>
                <p:cNvSpPr/>
                <p:nvPr/>
              </p:nvSpPr>
              <p:spPr>
                <a:xfrm>
                  <a:off x="21901167" y="11975594"/>
                  <a:ext cx="104635" cy="103002"/>
                </a:xfrm>
                <a:custGeom>
                  <a:avLst/>
                  <a:gdLst>
                    <a:gd name="connsiteX0" fmla="*/ 36240 w 104635"/>
                    <a:gd name="connsiteY0" fmla="*/ 50275 h 103002"/>
                    <a:gd name="connsiteX1" fmla="*/ 1771 w 104635"/>
                    <a:gd name="connsiteY1" fmla="*/ 0 h 103002"/>
                    <a:gd name="connsiteX2" fmla="*/ 20437 w 104635"/>
                    <a:gd name="connsiteY2" fmla="*/ 0 h 103002"/>
                    <a:gd name="connsiteX3" fmla="*/ 49728 w 104635"/>
                    <a:gd name="connsiteY3" fmla="*/ 42918 h 103002"/>
                    <a:gd name="connsiteX4" fmla="*/ 54498 w 104635"/>
                    <a:gd name="connsiteY4" fmla="*/ 42918 h 103002"/>
                    <a:gd name="connsiteX5" fmla="*/ 83790 w 104635"/>
                    <a:gd name="connsiteY5" fmla="*/ 0 h 103002"/>
                    <a:gd name="connsiteX6" fmla="*/ 102457 w 104635"/>
                    <a:gd name="connsiteY6" fmla="*/ 0 h 103002"/>
                    <a:gd name="connsiteX7" fmla="*/ 68259 w 104635"/>
                    <a:gd name="connsiteY7" fmla="*/ 50275 h 103002"/>
                    <a:gd name="connsiteX8" fmla="*/ 104636 w 104635"/>
                    <a:gd name="connsiteY8" fmla="*/ 103003 h 103002"/>
                    <a:gd name="connsiteX9" fmla="*/ 85834 w 104635"/>
                    <a:gd name="connsiteY9" fmla="*/ 103003 h 103002"/>
                    <a:gd name="connsiteX10" fmla="*/ 55042 w 104635"/>
                    <a:gd name="connsiteY10" fmla="*/ 58177 h 103002"/>
                    <a:gd name="connsiteX11" fmla="*/ 49457 w 104635"/>
                    <a:gd name="connsiteY11" fmla="*/ 58177 h 103002"/>
                    <a:gd name="connsiteX12" fmla="*/ 18666 w 104635"/>
                    <a:gd name="connsiteY12" fmla="*/ 103003 h 103002"/>
                    <a:gd name="connsiteX13" fmla="*/ 0 w 104635"/>
                    <a:gd name="connsiteY13" fmla="*/ 103003 h 103002"/>
                    <a:gd name="connsiteX14" fmla="*/ 36377 w 104635"/>
                    <a:gd name="connsiteY14" fmla="*/ 50275 h 103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4635" h="103002">
                      <a:moveTo>
                        <a:pt x="36240" y="50275"/>
                      </a:moveTo>
                      <a:lnTo>
                        <a:pt x="1771" y="0"/>
                      </a:lnTo>
                      <a:lnTo>
                        <a:pt x="20437" y="0"/>
                      </a:lnTo>
                      <a:lnTo>
                        <a:pt x="49728" y="42918"/>
                      </a:lnTo>
                      <a:lnTo>
                        <a:pt x="54498" y="42918"/>
                      </a:lnTo>
                      <a:lnTo>
                        <a:pt x="83790" y="0"/>
                      </a:lnTo>
                      <a:lnTo>
                        <a:pt x="102457" y="0"/>
                      </a:lnTo>
                      <a:lnTo>
                        <a:pt x="68259" y="50275"/>
                      </a:lnTo>
                      <a:lnTo>
                        <a:pt x="104636" y="103003"/>
                      </a:lnTo>
                      <a:lnTo>
                        <a:pt x="85834" y="103003"/>
                      </a:lnTo>
                      <a:lnTo>
                        <a:pt x="55042" y="58177"/>
                      </a:lnTo>
                      <a:lnTo>
                        <a:pt x="49457" y="58177"/>
                      </a:lnTo>
                      <a:lnTo>
                        <a:pt x="18666" y="103003"/>
                      </a:lnTo>
                      <a:lnTo>
                        <a:pt x="0" y="103003"/>
                      </a:lnTo>
                      <a:lnTo>
                        <a:pt x="36377" y="50275"/>
                      </a:lnTo>
                      <a:close/>
                    </a:path>
                  </a:pathLst>
                </a:custGeom>
                <a:solidFill>
                  <a:srgbClr val="FFFFFF"/>
                </a:solidFill>
                <a:ln w="0" cap="flat">
                  <a:noFill/>
                  <a:prstDash val="solid"/>
                  <a:miter/>
                </a:ln>
              </p:spPr>
              <p:txBody>
                <a:bodyPr rtlCol="0" anchor="ctr"/>
                <a:lstStyle/>
                <a:p>
                  <a:endParaRPr lang="en-US"/>
                </a:p>
              </p:txBody>
            </p:sp>
            <p:sp>
              <p:nvSpPr>
                <p:cNvPr id="2190" name="Freeform: Shape 2189">
                  <a:extLst>
                    <a:ext uri="{FF2B5EF4-FFF2-40B4-BE49-F238E27FC236}">
                      <a16:creationId xmlns:a16="http://schemas.microsoft.com/office/drawing/2014/main" id="{3DB84901-6611-B676-40CB-D11BCDD6CE3E}"/>
                    </a:ext>
                  </a:extLst>
                </p:cNvPr>
                <p:cNvSpPr/>
                <p:nvPr/>
              </p:nvSpPr>
              <p:spPr>
                <a:xfrm>
                  <a:off x="22017384" y="11972461"/>
                  <a:ext cx="103548" cy="108996"/>
                </a:xfrm>
                <a:custGeom>
                  <a:avLst/>
                  <a:gdLst>
                    <a:gd name="connsiteX0" fmla="*/ 136 w 103548"/>
                    <a:gd name="connsiteY0" fmla="*/ 54635 h 108996"/>
                    <a:gd name="connsiteX1" fmla="*/ 53682 w 103548"/>
                    <a:gd name="connsiteY1" fmla="*/ 0 h 108996"/>
                    <a:gd name="connsiteX2" fmla="*/ 103548 w 103548"/>
                    <a:gd name="connsiteY2" fmla="*/ 56542 h 108996"/>
                    <a:gd name="connsiteX3" fmla="*/ 103548 w 103548"/>
                    <a:gd name="connsiteY3" fmla="*/ 59539 h 108996"/>
                    <a:gd name="connsiteX4" fmla="*/ 16623 w 103548"/>
                    <a:gd name="connsiteY4" fmla="*/ 59539 h 108996"/>
                    <a:gd name="connsiteX5" fmla="*/ 48641 w 103548"/>
                    <a:gd name="connsiteY5" fmla="*/ 93192 h 108996"/>
                    <a:gd name="connsiteX6" fmla="*/ 58450 w 103548"/>
                    <a:gd name="connsiteY6" fmla="*/ 93192 h 108996"/>
                    <a:gd name="connsiteX7" fmla="*/ 84201 w 103548"/>
                    <a:gd name="connsiteY7" fmla="*/ 74118 h 108996"/>
                    <a:gd name="connsiteX8" fmla="*/ 100686 w 103548"/>
                    <a:gd name="connsiteY8" fmla="*/ 74118 h 108996"/>
                    <a:gd name="connsiteX9" fmla="*/ 52727 w 103548"/>
                    <a:gd name="connsiteY9" fmla="*/ 108997 h 108996"/>
                    <a:gd name="connsiteX10" fmla="*/ 0 w 103548"/>
                    <a:gd name="connsiteY10" fmla="*/ 54635 h 108996"/>
                    <a:gd name="connsiteX11" fmla="*/ 86654 w 103548"/>
                    <a:gd name="connsiteY11" fmla="*/ 44961 h 108996"/>
                    <a:gd name="connsiteX12" fmla="*/ 59948 w 103548"/>
                    <a:gd name="connsiteY12" fmla="*/ 15941 h 108996"/>
                    <a:gd name="connsiteX13" fmla="*/ 46733 w 103548"/>
                    <a:gd name="connsiteY13" fmla="*/ 15941 h 108996"/>
                    <a:gd name="connsiteX14" fmla="*/ 17303 w 103548"/>
                    <a:gd name="connsiteY14" fmla="*/ 44961 h 108996"/>
                    <a:gd name="connsiteX15" fmla="*/ 86654 w 103548"/>
                    <a:gd name="connsiteY15" fmla="*/ 44961 h 108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3548" h="108996">
                      <a:moveTo>
                        <a:pt x="136" y="54635"/>
                      </a:moveTo>
                      <a:cubicBezTo>
                        <a:pt x="136" y="21663"/>
                        <a:pt x="21392" y="0"/>
                        <a:pt x="53682" y="0"/>
                      </a:cubicBezTo>
                      <a:cubicBezTo>
                        <a:pt x="85972" y="0"/>
                        <a:pt x="103548" y="18802"/>
                        <a:pt x="103548" y="56542"/>
                      </a:cubicBezTo>
                      <a:lnTo>
                        <a:pt x="103548" y="59539"/>
                      </a:lnTo>
                      <a:lnTo>
                        <a:pt x="16623" y="59539"/>
                      </a:lnTo>
                      <a:cubicBezTo>
                        <a:pt x="18395" y="78341"/>
                        <a:pt x="30521" y="93192"/>
                        <a:pt x="48641" y="93192"/>
                      </a:cubicBezTo>
                      <a:lnTo>
                        <a:pt x="58450" y="93192"/>
                      </a:lnTo>
                      <a:cubicBezTo>
                        <a:pt x="72075" y="93192"/>
                        <a:pt x="81476" y="84745"/>
                        <a:pt x="84201" y="74118"/>
                      </a:cubicBezTo>
                      <a:lnTo>
                        <a:pt x="100686" y="74118"/>
                      </a:lnTo>
                      <a:cubicBezTo>
                        <a:pt x="97416" y="94010"/>
                        <a:pt x="81613" y="108997"/>
                        <a:pt x="52727" y="108997"/>
                      </a:cubicBezTo>
                      <a:cubicBezTo>
                        <a:pt x="19075" y="108997"/>
                        <a:pt x="0" y="85971"/>
                        <a:pt x="0" y="54635"/>
                      </a:cubicBezTo>
                      <a:close/>
                      <a:moveTo>
                        <a:pt x="86654" y="44961"/>
                      </a:moveTo>
                      <a:cubicBezTo>
                        <a:pt x="85290" y="26568"/>
                        <a:pt x="73164" y="15941"/>
                        <a:pt x="59948" y="15941"/>
                      </a:cubicBezTo>
                      <a:lnTo>
                        <a:pt x="46733" y="15941"/>
                      </a:lnTo>
                      <a:cubicBezTo>
                        <a:pt x="32019" y="15941"/>
                        <a:pt x="20302" y="27386"/>
                        <a:pt x="17303" y="44961"/>
                      </a:cubicBezTo>
                      <a:lnTo>
                        <a:pt x="86654" y="44961"/>
                      </a:lnTo>
                      <a:close/>
                    </a:path>
                  </a:pathLst>
                </a:custGeom>
                <a:solidFill>
                  <a:srgbClr val="FFFFFF"/>
                </a:solidFill>
                <a:ln w="0" cap="flat">
                  <a:noFill/>
                  <a:prstDash val="solid"/>
                  <a:miter/>
                </a:ln>
              </p:spPr>
              <p:txBody>
                <a:bodyPr rtlCol="0" anchor="ctr"/>
                <a:lstStyle/>
                <a:p>
                  <a:endParaRPr lang="en-US"/>
                </a:p>
              </p:txBody>
            </p:sp>
            <p:sp>
              <p:nvSpPr>
                <p:cNvPr id="2191" name="Freeform: Shape 2190">
                  <a:extLst>
                    <a:ext uri="{FF2B5EF4-FFF2-40B4-BE49-F238E27FC236}">
                      <a16:creationId xmlns:a16="http://schemas.microsoft.com/office/drawing/2014/main" id="{D2F2FA52-C208-56C7-4BEE-09411C6C8CB2}"/>
                    </a:ext>
                  </a:extLst>
                </p:cNvPr>
                <p:cNvSpPr/>
                <p:nvPr/>
              </p:nvSpPr>
              <p:spPr>
                <a:xfrm>
                  <a:off x="22142458" y="11972597"/>
                  <a:ext cx="101094" cy="108996"/>
                </a:xfrm>
                <a:custGeom>
                  <a:avLst/>
                  <a:gdLst>
                    <a:gd name="connsiteX0" fmla="*/ 0 w 101094"/>
                    <a:gd name="connsiteY0" fmla="*/ 54362 h 108996"/>
                    <a:gd name="connsiteX1" fmla="*/ 52863 w 101094"/>
                    <a:gd name="connsiteY1" fmla="*/ 0 h 108996"/>
                    <a:gd name="connsiteX2" fmla="*/ 100822 w 101094"/>
                    <a:gd name="connsiteY2" fmla="*/ 39239 h 108996"/>
                    <a:gd name="connsiteX3" fmla="*/ 84608 w 101094"/>
                    <a:gd name="connsiteY3" fmla="*/ 39239 h 108996"/>
                    <a:gd name="connsiteX4" fmla="*/ 58314 w 101094"/>
                    <a:gd name="connsiteY4" fmla="*/ 15804 h 108996"/>
                    <a:gd name="connsiteX5" fmla="*/ 46188 w 101094"/>
                    <a:gd name="connsiteY5" fmla="*/ 15804 h 108996"/>
                    <a:gd name="connsiteX6" fmla="*/ 16485 w 101094"/>
                    <a:gd name="connsiteY6" fmla="*/ 54362 h 108996"/>
                    <a:gd name="connsiteX7" fmla="*/ 46188 w 101094"/>
                    <a:gd name="connsiteY7" fmla="*/ 93192 h 108996"/>
                    <a:gd name="connsiteX8" fmla="*/ 58314 w 101094"/>
                    <a:gd name="connsiteY8" fmla="*/ 93192 h 108996"/>
                    <a:gd name="connsiteX9" fmla="*/ 84608 w 101094"/>
                    <a:gd name="connsiteY9" fmla="*/ 69758 h 108996"/>
                    <a:gd name="connsiteX10" fmla="*/ 101095 w 101094"/>
                    <a:gd name="connsiteY10" fmla="*/ 69758 h 108996"/>
                    <a:gd name="connsiteX11" fmla="*/ 53000 w 101094"/>
                    <a:gd name="connsiteY11" fmla="*/ 108997 h 108996"/>
                    <a:gd name="connsiteX12" fmla="*/ 136 w 101094"/>
                    <a:gd name="connsiteY12" fmla="*/ 54362 h 108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1094" h="108996">
                      <a:moveTo>
                        <a:pt x="0" y="54362"/>
                      </a:moveTo>
                      <a:cubicBezTo>
                        <a:pt x="0" y="22072"/>
                        <a:pt x="21526" y="0"/>
                        <a:pt x="52863" y="0"/>
                      </a:cubicBezTo>
                      <a:cubicBezTo>
                        <a:pt x="77388" y="0"/>
                        <a:pt x="96871" y="12398"/>
                        <a:pt x="100822" y="39239"/>
                      </a:cubicBezTo>
                      <a:lnTo>
                        <a:pt x="84608" y="39239"/>
                      </a:lnTo>
                      <a:cubicBezTo>
                        <a:pt x="82293" y="23162"/>
                        <a:pt x="70303" y="15804"/>
                        <a:pt x="58314" y="15804"/>
                      </a:cubicBezTo>
                      <a:lnTo>
                        <a:pt x="46188" y="15804"/>
                      </a:lnTo>
                      <a:cubicBezTo>
                        <a:pt x="30110" y="15804"/>
                        <a:pt x="16485" y="33108"/>
                        <a:pt x="16485" y="54362"/>
                      </a:cubicBezTo>
                      <a:cubicBezTo>
                        <a:pt x="16485" y="75616"/>
                        <a:pt x="30110" y="93192"/>
                        <a:pt x="46188" y="93192"/>
                      </a:cubicBezTo>
                      <a:lnTo>
                        <a:pt x="58314" y="93192"/>
                      </a:lnTo>
                      <a:cubicBezTo>
                        <a:pt x="70440" y="93192"/>
                        <a:pt x="82157" y="85563"/>
                        <a:pt x="84608" y="69758"/>
                      </a:cubicBezTo>
                      <a:lnTo>
                        <a:pt x="101095" y="69758"/>
                      </a:lnTo>
                      <a:cubicBezTo>
                        <a:pt x="97007" y="96462"/>
                        <a:pt x="77523" y="108997"/>
                        <a:pt x="53000" y="108997"/>
                      </a:cubicBezTo>
                      <a:cubicBezTo>
                        <a:pt x="21526" y="108997"/>
                        <a:pt x="136" y="86652"/>
                        <a:pt x="136" y="54362"/>
                      </a:cubicBezTo>
                      <a:close/>
                    </a:path>
                  </a:pathLst>
                </a:custGeom>
                <a:solidFill>
                  <a:srgbClr val="FFFFFF"/>
                </a:solidFill>
                <a:ln w="0" cap="flat">
                  <a:noFill/>
                  <a:prstDash val="solid"/>
                  <a:miter/>
                </a:ln>
              </p:spPr>
              <p:txBody>
                <a:bodyPr rtlCol="0" anchor="ctr"/>
                <a:lstStyle/>
                <a:p>
                  <a:endParaRPr lang="en-US"/>
                </a:p>
              </p:txBody>
            </p:sp>
            <p:sp>
              <p:nvSpPr>
                <p:cNvPr id="2192" name="Freeform: Shape 2191">
                  <a:extLst>
                    <a:ext uri="{FF2B5EF4-FFF2-40B4-BE49-F238E27FC236}">
                      <a16:creationId xmlns:a16="http://schemas.microsoft.com/office/drawing/2014/main" id="{E02C5BCB-A09C-5DB2-564F-5F8FEDA067FE}"/>
                    </a:ext>
                  </a:extLst>
                </p:cNvPr>
                <p:cNvSpPr/>
                <p:nvPr/>
              </p:nvSpPr>
              <p:spPr>
                <a:xfrm>
                  <a:off x="22268894" y="11975594"/>
                  <a:ext cx="92646" cy="105999"/>
                </a:xfrm>
                <a:custGeom>
                  <a:avLst/>
                  <a:gdLst>
                    <a:gd name="connsiteX0" fmla="*/ 136 w 92646"/>
                    <a:gd name="connsiteY0" fmla="*/ 63899 h 105999"/>
                    <a:gd name="connsiteX1" fmla="*/ 136 w 92646"/>
                    <a:gd name="connsiteY1" fmla="*/ 0 h 105999"/>
                    <a:gd name="connsiteX2" fmla="*/ 16622 w 92646"/>
                    <a:gd name="connsiteY2" fmla="*/ 0 h 105999"/>
                    <a:gd name="connsiteX3" fmla="*/ 16622 w 92646"/>
                    <a:gd name="connsiteY3" fmla="*/ 61720 h 105999"/>
                    <a:gd name="connsiteX4" fmla="*/ 38148 w 92646"/>
                    <a:gd name="connsiteY4" fmla="*/ 89923 h 105999"/>
                    <a:gd name="connsiteX5" fmla="*/ 51772 w 92646"/>
                    <a:gd name="connsiteY5" fmla="*/ 89923 h 105999"/>
                    <a:gd name="connsiteX6" fmla="*/ 76434 w 92646"/>
                    <a:gd name="connsiteY6" fmla="*/ 61583 h 105999"/>
                    <a:gd name="connsiteX7" fmla="*/ 76434 w 92646"/>
                    <a:gd name="connsiteY7" fmla="*/ 0 h 105999"/>
                    <a:gd name="connsiteX8" fmla="*/ 92646 w 92646"/>
                    <a:gd name="connsiteY8" fmla="*/ 0 h 105999"/>
                    <a:gd name="connsiteX9" fmla="*/ 92646 w 92646"/>
                    <a:gd name="connsiteY9" fmla="*/ 103003 h 105999"/>
                    <a:gd name="connsiteX10" fmla="*/ 76570 w 92646"/>
                    <a:gd name="connsiteY10" fmla="*/ 103003 h 105999"/>
                    <a:gd name="connsiteX11" fmla="*/ 76570 w 92646"/>
                    <a:gd name="connsiteY11" fmla="*/ 88424 h 105999"/>
                    <a:gd name="connsiteX12" fmla="*/ 41010 w 92646"/>
                    <a:gd name="connsiteY12" fmla="*/ 106000 h 105999"/>
                    <a:gd name="connsiteX13" fmla="*/ 0 w 92646"/>
                    <a:gd name="connsiteY13" fmla="*/ 63899 h 105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2646" h="105999">
                      <a:moveTo>
                        <a:pt x="136" y="63899"/>
                      </a:moveTo>
                      <a:lnTo>
                        <a:pt x="136" y="0"/>
                      </a:lnTo>
                      <a:lnTo>
                        <a:pt x="16622" y="0"/>
                      </a:lnTo>
                      <a:lnTo>
                        <a:pt x="16622" y="61720"/>
                      </a:lnTo>
                      <a:cubicBezTo>
                        <a:pt x="16622" y="79295"/>
                        <a:pt x="25887" y="89923"/>
                        <a:pt x="38148" y="89923"/>
                      </a:cubicBezTo>
                      <a:lnTo>
                        <a:pt x="51772" y="89923"/>
                      </a:lnTo>
                      <a:cubicBezTo>
                        <a:pt x="64580" y="89923"/>
                        <a:pt x="76434" y="78206"/>
                        <a:pt x="76434" y="61583"/>
                      </a:cubicBezTo>
                      <a:lnTo>
                        <a:pt x="76434" y="0"/>
                      </a:lnTo>
                      <a:lnTo>
                        <a:pt x="92646" y="0"/>
                      </a:lnTo>
                      <a:lnTo>
                        <a:pt x="92646" y="103003"/>
                      </a:lnTo>
                      <a:lnTo>
                        <a:pt x="76570" y="103003"/>
                      </a:lnTo>
                      <a:lnTo>
                        <a:pt x="76570" y="88424"/>
                      </a:lnTo>
                      <a:cubicBezTo>
                        <a:pt x="70031" y="99732"/>
                        <a:pt x="57904" y="106000"/>
                        <a:pt x="41010" y="106000"/>
                      </a:cubicBezTo>
                      <a:cubicBezTo>
                        <a:pt x="14305" y="106000"/>
                        <a:pt x="0" y="89923"/>
                        <a:pt x="0" y="63899"/>
                      </a:cubicBezTo>
                      <a:close/>
                    </a:path>
                  </a:pathLst>
                </a:custGeom>
                <a:solidFill>
                  <a:srgbClr val="FFFFFF"/>
                </a:solidFill>
                <a:ln w="0" cap="flat">
                  <a:noFill/>
                  <a:prstDash val="solid"/>
                  <a:miter/>
                </a:ln>
              </p:spPr>
              <p:txBody>
                <a:bodyPr rtlCol="0" anchor="ctr"/>
                <a:lstStyle/>
                <a:p>
                  <a:endParaRPr lang="en-US"/>
                </a:p>
              </p:txBody>
            </p:sp>
            <p:sp>
              <p:nvSpPr>
                <p:cNvPr id="2193" name="Freeform: Shape 2192">
                  <a:extLst>
                    <a:ext uri="{FF2B5EF4-FFF2-40B4-BE49-F238E27FC236}">
                      <a16:creationId xmlns:a16="http://schemas.microsoft.com/office/drawing/2014/main" id="{D7C607AB-5EBC-9B5E-6D36-BDEA5EFF3ED7}"/>
                    </a:ext>
                  </a:extLst>
                </p:cNvPr>
                <p:cNvSpPr/>
                <p:nvPr/>
              </p:nvSpPr>
              <p:spPr>
                <a:xfrm>
                  <a:off x="22386475" y="11946029"/>
                  <a:ext cx="68803" cy="132431"/>
                </a:xfrm>
                <a:custGeom>
                  <a:avLst/>
                  <a:gdLst>
                    <a:gd name="connsiteX0" fmla="*/ 21935 w 68803"/>
                    <a:gd name="connsiteY0" fmla="*/ 109950 h 132431"/>
                    <a:gd name="connsiteX1" fmla="*/ 21935 w 68803"/>
                    <a:gd name="connsiteY1" fmla="*/ 45097 h 132431"/>
                    <a:gd name="connsiteX2" fmla="*/ 0 w 68803"/>
                    <a:gd name="connsiteY2" fmla="*/ 45097 h 132431"/>
                    <a:gd name="connsiteX3" fmla="*/ 0 w 68803"/>
                    <a:gd name="connsiteY3" fmla="*/ 29430 h 132431"/>
                    <a:gd name="connsiteX4" fmla="*/ 21935 w 68803"/>
                    <a:gd name="connsiteY4" fmla="*/ 29430 h 132431"/>
                    <a:gd name="connsiteX5" fmla="*/ 21935 w 68803"/>
                    <a:gd name="connsiteY5" fmla="*/ 0 h 132431"/>
                    <a:gd name="connsiteX6" fmla="*/ 38421 w 68803"/>
                    <a:gd name="connsiteY6" fmla="*/ 0 h 132431"/>
                    <a:gd name="connsiteX7" fmla="*/ 38421 w 68803"/>
                    <a:gd name="connsiteY7" fmla="*/ 29430 h 132431"/>
                    <a:gd name="connsiteX8" fmla="*/ 67850 w 68803"/>
                    <a:gd name="connsiteY8" fmla="*/ 29430 h 132431"/>
                    <a:gd name="connsiteX9" fmla="*/ 67850 w 68803"/>
                    <a:gd name="connsiteY9" fmla="*/ 45097 h 132431"/>
                    <a:gd name="connsiteX10" fmla="*/ 38421 w 68803"/>
                    <a:gd name="connsiteY10" fmla="*/ 45097 h 132431"/>
                    <a:gd name="connsiteX11" fmla="*/ 38421 w 68803"/>
                    <a:gd name="connsiteY11" fmla="*/ 104909 h 132431"/>
                    <a:gd name="connsiteX12" fmla="*/ 49457 w 68803"/>
                    <a:gd name="connsiteY12" fmla="*/ 116626 h 132431"/>
                    <a:gd name="connsiteX13" fmla="*/ 68803 w 68803"/>
                    <a:gd name="connsiteY13" fmla="*/ 116626 h 132431"/>
                    <a:gd name="connsiteX14" fmla="*/ 68803 w 68803"/>
                    <a:gd name="connsiteY14" fmla="*/ 132431 h 132431"/>
                    <a:gd name="connsiteX15" fmla="*/ 46868 w 68803"/>
                    <a:gd name="connsiteY15" fmla="*/ 132431 h 132431"/>
                    <a:gd name="connsiteX16" fmla="*/ 21935 w 68803"/>
                    <a:gd name="connsiteY16" fmla="*/ 109950 h 1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803" h="132431">
                      <a:moveTo>
                        <a:pt x="21935" y="109950"/>
                      </a:moveTo>
                      <a:lnTo>
                        <a:pt x="21935" y="45097"/>
                      </a:lnTo>
                      <a:lnTo>
                        <a:pt x="0" y="45097"/>
                      </a:lnTo>
                      <a:lnTo>
                        <a:pt x="0" y="29430"/>
                      </a:lnTo>
                      <a:lnTo>
                        <a:pt x="21935" y="29430"/>
                      </a:lnTo>
                      <a:lnTo>
                        <a:pt x="21935" y="0"/>
                      </a:lnTo>
                      <a:lnTo>
                        <a:pt x="38421" y="0"/>
                      </a:lnTo>
                      <a:lnTo>
                        <a:pt x="38421" y="29430"/>
                      </a:lnTo>
                      <a:lnTo>
                        <a:pt x="67850" y="29430"/>
                      </a:lnTo>
                      <a:lnTo>
                        <a:pt x="67850" y="45097"/>
                      </a:lnTo>
                      <a:lnTo>
                        <a:pt x="38421" y="45097"/>
                      </a:lnTo>
                      <a:lnTo>
                        <a:pt x="38421" y="104909"/>
                      </a:lnTo>
                      <a:cubicBezTo>
                        <a:pt x="38421" y="112539"/>
                        <a:pt x="41010" y="116626"/>
                        <a:pt x="49457" y="116626"/>
                      </a:cubicBezTo>
                      <a:lnTo>
                        <a:pt x="68803" y="116626"/>
                      </a:lnTo>
                      <a:lnTo>
                        <a:pt x="68803" y="132431"/>
                      </a:lnTo>
                      <a:lnTo>
                        <a:pt x="46868" y="132431"/>
                      </a:lnTo>
                      <a:cubicBezTo>
                        <a:pt x="30792" y="132431"/>
                        <a:pt x="21935" y="124256"/>
                        <a:pt x="21935" y="109950"/>
                      </a:cubicBezTo>
                      <a:close/>
                    </a:path>
                  </a:pathLst>
                </a:custGeom>
                <a:solidFill>
                  <a:srgbClr val="FFFFFF"/>
                </a:solidFill>
                <a:ln w="0" cap="flat">
                  <a:noFill/>
                  <a:prstDash val="solid"/>
                  <a:miter/>
                </a:ln>
              </p:spPr>
              <p:txBody>
                <a:bodyPr rtlCol="0" anchor="ctr"/>
                <a:lstStyle/>
                <a:p>
                  <a:endParaRPr lang="en-US"/>
                </a:p>
              </p:txBody>
            </p:sp>
            <p:sp>
              <p:nvSpPr>
                <p:cNvPr id="2194" name="Freeform: Shape 2193">
                  <a:extLst>
                    <a:ext uri="{FF2B5EF4-FFF2-40B4-BE49-F238E27FC236}">
                      <a16:creationId xmlns:a16="http://schemas.microsoft.com/office/drawing/2014/main" id="{857A8534-9E69-3827-9B8E-D269683C9535}"/>
                    </a:ext>
                  </a:extLst>
                </p:cNvPr>
                <p:cNvSpPr/>
                <p:nvPr/>
              </p:nvSpPr>
              <p:spPr>
                <a:xfrm>
                  <a:off x="22471765" y="11935402"/>
                  <a:ext cx="30246" cy="143058"/>
                </a:xfrm>
                <a:custGeom>
                  <a:avLst/>
                  <a:gdLst>
                    <a:gd name="connsiteX0" fmla="*/ 13215 w 30246"/>
                    <a:gd name="connsiteY0" fmla="*/ 55724 h 143058"/>
                    <a:gd name="connsiteX1" fmla="*/ 0 w 30246"/>
                    <a:gd name="connsiteY1" fmla="*/ 55724 h 143058"/>
                    <a:gd name="connsiteX2" fmla="*/ 0 w 30246"/>
                    <a:gd name="connsiteY2" fmla="*/ 40056 h 143058"/>
                    <a:gd name="connsiteX3" fmla="*/ 29701 w 30246"/>
                    <a:gd name="connsiteY3" fmla="*/ 40056 h 143058"/>
                    <a:gd name="connsiteX4" fmla="*/ 29701 w 30246"/>
                    <a:gd name="connsiteY4" fmla="*/ 143058 h 143058"/>
                    <a:gd name="connsiteX5" fmla="*/ 13215 w 30246"/>
                    <a:gd name="connsiteY5" fmla="*/ 143058 h 143058"/>
                    <a:gd name="connsiteX6" fmla="*/ 13215 w 30246"/>
                    <a:gd name="connsiteY6" fmla="*/ 55724 h 143058"/>
                    <a:gd name="connsiteX7" fmla="*/ 9673 w 30246"/>
                    <a:gd name="connsiteY7" fmla="*/ 0 h 143058"/>
                    <a:gd name="connsiteX8" fmla="*/ 30246 w 30246"/>
                    <a:gd name="connsiteY8" fmla="*/ 0 h 143058"/>
                    <a:gd name="connsiteX9" fmla="*/ 30246 w 30246"/>
                    <a:gd name="connsiteY9" fmla="*/ 21663 h 143058"/>
                    <a:gd name="connsiteX10" fmla="*/ 9673 w 30246"/>
                    <a:gd name="connsiteY10" fmla="*/ 21663 h 143058"/>
                    <a:gd name="connsiteX11" fmla="*/ 9673 w 30246"/>
                    <a:gd name="connsiteY11" fmla="*/ 0 h 143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246" h="143058">
                      <a:moveTo>
                        <a:pt x="13215" y="55724"/>
                      </a:moveTo>
                      <a:lnTo>
                        <a:pt x="0" y="55724"/>
                      </a:lnTo>
                      <a:lnTo>
                        <a:pt x="0" y="40056"/>
                      </a:lnTo>
                      <a:lnTo>
                        <a:pt x="29701" y="40056"/>
                      </a:lnTo>
                      <a:lnTo>
                        <a:pt x="29701" y="143058"/>
                      </a:lnTo>
                      <a:lnTo>
                        <a:pt x="13215" y="143058"/>
                      </a:lnTo>
                      <a:lnTo>
                        <a:pt x="13215" y="55724"/>
                      </a:lnTo>
                      <a:close/>
                      <a:moveTo>
                        <a:pt x="9673" y="0"/>
                      </a:moveTo>
                      <a:lnTo>
                        <a:pt x="30246" y="0"/>
                      </a:lnTo>
                      <a:lnTo>
                        <a:pt x="30246" y="21663"/>
                      </a:lnTo>
                      <a:lnTo>
                        <a:pt x="9673" y="21663"/>
                      </a:lnTo>
                      <a:lnTo>
                        <a:pt x="9673" y="0"/>
                      </a:lnTo>
                      <a:close/>
                    </a:path>
                  </a:pathLst>
                </a:custGeom>
                <a:solidFill>
                  <a:srgbClr val="FFFFFF"/>
                </a:solidFill>
                <a:ln w="0" cap="flat">
                  <a:noFill/>
                  <a:prstDash val="solid"/>
                  <a:miter/>
                </a:ln>
              </p:spPr>
              <p:txBody>
                <a:bodyPr rtlCol="0" anchor="ctr"/>
                <a:lstStyle/>
                <a:p>
                  <a:endParaRPr lang="en-US"/>
                </a:p>
              </p:txBody>
            </p:sp>
            <p:sp>
              <p:nvSpPr>
                <p:cNvPr id="2195" name="Freeform: Shape 2194">
                  <a:extLst>
                    <a:ext uri="{FF2B5EF4-FFF2-40B4-BE49-F238E27FC236}">
                      <a16:creationId xmlns:a16="http://schemas.microsoft.com/office/drawing/2014/main" id="{1B2B0BEF-896F-7914-0A2D-014E3373C3C4}"/>
                    </a:ext>
                  </a:extLst>
                </p:cNvPr>
                <p:cNvSpPr/>
                <p:nvPr/>
              </p:nvSpPr>
              <p:spPr>
                <a:xfrm>
                  <a:off x="22528987" y="11972461"/>
                  <a:ext cx="109269" cy="108996"/>
                </a:xfrm>
                <a:custGeom>
                  <a:avLst/>
                  <a:gdLst>
                    <a:gd name="connsiteX0" fmla="*/ 0 w 109269"/>
                    <a:gd name="connsiteY0" fmla="*/ 54635 h 108996"/>
                    <a:gd name="connsiteX1" fmla="*/ 54635 w 109269"/>
                    <a:gd name="connsiteY1" fmla="*/ 0 h 108996"/>
                    <a:gd name="connsiteX2" fmla="*/ 109269 w 109269"/>
                    <a:gd name="connsiteY2" fmla="*/ 54635 h 108996"/>
                    <a:gd name="connsiteX3" fmla="*/ 54635 w 109269"/>
                    <a:gd name="connsiteY3" fmla="*/ 108997 h 108996"/>
                    <a:gd name="connsiteX4" fmla="*/ 0 w 109269"/>
                    <a:gd name="connsiteY4" fmla="*/ 54635 h 108996"/>
                    <a:gd name="connsiteX5" fmla="*/ 47413 w 109269"/>
                    <a:gd name="connsiteY5" fmla="*/ 93056 h 108996"/>
                    <a:gd name="connsiteX6" fmla="*/ 61447 w 109269"/>
                    <a:gd name="connsiteY6" fmla="*/ 93056 h 108996"/>
                    <a:gd name="connsiteX7" fmla="*/ 92511 w 109269"/>
                    <a:gd name="connsiteY7" fmla="*/ 54635 h 108996"/>
                    <a:gd name="connsiteX8" fmla="*/ 61447 w 109269"/>
                    <a:gd name="connsiteY8" fmla="*/ 16077 h 108996"/>
                    <a:gd name="connsiteX9" fmla="*/ 47413 w 109269"/>
                    <a:gd name="connsiteY9" fmla="*/ 16077 h 108996"/>
                    <a:gd name="connsiteX10" fmla="*/ 16349 w 109269"/>
                    <a:gd name="connsiteY10" fmla="*/ 54635 h 108996"/>
                    <a:gd name="connsiteX11" fmla="*/ 47413 w 109269"/>
                    <a:gd name="connsiteY11" fmla="*/ 93056 h 108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269" h="108996">
                      <a:moveTo>
                        <a:pt x="0" y="54635"/>
                      </a:moveTo>
                      <a:cubicBezTo>
                        <a:pt x="0" y="23162"/>
                        <a:pt x="22481" y="0"/>
                        <a:pt x="54635" y="0"/>
                      </a:cubicBezTo>
                      <a:cubicBezTo>
                        <a:pt x="86788" y="0"/>
                        <a:pt x="109269" y="23026"/>
                        <a:pt x="109269" y="54635"/>
                      </a:cubicBezTo>
                      <a:cubicBezTo>
                        <a:pt x="109269" y="86244"/>
                        <a:pt x="86925" y="108997"/>
                        <a:pt x="54635" y="108997"/>
                      </a:cubicBezTo>
                      <a:cubicBezTo>
                        <a:pt x="22345" y="108997"/>
                        <a:pt x="0" y="85971"/>
                        <a:pt x="0" y="54635"/>
                      </a:cubicBezTo>
                      <a:close/>
                      <a:moveTo>
                        <a:pt x="47413" y="93056"/>
                      </a:moveTo>
                      <a:lnTo>
                        <a:pt x="61447" y="93056"/>
                      </a:lnTo>
                      <a:cubicBezTo>
                        <a:pt x="78205" y="93056"/>
                        <a:pt x="92511" y="75889"/>
                        <a:pt x="92511" y="54635"/>
                      </a:cubicBezTo>
                      <a:cubicBezTo>
                        <a:pt x="92511" y="33380"/>
                        <a:pt x="78205" y="16077"/>
                        <a:pt x="61447" y="16077"/>
                      </a:cubicBezTo>
                      <a:lnTo>
                        <a:pt x="47413" y="16077"/>
                      </a:lnTo>
                      <a:cubicBezTo>
                        <a:pt x="31201" y="16077"/>
                        <a:pt x="16349" y="33653"/>
                        <a:pt x="16349" y="54635"/>
                      </a:cubicBezTo>
                      <a:cubicBezTo>
                        <a:pt x="16349" y="75616"/>
                        <a:pt x="31064" y="93056"/>
                        <a:pt x="47413" y="93056"/>
                      </a:cubicBezTo>
                      <a:close/>
                    </a:path>
                  </a:pathLst>
                </a:custGeom>
                <a:solidFill>
                  <a:srgbClr val="FFFFFF"/>
                </a:solidFill>
                <a:ln w="0" cap="flat">
                  <a:noFill/>
                  <a:prstDash val="solid"/>
                  <a:miter/>
                </a:ln>
              </p:spPr>
              <p:txBody>
                <a:bodyPr rtlCol="0" anchor="ctr"/>
                <a:lstStyle/>
                <a:p>
                  <a:endParaRPr lang="en-US"/>
                </a:p>
              </p:txBody>
            </p:sp>
            <p:sp>
              <p:nvSpPr>
                <p:cNvPr id="2196" name="Freeform: Shape 2195">
                  <a:extLst>
                    <a:ext uri="{FF2B5EF4-FFF2-40B4-BE49-F238E27FC236}">
                      <a16:creationId xmlns:a16="http://schemas.microsoft.com/office/drawing/2014/main" id="{CA59DFE2-21EE-D387-E37F-C2EBB4DB65D8}"/>
                    </a:ext>
                  </a:extLst>
                </p:cNvPr>
                <p:cNvSpPr/>
                <p:nvPr/>
              </p:nvSpPr>
              <p:spPr>
                <a:xfrm>
                  <a:off x="22666595" y="11972597"/>
                  <a:ext cx="94828" cy="105999"/>
                </a:xfrm>
                <a:custGeom>
                  <a:avLst/>
                  <a:gdLst>
                    <a:gd name="connsiteX0" fmla="*/ 0 w 94828"/>
                    <a:gd name="connsiteY0" fmla="*/ 2997 h 105999"/>
                    <a:gd name="connsiteX1" fmla="*/ 16078 w 94828"/>
                    <a:gd name="connsiteY1" fmla="*/ 2997 h 105999"/>
                    <a:gd name="connsiteX2" fmla="*/ 16078 w 94828"/>
                    <a:gd name="connsiteY2" fmla="*/ 18802 h 105999"/>
                    <a:gd name="connsiteX3" fmla="*/ 52727 w 94828"/>
                    <a:gd name="connsiteY3" fmla="*/ 0 h 105999"/>
                    <a:gd name="connsiteX4" fmla="*/ 94828 w 94828"/>
                    <a:gd name="connsiteY4" fmla="*/ 42100 h 105999"/>
                    <a:gd name="connsiteX5" fmla="*/ 94828 w 94828"/>
                    <a:gd name="connsiteY5" fmla="*/ 106000 h 105999"/>
                    <a:gd name="connsiteX6" fmla="*/ 78341 w 94828"/>
                    <a:gd name="connsiteY6" fmla="*/ 106000 h 105999"/>
                    <a:gd name="connsiteX7" fmla="*/ 78341 w 94828"/>
                    <a:gd name="connsiteY7" fmla="*/ 44280 h 105999"/>
                    <a:gd name="connsiteX8" fmla="*/ 55997 w 94828"/>
                    <a:gd name="connsiteY8" fmla="*/ 16077 h 105999"/>
                    <a:gd name="connsiteX9" fmla="*/ 41965 w 94828"/>
                    <a:gd name="connsiteY9" fmla="*/ 16077 h 105999"/>
                    <a:gd name="connsiteX10" fmla="*/ 16622 w 94828"/>
                    <a:gd name="connsiteY10" fmla="*/ 44280 h 105999"/>
                    <a:gd name="connsiteX11" fmla="*/ 16622 w 94828"/>
                    <a:gd name="connsiteY11" fmla="*/ 106000 h 105999"/>
                    <a:gd name="connsiteX12" fmla="*/ 136 w 94828"/>
                    <a:gd name="connsiteY12" fmla="*/ 106000 h 105999"/>
                    <a:gd name="connsiteX13" fmla="*/ 136 w 94828"/>
                    <a:gd name="connsiteY13" fmla="*/ 2997 h 105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4828" h="105999">
                      <a:moveTo>
                        <a:pt x="0" y="2997"/>
                      </a:moveTo>
                      <a:lnTo>
                        <a:pt x="16078" y="2997"/>
                      </a:lnTo>
                      <a:lnTo>
                        <a:pt x="16078" y="18802"/>
                      </a:lnTo>
                      <a:cubicBezTo>
                        <a:pt x="23299" y="6268"/>
                        <a:pt x="35560" y="0"/>
                        <a:pt x="52727" y="0"/>
                      </a:cubicBezTo>
                      <a:cubicBezTo>
                        <a:pt x="80249" y="0"/>
                        <a:pt x="94828" y="16077"/>
                        <a:pt x="94828" y="42100"/>
                      </a:cubicBezTo>
                      <a:lnTo>
                        <a:pt x="94828" y="106000"/>
                      </a:lnTo>
                      <a:lnTo>
                        <a:pt x="78341" y="106000"/>
                      </a:lnTo>
                      <a:lnTo>
                        <a:pt x="78341" y="44280"/>
                      </a:lnTo>
                      <a:cubicBezTo>
                        <a:pt x="78341" y="26704"/>
                        <a:pt x="68805" y="16077"/>
                        <a:pt x="55997" y="16077"/>
                      </a:cubicBezTo>
                      <a:lnTo>
                        <a:pt x="41965" y="16077"/>
                      </a:lnTo>
                      <a:cubicBezTo>
                        <a:pt x="28340" y="16077"/>
                        <a:pt x="16622" y="27794"/>
                        <a:pt x="16622" y="44280"/>
                      </a:cubicBezTo>
                      <a:lnTo>
                        <a:pt x="16622" y="106000"/>
                      </a:lnTo>
                      <a:lnTo>
                        <a:pt x="136" y="106000"/>
                      </a:lnTo>
                      <a:lnTo>
                        <a:pt x="136" y="2997"/>
                      </a:lnTo>
                      <a:close/>
                    </a:path>
                  </a:pathLst>
                </a:custGeom>
                <a:solidFill>
                  <a:srgbClr val="FFFFFF"/>
                </a:solidFill>
                <a:ln w="0" cap="flat">
                  <a:noFill/>
                  <a:prstDash val="solid"/>
                  <a:miter/>
                </a:ln>
              </p:spPr>
              <p:txBody>
                <a:bodyPr rtlCol="0" anchor="ctr"/>
                <a:lstStyle/>
                <a:p>
                  <a:endParaRPr lang="en-US"/>
                </a:p>
              </p:txBody>
            </p:sp>
            <p:sp>
              <p:nvSpPr>
                <p:cNvPr id="2197" name="Freeform: Shape 2196">
                  <a:extLst>
                    <a:ext uri="{FF2B5EF4-FFF2-40B4-BE49-F238E27FC236}">
                      <a16:creationId xmlns:a16="http://schemas.microsoft.com/office/drawing/2014/main" id="{91CE109F-4494-427C-81B8-344E7C39E7CD}"/>
                    </a:ext>
                  </a:extLst>
                </p:cNvPr>
                <p:cNvSpPr/>
                <p:nvPr/>
              </p:nvSpPr>
              <p:spPr>
                <a:xfrm>
                  <a:off x="22838264" y="11936765"/>
                  <a:ext cx="105319" cy="144829"/>
                </a:xfrm>
                <a:custGeom>
                  <a:avLst/>
                  <a:gdLst>
                    <a:gd name="connsiteX0" fmla="*/ 0 w 105319"/>
                    <a:gd name="connsiteY0" fmla="*/ 99868 h 144829"/>
                    <a:gd name="connsiteX1" fmla="*/ 17303 w 105319"/>
                    <a:gd name="connsiteY1" fmla="*/ 99868 h 144829"/>
                    <a:gd name="connsiteX2" fmla="*/ 44145 w 105319"/>
                    <a:gd name="connsiteY2" fmla="*/ 128208 h 144829"/>
                    <a:gd name="connsiteX3" fmla="*/ 64037 w 105319"/>
                    <a:gd name="connsiteY3" fmla="*/ 128208 h 144829"/>
                    <a:gd name="connsiteX4" fmla="*/ 88289 w 105319"/>
                    <a:gd name="connsiteY4" fmla="*/ 104773 h 144829"/>
                    <a:gd name="connsiteX5" fmla="*/ 67715 w 105319"/>
                    <a:gd name="connsiteY5" fmla="*/ 82020 h 144829"/>
                    <a:gd name="connsiteX6" fmla="*/ 37196 w 105319"/>
                    <a:gd name="connsiteY6" fmla="*/ 77933 h 144829"/>
                    <a:gd name="connsiteX7" fmla="*/ 3543 w 105319"/>
                    <a:gd name="connsiteY7" fmla="*/ 40056 h 144829"/>
                    <a:gd name="connsiteX8" fmla="*/ 51910 w 105319"/>
                    <a:gd name="connsiteY8" fmla="*/ 0 h 144829"/>
                    <a:gd name="connsiteX9" fmla="*/ 103003 w 105319"/>
                    <a:gd name="connsiteY9" fmla="*/ 45370 h 144829"/>
                    <a:gd name="connsiteX10" fmla="*/ 85699 w 105319"/>
                    <a:gd name="connsiteY10" fmla="*/ 45370 h 144829"/>
                    <a:gd name="connsiteX11" fmla="*/ 60358 w 105319"/>
                    <a:gd name="connsiteY11" fmla="*/ 16486 h 144829"/>
                    <a:gd name="connsiteX12" fmla="*/ 42645 w 105319"/>
                    <a:gd name="connsiteY12" fmla="*/ 16486 h 144829"/>
                    <a:gd name="connsiteX13" fmla="*/ 20302 w 105319"/>
                    <a:gd name="connsiteY13" fmla="*/ 38421 h 144829"/>
                    <a:gd name="connsiteX14" fmla="*/ 41828 w 105319"/>
                    <a:gd name="connsiteY14" fmla="*/ 61992 h 144829"/>
                    <a:gd name="connsiteX15" fmla="*/ 72211 w 105319"/>
                    <a:gd name="connsiteY15" fmla="*/ 66352 h 144829"/>
                    <a:gd name="connsiteX16" fmla="*/ 105319 w 105319"/>
                    <a:gd name="connsiteY16" fmla="*/ 103411 h 144829"/>
                    <a:gd name="connsiteX17" fmla="*/ 53954 w 105319"/>
                    <a:gd name="connsiteY17" fmla="*/ 144829 h 144829"/>
                    <a:gd name="connsiteX18" fmla="*/ 0 w 105319"/>
                    <a:gd name="connsiteY18" fmla="*/ 100005 h 144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5319" h="144829">
                      <a:moveTo>
                        <a:pt x="0" y="99868"/>
                      </a:moveTo>
                      <a:lnTo>
                        <a:pt x="17303" y="99868"/>
                      </a:lnTo>
                      <a:cubicBezTo>
                        <a:pt x="18666" y="114447"/>
                        <a:pt x="27522" y="128208"/>
                        <a:pt x="44145" y="128208"/>
                      </a:cubicBezTo>
                      <a:lnTo>
                        <a:pt x="64037" y="128208"/>
                      </a:lnTo>
                      <a:cubicBezTo>
                        <a:pt x="78341" y="128208"/>
                        <a:pt x="88289" y="118261"/>
                        <a:pt x="88289" y="104773"/>
                      </a:cubicBezTo>
                      <a:cubicBezTo>
                        <a:pt x="88289" y="92783"/>
                        <a:pt x="80249" y="83791"/>
                        <a:pt x="67715" y="82020"/>
                      </a:cubicBezTo>
                      <a:lnTo>
                        <a:pt x="37196" y="77933"/>
                      </a:lnTo>
                      <a:cubicBezTo>
                        <a:pt x="15259" y="74662"/>
                        <a:pt x="3543" y="59948"/>
                        <a:pt x="3543" y="40056"/>
                      </a:cubicBezTo>
                      <a:cubicBezTo>
                        <a:pt x="3543" y="17303"/>
                        <a:pt x="18531" y="0"/>
                        <a:pt x="51910" y="0"/>
                      </a:cubicBezTo>
                      <a:cubicBezTo>
                        <a:pt x="85290" y="0"/>
                        <a:pt x="101777" y="15805"/>
                        <a:pt x="103003" y="45370"/>
                      </a:cubicBezTo>
                      <a:lnTo>
                        <a:pt x="85699" y="45370"/>
                      </a:lnTo>
                      <a:cubicBezTo>
                        <a:pt x="85019" y="31336"/>
                        <a:pt x="76843" y="16486"/>
                        <a:pt x="60358" y="16486"/>
                      </a:cubicBezTo>
                      <a:lnTo>
                        <a:pt x="42645" y="16486"/>
                      </a:lnTo>
                      <a:cubicBezTo>
                        <a:pt x="29430" y="16486"/>
                        <a:pt x="20302" y="25342"/>
                        <a:pt x="20302" y="38421"/>
                      </a:cubicBezTo>
                      <a:cubicBezTo>
                        <a:pt x="20302" y="52046"/>
                        <a:pt x="30111" y="60357"/>
                        <a:pt x="41828" y="61992"/>
                      </a:cubicBezTo>
                      <a:lnTo>
                        <a:pt x="72211" y="66352"/>
                      </a:lnTo>
                      <a:cubicBezTo>
                        <a:pt x="95372" y="69621"/>
                        <a:pt x="105319" y="84063"/>
                        <a:pt x="105319" y="103411"/>
                      </a:cubicBezTo>
                      <a:cubicBezTo>
                        <a:pt x="105319" y="126164"/>
                        <a:pt x="91286" y="144829"/>
                        <a:pt x="53954" y="144829"/>
                      </a:cubicBezTo>
                      <a:cubicBezTo>
                        <a:pt x="18802" y="144829"/>
                        <a:pt x="682" y="129706"/>
                        <a:pt x="0" y="100005"/>
                      </a:cubicBezTo>
                      <a:close/>
                    </a:path>
                  </a:pathLst>
                </a:custGeom>
                <a:solidFill>
                  <a:srgbClr val="FFFFFF"/>
                </a:solidFill>
                <a:ln w="0" cap="flat">
                  <a:noFill/>
                  <a:prstDash val="solid"/>
                  <a:miter/>
                </a:ln>
              </p:spPr>
              <p:txBody>
                <a:bodyPr rtlCol="0" anchor="ctr"/>
                <a:lstStyle/>
                <a:p>
                  <a:endParaRPr lang="en-US"/>
                </a:p>
              </p:txBody>
            </p:sp>
            <p:sp>
              <p:nvSpPr>
                <p:cNvPr id="2198" name="Freeform: Shape 2197">
                  <a:extLst>
                    <a:ext uri="{FF2B5EF4-FFF2-40B4-BE49-F238E27FC236}">
                      <a16:creationId xmlns:a16="http://schemas.microsoft.com/office/drawing/2014/main" id="{5901EF26-3EB9-D4E1-2C11-B7BA95A9EA12}"/>
                    </a:ext>
                  </a:extLst>
                </p:cNvPr>
                <p:cNvSpPr/>
                <p:nvPr/>
              </p:nvSpPr>
              <p:spPr>
                <a:xfrm>
                  <a:off x="22970969" y="11975594"/>
                  <a:ext cx="92646" cy="105999"/>
                </a:xfrm>
                <a:custGeom>
                  <a:avLst/>
                  <a:gdLst>
                    <a:gd name="connsiteX0" fmla="*/ 135 w 92646"/>
                    <a:gd name="connsiteY0" fmla="*/ 63899 h 105999"/>
                    <a:gd name="connsiteX1" fmla="*/ 135 w 92646"/>
                    <a:gd name="connsiteY1" fmla="*/ 0 h 105999"/>
                    <a:gd name="connsiteX2" fmla="*/ 16622 w 92646"/>
                    <a:gd name="connsiteY2" fmla="*/ 0 h 105999"/>
                    <a:gd name="connsiteX3" fmla="*/ 16622 w 92646"/>
                    <a:gd name="connsiteY3" fmla="*/ 61720 h 105999"/>
                    <a:gd name="connsiteX4" fmla="*/ 38148 w 92646"/>
                    <a:gd name="connsiteY4" fmla="*/ 89923 h 105999"/>
                    <a:gd name="connsiteX5" fmla="*/ 51772 w 92646"/>
                    <a:gd name="connsiteY5" fmla="*/ 89923 h 105999"/>
                    <a:gd name="connsiteX6" fmla="*/ 76434 w 92646"/>
                    <a:gd name="connsiteY6" fmla="*/ 61583 h 105999"/>
                    <a:gd name="connsiteX7" fmla="*/ 76434 w 92646"/>
                    <a:gd name="connsiteY7" fmla="*/ 0 h 105999"/>
                    <a:gd name="connsiteX8" fmla="*/ 92646 w 92646"/>
                    <a:gd name="connsiteY8" fmla="*/ 0 h 105999"/>
                    <a:gd name="connsiteX9" fmla="*/ 92646 w 92646"/>
                    <a:gd name="connsiteY9" fmla="*/ 103003 h 105999"/>
                    <a:gd name="connsiteX10" fmla="*/ 76570 w 92646"/>
                    <a:gd name="connsiteY10" fmla="*/ 103003 h 105999"/>
                    <a:gd name="connsiteX11" fmla="*/ 76570 w 92646"/>
                    <a:gd name="connsiteY11" fmla="*/ 88424 h 105999"/>
                    <a:gd name="connsiteX12" fmla="*/ 41008 w 92646"/>
                    <a:gd name="connsiteY12" fmla="*/ 106000 h 105999"/>
                    <a:gd name="connsiteX13" fmla="*/ 0 w 92646"/>
                    <a:gd name="connsiteY13" fmla="*/ 63899 h 105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2646" h="105999">
                      <a:moveTo>
                        <a:pt x="135" y="63899"/>
                      </a:moveTo>
                      <a:lnTo>
                        <a:pt x="135" y="0"/>
                      </a:lnTo>
                      <a:lnTo>
                        <a:pt x="16622" y="0"/>
                      </a:lnTo>
                      <a:lnTo>
                        <a:pt x="16622" y="61720"/>
                      </a:lnTo>
                      <a:cubicBezTo>
                        <a:pt x="16622" y="79295"/>
                        <a:pt x="25885" y="89923"/>
                        <a:pt x="38148" y="89923"/>
                      </a:cubicBezTo>
                      <a:lnTo>
                        <a:pt x="51772" y="89923"/>
                      </a:lnTo>
                      <a:cubicBezTo>
                        <a:pt x="64580" y="89923"/>
                        <a:pt x="76434" y="78206"/>
                        <a:pt x="76434" y="61583"/>
                      </a:cubicBezTo>
                      <a:lnTo>
                        <a:pt x="76434" y="0"/>
                      </a:lnTo>
                      <a:lnTo>
                        <a:pt x="92646" y="0"/>
                      </a:lnTo>
                      <a:lnTo>
                        <a:pt x="92646" y="103003"/>
                      </a:lnTo>
                      <a:lnTo>
                        <a:pt x="76570" y="103003"/>
                      </a:lnTo>
                      <a:lnTo>
                        <a:pt x="76570" y="88424"/>
                      </a:lnTo>
                      <a:cubicBezTo>
                        <a:pt x="70029" y="99732"/>
                        <a:pt x="57904" y="106000"/>
                        <a:pt x="41008" y="106000"/>
                      </a:cubicBezTo>
                      <a:cubicBezTo>
                        <a:pt x="14305" y="106000"/>
                        <a:pt x="0" y="89923"/>
                        <a:pt x="0" y="63899"/>
                      </a:cubicBezTo>
                      <a:close/>
                    </a:path>
                  </a:pathLst>
                </a:custGeom>
                <a:solidFill>
                  <a:srgbClr val="FFFFFF"/>
                </a:solidFill>
                <a:ln w="0" cap="flat">
                  <a:noFill/>
                  <a:prstDash val="solid"/>
                  <a:miter/>
                </a:ln>
              </p:spPr>
              <p:txBody>
                <a:bodyPr rtlCol="0" anchor="ctr"/>
                <a:lstStyle/>
                <a:p>
                  <a:endParaRPr lang="en-US"/>
                </a:p>
              </p:txBody>
            </p:sp>
            <p:sp>
              <p:nvSpPr>
                <p:cNvPr id="2199" name="Freeform: Shape 2198">
                  <a:extLst>
                    <a:ext uri="{FF2B5EF4-FFF2-40B4-BE49-F238E27FC236}">
                      <a16:creationId xmlns:a16="http://schemas.microsoft.com/office/drawing/2014/main" id="{9F1E7EA9-99EE-A2D1-34C0-CD71C58DC4C5}"/>
                    </a:ext>
                  </a:extLst>
                </p:cNvPr>
                <p:cNvSpPr/>
                <p:nvPr/>
              </p:nvSpPr>
              <p:spPr>
                <a:xfrm>
                  <a:off x="23098766" y="11972597"/>
                  <a:ext cx="166084" cy="105999"/>
                </a:xfrm>
                <a:custGeom>
                  <a:avLst/>
                  <a:gdLst>
                    <a:gd name="connsiteX0" fmla="*/ 0 w 166084"/>
                    <a:gd name="connsiteY0" fmla="*/ 2997 h 105999"/>
                    <a:gd name="connsiteX1" fmla="*/ 16078 w 166084"/>
                    <a:gd name="connsiteY1" fmla="*/ 2997 h 105999"/>
                    <a:gd name="connsiteX2" fmla="*/ 16078 w 166084"/>
                    <a:gd name="connsiteY2" fmla="*/ 18393 h 105999"/>
                    <a:gd name="connsiteX3" fmla="*/ 50957 w 166084"/>
                    <a:gd name="connsiteY3" fmla="*/ 0 h 105999"/>
                    <a:gd name="connsiteX4" fmla="*/ 87334 w 166084"/>
                    <a:gd name="connsiteY4" fmla="*/ 20982 h 105999"/>
                    <a:gd name="connsiteX5" fmla="*/ 125756 w 166084"/>
                    <a:gd name="connsiteY5" fmla="*/ 0 h 105999"/>
                    <a:gd name="connsiteX6" fmla="*/ 166084 w 166084"/>
                    <a:gd name="connsiteY6" fmla="*/ 39512 h 105999"/>
                    <a:gd name="connsiteX7" fmla="*/ 166084 w 166084"/>
                    <a:gd name="connsiteY7" fmla="*/ 106000 h 105999"/>
                    <a:gd name="connsiteX8" fmla="*/ 149599 w 166084"/>
                    <a:gd name="connsiteY8" fmla="*/ 106000 h 105999"/>
                    <a:gd name="connsiteX9" fmla="*/ 149599 w 166084"/>
                    <a:gd name="connsiteY9" fmla="*/ 44280 h 105999"/>
                    <a:gd name="connsiteX10" fmla="*/ 128753 w 166084"/>
                    <a:gd name="connsiteY10" fmla="*/ 16077 h 105999"/>
                    <a:gd name="connsiteX11" fmla="*/ 115809 w 166084"/>
                    <a:gd name="connsiteY11" fmla="*/ 16077 h 105999"/>
                    <a:gd name="connsiteX12" fmla="*/ 91286 w 166084"/>
                    <a:gd name="connsiteY12" fmla="*/ 44280 h 105999"/>
                    <a:gd name="connsiteX13" fmla="*/ 91286 w 166084"/>
                    <a:gd name="connsiteY13" fmla="*/ 106000 h 105999"/>
                    <a:gd name="connsiteX14" fmla="*/ 74800 w 166084"/>
                    <a:gd name="connsiteY14" fmla="*/ 106000 h 105999"/>
                    <a:gd name="connsiteX15" fmla="*/ 74800 w 166084"/>
                    <a:gd name="connsiteY15" fmla="*/ 44280 h 105999"/>
                    <a:gd name="connsiteX16" fmla="*/ 53818 w 166084"/>
                    <a:gd name="connsiteY16" fmla="*/ 16077 h 105999"/>
                    <a:gd name="connsiteX17" fmla="*/ 41010 w 166084"/>
                    <a:gd name="connsiteY17" fmla="*/ 16077 h 105999"/>
                    <a:gd name="connsiteX18" fmla="*/ 16487 w 166084"/>
                    <a:gd name="connsiteY18" fmla="*/ 44280 h 105999"/>
                    <a:gd name="connsiteX19" fmla="*/ 16487 w 166084"/>
                    <a:gd name="connsiteY19" fmla="*/ 106000 h 105999"/>
                    <a:gd name="connsiteX20" fmla="*/ 0 w 166084"/>
                    <a:gd name="connsiteY20" fmla="*/ 106000 h 105999"/>
                    <a:gd name="connsiteX21" fmla="*/ 0 w 166084"/>
                    <a:gd name="connsiteY21" fmla="*/ 2997 h 105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6084" h="105999">
                      <a:moveTo>
                        <a:pt x="0" y="2997"/>
                      </a:moveTo>
                      <a:lnTo>
                        <a:pt x="16078" y="2997"/>
                      </a:lnTo>
                      <a:lnTo>
                        <a:pt x="16078" y="18393"/>
                      </a:lnTo>
                      <a:cubicBezTo>
                        <a:pt x="23026" y="6676"/>
                        <a:pt x="34743" y="0"/>
                        <a:pt x="50957" y="0"/>
                      </a:cubicBezTo>
                      <a:cubicBezTo>
                        <a:pt x="69214" y="0"/>
                        <a:pt x="81747" y="7630"/>
                        <a:pt x="87334" y="20982"/>
                      </a:cubicBezTo>
                      <a:cubicBezTo>
                        <a:pt x="94692" y="7766"/>
                        <a:pt x="107907" y="0"/>
                        <a:pt x="125756" y="0"/>
                      </a:cubicBezTo>
                      <a:cubicBezTo>
                        <a:pt x="151507" y="0"/>
                        <a:pt x="166084" y="15396"/>
                        <a:pt x="166084" y="39512"/>
                      </a:cubicBezTo>
                      <a:lnTo>
                        <a:pt x="166084" y="106000"/>
                      </a:lnTo>
                      <a:lnTo>
                        <a:pt x="149599" y="106000"/>
                      </a:lnTo>
                      <a:lnTo>
                        <a:pt x="149599" y="44280"/>
                      </a:lnTo>
                      <a:cubicBezTo>
                        <a:pt x="149599" y="26704"/>
                        <a:pt x="140470" y="16077"/>
                        <a:pt x="128753" y="16077"/>
                      </a:cubicBezTo>
                      <a:lnTo>
                        <a:pt x="115809" y="16077"/>
                      </a:lnTo>
                      <a:cubicBezTo>
                        <a:pt x="103275" y="16077"/>
                        <a:pt x="91286" y="27794"/>
                        <a:pt x="91286" y="44280"/>
                      </a:cubicBezTo>
                      <a:lnTo>
                        <a:pt x="91286" y="106000"/>
                      </a:lnTo>
                      <a:lnTo>
                        <a:pt x="74800" y="106000"/>
                      </a:lnTo>
                      <a:lnTo>
                        <a:pt x="74800" y="44280"/>
                      </a:lnTo>
                      <a:cubicBezTo>
                        <a:pt x="74800" y="26704"/>
                        <a:pt x="65671" y="16077"/>
                        <a:pt x="53818" y="16077"/>
                      </a:cubicBezTo>
                      <a:lnTo>
                        <a:pt x="41010" y="16077"/>
                      </a:lnTo>
                      <a:cubicBezTo>
                        <a:pt x="28477" y="16077"/>
                        <a:pt x="16487" y="27794"/>
                        <a:pt x="16487" y="44280"/>
                      </a:cubicBezTo>
                      <a:lnTo>
                        <a:pt x="16487" y="106000"/>
                      </a:lnTo>
                      <a:lnTo>
                        <a:pt x="0" y="106000"/>
                      </a:lnTo>
                      <a:lnTo>
                        <a:pt x="0" y="2997"/>
                      </a:lnTo>
                      <a:close/>
                    </a:path>
                  </a:pathLst>
                </a:custGeom>
                <a:solidFill>
                  <a:srgbClr val="FFFFFF"/>
                </a:solidFill>
                <a:ln w="0" cap="flat">
                  <a:noFill/>
                  <a:prstDash val="solid"/>
                  <a:miter/>
                </a:ln>
              </p:spPr>
              <p:txBody>
                <a:bodyPr rtlCol="0" anchor="ctr"/>
                <a:lstStyle/>
                <a:p>
                  <a:endParaRPr lang="en-US"/>
                </a:p>
              </p:txBody>
            </p:sp>
            <p:sp>
              <p:nvSpPr>
                <p:cNvPr id="2200" name="Freeform: Shape 2199">
                  <a:extLst>
                    <a:ext uri="{FF2B5EF4-FFF2-40B4-BE49-F238E27FC236}">
                      <a16:creationId xmlns:a16="http://schemas.microsoft.com/office/drawing/2014/main" id="{3D2FC9FF-4DF2-2873-04F0-F27887F0504F}"/>
                    </a:ext>
                  </a:extLst>
                </p:cNvPr>
                <p:cNvSpPr/>
                <p:nvPr/>
              </p:nvSpPr>
              <p:spPr>
                <a:xfrm>
                  <a:off x="23298912" y="11972597"/>
                  <a:ext cx="166082" cy="105999"/>
                </a:xfrm>
                <a:custGeom>
                  <a:avLst/>
                  <a:gdLst>
                    <a:gd name="connsiteX0" fmla="*/ 0 w 166082"/>
                    <a:gd name="connsiteY0" fmla="*/ 2997 h 105999"/>
                    <a:gd name="connsiteX1" fmla="*/ 16078 w 166082"/>
                    <a:gd name="connsiteY1" fmla="*/ 2997 h 105999"/>
                    <a:gd name="connsiteX2" fmla="*/ 16078 w 166082"/>
                    <a:gd name="connsiteY2" fmla="*/ 18393 h 105999"/>
                    <a:gd name="connsiteX3" fmla="*/ 50956 w 166082"/>
                    <a:gd name="connsiteY3" fmla="*/ 0 h 105999"/>
                    <a:gd name="connsiteX4" fmla="*/ 87334 w 166082"/>
                    <a:gd name="connsiteY4" fmla="*/ 20982 h 105999"/>
                    <a:gd name="connsiteX5" fmla="*/ 125755 w 166082"/>
                    <a:gd name="connsiteY5" fmla="*/ 0 h 105999"/>
                    <a:gd name="connsiteX6" fmla="*/ 166083 w 166082"/>
                    <a:gd name="connsiteY6" fmla="*/ 39512 h 105999"/>
                    <a:gd name="connsiteX7" fmla="*/ 166083 w 166082"/>
                    <a:gd name="connsiteY7" fmla="*/ 106000 h 105999"/>
                    <a:gd name="connsiteX8" fmla="*/ 149598 w 166082"/>
                    <a:gd name="connsiteY8" fmla="*/ 106000 h 105999"/>
                    <a:gd name="connsiteX9" fmla="*/ 149598 w 166082"/>
                    <a:gd name="connsiteY9" fmla="*/ 44280 h 105999"/>
                    <a:gd name="connsiteX10" fmla="*/ 128752 w 166082"/>
                    <a:gd name="connsiteY10" fmla="*/ 16077 h 105999"/>
                    <a:gd name="connsiteX11" fmla="*/ 115809 w 166082"/>
                    <a:gd name="connsiteY11" fmla="*/ 16077 h 105999"/>
                    <a:gd name="connsiteX12" fmla="*/ 91284 w 166082"/>
                    <a:gd name="connsiteY12" fmla="*/ 44280 h 105999"/>
                    <a:gd name="connsiteX13" fmla="*/ 91284 w 166082"/>
                    <a:gd name="connsiteY13" fmla="*/ 106000 h 105999"/>
                    <a:gd name="connsiteX14" fmla="*/ 74799 w 166082"/>
                    <a:gd name="connsiteY14" fmla="*/ 106000 h 105999"/>
                    <a:gd name="connsiteX15" fmla="*/ 74799 w 166082"/>
                    <a:gd name="connsiteY15" fmla="*/ 44280 h 105999"/>
                    <a:gd name="connsiteX16" fmla="*/ 53816 w 166082"/>
                    <a:gd name="connsiteY16" fmla="*/ 16077 h 105999"/>
                    <a:gd name="connsiteX17" fmla="*/ 41010 w 166082"/>
                    <a:gd name="connsiteY17" fmla="*/ 16077 h 105999"/>
                    <a:gd name="connsiteX18" fmla="*/ 16485 w 166082"/>
                    <a:gd name="connsiteY18" fmla="*/ 44280 h 105999"/>
                    <a:gd name="connsiteX19" fmla="*/ 16485 w 166082"/>
                    <a:gd name="connsiteY19" fmla="*/ 106000 h 105999"/>
                    <a:gd name="connsiteX20" fmla="*/ 0 w 166082"/>
                    <a:gd name="connsiteY20" fmla="*/ 106000 h 105999"/>
                    <a:gd name="connsiteX21" fmla="*/ 0 w 166082"/>
                    <a:gd name="connsiteY21" fmla="*/ 2997 h 105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6082" h="105999">
                      <a:moveTo>
                        <a:pt x="0" y="2997"/>
                      </a:moveTo>
                      <a:lnTo>
                        <a:pt x="16078" y="2997"/>
                      </a:lnTo>
                      <a:lnTo>
                        <a:pt x="16078" y="18393"/>
                      </a:lnTo>
                      <a:cubicBezTo>
                        <a:pt x="23025" y="6676"/>
                        <a:pt x="34743" y="0"/>
                        <a:pt x="50956" y="0"/>
                      </a:cubicBezTo>
                      <a:cubicBezTo>
                        <a:pt x="69212" y="0"/>
                        <a:pt x="81747" y="7630"/>
                        <a:pt x="87334" y="20982"/>
                      </a:cubicBezTo>
                      <a:cubicBezTo>
                        <a:pt x="94690" y="7766"/>
                        <a:pt x="107907" y="0"/>
                        <a:pt x="125755" y="0"/>
                      </a:cubicBezTo>
                      <a:cubicBezTo>
                        <a:pt x="151505" y="0"/>
                        <a:pt x="166083" y="15396"/>
                        <a:pt x="166083" y="39512"/>
                      </a:cubicBezTo>
                      <a:lnTo>
                        <a:pt x="166083" y="106000"/>
                      </a:lnTo>
                      <a:lnTo>
                        <a:pt x="149598" y="106000"/>
                      </a:lnTo>
                      <a:lnTo>
                        <a:pt x="149598" y="44280"/>
                      </a:lnTo>
                      <a:cubicBezTo>
                        <a:pt x="149598" y="26704"/>
                        <a:pt x="140469" y="16077"/>
                        <a:pt x="128752" y="16077"/>
                      </a:cubicBezTo>
                      <a:lnTo>
                        <a:pt x="115809" y="16077"/>
                      </a:lnTo>
                      <a:cubicBezTo>
                        <a:pt x="103274" y="16077"/>
                        <a:pt x="91284" y="27794"/>
                        <a:pt x="91284" y="44280"/>
                      </a:cubicBezTo>
                      <a:lnTo>
                        <a:pt x="91284" y="106000"/>
                      </a:lnTo>
                      <a:lnTo>
                        <a:pt x="74799" y="106000"/>
                      </a:lnTo>
                      <a:lnTo>
                        <a:pt x="74799" y="44280"/>
                      </a:lnTo>
                      <a:cubicBezTo>
                        <a:pt x="74799" y="26704"/>
                        <a:pt x="65670" y="16077"/>
                        <a:pt x="53816" y="16077"/>
                      </a:cubicBezTo>
                      <a:lnTo>
                        <a:pt x="41010" y="16077"/>
                      </a:lnTo>
                      <a:cubicBezTo>
                        <a:pt x="28475" y="16077"/>
                        <a:pt x="16485" y="27794"/>
                        <a:pt x="16485" y="44280"/>
                      </a:cubicBezTo>
                      <a:lnTo>
                        <a:pt x="16485" y="106000"/>
                      </a:lnTo>
                      <a:lnTo>
                        <a:pt x="0" y="106000"/>
                      </a:lnTo>
                      <a:lnTo>
                        <a:pt x="0" y="2997"/>
                      </a:lnTo>
                      <a:close/>
                    </a:path>
                  </a:pathLst>
                </a:custGeom>
                <a:solidFill>
                  <a:srgbClr val="FFFFFF"/>
                </a:solidFill>
                <a:ln w="0" cap="flat">
                  <a:noFill/>
                  <a:prstDash val="solid"/>
                  <a:miter/>
                </a:ln>
              </p:spPr>
              <p:txBody>
                <a:bodyPr rtlCol="0" anchor="ctr"/>
                <a:lstStyle/>
                <a:p>
                  <a:endParaRPr lang="en-US"/>
                </a:p>
              </p:txBody>
            </p:sp>
            <p:sp>
              <p:nvSpPr>
                <p:cNvPr id="2201" name="Freeform: Shape 2200">
                  <a:extLst>
                    <a:ext uri="{FF2B5EF4-FFF2-40B4-BE49-F238E27FC236}">
                      <a16:creationId xmlns:a16="http://schemas.microsoft.com/office/drawing/2014/main" id="{BAE7B145-4A83-DB2E-A105-3BBAFCA97FAA}"/>
                    </a:ext>
                  </a:extLst>
                </p:cNvPr>
                <p:cNvSpPr/>
                <p:nvPr/>
              </p:nvSpPr>
              <p:spPr>
                <a:xfrm>
                  <a:off x="23487749" y="11935402"/>
                  <a:ext cx="30246" cy="143058"/>
                </a:xfrm>
                <a:custGeom>
                  <a:avLst/>
                  <a:gdLst>
                    <a:gd name="connsiteX0" fmla="*/ 13215 w 30246"/>
                    <a:gd name="connsiteY0" fmla="*/ 55724 h 143058"/>
                    <a:gd name="connsiteX1" fmla="*/ 0 w 30246"/>
                    <a:gd name="connsiteY1" fmla="*/ 55724 h 143058"/>
                    <a:gd name="connsiteX2" fmla="*/ 0 w 30246"/>
                    <a:gd name="connsiteY2" fmla="*/ 40056 h 143058"/>
                    <a:gd name="connsiteX3" fmla="*/ 29702 w 30246"/>
                    <a:gd name="connsiteY3" fmla="*/ 40056 h 143058"/>
                    <a:gd name="connsiteX4" fmla="*/ 29702 w 30246"/>
                    <a:gd name="connsiteY4" fmla="*/ 143058 h 143058"/>
                    <a:gd name="connsiteX5" fmla="*/ 13215 w 30246"/>
                    <a:gd name="connsiteY5" fmla="*/ 143058 h 143058"/>
                    <a:gd name="connsiteX6" fmla="*/ 13215 w 30246"/>
                    <a:gd name="connsiteY6" fmla="*/ 55724 h 143058"/>
                    <a:gd name="connsiteX7" fmla="*/ 9673 w 30246"/>
                    <a:gd name="connsiteY7" fmla="*/ 0 h 143058"/>
                    <a:gd name="connsiteX8" fmla="*/ 30246 w 30246"/>
                    <a:gd name="connsiteY8" fmla="*/ 0 h 143058"/>
                    <a:gd name="connsiteX9" fmla="*/ 30246 w 30246"/>
                    <a:gd name="connsiteY9" fmla="*/ 21663 h 143058"/>
                    <a:gd name="connsiteX10" fmla="*/ 9673 w 30246"/>
                    <a:gd name="connsiteY10" fmla="*/ 21663 h 143058"/>
                    <a:gd name="connsiteX11" fmla="*/ 9673 w 30246"/>
                    <a:gd name="connsiteY11" fmla="*/ 0 h 143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246" h="143058">
                      <a:moveTo>
                        <a:pt x="13215" y="55724"/>
                      </a:moveTo>
                      <a:lnTo>
                        <a:pt x="0" y="55724"/>
                      </a:lnTo>
                      <a:lnTo>
                        <a:pt x="0" y="40056"/>
                      </a:lnTo>
                      <a:lnTo>
                        <a:pt x="29702" y="40056"/>
                      </a:lnTo>
                      <a:lnTo>
                        <a:pt x="29702" y="143058"/>
                      </a:lnTo>
                      <a:lnTo>
                        <a:pt x="13215" y="143058"/>
                      </a:lnTo>
                      <a:lnTo>
                        <a:pt x="13215" y="55724"/>
                      </a:lnTo>
                      <a:close/>
                      <a:moveTo>
                        <a:pt x="9673" y="0"/>
                      </a:moveTo>
                      <a:lnTo>
                        <a:pt x="30246" y="0"/>
                      </a:lnTo>
                      <a:lnTo>
                        <a:pt x="30246" y="21663"/>
                      </a:lnTo>
                      <a:lnTo>
                        <a:pt x="9673" y="21663"/>
                      </a:lnTo>
                      <a:lnTo>
                        <a:pt x="9673" y="0"/>
                      </a:lnTo>
                      <a:close/>
                    </a:path>
                  </a:pathLst>
                </a:custGeom>
                <a:solidFill>
                  <a:srgbClr val="FFFFFF"/>
                </a:solidFill>
                <a:ln w="0" cap="flat">
                  <a:noFill/>
                  <a:prstDash val="solid"/>
                  <a:miter/>
                </a:ln>
              </p:spPr>
              <p:txBody>
                <a:bodyPr rtlCol="0" anchor="ctr"/>
                <a:lstStyle/>
                <a:p>
                  <a:endParaRPr lang="en-US"/>
                </a:p>
              </p:txBody>
            </p:sp>
            <p:sp>
              <p:nvSpPr>
                <p:cNvPr id="2202" name="Freeform: Shape 2201">
                  <a:extLst>
                    <a:ext uri="{FF2B5EF4-FFF2-40B4-BE49-F238E27FC236}">
                      <a16:creationId xmlns:a16="http://schemas.microsoft.com/office/drawing/2014/main" id="{7C7A7EE1-BEDC-8753-CF50-85AEEB511A7D}"/>
                    </a:ext>
                  </a:extLst>
                </p:cNvPr>
                <p:cNvSpPr/>
                <p:nvPr/>
              </p:nvSpPr>
              <p:spPr>
                <a:xfrm>
                  <a:off x="23541294" y="11946029"/>
                  <a:ext cx="68803" cy="132431"/>
                </a:xfrm>
                <a:custGeom>
                  <a:avLst/>
                  <a:gdLst>
                    <a:gd name="connsiteX0" fmla="*/ 21935 w 68803"/>
                    <a:gd name="connsiteY0" fmla="*/ 109950 h 132431"/>
                    <a:gd name="connsiteX1" fmla="*/ 21935 w 68803"/>
                    <a:gd name="connsiteY1" fmla="*/ 45097 h 132431"/>
                    <a:gd name="connsiteX2" fmla="*/ 0 w 68803"/>
                    <a:gd name="connsiteY2" fmla="*/ 45097 h 132431"/>
                    <a:gd name="connsiteX3" fmla="*/ 0 w 68803"/>
                    <a:gd name="connsiteY3" fmla="*/ 29430 h 132431"/>
                    <a:gd name="connsiteX4" fmla="*/ 21935 w 68803"/>
                    <a:gd name="connsiteY4" fmla="*/ 29430 h 132431"/>
                    <a:gd name="connsiteX5" fmla="*/ 21935 w 68803"/>
                    <a:gd name="connsiteY5" fmla="*/ 0 h 132431"/>
                    <a:gd name="connsiteX6" fmla="*/ 38421 w 68803"/>
                    <a:gd name="connsiteY6" fmla="*/ 0 h 132431"/>
                    <a:gd name="connsiteX7" fmla="*/ 38421 w 68803"/>
                    <a:gd name="connsiteY7" fmla="*/ 29430 h 132431"/>
                    <a:gd name="connsiteX8" fmla="*/ 67850 w 68803"/>
                    <a:gd name="connsiteY8" fmla="*/ 29430 h 132431"/>
                    <a:gd name="connsiteX9" fmla="*/ 67850 w 68803"/>
                    <a:gd name="connsiteY9" fmla="*/ 45097 h 132431"/>
                    <a:gd name="connsiteX10" fmla="*/ 38421 w 68803"/>
                    <a:gd name="connsiteY10" fmla="*/ 45097 h 132431"/>
                    <a:gd name="connsiteX11" fmla="*/ 38421 w 68803"/>
                    <a:gd name="connsiteY11" fmla="*/ 104909 h 132431"/>
                    <a:gd name="connsiteX12" fmla="*/ 49457 w 68803"/>
                    <a:gd name="connsiteY12" fmla="*/ 116626 h 132431"/>
                    <a:gd name="connsiteX13" fmla="*/ 68803 w 68803"/>
                    <a:gd name="connsiteY13" fmla="*/ 116626 h 132431"/>
                    <a:gd name="connsiteX14" fmla="*/ 68803 w 68803"/>
                    <a:gd name="connsiteY14" fmla="*/ 132431 h 132431"/>
                    <a:gd name="connsiteX15" fmla="*/ 46868 w 68803"/>
                    <a:gd name="connsiteY15" fmla="*/ 132431 h 132431"/>
                    <a:gd name="connsiteX16" fmla="*/ 21935 w 68803"/>
                    <a:gd name="connsiteY16" fmla="*/ 109950 h 1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803" h="132431">
                      <a:moveTo>
                        <a:pt x="21935" y="109950"/>
                      </a:moveTo>
                      <a:lnTo>
                        <a:pt x="21935" y="45097"/>
                      </a:lnTo>
                      <a:lnTo>
                        <a:pt x="0" y="45097"/>
                      </a:lnTo>
                      <a:lnTo>
                        <a:pt x="0" y="29430"/>
                      </a:lnTo>
                      <a:lnTo>
                        <a:pt x="21935" y="29430"/>
                      </a:lnTo>
                      <a:lnTo>
                        <a:pt x="21935" y="0"/>
                      </a:lnTo>
                      <a:lnTo>
                        <a:pt x="38421" y="0"/>
                      </a:lnTo>
                      <a:lnTo>
                        <a:pt x="38421" y="29430"/>
                      </a:lnTo>
                      <a:lnTo>
                        <a:pt x="67850" y="29430"/>
                      </a:lnTo>
                      <a:lnTo>
                        <a:pt x="67850" y="45097"/>
                      </a:lnTo>
                      <a:lnTo>
                        <a:pt x="38421" y="45097"/>
                      </a:lnTo>
                      <a:lnTo>
                        <a:pt x="38421" y="104909"/>
                      </a:lnTo>
                      <a:cubicBezTo>
                        <a:pt x="38421" y="112539"/>
                        <a:pt x="41010" y="116626"/>
                        <a:pt x="49457" y="116626"/>
                      </a:cubicBezTo>
                      <a:lnTo>
                        <a:pt x="68803" y="116626"/>
                      </a:lnTo>
                      <a:lnTo>
                        <a:pt x="68803" y="132431"/>
                      </a:lnTo>
                      <a:lnTo>
                        <a:pt x="46868" y="132431"/>
                      </a:lnTo>
                      <a:cubicBezTo>
                        <a:pt x="30792" y="132431"/>
                        <a:pt x="21935" y="124256"/>
                        <a:pt x="21935" y="109950"/>
                      </a:cubicBezTo>
                      <a:close/>
                    </a:path>
                  </a:pathLst>
                </a:custGeom>
                <a:solidFill>
                  <a:srgbClr val="FFFFFF"/>
                </a:solidFill>
                <a:ln w="0" cap="flat">
                  <a:noFill/>
                  <a:prstDash val="solid"/>
                  <a:miter/>
                </a:ln>
              </p:spPr>
              <p:txBody>
                <a:bodyPr rtlCol="0" anchor="ctr"/>
                <a:lstStyle/>
                <a:p>
                  <a:endParaRPr lang="en-US"/>
                </a:p>
              </p:txBody>
            </p:sp>
          </p:grpSp>
        </p:grpSp>
      </p:grpSp>
      <p:grpSp>
        <p:nvGrpSpPr>
          <p:cNvPr id="2203" name="Graphic 355">
            <a:extLst>
              <a:ext uri="{FF2B5EF4-FFF2-40B4-BE49-F238E27FC236}">
                <a16:creationId xmlns:a16="http://schemas.microsoft.com/office/drawing/2014/main" id="{663ED73F-BF9C-2F24-857F-E29199CC2521}"/>
              </a:ext>
            </a:extLst>
          </p:cNvPr>
          <p:cNvGrpSpPr/>
          <p:nvPr/>
        </p:nvGrpSpPr>
        <p:grpSpPr>
          <a:xfrm>
            <a:off x="9118138" y="2319884"/>
            <a:ext cx="1612166" cy="847291"/>
            <a:chOff x="19603997" y="4987751"/>
            <a:chExt cx="3466157" cy="1821676"/>
          </a:xfrm>
          <a:solidFill>
            <a:srgbClr val="333333"/>
          </a:solidFill>
        </p:grpSpPr>
        <p:grpSp>
          <p:nvGrpSpPr>
            <p:cNvPr id="2204" name="Graphic 355">
              <a:extLst>
                <a:ext uri="{FF2B5EF4-FFF2-40B4-BE49-F238E27FC236}">
                  <a16:creationId xmlns:a16="http://schemas.microsoft.com/office/drawing/2014/main" id="{DE861D87-5A2E-3ADB-C0C9-C27959526ADC}"/>
                </a:ext>
              </a:extLst>
            </p:cNvPr>
            <p:cNvGrpSpPr/>
            <p:nvPr/>
          </p:nvGrpSpPr>
          <p:grpSpPr>
            <a:xfrm>
              <a:off x="19603997" y="4987751"/>
              <a:ext cx="1558580" cy="1821676"/>
              <a:chOff x="19603997" y="4987751"/>
              <a:chExt cx="1558580" cy="1821676"/>
            </a:xfrm>
            <a:solidFill>
              <a:srgbClr val="333333"/>
            </a:solidFill>
          </p:grpSpPr>
          <p:grpSp>
            <p:nvGrpSpPr>
              <p:cNvPr id="2205" name="Graphic 355">
                <a:extLst>
                  <a:ext uri="{FF2B5EF4-FFF2-40B4-BE49-F238E27FC236}">
                    <a16:creationId xmlns:a16="http://schemas.microsoft.com/office/drawing/2014/main" id="{61C6D07B-ED70-A67A-B3E2-23B9A7C24B62}"/>
                  </a:ext>
                </a:extLst>
              </p:cNvPr>
              <p:cNvGrpSpPr/>
              <p:nvPr/>
            </p:nvGrpSpPr>
            <p:grpSpPr>
              <a:xfrm>
                <a:off x="19603997" y="5865517"/>
                <a:ext cx="594914" cy="912982"/>
                <a:chOff x="19603997" y="5865517"/>
                <a:chExt cx="594914" cy="912982"/>
              </a:xfrm>
              <a:solidFill>
                <a:srgbClr val="333333"/>
              </a:solidFill>
            </p:grpSpPr>
            <p:sp>
              <p:nvSpPr>
                <p:cNvPr id="2206" name="Freeform: Shape 2205">
                  <a:extLst>
                    <a:ext uri="{FF2B5EF4-FFF2-40B4-BE49-F238E27FC236}">
                      <a16:creationId xmlns:a16="http://schemas.microsoft.com/office/drawing/2014/main" id="{AD8F7AA8-0BB9-09BB-67BC-62E72B2B2CB7}"/>
                    </a:ext>
                  </a:extLst>
                </p:cNvPr>
                <p:cNvSpPr/>
                <p:nvPr/>
              </p:nvSpPr>
              <p:spPr>
                <a:xfrm>
                  <a:off x="19621820" y="5886408"/>
                  <a:ext cx="557397" cy="892091"/>
                </a:xfrm>
                <a:custGeom>
                  <a:avLst/>
                  <a:gdLst>
                    <a:gd name="connsiteX0" fmla="*/ 315910 w 557397"/>
                    <a:gd name="connsiteY0" fmla="*/ 892091 h 892091"/>
                    <a:gd name="connsiteX1" fmla="*/ 91 w 557397"/>
                    <a:gd name="connsiteY1" fmla="*/ 335663 h 892091"/>
                    <a:gd name="connsiteX2" fmla="*/ 113583 w 557397"/>
                    <a:gd name="connsiteY2" fmla="*/ 70120 h 892091"/>
                    <a:gd name="connsiteX3" fmla="*/ 224351 w 557397"/>
                    <a:gd name="connsiteY3" fmla="*/ 9900 h 892091"/>
                    <a:gd name="connsiteX4" fmla="*/ 329805 w 557397"/>
                    <a:gd name="connsiteY4" fmla="*/ 2951 h 892091"/>
                    <a:gd name="connsiteX5" fmla="*/ 517007 w 557397"/>
                    <a:gd name="connsiteY5" fmla="*/ 119305 h 892091"/>
                    <a:gd name="connsiteX6" fmla="*/ 548617 w 557397"/>
                    <a:gd name="connsiteY6" fmla="*/ 191243 h 892091"/>
                    <a:gd name="connsiteX7" fmla="*/ 469730 w 557397"/>
                    <a:gd name="connsiteY7" fmla="*/ 486896 h 892091"/>
                    <a:gd name="connsiteX8" fmla="*/ 289204 w 557397"/>
                    <a:gd name="connsiteY8" fmla="*/ 612787 h 892091"/>
                    <a:gd name="connsiteX9" fmla="*/ 409238 w 557397"/>
                    <a:gd name="connsiteY9" fmla="*/ 272309 h 892091"/>
                    <a:gd name="connsiteX10" fmla="*/ 391525 w 557397"/>
                    <a:gd name="connsiteY10" fmla="*/ 229528 h 892091"/>
                    <a:gd name="connsiteX11" fmla="*/ 333211 w 557397"/>
                    <a:gd name="connsiteY11" fmla="*/ 194922 h 892091"/>
                    <a:gd name="connsiteX12" fmla="*/ 282665 w 557397"/>
                    <a:gd name="connsiteY12" fmla="*/ 191788 h 892091"/>
                    <a:gd name="connsiteX13" fmla="*/ 195060 w 557397"/>
                    <a:gd name="connsiteY13" fmla="*/ 267132 h 892091"/>
                    <a:gd name="connsiteX14" fmla="*/ 316181 w 557397"/>
                    <a:gd name="connsiteY14" fmla="*/ 892091 h 892091"/>
                    <a:gd name="connsiteX15" fmla="*/ 316181 w 557397"/>
                    <a:gd name="connsiteY15" fmla="*/ 892091 h 892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7397" h="892091">
                      <a:moveTo>
                        <a:pt x="315910" y="892091"/>
                      </a:moveTo>
                      <a:cubicBezTo>
                        <a:pt x="156910" y="762249"/>
                        <a:pt x="4316" y="547389"/>
                        <a:pt x="91" y="335663"/>
                      </a:cubicBezTo>
                      <a:cubicBezTo>
                        <a:pt x="-2089" y="235523"/>
                        <a:pt x="34834" y="135382"/>
                        <a:pt x="113583" y="70120"/>
                      </a:cubicBezTo>
                      <a:cubicBezTo>
                        <a:pt x="146419" y="42599"/>
                        <a:pt x="183887" y="22707"/>
                        <a:pt x="224351" y="9900"/>
                      </a:cubicBezTo>
                      <a:cubicBezTo>
                        <a:pt x="258549" y="-1000"/>
                        <a:pt x="297788" y="-2226"/>
                        <a:pt x="329805" y="2951"/>
                      </a:cubicBezTo>
                      <a:cubicBezTo>
                        <a:pt x="405150" y="15077"/>
                        <a:pt x="473954" y="56087"/>
                        <a:pt x="517007" y="119305"/>
                      </a:cubicBezTo>
                      <a:cubicBezTo>
                        <a:pt x="531450" y="140559"/>
                        <a:pt x="542077" y="166038"/>
                        <a:pt x="548617" y="191243"/>
                      </a:cubicBezTo>
                      <a:cubicBezTo>
                        <a:pt x="576411" y="295198"/>
                        <a:pt x="534992" y="407056"/>
                        <a:pt x="469730" y="486896"/>
                      </a:cubicBezTo>
                      <a:cubicBezTo>
                        <a:pt x="424224" y="542484"/>
                        <a:pt x="360053" y="596574"/>
                        <a:pt x="289204" y="612787"/>
                      </a:cubicBezTo>
                      <a:cubicBezTo>
                        <a:pt x="363186" y="535945"/>
                        <a:pt x="431990" y="377219"/>
                        <a:pt x="409238" y="272309"/>
                      </a:cubicBezTo>
                      <a:cubicBezTo>
                        <a:pt x="405831" y="256913"/>
                        <a:pt x="399972" y="242608"/>
                        <a:pt x="391525" y="229528"/>
                      </a:cubicBezTo>
                      <a:cubicBezTo>
                        <a:pt x="376266" y="212906"/>
                        <a:pt x="354876" y="201461"/>
                        <a:pt x="333211" y="194922"/>
                      </a:cubicBezTo>
                      <a:cubicBezTo>
                        <a:pt x="317135" y="190017"/>
                        <a:pt x="296562" y="187156"/>
                        <a:pt x="282665" y="191788"/>
                      </a:cubicBezTo>
                      <a:cubicBezTo>
                        <a:pt x="244244" y="204186"/>
                        <a:pt x="212907" y="229664"/>
                        <a:pt x="195060" y="267132"/>
                      </a:cubicBezTo>
                      <a:cubicBezTo>
                        <a:pt x="119715" y="427902"/>
                        <a:pt x="259504" y="730640"/>
                        <a:pt x="316181" y="892091"/>
                      </a:cubicBezTo>
                      <a:lnTo>
                        <a:pt x="316181" y="892091"/>
                      </a:lnTo>
                      <a:close/>
                    </a:path>
                  </a:pathLst>
                </a:custGeom>
                <a:solidFill>
                  <a:srgbClr val="333333"/>
                </a:solidFill>
                <a:ln w="0" cap="flat">
                  <a:noFill/>
                  <a:prstDash val="solid"/>
                  <a:miter/>
                </a:ln>
              </p:spPr>
              <p:txBody>
                <a:bodyPr rtlCol="0" anchor="ctr"/>
                <a:lstStyle/>
                <a:p>
                  <a:endParaRPr lang="en-US"/>
                </a:p>
              </p:txBody>
            </p:sp>
            <p:grpSp>
              <p:nvGrpSpPr>
                <p:cNvPr id="2207" name="Graphic 355">
                  <a:extLst>
                    <a:ext uri="{FF2B5EF4-FFF2-40B4-BE49-F238E27FC236}">
                      <a16:creationId xmlns:a16="http://schemas.microsoft.com/office/drawing/2014/main" id="{0F73AD95-E49C-2F91-EAA9-27522018B4E0}"/>
                    </a:ext>
                  </a:extLst>
                </p:cNvPr>
                <p:cNvGrpSpPr/>
                <p:nvPr/>
              </p:nvGrpSpPr>
              <p:grpSpPr>
                <a:xfrm>
                  <a:off x="19603997" y="5865517"/>
                  <a:ext cx="594914" cy="909712"/>
                  <a:chOff x="19603997" y="5865517"/>
                  <a:chExt cx="594914" cy="909712"/>
                </a:xfrm>
                <a:solidFill>
                  <a:srgbClr val="333333"/>
                </a:solidFill>
              </p:grpSpPr>
              <p:sp>
                <p:nvSpPr>
                  <p:cNvPr id="2208" name="Freeform: Shape 2207">
                    <a:extLst>
                      <a:ext uri="{FF2B5EF4-FFF2-40B4-BE49-F238E27FC236}">
                        <a16:creationId xmlns:a16="http://schemas.microsoft.com/office/drawing/2014/main" id="{FE01F132-6A8F-E7B6-7714-EE53070140D4}"/>
                      </a:ext>
                    </a:extLst>
                  </p:cNvPr>
                  <p:cNvSpPr/>
                  <p:nvPr/>
                </p:nvSpPr>
                <p:spPr>
                  <a:xfrm>
                    <a:off x="19912795" y="6691438"/>
                    <a:ext cx="33381" cy="83791"/>
                  </a:xfrm>
                  <a:custGeom>
                    <a:avLst/>
                    <a:gdLst>
                      <a:gd name="connsiteX0" fmla="*/ 2453 w 33381"/>
                      <a:gd name="connsiteY0" fmla="*/ 7357 h 83791"/>
                      <a:gd name="connsiteX1" fmla="*/ 5450 w 33381"/>
                      <a:gd name="connsiteY1" fmla="*/ 18257 h 83791"/>
                      <a:gd name="connsiteX2" fmla="*/ 13352 w 33381"/>
                      <a:gd name="connsiteY2" fmla="*/ 34198 h 83791"/>
                      <a:gd name="connsiteX3" fmla="*/ 15532 w 33381"/>
                      <a:gd name="connsiteY3" fmla="*/ 43190 h 83791"/>
                      <a:gd name="connsiteX4" fmla="*/ 26569 w 33381"/>
                      <a:gd name="connsiteY4" fmla="*/ 69621 h 83791"/>
                      <a:gd name="connsiteX5" fmla="*/ 20982 w 33381"/>
                      <a:gd name="connsiteY5" fmla="*/ 53408 h 83791"/>
                      <a:gd name="connsiteX6" fmla="*/ 33381 w 33381"/>
                      <a:gd name="connsiteY6" fmla="*/ 83791 h 83791"/>
                      <a:gd name="connsiteX7" fmla="*/ 22754 w 33381"/>
                      <a:gd name="connsiteY7" fmla="*/ 54635 h 83791"/>
                      <a:gd name="connsiteX8" fmla="*/ 23843 w 33381"/>
                      <a:gd name="connsiteY8" fmla="*/ 55861 h 83791"/>
                      <a:gd name="connsiteX9" fmla="*/ 14850 w 33381"/>
                      <a:gd name="connsiteY9" fmla="*/ 32018 h 83791"/>
                      <a:gd name="connsiteX10" fmla="*/ 17576 w 33381"/>
                      <a:gd name="connsiteY10" fmla="*/ 37195 h 83791"/>
                      <a:gd name="connsiteX11" fmla="*/ 0 w 33381"/>
                      <a:gd name="connsiteY11" fmla="*/ 0 h 83791"/>
                      <a:gd name="connsiteX12" fmla="*/ 2590 w 33381"/>
                      <a:gd name="connsiteY12" fmla="*/ 7221 h 83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381" h="83791">
                        <a:moveTo>
                          <a:pt x="2453" y="7357"/>
                        </a:moveTo>
                        <a:cubicBezTo>
                          <a:pt x="5314" y="14442"/>
                          <a:pt x="6812" y="20846"/>
                          <a:pt x="5450" y="18257"/>
                        </a:cubicBezTo>
                        <a:cubicBezTo>
                          <a:pt x="11853" y="32290"/>
                          <a:pt x="10900" y="33108"/>
                          <a:pt x="13352" y="34198"/>
                        </a:cubicBezTo>
                        <a:cubicBezTo>
                          <a:pt x="17713" y="43190"/>
                          <a:pt x="20164" y="53544"/>
                          <a:pt x="15532" y="43190"/>
                        </a:cubicBezTo>
                        <a:lnTo>
                          <a:pt x="26569" y="69621"/>
                        </a:lnTo>
                        <a:lnTo>
                          <a:pt x="20982" y="53408"/>
                        </a:lnTo>
                        <a:cubicBezTo>
                          <a:pt x="24116" y="57223"/>
                          <a:pt x="29975" y="79295"/>
                          <a:pt x="33381" y="83791"/>
                        </a:cubicBezTo>
                        <a:lnTo>
                          <a:pt x="22754" y="54635"/>
                        </a:lnTo>
                        <a:lnTo>
                          <a:pt x="23843" y="55861"/>
                        </a:lnTo>
                        <a:cubicBezTo>
                          <a:pt x="20846" y="49457"/>
                          <a:pt x="16350" y="36514"/>
                          <a:pt x="14850" y="32018"/>
                        </a:cubicBezTo>
                        <a:cubicBezTo>
                          <a:pt x="15396" y="32699"/>
                          <a:pt x="15532" y="32018"/>
                          <a:pt x="17576" y="37195"/>
                        </a:cubicBezTo>
                        <a:cubicBezTo>
                          <a:pt x="4497" y="2180"/>
                          <a:pt x="11444" y="28748"/>
                          <a:pt x="0" y="0"/>
                        </a:cubicBezTo>
                        <a:cubicBezTo>
                          <a:pt x="682" y="1771"/>
                          <a:pt x="1499" y="4087"/>
                          <a:pt x="2590" y="7221"/>
                        </a:cubicBezTo>
                        <a:close/>
                      </a:path>
                    </a:pathLst>
                  </a:custGeom>
                  <a:solidFill>
                    <a:srgbClr val="333333"/>
                  </a:solidFill>
                  <a:ln w="0" cap="flat">
                    <a:noFill/>
                    <a:prstDash val="solid"/>
                    <a:miter/>
                  </a:ln>
                </p:spPr>
                <p:txBody>
                  <a:bodyPr rtlCol="0" anchor="ctr"/>
                  <a:lstStyle/>
                  <a:p>
                    <a:endParaRPr lang="en-US"/>
                  </a:p>
                </p:txBody>
              </p:sp>
              <p:sp>
                <p:nvSpPr>
                  <p:cNvPr id="2209" name="Freeform: Shape 2208">
                    <a:extLst>
                      <a:ext uri="{FF2B5EF4-FFF2-40B4-BE49-F238E27FC236}">
                        <a16:creationId xmlns:a16="http://schemas.microsoft.com/office/drawing/2014/main" id="{9C2332C9-F9BC-C91D-53F5-E0451E4C9A1E}"/>
                      </a:ext>
                    </a:extLst>
                  </p:cNvPr>
                  <p:cNvSpPr/>
                  <p:nvPr/>
                </p:nvSpPr>
                <p:spPr>
                  <a:xfrm>
                    <a:off x="19883992" y="6618829"/>
                    <a:ext cx="34525" cy="75879"/>
                  </a:xfrm>
                  <a:custGeom>
                    <a:avLst/>
                    <a:gdLst>
                      <a:gd name="connsiteX0" fmla="*/ 23626 w 34525"/>
                      <a:gd name="connsiteY0" fmla="*/ 49039 h 75879"/>
                      <a:gd name="connsiteX1" fmla="*/ 17222 w 34525"/>
                      <a:gd name="connsiteY1" fmla="*/ 37595 h 75879"/>
                      <a:gd name="connsiteX2" fmla="*/ 10001 w 34525"/>
                      <a:gd name="connsiteY2" fmla="*/ 17021 h 75879"/>
                      <a:gd name="connsiteX3" fmla="*/ 6459 w 34525"/>
                      <a:gd name="connsiteY3" fmla="*/ 12662 h 75879"/>
                      <a:gd name="connsiteX4" fmla="*/ 10001 w 34525"/>
                      <a:gd name="connsiteY4" fmla="*/ 21518 h 75879"/>
                      <a:gd name="connsiteX5" fmla="*/ 55 w 34525"/>
                      <a:gd name="connsiteY5" fmla="*/ 1081 h 75879"/>
                      <a:gd name="connsiteX6" fmla="*/ 11909 w 34525"/>
                      <a:gd name="connsiteY6" fmla="*/ 29284 h 75879"/>
                      <a:gd name="connsiteX7" fmla="*/ 23217 w 34525"/>
                      <a:gd name="connsiteY7" fmla="*/ 62119 h 75879"/>
                      <a:gd name="connsiteX8" fmla="*/ 28394 w 34525"/>
                      <a:gd name="connsiteY8" fmla="*/ 72201 h 75879"/>
                      <a:gd name="connsiteX9" fmla="*/ 26895 w 34525"/>
                      <a:gd name="connsiteY9" fmla="*/ 68386 h 75879"/>
                      <a:gd name="connsiteX10" fmla="*/ 28803 w 34525"/>
                      <a:gd name="connsiteY10" fmla="*/ 67024 h 75879"/>
                      <a:gd name="connsiteX11" fmla="*/ 23082 w 34525"/>
                      <a:gd name="connsiteY11" fmla="*/ 52854 h 75879"/>
                      <a:gd name="connsiteX12" fmla="*/ 34526 w 34525"/>
                      <a:gd name="connsiteY12" fmla="*/ 75880 h 75879"/>
                      <a:gd name="connsiteX13" fmla="*/ 20765 w 34525"/>
                      <a:gd name="connsiteY13" fmla="*/ 34733 h 75879"/>
                      <a:gd name="connsiteX14" fmla="*/ 23489 w 34525"/>
                      <a:gd name="connsiteY14" fmla="*/ 49039 h 75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525" h="75879">
                        <a:moveTo>
                          <a:pt x="23626" y="49039"/>
                        </a:moveTo>
                        <a:lnTo>
                          <a:pt x="17222" y="37595"/>
                        </a:lnTo>
                        <a:lnTo>
                          <a:pt x="10001" y="17021"/>
                        </a:lnTo>
                        <a:cubicBezTo>
                          <a:pt x="9321" y="17021"/>
                          <a:pt x="3325" y="2307"/>
                          <a:pt x="6459" y="12662"/>
                        </a:cubicBezTo>
                        <a:cubicBezTo>
                          <a:pt x="7277" y="14569"/>
                          <a:pt x="8912" y="18384"/>
                          <a:pt x="10001" y="21518"/>
                        </a:cubicBezTo>
                        <a:cubicBezTo>
                          <a:pt x="7686" y="19746"/>
                          <a:pt x="-761" y="-5459"/>
                          <a:pt x="55" y="1081"/>
                        </a:cubicBezTo>
                        <a:cubicBezTo>
                          <a:pt x="6322" y="17158"/>
                          <a:pt x="7004" y="19746"/>
                          <a:pt x="11909" y="29284"/>
                        </a:cubicBezTo>
                        <a:cubicBezTo>
                          <a:pt x="17359" y="44134"/>
                          <a:pt x="21038" y="55034"/>
                          <a:pt x="23217" y="62119"/>
                        </a:cubicBezTo>
                        <a:cubicBezTo>
                          <a:pt x="25124" y="66479"/>
                          <a:pt x="26215" y="66751"/>
                          <a:pt x="28394" y="72201"/>
                        </a:cubicBezTo>
                        <a:cubicBezTo>
                          <a:pt x="27850" y="70975"/>
                          <a:pt x="27441" y="69885"/>
                          <a:pt x="26895" y="68386"/>
                        </a:cubicBezTo>
                        <a:lnTo>
                          <a:pt x="28803" y="67024"/>
                        </a:lnTo>
                        <a:cubicBezTo>
                          <a:pt x="26623" y="62528"/>
                          <a:pt x="25124" y="58031"/>
                          <a:pt x="23082" y="52854"/>
                        </a:cubicBezTo>
                        <a:lnTo>
                          <a:pt x="34526" y="75880"/>
                        </a:lnTo>
                        <a:cubicBezTo>
                          <a:pt x="33571" y="67432"/>
                          <a:pt x="23489" y="44407"/>
                          <a:pt x="20765" y="34733"/>
                        </a:cubicBezTo>
                        <a:cubicBezTo>
                          <a:pt x="23353" y="46995"/>
                          <a:pt x="16404" y="25741"/>
                          <a:pt x="23489" y="49039"/>
                        </a:cubicBezTo>
                        <a:close/>
                      </a:path>
                    </a:pathLst>
                  </a:custGeom>
                  <a:solidFill>
                    <a:srgbClr val="333333"/>
                  </a:solidFill>
                  <a:ln w="0" cap="flat">
                    <a:noFill/>
                    <a:prstDash val="solid"/>
                    <a:miter/>
                  </a:ln>
                </p:spPr>
                <p:txBody>
                  <a:bodyPr rtlCol="0" anchor="ctr"/>
                  <a:lstStyle/>
                  <a:p>
                    <a:endParaRPr lang="en-US"/>
                  </a:p>
                </p:txBody>
              </p:sp>
              <p:sp>
                <p:nvSpPr>
                  <p:cNvPr id="2210" name="Freeform: Shape 2209">
                    <a:extLst>
                      <a:ext uri="{FF2B5EF4-FFF2-40B4-BE49-F238E27FC236}">
                        <a16:creationId xmlns:a16="http://schemas.microsoft.com/office/drawing/2014/main" id="{DF6C7E61-A569-D449-43C9-1A5993C01C0B}"/>
                      </a:ext>
                    </a:extLst>
                  </p:cNvPr>
                  <p:cNvSpPr/>
                  <p:nvPr/>
                </p:nvSpPr>
                <p:spPr>
                  <a:xfrm>
                    <a:off x="19912386" y="6691030"/>
                    <a:ext cx="272" cy="545"/>
                  </a:xfrm>
                  <a:custGeom>
                    <a:avLst/>
                    <a:gdLst>
                      <a:gd name="connsiteX0" fmla="*/ 0 w 272"/>
                      <a:gd name="connsiteY0" fmla="*/ 0 h 545"/>
                      <a:gd name="connsiteX1" fmla="*/ 273 w 272"/>
                      <a:gd name="connsiteY1" fmla="*/ 545 h 545"/>
                      <a:gd name="connsiteX2" fmla="*/ 0 w 272"/>
                      <a:gd name="connsiteY2" fmla="*/ 0 h 545"/>
                    </a:gdLst>
                    <a:ahLst/>
                    <a:cxnLst>
                      <a:cxn ang="0">
                        <a:pos x="connsiteX0" y="connsiteY0"/>
                      </a:cxn>
                      <a:cxn ang="0">
                        <a:pos x="connsiteX1" y="connsiteY1"/>
                      </a:cxn>
                      <a:cxn ang="0">
                        <a:pos x="connsiteX2" y="connsiteY2"/>
                      </a:cxn>
                    </a:cxnLst>
                    <a:rect l="l" t="t" r="r" b="b"/>
                    <a:pathLst>
                      <a:path w="272" h="545">
                        <a:moveTo>
                          <a:pt x="0" y="0"/>
                        </a:moveTo>
                        <a:cubicBezTo>
                          <a:pt x="0" y="0"/>
                          <a:pt x="136" y="409"/>
                          <a:pt x="273" y="545"/>
                        </a:cubicBezTo>
                        <a:cubicBezTo>
                          <a:pt x="273" y="409"/>
                          <a:pt x="136" y="136"/>
                          <a:pt x="0" y="0"/>
                        </a:cubicBezTo>
                        <a:close/>
                      </a:path>
                    </a:pathLst>
                  </a:custGeom>
                  <a:solidFill>
                    <a:srgbClr val="333333"/>
                  </a:solidFill>
                  <a:ln w="0" cap="flat">
                    <a:noFill/>
                    <a:prstDash val="solid"/>
                    <a:miter/>
                  </a:ln>
                </p:spPr>
                <p:txBody>
                  <a:bodyPr rtlCol="0" anchor="ctr"/>
                  <a:lstStyle/>
                  <a:p>
                    <a:endParaRPr lang="en-US"/>
                  </a:p>
                </p:txBody>
              </p:sp>
              <p:sp>
                <p:nvSpPr>
                  <p:cNvPr id="2211" name="Freeform: Shape 2210">
                    <a:extLst>
                      <a:ext uri="{FF2B5EF4-FFF2-40B4-BE49-F238E27FC236}">
                        <a16:creationId xmlns:a16="http://schemas.microsoft.com/office/drawing/2014/main" id="{A11F0980-A1DE-DC6D-3066-2EC3DBEEA697}"/>
                      </a:ext>
                    </a:extLst>
                  </p:cNvPr>
                  <p:cNvSpPr/>
                  <p:nvPr/>
                </p:nvSpPr>
                <p:spPr>
                  <a:xfrm>
                    <a:off x="20064301" y="5942087"/>
                    <a:ext cx="58177" cy="53408"/>
                  </a:xfrm>
                  <a:custGeom>
                    <a:avLst/>
                    <a:gdLst>
                      <a:gd name="connsiteX0" fmla="*/ 22617 w 58177"/>
                      <a:gd name="connsiteY0" fmla="*/ 15396 h 53408"/>
                      <a:gd name="connsiteX1" fmla="*/ 16214 w 58177"/>
                      <a:gd name="connsiteY1" fmla="*/ 11308 h 53408"/>
                      <a:gd name="connsiteX2" fmla="*/ 58177 w 58177"/>
                      <a:gd name="connsiteY2" fmla="*/ 53408 h 53408"/>
                      <a:gd name="connsiteX3" fmla="*/ 54771 w 58177"/>
                      <a:gd name="connsiteY3" fmla="*/ 46460 h 53408"/>
                      <a:gd name="connsiteX4" fmla="*/ 38695 w 58177"/>
                      <a:gd name="connsiteY4" fmla="*/ 29974 h 53408"/>
                      <a:gd name="connsiteX5" fmla="*/ 42372 w 58177"/>
                      <a:gd name="connsiteY5" fmla="*/ 32427 h 53408"/>
                      <a:gd name="connsiteX6" fmla="*/ 33381 w 58177"/>
                      <a:gd name="connsiteY6" fmla="*/ 21118 h 53408"/>
                      <a:gd name="connsiteX7" fmla="*/ 32563 w 58177"/>
                      <a:gd name="connsiteY7" fmla="*/ 20300 h 53408"/>
                      <a:gd name="connsiteX8" fmla="*/ 0 w 58177"/>
                      <a:gd name="connsiteY8" fmla="*/ 0 h 53408"/>
                      <a:gd name="connsiteX9" fmla="*/ 22890 w 58177"/>
                      <a:gd name="connsiteY9" fmla="*/ 15396 h 53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8177" h="53408">
                        <a:moveTo>
                          <a:pt x="22617" y="15396"/>
                        </a:moveTo>
                        <a:cubicBezTo>
                          <a:pt x="18393" y="12126"/>
                          <a:pt x="16894" y="11581"/>
                          <a:pt x="16214" y="11308"/>
                        </a:cubicBezTo>
                        <a:cubicBezTo>
                          <a:pt x="31746" y="23707"/>
                          <a:pt x="45778" y="37876"/>
                          <a:pt x="58177" y="53408"/>
                        </a:cubicBezTo>
                        <a:cubicBezTo>
                          <a:pt x="57495" y="51501"/>
                          <a:pt x="47142" y="37876"/>
                          <a:pt x="54771" y="46460"/>
                        </a:cubicBezTo>
                        <a:cubicBezTo>
                          <a:pt x="52047" y="41964"/>
                          <a:pt x="41010" y="30792"/>
                          <a:pt x="38695" y="29974"/>
                        </a:cubicBezTo>
                        <a:lnTo>
                          <a:pt x="42372" y="32427"/>
                        </a:lnTo>
                        <a:cubicBezTo>
                          <a:pt x="32017" y="23298"/>
                          <a:pt x="26160" y="15668"/>
                          <a:pt x="33381" y="21118"/>
                        </a:cubicBezTo>
                        <a:lnTo>
                          <a:pt x="32563" y="20300"/>
                        </a:lnTo>
                        <a:cubicBezTo>
                          <a:pt x="22208" y="12534"/>
                          <a:pt x="11037" y="5995"/>
                          <a:pt x="0" y="0"/>
                        </a:cubicBezTo>
                        <a:cubicBezTo>
                          <a:pt x="11173" y="8311"/>
                          <a:pt x="9675" y="4905"/>
                          <a:pt x="22890" y="15396"/>
                        </a:cubicBezTo>
                        <a:close/>
                      </a:path>
                    </a:pathLst>
                  </a:custGeom>
                  <a:solidFill>
                    <a:srgbClr val="333333"/>
                  </a:solidFill>
                  <a:ln w="0" cap="flat">
                    <a:noFill/>
                    <a:prstDash val="solid"/>
                    <a:miter/>
                  </a:ln>
                </p:spPr>
                <p:txBody>
                  <a:bodyPr rtlCol="0" anchor="ctr"/>
                  <a:lstStyle/>
                  <a:p>
                    <a:endParaRPr lang="en-US"/>
                  </a:p>
                </p:txBody>
              </p:sp>
              <p:sp>
                <p:nvSpPr>
                  <p:cNvPr id="2212" name="Freeform: Shape 2211">
                    <a:extLst>
                      <a:ext uri="{FF2B5EF4-FFF2-40B4-BE49-F238E27FC236}">
                        <a16:creationId xmlns:a16="http://schemas.microsoft.com/office/drawing/2014/main" id="{E4C7AF11-BB15-F325-24B6-64A7B8FE52BD}"/>
                      </a:ext>
                    </a:extLst>
                  </p:cNvPr>
                  <p:cNvSpPr/>
                  <p:nvPr/>
                </p:nvSpPr>
                <p:spPr>
                  <a:xfrm>
                    <a:off x="19868017" y="6710208"/>
                    <a:ext cx="6221" cy="5482"/>
                  </a:xfrm>
                  <a:custGeom>
                    <a:avLst/>
                    <a:gdLst>
                      <a:gd name="connsiteX0" fmla="*/ 6221 w 6221"/>
                      <a:gd name="connsiteY0" fmla="*/ 5482 h 5482"/>
                      <a:gd name="connsiteX1" fmla="*/ 89 w 6221"/>
                      <a:gd name="connsiteY1" fmla="*/ 305 h 5482"/>
                      <a:gd name="connsiteX2" fmla="*/ 6221 w 6221"/>
                      <a:gd name="connsiteY2" fmla="*/ 5482 h 5482"/>
                    </a:gdLst>
                    <a:ahLst/>
                    <a:cxnLst>
                      <a:cxn ang="0">
                        <a:pos x="connsiteX0" y="connsiteY0"/>
                      </a:cxn>
                      <a:cxn ang="0">
                        <a:pos x="connsiteX1" y="connsiteY1"/>
                      </a:cxn>
                      <a:cxn ang="0">
                        <a:pos x="connsiteX2" y="connsiteY2"/>
                      </a:cxn>
                    </a:cxnLst>
                    <a:rect l="l" t="t" r="r" b="b"/>
                    <a:pathLst>
                      <a:path w="6221" h="5482">
                        <a:moveTo>
                          <a:pt x="6221" y="5482"/>
                        </a:moveTo>
                        <a:cubicBezTo>
                          <a:pt x="498" y="32"/>
                          <a:pt x="-318" y="-513"/>
                          <a:pt x="89" y="305"/>
                        </a:cubicBezTo>
                        <a:cubicBezTo>
                          <a:pt x="2269" y="2212"/>
                          <a:pt x="4177" y="3983"/>
                          <a:pt x="6221" y="5482"/>
                        </a:cubicBezTo>
                        <a:close/>
                      </a:path>
                    </a:pathLst>
                  </a:custGeom>
                  <a:solidFill>
                    <a:srgbClr val="333333"/>
                  </a:solidFill>
                  <a:ln w="0" cap="flat">
                    <a:noFill/>
                    <a:prstDash val="solid"/>
                    <a:miter/>
                  </a:ln>
                </p:spPr>
                <p:txBody>
                  <a:bodyPr rtlCol="0" anchor="ctr"/>
                  <a:lstStyle/>
                  <a:p>
                    <a:endParaRPr lang="en-US"/>
                  </a:p>
                </p:txBody>
              </p:sp>
              <p:sp>
                <p:nvSpPr>
                  <p:cNvPr id="2213" name="Freeform: Shape 2212">
                    <a:extLst>
                      <a:ext uri="{FF2B5EF4-FFF2-40B4-BE49-F238E27FC236}">
                        <a16:creationId xmlns:a16="http://schemas.microsoft.com/office/drawing/2014/main" id="{2A23DB98-2268-8128-294B-80332E0B2F3D}"/>
                      </a:ext>
                    </a:extLst>
                  </p:cNvPr>
                  <p:cNvSpPr/>
                  <p:nvPr/>
                </p:nvSpPr>
                <p:spPr>
                  <a:xfrm>
                    <a:off x="20045362" y="5933231"/>
                    <a:ext cx="10763" cy="4904"/>
                  </a:xfrm>
                  <a:custGeom>
                    <a:avLst/>
                    <a:gdLst>
                      <a:gd name="connsiteX0" fmla="*/ 10764 w 10763"/>
                      <a:gd name="connsiteY0" fmla="*/ 4905 h 4904"/>
                      <a:gd name="connsiteX1" fmla="*/ 0 w 10763"/>
                      <a:gd name="connsiteY1" fmla="*/ 0 h 4904"/>
                      <a:gd name="connsiteX2" fmla="*/ 10764 w 10763"/>
                      <a:gd name="connsiteY2" fmla="*/ 4905 h 4904"/>
                    </a:gdLst>
                    <a:ahLst/>
                    <a:cxnLst>
                      <a:cxn ang="0">
                        <a:pos x="connsiteX0" y="connsiteY0"/>
                      </a:cxn>
                      <a:cxn ang="0">
                        <a:pos x="connsiteX1" y="connsiteY1"/>
                      </a:cxn>
                      <a:cxn ang="0">
                        <a:pos x="connsiteX2" y="connsiteY2"/>
                      </a:cxn>
                    </a:cxnLst>
                    <a:rect l="l" t="t" r="r" b="b"/>
                    <a:pathLst>
                      <a:path w="10763" h="4904">
                        <a:moveTo>
                          <a:pt x="10764" y="4905"/>
                        </a:moveTo>
                        <a:cubicBezTo>
                          <a:pt x="7221" y="2997"/>
                          <a:pt x="3543" y="1499"/>
                          <a:pt x="0" y="0"/>
                        </a:cubicBezTo>
                        <a:cubicBezTo>
                          <a:pt x="4088" y="1907"/>
                          <a:pt x="7903" y="3542"/>
                          <a:pt x="10764" y="4905"/>
                        </a:cubicBezTo>
                        <a:close/>
                      </a:path>
                    </a:pathLst>
                  </a:custGeom>
                  <a:solidFill>
                    <a:srgbClr val="333333"/>
                  </a:solidFill>
                  <a:ln w="0" cap="flat">
                    <a:noFill/>
                    <a:prstDash val="solid"/>
                    <a:miter/>
                  </a:ln>
                </p:spPr>
                <p:txBody>
                  <a:bodyPr rtlCol="0" anchor="ctr"/>
                  <a:lstStyle/>
                  <a:p>
                    <a:endParaRPr lang="en-US"/>
                  </a:p>
                </p:txBody>
              </p:sp>
              <p:sp>
                <p:nvSpPr>
                  <p:cNvPr id="2214" name="Freeform: Shape 2213">
                    <a:extLst>
                      <a:ext uri="{FF2B5EF4-FFF2-40B4-BE49-F238E27FC236}">
                        <a16:creationId xmlns:a16="http://schemas.microsoft.com/office/drawing/2014/main" id="{5D77C71B-2A0B-8FB7-D1A1-3DE7D08857B3}"/>
                      </a:ext>
                    </a:extLst>
                  </p:cNvPr>
                  <p:cNvSpPr/>
                  <p:nvPr/>
                </p:nvSpPr>
                <p:spPr>
                  <a:xfrm>
                    <a:off x="20129154" y="5974513"/>
                    <a:ext cx="4345" cy="4223"/>
                  </a:xfrm>
                  <a:custGeom>
                    <a:avLst/>
                    <a:gdLst>
                      <a:gd name="connsiteX0" fmla="*/ 4224 w 4345"/>
                      <a:gd name="connsiteY0" fmla="*/ 4224 h 4223"/>
                      <a:gd name="connsiteX1" fmla="*/ 4224 w 4345"/>
                      <a:gd name="connsiteY1" fmla="*/ 3951 h 4223"/>
                      <a:gd name="connsiteX2" fmla="*/ 0 w 4345"/>
                      <a:gd name="connsiteY2" fmla="*/ 0 h 4223"/>
                      <a:gd name="connsiteX3" fmla="*/ 0 w 4345"/>
                      <a:gd name="connsiteY3" fmla="*/ 0 h 4223"/>
                      <a:gd name="connsiteX4" fmla="*/ 4088 w 4345"/>
                      <a:gd name="connsiteY4" fmla="*/ 4087 h 42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45" h="4223">
                        <a:moveTo>
                          <a:pt x="4224" y="4224"/>
                        </a:moveTo>
                        <a:cubicBezTo>
                          <a:pt x="4224" y="4224"/>
                          <a:pt x="4497" y="4224"/>
                          <a:pt x="4224" y="3951"/>
                        </a:cubicBezTo>
                        <a:cubicBezTo>
                          <a:pt x="2861" y="2589"/>
                          <a:pt x="1499" y="1226"/>
                          <a:pt x="0" y="0"/>
                        </a:cubicBezTo>
                        <a:cubicBezTo>
                          <a:pt x="0" y="0"/>
                          <a:pt x="0" y="0"/>
                          <a:pt x="0" y="0"/>
                        </a:cubicBezTo>
                        <a:cubicBezTo>
                          <a:pt x="1499" y="1499"/>
                          <a:pt x="2726" y="2861"/>
                          <a:pt x="4088" y="4087"/>
                        </a:cubicBezTo>
                        <a:close/>
                      </a:path>
                    </a:pathLst>
                  </a:custGeom>
                  <a:solidFill>
                    <a:srgbClr val="333333"/>
                  </a:solidFill>
                  <a:ln w="0" cap="flat">
                    <a:noFill/>
                    <a:prstDash val="solid"/>
                    <a:miter/>
                  </a:ln>
                </p:spPr>
                <p:txBody>
                  <a:bodyPr rtlCol="0" anchor="ctr"/>
                  <a:lstStyle/>
                  <a:p>
                    <a:endParaRPr lang="en-US"/>
                  </a:p>
                </p:txBody>
              </p:sp>
              <p:sp>
                <p:nvSpPr>
                  <p:cNvPr id="2215" name="Freeform: Shape 2214">
                    <a:extLst>
                      <a:ext uri="{FF2B5EF4-FFF2-40B4-BE49-F238E27FC236}">
                        <a16:creationId xmlns:a16="http://schemas.microsoft.com/office/drawing/2014/main" id="{B81F1147-B938-2D6B-C301-ABE731B172C6}"/>
                      </a:ext>
                    </a:extLst>
                  </p:cNvPr>
                  <p:cNvSpPr/>
                  <p:nvPr/>
                </p:nvSpPr>
                <p:spPr>
                  <a:xfrm>
                    <a:off x="19799712" y="5928871"/>
                    <a:ext cx="3406" cy="1771"/>
                  </a:xfrm>
                  <a:custGeom>
                    <a:avLst/>
                    <a:gdLst>
                      <a:gd name="connsiteX0" fmla="*/ 3406 w 3406"/>
                      <a:gd name="connsiteY0" fmla="*/ 0 h 1771"/>
                      <a:gd name="connsiteX1" fmla="*/ 0 w 3406"/>
                      <a:gd name="connsiteY1" fmla="*/ 1771 h 1771"/>
                      <a:gd name="connsiteX2" fmla="*/ 3406 w 3406"/>
                      <a:gd name="connsiteY2" fmla="*/ 0 h 1771"/>
                    </a:gdLst>
                    <a:ahLst/>
                    <a:cxnLst>
                      <a:cxn ang="0">
                        <a:pos x="connsiteX0" y="connsiteY0"/>
                      </a:cxn>
                      <a:cxn ang="0">
                        <a:pos x="connsiteX1" y="connsiteY1"/>
                      </a:cxn>
                      <a:cxn ang="0">
                        <a:pos x="connsiteX2" y="connsiteY2"/>
                      </a:cxn>
                    </a:cxnLst>
                    <a:rect l="l" t="t" r="r" b="b"/>
                    <a:pathLst>
                      <a:path w="3406" h="1771">
                        <a:moveTo>
                          <a:pt x="3406" y="0"/>
                        </a:moveTo>
                        <a:cubicBezTo>
                          <a:pt x="2315" y="545"/>
                          <a:pt x="1362" y="1090"/>
                          <a:pt x="0" y="1771"/>
                        </a:cubicBezTo>
                        <a:cubicBezTo>
                          <a:pt x="1226" y="1090"/>
                          <a:pt x="2315" y="545"/>
                          <a:pt x="3406" y="0"/>
                        </a:cubicBezTo>
                        <a:close/>
                      </a:path>
                    </a:pathLst>
                  </a:custGeom>
                  <a:solidFill>
                    <a:srgbClr val="333333"/>
                  </a:solidFill>
                  <a:ln w="0" cap="flat">
                    <a:noFill/>
                    <a:prstDash val="solid"/>
                    <a:miter/>
                  </a:ln>
                </p:spPr>
                <p:txBody>
                  <a:bodyPr rtlCol="0" anchor="ctr"/>
                  <a:lstStyle/>
                  <a:p>
                    <a:endParaRPr lang="en-US"/>
                  </a:p>
                </p:txBody>
              </p:sp>
              <p:sp>
                <p:nvSpPr>
                  <p:cNvPr id="2216" name="Freeform: Shape 2215">
                    <a:extLst>
                      <a:ext uri="{FF2B5EF4-FFF2-40B4-BE49-F238E27FC236}">
                        <a16:creationId xmlns:a16="http://schemas.microsoft.com/office/drawing/2014/main" id="{2FC96CE9-620C-3B7A-078F-D70C1EB452DF}"/>
                      </a:ext>
                    </a:extLst>
                  </p:cNvPr>
                  <p:cNvSpPr/>
                  <p:nvPr/>
                </p:nvSpPr>
                <p:spPr>
                  <a:xfrm>
                    <a:off x="20184607" y="6072338"/>
                    <a:ext cx="14304" cy="66760"/>
                  </a:xfrm>
                  <a:custGeom>
                    <a:avLst/>
                    <a:gdLst>
                      <a:gd name="connsiteX0" fmla="*/ 14032 w 14304"/>
                      <a:gd name="connsiteY0" fmla="*/ 66624 h 66760"/>
                      <a:gd name="connsiteX1" fmla="*/ 10626 w 14304"/>
                      <a:gd name="connsiteY1" fmla="*/ 37740 h 66760"/>
                      <a:gd name="connsiteX2" fmla="*/ 11171 w 14304"/>
                      <a:gd name="connsiteY2" fmla="*/ 33653 h 66760"/>
                      <a:gd name="connsiteX3" fmla="*/ 9127 w 14304"/>
                      <a:gd name="connsiteY3" fmla="*/ 23979 h 66760"/>
                      <a:gd name="connsiteX4" fmla="*/ 10082 w 14304"/>
                      <a:gd name="connsiteY4" fmla="*/ 29838 h 66760"/>
                      <a:gd name="connsiteX5" fmla="*/ 0 w 14304"/>
                      <a:gd name="connsiteY5" fmla="*/ 0 h 66760"/>
                      <a:gd name="connsiteX6" fmla="*/ 6949 w 14304"/>
                      <a:gd name="connsiteY6" fmla="*/ 29974 h 66760"/>
                      <a:gd name="connsiteX7" fmla="*/ 8311 w 14304"/>
                      <a:gd name="connsiteY7" fmla="*/ 37468 h 66760"/>
                      <a:gd name="connsiteX8" fmla="*/ 12943 w 14304"/>
                      <a:gd name="connsiteY8" fmla="*/ 61174 h 66760"/>
                      <a:gd name="connsiteX9" fmla="*/ 14305 w 14304"/>
                      <a:gd name="connsiteY9" fmla="*/ 66760 h 66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04" h="66760">
                        <a:moveTo>
                          <a:pt x="14032" y="66624"/>
                        </a:moveTo>
                        <a:cubicBezTo>
                          <a:pt x="13215" y="56951"/>
                          <a:pt x="12261" y="47277"/>
                          <a:pt x="10626" y="37740"/>
                        </a:cubicBezTo>
                        <a:cubicBezTo>
                          <a:pt x="11853" y="41555"/>
                          <a:pt x="9673" y="27658"/>
                          <a:pt x="11171" y="33653"/>
                        </a:cubicBezTo>
                        <a:cubicBezTo>
                          <a:pt x="10762" y="31473"/>
                          <a:pt x="8991" y="21118"/>
                          <a:pt x="9127" y="23979"/>
                        </a:cubicBezTo>
                        <a:lnTo>
                          <a:pt x="10082" y="29838"/>
                        </a:lnTo>
                        <a:cubicBezTo>
                          <a:pt x="5994" y="14987"/>
                          <a:pt x="6812" y="24252"/>
                          <a:pt x="0" y="0"/>
                        </a:cubicBezTo>
                        <a:cubicBezTo>
                          <a:pt x="2451" y="15396"/>
                          <a:pt x="5177" y="21799"/>
                          <a:pt x="6949" y="29974"/>
                        </a:cubicBezTo>
                        <a:cubicBezTo>
                          <a:pt x="7493" y="32835"/>
                          <a:pt x="7902" y="35015"/>
                          <a:pt x="8311" y="37468"/>
                        </a:cubicBezTo>
                        <a:cubicBezTo>
                          <a:pt x="10490" y="45234"/>
                          <a:pt x="11308" y="53272"/>
                          <a:pt x="12943" y="61174"/>
                        </a:cubicBezTo>
                        <a:cubicBezTo>
                          <a:pt x="13488" y="62945"/>
                          <a:pt x="13896" y="64853"/>
                          <a:pt x="14305" y="66760"/>
                        </a:cubicBezTo>
                        <a:close/>
                      </a:path>
                    </a:pathLst>
                  </a:custGeom>
                  <a:solidFill>
                    <a:srgbClr val="333333"/>
                  </a:solidFill>
                  <a:ln w="0" cap="flat">
                    <a:noFill/>
                    <a:prstDash val="solid"/>
                    <a:miter/>
                  </a:ln>
                </p:spPr>
                <p:txBody>
                  <a:bodyPr rtlCol="0" anchor="ctr"/>
                  <a:lstStyle/>
                  <a:p>
                    <a:endParaRPr lang="en-US"/>
                  </a:p>
                </p:txBody>
              </p:sp>
              <p:sp>
                <p:nvSpPr>
                  <p:cNvPr id="2217" name="Freeform: Shape 2216">
                    <a:extLst>
                      <a:ext uri="{FF2B5EF4-FFF2-40B4-BE49-F238E27FC236}">
                        <a16:creationId xmlns:a16="http://schemas.microsoft.com/office/drawing/2014/main" id="{7E3DC5B6-9F75-AE3F-5C55-3093C5C7D3D5}"/>
                      </a:ext>
                    </a:extLst>
                  </p:cNvPr>
                  <p:cNvSpPr/>
                  <p:nvPr/>
                </p:nvSpPr>
                <p:spPr>
                  <a:xfrm>
                    <a:off x="19654610" y="6409001"/>
                    <a:ext cx="272" cy="272"/>
                  </a:xfrm>
                  <a:custGeom>
                    <a:avLst/>
                    <a:gdLst>
                      <a:gd name="connsiteX0" fmla="*/ 273 w 272"/>
                      <a:gd name="connsiteY0" fmla="*/ 273 h 272"/>
                      <a:gd name="connsiteX1" fmla="*/ 0 w 272"/>
                      <a:gd name="connsiteY1" fmla="*/ 0 h 272"/>
                      <a:gd name="connsiteX2" fmla="*/ 273 w 272"/>
                      <a:gd name="connsiteY2" fmla="*/ 273 h 272"/>
                    </a:gdLst>
                    <a:ahLst/>
                    <a:cxnLst>
                      <a:cxn ang="0">
                        <a:pos x="connsiteX0" y="connsiteY0"/>
                      </a:cxn>
                      <a:cxn ang="0">
                        <a:pos x="connsiteX1" y="connsiteY1"/>
                      </a:cxn>
                      <a:cxn ang="0">
                        <a:pos x="connsiteX2" y="connsiteY2"/>
                      </a:cxn>
                    </a:cxnLst>
                    <a:rect l="l" t="t" r="r" b="b"/>
                    <a:pathLst>
                      <a:path w="272" h="272">
                        <a:moveTo>
                          <a:pt x="273" y="273"/>
                        </a:moveTo>
                        <a:lnTo>
                          <a:pt x="0" y="0"/>
                        </a:lnTo>
                        <a:cubicBezTo>
                          <a:pt x="0" y="0"/>
                          <a:pt x="273" y="273"/>
                          <a:pt x="273" y="273"/>
                        </a:cubicBezTo>
                        <a:close/>
                      </a:path>
                    </a:pathLst>
                  </a:custGeom>
                  <a:solidFill>
                    <a:srgbClr val="333333"/>
                  </a:solidFill>
                  <a:ln w="0" cap="flat">
                    <a:noFill/>
                    <a:prstDash val="solid"/>
                    <a:miter/>
                  </a:ln>
                </p:spPr>
                <p:txBody>
                  <a:bodyPr rtlCol="0" anchor="ctr"/>
                  <a:lstStyle/>
                  <a:p>
                    <a:endParaRPr lang="en-US"/>
                  </a:p>
                </p:txBody>
              </p:sp>
              <p:sp>
                <p:nvSpPr>
                  <p:cNvPr id="2218" name="Freeform: Shape 2217">
                    <a:extLst>
                      <a:ext uri="{FF2B5EF4-FFF2-40B4-BE49-F238E27FC236}">
                        <a16:creationId xmlns:a16="http://schemas.microsoft.com/office/drawing/2014/main" id="{0C80F657-3BBA-0351-BF2E-6980D3979E96}"/>
                      </a:ext>
                    </a:extLst>
                  </p:cNvPr>
                  <p:cNvSpPr/>
                  <p:nvPr/>
                </p:nvSpPr>
                <p:spPr>
                  <a:xfrm>
                    <a:off x="19652807" y="6405675"/>
                    <a:ext cx="1803" cy="3461"/>
                  </a:xfrm>
                  <a:custGeom>
                    <a:avLst/>
                    <a:gdLst>
                      <a:gd name="connsiteX0" fmla="*/ 849 w 1803"/>
                      <a:gd name="connsiteY0" fmla="*/ 2508 h 3461"/>
                      <a:gd name="connsiteX1" fmla="*/ 1804 w 1803"/>
                      <a:gd name="connsiteY1" fmla="*/ 3462 h 3461"/>
                      <a:gd name="connsiteX2" fmla="*/ 849 w 1803"/>
                      <a:gd name="connsiteY2" fmla="*/ 2508 h 3461"/>
                    </a:gdLst>
                    <a:ahLst/>
                    <a:cxnLst>
                      <a:cxn ang="0">
                        <a:pos x="connsiteX0" y="connsiteY0"/>
                      </a:cxn>
                      <a:cxn ang="0">
                        <a:pos x="connsiteX1" y="connsiteY1"/>
                      </a:cxn>
                      <a:cxn ang="0">
                        <a:pos x="connsiteX2" y="connsiteY2"/>
                      </a:cxn>
                    </a:cxnLst>
                    <a:rect l="l" t="t" r="r" b="b"/>
                    <a:pathLst>
                      <a:path w="1803" h="3461">
                        <a:moveTo>
                          <a:pt x="849" y="2508"/>
                        </a:moveTo>
                        <a:lnTo>
                          <a:pt x="1804" y="3462"/>
                        </a:lnTo>
                        <a:cubicBezTo>
                          <a:pt x="986" y="2236"/>
                          <a:pt x="-1193" y="-3078"/>
                          <a:pt x="849" y="2508"/>
                        </a:cubicBezTo>
                        <a:close/>
                      </a:path>
                    </a:pathLst>
                  </a:custGeom>
                  <a:solidFill>
                    <a:srgbClr val="333333"/>
                  </a:solidFill>
                  <a:ln w="0" cap="flat">
                    <a:noFill/>
                    <a:prstDash val="solid"/>
                    <a:miter/>
                  </a:ln>
                </p:spPr>
                <p:txBody>
                  <a:bodyPr rtlCol="0" anchor="ctr"/>
                  <a:lstStyle/>
                  <a:p>
                    <a:endParaRPr lang="en-US"/>
                  </a:p>
                </p:txBody>
              </p:sp>
              <p:sp>
                <p:nvSpPr>
                  <p:cNvPr id="2219" name="Freeform: Shape 2218">
                    <a:extLst>
                      <a:ext uri="{FF2B5EF4-FFF2-40B4-BE49-F238E27FC236}">
                        <a16:creationId xmlns:a16="http://schemas.microsoft.com/office/drawing/2014/main" id="{637C53F6-B120-F760-A514-56C70F4B7E6F}"/>
                      </a:ext>
                    </a:extLst>
                  </p:cNvPr>
                  <p:cNvSpPr/>
                  <p:nvPr/>
                </p:nvSpPr>
                <p:spPr>
                  <a:xfrm>
                    <a:off x="20056126" y="5938135"/>
                    <a:ext cx="8038" cy="3951"/>
                  </a:xfrm>
                  <a:custGeom>
                    <a:avLst/>
                    <a:gdLst>
                      <a:gd name="connsiteX0" fmla="*/ 4224 w 8038"/>
                      <a:gd name="connsiteY0" fmla="*/ 1363 h 3951"/>
                      <a:gd name="connsiteX1" fmla="*/ 0 w 8038"/>
                      <a:gd name="connsiteY1" fmla="*/ 0 h 3951"/>
                      <a:gd name="connsiteX2" fmla="*/ 8038 w 8038"/>
                      <a:gd name="connsiteY2" fmla="*/ 3951 h 3951"/>
                      <a:gd name="connsiteX3" fmla="*/ 4359 w 8038"/>
                      <a:gd name="connsiteY3" fmla="*/ 1363 h 3951"/>
                    </a:gdLst>
                    <a:ahLst/>
                    <a:cxnLst>
                      <a:cxn ang="0">
                        <a:pos x="connsiteX0" y="connsiteY0"/>
                      </a:cxn>
                      <a:cxn ang="0">
                        <a:pos x="connsiteX1" y="connsiteY1"/>
                      </a:cxn>
                      <a:cxn ang="0">
                        <a:pos x="connsiteX2" y="connsiteY2"/>
                      </a:cxn>
                      <a:cxn ang="0">
                        <a:pos x="connsiteX3" y="connsiteY3"/>
                      </a:cxn>
                    </a:cxnLst>
                    <a:rect l="l" t="t" r="r" b="b"/>
                    <a:pathLst>
                      <a:path w="8038" h="3951">
                        <a:moveTo>
                          <a:pt x="4224" y="1363"/>
                        </a:moveTo>
                        <a:cubicBezTo>
                          <a:pt x="4224" y="1363"/>
                          <a:pt x="2180" y="954"/>
                          <a:pt x="0" y="0"/>
                        </a:cubicBezTo>
                        <a:lnTo>
                          <a:pt x="8038" y="3951"/>
                        </a:lnTo>
                        <a:cubicBezTo>
                          <a:pt x="6949" y="3270"/>
                          <a:pt x="5587" y="2316"/>
                          <a:pt x="4359" y="1363"/>
                        </a:cubicBezTo>
                        <a:close/>
                      </a:path>
                    </a:pathLst>
                  </a:custGeom>
                  <a:solidFill>
                    <a:srgbClr val="333333"/>
                  </a:solidFill>
                  <a:ln w="0" cap="flat">
                    <a:noFill/>
                    <a:prstDash val="solid"/>
                    <a:miter/>
                  </a:ln>
                </p:spPr>
                <p:txBody>
                  <a:bodyPr rtlCol="0" anchor="ctr"/>
                  <a:lstStyle/>
                  <a:p>
                    <a:endParaRPr lang="en-US"/>
                  </a:p>
                </p:txBody>
              </p:sp>
              <p:sp>
                <p:nvSpPr>
                  <p:cNvPr id="2220" name="Freeform: Shape 2219">
                    <a:extLst>
                      <a:ext uri="{FF2B5EF4-FFF2-40B4-BE49-F238E27FC236}">
                        <a16:creationId xmlns:a16="http://schemas.microsoft.com/office/drawing/2014/main" id="{AB9997E9-A8F2-F9CD-D462-3F968BB97DC5}"/>
                      </a:ext>
                    </a:extLst>
                  </p:cNvPr>
                  <p:cNvSpPr/>
                  <p:nvPr/>
                </p:nvSpPr>
                <p:spPr>
                  <a:xfrm>
                    <a:off x="20079287" y="5948082"/>
                    <a:ext cx="24115" cy="19483"/>
                  </a:xfrm>
                  <a:custGeom>
                    <a:avLst/>
                    <a:gdLst>
                      <a:gd name="connsiteX0" fmla="*/ 0 w 24115"/>
                      <a:gd name="connsiteY0" fmla="*/ 0 h 19483"/>
                      <a:gd name="connsiteX1" fmla="*/ 17440 w 24115"/>
                      <a:gd name="connsiteY1" fmla="*/ 14442 h 19483"/>
                      <a:gd name="connsiteX2" fmla="*/ 24116 w 24115"/>
                      <a:gd name="connsiteY2" fmla="*/ 19483 h 19483"/>
                      <a:gd name="connsiteX3" fmla="*/ 0 w 24115"/>
                      <a:gd name="connsiteY3" fmla="*/ 0 h 19483"/>
                    </a:gdLst>
                    <a:ahLst/>
                    <a:cxnLst>
                      <a:cxn ang="0">
                        <a:pos x="connsiteX0" y="connsiteY0"/>
                      </a:cxn>
                      <a:cxn ang="0">
                        <a:pos x="connsiteX1" y="connsiteY1"/>
                      </a:cxn>
                      <a:cxn ang="0">
                        <a:pos x="connsiteX2" y="connsiteY2"/>
                      </a:cxn>
                      <a:cxn ang="0">
                        <a:pos x="connsiteX3" y="connsiteY3"/>
                      </a:cxn>
                    </a:cxnLst>
                    <a:rect l="l" t="t" r="r" b="b"/>
                    <a:pathLst>
                      <a:path w="24115" h="19483">
                        <a:moveTo>
                          <a:pt x="0" y="0"/>
                        </a:moveTo>
                        <a:cubicBezTo>
                          <a:pt x="5996" y="4632"/>
                          <a:pt x="11853" y="9265"/>
                          <a:pt x="17440" y="14442"/>
                        </a:cubicBezTo>
                        <a:cubicBezTo>
                          <a:pt x="19757" y="16077"/>
                          <a:pt x="21937" y="17712"/>
                          <a:pt x="24116" y="19483"/>
                        </a:cubicBezTo>
                        <a:cubicBezTo>
                          <a:pt x="17713" y="13625"/>
                          <a:pt x="9947" y="7085"/>
                          <a:pt x="0" y="0"/>
                        </a:cubicBezTo>
                        <a:close/>
                      </a:path>
                    </a:pathLst>
                  </a:custGeom>
                  <a:solidFill>
                    <a:srgbClr val="333333"/>
                  </a:solidFill>
                  <a:ln w="0" cap="flat">
                    <a:noFill/>
                    <a:prstDash val="solid"/>
                    <a:miter/>
                  </a:ln>
                </p:spPr>
                <p:txBody>
                  <a:bodyPr rtlCol="0" anchor="ctr"/>
                  <a:lstStyle/>
                  <a:p>
                    <a:endParaRPr lang="en-US"/>
                  </a:p>
                </p:txBody>
              </p:sp>
              <p:sp>
                <p:nvSpPr>
                  <p:cNvPr id="2221" name="Freeform: Shape 2220">
                    <a:extLst>
                      <a:ext uri="{FF2B5EF4-FFF2-40B4-BE49-F238E27FC236}">
                        <a16:creationId xmlns:a16="http://schemas.microsoft.com/office/drawing/2014/main" id="{39CC3099-48FC-E3D4-FB79-867C319C6080}"/>
                      </a:ext>
                    </a:extLst>
                  </p:cNvPr>
                  <p:cNvSpPr/>
                  <p:nvPr/>
                </p:nvSpPr>
                <p:spPr>
                  <a:xfrm>
                    <a:off x="19728997" y="5899689"/>
                    <a:ext cx="316501" cy="88402"/>
                  </a:xfrm>
                  <a:custGeom>
                    <a:avLst/>
                    <a:gdLst>
                      <a:gd name="connsiteX0" fmla="*/ 106275 w 316501"/>
                      <a:gd name="connsiteY0" fmla="*/ 16375 h 88402"/>
                      <a:gd name="connsiteX1" fmla="*/ 96193 w 316501"/>
                      <a:gd name="connsiteY1" fmla="*/ 17465 h 88402"/>
                      <a:gd name="connsiteX2" fmla="*/ 74122 w 316501"/>
                      <a:gd name="connsiteY2" fmla="*/ 29182 h 88402"/>
                      <a:gd name="connsiteX3" fmla="*/ 88699 w 316501"/>
                      <a:gd name="connsiteY3" fmla="*/ 23733 h 88402"/>
                      <a:gd name="connsiteX4" fmla="*/ 103822 w 316501"/>
                      <a:gd name="connsiteY4" fmla="*/ 19100 h 88402"/>
                      <a:gd name="connsiteX5" fmla="*/ 69761 w 316501"/>
                      <a:gd name="connsiteY5" fmla="*/ 36267 h 88402"/>
                      <a:gd name="connsiteX6" fmla="*/ 82023 w 316501"/>
                      <a:gd name="connsiteY6" fmla="*/ 26730 h 88402"/>
                      <a:gd name="connsiteX7" fmla="*/ 66627 w 316501"/>
                      <a:gd name="connsiteY7" fmla="*/ 36267 h 88402"/>
                      <a:gd name="connsiteX8" fmla="*/ 16625 w 316501"/>
                      <a:gd name="connsiteY8" fmla="*/ 69920 h 88402"/>
                      <a:gd name="connsiteX9" fmla="*/ 3 w 316501"/>
                      <a:gd name="connsiteY9" fmla="*/ 88177 h 88402"/>
                      <a:gd name="connsiteX10" fmla="*/ 23982 w 316501"/>
                      <a:gd name="connsiteY10" fmla="*/ 69920 h 88402"/>
                      <a:gd name="connsiteX11" fmla="*/ 21258 w 316501"/>
                      <a:gd name="connsiteY11" fmla="*/ 71282 h 88402"/>
                      <a:gd name="connsiteX12" fmla="*/ 32566 w 316501"/>
                      <a:gd name="connsiteY12" fmla="*/ 62971 h 88402"/>
                      <a:gd name="connsiteX13" fmla="*/ 38696 w 316501"/>
                      <a:gd name="connsiteY13" fmla="*/ 56023 h 88402"/>
                      <a:gd name="connsiteX14" fmla="*/ 50686 w 316501"/>
                      <a:gd name="connsiteY14" fmla="*/ 48529 h 88402"/>
                      <a:gd name="connsiteX15" fmla="*/ 44283 w 316501"/>
                      <a:gd name="connsiteY15" fmla="*/ 53162 h 88402"/>
                      <a:gd name="connsiteX16" fmla="*/ 72487 w 316501"/>
                      <a:gd name="connsiteY16" fmla="*/ 36131 h 88402"/>
                      <a:gd name="connsiteX17" fmla="*/ 69215 w 316501"/>
                      <a:gd name="connsiteY17" fmla="*/ 38856 h 88402"/>
                      <a:gd name="connsiteX18" fmla="*/ 106003 w 316501"/>
                      <a:gd name="connsiteY18" fmla="*/ 19781 h 88402"/>
                      <a:gd name="connsiteX19" fmla="*/ 97146 w 316501"/>
                      <a:gd name="connsiteY19" fmla="*/ 25367 h 88402"/>
                      <a:gd name="connsiteX20" fmla="*/ 126030 w 316501"/>
                      <a:gd name="connsiteY20" fmla="*/ 13514 h 88402"/>
                      <a:gd name="connsiteX21" fmla="*/ 161590 w 316501"/>
                      <a:gd name="connsiteY21" fmla="*/ 7519 h 88402"/>
                      <a:gd name="connsiteX22" fmla="*/ 157368 w 316501"/>
                      <a:gd name="connsiteY22" fmla="*/ 7111 h 88402"/>
                      <a:gd name="connsiteX23" fmla="*/ 173989 w 316501"/>
                      <a:gd name="connsiteY23" fmla="*/ 7519 h 88402"/>
                      <a:gd name="connsiteX24" fmla="*/ 204508 w 316501"/>
                      <a:gd name="connsiteY24" fmla="*/ 7928 h 88402"/>
                      <a:gd name="connsiteX25" fmla="*/ 238297 w 316501"/>
                      <a:gd name="connsiteY25" fmla="*/ 12969 h 88402"/>
                      <a:gd name="connsiteX26" fmla="*/ 316502 w 316501"/>
                      <a:gd name="connsiteY26" fmla="*/ 33542 h 88402"/>
                      <a:gd name="connsiteX27" fmla="*/ 307782 w 316501"/>
                      <a:gd name="connsiteY27" fmla="*/ 29319 h 88402"/>
                      <a:gd name="connsiteX28" fmla="*/ 310644 w 316501"/>
                      <a:gd name="connsiteY28" fmla="*/ 27411 h 88402"/>
                      <a:gd name="connsiteX29" fmla="*/ 285030 w 316501"/>
                      <a:gd name="connsiteY29" fmla="*/ 17738 h 88402"/>
                      <a:gd name="connsiteX30" fmla="*/ 277672 w 316501"/>
                      <a:gd name="connsiteY30" fmla="*/ 11743 h 88402"/>
                      <a:gd name="connsiteX31" fmla="*/ 217451 w 316501"/>
                      <a:gd name="connsiteY31" fmla="*/ 298 h 88402"/>
                      <a:gd name="connsiteX32" fmla="*/ 159955 w 316501"/>
                      <a:gd name="connsiteY32" fmla="*/ 3977 h 88402"/>
                      <a:gd name="connsiteX33" fmla="*/ 140337 w 316501"/>
                      <a:gd name="connsiteY33" fmla="*/ 6020 h 88402"/>
                      <a:gd name="connsiteX34" fmla="*/ 110907 w 316501"/>
                      <a:gd name="connsiteY34" fmla="*/ 14332 h 88402"/>
                      <a:gd name="connsiteX35" fmla="*/ 139519 w 316501"/>
                      <a:gd name="connsiteY35" fmla="*/ 3840 h 88402"/>
                      <a:gd name="connsiteX36" fmla="*/ 109545 w 316501"/>
                      <a:gd name="connsiteY36" fmla="*/ 12424 h 88402"/>
                      <a:gd name="connsiteX37" fmla="*/ 106548 w 316501"/>
                      <a:gd name="connsiteY37" fmla="*/ 16375 h 88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16501" h="88402">
                        <a:moveTo>
                          <a:pt x="106275" y="16375"/>
                        </a:moveTo>
                        <a:cubicBezTo>
                          <a:pt x="64311" y="33678"/>
                          <a:pt x="115812" y="9972"/>
                          <a:pt x="96193" y="17465"/>
                        </a:cubicBezTo>
                        <a:cubicBezTo>
                          <a:pt x="84611" y="22642"/>
                          <a:pt x="80934" y="25504"/>
                          <a:pt x="74122" y="29182"/>
                        </a:cubicBezTo>
                        <a:cubicBezTo>
                          <a:pt x="90198" y="20871"/>
                          <a:pt x="89517" y="22506"/>
                          <a:pt x="88699" y="23733"/>
                        </a:cubicBezTo>
                        <a:cubicBezTo>
                          <a:pt x="88017" y="25095"/>
                          <a:pt x="87201" y="26048"/>
                          <a:pt x="103822" y="19100"/>
                        </a:cubicBezTo>
                        <a:cubicBezTo>
                          <a:pt x="99599" y="22506"/>
                          <a:pt x="80661" y="30817"/>
                          <a:pt x="69761" y="36267"/>
                        </a:cubicBezTo>
                        <a:cubicBezTo>
                          <a:pt x="56682" y="41172"/>
                          <a:pt x="79706" y="29455"/>
                          <a:pt x="82023" y="26730"/>
                        </a:cubicBezTo>
                        <a:cubicBezTo>
                          <a:pt x="69081" y="33269"/>
                          <a:pt x="71532" y="32588"/>
                          <a:pt x="66627" y="36267"/>
                        </a:cubicBezTo>
                        <a:cubicBezTo>
                          <a:pt x="46327" y="46622"/>
                          <a:pt x="28478" y="63107"/>
                          <a:pt x="16625" y="69920"/>
                        </a:cubicBezTo>
                        <a:cubicBezTo>
                          <a:pt x="4635" y="81092"/>
                          <a:pt x="5862" y="80820"/>
                          <a:pt x="3" y="88177"/>
                        </a:cubicBezTo>
                        <a:cubicBezTo>
                          <a:pt x="-270" y="90629"/>
                          <a:pt x="18123" y="72372"/>
                          <a:pt x="23982" y="69920"/>
                        </a:cubicBezTo>
                        <a:cubicBezTo>
                          <a:pt x="22893" y="70601"/>
                          <a:pt x="20849" y="71827"/>
                          <a:pt x="21258" y="71282"/>
                        </a:cubicBezTo>
                        <a:cubicBezTo>
                          <a:pt x="24935" y="68421"/>
                          <a:pt x="28751" y="65696"/>
                          <a:pt x="32566" y="62971"/>
                        </a:cubicBezTo>
                        <a:cubicBezTo>
                          <a:pt x="21666" y="70465"/>
                          <a:pt x="32839" y="60246"/>
                          <a:pt x="38696" y="56023"/>
                        </a:cubicBezTo>
                        <a:cubicBezTo>
                          <a:pt x="42921" y="52889"/>
                          <a:pt x="51504" y="47303"/>
                          <a:pt x="50686" y="48529"/>
                        </a:cubicBezTo>
                        <a:lnTo>
                          <a:pt x="44283" y="53162"/>
                        </a:lnTo>
                        <a:cubicBezTo>
                          <a:pt x="53003" y="47984"/>
                          <a:pt x="62403" y="40082"/>
                          <a:pt x="72487" y="36131"/>
                        </a:cubicBezTo>
                        <a:cubicBezTo>
                          <a:pt x="73167" y="36131"/>
                          <a:pt x="69624" y="38311"/>
                          <a:pt x="69215" y="38856"/>
                        </a:cubicBezTo>
                        <a:cubicBezTo>
                          <a:pt x="79163" y="32180"/>
                          <a:pt x="89652" y="27002"/>
                          <a:pt x="106003" y="19781"/>
                        </a:cubicBezTo>
                        <a:cubicBezTo>
                          <a:pt x="103006" y="21553"/>
                          <a:pt x="100007" y="23460"/>
                          <a:pt x="97146" y="25367"/>
                        </a:cubicBezTo>
                        <a:cubicBezTo>
                          <a:pt x="103277" y="21689"/>
                          <a:pt x="114177" y="17056"/>
                          <a:pt x="126030" y="13514"/>
                        </a:cubicBezTo>
                        <a:cubicBezTo>
                          <a:pt x="137611" y="9972"/>
                          <a:pt x="150692" y="8064"/>
                          <a:pt x="161590" y="7519"/>
                        </a:cubicBezTo>
                        <a:cubicBezTo>
                          <a:pt x="159139" y="7519"/>
                          <a:pt x="154778" y="7792"/>
                          <a:pt x="157368" y="7111"/>
                        </a:cubicBezTo>
                        <a:cubicBezTo>
                          <a:pt x="170037" y="5067"/>
                          <a:pt x="179848" y="6429"/>
                          <a:pt x="173989" y="7519"/>
                        </a:cubicBezTo>
                        <a:cubicBezTo>
                          <a:pt x="180120" y="6429"/>
                          <a:pt x="192109" y="6565"/>
                          <a:pt x="204508" y="7928"/>
                        </a:cubicBezTo>
                        <a:cubicBezTo>
                          <a:pt x="216634" y="9154"/>
                          <a:pt x="229577" y="12015"/>
                          <a:pt x="238297" y="12969"/>
                        </a:cubicBezTo>
                        <a:cubicBezTo>
                          <a:pt x="264729" y="15830"/>
                          <a:pt x="291297" y="22642"/>
                          <a:pt x="316502" y="33542"/>
                        </a:cubicBezTo>
                        <a:cubicBezTo>
                          <a:pt x="313641" y="32180"/>
                          <a:pt x="310780" y="30681"/>
                          <a:pt x="307782" y="29319"/>
                        </a:cubicBezTo>
                        <a:cubicBezTo>
                          <a:pt x="301924" y="24414"/>
                          <a:pt x="298245" y="22779"/>
                          <a:pt x="310644" y="27411"/>
                        </a:cubicBezTo>
                        <a:cubicBezTo>
                          <a:pt x="298791" y="22234"/>
                          <a:pt x="302741" y="25367"/>
                          <a:pt x="285030" y="17738"/>
                        </a:cubicBezTo>
                        <a:cubicBezTo>
                          <a:pt x="292251" y="20054"/>
                          <a:pt x="294975" y="18692"/>
                          <a:pt x="277672" y="11743"/>
                        </a:cubicBezTo>
                        <a:cubicBezTo>
                          <a:pt x="255600" y="4249"/>
                          <a:pt x="236116" y="1524"/>
                          <a:pt x="217451" y="298"/>
                        </a:cubicBezTo>
                        <a:cubicBezTo>
                          <a:pt x="198922" y="-656"/>
                          <a:pt x="180529" y="707"/>
                          <a:pt x="159955" y="3977"/>
                        </a:cubicBezTo>
                        <a:cubicBezTo>
                          <a:pt x="159139" y="3432"/>
                          <a:pt x="150555" y="3977"/>
                          <a:pt x="140337" y="6020"/>
                        </a:cubicBezTo>
                        <a:cubicBezTo>
                          <a:pt x="130255" y="7928"/>
                          <a:pt x="118809" y="11606"/>
                          <a:pt x="110907" y="14332"/>
                        </a:cubicBezTo>
                        <a:cubicBezTo>
                          <a:pt x="116494" y="10925"/>
                          <a:pt x="127665" y="6565"/>
                          <a:pt x="139519" y="3840"/>
                        </a:cubicBezTo>
                        <a:cubicBezTo>
                          <a:pt x="131890" y="5203"/>
                          <a:pt x="119218" y="8882"/>
                          <a:pt x="109545" y="12424"/>
                        </a:cubicBezTo>
                        <a:lnTo>
                          <a:pt x="106548" y="16375"/>
                        </a:lnTo>
                        <a:close/>
                      </a:path>
                    </a:pathLst>
                  </a:custGeom>
                  <a:solidFill>
                    <a:srgbClr val="333333"/>
                  </a:solidFill>
                  <a:ln w="0" cap="flat">
                    <a:noFill/>
                    <a:prstDash val="solid"/>
                    <a:miter/>
                  </a:ln>
                </p:spPr>
                <p:txBody>
                  <a:bodyPr rtlCol="0" anchor="ctr"/>
                  <a:lstStyle/>
                  <a:p>
                    <a:endParaRPr lang="en-US"/>
                  </a:p>
                </p:txBody>
              </p:sp>
              <p:sp>
                <p:nvSpPr>
                  <p:cNvPr id="2222" name="Freeform: Shape 2221">
                    <a:extLst>
                      <a:ext uri="{FF2B5EF4-FFF2-40B4-BE49-F238E27FC236}">
                        <a16:creationId xmlns:a16="http://schemas.microsoft.com/office/drawing/2014/main" id="{CD2BA9CC-BAA5-E5C8-E003-1BAF95406FA7}"/>
                      </a:ext>
                    </a:extLst>
                  </p:cNvPr>
                  <p:cNvSpPr/>
                  <p:nvPr/>
                </p:nvSpPr>
                <p:spPr>
                  <a:xfrm>
                    <a:off x="19934458" y="5897807"/>
                    <a:ext cx="3542" cy="545"/>
                  </a:xfrm>
                  <a:custGeom>
                    <a:avLst/>
                    <a:gdLst>
                      <a:gd name="connsiteX0" fmla="*/ 3543 w 3542"/>
                      <a:gd name="connsiteY0" fmla="*/ 545 h 545"/>
                      <a:gd name="connsiteX1" fmla="*/ 0 w 3542"/>
                      <a:gd name="connsiteY1" fmla="*/ 0 h 545"/>
                      <a:gd name="connsiteX2" fmla="*/ 3543 w 3542"/>
                      <a:gd name="connsiteY2" fmla="*/ 545 h 545"/>
                    </a:gdLst>
                    <a:ahLst/>
                    <a:cxnLst>
                      <a:cxn ang="0">
                        <a:pos x="connsiteX0" y="connsiteY0"/>
                      </a:cxn>
                      <a:cxn ang="0">
                        <a:pos x="connsiteX1" y="connsiteY1"/>
                      </a:cxn>
                      <a:cxn ang="0">
                        <a:pos x="connsiteX2" y="connsiteY2"/>
                      </a:cxn>
                    </a:cxnLst>
                    <a:rect l="l" t="t" r="r" b="b"/>
                    <a:pathLst>
                      <a:path w="3542" h="545">
                        <a:moveTo>
                          <a:pt x="3543" y="545"/>
                        </a:moveTo>
                        <a:lnTo>
                          <a:pt x="0" y="0"/>
                        </a:lnTo>
                        <a:cubicBezTo>
                          <a:pt x="0" y="0"/>
                          <a:pt x="1637" y="409"/>
                          <a:pt x="3543" y="545"/>
                        </a:cubicBezTo>
                        <a:close/>
                      </a:path>
                    </a:pathLst>
                  </a:custGeom>
                  <a:solidFill>
                    <a:srgbClr val="333333"/>
                  </a:solidFill>
                  <a:ln w="0" cap="flat">
                    <a:noFill/>
                    <a:prstDash val="solid"/>
                    <a:miter/>
                  </a:ln>
                </p:spPr>
                <p:txBody>
                  <a:bodyPr rtlCol="0" anchor="ctr"/>
                  <a:lstStyle/>
                  <a:p>
                    <a:endParaRPr lang="en-US"/>
                  </a:p>
                </p:txBody>
              </p:sp>
              <p:sp>
                <p:nvSpPr>
                  <p:cNvPr id="2223" name="Freeform: Shape 2222">
                    <a:extLst>
                      <a:ext uri="{FF2B5EF4-FFF2-40B4-BE49-F238E27FC236}">
                        <a16:creationId xmlns:a16="http://schemas.microsoft.com/office/drawing/2014/main" id="{9A1FFB27-8236-02AB-C1D7-9B8E413B241E}"/>
                      </a:ext>
                    </a:extLst>
                  </p:cNvPr>
                  <p:cNvSpPr/>
                  <p:nvPr/>
                </p:nvSpPr>
                <p:spPr>
                  <a:xfrm>
                    <a:off x="19868106" y="5902711"/>
                    <a:ext cx="3815" cy="817"/>
                  </a:xfrm>
                  <a:custGeom>
                    <a:avLst/>
                    <a:gdLst>
                      <a:gd name="connsiteX0" fmla="*/ 3815 w 3815"/>
                      <a:gd name="connsiteY0" fmla="*/ 136 h 817"/>
                      <a:gd name="connsiteX1" fmla="*/ 3815 w 3815"/>
                      <a:gd name="connsiteY1" fmla="*/ 0 h 817"/>
                      <a:gd name="connsiteX2" fmla="*/ 0 w 3815"/>
                      <a:gd name="connsiteY2" fmla="*/ 817 h 817"/>
                      <a:gd name="connsiteX3" fmla="*/ 3679 w 3815"/>
                      <a:gd name="connsiteY3" fmla="*/ 136 h 817"/>
                    </a:gdLst>
                    <a:ahLst/>
                    <a:cxnLst>
                      <a:cxn ang="0">
                        <a:pos x="connsiteX0" y="connsiteY0"/>
                      </a:cxn>
                      <a:cxn ang="0">
                        <a:pos x="connsiteX1" y="connsiteY1"/>
                      </a:cxn>
                      <a:cxn ang="0">
                        <a:pos x="connsiteX2" y="connsiteY2"/>
                      </a:cxn>
                      <a:cxn ang="0">
                        <a:pos x="connsiteX3" y="connsiteY3"/>
                      </a:cxn>
                    </a:cxnLst>
                    <a:rect l="l" t="t" r="r" b="b"/>
                    <a:pathLst>
                      <a:path w="3815" h="817">
                        <a:moveTo>
                          <a:pt x="3815" y="136"/>
                        </a:moveTo>
                        <a:cubicBezTo>
                          <a:pt x="3815" y="136"/>
                          <a:pt x="3815" y="136"/>
                          <a:pt x="3815" y="0"/>
                        </a:cubicBezTo>
                        <a:cubicBezTo>
                          <a:pt x="2590" y="273"/>
                          <a:pt x="1227" y="545"/>
                          <a:pt x="0" y="817"/>
                        </a:cubicBezTo>
                        <a:cubicBezTo>
                          <a:pt x="1364" y="545"/>
                          <a:pt x="2726" y="273"/>
                          <a:pt x="3679" y="136"/>
                        </a:cubicBezTo>
                        <a:close/>
                      </a:path>
                    </a:pathLst>
                  </a:custGeom>
                  <a:solidFill>
                    <a:srgbClr val="333333"/>
                  </a:solidFill>
                  <a:ln w="0" cap="flat">
                    <a:noFill/>
                    <a:prstDash val="solid"/>
                    <a:miter/>
                  </a:ln>
                </p:spPr>
                <p:txBody>
                  <a:bodyPr rtlCol="0" anchor="ctr"/>
                  <a:lstStyle/>
                  <a:p>
                    <a:endParaRPr lang="en-US"/>
                  </a:p>
                </p:txBody>
              </p:sp>
              <p:sp>
                <p:nvSpPr>
                  <p:cNvPr id="2224" name="Freeform: Shape 2223">
                    <a:extLst>
                      <a:ext uri="{FF2B5EF4-FFF2-40B4-BE49-F238E27FC236}">
                        <a16:creationId xmlns:a16="http://schemas.microsoft.com/office/drawing/2014/main" id="{B66FE903-7743-202A-3052-62335AF0C59E}"/>
                      </a:ext>
                    </a:extLst>
                  </p:cNvPr>
                  <p:cNvSpPr/>
                  <p:nvPr/>
                </p:nvSpPr>
                <p:spPr>
                  <a:xfrm>
                    <a:off x="20052207" y="5930741"/>
                    <a:ext cx="7325" cy="3851"/>
                  </a:xfrm>
                  <a:custGeom>
                    <a:avLst/>
                    <a:gdLst>
                      <a:gd name="connsiteX0" fmla="*/ 376 w 7325"/>
                      <a:gd name="connsiteY0" fmla="*/ 446 h 3851"/>
                      <a:gd name="connsiteX1" fmla="*/ 7325 w 7325"/>
                      <a:gd name="connsiteY1" fmla="*/ 3852 h 3851"/>
                      <a:gd name="connsiteX2" fmla="*/ 2148 w 7325"/>
                      <a:gd name="connsiteY2" fmla="*/ 854 h 3851"/>
                      <a:gd name="connsiteX3" fmla="*/ 376 w 7325"/>
                      <a:gd name="connsiteY3" fmla="*/ 446 h 3851"/>
                    </a:gdLst>
                    <a:ahLst/>
                    <a:cxnLst>
                      <a:cxn ang="0">
                        <a:pos x="connsiteX0" y="connsiteY0"/>
                      </a:cxn>
                      <a:cxn ang="0">
                        <a:pos x="connsiteX1" y="connsiteY1"/>
                      </a:cxn>
                      <a:cxn ang="0">
                        <a:pos x="connsiteX2" y="connsiteY2"/>
                      </a:cxn>
                      <a:cxn ang="0">
                        <a:pos x="connsiteX3" y="connsiteY3"/>
                      </a:cxn>
                    </a:cxnLst>
                    <a:rect l="l" t="t" r="r" b="b"/>
                    <a:pathLst>
                      <a:path w="7325" h="3851">
                        <a:moveTo>
                          <a:pt x="376" y="446"/>
                        </a:moveTo>
                        <a:cubicBezTo>
                          <a:pt x="2966" y="1536"/>
                          <a:pt x="4737" y="2626"/>
                          <a:pt x="7325" y="3852"/>
                        </a:cubicBezTo>
                        <a:cubicBezTo>
                          <a:pt x="5827" y="3034"/>
                          <a:pt x="3919" y="1944"/>
                          <a:pt x="2148" y="854"/>
                        </a:cubicBezTo>
                        <a:cubicBezTo>
                          <a:pt x="376" y="37"/>
                          <a:pt x="-576" y="-372"/>
                          <a:pt x="376" y="446"/>
                        </a:cubicBezTo>
                        <a:close/>
                      </a:path>
                    </a:pathLst>
                  </a:custGeom>
                  <a:solidFill>
                    <a:srgbClr val="333333"/>
                  </a:solidFill>
                  <a:ln w="0" cap="flat">
                    <a:noFill/>
                    <a:prstDash val="solid"/>
                    <a:miter/>
                  </a:ln>
                </p:spPr>
                <p:txBody>
                  <a:bodyPr rtlCol="0" anchor="ctr"/>
                  <a:lstStyle/>
                  <a:p>
                    <a:endParaRPr lang="en-US"/>
                  </a:p>
                </p:txBody>
              </p:sp>
              <p:sp>
                <p:nvSpPr>
                  <p:cNvPr id="2225" name="Freeform: Shape 2224">
                    <a:extLst>
                      <a:ext uri="{FF2B5EF4-FFF2-40B4-BE49-F238E27FC236}">
                        <a16:creationId xmlns:a16="http://schemas.microsoft.com/office/drawing/2014/main" id="{7510EF26-2D3E-2208-71EB-019072B1BCD3}"/>
                      </a:ext>
                    </a:extLst>
                  </p:cNvPr>
                  <p:cNvSpPr/>
                  <p:nvPr/>
                </p:nvSpPr>
                <p:spPr>
                  <a:xfrm>
                    <a:off x="20057898" y="5937727"/>
                    <a:ext cx="2659" cy="1771"/>
                  </a:xfrm>
                  <a:custGeom>
                    <a:avLst/>
                    <a:gdLst>
                      <a:gd name="connsiteX0" fmla="*/ 1499 w 2659"/>
                      <a:gd name="connsiteY0" fmla="*/ 409 h 1771"/>
                      <a:gd name="connsiteX1" fmla="*/ 0 w 2659"/>
                      <a:gd name="connsiteY1" fmla="*/ 0 h 1771"/>
                      <a:gd name="connsiteX2" fmla="*/ 2453 w 2659"/>
                      <a:gd name="connsiteY2" fmla="*/ 1771 h 1771"/>
                      <a:gd name="connsiteX3" fmla="*/ 1499 w 2659"/>
                      <a:gd name="connsiteY3" fmla="*/ 409 h 1771"/>
                    </a:gdLst>
                    <a:ahLst/>
                    <a:cxnLst>
                      <a:cxn ang="0">
                        <a:pos x="connsiteX0" y="connsiteY0"/>
                      </a:cxn>
                      <a:cxn ang="0">
                        <a:pos x="connsiteX1" y="connsiteY1"/>
                      </a:cxn>
                      <a:cxn ang="0">
                        <a:pos x="connsiteX2" y="connsiteY2"/>
                      </a:cxn>
                      <a:cxn ang="0">
                        <a:pos x="connsiteX3" y="connsiteY3"/>
                      </a:cxn>
                    </a:cxnLst>
                    <a:rect l="l" t="t" r="r" b="b"/>
                    <a:pathLst>
                      <a:path w="2659" h="1771">
                        <a:moveTo>
                          <a:pt x="1499" y="409"/>
                        </a:moveTo>
                        <a:lnTo>
                          <a:pt x="0" y="0"/>
                        </a:lnTo>
                        <a:cubicBezTo>
                          <a:pt x="953" y="681"/>
                          <a:pt x="1635" y="1226"/>
                          <a:pt x="2453" y="1771"/>
                        </a:cubicBezTo>
                        <a:cubicBezTo>
                          <a:pt x="2861" y="1771"/>
                          <a:pt x="2724" y="1363"/>
                          <a:pt x="1499" y="409"/>
                        </a:cubicBezTo>
                        <a:close/>
                      </a:path>
                    </a:pathLst>
                  </a:custGeom>
                  <a:solidFill>
                    <a:srgbClr val="333333"/>
                  </a:solidFill>
                  <a:ln w="0" cap="flat">
                    <a:noFill/>
                    <a:prstDash val="solid"/>
                    <a:miter/>
                  </a:ln>
                </p:spPr>
                <p:txBody>
                  <a:bodyPr rtlCol="0" anchor="ctr"/>
                  <a:lstStyle/>
                  <a:p>
                    <a:endParaRPr lang="en-US"/>
                  </a:p>
                </p:txBody>
              </p:sp>
              <p:sp>
                <p:nvSpPr>
                  <p:cNvPr id="2226" name="Freeform: Shape 2225">
                    <a:extLst>
                      <a:ext uri="{FF2B5EF4-FFF2-40B4-BE49-F238E27FC236}">
                        <a16:creationId xmlns:a16="http://schemas.microsoft.com/office/drawing/2014/main" id="{3C8503D0-61BB-1259-A52C-0581D04E28CE}"/>
                      </a:ext>
                    </a:extLst>
                  </p:cNvPr>
                  <p:cNvSpPr/>
                  <p:nvPr/>
                </p:nvSpPr>
                <p:spPr>
                  <a:xfrm>
                    <a:off x="19686901" y="6010618"/>
                    <a:ext cx="2451" cy="3814"/>
                  </a:xfrm>
                  <a:custGeom>
                    <a:avLst/>
                    <a:gdLst>
                      <a:gd name="connsiteX0" fmla="*/ 2451 w 2451"/>
                      <a:gd name="connsiteY0" fmla="*/ 0 h 3814"/>
                      <a:gd name="connsiteX1" fmla="*/ 0 w 2451"/>
                      <a:gd name="connsiteY1" fmla="*/ 3815 h 3814"/>
                      <a:gd name="connsiteX2" fmla="*/ 2451 w 2451"/>
                      <a:gd name="connsiteY2" fmla="*/ 0 h 3814"/>
                    </a:gdLst>
                    <a:ahLst/>
                    <a:cxnLst>
                      <a:cxn ang="0">
                        <a:pos x="connsiteX0" y="connsiteY0"/>
                      </a:cxn>
                      <a:cxn ang="0">
                        <a:pos x="connsiteX1" y="connsiteY1"/>
                      </a:cxn>
                      <a:cxn ang="0">
                        <a:pos x="connsiteX2" y="connsiteY2"/>
                      </a:cxn>
                    </a:cxnLst>
                    <a:rect l="l" t="t" r="r" b="b"/>
                    <a:pathLst>
                      <a:path w="2451" h="3814">
                        <a:moveTo>
                          <a:pt x="2451" y="0"/>
                        </a:moveTo>
                        <a:cubicBezTo>
                          <a:pt x="1635" y="1226"/>
                          <a:pt x="680" y="2452"/>
                          <a:pt x="0" y="3815"/>
                        </a:cubicBezTo>
                        <a:cubicBezTo>
                          <a:pt x="1499" y="1635"/>
                          <a:pt x="2180" y="681"/>
                          <a:pt x="2451" y="0"/>
                        </a:cubicBezTo>
                        <a:close/>
                      </a:path>
                    </a:pathLst>
                  </a:custGeom>
                  <a:solidFill>
                    <a:srgbClr val="333333"/>
                  </a:solidFill>
                  <a:ln w="0" cap="flat">
                    <a:noFill/>
                    <a:prstDash val="solid"/>
                    <a:miter/>
                  </a:ln>
                </p:spPr>
                <p:txBody>
                  <a:bodyPr rtlCol="0" anchor="ctr"/>
                  <a:lstStyle/>
                  <a:p>
                    <a:endParaRPr lang="en-US"/>
                  </a:p>
                </p:txBody>
              </p:sp>
              <p:sp>
                <p:nvSpPr>
                  <p:cNvPr id="2227" name="Freeform: Shape 2226">
                    <a:extLst>
                      <a:ext uri="{FF2B5EF4-FFF2-40B4-BE49-F238E27FC236}">
                        <a16:creationId xmlns:a16="http://schemas.microsoft.com/office/drawing/2014/main" id="{3CD242D9-FB4D-96A2-6A2F-44A030F06ECC}"/>
                      </a:ext>
                    </a:extLst>
                  </p:cNvPr>
                  <p:cNvSpPr/>
                  <p:nvPr/>
                </p:nvSpPr>
                <p:spPr>
                  <a:xfrm>
                    <a:off x="19762308" y="5894721"/>
                    <a:ext cx="175292" cy="55403"/>
                  </a:xfrm>
                  <a:custGeom>
                    <a:avLst/>
                    <a:gdLst>
                      <a:gd name="connsiteX0" fmla="*/ 26095 w 175292"/>
                      <a:gd name="connsiteY0" fmla="*/ 40689 h 55403"/>
                      <a:gd name="connsiteX1" fmla="*/ 46941 w 175292"/>
                      <a:gd name="connsiteY1" fmla="*/ 27746 h 55403"/>
                      <a:gd name="connsiteX2" fmla="*/ 40947 w 175292"/>
                      <a:gd name="connsiteY2" fmla="*/ 30471 h 55403"/>
                      <a:gd name="connsiteX3" fmla="*/ 100350 w 175292"/>
                      <a:gd name="connsiteY3" fmla="*/ 7718 h 55403"/>
                      <a:gd name="connsiteX4" fmla="*/ 109750 w 175292"/>
                      <a:gd name="connsiteY4" fmla="*/ 7854 h 55403"/>
                      <a:gd name="connsiteX5" fmla="*/ 141768 w 175292"/>
                      <a:gd name="connsiteY5" fmla="*/ 2540 h 55403"/>
                      <a:gd name="connsiteX6" fmla="*/ 172287 w 175292"/>
                      <a:gd name="connsiteY6" fmla="*/ 3086 h 55403"/>
                      <a:gd name="connsiteX7" fmla="*/ 162068 w 175292"/>
                      <a:gd name="connsiteY7" fmla="*/ 906 h 55403"/>
                      <a:gd name="connsiteX8" fmla="*/ 164794 w 175292"/>
                      <a:gd name="connsiteY8" fmla="*/ 633 h 55403"/>
                      <a:gd name="connsiteX9" fmla="*/ 128280 w 175292"/>
                      <a:gd name="connsiteY9" fmla="*/ 2132 h 55403"/>
                      <a:gd name="connsiteX10" fmla="*/ 133866 w 175292"/>
                      <a:gd name="connsiteY10" fmla="*/ 224 h 55403"/>
                      <a:gd name="connsiteX11" fmla="*/ 100621 w 175292"/>
                      <a:gd name="connsiteY11" fmla="*/ 5401 h 55403"/>
                      <a:gd name="connsiteX12" fmla="*/ 82092 w 175292"/>
                      <a:gd name="connsiteY12" fmla="*/ 12487 h 55403"/>
                      <a:gd name="connsiteX13" fmla="*/ 64518 w 175292"/>
                      <a:gd name="connsiteY13" fmla="*/ 17936 h 55403"/>
                      <a:gd name="connsiteX14" fmla="*/ 24324 w 175292"/>
                      <a:gd name="connsiteY14" fmla="*/ 38237 h 55403"/>
                      <a:gd name="connsiteX15" fmla="*/ 74 w 175292"/>
                      <a:gd name="connsiteY15" fmla="*/ 55404 h 55403"/>
                      <a:gd name="connsiteX16" fmla="*/ 25006 w 175292"/>
                      <a:gd name="connsiteY16" fmla="*/ 38645 h 55403"/>
                      <a:gd name="connsiteX17" fmla="*/ 26232 w 175292"/>
                      <a:gd name="connsiteY17" fmla="*/ 40825 h 55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75292" h="55403">
                        <a:moveTo>
                          <a:pt x="26095" y="40689"/>
                        </a:moveTo>
                        <a:cubicBezTo>
                          <a:pt x="39993" y="33059"/>
                          <a:pt x="26641" y="37828"/>
                          <a:pt x="46941" y="27746"/>
                        </a:cubicBezTo>
                        <a:lnTo>
                          <a:pt x="40947" y="30471"/>
                        </a:lnTo>
                        <a:cubicBezTo>
                          <a:pt x="54843" y="22432"/>
                          <a:pt x="82229" y="11941"/>
                          <a:pt x="100350" y="7718"/>
                        </a:cubicBezTo>
                        <a:cubicBezTo>
                          <a:pt x="98443" y="8808"/>
                          <a:pt x="111658" y="6219"/>
                          <a:pt x="109750" y="7854"/>
                        </a:cubicBezTo>
                        <a:cubicBezTo>
                          <a:pt x="122286" y="5129"/>
                          <a:pt x="135092" y="4039"/>
                          <a:pt x="141768" y="2540"/>
                        </a:cubicBezTo>
                        <a:cubicBezTo>
                          <a:pt x="149808" y="2540"/>
                          <a:pt x="162068" y="1587"/>
                          <a:pt x="172287" y="3086"/>
                        </a:cubicBezTo>
                        <a:cubicBezTo>
                          <a:pt x="168064" y="2132"/>
                          <a:pt x="187139" y="1723"/>
                          <a:pt x="162068" y="906"/>
                        </a:cubicBezTo>
                        <a:cubicBezTo>
                          <a:pt x="164112" y="906"/>
                          <a:pt x="162887" y="633"/>
                          <a:pt x="164794" y="633"/>
                        </a:cubicBezTo>
                        <a:cubicBezTo>
                          <a:pt x="148580" y="-1002"/>
                          <a:pt x="142041" y="906"/>
                          <a:pt x="128280" y="2132"/>
                        </a:cubicBezTo>
                        <a:cubicBezTo>
                          <a:pt x="119833" y="2132"/>
                          <a:pt x="141768" y="-184"/>
                          <a:pt x="133866" y="224"/>
                        </a:cubicBezTo>
                        <a:cubicBezTo>
                          <a:pt x="125146" y="1042"/>
                          <a:pt x="111522" y="2677"/>
                          <a:pt x="100621" y="5401"/>
                        </a:cubicBezTo>
                        <a:cubicBezTo>
                          <a:pt x="89723" y="7990"/>
                          <a:pt x="81276" y="11396"/>
                          <a:pt x="82092" y="12487"/>
                        </a:cubicBezTo>
                        <a:cubicBezTo>
                          <a:pt x="70103" y="16846"/>
                          <a:pt x="68331" y="17119"/>
                          <a:pt x="64518" y="17936"/>
                        </a:cubicBezTo>
                        <a:cubicBezTo>
                          <a:pt x="55661" y="22841"/>
                          <a:pt x="38358" y="30335"/>
                          <a:pt x="24324" y="38237"/>
                        </a:cubicBezTo>
                        <a:cubicBezTo>
                          <a:pt x="10156" y="46003"/>
                          <a:pt x="-1017" y="54041"/>
                          <a:pt x="74" y="55404"/>
                        </a:cubicBezTo>
                        <a:cubicBezTo>
                          <a:pt x="5931" y="51044"/>
                          <a:pt x="16013" y="44504"/>
                          <a:pt x="25006" y="38645"/>
                        </a:cubicBezTo>
                        <a:lnTo>
                          <a:pt x="26232" y="40825"/>
                        </a:lnTo>
                        <a:close/>
                      </a:path>
                    </a:pathLst>
                  </a:custGeom>
                  <a:solidFill>
                    <a:srgbClr val="333333"/>
                  </a:solidFill>
                  <a:ln w="0" cap="flat">
                    <a:noFill/>
                    <a:prstDash val="solid"/>
                    <a:miter/>
                  </a:ln>
                </p:spPr>
                <p:txBody>
                  <a:bodyPr rtlCol="0" anchor="ctr"/>
                  <a:lstStyle/>
                  <a:p>
                    <a:endParaRPr lang="en-US"/>
                  </a:p>
                </p:txBody>
              </p:sp>
              <p:sp>
                <p:nvSpPr>
                  <p:cNvPr id="2228" name="Freeform: Shape 2227">
                    <a:extLst>
                      <a:ext uri="{FF2B5EF4-FFF2-40B4-BE49-F238E27FC236}">
                        <a16:creationId xmlns:a16="http://schemas.microsoft.com/office/drawing/2014/main" id="{0E001FB2-B276-6F7C-A222-3FF7047C62B4}"/>
                      </a:ext>
                    </a:extLst>
                  </p:cNvPr>
                  <p:cNvSpPr/>
                  <p:nvPr/>
                </p:nvSpPr>
                <p:spPr>
                  <a:xfrm>
                    <a:off x="20025744" y="5917153"/>
                    <a:ext cx="2860" cy="1362"/>
                  </a:xfrm>
                  <a:custGeom>
                    <a:avLst/>
                    <a:gdLst>
                      <a:gd name="connsiteX0" fmla="*/ 2861 w 2860"/>
                      <a:gd name="connsiteY0" fmla="*/ 1363 h 1362"/>
                      <a:gd name="connsiteX1" fmla="*/ 0 w 2860"/>
                      <a:gd name="connsiteY1" fmla="*/ 0 h 1362"/>
                      <a:gd name="connsiteX2" fmla="*/ 2861 w 2860"/>
                      <a:gd name="connsiteY2" fmla="*/ 1363 h 1362"/>
                    </a:gdLst>
                    <a:ahLst/>
                    <a:cxnLst>
                      <a:cxn ang="0">
                        <a:pos x="connsiteX0" y="connsiteY0"/>
                      </a:cxn>
                      <a:cxn ang="0">
                        <a:pos x="connsiteX1" y="connsiteY1"/>
                      </a:cxn>
                      <a:cxn ang="0">
                        <a:pos x="connsiteX2" y="connsiteY2"/>
                      </a:cxn>
                    </a:cxnLst>
                    <a:rect l="l" t="t" r="r" b="b"/>
                    <a:pathLst>
                      <a:path w="2860" h="1362">
                        <a:moveTo>
                          <a:pt x="2861" y="1363"/>
                        </a:moveTo>
                        <a:cubicBezTo>
                          <a:pt x="1908" y="954"/>
                          <a:pt x="817" y="409"/>
                          <a:pt x="0" y="0"/>
                        </a:cubicBezTo>
                        <a:cubicBezTo>
                          <a:pt x="817" y="409"/>
                          <a:pt x="1908" y="954"/>
                          <a:pt x="2861" y="1363"/>
                        </a:cubicBezTo>
                        <a:close/>
                      </a:path>
                    </a:pathLst>
                  </a:custGeom>
                  <a:solidFill>
                    <a:srgbClr val="333333"/>
                  </a:solidFill>
                  <a:ln w="0" cap="flat">
                    <a:noFill/>
                    <a:prstDash val="solid"/>
                    <a:miter/>
                  </a:ln>
                </p:spPr>
                <p:txBody>
                  <a:bodyPr rtlCol="0" anchor="ctr"/>
                  <a:lstStyle/>
                  <a:p>
                    <a:endParaRPr lang="en-US"/>
                  </a:p>
                </p:txBody>
              </p:sp>
              <p:sp>
                <p:nvSpPr>
                  <p:cNvPr id="2229" name="Freeform: Shape 2228">
                    <a:extLst>
                      <a:ext uri="{FF2B5EF4-FFF2-40B4-BE49-F238E27FC236}">
                        <a16:creationId xmlns:a16="http://schemas.microsoft.com/office/drawing/2014/main" id="{E383875A-BE61-E4F0-C5BD-21451AD95DBE}"/>
                      </a:ext>
                    </a:extLst>
                  </p:cNvPr>
                  <p:cNvSpPr/>
                  <p:nvPr/>
                </p:nvSpPr>
                <p:spPr>
                  <a:xfrm>
                    <a:off x="20029398" y="5931680"/>
                    <a:ext cx="122585" cy="137115"/>
                  </a:xfrm>
                  <a:custGeom>
                    <a:avLst/>
                    <a:gdLst>
                      <a:gd name="connsiteX0" fmla="*/ 122237 w 122585"/>
                      <a:gd name="connsiteY0" fmla="*/ 137115 h 137115"/>
                      <a:gd name="connsiteX1" fmla="*/ 118012 w 122585"/>
                      <a:gd name="connsiteY1" fmla="*/ 131666 h 137115"/>
                      <a:gd name="connsiteX2" fmla="*/ 100301 w 122585"/>
                      <a:gd name="connsiteY2" fmla="*/ 93381 h 137115"/>
                      <a:gd name="connsiteX3" fmla="*/ 77684 w 122585"/>
                      <a:gd name="connsiteY3" fmla="*/ 61908 h 137115"/>
                      <a:gd name="connsiteX4" fmla="*/ 80410 w 122585"/>
                      <a:gd name="connsiteY4" fmla="*/ 64088 h 137115"/>
                      <a:gd name="connsiteX5" fmla="*/ 53295 w 122585"/>
                      <a:gd name="connsiteY5" fmla="*/ 36566 h 137115"/>
                      <a:gd name="connsiteX6" fmla="*/ 25775 w 122585"/>
                      <a:gd name="connsiteY6" fmla="*/ 16538 h 137115"/>
                      <a:gd name="connsiteX7" fmla="*/ 10379 w 122585"/>
                      <a:gd name="connsiteY7" fmla="*/ 5366 h 137115"/>
                      <a:gd name="connsiteX8" fmla="*/ 25 w 122585"/>
                      <a:gd name="connsiteY8" fmla="*/ 189 h 137115"/>
                      <a:gd name="connsiteX9" fmla="*/ 8744 w 122585"/>
                      <a:gd name="connsiteY9" fmla="*/ 3595 h 137115"/>
                      <a:gd name="connsiteX10" fmla="*/ 4111 w 122585"/>
                      <a:gd name="connsiteY10" fmla="*/ 1278 h 137115"/>
                      <a:gd name="connsiteX11" fmla="*/ 22640 w 122585"/>
                      <a:gd name="connsiteY11" fmla="*/ 8636 h 137115"/>
                      <a:gd name="connsiteX12" fmla="*/ 11196 w 122585"/>
                      <a:gd name="connsiteY12" fmla="*/ 4684 h 137115"/>
                      <a:gd name="connsiteX13" fmla="*/ 18827 w 122585"/>
                      <a:gd name="connsiteY13" fmla="*/ 7818 h 137115"/>
                      <a:gd name="connsiteX14" fmla="*/ 26592 w 122585"/>
                      <a:gd name="connsiteY14" fmla="*/ 14085 h 137115"/>
                      <a:gd name="connsiteX15" fmla="*/ 45803 w 122585"/>
                      <a:gd name="connsiteY15" fmla="*/ 27029 h 137115"/>
                      <a:gd name="connsiteX16" fmla="*/ 54250 w 122585"/>
                      <a:gd name="connsiteY16" fmla="*/ 36157 h 137115"/>
                      <a:gd name="connsiteX17" fmla="*/ 61472 w 122585"/>
                      <a:gd name="connsiteY17" fmla="*/ 39700 h 137115"/>
                      <a:gd name="connsiteX18" fmla="*/ 77004 w 122585"/>
                      <a:gd name="connsiteY18" fmla="*/ 56185 h 137115"/>
                      <a:gd name="connsiteX19" fmla="*/ 88175 w 122585"/>
                      <a:gd name="connsiteY19" fmla="*/ 65859 h 137115"/>
                      <a:gd name="connsiteX20" fmla="*/ 101254 w 122585"/>
                      <a:gd name="connsiteY20" fmla="*/ 78939 h 137115"/>
                      <a:gd name="connsiteX21" fmla="*/ 111882 w 122585"/>
                      <a:gd name="connsiteY21" fmla="*/ 104416 h 137115"/>
                      <a:gd name="connsiteX22" fmla="*/ 101527 w 122585"/>
                      <a:gd name="connsiteY22" fmla="*/ 87113 h 137115"/>
                      <a:gd name="connsiteX23" fmla="*/ 88448 w 122585"/>
                      <a:gd name="connsiteY23" fmla="*/ 68857 h 137115"/>
                      <a:gd name="connsiteX24" fmla="*/ 84769 w 122585"/>
                      <a:gd name="connsiteY24" fmla="*/ 65859 h 137115"/>
                      <a:gd name="connsiteX25" fmla="*/ 76458 w 122585"/>
                      <a:gd name="connsiteY25" fmla="*/ 57820 h 137115"/>
                      <a:gd name="connsiteX26" fmla="*/ 99210 w 122585"/>
                      <a:gd name="connsiteY26" fmla="*/ 86568 h 137115"/>
                      <a:gd name="connsiteX27" fmla="*/ 96895 w 122585"/>
                      <a:gd name="connsiteY27" fmla="*/ 83434 h 137115"/>
                      <a:gd name="connsiteX28" fmla="*/ 116514 w 122585"/>
                      <a:gd name="connsiteY28" fmla="*/ 118177 h 137115"/>
                      <a:gd name="connsiteX29" fmla="*/ 117605 w 122585"/>
                      <a:gd name="connsiteY29" fmla="*/ 123764 h 137115"/>
                      <a:gd name="connsiteX30" fmla="*/ 122509 w 122585"/>
                      <a:gd name="connsiteY30" fmla="*/ 136979 h 137115"/>
                      <a:gd name="connsiteX31" fmla="*/ 115288 w 122585"/>
                      <a:gd name="connsiteY31" fmla="*/ 119267 h 137115"/>
                      <a:gd name="connsiteX32" fmla="*/ 110792 w 122585"/>
                      <a:gd name="connsiteY32" fmla="*/ 108504 h 137115"/>
                      <a:gd name="connsiteX33" fmla="*/ 115288 w 122585"/>
                      <a:gd name="connsiteY33" fmla="*/ 119267 h 137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22585" h="137115">
                        <a:moveTo>
                          <a:pt x="122237" y="137115"/>
                        </a:moveTo>
                        <a:lnTo>
                          <a:pt x="118012" y="131666"/>
                        </a:lnTo>
                        <a:cubicBezTo>
                          <a:pt x="111609" y="114499"/>
                          <a:pt x="106023" y="103463"/>
                          <a:pt x="100301" y="93381"/>
                        </a:cubicBezTo>
                        <a:cubicBezTo>
                          <a:pt x="94578" y="83434"/>
                          <a:pt x="87902" y="74170"/>
                          <a:pt x="77684" y="61908"/>
                        </a:cubicBezTo>
                        <a:cubicBezTo>
                          <a:pt x="76322" y="59864"/>
                          <a:pt x="79046" y="62589"/>
                          <a:pt x="80410" y="64088"/>
                        </a:cubicBezTo>
                        <a:cubicBezTo>
                          <a:pt x="72916" y="55641"/>
                          <a:pt x="63514" y="45149"/>
                          <a:pt x="53295" y="36566"/>
                        </a:cubicBezTo>
                        <a:cubicBezTo>
                          <a:pt x="43213" y="27846"/>
                          <a:pt x="32995" y="20489"/>
                          <a:pt x="25775" y="16538"/>
                        </a:cubicBezTo>
                        <a:cubicBezTo>
                          <a:pt x="19916" y="12314"/>
                          <a:pt x="3703" y="2504"/>
                          <a:pt x="10379" y="5366"/>
                        </a:cubicBezTo>
                        <a:cubicBezTo>
                          <a:pt x="7244" y="3731"/>
                          <a:pt x="3567" y="2232"/>
                          <a:pt x="25" y="189"/>
                        </a:cubicBezTo>
                        <a:cubicBezTo>
                          <a:pt x="-521" y="-1038"/>
                          <a:pt x="8199" y="4140"/>
                          <a:pt x="8744" y="3595"/>
                        </a:cubicBezTo>
                        <a:cubicBezTo>
                          <a:pt x="5882" y="2096"/>
                          <a:pt x="4929" y="1278"/>
                          <a:pt x="4111" y="1278"/>
                        </a:cubicBezTo>
                        <a:cubicBezTo>
                          <a:pt x="9152" y="3322"/>
                          <a:pt x="705" y="-4444"/>
                          <a:pt x="22640" y="8636"/>
                        </a:cubicBezTo>
                        <a:cubicBezTo>
                          <a:pt x="29998" y="15448"/>
                          <a:pt x="7381" y="-220"/>
                          <a:pt x="11196" y="4684"/>
                        </a:cubicBezTo>
                        <a:cubicBezTo>
                          <a:pt x="18417" y="8908"/>
                          <a:pt x="18008" y="7682"/>
                          <a:pt x="18827" y="7818"/>
                        </a:cubicBezTo>
                        <a:cubicBezTo>
                          <a:pt x="27954" y="13540"/>
                          <a:pt x="27274" y="13949"/>
                          <a:pt x="26592" y="14085"/>
                        </a:cubicBezTo>
                        <a:cubicBezTo>
                          <a:pt x="30543" y="15584"/>
                          <a:pt x="40898" y="24168"/>
                          <a:pt x="45803" y="27029"/>
                        </a:cubicBezTo>
                        <a:cubicBezTo>
                          <a:pt x="62015" y="39972"/>
                          <a:pt x="44032" y="27438"/>
                          <a:pt x="54250" y="36157"/>
                        </a:cubicBezTo>
                        <a:lnTo>
                          <a:pt x="61472" y="39700"/>
                        </a:lnTo>
                        <a:cubicBezTo>
                          <a:pt x="66785" y="45013"/>
                          <a:pt x="72097" y="50327"/>
                          <a:pt x="77004" y="56185"/>
                        </a:cubicBezTo>
                        <a:cubicBezTo>
                          <a:pt x="88039" y="68175"/>
                          <a:pt x="87766" y="67085"/>
                          <a:pt x="88175" y="65859"/>
                        </a:cubicBezTo>
                        <a:cubicBezTo>
                          <a:pt x="88448" y="64905"/>
                          <a:pt x="89810" y="63815"/>
                          <a:pt x="101254" y="78939"/>
                        </a:cubicBezTo>
                        <a:cubicBezTo>
                          <a:pt x="97441" y="75669"/>
                          <a:pt x="104797" y="88612"/>
                          <a:pt x="111882" y="104416"/>
                        </a:cubicBezTo>
                        <a:cubicBezTo>
                          <a:pt x="109565" y="99784"/>
                          <a:pt x="105751" y="93381"/>
                          <a:pt x="101527" y="87113"/>
                        </a:cubicBezTo>
                        <a:cubicBezTo>
                          <a:pt x="97304" y="80846"/>
                          <a:pt x="92127" y="74306"/>
                          <a:pt x="88448" y="68857"/>
                        </a:cubicBezTo>
                        <a:cubicBezTo>
                          <a:pt x="93489" y="76895"/>
                          <a:pt x="89674" y="71718"/>
                          <a:pt x="84769" y="65859"/>
                        </a:cubicBezTo>
                        <a:cubicBezTo>
                          <a:pt x="80137" y="59864"/>
                          <a:pt x="73869" y="53733"/>
                          <a:pt x="76458" y="57820"/>
                        </a:cubicBezTo>
                        <a:cubicBezTo>
                          <a:pt x="83407" y="63951"/>
                          <a:pt x="93216" y="76486"/>
                          <a:pt x="99210" y="86568"/>
                        </a:cubicBezTo>
                        <a:lnTo>
                          <a:pt x="96895" y="83434"/>
                        </a:lnTo>
                        <a:cubicBezTo>
                          <a:pt x="103435" y="93926"/>
                          <a:pt x="110383" y="101419"/>
                          <a:pt x="116514" y="118177"/>
                        </a:cubicBezTo>
                        <a:cubicBezTo>
                          <a:pt x="119920" y="126352"/>
                          <a:pt x="118558" y="125126"/>
                          <a:pt x="117605" y="123764"/>
                        </a:cubicBezTo>
                        <a:cubicBezTo>
                          <a:pt x="120602" y="130576"/>
                          <a:pt x="123053" y="136843"/>
                          <a:pt x="122509" y="136979"/>
                        </a:cubicBezTo>
                        <a:close/>
                        <a:moveTo>
                          <a:pt x="115288" y="119267"/>
                        </a:moveTo>
                        <a:cubicBezTo>
                          <a:pt x="113789" y="115589"/>
                          <a:pt x="112427" y="112046"/>
                          <a:pt x="110792" y="108504"/>
                        </a:cubicBezTo>
                        <a:cubicBezTo>
                          <a:pt x="111745" y="111092"/>
                          <a:pt x="113380" y="115180"/>
                          <a:pt x="115288" y="119267"/>
                        </a:cubicBezTo>
                        <a:close/>
                      </a:path>
                    </a:pathLst>
                  </a:custGeom>
                  <a:solidFill>
                    <a:srgbClr val="333333"/>
                  </a:solidFill>
                  <a:ln w="0" cap="flat">
                    <a:noFill/>
                    <a:prstDash val="solid"/>
                    <a:miter/>
                  </a:ln>
                </p:spPr>
                <p:txBody>
                  <a:bodyPr rtlCol="0" anchor="ctr"/>
                  <a:lstStyle/>
                  <a:p>
                    <a:endParaRPr lang="en-US"/>
                  </a:p>
                </p:txBody>
              </p:sp>
              <p:sp>
                <p:nvSpPr>
                  <p:cNvPr id="2230" name="Freeform: Shape 2229">
                    <a:extLst>
                      <a:ext uri="{FF2B5EF4-FFF2-40B4-BE49-F238E27FC236}">
                        <a16:creationId xmlns:a16="http://schemas.microsoft.com/office/drawing/2014/main" id="{C9002E0E-D092-0323-7DF5-5D60BAB98CEB}"/>
                      </a:ext>
                    </a:extLst>
                  </p:cNvPr>
                  <p:cNvSpPr/>
                  <p:nvPr/>
                </p:nvSpPr>
                <p:spPr>
                  <a:xfrm>
                    <a:off x="19849304" y="6502874"/>
                    <a:ext cx="954" cy="3678"/>
                  </a:xfrm>
                  <a:custGeom>
                    <a:avLst/>
                    <a:gdLst>
                      <a:gd name="connsiteX0" fmla="*/ 0 w 954"/>
                      <a:gd name="connsiteY0" fmla="*/ 0 h 3678"/>
                      <a:gd name="connsiteX1" fmla="*/ 955 w 954"/>
                      <a:gd name="connsiteY1" fmla="*/ 3678 h 3678"/>
                      <a:gd name="connsiteX2" fmla="*/ 0 w 954"/>
                      <a:gd name="connsiteY2" fmla="*/ 0 h 3678"/>
                    </a:gdLst>
                    <a:ahLst/>
                    <a:cxnLst>
                      <a:cxn ang="0">
                        <a:pos x="connsiteX0" y="connsiteY0"/>
                      </a:cxn>
                      <a:cxn ang="0">
                        <a:pos x="connsiteX1" y="connsiteY1"/>
                      </a:cxn>
                      <a:cxn ang="0">
                        <a:pos x="connsiteX2" y="connsiteY2"/>
                      </a:cxn>
                    </a:cxnLst>
                    <a:rect l="l" t="t" r="r" b="b"/>
                    <a:pathLst>
                      <a:path w="954" h="3678">
                        <a:moveTo>
                          <a:pt x="0" y="0"/>
                        </a:moveTo>
                        <a:cubicBezTo>
                          <a:pt x="273" y="1226"/>
                          <a:pt x="682" y="2589"/>
                          <a:pt x="955" y="3678"/>
                        </a:cubicBezTo>
                        <a:cubicBezTo>
                          <a:pt x="818" y="2861"/>
                          <a:pt x="409" y="1499"/>
                          <a:pt x="0" y="0"/>
                        </a:cubicBezTo>
                        <a:close/>
                      </a:path>
                    </a:pathLst>
                  </a:custGeom>
                  <a:solidFill>
                    <a:srgbClr val="333333"/>
                  </a:solidFill>
                  <a:ln w="0" cap="flat">
                    <a:noFill/>
                    <a:prstDash val="solid"/>
                    <a:miter/>
                  </a:ln>
                </p:spPr>
                <p:txBody>
                  <a:bodyPr rtlCol="0" anchor="ctr"/>
                  <a:lstStyle/>
                  <a:p>
                    <a:endParaRPr lang="en-US"/>
                  </a:p>
                </p:txBody>
              </p:sp>
              <p:sp>
                <p:nvSpPr>
                  <p:cNvPr id="2231" name="Freeform: Shape 2230">
                    <a:extLst>
                      <a:ext uri="{FF2B5EF4-FFF2-40B4-BE49-F238E27FC236}">
                        <a16:creationId xmlns:a16="http://schemas.microsoft.com/office/drawing/2014/main" id="{55EE94C9-EF06-39E8-5D8C-2685D00023D6}"/>
                      </a:ext>
                    </a:extLst>
                  </p:cNvPr>
                  <p:cNvSpPr/>
                  <p:nvPr/>
                </p:nvSpPr>
                <p:spPr>
                  <a:xfrm>
                    <a:off x="19997813" y="6468949"/>
                    <a:ext cx="6404" cy="3951"/>
                  </a:xfrm>
                  <a:custGeom>
                    <a:avLst/>
                    <a:gdLst>
                      <a:gd name="connsiteX0" fmla="*/ 6405 w 6404"/>
                      <a:gd name="connsiteY0" fmla="*/ 0 h 3951"/>
                      <a:gd name="connsiteX1" fmla="*/ 0 w 6404"/>
                      <a:gd name="connsiteY1" fmla="*/ 3951 h 3951"/>
                      <a:gd name="connsiteX2" fmla="*/ 6405 w 6404"/>
                      <a:gd name="connsiteY2" fmla="*/ 0 h 3951"/>
                    </a:gdLst>
                    <a:ahLst/>
                    <a:cxnLst>
                      <a:cxn ang="0">
                        <a:pos x="connsiteX0" y="connsiteY0"/>
                      </a:cxn>
                      <a:cxn ang="0">
                        <a:pos x="connsiteX1" y="connsiteY1"/>
                      </a:cxn>
                      <a:cxn ang="0">
                        <a:pos x="connsiteX2" y="connsiteY2"/>
                      </a:cxn>
                    </a:cxnLst>
                    <a:rect l="l" t="t" r="r" b="b"/>
                    <a:pathLst>
                      <a:path w="6404" h="3951">
                        <a:moveTo>
                          <a:pt x="6405" y="0"/>
                        </a:moveTo>
                        <a:lnTo>
                          <a:pt x="0" y="3951"/>
                        </a:lnTo>
                        <a:cubicBezTo>
                          <a:pt x="2453" y="2316"/>
                          <a:pt x="4497" y="1090"/>
                          <a:pt x="6405" y="0"/>
                        </a:cubicBezTo>
                        <a:close/>
                      </a:path>
                    </a:pathLst>
                  </a:custGeom>
                  <a:solidFill>
                    <a:srgbClr val="333333"/>
                  </a:solidFill>
                  <a:ln w="0" cap="flat">
                    <a:noFill/>
                    <a:prstDash val="solid"/>
                    <a:miter/>
                  </a:ln>
                </p:spPr>
                <p:txBody>
                  <a:bodyPr rtlCol="0" anchor="ctr"/>
                  <a:lstStyle/>
                  <a:p>
                    <a:endParaRPr lang="en-US"/>
                  </a:p>
                </p:txBody>
              </p:sp>
              <p:sp>
                <p:nvSpPr>
                  <p:cNvPr id="2232" name="Freeform: Shape 2231">
                    <a:extLst>
                      <a:ext uri="{FF2B5EF4-FFF2-40B4-BE49-F238E27FC236}">
                        <a16:creationId xmlns:a16="http://schemas.microsoft.com/office/drawing/2014/main" id="{72A85F64-F3FA-B789-901F-822E06BDBF8B}"/>
                      </a:ext>
                    </a:extLst>
                  </p:cNvPr>
                  <p:cNvSpPr/>
                  <p:nvPr/>
                </p:nvSpPr>
                <p:spPr>
                  <a:xfrm>
                    <a:off x="19931325" y="6428212"/>
                    <a:ext cx="10627" cy="16894"/>
                  </a:xfrm>
                  <a:custGeom>
                    <a:avLst/>
                    <a:gdLst>
                      <a:gd name="connsiteX0" fmla="*/ 0 w 10627"/>
                      <a:gd name="connsiteY0" fmla="*/ 16894 h 16894"/>
                      <a:gd name="connsiteX1" fmla="*/ 10628 w 10627"/>
                      <a:gd name="connsiteY1" fmla="*/ 0 h 16894"/>
                      <a:gd name="connsiteX2" fmla="*/ 0 w 10627"/>
                      <a:gd name="connsiteY2" fmla="*/ 16894 h 16894"/>
                    </a:gdLst>
                    <a:ahLst/>
                    <a:cxnLst>
                      <a:cxn ang="0">
                        <a:pos x="connsiteX0" y="connsiteY0"/>
                      </a:cxn>
                      <a:cxn ang="0">
                        <a:pos x="connsiteX1" y="connsiteY1"/>
                      </a:cxn>
                      <a:cxn ang="0">
                        <a:pos x="connsiteX2" y="connsiteY2"/>
                      </a:cxn>
                    </a:cxnLst>
                    <a:rect l="l" t="t" r="r" b="b"/>
                    <a:pathLst>
                      <a:path w="10627" h="16894">
                        <a:moveTo>
                          <a:pt x="0" y="16894"/>
                        </a:moveTo>
                        <a:cubicBezTo>
                          <a:pt x="3815" y="11309"/>
                          <a:pt x="7358" y="5723"/>
                          <a:pt x="10628" y="0"/>
                        </a:cubicBezTo>
                        <a:cubicBezTo>
                          <a:pt x="6540" y="6676"/>
                          <a:pt x="3270" y="11853"/>
                          <a:pt x="0" y="16894"/>
                        </a:cubicBezTo>
                        <a:close/>
                      </a:path>
                    </a:pathLst>
                  </a:custGeom>
                  <a:solidFill>
                    <a:srgbClr val="333333"/>
                  </a:solidFill>
                  <a:ln w="0" cap="flat">
                    <a:noFill/>
                    <a:prstDash val="solid"/>
                    <a:miter/>
                  </a:ln>
                </p:spPr>
                <p:txBody>
                  <a:bodyPr rtlCol="0" anchor="ctr"/>
                  <a:lstStyle/>
                  <a:p>
                    <a:endParaRPr lang="en-US"/>
                  </a:p>
                </p:txBody>
              </p:sp>
              <p:sp>
                <p:nvSpPr>
                  <p:cNvPr id="2233" name="Freeform: Shape 2232">
                    <a:extLst>
                      <a:ext uri="{FF2B5EF4-FFF2-40B4-BE49-F238E27FC236}">
                        <a16:creationId xmlns:a16="http://schemas.microsoft.com/office/drawing/2014/main" id="{963D7B0D-812E-6842-BBFA-48A2F94BF39B}"/>
                      </a:ext>
                    </a:extLst>
                  </p:cNvPr>
                  <p:cNvSpPr/>
                  <p:nvPr/>
                </p:nvSpPr>
                <p:spPr>
                  <a:xfrm>
                    <a:off x="19825734" y="6417993"/>
                    <a:ext cx="545" cy="2043"/>
                  </a:xfrm>
                  <a:custGeom>
                    <a:avLst/>
                    <a:gdLst>
                      <a:gd name="connsiteX0" fmla="*/ 546 w 545"/>
                      <a:gd name="connsiteY0" fmla="*/ 2044 h 2043"/>
                      <a:gd name="connsiteX1" fmla="*/ 546 w 545"/>
                      <a:gd name="connsiteY1" fmla="*/ 1635 h 2043"/>
                      <a:gd name="connsiteX2" fmla="*/ 0 w 545"/>
                      <a:gd name="connsiteY2" fmla="*/ 0 h 2043"/>
                      <a:gd name="connsiteX3" fmla="*/ 546 w 545"/>
                      <a:gd name="connsiteY3" fmla="*/ 1908 h 2043"/>
                    </a:gdLst>
                    <a:ahLst/>
                    <a:cxnLst>
                      <a:cxn ang="0">
                        <a:pos x="connsiteX0" y="connsiteY0"/>
                      </a:cxn>
                      <a:cxn ang="0">
                        <a:pos x="connsiteX1" y="connsiteY1"/>
                      </a:cxn>
                      <a:cxn ang="0">
                        <a:pos x="connsiteX2" y="connsiteY2"/>
                      </a:cxn>
                      <a:cxn ang="0">
                        <a:pos x="connsiteX3" y="connsiteY3"/>
                      </a:cxn>
                    </a:cxnLst>
                    <a:rect l="l" t="t" r="r" b="b"/>
                    <a:pathLst>
                      <a:path w="545" h="2043">
                        <a:moveTo>
                          <a:pt x="546" y="2044"/>
                        </a:moveTo>
                        <a:lnTo>
                          <a:pt x="546" y="1635"/>
                        </a:lnTo>
                        <a:cubicBezTo>
                          <a:pt x="546" y="1635"/>
                          <a:pt x="136" y="681"/>
                          <a:pt x="0" y="0"/>
                        </a:cubicBezTo>
                        <a:lnTo>
                          <a:pt x="546" y="1908"/>
                        </a:lnTo>
                        <a:close/>
                      </a:path>
                    </a:pathLst>
                  </a:custGeom>
                  <a:solidFill>
                    <a:srgbClr val="333333"/>
                  </a:solidFill>
                  <a:ln w="0" cap="flat">
                    <a:noFill/>
                    <a:prstDash val="solid"/>
                    <a:miter/>
                  </a:ln>
                </p:spPr>
                <p:txBody>
                  <a:bodyPr rtlCol="0" anchor="ctr"/>
                  <a:lstStyle/>
                  <a:p>
                    <a:endParaRPr lang="en-US"/>
                  </a:p>
                </p:txBody>
              </p:sp>
              <p:sp>
                <p:nvSpPr>
                  <p:cNvPr id="2234" name="Freeform: Shape 2233">
                    <a:extLst>
                      <a:ext uri="{FF2B5EF4-FFF2-40B4-BE49-F238E27FC236}">
                        <a16:creationId xmlns:a16="http://schemas.microsoft.com/office/drawing/2014/main" id="{20F07799-3C1D-2583-E333-270A61818D80}"/>
                      </a:ext>
                    </a:extLst>
                  </p:cNvPr>
                  <p:cNvSpPr/>
                  <p:nvPr/>
                </p:nvSpPr>
                <p:spPr>
                  <a:xfrm>
                    <a:off x="20010621" y="6137463"/>
                    <a:ext cx="1634" cy="5041"/>
                  </a:xfrm>
                  <a:custGeom>
                    <a:avLst/>
                    <a:gdLst>
                      <a:gd name="connsiteX0" fmla="*/ 1635 w 1634"/>
                      <a:gd name="connsiteY0" fmla="*/ 5041 h 5041"/>
                      <a:gd name="connsiteX1" fmla="*/ 0 w 1634"/>
                      <a:gd name="connsiteY1" fmla="*/ 0 h 5041"/>
                      <a:gd name="connsiteX2" fmla="*/ 1635 w 1634"/>
                      <a:gd name="connsiteY2" fmla="*/ 5041 h 5041"/>
                    </a:gdLst>
                    <a:ahLst/>
                    <a:cxnLst>
                      <a:cxn ang="0">
                        <a:pos x="connsiteX0" y="connsiteY0"/>
                      </a:cxn>
                      <a:cxn ang="0">
                        <a:pos x="connsiteX1" y="connsiteY1"/>
                      </a:cxn>
                      <a:cxn ang="0">
                        <a:pos x="connsiteX2" y="connsiteY2"/>
                      </a:cxn>
                    </a:cxnLst>
                    <a:rect l="l" t="t" r="r" b="b"/>
                    <a:pathLst>
                      <a:path w="1634" h="5041">
                        <a:moveTo>
                          <a:pt x="1635" y="5041"/>
                        </a:moveTo>
                        <a:cubicBezTo>
                          <a:pt x="1226" y="3678"/>
                          <a:pt x="817" y="2044"/>
                          <a:pt x="0" y="0"/>
                        </a:cubicBezTo>
                        <a:cubicBezTo>
                          <a:pt x="0" y="272"/>
                          <a:pt x="680" y="2180"/>
                          <a:pt x="1635" y="5041"/>
                        </a:cubicBezTo>
                        <a:close/>
                      </a:path>
                    </a:pathLst>
                  </a:custGeom>
                  <a:solidFill>
                    <a:srgbClr val="333333"/>
                  </a:solidFill>
                  <a:ln w="0" cap="flat">
                    <a:noFill/>
                    <a:prstDash val="solid"/>
                    <a:miter/>
                  </a:ln>
                </p:spPr>
                <p:txBody>
                  <a:bodyPr rtlCol="0" anchor="ctr"/>
                  <a:lstStyle/>
                  <a:p>
                    <a:endParaRPr lang="en-US"/>
                  </a:p>
                </p:txBody>
              </p:sp>
              <p:sp>
                <p:nvSpPr>
                  <p:cNvPr id="2235" name="Freeform: Shape 2234">
                    <a:extLst>
                      <a:ext uri="{FF2B5EF4-FFF2-40B4-BE49-F238E27FC236}">
                        <a16:creationId xmlns:a16="http://schemas.microsoft.com/office/drawing/2014/main" id="{30A1411D-278D-2C27-9EE6-267FE0828A3F}"/>
                      </a:ext>
                    </a:extLst>
                  </p:cNvPr>
                  <p:cNvSpPr/>
                  <p:nvPr/>
                </p:nvSpPr>
                <p:spPr>
                  <a:xfrm>
                    <a:off x="19929282" y="6445242"/>
                    <a:ext cx="2042" cy="3133"/>
                  </a:xfrm>
                  <a:custGeom>
                    <a:avLst/>
                    <a:gdLst>
                      <a:gd name="connsiteX0" fmla="*/ 0 w 2042"/>
                      <a:gd name="connsiteY0" fmla="*/ 2997 h 3133"/>
                      <a:gd name="connsiteX1" fmla="*/ 817 w 2042"/>
                      <a:gd name="connsiteY1" fmla="*/ 2044 h 3133"/>
                      <a:gd name="connsiteX2" fmla="*/ 2042 w 2042"/>
                      <a:gd name="connsiteY2" fmla="*/ 0 h 3133"/>
                      <a:gd name="connsiteX3" fmla="*/ 0 w 2042"/>
                      <a:gd name="connsiteY3" fmla="*/ 3134 h 3133"/>
                    </a:gdLst>
                    <a:ahLst/>
                    <a:cxnLst>
                      <a:cxn ang="0">
                        <a:pos x="connsiteX0" y="connsiteY0"/>
                      </a:cxn>
                      <a:cxn ang="0">
                        <a:pos x="connsiteX1" y="connsiteY1"/>
                      </a:cxn>
                      <a:cxn ang="0">
                        <a:pos x="connsiteX2" y="connsiteY2"/>
                      </a:cxn>
                      <a:cxn ang="0">
                        <a:pos x="connsiteX3" y="connsiteY3"/>
                      </a:cxn>
                    </a:cxnLst>
                    <a:rect l="l" t="t" r="r" b="b"/>
                    <a:pathLst>
                      <a:path w="2042" h="3133">
                        <a:moveTo>
                          <a:pt x="0" y="2997"/>
                        </a:moveTo>
                        <a:cubicBezTo>
                          <a:pt x="0" y="2997"/>
                          <a:pt x="544" y="2316"/>
                          <a:pt x="817" y="2044"/>
                        </a:cubicBezTo>
                        <a:cubicBezTo>
                          <a:pt x="1226" y="1363"/>
                          <a:pt x="1635" y="681"/>
                          <a:pt x="2042" y="0"/>
                        </a:cubicBezTo>
                        <a:lnTo>
                          <a:pt x="0" y="3134"/>
                        </a:lnTo>
                        <a:close/>
                      </a:path>
                    </a:pathLst>
                  </a:custGeom>
                  <a:solidFill>
                    <a:srgbClr val="333333"/>
                  </a:solidFill>
                  <a:ln w="0" cap="flat">
                    <a:noFill/>
                    <a:prstDash val="solid"/>
                    <a:miter/>
                  </a:ln>
                </p:spPr>
                <p:txBody>
                  <a:bodyPr rtlCol="0" anchor="ctr"/>
                  <a:lstStyle/>
                  <a:p>
                    <a:endParaRPr lang="en-US"/>
                  </a:p>
                </p:txBody>
              </p:sp>
              <p:sp>
                <p:nvSpPr>
                  <p:cNvPr id="2236" name="Freeform: Shape 2235">
                    <a:extLst>
                      <a:ext uri="{FF2B5EF4-FFF2-40B4-BE49-F238E27FC236}">
                        <a16:creationId xmlns:a16="http://schemas.microsoft.com/office/drawing/2014/main" id="{89FEBA32-F8F0-38C9-868C-C39BE5541C59}"/>
                      </a:ext>
                    </a:extLst>
                  </p:cNvPr>
                  <p:cNvSpPr/>
                  <p:nvPr/>
                </p:nvSpPr>
                <p:spPr>
                  <a:xfrm>
                    <a:off x="20065799" y="6423307"/>
                    <a:ext cx="3269" cy="3542"/>
                  </a:xfrm>
                  <a:custGeom>
                    <a:avLst/>
                    <a:gdLst>
                      <a:gd name="connsiteX0" fmla="*/ 0 w 3269"/>
                      <a:gd name="connsiteY0" fmla="*/ 3542 h 3542"/>
                      <a:gd name="connsiteX1" fmla="*/ 3270 w 3269"/>
                      <a:gd name="connsiteY1" fmla="*/ 0 h 3542"/>
                      <a:gd name="connsiteX2" fmla="*/ 0 w 3269"/>
                      <a:gd name="connsiteY2" fmla="*/ 3542 h 3542"/>
                    </a:gdLst>
                    <a:ahLst/>
                    <a:cxnLst>
                      <a:cxn ang="0">
                        <a:pos x="connsiteX0" y="connsiteY0"/>
                      </a:cxn>
                      <a:cxn ang="0">
                        <a:pos x="connsiteX1" y="connsiteY1"/>
                      </a:cxn>
                      <a:cxn ang="0">
                        <a:pos x="connsiteX2" y="connsiteY2"/>
                      </a:cxn>
                    </a:cxnLst>
                    <a:rect l="l" t="t" r="r" b="b"/>
                    <a:pathLst>
                      <a:path w="3269" h="3542">
                        <a:moveTo>
                          <a:pt x="0" y="3542"/>
                        </a:moveTo>
                        <a:cubicBezTo>
                          <a:pt x="1091" y="2316"/>
                          <a:pt x="2044" y="1226"/>
                          <a:pt x="3270" y="0"/>
                        </a:cubicBezTo>
                        <a:cubicBezTo>
                          <a:pt x="1771" y="1635"/>
                          <a:pt x="818" y="2725"/>
                          <a:pt x="0" y="3542"/>
                        </a:cubicBezTo>
                        <a:close/>
                      </a:path>
                    </a:pathLst>
                  </a:custGeom>
                  <a:solidFill>
                    <a:srgbClr val="333333"/>
                  </a:solidFill>
                  <a:ln w="0" cap="flat">
                    <a:noFill/>
                    <a:prstDash val="solid"/>
                    <a:miter/>
                  </a:ln>
                </p:spPr>
                <p:txBody>
                  <a:bodyPr rtlCol="0" anchor="ctr"/>
                  <a:lstStyle/>
                  <a:p>
                    <a:endParaRPr lang="en-US"/>
                  </a:p>
                </p:txBody>
              </p:sp>
              <p:sp>
                <p:nvSpPr>
                  <p:cNvPr id="2237" name="Freeform: Shape 2236">
                    <a:extLst>
                      <a:ext uri="{FF2B5EF4-FFF2-40B4-BE49-F238E27FC236}">
                        <a16:creationId xmlns:a16="http://schemas.microsoft.com/office/drawing/2014/main" id="{425746B0-C366-A214-B907-67E1F50E1C1D}"/>
                      </a:ext>
                    </a:extLst>
                  </p:cNvPr>
                  <p:cNvSpPr/>
                  <p:nvPr/>
                </p:nvSpPr>
                <p:spPr>
                  <a:xfrm>
                    <a:off x="20053809" y="6426304"/>
                    <a:ext cx="3269" cy="3269"/>
                  </a:xfrm>
                  <a:custGeom>
                    <a:avLst/>
                    <a:gdLst>
                      <a:gd name="connsiteX0" fmla="*/ 0 w 3269"/>
                      <a:gd name="connsiteY0" fmla="*/ 3270 h 3269"/>
                      <a:gd name="connsiteX1" fmla="*/ 3270 w 3269"/>
                      <a:gd name="connsiteY1" fmla="*/ 0 h 3269"/>
                      <a:gd name="connsiteX2" fmla="*/ 0 w 3269"/>
                      <a:gd name="connsiteY2" fmla="*/ 3270 h 3269"/>
                    </a:gdLst>
                    <a:ahLst/>
                    <a:cxnLst>
                      <a:cxn ang="0">
                        <a:pos x="connsiteX0" y="connsiteY0"/>
                      </a:cxn>
                      <a:cxn ang="0">
                        <a:pos x="connsiteX1" y="connsiteY1"/>
                      </a:cxn>
                      <a:cxn ang="0">
                        <a:pos x="connsiteX2" y="connsiteY2"/>
                      </a:cxn>
                    </a:cxnLst>
                    <a:rect l="l" t="t" r="r" b="b"/>
                    <a:pathLst>
                      <a:path w="3269" h="3269">
                        <a:moveTo>
                          <a:pt x="0" y="3270"/>
                        </a:moveTo>
                        <a:cubicBezTo>
                          <a:pt x="1227" y="2044"/>
                          <a:pt x="2317" y="817"/>
                          <a:pt x="3270" y="0"/>
                        </a:cubicBezTo>
                        <a:lnTo>
                          <a:pt x="0" y="3270"/>
                        </a:lnTo>
                        <a:close/>
                      </a:path>
                    </a:pathLst>
                  </a:custGeom>
                  <a:solidFill>
                    <a:srgbClr val="333333"/>
                  </a:solidFill>
                  <a:ln w="0" cap="flat">
                    <a:noFill/>
                    <a:prstDash val="solid"/>
                    <a:miter/>
                  </a:ln>
                </p:spPr>
                <p:txBody>
                  <a:bodyPr rtlCol="0" anchor="ctr"/>
                  <a:lstStyle/>
                  <a:p>
                    <a:endParaRPr lang="en-US"/>
                  </a:p>
                </p:txBody>
              </p:sp>
              <p:sp>
                <p:nvSpPr>
                  <p:cNvPr id="2238" name="Freeform: Shape 2237">
                    <a:extLst>
                      <a:ext uri="{FF2B5EF4-FFF2-40B4-BE49-F238E27FC236}">
                        <a16:creationId xmlns:a16="http://schemas.microsoft.com/office/drawing/2014/main" id="{0168334B-57CE-6EB1-C763-3216614B2535}"/>
                      </a:ext>
                    </a:extLst>
                  </p:cNvPr>
                  <p:cNvSpPr/>
                  <p:nvPr/>
                </p:nvSpPr>
                <p:spPr>
                  <a:xfrm>
                    <a:off x="20187195" y="6201362"/>
                    <a:ext cx="1771" cy="10082"/>
                  </a:xfrm>
                  <a:custGeom>
                    <a:avLst/>
                    <a:gdLst>
                      <a:gd name="connsiteX0" fmla="*/ 0 w 1771"/>
                      <a:gd name="connsiteY0" fmla="*/ 10082 h 10082"/>
                      <a:gd name="connsiteX1" fmla="*/ 1771 w 1771"/>
                      <a:gd name="connsiteY1" fmla="*/ 0 h 10082"/>
                      <a:gd name="connsiteX2" fmla="*/ 0 w 1771"/>
                      <a:gd name="connsiteY2" fmla="*/ 10082 h 10082"/>
                    </a:gdLst>
                    <a:ahLst/>
                    <a:cxnLst>
                      <a:cxn ang="0">
                        <a:pos x="connsiteX0" y="connsiteY0"/>
                      </a:cxn>
                      <a:cxn ang="0">
                        <a:pos x="connsiteX1" y="connsiteY1"/>
                      </a:cxn>
                      <a:cxn ang="0">
                        <a:pos x="connsiteX2" y="connsiteY2"/>
                      </a:cxn>
                    </a:cxnLst>
                    <a:rect l="l" t="t" r="r" b="b"/>
                    <a:pathLst>
                      <a:path w="1771" h="10082">
                        <a:moveTo>
                          <a:pt x="0" y="10082"/>
                        </a:moveTo>
                        <a:lnTo>
                          <a:pt x="1771" y="0"/>
                        </a:lnTo>
                        <a:cubicBezTo>
                          <a:pt x="818" y="4905"/>
                          <a:pt x="409" y="7902"/>
                          <a:pt x="0" y="10082"/>
                        </a:cubicBezTo>
                        <a:close/>
                      </a:path>
                    </a:pathLst>
                  </a:custGeom>
                  <a:solidFill>
                    <a:srgbClr val="333333"/>
                  </a:solidFill>
                  <a:ln w="0" cap="flat">
                    <a:noFill/>
                    <a:prstDash val="solid"/>
                    <a:miter/>
                  </a:ln>
                </p:spPr>
                <p:txBody>
                  <a:bodyPr rtlCol="0" anchor="ctr"/>
                  <a:lstStyle/>
                  <a:p>
                    <a:endParaRPr lang="en-US"/>
                  </a:p>
                </p:txBody>
              </p:sp>
              <p:sp>
                <p:nvSpPr>
                  <p:cNvPr id="2239" name="Freeform: Shape 2238">
                    <a:extLst>
                      <a:ext uri="{FF2B5EF4-FFF2-40B4-BE49-F238E27FC236}">
                        <a16:creationId xmlns:a16="http://schemas.microsoft.com/office/drawing/2014/main" id="{4707DA32-059C-24FB-902F-C562BF9176E7}"/>
                      </a:ext>
                    </a:extLst>
                  </p:cNvPr>
                  <p:cNvSpPr/>
                  <p:nvPr/>
                </p:nvSpPr>
                <p:spPr>
                  <a:xfrm>
                    <a:off x="20073655" y="6410636"/>
                    <a:ext cx="1000" cy="1432"/>
                  </a:xfrm>
                  <a:custGeom>
                    <a:avLst/>
                    <a:gdLst>
                      <a:gd name="connsiteX0" fmla="*/ 184 w 1000"/>
                      <a:gd name="connsiteY0" fmla="*/ 1363 h 1432"/>
                      <a:gd name="connsiteX1" fmla="*/ 1001 w 1000"/>
                      <a:gd name="connsiteY1" fmla="*/ 0 h 1432"/>
                      <a:gd name="connsiteX2" fmla="*/ 184 w 1000"/>
                      <a:gd name="connsiteY2" fmla="*/ 1363 h 1432"/>
                    </a:gdLst>
                    <a:ahLst/>
                    <a:cxnLst>
                      <a:cxn ang="0">
                        <a:pos x="connsiteX0" y="connsiteY0"/>
                      </a:cxn>
                      <a:cxn ang="0">
                        <a:pos x="connsiteX1" y="connsiteY1"/>
                      </a:cxn>
                      <a:cxn ang="0">
                        <a:pos x="connsiteX2" y="connsiteY2"/>
                      </a:cxn>
                    </a:cxnLst>
                    <a:rect l="l" t="t" r="r" b="b"/>
                    <a:pathLst>
                      <a:path w="1000" h="1432">
                        <a:moveTo>
                          <a:pt x="184" y="1363"/>
                        </a:moveTo>
                        <a:cubicBezTo>
                          <a:pt x="184" y="1363"/>
                          <a:pt x="728" y="409"/>
                          <a:pt x="1001" y="0"/>
                        </a:cubicBezTo>
                        <a:cubicBezTo>
                          <a:pt x="48" y="1090"/>
                          <a:pt x="-225" y="1635"/>
                          <a:pt x="184" y="1363"/>
                        </a:cubicBezTo>
                        <a:close/>
                      </a:path>
                    </a:pathLst>
                  </a:custGeom>
                  <a:solidFill>
                    <a:srgbClr val="333333"/>
                  </a:solidFill>
                  <a:ln w="0" cap="flat">
                    <a:noFill/>
                    <a:prstDash val="solid"/>
                    <a:miter/>
                  </a:ln>
                </p:spPr>
                <p:txBody>
                  <a:bodyPr rtlCol="0" anchor="ctr"/>
                  <a:lstStyle/>
                  <a:p>
                    <a:endParaRPr lang="en-US"/>
                  </a:p>
                </p:txBody>
              </p:sp>
              <p:sp>
                <p:nvSpPr>
                  <p:cNvPr id="2240" name="Freeform: Shape 2239">
                    <a:extLst>
                      <a:ext uri="{FF2B5EF4-FFF2-40B4-BE49-F238E27FC236}">
                        <a16:creationId xmlns:a16="http://schemas.microsoft.com/office/drawing/2014/main" id="{18851EEC-520C-48A9-7E8A-9E859CF93792}"/>
                      </a:ext>
                    </a:extLst>
                  </p:cNvPr>
                  <p:cNvSpPr/>
                  <p:nvPr/>
                </p:nvSpPr>
                <p:spPr>
                  <a:xfrm>
                    <a:off x="19861976" y="6563368"/>
                    <a:ext cx="545" cy="544"/>
                  </a:xfrm>
                  <a:custGeom>
                    <a:avLst/>
                    <a:gdLst>
                      <a:gd name="connsiteX0" fmla="*/ 409 w 545"/>
                      <a:gd name="connsiteY0" fmla="*/ 545 h 544"/>
                      <a:gd name="connsiteX1" fmla="*/ 273 w 545"/>
                      <a:gd name="connsiteY1" fmla="*/ 0 h 544"/>
                      <a:gd name="connsiteX2" fmla="*/ 0 w 545"/>
                      <a:gd name="connsiteY2" fmla="*/ 0 h 544"/>
                      <a:gd name="connsiteX3" fmla="*/ 546 w 545"/>
                      <a:gd name="connsiteY3" fmla="*/ 545 h 544"/>
                    </a:gdLst>
                    <a:ahLst/>
                    <a:cxnLst>
                      <a:cxn ang="0">
                        <a:pos x="connsiteX0" y="connsiteY0"/>
                      </a:cxn>
                      <a:cxn ang="0">
                        <a:pos x="connsiteX1" y="connsiteY1"/>
                      </a:cxn>
                      <a:cxn ang="0">
                        <a:pos x="connsiteX2" y="connsiteY2"/>
                      </a:cxn>
                      <a:cxn ang="0">
                        <a:pos x="connsiteX3" y="connsiteY3"/>
                      </a:cxn>
                    </a:cxnLst>
                    <a:rect l="l" t="t" r="r" b="b"/>
                    <a:pathLst>
                      <a:path w="545" h="544">
                        <a:moveTo>
                          <a:pt x="409" y="545"/>
                        </a:moveTo>
                        <a:cubicBezTo>
                          <a:pt x="409" y="545"/>
                          <a:pt x="273" y="136"/>
                          <a:pt x="273" y="0"/>
                        </a:cubicBezTo>
                        <a:lnTo>
                          <a:pt x="0" y="0"/>
                        </a:lnTo>
                        <a:cubicBezTo>
                          <a:pt x="0" y="0"/>
                          <a:pt x="546" y="545"/>
                          <a:pt x="546" y="545"/>
                        </a:cubicBezTo>
                        <a:close/>
                      </a:path>
                    </a:pathLst>
                  </a:custGeom>
                  <a:solidFill>
                    <a:srgbClr val="333333"/>
                  </a:solidFill>
                  <a:ln w="0" cap="flat">
                    <a:noFill/>
                    <a:prstDash val="solid"/>
                    <a:miter/>
                  </a:ln>
                </p:spPr>
                <p:txBody>
                  <a:bodyPr rtlCol="0" anchor="ctr"/>
                  <a:lstStyle/>
                  <a:p>
                    <a:endParaRPr lang="en-US"/>
                  </a:p>
                </p:txBody>
              </p:sp>
              <p:sp>
                <p:nvSpPr>
                  <p:cNvPr id="2241" name="Freeform: Shape 2240">
                    <a:extLst>
                      <a:ext uri="{FF2B5EF4-FFF2-40B4-BE49-F238E27FC236}">
                        <a16:creationId xmlns:a16="http://schemas.microsoft.com/office/drawing/2014/main" id="{CCFE78EB-F12E-EB83-61F4-5B6F8BF3545F}"/>
                      </a:ext>
                    </a:extLst>
                  </p:cNvPr>
                  <p:cNvSpPr/>
                  <p:nvPr/>
                </p:nvSpPr>
                <p:spPr>
                  <a:xfrm>
                    <a:off x="19873284" y="6585166"/>
                    <a:ext cx="2998" cy="8038"/>
                  </a:xfrm>
                  <a:custGeom>
                    <a:avLst/>
                    <a:gdLst>
                      <a:gd name="connsiteX0" fmla="*/ 0 w 2998"/>
                      <a:gd name="connsiteY0" fmla="*/ 0 h 8038"/>
                      <a:gd name="connsiteX1" fmla="*/ 2999 w 2998"/>
                      <a:gd name="connsiteY1" fmla="*/ 8039 h 8038"/>
                      <a:gd name="connsiteX2" fmla="*/ 0 w 2998"/>
                      <a:gd name="connsiteY2" fmla="*/ 0 h 8038"/>
                    </a:gdLst>
                    <a:ahLst/>
                    <a:cxnLst>
                      <a:cxn ang="0">
                        <a:pos x="connsiteX0" y="connsiteY0"/>
                      </a:cxn>
                      <a:cxn ang="0">
                        <a:pos x="connsiteX1" y="connsiteY1"/>
                      </a:cxn>
                      <a:cxn ang="0">
                        <a:pos x="connsiteX2" y="connsiteY2"/>
                      </a:cxn>
                    </a:cxnLst>
                    <a:rect l="l" t="t" r="r" b="b"/>
                    <a:pathLst>
                      <a:path w="2998" h="8038">
                        <a:moveTo>
                          <a:pt x="0" y="0"/>
                        </a:moveTo>
                        <a:cubicBezTo>
                          <a:pt x="955" y="2589"/>
                          <a:pt x="2044" y="5314"/>
                          <a:pt x="2999" y="8039"/>
                        </a:cubicBezTo>
                        <a:cubicBezTo>
                          <a:pt x="1908" y="5041"/>
                          <a:pt x="818" y="2180"/>
                          <a:pt x="0" y="0"/>
                        </a:cubicBezTo>
                        <a:close/>
                      </a:path>
                    </a:pathLst>
                  </a:custGeom>
                  <a:solidFill>
                    <a:srgbClr val="333333"/>
                  </a:solidFill>
                  <a:ln w="0" cap="flat">
                    <a:noFill/>
                    <a:prstDash val="solid"/>
                    <a:miter/>
                  </a:ln>
                </p:spPr>
                <p:txBody>
                  <a:bodyPr rtlCol="0" anchor="ctr"/>
                  <a:lstStyle/>
                  <a:p>
                    <a:endParaRPr lang="en-US"/>
                  </a:p>
                </p:txBody>
              </p:sp>
              <p:sp>
                <p:nvSpPr>
                  <p:cNvPr id="2242" name="Freeform: Shape 2241">
                    <a:extLst>
                      <a:ext uri="{FF2B5EF4-FFF2-40B4-BE49-F238E27FC236}">
                        <a16:creationId xmlns:a16="http://schemas.microsoft.com/office/drawing/2014/main" id="{3AFC3908-92D5-7F84-B6F6-064B1B62A4B6}"/>
                      </a:ext>
                    </a:extLst>
                  </p:cNvPr>
                  <p:cNvSpPr/>
                  <p:nvPr/>
                </p:nvSpPr>
                <p:spPr>
                  <a:xfrm>
                    <a:off x="19901102" y="6086643"/>
                    <a:ext cx="7743" cy="2265"/>
                  </a:xfrm>
                  <a:custGeom>
                    <a:avLst/>
                    <a:gdLst>
                      <a:gd name="connsiteX0" fmla="*/ 7743 w 7743"/>
                      <a:gd name="connsiteY0" fmla="*/ 0 h 2265"/>
                      <a:gd name="connsiteX1" fmla="*/ 2566 w 7743"/>
                      <a:gd name="connsiteY1" fmla="*/ 545 h 2265"/>
                      <a:gd name="connsiteX2" fmla="*/ 7743 w 7743"/>
                      <a:gd name="connsiteY2" fmla="*/ 0 h 2265"/>
                    </a:gdLst>
                    <a:ahLst/>
                    <a:cxnLst>
                      <a:cxn ang="0">
                        <a:pos x="connsiteX0" y="connsiteY0"/>
                      </a:cxn>
                      <a:cxn ang="0">
                        <a:pos x="connsiteX1" y="connsiteY1"/>
                      </a:cxn>
                      <a:cxn ang="0">
                        <a:pos x="connsiteX2" y="connsiteY2"/>
                      </a:cxn>
                    </a:cxnLst>
                    <a:rect l="l" t="t" r="r" b="b"/>
                    <a:pathLst>
                      <a:path w="7743" h="2265">
                        <a:moveTo>
                          <a:pt x="7743" y="0"/>
                        </a:moveTo>
                        <a:cubicBezTo>
                          <a:pt x="6107" y="0"/>
                          <a:pt x="-24" y="1908"/>
                          <a:pt x="2566" y="545"/>
                        </a:cubicBezTo>
                        <a:cubicBezTo>
                          <a:pt x="-1931" y="2589"/>
                          <a:pt x="-706" y="3270"/>
                          <a:pt x="7743" y="0"/>
                        </a:cubicBezTo>
                        <a:close/>
                      </a:path>
                    </a:pathLst>
                  </a:custGeom>
                  <a:solidFill>
                    <a:srgbClr val="333333"/>
                  </a:solidFill>
                  <a:ln w="0" cap="flat">
                    <a:noFill/>
                    <a:prstDash val="solid"/>
                    <a:miter/>
                  </a:ln>
                </p:spPr>
                <p:txBody>
                  <a:bodyPr rtlCol="0" anchor="ctr"/>
                  <a:lstStyle/>
                  <a:p>
                    <a:endParaRPr lang="en-US"/>
                  </a:p>
                </p:txBody>
              </p:sp>
              <p:sp>
                <p:nvSpPr>
                  <p:cNvPr id="2243" name="Freeform: Shape 2242">
                    <a:extLst>
                      <a:ext uri="{FF2B5EF4-FFF2-40B4-BE49-F238E27FC236}">
                        <a16:creationId xmlns:a16="http://schemas.microsoft.com/office/drawing/2014/main" id="{45B799E0-BFF6-CCB5-F9F7-F4CCE14CF36F}"/>
                      </a:ext>
                    </a:extLst>
                  </p:cNvPr>
                  <p:cNvSpPr/>
                  <p:nvPr/>
                </p:nvSpPr>
                <p:spPr>
                  <a:xfrm>
                    <a:off x="19834143" y="6522613"/>
                    <a:ext cx="2354" cy="5330"/>
                  </a:xfrm>
                  <a:custGeom>
                    <a:avLst/>
                    <a:gdLst>
                      <a:gd name="connsiteX0" fmla="*/ 38 w 2354"/>
                      <a:gd name="connsiteY0" fmla="*/ 289 h 5330"/>
                      <a:gd name="connsiteX1" fmla="*/ 2355 w 2354"/>
                      <a:gd name="connsiteY1" fmla="*/ 5330 h 5330"/>
                      <a:gd name="connsiteX2" fmla="*/ 38 w 2354"/>
                      <a:gd name="connsiteY2" fmla="*/ 289 h 5330"/>
                    </a:gdLst>
                    <a:ahLst/>
                    <a:cxnLst>
                      <a:cxn ang="0">
                        <a:pos x="connsiteX0" y="connsiteY0"/>
                      </a:cxn>
                      <a:cxn ang="0">
                        <a:pos x="connsiteX1" y="connsiteY1"/>
                      </a:cxn>
                      <a:cxn ang="0">
                        <a:pos x="connsiteX2" y="connsiteY2"/>
                      </a:cxn>
                    </a:cxnLst>
                    <a:rect l="l" t="t" r="r" b="b"/>
                    <a:pathLst>
                      <a:path w="2354" h="5330">
                        <a:moveTo>
                          <a:pt x="38" y="289"/>
                        </a:moveTo>
                        <a:cubicBezTo>
                          <a:pt x="856" y="1651"/>
                          <a:pt x="1673" y="3423"/>
                          <a:pt x="2355" y="5330"/>
                        </a:cubicBezTo>
                        <a:cubicBezTo>
                          <a:pt x="993" y="1924"/>
                          <a:pt x="-233" y="-937"/>
                          <a:pt x="38" y="289"/>
                        </a:cubicBezTo>
                        <a:close/>
                      </a:path>
                    </a:pathLst>
                  </a:custGeom>
                  <a:solidFill>
                    <a:srgbClr val="333333"/>
                  </a:solidFill>
                  <a:ln w="0" cap="flat">
                    <a:noFill/>
                    <a:prstDash val="solid"/>
                    <a:miter/>
                  </a:ln>
                </p:spPr>
                <p:txBody>
                  <a:bodyPr rtlCol="0" anchor="ctr"/>
                  <a:lstStyle/>
                  <a:p>
                    <a:endParaRPr lang="en-US"/>
                  </a:p>
                </p:txBody>
              </p:sp>
              <p:sp>
                <p:nvSpPr>
                  <p:cNvPr id="2244" name="Freeform: Shape 2243">
                    <a:extLst>
                      <a:ext uri="{FF2B5EF4-FFF2-40B4-BE49-F238E27FC236}">
                        <a16:creationId xmlns:a16="http://schemas.microsoft.com/office/drawing/2014/main" id="{718EA021-0BB0-2235-0BFF-7A479A186D0D}"/>
                      </a:ext>
                    </a:extLst>
                  </p:cNvPr>
                  <p:cNvSpPr/>
                  <p:nvPr/>
                </p:nvSpPr>
                <p:spPr>
                  <a:xfrm>
                    <a:off x="19836634" y="6527807"/>
                    <a:ext cx="2044" cy="4905"/>
                  </a:xfrm>
                  <a:custGeom>
                    <a:avLst/>
                    <a:gdLst>
                      <a:gd name="connsiteX0" fmla="*/ 0 w 2044"/>
                      <a:gd name="connsiteY0" fmla="*/ 0 h 4905"/>
                      <a:gd name="connsiteX1" fmla="*/ 2044 w 2044"/>
                      <a:gd name="connsiteY1" fmla="*/ 4905 h 4905"/>
                      <a:gd name="connsiteX2" fmla="*/ 0 w 2044"/>
                      <a:gd name="connsiteY2" fmla="*/ 0 h 4905"/>
                    </a:gdLst>
                    <a:ahLst/>
                    <a:cxnLst>
                      <a:cxn ang="0">
                        <a:pos x="connsiteX0" y="connsiteY0"/>
                      </a:cxn>
                      <a:cxn ang="0">
                        <a:pos x="connsiteX1" y="connsiteY1"/>
                      </a:cxn>
                      <a:cxn ang="0">
                        <a:pos x="connsiteX2" y="connsiteY2"/>
                      </a:cxn>
                    </a:cxnLst>
                    <a:rect l="l" t="t" r="r" b="b"/>
                    <a:pathLst>
                      <a:path w="2044" h="4905">
                        <a:moveTo>
                          <a:pt x="0" y="0"/>
                        </a:moveTo>
                        <a:cubicBezTo>
                          <a:pt x="682" y="1635"/>
                          <a:pt x="1499" y="3406"/>
                          <a:pt x="2044" y="4905"/>
                        </a:cubicBezTo>
                        <a:cubicBezTo>
                          <a:pt x="1362" y="3270"/>
                          <a:pt x="682" y="1499"/>
                          <a:pt x="0" y="0"/>
                        </a:cubicBezTo>
                        <a:close/>
                      </a:path>
                    </a:pathLst>
                  </a:custGeom>
                  <a:solidFill>
                    <a:srgbClr val="333333"/>
                  </a:solidFill>
                  <a:ln w="0" cap="flat">
                    <a:noFill/>
                    <a:prstDash val="solid"/>
                    <a:miter/>
                  </a:ln>
                </p:spPr>
                <p:txBody>
                  <a:bodyPr rtlCol="0" anchor="ctr"/>
                  <a:lstStyle/>
                  <a:p>
                    <a:endParaRPr lang="en-US"/>
                  </a:p>
                </p:txBody>
              </p:sp>
              <p:sp>
                <p:nvSpPr>
                  <p:cNvPr id="2245" name="Freeform: Shape 2244">
                    <a:extLst>
                      <a:ext uri="{FF2B5EF4-FFF2-40B4-BE49-F238E27FC236}">
                        <a16:creationId xmlns:a16="http://schemas.microsoft.com/office/drawing/2014/main" id="{C0C422D3-FEAE-B5FB-14D1-959707F0CDA7}"/>
                      </a:ext>
                    </a:extLst>
                  </p:cNvPr>
                  <p:cNvSpPr/>
                  <p:nvPr/>
                </p:nvSpPr>
                <p:spPr>
                  <a:xfrm>
                    <a:off x="19974106" y="6078878"/>
                    <a:ext cx="2725" cy="1498"/>
                  </a:xfrm>
                  <a:custGeom>
                    <a:avLst/>
                    <a:gdLst>
                      <a:gd name="connsiteX0" fmla="*/ 0 w 2725"/>
                      <a:gd name="connsiteY0" fmla="*/ 0 h 1498"/>
                      <a:gd name="connsiteX1" fmla="*/ 2726 w 2725"/>
                      <a:gd name="connsiteY1" fmla="*/ 1499 h 1498"/>
                      <a:gd name="connsiteX2" fmla="*/ 0 w 2725"/>
                      <a:gd name="connsiteY2" fmla="*/ 0 h 1498"/>
                    </a:gdLst>
                    <a:ahLst/>
                    <a:cxnLst>
                      <a:cxn ang="0">
                        <a:pos x="connsiteX0" y="connsiteY0"/>
                      </a:cxn>
                      <a:cxn ang="0">
                        <a:pos x="connsiteX1" y="connsiteY1"/>
                      </a:cxn>
                      <a:cxn ang="0">
                        <a:pos x="connsiteX2" y="connsiteY2"/>
                      </a:cxn>
                    </a:cxnLst>
                    <a:rect l="l" t="t" r="r" b="b"/>
                    <a:pathLst>
                      <a:path w="2725" h="1498">
                        <a:moveTo>
                          <a:pt x="0" y="0"/>
                        </a:moveTo>
                        <a:cubicBezTo>
                          <a:pt x="0" y="0"/>
                          <a:pt x="1499" y="953"/>
                          <a:pt x="2726" y="1499"/>
                        </a:cubicBezTo>
                        <a:cubicBezTo>
                          <a:pt x="2453" y="1090"/>
                          <a:pt x="1499" y="545"/>
                          <a:pt x="0" y="0"/>
                        </a:cubicBezTo>
                        <a:close/>
                      </a:path>
                    </a:pathLst>
                  </a:custGeom>
                  <a:solidFill>
                    <a:srgbClr val="333333"/>
                  </a:solidFill>
                  <a:ln w="0" cap="flat">
                    <a:noFill/>
                    <a:prstDash val="solid"/>
                    <a:miter/>
                  </a:ln>
                </p:spPr>
                <p:txBody>
                  <a:bodyPr rtlCol="0" anchor="ctr"/>
                  <a:lstStyle/>
                  <a:p>
                    <a:endParaRPr lang="en-US"/>
                  </a:p>
                </p:txBody>
              </p:sp>
              <p:sp>
                <p:nvSpPr>
                  <p:cNvPr id="2246" name="Freeform: Shape 2245">
                    <a:extLst>
                      <a:ext uri="{FF2B5EF4-FFF2-40B4-BE49-F238E27FC236}">
                        <a16:creationId xmlns:a16="http://schemas.microsoft.com/office/drawing/2014/main" id="{F073DDDB-4745-F62D-8C0C-29FC447ADFFD}"/>
                      </a:ext>
                    </a:extLst>
                  </p:cNvPr>
                  <p:cNvSpPr/>
                  <p:nvPr/>
                </p:nvSpPr>
                <p:spPr>
                  <a:xfrm>
                    <a:off x="19869061" y="6562959"/>
                    <a:ext cx="29287" cy="72093"/>
                  </a:xfrm>
                  <a:custGeom>
                    <a:avLst/>
                    <a:gdLst>
                      <a:gd name="connsiteX0" fmla="*/ 9264 w 29287"/>
                      <a:gd name="connsiteY0" fmla="*/ 36922 h 72093"/>
                      <a:gd name="connsiteX1" fmla="*/ 13625 w 29287"/>
                      <a:gd name="connsiteY1" fmla="*/ 43326 h 72093"/>
                      <a:gd name="connsiteX2" fmla="*/ 24523 w 29287"/>
                      <a:gd name="connsiteY2" fmla="*/ 69621 h 72093"/>
                      <a:gd name="connsiteX3" fmla="*/ 26431 w 29287"/>
                      <a:gd name="connsiteY3" fmla="*/ 70166 h 72093"/>
                      <a:gd name="connsiteX4" fmla="*/ 20437 w 29287"/>
                      <a:gd name="connsiteY4" fmla="*/ 55452 h 72093"/>
                      <a:gd name="connsiteX5" fmla="*/ 26704 w 29287"/>
                      <a:gd name="connsiteY5" fmla="*/ 69485 h 72093"/>
                      <a:gd name="connsiteX6" fmla="*/ 28066 w 29287"/>
                      <a:gd name="connsiteY6" fmla="*/ 67441 h 72093"/>
                      <a:gd name="connsiteX7" fmla="*/ 0 w 29287"/>
                      <a:gd name="connsiteY7" fmla="*/ 0 h 72093"/>
                      <a:gd name="connsiteX8" fmla="*/ 17167 w 29287"/>
                      <a:gd name="connsiteY8" fmla="*/ 47686 h 72093"/>
                      <a:gd name="connsiteX9" fmla="*/ 13761 w 29287"/>
                      <a:gd name="connsiteY9" fmla="*/ 42509 h 72093"/>
                      <a:gd name="connsiteX10" fmla="*/ 273 w 29287"/>
                      <a:gd name="connsiteY10" fmla="*/ 3133 h 72093"/>
                      <a:gd name="connsiteX11" fmla="*/ 11308 w 29287"/>
                      <a:gd name="connsiteY11" fmla="*/ 36650 h 72093"/>
                      <a:gd name="connsiteX12" fmla="*/ 7085 w 29287"/>
                      <a:gd name="connsiteY12" fmla="*/ 30110 h 72093"/>
                      <a:gd name="connsiteX13" fmla="*/ 9129 w 29287"/>
                      <a:gd name="connsiteY13" fmla="*/ 36786 h 72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287" h="72093">
                        <a:moveTo>
                          <a:pt x="9264" y="36922"/>
                        </a:moveTo>
                        <a:cubicBezTo>
                          <a:pt x="10218" y="38149"/>
                          <a:pt x="24116" y="72891"/>
                          <a:pt x="13625" y="43326"/>
                        </a:cubicBezTo>
                        <a:cubicBezTo>
                          <a:pt x="15532" y="43871"/>
                          <a:pt x="21253" y="61992"/>
                          <a:pt x="24523" y="69621"/>
                        </a:cubicBezTo>
                        <a:cubicBezTo>
                          <a:pt x="22754" y="63763"/>
                          <a:pt x="26567" y="72074"/>
                          <a:pt x="26431" y="70166"/>
                        </a:cubicBezTo>
                        <a:cubicBezTo>
                          <a:pt x="24796" y="66352"/>
                          <a:pt x="22617" y="61855"/>
                          <a:pt x="20437" y="55452"/>
                        </a:cubicBezTo>
                        <a:cubicBezTo>
                          <a:pt x="20028" y="52182"/>
                          <a:pt x="24116" y="61855"/>
                          <a:pt x="26704" y="69485"/>
                        </a:cubicBezTo>
                        <a:cubicBezTo>
                          <a:pt x="23979" y="59812"/>
                          <a:pt x="32290" y="80930"/>
                          <a:pt x="28066" y="67441"/>
                        </a:cubicBezTo>
                        <a:cubicBezTo>
                          <a:pt x="17031" y="39238"/>
                          <a:pt x="9264" y="19347"/>
                          <a:pt x="0" y="0"/>
                        </a:cubicBezTo>
                        <a:cubicBezTo>
                          <a:pt x="5994" y="16213"/>
                          <a:pt x="12943" y="34197"/>
                          <a:pt x="17167" y="47686"/>
                        </a:cubicBezTo>
                        <a:lnTo>
                          <a:pt x="13761" y="42509"/>
                        </a:lnTo>
                        <a:cubicBezTo>
                          <a:pt x="9400" y="26976"/>
                          <a:pt x="5314" y="17984"/>
                          <a:pt x="273" y="3133"/>
                        </a:cubicBezTo>
                        <a:lnTo>
                          <a:pt x="11308" y="36650"/>
                        </a:lnTo>
                        <a:cubicBezTo>
                          <a:pt x="15805" y="52591"/>
                          <a:pt x="11853" y="42236"/>
                          <a:pt x="7085" y="30110"/>
                        </a:cubicBezTo>
                        <a:cubicBezTo>
                          <a:pt x="8174" y="33108"/>
                          <a:pt x="9129" y="35969"/>
                          <a:pt x="9129" y="36786"/>
                        </a:cubicBezTo>
                        <a:close/>
                      </a:path>
                    </a:pathLst>
                  </a:custGeom>
                  <a:solidFill>
                    <a:srgbClr val="333333"/>
                  </a:solidFill>
                  <a:ln w="0" cap="flat">
                    <a:noFill/>
                    <a:prstDash val="solid"/>
                    <a:miter/>
                  </a:ln>
                </p:spPr>
                <p:txBody>
                  <a:bodyPr rtlCol="0" anchor="ctr"/>
                  <a:lstStyle/>
                  <a:p>
                    <a:endParaRPr lang="en-US"/>
                  </a:p>
                </p:txBody>
              </p:sp>
              <p:sp>
                <p:nvSpPr>
                  <p:cNvPr id="2247" name="Freeform: Shape 2246">
                    <a:extLst>
                      <a:ext uri="{FF2B5EF4-FFF2-40B4-BE49-F238E27FC236}">
                        <a16:creationId xmlns:a16="http://schemas.microsoft.com/office/drawing/2014/main" id="{8B744525-23EE-C172-BE26-6DC39C406711}"/>
                      </a:ext>
                    </a:extLst>
                  </p:cNvPr>
                  <p:cNvSpPr/>
                  <p:nvPr/>
                </p:nvSpPr>
                <p:spPr>
                  <a:xfrm>
                    <a:off x="19858706" y="6581624"/>
                    <a:ext cx="816" cy="1907"/>
                  </a:xfrm>
                  <a:custGeom>
                    <a:avLst/>
                    <a:gdLst>
                      <a:gd name="connsiteX0" fmla="*/ 0 w 816"/>
                      <a:gd name="connsiteY0" fmla="*/ 0 h 1907"/>
                      <a:gd name="connsiteX1" fmla="*/ 0 w 816"/>
                      <a:gd name="connsiteY1" fmla="*/ 545 h 1907"/>
                      <a:gd name="connsiteX2" fmla="*/ 817 w 816"/>
                      <a:gd name="connsiteY2" fmla="*/ 1907 h 1907"/>
                      <a:gd name="connsiteX3" fmla="*/ 0 w 816"/>
                      <a:gd name="connsiteY3" fmla="*/ 0 h 1907"/>
                    </a:gdLst>
                    <a:ahLst/>
                    <a:cxnLst>
                      <a:cxn ang="0">
                        <a:pos x="connsiteX0" y="connsiteY0"/>
                      </a:cxn>
                      <a:cxn ang="0">
                        <a:pos x="connsiteX1" y="connsiteY1"/>
                      </a:cxn>
                      <a:cxn ang="0">
                        <a:pos x="connsiteX2" y="connsiteY2"/>
                      </a:cxn>
                      <a:cxn ang="0">
                        <a:pos x="connsiteX3" y="connsiteY3"/>
                      </a:cxn>
                    </a:cxnLst>
                    <a:rect l="l" t="t" r="r" b="b"/>
                    <a:pathLst>
                      <a:path w="816" h="1907">
                        <a:moveTo>
                          <a:pt x="0" y="0"/>
                        </a:moveTo>
                        <a:lnTo>
                          <a:pt x="0" y="545"/>
                        </a:lnTo>
                        <a:cubicBezTo>
                          <a:pt x="0" y="545"/>
                          <a:pt x="682" y="1499"/>
                          <a:pt x="817" y="1907"/>
                        </a:cubicBezTo>
                        <a:lnTo>
                          <a:pt x="0" y="0"/>
                        </a:lnTo>
                        <a:close/>
                      </a:path>
                    </a:pathLst>
                  </a:custGeom>
                  <a:solidFill>
                    <a:srgbClr val="333333"/>
                  </a:solidFill>
                  <a:ln w="0" cap="flat">
                    <a:noFill/>
                    <a:prstDash val="solid"/>
                    <a:miter/>
                  </a:ln>
                </p:spPr>
                <p:txBody>
                  <a:bodyPr rtlCol="0" anchor="ctr"/>
                  <a:lstStyle/>
                  <a:p>
                    <a:endParaRPr lang="en-US"/>
                  </a:p>
                </p:txBody>
              </p:sp>
              <p:sp>
                <p:nvSpPr>
                  <p:cNvPr id="2248" name="Freeform: Shape 2247">
                    <a:extLst>
                      <a:ext uri="{FF2B5EF4-FFF2-40B4-BE49-F238E27FC236}">
                        <a16:creationId xmlns:a16="http://schemas.microsoft.com/office/drawing/2014/main" id="{87BDB68B-D461-A6E2-39EE-6C9F0646BFA2}"/>
                      </a:ext>
                    </a:extLst>
                  </p:cNvPr>
                  <p:cNvSpPr/>
                  <p:nvPr/>
                </p:nvSpPr>
                <p:spPr>
                  <a:xfrm>
                    <a:off x="20158890" y="6204360"/>
                    <a:ext cx="102" cy="3047"/>
                  </a:xfrm>
                  <a:custGeom>
                    <a:avLst/>
                    <a:gdLst>
                      <a:gd name="connsiteX0" fmla="*/ 102 w 102"/>
                      <a:gd name="connsiteY0" fmla="*/ 2997 h 3047"/>
                      <a:gd name="connsiteX1" fmla="*/ 102 w 102"/>
                      <a:gd name="connsiteY1" fmla="*/ 0 h 3047"/>
                      <a:gd name="connsiteX2" fmla="*/ 102 w 102"/>
                      <a:gd name="connsiteY2" fmla="*/ 2997 h 3047"/>
                    </a:gdLst>
                    <a:ahLst/>
                    <a:cxnLst>
                      <a:cxn ang="0">
                        <a:pos x="connsiteX0" y="connsiteY0"/>
                      </a:cxn>
                      <a:cxn ang="0">
                        <a:pos x="connsiteX1" y="connsiteY1"/>
                      </a:cxn>
                      <a:cxn ang="0">
                        <a:pos x="connsiteX2" y="connsiteY2"/>
                      </a:cxn>
                    </a:cxnLst>
                    <a:rect l="l" t="t" r="r" b="b"/>
                    <a:pathLst>
                      <a:path w="102" h="3047">
                        <a:moveTo>
                          <a:pt x="102" y="2997"/>
                        </a:moveTo>
                        <a:lnTo>
                          <a:pt x="102" y="0"/>
                        </a:lnTo>
                        <a:cubicBezTo>
                          <a:pt x="-34" y="2452"/>
                          <a:pt x="-34" y="3270"/>
                          <a:pt x="102" y="2997"/>
                        </a:cubicBezTo>
                        <a:close/>
                      </a:path>
                    </a:pathLst>
                  </a:custGeom>
                  <a:solidFill>
                    <a:srgbClr val="333333"/>
                  </a:solidFill>
                  <a:ln w="0" cap="flat">
                    <a:noFill/>
                    <a:prstDash val="solid"/>
                    <a:miter/>
                  </a:ln>
                </p:spPr>
                <p:txBody>
                  <a:bodyPr rtlCol="0" anchor="ctr"/>
                  <a:lstStyle/>
                  <a:p>
                    <a:endParaRPr lang="en-US"/>
                  </a:p>
                </p:txBody>
              </p:sp>
              <p:sp>
                <p:nvSpPr>
                  <p:cNvPr id="2249" name="Freeform: Shape 2248">
                    <a:extLst>
                      <a:ext uri="{FF2B5EF4-FFF2-40B4-BE49-F238E27FC236}">
                        <a16:creationId xmlns:a16="http://schemas.microsoft.com/office/drawing/2014/main" id="{56F77EBA-A049-3FA4-01AE-4E69BDA84E43}"/>
                      </a:ext>
                    </a:extLst>
                  </p:cNvPr>
                  <p:cNvSpPr/>
                  <p:nvPr/>
                </p:nvSpPr>
                <p:spPr>
                  <a:xfrm>
                    <a:off x="19858161" y="6559159"/>
                    <a:ext cx="13624" cy="121"/>
                  </a:xfrm>
                  <a:custGeom>
                    <a:avLst/>
                    <a:gdLst>
                      <a:gd name="connsiteX0" fmla="*/ 0 w 13624"/>
                      <a:gd name="connsiteY0" fmla="*/ 121 h 121"/>
                      <a:gd name="connsiteX1" fmla="*/ 0 w 13624"/>
                      <a:gd name="connsiteY1" fmla="*/ 121 h 121"/>
                      <a:gd name="connsiteX2" fmla="*/ 0 w 13624"/>
                      <a:gd name="connsiteY2" fmla="*/ 121 h 121"/>
                    </a:gdLst>
                    <a:ahLst/>
                    <a:cxnLst>
                      <a:cxn ang="0">
                        <a:pos x="connsiteX0" y="connsiteY0"/>
                      </a:cxn>
                      <a:cxn ang="0">
                        <a:pos x="connsiteX1" y="connsiteY1"/>
                      </a:cxn>
                      <a:cxn ang="0">
                        <a:pos x="connsiteX2" y="connsiteY2"/>
                      </a:cxn>
                    </a:cxnLst>
                    <a:rect l="l" t="t" r="r" b="b"/>
                    <a:pathLst>
                      <a:path w="13624" h="121">
                        <a:moveTo>
                          <a:pt x="0" y="121"/>
                        </a:moveTo>
                        <a:lnTo>
                          <a:pt x="0" y="121"/>
                        </a:lnTo>
                        <a:cubicBezTo>
                          <a:pt x="0" y="121"/>
                          <a:pt x="0" y="-151"/>
                          <a:pt x="0" y="121"/>
                        </a:cubicBezTo>
                        <a:close/>
                      </a:path>
                    </a:pathLst>
                  </a:custGeom>
                  <a:solidFill>
                    <a:srgbClr val="333333"/>
                  </a:solidFill>
                  <a:ln w="0" cap="flat">
                    <a:noFill/>
                    <a:prstDash val="solid"/>
                    <a:miter/>
                  </a:ln>
                </p:spPr>
                <p:txBody>
                  <a:bodyPr rtlCol="0" anchor="ctr"/>
                  <a:lstStyle/>
                  <a:p>
                    <a:endParaRPr lang="en-US"/>
                  </a:p>
                </p:txBody>
              </p:sp>
              <p:sp>
                <p:nvSpPr>
                  <p:cNvPr id="2250" name="Freeform: Shape 2249">
                    <a:extLst>
                      <a:ext uri="{FF2B5EF4-FFF2-40B4-BE49-F238E27FC236}">
                        <a16:creationId xmlns:a16="http://schemas.microsoft.com/office/drawing/2014/main" id="{E7F1B9F1-6C55-ADA0-9321-2E192D53859A}"/>
                      </a:ext>
                    </a:extLst>
                  </p:cNvPr>
                  <p:cNvSpPr/>
                  <p:nvPr/>
                </p:nvSpPr>
                <p:spPr>
                  <a:xfrm>
                    <a:off x="20135830" y="6276025"/>
                    <a:ext cx="13624" cy="408"/>
                  </a:xfrm>
                  <a:custGeom>
                    <a:avLst/>
                    <a:gdLst>
                      <a:gd name="connsiteX0" fmla="*/ 0 w 13624"/>
                      <a:gd name="connsiteY0" fmla="*/ 409 h 408"/>
                      <a:gd name="connsiteX1" fmla="*/ 0 w 13624"/>
                      <a:gd name="connsiteY1" fmla="*/ 0 h 408"/>
                      <a:gd name="connsiteX2" fmla="*/ 0 w 13624"/>
                      <a:gd name="connsiteY2" fmla="*/ 409 h 408"/>
                    </a:gdLst>
                    <a:ahLst/>
                    <a:cxnLst>
                      <a:cxn ang="0">
                        <a:pos x="connsiteX0" y="connsiteY0"/>
                      </a:cxn>
                      <a:cxn ang="0">
                        <a:pos x="connsiteX1" y="connsiteY1"/>
                      </a:cxn>
                      <a:cxn ang="0">
                        <a:pos x="connsiteX2" y="connsiteY2"/>
                      </a:cxn>
                    </a:cxnLst>
                    <a:rect l="l" t="t" r="r" b="b"/>
                    <a:pathLst>
                      <a:path w="13624" h="408">
                        <a:moveTo>
                          <a:pt x="0" y="409"/>
                        </a:moveTo>
                        <a:cubicBezTo>
                          <a:pt x="0" y="409"/>
                          <a:pt x="0" y="136"/>
                          <a:pt x="0" y="0"/>
                        </a:cubicBezTo>
                        <a:cubicBezTo>
                          <a:pt x="0" y="272"/>
                          <a:pt x="0" y="272"/>
                          <a:pt x="0" y="409"/>
                        </a:cubicBezTo>
                        <a:close/>
                      </a:path>
                    </a:pathLst>
                  </a:custGeom>
                  <a:solidFill>
                    <a:srgbClr val="333333"/>
                  </a:solidFill>
                  <a:ln w="0" cap="flat">
                    <a:noFill/>
                    <a:prstDash val="solid"/>
                    <a:miter/>
                  </a:ln>
                </p:spPr>
                <p:txBody>
                  <a:bodyPr rtlCol="0" anchor="ctr"/>
                  <a:lstStyle/>
                  <a:p>
                    <a:endParaRPr lang="en-US"/>
                  </a:p>
                </p:txBody>
              </p:sp>
              <p:sp>
                <p:nvSpPr>
                  <p:cNvPr id="2251" name="Freeform: Shape 2250">
                    <a:extLst>
                      <a:ext uri="{FF2B5EF4-FFF2-40B4-BE49-F238E27FC236}">
                        <a16:creationId xmlns:a16="http://schemas.microsoft.com/office/drawing/2014/main" id="{CCB7DF27-C3E1-C42F-14E5-F1BF6C7F0940}"/>
                      </a:ext>
                    </a:extLst>
                  </p:cNvPr>
                  <p:cNvSpPr/>
                  <p:nvPr/>
                </p:nvSpPr>
                <p:spPr>
                  <a:xfrm>
                    <a:off x="20154495" y="6306641"/>
                    <a:ext cx="759" cy="1265"/>
                  </a:xfrm>
                  <a:custGeom>
                    <a:avLst/>
                    <a:gdLst>
                      <a:gd name="connsiteX0" fmla="*/ 0 w 759"/>
                      <a:gd name="connsiteY0" fmla="*/ 1266 h 1265"/>
                      <a:gd name="connsiteX1" fmla="*/ 409 w 759"/>
                      <a:gd name="connsiteY1" fmla="*/ 857 h 1265"/>
                      <a:gd name="connsiteX2" fmla="*/ 0 w 759"/>
                      <a:gd name="connsiteY2" fmla="*/ 1266 h 1265"/>
                    </a:gdLst>
                    <a:ahLst/>
                    <a:cxnLst>
                      <a:cxn ang="0">
                        <a:pos x="connsiteX0" y="connsiteY0"/>
                      </a:cxn>
                      <a:cxn ang="0">
                        <a:pos x="connsiteX1" y="connsiteY1"/>
                      </a:cxn>
                      <a:cxn ang="0">
                        <a:pos x="connsiteX2" y="connsiteY2"/>
                      </a:cxn>
                    </a:cxnLst>
                    <a:rect l="l" t="t" r="r" b="b"/>
                    <a:pathLst>
                      <a:path w="759" h="1265">
                        <a:moveTo>
                          <a:pt x="0" y="1266"/>
                        </a:moveTo>
                        <a:cubicBezTo>
                          <a:pt x="0" y="1266"/>
                          <a:pt x="136" y="1266"/>
                          <a:pt x="409" y="857"/>
                        </a:cubicBezTo>
                        <a:cubicBezTo>
                          <a:pt x="1091" y="-642"/>
                          <a:pt x="682" y="39"/>
                          <a:pt x="0" y="1266"/>
                        </a:cubicBezTo>
                        <a:close/>
                      </a:path>
                    </a:pathLst>
                  </a:custGeom>
                  <a:solidFill>
                    <a:srgbClr val="333333"/>
                  </a:solidFill>
                  <a:ln w="0" cap="flat">
                    <a:noFill/>
                    <a:prstDash val="solid"/>
                    <a:miter/>
                  </a:ln>
                </p:spPr>
                <p:txBody>
                  <a:bodyPr rtlCol="0" anchor="ctr"/>
                  <a:lstStyle/>
                  <a:p>
                    <a:endParaRPr lang="en-US"/>
                  </a:p>
                </p:txBody>
              </p:sp>
              <p:sp>
                <p:nvSpPr>
                  <p:cNvPr id="2252" name="Freeform: Shape 2251">
                    <a:extLst>
                      <a:ext uri="{FF2B5EF4-FFF2-40B4-BE49-F238E27FC236}">
                        <a16:creationId xmlns:a16="http://schemas.microsoft.com/office/drawing/2014/main" id="{66DE8210-FD41-03AF-CC11-D492E67D8B9E}"/>
                      </a:ext>
                    </a:extLst>
                  </p:cNvPr>
                  <p:cNvSpPr/>
                  <p:nvPr/>
                </p:nvSpPr>
                <p:spPr>
                  <a:xfrm>
                    <a:off x="20135966" y="6276434"/>
                    <a:ext cx="13624" cy="121"/>
                  </a:xfrm>
                  <a:custGeom>
                    <a:avLst/>
                    <a:gdLst>
                      <a:gd name="connsiteX0" fmla="*/ 0 w 13624"/>
                      <a:gd name="connsiteY0" fmla="*/ 0 h 121"/>
                      <a:gd name="connsiteX1" fmla="*/ 0 w 13624"/>
                      <a:gd name="connsiteY1" fmla="*/ 0 h 121"/>
                      <a:gd name="connsiteX2" fmla="*/ 0 w 13624"/>
                      <a:gd name="connsiteY2" fmla="*/ 0 h 121"/>
                    </a:gdLst>
                    <a:ahLst/>
                    <a:cxnLst>
                      <a:cxn ang="0">
                        <a:pos x="connsiteX0" y="connsiteY0"/>
                      </a:cxn>
                      <a:cxn ang="0">
                        <a:pos x="connsiteX1" y="connsiteY1"/>
                      </a:cxn>
                      <a:cxn ang="0">
                        <a:pos x="connsiteX2" y="connsiteY2"/>
                      </a:cxn>
                    </a:cxnLst>
                    <a:rect l="l" t="t" r="r" b="b"/>
                    <a:pathLst>
                      <a:path w="13624" h="121">
                        <a:moveTo>
                          <a:pt x="0" y="0"/>
                        </a:moveTo>
                        <a:cubicBezTo>
                          <a:pt x="0" y="0"/>
                          <a:pt x="0" y="0"/>
                          <a:pt x="0" y="0"/>
                        </a:cubicBezTo>
                        <a:cubicBezTo>
                          <a:pt x="0" y="0"/>
                          <a:pt x="0" y="272"/>
                          <a:pt x="0" y="0"/>
                        </a:cubicBezTo>
                        <a:close/>
                      </a:path>
                    </a:pathLst>
                  </a:custGeom>
                  <a:solidFill>
                    <a:srgbClr val="333333"/>
                  </a:solidFill>
                  <a:ln w="0" cap="flat">
                    <a:noFill/>
                    <a:prstDash val="solid"/>
                    <a:miter/>
                  </a:ln>
                </p:spPr>
                <p:txBody>
                  <a:bodyPr rtlCol="0" anchor="ctr"/>
                  <a:lstStyle/>
                  <a:p>
                    <a:endParaRPr lang="en-US"/>
                  </a:p>
                </p:txBody>
              </p:sp>
              <p:sp>
                <p:nvSpPr>
                  <p:cNvPr id="2253" name="Freeform: Shape 2252">
                    <a:extLst>
                      <a:ext uri="{FF2B5EF4-FFF2-40B4-BE49-F238E27FC236}">
                        <a16:creationId xmlns:a16="http://schemas.microsoft.com/office/drawing/2014/main" id="{1F2BA127-7C1A-67FF-01E8-31FED4E2258D}"/>
                      </a:ext>
                    </a:extLst>
                  </p:cNvPr>
                  <p:cNvSpPr/>
                  <p:nvPr/>
                </p:nvSpPr>
                <p:spPr>
                  <a:xfrm>
                    <a:off x="19948219" y="6462682"/>
                    <a:ext cx="2180" cy="2102"/>
                  </a:xfrm>
                  <a:custGeom>
                    <a:avLst/>
                    <a:gdLst>
                      <a:gd name="connsiteX0" fmla="*/ 2180 w 2180"/>
                      <a:gd name="connsiteY0" fmla="*/ 0 h 2102"/>
                      <a:gd name="connsiteX1" fmla="*/ 0 w 2180"/>
                      <a:gd name="connsiteY1" fmla="*/ 2044 h 2102"/>
                      <a:gd name="connsiteX2" fmla="*/ 2180 w 2180"/>
                      <a:gd name="connsiteY2" fmla="*/ 0 h 2102"/>
                    </a:gdLst>
                    <a:ahLst/>
                    <a:cxnLst>
                      <a:cxn ang="0">
                        <a:pos x="connsiteX0" y="connsiteY0"/>
                      </a:cxn>
                      <a:cxn ang="0">
                        <a:pos x="connsiteX1" y="connsiteY1"/>
                      </a:cxn>
                      <a:cxn ang="0">
                        <a:pos x="connsiteX2" y="connsiteY2"/>
                      </a:cxn>
                    </a:cxnLst>
                    <a:rect l="l" t="t" r="r" b="b"/>
                    <a:pathLst>
                      <a:path w="2180" h="2102">
                        <a:moveTo>
                          <a:pt x="2180" y="0"/>
                        </a:moveTo>
                        <a:cubicBezTo>
                          <a:pt x="2180" y="0"/>
                          <a:pt x="1227" y="817"/>
                          <a:pt x="0" y="2044"/>
                        </a:cubicBezTo>
                        <a:cubicBezTo>
                          <a:pt x="0" y="2316"/>
                          <a:pt x="546" y="1635"/>
                          <a:pt x="2180" y="0"/>
                        </a:cubicBezTo>
                        <a:close/>
                      </a:path>
                    </a:pathLst>
                  </a:custGeom>
                  <a:solidFill>
                    <a:srgbClr val="333333"/>
                  </a:solidFill>
                  <a:ln w="0" cap="flat">
                    <a:noFill/>
                    <a:prstDash val="solid"/>
                    <a:miter/>
                  </a:ln>
                </p:spPr>
                <p:txBody>
                  <a:bodyPr rtlCol="0" anchor="ctr"/>
                  <a:lstStyle/>
                  <a:p>
                    <a:endParaRPr lang="en-US"/>
                  </a:p>
                </p:txBody>
              </p:sp>
              <p:sp>
                <p:nvSpPr>
                  <p:cNvPr id="2254" name="Freeform: Shape 2253">
                    <a:extLst>
                      <a:ext uri="{FF2B5EF4-FFF2-40B4-BE49-F238E27FC236}">
                        <a16:creationId xmlns:a16="http://schemas.microsoft.com/office/drawing/2014/main" id="{B06CB097-4F21-8A13-91F0-A6B78C39B9D2}"/>
                      </a:ext>
                    </a:extLst>
                  </p:cNvPr>
                  <p:cNvSpPr/>
                  <p:nvPr/>
                </p:nvSpPr>
                <p:spPr>
                  <a:xfrm>
                    <a:off x="19953806" y="6477124"/>
                    <a:ext cx="681" cy="13624"/>
                  </a:xfrm>
                  <a:custGeom>
                    <a:avLst/>
                    <a:gdLst>
                      <a:gd name="connsiteX0" fmla="*/ 0 w 681"/>
                      <a:gd name="connsiteY0" fmla="*/ 0 h 13624"/>
                      <a:gd name="connsiteX1" fmla="*/ 682 w 681"/>
                      <a:gd name="connsiteY1" fmla="*/ 0 h 13624"/>
                      <a:gd name="connsiteX2" fmla="*/ 0 w 681"/>
                      <a:gd name="connsiteY2" fmla="*/ 0 h 13624"/>
                    </a:gdLst>
                    <a:ahLst/>
                    <a:cxnLst>
                      <a:cxn ang="0">
                        <a:pos x="connsiteX0" y="connsiteY0"/>
                      </a:cxn>
                      <a:cxn ang="0">
                        <a:pos x="connsiteX1" y="connsiteY1"/>
                      </a:cxn>
                      <a:cxn ang="0">
                        <a:pos x="connsiteX2" y="connsiteY2"/>
                      </a:cxn>
                    </a:cxnLst>
                    <a:rect l="l" t="t" r="r" b="b"/>
                    <a:pathLst>
                      <a:path w="681" h="13624">
                        <a:moveTo>
                          <a:pt x="0" y="0"/>
                        </a:moveTo>
                        <a:cubicBezTo>
                          <a:pt x="0" y="0"/>
                          <a:pt x="409" y="0"/>
                          <a:pt x="682" y="0"/>
                        </a:cubicBezTo>
                        <a:lnTo>
                          <a:pt x="0" y="0"/>
                        </a:lnTo>
                        <a:close/>
                      </a:path>
                    </a:pathLst>
                  </a:custGeom>
                  <a:solidFill>
                    <a:srgbClr val="333333"/>
                  </a:solidFill>
                  <a:ln w="0" cap="flat">
                    <a:noFill/>
                    <a:prstDash val="solid"/>
                    <a:miter/>
                  </a:ln>
                </p:spPr>
                <p:txBody>
                  <a:bodyPr rtlCol="0" anchor="ctr"/>
                  <a:lstStyle/>
                  <a:p>
                    <a:endParaRPr lang="en-US"/>
                  </a:p>
                </p:txBody>
              </p:sp>
              <p:sp>
                <p:nvSpPr>
                  <p:cNvPr id="2255" name="Freeform: Shape 2254">
                    <a:extLst>
                      <a:ext uri="{FF2B5EF4-FFF2-40B4-BE49-F238E27FC236}">
                        <a16:creationId xmlns:a16="http://schemas.microsoft.com/office/drawing/2014/main" id="{21E9C5DA-17D1-7CDF-62F1-BD3C7349C8A2}"/>
                      </a:ext>
                    </a:extLst>
                  </p:cNvPr>
                  <p:cNvSpPr/>
                  <p:nvPr/>
                </p:nvSpPr>
                <p:spPr>
                  <a:xfrm>
                    <a:off x="19923014" y="6091648"/>
                    <a:ext cx="7221" cy="445"/>
                  </a:xfrm>
                  <a:custGeom>
                    <a:avLst/>
                    <a:gdLst>
                      <a:gd name="connsiteX0" fmla="*/ 0 w 7221"/>
                      <a:gd name="connsiteY0" fmla="*/ 36 h 445"/>
                      <a:gd name="connsiteX1" fmla="*/ 7221 w 7221"/>
                      <a:gd name="connsiteY1" fmla="*/ 445 h 445"/>
                      <a:gd name="connsiteX2" fmla="*/ 0 w 7221"/>
                      <a:gd name="connsiteY2" fmla="*/ 36 h 445"/>
                    </a:gdLst>
                    <a:ahLst/>
                    <a:cxnLst>
                      <a:cxn ang="0">
                        <a:pos x="connsiteX0" y="connsiteY0"/>
                      </a:cxn>
                      <a:cxn ang="0">
                        <a:pos x="connsiteX1" y="connsiteY1"/>
                      </a:cxn>
                      <a:cxn ang="0">
                        <a:pos x="connsiteX2" y="connsiteY2"/>
                      </a:cxn>
                    </a:cxnLst>
                    <a:rect l="l" t="t" r="r" b="b"/>
                    <a:pathLst>
                      <a:path w="7221" h="445">
                        <a:moveTo>
                          <a:pt x="0" y="36"/>
                        </a:moveTo>
                        <a:cubicBezTo>
                          <a:pt x="2997" y="36"/>
                          <a:pt x="5314" y="309"/>
                          <a:pt x="7221" y="445"/>
                        </a:cubicBezTo>
                        <a:cubicBezTo>
                          <a:pt x="5041" y="173"/>
                          <a:pt x="2590" y="-100"/>
                          <a:pt x="0" y="36"/>
                        </a:cubicBezTo>
                        <a:close/>
                      </a:path>
                    </a:pathLst>
                  </a:custGeom>
                  <a:solidFill>
                    <a:srgbClr val="333333"/>
                  </a:solidFill>
                  <a:ln w="0" cap="flat">
                    <a:noFill/>
                    <a:prstDash val="solid"/>
                    <a:miter/>
                  </a:ln>
                </p:spPr>
                <p:txBody>
                  <a:bodyPr rtlCol="0" anchor="ctr"/>
                  <a:lstStyle/>
                  <a:p>
                    <a:endParaRPr lang="en-US"/>
                  </a:p>
                </p:txBody>
              </p:sp>
              <p:sp>
                <p:nvSpPr>
                  <p:cNvPr id="2256" name="Freeform: Shape 2255">
                    <a:extLst>
                      <a:ext uri="{FF2B5EF4-FFF2-40B4-BE49-F238E27FC236}">
                        <a16:creationId xmlns:a16="http://schemas.microsoft.com/office/drawing/2014/main" id="{836F2F2C-FBD6-0500-61F5-4559C6F2A08C}"/>
                      </a:ext>
                    </a:extLst>
                  </p:cNvPr>
                  <p:cNvSpPr/>
                  <p:nvPr/>
                </p:nvSpPr>
                <p:spPr>
                  <a:xfrm>
                    <a:off x="20135830" y="6272619"/>
                    <a:ext cx="954" cy="3406"/>
                  </a:xfrm>
                  <a:custGeom>
                    <a:avLst/>
                    <a:gdLst>
                      <a:gd name="connsiteX0" fmla="*/ 0 w 954"/>
                      <a:gd name="connsiteY0" fmla="*/ 3406 h 3406"/>
                      <a:gd name="connsiteX1" fmla="*/ 955 w 954"/>
                      <a:gd name="connsiteY1" fmla="*/ 0 h 3406"/>
                      <a:gd name="connsiteX2" fmla="*/ 0 w 954"/>
                      <a:gd name="connsiteY2" fmla="*/ 3406 h 3406"/>
                    </a:gdLst>
                    <a:ahLst/>
                    <a:cxnLst>
                      <a:cxn ang="0">
                        <a:pos x="connsiteX0" y="connsiteY0"/>
                      </a:cxn>
                      <a:cxn ang="0">
                        <a:pos x="connsiteX1" y="connsiteY1"/>
                      </a:cxn>
                      <a:cxn ang="0">
                        <a:pos x="connsiteX2" y="connsiteY2"/>
                      </a:cxn>
                    </a:cxnLst>
                    <a:rect l="l" t="t" r="r" b="b"/>
                    <a:pathLst>
                      <a:path w="954" h="3406">
                        <a:moveTo>
                          <a:pt x="0" y="3406"/>
                        </a:moveTo>
                        <a:cubicBezTo>
                          <a:pt x="136" y="2725"/>
                          <a:pt x="409" y="1635"/>
                          <a:pt x="955" y="0"/>
                        </a:cubicBezTo>
                        <a:cubicBezTo>
                          <a:pt x="409" y="1771"/>
                          <a:pt x="136" y="2725"/>
                          <a:pt x="0" y="3406"/>
                        </a:cubicBezTo>
                        <a:close/>
                      </a:path>
                    </a:pathLst>
                  </a:custGeom>
                  <a:solidFill>
                    <a:srgbClr val="333333"/>
                  </a:solidFill>
                  <a:ln w="0" cap="flat">
                    <a:noFill/>
                    <a:prstDash val="solid"/>
                    <a:miter/>
                  </a:ln>
                </p:spPr>
                <p:txBody>
                  <a:bodyPr rtlCol="0" anchor="ctr"/>
                  <a:lstStyle/>
                  <a:p>
                    <a:endParaRPr lang="en-US"/>
                  </a:p>
                </p:txBody>
              </p:sp>
              <p:sp>
                <p:nvSpPr>
                  <p:cNvPr id="2257" name="Freeform: Shape 2256">
                    <a:extLst>
                      <a:ext uri="{FF2B5EF4-FFF2-40B4-BE49-F238E27FC236}">
                        <a16:creationId xmlns:a16="http://schemas.microsoft.com/office/drawing/2014/main" id="{0C760FEF-7B87-D37F-3EA4-B11540C457C1}"/>
                      </a:ext>
                    </a:extLst>
                  </p:cNvPr>
                  <p:cNvSpPr/>
                  <p:nvPr/>
                </p:nvSpPr>
                <p:spPr>
                  <a:xfrm>
                    <a:off x="19991546" y="6376574"/>
                    <a:ext cx="816" cy="2179"/>
                  </a:xfrm>
                  <a:custGeom>
                    <a:avLst/>
                    <a:gdLst>
                      <a:gd name="connsiteX0" fmla="*/ 817 w 816"/>
                      <a:gd name="connsiteY0" fmla="*/ 136 h 2179"/>
                      <a:gd name="connsiteX1" fmla="*/ 0 w 816"/>
                      <a:gd name="connsiteY1" fmla="*/ 2180 h 2179"/>
                      <a:gd name="connsiteX2" fmla="*/ 682 w 816"/>
                      <a:gd name="connsiteY2" fmla="*/ 954 h 2179"/>
                      <a:gd name="connsiteX3" fmla="*/ 682 w 816"/>
                      <a:gd name="connsiteY3" fmla="*/ 0 h 2179"/>
                    </a:gdLst>
                    <a:ahLst/>
                    <a:cxnLst>
                      <a:cxn ang="0">
                        <a:pos x="connsiteX0" y="connsiteY0"/>
                      </a:cxn>
                      <a:cxn ang="0">
                        <a:pos x="connsiteX1" y="connsiteY1"/>
                      </a:cxn>
                      <a:cxn ang="0">
                        <a:pos x="connsiteX2" y="connsiteY2"/>
                      </a:cxn>
                      <a:cxn ang="0">
                        <a:pos x="connsiteX3" y="connsiteY3"/>
                      </a:cxn>
                    </a:cxnLst>
                    <a:rect l="l" t="t" r="r" b="b"/>
                    <a:pathLst>
                      <a:path w="816" h="2179">
                        <a:moveTo>
                          <a:pt x="817" y="136"/>
                        </a:moveTo>
                        <a:cubicBezTo>
                          <a:pt x="546" y="817"/>
                          <a:pt x="273" y="1499"/>
                          <a:pt x="0" y="2180"/>
                        </a:cubicBezTo>
                        <a:lnTo>
                          <a:pt x="682" y="954"/>
                        </a:lnTo>
                        <a:lnTo>
                          <a:pt x="682" y="0"/>
                        </a:lnTo>
                        <a:close/>
                      </a:path>
                    </a:pathLst>
                  </a:custGeom>
                  <a:solidFill>
                    <a:srgbClr val="333333"/>
                  </a:solidFill>
                  <a:ln w="0" cap="flat">
                    <a:noFill/>
                    <a:prstDash val="solid"/>
                    <a:miter/>
                  </a:ln>
                </p:spPr>
                <p:txBody>
                  <a:bodyPr rtlCol="0" anchor="ctr"/>
                  <a:lstStyle/>
                  <a:p>
                    <a:endParaRPr lang="en-US"/>
                  </a:p>
                </p:txBody>
              </p:sp>
              <p:sp>
                <p:nvSpPr>
                  <p:cNvPr id="2258" name="Freeform: Shape 2257">
                    <a:extLst>
                      <a:ext uri="{FF2B5EF4-FFF2-40B4-BE49-F238E27FC236}">
                        <a16:creationId xmlns:a16="http://schemas.microsoft.com/office/drawing/2014/main" id="{04EE3F47-52F0-F95A-3F1E-4A7C7B97FC03}"/>
                      </a:ext>
                    </a:extLst>
                  </p:cNvPr>
                  <p:cNvSpPr/>
                  <p:nvPr/>
                </p:nvSpPr>
                <p:spPr>
                  <a:xfrm>
                    <a:off x="19985143" y="6304909"/>
                    <a:ext cx="34543" cy="83109"/>
                  </a:xfrm>
                  <a:custGeom>
                    <a:avLst/>
                    <a:gdLst>
                      <a:gd name="connsiteX0" fmla="*/ 23025 w 34543"/>
                      <a:gd name="connsiteY0" fmla="*/ 37195 h 83109"/>
                      <a:gd name="connsiteX1" fmla="*/ 22481 w 34543"/>
                      <a:gd name="connsiteY1" fmla="*/ 39784 h 83109"/>
                      <a:gd name="connsiteX2" fmla="*/ 34469 w 34543"/>
                      <a:gd name="connsiteY2" fmla="*/ 0 h 83109"/>
                      <a:gd name="connsiteX3" fmla="*/ 25342 w 34543"/>
                      <a:gd name="connsiteY3" fmla="*/ 22617 h 83109"/>
                      <a:gd name="connsiteX4" fmla="*/ 14850 w 34543"/>
                      <a:gd name="connsiteY4" fmla="*/ 49048 h 83109"/>
                      <a:gd name="connsiteX5" fmla="*/ 13215 w 34543"/>
                      <a:gd name="connsiteY5" fmla="*/ 57904 h 83109"/>
                      <a:gd name="connsiteX6" fmla="*/ 9127 w 34543"/>
                      <a:gd name="connsiteY6" fmla="*/ 63082 h 83109"/>
                      <a:gd name="connsiteX7" fmla="*/ 0 w 34543"/>
                      <a:gd name="connsiteY7" fmla="*/ 83110 h 83109"/>
                      <a:gd name="connsiteX8" fmla="*/ 8311 w 34543"/>
                      <a:gd name="connsiteY8" fmla="*/ 65807 h 83109"/>
                      <a:gd name="connsiteX9" fmla="*/ 7220 w 34543"/>
                      <a:gd name="connsiteY9" fmla="*/ 71665 h 83109"/>
                      <a:gd name="connsiteX10" fmla="*/ 7902 w 34543"/>
                      <a:gd name="connsiteY10" fmla="*/ 69758 h 83109"/>
                      <a:gd name="connsiteX11" fmla="*/ 23025 w 34543"/>
                      <a:gd name="connsiteY11" fmla="*/ 37059 h 83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543" h="83109">
                        <a:moveTo>
                          <a:pt x="23025" y="37195"/>
                        </a:moveTo>
                        <a:cubicBezTo>
                          <a:pt x="22752" y="38421"/>
                          <a:pt x="22616" y="39102"/>
                          <a:pt x="22481" y="39784"/>
                        </a:cubicBezTo>
                        <a:cubicBezTo>
                          <a:pt x="26976" y="26976"/>
                          <a:pt x="35424" y="3406"/>
                          <a:pt x="34469" y="0"/>
                        </a:cubicBezTo>
                        <a:cubicBezTo>
                          <a:pt x="33516" y="4496"/>
                          <a:pt x="24932" y="26840"/>
                          <a:pt x="25342" y="22617"/>
                        </a:cubicBezTo>
                        <a:cubicBezTo>
                          <a:pt x="22752" y="31745"/>
                          <a:pt x="16485" y="44280"/>
                          <a:pt x="14850" y="49048"/>
                        </a:cubicBezTo>
                        <a:cubicBezTo>
                          <a:pt x="21390" y="35015"/>
                          <a:pt x="16622" y="47958"/>
                          <a:pt x="13215" y="57904"/>
                        </a:cubicBezTo>
                        <a:cubicBezTo>
                          <a:pt x="8856" y="66352"/>
                          <a:pt x="12806" y="55860"/>
                          <a:pt x="9127" y="63082"/>
                        </a:cubicBezTo>
                        <a:cubicBezTo>
                          <a:pt x="5994" y="69758"/>
                          <a:pt x="3270" y="76570"/>
                          <a:pt x="0" y="83110"/>
                        </a:cubicBezTo>
                        <a:cubicBezTo>
                          <a:pt x="2997" y="77524"/>
                          <a:pt x="5585" y="71529"/>
                          <a:pt x="8311" y="65807"/>
                        </a:cubicBezTo>
                        <a:lnTo>
                          <a:pt x="7220" y="71665"/>
                        </a:lnTo>
                        <a:cubicBezTo>
                          <a:pt x="7220" y="71665"/>
                          <a:pt x="7629" y="70575"/>
                          <a:pt x="7902" y="69758"/>
                        </a:cubicBezTo>
                        <a:cubicBezTo>
                          <a:pt x="20573" y="39784"/>
                          <a:pt x="11171" y="68123"/>
                          <a:pt x="23025" y="37059"/>
                        </a:cubicBezTo>
                        <a:close/>
                      </a:path>
                    </a:pathLst>
                  </a:custGeom>
                  <a:solidFill>
                    <a:srgbClr val="333333"/>
                  </a:solidFill>
                  <a:ln w="0" cap="flat">
                    <a:noFill/>
                    <a:prstDash val="solid"/>
                    <a:miter/>
                  </a:ln>
                </p:spPr>
                <p:txBody>
                  <a:bodyPr rtlCol="0" anchor="ctr"/>
                  <a:lstStyle/>
                  <a:p>
                    <a:endParaRPr lang="en-US"/>
                  </a:p>
                </p:txBody>
              </p:sp>
              <p:sp>
                <p:nvSpPr>
                  <p:cNvPr id="2259" name="Freeform: Shape 2258">
                    <a:extLst>
                      <a:ext uri="{FF2B5EF4-FFF2-40B4-BE49-F238E27FC236}">
                        <a16:creationId xmlns:a16="http://schemas.microsoft.com/office/drawing/2014/main" id="{BE792CEF-6AE2-A01B-B740-F4C162E0AC78}"/>
                      </a:ext>
                    </a:extLst>
                  </p:cNvPr>
                  <p:cNvSpPr/>
                  <p:nvPr/>
                </p:nvSpPr>
                <p:spPr>
                  <a:xfrm>
                    <a:off x="20005987" y="6344693"/>
                    <a:ext cx="1636" cy="5041"/>
                  </a:xfrm>
                  <a:custGeom>
                    <a:avLst/>
                    <a:gdLst>
                      <a:gd name="connsiteX0" fmla="*/ 1637 w 1636"/>
                      <a:gd name="connsiteY0" fmla="*/ 0 h 5041"/>
                      <a:gd name="connsiteX1" fmla="*/ 0 w 1636"/>
                      <a:gd name="connsiteY1" fmla="*/ 5041 h 5041"/>
                      <a:gd name="connsiteX2" fmla="*/ 1637 w 1636"/>
                      <a:gd name="connsiteY2" fmla="*/ 0 h 5041"/>
                    </a:gdLst>
                    <a:ahLst/>
                    <a:cxnLst>
                      <a:cxn ang="0">
                        <a:pos x="connsiteX0" y="connsiteY0"/>
                      </a:cxn>
                      <a:cxn ang="0">
                        <a:pos x="connsiteX1" y="connsiteY1"/>
                      </a:cxn>
                      <a:cxn ang="0">
                        <a:pos x="connsiteX2" y="connsiteY2"/>
                      </a:cxn>
                    </a:cxnLst>
                    <a:rect l="l" t="t" r="r" b="b"/>
                    <a:pathLst>
                      <a:path w="1636" h="5041">
                        <a:moveTo>
                          <a:pt x="1637" y="0"/>
                        </a:moveTo>
                        <a:cubicBezTo>
                          <a:pt x="955" y="1908"/>
                          <a:pt x="409" y="3679"/>
                          <a:pt x="0" y="5041"/>
                        </a:cubicBezTo>
                        <a:cubicBezTo>
                          <a:pt x="1091" y="2180"/>
                          <a:pt x="1500" y="954"/>
                          <a:pt x="1637" y="0"/>
                        </a:cubicBezTo>
                        <a:close/>
                      </a:path>
                    </a:pathLst>
                  </a:custGeom>
                  <a:solidFill>
                    <a:srgbClr val="333333"/>
                  </a:solidFill>
                  <a:ln w="0" cap="flat">
                    <a:noFill/>
                    <a:prstDash val="solid"/>
                    <a:miter/>
                  </a:ln>
                </p:spPr>
                <p:txBody>
                  <a:bodyPr rtlCol="0" anchor="ctr"/>
                  <a:lstStyle/>
                  <a:p>
                    <a:endParaRPr lang="en-US"/>
                  </a:p>
                </p:txBody>
              </p:sp>
              <p:sp>
                <p:nvSpPr>
                  <p:cNvPr id="2260" name="Freeform: Shape 2259">
                    <a:extLst>
                      <a:ext uri="{FF2B5EF4-FFF2-40B4-BE49-F238E27FC236}">
                        <a16:creationId xmlns:a16="http://schemas.microsoft.com/office/drawing/2014/main" id="{C35A2413-274C-5FC3-0D03-7B9620E18A1D}"/>
                      </a:ext>
                    </a:extLst>
                  </p:cNvPr>
                  <p:cNvSpPr/>
                  <p:nvPr/>
                </p:nvSpPr>
                <p:spPr>
                  <a:xfrm>
                    <a:off x="20039641" y="6209401"/>
                    <a:ext cx="13624" cy="5858"/>
                  </a:xfrm>
                  <a:custGeom>
                    <a:avLst/>
                    <a:gdLst>
                      <a:gd name="connsiteX0" fmla="*/ 0 w 13624"/>
                      <a:gd name="connsiteY0" fmla="*/ 5858 h 5858"/>
                      <a:gd name="connsiteX1" fmla="*/ 0 w 13624"/>
                      <a:gd name="connsiteY1" fmla="*/ 0 h 5858"/>
                      <a:gd name="connsiteX2" fmla="*/ 0 w 13624"/>
                      <a:gd name="connsiteY2" fmla="*/ 5858 h 5858"/>
                    </a:gdLst>
                    <a:ahLst/>
                    <a:cxnLst>
                      <a:cxn ang="0">
                        <a:pos x="connsiteX0" y="connsiteY0"/>
                      </a:cxn>
                      <a:cxn ang="0">
                        <a:pos x="connsiteX1" y="connsiteY1"/>
                      </a:cxn>
                      <a:cxn ang="0">
                        <a:pos x="connsiteX2" y="connsiteY2"/>
                      </a:cxn>
                    </a:cxnLst>
                    <a:rect l="l" t="t" r="r" b="b"/>
                    <a:pathLst>
                      <a:path w="13624" h="5858">
                        <a:moveTo>
                          <a:pt x="0" y="5858"/>
                        </a:moveTo>
                        <a:cubicBezTo>
                          <a:pt x="0" y="4224"/>
                          <a:pt x="0" y="2316"/>
                          <a:pt x="0" y="0"/>
                        </a:cubicBezTo>
                        <a:cubicBezTo>
                          <a:pt x="0" y="1090"/>
                          <a:pt x="0" y="3678"/>
                          <a:pt x="0" y="5858"/>
                        </a:cubicBezTo>
                        <a:close/>
                      </a:path>
                    </a:pathLst>
                  </a:custGeom>
                  <a:solidFill>
                    <a:srgbClr val="333333"/>
                  </a:solidFill>
                  <a:ln w="0" cap="flat">
                    <a:noFill/>
                    <a:prstDash val="solid"/>
                    <a:miter/>
                  </a:ln>
                </p:spPr>
                <p:txBody>
                  <a:bodyPr rtlCol="0" anchor="ctr"/>
                  <a:lstStyle/>
                  <a:p>
                    <a:endParaRPr lang="en-US"/>
                  </a:p>
                </p:txBody>
              </p:sp>
              <p:sp>
                <p:nvSpPr>
                  <p:cNvPr id="2261" name="Freeform: Shape 2260">
                    <a:extLst>
                      <a:ext uri="{FF2B5EF4-FFF2-40B4-BE49-F238E27FC236}">
                        <a16:creationId xmlns:a16="http://schemas.microsoft.com/office/drawing/2014/main" id="{D151C180-B6E2-8F0C-EA42-C29E470FF272}"/>
                      </a:ext>
                    </a:extLst>
                  </p:cNvPr>
                  <p:cNvSpPr/>
                  <p:nvPr/>
                </p:nvSpPr>
                <p:spPr>
                  <a:xfrm>
                    <a:off x="20114167" y="5979282"/>
                    <a:ext cx="12126" cy="14609"/>
                  </a:xfrm>
                  <a:custGeom>
                    <a:avLst/>
                    <a:gdLst>
                      <a:gd name="connsiteX0" fmla="*/ 136 w 12126"/>
                      <a:gd name="connsiteY0" fmla="*/ 0 h 14609"/>
                      <a:gd name="connsiteX1" fmla="*/ 12126 w 12126"/>
                      <a:gd name="connsiteY1" fmla="*/ 14578 h 14609"/>
                      <a:gd name="connsiteX2" fmla="*/ 1635 w 12126"/>
                      <a:gd name="connsiteY2" fmla="*/ 1499 h 14609"/>
                      <a:gd name="connsiteX3" fmla="*/ 0 w 12126"/>
                      <a:gd name="connsiteY3" fmla="*/ 0 h 14609"/>
                    </a:gdLst>
                    <a:ahLst/>
                    <a:cxnLst>
                      <a:cxn ang="0">
                        <a:pos x="connsiteX0" y="connsiteY0"/>
                      </a:cxn>
                      <a:cxn ang="0">
                        <a:pos x="connsiteX1" y="connsiteY1"/>
                      </a:cxn>
                      <a:cxn ang="0">
                        <a:pos x="connsiteX2" y="connsiteY2"/>
                      </a:cxn>
                      <a:cxn ang="0">
                        <a:pos x="connsiteX3" y="connsiteY3"/>
                      </a:cxn>
                    </a:cxnLst>
                    <a:rect l="l" t="t" r="r" b="b"/>
                    <a:pathLst>
                      <a:path w="12126" h="14609">
                        <a:moveTo>
                          <a:pt x="136" y="0"/>
                        </a:moveTo>
                        <a:cubicBezTo>
                          <a:pt x="136" y="0"/>
                          <a:pt x="11581" y="15396"/>
                          <a:pt x="12126" y="14578"/>
                        </a:cubicBezTo>
                        <a:cubicBezTo>
                          <a:pt x="8720" y="10218"/>
                          <a:pt x="5450" y="5723"/>
                          <a:pt x="1635" y="1499"/>
                        </a:cubicBezTo>
                        <a:lnTo>
                          <a:pt x="0" y="0"/>
                        </a:lnTo>
                        <a:close/>
                      </a:path>
                    </a:pathLst>
                  </a:custGeom>
                  <a:solidFill>
                    <a:srgbClr val="333333"/>
                  </a:solidFill>
                  <a:ln w="0" cap="flat">
                    <a:noFill/>
                    <a:prstDash val="solid"/>
                    <a:miter/>
                  </a:ln>
                </p:spPr>
                <p:txBody>
                  <a:bodyPr rtlCol="0" anchor="ctr"/>
                  <a:lstStyle/>
                  <a:p>
                    <a:endParaRPr lang="en-US"/>
                  </a:p>
                </p:txBody>
              </p:sp>
              <p:sp>
                <p:nvSpPr>
                  <p:cNvPr id="2262" name="Freeform: Shape 2261">
                    <a:extLst>
                      <a:ext uri="{FF2B5EF4-FFF2-40B4-BE49-F238E27FC236}">
                        <a16:creationId xmlns:a16="http://schemas.microsoft.com/office/drawing/2014/main" id="{2B3A8827-509B-E802-D422-C1C277AAAEB2}"/>
                      </a:ext>
                    </a:extLst>
                  </p:cNvPr>
                  <p:cNvSpPr/>
                  <p:nvPr/>
                </p:nvSpPr>
                <p:spPr>
                  <a:xfrm>
                    <a:off x="19811020" y="6164576"/>
                    <a:ext cx="2587" cy="7085"/>
                  </a:xfrm>
                  <a:custGeom>
                    <a:avLst/>
                    <a:gdLst>
                      <a:gd name="connsiteX0" fmla="*/ 0 w 2587"/>
                      <a:gd name="connsiteY0" fmla="*/ 7085 h 7085"/>
                      <a:gd name="connsiteX1" fmla="*/ 2317 w 2587"/>
                      <a:gd name="connsiteY1" fmla="*/ 1226 h 7085"/>
                      <a:gd name="connsiteX2" fmla="*/ 2588 w 2587"/>
                      <a:gd name="connsiteY2" fmla="*/ 0 h 7085"/>
                      <a:gd name="connsiteX3" fmla="*/ 0 w 2587"/>
                      <a:gd name="connsiteY3" fmla="*/ 7085 h 7085"/>
                    </a:gdLst>
                    <a:ahLst/>
                    <a:cxnLst>
                      <a:cxn ang="0">
                        <a:pos x="connsiteX0" y="connsiteY0"/>
                      </a:cxn>
                      <a:cxn ang="0">
                        <a:pos x="connsiteX1" y="connsiteY1"/>
                      </a:cxn>
                      <a:cxn ang="0">
                        <a:pos x="connsiteX2" y="connsiteY2"/>
                      </a:cxn>
                      <a:cxn ang="0">
                        <a:pos x="connsiteX3" y="connsiteY3"/>
                      </a:cxn>
                    </a:cxnLst>
                    <a:rect l="l" t="t" r="r" b="b"/>
                    <a:pathLst>
                      <a:path w="2587" h="7085">
                        <a:moveTo>
                          <a:pt x="0" y="7085"/>
                        </a:moveTo>
                        <a:cubicBezTo>
                          <a:pt x="546" y="5041"/>
                          <a:pt x="1499" y="3134"/>
                          <a:pt x="2317" y="1226"/>
                        </a:cubicBezTo>
                        <a:cubicBezTo>
                          <a:pt x="2317" y="817"/>
                          <a:pt x="2588" y="409"/>
                          <a:pt x="2588" y="0"/>
                        </a:cubicBezTo>
                        <a:cubicBezTo>
                          <a:pt x="2044" y="1090"/>
                          <a:pt x="409" y="5041"/>
                          <a:pt x="0" y="7085"/>
                        </a:cubicBezTo>
                        <a:close/>
                      </a:path>
                    </a:pathLst>
                  </a:custGeom>
                  <a:solidFill>
                    <a:srgbClr val="333333"/>
                  </a:solidFill>
                  <a:ln w="0" cap="flat">
                    <a:noFill/>
                    <a:prstDash val="solid"/>
                    <a:miter/>
                  </a:ln>
                </p:spPr>
                <p:txBody>
                  <a:bodyPr rtlCol="0" anchor="ctr"/>
                  <a:lstStyle/>
                  <a:p>
                    <a:endParaRPr lang="en-US"/>
                  </a:p>
                </p:txBody>
              </p:sp>
              <p:sp>
                <p:nvSpPr>
                  <p:cNvPr id="2263" name="Freeform: Shape 2262">
                    <a:extLst>
                      <a:ext uri="{FF2B5EF4-FFF2-40B4-BE49-F238E27FC236}">
                        <a16:creationId xmlns:a16="http://schemas.microsoft.com/office/drawing/2014/main" id="{1719D890-7B9F-4AEF-C811-26ED7F2CEDF4}"/>
                      </a:ext>
                    </a:extLst>
                  </p:cNvPr>
                  <p:cNvSpPr/>
                  <p:nvPr/>
                </p:nvSpPr>
                <p:spPr>
                  <a:xfrm>
                    <a:off x="20010484" y="6321940"/>
                    <a:ext cx="1498" cy="5722"/>
                  </a:xfrm>
                  <a:custGeom>
                    <a:avLst/>
                    <a:gdLst>
                      <a:gd name="connsiteX0" fmla="*/ 1499 w 1498"/>
                      <a:gd name="connsiteY0" fmla="*/ 0 h 5722"/>
                      <a:gd name="connsiteX1" fmla="*/ 0 w 1498"/>
                      <a:gd name="connsiteY1" fmla="*/ 5722 h 5722"/>
                      <a:gd name="connsiteX2" fmla="*/ 1499 w 1498"/>
                      <a:gd name="connsiteY2" fmla="*/ 0 h 5722"/>
                    </a:gdLst>
                    <a:ahLst/>
                    <a:cxnLst>
                      <a:cxn ang="0">
                        <a:pos x="connsiteX0" y="connsiteY0"/>
                      </a:cxn>
                      <a:cxn ang="0">
                        <a:pos x="connsiteX1" y="connsiteY1"/>
                      </a:cxn>
                      <a:cxn ang="0">
                        <a:pos x="connsiteX2" y="connsiteY2"/>
                      </a:cxn>
                    </a:cxnLst>
                    <a:rect l="l" t="t" r="r" b="b"/>
                    <a:pathLst>
                      <a:path w="1498" h="5722">
                        <a:moveTo>
                          <a:pt x="1499" y="0"/>
                        </a:moveTo>
                        <a:cubicBezTo>
                          <a:pt x="546" y="3270"/>
                          <a:pt x="136" y="4768"/>
                          <a:pt x="0" y="5722"/>
                        </a:cubicBezTo>
                        <a:cubicBezTo>
                          <a:pt x="680" y="3542"/>
                          <a:pt x="1226" y="1635"/>
                          <a:pt x="1499" y="0"/>
                        </a:cubicBezTo>
                        <a:close/>
                      </a:path>
                    </a:pathLst>
                  </a:custGeom>
                  <a:solidFill>
                    <a:srgbClr val="333333"/>
                  </a:solidFill>
                  <a:ln w="0" cap="flat">
                    <a:noFill/>
                    <a:prstDash val="solid"/>
                    <a:miter/>
                  </a:ln>
                </p:spPr>
                <p:txBody>
                  <a:bodyPr rtlCol="0" anchor="ctr"/>
                  <a:lstStyle/>
                  <a:p>
                    <a:endParaRPr lang="en-US"/>
                  </a:p>
                </p:txBody>
              </p:sp>
              <p:sp>
                <p:nvSpPr>
                  <p:cNvPr id="2264" name="Freeform: Shape 2263">
                    <a:extLst>
                      <a:ext uri="{FF2B5EF4-FFF2-40B4-BE49-F238E27FC236}">
                        <a16:creationId xmlns:a16="http://schemas.microsoft.com/office/drawing/2014/main" id="{D88FDD38-0160-7F85-47D4-E66EE65C8FAC}"/>
                      </a:ext>
                    </a:extLst>
                  </p:cNvPr>
                  <p:cNvSpPr/>
                  <p:nvPr/>
                </p:nvSpPr>
                <p:spPr>
                  <a:xfrm>
                    <a:off x="19801484" y="6171933"/>
                    <a:ext cx="6675" cy="21254"/>
                  </a:xfrm>
                  <a:custGeom>
                    <a:avLst/>
                    <a:gdLst>
                      <a:gd name="connsiteX0" fmla="*/ 6676 w 6675"/>
                      <a:gd name="connsiteY0" fmla="*/ 0 h 21254"/>
                      <a:gd name="connsiteX1" fmla="*/ 3270 w 6675"/>
                      <a:gd name="connsiteY1" fmla="*/ 6540 h 21254"/>
                      <a:gd name="connsiteX2" fmla="*/ 0 w 6675"/>
                      <a:gd name="connsiteY2" fmla="*/ 21254 h 21254"/>
                      <a:gd name="connsiteX3" fmla="*/ 6676 w 6675"/>
                      <a:gd name="connsiteY3" fmla="*/ 0 h 21254"/>
                    </a:gdLst>
                    <a:ahLst/>
                    <a:cxnLst>
                      <a:cxn ang="0">
                        <a:pos x="connsiteX0" y="connsiteY0"/>
                      </a:cxn>
                      <a:cxn ang="0">
                        <a:pos x="connsiteX1" y="connsiteY1"/>
                      </a:cxn>
                      <a:cxn ang="0">
                        <a:pos x="connsiteX2" y="connsiteY2"/>
                      </a:cxn>
                      <a:cxn ang="0">
                        <a:pos x="connsiteX3" y="connsiteY3"/>
                      </a:cxn>
                    </a:cxnLst>
                    <a:rect l="l" t="t" r="r" b="b"/>
                    <a:pathLst>
                      <a:path w="6675" h="21254">
                        <a:moveTo>
                          <a:pt x="6676" y="0"/>
                        </a:moveTo>
                        <a:cubicBezTo>
                          <a:pt x="5585" y="2452"/>
                          <a:pt x="3814" y="6131"/>
                          <a:pt x="3270" y="6540"/>
                        </a:cubicBezTo>
                        <a:cubicBezTo>
                          <a:pt x="1499" y="11853"/>
                          <a:pt x="1089" y="15668"/>
                          <a:pt x="0" y="21254"/>
                        </a:cubicBezTo>
                        <a:cubicBezTo>
                          <a:pt x="1089" y="14987"/>
                          <a:pt x="3406" y="8038"/>
                          <a:pt x="6676" y="0"/>
                        </a:cubicBezTo>
                        <a:close/>
                      </a:path>
                    </a:pathLst>
                  </a:custGeom>
                  <a:solidFill>
                    <a:srgbClr val="333333"/>
                  </a:solidFill>
                  <a:ln w="0" cap="flat">
                    <a:noFill/>
                    <a:prstDash val="solid"/>
                    <a:miter/>
                  </a:ln>
                </p:spPr>
                <p:txBody>
                  <a:bodyPr rtlCol="0" anchor="ctr"/>
                  <a:lstStyle/>
                  <a:p>
                    <a:endParaRPr lang="en-US"/>
                  </a:p>
                </p:txBody>
              </p:sp>
              <p:sp>
                <p:nvSpPr>
                  <p:cNvPr id="2265" name="Freeform: Shape 2264">
                    <a:extLst>
                      <a:ext uri="{FF2B5EF4-FFF2-40B4-BE49-F238E27FC236}">
                        <a16:creationId xmlns:a16="http://schemas.microsoft.com/office/drawing/2014/main" id="{EA46D303-9B6A-16E9-4AF2-203920EBE000}"/>
                      </a:ext>
                    </a:extLst>
                  </p:cNvPr>
                  <p:cNvSpPr/>
                  <p:nvPr/>
                </p:nvSpPr>
                <p:spPr>
                  <a:xfrm>
                    <a:off x="19801484" y="6193188"/>
                    <a:ext cx="13624" cy="408"/>
                  </a:xfrm>
                  <a:custGeom>
                    <a:avLst/>
                    <a:gdLst>
                      <a:gd name="connsiteX0" fmla="*/ 0 w 13624"/>
                      <a:gd name="connsiteY0" fmla="*/ 409 h 408"/>
                      <a:gd name="connsiteX1" fmla="*/ 0 w 13624"/>
                      <a:gd name="connsiteY1" fmla="*/ 0 h 408"/>
                      <a:gd name="connsiteX2" fmla="*/ 0 w 13624"/>
                      <a:gd name="connsiteY2" fmla="*/ 409 h 408"/>
                    </a:gdLst>
                    <a:ahLst/>
                    <a:cxnLst>
                      <a:cxn ang="0">
                        <a:pos x="connsiteX0" y="connsiteY0"/>
                      </a:cxn>
                      <a:cxn ang="0">
                        <a:pos x="connsiteX1" y="connsiteY1"/>
                      </a:cxn>
                      <a:cxn ang="0">
                        <a:pos x="connsiteX2" y="connsiteY2"/>
                      </a:cxn>
                    </a:cxnLst>
                    <a:rect l="l" t="t" r="r" b="b"/>
                    <a:pathLst>
                      <a:path w="13624" h="408">
                        <a:moveTo>
                          <a:pt x="0" y="409"/>
                        </a:moveTo>
                        <a:lnTo>
                          <a:pt x="0" y="0"/>
                        </a:lnTo>
                        <a:cubicBezTo>
                          <a:pt x="0" y="0"/>
                          <a:pt x="0" y="409"/>
                          <a:pt x="0" y="409"/>
                        </a:cubicBezTo>
                        <a:close/>
                      </a:path>
                    </a:pathLst>
                  </a:custGeom>
                  <a:solidFill>
                    <a:srgbClr val="333333"/>
                  </a:solidFill>
                  <a:ln w="0" cap="flat">
                    <a:noFill/>
                    <a:prstDash val="solid"/>
                    <a:miter/>
                  </a:ln>
                </p:spPr>
                <p:txBody>
                  <a:bodyPr rtlCol="0" anchor="ctr"/>
                  <a:lstStyle/>
                  <a:p>
                    <a:endParaRPr lang="en-US"/>
                  </a:p>
                </p:txBody>
              </p:sp>
              <p:sp>
                <p:nvSpPr>
                  <p:cNvPr id="2266" name="Freeform: Shape 2265">
                    <a:extLst>
                      <a:ext uri="{FF2B5EF4-FFF2-40B4-BE49-F238E27FC236}">
                        <a16:creationId xmlns:a16="http://schemas.microsoft.com/office/drawing/2014/main" id="{71DDE24A-4562-E989-2FCA-1F2257BF6EDB}"/>
                      </a:ext>
                    </a:extLst>
                  </p:cNvPr>
                  <p:cNvSpPr/>
                  <p:nvPr/>
                </p:nvSpPr>
                <p:spPr>
                  <a:xfrm>
                    <a:off x="19611640" y="5874621"/>
                    <a:ext cx="584274" cy="900336"/>
                  </a:xfrm>
                  <a:custGeom>
                    <a:avLst/>
                    <a:gdLst>
                      <a:gd name="connsiteX0" fmla="*/ 495442 w 584274"/>
                      <a:gd name="connsiteY0" fmla="*/ 96213 h 900336"/>
                      <a:gd name="connsiteX1" fmla="*/ 491763 w 584274"/>
                      <a:gd name="connsiteY1" fmla="*/ 92807 h 900336"/>
                      <a:gd name="connsiteX2" fmla="*/ 493807 w 584274"/>
                      <a:gd name="connsiteY2" fmla="*/ 94442 h 900336"/>
                      <a:gd name="connsiteX3" fmla="*/ 484678 w 584274"/>
                      <a:gd name="connsiteY3" fmla="*/ 85314 h 900336"/>
                      <a:gd name="connsiteX4" fmla="*/ 480591 w 584274"/>
                      <a:gd name="connsiteY4" fmla="*/ 81908 h 900336"/>
                      <a:gd name="connsiteX5" fmla="*/ 482226 w 584274"/>
                      <a:gd name="connsiteY5" fmla="*/ 82997 h 900336"/>
                      <a:gd name="connsiteX6" fmla="*/ 479229 w 584274"/>
                      <a:gd name="connsiteY6" fmla="*/ 80136 h 900336"/>
                      <a:gd name="connsiteX7" fmla="*/ 460427 w 584274"/>
                      <a:gd name="connsiteY7" fmla="*/ 67329 h 900336"/>
                      <a:gd name="connsiteX8" fmla="*/ 442851 w 584274"/>
                      <a:gd name="connsiteY8" fmla="*/ 56974 h 900336"/>
                      <a:gd name="connsiteX9" fmla="*/ 417100 w 584274"/>
                      <a:gd name="connsiteY9" fmla="*/ 43759 h 900336"/>
                      <a:gd name="connsiteX10" fmla="*/ 429363 w 584274"/>
                      <a:gd name="connsiteY10" fmla="*/ 49072 h 900336"/>
                      <a:gd name="connsiteX11" fmla="*/ 388489 w 584274"/>
                      <a:gd name="connsiteY11" fmla="*/ 30270 h 900336"/>
                      <a:gd name="connsiteX12" fmla="*/ 401841 w 584274"/>
                      <a:gd name="connsiteY12" fmla="*/ 35175 h 900336"/>
                      <a:gd name="connsiteX13" fmla="*/ 370913 w 584274"/>
                      <a:gd name="connsiteY13" fmla="*/ 27273 h 900336"/>
                      <a:gd name="connsiteX14" fmla="*/ 390940 w 584274"/>
                      <a:gd name="connsiteY14" fmla="*/ 31361 h 900336"/>
                      <a:gd name="connsiteX15" fmla="*/ 335626 w 584274"/>
                      <a:gd name="connsiteY15" fmla="*/ 17736 h 900336"/>
                      <a:gd name="connsiteX16" fmla="*/ 315325 w 584274"/>
                      <a:gd name="connsiteY16" fmla="*/ 12422 h 900336"/>
                      <a:gd name="connsiteX17" fmla="*/ 315052 w 584274"/>
                      <a:gd name="connsiteY17" fmla="*/ 14875 h 900336"/>
                      <a:gd name="connsiteX18" fmla="*/ 295978 w 584274"/>
                      <a:gd name="connsiteY18" fmla="*/ 15147 h 900336"/>
                      <a:gd name="connsiteX19" fmla="*/ 297476 w 584274"/>
                      <a:gd name="connsiteY19" fmla="*/ 14602 h 900336"/>
                      <a:gd name="connsiteX20" fmla="*/ 249519 w 584274"/>
                      <a:gd name="connsiteY20" fmla="*/ 22641 h 900336"/>
                      <a:gd name="connsiteX21" fmla="*/ 211642 w 584274"/>
                      <a:gd name="connsiteY21" fmla="*/ 35311 h 900336"/>
                      <a:gd name="connsiteX22" fmla="*/ 179488 w 584274"/>
                      <a:gd name="connsiteY22" fmla="*/ 50162 h 900336"/>
                      <a:gd name="connsiteX23" fmla="*/ 161094 w 584274"/>
                      <a:gd name="connsiteY23" fmla="*/ 57247 h 900336"/>
                      <a:gd name="connsiteX24" fmla="*/ 136434 w 584274"/>
                      <a:gd name="connsiteY24" fmla="*/ 78229 h 900336"/>
                      <a:gd name="connsiteX25" fmla="*/ 158097 w 584274"/>
                      <a:gd name="connsiteY25" fmla="*/ 61062 h 900336"/>
                      <a:gd name="connsiteX26" fmla="*/ 171449 w 584274"/>
                      <a:gd name="connsiteY26" fmla="*/ 55885 h 900336"/>
                      <a:gd name="connsiteX27" fmla="*/ 146653 w 584274"/>
                      <a:gd name="connsiteY27" fmla="*/ 71826 h 900336"/>
                      <a:gd name="connsiteX28" fmla="*/ 122537 w 584274"/>
                      <a:gd name="connsiteY28" fmla="*/ 90218 h 900336"/>
                      <a:gd name="connsiteX29" fmla="*/ 125534 w 584274"/>
                      <a:gd name="connsiteY29" fmla="*/ 87357 h 900336"/>
                      <a:gd name="connsiteX30" fmla="*/ 107687 w 584274"/>
                      <a:gd name="connsiteY30" fmla="*/ 100573 h 900336"/>
                      <a:gd name="connsiteX31" fmla="*/ 98285 w 584274"/>
                      <a:gd name="connsiteY31" fmla="*/ 109020 h 900336"/>
                      <a:gd name="connsiteX32" fmla="*/ 86295 w 584274"/>
                      <a:gd name="connsiteY32" fmla="*/ 123735 h 900336"/>
                      <a:gd name="connsiteX33" fmla="*/ 77848 w 584274"/>
                      <a:gd name="connsiteY33" fmla="*/ 136134 h 900336"/>
                      <a:gd name="connsiteX34" fmla="*/ 78257 w 584274"/>
                      <a:gd name="connsiteY34" fmla="*/ 134907 h 900336"/>
                      <a:gd name="connsiteX35" fmla="*/ 53732 w 584274"/>
                      <a:gd name="connsiteY35" fmla="*/ 172375 h 900336"/>
                      <a:gd name="connsiteX36" fmla="*/ 54687 w 584274"/>
                      <a:gd name="connsiteY36" fmla="*/ 169650 h 900336"/>
                      <a:gd name="connsiteX37" fmla="*/ 37792 w 584274"/>
                      <a:gd name="connsiteY37" fmla="*/ 208752 h 900336"/>
                      <a:gd name="connsiteX38" fmla="*/ 38065 w 584274"/>
                      <a:gd name="connsiteY38" fmla="*/ 202213 h 900336"/>
                      <a:gd name="connsiteX39" fmla="*/ 20625 w 584274"/>
                      <a:gd name="connsiteY39" fmla="*/ 273197 h 900336"/>
                      <a:gd name="connsiteX40" fmla="*/ 17219 w 584274"/>
                      <a:gd name="connsiteY40" fmla="*/ 290228 h 900336"/>
                      <a:gd name="connsiteX41" fmla="*/ 17901 w 584274"/>
                      <a:gd name="connsiteY41" fmla="*/ 270199 h 900336"/>
                      <a:gd name="connsiteX42" fmla="*/ 15039 w 584274"/>
                      <a:gd name="connsiteY42" fmla="*/ 291454 h 900336"/>
                      <a:gd name="connsiteX43" fmla="*/ 14766 w 584274"/>
                      <a:gd name="connsiteY43" fmla="*/ 276739 h 900336"/>
                      <a:gd name="connsiteX44" fmla="*/ 11769 w 584274"/>
                      <a:gd name="connsiteY44" fmla="*/ 302762 h 900336"/>
                      <a:gd name="connsiteX45" fmla="*/ 12724 w 584274"/>
                      <a:gd name="connsiteY45" fmla="*/ 317885 h 900336"/>
                      <a:gd name="connsiteX46" fmla="*/ 10952 w 584274"/>
                      <a:gd name="connsiteY46" fmla="*/ 333962 h 900336"/>
                      <a:gd name="connsiteX47" fmla="*/ 12042 w 584274"/>
                      <a:gd name="connsiteY47" fmla="*/ 347042 h 900336"/>
                      <a:gd name="connsiteX48" fmla="*/ 13677 w 584274"/>
                      <a:gd name="connsiteY48" fmla="*/ 368433 h 900336"/>
                      <a:gd name="connsiteX49" fmla="*/ 13540 w 584274"/>
                      <a:gd name="connsiteY49" fmla="*/ 353037 h 900336"/>
                      <a:gd name="connsiteX50" fmla="*/ 16401 w 584274"/>
                      <a:gd name="connsiteY50" fmla="*/ 376471 h 900336"/>
                      <a:gd name="connsiteX51" fmla="*/ 15993 w 584274"/>
                      <a:gd name="connsiteY51" fmla="*/ 386826 h 900336"/>
                      <a:gd name="connsiteX52" fmla="*/ 18581 w 584274"/>
                      <a:gd name="connsiteY52" fmla="*/ 405355 h 900336"/>
                      <a:gd name="connsiteX53" fmla="*/ 19807 w 584274"/>
                      <a:gd name="connsiteY53" fmla="*/ 424021 h 900336"/>
                      <a:gd name="connsiteX54" fmla="*/ 36701 w 584274"/>
                      <a:gd name="connsiteY54" fmla="*/ 488056 h 900336"/>
                      <a:gd name="connsiteX55" fmla="*/ 41608 w 584274"/>
                      <a:gd name="connsiteY55" fmla="*/ 503589 h 900336"/>
                      <a:gd name="connsiteX56" fmla="*/ 47056 w 584274"/>
                      <a:gd name="connsiteY56" fmla="*/ 517758 h 900336"/>
                      <a:gd name="connsiteX57" fmla="*/ 56185 w 584274"/>
                      <a:gd name="connsiteY57" fmla="*/ 540647 h 900336"/>
                      <a:gd name="connsiteX58" fmla="*/ 60681 w 584274"/>
                      <a:gd name="connsiteY58" fmla="*/ 555907 h 900336"/>
                      <a:gd name="connsiteX59" fmla="*/ 78666 w 584274"/>
                      <a:gd name="connsiteY59" fmla="*/ 592148 h 900336"/>
                      <a:gd name="connsiteX60" fmla="*/ 98012 w 584274"/>
                      <a:gd name="connsiteY60" fmla="*/ 627436 h 900336"/>
                      <a:gd name="connsiteX61" fmla="*/ 90792 w 584274"/>
                      <a:gd name="connsiteY61" fmla="*/ 616264 h 900336"/>
                      <a:gd name="connsiteX62" fmla="*/ 126489 w 584274"/>
                      <a:gd name="connsiteY62" fmla="*/ 676893 h 900336"/>
                      <a:gd name="connsiteX63" fmla="*/ 121584 w 584274"/>
                      <a:gd name="connsiteY63" fmla="*/ 670762 h 900336"/>
                      <a:gd name="connsiteX64" fmla="*/ 134390 w 584274"/>
                      <a:gd name="connsiteY64" fmla="*/ 688338 h 900336"/>
                      <a:gd name="connsiteX65" fmla="*/ 131939 w 584274"/>
                      <a:gd name="connsiteY65" fmla="*/ 685613 h 900336"/>
                      <a:gd name="connsiteX66" fmla="*/ 241070 w 584274"/>
                      <a:gd name="connsiteY66" fmla="*/ 818725 h 900336"/>
                      <a:gd name="connsiteX67" fmla="*/ 222677 w 584274"/>
                      <a:gd name="connsiteY67" fmla="*/ 802103 h 900336"/>
                      <a:gd name="connsiteX68" fmla="*/ 234394 w 584274"/>
                      <a:gd name="connsiteY68" fmla="*/ 814910 h 900336"/>
                      <a:gd name="connsiteX69" fmla="*/ 256875 w 584274"/>
                      <a:gd name="connsiteY69" fmla="*/ 835892 h 900336"/>
                      <a:gd name="connsiteX70" fmla="*/ 256875 w 584274"/>
                      <a:gd name="connsiteY70" fmla="*/ 837527 h 900336"/>
                      <a:gd name="connsiteX71" fmla="*/ 329222 w 584274"/>
                      <a:gd name="connsiteY71" fmla="*/ 900336 h 900336"/>
                      <a:gd name="connsiteX72" fmla="*/ 288485 w 584274"/>
                      <a:gd name="connsiteY72" fmla="*/ 869408 h 900336"/>
                      <a:gd name="connsiteX73" fmla="*/ 296932 w 584274"/>
                      <a:gd name="connsiteY73" fmla="*/ 878809 h 900336"/>
                      <a:gd name="connsiteX74" fmla="*/ 279356 w 584274"/>
                      <a:gd name="connsiteY74" fmla="*/ 864640 h 900336"/>
                      <a:gd name="connsiteX75" fmla="*/ 299111 w 584274"/>
                      <a:gd name="connsiteY75" fmla="*/ 882760 h 900336"/>
                      <a:gd name="connsiteX76" fmla="*/ 291073 w 584274"/>
                      <a:gd name="connsiteY76" fmla="*/ 876902 h 900336"/>
                      <a:gd name="connsiteX77" fmla="*/ 309466 w 584274"/>
                      <a:gd name="connsiteY77" fmla="*/ 891889 h 900336"/>
                      <a:gd name="connsiteX78" fmla="*/ 232623 w 584274"/>
                      <a:gd name="connsiteY78" fmla="*/ 823357 h 900336"/>
                      <a:gd name="connsiteX79" fmla="*/ 236302 w 584274"/>
                      <a:gd name="connsiteY79" fmla="*/ 825946 h 900336"/>
                      <a:gd name="connsiteX80" fmla="*/ 215185 w 584274"/>
                      <a:gd name="connsiteY80" fmla="*/ 802511 h 900336"/>
                      <a:gd name="connsiteX81" fmla="*/ 223632 w 584274"/>
                      <a:gd name="connsiteY81" fmla="*/ 813003 h 900336"/>
                      <a:gd name="connsiteX82" fmla="*/ 214776 w 584274"/>
                      <a:gd name="connsiteY82" fmla="*/ 804828 h 900336"/>
                      <a:gd name="connsiteX83" fmla="*/ 182485 w 584274"/>
                      <a:gd name="connsiteY83" fmla="*/ 764363 h 900336"/>
                      <a:gd name="connsiteX84" fmla="*/ 159868 w 584274"/>
                      <a:gd name="connsiteY84" fmla="*/ 739839 h 900336"/>
                      <a:gd name="connsiteX85" fmla="*/ 153738 w 584274"/>
                      <a:gd name="connsiteY85" fmla="*/ 729484 h 900336"/>
                      <a:gd name="connsiteX86" fmla="*/ 130304 w 584274"/>
                      <a:gd name="connsiteY86" fmla="*/ 698829 h 900336"/>
                      <a:gd name="connsiteX87" fmla="*/ 107823 w 584274"/>
                      <a:gd name="connsiteY87" fmla="*/ 664767 h 900336"/>
                      <a:gd name="connsiteX88" fmla="*/ 110820 w 584274"/>
                      <a:gd name="connsiteY88" fmla="*/ 669399 h 900336"/>
                      <a:gd name="connsiteX89" fmla="*/ 109185 w 584274"/>
                      <a:gd name="connsiteY89" fmla="*/ 664358 h 900336"/>
                      <a:gd name="connsiteX90" fmla="*/ 84524 w 584274"/>
                      <a:gd name="connsiteY90" fmla="*/ 621305 h 900336"/>
                      <a:gd name="connsiteX91" fmla="*/ 63816 w 584274"/>
                      <a:gd name="connsiteY91" fmla="*/ 584791 h 900336"/>
                      <a:gd name="connsiteX92" fmla="*/ 44741 w 584274"/>
                      <a:gd name="connsiteY92" fmla="*/ 544598 h 900336"/>
                      <a:gd name="connsiteX93" fmla="*/ 65178 w 584274"/>
                      <a:gd name="connsiteY93" fmla="*/ 584382 h 900336"/>
                      <a:gd name="connsiteX94" fmla="*/ 55640 w 584274"/>
                      <a:gd name="connsiteY94" fmla="*/ 562855 h 900336"/>
                      <a:gd name="connsiteX95" fmla="*/ 69264 w 584274"/>
                      <a:gd name="connsiteY95" fmla="*/ 588469 h 900336"/>
                      <a:gd name="connsiteX96" fmla="*/ 48420 w 584274"/>
                      <a:gd name="connsiteY96" fmla="*/ 546370 h 900336"/>
                      <a:gd name="connsiteX97" fmla="*/ 45694 w 584274"/>
                      <a:gd name="connsiteY97" fmla="*/ 536560 h 900336"/>
                      <a:gd name="connsiteX98" fmla="*/ 43650 w 584274"/>
                      <a:gd name="connsiteY98" fmla="*/ 534653 h 900336"/>
                      <a:gd name="connsiteX99" fmla="*/ 42561 w 584274"/>
                      <a:gd name="connsiteY99" fmla="*/ 530838 h 900336"/>
                      <a:gd name="connsiteX100" fmla="*/ 30298 w 584274"/>
                      <a:gd name="connsiteY100" fmla="*/ 498138 h 900336"/>
                      <a:gd name="connsiteX101" fmla="*/ 33977 w 584274"/>
                      <a:gd name="connsiteY101" fmla="*/ 514624 h 900336"/>
                      <a:gd name="connsiteX102" fmla="*/ 39427 w 584274"/>
                      <a:gd name="connsiteY102" fmla="*/ 527022 h 900336"/>
                      <a:gd name="connsiteX103" fmla="*/ 41062 w 584274"/>
                      <a:gd name="connsiteY103" fmla="*/ 535606 h 900336"/>
                      <a:gd name="connsiteX104" fmla="*/ 31117 w 584274"/>
                      <a:gd name="connsiteY104" fmla="*/ 508902 h 900336"/>
                      <a:gd name="connsiteX105" fmla="*/ 23895 w 584274"/>
                      <a:gd name="connsiteY105" fmla="*/ 486149 h 900336"/>
                      <a:gd name="connsiteX106" fmla="*/ 23895 w 584274"/>
                      <a:gd name="connsiteY106" fmla="*/ 482061 h 900336"/>
                      <a:gd name="connsiteX107" fmla="*/ 12587 w 584274"/>
                      <a:gd name="connsiteY107" fmla="*/ 436147 h 900336"/>
                      <a:gd name="connsiteX108" fmla="*/ 13949 w 584274"/>
                      <a:gd name="connsiteY108" fmla="*/ 439689 h 900336"/>
                      <a:gd name="connsiteX109" fmla="*/ 8772 w 584274"/>
                      <a:gd name="connsiteY109" fmla="*/ 409443 h 900336"/>
                      <a:gd name="connsiteX110" fmla="*/ 5911 w 584274"/>
                      <a:gd name="connsiteY110" fmla="*/ 380695 h 900336"/>
                      <a:gd name="connsiteX111" fmla="*/ 2096 w 584274"/>
                      <a:gd name="connsiteY111" fmla="*/ 350993 h 900336"/>
                      <a:gd name="connsiteX112" fmla="*/ 189 w 584274"/>
                      <a:gd name="connsiteY112" fmla="*/ 323472 h 900336"/>
                      <a:gd name="connsiteX113" fmla="*/ 2913 w 584274"/>
                      <a:gd name="connsiteY113" fmla="*/ 290364 h 900336"/>
                      <a:gd name="connsiteX114" fmla="*/ 10407 w 584274"/>
                      <a:gd name="connsiteY114" fmla="*/ 247991 h 900336"/>
                      <a:gd name="connsiteX115" fmla="*/ 7410 w 584274"/>
                      <a:gd name="connsiteY115" fmla="*/ 269654 h 900336"/>
                      <a:gd name="connsiteX116" fmla="*/ 10680 w 584274"/>
                      <a:gd name="connsiteY116" fmla="*/ 251534 h 900336"/>
                      <a:gd name="connsiteX117" fmla="*/ 13949 w 584274"/>
                      <a:gd name="connsiteY117" fmla="*/ 240770 h 900336"/>
                      <a:gd name="connsiteX118" fmla="*/ 12451 w 584274"/>
                      <a:gd name="connsiteY118" fmla="*/ 253305 h 900336"/>
                      <a:gd name="connsiteX119" fmla="*/ 17765 w 584274"/>
                      <a:gd name="connsiteY119" fmla="*/ 232459 h 900336"/>
                      <a:gd name="connsiteX120" fmla="*/ 21988 w 584274"/>
                      <a:gd name="connsiteY120" fmla="*/ 217063 h 900336"/>
                      <a:gd name="connsiteX121" fmla="*/ 15721 w 584274"/>
                      <a:gd name="connsiteY121" fmla="*/ 231642 h 900336"/>
                      <a:gd name="connsiteX122" fmla="*/ 39564 w 584274"/>
                      <a:gd name="connsiteY122" fmla="*/ 169105 h 900336"/>
                      <a:gd name="connsiteX123" fmla="*/ 45831 w 584274"/>
                      <a:gd name="connsiteY123" fmla="*/ 160113 h 900336"/>
                      <a:gd name="connsiteX124" fmla="*/ 48420 w 584274"/>
                      <a:gd name="connsiteY124" fmla="*/ 153845 h 900336"/>
                      <a:gd name="connsiteX125" fmla="*/ 50191 w 584274"/>
                      <a:gd name="connsiteY125" fmla="*/ 153845 h 900336"/>
                      <a:gd name="connsiteX126" fmla="*/ 73762 w 584274"/>
                      <a:gd name="connsiteY126" fmla="*/ 118967 h 900336"/>
                      <a:gd name="connsiteX127" fmla="*/ 94606 w 584274"/>
                      <a:gd name="connsiteY127" fmla="*/ 93216 h 900336"/>
                      <a:gd name="connsiteX128" fmla="*/ 90929 w 584274"/>
                      <a:gd name="connsiteY128" fmla="*/ 98666 h 900336"/>
                      <a:gd name="connsiteX129" fmla="*/ 91882 w 584274"/>
                      <a:gd name="connsiteY129" fmla="*/ 99756 h 900336"/>
                      <a:gd name="connsiteX130" fmla="*/ 76895 w 584274"/>
                      <a:gd name="connsiteY130" fmla="*/ 117604 h 900336"/>
                      <a:gd name="connsiteX131" fmla="*/ 67902 w 584274"/>
                      <a:gd name="connsiteY131" fmla="*/ 130820 h 900336"/>
                      <a:gd name="connsiteX132" fmla="*/ 77712 w 584274"/>
                      <a:gd name="connsiteY132" fmla="*/ 120329 h 900336"/>
                      <a:gd name="connsiteX133" fmla="*/ 87250 w 584274"/>
                      <a:gd name="connsiteY133" fmla="*/ 107794 h 900336"/>
                      <a:gd name="connsiteX134" fmla="*/ 84933 w 584274"/>
                      <a:gd name="connsiteY134" fmla="*/ 110383 h 900336"/>
                      <a:gd name="connsiteX135" fmla="*/ 118858 w 584274"/>
                      <a:gd name="connsiteY135" fmla="*/ 75776 h 900336"/>
                      <a:gd name="connsiteX136" fmla="*/ 163002 w 584274"/>
                      <a:gd name="connsiteY136" fmla="*/ 44712 h 900336"/>
                      <a:gd name="connsiteX137" fmla="*/ 196927 w 584274"/>
                      <a:gd name="connsiteY137" fmla="*/ 24684 h 900336"/>
                      <a:gd name="connsiteX138" fmla="*/ 237937 w 584274"/>
                      <a:gd name="connsiteY138" fmla="*/ 8471 h 900336"/>
                      <a:gd name="connsiteX139" fmla="*/ 245976 w 584274"/>
                      <a:gd name="connsiteY139" fmla="*/ 7381 h 900336"/>
                      <a:gd name="connsiteX140" fmla="*/ 245431 w 584274"/>
                      <a:gd name="connsiteY140" fmla="*/ 9152 h 900336"/>
                      <a:gd name="connsiteX141" fmla="*/ 277312 w 584274"/>
                      <a:gd name="connsiteY141" fmla="*/ 3021 h 900336"/>
                      <a:gd name="connsiteX142" fmla="*/ 260281 w 584274"/>
                      <a:gd name="connsiteY142" fmla="*/ 4656 h 900336"/>
                      <a:gd name="connsiteX143" fmla="*/ 294615 w 584274"/>
                      <a:gd name="connsiteY143" fmla="*/ 978 h 900336"/>
                      <a:gd name="connsiteX144" fmla="*/ 291618 w 584274"/>
                      <a:gd name="connsiteY144" fmla="*/ 1523 h 900336"/>
                      <a:gd name="connsiteX145" fmla="*/ 312055 w 584274"/>
                      <a:gd name="connsiteY145" fmla="*/ 297 h 900336"/>
                      <a:gd name="connsiteX146" fmla="*/ 350203 w 584274"/>
                      <a:gd name="connsiteY146" fmla="*/ 5610 h 900336"/>
                      <a:gd name="connsiteX147" fmla="*/ 366417 w 584274"/>
                      <a:gd name="connsiteY147" fmla="*/ 7381 h 900336"/>
                      <a:gd name="connsiteX148" fmla="*/ 370913 w 584274"/>
                      <a:gd name="connsiteY148" fmla="*/ 9152 h 900336"/>
                      <a:gd name="connsiteX149" fmla="*/ 383584 w 584274"/>
                      <a:gd name="connsiteY149" fmla="*/ 13512 h 900336"/>
                      <a:gd name="connsiteX150" fmla="*/ 420779 w 584274"/>
                      <a:gd name="connsiteY150" fmla="*/ 25774 h 900336"/>
                      <a:gd name="connsiteX151" fmla="*/ 425411 w 584274"/>
                      <a:gd name="connsiteY151" fmla="*/ 28636 h 900336"/>
                      <a:gd name="connsiteX152" fmla="*/ 434813 w 584274"/>
                      <a:gd name="connsiteY152" fmla="*/ 34767 h 900336"/>
                      <a:gd name="connsiteX153" fmla="*/ 469418 w 584274"/>
                      <a:gd name="connsiteY153" fmla="*/ 55067 h 900336"/>
                      <a:gd name="connsiteX154" fmla="*/ 499802 w 584274"/>
                      <a:gd name="connsiteY154" fmla="*/ 79591 h 900336"/>
                      <a:gd name="connsiteX155" fmla="*/ 500210 w 584274"/>
                      <a:gd name="connsiteY155" fmla="*/ 81771 h 900336"/>
                      <a:gd name="connsiteX156" fmla="*/ 509203 w 584274"/>
                      <a:gd name="connsiteY156" fmla="*/ 90491 h 900336"/>
                      <a:gd name="connsiteX157" fmla="*/ 517922 w 584274"/>
                      <a:gd name="connsiteY157" fmla="*/ 100028 h 900336"/>
                      <a:gd name="connsiteX158" fmla="*/ 517786 w 584274"/>
                      <a:gd name="connsiteY158" fmla="*/ 100028 h 900336"/>
                      <a:gd name="connsiteX159" fmla="*/ 518059 w 584274"/>
                      <a:gd name="connsiteY159" fmla="*/ 100028 h 900336"/>
                      <a:gd name="connsiteX160" fmla="*/ 522145 w 584274"/>
                      <a:gd name="connsiteY160" fmla="*/ 104116 h 900336"/>
                      <a:gd name="connsiteX161" fmla="*/ 533727 w 584274"/>
                      <a:gd name="connsiteY161" fmla="*/ 116514 h 900336"/>
                      <a:gd name="connsiteX162" fmla="*/ 549260 w 584274"/>
                      <a:gd name="connsiteY162" fmla="*/ 137632 h 900336"/>
                      <a:gd name="connsiteX163" fmla="*/ 543128 w 584274"/>
                      <a:gd name="connsiteY163" fmla="*/ 125915 h 900336"/>
                      <a:gd name="connsiteX164" fmla="*/ 532229 w 584274"/>
                      <a:gd name="connsiteY164" fmla="*/ 111064 h 900336"/>
                      <a:gd name="connsiteX165" fmla="*/ 526506 w 584274"/>
                      <a:gd name="connsiteY165" fmla="*/ 105887 h 900336"/>
                      <a:gd name="connsiteX166" fmla="*/ 508657 w 584274"/>
                      <a:gd name="connsiteY166" fmla="*/ 85177 h 900336"/>
                      <a:gd name="connsiteX167" fmla="*/ 533999 w 584274"/>
                      <a:gd name="connsiteY167" fmla="*/ 112018 h 900336"/>
                      <a:gd name="connsiteX168" fmla="*/ 558660 w 584274"/>
                      <a:gd name="connsiteY168" fmla="*/ 150303 h 900336"/>
                      <a:gd name="connsiteX169" fmla="*/ 542855 w 584274"/>
                      <a:gd name="connsiteY169" fmla="*/ 119375 h 900336"/>
                      <a:gd name="connsiteX170" fmla="*/ 514925 w 584274"/>
                      <a:gd name="connsiteY170" fmla="*/ 84496 h 900336"/>
                      <a:gd name="connsiteX171" fmla="*/ 523100 w 584274"/>
                      <a:gd name="connsiteY171" fmla="*/ 94715 h 900336"/>
                      <a:gd name="connsiteX172" fmla="*/ 512609 w 584274"/>
                      <a:gd name="connsiteY172" fmla="*/ 83406 h 900336"/>
                      <a:gd name="connsiteX173" fmla="*/ 521601 w 584274"/>
                      <a:gd name="connsiteY173" fmla="*/ 95260 h 900336"/>
                      <a:gd name="connsiteX174" fmla="*/ 493125 w 584274"/>
                      <a:gd name="connsiteY174" fmla="*/ 66921 h 900336"/>
                      <a:gd name="connsiteX175" fmla="*/ 501574 w 584274"/>
                      <a:gd name="connsiteY175" fmla="*/ 76458 h 900336"/>
                      <a:gd name="connsiteX176" fmla="*/ 477731 w 584274"/>
                      <a:gd name="connsiteY176" fmla="*/ 57111 h 900336"/>
                      <a:gd name="connsiteX177" fmla="*/ 485496 w 584274"/>
                      <a:gd name="connsiteY177" fmla="*/ 64332 h 900336"/>
                      <a:gd name="connsiteX178" fmla="*/ 463015 w 584274"/>
                      <a:gd name="connsiteY178" fmla="*/ 46484 h 900336"/>
                      <a:gd name="connsiteX179" fmla="*/ 440398 w 584274"/>
                      <a:gd name="connsiteY179" fmla="*/ 31497 h 900336"/>
                      <a:gd name="connsiteX180" fmla="*/ 427591 w 584274"/>
                      <a:gd name="connsiteY180" fmla="*/ 26183 h 900336"/>
                      <a:gd name="connsiteX181" fmla="*/ 410288 w 584274"/>
                      <a:gd name="connsiteY181" fmla="*/ 19371 h 900336"/>
                      <a:gd name="connsiteX182" fmla="*/ 420097 w 584274"/>
                      <a:gd name="connsiteY182" fmla="*/ 23731 h 900336"/>
                      <a:gd name="connsiteX183" fmla="*/ 398571 w 584274"/>
                      <a:gd name="connsiteY183" fmla="*/ 16373 h 900336"/>
                      <a:gd name="connsiteX184" fmla="*/ 386854 w 584274"/>
                      <a:gd name="connsiteY184" fmla="*/ 9288 h 900336"/>
                      <a:gd name="connsiteX185" fmla="*/ 335626 w 584274"/>
                      <a:gd name="connsiteY185" fmla="*/ 24 h 900336"/>
                      <a:gd name="connsiteX186" fmla="*/ 379905 w 584274"/>
                      <a:gd name="connsiteY186" fmla="*/ 7109 h 900336"/>
                      <a:gd name="connsiteX187" fmla="*/ 369005 w 584274"/>
                      <a:gd name="connsiteY187" fmla="*/ 3566 h 900336"/>
                      <a:gd name="connsiteX188" fmla="*/ 412059 w 584274"/>
                      <a:gd name="connsiteY188" fmla="*/ 17191 h 900336"/>
                      <a:gd name="connsiteX189" fmla="*/ 429499 w 584274"/>
                      <a:gd name="connsiteY189" fmla="*/ 26728 h 900336"/>
                      <a:gd name="connsiteX190" fmla="*/ 434267 w 584274"/>
                      <a:gd name="connsiteY190" fmla="*/ 26864 h 900336"/>
                      <a:gd name="connsiteX191" fmla="*/ 400479 w 584274"/>
                      <a:gd name="connsiteY191" fmla="*/ 11741 h 900336"/>
                      <a:gd name="connsiteX192" fmla="*/ 437264 w 584274"/>
                      <a:gd name="connsiteY192" fmla="*/ 26047 h 900336"/>
                      <a:gd name="connsiteX193" fmla="*/ 450345 w 584274"/>
                      <a:gd name="connsiteY193" fmla="*/ 31769 h 900336"/>
                      <a:gd name="connsiteX194" fmla="*/ 468738 w 584274"/>
                      <a:gd name="connsiteY194" fmla="*/ 43078 h 900336"/>
                      <a:gd name="connsiteX195" fmla="*/ 473915 w 584274"/>
                      <a:gd name="connsiteY195" fmla="*/ 49617 h 900336"/>
                      <a:gd name="connsiteX196" fmla="*/ 498575 w 584274"/>
                      <a:gd name="connsiteY196" fmla="*/ 68555 h 900336"/>
                      <a:gd name="connsiteX197" fmla="*/ 495169 w 584274"/>
                      <a:gd name="connsiteY197" fmla="*/ 63106 h 900336"/>
                      <a:gd name="connsiteX198" fmla="*/ 513427 w 584274"/>
                      <a:gd name="connsiteY198" fmla="*/ 81635 h 900336"/>
                      <a:gd name="connsiteX199" fmla="*/ 532093 w 584274"/>
                      <a:gd name="connsiteY199" fmla="*/ 103162 h 900336"/>
                      <a:gd name="connsiteX200" fmla="*/ 526779 w 584274"/>
                      <a:gd name="connsiteY200" fmla="*/ 95532 h 900336"/>
                      <a:gd name="connsiteX201" fmla="*/ 521192 w 584274"/>
                      <a:gd name="connsiteY201" fmla="*/ 89265 h 900336"/>
                      <a:gd name="connsiteX202" fmla="*/ 545444 w 584274"/>
                      <a:gd name="connsiteY202" fmla="*/ 121282 h 900336"/>
                      <a:gd name="connsiteX203" fmla="*/ 561384 w 584274"/>
                      <a:gd name="connsiteY203" fmla="*/ 155480 h 900336"/>
                      <a:gd name="connsiteX204" fmla="*/ 568469 w 584274"/>
                      <a:gd name="connsiteY204" fmla="*/ 165562 h 900336"/>
                      <a:gd name="connsiteX205" fmla="*/ 563428 w 584274"/>
                      <a:gd name="connsiteY205" fmla="*/ 159568 h 900336"/>
                      <a:gd name="connsiteX206" fmla="*/ 574738 w 584274"/>
                      <a:gd name="connsiteY206" fmla="*/ 188588 h 900336"/>
                      <a:gd name="connsiteX207" fmla="*/ 580050 w 584274"/>
                      <a:gd name="connsiteY207" fmla="*/ 200033 h 900336"/>
                      <a:gd name="connsiteX208" fmla="*/ 576236 w 584274"/>
                      <a:gd name="connsiteY208" fmla="*/ 190632 h 900336"/>
                      <a:gd name="connsiteX209" fmla="*/ 581685 w 584274"/>
                      <a:gd name="connsiteY209" fmla="*/ 214202 h 900336"/>
                      <a:gd name="connsiteX210" fmla="*/ 567925 w 584274"/>
                      <a:gd name="connsiteY210" fmla="*/ 175917 h 900336"/>
                      <a:gd name="connsiteX211" fmla="*/ 571195 w 584274"/>
                      <a:gd name="connsiteY211" fmla="*/ 186272 h 900336"/>
                      <a:gd name="connsiteX212" fmla="*/ 564519 w 584274"/>
                      <a:gd name="connsiteY212" fmla="*/ 167742 h 900336"/>
                      <a:gd name="connsiteX213" fmla="*/ 564519 w 584274"/>
                      <a:gd name="connsiteY213" fmla="*/ 175236 h 900336"/>
                      <a:gd name="connsiteX214" fmla="*/ 564790 w 584274"/>
                      <a:gd name="connsiteY214" fmla="*/ 174555 h 900336"/>
                      <a:gd name="connsiteX215" fmla="*/ 559342 w 584274"/>
                      <a:gd name="connsiteY215" fmla="*/ 162429 h 900336"/>
                      <a:gd name="connsiteX216" fmla="*/ 564110 w 584274"/>
                      <a:gd name="connsiteY216" fmla="*/ 179596 h 900336"/>
                      <a:gd name="connsiteX217" fmla="*/ 568333 w 584274"/>
                      <a:gd name="connsiteY217" fmla="*/ 191858 h 900336"/>
                      <a:gd name="connsiteX218" fmla="*/ 582094 w 584274"/>
                      <a:gd name="connsiteY218" fmla="*/ 234639 h 900336"/>
                      <a:gd name="connsiteX219" fmla="*/ 583048 w 584274"/>
                      <a:gd name="connsiteY219" fmla="*/ 276875 h 900336"/>
                      <a:gd name="connsiteX220" fmla="*/ 584274 w 584274"/>
                      <a:gd name="connsiteY220" fmla="*/ 280827 h 900336"/>
                      <a:gd name="connsiteX221" fmla="*/ 582366 w 584274"/>
                      <a:gd name="connsiteY221" fmla="*/ 301808 h 900336"/>
                      <a:gd name="connsiteX222" fmla="*/ 580732 w 584274"/>
                      <a:gd name="connsiteY222" fmla="*/ 302217 h 900336"/>
                      <a:gd name="connsiteX223" fmla="*/ 581550 w 584274"/>
                      <a:gd name="connsiteY223" fmla="*/ 295950 h 900336"/>
                      <a:gd name="connsiteX224" fmla="*/ 581277 w 584274"/>
                      <a:gd name="connsiteY224" fmla="*/ 293634 h 900336"/>
                      <a:gd name="connsiteX225" fmla="*/ 581141 w 584274"/>
                      <a:gd name="connsiteY225" fmla="*/ 292816 h 900336"/>
                      <a:gd name="connsiteX226" fmla="*/ 578415 w 584274"/>
                      <a:gd name="connsiteY226" fmla="*/ 322518 h 900336"/>
                      <a:gd name="connsiteX227" fmla="*/ 574738 w 584274"/>
                      <a:gd name="connsiteY227" fmla="*/ 315433 h 900336"/>
                      <a:gd name="connsiteX228" fmla="*/ 569831 w 584274"/>
                      <a:gd name="connsiteY228" fmla="*/ 344998 h 900336"/>
                      <a:gd name="connsiteX229" fmla="*/ 569697 w 584274"/>
                      <a:gd name="connsiteY229" fmla="*/ 351265 h 900336"/>
                      <a:gd name="connsiteX230" fmla="*/ 565472 w 584274"/>
                      <a:gd name="connsiteY230" fmla="*/ 364754 h 900336"/>
                      <a:gd name="connsiteX231" fmla="*/ 559342 w 584274"/>
                      <a:gd name="connsiteY231" fmla="*/ 384373 h 900336"/>
                      <a:gd name="connsiteX232" fmla="*/ 559342 w 584274"/>
                      <a:gd name="connsiteY232" fmla="*/ 383556 h 900336"/>
                      <a:gd name="connsiteX233" fmla="*/ 552393 w 584274"/>
                      <a:gd name="connsiteY233" fmla="*/ 400723 h 900336"/>
                      <a:gd name="connsiteX234" fmla="*/ 544353 w 584274"/>
                      <a:gd name="connsiteY234" fmla="*/ 419388 h 900336"/>
                      <a:gd name="connsiteX235" fmla="*/ 537541 w 584274"/>
                      <a:gd name="connsiteY235" fmla="*/ 441188 h 900336"/>
                      <a:gd name="connsiteX236" fmla="*/ 543810 w 584274"/>
                      <a:gd name="connsiteY236" fmla="*/ 432877 h 900336"/>
                      <a:gd name="connsiteX237" fmla="*/ 540947 w 584274"/>
                      <a:gd name="connsiteY237" fmla="*/ 438735 h 900336"/>
                      <a:gd name="connsiteX238" fmla="*/ 543810 w 584274"/>
                      <a:gd name="connsiteY238" fmla="*/ 434921 h 900336"/>
                      <a:gd name="connsiteX239" fmla="*/ 563428 w 584274"/>
                      <a:gd name="connsiteY239" fmla="*/ 383964 h 900336"/>
                      <a:gd name="connsiteX240" fmla="*/ 556616 w 584274"/>
                      <a:gd name="connsiteY240" fmla="*/ 402085 h 900336"/>
                      <a:gd name="connsiteX241" fmla="*/ 562612 w 584274"/>
                      <a:gd name="connsiteY241" fmla="*/ 383964 h 900336"/>
                      <a:gd name="connsiteX242" fmla="*/ 570104 w 584274"/>
                      <a:gd name="connsiteY242" fmla="*/ 360394 h 900336"/>
                      <a:gd name="connsiteX243" fmla="*/ 572694 w 584274"/>
                      <a:gd name="connsiteY243" fmla="*/ 354808 h 900336"/>
                      <a:gd name="connsiteX244" fmla="*/ 576509 w 584274"/>
                      <a:gd name="connsiteY244" fmla="*/ 336415 h 900336"/>
                      <a:gd name="connsiteX245" fmla="*/ 572966 w 584274"/>
                      <a:gd name="connsiteY245" fmla="*/ 359032 h 900336"/>
                      <a:gd name="connsiteX246" fmla="*/ 580186 w 584274"/>
                      <a:gd name="connsiteY246" fmla="*/ 328104 h 900336"/>
                      <a:gd name="connsiteX247" fmla="*/ 579915 w 584274"/>
                      <a:gd name="connsiteY247" fmla="*/ 321836 h 900336"/>
                      <a:gd name="connsiteX248" fmla="*/ 582639 w 584274"/>
                      <a:gd name="connsiteY248" fmla="*/ 317068 h 900336"/>
                      <a:gd name="connsiteX249" fmla="*/ 578144 w 584274"/>
                      <a:gd name="connsiteY249" fmla="*/ 346906 h 900336"/>
                      <a:gd name="connsiteX250" fmla="*/ 580868 w 584274"/>
                      <a:gd name="connsiteY250" fmla="*/ 338867 h 900336"/>
                      <a:gd name="connsiteX251" fmla="*/ 575009 w 584274"/>
                      <a:gd name="connsiteY251" fmla="*/ 363664 h 900336"/>
                      <a:gd name="connsiteX252" fmla="*/ 575827 w 584274"/>
                      <a:gd name="connsiteY252" fmla="*/ 357669 h 900336"/>
                      <a:gd name="connsiteX253" fmla="*/ 567243 w 584274"/>
                      <a:gd name="connsiteY253" fmla="*/ 382738 h 900336"/>
                      <a:gd name="connsiteX254" fmla="*/ 557298 w 584274"/>
                      <a:gd name="connsiteY254" fmla="*/ 407399 h 900336"/>
                      <a:gd name="connsiteX255" fmla="*/ 535499 w 584274"/>
                      <a:gd name="connsiteY255" fmla="*/ 454131 h 900336"/>
                      <a:gd name="connsiteX256" fmla="*/ 537950 w 584274"/>
                      <a:gd name="connsiteY256" fmla="*/ 445548 h 900336"/>
                      <a:gd name="connsiteX257" fmla="*/ 521329 w 584274"/>
                      <a:gd name="connsiteY257" fmla="*/ 475522 h 900336"/>
                      <a:gd name="connsiteX258" fmla="*/ 524598 w 584274"/>
                      <a:gd name="connsiteY258" fmla="*/ 467619 h 900336"/>
                      <a:gd name="connsiteX259" fmla="*/ 518468 w 584274"/>
                      <a:gd name="connsiteY259" fmla="*/ 475794 h 900336"/>
                      <a:gd name="connsiteX260" fmla="*/ 510428 w 584274"/>
                      <a:gd name="connsiteY260" fmla="*/ 485876 h 900336"/>
                      <a:gd name="connsiteX261" fmla="*/ 481544 w 584274"/>
                      <a:gd name="connsiteY261" fmla="*/ 526750 h 900336"/>
                      <a:gd name="connsiteX262" fmla="*/ 442033 w 584274"/>
                      <a:gd name="connsiteY262" fmla="*/ 567760 h 900336"/>
                      <a:gd name="connsiteX263" fmla="*/ 443260 w 584274"/>
                      <a:gd name="connsiteY263" fmla="*/ 565580 h 900336"/>
                      <a:gd name="connsiteX264" fmla="*/ 402795 w 584274"/>
                      <a:gd name="connsiteY264" fmla="*/ 598279 h 900336"/>
                      <a:gd name="connsiteX265" fmla="*/ 392985 w 584274"/>
                      <a:gd name="connsiteY265" fmla="*/ 604819 h 900336"/>
                      <a:gd name="connsiteX266" fmla="*/ 387943 w 584274"/>
                      <a:gd name="connsiteY266" fmla="*/ 608089 h 900336"/>
                      <a:gd name="connsiteX267" fmla="*/ 378952 w 584274"/>
                      <a:gd name="connsiteY267" fmla="*/ 613266 h 900336"/>
                      <a:gd name="connsiteX268" fmla="*/ 359332 w 584274"/>
                      <a:gd name="connsiteY268" fmla="*/ 623893 h 900336"/>
                      <a:gd name="connsiteX269" fmla="*/ 338759 w 584274"/>
                      <a:gd name="connsiteY269" fmla="*/ 633158 h 900336"/>
                      <a:gd name="connsiteX270" fmla="*/ 319004 w 584274"/>
                      <a:gd name="connsiteY270" fmla="*/ 638881 h 900336"/>
                      <a:gd name="connsiteX271" fmla="*/ 301291 w 584274"/>
                      <a:gd name="connsiteY271" fmla="*/ 642695 h 900336"/>
                      <a:gd name="connsiteX272" fmla="*/ 319821 w 584274"/>
                      <a:gd name="connsiteY272" fmla="*/ 636292 h 900336"/>
                      <a:gd name="connsiteX273" fmla="*/ 324454 w 584274"/>
                      <a:gd name="connsiteY273" fmla="*/ 633158 h 900336"/>
                      <a:gd name="connsiteX274" fmla="*/ 386581 w 584274"/>
                      <a:gd name="connsiteY274" fmla="*/ 606726 h 900336"/>
                      <a:gd name="connsiteX275" fmla="*/ 375410 w 584274"/>
                      <a:gd name="connsiteY275" fmla="*/ 611631 h 900336"/>
                      <a:gd name="connsiteX276" fmla="*/ 384674 w 584274"/>
                      <a:gd name="connsiteY276" fmla="*/ 606590 h 900336"/>
                      <a:gd name="connsiteX277" fmla="*/ 390124 w 584274"/>
                      <a:gd name="connsiteY277" fmla="*/ 603457 h 900336"/>
                      <a:gd name="connsiteX278" fmla="*/ 402114 w 584274"/>
                      <a:gd name="connsiteY278" fmla="*/ 595554 h 900336"/>
                      <a:gd name="connsiteX279" fmla="*/ 398298 w 584274"/>
                      <a:gd name="connsiteY279" fmla="*/ 596781 h 900336"/>
                      <a:gd name="connsiteX280" fmla="*/ 412605 w 584274"/>
                      <a:gd name="connsiteY280" fmla="*/ 588061 h 900336"/>
                      <a:gd name="connsiteX281" fmla="*/ 425138 w 584274"/>
                      <a:gd name="connsiteY281" fmla="*/ 576207 h 900336"/>
                      <a:gd name="connsiteX282" fmla="*/ 439854 w 584274"/>
                      <a:gd name="connsiteY282" fmla="*/ 562583 h 900336"/>
                      <a:gd name="connsiteX283" fmla="*/ 422823 w 584274"/>
                      <a:gd name="connsiteY283" fmla="*/ 580976 h 900336"/>
                      <a:gd name="connsiteX284" fmla="*/ 419690 w 584274"/>
                      <a:gd name="connsiteY284" fmla="*/ 585063 h 900336"/>
                      <a:gd name="connsiteX285" fmla="*/ 455523 w 584274"/>
                      <a:gd name="connsiteY285" fmla="*/ 552092 h 900336"/>
                      <a:gd name="connsiteX286" fmla="*/ 449390 w 584274"/>
                      <a:gd name="connsiteY286" fmla="*/ 558768 h 900336"/>
                      <a:gd name="connsiteX287" fmla="*/ 473370 w 584274"/>
                      <a:gd name="connsiteY287" fmla="*/ 535742 h 900336"/>
                      <a:gd name="connsiteX288" fmla="*/ 487676 w 584274"/>
                      <a:gd name="connsiteY288" fmla="*/ 515987 h 900336"/>
                      <a:gd name="connsiteX289" fmla="*/ 466967 w 584274"/>
                      <a:gd name="connsiteY289" fmla="*/ 538603 h 900336"/>
                      <a:gd name="connsiteX290" fmla="*/ 442033 w 584274"/>
                      <a:gd name="connsiteY290" fmla="*/ 562310 h 900336"/>
                      <a:gd name="connsiteX291" fmla="*/ 463424 w 584274"/>
                      <a:gd name="connsiteY291" fmla="*/ 537241 h 900336"/>
                      <a:gd name="connsiteX292" fmla="*/ 465059 w 584274"/>
                      <a:gd name="connsiteY292" fmla="*/ 535742 h 900336"/>
                      <a:gd name="connsiteX293" fmla="*/ 461926 w 584274"/>
                      <a:gd name="connsiteY293" fmla="*/ 532745 h 900336"/>
                      <a:gd name="connsiteX294" fmla="*/ 425138 w 584274"/>
                      <a:gd name="connsiteY294" fmla="*/ 568986 h 900336"/>
                      <a:gd name="connsiteX295" fmla="*/ 443396 w 584274"/>
                      <a:gd name="connsiteY295" fmla="*/ 554817 h 900336"/>
                      <a:gd name="connsiteX296" fmla="*/ 429908 w 584274"/>
                      <a:gd name="connsiteY296" fmla="*/ 568033 h 900336"/>
                      <a:gd name="connsiteX297" fmla="*/ 432360 w 584274"/>
                      <a:gd name="connsiteY297" fmla="*/ 565171 h 900336"/>
                      <a:gd name="connsiteX298" fmla="*/ 393939 w 584274"/>
                      <a:gd name="connsiteY298" fmla="*/ 594192 h 900336"/>
                      <a:gd name="connsiteX299" fmla="*/ 407018 w 584274"/>
                      <a:gd name="connsiteY299" fmla="*/ 583156 h 900336"/>
                      <a:gd name="connsiteX300" fmla="*/ 391077 w 584274"/>
                      <a:gd name="connsiteY300" fmla="*/ 593374 h 900336"/>
                      <a:gd name="connsiteX301" fmla="*/ 387534 w 584274"/>
                      <a:gd name="connsiteY301" fmla="*/ 598279 h 900336"/>
                      <a:gd name="connsiteX302" fmla="*/ 382630 w 584274"/>
                      <a:gd name="connsiteY302" fmla="*/ 601413 h 900336"/>
                      <a:gd name="connsiteX303" fmla="*/ 375817 w 584274"/>
                      <a:gd name="connsiteY303" fmla="*/ 605091 h 900336"/>
                      <a:gd name="connsiteX304" fmla="*/ 363557 w 584274"/>
                      <a:gd name="connsiteY304" fmla="*/ 611767 h 900336"/>
                      <a:gd name="connsiteX305" fmla="*/ 343936 w 584274"/>
                      <a:gd name="connsiteY305" fmla="*/ 620079 h 900336"/>
                      <a:gd name="connsiteX306" fmla="*/ 330039 w 584274"/>
                      <a:gd name="connsiteY306" fmla="*/ 624574 h 900336"/>
                      <a:gd name="connsiteX307" fmla="*/ 320639 w 584274"/>
                      <a:gd name="connsiteY307" fmla="*/ 626618 h 900336"/>
                      <a:gd name="connsiteX308" fmla="*/ 316687 w 584274"/>
                      <a:gd name="connsiteY308" fmla="*/ 627981 h 900336"/>
                      <a:gd name="connsiteX309" fmla="*/ 302517 w 584274"/>
                      <a:gd name="connsiteY309" fmla="*/ 633975 h 900336"/>
                      <a:gd name="connsiteX310" fmla="*/ 286850 w 584274"/>
                      <a:gd name="connsiteY310" fmla="*/ 639153 h 900336"/>
                      <a:gd name="connsiteX311" fmla="*/ 279220 w 584274"/>
                      <a:gd name="connsiteY311" fmla="*/ 641605 h 900336"/>
                      <a:gd name="connsiteX312" fmla="*/ 277176 w 584274"/>
                      <a:gd name="connsiteY312" fmla="*/ 642014 h 900336"/>
                      <a:gd name="connsiteX313" fmla="*/ 276086 w 584274"/>
                      <a:gd name="connsiteY313" fmla="*/ 642014 h 900336"/>
                      <a:gd name="connsiteX314" fmla="*/ 275677 w 584274"/>
                      <a:gd name="connsiteY314" fmla="*/ 636428 h 900336"/>
                      <a:gd name="connsiteX315" fmla="*/ 287394 w 584274"/>
                      <a:gd name="connsiteY315" fmla="*/ 623621 h 900336"/>
                      <a:gd name="connsiteX316" fmla="*/ 280854 w 584274"/>
                      <a:gd name="connsiteY316" fmla="*/ 627572 h 900336"/>
                      <a:gd name="connsiteX317" fmla="*/ 260963 w 584274"/>
                      <a:gd name="connsiteY317" fmla="*/ 646647 h 900336"/>
                      <a:gd name="connsiteX318" fmla="*/ 261100 w 584274"/>
                      <a:gd name="connsiteY318" fmla="*/ 648009 h 900336"/>
                      <a:gd name="connsiteX319" fmla="*/ 284533 w 584274"/>
                      <a:gd name="connsiteY319" fmla="*/ 640788 h 900336"/>
                      <a:gd name="connsiteX320" fmla="*/ 295841 w 584274"/>
                      <a:gd name="connsiteY320" fmla="*/ 637518 h 900336"/>
                      <a:gd name="connsiteX321" fmla="*/ 306196 w 584274"/>
                      <a:gd name="connsiteY321" fmla="*/ 634248 h 900336"/>
                      <a:gd name="connsiteX322" fmla="*/ 326224 w 584274"/>
                      <a:gd name="connsiteY322" fmla="*/ 627436 h 900336"/>
                      <a:gd name="connsiteX323" fmla="*/ 316278 w 584274"/>
                      <a:gd name="connsiteY323" fmla="*/ 631932 h 900336"/>
                      <a:gd name="connsiteX324" fmla="*/ 354291 w 584274"/>
                      <a:gd name="connsiteY324" fmla="*/ 618035 h 900336"/>
                      <a:gd name="connsiteX325" fmla="*/ 313008 w 584274"/>
                      <a:gd name="connsiteY325" fmla="*/ 634929 h 900336"/>
                      <a:gd name="connsiteX326" fmla="*/ 325680 w 584274"/>
                      <a:gd name="connsiteY326" fmla="*/ 631795 h 900336"/>
                      <a:gd name="connsiteX327" fmla="*/ 307151 w 584274"/>
                      <a:gd name="connsiteY327" fmla="*/ 637246 h 900336"/>
                      <a:gd name="connsiteX328" fmla="*/ 300611 w 584274"/>
                      <a:gd name="connsiteY328" fmla="*/ 638472 h 900336"/>
                      <a:gd name="connsiteX329" fmla="*/ 284261 w 584274"/>
                      <a:gd name="connsiteY329" fmla="*/ 643104 h 900336"/>
                      <a:gd name="connsiteX330" fmla="*/ 284261 w 584274"/>
                      <a:gd name="connsiteY330" fmla="*/ 643785 h 900336"/>
                      <a:gd name="connsiteX331" fmla="*/ 276359 w 584274"/>
                      <a:gd name="connsiteY331" fmla="*/ 645829 h 900336"/>
                      <a:gd name="connsiteX332" fmla="*/ 271182 w 584274"/>
                      <a:gd name="connsiteY332" fmla="*/ 647328 h 900336"/>
                      <a:gd name="connsiteX333" fmla="*/ 268456 w 584274"/>
                      <a:gd name="connsiteY333" fmla="*/ 647736 h 900336"/>
                      <a:gd name="connsiteX334" fmla="*/ 270500 w 584274"/>
                      <a:gd name="connsiteY334" fmla="*/ 648145 h 900336"/>
                      <a:gd name="connsiteX335" fmla="*/ 278130 w 584274"/>
                      <a:gd name="connsiteY335" fmla="*/ 646237 h 900336"/>
                      <a:gd name="connsiteX336" fmla="*/ 295568 w 584274"/>
                      <a:gd name="connsiteY336" fmla="*/ 641605 h 900336"/>
                      <a:gd name="connsiteX337" fmla="*/ 308376 w 584274"/>
                      <a:gd name="connsiteY337" fmla="*/ 639698 h 900336"/>
                      <a:gd name="connsiteX338" fmla="*/ 295297 w 584274"/>
                      <a:gd name="connsiteY338" fmla="*/ 643376 h 900336"/>
                      <a:gd name="connsiteX339" fmla="*/ 278674 w 584274"/>
                      <a:gd name="connsiteY339" fmla="*/ 647191 h 900336"/>
                      <a:gd name="connsiteX340" fmla="*/ 269410 w 584274"/>
                      <a:gd name="connsiteY340" fmla="*/ 649235 h 900336"/>
                      <a:gd name="connsiteX341" fmla="*/ 266684 w 584274"/>
                      <a:gd name="connsiteY341" fmla="*/ 649371 h 900336"/>
                      <a:gd name="connsiteX342" fmla="*/ 264778 w 584274"/>
                      <a:gd name="connsiteY342" fmla="*/ 649371 h 900336"/>
                      <a:gd name="connsiteX343" fmla="*/ 256602 w 584274"/>
                      <a:gd name="connsiteY343" fmla="*/ 649371 h 900336"/>
                      <a:gd name="connsiteX344" fmla="*/ 265459 w 584274"/>
                      <a:gd name="connsiteY344" fmla="*/ 638472 h 900336"/>
                      <a:gd name="connsiteX345" fmla="*/ 265050 w 584274"/>
                      <a:gd name="connsiteY345" fmla="*/ 639289 h 900336"/>
                      <a:gd name="connsiteX346" fmla="*/ 288349 w 584274"/>
                      <a:gd name="connsiteY346" fmla="*/ 612994 h 900336"/>
                      <a:gd name="connsiteX347" fmla="*/ 295978 w 584274"/>
                      <a:gd name="connsiteY347" fmla="*/ 603593 h 900336"/>
                      <a:gd name="connsiteX348" fmla="*/ 301837 w 584274"/>
                      <a:gd name="connsiteY348" fmla="*/ 595963 h 900336"/>
                      <a:gd name="connsiteX349" fmla="*/ 319277 w 584274"/>
                      <a:gd name="connsiteY349" fmla="*/ 572393 h 900336"/>
                      <a:gd name="connsiteX350" fmla="*/ 328131 w 584274"/>
                      <a:gd name="connsiteY350" fmla="*/ 559994 h 900336"/>
                      <a:gd name="connsiteX351" fmla="*/ 332356 w 584274"/>
                      <a:gd name="connsiteY351" fmla="*/ 553182 h 900336"/>
                      <a:gd name="connsiteX352" fmla="*/ 334673 w 584274"/>
                      <a:gd name="connsiteY352" fmla="*/ 549231 h 900336"/>
                      <a:gd name="connsiteX353" fmla="*/ 342847 w 584274"/>
                      <a:gd name="connsiteY353" fmla="*/ 534380 h 900336"/>
                      <a:gd name="connsiteX354" fmla="*/ 343254 w 584274"/>
                      <a:gd name="connsiteY354" fmla="*/ 534925 h 900336"/>
                      <a:gd name="connsiteX355" fmla="*/ 350203 w 584274"/>
                      <a:gd name="connsiteY355" fmla="*/ 521981 h 900336"/>
                      <a:gd name="connsiteX356" fmla="*/ 335353 w 584274"/>
                      <a:gd name="connsiteY356" fmla="*/ 547868 h 900336"/>
                      <a:gd name="connsiteX357" fmla="*/ 337260 w 584274"/>
                      <a:gd name="connsiteY357" fmla="*/ 547187 h 900336"/>
                      <a:gd name="connsiteX358" fmla="*/ 321048 w 584274"/>
                      <a:gd name="connsiteY358" fmla="*/ 571575 h 900336"/>
                      <a:gd name="connsiteX359" fmla="*/ 302653 w 584274"/>
                      <a:gd name="connsiteY359" fmla="*/ 597462 h 900336"/>
                      <a:gd name="connsiteX360" fmla="*/ 320093 w 584274"/>
                      <a:gd name="connsiteY360" fmla="*/ 575254 h 900336"/>
                      <a:gd name="connsiteX361" fmla="*/ 328541 w 584274"/>
                      <a:gd name="connsiteY361" fmla="*/ 563400 h 900336"/>
                      <a:gd name="connsiteX362" fmla="*/ 335216 w 584274"/>
                      <a:gd name="connsiteY362" fmla="*/ 552773 h 900336"/>
                      <a:gd name="connsiteX363" fmla="*/ 344345 w 584274"/>
                      <a:gd name="connsiteY363" fmla="*/ 534380 h 900336"/>
                      <a:gd name="connsiteX364" fmla="*/ 350476 w 584274"/>
                      <a:gd name="connsiteY364" fmla="*/ 526205 h 900336"/>
                      <a:gd name="connsiteX365" fmla="*/ 352384 w 584274"/>
                      <a:gd name="connsiteY365" fmla="*/ 521709 h 900336"/>
                      <a:gd name="connsiteX366" fmla="*/ 347479 w 584274"/>
                      <a:gd name="connsiteY366" fmla="*/ 536151 h 900336"/>
                      <a:gd name="connsiteX367" fmla="*/ 345298 w 584274"/>
                      <a:gd name="connsiteY367" fmla="*/ 538467 h 900336"/>
                      <a:gd name="connsiteX368" fmla="*/ 340394 w 584274"/>
                      <a:gd name="connsiteY368" fmla="*/ 548686 h 900336"/>
                      <a:gd name="connsiteX369" fmla="*/ 336442 w 584274"/>
                      <a:gd name="connsiteY369" fmla="*/ 555498 h 900336"/>
                      <a:gd name="connsiteX370" fmla="*/ 326633 w 584274"/>
                      <a:gd name="connsiteY370" fmla="*/ 570349 h 900336"/>
                      <a:gd name="connsiteX371" fmla="*/ 334127 w 584274"/>
                      <a:gd name="connsiteY371" fmla="*/ 557814 h 900336"/>
                      <a:gd name="connsiteX372" fmla="*/ 303472 w 584274"/>
                      <a:gd name="connsiteY372" fmla="*/ 598961 h 900336"/>
                      <a:gd name="connsiteX373" fmla="*/ 296932 w 584274"/>
                      <a:gd name="connsiteY373" fmla="*/ 607408 h 900336"/>
                      <a:gd name="connsiteX374" fmla="*/ 290527 w 584274"/>
                      <a:gd name="connsiteY374" fmla="*/ 615038 h 900336"/>
                      <a:gd name="connsiteX375" fmla="*/ 282626 w 584274"/>
                      <a:gd name="connsiteY375" fmla="*/ 625256 h 900336"/>
                      <a:gd name="connsiteX376" fmla="*/ 298158 w 584274"/>
                      <a:gd name="connsiteY376" fmla="*/ 607816 h 900336"/>
                      <a:gd name="connsiteX377" fmla="*/ 311373 w 584274"/>
                      <a:gd name="connsiteY377" fmla="*/ 591876 h 900336"/>
                      <a:gd name="connsiteX378" fmla="*/ 323772 w 584274"/>
                      <a:gd name="connsiteY378" fmla="*/ 576480 h 900336"/>
                      <a:gd name="connsiteX379" fmla="*/ 334127 w 584274"/>
                      <a:gd name="connsiteY379" fmla="*/ 561765 h 900336"/>
                      <a:gd name="connsiteX380" fmla="*/ 341212 w 584274"/>
                      <a:gd name="connsiteY380" fmla="*/ 550593 h 900336"/>
                      <a:gd name="connsiteX381" fmla="*/ 346797 w 584274"/>
                      <a:gd name="connsiteY381" fmla="*/ 541328 h 900336"/>
                      <a:gd name="connsiteX382" fmla="*/ 357152 w 584274"/>
                      <a:gd name="connsiteY382" fmla="*/ 522663 h 900336"/>
                      <a:gd name="connsiteX383" fmla="*/ 360831 w 584274"/>
                      <a:gd name="connsiteY383" fmla="*/ 499501 h 900336"/>
                      <a:gd name="connsiteX384" fmla="*/ 383721 w 584274"/>
                      <a:gd name="connsiteY384" fmla="*/ 443776 h 900336"/>
                      <a:gd name="connsiteX385" fmla="*/ 383721 w 584274"/>
                      <a:gd name="connsiteY385" fmla="*/ 445411 h 900336"/>
                      <a:gd name="connsiteX386" fmla="*/ 390124 w 584274"/>
                      <a:gd name="connsiteY386" fmla="*/ 425111 h 900336"/>
                      <a:gd name="connsiteX387" fmla="*/ 391895 w 584274"/>
                      <a:gd name="connsiteY387" fmla="*/ 425520 h 900336"/>
                      <a:gd name="connsiteX388" fmla="*/ 397889 w 584274"/>
                      <a:gd name="connsiteY388" fmla="*/ 399497 h 900336"/>
                      <a:gd name="connsiteX389" fmla="*/ 395710 w 584274"/>
                      <a:gd name="connsiteY389" fmla="*/ 413393 h 900336"/>
                      <a:gd name="connsiteX390" fmla="*/ 389987 w 584274"/>
                      <a:gd name="connsiteY390" fmla="*/ 433422 h 900336"/>
                      <a:gd name="connsiteX391" fmla="*/ 390940 w 584274"/>
                      <a:gd name="connsiteY391" fmla="*/ 428653 h 900336"/>
                      <a:gd name="connsiteX392" fmla="*/ 377181 w 584274"/>
                      <a:gd name="connsiteY392" fmla="*/ 467347 h 900336"/>
                      <a:gd name="connsiteX393" fmla="*/ 372820 w 584274"/>
                      <a:gd name="connsiteY393" fmla="*/ 474432 h 900336"/>
                      <a:gd name="connsiteX394" fmla="*/ 366281 w 584274"/>
                      <a:gd name="connsiteY394" fmla="*/ 493097 h 900336"/>
                      <a:gd name="connsiteX395" fmla="*/ 373775 w 584274"/>
                      <a:gd name="connsiteY395" fmla="*/ 480972 h 900336"/>
                      <a:gd name="connsiteX396" fmla="*/ 383993 w 584274"/>
                      <a:gd name="connsiteY396" fmla="*/ 453995 h 900336"/>
                      <a:gd name="connsiteX397" fmla="*/ 373093 w 584274"/>
                      <a:gd name="connsiteY397" fmla="*/ 482879 h 900336"/>
                      <a:gd name="connsiteX398" fmla="*/ 373910 w 584274"/>
                      <a:gd name="connsiteY398" fmla="*/ 492144 h 900336"/>
                      <a:gd name="connsiteX399" fmla="*/ 376090 w 584274"/>
                      <a:gd name="connsiteY399" fmla="*/ 481108 h 900336"/>
                      <a:gd name="connsiteX400" fmla="*/ 383993 w 584274"/>
                      <a:gd name="connsiteY400" fmla="*/ 458082 h 900336"/>
                      <a:gd name="connsiteX401" fmla="*/ 391895 w 584274"/>
                      <a:gd name="connsiteY401" fmla="*/ 432195 h 900336"/>
                      <a:gd name="connsiteX402" fmla="*/ 391895 w 584274"/>
                      <a:gd name="connsiteY402" fmla="*/ 433013 h 900336"/>
                      <a:gd name="connsiteX403" fmla="*/ 397345 w 584274"/>
                      <a:gd name="connsiteY403" fmla="*/ 413666 h 900336"/>
                      <a:gd name="connsiteX404" fmla="*/ 396118 w 584274"/>
                      <a:gd name="connsiteY404" fmla="*/ 422794 h 900336"/>
                      <a:gd name="connsiteX405" fmla="*/ 401295 w 584274"/>
                      <a:gd name="connsiteY405" fmla="*/ 395409 h 900336"/>
                      <a:gd name="connsiteX406" fmla="*/ 405792 w 584274"/>
                      <a:gd name="connsiteY406" fmla="*/ 379196 h 900336"/>
                      <a:gd name="connsiteX407" fmla="*/ 404021 w 584274"/>
                      <a:gd name="connsiteY407" fmla="*/ 375517 h 900336"/>
                      <a:gd name="connsiteX408" fmla="*/ 401568 w 584274"/>
                      <a:gd name="connsiteY408" fmla="*/ 392684 h 900336"/>
                      <a:gd name="connsiteX409" fmla="*/ 402659 w 584274"/>
                      <a:gd name="connsiteY409" fmla="*/ 377697 h 900336"/>
                      <a:gd name="connsiteX410" fmla="*/ 403067 w 584274"/>
                      <a:gd name="connsiteY410" fmla="*/ 376471 h 900336"/>
                      <a:gd name="connsiteX411" fmla="*/ 403203 w 584274"/>
                      <a:gd name="connsiteY411" fmla="*/ 367479 h 900336"/>
                      <a:gd name="connsiteX412" fmla="*/ 406882 w 584274"/>
                      <a:gd name="connsiteY412" fmla="*/ 350857 h 900336"/>
                      <a:gd name="connsiteX413" fmla="*/ 404701 w 584274"/>
                      <a:gd name="connsiteY413" fmla="*/ 353991 h 900336"/>
                      <a:gd name="connsiteX414" fmla="*/ 406202 w 584274"/>
                      <a:gd name="connsiteY414" fmla="*/ 306986 h 900336"/>
                      <a:gd name="connsiteX415" fmla="*/ 403203 w 584274"/>
                      <a:gd name="connsiteY415" fmla="*/ 285595 h 900336"/>
                      <a:gd name="connsiteX416" fmla="*/ 397753 w 584274"/>
                      <a:gd name="connsiteY416" fmla="*/ 269246 h 900336"/>
                      <a:gd name="connsiteX417" fmla="*/ 401295 w 584274"/>
                      <a:gd name="connsiteY417" fmla="*/ 268155 h 900336"/>
                      <a:gd name="connsiteX418" fmla="*/ 406473 w 584274"/>
                      <a:gd name="connsiteY418" fmla="*/ 285186 h 900336"/>
                      <a:gd name="connsiteX419" fmla="*/ 410015 w 584274"/>
                      <a:gd name="connsiteY419" fmla="*/ 306032 h 900336"/>
                      <a:gd name="connsiteX420" fmla="*/ 407427 w 584274"/>
                      <a:gd name="connsiteY420" fmla="*/ 297585 h 900336"/>
                      <a:gd name="connsiteX421" fmla="*/ 405247 w 584274"/>
                      <a:gd name="connsiteY421" fmla="*/ 287775 h 900336"/>
                      <a:gd name="connsiteX422" fmla="*/ 402523 w 584274"/>
                      <a:gd name="connsiteY422" fmla="*/ 277693 h 900336"/>
                      <a:gd name="connsiteX423" fmla="*/ 406065 w 584274"/>
                      <a:gd name="connsiteY423" fmla="*/ 297040 h 900336"/>
                      <a:gd name="connsiteX424" fmla="*/ 407291 w 584274"/>
                      <a:gd name="connsiteY424" fmla="*/ 313253 h 900336"/>
                      <a:gd name="connsiteX425" fmla="*/ 408380 w 584274"/>
                      <a:gd name="connsiteY425" fmla="*/ 343772 h 900336"/>
                      <a:gd name="connsiteX426" fmla="*/ 405929 w 584274"/>
                      <a:gd name="connsiteY426" fmla="*/ 370476 h 900336"/>
                      <a:gd name="connsiteX427" fmla="*/ 405929 w 584274"/>
                      <a:gd name="connsiteY427" fmla="*/ 381103 h 900336"/>
                      <a:gd name="connsiteX428" fmla="*/ 411377 w 584274"/>
                      <a:gd name="connsiteY428" fmla="*/ 319929 h 900336"/>
                      <a:gd name="connsiteX429" fmla="*/ 412332 w 584274"/>
                      <a:gd name="connsiteY429" fmla="*/ 326469 h 900336"/>
                      <a:gd name="connsiteX430" fmla="*/ 409335 w 584274"/>
                      <a:gd name="connsiteY430" fmla="*/ 296767 h 900336"/>
                      <a:gd name="connsiteX431" fmla="*/ 409335 w 584274"/>
                      <a:gd name="connsiteY431" fmla="*/ 297993 h 900336"/>
                      <a:gd name="connsiteX432" fmla="*/ 406882 w 584274"/>
                      <a:gd name="connsiteY432" fmla="*/ 277556 h 900336"/>
                      <a:gd name="connsiteX433" fmla="*/ 400751 w 584274"/>
                      <a:gd name="connsiteY433" fmla="*/ 263523 h 900336"/>
                      <a:gd name="connsiteX434" fmla="*/ 397345 w 584274"/>
                      <a:gd name="connsiteY434" fmla="*/ 255212 h 900336"/>
                      <a:gd name="connsiteX435" fmla="*/ 393803 w 584274"/>
                      <a:gd name="connsiteY435" fmla="*/ 247991 h 900336"/>
                      <a:gd name="connsiteX436" fmla="*/ 392848 w 584274"/>
                      <a:gd name="connsiteY436" fmla="*/ 249354 h 900336"/>
                      <a:gd name="connsiteX437" fmla="*/ 391622 w 584274"/>
                      <a:gd name="connsiteY437" fmla="*/ 247855 h 900336"/>
                      <a:gd name="connsiteX438" fmla="*/ 389715 w 584274"/>
                      <a:gd name="connsiteY438" fmla="*/ 245811 h 900336"/>
                      <a:gd name="connsiteX439" fmla="*/ 386445 w 584274"/>
                      <a:gd name="connsiteY439" fmla="*/ 242542 h 900336"/>
                      <a:gd name="connsiteX440" fmla="*/ 378271 w 584274"/>
                      <a:gd name="connsiteY440" fmla="*/ 236547 h 900336"/>
                      <a:gd name="connsiteX441" fmla="*/ 377181 w 584274"/>
                      <a:gd name="connsiteY441" fmla="*/ 237364 h 900336"/>
                      <a:gd name="connsiteX442" fmla="*/ 386445 w 584274"/>
                      <a:gd name="connsiteY442" fmla="*/ 244994 h 900336"/>
                      <a:gd name="connsiteX443" fmla="*/ 390669 w 584274"/>
                      <a:gd name="connsiteY443" fmla="*/ 249217 h 900336"/>
                      <a:gd name="connsiteX444" fmla="*/ 392712 w 584274"/>
                      <a:gd name="connsiteY444" fmla="*/ 252351 h 900336"/>
                      <a:gd name="connsiteX445" fmla="*/ 391622 w 584274"/>
                      <a:gd name="connsiteY445" fmla="*/ 250580 h 900336"/>
                      <a:gd name="connsiteX446" fmla="*/ 391213 w 584274"/>
                      <a:gd name="connsiteY446" fmla="*/ 250171 h 900336"/>
                      <a:gd name="connsiteX447" fmla="*/ 390397 w 584274"/>
                      <a:gd name="connsiteY447" fmla="*/ 249626 h 900336"/>
                      <a:gd name="connsiteX448" fmla="*/ 388625 w 584274"/>
                      <a:gd name="connsiteY448" fmla="*/ 248536 h 900336"/>
                      <a:gd name="connsiteX449" fmla="*/ 381677 w 584274"/>
                      <a:gd name="connsiteY449" fmla="*/ 243359 h 900336"/>
                      <a:gd name="connsiteX450" fmla="*/ 382493 w 584274"/>
                      <a:gd name="connsiteY450" fmla="*/ 242542 h 900336"/>
                      <a:gd name="connsiteX451" fmla="*/ 373093 w 584274"/>
                      <a:gd name="connsiteY451" fmla="*/ 234639 h 900336"/>
                      <a:gd name="connsiteX452" fmla="*/ 363964 w 584274"/>
                      <a:gd name="connsiteY452" fmla="*/ 230279 h 900336"/>
                      <a:gd name="connsiteX453" fmla="*/ 366417 w 584274"/>
                      <a:gd name="connsiteY453" fmla="*/ 231233 h 900336"/>
                      <a:gd name="connsiteX454" fmla="*/ 349250 w 584274"/>
                      <a:gd name="connsiteY454" fmla="*/ 223603 h 900336"/>
                      <a:gd name="connsiteX455" fmla="*/ 376908 w 584274"/>
                      <a:gd name="connsiteY455" fmla="*/ 239135 h 900336"/>
                      <a:gd name="connsiteX456" fmla="*/ 359878 w 584274"/>
                      <a:gd name="connsiteY456" fmla="*/ 230279 h 900336"/>
                      <a:gd name="connsiteX457" fmla="*/ 345435 w 584274"/>
                      <a:gd name="connsiteY457" fmla="*/ 224829 h 900336"/>
                      <a:gd name="connsiteX458" fmla="*/ 319004 w 584274"/>
                      <a:gd name="connsiteY458" fmla="*/ 217881 h 900336"/>
                      <a:gd name="connsiteX459" fmla="*/ 327588 w 584274"/>
                      <a:gd name="connsiteY459" fmla="*/ 217063 h 900336"/>
                      <a:gd name="connsiteX460" fmla="*/ 350067 w 584274"/>
                      <a:gd name="connsiteY460" fmla="*/ 222513 h 900336"/>
                      <a:gd name="connsiteX461" fmla="*/ 345298 w 584274"/>
                      <a:gd name="connsiteY461" fmla="*/ 220879 h 900336"/>
                      <a:gd name="connsiteX462" fmla="*/ 374046 w 584274"/>
                      <a:gd name="connsiteY462" fmla="*/ 233822 h 900336"/>
                      <a:gd name="connsiteX463" fmla="*/ 367916 w 584274"/>
                      <a:gd name="connsiteY463" fmla="*/ 227963 h 900336"/>
                      <a:gd name="connsiteX464" fmla="*/ 342438 w 584274"/>
                      <a:gd name="connsiteY464" fmla="*/ 218562 h 900336"/>
                      <a:gd name="connsiteX465" fmla="*/ 345571 w 584274"/>
                      <a:gd name="connsiteY465" fmla="*/ 217336 h 900336"/>
                      <a:gd name="connsiteX466" fmla="*/ 325134 w 584274"/>
                      <a:gd name="connsiteY466" fmla="*/ 211886 h 900336"/>
                      <a:gd name="connsiteX467" fmla="*/ 327042 w 584274"/>
                      <a:gd name="connsiteY467" fmla="*/ 212159 h 900336"/>
                      <a:gd name="connsiteX468" fmla="*/ 292299 w 584274"/>
                      <a:gd name="connsiteY468" fmla="*/ 212840 h 900336"/>
                      <a:gd name="connsiteX469" fmla="*/ 267639 w 584274"/>
                      <a:gd name="connsiteY469" fmla="*/ 224693 h 900336"/>
                      <a:gd name="connsiteX470" fmla="*/ 263144 w 584274"/>
                      <a:gd name="connsiteY470" fmla="*/ 229462 h 900336"/>
                      <a:gd name="connsiteX471" fmla="*/ 234667 w 584274"/>
                      <a:gd name="connsiteY471" fmla="*/ 254667 h 900336"/>
                      <a:gd name="connsiteX472" fmla="*/ 247475 w 584274"/>
                      <a:gd name="connsiteY472" fmla="*/ 242950 h 900336"/>
                      <a:gd name="connsiteX473" fmla="*/ 236302 w 584274"/>
                      <a:gd name="connsiteY473" fmla="*/ 255757 h 900336"/>
                      <a:gd name="connsiteX474" fmla="*/ 229353 w 584274"/>
                      <a:gd name="connsiteY474" fmla="*/ 267747 h 900336"/>
                      <a:gd name="connsiteX475" fmla="*/ 226902 w 584274"/>
                      <a:gd name="connsiteY475" fmla="*/ 268428 h 900336"/>
                      <a:gd name="connsiteX476" fmla="*/ 216138 w 584274"/>
                      <a:gd name="connsiteY476" fmla="*/ 287775 h 900336"/>
                      <a:gd name="connsiteX477" fmla="*/ 211506 w 584274"/>
                      <a:gd name="connsiteY477" fmla="*/ 298811 h 900336"/>
                      <a:gd name="connsiteX478" fmla="*/ 207827 w 584274"/>
                      <a:gd name="connsiteY478" fmla="*/ 310256 h 900336"/>
                      <a:gd name="connsiteX479" fmla="*/ 202786 w 584274"/>
                      <a:gd name="connsiteY479" fmla="*/ 331646 h 900336"/>
                      <a:gd name="connsiteX480" fmla="*/ 201015 w 584274"/>
                      <a:gd name="connsiteY480" fmla="*/ 348132 h 900336"/>
                      <a:gd name="connsiteX481" fmla="*/ 197745 w 584274"/>
                      <a:gd name="connsiteY481" fmla="*/ 370885 h 900336"/>
                      <a:gd name="connsiteX482" fmla="*/ 196519 w 584274"/>
                      <a:gd name="connsiteY482" fmla="*/ 382738 h 900336"/>
                      <a:gd name="connsiteX483" fmla="*/ 196656 w 584274"/>
                      <a:gd name="connsiteY483" fmla="*/ 400314 h 900336"/>
                      <a:gd name="connsiteX484" fmla="*/ 198562 w 584274"/>
                      <a:gd name="connsiteY484" fmla="*/ 414620 h 900336"/>
                      <a:gd name="connsiteX485" fmla="*/ 197199 w 584274"/>
                      <a:gd name="connsiteY485" fmla="*/ 417617 h 900336"/>
                      <a:gd name="connsiteX486" fmla="*/ 203739 w 584274"/>
                      <a:gd name="connsiteY486" fmla="*/ 473069 h 900336"/>
                      <a:gd name="connsiteX487" fmla="*/ 206328 w 584274"/>
                      <a:gd name="connsiteY487" fmla="*/ 498138 h 900336"/>
                      <a:gd name="connsiteX488" fmla="*/ 198834 w 584274"/>
                      <a:gd name="connsiteY488" fmla="*/ 454676 h 900336"/>
                      <a:gd name="connsiteX489" fmla="*/ 200196 w 584274"/>
                      <a:gd name="connsiteY489" fmla="*/ 454949 h 900336"/>
                      <a:gd name="connsiteX490" fmla="*/ 196519 w 584274"/>
                      <a:gd name="connsiteY490" fmla="*/ 416255 h 900336"/>
                      <a:gd name="connsiteX491" fmla="*/ 196656 w 584274"/>
                      <a:gd name="connsiteY491" fmla="*/ 432741 h 900336"/>
                      <a:gd name="connsiteX492" fmla="*/ 192158 w 584274"/>
                      <a:gd name="connsiteY492" fmla="*/ 408489 h 900336"/>
                      <a:gd name="connsiteX493" fmla="*/ 198290 w 584274"/>
                      <a:gd name="connsiteY493" fmla="*/ 460671 h 900336"/>
                      <a:gd name="connsiteX494" fmla="*/ 192840 w 584274"/>
                      <a:gd name="connsiteY494" fmla="*/ 428653 h 900336"/>
                      <a:gd name="connsiteX495" fmla="*/ 193657 w 584274"/>
                      <a:gd name="connsiteY495" fmla="*/ 445956 h 900336"/>
                      <a:gd name="connsiteX496" fmla="*/ 196383 w 584274"/>
                      <a:gd name="connsiteY496" fmla="*/ 458355 h 900336"/>
                      <a:gd name="connsiteX497" fmla="*/ 195974 w 584274"/>
                      <a:gd name="connsiteY497" fmla="*/ 457673 h 900336"/>
                      <a:gd name="connsiteX498" fmla="*/ 207963 w 584274"/>
                      <a:gd name="connsiteY498" fmla="*/ 512172 h 900336"/>
                      <a:gd name="connsiteX499" fmla="*/ 210144 w 584274"/>
                      <a:gd name="connsiteY499" fmla="*/ 503316 h 900336"/>
                      <a:gd name="connsiteX500" fmla="*/ 215048 w 584274"/>
                      <a:gd name="connsiteY500" fmla="*/ 534789 h 900336"/>
                      <a:gd name="connsiteX501" fmla="*/ 204421 w 584274"/>
                      <a:gd name="connsiteY501" fmla="*/ 502635 h 900336"/>
                      <a:gd name="connsiteX502" fmla="*/ 204012 w 584274"/>
                      <a:gd name="connsiteY502" fmla="*/ 514352 h 900336"/>
                      <a:gd name="connsiteX503" fmla="*/ 209189 w 584274"/>
                      <a:gd name="connsiteY503" fmla="*/ 528521 h 900336"/>
                      <a:gd name="connsiteX504" fmla="*/ 209053 w 584274"/>
                      <a:gd name="connsiteY504" fmla="*/ 530429 h 900336"/>
                      <a:gd name="connsiteX505" fmla="*/ 215048 w 584274"/>
                      <a:gd name="connsiteY505" fmla="*/ 552909 h 900336"/>
                      <a:gd name="connsiteX506" fmla="*/ 213957 w 584274"/>
                      <a:gd name="connsiteY506" fmla="*/ 550321 h 900336"/>
                      <a:gd name="connsiteX507" fmla="*/ 221179 w 584274"/>
                      <a:gd name="connsiteY507" fmla="*/ 578115 h 900336"/>
                      <a:gd name="connsiteX508" fmla="*/ 227446 w 584274"/>
                      <a:gd name="connsiteY508" fmla="*/ 593374 h 900336"/>
                      <a:gd name="connsiteX509" fmla="*/ 218182 w 584274"/>
                      <a:gd name="connsiteY509" fmla="*/ 549367 h 900336"/>
                      <a:gd name="connsiteX510" fmla="*/ 213413 w 584274"/>
                      <a:gd name="connsiteY510" fmla="*/ 538603 h 900336"/>
                      <a:gd name="connsiteX511" fmla="*/ 217363 w 584274"/>
                      <a:gd name="connsiteY511" fmla="*/ 554408 h 900336"/>
                      <a:gd name="connsiteX512" fmla="*/ 214366 w 584274"/>
                      <a:gd name="connsiteY512" fmla="*/ 545416 h 900336"/>
                      <a:gd name="connsiteX513" fmla="*/ 211369 w 584274"/>
                      <a:gd name="connsiteY513" fmla="*/ 530020 h 900336"/>
                      <a:gd name="connsiteX514" fmla="*/ 218591 w 584274"/>
                      <a:gd name="connsiteY514" fmla="*/ 548004 h 900336"/>
                      <a:gd name="connsiteX515" fmla="*/ 225130 w 584274"/>
                      <a:gd name="connsiteY515" fmla="*/ 573619 h 900336"/>
                      <a:gd name="connsiteX516" fmla="*/ 237393 w 584274"/>
                      <a:gd name="connsiteY516" fmla="*/ 628662 h 900336"/>
                      <a:gd name="connsiteX517" fmla="*/ 234531 w 584274"/>
                      <a:gd name="connsiteY517" fmla="*/ 619261 h 900336"/>
                      <a:gd name="connsiteX518" fmla="*/ 236165 w 584274"/>
                      <a:gd name="connsiteY518" fmla="*/ 630433 h 900336"/>
                      <a:gd name="connsiteX519" fmla="*/ 240254 w 584274"/>
                      <a:gd name="connsiteY519" fmla="*/ 640788 h 900336"/>
                      <a:gd name="connsiteX520" fmla="*/ 239572 w 584274"/>
                      <a:gd name="connsiteY520" fmla="*/ 640788 h 900336"/>
                      <a:gd name="connsiteX521" fmla="*/ 250745 w 584274"/>
                      <a:gd name="connsiteY521" fmla="*/ 668037 h 900336"/>
                      <a:gd name="connsiteX522" fmla="*/ 247611 w 584274"/>
                      <a:gd name="connsiteY522" fmla="*/ 666674 h 900336"/>
                      <a:gd name="connsiteX523" fmla="*/ 256602 w 584274"/>
                      <a:gd name="connsiteY523" fmla="*/ 699237 h 900336"/>
                      <a:gd name="connsiteX524" fmla="*/ 261507 w 584274"/>
                      <a:gd name="connsiteY524" fmla="*/ 710954 h 900336"/>
                      <a:gd name="connsiteX525" fmla="*/ 260554 w 584274"/>
                      <a:gd name="connsiteY525" fmla="*/ 708911 h 900336"/>
                      <a:gd name="connsiteX526" fmla="*/ 264097 w 584274"/>
                      <a:gd name="connsiteY526" fmla="*/ 721854 h 900336"/>
                      <a:gd name="connsiteX527" fmla="*/ 251970 w 584274"/>
                      <a:gd name="connsiteY527" fmla="*/ 689564 h 900336"/>
                      <a:gd name="connsiteX528" fmla="*/ 250336 w 584274"/>
                      <a:gd name="connsiteY528" fmla="*/ 689155 h 900336"/>
                      <a:gd name="connsiteX529" fmla="*/ 240526 w 584274"/>
                      <a:gd name="connsiteY529" fmla="*/ 664358 h 900336"/>
                      <a:gd name="connsiteX530" fmla="*/ 251017 w 584274"/>
                      <a:gd name="connsiteY530" fmla="*/ 694196 h 900336"/>
                      <a:gd name="connsiteX531" fmla="*/ 246248 w 584274"/>
                      <a:gd name="connsiteY531" fmla="*/ 685204 h 900336"/>
                      <a:gd name="connsiteX532" fmla="*/ 247748 w 584274"/>
                      <a:gd name="connsiteY532" fmla="*/ 687111 h 900336"/>
                      <a:gd name="connsiteX533" fmla="*/ 231124 w 584274"/>
                      <a:gd name="connsiteY533" fmla="*/ 640243 h 900336"/>
                      <a:gd name="connsiteX534" fmla="*/ 231397 w 584274"/>
                      <a:gd name="connsiteY534" fmla="*/ 639562 h 900336"/>
                      <a:gd name="connsiteX535" fmla="*/ 214776 w 584274"/>
                      <a:gd name="connsiteY535" fmla="*/ 588197 h 900336"/>
                      <a:gd name="connsiteX536" fmla="*/ 217092 w 584274"/>
                      <a:gd name="connsiteY536" fmla="*/ 593647 h 900336"/>
                      <a:gd name="connsiteX537" fmla="*/ 199107 w 584274"/>
                      <a:gd name="connsiteY537" fmla="*/ 536832 h 900336"/>
                      <a:gd name="connsiteX538" fmla="*/ 198562 w 584274"/>
                      <a:gd name="connsiteY538" fmla="*/ 536832 h 900336"/>
                      <a:gd name="connsiteX539" fmla="*/ 195974 w 584274"/>
                      <a:gd name="connsiteY539" fmla="*/ 526069 h 900336"/>
                      <a:gd name="connsiteX540" fmla="*/ 195974 w 584274"/>
                      <a:gd name="connsiteY540" fmla="*/ 526069 h 900336"/>
                      <a:gd name="connsiteX541" fmla="*/ 187936 w 584274"/>
                      <a:gd name="connsiteY541" fmla="*/ 494324 h 900336"/>
                      <a:gd name="connsiteX542" fmla="*/ 189298 w 584274"/>
                      <a:gd name="connsiteY542" fmla="*/ 505496 h 900336"/>
                      <a:gd name="connsiteX543" fmla="*/ 195292 w 584274"/>
                      <a:gd name="connsiteY543" fmla="*/ 527295 h 900336"/>
                      <a:gd name="connsiteX544" fmla="*/ 202922 w 584274"/>
                      <a:gd name="connsiteY544" fmla="*/ 560130 h 900336"/>
                      <a:gd name="connsiteX545" fmla="*/ 207827 w 584274"/>
                      <a:gd name="connsiteY545" fmla="*/ 571030 h 900336"/>
                      <a:gd name="connsiteX546" fmla="*/ 211506 w 584274"/>
                      <a:gd name="connsiteY546" fmla="*/ 588878 h 900336"/>
                      <a:gd name="connsiteX547" fmla="*/ 208372 w 584274"/>
                      <a:gd name="connsiteY547" fmla="*/ 576888 h 900336"/>
                      <a:gd name="connsiteX548" fmla="*/ 208509 w 584274"/>
                      <a:gd name="connsiteY548" fmla="*/ 585336 h 900336"/>
                      <a:gd name="connsiteX549" fmla="*/ 231670 w 584274"/>
                      <a:gd name="connsiteY549" fmla="*/ 656592 h 900336"/>
                      <a:gd name="connsiteX550" fmla="*/ 228264 w 584274"/>
                      <a:gd name="connsiteY550" fmla="*/ 644194 h 900336"/>
                      <a:gd name="connsiteX551" fmla="*/ 239164 w 584274"/>
                      <a:gd name="connsiteY551" fmla="*/ 678800 h 900336"/>
                      <a:gd name="connsiteX552" fmla="*/ 230581 w 584274"/>
                      <a:gd name="connsiteY552" fmla="*/ 654004 h 900336"/>
                      <a:gd name="connsiteX553" fmla="*/ 237529 w 584274"/>
                      <a:gd name="connsiteY553" fmla="*/ 677574 h 900336"/>
                      <a:gd name="connsiteX554" fmla="*/ 248837 w 584274"/>
                      <a:gd name="connsiteY554" fmla="*/ 703597 h 900336"/>
                      <a:gd name="connsiteX555" fmla="*/ 244885 w 584274"/>
                      <a:gd name="connsiteY555" fmla="*/ 691880 h 900336"/>
                      <a:gd name="connsiteX556" fmla="*/ 262189 w 584274"/>
                      <a:gd name="connsiteY556" fmla="*/ 741746 h 900336"/>
                      <a:gd name="connsiteX557" fmla="*/ 245022 w 584274"/>
                      <a:gd name="connsiteY557" fmla="*/ 695831 h 900336"/>
                      <a:gd name="connsiteX558" fmla="*/ 241343 w 584274"/>
                      <a:gd name="connsiteY558" fmla="*/ 692016 h 900336"/>
                      <a:gd name="connsiteX559" fmla="*/ 247066 w 584274"/>
                      <a:gd name="connsiteY559" fmla="*/ 708230 h 900336"/>
                      <a:gd name="connsiteX560" fmla="*/ 248564 w 584274"/>
                      <a:gd name="connsiteY560" fmla="*/ 713543 h 900336"/>
                      <a:gd name="connsiteX561" fmla="*/ 226902 w 584274"/>
                      <a:gd name="connsiteY561" fmla="*/ 658909 h 900336"/>
                      <a:gd name="connsiteX562" fmla="*/ 228537 w 584274"/>
                      <a:gd name="connsiteY562" fmla="*/ 662042 h 900336"/>
                      <a:gd name="connsiteX563" fmla="*/ 215865 w 584274"/>
                      <a:gd name="connsiteY563" fmla="*/ 621305 h 900336"/>
                      <a:gd name="connsiteX564" fmla="*/ 220089 w 584274"/>
                      <a:gd name="connsiteY564" fmla="*/ 635202 h 900336"/>
                      <a:gd name="connsiteX565" fmla="*/ 213957 w 584274"/>
                      <a:gd name="connsiteY565" fmla="*/ 618716 h 900336"/>
                      <a:gd name="connsiteX566" fmla="*/ 215865 w 584274"/>
                      <a:gd name="connsiteY566" fmla="*/ 629207 h 900336"/>
                      <a:gd name="connsiteX567" fmla="*/ 208509 w 584274"/>
                      <a:gd name="connsiteY567" fmla="*/ 604683 h 900336"/>
                      <a:gd name="connsiteX568" fmla="*/ 211097 w 584274"/>
                      <a:gd name="connsiteY568" fmla="*/ 607408 h 900336"/>
                      <a:gd name="connsiteX569" fmla="*/ 203331 w 584274"/>
                      <a:gd name="connsiteY569" fmla="*/ 577434 h 900336"/>
                      <a:gd name="connsiteX570" fmla="*/ 197881 w 584274"/>
                      <a:gd name="connsiteY570" fmla="*/ 565853 h 900336"/>
                      <a:gd name="connsiteX571" fmla="*/ 198698 w 584274"/>
                      <a:gd name="connsiteY571" fmla="*/ 569259 h 900336"/>
                      <a:gd name="connsiteX572" fmla="*/ 194475 w 584274"/>
                      <a:gd name="connsiteY572" fmla="*/ 553182 h 900336"/>
                      <a:gd name="connsiteX573" fmla="*/ 199107 w 584274"/>
                      <a:gd name="connsiteY573" fmla="*/ 566670 h 900336"/>
                      <a:gd name="connsiteX574" fmla="*/ 194475 w 584274"/>
                      <a:gd name="connsiteY574" fmla="*/ 549776 h 900336"/>
                      <a:gd name="connsiteX575" fmla="*/ 196519 w 584274"/>
                      <a:gd name="connsiteY575" fmla="*/ 555225 h 900336"/>
                      <a:gd name="connsiteX576" fmla="*/ 189978 w 584274"/>
                      <a:gd name="connsiteY576" fmla="*/ 528249 h 900336"/>
                      <a:gd name="connsiteX577" fmla="*/ 183438 w 584274"/>
                      <a:gd name="connsiteY577" fmla="*/ 513671 h 900336"/>
                      <a:gd name="connsiteX578" fmla="*/ 179216 w 584274"/>
                      <a:gd name="connsiteY578" fmla="*/ 491599 h 900336"/>
                      <a:gd name="connsiteX579" fmla="*/ 180169 w 584274"/>
                      <a:gd name="connsiteY579" fmla="*/ 494460 h 900336"/>
                      <a:gd name="connsiteX580" fmla="*/ 173356 w 584274"/>
                      <a:gd name="connsiteY580" fmla="*/ 452769 h 900336"/>
                      <a:gd name="connsiteX581" fmla="*/ 177581 w 584274"/>
                      <a:gd name="connsiteY581" fmla="*/ 452224 h 900336"/>
                      <a:gd name="connsiteX582" fmla="*/ 171585 w 584274"/>
                      <a:gd name="connsiteY582" fmla="*/ 424293 h 900336"/>
                      <a:gd name="connsiteX583" fmla="*/ 171994 w 584274"/>
                      <a:gd name="connsiteY583" fmla="*/ 423748 h 900336"/>
                      <a:gd name="connsiteX584" fmla="*/ 169950 w 584274"/>
                      <a:gd name="connsiteY584" fmla="*/ 403720 h 900336"/>
                      <a:gd name="connsiteX585" fmla="*/ 170768 w 584274"/>
                      <a:gd name="connsiteY585" fmla="*/ 422113 h 900336"/>
                      <a:gd name="connsiteX586" fmla="*/ 169270 w 584274"/>
                      <a:gd name="connsiteY586" fmla="*/ 392139 h 900336"/>
                      <a:gd name="connsiteX587" fmla="*/ 170905 w 584274"/>
                      <a:gd name="connsiteY587" fmla="*/ 379877 h 900336"/>
                      <a:gd name="connsiteX588" fmla="*/ 175537 w 584274"/>
                      <a:gd name="connsiteY588" fmla="*/ 325242 h 900336"/>
                      <a:gd name="connsiteX589" fmla="*/ 191069 w 584274"/>
                      <a:gd name="connsiteY589" fmla="*/ 278374 h 900336"/>
                      <a:gd name="connsiteX590" fmla="*/ 185346 w 584274"/>
                      <a:gd name="connsiteY590" fmla="*/ 292816 h 900336"/>
                      <a:gd name="connsiteX591" fmla="*/ 187799 w 584274"/>
                      <a:gd name="connsiteY591" fmla="*/ 288865 h 900336"/>
                      <a:gd name="connsiteX592" fmla="*/ 188343 w 584274"/>
                      <a:gd name="connsiteY592" fmla="*/ 289955 h 900336"/>
                      <a:gd name="connsiteX593" fmla="*/ 186437 w 584274"/>
                      <a:gd name="connsiteY593" fmla="*/ 293770 h 900336"/>
                      <a:gd name="connsiteX594" fmla="*/ 183575 w 584274"/>
                      <a:gd name="connsiteY594" fmla="*/ 306850 h 900336"/>
                      <a:gd name="connsiteX595" fmla="*/ 190796 w 584274"/>
                      <a:gd name="connsiteY595" fmla="*/ 289137 h 900336"/>
                      <a:gd name="connsiteX596" fmla="*/ 188889 w 584274"/>
                      <a:gd name="connsiteY596" fmla="*/ 295541 h 900336"/>
                      <a:gd name="connsiteX597" fmla="*/ 194884 w 584274"/>
                      <a:gd name="connsiteY597" fmla="*/ 282325 h 900336"/>
                      <a:gd name="connsiteX598" fmla="*/ 201697 w 584274"/>
                      <a:gd name="connsiteY598" fmla="*/ 269518 h 900336"/>
                      <a:gd name="connsiteX599" fmla="*/ 199516 w 584274"/>
                      <a:gd name="connsiteY599" fmla="*/ 272107 h 900336"/>
                      <a:gd name="connsiteX600" fmla="*/ 231397 w 584274"/>
                      <a:gd name="connsiteY600" fmla="*/ 230279 h 900336"/>
                      <a:gd name="connsiteX601" fmla="*/ 272680 w 584274"/>
                      <a:gd name="connsiteY601" fmla="*/ 203030 h 900336"/>
                      <a:gd name="connsiteX602" fmla="*/ 285079 w 584274"/>
                      <a:gd name="connsiteY602" fmla="*/ 196082 h 900336"/>
                      <a:gd name="connsiteX603" fmla="*/ 290937 w 584274"/>
                      <a:gd name="connsiteY603" fmla="*/ 193902 h 900336"/>
                      <a:gd name="connsiteX604" fmla="*/ 298567 w 584274"/>
                      <a:gd name="connsiteY604" fmla="*/ 192130 h 900336"/>
                      <a:gd name="connsiteX605" fmla="*/ 314643 w 584274"/>
                      <a:gd name="connsiteY605" fmla="*/ 191313 h 900336"/>
                      <a:gd name="connsiteX606" fmla="*/ 369687 w 584274"/>
                      <a:gd name="connsiteY606" fmla="*/ 204529 h 900336"/>
                      <a:gd name="connsiteX607" fmla="*/ 362738 w 584274"/>
                      <a:gd name="connsiteY607" fmla="*/ 205346 h 900336"/>
                      <a:gd name="connsiteX608" fmla="*/ 335353 w 584274"/>
                      <a:gd name="connsiteY608" fmla="*/ 197853 h 900336"/>
                      <a:gd name="connsiteX609" fmla="*/ 328541 w 584274"/>
                      <a:gd name="connsiteY609" fmla="*/ 194583 h 900336"/>
                      <a:gd name="connsiteX610" fmla="*/ 322818 w 584274"/>
                      <a:gd name="connsiteY610" fmla="*/ 196763 h 900336"/>
                      <a:gd name="connsiteX611" fmla="*/ 367234 w 584274"/>
                      <a:gd name="connsiteY611" fmla="*/ 208344 h 900336"/>
                      <a:gd name="connsiteX612" fmla="*/ 398980 w 584274"/>
                      <a:gd name="connsiteY612" fmla="*/ 226192 h 900336"/>
                      <a:gd name="connsiteX613" fmla="*/ 398980 w 584274"/>
                      <a:gd name="connsiteY613" fmla="*/ 226873 h 900336"/>
                      <a:gd name="connsiteX614" fmla="*/ 406202 w 584274"/>
                      <a:gd name="connsiteY614" fmla="*/ 232732 h 900336"/>
                      <a:gd name="connsiteX615" fmla="*/ 410152 w 584274"/>
                      <a:gd name="connsiteY615" fmla="*/ 236683 h 900336"/>
                      <a:gd name="connsiteX616" fmla="*/ 413149 w 584274"/>
                      <a:gd name="connsiteY616" fmla="*/ 241043 h 900336"/>
                      <a:gd name="connsiteX617" fmla="*/ 410288 w 584274"/>
                      <a:gd name="connsiteY617" fmla="*/ 236138 h 900336"/>
                      <a:gd name="connsiteX618" fmla="*/ 407564 w 584274"/>
                      <a:gd name="connsiteY618" fmla="*/ 232868 h 900336"/>
                      <a:gd name="connsiteX619" fmla="*/ 406609 w 584274"/>
                      <a:gd name="connsiteY619" fmla="*/ 230824 h 900336"/>
                      <a:gd name="connsiteX620" fmla="*/ 410424 w 584274"/>
                      <a:gd name="connsiteY620" fmla="*/ 234094 h 900336"/>
                      <a:gd name="connsiteX621" fmla="*/ 413967 w 584274"/>
                      <a:gd name="connsiteY621" fmla="*/ 238999 h 900336"/>
                      <a:gd name="connsiteX622" fmla="*/ 417100 w 584274"/>
                      <a:gd name="connsiteY622" fmla="*/ 244585 h 900336"/>
                      <a:gd name="connsiteX623" fmla="*/ 415875 w 584274"/>
                      <a:gd name="connsiteY623" fmla="*/ 242542 h 900336"/>
                      <a:gd name="connsiteX624" fmla="*/ 432496 w 584274"/>
                      <a:gd name="connsiteY624" fmla="*/ 290091 h 900336"/>
                      <a:gd name="connsiteX625" fmla="*/ 435493 w 584274"/>
                      <a:gd name="connsiteY625" fmla="*/ 301127 h 900336"/>
                      <a:gd name="connsiteX626" fmla="*/ 433451 w 584274"/>
                      <a:gd name="connsiteY626" fmla="*/ 323880 h 900336"/>
                      <a:gd name="connsiteX627" fmla="*/ 431543 w 584274"/>
                      <a:gd name="connsiteY627" fmla="*/ 382194 h 900336"/>
                      <a:gd name="connsiteX628" fmla="*/ 424049 w 584274"/>
                      <a:gd name="connsiteY628" fmla="*/ 407263 h 900336"/>
                      <a:gd name="connsiteX629" fmla="*/ 421325 w 584274"/>
                      <a:gd name="connsiteY629" fmla="*/ 429880 h 900336"/>
                      <a:gd name="connsiteX630" fmla="*/ 410833 w 584274"/>
                      <a:gd name="connsiteY630" fmla="*/ 462987 h 900336"/>
                      <a:gd name="connsiteX631" fmla="*/ 413285 w 584274"/>
                      <a:gd name="connsiteY631" fmla="*/ 453041 h 900336"/>
                      <a:gd name="connsiteX632" fmla="*/ 391213 w 584274"/>
                      <a:gd name="connsiteY632" fmla="*/ 510264 h 900336"/>
                      <a:gd name="connsiteX633" fmla="*/ 369823 w 584274"/>
                      <a:gd name="connsiteY633" fmla="*/ 551411 h 900336"/>
                      <a:gd name="connsiteX634" fmla="*/ 357152 w 584274"/>
                      <a:gd name="connsiteY634" fmla="*/ 565989 h 900336"/>
                      <a:gd name="connsiteX635" fmla="*/ 355517 w 584274"/>
                      <a:gd name="connsiteY635" fmla="*/ 568169 h 900336"/>
                      <a:gd name="connsiteX636" fmla="*/ 354564 w 584274"/>
                      <a:gd name="connsiteY636" fmla="*/ 569395 h 900336"/>
                      <a:gd name="connsiteX637" fmla="*/ 352520 w 584274"/>
                      <a:gd name="connsiteY637" fmla="*/ 571847 h 900336"/>
                      <a:gd name="connsiteX638" fmla="*/ 348297 w 584274"/>
                      <a:gd name="connsiteY638" fmla="*/ 576888 h 900336"/>
                      <a:gd name="connsiteX639" fmla="*/ 340530 w 584274"/>
                      <a:gd name="connsiteY639" fmla="*/ 584655 h 900336"/>
                      <a:gd name="connsiteX640" fmla="*/ 337397 w 584274"/>
                      <a:gd name="connsiteY640" fmla="*/ 590922 h 900336"/>
                      <a:gd name="connsiteX641" fmla="*/ 331810 w 584274"/>
                      <a:gd name="connsiteY641" fmla="*/ 597734 h 900336"/>
                      <a:gd name="connsiteX642" fmla="*/ 342847 w 584274"/>
                      <a:gd name="connsiteY642" fmla="*/ 586835 h 900336"/>
                      <a:gd name="connsiteX643" fmla="*/ 342165 w 584274"/>
                      <a:gd name="connsiteY643" fmla="*/ 590922 h 900336"/>
                      <a:gd name="connsiteX644" fmla="*/ 340257 w 584274"/>
                      <a:gd name="connsiteY644" fmla="*/ 594328 h 900336"/>
                      <a:gd name="connsiteX645" fmla="*/ 349932 w 584274"/>
                      <a:gd name="connsiteY645" fmla="*/ 591058 h 900336"/>
                      <a:gd name="connsiteX646" fmla="*/ 347070 w 584274"/>
                      <a:gd name="connsiteY646" fmla="*/ 593919 h 900336"/>
                      <a:gd name="connsiteX647" fmla="*/ 338623 w 584274"/>
                      <a:gd name="connsiteY647" fmla="*/ 595690 h 900336"/>
                      <a:gd name="connsiteX648" fmla="*/ 339168 w 584274"/>
                      <a:gd name="connsiteY648" fmla="*/ 593647 h 900336"/>
                      <a:gd name="connsiteX649" fmla="*/ 333991 w 584274"/>
                      <a:gd name="connsiteY649" fmla="*/ 598961 h 900336"/>
                      <a:gd name="connsiteX650" fmla="*/ 333309 w 584274"/>
                      <a:gd name="connsiteY650" fmla="*/ 600595 h 900336"/>
                      <a:gd name="connsiteX651" fmla="*/ 330721 w 584274"/>
                      <a:gd name="connsiteY651" fmla="*/ 602911 h 900336"/>
                      <a:gd name="connsiteX652" fmla="*/ 339441 w 584274"/>
                      <a:gd name="connsiteY652" fmla="*/ 602094 h 900336"/>
                      <a:gd name="connsiteX653" fmla="*/ 348432 w 584274"/>
                      <a:gd name="connsiteY653" fmla="*/ 597598 h 900336"/>
                      <a:gd name="connsiteX654" fmla="*/ 348432 w 584274"/>
                      <a:gd name="connsiteY654" fmla="*/ 598961 h 900336"/>
                      <a:gd name="connsiteX655" fmla="*/ 354291 w 584274"/>
                      <a:gd name="connsiteY655" fmla="*/ 595009 h 900336"/>
                      <a:gd name="connsiteX656" fmla="*/ 349387 w 584274"/>
                      <a:gd name="connsiteY656" fmla="*/ 599505 h 900336"/>
                      <a:gd name="connsiteX657" fmla="*/ 343120 w 584274"/>
                      <a:gd name="connsiteY657" fmla="*/ 603729 h 900336"/>
                      <a:gd name="connsiteX658" fmla="*/ 318731 w 584274"/>
                      <a:gd name="connsiteY658" fmla="*/ 613811 h 900336"/>
                      <a:gd name="connsiteX659" fmla="*/ 312872 w 584274"/>
                      <a:gd name="connsiteY659" fmla="*/ 615991 h 900336"/>
                      <a:gd name="connsiteX660" fmla="*/ 313963 w 584274"/>
                      <a:gd name="connsiteY660" fmla="*/ 614220 h 900336"/>
                      <a:gd name="connsiteX661" fmla="*/ 311646 w 584274"/>
                      <a:gd name="connsiteY661" fmla="*/ 615582 h 900336"/>
                      <a:gd name="connsiteX662" fmla="*/ 308513 w 584274"/>
                      <a:gd name="connsiteY662" fmla="*/ 618988 h 900336"/>
                      <a:gd name="connsiteX663" fmla="*/ 307831 w 584274"/>
                      <a:gd name="connsiteY663" fmla="*/ 619806 h 900336"/>
                      <a:gd name="connsiteX664" fmla="*/ 308649 w 584274"/>
                      <a:gd name="connsiteY664" fmla="*/ 619670 h 900336"/>
                      <a:gd name="connsiteX665" fmla="*/ 310557 w 584274"/>
                      <a:gd name="connsiteY665" fmla="*/ 619125 h 900336"/>
                      <a:gd name="connsiteX666" fmla="*/ 317369 w 584274"/>
                      <a:gd name="connsiteY666" fmla="*/ 616945 h 900336"/>
                      <a:gd name="connsiteX667" fmla="*/ 328541 w 584274"/>
                      <a:gd name="connsiteY667" fmla="*/ 611904 h 900336"/>
                      <a:gd name="connsiteX668" fmla="*/ 351158 w 584274"/>
                      <a:gd name="connsiteY668" fmla="*/ 601413 h 900336"/>
                      <a:gd name="connsiteX669" fmla="*/ 352793 w 584274"/>
                      <a:gd name="connsiteY669" fmla="*/ 601413 h 900336"/>
                      <a:gd name="connsiteX670" fmla="*/ 365599 w 584274"/>
                      <a:gd name="connsiteY670" fmla="*/ 592012 h 900336"/>
                      <a:gd name="connsiteX671" fmla="*/ 371867 w 584274"/>
                      <a:gd name="connsiteY671" fmla="*/ 589423 h 900336"/>
                      <a:gd name="connsiteX672" fmla="*/ 380858 w 584274"/>
                      <a:gd name="connsiteY672" fmla="*/ 582475 h 900336"/>
                      <a:gd name="connsiteX673" fmla="*/ 389306 w 584274"/>
                      <a:gd name="connsiteY673" fmla="*/ 575662 h 900336"/>
                      <a:gd name="connsiteX674" fmla="*/ 405656 w 584274"/>
                      <a:gd name="connsiteY674" fmla="*/ 560948 h 900336"/>
                      <a:gd name="connsiteX675" fmla="*/ 373502 w 584274"/>
                      <a:gd name="connsiteY675" fmla="*/ 583837 h 900336"/>
                      <a:gd name="connsiteX676" fmla="*/ 353065 w 584274"/>
                      <a:gd name="connsiteY676" fmla="*/ 594737 h 900336"/>
                      <a:gd name="connsiteX677" fmla="*/ 363964 w 584274"/>
                      <a:gd name="connsiteY677" fmla="*/ 588333 h 900336"/>
                      <a:gd name="connsiteX678" fmla="*/ 368869 w 584274"/>
                      <a:gd name="connsiteY678" fmla="*/ 584655 h 900336"/>
                      <a:gd name="connsiteX679" fmla="*/ 371186 w 584274"/>
                      <a:gd name="connsiteY679" fmla="*/ 581930 h 900336"/>
                      <a:gd name="connsiteX680" fmla="*/ 371595 w 584274"/>
                      <a:gd name="connsiteY680" fmla="*/ 583292 h 900336"/>
                      <a:gd name="connsiteX681" fmla="*/ 408380 w 584274"/>
                      <a:gd name="connsiteY681" fmla="*/ 555498 h 900336"/>
                      <a:gd name="connsiteX682" fmla="*/ 400342 w 584274"/>
                      <a:gd name="connsiteY682" fmla="*/ 562855 h 900336"/>
                      <a:gd name="connsiteX683" fmla="*/ 443533 w 584274"/>
                      <a:gd name="connsiteY683" fmla="*/ 524025 h 900336"/>
                      <a:gd name="connsiteX684" fmla="*/ 432223 w 584274"/>
                      <a:gd name="connsiteY684" fmla="*/ 535470 h 900336"/>
                      <a:gd name="connsiteX685" fmla="*/ 460291 w 584274"/>
                      <a:gd name="connsiteY685" fmla="*/ 505768 h 900336"/>
                      <a:gd name="connsiteX686" fmla="*/ 475959 w 584274"/>
                      <a:gd name="connsiteY686" fmla="*/ 483152 h 900336"/>
                      <a:gd name="connsiteX687" fmla="*/ 482772 w 584274"/>
                      <a:gd name="connsiteY687" fmla="*/ 477429 h 900336"/>
                      <a:gd name="connsiteX688" fmla="*/ 504025 w 584274"/>
                      <a:gd name="connsiteY688" fmla="*/ 443095 h 900336"/>
                      <a:gd name="connsiteX689" fmla="*/ 504298 w 584274"/>
                      <a:gd name="connsiteY689" fmla="*/ 444866 h 900336"/>
                      <a:gd name="connsiteX690" fmla="*/ 495851 w 584274"/>
                      <a:gd name="connsiteY690" fmla="*/ 460944 h 900336"/>
                      <a:gd name="connsiteX691" fmla="*/ 529503 w 584274"/>
                      <a:gd name="connsiteY691" fmla="*/ 396227 h 900336"/>
                      <a:gd name="connsiteX692" fmla="*/ 525417 w 584274"/>
                      <a:gd name="connsiteY692" fmla="*/ 403311 h 900336"/>
                      <a:gd name="connsiteX693" fmla="*/ 532773 w 584274"/>
                      <a:gd name="connsiteY693" fmla="*/ 386689 h 900336"/>
                      <a:gd name="connsiteX694" fmla="*/ 533455 w 584274"/>
                      <a:gd name="connsiteY694" fmla="*/ 382329 h 900336"/>
                      <a:gd name="connsiteX695" fmla="*/ 535226 w 584274"/>
                      <a:gd name="connsiteY695" fmla="*/ 382875 h 900336"/>
                      <a:gd name="connsiteX696" fmla="*/ 539994 w 584274"/>
                      <a:gd name="connsiteY696" fmla="*/ 367751 h 900336"/>
                      <a:gd name="connsiteX697" fmla="*/ 544899 w 584274"/>
                      <a:gd name="connsiteY697" fmla="*/ 352492 h 900336"/>
                      <a:gd name="connsiteX698" fmla="*/ 537405 w 584274"/>
                      <a:gd name="connsiteY698" fmla="*/ 378106 h 900336"/>
                      <a:gd name="connsiteX699" fmla="*/ 530049 w 584274"/>
                      <a:gd name="connsiteY699" fmla="*/ 397453 h 900336"/>
                      <a:gd name="connsiteX700" fmla="*/ 543537 w 584274"/>
                      <a:gd name="connsiteY700" fmla="*/ 363255 h 900336"/>
                      <a:gd name="connsiteX701" fmla="*/ 554572 w 584274"/>
                      <a:gd name="connsiteY701" fmla="*/ 320747 h 900336"/>
                      <a:gd name="connsiteX702" fmla="*/ 556072 w 584274"/>
                      <a:gd name="connsiteY702" fmla="*/ 319384 h 900336"/>
                      <a:gd name="connsiteX703" fmla="*/ 554845 w 584274"/>
                      <a:gd name="connsiteY703" fmla="*/ 307667 h 900336"/>
                      <a:gd name="connsiteX704" fmla="*/ 548305 w 584274"/>
                      <a:gd name="connsiteY704" fmla="*/ 338322 h 900336"/>
                      <a:gd name="connsiteX705" fmla="*/ 548305 w 584274"/>
                      <a:gd name="connsiteY705" fmla="*/ 334099 h 900336"/>
                      <a:gd name="connsiteX706" fmla="*/ 551711 w 584274"/>
                      <a:gd name="connsiteY706" fmla="*/ 321428 h 900336"/>
                      <a:gd name="connsiteX707" fmla="*/ 550622 w 584274"/>
                      <a:gd name="connsiteY707" fmla="*/ 318703 h 900336"/>
                      <a:gd name="connsiteX708" fmla="*/ 555799 w 584274"/>
                      <a:gd name="connsiteY708" fmla="*/ 292952 h 900336"/>
                      <a:gd name="connsiteX709" fmla="*/ 551711 w 584274"/>
                      <a:gd name="connsiteY709" fmla="*/ 304806 h 900336"/>
                      <a:gd name="connsiteX710" fmla="*/ 553482 w 584274"/>
                      <a:gd name="connsiteY710" fmla="*/ 267066 h 900336"/>
                      <a:gd name="connsiteX711" fmla="*/ 554845 w 584274"/>
                      <a:gd name="connsiteY711" fmla="*/ 270744 h 900336"/>
                      <a:gd name="connsiteX712" fmla="*/ 552529 w 584274"/>
                      <a:gd name="connsiteY712" fmla="*/ 252760 h 900336"/>
                      <a:gd name="connsiteX713" fmla="*/ 557298 w 584274"/>
                      <a:gd name="connsiteY713" fmla="*/ 268837 h 900336"/>
                      <a:gd name="connsiteX714" fmla="*/ 556752 w 584274"/>
                      <a:gd name="connsiteY714" fmla="*/ 297993 h 900336"/>
                      <a:gd name="connsiteX715" fmla="*/ 558933 w 584274"/>
                      <a:gd name="connsiteY715" fmla="*/ 280554 h 900336"/>
                      <a:gd name="connsiteX716" fmla="*/ 560158 w 584274"/>
                      <a:gd name="connsiteY716" fmla="*/ 295269 h 900336"/>
                      <a:gd name="connsiteX717" fmla="*/ 560567 w 584274"/>
                      <a:gd name="connsiteY717" fmla="*/ 269518 h 900336"/>
                      <a:gd name="connsiteX718" fmla="*/ 558523 w 584274"/>
                      <a:gd name="connsiteY718" fmla="*/ 252215 h 900336"/>
                      <a:gd name="connsiteX719" fmla="*/ 557570 w 584274"/>
                      <a:gd name="connsiteY719" fmla="*/ 255893 h 900336"/>
                      <a:gd name="connsiteX720" fmla="*/ 553346 w 584274"/>
                      <a:gd name="connsiteY720" fmla="*/ 231369 h 900336"/>
                      <a:gd name="connsiteX721" fmla="*/ 554435 w 584274"/>
                      <a:gd name="connsiteY721" fmla="*/ 234639 h 900336"/>
                      <a:gd name="connsiteX722" fmla="*/ 550485 w 584274"/>
                      <a:gd name="connsiteY722" fmla="*/ 215292 h 900336"/>
                      <a:gd name="connsiteX723" fmla="*/ 547488 w 584274"/>
                      <a:gd name="connsiteY723" fmla="*/ 213385 h 900336"/>
                      <a:gd name="connsiteX724" fmla="*/ 539721 w 584274"/>
                      <a:gd name="connsiteY724" fmla="*/ 193765 h 900336"/>
                      <a:gd name="connsiteX725" fmla="*/ 541084 w 584274"/>
                      <a:gd name="connsiteY725" fmla="*/ 195537 h 900336"/>
                      <a:gd name="connsiteX726" fmla="*/ 560022 w 584274"/>
                      <a:gd name="connsiteY726" fmla="*/ 224148 h 900336"/>
                      <a:gd name="connsiteX727" fmla="*/ 515742 w 584274"/>
                      <a:gd name="connsiteY727" fmla="*/ 120601 h 900336"/>
                      <a:gd name="connsiteX728" fmla="*/ 523509 w 584274"/>
                      <a:gd name="connsiteY728" fmla="*/ 127822 h 900336"/>
                      <a:gd name="connsiteX729" fmla="*/ 533046 w 584274"/>
                      <a:gd name="connsiteY729" fmla="*/ 140357 h 900336"/>
                      <a:gd name="connsiteX730" fmla="*/ 541493 w 584274"/>
                      <a:gd name="connsiteY730" fmla="*/ 156706 h 900336"/>
                      <a:gd name="connsiteX731" fmla="*/ 532500 w 584274"/>
                      <a:gd name="connsiteY731" fmla="*/ 141719 h 900336"/>
                      <a:gd name="connsiteX732" fmla="*/ 529230 w 584274"/>
                      <a:gd name="connsiteY732" fmla="*/ 138722 h 900336"/>
                      <a:gd name="connsiteX733" fmla="*/ 547216 w 584274"/>
                      <a:gd name="connsiteY733" fmla="*/ 173465 h 900336"/>
                      <a:gd name="connsiteX734" fmla="*/ 559886 w 584274"/>
                      <a:gd name="connsiteY734" fmla="*/ 209434 h 900336"/>
                      <a:gd name="connsiteX735" fmla="*/ 540267 w 584274"/>
                      <a:gd name="connsiteY735" fmla="*/ 152211 h 900336"/>
                      <a:gd name="connsiteX736" fmla="*/ 549940 w 584274"/>
                      <a:gd name="connsiteY736" fmla="*/ 172511 h 900336"/>
                      <a:gd name="connsiteX737" fmla="*/ 520783 w 584274"/>
                      <a:gd name="connsiteY737" fmla="*/ 119375 h 900336"/>
                      <a:gd name="connsiteX738" fmla="*/ 517377 w 584274"/>
                      <a:gd name="connsiteY738" fmla="*/ 115969 h 900336"/>
                      <a:gd name="connsiteX739" fmla="*/ 531956 w 584274"/>
                      <a:gd name="connsiteY739" fmla="*/ 137223 h 900336"/>
                      <a:gd name="connsiteX740" fmla="*/ 507977 w 584274"/>
                      <a:gd name="connsiteY740" fmla="*/ 109702 h 900336"/>
                      <a:gd name="connsiteX741" fmla="*/ 510156 w 584274"/>
                      <a:gd name="connsiteY741" fmla="*/ 112291 h 900336"/>
                      <a:gd name="connsiteX742" fmla="*/ 505251 w 584274"/>
                      <a:gd name="connsiteY742" fmla="*/ 107522 h 900336"/>
                      <a:gd name="connsiteX743" fmla="*/ 496396 w 584274"/>
                      <a:gd name="connsiteY743" fmla="*/ 97576 h 900336"/>
                      <a:gd name="connsiteX744" fmla="*/ 233714 w 584274"/>
                      <a:gd name="connsiteY744" fmla="*/ 814637 h 900336"/>
                      <a:gd name="connsiteX745" fmla="*/ 231397 w 584274"/>
                      <a:gd name="connsiteY745" fmla="*/ 813003 h 900336"/>
                      <a:gd name="connsiteX746" fmla="*/ 233714 w 584274"/>
                      <a:gd name="connsiteY746" fmla="*/ 814637 h 900336"/>
                      <a:gd name="connsiteX747" fmla="*/ 521329 w 584274"/>
                      <a:gd name="connsiteY747" fmla="*/ 443776 h 900336"/>
                      <a:gd name="connsiteX748" fmla="*/ 553619 w 584274"/>
                      <a:gd name="connsiteY748" fmla="*/ 374564 h 900336"/>
                      <a:gd name="connsiteX749" fmla="*/ 532909 w 584274"/>
                      <a:gd name="connsiteY749" fmla="*/ 415029 h 900336"/>
                      <a:gd name="connsiteX750" fmla="*/ 534408 w 584274"/>
                      <a:gd name="connsiteY750" fmla="*/ 408761 h 900336"/>
                      <a:gd name="connsiteX751" fmla="*/ 547760 w 584274"/>
                      <a:gd name="connsiteY751" fmla="*/ 374291 h 900336"/>
                      <a:gd name="connsiteX752" fmla="*/ 548987 w 584274"/>
                      <a:gd name="connsiteY752" fmla="*/ 369659 h 900336"/>
                      <a:gd name="connsiteX753" fmla="*/ 542447 w 584274"/>
                      <a:gd name="connsiteY753" fmla="*/ 387098 h 900336"/>
                      <a:gd name="connsiteX754" fmla="*/ 533591 w 584274"/>
                      <a:gd name="connsiteY754" fmla="*/ 408489 h 900336"/>
                      <a:gd name="connsiteX755" fmla="*/ 522282 w 584274"/>
                      <a:gd name="connsiteY755" fmla="*/ 438054 h 900336"/>
                      <a:gd name="connsiteX756" fmla="*/ 516151 w 584274"/>
                      <a:gd name="connsiteY756" fmla="*/ 452224 h 900336"/>
                      <a:gd name="connsiteX757" fmla="*/ 513427 w 584274"/>
                      <a:gd name="connsiteY757" fmla="*/ 458082 h 900336"/>
                      <a:gd name="connsiteX758" fmla="*/ 523509 w 584274"/>
                      <a:gd name="connsiteY758" fmla="*/ 441460 h 900336"/>
                      <a:gd name="connsiteX759" fmla="*/ 521192 w 584274"/>
                      <a:gd name="connsiteY759" fmla="*/ 443913 h 900336"/>
                      <a:gd name="connsiteX760" fmla="*/ 507295 w 584274"/>
                      <a:gd name="connsiteY760" fmla="*/ 456447 h 900336"/>
                      <a:gd name="connsiteX761" fmla="*/ 500892 w 584274"/>
                      <a:gd name="connsiteY761" fmla="*/ 468165 h 900336"/>
                      <a:gd name="connsiteX762" fmla="*/ 508930 w 584274"/>
                      <a:gd name="connsiteY762" fmla="*/ 455357 h 900336"/>
                      <a:gd name="connsiteX763" fmla="*/ 507295 w 584274"/>
                      <a:gd name="connsiteY763" fmla="*/ 456447 h 900336"/>
                      <a:gd name="connsiteX764" fmla="*/ 501981 w 584274"/>
                      <a:gd name="connsiteY764" fmla="*/ 467892 h 900336"/>
                      <a:gd name="connsiteX765" fmla="*/ 504162 w 584274"/>
                      <a:gd name="connsiteY765" fmla="*/ 464894 h 900336"/>
                      <a:gd name="connsiteX766" fmla="*/ 501981 w 584274"/>
                      <a:gd name="connsiteY766" fmla="*/ 467892 h 900336"/>
                      <a:gd name="connsiteX767" fmla="*/ 558387 w 584274"/>
                      <a:gd name="connsiteY767" fmla="*/ 200986 h 900336"/>
                      <a:gd name="connsiteX768" fmla="*/ 558796 w 584274"/>
                      <a:gd name="connsiteY768" fmla="*/ 202349 h 900336"/>
                      <a:gd name="connsiteX769" fmla="*/ 556072 w 584274"/>
                      <a:gd name="connsiteY769" fmla="*/ 192267 h 900336"/>
                      <a:gd name="connsiteX770" fmla="*/ 558387 w 584274"/>
                      <a:gd name="connsiteY770" fmla="*/ 200850 h 900336"/>
                      <a:gd name="connsiteX771" fmla="*/ 562748 w 584274"/>
                      <a:gd name="connsiteY771" fmla="*/ 230007 h 900336"/>
                      <a:gd name="connsiteX772" fmla="*/ 564383 w 584274"/>
                      <a:gd name="connsiteY772" fmla="*/ 233277 h 900336"/>
                      <a:gd name="connsiteX773" fmla="*/ 563155 w 584274"/>
                      <a:gd name="connsiteY773" fmla="*/ 223603 h 900336"/>
                      <a:gd name="connsiteX774" fmla="*/ 562748 w 584274"/>
                      <a:gd name="connsiteY774" fmla="*/ 230007 h 900336"/>
                      <a:gd name="connsiteX775" fmla="*/ 557434 w 584274"/>
                      <a:gd name="connsiteY775" fmla="*/ 322790 h 900336"/>
                      <a:gd name="connsiteX776" fmla="*/ 555936 w 584274"/>
                      <a:gd name="connsiteY776" fmla="*/ 337914 h 900336"/>
                      <a:gd name="connsiteX777" fmla="*/ 554708 w 584274"/>
                      <a:gd name="connsiteY777" fmla="*/ 349631 h 900336"/>
                      <a:gd name="connsiteX778" fmla="*/ 557298 w 584274"/>
                      <a:gd name="connsiteY778" fmla="*/ 342410 h 900336"/>
                      <a:gd name="connsiteX779" fmla="*/ 560840 w 584274"/>
                      <a:gd name="connsiteY779" fmla="*/ 326060 h 900336"/>
                      <a:gd name="connsiteX780" fmla="*/ 560840 w 584274"/>
                      <a:gd name="connsiteY780" fmla="*/ 322654 h 900336"/>
                      <a:gd name="connsiteX781" fmla="*/ 557842 w 584274"/>
                      <a:gd name="connsiteY781" fmla="*/ 329602 h 900336"/>
                      <a:gd name="connsiteX782" fmla="*/ 561384 w 584274"/>
                      <a:gd name="connsiteY782" fmla="*/ 300310 h 900336"/>
                      <a:gd name="connsiteX783" fmla="*/ 557434 w 584274"/>
                      <a:gd name="connsiteY783" fmla="*/ 322654 h 900336"/>
                      <a:gd name="connsiteX784" fmla="*/ 186164 w 584274"/>
                      <a:gd name="connsiteY784" fmla="*/ 452360 h 900336"/>
                      <a:gd name="connsiteX785" fmla="*/ 185755 w 584274"/>
                      <a:gd name="connsiteY785" fmla="*/ 456720 h 900336"/>
                      <a:gd name="connsiteX786" fmla="*/ 183575 w 584274"/>
                      <a:gd name="connsiteY786" fmla="*/ 445411 h 900336"/>
                      <a:gd name="connsiteX787" fmla="*/ 181396 w 584274"/>
                      <a:gd name="connsiteY787" fmla="*/ 389823 h 900336"/>
                      <a:gd name="connsiteX788" fmla="*/ 184393 w 584274"/>
                      <a:gd name="connsiteY788" fmla="*/ 372247 h 900336"/>
                      <a:gd name="connsiteX789" fmla="*/ 183575 w 584274"/>
                      <a:gd name="connsiteY789" fmla="*/ 383692 h 900336"/>
                      <a:gd name="connsiteX790" fmla="*/ 184257 w 584274"/>
                      <a:gd name="connsiteY790" fmla="*/ 421841 h 900336"/>
                      <a:gd name="connsiteX791" fmla="*/ 186301 w 584274"/>
                      <a:gd name="connsiteY791" fmla="*/ 452496 h 900336"/>
                      <a:gd name="connsiteX792" fmla="*/ 241888 w 584274"/>
                      <a:gd name="connsiteY792" fmla="*/ 233685 h 900336"/>
                      <a:gd name="connsiteX793" fmla="*/ 239981 w 584274"/>
                      <a:gd name="connsiteY793" fmla="*/ 235865 h 900336"/>
                      <a:gd name="connsiteX794" fmla="*/ 291755 w 584274"/>
                      <a:gd name="connsiteY794" fmla="*/ 203030 h 900336"/>
                      <a:gd name="connsiteX795" fmla="*/ 317096 w 584274"/>
                      <a:gd name="connsiteY795" fmla="*/ 200169 h 900336"/>
                      <a:gd name="connsiteX796" fmla="*/ 337942 w 584274"/>
                      <a:gd name="connsiteY796" fmla="*/ 203711 h 900336"/>
                      <a:gd name="connsiteX797" fmla="*/ 321728 w 584274"/>
                      <a:gd name="connsiteY797" fmla="*/ 199079 h 900336"/>
                      <a:gd name="connsiteX798" fmla="*/ 299929 w 584274"/>
                      <a:gd name="connsiteY798" fmla="*/ 197853 h 900336"/>
                      <a:gd name="connsiteX799" fmla="*/ 309739 w 584274"/>
                      <a:gd name="connsiteY799" fmla="*/ 195945 h 900336"/>
                      <a:gd name="connsiteX800" fmla="*/ 315871 w 584274"/>
                      <a:gd name="connsiteY800" fmla="*/ 197308 h 900336"/>
                      <a:gd name="connsiteX801" fmla="*/ 332765 w 584274"/>
                      <a:gd name="connsiteY801" fmla="*/ 198398 h 900336"/>
                      <a:gd name="connsiteX802" fmla="*/ 305107 w 584274"/>
                      <a:gd name="connsiteY802" fmla="*/ 194447 h 900336"/>
                      <a:gd name="connsiteX803" fmla="*/ 299656 w 584274"/>
                      <a:gd name="connsiteY803" fmla="*/ 195400 h 900336"/>
                      <a:gd name="connsiteX804" fmla="*/ 288349 w 584274"/>
                      <a:gd name="connsiteY804" fmla="*/ 198943 h 900336"/>
                      <a:gd name="connsiteX805" fmla="*/ 269001 w 584274"/>
                      <a:gd name="connsiteY805" fmla="*/ 208616 h 900336"/>
                      <a:gd name="connsiteX806" fmla="*/ 290527 w 584274"/>
                      <a:gd name="connsiteY806" fmla="*/ 200850 h 900336"/>
                      <a:gd name="connsiteX807" fmla="*/ 270091 w 584274"/>
                      <a:gd name="connsiteY807" fmla="*/ 209025 h 900336"/>
                      <a:gd name="connsiteX808" fmla="*/ 247748 w 584274"/>
                      <a:gd name="connsiteY808" fmla="*/ 223058 h 900336"/>
                      <a:gd name="connsiteX809" fmla="*/ 256875 w 584274"/>
                      <a:gd name="connsiteY809" fmla="*/ 218017 h 900336"/>
                      <a:gd name="connsiteX810" fmla="*/ 267503 w 584274"/>
                      <a:gd name="connsiteY810" fmla="*/ 211205 h 900336"/>
                      <a:gd name="connsiteX811" fmla="*/ 263007 w 584274"/>
                      <a:gd name="connsiteY811" fmla="*/ 215973 h 900336"/>
                      <a:gd name="connsiteX812" fmla="*/ 238209 w 584274"/>
                      <a:gd name="connsiteY812" fmla="*/ 234367 h 900336"/>
                      <a:gd name="connsiteX813" fmla="*/ 219135 w 584274"/>
                      <a:gd name="connsiteY813" fmla="*/ 254122 h 900336"/>
                      <a:gd name="connsiteX814" fmla="*/ 216410 w 584274"/>
                      <a:gd name="connsiteY814" fmla="*/ 254940 h 900336"/>
                      <a:gd name="connsiteX815" fmla="*/ 203603 w 584274"/>
                      <a:gd name="connsiteY815" fmla="*/ 278510 h 900336"/>
                      <a:gd name="connsiteX816" fmla="*/ 208100 w 584274"/>
                      <a:gd name="connsiteY816" fmla="*/ 265976 h 900336"/>
                      <a:gd name="connsiteX817" fmla="*/ 198834 w 584274"/>
                      <a:gd name="connsiteY817" fmla="*/ 280418 h 900336"/>
                      <a:gd name="connsiteX818" fmla="*/ 188889 w 584274"/>
                      <a:gd name="connsiteY818" fmla="*/ 309847 h 900336"/>
                      <a:gd name="connsiteX819" fmla="*/ 185482 w 584274"/>
                      <a:gd name="connsiteY819" fmla="*/ 317068 h 900336"/>
                      <a:gd name="connsiteX820" fmla="*/ 183575 w 584274"/>
                      <a:gd name="connsiteY820" fmla="*/ 334099 h 900336"/>
                      <a:gd name="connsiteX821" fmla="*/ 185073 w 584274"/>
                      <a:gd name="connsiteY821" fmla="*/ 337369 h 900336"/>
                      <a:gd name="connsiteX822" fmla="*/ 188072 w 584274"/>
                      <a:gd name="connsiteY822" fmla="*/ 318294 h 900336"/>
                      <a:gd name="connsiteX823" fmla="*/ 191749 w 584274"/>
                      <a:gd name="connsiteY823" fmla="*/ 301808 h 900336"/>
                      <a:gd name="connsiteX824" fmla="*/ 189025 w 584274"/>
                      <a:gd name="connsiteY824" fmla="*/ 316795 h 900336"/>
                      <a:gd name="connsiteX825" fmla="*/ 187117 w 584274"/>
                      <a:gd name="connsiteY825" fmla="*/ 331782 h 900336"/>
                      <a:gd name="connsiteX826" fmla="*/ 190114 w 584274"/>
                      <a:gd name="connsiteY826" fmla="*/ 319112 h 900336"/>
                      <a:gd name="connsiteX827" fmla="*/ 188072 w 584274"/>
                      <a:gd name="connsiteY827" fmla="*/ 334507 h 900336"/>
                      <a:gd name="connsiteX828" fmla="*/ 187799 w 584274"/>
                      <a:gd name="connsiteY828" fmla="*/ 341456 h 900336"/>
                      <a:gd name="connsiteX829" fmla="*/ 192295 w 584274"/>
                      <a:gd name="connsiteY829" fmla="*/ 319384 h 900336"/>
                      <a:gd name="connsiteX830" fmla="*/ 195974 w 584274"/>
                      <a:gd name="connsiteY830" fmla="*/ 308076 h 900336"/>
                      <a:gd name="connsiteX831" fmla="*/ 195974 w 584274"/>
                      <a:gd name="connsiteY831" fmla="*/ 310528 h 900336"/>
                      <a:gd name="connsiteX832" fmla="*/ 202104 w 584274"/>
                      <a:gd name="connsiteY832" fmla="*/ 291454 h 900336"/>
                      <a:gd name="connsiteX833" fmla="*/ 216956 w 584274"/>
                      <a:gd name="connsiteY833" fmla="*/ 261888 h 900336"/>
                      <a:gd name="connsiteX834" fmla="*/ 214503 w 584274"/>
                      <a:gd name="connsiteY834" fmla="*/ 267066 h 900336"/>
                      <a:gd name="connsiteX835" fmla="*/ 225947 w 584274"/>
                      <a:gd name="connsiteY835" fmla="*/ 250716 h 900336"/>
                      <a:gd name="connsiteX836" fmla="*/ 242298 w 584274"/>
                      <a:gd name="connsiteY836" fmla="*/ 233958 h 900336"/>
                      <a:gd name="connsiteX837" fmla="*/ 303063 w 584274"/>
                      <a:gd name="connsiteY837" fmla="*/ 627436 h 900336"/>
                      <a:gd name="connsiteX838" fmla="*/ 299793 w 584274"/>
                      <a:gd name="connsiteY838" fmla="*/ 627027 h 900336"/>
                      <a:gd name="connsiteX839" fmla="*/ 297885 w 584274"/>
                      <a:gd name="connsiteY839" fmla="*/ 627027 h 900336"/>
                      <a:gd name="connsiteX840" fmla="*/ 296796 w 584274"/>
                      <a:gd name="connsiteY840" fmla="*/ 626891 h 900336"/>
                      <a:gd name="connsiteX841" fmla="*/ 296250 w 584274"/>
                      <a:gd name="connsiteY841" fmla="*/ 626891 h 900336"/>
                      <a:gd name="connsiteX842" fmla="*/ 296932 w 584274"/>
                      <a:gd name="connsiteY842" fmla="*/ 626210 h 900336"/>
                      <a:gd name="connsiteX843" fmla="*/ 313008 w 584274"/>
                      <a:gd name="connsiteY843" fmla="*/ 609860 h 900336"/>
                      <a:gd name="connsiteX844" fmla="*/ 341348 w 584274"/>
                      <a:gd name="connsiteY844" fmla="*/ 573346 h 900336"/>
                      <a:gd name="connsiteX845" fmla="*/ 339304 w 584274"/>
                      <a:gd name="connsiteY845" fmla="*/ 576480 h 900336"/>
                      <a:gd name="connsiteX846" fmla="*/ 349796 w 584274"/>
                      <a:gd name="connsiteY846" fmla="*/ 561084 h 900336"/>
                      <a:gd name="connsiteX847" fmla="*/ 359469 w 584274"/>
                      <a:gd name="connsiteY847" fmla="*/ 543508 h 900336"/>
                      <a:gd name="connsiteX848" fmla="*/ 369005 w 584274"/>
                      <a:gd name="connsiteY848" fmla="*/ 524706 h 900336"/>
                      <a:gd name="connsiteX849" fmla="*/ 379633 w 584274"/>
                      <a:gd name="connsiteY849" fmla="*/ 504270 h 900336"/>
                      <a:gd name="connsiteX850" fmla="*/ 368325 w 584274"/>
                      <a:gd name="connsiteY850" fmla="*/ 534653 h 900336"/>
                      <a:gd name="connsiteX851" fmla="*/ 375274 w 584274"/>
                      <a:gd name="connsiteY851" fmla="*/ 519257 h 900336"/>
                      <a:gd name="connsiteX852" fmla="*/ 386581 w 584274"/>
                      <a:gd name="connsiteY852" fmla="*/ 497457 h 900336"/>
                      <a:gd name="connsiteX853" fmla="*/ 383721 w 584274"/>
                      <a:gd name="connsiteY853" fmla="*/ 508221 h 900336"/>
                      <a:gd name="connsiteX854" fmla="*/ 371731 w 584274"/>
                      <a:gd name="connsiteY854" fmla="*/ 531519 h 900336"/>
                      <a:gd name="connsiteX855" fmla="*/ 349387 w 584274"/>
                      <a:gd name="connsiteY855" fmla="*/ 566261 h 900336"/>
                      <a:gd name="connsiteX856" fmla="*/ 358923 w 584274"/>
                      <a:gd name="connsiteY856" fmla="*/ 553045 h 900336"/>
                      <a:gd name="connsiteX857" fmla="*/ 362329 w 584274"/>
                      <a:gd name="connsiteY857" fmla="*/ 550457 h 900336"/>
                      <a:gd name="connsiteX858" fmla="*/ 376363 w 584274"/>
                      <a:gd name="connsiteY858" fmla="*/ 524843 h 900336"/>
                      <a:gd name="connsiteX859" fmla="*/ 372548 w 584274"/>
                      <a:gd name="connsiteY859" fmla="*/ 538059 h 900336"/>
                      <a:gd name="connsiteX860" fmla="*/ 382766 w 584274"/>
                      <a:gd name="connsiteY860" fmla="*/ 517213 h 900336"/>
                      <a:gd name="connsiteX861" fmla="*/ 378271 w 584274"/>
                      <a:gd name="connsiteY861" fmla="*/ 531519 h 900336"/>
                      <a:gd name="connsiteX862" fmla="*/ 387263 w 584274"/>
                      <a:gd name="connsiteY862" fmla="*/ 512853 h 900336"/>
                      <a:gd name="connsiteX863" fmla="*/ 392304 w 584274"/>
                      <a:gd name="connsiteY863" fmla="*/ 499773 h 900336"/>
                      <a:gd name="connsiteX864" fmla="*/ 392985 w 584274"/>
                      <a:gd name="connsiteY864" fmla="*/ 499365 h 900336"/>
                      <a:gd name="connsiteX865" fmla="*/ 403203 w 584274"/>
                      <a:gd name="connsiteY865" fmla="*/ 472115 h 900336"/>
                      <a:gd name="connsiteX866" fmla="*/ 397889 w 584274"/>
                      <a:gd name="connsiteY866" fmla="*/ 482334 h 900336"/>
                      <a:gd name="connsiteX867" fmla="*/ 390940 w 584274"/>
                      <a:gd name="connsiteY867" fmla="*/ 501953 h 900336"/>
                      <a:gd name="connsiteX868" fmla="*/ 392304 w 584274"/>
                      <a:gd name="connsiteY868" fmla="*/ 495005 h 900336"/>
                      <a:gd name="connsiteX869" fmla="*/ 384537 w 584274"/>
                      <a:gd name="connsiteY869" fmla="*/ 511354 h 900336"/>
                      <a:gd name="connsiteX870" fmla="*/ 380315 w 584274"/>
                      <a:gd name="connsiteY870" fmla="*/ 517485 h 900336"/>
                      <a:gd name="connsiteX871" fmla="*/ 387943 w 584274"/>
                      <a:gd name="connsiteY871" fmla="*/ 501953 h 900336"/>
                      <a:gd name="connsiteX872" fmla="*/ 390940 w 584274"/>
                      <a:gd name="connsiteY872" fmla="*/ 489555 h 900336"/>
                      <a:gd name="connsiteX873" fmla="*/ 402250 w 584274"/>
                      <a:gd name="connsiteY873" fmla="*/ 460398 h 900336"/>
                      <a:gd name="connsiteX874" fmla="*/ 405383 w 584274"/>
                      <a:gd name="connsiteY874" fmla="*/ 446229 h 900336"/>
                      <a:gd name="connsiteX875" fmla="*/ 423640 w 584274"/>
                      <a:gd name="connsiteY875" fmla="*/ 378515 h 900336"/>
                      <a:gd name="connsiteX876" fmla="*/ 424731 w 584274"/>
                      <a:gd name="connsiteY876" fmla="*/ 365026 h 900336"/>
                      <a:gd name="connsiteX877" fmla="*/ 421188 w 584274"/>
                      <a:gd name="connsiteY877" fmla="*/ 381785 h 900336"/>
                      <a:gd name="connsiteX878" fmla="*/ 423776 w 584274"/>
                      <a:gd name="connsiteY878" fmla="*/ 361075 h 900336"/>
                      <a:gd name="connsiteX879" fmla="*/ 424185 w 584274"/>
                      <a:gd name="connsiteY879" fmla="*/ 362710 h 900336"/>
                      <a:gd name="connsiteX880" fmla="*/ 425138 w 584274"/>
                      <a:gd name="connsiteY880" fmla="*/ 342410 h 900336"/>
                      <a:gd name="connsiteX881" fmla="*/ 425547 w 584274"/>
                      <a:gd name="connsiteY881" fmla="*/ 361075 h 900336"/>
                      <a:gd name="connsiteX882" fmla="*/ 427728 w 584274"/>
                      <a:gd name="connsiteY882" fmla="*/ 340638 h 900336"/>
                      <a:gd name="connsiteX883" fmla="*/ 428001 w 584274"/>
                      <a:gd name="connsiteY883" fmla="*/ 344181 h 900336"/>
                      <a:gd name="connsiteX884" fmla="*/ 426229 w 584274"/>
                      <a:gd name="connsiteY884" fmla="*/ 319793 h 900336"/>
                      <a:gd name="connsiteX885" fmla="*/ 424594 w 584274"/>
                      <a:gd name="connsiteY885" fmla="*/ 322109 h 900336"/>
                      <a:gd name="connsiteX886" fmla="*/ 422960 w 584274"/>
                      <a:gd name="connsiteY886" fmla="*/ 337369 h 900336"/>
                      <a:gd name="connsiteX887" fmla="*/ 417100 w 584274"/>
                      <a:gd name="connsiteY887" fmla="*/ 280145 h 900336"/>
                      <a:gd name="connsiteX888" fmla="*/ 420234 w 584274"/>
                      <a:gd name="connsiteY888" fmla="*/ 287639 h 900336"/>
                      <a:gd name="connsiteX889" fmla="*/ 419417 w 584274"/>
                      <a:gd name="connsiteY889" fmla="*/ 279600 h 900336"/>
                      <a:gd name="connsiteX890" fmla="*/ 416011 w 584274"/>
                      <a:gd name="connsiteY890" fmla="*/ 267611 h 900336"/>
                      <a:gd name="connsiteX891" fmla="*/ 409335 w 584274"/>
                      <a:gd name="connsiteY891" fmla="*/ 255349 h 900336"/>
                      <a:gd name="connsiteX892" fmla="*/ 402795 w 584274"/>
                      <a:gd name="connsiteY892" fmla="*/ 243904 h 900336"/>
                      <a:gd name="connsiteX893" fmla="*/ 394212 w 584274"/>
                      <a:gd name="connsiteY893" fmla="*/ 235321 h 900336"/>
                      <a:gd name="connsiteX894" fmla="*/ 399524 w 584274"/>
                      <a:gd name="connsiteY894" fmla="*/ 239135 h 900336"/>
                      <a:gd name="connsiteX895" fmla="*/ 391213 w 584274"/>
                      <a:gd name="connsiteY895" fmla="*/ 230415 h 900336"/>
                      <a:gd name="connsiteX896" fmla="*/ 378134 w 584274"/>
                      <a:gd name="connsiteY896" fmla="*/ 221151 h 900336"/>
                      <a:gd name="connsiteX897" fmla="*/ 364373 w 584274"/>
                      <a:gd name="connsiteY897" fmla="*/ 214611 h 900336"/>
                      <a:gd name="connsiteX898" fmla="*/ 355244 w 584274"/>
                      <a:gd name="connsiteY898" fmla="*/ 212704 h 900336"/>
                      <a:gd name="connsiteX899" fmla="*/ 354428 w 584274"/>
                      <a:gd name="connsiteY899" fmla="*/ 212704 h 900336"/>
                      <a:gd name="connsiteX900" fmla="*/ 404021 w 584274"/>
                      <a:gd name="connsiteY900" fmla="*/ 250580 h 900336"/>
                      <a:gd name="connsiteX901" fmla="*/ 401704 w 584274"/>
                      <a:gd name="connsiteY901" fmla="*/ 247855 h 900336"/>
                      <a:gd name="connsiteX902" fmla="*/ 415329 w 584274"/>
                      <a:gd name="connsiteY902" fmla="*/ 280282 h 900336"/>
                      <a:gd name="connsiteX903" fmla="*/ 419144 w 584274"/>
                      <a:gd name="connsiteY903" fmla="*/ 306032 h 900336"/>
                      <a:gd name="connsiteX904" fmla="*/ 417782 w 584274"/>
                      <a:gd name="connsiteY904" fmla="*/ 310392 h 900336"/>
                      <a:gd name="connsiteX905" fmla="*/ 419690 w 584274"/>
                      <a:gd name="connsiteY905" fmla="*/ 327422 h 900336"/>
                      <a:gd name="connsiteX906" fmla="*/ 419008 w 584274"/>
                      <a:gd name="connsiteY906" fmla="*/ 323880 h 900336"/>
                      <a:gd name="connsiteX907" fmla="*/ 418190 w 584274"/>
                      <a:gd name="connsiteY907" fmla="*/ 353037 h 900336"/>
                      <a:gd name="connsiteX908" fmla="*/ 418190 w 584274"/>
                      <a:gd name="connsiteY908" fmla="*/ 352219 h 900336"/>
                      <a:gd name="connsiteX909" fmla="*/ 417646 w 584274"/>
                      <a:gd name="connsiteY909" fmla="*/ 371021 h 900336"/>
                      <a:gd name="connsiteX910" fmla="*/ 416420 w 584274"/>
                      <a:gd name="connsiteY910" fmla="*/ 386008 h 900336"/>
                      <a:gd name="connsiteX911" fmla="*/ 416964 w 584274"/>
                      <a:gd name="connsiteY911" fmla="*/ 389959 h 900336"/>
                      <a:gd name="connsiteX912" fmla="*/ 414783 w 584274"/>
                      <a:gd name="connsiteY912" fmla="*/ 401268 h 900336"/>
                      <a:gd name="connsiteX913" fmla="*/ 414783 w 584274"/>
                      <a:gd name="connsiteY913" fmla="*/ 401268 h 900336"/>
                      <a:gd name="connsiteX914" fmla="*/ 414783 w 584274"/>
                      <a:gd name="connsiteY914" fmla="*/ 401268 h 900336"/>
                      <a:gd name="connsiteX915" fmla="*/ 408380 w 584274"/>
                      <a:gd name="connsiteY915" fmla="*/ 421432 h 900336"/>
                      <a:gd name="connsiteX916" fmla="*/ 414783 w 584274"/>
                      <a:gd name="connsiteY916" fmla="*/ 394728 h 900336"/>
                      <a:gd name="connsiteX917" fmla="*/ 408926 w 584274"/>
                      <a:gd name="connsiteY917" fmla="*/ 407263 h 900336"/>
                      <a:gd name="connsiteX918" fmla="*/ 408244 w 584274"/>
                      <a:gd name="connsiteY918" fmla="*/ 406037 h 900336"/>
                      <a:gd name="connsiteX919" fmla="*/ 407018 w 584274"/>
                      <a:gd name="connsiteY919" fmla="*/ 417481 h 900336"/>
                      <a:gd name="connsiteX920" fmla="*/ 400615 w 584274"/>
                      <a:gd name="connsiteY920" fmla="*/ 438735 h 900336"/>
                      <a:gd name="connsiteX921" fmla="*/ 391350 w 584274"/>
                      <a:gd name="connsiteY921" fmla="*/ 463532 h 900336"/>
                      <a:gd name="connsiteX922" fmla="*/ 367779 w 584274"/>
                      <a:gd name="connsiteY922" fmla="*/ 517485 h 900336"/>
                      <a:gd name="connsiteX923" fmla="*/ 370233 w 584274"/>
                      <a:gd name="connsiteY923" fmla="*/ 508902 h 900336"/>
                      <a:gd name="connsiteX924" fmla="*/ 351838 w 584274"/>
                      <a:gd name="connsiteY924" fmla="*/ 545824 h 900336"/>
                      <a:gd name="connsiteX925" fmla="*/ 359469 w 584274"/>
                      <a:gd name="connsiteY925" fmla="*/ 530293 h 900336"/>
                      <a:gd name="connsiteX926" fmla="*/ 347206 w 584274"/>
                      <a:gd name="connsiteY926" fmla="*/ 551819 h 900336"/>
                      <a:gd name="connsiteX927" fmla="*/ 334127 w 584274"/>
                      <a:gd name="connsiteY927" fmla="*/ 573619 h 900336"/>
                      <a:gd name="connsiteX928" fmla="*/ 319004 w 584274"/>
                      <a:gd name="connsiteY928" fmla="*/ 595418 h 900336"/>
                      <a:gd name="connsiteX929" fmla="*/ 300882 w 584274"/>
                      <a:gd name="connsiteY929" fmla="*/ 617899 h 900336"/>
                      <a:gd name="connsiteX930" fmla="*/ 298431 w 584274"/>
                      <a:gd name="connsiteY930" fmla="*/ 621305 h 900336"/>
                      <a:gd name="connsiteX931" fmla="*/ 293934 w 584274"/>
                      <a:gd name="connsiteY931" fmla="*/ 624983 h 900336"/>
                      <a:gd name="connsiteX932" fmla="*/ 291073 w 584274"/>
                      <a:gd name="connsiteY932" fmla="*/ 630433 h 900336"/>
                      <a:gd name="connsiteX933" fmla="*/ 291073 w 584274"/>
                      <a:gd name="connsiteY933" fmla="*/ 630842 h 900336"/>
                      <a:gd name="connsiteX934" fmla="*/ 292708 w 584274"/>
                      <a:gd name="connsiteY934" fmla="*/ 630433 h 900336"/>
                      <a:gd name="connsiteX935" fmla="*/ 295978 w 584274"/>
                      <a:gd name="connsiteY935" fmla="*/ 629480 h 900336"/>
                      <a:gd name="connsiteX936" fmla="*/ 302517 w 584274"/>
                      <a:gd name="connsiteY936" fmla="*/ 627572 h 900336"/>
                      <a:gd name="connsiteX937" fmla="*/ 375817 w 584274"/>
                      <a:gd name="connsiteY937" fmla="*/ 594601 h 900336"/>
                      <a:gd name="connsiteX938" fmla="*/ 393530 w 584274"/>
                      <a:gd name="connsiteY938" fmla="*/ 582339 h 900336"/>
                      <a:gd name="connsiteX939" fmla="*/ 391759 w 584274"/>
                      <a:gd name="connsiteY939" fmla="*/ 583565 h 900336"/>
                      <a:gd name="connsiteX940" fmla="*/ 408108 w 584274"/>
                      <a:gd name="connsiteY940" fmla="*/ 570213 h 900336"/>
                      <a:gd name="connsiteX941" fmla="*/ 403885 w 584274"/>
                      <a:gd name="connsiteY941" fmla="*/ 570213 h 900336"/>
                      <a:gd name="connsiteX942" fmla="*/ 402795 w 584274"/>
                      <a:gd name="connsiteY942" fmla="*/ 572938 h 900336"/>
                      <a:gd name="connsiteX943" fmla="*/ 427046 w 584274"/>
                      <a:gd name="connsiteY943" fmla="*/ 552501 h 900336"/>
                      <a:gd name="connsiteX944" fmla="*/ 408244 w 584274"/>
                      <a:gd name="connsiteY944" fmla="*/ 566806 h 900336"/>
                      <a:gd name="connsiteX945" fmla="*/ 429226 w 584274"/>
                      <a:gd name="connsiteY945" fmla="*/ 547323 h 900336"/>
                      <a:gd name="connsiteX946" fmla="*/ 443260 w 584274"/>
                      <a:gd name="connsiteY946" fmla="*/ 537922 h 900336"/>
                      <a:gd name="connsiteX947" fmla="*/ 466148 w 584274"/>
                      <a:gd name="connsiteY947" fmla="*/ 513125 h 900336"/>
                      <a:gd name="connsiteX948" fmla="*/ 456748 w 584274"/>
                      <a:gd name="connsiteY948" fmla="*/ 520347 h 900336"/>
                      <a:gd name="connsiteX949" fmla="*/ 474459 w 584274"/>
                      <a:gd name="connsiteY949" fmla="*/ 500455 h 900336"/>
                      <a:gd name="connsiteX950" fmla="*/ 467783 w 584274"/>
                      <a:gd name="connsiteY950" fmla="*/ 509447 h 900336"/>
                      <a:gd name="connsiteX951" fmla="*/ 481544 w 584274"/>
                      <a:gd name="connsiteY951" fmla="*/ 495277 h 900336"/>
                      <a:gd name="connsiteX952" fmla="*/ 487949 w 584274"/>
                      <a:gd name="connsiteY952" fmla="*/ 486694 h 900336"/>
                      <a:gd name="connsiteX953" fmla="*/ 486041 w 584274"/>
                      <a:gd name="connsiteY953" fmla="*/ 488465 h 900336"/>
                      <a:gd name="connsiteX954" fmla="*/ 492445 w 584274"/>
                      <a:gd name="connsiteY954" fmla="*/ 478247 h 900336"/>
                      <a:gd name="connsiteX955" fmla="*/ 487267 w 584274"/>
                      <a:gd name="connsiteY955" fmla="*/ 483288 h 900336"/>
                      <a:gd name="connsiteX956" fmla="*/ 496531 w 584274"/>
                      <a:gd name="connsiteY956" fmla="*/ 470753 h 900336"/>
                      <a:gd name="connsiteX957" fmla="*/ 488629 w 584274"/>
                      <a:gd name="connsiteY957" fmla="*/ 479473 h 900336"/>
                      <a:gd name="connsiteX958" fmla="*/ 498168 w 584274"/>
                      <a:gd name="connsiteY958" fmla="*/ 465303 h 900336"/>
                      <a:gd name="connsiteX959" fmla="*/ 480591 w 584274"/>
                      <a:gd name="connsiteY959" fmla="*/ 488737 h 900336"/>
                      <a:gd name="connsiteX960" fmla="*/ 463288 w 584274"/>
                      <a:gd name="connsiteY960" fmla="*/ 510264 h 900336"/>
                      <a:gd name="connsiteX961" fmla="*/ 470100 w 584274"/>
                      <a:gd name="connsiteY961" fmla="*/ 504133 h 900336"/>
                      <a:gd name="connsiteX962" fmla="*/ 438492 w 584274"/>
                      <a:gd name="connsiteY962" fmla="*/ 535197 h 900336"/>
                      <a:gd name="connsiteX963" fmla="*/ 419826 w 584274"/>
                      <a:gd name="connsiteY963" fmla="*/ 553182 h 900336"/>
                      <a:gd name="connsiteX964" fmla="*/ 407291 w 584274"/>
                      <a:gd name="connsiteY964" fmla="*/ 565444 h 900336"/>
                      <a:gd name="connsiteX965" fmla="*/ 384537 w 584274"/>
                      <a:gd name="connsiteY965" fmla="*/ 580976 h 900336"/>
                      <a:gd name="connsiteX966" fmla="*/ 375817 w 584274"/>
                      <a:gd name="connsiteY966" fmla="*/ 588061 h 900336"/>
                      <a:gd name="connsiteX967" fmla="*/ 365872 w 584274"/>
                      <a:gd name="connsiteY967" fmla="*/ 594873 h 900336"/>
                      <a:gd name="connsiteX968" fmla="*/ 358516 w 584274"/>
                      <a:gd name="connsiteY968" fmla="*/ 600187 h 900336"/>
                      <a:gd name="connsiteX969" fmla="*/ 370233 w 584274"/>
                      <a:gd name="connsiteY969" fmla="*/ 593238 h 900336"/>
                      <a:gd name="connsiteX970" fmla="*/ 381404 w 584274"/>
                      <a:gd name="connsiteY970" fmla="*/ 586971 h 900336"/>
                      <a:gd name="connsiteX971" fmla="*/ 367234 w 584274"/>
                      <a:gd name="connsiteY971" fmla="*/ 596099 h 900336"/>
                      <a:gd name="connsiteX972" fmla="*/ 377181 w 584274"/>
                      <a:gd name="connsiteY972" fmla="*/ 591467 h 900336"/>
                      <a:gd name="connsiteX973" fmla="*/ 375954 w 584274"/>
                      <a:gd name="connsiteY973" fmla="*/ 594737 h 900336"/>
                      <a:gd name="connsiteX974" fmla="*/ 580868 w 584274"/>
                      <a:gd name="connsiteY974" fmla="*/ 273878 h 900336"/>
                      <a:gd name="connsiteX975" fmla="*/ 580868 w 584274"/>
                      <a:gd name="connsiteY975" fmla="*/ 273197 h 900336"/>
                      <a:gd name="connsiteX976" fmla="*/ 580868 w 584274"/>
                      <a:gd name="connsiteY976" fmla="*/ 274014 h 900336"/>
                      <a:gd name="connsiteX977" fmla="*/ 580868 w 584274"/>
                      <a:gd name="connsiteY977" fmla="*/ 274014 h 900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Lst>
                    <a:rect l="l" t="t" r="r" b="b"/>
                    <a:pathLst>
                      <a:path w="584274" h="900336">
                        <a:moveTo>
                          <a:pt x="495442" y="96213"/>
                        </a:moveTo>
                        <a:cubicBezTo>
                          <a:pt x="494216" y="95124"/>
                          <a:pt x="492990" y="94033"/>
                          <a:pt x="491763" y="92807"/>
                        </a:cubicBezTo>
                        <a:lnTo>
                          <a:pt x="493807" y="94442"/>
                        </a:lnTo>
                        <a:cubicBezTo>
                          <a:pt x="490810" y="91309"/>
                          <a:pt x="487813" y="88175"/>
                          <a:pt x="484678" y="85314"/>
                        </a:cubicBezTo>
                        <a:cubicBezTo>
                          <a:pt x="483452" y="84360"/>
                          <a:pt x="482226" y="83270"/>
                          <a:pt x="480591" y="81908"/>
                        </a:cubicBezTo>
                        <a:cubicBezTo>
                          <a:pt x="481271" y="82453"/>
                          <a:pt x="481817" y="82725"/>
                          <a:pt x="482226" y="82997"/>
                        </a:cubicBezTo>
                        <a:lnTo>
                          <a:pt x="479229" y="80136"/>
                        </a:lnTo>
                        <a:cubicBezTo>
                          <a:pt x="474868" y="77411"/>
                          <a:pt x="467783" y="71962"/>
                          <a:pt x="460427" y="67329"/>
                        </a:cubicBezTo>
                        <a:cubicBezTo>
                          <a:pt x="453342" y="62561"/>
                          <a:pt x="445984" y="58746"/>
                          <a:pt x="442851" y="56974"/>
                        </a:cubicBezTo>
                        <a:cubicBezTo>
                          <a:pt x="434267" y="52342"/>
                          <a:pt x="423776" y="47029"/>
                          <a:pt x="417100" y="43759"/>
                        </a:cubicBezTo>
                        <a:cubicBezTo>
                          <a:pt x="423232" y="46756"/>
                          <a:pt x="431407" y="50844"/>
                          <a:pt x="429363" y="49072"/>
                        </a:cubicBezTo>
                        <a:cubicBezTo>
                          <a:pt x="417237" y="42124"/>
                          <a:pt x="411923" y="36947"/>
                          <a:pt x="388489" y="30270"/>
                        </a:cubicBezTo>
                        <a:cubicBezTo>
                          <a:pt x="392985" y="31769"/>
                          <a:pt x="397482" y="33404"/>
                          <a:pt x="401841" y="35175"/>
                        </a:cubicBezTo>
                        <a:cubicBezTo>
                          <a:pt x="391622" y="31905"/>
                          <a:pt x="381268" y="29317"/>
                          <a:pt x="370913" y="27273"/>
                        </a:cubicBezTo>
                        <a:cubicBezTo>
                          <a:pt x="360422" y="23186"/>
                          <a:pt x="386581" y="30407"/>
                          <a:pt x="390940" y="31361"/>
                        </a:cubicBezTo>
                        <a:cubicBezTo>
                          <a:pt x="367234" y="24140"/>
                          <a:pt x="347479" y="17327"/>
                          <a:pt x="335626" y="17736"/>
                        </a:cubicBezTo>
                        <a:cubicBezTo>
                          <a:pt x="334263" y="16373"/>
                          <a:pt x="331810" y="13512"/>
                          <a:pt x="315325" y="12422"/>
                        </a:cubicBezTo>
                        <a:cubicBezTo>
                          <a:pt x="327042" y="14602"/>
                          <a:pt x="305516" y="12831"/>
                          <a:pt x="315052" y="14875"/>
                        </a:cubicBezTo>
                        <a:cubicBezTo>
                          <a:pt x="309466" y="15147"/>
                          <a:pt x="296796" y="14057"/>
                          <a:pt x="295978" y="15147"/>
                        </a:cubicBezTo>
                        <a:lnTo>
                          <a:pt x="297476" y="14602"/>
                        </a:lnTo>
                        <a:cubicBezTo>
                          <a:pt x="269410" y="13648"/>
                          <a:pt x="260690" y="19371"/>
                          <a:pt x="249519" y="22641"/>
                        </a:cubicBezTo>
                        <a:cubicBezTo>
                          <a:pt x="233714" y="26864"/>
                          <a:pt x="222133" y="31224"/>
                          <a:pt x="211642" y="35311"/>
                        </a:cubicBezTo>
                        <a:cubicBezTo>
                          <a:pt x="201015" y="39535"/>
                          <a:pt x="191342" y="43759"/>
                          <a:pt x="179488" y="50162"/>
                        </a:cubicBezTo>
                        <a:cubicBezTo>
                          <a:pt x="178125" y="49890"/>
                          <a:pt x="170496" y="51389"/>
                          <a:pt x="161094" y="57247"/>
                        </a:cubicBezTo>
                        <a:cubicBezTo>
                          <a:pt x="157144" y="60653"/>
                          <a:pt x="137251" y="75232"/>
                          <a:pt x="136434" y="78229"/>
                        </a:cubicBezTo>
                        <a:cubicBezTo>
                          <a:pt x="152376" y="67057"/>
                          <a:pt x="148560" y="67874"/>
                          <a:pt x="158097" y="61062"/>
                        </a:cubicBezTo>
                        <a:cubicBezTo>
                          <a:pt x="167226" y="57247"/>
                          <a:pt x="159595" y="61743"/>
                          <a:pt x="171449" y="55885"/>
                        </a:cubicBezTo>
                        <a:cubicBezTo>
                          <a:pt x="166680" y="58201"/>
                          <a:pt x="156462" y="64741"/>
                          <a:pt x="146653" y="71826"/>
                        </a:cubicBezTo>
                        <a:cubicBezTo>
                          <a:pt x="136843" y="78910"/>
                          <a:pt x="127305" y="86676"/>
                          <a:pt x="122537" y="90218"/>
                        </a:cubicBezTo>
                        <a:lnTo>
                          <a:pt x="125534" y="87357"/>
                        </a:lnTo>
                        <a:cubicBezTo>
                          <a:pt x="118314" y="93352"/>
                          <a:pt x="113137" y="95805"/>
                          <a:pt x="107687" y="100573"/>
                        </a:cubicBezTo>
                        <a:cubicBezTo>
                          <a:pt x="104961" y="102890"/>
                          <a:pt x="101964" y="105478"/>
                          <a:pt x="98285" y="109020"/>
                        </a:cubicBezTo>
                        <a:cubicBezTo>
                          <a:pt x="94879" y="112699"/>
                          <a:pt x="91065" y="117468"/>
                          <a:pt x="86295" y="123735"/>
                        </a:cubicBezTo>
                        <a:lnTo>
                          <a:pt x="77848" y="136134"/>
                        </a:lnTo>
                        <a:cubicBezTo>
                          <a:pt x="77848" y="136134"/>
                          <a:pt x="78121" y="135316"/>
                          <a:pt x="78257" y="134907"/>
                        </a:cubicBezTo>
                        <a:cubicBezTo>
                          <a:pt x="64087" y="154799"/>
                          <a:pt x="66131" y="148259"/>
                          <a:pt x="53732" y="172375"/>
                        </a:cubicBezTo>
                        <a:cubicBezTo>
                          <a:pt x="54550" y="170467"/>
                          <a:pt x="53732" y="171557"/>
                          <a:pt x="54687" y="169650"/>
                        </a:cubicBezTo>
                        <a:cubicBezTo>
                          <a:pt x="46649" y="182866"/>
                          <a:pt x="41608" y="197717"/>
                          <a:pt x="37792" y="208752"/>
                        </a:cubicBezTo>
                        <a:cubicBezTo>
                          <a:pt x="34114" y="214884"/>
                          <a:pt x="37247" y="206709"/>
                          <a:pt x="38065" y="202213"/>
                        </a:cubicBezTo>
                        <a:cubicBezTo>
                          <a:pt x="27165" y="227282"/>
                          <a:pt x="22124" y="256575"/>
                          <a:pt x="20625" y="273197"/>
                        </a:cubicBezTo>
                        <a:lnTo>
                          <a:pt x="17219" y="290228"/>
                        </a:lnTo>
                        <a:cubicBezTo>
                          <a:pt x="18172" y="279873"/>
                          <a:pt x="19127" y="267202"/>
                          <a:pt x="17901" y="270199"/>
                        </a:cubicBezTo>
                        <a:cubicBezTo>
                          <a:pt x="16401" y="279736"/>
                          <a:pt x="17492" y="277965"/>
                          <a:pt x="15039" y="291454"/>
                        </a:cubicBezTo>
                        <a:cubicBezTo>
                          <a:pt x="14630" y="289001"/>
                          <a:pt x="14766" y="283279"/>
                          <a:pt x="14766" y="276739"/>
                        </a:cubicBezTo>
                        <a:cubicBezTo>
                          <a:pt x="9318" y="304670"/>
                          <a:pt x="16401" y="283279"/>
                          <a:pt x="11769" y="302762"/>
                        </a:cubicBezTo>
                        <a:cubicBezTo>
                          <a:pt x="10680" y="311618"/>
                          <a:pt x="11769" y="316932"/>
                          <a:pt x="12724" y="317885"/>
                        </a:cubicBezTo>
                        <a:cubicBezTo>
                          <a:pt x="12042" y="323199"/>
                          <a:pt x="11224" y="328513"/>
                          <a:pt x="10952" y="333962"/>
                        </a:cubicBezTo>
                        <a:cubicBezTo>
                          <a:pt x="11496" y="334916"/>
                          <a:pt x="11905" y="340230"/>
                          <a:pt x="12042" y="347042"/>
                        </a:cubicBezTo>
                        <a:cubicBezTo>
                          <a:pt x="12587" y="353854"/>
                          <a:pt x="13268" y="362029"/>
                          <a:pt x="13677" y="368433"/>
                        </a:cubicBezTo>
                        <a:cubicBezTo>
                          <a:pt x="14359" y="369931"/>
                          <a:pt x="14359" y="357942"/>
                          <a:pt x="13540" y="353037"/>
                        </a:cubicBezTo>
                        <a:cubicBezTo>
                          <a:pt x="14495" y="353991"/>
                          <a:pt x="15857" y="367751"/>
                          <a:pt x="16401" y="376471"/>
                        </a:cubicBezTo>
                        <a:cubicBezTo>
                          <a:pt x="15857" y="377288"/>
                          <a:pt x="15721" y="381376"/>
                          <a:pt x="15993" y="386826"/>
                        </a:cubicBezTo>
                        <a:cubicBezTo>
                          <a:pt x="16810" y="392276"/>
                          <a:pt x="17765" y="398951"/>
                          <a:pt x="18581" y="405355"/>
                        </a:cubicBezTo>
                        <a:cubicBezTo>
                          <a:pt x="20489" y="418026"/>
                          <a:pt x="21988" y="429062"/>
                          <a:pt x="19807" y="424021"/>
                        </a:cubicBezTo>
                        <a:cubicBezTo>
                          <a:pt x="24304" y="443504"/>
                          <a:pt x="29345" y="466938"/>
                          <a:pt x="36701" y="488056"/>
                        </a:cubicBezTo>
                        <a:cubicBezTo>
                          <a:pt x="38338" y="493370"/>
                          <a:pt x="39973" y="498547"/>
                          <a:pt x="41608" y="503589"/>
                        </a:cubicBezTo>
                        <a:cubicBezTo>
                          <a:pt x="43514" y="508493"/>
                          <a:pt x="45285" y="513262"/>
                          <a:pt x="47056" y="517758"/>
                        </a:cubicBezTo>
                        <a:cubicBezTo>
                          <a:pt x="50599" y="526614"/>
                          <a:pt x="53732" y="534380"/>
                          <a:pt x="56185" y="540647"/>
                        </a:cubicBezTo>
                        <a:cubicBezTo>
                          <a:pt x="58775" y="548958"/>
                          <a:pt x="65995" y="565171"/>
                          <a:pt x="60681" y="555907"/>
                        </a:cubicBezTo>
                        <a:cubicBezTo>
                          <a:pt x="67222" y="570621"/>
                          <a:pt x="72399" y="581657"/>
                          <a:pt x="78666" y="592148"/>
                        </a:cubicBezTo>
                        <a:cubicBezTo>
                          <a:pt x="84933" y="602639"/>
                          <a:pt x="90110" y="613539"/>
                          <a:pt x="98012" y="627436"/>
                        </a:cubicBezTo>
                        <a:cubicBezTo>
                          <a:pt x="99103" y="629888"/>
                          <a:pt x="90792" y="615038"/>
                          <a:pt x="90792" y="616264"/>
                        </a:cubicBezTo>
                        <a:cubicBezTo>
                          <a:pt x="102100" y="633839"/>
                          <a:pt x="107959" y="650189"/>
                          <a:pt x="126489" y="676893"/>
                        </a:cubicBezTo>
                        <a:cubicBezTo>
                          <a:pt x="123492" y="672397"/>
                          <a:pt x="122264" y="671307"/>
                          <a:pt x="121584" y="670762"/>
                        </a:cubicBezTo>
                        <a:cubicBezTo>
                          <a:pt x="121584" y="670080"/>
                          <a:pt x="129486" y="681526"/>
                          <a:pt x="134390" y="688338"/>
                        </a:cubicBezTo>
                        <a:cubicBezTo>
                          <a:pt x="136707" y="692425"/>
                          <a:pt x="130711" y="683160"/>
                          <a:pt x="131939" y="685613"/>
                        </a:cubicBezTo>
                        <a:cubicBezTo>
                          <a:pt x="165864" y="738340"/>
                          <a:pt x="198834" y="773355"/>
                          <a:pt x="241070" y="818725"/>
                        </a:cubicBezTo>
                        <a:cubicBezTo>
                          <a:pt x="229082" y="805645"/>
                          <a:pt x="223359" y="801830"/>
                          <a:pt x="222677" y="802103"/>
                        </a:cubicBezTo>
                        <a:lnTo>
                          <a:pt x="234394" y="814910"/>
                        </a:lnTo>
                        <a:cubicBezTo>
                          <a:pt x="239708" y="819951"/>
                          <a:pt x="248837" y="828398"/>
                          <a:pt x="256875" y="835892"/>
                        </a:cubicBezTo>
                        <a:cubicBezTo>
                          <a:pt x="257557" y="837118"/>
                          <a:pt x="261100" y="841069"/>
                          <a:pt x="256875" y="837527"/>
                        </a:cubicBezTo>
                        <a:cubicBezTo>
                          <a:pt x="280038" y="863141"/>
                          <a:pt x="297749" y="872542"/>
                          <a:pt x="329222" y="900336"/>
                        </a:cubicBezTo>
                        <a:cubicBezTo>
                          <a:pt x="315734" y="889981"/>
                          <a:pt x="301564" y="880444"/>
                          <a:pt x="288485" y="869408"/>
                        </a:cubicBezTo>
                        <a:lnTo>
                          <a:pt x="296932" y="878809"/>
                        </a:lnTo>
                        <a:lnTo>
                          <a:pt x="279356" y="864640"/>
                        </a:lnTo>
                        <a:cubicBezTo>
                          <a:pt x="288621" y="874449"/>
                          <a:pt x="298567" y="880853"/>
                          <a:pt x="299111" y="882760"/>
                        </a:cubicBezTo>
                        <a:cubicBezTo>
                          <a:pt x="296659" y="881261"/>
                          <a:pt x="291755" y="876493"/>
                          <a:pt x="291073" y="876902"/>
                        </a:cubicBezTo>
                        <a:cubicBezTo>
                          <a:pt x="300338" y="886030"/>
                          <a:pt x="301973" y="885758"/>
                          <a:pt x="309466" y="891889"/>
                        </a:cubicBezTo>
                        <a:cubicBezTo>
                          <a:pt x="287803" y="877719"/>
                          <a:pt x="251698" y="842568"/>
                          <a:pt x="232623" y="823357"/>
                        </a:cubicBezTo>
                        <a:cubicBezTo>
                          <a:pt x="229626" y="820360"/>
                          <a:pt x="235485" y="825673"/>
                          <a:pt x="236302" y="825946"/>
                        </a:cubicBezTo>
                        <a:cubicBezTo>
                          <a:pt x="228673" y="817907"/>
                          <a:pt x="224858" y="812457"/>
                          <a:pt x="215185" y="802511"/>
                        </a:cubicBezTo>
                        <a:cubicBezTo>
                          <a:pt x="208509" y="796926"/>
                          <a:pt x="218998" y="807962"/>
                          <a:pt x="223632" y="813003"/>
                        </a:cubicBezTo>
                        <a:cubicBezTo>
                          <a:pt x="222270" y="813003"/>
                          <a:pt x="219953" y="810414"/>
                          <a:pt x="214776" y="804828"/>
                        </a:cubicBezTo>
                        <a:cubicBezTo>
                          <a:pt x="214230" y="803057"/>
                          <a:pt x="187663" y="772810"/>
                          <a:pt x="182485" y="764363"/>
                        </a:cubicBezTo>
                        <a:cubicBezTo>
                          <a:pt x="157008" y="732481"/>
                          <a:pt x="183848" y="771584"/>
                          <a:pt x="159868" y="739839"/>
                        </a:cubicBezTo>
                        <a:lnTo>
                          <a:pt x="153738" y="729484"/>
                        </a:lnTo>
                        <a:cubicBezTo>
                          <a:pt x="146653" y="720355"/>
                          <a:pt x="138478" y="709864"/>
                          <a:pt x="130304" y="698829"/>
                        </a:cubicBezTo>
                        <a:cubicBezTo>
                          <a:pt x="122401" y="687656"/>
                          <a:pt x="114772" y="675803"/>
                          <a:pt x="107823" y="664767"/>
                        </a:cubicBezTo>
                        <a:lnTo>
                          <a:pt x="110820" y="669399"/>
                        </a:lnTo>
                        <a:cubicBezTo>
                          <a:pt x="113273" y="672125"/>
                          <a:pt x="110411" y="666811"/>
                          <a:pt x="109185" y="664358"/>
                        </a:cubicBezTo>
                        <a:cubicBezTo>
                          <a:pt x="99376" y="647191"/>
                          <a:pt x="89294" y="632341"/>
                          <a:pt x="84524" y="621305"/>
                        </a:cubicBezTo>
                        <a:cubicBezTo>
                          <a:pt x="78803" y="611631"/>
                          <a:pt x="71308" y="598415"/>
                          <a:pt x="63816" y="584791"/>
                        </a:cubicBezTo>
                        <a:cubicBezTo>
                          <a:pt x="57138" y="570758"/>
                          <a:pt x="50055" y="556452"/>
                          <a:pt x="44741" y="544598"/>
                        </a:cubicBezTo>
                        <a:cubicBezTo>
                          <a:pt x="43379" y="537650"/>
                          <a:pt x="59728" y="574981"/>
                          <a:pt x="65178" y="584382"/>
                        </a:cubicBezTo>
                        <a:lnTo>
                          <a:pt x="55640" y="562855"/>
                        </a:lnTo>
                        <a:cubicBezTo>
                          <a:pt x="61635" y="576071"/>
                          <a:pt x="64223" y="581248"/>
                          <a:pt x="69264" y="588469"/>
                        </a:cubicBezTo>
                        <a:cubicBezTo>
                          <a:pt x="60817" y="569667"/>
                          <a:pt x="56867" y="564081"/>
                          <a:pt x="48420" y="546370"/>
                        </a:cubicBezTo>
                        <a:cubicBezTo>
                          <a:pt x="49509" y="547596"/>
                          <a:pt x="48828" y="545007"/>
                          <a:pt x="45694" y="536560"/>
                        </a:cubicBezTo>
                        <a:lnTo>
                          <a:pt x="43650" y="534653"/>
                        </a:lnTo>
                        <a:cubicBezTo>
                          <a:pt x="43650" y="534653"/>
                          <a:pt x="43379" y="533426"/>
                          <a:pt x="42561" y="530838"/>
                        </a:cubicBezTo>
                        <a:cubicBezTo>
                          <a:pt x="38473" y="519938"/>
                          <a:pt x="33568" y="509311"/>
                          <a:pt x="30298" y="498138"/>
                        </a:cubicBezTo>
                        <a:cubicBezTo>
                          <a:pt x="31933" y="505359"/>
                          <a:pt x="30707" y="506177"/>
                          <a:pt x="33977" y="514624"/>
                        </a:cubicBezTo>
                        <a:cubicBezTo>
                          <a:pt x="33568" y="511354"/>
                          <a:pt x="36294" y="518439"/>
                          <a:pt x="39427" y="527022"/>
                        </a:cubicBezTo>
                        <a:cubicBezTo>
                          <a:pt x="35885" y="519938"/>
                          <a:pt x="41879" y="535470"/>
                          <a:pt x="41062" y="535606"/>
                        </a:cubicBezTo>
                        <a:cubicBezTo>
                          <a:pt x="37929" y="527159"/>
                          <a:pt x="34386" y="517622"/>
                          <a:pt x="31117" y="508902"/>
                        </a:cubicBezTo>
                        <a:cubicBezTo>
                          <a:pt x="28254" y="500046"/>
                          <a:pt x="25666" y="491871"/>
                          <a:pt x="23895" y="486149"/>
                        </a:cubicBezTo>
                        <a:lnTo>
                          <a:pt x="23895" y="482061"/>
                        </a:lnTo>
                        <a:cubicBezTo>
                          <a:pt x="18718" y="465576"/>
                          <a:pt x="15175" y="447591"/>
                          <a:pt x="12587" y="436147"/>
                        </a:cubicBezTo>
                        <a:lnTo>
                          <a:pt x="13949" y="439689"/>
                        </a:lnTo>
                        <a:cubicBezTo>
                          <a:pt x="11496" y="429607"/>
                          <a:pt x="10134" y="419388"/>
                          <a:pt x="8772" y="409443"/>
                        </a:cubicBezTo>
                        <a:cubicBezTo>
                          <a:pt x="7546" y="399497"/>
                          <a:pt x="5502" y="389959"/>
                          <a:pt x="5911" y="380695"/>
                        </a:cubicBezTo>
                        <a:cubicBezTo>
                          <a:pt x="4684" y="371430"/>
                          <a:pt x="3458" y="361075"/>
                          <a:pt x="2096" y="350993"/>
                        </a:cubicBezTo>
                        <a:cubicBezTo>
                          <a:pt x="1141" y="340911"/>
                          <a:pt x="598" y="331237"/>
                          <a:pt x="189" y="323472"/>
                        </a:cubicBezTo>
                        <a:cubicBezTo>
                          <a:pt x="-493" y="319384"/>
                          <a:pt x="734" y="305623"/>
                          <a:pt x="2913" y="290364"/>
                        </a:cubicBezTo>
                        <a:cubicBezTo>
                          <a:pt x="5366" y="275104"/>
                          <a:pt x="8908" y="258482"/>
                          <a:pt x="10407" y="247991"/>
                        </a:cubicBezTo>
                        <a:cubicBezTo>
                          <a:pt x="10271" y="249490"/>
                          <a:pt x="8499" y="262433"/>
                          <a:pt x="7410" y="269654"/>
                        </a:cubicBezTo>
                        <a:cubicBezTo>
                          <a:pt x="8908" y="262842"/>
                          <a:pt x="9725" y="256575"/>
                          <a:pt x="10680" y="251534"/>
                        </a:cubicBezTo>
                        <a:cubicBezTo>
                          <a:pt x="11769" y="246492"/>
                          <a:pt x="12587" y="242678"/>
                          <a:pt x="13949" y="240770"/>
                        </a:cubicBezTo>
                        <a:cubicBezTo>
                          <a:pt x="5639" y="271153"/>
                          <a:pt x="15584" y="239408"/>
                          <a:pt x="12451" y="253305"/>
                        </a:cubicBezTo>
                        <a:cubicBezTo>
                          <a:pt x="14222" y="246220"/>
                          <a:pt x="16130" y="238863"/>
                          <a:pt x="17765" y="232459"/>
                        </a:cubicBezTo>
                        <a:cubicBezTo>
                          <a:pt x="19671" y="226056"/>
                          <a:pt x="21171" y="220606"/>
                          <a:pt x="21988" y="217063"/>
                        </a:cubicBezTo>
                        <a:cubicBezTo>
                          <a:pt x="14766" y="239816"/>
                          <a:pt x="22533" y="208207"/>
                          <a:pt x="15721" y="231642"/>
                        </a:cubicBezTo>
                        <a:cubicBezTo>
                          <a:pt x="19536" y="213248"/>
                          <a:pt x="28527" y="188724"/>
                          <a:pt x="39564" y="169105"/>
                        </a:cubicBezTo>
                        <a:cubicBezTo>
                          <a:pt x="40108" y="169650"/>
                          <a:pt x="41471" y="167198"/>
                          <a:pt x="45831" y="160113"/>
                        </a:cubicBezTo>
                        <a:lnTo>
                          <a:pt x="48420" y="153845"/>
                        </a:lnTo>
                        <a:cubicBezTo>
                          <a:pt x="53869" y="144853"/>
                          <a:pt x="39155" y="171966"/>
                          <a:pt x="50191" y="153845"/>
                        </a:cubicBezTo>
                        <a:cubicBezTo>
                          <a:pt x="54823" y="143899"/>
                          <a:pt x="64360" y="130548"/>
                          <a:pt x="73762" y="118967"/>
                        </a:cubicBezTo>
                        <a:cubicBezTo>
                          <a:pt x="83162" y="107386"/>
                          <a:pt x="92154" y="97576"/>
                          <a:pt x="94606" y="93216"/>
                        </a:cubicBezTo>
                        <a:cubicBezTo>
                          <a:pt x="100874" y="87766"/>
                          <a:pt x="95561" y="93625"/>
                          <a:pt x="90929" y="98666"/>
                        </a:cubicBezTo>
                        <a:cubicBezTo>
                          <a:pt x="86431" y="103843"/>
                          <a:pt x="82889" y="108476"/>
                          <a:pt x="91882" y="99756"/>
                        </a:cubicBezTo>
                        <a:cubicBezTo>
                          <a:pt x="87250" y="105342"/>
                          <a:pt x="81663" y="112018"/>
                          <a:pt x="76895" y="117604"/>
                        </a:cubicBezTo>
                        <a:cubicBezTo>
                          <a:pt x="72399" y="123462"/>
                          <a:pt x="68721" y="128504"/>
                          <a:pt x="67902" y="130820"/>
                        </a:cubicBezTo>
                        <a:cubicBezTo>
                          <a:pt x="76213" y="119375"/>
                          <a:pt x="72127" y="127550"/>
                          <a:pt x="77712" y="120329"/>
                        </a:cubicBezTo>
                        <a:cubicBezTo>
                          <a:pt x="80710" y="115969"/>
                          <a:pt x="83980" y="112018"/>
                          <a:pt x="87250" y="107794"/>
                        </a:cubicBezTo>
                        <a:lnTo>
                          <a:pt x="84933" y="110383"/>
                        </a:lnTo>
                        <a:cubicBezTo>
                          <a:pt x="92836" y="99756"/>
                          <a:pt x="105233" y="87630"/>
                          <a:pt x="118858" y="75776"/>
                        </a:cubicBezTo>
                        <a:cubicBezTo>
                          <a:pt x="132619" y="64196"/>
                          <a:pt x="148288" y="53296"/>
                          <a:pt x="163002" y="44712"/>
                        </a:cubicBezTo>
                        <a:cubicBezTo>
                          <a:pt x="174991" y="36810"/>
                          <a:pt x="185482" y="30543"/>
                          <a:pt x="196927" y="24684"/>
                        </a:cubicBezTo>
                        <a:cubicBezTo>
                          <a:pt x="208509" y="18826"/>
                          <a:pt x="220906" y="13376"/>
                          <a:pt x="237937" y="8471"/>
                        </a:cubicBezTo>
                        <a:cubicBezTo>
                          <a:pt x="233032" y="10379"/>
                          <a:pt x="240117" y="8471"/>
                          <a:pt x="245976" y="7381"/>
                        </a:cubicBezTo>
                        <a:cubicBezTo>
                          <a:pt x="251834" y="6427"/>
                          <a:pt x="256058" y="5882"/>
                          <a:pt x="245431" y="9152"/>
                        </a:cubicBezTo>
                        <a:cubicBezTo>
                          <a:pt x="261372" y="6019"/>
                          <a:pt x="277039" y="3566"/>
                          <a:pt x="277312" y="3021"/>
                        </a:cubicBezTo>
                        <a:cubicBezTo>
                          <a:pt x="263144" y="4384"/>
                          <a:pt x="272271" y="3158"/>
                          <a:pt x="260281" y="4656"/>
                        </a:cubicBezTo>
                        <a:cubicBezTo>
                          <a:pt x="268185" y="2204"/>
                          <a:pt x="286850" y="569"/>
                          <a:pt x="294615" y="978"/>
                        </a:cubicBezTo>
                        <a:cubicBezTo>
                          <a:pt x="291073" y="978"/>
                          <a:pt x="292435" y="1114"/>
                          <a:pt x="291618" y="1523"/>
                        </a:cubicBezTo>
                        <a:cubicBezTo>
                          <a:pt x="308649" y="1659"/>
                          <a:pt x="299793" y="433"/>
                          <a:pt x="312055" y="297"/>
                        </a:cubicBezTo>
                        <a:cubicBezTo>
                          <a:pt x="315871" y="1250"/>
                          <a:pt x="339441" y="2476"/>
                          <a:pt x="350203" y="5610"/>
                        </a:cubicBezTo>
                        <a:cubicBezTo>
                          <a:pt x="355653" y="5882"/>
                          <a:pt x="360967" y="6700"/>
                          <a:pt x="366417" y="7381"/>
                        </a:cubicBezTo>
                        <a:cubicBezTo>
                          <a:pt x="361922" y="6836"/>
                          <a:pt x="365735" y="7926"/>
                          <a:pt x="370913" y="9152"/>
                        </a:cubicBezTo>
                        <a:cubicBezTo>
                          <a:pt x="375954" y="10651"/>
                          <a:pt x="382493" y="12695"/>
                          <a:pt x="383584" y="13512"/>
                        </a:cubicBezTo>
                        <a:cubicBezTo>
                          <a:pt x="394892" y="16373"/>
                          <a:pt x="404701" y="18145"/>
                          <a:pt x="420779" y="25774"/>
                        </a:cubicBezTo>
                        <a:cubicBezTo>
                          <a:pt x="417373" y="24548"/>
                          <a:pt x="420916" y="26319"/>
                          <a:pt x="425411" y="28636"/>
                        </a:cubicBezTo>
                        <a:cubicBezTo>
                          <a:pt x="429772" y="31088"/>
                          <a:pt x="434949" y="34222"/>
                          <a:pt x="434813" y="34767"/>
                        </a:cubicBezTo>
                        <a:cubicBezTo>
                          <a:pt x="447892" y="42396"/>
                          <a:pt x="458929" y="48391"/>
                          <a:pt x="469418" y="55067"/>
                        </a:cubicBezTo>
                        <a:cubicBezTo>
                          <a:pt x="480046" y="61607"/>
                          <a:pt x="489719" y="69101"/>
                          <a:pt x="499802" y="79591"/>
                        </a:cubicBezTo>
                        <a:cubicBezTo>
                          <a:pt x="498984" y="79183"/>
                          <a:pt x="494216" y="75640"/>
                          <a:pt x="500210" y="81771"/>
                        </a:cubicBezTo>
                        <a:cubicBezTo>
                          <a:pt x="502663" y="83951"/>
                          <a:pt x="505933" y="87221"/>
                          <a:pt x="509203" y="90491"/>
                        </a:cubicBezTo>
                        <a:cubicBezTo>
                          <a:pt x="512336" y="93897"/>
                          <a:pt x="515469" y="97304"/>
                          <a:pt x="517922" y="100028"/>
                        </a:cubicBezTo>
                        <a:lnTo>
                          <a:pt x="517786" y="100028"/>
                        </a:lnTo>
                        <a:cubicBezTo>
                          <a:pt x="517786" y="100028"/>
                          <a:pt x="518059" y="100028"/>
                          <a:pt x="518059" y="100028"/>
                        </a:cubicBezTo>
                        <a:cubicBezTo>
                          <a:pt x="520374" y="102617"/>
                          <a:pt x="521738" y="104252"/>
                          <a:pt x="522145" y="104116"/>
                        </a:cubicBezTo>
                        <a:cubicBezTo>
                          <a:pt x="526370" y="108476"/>
                          <a:pt x="529776" y="111746"/>
                          <a:pt x="533727" y="116514"/>
                        </a:cubicBezTo>
                        <a:cubicBezTo>
                          <a:pt x="537677" y="121147"/>
                          <a:pt x="542855" y="127141"/>
                          <a:pt x="549260" y="137632"/>
                        </a:cubicBezTo>
                        <a:cubicBezTo>
                          <a:pt x="549260" y="136542"/>
                          <a:pt x="546807" y="131501"/>
                          <a:pt x="543128" y="125915"/>
                        </a:cubicBezTo>
                        <a:cubicBezTo>
                          <a:pt x="539449" y="120329"/>
                          <a:pt x="534953" y="114743"/>
                          <a:pt x="532229" y="111064"/>
                        </a:cubicBezTo>
                        <a:cubicBezTo>
                          <a:pt x="530458" y="109293"/>
                          <a:pt x="528414" y="107522"/>
                          <a:pt x="526506" y="105887"/>
                        </a:cubicBezTo>
                        <a:cubicBezTo>
                          <a:pt x="523509" y="98802"/>
                          <a:pt x="512063" y="89537"/>
                          <a:pt x="508657" y="85177"/>
                        </a:cubicBezTo>
                        <a:cubicBezTo>
                          <a:pt x="514653" y="89537"/>
                          <a:pt x="524462" y="99756"/>
                          <a:pt x="533999" y="112018"/>
                        </a:cubicBezTo>
                        <a:cubicBezTo>
                          <a:pt x="543673" y="124008"/>
                          <a:pt x="552666" y="139267"/>
                          <a:pt x="558660" y="150303"/>
                        </a:cubicBezTo>
                        <a:cubicBezTo>
                          <a:pt x="556072" y="142946"/>
                          <a:pt x="550895" y="131501"/>
                          <a:pt x="542855" y="119375"/>
                        </a:cubicBezTo>
                        <a:cubicBezTo>
                          <a:pt x="535090" y="107522"/>
                          <a:pt x="525008" y="95260"/>
                          <a:pt x="514925" y="84496"/>
                        </a:cubicBezTo>
                        <a:lnTo>
                          <a:pt x="523100" y="94715"/>
                        </a:lnTo>
                        <a:cubicBezTo>
                          <a:pt x="519557" y="90900"/>
                          <a:pt x="516288" y="86949"/>
                          <a:pt x="512609" y="83406"/>
                        </a:cubicBezTo>
                        <a:cubicBezTo>
                          <a:pt x="515742" y="87221"/>
                          <a:pt x="518604" y="91309"/>
                          <a:pt x="521601" y="95260"/>
                        </a:cubicBezTo>
                        <a:cubicBezTo>
                          <a:pt x="512200" y="84088"/>
                          <a:pt x="502936" y="75640"/>
                          <a:pt x="493125" y="66921"/>
                        </a:cubicBezTo>
                        <a:cubicBezTo>
                          <a:pt x="504707" y="77003"/>
                          <a:pt x="507431" y="82725"/>
                          <a:pt x="501574" y="76458"/>
                        </a:cubicBezTo>
                        <a:cubicBezTo>
                          <a:pt x="489719" y="64060"/>
                          <a:pt x="487813" y="65286"/>
                          <a:pt x="477731" y="57111"/>
                        </a:cubicBezTo>
                        <a:cubicBezTo>
                          <a:pt x="483316" y="61607"/>
                          <a:pt x="490537" y="67602"/>
                          <a:pt x="485496" y="64332"/>
                        </a:cubicBezTo>
                        <a:cubicBezTo>
                          <a:pt x="476094" y="55612"/>
                          <a:pt x="469418" y="50980"/>
                          <a:pt x="463015" y="46484"/>
                        </a:cubicBezTo>
                        <a:cubicBezTo>
                          <a:pt x="456612" y="41988"/>
                          <a:pt x="450209" y="37900"/>
                          <a:pt x="440398" y="31497"/>
                        </a:cubicBezTo>
                        <a:cubicBezTo>
                          <a:pt x="441216" y="33131"/>
                          <a:pt x="434677" y="29725"/>
                          <a:pt x="427591" y="26183"/>
                        </a:cubicBezTo>
                        <a:cubicBezTo>
                          <a:pt x="420234" y="22777"/>
                          <a:pt x="412196" y="19098"/>
                          <a:pt x="410288" y="19371"/>
                        </a:cubicBezTo>
                        <a:cubicBezTo>
                          <a:pt x="413558" y="20733"/>
                          <a:pt x="416828" y="22232"/>
                          <a:pt x="420097" y="23731"/>
                        </a:cubicBezTo>
                        <a:cubicBezTo>
                          <a:pt x="413014" y="20869"/>
                          <a:pt x="405792" y="18689"/>
                          <a:pt x="398571" y="16373"/>
                        </a:cubicBezTo>
                        <a:cubicBezTo>
                          <a:pt x="379224" y="7926"/>
                          <a:pt x="416828" y="20733"/>
                          <a:pt x="386854" y="9288"/>
                        </a:cubicBezTo>
                        <a:cubicBezTo>
                          <a:pt x="358379" y="841"/>
                          <a:pt x="358650" y="3839"/>
                          <a:pt x="335626" y="24"/>
                        </a:cubicBezTo>
                        <a:cubicBezTo>
                          <a:pt x="343527" y="-249"/>
                          <a:pt x="361785" y="1795"/>
                          <a:pt x="379905" y="7109"/>
                        </a:cubicBezTo>
                        <a:cubicBezTo>
                          <a:pt x="376363" y="5882"/>
                          <a:pt x="372684" y="4520"/>
                          <a:pt x="369005" y="3566"/>
                        </a:cubicBezTo>
                        <a:cubicBezTo>
                          <a:pt x="375137" y="4111"/>
                          <a:pt x="400206" y="11605"/>
                          <a:pt x="412059" y="17191"/>
                        </a:cubicBezTo>
                        <a:cubicBezTo>
                          <a:pt x="391486" y="10515"/>
                          <a:pt x="421325" y="21142"/>
                          <a:pt x="429499" y="26728"/>
                        </a:cubicBezTo>
                        <a:cubicBezTo>
                          <a:pt x="431680" y="26456"/>
                          <a:pt x="419144" y="20461"/>
                          <a:pt x="434267" y="26864"/>
                        </a:cubicBezTo>
                        <a:cubicBezTo>
                          <a:pt x="420506" y="20052"/>
                          <a:pt x="418462" y="19235"/>
                          <a:pt x="400479" y="11741"/>
                        </a:cubicBezTo>
                        <a:cubicBezTo>
                          <a:pt x="419690" y="19235"/>
                          <a:pt x="428408" y="22641"/>
                          <a:pt x="437264" y="26047"/>
                        </a:cubicBezTo>
                        <a:cubicBezTo>
                          <a:pt x="441489" y="27546"/>
                          <a:pt x="445439" y="29181"/>
                          <a:pt x="450345" y="31769"/>
                        </a:cubicBezTo>
                        <a:cubicBezTo>
                          <a:pt x="455250" y="34222"/>
                          <a:pt x="461107" y="37764"/>
                          <a:pt x="468738" y="43078"/>
                        </a:cubicBezTo>
                        <a:cubicBezTo>
                          <a:pt x="454022" y="34222"/>
                          <a:pt x="472824" y="47710"/>
                          <a:pt x="473915" y="49617"/>
                        </a:cubicBezTo>
                        <a:cubicBezTo>
                          <a:pt x="480591" y="53977"/>
                          <a:pt x="493534" y="64060"/>
                          <a:pt x="498575" y="68555"/>
                        </a:cubicBezTo>
                        <a:lnTo>
                          <a:pt x="495169" y="63106"/>
                        </a:lnTo>
                        <a:cubicBezTo>
                          <a:pt x="503616" y="70054"/>
                          <a:pt x="508386" y="75640"/>
                          <a:pt x="513427" y="81635"/>
                        </a:cubicBezTo>
                        <a:cubicBezTo>
                          <a:pt x="518332" y="87630"/>
                          <a:pt x="523509" y="93897"/>
                          <a:pt x="532093" y="103162"/>
                        </a:cubicBezTo>
                        <a:cubicBezTo>
                          <a:pt x="533591" y="104116"/>
                          <a:pt x="530185" y="99756"/>
                          <a:pt x="526779" y="95532"/>
                        </a:cubicBezTo>
                        <a:cubicBezTo>
                          <a:pt x="523236" y="91445"/>
                          <a:pt x="519557" y="87766"/>
                          <a:pt x="521192" y="89265"/>
                        </a:cubicBezTo>
                        <a:cubicBezTo>
                          <a:pt x="533182" y="101663"/>
                          <a:pt x="539585" y="111609"/>
                          <a:pt x="545444" y="121282"/>
                        </a:cubicBezTo>
                        <a:cubicBezTo>
                          <a:pt x="551166" y="131365"/>
                          <a:pt x="555663" y="141311"/>
                          <a:pt x="561384" y="155480"/>
                        </a:cubicBezTo>
                        <a:cubicBezTo>
                          <a:pt x="562475" y="156843"/>
                          <a:pt x="563564" y="156025"/>
                          <a:pt x="568469" y="165562"/>
                        </a:cubicBezTo>
                        <a:cubicBezTo>
                          <a:pt x="566290" y="162838"/>
                          <a:pt x="568742" y="170331"/>
                          <a:pt x="563428" y="159568"/>
                        </a:cubicBezTo>
                        <a:cubicBezTo>
                          <a:pt x="567107" y="169105"/>
                          <a:pt x="571739" y="180141"/>
                          <a:pt x="574738" y="188588"/>
                        </a:cubicBezTo>
                        <a:cubicBezTo>
                          <a:pt x="569015" y="168287"/>
                          <a:pt x="578960" y="196354"/>
                          <a:pt x="580050" y="200033"/>
                        </a:cubicBezTo>
                        <a:cubicBezTo>
                          <a:pt x="582230" y="210796"/>
                          <a:pt x="578551" y="196899"/>
                          <a:pt x="576236" y="190632"/>
                        </a:cubicBezTo>
                        <a:cubicBezTo>
                          <a:pt x="578551" y="199079"/>
                          <a:pt x="578960" y="209706"/>
                          <a:pt x="581685" y="214202"/>
                        </a:cubicBezTo>
                        <a:cubicBezTo>
                          <a:pt x="580595" y="214747"/>
                          <a:pt x="574056" y="190904"/>
                          <a:pt x="567925" y="175917"/>
                        </a:cubicBezTo>
                        <a:cubicBezTo>
                          <a:pt x="569151" y="179323"/>
                          <a:pt x="570240" y="182866"/>
                          <a:pt x="571195" y="186272"/>
                        </a:cubicBezTo>
                        <a:cubicBezTo>
                          <a:pt x="568333" y="179323"/>
                          <a:pt x="568196" y="177961"/>
                          <a:pt x="564519" y="167742"/>
                        </a:cubicBezTo>
                        <a:cubicBezTo>
                          <a:pt x="567516" y="177961"/>
                          <a:pt x="566018" y="177280"/>
                          <a:pt x="564519" y="175236"/>
                        </a:cubicBezTo>
                        <a:cubicBezTo>
                          <a:pt x="564246" y="173874"/>
                          <a:pt x="565063" y="175917"/>
                          <a:pt x="564790" y="174555"/>
                        </a:cubicBezTo>
                        <a:cubicBezTo>
                          <a:pt x="562066" y="166380"/>
                          <a:pt x="559069" y="160385"/>
                          <a:pt x="559342" y="162429"/>
                        </a:cubicBezTo>
                        <a:cubicBezTo>
                          <a:pt x="554981" y="155889"/>
                          <a:pt x="563155" y="173737"/>
                          <a:pt x="564110" y="179596"/>
                        </a:cubicBezTo>
                        <a:cubicBezTo>
                          <a:pt x="565609" y="183683"/>
                          <a:pt x="567107" y="187771"/>
                          <a:pt x="568333" y="191858"/>
                        </a:cubicBezTo>
                        <a:cubicBezTo>
                          <a:pt x="573783" y="205619"/>
                          <a:pt x="578688" y="219925"/>
                          <a:pt x="582094" y="234639"/>
                        </a:cubicBezTo>
                        <a:cubicBezTo>
                          <a:pt x="584820" y="253713"/>
                          <a:pt x="583865" y="262570"/>
                          <a:pt x="583048" y="276875"/>
                        </a:cubicBezTo>
                        <a:lnTo>
                          <a:pt x="584274" y="280827"/>
                        </a:lnTo>
                        <a:cubicBezTo>
                          <a:pt x="583729" y="289137"/>
                          <a:pt x="582912" y="297176"/>
                          <a:pt x="582366" y="301808"/>
                        </a:cubicBezTo>
                        <a:cubicBezTo>
                          <a:pt x="581550" y="306441"/>
                          <a:pt x="580732" y="307531"/>
                          <a:pt x="580732" y="302217"/>
                        </a:cubicBezTo>
                        <a:cubicBezTo>
                          <a:pt x="581141" y="301672"/>
                          <a:pt x="581277" y="299492"/>
                          <a:pt x="581550" y="295950"/>
                        </a:cubicBezTo>
                        <a:cubicBezTo>
                          <a:pt x="581413" y="295405"/>
                          <a:pt x="581413" y="294587"/>
                          <a:pt x="581277" y="293634"/>
                        </a:cubicBezTo>
                        <a:cubicBezTo>
                          <a:pt x="581277" y="293361"/>
                          <a:pt x="581277" y="293089"/>
                          <a:pt x="581141" y="292816"/>
                        </a:cubicBezTo>
                        <a:cubicBezTo>
                          <a:pt x="580459" y="310528"/>
                          <a:pt x="578278" y="321428"/>
                          <a:pt x="578415" y="322518"/>
                        </a:cubicBezTo>
                        <a:cubicBezTo>
                          <a:pt x="580732" y="292544"/>
                          <a:pt x="576372" y="320747"/>
                          <a:pt x="574738" y="315433"/>
                        </a:cubicBezTo>
                        <a:cubicBezTo>
                          <a:pt x="573783" y="325379"/>
                          <a:pt x="571603" y="335189"/>
                          <a:pt x="569831" y="344998"/>
                        </a:cubicBezTo>
                        <a:cubicBezTo>
                          <a:pt x="574328" y="327422"/>
                          <a:pt x="571195" y="344998"/>
                          <a:pt x="569697" y="351265"/>
                        </a:cubicBezTo>
                        <a:cubicBezTo>
                          <a:pt x="568742" y="351947"/>
                          <a:pt x="567380" y="357805"/>
                          <a:pt x="565472" y="364754"/>
                        </a:cubicBezTo>
                        <a:cubicBezTo>
                          <a:pt x="563428" y="371566"/>
                          <a:pt x="561248" y="379468"/>
                          <a:pt x="559342" y="384373"/>
                        </a:cubicBezTo>
                        <a:lnTo>
                          <a:pt x="559342" y="383556"/>
                        </a:lnTo>
                        <a:cubicBezTo>
                          <a:pt x="557434" y="388052"/>
                          <a:pt x="554981" y="394183"/>
                          <a:pt x="552393" y="400723"/>
                        </a:cubicBezTo>
                        <a:cubicBezTo>
                          <a:pt x="549667" y="407126"/>
                          <a:pt x="546807" y="413802"/>
                          <a:pt x="544353" y="419388"/>
                        </a:cubicBezTo>
                        <a:cubicBezTo>
                          <a:pt x="545035" y="419116"/>
                          <a:pt x="539858" y="433830"/>
                          <a:pt x="537541" y="441188"/>
                        </a:cubicBezTo>
                        <a:cubicBezTo>
                          <a:pt x="547623" y="422794"/>
                          <a:pt x="542311" y="434103"/>
                          <a:pt x="543810" y="432877"/>
                        </a:cubicBezTo>
                        <a:cubicBezTo>
                          <a:pt x="542718" y="434784"/>
                          <a:pt x="540947" y="438327"/>
                          <a:pt x="540947" y="438735"/>
                        </a:cubicBezTo>
                        <a:cubicBezTo>
                          <a:pt x="539858" y="441596"/>
                          <a:pt x="543264" y="435329"/>
                          <a:pt x="543810" y="434921"/>
                        </a:cubicBezTo>
                        <a:cubicBezTo>
                          <a:pt x="553892" y="414892"/>
                          <a:pt x="561793" y="393093"/>
                          <a:pt x="563428" y="383964"/>
                        </a:cubicBezTo>
                        <a:cubicBezTo>
                          <a:pt x="560158" y="390096"/>
                          <a:pt x="559886" y="395137"/>
                          <a:pt x="556616" y="402085"/>
                        </a:cubicBezTo>
                        <a:cubicBezTo>
                          <a:pt x="558114" y="396636"/>
                          <a:pt x="560158" y="390641"/>
                          <a:pt x="562612" y="383964"/>
                        </a:cubicBezTo>
                        <a:cubicBezTo>
                          <a:pt x="564790" y="377016"/>
                          <a:pt x="567516" y="369250"/>
                          <a:pt x="570104" y="360394"/>
                        </a:cubicBezTo>
                        <a:lnTo>
                          <a:pt x="572694" y="354808"/>
                        </a:lnTo>
                        <a:cubicBezTo>
                          <a:pt x="574192" y="348677"/>
                          <a:pt x="575554" y="342682"/>
                          <a:pt x="576509" y="336415"/>
                        </a:cubicBezTo>
                        <a:cubicBezTo>
                          <a:pt x="575418" y="344181"/>
                          <a:pt x="577871" y="339957"/>
                          <a:pt x="572966" y="359032"/>
                        </a:cubicBezTo>
                        <a:cubicBezTo>
                          <a:pt x="574601" y="356852"/>
                          <a:pt x="577871" y="340094"/>
                          <a:pt x="580186" y="328104"/>
                        </a:cubicBezTo>
                        <a:cubicBezTo>
                          <a:pt x="580186" y="325924"/>
                          <a:pt x="580186" y="323880"/>
                          <a:pt x="579915" y="321836"/>
                        </a:cubicBezTo>
                        <a:cubicBezTo>
                          <a:pt x="580322" y="324289"/>
                          <a:pt x="584138" y="298538"/>
                          <a:pt x="582639" y="317068"/>
                        </a:cubicBezTo>
                        <a:cubicBezTo>
                          <a:pt x="581821" y="327150"/>
                          <a:pt x="579779" y="336960"/>
                          <a:pt x="578144" y="346906"/>
                        </a:cubicBezTo>
                        <a:cubicBezTo>
                          <a:pt x="579233" y="344317"/>
                          <a:pt x="579915" y="341592"/>
                          <a:pt x="580868" y="338867"/>
                        </a:cubicBezTo>
                        <a:cubicBezTo>
                          <a:pt x="579506" y="347315"/>
                          <a:pt x="576916" y="355353"/>
                          <a:pt x="575009" y="363664"/>
                        </a:cubicBezTo>
                        <a:lnTo>
                          <a:pt x="575827" y="357669"/>
                        </a:lnTo>
                        <a:cubicBezTo>
                          <a:pt x="570786" y="377561"/>
                          <a:pt x="568606" y="380014"/>
                          <a:pt x="567243" y="382738"/>
                        </a:cubicBezTo>
                        <a:cubicBezTo>
                          <a:pt x="565745" y="385463"/>
                          <a:pt x="564246" y="388052"/>
                          <a:pt x="557298" y="407399"/>
                        </a:cubicBezTo>
                        <a:cubicBezTo>
                          <a:pt x="553619" y="419661"/>
                          <a:pt x="548441" y="432604"/>
                          <a:pt x="535499" y="454131"/>
                        </a:cubicBezTo>
                        <a:cubicBezTo>
                          <a:pt x="544217" y="438190"/>
                          <a:pt x="535499" y="451951"/>
                          <a:pt x="537950" y="445548"/>
                        </a:cubicBezTo>
                        <a:cubicBezTo>
                          <a:pt x="528414" y="461216"/>
                          <a:pt x="525961" y="466938"/>
                          <a:pt x="521329" y="475522"/>
                        </a:cubicBezTo>
                        <a:cubicBezTo>
                          <a:pt x="517922" y="478928"/>
                          <a:pt x="515606" y="481380"/>
                          <a:pt x="524598" y="467619"/>
                        </a:cubicBezTo>
                        <a:cubicBezTo>
                          <a:pt x="524326" y="466257"/>
                          <a:pt x="521465" y="470889"/>
                          <a:pt x="518468" y="475794"/>
                        </a:cubicBezTo>
                        <a:cubicBezTo>
                          <a:pt x="515198" y="480699"/>
                          <a:pt x="511656" y="485740"/>
                          <a:pt x="510428" y="485876"/>
                        </a:cubicBezTo>
                        <a:cubicBezTo>
                          <a:pt x="494489" y="507812"/>
                          <a:pt x="488493" y="516940"/>
                          <a:pt x="481544" y="526750"/>
                        </a:cubicBezTo>
                        <a:cubicBezTo>
                          <a:pt x="474459" y="536423"/>
                          <a:pt x="466558" y="547323"/>
                          <a:pt x="442033" y="567760"/>
                        </a:cubicBezTo>
                        <a:lnTo>
                          <a:pt x="443260" y="565580"/>
                        </a:lnTo>
                        <a:cubicBezTo>
                          <a:pt x="428544" y="579477"/>
                          <a:pt x="415875" y="589287"/>
                          <a:pt x="402795" y="598279"/>
                        </a:cubicBezTo>
                        <a:cubicBezTo>
                          <a:pt x="399660" y="600595"/>
                          <a:pt x="396254" y="602639"/>
                          <a:pt x="392985" y="604819"/>
                        </a:cubicBezTo>
                        <a:lnTo>
                          <a:pt x="387943" y="608089"/>
                        </a:lnTo>
                        <a:cubicBezTo>
                          <a:pt x="385899" y="609451"/>
                          <a:pt x="381949" y="611495"/>
                          <a:pt x="378952" y="613266"/>
                        </a:cubicBezTo>
                        <a:cubicBezTo>
                          <a:pt x="372548" y="616672"/>
                          <a:pt x="365872" y="620896"/>
                          <a:pt x="359332" y="623893"/>
                        </a:cubicBezTo>
                        <a:cubicBezTo>
                          <a:pt x="352793" y="626754"/>
                          <a:pt x="345708" y="630297"/>
                          <a:pt x="338759" y="633158"/>
                        </a:cubicBezTo>
                        <a:cubicBezTo>
                          <a:pt x="332083" y="635066"/>
                          <a:pt x="325134" y="637382"/>
                          <a:pt x="319004" y="638881"/>
                        </a:cubicBezTo>
                        <a:lnTo>
                          <a:pt x="301291" y="642695"/>
                        </a:lnTo>
                        <a:cubicBezTo>
                          <a:pt x="305787" y="641333"/>
                          <a:pt x="313963" y="638608"/>
                          <a:pt x="319821" y="636292"/>
                        </a:cubicBezTo>
                        <a:cubicBezTo>
                          <a:pt x="325544" y="634112"/>
                          <a:pt x="329495" y="631795"/>
                          <a:pt x="324454" y="633158"/>
                        </a:cubicBezTo>
                        <a:cubicBezTo>
                          <a:pt x="340667" y="630025"/>
                          <a:pt x="363828" y="619261"/>
                          <a:pt x="386581" y="606726"/>
                        </a:cubicBezTo>
                        <a:cubicBezTo>
                          <a:pt x="388625" y="604955"/>
                          <a:pt x="379496" y="609724"/>
                          <a:pt x="375410" y="611631"/>
                        </a:cubicBezTo>
                        <a:cubicBezTo>
                          <a:pt x="378816" y="609860"/>
                          <a:pt x="381813" y="608225"/>
                          <a:pt x="384674" y="606590"/>
                        </a:cubicBezTo>
                        <a:cubicBezTo>
                          <a:pt x="386581" y="605500"/>
                          <a:pt x="388216" y="604546"/>
                          <a:pt x="390124" y="603457"/>
                        </a:cubicBezTo>
                        <a:cubicBezTo>
                          <a:pt x="393530" y="601413"/>
                          <a:pt x="397209" y="599369"/>
                          <a:pt x="402114" y="595554"/>
                        </a:cubicBezTo>
                        <a:cubicBezTo>
                          <a:pt x="401432" y="595554"/>
                          <a:pt x="389987" y="602639"/>
                          <a:pt x="398298" y="596781"/>
                        </a:cubicBezTo>
                        <a:cubicBezTo>
                          <a:pt x="403067" y="593919"/>
                          <a:pt x="407971" y="591058"/>
                          <a:pt x="412605" y="588061"/>
                        </a:cubicBezTo>
                        <a:cubicBezTo>
                          <a:pt x="421325" y="581112"/>
                          <a:pt x="422960" y="578660"/>
                          <a:pt x="425138" y="576207"/>
                        </a:cubicBezTo>
                        <a:cubicBezTo>
                          <a:pt x="427182" y="573619"/>
                          <a:pt x="429908" y="571166"/>
                          <a:pt x="439854" y="562583"/>
                        </a:cubicBezTo>
                        <a:cubicBezTo>
                          <a:pt x="436992" y="566670"/>
                          <a:pt x="430588" y="574436"/>
                          <a:pt x="422823" y="580976"/>
                        </a:cubicBezTo>
                        <a:cubicBezTo>
                          <a:pt x="432360" y="573619"/>
                          <a:pt x="410561" y="591467"/>
                          <a:pt x="419690" y="585063"/>
                        </a:cubicBezTo>
                        <a:cubicBezTo>
                          <a:pt x="432223" y="572938"/>
                          <a:pt x="439581" y="568714"/>
                          <a:pt x="455523" y="552092"/>
                        </a:cubicBezTo>
                        <a:cubicBezTo>
                          <a:pt x="453751" y="554136"/>
                          <a:pt x="453478" y="554817"/>
                          <a:pt x="449390" y="558768"/>
                        </a:cubicBezTo>
                        <a:cubicBezTo>
                          <a:pt x="457701" y="551411"/>
                          <a:pt x="465741" y="543644"/>
                          <a:pt x="473370" y="535742"/>
                        </a:cubicBezTo>
                        <a:cubicBezTo>
                          <a:pt x="467239" y="541192"/>
                          <a:pt x="491082" y="514760"/>
                          <a:pt x="487676" y="515987"/>
                        </a:cubicBezTo>
                        <a:cubicBezTo>
                          <a:pt x="475959" y="529202"/>
                          <a:pt x="471599" y="533699"/>
                          <a:pt x="466967" y="538603"/>
                        </a:cubicBezTo>
                        <a:cubicBezTo>
                          <a:pt x="462198" y="543508"/>
                          <a:pt x="457157" y="548958"/>
                          <a:pt x="442033" y="562310"/>
                        </a:cubicBezTo>
                        <a:cubicBezTo>
                          <a:pt x="450345" y="554408"/>
                          <a:pt x="459745" y="543100"/>
                          <a:pt x="463424" y="537241"/>
                        </a:cubicBezTo>
                        <a:cubicBezTo>
                          <a:pt x="463697" y="536969"/>
                          <a:pt x="464106" y="536696"/>
                          <a:pt x="465059" y="535742"/>
                        </a:cubicBezTo>
                        <a:cubicBezTo>
                          <a:pt x="468192" y="530293"/>
                          <a:pt x="463697" y="534653"/>
                          <a:pt x="461926" y="532745"/>
                        </a:cubicBezTo>
                        <a:cubicBezTo>
                          <a:pt x="450616" y="546915"/>
                          <a:pt x="440943" y="554408"/>
                          <a:pt x="425138" y="568986"/>
                        </a:cubicBezTo>
                        <a:cubicBezTo>
                          <a:pt x="422960" y="572665"/>
                          <a:pt x="435902" y="562310"/>
                          <a:pt x="443396" y="554817"/>
                        </a:cubicBezTo>
                        <a:cubicBezTo>
                          <a:pt x="439036" y="559313"/>
                          <a:pt x="434404" y="563673"/>
                          <a:pt x="429908" y="568033"/>
                        </a:cubicBezTo>
                        <a:lnTo>
                          <a:pt x="432360" y="565171"/>
                        </a:lnTo>
                        <a:cubicBezTo>
                          <a:pt x="420097" y="575526"/>
                          <a:pt x="407291" y="585200"/>
                          <a:pt x="393939" y="594192"/>
                        </a:cubicBezTo>
                        <a:cubicBezTo>
                          <a:pt x="401432" y="588878"/>
                          <a:pt x="403476" y="586426"/>
                          <a:pt x="407018" y="583156"/>
                        </a:cubicBezTo>
                        <a:cubicBezTo>
                          <a:pt x="401977" y="586698"/>
                          <a:pt x="396800" y="590104"/>
                          <a:pt x="391077" y="593374"/>
                        </a:cubicBezTo>
                        <a:cubicBezTo>
                          <a:pt x="392985" y="593647"/>
                          <a:pt x="392712" y="594873"/>
                          <a:pt x="387534" y="598279"/>
                        </a:cubicBezTo>
                        <a:cubicBezTo>
                          <a:pt x="385899" y="599369"/>
                          <a:pt x="384128" y="600323"/>
                          <a:pt x="382630" y="601413"/>
                        </a:cubicBezTo>
                        <a:cubicBezTo>
                          <a:pt x="380315" y="602639"/>
                          <a:pt x="377998" y="604002"/>
                          <a:pt x="375817" y="605091"/>
                        </a:cubicBezTo>
                        <a:cubicBezTo>
                          <a:pt x="371458" y="607408"/>
                          <a:pt x="367370" y="609588"/>
                          <a:pt x="363557" y="611767"/>
                        </a:cubicBezTo>
                        <a:cubicBezTo>
                          <a:pt x="356062" y="615038"/>
                          <a:pt x="349250" y="618307"/>
                          <a:pt x="343936" y="620079"/>
                        </a:cubicBezTo>
                        <a:cubicBezTo>
                          <a:pt x="338486" y="621850"/>
                          <a:pt x="333854" y="623485"/>
                          <a:pt x="330039" y="624574"/>
                        </a:cubicBezTo>
                        <a:cubicBezTo>
                          <a:pt x="326496" y="625256"/>
                          <a:pt x="323499" y="625937"/>
                          <a:pt x="320639" y="626618"/>
                        </a:cubicBezTo>
                        <a:cubicBezTo>
                          <a:pt x="319277" y="627027"/>
                          <a:pt x="317777" y="627572"/>
                          <a:pt x="316687" y="627981"/>
                        </a:cubicBezTo>
                        <a:cubicBezTo>
                          <a:pt x="318731" y="627981"/>
                          <a:pt x="311919" y="630706"/>
                          <a:pt x="302517" y="633975"/>
                        </a:cubicBezTo>
                        <a:cubicBezTo>
                          <a:pt x="298022" y="635610"/>
                          <a:pt x="292299" y="637382"/>
                          <a:pt x="286850" y="639153"/>
                        </a:cubicBezTo>
                        <a:cubicBezTo>
                          <a:pt x="284124" y="639970"/>
                          <a:pt x="281536" y="640924"/>
                          <a:pt x="279220" y="641605"/>
                        </a:cubicBezTo>
                        <a:cubicBezTo>
                          <a:pt x="277721" y="642150"/>
                          <a:pt x="277448" y="642014"/>
                          <a:pt x="277176" y="642014"/>
                        </a:cubicBezTo>
                        <a:cubicBezTo>
                          <a:pt x="276768" y="642014"/>
                          <a:pt x="276359" y="642014"/>
                          <a:pt x="276086" y="642014"/>
                        </a:cubicBezTo>
                        <a:cubicBezTo>
                          <a:pt x="278267" y="640515"/>
                          <a:pt x="276632" y="638608"/>
                          <a:pt x="275677" y="636428"/>
                        </a:cubicBezTo>
                        <a:cubicBezTo>
                          <a:pt x="279902" y="631932"/>
                          <a:pt x="283852" y="627436"/>
                          <a:pt x="287394" y="623621"/>
                        </a:cubicBezTo>
                        <a:cubicBezTo>
                          <a:pt x="287667" y="622122"/>
                          <a:pt x="285486" y="623621"/>
                          <a:pt x="280854" y="627572"/>
                        </a:cubicBezTo>
                        <a:cubicBezTo>
                          <a:pt x="276359" y="631387"/>
                          <a:pt x="269001" y="638608"/>
                          <a:pt x="260963" y="646647"/>
                        </a:cubicBezTo>
                        <a:cubicBezTo>
                          <a:pt x="260827" y="647191"/>
                          <a:pt x="260963" y="647600"/>
                          <a:pt x="261100" y="648009"/>
                        </a:cubicBezTo>
                        <a:cubicBezTo>
                          <a:pt x="277312" y="645148"/>
                          <a:pt x="268048" y="647191"/>
                          <a:pt x="284533" y="640788"/>
                        </a:cubicBezTo>
                        <a:lnTo>
                          <a:pt x="295841" y="637518"/>
                        </a:lnTo>
                        <a:lnTo>
                          <a:pt x="306196" y="634248"/>
                        </a:lnTo>
                        <a:cubicBezTo>
                          <a:pt x="313145" y="632068"/>
                          <a:pt x="319684" y="629752"/>
                          <a:pt x="326224" y="627436"/>
                        </a:cubicBezTo>
                        <a:lnTo>
                          <a:pt x="316278" y="631932"/>
                        </a:lnTo>
                        <a:cubicBezTo>
                          <a:pt x="334944" y="627572"/>
                          <a:pt x="356608" y="615310"/>
                          <a:pt x="354291" y="618035"/>
                        </a:cubicBezTo>
                        <a:cubicBezTo>
                          <a:pt x="341892" y="625528"/>
                          <a:pt x="324454" y="630569"/>
                          <a:pt x="313008" y="634929"/>
                        </a:cubicBezTo>
                        <a:lnTo>
                          <a:pt x="325680" y="631795"/>
                        </a:lnTo>
                        <a:cubicBezTo>
                          <a:pt x="312872" y="636428"/>
                          <a:pt x="310284" y="636837"/>
                          <a:pt x="307151" y="637246"/>
                        </a:cubicBezTo>
                        <a:cubicBezTo>
                          <a:pt x="305516" y="637518"/>
                          <a:pt x="303881" y="637654"/>
                          <a:pt x="300611" y="638472"/>
                        </a:cubicBezTo>
                        <a:cubicBezTo>
                          <a:pt x="297340" y="639289"/>
                          <a:pt x="292981" y="640652"/>
                          <a:pt x="284261" y="643104"/>
                        </a:cubicBezTo>
                        <a:cubicBezTo>
                          <a:pt x="288893" y="642559"/>
                          <a:pt x="288212" y="642831"/>
                          <a:pt x="284261" y="643785"/>
                        </a:cubicBezTo>
                        <a:cubicBezTo>
                          <a:pt x="282353" y="644330"/>
                          <a:pt x="279492" y="645011"/>
                          <a:pt x="276359" y="645829"/>
                        </a:cubicBezTo>
                        <a:cubicBezTo>
                          <a:pt x="274724" y="646237"/>
                          <a:pt x="272953" y="646783"/>
                          <a:pt x="271182" y="647328"/>
                        </a:cubicBezTo>
                        <a:cubicBezTo>
                          <a:pt x="270363" y="647328"/>
                          <a:pt x="269410" y="647600"/>
                          <a:pt x="268456" y="647736"/>
                        </a:cubicBezTo>
                        <a:cubicBezTo>
                          <a:pt x="268865" y="647873"/>
                          <a:pt x="269001" y="648282"/>
                          <a:pt x="270500" y="648145"/>
                        </a:cubicBezTo>
                        <a:cubicBezTo>
                          <a:pt x="272816" y="647600"/>
                          <a:pt x="275404" y="646919"/>
                          <a:pt x="278130" y="646237"/>
                        </a:cubicBezTo>
                        <a:cubicBezTo>
                          <a:pt x="283715" y="644739"/>
                          <a:pt x="289984" y="643104"/>
                          <a:pt x="295568" y="641605"/>
                        </a:cubicBezTo>
                        <a:cubicBezTo>
                          <a:pt x="306332" y="638744"/>
                          <a:pt x="314236" y="636701"/>
                          <a:pt x="308376" y="639698"/>
                        </a:cubicBezTo>
                        <a:cubicBezTo>
                          <a:pt x="304834" y="640924"/>
                          <a:pt x="300202" y="642150"/>
                          <a:pt x="295297" y="643376"/>
                        </a:cubicBezTo>
                        <a:cubicBezTo>
                          <a:pt x="290256" y="644467"/>
                          <a:pt x="284670" y="645829"/>
                          <a:pt x="278674" y="647191"/>
                        </a:cubicBezTo>
                        <a:cubicBezTo>
                          <a:pt x="275677" y="647873"/>
                          <a:pt x="272544" y="648554"/>
                          <a:pt x="269410" y="649235"/>
                        </a:cubicBezTo>
                        <a:cubicBezTo>
                          <a:pt x="267366" y="649780"/>
                          <a:pt x="267503" y="649371"/>
                          <a:pt x="266684" y="649371"/>
                        </a:cubicBezTo>
                        <a:lnTo>
                          <a:pt x="264778" y="649371"/>
                        </a:lnTo>
                        <a:cubicBezTo>
                          <a:pt x="262325" y="649099"/>
                          <a:pt x="259737" y="648963"/>
                          <a:pt x="256602" y="649371"/>
                        </a:cubicBezTo>
                        <a:cubicBezTo>
                          <a:pt x="259601" y="645829"/>
                          <a:pt x="263144" y="641605"/>
                          <a:pt x="265459" y="638472"/>
                        </a:cubicBezTo>
                        <a:lnTo>
                          <a:pt x="265050" y="639289"/>
                        </a:lnTo>
                        <a:cubicBezTo>
                          <a:pt x="274179" y="628934"/>
                          <a:pt x="281809" y="620351"/>
                          <a:pt x="288349" y="612994"/>
                        </a:cubicBezTo>
                        <a:cubicBezTo>
                          <a:pt x="291755" y="609179"/>
                          <a:pt x="293799" y="606454"/>
                          <a:pt x="295978" y="603593"/>
                        </a:cubicBezTo>
                        <a:cubicBezTo>
                          <a:pt x="298022" y="600868"/>
                          <a:pt x="300066" y="598279"/>
                          <a:pt x="301837" y="595963"/>
                        </a:cubicBezTo>
                        <a:cubicBezTo>
                          <a:pt x="308786" y="586562"/>
                          <a:pt x="314099" y="579477"/>
                          <a:pt x="319277" y="572393"/>
                        </a:cubicBezTo>
                        <a:cubicBezTo>
                          <a:pt x="322137" y="568578"/>
                          <a:pt x="325407" y="564354"/>
                          <a:pt x="328131" y="559994"/>
                        </a:cubicBezTo>
                        <a:cubicBezTo>
                          <a:pt x="329495" y="557814"/>
                          <a:pt x="330994" y="555498"/>
                          <a:pt x="332356" y="553182"/>
                        </a:cubicBezTo>
                        <a:lnTo>
                          <a:pt x="334673" y="549231"/>
                        </a:lnTo>
                        <a:cubicBezTo>
                          <a:pt x="337806" y="544326"/>
                          <a:pt x="340257" y="538876"/>
                          <a:pt x="342847" y="534380"/>
                        </a:cubicBezTo>
                        <a:lnTo>
                          <a:pt x="343254" y="534925"/>
                        </a:lnTo>
                        <a:cubicBezTo>
                          <a:pt x="345571" y="530565"/>
                          <a:pt x="348024" y="526341"/>
                          <a:pt x="350203" y="521981"/>
                        </a:cubicBezTo>
                        <a:cubicBezTo>
                          <a:pt x="347888" y="528658"/>
                          <a:pt x="341756" y="537105"/>
                          <a:pt x="335353" y="547868"/>
                        </a:cubicBezTo>
                        <a:lnTo>
                          <a:pt x="337260" y="547187"/>
                        </a:lnTo>
                        <a:cubicBezTo>
                          <a:pt x="333991" y="550865"/>
                          <a:pt x="326633" y="563264"/>
                          <a:pt x="321048" y="571575"/>
                        </a:cubicBezTo>
                        <a:cubicBezTo>
                          <a:pt x="314916" y="580159"/>
                          <a:pt x="308786" y="588878"/>
                          <a:pt x="302653" y="597462"/>
                        </a:cubicBezTo>
                        <a:cubicBezTo>
                          <a:pt x="307287" y="591194"/>
                          <a:pt x="313554" y="583428"/>
                          <a:pt x="320093" y="575254"/>
                        </a:cubicBezTo>
                        <a:cubicBezTo>
                          <a:pt x="323363" y="571166"/>
                          <a:pt x="325680" y="567351"/>
                          <a:pt x="328541" y="563400"/>
                        </a:cubicBezTo>
                        <a:cubicBezTo>
                          <a:pt x="330857" y="559722"/>
                          <a:pt x="333036" y="556179"/>
                          <a:pt x="335216" y="552773"/>
                        </a:cubicBezTo>
                        <a:cubicBezTo>
                          <a:pt x="340667" y="544326"/>
                          <a:pt x="344345" y="536560"/>
                          <a:pt x="344345" y="534380"/>
                        </a:cubicBezTo>
                        <a:lnTo>
                          <a:pt x="350476" y="526205"/>
                        </a:lnTo>
                        <a:cubicBezTo>
                          <a:pt x="351158" y="524706"/>
                          <a:pt x="351703" y="523208"/>
                          <a:pt x="352384" y="521709"/>
                        </a:cubicBezTo>
                        <a:cubicBezTo>
                          <a:pt x="356608" y="515305"/>
                          <a:pt x="354837" y="523208"/>
                          <a:pt x="347479" y="536151"/>
                        </a:cubicBezTo>
                        <a:cubicBezTo>
                          <a:pt x="345980" y="538195"/>
                          <a:pt x="345162" y="539285"/>
                          <a:pt x="345298" y="538467"/>
                        </a:cubicBezTo>
                        <a:cubicBezTo>
                          <a:pt x="343800" y="541601"/>
                          <a:pt x="342574" y="544735"/>
                          <a:pt x="340394" y="548686"/>
                        </a:cubicBezTo>
                        <a:cubicBezTo>
                          <a:pt x="339304" y="550729"/>
                          <a:pt x="337942" y="552909"/>
                          <a:pt x="336442" y="555498"/>
                        </a:cubicBezTo>
                        <a:cubicBezTo>
                          <a:pt x="333854" y="559722"/>
                          <a:pt x="330857" y="564490"/>
                          <a:pt x="326633" y="570349"/>
                        </a:cubicBezTo>
                        <a:cubicBezTo>
                          <a:pt x="329222" y="566261"/>
                          <a:pt x="331810" y="562038"/>
                          <a:pt x="334127" y="557814"/>
                        </a:cubicBezTo>
                        <a:cubicBezTo>
                          <a:pt x="325544" y="572120"/>
                          <a:pt x="312464" y="587243"/>
                          <a:pt x="303472" y="598961"/>
                        </a:cubicBezTo>
                        <a:cubicBezTo>
                          <a:pt x="301019" y="601958"/>
                          <a:pt x="299247" y="604546"/>
                          <a:pt x="296932" y="607408"/>
                        </a:cubicBezTo>
                        <a:cubicBezTo>
                          <a:pt x="294615" y="610132"/>
                          <a:pt x="292571" y="612721"/>
                          <a:pt x="290527" y="615038"/>
                        </a:cubicBezTo>
                        <a:cubicBezTo>
                          <a:pt x="286850" y="619670"/>
                          <a:pt x="284124" y="623076"/>
                          <a:pt x="282626" y="625256"/>
                        </a:cubicBezTo>
                        <a:lnTo>
                          <a:pt x="298158" y="607816"/>
                        </a:lnTo>
                        <a:cubicBezTo>
                          <a:pt x="303335" y="601958"/>
                          <a:pt x="306878" y="597189"/>
                          <a:pt x="311373" y="591876"/>
                        </a:cubicBezTo>
                        <a:cubicBezTo>
                          <a:pt x="315598" y="586698"/>
                          <a:pt x="319684" y="581521"/>
                          <a:pt x="323772" y="576480"/>
                        </a:cubicBezTo>
                        <a:cubicBezTo>
                          <a:pt x="327860" y="571302"/>
                          <a:pt x="330857" y="566670"/>
                          <a:pt x="334127" y="561765"/>
                        </a:cubicBezTo>
                        <a:lnTo>
                          <a:pt x="341212" y="550593"/>
                        </a:lnTo>
                        <a:cubicBezTo>
                          <a:pt x="343254" y="547596"/>
                          <a:pt x="344891" y="544326"/>
                          <a:pt x="346797" y="541328"/>
                        </a:cubicBezTo>
                        <a:cubicBezTo>
                          <a:pt x="350340" y="535061"/>
                          <a:pt x="354155" y="529066"/>
                          <a:pt x="357152" y="522663"/>
                        </a:cubicBezTo>
                        <a:cubicBezTo>
                          <a:pt x="358379" y="513807"/>
                          <a:pt x="361649" y="504542"/>
                          <a:pt x="360831" y="499501"/>
                        </a:cubicBezTo>
                        <a:cubicBezTo>
                          <a:pt x="368461" y="482334"/>
                          <a:pt x="377861" y="458900"/>
                          <a:pt x="383721" y="443776"/>
                        </a:cubicBezTo>
                        <a:lnTo>
                          <a:pt x="383721" y="445411"/>
                        </a:lnTo>
                        <a:cubicBezTo>
                          <a:pt x="386718" y="438054"/>
                          <a:pt x="388762" y="431106"/>
                          <a:pt x="390124" y="425111"/>
                        </a:cubicBezTo>
                        <a:cubicBezTo>
                          <a:pt x="393121" y="417345"/>
                          <a:pt x="389851" y="430969"/>
                          <a:pt x="391895" y="425520"/>
                        </a:cubicBezTo>
                        <a:cubicBezTo>
                          <a:pt x="394347" y="416936"/>
                          <a:pt x="396254" y="408216"/>
                          <a:pt x="397889" y="399497"/>
                        </a:cubicBezTo>
                        <a:cubicBezTo>
                          <a:pt x="398298" y="400450"/>
                          <a:pt x="397209" y="406309"/>
                          <a:pt x="395710" y="413393"/>
                        </a:cubicBezTo>
                        <a:cubicBezTo>
                          <a:pt x="393803" y="420342"/>
                          <a:pt x="391486" y="428244"/>
                          <a:pt x="389987" y="433422"/>
                        </a:cubicBezTo>
                        <a:cubicBezTo>
                          <a:pt x="390397" y="431514"/>
                          <a:pt x="391486" y="427427"/>
                          <a:pt x="390940" y="428653"/>
                        </a:cubicBezTo>
                        <a:cubicBezTo>
                          <a:pt x="387127" y="440370"/>
                          <a:pt x="380995" y="462987"/>
                          <a:pt x="377181" y="467347"/>
                        </a:cubicBezTo>
                        <a:cubicBezTo>
                          <a:pt x="375137" y="473069"/>
                          <a:pt x="380587" y="455493"/>
                          <a:pt x="372820" y="474432"/>
                        </a:cubicBezTo>
                        <a:cubicBezTo>
                          <a:pt x="367097" y="486967"/>
                          <a:pt x="366144" y="491462"/>
                          <a:pt x="366281" y="493097"/>
                        </a:cubicBezTo>
                        <a:cubicBezTo>
                          <a:pt x="366963" y="493642"/>
                          <a:pt x="376090" y="473751"/>
                          <a:pt x="373775" y="480972"/>
                        </a:cubicBezTo>
                        <a:cubicBezTo>
                          <a:pt x="377589" y="470889"/>
                          <a:pt x="378816" y="466802"/>
                          <a:pt x="383993" y="453995"/>
                        </a:cubicBezTo>
                        <a:cubicBezTo>
                          <a:pt x="380587" y="464077"/>
                          <a:pt x="376090" y="477974"/>
                          <a:pt x="373093" y="482879"/>
                        </a:cubicBezTo>
                        <a:cubicBezTo>
                          <a:pt x="365463" y="502635"/>
                          <a:pt x="369551" y="501272"/>
                          <a:pt x="373910" y="492144"/>
                        </a:cubicBezTo>
                        <a:cubicBezTo>
                          <a:pt x="372411" y="494051"/>
                          <a:pt x="387807" y="455903"/>
                          <a:pt x="376090" y="481108"/>
                        </a:cubicBezTo>
                        <a:cubicBezTo>
                          <a:pt x="377725" y="475113"/>
                          <a:pt x="380995" y="466802"/>
                          <a:pt x="383993" y="458082"/>
                        </a:cubicBezTo>
                        <a:cubicBezTo>
                          <a:pt x="386718" y="449226"/>
                          <a:pt x="390124" y="440098"/>
                          <a:pt x="391895" y="432195"/>
                        </a:cubicBezTo>
                        <a:lnTo>
                          <a:pt x="391895" y="433013"/>
                        </a:lnTo>
                        <a:cubicBezTo>
                          <a:pt x="391895" y="433013"/>
                          <a:pt x="397345" y="413666"/>
                          <a:pt x="397345" y="413666"/>
                        </a:cubicBezTo>
                        <a:cubicBezTo>
                          <a:pt x="396936" y="416527"/>
                          <a:pt x="395438" y="422386"/>
                          <a:pt x="396118" y="422794"/>
                        </a:cubicBezTo>
                        <a:cubicBezTo>
                          <a:pt x="398435" y="413802"/>
                          <a:pt x="399660" y="404538"/>
                          <a:pt x="401295" y="395409"/>
                        </a:cubicBezTo>
                        <a:cubicBezTo>
                          <a:pt x="398980" y="410941"/>
                          <a:pt x="404565" y="386144"/>
                          <a:pt x="405792" y="379196"/>
                        </a:cubicBezTo>
                        <a:cubicBezTo>
                          <a:pt x="405247" y="376062"/>
                          <a:pt x="406336" y="365435"/>
                          <a:pt x="404021" y="375517"/>
                        </a:cubicBezTo>
                        <a:cubicBezTo>
                          <a:pt x="401159" y="386826"/>
                          <a:pt x="403476" y="382329"/>
                          <a:pt x="401568" y="392684"/>
                        </a:cubicBezTo>
                        <a:cubicBezTo>
                          <a:pt x="402114" y="387643"/>
                          <a:pt x="402250" y="382602"/>
                          <a:pt x="402659" y="377697"/>
                        </a:cubicBezTo>
                        <a:lnTo>
                          <a:pt x="403067" y="376471"/>
                        </a:lnTo>
                        <a:cubicBezTo>
                          <a:pt x="403067" y="373474"/>
                          <a:pt x="403339" y="370476"/>
                          <a:pt x="403203" y="367479"/>
                        </a:cubicBezTo>
                        <a:cubicBezTo>
                          <a:pt x="405383" y="347587"/>
                          <a:pt x="405383" y="376607"/>
                          <a:pt x="406882" y="350857"/>
                        </a:cubicBezTo>
                        <a:lnTo>
                          <a:pt x="404701" y="353991"/>
                        </a:lnTo>
                        <a:cubicBezTo>
                          <a:pt x="406473" y="339276"/>
                          <a:pt x="406882" y="322518"/>
                          <a:pt x="406202" y="306986"/>
                        </a:cubicBezTo>
                        <a:cubicBezTo>
                          <a:pt x="405247" y="299492"/>
                          <a:pt x="404430" y="291998"/>
                          <a:pt x="403203" y="285595"/>
                        </a:cubicBezTo>
                        <a:cubicBezTo>
                          <a:pt x="401704" y="279192"/>
                          <a:pt x="399797" y="273606"/>
                          <a:pt x="397753" y="269246"/>
                        </a:cubicBezTo>
                        <a:cubicBezTo>
                          <a:pt x="400615" y="273878"/>
                          <a:pt x="403067" y="275649"/>
                          <a:pt x="401295" y="268155"/>
                        </a:cubicBezTo>
                        <a:cubicBezTo>
                          <a:pt x="402795" y="272243"/>
                          <a:pt x="404838" y="278374"/>
                          <a:pt x="406473" y="285186"/>
                        </a:cubicBezTo>
                        <a:cubicBezTo>
                          <a:pt x="407836" y="292135"/>
                          <a:pt x="408926" y="299765"/>
                          <a:pt x="410015" y="306032"/>
                        </a:cubicBezTo>
                        <a:cubicBezTo>
                          <a:pt x="410015" y="307258"/>
                          <a:pt x="408926" y="303307"/>
                          <a:pt x="407427" y="297585"/>
                        </a:cubicBezTo>
                        <a:cubicBezTo>
                          <a:pt x="406745" y="294724"/>
                          <a:pt x="405929" y="291181"/>
                          <a:pt x="405247" y="287775"/>
                        </a:cubicBezTo>
                        <a:cubicBezTo>
                          <a:pt x="404294" y="284369"/>
                          <a:pt x="403339" y="280963"/>
                          <a:pt x="402523" y="277693"/>
                        </a:cubicBezTo>
                        <a:cubicBezTo>
                          <a:pt x="402114" y="281235"/>
                          <a:pt x="404565" y="289001"/>
                          <a:pt x="406065" y="297040"/>
                        </a:cubicBezTo>
                        <a:cubicBezTo>
                          <a:pt x="408108" y="304806"/>
                          <a:pt x="408926" y="312299"/>
                          <a:pt x="407291" y="313253"/>
                        </a:cubicBezTo>
                        <a:cubicBezTo>
                          <a:pt x="408244" y="330829"/>
                          <a:pt x="407564" y="337641"/>
                          <a:pt x="408380" y="343772"/>
                        </a:cubicBezTo>
                        <a:cubicBezTo>
                          <a:pt x="408926" y="349767"/>
                          <a:pt x="408517" y="355353"/>
                          <a:pt x="405929" y="370476"/>
                        </a:cubicBezTo>
                        <a:cubicBezTo>
                          <a:pt x="407155" y="371158"/>
                          <a:pt x="405111" y="379332"/>
                          <a:pt x="405929" y="381103"/>
                        </a:cubicBezTo>
                        <a:cubicBezTo>
                          <a:pt x="410424" y="372384"/>
                          <a:pt x="411650" y="339684"/>
                          <a:pt x="411377" y="319929"/>
                        </a:cubicBezTo>
                        <a:cubicBezTo>
                          <a:pt x="411514" y="321836"/>
                          <a:pt x="412059" y="325788"/>
                          <a:pt x="412332" y="326469"/>
                        </a:cubicBezTo>
                        <a:cubicBezTo>
                          <a:pt x="411923" y="312299"/>
                          <a:pt x="411650" y="306305"/>
                          <a:pt x="409335" y="296767"/>
                        </a:cubicBezTo>
                        <a:lnTo>
                          <a:pt x="409335" y="297993"/>
                        </a:lnTo>
                        <a:cubicBezTo>
                          <a:pt x="405383" y="281371"/>
                          <a:pt x="408789" y="287503"/>
                          <a:pt x="406882" y="277556"/>
                        </a:cubicBezTo>
                        <a:cubicBezTo>
                          <a:pt x="405792" y="273878"/>
                          <a:pt x="401024" y="260934"/>
                          <a:pt x="400751" y="263523"/>
                        </a:cubicBezTo>
                        <a:cubicBezTo>
                          <a:pt x="399797" y="260798"/>
                          <a:pt x="398571" y="257937"/>
                          <a:pt x="397345" y="255212"/>
                        </a:cubicBezTo>
                        <a:lnTo>
                          <a:pt x="393803" y="247991"/>
                        </a:lnTo>
                        <a:lnTo>
                          <a:pt x="392848" y="249354"/>
                        </a:lnTo>
                        <a:cubicBezTo>
                          <a:pt x="392848" y="249354"/>
                          <a:pt x="392304" y="248672"/>
                          <a:pt x="391622" y="247855"/>
                        </a:cubicBezTo>
                        <a:cubicBezTo>
                          <a:pt x="390940" y="247174"/>
                          <a:pt x="390260" y="246492"/>
                          <a:pt x="389715" y="245811"/>
                        </a:cubicBezTo>
                        <a:cubicBezTo>
                          <a:pt x="388489" y="244585"/>
                          <a:pt x="387534" y="243495"/>
                          <a:pt x="386445" y="242542"/>
                        </a:cubicBezTo>
                        <a:cubicBezTo>
                          <a:pt x="384401" y="240498"/>
                          <a:pt x="382222" y="238727"/>
                          <a:pt x="378271" y="236547"/>
                        </a:cubicBezTo>
                        <a:lnTo>
                          <a:pt x="377181" y="237364"/>
                        </a:lnTo>
                        <a:cubicBezTo>
                          <a:pt x="380451" y="239816"/>
                          <a:pt x="383584" y="242269"/>
                          <a:pt x="386445" y="244994"/>
                        </a:cubicBezTo>
                        <a:cubicBezTo>
                          <a:pt x="387807" y="246356"/>
                          <a:pt x="389306" y="247719"/>
                          <a:pt x="390669" y="249217"/>
                        </a:cubicBezTo>
                        <a:cubicBezTo>
                          <a:pt x="391486" y="250035"/>
                          <a:pt x="391350" y="250035"/>
                          <a:pt x="392712" y="252351"/>
                        </a:cubicBezTo>
                        <a:cubicBezTo>
                          <a:pt x="392304" y="251670"/>
                          <a:pt x="391895" y="251125"/>
                          <a:pt x="391622" y="250580"/>
                        </a:cubicBezTo>
                        <a:cubicBezTo>
                          <a:pt x="391486" y="250444"/>
                          <a:pt x="391350" y="250307"/>
                          <a:pt x="391213" y="250171"/>
                        </a:cubicBezTo>
                        <a:cubicBezTo>
                          <a:pt x="390940" y="249899"/>
                          <a:pt x="390669" y="249763"/>
                          <a:pt x="390397" y="249626"/>
                        </a:cubicBezTo>
                        <a:cubicBezTo>
                          <a:pt x="389578" y="248945"/>
                          <a:pt x="389171" y="248672"/>
                          <a:pt x="388625" y="248536"/>
                        </a:cubicBezTo>
                        <a:cubicBezTo>
                          <a:pt x="387671" y="248128"/>
                          <a:pt x="386854" y="247446"/>
                          <a:pt x="381677" y="243359"/>
                        </a:cubicBezTo>
                        <a:cubicBezTo>
                          <a:pt x="387671" y="247583"/>
                          <a:pt x="385899" y="245675"/>
                          <a:pt x="382493" y="242542"/>
                        </a:cubicBezTo>
                        <a:cubicBezTo>
                          <a:pt x="379087" y="239408"/>
                          <a:pt x="373502" y="235457"/>
                          <a:pt x="373093" y="234639"/>
                        </a:cubicBezTo>
                        <a:cubicBezTo>
                          <a:pt x="370096" y="233004"/>
                          <a:pt x="367097" y="231642"/>
                          <a:pt x="363964" y="230279"/>
                        </a:cubicBezTo>
                        <a:lnTo>
                          <a:pt x="366417" y="231233"/>
                        </a:lnTo>
                        <a:cubicBezTo>
                          <a:pt x="359741" y="226873"/>
                          <a:pt x="357834" y="227282"/>
                          <a:pt x="349250" y="223603"/>
                        </a:cubicBezTo>
                        <a:cubicBezTo>
                          <a:pt x="359196" y="228372"/>
                          <a:pt x="365191" y="232187"/>
                          <a:pt x="376908" y="239135"/>
                        </a:cubicBezTo>
                        <a:cubicBezTo>
                          <a:pt x="372684" y="236547"/>
                          <a:pt x="366144" y="233004"/>
                          <a:pt x="359878" y="230279"/>
                        </a:cubicBezTo>
                        <a:cubicBezTo>
                          <a:pt x="353609" y="227554"/>
                          <a:pt x="347752" y="225647"/>
                          <a:pt x="345435" y="224829"/>
                        </a:cubicBezTo>
                        <a:cubicBezTo>
                          <a:pt x="335216" y="221832"/>
                          <a:pt x="328541" y="219243"/>
                          <a:pt x="319004" y="217881"/>
                        </a:cubicBezTo>
                        <a:cubicBezTo>
                          <a:pt x="328131" y="218835"/>
                          <a:pt x="326769" y="217881"/>
                          <a:pt x="327588" y="217063"/>
                        </a:cubicBezTo>
                        <a:cubicBezTo>
                          <a:pt x="328404" y="216655"/>
                          <a:pt x="331810" y="215428"/>
                          <a:pt x="350067" y="222513"/>
                        </a:cubicBezTo>
                        <a:cubicBezTo>
                          <a:pt x="349250" y="222513"/>
                          <a:pt x="346390" y="221287"/>
                          <a:pt x="345298" y="220879"/>
                        </a:cubicBezTo>
                        <a:cubicBezTo>
                          <a:pt x="349796" y="223876"/>
                          <a:pt x="366826" y="229462"/>
                          <a:pt x="374046" y="233822"/>
                        </a:cubicBezTo>
                        <a:cubicBezTo>
                          <a:pt x="372684" y="231914"/>
                          <a:pt x="380451" y="236138"/>
                          <a:pt x="367916" y="227963"/>
                        </a:cubicBezTo>
                        <a:cubicBezTo>
                          <a:pt x="371867" y="230961"/>
                          <a:pt x="356062" y="223467"/>
                          <a:pt x="342438" y="218562"/>
                        </a:cubicBezTo>
                        <a:lnTo>
                          <a:pt x="345571" y="217336"/>
                        </a:lnTo>
                        <a:cubicBezTo>
                          <a:pt x="338895" y="215020"/>
                          <a:pt x="332083" y="213112"/>
                          <a:pt x="325134" y="211886"/>
                        </a:cubicBezTo>
                        <a:lnTo>
                          <a:pt x="327042" y="212159"/>
                        </a:lnTo>
                        <a:cubicBezTo>
                          <a:pt x="319411" y="209434"/>
                          <a:pt x="304561" y="208752"/>
                          <a:pt x="292299" y="212840"/>
                        </a:cubicBezTo>
                        <a:cubicBezTo>
                          <a:pt x="287258" y="214747"/>
                          <a:pt x="275541" y="219788"/>
                          <a:pt x="267639" y="224693"/>
                        </a:cubicBezTo>
                        <a:cubicBezTo>
                          <a:pt x="259737" y="229598"/>
                          <a:pt x="255377" y="233277"/>
                          <a:pt x="263144" y="229462"/>
                        </a:cubicBezTo>
                        <a:cubicBezTo>
                          <a:pt x="251425" y="235321"/>
                          <a:pt x="243660" y="244176"/>
                          <a:pt x="234667" y="254667"/>
                        </a:cubicBezTo>
                        <a:cubicBezTo>
                          <a:pt x="238755" y="250580"/>
                          <a:pt x="242978" y="246492"/>
                          <a:pt x="247475" y="242950"/>
                        </a:cubicBezTo>
                        <a:cubicBezTo>
                          <a:pt x="240390" y="250307"/>
                          <a:pt x="238346" y="253305"/>
                          <a:pt x="236302" y="255757"/>
                        </a:cubicBezTo>
                        <a:cubicBezTo>
                          <a:pt x="234531" y="258346"/>
                          <a:pt x="233032" y="260526"/>
                          <a:pt x="229353" y="267747"/>
                        </a:cubicBezTo>
                        <a:cubicBezTo>
                          <a:pt x="227991" y="268701"/>
                          <a:pt x="225676" y="271562"/>
                          <a:pt x="226902" y="268428"/>
                        </a:cubicBezTo>
                        <a:cubicBezTo>
                          <a:pt x="223086" y="274014"/>
                          <a:pt x="219271" y="280554"/>
                          <a:pt x="216138" y="287775"/>
                        </a:cubicBezTo>
                        <a:cubicBezTo>
                          <a:pt x="214639" y="291454"/>
                          <a:pt x="213004" y="295132"/>
                          <a:pt x="211506" y="298811"/>
                        </a:cubicBezTo>
                        <a:cubicBezTo>
                          <a:pt x="210280" y="302626"/>
                          <a:pt x="209053" y="306441"/>
                          <a:pt x="207827" y="310256"/>
                        </a:cubicBezTo>
                        <a:cubicBezTo>
                          <a:pt x="205374" y="317749"/>
                          <a:pt x="204148" y="325242"/>
                          <a:pt x="202786" y="331646"/>
                        </a:cubicBezTo>
                        <a:cubicBezTo>
                          <a:pt x="201833" y="338186"/>
                          <a:pt x="201151" y="343908"/>
                          <a:pt x="201015" y="348132"/>
                        </a:cubicBezTo>
                        <a:cubicBezTo>
                          <a:pt x="199925" y="358214"/>
                          <a:pt x="198427" y="363937"/>
                          <a:pt x="197745" y="370885"/>
                        </a:cubicBezTo>
                        <a:cubicBezTo>
                          <a:pt x="197336" y="374291"/>
                          <a:pt x="196927" y="378106"/>
                          <a:pt x="196519" y="382738"/>
                        </a:cubicBezTo>
                        <a:cubicBezTo>
                          <a:pt x="196519" y="387370"/>
                          <a:pt x="196519" y="393093"/>
                          <a:pt x="196656" y="400314"/>
                        </a:cubicBezTo>
                        <a:cubicBezTo>
                          <a:pt x="197063" y="406445"/>
                          <a:pt x="198427" y="395545"/>
                          <a:pt x="198562" y="414620"/>
                        </a:cubicBezTo>
                        <a:cubicBezTo>
                          <a:pt x="198562" y="415982"/>
                          <a:pt x="196110" y="396227"/>
                          <a:pt x="197199" y="417617"/>
                        </a:cubicBezTo>
                        <a:cubicBezTo>
                          <a:pt x="199789" y="432741"/>
                          <a:pt x="199107" y="453450"/>
                          <a:pt x="203739" y="473069"/>
                        </a:cubicBezTo>
                        <a:cubicBezTo>
                          <a:pt x="204557" y="483560"/>
                          <a:pt x="208372" y="501681"/>
                          <a:pt x="206328" y="498138"/>
                        </a:cubicBezTo>
                        <a:cubicBezTo>
                          <a:pt x="203468" y="481653"/>
                          <a:pt x="199789" y="458218"/>
                          <a:pt x="198834" y="454676"/>
                        </a:cubicBezTo>
                        <a:cubicBezTo>
                          <a:pt x="199925" y="456856"/>
                          <a:pt x="198154" y="442823"/>
                          <a:pt x="200196" y="454949"/>
                        </a:cubicBezTo>
                        <a:cubicBezTo>
                          <a:pt x="198290" y="429743"/>
                          <a:pt x="197609" y="438735"/>
                          <a:pt x="196519" y="416255"/>
                        </a:cubicBezTo>
                        <a:cubicBezTo>
                          <a:pt x="195837" y="414756"/>
                          <a:pt x="195701" y="427972"/>
                          <a:pt x="196656" y="432741"/>
                        </a:cubicBezTo>
                        <a:cubicBezTo>
                          <a:pt x="194339" y="433013"/>
                          <a:pt x="193384" y="388324"/>
                          <a:pt x="192158" y="408489"/>
                        </a:cubicBezTo>
                        <a:cubicBezTo>
                          <a:pt x="192977" y="432741"/>
                          <a:pt x="197745" y="439553"/>
                          <a:pt x="198290" y="460671"/>
                        </a:cubicBezTo>
                        <a:cubicBezTo>
                          <a:pt x="196246" y="452360"/>
                          <a:pt x="195428" y="439281"/>
                          <a:pt x="192840" y="428653"/>
                        </a:cubicBezTo>
                        <a:cubicBezTo>
                          <a:pt x="193113" y="434375"/>
                          <a:pt x="193113" y="440234"/>
                          <a:pt x="193657" y="445956"/>
                        </a:cubicBezTo>
                        <a:lnTo>
                          <a:pt x="196383" y="458355"/>
                        </a:lnTo>
                        <a:lnTo>
                          <a:pt x="195974" y="457673"/>
                        </a:lnTo>
                        <a:cubicBezTo>
                          <a:pt x="198698" y="488329"/>
                          <a:pt x="201833" y="485468"/>
                          <a:pt x="207963" y="512172"/>
                        </a:cubicBezTo>
                        <a:cubicBezTo>
                          <a:pt x="205919" y="496367"/>
                          <a:pt x="211779" y="515169"/>
                          <a:pt x="210144" y="503316"/>
                        </a:cubicBezTo>
                        <a:cubicBezTo>
                          <a:pt x="213957" y="521164"/>
                          <a:pt x="216820" y="534380"/>
                          <a:pt x="215048" y="534789"/>
                        </a:cubicBezTo>
                        <a:cubicBezTo>
                          <a:pt x="206192" y="501545"/>
                          <a:pt x="212595" y="533290"/>
                          <a:pt x="204421" y="502635"/>
                        </a:cubicBezTo>
                        <a:cubicBezTo>
                          <a:pt x="204830" y="507948"/>
                          <a:pt x="200333" y="495686"/>
                          <a:pt x="204012" y="514352"/>
                        </a:cubicBezTo>
                        <a:cubicBezTo>
                          <a:pt x="209598" y="535061"/>
                          <a:pt x="204012" y="507812"/>
                          <a:pt x="209189" y="528521"/>
                        </a:cubicBezTo>
                        <a:cubicBezTo>
                          <a:pt x="209189" y="529748"/>
                          <a:pt x="209462" y="531110"/>
                          <a:pt x="209053" y="530429"/>
                        </a:cubicBezTo>
                        <a:cubicBezTo>
                          <a:pt x="212186" y="539830"/>
                          <a:pt x="211097" y="541737"/>
                          <a:pt x="215048" y="552909"/>
                        </a:cubicBezTo>
                        <a:lnTo>
                          <a:pt x="213957" y="550321"/>
                        </a:lnTo>
                        <a:cubicBezTo>
                          <a:pt x="216547" y="564763"/>
                          <a:pt x="218998" y="565580"/>
                          <a:pt x="221179" y="578115"/>
                        </a:cubicBezTo>
                        <a:cubicBezTo>
                          <a:pt x="221179" y="572938"/>
                          <a:pt x="224312" y="586017"/>
                          <a:pt x="227446" y="593374"/>
                        </a:cubicBezTo>
                        <a:cubicBezTo>
                          <a:pt x="224449" y="580976"/>
                          <a:pt x="224312" y="573755"/>
                          <a:pt x="218182" y="549367"/>
                        </a:cubicBezTo>
                        <a:cubicBezTo>
                          <a:pt x="216410" y="546642"/>
                          <a:pt x="216274" y="548549"/>
                          <a:pt x="213413" y="538603"/>
                        </a:cubicBezTo>
                        <a:cubicBezTo>
                          <a:pt x="214639" y="543917"/>
                          <a:pt x="216001" y="549231"/>
                          <a:pt x="217363" y="554408"/>
                        </a:cubicBezTo>
                        <a:cubicBezTo>
                          <a:pt x="216274" y="551138"/>
                          <a:pt x="215458" y="548413"/>
                          <a:pt x="214366" y="545416"/>
                        </a:cubicBezTo>
                        <a:lnTo>
                          <a:pt x="211369" y="530020"/>
                        </a:lnTo>
                        <a:cubicBezTo>
                          <a:pt x="216547" y="549231"/>
                          <a:pt x="215592" y="540102"/>
                          <a:pt x="218591" y="548004"/>
                        </a:cubicBezTo>
                        <a:cubicBezTo>
                          <a:pt x="222677" y="565717"/>
                          <a:pt x="222405" y="562446"/>
                          <a:pt x="225130" y="573619"/>
                        </a:cubicBezTo>
                        <a:cubicBezTo>
                          <a:pt x="223223" y="572938"/>
                          <a:pt x="231806" y="608225"/>
                          <a:pt x="237393" y="628662"/>
                        </a:cubicBezTo>
                        <a:cubicBezTo>
                          <a:pt x="236438" y="625528"/>
                          <a:pt x="235212" y="621441"/>
                          <a:pt x="234531" y="619261"/>
                        </a:cubicBezTo>
                        <a:cubicBezTo>
                          <a:pt x="229082" y="604955"/>
                          <a:pt x="236438" y="629752"/>
                          <a:pt x="236165" y="630433"/>
                        </a:cubicBezTo>
                        <a:lnTo>
                          <a:pt x="240254" y="640788"/>
                        </a:lnTo>
                        <a:cubicBezTo>
                          <a:pt x="239572" y="638881"/>
                          <a:pt x="238346" y="636155"/>
                          <a:pt x="239572" y="640788"/>
                        </a:cubicBezTo>
                        <a:cubicBezTo>
                          <a:pt x="244476" y="655094"/>
                          <a:pt x="245704" y="653731"/>
                          <a:pt x="250745" y="668037"/>
                        </a:cubicBezTo>
                        <a:cubicBezTo>
                          <a:pt x="250336" y="669399"/>
                          <a:pt x="245022" y="657682"/>
                          <a:pt x="247611" y="666674"/>
                        </a:cubicBezTo>
                        <a:cubicBezTo>
                          <a:pt x="247882" y="669945"/>
                          <a:pt x="249383" y="680435"/>
                          <a:pt x="256602" y="699237"/>
                        </a:cubicBezTo>
                        <a:cubicBezTo>
                          <a:pt x="257421" y="700463"/>
                          <a:pt x="259328" y="705369"/>
                          <a:pt x="261507" y="710954"/>
                        </a:cubicBezTo>
                        <a:cubicBezTo>
                          <a:pt x="261236" y="710137"/>
                          <a:pt x="260827" y="709319"/>
                          <a:pt x="260554" y="708911"/>
                        </a:cubicBezTo>
                        <a:lnTo>
                          <a:pt x="264097" y="721854"/>
                        </a:lnTo>
                        <a:cubicBezTo>
                          <a:pt x="258919" y="711636"/>
                          <a:pt x="257011" y="699918"/>
                          <a:pt x="251970" y="689564"/>
                        </a:cubicBezTo>
                        <a:lnTo>
                          <a:pt x="250336" y="689155"/>
                        </a:lnTo>
                        <a:cubicBezTo>
                          <a:pt x="247339" y="680708"/>
                          <a:pt x="242978" y="669399"/>
                          <a:pt x="240526" y="664358"/>
                        </a:cubicBezTo>
                        <a:cubicBezTo>
                          <a:pt x="244613" y="677302"/>
                          <a:pt x="245840" y="679890"/>
                          <a:pt x="251017" y="694196"/>
                        </a:cubicBezTo>
                        <a:cubicBezTo>
                          <a:pt x="251017" y="696512"/>
                          <a:pt x="246793" y="686567"/>
                          <a:pt x="246248" y="685204"/>
                        </a:cubicBezTo>
                        <a:lnTo>
                          <a:pt x="247748" y="687111"/>
                        </a:lnTo>
                        <a:cubicBezTo>
                          <a:pt x="242978" y="669536"/>
                          <a:pt x="237800" y="661906"/>
                          <a:pt x="231124" y="640243"/>
                        </a:cubicBezTo>
                        <a:cubicBezTo>
                          <a:pt x="230171" y="636973"/>
                          <a:pt x="230852" y="638881"/>
                          <a:pt x="231397" y="639562"/>
                        </a:cubicBezTo>
                        <a:cubicBezTo>
                          <a:pt x="224585" y="622531"/>
                          <a:pt x="221179" y="604819"/>
                          <a:pt x="214776" y="588197"/>
                        </a:cubicBezTo>
                        <a:lnTo>
                          <a:pt x="217092" y="593647"/>
                        </a:lnTo>
                        <a:cubicBezTo>
                          <a:pt x="213277" y="582202"/>
                          <a:pt x="205647" y="559722"/>
                          <a:pt x="199107" y="536832"/>
                        </a:cubicBezTo>
                        <a:lnTo>
                          <a:pt x="198562" y="536832"/>
                        </a:lnTo>
                        <a:cubicBezTo>
                          <a:pt x="198834" y="539421"/>
                          <a:pt x="196790" y="530701"/>
                          <a:pt x="195974" y="526069"/>
                        </a:cubicBezTo>
                        <a:lnTo>
                          <a:pt x="195974" y="526069"/>
                        </a:lnTo>
                        <a:cubicBezTo>
                          <a:pt x="192840" y="514624"/>
                          <a:pt x="189978" y="503452"/>
                          <a:pt x="187936" y="494324"/>
                        </a:cubicBezTo>
                        <a:cubicBezTo>
                          <a:pt x="188208" y="497321"/>
                          <a:pt x="188479" y="501136"/>
                          <a:pt x="189298" y="505496"/>
                        </a:cubicBezTo>
                        <a:cubicBezTo>
                          <a:pt x="190660" y="509038"/>
                          <a:pt x="194612" y="530565"/>
                          <a:pt x="195292" y="527295"/>
                        </a:cubicBezTo>
                        <a:cubicBezTo>
                          <a:pt x="196656" y="537377"/>
                          <a:pt x="201560" y="552909"/>
                          <a:pt x="202922" y="560130"/>
                        </a:cubicBezTo>
                        <a:cubicBezTo>
                          <a:pt x="200469" y="546778"/>
                          <a:pt x="206465" y="568850"/>
                          <a:pt x="207827" y="571030"/>
                        </a:cubicBezTo>
                        <a:cubicBezTo>
                          <a:pt x="208100" y="575662"/>
                          <a:pt x="213141" y="590241"/>
                          <a:pt x="211506" y="588878"/>
                        </a:cubicBezTo>
                        <a:cubicBezTo>
                          <a:pt x="211915" y="591467"/>
                          <a:pt x="210551" y="582339"/>
                          <a:pt x="208372" y="576888"/>
                        </a:cubicBezTo>
                        <a:cubicBezTo>
                          <a:pt x="203603" y="563537"/>
                          <a:pt x="214230" y="602094"/>
                          <a:pt x="208509" y="585336"/>
                        </a:cubicBezTo>
                        <a:cubicBezTo>
                          <a:pt x="215185" y="606726"/>
                          <a:pt x="223359" y="634929"/>
                          <a:pt x="231670" y="656592"/>
                        </a:cubicBezTo>
                        <a:lnTo>
                          <a:pt x="228264" y="644194"/>
                        </a:lnTo>
                        <a:cubicBezTo>
                          <a:pt x="231124" y="654004"/>
                          <a:pt x="239028" y="676893"/>
                          <a:pt x="239164" y="678800"/>
                        </a:cubicBezTo>
                        <a:cubicBezTo>
                          <a:pt x="236711" y="671579"/>
                          <a:pt x="233714" y="663268"/>
                          <a:pt x="230581" y="654004"/>
                        </a:cubicBezTo>
                        <a:cubicBezTo>
                          <a:pt x="229082" y="654004"/>
                          <a:pt x="237937" y="676212"/>
                          <a:pt x="237529" y="677574"/>
                        </a:cubicBezTo>
                        <a:lnTo>
                          <a:pt x="248837" y="703597"/>
                        </a:lnTo>
                        <a:lnTo>
                          <a:pt x="244885" y="691880"/>
                        </a:lnTo>
                        <a:cubicBezTo>
                          <a:pt x="248155" y="698965"/>
                          <a:pt x="255786" y="723761"/>
                          <a:pt x="262189" y="741746"/>
                        </a:cubicBezTo>
                        <a:cubicBezTo>
                          <a:pt x="256739" y="732073"/>
                          <a:pt x="252243" y="714633"/>
                          <a:pt x="245022" y="695831"/>
                        </a:cubicBezTo>
                        <a:cubicBezTo>
                          <a:pt x="239572" y="682207"/>
                          <a:pt x="246248" y="704960"/>
                          <a:pt x="241343" y="692016"/>
                        </a:cubicBezTo>
                        <a:cubicBezTo>
                          <a:pt x="242161" y="695559"/>
                          <a:pt x="245158" y="704142"/>
                          <a:pt x="247066" y="708230"/>
                        </a:cubicBezTo>
                        <a:lnTo>
                          <a:pt x="248564" y="713543"/>
                        </a:lnTo>
                        <a:cubicBezTo>
                          <a:pt x="242707" y="702507"/>
                          <a:pt x="234123" y="676075"/>
                          <a:pt x="226902" y="658909"/>
                        </a:cubicBezTo>
                        <a:cubicBezTo>
                          <a:pt x="227582" y="660407"/>
                          <a:pt x="228264" y="661633"/>
                          <a:pt x="228537" y="662042"/>
                        </a:cubicBezTo>
                        <a:cubicBezTo>
                          <a:pt x="224721" y="648282"/>
                          <a:pt x="220362" y="634521"/>
                          <a:pt x="215865" y="621305"/>
                        </a:cubicBezTo>
                        <a:cubicBezTo>
                          <a:pt x="217500" y="628526"/>
                          <a:pt x="218727" y="631114"/>
                          <a:pt x="220089" y="635202"/>
                        </a:cubicBezTo>
                        <a:cubicBezTo>
                          <a:pt x="219817" y="635883"/>
                          <a:pt x="215865" y="623348"/>
                          <a:pt x="213957" y="618716"/>
                        </a:cubicBezTo>
                        <a:cubicBezTo>
                          <a:pt x="217227" y="631251"/>
                          <a:pt x="213686" y="621305"/>
                          <a:pt x="215865" y="629207"/>
                        </a:cubicBezTo>
                        <a:cubicBezTo>
                          <a:pt x="213004" y="621305"/>
                          <a:pt x="211097" y="614629"/>
                          <a:pt x="208509" y="604683"/>
                        </a:cubicBezTo>
                        <a:cubicBezTo>
                          <a:pt x="207691" y="599369"/>
                          <a:pt x="210551" y="608634"/>
                          <a:pt x="211097" y="607408"/>
                        </a:cubicBezTo>
                        <a:cubicBezTo>
                          <a:pt x="207691" y="597325"/>
                          <a:pt x="208236" y="592148"/>
                          <a:pt x="203331" y="577434"/>
                        </a:cubicBezTo>
                        <a:cubicBezTo>
                          <a:pt x="208509" y="597462"/>
                          <a:pt x="200062" y="572665"/>
                          <a:pt x="197881" y="565853"/>
                        </a:cubicBezTo>
                        <a:lnTo>
                          <a:pt x="198698" y="569259"/>
                        </a:lnTo>
                        <a:cubicBezTo>
                          <a:pt x="196110" y="563128"/>
                          <a:pt x="194748" y="557814"/>
                          <a:pt x="194475" y="553182"/>
                        </a:cubicBezTo>
                        <a:cubicBezTo>
                          <a:pt x="196927" y="561357"/>
                          <a:pt x="198698" y="569259"/>
                          <a:pt x="199107" y="566670"/>
                        </a:cubicBezTo>
                        <a:cubicBezTo>
                          <a:pt x="197745" y="561220"/>
                          <a:pt x="196246" y="555907"/>
                          <a:pt x="194475" y="549776"/>
                        </a:cubicBezTo>
                        <a:lnTo>
                          <a:pt x="196519" y="555225"/>
                        </a:lnTo>
                        <a:cubicBezTo>
                          <a:pt x="194202" y="546233"/>
                          <a:pt x="192158" y="537241"/>
                          <a:pt x="189978" y="528249"/>
                        </a:cubicBezTo>
                        <a:cubicBezTo>
                          <a:pt x="188208" y="524161"/>
                          <a:pt x="185482" y="517213"/>
                          <a:pt x="183438" y="513671"/>
                        </a:cubicBezTo>
                        <a:cubicBezTo>
                          <a:pt x="182758" y="506995"/>
                          <a:pt x="180578" y="497866"/>
                          <a:pt x="179216" y="491599"/>
                        </a:cubicBezTo>
                        <a:lnTo>
                          <a:pt x="180169" y="494460"/>
                        </a:lnTo>
                        <a:cubicBezTo>
                          <a:pt x="178534" y="482198"/>
                          <a:pt x="174311" y="455085"/>
                          <a:pt x="173356" y="452769"/>
                        </a:cubicBezTo>
                        <a:cubicBezTo>
                          <a:pt x="172676" y="444049"/>
                          <a:pt x="186708" y="513807"/>
                          <a:pt x="177581" y="452224"/>
                        </a:cubicBezTo>
                        <a:cubicBezTo>
                          <a:pt x="174991" y="428653"/>
                          <a:pt x="173629" y="437782"/>
                          <a:pt x="171585" y="424293"/>
                        </a:cubicBezTo>
                        <a:cubicBezTo>
                          <a:pt x="171585" y="424293"/>
                          <a:pt x="171858" y="424974"/>
                          <a:pt x="171994" y="423748"/>
                        </a:cubicBezTo>
                        <a:cubicBezTo>
                          <a:pt x="171721" y="413258"/>
                          <a:pt x="170768" y="412304"/>
                          <a:pt x="169950" y="403720"/>
                        </a:cubicBezTo>
                        <a:cubicBezTo>
                          <a:pt x="169950" y="409987"/>
                          <a:pt x="170223" y="419116"/>
                          <a:pt x="170768" y="422113"/>
                        </a:cubicBezTo>
                        <a:cubicBezTo>
                          <a:pt x="169677" y="418980"/>
                          <a:pt x="169814" y="400314"/>
                          <a:pt x="169270" y="392139"/>
                        </a:cubicBezTo>
                        <a:cubicBezTo>
                          <a:pt x="170768" y="402630"/>
                          <a:pt x="170087" y="371702"/>
                          <a:pt x="170905" y="379877"/>
                        </a:cubicBezTo>
                        <a:cubicBezTo>
                          <a:pt x="172267" y="358895"/>
                          <a:pt x="174718" y="336415"/>
                          <a:pt x="175537" y="325242"/>
                        </a:cubicBezTo>
                        <a:cubicBezTo>
                          <a:pt x="180987" y="311618"/>
                          <a:pt x="180578" y="300173"/>
                          <a:pt x="191069" y="278374"/>
                        </a:cubicBezTo>
                        <a:cubicBezTo>
                          <a:pt x="189707" y="281780"/>
                          <a:pt x="187117" y="288048"/>
                          <a:pt x="185346" y="292816"/>
                        </a:cubicBezTo>
                        <a:cubicBezTo>
                          <a:pt x="183984" y="299492"/>
                          <a:pt x="185755" y="293634"/>
                          <a:pt x="187799" y="288865"/>
                        </a:cubicBezTo>
                        <a:cubicBezTo>
                          <a:pt x="189978" y="284096"/>
                          <a:pt x="191749" y="280145"/>
                          <a:pt x="188343" y="289955"/>
                        </a:cubicBezTo>
                        <a:cubicBezTo>
                          <a:pt x="189978" y="285731"/>
                          <a:pt x="187663" y="289410"/>
                          <a:pt x="186437" y="293770"/>
                        </a:cubicBezTo>
                        <a:cubicBezTo>
                          <a:pt x="184120" y="301399"/>
                          <a:pt x="182349" y="308620"/>
                          <a:pt x="183575" y="306850"/>
                        </a:cubicBezTo>
                        <a:cubicBezTo>
                          <a:pt x="186028" y="300855"/>
                          <a:pt x="187936" y="294860"/>
                          <a:pt x="190796" y="289137"/>
                        </a:cubicBezTo>
                        <a:cubicBezTo>
                          <a:pt x="189978" y="291181"/>
                          <a:pt x="189434" y="293361"/>
                          <a:pt x="188889" y="295541"/>
                        </a:cubicBezTo>
                        <a:cubicBezTo>
                          <a:pt x="190387" y="291045"/>
                          <a:pt x="192840" y="286685"/>
                          <a:pt x="194884" y="282325"/>
                        </a:cubicBezTo>
                        <a:cubicBezTo>
                          <a:pt x="196790" y="277965"/>
                          <a:pt x="199243" y="273742"/>
                          <a:pt x="201697" y="269518"/>
                        </a:cubicBezTo>
                        <a:cubicBezTo>
                          <a:pt x="201697" y="268701"/>
                          <a:pt x="200333" y="271017"/>
                          <a:pt x="199516" y="272107"/>
                        </a:cubicBezTo>
                        <a:cubicBezTo>
                          <a:pt x="207418" y="257120"/>
                          <a:pt x="218455" y="242269"/>
                          <a:pt x="231397" y="230279"/>
                        </a:cubicBezTo>
                        <a:cubicBezTo>
                          <a:pt x="244342" y="218153"/>
                          <a:pt x="259055" y="209025"/>
                          <a:pt x="272680" y="203030"/>
                        </a:cubicBezTo>
                        <a:cubicBezTo>
                          <a:pt x="273497" y="201668"/>
                          <a:pt x="278130" y="198943"/>
                          <a:pt x="285079" y="196082"/>
                        </a:cubicBezTo>
                        <a:cubicBezTo>
                          <a:pt x="286987" y="195400"/>
                          <a:pt x="288485" y="194719"/>
                          <a:pt x="290937" y="193902"/>
                        </a:cubicBezTo>
                        <a:cubicBezTo>
                          <a:pt x="293390" y="193084"/>
                          <a:pt x="295978" y="192539"/>
                          <a:pt x="298567" y="192130"/>
                        </a:cubicBezTo>
                        <a:cubicBezTo>
                          <a:pt x="303745" y="191313"/>
                          <a:pt x="309193" y="191041"/>
                          <a:pt x="314643" y="191313"/>
                        </a:cubicBezTo>
                        <a:cubicBezTo>
                          <a:pt x="336442" y="192130"/>
                          <a:pt x="358243" y="200169"/>
                          <a:pt x="369687" y="204529"/>
                        </a:cubicBezTo>
                        <a:cubicBezTo>
                          <a:pt x="363284" y="202621"/>
                          <a:pt x="359332" y="203166"/>
                          <a:pt x="362738" y="205346"/>
                        </a:cubicBezTo>
                        <a:cubicBezTo>
                          <a:pt x="357697" y="203439"/>
                          <a:pt x="347070" y="200850"/>
                          <a:pt x="335353" y="197853"/>
                        </a:cubicBezTo>
                        <a:cubicBezTo>
                          <a:pt x="333718" y="196626"/>
                          <a:pt x="318731" y="193629"/>
                          <a:pt x="328541" y="194583"/>
                        </a:cubicBezTo>
                        <a:cubicBezTo>
                          <a:pt x="294479" y="191177"/>
                          <a:pt x="333036" y="196354"/>
                          <a:pt x="322818" y="196763"/>
                        </a:cubicBezTo>
                        <a:cubicBezTo>
                          <a:pt x="341212" y="199079"/>
                          <a:pt x="355109" y="203575"/>
                          <a:pt x="367234" y="208344"/>
                        </a:cubicBezTo>
                        <a:cubicBezTo>
                          <a:pt x="379224" y="213248"/>
                          <a:pt x="389442" y="218699"/>
                          <a:pt x="398980" y="226192"/>
                        </a:cubicBezTo>
                        <a:lnTo>
                          <a:pt x="398980" y="226873"/>
                        </a:lnTo>
                        <a:cubicBezTo>
                          <a:pt x="401568" y="228781"/>
                          <a:pt x="403885" y="230688"/>
                          <a:pt x="406202" y="232732"/>
                        </a:cubicBezTo>
                        <a:cubicBezTo>
                          <a:pt x="407155" y="233685"/>
                          <a:pt x="408789" y="235048"/>
                          <a:pt x="410152" y="236683"/>
                        </a:cubicBezTo>
                        <a:lnTo>
                          <a:pt x="413149" y="241043"/>
                        </a:lnTo>
                        <a:cubicBezTo>
                          <a:pt x="412059" y="239135"/>
                          <a:pt x="411106" y="237500"/>
                          <a:pt x="410288" y="236138"/>
                        </a:cubicBezTo>
                        <a:cubicBezTo>
                          <a:pt x="409199" y="234775"/>
                          <a:pt x="408380" y="233685"/>
                          <a:pt x="407564" y="232868"/>
                        </a:cubicBezTo>
                        <a:cubicBezTo>
                          <a:pt x="406473" y="231506"/>
                          <a:pt x="406202" y="230824"/>
                          <a:pt x="406609" y="230824"/>
                        </a:cubicBezTo>
                        <a:cubicBezTo>
                          <a:pt x="407155" y="231097"/>
                          <a:pt x="407836" y="231369"/>
                          <a:pt x="410424" y="234094"/>
                        </a:cubicBezTo>
                        <a:cubicBezTo>
                          <a:pt x="411650" y="235048"/>
                          <a:pt x="413149" y="237909"/>
                          <a:pt x="413967" y="238999"/>
                        </a:cubicBezTo>
                        <a:cubicBezTo>
                          <a:pt x="414920" y="240634"/>
                          <a:pt x="416011" y="242405"/>
                          <a:pt x="417100" y="244585"/>
                        </a:cubicBezTo>
                        <a:lnTo>
                          <a:pt x="415875" y="242542"/>
                        </a:lnTo>
                        <a:cubicBezTo>
                          <a:pt x="420916" y="252215"/>
                          <a:pt x="430588" y="273333"/>
                          <a:pt x="432496" y="290091"/>
                        </a:cubicBezTo>
                        <a:lnTo>
                          <a:pt x="435493" y="301127"/>
                        </a:lnTo>
                        <a:cubicBezTo>
                          <a:pt x="436857" y="317749"/>
                          <a:pt x="434267" y="318567"/>
                          <a:pt x="433451" y="323880"/>
                        </a:cubicBezTo>
                        <a:cubicBezTo>
                          <a:pt x="433178" y="349358"/>
                          <a:pt x="433451" y="364209"/>
                          <a:pt x="431543" y="382194"/>
                        </a:cubicBezTo>
                        <a:cubicBezTo>
                          <a:pt x="429772" y="390232"/>
                          <a:pt x="420643" y="427018"/>
                          <a:pt x="424049" y="407263"/>
                        </a:cubicBezTo>
                        <a:cubicBezTo>
                          <a:pt x="421869" y="418435"/>
                          <a:pt x="422278" y="423203"/>
                          <a:pt x="421325" y="429880"/>
                        </a:cubicBezTo>
                        <a:cubicBezTo>
                          <a:pt x="420370" y="436419"/>
                          <a:pt x="418872" y="445139"/>
                          <a:pt x="410833" y="462987"/>
                        </a:cubicBezTo>
                        <a:lnTo>
                          <a:pt x="413285" y="453041"/>
                        </a:lnTo>
                        <a:cubicBezTo>
                          <a:pt x="407427" y="470753"/>
                          <a:pt x="399524" y="492008"/>
                          <a:pt x="391213" y="510264"/>
                        </a:cubicBezTo>
                        <a:cubicBezTo>
                          <a:pt x="383039" y="528658"/>
                          <a:pt x="374728" y="544190"/>
                          <a:pt x="369823" y="551411"/>
                        </a:cubicBezTo>
                        <a:cubicBezTo>
                          <a:pt x="371595" y="544462"/>
                          <a:pt x="365599" y="554544"/>
                          <a:pt x="357152" y="565989"/>
                        </a:cubicBezTo>
                        <a:lnTo>
                          <a:pt x="355517" y="568169"/>
                        </a:lnTo>
                        <a:lnTo>
                          <a:pt x="354564" y="569395"/>
                        </a:lnTo>
                        <a:lnTo>
                          <a:pt x="352520" y="571847"/>
                        </a:lnTo>
                        <a:cubicBezTo>
                          <a:pt x="351158" y="573619"/>
                          <a:pt x="349796" y="575254"/>
                          <a:pt x="348297" y="576888"/>
                        </a:cubicBezTo>
                        <a:cubicBezTo>
                          <a:pt x="345435" y="580159"/>
                          <a:pt x="342574" y="583156"/>
                          <a:pt x="340530" y="584655"/>
                        </a:cubicBezTo>
                        <a:cubicBezTo>
                          <a:pt x="342574" y="583292"/>
                          <a:pt x="337397" y="590513"/>
                          <a:pt x="337397" y="590922"/>
                        </a:cubicBezTo>
                        <a:cubicBezTo>
                          <a:pt x="335489" y="592829"/>
                          <a:pt x="332356" y="596236"/>
                          <a:pt x="331810" y="597734"/>
                        </a:cubicBezTo>
                        <a:cubicBezTo>
                          <a:pt x="338759" y="589832"/>
                          <a:pt x="336307" y="596781"/>
                          <a:pt x="342847" y="586835"/>
                        </a:cubicBezTo>
                        <a:cubicBezTo>
                          <a:pt x="342711" y="588197"/>
                          <a:pt x="342711" y="589560"/>
                          <a:pt x="342165" y="590922"/>
                        </a:cubicBezTo>
                        <a:cubicBezTo>
                          <a:pt x="341756" y="591876"/>
                          <a:pt x="341212" y="592966"/>
                          <a:pt x="340257" y="594328"/>
                        </a:cubicBezTo>
                        <a:cubicBezTo>
                          <a:pt x="343120" y="593374"/>
                          <a:pt x="346253" y="592284"/>
                          <a:pt x="349932" y="591058"/>
                        </a:cubicBezTo>
                        <a:lnTo>
                          <a:pt x="347070" y="593919"/>
                        </a:lnTo>
                        <a:cubicBezTo>
                          <a:pt x="344209" y="594737"/>
                          <a:pt x="340939" y="595418"/>
                          <a:pt x="338623" y="595690"/>
                        </a:cubicBezTo>
                        <a:cubicBezTo>
                          <a:pt x="334807" y="598961"/>
                          <a:pt x="338623" y="594601"/>
                          <a:pt x="339168" y="593647"/>
                        </a:cubicBezTo>
                        <a:cubicBezTo>
                          <a:pt x="336988" y="595963"/>
                          <a:pt x="335216" y="597734"/>
                          <a:pt x="333991" y="598961"/>
                        </a:cubicBezTo>
                        <a:cubicBezTo>
                          <a:pt x="331810" y="600868"/>
                          <a:pt x="333582" y="600187"/>
                          <a:pt x="333309" y="600595"/>
                        </a:cubicBezTo>
                        <a:cubicBezTo>
                          <a:pt x="333445" y="601140"/>
                          <a:pt x="332083" y="601958"/>
                          <a:pt x="330721" y="602911"/>
                        </a:cubicBezTo>
                        <a:cubicBezTo>
                          <a:pt x="327995" y="604546"/>
                          <a:pt x="325680" y="606590"/>
                          <a:pt x="339441" y="602094"/>
                        </a:cubicBezTo>
                        <a:cubicBezTo>
                          <a:pt x="343664" y="599505"/>
                          <a:pt x="341348" y="600731"/>
                          <a:pt x="348432" y="597598"/>
                        </a:cubicBezTo>
                        <a:cubicBezTo>
                          <a:pt x="345435" y="598824"/>
                          <a:pt x="343120" y="601004"/>
                          <a:pt x="348432" y="598961"/>
                        </a:cubicBezTo>
                        <a:cubicBezTo>
                          <a:pt x="350612" y="597598"/>
                          <a:pt x="352520" y="596236"/>
                          <a:pt x="354291" y="595009"/>
                        </a:cubicBezTo>
                        <a:cubicBezTo>
                          <a:pt x="357561" y="594873"/>
                          <a:pt x="353882" y="597053"/>
                          <a:pt x="349387" y="599505"/>
                        </a:cubicBezTo>
                        <a:cubicBezTo>
                          <a:pt x="345026" y="601822"/>
                          <a:pt x="339848" y="604002"/>
                          <a:pt x="343120" y="603729"/>
                        </a:cubicBezTo>
                        <a:cubicBezTo>
                          <a:pt x="336442" y="607135"/>
                          <a:pt x="327042" y="611086"/>
                          <a:pt x="318731" y="613811"/>
                        </a:cubicBezTo>
                        <a:cubicBezTo>
                          <a:pt x="316551" y="614629"/>
                          <a:pt x="314643" y="615310"/>
                          <a:pt x="312872" y="615991"/>
                        </a:cubicBezTo>
                        <a:cubicBezTo>
                          <a:pt x="313417" y="615310"/>
                          <a:pt x="313827" y="614629"/>
                          <a:pt x="313963" y="614220"/>
                        </a:cubicBezTo>
                        <a:cubicBezTo>
                          <a:pt x="314370" y="613539"/>
                          <a:pt x="313827" y="613675"/>
                          <a:pt x="311646" y="615582"/>
                        </a:cubicBezTo>
                        <a:cubicBezTo>
                          <a:pt x="310557" y="616809"/>
                          <a:pt x="309466" y="617899"/>
                          <a:pt x="308513" y="618988"/>
                        </a:cubicBezTo>
                        <a:lnTo>
                          <a:pt x="307831" y="619806"/>
                        </a:lnTo>
                        <a:cubicBezTo>
                          <a:pt x="307831" y="619806"/>
                          <a:pt x="308376" y="619806"/>
                          <a:pt x="308649" y="619670"/>
                        </a:cubicBezTo>
                        <a:cubicBezTo>
                          <a:pt x="309329" y="619533"/>
                          <a:pt x="309875" y="619261"/>
                          <a:pt x="310557" y="619125"/>
                        </a:cubicBezTo>
                        <a:cubicBezTo>
                          <a:pt x="313008" y="618444"/>
                          <a:pt x="315325" y="617626"/>
                          <a:pt x="317369" y="616945"/>
                        </a:cubicBezTo>
                        <a:cubicBezTo>
                          <a:pt x="321592" y="615446"/>
                          <a:pt x="325134" y="613539"/>
                          <a:pt x="328541" y="611904"/>
                        </a:cubicBezTo>
                        <a:cubicBezTo>
                          <a:pt x="335489" y="608498"/>
                          <a:pt x="341348" y="605500"/>
                          <a:pt x="351158" y="601413"/>
                        </a:cubicBezTo>
                        <a:lnTo>
                          <a:pt x="352793" y="601413"/>
                        </a:lnTo>
                        <a:cubicBezTo>
                          <a:pt x="360694" y="597053"/>
                          <a:pt x="362056" y="594873"/>
                          <a:pt x="365599" y="592012"/>
                        </a:cubicBezTo>
                        <a:cubicBezTo>
                          <a:pt x="365872" y="592284"/>
                          <a:pt x="367507" y="591739"/>
                          <a:pt x="371867" y="589423"/>
                        </a:cubicBezTo>
                        <a:cubicBezTo>
                          <a:pt x="375137" y="586835"/>
                          <a:pt x="377998" y="584655"/>
                          <a:pt x="380858" y="582475"/>
                        </a:cubicBezTo>
                        <a:cubicBezTo>
                          <a:pt x="383857" y="580159"/>
                          <a:pt x="386581" y="577842"/>
                          <a:pt x="389306" y="575662"/>
                        </a:cubicBezTo>
                        <a:cubicBezTo>
                          <a:pt x="394756" y="571166"/>
                          <a:pt x="399933" y="566534"/>
                          <a:pt x="405656" y="560948"/>
                        </a:cubicBezTo>
                        <a:cubicBezTo>
                          <a:pt x="389442" y="574708"/>
                          <a:pt x="381404" y="579068"/>
                          <a:pt x="373502" y="583837"/>
                        </a:cubicBezTo>
                        <a:cubicBezTo>
                          <a:pt x="368869" y="586289"/>
                          <a:pt x="364100" y="588878"/>
                          <a:pt x="353065" y="594737"/>
                        </a:cubicBezTo>
                        <a:cubicBezTo>
                          <a:pt x="355109" y="593510"/>
                          <a:pt x="359878" y="590922"/>
                          <a:pt x="363964" y="588333"/>
                        </a:cubicBezTo>
                        <a:cubicBezTo>
                          <a:pt x="366008" y="587107"/>
                          <a:pt x="367643" y="585608"/>
                          <a:pt x="368869" y="584655"/>
                        </a:cubicBezTo>
                        <a:cubicBezTo>
                          <a:pt x="370096" y="583565"/>
                          <a:pt x="370640" y="582747"/>
                          <a:pt x="371186" y="581930"/>
                        </a:cubicBezTo>
                        <a:lnTo>
                          <a:pt x="371595" y="583292"/>
                        </a:lnTo>
                        <a:cubicBezTo>
                          <a:pt x="383175" y="575254"/>
                          <a:pt x="394347" y="566398"/>
                          <a:pt x="408380" y="555498"/>
                        </a:cubicBezTo>
                        <a:cubicBezTo>
                          <a:pt x="405792" y="558087"/>
                          <a:pt x="403067" y="560539"/>
                          <a:pt x="400342" y="562855"/>
                        </a:cubicBezTo>
                        <a:cubicBezTo>
                          <a:pt x="418326" y="547596"/>
                          <a:pt x="431951" y="538876"/>
                          <a:pt x="443533" y="524025"/>
                        </a:cubicBezTo>
                        <a:cubicBezTo>
                          <a:pt x="438763" y="528658"/>
                          <a:pt x="435086" y="532473"/>
                          <a:pt x="432223" y="535470"/>
                        </a:cubicBezTo>
                        <a:cubicBezTo>
                          <a:pt x="440671" y="526614"/>
                          <a:pt x="451434" y="515714"/>
                          <a:pt x="460291" y="505768"/>
                        </a:cubicBezTo>
                        <a:cubicBezTo>
                          <a:pt x="465741" y="498411"/>
                          <a:pt x="471053" y="490917"/>
                          <a:pt x="475959" y="483152"/>
                        </a:cubicBezTo>
                        <a:cubicBezTo>
                          <a:pt x="476503" y="483833"/>
                          <a:pt x="486858" y="469936"/>
                          <a:pt x="482772" y="477429"/>
                        </a:cubicBezTo>
                        <a:cubicBezTo>
                          <a:pt x="495169" y="462033"/>
                          <a:pt x="498302" y="452905"/>
                          <a:pt x="504025" y="443095"/>
                        </a:cubicBezTo>
                        <a:cubicBezTo>
                          <a:pt x="509612" y="434784"/>
                          <a:pt x="507568" y="438599"/>
                          <a:pt x="504298" y="444866"/>
                        </a:cubicBezTo>
                        <a:cubicBezTo>
                          <a:pt x="500755" y="450997"/>
                          <a:pt x="495578" y="459445"/>
                          <a:pt x="495851" y="460944"/>
                        </a:cubicBezTo>
                        <a:cubicBezTo>
                          <a:pt x="511927" y="438054"/>
                          <a:pt x="524598" y="411078"/>
                          <a:pt x="529503" y="396227"/>
                        </a:cubicBezTo>
                        <a:cubicBezTo>
                          <a:pt x="526915" y="401268"/>
                          <a:pt x="525551" y="403720"/>
                          <a:pt x="525417" y="403311"/>
                        </a:cubicBezTo>
                        <a:cubicBezTo>
                          <a:pt x="526097" y="402766"/>
                          <a:pt x="530729" y="392548"/>
                          <a:pt x="532773" y="386689"/>
                        </a:cubicBezTo>
                        <a:lnTo>
                          <a:pt x="533455" y="382329"/>
                        </a:lnTo>
                        <a:cubicBezTo>
                          <a:pt x="537814" y="372928"/>
                          <a:pt x="537677" y="374427"/>
                          <a:pt x="535226" y="382875"/>
                        </a:cubicBezTo>
                        <a:cubicBezTo>
                          <a:pt x="537134" y="378242"/>
                          <a:pt x="538632" y="373065"/>
                          <a:pt x="539994" y="367751"/>
                        </a:cubicBezTo>
                        <a:cubicBezTo>
                          <a:pt x="541493" y="362438"/>
                          <a:pt x="543128" y="357260"/>
                          <a:pt x="544899" y="352492"/>
                        </a:cubicBezTo>
                        <a:cubicBezTo>
                          <a:pt x="543400" y="360803"/>
                          <a:pt x="540131" y="369931"/>
                          <a:pt x="537405" y="378106"/>
                        </a:cubicBezTo>
                        <a:cubicBezTo>
                          <a:pt x="534271" y="386144"/>
                          <a:pt x="531683" y="393093"/>
                          <a:pt x="530049" y="397453"/>
                        </a:cubicBezTo>
                        <a:cubicBezTo>
                          <a:pt x="536588" y="381103"/>
                          <a:pt x="539721" y="372793"/>
                          <a:pt x="543537" y="363255"/>
                        </a:cubicBezTo>
                        <a:cubicBezTo>
                          <a:pt x="547079" y="353854"/>
                          <a:pt x="550895" y="342955"/>
                          <a:pt x="554572" y="320747"/>
                        </a:cubicBezTo>
                        <a:cubicBezTo>
                          <a:pt x="555117" y="320201"/>
                          <a:pt x="554572" y="327968"/>
                          <a:pt x="556072" y="319384"/>
                        </a:cubicBezTo>
                        <a:cubicBezTo>
                          <a:pt x="558523" y="299356"/>
                          <a:pt x="554981" y="313934"/>
                          <a:pt x="554845" y="307667"/>
                        </a:cubicBezTo>
                        <a:cubicBezTo>
                          <a:pt x="553619" y="322927"/>
                          <a:pt x="551166" y="329875"/>
                          <a:pt x="548305" y="338322"/>
                        </a:cubicBezTo>
                        <a:lnTo>
                          <a:pt x="548305" y="334099"/>
                        </a:lnTo>
                        <a:cubicBezTo>
                          <a:pt x="548305" y="334099"/>
                          <a:pt x="550758" y="324153"/>
                          <a:pt x="551711" y="321428"/>
                        </a:cubicBezTo>
                        <a:cubicBezTo>
                          <a:pt x="551438" y="320474"/>
                          <a:pt x="551029" y="319657"/>
                          <a:pt x="550622" y="318703"/>
                        </a:cubicBezTo>
                        <a:cubicBezTo>
                          <a:pt x="551848" y="320065"/>
                          <a:pt x="555936" y="305078"/>
                          <a:pt x="555799" y="292952"/>
                        </a:cubicBezTo>
                        <a:cubicBezTo>
                          <a:pt x="553755" y="305078"/>
                          <a:pt x="554028" y="301672"/>
                          <a:pt x="551711" y="304806"/>
                        </a:cubicBezTo>
                        <a:cubicBezTo>
                          <a:pt x="551438" y="287911"/>
                          <a:pt x="555390" y="286004"/>
                          <a:pt x="553482" y="267066"/>
                        </a:cubicBezTo>
                        <a:cubicBezTo>
                          <a:pt x="554028" y="268428"/>
                          <a:pt x="554301" y="284914"/>
                          <a:pt x="554845" y="270744"/>
                        </a:cubicBezTo>
                        <a:cubicBezTo>
                          <a:pt x="555117" y="258891"/>
                          <a:pt x="553210" y="260662"/>
                          <a:pt x="552529" y="252760"/>
                        </a:cubicBezTo>
                        <a:cubicBezTo>
                          <a:pt x="554301" y="261480"/>
                          <a:pt x="555663" y="259164"/>
                          <a:pt x="557298" y="268837"/>
                        </a:cubicBezTo>
                        <a:cubicBezTo>
                          <a:pt x="557298" y="289955"/>
                          <a:pt x="557570" y="277284"/>
                          <a:pt x="556752" y="297993"/>
                        </a:cubicBezTo>
                        <a:cubicBezTo>
                          <a:pt x="557434" y="292135"/>
                          <a:pt x="558523" y="286413"/>
                          <a:pt x="558933" y="280554"/>
                        </a:cubicBezTo>
                        <a:cubicBezTo>
                          <a:pt x="558114" y="298538"/>
                          <a:pt x="559613" y="293770"/>
                          <a:pt x="560158" y="295269"/>
                        </a:cubicBezTo>
                        <a:cubicBezTo>
                          <a:pt x="562202" y="279873"/>
                          <a:pt x="561113" y="273878"/>
                          <a:pt x="560567" y="269518"/>
                        </a:cubicBezTo>
                        <a:cubicBezTo>
                          <a:pt x="560022" y="265022"/>
                          <a:pt x="559069" y="262025"/>
                          <a:pt x="558523" y="252215"/>
                        </a:cubicBezTo>
                        <a:cubicBezTo>
                          <a:pt x="556889" y="242814"/>
                          <a:pt x="559613" y="270744"/>
                          <a:pt x="557570" y="255893"/>
                        </a:cubicBezTo>
                        <a:cubicBezTo>
                          <a:pt x="556343" y="237500"/>
                          <a:pt x="556752" y="251670"/>
                          <a:pt x="553346" y="231369"/>
                        </a:cubicBezTo>
                        <a:lnTo>
                          <a:pt x="554435" y="234639"/>
                        </a:lnTo>
                        <a:cubicBezTo>
                          <a:pt x="554435" y="228236"/>
                          <a:pt x="552257" y="222241"/>
                          <a:pt x="550485" y="215292"/>
                        </a:cubicBezTo>
                        <a:cubicBezTo>
                          <a:pt x="549394" y="211478"/>
                          <a:pt x="548714" y="213930"/>
                          <a:pt x="547488" y="213385"/>
                        </a:cubicBezTo>
                        <a:cubicBezTo>
                          <a:pt x="546125" y="212840"/>
                          <a:pt x="544763" y="209161"/>
                          <a:pt x="539721" y="193765"/>
                        </a:cubicBezTo>
                        <a:cubicBezTo>
                          <a:pt x="540540" y="195128"/>
                          <a:pt x="540947" y="195673"/>
                          <a:pt x="541084" y="195537"/>
                        </a:cubicBezTo>
                        <a:cubicBezTo>
                          <a:pt x="548032" y="204393"/>
                          <a:pt x="553892" y="214066"/>
                          <a:pt x="560022" y="224148"/>
                        </a:cubicBezTo>
                        <a:cubicBezTo>
                          <a:pt x="553619" y="190496"/>
                          <a:pt x="540267" y="152211"/>
                          <a:pt x="515742" y="120601"/>
                        </a:cubicBezTo>
                        <a:cubicBezTo>
                          <a:pt x="513698" y="116241"/>
                          <a:pt x="518604" y="121419"/>
                          <a:pt x="523509" y="127822"/>
                        </a:cubicBezTo>
                        <a:cubicBezTo>
                          <a:pt x="528686" y="134090"/>
                          <a:pt x="533318" y="141719"/>
                          <a:pt x="533046" y="140357"/>
                        </a:cubicBezTo>
                        <a:cubicBezTo>
                          <a:pt x="536043" y="145671"/>
                          <a:pt x="538905" y="151120"/>
                          <a:pt x="541493" y="156706"/>
                        </a:cubicBezTo>
                        <a:cubicBezTo>
                          <a:pt x="540811" y="156434"/>
                          <a:pt x="536452" y="147851"/>
                          <a:pt x="532500" y="141719"/>
                        </a:cubicBezTo>
                        <a:cubicBezTo>
                          <a:pt x="528550" y="135452"/>
                          <a:pt x="525417" y="131365"/>
                          <a:pt x="529230" y="138722"/>
                        </a:cubicBezTo>
                        <a:cubicBezTo>
                          <a:pt x="537950" y="152211"/>
                          <a:pt x="542855" y="162974"/>
                          <a:pt x="547216" y="173465"/>
                        </a:cubicBezTo>
                        <a:cubicBezTo>
                          <a:pt x="551438" y="184092"/>
                          <a:pt x="555526" y="194719"/>
                          <a:pt x="559886" y="209434"/>
                        </a:cubicBezTo>
                        <a:cubicBezTo>
                          <a:pt x="560431" y="199351"/>
                          <a:pt x="548441" y="170604"/>
                          <a:pt x="540267" y="152211"/>
                        </a:cubicBezTo>
                        <a:cubicBezTo>
                          <a:pt x="544082" y="159704"/>
                          <a:pt x="547079" y="166107"/>
                          <a:pt x="549940" y="172511"/>
                        </a:cubicBezTo>
                        <a:cubicBezTo>
                          <a:pt x="543128" y="154935"/>
                          <a:pt x="533864" y="136678"/>
                          <a:pt x="520783" y="119375"/>
                        </a:cubicBezTo>
                        <a:lnTo>
                          <a:pt x="517377" y="115969"/>
                        </a:lnTo>
                        <a:cubicBezTo>
                          <a:pt x="526233" y="127550"/>
                          <a:pt x="531411" y="135997"/>
                          <a:pt x="531956" y="137223"/>
                        </a:cubicBezTo>
                        <a:cubicBezTo>
                          <a:pt x="521601" y="121010"/>
                          <a:pt x="510021" y="109429"/>
                          <a:pt x="507977" y="109702"/>
                        </a:cubicBezTo>
                        <a:cubicBezTo>
                          <a:pt x="508657" y="110519"/>
                          <a:pt x="509475" y="111337"/>
                          <a:pt x="510156" y="112291"/>
                        </a:cubicBezTo>
                        <a:cubicBezTo>
                          <a:pt x="508657" y="110655"/>
                          <a:pt x="506886" y="109020"/>
                          <a:pt x="505251" y="107522"/>
                        </a:cubicBezTo>
                        <a:cubicBezTo>
                          <a:pt x="502390" y="104116"/>
                          <a:pt x="499530" y="100710"/>
                          <a:pt x="496396" y="97576"/>
                        </a:cubicBezTo>
                        <a:close/>
                        <a:moveTo>
                          <a:pt x="233714" y="814637"/>
                        </a:moveTo>
                        <a:cubicBezTo>
                          <a:pt x="232759" y="813956"/>
                          <a:pt x="232079" y="813275"/>
                          <a:pt x="231397" y="813003"/>
                        </a:cubicBezTo>
                        <a:cubicBezTo>
                          <a:pt x="232079" y="813411"/>
                          <a:pt x="231670" y="812730"/>
                          <a:pt x="233714" y="814637"/>
                        </a:cubicBezTo>
                        <a:close/>
                        <a:moveTo>
                          <a:pt x="521329" y="443776"/>
                        </a:moveTo>
                        <a:cubicBezTo>
                          <a:pt x="534271" y="421568"/>
                          <a:pt x="545444" y="397998"/>
                          <a:pt x="553619" y="374564"/>
                        </a:cubicBezTo>
                        <a:cubicBezTo>
                          <a:pt x="545035" y="395273"/>
                          <a:pt x="535499" y="411759"/>
                          <a:pt x="532909" y="415029"/>
                        </a:cubicBezTo>
                        <a:cubicBezTo>
                          <a:pt x="531683" y="416664"/>
                          <a:pt x="531956" y="415029"/>
                          <a:pt x="534408" y="408761"/>
                        </a:cubicBezTo>
                        <a:cubicBezTo>
                          <a:pt x="536997" y="402494"/>
                          <a:pt x="541766" y="391594"/>
                          <a:pt x="547760" y="374291"/>
                        </a:cubicBezTo>
                        <a:lnTo>
                          <a:pt x="548987" y="369659"/>
                        </a:lnTo>
                        <a:cubicBezTo>
                          <a:pt x="547352" y="374155"/>
                          <a:pt x="545172" y="380422"/>
                          <a:pt x="542447" y="387098"/>
                        </a:cubicBezTo>
                        <a:cubicBezTo>
                          <a:pt x="539994" y="393910"/>
                          <a:pt x="536724" y="401404"/>
                          <a:pt x="533591" y="408489"/>
                        </a:cubicBezTo>
                        <a:cubicBezTo>
                          <a:pt x="531683" y="414484"/>
                          <a:pt x="526779" y="427018"/>
                          <a:pt x="522282" y="438054"/>
                        </a:cubicBezTo>
                        <a:cubicBezTo>
                          <a:pt x="519966" y="443504"/>
                          <a:pt x="517650" y="448545"/>
                          <a:pt x="516151" y="452224"/>
                        </a:cubicBezTo>
                        <a:cubicBezTo>
                          <a:pt x="514380" y="455903"/>
                          <a:pt x="513291" y="458082"/>
                          <a:pt x="513427" y="458082"/>
                        </a:cubicBezTo>
                        <a:cubicBezTo>
                          <a:pt x="516697" y="454812"/>
                          <a:pt x="519148" y="448545"/>
                          <a:pt x="523509" y="441460"/>
                        </a:cubicBezTo>
                        <a:lnTo>
                          <a:pt x="521192" y="443913"/>
                        </a:lnTo>
                        <a:close/>
                        <a:moveTo>
                          <a:pt x="507295" y="456447"/>
                        </a:moveTo>
                        <a:cubicBezTo>
                          <a:pt x="499257" y="468437"/>
                          <a:pt x="501574" y="465985"/>
                          <a:pt x="500892" y="468165"/>
                        </a:cubicBezTo>
                        <a:cubicBezTo>
                          <a:pt x="503752" y="463941"/>
                          <a:pt x="506206" y="459581"/>
                          <a:pt x="508930" y="455357"/>
                        </a:cubicBezTo>
                        <a:cubicBezTo>
                          <a:pt x="507704" y="456856"/>
                          <a:pt x="507022" y="457537"/>
                          <a:pt x="507295" y="456447"/>
                        </a:cubicBezTo>
                        <a:close/>
                        <a:moveTo>
                          <a:pt x="501981" y="467892"/>
                        </a:moveTo>
                        <a:cubicBezTo>
                          <a:pt x="502936" y="466530"/>
                          <a:pt x="503616" y="465439"/>
                          <a:pt x="504162" y="464894"/>
                        </a:cubicBezTo>
                        <a:cubicBezTo>
                          <a:pt x="503480" y="465848"/>
                          <a:pt x="502799" y="466938"/>
                          <a:pt x="501981" y="467892"/>
                        </a:cubicBezTo>
                        <a:close/>
                        <a:moveTo>
                          <a:pt x="558387" y="200986"/>
                        </a:moveTo>
                        <a:cubicBezTo>
                          <a:pt x="558387" y="200986"/>
                          <a:pt x="558660" y="201804"/>
                          <a:pt x="558796" y="202349"/>
                        </a:cubicBezTo>
                        <a:cubicBezTo>
                          <a:pt x="557978" y="199079"/>
                          <a:pt x="557025" y="195673"/>
                          <a:pt x="556072" y="192267"/>
                        </a:cubicBezTo>
                        <a:cubicBezTo>
                          <a:pt x="556479" y="193629"/>
                          <a:pt x="557161" y="196218"/>
                          <a:pt x="558387" y="200850"/>
                        </a:cubicBezTo>
                        <a:close/>
                        <a:moveTo>
                          <a:pt x="562748" y="230007"/>
                        </a:moveTo>
                        <a:lnTo>
                          <a:pt x="564383" y="233277"/>
                        </a:lnTo>
                        <a:cubicBezTo>
                          <a:pt x="563974" y="230143"/>
                          <a:pt x="563564" y="226873"/>
                          <a:pt x="563155" y="223603"/>
                        </a:cubicBezTo>
                        <a:cubicBezTo>
                          <a:pt x="562748" y="224829"/>
                          <a:pt x="562475" y="226056"/>
                          <a:pt x="562748" y="230007"/>
                        </a:cubicBezTo>
                        <a:close/>
                        <a:moveTo>
                          <a:pt x="557434" y="322790"/>
                        </a:moveTo>
                        <a:cubicBezTo>
                          <a:pt x="557434" y="325788"/>
                          <a:pt x="556616" y="332055"/>
                          <a:pt x="555936" y="337914"/>
                        </a:cubicBezTo>
                        <a:cubicBezTo>
                          <a:pt x="555117" y="343636"/>
                          <a:pt x="554028" y="348813"/>
                          <a:pt x="554708" y="349631"/>
                        </a:cubicBezTo>
                        <a:cubicBezTo>
                          <a:pt x="554708" y="350993"/>
                          <a:pt x="556072" y="346906"/>
                          <a:pt x="557298" y="342410"/>
                        </a:cubicBezTo>
                        <a:cubicBezTo>
                          <a:pt x="558660" y="337369"/>
                          <a:pt x="559613" y="331782"/>
                          <a:pt x="560840" y="326060"/>
                        </a:cubicBezTo>
                        <a:cubicBezTo>
                          <a:pt x="560704" y="325788"/>
                          <a:pt x="560704" y="324561"/>
                          <a:pt x="560840" y="322654"/>
                        </a:cubicBezTo>
                        <a:cubicBezTo>
                          <a:pt x="559478" y="328376"/>
                          <a:pt x="558387" y="332055"/>
                          <a:pt x="557842" y="329602"/>
                        </a:cubicBezTo>
                        <a:cubicBezTo>
                          <a:pt x="563019" y="315297"/>
                          <a:pt x="558523" y="316114"/>
                          <a:pt x="561384" y="300310"/>
                        </a:cubicBezTo>
                        <a:cubicBezTo>
                          <a:pt x="560977" y="295132"/>
                          <a:pt x="557978" y="317885"/>
                          <a:pt x="557434" y="322654"/>
                        </a:cubicBezTo>
                        <a:close/>
                        <a:moveTo>
                          <a:pt x="186164" y="452360"/>
                        </a:moveTo>
                        <a:cubicBezTo>
                          <a:pt x="186164" y="452360"/>
                          <a:pt x="185892" y="454540"/>
                          <a:pt x="185755" y="456720"/>
                        </a:cubicBezTo>
                        <a:lnTo>
                          <a:pt x="183575" y="445411"/>
                        </a:lnTo>
                        <a:cubicBezTo>
                          <a:pt x="181940" y="424838"/>
                          <a:pt x="183166" y="408352"/>
                          <a:pt x="181396" y="389823"/>
                        </a:cubicBezTo>
                        <a:cubicBezTo>
                          <a:pt x="181804" y="381103"/>
                          <a:pt x="183302" y="376607"/>
                          <a:pt x="184393" y="372247"/>
                        </a:cubicBezTo>
                        <a:cubicBezTo>
                          <a:pt x="184120" y="376471"/>
                          <a:pt x="183848" y="380422"/>
                          <a:pt x="183575" y="383692"/>
                        </a:cubicBezTo>
                        <a:cubicBezTo>
                          <a:pt x="184802" y="409579"/>
                          <a:pt x="185073" y="416255"/>
                          <a:pt x="184257" y="421841"/>
                        </a:cubicBezTo>
                        <a:cubicBezTo>
                          <a:pt x="183984" y="427291"/>
                          <a:pt x="182758" y="431787"/>
                          <a:pt x="186301" y="452496"/>
                        </a:cubicBezTo>
                        <a:close/>
                        <a:moveTo>
                          <a:pt x="241888" y="233685"/>
                        </a:moveTo>
                        <a:cubicBezTo>
                          <a:pt x="240390" y="235184"/>
                          <a:pt x="239981" y="235865"/>
                          <a:pt x="239981" y="235865"/>
                        </a:cubicBezTo>
                        <a:cubicBezTo>
                          <a:pt x="255786" y="219652"/>
                          <a:pt x="274588" y="209161"/>
                          <a:pt x="291755" y="203030"/>
                        </a:cubicBezTo>
                        <a:cubicBezTo>
                          <a:pt x="300475" y="199760"/>
                          <a:pt x="309329" y="199760"/>
                          <a:pt x="317096" y="200169"/>
                        </a:cubicBezTo>
                        <a:cubicBezTo>
                          <a:pt x="324862" y="200714"/>
                          <a:pt x="331810" y="202077"/>
                          <a:pt x="337942" y="203711"/>
                        </a:cubicBezTo>
                        <a:cubicBezTo>
                          <a:pt x="335762" y="202485"/>
                          <a:pt x="329222" y="200442"/>
                          <a:pt x="321728" y="199079"/>
                        </a:cubicBezTo>
                        <a:cubicBezTo>
                          <a:pt x="314236" y="197717"/>
                          <a:pt x="305652" y="197171"/>
                          <a:pt x="299929" y="197853"/>
                        </a:cubicBezTo>
                        <a:cubicBezTo>
                          <a:pt x="303199" y="197036"/>
                          <a:pt x="306469" y="196354"/>
                          <a:pt x="309739" y="195945"/>
                        </a:cubicBezTo>
                        <a:cubicBezTo>
                          <a:pt x="311783" y="196354"/>
                          <a:pt x="313827" y="196763"/>
                          <a:pt x="315871" y="197308"/>
                        </a:cubicBezTo>
                        <a:cubicBezTo>
                          <a:pt x="321455" y="197308"/>
                          <a:pt x="327178" y="197717"/>
                          <a:pt x="332765" y="198398"/>
                        </a:cubicBezTo>
                        <a:cubicBezTo>
                          <a:pt x="328404" y="196354"/>
                          <a:pt x="314780" y="194447"/>
                          <a:pt x="305107" y="194447"/>
                        </a:cubicBezTo>
                        <a:cubicBezTo>
                          <a:pt x="304834" y="194447"/>
                          <a:pt x="302790" y="194856"/>
                          <a:pt x="299656" y="195400"/>
                        </a:cubicBezTo>
                        <a:cubicBezTo>
                          <a:pt x="296659" y="195945"/>
                          <a:pt x="291891" y="197308"/>
                          <a:pt x="288349" y="198943"/>
                        </a:cubicBezTo>
                        <a:cubicBezTo>
                          <a:pt x="280582" y="202077"/>
                          <a:pt x="272407" y="206436"/>
                          <a:pt x="269001" y="208616"/>
                        </a:cubicBezTo>
                        <a:cubicBezTo>
                          <a:pt x="276086" y="205619"/>
                          <a:pt x="283171" y="202894"/>
                          <a:pt x="290527" y="200850"/>
                        </a:cubicBezTo>
                        <a:cubicBezTo>
                          <a:pt x="287530" y="201668"/>
                          <a:pt x="278947" y="204529"/>
                          <a:pt x="270091" y="209025"/>
                        </a:cubicBezTo>
                        <a:cubicBezTo>
                          <a:pt x="261236" y="213385"/>
                          <a:pt x="252380" y="219243"/>
                          <a:pt x="247748" y="223058"/>
                        </a:cubicBezTo>
                        <a:cubicBezTo>
                          <a:pt x="247748" y="223331"/>
                          <a:pt x="252243" y="220742"/>
                          <a:pt x="256875" y="218017"/>
                        </a:cubicBezTo>
                        <a:cubicBezTo>
                          <a:pt x="261507" y="215292"/>
                          <a:pt x="266550" y="212431"/>
                          <a:pt x="267503" y="211205"/>
                        </a:cubicBezTo>
                        <a:cubicBezTo>
                          <a:pt x="269956" y="210796"/>
                          <a:pt x="249519" y="222513"/>
                          <a:pt x="263007" y="215973"/>
                        </a:cubicBezTo>
                        <a:cubicBezTo>
                          <a:pt x="255649" y="220742"/>
                          <a:pt x="246248" y="227282"/>
                          <a:pt x="238209" y="234367"/>
                        </a:cubicBezTo>
                        <a:cubicBezTo>
                          <a:pt x="230035" y="241451"/>
                          <a:pt x="223223" y="249081"/>
                          <a:pt x="219135" y="254122"/>
                        </a:cubicBezTo>
                        <a:lnTo>
                          <a:pt x="216410" y="254940"/>
                        </a:lnTo>
                        <a:cubicBezTo>
                          <a:pt x="207827" y="266657"/>
                          <a:pt x="212322" y="263932"/>
                          <a:pt x="203603" y="278510"/>
                        </a:cubicBezTo>
                        <a:cubicBezTo>
                          <a:pt x="213004" y="259708"/>
                          <a:pt x="200062" y="280690"/>
                          <a:pt x="208100" y="265976"/>
                        </a:cubicBezTo>
                        <a:cubicBezTo>
                          <a:pt x="205103" y="270472"/>
                          <a:pt x="205919" y="264886"/>
                          <a:pt x="198834" y="280418"/>
                        </a:cubicBezTo>
                        <a:cubicBezTo>
                          <a:pt x="195292" y="294178"/>
                          <a:pt x="190933" y="296631"/>
                          <a:pt x="188889" y="309847"/>
                        </a:cubicBezTo>
                        <a:cubicBezTo>
                          <a:pt x="186164" y="318294"/>
                          <a:pt x="189843" y="300173"/>
                          <a:pt x="185482" y="317068"/>
                        </a:cubicBezTo>
                        <a:cubicBezTo>
                          <a:pt x="183575" y="327014"/>
                          <a:pt x="183438" y="331646"/>
                          <a:pt x="183575" y="334099"/>
                        </a:cubicBezTo>
                        <a:cubicBezTo>
                          <a:pt x="183711" y="336551"/>
                          <a:pt x="184393" y="336687"/>
                          <a:pt x="185073" y="337369"/>
                        </a:cubicBezTo>
                        <a:cubicBezTo>
                          <a:pt x="186708" y="328240"/>
                          <a:pt x="187390" y="323063"/>
                          <a:pt x="188072" y="318294"/>
                        </a:cubicBezTo>
                        <a:cubicBezTo>
                          <a:pt x="188616" y="313526"/>
                          <a:pt x="189025" y="309029"/>
                          <a:pt x="191749" y="301808"/>
                        </a:cubicBezTo>
                        <a:cubicBezTo>
                          <a:pt x="190523" y="306713"/>
                          <a:pt x="189570" y="311754"/>
                          <a:pt x="189025" y="316795"/>
                        </a:cubicBezTo>
                        <a:cubicBezTo>
                          <a:pt x="188343" y="321836"/>
                          <a:pt x="187390" y="326741"/>
                          <a:pt x="187117" y="331782"/>
                        </a:cubicBezTo>
                        <a:cubicBezTo>
                          <a:pt x="188343" y="326333"/>
                          <a:pt x="189570" y="322518"/>
                          <a:pt x="190114" y="319112"/>
                        </a:cubicBezTo>
                        <a:cubicBezTo>
                          <a:pt x="188752" y="324970"/>
                          <a:pt x="188208" y="330011"/>
                          <a:pt x="188072" y="334507"/>
                        </a:cubicBezTo>
                        <a:cubicBezTo>
                          <a:pt x="188072" y="337096"/>
                          <a:pt x="187799" y="339276"/>
                          <a:pt x="187799" y="341456"/>
                        </a:cubicBezTo>
                        <a:cubicBezTo>
                          <a:pt x="189161" y="333145"/>
                          <a:pt x="190523" y="325242"/>
                          <a:pt x="192295" y="319384"/>
                        </a:cubicBezTo>
                        <a:cubicBezTo>
                          <a:pt x="193793" y="313389"/>
                          <a:pt x="195021" y="309166"/>
                          <a:pt x="195974" y="308076"/>
                        </a:cubicBezTo>
                        <a:lnTo>
                          <a:pt x="195974" y="310528"/>
                        </a:lnTo>
                        <a:cubicBezTo>
                          <a:pt x="198698" y="305214"/>
                          <a:pt x="200606" y="295677"/>
                          <a:pt x="202104" y="291454"/>
                        </a:cubicBezTo>
                        <a:cubicBezTo>
                          <a:pt x="207145" y="277284"/>
                          <a:pt x="214094" y="263932"/>
                          <a:pt x="216956" y="261888"/>
                        </a:cubicBezTo>
                        <a:lnTo>
                          <a:pt x="214503" y="267066"/>
                        </a:lnTo>
                        <a:cubicBezTo>
                          <a:pt x="219271" y="259300"/>
                          <a:pt x="222270" y="255076"/>
                          <a:pt x="225947" y="250716"/>
                        </a:cubicBezTo>
                        <a:cubicBezTo>
                          <a:pt x="229490" y="246356"/>
                          <a:pt x="233578" y="241451"/>
                          <a:pt x="242298" y="233958"/>
                        </a:cubicBezTo>
                        <a:close/>
                        <a:moveTo>
                          <a:pt x="303063" y="627436"/>
                        </a:moveTo>
                        <a:cubicBezTo>
                          <a:pt x="301973" y="627300"/>
                          <a:pt x="300882" y="627163"/>
                          <a:pt x="299793" y="627027"/>
                        </a:cubicBezTo>
                        <a:lnTo>
                          <a:pt x="297885" y="627027"/>
                        </a:lnTo>
                        <a:cubicBezTo>
                          <a:pt x="297885" y="627027"/>
                          <a:pt x="296796" y="626891"/>
                          <a:pt x="296796" y="626891"/>
                        </a:cubicBezTo>
                        <a:lnTo>
                          <a:pt x="296250" y="626891"/>
                        </a:lnTo>
                        <a:cubicBezTo>
                          <a:pt x="296250" y="626891"/>
                          <a:pt x="296659" y="626346"/>
                          <a:pt x="296932" y="626210"/>
                        </a:cubicBezTo>
                        <a:cubicBezTo>
                          <a:pt x="301428" y="621713"/>
                          <a:pt x="306332" y="616536"/>
                          <a:pt x="313008" y="609860"/>
                        </a:cubicBezTo>
                        <a:cubicBezTo>
                          <a:pt x="321183" y="600868"/>
                          <a:pt x="330175" y="589968"/>
                          <a:pt x="341348" y="573346"/>
                        </a:cubicBezTo>
                        <a:lnTo>
                          <a:pt x="339304" y="576480"/>
                        </a:lnTo>
                        <a:cubicBezTo>
                          <a:pt x="343527" y="571302"/>
                          <a:pt x="346253" y="566670"/>
                          <a:pt x="349796" y="561084"/>
                        </a:cubicBezTo>
                        <a:cubicBezTo>
                          <a:pt x="353338" y="555498"/>
                          <a:pt x="356335" y="549503"/>
                          <a:pt x="359469" y="543508"/>
                        </a:cubicBezTo>
                        <a:cubicBezTo>
                          <a:pt x="362602" y="537514"/>
                          <a:pt x="365872" y="531246"/>
                          <a:pt x="369005" y="524706"/>
                        </a:cubicBezTo>
                        <a:cubicBezTo>
                          <a:pt x="372275" y="518167"/>
                          <a:pt x="375954" y="511491"/>
                          <a:pt x="379633" y="504270"/>
                        </a:cubicBezTo>
                        <a:cubicBezTo>
                          <a:pt x="374046" y="518984"/>
                          <a:pt x="373910" y="517894"/>
                          <a:pt x="368325" y="534653"/>
                        </a:cubicBezTo>
                        <a:lnTo>
                          <a:pt x="375274" y="519257"/>
                        </a:lnTo>
                        <a:cubicBezTo>
                          <a:pt x="374592" y="524161"/>
                          <a:pt x="381540" y="508766"/>
                          <a:pt x="386581" y="497457"/>
                        </a:cubicBezTo>
                        <a:lnTo>
                          <a:pt x="383721" y="508221"/>
                        </a:lnTo>
                        <a:cubicBezTo>
                          <a:pt x="380315" y="514897"/>
                          <a:pt x="370913" y="531791"/>
                          <a:pt x="371731" y="531519"/>
                        </a:cubicBezTo>
                        <a:cubicBezTo>
                          <a:pt x="373639" y="527568"/>
                          <a:pt x="357425" y="553318"/>
                          <a:pt x="349387" y="566261"/>
                        </a:cubicBezTo>
                        <a:cubicBezTo>
                          <a:pt x="349796" y="566534"/>
                          <a:pt x="355381" y="558768"/>
                          <a:pt x="358923" y="553045"/>
                        </a:cubicBezTo>
                        <a:cubicBezTo>
                          <a:pt x="362602" y="547323"/>
                          <a:pt x="365328" y="543372"/>
                          <a:pt x="362329" y="550457"/>
                        </a:cubicBezTo>
                        <a:cubicBezTo>
                          <a:pt x="368325" y="538331"/>
                          <a:pt x="370369" y="537514"/>
                          <a:pt x="376363" y="524843"/>
                        </a:cubicBezTo>
                        <a:cubicBezTo>
                          <a:pt x="370913" y="537241"/>
                          <a:pt x="376363" y="528658"/>
                          <a:pt x="372548" y="538059"/>
                        </a:cubicBezTo>
                        <a:lnTo>
                          <a:pt x="382766" y="517213"/>
                        </a:lnTo>
                        <a:cubicBezTo>
                          <a:pt x="382766" y="517213"/>
                          <a:pt x="368189" y="547732"/>
                          <a:pt x="378271" y="531519"/>
                        </a:cubicBezTo>
                        <a:cubicBezTo>
                          <a:pt x="380042" y="527159"/>
                          <a:pt x="384128" y="519665"/>
                          <a:pt x="387263" y="512853"/>
                        </a:cubicBezTo>
                        <a:cubicBezTo>
                          <a:pt x="390397" y="506041"/>
                          <a:pt x="392848" y="500182"/>
                          <a:pt x="392304" y="499773"/>
                        </a:cubicBezTo>
                        <a:lnTo>
                          <a:pt x="392985" y="499365"/>
                        </a:lnTo>
                        <a:cubicBezTo>
                          <a:pt x="400479" y="483560"/>
                          <a:pt x="394212" y="491599"/>
                          <a:pt x="403203" y="472115"/>
                        </a:cubicBezTo>
                        <a:cubicBezTo>
                          <a:pt x="402659" y="471571"/>
                          <a:pt x="400751" y="475249"/>
                          <a:pt x="397889" y="482334"/>
                        </a:cubicBezTo>
                        <a:cubicBezTo>
                          <a:pt x="395710" y="488465"/>
                          <a:pt x="396391" y="489828"/>
                          <a:pt x="390940" y="501953"/>
                        </a:cubicBezTo>
                        <a:cubicBezTo>
                          <a:pt x="387534" y="506995"/>
                          <a:pt x="397753" y="487375"/>
                          <a:pt x="392304" y="495005"/>
                        </a:cubicBezTo>
                        <a:cubicBezTo>
                          <a:pt x="390940" y="496912"/>
                          <a:pt x="387400" y="504951"/>
                          <a:pt x="384537" y="511354"/>
                        </a:cubicBezTo>
                        <a:cubicBezTo>
                          <a:pt x="381677" y="517758"/>
                          <a:pt x="378952" y="522254"/>
                          <a:pt x="380315" y="517485"/>
                        </a:cubicBezTo>
                        <a:cubicBezTo>
                          <a:pt x="383175" y="512444"/>
                          <a:pt x="385356" y="507131"/>
                          <a:pt x="387943" y="501953"/>
                        </a:cubicBezTo>
                        <a:cubicBezTo>
                          <a:pt x="386854" y="501000"/>
                          <a:pt x="392168" y="489691"/>
                          <a:pt x="390940" y="489555"/>
                        </a:cubicBezTo>
                        <a:cubicBezTo>
                          <a:pt x="394347" y="479609"/>
                          <a:pt x="399933" y="471026"/>
                          <a:pt x="402250" y="460398"/>
                        </a:cubicBezTo>
                        <a:cubicBezTo>
                          <a:pt x="402930" y="455903"/>
                          <a:pt x="398707" y="462715"/>
                          <a:pt x="405383" y="446229"/>
                        </a:cubicBezTo>
                        <a:cubicBezTo>
                          <a:pt x="411923" y="433830"/>
                          <a:pt x="422414" y="393910"/>
                          <a:pt x="423640" y="378515"/>
                        </a:cubicBezTo>
                        <a:cubicBezTo>
                          <a:pt x="424185" y="374019"/>
                          <a:pt x="424594" y="369522"/>
                          <a:pt x="424731" y="365026"/>
                        </a:cubicBezTo>
                        <a:cubicBezTo>
                          <a:pt x="424185" y="366116"/>
                          <a:pt x="420779" y="390368"/>
                          <a:pt x="421188" y="381785"/>
                        </a:cubicBezTo>
                        <a:cubicBezTo>
                          <a:pt x="422414" y="374972"/>
                          <a:pt x="423367" y="368024"/>
                          <a:pt x="423776" y="361075"/>
                        </a:cubicBezTo>
                        <a:lnTo>
                          <a:pt x="424185" y="362710"/>
                        </a:lnTo>
                        <a:cubicBezTo>
                          <a:pt x="424867" y="355762"/>
                          <a:pt x="425547" y="348677"/>
                          <a:pt x="425138" y="342410"/>
                        </a:cubicBezTo>
                        <a:cubicBezTo>
                          <a:pt x="426229" y="348949"/>
                          <a:pt x="423640" y="363937"/>
                          <a:pt x="425547" y="361075"/>
                        </a:cubicBezTo>
                        <a:cubicBezTo>
                          <a:pt x="426773" y="351265"/>
                          <a:pt x="427864" y="349903"/>
                          <a:pt x="427728" y="340638"/>
                        </a:cubicBezTo>
                        <a:cubicBezTo>
                          <a:pt x="427728" y="342682"/>
                          <a:pt x="427728" y="344317"/>
                          <a:pt x="428001" y="344181"/>
                        </a:cubicBezTo>
                        <a:cubicBezTo>
                          <a:pt x="429363" y="324153"/>
                          <a:pt x="426910" y="324834"/>
                          <a:pt x="426229" y="319793"/>
                        </a:cubicBezTo>
                        <a:cubicBezTo>
                          <a:pt x="424731" y="309847"/>
                          <a:pt x="424594" y="314888"/>
                          <a:pt x="424594" y="322109"/>
                        </a:cubicBezTo>
                        <a:cubicBezTo>
                          <a:pt x="424594" y="329330"/>
                          <a:pt x="423503" y="338595"/>
                          <a:pt x="422960" y="337369"/>
                        </a:cubicBezTo>
                        <a:cubicBezTo>
                          <a:pt x="423776" y="318021"/>
                          <a:pt x="421325" y="298811"/>
                          <a:pt x="417100" y="280145"/>
                        </a:cubicBezTo>
                        <a:cubicBezTo>
                          <a:pt x="418872" y="284777"/>
                          <a:pt x="419826" y="289683"/>
                          <a:pt x="420234" y="287639"/>
                        </a:cubicBezTo>
                        <a:cubicBezTo>
                          <a:pt x="419417" y="280554"/>
                          <a:pt x="419281" y="280418"/>
                          <a:pt x="419417" y="279600"/>
                        </a:cubicBezTo>
                        <a:cubicBezTo>
                          <a:pt x="419417" y="278783"/>
                          <a:pt x="419417" y="277148"/>
                          <a:pt x="416011" y="267611"/>
                        </a:cubicBezTo>
                        <a:cubicBezTo>
                          <a:pt x="415329" y="268565"/>
                          <a:pt x="413014" y="262706"/>
                          <a:pt x="409335" y="255349"/>
                        </a:cubicBezTo>
                        <a:cubicBezTo>
                          <a:pt x="407427" y="251670"/>
                          <a:pt x="405247" y="247719"/>
                          <a:pt x="402795" y="243904"/>
                        </a:cubicBezTo>
                        <a:cubicBezTo>
                          <a:pt x="400615" y="239953"/>
                          <a:pt x="396800" y="237637"/>
                          <a:pt x="394212" y="235321"/>
                        </a:cubicBezTo>
                        <a:cubicBezTo>
                          <a:pt x="389715" y="230552"/>
                          <a:pt x="389035" y="229189"/>
                          <a:pt x="399524" y="239135"/>
                        </a:cubicBezTo>
                        <a:cubicBezTo>
                          <a:pt x="399524" y="238045"/>
                          <a:pt x="395847" y="234230"/>
                          <a:pt x="391213" y="230415"/>
                        </a:cubicBezTo>
                        <a:cubicBezTo>
                          <a:pt x="386581" y="226601"/>
                          <a:pt x="381131" y="222922"/>
                          <a:pt x="378134" y="221151"/>
                        </a:cubicBezTo>
                        <a:cubicBezTo>
                          <a:pt x="374592" y="219243"/>
                          <a:pt x="368461" y="216110"/>
                          <a:pt x="364373" y="214611"/>
                        </a:cubicBezTo>
                        <a:cubicBezTo>
                          <a:pt x="369278" y="217745"/>
                          <a:pt x="366826" y="217063"/>
                          <a:pt x="355244" y="212704"/>
                        </a:cubicBezTo>
                        <a:lnTo>
                          <a:pt x="354428" y="212704"/>
                        </a:lnTo>
                        <a:cubicBezTo>
                          <a:pt x="373230" y="219788"/>
                          <a:pt x="399253" y="239408"/>
                          <a:pt x="404021" y="250580"/>
                        </a:cubicBezTo>
                        <a:lnTo>
                          <a:pt x="401704" y="247855"/>
                        </a:lnTo>
                        <a:cubicBezTo>
                          <a:pt x="407155" y="258073"/>
                          <a:pt x="412196" y="269518"/>
                          <a:pt x="415329" y="280282"/>
                        </a:cubicBezTo>
                        <a:cubicBezTo>
                          <a:pt x="418055" y="291045"/>
                          <a:pt x="419553" y="300582"/>
                          <a:pt x="419144" y="306032"/>
                        </a:cubicBezTo>
                        <a:cubicBezTo>
                          <a:pt x="418190" y="305078"/>
                          <a:pt x="419144" y="310800"/>
                          <a:pt x="417782" y="310392"/>
                        </a:cubicBezTo>
                        <a:cubicBezTo>
                          <a:pt x="418326" y="316114"/>
                          <a:pt x="419281" y="321700"/>
                          <a:pt x="419690" y="327422"/>
                        </a:cubicBezTo>
                        <a:cubicBezTo>
                          <a:pt x="419690" y="326196"/>
                          <a:pt x="419281" y="325106"/>
                          <a:pt x="419008" y="323880"/>
                        </a:cubicBezTo>
                        <a:cubicBezTo>
                          <a:pt x="419008" y="333554"/>
                          <a:pt x="419008" y="343363"/>
                          <a:pt x="418190" y="353037"/>
                        </a:cubicBezTo>
                        <a:lnTo>
                          <a:pt x="418190" y="352219"/>
                        </a:lnTo>
                        <a:cubicBezTo>
                          <a:pt x="417919" y="359168"/>
                          <a:pt x="417782" y="365435"/>
                          <a:pt x="417646" y="371021"/>
                        </a:cubicBezTo>
                        <a:cubicBezTo>
                          <a:pt x="417237" y="376607"/>
                          <a:pt x="416828" y="381512"/>
                          <a:pt x="416420" y="386008"/>
                        </a:cubicBezTo>
                        <a:cubicBezTo>
                          <a:pt x="416964" y="386144"/>
                          <a:pt x="417373" y="385327"/>
                          <a:pt x="416964" y="389959"/>
                        </a:cubicBezTo>
                        <a:cubicBezTo>
                          <a:pt x="416555" y="394728"/>
                          <a:pt x="415602" y="398134"/>
                          <a:pt x="414783" y="401268"/>
                        </a:cubicBezTo>
                        <a:lnTo>
                          <a:pt x="414783" y="401268"/>
                        </a:lnTo>
                        <a:cubicBezTo>
                          <a:pt x="414783" y="401268"/>
                          <a:pt x="414783" y="401268"/>
                          <a:pt x="414783" y="401268"/>
                        </a:cubicBezTo>
                        <a:cubicBezTo>
                          <a:pt x="412878" y="408352"/>
                          <a:pt x="411243" y="412849"/>
                          <a:pt x="408380" y="421432"/>
                        </a:cubicBezTo>
                        <a:cubicBezTo>
                          <a:pt x="410833" y="412576"/>
                          <a:pt x="412605" y="403584"/>
                          <a:pt x="414783" y="394728"/>
                        </a:cubicBezTo>
                        <a:cubicBezTo>
                          <a:pt x="414376" y="392276"/>
                          <a:pt x="412741" y="394456"/>
                          <a:pt x="408926" y="407263"/>
                        </a:cubicBezTo>
                        <a:cubicBezTo>
                          <a:pt x="410152" y="401949"/>
                          <a:pt x="409879" y="399497"/>
                          <a:pt x="408244" y="406037"/>
                        </a:cubicBezTo>
                        <a:cubicBezTo>
                          <a:pt x="408380" y="406854"/>
                          <a:pt x="404565" y="423612"/>
                          <a:pt x="407018" y="417481"/>
                        </a:cubicBezTo>
                        <a:cubicBezTo>
                          <a:pt x="405247" y="423748"/>
                          <a:pt x="403067" y="430969"/>
                          <a:pt x="400615" y="438735"/>
                        </a:cubicBezTo>
                        <a:cubicBezTo>
                          <a:pt x="397753" y="446365"/>
                          <a:pt x="394619" y="454812"/>
                          <a:pt x="391350" y="463532"/>
                        </a:cubicBezTo>
                        <a:cubicBezTo>
                          <a:pt x="384128" y="480835"/>
                          <a:pt x="376090" y="499501"/>
                          <a:pt x="367779" y="517485"/>
                        </a:cubicBezTo>
                        <a:cubicBezTo>
                          <a:pt x="379633" y="491735"/>
                          <a:pt x="356199" y="537105"/>
                          <a:pt x="370233" y="508902"/>
                        </a:cubicBezTo>
                        <a:cubicBezTo>
                          <a:pt x="358650" y="527568"/>
                          <a:pt x="363284" y="526614"/>
                          <a:pt x="351838" y="545824"/>
                        </a:cubicBezTo>
                        <a:cubicBezTo>
                          <a:pt x="350340" y="547187"/>
                          <a:pt x="357970" y="535334"/>
                          <a:pt x="359469" y="530293"/>
                        </a:cubicBezTo>
                        <a:cubicBezTo>
                          <a:pt x="354973" y="537922"/>
                          <a:pt x="351021" y="545007"/>
                          <a:pt x="347206" y="551819"/>
                        </a:cubicBezTo>
                        <a:cubicBezTo>
                          <a:pt x="342711" y="559313"/>
                          <a:pt x="338350" y="566534"/>
                          <a:pt x="334127" y="573619"/>
                        </a:cubicBezTo>
                        <a:cubicBezTo>
                          <a:pt x="329086" y="580840"/>
                          <a:pt x="324045" y="588061"/>
                          <a:pt x="319004" y="595418"/>
                        </a:cubicBezTo>
                        <a:cubicBezTo>
                          <a:pt x="313417" y="602639"/>
                          <a:pt x="307695" y="609996"/>
                          <a:pt x="300882" y="617899"/>
                        </a:cubicBezTo>
                        <a:cubicBezTo>
                          <a:pt x="300066" y="618988"/>
                          <a:pt x="299247" y="620079"/>
                          <a:pt x="298431" y="621305"/>
                        </a:cubicBezTo>
                        <a:lnTo>
                          <a:pt x="293934" y="624983"/>
                        </a:lnTo>
                        <a:cubicBezTo>
                          <a:pt x="292981" y="626754"/>
                          <a:pt x="292028" y="628526"/>
                          <a:pt x="291073" y="630433"/>
                        </a:cubicBezTo>
                        <a:cubicBezTo>
                          <a:pt x="291073" y="630433"/>
                          <a:pt x="290256" y="631251"/>
                          <a:pt x="291073" y="630842"/>
                        </a:cubicBezTo>
                        <a:lnTo>
                          <a:pt x="292708" y="630433"/>
                        </a:lnTo>
                        <a:lnTo>
                          <a:pt x="295978" y="629480"/>
                        </a:lnTo>
                        <a:cubicBezTo>
                          <a:pt x="298158" y="628798"/>
                          <a:pt x="300338" y="628253"/>
                          <a:pt x="302517" y="627572"/>
                        </a:cubicBezTo>
                        <a:close/>
                        <a:moveTo>
                          <a:pt x="375817" y="594601"/>
                        </a:moveTo>
                        <a:cubicBezTo>
                          <a:pt x="381949" y="590513"/>
                          <a:pt x="387671" y="586835"/>
                          <a:pt x="393530" y="582339"/>
                        </a:cubicBezTo>
                        <a:cubicBezTo>
                          <a:pt x="392985" y="582747"/>
                          <a:pt x="392441" y="583156"/>
                          <a:pt x="391759" y="583565"/>
                        </a:cubicBezTo>
                        <a:cubicBezTo>
                          <a:pt x="397345" y="579341"/>
                          <a:pt x="402795" y="574845"/>
                          <a:pt x="408108" y="570213"/>
                        </a:cubicBezTo>
                        <a:cubicBezTo>
                          <a:pt x="397482" y="577706"/>
                          <a:pt x="389987" y="581521"/>
                          <a:pt x="403885" y="570213"/>
                        </a:cubicBezTo>
                        <a:cubicBezTo>
                          <a:pt x="402930" y="571575"/>
                          <a:pt x="407564" y="568850"/>
                          <a:pt x="402795" y="572938"/>
                        </a:cubicBezTo>
                        <a:cubicBezTo>
                          <a:pt x="413149" y="566534"/>
                          <a:pt x="433451" y="549367"/>
                          <a:pt x="427046" y="552501"/>
                        </a:cubicBezTo>
                        <a:cubicBezTo>
                          <a:pt x="410697" y="568986"/>
                          <a:pt x="421461" y="554272"/>
                          <a:pt x="408244" y="566806"/>
                        </a:cubicBezTo>
                        <a:cubicBezTo>
                          <a:pt x="415056" y="559722"/>
                          <a:pt x="422823" y="553999"/>
                          <a:pt x="429226" y="547323"/>
                        </a:cubicBezTo>
                        <a:cubicBezTo>
                          <a:pt x="422687" y="554408"/>
                          <a:pt x="432632" y="547732"/>
                          <a:pt x="443260" y="537922"/>
                        </a:cubicBezTo>
                        <a:cubicBezTo>
                          <a:pt x="447483" y="533290"/>
                          <a:pt x="459745" y="521437"/>
                          <a:pt x="466148" y="513125"/>
                        </a:cubicBezTo>
                        <a:cubicBezTo>
                          <a:pt x="462742" y="515033"/>
                          <a:pt x="468465" y="507948"/>
                          <a:pt x="456748" y="520347"/>
                        </a:cubicBezTo>
                        <a:cubicBezTo>
                          <a:pt x="460835" y="515578"/>
                          <a:pt x="467103" y="508357"/>
                          <a:pt x="474459" y="500455"/>
                        </a:cubicBezTo>
                        <a:cubicBezTo>
                          <a:pt x="471871" y="503861"/>
                          <a:pt x="467103" y="509719"/>
                          <a:pt x="467783" y="509447"/>
                        </a:cubicBezTo>
                        <a:cubicBezTo>
                          <a:pt x="473097" y="504815"/>
                          <a:pt x="478411" y="498683"/>
                          <a:pt x="481544" y="495277"/>
                        </a:cubicBezTo>
                        <a:cubicBezTo>
                          <a:pt x="483725" y="492416"/>
                          <a:pt x="485905" y="489555"/>
                          <a:pt x="487949" y="486694"/>
                        </a:cubicBezTo>
                        <a:cubicBezTo>
                          <a:pt x="487267" y="487511"/>
                          <a:pt x="486585" y="488056"/>
                          <a:pt x="486041" y="488465"/>
                        </a:cubicBezTo>
                        <a:cubicBezTo>
                          <a:pt x="488220" y="485059"/>
                          <a:pt x="490401" y="481789"/>
                          <a:pt x="492445" y="478247"/>
                        </a:cubicBezTo>
                        <a:cubicBezTo>
                          <a:pt x="483452" y="491326"/>
                          <a:pt x="487540" y="483833"/>
                          <a:pt x="487267" y="483288"/>
                        </a:cubicBezTo>
                        <a:cubicBezTo>
                          <a:pt x="488220" y="484514"/>
                          <a:pt x="493398" y="475113"/>
                          <a:pt x="496531" y="470753"/>
                        </a:cubicBezTo>
                        <a:lnTo>
                          <a:pt x="488629" y="479473"/>
                        </a:lnTo>
                        <a:cubicBezTo>
                          <a:pt x="491355" y="474432"/>
                          <a:pt x="501028" y="463668"/>
                          <a:pt x="498168" y="465303"/>
                        </a:cubicBezTo>
                        <a:cubicBezTo>
                          <a:pt x="490810" y="475386"/>
                          <a:pt x="485769" y="482334"/>
                          <a:pt x="480591" y="488737"/>
                        </a:cubicBezTo>
                        <a:cubicBezTo>
                          <a:pt x="475550" y="495414"/>
                          <a:pt x="470509" y="501681"/>
                          <a:pt x="463288" y="510264"/>
                        </a:cubicBezTo>
                        <a:cubicBezTo>
                          <a:pt x="465605" y="508221"/>
                          <a:pt x="467920" y="506177"/>
                          <a:pt x="470100" y="504133"/>
                        </a:cubicBezTo>
                        <a:cubicBezTo>
                          <a:pt x="453751" y="523753"/>
                          <a:pt x="458520" y="514897"/>
                          <a:pt x="438492" y="535197"/>
                        </a:cubicBezTo>
                        <a:cubicBezTo>
                          <a:pt x="434540" y="539694"/>
                          <a:pt x="426773" y="547051"/>
                          <a:pt x="419826" y="553182"/>
                        </a:cubicBezTo>
                        <a:cubicBezTo>
                          <a:pt x="412878" y="559313"/>
                          <a:pt x="406882" y="564490"/>
                          <a:pt x="407291" y="565444"/>
                        </a:cubicBezTo>
                        <a:cubicBezTo>
                          <a:pt x="409742" y="562855"/>
                          <a:pt x="392168" y="574845"/>
                          <a:pt x="384537" y="580976"/>
                        </a:cubicBezTo>
                        <a:cubicBezTo>
                          <a:pt x="382493" y="582883"/>
                          <a:pt x="379360" y="585336"/>
                          <a:pt x="375817" y="588061"/>
                        </a:cubicBezTo>
                        <a:cubicBezTo>
                          <a:pt x="372411" y="590649"/>
                          <a:pt x="369141" y="592693"/>
                          <a:pt x="365872" y="594873"/>
                        </a:cubicBezTo>
                        <a:cubicBezTo>
                          <a:pt x="359605" y="598961"/>
                          <a:pt x="354564" y="601685"/>
                          <a:pt x="358516" y="600187"/>
                        </a:cubicBezTo>
                        <a:cubicBezTo>
                          <a:pt x="362193" y="598415"/>
                          <a:pt x="366417" y="595690"/>
                          <a:pt x="370233" y="593238"/>
                        </a:cubicBezTo>
                        <a:cubicBezTo>
                          <a:pt x="374046" y="591058"/>
                          <a:pt x="377998" y="588469"/>
                          <a:pt x="381404" y="586971"/>
                        </a:cubicBezTo>
                        <a:cubicBezTo>
                          <a:pt x="376636" y="590377"/>
                          <a:pt x="372004" y="593238"/>
                          <a:pt x="367234" y="596099"/>
                        </a:cubicBezTo>
                        <a:cubicBezTo>
                          <a:pt x="370369" y="594601"/>
                          <a:pt x="373775" y="593238"/>
                          <a:pt x="377181" y="591467"/>
                        </a:cubicBezTo>
                        <a:cubicBezTo>
                          <a:pt x="372140" y="594192"/>
                          <a:pt x="372684" y="594873"/>
                          <a:pt x="375954" y="594737"/>
                        </a:cubicBezTo>
                        <a:close/>
                        <a:moveTo>
                          <a:pt x="580868" y="273878"/>
                        </a:moveTo>
                        <a:cubicBezTo>
                          <a:pt x="580868" y="273878"/>
                          <a:pt x="580868" y="273469"/>
                          <a:pt x="580868" y="273197"/>
                        </a:cubicBezTo>
                        <a:lnTo>
                          <a:pt x="580868" y="274014"/>
                        </a:lnTo>
                        <a:cubicBezTo>
                          <a:pt x="580868" y="274014"/>
                          <a:pt x="580868" y="274014"/>
                          <a:pt x="580868" y="274014"/>
                        </a:cubicBezTo>
                        <a:close/>
                      </a:path>
                    </a:pathLst>
                  </a:custGeom>
                  <a:solidFill>
                    <a:srgbClr val="333333"/>
                  </a:solidFill>
                  <a:ln w="0" cap="flat">
                    <a:noFill/>
                    <a:prstDash val="solid"/>
                    <a:miter/>
                  </a:ln>
                </p:spPr>
                <p:txBody>
                  <a:bodyPr rtlCol="0" anchor="ctr"/>
                  <a:lstStyle/>
                  <a:p>
                    <a:endParaRPr lang="en-US"/>
                  </a:p>
                </p:txBody>
              </p:sp>
              <p:sp>
                <p:nvSpPr>
                  <p:cNvPr id="2267" name="Freeform: Shape 2266">
                    <a:extLst>
                      <a:ext uri="{FF2B5EF4-FFF2-40B4-BE49-F238E27FC236}">
                        <a16:creationId xmlns:a16="http://schemas.microsoft.com/office/drawing/2014/main" id="{6F33DB6C-2610-67A7-2E9A-E1136D8F4D90}"/>
                      </a:ext>
                    </a:extLst>
                  </p:cNvPr>
                  <p:cNvSpPr/>
                  <p:nvPr/>
                </p:nvSpPr>
                <p:spPr>
                  <a:xfrm>
                    <a:off x="19865366" y="6572095"/>
                    <a:ext cx="6419" cy="15385"/>
                  </a:xfrm>
                  <a:custGeom>
                    <a:avLst/>
                    <a:gdLst>
                      <a:gd name="connsiteX0" fmla="*/ 152 w 6419"/>
                      <a:gd name="connsiteY0" fmla="*/ 1491 h 15385"/>
                      <a:gd name="connsiteX1" fmla="*/ 6419 w 6419"/>
                      <a:gd name="connsiteY1" fmla="*/ 14979 h 15385"/>
                      <a:gd name="connsiteX2" fmla="*/ 152 w 6419"/>
                      <a:gd name="connsiteY2" fmla="*/ 1491 h 15385"/>
                    </a:gdLst>
                    <a:ahLst/>
                    <a:cxnLst>
                      <a:cxn ang="0">
                        <a:pos x="connsiteX0" y="connsiteY0"/>
                      </a:cxn>
                      <a:cxn ang="0">
                        <a:pos x="connsiteX1" y="connsiteY1"/>
                      </a:cxn>
                      <a:cxn ang="0">
                        <a:pos x="connsiteX2" y="connsiteY2"/>
                      </a:cxn>
                    </a:cxnLst>
                    <a:rect l="l" t="t" r="r" b="b"/>
                    <a:pathLst>
                      <a:path w="6419" h="15385">
                        <a:moveTo>
                          <a:pt x="152" y="1491"/>
                        </a:moveTo>
                        <a:cubicBezTo>
                          <a:pt x="2196" y="5987"/>
                          <a:pt x="6283" y="17704"/>
                          <a:pt x="6419" y="14979"/>
                        </a:cubicBezTo>
                        <a:cubicBezTo>
                          <a:pt x="5466" y="15660"/>
                          <a:pt x="-1073" y="-5730"/>
                          <a:pt x="152" y="1491"/>
                        </a:cubicBezTo>
                        <a:close/>
                      </a:path>
                    </a:pathLst>
                  </a:custGeom>
                  <a:solidFill>
                    <a:srgbClr val="333333"/>
                  </a:solidFill>
                  <a:ln w="0" cap="flat">
                    <a:noFill/>
                    <a:prstDash val="solid"/>
                    <a:miter/>
                  </a:ln>
                </p:spPr>
                <p:txBody>
                  <a:bodyPr rtlCol="0" anchor="ctr"/>
                  <a:lstStyle/>
                  <a:p>
                    <a:endParaRPr lang="en-US"/>
                  </a:p>
                </p:txBody>
              </p:sp>
              <p:sp>
                <p:nvSpPr>
                  <p:cNvPr id="2268" name="Freeform: Shape 2267">
                    <a:extLst>
                      <a:ext uri="{FF2B5EF4-FFF2-40B4-BE49-F238E27FC236}">
                        <a16:creationId xmlns:a16="http://schemas.microsoft.com/office/drawing/2014/main" id="{FA4A56DD-F5A0-E240-0B8B-CF1750195395}"/>
                      </a:ext>
                    </a:extLst>
                  </p:cNvPr>
                  <p:cNvSpPr/>
                  <p:nvPr/>
                </p:nvSpPr>
                <p:spPr>
                  <a:xfrm>
                    <a:off x="19866744" y="6578763"/>
                    <a:ext cx="5313" cy="14169"/>
                  </a:xfrm>
                  <a:custGeom>
                    <a:avLst/>
                    <a:gdLst>
                      <a:gd name="connsiteX0" fmla="*/ 2726 w 5313"/>
                      <a:gd name="connsiteY0" fmla="*/ 8992 h 14169"/>
                      <a:gd name="connsiteX1" fmla="*/ 5314 w 5313"/>
                      <a:gd name="connsiteY1" fmla="*/ 14170 h 14169"/>
                      <a:gd name="connsiteX2" fmla="*/ 0 w 5313"/>
                      <a:gd name="connsiteY2" fmla="*/ 0 h 14169"/>
                      <a:gd name="connsiteX3" fmla="*/ 2726 w 5313"/>
                      <a:gd name="connsiteY3" fmla="*/ 8992 h 14169"/>
                    </a:gdLst>
                    <a:ahLst/>
                    <a:cxnLst>
                      <a:cxn ang="0">
                        <a:pos x="connsiteX0" y="connsiteY0"/>
                      </a:cxn>
                      <a:cxn ang="0">
                        <a:pos x="connsiteX1" y="connsiteY1"/>
                      </a:cxn>
                      <a:cxn ang="0">
                        <a:pos x="connsiteX2" y="connsiteY2"/>
                      </a:cxn>
                      <a:cxn ang="0">
                        <a:pos x="connsiteX3" y="connsiteY3"/>
                      </a:cxn>
                    </a:cxnLst>
                    <a:rect l="l" t="t" r="r" b="b"/>
                    <a:pathLst>
                      <a:path w="5313" h="14169">
                        <a:moveTo>
                          <a:pt x="2726" y="8992"/>
                        </a:moveTo>
                        <a:cubicBezTo>
                          <a:pt x="3270" y="9674"/>
                          <a:pt x="3406" y="8992"/>
                          <a:pt x="5314" y="14170"/>
                        </a:cubicBezTo>
                        <a:lnTo>
                          <a:pt x="0" y="0"/>
                        </a:lnTo>
                        <a:lnTo>
                          <a:pt x="2726" y="8992"/>
                        </a:lnTo>
                        <a:close/>
                      </a:path>
                    </a:pathLst>
                  </a:custGeom>
                  <a:solidFill>
                    <a:srgbClr val="333333"/>
                  </a:solidFill>
                  <a:ln w="0" cap="flat">
                    <a:noFill/>
                    <a:prstDash val="solid"/>
                    <a:miter/>
                  </a:ln>
                </p:spPr>
                <p:txBody>
                  <a:bodyPr rtlCol="0" anchor="ctr"/>
                  <a:lstStyle/>
                  <a:p>
                    <a:endParaRPr lang="en-US"/>
                  </a:p>
                </p:txBody>
              </p:sp>
              <p:sp>
                <p:nvSpPr>
                  <p:cNvPr id="2269" name="Freeform: Shape 2268">
                    <a:extLst>
                      <a:ext uri="{FF2B5EF4-FFF2-40B4-BE49-F238E27FC236}">
                        <a16:creationId xmlns:a16="http://schemas.microsoft.com/office/drawing/2014/main" id="{D4D4218B-2563-6FD2-EBF1-3CD952884934}"/>
                      </a:ext>
                    </a:extLst>
                  </p:cNvPr>
                  <p:cNvSpPr/>
                  <p:nvPr/>
                </p:nvSpPr>
                <p:spPr>
                  <a:xfrm>
                    <a:off x="19865519" y="6604786"/>
                    <a:ext cx="18801" cy="44552"/>
                  </a:xfrm>
                  <a:custGeom>
                    <a:avLst/>
                    <a:gdLst>
                      <a:gd name="connsiteX0" fmla="*/ 2044 w 18801"/>
                      <a:gd name="connsiteY0" fmla="*/ 0 h 44552"/>
                      <a:gd name="connsiteX1" fmla="*/ 11853 w 18801"/>
                      <a:gd name="connsiteY1" fmla="*/ 23162 h 44552"/>
                      <a:gd name="connsiteX2" fmla="*/ 0 w 18801"/>
                      <a:gd name="connsiteY2" fmla="*/ 136 h 44552"/>
                      <a:gd name="connsiteX3" fmla="*/ 18802 w 18801"/>
                      <a:gd name="connsiteY3" fmla="*/ 44553 h 44552"/>
                      <a:gd name="connsiteX4" fmla="*/ 2180 w 18801"/>
                      <a:gd name="connsiteY4" fmla="*/ 136 h 445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801" h="44552">
                        <a:moveTo>
                          <a:pt x="2044" y="0"/>
                        </a:moveTo>
                        <a:cubicBezTo>
                          <a:pt x="5450" y="7085"/>
                          <a:pt x="7629" y="11581"/>
                          <a:pt x="11853" y="23162"/>
                        </a:cubicBezTo>
                        <a:cubicBezTo>
                          <a:pt x="10900" y="28475"/>
                          <a:pt x="4223" y="4496"/>
                          <a:pt x="0" y="136"/>
                        </a:cubicBezTo>
                        <a:cubicBezTo>
                          <a:pt x="7494" y="21527"/>
                          <a:pt x="12126" y="27113"/>
                          <a:pt x="18802" y="44553"/>
                        </a:cubicBezTo>
                        <a:cubicBezTo>
                          <a:pt x="16622" y="35560"/>
                          <a:pt x="4223" y="0"/>
                          <a:pt x="2180" y="136"/>
                        </a:cubicBezTo>
                        <a:close/>
                      </a:path>
                    </a:pathLst>
                  </a:custGeom>
                  <a:solidFill>
                    <a:srgbClr val="333333"/>
                  </a:solidFill>
                  <a:ln w="0" cap="flat">
                    <a:noFill/>
                    <a:prstDash val="solid"/>
                    <a:miter/>
                  </a:ln>
                </p:spPr>
                <p:txBody>
                  <a:bodyPr rtlCol="0" anchor="ctr"/>
                  <a:lstStyle/>
                  <a:p>
                    <a:endParaRPr lang="en-US"/>
                  </a:p>
                </p:txBody>
              </p:sp>
              <p:sp>
                <p:nvSpPr>
                  <p:cNvPr id="2270" name="Freeform: Shape 2269">
                    <a:extLst>
                      <a:ext uri="{FF2B5EF4-FFF2-40B4-BE49-F238E27FC236}">
                        <a16:creationId xmlns:a16="http://schemas.microsoft.com/office/drawing/2014/main" id="{FC87C0EF-0BD6-AD71-9DA1-B7145B03E421}"/>
                      </a:ext>
                    </a:extLst>
                  </p:cNvPr>
                  <p:cNvSpPr/>
                  <p:nvPr/>
                </p:nvSpPr>
                <p:spPr>
                  <a:xfrm>
                    <a:off x="19860614" y="6595249"/>
                    <a:ext cx="5177" cy="12943"/>
                  </a:xfrm>
                  <a:custGeom>
                    <a:avLst/>
                    <a:gdLst>
                      <a:gd name="connsiteX0" fmla="*/ 273 w 5177"/>
                      <a:gd name="connsiteY0" fmla="*/ 1226 h 12943"/>
                      <a:gd name="connsiteX1" fmla="*/ 5177 w 5177"/>
                      <a:gd name="connsiteY1" fmla="*/ 12943 h 12943"/>
                      <a:gd name="connsiteX2" fmla="*/ 4905 w 5177"/>
                      <a:gd name="connsiteY2" fmla="*/ 11717 h 12943"/>
                      <a:gd name="connsiteX3" fmla="*/ 0 w 5177"/>
                      <a:gd name="connsiteY3" fmla="*/ 0 h 12943"/>
                      <a:gd name="connsiteX4" fmla="*/ 273 w 5177"/>
                      <a:gd name="connsiteY4" fmla="*/ 1226 h 129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7" h="12943">
                        <a:moveTo>
                          <a:pt x="273" y="1226"/>
                        </a:moveTo>
                        <a:lnTo>
                          <a:pt x="5177" y="12943"/>
                        </a:lnTo>
                        <a:lnTo>
                          <a:pt x="4905" y="11717"/>
                        </a:lnTo>
                        <a:lnTo>
                          <a:pt x="0" y="0"/>
                        </a:lnTo>
                        <a:lnTo>
                          <a:pt x="273" y="1226"/>
                        </a:lnTo>
                        <a:close/>
                      </a:path>
                    </a:pathLst>
                  </a:custGeom>
                  <a:solidFill>
                    <a:srgbClr val="333333"/>
                  </a:solidFill>
                  <a:ln w="0" cap="flat">
                    <a:noFill/>
                    <a:prstDash val="solid"/>
                    <a:miter/>
                  </a:ln>
                </p:spPr>
                <p:txBody>
                  <a:bodyPr rtlCol="0" anchor="ctr"/>
                  <a:lstStyle/>
                  <a:p>
                    <a:endParaRPr lang="en-US"/>
                  </a:p>
                </p:txBody>
              </p:sp>
              <p:sp>
                <p:nvSpPr>
                  <p:cNvPr id="2271" name="Freeform: Shape 2270">
                    <a:extLst>
                      <a:ext uri="{FF2B5EF4-FFF2-40B4-BE49-F238E27FC236}">
                        <a16:creationId xmlns:a16="http://schemas.microsoft.com/office/drawing/2014/main" id="{0E09D5D7-CE17-1929-C0B0-D28659104AFA}"/>
                      </a:ext>
                    </a:extLst>
                  </p:cNvPr>
                  <p:cNvSpPr/>
                  <p:nvPr/>
                </p:nvSpPr>
                <p:spPr>
                  <a:xfrm>
                    <a:off x="19812246" y="6317035"/>
                    <a:ext cx="1797" cy="12670"/>
                  </a:xfrm>
                  <a:custGeom>
                    <a:avLst/>
                    <a:gdLst>
                      <a:gd name="connsiteX0" fmla="*/ 1635 w 1797"/>
                      <a:gd name="connsiteY0" fmla="*/ 12671 h 12670"/>
                      <a:gd name="connsiteX1" fmla="*/ 0 w 1797"/>
                      <a:gd name="connsiteY1" fmla="*/ 0 h 12670"/>
                      <a:gd name="connsiteX2" fmla="*/ 1635 w 1797"/>
                      <a:gd name="connsiteY2" fmla="*/ 12671 h 12670"/>
                    </a:gdLst>
                    <a:ahLst/>
                    <a:cxnLst>
                      <a:cxn ang="0">
                        <a:pos x="connsiteX0" y="connsiteY0"/>
                      </a:cxn>
                      <a:cxn ang="0">
                        <a:pos x="connsiteX1" y="connsiteY1"/>
                      </a:cxn>
                      <a:cxn ang="0">
                        <a:pos x="connsiteX2" y="connsiteY2"/>
                      </a:cxn>
                    </a:cxnLst>
                    <a:rect l="l" t="t" r="r" b="b"/>
                    <a:pathLst>
                      <a:path w="1797" h="12670">
                        <a:moveTo>
                          <a:pt x="1635" y="12671"/>
                        </a:moveTo>
                        <a:cubicBezTo>
                          <a:pt x="2317" y="11445"/>
                          <a:pt x="682" y="3951"/>
                          <a:pt x="0" y="0"/>
                        </a:cubicBezTo>
                        <a:cubicBezTo>
                          <a:pt x="273" y="3270"/>
                          <a:pt x="682" y="7902"/>
                          <a:pt x="1635" y="12671"/>
                        </a:cubicBezTo>
                        <a:close/>
                      </a:path>
                    </a:pathLst>
                  </a:custGeom>
                  <a:solidFill>
                    <a:srgbClr val="333333"/>
                  </a:solidFill>
                  <a:ln w="0" cap="flat">
                    <a:noFill/>
                    <a:prstDash val="solid"/>
                    <a:miter/>
                  </a:ln>
                </p:spPr>
                <p:txBody>
                  <a:bodyPr rtlCol="0" anchor="ctr"/>
                  <a:lstStyle/>
                  <a:p>
                    <a:endParaRPr lang="en-US"/>
                  </a:p>
                </p:txBody>
              </p:sp>
              <p:sp>
                <p:nvSpPr>
                  <p:cNvPr id="2272" name="Freeform: Shape 2271">
                    <a:extLst>
                      <a:ext uri="{FF2B5EF4-FFF2-40B4-BE49-F238E27FC236}">
                        <a16:creationId xmlns:a16="http://schemas.microsoft.com/office/drawing/2014/main" id="{C54BA7BF-8076-FAC1-7831-D18BBABA15B2}"/>
                      </a:ext>
                    </a:extLst>
                  </p:cNvPr>
                  <p:cNvSpPr/>
                  <p:nvPr/>
                </p:nvSpPr>
                <p:spPr>
                  <a:xfrm>
                    <a:off x="19669324" y="6466633"/>
                    <a:ext cx="48095" cy="84744"/>
                  </a:xfrm>
                  <a:custGeom>
                    <a:avLst/>
                    <a:gdLst>
                      <a:gd name="connsiteX0" fmla="*/ 0 w 48095"/>
                      <a:gd name="connsiteY0" fmla="*/ 0 h 84744"/>
                      <a:gd name="connsiteX1" fmla="*/ 48095 w 48095"/>
                      <a:gd name="connsiteY1" fmla="*/ 84745 h 84744"/>
                      <a:gd name="connsiteX2" fmla="*/ 25887 w 48095"/>
                      <a:gd name="connsiteY2" fmla="*/ 48095 h 84744"/>
                      <a:gd name="connsiteX3" fmla="*/ 0 w 48095"/>
                      <a:gd name="connsiteY3" fmla="*/ 0 h 84744"/>
                    </a:gdLst>
                    <a:ahLst/>
                    <a:cxnLst>
                      <a:cxn ang="0">
                        <a:pos x="connsiteX0" y="connsiteY0"/>
                      </a:cxn>
                      <a:cxn ang="0">
                        <a:pos x="connsiteX1" y="connsiteY1"/>
                      </a:cxn>
                      <a:cxn ang="0">
                        <a:pos x="connsiteX2" y="connsiteY2"/>
                      </a:cxn>
                      <a:cxn ang="0">
                        <a:pos x="connsiteX3" y="connsiteY3"/>
                      </a:cxn>
                    </a:cxnLst>
                    <a:rect l="l" t="t" r="r" b="b"/>
                    <a:pathLst>
                      <a:path w="48095" h="84744">
                        <a:moveTo>
                          <a:pt x="0" y="0"/>
                        </a:moveTo>
                        <a:cubicBezTo>
                          <a:pt x="14716" y="29020"/>
                          <a:pt x="30383" y="57496"/>
                          <a:pt x="48095" y="84745"/>
                        </a:cubicBezTo>
                        <a:cubicBezTo>
                          <a:pt x="40194" y="73164"/>
                          <a:pt x="33652" y="61447"/>
                          <a:pt x="25887" y="48095"/>
                        </a:cubicBezTo>
                        <a:cubicBezTo>
                          <a:pt x="17713" y="35015"/>
                          <a:pt x="10218" y="19347"/>
                          <a:pt x="0" y="0"/>
                        </a:cubicBezTo>
                        <a:close/>
                      </a:path>
                    </a:pathLst>
                  </a:custGeom>
                  <a:solidFill>
                    <a:srgbClr val="333333"/>
                  </a:solidFill>
                  <a:ln w="0" cap="flat">
                    <a:noFill/>
                    <a:prstDash val="solid"/>
                    <a:miter/>
                  </a:ln>
                </p:spPr>
                <p:txBody>
                  <a:bodyPr rtlCol="0" anchor="ctr"/>
                  <a:lstStyle/>
                  <a:p>
                    <a:endParaRPr lang="en-US"/>
                  </a:p>
                </p:txBody>
              </p:sp>
              <p:sp>
                <p:nvSpPr>
                  <p:cNvPr id="2273" name="Freeform: Shape 2272">
                    <a:extLst>
                      <a:ext uri="{FF2B5EF4-FFF2-40B4-BE49-F238E27FC236}">
                        <a16:creationId xmlns:a16="http://schemas.microsoft.com/office/drawing/2014/main" id="{90272583-3485-D67D-D21B-8B34B364DBCA}"/>
                      </a:ext>
                    </a:extLst>
                  </p:cNvPr>
                  <p:cNvSpPr/>
                  <p:nvPr/>
                </p:nvSpPr>
                <p:spPr>
                  <a:xfrm>
                    <a:off x="19870014" y="6085008"/>
                    <a:ext cx="61174" cy="23025"/>
                  </a:xfrm>
                  <a:custGeom>
                    <a:avLst/>
                    <a:gdLst>
                      <a:gd name="connsiteX0" fmla="*/ 51365 w 61174"/>
                      <a:gd name="connsiteY0" fmla="*/ 0 h 23025"/>
                      <a:gd name="connsiteX1" fmla="*/ 37604 w 61174"/>
                      <a:gd name="connsiteY1" fmla="*/ 2452 h 23025"/>
                      <a:gd name="connsiteX2" fmla="*/ 25207 w 61174"/>
                      <a:gd name="connsiteY2" fmla="*/ 7902 h 23025"/>
                      <a:gd name="connsiteX3" fmla="*/ 0 w 61174"/>
                      <a:gd name="connsiteY3" fmla="*/ 23026 h 23025"/>
                      <a:gd name="connsiteX4" fmla="*/ 31883 w 61174"/>
                      <a:gd name="connsiteY4" fmla="*/ 5995 h 23025"/>
                      <a:gd name="connsiteX5" fmla="*/ 38559 w 61174"/>
                      <a:gd name="connsiteY5" fmla="*/ 3270 h 23025"/>
                      <a:gd name="connsiteX6" fmla="*/ 44689 w 61174"/>
                      <a:gd name="connsiteY6" fmla="*/ 1771 h 23025"/>
                      <a:gd name="connsiteX7" fmla="*/ 61174 w 61174"/>
                      <a:gd name="connsiteY7" fmla="*/ 2452 h 23025"/>
                      <a:gd name="connsiteX8" fmla="*/ 51365 w 61174"/>
                      <a:gd name="connsiteY8" fmla="*/ 136 h 23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174" h="23025">
                        <a:moveTo>
                          <a:pt x="51365" y="0"/>
                        </a:moveTo>
                        <a:cubicBezTo>
                          <a:pt x="45644" y="136"/>
                          <a:pt x="41010" y="1090"/>
                          <a:pt x="37604" y="2452"/>
                        </a:cubicBezTo>
                        <a:cubicBezTo>
                          <a:pt x="33245" y="4088"/>
                          <a:pt x="29157" y="5995"/>
                          <a:pt x="25207" y="7902"/>
                        </a:cubicBezTo>
                        <a:cubicBezTo>
                          <a:pt x="17440" y="11853"/>
                          <a:pt x="9811" y="16077"/>
                          <a:pt x="0" y="23026"/>
                        </a:cubicBezTo>
                        <a:cubicBezTo>
                          <a:pt x="13488" y="14851"/>
                          <a:pt x="22754" y="10082"/>
                          <a:pt x="31883" y="5995"/>
                        </a:cubicBezTo>
                        <a:cubicBezTo>
                          <a:pt x="34061" y="5041"/>
                          <a:pt x="36651" y="3951"/>
                          <a:pt x="38559" y="3270"/>
                        </a:cubicBezTo>
                        <a:cubicBezTo>
                          <a:pt x="40330" y="2589"/>
                          <a:pt x="42372" y="2044"/>
                          <a:pt x="44689" y="1771"/>
                        </a:cubicBezTo>
                        <a:cubicBezTo>
                          <a:pt x="49321" y="1090"/>
                          <a:pt x="54771" y="1226"/>
                          <a:pt x="61174" y="2452"/>
                        </a:cubicBezTo>
                        <a:cubicBezTo>
                          <a:pt x="57904" y="1499"/>
                          <a:pt x="54635" y="681"/>
                          <a:pt x="51365" y="136"/>
                        </a:cubicBezTo>
                        <a:close/>
                      </a:path>
                    </a:pathLst>
                  </a:custGeom>
                  <a:solidFill>
                    <a:srgbClr val="333333"/>
                  </a:solidFill>
                  <a:ln w="0" cap="flat">
                    <a:noFill/>
                    <a:prstDash val="solid"/>
                    <a:miter/>
                  </a:ln>
                </p:spPr>
                <p:txBody>
                  <a:bodyPr rtlCol="0" anchor="ctr"/>
                  <a:lstStyle/>
                  <a:p>
                    <a:endParaRPr lang="en-US"/>
                  </a:p>
                </p:txBody>
              </p:sp>
              <p:sp>
                <p:nvSpPr>
                  <p:cNvPr id="2274" name="Freeform: Shape 2273">
                    <a:extLst>
                      <a:ext uri="{FF2B5EF4-FFF2-40B4-BE49-F238E27FC236}">
                        <a16:creationId xmlns:a16="http://schemas.microsoft.com/office/drawing/2014/main" id="{E1B6DCEF-F8A7-7033-11A5-1AD665393CF6}"/>
                      </a:ext>
                    </a:extLst>
                  </p:cNvPr>
                  <p:cNvSpPr/>
                  <p:nvPr/>
                </p:nvSpPr>
                <p:spPr>
                  <a:xfrm>
                    <a:off x="19909117" y="6088897"/>
                    <a:ext cx="18689" cy="3196"/>
                  </a:xfrm>
                  <a:custGeom>
                    <a:avLst/>
                    <a:gdLst>
                      <a:gd name="connsiteX0" fmla="*/ 5314 w 18689"/>
                      <a:gd name="connsiteY0" fmla="*/ 3197 h 3196"/>
                      <a:gd name="connsiteX1" fmla="*/ 11309 w 18689"/>
                      <a:gd name="connsiteY1" fmla="*/ 1153 h 3196"/>
                      <a:gd name="connsiteX2" fmla="*/ 18395 w 18689"/>
                      <a:gd name="connsiteY2" fmla="*/ 63 h 3196"/>
                      <a:gd name="connsiteX3" fmla="*/ 7903 w 18689"/>
                      <a:gd name="connsiteY3" fmla="*/ 744 h 3196"/>
                      <a:gd name="connsiteX4" fmla="*/ 0 w 18689"/>
                      <a:gd name="connsiteY4" fmla="*/ 2515 h 3196"/>
                      <a:gd name="connsiteX5" fmla="*/ 5314 w 18689"/>
                      <a:gd name="connsiteY5" fmla="*/ 3061 h 3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689" h="3196">
                        <a:moveTo>
                          <a:pt x="5314" y="3197"/>
                        </a:moveTo>
                        <a:cubicBezTo>
                          <a:pt x="3679" y="2652"/>
                          <a:pt x="7085" y="1562"/>
                          <a:pt x="11309" y="1153"/>
                        </a:cubicBezTo>
                        <a:cubicBezTo>
                          <a:pt x="15396" y="744"/>
                          <a:pt x="19893" y="744"/>
                          <a:pt x="18395" y="63"/>
                        </a:cubicBezTo>
                        <a:cubicBezTo>
                          <a:pt x="10900" y="-209"/>
                          <a:pt x="9402" y="472"/>
                          <a:pt x="7903" y="744"/>
                        </a:cubicBezTo>
                        <a:cubicBezTo>
                          <a:pt x="6676" y="1289"/>
                          <a:pt x="4905" y="1289"/>
                          <a:pt x="0" y="2515"/>
                        </a:cubicBezTo>
                        <a:cubicBezTo>
                          <a:pt x="1635" y="2515"/>
                          <a:pt x="3543" y="2788"/>
                          <a:pt x="5314" y="3061"/>
                        </a:cubicBezTo>
                        <a:close/>
                      </a:path>
                    </a:pathLst>
                  </a:custGeom>
                  <a:solidFill>
                    <a:srgbClr val="333333"/>
                  </a:solidFill>
                  <a:ln w="0" cap="flat">
                    <a:noFill/>
                    <a:prstDash val="solid"/>
                    <a:miter/>
                  </a:ln>
                </p:spPr>
                <p:txBody>
                  <a:bodyPr rtlCol="0" anchor="ctr"/>
                  <a:lstStyle/>
                  <a:p>
                    <a:endParaRPr lang="en-US"/>
                  </a:p>
                </p:txBody>
              </p:sp>
              <p:sp>
                <p:nvSpPr>
                  <p:cNvPr id="2275" name="Freeform: Shape 2274">
                    <a:extLst>
                      <a:ext uri="{FF2B5EF4-FFF2-40B4-BE49-F238E27FC236}">
                        <a16:creationId xmlns:a16="http://schemas.microsoft.com/office/drawing/2014/main" id="{F3B541A9-3D0F-A502-CB5F-7C48F2DDC529}"/>
                      </a:ext>
                    </a:extLst>
                  </p:cNvPr>
                  <p:cNvSpPr/>
                  <p:nvPr/>
                </p:nvSpPr>
                <p:spPr>
                  <a:xfrm>
                    <a:off x="19812791" y="6131060"/>
                    <a:ext cx="3678" cy="7629"/>
                  </a:xfrm>
                  <a:custGeom>
                    <a:avLst/>
                    <a:gdLst>
                      <a:gd name="connsiteX0" fmla="*/ 0 w 3678"/>
                      <a:gd name="connsiteY0" fmla="*/ 7630 h 7629"/>
                      <a:gd name="connsiteX1" fmla="*/ 3679 w 3678"/>
                      <a:gd name="connsiteY1" fmla="*/ 0 h 7629"/>
                      <a:gd name="connsiteX2" fmla="*/ 409 w 3678"/>
                      <a:gd name="connsiteY2" fmla="*/ 5858 h 7629"/>
                      <a:gd name="connsiteX3" fmla="*/ 0 w 3678"/>
                      <a:gd name="connsiteY3" fmla="*/ 7493 h 7629"/>
                    </a:gdLst>
                    <a:ahLst/>
                    <a:cxnLst>
                      <a:cxn ang="0">
                        <a:pos x="connsiteX0" y="connsiteY0"/>
                      </a:cxn>
                      <a:cxn ang="0">
                        <a:pos x="connsiteX1" y="connsiteY1"/>
                      </a:cxn>
                      <a:cxn ang="0">
                        <a:pos x="connsiteX2" y="connsiteY2"/>
                      </a:cxn>
                      <a:cxn ang="0">
                        <a:pos x="connsiteX3" y="connsiteY3"/>
                      </a:cxn>
                    </a:cxnLst>
                    <a:rect l="l" t="t" r="r" b="b"/>
                    <a:pathLst>
                      <a:path w="3678" h="7629">
                        <a:moveTo>
                          <a:pt x="0" y="7630"/>
                        </a:moveTo>
                        <a:cubicBezTo>
                          <a:pt x="1089" y="5041"/>
                          <a:pt x="2317" y="2452"/>
                          <a:pt x="3679" y="0"/>
                        </a:cubicBezTo>
                        <a:cubicBezTo>
                          <a:pt x="2451" y="1908"/>
                          <a:pt x="1362" y="3951"/>
                          <a:pt x="409" y="5858"/>
                        </a:cubicBezTo>
                        <a:lnTo>
                          <a:pt x="0" y="7493"/>
                        </a:lnTo>
                        <a:close/>
                      </a:path>
                    </a:pathLst>
                  </a:custGeom>
                  <a:solidFill>
                    <a:srgbClr val="333333"/>
                  </a:solidFill>
                  <a:ln w="0" cap="flat">
                    <a:noFill/>
                    <a:prstDash val="solid"/>
                    <a:miter/>
                  </a:ln>
                </p:spPr>
                <p:txBody>
                  <a:bodyPr rtlCol="0" anchor="ctr"/>
                  <a:lstStyle/>
                  <a:p>
                    <a:endParaRPr lang="en-US"/>
                  </a:p>
                </p:txBody>
              </p:sp>
              <p:sp>
                <p:nvSpPr>
                  <p:cNvPr id="2276" name="Freeform: Shape 2275">
                    <a:extLst>
                      <a:ext uri="{FF2B5EF4-FFF2-40B4-BE49-F238E27FC236}">
                        <a16:creationId xmlns:a16="http://schemas.microsoft.com/office/drawing/2014/main" id="{02019F6C-3648-1323-B3E1-55A59B6599DE}"/>
                      </a:ext>
                    </a:extLst>
                  </p:cNvPr>
                  <p:cNvSpPr/>
                  <p:nvPr/>
                </p:nvSpPr>
                <p:spPr>
                  <a:xfrm>
                    <a:off x="20001901" y="6126155"/>
                    <a:ext cx="5041" cy="10082"/>
                  </a:xfrm>
                  <a:custGeom>
                    <a:avLst/>
                    <a:gdLst>
                      <a:gd name="connsiteX0" fmla="*/ 1635 w 5041"/>
                      <a:gd name="connsiteY0" fmla="*/ 1907 h 10082"/>
                      <a:gd name="connsiteX1" fmla="*/ 0 w 5041"/>
                      <a:gd name="connsiteY1" fmla="*/ 0 h 10082"/>
                      <a:gd name="connsiteX2" fmla="*/ 5041 w 5041"/>
                      <a:gd name="connsiteY2" fmla="*/ 10082 h 10082"/>
                      <a:gd name="connsiteX3" fmla="*/ 1635 w 5041"/>
                      <a:gd name="connsiteY3" fmla="*/ 1907 h 10082"/>
                    </a:gdLst>
                    <a:ahLst/>
                    <a:cxnLst>
                      <a:cxn ang="0">
                        <a:pos x="connsiteX0" y="connsiteY0"/>
                      </a:cxn>
                      <a:cxn ang="0">
                        <a:pos x="connsiteX1" y="connsiteY1"/>
                      </a:cxn>
                      <a:cxn ang="0">
                        <a:pos x="connsiteX2" y="connsiteY2"/>
                      </a:cxn>
                      <a:cxn ang="0">
                        <a:pos x="connsiteX3" y="connsiteY3"/>
                      </a:cxn>
                    </a:cxnLst>
                    <a:rect l="l" t="t" r="r" b="b"/>
                    <a:pathLst>
                      <a:path w="5041" h="10082">
                        <a:moveTo>
                          <a:pt x="1635" y="1907"/>
                        </a:moveTo>
                        <a:lnTo>
                          <a:pt x="0" y="0"/>
                        </a:lnTo>
                        <a:cubicBezTo>
                          <a:pt x="1908" y="3270"/>
                          <a:pt x="3543" y="6676"/>
                          <a:pt x="5041" y="10082"/>
                        </a:cubicBezTo>
                        <a:cubicBezTo>
                          <a:pt x="3952" y="7357"/>
                          <a:pt x="2861" y="4632"/>
                          <a:pt x="1635" y="1907"/>
                        </a:cubicBezTo>
                        <a:close/>
                      </a:path>
                    </a:pathLst>
                  </a:custGeom>
                  <a:solidFill>
                    <a:srgbClr val="333333"/>
                  </a:solidFill>
                  <a:ln w="0" cap="flat">
                    <a:noFill/>
                    <a:prstDash val="solid"/>
                    <a:miter/>
                  </a:ln>
                </p:spPr>
                <p:txBody>
                  <a:bodyPr rtlCol="0" anchor="ctr"/>
                  <a:lstStyle/>
                  <a:p>
                    <a:endParaRPr lang="en-US"/>
                  </a:p>
                </p:txBody>
              </p:sp>
              <p:sp>
                <p:nvSpPr>
                  <p:cNvPr id="2277" name="Freeform: Shape 2276">
                    <a:extLst>
                      <a:ext uri="{FF2B5EF4-FFF2-40B4-BE49-F238E27FC236}">
                        <a16:creationId xmlns:a16="http://schemas.microsoft.com/office/drawing/2014/main" id="{F810A911-C1D5-03F4-37ED-753D9747C73F}"/>
                      </a:ext>
                    </a:extLst>
                  </p:cNvPr>
                  <p:cNvSpPr/>
                  <p:nvPr/>
                </p:nvSpPr>
                <p:spPr>
                  <a:xfrm>
                    <a:off x="20001082" y="6125337"/>
                    <a:ext cx="954" cy="681"/>
                  </a:xfrm>
                  <a:custGeom>
                    <a:avLst/>
                    <a:gdLst>
                      <a:gd name="connsiteX0" fmla="*/ 0 w 954"/>
                      <a:gd name="connsiteY0" fmla="*/ 0 h 681"/>
                      <a:gd name="connsiteX1" fmla="*/ 955 w 954"/>
                      <a:gd name="connsiteY1" fmla="*/ 681 h 681"/>
                      <a:gd name="connsiteX2" fmla="*/ 0 w 954"/>
                      <a:gd name="connsiteY2" fmla="*/ 0 h 681"/>
                    </a:gdLst>
                    <a:ahLst/>
                    <a:cxnLst>
                      <a:cxn ang="0">
                        <a:pos x="connsiteX0" y="connsiteY0"/>
                      </a:cxn>
                      <a:cxn ang="0">
                        <a:pos x="connsiteX1" y="connsiteY1"/>
                      </a:cxn>
                      <a:cxn ang="0">
                        <a:pos x="connsiteX2" y="connsiteY2"/>
                      </a:cxn>
                    </a:cxnLst>
                    <a:rect l="l" t="t" r="r" b="b"/>
                    <a:pathLst>
                      <a:path w="954" h="681">
                        <a:moveTo>
                          <a:pt x="0" y="0"/>
                        </a:moveTo>
                        <a:cubicBezTo>
                          <a:pt x="0" y="0"/>
                          <a:pt x="273" y="0"/>
                          <a:pt x="955" y="681"/>
                        </a:cubicBezTo>
                        <a:cubicBezTo>
                          <a:pt x="273" y="-136"/>
                          <a:pt x="409" y="273"/>
                          <a:pt x="0" y="0"/>
                        </a:cubicBezTo>
                        <a:close/>
                      </a:path>
                    </a:pathLst>
                  </a:custGeom>
                  <a:solidFill>
                    <a:srgbClr val="333333"/>
                  </a:solidFill>
                  <a:ln w="0" cap="flat">
                    <a:noFill/>
                    <a:prstDash val="solid"/>
                    <a:miter/>
                  </a:ln>
                </p:spPr>
                <p:txBody>
                  <a:bodyPr rtlCol="0" anchor="ctr"/>
                  <a:lstStyle/>
                  <a:p>
                    <a:endParaRPr lang="en-US"/>
                  </a:p>
                </p:txBody>
              </p:sp>
              <p:sp>
                <p:nvSpPr>
                  <p:cNvPr id="2278" name="Freeform: Shape 2277">
                    <a:extLst>
                      <a:ext uri="{FF2B5EF4-FFF2-40B4-BE49-F238E27FC236}">
                        <a16:creationId xmlns:a16="http://schemas.microsoft.com/office/drawing/2014/main" id="{2B7CAA39-52B2-A6E9-1A36-AE0F2003170F}"/>
                      </a:ext>
                    </a:extLst>
                  </p:cNvPr>
                  <p:cNvSpPr/>
                  <p:nvPr/>
                </p:nvSpPr>
                <p:spPr>
                  <a:xfrm>
                    <a:off x="19806252" y="6127517"/>
                    <a:ext cx="9263" cy="16622"/>
                  </a:xfrm>
                  <a:custGeom>
                    <a:avLst/>
                    <a:gdLst>
                      <a:gd name="connsiteX0" fmla="*/ 9264 w 9263"/>
                      <a:gd name="connsiteY0" fmla="*/ 136 h 16622"/>
                      <a:gd name="connsiteX1" fmla="*/ 2315 w 9263"/>
                      <a:gd name="connsiteY1" fmla="*/ 10764 h 16622"/>
                      <a:gd name="connsiteX2" fmla="*/ 0 w 9263"/>
                      <a:gd name="connsiteY2" fmla="*/ 16622 h 16622"/>
                      <a:gd name="connsiteX3" fmla="*/ 9264 w 9263"/>
                      <a:gd name="connsiteY3" fmla="*/ 0 h 16622"/>
                    </a:gdLst>
                    <a:ahLst/>
                    <a:cxnLst>
                      <a:cxn ang="0">
                        <a:pos x="connsiteX0" y="connsiteY0"/>
                      </a:cxn>
                      <a:cxn ang="0">
                        <a:pos x="connsiteX1" y="connsiteY1"/>
                      </a:cxn>
                      <a:cxn ang="0">
                        <a:pos x="connsiteX2" y="connsiteY2"/>
                      </a:cxn>
                      <a:cxn ang="0">
                        <a:pos x="connsiteX3" y="connsiteY3"/>
                      </a:cxn>
                    </a:cxnLst>
                    <a:rect l="l" t="t" r="r" b="b"/>
                    <a:pathLst>
                      <a:path w="9263" h="16622">
                        <a:moveTo>
                          <a:pt x="9264" y="136"/>
                        </a:moveTo>
                        <a:cubicBezTo>
                          <a:pt x="6812" y="3543"/>
                          <a:pt x="4496" y="7221"/>
                          <a:pt x="2315" y="10764"/>
                        </a:cubicBezTo>
                        <a:cubicBezTo>
                          <a:pt x="1499" y="12671"/>
                          <a:pt x="817" y="14715"/>
                          <a:pt x="0" y="16622"/>
                        </a:cubicBezTo>
                        <a:cubicBezTo>
                          <a:pt x="2724" y="10900"/>
                          <a:pt x="5858" y="5450"/>
                          <a:pt x="9264" y="0"/>
                        </a:cubicBezTo>
                        <a:close/>
                      </a:path>
                    </a:pathLst>
                  </a:custGeom>
                  <a:solidFill>
                    <a:srgbClr val="333333"/>
                  </a:solidFill>
                  <a:ln w="0" cap="flat">
                    <a:noFill/>
                    <a:prstDash val="solid"/>
                    <a:miter/>
                  </a:ln>
                </p:spPr>
                <p:txBody>
                  <a:bodyPr rtlCol="0" anchor="ctr"/>
                  <a:lstStyle/>
                  <a:p>
                    <a:endParaRPr lang="en-US"/>
                  </a:p>
                </p:txBody>
              </p:sp>
              <p:sp>
                <p:nvSpPr>
                  <p:cNvPr id="2279" name="Freeform: Shape 2278">
                    <a:extLst>
                      <a:ext uri="{FF2B5EF4-FFF2-40B4-BE49-F238E27FC236}">
                        <a16:creationId xmlns:a16="http://schemas.microsoft.com/office/drawing/2014/main" id="{ACF6C731-F102-DA45-637D-A9A64557A8DD}"/>
                      </a:ext>
                    </a:extLst>
                  </p:cNvPr>
                  <p:cNvSpPr/>
                  <p:nvPr/>
                </p:nvSpPr>
                <p:spPr>
                  <a:xfrm>
                    <a:off x="19896856" y="6071908"/>
                    <a:ext cx="12031" cy="3835"/>
                  </a:xfrm>
                  <a:custGeom>
                    <a:avLst/>
                    <a:gdLst>
                      <a:gd name="connsiteX0" fmla="*/ 10353 w 12031"/>
                      <a:gd name="connsiteY0" fmla="*/ 21 h 3835"/>
                      <a:gd name="connsiteX1" fmla="*/ 0 w 12031"/>
                      <a:gd name="connsiteY1" fmla="*/ 3836 h 3835"/>
                      <a:gd name="connsiteX2" fmla="*/ 8174 w 12031"/>
                      <a:gd name="connsiteY2" fmla="*/ 1247 h 3835"/>
                      <a:gd name="connsiteX3" fmla="*/ 10353 w 12031"/>
                      <a:gd name="connsiteY3" fmla="*/ 21 h 3835"/>
                    </a:gdLst>
                    <a:ahLst/>
                    <a:cxnLst>
                      <a:cxn ang="0">
                        <a:pos x="connsiteX0" y="connsiteY0"/>
                      </a:cxn>
                      <a:cxn ang="0">
                        <a:pos x="connsiteX1" y="connsiteY1"/>
                      </a:cxn>
                      <a:cxn ang="0">
                        <a:pos x="connsiteX2" y="connsiteY2"/>
                      </a:cxn>
                      <a:cxn ang="0">
                        <a:pos x="connsiteX3" y="connsiteY3"/>
                      </a:cxn>
                    </a:cxnLst>
                    <a:rect l="l" t="t" r="r" b="b"/>
                    <a:pathLst>
                      <a:path w="12031" h="3835">
                        <a:moveTo>
                          <a:pt x="10353" y="21"/>
                        </a:moveTo>
                        <a:cubicBezTo>
                          <a:pt x="6403" y="975"/>
                          <a:pt x="3270" y="2473"/>
                          <a:pt x="0" y="3836"/>
                        </a:cubicBezTo>
                        <a:cubicBezTo>
                          <a:pt x="1089" y="3427"/>
                          <a:pt x="4768" y="2201"/>
                          <a:pt x="8174" y="1247"/>
                        </a:cubicBezTo>
                        <a:cubicBezTo>
                          <a:pt x="11444" y="430"/>
                          <a:pt x="13759" y="-115"/>
                          <a:pt x="10353" y="21"/>
                        </a:cubicBezTo>
                        <a:close/>
                      </a:path>
                    </a:pathLst>
                  </a:custGeom>
                  <a:solidFill>
                    <a:srgbClr val="333333"/>
                  </a:solidFill>
                  <a:ln w="0" cap="flat">
                    <a:noFill/>
                    <a:prstDash val="solid"/>
                    <a:miter/>
                  </a:ln>
                </p:spPr>
                <p:txBody>
                  <a:bodyPr rtlCol="0" anchor="ctr"/>
                  <a:lstStyle/>
                  <a:p>
                    <a:endParaRPr lang="en-US"/>
                  </a:p>
                </p:txBody>
              </p:sp>
              <p:sp>
                <p:nvSpPr>
                  <p:cNvPr id="2280" name="Freeform: Shape 2279">
                    <a:extLst>
                      <a:ext uri="{FF2B5EF4-FFF2-40B4-BE49-F238E27FC236}">
                        <a16:creationId xmlns:a16="http://schemas.microsoft.com/office/drawing/2014/main" id="{DA3E1D4B-BC98-D463-8B6F-8560E0A51D90}"/>
                      </a:ext>
                    </a:extLst>
                  </p:cNvPr>
                  <p:cNvSpPr/>
                  <p:nvPr/>
                </p:nvSpPr>
                <p:spPr>
                  <a:xfrm>
                    <a:off x="20019884" y="6195368"/>
                    <a:ext cx="594" cy="13079"/>
                  </a:xfrm>
                  <a:custGeom>
                    <a:avLst/>
                    <a:gdLst>
                      <a:gd name="connsiteX0" fmla="*/ 0 w 594"/>
                      <a:gd name="connsiteY0" fmla="*/ 1226 h 13079"/>
                      <a:gd name="connsiteX1" fmla="*/ 546 w 594"/>
                      <a:gd name="connsiteY1" fmla="*/ 13079 h 13079"/>
                      <a:gd name="connsiteX2" fmla="*/ 546 w 594"/>
                      <a:gd name="connsiteY2" fmla="*/ 11853 h 13079"/>
                      <a:gd name="connsiteX3" fmla="*/ 0 w 594"/>
                      <a:gd name="connsiteY3" fmla="*/ 0 h 13079"/>
                      <a:gd name="connsiteX4" fmla="*/ 0 w 594"/>
                      <a:gd name="connsiteY4" fmla="*/ 1226 h 130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4" h="13079">
                        <a:moveTo>
                          <a:pt x="0" y="1226"/>
                        </a:moveTo>
                        <a:cubicBezTo>
                          <a:pt x="546" y="5177"/>
                          <a:pt x="409" y="9129"/>
                          <a:pt x="546" y="13079"/>
                        </a:cubicBezTo>
                        <a:lnTo>
                          <a:pt x="546" y="11853"/>
                        </a:lnTo>
                        <a:cubicBezTo>
                          <a:pt x="682" y="7902"/>
                          <a:pt x="546" y="3951"/>
                          <a:pt x="0" y="0"/>
                        </a:cubicBezTo>
                        <a:lnTo>
                          <a:pt x="0" y="1226"/>
                        </a:lnTo>
                        <a:close/>
                      </a:path>
                    </a:pathLst>
                  </a:custGeom>
                  <a:solidFill>
                    <a:srgbClr val="333333"/>
                  </a:solidFill>
                  <a:ln w="0" cap="flat">
                    <a:noFill/>
                    <a:prstDash val="solid"/>
                    <a:miter/>
                  </a:ln>
                </p:spPr>
                <p:txBody>
                  <a:bodyPr rtlCol="0" anchor="ctr"/>
                  <a:lstStyle/>
                  <a:p>
                    <a:endParaRPr lang="en-US"/>
                  </a:p>
                </p:txBody>
              </p:sp>
              <p:sp>
                <p:nvSpPr>
                  <p:cNvPr id="2281" name="Freeform: Shape 2280">
                    <a:extLst>
                      <a:ext uri="{FF2B5EF4-FFF2-40B4-BE49-F238E27FC236}">
                        <a16:creationId xmlns:a16="http://schemas.microsoft.com/office/drawing/2014/main" id="{34423E70-1D9F-795E-CC0E-59B6DFEC48E5}"/>
                      </a:ext>
                    </a:extLst>
                  </p:cNvPr>
                  <p:cNvSpPr/>
                  <p:nvPr/>
                </p:nvSpPr>
                <p:spPr>
                  <a:xfrm>
                    <a:off x="19988597" y="6084082"/>
                    <a:ext cx="11991" cy="7272"/>
                  </a:xfrm>
                  <a:custGeom>
                    <a:avLst/>
                    <a:gdLst>
                      <a:gd name="connsiteX0" fmla="*/ 2130 w 11991"/>
                      <a:gd name="connsiteY0" fmla="*/ 2152 h 7272"/>
                      <a:gd name="connsiteX1" fmla="*/ 7853 w 11991"/>
                      <a:gd name="connsiteY1" fmla="*/ 4741 h 7272"/>
                      <a:gd name="connsiteX2" fmla="*/ 8262 w 11991"/>
                      <a:gd name="connsiteY2" fmla="*/ 4332 h 7272"/>
                      <a:gd name="connsiteX3" fmla="*/ 1995 w 11991"/>
                      <a:gd name="connsiteY3" fmla="*/ 2152 h 7272"/>
                    </a:gdLst>
                    <a:ahLst/>
                    <a:cxnLst>
                      <a:cxn ang="0">
                        <a:pos x="connsiteX0" y="connsiteY0"/>
                      </a:cxn>
                      <a:cxn ang="0">
                        <a:pos x="connsiteX1" y="connsiteY1"/>
                      </a:cxn>
                      <a:cxn ang="0">
                        <a:pos x="connsiteX2" y="connsiteY2"/>
                      </a:cxn>
                      <a:cxn ang="0">
                        <a:pos x="connsiteX3" y="connsiteY3"/>
                      </a:cxn>
                    </a:cxnLst>
                    <a:rect l="l" t="t" r="r" b="b"/>
                    <a:pathLst>
                      <a:path w="11991" h="7272">
                        <a:moveTo>
                          <a:pt x="2130" y="2152"/>
                        </a:moveTo>
                        <a:cubicBezTo>
                          <a:pt x="-867" y="-300"/>
                          <a:pt x="4038" y="2289"/>
                          <a:pt x="7853" y="4741"/>
                        </a:cubicBezTo>
                        <a:cubicBezTo>
                          <a:pt x="11668" y="7193"/>
                          <a:pt x="14665" y="9101"/>
                          <a:pt x="8262" y="4332"/>
                        </a:cubicBezTo>
                        <a:cubicBezTo>
                          <a:pt x="-4000" y="-2889"/>
                          <a:pt x="632" y="790"/>
                          <a:pt x="1995" y="2152"/>
                        </a:cubicBezTo>
                        <a:close/>
                      </a:path>
                    </a:pathLst>
                  </a:custGeom>
                  <a:solidFill>
                    <a:srgbClr val="333333"/>
                  </a:solidFill>
                  <a:ln w="0" cap="flat">
                    <a:noFill/>
                    <a:prstDash val="solid"/>
                    <a:miter/>
                  </a:ln>
                </p:spPr>
                <p:txBody>
                  <a:bodyPr rtlCol="0" anchor="ctr"/>
                  <a:lstStyle/>
                  <a:p>
                    <a:endParaRPr lang="en-US"/>
                  </a:p>
                </p:txBody>
              </p:sp>
              <p:sp>
                <p:nvSpPr>
                  <p:cNvPr id="2282" name="Freeform: Shape 2281">
                    <a:extLst>
                      <a:ext uri="{FF2B5EF4-FFF2-40B4-BE49-F238E27FC236}">
                        <a16:creationId xmlns:a16="http://schemas.microsoft.com/office/drawing/2014/main" id="{AAAF9B16-2582-22BE-7EA2-61063FA43D3C}"/>
                      </a:ext>
                    </a:extLst>
                  </p:cNvPr>
                  <p:cNvSpPr/>
                  <p:nvPr/>
                </p:nvSpPr>
                <p:spPr>
                  <a:xfrm>
                    <a:off x="20034873" y="6229293"/>
                    <a:ext cx="407" cy="5177"/>
                  </a:xfrm>
                  <a:custGeom>
                    <a:avLst/>
                    <a:gdLst>
                      <a:gd name="connsiteX0" fmla="*/ 407 w 407"/>
                      <a:gd name="connsiteY0" fmla="*/ 0 h 5177"/>
                      <a:gd name="connsiteX1" fmla="*/ 0 w 407"/>
                      <a:gd name="connsiteY1" fmla="*/ 5177 h 5177"/>
                      <a:gd name="connsiteX2" fmla="*/ 407 w 407"/>
                      <a:gd name="connsiteY2" fmla="*/ 0 h 5177"/>
                    </a:gdLst>
                    <a:ahLst/>
                    <a:cxnLst>
                      <a:cxn ang="0">
                        <a:pos x="connsiteX0" y="connsiteY0"/>
                      </a:cxn>
                      <a:cxn ang="0">
                        <a:pos x="connsiteX1" y="connsiteY1"/>
                      </a:cxn>
                      <a:cxn ang="0">
                        <a:pos x="connsiteX2" y="connsiteY2"/>
                      </a:cxn>
                    </a:cxnLst>
                    <a:rect l="l" t="t" r="r" b="b"/>
                    <a:pathLst>
                      <a:path w="407" h="5177">
                        <a:moveTo>
                          <a:pt x="407" y="0"/>
                        </a:moveTo>
                        <a:cubicBezTo>
                          <a:pt x="271" y="1635"/>
                          <a:pt x="135" y="3543"/>
                          <a:pt x="0" y="5177"/>
                        </a:cubicBezTo>
                        <a:cubicBezTo>
                          <a:pt x="135" y="3134"/>
                          <a:pt x="271" y="1363"/>
                          <a:pt x="407" y="0"/>
                        </a:cubicBezTo>
                        <a:close/>
                      </a:path>
                    </a:pathLst>
                  </a:custGeom>
                  <a:solidFill>
                    <a:srgbClr val="333333"/>
                  </a:solidFill>
                  <a:ln w="0" cap="flat">
                    <a:noFill/>
                    <a:prstDash val="solid"/>
                    <a:miter/>
                  </a:ln>
                </p:spPr>
                <p:txBody>
                  <a:bodyPr rtlCol="0" anchor="ctr"/>
                  <a:lstStyle/>
                  <a:p>
                    <a:endParaRPr lang="en-US"/>
                  </a:p>
                </p:txBody>
              </p:sp>
              <p:sp>
                <p:nvSpPr>
                  <p:cNvPr id="2283" name="Freeform: Shape 2282">
                    <a:extLst>
                      <a:ext uri="{FF2B5EF4-FFF2-40B4-BE49-F238E27FC236}">
                        <a16:creationId xmlns:a16="http://schemas.microsoft.com/office/drawing/2014/main" id="{A3007B00-4E90-5855-555C-9415C5A9911D}"/>
                      </a:ext>
                    </a:extLst>
                  </p:cNvPr>
                  <p:cNvSpPr/>
                  <p:nvPr/>
                </p:nvSpPr>
                <p:spPr>
                  <a:xfrm>
                    <a:off x="20035280" y="6214578"/>
                    <a:ext cx="1152" cy="14714"/>
                  </a:xfrm>
                  <a:custGeom>
                    <a:avLst/>
                    <a:gdLst>
                      <a:gd name="connsiteX0" fmla="*/ 0 w 1152"/>
                      <a:gd name="connsiteY0" fmla="*/ 14714 h 14714"/>
                      <a:gd name="connsiteX1" fmla="*/ 1091 w 1152"/>
                      <a:gd name="connsiteY1" fmla="*/ 0 h 14714"/>
                      <a:gd name="connsiteX2" fmla="*/ 0 w 1152"/>
                      <a:gd name="connsiteY2" fmla="*/ 14714 h 14714"/>
                    </a:gdLst>
                    <a:ahLst/>
                    <a:cxnLst>
                      <a:cxn ang="0">
                        <a:pos x="connsiteX0" y="connsiteY0"/>
                      </a:cxn>
                      <a:cxn ang="0">
                        <a:pos x="connsiteX1" y="connsiteY1"/>
                      </a:cxn>
                      <a:cxn ang="0">
                        <a:pos x="connsiteX2" y="connsiteY2"/>
                      </a:cxn>
                    </a:cxnLst>
                    <a:rect l="l" t="t" r="r" b="b"/>
                    <a:pathLst>
                      <a:path w="1152" h="14714">
                        <a:moveTo>
                          <a:pt x="0" y="14714"/>
                        </a:moveTo>
                        <a:cubicBezTo>
                          <a:pt x="682" y="9265"/>
                          <a:pt x="1362" y="3815"/>
                          <a:pt x="1091" y="0"/>
                        </a:cubicBezTo>
                        <a:cubicBezTo>
                          <a:pt x="409" y="6812"/>
                          <a:pt x="409" y="9401"/>
                          <a:pt x="0" y="14714"/>
                        </a:cubicBezTo>
                        <a:close/>
                      </a:path>
                    </a:pathLst>
                  </a:custGeom>
                  <a:solidFill>
                    <a:srgbClr val="333333"/>
                  </a:solidFill>
                  <a:ln w="0" cap="flat">
                    <a:noFill/>
                    <a:prstDash val="solid"/>
                    <a:miter/>
                  </a:ln>
                </p:spPr>
                <p:txBody>
                  <a:bodyPr rtlCol="0" anchor="ctr"/>
                  <a:lstStyle/>
                  <a:p>
                    <a:endParaRPr lang="en-US"/>
                  </a:p>
                </p:txBody>
              </p:sp>
              <p:sp>
                <p:nvSpPr>
                  <p:cNvPr id="2284" name="Freeform: Shape 2283">
                    <a:extLst>
                      <a:ext uri="{FF2B5EF4-FFF2-40B4-BE49-F238E27FC236}">
                        <a16:creationId xmlns:a16="http://schemas.microsoft.com/office/drawing/2014/main" id="{0B4E8080-4A4C-6461-71CB-5EC55E428807}"/>
                      </a:ext>
                    </a:extLst>
                  </p:cNvPr>
                  <p:cNvSpPr/>
                  <p:nvPr/>
                </p:nvSpPr>
                <p:spPr>
                  <a:xfrm>
                    <a:off x="20024030" y="6275889"/>
                    <a:ext cx="2939" cy="15845"/>
                  </a:xfrm>
                  <a:custGeom>
                    <a:avLst/>
                    <a:gdLst>
                      <a:gd name="connsiteX0" fmla="*/ 352 w 2939"/>
                      <a:gd name="connsiteY0" fmla="*/ 15532 h 15845"/>
                      <a:gd name="connsiteX1" fmla="*/ 1577 w 2939"/>
                      <a:gd name="connsiteY1" fmla="*/ 10627 h 15845"/>
                      <a:gd name="connsiteX2" fmla="*/ 1987 w 2939"/>
                      <a:gd name="connsiteY2" fmla="*/ 8856 h 15845"/>
                      <a:gd name="connsiteX3" fmla="*/ 2667 w 2939"/>
                      <a:gd name="connsiteY3" fmla="*/ 3270 h 15845"/>
                      <a:gd name="connsiteX4" fmla="*/ 2940 w 2939"/>
                      <a:gd name="connsiteY4" fmla="*/ 0 h 15845"/>
                      <a:gd name="connsiteX5" fmla="*/ 2394 w 2939"/>
                      <a:gd name="connsiteY5" fmla="*/ 4360 h 15845"/>
                      <a:gd name="connsiteX6" fmla="*/ 352 w 2939"/>
                      <a:gd name="connsiteY6" fmla="*/ 15532 h 15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39" h="15845">
                        <a:moveTo>
                          <a:pt x="352" y="15532"/>
                        </a:moveTo>
                        <a:lnTo>
                          <a:pt x="1577" y="10627"/>
                        </a:lnTo>
                        <a:cubicBezTo>
                          <a:pt x="1032" y="15805"/>
                          <a:pt x="1577" y="13352"/>
                          <a:pt x="1987" y="8856"/>
                        </a:cubicBezTo>
                        <a:cubicBezTo>
                          <a:pt x="3212" y="3678"/>
                          <a:pt x="2667" y="3951"/>
                          <a:pt x="2667" y="3270"/>
                        </a:cubicBezTo>
                        <a:cubicBezTo>
                          <a:pt x="2667" y="2180"/>
                          <a:pt x="2803" y="1090"/>
                          <a:pt x="2940" y="0"/>
                        </a:cubicBezTo>
                        <a:cubicBezTo>
                          <a:pt x="2667" y="1635"/>
                          <a:pt x="2530" y="3133"/>
                          <a:pt x="2394" y="4360"/>
                        </a:cubicBezTo>
                        <a:cubicBezTo>
                          <a:pt x="488" y="12262"/>
                          <a:pt x="-603" y="17167"/>
                          <a:pt x="352" y="15532"/>
                        </a:cubicBezTo>
                        <a:close/>
                      </a:path>
                    </a:pathLst>
                  </a:custGeom>
                  <a:solidFill>
                    <a:srgbClr val="333333"/>
                  </a:solidFill>
                  <a:ln w="0" cap="flat">
                    <a:noFill/>
                    <a:prstDash val="solid"/>
                    <a:miter/>
                  </a:ln>
                </p:spPr>
                <p:txBody>
                  <a:bodyPr rtlCol="0" anchor="ctr"/>
                  <a:lstStyle/>
                  <a:p>
                    <a:endParaRPr lang="en-US"/>
                  </a:p>
                </p:txBody>
              </p:sp>
              <p:sp>
                <p:nvSpPr>
                  <p:cNvPr id="2285" name="Freeform: Shape 2284">
                    <a:extLst>
                      <a:ext uri="{FF2B5EF4-FFF2-40B4-BE49-F238E27FC236}">
                        <a16:creationId xmlns:a16="http://schemas.microsoft.com/office/drawing/2014/main" id="{712F409C-9E7B-C0FD-F311-BBAA30D3555F}"/>
                      </a:ext>
                    </a:extLst>
                  </p:cNvPr>
                  <p:cNvSpPr/>
                  <p:nvPr/>
                </p:nvSpPr>
                <p:spPr>
                  <a:xfrm>
                    <a:off x="19855436" y="6469903"/>
                    <a:ext cx="54634" cy="62400"/>
                  </a:xfrm>
                  <a:custGeom>
                    <a:avLst/>
                    <a:gdLst>
                      <a:gd name="connsiteX0" fmla="*/ 12806 w 54634"/>
                      <a:gd name="connsiteY0" fmla="*/ 59812 h 62400"/>
                      <a:gd name="connsiteX1" fmla="*/ 1908 w 54634"/>
                      <a:gd name="connsiteY1" fmla="*/ 61174 h 62400"/>
                      <a:gd name="connsiteX2" fmla="*/ 19348 w 54634"/>
                      <a:gd name="connsiteY2" fmla="*/ 43462 h 62400"/>
                      <a:gd name="connsiteX3" fmla="*/ 42918 w 54634"/>
                      <a:gd name="connsiteY3" fmla="*/ 16077 h 62400"/>
                      <a:gd name="connsiteX4" fmla="*/ 54635 w 54634"/>
                      <a:gd name="connsiteY4" fmla="*/ 0 h 62400"/>
                      <a:gd name="connsiteX5" fmla="*/ 40874 w 54634"/>
                      <a:gd name="connsiteY5" fmla="*/ 16758 h 62400"/>
                      <a:gd name="connsiteX6" fmla="*/ 27249 w 54634"/>
                      <a:gd name="connsiteY6" fmla="*/ 32018 h 62400"/>
                      <a:gd name="connsiteX7" fmla="*/ 0 w 54634"/>
                      <a:gd name="connsiteY7" fmla="*/ 62401 h 62400"/>
                      <a:gd name="connsiteX8" fmla="*/ 12806 w 54634"/>
                      <a:gd name="connsiteY8" fmla="*/ 59676 h 62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4634" h="62400">
                        <a:moveTo>
                          <a:pt x="12806" y="59812"/>
                        </a:moveTo>
                        <a:cubicBezTo>
                          <a:pt x="7765" y="60630"/>
                          <a:pt x="4223" y="61038"/>
                          <a:pt x="1908" y="61174"/>
                        </a:cubicBezTo>
                        <a:cubicBezTo>
                          <a:pt x="14034" y="47959"/>
                          <a:pt x="18666" y="43326"/>
                          <a:pt x="19348" y="43462"/>
                        </a:cubicBezTo>
                        <a:cubicBezTo>
                          <a:pt x="34061" y="27249"/>
                          <a:pt x="39102" y="20982"/>
                          <a:pt x="42918" y="16077"/>
                        </a:cubicBezTo>
                        <a:cubicBezTo>
                          <a:pt x="45915" y="11853"/>
                          <a:pt x="47550" y="8992"/>
                          <a:pt x="54635" y="0"/>
                        </a:cubicBezTo>
                        <a:cubicBezTo>
                          <a:pt x="49321" y="6404"/>
                          <a:pt x="44825" y="11853"/>
                          <a:pt x="40874" y="16758"/>
                        </a:cubicBezTo>
                        <a:cubicBezTo>
                          <a:pt x="35833" y="22345"/>
                          <a:pt x="31472" y="27249"/>
                          <a:pt x="27249" y="32018"/>
                        </a:cubicBezTo>
                        <a:cubicBezTo>
                          <a:pt x="18802" y="41419"/>
                          <a:pt x="10764" y="50275"/>
                          <a:pt x="0" y="62401"/>
                        </a:cubicBezTo>
                        <a:cubicBezTo>
                          <a:pt x="3406" y="61719"/>
                          <a:pt x="7629" y="60766"/>
                          <a:pt x="12806" y="59676"/>
                        </a:cubicBezTo>
                        <a:close/>
                      </a:path>
                    </a:pathLst>
                  </a:custGeom>
                  <a:solidFill>
                    <a:srgbClr val="333333"/>
                  </a:solidFill>
                  <a:ln w="0" cap="flat">
                    <a:noFill/>
                    <a:prstDash val="solid"/>
                    <a:miter/>
                  </a:ln>
                </p:spPr>
                <p:txBody>
                  <a:bodyPr rtlCol="0" anchor="ctr"/>
                  <a:lstStyle/>
                  <a:p>
                    <a:endParaRPr lang="en-US"/>
                  </a:p>
                </p:txBody>
              </p:sp>
              <p:sp>
                <p:nvSpPr>
                  <p:cNvPr id="2286" name="Freeform: Shape 2285">
                    <a:extLst>
                      <a:ext uri="{FF2B5EF4-FFF2-40B4-BE49-F238E27FC236}">
                        <a16:creationId xmlns:a16="http://schemas.microsoft.com/office/drawing/2014/main" id="{2EADE1A3-D030-0AD0-450E-912C9E8C1672}"/>
                      </a:ext>
                    </a:extLst>
                  </p:cNvPr>
                  <p:cNvSpPr/>
                  <p:nvPr/>
                </p:nvSpPr>
                <p:spPr>
                  <a:xfrm>
                    <a:off x="19910071" y="6458186"/>
                    <a:ext cx="9672" cy="11853"/>
                  </a:xfrm>
                  <a:custGeom>
                    <a:avLst/>
                    <a:gdLst>
                      <a:gd name="connsiteX0" fmla="*/ 0 w 9672"/>
                      <a:gd name="connsiteY0" fmla="*/ 11853 h 11853"/>
                      <a:gd name="connsiteX1" fmla="*/ 9673 w 9672"/>
                      <a:gd name="connsiteY1" fmla="*/ 0 h 11853"/>
                      <a:gd name="connsiteX2" fmla="*/ 0 w 9672"/>
                      <a:gd name="connsiteY2" fmla="*/ 11853 h 11853"/>
                    </a:gdLst>
                    <a:ahLst/>
                    <a:cxnLst>
                      <a:cxn ang="0">
                        <a:pos x="connsiteX0" y="connsiteY0"/>
                      </a:cxn>
                      <a:cxn ang="0">
                        <a:pos x="connsiteX1" y="connsiteY1"/>
                      </a:cxn>
                      <a:cxn ang="0">
                        <a:pos x="connsiteX2" y="connsiteY2"/>
                      </a:cxn>
                    </a:cxnLst>
                    <a:rect l="l" t="t" r="r" b="b"/>
                    <a:pathLst>
                      <a:path w="9672" h="11853">
                        <a:moveTo>
                          <a:pt x="0" y="11853"/>
                        </a:moveTo>
                        <a:cubicBezTo>
                          <a:pt x="3133" y="8038"/>
                          <a:pt x="5994" y="4496"/>
                          <a:pt x="9673" y="0"/>
                        </a:cubicBezTo>
                        <a:cubicBezTo>
                          <a:pt x="5721" y="4905"/>
                          <a:pt x="2724" y="8584"/>
                          <a:pt x="0" y="11853"/>
                        </a:cubicBezTo>
                        <a:close/>
                      </a:path>
                    </a:pathLst>
                  </a:custGeom>
                  <a:solidFill>
                    <a:srgbClr val="333333"/>
                  </a:solidFill>
                  <a:ln w="0" cap="flat">
                    <a:noFill/>
                    <a:prstDash val="solid"/>
                    <a:miter/>
                  </a:ln>
                </p:spPr>
                <p:txBody>
                  <a:bodyPr rtlCol="0" anchor="ctr"/>
                  <a:lstStyle/>
                  <a:p>
                    <a:endParaRPr lang="en-US"/>
                  </a:p>
                </p:txBody>
              </p:sp>
              <p:sp>
                <p:nvSpPr>
                  <p:cNvPr id="2287" name="Freeform: Shape 2286">
                    <a:extLst>
                      <a:ext uri="{FF2B5EF4-FFF2-40B4-BE49-F238E27FC236}">
                        <a16:creationId xmlns:a16="http://schemas.microsoft.com/office/drawing/2014/main" id="{D53DA25F-2611-FDB7-5177-DEC824F03781}"/>
                      </a:ext>
                    </a:extLst>
                  </p:cNvPr>
                  <p:cNvSpPr/>
                  <p:nvPr/>
                </p:nvSpPr>
                <p:spPr>
                  <a:xfrm>
                    <a:off x="20046726" y="6219347"/>
                    <a:ext cx="816" cy="11989"/>
                  </a:xfrm>
                  <a:custGeom>
                    <a:avLst/>
                    <a:gdLst>
                      <a:gd name="connsiteX0" fmla="*/ 0 w 816"/>
                      <a:gd name="connsiteY0" fmla="*/ 0 h 11989"/>
                      <a:gd name="connsiteX1" fmla="*/ 544 w 816"/>
                      <a:gd name="connsiteY1" fmla="*/ 11989 h 11989"/>
                      <a:gd name="connsiteX2" fmla="*/ 817 w 816"/>
                      <a:gd name="connsiteY2" fmla="*/ 7630 h 11989"/>
                      <a:gd name="connsiteX3" fmla="*/ 135 w 816"/>
                      <a:gd name="connsiteY3" fmla="*/ 0 h 11989"/>
                    </a:gdLst>
                    <a:ahLst/>
                    <a:cxnLst>
                      <a:cxn ang="0">
                        <a:pos x="connsiteX0" y="connsiteY0"/>
                      </a:cxn>
                      <a:cxn ang="0">
                        <a:pos x="connsiteX1" y="connsiteY1"/>
                      </a:cxn>
                      <a:cxn ang="0">
                        <a:pos x="connsiteX2" y="connsiteY2"/>
                      </a:cxn>
                      <a:cxn ang="0">
                        <a:pos x="connsiteX3" y="connsiteY3"/>
                      </a:cxn>
                    </a:cxnLst>
                    <a:rect l="l" t="t" r="r" b="b"/>
                    <a:pathLst>
                      <a:path w="816" h="11989">
                        <a:moveTo>
                          <a:pt x="0" y="0"/>
                        </a:moveTo>
                        <a:cubicBezTo>
                          <a:pt x="544" y="4087"/>
                          <a:pt x="407" y="7902"/>
                          <a:pt x="544" y="11989"/>
                        </a:cubicBezTo>
                        <a:lnTo>
                          <a:pt x="817" y="7630"/>
                        </a:lnTo>
                        <a:cubicBezTo>
                          <a:pt x="817" y="5177"/>
                          <a:pt x="407" y="2589"/>
                          <a:pt x="135" y="0"/>
                        </a:cubicBezTo>
                        <a:close/>
                      </a:path>
                    </a:pathLst>
                  </a:custGeom>
                  <a:solidFill>
                    <a:srgbClr val="333333"/>
                  </a:solidFill>
                  <a:ln w="0" cap="flat">
                    <a:noFill/>
                    <a:prstDash val="solid"/>
                    <a:miter/>
                  </a:ln>
                </p:spPr>
                <p:txBody>
                  <a:bodyPr rtlCol="0" anchor="ctr"/>
                  <a:lstStyle/>
                  <a:p>
                    <a:endParaRPr lang="en-US"/>
                  </a:p>
                </p:txBody>
              </p:sp>
              <p:sp>
                <p:nvSpPr>
                  <p:cNvPr id="2288" name="Freeform: Shape 2287">
                    <a:extLst>
                      <a:ext uri="{FF2B5EF4-FFF2-40B4-BE49-F238E27FC236}">
                        <a16:creationId xmlns:a16="http://schemas.microsoft.com/office/drawing/2014/main" id="{55AFACD5-BAD0-36C3-17F8-378F2FD52368}"/>
                      </a:ext>
                    </a:extLst>
                  </p:cNvPr>
                  <p:cNvSpPr/>
                  <p:nvPr/>
                </p:nvSpPr>
                <p:spPr>
                  <a:xfrm>
                    <a:off x="19888634" y="6520738"/>
                    <a:ext cx="16874" cy="4331"/>
                  </a:xfrm>
                  <a:custGeom>
                    <a:avLst/>
                    <a:gdLst>
                      <a:gd name="connsiteX0" fmla="*/ 16260 w 16874"/>
                      <a:gd name="connsiteY0" fmla="*/ 121 h 4331"/>
                      <a:gd name="connsiteX1" fmla="*/ 182 w 16874"/>
                      <a:gd name="connsiteY1" fmla="*/ 4072 h 4331"/>
                      <a:gd name="connsiteX2" fmla="*/ 16260 w 16874"/>
                      <a:gd name="connsiteY2" fmla="*/ 121 h 4331"/>
                    </a:gdLst>
                    <a:ahLst/>
                    <a:cxnLst>
                      <a:cxn ang="0">
                        <a:pos x="connsiteX0" y="connsiteY0"/>
                      </a:cxn>
                      <a:cxn ang="0">
                        <a:pos x="connsiteX1" y="connsiteY1"/>
                      </a:cxn>
                      <a:cxn ang="0">
                        <a:pos x="connsiteX2" y="connsiteY2"/>
                      </a:cxn>
                    </a:cxnLst>
                    <a:rect l="l" t="t" r="r" b="b"/>
                    <a:pathLst>
                      <a:path w="16874" h="4331">
                        <a:moveTo>
                          <a:pt x="16260" y="121"/>
                        </a:moveTo>
                        <a:cubicBezTo>
                          <a:pt x="11492" y="1348"/>
                          <a:pt x="4134" y="3391"/>
                          <a:pt x="182" y="4072"/>
                        </a:cubicBezTo>
                        <a:cubicBezTo>
                          <a:pt x="-2269" y="5707"/>
                          <a:pt x="20892" y="-969"/>
                          <a:pt x="16260" y="121"/>
                        </a:cubicBezTo>
                        <a:close/>
                      </a:path>
                    </a:pathLst>
                  </a:custGeom>
                  <a:solidFill>
                    <a:srgbClr val="333333"/>
                  </a:solidFill>
                  <a:ln w="0" cap="flat">
                    <a:noFill/>
                    <a:prstDash val="solid"/>
                    <a:miter/>
                  </a:ln>
                </p:spPr>
                <p:txBody>
                  <a:bodyPr rtlCol="0" anchor="ctr"/>
                  <a:lstStyle/>
                  <a:p>
                    <a:endParaRPr lang="en-US"/>
                  </a:p>
                </p:txBody>
              </p:sp>
              <p:sp>
                <p:nvSpPr>
                  <p:cNvPr id="2289" name="Freeform: Shape 2288">
                    <a:extLst>
                      <a:ext uri="{FF2B5EF4-FFF2-40B4-BE49-F238E27FC236}">
                        <a16:creationId xmlns:a16="http://schemas.microsoft.com/office/drawing/2014/main" id="{23DD9662-21CC-B1F8-83A7-49C7A93AA893}"/>
                      </a:ext>
                    </a:extLst>
                  </p:cNvPr>
                  <p:cNvSpPr/>
                  <p:nvPr/>
                </p:nvSpPr>
                <p:spPr>
                  <a:xfrm>
                    <a:off x="19940045" y="6446605"/>
                    <a:ext cx="11853" cy="15804"/>
                  </a:xfrm>
                  <a:custGeom>
                    <a:avLst/>
                    <a:gdLst>
                      <a:gd name="connsiteX0" fmla="*/ 0 w 11853"/>
                      <a:gd name="connsiteY0" fmla="*/ 15805 h 15804"/>
                      <a:gd name="connsiteX1" fmla="*/ 11853 w 11853"/>
                      <a:gd name="connsiteY1" fmla="*/ 0 h 15804"/>
                      <a:gd name="connsiteX2" fmla="*/ 0 w 11853"/>
                      <a:gd name="connsiteY2" fmla="*/ 15805 h 15804"/>
                    </a:gdLst>
                    <a:ahLst/>
                    <a:cxnLst>
                      <a:cxn ang="0">
                        <a:pos x="connsiteX0" y="connsiteY0"/>
                      </a:cxn>
                      <a:cxn ang="0">
                        <a:pos x="connsiteX1" y="connsiteY1"/>
                      </a:cxn>
                      <a:cxn ang="0">
                        <a:pos x="connsiteX2" y="connsiteY2"/>
                      </a:cxn>
                    </a:cxnLst>
                    <a:rect l="l" t="t" r="r" b="b"/>
                    <a:pathLst>
                      <a:path w="11853" h="15804">
                        <a:moveTo>
                          <a:pt x="0" y="15805"/>
                        </a:moveTo>
                        <a:cubicBezTo>
                          <a:pt x="2180" y="13761"/>
                          <a:pt x="8720" y="4224"/>
                          <a:pt x="11853" y="0"/>
                        </a:cubicBezTo>
                        <a:cubicBezTo>
                          <a:pt x="8038" y="5450"/>
                          <a:pt x="1226" y="11445"/>
                          <a:pt x="0" y="15805"/>
                        </a:cubicBezTo>
                        <a:close/>
                      </a:path>
                    </a:pathLst>
                  </a:custGeom>
                  <a:solidFill>
                    <a:srgbClr val="333333"/>
                  </a:solidFill>
                  <a:ln w="0" cap="flat">
                    <a:noFill/>
                    <a:prstDash val="solid"/>
                    <a:miter/>
                  </a:ln>
                </p:spPr>
                <p:txBody>
                  <a:bodyPr rtlCol="0" anchor="ctr"/>
                  <a:lstStyle/>
                  <a:p>
                    <a:endParaRPr lang="en-US"/>
                  </a:p>
                </p:txBody>
              </p:sp>
              <p:sp>
                <p:nvSpPr>
                  <p:cNvPr id="2290" name="Freeform: Shape 2289">
                    <a:extLst>
                      <a:ext uri="{FF2B5EF4-FFF2-40B4-BE49-F238E27FC236}">
                        <a16:creationId xmlns:a16="http://schemas.microsoft.com/office/drawing/2014/main" id="{49A0B4C8-AA66-8D99-2E3B-E99F0112EF90}"/>
                      </a:ext>
                    </a:extLst>
                  </p:cNvPr>
                  <p:cNvSpPr/>
                  <p:nvPr/>
                </p:nvSpPr>
                <p:spPr>
                  <a:xfrm>
                    <a:off x="19965659" y="6487070"/>
                    <a:ext cx="17303" cy="8545"/>
                  </a:xfrm>
                  <a:custGeom>
                    <a:avLst/>
                    <a:gdLst>
                      <a:gd name="connsiteX0" fmla="*/ 17303 w 17303"/>
                      <a:gd name="connsiteY0" fmla="*/ 0 h 8545"/>
                      <a:gd name="connsiteX1" fmla="*/ 7903 w 17303"/>
                      <a:gd name="connsiteY1" fmla="*/ 3543 h 8545"/>
                      <a:gd name="connsiteX2" fmla="*/ 0 w 17303"/>
                      <a:gd name="connsiteY2" fmla="*/ 8447 h 8545"/>
                      <a:gd name="connsiteX3" fmla="*/ 3543 w 17303"/>
                      <a:gd name="connsiteY3" fmla="*/ 7357 h 8545"/>
                      <a:gd name="connsiteX4" fmla="*/ 17303 w 17303"/>
                      <a:gd name="connsiteY4" fmla="*/ 0 h 8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303" h="8545">
                        <a:moveTo>
                          <a:pt x="17303" y="0"/>
                        </a:moveTo>
                        <a:cubicBezTo>
                          <a:pt x="12126" y="2997"/>
                          <a:pt x="4632" y="6131"/>
                          <a:pt x="7903" y="3543"/>
                        </a:cubicBezTo>
                        <a:cubicBezTo>
                          <a:pt x="4497" y="5450"/>
                          <a:pt x="136" y="7902"/>
                          <a:pt x="0" y="8447"/>
                        </a:cubicBezTo>
                        <a:cubicBezTo>
                          <a:pt x="0" y="8720"/>
                          <a:pt x="818" y="8447"/>
                          <a:pt x="3543" y="7357"/>
                        </a:cubicBezTo>
                        <a:cubicBezTo>
                          <a:pt x="6132" y="6404"/>
                          <a:pt x="10628" y="4087"/>
                          <a:pt x="17303" y="0"/>
                        </a:cubicBezTo>
                        <a:close/>
                      </a:path>
                    </a:pathLst>
                  </a:custGeom>
                  <a:solidFill>
                    <a:srgbClr val="333333"/>
                  </a:solidFill>
                  <a:ln w="0" cap="flat">
                    <a:noFill/>
                    <a:prstDash val="solid"/>
                    <a:miter/>
                  </a:ln>
                </p:spPr>
                <p:txBody>
                  <a:bodyPr rtlCol="0" anchor="ctr"/>
                  <a:lstStyle/>
                  <a:p>
                    <a:endParaRPr lang="en-US"/>
                  </a:p>
                </p:txBody>
              </p:sp>
              <p:sp>
                <p:nvSpPr>
                  <p:cNvPr id="2291" name="Freeform: Shape 2290">
                    <a:extLst>
                      <a:ext uri="{FF2B5EF4-FFF2-40B4-BE49-F238E27FC236}">
                        <a16:creationId xmlns:a16="http://schemas.microsoft.com/office/drawing/2014/main" id="{1C788297-4909-C0C6-DBA6-98BC7B8571A6}"/>
                      </a:ext>
                    </a:extLst>
                  </p:cNvPr>
                  <p:cNvSpPr/>
                  <p:nvPr/>
                </p:nvSpPr>
                <p:spPr>
                  <a:xfrm>
                    <a:off x="19917427" y="6478759"/>
                    <a:ext cx="9265" cy="11717"/>
                  </a:xfrm>
                  <a:custGeom>
                    <a:avLst/>
                    <a:gdLst>
                      <a:gd name="connsiteX0" fmla="*/ 136 w 9265"/>
                      <a:gd name="connsiteY0" fmla="*/ 11717 h 11717"/>
                      <a:gd name="connsiteX1" fmla="*/ 2726 w 9265"/>
                      <a:gd name="connsiteY1" fmla="*/ 9129 h 11717"/>
                      <a:gd name="connsiteX2" fmla="*/ 3271 w 9265"/>
                      <a:gd name="connsiteY2" fmla="*/ 8311 h 11717"/>
                      <a:gd name="connsiteX3" fmla="*/ 9265 w 9265"/>
                      <a:gd name="connsiteY3" fmla="*/ 0 h 11717"/>
                      <a:gd name="connsiteX4" fmla="*/ 2044 w 9265"/>
                      <a:gd name="connsiteY4" fmla="*/ 9129 h 11717"/>
                      <a:gd name="connsiteX5" fmla="*/ 0 w 9265"/>
                      <a:gd name="connsiteY5" fmla="*/ 11717 h 1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65" h="11717">
                        <a:moveTo>
                          <a:pt x="136" y="11717"/>
                        </a:moveTo>
                        <a:lnTo>
                          <a:pt x="2726" y="9129"/>
                        </a:lnTo>
                        <a:lnTo>
                          <a:pt x="3271" y="8311"/>
                        </a:lnTo>
                        <a:cubicBezTo>
                          <a:pt x="5314" y="5859"/>
                          <a:pt x="7085" y="2861"/>
                          <a:pt x="9265" y="0"/>
                        </a:cubicBezTo>
                        <a:cubicBezTo>
                          <a:pt x="6812" y="3134"/>
                          <a:pt x="4497" y="6268"/>
                          <a:pt x="2044" y="9129"/>
                        </a:cubicBezTo>
                        <a:lnTo>
                          <a:pt x="0" y="11717"/>
                        </a:lnTo>
                        <a:close/>
                      </a:path>
                    </a:pathLst>
                  </a:custGeom>
                  <a:solidFill>
                    <a:srgbClr val="333333"/>
                  </a:solidFill>
                  <a:ln w="0" cap="flat">
                    <a:noFill/>
                    <a:prstDash val="solid"/>
                    <a:miter/>
                  </a:ln>
                </p:spPr>
                <p:txBody>
                  <a:bodyPr rtlCol="0" anchor="ctr"/>
                  <a:lstStyle/>
                  <a:p>
                    <a:endParaRPr lang="en-US"/>
                  </a:p>
                </p:txBody>
              </p:sp>
              <p:sp>
                <p:nvSpPr>
                  <p:cNvPr id="2292" name="Freeform: Shape 2291">
                    <a:extLst>
                      <a:ext uri="{FF2B5EF4-FFF2-40B4-BE49-F238E27FC236}">
                        <a16:creationId xmlns:a16="http://schemas.microsoft.com/office/drawing/2014/main" id="{7DB5D3F6-B6AF-5607-E81D-4769799EC48F}"/>
                      </a:ext>
                    </a:extLst>
                  </p:cNvPr>
                  <p:cNvSpPr/>
                  <p:nvPr/>
                </p:nvSpPr>
                <p:spPr>
                  <a:xfrm>
                    <a:off x="19956451" y="6449113"/>
                    <a:ext cx="9312" cy="9208"/>
                  </a:xfrm>
                  <a:custGeom>
                    <a:avLst/>
                    <a:gdLst>
                      <a:gd name="connsiteX0" fmla="*/ 9071 w 9312"/>
                      <a:gd name="connsiteY0" fmla="*/ 1035 h 9208"/>
                      <a:gd name="connsiteX1" fmla="*/ 5801 w 9312"/>
                      <a:gd name="connsiteY1" fmla="*/ 2533 h 9208"/>
                      <a:gd name="connsiteX2" fmla="*/ 4848 w 9312"/>
                      <a:gd name="connsiteY2" fmla="*/ 898 h 9208"/>
                      <a:gd name="connsiteX3" fmla="*/ 1033 w 9312"/>
                      <a:gd name="connsiteY3" fmla="*/ 6893 h 9208"/>
                      <a:gd name="connsiteX4" fmla="*/ 624 w 9312"/>
                      <a:gd name="connsiteY4" fmla="*/ 9209 h 9208"/>
                      <a:gd name="connsiteX5" fmla="*/ 9071 w 9312"/>
                      <a:gd name="connsiteY5" fmla="*/ 1171 h 9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312" h="9208">
                        <a:moveTo>
                          <a:pt x="9071" y="1035"/>
                        </a:moveTo>
                        <a:cubicBezTo>
                          <a:pt x="10026" y="-1145"/>
                          <a:pt x="7982" y="489"/>
                          <a:pt x="5801" y="2533"/>
                        </a:cubicBezTo>
                        <a:cubicBezTo>
                          <a:pt x="3757" y="4441"/>
                          <a:pt x="1579" y="6348"/>
                          <a:pt x="4848" y="898"/>
                        </a:cubicBezTo>
                        <a:cubicBezTo>
                          <a:pt x="-1147" y="8392"/>
                          <a:pt x="-465" y="7983"/>
                          <a:pt x="1033" y="6893"/>
                        </a:cubicBezTo>
                        <a:cubicBezTo>
                          <a:pt x="2395" y="5803"/>
                          <a:pt x="4167" y="4441"/>
                          <a:pt x="624" y="9209"/>
                        </a:cubicBezTo>
                        <a:cubicBezTo>
                          <a:pt x="5392" y="3214"/>
                          <a:pt x="8798" y="762"/>
                          <a:pt x="9071" y="1171"/>
                        </a:cubicBezTo>
                        <a:close/>
                      </a:path>
                    </a:pathLst>
                  </a:custGeom>
                  <a:solidFill>
                    <a:srgbClr val="333333"/>
                  </a:solidFill>
                  <a:ln w="0" cap="flat">
                    <a:noFill/>
                    <a:prstDash val="solid"/>
                    <a:miter/>
                  </a:ln>
                </p:spPr>
                <p:txBody>
                  <a:bodyPr rtlCol="0" anchor="ctr"/>
                  <a:lstStyle/>
                  <a:p>
                    <a:endParaRPr lang="en-US"/>
                  </a:p>
                </p:txBody>
              </p:sp>
              <p:sp>
                <p:nvSpPr>
                  <p:cNvPr id="2293" name="Freeform: Shape 2292">
                    <a:extLst>
                      <a:ext uri="{FF2B5EF4-FFF2-40B4-BE49-F238E27FC236}">
                        <a16:creationId xmlns:a16="http://schemas.microsoft.com/office/drawing/2014/main" id="{F207EA9E-9AA5-6E18-8AAE-3EFB54ABC1EC}"/>
                      </a:ext>
                    </a:extLst>
                  </p:cNvPr>
                  <p:cNvSpPr/>
                  <p:nvPr/>
                </p:nvSpPr>
                <p:spPr>
                  <a:xfrm>
                    <a:off x="19954895" y="6458186"/>
                    <a:ext cx="2180" cy="2588"/>
                  </a:xfrm>
                  <a:custGeom>
                    <a:avLst/>
                    <a:gdLst>
                      <a:gd name="connsiteX0" fmla="*/ 2180 w 2180"/>
                      <a:gd name="connsiteY0" fmla="*/ 0 h 2588"/>
                      <a:gd name="connsiteX1" fmla="*/ 0 w 2180"/>
                      <a:gd name="connsiteY1" fmla="*/ 2589 h 2588"/>
                      <a:gd name="connsiteX2" fmla="*/ 2180 w 2180"/>
                      <a:gd name="connsiteY2" fmla="*/ 0 h 2588"/>
                    </a:gdLst>
                    <a:ahLst/>
                    <a:cxnLst>
                      <a:cxn ang="0">
                        <a:pos x="connsiteX0" y="connsiteY0"/>
                      </a:cxn>
                      <a:cxn ang="0">
                        <a:pos x="connsiteX1" y="connsiteY1"/>
                      </a:cxn>
                      <a:cxn ang="0">
                        <a:pos x="connsiteX2" y="connsiteY2"/>
                      </a:cxn>
                    </a:cxnLst>
                    <a:rect l="l" t="t" r="r" b="b"/>
                    <a:pathLst>
                      <a:path w="2180" h="2588">
                        <a:moveTo>
                          <a:pt x="2180" y="0"/>
                        </a:moveTo>
                        <a:cubicBezTo>
                          <a:pt x="1500" y="817"/>
                          <a:pt x="818" y="1635"/>
                          <a:pt x="0" y="2589"/>
                        </a:cubicBezTo>
                        <a:cubicBezTo>
                          <a:pt x="818" y="1499"/>
                          <a:pt x="1637" y="681"/>
                          <a:pt x="2180" y="0"/>
                        </a:cubicBezTo>
                        <a:close/>
                      </a:path>
                    </a:pathLst>
                  </a:custGeom>
                  <a:solidFill>
                    <a:srgbClr val="333333"/>
                  </a:solidFill>
                  <a:ln w="0" cap="flat">
                    <a:noFill/>
                    <a:prstDash val="solid"/>
                    <a:miter/>
                  </a:ln>
                </p:spPr>
                <p:txBody>
                  <a:bodyPr rtlCol="0" anchor="ctr"/>
                  <a:lstStyle/>
                  <a:p>
                    <a:endParaRPr lang="en-US"/>
                  </a:p>
                </p:txBody>
              </p:sp>
              <p:sp>
                <p:nvSpPr>
                  <p:cNvPr id="2294" name="Freeform: Shape 2293">
                    <a:extLst>
                      <a:ext uri="{FF2B5EF4-FFF2-40B4-BE49-F238E27FC236}">
                        <a16:creationId xmlns:a16="http://schemas.microsoft.com/office/drawing/2014/main" id="{8EBA9A48-91CC-7C40-2EF0-85D1933CF7A9}"/>
                      </a:ext>
                    </a:extLst>
                  </p:cNvPr>
                  <p:cNvSpPr/>
                  <p:nvPr/>
                </p:nvSpPr>
                <p:spPr>
                  <a:xfrm>
                    <a:off x="20041003" y="6418674"/>
                    <a:ext cx="3133" cy="3542"/>
                  </a:xfrm>
                  <a:custGeom>
                    <a:avLst/>
                    <a:gdLst>
                      <a:gd name="connsiteX0" fmla="*/ 3133 w 3133"/>
                      <a:gd name="connsiteY0" fmla="*/ 0 h 3542"/>
                      <a:gd name="connsiteX1" fmla="*/ 0 w 3133"/>
                      <a:gd name="connsiteY1" fmla="*/ 3543 h 3542"/>
                      <a:gd name="connsiteX2" fmla="*/ 3133 w 3133"/>
                      <a:gd name="connsiteY2" fmla="*/ 0 h 3542"/>
                    </a:gdLst>
                    <a:ahLst/>
                    <a:cxnLst>
                      <a:cxn ang="0">
                        <a:pos x="connsiteX0" y="connsiteY0"/>
                      </a:cxn>
                      <a:cxn ang="0">
                        <a:pos x="connsiteX1" y="connsiteY1"/>
                      </a:cxn>
                      <a:cxn ang="0">
                        <a:pos x="connsiteX2" y="connsiteY2"/>
                      </a:cxn>
                    </a:cxnLst>
                    <a:rect l="l" t="t" r="r" b="b"/>
                    <a:pathLst>
                      <a:path w="3133" h="3542">
                        <a:moveTo>
                          <a:pt x="3133" y="0"/>
                        </a:moveTo>
                        <a:cubicBezTo>
                          <a:pt x="1771" y="1499"/>
                          <a:pt x="817" y="2453"/>
                          <a:pt x="0" y="3543"/>
                        </a:cubicBezTo>
                        <a:cubicBezTo>
                          <a:pt x="1089" y="2453"/>
                          <a:pt x="2180" y="1227"/>
                          <a:pt x="3133" y="0"/>
                        </a:cubicBezTo>
                        <a:close/>
                      </a:path>
                    </a:pathLst>
                  </a:custGeom>
                  <a:solidFill>
                    <a:srgbClr val="333333"/>
                  </a:solidFill>
                  <a:ln w="0" cap="flat">
                    <a:noFill/>
                    <a:prstDash val="solid"/>
                    <a:miter/>
                  </a:ln>
                </p:spPr>
                <p:txBody>
                  <a:bodyPr rtlCol="0" anchor="ctr"/>
                  <a:lstStyle/>
                  <a:p>
                    <a:endParaRPr lang="en-US"/>
                  </a:p>
                </p:txBody>
              </p:sp>
              <p:sp>
                <p:nvSpPr>
                  <p:cNvPr id="2295" name="Freeform: Shape 2294">
                    <a:extLst>
                      <a:ext uri="{FF2B5EF4-FFF2-40B4-BE49-F238E27FC236}">
                        <a16:creationId xmlns:a16="http://schemas.microsoft.com/office/drawing/2014/main" id="{0C3F6145-C2C4-8AAD-A6AC-8EF06602646D}"/>
                      </a:ext>
                    </a:extLst>
                  </p:cNvPr>
                  <p:cNvSpPr/>
                  <p:nvPr/>
                </p:nvSpPr>
                <p:spPr>
                  <a:xfrm>
                    <a:off x="19947539" y="6460638"/>
                    <a:ext cx="24804" cy="13352"/>
                  </a:xfrm>
                  <a:custGeom>
                    <a:avLst/>
                    <a:gdLst>
                      <a:gd name="connsiteX0" fmla="*/ 13488 w 24804"/>
                      <a:gd name="connsiteY0" fmla="*/ 6404 h 13352"/>
                      <a:gd name="connsiteX1" fmla="*/ 0 w 24804"/>
                      <a:gd name="connsiteY1" fmla="*/ 13352 h 13352"/>
                      <a:gd name="connsiteX2" fmla="*/ 24796 w 24804"/>
                      <a:gd name="connsiteY2" fmla="*/ 0 h 13352"/>
                      <a:gd name="connsiteX3" fmla="*/ 11717 w 24804"/>
                      <a:gd name="connsiteY3" fmla="*/ 6812 h 13352"/>
                      <a:gd name="connsiteX4" fmla="*/ 13352 w 24804"/>
                      <a:gd name="connsiteY4" fmla="*/ 6404 h 133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804" h="13352">
                        <a:moveTo>
                          <a:pt x="13488" y="6404"/>
                        </a:moveTo>
                        <a:cubicBezTo>
                          <a:pt x="9673" y="8720"/>
                          <a:pt x="5041" y="10899"/>
                          <a:pt x="0" y="13352"/>
                        </a:cubicBezTo>
                        <a:cubicBezTo>
                          <a:pt x="10218" y="9128"/>
                          <a:pt x="25205" y="2044"/>
                          <a:pt x="24796" y="0"/>
                        </a:cubicBezTo>
                        <a:cubicBezTo>
                          <a:pt x="20981" y="1635"/>
                          <a:pt x="15669" y="4360"/>
                          <a:pt x="11717" y="6812"/>
                        </a:cubicBezTo>
                        <a:lnTo>
                          <a:pt x="13352" y="6404"/>
                        </a:lnTo>
                        <a:close/>
                      </a:path>
                    </a:pathLst>
                  </a:custGeom>
                  <a:solidFill>
                    <a:srgbClr val="333333"/>
                  </a:solidFill>
                  <a:ln w="0" cap="flat">
                    <a:noFill/>
                    <a:prstDash val="solid"/>
                    <a:miter/>
                  </a:ln>
                </p:spPr>
                <p:txBody>
                  <a:bodyPr rtlCol="0" anchor="ctr"/>
                  <a:lstStyle/>
                  <a:p>
                    <a:endParaRPr lang="en-US"/>
                  </a:p>
                </p:txBody>
              </p:sp>
              <p:sp>
                <p:nvSpPr>
                  <p:cNvPr id="2296" name="Freeform: Shape 2295">
                    <a:extLst>
                      <a:ext uri="{FF2B5EF4-FFF2-40B4-BE49-F238E27FC236}">
                        <a16:creationId xmlns:a16="http://schemas.microsoft.com/office/drawing/2014/main" id="{EE83C1E4-8006-6DDF-464D-5EA50059077D}"/>
                      </a:ext>
                    </a:extLst>
                  </p:cNvPr>
                  <p:cNvSpPr/>
                  <p:nvPr/>
                </p:nvSpPr>
                <p:spPr>
                  <a:xfrm>
                    <a:off x="20133515" y="6338754"/>
                    <a:ext cx="6675" cy="10299"/>
                  </a:xfrm>
                  <a:custGeom>
                    <a:avLst/>
                    <a:gdLst>
                      <a:gd name="connsiteX0" fmla="*/ 4632 w 6675"/>
                      <a:gd name="connsiteY0" fmla="*/ 1852 h 10299"/>
                      <a:gd name="connsiteX1" fmla="*/ 0 w 6675"/>
                      <a:gd name="connsiteY1" fmla="*/ 10299 h 10299"/>
                      <a:gd name="connsiteX2" fmla="*/ 6676 w 6675"/>
                      <a:gd name="connsiteY2" fmla="*/ 353 h 10299"/>
                      <a:gd name="connsiteX3" fmla="*/ 4632 w 6675"/>
                      <a:gd name="connsiteY3" fmla="*/ 1852 h 10299"/>
                    </a:gdLst>
                    <a:ahLst/>
                    <a:cxnLst>
                      <a:cxn ang="0">
                        <a:pos x="connsiteX0" y="connsiteY0"/>
                      </a:cxn>
                      <a:cxn ang="0">
                        <a:pos x="connsiteX1" y="connsiteY1"/>
                      </a:cxn>
                      <a:cxn ang="0">
                        <a:pos x="connsiteX2" y="connsiteY2"/>
                      </a:cxn>
                      <a:cxn ang="0">
                        <a:pos x="connsiteX3" y="connsiteY3"/>
                      </a:cxn>
                    </a:cxnLst>
                    <a:rect l="l" t="t" r="r" b="b"/>
                    <a:pathLst>
                      <a:path w="6675" h="10299">
                        <a:moveTo>
                          <a:pt x="4632" y="1852"/>
                        </a:moveTo>
                        <a:lnTo>
                          <a:pt x="0" y="10299"/>
                        </a:lnTo>
                        <a:lnTo>
                          <a:pt x="6676" y="353"/>
                        </a:lnTo>
                        <a:cubicBezTo>
                          <a:pt x="4632" y="3078"/>
                          <a:pt x="6949" y="-2780"/>
                          <a:pt x="4632" y="1852"/>
                        </a:cubicBezTo>
                        <a:close/>
                      </a:path>
                    </a:pathLst>
                  </a:custGeom>
                  <a:solidFill>
                    <a:srgbClr val="333333"/>
                  </a:solidFill>
                  <a:ln w="0" cap="flat">
                    <a:noFill/>
                    <a:prstDash val="solid"/>
                    <a:miter/>
                  </a:ln>
                </p:spPr>
                <p:txBody>
                  <a:bodyPr rtlCol="0" anchor="ctr"/>
                  <a:lstStyle/>
                  <a:p>
                    <a:endParaRPr lang="en-US"/>
                  </a:p>
                </p:txBody>
              </p:sp>
              <p:sp>
                <p:nvSpPr>
                  <p:cNvPr id="2297" name="Freeform: Shape 2296">
                    <a:extLst>
                      <a:ext uri="{FF2B5EF4-FFF2-40B4-BE49-F238E27FC236}">
                        <a16:creationId xmlns:a16="http://schemas.microsoft.com/office/drawing/2014/main" id="{248A1EC8-6CA8-C979-97BA-064FFA4B0DBA}"/>
                      </a:ext>
                    </a:extLst>
                  </p:cNvPr>
                  <p:cNvSpPr/>
                  <p:nvPr/>
                </p:nvSpPr>
                <p:spPr>
                  <a:xfrm>
                    <a:off x="20140190" y="6337199"/>
                    <a:ext cx="1225" cy="1907"/>
                  </a:xfrm>
                  <a:custGeom>
                    <a:avLst/>
                    <a:gdLst>
                      <a:gd name="connsiteX0" fmla="*/ 1226 w 1225"/>
                      <a:gd name="connsiteY0" fmla="*/ 0 h 1907"/>
                      <a:gd name="connsiteX1" fmla="*/ 0 w 1225"/>
                      <a:gd name="connsiteY1" fmla="*/ 1907 h 1907"/>
                      <a:gd name="connsiteX2" fmla="*/ 1226 w 1225"/>
                      <a:gd name="connsiteY2" fmla="*/ 0 h 1907"/>
                    </a:gdLst>
                    <a:ahLst/>
                    <a:cxnLst>
                      <a:cxn ang="0">
                        <a:pos x="connsiteX0" y="connsiteY0"/>
                      </a:cxn>
                      <a:cxn ang="0">
                        <a:pos x="connsiteX1" y="connsiteY1"/>
                      </a:cxn>
                      <a:cxn ang="0">
                        <a:pos x="connsiteX2" y="connsiteY2"/>
                      </a:cxn>
                    </a:cxnLst>
                    <a:rect l="l" t="t" r="r" b="b"/>
                    <a:pathLst>
                      <a:path w="1225" h="1907">
                        <a:moveTo>
                          <a:pt x="1226" y="0"/>
                        </a:moveTo>
                        <a:lnTo>
                          <a:pt x="0" y="1907"/>
                        </a:lnTo>
                        <a:cubicBezTo>
                          <a:pt x="0" y="1907"/>
                          <a:pt x="680" y="954"/>
                          <a:pt x="1226" y="0"/>
                        </a:cubicBezTo>
                        <a:close/>
                      </a:path>
                    </a:pathLst>
                  </a:custGeom>
                  <a:solidFill>
                    <a:srgbClr val="333333"/>
                  </a:solidFill>
                  <a:ln w="0" cap="flat">
                    <a:noFill/>
                    <a:prstDash val="solid"/>
                    <a:miter/>
                  </a:ln>
                </p:spPr>
                <p:txBody>
                  <a:bodyPr rtlCol="0" anchor="ctr"/>
                  <a:lstStyle/>
                  <a:p>
                    <a:endParaRPr lang="en-US"/>
                  </a:p>
                </p:txBody>
              </p:sp>
              <p:sp>
                <p:nvSpPr>
                  <p:cNvPr id="2298" name="Freeform: Shape 2297">
                    <a:extLst>
                      <a:ext uri="{FF2B5EF4-FFF2-40B4-BE49-F238E27FC236}">
                        <a16:creationId xmlns:a16="http://schemas.microsoft.com/office/drawing/2014/main" id="{2B9F823E-2E8B-89F4-EE99-30D846AA3AC5}"/>
                      </a:ext>
                    </a:extLst>
                  </p:cNvPr>
                  <p:cNvSpPr/>
                  <p:nvPr/>
                </p:nvSpPr>
                <p:spPr>
                  <a:xfrm>
                    <a:off x="19999311" y="6444970"/>
                    <a:ext cx="14945" cy="11035"/>
                  </a:xfrm>
                  <a:custGeom>
                    <a:avLst/>
                    <a:gdLst>
                      <a:gd name="connsiteX0" fmla="*/ 14852 w 14945"/>
                      <a:gd name="connsiteY0" fmla="*/ 0 h 11035"/>
                      <a:gd name="connsiteX1" fmla="*/ 0 w 14945"/>
                      <a:gd name="connsiteY1" fmla="*/ 11036 h 11035"/>
                      <a:gd name="connsiteX2" fmla="*/ 14852 w 14945"/>
                      <a:gd name="connsiteY2" fmla="*/ 0 h 11035"/>
                    </a:gdLst>
                    <a:ahLst/>
                    <a:cxnLst>
                      <a:cxn ang="0">
                        <a:pos x="connsiteX0" y="connsiteY0"/>
                      </a:cxn>
                      <a:cxn ang="0">
                        <a:pos x="connsiteX1" y="connsiteY1"/>
                      </a:cxn>
                      <a:cxn ang="0">
                        <a:pos x="connsiteX2" y="connsiteY2"/>
                      </a:cxn>
                    </a:cxnLst>
                    <a:rect l="l" t="t" r="r" b="b"/>
                    <a:pathLst>
                      <a:path w="14945" h="11035">
                        <a:moveTo>
                          <a:pt x="14852" y="0"/>
                        </a:moveTo>
                        <a:cubicBezTo>
                          <a:pt x="9402" y="4087"/>
                          <a:pt x="4906" y="7221"/>
                          <a:pt x="0" y="11036"/>
                        </a:cubicBezTo>
                        <a:cubicBezTo>
                          <a:pt x="2317" y="9946"/>
                          <a:pt x="16214" y="136"/>
                          <a:pt x="14852" y="0"/>
                        </a:cubicBezTo>
                        <a:close/>
                      </a:path>
                    </a:pathLst>
                  </a:custGeom>
                  <a:solidFill>
                    <a:srgbClr val="333333"/>
                  </a:solidFill>
                  <a:ln w="0" cap="flat">
                    <a:noFill/>
                    <a:prstDash val="solid"/>
                    <a:miter/>
                  </a:ln>
                </p:spPr>
                <p:txBody>
                  <a:bodyPr rtlCol="0" anchor="ctr"/>
                  <a:lstStyle/>
                  <a:p>
                    <a:endParaRPr lang="en-US"/>
                  </a:p>
                </p:txBody>
              </p:sp>
              <p:sp>
                <p:nvSpPr>
                  <p:cNvPr id="2299" name="Freeform: Shape 2298">
                    <a:extLst>
                      <a:ext uri="{FF2B5EF4-FFF2-40B4-BE49-F238E27FC236}">
                        <a16:creationId xmlns:a16="http://schemas.microsoft.com/office/drawing/2014/main" id="{999AB52D-E1FB-7585-9B5C-8CFD0E568D96}"/>
                      </a:ext>
                    </a:extLst>
                  </p:cNvPr>
                  <p:cNvSpPr/>
                  <p:nvPr/>
                </p:nvSpPr>
                <p:spPr>
                  <a:xfrm>
                    <a:off x="20160900" y="6278613"/>
                    <a:ext cx="6947" cy="15668"/>
                  </a:xfrm>
                  <a:custGeom>
                    <a:avLst/>
                    <a:gdLst>
                      <a:gd name="connsiteX0" fmla="*/ 6130 w 6947"/>
                      <a:gd name="connsiteY0" fmla="*/ 1227 h 15668"/>
                      <a:gd name="connsiteX1" fmla="*/ 0 w 6947"/>
                      <a:gd name="connsiteY1" fmla="*/ 15669 h 15668"/>
                      <a:gd name="connsiteX2" fmla="*/ 6947 w 6947"/>
                      <a:gd name="connsiteY2" fmla="*/ 0 h 15668"/>
                      <a:gd name="connsiteX3" fmla="*/ 6130 w 6947"/>
                      <a:gd name="connsiteY3" fmla="*/ 1227 h 15668"/>
                    </a:gdLst>
                    <a:ahLst/>
                    <a:cxnLst>
                      <a:cxn ang="0">
                        <a:pos x="connsiteX0" y="connsiteY0"/>
                      </a:cxn>
                      <a:cxn ang="0">
                        <a:pos x="connsiteX1" y="connsiteY1"/>
                      </a:cxn>
                      <a:cxn ang="0">
                        <a:pos x="connsiteX2" y="connsiteY2"/>
                      </a:cxn>
                      <a:cxn ang="0">
                        <a:pos x="connsiteX3" y="connsiteY3"/>
                      </a:cxn>
                    </a:cxnLst>
                    <a:rect l="l" t="t" r="r" b="b"/>
                    <a:pathLst>
                      <a:path w="6947" h="15668">
                        <a:moveTo>
                          <a:pt x="6130" y="1227"/>
                        </a:moveTo>
                        <a:lnTo>
                          <a:pt x="0" y="15669"/>
                        </a:lnTo>
                        <a:lnTo>
                          <a:pt x="6947" y="0"/>
                        </a:lnTo>
                        <a:lnTo>
                          <a:pt x="6130" y="1227"/>
                        </a:lnTo>
                        <a:close/>
                      </a:path>
                    </a:pathLst>
                  </a:custGeom>
                  <a:solidFill>
                    <a:srgbClr val="333333"/>
                  </a:solidFill>
                  <a:ln w="0" cap="flat">
                    <a:noFill/>
                    <a:prstDash val="solid"/>
                    <a:miter/>
                  </a:ln>
                </p:spPr>
                <p:txBody>
                  <a:bodyPr rtlCol="0" anchor="ctr"/>
                  <a:lstStyle/>
                  <a:p>
                    <a:endParaRPr lang="en-US"/>
                  </a:p>
                </p:txBody>
              </p:sp>
              <p:sp>
                <p:nvSpPr>
                  <p:cNvPr id="2300" name="Freeform: Shape 2299">
                    <a:extLst>
                      <a:ext uri="{FF2B5EF4-FFF2-40B4-BE49-F238E27FC236}">
                        <a16:creationId xmlns:a16="http://schemas.microsoft.com/office/drawing/2014/main" id="{F807F949-856B-1679-F752-FACDEEEFCD45}"/>
                      </a:ext>
                    </a:extLst>
                  </p:cNvPr>
                  <p:cNvSpPr/>
                  <p:nvPr/>
                </p:nvSpPr>
                <p:spPr>
                  <a:xfrm>
                    <a:off x="20191690" y="6194141"/>
                    <a:ext cx="2589" cy="15804"/>
                  </a:xfrm>
                  <a:custGeom>
                    <a:avLst/>
                    <a:gdLst>
                      <a:gd name="connsiteX0" fmla="*/ 0 w 2589"/>
                      <a:gd name="connsiteY0" fmla="*/ 15805 h 15804"/>
                      <a:gd name="connsiteX1" fmla="*/ 818 w 2589"/>
                      <a:gd name="connsiteY1" fmla="*/ 13216 h 15804"/>
                      <a:gd name="connsiteX2" fmla="*/ 2590 w 2589"/>
                      <a:gd name="connsiteY2" fmla="*/ 0 h 15804"/>
                      <a:gd name="connsiteX3" fmla="*/ 1908 w 2589"/>
                      <a:gd name="connsiteY3" fmla="*/ 2725 h 15804"/>
                      <a:gd name="connsiteX4" fmla="*/ 0 w 2589"/>
                      <a:gd name="connsiteY4" fmla="*/ 15805 h 158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89" h="15804">
                        <a:moveTo>
                          <a:pt x="0" y="15805"/>
                        </a:moveTo>
                        <a:lnTo>
                          <a:pt x="818" y="13216"/>
                        </a:lnTo>
                        <a:cubicBezTo>
                          <a:pt x="1500" y="8856"/>
                          <a:pt x="2180" y="4496"/>
                          <a:pt x="2590" y="0"/>
                        </a:cubicBezTo>
                        <a:lnTo>
                          <a:pt x="1908" y="2725"/>
                        </a:lnTo>
                        <a:cubicBezTo>
                          <a:pt x="1500" y="7085"/>
                          <a:pt x="682" y="11445"/>
                          <a:pt x="0" y="15805"/>
                        </a:cubicBezTo>
                        <a:close/>
                      </a:path>
                    </a:pathLst>
                  </a:custGeom>
                  <a:solidFill>
                    <a:srgbClr val="333333"/>
                  </a:solidFill>
                  <a:ln w="0" cap="flat">
                    <a:noFill/>
                    <a:prstDash val="solid"/>
                    <a:miter/>
                  </a:ln>
                </p:spPr>
                <p:txBody>
                  <a:bodyPr rtlCol="0" anchor="ctr"/>
                  <a:lstStyle/>
                  <a:p>
                    <a:endParaRPr lang="en-US"/>
                  </a:p>
                </p:txBody>
              </p:sp>
              <p:sp>
                <p:nvSpPr>
                  <p:cNvPr id="2301" name="Freeform: Shape 2300">
                    <a:extLst>
                      <a:ext uri="{FF2B5EF4-FFF2-40B4-BE49-F238E27FC236}">
                        <a16:creationId xmlns:a16="http://schemas.microsoft.com/office/drawing/2014/main" id="{2E0D1621-6EFE-607F-66F1-F7A5C501E69A}"/>
                      </a:ext>
                    </a:extLst>
                  </p:cNvPr>
                  <p:cNvSpPr/>
                  <p:nvPr/>
                </p:nvSpPr>
                <p:spPr>
                  <a:xfrm>
                    <a:off x="20124598" y="6284064"/>
                    <a:ext cx="9053" cy="17542"/>
                  </a:xfrm>
                  <a:custGeom>
                    <a:avLst/>
                    <a:gdLst>
                      <a:gd name="connsiteX0" fmla="*/ 5782 w 9053"/>
                      <a:gd name="connsiteY0" fmla="*/ 2997 h 17542"/>
                      <a:gd name="connsiteX1" fmla="*/ 470 w 9053"/>
                      <a:gd name="connsiteY1" fmla="*/ 17167 h 17542"/>
                      <a:gd name="connsiteX2" fmla="*/ 9053 w 9053"/>
                      <a:gd name="connsiteY2" fmla="*/ 0 h 17542"/>
                      <a:gd name="connsiteX3" fmla="*/ 1286 w 9053"/>
                      <a:gd name="connsiteY3" fmla="*/ 14578 h 17542"/>
                      <a:gd name="connsiteX4" fmla="*/ 5782 w 9053"/>
                      <a:gd name="connsiteY4" fmla="*/ 2997 h 175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53" h="17542">
                        <a:moveTo>
                          <a:pt x="5782" y="2997"/>
                        </a:moveTo>
                        <a:cubicBezTo>
                          <a:pt x="1150" y="11717"/>
                          <a:pt x="-1031" y="19347"/>
                          <a:pt x="470" y="17167"/>
                        </a:cubicBezTo>
                        <a:lnTo>
                          <a:pt x="9053" y="0"/>
                        </a:lnTo>
                        <a:cubicBezTo>
                          <a:pt x="5782" y="3815"/>
                          <a:pt x="6736" y="4768"/>
                          <a:pt x="1286" y="14578"/>
                        </a:cubicBezTo>
                        <a:lnTo>
                          <a:pt x="5782" y="2997"/>
                        </a:lnTo>
                        <a:close/>
                      </a:path>
                    </a:pathLst>
                  </a:custGeom>
                  <a:solidFill>
                    <a:srgbClr val="333333"/>
                  </a:solidFill>
                  <a:ln w="0" cap="flat">
                    <a:noFill/>
                    <a:prstDash val="solid"/>
                    <a:miter/>
                  </a:ln>
                </p:spPr>
                <p:txBody>
                  <a:bodyPr rtlCol="0" anchor="ctr"/>
                  <a:lstStyle/>
                  <a:p>
                    <a:endParaRPr lang="en-US"/>
                  </a:p>
                </p:txBody>
              </p:sp>
              <p:sp>
                <p:nvSpPr>
                  <p:cNvPr id="2302" name="Freeform: Shape 2301">
                    <a:extLst>
                      <a:ext uri="{FF2B5EF4-FFF2-40B4-BE49-F238E27FC236}">
                        <a16:creationId xmlns:a16="http://schemas.microsoft.com/office/drawing/2014/main" id="{F239BB3C-7B10-156F-9338-2A4B1AA94DE5}"/>
                      </a:ext>
                    </a:extLst>
                  </p:cNvPr>
                  <p:cNvSpPr/>
                  <p:nvPr/>
                </p:nvSpPr>
                <p:spPr>
                  <a:xfrm>
                    <a:off x="19638805" y="5865517"/>
                    <a:ext cx="322767" cy="185021"/>
                  </a:xfrm>
                  <a:custGeom>
                    <a:avLst/>
                    <a:gdLst>
                      <a:gd name="connsiteX0" fmla="*/ 220990 w 322767"/>
                      <a:gd name="connsiteY0" fmla="*/ 9537 h 185021"/>
                      <a:gd name="connsiteX1" fmla="*/ 250011 w 322767"/>
                      <a:gd name="connsiteY1" fmla="*/ 5450 h 185021"/>
                      <a:gd name="connsiteX2" fmla="*/ 242382 w 322767"/>
                      <a:gd name="connsiteY2" fmla="*/ 7493 h 185021"/>
                      <a:gd name="connsiteX3" fmla="*/ 260502 w 322767"/>
                      <a:gd name="connsiteY3" fmla="*/ 3678 h 185021"/>
                      <a:gd name="connsiteX4" fmla="*/ 259003 w 322767"/>
                      <a:gd name="connsiteY4" fmla="*/ 5858 h 185021"/>
                      <a:gd name="connsiteX5" fmla="*/ 230528 w 322767"/>
                      <a:gd name="connsiteY5" fmla="*/ 10763 h 185021"/>
                      <a:gd name="connsiteX6" fmla="*/ 258867 w 322767"/>
                      <a:gd name="connsiteY6" fmla="*/ 6948 h 185021"/>
                      <a:gd name="connsiteX7" fmla="*/ 288569 w 322767"/>
                      <a:gd name="connsiteY7" fmla="*/ 6131 h 185021"/>
                      <a:gd name="connsiteX8" fmla="*/ 271810 w 322767"/>
                      <a:gd name="connsiteY8" fmla="*/ 4632 h 185021"/>
                      <a:gd name="connsiteX9" fmla="*/ 313229 w 322767"/>
                      <a:gd name="connsiteY9" fmla="*/ 6540 h 185021"/>
                      <a:gd name="connsiteX10" fmla="*/ 316908 w 322767"/>
                      <a:gd name="connsiteY10" fmla="*/ 5313 h 185021"/>
                      <a:gd name="connsiteX11" fmla="*/ 320041 w 322767"/>
                      <a:gd name="connsiteY11" fmla="*/ 5586 h 185021"/>
                      <a:gd name="connsiteX12" fmla="*/ 322767 w 322767"/>
                      <a:gd name="connsiteY12" fmla="*/ 5858 h 185021"/>
                      <a:gd name="connsiteX13" fmla="*/ 320723 w 322767"/>
                      <a:gd name="connsiteY13" fmla="*/ 5450 h 185021"/>
                      <a:gd name="connsiteX14" fmla="*/ 319088 w 322767"/>
                      <a:gd name="connsiteY14" fmla="*/ 4496 h 185021"/>
                      <a:gd name="connsiteX15" fmla="*/ 283119 w 322767"/>
                      <a:gd name="connsiteY15" fmla="*/ 0 h 185021"/>
                      <a:gd name="connsiteX16" fmla="*/ 268676 w 322767"/>
                      <a:gd name="connsiteY16" fmla="*/ 1226 h 185021"/>
                      <a:gd name="connsiteX17" fmla="*/ 238157 w 322767"/>
                      <a:gd name="connsiteY17" fmla="*/ 3678 h 185021"/>
                      <a:gd name="connsiteX18" fmla="*/ 224260 w 322767"/>
                      <a:gd name="connsiteY18" fmla="*/ 6267 h 185021"/>
                      <a:gd name="connsiteX19" fmla="*/ 219083 w 322767"/>
                      <a:gd name="connsiteY19" fmla="*/ 7357 h 185021"/>
                      <a:gd name="connsiteX20" fmla="*/ 227259 w 322767"/>
                      <a:gd name="connsiteY20" fmla="*/ 4496 h 185021"/>
                      <a:gd name="connsiteX21" fmla="*/ 201099 w 322767"/>
                      <a:gd name="connsiteY21" fmla="*/ 12262 h 185021"/>
                      <a:gd name="connsiteX22" fmla="*/ 155048 w 322767"/>
                      <a:gd name="connsiteY22" fmla="*/ 30519 h 185021"/>
                      <a:gd name="connsiteX23" fmla="*/ 151096 w 322767"/>
                      <a:gd name="connsiteY23" fmla="*/ 32017 h 185021"/>
                      <a:gd name="connsiteX24" fmla="*/ 149734 w 322767"/>
                      <a:gd name="connsiteY24" fmla="*/ 33244 h 185021"/>
                      <a:gd name="connsiteX25" fmla="*/ 0 w 322767"/>
                      <a:gd name="connsiteY25" fmla="*/ 185022 h 185021"/>
                      <a:gd name="connsiteX26" fmla="*/ 15669 w 322767"/>
                      <a:gd name="connsiteY26" fmla="*/ 158318 h 185021"/>
                      <a:gd name="connsiteX27" fmla="*/ 24252 w 322767"/>
                      <a:gd name="connsiteY27" fmla="*/ 148099 h 185021"/>
                      <a:gd name="connsiteX28" fmla="*/ 11444 w 322767"/>
                      <a:gd name="connsiteY28" fmla="*/ 169081 h 185021"/>
                      <a:gd name="connsiteX29" fmla="*/ 16485 w 322767"/>
                      <a:gd name="connsiteY29" fmla="*/ 165402 h 185021"/>
                      <a:gd name="connsiteX30" fmla="*/ 31201 w 322767"/>
                      <a:gd name="connsiteY30" fmla="*/ 140469 h 185021"/>
                      <a:gd name="connsiteX31" fmla="*/ 47686 w 322767"/>
                      <a:gd name="connsiteY31" fmla="*/ 117035 h 185021"/>
                      <a:gd name="connsiteX32" fmla="*/ 54226 w 322767"/>
                      <a:gd name="connsiteY32" fmla="*/ 111994 h 185021"/>
                      <a:gd name="connsiteX33" fmla="*/ 51501 w 322767"/>
                      <a:gd name="connsiteY33" fmla="*/ 115400 h 185021"/>
                      <a:gd name="connsiteX34" fmla="*/ 67714 w 322767"/>
                      <a:gd name="connsiteY34" fmla="*/ 98642 h 185021"/>
                      <a:gd name="connsiteX35" fmla="*/ 78614 w 322767"/>
                      <a:gd name="connsiteY35" fmla="*/ 87334 h 185021"/>
                      <a:gd name="connsiteX36" fmla="*/ 79160 w 322767"/>
                      <a:gd name="connsiteY36" fmla="*/ 88696 h 185021"/>
                      <a:gd name="connsiteX37" fmla="*/ 118398 w 322767"/>
                      <a:gd name="connsiteY37" fmla="*/ 56814 h 185021"/>
                      <a:gd name="connsiteX38" fmla="*/ 117853 w 322767"/>
                      <a:gd name="connsiteY38" fmla="*/ 57496 h 185021"/>
                      <a:gd name="connsiteX39" fmla="*/ 143740 w 322767"/>
                      <a:gd name="connsiteY39" fmla="*/ 41146 h 185021"/>
                      <a:gd name="connsiteX40" fmla="*/ 174668 w 322767"/>
                      <a:gd name="connsiteY40" fmla="*/ 26432 h 185021"/>
                      <a:gd name="connsiteX41" fmla="*/ 157228 w 322767"/>
                      <a:gd name="connsiteY41" fmla="*/ 35969 h 185021"/>
                      <a:gd name="connsiteX42" fmla="*/ 183386 w 322767"/>
                      <a:gd name="connsiteY42" fmla="*/ 23707 h 185021"/>
                      <a:gd name="connsiteX43" fmla="*/ 176167 w 322767"/>
                      <a:gd name="connsiteY43" fmla="*/ 28203 h 185021"/>
                      <a:gd name="connsiteX44" fmla="*/ 200281 w 322767"/>
                      <a:gd name="connsiteY44" fmla="*/ 18121 h 185021"/>
                      <a:gd name="connsiteX45" fmla="*/ 225895 w 322767"/>
                      <a:gd name="connsiteY45" fmla="*/ 10082 h 185021"/>
                      <a:gd name="connsiteX46" fmla="*/ 220990 w 322767"/>
                      <a:gd name="connsiteY46" fmla="*/ 9537 h 185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322767" h="185021">
                        <a:moveTo>
                          <a:pt x="220990" y="9537"/>
                        </a:moveTo>
                        <a:cubicBezTo>
                          <a:pt x="225487" y="7221"/>
                          <a:pt x="248785" y="4360"/>
                          <a:pt x="250011" y="5450"/>
                        </a:cubicBezTo>
                        <a:cubicBezTo>
                          <a:pt x="246877" y="5995"/>
                          <a:pt x="234478" y="8038"/>
                          <a:pt x="242382" y="7493"/>
                        </a:cubicBezTo>
                        <a:cubicBezTo>
                          <a:pt x="248376" y="5995"/>
                          <a:pt x="254371" y="4768"/>
                          <a:pt x="260502" y="3678"/>
                        </a:cubicBezTo>
                        <a:cubicBezTo>
                          <a:pt x="272764" y="3815"/>
                          <a:pt x="268132" y="4768"/>
                          <a:pt x="259003" y="5858"/>
                        </a:cubicBezTo>
                        <a:cubicBezTo>
                          <a:pt x="249874" y="6948"/>
                          <a:pt x="236386" y="9265"/>
                          <a:pt x="230528" y="10763"/>
                        </a:cubicBezTo>
                        <a:cubicBezTo>
                          <a:pt x="242791" y="8720"/>
                          <a:pt x="250693" y="7766"/>
                          <a:pt x="258867" y="6948"/>
                        </a:cubicBezTo>
                        <a:cubicBezTo>
                          <a:pt x="267041" y="6131"/>
                          <a:pt x="275489" y="5586"/>
                          <a:pt x="288569" y="6131"/>
                        </a:cubicBezTo>
                        <a:cubicBezTo>
                          <a:pt x="280802" y="5586"/>
                          <a:pt x="275898" y="5041"/>
                          <a:pt x="271810" y="4632"/>
                        </a:cubicBezTo>
                        <a:cubicBezTo>
                          <a:pt x="270857" y="2997"/>
                          <a:pt x="295653" y="3542"/>
                          <a:pt x="313229" y="6540"/>
                        </a:cubicBezTo>
                        <a:cubicBezTo>
                          <a:pt x="302058" y="4360"/>
                          <a:pt x="308733" y="4496"/>
                          <a:pt x="316908" y="5313"/>
                        </a:cubicBezTo>
                        <a:cubicBezTo>
                          <a:pt x="318406" y="5586"/>
                          <a:pt x="319361" y="5586"/>
                          <a:pt x="320041" y="5586"/>
                        </a:cubicBezTo>
                        <a:cubicBezTo>
                          <a:pt x="320996" y="5586"/>
                          <a:pt x="321812" y="5722"/>
                          <a:pt x="322767" y="5858"/>
                        </a:cubicBezTo>
                        <a:lnTo>
                          <a:pt x="320723" y="5450"/>
                        </a:lnTo>
                        <a:cubicBezTo>
                          <a:pt x="320723" y="5450"/>
                          <a:pt x="320450" y="5041"/>
                          <a:pt x="319088" y="4496"/>
                        </a:cubicBezTo>
                        <a:cubicBezTo>
                          <a:pt x="304236" y="2316"/>
                          <a:pt x="292792" y="409"/>
                          <a:pt x="283119" y="0"/>
                        </a:cubicBezTo>
                        <a:cubicBezTo>
                          <a:pt x="287887" y="1499"/>
                          <a:pt x="279577" y="1090"/>
                          <a:pt x="268676" y="1226"/>
                        </a:cubicBezTo>
                        <a:cubicBezTo>
                          <a:pt x="257778" y="1226"/>
                          <a:pt x="244153" y="2452"/>
                          <a:pt x="238157" y="3678"/>
                        </a:cubicBezTo>
                        <a:cubicBezTo>
                          <a:pt x="233525" y="4496"/>
                          <a:pt x="228894" y="5313"/>
                          <a:pt x="224260" y="6267"/>
                        </a:cubicBezTo>
                        <a:lnTo>
                          <a:pt x="219083" y="7357"/>
                        </a:lnTo>
                        <a:cubicBezTo>
                          <a:pt x="217993" y="7357"/>
                          <a:pt x="219355" y="6540"/>
                          <a:pt x="227259" y="4496"/>
                        </a:cubicBezTo>
                        <a:cubicBezTo>
                          <a:pt x="220718" y="5858"/>
                          <a:pt x="198782" y="11853"/>
                          <a:pt x="201099" y="12262"/>
                        </a:cubicBezTo>
                        <a:cubicBezTo>
                          <a:pt x="185430" y="17303"/>
                          <a:pt x="170034" y="23434"/>
                          <a:pt x="155048" y="30519"/>
                        </a:cubicBezTo>
                        <a:cubicBezTo>
                          <a:pt x="153549" y="31064"/>
                          <a:pt x="152187" y="31745"/>
                          <a:pt x="151096" y="32017"/>
                        </a:cubicBezTo>
                        <a:cubicBezTo>
                          <a:pt x="149598" y="32971"/>
                          <a:pt x="149461" y="33108"/>
                          <a:pt x="149734" y="33244"/>
                        </a:cubicBezTo>
                        <a:cubicBezTo>
                          <a:pt x="85017" y="65125"/>
                          <a:pt x="31064" y="119624"/>
                          <a:pt x="0" y="185022"/>
                        </a:cubicBezTo>
                        <a:cubicBezTo>
                          <a:pt x="5041" y="175621"/>
                          <a:pt x="9673" y="167582"/>
                          <a:pt x="15669" y="158318"/>
                        </a:cubicBezTo>
                        <a:cubicBezTo>
                          <a:pt x="8584" y="173305"/>
                          <a:pt x="25205" y="143058"/>
                          <a:pt x="24252" y="148099"/>
                        </a:cubicBezTo>
                        <a:cubicBezTo>
                          <a:pt x="20437" y="154503"/>
                          <a:pt x="15123" y="163904"/>
                          <a:pt x="11444" y="169081"/>
                        </a:cubicBezTo>
                        <a:cubicBezTo>
                          <a:pt x="10900" y="171533"/>
                          <a:pt x="16214" y="164040"/>
                          <a:pt x="16485" y="165402"/>
                        </a:cubicBezTo>
                        <a:cubicBezTo>
                          <a:pt x="23570" y="153958"/>
                          <a:pt x="27522" y="147282"/>
                          <a:pt x="31201" y="140469"/>
                        </a:cubicBezTo>
                        <a:cubicBezTo>
                          <a:pt x="35016" y="133793"/>
                          <a:pt x="38966" y="127117"/>
                          <a:pt x="47686" y="117035"/>
                        </a:cubicBezTo>
                        <a:cubicBezTo>
                          <a:pt x="47686" y="118398"/>
                          <a:pt x="43054" y="125074"/>
                          <a:pt x="54226" y="111994"/>
                        </a:cubicBezTo>
                        <a:lnTo>
                          <a:pt x="51501" y="115400"/>
                        </a:lnTo>
                        <a:cubicBezTo>
                          <a:pt x="60085" y="104500"/>
                          <a:pt x="64580" y="101367"/>
                          <a:pt x="67714" y="98642"/>
                        </a:cubicBezTo>
                        <a:cubicBezTo>
                          <a:pt x="70847" y="95917"/>
                          <a:pt x="72891" y="94010"/>
                          <a:pt x="78614" y="87334"/>
                        </a:cubicBezTo>
                        <a:lnTo>
                          <a:pt x="79160" y="88696"/>
                        </a:lnTo>
                        <a:cubicBezTo>
                          <a:pt x="87470" y="79295"/>
                          <a:pt x="106816" y="64308"/>
                          <a:pt x="118398" y="56814"/>
                        </a:cubicBezTo>
                        <a:lnTo>
                          <a:pt x="117853" y="57496"/>
                        </a:lnTo>
                        <a:cubicBezTo>
                          <a:pt x="133658" y="46323"/>
                          <a:pt x="138563" y="44007"/>
                          <a:pt x="143740" y="41146"/>
                        </a:cubicBezTo>
                        <a:cubicBezTo>
                          <a:pt x="149054" y="38421"/>
                          <a:pt x="154911" y="35151"/>
                          <a:pt x="174668" y="26432"/>
                        </a:cubicBezTo>
                        <a:cubicBezTo>
                          <a:pt x="168672" y="29429"/>
                          <a:pt x="162949" y="32699"/>
                          <a:pt x="157228" y="35969"/>
                        </a:cubicBezTo>
                        <a:cubicBezTo>
                          <a:pt x="170989" y="30247"/>
                          <a:pt x="173441" y="27521"/>
                          <a:pt x="183386" y="23707"/>
                        </a:cubicBezTo>
                        <a:cubicBezTo>
                          <a:pt x="182842" y="24252"/>
                          <a:pt x="185430" y="24252"/>
                          <a:pt x="176167" y="28203"/>
                        </a:cubicBezTo>
                        <a:cubicBezTo>
                          <a:pt x="184068" y="24524"/>
                          <a:pt x="192106" y="21118"/>
                          <a:pt x="200281" y="18121"/>
                        </a:cubicBezTo>
                        <a:cubicBezTo>
                          <a:pt x="208457" y="14987"/>
                          <a:pt x="217311" y="12262"/>
                          <a:pt x="225895" y="10082"/>
                        </a:cubicBezTo>
                        <a:cubicBezTo>
                          <a:pt x="238294" y="6676"/>
                          <a:pt x="223171" y="9537"/>
                          <a:pt x="220990" y="9537"/>
                        </a:cubicBezTo>
                        <a:close/>
                      </a:path>
                    </a:pathLst>
                  </a:custGeom>
                  <a:solidFill>
                    <a:srgbClr val="333333"/>
                  </a:solidFill>
                  <a:ln w="0" cap="flat">
                    <a:noFill/>
                    <a:prstDash val="solid"/>
                    <a:miter/>
                  </a:ln>
                </p:spPr>
                <p:txBody>
                  <a:bodyPr rtlCol="0" anchor="ctr"/>
                  <a:lstStyle/>
                  <a:p>
                    <a:endParaRPr lang="en-US"/>
                  </a:p>
                </p:txBody>
              </p:sp>
              <p:sp>
                <p:nvSpPr>
                  <p:cNvPr id="2303" name="Freeform: Shape 2302">
                    <a:extLst>
                      <a:ext uri="{FF2B5EF4-FFF2-40B4-BE49-F238E27FC236}">
                        <a16:creationId xmlns:a16="http://schemas.microsoft.com/office/drawing/2014/main" id="{E5F4B9AC-7FBC-5349-D881-0D77BCB66B60}"/>
                      </a:ext>
                    </a:extLst>
                  </p:cNvPr>
                  <p:cNvSpPr/>
                  <p:nvPr/>
                </p:nvSpPr>
                <p:spPr>
                  <a:xfrm>
                    <a:off x="19927375" y="5871784"/>
                    <a:ext cx="9809" cy="817"/>
                  </a:xfrm>
                  <a:custGeom>
                    <a:avLst/>
                    <a:gdLst>
                      <a:gd name="connsiteX0" fmla="*/ 0 w 9809"/>
                      <a:gd name="connsiteY0" fmla="*/ 0 h 817"/>
                      <a:gd name="connsiteX1" fmla="*/ 9809 w 9809"/>
                      <a:gd name="connsiteY1" fmla="*/ 817 h 817"/>
                      <a:gd name="connsiteX2" fmla="*/ 0 w 9809"/>
                      <a:gd name="connsiteY2" fmla="*/ 0 h 817"/>
                    </a:gdLst>
                    <a:ahLst/>
                    <a:cxnLst>
                      <a:cxn ang="0">
                        <a:pos x="connsiteX0" y="connsiteY0"/>
                      </a:cxn>
                      <a:cxn ang="0">
                        <a:pos x="connsiteX1" y="connsiteY1"/>
                      </a:cxn>
                      <a:cxn ang="0">
                        <a:pos x="connsiteX2" y="connsiteY2"/>
                      </a:cxn>
                    </a:cxnLst>
                    <a:rect l="l" t="t" r="r" b="b"/>
                    <a:pathLst>
                      <a:path w="9809" h="817">
                        <a:moveTo>
                          <a:pt x="0" y="0"/>
                        </a:moveTo>
                        <a:cubicBezTo>
                          <a:pt x="2861" y="272"/>
                          <a:pt x="5994" y="409"/>
                          <a:pt x="9809" y="817"/>
                        </a:cubicBezTo>
                        <a:cubicBezTo>
                          <a:pt x="6130" y="409"/>
                          <a:pt x="2997" y="272"/>
                          <a:pt x="0" y="0"/>
                        </a:cubicBezTo>
                        <a:close/>
                      </a:path>
                    </a:pathLst>
                  </a:custGeom>
                  <a:solidFill>
                    <a:srgbClr val="333333"/>
                  </a:solidFill>
                  <a:ln w="0" cap="flat">
                    <a:noFill/>
                    <a:prstDash val="solid"/>
                    <a:miter/>
                  </a:ln>
                </p:spPr>
                <p:txBody>
                  <a:bodyPr rtlCol="0" anchor="ctr"/>
                  <a:lstStyle/>
                  <a:p>
                    <a:endParaRPr lang="en-US"/>
                  </a:p>
                </p:txBody>
              </p:sp>
              <p:sp>
                <p:nvSpPr>
                  <p:cNvPr id="2304" name="Freeform: Shape 2303">
                    <a:extLst>
                      <a:ext uri="{FF2B5EF4-FFF2-40B4-BE49-F238E27FC236}">
                        <a16:creationId xmlns:a16="http://schemas.microsoft.com/office/drawing/2014/main" id="{8B4D7546-FF54-2337-02AA-7BDBD3AB9923}"/>
                      </a:ext>
                    </a:extLst>
                  </p:cNvPr>
                  <p:cNvSpPr/>
                  <p:nvPr/>
                </p:nvSpPr>
                <p:spPr>
                  <a:xfrm>
                    <a:off x="19632675" y="6050675"/>
                    <a:ext cx="6130" cy="13896"/>
                  </a:xfrm>
                  <a:custGeom>
                    <a:avLst/>
                    <a:gdLst>
                      <a:gd name="connsiteX0" fmla="*/ 0 w 6130"/>
                      <a:gd name="connsiteY0" fmla="*/ 13897 h 13896"/>
                      <a:gd name="connsiteX1" fmla="*/ 6130 w 6130"/>
                      <a:gd name="connsiteY1" fmla="*/ 0 h 13896"/>
                      <a:gd name="connsiteX2" fmla="*/ 0 w 6130"/>
                      <a:gd name="connsiteY2" fmla="*/ 13897 h 13896"/>
                    </a:gdLst>
                    <a:ahLst/>
                    <a:cxnLst>
                      <a:cxn ang="0">
                        <a:pos x="connsiteX0" y="connsiteY0"/>
                      </a:cxn>
                      <a:cxn ang="0">
                        <a:pos x="connsiteX1" y="connsiteY1"/>
                      </a:cxn>
                      <a:cxn ang="0">
                        <a:pos x="connsiteX2" y="connsiteY2"/>
                      </a:cxn>
                    </a:cxnLst>
                    <a:rect l="l" t="t" r="r" b="b"/>
                    <a:pathLst>
                      <a:path w="6130" h="13896">
                        <a:moveTo>
                          <a:pt x="0" y="13897"/>
                        </a:moveTo>
                        <a:lnTo>
                          <a:pt x="6130" y="0"/>
                        </a:lnTo>
                        <a:cubicBezTo>
                          <a:pt x="4086" y="4224"/>
                          <a:pt x="2042" y="8720"/>
                          <a:pt x="0" y="13897"/>
                        </a:cubicBezTo>
                        <a:close/>
                      </a:path>
                    </a:pathLst>
                  </a:custGeom>
                  <a:solidFill>
                    <a:srgbClr val="333333"/>
                  </a:solidFill>
                  <a:ln w="0" cap="flat">
                    <a:noFill/>
                    <a:prstDash val="solid"/>
                    <a:miter/>
                  </a:ln>
                </p:spPr>
                <p:txBody>
                  <a:bodyPr rtlCol="0" anchor="ctr"/>
                  <a:lstStyle/>
                  <a:p>
                    <a:endParaRPr lang="en-US"/>
                  </a:p>
                </p:txBody>
              </p:sp>
              <p:sp>
                <p:nvSpPr>
                  <p:cNvPr id="2305" name="Freeform: Shape 2304">
                    <a:extLst>
                      <a:ext uri="{FF2B5EF4-FFF2-40B4-BE49-F238E27FC236}">
                        <a16:creationId xmlns:a16="http://schemas.microsoft.com/office/drawing/2014/main" id="{EB7EC7B0-27BF-F6DE-284A-7904DE29F876}"/>
                      </a:ext>
                    </a:extLst>
                  </p:cNvPr>
                  <p:cNvSpPr/>
                  <p:nvPr/>
                </p:nvSpPr>
                <p:spPr>
                  <a:xfrm>
                    <a:off x="19976634" y="5875326"/>
                    <a:ext cx="34666" cy="9536"/>
                  </a:xfrm>
                  <a:custGeom>
                    <a:avLst/>
                    <a:gdLst>
                      <a:gd name="connsiteX0" fmla="*/ 26083 w 34666"/>
                      <a:gd name="connsiteY0" fmla="*/ 8174 h 9536"/>
                      <a:gd name="connsiteX1" fmla="*/ 34667 w 34666"/>
                      <a:gd name="connsiteY1" fmla="*/ 9537 h 9536"/>
                      <a:gd name="connsiteX2" fmla="*/ 2786 w 34666"/>
                      <a:gd name="connsiteY2" fmla="*/ 0 h 9536"/>
                      <a:gd name="connsiteX3" fmla="*/ 61 w 34666"/>
                      <a:gd name="connsiteY3" fmla="*/ 953 h 9536"/>
                      <a:gd name="connsiteX4" fmla="*/ 26083 w 34666"/>
                      <a:gd name="connsiteY4" fmla="*/ 8174 h 9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666" h="9536">
                        <a:moveTo>
                          <a:pt x="26083" y="8174"/>
                        </a:moveTo>
                        <a:cubicBezTo>
                          <a:pt x="17500" y="4496"/>
                          <a:pt x="32895" y="9401"/>
                          <a:pt x="34667" y="9537"/>
                        </a:cubicBezTo>
                        <a:cubicBezTo>
                          <a:pt x="24177" y="5858"/>
                          <a:pt x="13550" y="2589"/>
                          <a:pt x="2786" y="0"/>
                        </a:cubicBezTo>
                        <a:cubicBezTo>
                          <a:pt x="2786" y="545"/>
                          <a:pt x="-484" y="409"/>
                          <a:pt x="61" y="953"/>
                        </a:cubicBezTo>
                        <a:cubicBezTo>
                          <a:pt x="8916" y="2861"/>
                          <a:pt x="17500" y="5450"/>
                          <a:pt x="26083" y="8174"/>
                        </a:cubicBezTo>
                        <a:close/>
                      </a:path>
                    </a:pathLst>
                  </a:custGeom>
                  <a:solidFill>
                    <a:srgbClr val="333333"/>
                  </a:solidFill>
                  <a:ln w="0" cap="flat">
                    <a:noFill/>
                    <a:prstDash val="solid"/>
                    <a:miter/>
                  </a:ln>
                </p:spPr>
                <p:txBody>
                  <a:bodyPr rtlCol="0" anchor="ctr"/>
                  <a:lstStyle/>
                  <a:p>
                    <a:endParaRPr lang="en-US"/>
                  </a:p>
                </p:txBody>
              </p:sp>
              <p:sp>
                <p:nvSpPr>
                  <p:cNvPr id="2306" name="Freeform: Shape 2305">
                    <a:extLst>
                      <a:ext uri="{FF2B5EF4-FFF2-40B4-BE49-F238E27FC236}">
                        <a16:creationId xmlns:a16="http://schemas.microsoft.com/office/drawing/2014/main" id="{002027C8-76FA-6C17-320F-8356C471C7E6}"/>
                      </a:ext>
                    </a:extLst>
                  </p:cNvPr>
                  <p:cNvSpPr/>
                  <p:nvPr/>
                </p:nvSpPr>
                <p:spPr>
                  <a:xfrm>
                    <a:off x="19961707" y="5871511"/>
                    <a:ext cx="17848" cy="3814"/>
                  </a:xfrm>
                  <a:custGeom>
                    <a:avLst/>
                    <a:gdLst>
                      <a:gd name="connsiteX0" fmla="*/ 8584 w 17848"/>
                      <a:gd name="connsiteY0" fmla="*/ 545 h 3814"/>
                      <a:gd name="connsiteX1" fmla="*/ 0 w 17848"/>
                      <a:gd name="connsiteY1" fmla="*/ 0 h 3814"/>
                      <a:gd name="connsiteX2" fmla="*/ 17849 w 17848"/>
                      <a:gd name="connsiteY2" fmla="*/ 3815 h 3814"/>
                      <a:gd name="connsiteX3" fmla="*/ 8720 w 17848"/>
                      <a:gd name="connsiteY3" fmla="*/ 681 h 3814"/>
                    </a:gdLst>
                    <a:ahLst/>
                    <a:cxnLst>
                      <a:cxn ang="0">
                        <a:pos x="connsiteX0" y="connsiteY0"/>
                      </a:cxn>
                      <a:cxn ang="0">
                        <a:pos x="connsiteX1" y="connsiteY1"/>
                      </a:cxn>
                      <a:cxn ang="0">
                        <a:pos x="connsiteX2" y="connsiteY2"/>
                      </a:cxn>
                      <a:cxn ang="0">
                        <a:pos x="connsiteX3" y="connsiteY3"/>
                      </a:cxn>
                    </a:cxnLst>
                    <a:rect l="l" t="t" r="r" b="b"/>
                    <a:pathLst>
                      <a:path w="17848" h="3814">
                        <a:moveTo>
                          <a:pt x="8584" y="545"/>
                        </a:moveTo>
                        <a:cubicBezTo>
                          <a:pt x="7358" y="545"/>
                          <a:pt x="3815" y="409"/>
                          <a:pt x="0" y="0"/>
                        </a:cubicBezTo>
                        <a:cubicBezTo>
                          <a:pt x="5996" y="953"/>
                          <a:pt x="11855" y="2316"/>
                          <a:pt x="17849" y="3815"/>
                        </a:cubicBezTo>
                        <a:cubicBezTo>
                          <a:pt x="17849" y="3406"/>
                          <a:pt x="15941" y="2589"/>
                          <a:pt x="8720" y="681"/>
                        </a:cubicBezTo>
                        <a:close/>
                      </a:path>
                    </a:pathLst>
                  </a:custGeom>
                  <a:solidFill>
                    <a:srgbClr val="333333"/>
                  </a:solidFill>
                  <a:ln w="0" cap="flat">
                    <a:noFill/>
                    <a:prstDash val="solid"/>
                    <a:miter/>
                  </a:ln>
                </p:spPr>
                <p:txBody>
                  <a:bodyPr rtlCol="0" anchor="ctr"/>
                  <a:lstStyle/>
                  <a:p>
                    <a:endParaRPr lang="en-US"/>
                  </a:p>
                </p:txBody>
              </p:sp>
              <p:sp>
                <p:nvSpPr>
                  <p:cNvPr id="2307" name="Freeform: Shape 2306">
                    <a:extLst>
                      <a:ext uri="{FF2B5EF4-FFF2-40B4-BE49-F238E27FC236}">
                        <a16:creationId xmlns:a16="http://schemas.microsoft.com/office/drawing/2014/main" id="{6B75B594-9757-01E8-132E-9494D646764D}"/>
                      </a:ext>
                    </a:extLst>
                  </p:cNvPr>
                  <p:cNvSpPr/>
                  <p:nvPr/>
                </p:nvSpPr>
                <p:spPr>
                  <a:xfrm>
                    <a:off x="19954215" y="5898216"/>
                    <a:ext cx="13351" cy="2179"/>
                  </a:xfrm>
                  <a:custGeom>
                    <a:avLst/>
                    <a:gdLst>
                      <a:gd name="connsiteX0" fmla="*/ 13352 w 13351"/>
                      <a:gd name="connsiteY0" fmla="*/ 2180 h 2179"/>
                      <a:gd name="connsiteX1" fmla="*/ 8038 w 13351"/>
                      <a:gd name="connsiteY1" fmla="*/ 1090 h 2179"/>
                      <a:gd name="connsiteX2" fmla="*/ 0 w 13351"/>
                      <a:gd name="connsiteY2" fmla="*/ 0 h 2179"/>
                      <a:gd name="connsiteX3" fmla="*/ 13352 w 13351"/>
                      <a:gd name="connsiteY3" fmla="*/ 2180 h 2179"/>
                    </a:gdLst>
                    <a:ahLst/>
                    <a:cxnLst>
                      <a:cxn ang="0">
                        <a:pos x="connsiteX0" y="connsiteY0"/>
                      </a:cxn>
                      <a:cxn ang="0">
                        <a:pos x="connsiteX1" y="connsiteY1"/>
                      </a:cxn>
                      <a:cxn ang="0">
                        <a:pos x="connsiteX2" y="connsiteY2"/>
                      </a:cxn>
                      <a:cxn ang="0">
                        <a:pos x="connsiteX3" y="connsiteY3"/>
                      </a:cxn>
                    </a:cxnLst>
                    <a:rect l="l" t="t" r="r" b="b"/>
                    <a:pathLst>
                      <a:path w="13351" h="2179">
                        <a:moveTo>
                          <a:pt x="13352" y="2180"/>
                        </a:moveTo>
                        <a:cubicBezTo>
                          <a:pt x="11581" y="1771"/>
                          <a:pt x="9809" y="1363"/>
                          <a:pt x="8038" y="1090"/>
                        </a:cubicBezTo>
                        <a:lnTo>
                          <a:pt x="0" y="0"/>
                        </a:lnTo>
                        <a:cubicBezTo>
                          <a:pt x="4496" y="681"/>
                          <a:pt x="8993" y="1226"/>
                          <a:pt x="13352" y="2180"/>
                        </a:cubicBezTo>
                        <a:close/>
                      </a:path>
                    </a:pathLst>
                  </a:custGeom>
                  <a:solidFill>
                    <a:srgbClr val="333333"/>
                  </a:solidFill>
                  <a:ln w="0" cap="flat">
                    <a:noFill/>
                    <a:prstDash val="solid"/>
                    <a:miter/>
                  </a:ln>
                </p:spPr>
                <p:txBody>
                  <a:bodyPr rtlCol="0" anchor="ctr"/>
                  <a:lstStyle/>
                  <a:p>
                    <a:endParaRPr lang="en-US"/>
                  </a:p>
                </p:txBody>
              </p:sp>
              <p:sp>
                <p:nvSpPr>
                  <p:cNvPr id="2308" name="Freeform: Shape 2307">
                    <a:extLst>
                      <a:ext uri="{FF2B5EF4-FFF2-40B4-BE49-F238E27FC236}">
                        <a16:creationId xmlns:a16="http://schemas.microsoft.com/office/drawing/2014/main" id="{9E668F22-4A44-A85D-9BE0-3FEEFD6A84D4}"/>
                      </a:ext>
                    </a:extLst>
                  </p:cNvPr>
                  <p:cNvSpPr/>
                  <p:nvPr/>
                </p:nvSpPr>
                <p:spPr>
                  <a:xfrm>
                    <a:off x="19884048" y="5891812"/>
                    <a:ext cx="22753" cy="1771"/>
                  </a:xfrm>
                  <a:custGeom>
                    <a:avLst/>
                    <a:gdLst>
                      <a:gd name="connsiteX0" fmla="*/ 0 w 22753"/>
                      <a:gd name="connsiteY0" fmla="*/ 1771 h 1771"/>
                      <a:gd name="connsiteX1" fmla="*/ 22754 w 22753"/>
                      <a:gd name="connsiteY1" fmla="*/ 0 h 1771"/>
                      <a:gd name="connsiteX2" fmla="*/ 0 w 22753"/>
                      <a:gd name="connsiteY2" fmla="*/ 1771 h 1771"/>
                    </a:gdLst>
                    <a:ahLst/>
                    <a:cxnLst>
                      <a:cxn ang="0">
                        <a:pos x="connsiteX0" y="connsiteY0"/>
                      </a:cxn>
                      <a:cxn ang="0">
                        <a:pos x="connsiteX1" y="connsiteY1"/>
                      </a:cxn>
                      <a:cxn ang="0">
                        <a:pos x="connsiteX2" y="connsiteY2"/>
                      </a:cxn>
                    </a:cxnLst>
                    <a:rect l="l" t="t" r="r" b="b"/>
                    <a:pathLst>
                      <a:path w="22753" h="1771">
                        <a:moveTo>
                          <a:pt x="0" y="1771"/>
                        </a:moveTo>
                        <a:cubicBezTo>
                          <a:pt x="6403" y="1771"/>
                          <a:pt x="18529" y="272"/>
                          <a:pt x="22754" y="0"/>
                        </a:cubicBezTo>
                        <a:cubicBezTo>
                          <a:pt x="8720" y="681"/>
                          <a:pt x="14714" y="0"/>
                          <a:pt x="0" y="1771"/>
                        </a:cubicBezTo>
                        <a:close/>
                      </a:path>
                    </a:pathLst>
                  </a:custGeom>
                  <a:solidFill>
                    <a:srgbClr val="333333"/>
                  </a:solidFill>
                  <a:ln w="0" cap="flat">
                    <a:noFill/>
                    <a:prstDash val="solid"/>
                    <a:miter/>
                  </a:ln>
                </p:spPr>
                <p:txBody>
                  <a:bodyPr rtlCol="0" anchor="ctr"/>
                  <a:lstStyle/>
                  <a:p>
                    <a:endParaRPr lang="en-US"/>
                  </a:p>
                </p:txBody>
              </p:sp>
              <p:sp>
                <p:nvSpPr>
                  <p:cNvPr id="2309" name="Freeform: Shape 2308">
                    <a:extLst>
                      <a:ext uri="{FF2B5EF4-FFF2-40B4-BE49-F238E27FC236}">
                        <a16:creationId xmlns:a16="http://schemas.microsoft.com/office/drawing/2014/main" id="{87F4F3AA-1671-44E2-3EE6-4A3D0BECA4A7}"/>
                      </a:ext>
                    </a:extLst>
                  </p:cNvPr>
                  <p:cNvSpPr/>
                  <p:nvPr/>
                </p:nvSpPr>
                <p:spPr>
                  <a:xfrm>
                    <a:off x="19888952" y="5900668"/>
                    <a:ext cx="12944" cy="1498"/>
                  </a:xfrm>
                  <a:custGeom>
                    <a:avLst/>
                    <a:gdLst>
                      <a:gd name="connsiteX0" fmla="*/ 12944 w 12944"/>
                      <a:gd name="connsiteY0" fmla="*/ 0 h 1498"/>
                      <a:gd name="connsiteX1" fmla="*/ 0 w 12944"/>
                      <a:gd name="connsiteY1" fmla="*/ 1499 h 1498"/>
                      <a:gd name="connsiteX2" fmla="*/ 1226 w 12944"/>
                      <a:gd name="connsiteY2" fmla="*/ 1499 h 1498"/>
                      <a:gd name="connsiteX3" fmla="*/ 12944 w 12944"/>
                      <a:gd name="connsiteY3" fmla="*/ 0 h 1498"/>
                    </a:gdLst>
                    <a:ahLst/>
                    <a:cxnLst>
                      <a:cxn ang="0">
                        <a:pos x="connsiteX0" y="connsiteY0"/>
                      </a:cxn>
                      <a:cxn ang="0">
                        <a:pos x="connsiteX1" y="connsiteY1"/>
                      </a:cxn>
                      <a:cxn ang="0">
                        <a:pos x="connsiteX2" y="connsiteY2"/>
                      </a:cxn>
                      <a:cxn ang="0">
                        <a:pos x="connsiteX3" y="connsiteY3"/>
                      </a:cxn>
                    </a:cxnLst>
                    <a:rect l="l" t="t" r="r" b="b"/>
                    <a:pathLst>
                      <a:path w="12944" h="1498">
                        <a:moveTo>
                          <a:pt x="12944" y="0"/>
                        </a:moveTo>
                        <a:cubicBezTo>
                          <a:pt x="8584" y="409"/>
                          <a:pt x="4224" y="817"/>
                          <a:pt x="0" y="1499"/>
                        </a:cubicBezTo>
                        <a:lnTo>
                          <a:pt x="1226" y="1499"/>
                        </a:lnTo>
                        <a:cubicBezTo>
                          <a:pt x="5177" y="954"/>
                          <a:pt x="8993" y="409"/>
                          <a:pt x="12944" y="0"/>
                        </a:cubicBezTo>
                        <a:close/>
                      </a:path>
                    </a:pathLst>
                  </a:custGeom>
                  <a:solidFill>
                    <a:srgbClr val="333333"/>
                  </a:solidFill>
                  <a:ln w="0" cap="flat">
                    <a:noFill/>
                    <a:prstDash val="solid"/>
                    <a:miter/>
                  </a:ln>
                </p:spPr>
                <p:txBody>
                  <a:bodyPr rtlCol="0" anchor="ctr"/>
                  <a:lstStyle/>
                  <a:p>
                    <a:endParaRPr lang="en-US"/>
                  </a:p>
                </p:txBody>
              </p:sp>
              <p:sp>
                <p:nvSpPr>
                  <p:cNvPr id="2310" name="Freeform: Shape 2309">
                    <a:extLst>
                      <a:ext uri="{FF2B5EF4-FFF2-40B4-BE49-F238E27FC236}">
                        <a16:creationId xmlns:a16="http://schemas.microsoft.com/office/drawing/2014/main" id="{E368DB13-97D2-2872-3438-F507C65ADF12}"/>
                      </a:ext>
                    </a:extLst>
                  </p:cNvPr>
                  <p:cNvSpPr/>
                  <p:nvPr/>
                </p:nvSpPr>
                <p:spPr>
                  <a:xfrm>
                    <a:off x="19609649" y="6173023"/>
                    <a:ext cx="681" cy="6948"/>
                  </a:xfrm>
                  <a:custGeom>
                    <a:avLst/>
                    <a:gdLst>
                      <a:gd name="connsiteX0" fmla="*/ 682 w 681"/>
                      <a:gd name="connsiteY0" fmla="*/ 0 h 6948"/>
                      <a:gd name="connsiteX1" fmla="*/ 0 w 681"/>
                      <a:gd name="connsiteY1" fmla="*/ 6949 h 6948"/>
                      <a:gd name="connsiteX2" fmla="*/ 682 w 681"/>
                      <a:gd name="connsiteY2" fmla="*/ 0 h 6948"/>
                    </a:gdLst>
                    <a:ahLst/>
                    <a:cxnLst>
                      <a:cxn ang="0">
                        <a:pos x="connsiteX0" y="connsiteY0"/>
                      </a:cxn>
                      <a:cxn ang="0">
                        <a:pos x="connsiteX1" y="connsiteY1"/>
                      </a:cxn>
                      <a:cxn ang="0">
                        <a:pos x="connsiteX2" y="connsiteY2"/>
                      </a:cxn>
                    </a:cxnLst>
                    <a:rect l="l" t="t" r="r" b="b"/>
                    <a:pathLst>
                      <a:path w="681" h="6948">
                        <a:moveTo>
                          <a:pt x="682" y="0"/>
                        </a:moveTo>
                        <a:cubicBezTo>
                          <a:pt x="409" y="2316"/>
                          <a:pt x="273" y="4633"/>
                          <a:pt x="0" y="6949"/>
                        </a:cubicBezTo>
                        <a:cubicBezTo>
                          <a:pt x="273" y="3679"/>
                          <a:pt x="409" y="1635"/>
                          <a:pt x="682" y="0"/>
                        </a:cubicBezTo>
                        <a:close/>
                      </a:path>
                    </a:pathLst>
                  </a:custGeom>
                  <a:solidFill>
                    <a:srgbClr val="333333"/>
                  </a:solidFill>
                  <a:ln w="0" cap="flat">
                    <a:noFill/>
                    <a:prstDash val="solid"/>
                    <a:miter/>
                  </a:ln>
                </p:spPr>
                <p:txBody>
                  <a:bodyPr rtlCol="0" anchor="ctr"/>
                  <a:lstStyle/>
                  <a:p>
                    <a:endParaRPr lang="en-US"/>
                  </a:p>
                </p:txBody>
              </p:sp>
              <p:sp>
                <p:nvSpPr>
                  <p:cNvPr id="2311" name="Freeform: Shape 2310">
                    <a:extLst>
                      <a:ext uri="{FF2B5EF4-FFF2-40B4-BE49-F238E27FC236}">
                        <a16:creationId xmlns:a16="http://schemas.microsoft.com/office/drawing/2014/main" id="{9B916407-A934-DC3F-4D12-256802192B82}"/>
                      </a:ext>
                    </a:extLst>
                  </p:cNvPr>
                  <p:cNvSpPr/>
                  <p:nvPr/>
                </p:nvSpPr>
                <p:spPr>
                  <a:xfrm>
                    <a:off x="19603997" y="6040659"/>
                    <a:ext cx="41510" cy="220327"/>
                  </a:xfrm>
                  <a:custGeom>
                    <a:avLst/>
                    <a:gdLst>
                      <a:gd name="connsiteX0" fmla="*/ 37941 w 41510"/>
                      <a:gd name="connsiteY0" fmla="*/ 13013 h 220327"/>
                      <a:gd name="connsiteX1" fmla="*/ 35354 w 41510"/>
                      <a:gd name="connsiteY1" fmla="*/ 15193 h 220327"/>
                      <a:gd name="connsiteX2" fmla="*/ 40395 w 41510"/>
                      <a:gd name="connsiteY2" fmla="*/ 1023 h 220327"/>
                      <a:gd name="connsiteX3" fmla="*/ 32628 w 41510"/>
                      <a:gd name="connsiteY3" fmla="*/ 18463 h 220327"/>
                      <a:gd name="connsiteX4" fmla="*/ 32628 w 41510"/>
                      <a:gd name="connsiteY4" fmla="*/ 16828 h 220327"/>
                      <a:gd name="connsiteX5" fmla="*/ 24044 w 41510"/>
                      <a:gd name="connsiteY5" fmla="*/ 38354 h 220327"/>
                      <a:gd name="connsiteX6" fmla="*/ 28405 w 41510"/>
                      <a:gd name="connsiteY6" fmla="*/ 32224 h 220327"/>
                      <a:gd name="connsiteX7" fmla="*/ 15597 w 41510"/>
                      <a:gd name="connsiteY7" fmla="*/ 62062 h 220327"/>
                      <a:gd name="connsiteX8" fmla="*/ 7423 w 41510"/>
                      <a:gd name="connsiteY8" fmla="*/ 95578 h 220327"/>
                      <a:gd name="connsiteX9" fmla="*/ 7695 w 41510"/>
                      <a:gd name="connsiteY9" fmla="*/ 92853 h 220327"/>
                      <a:gd name="connsiteX10" fmla="*/ 6877 w 41510"/>
                      <a:gd name="connsiteY10" fmla="*/ 98030 h 220327"/>
                      <a:gd name="connsiteX11" fmla="*/ 2109 w 41510"/>
                      <a:gd name="connsiteY11" fmla="*/ 213158 h 220327"/>
                      <a:gd name="connsiteX12" fmla="*/ 5379 w 41510"/>
                      <a:gd name="connsiteY12" fmla="*/ 216700 h 220327"/>
                      <a:gd name="connsiteX13" fmla="*/ 3471 w 41510"/>
                      <a:gd name="connsiteY13" fmla="*/ 177598 h 220327"/>
                      <a:gd name="connsiteX14" fmla="*/ 2791 w 41510"/>
                      <a:gd name="connsiteY14" fmla="*/ 154708 h 220327"/>
                      <a:gd name="connsiteX15" fmla="*/ 3880 w 41510"/>
                      <a:gd name="connsiteY15" fmla="*/ 152256 h 220327"/>
                      <a:gd name="connsiteX16" fmla="*/ 3336 w 41510"/>
                      <a:gd name="connsiteY16" fmla="*/ 138086 h 220327"/>
                      <a:gd name="connsiteX17" fmla="*/ 1836 w 41510"/>
                      <a:gd name="connsiteY17" fmla="*/ 151439 h 220327"/>
                      <a:gd name="connsiteX18" fmla="*/ 4426 w 41510"/>
                      <a:gd name="connsiteY18" fmla="*/ 115197 h 220327"/>
                      <a:gd name="connsiteX19" fmla="*/ 11238 w 41510"/>
                      <a:gd name="connsiteY19" fmla="*/ 83997 h 220327"/>
                      <a:gd name="connsiteX20" fmla="*/ 4562 w 41510"/>
                      <a:gd name="connsiteY20" fmla="*/ 132773 h 220327"/>
                      <a:gd name="connsiteX21" fmla="*/ 6197 w 41510"/>
                      <a:gd name="connsiteY21" fmla="*/ 132773 h 220327"/>
                      <a:gd name="connsiteX22" fmla="*/ 37805 w 41510"/>
                      <a:gd name="connsiteY22" fmla="*/ 13285 h 220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1510" h="220327">
                        <a:moveTo>
                          <a:pt x="37941" y="13013"/>
                        </a:moveTo>
                        <a:cubicBezTo>
                          <a:pt x="30176" y="28545"/>
                          <a:pt x="32220" y="23231"/>
                          <a:pt x="35354" y="15193"/>
                        </a:cubicBezTo>
                        <a:cubicBezTo>
                          <a:pt x="38623" y="7154"/>
                          <a:pt x="43801" y="-3337"/>
                          <a:pt x="40395" y="1023"/>
                        </a:cubicBezTo>
                        <a:cubicBezTo>
                          <a:pt x="37669" y="6745"/>
                          <a:pt x="34944" y="12468"/>
                          <a:pt x="32628" y="18463"/>
                        </a:cubicBezTo>
                        <a:lnTo>
                          <a:pt x="32628" y="16828"/>
                        </a:lnTo>
                        <a:cubicBezTo>
                          <a:pt x="29631" y="23912"/>
                          <a:pt x="26634" y="30997"/>
                          <a:pt x="24044" y="38354"/>
                        </a:cubicBezTo>
                        <a:cubicBezTo>
                          <a:pt x="26634" y="34267"/>
                          <a:pt x="27859" y="30997"/>
                          <a:pt x="28405" y="32224"/>
                        </a:cubicBezTo>
                        <a:cubicBezTo>
                          <a:pt x="17232" y="60971"/>
                          <a:pt x="23773" y="40807"/>
                          <a:pt x="15597" y="62062"/>
                        </a:cubicBezTo>
                        <a:cubicBezTo>
                          <a:pt x="12464" y="73097"/>
                          <a:pt x="9467" y="84269"/>
                          <a:pt x="7423" y="95578"/>
                        </a:cubicBezTo>
                        <a:lnTo>
                          <a:pt x="7695" y="92853"/>
                        </a:lnTo>
                        <a:cubicBezTo>
                          <a:pt x="7150" y="95714"/>
                          <a:pt x="7013" y="96940"/>
                          <a:pt x="6877" y="98030"/>
                        </a:cubicBezTo>
                        <a:cubicBezTo>
                          <a:pt x="-479" y="136043"/>
                          <a:pt x="-1705" y="175282"/>
                          <a:pt x="2109" y="213158"/>
                        </a:cubicBezTo>
                        <a:cubicBezTo>
                          <a:pt x="4153" y="233867"/>
                          <a:pt x="3063" y="201577"/>
                          <a:pt x="5379" y="216700"/>
                        </a:cubicBezTo>
                        <a:cubicBezTo>
                          <a:pt x="4698" y="204711"/>
                          <a:pt x="3607" y="189860"/>
                          <a:pt x="3471" y="177598"/>
                        </a:cubicBezTo>
                        <a:cubicBezTo>
                          <a:pt x="3471" y="165336"/>
                          <a:pt x="3471" y="155798"/>
                          <a:pt x="2791" y="154708"/>
                        </a:cubicBezTo>
                        <a:cubicBezTo>
                          <a:pt x="3063" y="155526"/>
                          <a:pt x="3471" y="157161"/>
                          <a:pt x="3880" y="152256"/>
                        </a:cubicBezTo>
                        <a:cubicBezTo>
                          <a:pt x="3607" y="147624"/>
                          <a:pt x="3200" y="142855"/>
                          <a:pt x="3336" y="138086"/>
                        </a:cubicBezTo>
                        <a:cubicBezTo>
                          <a:pt x="2654" y="142582"/>
                          <a:pt x="2245" y="146942"/>
                          <a:pt x="1836" y="151439"/>
                        </a:cubicBezTo>
                        <a:cubicBezTo>
                          <a:pt x="1292" y="144354"/>
                          <a:pt x="2245" y="129367"/>
                          <a:pt x="4426" y="115197"/>
                        </a:cubicBezTo>
                        <a:cubicBezTo>
                          <a:pt x="6333" y="101028"/>
                          <a:pt x="9876" y="87948"/>
                          <a:pt x="11238" y="83997"/>
                        </a:cubicBezTo>
                        <a:cubicBezTo>
                          <a:pt x="6606" y="109611"/>
                          <a:pt x="10148" y="97076"/>
                          <a:pt x="4562" y="132773"/>
                        </a:cubicBezTo>
                        <a:cubicBezTo>
                          <a:pt x="5242" y="131138"/>
                          <a:pt x="6742" y="124734"/>
                          <a:pt x="6197" y="132773"/>
                        </a:cubicBezTo>
                        <a:cubicBezTo>
                          <a:pt x="10148" y="90673"/>
                          <a:pt x="20774" y="53887"/>
                          <a:pt x="37805" y="13285"/>
                        </a:cubicBezTo>
                        <a:close/>
                      </a:path>
                    </a:pathLst>
                  </a:custGeom>
                  <a:solidFill>
                    <a:srgbClr val="333333"/>
                  </a:solidFill>
                  <a:ln w="0" cap="flat">
                    <a:noFill/>
                    <a:prstDash val="solid"/>
                    <a:miter/>
                  </a:ln>
                </p:spPr>
                <p:txBody>
                  <a:bodyPr rtlCol="0" anchor="ctr"/>
                  <a:lstStyle/>
                  <a:p>
                    <a:endParaRPr lang="en-US"/>
                  </a:p>
                </p:txBody>
              </p:sp>
              <p:sp>
                <p:nvSpPr>
                  <p:cNvPr id="2312" name="Freeform: Shape 2311">
                    <a:extLst>
                      <a:ext uri="{FF2B5EF4-FFF2-40B4-BE49-F238E27FC236}">
                        <a16:creationId xmlns:a16="http://schemas.microsoft.com/office/drawing/2014/main" id="{EC839EC9-2B0A-31D4-7FC5-14190482302F}"/>
                      </a:ext>
                    </a:extLst>
                  </p:cNvPr>
                  <p:cNvSpPr/>
                  <p:nvPr/>
                </p:nvSpPr>
                <p:spPr>
                  <a:xfrm>
                    <a:off x="19667553" y="6459957"/>
                    <a:ext cx="349" cy="459"/>
                  </a:xfrm>
                  <a:custGeom>
                    <a:avLst/>
                    <a:gdLst>
                      <a:gd name="connsiteX0" fmla="*/ 273 w 349"/>
                      <a:gd name="connsiteY0" fmla="*/ 272 h 459"/>
                      <a:gd name="connsiteX1" fmla="*/ 0 w 349"/>
                      <a:gd name="connsiteY1" fmla="*/ 0 h 459"/>
                      <a:gd name="connsiteX2" fmla="*/ 273 w 349"/>
                      <a:gd name="connsiteY2" fmla="*/ 272 h 459"/>
                    </a:gdLst>
                    <a:ahLst/>
                    <a:cxnLst>
                      <a:cxn ang="0">
                        <a:pos x="connsiteX0" y="connsiteY0"/>
                      </a:cxn>
                      <a:cxn ang="0">
                        <a:pos x="connsiteX1" y="connsiteY1"/>
                      </a:cxn>
                      <a:cxn ang="0">
                        <a:pos x="connsiteX2" y="connsiteY2"/>
                      </a:cxn>
                    </a:cxnLst>
                    <a:rect l="l" t="t" r="r" b="b"/>
                    <a:pathLst>
                      <a:path w="349" h="459">
                        <a:moveTo>
                          <a:pt x="273" y="272"/>
                        </a:moveTo>
                        <a:lnTo>
                          <a:pt x="0" y="0"/>
                        </a:lnTo>
                        <a:cubicBezTo>
                          <a:pt x="0" y="0"/>
                          <a:pt x="546" y="817"/>
                          <a:pt x="273" y="272"/>
                        </a:cubicBezTo>
                        <a:close/>
                      </a:path>
                    </a:pathLst>
                  </a:custGeom>
                  <a:solidFill>
                    <a:srgbClr val="333333"/>
                  </a:solidFill>
                  <a:ln w="0" cap="flat">
                    <a:noFill/>
                    <a:prstDash val="solid"/>
                    <a:miter/>
                  </a:ln>
                </p:spPr>
                <p:txBody>
                  <a:bodyPr rtlCol="0" anchor="ctr"/>
                  <a:lstStyle/>
                  <a:p>
                    <a:endParaRPr lang="en-US"/>
                  </a:p>
                </p:txBody>
              </p:sp>
              <p:sp>
                <p:nvSpPr>
                  <p:cNvPr id="2313" name="Freeform: Shape 2312">
                    <a:extLst>
                      <a:ext uri="{FF2B5EF4-FFF2-40B4-BE49-F238E27FC236}">
                        <a16:creationId xmlns:a16="http://schemas.microsoft.com/office/drawing/2014/main" id="{6337B03D-BC6D-EFCB-CB21-BF0CD4F8F722}"/>
                      </a:ext>
                    </a:extLst>
                  </p:cNvPr>
                  <p:cNvSpPr/>
                  <p:nvPr/>
                </p:nvSpPr>
                <p:spPr>
                  <a:xfrm>
                    <a:off x="19652566" y="6429438"/>
                    <a:ext cx="14850" cy="30382"/>
                  </a:xfrm>
                  <a:custGeom>
                    <a:avLst/>
                    <a:gdLst>
                      <a:gd name="connsiteX0" fmla="*/ 9809 w 14850"/>
                      <a:gd name="connsiteY0" fmla="*/ 17848 h 30382"/>
                      <a:gd name="connsiteX1" fmla="*/ 0 w 14850"/>
                      <a:gd name="connsiteY1" fmla="*/ 0 h 30382"/>
                      <a:gd name="connsiteX2" fmla="*/ 12806 w 14850"/>
                      <a:gd name="connsiteY2" fmla="*/ 28884 h 30382"/>
                      <a:gd name="connsiteX3" fmla="*/ 14850 w 14850"/>
                      <a:gd name="connsiteY3" fmla="*/ 30383 h 30382"/>
                      <a:gd name="connsiteX4" fmla="*/ 7085 w 14850"/>
                      <a:gd name="connsiteY4" fmla="*/ 14033 h 30382"/>
                      <a:gd name="connsiteX5" fmla="*/ 9673 w 14850"/>
                      <a:gd name="connsiteY5" fmla="*/ 17848 h 30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50" h="30382">
                        <a:moveTo>
                          <a:pt x="9809" y="17848"/>
                        </a:moveTo>
                        <a:lnTo>
                          <a:pt x="0" y="0"/>
                        </a:lnTo>
                        <a:lnTo>
                          <a:pt x="12806" y="28884"/>
                        </a:lnTo>
                        <a:lnTo>
                          <a:pt x="14850" y="30383"/>
                        </a:lnTo>
                        <a:cubicBezTo>
                          <a:pt x="13488" y="27931"/>
                          <a:pt x="8311" y="18121"/>
                          <a:pt x="7085" y="14033"/>
                        </a:cubicBezTo>
                        <a:lnTo>
                          <a:pt x="9673" y="17848"/>
                        </a:lnTo>
                        <a:close/>
                      </a:path>
                    </a:pathLst>
                  </a:custGeom>
                  <a:solidFill>
                    <a:srgbClr val="333333"/>
                  </a:solidFill>
                  <a:ln w="0" cap="flat">
                    <a:noFill/>
                    <a:prstDash val="solid"/>
                    <a:miter/>
                  </a:ln>
                </p:spPr>
                <p:txBody>
                  <a:bodyPr rtlCol="0" anchor="ctr"/>
                  <a:lstStyle/>
                  <a:p>
                    <a:endParaRPr lang="en-US"/>
                  </a:p>
                </p:txBody>
              </p:sp>
              <p:sp>
                <p:nvSpPr>
                  <p:cNvPr id="2314" name="Freeform: Shape 2313">
                    <a:extLst>
                      <a:ext uri="{FF2B5EF4-FFF2-40B4-BE49-F238E27FC236}">
                        <a16:creationId xmlns:a16="http://schemas.microsoft.com/office/drawing/2014/main" id="{B10491C1-FEDC-0C29-8996-FEB2D5B340CD}"/>
                      </a:ext>
                    </a:extLst>
                  </p:cNvPr>
                  <p:cNvSpPr/>
                  <p:nvPr/>
                </p:nvSpPr>
                <p:spPr>
                  <a:xfrm>
                    <a:off x="19643030" y="6407911"/>
                    <a:ext cx="11610" cy="22071"/>
                  </a:xfrm>
                  <a:custGeom>
                    <a:avLst/>
                    <a:gdLst>
                      <a:gd name="connsiteX0" fmla="*/ 0 w 11610"/>
                      <a:gd name="connsiteY0" fmla="*/ 0 h 22071"/>
                      <a:gd name="connsiteX1" fmla="*/ 4905 w 11610"/>
                      <a:gd name="connsiteY1" fmla="*/ 5177 h 22071"/>
                      <a:gd name="connsiteX2" fmla="*/ 11581 w 11610"/>
                      <a:gd name="connsiteY2" fmla="*/ 22072 h 22071"/>
                      <a:gd name="connsiteX3" fmla="*/ 3406 w 11610"/>
                      <a:gd name="connsiteY3" fmla="*/ 545 h 22071"/>
                      <a:gd name="connsiteX4" fmla="*/ 0 w 11610"/>
                      <a:gd name="connsiteY4" fmla="*/ 0 h 220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610" h="22071">
                        <a:moveTo>
                          <a:pt x="0" y="0"/>
                        </a:moveTo>
                        <a:cubicBezTo>
                          <a:pt x="6267" y="15123"/>
                          <a:pt x="7356" y="13761"/>
                          <a:pt x="4905" y="5177"/>
                        </a:cubicBezTo>
                        <a:cubicBezTo>
                          <a:pt x="10762" y="18938"/>
                          <a:pt x="5994" y="13216"/>
                          <a:pt x="11581" y="22072"/>
                        </a:cubicBezTo>
                        <a:cubicBezTo>
                          <a:pt x="12124" y="21527"/>
                          <a:pt x="5041" y="4496"/>
                          <a:pt x="3406" y="545"/>
                        </a:cubicBezTo>
                        <a:lnTo>
                          <a:pt x="0" y="0"/>
                        </a:lnTo>
                        <a:close/>
                      </a:path>
                    </a:pathLst>
                  </a:custGeom>
                  <a:solidFill>
                    <a:srgbClr val="333333"/>
                  </a:solidFill>
                  <a:ln w="0" cap="flat">
                    <a:noFill/>
                    <a:prstDash val="solid"/>
                    <a:miter/>
                  </a:ln>
                </p:spPr>
                <p:txBody>
                  <a:bodyPr rtlCol="0" anchor="ctr"/>
                  <a:lstStyle/>
                  <a:p>
                    <a:endParaRPr lang="en-US"/>
                  </a:p>
                </p:txBody>
              </p:sp>
              <p:sp>
                <p:nvSpPr>
                  <p:cNvPr id="2315" name="Freeform: Shape 2314">
                    <a:extLst>
                      <a:ext uri="{FF2B5EF4-FFF2-40B4-BE49-F238E27FC236}">
                        <a16:creationId xmlns:a16="http://schemas.microsoft.com/office/drawing/2014/main" id="{05D75696-F38C-D4FF-1245-457F5860E1CB}"/>
                      </a:ext>
                    </a:extLst>
                  </p:cNvPr>
                  <p:cNvSpPr/>
                  <p:nvPr/>
                </p:nvSpPr>
                <p:spPr>
                  <a:xfrm>
                    <a:off x="19612238" y="6284200"/>
                    <a:ext cx="1498" cy="11308"/>
                  </a:xfrm>
                  <a:custGeom>
                    <a:avLst/>
                    <a:gdLst>
                      <a:gd name="connsiteX0" fmla="*/ 273 w 1498"/>
                      <a:gd name="connsiteY0" fmla="*/ 6812 h 11308"/>
                      <a:gd name="connsiteX1" fmla="*/ 1499 w 1498"/>
                      <a:gd name="connsiteY1" fmla="*/ 11309 h 11308"/>
                      <a:gd name="connsiteX2" fmla="*/ 0 w 1498"/>
                      <a:gd name="connsiteY2" fmla="*/ 0 h 11308"/>
                      <a:gd name="connsiteX3" fmla="*/ 273 w 1498"/>
                      <a:gd name="connsiteY3" fmla="*/ 6812 h 11308"/>
                    </a:gdLst>
                    <a:ahLst/>
                    <a:cxnLst>
                      <a:cxn ang="0">
                        <a:pos x="connsiteX0" y="connsiteY0"/>
                      </a:cxn>
                      <a:cxn ang="0">
                        <a:pos x="connsiteX1" y="connsiteY1"/>
                      </a:cxn>
                      <a:cxn ang="0">
                        <a:pos x="connsiteX2" y="connsiteY2"/>
                      </a:cxn>
                      <a:cxn ang="0">
                        <a:pos x="connsiteX3" y="connsiteY3"/>
                      </a:cxn>
                    </a:cxnLst>
                    <a:rect l="l" t="t" r="r" b="b"/>
                    <a:pathLst>
                      <a:path w="1498" h="11308">
                        <a:moveTo>
                          <a:pt x="273" y="6812"/>
                        </a:moveTo>
                        <a:lnTo>
                          <a:pt x="1499" y="11309"/>
                        </a:lnTo>
                        <a:lnTo>
                          <a:pt x="0" y="0"/>
                        </a:lnTo>
                        <a:lnTo>
                          <a:pt x="273" y="6812"/>
                        </a:lnTo>
                        <a:close/>
                      </a:path>
                    </a:pathLst>
                  </a:custGeom>
                  <a:solidFill>
                    <a:srgbClr val="333333"/>
                  </a:solidFill>
                  <a:ln w="0" cap="flat">
                    <a:noFill/>
                    <a:prstDash val="solid"/>
                    <a:miter/>
                  </a:ln>
                </p:spPr>
                <p:txBody>
                  <a:bodyPr rtlCol="0" anchor="ctr"/>
                  <a:lstStyle/>
                  <a:p>
                    <a:endParaRPr lang="en-US"/>
                  </a:p>
                </p:txBody>
              </p:sp>
              <p:sp>
                <p:nvSpPr>
                  <p:cNvPr id="2316" name="Freeform: Shape 2315">
                    <a:extLst>
                      <a:ext uri="{FF2B5EF4-FFF2-40B4-BE49-F238E27FC236}">
                        <a16:creationId xmlns:a16="http://schemas.microsoft.com/office/drawing/2014/main" id="{41CBC503-C9EA-7CA0-1D52-2D04C5095DB7}"/>
                      </a:ext>
                    </a:extLst>
                  </p:cNvPr>
                  <p:cNvSpPr/>
                  <p:nvPr/>
                </p:nvSpPr>
                <p:spPr>
                  <a:xfrm>
                    <a:off x="19613737" y="6295508"/>
                    <a:ext cx="2180" cy="11172"/>
                  </a:xfrm>
                  <a:custGeom>
                    <a:avLst/>
                    <a:gdLst>
                      <a:gd name="connsiteX0" fmla="*/ 0 w 2180"/>
                      <a:gd name="connsiteY0" fmla="*/ 0 h 11172"/>
                      <a:gd name="connsiteX1" fmla="*/ 1635 w 2180"/>
                      <a:gd name="connsiteY1" fmla="*/ 11172 h 11172"/>
                      <a:gd name="connsiteX2" fmla="*/ 2180 w 2180"/>
                      <a:gd name="connsiteY2" fmla="*/ 7630 h 11172"/>
                      <a:gd name="connsiteX3" fmla="*/ 0 w 2180"/>
                      <a:gd name="connsiteY3" fmla="*/ 0 h 11172"/>
                    </a:gdLst>
                    <a:ahLst/>
                    <a:cxnLst>
                      <a:cxn ang="0">
                        <a:pos x="connsiteX0" y="connsiteY0"/>
                      </a:cxn>
                      <a:cxn ang="0">
                        <a:pos x="connsiteX1" y="connsiteY1"/>
                      </a:cxn>
                      <a:cxn ang="0">
                        <a:pos x="connsiteX2" y="connsiteY2"/>
                      </a:cxn>
                      <a:cxn ang="0">
                        <a:pos x="connsiteX3" y="connsiteY3"/>
                      </a:cxn>
                    </a:cxnLst>
                    <a:rect l="l" t="t" r="r" b="b"/>
                    <a:pathLst>
                      <a:path w="2180" h="11172">
                        <a:moveTo>
                          <a:pt x="0" y="0"/>
                        </a:moveTo>
                        <a:cubicBezTo>
                          <a:pt x="544" y="3678"/>
                          <a:pt x="817" y="7493"/>
                          <a:pt x="1635" y="11172"/>
                        </a:cubicBezTo>
                        <a:cubicBezTo>
                          <a:pt x="1908" y="10354"/>
                          <a:pt x="2180" y="9537"/>
                          <a:pt x="2180" y="7630"/>
                        </a:cubicBezTo>
                        <a:lnTo>
                          <a:pt x="0" y="0"/>
                        </a:lnTo>
                        <a:close/>
                      </a:path>
                    </a:pathLst>
                  </a:custGeom>
                  <a:solidFill>
                    <a:srgbClr val="333333"/>
                  </a:solidFill>
                  <a:ln w="0" cap="flat">
                    <a:noFill/>
                    <a:prstDash val="solid"/>
                    <a:miter/>
                  </a:ln>
                </p:spPr>
                <p:txBody>
                  <a:bodyPr rtlCol="0" anchor="ctr"/>
                  <a:lstStyle/>
                  <a:p>
                    <a:endParaRPr lang="en-US"/>
                  </a:p>
                </p:txBody>
              </p:sp>
              <p:sp>
                <p:nvSpPr>
                  <p:cNvPr id="2317" name="Freeform: Shape 2316">
                    <a:extLst>
                      <a:ext uri="{FF2B5EF4-FFF2-40B4-BE49-F238E27FC236}">
                        <a16:creationId xmlns:a16="http://schemas.microsoft.com/office/drawing/2014/main" id="{A880278B-1D52-E864-E104-7C6CBFD4BB20}"/>
                      </a:ext>
                    </a:extLst>
                  </p:cNvPr>
                  <p:cNvSpPr/>
                  <p:nvPr/>
                </p:nvSpPr>
                <p:spPr>
                  <a:xfrm>
                    <a:off x="19621502" y="6335701"/>
                    <a:ext cx="3815" cy="16077"/>
                  </a:xfrm>
                  <a:custGeom>
                    <a:avLst/>
                    <a:gdLst>
                      <a:gd name="connsiteX0" fmla="*/ 0 w 3815"/>
                      <a:gd name="connsiteY0" fmla="*/ 0 h 16077"/>
                      <a:gd name="connsiteX1" fmla="*/ 3815 w 3815"/>
                      <a:gd name="connsiteY1" fmla="*/ 16077 h 16077"/>
                      <a:gd name="connsiteX2" fmla="*/ 0 w 3815"/>
                      <a:gd name="connsiteY2" fmla="*/ 0 h 16077"/>
                    </a:gdLst>
                    <a:ahLst/>
                    <a:cxnLst>
                      <a:cxn ang="0">
                        <a:pos x="connsiteX0" y="connsiteY0"/>
                      </a:cxn>
                      <a:cxn ang="0">
                        <a:pos x="connsiteX1" y="connsiteY1"/>
                      </a:cxn>
                      <a:cxn ang="0">
                        <a:pos x="connsiteX2" y="connsiteY2"/>
                      </a:cxn>
                    </a:cxnLst>
                    <a:rect l="l" t="t" r="r" b="b"/>
                    <a:pathLst>
                      <a:path w="3815" h="16077">
                        <a:moveTo>
                          <a:pt x="0" y="0"/>
                        </a:moveTo>
                        <a:cubicBezTo>
                          <a:pt x="955" y="4632"/>
                          <a:pt x="1908" y="9946"/>
                          <a:pt x="3815" y="16077"/>
                        </a:cubicBezTo>
                        <a:cubicBezTo>
                          <a:pt x="2180" y="10900"/>
                          <a:pt x="1091" y="5450"/>
                          <a:pt x="0" y="0"/>
                        </a:cubicBezTo>
                        <a:close/>
                      </a:path>
                    </a:pathLst>
                  </a:custGeom>
                  <a:solidFill>
                    <a:srgbClr val="333333"/>
                  </a:solidFill>
                  <a:ln w="0" cap="flat">
                    <a:noFill/>
                    <a:prstDash val="solid"/>
                    <a:miter/>
                  </a:ln>
                </p:spPr>
                <p:txBody>
                  <a:bodyPr rtlCol="0" anchor="ctr"/>
                  <a:lstStyle/>
                  <a:p>
                    <a:endParaRPr lang="en-US"/>
                  </a:p>
                </p:txBody>
              </p:sp>
              <p:sp>
                <p:nvSpPr>
                  <p:cNvPr id="2318" name="Freeform: Shape 2317">
                    <a:extLst>
                      <a:ext uri="{FF2B5EF4-FFF2-40B4-BE49-F238E27FC236}">
                        <a16:creationId xmlns:a16="http://schemas.microsoft.com/office/drawing/2014/main" id="{361D9B96-1B0C-7466-0AA1-AC9E8B153F84}"/>
                      </a:ext>
                    </a:extLst>
                  </p:cNvPr>
                  <p:cNvSpPr/>
                  <p:nvPr/>
                </p:nvSpPr>
                <p:spPr>
                  <a:xfrm>
                    <a:off x="19619050" y="6323030"/>
                    <a:ext cx="2451" cy="12670"/>
                  </a:xfrm>
                  <a:custGeom>
                    <a:avLst/>
                    <a:gdLst>
                      <a:gd name="connsiteX0" fmla="*/ 0 w 2451"/>
                      <a:gd name="connsiteY0" fmla="*/ 0 h 12670"/>
                      <a:gd name="connsiteX1" fmla="*/ 0 w 2451"/>
                      <a:gd name="connsiteY1" fmla="*/ 409 h 12670"/>
                      <a:gd name="connsiteX2" fmla="*/ 2451 w 2451"/>
                      <a:gd name="connsiteY2" fmla="*/ 12671 h 12670"/>
                      <a:gd name="connsiteX3" fmla="*/ 0 w 2451"/>
                      <a:gd name="connsiteY3" fmla="*/ 0 h 12670"/>
                    </a:gdLst>
                    <a:ahLst/>
                    <a:cxnLst>
                      <a:cxn ang="0">
                        <a:pos x="connsiteX0" y="connsiteY0"/>
                      </a:cxn>
                      <a:cxn ang="0">
                        <a:pos x="connsiteX1" y="connsiteY1"/>
                      </a:cxn>
                      <a:cxn ang="0">
                        <a:pos x="connsiteX2" y="connsiteY2"/>
                      </a:cxn>
                      <a:cxn ang="0">
                        <a:pos x="connsiteX3" y="connsiteY3"/>
                      </a:cxn>
                    </a:cxnLst>
                    <a:rect l="l" t="t" r="r" b="b"/>
                    <a:pathLst>
                      <a:path w="2451" h="12670">
                        <a:moveTo>
                          <a:pt x="0" y="0"/>
                        </a:moveTo>
                        <a:lnTo>
                          <a:pt x="0" y="409"/>
                        </a:lnTo>
                        <a:cubicBezTo>
                          <a:pt x="0" y="409"/>
                          <a:pt x="2451" y="12671"/>
                          <a:pt x="2451" y="12671"/>
                        </a:cubicBezTo>
                        <a:cubicBezTo>
                          <a:pt x="1635" y="8175"/>
                          <a:pt x="817" y="4088"/>
                          <a:pt x="0" y="0"/>
                        </a:cubicBezTo>
                        <a:close/>
                      </a:path>
                    </a:pathLst>
                  </a:custGeom>
                  <a:solidFill>
                    <a:srgbClr val="333333"/>
                  </a:solidFill>
                  <a:ln w="0" cap="flat">
                    <a:noFill/>
                    <a:prstDash val="solid"/>
                    <a:miter/>
                  </a:ln>
                </p:spPr>
                <p:txBody>
                  <a:bodyPr rtlCol="0" anchor="ctr"/>
                  <a:lstStyle/>
                  <a:p>
                    <a:endParaRPr lang="en-US"/>
                  </a:p>
                </p:txBody>
              </p:sp>
              <p:sp>
                <p:nvSpPr>
                  <p:cNvPr id="2319" name="Freeform: Shape 2318">
                    <a:extLst>
                      <a:ext uri="{FF2B5EF4-FFF2-40B4-BE49-F238E27FC236}">
                        <a16:creationId xmlns:a16="http://schemas.microsoft.com/office/drawing/2014/main" id="{E4DCE60A-5EE0-987D-4F5F-4A6DD6CB779A}"/>
                      </a:ext>
                    </a:extLst>
                  </p:cNvPr>
                  <p:cNvSpPr/>
                  <p:nvPr/>
                </p:nvSpPr>
                <p:spPr>
                  <a:xfrm>
                    <a:off x="19614849" y="6306544"/>
                    <a:ext cx="4065" cy="20300"/>
                  </a:xfrm>
                  <a:custGeom>
                    <a:avLst/>
                    <a:gdLst>
                      <a:gd name="connsiteX0" fmla="*/ 523 w 4065"/>
                      <a:gd name="connsiteY0" fmla="*/ 136 h 20300"/>
                      <a:gd name="connsiteX1" fmla="*/ 3111 w 4065"/>
                      <a:gd name="connsiteY1" fmla="*/ 20300 h 20300"/>
                      <a:gd name="connsiteX2" fmla="*/ 4065 w 4065"/>
                      <a:gd name="connsiteY2" fmla="*/ 16758 h 20300"/>
                      <a:gd name="connsiteX3" fmla="*/ 523 w 4065"/>
                      <a:gd name="connsiteY3" fmla="*/ 0 h 20300"/>
                    </a:gdLst>
                    <a:ahLst/>
                    <a:cxnLst>
                      <a:cxn ang="0">
                        <a:pos x="connsiteX0" y="connsiteY0"/>
                      </a:cxn>
                      <a:cxn ang="0">
                        <a:pos x="connsiteX1" y="connsiteY1"/>
                      </a:cxn>
                      <a:cxn ang="0">
                        <a:pos x="connsiteX2" y="connsiteY2"/>
                      </a:cxn>
                      <a:cxn ang="0">
                        <a:pos x="connsiteX3" y="connsiteY3"/>
                      </a:cxn>
                    </a:cxnLst>
                    <a:rect l="l" t="t" r="r" b="b"/>
                    <a:pathLst>
                      <a:path w="4065" h="20300">
                        <a:moveTo>
                          <a:pt x="523" y="136"/>
                        </a:moveTo>
                        <a:cubicBezTo>
                          <a:pt x="-159" y="2180"/>
                          <a:pt x="-839" y="4496"/>
                          <a:pt x="3111" y="20300"/>
                        </a:cubicBezTo>
                        <a:lnTo>
                          <a:pt x="4065" y="16758"/>
                        </a:lnTo>
                        <a:lnTo>
                          <a:pt x="523" y="0"/>
                        </a:lnTo>
                        <a:close/>
                      </a:path>
                    </a:pathLst>
                  </a:custGeom>
                  <a:solidFill>
                    <a:srgbClr val="333333"/>
                  </a:solidFill>
                  <a:ln w="0" cap="flat">
                    <a:noFill/>
                    <a:prstDash val="solid"/>
                    <a:miter/>
                  </a:ln>
                </p:spPr>
                <p:txBody>
                  <a:bodyPr rtlCol="0" anchor="ctr"/>
                  <a:lstStyle/>
                  <a:p>
                    <a:endParaRPr lang="en-US"/>
                  </a:p>
                </p:txBody>
              </p:sp>
              <p:sp>
                <p:nvSpPr>
                  <p:cNvPr id="2320" name="Freeform: Shape 2319">
                    <a:extLst>
                      <a:ext uri="{FF2B5EF4-FFF2-40B4-BE49-F238E27FC236}">
                        <a16:creationId xmlns:a16="http://schemas.microsoft.com/office/drawing/2014/main" id="{6B81EBE5-909D-1F67-3C22-ECFE78F20134}"/>
                      </a:ext>
                    </a:extLst>
                  </p:cNvPr>
                  <p:cNvSpPr/>
                  <p:nvPr/>
                </p:nvSpPr>
                <p:spPr>
                  <a:xfrm>
                    <a:off x="19799031" y="5923557"/>
                    <a:ext cx="11853" cy="6267"/>
                  </a:xfrm>
                  <a:custGeom>
                    <a:avLst/>
                    <a:gdLst>
                      <a:gd name="connsiteX0" fmla="*/ 10491 w 11853"/>
                      <a:gd name="connsiteY0" fmla="*/ 409 h 6267"/>
                      <a:gd name="connsiteX1" fmla="*/ 0 w 11853"/>
                      <a:gd name="connsiteY1" fmla="*/ 6268 h 6267"/>
                      <a:gd name="connsiteX2" fmla="*/ 1226 w 11853"/>
                      <a:gd name="connsiteY2" fmla="*/ 5859 h 6267"/>
                      <a:gd name="connsiteX3" fmla="*/ 11853 w 11853"/>
                      <a:gd name="connsiteY3" fmla="*/ 0 h 6267"/>
                      <a:gd name="connsiteX4" fmla="*/ 10628 w 11853"/>
                      <a:gd name="connsiteY4" fmla="*/ 409 h 6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53" h="6267">
                        <a:moveTo>
                          <a:pt x="10491" y="409"/>
                        </a:moveTo>
                        <a:cubicBezTo>
                          <a:pt x="6949" y="2316"/>
                          <a:pt x="3406" y="4224"/>
                          <a:pt x="0" y="6268"/>
                        </a:cubicBezTo>
                        <a:lnTo>
                          <a:pt x="1226" y="5859"/>
                        </a:lnTo>
                        <a:cubicBezTo>
                          <a:pt x="4768" y="3815"/>
                          <a:pt x="8174" y="1908"/>
                          <a:pt x="11853" y="0"/>
                        </a:cubicBezTo>
                        <a:lnTo>
                          <a:pt x="10628" y="409"/>
                        </a:lnTo>
                        <a:close/>
                      </a:path>
                    </a:pathLst>
                  </a:custGeom>
                  <a:solidFill>
                    <a:srgbClr val="333333"/>
                  </a:solidFill>
                  <a:ln w="0" cap="flat">
                    <a:noFill/>
                    <a:prstDash val="solid"/>
                    <a:miter/>
                  </a:ln>
                </p:spPr>
                <p:txBody>
                  <a:bodyPr rtlCol="0" anchor="ctr"/>
                  <a:lstStyle/>
                  <a:p>
                    <a:endParaRPr lang="en-US"/>
                  </a:p>
                </p:txBody>
              </p:sp>
              <p:sp>
                <p:nvSpPr>
                  <p:cNvPr id="2321" name="Freeform: Shape 2320">
                    <a:extLst>
                      <a:ext uri="{FF2B5EF4-FFF2-40B4-BE49-F238E27FC236}">
                        <a16:creationId xmlns:a16="http://schemas.microsoft.com/office/drawing/2014/main" id="{69A2883A-5559-A624-1E37-BC465C5DD7E7}"/>
                      </a:ext>
                    </a:extLst>
                  </p:cNvPr>
                  <p:cNvSpPr/>
                  <p:nvPr/>
                </p:nvSpPr>
                <p:spPr>
                  <a:xfrm>
                    <a:off x="19744396" y="5959662"/>
                    <a:ext cx="5313" cy="5041"/>
                  </a:xfrm>
                  <a:custGeom>
                    <a:avLst/>
                    <a:gdLst>
                      <a:gd name="connsiteX0" fmla="*/ 5314 w 5313"/>
                      <a:gd name="connsiteY0" fmla="*/ 0 h 5041"/>
                      <a:gd name="connsiteX1" fmla="*/ 0 w 5313"/>
                      <a:gd name="connsiteY1" fmla="*/ 5041 h 5041"/>
                      <a:gd name="connsiteX2" fmla="*/ 5314 w 5313"/>
                      <a:gd name="connsiteY2" fmla="*/ 0 h 5041"/>
                    </a:gdLst>
                    <a:ahLst/>
                    <a:cxnLst>
                      <a:cxn ang="0">
                        <a:pos x="connsiteX0" y="connsiteY0"/>
                      </a:cxn>
                      <a:cxn ang="0">
                        <a:pos x="connsiteX1" y="connsiteY1"/>
                      </a:cxn>
                      <a:cxn ang="0">
                        <a:pos x="connsiteX2" y="connsiteY2"/>
                      </a:cxn>
                    </a:cxnLst>
                    <a:rect l="l" t="t" r="r" b="b"/>
                    <a:pathLst>
                      <a:path w="5313" h="5041">
                        <a:moveTo>
                          <a:pt x="5314" y="0"/>
                        </a:moveTo>
                        <a:cubicBezTo>
                          <a:pt x="3133" y="2044"/>
                          <a:pt x="1499" y="3678"/>
                          <a:pt x="0" y="5041"/>
                        </a:cubicBezTo>
                        <a:cubicBezTo>
                          <a:pt x="2317" y="2997"/>
                          <a:pt x="4224" y="1226"/>
                          <a:pt x="5314" y="0"/>
                        </a:cubicBezTo>
                        <a:close/>
                      </a:path>
                    </a:pathLst>
                  </a:custGeom>
                  <a:solidFill>
                    <a:srgbClr val="333333"/>
                  </a:solidFill>
                  <a:ln w="0" cap="flat">
                    <a:noFill/>
                    <a:prstDash val="solid"/>
                    <a:miter/>
                  </a:ln>
                </p:spPr>
                <p:txBody>
                  <a:bodyPr rtlCol="0" anchor="ctr"/>
                  <a:lstStyle/>
                  <a:p>
                    <a:endParaRPr lang="en-US"/>
                  </a:p>
                </p:txBody>
              </p:sp>
              <p:sp>
                <p:nvSpPr>
                  <p:cNvPr id="2322" name="Freeform: Shape 2321">
                    <a:extLst>
                      <a:ext uri="{FF2B5EF4-FFF2-40B4-BE49-F238E27FC236}">
                        <a16:creationId xmlns:a16="http://schemas.microsoft.com/office/drawing/2014/main" id="{01F6040D-8FFE-D9AE-17D3-DE3B65BFC3E7}"/>
                      </a:ext>
                    </a:extLst>
                  </p:cNvPr>
                  <p:cNvSpPr/>
                  <p:nvPr/>
                </p:nvSpPr>
                <p:spPr>
                  <a:xfrm>
                    <a:off x="19693290" y="5964567"/>
                    <a:ext cx="51106" cy="61038"/>
                  </a:xfrm>
                  <a:custGeom>
                    <a:avLst/>
                    <a:gdLst>
                      <a:gd name="connsiteX0" fmla="*/ 24130 w 51106"/>
                      <a:gd name="connsiteY0" fmla="*/ 35424 h 61038"/>
                      <a:gd name="connsiteX1" fmla="*/ 18407 w 51106"/>
                      <a:gd name="connsiteY1" fmla="*/ 39102 h 61038"/>
                      <a:gd name="connsiteX2" fmla="*/ 32031 w 51106"/>
                      <a:gd name="connsiteY2" fmla="*/ 21663 h 61038"/>
                      <a:gd name="connsiteX3" fmla="*/ 30124 w 51106"/>
                      <a:gd name="connsiteY3" fmla="*/ 25887 h 61038"/>
                      <a:gd name="connsiteX4" fmla="*/ 34757 w 51106"/>
                      <a:gd name="connsiteY4" fmla="*/ 18666 h 61038"/>
                      <a:gd name="connsiteX5" fmla="*/ 51106 w 51106"/>
                      <a:gd name="connsiteY5" fmla="*/ 0 h 61038"/>
                      <a:gd name="connsiteX6" fmla="*/ 25765 w 51106"/>
                      <a:gd name="connsiteY6" fmla="*/ 23707 h 61038"/>
                      <a:gd name="connsiteX7" fmla="*/ 12413 w 51106"/>
                      <a:gd name="connsiteY7" fmla="*/ 38830 h 61038"/>
                      <a:gd name="connsiteX8" fmla="*/ 2058 w 51106"/>
                      <a:gd name="connsiteY8" fmla="*/ 53544 h 61038"/>
                      <a:gd name="connsiteX9" fmla="*/ 4782 w 51106"/>
                      <a:gd name="connsiteY9" fmla="*/ 61038 h 61038"/>
                      <a:gd name="connsiteX10" fmla="*/ 24266 w 51106"/>
                      <a:gd name="connsiteY10" fmla="*/ 35151 h 61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1106" h="61038">
                        <a:moveTo>
                          <a:pt x="24130" y="35424"/>
                        </a:moveTo>
                        <a:cubicBezTo>
                          <a:pt x="14184" y="45234"/>
                          <a:pt x="35710" y="20028"/>
                          <a:pt x="18407" y="39102"/>
                        </a:cubicBezTo>
                        <a:cubicBezTo>
                          <a:pt x="16363" y="40329"/>
                          <a:pt x="22768" y="29838"/>
                          <a:pt x="32031" y="21663"/>
                        </a:cubicBezTo>
                        <a:cubicBezTo>
                          <a:pt x="32031" y="23026"/>
                          <a:pt x="24130" y="30519"/>
                          <a:pt x="30124" y="25887"/>
                        </a:cubicBezTo>
                        <a:cubicBezTo>
                          <a:pt x="35030" y="19347"/>
                          <a:pt x="37754" y="17712"/>
                          <a:pt x="34757" y="18666"/>
                        </a:cubicBezTo>
                        <a:cubicBezTo>
                          <a:pt x="44021" y="8584"/>
                          <a:pt x="44703" y="6949"/>
                          <a:pt x="51106" y="0"/>
                        </a:cubicBezTo>
                        <a:cubicBezTo>
                          <a:pt x="44976" y="5723"/>
                          <a:pt x="35030" y="14033"/>
                          <a:pt x="25765" y="23707"/>
                        </a:cubicBezTo>
                        <a:cubicBezTo>
                          <a:pt x="20996" y="28475"/>
                          <a:pt x="16772" y="33925"/>
                          <a:pt x="12413" y="38830"/>
                        </a:cubicBezTo>
                        <a:cubicBezTo>
                          <a:pt x="8461" y="44008"/>
                          <a:pt x="4919" y="49049"/>
                          <a:pt x="2058" y="53544"/>
                        </a:cubicBezTo>
                        <a:cubicBezTo>
                          <a:pt x="-3119" y="64172"/>
                          <a:pt x="2875" y="59676"/>
                          <a:pt x="4782" y="61038"/>
                        </a:cubicBezTo>
                        <a:cubicBezTo>
                          <a:pt x="5873" y="59539"/>
                          <a:pt x="24402" y="36922"/>
                          <a:pt x="24266" y="35151"/>
                        </a:cubicBezTo>
                        <a:close/>
                      </a:path>
                    </a:pathLst>
                  </a:custGeom>
                  <a:solidFill>
                    <a:srgbClr val="333333"/>
                  </a:solidFill>
                  <a:ln w="0" cap="flat">
                    <a:noFill/>
                    <a:prstDash val="solid"/>
                    <a:miter/>
                  </a:ln>
                </p:spPr>
                <p:txBody>
                  <a:bodyPr rtlCol="0" anchor="ctr"/>
                  <a:lstStyle/>
                  <a:p>
                    <a:endParaRPr lang="en-US"/>
                  </a:p>
                </p:txBody>
              </p:sp>
              <p:sp>
                <p:nvSpPr>
                  <p:cNvPr id="2323" name="Freeform: Shape 2322">
                    <a:extLst>
                      <a:ext uri="{FF2B5EF4-FFF2-40B4-BE49-F238E27FC236}">
                        <a16:creationId xmlns:a16="http://schemas.microsoft.com/office/drawing/2014/main" id="{250E5226-35B3-C8DC-DA46-06DEF084E404}"/>
                      </a:ext>
                    </a:extLst>
                  </p:cNvPr>
                  <p:cNvSpPr/>
                  <p:nvPr/>
                </p:nvSpPr>
                <p:spPr>
                  <a:xfrm>
                    <a:off x="19734177" y="5977783"/>
                    <a:ext cx="8992" cy="8310"/>
                  </a:xfrm>
                  <a:custGeom>
                    <a:avLst/>
                    <a:gdLst>
                      <a:gd name="connsiteX0" fmla="*/ 0 w 8992"/>
                      <a:gd name="connsiteY0" fmla="*/ 8311 h 8310"/>
                      <a:gd name="connsiteX1" fmla="*/ 8993 w 8992"/>
                      <a:gd name="connsiteY1" fmla="*/ 0 h 8310"/>
                      <a:gd name="connsiteX2" fmla="*/ 0 w 8992"/>
                      <a:gd name="connsiteY2" fmla="*/ 8311 h 8310"/>
                    </a:gdLst>
                    <a:ahLst/>
                    <a:cxnLst>
                      <a:cxn ang="0">
                        <a:pos x="connsiteX0" y="connsiteY0"/>
                      </a:cxn>
                      <a:cxn ang="0">
                        <a:pos x="connsiteX1" y="connsiteY1"/>
                      </a:cxn>
                      <a:cxn ang="0">
                        <a:pos x="connsiteX2" y="connsiteY2"/>
                      </a:cxn>
                    </a:cxnLst>
                    <a:rect l="l" t="t" r="r" b="b"/>
                    <a:pathLst>
                      <a:path w="8992" h="8310">
                        <a:moveTo>
                          <a:pt x="0" y="8311"/>
                        </a:moveTo>
                        <a:cubicBezTo>
                          <a:pt x="4632" y="3951"/>
                          <a:pt x="6130" y="2725"/>
                          <a:pt x="8993" y="0"/>
                        </a:cubicBezTo>
                        <a:cubicBezTo>
                          <a:pt x="7631" y="0"/>
                          <a:pt x="3679" y="4632"/>
                          <a:pt x="0" y="8311"/>
                        </a:cubicBezTo>
                        <a:close/>
                      </a:path>
                    </a:pathLst>
                  </a:custGeom>
                  <a:solidFill>
                    <a:srgbClr val="333333"/>
                  </a:solidFill>
                  <a:ln w="0" cap="flat">
                    <a:noFill/>
                    <a:prstDash val="solid"/>
                    <a:miter/>
                  </a:ln>
                </p:spPr>
                <p:txBody>
                  <a:bodyPr rtlCol="0" anchor="ctr"/>
                  <a:lstStyle/>
                  <a:p>
                    <a:endParaRPr lang="en-US"/>
                  </a:p>
                </p:txBody>
              </p:sp>
              <p:sp>
                <p:nvSpPr>
                  <p:cNvPr id="2324" name="Freeform: Shape 2323">
                    <a:extLst>
                      <a:ext uri="{FF2B5EF4-FFF2-40B4-BE49-F238E27FC236}">
                        <a16:creationId xmlns:a16="http://schemas.microsoft.com/office/drawing/2014/main" id="{90C2C134-FC7D-D6B7-64C4-890BF7F6A0E5}"/>
                      </a:ext>
                    </a:extLst>
                  </p:cNvPr>
                  <p:cNvSpPr/>
                  <p:nvPr/>
                </p:nvSpPr>
                <p:spPr>
                  <a:xfrm>
                    <a:off x="19638946" y="6097270"/>
                    <a:ext cx="5445" cy="18147"/>
                  </a:xfrm>
                  <a:custGeom>
                    <a:avLst/>
                    <a:gdLst>
                      <a:gd name="connsiteX0" fmla="*/ 2176 w 5445"/>
                      <a:gd name="connsiteY0" fmla="*/ 6949 h 18147"/>
                      <a:gd name="connsiteX1" fmla="*/ 405 w 5445"/>
                      <a:gd name="connsiteY1" fmla="*/ 17848 h 18147"/>
                      <a:gd name="connsiteX2" fmla="*/ 5446 w 5445"/>
                      <a:gd name="connsiteY2" fmla="*/ 0 h 18147"/>
                      <a:gd name="connsiteX3" fmla="*/ 2176 w 5445"/>
                      <a:gd name="connsiteY3" fmla="*/ 6949 h 18147"/>
                    </a:gdLst>
                    <a:ahLst/>
                    <a:cxnLst>
                      <a:cxn ang="0">
                        <a:pos x="connsiteX0" y="connsiteY0"/>
                      </a:cxn>
                      <a:cxn ang="0">
                        <a:pos x="connsiteX1" y="connsiteY1"/>
                      </a:cxn>
                      <a:cxn ang="0">
                        <a:pos x="connsiteX2" y="connsiteY2"/>
                      </a:cxn>
                      <a:cxn ang="0">
                        <a:pos x="connsiteX3" y="connsiteY3"/>
                      </a:cxn>
                    </a:cxnLst>
                    <a:rect l="l" t="t" r="r" b="b"/>
                    <a:pathLst>
                      <a:path w="5445" h="18147">
                        <a:moveTo>
                          <a:pt x="2176" y="6949"/>
                        </a:moveTo>
                        <a:cubicBezTo>
                          <a:pt x="2040" y="8311"/>
                          <a:pt x="-1094" y="20165"/>
                          <a:pt x="405" y="17848"/>
                        </a:cubicBezTo>
                        <a:cubicBezTo>
                          <a:pt x="1903" y="11854"/>
                          <a:pt x="3811" y="5995"/>
                          <a:pt x="5446" y="0"/>
                        </a:cubicBezTo>
                        <a:cubicBezTo>
                          <a:pt x="4084" y="4088"/>
                          <a:pt x="3129" y="5450"/>
                          <a:pt x="2176" y="6949"/>
                        </a:cubicBezTo>
                        <a:close/>
                      </a:path>
                    </a:pathLst>
                  </a:custGeom>
                  <a:solidFill>
                    <a:srgbClr val="333333"/>
                  </a:solidFill>
                  <a:ln w="0" cap="flat">
                    <a:noFill/>
                    <a:prstDash val="solid"/>
                    <a:miter/>
                  </a:ln>
                </p:spPr>
                <p:txBody>
                  <a:bodyPr rtlCol="0" anchor="ctr"/>
                  <a:lstStyle/>
                  <a:p>
                    <a:endParaRPr lang="en-US"/>
                  </a:p>
                </p:txBody>
              </p:sp>
              <p:sp>
                <p:nvSpPr>
                  <p:cNvPr id="2325" name="Freeform: Shape 2324">
                    <a:extLst>
                      <a:ext uri="{FF2B5EF4-FFF2-40B4-BE49-F238E27FC236}">
                        <a16:creationId xmlns:a16="http://schemas.microsoft.com/office/drawing/2014/main" id="{D3D76F0C-7291-433B-4D31-10EC876CBE5E}"/>
                      </a:ext>
                    </a:extLst>
                  </p:cNvPr>
                  <p:cNvSpPr/>
                  <p:nvPr/>
                </p:nvSpPr>
                <p:spPr>
                  <a:xfrm>
                    <a:off x="19644256" y="6089505"/>
                    <a:ext cx="2587" cy="7765"/>
                  </a:xfrm>
                  <a:custGeom>
                    <a:avLst/>
                    <a:gdLst>
                      <a:gd name="connsiteX0" fmla="*/ 2588 w 2587"/>
                      <a:gd name="connsiteY0" fmla="*/ 0 h 7765"/>
                      <a:gd name="connsiteX1" fmla="*/ 0 w 2587"/>
                      <a:gd name="connsiteY1" fmla="*/ 7766 h 7765"/>
                      <a:gd name="connsiteX2" fmla="*/ 2588 w 2587"/>
                      <a:gd name="connsiteY2" fmla="*/ 0 h 7765"/>
                    </a:gdLst>
                    <a:ahLst/>
                    <a:cxnLst>
                      <a:cxn ang="0">
                        <a:pos x="connsiteX0" y="connsiteY0"/>
                      </a:cxn>
                      <a:cxn ang="0">
                        <a:pos x="connsiteX1" y="connsiteY1"/>
                      </a:cxn>
                      <a:cxn ang="0">
                        <a:pos x="connsiteX2" y="connsiteY2"/>
                      </a:cxn>
                    </a:cxnLst>
                    <a:rect l="l" t="t" r="r" b="b"/>
                    <a:pathLst>
                      <a:path w="2587" h="7765">
                        <a:moveTo>
                          <a:pt x="2588" y="0"/>
                        </a:moveTo>
                        <a:cubicBezTo>
                          <a:pt x="1771" y="2589"/>
                          <a:pt x="680" y="5041"/>
                          <a:pt x="0" y="7766"/>
                        </a:cubicBezTo>
                        <a:cubicBezTo>
                          <a:pt x="680" y="5858"/>
                          <a:pt x="1362" y="3542"/>
                          <a:pt x="2588" y="0"/>
                        </a:cubicBezTo>
                        <a:close/>
                      </a:path>
                    </a:pathLst>
                  </a:custGeom>
                  <a:solidFill>
                    <a:srgbClr val="333333"/>
                  </a:solidFill>
                  <a:ln w="0" cap="flat">
                    <a:noFill/>
                    <a:prstDash val="solid"/>
                    <a:miter/>
                  </a:ln>
                </p:spPr>
                <p:txBody>
                  <a:bodyPr rtlCol="0" anchor="ctr"/>
                  <a:lstStyle/>
                  <a:p>
                    <a:endParaRPr lang="en-US"/>
                  </a:p>
                </p:txBody>
              </p:sp>
              <p:sp>
                <p:nvSpPr>
                  <p:cNvPr id="2326" name="Freeform: Shape 2325">
                    <a:extLst>
                      <a:ext uri="{FF2B5EF4-FFF2-40B4-BE49-F238E27FC236}">
                        <a16:creationId xmlns:a16="http://schemas.microsoft.com/office/drawing/2014/main" id="{44D1DF26-8374-3BA0-F9CF-C72693B86103}"/>
                      </a:ext>
                    </a:extLst>
                  </p:cNvPr>
                  <p:cNvSpPr/>
                  <p:nvPr/>
                </p:nvSpPr>
                <p:spPr>
                  <a:xfrm>
                    <a:off x="19640577" y="6104052"/>
                    <a:ext cx="545" cy="847"/>
                  </a:xfrm>
                  <a:custGeom>
                    <a:avLst/>
                    <a:gdLst>
                      <a:gd name="connsiteX0" fmla="*/ 0 w 545"/>
                      <a:gd name="connsiteY0" fmla="*/ 848 h 847"/>
                      <a:gd name="connsiteX1" fmla="*/ 546 w 545"/>
                      <a:gd name="connsiteY1" fmla="*/ 30 h 847"/>
                      <a:gd name="connsiteX2" fmla="*/ 0 w 545"/>
                      <a:gd name="connsiteY2" fmla="*/ 848 h 847"/>
                    </a:gdLst>
                    <a:ahLst/>
                    <a:cxnLst>
                      <a:cxn ang="0">
                        <a:pos x="connsiteX0" y="connsiteY0"/>
                      </a:cxn>
                      <a:cxn ang="0">
                        <a:pos x="connsiteX1" y="connsiteY1"/>
                      </a:cxn>
                      <a:cxn ang="0">
                        <a:pos x="connsiteX2" y="connsiteY2"/>
                      </a:cxn>
                    </a:cxnLst>
                    <a:rect l="l" t="t" r="r" b="b"/>
                    <a:pathLst>
                      <a:path w="545" h="847">
                        <a:moveTo>
                          <a:pt x="0" y="848"/>
                        </a:moveTo>
                        <a:lnTo>
                          <a:pt x="546" y="30"/>
                        </a:lnTo>
                        <a:cubicBezTo>
                          <a:pt x="546" y="30"/>
                          <a:pt x="546" y="-242"/>
                          <a:pt x="0" y="848"/>
                        </a:cubicBezTo>
                        <a:close/>
                      </a:path>
                    </a:pathLst>
                  </a:custGeom>
                  <a:solidFill>
                    <a:srgbClr val="333333"/>
                  </a:solidFill>
                  <a:ln w="0" cap="flat">
                    <a:noFill/>
                    <a:prstDash val="solid"/>
                    <a:miter/>
                  </a:ln>
                </p:spPr>
                <p:txBody>
                  <a:bodyPr rtlCol="0" anchor="ctr"/>
                  <a:lstStyle/>
                  <a:p>
                    <a:endParaRPr lang="en-US"/>
                  </a:p>
                </p:txBody>
              </p:sp>
              <p:sp>
                <p:nvSpPr>
                  <p:cNvPr id="2327" name="Freeform: Shape 2326">
                    <a:extLst>
                      <a:ext uri="{FF2B5EF4-FFF2-40B4-BE49-F238E27FC236}">
                        <a16:creationId xmlns:a16="http://schemas.microsoft.com/office/drawing/2014/main" id="{9B9BCB5E-3DEC-6C7F-117B-2B156A2DC8ED}"/>
                      </a:ext>
                    </a:extLst>
                  </p:cNvPr>
                  <p:cNvSpPr/>
                  <p:nvPr/>
                </p:nvSpPr>
                <p:spPr>
                  <a:xfrm>
                    <a:off x="19633490" y="6380798"/>
                    <a:ext cx="4089" cy="11989"/>
                  </a:xfrm>
                  <a:custGeom>
                    <a:avLst/>
                    <a:gdLst>
                      <a:gd name="connsiteX0" fmla="*/ 138 w 4089"/>
                      <a:gd name="connsiteY0" fmla="*/ 0 h 11989"/>
                      <a:gd name="connsiteX1" fmla="*/ 4090 w 4089"/>
                      <a:gd name="connsiteY1" fmla="*/ 11990 h 11989"/>
                      <a:gd name="connsiteX2" fmla="*/ 138 w 4089"/>
                      <a:gd name="connsiteY2" fmla="*/ 0 h 11989"/>
                    </a:gdLst>
                    <a:ahLst/>
                    <a:cxnLst>
                      <a:cxn ang="0">
                        <a:pos x="connsiteX0" y="connsiteY0"/>
                      </a:cxn>
                      <a:cxn ang="0">
                        <a:pos x="connsiteX1" y="connsiteY1"/>
                      </a:cxn>
                      <a:cxn ang="0">
                        <a:pos x="connsiteX2" y="connsiteY2"/>
                      </a:cxn>
                    </a:cxnLst>
                    <a:rect l="l" t="t" r="r" b="b"/>
                    <a:pathLst>
                      <a:path w="4089" h="11989">
                        <a:moveTo>
                          <a:pt x="138" y="0"/>
                        </a:moveTo>
                        <a:cubicBezTo>
                          <a:pt x="-679" y="0"/>
                          <a:pt x="2318" y="8039"/>
                          <a:pt x="4090" y="11990"/>
                        </a:cubicBezTo>
                        <a:cubicBezTo>
                          <a:pt x="2999" y="8720"/>
                          <a:pt x="1364" y="4088"/>
                          <a:pt x="138" y="0"/>
                        </a:cubicBezTo>
                        <a:close/>
                      </a:path>
                    </a:pathLst>
                  </a:custGeom>
                  <a:solidFill>
                    <a:srgbClr val="333333"/>
                  </a:solidFill>
                  <a:ln w="0" cap="flat">
                    <a:noFill/>
                    <a:prstDash val="solid"/>
                    <a:miter/>
                  </a:ln>
                </p:spPr>
                <p:txBody>
                  <a:bodyPr rtlCol="0" anchor="ctr"/>
                  <a:lstStyle/>
                  <a:p>
                    <a:endParaRPr lang="en-US"/>
                  </a:p>
                </p:txBody>
              </p:sp>
              <p:sp>
                <p:nvSpPr>
                  <p:cNvPr id="2328" name="Freeform: Shape 2327">
                    <a:extLst>
                      <a:ext uri="{FF2B5EF4-FFF2-40B4-BE49-F238E27FC236}">
                        <a16:creationId xmlns:a16="http://schemas.microsoft.com/office/drawing/2014/main" id="{B4034EF9-5F36-E8C0-A9CC-A3AAA684FE1F}"/>
                      </a:ext>
                    </a:extLst>
                  </p:cNvPr>
                  <p:cNvSpPr/>
                  <p:nvPr/>
                </p:nvSpPr>
                <p:spPr>
                  <a:xfrm>
                    <a:off x="19794535" y="6655606"/>
                    <a:ext cx="4359" cy="6131"/>
                  </a:xfrm>
                  <a:custGeom>
                    <a:avLst/>
                    <a:gdLst>
                      <a:gd name="connsiteX0" fmla="*/ 0 w 4359"/>
                      <a:gd name="connsiteY0" fmla="*/ 0 h 6131"/>
                      <a:gd name="connsiteX1" fmla="*/ 4359 w 4359"/>
                      <a:gd name="connsiteY1" fmla="*/ 6131 h 6131"/>
                      <a:gd name="connsiteX2" fmla="*/ 0 w 4359"/>
                      <a:gd name="connsiteY2" fmla="*/ 0 h 6131"/>
                    </a:gdLst>
                    <a:ahLst/>
                    <a:cxnLst>
                      <a:cxn ang="0">
                        <a:pos x="connsiteX0" y="connsiteY0"/>
                      </a:cxn>
                      <a:cxn ang="0">
                        <a:pos x="connsiteX1" y="connsiteY1"/>
                      </a:cxn>
                      <a:cxn ang="0">
                        <a:pos x="connsiteX2" y="connsiteY2"/>
                      </a:cxn>
                    </a:cxnLst>
                    <a:rect l="l" t="t" r="r" b="b"/>
                    <a:pathLst>
                      <a:path w="4359" h="6131">
                        <a:moveTo>
                          <a:pt x="0" y="0"/>
                        </a:moveTo>
                        <a:lnTo>
                          <a:pt x="4359" y="6131"/>
                        </a:lnTo>
                        <a:cubicBezTo>
                          <a:pt x="2861" y="3951"/>
                          <a:pt x="2179" y="2725"/>
                          <a:pt x="0" y="0"/>
                        </a:cubicBezTo>
                        <a:close/>
                      </a:path>
                    </a:pathLst>
                  </a:custGeom>
                  <a:solidFill>
                    <a:srgbClr val="333333"/>
                  </a:solidFill>
                  <a:ln w="0" cap="flat">
                    <a:noFill/>
                    <a:prstDash val="solid"/>
                    <a:miter/>
                  </a:ln>
                </p:spPr>
                <p:txBody>
                  <a:bodyPr rtlCol="0" anchor="ctr"/>
                  <a:lstStyle/>
                  <a:p>
                    <a:endParaRPr lang="en-US"/>
                  </a:p>
                </p:txBody>
              </p:sp>
              <p:sp>
                <p:nvSpPr>
                  <p:cNvPr id="2329" name="Freeform: Shape 2328">
                    <a:extLst>
                      <a:ext uri="{FF2B5EF4-FFF2-40B4-BE49-F238E27FC236}">
                        <a16:creationId xmlns:a16="http://schemas.microsoft.com/office/drawing/2014/main" id="{BFFD9D50-1B6A-9D95-1070-FB3AAB17C39A}"/>
                      </a:ext>
                    </a:extLst>
                  </p:cNvPr>
                  <p:cNvSpPr/>
                  <p:nvPr/>
                </p:nvSpPr>
                <p:spPr>
                  <a:xfrm>
                    <a:off x="19885955" y="6726454"/>
                    <a:ext cx="1362" cy="817"/>
                  </a:xfrm>
                  <a:custGeom>
                    <a:avLst/>
                    <a:gdLst>
                      <a:gd name="connsiteX0" fmla="*/ 0 w 1362"/>
                      <a:gd name="connsiteY0" fmla="*/ 0 h 817"/>
                      <a:gd name="connsiteX1" fmla="*/ 1362 w 1362"/>
                      <a:gd name="connsiteY1" fmla="*/ 817 h 817"/>
                      <a:gd name="connsiteX2" fmla="*/ 0 w 1362"/>
                      <a:gd name="connsiteY2" fmla="*/ 0 h 817"/>
                    </a:gdLst>
                    <a:ahLst/>
                    <a:cxnLst>
                      <a:cxn ang="0">
                        <a:pos x="connsiteX0" y="connsiteY0"/>
                      </a:cxn>
                      <a:cxn ang="0">
                        <a:pos x="connsiteX1" y="connsiteY1"/>
                      </a:cxn>
                      <a:cxn ang="0">
                        <a:pos x="connsiteX2" y="connsiteY2"/>
                      </a:cxn>
                    </a:cxnLst>
                    <a:rect l="l" t="t" r="r" b="b"/>
                    <a:pathLst>
                      <a:path w="1362" h="817">
                        <a:moveTo>
                          <a:pt x="0" y="0"/>
                        </a:moveTo>
                        <a:cubicBezTo>
                          <a:pt x="0" y="0"/>
                          <a:pt x="682" y="272"/>
                          <a:pt x="1362" y="817"/>
                        </a:cubicBezTo>
                        <a:cubicBezTo>
                          <a:pt x="817" y="409"/>
                          <a:pt x="273" y="136"/>
                          <a:pt x="0" y="0"/>
                        </a:cubicBezTo>
                        <a:close/>
                      </a:path>
                    </a:pathLst>
                  </a:custGeom>
                  <a:solidFill>
                    <a:srgbClr val="333333"/>
                  </a:solidFill>
                  <a:ln w="0" cap="flat">
                    <a:noFill/>
                    <a:prstDash val="solid"/>
                    <a:miter/>
                  </a:ln>
                </p:spPr>
                <p:txBody>
                  <a:bodyPr rtlCol="0" anchor="ctr"/>
                  <a:lstStyle/>
                  <a:p>
                    <a:endParaRPr lang="en-US"/>
                  </a:p>
                </p:txBody>
              </p:sp>
              <p:sp>
                <p:nvSpPr>
                  <p:cNvPr id="2330" name="Freeform: Shape 2329">
                    <a:extLst>
                      <a:ext uri="{FF2B5EF4-FFF2-40B4-BE49-F238E27FC236}">
                        <a16:creationId xmlns:a16="http://schemas.microsoft.com/office/drawing/2014/main" id="{F2E9E9A5-9050-DDEE-8B32-6181C813021A}"/>
                      </a:ext>
                    </a:extLst>
                  </p:cNvPr>
                  <p:cNvSpPr/>
                  <p:nvPr/>
                </p:nvSpPr>
                <p:spPr>
                  <a:xfrm>
                    <a:off x="19887318" y="6727135"/>
                    <a:ext cx="26840" cy="23570"/>
                  </a:xfrm>
                  <a:custGeom>
                    <a:avLst/>
                    <a:gdLst>
                      <a:gd name="connsiteX0" fmla="*/ 0 w 26840"/>
                      <a:gd name="connsiteY0" fmla="*/ 0 h 23570"/>
                      <a:gd name="connsiteX1" fmla="*/ 19484 w 26840"/>
                      <a:gd name="connsiteY1" fmla="*/ 17303 h 23570"/>
                      <a:gd name="connsiteX2" fmla="*/ 18802 w 26840"/>
                      <a:gd name="connsiteY2" fmla="*/ 17031 h 23570"/>
                      <a:gd name="connsiteX3" fmla="*/ 26840 w 26840"/>
                      <a:gd name="connsiteY3" fmla="*/ 23571 h 23570"/>
                      <a:gd name="connsiteX4" fmla="*/ 0 w 26840"/>
                      <a:gd name="connsiteY4" fmla="*/ 0 h 23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840" h="23570">
                        <a:moveTo>
                          <a:pt x="0" y="0"/>
                        </a:moveTo>
                        <a:cubicBezTo>
                          <a:pt x="4088" y="2997"/>
                          <a:pt x="14850" y="14170"/>
                          <a:pt x="19484" y="17303"/>
                        </a:cubicBezTo>
                        <a:lnTo>
                          <a:pt x="18802" y="17031"/>
                        </a:lnTo>
                        <a:cubicBezTo>
                          <a:pt x="21528" y="19211"/>
                          <a:pt x="23979" y="21527"/>
                          <a:pt x="26840" y="23571"/>
                        </a:cubicBezTo>
                        <a:cubicBezTo>
                          <a:pt x="19484" y="17167"/>
                          <a:pt x="4768" y="3134"/>
                          <a:pt x="0" y="0"/>
                        </a:cubicBezTo>
                        <a:close/>
                      </a:path>
                    </a:pathLst>
                  </a:custGeom>
                  <a:solidFill>
                    <a:srgbClr val="333333"/>
                  </a:solidFill>
                  <a:ln w="0" cap="flat">
                    <a:noFill/>
                    <a:prstDash val="solid"/>
                    <a:miter/>
                  </a:ln>
                </p:spPr>
                <p:txBody>
                  <a:bodyPr rtlCol="0" anchor="ctr"/>
                  <a:lstStyle/>
                  <a:p>
                    <a:endParaRPr lang="en-US"/>
                  </a:p>
                </p:txBody>
              </p:sp>
            </p:grpSp>
          </p:grpSp>
          <p:grpSp>
            <p:nvGrpSpPr>
              <p:cNvPr id="2331" name="Graphic 355">
                <a:extLst>
                  <a:ext uri="{FF2B5EF4-FFF2-40B4-BE49-F238E27FC236}">
                    <a16:creationId xmlns:a16="http://schemas.microsoft.com/office/drawing/2014/main" id="{F42CC515-FE6F-EC68-EB2D-63714C9CCAEA}"/>
                  </a:ext>
                </a:extLst>
              </p:cNvPr>
              <p:cNvGrpSpPr/>
              <p:nvPr/>
            </p:nvGrpSpPr>
            <p:grpSpPr>
              <a:xfrm>
                <a:off x="20003672" y="5430666"/>
                <a:ext cx="192849" cy="240836"/>
                <a:chOff x="20003672" y="5430666"/>
                <a:chExt cx="192849" cy="240836"/>
              </a:xfrm>
              <a:solidFill>
                <a:srgbClr val="333333"/>
              </a:solidFill>
            </p:grpSpPr>
            <p:sp>
              <p:nvSpPr>
                <p:cNvPr id="2332" name="Freeform: Shape 2331">
                  <a:extLst>
                    <a:ext uri="{FF2B5EF4-FFF2-40B4-BE49-F238E27FC236}">
                      <a16:creationId xmlns:a16="http://schemas.microsoft.com/office/drawing/2014/main" id="{EA0BCAEE-0D5A-4EEB-9DFE-C0BD287716A3}"/>
                    </a:ext>
                  </a:extLst>
                </p:cNvPr>
                <p:cNvSpPr/>
                <p:nvPr/>
              </p:nvSpPr>
              <p:spPr>
                <a:xfrm>
                  <a:off x="20024654" y="5446561"/>
                  <a:ext cx="161042" cy="205731"/>
                </a:xfrm>
                <a:custGeom>
                  <a:avLst/>
                  <a:gdLst>
                    <a:gd name="connsiteX0" fmla="*/ 161043 w 161042"/>
                    <a:gd name="connsiteY0" fmla="*/ 102866 h 205731"/>
                    <a:gd name="connsiteX1" fmla="*/ 80521 w 161042"/>
                    <a:gd name="connsiteY1" fmla="*/ 205731 h 205731"/>
                    <a:gd name="connsiteX2" fmla="*/ -1 w 161042"/>
                    <a:gd name="connsiteY2" fmla="*/ 102866 h 205731"/>
                    <a:gd name="connsiteX3" fmla="*/ 80521 w 161042"/>
                    <a:gd name="connsiteY3" fmla="*/ 0 h 205731"/>
                    <a:gd name="connsiteX4" fmla="*/ 161043 w 161042"/>
                    <a:gd name="connsiteY4" fmla="*/ 102866 h 2057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1042" h="205731">
                      <a:moveTo>
                        <a:pt x="161043" y="102866"/>
                      </a:moveTo>
                      <a:cubicBezTo>
                        <a:pt x="161043" y="159676"/>
                        <a:pt x="124992" y="205731"/>
                        <a:pt x="80521" y="205731"/>
                      </a:cubicBezTo>
                      <a:cubicBezTo>
                        <a:pt x="36050" y="205731"/>
                        <a:pt x="-1" y="159676"/>
                        <a:pt x="-1" y="102866"/>
                      </a:cubicBezTo>
                      <a:cubicBezTo>
                        <a:pt x="-1" y="46055"/>
                        <a:pt x="36050" y="0"/>
                        <a:pt x="80521" y="0"/>
                      </a:cubicBezTo>
                      <a:cubicBezTo>
                        <a:pt x="124992" y="0"/>
                        <a:pt x="161043" y="46055"/>
                        <a:pt x="161043" y="102866"/>
                      </a:cubicBezTo>
                      <a:close/>
                    </a:path>
                  </a:pathLst>
                </a:custGeom>
                <a:solidFill>
                  <a:srgbClr val="333333"/>
                </a:solidFill>
                <a:ln w="0" cap="flat">
                  <a:noFill/>
                  <a:prstDash val="solid"/>
                  <a:miter/>
                </a:ln>
              </p:spPr>
              <p:txBody>
                <a:bodyPr rtlCol="0" anchor="ctr"/>
                <a:lstStyle/>
                <a:p>
                  <a:endParaRPr lang="en-US"/>
                </a:p>
              </p:txBody>
            </p:sp>
            <p:grpSp>
              <p:nvGrpSpPr>
                <p:cNvPr id="2333" name="Graphic 355">
                  <a:extLst>
                    <a:ext uri="{FF2B5EF4-FFF2-40B4-BE49-F238E27FC236}">
                      <a16:creationId xmlns:a16="http://schemas.microsoft.com/office/drawing/2014/main" id="{082EEE8A-1D91-7E09-8B26-D5EE4305FDD5}"/>
                    </a:ext>
                  </a:extLst>
                </p:cNvPr>
                <p:cNvGrpSpPr/>
                <p:nvPr/>
              </p:nvGrpSpPr>
              <p:grpSpPr>
                <a:xfrm>
                  <a:off x="20003672" y="5430666"/>
                  <a:ext cx="192849" cy="240836"/>
                  <a:chOff x="20003672" y="5430666"/>
                  <a:chExt cx="192849" cy="240836"/>
                </a:xfrm>
                <a:solidFill>
                  <a:srgbClr val="333333"/>
                </a:solidFill>
              </p:grpSpPr>
              <p:sp>
                <p:nvSpPr>
                  <p:cNvPr id="2334" name="Freeform: Shape 2333">
                    <a:extLst>
                      <a:ext uri="{FF2B5EF4-FFF2-40B4-BE49-F238E27FC236}">
                        <a16:creationId xmlns:a16="http://schemas.microsoft.com/office/drawing/2014/main" id="{0728527D-5179-325C-0577-25E44AA0A355}"/>
                      </a:ext>
                    </a:extLst>
                  </p:cNvPr>
                  <p:cNvSpPr/>
                  <p:nvPr/>
                </p:nvSpPr>
                <p:spPr>
                  <a:xfrm>
                    <a:off x="20190464" y="5533213"/>
                    <a:ext cx="4768" cy="16349"/>
                  </a:xfrm>
                  <a:custGeom>
                    <a:avLst/>
                    <a:gdLst>
                      <a:gd name="connsiteX0" fmla="*/ 818 w 4768"/>
                      <a:gd name="connsiteY0" fmla="*/ 1363 h 16349"/>
                      <a:gd name="connsiteX1" fmla="*/ 0 w 4768"/>
                      <a:gd name="connsiteY1" fmla="*/ 3543 h 16349"/>
                      <a:gd name="connsiteX2" fmla="*/ 2044 w 4768"/>
                      <a:gd name="connsiteY2" fmla="*/ 6540 h 16349"/>
                      <a:gd name="connsiteX3" fmla="*/ 955 w 4768"/>
                      <a:gd name="connsiteY3" fmla="*/ 8311 h 16349"/>
                      <a:gd name="connsiteX4" fmla="*/ 2317 w 4768"/>
                      <a:gd name="connsiteY4" fmla="*/ 13488 h 16349"/>
                      <a:gd name="connsiteX5" fmla="*/ 2317 w 4768"/>
                      <a:gd name="connsiteY5" fmla="*/ 10355 h 16349"/>
                      <a:gd name="connsiteX6" fmla="*/ 4088 w 4768"/>
                      <a:gd name="connsiteY6" fmla="*/ 16350 h 16349"/>
                      <a:gd name="connsiteX7" fmla="*/ 3679 w 4768"/>
                      <a:gd name="connsiteY7" fmla="*/ 10627 h 16349"/>
                      <a:gd name="connsiteX8" fmla="*/ 4224 w 4768"/>
                      <a:gd name="connsiteY8" fmla="*/ 10900 h 16349"/>
                      <a:gd name="connsiteX9" fmla="*/ 3952 w 4768"/>
                      <a:gd name="connsiteY9" fmla="*/ 6267 h 16349"/>
                      <a:gd name="connsiteX10" fmla="*/ 4768 w 4768"/>
                      <a:gd name="connsiteY10" fmla="*/ 7221 h 16349"/>
                      <a:gd name="connsiteX11" fmla="*/ 818 w 4768"/>
                      <a:gd name="connsiteY11" fmla="*/ 0 h 16349"/>
                      <a:gd name="connsiteX12" fmla="*/ 818 w 4768"/>
                      <a:gd name="connsiteY12" fmla="*/ 1363 h 16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768" h="16349">
                        <a:moveTo>
                          <a:pt x="818" y="1363"/>
                        </a:moveTo>
                        <a:cubicBezTo>
                          <a:pt x="1091" y="2725"/>
                          <a:pt x="409" y="3951"/>
                          <a:pt x="0" y="3543"/>
                        </a:cubicBezTo>
                        <a:cubicBezTo>
                          <a:pt x="1362" y="6267"/>
                          <a:pt x="0" y="6404"/>
                          <a:pt x="2044" y="6540"/>
                        </a:cubicBezTo>
                        <a:cubicBezTo>
                          <a:pt x="2997" y="8311"/>
                          <a:pt x="1771" y="10218"/>
                          <a:pt x="955" y="8311"/>
                        </a:cubicBezTo>
                        <a:lnTo>
                          <a:pt x="2317" y="13488"/>
                        </a:lnTo>
                        <a:lnTo>
                          <a:pt x="2317" y="10355"/>
                        </a:lnTo>
                        <a:cubicBezTo>
                          <a:pt x="4088" y="11172"/>
                          <a:pt x="2317" y="15396"/>
                          <a:pt x="4088" y="16350"/>
                        </a:cubicBezTo>
                        <a:lnTo>
                          <a:pt x="3679" y="10627"/>
                        </a:lnTo>
                        <a:lnTo>
                          <a:pt x="4224" y="10900"/>
                        </a:lnTo>
                        <a:cubicBezTo>
                          <a:pt x="3679" y="9673"/>
                          <a:pt x="3679" y="7085"/>
                          <a:pt x="3952" y="6267"/>
                        </a:cubicBezTo>
                        <a:cubicBezTo>
                          <a:pt x="4224" y="6267"/>
                          <a:pt x="4632" y="6267"/>
                          <a:pt x="4768" y="7221"/>
                        </a:cubicBezTo>
                        <a:cubicBezTo>
                          <a:pt x="4361" y="273"/>
                          <a:pt x="1908" y="5586"/>
                          <a:pt x="818" y="0"/>
                        </a:cubicBezTo>
                        <a:cubicBezTo>
                          <a:pt x="818" y="409"/>
                          <a:pt x="818" y="817"/>
                          <a:pt x="818" y="1363"/>
                        </a:cubicBezTo>
                        <a:close/>
                      </a:path>
                    </a:pathLst>
                  </a:custGeom>
                  <a:solidFill>
                    <a:srgbClr val="333333"/>
                  </a:solidFill>
                  <a:ln w="0" cap="flat">
                    <a:noFill/>
                    <a:prstDash val="solid"/>
                    <a:miter/>
                  </a:ln>
                </p:spPr>
                <p:txBody>
                  <a:bodyPr rtlCol="0" anchor="ctr"/>
                  <a:lstStyle/>
                  <a:p>
                    <a:endParaRPr lang="en-US"/>
                  </a:p>
                </p:txBody>
              </p:sp>
              <p:sp>
                <p:nvSpPr>
                  <p:cNvPr id="2335" name="Freeform: Shape 2334">
                    <a:extLst>
                      <a:ext uri="{FF2B5EF4-FFF2-40B4-BE49-F238E27FC236}">
                        <a16:creationId xmlns:a16="http://schemas.microsoft.com/office/drawing/2014/main" id="{8DEDB11C-BBF7-8868-5E18-7B4EDFD0758D}"/>
                      </a:ext>
                    </a:extLst>
                  </p:cNvPr>
                  <p:cNvSpPr/>
                  <p:nvPr/>
                </p:nvSpPr>
                <p:spPr>
                  <a:xfrm>
                    <a:off x="20187331" y="5519440"/>
                    <a:ext cx="9190" cy="14317"/>
                  </a:xfrm>
                  <a:custGeom>
                    <a:avLst/>
                    <a:gdLst>
                      <a:gd name="connsiteX0" fmla="*/ 7085 w 9190"/>
                      <a:gd name="connsiteY0" fmla="*/ 8868 h 14317"/>
                      <a:gd name="connsiteX1" fmla="*/ 4768 w 9190"/>
                      <a:gd name="connsiteY1" fmla="*/ 6824 h 14317"/>
                      <a:gd name="connsiteX2" fmla="*/ 4496 w 9190"/>
                      <a:gd name="connsiteY2" fmla="*/ 2737 h 14317"/>
                      <a:gd name="connsiteX3" fmla="*/ 2453 w 9190"/>
                      <a:gd name="connsiteY3" fmla="*/ 2192 h 14317"/>
                      <a:gd name="connsiteX4" fmla="*/ 2997 w 9190"/>
                      <a:gd name="connsiteY4" fmla="*/ 3827 h 14317"/>
                      <a:gd name="connsiteX5" fmla="*/ 0 w 9190"/>
                      <a:gd name="connsiteY5" fmla="*/ 285 h 14317"/>
                      <a:gd name="connsiteX6" fmla="*/ 2317 w 9190"/>
                      <a:gd name="connsiteY6" fmla="*/ 5462 h 14317"/>
                      <a:gd name="connsiteX7" fmla="*/ 2317 w 9190"/>
                      <a:gd name="connsiteY7" fmla="*/ 11865 h 14317"/>
                      <a:gd name="connsiteX8" fmla="*/ 3815 w 9190"/>
                      <a:gd name="connsiteY8" fmla="*/ 13773 h 14317"/>
                      <a:gd name="connsiteX9" fmla="*/ 3679 w 9190"/>
                      <a:gd name="connsiteY9" fmla="*/ 13092 h 14317"/>
                      <a:gd name="connsiteX10" fmla="*/ 5859 w 9190"/>
                      <a:gd name="connsiteY10" fmla="*/ 12683 h 14317"/>
                      <a:gd name="connsiteX11" fmla="*/ 5177 w 9190"/>
                      <a:gd name="connsiteY11" fmla="*/ 9958 h 14317"/>
                      <a:gd name="connsiteX12" fmla="*/ 8311 w 9190"/>
                      <a:gd name="connsiteY12" fmla="*/ 14318 h 14317"/>
                      <a:gd name="connsiteX13" fmla="*/ 8856 w 9190"/>
                      <a:gd name="connsiteY13" fmla="*/ 6007 h 14317"/>
                      <a:gd name="connsiteX14" fmla="*/ 6812 w 9190"/>
                      <a:gd name="connsiteY14" fmla="*/ 9004 h 14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190" h="14317">
                        <a:moveTo>
                          <a:pt x="7085" y="8868"/>
                        </a:moveTo>
                        <a:cubicBezTo>
                          <a:pt x="6403" y="8187"/>
                          <a:pt x="5587" y="7506"/>
                          <a:pt x="4768" y="6824"/>
                        </a:cubicBezTo>
                        <a:lnTo>
                          <a:pt x="4496" y="2737"/>
                        </a:lnTo>
                        <a:cubicBezTo>
                          <a:pt x="4496" y="2737"/>
                          <a:pt x="2724" y="12"/>
                          <a:pt x="2453" y="2192"/>
                        </a:cubicBezTo>
                        <a:cubicBezTo>
                          <a:pt x="2588" y="2600"/>
                          <a:pt x="2997" y="3282"/>
                          <a:pt x="2997" y="3827"/>
                        </a:cubicBezTo>
                        <a:cubicBezTo>
                          <a:pt x="1499" y="3691"/>
                          <a:pt x="1226" y="-1214"/>
                          <a:pt x="0" y="285"/>
                        </a:cubicBezTo>
                        <a:cubicBezTo>
                          <a:pt x="953" y="3282"/>
                          <a:pt x="818" y="3827"/>
                          <a:pt x="2317" y="5462"/>
                        </a:cubicBezTo>
                        <a:cubicBezTo>
                          <a:pt x="2861" y="8323"/>
                          <a:pt x="2724" y="10367"/>
                          <a:pt x="2317" y="11865"/>
                        </a:cubicBezTo>
                        <a:cubicBezTo>
                          <a:pt x="2588" y="12683"/>
                          <a:pt x="3543" y="12683"/>
                          <a:pt x="3815" y="13773"/>
                        </a:cubicBezTo>
                        <a:cubicBezTo>
                          <a:pt x="3815" y="13500"/>
                          <a:pt x="3815" y="13364"/>
                          <a:pt x="3679" y="13092"/>
                        </a:cubicBezTo>
                        <a:lnTo>
                          <a:pt x="5859" y="12683"/>
                        </a:lnTo>
                        <a:cubicBezTo>
                          <a:pt x="5314" y="11865"/>
                          <a:pt x="5450" y="10912"/>
                          <a:pt x="5177" y="9958"/>
                        </a:cubicBezTo>
                        <a:lnTo>
                          <a:pt x="8311" y="14318"/>
                        </a:lnTo>
                        <a:cubicBezTo>
                          <a:pt x="10082" y="12547"/>
                          <a:pt x="8584" y="7914"/>
                          <a:pt x="8856" y="6007"/>
                        </a:cubicBezTo>
                        <a:cubicBezTo>
                          <a:pt x="7494" y="8595"/>
                          <a:pt x="7631" y="4372"/>
                          <a:pt x="6812" y="9004"/>
                        </a:cubicBezTo>
                        <a:close/>
                      </a:path>
                    </a:pathLst>
                  </a:custGeom>
                  <a:solidFill>
                    <a:srgbClr val="333333"/>
                  </a:solidFill>
                  <a:ln w="0" cap="flat">
                    <a:noFill/>
                    <a:prstDash val="solid"/>
                    <a:miter/>
                  </a:ln>
                </p:spPr>
                <p:txBody>
                  <a:bodyPr rtlCol="0" anchor="ctr"/>
                  <a:lstStyle/>
                  <a:p>
                    <a:endParaRPr lang="en-US"/>
                  </a:p>
                </p:txBody>
              </p:sp>
              <p:sp>
                <p:nvSpPr>
                  <p:cNvPr id="2336" name="Freeform: Shape 2335">
                    <a:extLst>
                      <a:ext uri="{FF2B5EF4-FFF2-40B4-BE49-F238E27FC236}">
                        <a16:creationId xmlns:a16="http://schemas.microsoft.com/office/drawing/2014/main" id="{3FAF4685-0868-489E-7CC4-6410A805CF56}"/>
                      </a:ext>
                    </a:extLst>
                  </p:cNvPr>
                  <p:cNvSpPr/>
                  <p:nvPr/>
                </p:nvSpPr>
                <p:spPr>
                  <a:xfrm>
                    <a:off x="20191283" y="5533077"/>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333333"/>
                  </a:solidFill>
                  <a:ln w="0" cap="flat">
                    <a:noFill/>
                    <a:prstDash val="solid"/>
                    <a:miter/>
                  </a:ln>
                </p:spPr>
                <p:txBody>
                  <a:bodyPr rtlCol="0" anchor="ctr"/>
                  <a:lstStyle/>
                  <a:p>
                    <a:endParaRPr lang="en-US"/>
                  </a:p>
                </p:txBody>
              </p:sp>
              <p:sp>
                <p:nvSpPr>
                  <p:cNvPr id="2337" name="Freeform: Shape 2336">
                    <a:extLst>
                      <a:ext uri="{FF2B5EF4-FFF2-40B4-BE49-F238E27FC236}">
                        <a16:creationId xmlns:a16="http://schemas.microsoft.com/office/drawing/2014/main" id="{1443147C-33AA-15D4-667A-CD9F3DDCE100}"/>
                      </a:ext>
                    </a:extLst>
                  </p:cNvPr>
                  <p:cNvSpPr/>
                  <p:nvPr/>
                </p:nvSpPr>
                <p:spPr>
                  <a:xfrm>
                    <a:off x="20038622" y="5593161"/>
                    <a:ext cx="7421" cy="11580"/>
                  </a:xfrm>
                  <a:custGeom>
                    <a:avLst/>
                    <a:gdLst>
                      <a:gd name="connsiteX0" fmla="*/ 4016 w 7421"/>
                      <a:gd name="connsiteY0" fmla="*/ 8175 h 11580"/>
                      <a:gd name="connsiteX1" fmla="*/ 5241 w 7421"/>
                      <a:gd name="connsiteY1" fmla="*/ 8992 h 11580"/>
                      <a:gd name="connsiteX2" fmla="*/ 1155 w 7421"/>
                      <a:gd name="connsiteY2" fmla="*/ 0 h 11580"/>
                      <a:gd name="connsiteX3" fmla="*/ 64 w 7421"/>
                      <a:gd name="connsiteY3" fmla="*/ 1771 h 11580"/>
                      <a:gd name="connsiteX4" fmla="*/ 2244 w 7421"/>
                      <a:gd name="connsiteY4" fmla="*/ 5041 h 11580"/>
                      <a:gd name="connsiteX5" fmla="*/ 1155 w 7421"/>
                      <a:gd name="connsiteY5" fmla="*/ 4769 h 11580"/>
                      <a:gd name="connsiteX6" fmla="*/ 610 w 7421"/>
                      <a:gd name="connsiteY6" fmla="*/ 7630 h 11580"/>
                      <a:gd name="connsiteX7" fmla="*/ 610 w 7421"/>
                      <a:gd name="connsiteY7" fmla="*/ 7630 h 11580"/>
                      <a:gd name="connsiteX8" fmla="*/ 7422 w 7421"/>
                      <a:gd name="connsiteY8" fmla="*/ 11581 h 11580"/>
                      <a:gd name="connsiteX9" fmla="*/ 4016 w 7421"/>
                      <a:gd name="connsiteY9" fmla="*/ 8175 h 11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421" h="11580">
                        <a:moveTo>
                          <a:pt x="4016" y="8175"/>
                        </a:moveTo>
                        <a:cubicBezTo>
                          <a:pt x="4425" y="8992"/>
                          <a:pt x="4969" y="8992"/>
                          <a:pt x="5241" y="8992"/>
                        </a:cubicBezTo>
                        <a:cubicBezTo>
                          <a:pt x="3879" y="5995"/>
                          <a:pt x="2244" y="3134"/>
                          <a:pt x="1155" y="0"/>
                        </a:cubicBezTo>
                        <a:cubicBezTo>
                          <a:pt x="746" y="545"/>
                          <a:pt x="1155" y="3543"/>
                          <a:pt x="64" y="1771"/>
                        </a:cubicBezTo>
                        <a:cubicBezTo>
                          <a:pt x="-343" y="2861"/>
                          <a:pt x="1291" y="5041"/>
                          <a:pt x="2244" y="5041"/>
                        </a:cubicBezTo>
                        <a:lnTo>
                          <a:pt x="1155" y="4769"/>
                        </a:lnTo>
                        <a:cubicBezTo>
                          <a:pt x="3197" y="6404"/>
                          <a:pt x="1835" y="8720"/>
                          <a:pt x="610" y="7630"/>
                        </a:cubicBezTo>
                        <a:lnTo>
                          <a:pt x="610" y="7630"/>
                        </a:lnTo>
                        <a:cubicBezTo>
                          <a:pt x="2926" y="9129"/>
                          <a:pt x="4969" y="10491"/>
                          <a:pt x="7422" y="11581"/>
                        </a:cubicBezTo>
                        <a:cubicBezTo>
                          <a:pt x="6469" y="9537"/>
                          <a:pt x="5241" y="10764"/>
                          <a:pt x="4016" y="8175"/>
                        </a:cubicBezTo>
                        <a:close/>
                      </a:path>
                    </a:pathLst>
                  </a:custGeom>
                  <a:solidFill>
                    <a:srgbClr val="333333"/>
                  </a:solidFill>
                  <a:ln w="0" cap="flat">
                    <a:noFill/>
                    <a:prstDash val="solid"/>
                    <a:miter/>
                  </a:ln>
                </p:spPr>
                <p:txBody>
                  <a:bodyPr rtlCol="0" anchor="ctr"/>
                  <a:lstStyle/>
                  <a:p>
                    <a:endParaRPr lang="en-US"/>
                  </a:p>
                </p:txBody>
              </p:sp>
              <p:sp>
                <p:nvSpPr>
                  <p:cNvPr id="2338" name="Freeform: Shape 2337">
                    <a:extLst>
                      <a:ext uri="{FF2B5EF4-FFF2-40B4-BE49-F238E27FC236}">
                        <a16:creationId xmlns:a16="http://schemas.microsoft.com/office/drawing/2014/main" id="{51CB8386-BA39-7D78-45EE-1F5F7C48AB9F}"/>
                      </a:ext>
                    </a:extLst>
                  </p:cNvPr>
                  <p:cNvSpPr/>
                  <p:nvPr/>
                </p:nvSpPr>
                <p:spPr>
                  <a:xfrm>
                    <a:off x="20180655" y="5564413"/>
                    <a:ext cx="409" cy="1404"/>
                  </a:xfrm>
                  <a:custGeom>
                    <a:avLst/>
                    <a:gdLst>
                      <a:gd name="connsiteX0" fmla="*/ 0 w 409"/>
                      <a:gd name="connsiteY0" fmla="*/ 0 h 1404"/>
                      <a:gd name="connsiteX1" fmla="*/ 409 w 409"/>
                      <a:gd name="connsiteY1" fmla="*/ 1363 h 1404"/>
                      <a:gd name="connsiteX2" fmla="*/ 0 w 409"/>
                      <a:gd name="connsiteY2" fmla="*/ 0 h 1404"/>
                    </a:gdLst>
                    <a:ahLst/>
                    <a:cxnLst>
                      <a:cxn ang="0">
                        <a:pos x="connsiteX0" y="connsiteY0"/>
                      </a:cxn>
                      <a:cxn ang="0">
                        <a:pos x="connsiteX1" y="connsiteY1"/>
                      </a:cxn>
                      <a:cxn ang="0">
                        <a:pos x="connsiteX2" y="connsiteY2"/>
                      </a:cxn>
                    </a:cxnLst>
                    <a:rect l="l" t="t" r="r" b="b"/>
                    <a:pathLst>
                      <a:path w="409" h="1404">
                        <a:moveTo>
                          <a:pt x="0" y="0"/>
                        </a:moveTo>
                        <a:cubicBezTo>
                          <a:pt x="0" y="1363"/>
                          <a:pt x="273" y="1499"/>
                          <a:pt x="409" y="1363"/>
                        </a:cubicBezTo>
                        <a:cubicBezTo>
                          <a:pt x="409" y="817"/>
                          <a:pt x="136" y="409"/>
                          <a:pt x="0" y="0"/>
                        </a:cubicBezTo>
                        <a:close/>
                      </a:path>
                    </a:pathLst>
                  </a:custGeom>
                  <a:solidFill>
                    <a:srgbClr val="333333"/>
                  </a:solidFill>
                  <a:ln w="0" cap="flat">
                    <a:noFill/>
                    <a:prstDash val="solid"/>
                    <a:miter/>
                  </a:ln>
                </p:spPr>
                <p:txBody>
                  <a:bodyPr rtlCol="0" anchor="ctr"/>
                  <a:lstStyle/>
                  <a:p>
                    <a:endParaRPr lang="en-US"/>
                  </a:p>
                </p:txBody>
              </p:sp>
              <p:sp>
                <p:nvSpPr>
                  <p:cNvPr id="2339" name="Freeform: Shape 2338">
                    <a:extLst>
                      <a:ext uri="{FF2B5EF4-FFF2-40B4-BE49-F238E27FC236}">
                        <a16:creationId xmlns:a16="http://schemas.microsoft.com/office/drawing/2014/main" id="{79B46699-5C25-0FE3-BABE-B138A680C2E9}"/>
                      </a:ext>
                    </a:extLst>
                  </p:cNvPr>
                  <p:cNvSpPr/>
                  <p:nvPr/>
                </p:nvSpPr>
                <p:spPr>
                  <a:xfrm>
                    <a:off x="20047679" y="5605423"/>
                    <a:ext cx="2180" cy="953"/>
                  </a:xfrm>
                  <a:custGeom>
                    <a:avLst/>
                    <a:gdLst>
                      <a:gd name="connsiteX0" fmla="*/ 0 w 2180"/>
                      <a:gd name="connsiteY0" fmla="*/ 0 h 953"/>
                      <a:gd name="connsiteX1" fmla="*/ 2180 w 2180"/>
                      <a:gd name="connsiteY1" fmla="*/ 953 h 953"/>
                      <a:gd name="connsiteX2" fmla="*/ 0 w 2180"/>
                      <a:gd name="connsiteY2" fmla="*/ 0 h 953"/>
                    </a:gdLst>
                    <a:ahLst/>
                    <a:cxnLst>
                      <a:cxn ang="0">
                        <a:pos x="connsiteX0" y="connsiteY0"/>
                      </a:cxn>
                      <a:cxn ang="0">
                        <a:pos x="connsiteX1" y="connsiteY1"/>
                      </a:cxn>
                      <a:cxn ang="0">
                        <a:pos x="connsiteX2" y="connsiteY2"/>
                      </a:cxn>
                    </a:cxnLst>
                    <a:rect l="l" t="t" r="r" b="b"/>
                    <a:pathLst>
                      <a:path w="2180" h="953">
                        <a:moveTo>
                          <a:pt x="0" y="0"/>
                        </a:moveTo>
                        <a:lnTo>
                          <a:pt x="2180" y="953"/>
                        </a:lnTo>
                        <a:cubicBezTo>
                          <a:pt x="1499" y="545"/>
                          <a:pt x="682" y="136"/>
                          <a:pt x="0" y="0"/>
                        </a:cubicBezTo>
                        <a:close/>
                      </a:path>
                    </a:pathLst>
                  </a:custGeom>
                  <a:solidFill>
                    <a:srgbClr val="333333"/>
                  </a:solidFill>
                  <a:ln w="0" cap="flat">
                    <a:noFill/>
                    <a:prstDash val="solid"/>
                    <a:miter/>
                  </a:ln>
                </p:spPr>
                <p:txBody>
                  <a:bodyPr rtlCol="0" anchor="ctr"/>
                  <a:lstStyle/>
                  <a:p>
                    <a:endParaRPr lang="en-US"/>
                  </a:p>
                </p:txBody>
              </p:sp>
              <p:sp>
                <p:nvSpPr>
                  <p:cNvPr id="2340" name="Freeform: Shape 2339">
                    <a:extLst>
                      <a:ext uri="{FF2B5EF4-FFF2-40B4-BE49-F238E27FC236}">
                        <a16:creationId xmlns:a16="http://schemas.microsoft.com/office/drawing/2014/main" id="{AC83BA2A-2262-AD9D-0199-75792CCB15BA}"/>
                      </a:ext>
                    </a:extLst>
                  </p:cNvPr>
                  <p:cNvSpPr/>
                  <p:nvPr/>
                </p:nvSpPr>
                <p:spPr>
                  <a:xfrm>
                    <a:off x="20022201" y="5601064"/>
                    <a:ext cx="952" cy="817"/>
                  </a:xfrm>
                  <a:custGeom>
                    <a:avLst/>
                    <a:gdLst>
                      <a:gd name="connsiteX0" fmla="*/ 273 w 952"/>
                      <a:gd name="connsiteY0" fmla="*/ 136 h 817"/>
                      <a:gd name="connsiteX1" fmla="*/ 0 w 952"/>
                      <a:gd name="connsiteY1" fmla="*/ 136 h 817"/>
                      <a:gd name="connsiteX2" fmla="*/ 953 w 952"/>
                      <a:gd name="connsiteY2" fmla="*/ 817 h 817"/>
                      <a:gd name="connsiteX3" fmla="*/ 953 w 952"/>
                      <a:gd name="connsiteY3" fmla="*/ 817 h 817"/>
                      <a:gd name="connsiteX4" fmla="*/ 136 w 952"/>
                      <a:gd name="connsiteY4" fmla="*/ 0 h 8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2" h="817">
                        <a:moveTo>
                          <a:pt x="273" y="136"/>
                        </a:moveTo>
                        <a:cubicBezTo>
                          <a:pt x="273" y="136"/>
                          <a:pt x="136" y="136"/>
                          <a:pt x="0" y="136"/>
                        </a:cubicBezTo>
                        <a:lnTo>
                          <a:pt x="953" y="817"/>
                        </a:lnTo>
                        <a:lnTo>
                          <a:pt x="953" y="817"/>
                        </a:lnTo>
                        <a:cubicBezTo>
                          <a:pt x="953" y="817"/>
                          <a:pt x="136" y="0"/>
                          <a:pt x="136" y="0"/>
                        </a:cubicBezTo>
                        <a:close/>
                      </a:path>
                    </a:pathLst>
                  </a:custGeom>
                  <a:solidFill>
                    <a:srgbClr val="333333"/>
                  </a:solidFill>
                  <a:ln w="0" cap="flat">
                    <a:noFill/>
                    <a:prstDash val="solid"/>
                    <a:miter/>
                  </a:ln>
                </p:spPr>
                <p:txBody>
                  <a:bodyPr rtlCol="0" anchor="ctr"/>
                  <a:lstStyle/>
                  <a:p>
                    <a:endParaRPr lang="en-US"/>
                  </a:p>
                </p:txBody>
              </p:sp>
              <p:sp>
                <p:nvSpPr>
                  <p:cNvPr id="2341" name="Freeform: Shape 2340">
                    <a:extLst>
                      <a:ext uri="{FF2B5EF4-FFF2-40B4-BE49-F238E27FC236}">
                        <a16:creationId xmlns:a16="http://schemas.microsoft.com/office/drawing/2014/main" id="{44342ECB-CA93-4742-CC9E-196AB89298FB}"/>
                      </a:ext>
                    </a:extLst>
                  </p:cNvPr>
                  <p:cNvSpPr/>
                  <p:nvPr/>
                </p:nvSpPr>
                <p:spPr>
                  <a:xfrm>
                    <a:off x="20079833" y="5631582"/>
                    <a:ext cx="545" cy="272"/>
                  </a:xfrm>
                  <a:custGeom>
                    <a:avLst/>
                    <a:gdLst>
                      <a:gd name="connsiteX0" fmla="*/ 0 w 545"/>
                      <a:gd name="connsiteY0" fmla="*/ 0 h 272"/>
                      <a:gd name="connsiteX1" fmla="*/ 546 w 545"/>
                      <a:gd name="connsiteY1" fmla="*/ 272 h 272"/>
                      <a:gd name="connsiteX2" fmla="*/ 0 w 545"/>
                      <a:gd name="connsiteY2" fmla="*/ 0 h 272"/>
                    </a:gdLst>
                    <a:ahLst/>
                    <a:cxnLst>
                      <a:cxn ang="0">
                        <a:pos x="connsiteX0" y="connsiteY0"/>
                      </a:cxn>
                      <a:cxn ang="0">
                        <a:pos x="connsiteX1" y="connsiteY1"/>
                      </a:cxn>
                      <a:cxn ang="0">
                        <a:pos x="connsiteX2" y="connsiteY2"/>
                      </a:cxn>
                    </a:cxnLst>
                    <a:rect l="l" t="t" r="r" b="b"/>
                    <a:pathLst>
                      <a:path w="545" h="272">
                        <a:moveTo>
                          <a:pt x="0" y="0"/>
                        </a:moveTo>
                        <a:cubicBezTo>
                          <a:pt x="0" y="0"/>
                          <a:pt x="273" y="0"/>
                          <a:pt x="546" y="272"/>
                        </a:cubicBezTo>
                        <a:cubicBezTo>
                          <a:pt x="409" y="272"/>
                          <a:pt x="136" y="136"/>
                          <a:pt x="0" y="0"/>
                        </a:cubicBezTo>
                        <a:close/>
                      </a:path>
                    </a:pathLst>
                  </a:custGeom>
                  <a:solidFill>
                    <a:srgbClr val="333333"/>
                  </a:solidFill>
                  <a:ln w="0" cap="flat">
                    <a:noFill/>
                    <a:prstDash val="solid"/>
                    <a:miter/>
                  </a:ln>
                </p:spPr>
                <p:txBody>
                  <a:bodyPr rtlCol="0" anchor="ctr"/>
                  <a:lstStyle/>
                  <a:p>
                    <a:endParaRPr lang="en-US"/>
                  </a:p>
                </p:txBody>
              </p:sp>
              <p:sp>
                <p:nvSpPr>
                  <p:cNvPr id="2342" name="Freeform: Shape 2341">
                    <a:extLst>
                      <a:ext uri="{FF2B5EF4-FFF2-40B4-BE49-F238E27FC236}">
                        <a16:creationId xmlns:a16="http://schemas.microsoft.com/office/drawing/2014/main" id="{E74B83E8-2BA1-6AFD-708B-56F4D9FB1ABE}"/>
                      </a:ext>
                    </a:extLst>
                  </p:cNvPr>
                  <p:cNvSpPr/>
                  <p:nvPr/>
                </p:nvSpPr>
                <p:spPr>
                  <a:xfrm>
                    <a:off x="20006396" y="5571907"/>
                    <a:ext cx="7172" cy="11444"/>
                  </a:xfrm>
                  <a:custGeom>
                    <a:avLst/>
                    <a:gdLst>
                      <a:gd name="connsiteX0" fmla="*/ 136 w 7172"/>
                      <a:gd name="connsiteY0" fmla="*/ 136 h 11444"/>
                      <a:gd name="connsiteX1" fmla="*/ 2453 w 7172"/>
                      <a:gd name="connsiteY1" fmla="*/ 5177 h 11444"/>
                      <a:gd name="connsiteX2" fmla="*/ 1499 w 7172"/>
                      <a:gd name="connsiteY2" fmla="*/ 6131 h 11444"/>
                      <a:gd name="connsiteX3" fmla="*/ 2453 w 7172"/>
                      <a:gd name="connsiteY3" fmla="*/ 7766 h 11444"/>
                      <a:gd name="connsiteX4" fmla="*/ 2180 w 7172"/>
                      <a:gd name="connsiteY4" fmla="*/ 6676 h 11444"/>
                      <a:gd name="connsiteX5" fmla="*/ 7085 w 7172"/>
                      <a:gd name="connsiteY5" fmla="*/ 11445 h 11444"/>
                      <a:gd name="connsiteX6" fmla="*/ 5177 w 7172"/>
                      <a:gd name="connsiteY6" fmla="*/ 6131 h 11444"/>
                      <a:gd name="connsiteX7" fmla="*/ 4634 w 7172"/>
                      <a:gd name="connsiteY7" fmla="*/ 4769 h 11444"/>
                      <a:gd name="connsiteX8" fmla="*/ 1227 w 7172"/>
                      <a:gd name="connsiteY8" fmla="*/ 817 h 11444"/>
                      <a:gd name="connsiteX9" fmla="*/ 0 w 7172"/>
                      <a:gd name="connsiteY9" fmla="*/ 0 h 11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72" h="11444">
                        <a:moveTo>
                          <a:pt x="136" y="136"/>
                        </a:moveTo>
                        <a:cubicBezTo>
                          <a:pt x="682" y="1908"/>
                          <a:pt x="1635" y="3543"/>
                          <a:pt x="2453" y="5177"/>
                        </a:cubicBezTo>
                        <a:cubicBezTo>
                          <a:pt x="1635" y="4632"/>
                          <a:pt x="2453" y="7085"/>
                          <a:pt x="1499" y="6131"/>
                        </a:cubicBezTo>
                        <a:cubicBezTo>
                          <a:pt x="1635" y="6540"/>
                          <a:pt x="2317" y="8311"/>
                          <a:pt x="2453" y="7766"/>
                        </a:cubicBezTo>
                        <a:lnTo>
                          <a:pt x="2180" y="6676"/>
                        </a:lnTo>
                        <a:cubicBezTo>
                          <a:pt x="4497" y="9129"/>
                          <a:pt x="4905" y="7221"/>
                          <a:pt x="7085" y="11445"/>
                        </a:cubicBezTo>
                        <a:cubicBezTo>
                          <a:pt x="7494" y="8447"/>
                          <a:pt x="6403" y="7357"/>
                          <a:pt x="5177" y="6131"/>
                        </a:cubicBezTo>
                        <a:cubicBezTo>
                          <a:pt x="4905" y="5586"/>
                          <a:pt x="4768" y="5177"/>
                          <a:pt x="4634" y="4769"/>
                        </a:cubicBezTo>
                        <a:lnTo>
                          <a:pt x="1227" y="817"/>
                        </a:lnTo>
                        <a:lnTo>
                          <a:pt x="0" y="0"/>
                        </a:lnTo>
                        <a:close/>
                      </a:path>
                    </a:pathLst>
                  </a:custGeom>
                  <a:solidFill>
                    <a:srgbClr val="333333"/>
                  </a:solidFill>
                  <a:ln w="0" cap="flat">
                    <a:noFill/>
                    <a:prstDash val="solid"/>
                    <a:miter/>
                  </a:ln>
                </p:spPr>
                <p:txBody>
                  <a:bodyPr rtlCol="0" anchor="ctr"/>
                  <a:lstStyle/>
                  <a:p>
                    <a:endParaRPr lang="en-US"/>
                  </a:p>
                </p:txBody>
              </p:sp>
              <p:sp>
                <p:nvSpPr>
                  <p:cNvPr id="2343" name="Freeform: Shape 2342">
                    <a:extLst>
                      <a:ext uri="{FF2B5EF4-FFF2-40B4-BE49-F238E27FC236}">
                        <a16:creationId xmlns:a16="http://schemas.microsoft.com/office/drawing/2014/main" id="{8BD80C1B-FBE4-5715-5F46-B8E984961474}"/>
                      </a:ext>
                    </a:extLst>
                  </p:cNvPr>
                  <p:cNvSpPr/>
                  <p:nvPr/>
                </p:nvSpPr>
                <p:spPr>
                  <a:xfrm>
                    <a:off x="20164850" y="5628585"/>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333333"/>
                  </a:solidFill>
                  <a:ln w="0" cap="flat">
                    <a:noFill/>
                    <a:prstDash val="solid"/>
                    <a:miter/>
                  </a:ln>
                </p:spPr>
                <p:txBody>
                  <a:bodyPr rtlCol="0" anchor="ctr"/>
                  <a:lstStyle/>
                  <a:p>
                    <a:endParaRPr lang="en-US"/>
                  </a:p>
                </p:txBody>
              </p:sp>
              <p:sp>
                <p:nvSpPr>
                  <p:cNvPr id="2344" name="Freeform: Shape 2343">
                    <a:extLst>
                      <a:ext uri="{FF2B5EF4-FFF2-40B4-BE49-F238E27FC236}">
                        <a16:creationId xmlns:a16="http://schemas.microsoft.com/office/drawing/2014/main" id="{453D7F31-ED24-2447-24A0-0F249F5673C0}"/>
                      </a:ext>
                    </a:extLst>
                  </p:cNvPr>
                  <p:cNvSpPr/>
                  <p:nvPr/>
                </p:nvSpPr>
                <p:spPr>
                  <a:xfrm>
                    <a:off x="20164865" y="5628721"/>
                    <a:ext cx="394" cy="806"/>
                  </a:xfrm>
                  <a:custGeom>
                    <a:avLst/>
                    <a:gdLst>
                      <a:gd name="connsiteX0" fmla="*/ 394 w 394"/>
                      <a:gd name="connsiteY0" fmla="*/ 545 h 806"/>
                      <a:gd name="connsiteX1" fmla="*/ 122 w 394"/>
                      <a:gd name="connsiteY1" fmla="*/ 0 h 806"/>
                      <a:gd name="connsiteX2" fmla="*/ 394 w 394"/>
                      <a:gd name="connsiteY2" fmla="*/ 545 h 806"/>
                    </a:gdLst>
                    <a:ahLst/>
                    <a:cxnLst>
                      <a:cxn ang="0">
                        <a:pos x="connsiteX0" y="connsiteY0"/>
                      </a:cxn>
                      <a:cxn ang="0">
                        <a:pos x="connsiteX1" y="connsiteY1"/>
                      </a:cxn>
                      <a:cxn ang="0">
                        <a:pos x="connsiteX2" y="connsiteY2"/>
                      </a:cxn>
                    </a:cxnLst>
                    <a:rect l="l" t="t" r="r" b="b"/>
                    <a:pathLst>
                      <a:path w="394" h="806">
                        <a:moveTo>
                          <a:pt x="394" y="545"/>
                        </a:moveTo>
                        <a:lnTo>
                          <a:pt x="122" y="0"/>
                        </a:lnTo>
                        <a:cubicBezTo>
                          <a:pt x="122" y="0"/>
                          <a:pt x="-287" y="1363"/>
                          <a:pt x="394" y="545"/>
                        </a:cubicBezTo>
                        <a:close/>
                      </a:path>
                    </a:pathLst>
                  </a:custGeom>
                  <a:solidFill>
                    <a:srgbClr val="333333"/>
                  </a:solidFill>
                  <a:ln w="0" cap="flat">
                    <a:noFill/>
                    <a:prstDash val="solid"/>
                    <a:miter/>
                  </a:ln>
                </p:spPr>
                <p:txBody>
                  <a:bodyPr rtlCol="0" anchor="ctr"/>
                  <a:lstStyle/>
                  <a:p>
                    <a:endParaRPr lang="en-US"/>
                  </a:p>
                </p:txBody>
              </p:sp>
              <p:sp>
                <p:nvSpPr>
                  <p:cNvPr id="2345" name="Freeform: Shape 2344">
                    <a:extLst>
                      <a:ext uri="{FF2B5EF4-FFF2-40B4-BE49-F238E27FC236}">
                        <a16:creationId xmlns:a16="http://schemas.microsoft.com/office/drawing/2014/main" id="{E7E05826-4246-9D80-CCF8-E14CA211040D}"/>
                      </a:ext>
                    </a:extLst>
                  </p:cNvPr>
                  <p:cNvSpPr/>
                  <p:nvPr/>
                </p:nvSpPr>
                <p:spPr>
                  <a:xfrm>
                    <a:off x="20046044" y="5604606"/>
                    <a:ext cx="1634" cy="817"/>
                  </a:xfrm>
                  <a:custGeom>
                    <a:avLst/>
                    <a:gdLst>
                      <a:gd name="connsiteX0" fmla="*/ 273 w 1634"/>
                      <a:gd name="connsiteY0" fmla="*/ 818 h 817"/>
                      <a:gd name="connsiteX1" fmla="*/ 1635 w 1634"/>
                      <a:gd name="connsiteY1" fmla="*/ 818 h 817"/>
                      <a:gd name="connsiteX2" fmla="*/ 0 w 1634"/>
                      <a:gd name="connsiteY2" fmla="*/ 0 h 817"/>
                      <a:gd name="connsiteX3" fmla="*/ 273 w 1634"/>
                      <a:gd name="connsiteY3" fmla="*/ 681 h 817"/>
                    </a:gdLst>
                    <a:ahLst/>
                    <a:cxnLst>
                      <a:cxn ang="0">
                        <a:pos x="connsiteX0" y="connsiteY0"/>
                      </a:cxn>
                      <a:cxn ang="0">
                        <a:pos x="connsiteX1" y="connsiteY1"/>
                      </a:cxn>
                      <a:cxn ang="0">
                        <a:pos x="connsiteX2" y="connsiteY2"/>
                      </a:cxn>
                      <a:cxn ang="0">
                        <a:pos x="connsiteX3" y="connsiteY3"/>
                      </a:cxn>
                    </a:cxnLst>
                    <a:rect l="l" t="t" r="r" b="b"/>
                    <a:pathLst>
                      <a:path w="1634" h="817">
                        <a:moveTo>
                          <a:pt x="273" y="818"/>
                        </a:moveTo>
                        <a:cubicBezTo>
                          <a:pt x="273" y="818"/>
                          <a:pt x="1089" y="818"/>
                          <a:pt x="1635" y="818"/>
                        </a:cubicBezTo>
                        <a:lnTo>
                          <a:pt x="0" y="0"/>
                        </a:lnTo>
                        <a:cubicBezTo>
                          <a:pt x="0" y="0"/>
                          <a:pt x="136" y="409"/>
                          <a:pt x="273" y="681"/>
                        </a:cubicBezTo>
                        <a:close/>
                      </a:path>
                    </a:pathLst>
                  </a:custGeom>
                  <a:solidFill>
                    <a:srgbClr val="333333"/>
                  </a:solidFill>
                  <a:ln w="0" cap="flat">
                    <a:noFill/>
                    <a:prstDash val="solid"/>
                    <a:miter/>
                  </a:ln>
                </p:spPr>
                <p:txBody>
                  <a:bodyPr rtlCol="0" anchor="ctr"/>
                  <a:lstStyle/>
                  <a:p>
                    <a:endParaRPr lang="en-US"/>
                  </a:p>
                </p:txBody>
              </p:sp>
              <p:sp>
                <p:nvSpPr>
                  <p:cNvPr id="2346" name="Freeform: Shape 2345">
                    <a:extLst>
                      <a:ext uri="{FF2B5EF4-FFF2-40B4-BE49-F238E27FC236}">
                        <a16:creationId xmlns:a16="http://schemas.microsoft.com/office/drawing/2014/main" id="{4593F5E0-7D97-B38C-F782-8B71C836DF0B}"/>
                      </a:ext>
                    </a:extLst>
                  </p:cNvPr>
                  <p:cNvSpPr/>
                  <p:nvPr/>
                </p:nvSpPr>
                <p:spPr>
                  <a:xfrm>
                    <a:off x="20037733" y="5599973"/>
                    <a:ext cx="3406" cy="4359"/>
                  </a:xfrm>
                  <a:custGeom>
                    <a:avLst/>
                    <a:gdLst>
                      <a:gd name="connsiteX0" fmla="*/ 3406 w 3406"/>
                      <a:gd name="connsiteY0" fmla="*/ 4360 h 4359"/>
                      <a:gd name="connsiteX1" fmla="*/ 1499 w 3406"/>
                      <a:gd name="connsiteY1" fmla="*/ 954 h 4359"/>
                      <a:gd name="connsiteX2" fmla="*/ 0 w 3406"/>
                      <a:gd name="connsiteY2" fmla="*/ 0 h 4359"/>
                      <a:gd name="connsiteX3" fmla="*/ 3406 w 3406"/>
                      <a:gd name="connsiteY3" fmla="*/ 4224 h 4359"/>
                    </a:gdLst>
                    <a:ahLst/>
                    <a:cxnLst>
                      <a:cxn ang="0">
                        <a:pos x="connsiteX0" y="connsiteY0"/>
                      </a:cxn>
                      <a:cxn ang="0">
                        <a:pos x="connsiteX1" y="connsiteY1"/>
                      </a:cxn>
                      <a:cxn ang="0">
                        <a:pos x="connsiteX2" y="connsiteY2"/>
                      </a:cxn>
                      <a:cxn ang="0">
                        <a:pos x="connsiteX3" y="connsiteY3"/>
                      </a:cxn>
                    </a:cxnLst>
                    <a:rect l="l" t="t" r="r" b="b"/>
                    <a:pathLst>
                      <a:path w="3406" h="4359">
                        <a:moveTo>
                          <a:pt x="3406" y="4360"/>
                        </a:moveTo>
                        <a:lnTo>
                          <a:pt x="1499" y="954"/>
                        </a:lnTo>
                        <a:lnTo>
                          <a:pt x="0" y="0"/>
                        </a:lnTo>
                        <a:cubicBezTo>
                          <a:pt x="953" y="1226"/>
                          <a:pt x="1908" y="2589"/>
                          <a:pt x="3406" y="4224"/>
                        </a:cubicBezTo>
                        <a:close/>
                      </a:path>
                    </a:pathLst>
                  </a:custGeom>
                  <a:solidFill>
                    <a:srgbClr val="333333"/>
                  </a:solidFill>
                  <a:ln w="0" cap="flat">
                    <a:noFill/>
                    <a:prstDash val="solid"/>
                    <a:miter/>
                  </a:ln>
                </p:spPr>
                <p:txBody>
                  <a:bodyPr rtlCol="0" anchor="ctr"/>
                  <a:lstStyle/>
                  <a:p>
                    <a:endParaRPr lang="en-US"/>
                  </a:p>
                </p:txBody>
              </p:sp>
              <p:sp>
                <p:nvSpPr>
                  <p:cNvPr id="2347" name="Freeform: Shape 2346">
                    <a:extLst>
                      <a:ext uri="{FF2B5EF4-FFF2-40B4-BE49-F238E27FC236}">
                        <a16:creationId xmlns:a16="http://schemas.microsoft.com/office/drawing/2014/main" id="{0CFFEF9B-4CCB-8D41-E902-45D76CB0568A}"/>
                      </a:ext>
                    </a:extLst>
                  </p:cNvPr>
                  <p:cNvSpPr/>
                  <p:nvPr/>
                </p:nvSpPr>
                <p:spPr>
                  <a:xfrm>
                    <a:off x="20048497" y="5606377"/>
                    <a:ext cx="45458" cy="26894"/>
                  </a:xfrm>
                  <a:custGeom>
                    <a:avLst/>
                    <a:gdLst>
                      <a:gd name="connsiteX0" fmla="*/ 27520 w 45458"/>
                      <a:gd name="connsiteY0" fmla="*/ 21663 h 26894"/>
                      <a:gd name="connsiteX1" fmla="*/ 27249 w 45458"/>
                      <a:gd name="connsiteY1" fmla="*/ 24660 h 26894"/>
                      <a:gd name="connsiteX2" fmla="*/ 31199 w 45458"/>
                      <a:gd name="connsiteY2" fmla="*/ 25206 h 26894"/>
                      <a:gd name="connsiteX3" fmla="*/ 28884 w 45458"/>
                      <a:gd name="connsiteY3" fmla="*/ 20437 h 26894"/>
                      <a:gd name="connsiteX4" fmla="*/ 34196 w 45458"/>
                      <a:gd name="connsiteY4" fmla="*/ 21936 h 26894"/>
                      <a:gd name="connsiteX5" fmla="*/ 30926 w 45458"/>
                      <a:gd name="connsiteY5" fmla="*/ 23434 h 26894"/>
                      <a:gd name="connsiteX6" fmla="*/ 33925 w 45458"/>
                      <a:gd name="connsiteY6" fmla="*/ 23434 h 26894"/>
                      <a:gd name="connsiteX7" fmla="*/ 41554 w 45458"/>
                      <a:gd name="connsiteY7" fmla="*/ 26840 h 26894"/>
                      <a:gd name="connsiteX8" fmla="*/ 45369 w 45458"/>
                      <a:gd name="connsiteY8" fmla="*/ 25751 h 26894"/>
                      <a:gd name="connsiteX9" fmla="*/ 42372 w 45458"/>
                      <a:gd name="connsiteY9" fmla="*/ 22208 h 26894"/>
                      <a:gd name="connsiteX10" fmla="*/ 42372 w 45458"/>
                      <a:gd name="connsiteY10" fmla="*/ 23026 h 26894"/>
                      <a:gd name="connsiteX11" fmla="*/ 40874 w 45458"/>
                      <a:gd name="connsiteY11" fmla="*/ 22072 h 26894"/>
                      <a:gd name="connsiteX12" fmla="*/ 38966 w 45458"/>
                      <a:gd name="connsiteY12" fmla="*/ 23571 h 26894"/>
                      <a:gd name="connsiteX13" fmla="*/ 37468 w 45458"/>
                      <a:gd name="connsiteY13" fmla="*/ 22345 h 26894"/>
                      <a:gd name="connsiteX14" fmla="*/ 38557 w 45458"/>
                      <a:gd name="connsiteY14" fmla="*/ 22345 h 26894"/>
                      <a:gd name="connsiteX15" fmla="*/ 34469 w 45458"/>
                      <a:gd name="connsiteY15" fmla="*/ 20846 h 26894"/>
                      <a:gd name="connsiteX16" fmla="*/ 35424 w 45458"/>
                      <a:gd name="connsiteY16" fmla="*/ 20301 h 26894"/>
                      <a:gd name="connsiteX17" fmla="*/ 29564 w 45458"/>
                      <a:gd name="connsiteY17" fmla="*/ 19211 h 26894"/>
                      <a:gd name="connsiteX18" fmla="*/ 31745 w 45458"/>
                      <a:gd name="connsiteY18" fmla="*/ 18393 h 26894"/>
                      <a:gd name="connsiteX19" fmla="*/ 23978 w 45458"/>
                      <a:gd name="connsiteY19" fmla="*/ 13080 h 26894"/>
                      <a:gd name="connsiteX20" fmla="*/ 23843 w 45458"/>
                      <a:gd name="connsiteY20" fmla="*/ 14170 h 26894"/>
                      <a:gd name="connsiteX21" fmla="*/ 23297 w 45458"/>
                      <a:gd name="connsiteY21" fmla="*/ 11172 h 26894"/>
                      <a:gd name="connsiteX22" fmla="*/ 16349 w 45458"/>
                      <a:gd name="connsiteY22" fmla="*/ 4769 h 26894"/>
                      <a:gd name="connsiteX23" fmla="*/ 1499 w 45458"/>
                      <a:gd name="connsiteY23" fmla="*/ 0 h 26894"/>
                      <a:gd name="connsiteX24" fmla="*/ 2724 w 45458"/>
                      <a:gd name="connsiteY24" fmla="*/ 1090 h 26894"/>
                      <a:gd name="connsiteX25" fmla="*/ 0 w 45458"/>
                      <a:gd name="connsiteY25" fmla="*/ 2453 h 26894"/>
                      <a:gd name="connsiteX26" fmla="*/ 4359 w 45458"/>
                      <a:gd name="connsiteY26" fmla="*/ 4905 h 26894"/>
                      <a:gd name="connsiteX27" fmla="*/ 2861 w 45458"/>
                      <a:gd name="connsiteY27" fmla="*/ 7766 h 26894"/>
                      <a:gd name="connsiteX28" fmla="*/ 21799 w 45458"/>
                      <a:gd name="connsiteY28" fmla="*/ 15941 h 26894"/>
                      <a:gd name="connsiteX29" fmla="*/ 26976 w 45458"/>
                      <a:gd name="connsiteY29" fmla="*/ 21527 h 26894"/>
                      <a:gd name="connsiteX30" fmla="*/ 22072 w 45458"/>
                      <a:gd name="connsiteY30" fmla="*/ 20301 h 26894"/>
                      <a:gd name="connsiteX31" fmla="*/ 25749 w 45458"/>
                      <a:gd name="connsiteY31" fmla="*/ 23434 h 26894"/>
                      <a:gd name="connsiteX32" fmla="*/ 27793 w 45458"/>
                      <a:gd name="connsiteY32" fmla="*/ 21527 h 26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45458" h="26894">
                        <a:moveTo>
                          <a:pt x="27520" y="21663"/>
                        </a:moveTo>
                        <a:cubicBezTo>
                          <a:pt x="33243" y="24797"/>
                          <a:pt x="24932" y="22617"/>
                          <a:pt x="27249" y="24660"/>
                        </a:cubicBezTo>
                        <a:cubicBezTo>
                          <a:pt x="29019" y="25478"/>
                          <a:pt x="30110" y="24933"/>
                          <a:pt x="31199" y="25206"/>
                        </a:cubicBezTo>
                        <a:cubicBezTo>
                          <a:pt x="26295" y="23162"/>
                          <a:pt x="33516" y="22617"/>
                          <a:pt x="28884" y="20437"/>
                        </a:cubicBezTo>
                        <a:cubicBezTo>
                          <a:pt x="30519" y="19211"/>
                          <a:pt x="32970" y="20573"/>
                          <a:pt x="34196" y="21936"/>
                        </a:cubicBezTo>
                        <a:cubicBezTo>
                          <a:pt x="35014" y="24388"/>
                          <a:pt x="32154" y="22345"/>
                          <a:pt x="30926" y="23434"/>
                        </a:cubicBezTo>
                        <a:cubicBezTo>
                          <a:pt x="32834" y="24252"/>
                          <a:pt x="32698" y="23843"/>
                          <a:pt x="33925" y="23434"/>
                        </a:cubicBezTo>
                        <a:cubicBezTo>
                          <a:pt x="36649" y="25206"/>
                          <a:pt x="40601" y="24252"/>
                          <a:pt x="41554" y="26840"/>
                        </a:cubicBezTo>
                        <a:cubicBezTo>
                          <a:pt x="43871" y="27113"/>
                          <a:pt x="43871" y="26296"/>
                          <a:pt x="45369" y="25751"/>
                        </a:cubicBezTo>
                        <a:cubicBezTo>
                          <a:pt x="46049" y="23979"/>
                          <a:pt x="42643" y="23707"/>
                          <a:pt x="42372" y="22208"/>
                        </a:cubicBezTo>
                        <a:cubicBezTo>
                          <a:pt x="42372" y="22345"/>
                          <a:pt x="42643" y="22753"/>
                          <a:pt x="42372" y="23026"/>
                        </a:cubicBezTo>
                        <a:lnTo>
                          <a:pt x="40874" y="22072"/>
                        </a:lnTo>
                        <a:cubicBezTo>
                          <a:pt x="42236" y="23162"/>
                          <a:pt x="39919" y="23843"/>
                          <a:pt x="38966" y="23571"/>
                        </a:cubicBezTo>
                        <a:cubicBezTo>
                          <a:pt x="38284" y="23298"/>
                          <a:pt x="37058" y="22753"/>
                          <a:pt x="37468" y="22345"/>
                        </a:cubicBezTo>
                        <a:lnTo>
                          <a:pt x="38557" y="22345"/>
                        </a:lnTo>
                        <a:cubicBezTo>
                          <a:pt x="37602" y="21254"/>
                          <a:pt x="35287" y="22345"/>
                          <a:pt x="34469" y="20846"/>
                        </a:cubicBezTo>
                        <a:cubicBezTo>
                          <a:pt x="34469" y="20437"/>
                          <a:pt x="35151" y="20437"/>
                          <a:pt x="35424" y="20301"/>
                        </a:cubicBezTo>
                        <a:cubicBezTo>
                          <a:pt x="33380" y="20710"/>
                          <a:pt x="32154" y="19756"/>
                          <a:pt x="29564" y="19211"/>
                        </a:cubicBezTo>
                        <a:lnTo>
                          <a:pt x="31745" y="18393"/>
                        </a:lnTo>
                        <a:cubicBezTo>
                          <a:pt x="28884" y="19347"/>
                          <a:pt x="25613" y="15805"/>
                          <a:pt x="23978" y="13080"/>
                        </a:cubicBezTo>
                        <a:cubicBezTo>
                          <a:pt x="23978" y="13625"/>
                          <a:pt x="24387" y="14170"/>
                          <a:pt x="23843" y="14170"/>
                        </a:cubicBezTo>
                        <a:cubicBezTo>
                          <a:pt x="22206" y="13216"/>
                          <a:pt x="22072" y="11309"/>
                          <a:pt x="23297" y="11172"/>
                        </a:cubicBezTo>
                        <a:cubicBezTo>
                          <a:pt x="20844" y="11172"/>
                          <a:pt x="19482" y="5450"/>
                          <a:pt x="16349" y="4769"/>
                        </a:cubicBezTo>
                        <a:cubicBezTo>
                          <a:pt x="11581" y="3679"/>
                          <a:pt x="6267" y="2316"/>
                          <a:pt x="1499" y="0"/>
                        </a:cubicBezTo>
                        <a:cubicBezTo>
                          <a:pt x="1906" y="273"/>
                          <a:pt x="2451" y="681"/>
                          <a:pt x="2724" y="1090"/>
                        </a:cubicBezTo>
                        <a:cubicBezTo>
                          <a:pt x="1906" y="2997"/>
                          <a:pt x="2451" y="3543"/>
                          <a:pt x="0" y="2453"/>
                        </a:cubicBezTo>
                        <a:cubicBezTo>
                          <a:pt x="1770" y="3815"/>
                          <a:pt x="2451" y="2453"/>
                          <a:pt x="4359" y="4905"/>
                        </a:cubicBezTo>
                        <a:cubicBezTo>
                          <a:pt x="2997" y="4360"/>
                          <a:pt x="1226" y="5177"/>
                          <a:pt x="2861" y="7766"/>
                        </a:cubicBezTo>
                        <a:cubicBezTo>
                          <a:pt x="8582" y="13216"/>
                          <a:pt x="15667" y="13489"/>
                          <a:pt x="21799" y="15941"/>
                        </a:cubicBezTo>
                        <a:cubicBezTo>
                          <a:pt x="21117" y="17167"/>
                          <a:pt x="25342" y="19756"/>
                          <a:pt x="26976" y="21527"/>
                        </a:cubicBezTo>
                        <a:cubicBezTo>
                          <a:pt x="25478" y="22072"/>
                          <a:pt x="23843" y="21254"/>
                          <a:pt x="22072" y="20301"/>
                        </a:cubicBezTo>
                        <a:cubicBezTo>
                          <a:pt x="23025" y="21118"/>
                          <a:pt x="24523" y="22345"/>
                          <a:pt x="25749" y="23434"/>
                        </a:cubicBezTo>
                        <a:lnTo>
                          <a:pt x="27793" y="21527"/>
                        </a:lnTo>
                        <a:close/>
                      </a:path>
                    </a:pathLst>
                  </a:custGeom>
                  <a:solidFill>
                    <a:srgbClr val="333333"/>
                  </a:solidFill>
                  <a:ln w="0" cap="flat">
                    <a:noFill/>
                    <a:prstDash val="solid"/>
                    <a:miter/>
                  </a:ln>
                </p:spPr>
                <p:txBody>
                  <a:bodyPr rtlCol="0" anchor="ctr"/>
                  <a:lstStyle/>
                  <a:p>
                    <a:endParaRPr lang="en-US"/>
                  </a:p>
                </p:txBody>
              </p:sp>
              <p:sp>
                <p:nvSpPr>
                  <p:cNvPr id="2348" name="Freeform: Shape 2347">
                    <a:extLst>
                      <a:ext uri="{FF2B5EF4-FFF2-40B4-BE49-F238E27FC236}">
                        <a16:creationId xmlns:a16="http://schemas.microsoft.com/office/drawing/2014/main" id="{EF55BBF3-21AA-63EA-1711-6CAD20F04D18}"/>
                      </a:ext>
                    </a:extLst>
                  </p:cNvPr>
                  <p:cNvSpPr/>
                  <p:nvPr/>
                </p:nvSpPr>
                <p:spPr>
                  <a:xfrm>
                    <a:off x="20061031" y="5620683"/>
                    <a:ext cx="136" cy="544"/>
                  </a:xfrm>
                  <a:custGeom>
                    <a:avLst/>
                    <a:gdLst>
                      <a:gd name="connsiteX0" fmla="*/ 0 w 136"/>
                      <a:gd name="connsiteY0" fmla="*/ 0 h 544"/>
                      <a:gd name="connsiteX1" fmla="*/ 136 w 136"/>
                      <a:gd name="connsiteY1" fmla="*/ 545 h 544"/>
                      <a:gd name="connsiteX2" fmla="*/ 0 w 136"/>
                      <a:gd name="connsiteY2" fmla="*/ 0 h 544"/>
                    </a:gdLst>
                    <a:ahLst/>
                    <a:cxnLst>
                      <a:cxn ang="0">
                        <a:pos x="connsiteX0" y="connsiteY0"/>
                      </a:cxn>
                      <a:cxn ang="0">
                        <a:pos x="connsiteX1" y="connsiteY1"/>
                      </a:cxn>
                      <a:cxn ang="0">
                        <a:pos x="connsiteX2" y="connsiteY2"/>
                      </a:cxn>
                    </a:cxnLst>
                    <a:rect l="l" t="t" r="r" b="b"/>
                    <a:pathLst>
                      <a:path w="136" h="544">
                        <a:moveTo>
                          <a:pt x="0" y="0"/>
                        </a:moveTo>
                        <a:cubicBezTo>
                          <a:pt x="0" y="0"/>
                          <a:pt x="0" y="409"/>
                          <a:pt x="136" y="545"/>
                        </a:cubicBezTo>
                        <a:cubicBezTo>
                          <a:pt x="136" y="409"/>
                          <a:pt x="136" y="272"/>
                          <a:pt x="0" y="0"/>
                        </a:cubicBezTo>
                        <a:close/>
                      </a:path>
                    </a:pathLst>
                  </a:custGeom>
                  <a:solidFill>
                    <a:srgbClr val="333333"/>
                  </a:solidFill>
                  <a:ln w="0" cap="flat">
                    <a:noFill/>
                    <a:prstDash val="solid"/>
                    <a:miter/>
                  </a:ln>
                </p:spPr>
                <p:txBody>
                  <a:bodyPr rtlCol="0" anchor="ctr"/>
                  <a:lstStyle/>
                  <a:p>
                    <a:endParaRPr lang="en-US"/>
                  </a:p>
                </p:txBody>
              </p:sp>
              <p:sp>
                <p:nvSpPr>
                  <p:cNvPr id="2349" name="Freeform: Shape 2348">
                    <a:extLst>
                      <a:ext uri="{FF2B5EF4-FFF2-40B4-BE49-F238E27FC236}">
                        <a16:creationId xmlns:a16="http://schemas.microsoft.com/office/drawing/2014/main" id="{5B31B0B2-E73B-38CA-C588-6E1E556181F5}"/>
                      </a:ext>
                    </a:extLst>
                  </p:cNvPr>
                  <p:cNvSpPr/>
                  <p:nvPr/>
                </p:nvSpPr>
                <p:spPr>
                  <a:xfrm>
                    <a:off x="20069887" y="5626541"/>
                    <a:ext cx="545" cy="408"/>
                  </a:xfrm>
                  <a:custGeom>
                    <a:avLst/>
                    <a:gdLst>
                      <a:gd name="connsiteX0" fmla="*/ 0 w 545"/>
                      <a:gd name="connsiteY0" fmla="*/ 0 h 408"/>
                      <a:gd name="connsiteX1" fmla="*/ 0 w 545"/>
                      <a:gd name="connsiteY1" fmla="*/ 0 h 408"/>
                      <a:gd name="connsiteX2" fmla="*/ 546 w 545"/>
                      <a:gd name="connsiteY2" fmla="*/ 409 h 408"/>
                      <a:gd name="connsiteX3" fmla="*/ 136 w 545"/>
                      <a:gd name="connsiteY3" fmla="*/ 0 h 408"/>
                    </a:gdLst>
                    <a:ahLst/>
                    <a:cxnLst>
                      <a:cxn ang="0">
                        <a:pos x="connsiteX0" y="connsiteY0"/>
                      </a:cxn>
                      <a:cxn ang="0">
                        <a:pos x="connsiteX1" y="connsiteY1"/>
                      </a:cxn>
                      <a:cxn ang="0">
                        <a:pos x="connsiteX2" y="connsiteY2"/>
                      </a:cxn>
                      <a:cxn ang="0">
                        <a:pos x="connsiteX3" y="connsiteY3"/>
                      </a:cxn>
                    </a:cxnLst>
                    <a:rect l="l" t="t" r="r" b="b"/>
                    <a:pathLst>
                      <a:path w="545" h="408">
                        <a:moveTo>
                          <a:pt x="0" y="0"/>
                        </a:moveTo>
                        <a:lnTo>
                          <a:pt x="0" y="0"/>
                        </a:lnTo>
                        <a:cubicBezTo>
                          <a:pt x="0" y="0"/>
                          <a:pt x="546" y="409"/>
                          <a:pt x="546" y="409"/>
                        </a:cubicBezTo>
                        <a:cubicBezTo>
                          <a:pt x="409" y="409"/>
                          <a:pt x="273" y="136"/>
                          <a:pt x="136" y="0"/>
                        </a:cubicBezTo>
                        <a:close/>
                      </a:path>
                    </a:pathLst>
                  </a:custGeom>
                  <a:solidFill>
                    <a:srgbClr val="333333"/>
                  </a:solidFill>
                  <a:ln w="0" cap="flat">
                    <a:noFill/>
                    <a:prstDash val="solid"/>
                    <a:miter/>
                  </a:ln>
                </p:spPr>
                <p:txBody>
                  <a:bodyPr rtlCol="0" anchor="ctr"/>
                  <a:lstStyle/>
                  <a:p>
                    <a:endParaRPr lang="en-US"/>
                  </a:p>
                </p:txBody>
              </p:sp>
              <p:sp>
                <p:nvSpPr>
                  <p:cNvPr id="2350" name="Freeform: Shape 2349">
                    <a:extLst>
                      <a:ext uri="{FF2B5EF4-FFF2-40B4-BE49-F238E27FC236}">
                        <a16:creationId xmlns:a16="http://schemas.microsoft.com/office/drawing/2014/main" id="{96479C2C-4EFC-8FA2-E48E-9E160E832A08}"/>
                      </a:ext>
                    </a:extLst>
                  </p:cNvPr>
                  <p:cNvSpPr/>
                  <p:nvPr/>
                </p:nvSpPr>
                <p:spPr>
                  <a:xfrm>
                    <a:off x="20043320" y="5607739"/>
                    <a:ext cx="1362" cy="802"/>
                  </a:xfrm>
                  <a:custGeom>
                    <a:avLst/>
                    <a:gdLst>
                      <a:gd name="connsiteX0" fmla="*/ 1362 w 1362"/>
                      <a:gd name="connsiteY0" fmla="*/ 681 h 802"/>
                      <a:gd name="connsiteX1" fmla="*/ 0 w 1362"/>
                      <a:gd name="connsiteY1" fmla="*/ 0 h 802"/>
                      <a:gd name="connsiteX2" fmla="*/ 817 w 1362"/>
                      <a:gd name="connsiteY2" fmla="*/ 681 h 802"/>
                      <a:gd name="connsiteX3" fmla="*/ 1362 w 1362"/>
                      <a:gd name="connsiteY3" fmla="*/ 681 h 802"/>
                    </a:gdLst>
                    <a:ahLst/>
                    <a:cxnLst>
                      <a:cxn ang="0">
                        <a:pos x="connsiteX0" y="connsiteY0"/>
                      </a:cxn>
                      <a:cxn ang="0">
                        <a:pos x="connsiteX1" y="connsiteY1"/>
                      </a:cxn>
                      <a:cxn ang="0">
                        <a:pos x="connsiteX2" y="connsiteY2"/>
                      </a:cxn>
                      <a:cxn ang="0">
                        <a:pos x="connsiteX3" y="connsiteY3"/>
                      </a:cxn>
                    </a:cxnLst>
                    <a:rect l="l" t="t" r="r" b="b"/>
                    <a:pathLst>
                      <a:path w="1362" h="802">
                        <a:moveTo>
                          <a:pt x="1362" y="681"/>
                        </a:moveTo>
                        <a:cubicBezTo>
                          <a:pt x="1362" y="681"/>
                          <a:pt x="544" y="272"/>
                          <a:pt x="0" y="0"/>
                        </a:cubicBezTo>
                        <a:lnTo>
                          <a:pt x="817" y="681"/>
                        </a:lnTo>
                        <a:cubicBezTo>
                          <a:pt x="817" y="681"/>
                          <a:pt x="1362" y="954"/>
                          <a:pt x="1362" y="681"/>
                        </a:cubicBezTo>
                        <a:close/>
                      </a:path>
                    </a:pathLst>
                  </a:custGeom>
                  <a:solidFill>
                    <a:srgbClr val="333333"/>
                  </a:solidFill>
                  <a:ln w="0" cap="flat">
                    <a:noFill/>
                    <a:prstDash val="solid"/>
                    <a:miter/>
                  </a:ln>
                </p:spPr>
                <p:txBody>
                  <a:bodyPr rtlCol="0" anchor="ctr"/>
                  <a:lstStyle/>
                  <a:p>
                    <a:endParaRPr lang="en-US"/>
                  </a:p>
                </p:txBody>
              </p:sp>
              <p:sp>
                <p:nvSpPr>
                  <p:cNvPr id="2351" name="Freeform: Shape 2350">
                    <a:extLst>
                      <a:ext uri="{FF2B5EF4-FFF2-40B4-BE49-F238E27FC236}">
                        <a16:creationId xmlns:a16="http://schemas.microsoft.com/office/drawing/2014/main" id="{CE2593E5-99E5-FEEF-632B-73A2E3558145}"/>
                      </a:ext>
                    </a:extLst>
                  </p:cNvPr>
                  <p:cNvSpPr/>
                  <p:nvPr/>
                </p:nvSpPr>
                <p:spPr>
                  <a:xfrm>
                    <a:off x="20045908" y="5605423"/>
                    <a:ext cx="545" cy="544"/>
                  </a:xfrm>
                  <a:custGeom>
                    <a:avLst/>
                    <a:gdLst>
                      <a:gd name="connsiteX0" fmla="*/ 0 w 545"/>
                      <a:gd name="connsiteY0" fmla="*/ 545 h 544"/>
                      <a:gd name="connsiteX1" fmla="*/ 546 w 545"/>
                      <a:gd name="connsiteY1" fmla="*/ 545 h 544"/>
                      <a:gd name="connsiteX2" fmla="*/ 409 w 545"/>
                      <a:gd name="connsiteY2" fmla="*/ 0 h 544"/>
                      <a:gd name="connsiteX3" fmla="*/ 0 w 545"/>
                      <a:gd name="connsiteY3" fmla="*/ 545 h 544"/>
                    </a:gdLst>
                    <a:ahLst/>
                    <a:cxnLst>
                      <a:cxn ang="0">
                        <a:pos x="connsiteX0" y="connsiteY0"/>
                      </a:cxn>
                      <a:cxn ang="0">
                        <a:pos x="connsiteX1" y="connsiteY1"/>
                      </a:cxn>
                      <a:cxn ang="0">
                        <a:pos x="connsiteX2" y="connsiteY2"/>
                      </a:cxn>
                      <a:cxn ang="0">
                        <a:pos x="connsiteX3" y="connsiteY3"/>
                      </a:cxn>
                    </a:cxnLst>
                    <a:rect l="l" t="t" r="r" b="b"/>
                    <a:pathLst>
                      <a:path w="545" h="544">
                        <a:moveTo>
                          <a:pt x="0" y="545"/>
                        </a:moveTo>
                        <a:lnTo>
                          <a:pt x="546" y="545"/>
                        </a:lnTo>
                        <a:cubicBezTo>
                          <a:pt x="546" y="545"/>
                          <a:pt x="546" y="136"/>
                          <a:pt x="409" y="0"/>
                        </a:cubicBezTo>
                        <a:cubicBezTo>
                          <a:pt x="136" y="0"/>
                          <a:pt x="0" y="272"/>
                          <a:pt x="0" y="545"/>
                        </a:cubicBezTo>
                        <a:close/>
                      </a:path>
                    </a:pathLst>
                  </a:custGeom>
                  <a:solidFill>
                    <a:srgbClr val="333333"/>
                  </a:solidFill>
                  <a:ln w="0" cap="flat">
                    <a:noFill/>
                    <a:prstDash val="solid"/>
                    <a:miter/>
                  </a:ln>
                </p:spPr>
                <p:txBody>
                  <a:bodyPr rtlCol="0" anchor="ctr"/>
                  <a:lstStyle/>
                  <a:p>
                    <a:endParaRPr lang="en-US"/>
                  </a:p>
                </p:txBody>
              </p:sp>
              <p:sp>
                <p:nvSpPr>
                  <p:cNvPr id="2352" name="Freeform: Shape 2351">
                    <a:extLst>
                      <a:ext uri="{FF2B5EF4-FFF2-40B4-BE49-F238E27FC236}">
                        <a16:creationId xmlns:a16="http://schemas.microsoft.com/office/drawing/2014/main" id="{27BB8FF1-8F9A-8134-53F1-9C769AF9B262}"/>
                      </a:ext>
                    </a:extLst>
                  </p:cNvPr>
                  <p:cNvSpPr/>
                  <p:nvPr/>
                </p:nvSpPr>
                <p:spPr>
                  <a:xfrm>
                    <a:off x="20097136" y="5648068"/>
                    <a:ext cx="816" cy="136"/>
                  </a:xfrm>
                  <a:custGeom>
                    <a:avLst/>
                    <a:gdLst>
                      <a:gd name="connsiteX0" fmla="*/ 0 w 816"/>
                      <a:gd name="connsiteY0" fmla="*/ 136 h 136"/>
                      <a:gd name="connsiteX1" fmla="*/ 817 w 816"/>
                      <a:gd name="connsiteY1" fmla="*/ 0 h 136"/>
                      <a:gd name="connsiteX2" fmla="*/ 0 w 816"/>
                      <a:gd name="connsiteY2" fmla="*/ 136 h 136"/>
                    </a:gdLst>
                    <a:ahLst/>
                    <a:cxnLst>
                      <a:cxn ang="0">
                        <a:pos x="connsiteX0" y="connsiteY0"/>
                      </a:cxn>
                      <a:cxn ang="0">
                        <a:pos x="connsiteX1" y="connsiteY1"/>
                      </a:cxn>
                      <a:cxn ang="0">
                        <a:pos x="connsiteX2" y="connsiteY2"/>
                      </a:cxn>
                    </a:cxnLst>
                    <a:rect l="l" t="t" r="r" b="b"/>
                    <a:pathLst>
                      <a:path w="816" h="136">
                        <a:moveTo>
                          <a:pt x="0" y="136"/>
                        </a:moveTo>
                        <a:cubicBezTo>
                          <a:pt x="0" y="136"/>
                          <a:pt x="546" y="136"/>
                          <a:pt x="817" y="0"/>
                        </a:cubicBezTo>
                        <a:cubicBezTo>
                          <a:pt x="409" y="0"/>
                          <a:pt x="136" y="0"/>
                          <a:pt x="0" y="136"/>
                        </a:cubicBezTo>
                        <a:close/>
                      </a:path>
                    </a:pathLst>
                  </a:custGeom>
                  <a:solidFill>
                    <a:srgbClr val="333333"/>
                  </a:solidFill>
                  <a:ln w="0" cap="flat">
                    <a:noFill/>
                    <a:prstDash val="solid"/>
                    <a:miter/>
                  </a:ln>
                </p:spPr>
                <p:txBody>
                  <a:bodyPr rtlCol="0" anchor="ctr"/>
                  <a:lstStyle/>
                  <a:p>
                    <a:endParaRPr lang="en-US"/>
                  </a:p>
                </p:txBody>
              </p:sp>
              <p:sp>
                <p:nvSpPr>
                  <p:cNvPr id="2353" name="Freeform: Shape 2352">
                    <a:extLst>
                      <a:ext uri="{FF2B5EF4-FFF2-40B4-BE49-F238E27FC236}">
                        <a16:creationId xmlns:a16="http://schemas.microsoft.com/office/drawing/2014/main" id="{1139601B-226B-183F-7752-4A2936358949}"/>
                      </a:ext>
                    </a:extLst>
                  </p:cNvPr>
                  <p:cNvSpPr/>
                  <p:nvPr/>
                </p:nvSpPr>
                <p:spPr>
                  <a:xfrm>
                    <a:off x="20059790" y="5621500"/>
                    <a:ext cx="24947" cy="16533"/>
                  </a:xfrm>
                  <a:custGeom>
                    <a:avLst/>
                    <a:gdLst>
                      <a:gd name="connsiteX0" fmla="*/ 21542 w 24947"/>
                      <a:gd name="connsiteY0" fmla="*/ 12126 h 16533"/>
                      <a:gd name="connsiteX1" fmla="*/ 17455 w 24947"/>
                      <a:gd name="connsiteY1" fmla="*/ 12126 h 16533"/>
                      <a:gd name="connsiteX2" fmla="*/ 18272 w 24947"/>
                      <a:gd name="connsiteY2" fmla="*/ 12807 h 16533"/>
                      <a:gd name="connsiteX3" fmla="*/ 9825 w 24947"/>
                      <a:gd name="connsiteY3" fmla="*/ 7766 h 16533"/>
                      <a:gd name="connsiteX4" fmla="*/ 9961 w 24947"/>
                      <a:gd name="connsiteY4" fmla="*/ 5313 h 16533"/>
                      <a:gd name="connsiteX5" fmla="*/ 5056 w 24947"/>
                      <a:gd name="connsiteY5" fmla="*/ 3270 h 16533"/>
                      <a:gd name="connsiteX6" fmla="*/ 1514 w 24947"/>
                      <a:gd name="connsiteY6" fmla="*/ 0 h 16533"/>
                      <a:gd name="connsiteX7" fmla="*/ 1514 w 24947"/>
                      <a:gd name="connsiteY7" fmla="*/ 2180 h 16533"/>
                      <a:gd name="connsiteX8" fmla="*/ 968 w 24947"/>
                      <a:gd name="connsiteY8" fmla="*/ 2180 h 16533"/>
                      <a:gd name="connsiteX9" fmla="*/ 5738 w 24947"/>
                      <a:gd name="connsiteY9" fmla="*/ 5722 h 16533"/>
                      <a:gd name="connsiteX10" fmla="*/ 4102 w 24947"/>
                      <a:gd name="connsiteY10" fmla="*/ 6131 h 16533"/>
                      <a:gd name="connsiteX11" fmla="*/ 11869 w 24947"/>
                      <a:gd name="connsiteY11" fmla="*/ 10082 h 16533"/>
                      <a:gd name="connsiteX12" fmla="*/ 13776 w 24947"/>
                      <a:gd name="connsiteY12" fmla="*/ 12398 h 16533"/>
                      <a:gd name="connsiteX13" fmla="*/ 24948 w 24947"/>
                      <a:gd name="connsiteY13" fmla="*/ 15668 h 16533"/>
                      <a:gd name="connsiteX14" fmla="*/ 20452 w 24947"/>
                      <a:gd name="connsiteY14" fmla="*/ 14442 h 16533"/>
                      <a:gd name="connsiteX15" fmla="*/ 21542 w 24947"/>
                      <a:gd name="connsiteY15" fmla="*/ 12262 h 16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947" h="16533">
                        <a:moveTo>
                          <a:pt x="21542" y="12126"/>
                        </a:moveTo>
                        <a:cubicBezTo>
                          <a:pt x="19363" y="11172"/>
                          <a:pt x="20316" y="13897"/>
                          <a:pt x="17455" y="12126"/>
                        </a:cubicBezTo>
                        <a:lnTo>
                          <a:pt x="18272" y="12807"/>
                        </a:lnTo>
                        <a:cubicBezTo>
                          <a:pt x="15820" y="12262"/>
                          <a:pt x="12141" y="9673"/>
                          <a:pt x="9825" y="7766"/>
                        </a:cubicBezTo>
                        <a:cubicBezTo>
                          <a:pt x="10507" y="7357"/>
                          <a:pt x="9008" y="5995"/>
                          <a:pt x="9961" y="5313"/>
                        </a:cubicBezTo>
                        <a:cubicBezTo>
                          <a:pt x="8190" y="4360"/>
                          <a:pt x="6555" y="3133"/>
                          <a:pt x="5056" y="3270"/>
                        </a:cubicBezTo>
                        <a:cubicBezTo>
                          <a:pt x="4374" y="2044"/>
                          <a:pt x="2196" y="1499"/>
                          <a:pt x="1514" y="0"/>
                        </a:cubicBezTo>
                        <a:cubicBezTo>
                          <a:pt x="1514" y="954"/>
                          <a:pt x="-1892" y="0"/>
                          <a:pt x="1514" y="2180"/>
                        </a:cubicBezTo>
                        <a:cubicBezTo>
                          <a:pt x="1241" y="2044"/>
                          <a:pt x="1241" y="2180"/>
                          <a:pt x="968" y="2180"/>
                        </a:cubicBezTo>
                        <a:cubicBezTo>
                          <a:pt x="2196" y="4632"/>
                          <a:pt x="4102" y="4224"/>
                          <a:pt x="5738" y="5722"/>
                        </a:cubicBezTo>
                        <a:cubicBezTo>
                          <a:pt x="6282" y="7221"/>
                          <a:pt x="3421" y="5041"/>
                          <a:pt x="4102" y="6131"/>
                        </a:cubicBezTo>
                        <a:cubicBezTo>
                          <a:pt x="6418" y="7630"/>
                          <a:pt x="10507" y="12262"/>
                          <a:pt x="11869" y="10082"/>
                        </a:cubicBezTo>
                        <a:cubicBezTo>
                          <a:pt x="13504" y="11172"/>
                          <a:pt x="13504" y="11581"/>
                          <a:pt x="13776" y="12398"/>
                        </a:cubicBezTo>
                        <a:cubicBezTo>
                          <a:pt x="17726" y="11853"/>
                          <a:pt x="23586" y="18938"/>
                          <a:pt x="24948" y="15668"/>
                        </a:cubicBezTo>
                        <a:cubicBezTo>
                          <a:pt x="23858" y="15259"/>
                          <a:pt x="22360" y="14442"/>
                          <a:pt x="20452" y="14442"/>
                        </a:cubicBezTo>
                        <a:lnTo>
                          <a:pt x="21542" y="12262"/>
                        </a:lnTo>
                        <a:close/>
                      </a:path>
                    </a:pathLst>
                  </a:custGeom>
                  <a:solidFill>
                    <a:srgbClr val="333333"/>
                  </a:solidFill>
                  <a:ln w="0" cap="flat">
                    <a:noFill/>
                    <a:prstDash val="solid"/>
                    <a:miter/>
                  </a:ln>
                </p:spPr>
                <p:txBody>
                  <a:bodyPr rtlCol="0" anchor="ctr"/>
                  <a:lstStyle/>
                  <a:p>
                    <a:endParaRPr lang="en-US"/>
                  </a:p>
                </p:txBody>
              </p:sp>
              <p:sp>
                <p:nvSpPr>
                  <p:cNvPr id="2354" name="Freeform: Shape 2353">
                    <a:extLst>
                      <a:ext uri="{FF2B5EF4-FFF2-40B4-BE49-F238E27FC236}">
                        <a16:creationId xmlns:a16="http://schemas.microsoft.com/office/drawing/2014/main" id="{CA75DD16-E1CC-E90C-B451-A43D58724B60}"/>
                      </a:ext>
                    </a:extLst>
                  </p:cNvPr>
                  <p:cNvSpPr/>
                  <p:nvPr/>
                </p:nvSpPr>
                <p:spPr>
                  <a:xfrm>
                    <a:off x="20047134" y="5612236"/>
                    <a:ext cx="272" cy="408"/>
                  </a:xfrm>
                  <a:custGeom>
                    <a:avLst/>
                    <a:gdLst>
                      <a:gd name="connsiteX0" fmla="*/ 0 w 272"/>
                      <a:gd name="connsiteY0" fmla="*/ 0 h 408"/>
                      <a:gd name="connsiteX1" fmla="*/ 273 w 272"/>
                      <a:gd name="connsiteY1" fmla="*/ 409 h 408"/>
                      <a:gd name="connsiteX2" fmla="*/ 0 w 272"/>
                      <a:gd name="connsiteY2" fmla="*/ 0 h 408"/>
                    </a:gdLst>
                    <a:ahLst/>
                    <a:cxnLst>
                      <a:cxn ang="0">
                        <a:pos x="connsiteX0" y="connsiteY0"/>
                      </a:cxn>
                      <a:cxn ang="0">
                        <a:pos x="connsiteX1" y="connsiteY1"/>
                      </a:cxn>
                      <a:cxn ang="0">
                        <a:pos x="connsiteX2" y="connsiteY2"/>
                      </a:cxn>
                    </a:cxnLst>
                    <a:rect l="l" t="t" r="r" b="b"/>
                    <a:pathLst>
                      <a:path w="272" h="408">
                        <a:moveTo>
                          <a:pt x="0" y="0"/>
                        </a:moveTo>
                        <a:lnTo>
                          <a:pt x="273" y="409"/>
                        </a:lnTo>
                        <a:lnTo>
                          <a:pt x="0" y="0"/>
                        </a:lnTo>
                        <a:close/>
                      </a:path>
                    </a:pathLst>
                  </a:custGeom>
                  <a:solidFill>
                    <a:srgbClr val="333333"/>
                  </a:solidFill>
                  <a:ln w="0" cap="flat">
                    <a:noFill/>
                    <a:prstDash val="solid"/>
                    <a:miter/>
                  </a:ln>
                </p:spPr>
                <p:txBody>
                  <a:bodyPr rtlCol="0" anchor="ctr"/>
                  <a:lstStyle/>
                  <a:p>
                    <a:endParaRPr lang="en-US"/>
                  </a:p>
                </p:txBody>
              </p:sp>
              <p:sp>
                <p:nvSpPr>
                  <p:cNvPr id="2355" name="Freeform: Shape 2354">
                    <a:extLst>
                      <a:ext uri="{FF2B5EF4-FFF2-40B4-BE49-F238E27FC236}">
                        <a16:creationId xmlns:a16="http://schemas.microsoft.com/office/drawing/2014/main" id="{03422EE8-71FF-F2BD-7D56-C513E0890711}"/>
                      </a:ext>
                    </a:extLst>
                  </p:cNvPr>
                  <p:cNvSpPr/>
                  <p:nvPr/>
                </p:nvSpPr>
                <p:spPr>
                  <a:xfrm>
                    <a:off x="20041003" y="5578174"/>
                    <a:ext cx="15668" cy="27322"/>
                  </a:xfrm>
                  <a:custGeom>
                    <a:avLst/>
                    <a:gdLst>
                      <a:gd name="connsiteX0" fmla="*/ 2588 w 15668"/>
                      <a:gd name="connsiteY0" fmla="*/ 0 h 27322"/>
                      <a:gd name="connsiteX1" fmla="*/ 5177 w 15668"/>
                      <a:gd name="connsiteY1" fmla="*/ 409 h 27322"/>
                      <a:gd name="connsiteX2" fmla="*/ 9264 w 15668"/>
                      <a:gd name="connsiteY2" fmla="*/ 12671 h 27322"/>
                      <a:gd name="connsiteX3" fmla="*/ 8447 w 15668"/>
                      <a:gd name="connsiteY3" fmla="*/ 12398 h 27322"/>
                      <a:gd name="connsiteX4" fmla="*/ 14170 w 15668"/>
                      <a:gd name="connsiteY4" fmla="*/ 22208 h 27322"/>
                      <a:gd name="connsiteX5" fmla="*/ 14441 w 15668"/>
                      <a:gd name="connsiteY5" fmla="*/ 25478 h 27322"/>
                      <a:gd name="connsiteX6" fmla="*/ 15669 w 15668"/>
                      <a:gd name="connsiteY6" fmla="*/ 26840 h 27322"/>
                      <a:gd name="connsiteX7" fmla="*/ 14170 w 15668"/>
                      <a:gd name="connsiteY7" fmla="*/ 26023 h 27322"/>
                      <a:gd name="connsiteX8" fmla="*/ 14578 w 15668"/>
                      <a:gd name="connsiteY8" fmla="*/ 26704 h 27322"/>
                      <a:gd name="connsiteX9" fmla="*/ 10628 w 15668"/>
                      <a:gd name="connsiteY9" fmla="*/ 25478 h 27322"/>
                      <a:gd name="connsiteX10" fmla="*/ 13625 w 15668"/>
                      <a:gd name="connsiteY10" fmla="*/ 25887 h 27322"/>
                      <a:gd name="connsiteX11" fmla="*/ 11990 w 15668"/>
                      <a:gd name="connsiteY11" fmla="*/ 25342 h 27322"/>
                      <a:gd name="connsiteX12" fmla="*/ 12126 w 15668"/>
                      <a:gd name="connsiteY12" fmla="*/ 23434 h 27322"/>
                      <a:gd name="connsiteX13" fmla="*/ 9673 w 15668"/>
                      <a:gd name="connsiteY13" fmla="*/ 20573 h 27322"/>
                      <a:gd name="connsiteX14" fmla="*/ 10218 w 15668"/>
                      <a:gd name="connsiteY14" fmla="*/ 18121 h 27322"/>
                      <a:gd name="connsiteX15" fmla="*/ 7765 w 15668"/>
                      <a:gd name="connsiteY15" fmla="*/ 18121 h 27322"/>
                      <a:gd name="connsiteX16" fmla="*/ 6540 w 15668"/>
                      <a:gd name="connsiteY16" fmla="*/ 14578 h 27322"/>
                      <a:gd name="connsiteX17" fmla="*/ 0 w 15668"/>
                      <a:gd name="connsiteY17" fmla="*/ 11445 h 27322"/>
                      <a:gd name="connsiteX18" fmla="*/ 1908 w 15668"/>
                      <a:gd name="connsiteY18" fmla="*/ 5994 h 27322"/>
                      <a:gd name="connsiteX19" fmla="*/ 5041 w 15668"/>
                      <a:gd name="connsiteY19" fmla="*/ 12262 h 27322"/>
                      <a:gd name="connsiteX20" fmla="*/ 7902 w 15668"/>
                      <a:gd name="connsiteY20" fmla="*/ 13897 h 27322"/>
                      <a:gd name="connsiteX21" fmla="*/ 5314 w 15668"/>
                      <a:gd name="connsiteY21" fmla="*/ 8583 h 27322"/>
                      <a:gd name="connsiteX22" fmla="*/ 5723 w 15668"/>
                      <a:gd name="connsiteY22" fmla="*/ 9128 h 27322"/>
                      <a:gd name="connsiteX23" fmla="*/ 2588 w 15668"/>
                      <a:gd name="connsiteY23" fmla="*/ 3406 h 27322"/>
                      <a:gd name="connsiteX24" fmla="*/ 3406 w 15668"/>
                      <a:gd name="connsiteY24" fmla="*/ 2180 h 27322"/>
                      <a:gd name="connsiteX25" fmla="*/ 2451 w 15668"/>
                      <a:gd name="connsiteY25" fmla="*/ 136 h 27322"/>
                      <a:gd name="connsiteX26" fmla="*/ 3952 w 15668"/>
                      <a:gd name="connsiteY26" fmla="*/ 2861 h 27322"/>
                      <a:gd name="connsiteX27" fmla="*/ 4223 w 15668"/>
                      <a:gd name="connsiteY27" fmla="*/ 4768 h 27322"/>
                      <a:gd name="connsiteX28" fmla="*/ 3952 w 15668"/>
                      <a:gd name="connsiteY28" fmla="*/ 2861 h 27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5668" h="27322">
                        <a:moveTo>
                          <a:pt x="2588" y="0"/>
                        </a:moveTo>
                        <a:lnTo>
                          <a:pt x="5177" y="409"/>
                        </a:lnTo>
                        <a:cubicBezTo>
                          <a:pt x="7221" y="5858"/>
                          <a:pt x="7494" y="7902"/>
                          <a:pt x="9264" y="12671"/>
                        </a:cubicBezTo>
                        <a:cubicBezTo>
                          <a:pt x="9129" y="13216"/>
                          <a:pt x="8720" y="12671"/>
                          <a:pt x="8447" y="12398"/>
                        </a:cubicBezTo>
                        <a:cubicBezTo>
                          <a:pt x="10082" y="15532"/>
                          <a:pt x="11853" y="20573"/>
                          <a:pt x="14170" y="22208"/>
                        </a:cubicBezTo>
                        <a:cubicBezTo>
                          <a:pt x="14714" y="23162"/>
                          <a:pt x="15532" y="26023"/>
                          <a:pt x="14441" y="25478"/>
                        </a:cubicBezTo>
                        <a:cubicBezTo>
                          <a:pt x="14850" y="25887"/>
                          <a:pt x="15396" y="26295"/>
                          <a:pt x="15669" y="26840"/>
                        </a:cubicBezTo>
                        <a:cubicBezTo>
                          <a:pt x="14987" y="27385"/>
                          <a:pt x="14714" y="25750"/>
                          <a:pt x="14170" y="26023"/>
                        </a:cubicBezTo>
                        <a:cubicBezTo>
                          <a:pt x="14306" y="26431"/>
                          <a:pt x="14306" y="26704"/>
                          <a:pt x="14578" y="26704"/>
                        </a:cubicBezTo>
                        <a:cubicBezTo>
                          <a:pt x="13488" y="26295"/>
                          <a:pt x="12670" y="29020"/>
                          <a:pt x="10628" y="25478"/>
                        </a:cubicBezTo>
                        <a:cubicBezTo>
                          <a:pt x="11581" y="23162"/>
                          <a:pt x="12262" y="27794"/>
                          <a:pt x="13625" y="25887"/>
                        </a:cubicBezTo>
                        <a:cubicBezTo>
                          <a:pt x="12943" y="24796"/>
                          <a:pt x="12262" y="25342"/>
                          <a:pt x="11990" y="25342"/>
                        </a:cubicBezTo>
                        <a:cubicBezTo>
                          <a:pt x="11171" y="23843"/>
                          <a:pt x="11717" y="23570"/>
                          <a:pt x="12126" y="23434"/>
                        </a:cubicBezTo>
                        <a:cubicBezTo>
                          <a:pt x="11171" y="23162"/>
                          <a:pt x="10900" y="20982"/>
                          <a:pt x="9673" y="20573"/>
                        </a:cubicBezTo>
                        <a:cubicBezTo>
                          <a:pt x="8174" y="17712"/>
                          <a:pt x="11171" y="20028"/>
                          <a:pt x="10218" y="18121"/>
                        </a:cubicBezTo>
                        <a:lnTo>
                          <a:pt x="7765" y="18121"/>
                        </a:lnTo>
                        <a:cubicBezTo>
                          <a:pt x="7765" y="18121"/>
                          <a:pt x="6540" y="14578"/>
                          <a:pt x="6540" y="14578"/>
                        </a:cubicBezTo>
                        <a:cubicBezTo>
                          <a:pt x="3952" y="9946"/>
                          <a:pt x="3270" y="16758"/>
                          <a:pt x="0" y="11445"/>
                        </a:cubicBezTo>
                        <a:cubicBezTo>
                          <a:pt x="1362" y="11853"/>
                          <a:pt x="2180" y="8856"/>
                          <a:pt x="1908" y="5994"/>
                        </a:cubicBezTo>
                        <a:cubicBezTo>
                          <a:pt x="2317" y="7630"/>
                          <a:pt x="5041" y="9946"/>
                          <a:pt x="5041" y="12262"/>
                        </a:cubicBezTo>
                        <a:cubicBezTo>
                          <a:pt x="5587" y="8856"/>
                          <a:pt x="6676" y="16077"/>
                          <a:pt x="7902" y="13897"/>
                        </a:cubicBezTo>
                        <a:cubicBezTo>
                          <a:pt x="6540" y="12943"/>
                          <a:pt x="5587" y="10627"/>
                          <a:pt x="5314" y="8583"/>
                        </a:cubicBezTo>
                        <a:lnTo>
                          <a:pt x="5723" y="9128"/>
                        </a:lnTo>
                        <a:cubicBezTo>
                          <a:pt x="5177" y="7221"/>
                          <a:pt x="2451" y="6404"/>
                          <a:pt x="2588" y="3406"/>
                        </a:cubicBezTo>
                        <a:cubicBezTo>
                          <a:pt x="2180" y="2044"/>
                          <a:pt x="2861" y="2180"/>
                          <a:pt x="3406" y="2180"/>
                        </a:cubicBezTo>
                        <a:cubicBezTo>
                          <a:pt x="2724" y="1090"/>
                          <a:pt x="2044" y="136"/>
                          <a:pt x="2451" y="136"/>
                        </a:cubicBezTo>
                        <a:close/>
                        <a:moveTo>
                          <a:pt x="3952" y="2861"/>
                        </a:moveTo>
                        <a:lnTo>
                          <a:pt x="4223" y="4768"/>
                        </a:lnTo>
                        <a:cubicBezTo>
                          <a:pt x="4223" y="4768"/>
                          <a:pt x="4223" y="3542"/>
                          <a:pt x="3952" y="2861"/>
                        </a:cubicBezTo>
                        <a:close/>
                      </a:path>
                    </a:pathLst>
                  </a:custGeom>
                  <a:solidFill>
                    <a:srgbClr val="333333"/>
                  </a:solidFill>
                  <a:ln w="0" cap="flat">
                    <a:noFill/>
                    <a:prstDash val="solid"/>
                    <a:miter/>
                  </a:ln>
                </p:spPr>
                <p:txBody>
                  <a:bodyPr rtlCol="0" anchor="ctr"/>
                  <a:lstStyle/>
                  <a:p>
                    <a:endParaRPr lang="en-US"/>
                  </a:p>
                </p:txBody>
              </p:sp>
              <p:sp>
                <p:nvSpPr>
                  <p:cNvPr id="2356" name="Freeform: Shape 2355">
                    <a:extLst>
                      <a:ext uri="{FF2B5EF4-FFF2-40B4-BE49-F238E27FC236}">
                        <a16:creationId xmlns:a16="http://schemas.microsoft.com/office/drawing/2014/main" id="{C5626838-10AC-3CE5-E21C-F4B00283FCF1}"/>
                      </a:ext>
                    </a:extLst>
                  </p:cNvPr>
                  <p:cNvSpPr/>
                  <p:nvPr/>
                </p:nvSpPr>
                <p:spPr>
                  <a:xfrm>
                    <a:off x="20185287" y="5496699"/>
                    <a:ext cx="13624" cy="681"/>
                  </a:xfrm>
                  <a:custGeom>
                    <a:avLst/>
                    <a:gdLst>
                      <a:gd name="connsiteX0" fmla="*/ 0 w 13624"/>
                      <a:gd name="connsiteY0" fmla="*/ 0 h 681"/>
                      <a:gd name="connsiteX1" fmla="*/ 0 w 13624"/>
                      <a:gd name="connsiteY1" fmla="*/ 681 h 681"/>
                      <a:gd name="connsiteX2" fmla="*/ 0 w 13624"/>
                      <a:gd name="connsiteY2" fmla="*/ 0 h 681"/>
                    </a:gdLst>
                    <a:ahLst/>
                    <a:cxnLst>
                      <a:cxn ang="0">
                        <a:pos x="connsiteX0" y="connsiteY0"/>
                      </a:cxn>
                      <a:cxn ang="0">
                        <a:pos x="connsiteX1" y="connsiteY1"/>
                      </a:cxn>
                      <a:cxn ang="0">
                        <a:pos x="connsiteX2" y="connsiteY2"/>
                      </a:cxn>
                    </a:cxnLst>
                    <a:rect l="l" t="t" r="r" b="b"/>
                    <a:pathLst>
                      <a:path w="13624" h="681">
                        <a:moveTo>
                          <a:pt x="0" y="0"/>
                        </a:moveTo>
                        <a:lnTo>
                          <a:pt x="0" y="681"/>
                        </a:lnTo>
                        <a:cubicBezTo>
                          <a:pt x="0" y="681"/>
                          <a:pt x="0" y="272"/>
                          <a:pt x="0" y="0"/>
                        </a:cubicBezTo>
                        <a:close/>
                      </a:path>
                    </a:pathLst>
                  </a:custGeom>
                  <a:solidFill>
                    <a:srgbClr val="333333"/>
                  </a:solidFill>
                  <a:ln w="0" cap="flat">
                    <a:noFill/>
                    <a:prstDash val="solid"/>
                    <a:miter/>
                  </a:ln>
                </p:spPr>
                <p:txBody>
                  <a:bodyPr rtlCol="0" anchor="ctr"/>
                  <a:lstStyle/>
                  <a:p>
                    <a:endParaRPr lang="en-US"/>
                  </a:p>
                </p:txBody>
              </p:sp>
              <p:sp>
                <p:nvSpPr>
                  <p:cNvPr id="2357" name="Freeform: Shape 2356">
                    <a:extLst>
                      <a:ext uri="{FF2B5EF4-FFF2-40B4-BE49-F238E27FC236}">
                        <a16:creationId xmlns:a16="http://schemas.microsoft.com/office/drawing/2014/main" id="{EE922294-9A4D-1562-4715-FA8569D2CA82}"/>
                      </a:ext>
                    </a:extLst>
                  </p:cNvPr>
                  <p:cNvSpPr/>
                  <p:nvPr/>
                </p:nvSpPr>
                <p:spPr>
                  <a:xfrm>
                    <a:off x="20022747" y="5498879"/>
                    <a:ext cx="543" cy="1226"/>
                  </a:xfrm>
                  <a:custGeom>
                    <a:avLst/>
                    <a:gdLst>
                      <a:gd name="connsiteX0" fmla="*/ 0 w 543"/>
                      <a:gd name="connsiteY0" fmla="*/ 1226 h 1226"/>
                      <a:gd name="connsiteX1" fmla="*/ 544 w 543"/>
                      <a:gd name="connsiteY1" fmla="*/ 0 h 1226"/>
                      <a:gd name="connsiteX2" fmla="*/ 0 w 543"/>
                      <a:gd name="connsiteY2" fmla="*/ 1226 h 1226"/>
                    </a:gdLst>
                    <a:ahLst/>
                    <a:cxnLst>
                      <a:cxn ang="0">
                        <a:pos x="connsiteX0" y="connsiteY0"/>
                      </a:cxn>
                      <a:cxn ang="0">
                        <a:pos x="connsiteX1" y="connsiteY1"/>
                      </a:cxn>
                      <a:cxn ang="0">
                        <a:pos x="connsiteX2" y="connsiteY2"/>
                      </a:cxn>
                    </a:cxnLst>
                    <a:rect l="l" t="t" r="r" b="b"/>
                    <a:pathLst>
                      <a:path w="543" h="1226">
                        <a:moveTo>
                          <a:pt x="0" y="1226"/>
                        </a:moveTo>
                        <a:lnTo>
                          <a:pt x="544" y="0"/>
                        </a:lnTo>
                        <a:cubicBezTo>
                          <a:pt x="544" y="0"/>
                          <a:pt x="136" y="817"/>
                          <a:pt x="0" y="1226"/>
                        </a:cubicBezTo>
                        <a:close/>
                      </a:path>
                    </a:pathLst>
                  </a:custGeom>
                  <a:solidFill>
                    <a:srgbClr val="333333"/>
                  </a:solidFill>
                  <a:ln w="0" cap="flat">
                    <a:noFill/>
                    <a:prstDash val="solid"/>
                    <a:miter/>
                  </a:ln>
                </p:spPr>
                <p:txBody>
                  <a:bodyPr rtlCol="0" anchor="ctr"/>
                  <a:lstStyle/>
                  <a:p>
                    <a:endParaRPr lang="en-US"/>
                  </a:p>
                </p:txBody>
              </p:sp>
              <p:sp>
                <p:nvSpPr>
                  <p:cNvPr id="2358" name="Freeform: Shape 2357">
                    <a:extLst>
                      <a:ext uri="{FF2B5EF4-FFF2-40B4-BE49-F238E27FC236}">
                        <a16:creationId xmlns:a16="http://schemas.microsoft.com/office/drawing/2014/main" id="{647CC766-B90B-72E9-DF88-C4B4E4F69AF1}"/>
                      </a:ext>
                    </a:extLst>
                  </p:cNvPr>
                  <p:cNvSpPr/>
                  <p:nvPr/>
                </p:nvSpPr>
                <p:spPr>
                  <a:xfrm>
                    <a:off x="20031601" y="5466589"/>
                    <a:ext cx="818" cy="2043"/>
                  </a:xfrm>
                  <a:custGeom>
                    <a:avLst/>
                    <a:gdLst>
                      <a:gd name="connsiteX0" fmla="*/ 0 w 818"/>
                      <a:gd name="connsiteY0" fmla="*/ 2044 h 2043"/>
                      <a:gd name="connsiteX1" fmla="*/ 818 w 818"/>
                      <a:gd name="connsiteY1" fmla="*/ 0 h 2043"/>
                      <a:gd name="connsiteX2" fmla="*/ 0 w 818"/>
                      <a:gd name="connsiteY2" fmla="*/ 2044 h 2043"/>
                    </a:gdLst>
                    <a:ahLst/>
                    <a:cxnLst>
                      <a:cxn ang="0">
                        <a:pos x="connsiteX0" y="connsiteY0"/>
                      </a:cxn>
                      <a:cxn ang="0">
                        <a:pos x="connsiteX1" y="connsiteY1"/>
                      </a:cxn>
                      <a:cxn ang="0">
                        <a:pos x="connsiteX2" y="connsiteY2"/>
                      </a:cxn>
                    </a:cxnLst>
                    <a:rect l="l" t="t" r="r" b="b"/>
                    <a:pathLst>
                      <a:path w="818" h="2043">
                        <a:moveTo>
                          <a:pt x="0" y="2044"/>
                        </a:moveTo>
                        <a:lnTo>
                          <a:pt x="818" y="0"/>
                        </a:lnTo>
                        <a:cubicBezTo>
                          <a:pt x="409" y="681"/>
                          <a:pt x="136" y="1362"/>
                          <a:pt x="0" y="2044"/>
                        </a:cubicBezTo>
                        <a:close/>
                      </a:path>
                    </a:pathLst>
                  </a:custGeom>
                  <a:solidFill>
                    <a:srgbClr val="333333"/>
                  </a:solidFill>
                  <a:ln w="0" cap="flat">
                    <a:noFill/>
                    <a:prstDash val="solid"/>
                    <a:miter/>
                  </a:ln>
                </p:spPr>
                <p:txBody>
                  <a:bodyPr rtlCol="0" anchor="ctr"/>
                  <a:lstStyle/>
                  <a:p>
                    <a:endParaRPr lang="en-US"/>
                  </a:p>
                </p:txBody>
              </p:sp>
              <p:sp>
                <p:nvSpPr>
                  <p:cNvPr id="2359" name="Freeform: Shape 2358">
                    <a:extLst>
                      <a:ext uri="{FF2B5EF4-FFF2-40B4-BE49-F238E27FC236}">
                        <a16:creationId xmlns:a16="http://schemas.microsoft.com/office/drawing/2014/main" id="{1775EC82-5A25-62B3-0D21-A26CBD1E5058}"/>
                      </a:ext>
                    </a:extLst>
                  </p:cNvPr>
                  <p:cNvSpPr/>
                  <p:nvPr/>
                </p:nvSpPr>
                <p:spPr>
                  <a:xfrm>
                    <a:off x="20177658" y="5481848"/>
                    <a:ext cx="272" cy="272"/>
                  </a:xfrm>
                  <a:custGeom>
                    <a:avLst/>
                    <a:gdLst>
                      <a:gd name="connsiteX0" fmla="*/ 273 w 272"/>
                      <a:gd name="connsiteY0" fmla="*/ 272 h 272"/>
                      <a:gd name="connsiteX1" fmla="*/ 273 w 272"/>
                      <a:gd name="connsiteY1" fmla="*/ 136 h 272"/>
                      <a:gd name="connsiteX2" fmla="*/ 0 w 272"/>
                      <a:gd name="connsiteY2" fmla="*/ 0 h 272"/>
                      <a:gd name="connsiteX3" fmla="*/ 273 w 272"/>
                      <a:gd name="connsiteY3" fmla="*/ 272 h 272"/>
                    </a:gdLst>
                    <a:ahLst/>
                    <a:cxnLst>
                      <a:cxn ang="0">
                        <a:pos x="connsiteX0" y="connsiteY0"/>
                      </a:cxn>
                      <a:cxn ang="0">
                        <a:pos x="connsiteX1" y="connsiteY1"/>
                      </a:cxn>
                      <a:cxn ang="0">
                        <a:pos x="connsiteX2" y="connsiteY2"/>
                      </a:cxn>
                      <a:cxn ang="0">
                        <a:pos x="connsiteX3" y="connsiteY3"/>
                      </a:cxn>
                    </a:cxnLst>
                    <a:rect l="l" t="t" r="r" b="b"/>
                    <a:pathLst>
                      <a:path w="272" h="272">
                        <a:moveTo>
                          <a:pt x="273" y="272"/>
                        </a:moveTo>
                        <a:lnTo>
                          <a:pt x="273" y="136"/>
                        </a:lnTo>
                        <a:lnTo>
                          <a:pt x="0" y="0"/>
                        </a:lnTo>
                        <a:lnTo>
                          <a:pt x="273" y="272"/>
                        </a:lnTo>
                        <a:close/>
                      </a:path>
                    </a:pathLst>
                  </a:custGeom>
                  <a:solidFill>
                    <a:srgbClr val="333333"/>
                  </a:solidFill>
                  <a:ln w="0" cap="flat">
                    <a:noFill/>
                    <a:prstDash val="solid"/>
                    <a:miter/>
                  </a:ln>
                </p:spPr>
                <p:txBody>
                  <a:bodyPr rtlCol="0" anchor="ctr"/>
                  <a:lstStyle/>
                  <a:p>
                    <a:endParaRPr lang="en-US"/>
                  </a:p>
                </p:txBody>
              </p:sp>
              <p:sp>
                <p:nvSpPr>
                  <p:cNvPr id="2360" name="Freeform: Shape 2359">
                    <a:extLst>
                      <a:ext uri="{FF2B5EF4-FFF2-40B4-BE49-F238E27FC236}">
                        <a16:creationId xmlns:a16="http://schemas.microsoft.com/office/drawing/2014/main" id="{CBF4FBE8-3B67-1833-9F24-78BBD142D4B4}"/>
                      </a:ext>
                    </a:extLst>
                  </p:cNvPr>
                  <p:cNvSpPr/>
                  <p:nvPr/>
                </p:nvSpPr>
                <p:spPr>
                  <a:xfrm>
                    <a:off x="20089235" y="5435252"/>
                    <a:ext cx="1362" cy="272"/>
                  </a:xfrm>
                  <a:custGeom>
                    <a:avLst/>
                    <a:gdLst>
                      <a:gd name="connsiteX0" fmla="*/ 0 w 1362"/>
                      <a:gd name="connsiteY0" fmla="*/ 0 h 272"/>
                      <a:gd name="connsiteX1" fmla="*/ 1362 w 1362"/>
                      <a:gd name="connsiteY1" fmla="*/ 273 h 272"/>
                      <a:gd name="connsiteX2" fmla="*/ 0 w 1362"/>
                      <a:gd name="connsiteY2" fmla="*/ 0 h 272"/>
                    </a:gdLst>
                    <a:ahLst/>
                    <a:cxnLst>
                      <a:cxn ang="0">
                        <a:pos x="connsiteX0" y="connsiteY0"/>
                      </a:cxn>
                      <a:cxn ang="0">
                        <a:pos x="connsiteX1" y="connsiteY1"/>
                      </a:cxn>
                      <a:cxn ang="0">
                        <a:pos x="connsiteX2" y="connsiteY2"/>
                      </a:cxn>
                    </a:cxnLst>
                    <a:rect l="l" t="t" r="r" b="b"/>
                    <a:pathLst>
                      <a:path w="1362" h="272">
                        <a:moveTo>
                          <a:pt x="0" y="0"/>
                        </a:moveTo>
                        <a:cubicBezTo>
                          <a:pt x="0" y="0"/>
                          <a:pt x="817" y="273"/>
                          <a:pt x="1362" y="273"/>
                        </a:cubicBezTo>
                        <a:cubicBezTo>
                          <a:pt x="1362" y="136"/>
                          <a:pt x="817" y="0"/>
                          <a:pt x="0" y="0"/>
                        </a:cubicBezTo>
                        <a:close/>
                      </a:path>
                    </a:pathLst>
                  </a:custGeom>
                  <a:solidFill>
                    <a:srgbClr val="333333"/>
                  </a:solidFill>
                  <a:ln w="0" cap="flat">
                    <a:noFill/>
                    <a:prstDash val="solid"/>
                    <a:miter/>
                  </a:ln>
                </p:spPr>
                <p:txBody>
                  <a:bodyPr rtlCol="0" anchor="ctr"/>
                  <a:lstStyle/>
                  <a:p>
                    <a:endParaRPr lang="en-US"/>
                  </a:p>
                </p:txBody>
              </p:sp>
              <p:sp>
                <p:nvSpPr>
                  <p:cNvPr id="2361" name="Freeform: Shape 2360">
                    <a:extLst>
                      <a:ext uri="{FF2B5EF4-FFF2-40B4-BE49-F238E27FC236}">
                        <a16:creationId xmlns:a16="http://schemas.microsoft.com/office/drawing/2014/main" id="{9F876112-2456-45EB-73E4-A4B16B51A5CE}"/>
                      </a:ext>
                    </a:extLst>
                  </p:cNvPr>
                  <p:cNvSpPr/>
                  <p:nvPr/>
                </p:nvSpPr>
                <p:spPr>
                  <a:xfrm>
                    <a:off x="20031467" y="5468633"/>
                    <a:ext cx="134" cy="408"/>
                  </a:xfrm>
                  <a:custGeom>
                    <a:avLst/>
                    <a:gdLst>
                      <a:gd name="connsiteX0" fmla="*/ 0 w 134"/>
                      <a:gd name="connsiteY0" fmla="*/ 409 h 408"/>
                      <a:gd name="connsiteX1" fmla="*/ 135 w 134"/>
                      <a:gd name="connsiteY1" fmla="*/ 272 h 408"/>
                      <a:gd name="connsiteX2" fmla="*/ 135 w 134"/>
                      <a:gd name="connsiteY2" fmla="*/ 0 h 408"/>
                      <a:gd name="connsiteX3" fmla="*/ 0 w 134"/>
                      <a:gd name="connsiteY3" fmla="*/ 409 h 408"/>
                    </a:gdLst>
                    <a:ahLst/>
                    <a:cxnLst>
                      <a:cxn ang="0">
                        <a:pos x="connsiteX0" y="connsiteY0"/>
                      </a:cxn>
                      <a:cxn ang="0">
                        <a:pos x="connsiteX1" y="connsiteY1"/>
                      </a:cxn>
                      <a:cxn ang="0">
                        <a:pos x="connsiteX2" y="connsiteY2"/>
                      </a:cxn>
                      <a:cxn ang="0">
                        <a:pos x="connsiteX3" y="connsiteY3"/>
                      </a:cxn>
                    </a:cxnLst>
                    <a:rect l="l" t="t" r="r" b="b"/>
                    <a:pathLst>
                      <a:path w="134" h="408">
                        <a:moveTo>
                          <a:pt x="0" y="409"/>
                        </a:moveTo>
                        <a:lnTo>
                          <a:pt x="135" y="272"/>
                        </a:lnTo>
                        <a:lnTo>
                          <a:pt x="135" y="0"/>
                        </a:lnTo>
                        <a:lnTo>
                          <a:pt x="0" y="409"/>
                        </a:lnTo>
                        <a:close/>
                      </a:path>
                    </a:pathLst>
                  </a:custGeom>
                  <a:solidFill>
                    <a:srgbClr val="333333"/>
                  </a:solidFill>
                  <a:ln w="0" cap="flat">
                    <a:noFill/>
                    <a:prstDash val="solid"/>
                    <a:miter/>
                  </a:ln>
                </p:spPr>
                <p:txBody>
                  <a:bodyPr rtlCol="0" anchor="ctr"/>
                  <a:lstStyle/>
                  <a:p>
                    <a:endParaRPr lang="en-US"/>
                  </a:p>
                </p:txBody>
              </p:sp>
              <p:sp>
                <p:nvSpPr>
                  <p:cNvPr id="2362" name="Freeform: Shape 2361">
                    <a:extLst>
                      <a:ext uri="{FF2B5EF4-FFF2-40B4-BE49-F238E27FC236}">
                        <a16:creationId xmlns:a16="http://schemas.microsoft.com/office/drawing/2014/main" id="{C6D79496-6AFB-14EA-C4E0-B6DBF15294FB}"/>
                      </a:ext>
                    </a:extLst>
                  </p:cNvPr>
                  <p:cNvSpPr/>
                  <p:nvPr/>
                </p:nvSpPr>
                <p:spPr>
                  <a:xfrm>
                    <a:off x="20012392" y="5511414"/>
                    <a:ext cx="13624" cy="953"/>
                  </a:xfrm>
                  <a:custGeom>
                    <a:avLst/>
                    <a:gdLst>
                      <a:gd name="connsiteX0" fmla="*/ 0 w 13624"/>
                      <a:gd name="connsiteY0" fmla="*/ 0 h 953"/>
                      <a:gd name="connsiteX1" fmla="*/ 0 w 13624"/>
                      <a:gd name="connsiteY1" fmla="*/ 954 h 953"/>
                      <a:gd name="connsiteX2" fmla="*/ 0 w 13624"/>
                      <a:gd name="connsiteY2" fmla="*/ 0 h 953"/>
                    </a:gdLst>
                    <a:ahLst/>
                    <a:cxnLst>
                      <a:cxn ang="0">
                        <a:pos x="connsiteX0" y="connsiteY0"/>
                      </a:cxn>
                      <a:cxn ang="0">
                        <a:pos x="connsiteX1" y="connsiteY1"/>
                      </a:cxn>
                      <a:cxn ang="0">
                        <a:pos x="connsiteX2" y="connsiteY2"/>
                      </a:cxn>
                    </a:cxnLst>
                    <a:rect l="l" t="t" r="r" b="b"/>
                    <a:pathLst>
                      <a:path w="13624" h="953">
                        <a:moveTo>
                          <a:pt x="0" y="0"/>
                        </a:moveTo>
                        <a:cubicBezTo>
                          <a:pt x="0" y="0"/>
                          <a:pt x="0" y="545"/>
                          <a:pt x="0" y="954"/>
                        </a:cubicBezTo>
                        <a:cubicBezTo>
                          <a:pt x="0" y="545"/>
                          <a:pt x="0" y="273"/>
                          <a:pt x="0" y="0"/>
                        </a:cubicBezTo>
                        <a:close/>
                      </a:path>
                    </a:pathLst>
                  </a:custGeom>
                  <a:solidFill>
                    <a:srgbClr val="333333"/>
                  </a:solidFill>
                  <a:ln w="0" cap="flat">
                    <a:noFill/>
                    <a:prstDash val="solid"/>
                    <a:miter/>
                  </a:ln>
                </p:spPr>
                <p:txBody>
                  <a:bodyPr rtlCol="0" anchor="ctr"/>
                  <a:lstStyle/>
                  <a:p>
                    <a:endParaRPr lang="en-US"/>
                  </a:p>
                </p:txBody>
              </p:sp>
              <p:sp>
                <p:nvSpPr>
                  <p:cNvPr id="2363" name="Freeform: Shape 2362">
                    <a:extLst>
                      <a:ext uri="{FF2B5EF4-FFF2-40B4-BE49-F238E27FC236}">
                        <a16:creationId xmlns:a16="http://schemas.microsoft.com/office/drawing/2014/main" id="{654C6B12-8644-0E93-6130-CC21C2FF77B0}"/>
                      </a:ext>
                    </a:extLst>
                  </p:cNvPr>
                  <p:cNvSpPr/>
                  <p:nvPr/>
                </p:nvSpPr>
                <p:spPr>
                  <a:xfrm>
                    <a:off x="20018931" y="5511141"/>
                    <a:ext cx="13624" cy="817"/>
                  </a:xfrm>
                  <a:custGeom>
                    <a:avLst/>
                    <a:gdLst>
                      <a:gd name="connsiteX0" fmla="*/ 0 w 13624"/>
                      <a:gd name="connsiteY0" fmla="*/ 0 h 817"/>
                      <a:gd name="connsiteX1" fmla="*/ 0 w 13624"/>
                      <a:gd name="connsiteY1" fmla="*/ 817 h 817"/>
                      <a:gd name="connsiteX2" fmla="*/ 0 w 13624"/>
                      <a:gd name="connsiteY2" fmla="*/ 0 h 817"/>
                    </a:gdLst>
                    <a:ahLst/>
                    <a:cxnLst>
                      <a:cxn ang="0">
                        <a:pos x="connsiteX0" y="connsiteY0"/>
                      </a:cxn>
                      <a:cxn ang="0">
                        <a:pos x="connsiteX1" y="connsiteY1"/>
                      </a:cxn>
                      <a:cxn ang="0">
                        <a:pos x="connsiteX2" y="connsiteY2"/>
                      </a:cxn>
                    </a:cxnLst>
                    <a:rect l="l" t="t" r="r" b="b"/>
                    <a:pathLst>
                      <a:path w="13624" h="817">
                        <a:moveTo>
                          <a:pt x="0" y="0"/>
                        </a:moveTo>
                        <a:cubicBezTo>
                          <a:pt x="0" y="0"/>
                          <a:pt x="0" y="681"/>
                          <a:pt x="0" y="817"/>
                        </a:cubicBezTo>
                        <a:lnTo>
                          <a:pt x="0" y="0"/>
                        </a:lnTo>
                        <a:close/>
                      </a:path>
                    </a:pathLst>
                  </a:custGeom>
                  <a:solidFill>
                    <a:srgbClr val="333333"/>
                  </a:solidFill>
                  <a:ln w="0" cap="flat">
                    <a:noFill/>
                    <a:prstDash val="solid"/>
                    <a:miter/>
                  </a:ln>
                </p:spPr>
                <p:txBody>
                  <a:bodyPr rtlCol="0" anchor="ctr"/>
                  <a:lstStyle/>
                  <a:p>
                    <a:endParaRPr lang="en-US"/>
                  </a:p>
                </p:txBody>
              </p:sp>
              <p:sp>
                <p:nvSpPr>
                  <p:cNvPr id="2364" name="Freeform: Shape 2363">
                    <a:extLst>
                      <a:ext uri="{FF2B5EF4-FFF2-40B4-BE49-F238E27FC236}">
                        <a16:creationId xmlns:a16="http://schemas.microsoft.com/office/drawing/2014/main" id="{16C06C52-0AC4-0B94-BC28-9BF95B499ED9}"/>
                      </a:ext>
                    </a:extLst>
                  </p:cNvPr>
                  <p:cNvSpPr/>
                  <p:nvPr/>
                </p:nvSpPr>
                <p:spPr>
                  <a:xfrm>
                    <a:off x="20009530" y="5558146"/>
                    <a:ext cx="409" cy="1907"/>
                  </a:xfrm>
                  <a:custGeom>
                    <a:avLst/>
                    <a:gdLst>
                      <a:gd name="connsiteX0" fmla="*/ 0 w 409"/>
                      <a:gd name="connsiteY0" fmla="*/ 0 h 1907"/>
                      <a:gd name="connsiteX1" fmla="*/ 409 w 409"/>
                      <a:gd name="connsiteY1" fmla="*/ 1907 h 1907"/>
                      <a:gd name="connsiteX2" fmla="*/ 0 w 409"/>
                      <a:gd name="connsiteY2" fmla="*/ 0 h 1907"/>
                    </a:gdLst>
                    <a:ahLst/>
                    <a:cxnLst>
                      <a:cxn ang="0">
                        <a:pos x="connsiteX0" y="connsiteY0"/>
                      </a:cxn>
                      <a:cxn ang="0">
                        <a:pos x="connsiteX1" y="connsiteY1"/>
                      </a:cxn>
                      <a:cxn ang="0">
                        <a:pos x="connsiteX2" y="connsiteY2"/>
                      </a:cxn>
                    </a:cxnLst>
                    <a:rect l="l" t="t" r="r" b="b"/>
                    <a:pathLst>
                      <a:path w="409" h="1907">
                        <a:moveTo>
                          <a:pt x="0" y="0"/>
                        </a:moveTo>
                        <a:lnTo>
                          <a:pt x="409" y="1907"/>
                        </a:lnTo>
                        <a:cubicBezTo>
                          <a:pt x="409" y="953"/>
                          <a:pt x="136" y="409"/>
                          <a:pt x="0" y="0"/>
                        </a:cubicBezTo>
                        <a:close/>
                      </a:path>
                    </a:pathLst>
                  </a:custGeom>
                  <a:solidFill>
                    <a:srgbClr val="333333"/>
                  </a:solidFill>
                  <a:ln w="0" cap="flat">
                    <a:noFill/>
                    <a:prstDash val="solid"/>
                    <a:miter/>
                  </a:ln>
                </p:spPr>
                <p:txBody>
                  <a:bodyPr rtlCol="0" anchor="ctr"/>
                  <a:lstStyle/>
                  <a:p>
                    <a:endParaRPr lang="en-US"/>
                  </a:p>
                </p:txBody>
              </p:sp>
              <p:sp>
                <p:nvSpPr>
                  <p:cNvPr id="2365" name="Freeform: Shape 2364">
                    <a:extLst>
                      <a:ext uri="{FF2B5EF4-FFF2-40B4-BE49-F238E27FC236}">
                        <a16:creationId xmlns:a16="http://schemas.microsoft.com/office/drawing/2014/main" id="{BFAD61BD-887D-C4B9-C0E5-CFBD8F29FED2}"/>
                      </a:ext>
                    </a:extLst>
                  </p:cNvPr>
                  <p:cNvSpPr/>
                  <p:nvPr/>
                </p:nvSpPr>
                <p:spPr>
                  <a:xfrm>
                    <a:off x="20016205" y="5515501"/>
                    <a:ext cx="272" cy="408"/>
                  </a:xfrm>
                  <a:custGeom>
                    <a:avLst/>
                    <a:gdLst>
                      <a:gd name="connsiteX0" fmla="*/ 0 w 272"/>
                      <a:gd name="connsiteY0" fmla="*/ 0 h 408"/>
                      <a:gd name="connsiteX1" fmla="*/ 273 w 272"/>
                      <a:gd name="connsiteY1" fmla="*/ 409 h 408"/>
                      <a:gd name="connsiteX2" fmla="*/ 0 w 272"/>
                      <a:gd name="connsiteY2" fmla="*/ 0 h 408"/>
                    </a:gdLst>
                    <a:ahLst/>
                    <a:cxnLst>
                      <a:cxn ang="0">
                        <a:pos x="connsiteX0" y="connsiteY0"/>
                      </a:cxn>
                      <a:cxn ang="0">
                        <a:pos x="connsiteX1" y="connsiteY1"/>
                      </a:cxn>
                      <a:cxn ang="0">
                        <a:pos x="connsiteX2" y="connsiteY2"/>
                      </a:cxn>
                    </a:cxnLst>
                    <a:rect l="l" t="t" r="r" b="b"/>
                    <a:pathLst>
                      <a:path w="272" h="408">
                        <a:moveTo>
                          <a:pt x="0" y="0"/>
                        </a:moveTo>
                        <a:cubicBezTo>
                          <a:pt x="0" y="0"/>
                          <a:pt x="0" y="272"/>
                          <a:pt x="273" y="409"/>
                        </a:cubicBezTo>
                        <a:cubicBezTo>
                          <a:pt x="273" y="136"/>
                          <a:pt x="273" y="0"/>
                          <a:pt x="0" y="0"/>
                        </a:cubicBezTo>
                        <a:close/>
                      </a:path>
                    </a:pathLst>
                  </a:custGeom>
                  <a:solidFill>
                    <a:srgbClr val="333333"/>
                  </a:solidFill>
                  <a:ln w="0" cap="flat">
                    <a:noFill/>
                    <a:prstDash val="solid"/>
                    <a:miter/>
                  </a:ln>
                </p:spPr>
                <p:txBody>
                  <a:bodyPr rtlCol="0" anchor="ctr"/>
                  <a:lstStyle/>
                  <a:p>
                    <a:endParaRPr lang="en-US"/>
                  </a:p>
                </p:txBody>
              </p:sp>
              <p:sp>
                <p:nvSpPr>
                  <p:cNvPr id="2366" name="Freeform: Shape 2365">
                    <a:extLst>
                      <a:ext uri="{FF2B5EF4-FFF2-40B4-BE49-F238E27FC236}">
                        <a16:creationId xmlns:a16="http://schemas.microsoft.com/office/drawing/2014/main" id="{F7971713-B478-7968-5BCA-DD17103C3DE0}"/>
                      </a:ext>
                    </a:extLst>
                  </p:cNvPr>
                  <p:cNvSpPr/>
                  <p:nvPr/>
                </p:nvSpPr>
                <p:spPr>
                  <a:xfrm>
                    <a:off x="20182835" y="5509506"/>
                    <a:ext cx="271" cy="136"/>
                  </a:xfrm>
                  <a:custGeom>
                    <a:avLst/>
                    <a:gdLst>
                      <a:gd name="connsiteX0" fmla="*/ 271 w 271"/>
                      <a:gd name="connsiteY0" fmla="*/ 136 h 136"/>
                      <a:gd name="connsiteX1" fmla="*/ 136 w 271"/>
                      <a:gd name="connsiteY1" fmla="*/ 0 h 136"/>
                      <a:gd name="connsiteX2" fmla="*/ 0 w 271"/>
                      <a:gd name="connsiteY2" fmla="*/ 136 h 136"/>
                      <a:gd name="connsiteX3" fmla="*/ 271 w 271"/>
                      <a:gd name="connsiteY3" fmla="*/ 136 h 136"/>
                    </a:gdLst>
                    <a:ahLst/>
                    <a:cxnLst>
                      <a:cxn ang="0">
                        <a:pos x="connsiteX0" y="connsiteY0"/>
                      </a:cxn>
                      <a:cxn ang="0">
                        <a:pos x="connsiteX1" y="connsiteY1"/>
                      </a:cxn>
                      <a:cxn ang="0">
                        <a:pos x="connsiteX2" y="connsiteY2"/>
                      </a:cxn>
                      <a:cxn ang="0">
                        <a:pos x="connsiteX3" y="connsiteY3"/>
                      </a:cxn>
                    </a:cxnLst>
                    <a:rect l="l" t="t" r="r" b="b"/>
                    <a:pathLst>
                      <a:path w="271" h="136">
                        <a:moveTo>
                          <a:pt x="271" y="136"/>
                        </a:moveTo>
                        <a:lnTo>
                          <a:pt x="136" y="0"/>
                        </a:lnTo>
                        <a:lnTo>
                          <a:pt x="0" y="136"/>
                        </a:lnTo>
                        <a:lnTo>
                          <a:pt x="271" y="136"/>
                        </a:lnTo>
                        <a:close/>
                      </a:path>
                    </a:pathLst>
                  </a:custGeom>
                  <a:solidFill>
                    <a:srgbClr val="333333"/>
                  </a:solidFill>
                  <a:ln w="0" cap="flat">
                    <a:noFill/>
                    <a:prstDash val="solid"/>
                    <a:miter/>
                  </a:ln>
                </p:spPr>
                <p:txBody>
                  <a:bodyPr rtlCol="0" anchor="ctr"/>
                  <a:lstStyle/>
                  <a:p>
                    <a:endParaRPr lang="en-US"/>
                  </a:p>
                </p:txBody>
              </p:sp>
              <p:sp>
                <p:nvSpPr>
                  <p:cNvPr id="2367" name="Freeform: Shape 2366">
                    <a:extLst>
                      <a:ext uri="{FF2B5EF4-FFF2-40B4-BE49-F238E27FC236}">
                        <a16:creationId xmlns:a16="http://schemas.microsoft.com/office/drawing/2014/main" id="{335BAC11-6B30-98AD-5269-4EA449AB0A9F}"/>
                      </a:ext>
                    </a:extLst>
                  </p:cNvPr>
                  <p:cNvSpPr/>
                  <p:nvPr/>
                </p:nvSpPr>
                <p:spPr>
                  <a:xfrm>
                    <a:off x="20187331" y="5512912"/>
                    <a:ext cx="545" cy="1498"/>
                  </a:xfrm>
                  <a:custGeom>
                    <a:avLst/>
                    <a:gdLst>
                      <a:gd name="connsiteX0" fmla="*/ 0 w 545"/>
                      <a:gd name="connsiteY0" fmla="*/ 0 h 1498"/>
                      <a:gd name="connsiteX1" fmla="*/ 546 w 545"/>
                      <a:gd name="connsiteY1" fmla="*/ 1499 h 1498"/>
                      <a:gd name="connsiteX2" fmla="*/ 0 w 545"/>
                      <a:gd name="connsiteY2" fmla="*/ 0 h 1498"/>
                    </a:gdLst>
                    <a:ahLst/>
                    <a:cxnLst>
                      <a:cxn ang="0">
                        <a:pos x="connsiteX0" y="connsiteY0"/>
                      </a:cxn>
                      <a:cxn ang="0">
                        <a:pos x="connsiteX1" y="connsiteY1"/>
                      </a:cxn>
                      <a:cxn ang="0">
                        <a:pos x="connsiteX2" y="connsiteY2"/>
                      </a:cxn>
                    </a:cxnLst>
                    <a:rect l="l" t="t" r="r" b="b"/>
                    <a:pathLst>
                      <a:path w="545" h="1498">
                        <a:moveTo>
                          <a:pt x="0" y="0"/>
                        </a:moveTo>
                        <a:lnTo>
                          <a:pt x="546" y="1499"/>
                        </a:lnTo>
                        <a:cubicBezTo>
                          <a:pt x="546" y="1499"/>
                          <a:pt x="136" y="409"/>
                          <a:pt x="0" y="0"/>
                        </a:cubicBezTo>
                        <a:close/>
                      </a:path>
                    </a:pathLst>
                  </a:custGeom>
                  <a:solidFill>
                    <a:srgbClr val="333333"/>
                  </a:solidFill>
                  <a:ln w="0" cap="flat">
                    <a:noFill/>
                    <a:prstDash val="solid"/>
                    <a:miter/>
                  </a:ln>
                </p:spPr>
                <p:txBody>
                  <a:bodyPr rtlCol="0" anchor="ctr"/>
                  <a:lstStyle/>
                  <a:p>
                    <a:endParaRPr lang="en-US"/>
                  </a:p>
                </p:txBody>
              </p:sp>
              <p:sp>
                <p:nvSpPr>
                  <p:cNvPr id="2368" name="Freeform: Shape 2367">
                    <a:extLst>
                      <a:ext uri="{FF2B5EF4-FFF2-40B4-BE49-F238E27FC236}">
                        <a16:creationId xmlns:a16="http://schemas.microsoft.com/office/drawing/2014/main" id="{59E596F5-11D8-8144-6ECA-EB04F644BB3C}"/>
                      </a:ext>
                    </a:extLst>
                  </p:cNvPr>
                  <p:cNvSpPr/>
                  <p:nvPr/>
                </p:nvSpPr>
                <p:spPr>
                  <a:xfrm>
                    <a:off x="20117982" y="5438238"/>
                    <a:ext cx="1722" cy="1237"/>
                  </a:xfrm>
                  <a:custGeom>
                    <a:avLst/>
                    <a:gdLst>
                      <a:gd name="connsiteX0" fmla="*/ 0 w 1722"/>
                      <a:gd name="connsiteY0" fmla="*/ 12 h 1237"/>
                      <a:gd name="connsiteX1" fmla="*/ 953 w 1722"/>
                      <a:gd name="connsiteY1" fmla="*/ 1238 h 1237"/>
                      <a:gd name="connsiteX2" fmla="*/ 0 w 1722"/>
                      <a:gd name="connsiteY2" fmla="*/ 12 h 1237"/>
                    </a:gdLst>
                    <a:ahLst/>
                    <a:cxnLst>
                      <a:cxn ang="0">
                        <a:pos x="connsiteX0" y="connsiteY0"/>
                      </a:cxn>
                      <a:cxn ang="0">
                        <a:pos x="connsiteX1" y="connsiteY1"/>
                      </a:cxn>
                      <a:cxn ang="0">
                        <a:pos x="connsiteX2" y="connsiteY2"/>
                      </a:cxn>
                    </a:cxnLst>
                    <a:rect l="l" t="t" r="r" b="b"/>
                    <a:pathLst>
                      <a:path w="1722" h="1237">
                        <a:moveTo>
                          <a:pt x="0" y="12"/>
                        </a:moveTo>
                        <a:cubicBezTo>
                          <a:pt x="0" y="12"/>
                          <a:pt x="1499" y="966"/>
                          <a:pt x="953" y="1238"/>
                        </a:cubicBezTo>
                        <a:cubicBezTo>
                          <a:pt x="2044" y="966"/>
                          <a:pt x="2179" y="-124"/>
                          <a:pt x="0" y="12"/>
                        </a:cubicBezTo>
                        <a:close/>
                      </a:path>
                    </a:pathLst>
                  </a:custGeom>
                  <a:solidFill>
                    <a:srgbClr val="333333"/>
                  </a:solidFill>
                  <a:ln w="0" cap="flat">
                    <a:noFill/>
                    <a:prstDash val="solid"/>
                    <a:miter/>
                  </a:ln>
                </p:spPr>
                <p:txBody>
                  <a:bodyPr rtlCol="0" anchor="ctr"/>
                  <a:lstStyle/>
                  <a:p>
                    <a:endParaRPr lang="en-US"/>
                  </a:p>
                </p:txBody>
              </p:sp>
              <p:sp>
                <p:nvSpPr>
                  <p:cNvPr id="2369" name="Freeform: Shape 2368">
                    <a:extLst>
                      <a:ext uri="{FF2B5EF4-FFF2-40B4-BE49-F238E27FC236}">
                        <a16:creationId xmlns:a16="http://schemas.microsoft.com/office/drawing/2014/main" id="{940DCEF9-67A5-5E9C-2029-D328CD1450B9}"/>
                      </a:ext>
                    </a:extLst>
                  </p:cNvPr>
                  <p:cNvSpPr/>
                  <p:nvPr/>
                </p:nvSpPr>
                <p:spPr>
                  <a:xfrm>
                    <a:off x="20167440" y="5506693"/>
                    <a:ext cx="952" cy="633"/>
                  </a:xfrm>
                  <a:custGeom>
                    <a:avLst/>
                    <a:gdLst>
                      <a:gd name="connsiteX0" fmla="*/ 0 w 952"/>
                      <a:gd name="connsiteY0" fmla="*/ 88 h 633"/>
                      <a:gd name="connsiteX1" fmla="*/ 953 w 952"/>
                      <a:gd name="connsiteY1" fmla="*/ 633 h 633"/>
                      <a:gd name="connsiteX2" fmla="*/ 0 w 952"/>
                      <a:gd name="connsiteY2" fmla="*/ 88 h 633"/>
                    </a:gdLst>
                    <a:ahLst/>
                    <a:cxnLst>
                      <a:cxn ang="0">
                        <a:pos x="connsiteX0" y="connsiteY0"/>
                      </a:cxn>
                      <a:cxn ang="0">
                        <a:pos x="connsiteX1" y="connsiteY1"/>
                      </a:cxn>
                      <a:cxn ang="0">
                        <a:pos x="connsiteX2" y="connsiteY2"/>
                      </a:cxn>
                    </a:cxnLst>
                    <a:rect l="l" t="t" r="r" b="b"/>
                    <a:pathLst>
                      <a:path w="952" h="633">
                        <a:moveTo>
                          <a:pt x="0" y="88"/>
                        </a:moveTo>
                        <a:cubicBezTo>
                          <a:pt x="0" y="88"/>
                          <a:pt x="680" y="361"/>
                          <a:pt x="953" y="633"/>
                        </a:cubicBezTo>
                        <a:cubicBezTo>
                          <a:pt x="407" y="225"/>
                          <a:pt x="0" y="-184"/>
                          <a:pt x="0" y="88"/>
                        </a:cubicBezTo>
                        <a:close/>
                      </a:path>
                    </a:pathLst>
                  </a:custGeom>
                  <a:solidFill>
                    <a:srgbClr val="333333"/>
                  </a:solidFill>
                  <a:ln w="0" cap="flat">
                    <a:noFill/>
                    <a:prstDash val="solid"/>
                    <a:miter/>
                  </a:ln>
                </p:spPr>
                <p:txBody>
                  <a:bodyPr rtlCol="0" anchor="ctr"/>
                  <a:lstStyle/>
                  <a:p>
                    <a:endParaRPr lang="en-US"/>
                  </a:p>
                </p:txBody>
              </p:sp>
              <p:sp>
                <p:nvSpPr>
                  <p:cNvPr id="2370" name="Freeform: Shape 2369">
                    <a:extLst>
                      <a:ext uri="{FF2B5EF4-FFF2-40B4-BE49-F238E27FC236}">
                        <a16:creationId xmlns:a16="http://schemas.microsoft.com/office/drawing/2014/main" id="{617DE71C-9256-ED88-9645-C8D762608484}"/>
                      </a:ext>
                    </a:extLst>
                  </p:cNvPr>
                  <p:cNvSpPr/>
                  <p:nvPr/>
                </p:nvSpPr>
                <p:spPr>
                  <a:xfrm>
                    <a:off x="20168393" y="5507326"/>
                    <a:ext cx="818" cy="545"/>
                  </a:xfrm>
                  <a:custGeom>
                    <a:avLst/>
                    <a:gdLst>
                      <a:gd name="connsiteX0" fmla="*/ 0 w 818"/>
                      <a:gd name="connsiteY0" fmla="*/ 0 h 545"/>
                      <a:gd name="connsiteX1" fmla="*/ 818 w 818"/>
                      <a:gd name="connsiteY1" fmla="*/ 545 h 545"/>
                      <a:gd name="connsiteX2" fmla="*/ 0 w 818"/>
                      <a:gd name="connsiteY2" fmla="*/ 0 h 545"/>
                    </a:gdLst>
                    <a:ahLst/>
                    <a:cxnLst>
                      <a:cxn ang="0">
                        <a:pos x="connsiteX0" y="connsiteY0"/>
                      </a:cxn>
                      <a:cxn ang="0">
                        <a:pos x="connsiteX1" y="connsiteY1"/>
                      </a:cxn>
                      <a:cxn ang="0">
                        <a:pos x="connsiteX2" y="connsiteY2"/>
                      </a:cxn>
                    </a:cxnLst>
                    <a:rect l="l" t="t" r="r" b="b"/>
                    <a:pathLst>
                      <a:path w="818" h="545">
                        <a:moveTo>
                          <a:pt x="0" y="0"/>
                        </a:moveTo>
                        <a:lnTo>
                          <a:pt x="818" y="545"/>
                        </a:lnTo>
                        <a:cubicBezTo>
                          <a:pt x="818" y="545"/>
                          <a:pt x="273" y="136"/>
                          <a:pt x="0" y="0"/>
                        </a:cubicBezTo>
                        <a:close/>
                      </a:path>
                    </a:pathLst>
                  </a:custGeom>
                  <a:solidFill>
                    <a:srgbClr val="333333"/>
                  </a:solidFill>
                  <a:ln w="0" cap="flat">
                    <a:noFill/>
                    <a:prstDash val="solid"/>
                    <a:miter/>
                  </a:ln>
                </p:spPr>
                <p:txBody>
                  <a:bodyPr rtlCol="0" anchor="ctr"/>
                  <a:lstStyle/>
                  <a:p>
                    <a:endParaRPr lang="en-US"/>
                  </a:p>
                </p:txBody>
              </p:sp>
              <p:sp>
                <p:nvSpPr>
                  <p:cNvPr id="2371" name="Freeform: Shape 2370">
                    <a:extLst>
                      <a:ext uri="{FF2B5EF4-FFF2-40B4-BE49-F238E27FC236}">
                        <a16:creationId xmlns:a16="http://schemas.microsoft.com/office/drawing/2014/main" id="{D70F2454-E345-0D72-0BF8-8C279C8AF7B7}"/>
                      </a:ext>
                    </a:extLst>
                  </p:cNvPr>
                  <p:cNvSpPr/>
                  <p:nvPr/>
                </p:nvSpPr>
                <p:spPr>
                  <a:xfrm>
                    <a:off x="20104631" y="5455008"/>
                    <a:ext cx="407" cy="325"/>
                  </a:xfrm>
                  <a:custGeom>
                    <a:avLst/>
                    <a:gdLst>
                      <a:gd name="connsiteX0" fmla="*/ 407 w 407"/>
                      <a:gd name="connsiteY0" fmla="*/ 272 h 325"/>
                      <a:gd name="connsiteX1" fmla="*/ 0 w 407"/>
                      <a:gd name="connsiteY1" fmla="*/ 0 h 325"/>
                      <a:gd name="connsiteX2" fmla="*/ 407 w 407"/>
                      <a:gd name="connsiteY2" fmla="*/ 272 h 325"/>
                    </a:gdLst>
                    <a:ahLst/>
                    <a:cxnLst>
                      <a:cxn ang="0">
                        <a:pos x="connsiteX0" y="connsiteY0"/>
                      </a:cxn>
                      <a:cxn ang="0">
                        <a:pos x="connsiteX1" y="connsiteY1"/>
                      </a:cxn>
                      <a:cxn ang="0">
                        <a:pos x="connsiteX2" y="connsiteY2"/>
                      </a:cxn>
                    </a:cxnLst>
                    <a:rect l="l" t="t" r="r" b="b"/>
                    <a:pathLst>
                      <a:path w="407" h="325">
                        <a:moveTo>
                          <a:pt x="407" y="272"/>
                        </a:moveTo>
                        <a:cubicBezTo>
                          <a:pt x="407" y="272"/>
                          <a:pt x="135" y="0"/>
                          <a:pt x="0" y="0"/>
                        </a:cubicBezTo>
                        <a:cubicBezTo>
                          <a:pt x="0" y="272"/>
                          <a:pt x="271" y="409"/>
                          <a:pt x="407" y="272"/>
                        </a:cubicBezTo>
                        <a:close/>
                      </a:path>
                    </a:pathLst>
                  </a:custGeom>
                  <a:solidFill>
                    <a:srgbClr val="333333"/>
                  </a:solidFill>
                  <a:ln w="0" cap="flat">
                    <a:noFill/>
                    <a:prstDash val="solid"/>
                    <a:miter/>
                  </a:ln>
                </p:spPr>
                <p:txBody>
                  <a:bodyPr rtlCol="0" anchor="ctr"/>
                  <a:lstStyle/>
                  <a:p>
                    <a:endParaRPr lang="en-US"/>
                  </a:p>
                </p:txBody>
              </p:sp>
              <p:sp>
                <p:nvSpPr>
                  <p:cNvPr id="2372" name="Freeform: Shape 2371">
                    <a:extLst>
                      <a:ext uri="{FF2B5EF4-FFF2-40B4-BE49-F238E27FC236}">
                        <a16:creationId xmlns:a16="http://schemas.microsoft.com/office/drawing/2014/main" id="{479B59C8-A11B-B6DB-0121-CC114B76F340}"/>
                      </a:ext>
                    </a:extLst>
                  </p:cNvPr>
                  <p:cNvSpPr/>
                  <p:nvPr/>
                </p:nvSpPr>
                <p:spPr>
                  <a:xfrm>
                    <a:off x="20187877" y="5507871"/>
                    <a:ext cx="8447" cy="13565"/>
                  </a:xfrm>
                  <a:custGeom>
                    <a:avLst/>
                    <a:gdLst>
                      <a:gd name="connsiteX0" fmla="*/ 0 w 8447"/>
                      <a:gd name="connsiteY0" fmla="*/ 7766 h 13565"/>
                      <a:gd name="connsiteX1" fmla="*/ 2315 w 8447"/>
                      <a:gd name="connsiteY1" fmla="*/ 8584 h 13565"/>
                      <a:gd name="connsiteX2" fmla="*/ 4496 w 8447"/>
                      <a:gd name="connsiteY2" fmla="*/ 13488 h 13565"/>
                      <a:gd name="connsiteX3" fmla="*/ 6130 w 8447"/>
                      <a:gd name="connsiteY3" fmla="*/ 13488 h 13565"/>
                      <a:gd name="connsiteX4" fmla="*/ 5041 w 8447"/>
                      <a:gd name="connsiteY4" fmla="*/ 10627 h 13565"/>
                      <a:gd name="connsiteX5" fmla="*/ 6540 w 8447"/>
                      <a:gd name="connsiteY5" fmla="*/ 13216 h 13565"/>
                      <a:gd name="connsiteX6" fmla="*/ 8447 w 8447"/>
                      <a:gd name="connsiteY6" fmla="*/ 12534 h 13565"/>
                      <a:gd name="connsiteX7" fmla="*/ 1499 w 8447"/>
                      <a:gd name="connsiteY7" fmla="*/ 0 h 13565"/>
                      <a:gd name="connsiteX8" fmla="*/ 4223 w 8447"/>
                      <a:gd name="connsiteY8" fmla="*/ 9128 h 13565"/>
                      <a:gd name="connsiteX9" fmla="*/ 2588 w 8447"/>
                      <a:gd name="connsiteY9" fmla="*/ 8447 h 13565"/>
                      <a:gd name="connsiteX10" fmla="*/ 953 w 8447"/>
                      <a:gd name="connsiteY10" fmla="*/ 817 h 13565"/>
                      <a:gd name="connsiteX11" fmla="*/ 2042 w 8447"/>
                      <a:gd name="connsiteY11" fmla="*/ 7357 h 13565"/>
                      <a:gd name="connsiteX12" fmla="*/ 0 w 8447"/>
                      <a:gd name="connsiteY12" fmla="*/ 6404 h 13565"/>
                      <a:gd name="connsiteX13" fmla="*/ 0 w 8447"/>
                      <a:gd name="connsiteY13" fmla="*/ 7766 h 13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447" h="13565">
                        <a:moveTo>
                          <a:pt x="0" y="7766"/>
                        </a:moveTo>
                        <a:cubicBezTo>
                          <a:pt x="680" y="7766"/>
                          <a:pt x="3133" y="14306"/>
                          <a:pt x="2315" y="8584"/>
                        </a:cubicBezTo>
                        <a:cubicBezTo>
                          <a:pt x="3950" y="8447"/>
                          <a:pt x="3814" y="12126"/>
                          <a:pt x="4496" y="13488"/>
                        </a:cubicBezTo>
                        <a:cubicBezTo>
                          <a:pt x="4632" y="12262"/>
                          <a:pt x="5585" y="13897"/>
                          <a:pt x="6130" y="13488"/>
                        </a:cubicBezTo>
                        <a:cubicBezTo>
                          <a:pt x="5721" y="12807"/>
                          <a:pt x="5177" y="11990"/>
                          <a:pt x="5041" y="10627"/>
                        </a:cubicBezTo>
                        <a:cubicBezTo>
                          <a:pt x="5585" y="9810"/>
                          <a:pt x="6540" y="11717"/>
                          <a:pt x="6540" y="13216"/>
                        </a:cubicBezTo>
                        <a:cubicBezTo>
                          <a:pt x="6949" y="11172"/>
                          <a:pt x="8311" y="15396"/>
                          <a:pt x="8447" y="12534"/>
                        </a:cubicBezTo>
                        <a:cubicBezTo>
                          <a:pt x="6949" y="6948"/>
                          <a:pt x="4905" y="3133"/>
                          <a:pt x="1499" y="0"/>
                        </a:cubicBezTo>
                        <a:cubicBezTo>
                          <a:pt x="2724" y="2997"/>
                          <a:pt x="4359" y="6404"/>
                          <a:pt x="4223" y="9128"/>
                        </a:cubicBezTo>
                        <a:lnTo>
                          <a:pt x="2588" y="8447"/>
                        </a:lnTo>
                        <a:cubicBezTo>
                          <a:pt x="2997" y="5313"/>
                          <a:pt x="1635" y="3678"/>
                          <a:pt x="953" y="817"/>
                        </a:cubicBezTo>
                        <a:lnTo>
                          <a:pt x="2042" y="7357"/>
                        </a:lnTo>
                        <a:cubicBezTo>
                          <a:pt x="1771" y="10627"/>
                          <a:pt x="953" y="8720"/>
                          <a:pt x="0" y="6404"/>
                        </a:cubicBezTo>
                        <a:cubicBezTo>
                          <a:pt x="136" y="6948"/>
                          <a:pt x="273" y="7493"/>
                          <a:pt x="0" y="7766"/>
                        </a:cubicBezTo>
                        <a:close/>
                      </a:path>
                    </a:pathLst>
                  </a:custGeom>
                  <a:solidFill>
                    <a:srgbClr val="333333"/>
                  </a:solidFill>
                  <a:ln w="0" cap="flat">
                    <a:noFill/>
                    <a:prstDash val="solid"/>
                    <a:miter/>
                  </a:ln>
                </p:spPr>
                <p:txBody>
                  <a:bodyPr rtlCol="0" anchor="ctr"/>
                  <a:lstStyle/>
                  <a:p>
                    <a:endParaRPr lang="en-US"/>
                  </a:p>
                </p:txBody>
              </p:sp>
              <p:sp>
                <p:nvSpPr>
                  <p:cNvPr id="2373" name="Freeform: Shape 2372">
                    <a:extLst>
                      <a:ext uri="{FF2B5EF4-FFF2-40B4-BE49-F238E27FC236}">
                        <a16:creationId xmlns:a16="http://schemas.microsoft.com/office/drawing/2014/main" id="{6D9CD369-58A1-7312-468C-CDB21419BCA7}"/>
                      </a:ext>
                    </a:extLst>
                  </p:cNvPr>
                  <p:cNvSpPr/>
                  <p:nvPr/>
                </p:nvSpPr>
                <p:spPr>
                  <a:xfrm>
                    <a:off x="20174796" y="5514956"/>
                    <a:ext cx="136" cy="272"/>
                  </a:xfrm>
                  <a:custGeom>
                    <a:avLst/>
                    <a:gdLst>
                      <a:gd name="connsiteX0" fmla="*/ 0 w 136"/>
                      <a:gd name="connsiteY0" fmla="*/ 0 h 272"/>
                      <a:gd name="connsiteX1" fmla="*/ 0 w 136"/>
                      <a:gd name="connsiteY1" fmla="*/ 0 h 272"/>
                      <a:gd name="connsiteX2" fmla="*/ 136 w 136"/>
                      <a:gd name="connsiteY2" fmla="*/ 272 h 272"/>
                      <a:gd name="connsiteX3" fmla="*/ 136 w 136"/>
                      <a:gd name="connsiteY3" fmla="*/ 0 h 272"/>
                    </a:gdLst>
                    <a:ahLst/>
                    <a:cxnLst>
                      <a:cxn ang="0">
                        <a:pos x="connsiteX0" y="connsiteY0"/>
                      </a:cxn>
                      <a:cxn ang="0">
                        <a:pos x="connsiteX1" y="connsiteY1"/>
                      </a:cxn>
                      <a:cxn ang="0">
                        <a:pos x="connsiteX2" y="connsiteY2"/>
                      </a:cxn>
                      <a:cxn ang="0">
                        <a:pos x="connsiteX3" y="connsiteY3"/>
                      </a:cxn>
                    </a:cxnLst>
                    <a:rect l="l" t="t" r="r" b="b"/>
                    <a:pathLst>
                      <a:path w="136" h="272">
                        <a:moveTo>
                          <a:pt x="0" y="0"/>
                        </a:moveTo>
                        <a:lnTo>
                          <a:pt x="0" y="0"/>
                        </a:lnTo>
                        <a:cubicBezTo>
                          <a:pt x="0" y="0"/>
                          <a:pt x="0" y="272"/>
                          <a:pt x="136" y="272"/>
                        </a:cubicBezTo>
                        <a:lnTo>
                          <a:pt x="136" y="0"/>
                        </a:lnTo>
                        <a:close/>
                      </a:path>
                    </a:pathLst>
                  </a:custGeom>
                  <a:solidFill>
                    <a:srgbClr val="333333"/>
                  </a:solidFill>
                  <a:ln w="0" cap="flat">
                    <a:noFill/>
                    <a:prstDash val="solid"/>
                    <a:miter/>
                  </a:ln>
                </p:spPr>
                <p:txBody>
                  <a:bodyPr rtlCol="0" anchor="ctr"/>
                  <a:lstStyle/>
                  <a:p>
                    <a:endParaRPr lang="en-US"/>
                  </a:p>
                </p:txBody>
              </p:sp>
              <p:sp>
                <p:nvSpPr>
                  <p:cNvPr id="2374" name="Freeform: Shape 2373">
                    <a:extLst>
                      <a:ext uri="{FF2B5EF4-FFF2-40B4-BE49-F238E27FC236}">
                        <a16:creationId xmlns:a16="http://schemas.microsoft.com/office/drawing/2014/main" id="{84197555-F121-1375-2266-4BC70AE032C2}"/>
                      </a:ext>
                    </a:extLst>
                  </p:cNvPr>
                  <p:cNvSpPr/>
                  <p:nvPr/>
                </p:nvSpPr>
                <p:spPr>
                  <a:xfrm>
                    <a:off x="20038006" y="5556080"/>
                    <a:ext cx="543" cy="430"/>
                  </a:xfrm>
                  <a:custGeom>
                    <a:avLst/>
                    <a:gdLst>
                      <a:gd name="connsiteX0" fmla="*/ 0 w 543"/>
                      <a:gd name="connsiteY0" fmla="*/ 22 h 430"/>
                      <a:gd name="connsiteX1" fmla="*/ 544 w 543"/>
                      <a:gd name="connsiteY1" fmla="*/ 431 h 430"/>
                      <a:gd name="connsiteX2" fmla="*/ 0 w 543"/>
                      <a:gd name="connsiteY2" fmla="*/ 22 h 430"/>
                    </a:gdLst>
                    <a:ahLst/>
                    <a:cxnLst>
                      <a:cxn ang="0">
                        <a:pos x="connsiteX0" y="connsiteY0"/>
                      </a:cxn>
                      <a:cxn ang="0">
                        <a:pos x="connsiteX1" y="connsiteY1"/>
                      </a:cxn>
                      <a:cxn ang="0">
                        <a:pos x="connsiteX2" y="connsiteY2"/>
                      </a:cxn>
                    </a:cxnLst>
                    <a:rect l="l" t="t" r="r" b="b"/>
                    <a:pathLst>
                      <a:path w="543" h="430">
                        <a:moveTo>
                          <a:pt x="0" y="22"/>
                        </a:moveTo>
                        <a:lnTo>
                          <a:pt x="544" y="431"/>
                        </a:lnTo>
                        <a:cubicBezTo>
                          <a:pt x="544" y="431"/>
                          <a:pt x="136" y="-114"/>
                          <a:pt x="0" y="22"/>
                        </a:cubicBezTo>
                        <a:close/>
                      </a:path>
                    </a:pathLst>
                  </a:custGeom>
                  <a:solidFill>
                    <a:srgbClr val="333333"/>
                  </a:solidFill>
                  <a:ln w="0" cap="flat">
                    <a:noFill/>
                    <a:prstDash val="solid"/>
                    <a:miter/>
                  </a:ln>
                </p:spPr>
                <p:txBody>
                  <a:bodyPr rtlCol="0" anchor="ctr"/>
                  <a:lstStyle/>
                  <a:p>
                    <a:endParaRPr lang="en-US"/>
                  </a:p>
                </p:txBody>
              </p:sp>
              <p:sp>
                <p:nvSpPr>
                  <p:cNvPr id="2375" name="Freeform: Shape 2374">
                    <a:extLst>
                      <a:ext uri="{FF2B5EF4-FFF2-40B4-BE49-F238E27FC236}">
                        <a16:creationId xmlns:a16="http://schemas.microsoft.com/office/drawing/2014/main" id="{7FA112D8-E728-37AF-A246-7E16553D69DA}"/>
                      </a:ext>
                    </a:extLst>
                  </p:cNvPr>
                  <p:cNvSpPr/>
                  <p:nvPr/>
                </p:nvSpPr>
                <p:spPr>
                  <a:xfrm>
                    <a:off x="20180382" y="5509506"/>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333333"/>
                  </a:solidFill>
                  <a:ln w="0" cap="flat">
                    <a:noFill/>
                    <a:prstDash val="solid"/>
                    <a:miter/>
                  </a:ln>
                </p:spPr>
                <p:txBody>
                  <a:bodyPr rtlCol="0" anchor="ctr"/>
                  <a:lstStyle/>
                  <a:p>
                    <a:endParaRPr lang="en-US"/>
                  </a:p>
                </p:txBody>
              </p:sp>
              <p:sp>
                <p:nvSpPr>
                  <p:cNvPr id="2376" name="Freeform: Shape 2375">
                    <a:extLst>
                      <a:ext uri="{FF2B5EF4-FFF2-40B4-BE49-F238E27FC236}">
                        <a16:creationId xmlns:a16="http://schemas.microsoft.com/office/drawing/2014/main" id="{3C0F6FAC-3E93-31BB-0560-021EFBD13F67}"/>
                      </a:ext>
                    </a:extLst>
                  </p:cNvPr>
                  <p:cNvSpPr/>
                  <p:nvPr/>
                </p:nvSpPr>
                <p:spPr>
                  <a:xfrm>
                    <a:off x="20038143" y="5544385"/>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333333"/>
                  </a:solidFill>
                  <a:ln w="0" cap="flat">
                    <a:noFill/>
                    <a:prstDash val="solid"/>
                    <a:miter/>
                  </a:ln>
                </p:spPr>
                <p:txBody>
                  <a:bodyPr rtlCol="0" anchor="ctr"/>
                  <a:lstStyle/>
                  <a:p>
                    <a:endParaRPr lang="en-US"/>
                  </a:p>
                </p:txBody>
              </p:sp>
              <p:sp>
                <p:nvSpPr>
                  <p:cNvPr id="2377" name="Freeform: Shape 2376">
                    <a:extLst>
                      <a:ext uri="{FF2B5EF4-FFF2-40B4-BE49-F238E27FC236}">
                        <a16:creationId xmlns:a16="http://schemas.microsoft.com/office/drawing/2014/main" id="{EC726F14-7718-77FD-D2D6-4BD0490291B8}"/>
                      </a:ext>
                    </a:extLst>
                  </p:cNvPr>
                  <p:cNvSpPr/>
                  <p:nvPr/>
                </p:nvSpPr>
                <p:spPr>
                  <a:xfrm>
                    <a:off x="20007758" y="5539071"/>
                    <a:ext cx="136" cy="157"/>
                  </a:xfrm>
                  <a:custGeom>
                    <a:avLst/>
                    <a:gdLst>
                      <a:gd name="connsiteX0" fmla="*/ 136 w 136"/>
                      <a:gd name="connsiteY0" fmla="*/ 0 h 157"/>
                      <a:gd name="connsiteX1" fmla="*/ 0 w 136"/>
                      <a:gd name="connsiteY1" fmla="*/ 0 h 157"/>
                      <a:gd name="connsiteX2" fmla="*/ 136 w 136"/>
                      <a:gd name="connsiteY2" fmla="*/ 0 h 157"/>
                    </a:gdLst>
                    <a:ahLst/>
                    <a:cxnLst>
                      <a:cxn ang="0">
                        <a:pos x="connsiteX0" y="connsiteY0"/>
                      </a:cxn>
                      <a:cxn ang="0">
                        <a:pos x="connsiteX1" y="connsiteY1"/>
                      </a:cxn>
                      <a:cxn ang="0">
                        <a:pos x="connsiteX2" y="connsiteY2"/>
                      </a:cxn>
                    </a:cxnLst>
                    <a:rect l="l" t="t" r="r" b="b"/>
                    <a:pathLst>
                      <a:path w="136" h="157">
                        <a:moveTo>
                          <a:pt x="136" y="0"/>
                        </a:moveTo>
                        <a:cubicBezTo>
                          <a:pt x="136" y="0"/>
                          <a:pt x="136" y="0"/>
                          <a:pt x="0" y="0"/>
                        </a:cubicBezTo>
                        <a:cubicBezTo>
                          <a:pt x="0" y="273"/>
                          <a:pt x="136" y="136"/>
                          <a:pt x="136" y="0"/>
                        </a:cubicBezTo>
                        <a:close/>
                      </a:path>
                    </a:pathLst>
                  </a:custGeom>
                  <a:solidFill>
                    <a:srgbClr val="333333"/>
                  </a:solidFill>
                  <a:ln w="0" cap="flat">
                    <a:noFill/>
                    <a:prstDash val="solid"/>
                    <a:miter/>
                  </a:ln>
                </p:spPr>
                <p:txBody>
                  <a:bodyPr rtlCol="0" anchor="ctr"/>
                  <a:lstStyle/>
                  <a:p>
                    <a:endParaRPr lang="en-US"/>
                  </a:p>
                </p:txBody>
              </p:sp>
              <p:sp>
                <p:nvSpPr>
                  <p:cNvPr id="2378" name="Freeform: Shape 2377">
                    <a:extLst>
                      <a:ext uri="{FF2B5EF4-FFF2-40B4-BE49-F238E27FC236}">
                        <a16:creationId xmlns:a16="http://schemas.microsoft.com/office/drawing/2014/main" id="{BB3244AC-1774-28FF-FD49-3CFE2F7B03DB}"/>
                      </a:ext>
                    </a:extLst>
                  </p:cNvPr>
                  <p:cNvSpPr/>
                  <p:nvPr/>
                </p:nvSpPr>
                <p:spPr>
                  <a:xfrm>
                    <a:off x="20038006" y="5544385"/>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333333"/>
                  </a:solidFill>
                  <a:ln w="0" cap="flat">
                    <a:noFill/>
                    <a:prstDash val="solid"/>
                    <a:miter/>
                  </a:ln>
                </p:spPr>
                <p:txBody>
                  <a:bodyPr rtlCol="0" anchor="ctr"/>
                  <a:lstStyle/>
                  <a:p>
                    <a:endParaRPr lang="en-US"/>
                  </a:p>
                </p:txBody>
              </p:sp>
              <p:sp>
                <p:nvSpPr>
                  <p:cNvPr id="2379" name="Freeform: Shape 2378">
                    <a:extLst>
                      <a:ext uri="{FF2B5EF4-FFF2-40B4-BE49-F238E27FC236}">
                        <a16:creationId xmlns:a16="http://schemas.microsoft.com/office/drawing/2014/main" id="{2CDA07A0-FE8B-7B17-D062-6FB39FD1089D}"/>
                      </a:ext>
                    </a:extLst>
                  </p:cNvPr>
                  <p:cNvSpPr/>
                  <p:nvPr/>
                </p:nvSpPr>
                <p:spPr>
                  <a:xfrm>
                    <a:off x="20049314" y="5487979"/>
                    <a:ext cx="681" cy="102"/>
                  </a:xfrm>
                  <a:custGeom>
                    <a:avLst/>
                    <a:gdLst>
                      <a:gd name="connsiteX0" fmla="*/ 682 w 681"/>
                      <a:gd name="connsiteY0" fmla="*/ 0 h 102"/>
                      <a:gd name="connsiteX1" fmla="*/ 0 w 681"/>
                      <a:gd name="connsiteY1" fmla="*/ 0 h 102"/>
                      <a:gd name="connsiteX2" fmla="*/ 682 w 681"/>
                      <a:gd name="connsiteY2" fmla="*/ 0 h 102"/>
                    </a:gdLst>
                    <a:ahLst/>
                    <a:cxnLst>
                      <a:cxn ang="0">
                        <a:pos x="connsiteX0" y="connsiteY0"/>
                      </a:cxn>
                      <a:cxn ang="0">
                        <a:pos x="connsiteX1" y="connsiteY1"/>
                      </a:cxn>
                      <a:cxn ang="0">
                        <a:pos x="connsiteX2" y="connsiteY2"/>
                      </a:cxn>
                    </a:cxnLst>
                    <a:rect l="l" t="t" r="r" b="b"/>
                    <a:pathLst>
                      <a:path w="681" h="102">
                        <a:moveTo>
                          <a:pt x="682" y="0"/>
                        </a:moveTo>
                        <a:cubicBezTo>
                          <a:pt x="682" y="0"/>
                          <a:pt x="409" y="0"/>
                          <a:pt x="0" y="0"/>
                        </a:cubicBezTo>
                        <a:cubicBezTo>
                          <a:pt x="0" y="136"/>
                          <a:pt x="273" y="136"/>
                          <a:pt x="682" y="0"/>
                        </a:cubicBezTo>
                        <a:close/>
                      </a:path>
                    </a:pathLst>
                  </a:custGeom>
                  <a:solidFill>
                    <a:srgbClr val="333333"/>
                  </a:solidFill>
                  <a:ln w="0" cap="flat">
                    <a:noFill/>
                    <a:prstDash val="solid"/>
                    <a:miter/>
                  </a:ln>
                </p:spPr>
                <p:txBody>
                  <a:bodyPr rtlCol="0" anchor="ctr"/>
                  <a:lstStyle/>
                  <a:p>
                    <a:endParaRPr lang="en-US"/>
                  </a:p>
                </p:txBody>
              </p:sp>
              <p:sp>
                <p:nvSpPr>
                  <p:cNvPr id="2380" name="Freeform: Shape 2379">
                    <a:extLst>
                      <a:ext uri="{FF2B5EF4-FFF2-40B4-BE49-F238E27FC236}">
                        <a16:creationId xmlns:a16="http://schemas.microsoft.com/office/drawing/2014/main" id="{194014BC-F46F-FC67-178E-050DA8F9F62D}"/>
                      </a:ext>
                    </a:extLst>
                  </p:cNvPr>
                  <p:cNvSpPr/>
                  <p:nvPr/>
                </p:nvSpPr>
                <p:spPr>
                  <a:xfrm>
                    <a:off x="20042093" y="5497108"/>
                    <a:ext cx="272" cy="13624"/>
                  </a:xfrm>
                  <a:custGeom>
                    <a:avLst/>
                    <a:gdLst>
                      <a:gd name="connsiteX0" fmla="*/ 273 w 272"/>
                      <a:gd name="connsiteY0" fmla="*/ 0 h 13624"/>
                      <a:gd name="connsiteX1" fmla="*/ 0 w 272"/>
                      <a:gd name="connsiteY1" fmla="*/ 0 h 13624"/>
                      <a:gd name="connsiteX2" fmla="*/ 273 w 272"/>
                      <a:gd name="connsiteY2" fmla="*/ 0 h 13624"/>
                    </a:gdLst>
                    <a:ahLst/>
                    <a:cxnLst>
                      <a:cxn ang="0">
                        <a:pos x="connsiteX0" y="connsiteY0"/>
                      </a:cxn>
                      <a:cxn ang="0">
                        <a:pos x="connsiteX1" y="connsiteY1"/>
                      </a:cxn>
                      <a:cxn ang="0">
                        <a:pos x="connsiteX2" y="connsiteY2"/>
                      </a:cxn>
                    </a:cxnLst>
                    <a:rect l="l" t="t" r="r" b="b"/>
                    <a:pathLst>
                      <a:path w="272" h="13624">
                        <a:moveTo>
                          <a:pt x="273" y="0"/>
                        </a:moveTo>
                        <a:lnTo>
                          <a:pt x="0" y="0"/>
                        </a:lnTo>
                        <a:cubicBezTo>
                          <a:pt x="0" y="0"/>
                          <a:pt x="273" y="0"/>
                          <a:pt x="273" y="0"/>
                        </a:cubicBezTo>
                        <a:close/>
                      </a:path>
                    </a:pathLst>
                  </a:custGeom>
                  <a:solidFill>
                    <a:srgbClr val="333333"/>
                  </a:solidFill>
                  <a:ln w="0" cap="flat">
                    <a:noFill/>
                    <a:prstDash val="solid"/>
                    <a:miter/>
                  </a:ln>
                </p:spPr>
                <p:txBody>
                  <a:bodyPr rtlCol="0" anchor="ctr"/>
                  <a:lstStyle/>
                  <a:p>
                    <a:endParaRPr lang="en-US"/>
                  </a:p>
                </p:txBody>
              </p:sp>
              <p:sp>
                <p:nvSpPr>
                  <p:cNvPr id="2381" name="Freeform: Shape 2380">
                    <a:extLst>
                      <a:ext uri="{FF2B5EF4-FFF2-40B4-BE49-F238E27FC236}">
                        <a16:creationId xmlns:a16="http://schemas.microsoft.com/office/drawing/2014/main" id="{4E17C431-7524-F67F-64E9-2B443A08A089}"/>
                      </a:ext>
                    </a:extLst>
                  </p:cNvPr>
                  <p:cNvSpPr/>
                  <p:nvPr/>
                </p:nvSpPr>
                <p:spPr>
                  <a:xfrm>
                    <a:off x="20113485" y="5431301"/>
                    <a:ext cx="1907" cy="13624"/>
                  </a:xfrm>
                  <a:custGeom>
                    <a:avLst/>
                    <a:gdLst>
                      <a:gd name="connsiteX0" fmla="*/ 1908 w 1907"/>
                      <a:gd name="connsiteY0" fmla="*/ 0 h 13624"/>
                      <a:gd name="connsiteX1" fmla="*/ 0 w 1907"/>
                      <a:gd name="connsiteY1" fmla="*/ 0 h 13624"/>
                      <a:gd name="connsiteX2" fmla="*/ 1908 w 1907"/>
                      <a:gd name="connsiteY2" fmla="*/ 0 h 13624"/>
                    </a:gdLst>
                    <a:ahLst/>
                    <a:cxnLst>
                      <a:cxn ang="0">
                        <a:pos x="connsiteX0" y="connsiteY0"/>
                      </a:cxn>
                      <a:cxn ang="0">
                        <a:pos x="connsiteX1" y="connsiteY1"/>
                      </a:cxn>
                      <a:cxn ang="0">
                        <a:pos x="connsiteX2" y="connsiteY2"/>
                      </a:cxn>
                    </a:cxnLst>
                    <a:rect l="l" t="t" r="r" b="b"/>
                    <a:pathLst>
                      <a:path w="1907" h="13624">
                        <a:moveTo>
                          <a:pt x="1908" y="0"/>
                        </a:moveTo>
                        <a:cubicBezTo>
                          <a:pt x="1091" y="0"/>
                          <a:pt x="546" y="0"/>
                          <a:pt x="0" y="0"/>
                        </a:cubicBezTo>
                        <a:cubicBezTo>
                          <a:pt x="546" y="0"/>
                          <a:pt x="1227" y="0"/>
                          <a:pt x="1908" y="0"/>
                        </a:cubicBezTo>
                        <a:close/>
                      </a:path>
                    </a:pathLst>
                  </a:custGeom>
                  <a:solidFill>
                    <a:srgbClr val="333333"/>
                  </a:solidFill>
                  <a:ln w="0" cap="flat">
                    <a:noFill/>
                    <a:prstDash val="solid"/>
                    <a:miter/>
                  </a:ln>
                </p:spPr>
                <p:txBody>
                  <a:bodyPr rtlCol="0" anchor="ctr"/>
                  <a:lstStyle/>
                  <a:p>
                    <a:endParaRPr lang="en-US"/>
                  </a:p>
                </p:txBody>
              </p:sp>
              <p:sp>
                <p:nvSpPr>
                  <p:cNvPr id="2382" name="Freeform: Shape 2381">
                    <a:extLst>
                      <a:ext uri="{FF2B5EF4-FFF2-40B4-BE49-F238E27FC236}">
                        <a16:creationId xmlns:a16="http://schemas.microsoft.com/office/drawing/2014/main" id="{9326FD7A-896F-00ED-C399-C28C9BA33199}"/>
                      </a:ext>
                    </a:extLst>
                  </p:cNvPr>
                  <p:cNvSpPr/>
                  <p:nvPr/>
                </p:nvSpPr>
                <p:spPr>
                  <a:xfrm>
                    <a:off x="20038279" y="5544385"/>
                    <a:ext cx="407" cy="545"/>
                  </a:xfrm>
                  <a:custGeom>
                    <a:avLst/>
                    <a:gdLst>
                      <a:gd name="connsiteX0" fmla="*/ 0 w 407"/>
                      <a:gd name="connsiteY0" fmla="*/ 0 h 545"/>
                      <a:gd name="connsiteX1" fmla="*/ 407 w 407"/>
                      <a:gd name="connsiteY1" fmla="*/ 545 h 545"/>
                      <a:gd name="connsiteX2" fmla="*/ 0 w 407"/>
                      <a:gd name="connsiteY2" fmla="*/ 0 h 545"/>
                    </a:gdLst>
                    <a:ahLst/>
                    <a:cxnLst>
                      <a:cxn ang="0">
                        <a:pos x="connsiteX0" y="connsiteY0"/>
                      </a:cxn>
                      <a:cxn ang="0">
                        <a:pos x="connsiteX1" y="connsiteY1"/>
                      </a:cxn>
                      <a:cxn ang="0">
                        <a:pos x="connsiteX2" y="connsiteY2"/>
                      </a:cxn>
                    </a:cxnLst>
                    <a:rect l="l" t="t" r="r" b="b"/>
                    <a:pathLst>
                      <a:path w="407" h="545">
                        <a:moveTo>
                          <a:pt x="0" y="0"/>
                        </a:moveTo>
                        <a:cubicBezTo>
                          <a:pt x="0" y="0"/>
                          <a:pt x="271" y="272"/>
                          <a:pt x="407" y="545"/>
                        </a:cubicBezTo>
                        <a:cubicBezTo>
                          <a:pt x="271" y="272"/>
                          <a:pt x="135" y="0"/>
                          <a:pt x="0" y="0"/>
                        </a:cubicBezTo>
                        <a:close/>
                      </a:path>
                    </a:pathLst>
                  </a:custGeom>
                  <a:solidFill>
                    <a:srgbClr val="333333"/>
                  </a:solidFill>
                  <a:ln w="0" cap="flat">
                    <a:noFill/>
                    <a:prstDash val="solid"/>
                    <a:miter/>
                  </a:ln>
                </p:spPr>
                <p:txBody>
                  <a:bodyPr rtlCol="0" anchor="ctr"/>
                  <a:lstStyle/>
                  <a:p>
                    <a:endParaRPr lang="en-US"/>
                  </a:p>
                </p:txBody>
              </p:sp>
              <p:sp>
                <p:nvSpPr>
                  <p:cNvPr id="2383" name="Freeform: Shape 2382">
                    <a:extLst>
                      <a:ext uri="{FF2B5EF4-FFF2-40B4-BE49-F238E27FC236}">
                        <a16:creationId xmlns:a16="http://schemas.microsoft.com/office/drawing/2014/main" id="{3CAE2E79-D799-C095-FD1F-268BD9647BC4}"/>
                      </a:ext>
                    </a:extLst>
                  </p:cNvPr>
                  <p:cNvSpPr/>
                  <p:nvPr/>
                </p:nvSpPr>
                <p:spPr>
                  <a:xfrm>
                    <a:off x="20055717" y="5469314"/>
                    <a:ext cx="272" cy="408"/>
                  </a:xfrm>
                  <a:custGeom>
                    <a:avLst/>
                    <a:gdLst>
                      <a:gd name="connsiteX0" fmla="*/ 136 w 272"/>
                      <a:gd name="connsiteY0" fmla="*/ 0 h 408"/>
                      <a:gd name="connsiteX1" fmla="*/ 0 w 272"/>
                      <a:gd name="connsiteY1" fmla="*/ 409 h 408"/>
                      <a:gd name="connsiteX2" fmla="*/ 273 w 272"/>
                      <a:gd name="connsiteY2" fmla="*/ 273 h 408"/>
                      <a:gd name="connsiteX3" fmla="*/ 136 w 272"/>
                      <a:gd name="connsiteY3" fmla="*/ 0 h 408"/>
                    </a:gdLst>
                    <a:ahLst/>
                    <a:cxnLst>
                      <a:cxn ang="0">
                        <a:pos x="connsiteX0" y="connsiteY0"/>
                      </a:cxn>
                      <a:cxn ang="0">
                        <a:pos x="connsiteX1" y="connsiteY1"/>
                      </a:cxn>
                      <a:cxn ang="0">
                        <a:pos x="connsiteX2" y="connsiteY2"/>
                      </a:cxn>
                      <a:cxn ang="0">
                        <a:pos x="connsiteX3" y="connsiteY3"/>
                      </a:cxn>
                    </a:cxnLst>
                    <a:rect l="l" t="t" r="r" b="b"/>
                    <a:pathLst>
                      <a:path w="272" h="408">
                        <a:moveTo>
                          <a:pt x="136" y="0"/>
                        </a:moveTo>
                        <a:lnTo>
                          <a:pt x="0" y="409"/>
                        </a:lnTo>
                        <a:lnTo>
                          <a:pt x="273" y="273"/>
                        </a:lnTo>
                        <a:lnTo>
                          <a:pt x="136" y="0"/>
                        </a:lnTo>
                        <a:close/>
                      </a:path>
                    </a:pathLst>
                  </a:custGeom>
                  <a:solidFill>
                    <a:srgbClr val="333333"/>
                  </a:solidFill>
                  <a:ln w="0" cap="flat">
                    <a:noFill/>
                    <a:prstDash val="solid"/>
                    <a:miter/>
                  </a:ln>
                </p:spPr>
                <p:txBody>
                  <a:bodyPr rtlCol="0" anchor="ctr"/>
                  <a:lstStyle/>
                  <a:p>
                    <a:endParaRPr lang="en-US"/>
                  </a:p>
                </p:txBody>
              </p:sp>
              <p:sp>
                <p:nvSpPr>
                  <p:cNvPr id="2384" name="Freeform: Shape 2383">
                    <a:extLst>
                      <a:ext uri="{FF2B5EF4-FFF2-40B4-BE49-F238E27FC236}">
                        <a16:creationId xmlns:a16="http://schemas.microsoft.com/office/drawing/2014/main" id="{C5BD2E71-7B72-FF97-24D5-5D73D6AE7125}"/>
                      </a:ext>
                    </a:extLst>
                  </p:cNvPr>
                  <p:cNvSpPr/>
                  <p:nvPr/>
                </p:nvSpPr>
                <p:spPr>
                  <a:xfrm>
                    <a:off x="20053129" y="5460866"/>
                    <a:ext cx="12837" cy="8992"/>
                  </a:xfrm>
                  <a:custGeom>
                    <a:avLst/>
                    <a:gdLst>
                      <a:gd name="connsiteX0" fmla="*/ 8174 w 12837"/>
                      <a:gd name="connsiteY0" fmla="*/ 4769 h 8992"/>
                      <a:gd name="connsiteX1" fmla="*/ 8174 w 12837"/>
                      <a:gd name="connsiteY1" fmla="*/ 5450 h 8992"/>
                      <a:gd name="connsiteX2" fmla="*/ 12806 w 12837"/>
                      <a:gd name="connsiteY2" fmla="*/ 0 h 8992"/>
                      <a:gd name="connsiteX3" fmla="*/ 8447 w 12837"/>
                      <a:gd name="connsiteY3" fmla="*/ 1226 h 8992"/>
                      <a:gd name="connsiteX4" fmla="*/ 4359 w 12837"/>
                      <a:gd name="connsiteY4" fmla="*/ 4087 h 8992"/>
                      <a:gd name="connsiteX5" fmla="*/ 4359 w 12837"/>
                      <a:gd name="connsiteY5" fmla="*/ 6404 h 8992"/>
                      <a:gd name="connsiteX6" fmla="*/ 2588 w 12837"/>
                      <a:gd name="connsiteY6" fmla="*/ 6131 h 8992"/>
                      <a:gd name="connsiteX7" fmla="*/ 0 w 12837"/>
                      <a:gd name="connsiteY7" fmla="*/ 8992 h 8992"/>
                      <a:gd name="connsiteX8" fmla="*/ 2588 w 12837"/>
                      <a:gd name="connsiteY8" fmla="*/ 6812 h 8992"/>
                      <a:gd name="connsiteX9" fmla="*/ 2861 w 12837"/>
                      <a:gd name="connsiteY9" fmla="*/ 8584 h 8992"/>
                      <a:gd name="connsiteX10" fmla="*/ 2997 w 12837"/>
                      <a:gd name="connsiteY10" fmla="*/ 8311 h 8992"/>
                      <a:gd name="connsiteX11" fmla="*/ 8174 w 12837"/>
                      <a:gd name="connsiteY11" fmla="*/ 4905 h 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837" h="8992">
                        <a:moveTo>
                          <a:pt x="8174" y="4769"/>
                        </a:moveTo>
                        <a:cubicBezTo>
                          <a:pt x="8174" y="4769"/>
                          <a:pt x="8174" y="5177"/>
                          <a:pt x="8174" y="5450"/>
                        </a:cubicBezTo>
                        <a:cubicBezTo>
                          <a:pt x="9537" y="3543"/>
                          <a:pt x="13215" y="1499"/>
                          <a:pt x="12806" y="0"/>
                        </a:cubicBezTo>
                        <a:cubicBezTo>
                          <a:pt x="12262" y="545"/>
                          <a:pt x="8447" y="2316"/>
                          <a:pt x="8447" y="1226"/>
                        </a:cubicBezTo>
                        <a:cubicBezTo>
                          <a:pt x="7356" y="2452"/>
                          <a:pt x="4905" y="3270"/>
                          <a:pt x="4359" y="4087"/>
                        </a:cubicBezTo>
                        <a:cubicBezTo>
                          <a:pt x="6812" y="2861"/>
                          <a:pt x="5450" y="4769"/>
                          <a:pt x="4359" y="6404"/>
                        </a:cubicBezTo>
                        <a:cubicBezTo>
                          <a:pt x="2861" y="7221"/>
                          <a:pt x="3815" y="5314"/>
                          <a:pt x="2588" y="6131"/>
                        </a:cubicBezTo>
                        <a:cubicBezTo>
                          <a:pt x="1771" y="7085"/>
                          <a:pt x="817" y="7902"/>
                          <a:pt x="0" y="8992"/>
                        </a:cubicBezTo>
                        <a:cubicBezTo>
                          <a:pt x="817" y="8175"/>
                          <a:pt x="1635" y="7493"/>
                          <a:pt x="2588" y="6812"/>
                        </a:cubicBezTo>
                        <a:lnTo>
                          <a:pt x="2861" y="8584"/>
                        </a:lnTo>
                        <a:cubicBezTo>
                          <a:pt x="2861" y="8584"/>
                          <a:pt x="2861" y="8447"/>
                          <a:pt x="2997" y="8311"/>
                        </a:cubicBezTo>
                        <a:cubicBezTo>
                          <a:pt x="6540" y="3951"/>
                          <a:pt x="4768" y="9537"/>
                          <a:pt x="8174" y="4905"/>
                        </a:cubicBezTo>
                        <a:close/>
                      </a:path>
                    </a:pathLst>
                  </a:custGeom>
                  <a:solidFill>
                    <a:srgbClr val="333333"/>
                  </a:solidFill>
                  <a:ln w="0" cap="flat">
                    <a:noFill/>
                    <a:prstDash val="solid"/>
                    <a:miter/>
                  </a:ln>
                </p:spPr>
                <p:txBody>
                  <a:bodyPr rtlCol="0" anchor="ctr"/>
                  <a:lstStyle/>
                  <a:p>
                    <a:endParaRPr lang="en-US"/>
                  </a:p>
                </p:txBody>
              </p:sp>
              <p:sp>
                <p:nvSpPr>
                  <p:cNvPr id="2385" name="Freeform: Shape 2384">
                    <a:extLst>
                      <a:ext uri="{FF2B5EF4-FFF2-40B4-BE49-F238E27FC236}">
                        <a16:creationId xmlns:a16="http://schemas.microsoft.com/office/drawing/2014/main" id="{3CC50CEB-BE4E-F656-20E3-469C12121E0D}"/>
                      </a:ext>
                    </a:extLst>
                  </p:cNvPr>
                  <p:cNvSpPr/>
                  <p:nvPr/>
                </p:nvSpPr>
                <p:spPr>
                  <a:xfrm>
                    <a:off x="20060895" y="5466316"/>
                    <a:ext cx="409" cy="817"/>
                  </a:xfrm>
                  <a:custGeom>
                    <a:avLst/>
                    <a:gdLst>
                      <a:gd name="connsiteX0" fmla="*/ 409 w 409"/>
                      <a:gd name="connsiteY0" fmla="*/ 0 h 817"/>
                      <a:gd name="connsiteX1" fmla="*/ 0 w 409"/>
                      <a:gd name="connsiteY1" fmla="*/ 817 h 817"/>
                      <a:gd name="connsiteX2" fmla="*/ 409 w 409"/>
                      <a:gd name="connsiteY2" fmla="*/ 0 h 817"/>
                    </a:gdLst>
                    <a:ahLst/>
                    <a:cxnLst>
                      <a:cxn ang="0">
                        <a:pos x="connsiteX0" y="connsiteY0"/>
                      </a:cxn>
                      <a:cxn ang="0">
                        <a:pos x="connsiteX1" y="connsiteY1"/>
                      </a:cxn>
                      <a:cxn ang="0">
                        <a:pos x="connsiteX2" y="connsiteY2"/>
                      </a:cxn>
                    </a:cxnLst>
                    <a:rect l="l" t="t" r="r" b="b"/>
                    <a:pathLst>
                      <a:path w="409" h="817">
                        <a:moveTo>
                          <a:pt x="409" y="0"/>
                        </a:moveTo>
                        <a:cubicBezTo>
                          <a:pt x="409" y="0"/>
                          <a:pt x="136" y="545"/>
                          <a:pt x="0" y="817"/>
                        </a:cubicBezTo>
                        <a:cubicBezTo>
                          <a:pt x="409" y="409"/>
                          <a:pt x="409" y="136"/>
                          <a:pt x="409" y="0"/>
                        </a:cubicBezTo>
                        <a:close/>
                      </a:path>
                    </a:pathLst>
                  </a:custGeom>
                  <a:solidFill>
                    <a:srgbClr val="333333"/>
                  </a:solidFill>
                  <a:ln w="0" cap="flat">
                    <a:noFill/>
                    <a:prstDash val="solid"/>
                    <a:miter/>
                  </a:ln>
                </p:spPr>
                <p:txBody>
                  <a:bodyPr rtlCol="0" anchor="ctr"/>
                  <a:lstStyle/>
                  <a:p>
                    <a:endParaRPr lang="en-US"/>
                  </a:p>
                </p:txBody>
              </p:sp>
              <p:sp>
                <p:nvSpPr>
                  <p:cNvPr id="2386" name="Freeform: Shape 2385">
                    <a:extLst>
                      <a:ext uri="{FF2B5EF4-FFF2-40B4-BE49-F238E27FC236}">
                        <a16:creationId xmlns:a16="http://schemas.microsoft.com/office/drawing/2014/main" id="{46DFEC87-B718-FEEA-B1CE-FDDC892D3A69}"/>
                      </a:ext>
                    </a:extLst>
                  </p:cNvPr>
                  <p:cNvSpPr/>
                  <p:nvPr/>
                </p:nvSpPr>
                <p:spPr>
                  <a:xfrm>
                    <a:off x="20080922" y="5455962"/>
                    <a:ext cx="681" cy="544"/>
                  </a:xfrm>
                  <a:custGeom>
                    <a:avLst/>
                    <a:gdLst>
                      <a:gd name="connsiteX0" fmla="*/ 0 w 681"/>
                      <a:gd name="connsiteY0" fmla="*/ 545 h 544"/>
                      <a:gd name="connsiteX1" fmla="*/ 682 w 681"/>
                      <a:gd name="connsiteY1" fmla="*/ 0 h 544"/>
                      <a:gd name="connsiteX2" fmla="*/ 0 w 681"/>
                      <a:gd name="connsiteY2" fmla="*/ 545 h 544"/>
                    </a:gdLst>
                    <a:ahLst/>
                    <a:cxnLst>
                      <a:cxn ang="0">
                        <a:pos x="connsiteX0" y="connsiteY0"/>
                      </a:cxn>
                      <a:cxn ang="0">
                        <a:pos x="connsiteX1" y="connsiteY1"/>
                      </a:cxn>
                      <a:cxn ang="0">
                        <a:pos x="connsiteX2" y="connsiteY2"/>
                      </a:cxn>
                    </a:cxnLst>
                    <a:rect l="l" t="t" r="r" b="b"/>
                    <a:pathLst>
                      <a:path w="681" h="544">
                        <a:moveTo>
                          <a:pt x="0" y="545"/>
                        </a:moveTo>
                        <a:cubicBezTo>
                          <a:pt x="0" y="545"/>
                          <a:pt x="409" y="272"/>
                          <a:pt x="682" y="0"/>
                        </a:cubicBezTo>
                        <a:cubicBezTo>
                          <a:pt x="546" y="0"/>
                          <a:pt x="273" y="409"/>
                          <a:pt x="0" y="545"/>
                        </a:cubicBezTo>
                        <a:close/>
                      </a:path>
                    </a:pathLst>
                  </a:custGeom>
                  <a:solidFill>
                    <a:srgbClr val="333333"/>
                  </a:solidFill>
                  <a:ln w="0" cap="flat">
                    <a:noFill/>
                    <a:prstDash val="solid"/>
                    <a:miter/>
                  </a:ln>
                </p:spPr>
                <p:txBody>
                  <a:bodyPr rtlCol="0" anchor="ctr"/>
                  <a:lstStyle/>
                  <a:p>
                    <a:endParaRPr lang="en-US"/>
                  </a:p>
                </p:txBody>
              </p:sp>
              <p:sp>
                <p:nvSpPr>
                  <p:cNvPr id="2387" name="Freeform: Shape 2386">
                    <a:extLst>
                      <a:ext uri="{FF2B5EF4-FFF2-40B4-BE49-F238E27FC236}">
                        <a16:creationId xmlns:a16="http://schemas.microsoft.com/office/drawing/2014/main" id="{C741EE05-6CE7-782D-AC21-91798EF14B38}"/>
                      </a:ext>
                    </a:extLst>
                  </p:cNvPr>
                  <p:cNvSpPr/>
                  <p:nvPr/>
                </p:nvSpPr>
                <p:spPr>
                  <a:xfrm>
                    <a:off x="20035962" y="5594354"/>
                    <a:ext cx="952" cy="3166"/>
                  </a:xfrm>
                  <a:custGeom>
                    <a:avLst/>
                    <a:gdLst>
                      <a:gd name="connsiteX0" fmla="*/ 953 w 952"/>
                      <a:gd name="connsiteY0" fmla="*/ 3167 h 3166"/>
                      <a:gd name="connsiteX1" fmla="*/ 0 w 952"/>
                      <a:gd name="connsiteY1" fmla="*/ 33 h 3166"/>
                      <a:gd name="connsiteX2" fmla="*/ 680 w 952"/>
                      <a:gd name="connsiteY2" fmla="*/ 2894 h 3166"/>
                      <a:gd name="connsiteX3" fmla="*/ 953 w 952"/>
                      <a:gd name="connsiteY3" fmla="*/ 3167 h 3166"/>
                    </a:gdLst>
                    <a:ahLst/>
                    <a:cxnLst>
                      <a:cxn ang="0">
                        <a:pos x="connsiteX0" y="connsiteY0"/>
                      </a:cxn>
                      <a:cxn ang="0">
                        <a:pos x="connsiteX1" y="connsiteY1"/>
                      </a:cxn>
                      <a:cxn ang="0">
                        <a:pos x="connsiteX2" y="connsiteY2"/>
                      </a:cxn>
                      <a:cxn ang="0">
                        <a:pos x="connsiteX3" y="connsiteY3"/>
                      </a:cxn>
                    </a:cxnLst>
                    <a:rect l="l" t="t" r="r" b="b"/>
                    <a:pathLst>
                      <a:path w="952" h="3166">
                        <a:moveTo>
                          <a:pt x="953" y="3167"/>
                        </a:moveTo>
                        <a:cubicBezTo>
                          <a:pt x="953" y="3167"/>
                          <a:pt x="953" y="-376"/>
                          <a:pt x="0" y="33"/>
                        </a:cubicBezTo>
                        <a:lnTo>
                          <a:pt x="680" y="2894"/>
                        </a:lnTo>
                        <a:lnTo>
                          <a:pt x="953" y="3167"/>
                        </a:lnTo>
                        <a:close/>
                      </a:path>
                    </a:pathLst>
                  </a:custGeom>
                  <a:solidFill>
                    <a:srgbClr val="333333"/>
                  </a:solidFill>
                  <a:ln w="0" cap="flat">
                    <a:noFill/>
                    <a:prstDash val="solid"/>
                    <a:miter/>
                  </a:ln>
                </p:spPr>
                <p:txBody>
                  <a:bodyPr rtlCol="0" anchor="ctr"/>
                  <a:lstStyle/>
                  <a:p>
                    <a:endParaRPr lang="en-US"/>
                  </a:p>
                </p:txBody>
              </p:sp>
              <p:sp>
                <p:nvSpPr>
                  <p:cNvPr id="2388" name="Freeform: Shape 2387">
                    <a:extLst>
                      <a:ext uri="{FF2B5EF4-FFF2-40B4-BE49-F238E27FC236}">
                        <a16:creationId xmlns:a16="http://schemas.microsoft.com/office/drawing/2014/main" id="{6A97FBC4-FDD3-27F8-CD38-4CFDA3D8F25B}"/>
                      </a:ext>
                    </a:extLst>
                  </p:cNvPr>
                  <p:cNvSpPr/>
                  <p:nvPr/>
                </p:nvSpPr>
                <p:spPr>
                  <a:xfrm>
                    <a:off x="20138419" y="5454054"/>
                    <a:ext cx="1225" cy="545"/>
                  </a:xfrm>
                  <a:custGeom>
                    <a:avLst/>
                    <a:gdLst>
                      <a:gd name="connsiteX0" fmla="*/ 1226 w 1225"/>
                      <a:gd name="connsiteY0" fmla="*/ 545 h 545"/>
                      <a:gd name="connsiteX1" fmla="*/ 273 w 1225"/>
                      <a:gd name="connsiteY1" fmla="*/ 0 h 545"/>
                      <a:gd name="connsiteX2" fmla="*/ 0 w 1225"/>
                      <a:gd name="connsiteY2" fmla="*/ 0 h 545"/>
                      <a:gd name="connsiteX3" fmla="*/ 1226 w 1225"/>
                      <a:gd name="connsiteY3" fmla="*/ 545 h 545"/>
                    </a:gdLst>
                    <a:ahLst/>
                    <a:cxnLst>
                      <a:cxn ang="0">
                        <a:pos x="connsiteX0" y="connsiteY0"/>
                      </a:cxn>
                      <a:cxn ang="0">
                        <a:pos x="connsiteX1" y="connsiteY1"/>
                      </a:cxn>
                      <a:cxn ang="0">
                        <a:pos x="connsiteX2" y="connsiteY2"/>
                      </a:cxn>
                      <a:cxn ang="0">
                        <a:pos x="connsiteX3" y="connsiteY3"/>
                      </a:cxn>
                    </a:cxnLst>
                    <a:rect l="l" t="t" r="r" b="b"/>
                    <a:pathLst>
                      <a:path w="1225" h="545">
                        <a:moveTo>
                          <a:pt x="1226" y="545"/>
                        </a:moveTo>
                        <a:cubicBezTo>
                          <a:pt x="1226" y="545"/>
                          <a:pt x="544" y="136"/>
                          <a:pt x="273" y="0"/>
                        </a:cubicBezTo>
                        <a:lnTo>
                          <a:pt x="0" y="0"/>
                        </a:lnTo>
                        <a:cubicBezTo>
                          <a:pt x="0" y="0"/>
                          <a:pt x="817" y="545"/>
                          <a:pt x="1226" y="545"/>
                        </a:cubicBezTo>
                        <a:close/>
                      </a:path>
                    </a:pathLst>
                  </a:custGeom>
                  <a:solidFill>
                    <a:srgbClr val="333333"/>
                  </a:solidFill>
                  <a:ln w="0" cap="flat">
                    <a:noFill/>
                    <a:prstDash val="solid"/>
                    <a:miter/>
                  </a:ln>
                </p:spPr>
                <p:txBody>
                  <a:bodyPr rtlCol="0" anchor="ctr"/>
                  <a:lstStyle/>
                  <a:p>
                    <a:endParaRPr lang="en-US"/>
                  </a:p>
                </p:txBody>
              </p:sp>
              <p:sp>
                <p:nvSpPr>
                  <p:cNvPr id="2389" name="Freeform: Shape 2388">
                    <a:extLst>
                      <a:ext uri="{FF2B5EF4-FFF2-40B4-BE49-F238E27FC236}">
                        <a16:creationId xmlns:a16="http://schemas.microsoft.com/office/drawing/2014/main" id="{9DCD0FB1-9B36-352C-4325-7183554A406D}"/>
                      </a:ext>
                    </a:extLst>
                  </p:cNvPr>
                  <p:cNvSpPr/>
                  <p:nvPr/>
                </p:nvSpPr>
                <p:spPr>
                  <a:xfrm>
                    <a:off x="20061440" y="5461003"/>
                    <a:ext cx="545" cy="1089"/>
                  </a:xfrm>
                  <a:custGeom>
                    <a:avLst/>
                    <a:gdLst>
                      <a:gd name="connsiteX0" fmla="*/ 546 w 545"/>
                      <a:gd name="connsiteY0" fmla="*/ 0 h 1089"/>
                      <a:gd name="connsiteX1" fmla="*/ 0 w 545"/>
                      <a:gd name="connsiteY1" fmla="*/ 1090 h 1089"/>
                      <a:gd name="connsiteX2" fmla="*/ 546 w 545"/>
                      <a:gd name="connsiteY2" fmla="*/ 0 h 1089"/>
                    </a:gdLst>
                    <a:ahLst/>
                    <a:cxnLst>
                      <a:cxn ang="0">
                        <a:pos x="connsiteX0" y="connsiteY0"/>
                      </a:cxn>
                      <a:cxn ang="0">
                        <a:pos x="connsiteX1" y="connsiteY1"/>
                      </a:cxn>
                      <a:cxn ang="0">
                        <a:pos x="connsiteX2" y="connsiteY2"/>
                      </a:cxn>
                    </a:cxnLst>
                    <a:rect l="l" t="t" r="r" b="b"/>
                    <a:pathLst>
                      <a:path w="545" h="1089">
                        <a:moveTo>
                          <a:pt x="546" y="0"/>
                        </a:moveTo>
                        <a:cubicBezTo>
                          <a:pt x="546" y="0"/>
                          <a:pt x="0" y="817"/>
                          <a:pt x="0" y="1090"/>
                        </a:cubicBezTo>
                        <a:cubicBezTo>
                          <a:pt x="273" y="817"/>
                          <a:pt x="409" y="409"/>
                          <a:pt x="546" y="0"/>
                        </a:cubicBezTo>
                        <a:close/>
                      </a:path>
                    </a:pathLst>
                  </a:custGeom>
                  <a:solidFill>
                    <a:srgbClr val="333333"/>
                  </a:solidFill>
                  <a:ln w="0" cap="flat">
                    <a:noFill/>
                    <a:prstDash val="solid"/>
                    <a:miter/>
                  </a:ln>
                </p:spPr>
                <p:txBody>
                  <a:bodyPr rtlCol="0" anchor="ctr"/>
                  <a:lstStyle/>
                  <a:p>
                    <a:endParaRPr lang="en-US"/>
                  </a:p>
                </p:txBody>
              </p:sp>
              <p:sp>
                <p:nvSpPr>
                  <p:cNvPr id="2390" name="Freeform: Shape 2389">
                    <a:extLst>
                      <a:ext uri="{FF2B5EF4-FFF2-40B4-BE49-F238E27FC236}">
                        <a16:creationId xmlns:a16="http://schemas.microsoft.com/office/drawing/2014/main" id="{332497DB-56F7-7CB7-CB4E-B8F33FBEF0EF}"/>
                      </a:ext>
                    </a:extLst>
                  </p:cNvPr>
                  <p:cNvSpPr/>
                  <p:nvPr/>
                </p:nvSpPr>
                <p:spPr>
                  <a:xfrm>
                    <a:off x="20138556" y="5457052"/>
                    <a:ext cx="2997" cy="2316"/>
                  </a:xfrm>
                  <a:custGeom>
                    <a:avLst/>
                    <a:gdLst>
                      <a:gd name="connsiteX0" fmla="*/ 0 w 2997"/>
                      <a:gd name="connsiteY0" fmla="*/ 0 h 2316"/>
                      <a:gd name="connsiteX1" fmla="*/ 407 w 2997"/>
                      <a:gd name="connsiteY1" fmla="*/ 1635 h 2316"/>
                      <a:gd name="connsiteX2" fmla="*/ 2997 w 2997"/>
                      <a:gd name="connsiteY2" fmla="*/ 2316 h 2316"/>
                      <a:gd name="connsiteX3" fmla="*/ 0 w 2997"/>
                      <a:gd name="connsiteY3" fmla="*/ 0 h 2316"/>
                    </a:gdLst>
                    <a:ahLst/>
                    <a:cxnLst>
                      <a:cxn ang="0">
                        <a:pos x="connsiteX0" y="connsiteY0"/>
                      </a:cxn>
                      <a:cxn ang="0">
                        <a:pos x="connsiteX1" y="connsiteY1"/>
                      </a:cxn>
                      <a:cxn ang="0">
                        <a:pos x="connsiteX2" y="connsiteY2"/>
                      </a:cxn>
                      <a:cxn ang="0">
                        <a:pos x="connsiteX3" y="connsiteY3"/>
                      </a:cxn>
                    </a:cxnLst>
                    <a:rect l="l" t="t" r="r" b="b"/>
                    <a:pathLst>
                      <a:path w="2997" h="2316">
                        <a:moveTo>
                          <a:pt x="0" y="0"/>
                        </a:moveTo>
                        <a:cubicBezTo>
                          <a:pt x="0" y="0"/>
                          <a:pt x="544" y="1226"/>
                          <a:pt x="407" y="1635"/>
                        </a:cubicBezTo>
                        <a:cubicBezTo>
                          <a:pt x="1226" y="2180"/>
                          <a:pt x="2042" y="1908"/>
                          <a:pt x="2997" y="2316"/>
                        </a:cubicBezTo>
                        <a:cubicBezTo>
                          <a:pt x="2042" y="1908"/>
                          <a:pt x="953" y="1090"/>
                          <a:pt x="0" y="0"/>
                        </a:cubicBezTo>
                        <a:close/>
                      </a:path>
                    </a:pathLst>
                  </a:custGeom>
                  <a:solidFill>
                    <a:srgbClr val="333333"/>
                  </a:solidFill>
                  <a:ln w="0" cap="flat">
                    <a:noFill/>
                    <a:prstDash val="solid"/>
                    <a:miter/>
                  </a:ln>
                </p:spPr>
                <p:txBody>
                  <a:bodyPr rtlCol="0" anchor="ctr"/>
                  <a:lstStyle/>
                  <a:p>
                    <a:endParaRPr lang="en-US"/>
                  </a:p>
                </p:txBody>
              </p:sp>
              <p:sp>
                <p:nvSpPr>
                  <p:cNvPr id="2391" name="Freeform: Shape 2390">
                    <a:extLst>
                      <a:ext uri="{FF2B5EF4-FFF2-40B4-BE49-F238E27FC236}">
                        <a16:creationId xmlns:a16="http://schemas.microsoft.com/office/drawing/2014/main" id="{B20224C4-84A7-3825-A821-4D48FFFFFDE5}"/>
                      </a:ext>
                    </a:extLst>
                  </p:cNvPr>
                  <p:cNvSpPr/>
                  <p:nvPr/>
                </p:nvSpPr>
                <p:spPr>
                  <a:xfrm>
                    <a:off x="20141553" y="5459368"/>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333333"/>
                  </a:solidFill>
                  <a:ln w="0" cap="flat">
                    <a:noFill/>
                    <a:prstDash val="solid"/>
                    <a:miter/>
                  </a:ln>
                </p:spPr>
                <p:txBody>
                  <a:bodyPr rtlCol="0" anchor="ctr"/>
                  <a:lstStyle/>
                  <a:p>
                    <a:endParaRPr lang="en-US"/>
                  </a:p>
                </p:txBody>
              </p:sp>
              <p:sp>
                <p:nvSpPr>
                  <p:cNvPr id="2392" name="Freeform: Shape 2391">
                    <a:extLst>
                      <a:ext uri="{FF2B5EF4-FFF2-40B4-BE49-F238E27FC236}">
                        <a16:creationId xmlns:a16="http://schemas.microsoft.com/office/drawing/2014/main" id="{FE490897-9430-89F0-8951-FE7C3CD000C2}"/>
                      </a:ext>
                    </a:extLst>
                  </p:cNvPr>
                  <p:cNvSpPr/>
                  <p:nvPr/>
                </p:nvSpPr>
                <p:spPr>
                  <a:xfrm>
                    <a:off x="20003672" y="5430666"/>
                    <a:ext cx="185440" cy="233498"/>
                  </a:xfrm>
                  <a:custGeom>
                    <a:avLst/>
                    <a:gdLst>
                      <a:gd name="connsiteX0" fmla="*/ 33516 w 185440"/>
                      <a:gd name="connsiteY0" fmla="*/ 168763 h 233498"/>
                      <a:gd name="connsiteX1" fmla="*/ 34061 w 185440"/>
                      <a:gd name="connsiteY1" fmla="*/ 169444 h 233498"/>
                      <a:gd name="connsiteX2" fmla="*/ 33652 w 185440"/>
                      <a:gd name="connsiteY2" fmla="*/ 169171 h 233498"/>
                      <a:gd name="connsiteX3" fmla="*/ 34334 w 185440"/>
                      <a:gd name="connsiteY3" fmla="*/ 171351 h 233498"/>
                      <a:gd name="connsiteX4" fmla="*/ 34878 w 185440"/>
                      <a:gd name="connsiteY4" fmla="*/ 172032 h 233498"/>
                      <a:gd name="connsiteX5" fmla="*/ 34471 w 185440"/>
                      <a:gd name="connsiteY5" fmla="*/ 171896 h 233498"/>
                      <a:gd name="connsiteX6" fmla="*/ 34471 w 185440"/>
                      <a:gd name="connsiteY6" fmla="*/ 172577 h 233498"/>
                      <a:gd name="connsiteX7" fmla="*/ 40465 w 185440"/>
                      <a:gd name="connsiteY7" fmla="*/ 177755 h 233498"/>
                      <a:gd name="connsiteX8" fmla="*/ 43462 w 185440"/>
                      <a:gd name="connsiteY8" fmla="*/ 181570 h 233498"/>
                      <a:gd name="connsiteX9" fmla="*/ 41554 w 185440"/>
                      <a:gd name="connsiteY9" fmla="*/ 180071 h 233498"/>
                      <a:gd name="connsiteX10" fmla="*/ 44960 w 185440"/>
                      <a:gd name="connsiteY10" fmla="*/ 186883 h 233498"/>
                      <a:gd name="connsiteX11" fmla="*/ 43598 w 185440"/>
                      <a:gd name="connsiteY11" fmla="*/ 184976 h 233498"/>
                      <a:gd name="connsiteX12" fmla="*/ 48639 w 185440"/>
                      <a:gd name="connsiteY12" fmla="*/ 187837 h 233498"/>
                      <a:gd name="connsiteX13" fmla="*/ 44960 w 185440"/>
                      <a:gd name="connsiteY13" fmla="*/ 186338 h 233498"/>
                      <a:gd name="connsiteX14" fmla="*/ 51092 w 185440"/>
                      <a:gd name="connsiteY14" fmla="*/ 193832 h 233498"/>
                      <a:gd name="connsiteX15" fmla="*/ 51092 w 185440"/>
                      <a:gd name="connsiteY15" fmla="*/ 198600 h 233498"/>
                      <a:gd name="connsiteX16" fmla="*/ 52863 w 185440"/>
                      <a:gd name="connsiteY16" fmla="*/ 196829 h 233498"/>
                      <a:gd name="connsiteX17" fmla="*/ 55588 w 185440"/>
                      <a:gd name="connsiteY17" fmla="*/ 198736 h 233498"/>
                      <a:gd name="connsiteX18" fmla="*/ 55044 w 185440"/>
                      <a:gd name="connsiteY18" fmla="*/ 198736 h 233498"/>
                      <a:gd name="connsiteX19" fmla="*/ 62673 w 185440"/>
                      <a:gd name="connsiteY19" fmla="*/ 202688 h 233498"/>
                      <a:gd name="connsiteX20" fmla="*/ 73028 w 185440"/>
                      <a:gd name="connsiteY20" fmla="*/ 209500 h 233498"/>
                      <a:gd name="connsiteX21" fmla="*/ 74526 w 185440"/>
                      <a:gd name="connsiteY21" fmla="*/ 213587 h 233498"/>
                      <a:gd name="connsiteX22" fmla="*/ 80656 w 185440"/>
                      <a:gd name="connsiteY22" fmla="*/ 212770 h 233498"/>
                      <a:gd name="connsiteX23" fmla="*/ 75888 w 185440"/>
                      <a:gd name="connsiteY23" fmla="*/ 212497 h 233498"/>
                      <a:gd name="connsiteX24" fmla="*/ 74799 w 185440"/>
                      <a:gd name="connsiteY24" fmla="*/ 209363 h 233498"/>
                      <a:gd name="connsiteX25" fmla="*/ 79158 w 185440"/>
                      <a:gd name="connsiteY25" fmla="*/ 211407 h 233498"/>
                      <a:gd name="connsiteX26" fmla="*/ 83519 w 185440"/>
                      <a:gd name="connsiteY26" fmla="*/ 213587 h 233498"/>
                      <a:gd name="connsiteX27" fmla="*/ 82837 w 185440"/>
                      <a:gd name="connsiteY27" fmla="*/ 213587 h 233498"/>
                      <a:gd name="connsiteX28" fmla="*/ 90875 w 185440"/>
                      <a:gd name="connsiteY28" fmla="*/ 217947 h 233498"/>
                      <a:gd name="connsiteX29" fmla="*/ 93464 w 185440"/>
                      <a:gd name="connsiteY29" fmla="*/ 217538 h 233498"/>
                      <a:gd name="connsiteX30" fmla="*/ 93192 w 185440"/>
                      <a:gd name="connsiteY30" fmla="*/ 217947 h 233498"/>
                      <a:gd name="connsiteX31" fmla="*/ 100549 w 185440"/>
                      <a:gd name="connsiteY31" fmla="*/ 219037 h 233498"/>
                      <a:gd name="connsiteX32" fmla="*/ 100004 w 185440"/>
                      <a:gd name="connsiteY32" fmla="*/ 219310 h 233498"/>
                      <a:gd name="connsiteX33" fmla="*/ 107089 w 185440"/>
                      <a:gd name="connsiteY33" fmla="*/ 217811 h 233498"/>
                      <a:gd name="connsiteX34" fmla="*/ 106271 w 185440"/>
                      <a:gd name="connsiteY34" fmla="*/ 219991 h 233498"/>
                      <a:gd name="connsiteX35" fmla="*/ 117717 w 185440"/>
                      <a:gd name="connsiteY35" fmla="*/ 214813 h 233498"/>
                      <a:gd name="connsiteX36" fmla="*/ 120577 w 185440"/>
                      <a:gd name="connsiteY36" fmla="*/ 214541 h 233498"/>
                      <a:gd name="connsiteX37" fmla="*/ 118124 w 185440"/>
                      <a:gd name="connsiteY37" fmla="*/ 218083 h 233498"/>
                      <a:gd name="connsiteX38" fmla="*/ 121395 w 185440"/>
                      <a:gd name="connsiteY38" fmla="*/ 216449 h 233498"/>
                      <a:gd name="connsiteX39" fmla="*/ 119761 w 185440"/>
                      <a:gd name="connsiteY39" fmla="*/ 219582 h 233498"/>
                      <a:gd name="connsiteX40" fmla="*/ 123983 w 185440"/>
                      <a:gd name="connsiteY40" fmla="*/ 217811 h 233498"/>
                      <a:gd name="connsiteX41" fmla="*/ 125618 w 185440"/>
                      <a:gd name="connsiteY41" fmla="*/ 214950 h 233498"/>
                      <a:gd name="connsiteX42" fmla="*/ 128615 w 185440"/>
                      <a:gd name="connsiteY42" fmla="*/ 214950 h 233498"/>
                      <a:gd name="connsiteX43" fmla="*/ 133249 w 185440"/>
                      <a:gd name="connsiteY43" fmla="*/ 210998 h 233498"/>
                      <a:gd name="connsiteX44" fmla="*/ 130659 w 185440"/>
                      <a:gd name="connsiteY44" fmla="*/ 211543 h 233498"/>
                      <a:gd name="connsiteX45" fmla="*/ 133385 w 185440"/>
                      <a:gd name="connsiteY45" fmla="*/ 208410 h 233498"/>
                      <a:gd name="connsiteX46" fmla="*/ 138153 w 185440"/>
                      <a:gd name="connsiteY46" fmla="*/ 206911 h 233498"/>
                      <a:gd name="connsiteX47" fmla="*/ 141560 w 185440"/>
                      <a:gd name="connsiteY47" fmla="*/ 206230 h 233498"/>
                      <a:gd name="connsiteX48" fmla="*/ 154775 w 185440"/>
                      <a:gd name="connsiteY48" fmla="*/ 190426 h 233498"/>
                      <a:gd name="connsiteX49" fmla="*/ 157908 w 185440"/>
                      <a:gd name="connsiteY49" fmla="*/ 189472 h 233498"/>
                      <a:gd name="connsiteX50" fmla="*/ 163768 w 185440"/>
                      <a:gd name="connsiteY50" fmla="*/ 177073 h 233498"/>
                      <a:gd name="connsiteX51" fmla="*/ 163359 w 185440"/>
                      <a:gd name="connsiteY51" fmla="*/ 179390 h 233498"/>
                      <a:gd name="connsiteX52" fmla="*/ 169216 w 185440"/>
                      <a:gd name="connsiteY52" fmla="*/ 169035 h 233498"/>
                      <a:gd name="connsiteX53" fmla="*/ 169353 w 185440"/>
                      <a:gd name="connsiteY53" fmla="*/ 170533 h 233498"/>
                      <a:gd name="connsiteX54" fmla="*/ 169762 w 185440"/>
                      <a:gd name="connsiteY54" fmla="*/ 166719 h 233498"/>
                      <a:gd name="connsiteX55" fmla="*/ 170034 w 185440"/>
                      <a:gd name="connsiteY55" fmla="*/ 167536 h 233498"/>
                      <a:gd name="connsiteX56" fmla="*/ 176028 w 185440"/>
                      <a:gd name="connsiteY56" fmla="*/ 139061 h 233498"/>
                      <a:gd name="connsiteX57" fmla="*/ 177529 w 185440"/>
                      <a:gd name="connsiteY57" fmla="*/ 143557 h 233498"/>
                      <a:gd name="connsiteX58" fmla="*/ 178209 w 185440"/>
                      <a:gd name="connsiteY58" fmla="*/ 140696 h 233498"/>
                      <a:gd name="connsiteX59" fmla="*/ 177529 w 185440"/>
                      <a:gd name="connsiteY59" fmla="*/ 135382 h 233498"/>
                      <a:gd name="connsiteX60" fmla="*/ 178618 w 185440"/>
                      <a:gd name="connsiteY60" fmla="*/ 135382 h 233498"/>
                      <a:gd name="connsiteX61" fmla="*/ 177529 w 185440"/>
                      <a:gd name="connsiteY61" fmla="*/ 119169 h 233498"/>
                      <a:gd name="connsiteX62" fmla="*/ 180526 w 185440"/>
                      <a:gd name="connsiteY62" fmla="*/ 127889 h 233498"/>
                      <a:gd name="connsiteX63" fmla="*/ 181751 w 185440"/>
                      <a:gd name="connsiteY63" fmla="*/ 125845 h 233498"/>
                      <a:gd name="connsiteX64" fmla="*/ 183114 w 185440"/>
                      <a:gd name="connsiteY64" fmla="*/ 129796 h 233498"/>
                      <a:gd name="connsiteX65" fmla="*/ 183386 w 185440"/>
                      <a:gd name="connsiteY65" fmla="*/ 125164 h 233498"/>
                      <a:gd name="connsiteX66" fmla="*/ 184205 w 185440"/>
                      <a:gd name="connsiteY66" fmla="*/ 126935 h 233498"/>
                      <a:gd name="connsiteX67" fmla="*/ 183659 w 185440"/>
                      <a:gd name="connsiteY67" fmla="*/ 122711 h 233498"/>
                      <a:gd name="connsiteX68" fmla="*/ 185158 w 185440"/>
                      <a:gd name="connsiteY68" fmla="*/ 141105 h 233498"/>
                      <a:gd name="connsiteX69" fmla="*/ 184477 w 185440"/>
                      <a:gd name="connsiteY69" fmla="*/ 140151 h 233498"/>
                      <a:gd name="connsiteX70" fmla="*/ 183114 w 185440"/>
                      <a:gd name="connsiteY70" fmla="*/ 145601 h 233498"/>
                      <a:gd name="connsiteX71" fmla="*/ 184477 w 185440"/>
                      <a:gd name="connsiteY71" fmla="*/ 143421 h 233498"/>
                      <a:gd name="connsiteX72" fmla="*/ 185021 w 185440"/>
                      <a:gd name="connsiteY72" fmla="*/ 145737 h 233498"/>
                      <a:gd name="connsiteX73" fmla="*/ 180935 w 185440"/>
                      <a:gd name="connsiteY73" fmla="*/ 154321 h 233498"/>
                      <a:gd name="connsiteX74" fmla="*/ 181888 w 185440"/>
                      <a:gd name="connsiteY74" fmla="*/ 160860 h 233498"/>
                      <a:gd name="connsiteX75" fmla="*/ 179844 w 185440"/>
                      <a:gd name="connsiteY75" fmla="*/ 162359 h 233498"/>
                      <a:gd name="connsiteX76" fmla="*/ 176028 w 185440"/>
                      <a:gd name="connsiteY76" fmla="*/ 176256 h 233498"/>
                      <a:gd name="connsiteX77" fmla="*/ 176438 w 185440"/>
                      <a:gd name="connsiteY77" fmla="*/ 175302 h 233498"/>
                      <a:gd name="connsiteX78" fmla="*/ 174803 w 185440"/>
                      <a:gd name="connsiteY78" fmla="*/ 175575 h 233498"/>
                      <a:gd name="connsiteX79" fmla="*/ 170307 w 185440"/>
                      <a:gd name="connsiteY79" fmla="*/ 183341 h 233498"/>
                      <a:gd name="connsiteX80" fmla="*/ 164175 w 185440"/>
                      <a:gd name="connsiteY80" fmla="*/ 198328 h 233498"/>
                      <a:gd name="connsiteX81" fmla="*/ 166765 w 185440"/>
                      <a:gd name="connsiteY81" fmla="*/ 190017 h 233498"/>
                      <a:gd name="connsiteX82" fmla="*/ 164312 w 185440"/>
                      <a:gd name="connsiteY82" fmla="*/ 193559 h 233498"/>
                      <a:gd name="connsiteX83" fmla="*/ 165810 w 185440"/>
                      <a:gd name="connsiteY83" fmla="*/ 188246 h 233498"/>
                      <a:gd name="connsiteX84" fmla="*/ 162269 w 185440"/>
                      <a:gd name="connsiteY84" fmla="*/ 196148 h 233498"/>
                      <a:gd name="connsiteX85" fmla="*/ 160362 w 185440"/>
                      <a:gd name="connsiteY85" fmla="*/ 196965 h 233498"/>
                      <a:gd name="connsiteX86" fmla="*/ 161042 w 185440"/>
                      <a:gd name="connsiteY86" fmla="*/ 198192 h 233498"/>
                      <a:gd name="connsiteX87" fmla="*/ 160362 w 185440"/>
                      <a:gd name="connsiteY87" fmla="*/ 198600 h 233498"/>
                      <a:gd name="connsiteX88" fmla="*/ 156683 w 185440"/>
                      <a:gd name="connsiteY88" fmla="*/ 203914 h 233498"/>
                      <a:gd name="connsiteX89" fmla="*/ 159952 w 185440"/>
                      <a:gd name="connsiteY89" fmla="*/ 202824 h 233498"/>
                      <a:gd name="connsiteX90" fmla="*/ 160905 w 185440"/>
                      <a:gd name="connsiteY90" fmla="*/ 200371 h 233498"/>
                      <a:gd name="connsiteX91" fmla="*/ 162949 w 185440"/>
                      <a:gd name="connsiteY91" fmla="*/ 200099 h 233498"/>
                      <a:gd name="connsiteX92" fmla="*/ 156683 w 185440"/>
                      <a:gd name="connsiteY92" fmla="*/ 207592 h 233498"/>
                      <a:gd name="connsiteX93" fmla="*/ 155321 w 185440"/>
                      <a:gd name="connsiteY93" fmla="*/ 207320 h 233498"/>
                      <a:gd name="connsiteX94" fmla="*/ 148645 w 185440"/>
                      <a:gd name="connsiteY94" fmla="*/ 213178 h 233498"/>
                      <a:gd name="connsiteX95" fmla="*/ 148645 w 185440"/>
                      <a:gd name="connsiteY95" fmla="*/ 212225 h 233498"/>
                      <a:gd name="connsiteX96" fmla="*/ 139243 w 185440"/>
                      <a:gd name="connsiteY96" fmla="*/ 217947 h 233498"/>
                      <a:gd name="connsiteX97" fmla="*/ 131341 w 185440"/>
                      <a:gd name="connsiteY97" fmla="*/ 226394 h 233498"/>
                      <a:gd name="connsiteX98" fmla="*/ 117307 w 185440"/>
                      <a:gd name="connsiteY98" fmla="*/ 231163 h 233498"/>
                      <a:gd name="connsiteX99" fmla="*/ 120986 w 185440"/>
                      <a:gd name="connsiteY99" fmla="*/ 228574 h 233498"/>
                      <a:gd name="connsiteX100" fmla="*/ 115400 w 185440"/>
                      <a:gd name="connsiteY100" fmla="*/ 229937 h 233498"/>
                      <a:gd name="connsiteX101" fmla="*/ 117444 w 185440"/>
                      <a:gd name="connsiteY101" fmla="*/ 227757 h 233498"/>
                      <a:gd name="connsiteX102" fmla="*/ 110632 w 185440"/>
                      <a:gd name="connsiteY102" fmla="*/ 229937 h 233498"/>
                      <a:gd name="connsiteX103" fmla="*/ 113765 w 185440"/>
                      <a:gd name="connsiteY103" fmla="*/ 230891 h 233498"/>
                      <a:gd name="connsiteX104" fmla="*/ 100822 w 185440"/>
                      <a:gd name="connsiteY104" fmla="*/ 233479 h 233498"/>
                      <a:gd name="connsiteX105" fmla="*/ 98778 w 185440"/>
                      <a:gd name="connsiteY105" fmla="*/ 232117 h 233498"/>
                      <a:gd name="connsiteX106" fmla="*/ 97416 w 185440"/>
                      <a:gd name="connsiteY106" fmla="*/ 233071 h 233498"/>
                      <a:gd name="connsiteX107" fmla="*/ 97416 w 185440"/>
                      <a:gd name="connsiteY107" fmla="*/ 231572 h 233498"/>
                      <a:gd name="connsiteX108" fmla="*/ 82564 w 185440"/>
                      <a:gd name="connsiteY108" fmla="*/ 231572 h 233498"/>
                      <a:gd name="connsiteX109" fmla="*/ 84472 w 185440"/>
                      <a:gd name="connsiteY109" fmla="*/ 229119 h 233498"/>
                      <a:gd name="connsiteX110" fmla="*/ 92102 w 185440"/>
                      <a:gd name="connsiteY110" fmla="*/ 229119 h 233498"/>
                      <a:gd name="connsiteX111" fmla="*/ 89649 w 185440"/>
                      <a:gd name="connsiteY111" fmla="*/ 227348 h 233498"/>
                      <a:gd name="connsiteX112" fmla="*/ 86516 w 185440"/>
                      <a:gd name="connsiteY112" fmla="*/ 227757 h 233498"/>
                      <a:gd name="connsiteX113" fmla="*/ 87198 w 185440"/>
                      <a:gd name="connsiteY113" fmla="*/ 227757 h 233498"/>
                      <a:gd name="connsiteX114" fmla="*/ 68668 w 185440"/>
                      <a:gd name="connsiteY114" fmla="*/ 222716 h 233498"/>
                      <a:gd name="connsiteX115" fmla="*/ 60901 w 185440"/>
                      <a:gd name="connsiteY115" fmla="*/ 221353 h 233498"/>
                      <a:gd name="connsiteX116" fmla="*/ 53273 w 185440"/>
                      <a:gd name="connsiteY116" fmla="*/ 217675 h 233498"/>
                      <a:gd name="connsiteX117" fmla="*/ 53816 w 185440"/>
                      <a:gd name="connsiteY117" fmla="*/ 214813 h 233498"/>
                      <a:gd name="connsiteX118" fmla="*/ 48639 w 185440"/>
                      <a:gd name="connsiteY118" fmla="*/ 211680 h 233498"/>
                      <a:gd name="connsiteX119" fmla="*/ 50683 w 185440"/>
                      <a:gd name="connsiteY119" fmla="*/ 214132 h 233498"/>
                      <a:gd name="connsiteX120" fmla="*/ 45778 w 185440"/>
                      <a:gd name="connsiteY120" fmla="*/ 210045 h 233498"/>
                      <a:gd name="connsiteX121" fmla="*/ 46460 w 185440"/>
                      <a:gd name="connsiteY121" fmla="*/ 210045 h 233498"/>
                      <a:gd name="connsiteX122" fmla="*/ 42918 w 185440"/>
                      <a:gd name="connsiteY122" fmla="*/ 208274 h 233498"/>
                      <a:gd name="connsiteX123" fmla="*/ 38830 w 185440"/>
                      <a:gd name="connsiteY123" fmla="*/ 202415 h 233498"/>
                      <a:gd name="connsiteX124" fmla="*/ 35560 w 185440"/>
                      <a:gd name="connsiteY124" fmla="*/ 201189 h 233498"/>
                      <a:gd name="connsiteX125" fmla="*/ 34607 w 185440"/>
                      <a:gd name="connsiteY125" fmla="*/ 197647 h 233498"/>
                      <a:gd name="connsiteX126" fmla="*/ 28884 w 185440"/>
                      <a:gd name="connsiteY126" fmla="*/ 192741 h 233498"/>
                      <a:gd name="connsiteX127" fmla="*/ 28884 w 185440"/>
                      <a:gd name="connsiteY127" fmla="*/ 189063 h 233498"/>
                      <a:gd name="connsiteX128" fmla="*/ 20710 w 185440"/>
                      <a:gd name="connsiteY128" fmla="*/ 176937 h 233498"/>
                      <a:gd name="connsiteX129" fmla="*/ 21663 w 185440"/>
                      <a:gd name="connsiteY129" fmla="*/ 176119 h 233498"/>
                      <a:gd name="connsiteX130" fmla="*/ 19482 w 185440"/>
                      <a:gd name="connsiteY130" fmla="*/ 172032 h 233498"/>
                      <a:gd name="connsiteX131" fmla="*/ 19482 w 185440"/>
                      <a:gd name="connsiteY131" fmla="*/ 172032 h 233498"/>
                      <a:gd name="connsiteX132" fmla="*/ 19482 w 185440"/>
                      <a:gd name="connsiteY132" fmla="*/ 172032 h 233498"/>
                      <a:gd name="connsiteX133" fmla="*/ 18666 w 185440"/>
                      <a:gd name="connsiteY133" fmla="*/ 171215 h 233498"/>
                      <a:gd name="connsiteX134" fmla="*/ 12943 w 185440"/>
                      <a:gd name="connsiteY134" fmla="*/ 164948 h 233498"/>
                      <a:gd name="connsiteX135" fmla="*/ 14578 w 185440"/>
                      <a:gd name="connsiteY135" fmla="*/ 170397 h 233498"/>
                      <a:gd name="connsiteX136" fmla="*/ 16212 w 185440"/>
                      <a:gd name="connsiteY136" fmla="*/ 171215 h 233498"/>
                      <a:gd name="connsiteX137" fmla="*/ 17847 w 185440"/>
                      <a:gd name="connsiteY137" fmla="*/ 175984 h 233498"/>
                      <a:gd name="connsiteX138" fmla="*/ 9673 w 185440"/>
                      <a:gd name="connsiteY138" fmla="*/ 162904 h 233498"/>
                      <a:gd name="connsiteX139" fmla="*/ 13079 w 185440"/>
                      <a:gd name="connsiteY139" fmla="*/ 177346 h 233498"/>
                      <a:gd name="connsiteX140" fmla="*/ 12806 w 185440"/>
                      <a:gd name="connsiteY140" fmla="*/ 174757 h 233498"/>
                      <a:gd name="connsiteX141" fmla="*/ 14034 w 185440"/>
                      <a:gd name="connsiteY141" fmla="*/ 177346 h 233498"/>
                      <a:gd name="connsiteX142" fmla="*/ 14034 w 185440"/>
                      <a:gd name="connsiteY142" fmla="*/ 174212 h 233498"/>
                      <a:gd name="connsiteX143" fmla="*/ 17167 w 185440"/>
                      <a:gd name="connsiteY143" fmla="*/ 181025 h 233498"/>
                      <a:gd name="connsiteX144" fmla="*/ 17440 w 185440"/>
                      <a:gd name="connsiteY144" fmla="*/ 178299 h 233498"/>
                      <a:gd name="connsiteX145" fmla="*/ 20573 w 185440"/>
                      <a:gd name="connsiteY145" fmla="*/ 183068 h 233498"/>
                      <a:gd name="connsiteX146" fmla="*/ 20573 w 185440"/>
                      <a:gd name="connsiteY146" fmla="*/ 180888 h 233498"/>
                      <a:gd name="connsiteX147" fmla="*/ 23707 w 185440"/>
                      <a:gd name="connsiteY147" fmla="*/ 191107 h 233498"/>
                      <a:gd name="connsiteX148" fmla="*/ 28611 w 185440"/>
                      <a:gd name="connsiteY148" fmla="*/ 195194 h 233498"/>
                      <a:gd name="connsiteX149" fmla="*/ 27658 w 185440"/>
                      <a:gd name="connsiteY149" fmla="*/ 193423 h 233498"/>
                      <a:gd name="connsiteX150" fmla="*/ 31201 w 185440"/>
                      <a:gd name="connsiteY150" fmla="*/ 196148 h 233498"/>
                      <a:gd name="connsiteX151" fmla="*/ 30246 w 185440"/>
                      <a:gd name="connsiteY151" fmla="*/ 199963 h 233498"/>
                      <a:gd name="connsiteX152" fmla="*/ 38284 w 185440"/>
                      <a:gd name="connsiteY152" fmla="*/ 206230 h 233498"/>
                      <a:gd name="connsiteX153" fmla="*/ 31064 w 185440"/>
                      <a:gd name="connsiteY153" fmla="*/ 201189 h 233498"/>
                      <a:gd name="connsiteX154" fmla="*/ 32017 w 185440"/>
                      <a:gd name="connsiteY154" fmla="*/ 203233 h 233498"/>
                      <a:gd name="connsiteX155" fmla="*/ 26567 w 185440"/>
                      <a:gd name="connsiteY155" fmla="*/ 196556 h 233498"/>
                      <a:gd name="connsiteX156" fmla="*/ 25751 w 185440"/>
                      <a:gd name="connsiteY156" fmla="*/ 192606 h 233498"/>
                      <a:gd name="connsiteX157" fmla="*/ 23707 w 185440"/>
                      <a:gd name="connsiteY157" fmla="*/ 193014 h 233498"/>
                      <a:gd name="connsiteX158" fmla="*/ 27386 w 185440"/>
                      <a:gd name="connsiteY158" fmla="*/ 199009 h 233498"/>
                      <a:gd name="connsiteX159" fmla="*/ 16894 w 185440"/>
                      <a:gd name="connsiteY159" fmla="*/ 188518 h 233498"/>
                      <a:gd name="connsiteX160" fmla="*/ 18120 w 185440"/>
                      <a:gd name="connsiteY160" fmla="*/ 186066 h 233498"/>
                      <a:gd name="connsiteX161" fmla="*/ 14850 w 185440"/>
                      <a:gd name="connsiteY161" fmla="*/ 181161 h 233498"/>
                      <a:gd name="connsiteX162" fmla="*/ 13761 w 185440"/>
                      <a:gd name="connsiteY162" fmla="*/ 182932 h 233498"/>
                      <a:gd name="connsiteX163" fmla="*/ 10628 w 185440"/>
                      <a:gd name="connsiteY163" fmla="*/ 172986 h 233498"/>
                      <a:gd name="connsiteX164" fmla="*/ 11308 w 185440"/>
                      <a:gd name="connsiteY164" fmla="*/ 176256 h 233498"/>
                      <a:gd name="connsiteX165" fmla="*/ 9264 w 185440"/>
                      <a:gd name="connsiteY165" fmla="*/ 161677 h 233498"/>
                      <a:gd name="connsiteX166" fmla="*/ 6130 w 185440"/>
                      <a:gd name="connsiteY166" fmla="*/ 160315 h 233498"/>
                      <a:gd name="connsiteX167" fmla="*/ 8720 w 185440"/>
                      <a:gd name="connsiteY167" fmla="*/ 160996 h 233498"/>
                      <a:gd name="connsiteX168" fmla="*/ 6403 w 185440"/>
                      <a:gd name="connsiteY168" fmla="*/ 155683 h 233498"/>
                      <a:gd name="connsiteX169" fmla="*/ 3815 w 185440"/>
                      <a:gd name="connsiteY169" fmla="*/ 153912 h 233498"/>
                      <a:gd name="connsiteX170" fmla="*/ 5587 w 185440"/>
                      <a:gd name="connsiteY170" fmla="*/ 155410 h 233498"/>
                      <a:gd name="connsiteX171" fmla="*/ 4905 w 185440"/>
                      <a:gd name="connsiteY171" fmla="*/ 150914 h 233498"/>
                      <a:gd name="connsiteX172" fmla="*/ 9809 w 185440"/>
                      <a:gd name="connsiteY172" fmla="*/ 157454 h 233498"/>
                      <a:gd name="connsiteX173" fmla="*/ 9400 w 185440"/>
                      <a:gd name="connsiteY173" fmla="*/ 155547 h 233498"/>
                      <a:gd name="connsiteX174" fmla="*/ 10628 w 185440"/>
                      <a:gd name="connsiteY174" fmla="*/ 158953 h 233498"/>
                      <a:gd name="connsiteX175" fmla="*/ 12806 w 185440"/>
                      <a:gd name="connsiteY175" fmla="*/ 157045 h 233498"/>
                      <a:gd name="connsiteX176" fmla="*/ 12399 w 185440"/>
                      <a:gd name="connsiteY176" fmla="*/ 157318 h 233498"/>
                      <a:gd name="connsiteX177" fmla="*/ 13625 w 185440"/>
                      <a:gd name="connsiteY177" fmla="*/ 159497 h 233498"/>
                      <a:gd name="connsiteX178" fmla="*/ 14305 w 185440"/>
                      <a:gd name="connsiteY178" fmla="*/ 155955 h 233498"/>
                      <a:gd name="connsiteX179" fmla="*/ 13352 w 185440"/>
                      <a:gd name="connsiteY179" fmla="*/ 153775 h 233498"/>
                      <a:gd name="connsiteX180" fmla="*/ 6949 w 185440"/>
                      <a:gd name="connsiteY180" fmla="*/ 146827 h 233498"/>
                      <a:gd name="connsiteX181" fmla="*/ 6949 w 185440"/>
                      <a:gd name="connsiteY181" fmla="*/ 138925 h 233498"/>
                      <a:gd name="connsiteX182" fmla="*/ 5587 w 185440"/>
                      <a:gd name="connsiteY182" fmla="*/ 138380 h 233498"/>
                      <a:gd name="connsiteX183" fmla="*/ 7221 w 185440"/>
                      <a:gd name="connsiteY183" fmla="*/ 134156 h 233498"/>
                      <a:gd name="connsiteX184" fmla="*/ 6949 w 185440"/>
                      <a:gd name="connsiteY184" fmla="*/ 135382 h 233498"/>
                      <a:gd name="connsiteX185" fmla="*/ 7358 w 185440"/>
                      <a:gd name="connsiteY185" fmla="*/ 135791 h 233498"/>
                      <a:gd name="connsiteX186" fmla="*/ 7629 w 185440"/>
                      <a:gd name="connsiteY186" fmla="*/ 135791 h 233498"/>
                      <a:gd name="connsiteX187" fmla="*/ 6267 w 185440"/>
                      <a:gd name="connsiteY187" fmla="*/ 130613 h 233498"/>
                      <a:gd name="connsiteX188" fmla="*/ 10899 w 185440"/>
                      <a:gd name="connsiteY188" fmla="*/ 131431 h 233498"/>
                      <a:gd name="connsiteX189" fmla="*/ 9946 w 185440"/>
                      <a:gd name="connsiteY189" fmla="*/ 126118 h 233498"/>
                      <a:gd name="connsiteX190" fmla="*/ 8447 w 185440"/>
                      <a:gd name="connsiteY190" fmla="*/ 125027 h 233498"/>
                      <a:gd name="connsiteX191" fmla="*/ 8447 w 185440"/>
                      <a:gd name="connsiteY191" fmla="*/ 118760 h 233498"/>
                      <a:gd name="connsiteX192" fmla="*/ 8720 w 185440"/>
                      <a:gd name="connsiteY192" fmla="*/ 118760 h 233498"/>
                      <a:gd name="connsiteX193" fmla="*/ 8993 w 185440"/>
                      <a:gd name="connsiteY193" fmla="*/ 111811 h 233498"/>
                      <a:gd name="connsiteX194" fmla="*/ 5450 w 185440"/>
                      <a:gd name="connsiteY194" fmla="*/ 107452 h 233498"/>
                      <a:gd name="connsiteX195" fmla="*/ 3543 w 185440"/>
                      <a:gd name="connsiteY195" fmla="*/ 109223 h 233498"/>
                      <a:gd name="connsiteX196" fmla="*/ 3543 w 185440"/>
                      <a:gd name="connsiteY196" fmla="*/ 107997 h 233498"/>
                      <a:gd name="connsiteX197" fmla="*/ 2588 w 185440"/>
                      <a:gd name="connsiteY197" fmla="*/ 108814 h 233498"/>
                      <a:gd name="connsiteX198" fmla="*/ 4768 w 185440"/>
                      <a:gd name="connsiteY198" fmla="*/ 119032 h 233498"/>
                      <a:gd name="connsiteX199" fmla="*/ 4768 w 185440"/>
                      <a:gd name="connsiteY199" fmla="*/ 115490 h 233498"/>
                      <a:gd name="connsiteX200" fmla="*/ 5721 w 185440"/>
                      <a:gd name="connsiteY200" fmla="*/ 123665 h 233498"/>
                      <a:gd name="connsiteX201" fmla="*/ 4632 w 185440"/>
                      <a:gd name="connsiteY201" fmla="*/ 124891 h 233498"/>
                      <a:gd name="connsiteX202" fmla="*/ 5314 w 185440"/>
                      <a:gd name="connsiteY202" fmla="*/ 128298 h 233498"/>
                      <a:gd name="connsiteX203" fmla="*/ 3270 w 185440"/>
                      <a:gd name="connsiteY203" fmla="*/ 124210 h 233498"/>
                      <a:gd name="connsiteX204" fmla="*/ 3270 w 185440"/>
                      <a:gd name="connsiteY204" fmla="*/ 130069 h 233498"/>
                      <a:gd name="connsiteX205" fmla="*/ 4768 w 185440"/>
                      <a:gd name="connsiteY205" fmla="*/ 131159 h 233498"/>
                      <a:gd name="connsiteX206" fmla="*/ 2861 w 185440"/>
                      <a:gd name="connsiteY206" fmla="*/ 132248 h 233498"/>
                      <a:gd name="connsiteX207" fmla="*/ 1362 w 185440"/>
                      <a:gd name="connsiteY207" fmla="*/ 126663 h 233498"/>
                      <a:gd name="connsiteX208" fmla="*/ 409 w 185440"/>
                      <a:gd name="connsiteY208" fmla="*/ 128298 h 233498"/>
                      <a:gd name="connsiteX209" fmla="*/ 0 w 185440"/>
                      <a:gd name="connsiteY209" fmla="*/ 123529 h 233498"/>
                      <a:gd name="connsiteX210" fmla="*/ 817 w 185440"/>
                      <a:gd name="connsiteY210" fmla="*/ 124619 h 233498"/>
                      <a:gd name="connsiteX211" fmla="*/ 1908 w 185440"/>
                      <a:gd name="connsiteY211" fmla="*/ 114673 h 233498"/>
                      <a:gd name="connsiteX212" fmla="*/ 1089 w 185440"/>
                      <a:gd name="connsiteY212" fmla="*/ 104863 h 233498"/>
                      <a:gd name="connsiteX213" fmla="*/ 3133 w 185440"/>
                      <a:gd name="connsiteY213" fmla="*/ 106634 h 233498"/>
                      <a:gd name="connsiteX214" fmla="*/ 2588 w 185440"/>
                      <a:gd name="connsiteY214" fmla="*/ 100095 h 233498"/>
                      <a:gd name="connsiteX215" fmla="*/ 3952 w 185440"/>
                      <a:gd name="connsiteY215" fmla="*/ 101866 h 233498"/>
                      <a:gd name="connsiteX216" fmla="*/ 6130 w 185440"/>
                      <a:gd name="connsiteY216" fmla="*/ 97778 h 233498"/>
                      <a:gd name="connsiteX217" fmla="*/ 6812 w 185440"/>
                      <a:gd name="connsiteY217" fmla="*/ 77069 h 233498"/>
                      <a:gd name="connsiteX218" fmla="*/ 7493 w 185440"/>
                      <a:gd name="connsiteY218" fmla="*/ 77750 h 233498"/>
                      <a:gd name="connsiteX219" fmla="*/ 13761 w 185440"/>
                      <a:gd name="connsiteY219" fmla="*/ 59221 h 233498"/>
                      <a:gd name="connsiteX220" fmla="*/ 17984 w 185440"/>
                      <a:gd name="connsiteY220" fmla="*/ 54997 h 233498"/>
                      <a:gd name="connsiteX221" fmla="*/ 19075 w 185440"/>
                      <a:gd name="connsiteY221" fmla="*/ 58948 h 233498"/>
                      <a:gd name="connsiteX222" fmla="*/ 13352 w 185440"/>
                      <a:gd name="connsiteY222" fmla="*/ 65761 h 233498"/>
                      <a:gd name="connsiteX223" fmla="*/ 14987 w 185440"/>
                      <a:gd name="connsiteY223" fmla="*/ 64943 h 233498"/>
                      <a:gd name="connsiteX224" fmla="*/ 12670 w 185440"/>
                      <a:gd name="connsiteY224" fmla="*/ 69439 h 233498"/>
                      <a:gd name="connsiteX225" fmla="*/ 14034 w 185440"/>
                      <a:gd name="connsiteY225" fmla="*/ 69167 h 233498"/>
                      <a:gd name="connsiteX226" fmla="*/ 11717 w 185440"/>
                      <a:gd name="connsiteY226" fmla="*/ 71755 h 233498"/>
                      <a:gd name="connsiteX227" fmla="*/ 11853 w 185440"/>
                      <a:gd name="connsiteY227" fmla="*/ 79113 h 233498"/>
                      <a:gd name="connsiteX228" fmla="*/ 10355 w 185440"/>
                      <a:gd name="connsiteY228" fmla="*/ 73663 h 233498"/>
                      <a:gd name="connsiteX229" fmla="*/ 9400 w 185440"/>
                      <a:gd name="connsiteY229" fmla="*/ 72300 h 233498"/>
                      <a:gd name="connsiteX230" fmla="*/ 8038 w 185440"/>
                      <a:gd name="connsiteY230" fmla="*/ 81565 h 233498"/>
                      <a:gd name="connsiteX231" fmla="*/ 7902 w 185440"/>
                      <a:gd name="connsiteY231" fmla="*/ 79794 h 233498"/>
                      <a:gd name="connsiteX232" fmla="*/ 5587 w 185440"/>
                      <a:gd name="connsiteY232" fmla="*/ 85789 h 233498"/>
                      <a:gd name="connsiteX233" fmla="*/ 7085 w 185440"/>
                      <a:gd name="connsiteY233" fmla="*/ 90830 h 233498"/>
                      <a:gd name="connsiteX234" fmla="*/ 10491 w 185440"/>
                      <a:gd name="connsiteY234" fmla="*/ 78977 h 233498"/>
                      <a:gd name="connsiteX235" fmla="*/ 11853 w 185440"/>
                      <a:gd name="connsiteY235" fmla="*/ 85653 h 233498"/>
                      <a:gd name="connsiteX236" fmla="*/ 11581 w 185440"/>
                      <a:gd name="connsiteY236" fmla="*/ 86061 h 233498"/>
                      <a:gd name="connsiteX237" fmla="*/ 15669 w 185440"/>
                      <a:gd name="connsiteY237" fmla="*/ 87015 h 233498"/>
                      <a:gd name="connsiteX238" fmla="*/ 17031 w 185440"/>
                      <a:gd name="connsiteY238" fmla="*/ 77614 h 233498"/>
                      <a:gd name="connsiteX239" fmla="*/ 14578 w 185440"/>
                      <a:gd name="connsiteY239" fmla="*/ 81293 h 233498"/>
                      <a:gd name="connsiteX240" fmla="*/ 14578 w 185440"/>
                      <a:gd name="connsiteY240" fmla="*/ 77614 h 233498"/>
                      <a:gd name="connsiteX241" fmla="*/ 15123 w 185440"/>
                      <a:gd name="connsiteY241" fmla="*/ 78432 h 233498"/>
                      <a:gd name="connsiteX242" fmla="*/ 18529 w 185440"/>
                      <a:gd name="connsiteY242" fmla="*/ 70257 h 233498"/>
                      <a:gd name="connsiteX243" fmla="*/ 18802 w 185440"/>
                      <a:gd name="connsiteY243" fmla="*/ 73663 h 233498"/>
                      <a:gd name="connsiteX244" fmla="*/ 20710 w 185440"/>
                      <a:gd name="connsiteY244" fmla="*/ 70802 h 233498"/>
                      <a:gd name="connsiteX245" fmla="*/ 19075 w 185440"/>
                      <a:gd name="connsiteY245" fmla="*/ 69031 h 233498"/>
                      <a:gd name="connsiteX246" fmla="*/ 26158 w 185440"/>
                      <a:gd name="connsiteY246" fmla="*/ 60311 h 233498"/>
                      <a:gd name="connsiteX247" fmla="*/ 26158 w 185440"/>
                      <a:gd name="connsiteY247" fmla="*/ 59630 h 233498"/>
                      <a:gd name="connsiteX248" fmla="*/ 25887 w 185440"/>
                      <a:gd name="connsiteY248" fmla="*/ 52817 h 233498"/>
                      <a:gd name="connsiteX249" fmla="*/ 29564 w 185440"/>
                      <a:gd name="connsiteY249" fmla="*/ 49683 h 233498"/>
                      <a:gd name="connsiteX250" fmla="*/ 24116 w 185440"/>
                      <a:gd name="connsiteY250" fmla="*/ 49002 h 233498"/>
                      <a:gd name="connsiteX251" fmla="*/ 25069 w 185440"/>
                      <a:gd name="connsiteY251" fmla="*/ 54316 h 233498"/>
                      <a:gd name="connsiteX252" fmla="*/ 23434 w 185440"/>
                      <a:gd name="connsiteY252" fmla="*/ 60447 h 233498"/>
                      <a:gd name="connsiteX253" fmla="*/ 22888 w 185440"/>
                      <a:gd name="connsiteY253" fmla="*/ 58676 h 233498"/>
                      <a:gd name="connsiteX254" fmla="*/ 19891 w 185440"/>
                      <a:gd name="connsiteY254" fmla="*/ 63717 h 233498"/>
                      <a:gd name="connsiteX255" fmla="*/ 21117 w 185440"/>
                      <a:gd name="connsiteY255" fmla="*/ 57586 h 233498"/>
                      <a:gd name="connsiteX256" fmla="*/ 19619 w 185440"/>
                      <a:gd name="connsiteY256" fmla="*/ 59221 h 233498"/>
                      <a:gd name="connsiteX257" fmla="*/ 22888 w 185440"/>
                      <a:gd name="connsiteY257" fmla="*/ 53771 h 233498"/>
                      <a:gd name="connsiteX258" fmla="*/ 23161 w 185440"/>
                      <a:gd name="connsiteY258" fmla="*/ 51182 h 233498"/>
                      <a:gd name="connsiteX259" fmla="*/ 18256 w 185440"/>
                      <a:gd name="connsiteY259" fmla="*/ 56087 h 233498"/>
                      <a:gd name="connsiteX260" fmla="*/ 24116 w 185440"/>
                      <a:gd name="connsiteY260" fmla="*/ 46550 h 233498"/>
                      <a:gd name="connsiteX261" fmla="*/ 24116 w 185440"/>
                      <a:gd name="connsiteY261" fmla="*/ 46822 h 233498"/>
                      <a:gd name="connsiteX262" fmla="*/ 27249 w 185440"/>
                      <a:gd name="connsiteY262" fmla="*/ 39056 h 233498"/>
                      <a:gd name="connsiteX263" fmla="*/ 31201 w 185440"/>
                      <a:gd name="connsiteY263" fmla="*/ 33198 h 233498"/>
                      <a:gd name="connsiteX264" fmla="*/ 31745 w 185440"/>
                      <a:gd name="connsiteY264" fmla="*/ 33743 h 233498"/>
                      <a:gd name="connsiteX265" fmla="*/ 33516 w 185440"/>
                      <a:gd name="connsiteY265" fmla="*/ 31154 h 233498"/>
                      <a:gd name="connsiteX266" fmla="*/ 29564 w 185440"/>
                      <a:gd name="connsiteY266" fmla="*/ 36059 h 233498"/>
                      <a:gd name="connsiteX267" fmla="*/ 30792 w 185440"/>
                      <a:gd name="connsiteY267" fmla="*/ 36604 h 233498"/>
                      <a:gd name="connsiteX268" fmla="*/ 28066 w 185440"/>
                      <a:gd name="connsiteY268" fmla="*/ 43689 h 233498"/>
                      <a:gd name="connsiteX269" fmla="*/ 32563 w 185440"/>
                      <a:gd name="connsiteY269" fmla="*/ 34015 h 233498"/>
                      <a:gd name="connsiteX270" fmla="*/ 34878 w 185440"/>
                      <a:gd name="connsiteY270" fmla="*/ 33198 h 233498"/>
                      <a:gd name="connsiteX271" fmla="*/ 35151 w 185440"/>
                      <a:gd name="connsiteY271" fmla="*/ 32108 h 233498"/>
                      <a:gd name="connsiteX272" fmla="*/ 35151 w 185440"/>
                      <a:gd name="connsiteY272" fmla="*/ 36195 h 233498"/>
                      <a:gd name="connsiteX273" fmla="*/ 34198 w 185440"/>
                      <a:gd name="connsiteY273" fmla="*/ 36195 h 233498"/>
                      <a:gd name="connsiteX274" fmla="*/ 31472 w 185440"/>
                      <a:gd name="connsiteY274" fmla="*/ 41781 h 233498"/>
                      <a:gd name="connsiteX275" fmla="*/ 32017 w 185440"/>
                      <a:gd name="connsiteY275" fmla="*/ 39874 h 233498"/>
                      <a:gd name="connsiteX276" fmla="*/ 28066 w 185440"/>
                      <a:gd name="connsiteY276" fmla="*/ 48457 h 233498"/>
                      <a:gd name="connsiteX277" fmla="*/ 38966 w 185440"/>
                      <a:gd name="connsiteY277" fmla="*/ 34969 h 233498"/>
                      <a:gd name="connsiteX278" fmla="*/ 36786 w 185440"/>
                      <a:gd name="connsiteY278" fmla="*/ 26658 h 233498"/>
                      <a:gd name="connsiteX279" fmla="*/ 46595 w 185440"/>
                      <a:gd name="connsiteY279" fmla="*/ 17938 h 233498"/>
                      <a:gd name="connsiteX280" fmla="*/ 46595 w 185440"/>
                      <a:gd name="connsiteY280" fmla="*/ 18483 h 233498"/>
                      <a:gd name="connsiteX281" fmla="*/ 50274 w 185440"/>
                      <a:gd name="connsiteY281" fmla="*/ 15486 h 233498"/>
                      <a:gd name="connsiteX282" fmla="*/ 51365 w 185440"/>
                      <a:gd name="connsiteY282" fmla="*/ 16985 h 233498"/>
                      <a:gd name="connsiteX283" fmla="*/ 55724 w 185440"/>
                      <a:gd name="connsiteY283" fmla="*/ 13033 h 233498"/>
                      <a:gd name="connsiteX284" fmla="*/ 50274 w 185440"/>
                      <a:gd name="connsiteY284" fmla="*/ 18483 h 233498"/>
                      <a:gd name="connsiteX285" fmla="*/ 50819 w 185440"/>
                      <a:gd name="connsiteY285" fmla="*/ 17530 h 233498"/>
                      <a:gd name="connsiteX286" fmla="*/ 43871 w 185440"/>
                      <a:gd name="connsiteY286" fmla="*/ 22979 h 233498"/>
                      <a:gd name="connsiteX287" fmla="*/ 41690 w 185440"/>
                      <a:gd name="connsiteY287" fmla="*/ 23116 h 233498"/>
                      <a:gd name="connsiteX288" fmla="*/ 39648 w 185440"/>
                      <a:gd name="connsiteY288" fmla="*/ 27067 h 233498"/>
                      <a:gd name="connsiteX289" fmla="*/ 43054 w 185440"/>
                      <a:gd name="connsiteY289" fmla="*/ 26249 h 233498"/>
                      <a:gd name="connsiteX290" fmla="*/ 47277 w 185440"/>
                      <a:gd name="connsiteY290" fmla="*/ 22026 h 233498"/>
                      <a:gd name="connsiteX291" fmla="*/ 42781 w 185440"/>
                      <a:gd name="connsiteY291" fmla="*/ 26658 h 233498"/>
                      <a:gd name="connsiteX292" fmla="*/ 44825 w 185440"/>
                      <a:gd name="connsiteY292" fmla="*/ 31154 h 233498"/>
                      <a:gd name="connsiteX293" fmla="*/ 44553 w 185440"/>
                      <a:gd name="connsiteY293" fmla="*/ 27748 h 233498"/>
                      <a:gd name="connsiteX294" fmla="*/ 51365 w 185440"/>
                      <a:gd name="connsiteY294" fmla="*/ 19301 h 233498"/>
                      <a:gd name="connsiteX295" fmla="*/ 51365 w 185440"/>
                      <a:gd name="connsiteY295" fmla="*/ 19573 h 233498"/>
                      <a:gd name="connsiteX296" fmla="*/ 54635 w 185440"/>
                      <a:gd name="connsiteY296" fmla="*/ 16712 h 233498"/>
                      <a:gd name="connsiteX297" fmla="*/ 53816 w 185440"/>
                      <a:gd name="connsiteY297" fmla="*/ 18892 h 233498"/>
                      <a:gd name="connsiteX298" fmla="*/ 57768 w 185440"/>
                      <a:gd name="connsiteY298" fmla="*/ 14123 h 233498"/>
                      <a:gd name="connsiteX299" fmla="*/ 61583 w 185440"/>
                      <a:gd name="connsiteY299" fmla="*/ 13442 h 233498"/>
                      <a:gd name="connsiteX300" fmla="*/ 61038 w 185440"/>
                      <a:gd name="connsiteY300" fmla="*/ 10990 h 233498"/>
                      <a:gd name="connsiteX301" fmla="*/ 58177 w 185440"/>
                      <a:gd name="connsiteY301" fmla="*/ 13578 h 233498"/>
                      <a:gd name="connsiteX302" fmla="*/ 60085 w 185440"/>
                      <a:gd name="connsiteY302" fmla="*/ 10445 h 233498"/>
                      <a:gd name="connsiteX303" fmla="*/ 60356 w 185440"/>
                      <a:gd name="connsiteY303" fmla="*/ 10445 h 233498"/>
                      <a:gd name="connsiteX304" fmla="*/ 61447 w 185440"/>
                      <a:gd name="connsiteY304" fmla="*/ 8265 h 233498"/>
                      <a:gd name="connsiteX305" fmla="*/ 65806 w 185440"/>
                      <a:gd name="connsiteY305" fmla="*/ 8265 h 233498"/>
                      <a:gd name="connsiteX306" fmla="*/ 64308 w 185440"/>
                      <a:gd name="connsiteY306" fmla="*/ 6902 h 233498"/>
                      <a:gd name="connsiteX307" fmla="*/ 84199 w 185440"/>
                      <a:gd name="connsiteY307" fmla="*/ 1725 h 233498"/>
                      <a:gd name="connsiteX308" fmla="*/ 84881 w 185440"/>
                      <a:gd name="connsiteY308" fmla="*/ 5404 h 233498"/>
                      <a:gd name="connsiteX309" fmla="*/ 76297 w 185440"/>
                      <a:gd name="connsiteY309" fmla="*/ 7584 h 233498"/>
                      <a:gd name="connsiteX310" fmla="*/ 82293 w 185440"/>
                      <a:gd name="connsiteY310" fmla="*/ 3905 h 233498"/>
                      <a:gd name="connsiteX311" fmla="*/ 73844 w 185440"/>
                      <a:gd name="connsiteY311" fmla="*/ 5131 h 233498"/>
                      <a:gd name="connsiteX312" fmla="*/ 62536 w 185440"/>
                      <a:gd name="connsiteY312" fmla="*/ 11262 h 233498"/>
                      <a:gd name="connsiteX313" fmla="*/ 61583 w 185440"/>
                      <a:gd name="connsiteY313" fmla="*/ 13987 h 233498"/>
                      <a:gd name="connsiteX314" fmla="*/ 73709 w 185440"/>
                      <a:gd name="connsiteY314" fmla="*/ 9082 h 233498"/>
                      <a:gd name="connsiteX315" fmla="*/ 72618 w 185440"/>
                      <a:gd name="connsiteY315" fmla="*/ 10036 h 233498"/>
                      <a:gd name="connsiteX316" fmla="*/ 78614 w 185440"/>
                      <a:gd name="connsiteY316" fmla="*/ 7584 h 233498"/>
                      <a:gd name="connsiteX317" fmla="*/ 78341 w 185440"/>
                      <a:gd name="connsiteY317" fmla="*/ 7584 h 233498"/>
                      <a:gd name="connsiteX318" fmla="*/ 83110 w 185440"/>
                      <a:gd name="connsiteY318" fmla="*/ 7856 h 233498"/>
                      <a:gd name="connsiteX319" fmla="*/ 86243 w 185440"/>
                      <a:gd name="connsiteY319" fmla="*/ 6357 h 233498"/>
                      <a:gd name="connsiteX320" fmla="*/ 90331 w 185440"/>
                      <a:gd name="connsiteY320" fmla="*/ 6902 h 233498"/>
                      <a:gd name="connsiteX321" fmla="*/ 89922 w 185440"/>
                      <a:gd name="connsiteY321" fmla="*/ 5404 h 233498"/>
                      <a:gd name="connsiteX322" fmla="*/ 94690 w 185440"/>
                      <a:gd name="connsiteY322" fmla="*/ 4859 h 233498"/>
                      <a:gd name="connsiteX323" fmla="*/ 94690 w 185440"/>
                      <a:gd name="connsiteY323" fmla="*/ 3496 h 233498"/>
                      <a:gd name="connsiteX324" fmla="*/ 88969 w 185440"/>
                      <a:gd name="connsiteY324" fmla="*/ 3632 h 233498"/>
                      <a:gd name="connsiteX325" fmla="*/ 92783 w 185440"/>
                      <a:gd name="connsiteY325" fmla="*/ 1589 h 233498"/>
                      <a:gd name="connsiteX326" fmla="*/ 95781 w 185440"/>
                      <a:gd name="connsiteY326" fmla="*/ 3360 h 233498"/>
                      <a:gd name="connsiteX327" fmla="*/ 98096 w 185440"/>
                      <a:gd name="connsiteY327" fmla="*/ 2406 h 233498"/>
                      <a:gd name="connsiteX328" fmla="*/ 97552 w 185440"/>
                      <a:gd name="connsiteY328" fmla="*/ 2815 h 233498"/>
                      <a:gd name="connsiteX329" fmla="*/ 101912 w 185440"/>
                      <a:gd name="connsiteY329" fmla="*/ 2406 h 233498"/>
                      <a:gd name="connsiteX330" fmla="*/ 94417 w 185440"/>
                      <a:gd name="connsiteY330" fmla="*/ 1997 h 233498"/>
                      <a:gd name="connsiteX331" fmla="*/ 102730 w 185440"/>
                      <a:gd name="connsiteY331" fmla="*/ 90 h 233498"/>
                      <a:gd name="connsiteX332" fmla="*/ 109406 w 185440"/>
                      <a:gd name="connsiteY332" fmla="*/ 1180 h 233498"/>
                      <a:gd name="connsiteX333" fmla="*/ 101775 w 185440"/>
                      <a:gd name="connsiteY333" fmla="*/ 3905 h 233498"/>
                      <a:gd name="connsiteX334" fmla="*/ 102865 w 185440"/>
                      <a:gd name="connsiteY334" fmla="*/ 3905 h 233498"/>
                      <a:gd name="connsiteX335" fmla="*/ 95781 w 185440"/>
                      <a:gd name="connsiteY335" fmla="*/ 4859 h 233498"/>
                      <a:gd name="connsiteX336" fmla="*/ 97687 w 185440"/>
                      <a:gd name="connsiteY336" fmla="*/ 6494 h 233498"/>
                      <a:gd name="connsiteX337" fmla="*/ 103546 w 185440"/>
                      <a:gd name="connsiteY337" fmla="*/ 4995 h 233498"/>
                      <a:gd name="connsiteX338" fmla="*/ 102865 w 185440"/>
                      <a:gd name="connsiteY338" fmla="*/ 7175 h 233498"/>
                      <a:gd name="connsiteX339" fmla="*/ 107362 w 185440"/>
                      <a:gd name="connsiteY339" fmla="*/ 7720 h 233498"/>
                      <a:gd name="connsiteX340" fmla="*/ 106953 w 185440"/>
                      <a:gd name="connsiteY340" fmla="*/ 7720 h 233498"/>
                      <a:gd name="connsiteX341" fmla="*/ 114583 w 185440"/>
                      <a:gd name="connsiteY341" fmla="*/ 9355 h 233498"/>
                      <a:gd name="connsiteX342" fmla="*/ 122076 w 185440"/>
                      <a:gd name="connsiteY342" fmla="*/ 8674 h 233498"/>
                      <a:gd name="connsiteX343" fmla="*/ 130250 w 185440"/>
                      <a:gd name="connsiteY343" fmla="*/ 10854 h 233498"/>
                      <a:gd name="connsiteX344" fmla="*/ 126980 w 185440"/>
                      <a:gd name="connsiteY344" fmla="*/ 8674 h 233498"/>
                      <a:gd name="connsiteX345" fmla="*/ 134611 w 185440"/>
                      <a:gd name="connsiteY345" fmla="*/ 8674 h 233498"/>
                      <a:gd name="connsiteX346" fmla="*/ 134338 w 185440"/>
                      <a:gd name="connsiteY346" fmla="*/ 10445 h 233498"/>
                      <a:gd name="connsiteX347" fmla="*/ 143331 w 185440"/>
                      <a:gd name="connsiteY347" fmla="*/ 15486 h 233498"/>
                      <a:gd name="connsiteX348" fmla="*/ 150823 w 185440"/>
                      <a:gd name="connsiteY348" fmla="*/ 19165 h 233498"/>
                      <a:gd name="connsiteX349" fmla="*/ 158181 w 185440"/>
                      <a:gd name="connsiteY349" fmla="*/ 27475 h 233498"/>
                      <a:gd name="connsiteX350" fmla="*/ 161315 w 185440"/>
                      <a:gd name="connsiteY350" fmla="*/ 28565 h 233498"/>
                      <a:gd name="connsiteX351" fmla="*/ 160769 w 185440"/>
                      <a:gd name="connsiteY351" fmla="*/ 29928 h 233498"/>
                      <a:gd name="connsiteX352" fmla="*/ 168672 w 185440"/>
                      <a:gd name="connsiteY352" fmla="*/ 38103 h 233498"/>
                      <a:gd name="connsiteX353" fmla="*/ 170171 w 185440"/>
                      <a:gd name="connsiteY353" fmla="*/ 43144 h 233498"/>
                      <a:gd name="connsiteX354" fmla="*/ 164448 w 185440"/>
                      <a:gd name="connsiteY354" fmla="*/ 36604 h 233498"/>
                      <a:gd name="connsiteX355" fmla="*/ 165539 w 185440"/>
                      <a:gd name="connsiteY355" fmla="*/ 35787 h 233498"/>
                      <a:gd name="connsiteX356" fmla="*/ 160225 w 185440"/>
                      <a:gd name="connsiteY356" fmla="*/ 30064 h 233498"/>
                      <a:gd name="connsiteX357" fmla="*/ 161724 w 185440"/>
                      <a:gd name="connsiteY357" fmla="*/ 33198 h 233498"/>
                      <a:gd name="connsiteX358" fmla="*/ 156137 w 185440"/>
                      <a:gd name="connsiteY358" fmla="*/ 31835 h 233498"/>
                      <a:gd name="connsiteX359" fmla="*/ 164312 w 185440"/>
                      <a:gd name="connsiteY359" fmla="*/ 38239 h 233498"/>
                      <a:gd name="connsiteX360" fmla="*/ 158727 w 185440"/>
                      <a:gd name="connsiteY360" fmla="*/ 34833 h 233498"/>
                      <a:gd name="connsiteX361" fmla="*/ 160362 w 185440"/>
                      <a:gd name="connsiteY361" fmla="*/ 37830 h 233498"/>
                      <a:gd name="connsiteX362" fmla="*/ 162949 w 185440"/>
                      <a:gd name="connsiteY362" fmla="*/ 38784 h 233498"/>
                      <a:gd name="connsiteX363" fmla="*/ 162677 w 185440"/>
                      <a:gd name="connsiteY363" fmla="*/ 38784 h 233498"/>
                      <a:gd name="connsiteX364" fmla="*/ 171397 w 185440"/>
                      <a:gd name="connsiteY364" fmla="*/ 45733 h 233498"/>
                      <a:gd name="connsiteX365" fmla="*/ 173577 w 185440"/>
                      <a:gd name="connsiteY365" fmla="*/ 42190 h 233498"/>
                      <a:gd name="connsiteX366" fmla="*/ 175621 w 185440"/>
                      <a:gd name="connsiteY366" fmla="*/ 48457 h 233498"/>
                      <a:gd name="connsiteX367" fmla="*/ 168945 w 185440"/>
                      <a:gd name="connsiteY367" fmla="*/ 45051 h 233498"/>
                      <a:gd name="connsiteX368" fmla="*/ 167854 w 185440"/>
                      <a:gd name="connsiteY368" fmla="*/ 48457 h 233498"/>
                      <a:gd name="connsiteX369" fmla="*/ 171124 w 185440"/>
                      <a:gd name="connsiteY369" fmla="*/ 49683 h 233498"/>
                      <a:gd name="connsiteX370" fmla="*/ 170853 w 185440"/>
                      <a:gd name="connsiteY370" fmla="*/ 50229 h 233498"/>
                      <a:gd name="connsiteX371" fmla="*/ 173713 w 185440"/>
                      <a:gd name="connsiteY371" fmla="*/ 53635 h 233498"/>
                      <a:gd name="connsiteX372" fmla="*/ 173168 w 185440"/>
                      <a:gd name="connsiteY372" fmla="*/ 53362 h 233498"/>
                      <a:gd name="connsiteX373" fmla="*/ 175894 w 185440"/>
                      <a:gd name="connsiteY373" fmla="*/ 57995 h 233498"/>
                      <a:gd name="connsiteX374" fmla="*/ 178891 w 185440"/>
                      <a:gd name="connsiteY374" fmla="*/ 59902 h 233498"/>
                      <a:gd name="connsiteX375" fmla="*/ 176847 w 185440"/>
                      <a:gd name="connsiteY375" fmla="*/ 51182 h 233498"/>
                      <a:gd name="connsiteX376" fmla="*/ 173850 w 185440"/>
                      <a:gd name="connsiteY376" fmla="*/ 50365 h 233498"/>
                      <a:gd name="connsiteX377" fmla="*/ 175485 w 185440"/>
                      <a:gd name="connsiteY377" fmla="*/ 52954 h 233498"/>
                      <a:gd name="connsiteX378" fmla="*/ 173986 w 185440"/>
                      <a:gd name="connsiteY378" fmla="*/ 51727 h 233498"/>
                      <a:gd name="connsiteX379" fmla="*/ 172895 w 185440"/>
                      <a:gd name="connsiteY379" fmla="*/ 48866 h 233498"/>
                      <a:gd name="connsiteX380" fmla="*/ 177392 w 185440"/>
                      <a:gd name="connsiteY380" fmla="*/ 50501 h 233498"/>
                      <a:gd name="connsiteX381" fmla="*/ 179980 w 185440"/>
                      <a:gd name="connsiteY381" fmla="*/ 54997 h 233498"/>
                      <a:gd name="connsiteX382" fmla="*/ 181342 w 185440"/>
                      <a:gd name="connsiteY382" fmla="*/ 66305 h 233498"/>
                      <a:gd name="connsiteX383" fmla="*/ 180662 w 185440"/>
                      <a:gd name="connsiteY383" fmla="*/ 64534 h 233498"/>
                      <a:gd name="connsiteX384" fmla="*/ 179980 w 185440"/>
                      <a:gd name="connsiteY384" fmla="*/ 67123 h 233498"/>
                      <a:gd name="connsiteX385" fmla="*/ 181479 w 185440"/>
                      <a:gd name="connsiteY385" fmla="*/ 68758 h 233498"/>
                      <a:gd name="connsiteX386" fmla="*/ 180798 w 185440"/>
                      <a:gd name="connsiteY386" fmla="*/ 69031 h 233498"/>
                      <a:gd name="connsiteX387" fmla="*/ 184748 w 185440"/>
                      <a:gd name="connsiteY387" fmla="*/ 73390 h 233498"/>
                      <a:gd name="connsiteX388" fmla="*/ 182161 w 185440"/>
                      <a:gd name="connsiteY388" fmla="*/ 73799 h 233498"/>
                      <a:gd name="connsiteX389" fmla="*/ 182161 w 185440"/>
                      <a:gd name="connsiteY389" fmla="*/ 80339 h 233498"/>
                      <a:gd name="connsiteX390" fmla="*/ 183386 w 185440"/>
                      <a:gd name="connsiteY390" fmla="*/ 82383 h 233498"/>
                      <a:gd name="connsiteX391" fmla="*/ 183114 w 185440"/>
                      <a:gd name="connsiteY391" fmla="*/ 81974 h 233498"/>
                      <a:gd name="connsiteX392" fmla="*/ 182841 w 185440"/>
                      <a:gd name="connsiteY392" fmla="*/ 84562 h 233498"/>
                      <a:gd name="connsiteX393" fmla="*/ 180389 w 185440"/>
                      <a:gd name="connsiteY393" fmla="*/ 78840 h 233498"/>
                      <a:gd name="connsiteX394" fmla="*/ 179027 w 185440"/>
                      <a:gd name="connsiteY394" fmla="*/ 79113 h 233498"/>
                      <a:gd name="connsiteX395" fmla="*/ 176165 w 185440"/>
                      <a:gd name="connsiteY395" fmla="*/ 75025 h 233498"/>
                      <a:gd name="connsiteX396" fmla="*/ 178345 w 185440"/>
                      <a:gd name="connsiteY396" fmla="*/ 80203 h 233498"/>
                      <a:gd name="connsiteX397" fmla="*/ 176301 w 185440"/>
                      <a:gd name="connsiteY397" fmla="*/ 78977 h 233498"/>
                      <a:gd name="connsiteX398" fmla="*/ 177120 w 185440"/>
                      <a:gd name="connsiteY398" fmla="*/ 78977 h 233498"/>
                      <a:gd name="connsiteX399" fmla="*/ 173168 w 185440"/>
                      <a:gd name="connsiteY399" fmla="*/ 71346 h 233498"/>
                      <a:gd name="connsiteX400" fmla="*/ 173577 w 185440"/>
                      <a:gd name="connsiteY400" fmla="*/ 71074 h 233498"/>
                      <a:gd name="connsiteX401" fmla="*/ 168536 w 185440"/>
                      <a:gd name="connsiteY401" fmla="*/ 63036 h 233498"/>
                      <a:gd name="connsiteX402" fmla="*/ 169625 w 185440"/>
                      <a:gd name="connsiteY402" fmla="*/ 63581 h 233498"/>
                      <a:gd name="connsiteX403" fmla="*/ 161860 w 185440"/>
                      <a:gd name="connsiteY403" fmla="*/ 56223 h 233498"/>
                      <a:gd name="connsiteX404" fmla="*/ 161451 w 185440"/>
                      <a:gd name="connsiteY404" fmla="*/ 56496 h 233498"/>
                      <a:gd name="connsiteX405" fmla="*/ 160498 w 185440"/>
                      <a:gd name="connsiteY405" fmla="*/ 54997 h 233498"/>
                      <a:gd name="connsiteX406" fmla="*/ 160498 w 185440"/>
                      <a:gd name="connsiteY406" fmla="*/ 54997 h 233498"/>
                      <a:gd name="connsiteX407" fmla="*/ 156001 w 185440"/>
                      <a:gd name="connsiteY407" fmla="*/ 51591 h 233498"/>
                      <a:gd name="connsiteX408" fmla="*/ 156546 w 185440"/>
                      <a:gd name="connsiteY408" fmla="*/ 53498 h 233498"/>
                      <a:gd name="connsiteX409" fmla="*/ 159952 w 185440"/>
                      <a:gd name="connsiteY409" fmla="*/ 55678 h 233498"/>
                      <a:gd name="connsiteX410" fmla="*/ 162677 w 185440"/>
                      <a:gd name="connsiteY410" fmla="*/ 60583 h 233498"/>
                      <a:gd name="connsiteX411" fmla="*/ 165539 w 185440"/>
                      <a:gd name="connsiteY411" fmla="*/ 61264 h 233498"/>
                      <a:gd name="connsiteX412" fmla="*/ 165946 w 185440"/>
                      <a:gd name="connsiteY412" fmla="*/ 64534 h 233498"/>
                      <a:gd name="connsiteX413" fmla="*/ 165130 w 185440"/>
                      <a:gd name="connsiteY413" fmla="*/ 62627 h 233498"/>
                      <a:gd name="connsiteX414" fmla="*/ 163904 w 185440"/>
                      <a:gd name="connsiteY414" fmla="*/ 64807 h 233498"/>
                      <a:gd name="connsiteX415" fmla="*/ 170307 w 185440"/>
                      <a:gd name="connsiteY415" fmla="*/ 75434 h 233498"/>
                      <a:gd name="connsiteX416" fmla="*/ 170034 w 185440"/>
                      <a:gd name="connsiteY416" fmla="*/ 73254 h 233498"/>
                      <a:gd name="connsiteX417" fmla="*/ 171669 w 185440"/>
                      <a:gd name="connsiteY417" fmla="*/ 79113 h 233498"/>
                      <a:gd name="connsiteX418" fmla="*/ 169762 w 185440"/>
                      <a:gd name="connsiteY418" fmla="*/ 75161 h 233498"/>
                      <a:gd name="connsiteX419" fmla="*/ 170444 w 185440"/>
                      <a:gd name="connsiteY419" fmla="*/ 79249 h 233498"/>
                      <a:gd name="connsiteX420" fmla="*/ 173986 w 185440"/>
                      <a:gd name="connsiteY420" fmla="*/ 83064 h 233498"/>
                      <a:gd name="connsiteX421" fmla="*/ 173441 w 185440"/>
                      <a:gd name="connsiteY421" fmla="*/ 81020 h 233498"/>
                      <a:gd name="connsiteX422" fmla="*/ 175485 w 185440"/>
                      <a:gd name="connsiteY422" fmla="*/ 89740 h 233498"/>
                      <a:gd name="connsiteX423" fmla="*/ 172488 w 185440"/>
                      <a:gd name="connsiteY423" fmla="*/ 81974 h 233498"/>
                      <a:gd name="connsiteX424" fmla="*/ 170171 w 185440"/>
                      <a:gd name="connsiteY424" fmla="*/ 81974 h 233498"/>
                      <a:gd name="connsiteX425" fmla="*/ 170987 w 185440"/>
                      <a:gd name="connsiteY425" fmla="*/ 84699 h 233498"/>
                      <a:gd name="connsiteX426" fmla="*/ 170987 w 185440"/>
                      <a:gd name="connsiteY426" fmla="*/ 85653 h 233498"/>
                      <a:gd name="connsiteX427" fmla="*/ 165266 w 185440"/>
                      <a:gd name="connsiteY427" fmla="*/ 77614 h 233498"/>
                      <a:gd name="connsiteX428" fmla="*/ 165946 w 185440"/>
                      <a:gd name="connsiteY428" fmla="*/ 77886 h 233498"/>
                      <a:gd name="connsiteX429" fmla="*/ 163631 w 185440"/>
                      <a:gd name="connsiteY429" fmla="*/ 71483 h 233498"/>
                      <a:gd name="connsiteX430" fmla="*/ 164584 w 185440"/>
                      <a:gd name="connsiteY430" fmla="*/ 73526 h 233498"/>
                      <a:gd name="connsiteX431" fmla="*/ 162404 w 185440"/>
                      <a:gd name="connsiteY431" fmla="*/ 71483 h 233498"/>
                      <a:gd name="connsiteX432" fmla="*/ 161996 w 185440"/>
                      <a:gd name="connsiteY432" fmla="*/ 73526 h 233498"/>
                      <a:gd name="connsiteX433" fmla="*/ 160225 w 185440"/>
                      <a:gd name="connsiteY433" fmla="*/ 69984 h 233498"/>
                      <a:gd name="connsiteX434" fmla="*/ 161996 w 185440"/>
                      <a:gd name="connsiteY434" fmla="*/ 69712 h 233498"/>
                      <a:gd name="connsiteX435" fmla="*/ 160362 w 185440"/>
                      <a:gd name="connsiteY435" fmla="*/ 65079 h 233498"/>
                      <a:gd name="connsiteX436" fmla="*/ 157228 w 185440"/>
                      <a:gd name="connsiteY436" fmla="*/ 64534 h 233498"/>
                      <a:gd name="connsiteX437" fmla="*/ 157499 w 185440"/>
                      <a:gd name="connsiteY437" fmla="*/ 65079 h 233498"/>
                      <a:gd name="connsiteX438" fmla="*/ 156137 w 185440"/>
                      <a:gd name="connsiteY438" fmla="*/ 62899 h 233498"/>
                      <a:gd name="connsiteX439" fmla="*/ 158181 w 185440"/>
                      <a:gd name="connsiteY439" fmla="*/ 64262 h 233498"/>
                      <a:gd name="connsiteX440" fmla="*/ 156410 w 185440"/>
                      <a:gd name="connsiteY440" fmla="*/ 62082 h 233498"/>
                      <a:gd name="connsiteX441" fmla="*/ 157499 w 185440"/>
                      <a:gd name="connsiteY441" fmla="*/ 62491 h 233498"/>
                      <a:gd name="connsiteX442" fmla="*/ 155184 w 185440"/>
                      <a:gd name="connsiteY442" fmla="*/ 58812 h 233498"/>
                      <a:gd name="connsiteX443" fmla="*/ 150960 w 185440"/>
                      <a:gd name="connsiteY443" fmla="*/ 58812 h 233498"/>
                      <a:gd name="connsiteX444" fmla="*/ 148916 w 185440"/>
                      <a:gd name="connsiteY444" fmla="*/ 56223 h 233498"/>
                      <a:gd name="connsiteX445" fmla="*/ 149461 w 185440"/>
                      <a:gd name="connsiteY445" fmla="*/ 56223 h 233498"/>
                      <a:gd name="connsiteX446" fmla="*/ 145102 w 185440"/>
                      <a:gd name="connsiteY446" fmla="*/ 52000 h 233498"/>
                      <a:gd name="connsiteX447" fmla="*/ 148372 w 185440"/>
                      <a:gd name="connsiteY447" fmla="*/ 49275 h 233498"/>
                      <a:gd name="connsiteX448" fmla="*/ 143058 w 185440"/>
                      <a:gd name="connsiteY448" fmla="*/ 48321 h 233498"/>
                      <a:gd name="connsiteX449" fmla="*/ 143331 w 185440"/>
                      <a:gd name="connsiteY449" fmla="*/ 47912 h 233498"/>
                      <a:gd name="connsiteX450" fmla="*/ 140469 w 185440"/>
                      <a:gd name="connsiteY450" fmla="*/ 46822 h 233498"/>
                      <a:gd name="connsiteX451" fmla="*/ 142376 w 185440"/>
                      <a:gd name="connsiteY451" fmla="*/ 48594 h 233498"/>
                      <a:gd name="connsiteX452" fmla="*/ 138834 w 185440"/>
                      <a:gd name="connsiteY452" fmla="*/ 46277 h 233498"/>
                      <a:gd name="connsiteX453" fmla="*/ 138561 w 185440"/>
                      <a:gd name="connsiteY453" fmla="*/ 43961 h 233498"/>
                      <a:gd name="connsiteX454" fmla="*/ 131749 w 185440"/>
                      <a:gd name="connsiteY454" fmla="*/ 40419 h 233498"/>
                      <a:gd name="connsiteX455" fmla="*/ 126573 w 185440"/>
                      <a:gd name="connsiteY455" fmla="*/ 36468 h 233498"/>
                      <a:gd name="connsiteX456" fmla="*/ 128342 w 185440"/>
                      <a:gd name="connsiteY456" fmla="*/ 37558 h 233498"/>
                      <a:gd name="connsiteX457" fmla="*/ 128888 w 185440"/>
                      <a:gd name="connsiteY457" fmla="*/ 35650 h 233498"/>
                      <a:gd name="connsiteX458" fmla="*/ 129161 w 185440"/>
                      <a:gd name="connsiteY458" fmla="*/ 36332 h 233498"/>
                      <a:gd name="connsiteX459" fmla="*/ 131478 w 185440"/>
                      <a:gd name="connsiteY459" fmla="*/ 36332 h 233498"/>
                      <a:gd name="connsiteX460" fmla="*/ 129706 w 185440"/>
                      <a:gd name="connsiteY460" fmla="*/ 33879 h 233498"/>
                      <a:gd name="connsiteX461" fmla="*/ 130659 w 185440"/>
                      <a:gd name="connsiteY461" fmla="*/ 34152 h 233498"/>
                      <a:gd name="connsiteX462" fmla="*/ 127799 w 185440"/>
                      <a:gd name="connsiteY462" fmla="*/ 30745 h 233498"/>
                      <a:gd name="connsiteX463" fmla="*/ 127799 w 185440"/>
                      <a:gd name="connsiteY463" fmla="*/ 31563 h 233498"/>
                      <a:gd name="connsiteX464" fmla="*/ 114174 w 185440"/>
                      <a:gd name="connsiteY464" fmla="*/ 26522 h 233498"/>
                      <a:gd name="connsiteX465" fmla="*/ 108042 w 185440"/>
                      <a:gd name="connsiteY465" fmla="*/ 27884 h 233498"/>
                      <a:gd name="connsiteX466" fmla="*/ 100549 w 185440"/>
                      <a:gd name="connsiteY466" fmla="*/ 28838 h 233498"/>
                      <a:gd name="connsiteX467" fmla="*/ 101366 w 185440"/>
                      <a:gd name="connsiteY467" fmla="*/ 25159 h 233498"/>
                      <a:gd name="connsiteX468" fmla="*/ 105454 w 185440"/>
                      <a:gd name="connsiteY468" fmla="*/ 24069 h 233498"/>
                      <a:gd name="connsiteX469" fmla="*/ 106271 w 185440"/>
                      <a:gd name="connsiteY469" fmla="*/ 25977 h 233498"/>
                      <a:gd name="connsiteX470" fmla="*/ 107362 w 185440"/>
                      <a:gd name="connsiteY470" fmla="*/ 23116 h 233498"/>
                      <a:gd name="connsiteX471" fmla="*/ 95645 w 185440"/>
                      <a:gd name="connsiteY471" fmla="*/ 26386 h 233498"/>
                      <a:gd name="connsiteX472" fmla="*/ 95645 w 185440"/>
                      <a:gd name="connsiteY472" fmla="*/ 25977 h 233498"/>
                      <a:gd name="connsiteX473" fmla="*/ 93192 w 185440"/>
                      <a:gd name="connsiteY473" fmla="*/ 27067 h 233498"/>
                      <a:gd name="connsiteX474" fmla="*/ 92783 w 185440"/>
                      <a:gd name="connsiteY474" fmla="*/ 28702 h 233498"/>
                      <a:gd name="connsiteX475" fmla="*/ 93055 w 185440"/>
                      <a:gd name="connsiteY475" fmla="*/ 28702 h 233498"/>
                      <a:gd name="connsiteX476" fmla="*/ 86652 w 185440"/>
                      <a:gd name="connsiteY476" fmla="*/ 30064 h 233498"/>
                      <a:gd name="connsiteX477" fmla="*/ 85563 w 185440"/>
                      <a:gd name="connsiteY477" fmla="*/ 31699 h 233498"/>
                      <a:gd name="connsiteX478" fmla="*/ 81338 w 185440"/>
                      <a:gd name="connsiteY478" fmla="*/ 29247 h 233498"/>
                      <a:gd name="connsiteX479" fmla="*/ 75072 w 185440"/>
                      <a:gd name="connsiteY479" fmla="*/ 35241 h 233498"/>
                      <a:gd name="connsiteX480" fmla="*/ 70711 w 185440"/>
                      <a:gd name="connsiteY480" fmla="*/ 35241 h 233498"/>
                      <a:gd name="connsiteX481" fmla="*/ 65806 w 185440"/>
                      <a:gd name="connsiteY481" fmla="*/ 42599 h 233498"/>
                      <a:gd name="connsiteX482" fmla="*/ 66352 w 185440"/>
                      <a:gd name="connsiteY482" fmla="*/ 40964 h 233498"/>
                      <a:gd name="connsiteX483" fmla="*/ 55997 w 185440"/>
                      <a:gd name="connsiteY483" fmla="*/ 52681 h 233498"/>
                      <a:gd name="connsiteX484" fmla="*/ 45778 w 185440"/>
                      <a:gd name="connsiteY484" fmla="*/ 55134 h 233498"/>
                      <a:gd name="connsiteX485" fmla="*/ 45778 w 185440"/>
                      <a:gd name="connsiteY485" fmla="*/ 57722 h 233498"/>
                      <a:gd name="connsiteX486" fmla="*/ 44689 w 185440"/>
                      <a:gd name="connsiteY486" fmla="*/ 59493 h 233498"/>
                      <a:gd name="connsiteX487" fmla="*/ 47822 w 185440"/>
                      <a:gd name="connsiteY487" fmla="*/ 58267 h 233498"/>
                      <a:gd name="connsiteX488" fmla="*/ 46460 w 185440"/>
                      <a:gd name="connsiteY488" fmla="*/ 68485 h 233498"/>
                      <a:gd name="connsiteX489" fmla="*/ 45233 w 185440"/>
                      <a:gd name="connsiteY489" fmla="*/ 67804 h 233498"/>
                      <a:gd name="connsiteX490" fmla="*/ 47413 w 185440"/>
                      <a:gd name="connsiteY490" fmla="*/ 64807 h 233498"/>
                      <a:gd name="connsiteX491" fmla="*/ 47413 w 185440"/>
                      <a:gd name="connsiteY491" fmla="*/ 62082 h 233498"/>
                      <a:gd name="connsiteX492" fmla="*/ 41690 w 185440"/>
                      <a:gd name="connsiteY492" fmla="*/ 66033 h 233498"/>
                      <a:gd name="connsiteX493" fmla="*/ 41690 w 185440"/>
                      <a:gd name="connsiteY493" fmla="*/ 68349 h 233498"/>
                      <a:gd name="connsiteX494" fmla="*/ 40601 w 185440"/>
                      <a:gd name="connsiteY494" fmla="*/ 68349 h 233498"/>
                      <a:gd name="connsiteX495" fmla="*/ 41010 w 185440"/>
                      <a:gd name="connsiteY495" fmla="*/ 70120 h 233498"/>
                      <a:gd name="connsiteX496" fmla="*/ 39102 w 185440"/>
                      <a:gd name="connsiteY496" fmla="*/ 66987 h 233498"/>
                      <a:gd name="connsiteX497" fmla="*/ 39512 w 185440"/>
                      <a:gd name="connsiteY497" fmla="*/ 59221 h 233498"/>
                      <a:gd name="connsiteX498" fmla="*/ 37331 w 185440"/>
                      <a:gd name="connsiteY498" fmla="*/ 68622 h 233498"/>
                      <a:gd name="connsiteX499" fmla="*/ 36377 w 185440"/>
                      <a:gd name="connsiteY499" fmla="*/ 68622 h 233498"/>
                      <a:gd name="connsiteX500" fmla="*/ 37331 w 185440"/>
                      <a:gd name="connsiteY500" fmla="*/ 72437 h 233498"/>
                      <a:gd name="connsiteX501" fmla="*/ 35969 w 185440"/>
                      <a:gd name="connsiteY501" fmla="*/ 73663 h 233498"/>
                      <a:gd name="connsiteX502" fmla="*/ 37058 w 185440"/>
                      <a:gd name="connsiteY502" fmla="*/ 81974 h 233498"/>
                      <a:gd name="connsiteX503" fmla="*/ 42099 w 185440"/>
                      <a:gd name="connsiteY503" fmla="*/ 69984 h 233498"/>
                      <a:gd name="connsiteX504" fmla="*/ 42099 w 185440"/>
                      <a:gd name="connsiteY504" fmla="*/ 76933 h 233498"/>
                      <a:gd name="connsiteX505" fmla="*/ 40874 w 185440"/>
                      <a:gd name="connsiteY505" fmla="*/ 76388 h 233498"/>
                      <a:gd name="connsiteX506" fmla="*/ 39239 w 185440"/>
                      <a:gd name="connsiteY506" fmla="*/ 83609 h 233498"/>
                      <a:gd name="connsiteX507" fmla="*/ 39102 w 185440"/>
                      <a:gd name="connsiteY507" fmla="*/ 81701 h 233498"/>
                      <a:gd name="connsiteX508" fmla="*/ 36649 w 185440"/>
                      <a:gd name="connsiteY508" fmla="*/ 90694 h 233498"/>
                      <a:gd name="connsiteX509" fmla="*/ 37195 w 185440"/>
                      <a:gd name="connsiteY509" fmla="*/ 88241 h 233498"/>
                      <a:gd name="connsiteX510" fmla="*/ 35833 w 185440"/>
                      <a:gd name="connsiteY510" fmla="*/ 94645 h 233498"/>
                      <a:gd name="connsiteX511" fmla="*/ 37195 w 185440"/>
                      <a:gd name="connsiteY511" fmla="*/ 99413 h 233498"/>
                      <a:gd name="connsiteX512" fmla="*/ 35151 w 185440"/>
                      <a:gd name="connsiteY512" fmla="*/ 100503 h 233498"/>
                      <a:gd name="connsiteX513" fmla="*/ 35696 w 185440"/>
                      <a:gd name="connsiteY513" fmla="*/ 107043 h 233498"/>
                      <a:gd name="connsiteX514" fmla="*/ 33516 w 185440"/>
                      <a:gd name="connsiteY514" fmla="*/ 103637 h 233498"/>
                      <a:gd name="connsiteX515" fmla="*/ 33789 w 185440"/>
                      <a:gd name="connsiteY515" fmla="*/ 115490 h 233498"/>
                      <a:gd name="connsiteX516" fmla="*/ 34742 w 185440"/>
                      <a:gd name="connsiteY516" fmla="*/ 114264 h 233498"/>
                      <a:gd name="connsiteX517" fmla="*/ 34334 w 185440"/>
                      <a:gd name="connsiteY517" fmla="*/ 117125 h 233498"/>
                      <a:gd name="connsiteX518" fmla="*/ 35151 w 185440"/>
                      <a:gd name="connsiteY518" fmla="*/ 117806 h 233498"/>
                      <a:gd name="connsiteX519" fmla="*/ 33380 w 185440"/>
                      <a:gd name="connsiteY519" fmla="*/ 117806 h 233498"/>
                      <a:gd name="connsiteX520" fmla="*/ 33789 w 185440"/>
                      <a:gd name="connsiteY520" fmla="*/ 122984 h 233498"/>
                      <a:gd name="connsiteX521" fmla="*/ 32970 w 185440"/>
                      <a:gd name="connsiteY521" fmla="*/ 115218 h 233498"/>
                      <a:gd name="connsiteX522" fmla="*/ 31608 w 185440"/>
                      <a:gd name="connsiteY522" fmla="*/ 128433 h 233498"/>
                      <a:gd name="connsiteX523" fmla="*/ 30383 w 185440"/>
                      <a:gd name="connsiteY523" fmla="*/ 128842 h 233498"/>
                      <a:gd name="connsiteX524" fmla="*/ 33380 w 185440"/>
                      <a:gd name="connsiteY524" fmla="*/ 130477 h 233498"/>
                      <a:gd name="connsiteX525" fmla="*/ 34198 w 185440"/>
                      <a:gd name="connsiteY525" fmla="*/ 125300 h 233498"/>
                      <a:gd name="connsiteX526" fmla="*/ 34878 w 185440"/>
                      <a:gd name="connsiteY526" fmla="*/ 125981 h 233498"/>
                      <a:gd name="connsiteX527" fmla="*/ 34198 w 185440"/>
                      <a:gd name="connsiteY527" fmla="*/ 128161 h 233498"/>
                      <a:gd name="connsiteX528" fmla="*/ 35696 w 185440"/>
                      <a:gd name="connsiteY528" fmla="*/ 128433 h 233498"/>
                      <a:gd name="connsiteX529" fmla="*/ 33925 w 185440"/>
                      <a:gd name="connsiteY529" fmla="*/ 132930 h 233498"/>
                      <a:gd name="connsiteX530" fmla="*/ 36649 w 185440"/>
                      <a:gd name="connsiteY530" fmla="*/ 130613 h 233498"/>
                      <a:gd name="connsiteX531" fmla="*/ 37468 w 185440"/>
                      <a:gd name="connsiteY531" fmla="*/ 136608 h 233498"/>
                      <a:gd name="connsiteX532" fmla="*/ 36105 w 185440"/>
                      <a:gd name="connsiteY532" fmla="*/ 136200 h 233498"/>
                      <a:gd name="connsiteX533" fmla="*/ 38148 w 185440"/>
                      <a:gd name="connsiteY533" fmla="*/ 138788 h 233498"/>
                      <a:gd name="connsiteX534" fmla="*/ 33789 w 185440"/>
                      <a:gd name="connsiteY534" fmla="*/ 136745 h 233498"/>
                      <a:gd name="connsiteX535" fmla="*/ 32699 w 185440"/>
                      <a:gd name="connsiteY535" fmla="*/ 131976 h 233498"/>
                      <a:gd name="connsiteX536" fmla="*/ 31881 w 185440"/>
                      <a:gd name="connsiteY536" fmla="*/ 134973 h 233498"/>
                      <a:gd name="connsiteX537" fmla="*/ 29564 w 185440"/>
                      <a:gd name="connsiteY537" fmla="*/ 132793 h 233498"/>
                      <a:gd name="connsiteX538" fmla="*/ 32154 w 185440"/>
                      <a:gd name="connsiteY538" fmla="*/ 139742 h 233498"/>
                      <a:gd name="connsiteX539" fmla="*/ 33243 w 185440"/>
                      <a:gd name="connsiteY539" fmla="*/ 138925 h 233498"/>
                      <a:gd name="connsiteX540" fmla="*/ 35560 w 185440"/>
                      <a:gd name="connsiteY540" fmla="*/ 142603 h 233498"/>
                      <a:gd name="connsiteX541" fmla="*/ 34878 w 185440"/>
                      <a:gd name="connsiteY541" fmla="*/ 142194 h 233498"/>
                      <a:gd name="connsiteX542" fmla="*/ 35833 w 185440"/>
                      <a:gd name="connsiteY542" fmla="*/ 145328 h 233498"/>
                      <a:gd name="connsiteX543" fmla="*/ 41419 w 185440"/>
                      <a:gd name="connsiteY543" fmla="*/ 147917 h 233498"/>
                      <a:gd name="connsiteX544" fmla="*/ 40601 w 185440"/>
                      <a:gd name="connsiteY544" fmla="*/ 147917 h 233498"/>
                      <a:gd name="connsiteX545" fmla="*/ 28339 w 185440"/>
                      <a:gd name="connsiteY545" fmla="*/ 145328 h 233498"/>
                      <a:gd name="connsiteX546" fmla="*/ 32836 w 185440"/>
                      <a:gd name="connsiteY546" fmla="*/ 164130 h 233498"/>
                      <a:gd name="connsiteX547" fmla="*/ 28611 w 185440"/>
                      <a:gd name="connsiteY547" fmla="*/ 160860 h 233498"/>
                      <a:gd name="connsiteX548" fmla="*/ 28066 w 185440"/>
                      <a:gd name="connsiteY548" fmla="*/ 157727 h 233498"/>
                      <a:gd name="connsiteX549" fmla="*/ 31201 w 185440"/>
                      <a:gd name="connsiteY549" fmla="*/ 160588 h 233498"/>
                      <a:gd name="connsiteX550" fmla="*/ 26023 w 185440"/>
                      <a:gd name="connsiteY550" fmla="*/ 148326 h 233498"/>
                      <a:gd name="connsiteX551" fmla="*/ 27522 w 185440"/>
                      <a:gd name="connsiteY551" fmla="*/ 158816 h 233498"/>
                      <a:gd name="connsiteX552" fmla="*/ 26023 w 185440"/>
                      <a:gd name="connsiteY552" fmla="*/ 155138 h 233498"/>
                      <a:gd name="connsiteX553" fmla="*/ 28475 w 185440"/>
                      <a:gd name="connsiteY553" fmla="*/ 165492 h 233498"/>
                      <a:gd name="connsiteX554" fmla="*/ 29293 w 185440"/>
                      <a:gd name="connsiteY554" fmla="*/ 166037 h 233498"/>
                      <a:gd name="connsiteX555" fmla="*/ 28202 w 185440"/>
                      <a:gd name="connsiteY555" fmla="*/ 161677 h 233498"/>
                      <a:gd name="connsiteX556" fmla="*/ 32970 w 185440"/>
                      <a:gd name="connsiteY556" fmla="*/ 166583 h 233498"/>
                      <a:gd name="connsiteX557" fmla="*/ 32970 w 185440"/>
                      <a:gd name="connsiteY557" fmla="*/ 166037 h 233498"/>
                      <a:gd name="connsiteX558" fmla="*/ 33652 w 185440"/>
                      <a:gd name="connsiteY558" fmla="*/ 166991 h 233498"/>
                      <a:gd name="connsiteX559" fmla="*/ 34334 w 185440"/>
                      <a:gd name="connsiteY559" fmla="*/ 169171 h 233498"/>
                      <a:gd name="connsiteX560" fmla="*/ 178209 w 185440"/>
                      <a:gd name="connsiteY560" fmla="*/ 140560 h 233498"/>
                      <a:gd name="connsiteX561" fmla="*/ 178618 w 185440"/>
                      <a:gd name="connsiteY561" fmla="*/ 141105 h 233498"/>
                      <a:gd name="connsiteX562" fmla="*/ 178209 w 185440"/>
                      <a:gd name="connsiteY562" fmla="*/ 140560 h 233498"/>
                      <a:gd name="connsiteX563" fmla="*/ 18393 w 185440"/>
                      <a:gd name="connsiteY563" fmla="*/ 106089 h 233498"/>
                      <a:gd name="connsiteX564" fmla="*/ 16894 w 185440"/>
                      <a:gd name="connsiteY564" fmla="*/ 119441 h 233498"/>
                      <a:gd name="connsiteX565" fmla="*/ 22481 w 185440"/>
                      <a:gd name="connsiteY565" fmla="*/ 119169 h 233498"/>
                      <a:gd name="connsiteX566" fmla="*/ 22752 w 185440"/>
                      <a:gd name="connsiteY566" fmla="*/ 119986 h 233498"/>
                      <a:gd name="connsiteX567" fmla="*/ 23161 w 185440"/>
                      <a:gd name="connsiteY567" fmla="*/ 112902 h 233498"/>
                      <a:gd name="connsiteX568" fmla="*/ 18256 w 185440"/>
                      <a:gd name="connsiteY568" fmla="*/ 103228 h 233498"/>
                      <a:gd name="connsiteX569" fmla="*/ 17711 w 185440"/>
                      <a:gd name="connsiteY569" fmla="*/ 106634 h 233498"/>
                      <a:gd name="connsiteX570" fmla="*/ 18529 w 185440"/>
                      <a:gd name="connsiteY570" fmla="*/ 106089 h 233498"/>
                      <a:gd name="connsiteX571" fmla="*/ 24116 w 185440"/>
                      <a:gd name="connsiteY571" fmla="*/ 103501 h 233498"/>
                      <a:gd name="connsiteX572" fmla="*/ 23434 w 185440"/>
                      <a:gd name="connsiteY572" fmla="*/ 101048 h 233498"/>
                      <a:gd name="connsiteX573" fmla="*/ 23434 w 185440"/>
                      <a:gd name="connsiteY573" fmla="*/ 103637 h 233498"/>
                      <a:gd name="connsiteX574" fmla="*/ 24116 w 185440"/>
                      <a:gd name="connsiteY574" fmla="*/ 103364 h 233498"/>
                      <a:gd name="connsiteX575" fmla="*/ 22752 w 185440"/>
                      <a:gd name="connsiteY575" fmla="*/ 101184 h 233498"/>
                      <a:gd name="connsiteX576" fmla="*/ 22481 w 185440"/>
                      <a:gd name="connsiteY576" fmla="*/ 101866 h 233498"/>
                      <a:gd name="connsiteX577" fmla="*/ 22752 w 185440"/>
                      <a:gd name="connsiteY577" fmla="*/ 101184 h 233498"/>
                      <a:gd name="connsiteX578" fmla="*/ 24252 w 185440"/>
                      <a:gd name="connsiteY578" fmla="*/ 149415 h 233498"/>
                      <a:gd name="connsiteX579" fmla="*/ 24252 w 185440"/>
                      <a:gd name="connsiteY579" fmla="*/ 149143 h 233498"/>
                      <a:gd name="connsiteX580" fmla="*/ 24523 w 185440"/>
                      <a:gd name="connsiteY580" fmla="*/ 150914 h 233498"/>
                      <a:gd name="connsiteX581" fmla="*/ 24252 w 185440"/>
                      <a:gd name="connsiteY581" fmla="*/ 149415 h 233498"/>
                      <a:gd name="connsiteX582" fmla="*/ 24796 w 185440"/>
                      <a:gd name="connsiteY582" fmla="*/ 144238 h 233498"/>
                      <a:gd name="connsiteX583" fmla="*/ 23570 w 185440"/>
                      <a:gd name="connsiteY583" fmla="*/ 143829 h 233498"/>
                      <a:gd name="connsiteX584" fmla="*/ 23570 w 185440"/>
                      <a:gd name="connsiteY584" fmla="*/ 145464 h 233498"/>
                      <a:gd name="connsiteX585" fmla="*/ 24796 w 185440"/>
                      <a:gd name="connsiteY585" fmla="*/ 144102 h 233498"/>
                      <a:gd name="connsiteX586" fmla="*/ 26431 w 185440"/>
                      <a:gd name="connsiteY586" fmla="*/ 127889 h 233498"/>
                      <a:gd name="connsiteX587" fmla="*/ 23161 w 185440"/>
                      <a:gd name="connsiteY587" fmla="*/ 123529 h 233498"/>
                      <a:gd name="connsiteX588" fmla="*/ 22481 w 185440"/>
                      <a:gd name="connsiteY588" fmla="*/ 124891 h 233498"/>
                      <a:gd name="connsiteX589" fmla="*/ 22481 w 185440"/>
                      <a:gd name="connsiteY589" fmla="*/ 127752 h 233498"/>
                      <a:gd name="connsiteX590" fmla="*/ 23161 w 185440"/>
                      <a:gd name="connsiteY590" fmla="*/ 128298 h 233498"/>
                      <a:gd name="connsiteX591" fmla="*/ 24660 w 185440"/>
                      <a:gd name="connsiteY591" fmla="*/ 126935 h 233498"/>
                      <a:gd name="connsiteX592" fmla="*/ 26023 w 185440"/>
                      <a:gd name="connsiteY592" fmla="*/ 131840 h 233498"/>
                      <a:gd name="connsiteX593" fmla="*/ 26295 w 185440"/>
                      <a:gd name="connsiteY593" fmla="*/ 127889 h 233498"/>
                      <a:gd name="connsiteX594" fmla="*/ 155048 w 185440"/>
                      <a:gd name="connsiteY594" fmla="*/ 43553 h 233498"/>
                      <a:gd name="connsiteX595" fmla="*/ 154775 w 185440"/>
                      <a:gd name="connsiteY595" fmla="*/ 44779 h 233498"/>
                      <a:gd name="connsiteX596" fmla="*/ 152867 w 185440"/>
                      <a:gd name="connsiteY596" fmla="*/ 43825 h 233498"/>
                      <a:gd name="connsiteX597" fmla="*/ 146873 w 185440"/>
                      <a:gd name="connsiteY597" fmla="*/ 36740 h 233498"/>
                      <a:gd name="connsiteX598" fmla="*/ 146328 w 185440"/>
                      <a:gd name="connsiteY598" fmla="*/ 32789 h 233498"/>
                      <a:gd name="connsiteX599" fmla="*/ 147554 w 185440"/>
                      <a:gd name="connsiteY599" fmla="*/ 34288 h 233498"/>
                      <a:gd name="connsiteX600" fmla="*/ 155048 w 185440"/>
                      <a:gd name="connsiteY600" fmla="*/ 43553 h 233498"/>
                      <a:gd name="connsiteX601" fmla="*/ 123574 w 185440"/>
                      <a:gd name="connsiteY601" fmla="*/ 17938 h 233498"/>
                      <a:gd name="connsiteX602" fmla="*/ 124120 w 185440"/>
                      <a:gd name="connsiteY602" fmla="*/ 17802 h 233498"/>
                      <a:gd name="connsiteX603" fmla="*/ 112812 w 185440"/>
                      <a:gd name="connsiteY603" fmla="*/ 17802 h 233498"/>
                      <a:gd name="connsiteX604" fmla="*/ 104909 w 185440"/>
                      <a:gd name="connsiteY604" fmla="*/ 17530 h 233498"/>
                      <a:gd name="connsiteX605" fmla="*/ 110768 w 185440"/>
                      <a:gd name="connsiteY605" fmla="*/ 20799 h 233498"/>
                      <a:gd name="connsiteX606" fmla="*/ 109133 w 185440"/>
                      <a:gd name="connsiteY606" fmla="*/ 21890 h 233498"/>
                      <a:gd name="connsiteX607" fmla="*/ 108315 w 185440"/>
                      <a:gd name="connsiteY607" fmla="*/ 20663 h 233498"/>
                      <a:gd name="connsiteX608" fmla="*/ 105590 w 185440"/>
                      <a:gd name="connsiteY608" fmla="*/ 21753 h 233498"/>
                      <a:gd name="connsiteX609" fmla="*/ 109542 w 185440"/>
                      <a:gd name="connsiteY609" fmla="*/ 23524 h 233498"/>
                      <a:gd name="connsiteX610" fmla="*/ 115673 w 185440"/>
                      <a:gd name="connsiteY610" fmla="*/ 22026 h 233498"/>
                      <a:gd name="connsiteX611" fmla="*/ 112266 w 185440"/>
                      <a:gd name="connsiteY611" fmla="*/ 20391 h 233498"/>
                      <a:gd name="connsiteX612" fmla="*/ 119895 w 185440"/>
                      <a:gd name="connsiteY612" fmla="*/ 22026 h 233498"/>
                      <a:gd name="connsiteX613" fmla="*/ 116354 w 185440"/>
                      <a:gd name="connsiteY613" fmla="*/ 20663 h 233498"/>
                      <a:gd name="connsiteX614" fmla="*/ 117853 w 185440"/>
                      <a:gd name="connsiteY614" fmla="*/ 18892 h 233498"/>
                      <a:gd name="connsiteX615" fmla="*/ 127117 w 185440"/>
                      <a:gd name="connsiteY615" fmla="*/ 22571 h 233498"/>
                      <a:gd name="connsiteX616" fmla="*/ 126708 w 185440"/>
                      <a:gd name="connsiteY616" fmla="*/ 24206 h 233498"/>
                      <a:gd name="connsiteX617" fmla="*/ 131205 w 185440"/>
                      <a:gd name="connsiteY617" fmla="*/ 25159 h 233498"/>
                      <a:gd name="connsiteX618" fmla="*/ 128342 w 185440"/>
                      <a:gd name="connsiteY618" fmla="*/ 25977 h 233498"/>
                      <a:gd name="connsiteX619" fmla="*/ 129979 w 185440"/>
                      <a:gd name="connsiteY619" fmla="*/ 28565 h 233498"/>
                      <a:gd name="connsiteX620" fmla="*/ 134475 w 185440"/>
                      <a:gd name="connsiteY620" fmla="*/ 30609 h 233498"/>
                      <a:gd name="connsiteX621" fmla="*/ 134611 w 185440"/>
                      <a:gd name="connsiteY621" fmla="*/ 32653 h 233498"/>
                      <a:gd name="connsiteX622" fmla="*/ 139243 w 185440"/>
                      <a:gd name="connsiteY622" fmla="*/ 31427 h 233498"/>
                      <a:gd name="connsiteX623" fmla="*/ 133385 w 185440"/>
                      <a:gd name="connsiteY623" fmla="*/ 29655 h 233498"/>
                      <a:gd name="connsiteX624" fmla="*/ 139106 w 185440"/>
                      <a:gd name="connsiteY624" fmla="*/ 29928 h 233498"/>
                      <a:gd name="connsiteX625" fmla="*/ 137472 w 185440"/>
                      <a:gd name="connsiteY625" fmla="*/ 28429 h 233498"/>
                      <a:gd name="connsiteX626" fmla="*/ 140332 w 185440"/>
                      <a:gd name="connsiteY626" fmla="*/ 28974 h 233498"/>
                      <a:gd name="connsiteX627" fmla="*/ 141696 w 185440"/>
                      <a:gd name="connsiteY627" fmla="*/ 28974 h 233498"/>
                      <a:gd name="connsiteX628" fmla="*/ 137062 w 185440"/>
                      <a:gd name="connsiteY628" fmla="*/ 25023 h 233498"/>
                      <a:gd name="connsiteX629" fmla="*/ 137881 w 185440"/>
                      <a:gd name="connsiteY629" fmla="*/ 24614 h 233498"/>
                      <a:gd name="connsiteX630" fmla="*/ 134611 w 185440"/>
                      <a:gd name="connsiteY630" fmla="*/ 23116 h 233498"/>
                      <a:gd name="connsiteX631" fmla="*/ 129297 w 185440"/>
                      <a:gd name="connsiteY631" fmla="*/ 20527 h 233498"/>
                      <a:gd name="connsiteX632" fmla="*/ 130523 w 185440"/>
                      <a:gd name="connsiteY632" fmla="*/ 20254 h 233498"/>
                      <a:gd name="connsiteX633" fmla="*/ 123167 w 185440"/>
                      <a:gd name="connsiteY633" fmla="*/ 17530 h 233498"/>
                      <a:gd name="connsiteX634" fmla="*/ 32154 w 185440"/>
                      <a:gd name="connsiteY634" fmla="*/ 58131 h 233498"/>
                      <a:gd name="connsiteX635" fmla="*/ 43462 w 185440"/>
                      <a:gd name="connsiteY635" fmla="*/ 49547 h 233498"/>
                      <a:gd name="connsiteX636" fmla="*/ 43189 w 185440"/>
                      <a:gd name="connsiteY636" fmla="*/ 50229 h 233498"/>
                      <a:gd name="connsiteX637" fmla="*/ 52045 w 185440"/>
                      <a:gd name="connsiteY637" fmla="*/ 39056 h 233498"/>
                      <a:gd name="connsiteX638" fmla="*/ 50956 w 185440"/>
                      <a:gd name="connsiteY638" fmla="*/ 45460 h 233498"/>
                      <a:gd name="connsiteX639" fmla="*/ 52182 w 185440"/>
                      <a:gd name="connsiteY639" fmla="*/ 42871 h 233498"/>
                      <a:gd name="connsiteX640" fmla="*/ 55588 w 185440"/>
                      <a:gd name="connsiteY640" fmla="*/ 40555 h 233498"/>
                      <a:gd name="connsiteX641" fmla="*/ 55588 w 185440"/>
                      <a:gd name="connsiteY641" fmla="*/ 43144 h 233498"/>
                      <a:gd name="connsiteX642" fmla="*/ 52591 w 185440"/>
                      <a:gd name="connsiteY642" fmla="*/ 46005 h 233498"/>
                      <a:gd name="connsiteX643" fmla="*/ 46868 w 185440"/>
                      <a:gd name="connsiteY643" fmla="*/ 50092 h 233498"/>
                      <a:gd name="connsiteX644" fmla="*/ 51092 w 185440"/>
                      <a:gd name="connsiteY644" fmla="*/ 49275 h 233498"/>
                      <a:gd name="connsiteX645" fmla="*/ 54089 w 185440"/>
                      <a:gd name="connsiteY645" fmla="*/ 45733 h 233498"/>
                      <a:gd name="connsiteX646" fmla="*/ 54771 w 185440"/>
                      <a:gd name="connsiteY646" fmla="*/ 49139 h 233498"/>
                      <a:gd name="connsiteX647" fmla="*/ 56813 w 185440"/>
                      <a:gd name="connsiteY647" fmla="*/ 46141 h 233498"/>
                      <a:gd name="connsiteX648" fmla="*/ 57223 w 185440"/>
                      <a:gd name="connsiteY648" fmla="*/ 49547 h 233498"/>
                      <a:gd name="connsiteX649" fmla="*/ 59948 w 185440"/>
                      <a:gd name="connsiteY649" fmla="*/ 45051 h 233498"/>
                      <a:gd name="connsiteX650" fmla="*/ 60356 w 185440"/>
                      <a:gd name="connsiteY650" fmla="*/ 45324 h 233498"/>
                      <a:gd name="connsiteX651" fmla="*/ 62673 w 185440"/>
                      <a:gd name="connsiteY651" fmla="*/ 41509 h 233498"/>
                      <a:gd name="connsiteX652" fmla="*/ 60765 w 185440"/>
                      <a:gd name="connsiteY652" fmla="*/ 41918 h 233498"/>
                      <a:gd name="connsiteX653" fmla="*/ 59539 w 185440"/>
                      <a:gd name="connsiteY653" fmla="*/ 45187 h 233498"/>
                      <a:gd name="connsiteX654" fmla="*/ 59130 w 185440"/>
                      <a:gd name="connsiteY654" fmla="*/ 43280 h 233498"/>
                      <a:gd name="connsiteX655" fmla="*/ 55451 w 185440"/>
                      <a:gd name="connsiteY655" fmla="*/ 45187 h 233498"/>
                      <a:gd name="connsiteX656" fmla="*/ 57632 w 185440"/>
                      <a:gd name="connsiteY656" fmla="*/ 43553 h 233498"/>
                      <a:gd name="connsiteX657" fmla="*/ 57359 w 185440"/>
                      <a:gd name="connsiteY657" fmla="*/ 40419 h 233498"/>
                      <a:gd name="connsiteX658" fmla="*/ 61038 w 185440"/>
                      <a:gd name="connsiteY658" fmla="*/ 36876 h 233498"/>
                      <a:gd name="connsiteX659" fmla="*/ 61720 w 185440"/>
                      <a:gd name="connsiteY659" fmla="*/ 34015 h 233498"/>
                      <a:gd name="connsiteX660" fmla="*/ 71938 w 185440"/>
                      <a:gd name="connsiteY660" fmla="*/ 28702 h 233498"/>
                      <a:gd name="connsiteX661" fmla="*/ 73437 w 185440"/>
                      <a:gd name="connsiteY661" fmla="*/ 26931 h 233498"/>
                      <a:gd name="connsiteX662" fmla="*/ 70574 w 185440"/>
                      <a:gd name="connsiteY662" fmla="*/ 27339 h 233498"/>
                      <a:gd name="connsiteX663" fmla="*/ 73437 w 185440"/>
                      <a:gd name="connsiteY663" fmla="*/ 25432 h 233498"/>
                      <a:gd name="connsiteX664" fmla="*/ 73437 w 185440"/>
                      <a:gd name="connsiteY664" fmla="*/ 25977 h 233498"/>
                      <a:gd name="connsiteX665" fmla="*/ 76161 w 185440"/>
                      <a:gd name="connsiteY665" fmla="*/ 23933 h 233498"/>
                      <a:gd name="connsiteX666" fmla="*/ 74253 w 185440"/>
                      <a:gd name="connsiteY666" fmla="*/ 27067 h 233498"/>
                      <a:gd name="connsiteX667" fmla="*/ 77387 w 185440"/>
                      <a:gd name="connsiteY667" fmla="*/ 26113 h 233498"/>
                      <a:gd name="connsiteX668" fmla="*/ 77116 w 185440"/>
                      <a:gd name="connsiteY668" fmla="*/ 26794 h 233498"/>
                      <a:gd name="connsiteX669" fmla="*/ 79840 w 185440"/>
                      <a:gd name="connsiteY669" fmla="*/ 23388 h 233498"/>
                      <a:gd name="connsiteX670" fmla="*/ 75888 w 185440"/>
                      <a:gd name="connsiteY670" fmla="*/ 21617 h 233498"/>
                      <a:gd name="connsiteX671" fmla="*/ 85154 w 185440"/>
                      <a:gd name="connsiteY671" fmla="*/ 17530 h 233498"/>
                      <a:gd name="connsiteX672" fmla="*/ 84199 w 185440"/>
                      <a:gd name="connsiteY672" fmla="*/ 19437 h 233498"/>
                      <a:gd name="connsiteX673" fmla="*/ 87741 w 185440"/>
                      <a:gd name="connsiteY673" fmla="*/ 19573 h 233498"/>
                      <a:gd name="connsiteX674" fmla="*/ 94010 w 185440"/>
                      <a:gd name="connsiteY674" fmla="*/ 16031 h 233498"/>
                      <a:gd name="connsiteX675" fmla="*/ 93055 w 185440"/>
                      <a:gd name="connsiteY675" fmla="*/ 17121 h 233498"/>
                      <a:gd name="connsiteX676" fmla="*/ 97824 w 185440"/>
                      <a:gd name="connsiteY676" fmla="*/ 17666 h 233498"/>
                      <a:gd name="connsiteX677" fmla="*/ 100413 w 185440"/>
                      <a:gd name="connsiteY677" fmla="*/ 16712 h 233498"/>
                      <a:gd name="connsiteX678" fmla="*/ 102048 w 185440"/>
                      <a:gd name="connsiteY678" fmla="*/ 14669 h 233498"/>
                      <a:gd name="connsiteX679" fmla="*/ 102048 w 185440"/>
                      <a:gd name="connsiteY679" fmla="*/ 14396 h 233498"/>
                      <a:gd name="connsiteX680" fmla="*/ 90604 w 185440"/>
                      <a:gd name="connsiteY680" fmla="*/ 14941 h 233498"/>
                      <a:gd name="connsiteX681" fmla="*/ 91148 w 185440"/>
                      <a:gd name="connsiteY681" fmla="*/ 14260 h 233498"/>
                      <a:gd name="connsiteX682" fmla="*/ 84881 w 185440"/>
                      <a:gd name="connsiteY682" fmla="*/ 15895 h 233498"/>
                      <a:gd name="connsiteX683" fmla="*/ 80249 w 185440"/>
                      <a:gd name="connsiteY683" fmla="*/ 16848 h 233498"/>
                      <a:gd name="connsiteX684" fmla="*/ 79022 w 185440"/>
                      <a:gd name="connsiteY684" fmla="*/ 15622 h 233498"/>
                      <a:gd name="connsiteX685" fmla="*/ 76434 w 185440"/>
                      <a:gd name="connsiteY685" fmla="*/ 17666 h 233498"/>
                      <a:gd name="connsiteX686" fmla="*/ 76843 w 185440"/>
                      <a:gd name="connsiteY686" fmla="*/ 16848 h 233498"/>
                      <a:gd name="connsiteX687" fmla="*/ 72075 w 185440"/>
                      <a:gd name="connsiteY687" fmla="*/ 19437 h 233498"/>
                      <a:gd name="connsiteX688" fmla="*/ 72075 w 185440"/>
                      <a:gd name="connsiteY688" fmla="*/ 19165 h 233498"/>
                      <a:gd name="connsiteX689" fmla="*/ 68123 w 185440"/>
                      <a:gd name="connsiteY689" fmla="*/ 24751 h 233498"/>
                      <a:gd name="connsiteX690" fmla="*/ 68123 w 185440"/>
                      <a:gd name="connsiteY690" fmla="*/ 26113 h 233498"/>
                      <a:gd name="connsiteX691" fmla="*/ 66624 w 185440"/>
                      <a:gd name="connsiteY691" fmla="*/ 27339 h 233498"/>
                      <a:gd name="connsiteX692" fmla="*/ 66624 w 185440"/>
                      <a:gd name="connsiteY692" fmla="*/ 27339 h 233498"/>
                      <a:gd name="connsiteX693" fmla="*/ 66624 w 185440"/>
                      <a:gd name="connsiteY693" fmla="*/ 27339 h 233498"/>
                      <a:gd name="connsiteX694" fmla="*/ 62809 w 185440"/>
                      <a:gd name="connsiteY694" fmla="*/ 28157 h 233498"/>
                      <a:gd name="connsiteX695" fmla="*/ 66761 w 185440"/>
                      <a:gd name="connsiteY695" fmla="*/ 25432 h 233498"/>
                      <a:gd name="connsiteX696" fmla="*/ 63218 w 185440"/>
                      <a:gd name="connsiteY696" fmla="*/ 24342 h 233498"/>
                      <a:gd name="connsiteX697" fmla="*/ 62809 w 185440"/>
                      <a:gd name="connsiteY697" fmla="*/ 23388 h 233498"/>
                      <a:gd name="connsiteX698" fmla="*/ 61856 w 185440"/>
                      <a:gd name="connsiteY698" fmla="*/ 25704 h 233498"/>
                      <a:gd name="connsiteX699" fmla="*/ 54362 w 185440"/>
                      <a:gd name="connsiteY699" fmla="*/ 30473 h 233498"/>
                      <a:gd name="connsiteX700" fmla="*/ 47004 w 185440"/>
                      <a:gd name="connsiteY700" fmla="*/ 38239 h 233498"/>
                      <a:gd name="connsiteX701" fmla="*/ 46731 w 185440"/>
                      <a:gd name="connsiteY701" fmla="*/ 35787 h 233498"/>
                      <a:gd name="connsiteX702" fmla="*/ 42781 w 185440"/>
                      <a:gd name="connsiteY702" fmla="*/ 42326 h 233498"/>
                      <a:gd name="connsiteX703" fmla="*/ 44007 w 185440"/>
                      <a:gd name="connsiteY703" fmla="*/ 39193 h 233498"/>
                      <a:gd name="connsiteX704" fmla="*/ 39102 w 185440"/>
                      <a:gd name="connsiteY704" fmla="*/ 46959 h 233498"/>
                      <a:gd name="connsiteX705" fmla="*/ 35151 w 185440"/>
                      <a:gd name="connsiteY705" fmla="*/ 54997 h 233498"/>
                      <a:gd name="connsiteX706" fmla="*/ 33925 w 185440"/>
                      <a:gd name="connsiteY706" fmla="*/ 54588 h 233498"/>
                      <a:gd name="connsiteX707" fmla="*/ 32290 w 185440"/>
                      <a:gd name="connsiteY707" fmla="*/ 58267 h 233498"/>
                      <a:gd name="connsiteX708" fmla="*/ 28066 w 185440"/>
                      <a:gd name="connsiteY708" fmla="*/ 70393 h 233498"/>
                      <a:gd name="connsiteX709" fmla="*/ 27113 w 185440"/>
                      <a:gd name="connsiteY709" fmla="*/ 74072 h 233498"/>
                      <a:gd name="connsiteX710" fmla="*/ 27113 w 185440"/>
                      <a:gd name="connsiteY710" fmla="*/ 73799 h 233498"/>
                      <a:gd name="connsiteX711" fmla="*/ 26976 w 185440"/>
                      <a:gd name="connsiteY711" fmla="*/ 77614 h 233498"/>
                      <a:gd name="connsiteX712" fmla="*/ 29564 w 185440"/>
                      <a:gd name="connsiteY712" fmla="*/ 77886 h 233498"/>
                      <a:gd name="connsiteX713" fmla="*/ 28339 w 185440"/>
                      <a:gd name="connsiteY713" fmla="*/ 76933 h 233498"/>
                      <a:gd name="connsiteX714" fmla="*/ 27113 w 185440"/>
                      <a:gd name="connsiteY714" fmla="*/ 82246 h 233498"/>
                      <a:gd name="connsiteX715" fmla="*/ 29293 w 185440"/>
                      <a:gd name="connsiteY715" fmla="*/ 78704 h 233498"/>
                      <a:gd name="connsiteX716" fmla="*/ 29020 w 185440"/>
                      <a:gd name="connsiteY716" fmla="*/ 83745 h 233498"/>
                      <a:gd name="connsiteX717" fmla="*/ 25478 w 185440"/>
                      <a:gd name="connsiteY717" fmla="*/ 85653 h 233498"/>
                      <a:gd name="connsiteX718" fmla="*/ 24660 w 185440"/>
                      <a:gd name="connsiteY718" fmla="*/ 91375 h 233498"/>
                      <a:gd name="connsiteX719" fmla="*/ 27113 w 185440"/>
                      <a:gd name="connsiteY719" fmla="*/ 89876 h 233498"/>
                      <a:gd name="connsiteX720" fmla="*/ 26158 w 185440"/>
                      <a:gd name="connsiteY720" fmla="*/ 94236 h 233498"/>
                      <a:gd name="connsiteX721" fmla="*/ 25751 w 185440"/>
                      <a:gd name="connsiteY721" fmla="*/ 92192 h 233498"/>
                      <a:gd name="connsiteX722" fmla="*/ 23570 w 185440"/>
                      <a:gd name="connsiteY722" fmla="*/ 95189 h 233498"/>
                      <a:gd name="connsiteX723" fmla="*/ 23570 w 185440"/>
                      <a:gd name="connsiteY723" fmla="*/ 97097 h 233498"/>
                      <a:gd name="connsiteX724" fmla="*/ 23843 w 185440"/>
                      <a:gd name="connsiteY724" fmla="*/ 96688 h 233498"/>
                      <a:gd name="connsiteX725" fmla="*/ 24523 w 185440"/>
                      <a:gd name="connsiteY725" fmla="*/ 98868 h 233498"/>
                      <a:gd name="connsiteX726" fmla="*/ 25887 w 185440"/>
                      <a:gd name="connsiteY726" fmla="*/ 97915 h 233498"/>
                      <a:gd name="connsiteX727" fmla="*/ 25342 w 185440"/>
                      <a:gd name="connsiteY727" fmla="*/ 100503 h 233498"/>
                      <a:gd name="connsiteX728" fmla="*/ 26976 w 185440"/>
                      <a:gd name="connsiteY728" fmla="*/ 98732 h 233498"/>
                      <a:gd name="connsiteX729" fmla="*/ 26976 w 185440"/>
                      <a:gd name="connsiteY729" fmla="*/ 101593 h 233498"/>
                      <a:gd name="connsiteX730" fmla="*/ 28475 w 185440"/>
                      <a:gd name="connsiteY730" fmla="*/ 92192 h 233498"/>
                      <a:gd name="connsiteX731" fmla="*/ 27113 w 185440"/>
                      <a:gd name="connsiteY731" fmla="*/ 93419 h 233498"/>
                      <a:gd name="connsiteX732" fmla="*/ 30655 w 185440"/>
                      <a:gd name="connsiteY732" fmla="*/ 86606 h 233498"/>
                      <a:gd name="connsiteX733" fmla="*/ 30655 w 185440"/>
                      <a:gd name="connsiteY733" fmla="*/ 78977 h 233498"/>
                      <a:gd name="connsiteX734" fmla="*/ 33107 w 185440"/>
                      <a:gd name="connsiteY734" fmla="*/ 74889 h 233498"/>
                      <a:gd name="connsiteX735" fmla="*/ 32563 w 185440"/>
                      <a:gd name="connsiteY735" fmla="*/ 68485 h 233498"/>
                      <a:gd name="connsiteX736" fmla="*/ 30519 w 185440"/>
                      <a:gd name="connsiteY736" fmla="*/ 72845 h 233498"/>
                      <a:gd name="connsiteX737" fmla="*/ 31201 w 185440"/>
                      <a:gd name="connsiteY737" fmla="*/ 69984 h 233498"/>
                      <a:gd name="connsiteX738" fmla="*/ 29564 w 185440"/>
                      <a:gd name="connsiteY738" fmla="*/ 71483 h 233498"/>
                      <a:gd name="connsiteX739" fmla="*/ 27795 w 185440"/>
                      <a:gd name="connsiteY739" fmla="*/ 70257 h 233498"/>
                      <a:gd name="connsiteX740" fmla="*/ 8720 w 185440"/>
                      <a:gd name="connsiteY740" fmla="*/ 138788 h 233498"/>
                      <a:gd name="connsiteX741" fmla="*/ 8720 w 185440"/>
                      <a:gd name="connsiteY741" fmla="*/ 138788 h 233498"/>
                      <a:gd name="connsiteX742" fmla="*/ 8720 w 185440"/>
                      <a:gd name="connsiteY742" fmla="*/ 138788 h 233498"/>
                      <a:gd name="connsiteX743" fmla="*/ 8720 w 185440"/>
                      <a:gd name="connsiteY743" fmla="*/ 138788 h 233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Lst>
                    <a:rect l="l" t="t" r="r" b="b"/>
                    <a:pathLst>
                      <a:path w="185440" h="233498">
                        <a:moveTo>
                          <a:pt x="33516" y="168763"/>
                        </a:moveTo>
                        <a:lnTo>
                          <a:pt x="34061" y="169444"/>
                        </a:lnTo>
                        <a:lnTo>
                          <a:pt x="33652" y="169171"/>
                        </a:lnTo>
                        <a:lnTo>
                          <a:pt x="34334" y="171351"/>
                        </a:lnTo>
                        <a:cubicBezTo>
                          <a:pt x="34334" y="171351"/>
                          <a:pt x="34742" y="171760"/>
                          <a:pt x="34878" y="172032"/>
                        </a:cubicBezTo>
                        <a:cubicBezTo>
                          <a:pt x="34878" y="172032"/>
                          <a:pt x="34607" y="171896"/>
                          <a:pt x="34471" y="171896"/>
                        </a:cubicBezTo>
                        <a:lnTo>
                          <a:pt x="34471" y="172577"/>
                        </a:lnTo>
                        <a:cubicBezTo>
                          <a:pt x="36377" y="173667"/>
                          <a:pt x="39239" y="177073"/>
                          <a:pt x="40465" y="177755"/>
                        </a:cubicBezTo>
                        <a:cubicBezTo>
                          <a:pt x="41690" y="178981"/>
                          <a:pt x="42918" y="180479"/>
                          <a:pt x="43462" y="181570"/>
                        </a:cubicBezTo>
                        <a:cubicBezTo>
                          <a:pt x="42918" y="180616"/>
                          <a:pt x="41963" y="179390"/>
                          <a:pt x="41554" y="180071"/>
                        </a:cubicBezTo>
                        <a:cubicBezTo>
                          <a:pt x="42099" y="182523"/>
                          <a:pt x="41283" y="184431"/>
                          <a:pt x="44960" y="186883"/>
                        </a:cubicBezTo>
                        <a:lnTo>
                          <a:pt x="43598" y="184976"/>
                        </a:lnTo>
                        <a:lnTo>
                          <a:pt x="48639" y="187837"/>
                        </a:lnTo>
                        <a:cubicBezTo>
                          <a:pt x="48912" y="190017"/>
                          <a:pt x="46188" y="186474"/>
                          <a:pt x="44960" y="186338"/>
                        </a:cubicBezTo>
                        <a:cubicBezTo>
                          <a:pt x="48232" y="189063"/>
                          <a:pt x="48232" y="193695"/>
                          <a:pt x="51092" y="193832"/>
                        </a:cubicBezTo>
                        <a:cubicBezTo>
                          <a:pt x="50410" y="194786"/>
                          <a:pt x="49048" y="196693"/>
                          <a:pt x="51092" y="198600"/>
                        </a:cubicBezTo>
                        <a:cubicBezTo>
                          <a:pt x="50683" y="196148"/>
                          <a:pt x="53000" y="199145"/>
                          <a:pt x="52863" y="196829"/>
                        </a:cubicBezTo>
                        <a:cubicBezTo>
                          <a:pt x="54089" y="196965"/>
                          <a:pt x="54771" y="199281"/>
                          <a:pt x="55588" y="198736"/>
                        </a:cubicBezTo>
                        <a:lnTo>
                          <a:pt x="55044" y="198736"/>
                        </a:lnTo>
                        <a:cubicBezTo>
                          <a:pt x="57086" y="203777"/>
                          <a:pt x="60492" y="202279"/>
                          <a:pt x="62673" y="202688"/>
                        </a:cubicBezTo>
                        <a:cubicBezTo>
                          <a:pt x="67168" y="205685"/>
                          <a:pt x="69076" y="207456"/>
                          <a:pt x="73028" y="209500"/>
                        </a:cubicBezTo>
                        <a:cubicBezTo>
                          <a:pt x="72755" y="210317"/>
                          <a:pt x="72891" y="212906"/>
                          <a:pt x="74526" y="213587"/>
                        </a:cubicBezTo>
                        <a:cubicBezTo>
                          <a:pt x="75752" y="212906"/>
                          <a:pt x="79703" y="214132"/>
                          <a:pt x="80656" y="212770"/>
                        </a:cubicBezTo>
                        <a:cubicBezTo>
                          <a:pt x="77932" y="211135"/>
                          <a:pt x="77796" y="212770"/>
                          <a:pt x="75888" y="212497"/>
                        </a:cubicBezTo>
                        <a:cubicBezTo>
                          <a:pt x="75072" y="210454"/>
                          <a:pt x="76434" y="210998"/>
                          <a:pt x="74799" y="209363"/>
                        </a:cubicBezTo>
                        <a:cubicBezTo>
                          <a:pt x="75481" y="210045"/>
                          <a:pt x="77250" y="210590"/>
                          <a:pt x="79158" y="211407"/>
                        </a:cubicBezTo>
                        <a:cubicBezTo>
                          <a:pt x="81066" y="212089"/>
                          <a:pt x="82837" y="212634"/>
                          <a:pt x="83519" y="213587"/>
                        </a:cubicBezTo>
                        <a:lnTo>
                          <a:pt x="82837" y="213587"/>
                        </a:lnTo>
                        <a:cubicBezTo>
                          <a:pt x="85426" y="215358"/>
                          <a:pt x="85154" y="219173"/>
                          <a:pt x="90875" y="217947"/>
                        </a:cubicBezTo>
                        <a:lnTo>
                          <a:pt x="93464" y="217538"/>
                        </a:lnTo>
                        <a:cubicBezTo>
                          <a:pt x="93464" y="217538"/>
                          <a:pt x="93328" y="217811"/>
                          <a:pt x="93192" y="217947"/>
                        </a:cubicBezTo>
                        <a:cubicBezTo>
                          <a:pt x="97143" y="218492"/>
                          <a:pt x="96052" y="219991"/>
                          <a:pt x="100549" y="219037"/>
                        </a:cubicBezTo>
                        <a:cubicBezTo>
                          <a:pt x="100140" y="219037"/>
                          <a:pt x="100549" y="219310"/>
                          <a:pt x="100004" y="219310"/>
                        </a:cubicBezTo>
                        <a:cubicBezTo>
                          <a:pt x="102593" y="220263"/>
                          <a:pt x="105181" y="218219"/>
                          <a:pt x="107089" y="217811"/>
                        </a:cubicBezTo>
                        <a:cubicBezTo>
                          <a:pt x="108451" y="218901"/>
                          <a:pt x="106953" y="219037"/>
                          <a:pt x="106271" y="219991"/>
                        </a:cubicBezTo>
                        <a:cubicBezTo>
                          <a:pt x="111041" y="220263"/>
                          <a:pt x="115536" y="216857"/>
                          <a:pt x="117717" y="214813"/>
                        </a:cubicBezTo>
                        <a:lnTo>
                          <a:pt x="120577" y="214541"/>
                        </a:lnTo>
                        <a:cubicBezTo>
                          <a:pt x="119079" y="215495"/>
                          <a:pt x="117444" y="217402"/>
                          <a:pt x="118124" y="218083"/>
                        </a:cubicBezTo>
                        <a:cubicBezTo>
                          <a:pt x="119624" y="217266"/>
                          <a:pt x="119079" y="216857"/>
                          <a:pt x="121395" y="216449"/>
                        </a:cubicBezTo>
                        <a:cubicBezTo>
                          <a:pt x="121395" y="217266"/>
                          <a:pt x="120577" y="218356"/>
                          <a:pt x="119761" y="219582"/>
                        </a:cubicBezTo>
                        <a:cubicBezTo>
                          <a:pt x="124936" y="219310"/>
                          <a:pt x="119895" y="216585"/>
                          <a:pt x="123983" y="217811"/>
                        </a:cubicBezTo>
                        <a:cubicBezTo>
                          <a:pt x="125482" y="217402"/>
                          <a:pt x="125891" y="215903"/>
                          <a:pt x="125618" y="214950"/>
                        </a:cubicBezTo>
                        <a:lnTo>
                          <a:pt x="128615" y="214950"/>
                        </a:lnTo>
                        <a:cubicBezTo>
                          <a:pt x="128342" y="213587"/>
                          <a:pt x="131478" y="212361"/>
                          <a:pt x="133249" y="210998"/>
                        </a:cubicBezTo>
                        <a:cubicBezTo>
                          <a:pt x="133249" y="210317"/>
                          <a:pt x="131205" y="210862"/>
                          <a:pt x="130659" y="211543"/>
                        </a:cubicBezTo>
                        <a:cubicBezTo>
                          <a:pt x="130386" y="210726"/>
                          <a:pt x="132158" y="209091"/>
                          <a:pt x="133385" y="208410"/>
                        </a:cubicBezTo>
                        <a:cubicBezTo>
                          <a:pt x="134202" y="209363"/>
                          <a:pt x="136246" y="208001"/>
                          <a:pt x="138153" y="206911"/>
                        </a:cubicBezTo>
                        <a:cubicBezTo>
                          <a:pt x="139788" y="205549"/>
                          <a:pt x="141287" y="204459"/>
                          <a:pt x="141560" y="206230"/>
                        </a:cubicBezTo>
                        <a:cubicBezTo>
                          <a:pt x="146737" y="201734"/>
                          <a:pt x="152867" y="194376"/>
                          <a:pt x="154775" y="190426"/>
                        </a:cubicBezTo>
                        <a:cubicBezTo>
                          <a:pt x="156410" y="189880"/>
                          <a:pt x="158045" y="187292"/>
                          <a:pt x="157908" y="189472"/>
                        </a:cubicBezTo>
                        <a:cubicBezTo>
                          <a:pt x="161178" y="184976"/>
                          <a:pt x="160634" y="181297"/>
                          <a:pt x="163768" y="177073"/>
                        </a:cubicBezTo>
                        <a:cubicBezTo>
                          <a:pt x="164312" y="176801"/>
                          <a:pt x="162540" y="179117"/>
                          <a:pt x="163359" y="179390"/>
                        </a:cubicBezTo>
                        <a:cubicBezTo>
                          <a:pt x="164312" y="175984"/>
                          <a:pt x="167447" y="174349"/>
                          <a:pt x="169216" y="169035"/>
                        </a:cubicBezTo>
                        <a:cubicBezTo>
                          <a:pt x="168809" y="169852"/>
                          <a:pt x="169216" y="170397"/>
                          <a:pt x="169353" y="170533"/>
                        </a:cubicBezTo>
                        <a:cubicBezTo>
                          <a:pt x="168945" y="170533"/>
                          <a:pt x="169489" y="168081"/>
                          <a:pt x="169762" y="166719"/>
                        </a:cubicBezTo>
                        <a:cubicBezTo>
                          <a:pt x="170307" y="166037"/>
                          <a:pt x="169762" y="167809"/>
                          <a:pt x="170034" y="167536"/>
                        </a:cubicBezTo>
                        <a:cubicBezTo>
                          <a:pt x="175212" y="157999"/>
                          <a:pt x="174123" y="149143"/>
                          <a:pt x="176028" y="139061"/>
                        </a:cubicBezTo>
                        <a:cubicBezTo>
                          <a:pt x="175348" y="141922"/>
                          <a:pt x="176847" y="143421"/>
                          <a:pt x="177529" y="143557"/>
                        </a:cubicBezTo>
                        <a:lnTo>
                          <a:pt x="178209" y="140696"/>
                        </a:lnTo>
                        <a:cubicBezTo>
                          <a:pt x="177665" y="139469"/>
                          <a:pt x="177936" y="137290"/>
                          <a:pt x="177529" y="135382"/>
                        </a:cubicBezTo>
                        <a:cubicBezTo>
                          <a:pt x="177800" y="135246"/>
                          <a:pt x="178345" y="134292"/>
                          <a:pt x="178618" y="135382"/>
                        </a:cubicBezTo>
                        <a:cubicBezTo>
                          <a:pt x="181206" y="129660"/>
                          <a:pt x="176438" y="126118"/>
                          <a:pt x="177529" y="119169"/>
                        </a:cubicBezTo>
                        <a:lnTo>
                          <a:pt x="180526" y="127889"/>
                        </a:lnTo>
                        <a:lnTo>
                          <a:pt x="181751" y="125845"/>
                        </a:lnTo>
                        <a:lnTo>
                          <a:pt x="183114" y="129796"/>
                        </a:lnTo>
                        <a:cubicBezTo>
                          <a:pt x="184205" y="127480"/>
                          <a:pt x="182024" y="125300"/>
                          <a:pt x="183386" y="125164"/>
                        </a:cubicBezTo>
                        <a:cubicBezTo>
                          <a:pt x="183659" y="125709"/>
                          <a:pt x="183523" y="126935"/>
                          <a:pt x="184205" y="126935"/>
                        </a:cubicBezTo>
                        <a:cubicBezTo>
                          <a:pt x="184748" y="124619"/>
                          <a:pt x="183795" y="124483"/>
                          <a:pt x="183659" y="122711"/>
                        </a:cubicBezTo>
                        <a:cubicBezTo>
                          <a:pt x="186247" y="127344"/>
                          <a:pt x="185294" y="136200"/>
                          <a:pt x="185158" y="141105"/>
                        </a:cubicBezTo>
                        <a:cubicBezTo>
                          <a:pt x="185158" y="141922"/>
                          <a:pt x="184748" y="140423"/>
                          <a:pt x="184477" y="140151"/>
                        </a:cubicBezTo>
                        <a:cubicBezTo>
                          <a:pt x="184205" y="142058"/>
                          <a:pt x="183114" y="143148"/>
                          <a:pt x="183114" y="145601"/>
                        </a:cubicBezTo>
                        <a:cubicBezTo>
                          <a:pt x="183932" y="147372"/>
                          <a:pt x="184068" y="144647"/>
                          <a:pt x="184477" y="143421"/>
                        </a:cubicBezTo>
                        <a:cubicBezTo>
                          <a:pt x="185430" y="143693"/>
                          <a:pt x="185158" y="144374"/>
                          <a:pt x="185021" y="145737"/>
                        </a:cubicBezTo>
                        <a:cubicBezTo>
                          <a:pt x="183795" y="145737"/>
                          <a:pt x="183114" y="153094"/>
                          <a:pt x="180935" y="154321"/>
                        </a:cubicBezTo>
                        <a:cubicBezTo>
                          <a:pt x="179300" y="161405"/>
                          <a:pt x="184477" y="154048"/>
                          <a:pt x="181888" y="160860"/>
                        </a:cubicBezTo>
                        <a:lnTo>
                          <a:pt x="179844" y="162359"/>
                        </a:lnTo>
                        <a:cubicBezTo>
                          <a:pt x="179435" y="166583"/>
                          <a:pt x="178482" y="172169"/>
                          <a:pt x="176028" y="176256"/>
                        </a:cubicBezTo>
                        <a:lnTo>
                          <a:pt x="176438" y="175302"/>
                        </a:lnTo>
                        <a:cubicBezTo>
                          <a:pt x="176165" y="174485"/>
                          <a:pt x="175348" y="175302"/>
                          <a:pt x="174803" y="175575"/>
                        </a:cubicBezTo>
                        <a:cubicBezTo>
                          <a:pt x="172759" y="178572"/>
                          <a:pt x="172622" y="182114"/>
                          <a:pt x="170307" y="183341"/>
                        </a:cubicBezTo>
                        <a:cubicBezTo>
                          <a:pt x="169762" y="187700"/>
                          <a:pt x="166628" y="194104"/>
                          <a:pt x="164175" y="198328"/>
                        </a:cubicBezTo>
                        <a:cubicBezTo>
                          <a:pt x="161996" y="198328"/>
                          <a:pt x="166765" y="192333"/>
                          <a:pt x="166765" y="190017"/>
                        </a:cubicBezTo>
                        <a:lnTo>
                          <a:pt x="164312" y="193559"/>
                        </a:lnTo>
                        <a:cubicBezTo>
                          <a:pt x="165810" y="191379"/>
                          <a:pt x="165810" y="190153"/>
                          <a:pt x="165810" y="188246"/>
                        </a:cubicBezTo>
                        <a:cubicBezTo>
                          <a:pt x="163359" y="190970"/>
                          <a:pt x="164175" y="193014"/>
                          <a:pt x="162269" y="196148"/>
                        </a:cubicBezTo>
                        <a:cubicBezTo>
                          <a:pt x="161996" y="195603"/>
                          <a:pt x="161451" y="195739"/>
                          <a:pt x="160362" y="196965"/>
                        </a:cubicBezTo>
                        <a:lnTo>
                          <a:pt x="161042" y="198192"/>
                        </a:lnTo>
                        <a:cubicBezTo>
                          <a:pt x="161042" y="198192"/>
                          <a:pt x="160769" y="198192"/>
                          <a:pt x="160362" y="198600"/>
                        </a:cubicBezTo>
                        <a:cubicBezTo>
                          <a:pt x="159134" y="200371"/>
                          <a:pt x="158045" y="202279"/>
                          <a:pt x="156683" y="203914"/>
                        </a:cubicBezTo>
                        <a:cubicBezTo>
                          <a:pt x="158045" y="203369"/>
                          <a:pt x="158863" y="203914"/>
                          <a:pt x="159952" y="202824"/>
                        </a:cubicBezTo>
                        <a:cubicBezTo>
                          <a:pt x="158998" y="202824"/>
                          <a:pt x="159952" y="201598"/>
                          <a:pt x="160905" y="200371"/>
                        </a:cubicBezTo>
                        <a:cubicBezTo>
                          <a:pt x="160634" y="202007"/>
                          <a:pt x="162540" y="199554"/>
                          <a:pt x="162949" y="200099"/>
                        </a:cubicBezTo>
                        <a:cubicBezTo>
                          <a:pt x="160769" y="202688"/>
                          <a:pt x="158318" y="205685"/>
                          <a:pt x="156683" y="207592"/>
                        </a:cubicBezTo>
                        <a:lnTo>
                          <a:pt x="155321" y="207320"/>
                        </a:lnTo>
                        <a:cubicBezTo>
                          <a:pt x="152867" y="209363"/>
                          <a:pt x="150687" y="212089"/>
                          <a:pt x="148645" y="213178"/>
                        </a:cubicBezTo>
                        <a:lnTo>
                          <a:pt x="148645" y="212225"/>
                        </a:lnTo>
                        <a:cubicBezTo>
                          <a:pt x="145646" y="214405"/>
                          <a:pt x="142922" y="217266"/>
                          <a:pt x="139243" y="217947"/>
                        </a:cubicBezTo>
                        <a:cubicBezTo>
                          <a:pt x="137062" y="221081"/>
                          <a:pt x="133520" y="223806"/>
                          <a:pt x="131341" y="226394"/>
                        </a:cubicBezTo>
                        <a:cubicBezTo>
                          <a:pt x="130523" y="228711"/>
                          <a:pt x="120714" y="228438"/>
                          <a:pt x="117307" y="231163"/>
                        </a:cubicBezTo>
                        <a:cubicBezTo>
                          <a:pt x="117035" y="231027"/>
                          <a:pt x="119895" y="229664"/>
                          <a:pt x="120986" y="228574"/>
                        </a:cubicBezTo>
                        <a:cubicBezTo>
                          <a:pt x="118397" y="229119"/>
                          <a:pt x="116626" y="231163"/>
                          <a:pt x="115400" y="229937"/>
                        </a:cubicBezTo>
                        <a:cubicBezTo>
                          <a:pt x="121530" y="229256"/>
                          <a:pt x="114854" y="228711"/>
                          <a:pt x="117444" y="227757"/>
                        </a:cubicBezTo>
                        <a:cubicBezTo>
                          <a:pt x="114718" y="228302"/>
                          <a:pt x="111857" y="229119"/>
                          <a:pt x="110632" y="229937"/>
                        </a:cubicBezTo>
                        <a:cubicBezTo>
                          <a:pt x="115127" y="229119"/>
                          <a:pt x="109269" y="232389"/>
                          <a:pt x="113765" y="230891"/>
                        </a:cubicBezTo>
                        <a:cubicBezTo>
                          <a:pt x="110495" y="233071"/>
                          <a:pt x="105318" y="233615"/>
                          <a:pt x="100822" y="233479"/>
                        </a:cubicBezTo>
                        <a:cubicBezTo>
                          <a:pt x="100822" y="232798"/>
                          <a:pt x="100277" y="232389"/>
                          <a:pt x="98778" y="232117"/>
                        </a:cubicBezTo>
                        <a:lnTo>
                          <a:pt x="97416" y="233071"/>
                        </a:lnTo>
                        <a:cubicBezTo>
                          <a:pt x="95372" y="232798"/>
                          <a:pt x="101366" y="232117"/>
                          <a:pt x="97416" y="231572"/>
                        </a:cubicBezTo>
                        <a:cubicBezTo>
                          <a:pt x="92919" y="233343"/>
                          <a:pt x="85154" y="228983"/>
                          <a:pt x="82564" y="231572"/>
                        </a:cubicBezTo>
                        <a:cubicBezTo>
                          <a:pt x="79703" y="229800"/>
                          <a:pt x="88833" y="231572"/>
                          <a:pt x="84472" y="229119"/>
                        </a:cubicBezTo>
                        <a:cubicBezTo>
                          <a:pt x="87469" y="228574"/>
                          <a:pt x="90875" y="230482"/>
                          <a:pt x="92102" y="229119"/>
                        </a:cubicBezTo>
                        <a:cubicBezTo>
                          <a:pt x="89376" y="229119"/>
                          <a:pt x="91284" y="227620"/>
                          <a:pt x="89649" y="227348"/>
                        </a:cubicBezTo>
                        <a:lnTo>
                          <a:pt x="86516" y="227757"/>
                        </a:lnTo>
                        <a:lnTo>
                          <a:pt x="87198" y="227757"/>
                        </a:lnTo>
                        <a:cubicBezTo>
                          <a:pt x="81884" y="228711"/>
                          <a:pt x="74390" y="225304"/>
                          <a:pt x="68668" y="222716"/>
                        </a:cubicBezTo>
                        <a:cubicBezTo>
                          <a:pt x="65806" y="222307"/>
                          <a:pt x="63355" y="221898"/>
                          <a:pt x="60901" y="221353"/>
                        </a:cubicBezTo>
                        <a:cubicBezTo>
                          <a:pt x="58450" y="220672"/>
                          <a:pt x="55724" y="219855"/>
                          <a:pt x="53273" y="217675"/>
                        </a:cubicBezTo>
                        <a:cubicBezTo>
                          <a:pt x="55315" y="218083"/>
                          <a:pt x="49457" y="213587"/>
                          <a:pt x="53816" y="214813"/>
                        </a:cubicBezTo>
                        <a:cubicBezTo>
                          <a:pt x="51909" y="212361"/>
                          <a:pt x="49048" y="211271"/>
                          <a:pt x="48639" y="211680"/>
                        </a:cubicBezTo>
                        <a:cubicBezTo>
                          <a:pt x="50410" y="213723"/>
                          <a:pt x="49185" y="212497"/>
                          <a:pt x="50683" y="214132"/>
                        </a:cubicBezTo>
                        <a:cubicBezTo>
                          <a:pt x="48912" y="213860"/>
                          <a:pt x="46460" y="211407"/>
                          <a:pt x="45778" y="210045"/>
                        </a:cubicBezTo>
                        <a:cubicBezTo>
                          <a:pt x="46188" y="210590"/>
                          <a:pt x="46188" y="210317"/>
                          <a:pt x="46460" y="210045"/>
                        </a:cubicBezTo>
                        <a:cubicBezTo>
                          <a:pt x="44553" y="207456"/>
                          <a:pt x="44825" y="209636"/>
                          <a:pt x="42918" y="208274"/>
                        </a:cubicBezTo>
                        <a:cubicBezTo>
                          <a:pt x="43189" y="207048"/>
                          <a:pt x="39648" y="204322"/>
                          <a:pt x="38830" y="202415"/>
                        </a:cubicBezTo>
                        <a:lnTo>
                          <a:pt x="35560" y="201189"/>
                        </a:lnTo>
                        <a:cubicBezTo>
                          <a:pt x="37468" y="201734"/>
                          <a:pt x="33925" y="198736"/>
                          <a:pt x="34607" y="197647"/>
                        </a:cubicBezTo>
                        <a:cubicBezTo>
                          <a:pt x="32699" y="196420"/>
                          <a:pt x="30519" y="195603"/>
                          <a:pt x="28884" y="192741"/>
                        </a:cubicBezTo>
                        <a:cubicBezTo>
                          <a:pt x="30110" y="193559"/>
                          <a:pt x="27929" y="189744"/>
                          <a:pt x="28884" y="189063"/>
                        </a:cubicBezTo>
                        <a:cubicBezTo>
                          <a:pt x="26976" y="183749"/>
                          <a:pt x="21526" y="182523"/>
                          <a:pt x="20710" y="176937"/>
                        </a:cubicBezTo>
                        <a:cubicBezTo>
                          <a:pt x="20982" y="176937"/>
                          <a:pt x="22072" y="177618"/>
                          <a:pt x="21663" y="176119"/>
                        </a:cubicBezTo>
                        <a:cubicBezTo>
                          <a:pt x="20846" y="175166"/>
                          <a:pt x="20028" y="173258"/>
                          <a:pt x="19482" y="172032"/>
                        </a:cubicBezTo>
                        <a:lnTo>
                          <a:pt x="19482" y="172032"/>
                        </a:lnTo>
                        <a:cubicBezTo>
                          <a:pt x="19482" y="172032"/>
                          <a:pt x="19482" y="172032"/>
                          <a:pt x="19482" y="172032"/>
                        </a:cubicBezTo>
                        <a:cubicBezTo>
                          <a:pt x="19211" y="171487"/>
                          <a:pt x="18938" y="171078"/>
                          <a:pt x="18666" y="171215"/>
                        </a:cubicBezTo>
                        <a:cubicBezTo>
                          <a:pt x="16894" y="169580"/>
                          <a:pt x="15396" y="168898"/>
                          <a:pt x="12943" y="164948"/>
                        </a:cubicBezTo>
                        <a:cubicBezTo>
                          <a:pt x="11853" y="165629"/>
                          <a:pt x="13625" y="169035"/>
                          <a:pt x="14578" y="170397"/>
                        </a:cubicBezTo>
                        <a:lnTo>
                          <a:pt x="16212" y="171215"/>
                        </a:lnTo>
                        <a:cubicBezTo>
                          <a:pt x="14850" y="173258"/>
                          <a:pt x="17984" y="174893"/>
                          <a:pt x="17847" y="175984"/>
                        </a:cubicBezTo>
                        <a:cubicBezTo>
                          <a:pt x="14578" y="174485"/>
                          <a:pt x="12399" y="166991"/>
                          <a:pt x="9673" y="162904"/>
                        </a:cubicBezTo>
                        <a:cubicBezTo>
                          <a:pt x="8720" y="166174"/>
                          <a:pt x="10764" y="172305"/>
                          <a:pt x="13079" y="177346"/>
                        </a:cubicBezTo>
                        <a:cubicBezTo>
                          <a:pt x="13079" y="176528"/>
                          <a:pt x="12806" y="175711"/>
                          <a:pt x="12806" y="174757"/>
                        </a:cubicBezTo>
                        <a:cubicBezTo>
                          <a:pt x="13079" y="175711"/>
                          <a:pt x="13625" y="176528"/>
                          <a:pt x="14034" y="177346"/>
                        </a:cubicBezTo>
                        <a:cubicBezTo>
                          <a:pt x="14034" y="176256"/>
                          <a:pt x="14034" y="175302"/>
                          <a:pt x="14034" y="174212"/>
                        </a:cubicBezTo>
                        <a:cubicBezTo>
                          <a:pt x="14850" y="176801"/>
                          <a:pt x="16212" y="178708"/>
                          <a:pt x="17167" y="181025"/>
                        </a:cubicBezTo>
                        <a:cubicBezTo>
                          <a:pt x="15940" y="178436"/>
                          <a:pt x="17031" y="176665"/>
                          <a:pt x="17440" y="178299"/>
                        </a:cubicBezTo>
                        <a:cubicBezTo>
                          <a:pt x="17711" y="181706"/>
                          <a:pt x="19619" y="180888"/>
                          <a:pt x="20573" y="183068"/>
                        </a:cubicBezTo>
                        <a:cubicBezTo>
                          <a:pt x="20028" y="181842"/>
                          <a:pt x="19346" y="180207"/>
                          <a:pt x="20573" y="180888"/>
                        </a:cubicBezTo>
                        <a:cubicBezTo>
                          <a:pt x="21253" y="185929"/>
                          <a:pt x="23025" y="186474"/>
                          <a:pt x="23707" y="191107"/>
                        </a:cubicBezTo>
                        <a:cubicBezTo>
                          <a:pt x="25205" y="189608"/>
                          <a:pt x="26704" y="195739"/>
                          <a:pt x="28611" y="195194"/>
                        </a:cubicBezTo>
                        <a:lnTo>
                          <a:pt x="27658" y="193423"/>
                        </a:lnTo>
                        <a:lnTo>
                          <a:pt x="31201" y="196148"/>
                        </a:lnTo>
                        <a:cubicBezTo>
                          <a:pt x="32154" y="200371"/>
                          <a:pt x="27658" y="194240"/>
                          <a:pt x="30246" y="199963"/>
                        </a:cubicBezTo>
                        <a:cubicBezTo>
                          <a:pt x="33516" y="204595"/>
                          <a:pt x="35287" y="202960"/>
                          <a:pt x="38284" y="206230"/>
                        </a:cubicBezTo>
                        <a:cubicBezTo>
                          <a:pt x="36377" y="205957"/>
                          <a:pt x="33243" y="204050"/>
                          <a:pt x="31064" y="201189"/>
                        </a:cubicBezTo>
                        <a:cubicBezTo>
                          <a:pt x="31336" y="201870"/>
                          <a:pt x="31608" y="202551"/>
                          <a:pt x="32017" y="203233"/>
                        </a:cubicBezTo>
                        <a:cubicBezTo>
                          <a:pt x="30655" y="202824"/>
                          <a:pt x="27929" y="198600"/>
                          <a:pt x="26567" y="196556"/>
                        </a:cubicBezTo>
                        <a:cubicBezTo>
                          <a:pt x="30110" y="199145"/>
                          <a:pt x="25751" y="194786"/>
                          <a:pt x="25751" y="192606"/>
                        </a:cubicBezTo>
                        <a:cubicBezTo>
                          <a:pt x="24523" y="193014"/>
                          <a:pt x="26023" y="195058"/>
                          <a:pt x="23707" y="193014"/>
                        </a:cubicBezTo>
                        <a:cubicBezTo>
                          <a:pt x="25205" y="195467"/>
                          <a:pt x="25614" y="195739"/>
                          <a:pt x="27386" y="199009"/>
                        </a:cubicBezTo>
                        <a:cubicBezTo>
                          <a:pt x="23161" y="192197"/>
                          <a:pt x="19755" y="195194"/>
                          <a:pt x="16894" y="188518"/>
                        </a:cubicBezTo>
                        <a:cubicBezTo>
                          <a:pt x="19075" y="191107"/>
                          <a:pt x="17847" y="186611"/>
                          <a:pt x="18120" y="186066"/>
                        </a:cubicBezTo>
                        <a:cubicBezTo>
                          <a:pt x="17303" y="184839"/>
                          <a:pt x="15669" y="182114"/>
                          <a:pt x="14850" y="181161"/>
                        </a:cubicBezTo>
                        <a:lnTo>
                          <a:pt x="13761" y="182932"/>
                        </a:lnTo>
                        <a:cubicBezTo>
                          <a:pt x="11308" y="179390"/>
                          <a:pt x="13761" y="176801"/>
                          <a:pt x="10628" y="172986"/>
                        </a:cubicBezTo>
                        <a:cubicBezTo>
                          <a:pt x="9400" y="172850"/>
                          <a:pt x="11717" y="177073"/>
                          <a:pt x="11308" y="176256"/>
                        </a:cubicBezTo>
                        <a:cubicBezTo>
                          <a:pt x="8038" y="170533"/>
                          <a:pt x="9537" y="167400"/>
                          <a:pt x="9264" y="161677"/>
                        </a:cubicBezTo>
                        <a:cubicBezTo>
                          <a:pt x="8720" y="161542"/>
                          <a:pt x="7629" y="161950"/>
                          <a:pt x="6130" y="160315"/>
                        </a:cubicBezTo>
                        <a:cubicBezTo>
                          <a:pt x="7358" y="160588"/>
                          <a:pt x="7493" y="159089"/>
                          <a:pt x="8720" y="160996"/>
                        </a:cubicBezTo>
                        <a:cubicBezTo>
                          <a:pt x="8720" y="159089"/>
                          <a:pt x="7221" y="157182"/>
                          <a:pt x="6403" y="155683"/>
                        </a:cubicBezTo>
                        <a:cubicBezTo>
                          <a:pt x="6949" y="159634"/>
                          <a:pt x="4496" y="154456"/>
                          <a:pt x="3815" y="153912"/>
                        </a:cubicBezTo>
                        <a:cubicBezTo>
                          <a:pt x="3543" y="151868"/>
                          <a:pt x="4905" y="154321"/>
                          <a:pt x="5587" y="155410"/>
                        </a:cubicBezTo>
                        <a:cubicBezTo>
                          <a:pt x="5450" y="153775"/>
                          <a:pt x="6676" y="151459"/>
                          <a:pt x="4905" y="150914"/>
                        </a:cubicBezTo>
                        <a:cubicBezTo>
                          <a:pt x="5994" y="150642"/>
                          <a:pt x="8584" y="154729"/>
                          <a:pt x="9809" y="157454"/>
                        </a:cubicBezTo>
                        <a:lnTo>
                          <a:pt x="9400" y="155547"/>
                        </a:lnTo>
                        <a:cubicBezTo>
                          <a:pt x="10355" y="156773"/>
                          <a:pt x="10218" y="157045"/>
                          <a:pt x="10628" y="158953"/>
                        </a:cubicBezTo>
                        <a:cubicBezTo>
                          <a:pt x="10899" y="156909"/>
                          <a:pt x="11853" y="156773"/>
                          <a:pt x="12806" y="157045"/>
                        </a:cubicBezTo>
                        <a:cubicBezTo>
                          <a:pt x="12806" y="157318"/>
                          <a:pt x="12534" y="157045"/>
                          <a:pt x="12399" y="157318"/>
                        </a:cubicBezTo>
                        <a:cubicBezTo>
                          <a:pt x="12534" y="158953"/>
                          <a:pt x="13215" y="160043"/>
                          <a:pt x="13625" y="159497"/>
                        </a:cubicBezTo>
                        <a:cubicBezTo>
                          <a:pt x="15396" y="160451"/>
                          <a:pt x="13897" y="157182"/>
                          <a:pt x="14305" y="155955"/>
                        </a:cubicBezTo>
                        <a:lnTo>
                          <a:pt x="13352" y="153775"/>
                        </a:lnTo>
                        <a:cubicBezTo>
                          <a:pt x="11171" y="151595"/>
                          <a:pt x="9127" y="149279"/>
                          <a:pt x="6949" y="146827"/>
                        </a:cubicBezTo>
                        <a:cubicBezTo>
                          <a:pt x="5721" y="143421"/>
                          <a:pt x="6540" y="141649"/>
                          <a:pt x="6949" y="138925"/>
                        </a:cubicBezTo>
                        <a:lnTo>
                          <a:pt x="5587" y="138380"/>
                        </a:lnTo>
                        <a:cubicBezTo>
                          <a:pt x="5314" y="135246"/>
                          <a:pt x="5450" y="132385"/>
                          <a:pt x="7221" y="134156"/>
                        </a:cubicBezTo>
                        <a:cubicBezTo>
                          <a:pt x="6812" y="134292"/>
                          <a:pt x="6949" y="134701"/>
                          <a:pt x="6949" y="135382"/>
                        </a:cubicBezTo>
                        <a:cubicBezTo>
                          <a:pt x="7085" y="135382"/>
                          <a:pt x="7221" y="135654"/>
                          <a:pt x="7358" y="135791"/>
                        </a:cubicBezTo>
                        <a:lnTo>
                          <a:pt x="7629" y="135791"/>
                        </a:lnTo>
                        <a:cubicBezTo>
                          <a:pt x="6812" y="132793"/>
                          <a:pt x="6403" y="130750"/>
                          <a:pt x="6267" y="130613"/>
                        </a:cubicBezTo>
                        <a:cubicBezTo>
                          <a:pt x="8720" y="135927"/>
                          <a:pt x="8584" y="130613"/>
                          <a:pt x="10899" y="131431"/>
                        </a:cubicBezTo>
                        <a:cubicBezTo>
                          <a:pt x="10491" y="129660"/>
                          <a:pt x="10218" y="127889"/>
                          <a:pt x="9946" y="126118"/>
                        </a:cubicBezTo>
                        <a:cubicBezTo>
                          <a:pt x="9400" y="129387"/>
                          <a:pt x="8856" y="126118"/>
                          <a:pt x="8447" y="125027"/>
                        </a:cubicBezTo>
                        <a:cubicBezTo>
                          <a:pt x="9673" y="124619"/>
                          <a:pt x="8174" y="120668"/>
                          <a:pt x="8447" y="118760"/>
                        </a:cubicBezTo>
                        <a:lnTo>
                          <a:pt x="8720" y="118760"/>
                        </a:lnTo>
                        <a:cubicBezTo>
                          <a:pt x="9264" y="117125"/>
                          <a:pt x="9264" y="113991"/>
                          <a:pt x="8993" y="111811"/>
                        </a:cubicBezTo>
                        <a:cubicBezTo>
                          <a:pt x="8584" y="111811"/>
                          <a:pt x="6540" y="108950"/>
                          <a:pt x="5450" y="107452"/>
                        </a:cubicBezTo>
                        <a:cubicBezTo>
                          <a:pt x="4768" y="111267"/>
                          <a:pt x="4359" y="108950"/>
                          <a:pt x="3543" y="109223"/>
                        </a:cubicBezTo>
                        <a:cubicBezTo>
                          <a:pt x="3543" y="108814"/>
                          <a:pt x="3679" y="108133"/>
                          <a:pt x="3543" y="107997"/>
                        </a:cubicBezTo>
                        <a:cubicBezTo>
                          <a:pt x="3270" y="107452"/>
                          <a:pt x="2997" y="108678"/>
                          <a:pt x="2588" y="108814"/>
                        </a:cubicBezTo>
                        <a:cubicBezTo>
                          <a:pt x="2997" y="113038"/>
                          <a:pt x="2997" y="117398"/>
                          <a:pt x="4768" y="119032"/>
                        </a:cubicBezTo>
                        <a:cubicBezTo>
                          <a:pt x="5587" y="117806"/>
                          <a:pt x="4086" y="116853"/>
                          <a:pt x="4768" y="115490"/>
                        </a:cubicBezTo>
                        <a:cubicBezTo>
                          <a:pt x="5858" y="117534"/>
                          <a:pt x="5450" y="120123"/>
                          <a:pt x="5721" y="123665"/>
                        </a:cubicBezTo>
                        <a:lnTo>
                          <a:pt x="4632" y="124891"/>
                        </a:lnTo>
                        <a:lnTo>
                          <a:pt x="5314" y="128298"/>
                        </a:lnTo>
                        <a:cubicBezTo>
                          <a:pt x="4632" y="126935"/>
                          <a:pt x="3679" y="127752"/>
                          <a:pt x="3270" y="124210"/>
                        </a:cubicBezTo>
                        <a:cubicBezTo>
                          <a:pt x="2315" y="124755"/>
                          <a:pt x="3679" y="127889"/>
                          <a:pt x="3270" y="130069"/>
                        </a:cubicBezTo>
                        <a:lnTo>
                          <a:pt x="4768" y="131159"/>
                        </a:lnTo>
                        <a:cubicBezTo>
                          <a:pt x="3815" y="130750"/>
                          <a:pt x="4359" y="135654"/>
                          <a:pt x="2861" y="132248"/>
                        </a:cubicBezTo>
                        <a:cubicBezTo>
                          <a:pt x="2315" y="130477"/>
                          <a:pt x="1908" y="128570"/>
                          <a:pt x="1362" y="126663"/>
                        </a:cubicBezTo>
                        <a:lnTo>
                          <a:pt x="409" y="128298"/>
                        </a:lnTo>
                        <a:lnTo>
                          <a:pt x="0" y="123529"/>
                        </a:lnTo>
                        <a:lnTo>
                          <a:pt x="817" y="124619"/>
                        </a:lnTo>
                        <a:cubicBezTo>
                          <a:pt x="-409" y="116989"/>
                          <a:pt x="3406" y="122303"/>
                          <a:pt x="1908" y="114673"/>
                        </a:cubicBezTo>
                        <a:cubicBezTo>
                          <a:pt x="409" y="112220"/>
                          <a:pt x="0" y="109496"/>
                          <a:pt x="1089" y="104863"/>
                        </a:cubicBezTo>
                        <a:cubicBezTo>
                          <a:pt x="1089" y="108269"/>
                          <a:pt x="2315" y="105272"/>
                          <a:pt x="3133" y="106634"/>
                        </a:cubicBezTo>
                        <a:cubicBezTo>
                          <a:pt x="4223" y="103228"/>
                          <a:pt x="2997" y="102002"/>
                          <a:pt x="2588" y="100095"/>
                        </a:cubicBezTo>
                        <a:cubicBezTo>
                          <a:pt x="3543" y="99277"/>
                          <a:pt x="4359" y="98868"/>
                          <a:pt x="3952" y="101866"/>
                        </a:cubicBezTo>
                        <a:cubicBezTo>
                          <a:pt x="5721" y="102547"/>
                          <a:pt x="4086" y="97778"/>
                          <a:pt x="6130" y="97778"/>
                        </a:cubicBezTo>
                        <a:cubicBezTo>
                          <a:pt x="8038" y="87832"/>
                          <a:pt x="1089" y="88377"/>
                          <a:pt x="6812" y="77069"/>
                        </a:cubicBezTo>
                        <a:lnTo>
                          <a:pt x="7493" y="77750"/>
                        </a:lnTo>
                        <a:cubicBezTo>
                          <a:pt x="8720" y="69984"/>
                          <a:pt x="11308" y="66033"/>
                          <a:pt x="13761" y="59221"/>
                        </a:cubicBezTo>
                        <a:lnTo>
                          <a:pt x="17984" y="54997"/>
                        </a:lnTo>
                        <a:cubicBezTo>
                          <a:pt x="17711" y="56360"/>
                          <a:pt x="17576" y="60038"/>
                          <a:pt x="19075" y="58948"/>
                        </a:cubicBezTo>
                        <a:cubicBezTo>
                          <a:pt x="16212" y="60583"/>
                          <a:pt x="15396" y="63444"/>
                          <a:pt x="13352" y="65761"/>
                        </a:cubicBezTo>
                        <a:cubicBezTo>
                          <a:pt x="13761" y="66169"/>
                          <a:pt x="14441" y="65216"/>
                          <a:pt x="14987" y="64943"/>
                        </a:cubicBezTo>
                        <a:cubicBezTo>
                          <a:pt x="14305" y="66578"/>
                          <a:pt x="13215" y="67123"/>
                          <a:pt x="12670" y="69439"/>
                        </a:cubicBezTo>
                        <a:cubicBezTo>
                          <a:pt x="13079" y="69439"/>
                          <a:pt x="14441" y="67259"/>
                          <a:pt x="14034" y="69167"/>
                        </a:cubicBezTo>
                        <a:lnTo>
                          <a:pt x="11717" y="71755"/>
                        </a:lnTo>
                        <a:cubicBezTo>
                          <a:pt x="10764" y="75979"/>
                          <a:pt x="13761" y="74617"/>
                          <a:pt x="11853" y="79113"/>
                        </a:cubicBezTo>
                        <a:cubicBezTo>
                          <a:pt x="11035" y="77886"/>
                          <a:pt x="9946" y="75570"/>
                          <a:pt x="10355" y="73663"/>
                        </a:cubicBezTo>
                        <a:cubicBezTo>
                          <a:pt x="9264" y="75706"/>
                          <a:pt x="10764" y="70529"/>
                          <a:pt x="9400" y="72300"/>
                        </a:cubicBezTo>
                        <a:cubicBezTo>
                          <a:pt x="9809" y="75979"/>
                          <a:pt x="8311" y="77069"/>
                          <a:pt x="8038" y="81565"/>
                        </a:cubicBezTo>
                        <a:cubicBezTo>
                          <a:pt x="8038" y="81020"/>
                          <a:pt x="7629" y="80747"/>
                          <a:pt x="7902" y="79794"/>
                        </a:cubicBezTo>
                        <a:cubicBezTo>
                          <a:pt x="7085" y="81838"/>
                          <a:pt x="6267" y="83745"/>
                          <a:pt x="5587" y="85789"/>
                        </a:cubicBezTo>
                        <a:cubicBezTo>
                          <a:pt x="6812" y="84426"/>
                          <a:pt x="5587" y="91102"/>
                          <a:pt x="7085" y="90830"/>
                        </a:cubicBezTo>
                        <a:cubicBezTo>
                          <a:pt x="8993" y="84426"/>
                          <a:pt x="7629" y="86061"/>
                          <a:pt x="10491" y="78977"/>
                        </a:cubicBezTo>
                        <a:cubicBezTo>
                          <a:pt x="10218" y="81156"/>
                          <a:pt x="10899" y="84154"/>
                          <a:pt x="11853" y="85653"/>
                        </a:cubicBezTo>
                        <a:cubicBezTo>
                          <a:pt x="11853" y="85653"/>
                          <a:pt x="11717" y="85789"/>
                          <a:pt x="11581" y="86061"/>
                        </a:cubicBezTo>
                        <a:cubicBezTo>
                          <a:pt x="12670" y="87560"/>
                          <a:pt x="13352" y="86470"/>
                          <a:pt x="15669" y="87015"/>
                        </a:cubicBezTo>
                        <a:cubicBezTo>
                          <a:pt x="14850" y="83473"/>
                          <a:pt x="16894" y="81701"/>
                          <a:pt x="17031" y="77614"/>
                        </a:cubicBezTo>
                        <a:cubicBezTo>
                          <a:pt x="15940" y="76524"/>
                          <a:pt x="14714" y="79249"/>
                          <a:pt x="14578" y="81293"/>
                        </a:cubicBezTo>
                        <a:lnTo>
                          <a:pt x="14578" y="77614"/>
                        </a:lnTo>
                        <a:cubicBezTo>
                          <a:pt x="14578" y="77614"/>
                          <a:pt x="15123" y="78432"/>
                          <a:pt x="15123" y="78432"/>
                        </a:cubicBezTo>
                        <a:cubicBezTo>
                          <a:pt x="15940" y="75570"/>
                          <a:pt x="17303" y="72982"/>
                          <a:pt x="18529" y="70257"/>
                        </a:cubicBezTo>
                        <a:cubicBezTo>
                          <a:pt x="17984" y="71892"/>
                          <a:pt x="18529" y="72709"/>
                          <a:pt x="18802" y="73663"/>
                        </a:cubicBezTo>
                        <a:cubicBezTo>
                          <a:pt x="19211" y="72573"/>
                          <a:pt x="20028" y="71755"/>
                          <a:pt x="20710" y="70802"/>
                        </a:cubicBezTo>
                        <a:cubicBezTo>
                          <a:pt x="19482" y="70529"/>
                          <a:pt x="18666" y="70120"/>
                          <a:pt x="19075" y="69031"/>
                        </a:cubicBezTo>
                        <a:cubicBezTo>
                          <a:pt x="21390" y="63853"/>
                          <a:pt x="24116" y="61537"/>
                          <a:pt x="26158" y="60311"/>
                        </a:cubicBezTo>
                        <a:lnTo>
                          <a:pt x="26158" y="59630"/>
                        </a:lnTo>
                        <a:cubicBezTo>
                          <a:pt x="24660" y="59902"/>
                          <a:pt x="26158" y="54997"/>
                          <a:pt x="25887" y="52817"/>
                        </a:cubicBezTo>
                        <a:cubicBezTo>
                          <a:pt x="26976" y="53635"/>
                          <a:pt x="28066" y="50637"/>
                          <a:pt x="29564" y="49683"/>
                        </a:cubicBezTo>
                        <a:cubicBezTo>
                          <a:pt x="28748" y="48049"/>
                          <a:pt x="26295" y="47912"/>
                          <a:pt x="24116" y="49002"/>
                        </a:cubicBezTo>
                        <a:cubicBezTo>
                          <a:pt x="23297" y="53226"/>
                          <a:pt x="24116" y="51727"/>
                          <a:pt x="25069" y="54316"/>
                        </a:cubicBezTo>
                        <a:cubicBezTo>
                          <a:pt x="24389" y="56360"/>
                          <a:pt x="23843" y="58403"/>
                          <a:pt x="23434" y="60447"/>
                        </a:cubicBezTo>
                        <a:lnTo>
                          <a:pt x="22888" y="58676"/>
                        </a:lnTo>
                        <a:cubicBezTo>
                          <a:pt x="20982" y="61264"/>
                          <a:pt x="21253" y="64671"/>
                          <a:pt x="19891" y="63717"/>
                        </a:cubicBezTo>
                        <a:cubicBezTo>
                          <a:pt x="19619" y="61809"/>
                          <a:pt x="21390" y="59630"/>
                          <a:pt x="21117" y="57586"/>
                        </a:cubicBezTo>
                        <a:lnTo>
                          <a:pt x="19619" y="59221"/>
                        </a:lnTo>
                        <a:cubicBezTo>
                          <a:pt x="19891" y="55134"/>
                          <a:pt x="21663" y="58131"/>
                          <a:pt x="22888" y="53771"/>
                        </a:cubicBezTo>
                        <a:cubicBezTo>
                          <a:pt x="20846" y="54588"/>
                          <a:pt x="22888" y="53362"/>
                          <a:pt x="23161" y="51182"/>
                        </a:cubicBezTo>
                        <a:cubicBezTo>
                          <a:pt x="21390" y="52000"/>
                          <a:pt x="19619" y="58403"/>
                          <a:pt x="18256" y="56087"/>
                        </a:cubicBezTo>
                        <a:cubicBezTo>
                          <a:pt x="18256" y="53362"/>
                          <a:pt x="24660" y="50501"/>
                          <a:pt x="24116" y="46550"/>
                        </a:cubicBezTo>
                        <a:lnTo>
                          <a:pt x="24116" y="46822"/>
                        </a:lnTo>
                        <a:cubicBezTo>
                          <a:pt x="26976" y="43008"/>
                          <a:pt x="26976" y="40964"/>
                          <a:pt x="27249" y="39056"/>
                        </a:cubicBezTo>
                        <a:cubicBezTo>
                          <a:pt x="29020" y="37830"/>
                          <a:pt x="29837" y="34969"/>
                          <a:pt x="31201" y="33198"/>
                        </a:cubicBezTo>
                        <a:lnTo>
                          <a:pt x="31745" y="33743"/>
                        </a:lnTo>
                        <a:lnTo>
                          <a:pt x="33516" y="31154"/>
                        </a:lnTo>
                        <a:cubicBezTo>
                          <a:pt x="33516" y="33061"/>
                          <a:pt x="31064" y="33879"/>
                          <a:pt x="29564" y="36059"/>
                        </a:cubicBezTo>
                        <a:lnTo>
                          <a:pt x="30792" y="36604"/>
                        </a:lnTo>
                        <a:cubicBezTo>
                          <a:pt x="27795" y="38103"/>
                          <a:pt x="28475" y="41236"/>
                          <a:pt x="28066" y="43689"/>
                        </a:cubicBezTo>
                        <a:cubicBezTo>
                          <a:pt x="29020" y="40282"/>
                          <a:pt x="33925" y="36195"/>
                          <a:pt x="32563" y="34015"/>
                        </a:cubicBezTo>
                        <a:lnTo>
                          <a:pt x="34878" y="33198"/>
                        </a:lnTo>
                        <a:lnTo>
                          <a:pt x="35151" y="32108"/>
                        </a:lnTo>
                        <a:cubicBezTo>
                          <a:pt x="36922" y="31563"/>
                          <a:pt x="36922" y="33743"/>
                          <a:pt x="35151" y="36195"/>
                        </a:cubicBezTo>
                        <a:cubicBezTo>
                          <a:pt x="34607" y="36332"/>
                          <a:pt x="34334" y="36468"/>
                          <a:pt x="34198" y="36195"/>
                        </a:cubicBezTo>
                        <a:cubicBezTo>
                          <a:pt x="33652" y="37558"/>
                          <a:pt x="33652" y="39193"/>
                          <a:pt x="31472" y="41781"/>
                        </a:cubicBezTo>
                        <a:lnTo>
                          <a:pt x="32017" y="39874"/>
                        </a:lnTo>
                        <a:cubicBezTo>
                          <a:pt x="29564" y="43280"/>
                          <a:pt x="27658" y="46550"/>
                          <a:pt x="28066" y="48457"/>
                        </a:cubicBezTo>
                        <a:cubicBezTo>
                          <a:pt x="31745" y="43825"/>
                          <a:pt x="35287" y="39193"/>
                          <a:pt x="38966" y="34969"/>
                        </a:cubicBezTo>
                        <a:cubicBezTo>
                          <a:pt x="37877" y="31835"/>
                          <a:pt x="38013" y="29111"/>
                          <a:pt x="36786" y="26658"/>
                        </a:cubicBezTo>
                        <a:cubicBezTo>
                          <a:pt x="39375" y="23524"/>
                          <a:pt x="43054" y="19301"/>
                          <a:pt x="46595" y="17938"/>
                        </a:cubicBezTo>
                        <a:lnTo>
                          <a:pt x="46595" y="18483"/>
                        </a:lnTo>
                        <a:cubicBezTo>
                          <a:pt x="48232" y="17666"/>
                          <a:pt x="49321" y="16576"/>
                          <a:pt x="50274" y="15486"/>
                        </a:cubicBezTo>
                        <a:cubicBezTo>
                          <a:pt x="52182" y="14941"/>
                          <a:pt x="50138" y="17393"/>
                          <a:pt x="51365" y="16985"/>
                        </a:cubicBezTo>
                        <a:cubicBezTo>
                          <a:pt x="52727" y="15486"/>
                          <a:pt x="54226" y="14260"/>
                          <a:pt x="55724" y="13033"/>
                        </a:cubicBezTo>
                        <a:cubicBezTo>
                          <a:pt x="55997" y="14260"/>
                          <a:pt x="51909" y="16848"/>
                          <a:pt x="50274" y="18483"/>
                        </a:cubicBezTo>
                        <a:cubicBezTo>
                          <a:pt x="50547" y="18075"/>
                          <a:pt x="51092" y="17393"/>
                          <a:pt x="50819" y="17530"/>
                        </a:cubicBezTo>
                        <a:cubicBezTo>
                          <a:pt x="48366" y="18756"/>
                          <a:pt x="45642" y="23388"/>
                          <a:pt x="43871" y="22979"/>
                        </a:cubicBezTo>
                        <a:cubicBezTo>
                          <a:pt x="43189" y="24069"/>
                          <a:pt x="44960" y="20254"/>
                          <a:pt x="41690" y="23116"/>
                        </a:cubicBezTo>
                        <a:cubicBezTo>
                          <a:pt x="39102" y="24751"/>
                          <a:pt x="39512" y="26522"/>
                          <a:pt x="39648" y="27067"/>
                        </a:cubicBezTo>
                        <a:cubicBezTo>
                          <a:pt x="40055" y="27612"/>
                          <a:pt x="43598" y="24614"/>
                          <a:pt x="43054" y="26249"/>
                        </a:cubicBezTo>
                        <a:cubicBezTo>
                          <a:pt x="44689" y="24751"/>
                          <a:pt x="44553" y="23252"/>
                          <a:pt x="47277" y="22026"/>
                        </a:cubicBezTo>
                        <a:cubicBezTo>
                          <a:pt x="45506" y="23388"/>
                          <a:pt x="44416" y="26658"/>
                          <a:pt x="42781" y="26658"/>
                        </a:cubicBezTo>
                        <a:cubicBezTo>
                          <a:pt x="40465" y="30609"/>
                          <a:pt x="43325" y="32380"/>
                          <a:pt x="44825" y="31154"/>
                        </a:cubicBezTo>
                        <a:cubicBezTo>
                          <a:pt x="43734" y="30745"/>
                          <a:pt x="49594" y="24887"/>
                          <a:pt x="44553" y="27748"/>
                        </a:cubicBezTo>
                        <a:cubicBezTo>
                          <a:pt x="45369" y="25023"/>
                          <a:pt x="49048" y="22026"/>
                          <a:pt x="51365" y="19301"/>
                        </a:cubicBezTo>
                        <a:lnTo>
                          <a:pt x="51365" y="19573"/>
                        </a:lnTo>
                        <a:cubicBezTo>
                          <a:pt x="52454" y="18619"/>
                          <a:pt x="53407" y="17666"/>
                          <a:pt x="54635" y="16712"/>
                        </a:cubicBezTo>
                        <a:cubicBezTo>
                          <a:pt x="54226" y="17257"/>
                          <a:pt x="53544" y="18347"/>
                          <a:pt x="53816" y="18892"/>
                        </a:cubicBezTo>
                        <a:cubicBezTo>
                          <a:pt x="54907" y="17121"/>
                          <a:pt x="56406" y="15758"/>
                          <a:pt x="57768" y="14123"/>
                        </a:cubicBezTo>
                        <a:cubicBezTo>
                          <a:pt x="55588" y="16985"/>
                          <a:pt x="59948" y="13715"/>
                          <a:pt x="61583" y="13442"/>
                        </a:cubicBezTo>
                        <a:cubicBezTo>
                          <a:pt x="61583" y="12216"/>
                          <a:pt x="63218" y="10309"/>
                          <a:pt x="61038" y="10990"/>
                        </a:cubicBezTo>
                        <a:cubicBezTo>
                          <a:pt x="58450" y="11671"/>
                          <a:pt x="60085" y="12216"/>
                          <a:pt x="58177" y="13578"/>
                        </a:cubicBezTo>
                        <a:lnTo>
                          <a:pt x="60085" y="10445"/>
                        </a:lnTo>
                        <a:lnTo>
                          <a:pt x="60356" y="10445"/>
                        </a:lnTo>
                        <a:cubicBezTo>
                          <a:pt x="60765" y="9764"/>
                          <a:pt x="61038" y="8946"/>
                          <a:pt x="61447" y="8265"/>
                        </a:cubicBezTo>
                        <a:cubicBezTo>
                          <a:pt x="65670" y="6357"/>
                          <a:pt x="61038" y="11943"/>
                          <a:pt x="65806" y="8265"/>
                        </a:cubicBezTo>
                        <a:lnTo>
                          <a:pt x="64308" y="6902"/>
                        </a:lnTo>
                        <a:cubicBezTo>
                          <a:pt x="70574" y="4041"/>
                          <a:pt x="79567" y="3224"/>
                          <a:pt x="84199" y="1725"/>
                        </a:cubicBezTo>
                        <a:cubicBezTo>
                          <a:pt x="83110" y="2951"/>
                          <a:pt x="82973" y="4722"/>
                          <a:pt x="84881" y="5404"/>
                        </a:cubicBezTo>
                        <a:cubicBezTo>
                          <a:pt x="82837" y="5404"/>
                          <a:pt x="79022" y="6494"/>
                          <a:pt x="76297" y="7584"/>
                        </a:cubicBezTo>
                        <a:cubicBezTo>
                          <a:pt x="75615" y="7584"/>
                          <a:pt x="79022" y="4177"/>
                          <a:pt x="82293" y="3905"/>
                        </a:cubicBezTo>
                        <a:cubicBezTo>
                          <a:pt x="79976" y="1180"/>
                          <a:pt x="75208" y="7992"/>
                          <a:pt x="73844" y="5131"/>
                        </a:cubicBezTo>
                        <a:cubicBezTo>
                          <a:pt x="65670" y="6902"/>
                          <a:pt x="69485" y="10172"/>
                          <a:pt x="62536" y="11262"/>
                        </a:cubicBezTo>
                        <a:cubicBezTo>
                          <a:pt x="63082" y="12489"/>
                          <a:pt x="61174" y="12761"/>
                          <a:pt x="61583" y="13987"/>
                        </a:cubicBezTo>
                        <a:cubicBezTo>
                          <a:pt x="64171" y="14805"/>
                          <a:pt x="69349" y="9900"/>
                          <a:pt x="73709" y="9082"/>
                        </a:cubicBezTo>
                        <a:cubicBezTo>
                          <a:pt x="73300" y="9355"/>
                          <a:pt x="72618" y="9764"/>
                          <a:pt x="72618" y="10036"/>
                        </a:cubicBezTo>
                        <a:cubicBezTo>
                          <a:pt x="75615" y="9491"/>
                          <a:pt x="76706" y="8810"/>
                          <a:pt x="78614" y="7584"/>
                        </a:cubicBezTo>
                        <a:lnTo>
                          <a:pt x="78341" y="7584"/>
                        </a:lnTo>
                        <a:cubicBezTo>
                          <a:pt x="81611" y="5131"/>
                          <a:pt x="80793" y="7584"/>
                          <a:pt x="83110" y="7856"/>
                        </a:cubicBezTo>
                        <a:cubicBezTo>
                          <a:pt x="83928" y="7448"/>
                          <a:pt x="86925" y="7311"/>
                          <a:pt x="86243" y="6357"/>
                        </a:cubicBezTo>
                        <a:lnTo>
                          <a:pt x="90331" y="6902"/>
                        </a:lnTo>
                        <a:lnTo>
                          <a:pt x="89922" y="5404"/>
                        </a:lnTo>
                        <a:cubicBezTo>
                          <a:pt x="92102" y="4859"/>
                          <a:pt x="92783" y="6085"/>
                          <a:pt x="94690" y="4859"/>
                        </a:cubicBezTo>
                        <a:lnTo>
                          <a:pt x="94690" y="3496"/>
                        </a:lnTo>
                        <a:cubicBezTo>
                          <a:pt x="92783" y="3496"/>
                          <a:pt x="90875" y="3496"/>
                          <a:pt x="88969" y="3632"/>
                        </a:cubicBezTo>
                        <a:cubicBezTo>
                          <a:pt x="91830" y="2679"/>
                          <a:pt x="89513" y="2134"/>
                          <a:pt x="92783" y="1589"/>
                        </a:cubicBezTo>
                        <a:cubicBezTo>
                          <a:pt x="89376" y="3360"/>
                          <a:pt x="95372" y="2134"/>
                          <a:pt x="95781" y="3360"/>
                        </a:cubicBezTo>
                        <a:lnTo>
                          <a:pt x="98096" y="2406"/>
                        </a:lnTo>
                        <a:lnTo>
                          <a:pt x="97552" y="2815"/>
                        </a:lnTo>
                        <a:cubicBezTo>
                          <a:pt x="99458" y="3496"/>
                          <a:pt x="99731" y="2134"/>
                          <a:pt x="101912" y="2406"/>
                        </a:cubicBezTo>
                        <a:cubicBezTo>
                          <a:pt x="99324" y="1589"/>
                          <a:pt x="97552" y="908"/>
                          <a:pt x="94417" y="1997"/>
                        </a:cubicBezTo>
                        <a:cubicBezTo>
                          <a:pt x="96734" y="1044"/>
                          <a:pt x="101502" y="-183"/>
                          <a:pt x="102730" y="90"/>
                        </a:cubicBezTo>
                        <a:cubicBezTo>
                          <a:pt x="105318" y="-319"/>
                          <a:pt x="107089" y="771"/>
                          <a:pt x="109406" y="1180"/>
                        </a:cubicBezTo>
                        <a:cubicBezTo>
                          <a:pt x="104909" y="1453"/>
                          <a:pt x="110495" y="5404"/>
                          <a:pt x="101775" y="3905"/>
                        </a:cubicBezTo>
                        <a:cubicBezTo>
                          <a:pt x="101912" y="3632"/>
                          <a:pt x="102593" y="3769"/>
                          <a:pt x="102865" y="3905"/>
                        </a:cubicBezTo>
                        <a:cubicBezTo>
                          <a:pt x="101775" y="1997"/>
                          <a:pt x="97552" y="4041"/>
                          <a:pt x="95781" y="4859"/>
                        </a:cubicBezTo>
                        <a:cubicBezTo>
                          <a:pt x="96325" y="5812"/>
                          <a:pt x="94417" y="6221"/>
                          <a:pt x="97687" y="6494"/>
                        </a:cubicBezTo>
                        <a:cubicBezTo>
                          <a:pt x="96598" y="5949"/>
                          <a:pt x="100413" y="3905"/>
                          <a:pt x="103546" y="4995"/>
                        </a:cubicBezTo>
                        <a:lnTo>
                          <a:pt x="102865" y="7175"/>
                        </a:lnTo>
                        <a:lnTo>
                          <a:pt x="107362" y="7720"/>
                        </a:lnTo>
                        <a:lnTo>
                          <a:pt x="106953" y="7720"/>
                        </a:lnTo>
                        <a:cubicBezTo>
                          <a:pt x="108451" y="9218"/>
                          <a:pt x="111721" y="7856"/>
                          <a:pt x="114583" y="9355"/>
                        </a:cubicBezTo>
                        <a:cubicBezTo>
                          <a:pt x="116898" y="8810"/>
                          <a:pt x="124936" y="11807"/>
                          <a:pt x="122076" y="8674"/>
                        </a:cubicBezTo>
                        <a:cubicBezTo>
                          <a:pt x="124256" y="10854"/>
                          <a:pt x="127253" y="9900"/>
                          <a:pt x="130250" y="10854"/>
                        </a:cubicBezTo>
                        <a:cubicBezTo>
                          <a:pt x="129297" y="10036"/>
                          <a:pt x="128071" y="9355"/>
                          <a:pt x="126980" y="8674"/>
                        </a:cubicBezTo>
                        <a:cubicBezTo>
                          <a:pt x="131885" y="8674"/>
                          <a:pt x="130114" y="9355"/>
                          <a:pt x="134611" y="8674"/>
                        </a:cubicBezTo>
                        <a:cubicBezTo>
                          <a:pt x="134611" y="9355"/>
                          <a:pt x="135291" y="10172"/>
                          <a:pt x="134338" y="10445"/>
                        </a:cubicBezTo>
                        <a:cubicBezTo>
                          <a:pt x="137199" y="11671"/>
                          <a:pt x="140469" y="13715"/>
                          <a:pt x="143331" y="15486"/>
                        </a:cubicBezTo>
                        <a:cubicBezTo>
                          <a:pt x="146328" y="17121"/>
                          <a:pt x="148916" y="18756"/>
                          <a:pt x="150823" y="19165"/>
                        </a:cubicBezTo>
                        <a:cubicBezTo>
                          <a:pt x="154229" y="21890"/>
                          <a:pt x="153277" y="24069"/>
                          <a:pt x="158181" y="27475"/>
                        </a:cubicBezTo>
                        <a:cubicBezTo>
                          <a:pt x="159271" y="28157"/>
                          <a:pt x="158863" y="25296"/>
                          <a:pt x="161315" y="28565"/>
                        </a:cubicBezTo>
                        <a:cubicBezTo>
                          <a:pt x="161315" y="28838"/>
                          <a:pt x="157499" y="27067"/>
                          <a:pt x="160769" y="29928"/>
                        </a:cubicBezTo>
                        <a:cubicBezTo>
                          <a:pt x="164175" y="31018"/>
                          <a:pt x="164857" y="35923"/>
                          <a:pt x="168672" y="38103"/>
                        </a:cubicBezTo>
                        <a:cubicBezTo>
                          <a:pt x="169489" y="40146"/>
                          <a:pt x="171669" y="43008"/>
                          <a:pt x="170171" y="43144"/>
                        </a:cubicBezTo>
                        <a:cubicBezTo>
                          <a:pt x="168672" y="40146"/>
                          <a:pt x="165403" y="36740"/>
                          <a:pt x="164448" y="36604"/>
                        </a:cubicBezTo>
                        <a:cubicBezTo>
                          <a:pt x="165403" y="36468"/>
                          <a:pt x="163495" y="34288"/>
                          <a:pt x="165539" y="35787"/>
                        </a:cubicBezTo>
                        <a:cubicBezTo>
                          <a:pt x="162949" y="31291"/>
                          <a:pt x="162949" y="33743"/>
                          <a:pt x="160225" y="30064"/>
                        </a:cubicBezTo>
                        <a:cubicBezTo>
                          <a:pt x="159680" y="30200"/>
                          <a:pt x="160905" y="32653"/>
                          <a:pt x="161724" y="33198"/>
                        </a:cubicBezTo>
                        <a:cubicBezTo>
                          <a:pt x="160634" y="34288"/>
                          <a:pt x="154775" y="27612"/>
                          <a:pt x="156137" y="31835"/>
                        </a:cubicBezTo>
                        <a:cubicBezTo>
                          <a:pt x="159407" y="35105"/>
                          <a:pt x="162949" y="33879"/>
                          <a:pt x="164312" y="38239"/>
                        </a:cubicBezTo>
                        <a:cubicBezTo>
                          <a:pt x="162404" y="37694"/>
                          <a:pt x="161451" y="35105"/>
                          <a:pt x="158727" y="34833"/>
                        </a:cubicBezTo>
                        <a:lnTo>
                          <a:pt x="160362" y="37830"/>
                        </a:lnTo>
                        <a:lnTo>
                          <a:pt x="162949" y="38784"/>
                        </a:lnTo>
                        <a:lnTo>
                          <a:pt x="162677" y="38784"/>
                        </a:lnTo>
                        <a:cubicBezTo>
                          <a:pt x="165266" y="44234"/>
                          <a:pt x="167447" y="41918"/>
                          <a:pt x="171397" y="45733"/>
                        </a:cubicBezTo>
                        <a:cubicBezTo>
                          <a:pt x="170580" y="42462"/>
                          <a:pt x="174394" y="44642"/>
                          <a:pt x="173577" y="42190"/>
                        </a:cubicBezTo>
                        <a:cubicBezTo>
                          <a:pt x="176028" y="45051"/>
                          <a:pt x="177120" y="47503"/>
                          <a:pt x="175621" y="48457"/>
                        </a:cubicBezTo>
                        <a:cubicBezTo>
                          <a:pt x="170853" y="43553"/>
                          <a:pt x="173850" y="49139"/>
                          <a:pt x="168945" y="45051"/>
                        </a:cubicBezTo>
                        <a:cubicBezTo>
                          <a:pt x="168945" y="46277"/>
                          <a:pt x="165946" y="45460"/>
                          <a:pt x="167854" y="48457"/>
                        </a:cubicBezTo>
                        <a:cubicBezTo>
                          <a:pt x="171260" y="51046"/>
                          <a:pt x="168400" y="46550"/>
                          <a:pt x="171124" y="49683"/>
                        </a:cubicBezTo>
                        <a:cubicBezTo>
                          <a:pt x="171124" y="49956"/>
                          <a:pt x="171124" y="50229"/>
                          <a:pt x="170853" y="50229"/>
                        </a:cubicBezTo>
                        <a:cubicBezTo>
                          <a:pt x="172622" y="51318"/>
                          <a:pt x="171669" y="52272"/>
                          <a:pt x="173713" y="53635"/>
                        </a:cubicBezTo>
                        <a:lnTo>
                          <a:pt x="173168" y="53362"/>
                        </a:lnTo>
                        <a:cubicBezTo>
                          <a:pt x="173577" y="56223"/>
                          <a:pt x="175757" y="55406"/>
                          <a:pt x="175894" y="57995"/>
                        </a:cubicBezTo>
                        <a:cubicBezTo>
                          <a:pt x="176710" y="56496"/>
                          <a:pt x="177529" y="58948"/>
                          <a:pt x="178891" y="59902"/>
                        </a:cubicBezTo>
                        <a:cubicBezTo>
                          <a:pt x="178345" y="57450"/>
                          <a:pt x="179435" y="55406"/>
                          <a:pt x="176847" y="51182"/>
                        </a:cubicBezTo>
                        <a:cubicBezTo>
                          <a:pt x="175621" y="51182"/>
                          <a:pt x="175348" y="51863"/>
                          <a:pt x="173850" y="50365"/>
                        </a:cubicBezTo>
                        <a:lnTo>
                          <a:pt x="175485" y="52954"/>
                        </a:lnTo>
                        <a:cubicBezTo>
                          <a:pt x="175485" y="52954"/>
                          <a:pt x="174530" y="52136"/>
                          <a:pt x="173986" y="51727"/>
                        </a:cubicBezTo>
                        <a:lnTo>
                          <a:pt x="172895" y="48866"/>
                        </a:lnTo>
                        <a:cubicBezTo>
                          <a:pt x="175485" y="51727"/>
                          <a:pt x="175485" y="49683"/>
                          <a:pt x="177392" y="50501"/>
                        </a:cubicBezTo>
                        <a:cubicBezTo>
                          <a:pt x="178754" y="53771"/>
                          <a:pt x="179164" y="52954"/>
                          <a:pt x="179980" y="54997"/>
                        </a:cubicBezTo>
                        <a:cubicBezTo>
                          <a:pt x="178618" y="55542"/>
                          <a:pt x="180662" y="62355"/>
                          <a:pt x="181342" y="66305"/>
                        </a:cubicBezTo>
                        <a:cubicBezTo>
                          <a:pt x="181206" y="65761"/>
                          <a:pt x="180798" y="64943"/>
                          <a:pt x="180662" y="64534"/>
                        </a:cubicBezTo>
                        <a:cubicBezTo>
                          <a:pt x="178482" y="62355"/>
                          <a:pt x="180389" y="66851"/>
                          <a:pt x="179980" y="67123"/>
                        </a:cubicBezTo>
                        <a:lnTo>
                          <a:pt x="181479" y="68758"/>
                        </a:lnTo>
                        <a:cubicBezTo>
                          <a:pt x="181479" y="68758"/>
                          <a:pt x="180662" y="68077"/>
                          <a:pt x="180798" y="69031"/>
                        </a:cubicBezTo>
                        <a:cubicBezTo>
                          <a:pt x="182024" y="71619"/>
                          <a:pt x="183386" y="70802"/>
                          <a:pt x="184748" y="73390"/>
                        </a:cubicBezTo>
                        <a:cubicBezTo>
                          <a:pt x="184068" y="73799"/>
                          <a:pt x="182024" y="72028"/>
                          <a:pt x="182161" y="73799"/>
                        </a:cubicBezTo>
                        <a:cubicBezTo>
                          <a:pt x="181615" y="74617"/>
                          <a:pt x="180526" y="76933"/>
                          <a:pt x="182161" y="80339"/>
                        </a:cubicBezTo>
                        <a:cubicBezTo>
                          <a:pt x="182570" y="80475"/>
                          <a:pt x="182977" y="81293"/>
                          <a:pt x="183386" y="82383"/>
                        </a:cubicBezTo>
                        <a:cubicBezTo>
                          <a:pt x="183386" y="82383"/>
                          <a:pt x="183250" y="82110"/>
                          <a:pt x="183114" y="81974"/>
                        </a:cubicBezTo>
                        <a:lnTo>
                          <a:pt x="182841" y="84562"/>
                        </a:lnTo>
                        <a:cubicBezTo>
                          <a:pt x="180935" y="82927"/>
                          <a:pt x="182297" y="80339"/>
                          <a:pt x="180389" y="78840"/>
                        </a:cubicBezTo>
                        <a:lnTo>
                          <a:pt x="179027" y="79113"/>
                        </a:lnTo>
                        <a:cubicBezTo>
                          <a:pt x="178618" y="77614"/>
                          <a:pt x="177256" y="75843"/>
                          <a:pt x="176165" y="75025"/>
                        </a:cubicBezTo>
                        <a:cubicBezTo>
                          <a:pt x="176710" y="77341"/>
                          <a:pt x="177392" y="77614"/>
                          <a:pt x="178345" y="80203"/>
                        </a:cubicBezTo>
                        <a:cubicBezTo>
                          <a:pt x="177665" y="80884"/>
                          <a:pt x="176438" y="79249"/>
                          <a:pt x="176301" y="78977"/>
                        </a:cubicBezTo>
                        <a:lnTo>
                          <a:pt x="177120" y="78977"/>
                        </a:lnTo>
                        <a:cubicBezTo>
                          <a:pt x="177120" y="75706"/>
                          <a:pt x="174259" y="75025"/>
                          <a:pt x="173168" y="71346"/>
                        </a:cubicBezTo>
                        <a:cubicBezTo>
                          <a:pt x="173031" y="70802"/>
                          <a:pt x="173168" y="71074"/>
                          <a:pt x="173577" y="71074"/>
                        </a:cubicBezTo>
                        <a:cubicBezTo>
                          <a:pt x="171260" y="68622"/>
                          <a:pt x="171397" y="65079"/>
                          <a:pt x="168536" y="63036"/>
                        </a:cubicBezTo>
                        <a:lnTo>
                          <a:pt x="169625" y="63581"/>
                        </a:lnTo>
                        <a:cubicBezTo>
                          <a:pt x="168263" y="61809"/>
                          <a:pt x="164993" y="59084"/>
                          <a:pt x="161860" y="56223"/>
                        </a:cubicBezTo>
                        <a:lnTo>
                          <a:pt x="161451" y="56496"/>
                        </a:lnTo>
                        <a:cubicBezTo>
                          <a:pt x="161451" y="56496"/>
                          <a:pt x="160634" y="55678"/>
                          <a:pt x="160498" y="54997"/>
                        </a:cubicBezTo>
                        <a:lnTo>
                          <a:pt x="160498" y="54997"/>
                        </a:lnTo>
                        <a:cubicBezTo>
                          <a:pt x="158863" y="53771"/>
                          <a:pt x="157228" y="52545"/>
                          <a:pt x="156001" y="51591"/>
                        </a:cubicBezTo>
                        <a:cubicBezTo>
                          <a:pt x="156001" y="52136"/>
                          <a:pt x="156137" y="52817"/>
                          <a:pt x="156546" y="53498"/>
                        </a:cubicBezTo>
                        <a:cubicBezTo>
                          <a:pt x="157363" y="53498"/>
                          <a:pt x="158998" y="56768"/>
                          <a:pt x="159952" y="55678"/>
                        </a:cubicBezTo>
                        <a:cubicBezTo>
                          <a:pt x="159952" y="57586"/>
                          <a:pt x="162404" y="59221"/>
                          <a:pt x="162677" y="60583"/>
                        </a:cubicBezTo>
                        <a:cubicBezTo>
                          <a:pt x="162404" y="58131"/>
                          <a:pt x="164584" y="61264"/>
                          <a:pt x="165539" y="61264"/>
                        </a:cubicBezTo>
                        <a:cubicBezTo>
                          <a:pt x="165130" y="62355"/>
                          <a:pt x="167174" y="64262"/>
                          <a:pt x="165946" y="64534"/>
                        </a:cubicBezTo>
                        <a:cubicBezTo>
                          <a:pt x="165946" y="65079"/>
                          <a:pt x="166219" y="63172"/>
                          <a:pt x="165130" y="62627"/>
                        </a:cubicBezTo>
                        <a:cubicBezTo>
                          <a:pt x="163086" y="61128"/>
                          <a:pt x="166219" y="66851"/>
                          <a:pt x="163904" y="64807"/>
                        </a:cubicBezTo>
                        <a:cubicBezTo>
                          <a:pt x="166219" y="67804"/>
                          <a:pt x="168127" y="72300"/>
                          <a:pt x="170307" y="75434"/>
                        </a:cubicBezTo>
                        <a:lnTo>
                          <a:pt x="170034" y="73254"/>
                        </a:lnTo>
                        <a:cubicBezTo>
                          <a:pt x="170444" y="74889"/>
                          <a:pt x="172215" y="78704"/>
                          <a:pt x="171669" y="79113"/>
                        </a:cubicBezTo>
                        <a:cubicBezTo>
                          <a:pt x="171124" y="78023"/>
                          <a:pt x="170580" y="76524"/>
                          <a:pt x="169762" y="75161"/>
                        </a:cubicBezTo>
                        <a:cubicBezTo>
                          <a:pt x="168400" y="75570"/>
                          <a:pt x="171124" y="78840"/>
                          <a:pt x="170444" y="79249"/>
                        </a:cubicBezTo>
                        <a:cubicBezTo>
                          <a:pt x="171806" y="80475"/>
                          <a:pt x="172759" y="81701"/>
                          <a:pt x="173986" y="83064"/>
                        </a:cubicBezTo>
                        <a:lnTo>
                          <a:pt x="173441" y="81020"/>
                        </a:lnTo>
                        <a:cubicBezTo>
                          <a:pt x="174530" y="82110"/>
                          <a:pt x="174939" y="86606"/>
                          <a:pt x="175485" y="89740"/>
                        </a:cubicBezTo>
                        <a:cubicBezTo>
                          <a:pt x="173304" y="88377"/>
                          <a:pt x="174123" y="85107"/>
                          <a:pt x="172488" y="81974"/>
                        </a:cubicBezTo>
                        <a:cubicBezTo>
                          <a:pt x="171124" y="79794"/>
                          <a:pt x="171124" y="84018"/>
                          <a:pt x="170171" y="81974"/>
                        </a:cubicBezTo>
                        <a:cubicBezTo>
                          <a:pt x="169898" y="82655"/>
                          <a:pt x="170307" y="84018"/>
                          <a:pt x="170987" y="84699"/>
                        </a:cubicBezTo>
                        <a:lnTo>
                          <a:pt x="170987" y="85653"/>
                        </a:lnTo>
                        <a:cubicBezTo>
                          <a:pt x="168809" y="84154"/>
                          <a:pt x="167854" y="79794"/>
                          <a:pt x="165266" y="77614"/>
                        </a:cubicBezTo>
                        <a:cubicBezTo>
                          <a:pt x="165539" y="77750"/>
                          <a:pt x="165810" y="77886"/>
                          <a:pt x="165946" y="77886"/>
                        </a:cubicBezTo>
                        <a:cubicBezTo>
                          <a:pt x="165675" y="75570"/>
                          <a:pt x="164993" y="73254"/>
                          <a:pt x="163631" y="71483"/>
                        </a:cubicBezTo>
                        <a:cubicBezTo>
                          <a:pt x="163631" y="72709"/>
                          <a:pt x="164175" y="72982"/>
                          <a:pt x="164584" y="73526"/>
                        </a:cubicBezTo>
                        <a:cubicBezTo>
                          <a:pt x="164312" y="73799"/>
                          <a:pt x="163222" y="71892"/>
                          <a:pt x="162404" y="71483"/>
                        </a:cubicBezTo>
                        <a:cubicBezTo>
                          <a:pt x="162813" y="73526"/>
                          <a:pt x="161587" y="72300"/>
                          <a:pt x="161996" y="73526"/>
                        </a:cubicBezTo>
                        <a:cubicBezTo>
                          <a:pt x="161042" y="72573"/>
                          <a:pt x="160769" y="71483"/>
                          <a:pt x="160225" y="69984"/>
                        </a:cubicBezTo>
                        <a:cubicBezTo>
                          <a:pt x="160498" y="68894"/>
                          <a:pt x="161315" y="70257"/>
                          <a:pt x="161996" y="69712"/>
                        </a:cubicBezTo>
                        <a:cubicBezTo>
                          <a:pt x="160769" y="68485"/>
                          <a:pt x="162404" y="66851"/>
                          <a:pt x="160362" y="65079"/>
                        </a:cubicBezTo>
                        <a:cubicBezTo>
                          <a:pt x="161587" y="68077"/>
                          <a:pt x="158318" y="65079"/>
                          <a:pt x="157228" y="64534"/>
                        </a:cubicBezTo>
                        <a:lnTo>
                          <a:pt x="157499" y="65079"/>
                        </a:lnTo>
                        <a:cubicBezTo>
                          <a:pt x="156137" y="64671"/>
                          <a:pt x="155728" y="63989"/>
                          <a:pt x="156137" y="62899"/>
                        </a:cubicBezTo>
                        <a:cubicBezTo>
                          <a:pt x="157092" y="63853"/>
                          <a:pt x="157499" y="65079"/>
                          <a:pt x="158181" y="64262"/>
                        </a:cubicBezTo>
                        <a:cubicBezTo>
                          <a:pt x="157772" y="63581"/>
                          <a:pt x="157228" y="62763"/>
                          <a:pt x="156410" y="62082"/>
                        </a:cubicBezTo>
                        <a:lnTo>
                          <a:pt x="157499" y="62491"/>
                        </a:lnTo>
                        <a:lnTo>
                          <a:pt x="155184" y="58812"/>
                        </a:lnTo>
                        <a:cubicBezTo>
                          <a:pt x="154093" y="58812"/>
                          <a:pt x="152322" y="58540"/>
                          <a:pt x="150960" y="58812"/>
                        </a:cubicBezTo>
                        <a:cubicBezTo>
                          <a:pt x="150960" y="57586"/>
                          <a:pt x="149734" y="56768"/>
                          <a:pt x="148916" y="56223"/>
                        </a:cubicBezTo>
                        <a:lnTo>
                          <a:pt x="149461" y="56223"/>
                        </a:lnTo>
                        <a:cubicBezTo>
                          <a:pt x="149052" y="54316"/>
                          <a:pt x="145919" y="51727"/>
                          <a:pt x="145102" y="52000"/>
                        </a:cubicBezTo>
                        <a:cubicBezTo>
                          <a:pt x="144693" y="50501"/>
                          <a:pt x="155048" y="55951"/>
                          <a:pt x="148372" y="49275"/>
                        </a:cubicBezTo>
                        <a:cubicBezTo>
                          <a:pt x="146055" y="46550"/>
                          <a:pt x="145102" y="49275"/>
                          <a:pt x="143058" y="48321"/>
                        </a:cubicBezTo>
                        <a:cubicBezTo>
                          <a:pt x="143058" y="48321"/>
                          <a:pt x="143331" y="48321"/>
                          <a:pt x="143331" y="47912"/>
                        </a:cubicBezTo>
                        <a:cubicBezTo>
                          <a:pt x="142376" y="46686"/>
                          <a:pt x="141560" y="47367"/>
                          <a:pt x="140469" y="46822"/>
                        </a:cubicBezTo>
                        <a:cubicBezTo>
                          <a:pt x="140878" y="47776"/>
                          <a:pt x="141832" y="48594"/>
                          <a:pt x="142376" y="48594"/>
                        </a:cubicBezTo>
                        <a:cubicBezTo>
                          <a:pt x="141287" y="49002"/>
                          <a:pt x="140197" y="46414"/>
                          <a:pt x="138834" y="46277"/>
                        </a:cubicBezTo>
                        <a:cubicBezTo>
                          <a:pt x="141014" y="46141"/>
                          <a:pt x="137199" y="43825"/>
                          <a:pt x="138561" y="43961"/>
                        </a:cubicBezTo>
                        <a:cubicBezTo>
                          <a:pt x="136926" y="41236"/>
                          <a:pt x="133520" y="40419"/>
                          <a:pt x="131749" y="40419"/>
                        </a:cubicBezTo>
                        <a:cubicBezTo>
                          <a:pt x="131205" y="37694"/>
                          <a:pt x="128752" y="38920"/>
                          <a:pt x="126573" y="36468"/>
                        </a:cubicBezTo>
                        <a:cubicBezTo>
                          <a:pt x="126980" y="36740"/>
                          <a:pt x="127799" y="37013"/>
                          <a:pt x="128342" y="37558"/>
                        </a:cubicBezTo>
                        <a:cubicBezTo>
                          <a:pt x="130523" y="37421"/>
                          <a:pt x="125891" y="35241"/>
                          <a:pt x="128888" y="35650"/>
                        </a:cubicBezTo>
                        <a:cubicBezTo>
                          <a:pt x="128208" y="35514"/>
                          <a:pt x="128479" y="36195"/>
                          <a:pt x="129161" y="36332"/>
                        </a:cubicBezTo>
                        <a:cubicBezTo>
                          <a:pt x="130114" y="36740"/>
                          <a:pt x="131341" y="36876"/>
                          <a:pt x="131478" y="36332"/>
                        </a:cubicBezTo>
                        <a:lnTo>
                          <a:pt x="129706" y="33879"/>
                        </a:lnTo>
                        <a:lnTo>
                          <a:pt x="130659" y="34152"/>
                        </a:lnTo>
                        <a:cubicBezTo>
                          <a:pt x="129706" y="32925"/>
                          <a:pt x="128888" y="31699"/>
                          <a:pt x="127799" y="30745"/>
                        </a:cubicBezTo>
                        <a:cubicBezTo>
                          <a:pt x="127526" y="30881"/>
                          <a:pt x="127799" y="31427"/>
                          <a:pt x="127799" y="31563"/>
                        </a:cubicBezTo>
                        <a:cubicBezTo>
                          <a:pt x="123711" y="28702"/>
                          <a:pt x="118124" y="27612"/>
                          <a:pt x="114174" y="26522"/>
                        </a:cubicBezTo>
                        <a:cubicBezTo>
                          <a:pt x="113356" y="28293"/>
                          <a:pt x="110904" y="28157"/>
                          <a:pt x="108042" y="27884"/>
                        </a:cubicBezTo>
                        <a:cubicBezTo>
                          <a:pt x="105181" y="28020"/>
                          <a:pt x="102184" y="27612"/>
                          <a:pt x="100549" y="28838"/>
                        </a:cubicBezTo>
                        <a:cubicBezTo>
                          <a:pt x="101366" y="27748"/>
                          <a:pt x="101912" y="25840"/>
                          <a:pt x="101366" y="25159"/>
                        </a:cubicBezTo>
                        <a:cubicBezTo>
                          <a:pt x="102048" y="25023"/>
                          <a:pt x="103683" y="23660"/>
                          <a:pt x="105454" y="24069"/>
                        </a:cubicBezTo>
                        <a:cubicBezTo>
                          <a:pt x="105727" y="24614"/>
                          <a:pt x="107771" y="25432"/>
                          <a:pt x="106271" y="25977"/>
                        </a:cubicBezTo>
                        <a:cubicBezTo>
                          <a:pt x="111041" y="25840"/>
                          <a:pt x="105863" y="24342"/>
                          <a:pt x="107362" y="23116"/>
                        </a:cubicBezTo>
                        <a:cubicBezTo>
                          <a:pt x="101775" y="22979"/>
                          <a:pt x="98778" y="25432"/>
                          <a:pt x="95645" y="26386"/>
                        </a:cubicBezTo>
                        <a:lnTo>
                          <a:pt x="95645" y="25977"/>
                        </a:lnTo>
                        <a:cubicBezTo>
                          <a:pt x="94690" y="26249"/>
                          <a:pt x="94010" y="26658"/>
                          <a:pt x="93192" y="27067"/>
                        </a:cubicBezTo>
                        <a:cubicBezTo>
                          <a:pt x="95236" y="26931"/>
                          <a:pt x="95372" y="28974"/>
                          <a:pt x="92783" y="28702"/>
                        </a:cubicBezTo>
                        <a:lnTo>
                          <a:pt x="93055" y="28702"/>
                        </a:lnTo>
                        <a:cubicBezTo>
                          <a:pt x="91557" y="28157"/>
                          <a:pt x="88696" y="29247"/>
                          <a:pt x="86652" y="30064"/>
                        </a:cubicBezTo>
                        <a:lnTo>
                          <a:pt x="85563" y="31699"/>
                        </a:lnTo>
                        <a:cubicBezTo>
                          <a:pt x="83382" y="32244"/>
                          <a:pt x="82564" y="30200"/>
                          <a:pt x="81338" y="29247"/>
                        </a:cubicBezTo>
                        <a:cubicBezTo>
                          <a:pt x="77932" y="30609"/>
                          <a:pt x="76706" y="33061"/>
                          <a:pt x="75072" y="35241"/>
                        </a:cubicBezTo>
                        <a:cubicBezTo>
                          <a:pt x="73709" y="34969"/>
                          <a:pt x="68803" y="37694"/>
                          <a:pt x="70711" y="35241"/>
                        </a:cubicBezTo>
                        <a:cubicBezTo>
                          <a:pt x="68259" y="37694"/>
                          <a:pt x="71938" y="41645"/>
                          <a:pt x="65806" y="42599"/>
                        </a:cubicBezTo>
                        <a:lnTo>
                          <a:pt x="66352" y="40964"/>
                        </a:lnTo>
                        <a:cubicBezTo>
                          <a:pt x="62127" y="44370"/>
                          <a:pt x="58314" y="51318"/>
                          <a:pt x="55997" y="52681"/>
                        </a:cubicBezTo>
                        <a:cubicBezTo>
                          <a:pt x="54635" y="48866"/>
                          <a:pt x="49048" y="55951"/>
                          <a:pt x="45778" y="55134"/>
                        </a:cubicBezTo>
                        <a:cubicBezTo>
                          <a:pt x="46595" y="55270"/>
                          <a:pt x="45506" y="57313"/>
                          <a:pt x="45778" y="57722"/>
                        </a:cubicBezTo>
                        <a:cubicBezTo>
                          <a:pt x="45233" y="57995"/>
                          <a:pt x="44553" y="58403"/>
                          <a:pt x="44689" y="59493"/>
                        </a:cubicBezTo>
                        <a:cubicBezTo>
                          <a:pt x="46460" y="57858"/>
                          <a:pt x="46731" y="62627"/>
                          <a:pt x="47822" y="58267"/>
                        </a:cubicBezTo>
                        <a:cubicBezTo>
                          <a:pt x="48503" y="61401"/>
                          <a:pt x="48775" y="64534"/>
                          <a:pt x="46460" y="68485"/>
                        </a:cubicBezTo>
                        <a:lnTo>
                          <a:pt x="45233" y="67804"/>
                        </a:lnTo>
                        <a:cubicBezTo>
                          <a:pt x="45915" y="66714"/>
                          <a:pt x="46731" y="65761"/>
                          <a:pt x="47413" y="64807"/>
                        </a:cubicBezTo>
                        <a:cubicBezTo>
                          <a:pt x="46324" y="64671"/>
                          <a:pt x="47413" y="63036"/>
                          <a:pt x="47413" y="62082"/>
                        </a:cubicBezTo>
                        <a:cubicBezTo>
                          <a:pt x="43325" y="67668"/>
                          <a:pt x="45096" y="59630"/>
                          <a:pt x="41690" y="66033"/>
                        </a:cubicBezTo>
                        <a:cubicBezTo>
                          <a:pt x="42236" y="67123"/>
                          <a:pt x="42099" y="66442"/>
                          <a:pt x="41690" y="68349"/>
                        </a:cubicBezTo>
                        <a:cubicBezTo>
                          <a:pt x="41963" y="67532"/>
                          <a:pt x="41283" y="66987"/>
                          <a:pt x="40601" y="68349"/>
                        </a:cubicBezTo>
                        <a:lnTo>
                          <a:pt x="41010" y="70120"/>
                        </a:lnTo>
                        <a:cubicBezTo>
                          <a:pt x="37877" y="71483"/>
                          <a:pt x="41419" y="65624"/>
                          <a:pt x="39102" y="66987"/>
                        </a:cubicBezTo>
                        <a:cubicBezTo>
                          <a:pt x="39102" y="63853"/>
                          <a:pt x="41554" y="59357"/>
                          <a:pt x="39512" y="59221"/>
                        </a:cubicBezTo>
                        <a:cubicBezTo>
                          <a:pt x="36513" y="63036"/>
                          <a:pt x="40192" y="64534"/>
                          <a:pt x="37331" y="68622"/>
                        </a:cubicBezTo>
                        <a:lnTo>
                          <a:pt x="36377" y="68622"/>
                        </a:lnTo>
                        <a:cubicBezTo>
                          <a:pt x="36105" y="70529"/>
                          <a:pt x="37058" y="71346"/>
                          <a:pt x="37331" y="72437"/>
                        </a:cubicBezTo>
                        <a:cubicBezTo>
                          <a:pt x="36922" y="72437"/>
                          <a:pt x="36377" y="72573"/>
                          <a:pt x="35969" y="73663"/>
                        </a:cubicBezTo>
                        <a:cubicBezTo>
                          <a:pt x="36513" y="77069"/>
                          <a:pt x="36242" y="78977"/>
                          <a:pt x="37058" y="81974"/>
                        </a:cubicBezTo>
                        <a:cubicBezTo>
                          <a:pt x="38284" y="75025"/>
                          <a:pt x="40055" y="76797"/>
                          <a:pt x="42099" y="69984"/>
                        </a:cubicBezTo>
                        <a:cubicBezTo>
                          <a:pt x="42099" y="71210"/>
                          <a:pt x="40328" y="75843"/>
                          <a:pt x="42099" y="76933"/>
                        </a:cubicBezTo>
                        <a:lnTo>
                          <a:pt x="40874" y="76388"/>
                        </a:lnTo>
                        <a:cubicBezTo>
                          <a:pt x="40874" y="78840"/>
                          <a:pt x="40601" y="81156"/>
                          <a:pt x="39239" y="83609"/>
                        </a:cubicBezTo>
                        <a:cubicBezTo>
                          <a:pt x="39239" y="82927"/>
                          <a:pt x="39239" y="82383"/>
                          <a:pt x="39102" y="81701"/>
                        </a:cubicBezTo>
                        <a:cubicBezTo>
                          <a:pt x="38830" y="85516"/>
                          <a:pt x="35287" y="87287"/>
                          <a:pt x="36649" y="90694"/>
                        </a:cubicBezTo>
                        <a:cubicBezTo>
                          <a:pt x="37058" y="89740"/>
                          <a:pt x="37195" y="88922"/>
                          <a:pt x="37195" y="88241"/>
                        </a:cubicBezTo>
                        <a:cubicBezTo>
                          <a:pt x="37195" y="90285"/>
                          <a:pt x="36377" y="92601"/>
                          <a:pt x="35833" y="94645"/>
                        </a:cubicBezTo>
                        <a:lnTo>
                          <a:pt x="37195" y="99413"/>
                        </a:lnTo>
                        <a:cubicBezTo>
                          <a:pt x="36513" y="99277"/>
                          <a:pt x="35969" y="102002"/>
                          <a:pt x="35151" y="100503"/>
                        </a:cubicBezTo>
                        <a:cubicBezTo>
                          <a:pt x="33789" y="103501"/>
                          <a:pt x="35560" y="105272"/>
                          <a:pt x="35696" y="107043"/>
                        </a:cubicBezTo>
                        <a:cubicBezTo>
                          <a:pt x="33925" y="110041"/>
                          <a:pt x="35424" y="104182"/>
                          <a:pt x="33516" y="103637"/>
                        </a:cubicBezTo>
                        <a:cubicBezTo>
                          <a:pt x="32154" y="107997"/>
                          <a:pt x="32563" y="112902"/>
                          <a:pt x="33789" y="115490"/>
                        </a:cubicBezTo>
                        <a:cubicBezTo>
                          <a:pt x="34061" y="114537"/>
                          <a:pt x="34334" y="114128"/>
                          <a:pt x="34742" y="114264"/>
                        </a:cubicBezTo>
                        <a:cubicBezTo>
                          <a:pt x="34334" y="114264"/>
                          <a:pt x="34334" y="116171"/>
                          <a:pt x="34334" y="117125"/>
                        </a:cubicBezTo>
                        <a:lnTo>
                          <a:pt x="35151" y="117806"/>
                        </a:lnTo>
                        <a:cubicBezTo>
                          <a:pt x="34471" y="119441"/>
                          <a:pt x="33925" y="119305"/>
                          <a:pt x="33380" y="117806"/>
                        </a:cubicBezTo>
                        <a:cubicBezTo>
                          <a:pt x="33107" y="119441"/>
                          <a:pt x="35014" y="121349"/>
                          <a:pt x="33789" y="122984"/>
                        </a:cubicBezTo>
                        <a:cubicBezTo>
                          <a:pt x="32563" y="120259"/>
                          <a:pt x="33516" y="116717"/>
                          <a:pt x="32970" y="115218"/>
                        </a:cubicBezTo>
                        <a:cubicBezTo>
                          <a:pt x="33516" y="120940"/>
                          <a:pt x="30246" y="121076"/>
                          <a:pt x="31608" y="128433"/>
                        </a:cubicBezTo>
                        <a:cubicBezTo>
                          <a:pt x="31201" y="128433"/>
                          <a:pt x="30383" y="127344"/>
                          <a:pt x="30383" y="128842"/>
                        </a:cubicBezTo>
                        <a:cubicBezTo>
                          <a:pt x="31064" y="132112"/>
                          <a:pt x="32290" y="129524"/>
                          <a:pt x="33380" y="130477"/>
                        </a:cubicBezTo>
                        <a:cubicBezTo>
                          <a:pt x="32427" y="128025"/>
                          <a:pt x="33107" y="126799"/>
                          <a:pt x="34198" y="125300"/>
                        </a:cubicBezTo>
                        <a:lnTo>
                          <a:pt x="34878" y="125981"/>
                        </a:lnTo>
                        <a:cubicBezTo>
                          <a:pt x="34878" y="125981"/>
                          <a:pt x="34607" y="127616"/>
                          <a:pt x="34198" y="128161"/>
                        </a:cubicBezTo>
                        <a:lnTo>
                          <a:pt x="35696" y="128433"/>
                        </a:lnTo>
                        <a:cubicBezTo>
                          <a:pt x="34061" y="128433"/>
                          <a:pt x="33107" y="131022"/>
                          <a:pt x="33925" y="132930"/>
                        </a:cubicBezTo>
                        <a:cubicBezTo>
                          <a:pt x="34878" y="130886"/>
                          <a:pt x="34878" y="131431"/>
                          <a:pt x="36649" y="130613"/>
                        </a:cubicBezTo>
                        <a:cubicBezTo>
                          <a:pt x="38693" y="133066"/>
                          <a:pt x="35287" y="133884"/>
                          <a:pt x="37468" y="136608"/>
                        </a:cubicBezTo>
                        <a:cubicBezTo>
                          <a:pt x="36922" y="136472"/>
                          <a:pt x="36242" y="133884"/>
                          <a:pt x="36105" y="136200"/>
                        </a:cubicBezTo>
                        <a:cubicBezTo>
                          <a:pt x="36242" y="138107"/>
                          <a:pt x="37468" y="137699"/>
                          <a:pt x="38148" y="138788"/>
                        </a:cubicBezTo>
                        <a:cubicBezTo>
                          <a:pt x="36513" y="137562"/>
                          <a:pt x="35560" y="138107"/>
                          <a:pt x="33789" y="136745"/>
                        </a:cubicBezTo>
                        <a:cubicBezTo>
                          <a:pt x="33243" y="133339"/>
                          <a:pt x="33652" y="135382"/>
                          <a:pt x="32699" y="131976"/>
                        </a:cubicBezTo>
                        <a:lnTo>
                          <a:pt x="31881" y="134973"/>
                        </a:lnTo>
                        <a:cubicBezTo>
                          <a:pt x="31336" y="131976"/>
                          <a:pt x="30110" y="132930"/>
                          <a:pt x="29564" y="132793"/>
                        </a:cubicBezTo>
                        <a:cubicBezTo>
                          <a:pt x="28884" y="138107"/>
                          <a:pt x="32017" y="136472"/>
                          <a:pt x="32154" y="139742"/>
                        </a:cubicBezTo>
                        <a:cubicBezTo>
                          <a:pt x="33380" y="141105"/>
                          <a:pt x="31745" y="136745"/>
                          <a:pt x="33243" y="138925"/>
                        </a:cubicBezTo>
                        <a:cubicBezTo>
                          <a:pt x="33652" y="141922"/>
                          <a:pt x="34198" y="139469"/>
                          <a:pt x="35560" y="142603"/>
                        </a:cubicBezTo>
                        <a:lnTo>
                          <a:pt x="34878" y="142194"/>
                        </a:lnTo>
                        <a:cubicBezTo>
                          <a:pt x="34334" y="143421"/>
                          <a:pt x="35424" y="144238"/>
                          <a:pt x="35833" y="145328"/>
                        </a:cubicBezTo>
                        <a:cubicBezTo>
                          <a:pt x="36513" y="146418"/>
                          <a:pt x="39919" y="142875"/>
                          <a:pt x="41419" y="147917"/>
                        </a:cubicBezTo>
                        <a:cubicBezTo>
                          <a:pt x="41010" y="147781"/>
                          <a:pt x="40737" y="147781"/>
                          <a:pt x="40601" y="147917"/>
                        </a:cubicBezTo>
                        <a:cubicBezTo>
                          <a:pt x="36377" y="147235"/>
                          <a:pt x="32427" y="146418"/>
                          <a:pt x="28339" y="145328"/>
                        </a:cubicBezTo>
                        <a:cubicBezTo>
                          <a:pt x="29564" y="151050"/>
                          <a:pt x="31064" y="157590"/>
                          <a:pt x="32836" y="164130"/>
                        </a:cubicBezTo>
                        <a:cubicBezTo>
                          <a:pt x="31336" y="166446"/>
                          <a:pt x="29430" y="160179"/>
                          <a:pt x="28611" y="160860"/>
                        </a:cubicBezTo>
                        <a:cubicBezTo>
                          <a:pt x="28339" y="159770"/>
                          <a:pt x="28202" y="158816"/>
                          <a:pt x="28066" y="157727"/>
                        </a:cubicBezTo>
                        <a:cubicBezTo>
                          <a:pt x="28884" y="157727"/>
                          <a:pt x="30655" y="163857"/>
                          <a:pt x="31201" y="160588"/>
                        </a:cubicBezTo>
                        <a:cubicBezTo>
                          <a:pt x="28748" y="155547"/>
                          <a:pt x="29157" y="152822"/>
                          <a:pt x="26023" y="148326"/>
                        </a:cubicBezTo>
                        <a:cubicBezTo>
                          <a:pt x="24116" y="150506"/>
                          <a:pt x="28339" y="154865"/>
                          <a:pt x="27522" y="158816"/>
                        </a:cubicBezTo>
                        <a:cubicBezTo>
                          <a:pt x="27249" y="157318"/>
                          <a:pt x="26704" y="156228"/>
                          <a:pt x="26023" y="155138"/>
                        </a:cubicBezTo>
                        <a:cubicBezTo>
                          <a:pt x="26567" y="158408"/>
                          <a:pt x="27522" y="161814"/>
                          <a:pt x="28475" y="165492"/>
                        </a:cubicBezTo>
                        <a:lnTo>
                          <a:pt x="29293" y="166037"/>
                        </a:lnTo>
                        <a:cubicBezTo>
                          <a:pt x="28611" y="163585"/>
                          <a:pt x="28202" y="161950"/>
                          <a:pt x="28202" y="161677"/>
                        </a:cubicBezTo>
                        <a:cubicBezTo>
                          <a:pt x="29157" y="164811"/>
                          <a:pt x="31336" y="166991"/>
                          <a:pt x="32970" y="166583"/>
                        </a:cubicBezTo>
                        <a:lnTo>
                          <a:pt x="32970" y="166037"/>
                        </a:lnTo>
                        <a:cubicBezTo>
                          <a:pt x="32970" y="166037"/>
                          <a:pt x="33652" y="166991"/>
                          <a:pt x="33652" y="166991"/>
                        </a:cubicBezTo>
                        <a:lnTo>
                          <a:pt x="34334" y="169171"/>
                        </a:lnTo>
                        <a:close/>
                        <a:moveTo>
                          <a:pt x="178209" y="140560"/>
                        </a:moveTo>
                        <a:cubicBezTo>
                          <a:pt x="178209" y="140560"/>
                          <a:pt x="178482" y="140968"/>
                          <a:pt x="178618" y="141105"/>
                        </a:cubicBezTo>
                        <a:cubicBezTo>
                          <a:pt x="178345" y="140968"/>
                          <a:pt x="178209" y="141105"/>
                          <a:pt x="178209" y="140560"/>
                        </a:cubicBezTo>
                        <a:close/>
                        <a:moveTo>
                          <a:pt x="18393" y="106089"/>
                        </a:moveTo>
                        <a:cubicBezTo>
                          <a:pt x="17711" y="110585"/>
                          <a:pt x="17167" y="115082"/>
                          <a:pt x="16894" y="119441"/>
                        </a:cubicBezTo>
                        <a:cubicBezTo>
                          <a:pt x="20300" y="111539"/>
                          <a:pt x="23025" y="106634"/>
                          <a:pt x="22481" y="119169"/>
                        </a:cubicBezTo>
                        <a:lnTo>
                          <a:pt x="22752" y="119986"/>
                        </a:lnTo>
                        <a:cubicBezTo>
                          <a:pt x="23025" y="118351"/>
                          <a:pt x="23297" y="115490"/>
                          <a:pt x="23161" y="112902"/>
                        </a:cubicBezTo>
                        <a:cubicBezTo>
                          <a:pt x="21935" y="110722"/>
                          <a:pt x="18529" y="103228"/>
                          <a:pt x="18256" y="103228"/>
                        </a:cubicBezTo>
                        <a:cubicBezTo>
                          <a:pt x="17303" y="103909"/>
                          <a:pt x="18120" y="105136"/>
                          <a:pt x="17711" y="106634"/>
                        </a:cubicBezTo>
                        <a:lnTo>
                          <a:pt x="18529" y="106089"/>
                        </a:lnTo>
                        <a:close/>
                        <a:moveTo>
                          <a:pt x="24116" y="103501"/>
                        </a:moveTo>
                        <a:cubicBezTo>
                          <a:pt x="24796" y="101048"/>
                          <a:pt x="24116" y="101593"/>
                          <a:pt x="23434" y="101048"/>
                        </a:cubicBezTo>
                        <a:lnTo>
                          <a:pt x="23434" y="103637"/>
                        </a:lnTo>
                        <a:cubicBezTo>
                          <a:pt x="23434" y="103637"/>
                          <a:pt x="23843" y="103228"/>
                          <a:pt x="24116" y="103364"/>
                        </a:cubicBezTo>
                        <a:close/>
                        <a:moveTo>
                          <a:pt x="22752" y="101184"/>
                        </a:moveTo>
                        <a:cubicBezTo>
                          <a:pt x="22752" y="101184"/>
                          <a:pt x="22752" y="101729"/>
                          <a:pt x="22481" y="101866"/>
                        </a:cubicBezTo>
                        <a:lnTo>
                          <a:pt x="22752" y="101184"/>
                        </a:lnTo>
                        <a:close/>
                        <a:moveTo>
                          <a:pt x="24252" y="149415"/>
                        </a:moveTo>
                        <a:cubicBezTo>
                          <a:pt x="24252" y="149415"/>
                          <a:pt x="24252" y="149279"/>
                          <a:pt x="24252" y="149143"/>
                        </a:cubicBezTo>
                        <a:cubicBezTo>
                          <a:pt x="24252" y="149688"/>
                          <a:pt x="24523" y="150369"/>
                          <a:pt x="24523" y="150914"/>
                        </a:cubicBezTo>
                        <a:cubicBezTo>
                          <a:pt x="24523" y="150642"/>
                          <a:pt x="24523" y="150233"/>
                          <a:pt x="24252" y="149415"/>
                        </a:cubicBezTo>
                        <a:close/>
                        <a:moveTo>
                          <a:pt x="24796" y="144238"/>
                        </a:moveTo>
                        <a:lnTo>
                          <a:pt x="23570" y="143829"/>
                        </a:lnTo>
                        <a:lnTo>
                          <a:pt x="23570" y="145464"/>
                        </a:lnTo>
                        <a:cubicBezTo>
                          <a:pt x="24252" y="145192"/>
                          <a:pt x="24660" y="144920"/>
                          <a:pt x="24796" y="144102"/>
                        </a:cubicBezTo>
                        <a:close/>
                        <a:moveTo>
                          <a:pt x="26431" y="127889"/>
                        </a:moveTo>
                        <a:cubicBezTo>
                          <a:pt x="24932" y="126935"/>
                          <a:pt x="24796" y="123665"/>
                          <a:pt x="23161" y="123529"/>
                        </a:cubicBezTo>
                        <a:cubicBezTo>
                          <a:pt x="22752" y="123392"/>
                          <a:pt x="22617" y="124074"/>
                          <a:pt x="22481" y="124891"/>
                        </a:cubicBezTo>
                        <a:cubicBezTo>
                          <a:pt x="22481" y="125845"/>
                          <a:pt x="22481" y="126799"/>
                          <a:pt x="22481" y="127752"/>
                        </a:cubicBezTo>
                        <a:cubicBezTo>
                          <a:pt x="22752" y="127752"/>
                          <a:pt x="22888" y="128025"/>
                          <a:pt x="23161" y="128298"/>
                        </a:cubicBezTo>
                        <a:cubicBezTo>
                          <a:pt x="23297" y="127344"/>
                          <a:pt x="23707" y="126526"/>
                          <a:pt x="24660" y="126935"/>
                        </a:cubicBezTo>
                        <a:cubicBezTo>
                          <a:pt x="22617" y="129660"/>
                          <a:pt x="26295" y="129115"/>
                          <a:pt x="26023" y="131840"/>
                        </a:cubicBezTo>
                        <a:cubicBezTo>
                          <a:pt x="27249" y="132521"/>
                          <a:pt x="26704" y="128706"/>
                          <a:pt x="26295" y="127889"/>
                        </a:cubicBezTo>
                        <a:close/>
                        <a:moveTo>
                          <a:pt x="155048" y="43553"/>
                        </a:moveTo>
                        <a:cubicBezTo>
                          <a:pt x="155048" y="43553"/>
                          <a:pt x="154911" y="44097"/>
                          <a:pt x="154775" y="44779"/>
                        </a:cubicBezTo>
                        <a:lnTo>
                          <a:pt x="152867" y="43825"/>
                        </a:lnTo>
                        <a:cubicBezTo>
                          <a:pt x="150960" y="40964"/>
                          <a:pt x="150551" y="37421"/>
                          <a:pt x="146873" y="36740"/>
                        </a:cubicBezTo>
                        <a:cubicBezTo>
                          <a:pt x="146191" y="35378"/>
                          <a:pt x="146328" y="34015"/>
                          <a:pt x="146328" y="32789"/>
                        </a:cubicBezTo>
                        <a:cubicBezTo>
                          <a:pt x="146873" y="33198"/>
                          <a:pt x="147281" y="33879"/>
                          <a:pt x="147554" y="34288"/>
                        </a:cubicBezTo>
                        <a:cubicBezTo>
                          <a:pt x="156137" y="38512"/>
                          <a:pt x="148916" y="39601"/>
                          <a:pt x="155048" y="43553"/>
                        </a:cubicBezTo>
                        <a:close/>
                        <a:moveTo>
                          <a:pt x="123574" y="17938"/>
                        </a:moveTo>
                        <a:cubicBezTo>
                          <a:pt x="123574" y="17938"/>
                          <a:pt x="124120" y="17802"/>
                          <a:pt x="124120" y="17802"/>
                        </a:cubicBezTo>
                        <a:cubicBezTo>
                          <a:pt x="119761" y="17802"/>
                          <a:pt x="116082" y="17802"/>
                          <a:pt x="112812" y="17802"/>
                        </a:cubicBezTo>
                        <a:cubicBezTo>
                          <a:pt x="109677" y="17666"/>
                          <a:pt x="107089" y="17802"/>
                          <a:pt x="104909" y="17530"/>
                        </a:cubicBezTo>
                        <a:cubicBezTo>
                          <a:pt x="105590" y="18892"/>
                          <a:pt x="109269" y="19710"/>
                          <a:pt x="110768" y="20799"/>
                        </a:cubicBezTo>
                        <a:lnTo>
                          <a:pt x="109133" y="21890"/>
                        </a:lnTo>
                        <a:lnTo>
                          <a:pt x="108315" y="20663"/>
                        </a:lnTo>
                        <a:lnTo>
                          <a:pt x="105590" y="21753"/>
                        </a:lnTo>
                        <a:cubicBezTo>
                          <a:pt x="106271" y="22707"/>
                          <a:pt x="108315" y="22434"/>
                          <a:pt x="109542" y="23524"/>
                        </a:cubicBezTo>
                        <a:cubicBezTo>
                          <a:pt x="109542" y="23252"/>
                          <a:pt x="114174" y="22571"/>
                          <a:pt x="115673" y="22026"/>
                        </a:cubicBezTo>
                        <a:lnTo>
                          <a:pt x="112266" y="20391"/>
                        </a:lnTo>
                        <a:cubicBezTo>
                          <a:pt x="113219" y="20936"/>
                          <a:pt x="117989" y="21617"/>
                          <a:pt x="119895" y="22026"/>
                        </a:cubicBezTo>
                        <a:cubicBezTo>
                          <a:pt x="120168" y="21481"/>
                          <a:pt x="117171" y="19301"/>
                          <a:pt x="116354" y="20663"/>
                        </a:cubicBezTo>
                        <a:cubicBezTo>
                          <a:pt x="116354" y="19437"/>
                          <a:pt x="120032" y="20663"/>
                          <a:pt x="117853" y="18892"/>
                        </a:cubicBezTo>
                        <a:cubicBezTo>
                          <a:pt x="120986" y="18892"/>
                          <a:pt x="125345" y="21072"/>
                          <a:pt x="127117" y="22571"/>
                        </a:cubicBezTo>
                        <a:lnTo>
                          <a:pt x="126708" y="24206"/>
                        </a:lnTo>
                        <a:cubicBezTo>
                          <a:pt x="128615" y="25840"/>
                          <a:pt x="129024" y="22979"/>
                          <a:pt x="131205" y="25159"/>
                        </a:cubicBezTo>
                        <a:cubicBezTo>
                          <a:pt x="127935" y="23933"/>
                          <a:pt x="130932" y="27067"/>
                          <a:pt x="128342" y="25977"/>
                        </a:cubicBezTo>
                        <a:cubicBezTo>
                          <a:pt x="128888" y="26931"/>
                          <a:pt x="127526" y="27612"/>
                          <a:pt x="129979" y="28565"/>
                        </a:cubicBezTo>
                        <a:cubicBezTo>
                          <a:pt x="132976" y="27748"/>
                          <a:pt x="131614" y="31291"/>
                          <a:pt x="134475" y="30609"/>
                        </a:cubicBezTo>
                        <a:cubicBezTo>
                          <a:pt x="135291" y="31972"/>
                          <a:pt x="132431" y="31018"/>
                          <a:pt x="134611" y="32653"/>
                        </a:cubicBezTo>
                        <a:cubicBezTo>
                          <a:pt x="137881" y="33334"/>
                          <a:pt x="138153" y="32653"/>
                          <a:pt x="139243" y="31427"/>
                        </a:cubicBezTo>
                        <a:cubicBezTo>
                          <a:pt x="137062" y="29111"/>
                          <a:pt x="135155" y="31427"/>
                          <a:pt x="133385" y="29655"/>
                        </a:cubicBezTo>
                        <a:cubicBezTo>
                          <a:pt x="135155" y="29655"/>
                          <a:pt x="137199" y="29655"/>
                          <a:pt x="139106" y="29928"/>
                        </a:cubicBezTo>
                        <a:cubicBezTo>
                          <a:pt x="138561" y="28974"/>
                          <a:pt x="138017" y="28702"/>
                          <a:pt x="137472" y="28429"/>
                        </a:cubicBezTo>
                        <a:cubicBezTo>
                          <a:pt x="138426" y="28838"/>
                          <a:pt x="139379" y="28974"/>
                          <a:pt x="140332" y="28974"/>
                        </a:cubicBezTo>
                        <a:cubicBezTo>
                          <a:pt x="140878" y="28974"/>
                          <a:pt x="141287" y="28974"/>
                          <a:pt x="141696" y="28974"/>
                        </a:cubicBezTo>
                        <a:cubicBezTo>
                          <a:pt x="139516" y="27067"/>
                          <a:pt x="137062" y="25840"/>
                          <a:pt x="137062" y="25023"/>
                        </a:cubicBezTo>
                        <a:lnTo>
                          <a:pt x="137881" y="24614"/>
                        </a:lnTo>
                        <a:cubicBezTo>
                          <a:pt x="137335" y="23388"/>
                          <a:pt x="135564" y="22979"/>
                          <a:pt x="134611" y="23116"/>
                        </a:cubicBezTo>
                        <a:cubicBezTo>
                          <a:pt x="132294" y="21753"/>
                          <a:pt x="129297" y="21890"/>
                          <a:pt x="129297" y="20527"/>
                        </a:cubicBezTo>
                        <a:lnTo>
                          <a:pt x="130523" y="20254"/>
                        </a:lnTo>
                        <a:cubicBezTo>
                          <a:pt x="127389" y="19165"/>
                          <a:pt x="127117" y="18756"/>
                          <a:pt x="123167" y="17530"/>
                        </a:cubicBezTo>
                        <a:close/>
                        <a:moveTo>
                          <a:pt x="32154" y="58131"/>
                        </a:moveTo>
                        <a:cubicBezTo>
                          <a:pt x="35969" y="57858"/>
                          <a:pt x="38557" y="57041"/>
                          <a:pt x="43462" y="49547"/>
                        </a:cubicBezTo>
                        <a:lnTo>
                          <a:pt x="43189" y="50229"/>
                        </a:lnTo>
                        <a:cubicBezTo>
                          <a:pt x="47141" y="47640"/>
                          <a:pt x="46731" y="41781"/>
                          <a:pt x="52045" y="39056"/>
                        </a:cubicBezTo>
                        <a:cubicBezTo>
                          <a:pt x="50956" y="41645"/>
                          <a:pt x="51092" y="41645"/>
                          <a:pt x="50956" y="45460"/>
                        </a:cubicBezTo>
                        <a:lnTo>
                          <a:pt x="52182" y="42871"/>
                        </a:lnTo>
                        <a:cubicBezTo>
                          <a:pt x="52863" y="44506"/>
                          <a:pt x="54089" y="41918"/>
                          <a:pt x="55588" y="40555"/>
                        </a:cubicBezTo>
                        <a:lnTo>
                          <a:pt x="55588" y="43144"/>
                        </a:lnTo>
                        <a:cubicBezTo>
                          <a:pt x="54362" y="43553"/>
                          <a:pt x="52318" y="45869"/>
                          <a:pt x="52591" y="46005"/>
                        </a:cubicBezTo>
                        <a:cubicBezTo>
                          <a:pt x="53000" y="45324"/>
                          <a:pt x="47959" y="47503"/>
                          <a:pt x="46868" y="50092"/>
                        </a:cubicBezTo>
                        <a:cubicBezTo>
                          <a:pt x="47959" y="50501"/>
                          <a:pt x="51092" y="46141"/>
                          <a:pt x="51092" y="49275"/>
                        </a:cubicBezTo>
                        <a:cubicBezTo>
                          <a:pt x="51772" y="47095"/>
                          <a:pt x="53000" y="47776"/>
                          <a:pt x="54089" y="45733"/>
                        </a:cubicBezTo>
                        <a:cubicBezTo>
                          <a:pt x="53407" y="47912"/>
                          <a:pt x="55044" y="47231"/>
                          <a:pt x="54771" y="49139"/>
                        </a:cubicBezTo>
                        <a:lnTo>
                          <a:pt x="56813" y="46141"/>
                        </a:lnTo>
                        <a:cubicBezTo>
                          <a:pt x="56813" y="46141"/>
                          <a:pt x="54226" y="50637"/>
                          <a:pt x="57223" y="49547"/>
                        </a:cubicBezTo>
                        <a:cubicBezTo>
                          <a:pt x="57495" y="47912"/>
                          <a:pt x="60765" y="46005"/>
                          <a:pt x="59948" y="45051"/>
                        </a:cubicBezTo>
                        <a:lnTo>
                          <a:pt x="60356" y="45324"/>
                        </a:lnTo>
                        <a:cubicBezTo>
                          <a:pt x="62400" y="43825"/>
                          <a:pt x="59812" y="43144"/>
                          <a:pt x="62673" y="41509"/>
                        </a:cubicBezTo>
                        <a:cubicBezTo>
                          <a:pt x="62264" y="40964"/>
                          <a:pt x="61447" y="41100"/>
                          <a:pt x="60765" y="41918"/>
                        </a:cubicBezTo>
                        <a:cubicBezTo>
                          <a:pt x="60220" y="42871"/>
                          <a:pt x="60765" y="43553"/>
                          <a:pt x="59539" y="45187"/>
                        </a:cubicBezTo>
                        <a:cubicBezTo>
                          <a:pt x="58177" y="45051"/>
                          <a:pt x="61447" y="43553"/>
                          <a:pt x="59130" y="43280"/>
                        </a:cubicBezTo>
                        <a:cubicBezTo>
                          <a:pt x="57904" y="43144"/>
                          <a:pt x="55860" y="47640"/>
                          <a:pt x="55451" y="45187"/>
                        </a:cubicBezTo>
                        <a:cubicBezTo>
                          <a:pt x="56133" y="44506"/>
                          <a:pt x="56813" y="44097"/>
                          <a:pt x="57632" y="43553"/>
                        </a:cubicBezTo>
                        <a:cubicBezTo>
                          <a:pt x="56679" y="42599"/>
                          <a:pt x="58177" y="41236"/>
                          <a:pt x="57359" y="40419"/>
                        </a:cubicBezTo>
                        <a:cubicBezTo>
                          <a:pt x="58314" y="38920"/>
                          <a:pt x="60356" y="38784"/>
                          <a:pt x="61038" y="36876"/>
                        </a:cubicBezTo>
                        <a:cubicBezTo>
                          <a:pt x="61038" y="35787"/>
                          <a:pt x="58994" y="35241"/>
                          <a:pt x="61720" y="34015"/>
                        </a:cubicBezTo>
                        <a:cubicBezTo>
                          <a:pt x="64580" y="34015"/>
                          <a:pt x="69894" y="30337"/>
                          <a:pt x="71938" y="28702"/>
                        </a:cubicBezTo>
                        <a:cubicBezTo>
                          <a:pt x="72346" y="28020"/>
                          <a:pt x="72891" y="27475"/>
                          <a:pt x="73437" y="26931"/>
                        </a:cubicBezTo>
                        <a:cubicBezTo>
                          <a:pt x="72755" y="26113"/>
                          <a:pt x="69894" y="28974"/>
                          <a:pt x="70574" y="27339"/>
                        </a:cubicBezTo>
                        <a:cubicBezTo>
                          <a:pt x="71529" y="26522"/>
                          <a:pt x="72482" y="25977"/>
                          <a:pt x="73437" y="25432"/>
                        </a:cubicBezTo>
                        <a:lnTo>
                          <a:pt x="73437" y="25977"/>
                        </a:lnTo>
                        <a:cubicBezTo>
                          <a:pt x="74526" y="25568"/>
                          <a:pt x="75344" y="24614"/>
                          <a:pt x="76161" y="23933"/>
                        </a:cubicBezTo>
                        <a:cubicBezTo>
                          <a:pt x="75615" y="25296"/>
                          <a:pt x="73164" y="25977"/>
                          <a:pt x="74253" y="27067"/>
                        </a:cubicBezTo>
                        <a:cubicBezTo>
                          <a:pt x="75752" y="26658"/>
                          <a:pt x="76297" y="27067"/>
                          <a:pt x="77387" y="26113"/>
                        </a:cubicBezTo>
                        <a:cubicBezTo>
                          <a:pt x="77116" y="26386"/>
                          <a:pt x="76979" y="26522"/>
                          <a:pt x="77116" y="26794"/>
                        </a:cubicBezTo>
                        <a:cubicBezTo>
                          <a:pt x="80249" y="25977"/>
                          <a:pt x="79294" y="24069"/>
                          <a:pt x="79840" y="23388"/>
                        </a:cubicBezTo>
                        <a:cubicBezTo>
                          <a:pt x="82293" y="20527"/>
                          <a:pt x="76025" y="22843"/>
                          <a:pt x="75888" y="21617"/>
                        </a:cubicBezTo>
                        <a:cubicBezTo>
                          <a:pt x="78750" y="19846"/>
                          <a:pt x="82020" y="18892"/>
                          <a:pt x="85154" y="17530"/>
                        </a:cubicBezTo>
                        <a:cubicBezTo>
                          <a:pt x="84472" y="18211"/>
                          <a:pt x="83791" y="18892"/>
                          <a:pt x="84199" y="19437"/>
                        </a:cubicBezTo>
                        <a:cubicBezTo>
                          <a:pt x="86652" y="19437"/>
                          <a:pt x="84472" y="20391"/>
                          <a:pt x="87741" y="19573"/>
                        </a:cubicBezTo>
                        <a:cubicBezTo>
                          <a:pt x="87061" y="17802"/>
                          <a:pt x="91693" y="17530"/>
                          <a:pt x="94010" y="16031"/>
                        </a:cubicBezTo>
                        <a:cubicBezTo>
                          <a:pt x="95236" y="16712"/>
                          <a:pt x="95508" y="16848"/>
                          <a:pt x="93055" y="17121"/>
                        </a:cubicBezTo>
                        <a:cubicBezTo>
                          <a:pt x="93464" y="18211"/>
                          <a:pt x="96734" y="17666"/>
                          <a:pt x="97824" y="17666"/>
                        </a:cubicBezTo>
                        <a:cubicBezTo>
                          <a:pt x="98505" y="17257"/>
                          <a:pt x="99595" y="16985"/>
                          <a:pt x="100413" y="16712"/>
                        </a:cubicBezTo>
                        <a:cubicBezTo>
                          <a:pt x="99458" y="16167"/>
                          <a:pt x="99731" y="15213"/>
                          <a:pt x="102048" y="14669"/>
                        </a:cubicBezTo>
                        <a:lnTo>
                          <a:pt x="102048" y="14396"/>
                        </a:lnTo>
                        <a:cubicBezTo>
                          <a:pt x="98642" y="14260"/>
                          <a:pt x="92646" y="13033"/>
                          <a:pt x="90604" y="14941"/>
                        </a:cubicBezTo>
                        <a:lnTo>
                          <a:pt x="91148" y="14260"/>
                        </a:lnTo>
                        <a:cubicBezTo>
                          <a:pt x="88969" y="14260"/>
                          <a:pt x="86788" y="15077"/>
                          <a:pt x="84881" y="15895"/>
                        </a:cubicBezTo>
                        <a:cubicBezTo>
                          <a:pt x="83110" y="16848"/>
                          <a:pt x="81475" y="17666"/>
                          <a:pt x="80249" y="16848"/>
                        </a:cubicBezTo>
                        <a:cubicBezTo>
                          <a:pt x="80249" y="15895"/>
                          <a:pt x="79294" y="16848"/>
                          <a:pt x="79022" y="15622"/>
                        </a:cubicBezTo>
                        <a:lnTo>
                          <a:pt x="76434" y="17666"/>
                        </a:lnTo>
                        <a:lnTo>
                          <a:pt x="76843" y="16848"/>
                        </a:lnTo>
                        <a:cubicBezTo>
                          <a:pt x="75208" y="17666"/>
                          <a:pt x="73573" y="18483"/>
                          <a:pt x="72075" y="19437"/>
                        </a:cubicBezTo>
                        <a:lnTo>
                          <a:pt x="72075" y="19165"/>
                        </a:lnTo>
                        <a:cubicBezTo>
                          <a:pt x="70303" y="21344"/>
                          <a:pt x="69076" y="23116"/>
                          <a:pt x="68123" y="24751"/>
                        </a:cubicBezTo>
                        <a:cubicBezTo>
                          <a:pt x="68396" y="25296"/>
                          <a:pt x="68668" y="25296"/>
                          <a:pt x="68123" y="26113"/>
                        </a:cubicBezTo>
                        <a:cubicBezTo>
                          <a:pt x="67577" y="26794"/>
                          <a:pt x="67032" y="27203"/>
                          <a:pt x="66624" y="27339"/>
                        </a:cubicBezTo>
                        <a:lnTo>
                          <a:pt x="66624" y="27339"/>
                        </a:lnTo>
                        <a:cubicBezTo>
                          <a:pt x="66624" y="27339"/>
                          <a:pt x="66624" y="27339"/>
                          <a:pt x="66624" y="27339"/>
                        </a:cubicBezTo>
                        <a:cubicBezTo>
                          <a:pt x="65533" y="27884"/>
                          <a:pt x="64308" y="27475"/>
                          <a:pt x="62809" y="28157"/>
                        </a:cubicBezTo>
                        <a:lnTo>
                          <a:pt x="66761" y="25432"/>
                        </a:lnTo>
                        <a:cubicBezTo>
                          <a:pt x="66624" y="24342"/>
                          <a:pt x="65670" y="23660"/>
                          <a:pt x="63218" y="24342"/>
                        </a:cubicBezTo>
                        <a:cubicBezTo>
                          <a:pt x="64035" y="23797"/>
                          <a:pt x="64035" y="22843"/>
                          <a:pt x="62809" y="23388"/>
                        </a:cubicBezTo>
                        <a:cubicBezTo>
                          <a:pt x="62809" y="23660"/>
                          <a:pt x="60356" y="25704"/>
                          <a:pt x="61856" y="25704"/>
                        </a:cubicBezTo>
                        <a:cubicBezTo>
                          <a:pt x="60085" y="27203"/>
                          <a:pt x="57359" y="28702"/>
                          <a:pt x="54362" y="30473"/>
                        </a:cubicBezTo>
                        <a:cubicBezTo>
                          <a:pt x="51638" y="32517"/>
                          <a:pt x="48639" y="34969"/>
                          <a:pt x="47004" y="38239"/>
                        </a:cubicBezTo>
                        <a:cubicBezTo>
                          <a:pt x="49594" y="33607"/>
                          <a:pt x="43325" y="40419"/>
                          <a:pt x="46731" y="35787"/>
                        </a:cubicBezTo>
                        <a:cubicBezTo>
                          <a:pt x="42918" y="37694"/>
                          <a:pt x="45642" y="39465"/>
                          <a:pt x="42781" y="42326"/>
                        </a:cubicBezTo>
                        <a:cubicBezTo>
                          <a:pt x="42099" y="42326"/>
                          <a:pt x="44280" y="40691"/>
                          <a:pt x="44007" y="39193"/>
                        </a:cubicBezTo>
                        <a:cubicBezTo>
                          <a:pt x="41419" y="41509"/>
                          <a:pt x="40192" y="44234"/>
                          <a:pt x="39102" y="46959"/>
                        </a:cubicBezTo>
                        <a:cubicBezTo>
                          <a:pt x="38013" y="49683"/>
                          <a:pt x="36922" y="52272"/>
                          <a:pt x="35151" y="54997"/>
                        </a:cubicBezTo>
                        <a:lnTo>
                          <a:pt x="33925" y="54588"/>
                        </a:lnTo>
                        <a:cubicBezTo>
                          <a:pt x="33380" y="55678"/>
                          <a:pt x="32970" y="57041"/>
                          <a:pt x="32290" y="58267"/>
                        </a:cubicBezTo>
                        <a:close/>
                        <a:moveTo>
                          <a:pt x="28066" y="70393"/>
                        </a:moveTo>
                        <a:cubicBezTo>
                          <a:pt x="27795" y="71619"/>
                          <a:pt x="27522" y="72845"/>
                          <a:pt x="27113" y="74072"/>
                        </a:cubicBezTo>
                        <a:lnTo>
                          <a:pt x="27113" y="73799"/>
                        </a:lnTo>
                        <a:cubicBezTo>
                          <a:pt x="27113" y="73799"/>
                          <a:pt x="26976" y="77614"/>
                          <a:pt x="26976" y="77614"/>
                        </a:cubicBezTo>
                        <a:cubicBezTo>
                          <a:pt x="28202" y="75706"/>
                          <a:pt x="30110" y="74753"/>
                          <a:pt x="29564" y="77886"/>
                        </a:cubicBezTo>
                        <a:cubicBezTo>
                          <a:pt x="29157" y="77478"/>
                          <a:pt x="28202" y="78159"/>
                          <a:pt x="28339" y="76933"/>
                        </a:cubicBezTo>
                        <a:cubicBezTo>
                          <a:pt x="26704" y="78567"/>
                          <a:pt x="24932" y="82927"/>
                          <a:pt x="27113" y="82246"/>
                        </a:cubicBezTo>
                        <a:cubicBezTo>
                          <a:pt x="26567" y="77886"/>
                          <a:pt x="29564" y="82110"/>
                          <a:pt x="29293" y="78704"/>
                        </a:cubicBezTo>
                        <a:cubicBezTo>
                          <a:pt x="29837" y="80611"/>
                          <a:pt x="29020" y="82110"/>
                          <a:pt x="29020" y="83745"/>
                        </a:cubicBezTo>
                        <a:cubicBezTo>
                          <a:pt x="28475" y="81838"/>
                          <a:pt x="26704" y="83473"/>
                          <a:pt x="25478" y="85653"/>
                        </a:cubicBezTo>
                        <a:cubicBezTo>
                          <a:pt x="25478" y="86742"/>
                          <a:pt x="24389" y="89604"/>
                          <a:pt x="24660" y="91375"/>
                        </a:cubicBezTo>
                        <a:cubicBezTo>
                          <a:pt x="25887" y="90966"/>
                          <a:pt x="26295" y="92601"/>
                          <a:pt x="27113" y="89876"/>
                        </a:cubicBezTo>
                        <a:cubicBezTo>
                          <a:pt x="27113" y="90966"/>
                          <a:pt x="27113" y="92601"/>
                          <a:pt x="26158" y="94236"/>
                        </a:cubicBezTo>
                        <a:cubicBezTo>
                          <a:pt x="26158" y="93419"/>
                          <a:pt x="26158" y="92192"/>
                          <a:pt x="25751" y="92192"/>
                        </a:cubicBezTo>
                        <a:cubicBezTo>
                          <a:pt x="24523" y="93146"/>
                          <a:pt x="24252" y="94508"/>
                          <a:pt x="23570" y="95189"/>
                        </a:cubicBezTo>
                        <a:lnTo>
                          <a:pt x="23570" y="97097"/>
                        </a:lnTo>
                        <a:cubicBezTo>
                          <a:pt x="23570" y="97097"/>
                          <a:pt x="23570" y="96825"/>
                          <a:pt x="23843" y="96688"/>
                        </a:cubicBezTo>
                        <a:cubicBezTo>
                          <a:pt x="24116" y="97369"/>
                          <a:pt x="24252" y="98187"/>
                          <a:pt x="24523" y="98868"/>
                        </a:cubicBezTo>
                        <a:cubicBezTo>
                          <a:pt x="24523" y="96143"/>
                          <a:pt x="25342" y="97778"/>
                          <a:pt x="25887" y="97915"/>
                        </a:cubicBezTo>
                        <a:cubicBezTo>
                          <a:pt x="24523" y="97642"/>
                          <a:pt x="25478" y="99549"/>
                          <a:pt x="25342" y="100503"/>
                        </a:cubicBezTo>
                        <a:lnTo>
                          <a:pt x="26976" y="98732"/>
                        </a:lnTo>
                        <a:cubicBezTo>
                          <a:pt x="27522" y="99822"/>
                          <a:pt x="25614" y="102002"/>
                          <a:pt x="26976" y="101593"/>
                        </a:cubicBezTo>
                        <a:cubicBezTo>
                          <a:pt x="27929" y="97506"/>
                          <a:pt x="28339" y="96007"/>
                          <a:pt x="28475" y="92192"/>
                        </a:cubicBezTo>
                        <a:lnTo>
                          <a:pt x="27113" y="93419"/>
                        </a:lnTo>
                        <a:cubicBezTo>
                          <a:pt x="27249" y="89059"/>
                          <a:pt x="29293" y="91239"/>
                          <a:pt x="30655" y="86606"/>
                        </a:cubicBezTo>
                        <a:cubicBezTo>
                          <a:pt x="30246" y="84426"/>
                          <a:pt x="32427" y="79658"/>
                          <a:pt x="30655" y="78977"/>
                        </a:cubicBezTo>
                        <a:cubicBezTo>
                          <a:pt x="31064" y="79794"/>
                          <a:pt x="33380" y="76797"/>
                          <a:pt x="33107" y="74889"/>
                        </a:cubicBezTo>
                        <a:cubicBezTo>
                          <a:pt x="31881" y="72437"/>
                          <a:pt x="33925" y="67259"/>
                          <a:pt x="32563" y="68485"/>
                        </a:cubicBezTo>
                        <a:cubicBezTo>
                          <a:pt x="31881" y="69848"/>
                          <a:pt x="32154" y="72164"/>
                          <a:pt x="30519" y="72845"/>
                        </a:cubicBezTo>
                        <a:lnTo>
                          <a:pt x="31201" y="69984"/>
                        </a:lnTo>
                        <a:lnTo>
                          <a:pt x="29564" y="71483"/>
                        </a:lnTo>
                        <a:cubicBezTo>
                          <a:pt x="30246" y="70665"/>
                          <a:pt x="29293" y="70393"/>
                          <a:pt x="27795" y="70257"/>
                        </a:cubicBezTo>
                        <a:close/>
                        <a:moveTo>
                          <a:pt x="8720" y="138788"/>
                        </a:moveTo>
                        <a:lnTo>
                          <a:pt x="8720" y="138788"/>
                        </a:lnTo>
                        <a:cubicBezTo>
                          <a:pt x="8720" y="138788"/>
                          <a:pt x="8720" y="138788"/>
                          <a:pt x="8720" y="138788"/>
                        </a:cubicBezTo>
                        <a:lnTo>
                          <a:pt x="8720" y="138788"/>
                        </a:lnTo>
                        <a:close/>
                      </a:path>
                    </a:pathLst>
                  </a:custGeom>
                  <a:solidFill>
                    <a:srgbClr val="333333"/>
                  </a:solidFill>
                  <a:ln w="0" cap="flat">
                    <a:noFill/>
                    <a:prstDash val="solid"/>
                    <a:miter/>
                  </a:ln>
                </p:spPr>
                <p:txBody>
                  <a:bodyPr rtlCol="0" anchor="ctr"/>
                  <a:lstStyle/>
                  <a:p>
                    <a:endParaRPr lang="en-US"/>
                  </a:p>
                </p:txBody>
              </p:sp>
              <p:sp>
                <p:nvSpPr>
                  <p:cNvPr id="2393" name="Freeform: Shape 2392">
                    <a:extLst>
                      <a:ext uri="{FF2B5EF4-FFF2-40B4-BE49-F238E27FC236}">
                        <a16:creationId xmlns:a16="http://schemas.microsoft.com/office/drawing/2014/main" id="{965EAFAF-2368-BB9C-081B-F7D2EC1D9BA1}"/>
                      </a:ext>
                    </a:extLst>
                  </p:cNvPr>
                  <p:cNvSpPr/>
                  <p:nvPr/>
                </p:nvSpPr>
                <p:spPr>
                  <a:xfrm>
                    <a:off x="20183379" y="5511082"/>
                    <a:ext cx="2044" cy="2642"/>
                  </a:xfrm>
                  <a:custGeom>
                    <a:avLst/>
                    <a:gdLst>
                      <a:gd name="connsiteX0" fmla="*/ 0 w 2044"/>
                      <a:gd name="connsiteY0" fmla="*/ 332 h 2642"/>
                      <a:gd name="connsiteX1" fmla="*/ 2044 w 2044"/>
                      <a:gd name="connsiteY1" fmla="*/ 2512 h 2642"/>
                      <a:gd name="connsiteX2" fmla="*/ 0 w 2044"/>
                      <a:gd name="connsiteY2" fmla="*/ 332 h 2642"/>
                    </a:gdLst>
                    <a:ahLst/>
                    <a:cxnLst>
                      <a:cxn ang="0">
                        <a:pos x="connsiteX0" y="connsiteY0"/>
                      </a:cxn>
                      <a:cxn ang="0">
                        <a:pos x="connsiteX1" y="connsiteY1"/>
                      </a:cxn>
                      <a:cxn ang="0">
                        <a:pos x="connsiteX2" y="connsiteY2"/>
                      </a:cxn>
                    </a:cxnLst>
                    <a:rect l="l" t="t" r="r" b="b"/>
                    <a:pathLst>
                      <a:path w="2044" h="2642">
                        <a:moveTo>
                          <a:pt x="0" y="332"/>
                        </a:moveTo>
                        <a:cubicBezTo>
                          <a:pt x="682" y="1013"/>
                          <a:pt x="1227" y="3193"/>
                          <a:pt x="2044" y="2512"/>
                        </a:cubicBezTo>
                        <a:cubicBezTo>
                          <a:pt x="955" y="2920"/>
                          <a:pt x="818" y="-1167"/>
                          <a:pt x="0" y="332"/>
                        </a:cubicBezTo>
                        <a:close/>
                      </a:path>
                    </a:pathLst>
                  </a:custGeom>
                  <a:solidFill>
                    <a:srgbClr val="333333"/>
                  </a:solidFill>
                  <a:ln w="0" cap="flat">
                    <a:noFill/>
                    <a:prstDash val="solid"/>
                    <a:miter/>
                  </a:ln>
                </p:spPr>
                <p:txBody>
                  <a:bodyPr rtlCol="0" anchor="ctr"/>
                  <a:lstStyle/>
                  <a:p>
                    <a:endParaRPr lang="en-US"/>
                  </a:p>
                </p:txBody>
              </p:sp>
              <p:sp>
                <p:nvSpPr>
                  <p:cNvPr id="2394" name="Freeform: Shape 2393">
                    <a:extLst>
                      <a:ext uri="{FF2B5EF4-FFF2-40B4-BE49-F238E27FC236}">
                        <a16:creationId xmlns:a16="http://schemas.microsoft.com/office/drawing/2014/main" id="{993ED614-3EDF-F215-21A3-1CBC683505E9}"/>
                      </a:ext>
                    </a:extLst>
                  </p:cNvPr>
                  <p:cNvSpPr/>
                  <p:nvPr/>
                </p:nvSpPr>
                <p:spPr>
                  <a:xfrm>
                    <a:off x="20183107" y="5512640"/>
                    <a:ext cx="954" cy="2452"/>
                  </a:xfrm>
                  <a:custGeom>
                    <a:avLst/>
                    <a:gdLst>
                      <a:gd name="connsiteX0" fmla="*/ 0 w 954"/>
                      <a:gd name="connsiteY0" fmla="*/ 1635 h 2452"/>
                      <a:gd name="connsiteX1" fmla="*/ 955 w 954"/>
                      <a:gd name="connsiteY1" fmla="*/ 2453 h 2452"/>
                      <a:gd name="connsiteX2" fmla="*/ 0 w 954"/>
                      <a:gd name="connsiteY2" fmla="*/ 0 h 2452"/>
                      <a:gd name="connsiteX3" fmla="*/ 0 w 954"/>
                      <a:gd name="connsiteY3" fmla="*/ 1771 h 2452"/>
                    </a:gdLst>
                    <a:ahLst/>
                    <a:cxnLst>
                      <a:cxn ang="0">
                        <a:pos x="connsiteX0" y="connsiteY0"/>
                      </a:cxn>
                      <a:cxn ang="0">
                        <a:pos x="connsiteX1" y="connsiteY1"/>
                      </a:cxn>
                      <a:cxn ang="0">
                        <a:pos x="connsiteX2" y="connsiteY2"/>
                      </a:cxn>
                      <a:cxn ang="0">
                        <a:pos x="connsiteX3" y="connsiteY3"/>
                      </a:cxn>
                    </a:cxnLst>
                    <a:rect l="l" t="t" r="r" b="b"/>
                    <a:pathLst>
                      <a:path w="954" h="2452">
                        <a:moveTo>
                          <a:pt x="0" y="1635"/>
                        </a:moveTo>
                        <a:cubicBezTo>
                          <a:pt x="0" y="1635"/>
                          <a:pt x="682" y="1499"/>
                          <a:pt x="955" y="2453"/>
                        </a:cubicBezTo>
                        <a:lnTo>
                          <a:pt x="0" y="0"/>
                        </a:lnTo>
                        <a:lnTo>
                          <a:pt x="0" y="1771"/>
                        </a:lnTo>
                        <a:close/>
                      </a:path>
                    </a:pathLst>
                  </a:custGeom>
                  <a:solidFill>
                    <a:srgbClr val="333333"/>
                  </a:solidFill>
                  <a:ln w="0" cap="flat">
                    <a:noFill/>
                    <a:prstDash val="solid"/>
                    <a:miter/>
                  </a:ln>
                </p:spPr>
                <p:txBody>
                  <a:bodyPr rtlCol="0" anchor="ctr"/>
                  <a:lstStyle/>
                  <a:p>
                    <a:endParaRPr lang="en-US"/>
                  </a:p>
                </p:txBody>
              </p:sp>
              <p:sp>
                <p:nvSpPr>
                  <p:cNvPr id="2395" name="Freeform: Shape 2394">
                    <a:extLst>
                      <a:ext uri="{FF2B5EF4-FFF2-40B4-BE49-F238E27FC236}">
                        <a16:creationId xmlns:a16="http://schemas.microsoft.com/office/drawing/2014/main" id="{8C4A2E4D-C9BC-92E8-C2F2-A920A99A9768}"/>
                      </a:ext>
                    </a:extLst>
                  </p:cNvPr>
                  <p:cNvSpPr/>
                  <p:nvPr/>
                </p:nvSpPr>
                <p:spPr>
                  <a:xfrm>
                    <a:off x="20174525" y="5518752"/>
                    <a:ext cx="4311" cy="7648"/>
                  </a:xfrm>
                  <a:custGeom>
                    <a:avLst/>
                    <a:gdLst>
                      <a:gd name="connsiteX0" fmla="*/ 1906 w 4311"/>
                      <a:gd name="connsiteY0" fmla="*/ 19 h 7648"/>
                      <a:gd name="connsiteX1" fmla="*/ 4086 w 4311"/>
                      <a:gd name="connsiteY1" fmla="*/ 3834 h 7648"/>
                      <a:gd name="connsiteX2" fmla="*/ 0 w 4311"/>
                      <a:gd name="connsiteY2" fmla="*/ 427 h 7648"/>
                      <a:gd name="connsiteX3" fmla="*/ 3950 w 4311"/>
                      <a:gd name="connsiteY3" fmla="*/ 7648 h 7648"/>
                      <a:gd name="connsiteX4" fmla="*/ 2042 w 4311"/>
                      <a:gd name="connsiteY4" fmla="*/ 19 h 76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11" h="7648">
                        <a:moveTo>
                          <a:pt x="1906" y="19"/>
                        </a:moveTo>
                        <a:cubicBezTo>
                          <a:pt x="3133" y="1109"/>
                          <a:pt x="3677" y="1790"/>
                          <a:pt x="4086" y="3834"/>
                        </a:cubicBezTo>
                        <a:cubicBezTo>
                          <a:pt x="1635" y="5196"/>
                          <a:pt x="2724" y="700"/>
                          <a:pt x="0" y="427"/>
                        </a:cubicBezTo>
                        <a:cubicBezTo>
                          <a:pt x="680" y="3970"/>
                          <a:pt x="2997" y="4651"/>
                          <a:pt x="3950" y="7648"/>
                        </a:cubicBezTo>
                        <a:cubicBezTo>
                          <a:pt x="4768" y="6014"/>
                          <a:pt x="4223" y="-390"/>
                          <a:pt x="2042" y="19"/>
                        </a:cubicBezTo>
                        <a:close/>
                      </a:path>
                    </a:pathLst>
                  </a:custGeom>
                  <a:solidFill>
                    <a:srgbClr val="333333"/>
                  </a:solidFill>
                  <a:ln w="0" cap="flat">
                    <a:noFill/>
                    <a:prstDash val="solid"/>
                    <a:miter/>
                  </a:ln>
                </p:spPr>
                <p:txBody>
                  <a:bodyPr rtlCol="0" anchor="ctr"/>
                  <a:lstStyle/>
                  <a:p>
                    <a:endParaRPr lang="en-US"/>
                  </a:p>
                </p:txBody>
              </p:sp>
              <p:sp>
                <p:nvSpPr>
                  <p:cNvPr id="2396" name="Freeform: Shape 2395">
                    <a:extLst>
                      <a:ext uri="{FF2B5EF4-FFF2-40B4-BE49-F238E27FC236}">
                        <a16:creationId xmlns:a16="http://schemas.microsoft.com/office/drawing/2014/main" id="{C5E1C03B-365A-144C-C2C8-D7A71701C127}"/>
                      </a:ext>
                    </a:extLst>
                  </p:cNvPr>
                  <p:cNvSpPr/>
                  <p:nvPr/>
                </p:nvSpPr>
                <p:spPr>
                  <a:xfrm>
                    <a:off x="20172753" y="5517817"/>
                    <a:ext cx="1225" cy="2044"/>
                  </a:xfrm>
                  <a:custGeom>
                    <a:avLst/>
                    <a:gdLst>
                      <a:gd name="connsiteX0" fmla="*/ 0 w 1225"/>
                      <a:gd name="connsiteY0" fmla="*/ 273 h 2044"/>
                      <a:gd name="connsiteX1" fmla="*/ 1089 w 1225"/>
                      <a:gd name="connsiteY1" fmla="*/ 2044 h 2044"/>
                      <a:gd name="connsiteX2" fmla="*/ 1226 w 1225"/>
                      <a:gd name="connsiteY2" fmla="*/ 1771 h 2044"/>
                      <a:gd name="connsiteX3" fmla="*/ 135 w 1225"/>
                      <a:gd name="connsiteY3" fmla="*/ 0 h 2044"/>
                      <a:gd name="connsiteX4" fmla="*/ 0 w 1225"/>
                      <a:gd name="connsiteY4" fmla="*/ 273 h 20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5" h="2044">
                        <a:moveTo>
                          <a:pt x="0" y="273"/>
                        </a:moveTo>
                        <a:lnTo>
                          <a:pt x="1089" y="2044"/>
                        </a:lnTo>
                        <a:lnTo>
                          <a:pt x="1226" y="1771"/>
                        </a:lnTo>
                        <a:lnTo>
                          <a:pt x="135" y="0"/>
                        </a:lnTo>
                        <a:lnTo>
                          <a:pt x="0" y="273"/>
                        </a:lnTo>
                        <a:close/>
                      </a:path>
                    </a:pathLst>
                  </a:custGeom>
                  <a:solidFill>
                    <a:srgbClr val="333333"/>
                  </a:solidFill>
                  <a:ln w="0" cap="flat">
                    <a:noFill/>
                    <a:prstDash val="solid"/>
                    <a:miter/>
                  </a:ln>
                </p:spPr>
                <p:txBody>
                  <a:bodyPr rtlCol="0" anchor="ctr"/>
                  <a:lstStyle/>
                  <a:p>
                    <a:endParaRPr lang="en-US"/>
                  </a:p>
                </p:txBody>
              </p:sp>
              <p:sp>
                <p:nvSpPr>
                  <p:cNvPr id="2397" name="Freeform: Shape 2396">
                    <a:extLst>
                      <a:ext uri="{FF2B5EF4-FFF2-40B4-BE49-F238E27FC236}">
                        <a16:creationId xmlns:a16="http://schemas.microsoft.com/office/drawing/2014/main" id="{6BA1D1FC-7497-1A5C-27D9-764D1D1766AB}"/>
                      </a:ext>
                    </a:extLst>
                  </p:cNvPr>
                  <p:cNvSpPr/>
                  <p:nvPr/>
                </p:nvSpPr>
                <p:spPr>
                  <a:xfrm>
                    <a:off x="20169347" y="5462910"/>
                    <a:ext cx="2008" cy="1907"/>
                  </a:xfrm>
                  <a:custGeom>
                    <a:avLst/>
                    <a:gdLst>
                      <a:gd name="connsiteX0" fmla="*/ 1906 w 2008"/>
                      <a:gd name="connsiteY0" fmla="*/ 1908 h 1907"/>
                      <a:gd name="connsiteX1" fmla="*/ 0 w 2008"/>
                      <a:gd name="connsiteY1" fmla="*/ 0 h 1907"/>
                      <a:gd name="connsiteX2" fmla="*/ 1906 w 2008"/>
                      <a:gd name="connsiteY2" fmla="*/ 1908 h 1907"/>
                    </a:gdLst>
                    <a:ahLst/>
                    <a:cxnLst>
                      <a:cxn ang="0">
                        <a:pos x="connsiteX0" y="connsiteY0"/>
                      </a:cxn>
                      <a:cxn ang="0">
                        <a:pos x="connsiteX1" y="connsiteY1"/>
                      </a:cxn>
                      <a:cxn ang="0">
                        <a:pos x="connsiteX2" y="connsiteY2"/>
                      </a:cxn>
                    </a:cxnLst>
                    <a:rect l="l" t="t" r="r" b="b"/>
                    <a:pathLst>
                      <a:path w="2008" h="1907">
                        <a:moveTo>
                          <a:pt x="1906" y="1908"/>
                        </a:moveTo>
                        <a:cubicBezTo>
                          <a:pt x="2451" y="1226"/>
                          <a:pt x="680" y="545"/>
                          <a:pt x="0" y="0"/>
                        </a:cubicBezTo>
                        <a:cubicBezTo>
                          <a:pt x="407" y="545"/>
                          <a:pt x="817" y="1363"/>
                          <a:pt x="1906" y="1908"/>
                        </a:cubicBezTo>
                        <a:close/>
                      </a:path>
                    </a:pathLst>
                  </a:custGeom>
                  <a:solidFill>
                    <a:srgbClr val="333333"/>
                  </a:solidFill>
                  <a:ln w="0" cap="flat">
                    <a:noFill/>
                    <a:prstDash val="solid"/>
                    <a:miter/>
                  </a:ln>
                </p:spPr>
                <p:txBody>
                  <a:bodyPr rtlCol="0" anchor="ctr"/>
                  <a:lstStyle/>
                  <a:p>
                    <a:endParaRPr lang="en-US"/>
                  </a:p>
                </p:txBody>
              </p:sp>
              <p:sp>
                <p:nvSpPr>
                  <p:cNvPr id="2398" name="Freeform: Shape 2397">
                    <a:extLst>
                      <a:ext uri="{FF2B5EF4-FFF2-40B4-BE49-F238E27FC236}">
                        <a16:creationId xmlns:a16="http://schemas.microsoft.com/office/drawing/2014/main" id="{104DEE23-96DE-AD91-14E8-BA1E5D559E22}"/>
                      </a:ext>
                    </a:extLst>
                  </p:cNvPr>
                  <p:cNvSpPr/>
                  <p:nvPr/>
                </p:nvSpPr>
                <p:spPr>
                  <a:xfrm>
                    <a:off x="20179020" y="5608557"/>
                    <a:ext cx="8583" cy="16894"/>
                  </a:xfrm>
                  <a:custGeom>
                    <a:avLst/>
                    <a:gdLst>
                      <a:gd name="connsiteX0" fmla="*/ 0 w 8583"/>
                      <a:gd name="connsiteY0" fmla="*/ 16895 h 16894"/>
                      <a:gd name="connsiteX1" fmla="*/ 8584 w 8583"/>
                      <a:gd name="connsiteY1" fmla="*/ 0 h 16894"/>
                      <a:gd name="connsiteX2" fmla="*/ 0 w 8583"/>
                      <a:gd name="connsiteY2" fmla="*/ 16895 h 16894"/>
                    </a:gdLst>
                    <a:ahLst/>
                    <a:cxnLst>
                      <a:cxn ang="0">
                        <a:pos x="connsiteX0" y="connsiteY0"/>
                      </a:cxn>
                      <a:cxn ang="0">
                        <a:pos x="connsiteX1" y="connsiteY1"/>
                      </a:cxn>
                      <a:cxn ang="0">
                        <a:pos x="connsiteX2" y="connsiteY2"/>
                      </a:cxn>
                    </a:cxnLst>
                    <a:rect l="l" t="t" r="r" b="b"/>
                    <a:pathLst>
                      <a:path w="8583" h="16894">
                        <a:moveTo>
                          <a:pt x="0" y="16895"/>
                        </a:moveTo>
                        <a:cubicBezTo>
                          <a:pt x="3270" y="11445"/>
                          <a:pt x="6267" y="5858"/>
                          <a:pt x="8584" y="0"/>
                        </a:cubicBezTo>
                        <a:cubicBezTo>
                          <a:pt x="6540" y="5041"/>
                          <a:pt x="4223" y="9401"/>
                          <a:pt x="0" y="16895"/>
                        </a:cubicBezTo>
                        <a:close/>
                      </a:path>
                    </a:pathLst>
                  </a:custGeom>
                  <a:solidFill>
                    <a:srgbClr val="333333"/>
                  </a:solidFill>
                  <a:ln w="0" cap="flat">
                    <a:noFill/>
                    <a:prstDash val="solid"/>
                    <a:miter/>
                  </a:ln>
                </p:spPr>
                <p:txBody>
                  <a:bodyPr rtlCol="0" anchor="ctr"/>
                  <a:lstStyle/>
                  <a:p>
                    <a:endParaRPr lang="en-US"/>
                  </a:p>
                </p:txBody>
              </p:sp>
              <p:sp>
                <p:nvSpPr>
                  <p:cNvPr id="2399" name="Freeform: Shape 2398">
                    <a:extLst>
                      <a:ext uri="{FF2B5EF4-FFF2-40B4-BE49-F238E27FC236}">
                        <a16:creationId xmlns:a16="http://schemas.microsoft.com/office/drawing/2014/main" id="{55BE6E8E-E11D-9E17-A6F7-F1AE19B60B78}"/>
                      </a:ext>
                    </a:extLst>
                  </p:cNvPr>
                  <p:cNvSpPr/>
                  <p:nvPr/>
                </p:nvSpPr>
                <p:spPr>
                  <a:xfrm>
                    <a:off x="20112941" y="5436070"/>
                    <a:ext cx="14986" cy="2179"/>
                  </a:xfrm>
                  <a:custGeom>
                    <a:avLst/>
                    <a:gdLst>
                      <a:gd name="connsiteX0" fmla="*/ 2042 w 14986"/>
                      <a:gd name="connsiteY0" fmla="*/ 1908 h 2179"/>
                      <a:gd name="connsiteX1" fmla="*/ 14987 w 14986"/>
                      <a:gd name="connsiteY1" fmla="*/ 2180 h 2179"/>
                      <a:gd name="connsiteX2" fmla="*/ 7085 w 14986"/>
                      <a:gd name="connsiteY2" fmla="*/ 681 h 2179"/>
                      <a:gd name="connsiteX3" fmla="*/ 0 w 14986"/>
                      <a:gd name="connsiteY3" fmla="*/ 0 h 2179"/>
                      <a:gd name="connsiteX4" fmla="*/ 2042 w 14986"/>
                      <a:gd name="connsiteY4" fmla="*/ 1908 h 21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86" h="2179">
                        <a:moveTo>
                          <a:pt x="2042" y="1908"/>
                        </a:moveTo>
                        <a:cubicBezTo>
                          <a:pt x="7085" y="2180"/>
                          <a:pt x="9809" y="817"/>
                          <a:pt x="14987" y="2180"/>
                        </a:cubicBezTo>
                        <a:cubicBezTo>
                          <a:pt x="11990" y="136"/>
                          <a:pt x="9400" y="409"/>
                          <a:pt x="7085" y="681"/>
                        </a:cubicBezTo>
                        <a:cubicBezTo>
                          <a:pt x="4768" y="954"/>
                          <a:pt x="2861" y="954"/>
                          <a:pt x="0" y="0"/>
                        </a:cubicBezTo>
                        <a:cubicBezTo>
                          <a:pt x="680" y="681"/>
                          <a:pt x="1362" y="1226"/>
                          <a:pt x="2042" y="1908"/>
                        </a:cubicBezTo>
                        <a:close/>
                      </a:path>
                    </a:pathLst>
                  </a:custGeom>
                  <a:solidFill>
                    <a:srgbClr val="333333"/>
                  </a:solidFill>
                  <a:ln w="0" cap="flat">
                    <a:noFill/>
                    <a:prstDash val="solid"/>
                    <a:miter/>
                  </a:ln>
                </p:spPr>
                <p:txBody>
                  <a:bodyPr rtlCol="0" anchor="ctr"/>
                  <a:lstStyle/>
                  <a:p>
                    <a:endParaRPr lang="en-US"/>
                  </a:p>
                </p:txBody>
              </p:sp>
              <p:sp>
                <p:nvSpPr>
                  <p:cNvPr id="2400" name="Freeform: Shape 2399">
                    <a:extLst>
                      <a:ext uri="{FF2B5EF4-FFF2-40B4-BE49-F238E27FC236}">
                        <a16:creationId xmlns:a16="http://schemas.microsoft.com/office/drawing/2014/main" id="{D5A31D45-ECD0-1396-E6E9-DD7142BCB2FF}"/>
                      </a:ext>
                    </a:extLst>
                  </p:cNvPr>
                  <p:cNvSpPr/>
                  <p:nvPr/>
                </p:nvSpPr>
                <p:spPr>
                  <a:xfrm>
                    <a:off x="20113853" y="5431710"/>
                    <a:ext cx="5218" cy="2452"/>
                  </a:xfrm>
                  <a:custGeom>
                    <a:avLst/>
                    <a:gdLst>
                      <a:gd name="connsiteX0" fmla="*/ 3857 w 5218"/>
                      <a:gd name="connsiteY0" fmla="*/ 0 h 2452"/>
                      <a:gd name="connsiteX1" fmla="*/ 41 w 5218"/>
                      <a:gd name="connsiteY1" fmla="*/ 2452 h 2452"/>
                      <a:gd name="connsiteX2" fmla="*/ 5219 w 5218"/>
                      <a:gd name="connsiteY2" fmla="*/ 1907 h 2452"/>
                      <a:gd name="connsiteX3" fmla="*/ 3857 w 5218"/>
                      <a:gd name="connsiteY3" fmla="*/ 0 h 2452"/>
                    </a:gdLst>
                    <a:ahLst/>
                    <a:cxnLst>
                      <a:cxn ang="0">
                        <a:pos x="connsiteX0" y="connsiteY0"/>
                      </a:cxn>
                      <a:cxn ang="0">
                        <a:pos x="connsiteX1" y="connsiteY1"/>
                      </a:cxn>
                      <a:cxn ang="0">
                        <a:pos x="connsiteX2" y="connsiteY2"/>
                      </a:cxn>
                      <a:cxn ang="0">
                        <a:pos x="connsiteX3" y="connsiteY3"/>
                      </a:cxn>
                    </a:cxnLst>
                    <a:rect l="l" t="t" r="r" b="b"/>
                    <a:pathLst>
                      <a:path w="5218" h="2452">
                        <a:moveTo>
                          <a:pt x="3857" y="0"/>
                        </a:moveTo>
                        <a:cubicBezTo>
                          <a:pt x="4537" y="1635"/>
                          <a:pt x="-504" y="1090"/>
                          <a:pt x="41" y="2452"/>
                        </a:cubicBezTo>
                        <a:cubicBezTo>
                          <a:pt x="3720" y="2452"/>
                          <a:pt x="1949" y="1226"/>
                          <a:pt x="5219" y="1907"/>
                        </a:cubicBezTo>
                        <a:lnTo>
                          <a:pt x="3857" y="0"/>
                        </a:lnTo>
                        <a:close/>
                      </a:path>
                    </a:pathLst>
                  </a:custGeom>
                  <a:solidFill>
                    <a:srgbClr val="333333"/>
                  </a:solidFill>
                  <a:ln w="0" cap="flat">
                    <a:noFill/>
                    <a:prstDash val="solid"/>
                    <a:miter/>
                  </a:ln>
                </p:spPr>
                <p:txBody>
                  <a:bodyPr rtlCol="0" anchor="ctr"/>
                  <a:lstStyle/>
                  <a:p>
                    <a:endParaRPr lang="en-US"/>
                  </a:p>
                </p:txBody>
              </p:sp>
              <p:sp>
                <p:nvSpPr>
                  <p:cNvPr id="2401" name="Freeform: Shape 2400">
                    <a:extLst>
                      <a:ext uri="{FF2B5EF4-FFF2-40B4-BE49-F238E27FC236}">
                        <a16:creationId xmlns:a16="http://schemas.microsoft.com/office/drawing/2014/main" id="{3156AD6A-97FE-FA30-7184-18AF6DD1CB53}"/>
                      </a:ext>
                    </a:extLst>
                  </p:cNvPr>
                  <p:cNvSpPr/>
                  <p:nvPr/>
                </p:nvSpPr>
                <p:spPr>
                  <a:xfrm>
                    <a:off x="20128337" y="5462910"/>
                    <a:ext cx="1362" cy="272"/>
                  </a:xfrm>
                  <a:custGeom>
                    <a:avLst/>
                    <a:gdLst>
                      <a:gd name="connsiteX0" fmla="*/ 1362 w 1362"/>
                      <a:gd name="connsiteY0" fmla="*/ 0 h 272"/>
                      <a:gd name="connsiteX1" fmla="*/ 0 w 1362"/>
                      <a:gd name="connsiteY1" fmla="*/ 273 h 272"/>
                      <a:gd name="connsiteX2" fmla="*/ 953 w 1362"/>
                      <a:gd name="connsiteY2" fmla="*/ 273 h 272"/>
                      <a:gd name="connsiteX3" fmla="*/ 1362 w 1362"/>
                      <a:gd name="connsiteY3" fmla="*/ 0 h 272"/>
                    </a:gdLst>
                    <a:ahLst/>
                    <a:cxnLst>
                      <a:cxn ang="0">
                        <a:pos x="connsiteX0" y="connsiteY0"/>
                      </a:cxn>
                      <a:cxn ang="0">
                        <a:pos x="connsiteX1" y="connsiteY1"/>
                      </a:cxn>
                      <a:cxn ang="0">
                        <a:pos x="connsiteX2" y="connsiteY2"/>
                      </a:cxn>
                      <a:cxn ang="0">
                        <a:pos x="connsiteX3" y="connsiteY3"/>
                      </a:cxn>
                    </a:cxnLst>
                    <a:rect l="l" t="t" r="r" b="b"/>
                    <a:pathLst>
                      <a:path w="1362" h="272">
                        <a:moveTo>
                          <a:pt x="1362" y="0"/>
                        </a:moveTo>
                        <a:lnTo>
                          <a:pt x="0" y="273"/>
                        </a:lnTo>
                        <a:lnTo>
                          <a:pt x="953" y="273"/>
                        </a:lnTo>
                        <a:lnTo>
                          <a:pt x="1362" y="0"/>
                        </a:lnTo>
                        <a:close/>
                      </a:path>
                    </a:pathLst>
                  </a:custGeom>
                  <a:solidFill>
                    <a:srgbClr val="333333"/>
                  </a:solidFill>
                  <a:ln w="0" cap="flat">
                    <a:noFill/>
                    <a:prstDash val="solid"/>
                    <a:miter/>
                  </a:ln>
                </p:spPr>
                <p:txBody>
                  <a:bodyPr rtlCol="0" anchor="ctr"/>
                  <a:lstStyle/>
                  <a:p>
                    <a:endParaRPr lang="en-US"/>
                  </a:p>
                </p:txBody>
              </p:sp>
              <p:sp>
                <p:nvSpPr>
                  <p:cNvPr id="2402" name="Freeform: Shape 2401">
                    <a:extLst>
                      <a:ext uri="{FF2B5EF4-FFF2-40B4-BE49-F238E27FC236}">
                        <a16:creationId xmlns:a16="http://schemas.microsoft.com/office/drawing/2014/main" id="{B03C6736-3027-D837-1DDD-4E05B9926674}"/>
                      </a:ext>
                    </a:extLst>
                  </p:cNvPr>
                  <p:cNvSpPr/>
                  <p:nvPr/>
                </p:nvSpPr>
                <p:spPr>
                  <a:xfrm>
                    <a:off x="20090597" y="5432664"/>
                    <a:ext cx="2724" cy="408"/>
                  </a:xfrm>
                  <a:custGeom>
                    <a:avLst/>
                    <a:gdLst>
                      <a:gd name="connsiteX0" fmla="*/ 2180 w 2724"/>
                      <a:gd name="connsiteY0" fmla="*/ 409 h 408"/>
                      <a:gd name="connsiteX1" fmla="*/ 2724 w 2724"/>
                      <a:gd name="connsiteY1" fmla="*/ 0 h 408"/>
                      <a:gd name="connsiteX2" fmla="*/ 0 w 2724"/>
                      <a:gd name="connsiteY2" fmla="*/ 0 h 408"/>
                      <a:gd name="connsiteX3" fmla="*/ 2180 w 2724"/>
                      <a:gd name="connsiteY3" fmla="*/ 409 h 408"/>
                    </a:gdLst>
                    <a:ahLst/>
                    <a:cxnLst>
                      <a:cxn ang="0">
                        <a:pos x="connsiteX0" y="connsiteY0"/>
                      </a:cxn>
                      <a:cxn ang="0">
                        <a:pos x="connsiteX1" y="connsiteY1"/>
                      </a:cxn>
                      <a:cxn ang="0">
                        <a:pos x="connsiteX2" y="connsiteY2"/>
                      </a:cxn>
                      <a:cxn ang="0">
                        <a:pos x="connsiteX3" y="connsiteY3"/>
                      </a:cxn>
                    </a:cxnLst>
                    <a:rect l="l" t="t" r="r" b="b"/>
                    <a:pathLst>
                      <a:path w="2724" h="408">
                        <a:moveTo>
                          <a:pt x="2180" y="409"/>
                        </a:moveTo>
                        <a:lnTo>
                          <a:pt x="2724" y="0"/>
                        </a:lnTo>
                        <a:lnTo>
                          <a:pt x="0" y="0"/>
                        </a:lnTo>
                        <a:lnTo>
                          <a:pt x="2180" y="409"/>
                        </a:lnTo>
                        <a:close/>
                      </a:path>
                    </a:pathLst>
                  </a:custGeom>
                  <a:solidFill>
                    <a:srgbClr val="333333"/>
                  </a:solidFill>
                  <a:ln w="0" cap="flat">
                    <a:noFill/>
                    <a:prstDash val="solid"/>
                    <a:miter/>
                  </a:ln>
                </p:spPr>
                <p:txBody>
                  <a:bodyPr rtlCol="0" anchor="ctr"/>
                  <a:lstStyle/>
                  <a:p>
                    <a:endParaRPr lang="en-US"/>
                  </a:p>
                </p:txBody>
              </p:sp>
              <p:sp>
                <p:nvSpPr>
                  <p:cNvPr id="2403" name="Freeform: Shape 2402">
                    <a:extLst>
                      <a:ext uri="{FF2B5EF4-FFF2-40B4-BE49-F238E27FC236}">
                        <a16:creationId xmlns:a16="http://schemas.microsoft.com/office/drawing/2014/main" id="{574B75E4-82B3-78CF-3CAE-8B3E8FE24A4E}"/>
                      </a:ext>
                    </a:extLst>
                  </p:cNvPr>
                  <p:cNvSpPr/>
                  <p:nvPr/>
                </p:nvSpPr>
                <p:spPr>
                  <a:xfrm>
                    <a:off x="20093321" y="5432119"/>
                    <a:ext cx="545" cy="408"/>
                  </a:xfrm>
                  <a:custGeom>
                    <a:avLst/>
                    <a:gdLst>
                      <a:gd name="connsiteX0" fmla="*/ 546 w 545"/>
                      <a:gd name="connsiteY0" fmla="*/ 0 h 408"/>
                      <a:gd name="connsiteX1" fmla="*/ 0 w 545"/>
                      <a:gd name="connsiteY1" fmla="*/ 409 h 408"/>
                      <a:gd name="connsiteX2" fmla="*/ 546 w 545"/>
                      <a:gd name="connsiteY2" fmla="*/ 0 h 408"/>
                    </a:gdLst>
                    <a:ahLst/>
                    <a:cxnLst>
                      <a:cxn ang="0">
                        <a:pos x="connsiteX0" y="connsiteY0"/>
                      </a:cxn>
                      <a:cxn ang="0">
                        <a:pos x="connsiteX1" y="connsiteY1"/>
                      </a:cxn>
                      <a:cxn ang="0">
                        <a:pos x="connsiteX2" y="connsiteY2"/>
                      </a:cxn>
                    </a:cxnLst>
                    <a:rect l="l" t="t" r="r" b="b"/>
                    <a:pathLst>
                      <a:path w="545" h="408">
                        <a:moveTo>
                          <a:pt x="546" y="0"/>
                        </a:moveTo>
                        <a:lnTo>
                          <a:pt x="0" y="409"/>
                        </a:lnTo>
                        <a:lnTo>
                          <a:pt x="546" y="0"/>
                        </a:lnTo>
                        <a:close/>
                      </a:path>
                    </a:pathLst>
                  </a:custGeom>
                  <a:solidFill>
                    <a:srgbClr val="333333"/>
                  </a:solidFill>
                  <a:ln w="0" cap="flat">
                    <a:noFill/>
                    <a:prstDash val="solid"/>
                    <a:miter/>
                  </a:ln>
                </p:spPr>
                <p:txBody>
                  <a:bodyPr rtlCol="0" anchor="ctr"/>
                  <a:lstStyle/>
                  <a:p>
                    <a:endParaRPr lang="en-US"/>
                  </a:p>
                </p:txBody>
              </p:sp>
              <p:sp>
                <p:nvSpPr>
                  <p:cNvPr id="2404" name="Freeform: Shape 2403">
                    <a:extLst>
                      <a:ext uri="{FF2B5EF4-FFF2-40B4-BE49-F238E27FC236}">
                        <a16:creationId xmlns:a16="http://schemas.microsoft.com/office/drawing/2014/main" id="{3077C3EF-FB42-5903-435B-7BAD0CBFB805}"/>
                      </a:ext>
                    </a:extLst>
                  </p:cNvPr>
                  <p:cNvSpPr/>
                  <p:nvPr/>
                </p:nvSpPr>
                <p:spPr>
                  <a:xfrm>
                    <a:off x="20126973" y="5465363"/>
                    <a:ext cx="2316" cy="953"/>
                  </a:xfrm>
                  <a:custGeom>
                    <a:avLst/>
                    <a:gdLst>
                      <a:gd name="connsiteX0" fmla="*/ 0 w 2316"/>
                      <a:gd name="connsiteY0" fmla="*/ 0 h 953"/>
                      <a:gd name="connsiteX1" fmla="*/ 1227 w 2316"/>
                      <a:gd name="connsiteY1" fmla="*/ 953 h 953"/>
                      <a:gd name="connsiteX2" fmla="*/ 2317 w 2316"/>
                      <a:gd name="connsiteY2" fmla="*/ 681 h 953"/>
                      <a:gd name="connsiteX3" fmla="*/ 0 w 2316"/>
                      <a:gd name="connsiteY3" fmla="*/ 0 h 953"/>
                    </a:gdLst>
                    <a:ahLst/>
                    <a:cxnLst>
                      <a:cxn ang="0">
                        <a:pos x="connsiteX0" y="connsiteY0"/>
                      </a:cxn>
                      <a:cxn ang="0">
                        <a:pos x="connsiteX1" y="connsiteY1"/>
                      </a:cxn>
                      <a:cxn ang="0">
                        <a:pos x="connsiteX2" y="connsiteY2"/>
                      </a:cxn>
                      <a:cxn ang="0">
                        <a:pos x="connsiteX3" y="connsiteY3"/>
                      </a:cxn>
                    </a:cxnLst>
                    <a:rect l="l" t="t" r="r" b="b"/>
                    <a:pathLst>
                      <a:path w="2316" h="953">
                        <a:moveTo>
                          <a:pt x="0" y="0"/>
                        </a:moveTo>
                        <a:lnTo>
                          <a:pt x="1227" y="953"/>
                        </a:lnTo>
                        <a:lnTo>
                          <a:pt x="2317" y="681"/>
                        </a:lnTo>
                        <a:lnTo>
                          <a:pt x="0" y="0"/>
                        </a:lnTo>
                        <a:close/>
                      </a:path>
                    </a:pathLst>
                  </a:custGeom>
                  <a:solidFill>
                    <a:srgbClr val="333333"/>
                  </a:solidFill>
                  <a:ln w="0" cap="flat">
                    <a:noFill/>
                    <a:prstDash val="solid"/>
                    <a:miter/>
                  </a:ln>
                </p:spPr>
                <p:txBody>
                  <a:bodyPr rtlCol="0" anchor="ctr"/>
                  <a:lstStyle/>
                  <a:p>
                    <a:endParaRPr lang="en-US"/>
                  </a:p>
                </p:txBody>
              </p:sp>
              <p:sp>
                <p:nvSpPr>
                  <p:cNvPr id="2405" name="Freeform: Shape 2404">
                    <a:extLst>
                      <a:ext uri="{FF2B5EF4-FFF2-40B4-BE49-F238E27FC236}">
                        <a16:creationId xmlns:a16="http://schemas.microsoft.com/office/drawing/2014/main" id="{B67B521D-6D6A-F534-B50B-708BB80D18CE}"/>
                      </a:ext>
                    </a:extLst>
                  </p:cNvPr>
                  <p:cNvSpPr/>
                  <p:nvPr/>
                </p:nvSpPr>
                <p:spPr>
                  <a:xfrm>
                    <a:off x="20115001" y="5452147"/>
                    <a:ext cx="1890" cy="544"/>
                  </a:xfrm>
                  <a:custGeom>
                    <a:avLst/>
                    <a:gdLst>
                      <a:gd name="connsiteX0" fmla="*/ 119 w 1890"/>
                      <a:gd name="connsiteY0" fmla="*/ 545 h 544"/>
                      <a:gd name="connsiteX1" fmla="*/ 1891 w 1890"/>
                      <a:gd name="connsiteY1" fmla="*/ 545 h 544"/>
                      <a:gd name="connsiteX2" fmla="*/ 119 w 1890"/>
                      <a:gd name="connsiteY2" fmla="*/ 545 h 544"/>
                    </a:gdLst>
                    <a:ahLst/>
                    <a:cxnLst>
                      <a:cxn ang="0">
                        <a:pos x="connsiteX0" y="connsiteY0"/>
                      </a:cxn>
                      <a:cxn ang="0">
                        <a:pos x="connsiteX1" y="connsiteY1"/>
                      </a:cxn>
                      <a:cxn ang="0">
                        <a:pos x="connsiteX2" y="connsiteY2"/>
                      </a:cxn>
                    </a:cxnLst>
                    <a:rect l="l" t="t" r="r" b="b"/>
                    <a:pathLst>
                      <a:path w="1890" h="544">
                        <a:moveTo>
                          <a:pt x="119" y="545"/>
                        </a:moveTo>
                        <a:lnTo>
                          <a:pt x="1891" y="545"/>
                        </a:lnTo>
                        <a:cubicBezTo>
                          <a:pt x="1891" y="545"/>
                          <a:pt x="-561" y="-681"/>
                          <a:pt x="119" y="545"/>
                        </a:cubicBezTo>
                        <a:close/>
                      </a:path>
                    </a:pathLst>
                  </a:custGeom>
                  <a:solidFill>
                    <a:srgbClr val="333333"/>
                  </a:solidFill>
                  <a:ln w="0" cap="flat">
                    <a:noFill/>
                    <a:prstDash val="solid"/>
                    <a:miter/>
                  </a:ln>
                </p:spPr>
                <p:txBody>
                  <a:bodyPr rtlCol="0" anchor="ctr"/>
                  <a:lstStyle/>
                  <a:p>
                    <a:endParaRPr lang="en-US"/>
                  </a:p>
                </p:txBody>
              </p:sp>
              <p:sp>
                <p:nvSpPr>
                  <p:cNvPr id="2406" name="Freeform: Shape 2405">
                    <a:extLst>
                      <a:ext uri="{FF2B5EF4-FFF2-40B4-BE49-F238E27FC236}">
                        <a16:creationId xmlns:a16="http://schemas.microsoft.com/office/drawing/2014/main" id="{FEF1D7E4-01AA-2628-B187-E67A4D2379B7}"/>
                      </a:ext>
                    </a:extLst>
                  </p:cNvPr>
                  <p:cNvSpPr/>
                  <p:nvPr/>
                </p:nvSpPr>
                <p:spPr>
                  <a:xfrm>
                    <a:off x="20074383" y="5436751"/>
                    <a:ext cx="2453" cy="1634"/>
                  </a:xfrm>
                  <a:custGeom>
                    <a:avLst/>
                    <a:gdLst>
                      <a:gd name="connsiteX0" fmla="*/ 2180 w 2453"/>
                      <a:gd name="connsiteY0" fmla="*/ 0 h 1634"/>
                      <a:gd name="connsiteX1" fmla="*/ 0 w 2453"/>
                      <a:gd name="connsiteY1" fmla="*/ 1635 h 1634"/>
                      <a:gd name="connsiteX2" fmla="*/ 273 w 2453"/>
                      <a:gd name="connsiteY2" fmla="*/ 1635 h 1634"/>
                      <a:gd name="connsiteX3" fmla="*/ 2453 w 2453"/>
                      <a:gd name="connsiteY3" fmla="*/ 136 h 1634"/>
                      <a:gd name="connsiteX4" fmla="*/ 2180 w 2453"/>
                      <a:gd name="connsiteY4" fmla="*/ 136 h 16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53" h="1634">
                        <a:moveTo>
                          <a:pt x="2180" y="0"/>
                        </a:moveTo>
                        <a:cubicBezTo>
                          <a:pt x="1364" y="409"/>
                          <a:pt x="682" y="953"/>
                          <a:pt x="0" y="1635"/>
                        </a:cubicBezTo>
                        <a:lnTo>
                          <a:pt x="273" y="1635"/>
                        </a:lnTo>
                        <a:cubicBezTo>
                          <a:pt x="955" y="1090"/>
                          <a:pt x="1771" y="545"/>
                          <a:pt x="2453" y="136"/>
                        </a:cubicBezTo>
                        <a:lnTo>
                          <a:pt x="2180" y="136"/>
                        </a:lnTo>
                        <a:close/>
                      </a:path>
                    </a:pathLst>
                  </a:custGeom>
                  <a:solidFill>
                    <a:srgbClr val="333333"/>
                  </a:solidFill>
                  <a:ln w="0" cap="flat">
                    <a:noFill/>
                    <a:prstDash val="solid"/>
                    <a:miter/>
                  </a:ln>
                </p:spPr>
                <p:txBody>
                  <a:bodyPr rtlCol="0" anchor="ctr"/>
                  <a:lstStyle/>
                  <a:p>
                    <a:endParaRPr lang="en-US"/>
                  </a:p>
                </p:txBody>
              </p:sp>
              <p:sp>
                <p:nvSpPr>
                  <p:cNvPr id="2407" name="Freeform: Shape 2406">
                    <a:extLst>
                      <a:ext uri="{FF2B5EF4-FFF2-40B4-BE49-F238E27FC236}">
                        <a16:creationId xmlns:a16="http://schemas.microsoft.com/office/drawing/2014/main" id="{CE4FA1FE-B86D-C405-F990-81BD8F6F1FBB}"/>
                      </a:ext>
                    </a:extLst>
                  </p:cNvPr>
                  <p:cNvSpPr/>
                  <p:nvPr/>
                </p:nvSpPr>
                <p:spPr>
                  <a:xfrm>
                    <a:off x="20100982" y="5456371"/>
                    <a:ext cx="1876" cy="1498"/>
                  </a:xfrm>
                  <a:custGeom>
                    <a:avLst/>
                    <a:gdLst>
                      <a:gd name="connsiteX0" fmla="*/ 1468 w 1876"/>
                      <a:gd name="connsiteY0" fmla="*/ 0 h 1498"/>
                      <a:gd name="connsiteX1" fmla="*/ 650 w 1876"/>
                      <a:gd name="connsiteY1" fmla="*/ 1499 h 1498"/>
                      <a:gd name="connsiteX2" fmla="*/ 1468 w 1876"/>
                      <a:gd name="connsiteY2" fmla="*/ 0 h 1498"/>
                    </a:gdLst>
                    <a:ahLst/>
                    <a:cxnLst>
                      <a:cxn ang="0">
                        <a:pos x="connsiteX0" y="connsiteY0"/>
                      </a:cxn>
                      <a:cxn ang="0">
                        <a:pos x="connsiteX1" y="connsiteY1"/>
                      </a:cxn>
                      <a:cxn ang="0">
                        <a:pos x="connsiteX2" y="connsiteY2"/>
                      </a:cxn>
                    </a:cxnLst>
                    <a:rect l="l" t="t" r="r" b="b"/>
                    <a:pathLst>
                      <a:path w="1876" h="1498">
                        <a:moveTo>
                          <a:pt x="1468" y="0"/>
                        </a:moveTo>
                        <a:cubicBezTo>
                          <a:pt x="2558" y="1090"/>
                          <a:pt x="-1529" y="545"/>
                          <a:pt x="650" y="1499"/>
                        </a:cubicBezTo>
                        <a:cubicBezTo>
                          <a:pt x="2558" y="1226"/>
                          <a:pt x="1741" y="545"/>
                          <a:pt x="1468" y="0"/>
                        </a:cubicBezTo>
                        <a:close/>
                      </a:path>
                    </a:pathLst>
                  </a:custGeom>
                  <a:solidFill>
                    <a:srgbClr val="333333"/>
                  </a:solidFill>
                  <a:ln w="0" cap="flat">
                    <a:noFill/>
                    <a:prstDash val="solid"/>
                    <a:miter/>
                  </a:ln>
                </p:spPr>
                <p:txBody>
                  <a:bodyPr rtlCol="0" anchor="ctr"/>
                  <a:lstStyle/>
                  <a:p>
                    <a:endParaRPr lang="en-US"/>
                  </a:p>
                </p:txBody>
              </p:sp>
              <p:sp>
                <p:nvSpPr>
                  <p:cNvPr id="2408" name="Freeform: Shape 2407">
                    <a:extLst>
                      <a:ext uri="{FF2B5EF4-FFF2-40B4-BE49-F238E27FC236}">
                        <a16:creationId xmlns:a16="http://schemas.microsoft.com/office/drawing/2014/main" id="{CC9AF57F-68E5-76CF-223C-76B317167470}"/>
                      </a:ext>
                    </a:extLst>
                  </p:cNvPr>
                  <p:cNvSpPr/>
                  <p:nvPr/>
                </p:nvSpPr>
                <p:spPr>
                  <a:xfrm>
                    <a:off x="20076563" y="5454463"/>
                    <a:ext cx="681" cy="545"/>
                  </a:xfrm>
                  <a:custGeom>
                    <a:avLst/>
                    <a:gdLst>
                      <a:gd name="connsiteX0" fmla="*/ 682 w 681"/>
                      <a:gd name="connsiteY0" fmla="*/ 0 h 545"/>
                      <a:gd name="connsiteX1" fmla="*/ 0 w 681"/>
                      <a:gd name="connsiteY1" fmla="*/ 545 h 545"/>
                      <a:gd name="connsiteX2" fmla="*/ 682 w 681"/>
                      <a:gd name="connsiteY2" fmla="*/ 0 h 545"/>
                    </a:gdLst>
                    <a:ahLst/>
                    <a:cxnLst>
                      <a:cxn ang="0">
                        <a:pos x="connsiteX0" y="connsiteY0"/>
                      </a:cxn>
                      <a:cxn ang="0">
                        <a:pos x="connsiteX1" y="connsiteY1"/>
                      </a:cxn>
                      <a:cxn ang="0">
                        <a:pos x="connsiteX2" y="connsiteY2"/>
                      </a:cxn>
                    </a:cxnLst>
                    <a:rect l="l" t="t" r="r" b="b"/>
                    <a:pathLst>
                      <a:path w="681" h="545">
                        <a:moveTo>
                          <a:pt x="682" y="0"/>
                        </a:moveTo>
                        <a:cubicBezTo>
                          <a:pt x="682" y="0"/>
                          <a:pt x="136" y="272"/>
                          <a:pt x="0" y="545"/>
                        </a:cubicBezTo>
                        <a:cubicBezTo>
                          <a:pt x="273" y="409"/>
                          <a:pt x="546" y="136"/>
                          <a:pt x="682" y="0"/>
                        </a:cubicBezTo>
                        <a:close/>
                      </a:path>
                    </a:pathLst>
                  </a:custGeom>
                  <a:solidFill>
                    <a:srgbClr val="333333"/>
                  </a:solidFill>
                  <a:ln w="0" cap="flat">
                    <a:noFill/>
                    <a:prstDash val="solid"/>
                    <a:miter/>
                  </a:ln>
                </p:spPr>
                <p:txBody>
                  <a:bodyPr rtlCol="0" anchor="ctr"/>
                  <a:lstStyle/>
                  <a:p>
                    <a:endParaRPr lang="en-US"/>
                  </a:p>
                </p:txBody>
              </p:sp>
              <p:sp>
                <p:nvSpPr>
                  <p:cNvPr id="2409" name="Freeform: Shape 2408">
                    <a:extLst>
                      <a:ext uri="{FF2B5EF4-FFF2-40B4-BE49-F238E27FC236}">
                        <a16:creationId xmlns:a16="http://schemas.microsoft.com/office/drawing/2014/main" id="{4764EFB2-1313-C20E-6A54-7AE4DB32B8EC}"/>
                      </a:ext>
                    </a:extLst>
                  </p:cNvPr>
                  <p:cNvSpPr/>
                  <p:nvPr/>
                </p:nvSpPr>
                <p:spPr>
                  <a:xfrm>
                    <a:off x="20077245" y="5453509"/>
                    <a:ext cx="2315" cy="953"/>
                  </a:xfrm>
                  <a:custGeom>
                    <a:avLst/>
                    <a:gdLst>
                      <a:gd name="connsiteX0" fmla="*/ 0 w 2315"/>
                      <a:gd name="connsiteY0" fmla="*/ 954 h 953"/>
                      <a:gd name="connsiteX1" fmla="*/ 2315 w 2315"/>
                      <a:gd name="connsiteY1" fmla="*/ 0 h 953"/>
                      <a:gd name="connsiteX2" fmla="*/ 0 w 2315"/>
                      <a:gd name="connsiteY2" fmla="*/ 954 h 953"/>
                    </a:gdLst>
                    <a:ahLst/>
                    <a:cxnLst>
                      <a:cxn ang="0">
                        <a:pos x="connsiteX0" y="connsiteY0"/>
                      </a:cxn>
                      <a:cxn ang="0">
                        <a:pos x="connsiteX1" y="connsiteY1"/>
                      </a:cxn>
                      <a:cxn ang="0">
                        <a:pos x="connsiteX2" y="connsiteY2"/>
                      </a:cxn>
                    </a:cxnLst>
                    <a:rect l="l" t="t" r="r" b="b"/>
                    <a:pathLst>
                      <a:path w="2315" h="953">
                        <a:moveTo>
                          <a:pt x="0" y="954"/>
                        </a:moveTo>
                        <a:cubicBezTo>
                          <a:pt x="817" y="545"/>
                          <a:pt x="1908" y="545"/>
                          <a:pt x="2315" y="0"/>
                        </a:cubicBezTo>
                        <a:cubicBezTo>
                          <a:pt x="1089" y="0"/>
                          <a:pt x="680" y="409"/>
                          <a:pt x="0" y="954"/>
                        </a:cubicBezTo>
                        <a:close/>
                      </a:path>
                    </a:pathLst>
                  </a:custGeom>
                  <a:solidFill>
                    <a:srgbClr val="333333"/>
                  </a:solidFill>
                  <a:ln w="0" cap="flat">
                    <a:noFill/>
                    <a:prstDash val="solid"/>
                    <a:miter/>
                  </a:ln>
                </p:spPr>
                <p:txBody>
                  <a:bodyPr rtlCol="0" anchor="ctr"/>
                  <a:lstStyle/>
                  <a:p>
                    <a:endParaRPr lang="en-US"/>
                  </a:p>
                </p:txBody>
              </p:sp>
              <p:sp>
                <p:nvSpPr>
                  <p:cNvPr id="2410" name="Freeform: Shape 2409">
                    <a:extLst>
                      <a:ext uri="{FF2B5EF4-FFF2-40B4-BE49-F238E27FC236}">
                        <a16:creationId xmlns:a16="http://schemas.microsoft.com/office/drawing/2014/main" id="{76708834-B873-0C35-D1A3-1828C0C4918E}"/>
                      </a:ext>
                    </a:extLst>
                  </p:cNvPr>
                  <p:cNvSpPr/>
                  <p:nvPr/>
                </p:nvSpPr>
                <p:spPr>
                  <a:xfrm>
                    <a:off x="20068062" y="5457597"/>
                    <a:ext cx="1961" cy="2512"/>
                  </a:xfrm>
                  <a:custGeom>
                    <a:avLst/>
                    <a:gdLst>
                      <a:gd name="connsiteX0" fmla="*/ 190 w 1961"/>
                      <a:gd name="connsiteY0" fmla="*/ 2316 h 2512"/>
                      <a:gd name="connsiteX1" fmla="*/ 1007 w 1961"/>
                      <a:gd name="connsiteY1" fmla="*/ 1907 h 2512"/>
                      <a:gd name="connsiteX2" fmla="*/ 1280 w 1961"/>
                      <a:gd name="connsiteY2" fmla="*/ 1771 h 2512"/>
                      <a:gd name="connsiteX3" fmla="*/ 1689 w 1961"/>
                      <a:gd name="connsiteY3" fmla="*/ 681 h 2512"/>
                      <a:gd name="connsiteX4" fmla="*/ 1961 w 1961"/>
                      <a:gd name="connsiteY4" fmla="*/ 0 h 2512"/>
                      <a:gd name="connsiteX5" fmla="*/ 1552 w 1961"/>
                      <a:gd name="connsiteY5" fmla="*/ 817 h 2512"/>
                      <a:gd name="connsiteX6" fmla="*/ 190 w 1961"/>
                      <a:gd name="connsiteY6" fmla="*/ 2316 h 2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1" h="2512">
                        <a:moveTo>
                          <a:pt x="190" y="2316"/>
                        </a:moveTo>
                        <a:lnTo>
                          <a:pt x="1007" y="1907"/>
                        </a:lnTo>
                        <a:cubicBezTo>
                          <a:pt x="599" y="2861"/>
                          <a:pt x="1007" y="2589"/>
                          <a:pt x="1280" y="1771"/>
                        </a:cubicBezTo>
                        <a:cubicBezTo>
                          <a:pt x="1961" y="1226"/>
                          <a:pt x="1825" y="954"/>
                          <a:pt x="1689" y="681"/>
                        </a:cubicBezTo>
                        <a:lnTo>
                          <a:pt x="1961" y="0"/>
                        </a:lnTo>
                        <a:cubicBezTo>
                          <a:pt x="1961" y="0"/>
                          <a:pt x="1689" y="545"/>
                          <a:pt x="1552" y="817"/>
                        </a:cubicBezTo>
                        <a:cubicBezTo>
                          <a:pt x="327" y="1499"/>
                          <a:pt x="-355" y="2044"/>
                          <a:pt x="190" y="2316"/>
                        </a:cubicBezTo>
                        <a:close/>
                      </a:path>
                    </a:pathLst>
                  </a:custGeom>
                  <a:solidFill>
                    <a:srgbClr val="333333"/>
                  </a:solidFill>
                  <a:ln w="0" cap="flat">
                    <a:noFill/>
                    <a:prstDash val="solid"/>
                    <a:miter/>
                  </a:ln>
                </p:spPr>
                <p:txBody>
                  <a:bodyPr rtlCol="0" anchor="ctr"/>
                  <a:lstStyle/>
                  <a:p>
                    <a:endParaRPr lang="en-US"/>
                  </a:p>
                </p:txBody>
              </p:sp>
              <p:sp>
                <p:nvSpPr>
                  <p:cNvPr id="2411" name="Freeform: Shape 2410">
                    <a:extLst>
                      <a:ext uri="{FF2B5EF4-FFF2-40B4-BE49-F238E27FC236}">
                        <a16:creationId xmlns:a16="http://schemas.microsoft.com/office/drawing/2014/main" id="{95F15C77-C3D0-C8E4-33B8-3CFA6B5C069E}"/>
                      </a:ext>
                    </a:extLst>
                  </p:cNvPr>
                  <p:cNvSpPr/>
                  <p:nvPr/>
                </p:nvSpPr>
                <p:spPr>
                  <a:xfrm>
                    <a:off x="20023972" y="5470676"/>
                    <a:ext cx="5177" cy="8311"/>
                  </a:xfrm>
                  <a:custGeom>
                    <a:avLst/>
                    <a:gdLst>
                      <a:gd name="connsiteX0" fmla="*/ 0 w 5177"/>
                      <a:gd name="connsiteY0" fmla="*/ 8175 h 8311"/>
                      <a:gd name="connsiteX1" fmla="*/ 3679 w 5177"/>
                      <a:gd name="connsiteY1" fmla="*/ 5177 h 8311"/>
                      <a:gd name="connsiteX2" fmla="*/ 5177 w 5177"/>
                      <a:gd name="connsiteY2" fmla="*/ 0 h 8311"/>
                      <a:gd name="connsiteX3" fmla="*/ 0 w 5177"/>
                      <a:gd name="connsiteY3" fmla="*/ 8311 h 8311"/>
                    </a:gdLst>
                    <a:ahLst/>
                    <a:cxnLst>
                      <a:cxn ang="0">
                        <a:pos x="connsiteX0" y="connsiteY0"/>
                      </a:cxn>
                      <a:cxn ang="0">
                        <a:pos x="connsiteX1" y="connsiteY1"/>
                      </a:cxn>
                      <a:cxn ang="0">
                        <a:pos x="connsiteX2" y="connsiteY2"/>
                      </a:cxn>
                      <a:cxn ang="0">
                        <a:pos x="connsiteX3" y="connsiteY3"/>
                      </a:cxn>
                    </a:cxnLst>
                    <a:rect l="l" t="t" r="r" b="b"/>
                    <a:pathLst>
                      <a:path w="5177" h="8311">
                        <a:moveTo>
                          <a:pt x="0" y="8175"/>
                        </a:moveTo>
                        <a:cubicBezTo>
                          <a:pt x="2317" y="5177"/>
                          <a:pt x="2997" y="4496"/>
                          <a:pt x="3679" y="5177"/>
                        </a:cubicBezTo>
                        <a:cubicBezTo>
                          <a:pt x="5723" y="2316"/>
                          <a:pt x="4223" y="1908"/>
                          <a:pt x="5177" y="0"/>
                        </a:cubicBezTo>
                        <a:cubicBezTo>
                          <a:pt x="2997" y="3406"/>
                          <a:pt x="2180" y="3951"/>
                          <a:pt x="0" y="8311"/>
                        </a:cubicBezTo>
                        <a:close/>
                      </a:path>
                    </a:pathLst>
                  </a:custGeom>
                  <a:solidFill>
                    <a:srgbClr val="333333"/>
                  </a:solidFill>
                  <a:ln w="0" cap="flat">
                    <a:noFill/>
                    <a:prstDash val="solid"/>
                    <a:miter/>
                  </a:ln>
                </p:spPr>
                <p:txBody>
                  <a:bodyPr rtlCol="0" anchor="ctr"/>
                  <a:lstStyle/>
                  <a:p>
                    <a:endParaRPr lang="en-US"/>
                  </a:p>
                </p:txBody>
              </p:sp>
              <p:sp>
                <p:nvSpPr>
                  <p:cNvPr id="2412" name="Freeform: Shape 2411">
                    <a:extLst>
                      <a:ext uri="{FF2B5EF4-FFF2-40B4-BE49-F238E27FC236}">
                        <a16:creationId xmlns:a16="http://schemas.microsoft.com/office/drawing/2014/main" id="{77AA6ED7-8764-7139-1515-B2FD1FBAAA93}"/>
                      </a:ext>
                    </a:extLst>
                  </p:cNvPr>
                  <p:cNvSpPr/>
                  <p:nvPr/>
                </p:nvSpPr>
                <p:spPr>
                  <a:xfrm>
                    <a:off x="20029150" y="5469314"/>
                    <a:ext cx="816" cy="1226"/>
                  </a:xfrm>
                  <a:custGeom>
                    <a:avLst/>
                    <a:gdLst>
                      <a:gd name="connsiteX0" fmla="*/ 0 w 816"/>
                      <a:gd name="connsiteY0" fmla="*/ 1226 h 1226"/>
                      <a:gd name="connsiteX1" fmla="*/ 817 w 816"/>
                      <a:gd name="connsiteY1" fmla="*/ 0 h 1226"/>
                      <a:gd name="connsiteX2" fmla="*/ 0 w 816"/>
                      <a:gd name="connsiteY2" fmla="*/ 1226 h 1226"/>
                    </a:gdLst>
                    <a:ahLst/>
                    <a:cxnLst>
                      <a:cxn ang="0">
                        <a:pos x="connsiteX0" y="connsiteY0"/>
                      </a:cxn>
                      <a:cxn ang="0">
                        <a:pos x="connsiteX1" y="connsiteY1"/>
                      </a:cxn>
                      <a:cxn ang="0">
                        <a:pos x="connsiteX2" y="connsiteY2"/>
                      </a:cxn>
                    </a:cxnLst>
                    <a:rect l="l" t="t" r="r" b="b"/>
                    <a:pathLst>
                      <a:path w="816" h="1226">
                        <a:moveTo>
                          <a:pt x="0" y="1226"/>
                        </a:moveTo>
                        <a:cubicBezTo>
                          <a:pt x="0" y="1226"/>
                          <a:pt x="409" y="545"/>
                          <a:pt x="817" y="0"/>
                        </a:cubicBezTo>
                        <a:cubicBezTo>
                          <a:pt x="409" y="409"/>
                          <a:pt x="273" y="817"/>
                          <a:pt x="0" y="1226"/>
                        </a:cubicBezTo>
                        <a:close/>
                      </a:path>
                    </a:pathLst>
                  </a:custGeom>
                  <a:solidFill>
                    <a:srgbClr val="333333"/>
                  </a:solidFill>
                  <a:ln w="0" cap="flat">
                    <a:noFill/>
                    <a:prstDash val="solid"/>
                    <a:miter/>
                  </a:ln>
                </p:spPr>
                <p:txBody>
                  <a:bodyPr rtlCol="0" anchor="ctr"/>
                  <a:lstStyle/>
                  <a:p>
                    <a:endParaRPr lang="en-US"/>
                  </a:p>
                </p:txBody>
              </p:sp>
              <p:sp>
                <p:nvSpPr>
                  <p:cNvPr id="2413" name="Freeform: Shape 2412">
                    <a:extLst>
                      <a:ext uri="{FF2B5EF4-FFF2-40B4-BE49-F238E27FC236}">
                        <a16:creationId xmlns:a16="http://schemas.microsoft.com/office/drawing/2014/main" id="{C62E009D-3D3E-FBF8-32EC-0ED311F7DEE1}"/>
                      </a:ext>
                    </a:extLst>
                  </p:cNvPr>
                  <p:cNvSpPr/>
                  <p:nvPr/>
                </p:nvSpPr>
                <p:spPr>
                  <a:xfrm>
                    <a:off x="20082422" y="5463319"/>
                    <a:ext cx="816" cy="2044"/>
                  </a:xfrm>
                  <a:custGeom>
                    <a:avLst/>
                    <a:gdLst>
                      <a:gd name="connsiteX0" fmla="*/ 817 w 816"/>
                      <a:gd name="connsiteY0" fmla="*/ 0 h 2044"/>
                      <a:gd name="connsiteX1" fmla="*/ 0 w 816"/>
                      <a:gd name="connsiteY1" fmla="*/ 2044 h 2044"/>
                      <a:gd name="connsiteX2" fmla="*/ 407 w 816"/>
                      <a:gd name="connsiteY2" fmla="*/ 1635 h 2044"/>
                      <a:gd name="connsiteX3" fmla="*/ 817 w 816"/>
                      <a:gd name="connsiteY3" fmla="*/ 0 h 2044"/>
                    </a:gdLst>
                    <a:ahLst/>
                    <a:cxnLst>
                      <a:cxn ang="0">
                        <a:pos x="connsiteX0" y="connsiteY0"/>
                      </a:cxn>
                      <a:cxn ang="0">
                        <a:pos x="connsiteX1" y="connsiteY1"/>
                      </a:cxn>
                      <a:cxn ang="0">
                        <a:pos x="connsiteX2" y="connsiteY2"/>
                      </a:cxn>
                      <a:cxn ang="0">
                        <a:pos x="connsiteX3" y="connsiteY3"/>
                      </a:cxn>
                    </a:cxnLst>
                    <a:rect l="l" t="t" r="r" b="b"/>
                    <a:pathLst>
                      <a:path w="816" h="2044">
                        <a:moveTo>
                          <a:pt x="817" y="0"/>
                        </a:moveTo>
                        <a:lnTo>
                          <a:pt x="0" y="2044"/>
                        </a:lnTo>
                        <a:lnTo>
                          <a:pt x="407" y="1635"/>
                        </a:lnTo>
                        <a:lnTo>
                          <a:pt x="817" y="0"/>
                        </a:lnTo>
                        <a:close/>
                      </a:path>
                    </a:pathLst>
                  </a:custGeom>
                  <a:solidFill>
                    <a:srgbClr val="333333"/>
                  </a:solidFill>
                  <a:ln w="0" cap="flat">
                    <a:noFill/>
                    <a:prstDash val="solid"/>
                    <a:miter/>
                  </a:ln>
                </p:spPr>
                <p:txBody>
                  <a:bodyPr rtlCol="0" anchor="ctr"/>
                  <a:lstStyle/>
                  <a:p>
                    <a:endParaRPr lang="en-US"/>
                  </a:p>
                </p:txBody>
              </p:sp>
              <p:sp>
                <p:nvSpPr>
                  <p:cNvPr id="2414" name="Freeform: Shape 2413">
                    <a:extLst>
                      <a:ext uri="{FF2B5EF4-FFF2-40B4-BE49-F238E27FC236}">
                        <a16:creationId xmlns:a16="http://schemas.microsoft.com/office/drawing/2014/main" id="{8B3A37FB-E44E-63C9-A703-002249D21C1D}"/>
                      </a:ext>
                    </a:extLst>
                  </p:cNvPr>
                  <p:cNvSpPr/>
                  <p:nvPr/>
                </p:nvSpPr>
                <p:spPr>
                  <a:xfrm>
                    <a:off x="20020750" y="5481342"/>
                    <a:ext cx="1587" cy="2068"/>
                  </a:xfrm>
                  <a:custGeom>
                    <a:avLst/>
                    <a:gdLst>
                      <a:gd name="connsiteX0" fmla="*/ 89 w 1587"/>
                      <a:gd name="connsiteY0" fmla="*/ 2005 h 2068"/>
                      <a:gd name="connsiteX1" fmla="*/ 1587 w 1587"/>
                      <a:gd name="connsiteY1" fmla="*/ 97 h 2068"/>
                      <a:gd name="connsiteX2" fmla="*/ 89 w 1587"/>
                      <a:gd name="connsiteY2" fmla="*/ 2005 h 2068"/>
                    </a:gdLst>
                    <a:ahLst/>
                    <a:cxnLst>
                      <a:cxn ang="0">
                        <a:pos x="connsiteX0" y="connsiteY0"/>
                      </a:cxn>
                      <a:cxn ang="0">
                        <a:pos x="connsiteX1" y="connsiteY1"/>
                      </a:cxn>
                      <a:cxn ang="0">
                        <a:pos x="connsiteX2" y="connsiteY2"/>
                      </a:cxn>
                    </a:cxnLst>
                    <a:rect l="l" t="t" r="r" b="b"/>
                    <a:pathLst>
                      <a:path w="1587" h="2068">
                        <a:moveTo>
                          <a:pt x="89" y="2005"/>
                        </a:moveTo>
                        <a:cubicBezTo>
                          <a:pt x="89" y="2005"/>
                          <a:pt x="1042" y="370"/>
                          <a:pt x="1587" y="97"/>
                        </a:cubicBezTo>
                        <a:cubicBezTo>
                          <a:pt x="769" y="-584"/>
                          <a:pt x="-320" y="2550"/>
                          <a:pt x="89" y="2005"/>
                        </a:cubicBezTo>
                        <a:close/>
                      </a:path>
                    </a:pathLst>
                  </a:custGeom>
                  <a:solidFill>
                    <a:srgbClr val="333333"/>
                  </a:solidFill>
                  <a:ln w="0" cap="flat">
                    <a:noFill/>
                    <a:prstDash val="solid"/>
                    <a:miter/>
                  </a:ln>
                </p:spPr>
                <p:txBody>
                  <a:bodyPr rtlCol="0" anchor="ctr"/>
                  <a:lstStyle/>
                  <a:p>
                    <a:endParaRPr lang="en-US"/>
                  </a:p>
                </p:txBody>
              </p:sp>
              <p:sp>
                <p:nvSpPr>
                  <p:cNvPr id="2415" name="Freeform: Shape 2414">
                    <a:extLst>
                      <a:ext uri="{FF2B5EF4-FFF2-40B4-BE49-F238E27FC236}">
                        <a16:creationId xmlns:a16="http://schemas.microsoft.com/office/drawing/2014/main" id="{38DC1191-65F7-1A04-36D8-8EB5ECD4E060}"/>
                      </a:ext>
                    </a:extLst>
                  </p:cNvPr>
                  <p:cNvSpPr/>
                  <p:nvPr/>
                </p:nvSpPr>
                <p:spPr>
                  <a:xfrm>
                    <a:off x="20043631" y="5479123"/>
                    <a:ext cx="2276" cy="2316"/>
                  </a:xfrm>
                  <a:custGeom>
                    <a:avLst/>
                    <a:gdLst>
                      <a:gd name="connsiteX0" fmla="*/ 96 w 2276"/>
                      <a:gd name="connsiteY0" fmla="*/ 2316 h 2316"/>
                      <a:gd name="connsiteX1" fmla="*/ 2276 w 2276"/>
                      <a:gd name="connsiteY1" fmla="*/ 0 h 2316"/>
                      <a:gd name="connsiteX2" fmla="*/ 96 w 2276"/>
                      <a:gd name="connsiteY2" fmla="*/ 2316 h 2316"/>
                    </a:gdLst>
                    <a:ahLst/>
                    <a:cxnLst>
                      <a:cxn ang="0">
                        <a:pos x="connsiteX0" y="connsiteY0"/>
                      </a:cxn>
                      <a:cxn ang="0">
                        <a:pos x="connsiteX1" y="connsiteY1"/>
                      </a:cxn>
                      <a:cxn ang="0">
                        <a:pos x="connsiteX2" y="connsiteY2"/>
                      </a:cxn>
                    </a:cxnLst>
                    <a:rect l="l" t="t" r="r" b="b"/>
                    <a:pathLst>
                      <a:path w="2276" h="2316">
                        <a:moveTo>
                          <a:pt x="96" y="2316"/>
                        </a:moveTo>
                        <a:cubicBezTo>
                          <a:pt x="96" y="2316"/>
                          <a:pt x="1731" y="545"/>
                          <a:pt x="2276" y="0"/>
                        </a:cubicBezTo>
                        <a:cubicBezTo>
                          <a:pt x="1460" y="954"/>
                          <a:pt x="-448" y="681"/>
                          <a:pt x="96" y="2316"/>
                        </a:cubicBezTo>
                        <a:close/>
                      </a:path>
                    </a:pathLst>
                  </a:custGeom>
                  <a:solidFill>
                    <a:srgbClr val="333333"/>
                  </a:solidFill>
                  <a:ln w="0" cap="flat">
                    <a:noFill/>
                    <a:prstDash val="solid"/>
                    <a:miter/>
                  </a:ln>
                </p:spPr>
                <p:txBody>
                  <a:bodyPr rtlCol="0" anchor="ctr"/>
                  <a:lstStyle/>
                  <a:p>
                    <a:endParaRPr lang="en-US"/>
                  </a:p>
                </p:txBody>
              </p:sp>
              <p:sp>
                <p:nvSpPr>
                  <p:cNvPr id="2416" name="Freeform: Shape 2415">
                    <a:extLst>
                      <a:ext uri="{FF2B5EF4-FFF2-40B4-BE49-F238E27FC236}">
                        <a16:creationId xmlns:a16="http://schemas.microsoft.com/office/drawing/2014/main" id="{C00EE167-A191-9303-24AE-83A35B269CFC}"/>
                      </a:ext>
                    </a:extLst>
                  </p:cNvPr>
                  <p:cNvSpPr/>
                  <p:nvPr/>
                </p:nvSpPr>
                <p:spPr>
                  <a:xfrm>
                    <a:off x="20019884" y="5492611"/>
                    <a:ext cx="1907" cy="2045"/>
                  </a:xfrm>
                  <a:custGeom>
                    <a:avLst/>
                    <a:gdLst>
                      <a:gd name="connsiteX0" fmla="*/ 0 w 1907"/>
                      <a:gd name="connsiteY0" fmla="*/ 2045 h 2045"/>
                      <a:gd name="connsiteX1" fmla="*/ 1908 w 1907"/>
                      <a:gd name="connsiteY1" fmla="*/ 1500 h 2045"/>
                      <a:gd name="connsiteX2" fmla="*/ 0 w 1907"/>
                      <a:gd name="connsiteY2" fmla="*/ 2045 h 2045"/>
                    </a:gdLst>
                    <a:ahLst/>
                    <a:cxnLst>
                      <a:cxn ang="0">
                        <a:pos x="connsiteX0" y="connsiteY0"/>
                      </a:cxn>
                      <a:cxn ang="0">
                        <a:pos x="connsiteX1" y="connsiteY1"/>
                      </a:cxn>
                      <a:cxn ang="0">
                        <a:pos x="connsiteX2" y="connsiteY2"/>
                      </a:cxn>
                    </a:cxnLst>
                    <a:rect l="l" t="t" r="r" b="b"/>
                    <a:pathLst>
                      <a:path w="1907" h="2045">
                        <a:moveTo>
                          <a:pt x="0" y="2045"/>
                        </a:moveTo>
                        <a:cubicBezTo>
                          <a:pt x="0" y="2045"/>
                          <a:pt x="1364" y="819"/>
                          <a:pt x="1908" y="1500"/>
                        </a:cubicBezTo>
                        <a:cubicBezTo>
                          <a:pt x="1908" y="410"/>
                          <a:pt x="955" y="-1497"/>
                          <a:pt x="0" y="2045"/>
                        </a:cubicBezTo>
                        <a:close/>
                      </a:path>
                    </a:pathLst>
                  </a:custGeom>
                  <a:solidFill>
                    <a:srgbClr val="333333"/>
                  </a:solidFill>
                  <a:ln w="0" cap="flat">
                    <a:noFill/>
                    <a:prstDash val="solid"/>
                    <a:miter/>
                  </a:ln>
                </p:spPr>
                <p:txBody>
                  <a:bodyPr rtlCol="0" anchor="ctr"/>
                  <a:lstStyle/>
                  <a:p>
                    <a:endParaRPr lang="en-US"/>
                  </a:p>
                </p:txBody>
              </p:sp>
              <p:sp>
                <p:nvSpPr>
                  <p:cNvPr id="2417" name="Freeform: Shape 2416">
                    <a:extLst>
                      <a:ext uri="{FF2B5EF4-FFF2-40B4-BE49-F238E27FC236}">
                        <a16:creationId xmlns:a16="http://schemas.microsoft.com/office/drawing/2014/main" id="{9A847153-86C1-0BCE-154C-1A410E0A8A09}"/>
                      </a:ext>
                    </a:extLst>
                  </p:cNvPr>
                  <p:cNvSpPr/>
                  <p:nvPr/>
                </p:nvSpPr>
                <p:spPr>
                  <a:xfrm>
                    <a:off x="20040458" y="5483892"/>
                    <a:ext cx="1091" cy="2452"/>
                  </a:xfrm>
                  <a:custGeom>
                    <a:avLst/>
                    <a:gdLst>
                      <a:gd name="connsiteX0" fmla="*/ 0 w 1091"/>
                      <a:gd name="connsiteY0" fmla="*/ 2452 h 2452"/>
                      <a:gd name="connsiteX1" fmla="*/ 409 w 1091"/>
                      <a:gd name="connsiteY1" fmla="*/ 2180 h 2452"/>
                      <a:gd name="connsiteX2" fmla="*/ 1091 w 1091"/>
                      <a:gd name="connsiteY2" fmla="*/ 0 h 2452"/>
                      <a:gd name="connsiteX3" fmla="*/ 0 w 1091"/>
                      <a:gd name="connsiteY3" fmla="*/ 2452 h 2452"/>
                    </a:gdLst>
                    <a:ahLst/>
                    <a:cxnLst>
                      <a:cxn ang="0">
                        <a:pos x="connsiteX0" y="connsiteY0"/>
                      </a:cxn>
                      <a:cxn ang="0">
                        <a:pos x="connsiteX1" y="connsiteY1"/>
                      </a:cxn>
                      <a:cxn ang="0">
                        <a:pos x="connsiteX2" y="connsiteY2"/>
                      </a:cxn>
                      <a:cxn ang="0">
                        <a:pos x="connsiteX3" y="connsiteY3"/>
                      </a:cxn>
                    </a:cxnLst>
                    <a:rect l="l" t="t" r="r" b="b"/>
                    <a:pathLst>
                      <a:path w="1091" h="2452">
                        <a:moveTo>
                          <a:pt x="0" y="2452"/>
                        </a:moveTo>
                        <a:lnTo>
                          <a:pt x="409" y="2180"/>
                        </a:lnTo>
                        <a:lnTo>
                          <a:pt x="1091" y="0"/>
                        </a:lnTo>
                        <a:lnTo>
                          <a:pt x="0" y="2452"/>
                        </a:lnTo>
                        <a:close/>
                      </a:path>
                    </a:pathLst>
                  </a:custGeom>
                  <a:solidFill>
                    <a:srgbClr val="333333"/>
                  </a:solidFill>
                  <a:ln w="0" cap="flat">
                    <a:noFill/>
                    <a:prstDash val="solid"/>
                    <a:miter/>
                  </a:ln>
                </p:spPr>
                <p:txBody>
                  <a:bodyPr rtlCol="0" anchor="ctr"/>
                  <a:lstStyle/>
                  <a:p>
                    <a:endParaRPr lang="en-US"/>
                  </a:p>
                </p:txBody>
              </p:sp>
              <p:sp>
                <p:nvSpPr>
                  <p:cNvPr id="2418" name="Freeform: Shape 2417">
                    <a:extLst>
                      <a:ext uri="{FF2B5EF4-FFF2-40B4-BE49-F238E27FC236}">
                        <a16:creationId xmlns:a16="http://schemas.microsoft.com/office/drawing/2014/main" id="{97053955-9BC0-6DED-55AE-28F72B65AD61}"/>
                      </a:ext>
                    </a:extLst>
                  </p:cNvPr>
                  <p:cNvSpPr/>
                  <p:nvPr/>
                </p:nvSpPr>
                <p:spPr>
                  <a:xfrm>
                    <a:off x="20051843" y="5485527"/>
                    <a:ext cx="4308" cy="3406"/>
                  </a:xfrm>
                  <a:custGeom>
                    <a:avLst/>
                    <a:gdLst>
                      <a:gd name="connsiteX0" fmla="*/ 4283 w 4308"/>
                      <a:gd name="connsiteY0" fmla="*/ 2316 h 3406"/>
                      <a:gd name="connsiteX1" fmla="*/ 1423 w 4308"/>
                      <a:gd name="connsiteY1" fmla="*/ 0 h 3406"/>
                      <a:gd name="connsiteX2" fmla="*/ 741 w 4308"/>
                      <a:gd name="connsiteY2" fmla="*/ 3406 h 3406"/>
                      <a:gd name="connsiteX3" fmla="*/ 4283 w 4308"/>
                      <a:gd name="connsiteY3" fmla="*/ 2316 h 3406"/>
                    </a:gdLst>
                    <a:ahLst/>
                    <a:cxnLst>
                      <a:cxn ang="0">
                        <a:pos x="connsiteX0" y="connsiteY0"/>
                      </a:cxn>
                      <a:cxn ang="0">
                        <a:pos x="connsiteX1" y="connsiteY1"/>
                      </a:cxn>
                      <a:cxn ang="0">
                        <a:pos x="connsiteX2" y="connsiteY2"/>
                      </a:cxn>
                      <a:cxn ang="0">
                        <a:pos x="connsiteX3" y="connsiteY3"/>
                      </a:cxn>
                    </a:cxnLst>
                    <a:rect l="l" t="t" r="r" b="b"/>
                    <a:pathLst>
                      <a:path w="4308" h="3406">
                        <a:moveTo>
                          <a:pt x="4283" y="2316"/>
                        </a:moveTo>
                        <a:cubicBezTo>
                          <a:pt x="4692" y="-136"/>
                          <a:pt x="60" y="3543"/>
                          <a:pt x="1423" y="0"/>
                        </a:cubicBezTo>
                        <a:cubicBezTo>
                          <a:pt x="-2393" y="3270"/>
                          <a:pt x="2921" y="681"/>
                          <a:pt x="741" y="3406"/>
                        </a:cubicBezTo>
                        <a:cubicBezTo>
                          <a:pt x="2239" y="1908"/>
                          <a:pt x="4010" y="1908"/>
                          <a:pt x="4283" y="2316"/>
                        </a:cubicBezTo>
                        <a:close/>
                      </a:path>
                    </a:pathLst>
                  </a:custGeom>
                  <a:solidFill>
                    <a:srgbClr val="333333"/>
                  </a:solidFill>
                  <a:ln w="0" cap="flat">
                    <a:noFill/>
                    <a:prstDash val="solid"/>
                    <a:miter/>
                  </a:ln>
                </p:spPr>
                <p:txBody>
                  <a:bodyPr rtlCol="0" anchor="ctr"/>
                  <a:lstStyle/>
                  <a:p>
                    <a:endParaRPr lang="en-US"/>
                  </a:p>
                </p:txBody>
              </p:sp>
              <p:sp>
                <p:nvSpPr>
                  <p:cNvPr id="2419" name="Freeform: Shape 2418">
                    <a:extLst>
                      <a:ext uri="{FF2B5EF4-FFF2-40B4-BE49-F238E27FC236}">
                        <a16:creationId xmlns:a16="http://schemas.microsoft.com/office/drawing/2014/main" id="{63000CB5-3238-F3C6-6D78-13E696B8AE8B}"/>
                      </a:ext>
                    </a:extLst>
                  </p:cNvPr>
                  <p:cNvSpPr/>
                  <p:nvPr/>
                </p:nvSpPr>
                <p:spPr>
                  <a:xfrm>
                    <a:off x="20051903" y="5488933"/>
                    <a:ext cx="680" cy="817"/>
                  </a:xfrm>
                  <a:custGeom>
                    <a:avLst/>
                    <a:gdLst>
                      <a:gd name="connsiteX0" fmla="*/ 680 w 680"/>
                      <a:gd name="connsiteY0" fmla="*/ 0 h 817"/>
                      <a:gd name="connsiteX1" fmla="*/ 0 w 680"/>
                      <a:gd name="connsiteY1" fmla="*/ 817 h 817"/>
                      <a:gd name="connsiteX2" fmla="*/ 680 w 680"/>
                      <a:gd name="connsiteY2" fmla="*/ 0 h 817"/>
                    </a:gdLst>
                    <a:ahLst/>
                    <a:cxnLst>
                      <a:cxn ang="0">
                        <a:pos x="connsiteX0" y="connsiteY0"/>
                      </a:cxn>
                      <a:cxn ang="0">
                        <a:pos x="connsiteX1" y="connsiteY1"/>
                      </a:cxn>
                      <a:cxn ang="0">
                        <a:pos x="connsiteX2" y="connsiteY2"/>
                      </a:cxn>
                    </a:cxnLst>
                    <a:rect l="l" t="t" r="r" b="b"/>
                    <a:pathLst>
                      <a:path w="680" h="817">
                        <a:moveTo>
                          <a:pt x="680" y="0"/>
                        </a:moveTo>
                        <a:cubicBezTo>
                          <a:pt x="680" y="0"/>
                          <a:pt x="271" y="409"/>
                          <a:pt x="0" y="817"/>
                        </a:cubicBezTo>
                        <a:cubicBezTo>
                          <a:pt x="271" y="545"/>
                          <a:pt x="544" y="273"/>
                          <a:pt x="680" y="0"/>
                        </a:cubicBezTo>
                        <a:close/>
                      </a:path>
                    </a:pathLst>
                  </a:custGeom>
                  <a:solidFill>
                    <a:srgbClr val="333333"/>
                  </a:solidFill>
                  <a:ln w="0" cap="flat">
                    <a:noFill/>
                    <a:prstDash val="solid"/>
                    <a:miter/>
                  </a:ln>
                </p:spPr>
                <p:txBody>
                  <a:bodyPr rtlCol="0" anchor="ctr"/>
                  <a:lstStyle/>
                  <a:p>
                    <a:endParaRPr lang="en-US"/>
                  </a:p>
                </p:txBody>
              </p:sp>
              <p:sp>
                <p:nvSpPr>
                  <p:cNvPr id="2420" name="Freeform: Shape 2419">
                    <a:extLst>
                      <a:ext uri="{FF2B5EF4-FFF2-40B4-BE49-F238E27FC236}">
                        <a16:creationId xmlns:a16="http://schemas.microsoft.com/office/drawing/2014/main" id="{49C33B39-7CAF-63D8-C868-778B227EAB81}"/>
                      </a:ext>
                    </a:extLst>
                  </p:cNvPr>
                  <p:cNvSpPr/>
                  <p:nvPr/>
                </p:nvSpPr>
                <p:spPr>
                  <a:xfrm>
                    <a:off x="20032829" y="5514411"/>
                    <a:ext cx="136" cy="817"/>
                  </a:xfrm>
                  <a:custGeom>
                    <a:avLst/>
                    <a:gdLst>
                      <a:gd name="connsiteX0" fmla="*/ 136 w 136"/>
                      <a:gd name="connsiteY0" fmla="*/ 817 h 817"/>
                      <a:gd name="connsiteX1" fmla="*/ 0 w 136"/>
                      <a:gd name="connsiteY1" fmla="*/ 0 h 817"/>
                      <a:gd name="connsiteX2" fmla="*/ 136 w 136"/>
                      <a:gd name="connsiteY2" fmla="*/ 817 h 817"/>
                    </a:gdLst>
                    <a:ahLst/>
                    <a:cxnLst>
                      <a:cxn ang="0">
                        <a:pos x="connsiteX0" y="connsiteY0"/>
                      </a:cxn>
                      <a:cxn ang="0">
                        <a:pos x="connsiteX1" y="connsiteY1"/>
                      </a:cxn>
                      <a:cxn ang="0">
                        <a:pos x="connsiteX2" y="connsiteY2"/>
                      </a:cxn>
                    </a:cxnLst>
                    <a:rect l="l" t="t" r="r" b="b"/>
                    <a:pathLst>
                      <a:path w="136" h="817">
                        <a:moveTo>
                          <a:pt x="136" y="817"/>
                        </a:moveTo>
                        <a:cubicBezTo>
                          <a:pt x="136" y="817"/>
                          <a:pt x="136" y="136"/>
                          <a:pt x="0" y="0"/>
                        </a:cubicBezTo>
                        <a:cubicBezTo>
                          <a:pt x="0" y="273"/>
                          <a:pt x="0" y="545"/>
                          <a:pt x="136" y="817"/>
                        </a:cubicBezTo>
                        <a:close/>
                      </a:path>
                    </a:pathLst>
                  </a:custGeom>
                  <a:solidFill>
                    <a:srgbClr val="333333"/>
                  </a:solidFill>
                  <a:ln w="0" cap="flat">
                    <a:noFill/>
                    <a:prstDash val="solid"/>
                    <a:miter/>
                  </a:ln>
                </p:spPr>
                <p:txBody>
                  <a:bodyPr rtlCol="0" anchor="ctr"/>
                  <a:lstStyle/>
                  <a:p>
                    <a:endParaRPr lang="en-US"/>
                  </a:p>
                </p:txBody>
              </p:sp>
              <p:sp>
                <p:nvSpPr>
                  <p:cNvPr id="2421" name="Freeform: Shape 2420">
                    <a:extLst>
                      <a:ext uri="{FF2B5EF4-FFF2-40B4-BE49-F238E27FC236}">
                        <a16:creationId xmlns:a16="http://schemas.microsoft.com/office/drawing/2014/main" id="{B5C5AADB-B1EB-EA63-EAED-7A54DD216754}"/>
                      </a:ext>
                    </a:extLst>
                  </p:cNvPr>
                  <p:cNvSpPr/>
                  <p:nvPr/>
                </p:nvSpPr>
                <p:spPr>
                  <a:xfrm>
                    <a:off x="20046299" y="5495609"/>
                    <a:ext cx="1995" cy="7902"/>
                  </a:xfrm>
                  <a:custGeom>
                    <a:avLst/>
                    <a:gdLst>
                      <a:gd name="connsiteX0" fmla="*/ 1380 w 1995"/>
                      <a:gd name="connsiteY0" fmla="*/ 3679 h 7902"/>
                      <a:gd name="connsiteX1" fmla="*/ 1380 w 1995"/>
                      <a:gd name="connsiteY1" fmla="*/ 0 h 7902"/>
                      <a:gd name="connsiteX2" fmla="*/ 562 w 1995"/>
                      <a:gd name="connsiteY2" fmla="*/ 7902 h 7902"/>
                      <a:gd name="connsiteX3" fmla="*/ 1926 w 1995"/>
                      <a:gd name="connsiteY3" fmla="*/ 3270 h 7902"/>
                      <a:gd name="connsiteX4" fmla="*/ 1380 w 1995"/>
                      <a:gd name="connsiteY4" fmla="*/ 3815 h 79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95" h="7902">
                        <a:moveTo>
                          <a:pt x="1380" y="3679"/>
                        </a:moveTo>
                        <a:cubicBezTo>
                          <a:pt x="1380" y="2453"/>
                          <a:pt x="1380" y="1090"/>
                          <a:pt x="1380" y="0"/>
                        </a:cubicBezTo>
                        <a:cubicBezTo>
                          <a:pt x="1380" y="2453"/>
                          <a:pt x="-1073" y="7494"/>
                          <a:pt x="562" y="7902"/>
                        </a:cubicBezTo>
                        <a:cubicBezTo>
                          <a:pt x="1653" y="6404"/>
                          <a:pt x="2198" y="4360"/>
                          <a:pt x="1926" y="3270"/>
                        </a:cubicBezTo>
                        <a:lnTo>
                          <a:pt x="1380" y="3815"/>
                        </a:lnTo>
                        <a:close/>
                      </a:path>
                    </a:pathLst>
                  </a:custGeom>
                  <a:solidFill>
                    <a:srgbClr val="333333"/>
                  </a:solidFill>
                  <a:ln w="0" cap="flat">
                    <a:noFill/>
                    <a:prstDash val="solid"/>
                    <a:miter/>
                  </a:ln>
                </p:spPr>
                <p:txBody>
                  <a:bodyPr rtlCol="0" anchor="ctr"/>
                  <a:lstStyle/>
                  <a:p>
                    <a:endParaRPr lang="en-US"/>
                  </a:p>
                </p:txBody>
              </p:sp>
              <p:sp>
                <p:nvSpPr>
                  <p:cNvPr id="2422" name="Freeform: Shape 2421">
                    <a:extLst>
                      <a:ext uri="{FF2B5EF4-FFF2-40B4-BE49-F238E27FC236}">
                        <a16:creationId xmlns:a16="http://schemas.microsoft.com/office/drawing/2014/main" id="{78C627CF-38D0-DEE2-87E1-164C70BB3DD2}"/>
                      </a:ext>
                    </a:extLst>
                  </p:cNvPr>
                  <p:cNvSpPr/>
                  <p:nvPr/>
                </p:nvSpPr>
                <p:spPr>
                  <a:xfrm>
                    <a:off x="20005852" y="5530216"/>
                    <a:ext cx="1029" cy="2390"/>
                  </a:xfrm>
                  <a:custGeom>
                    <a:avLst/>
                    <a:gdLst>
                      <a:gd name="connsiteX0" fmla="*/ 817 w 1029"/>
                      <a:gd name="connsiteY0" fmla="*/ 1908 h 2390"/>
                      <a:gd name="connsiteX1" fmla="*/ 407 w 1029"/>
                      <a:gd name="connsiteY1" fmla="*/ 0 h 2390"/>
                      <a:gd name="connsiteX2" fmla="*/ 0 w 1029"/>
                      <a:gd name="connsiteY2" fmla="*/ 2180 h 2390"/>
                      <a:gd name="connsiteX3" fmla="*/ 953 w 1029"/>
                      <a:gd name="connsiteY3" fmla="*/ 1771 h 2390"/>
                    </a:gdLst>
                    <a:ahLst/>
                    <a:cxnLst>
                      <a:cxn ang="0">
                        <a:pos x="connsiteX0" y="connsiteY0"/>
                      </a:cxn>
                      <a:cxn ang="0">
                        <a:pos x="connsiteX1" y="connsiteY1"/>
                      </a:cxn>
                      <a:cxn ang="0">
                        <a:pos x="connsiteX2" y="connsiteY2"/>
                      </a:cxn>
                      <a:cxn ang="0">
                        <a:pos x="connsiteX3" y="connsiteY3"/>
                      </a:cxn>
                    </a:cxnLst>
                    <a:rect l="l" t="t" r="r" b="b"/>
                    <a:pathLst>
                      <a:path w="1029" h="2390">
                        <a:moveTo>
                          <a:pt x="817" y="1908"/>
                        </a:moveTo>
                        <a:lnTo>
                          <a:pt x="407" y="0"/>
                        </a:lnTo>
                        <a:lnTo>
                          <a:pt x="0" y="2180"/>
                        </a:lnTo>
                        <a:cubicBezTo>
                          <a:pt x="0" y="2180"/>
                          <a:pt x="1362" y="2861"/>
                          <a:pt x="953" y="1771"/>
                        </a:cubicBezTo>
                        <a:close/>
                      </a:path>
                    </a:pathLst>
                  </a:custGeom>
                  <a:solidFill>
                    <a:srgbClr val="333333"/>
                  </a:solidFill>
                  <a:ln w="0" cap="flat">
                    <a:noFill/>
                    <a:prstDash val="solid"/>
                    <a:miter/>
                  </a:ln>
                </p:spPr>
                <p:txBody>
                  <a:bodyPr rtlCol="0" anchor="ctr"/>
                  <a:lstStyle/>
                  <a:p>
                    <a:endParaRPr lang="en-US"/>
                  </a:p>
                </p:txBody>
              </p:sp>
              <p:sp>
                <p:nvSpPr>
                  <p:cNvPr id="2423" name="Freeform: Shape 2422">
                    <a:extLst>
                      <a:ext uri="{FF2B5EF4-FFF2-40B4-BE49-F238E27FC236}">
                        <a16:creationId xmlns:a16="http://schemas.microsoft.com/office/drawing/2014/main" id="{D10331E6-663B-9F2E-E747-7F08145153E2}"/>
                      </a:ext>
                    </a:extLst>
                  </p:cNvPr>
                  <p:cNvSpPr/>
                  <p:nvPr/>
                </p:nvSpPr>
                <p:spPr>
                  <a:xfrm>
                    <a:off x="20005580" y="5532396"/>
                    <a:ext cx="13624" cy="408"/>
                  </a:xfrm>
                  <a:custGeom>
                    <a:avLst/>
                    <a:gdLst>
                      <a:gd name="connsiteX0" fmla="*/ 0 w 13624"/>
                      <a:gd name="connsiteY0" fmla="*/ 409 h 408"/>
                      <a:gd name="connsiteX1" fmla="*/ 0 w 13624"/>
                      <a:gd name="connsiteY1" fmla="*/ 0 h 408"/>
                      <a:gd name="connsiteX2" fmla="*/ 0 w 13624"/>
                      <a:gd name="connsiteY2" fmla="*/ 409 h 408"/>
                    </a:gdLst>
                    <a:ahLst/>
                    <a:cxnLst>
                      <a:cxn ang="0">
                        <a:pos x="connsiteX0" y="connsiteY0"/>
                      </a:cxn>
                      <a:cxn ang="0">
                        <a:pos x="connsiteX1" y="connsiteY1"/>
                      </a:cxn>
                      <a:cxn ang="0">
                        <a:pos x="connsiteX2" y="connsiteY2"/>
                      </a:cxn>
                    </a:cxnLst>
                    <a:rect l="l" t="t" r="r" b="b"/>
                    <a:pathLst>
                      <a:path w="13624" h="408">
                        <a:moveTo>
                          <a:pt x="0" y="409"/>
                        </a:moveTo>
                        <a:lnTo>
                          <a:pt x="0" y="0"/>
                        </a:lnTo>
                        <a:cubicBezTo>
                          <a:pt x="0" y="0"/>
                          <a:pt x="0" y="272"/>
                          <a:pt x="0" y="409"/>
                        </a:cubicBezTo>
                        <a:close/>
                      </a:path>
                    </a:pathLst>
                  </a:custGeom>
                  <a:solidFill>
                    <a:srgbClr val="333333"/>
                  </a:solidFill>
                  <a:ln w="0" cap="flat">
                    <a:noFill/>
                    <a:prstDash val="solid"/>
                    <a:miter/>
                  </a:ln>
                </p:spPr>
                <p:txBody>
                  <a:bodyPr rtlCol="0" anchor="ctr"/>
                  <a:lstStyle/>
                  <a:p>
                    <a:endParaRPr lang="en-US"/>
                  </a:p>
                </p:txBody>
              </p:sp>
              <p:sp>
                <p:nvSpPr>
                  <p:cNvPr id="2424" name="Freeform: Shape 2423">
                    <a:extLst>
                      <a:ext uri="{FF2B5EF4-FFF2-40B4-BE49-F238E27FC236}">
                        <a16:creationId xmlns:a16="http://schemas.microsoft.com/office/drawing/2014/main" id="{00417BA6-3B1F-8347-CE33-B73495E8A8EF}"/>
                      </a:ext>
                    </a:extLst>
                  </p:cNvPr>
                  <p:cNvSpPr/>
                  <p:nvPr/>
                </p:nvSpPr>
                <p:spPr>
                  <a:xfrm>
                    <a:off x="20033934" y="5505555"/>
                    <a:ext cx="1209" cy="2997"/>
                  </a:xfrm>
                  <a:custGeom>
                    <a:avLst/>
                    <a:gdLst>
                      <a:gd name="connsiteX0" fmla="*/ 257 w 1209"/>
                      <a:gd name="connsiteY0" fmla="*/ 2997 h 2997"/>
                      <a:gd name="connsiteX1" fmla="*/ 1210 w 1209"/>
                      <a:gd name="connsiteY1" fmla="*/ 0 h 2997"/>
                      <a:gd name="connsiteX2" fmla="*/ 257 w 1209"/>
                      <a:gd name="connsiteY2" fmla="*/ 2997 h 2997"/>
                    </a:gdLst>
                    <a:ahLst/>
                    <a:cxnLst>
                      <a:cxn ang="0">
                        <a:pos x="connsiteX0" y="connsiteY0"/>
                      </a:cxn>
                      <a:cxn ang="0">
                        <a:pos x="connsiteX1" y="connsiteY1"/>
                      </a:cxn>
                      <a:cxn ang="0">
                        <a:pos x="connsiteX2" y="connsiteY2"/>
                      </a:cxn>
                    </a:cxnLst>
                    <a:rect l="l" t="t" r="r" b="b"/>
                    <a:pathLst>
                      <a:path w="1209" h="2997">
                        <a:moveTo>
                          <a:pt x="257" y="2997"/>
                        </a:moveTo>
                        <a:cubicBezTo>
                          <a:pt x="802" y="1908"/>
                          <a:pt x="1073" y="1090"/>
                          <a:pt x="1210" y="0"/>
                        </a:cubicBezTo>
                        <a:cubicBezTo>
                          <a:pt x="802" y="272"/>
                          <a:pt x="-562" y="2861"/>
                          <a:pt x="257" y="2997"/>
                        </a:cubicBezTo>
                        <a:close/>
                      </a:path>
                    </a:pathLst>
                  </a:custGeom>
                  <a:solidFill>
                    <a:srgbClr val="333333"/>
                  </a:solidFill>
                  <a:ln w="0" cap="flat">
                    <a:noFill/>
                    <a:prstDash val="solid"/>
                    <a:miter/>
                  </a:ln>
                </p:spPr>
                <p:txBody>
                  <a:bodyPr rtlCol="0" anchor="ctr"/>
                  <a:lstStyle/>
                  <a:p>
                    <a:endParaRPr lang="en-US"/>
                  </a:p>
                </p:txBody>
              </p:sp>
              <p:sp>
                <p:nvSpPr>
                  <p:cNvPr id="2425" name="Freeform: Shape 2424">
                    <a:extLst>
                      <a:ext uri="{FF2B5EF4-FFF2-40B4-BE49-F238E27FC236}">
                        <a16:creationId xmlns:a16="http://schemas.microsoft.com/office/drawing/2014/main" id="{FC8E85B4-FBA6-5254-899D-EBD26AF4F6A2}"/>
                      </a:ext>
                    </a:extLst>
                  </p:cNvPr>
                  <p:cNvSpPr/>
                  <p:nvPr/>
                </p:nvSpPr>
                <p:spPr>
                  <a:xfrm>
                    <a:off x="20008031" y="5541933"/>
                    <a:ext cx="136" cy="3269"/>
                  </a:xfrm>
                  <a:custGeom>
                    <a:avLst/>
                    <a:gdLst>
                      <a:gd name="connsiteX0" fmla="*/ 136 w 136"/>
                      <a:gd name="connsiteY0" fmla="*/ 2997 h 3269"/>
                      <a:gd name="connsiteX1" fmla="*/ 0 w 136"/>
                      <a:gd name="connsiteY1" fmla="*/ 0 h 3269"/>
                      <a:gd name="connsiteX2" fmla="*/ 0 w 136"/>
                      <a:gd name="connsiteY2" fmla="*/ 3270 h 3269"/>
                      <a:gd name="connsiteX3" fmla="*/ 136 w 136"/>
                      <a:gd name="connsiteY3" fmla="*/ 2997 h 3269"/>
                    </a:gdLst>
                    <a:ahLst/>
                    <a:cxnLst>
                      <a:cxn ang="0">
                        <a:pos x="connsiteX0" y="connsiteY0"/>
                      </a:cxn>
                      <a:cxn ang="0">
                        <a:pos x="connsiteX1" y="connsiteY1"/>
                      </a:cxn>
                      <a:cxn ang="0">
                        <a:pos x="connsiteX2" y="connsiteY2"/>
                      </a:cxn>
                      <a:cxn ang="0">
                        <a:pos x="connsiteX3" y="connsiteY3"/>
                      </a:cxn>
                    </a:cxnLst>
                    <a:rect l="l" t="t" r="r" b="b"/>
                    <a:pathLst>
                      <a:path w="136" h="3269">
                        <a:moveTo>
                          <a:pt x="136" y="2997"/>
                        </a:moveTo>
                        <a:lnTo>
                          <a:pt x="0" y="0"/>
                        </a:lnTo>
                        <a:lnTo>
                          <a:pt x="0" y="3270"/>
                        </a:lnTo>
                        <a:lnTo>
                          <a:pt x="136" y="2997"/>
                        </a:lnTo>
                        <a:close/>
                      </a:path>
                    </a:pathLst>
                  </a:custGeom>
                  <a:solidFill>
                    <a:srgbClr val="333333"/>
                  </a:solidFill>
                  <a:ln w="0" cap="flat">
                    <a:noFill/>
                    <a:prstDash val="solid"/>
                    <a:miter/>
                  </a:ln>
                </p:spPr>
                <p:txBody>
                  <a:bodyPr rtlCol="0" anchor="ctr"/>
                  <a:lstStyle/>
                  <a:p>
                    <a:endParaRPr lang="en-US"/>
                  </a:p>
                </p:txBody>
              </p:sp>
              <p:sp>
                <p:nvSpPr>
                  <p:cNvPr id="2426" name="Freeform: Shape 2425">
                    <a:extLst>
                      <a:ext uri="{FF2B5EF4-FFF2-40B4-BE49-F238E27FC236}">
                        <a16:creationId xmlns:a16="http://schemas.microsoft.com/office/drawing/2014/main" id="{AFD29950-A6BB-99F6-1B52-BE637F1A5798}"/>
                      </a:ext>
                    </a:extLst>
                  </p:cNvPr>
                  <p:cNvSpPr/>
                  <p:nvPr/>
                </p:nvSpPr>
                <p:spPr>
                  <a:xfrm>
                    <a:off x="20005170" y="5558827"/>
                    <a:ext cx="952" cy="2861"/>
                  </a:xfrm>
                  <a:custGeom>
                    <a:avLst/>
                    <a:gdLst>
                      <a:gd name="connsiteX0" fmla="*/ 273 w 952"/>
                      <a:gd name="connsiteY0" fmla="*/ 0 h 2861"/>
                      <a:gd name="connsiteX1" fmla="*/ 0 w 952"/>
                      <a:gd name="connsiteY1" fmla="*/ 409 h 2861"/>
                      <a:gd name="connsiteX2" fmla="*/ 682 w 952"/>
                      <a:gd name="connsiteY2" fmla="*/ 2861 h 2861"/>
                      <a:gd name="connsiteX3" fmla="*/ 953 w 952"/>
                      <a:gd name="connsiteY3" fmla="*/ 2316 h 2861"/>
                      <a:gd name="connsiteX4" fmla="*/ 273 w 952"/>
                      <a:gd name="connsiteY4" fmla="*/ 0 h 28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2" h="2861">
                        <a:moveTo>
                          <a:pt x="273" y="0"/>
                        </a:moveTo>
                        <a:lnTo>
                          <a:pt x="0" y="409"/>
                        </a:lnTo>
                        <a:lnTo>
                          <a:pt x="682" y="2861"/>
                        </a:lnTo>
                        <a:lnTo>
                          <a:pt x="953" y="2316"/>
                        </a:lnTo>
                        <a:lnTo>
                          <a:pt x="273" y="0"/>
                        </a:lnTo>
                        <a:close/>
                      </a:path>
                    </a:pathLst>
                  </a:custGeom>
                  <a:solidFill>
                    <a:srgbClr val="333333"/>
                  </a:solidFill>
                  <a:ln w="0" cap="flat">
                    <a:noFill/>
                    <a:prstDash val="solid"/>
                    <a:miter/>
                  </a:ln>
                </p:spPr>
                <p:txBody>
                  <a:bodyPr rtlCol="0" anchor="ctr"/>
                  <a:lstStyle/>
                  <a:p>
                    <a:endParaRPr lang="en-US"/>
                  </a:p>
                </p:txBody>
              </p:sp>
              <p:sp>
                <p:nvSpPr>
                  <p:cNvPr id="2427" name="Freeform: Shape 2426">
                    <a:extLst>
                      <a:ext uri="{FF2B5EF4-FFF2-40B4-BE49-F238E27FC236}">
                        <a16:creationId xmlns:a16="http://schemas.microsoft.com/office/drawing/2014/main" id="{600F85E4-2390-181A-61D5-5DA9D11A461A}"/>
                      </a:ext>
                    </a:extLst>
                  </p:cNvPr>
                  <p:cNvSpPr/>
                  <p:nvPr/>
                </p:nvSpPr>
                <p:spPr>
                  <a:xfrm>
                    <a:off x="20037051" y="5539816"/>
                    <a:ext cx="1667" cy="3207"/>
                  </a:xfrm>
                  <a:custGeom>
                    <a:avLst/>
                    <a:gdLst>
                      <a:gd name="connsiteX0" fmla="*/ 1635 w 1667"/>
                      <a:gd name="connsiteY0" fmla="*/ 2662 h 3207"/>
                      <a:gd name="connsiteX1" fmla="*/ 0 w 1667"/>
                      <a:gd name="connsiteY1" fmla="*/ 73 h 3207"/>
                      <a:gd name="connsiteX2" fmla="*/ 0 w 1667"/>
                      <a:gd name="connsiteY2" fmla="*/ 3207 h 3207"/>
                      <a:gd name="connsiteX3" fmla="*/ 409 w 1667"/>
                      <a:gd name="connsiteY3" fmla="*/ 618 h 3207"/>
                      <a:gd name="connsiteX4" fmla="*/ 1635 w 1667"/>
                      <a:gd name="connsiteY4" fmla="*/ 2662 h 32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7" h="3207">
                        <a:moveTo>
                          <a:pt x="1635" y="2662"/>
                        </a:moveTo>
                        <a:cubicBezTo>
                          <a:pt x="1908" y="1027"/>
                          <a:pt x="409" y="-335"/>
                          <a:pt x="0" y="73"/>
                        </a:cubicBezTo>
                        <a:lnTo>
                          <a:pt x="0" y="3207"/>
                        </a:lnTo>
                        <a:cubicBezTo>
                          <a:pt x="1362" y="2526"/>
                          <a:pt x="0" y="2390"/>
                          <a:pt x="409" y="618"/>
                        </a:cubicBezTo>
                        <a:lnTo>
                          <a:pt x="1635" y="2662"/>
                        </a:lnTo>
                        <a:close/>
                      </a:path>
                    </a:pathLst>
                  </a:custGeom>
                  <a:solidFill>
                    <a:srgbClr val="333333"/>
                  </a:solidFill>
                  <a:ln w="0" cap="flat">
                    <a:noFill/>
                    <a:prstDash val="solid"/>
                    <a:miter/>
                  </a:ln>
                </p:spPr>
                <p:txBody>
                  <a:bodyPr rtlCol="0" anchor="ctr"/>
                  <a:lstStyle/>
                  <a:p>
                    <a:endParaRPr lang="en-US"/>
                  </a:p>
                </p:txBody>
              </p:sp>
              <p:sp>
                <p:nvSpPr>
                  <p:cNvPr id="2428" name="Freeform: Shape 2427">
                    <a:extLst>
                      <a:ext uri="{FF2B5EF4-FFF2-40B4-BE49-F238E27FC236}">
                        <a16:creationId xmlns:a16="http://schemas.microsoft.com/office/drawing/2014/main" id="{F45CEDED-0DA0-D4FE-0DA0-56F940D0F4C9}"/>
                      </a:ext>
                    </a:extLst>
                  </p:cNvPr>
                  <p:cNvSpPr/>
                  <p:nvPr/>
                </p:nvSpPr>
                <p:spPr>
                  <a:xfrm>
                    <a:off x="20036235" y="5637986"/>
                    <a:ext cx="70983" cy="33293"/>
                  </a:xfrm>
                  <a:custGeom>
                    <a:avLst/>
                    <a:gdLst>
                      <a:gd name="connsiteX0" fmla="*/ 16076 w 70983"/>
                      <a:gd name="connsiteY0" fmla="*/ 12262 h 33293"/>
                      <a:gd name="connsiteX1" fmla="*/ 11990 w 70983"/>
                      <a:gd name="connsiteY1" fmla="*/ 8311 h 33293"/>
                      <a:gd name="connsiteX2" fmla="*/ 13897 w 70983"/>
                      <a:gd name="connsiteY2" fmla="*/ 8311 h 33293"/>
                      <a:gd name="connsiteX3" fmla="*/ 9809 w 70983"/>
                      <a:gd name="connsiteY3" fmla="*/ 7493 h 33293"/>
                      <a:gd name="connsiteX4" fmla="*/ 16622 w 70983"/>
                      <a:gd name="connsiteY4" fmla="*/ 8584 h 33293"/>
                      <a:gd name="connsiteX5" fmla="*/ 7629 w 70983"/>
                      <a:gd name="connsiteY5" fmla="*/ 1908 h 33293"/>
                      <a:gd name="connsiteX6" fmla="*/ 9127 w 70983"/>
                      <a:gd name="connsiteY6" fmla="*/ 5041 h 33293"/>
                      <a:gd name="connsiteX7" fmla="*/ 2861 w 70983"/>
                      <a:gd name="connsiteY7" fmla="*/ 0 h 33293"/>
                      <a:gd name="connsiteX8" fmla="*/ 1089 w 70983"/>
                      <a:gd name="connsiteY8" fmla="*/ 681 h 33293"/>
                      <a:gd name="connsiteX9" fmla="*/ 544 w 70983"/>
                      <a:gd name="connsiteY9" fmla="*/ 409 h 33293"/>
                      <a:gd name="connsiteX10" fmla="*/ 0 w 70983"/>
                      <a:gd name="connsiteY10" fmla="*/ 136 h 33293"/>
                      <a:gd name="connsiteX11" fmla="*/ 273 w 70983"/>
                      <a:gd name="connsiteY11" fmla="*/ 409 h 33293"/>
                      <a:gd name="connsiteX12" fmla="*/ 0 w 70983"/>
                      <a:gd name="connsiteY12" fmla="*/ 1090 h 33293"/>
                      <a:gd name="connsiteX13" fmla="*/ 4223 w 70983"/>
                      <a:gd name="connsiteY13" fmla="*/ 6812 h 33293"/>
                      <a:gd name="connsiteX14" fmla="*/ 11581 w 70983"/>
                      <a:gd name="connsiteY14" fmla="*/ 11853 h 33293"/>
                      <a:gd name="connsiteX15" fmla="*/ 13897 w 70983"/>
                      <a:gd name="connsiteY15" fmla="*/ 13352 h 33293"/>
                      <a:gd name="connsiteX16" fmla="*/ 14714 w 70983"/>
                      <a:gd name="connsiteY16" fmla="*/ 14033 h 33293"/>
                      <a:gd name="connsiteX17" fmla="*/ 12670 w 70983"/>
                      <a:gd name="connsiteY17" fmla="*/ 13897 h 33293"/>
                      <a:gd name="connsiteX18" fmla="*/ 17575 w 70983"/>
                      <a:gd name="connsiteY18" fmla="*/ 16350 h 33293"/>
                      <a:gd name="connsiteX19" fmla="*/ 26158 w 70983"/>
                      <a:gd name="connsiteY19" fmla="*/ 21799 h 33293"/>
                      <a:gd name="connsiteX20" fmla="*/ 26704 w 70983"/>
                      <a:gd name="connsiteY20" fmla="*/ 22617 h 33293"/>
                      <a:gd name="connsiteX21" fmla="*/ 27249 w 70983"/>
                      <a:gd name="connsiteY21" fmla="*/ 22480 h 33293"/>
                      <a:gd name="connsiteX22" fmla="*/ 70984 w 70983"/>
                      <a:gd name="connsiteY22" fmla="*/ 33244 h 33293"/>
                      <a:gd name="connsiteX23" fmla="*/ 64444 w 70983"/>
                      <a:gd name="connsiteY23" fmla="*/ 32018 h 33293"/>
                      <a:gd name="connsiteX24" fmla="*/ 61854 w 70983"/>
                      <a:gd name="connsiteY24" fmla="*/ 29974 h 33293"/>
                      <a:gd name="connsiteX25" fmla="*/ 66895 w 70983"/>
                      <a:gd name="connsiteY25" fmla="*/ 30247 h 33293"/>
                      <a:gd name="connsiteX26" fmla="*/ 65806 w 70983"/>
                      <a:gd name="connsiteY26" fmla="*/ 27794 h 33293"/>
                      <a:gd name="connsiteX27" fmla="*/ 53953 w 70983"/>
                      <a:gd name="connsiteY27" fmla="*/ 28612 h 33293"/>
                      <a:gd name="connsiteX28" fmla="*/ 52591 w 70983"/>
                      <a:gd name="connsiteY28" fmla="*/ 26704 h 33293"/>
                      <a:gd name="connsiteX29" fmla="*/ 53544 w 70983"/>
                      <a:gd name="connsiteY29" fmla="*/ 26704 h 33293"/>
                      <a:gd name="connsiteX30" fmla="*/ 45778 w 70983"/>
                      <a:gd name="connsiteY30" fmla="*/ 25206 h 33293"/>
                      <a:gd name="connsiteX31" fmla="*/ 46324 w 70983"/>
                      <a:gd name="connsiteY31" fmla="*/ 23979 h 33293"/>
                      <a:gd name="connsiteX32" fmla="*/ 36513 w 70983"/>
                      <a:gd name="connsiteY32" fmla="*/ 21663 h 33293"/>
                      <a:gd name="connsiteX33" fmla="*/ 36786 w 70983"/>
                      <a:gd name="connsiteY33" fmla="*/ 21663 h 33293"/>
                      <a:gd name="connsiteX34" fmla="*/ 24932 w 70983"/>
                      <a:gd name="connsiteY34" fmla="*/ 16213 h 33293"/>
                      <a:gd name="connsiteX35" fmla="*/ 29157 w 70983"/>
                      <a:gd name="connsiteY35" fmla="*/ 16894 h 33293"/>
                      <a:gd name="connsiteX36" fmla="*/ 23843 w 70983"/>
                      <a:gd name="connsiteY36" fmla="*/ 14715 h 33293"/>
                      <a:gd name="connsiteX37" fmla="*/ 26022 w 70983"/>
                      <a:gd name="connsiteY37" fmla="*/ 14306 h 33293"/>
                      <a:gd name="connsiteX38" fmla="*/ 16212 w 70983"/>
                      <a:gd name="connsiteY38" fmla="*/ 10355 h 33293"/>
                      <a:gd name="connsiteX39" fmla="*/ 15940 w 70983"/>
                      <a:gd name="connsiteY39" fmla="*/ 12126 h 332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70983" h="33293">
                        <a:moveTo>
                          <a:pt x="16076" y="12262"/>
                        </a:moveTo>
                        <a:cubicBezTo>
                          <a:pt x="14714" y="12398"/>
                          <a:pt x="11444" y="9129"/>
                          <a:pt x="11990" y="8311"/>
                        </a:cubicBezTo>
                        <a:cubicBezTo>
                          <a:pt x="12670" y="8447"/>
                          <a:pt x="14714" y="9810"/>
                          <a:pt x="13897" y="8311"/>
                        </a:cubicBezTo>
                        <a:lnTo>
                          <a:pt x="9809" y="7493"/>
                        </a:lnTo>
                        <a:cubicBezTo>
                          <a:pt x="7356" y="3134"/>
                          <a:pt x="14168" y="8038"/>
                          <a:pt x="16622" y="8584"/>
                        </a:cubicBezTo>
                        <a:cubicBezTo>
                          <a:pt x="13079" y="5450"/>
                          <a:pt x="11308" y="5314"/>
                          <a:pt x="7629" y="1908"/>
                        </a:cubicBezTo>
                        <a:cubicBezTo>
                          <a:pt x="8584" y="3134"/>
                          <a:pt x="8856" y="4087"/>
                          <a:pt x="9127" y="5041"/>
                        </a:cubicBezTo>
                        <a:cubicBezTo>
                          <a:pt x="8174" y="6267"/>
                          <a:pt x="5041" y="2589"/>
                          <a:pt x="2861" y="0"/>
                        </a:cubicBezTo>
                        <a:cubicBezTo>
                          <a:pt x="3814" y="2044"/>
                          <a:pt x="2588" y="1499"/>
                          <a:pt x="1089" y="681"/>
                        </a:cubicBezTo>
                        <a:cubicBezTo>
                          <a:pt x="817" y="545"/>
                          <a:pt x="680" y="409"/>
                          <a:pt x="544" y="409"/>
                        </a:cubicBezTo>
                        <a:lnTo>
                          <a:pt x="0" y="136"/>
                        </a:lnTo>
                        <a:lnTo>
                          <a:pt x="273" y="409"/>
                        </a:lnTo>
                        <a:cubicBezTo>
                          <a:pt x="273" y="409"/>
                          <a:pt x="0" y="681"/>
                          <a:pt x="0" y="1090"/>
                        </a:cubicBezTo>
                        <a:cubicBezTo>
                          <a:pt x="2179" y="2997"/>
                          <a:pt x="2724" y="5586"/>
                          <a:pt x="4223" y="6812"/>
                        </a:cubicBezTo>
                        <a:cubicBezTo>
                          <a:pt x="4632" y="3678"/>
                          <a:pt x="9264" y="10899"/>
                          <a:pt x="11581" y="11853"/>
                        </a:cubicBezTo>
                        <a:lnTo>
                          <a:pt x="13897" y="13352"/>
                        </a:lnTo>
                        <a:lnTo>
                          <a:pt x="14714" y="14033"/>
                        </a:lnTo>
                        <a:cubicBezTo>
                          <a:pt x="14714" y="14033"/>
                          <a:pt x="14305" y="14442"/>
                          <a:pt x="12670" y="13897"/>
                        </a:cubicBezTo>
                        <a:cubicBezTo>
                          <a:pt x="14032" y="14306"/>
                          <a:pt x="17438" y="17167"/>
                          <a:pt x="17575" y="16350"/>
                        </a:cubicBezTo>
                        <a:cubicBezTo>
                          <a:pt x="20164" y="18393"/>
                          <a:pt x="23297" y="20028"/>
                          <a:pt x="26158" y="21799"/>
                        </a:cubicBezTo>
                        <a:cubicBezTo>
                          <a:pt x="26431" y="22072"/>
                          <a:pt x="26567" y="22345"/>
                          <a:pt x="26704" y="22617"/>
                        </a:cubicBezTo>
                        <a:cubicBezTo>
                          <a:pt x="27113" y="22617"/>
                          <a:pt x="27249" y="22617"/>
                          <a:pt x="27249" y="22480"/>
                        </a:cubicBezTo>
                        <a:cubicBezTo>
                          <a:pt x="40192" y="29838"/>
                          <a:pt x="55724" y="33789"/>
                          <a:pt x="70984" y="33244"/>
                        </a:cubicBezTo>
                        <a:cubicBezTo>
                          <a:pt x="68667" y="33244"/>
                          <a:pt x="66761" y="32427"/>
                          <a:pt x="64444" y="32018"/>
                        </a:cubicBezTo>
                        <a:cubicBezTo>
                          <a:pt x="67987" y="30519"/>
                          <a:pt x="60765" y="31473"/>
                          <a:pt x="61854" y="29974"/>
                        </a:cubicBezTo>
                        <a:cubicBezTo>
                          <a:pt x="63355" y="29566"/>
                          <a:pt x="65533" y="29838"/>
                          <a:pt x="66895" y="30247"/>
                        </a:cubicBezTo>
                        <a:cubicBezTo>
                          <a:pt x="67441" y="29429"/>
                          <a:pt x="65533" y="28612"/>
                          <a:pt x="65806" y="27794"/>
                        </a:cubicBezTo>
                        <a:cubicBezTo>
                          <a:pt x="60492" y="26432"/>
                          <a:pt x="59267" y="30383"/>
                          <a:pt x="53953" y="28612"/>
                        </a:cubicBezTo>
                        <a:cubicBezTo>
                          <a:pt x="54362" y="27658"/>
                          <a:pt x="56133" y="27249"/>
                          <a:pt x="52591" y="26704"/>
                        </a:cubicBezTo>
                        <a:lnTo>
                          <a:pt x="53544" y="26704"/>
                        </a:lnTo>
                        <a:cubicBezTo>
                          <a:pt x="47822" y="26704"/>
                          <a:pt x="49865" y="23843"/>
                          <a:pt x="45778" y="25206"/>
                        </a:cubicBezTo>
                        <a:lnTo>
                          <a:pt x="46324" y="23979"/>
                        </a:lnTo>
                        <a:cubicBezTo>
                          <a:pt x="43598" y="24115"/>
                          <a:pt x="38966" y="22753"/>
                          <a:pt x="36513" y="21663"/>
                        </a:cubicBezTo>
                        <a:lnTo>
                          <a:pt x="36786" y="21663"/>
                        </a:lnTo>
                        <a:cubicBezTo>
                          <a:pt x="29157" y="19619"/>
                          <a:pt x="32563" y="20165"/>
                          <a:pt x="24932" y="16213"/>
                        </a:cubicBezTo>
                        <a:lnTo>
                          <a:pt x="29157" y="16894"/>
                        </a:lnTo>
                        <a:cubicBezTo>
                          <a:pt x="26976" y="14851"/>
                          <a:pt x="25478" y="15941"/>
                          <a:pt x="23843" y="14715"/>
                        </a:cubicBezTo>
                        <a:cubicBezTo>
                          <a:pt x="24116" y="14578"/>
                          <a:pt x="24250" y="13488"/>
                          <a:pt x="26022" y="14306"/>
                        </a:cubicBezTo>
                        <a:cubicBezTo>
                          <a:pt x="22616" y="13352"/>
                          <a:pt x="19482" y="11717"/>
                          <a:pt x="16212" y="10355"/>
                        </a:cubicBezTo>
                        <a:cubicBezTo>
                          <a:pt x="13625" y="9673"/>
                          <a:pt x="15940" y="11445"/>
                          <a:pt x="15940" y="12126"/>
                        </a:cubicBezTo>
                        <a:close/>
                      </a:path>
                    </a:pathLst>
                  </a:custGeom>
                  <a:solidFill>
                    <a:srgbClr val="333333"/>
                  </a:solidFill>
                  <a:ln w="0" cap="flat">
                    <a:noFill/>
                    <a:prstDash val="solid"/>
                    <a:miter/>
                  </a:ln>
                </p:spPr>
                <p:txBody>
                  <a:bodyPr rtlCol="0" anchor="ctr"/>
                  <a:lstStyle/>
                  <a:p>
                    <a:endParaRPr lang="en-US"/>
                  </a:p>
                </p:txBody>
              </p:sp>
              <p:sp>
                <p:nvSpPr>
                  <p:cNvPr id="2429" name="Freeform: Shape 2428">
                    <a:extLst>
                      <a:ext uri="{FF2B5EF4-FFF2-40B4-BE49-F238E27FC236}">
                        <a16:creationId xmlns:a16="http://schemas.microsoft.com/office/drawing/2014/main" id="{676467B2-65F2-6548-9B84-903B745A9CD1}"/>
                      </a:ext>
                    </a:extLst>
                  </p:cNvPr>
                  <p:cNvSpPr/>
                  <p:nvPr/>
                </p:nvSpPr>
                <p:spPr>
                  <a:xfrm>
                    <a:off x="20042774" y="5638667"/>
                    <a:ext cx="1225" cy="1362"/>
                  </a:xfrm>
                  <a:custGeom>
                    <a:avLst/>
                    <a:gdLst>
                      <a:gd name="connsiteX0" fmla="*/ 1226 w 1225"/>
                      <a:gd name="connsiteY0" fmla="*/ 1363 h 1362"/>
                      <a:gd name="connsiteX1" fmla="*/ 0 w 1225"/>
                      <a:gd name="connsiteY1" fmla="*/ 0 h 1362"/>
                      <a:gd name="connsiteX2" fmla="*/ 1226 w 1225"/>
                      <a:gd name="connsiteY2" fmla="*/ 1363 h 1362"/>
                    </a:gdLst>
                    <a:ahLst/>
                    <a:cxnLst>
                      <a:cxn ang="0">
                        <a:pos x="connsiteX0" y="connsiteY0"/>
                      </a:cxn>
                      <a:cxn ang="0">
                        <a:pos x="connsiteX1" y="connsiteY1"/>
                      </a:cxn>
                      <a:cxn ang="0">
                        <a:pos x="connsiteX2" y="connsiteY2"/>
                      </a:cxn>
                    </a:cxnLst>
                    <a:rect l="l" t="t" r="r" b="b"/>
                    <a:pathLst>
                      <a:path w="1225" h="1362">
                        <a:moveTo>
                          <a:pt x="1226" y="1363"/>
                        </a:moveTo>
                        <a:cubicBezTo>
                          <a:pt x="1226" y="1363"/>
                          <a:pt x="409" y="545"/>
                          <a:pt x="0" y="0"/>
                        </a:cubicBezTo>
                        <a:cubicBezTo>
                          <a:pt x="409" y="545"/>
                          <a:pt x="817" y="954"/>
                          <a:pt x="1226" y="1363"/>
                        </a:cubicBezTo>
                        <a:close/>
                      </a:path>
                    </a:pathLst>
                  </a:custGeom>
                  <a:solidFill>
                    <a:srgbClr val="333333"/>
                  </a:solidFill>
                  <a:ln w="0" cap="flat">
                    <a:noFill/>
                    <a:prstDash val="solid"/>
                    <a:miter/>
                  </a:ln>
                </p:spPr>
                <p:txBody>
                  <a:bodyPr rtlCol="0" anchor="ctr"/>
                  <a:lstStyle/>
                  <a:p>
                    <a:endParaRPr lang="en-US"/>
                  </a:p>
                </p:txBody>
              </p:sp>
              <p:sp>
                <p:nvSpPr>
                  <p:cNvPr id="2430" name="Freeform: Shape 2429">
                    <a:extLst>
                      <a:ext uri="{FF2B5EF4-FFF2-40B4-BE49-F238E27FC236}">
                        <a16:creationId xmlns:a16="http://schemas.microsoft.com/office/drawing/2014/main" id="{13D1379F-1FEC-8D1E-E483-5F5283CCF7A0}"/>
                      </a:ext>
                    </a:extLst>
                  </p:cNvPr>
                  <p:cNvSpPr/>
                  <p:nvPr/>
                </p:nvSpPr>
                <p:spPr>
                  <a:xfrm>
                    <a:off x="20107218" y="5671230"/>
                    <a:ext cx="3269" cy="272"/>
                  </a:xfrm>
                  <a:custGeom>
                    <a:avLst/>
                    <a:gdLst>
                      <a:gd name="connsiteX0" fmla="*/ 3270 w 3269"/>
                      <a:gd name="connsiteY0" fmla="*/ 0 h 272"/>
                      <a:gd name="connsiteX1" fmla="*/ 0 w 3269"/>
                      <a:gd name="connsiteY1" fmla="*/ 272 h 272"/>
                      <a:gd name="connsiteX2" fmla="*/ 3270 w 3269"/>
                      <a:gd name="connsiteY2" fmla="*/ 0 h 272"/>
                    </a:gdLst>
                    <a:ahLst/>
                    <a:cxnLst>
                      <a:cxn ang="0">
                        <a:pos x="connsiteX0" y="connsiteY0"/>
                      </a:cxn>
                      <a:cxn ang="0">
                        <a:pos x="connsiteX1" y="connsiteY1"/>
                      </a:cxn>
                      <a:cxn ang="0">
                        <a:pos x="connsiteX2" y="connsiteY2"/>
                      </a:cxn>
                    </a:cxnLst>
                    <a:rect l="l" t="t" r="r" b="b"/>
                    <a:pathLst>
                      <a:path w="3269" h="272">
                        <a:moveTo>
                          <a:pt x="3270" y="0"/>
                        </a:moveTo>
                        <a:lnTo>
                          <a:pt x="0" y="272"/>
                        </a:lnTo>
                        <a:cubicBezTo>
                          <a:pt x="953" y="272"/>
                          <a:pt x="2044" y="272"/>
                          <a:pt x="3270" y="0"/>
                        </a:cubicBezTo>
                        <a:close/>
                      </a:path>
                    </a:pathLst>
                  </a:custGeom>
                  <a:solidFill>
                    <a:srgbClr val="333333"/>
                  </a:solidFill>
                  <a:ln w="0" cap="flat">
                    <a:noFill/>
                    <a:prstDash val="solid"/>
                    <a:miter/>
                  </a:ln>
                </p:spPr>
                <p:txBody>
                  <a:bodyPr rtlCol="0" anchor="ctr"/>
                  <a:lstStyle/>
                  <a:p>
                    <a:endParaRPr lang="en-US"/>
                  </a:p>
                </p:txBody>
              </p:sp>
              <p:sp>
                <p:nvSpPr>
                  <p:cNvPr id="2431" name="Freeform: Shape 2430">
                    <a:extLst>
                      <a:ext uri="{FF2B5EF4-FFF2-40B4-BE49-F238E27FC236}">
                        <a16:creationId xmlns:a16="http://schemas.microsoft.com/office/drawing/2014/main" id="{EDE9D05D-E00D-A36D-9DC9-E2B4669372F1}"/>
                      </a:ext>
                    </a:extLst>
                  </p:cNvPr>
                  <p:cNvSpPr/>
                  <p:nvPr/>
                </p:nvSpPr>
                <p:spPr>
                  <a:xfrm>
                    <a:off x="20030103" y="5630351"/>
                    <a:ext cx="5450" cy="5182"/>
                  </a:xfrm>
                  <a:custGeom>
                    <a:avLst/>
                    <a:gdLst>
                      <a:gd name="connsiteX0" fmla="*/ 2180 w 5450"/>
                      <a:gd name="connsiteY0" fmla="*/ 414 h 5182"/>
                      <a:gd name="connsiteX1" fmla="*/ 0 w 5450"/>
                      <a:gd name="connsiteY1" fmla="*/ 6 h 5182"/>
                      <a:gd name="connsiteX2" fmla="*/ 3952 w 5450"/>
                      <a:gd name="connsiteY2" fmla="*/ 5183 h 5182"/>
                      <a:gd name="connsiteX3" fmla="*/ 5450 w 5450"/>
                      <a:gd name="connsiteY3" fmla="*/ 4501 h 5182"/>
                      <a:gd name="connsiteX4" fmla="*/ 2180 w 5450"/>
                      <a:gd name="connsiteY4" fmla="*/ 414 h 51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50" h="5182">
                        <a:moveTo>
                          <a:pt x="2180" y="414"/>
                        </a:moveTo>
                        <a:cubicBezTo>
                          <a:pt x="2590" y="2322"/>
                          <a:pt x="546" y="-131"/>
                          <a:pt x="0" y="6"/>
                        </a:cubicBezTo>
                        <a:cubicBezTo>
                          <a:pt x="1364" y="1777"/>
                          <a:pt x="2453" y="3548"/>
                          <a:pt x="3952" y="5183"/>
                        </a:cubicBezTo>
                        <a:cubicBezTo>
                          <a:pt x="4361" y="4774"/>
                          <a:pt x="5177" y="4910"/>
                          <a:pt x="5450" y="4501"/>
                        </a:cubicBezTo>
                        <a:cubicBezTo>
                          <a:pt x="4224" y="3275"/>
                          <a:pt x="3270" y="1777"/>
                          <a:pt x="2180" y="414"/>
                        </a:cubicBezTo>
                        <a:close/>
                      </a:path>
                    </a:pathLst>
                  </a:custGeom>
                  <a:solidFill>
                    <a:srgbClr val="333333"/>
                  </a:solidFill>
                  <a:ln w="0" cap="flat">
                    <a:noFill/>
                    <a:prstDash val="solid"/>
                    <a:miter/>
                  </a:ln>
                </p:spPr>
                <p:txBody>
                  <a:bodyPr rtlCol="0" anchor="ctr"/>
                  <a:lstStyle/>
                  <a:p>
                    <a:endParaRPr lang="en-US"/>
                  </a:p>
                </p:txBody>
              </p:sp>
              <p:sp>
                <p:nvSpPr>
                  <p:cNvPr id="2432" name="Freeform: Shape 2431">
                    <a:extLst>
                      <a:ext uri="{FF2B5EF4-FFF2-40B4-BE49-F238E27FC236}">
                        <a16:creationId xmlns:a16="http://schemas.microsoft.com/office/drawing/2014/main" id="{F6E8EC49-A5D9-FDAB-488D-A83709BA1DCA}"/>
                      </a:ext>
                    </a:extLst>
                  </p:cNvPr>
                  <p:cNvSpPr/>
                  <p:nvPr/>
                </p:nvSpPr>
                <p:spPr>
                  <a:xfrm>
                    <a:off x="20034001" y="5635534"/>
                    <a:ext cx="2370" cy="2724"/>
                  </a:xfrm>
                  <a:custGeom>
                    <a:avLst/>
                    <a:gdLst>
                      <a:gd name="connsiteX0" fmla="*/ 463 w 2370"/>
                      <a:gd name="connsiteY0" fmla="*/ 2044 h 2724"/>
                      <a:gd name="connsiteX1" fmla="*/ 2371 w 2370"/>
                      <a:gd name="connsiteY1" fmla="*/ 2725 h 2724"/>
                      <a:gd name="connsiteX2" fmla="*/ 54 w 2370"/>
                      <a:gd name="connsiteY2" fmla="*/ 0 h 2724"/>
                      <a:gd name="connsiteX3" fmla="*/ 463 w 2370"/>
                      <a:gd name="connsiteY3" fmla="*/ 2044 h 2724"/>
                    </a:gdLst>
                    <a:ahLst/>
                    <a:cxnLst>
                      <a:cxn ang="0">
                        <a:pos x="connsiteX0" y="connsiteY0"/>
                      </a:cxn>
                      <a:cxn ang="0">
                        <a:pos x="connsiteX1" y="connsiteY1"/>
                      </a:cxn>
                      <a:cxn ang="0">
                        <a:pos x="connsiteX2" y="connsiteY2"/>
                      </a:cxn>
                      <a:cxn ang="0">
                        <a:pos x="connsiteX3" y="connsiteY3"/>
                      </a:cxn>
                    </a:cxnLst>
                    <a:rect l="l" t="t" r="r" b="b"/>
                    <a:pathLst>
                      <a:path w="2370" h="2724">
                        <a:moveTo>
                          <a:pt x="463" y="2044"/>
                        </a:moveTo>
                        <a:cubicBezTo>
                          <a:pt x="463" y="2044"/>
                          <a:pt x="1552" y="2316"/>
                          <a:pt x="2371" y="2725"/>
                        </a:cubicBezTo>
                        <a:lnTo>
                          <a:pt x="54" y="0"/>
                        </a:lnTo>
                        <a:cubicBezTo>
                          <a:pt x="54" y="0"/>
                          <a:pt x="-219" y="817"/>
                          <a:pt x="463" y="2044"/>
                        </a:cubicBezTo>
                        <a:close/>
                      </a:path>
                    </a:pathLst>
                  </a:custGeom>
                  <a:solidFill>
                    <a:srgbClr val="333333"/>
                  </a:solidFill>
                  <a:ln w="0" cap="flat">
                    <a:noFill/>
                    <a:prstDash val="solid"/>
                    <a:miter/>
                  </a:ln>
                </p:spPr>
                <p:txBody>
                  <a:bodyPr rtlCol="0" anchor="ctr"/>
                  <a:lstStyle/>
                  <a:p>
                    <a:endParaRPr lang="en-US"/>
                  </a:p>
                </p:txBody>
              </p:sp>
              <p:sp>
                <p:nvSpPr>
                  <p:cNvPr id="2433" name="Freeform: Shape 2432">
                    <a:extLst>
                      <a:ext uri="{FF2B5EF4-FFF2-40B4-BE49-F238E27FC236}">
                        <a16:creationId xmlns:a16="http://schemas.microsoft.com/office/drawing/2014/main" id="{DB2FF8DB-5C6E-3D32-6874-28260928E2E5}"/>
                      </a:ext>
                    </a:extLst>
                  </p:cNvPr>
                  <p:cNvSpPr/>
                  <p:nvPr/>
                </p:nvSpPr>
                <p:spPr>
                  <a:xfrm>
                    <a:off x="20055717" y="5619048"/>
                    <a:ext cx="1771" cy="1362"/>
                  </a:xfrm>
                  <a:custGeom>
                    <a:avLst/>
                    <a:gdLst>
                      <a:gd name="connsiteX0" fmla="*/ 0 w 1771"/>
                      <a:gd name="connsiteY0" fmla="*/ 0 h 1362"/>
                      <a:gd name="connsiteX1" fmla="*/ 546 w 1771"/>
                      <a:gd name="connsiteY1" fmla="*/ 681 h 1362"/>
                      <a:gd name="connsiteX2" fmla="*/ 1771 w 1771"/>
                      <a:gd name="connsiteY2" fmla="*/ 1362 h 1362"/>
                      <a:gd name="connsiteX3" fmla="*/ 0 w 1771"/>
                      <a:gd name="connsiteY3" fmla="*/ 0 h 1362"/>
                    </a:gdLst>
                    <a:ahLst/>
                    <a:cxnLst>
                      <a:cxn ang="0">
                        <a:pos x="connsiteX0" y="connsiteY0"/>
                      </a:cxn>
                      <a:cxn ang="0">
                        <a:pos x="connsiteX1" y="connsiteY1"/>
                      </a:cxn>
                      <a:cxn ang="0">
                        <a:pos x="connsiteX2" y="connsiteY2"/>
                      </a:cxn>
                      <a:cxn ang="0">
                        <a:pos x="connsiteX3" y="connsiteY3"/>
                      </a:cxn>
                    </a:cxnLst>
                    <a:rect l="l" t="t" r="r" b="b"/>
                    <a:pathLst>
                      <a:path w="1771" h="1362">
                        <a:moveTo>
                          <a:pt x="0" y="0"/>
                        </a:moveTo>
                        <a:lnTo>
                          <a:pt x="546" y="681"/>
                        </a:lnTo>
                        <a:lnTo>
                          <a:pt x="1771" y="1362"/>
                        </a:lnTo>
                        <a:lnTo>
                          <a:pt x="0" y="0"/>
                        </a:lnTo>
                        <a:close/>
                      </a:path>
                    </a:pathLst>
                  </a:custGeom>
                  <a:solidFill>
                    <a:srgbClr val="333333"/>
                  </a:solidFill>
                  <a:ln w="0" cap="flat">
                    <a:noFill/>
                    <a:prstDash val="solid"/>
                    <a:miter/>
                  </a:ln>
                </p:spPr>
                <p:txBody>
                  <a:bodyPr rtlCol="0" anchor="ctr"/>
                  <a:lstStyle/>
                  <a:p>
                    <a:endParaRPr lang="en-US"/>
                  </a:p>
                </p:txBody>
              </p:sp>
              <p:sp>
                <p:nvSpPr>
                  <p:cNvPr id="2434" name="Freeform: Shape 2433">
                    <a:extLst>
                      <a:ext uri="{FF2B5EF4-FFF2-40B4-BE49-F238E27FC236}">
                        <a16:creationId xmlns:a16="http://schemas.microsoft.com/office/drawing/2014/main" id="{B39FA9AC-8FB5-B24B-0E6D-9631811BDD78}"/>
                      </a:ext>
                    </a:extLst>
                  </p:cNvPr>
                  <p:cNvSpPr/>
                  <p:nvPr/>
                </p:nvSpPr>
                <p:spPr>
                  <a:xfrm>
                    <a:off x="20060895" y="5628040"/>
                    <a:ext cx="2725" cy="2588"/>
                  </a:xfrm>
                  <a:custGeom>
                    <a:avLst/>
                    <a:gdLst>
                      <a:gd name="connsiteX0" fmla="*/ 2726 w 2725"/>
                      <a:gd name="connsiteY0" fmla="*/ 2589 h 2588"/>
                      <a:gd name="connsiteX1" fmla="*/ 0 w 2725"/>
                      <a:gd name="connsiteY1" fmla="*/ 0 h 2588"/>
                      <a:gd name="connsiteX2" fmla="*/ 2726 w 2725"/>
                      <a:gd name="connsiteY2" fmla="*/ 2589 h 2588"/>
                    </a:gdLst>
                    <a:ahLst/>
                    <a:cxnLst>
                      <a:cxn ang="0">
                        <a:pos x="connsiteX0" y="connsiteY0"/>
                      </a:cxn>
                      <a:cxn ang="0">
                        <a:pos x="connsiteX1" y="connsiteY1"/>
                      </a:cxn>
                      <a:cxn ang="0">
                        <a:pos x="connsiteX2" y="connsiteY2"/>
                      </a:cxn>
                    </a:cxnLst>
                    <a:rect l="l" t="t" r="r" b="b"/>
                    <a:pathLst>
                      <a:path w="2725" h="2588">
                        <a:moveTo>
                          <a:pt x="2726" y="2589"/>
                        </a:moveTo>
                        <a:cubicBezTo>
                          <a:pt x="2453" y="1227"/>
                          <a:pt x="682" y="273"/>
                          <a:pt x="0" y="0"/>
                        </a:cubicBezTo>
                        <a:cubicBezTo>
                          <a:pt x="1771" y="1635"/>
                          <a:pt x="818" y="1090"/>
                          <a:pt x="2726" y="2589"/>
                        </a:cubicBezTo>
                        <a:close/>
                      </a:path>
                    </a:pathLst>
                  </a:custGeom>
                  <a:solidFill>
                    <a:srgbClr val="333333"/>
                  </a:solidFill>
                  <a:ln w="0" cap="flat">
                    <a:noFill/>
                    <a:prstDash val="solid"/>
                    <a:miter/>
                  </a:ln>
                </p:spPr>
                <p:txBody>
                  <a:bodyPr rtlCol="0" anchor="ctr"/>
                  <a:lstStyle/>
                  <a:p>
                    <a:endParaRPr lang="en-US"/>
                  </a:p>
                </p:txBody>
              </p:sp>
              <p:sp>
                <p:nvSpPr>
                  <p:cNvPr id="2435" name="Freeform: Shape 2434">
                    <a:extLst>
                      <a:ext uri="{FF2B5EF4-FFF2-40B4-BE49-F238E27FC236}">
                        <a16:creationId xmlns:a16="http://schemas.microsoft.com/office/drawing/2014/main" id="{834449A4-65FD-3075-F584-C343BD189CD3}"/>
                      </a:ext>
                    </a:extLst>
                  </p:cNvPr>
                  <p:cNvSpPr/>
                  <p:nvPr/>
                </p:nvSpPr>
                <p:spPr>
                  <a:xfrm>
                    <a:off x="20067298" y="5622454"/>
                    <a:ext cx="1771" cy="953"/>
                  </a:xfrm>
                  <a:custGeom>
                    <a:avLst/>
                    <a:gdLst>
                      <a:gd name="connsiteX0" fmla="*/ 0 w 1771"/>
                      <a:gd name="connsiteY0" fmla="*/ 0 h 953"/>
                      <a:gd name="connsiteX1" fmla="*/ 1771 w 1771"/>
                      <a:gd name="connsiteY1" fmla="*/ 953 h 953"/>
                      <a:gd name="connsiteX2" fmla="*/ 1771 w 1771"/>
                      <a:gd name="connsiteY2" fmla="*/ 817 h 953"/>
                      <a:gd name="connsiteX3" fmla="*/ 0 w 1771"/>
                      <a:gd name="connsiteY3" fmla="*/ 0 h 953"/>
                    </a:gdLst>
                    <a:ahLst/>
                    <a:cxnLst>
                      <a:cxn ang="0">
                        <a:pos x="connsiteX0" y="connsiteY0"/>
                      </a:cxn>
                      <a:cxn ang="0">
                        <a:pos x="connsiteX1" y="connsiteY1"/>
                      </a:cxn>
                      <a:cxn ang="0">
                        <a:pos x="connsiteX2" y="connsiteY2"/>
                      </a:cxn>
                      <a:cxn ang="0">
                        <a:pos x="connsiteX3" y="connsiteY3"/>
                      </a:cxn>
                    </a:cxnLst>
                    <a:rect l="l" t="t" r="r" b="b"/>
                    <a:pathLst>
                      <a:path w="1771" h="953">
                        <a:moveTo>
                          <a:pt x="0" y="0"/>
                        </a:moveTo>
                        <a:lnTo>
                          <a:pt x="1771" y="953"/>
                        </a:lnTo>
                        <a:lnTo>
                          <a:pt x="1771" y="817"/>
                        </a:lnTo>
                        <a:lnTo>
                          <a:pt x="0" y="0"/>
                        </a:lnTo>
                        <a:close/>
                      </a:path>
                    </a:pathLst>
                  </a:custGeom>
                  <a:solidFill>
                    <a:srgbClr val="333333"/>
                  </a:solidFill>
                  <a:ln w="0" cap="flat">
                    <a:noFill/>
                    <a:prstDash val="solid"/>
                    <a:miter/>
                  </a:ln>
                </p:spPr>
                <p:txBody>
                  <a:bodyPr rtlCol="0" anchor="ctr"/>
                  <a:lstStyle/>
                  <a:p>
                    <a:endParaRPr lang="en-US"/>
                  </a:p>
                </p:txBody>
              </p:sp>
              <p:sp>
                <p:nvSpPr>
                  <p:cNvPr id="2436" name="Freeform: Shape 2435">
                    <a:extLst>
                      <a:ext uri="{FF2B5EF4-FFF2-40B4-BE49-F238E27FC236}">
                        <a16:creationId xmlns:a16="http://schemas.microsoft.com/office/drawing/2014/main" id="{6C70AEBD-EF8D-342A-E9B3-403E0F22B470}"/>
                      </a:ext>
                    </a:extLst>
                  </p:cNvPr>
                  <p:cNvSpPr/>
                  <p:nvPr/>
                </p:nvSpPr>
                <p:spPr>
                  <a:xfrm>
                    <a:off x="20131880" y="5660739"/>
                    <a:ext cx="1362" cy="544"/>
                  </a:xfrm>
                  <a:custGeom>
                    <a:avLst/>
                    <a:gdLst>
                      <a:gd name="connsiteX0" fmla="*/ 0 w 1362"/>
                      <a:gd name="connsiteY0" fmla="*/ 545 h 544"/>
                      <a:gd name="connsiteX1" fmla="*/ 1362 w 1362"/>
                      <a:gd name="connsiteY1" fmla="*/ 0 h 544"/>
                      <a:gd name="connsiteX2" fmla="*/ 0 w 1362"/>
                      <a:gd name="connsiteY2" fmla="*/ 545 h 544"/>
                    </a:gdLst>
                    <a:ahLst/>
                    <a:cxnLst>
                      <a:cxn ang="0">
                        <a:pos x="connsiteX0" y="connsiteY0"/>
                      </a:cxn>
                      <a:cxn ang="0">
                        <a:pos x="connsiteX1" y="connsiteY1"/>
                      </a:cxn>
                      <a:cxn ang="0">
                        <a:pos x="connsiteX2" y="connsiteY2"/>
                      </a:cxn>
                    </a:cxnLst>
                    <a:rect l="l" t="t" r="r" b="b"/>
                    <a:pathLst>
                      <a:path w="1362" h="544">
                        <a:moveTo>
                          <a:pt x="0" y="545"/>
                        </a:moveTo>
                        <a:lnTo>
                          <a:pt x="1362" y="0"/>
                        </a:lnTo>
                        <a:cubicBezTo>
                          <a:pt x="1362" y="0"/>
                          <a:pt x="407" y="409"/>
                          <a:pt x="0" y="545"/>
                        </a:cubicBezTo>
                        <a:close/>
                      </a:path>
                    </a:pathLst>
                  </a:custGeom>
                  <a:solidFill>
                    <a:srgbClr val="333333"/>
                  </a:solidFill>
                  <a:ln w="0" cap="flat">
                    <a:noFill/>
                    <a:prstDash val="solid"/>
                    <a:miter/>
                  </a:ln>
                </p:spPr>
                <p:txBody>
                  <a:bodyPr rtlCol="0" anchor="ctr"/>
                  <a:lstStyle/>
                  <a:p>
                    <a:endParaRPr lang="en-US"/>
                  </a:p>
                </p:txBody>
              </p:sp>
              <p:sp>
                <p:nvSpPr>
                  <p:cNvPr id="2437" name="Freeform: Shape 2436">
                    <a:extLst>
                      <a:ext uri="{FF2B5EF4-FFF2-40B4-BE49-F238E27FC236}">
                        <a16:creationId xmlns:a16="http://schemas.microsoft.com/office/drawing/2014/main" id="{1BA5D3DC-2BEB-C7B0-ADD3-CA8D27813F6F}"/>
                      </a:ext>
                    </a:extLst>
                  </p:cNvPr>
                  <p:cNvSpPr/>
                  <p:nvPr/>
                </p:nvSpPr>
                <p:spPr>
                  <a:xfrm>
                    <a:off x="20104766" y="5654744"/>
                    <a:ext cx="44441" cy="15940"/>
                  </a:xfrm>
                  <a:custGeom>
                    <a:avLst/>
                    <a:gdLst>
                      <a:gd name="connsiteX0" fmla="*/ 2725 w 44441"/>
                      <a:gd name="connsiteY0" fmla="*/ 12534 h 15940"/>
                      <a:gd name="connsiteX1" fmla="*/ 272 w 44441"/>
                      <a:gd name="connsiteY1" fmla="*/ 15941 h 15940"/>
                      <a:gd name="connsiteX2" fmla="*/ 4223 w 44441"/>
                      <a:gd name="connsiteY2" fmla="*/ 15123 h 15940"/>
                      <a:gd name="connsiteX3" fmla="*/ 3951 w 44441"/>
                      <a:gd name="connsiteY3" fmla="*/ 15668 h 15940"/>
                      <a:gd name="connsiteX4" fmla="*/ 8855 w 44441"/>
                      <a:gd name="connsiteY4" fmla="*/ 15123 h 15940"/>
                      <a:gd name="connsiteX5" fmla="*/ 7221 w 44441"/>
                      <a:gd name="connsiteY5" fmla="*/ 13352 h 15940"/>
                      <a:gd name="connsiteX6" fmla="*/ 14169 w 44441"/>
                      <a:gd name="connsiteY6" fmla="*/ 14851 h 15940"/>
                      <a:gd name="connsiteX7" fmla="*/ 21254 w 44441"/>
                      <a:gd name="connsiteY7" fmla="*/ 13216 h 15940"/>
                      <a:gd name="connsiteX8" fmla="*/ 20709 w 44441"/>
                      <a:gd name="connsiteY8" fmla="*/ 13625 h 15940"/>
                      <a:gd name="connsiteX9" fmla="*/ 21663 w 44441"/>
                      <a:gd name="connsiteY9" fmla="*/ 13079 h 15940"/>
                      <a:gd name="connsiteX10" fmla="*/ 43462 w 44441"/>
                      <a:gd name="connsiteY10" fmla="*/ 2997 h 15940"/>
                      <a:gd name="connsiteX11" fmla="*/ 42509 w 44441"/>
                      <a:gd name="connsiteY11" fmla="*/ 0 h 15940"/>
                      <a:gd name="connsiteX12" fmla="*/ 31745 w 44441"/>
                      <a:gd name="connsiteY12" fmla="*/ 6540 h 15940"/>
                      <a:gd name="connsiteX13" fmla="*/ 30927 w 44441"/>
                      <a:gd name="connsiteY13" fmla="*/ 5858 h 15940"/>
                      <a:gd name="connsiteX14" fmla="*/ 28885 w 44441"/>
                      <a:gd name="connsiteY14" fmla="*/ 8311 h 15940"/>
                      <a:gd name="connsiteX15" fmla="*/ 31609 w 44441"/>
                      <a:gd name="connsiteY15" fmla="*/ 7766 h 15940"/>
                      <a:gd name="connsiteX16" fmla="*/ 18257 w 44441"/>
                      <a:gd name="connsiteY16" fmla="*/ 12262 h 15940"/>
                      <a:gd name="connsiteX17" fmla="*/ 27521 w 44441"/>
                      <a:gd name="connsiteY17" fmla="*/ 8038 h 15940"/>
                      <a:gd name="connsiteX18" fmla="*/ 26977 w 44441"/>
                      <a:gd name="connsiteY18" fmla="*/ 6540 h 15940"/>
                      <a:gd name="connsiteX19" fmla="*/ 2589 w 44441"/>
                      <a:gd name="connsiteY19" fmla="*/ 12534 h 15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441" h="15940">
                        <a:moveTo>
                          <a:pt x="2725" y="12534"/>
                        </a:moveTo>
                        <a:cubicBezTo>
                          <a:pt x="9946" y="13625"/>
                          <a:pt x="-1907" y="14033"/>
                          <a:pt x="272" y="15941"/>
                        </a:cubicBezTo>
                        <a:lnTo>
                          <a:pt x="4223" y="15123"/>
                        </a:lnTo>
                        <a:lnTo>
                          <a:pt x="3951" y="15668"/>
                        </a:lnTo>
                        <a:lnTo>
                          <a:pt x="8855" y="15123"/>
                        </a:lnTo>
                        <a:cubicBezTo>
                          <a:pt x="7766" y="14306"/>
                          <a:pt x="7084" y="14306"/>
                          <a:pt x="7221" y="13352"/>
                        </a:cubicBezTo>
                        <a:cubicBezTo>
                          <a:pt x="13624" y="13352"/>
                          <a:pt x="9265" y="14442"/>
                          <a:pt x="14169" y="14851"/>
                        </a:cubicBezTo>
                        <a:lnTo>
                          <a:pt x="21254" y="13216"/>
                        </a:lnTo>
                        <a:lnTo>
                          <a:pt x="20709" y="13625"/>
                        </a:lnTo>
                        <a:cubicBezTo>
                          <a:pt x="20709" y="13625"/>
                          <a:pt x="21527" y="13216"/>
                          <a:pt x="21663" y="13079"/>
                        </a:cubicBezTo>
                        <a:cubicBezTo>
                          <a:pt x="29429" y="10627"/>
                          <a:pt x="36923" y="7357"/>
                          <a:pt x="43462" y="2997"/>
                        </a:cubicBezTo>
                        <a:cubicBezTo>
                          <a:pt x="46732" y="136"/>
                          <a:pt x="40602" y="2725"/>
                          <a:pt x="42509" y="0"/>
                        </a:cubicBezTo>
                        <a:cubicBezTo>
                          <a:pt x="38558" y="2725"/>
                          <a:pt x="31336" y="4632"/>
                          <a:pt x="31745" y="6540"/>
                        </a:cubicBezTo>
                        <a:cubicBezTo>
                          <a:pt x="31745" y="6267"/>
                          <a:pt x="31745" y="5586"/>
                          <a:pt x="30927" y="5858"/>
                        </a:cubicBezTo>
                        <a:cubicBezTo>
                          <a:pt x="30247" y="6812"/>
                          <a:pt x="29565" y="7630"/>
                          <a:pt x="28885" y="8311"/>
                        </a:cubicBezTo>
                        <a:cubicBezTo>
                          <a:pt x="29838" y="8311"/>
                          <a:pt x="30791" y="8038"/>
                          <a:pt x="31609" y="7766"/>
                        </a:cubicBezTo>
                        <a:cubicBezTo>
                          <a:pt x="29565" y="10354"/>
                          <a:pt x="20165" y="13216"/>
                          <a:pt x="18257" y="12262"/>
                        </a:cubicBezTo>
                        <a:cubicBezTo>
                          <a:pt x="23435" y="10627"/>
                          <a:pt x="20165" y="9265"/>
                          <a:pt x="27521" y="8038"/>
                        </a:cubicBezTo>
                        <a:cubicBezTo>
                          <a:pt x="26977" y="7630"/>
                          <a:pt x="25479" y="7357"/>
                          <a:pt x="26977" y="6540"/>
                        </a:cubicBezTo>
                        <a:cubicBezTo>
                          <a:pt x="19074" y="9946"/>
                          <a:pt x="11445" y="10627"/>
                          <a:pt x="2589" y="12534"/>
                        </a:cubicBezTo>
                        <a:close/>
                      </a:path>
                    </a:pathLst>
                  </a:custGeom>
                  <a:solidFill>
                    <a:srgbClr val="333333"/>
                  </a:solidFill>
                  <a:ln w="0" cap="flat">
                    <a:noFill/>
                    <a:prstDash val="solid"/>
                    <a:miter/>
                  </a:ln>
                </p:spPr>
                <p:txBody>
                  <a:bodyPr rtlCol="0" anchor="ctr"/>
                  <a:lstStyle/>
                  <a:p>
                    <a:endParaRPr lang="en-US"/>
                  </a:p>
                </p:txBody>
              </p:sp>
              <p:sp>
                <p:nvSpPr>
                  <p:cNvPr id="2438" name="Freeform: Shape 2437">
                    <a:extLst>
                      <a:ext uri="{FF2B5EF4-FFF2-40B4-BE49-F238E27FC236}">
                        <a16:creationId xmlns:a16="http://schemas.microsoft.com/office/drawing/2014/main" id="{C9896FA3-E392-AE41-B793-3A41BBBBE61C}"/>
                      </a:ext>
                    </a:extLst>
                  </p:cNvPr>
                  <p:cNvSpPr/>
                  <p:nvPr/>
                </p:nvSpPr>
                <p:spPr>
                  <a:xfrm>
                    <a:off x="20176976" y="5625588"/>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333333"/>
                  </a:solidFill>
                  <a:ln w="0" cap="flat">
                    <a:noFill/>
                    <a:prstDash val="solid"/>
                    <a:miter/>
                  </a:ln>
                </p:spPr>
                <p:txBody>
                  <a:bodyPr rtlCol="0" anchor="ctr"/>
                  <a:lstStyle/>
                  <a:p>
                    <a:endParaRPr lang="en-US"/>
                  </a:p>
                </p:txBody>
              </p:sp>
              <p:sp>
                <p:nvSpPr>
                  <p:cNvPr id="2439" name="Freeform: Shape 2438">
                    <a:extLst>
                      <a:ext uri="{FF2B5EF4-FFF2-40B4-BE49-F238E27FC236}">
                        <a16:creationId xmlns:a16="http://schemas.microsoft.com/office/drawing/2014/main" id="{450896EF-0F0F-0824-621E-CE666C08D7B1}"/>
                      </a:ext>
                    </a:extLst>
                  </p:cNvPr>
                  <p:cNvSpPr/>
                  <p:nvPr/>
                </p:nvSpPr>
                <p:spPr>
                  <a:xfrm>
                    <a:off x="20174388" y="5625724"/>
                    <a:ext cx="3542" cy="6267"/>
                  </a:xfrm>
                  <a:custGeom>
                    <a:avLst/>
                    <a:gdLst>
                      <a:gd name="connsiteX0" fmla="*/ 817 w 3542"/>
                      <a:gd name="connsiteY0" fmla="*/ 1907 h 6267"/>
                      <a:gd name="connsiteX1" fmla="*/ 0 w 3542"/>
                      <a:gd name="connsiteY1" fmla="*/ 6267 h 6267"/>
                      <a:gd name="connsiteX2" fmla="*/ 3543 w 3542"/>
                      <a:gd name="connsiteY2" fmla="*/ 1090 h 6267"/>
                      <a:gd name="connsiteX3" fmla="*/ 2724 w 3542"/>
                      <a:gd name="connsiteY3" fmla="*/ 0 h 6267"/>
                      <a:gd name="connsiteX4" fmla="*/ 1089 w 3542"/>
                      <a:gd name="connsiteY4" fmla="*/ 3134 h 6267"/>
                      <a:gd name="connsiteX5" fmla="*/ 1089 w 3542"/>
                      <a:gd name="connsiteY5" fmla="*/ 1907 h 6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42" h="6267">
                        <a:moveTo>
                          <a:pt x="817" y="1907"/>
                        </a:moveTo>
                        <a:lnTo>
                          <a:pt x="0" y="6267"/>
                        </a:lnTo>
                        <a:lnTo>
                          <a:pt x="3543" y="1090"/>
                        </a:lnTo>
                        <a:lnTo>
                          <a:pt x="2724" y="0"/>
                        </a:lnTo>
                        <a:cubicBezTo>
                          <a:pt x="2724" y="0"/>
                          <a:pt x="1906" y="2725"/>
                          <a:pt x="1089" y="3134"/>
                        </a:cubicBezTo>
                        <a:lnTo>
                          <a:pt x="1089" y="1907"/>
                        </a:lnTo>
                        <a:close/>
                      </a:path>
                    </a:pathLst>
                  </a:custGeom>
                  <a:solidFill>
                    <a:srgbClr val="333333"/>
                  </a:solidFill>
                  <a:ln w="0" cap="flat">
                    <a:noFill/>
                    <a:prstDash val="solid"/>
                    <a:miter/>
                  </a:ln>
                </p:spPr>
                <p:txBody>
                  <a:bodyPr rtlCol="0" anchor="ctr"/>
                  <a:lstStyle/>
                  <a:p>
                    <a:endParaRPr lang="en-US"/>
                  </a:p>
                </p:txBody>
              </p:sp>
              <p:sp>
                <p:nvSpPr>
                  <p:cNvPr id="2440" name="Freeform: Shape 2439">
                    <a:extLst>
                      <a:ext uri="{FF2B5EF4-FFF2-40B4-BE49-F238E27FC236}">
                        <a16:creationId xmlns:a16="http://schemas.microsoft.com/office/drawing/2014/main" id="{AEEAC590-819E-549A-7DE0-9F9E75F0E4FE}"/>
                      </a:ext>
                    </a:extLst>
                  </p:cNvPr>
                  <p:cNvSpPr/>
                  <p:nvPr/>
                </p:nvSpPr>
                <p:spPr>
                  <a:xfrm>
                    <a:off x="20170164" y="5630699"/>
                    <a:ext cx="3133" cy="5515"/>
                  </a:xfrm>
                  <a:custGeom>
                    <a:avLst/>
                    <a:gdLst>
                      <a:gd name="connsiteX0" fmla="*/ 2044 w 3133"/>
                      <a:gd name="connsiteY0" fmla="*/ 5516 h 5515"/>
                      <a:gd name="connsiteX1" fmla="*/ 818 w 3133"/>
                      <a:gd name="connsiteY1" fmla="*/ 2791 h 5515"/>
                      <a:gd name="connsiteX2" fmla="*/ 3133 w 3133"/>
                      <a:gd name="connsiteY2" fmla="*/ 66 h 5515"/>
                      <a:gd name="connsiteX3" fmla="*/ 0 w 3133"/>
                      <a:gd name="connsiteY3" fmla="*/ 3336 h 5515"/>
                      <a:gd name="connsiteX4" fmla="*/ 2044 w 3133"/>
                      <a:gd name="connsiteY4" fmla="*/ 5516 h 55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3" h="5515">
                        <a:moveTo>
                          <a:pt x="2044" y="5516"/>
                        </a:moveTo>
                        <a:cubicBezTo>
                          <a:pt x="3815" y="2654"/>
                          <a:pt x="2453" y="1837"/>
                          <a:pt x="818" y="2791"/>
                        </a:cubicBezTo>
                        <a:cubicBezTo>
                          <a:pt x="2180" y="66"/>
                          <a:pt x="3133" y="2654"/>
                          <a:pt x="3133" y="66"/>
                        </a:cubicBezTo>
                        <a:cubicBezTo>
                          <a:pt x="2317" y="-479"/>
                          <a:pt x="409" y="2518"/>
                          <a:pt x="0" y="3336"/>
                        </a:cubicBezTo>
                        <a:lnTo>
                          <a:pt x="2044" y="5516"/>
                        </a:lnTo>
                        <a:close/>
                      </a:path>
                    </a:pathLst>
                  </a:custGeom>
                  <a:solidFill>
                    <a:srgbClr val="333333"/>
                  </a:solidFill>
                  <a:ln w="0" cap="flat">
                    <a:noFill/>
                    <a:prstDash val="solid"/>
                    <a:miter/>
                  </a:ln>
                </p:spPr>
                <p:txBody>
                  <a:bodyPr rtlCol="0" anchor="ctr"/>
                  <a:lstStyle/>
                  <a:p>
                    <a:endParaRPr lang="en-US"/>
                  </a:p>
                </p:txBody>
              </p:sp>
              <p:sp>
                <p:nvSpPr>
                  <p:cNvPr id="2441" name="Freeform: Shape 2440">
                    <a:extLst>
                      <a:ext uri="{FF2B5EF4-FFF2-40B4-BE49-F238E27FC236}">
                        <a16:creationId xmlns:a16="http://schemas.microsoft.com/office/drawing/2014/main" id="{15EFBC87-A32A-FFCA-4196-814886FAF508}"/>
                      </a:ext>
                    </a:extLst>
                  </p:cNvPr>
                  <p:cNvSpPr/>
                  <p:nvPr/>
                </p:nvSpPr>
                <p:spPr>
                  <a:xfrm>
                    <a:off x="20152451" y="5651065"/>
                    <a:ext cx="1907" cy="1226"/>
                  </a:xfrm>
                  <a:custGeom>
                    <a:avLst/>
                    <a:gdLst>
                      <a:gd name="connsiteX0" fmla="*/ 1500 w 1907"/>
                      <a:gd name="connsiteY0" fmla="*/ 1090 h 1226"/>
                      <a:gd name="connsiteX1" fmla="*/ 1908 w 1907"/>
                      <a:gd name="connsiteY1" fmla="*/ 0 h 1226"/>
                      <a:gd name="connsiteX2" fmla="*/ 0 w 1907"/>
                      <a:gd name="connsiteY2" fmla="*/ 1226 h 1226"/>
                      <a:gd name="connsiteX3" fmla="*/ 1500 w 1907"/>
                      <a:gd name="connsiteY3" fmla="*/ 1090 h 1226"/>
                    </a:gdLst>
                    <a:ahLst/>
                    <a:cxnLst>
                      <a:cxn ang="0">
                        <a:pos x="connsiteX0" y="connsiteY0"/>
                      </a:cxn>
                      <a:cxn ang="0">
                        <a:pos x="connsiteX1" y="connsiteY1"/>
                      </a:cxn>
                      <a:cxn ang="0">
                        <a:pos x="connsiteX2" y="connsiteY2"/>
                      </a:cxn>
                      <a:cxn ang="0">
                        <a:pos x="connsiteX3" y="connsiteY3"/>
                      </a:cxn>
                    </a:cxnLst>
                    <a:rect l="l" t="t" r="r" b="b"/>
                    <a:pathLst>
                      <a:path w="1907" h="1226">
                        <a:moveTo>
                          <a:pt x="1500" y="1090"/>
                        </a:moveTo>
                        <a:lnTo>
                          <a:pt x="1908" y="0"/>
                        </a:lnTo>
                        <a:lnTo>
                          <a:pt x="0" y="1226"/>
                        </a:lnTo>
                        <a:lnTo>
                          <a:pt x="1500" y="1090"/>
                        </a:lnTo>
                        <a:close/>
                      </a:path>
                    </a:pathLst>
                  </a:custGeom>
                  <a:solidFill>
                    <a:srgbClr val="333333"/>
                  </a:solidFill>
                  <a:ln w="0" cap="flat">
                    <a:noFill/>
                    <a:prstDash val="solid"/>
                    <a:miter/>
                  </a:ln>
                </p:spPr>
                <p:txBody>
                  <a:bodyPr rtlCol="0" anchor="ctr"/>
                  <a:lstStyle/>
                  <a:p>
                    <a:endParaRPr lang="en-US"/>
                  </a:p>
                </p:txBody>
              </p:sp>
              <p:sp>
                <p:nvSpPr>
                  <p:cNvPr id="2442" name="Freeform: Shape 2441">
                    <a:extLst>
                      <a:ext uri="{FF2B5EF4-FFF2-40B4-BE49-F238E27FC236}">
                        <a16:creationId xmlns:a16="http://schemas.microsoft.com/office/drawing/2014/main" id="{9D5940DE-41C1-9A8F-A063-DFB9BA175E78}"/>
                      </a:ext>
                    </a:extLst>
                  </p:cNvPr>
                  <p:cNvSpPr/>
                  <p:nvPr/>
                </p:nvSpPr>
                <p:spPr>
                  <a:xfrm>
                    <a:off x="20154359" y="5649295"/>
                    <a:ext cx="1907" cy="1770"/>
                  </a:xfrm>
                  <a:custGeom>
                    <a:avLst/>
                    <a:gdLst>
                      <a:gd name="connsiteX0" fmla="*/ 0 w 1907"/>
                      <a:gd name="connsiteY0" fmla="*/ 1771 h 1770"/>
                      <a:gd name="connsiteX1" fmla="*/ 1908 w 1907"/>
                      <a:gd name="connsiteY1" fmla="*/ 545 h 1770"/>
                      <a:gd name="connsiteX2" fmla="*/ 546 w 1907"/>
                      <a:gd name="connsiteY2" fmla="*/ 0 h 1770"/>
                      <a:gd name="connsiteX3" fmla="*/ 0 w 1907"/>
                      <a:gd name="connsiteY3" fmla="*/ 1771 h 1770"/>
                    </a:gdLst>
                    <a:ahLst/>
                    <a:cxnLst>
                      <a:cxn ang="0">
                        <a:pos x="connsiteX0" y="connsiteY0"/>
                      </a:cxn>
                      <a:cxn ang="0">
                        <a:pos x="connsiteX1" y="connsiteY1"/>
                      </a:cxn>
                      <a:cxn ang="0">
                        <a:pos x="connsiteX2" y="connsiteY2"/>
                      </a:cxn>
                      <a:cxn ang="0">
                        <a:pos x="connsiteX3" y="connsiteY3"/>
                      </a:cxn>
                    </a:cxnLst>
                    <a:rect l="l" t="t" r="r" b="b"/>
                    <a:pathLst>
                      <a:path w="1907" h="1770">
                        <a:moveTo>
                          <a:pt x="0" y="1771"/>
                        </a:moveTo>
                        <a:lnTo>
                          <a:pt x="1908" y="545"/>
                        </a:lnTo>
                        <a:cubicBezTo>
                          <a:pt x="1908" y="545"/>
                          <a:pt x="1091" y="0"/>
                          <a:pt x="546" y="0"/>
                        </a:cubicBezTo>
                        <a:lnTo>
                          <a:pt x="0" y="1771"/>
                        </a:lnTo>
                        <a:close/>
                      </a:path>
                    </a:pathLst>
                  </a:custGeom>
                  <a:solidFill>
                    <a:srgbClr val="333333"/>
                  </a:solidFill>
                  <a:ln w="0" cap="flat">
                    <a:noFill/>
                    <a:prstDash val="solid"/>
                    <a:miter/>
                  </a:ln>
                </p:spPr>
                <p:txBody>
                  <a:bodyPr rtlCol="0" anchor="ctr"/>
                  <a:lstStyle/>
                  <a:p>
                    <a:endParaRPr lang="en-US"/>
                  </a:p>
                </p:txBody>
              </p:sp>
              <p:sp>
                <p:nvSpPr>
                  <p:cNvPr id="2443" name="Freeform: Shape 2442">
                    <a:extLst>
                      <a:ext uri="{FF2B5EF4-FFF2-40B4-BE49-F238E27FC236}">
                        <a16:creationId xmlns:a16="http://schemas.microsoft.com/office/drawing/2014/main" id="{9EC7CCAC-469B-1B2E-E54A-84A25B6D61FF}"/>
                      </a:ext>
                    </a:extLst>
                  </p:cNvPr>
                  <p:cNvSpPr/>
                  <p:nvPr/>
                </p:nvSpPr>
                <p:spPr>
                  <a:xfrm>
                    <a:off x="20161171" y="5644390"/>
                    <a:ext cx="2589" cy="2043"/>
                  </a:xfrm>
                  <a:custGeom>
                    <a:avLst/>
                    <a:gdLst>
                      <a:gd name="connsiteX0" fmla="*/ 0 w 2589"/>
                      <a:gd name="connsiteY0" fmla="*/ 2044 h 2043"/>
                      <a:gd name="connsiteX1" fmla="*/ 2590 w 2589"/>
                      <a:gd name="connsiteY1" fmla="*/ 0 h 2043"/>
                      <a:gd name="connsiteX2" fmla="*/ 0 w 2589"/>
                      <a:gd name="connsiteY2" fmla="*/ 2044 h 2043"/>
                    </a:gdLst>
                    <a:ahLst/>
                    <a:cxnLst>
                      <a:cxn ang="0">
                        <a:pos x="connsiteX0" y="connsiteY0"/>
                      </a:cxn>
                      <a:cxn ang="0">
                        <a:pos x="connsiteX1" y="connsiteY1"/>
                      </a:cxn>
                      <a:cxn ang="0">
                        <a:pos x="connsiteX2" y="connsiteY2"/>
                      </a:cxn>
                    </a:cxnLst>
                    <a:rect l="l" t="t" r="r" b="b"/>
                    <a:pathLst>
                      <a:path w="2589" h="2043">
                        <a:moveTo>
                          <a:pt x="0" y="2044"/>
                        </a:moveTo>
                        <a:cubicBezTo>
                          <a:pt x="818" y="1499"/>
                          <a:pt x="1635" y="817"/>
                          <a:pt x="2590" y="0"/>
                        </a:cubicBezTo>
                        <a:lnTo>
                          <a:pt x="0" y="2044"/>
                        </a:lnTo>
                        <a:close/>
                      </a:path>
                    </a:pathLst>
                  </a:custGeom>
                  <a:solidFill>
                    <a:srgbClr val="333333"/>
                  </a:solidFill>
                  <a:ln w="0" cap="flat">
                    <a:noFill/>
                    <a:prstDash val="solid"/>
                    <a:miter/>
                  </a:ln>
                </p:spPr>
                <p:txBody>
                  <a:bodyPr rtlCol="0" anchor="ctr"/>
                  <a:lstStyle/>
                  <a:p>
                    <a:endParaRPr lang="en-US"/>
                  </a:p>
                </p:txBody>
              </p:sp>
              <p:sp>
                <p:nvSpPr>
                  <p:cNvPr id="2444" name="Freeform: Shape 2443">
                    <a:extLst>
                      <a:ext uri="{FF2B5EF4-FFF2-40B4-BE49-F238E27FC236}">
                        <a16:creationId xmlns:a16="http://schemas.microsoft.com/office/drawing/2014/main" id="{AD0DD8F6-46DF-5950-D7D0-90E7D88F81C8}"/>
                      </a:ext>
                    </a:extLst>
                  </p:cNvPr>
                  <p:cNvSpPr/>
                  <p:nvPr/>
                </p:nvSpPr>
                <p:spPr>
                  <a:xfrm>
                    <a:off x="20158856" y="5646433"/>
                    <a:ext cx="2178" cy="1362"/>
                  </a:xfrm>
                  <a:custGeom>
                    <a:avLst/>
                    <a:gdLst>
                      <a:gd name="connsiteX0" fmla="*/ 0 w 2178"/>
                      <a:gd name="connsiteY0" fmla="*/ 1363 h 1362"/>
                      <a:gd name="connsiteX1" fmla="*/ 136 w 2178"/>
                      <a:gd name="connsiteY1" fmla="*/ 1363 h 1362"/>
                      <a:gd name="connsiteX2" fmla="*/ 2179 w 2178"/>
                      <a:gd name="connsiteY2" fmla="*/ 0 h 1362"/>
                      <a:gd name="connsiteX3" fmla="*/ 0 w 2178"/>
                      <a:gd name="connsiteY3" fmla="*/ 1363 h 1362"/>
                    </a:gdLst>
                    <a:ahLst/>
                    <a:cxnLst>
                      <a:cxn ang="0">
                        <a:pos x="connsiteX0" y="connsiteY0"/>
                      </a:cxn>
                      <a:cxn ang="0">
                        <a:pos x="connsiteX1" y="connsiteY1"/>
                      </a:cxn>
                      <a:cxn ang="0">
                        <a:pos x="connsiteX2" y="connsiteY2"/>
                      </a:cxn>
                      <a:cxn ang="0">
                        <a:pos x="connsiteX3" y="connsiteY3"/>
                      </a:cxn>
                    </a:cxnLst>
                    <a:rect l="l" t="t" r="r" b="b"/>
                    <a:pathLst>
                      <a:path w="2178" h="1362">
                        <a:moveTo>
                          <a:pt x="0" y="1363"/>
                        </a:moveTo>
                        <a:lnTo>
                          <a:pt x="136" y="1363"/>
                        </a:lnTo>
                        <a:cubicBezTo>
                          <a:pt x="817" y="954"/>
                          <a:pt x="1635" y="545"/>
                          <a:pt x="2179" y="0"/>
                        </a:cubicBezTo>
                        <a:cubicBezTo>
                          <a:pt x="1499" y="545"/>
                          <a:pt x="680" y="954"/>
                          <a:pt x="0" y="1363"/>
                        </a:cubicBezTo>
                        <a:close/>
                      </a:path>
                    </a:pathLst>
                  </a:custGeom>
                  <a:solidFill>
                    <a:srgbClr val="333333"/>
                  </a:solidFill>
                  <a:ln w="0" cap="flat">
                    <a:noFill/>
                    <a:prstDash val="solid"/>
                    <a:miter/>
                  </a:ln>
                </p:spPr>
                <p:txBody>
                  <a:bodyPr rtlCol="0" anchor="ctr"/>
                  <a:lstStyle/>
                  <a:p>
                    <a:endParaRPr lang="en-US"/>
                  </a:p>
                </p:txBody>
              </p:sp>
              <p:sp>
                <p:nvSpPr>
                  <p:cNvPr id="2445" name="Freeform: Shape 2444">
                    <a:extLst>
                      <a:ext uri="{FF2B5EF4-FFF2-40B4-BE49-F238E27FC236}">
                        <a16:creationId xmlns:a16="http://schemas.microsoft.com/office/drawing/2014/main" id="{EB057637-ED11-E555-B075-BB70A940E91B}"/>
                      </a:ext>
                    </a:extLst>
                  </p:cNvPr>
                  <p:cNvSpPr/>
                  <p:nvPr/>
                </p:nvSpPr>
                <p:spPr>
                  <a:xfrm>
                    <a:off x="20156267" y="5647932"/>
                    <a:ext cx="4497" cy="2495"/>
                  </a:xfrm>
                  <a:custGeom>
                    <a:avLst/>
                    <a:gdLst>
                      <a:gd name="connsiteX0" fmla="*/ 0 w 4497"/>
                      <a:gd name="connsiteY0" fmla="*/ 1907 h 2495"/>
                      <a:gd name="connsiteX1" fmla="*/ 4497 w 4497"/>
                      <a:gd name="connsiteY1" fmla="*/ 817 h 2495"/>
                      <a:gd name="connsiteX2" fmla="*/ 2862 w 4497"/>
                      <a:gd name="connsiteY2" fmla="*/ 0 h 2495"/>
                      <a:gd name="connsiteX3" fmla="*/ 0 w 4497"/>
                      <a:gd name="connsiteY3" fmla="*/ 1907 h 2495"/>
                    </a:gdLst>
                    <a:ahLst/>
                    <a:cxnLst>
                      <a:cxn ang="0">
                        <a:pos x="connsiteX0" y="connsiteY0"/>
                      </a:cxn>
                      <a:cxn ang="0">
                        <a:pos x="connsiteX1" y="connsiteY1"/>
                      </a:cxn>
                      <a:cxn ang="0">
                        <a:pos x="connsiteX2" y="connsiteY2"/>
                      </a:cxn>
                      <a:cxn ang="0">
                        <a:pos x="connsiteX3" y="connsiteY3"/>
                      </a:cxn>
                    </a:cxnLst>
                    <a:rect l="l" t="t" r="r" b="b"/>
                    <a:pathLst>
                      <a:path w="4497" h="2495">
                        <a:moveTo>
                          <a:pt x="0" y="1907"/>
                        </a:moveTo>
                        <a:cubicBezTo>
                          <a:pt x="955" y="2589"/>
                          <a:pt x="2044" y="3133"/>
                          <a:pt x="4497" y="817"/>
                        </a:cubicBezTo>
                        <a:lnTo>
                          <a:pt x="2862" y="0"/>
                        </a:lnTo>
                        <a:lnTo>
                          <a:pt x="0" y="1907"/>
                        </a:lnTo>
                        <a:close/>
                      </a:path>
                    </a:pathLst>
                  </a:custGeom>
                  <a:solidFill>
                    <a:srgbClr val="333333"/>
                  </a:solidFill>
                  <a:ln w="0" cap="flat">
                    <a:noFill/>
                    <a:prstDash val="solid"/>
                    <a:miter/>
                  </a:ln>
                </p:spPr>
                <p:txBody>
                  <a:bodyPr rtlCol="0" anchor="ctr"/>
                  <a:lstStyle/>
                  <a:p>
                    <a:endParaRPr lang="en-US"/>
                  </a:p>
                </p:txBody>
              </p:sp>
              <p:sp>
                <p:nvSpPr>
                  <p:cNvPr id="2446" name="Freeform: Shape 2445">
                    <a:extLst>
                      <a:ext uri="{FF2B5EF4-FFF2-40B4-BE49-F238E27FC236}">
                        <a16:creationId xmlns:a16="http://schemas.microsoft.com/office/drawing/2014/main" id="{3F264E63-11B3-89A5-A274-C7F216E05385}"/>
                      </a:ext>
                    </a:extLst>
                  </p:cNvPr>
                  <p:cNvSpPr/>
                  <p:nvPr/>
                </p:nvSpPr>
                <p:spPr>
                  <a:xfrm>
                    <a:off x="20077925" y="5632128"/>
                    <a:ext cx="1907" cy="681"/>
                  </a:xfrm>
                  <a:custGeom>
                    <a:avLst/>
                    <a:gdLst>
                      <a:gd name="connsiteX0" fmla="*/ 136 w 1907"/>
                      <a:gd name="connsiteY0" fmla="*/ 272 h 681"/>
                      <a:gd name="connsiteX1" fmla="*/ 1908 w 1907"/>
                      <a:gd name="connsiteY1" fmla="*/ 681 h 681"/>
                      <a:gd name="connsiteX2" fmla="*/ 1771 w 1907"/>
                      <a:gd name="connsiteY2" fmla="*/ 409 h 681"/>
                      <a:gd name="connsiteX3" fmla="*/ 0 w 1907"/>
                      <a:gd name="connsiteY3" fmla="*/ 0 h 681"/>
                      <a:gd name="connsiteX4" fmla="*/ 136 w 1907"/>
                      <a:gd name="connsiteY4" fmla="*/ 272 h 6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7" h="681">
                        <a:moveTo>
                          <a:pt x="136" y="272"/>
                        </a:moveTo>
                        <a:lnTo>
                          <a:pt x="1908" y="681"/>
                        </a:lnTo>
                        <a:lnTo>
                          <a:pt x="1771" y="409"/>
                        </a:lnTo>
                        <a:lnTo>
                          <a:pt x="0" y="0"/>
                        </a:lnTo>
                        <a:lnTo>
                          <a:pt x="136" y="272"/>
                        </a:lnTo>
                        <a:close/>
                      </a:path>
                    </a:pathLst>
                  </a:custGeom>
                  <a:solidFill>
                    <a:srgbClr val="333333"/>
                  </a:solidFill>
                  <a:ln w="0" cap="flat">
                    <a:noFill/>
                    <a:prstDash val="solid"/>
                    <a:miter/>
                  </a:ln>
                </p:spPr>
                <p:txBody>
                  <a:bodyPr rtlCol="0" anchor="ctr"/>
                  <a:lstStyle/>
                  <a:p>
                    <a:endParaRPr lang="en-US"/>
                  </a:p>
                </p:txBody>
              </p:sp>
              <p:sp>
                <p:nvSpPr>
                  <p:cNvPr id="2447" name="Freeform: Shape 2446">
                    <a:extLst>
                      <a:ext uri="{FF2B5EF4-FFF2-40B4-BE49-F238E27FC236}">
                        <a16:creationId xmlns:a16="http://schemas.microsoft.com/office/drawing/2014/main" id="{24E6DA16-9494-B832-25E9-49E75AAB1F35}"/>
                      </a:ext>
                    </a:extLst>
                  </p:cNvPr>
                  <p:cNvSpPr/>
                  <p:nvPr/>
                </p:nvSpPr>
                <p:spPr>
                  <a:xfrm>
                    <a:off x="20087054" y="5637441"/>
                    <a:ext cx="1225" cy="272"/>
                  </a:xfrm>
                  <a:custGeom>
                    <a:avLst/>
                    <a:gdLst>
                      <a:gd name="connsiteX0" fmla="*/ 0 w 1225"/>
                      <a:gd name="connsiteY0" fmla="*/ 273 h 272"/>
                      <a:gd name="connsiteX1" fmla="*/ 1226 w 1225"/>
                      <a:gd name="connsiteY1" fmla="*/ 0 h 272"/>
                      <a:gd name="connsiteX2" fmla="*/ 0 w 1225"/>
                      <a:gd name="connsiteY2" fmla="*/ 273 h 272"/>
                    </a:gdLst>
                    <a:ahLst/>
                    <a:cxnLst>
                      <a:cxn ang="0">
                        <a:pos x="connsiteX0" y="connsiteY0"/>
                      </a:cxn>
                      <a:cxn ang="0">
                        <a:pos x="connsiteX1" y="connsiteY1"/>
                      </a:cxn>
                      <a:cxn ang="0">
                        <a:pos x="connsiteX2" y="connsiteY2"/>
                      </a:cxn>
                    </a:cxnLst>
                    <a:rect l="l" t="t" r="r" b="b"/>
                    <a:pathLst>
                      <a:path w="1225" h="272">
                        <a:moveTo>
                          <a:pt x="0" y="273"/>
                        </a:moveTo>
                        <a:cubicBezTo>
                          <a:pt x="0" y="273"/>
                          <a:pt x="817" y="273"/>
                          <a:pt x="1226" y="0"/>
                        </a:cubicBezTo>
                        <a:cubicBezTo>
                          <a:pt x="680" y="0"/>
                          <a:pt x="273" y="0"/>
                          <a:pt x="0" y="273"/>
                        </a:cubicBezTo>
                        <a:close/>
                      </a:path>
                    </a:pathLst>
                  </a:custGeom>
                  <a:solidFill>
                    <a:srgbClr val="333333"/>
                  </a:solidFill>
                  <a:ln w="0" cap="flat">
                    <a:noFill/>
                    <a:prstDash val="solid"/>
                    <a:miter/>
                  </a:ln>
                </p:spPr>
                <p:txBody>
                  <a:bodyPr rtlCol="0" anchor="ctr"/>
                  <a:lstStyle/>
                  <a:p>
                    <a:endParaRPr lang="en-US"/>
                  </a:p>
                </p:txBody>
              </p:sp>
              <p:sp>
                <p:nvSpPr>
                  <p:cNvPr id="2448" name="Freeform: Shape 2447">
                    <a:extLst>
                      <a:ext uri="{FF2B5EF4-FFF2-40B4-BE49-F238E27FC236}">
                        <a16:creationId xmlns:a16="http://schemas.microsoft.com/office/drawing/2014/main" id="{894C3997-3D34-2A46-FA86-8C3E532E530F}"/>
                      </a:ext>
                    </a:extLst>
                  </p:cNvPr>
                  <p:cNvSpPr/>
                  <p:nvPr/>
                </p:nvSpPr>
                <p:spPr>
                  <a:xfrm>
                    <a:off x="20088144" y="5631846"/>
                    <a:ext cx="11853" cy="7637"/>
                  </a:xfrm>
                  <a:custGeom>
                    <a:avLst/>
                    <a:gdLst>
                      <a:gd name="connsiteX0" fmla="*/ 7767 w 11853"/>
                      <a:gd name="connsiteY0" fmla="*/ 690 h 7637"/>
                      <a:gd name="connsiteX1" fmla="*/ 8311 w 11853"/>
                      <a:gd name="connsiteY1" fmla="*/ 2734 h 7637"/>
                      <a:gd name="connsiteX2" fmla="*/ 4905 w 11853"/>
                      <a:gd name="connsiteY2" fmla="*/ 3960 h 7637"/>
                      <a:gd name="connsiteX3" fmla="*/ 5859 w 11853"/>
                      <a:gd name="connsiteY3" fmla="*/ 2597 h 7637"/>
                      <a:gd name="connsiteX4" fmla="*/ 4224 w 11853"/>
                      <a:gd name="connsiteY4" fmla="*/ 4096 h 7637"/>
                      <a:gd name="connsiteX5" fmla="*/ 0 w 11853"/>
                      <a:gd name="connsiteY5" fmla="*/ 5731 h 7637"/>
                      <a:gd name="connsiteX6" fmla="*/ 10491 w 11853"/>
                      <a:gd name="connsiteY6" fmla="*/ 7230 h 7637"/>
                      <a:gd name="connsiteX7" fmla="*/ 11853 w 11853"/>
                      <a:gd name="connsiteY7" fmla="*/ 826 h 7637"/>
                      <a:gd name="connsiteX8" fmla="*/ 7631 w 11853"/>
                      <a:gd name="connsiteY8" fmla="*/ 826 h 7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853" h="7637">
                        <a:moveTo>
                          <a:pt x="7767" y="690"/>
                        </a:moveTo>
                        <a:cubicBezTo>
                          <a:pt x="9402" y="2053"/>
                          <a:pt x="4905" y="1644"/>
                          <a:pt x="8311" y="2734"/>
                        </a:cubicBezTo>
                        <a:cubicBezTo>
                          <a:pt x="8447" y="3824"/>
                          <a:pt x="6540" y="4777"/>
                          <a:pt x="4905" y="3960"/>
                        </a:cubicBezTo>
                        <a:cubicBezTo>
                          <a:pt x="5314" y="3006"/>
                          <a:pt x="6676" y="3687"/>
                          <a:pt x="5859" y="2597"/>
                        </a:cubicBezTo>
                        <a:cubicBezTo>
                          <a:pt x="4497" y="3551"/>
                          <a:pt x="4224" y="2597"/>
                          <a:pt x="4224" y="4096"/>
                        </a:cubicBezTo>
                        <a:cubicBezTo>
                          <a:pt x="2180" y="4369"/>
                          <a:pt x="1635" y="5186"/>
                          <a:pt x="0" y="5731"/>
                        </a:cubicBezTo>
                        <a:cubicBezTo>
                          <a:pt x="2453" y="6140"/>
                          <a:pt x="7221" y="8592"/>
                          <a:pt x="10491" y="7230"/>
                        </a:cubicBezTo>
                        <a:cubicBezTo>
                          <a:pt x="12399" y="5595"/>
                          <a:pt x="11581" y="3279"/>
                          <a:pt x="11853" y="826"/>
                        </a:cubicBezTo>
                        <a:cubicBezTo>
                          <a:pt x="11717" y="418"/>
                          <a:pt x="8040" y="-809"/>
                          <a:pt x="7631" y="826"/>
                        </a:cubicBezTo>
                        <a:close/>
                      </a:path>
                    </a:pathLst>
                  </a:custGeom>
                  <a:solidFill>
                    <a:srgbClr val="333333"/>
                  </a:solidFill>
                  <a:ln w="0" cap="flat">
                    <a:noFill/>
                    <a:prstDash val="solid"/>
                    <a:miter/>
                  </a:ln>
                </p:spPr>
                <p:txBody>
                  <a:bodyPr rtlCol="0" anchor="ctr"/>
                  <a:lstStyle/>
                  <a:p>
                    <a:endParaRPr lang="en-US"/>
                  </a:p>
                </p:txBody>
              </p:sp>
              <p:sp>
                <p:nvSpPr>
                  <p:cNvPr id="2449" name="Freeform: Shape 2448">
                    <a:extLst>
                      <a:ext uri="{FF2B5EF4-FFF2-40B4-BE49-F238E27FC236}">
                        <a16:creationId xmlns:a16="http://schemas.microsoft.com/office/drawing/2014/main" id="{CA76887D-FF69-EF41-A4AC-8EF810E8DF29}"/>
                      </a:ext>
                    </a:extLst>
                  </p:cNvPr>
                  <p:cNvSpPr/>
                  <p:nvPr/>
                </p:nvSpPr>
                <p:spPr>
                  <a:xfrm>
                    <a:off x="20092232" y="5629321"/>
                    <a:ext cx="1498" cy="491"/>
                  </a:xfrm>
                  <a:custGeom>
                    <a:avLst/>
                    <a:gdLst>
                      <a:gd name="connsiteX0" fmla="*/ 1499 w 1498"/>
                      <a:gd name="connsiteY0" fmla="*/ 354 h 491"/>
                      <a:gd name="connsiteX1" fmla="*/ 0 w 1498"/>
                      <a:gd name="connsiteY1" fmla="*/ 81 h 491"/>
                      <a:gd name="connsiteX2" fmla="*/ 1499 w 1498"/>
                      <a:gd name="connsiteY2" fmla="*/ 354 h 491"/>
                    </a:gdLst>
                    <a:ahLst/>
                    <a:cxnLst>
                      <a:cxn ang="0">
                        <a:pos x="connsiteX0" y="connsiteY0"/>
                      </a:cxn>
                      <a:cxn ang="0">
                        <a:pos x="connsiteX1" y="connsiteY1"/>
                      </a:cxn>
                      <a:cxn ang="0">
                        <a:pos x="connsiteX2" y="connsiteY2"/>
                      </a:cxn>
                    </a:cxnLst>
                    <a:rect l="l" t="t" r="r" b="b"/>
                    <a:pathLst>
                      <a:path w="1498" h="491">
                        <a:moveTo>
                          <a:pt x="1499" y="354"/>
                        </a:moveTo>
                        <a:cubicBezTo>
                          <a:pt x="817" y="-55"/>
                          <a:pt x="546" y="-55"/>
                          <a:pt x="0" y="81"/>
                        </a:cubicBezTo>
                        <a:cubicBezTo>
                          <a:pt x="0" y="899"/>
                          <a:pt x="953" y="218"/>
                          <a:pt x="1499" y="354"/>
                        </a:cubicBezTo>
                        <a:close/>
                      </a:path>
                    </a:pathLst>
                  </a:custGeom>
                  <a:solidFill>
                    <a:srgbClr val="333333"/>
                  </a:solidFill>
                  <a:ln w="0" cap="flat">
                    <a:noFill/>
                    <a:prstDash val="solid"/>
                    <a:miter/>
                  </a:ln>
                </p:spPr>
                <p:txBody>
                  <a:bodyPr rtlCol="0" anchor="ctr"/>
                  <a:lstStyle/>
                  <a:p>
                    <a:endParaRPr lang="en-US"/>
                  </a:p>
                </p:txBody>
              </p:sp>
              <p:sp>
                <p:nvSpPr>
                  <p:cNvPr id="2450" name="Freeform: Shape 2449">
                    <a:extLst>
                      <a:ext uri="{FF2B5EF4-FFF2-40B4-BE49-F238E27FC236}">
                        <a16:creationId xmlns:a16="http://schemas.microsoft.com/office/drawing/2014/main" id="{21AACAB8-7236-93B5-B459-3F9EF74FA9D8}"/>
                      </a:ext>
                    </a:extLst>
                  </p:cNvPr>
                  <p:cNvSpPr/>
                  <p:nvPr/>
                </p:nvSpPr>
                <p:spPr>
                  <a:xfrm>
                    <a:off x="20113349" y="5647251"/>
                    <a:ext cx="2954" cy="1771"/>
                  </a:xfrm>
                  <a:custGeom>
                    <a:avLst/>
                    <a:gdLst>
                      <a:gd name="connsiteX0" fmla="*/ 1364 w 2954"/>
                      <a:gd name="connsiteY0" fmla="*/ 1771 h 1771"/>
                      <a:gd name="connsiteX1" fmla="*/ 2862 w 2954"/>
                      <a:gd name="connsiteY1" fmla="*/ 0 h 1771"/>
                      <a:gd name="connsiteX2" fmla="*/ 0 w 2954"/>
                      <a:gd name="connsiteY2" fmla="*/ 1090 h 1771"/>
                      <a:gd name="connsiteX3" fmla="*/ 1364 w 2954"/>
                      <a:gd name="connsiteY3" fmla="*/ 1771 h 1771"/>
                    </a:gdLst>
                    <a:ahLst/>
                    <a:cxnLst>
                      <a:cxn ang="0">
                        <a:pos x="connsiteX0" y="connsiteY0"/>
                      </a:cxn>
                      <a:cxn ang="0">
                        <a:pos x="connsiteX1" y="connsiteY1"/>
                      </a:cxn>
                      <a:cxn ang="0">
                        <a:pos x="connsiteX2" y="connsiteY2"/>
                      </a:cxn>
                      <a:cxn ang="0">
                        <a:pos x="connsiteX3" y="connsiteY3"/>
                      </a:cxn>
                    </a:cxnLst>
                    <a:rect l="l" t="t" r="r" b="b"/>
                    <a:pathLst>
                      <a:path w="2954" h="1771">
                        <a:moveTo>
                          <a:pt x="1364" y="1771"/>
                        </a:moveTo>
                        <a:cubicBezTo>
                          <a:pt x="1364" y="1771"/>
                          <a:pt x="3406" y="545"/>
                          <a:pt x="2862" y="0"/>
                        </a:cubicBezTo>
                        <a:lnTo>
                          <a:pt x="0" y="1090"/>
                        </a:lnTo>
                        <a:cubicBezTo>
                          <a:pt x="682" y="1090"/>
                          <a:pt x="1091" y="1363"/>
                          <a:pt x="1364" y="1771"/>
                        </a:cubicBezTo>
                        <a:close/>
                      </a:path>
                    </a:pathLst>
                  </a:custGeom>
                  <a:solidFill>
                    <a:srgbClr val="333333"/>
                  </a:solidFill>
                  <a:ln w="0" cap="flat">
                    <a:noFill/>
                    <a:prstDash val="solid"/>
                    <a:miter/>
                  </a:ln>
                </p:spPr>
                <p:txBody>
                  <a:bodyPr rtlCol="0" anchor="ctr"/>
                  <a:lstStyle/>
                  <a:p>
                    <a:endParaRPr lang="en-US"/>
                  </a:p>
                </p:txBody>
              </p:sp>
              <p:sp>
                <p:nvSpPr>
                  <p:cNvPr id="2451" name="Freeform: Shape 2450">
                    <a:extLst>
                      <a:ext uri="{FF2B5EF4-FFF2-40B4-BE49-F238E27FC236}">
                        <a16:creationId xmlns:a16="http://schemas.microsoft.com/office/drawing/2014/main" id="{1F64E3E6-99FC-3162-F7DB-7A278395E3CE}"/>
                      </a:ext>
                    </a:extLst>
                  </p:cNvPr>
                  <p:cNvSpPr/>
                  <p:nvPr/>
                </p:nvSpPr>
                <p:spPr>
                  <a:xfrm>
                    <a:off x="20111987" y="5648341"/>
                    <a:ext cx="1362" cy="272"/>
                  </a:xfrm>
                  <a:custGeom>
                    <a:avLst/>
                    <a:gdLst>
                      <a:gd name="connsiteX0" fmla="*/ 0 w 1362"/>
                      <a:gd name="connsiteY0" fmla="*/ 272 h 272"/>
                      <a:gd name="connsiteX1" fmla="*/ 1362 w 1362"/>
                      <a:gd name="connsiteY1" fmla="*/ 0 h 272"/>
                      <a:gd name="connsiteX2" fmla="*/ 0 w 1362"/>
                      <a:gd name="connsiteY2" fmla="*/ 272 h 272"/>
                    </a:gdLst>
                    <a:ahLst/>
                    <a:cxnLst>
                      <a:cxn ang="0">
                        <a:pos x="connsiteX0" y="connsiteY0"/>
                      </a:cxn>
                      <a:cxn ang="0">
                        <a:pos x="connsiteX1" y="connsiteY1"/>
                      </a:cxn>
                      <a:cxn ang="0">
                        <a:pos x="connsiteX2" y="connsiteY2"/>
                      </a:cxn>
                    </a:cxnLst>
                    <a:rect l="l" t="t" r="r" b="b"/>
                    <a:pathLst>
                      <a:path w="1362" h="272">
                        <a:moveTo>
                          <a:pt x="0" y="272"/>
                        </a:moveTo>
                        <a:cubicBezTo>
                          <a:pt x="0" y="272"/>
                          <a:pt x="955" y="136"/>
                          <a:pt x="1362" y="0"/>
                        </a:cubicBezTo>
                        <a:cubicBezTo>
                          <a:pt x="1091" y="0"/>
                          <a:pt x="682" y="0"/>
                          <a:pt x="0" y="272"/>
                        </a:cubicBezTo>
                        <a:close/>
                      </a:path>
                    </a:pathLst>
                  </a:custGeom>
                  <a:solidFill>
                    <a:srgbClr val="333333"/>
                  </a:solidFill>
                  <a:ln w="0" cap="flat">
                    <a:noFill/>
                    <a:prstDash val="solid"/>
                    <a:miter/>
                  </a:ln>
                </p:spPr>
                <p:txBody>
                  <a:bodyPr rtlCol="0" anchor="ctr"/>
                  <a:lstStyle/>
                  <a:p>
                    <a:endParaRPr lang="en-US"/>
                  </a:p>
                </p:txBody>
              </p:sp>
              <p:sp>
                <p:nvSpPr>
                  <p:cNvPr id="2452" name="Freeform: Shape 2451">
                    <a:extLst>
                      <a:ext uri="{FF2B5EF4-FFF2-40B4-BE49-F238E27FC236}">
                        <a16:creationId xmlns:a16="http://schemas.microsoft.com/office/drawing/2014/main" id="{FCBA2B74-89F1-9A92-5A22-E4972296F68E}"/>
                      </a:ext>
                    </a:extLst>
                  </p:cNvPr>
                  <p:cNvSpPr/>
                  <p:nvPr/>
                </p:nvSpPr>
                <p:spPr>
                  <a:xfrm>
                    <a:off x="20114713" y="5649158"/>
                    <a:ext cx="136" cy="13624"/>
                  </a:xfrm>
                  <a:custGeom>
                    <a:avLst/>
                    <a:gdLst>
                      <a:gd name="connsiteX0" fmla="*/ 136 w 136"/>
                      <a:gd name="connsiteY0" fmla="*/ 0 h 13624"/>
                      <a:gd name="connsiteX1" fmla="*/ 0 w 136"/>
                      <a:gd name="connsiteY1" fmla="*/ 0 h 13624"/>
                      <a:gd name="connsiteX2" fmla="*/ 136 w 136"/>
                      <a:gd name="connsiteY2" fmla="*/ 0 h 13624"/>
                    </a:gdLst>
                    <a:ahLst/>
                    <a:cxnLst>
                      <a:cxn ang="0">
                        <a:pos x="connsiteX0" y="connsiteY0"/>
                      </a:cxn>
                      <a:cxn ang="0">
                        <a:pos x="connsiteX1" y="connsiteY1"/>
                      </a:cxn>
                      <a:cxn ang="0">
                        <a:pos x="connsiteX2" y="connsiteY2"/>
                      </a:cxn>
                    </a:cxnLst>
                    <a:rect l="l" t="t" r="r" b="b"/>
                    <a:pathLst>
                      <a:path w="136" h="13624">
                        <a:moveTo>
                          <a:pt x="136" y="0"/>
                        </a:moveTo>
                        <a:lnTo>
                          <a:pt x="0" y="0"/>
                        </a:lnTo>
                        <a:cubicBezTo>
                          <a:pt x="0" y="0"/>
                          <a:pt x="0" y="0"/>
                          <a:pt x="136" y="0"/>
                        </a:cubicBezTo>
                        <a:close/>
                      </a:path>
                    </a:pathLst>
                  </a:custGeom>
                  <a:solidFill>
                    <a:srgbClr val="333333"/>
                  </a:solidFill>
                  <a:ln w="0" cap="flat">
                    <a:noFill/>
                    <a:prstDash val="solid"/>
                    <a:miter/>
                  </a:ln>
                </p:spPr>
                <p:txBody>
                  <a:bodyPr rtlCol="0" anchor="ctr"/>
                  <a:lstStyle/>
                  <a:p>
                    <a:endParaRPr lang="en-US"/>
                  </a:p>
                </p:txBody>
              </p:sp>
              <p:sp>
                <p:nvSpPr>
                  <p:cNvPr id="2453" name="Freeform: Shape 2452">
                    <a:extLst>
                      <a:ext uri="{FF2B5EF4-FFF2-40B4-BE49-F238E27FC236}">
                        <a16:creationId xmlns:a16="http://schemas.microsoft.com/office/drawing/2014/main" id="{03A14E27-5C6A-4B59-A124-29E4D389D7BE}"/>
                      </a:ext>
                    </a:extLst>
                  </p:cNvPr>
                  <p:cNvSpPr/>
                  <p:nvPr/>
                </p:nvSpPr>
                <p:spPr>
                  <a:xfrm>
                    <a:off x="20168393" y="5638667"/>
                    <a:ext cx="1771" cy="1771"/>
                  </a:xfrm>
                  <a:custGeom>
                    <a:avLst/>
                    <a:gdLst>
                      <a:gd name="connsiteX0" fmla="*/ 0 w 1771"/>
                      <a:gd name="connsiteY0" fmla="*/ 1771 h 1771"/>
                      <a:gd name="connsiteX1" fmla="*/ 1771 w 1771"/>
                      <a:gd name="connsiteY1" fmla="*/ 0 h 1771"/>
                      <a:gd name="connsiteX2" fmla="*/ 0 w 1771"/>
                      <a:gd name="connsiteY2" fmla="*/ 1771 h 1771"/>
                    </a:gdLst>
                    <a:ahLst/>
                    <a:cxnLst>
                      <a:cxn ang="0">
                        <a:pos x="connsiteX0" y="connsiteY0"/>
                      </a:cxn>
                      <a:cxn ang="0">
                        <a:pos x="connsiteX1" y="connsiteY1"/>
                      </a:cxn>
                      <a:cxn ang="0">
                        <a:pos x="connsiteX2" y="connsiteY2"/>
                      </a:cxn>
                    </a:cxnLst>
                    <a:rect l="l" t="t" r="r" b="b"/>
                    <a:pathLst>
                      <a:path w="1771" h="1771">
                        <a:moveTo>
                          <a:pt x="0" y="1771"/>
                        </a:moveTo>
                        <a:cubicBezTo>
                          <a:pt x="0" y="1771"/>
                          <a:pt x="1362" y="681"/>
                          <a:pt x="1771" y="0"/>
                        </a:cubicBezTo>
                        <a:cubicBezTo>
                          <a:pt x="1226" y="545"/>
                          <a:pt x="409" y="1090"/>
                          <a:pt x="0" y="1771"/>
                        </a:cubicBezTo>
                        <a:close/>
                      </a:path>
                    </a:pathLst>
                  </a:custGeom>
                  <a:solidFill>
                    <a:srgbClr val="333333"/>
                  </a:solidFill>
                  <a:ln w="0" cap="flat">
                    <a:noFill/>
                    <a:prstDash val="solid"/>
                    <a:miter/>
                  </a:ln>
                </p:spPr>
                <p:txBody>
                  <a:bodyPr rtlCol="0" anchor="ctr"/>
                  <a:lstStyle/>
                  <a:p>
                    <a:endParaRPr lang="en-US"/>
                  </a:p>
                </p:txBody>
              </p:sp>
              <p:sp>
                <p:nvSpPr>
                  <p:cNvPr id="2454" name="Freeform: Shape 2453">
                    <a:extLst>
                      <a:ext uri="{FF2B5EF4-FFF2-40B4-BE49-F238E27FC236}">
                        <a16:creationId xmlns:a16="http://schemas.microsoft.com/office/drawing/2014/main" id="{72B1AAA0-B25D-DFA1-CE25-0C16F3574EB6}"/>
                      </a:ext>
                    </a:extLst>
                  </p:cNvPr>
                  <p:cNvSpPr/>
                  <p:nvPr/>
                </p:nvSpPr>
                <p:spPr>
                  <a:xfrm>
                    <a:off x="20195233" y="5583760"/>
                    <a:ext cx="954" cy="1226"/>
                  </a:xfrm>
                  <a:custGeom>
                    <a:avLst/>
                    <a:gdLst>
                      <a:gd name="connsiteX0" fmla="*/ 0 w 954"/>
                      <a:gd name="connsiteY0" fmla="*/ 1227 h 1226"/>
                      <a:gd name="connsiteX1" fmla="*/ 955 w 954"/>
                      <a:gd name="connsiteY1" fmla="*/ 0 h 1226"/>
                      <a:gd name="connsiteX2" fmla="*/ 0 w 954"/>
                      <a:gd name="connsiteY2" fmla="*/ 1227 h 1226"/>
                    </a:gdLst>
                    <a:ahLst/>
                    <a:cxnLst>
                      <a:cxn ang="0">
                        <a:pos x="connsiteX0" y="connsiteY0"/>
                      </a:cxn>
                      <a:cxn ang="0">
                        <a:pos x="connsiteX1" y="connsiteY1"/>
                      </a:cxn>
                      <a:cxn ang="0">
                        <a:pos x="connsiteX2" y="connsiteY2"/>
                      </a:cxn>
                    </a:cxnLst>
                    <a:rect l="l" t="t" r="r" b="b"/>
                    <a:pathLst>
                      <a:path w="954" h="1226">
                        <a:moveTo>
                          <a:pt x="0" y="1227"/>
                        </a:moveTo>
                        <a:lnTo>
                          <a:pt x="955" y="0"/>
                        </a:lnTo>
                        <a:cubicBezTo>
                          <a:pt x="955" y="0"/>
                          <a:pt x="273" y="681"/>
                          <a:pt x="0" y="1227"/>
                        </a:cubicBezTo>
                        <a:close/>
                      </a:path>
                    </a:pathLst>
                  </a:custGeom>
                  <a:solidFill>
                    <a:srgbClr val="333333"/>
                  </a:solidFill>
                  <a:ln w="0" cap="flat">
                    <a:noFill/>
                    <a:prstDash val="solid"/>
                    <a:miter/>
                  </a:ln>
                </p:spPr>
                <p:txBody>
                  <a:bodyPr rtlCol="0" anchor="ctr"/>
                  <a:lstStyle/>
                  <a:p>
                    <a:endParaRPr lang="en-US"/>
                  </a:p>
                </p:txBody>
              </p:sp>
              <p:sp>
                <p:nvSpPr>
                  <p:cNvPr id="2455" name="Freeform: Shape 2454">
                    <a:extLst>
                      <a:ext uri="{FF2B5EF4-FFF2-40B4-BE49-F238E27FC236}">
                        <a16:creationId xmlns:a16="http://schemas.microsoft.com/office/drawing/2014/main" id="{22383D1A-43F4-7ECB-30E6-11F4E5697FA9}"/>
                      </a:ext>
                    </a:extLst>
                  </p:cNvPr>
                  <p:cNvSpPr/>
                  <p:nvPr/>
                </p:nvSpPr>
                <p:spPr>
                  <a:xfrm>
                    <a:off x="20180110" y="5561416"/>
                    <a:ext cx="272" cy="272"/>
                  </a:xfrm>
                  <a:custGeom>
                    <a:avLst/>
                    <a:gdLst>
                      <a:gd name="connsiteX0" fmla="*/ 273 w 272"/>
                      <a:gd name="connsiteY0" fmla="*/ 272 h 272"/>
                      <a:gd name="connsiteX1" fmla="*/ 0 w 272"/>
                      <a:gd name="connsiteY1" fmla="*/ 0 h 272"/>
                      <a:gd name="connsiteX2" fmla="*/ 273 w 272"/>
                      <a:gd name="connsiteY2" fmla="*/ 272 h 272"/>
                    </a:gdLst>
                    <a:ahLst/>
                    <a:cxnLst>
                      <a:cxn ang="0">
                        <a:pos x="connsiteX0" y="connsiteY0"/>
                      </a:cxn>
                      <a:cxn ang="0">
                        <a:pos x="connsiteX1" y="connsiteY1"/>
                      </a:cxn>
                      <a:cxn ang="0">
                        <a:pos x="connsiteX2" y="connsiteY2"/>
                      </a:cxn>
                    </a:cxnLst>
                    <a:rect l="l" t="t" r="r" b="b"/>
                    <a:pathLst>
                      <a:path w="272" h="272">
                        <a:moveTo>
                          <a:pt x="273" y="272"/>
                        </a:moveTo>
                        <a:cubicBezTo>
                          <a:pt x="273" y="272"/>
                          <a:pt x="0" y="136"/>
                          <a:pt x="0" y="0"/>
                        </a:cubicBezTo>
                        <a:cubicBezTo>
                          <a:pt x="0" y="0"/>
                          <a:pt x="136" y="272"/>
                          <a:pt x="273" y="272"/>
                        </a:cubicBezTo>
                        <a:close/>
                      </a:path>
                    </a:pathLst>
                  </a:custGeom>
                  <a:solidFill>
                    <a:srgbClr val="333333"/>
                  </a:solidFill>
                  <a:ln w="0" cap="flat">
                    <a:noFill/>
                    <a:prstDash val="solid"/>
                    <a:miter/>
                  </a:ln>
                </p:spPr>
                <p:txBody>
                  <a:bodyPr rtlCol="0" anchor="ctr"/>
                  <a:lstStyle/>
                  <a:p>
                    <a:endParaRPr lang="en-US"/>
                  </a:p>
                </p:txBody>
              </p:sp>
              <p:sp>
                <p:nvSpPr>
                  <p:cNvPr id="2456" name="Freeform: Shape 2455">
                    <a:extLst>
                      <a:ext uri="{FF2B5EF4-FFF2-40B4-BE49-F238E27FC236}">
                        <a16:creationId xmlns:a16="http://schemas.microsoft.com/office/drawing/2014/main" id="{40DFE94A-B447-6B81-7EBC-4DA9F5F47434}"/>
                      </a:ext>
                    </a:extLst>
                  </p:cNvPr>
                  <p:cNvSpPr/>
                  <p:nvPr/>
                </p:nvSpPr>
                <p:spPr>
                  <a:xfrm>
                    <a:off x="20179686" y="5555421"/>
                    <a:ext cx="555" cy="5994"/>
                  </a:xfrm>
                  <a:custGeom>
                    <a:avLst/>
                    <a:gdLst>
                      <a:gd name="connsiteX0" fmla="*/ 424 w 555"/>
                      <a:gd name="connsiteY0" fmla="*/ 5995 h 5994"/>
                      <a:gd name="connsiteX1" fmla="*/ 151 w 555"/>
                      <a:gd name="connsiteY1" fmla="*/ 1635 h 5994"/>
                      <a:gd name="connsiteX2" fmla="*/ 424 w 555"/>
                      <a:gd name="connsiteY2" fmla="*/ 1635 h 5994"/>
                      <a:gd name="connsiteX3" fmla="*/ 15 w 555"/>
                      <a:gd name="connsiteY3" fmla="*/ 0 h 5994"/>
                      <a:gd name="connsiteX4" fmla="*/ 424 w 555"/>
                      <a:gd name="connsiteY4" fmla="*/ 5995 h 59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5" h="5994">
                        <a:moveTo>
                          <a:pt x="424" y="5995"/>
                        </a:moveTo>
                        <a:cubicBezTo>
                          <a:pt x="15" y="5177"/>
                          <a:pt x="1106" y="2589"/>
                          <a:pt x="151" y="1635"/>
                        </a:cubicBezTo>
                        <a:lnTo>
                          <a:pt x="424" y="1635"/>
                        </a:lnTo>
                        <a:cubicBezTo>
                          <a:pt x="424" y="1635"/>
                          <a:pt x="15" y="0"/>
                          <a:pt x="15" y="0"/>
                        </a:cubicBezTo>
                        <a:cubicBezTo>
                          <a:pt x="15" y="1635"/>
                          <a:pt x="-120" y="5041"/>
                          <a:pt x="424" y="5995"/>
                        </a:cubicBezTo>
                        <a:close/>
                      </a:path>
                    </a:pathLst>
                  </a:custGeom>
                  <a:solidFill>
                    <a:srgbClr val="333333"/>
                  </a:solidFill>
                  <a:ln w="0" cap="flat">
                    <a:noFill/>
                    <a:prstDash val="solid"/>
                    <a:miter/>
                  </a:ln>
                </p:spPr>
                <p:txBody>
                  <a:bodyPr rtlCol="0" anchor="ctr"/>
                  <a:lstStyle/>
                  <a:p>
                    <a:endParaRPr lang="en-US"/>
                  </a:p>
                </p:txBody>
              </p:sp>
            </p:grpSp>
          </p:grpSp>
          <p:grpSp>
            <p:nvGrpSpPr>
              <p:cNvPr id="2457" name="Graphic 355">
                <a:extLst>
                  <a:ext uri="{FF2B5EF4-FFF2-40B4-BE49-F238E27FC236}">
                    <a16:creationId xmlns:a16="http://schemas.microsoft.com/office/drawing/2014/main" id="{EDB7F47B-E07D-200D-0FA3-C77486B19671}"/>
                  </a:ext>
                </a:extLst>
              </p:cNvPr>
              <p:cNvGrpSpPr/>
              <p:nvPr/>
            </p:nvGrpSpPr>
            <p:grpSpPr>
              <a:xfrm>
                <a:off x="19728864" y="5115620"/>
                <a:ext cx="787239" cy="798808"/>
                <a:chOff x="19728864" y="5115620"/>
                <a:chExt cx="787239" cy="798808"/>
              </a:xfrm>
              <a:solidFill>
                <a:srgbClr val="333333"/>
              </a:solidFill>
            </p:grpSpPr>
            <p:sp>
              <p:nvSpPr>
                <p:cNvPr id="2458" name="Freeform: Shape 2457">
                  <a:extLst>
                    <a:ext uri="{FF2B5EF4-FFF2-40B4-BE49-F238E27FC236}">
                      <a16:creationId xmlns:a16="http://schemas.microsoft.com/office/drawing/2014/main" id="{A8763150-568C-4097-1408-DA4D3AE21FB0}"/>
                    </a:ext>
                  </a:extLst>
                </p:cNvPr>
                <p:cNvSpPr/>
                <p:nvPr/>
              </p:nvSpPr>
              <p:spPr>
                <a:xfrm>
                  <a:off x="19740228" y="5124203"/>
                  <a:ext cx="756244" cy="769542"/>
                </a:xfrm>
                <a:custGeom>
                  <a:avLst/>
                  <a:gdLst>
                    <a:gd name="connsiteX0" fmla="*/ 30328 w 756244"/>
                    <a:gd name="connsiteY0" fmla="*/ 136 h 769542"/>
                    <a:gd name="connsiteX1" fmla="*/ 150360 w 756244"/>
                    <a:gd name="connsiteY1" fmla="*/ 401925 h 769542"/>
                    <a:gd name="connsiteX2" fmla="*/ 167936 w 756244"/>
                    <a:gd name="connsiteY2" fmla="*/ 431627 h 769542"/>
                    <a:gd name="connsiteX3" fmla="*/ 189189 w 756244"/>
                    <a:gd name="connsiteY3" fmla="*/ 463781 h 769542"/>
                    <a:gd name="connsiteX4" fmla="*/ 204449 w 756244"/>
                    <a:gd name="connsiteY4" fmla="*/ 484354 h 769542"/>
                    <a:gd name="connsiteX5" fmla="*/ 228974 w 756244"/>
                    <a:gd name="connsiteY5" fmla="*/ 513510 h 769542"/>
                    <a:gd name="connsiteX6" fmla="*/ 240282 w 756244"/>
                    <a:gd name="connsiteY6" fmla="*/ 526045 h 769542"/>
                    <a:gd name="connsiteX7" fmla="*/ 254997 w 756244"/>
                    <a:gd name="connsiteY7" fmla="*/ 541168 h 769542"/>
                    <a:gd name="connsiteX8" fmla="*/ 264261 w 756244"/>
                    <a:gd name="connsiteY8" fmla="*/ 549752 h 769542"/>
                    <a:gd name="connsiteX9" fmla="*/ 755700 w 756244"/>
                    <a:gd name="connsiteY9" fmla="*/ 706843 h 769542"/>
                    <a:gd name="connsiteX10" fmla="*/ 756244 w 756244"/>
                    <a:gd name="connsiteY10" fmla="*/ 708614 h 769542"/>
                    <a:gd name="connsiteX11" fmla="*/ 721366 w 756244"/>
                    <a:gd name="connsiteY11" fmla="*/ 727007 h 769542"/>
                    <a:gd name="connsiteX12" fmla="*/ 324073 w 756244"/>
                    <a:gd name="connsiteY12" fmla="*/ 729187 h 769542"/>
                    <a:gd name="connsiteX13" fmla="*/ 263035 w 756244"/>
                    <a:gd name="connsiteY13" fmla="*/ 697442 h 769542"/>
                    <a:gd name="connsiteX14" fmla="*/ 240827 w 756244"/>
                    <a:gd name="connsiteY14" fmla="*/ 683000 h 769542"/>
                    <a:gd name="connsiteX15" fmla="*/ 223660 w 756244"/>
                    <a:gd name="connsiteY15" fmla="*/ 670602 h 769542"/>
                    <a:gd name="connsiteX16" fmla="*/ 199000 w 756244"/>
                    <a:gd name="connsiteY16" fmla="*/ 650846 h 769542"/>
                    <a:gd name="connsiteX17" fmla="*/ 175565 w 756244"/>
                    <a:gd name="connsiteY17" fmla="*/ 629592 h 769542"/>
                    <a:gd name="connsiteX18" fmla="*/ 153493 w 756244"/>
                    <a:gd name="connsiteY18" fmla="*/ 606975 h 769542"/>
                    <a:gd name="connsiteX19" fmla="*/ 139597 w 756244"/>
                    <a:gd name="connsiteY19" fmla="*/ 591170 h 769542"/>
                    <a:gd name="connsiteX20" fmla="*/ 129379 w 756244"/>
                    <a:gd name="connsiteY20" fmla="*/ 579045 h 769542"/>
                    <a:gd name="connsiteX21" fmla="*/ 110441 w 756244"/>
                    <a:gd name="connsiteY21" fmla="*/ 553839 h 769542"/>
                    <a:gd name="connsiteX22" fmla="*/ 95861 w 756244"/>
                    <a:gd name="connsiteY22" fmla="*/ 532040 h 769542"/>
                    <a:gd name="connsiteX23" fmla="*/ 79649 w 756244"/>
                    <a:gd name="connsiteY23" fmla="*/ 505199 h 769542"/>
                    <a:gd name="connsiteX24" fmla="*/ 65070 w 756244"/>
                    <a:gd name="connsiteY24" fmla="*/ 477678 h 769542"/>
                    <a:gd name="connsiteX25" fmla="*/ 33734 w 756244"/>
                    <a:gd name="connsiteY25" fmla="*/ 401516 h 769542"/>
                    <a:gd name="connsiteX26" fmla="*/ 898 w 756244"/>
                    <a:gd name="connsiteY26" fmla="*/ 154230 h 769542"/>
                    <a:gd name="connsiteX27" fmla="*/ 28284 w 756244"/>
                    <a:gd name="connsiteY27" fmla="*/ 0 h 769542"/>
                    <a:gd name="connsiteX28" fmla="*/ 30055 w 756244"/>
                    <a:gd name="connsiteY28" fmla="*/ 136 h 769542"/>
                    <a:gd name="connsiteX29" fmla="*/ 30055 w 756244"/>
                    <a:gd name="connsiteY29" fmla="*/ 136 h 769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756244" h="769542">
                      <a:moveTo>
                        <a:pt x="30328" y="136"/>
                      </a:moveTo>
                      <a:cubicBezTo>
                        <a:pt x="50901" y="139107"/>
                        <a:pt x="82782" y="277941"/>
                        <a:pt x="150360" y="401925"/>
                      </a:cubicBezTo>
                      <a:cubicBezTo>
                        <a:pt x="155537" y="410645"/>
                        <a:pt x="162486" y="423316"/>
                        <a:pt x="167936" y="431627"/>
                      </a:cubicBezTo>
                      <a:cubicBezTo>
                        <a:pt x="173930" y="441436"/>
                        <a:pt x="182650" y="454243"/>
                        <a:pt x="189189" y="463781"/>
                      </a:cubicBezTo>
                      <a:cubicBezTo>
                        <a:pt x="193823" y="470048"/>
                        <a:pt x="199817" y="477950"/>
                        <a:pt x="204449" y="484354"/>
                      </a:cubicBezTo>
                      <a:cubicBezTo>
                        <a:pt x="212489" y="494027"/>
                        <a:pt x="220390" y="504382"/>
                        <a:pt x="228974" y="513510"/>
                      </a:cubicBezTo>
                      <a:cubicBezTo>
                        <a:pt x="232107" y="517052"/>
                        <a:pt x="237012" y="522775"/>
                        <a:pt x="240282" y="526045"/>
                      </a:cubicBezTo>
                      <a:cubicBezTo>
                        <a:pt x="242326" y="528088"/>
                        <a:pt x="253226" y="539261"/>
                        <a:pt x="254997" y="541168"/>
                      </a:cubicBezTo>
                      <a:cubicBezTo>
                        <a:pt x="257312" y="543212"/>
                        <a:pt x="261946" y="547708"/>
                        <a:pt x="264261" y="549752"/>
                      </a:cubicBezTo>
                      <a:cubicBezTo>
                        <a:pt x="397510" y="677005"/>
                        <a:pt x="575855" y="711884"/>
                        <a:pt x="755700" y="706843"/>
                      </a:cubicBezTo>
                      <a:cubicBezTo>
                        <a:pt x="755700" y="706843"/>
                        <a:pt x="756244" y="708614"/>
                        <a:pt x="756244" y="708614"/>
                      </a:cubicBezTo>
                      <a:cubicBezTo>
                        <a:pt x="745073" y="715563"/>
                        <a:pt x="733356" y="721421"/>
                        <a:pt x="721366" y="727007"/>
                      </a:cubicBezTo>
                      <a:cubicBezTo>
                        <a:pt x="597247" y="782732"/>
                        <a:pt x="449011" y="783958"/>
                        <a:pt x="324073" y="729187"/>
                      </a:cubicBezTo>
                      <a:cubicBezTo>
                        <a:pt x="303773" y="720468"/>
                        <a:pt x="281974" y="709023"/>
                        <a:pt x="263035" y="697442"/>
                      </a:cubicBezTo>
                      <a:cubicBezTo>
                        <a:pt x="256087" y="692810"/>
                        <a:pt x="247639" y="687632"/>
                        <a:pt x="240827" y="683000"/>
                      </a:cubicBezTo>
                      <a:cubicBezTo>
                        <a:pt x="236468" y="679866"/>
                        <a:pt x="228021" y="673735"/>
                        <a:pt x="223660" y="670602"/>
                      </a:cubicBezTo>
                      <a:cubicBezTo>
                        <a:pt x="215213" y="664334"/>
                        <a:pt x="207038" y="657522"/>
                        <a:pt x="199000" y="650846"/>
                      </a:cubicBezTo>
                      <a:cubicBezTo>
                        <a:pt x="191506" y="644579"/>
                        <a:pt x="182923" y="636132"/>
                        <a:pt x="175565" y="629592"/>
                      </a:cubicBezTo>
                      <a:cubicBezTo>
                        <a:pt x="170387" y="624959"/>
                        <a:pt x="158534" y="612016"/>
                        <a:pt x="153493" y="606975"/>
                      </a:cubicBezTo>
                      <a:cubicBezTo>
                        <a:pt x="149270" y="602751"/>
                        <a:pt x="143547" y="595803"/>
                        <a:pt x="139597" y="591170"/>
                      </a:cubicBezTo>
                      <a:cubicBezTo>
                        <a:pt x="137281" y="588446"/>
                        <a:pt x="131558" y="581633"/>
                        <a:pt x="129379" y="579045"/>
                      </a:cubicBezTo>
                      <a:cubicBezTo>
                        <a:pt x="122974" y="570733"/>
                        <a:pt x="116707" y="562286"/>
                        <a:pt x="110441" y="553839"/>
                      </a:cubicBezTo>
                      <a:cubicBezTo>
                        <a:pt x="106216" y="547572"/>
                        <a:pt x="100086" y="538443"/>
                        <a:pt x="95861" y="532040"/>
                      </a:cubicBezTo>
                      <a:cubicBezTo>
                        <a:pt x="91775" y="526045"/>
                        <a:pt x="83599" y="511467"/>
                        <a:pt x="79649" y="505199"/>
                      </a:cubicBezTo>
                      <a:cubicBezTo>
                        <a:pt x="74744" y="496888"/>
                        <a:pt x="69703" y="486125"/>
                        <a:pt x="65070" y="477678"/>
                      </a:cubicBezTo>
                      <a:cubicBezTo>
                        <a:pt x="53216" y="453426"/>
                        <a:pt x="42318" y="426994"/>
                        <a:pt x="33734" y="401516"/>
                      </a:cubicBezTo>
                      <a:cubicBezTo>
                        <a:pt x="7302" y="322494"/>
                        <a:pt x="-3326" y="236659"/>
                        <a:pt x="898" y="154230"/>
                      </a:cubicBezTo>
                      <a:cubicBezTo>
                        <a:pt x="3759" y="101912"/>
                        <a:pt x="11390" y="49730"/>
                        <a:pt x="28284" y="0"/>
                      </a:cubicBezTo>
                      <a:cubicBezTo>
                        <a:pt x="28284" y="0"/>
                        <a:pt x="30055" y="136"/>
                        <a:pt x="30055" y="136"/>
                      </a:cubicBezTo>
                      <a:lnTo>
                        <a:pt x="30055" y="136"/>
                      </a:lnTo>
                      <a:close/>
                    </a:path>
                  </a:pathLst>
                </a:custGeom>
                <a:solidFill>
                  <a:srgbClr val="333333"/>
                </a:solidFill>
                <a:ln w="0" cap="flat">
                  <a:noFill/>
                  <a:prstDash val="solid"/>
                  <a:miter/>
                </a:ln>
              </p:spPr>
              <p:txBody>
                <a:bodyPr rtlCol="0" anchor="ctr"/>
                <a:lstStyle/>
                <a:p>
                  <a:endParaRPr lang="en-US"/>
                </a:p>
              </p:txBody>
            </p:sp>
            <p:grpSp>
              <p:nvGrpSpPr>
                <p:cNvPr id="2459" name="Graphic 355">
                  <a:extLst>
                    <a:ext uri="{FF2B5EF4-FFF2-40B4-BE49-F238E27FC236}">
                      <a16:creationId xmlns:a16="http://schemas.microsoft.com/office/drawing/2014/main" id="{51DCC5E9-782C-E88D-CDC4-C982FE6829EC}"/>
                    </a:ext>
                  </a:extLst>
                </p:cNvPr>
                <p:cNvGrpSpPr/>
                <p:nvPr/>
              </p:nvGrpSpPr>
              <p:grpSpPr>
                <a:xfrm>
                  <a:off x="19728864" y="5115620"/>
                  <a:ext cx="787239" cy="798808"/>
                  <a:chOff x="19728864" y="5115620"/>
                  <a:chExt cx="787239" cy="798808"/>
                </a:xfrm>
                <a:solidFill>
                  <a:srgbClr val="333333"/>
                </a:solidFill>
              </p:grpSpPr>
              <p:sp>
                <p:nvSpPr>
                  <p:cNvPr id="2460" name="Freeform: Shape 2459">
                    <a:extLst>
                      <a:ext uri="{FF2B5EF4-FFF2-40B4-BE49-F238E27FC236}">
                        <a16:creationId xmlns:a16="http://schemas.microsoft.com/office/drawing/2014/main" id="{5AD43B11-A30C-24BF-B5D9-78216DBB4505}"/>
                      </a:ext>
                    </a:extLst>
                  </p:cNvPr>
                  <p:cNvSpPr/>
                  <p:nvPr/>
                </p:nvSpPr>
                <p:spPr>
                  <a:xfrm>
                    <a:off x="19746031" y="5115620"/>
                    <a:ext cx="25341" cy="69485"/>
                  </a:xfrm>
                  <a:custGeom>
                    <a:avLst/>
                    <a:gdLst>
                      <a:gd name="connsiteX0" fmla="*/ 1226 w 25341"/>
                      <a:gd name="connsiteY0" fmla="*/ 63763 h 69485"/>
                      <a:gd name="connsiteX1" fmla="*/ 3952 w 25341"/>
                      <a:gd name="connsiteY1" fmla="*/ 55724 h 69485"/>
                      <a:gd name="connsiteX2" fmla="*/ 5314 w 25341"/>
                      <a:gd name="connsiteY2" fmla="*/ 42509 h 69485"/>
                      <a:gd name="connsiteX3" fmla="*/ 8174 w 25341"/>
                      <a:gd name="connsiteY3" fmla="*/ 36241 h 69485"/>
                      <a:gd name="connsiteX4" fmla="*/ 12944 w 25341"/>
                      <a:gd name="connsiteY4" fmla="*/ 15532 h 69485"/>
                      <a:gd name="connsiteX5" fmla="*/ 8993 w 25341"/>
                      <a:gd name="connsiteY5" fmla="*/ 27658 h 69485"/>
                      <a:gd name="connsiteX6" fmla="*/ 14850 w 25341"/>
                      <a:gd name="connsiteY6" fmla="*/ 5858 h 69485"/>
                      <a:gd name="connsiteX7" fmla="*/ 14850 w 25341"/>
                      <a:gd name="connsiteY7" fmla="*/ 5586 h 69485"/>
                      <a:gd name="connsiteX8" fmla="*/ 24798 w 25341"/>
                      <a:gd name="connsiteY8" fmla="*/ 409 h 69485"/>
                      <a:gd name="connsiteX9" fmla="*/ 25205 w 25341"/>
                      <a:gd name="connsiteY9" fmla="*/ 136 h 69485"/>
                      <a:gd name="connsiteX10" fmla="*/ 25342 w 25341"/>
                      <a:gd name="connsiteY10" fmla="*/ 136 h 69485"/>
                      <a:gd name="connsiteX11" fmla="*/ 25342 w 25341"/>
                      <a:gd name="connsiteY11" fmla="*/ 0 h 69485"/>
                      <a:gd name="connsiteX12" fmla="*/ 25342 w 25341"/>
                      <a:gd name="connsiteY12" fmla="*/ 0 h 69485"/>
                      <a:gd name="connsiteX13" fmla="*/ 25342 w 25341"/>
                      <a:gd name="connsiteY13" fmla="*/ 0 h 69485"/>
                      <a:gd name="connsiteX14" fmla="*/ 25342 w 25341"/>
                      <a:gd name="connsiteY14" fmla="*/ 0 h 69485"/>
                      <a:gd name="connsiteX15" fmla="*/ 25342 w 25341"/>
                      <a:gd name="connsiteY15" fmla="*/ 0 h 69485"/>
                      <a:gd name="connsiteX16" fmla="*/ 25342 w 25341"/>
                      <a:gd name="connsiteY16" fmla="*/ 0 h 69485"/>
                      <a:gd name="connsiteX17" fmla="*/ 25342 w 25341"/>
                      <a:gd name="connsiteY17" fmla="*/ 0 h 69485"/>
                      <a:gd name="connsiteX18" fmla="*/ 24389 w 25341"/>
                      <a:gd name="connsiteY18" fmla="*/ 8856 h 69485"/>
                      <a:gd name="connsiteX19" fmla="*/ 25342 w 25341"/>
                      <a:gd name="connsiteY19" fmla="*/ 0 h 69485"/>
                      <a:gd name="connsiteX20" fmla="*/ 25342 w 25341"/>
                      <a:gd name="connsiteY20" fmla="*/ 0 h 69485"/>
                      <a:gd name="connsiteX21" fmla="*/ 25342 w 25341"/>
                      <a:gd name="connsiteY21" fmla="*/ 0 h 69485"/>
                      <a:gd name="connsiteX22" fmla="*/ 25342 w 25341"/>
                      <a:gd name="connsiteY22" fmla="*/ 0 h 69485"/>
                      <a:gd name="connsiteX23" fmla="*/ 25342 w 25341"/>
                      <a:gd name="connsiteY23" fmla="*/ 0 h 69485"/>
                      <a:gd name="connsiteX24" fmla="*/ 25342 w 25341"/>
                      <a:gd name="connsiteY24" fmla="*/ 0 h 69485"/>
                      <a:gd name="connsiteX25" fmla="*/ 25342 w 25341"/>
                      <a:gd name="connsiteY25" fmla="*/ 0 h 69485"/>
                      <a:gd name="connsiteX26" fmla="*/ 25205 w 25341"/>
                      <a:gd name="connsiteY26" fmla="*/ 0 h 69485"/>
                      <a:gd name="connsiteX27" fmla="*/ 24932 w 25341"/>
                      <a:gd name="connsiteY27" fmla="*/ 0 h 69485"/>
                      <a:gd name="connsiteX28" fmla="*/ 16078 w 25341"/>
                      <a:gd name="connsiteY28" fmla="*/ 954 h 69485"/>
                      <a:gd name="connsiteX29" fmla="*/ 14443 w 25341"/>
                      <a:gd name="connsiteY29" fmla="*/ 5858 h 69485"/>
                      <a:gd name="connsiteX30" fmla="*/ 8174 w 25341"/>
                      <a:gd name="connsiteY30" fmla="*/ 26159 h 69485"/>
                      <a:gd name="connsiteX31" fmla="*/ 8174 w 25341"/>
                      <a:gd name="connsiteY31" fmla="*/ 24933 h 69485"/>
                      <a:gd name="connsiteX32" fmla="*/ 3133 w 25341"/>
                      <a:gd name="connsiteY32" fmla="*/ 43326 h 69485"/>
                      <a:gd name="connsiteX33" fmla="*/ 3543 w 25341"/>
                      <a:gd name="connsiteY33" fmla="*/ 38966 h 69485"/>
                      <a:gd name="connsiteX34" fmla="*/ 0 w 25341"/>
                      <a:gd name="connsiteY34" fmla="*/ 69485 h 69485"/>
                      <a:gd name="connsiteX35" fmla="*/ 1226 w 25341"/>
                      <a:gd name="connsiteY35" fmla="*/ 63899 h 69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5341" h="69485">
                        <a:moveTo>
                          <a:pt x="1226" y="63763"/>
                        </a:moveTo>
                        <a:cubicBezTo>
                          <a:pt x="2317" y="58177"/>
                          <a:pt x="4088" y="53681"/>
                          <a:pt x="3952" y="55724"/>
                        </a:cubicBezTo>
                        <a:cubicBezTo>
                          <a:pt x="5587" y="44416"/>
                          <a:pt x="6812" y="44416"/>
                          <a:pt x="5314" y="42509"/>
                        </a:cubicBezTo>
                        <a:cubicBezTo>
                          <a:pt x="6267" y="35151"/>
                          <a:pt x="9538" y="27930"/>
                          <a:pt x="8174" y="36241"/>
                        </a:cubicBezTo>
                        <a:cubicBezTo>
                          <a:pt x="9673" y="29293"/>
                          <a:pt x="11173" y="22480"/>
                          <a:pt x="12944" y="15532"/>
                        </a:cubicBezTo>
                        <a:lnTo>
                          <a:pt x="8993" y="27658"/>
                        </a:lnTo>
                        <a:cubicBezTo>
                          <a:pt x="8447" y="24252"/>
                          <a:pt x="13897" y="11581"/>
                          <a:pt x="14850" y="5858"/>
                        </a:cubicBezTo>
                        <a:lnTo>
                          <a:pt x="14850" y="5586"/>
                        </a:lnTo>
                        <a:cubicBezTo>
                          <a:pt x="14850" y="5586"/>
                          <a:pt x="24798" y="409"/>
                          <a:pt x="24798" y="409"/>
                        </a:cubicBezTo>
                        <a:lnTo>
                          <a:pt x="25205" y="136"/>
                        </a:lnTo>
                        <a:lnTo>
                          <a:pt x="25342" y="136"/>
                        </a:lnTo>
                        <a:cubicBezTo>
                          <a:pt x="25342" y="136"/>
                          <a:pt x="25342" y="0"/>
                          <a:pt x="25342" y="0"/>
                        </a:cubicBezTo>
                        <a:lnTo>
                          <a:pt x="25342" y="0"/>
                        </a:lnTo>
                        <a:cubicBezTo>
                          <a:pt x="25342" y="0"/>
                          <a:pt x="25342" y="0"/>
                          <a:pt x="25342" y="0"/>
                        </a:cubicBezTo>
                        <a:lnTo>
                          <a:pt x="25342" y="0"/>
                        </a:lnTo>
                        <a:cubicBezTo>
                          <a:pt x="25342" y="0"/>
                          <a:pt x="25342" y="0"/>
                          <a:pt x="25342" y="0"/>
                        </a:cubicBezTo>
                        <a:lnTo>
                          <a:pt x="25342" y="0"/>
                        </a:lnTo>
                        <a:cubicBezTo>
                          <a:pt x="25342" y="0"/>
                          <a:pt x="25342" y="0"/>
                          <a:pt x="25342" y="0"/>
                        </a:cubicBezTo>
                        <a:lnTo>
                          <a:pt x="24389" y="8856"/>
                        </a:lnTo>
                        <a:lnTo>
                          <a:pt x="25342" y="0"/>
                        </a:lnTo>
                        <a:lnTo>
                          <a:pt x="25342" y="0"/>
                        </a:lnTo>
                        <a:cubicBezTo>
                          <a:pt x="25342" y="0"/>
                          <a:pt x="25342" y="0"/>
                          <a:pt x="25342" y="0"/>
                        </a:cubicBezTo>
                        <a:lnTo>
                          <a:pt x="25342" y="0"/>
                        </a:lnTo>
                        <a:cubicBezTo>
                          <a:pt x="25342" y="0"/>
                          <a:pt x="25342" y="0"/>
                          <a:pt x="25342" y="0"/>
                        </a:cubicBezTo>
                        <a:lnTo>
                          <a:pt x="25342" y="0"/>
                        </a:lnTo>
                        <a:cubicBezTo>
                          <a:pt x="25342" y="0"/>
                          <a:pt x="25342" y="0"/>
                          <a:pt x="25342" y="0"/>
                        </a:cubicBezTo>
                        <a:lnTo>
                          <a:pt x="25205" y="0"/>
                        </a:lnTo>
                        <a:cubicBezTo>
                          <a:pt x="25205" y="0"/>
                          <a:pt x="24932" y="0"/>
                          <a:pt x="24932" y="0"/>
                        </a:cubicBezTo>
                        <a:lnTo>
                          <a:pt x="16078" y="954"/>
                        </a:lnTo>
                        <a:lnTo>
                          <a:pt x="14443" y="5858"/>
                        </a:lnTo>
                        <a:cubicBezTo>
                          <a:pt x="12262" y="12535"/>
                          <a:pt x="10082" y="19347"/>
                          <a:pt x="8174" y="26159"/>
                        </a:cubicBezTo>
                        <a:lnTo>
                          <a:pt x="8174" y="24933"/>
                        </a:lnTo>
                        <a:cubicBezTo>
                          <a:pt x="7085" y="30110"/>
                          <a:pt x="4224" y="39920"/>
                          <a:pt x="3133" y="43326"/>
                        </a:cubicBezTo>
                        <a:cubicBezTo>
                          <a:pt x="3133" y="42781"/>
                          <a:pt x="2590" y="42917"/>
                          <a:pt x="3543" y="38966"/>
                        </a:cubicBezTo>
                        <a:cubicBezTo>
                          <a:pt x="-3133" y="66079"/>
                          <a:pt x="4224" y="46869"/>
                          <a:pt x="0" y="69485"/>
                        </a:cubicBezTo>
                        <a:cubicBezTo>
                          <a:pt x="273" y="68123"/>
                          <a:pt x="546" y="66352"/>
                          <a:pt x="1226" y="63899"/>
                        </a:cubicBezTo>
                        <a:close/>
                      </a:path>
                    </a:pathLst>
                  </a:custGeom>
                  <a:solidFill>
                    <a:srgbClr val="333333"/>
                  </a:solidFill>
                  <a:ln w="0" cap="flat">
                    <a:noFill/>
                    <a:prstDash val="solid"/>
                    <a:miter/>
                  </a:ln>
                </p:spPr>
                <p:txBody>
                  <a:bodyPr rtlCol="0" anchor="ctr"/>
                  <a:lstStyle/>
                  <a:p>
                    <a:endParaRPr lang="en-US"/>
                  </a:p>
                </p:txBody>
              </p:sp>
              <p:sp>
                <p:nvSpPr>
                  <p:cNvPr id="2461" name="Freeform: Shape 2460">
                    <a:extLst>
                      <a:ext uri="{FF2B5EF4-FFF2-40B4-BE49-F238E27FC236}">
                        <a16:creationId xmlns:a16="http://schemas.microsoft.com/office/drawing/2014/main" id="{6E7963F8-4E7F-4649-D843-0330BA6C34DB}"/>
                      </a:ext>
                    </a:extLst>
                  </p:cNvPr>
                  <p:cNvSpPr/>
                  <p:nvPr/>
                </p:nvSpPr>
                <p:spPr>
                  <a:xfrm>
                    <a:off x="19734996" y="5180473"/>
                    <a:ext cx="10762" cy="61845"/>
                  </a:xfrm>
                  <a:custGeom>
                    <a:avLst/>
                    <a:gdLst>
                      <a:gd name="connsiteX0" fmla="*/ 4086 w 10762"/>
                      <a:gd name="connsiteY0" fmla="*/ 21390 h 61845"/>
                      <a:gd name="connsiteX1" fmla="*/ 4496 w 10762"/>
                      <a:gd name="connsiteY1" fmla="*/ 31200 h 61845"/>
                      <a:gd name="connsiteX2" fmla="*/ 1771 w 10762"/>
                      <a:gd name="connsiteY2" fmla="*/ 47141 h 61845"/>
                      <a:gd name="connsiteX3" fmla="*/ 3133 w 10762"/>
                      <a:gd name="connsiteY3" fmla="*/ 51365 h 61845"/>
                      <a:gd name="connsiteX4" fmla="*/ 3814 w 10762"/>
                      <a:gd name="connsiteY4" fmla="*/ 44280 h 61845"/>
                      <a:gd name="connsiteX5" fmla="*/ 4086 w 10762"/>
                      <a:gd name="connsiteY5" fmla="*/ 61174 h 61845"/>
                      <a:gd name="connsiteX6" fmla="*/ 5449 w 10762"/>
                      <a:gd name="connsiteY6" fmla="*/ 38694 h 61845"/>
                      <a:gd name="connsiteX7" fmla="*/ 10490 w 10762"/>
                      <a:gd name="connsiteY7" fmla="*/ 13488 h 61845"/>
                      <a:gd name="connsiteX8" fmla="*/ 10762 w 10762"/>
                      <a:gd name="connsiteY8" fmla="*/ 5041 h 61845"/>
                      <a:gd name="connsiteX9" fmla="*/ 10218 w 10762"/>
                      <a:gd name="connsiteY9" fmla="*/ 8038 h 61845"/>
                      <a:gd name="connsiteX10" fmla="*/ 7902 w 10762"/>
                      <a:gd name="connsiteY10" fmla="*/ 8038 h 61845"/>
                      <a:gd name="connsiteX11" fmla="*/ 6267 w 10762"/>
                      <a:gd name="connsiteY11" fmla="*/ 19211 h 61845"/>
                      <a:gd name="connsiteX12" fmla="*/ 7220 w 10762"/>
                      <a:gd name="connsiteY12" fmla="*/ 0 h 61845"/>
                      <a:gd name="connsiteX13" fmla="*/ 0 w 10762"/>
                      <a:gd name="connsiteY13" fmla="*/ 31609 h 61845"/>
                      <a:gd name="connsiteX14" fmla="*/ 4086 w 10762"/>
                      <a:gd name="connsiteY14" fmla="*/ 21390 h 61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762" h="61845">
                        <a:moveTo>
                          <a:pt x="4086" y="21390"/>
                        </a:moveTo>
                        <a:lnTo>
                          <a:pt x="4496" y="31200"/>
                        </a:lnTo>
                        <a:lnTo>
                          <a:pt x="1771" y="47141"/>
                        </a:lnTo>
                        <a:cubicBezTo>
                          <a:pt x="1771" y="47141"/>
                          <a:pt x="1771" y="59131"/>
                          <a:pt x="3133" y="51365"/>
                        </a:cubicBezTo>
                        <a:cubicBezTo>
                          <a:pt x="3133" y="49866"/>
                          <a:pt x="3406" y="46732"/>
                          <a:pt x="3814" y="44280"/>
                        </a:cubicBezTo>
                        <a:cubicBezTo>
                          <a:pt x="4905" y="46187"/>
                          <a:pt x="2179" y="65670"/>
                          <a:pt x="4086" y="61174"/>
                        </a:cubicBezTo>
                        <a:cubicBezTo>
                          <a:pt x="5041" y="48503"/>
                          <a:pt x="5721" y="46596"/>
                          <a:pt x="5449" y="38694"/>
                        </a:cubicBezTo>
                        <a:cubicBezTo>
                          <a:pt x="7220" y="27113"/>
                          <a:pt x="8991" y="18802"/>
                          <a:pt x="10490" y="13488"/>
                        </a:cubicBezTo>
                        <a:cubicBezTo>
                          <a:pt x="10899" y="10082"/>
                          <a:pt x="10082" y="9401"/>
                          <a:pt x="10762" y="5041"/>
                        </a:cubicBezTo>
                        <a:cubicBezTo>
                          <a:pt x="10626" y="5995"/>
                          <a:pt x="10490" y="6948"/>
                          <a:pt x="10218" y="8038"/>
                        </a:cubicBezTo>
                        <a:lnTo>
                          <a:pt x="7902" y="8038"/>
                        </a:lnTo>
                        <a:cubicBezTo>
                          <a:pt x="7629" y="11853"/>
                          <a:pt x="6812" y="15259"/>
                          <a:pt x="6267" y="19211"/>
                        </a:cubicBezTo>
                        <a:cubicBezTo>
                          <a:pt x="6540" y="12807"/>
                          <a:pt x="6812" y="6404"/>
                          <a:pt x="7220" y="0"/>
                        </a:cubicBezTo>
                        <a:cubicBezTo>
                          <a:pt x="3814" y="5586"/>
                          <a:pt x="1771" y="24388"/>
                          <a:pt x="0" y="31609"/>
                        </a:cubicBezTo>
                        <a:cubicBezTo>
                          <a:pt x="3270" y="22753"/>
                          <a:pt x="-273" y="38966"/>
                          <a:pt x="4086" y="21390"/>
                        </a:cubicBezTo>
                        <a:close/>
                      </a:path>
                    </a:pathLst>
                  </a:custGeom>
                  <a:solidFill>
                    <a:srgbClr val="333333"/>
                  </a:solidFill>
                  <a:ln w="0" cap="flat">
                    <a:noFill/>
                    <a:prstDash val="solid"/>
                    <a:miter/>
                  </a:ln>
                </p:spPr>
                <p:txBody>
                  <a:bodyPr rtlCol="0" anchor="ctr"/>
                  <a:lstStyle/>
                  <a:p>
                    <a:endParaRPr lang="en-US"/>
                  </a:p>
                </p:txBody>
              </p:sp>
              <p:sp>
                <p:nvSpPr>
                  <p:cNvPr id="2462" name="Freeform: Shape 2461">
                    <a:extLst>
                      <a:ext uri="{FF2B5EF4-FFF2-40B4-BE49-F238E27FC236}">
                        <a16:creationId xmlns:a16="http://schemas.microsoft.com/office/drawing/2014/main" id="{68E411C9-6705-313C-6CFC-48F7A8B34F72}"/>
                      </a:ext>
                    </a:extLst>
                  </p:cNvPr>
                  <p:cNvSpPr/>
                  <p:nvPr/>
                </p:nvSpPr>
                <p:spPr>
                  <a:xfrm>
                    <a:off x="19745894" y="5184969"/>
                    <a:ext cx="13624" cy="408"/>
                  </a:xfrm>
                  <a:custGeom>
                    <a:avLst/>
                    <a:gdLst>
                      <a:gd name="connsiteX0" fmla="*/ 0 w 13624"/>
                      <a:gd name="connsiteY0" fmla="*/ 409 h 408"/>
                      <a:gd name="connsiteX1" fmla="*/ 0 w 13624"/>
                      <a:gd name="connsiteY1" fmla="*/ 0 h 408"/>
                      <a:gd name="connsiteX2" fmla="*/ 0 w 13624"/>
                      <a:gd name="connsiteY2" fmla="*/ 409 h 408"/>
                    </a:gdLst>
                    <a:ahLst/>
                    <a:cxnLst>
                      <a:cxn ang="0">
                        <a:pos x="connsiteX0" y="connsiteY0"/>
                      </a:cxn>
                      <a:cxn ang="0">
                        <a:pos x="connsiteX1" y="connsiteY1"/>
                      </a:cxn>
                      <a:cxn ang="0">
                        <a:pos x="connsiteX2" y="connsiteY2"/>
                      </a:cxn>
                    </a:cxnLst>
                    <a:rect l="l" t="t" r="r" b="b"/>
                    <a:pathLst>
                      <a:path w="13624" h="408">
                        <a:moveTo>
                          <a:pt x="0" y="409"/>
                        </a:moveTo>
                        <a:cubicBezTo>
                          <a:pt x="0" y="409"/>
                          <a:pt x="0" y="136"/>
                          <a:pt x="0" y="0"/>
                        </a:cubicBezTo>
                        <a:cubicBezTo>
                          <a:pt x="0" y="136"/>
                          <a:pt x="0" y="272"/>
                          <a:pt x="0" y="409"/>
                        </a:cubicBezTo>
                        <a:close/>
                      </a:path>
                    </a:pathLst>
                  </a:custGeom>
                  <a:solidFill>
                    <a:srgbClr val="333333"/>
                  </a:solidFill>
                  <a:ln w="0" cap="flat">
                    <a:noFill/>
                    <a:prstDash val="solid"/>
                    <a:miter/>
                  </a:ln>
                </p:spPr>
                <p:txBody>
                  <a:bodyPr rtlCol="0" anchor="ctr"/>
                  <a:lstStyle/>
                  <a:p>
                    <a:endParaRPr lang="en-US"/>
                  </a:p>
                </p:txBody>
              </p:sp>
              <p:sp>
                <p:nvSpPr>
                  <p:cNvPr id="2463" name="Freeform: Shape 2462">
                    <a:extLst>
                      <a:ext uri="{FF2B5EF4-FFF2-40B4-BE49-F238E27FC236}">
                        <a16:creationId xmlns:a16="http://schemas.microsoft.com/office/drawing/2014/main" id="{D7F27022-5348-A723-F4BC-566D598B6156}"/>
                      </a:ext>
                    </a:extLst>
                  </p:cNvPr>
                  <p:cNvSpPr/>
                  <p:nvPr/>
                </p:nvSpPr>
                <p:spPr>
                  <a:xfrm>
                    <a:off x="20320853" y="5828442"/>
                    <a:ext cx="60083" cy="6692"/>
                  </a:xfrm>
                  <a:custGeom>
                    <a:avLst/>
                    <a:gdLst>
                      <a:gd name="connsiteX0" fmla="*/ 20981 w 60083"/>
                      <a:gd name="connsiteY0" fmla="*/ 1923 h 6692"/>
                      <a:gd name="connsiteX1" fmla="*/ 15123 w 60083"/>
                      <a:gd name="connsiteY1" fmla="*/ 1923 h 6692"/>
                      <a:gd name="connsiteX2" fmla="*/ 60083 w 60083"/>
                      <a:gd name="connsiteY2" fmla="*/ 6692 h 6692"/>
                      <a:gd name="connsiteX3" fmla="*/ 54498 w 60083"/>
                      <a:gd name="connsiteY3" fmla="*/ 4512 h 6692"/>
                      <a:gd name="connsiteX4" fmla="*/ 37195 w 60083"/>
                      <a:gd name="connsiteY4" fmla="*/ 3558 h 6692"/>
                      <a:gd name="connsiteX5" fmla="*/ 40465 w 60083"/>
                      <a:gd name="connsiteY5" fmla="*/ 3014 h 6692"/>
                      <a:gd name="connsiteX6" fmla="*/ 29973 w 60083"/>
                      <a:gd name="connsiteY6" fmla="*/ 16 h 6692"/>
                      <a:gd name="connsiteX7" fmla="*/ 29155 w 60083"/>
                      <a:gd name="connsiteY7" fmla="*/ 16 h 6692"/>
                      <a:gd name="connsiteX8" fmla="*/ 0 w 60083"/>
                      <a:gd name="connsiteY8" fmla="*/ 425 h 6692"/>
                      <a:gd name="connsiteX9" fmla="*/ 20844 w 60083"/>
                      <a:gd name="connsiteY9" fmla="*/ 1787 h 66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083" h="6692">
                        <a:moveTo>
                          <a:pt x="20981" y="1923"/>
                        </a:moveTo>
                        <a:cubicBezTo>
                          <a:pt x="17031" y="1515"/>
                          <a:pt x="15803" y="1923"/>
                          <a:pt x="15123" y="1923"/>
                        </a:cubicBezTo>
                        <a:cubicBezTo>
                          <a:pt x="30110" y="3831"/>
                          <a:pt x="44960" y="5602"/>
                          <a:pt x="60083" y="6692"/>
                        </a:cubicBezTo>
                        <a:cubicBezTo>
                          <a:pt x="58721" y="6011"/>
                          <a:pt x="45778" y="4240"/>
                          <a:pt x="54498" y="4512"/>
                        </a:cubicBezTo>
                        <a:cubicBezTo>
                          <a:pt x="50683" y="3558"/>
                          <a:pt x="38966" y="3150"/>
                          <a:pt x="37195" y="3558"/>
                        </a:cubicBezTo>
                        <a:lnTo>
                          <a:pt x="40465" y="3014"/>
                        </a:lnTo>
                        <a:cubicBezTo>
                          <a:pt x="29973" y="3014"/>
                          <a:pt x="23297" y="-257"/>
                          <a:pt x="29973" y="16"/>
                        </a:cubicBezTo>
                        <a:lnTo>
                          <a:pt x="29155" y="16"/>
                        </a:lnTo>
                        <a:cubicBezTo>
                          <a:pt x="19482" y="16"/>
                          <a:pt x="9673" y="697"/>
                          <a:pt x="0" y="425"/>
                        </a:cubicBezTo>
                        <a:cubicBezTo>
                          <a:pt x="10355" y="2468"/>
                          <a:pt x="8311" y="152"/>
                          <a:pt x="20844" y="1787"/>
                        </a:cubicBezTo>
                        <a:close/>
                      </a:path>
                    </a:pathLst>
                  </a:custGeom>
                  <a:solidFill>
                    <a:srgbClr val="333333"/>
                  </a:solidFill>
                  <a:ln w="0" cap="flat">
                    <a:noFill/>
                    <a:prstDash val="solid"/>
                    <a:miter/>
                  </a:ln>
                </p:spPr>
                <p:txBody>
                  <a:bodyPr rtlCol="0" anchor="ctr"/>
                  <a:lstStyle/>
                  <a:p>
                    <a:endParaRPr lang="en-US"/>
                  </a:p>
                </p:txBody>
              </p:sp>
              <p:sp>
                <p:nvSpPr>
                  <p:cNvPr id="2464" name="Freeform: Shape 2463">
                    <a:extLst>
                      <a:ext uri="{FF2B5EF4-FFF2-40B4-BE49-F238E27FC236}">
                        <a16:creationId xmlns:a16="http://schemas.microsoft.com/office/drawing/2014/main" id="{0B79FD24-80C2-822E-638F-2E41C37C6256}"/>
                      </a:ext>
                    </a:extLst>
                  </p:cNvPr>
                  <p:cNvSpPr/>
                  <p:nvPr/>
                </p:nvSpPr>
                <p:spPr>
                  <a:xfrm>
                    <a:off x="19777095" y="5189601"/>
                    <a:ext cx="1634" cy="5938"/>
                  </a:xfrm>
                  <a:custGeom>
                    <a:avLst/>
                    <a:gdLst>
                      <a:gd name="connsiteX0" fmla="*/ 0 w 1634"/>
                      <a:gd name="connsiteY0" fmla="*/ 0 h 5938"/>
                      <a:gd name="connsiteX1" fmla="*/ 1635 w 1634"/>
                      <a:gd name="connsiteY1" fmla="*/ 5723 h 5938"/>
                      <a:gd name="connsiteX2" fmla="*/ 0 w 1634"/>
                      <a:gd name="connsiteY2" fmla="*/ 0 h 5938"/>
                    </a:gdLst>
                    <a:ahLst/>
                    <a:cxnLst>
                      <a:cxn ang="0">
                        <a:pos x="connsiteX0" y="connsiteY0"/>
                      </a:cxn>
                      <a:cxn ang="0">
                        <a:pos x="connsiteX1" y="connsiteY1"/>
                      </a:cxn>
                      <a:cxn ang="0">
                        <a:pos x="connsiteX2" y="connsiteY2"/>
                      </a:cxn>
                    </a:cxnLst>
                    <a:rect l="l" t="t" r="r" b="b"/>
                    <a:pathLst>
                      <a:path w="1634" h="5938">
                        <a:moveTo>
                          <a:pt x="0" y="0"/>
                        </a:moveTo>
                        <a:cubicBezTo>
                          <a:pt x="1226" y="5723"/>
                          <a:pt x="1499" y="6404"/>
                          <a:pt x="1635" y="5723"/>
                        </a:cubicBezTo>
                        <a:cubicBezTo>
                          <a:pt x="1089" y="3679"/>
                          <a:pt x="546" y="1771"/>
                          <a:pt x="0" y="0"/>
                        </a:cubicBezTo>
                        <a:close/>
                      </a:path>
                    </a:pathLst>
                  </a:custGeom>
                  <a:solidFill>
                    <a:srgbClr val="333333"/>
                  </a:solidFill>
                  <a:ln w="0" cap="flat">
                    <a:noFill/>
                    <a:prstDash val="solid"/>
                    <a:miter/>
                  </a:ln>
                </p:spPr>
                <p:txBody>
                  <a:bodyPr rtlCol="0" anchor="ctr"/>
                  <a:lstStyle/>
                  <a:p>
                    <a:endParaRPr lang="en-US"/>
                  </a:p>
                </p:txBody>
              </p:sp>
              <p:sp>
                <p:nvSpPr>
                  <p:cNvPr id="2465" name="Freeform: Shape 2464">
                    <a:extLst>
                      <a:ext uri="{FF2B5EF4-FFF2-40B4-BE49-F238E27FC236}">
                        <a16:creationId xmlns:a16="http://schemas.microsoft.com/office/drawing/2014/main" id="{CE0757B0-6CDE-E809-18E3-1B576CA7802A}"/>
                      </a:ext>
                    </a:extLst>
                  </p:cNvPr>
                  <p:cNvSpPr/>
                  <p:nvPr/>
                </p:nvSpPr>
                <p:spPr>
                  <a:xfrm>
                    <a:off x="20304911" y="5829002"/>
                    <a:ext cx="9129" cy="13624"/>
                  </a:xfrm>
                  <a:custGeom>
                    <a:avLst/>
                    <a:gdLst>
                      <a:gd name="connsiteX0" fmla="*/ 9129 w 9129"/>
                      <a:gd name="connsiteY0" fmla="*/ 0 h 13624"/>
                      <a:gd name="connsiteX1" fmla="*/ 0 w 9129"/>
                      <a:gd name="connsiteY1" fmla="*/ 0 h 13624"/>
                      <a:gd name="connsiteX2" fmla="*/ 9129 w 9129"/>
                      <a:gd name="connsiteY2" fmla="*/ 0 h 13624"/>
                    </a:gdLst>
                    <a:ahLst/>
                    <a:cxnLst>
                      <a:cxn ang="0">
                        <a:pos x="connsiteX0" y="connsiteY0"/>
                      </a:cxn>
                      <a:cxn ang="0">
                        <a:pos x="connsiteX1" y="connsiteY1"/>
                      </a:cxn>
                      <a:cxn ang="0">
                        <a:pos x="connsiteX2" y="connsiteY2"/>
                      </a:cxn>
                    </a:cxnLst>
                    <a:rect l="l" t="t" r="r" b="b"/>
                    <a:pathLst>
                      <a:path w="9129" h="13624">
                        <a:moveTo>
                          <a:pt x="9129" y="0"/>
                        </a:moveTo>
                        <a:lnTo>
                          <a:pt x="0" y="0"/>
                        </a:lnTo>
                        <a:cubicBezTo>
                          <a:pt x="3679" y="0"/>
                          <a:pt x="6812" y="0"/>
                          <a:pt x="9129" y="0"/>
                        </a:cubicBezTo>
                        <a:close/>
                      </a:path>
                    </a:pathLst>
                  </a:custGeom>
                  <a:solidFill>
                    <a:srgbClr val="333333"/>
                  </a:solidFill>
                  <a:ln w="0" cap="flat">
                    <a:noFill/>
                    <a:prstDash val="solid"/>
                    <a:miter/>
                  </a:ln>
                </p:spPr>
                <p:txBody>
                  <a:bodyPr rtlCol="0" anchor="ctr"/>
                  <a:lstStyle/>
                  <a:p>
                    <a:endParaRPr lang="en-US"/>
                  </a:p>
                </p:txBody>
              </p:sp>
              <p:sp>
                <p:nvSpPr>
                  <p:cNvPr id="2466" name="Freeform: Shape 2465">
                    <a:extLst>
                      <a:ext uri="{FF2B5EF4-FFF2-40B4-BE49-F238E27FC236}">
                        <a16:creationId xmlns:a16="http://schemas.microsoft.com/office/drawing/2014/main" id="{106F0415-3071-B76D-9557-65B43FEE6A5B}"/>
                      </a:ext>
                    </a:extLst>
                  </p:cNvPr>
                  <p:cNvSpPr/>
                  <p:nvPr/>
                </p:nvSpPr>
                <p:spPr>
                  <a:xfrm>
                    <a:off x="20374123" y="5815651"/>
                    <a:ext cx="3951" cy="408"/>
                  </a:xfrm>
                  <a:custGeom>
                    <a:avLst/>
                    <a:gdLst>
                      <a:gd name="connsiteX0" fmla="*/ 3952 w 3951"/>
                      <a:gd name="connsiteY0" fmla="*/ 272 h 408"/>
                      <a:gd name="connsiteX1" fmla="*/ 3952 w 3951"/>
                      <a:gd name="connsiteY1" fmla="*/ 0 h 408"/>
                      <a:gd name="connsiteX2" fmla="*/ 0 w 3951"/>
                      <a:gd name="connsiteY2" fmla="*/ 409 h 408"/>
                      <a:gd name="connsiteX3" fmla="*/ 0 w 3951"/>
                      <a:gd name="connsiteY3" fmla="*/ 409 h 408"/>
                      <a:gd name="connsiteX4" fmla="*/ 3952 w 3951"/>
                      <a:gd name="connsiteY4" fmla="*/ 409 h 4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51" h="408">
                        <a:moveTo>
                          <a:pt x="3952" y="272"/>
                        </a:moveTo>
                        <a:cubicBezTo>
                          <a:pt x="3952" y="272"/>
                          <a:pt x="3952" y="272"/>
                          <a:pt x="3952" y="0"/>
                        </a:cubicBezTo>
                        <a:lnTo>
                          <a:pt x="0" y="409"/>
                        </a:lnTo>
                        <a:cubicBezTo>
                          <a:pt x="0" y="409"/>
                          <a:pt x="0" y="409"/>
                          <a:pt x="0" y="409"/>
                        </a:cubicBezTo>
                        <a:cubicBezTo>
                          <a:pt x="1499" y="409"/>
                          <a:pt x="2726" y="409"/>
                          <a:pt x="3952" y="409"/>
                        </a:cubicBezTo>
                        <a:close/>
                      </a:path>
                    </a:pathLst>
                  </a:custGeom>
                  <a:solidFill>
                    <a:srgbClr val="333333"/>
                  </a:solidFill>
                  <a:ln w="0" cap="flat">
                    <a:noFill/>
                    <a:prstDash val="solid"/>
                    <a:miter/>
                  </a:ln>
                </p:spPr>
                <p:txBody>
                  <a:bodyPr rtlCol="0" anchor="ctr"/>
                  <a:lstStyle/>
                  <a:p>
                    <a:endParaRPr lang="en-US"/>
                  </a:p>
                </p:txBody>
              </p:sp>
              <p:sp>
                <p:nvSpPr>
                  <p:cNvPr id="2467" name="Freeform: Shape 2466">
                    <a:extLst>
                      <a:ext uri="{FF2B5EF4-FFF2-40B4-BE49-F238E27FC236}">
                        <a16:creationId xmlns:a16="http://schemas.microsoft.com/office/drawing/2014/main" id="{65E9810F-5913-1AB0-9BF2-594EAA581504}"/>
                      </a:ext>
                    </a:extLst>
                  </p:cNvPr>
                  <p:cNvSpPr/>
                  <p:nvPr/>
                </p:nvSpPr>
                <p:spPr>
                  <a:xfrm>
                    <a:off x="20113758" y="5769463"/>
                    <a:ext cx="2725" cy="1226"/>
                  </a:xfrm>
                  <a:custGeom>
                    <a:avLst/>
                    <a:gdLst>
                      <a:gd name="connsiteX0" fmla="*/ 2726 w 2725"/>
                      <a:gd name="connsiteY0" fmla="*/ 1226 h 1226"/>
                      <a:gd name="connsiteX1" fmla="*/ 0 w 2725"/>
                      <a:gd name="connsiteY1" fmla="*/ 0 h 1226"/>
                      <a:gd name="connsiteX2" fmla="*/ 2726 w 2725"/>
                      <a:gd name="connsiteY2" fmla="*/ 1226 h 1226"/>
                    </a:gdLst>
                    <a:ahLst/>
                    <a:cxnLst>
                      <a:cxn ang="0">
                        <a:pos x="connsiteX0" y="connsiteY0"/>
                      </a:cxn>
                      <a:cxn ang="0">
                        <a:pos x="connsiteX1" y="connsiteY1"/>
                      </a:cxn>
                      <a:cxn ang="0">
                        <a:pos x="connsiteX2" y="connsiteY2"/>
                      </a:cxn>
                    </a:cxnLst>
                    <a:rect l="l" t="t" r="r" b="b"/>
                    <a:pathLst>
                      <a:path w="2725" h="1226">
                        <a:moveTo>
                          <a:pt x="2726" y="1226"/>
                        </a:moveTo>
                        <a:cubicBezTo>
                          <a:pt x="1771" y="817"/>
                          <a:pt x="1091" y="409"/>
                          <a:pt x="0" y="0"/>
                        </a:cubicBezTo>
                        <a:cubicBezTo>
                          <a:pt x="955" y="409"/>
                          <a:pt x="1908" y="954"/>
                          <a:pt x="2726" y="1226"/>
                        </a:cubicBezTo>
                        <a:close/>
                      </a:path>
                    </a:pathLst>
                  </a:custGeom>
                  <a:solidFill>
                    <a:srgbClr val="333333"/>
                  </a:solidFill>
                  <a:ln w="0" cap="flat">
                    <a:noFill/>
                    <a:prstDash val="solid"/>
                    <a:miter/>
                  </a:ln>
                </p:spPr>
                <p:txBody>
                  <a:bodyPr rtlCol="0" anchor="ctr"/>
                  <a:lstStyle/>
                  <a:p>
                    <a:endParaRPr lang="en-US"/>
                  </a:p>
                </p:txBody>
              </p:sp>
              <p:sp>
                <p:nvSpPr>
                  <p:cNvPr id="2468" name="Freeform: Shape 2467">
                    <a:extLst>
                      <a:ext uri="{FF2B5EF4-FFF2-40B4-BE49-F238E27FC236}">
                        <a16:creationId xmlns:a16="http://schemas.microsoft.com/office/drawing/2014/main" id="{66FD9C29-BEB6-3AB0-13F9-BE76C2B7CC4C}"/>
                      </a:ext>
                    </a:extLst>
                  </p:cNvPr>
                  <p:cNvSpPr/>
                  <p:nvPr/>
                </p:nvSpPr>
                <p:spPr>
                  <a:xfrm>
                    <a:off x="20451512" y="5811291"/>
                    <a:ext cx="64591" cy="38421"/>
                  </a:xfrm>
                  <a:custGeom>
                    <a:avLst/>
                    <a:gdLst>
                      <a:gd name="connsiteX0" fmla="*/ 55315 w 64591"/>
                      <a:gd name="connsiteY0" fmla="*/ 38421 h 38421"/>
                      <a:gd name="connsiteX1" fmla="*/ 55588 w 64591"/>
                      <a:gd name="connsiteY1" fmla="*/ 38149 h 38421"/>
                      <a:gd name="connsiteX2" fmla="*/ 64035 w 64591"/>
                      <a:gd name="connsiteY2" fmla="*/ 15805 h 38421"/>
                      <a:gd name="connsiteX3" fmla="*/ 63218 w 64591"/>
                      <a:gd name="connsiteY3" fmla="*/ 25887 h 38421"/>
                      <a:gd name="connsiteX4" fmla="*/ 44007 w 64591"/>
                      <a:gd name="connsiteY4" fmla="*/ 0 h 38421"/>
                      <a:gd name="connsiteX5" fmla="*/ 26567 w 64591"/>
                      <a:gd name="connsiteY5" fmla="*/ 1363 h 38421"/>
                      <a:gd name="connsiteX6" fmla="*/ 23843 w 64591"/>
                      <a:gd name="connsiteY6" fmla="*/ 272 h 38421"/>
                      <a:gd name="connsiteX7" fmla="*/ 17303 w 64591"/>
                      <a:gd name="connsiteY7" fmla="*/ 1090 h 38421"/>
                      <a:gd name="connsiteX8" fmla="*/ 21253 w 64591"/>
                      <a:gd name="connsiteY8" fmla="*/ 1090 h 38421"/>
                      <a:gd name="connsiteX9" fmla="*/ 0 w 64591"/>
                      <a:gd name="connsiteY9" fmla="*/ 4905 h 38421"/>
                      <a:gd name="connsiteX10" fmla="*/ 20982 w 64591"/>
                      <a:gd name="connsiteY10" fmla="*/ 4224 h 38421"/>
                      <a:gd name="connsiteX11" fmla="*/ 26160 w 64591"/>
                      <a:gd name="connsiteY11" fmla="*/ 3951 h 38421"/>
                      <a:gd name="connsiteX12" fmla="*/ 42372 w 64591"/>
                      <a:gd name="connsiteY12" fmla="*/ 1226 h 38421"/>
                      <a:gd name="connsiteX13" fmla="*/ 44007 w 64591"/>
                      <a:gd name="connsiteY13" fmla="*/ 681 h 38421"/>
                      <a:gd name="connsiteX14" fmla="*/ 62673 w 64591"/>
                      <a:gd name="connsiteY14" fmla="*/ 25887 h 38421"/>
                      <a:gd name="connsiteX15" fmla="*/ 63898 w 64591"/>
                      <a:gd name="connsiteY15" fmla="*/ 15941 h 38421"/>
                      <a:gd name="connsiteX16" fmla="*/ 55451 w 64591"/>
                      <a:gd name="connsiteY16" fmla="*/ 38149 h 38421"/>
                      <a:gd name="connsiteX17" fmla="*/ 55179 w 64591"/>
                      <a:gd name="connsiteY17" fmla="*/ 38421 h 3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4591" h="38421">
                        <a:moveTo>
                          <a:pt x="55315" y="38421"/>
                        </a:moveTo>
                        <a:lnTo>
                          <a:pt x="55588" y="38149"/>
                        </a:lnTo>
                        <a:lnTo>
                          <a:pt x="64035" y="15805"/>
                        </a:lnTo>
                        <a:cubicBezTo>
                          <a:pt x="64990" y="18802"/>
                          <a:pt x="64717" y="23026"/>
                          <a:pt x="63218" y="25887"/>
                        </a:cubicBezTo>
                        <a:lnTo>
                          <a:pt x="44007" y="0"/>
                        </a:lnTo>
                        <a:lnTo>
                          <a:pt x="26567" y="1363"/>
                        </a:lnTo>
                        <a:cubicBezTo>
                          <a:pt x="29157" y="681"/>
                          <a:pt x="19755" y="954"/>
                          <a:pt x="23843" y="272"/>
                        </a:cubicBezTo>
                        <a:cubicBezTo>
                          <a:pt x="22345" y="272"/>
                          <a:pt x="15396" y="681"/>
                          <a:pt x="17303" y="1090"/>
                        </a:cubicBezTo>
                        <a:lnTo>
                          <a:pt x="21253" y="1090"/>
                        </a:lnTo>
                        <a:cubicBezTo>
                          <a:pt x="10899" y="2861"/>
                          <a:pt x="17167" y="3815"/>
                          <a:pt x="0" y="4905"/>
                        </a:cubicBezTo>
                        <a:cubicBezTo>
                          <a:pt x="10628" y="6267"/>
                          <a:pt x="15396" y="5177"/>
                          <a:pt x="20982" y="4224"/>
                        </a:cubicBezTo>
                        <a:cubicBezTo>
                          <a:pt x="22888" y="4224"/>
                          <a:pt x="24523" y="3951"/>
                          <a:pt x="26160" y="3951"/>
                        </a:cubicBezTo>
                        <a:lnTo>
                          <a:pt x="42372" y="1226"/>
                        </a:lnTo>
                        <a:lnTo>
                          <a:pt x="44007" y="681"/>
                        </a:lnTo>
                        <a:lnTo>
                          <a:pt x="62673" y="25887"/>
                        </a:lnTo>
                        <a:cubicBezTo>
                          <a:pt x="64308" y="23026"/>
                          <a:pt x="64717" y="19074"/>
                          <a:pt x="63898" y="15941"/>
                        </a:cubicBezTo>
                        <a:lnTo>
                          <a:pt x="55451" y="38149"/>
                        </a:lnTo>
                        <a:lnTo>
                          <a:pt x="55179" y="38421"/>
                        </a:lnTo>
                        <a:close/>
                      </a:path>
                    </a:pathLst>
                  </a:custGeom>
                  <a:solidFill>
                    <a:srgbClr val="333333"/>
                  </a:solidFill>
                  <a:ln w="0" cap="flat">
                    <a:noFill/>
                    <a:prstDash val="solid"/>
                    <a:miter/>
                  </a:ln>
                </p:spPr>
                <p:txBody>
                  <a:bodyPr rtlCol="0" anchor="ctr"/>
                  <a:lstStyle/>
                  <a:p>
                    <a:endParaRPr lang="en-US"/>
                  </a:p>
                </p:txBody>
              </p:sp>
              <p:sp>
                <p:nvSpPr>
                  <p:cNvPr id="2469" name="Freeform: Shape 2468">
                    <a:extLst>
                      <a:ext uri="{FF2B5EF4-FFF2-40B4-BE49-F238E27FC236}">
                        <a16:creationId xmlns:a16="http://schemas.microsoft.com/office/drawing/2014/main" id="{110CB1D8-B166-6697-271C-C1A06EF62B87}"/>
                      </a:ext>
                    </a:extLst>
                  </p:cNvPr>
                  <p:cNvSpPr/>
                  <p:nvPr/>
                </p:nvSpPr>
                <p:spPr>
                  <a:xfrm>
                    <a:off x="19862249" y="5452964"/>
                    <a:ext cx="272" cy="13624"/>
                  </a:xfrm>
                  <a:custGeom>
                    <a:avLst/>
                    <a:gdLst>
                      <a:gd name="connsiteX0" fmla="*/ 0 w 272"/>
                      <a:gd name="connsiteY0" fmla="*/ 0 h 13624"/>
                      <a:gd name="connsiteX1" fmla="*/ 273 w 272"/>
                      <a:gd name="connsiteY1" fmla="*/ 0 h 13624"/>
                      <a:gd name="connsiteX2" fmla="*/ 0 w 272"/>
                      <a:gd name="connsiteY2" fmla="*/ 0 h 13624"/>
                    </a:gdLst>
                    <a:ahLst/>
                    <a:cxnLst>
                      <a:cxn ang="0">
                        <a:pos x="connsiteX0" y="connsiteY0"/>
                      </a:cxn>
                      <a:cxn ang="0">
                        <a:pos x="connsiteX1" y="connsiteY1"/>
                      </a:cxn>
                      <a:cxn ang="0">
                        <a:pos x="connsiteX2" y="connsiteY2"/>
                      </a:cxn>
                    </a:cxnLst>
                    <a:rect l="l" t="t" r="r" b="b"/>
                    <a:pathLst>
                      <a:path w="272" h="13624">
                        <a:moveTo>
                          <a:pt x="0" y="0"/>
                        </a:moveTo>
                        <a:lnTo>
                          <a:pt x="273" y="0"/>
                        </a:lnTo>
                        <a:cubicBezTo>
                          <a:pt x="273" y="0"/>
                          <a:pt x="0" y="0"/>
                          <a:pt x="0" y="0"/>
                        </a:cubicBezTo>
                        <a:close/>
                      </a:path>
                    </a:pathLst>
                  </a:custGeom>
                  <a:solidFill>
                    <a:srgbClr val="333333"/>
                  </a:solidFill>
                  <a:ln w="0" cap="flat">
                    <a:noFill/>
                    <a:prstDash val="solid"/>
                    <a:miter/>
                  </a:ln>
                </p:spPr>
                <p:txBody>
                  <a:bodyPr rtlCol="0" anchor="ctr"/>
                  <a:lstStyle/>
                  <a:p>
                    <a:endParaRPr lang="en-US"/>
                  </a:p>
                </p:txBody>
              </p:sp>
              <p:sp>
                <p:nvSpPr>
                  <p:cNvPr id="2470" name="Freeform: Shape 2469">
                    <a:extLst>
                      <a:ext uri="{FF2B5EF4-FFF2-40B4-BE49-F238E27FC236}">
                        <a16:creationId xmlns:a16="http://schemas.microsoft.com/office/drawing/2014/main" id="{FC19A731-2EE2-924D-10A2-9D4F462F4BC8}"/>
                      </a:ext>
                    </a:extLst>
                  </p:cNvPr>
                  <p:cNvSpPr/>
                  <p:nvPr/>
                </p:nvSpPr>
                <p:spPr>
                  <a:xfrm>
                    <a:off x="19862385" y="5453100"/>
                    <a:ext cx="1598" cy="2341"/>
                  </a:xfrm>
                  <a:custGeom>
                    <a:avLst/>
                    <a:gdLst>
                      <a:gd name="connsiteX0" fmla="*/ 953 w 1598"/>
                      <a:gd name="connsiteY0" fmla="*/ 545 h 2341"/>
                      <a:gd name="connsiteX1" fmla="*/ 0 w 1598"/>
                      <a:gd name="connsiteY1" fmla="*/ 0 h 2341"/>
                      <a:gd name="connsiteX2" fmla="*/ 953 w 1598"/>
                      <a:gd name="connsiteY2" fmla="*/ 545 h 2341"/>
                    </a:gdLst>
                    <a:ahLst/>
                    <a:cxnLst>
                      <a:cxn ang="0">
                        <a:pos x="connsiteX0" y="connsiteY0"/>
                      </a:cxn>
                      <a:cxn ang="0">
                        <a:pos x="connsiteX1" y="connsiteY1"/>
                      </a:cxn>
                      <a:cxn ang="0">
                        <a:pos x="connsiteX2" y="connsiteY2"/>
                      </a:cxn>
                    </a:cxnLst>
                    <a:rect l="l" t="t" r="r" b="b"/>
                    <a:pathLst>
                      <a:path w="1598" h="2341">
                        <a:moveTo>
                          <a:pt x="953" y="545"/>
                        </a:moveTo>
                        <a:lnTo>
                          <a:pt x="0" y="0"/>
                        </a:lnTo>
                        <a:cubicBezTo>
                          <a:pt x="680" y="817"/>
                          <a:pt x="2588" y="4496"/>
                          <a:pt x="953" y="545"/>
                        </a:cubicBezTo>
                        <a:close/>
                      </a:path>
                    </a:pathLst>
                  </a:custGeom>
                  <a:solidFill>
                    <a:srgbClr val="333333"/>
                  </a:solidFill>
                  <a:ln w="0" cap="flat">
                    <a:noFill/>
                    <a:prstDash val="solid"/>
                    <a:miter/>
                  </a:ln>
                </p:spPr>
                <p:txBody>
                  <a:bodyPr rtlCol="0" anchor="ctr"/>
                  <a:lstStyle/>
                  <a:p>
                    <a:endParaRPr lang="en-US"/>
                  </a:p>
                </p:txBody>
              </p:sp>
              <p:sp>
                <p:nvSpPr>
                  <p:cNvPr id="2471" name="Freeform: Shape 2470">
                    <a:extLst>
                      <a:ext uri="{FF2B5EF4-FFF2-40B4-BE49-F238E27FC236}">
                        <a16:creationId xmlns:a16="http://schemas.microsoft.com/office/drawing/2014/main" id="{DBFA802B-6249-1E0E-50FA-E1E1BE4C238A}"/>
                      </a:ext>
                    </a:extLst>
                  </p:cNvPr>
                  <p:cNvSpPr/>
                  <p:nvPr/>
                </p:nvSpPr>
                <p:spPr>
                  <a:xfrm>
                    <a:off x="20314177" y="5828321"/>
                    <a:ext cx="6812" cy="681"/>
                  </a:xfrm>
                  <a:custGeom>
                    <a:avLst/>
                    <a:gdLst>
                      <a:gd name="connsiteX0" fmla="*/ 3406 w 6812"/>
                      <a:gd name="connsiteY0" fmla="*/ 0 h 681"/>
                      <a:gd name="connsiteX1" fmla="*/ 0 w 6812"/>
                      <a:gd name="connsiteY1" fmla="*/ 681 h 681"/>
                      <a:gd name="connsiteX2" fmla="*/ 6812 w 6812"/>
                      <a:gd name="connsiteY2" fmla="*/ 681 h 681"/>
                      <a:gd name="connsiteX3" fmla="*/ 3406 w 6812"/>
                      <a:gd name="connsiteY3" fmla="*/ 0 h 681"/>
                    </a:gdLst>
                    <a:ahLst/>
                    <a:cxnLst>
                      <a:cxn ang="0">
                        <a:pos x="connsiteX0" y="connsiteY0"/>
                      </a:cxn>
                      <a:cxn ang="0">
                        <a:pos x="connsiteX1" y="connsiteY1"/>
                      </a:cxn>
                      <a:cxn ang="0">
                        <a:pos x="connsiteX2" y="connsiteY2"/>
                      </a:cxn>
                      <a:cxn ang="0">
                        <a:pos x="connsiteX3" y="connsiteY3"/>
                      </a:cxn>
                    </a:cxnLst>
                    <a:rect l="l" t="t" r="r" b="b"/>
                    <a:pathLst>
                      <a:path w="6812" h="681">
                        <a:moveTo>
                          <a:pt x="3406" y="0"/>
                        </a:moveTo>
                        <a:cubicBezTo>
                          <a:pt x="3406" y="0"/>
                          <a:pt x="1906" y="545"/>
                          <a:pt x="0" y="681"/>
                        </a:cubicBezTo>
                        <a:lnTo>
                          <a:pt x="6812" y="681"/>
                        </a:lnTo>
                        <a:cubicBezTo>
                          <a:pt x="5858" y="681"/>
                          <a:pt x="4632" y="272"/>
                          <a:pt x="3406" y="0"/>
                        </a:cubicBezTo>
                        <a:close/>
                      </a:path>
                    </a:pathLst>
                  </a:custGeom>
                  <a:solidFill>
                    <a:srgbClr val="333333"/>
                  </a:solidFill>
                  <a:ln w="0" cap="flat">
                    <a:noFill/>
                    <a:prstDash val="solid"/>
                    <a:miter/>
                  </a:ln>
                </p:spPr>
                <p:txBody>
                  <a:bodyPr rtlCol="0" anchor="ctr"/>
                  <a:lstStyle/>
                  <a:p>
                    <a:endParaRPr lang="en-US"/>
                  </a:p>
                </p:txBody>
              </p:sp>
              <p:sp>
                <p:nvSpPr>
                  <p:cNvPr id="2472" name="Freeform: Shape 2471">
                    <a:extLst>
                      <a:ext uri="{FF2B5EF4-FFF2-40B4-BE49-F238E27FC236}">
                        <a16:creationId xmlns:a16="http://schemas.microsoft.com/office/drawing/2014/main" id="{2277F991-F572-AE4B-A845-407B96CBFE72}"/>
                      </a:ext>
                    </a:extLst>
                  </p:cNvPr>
                  <p:cNvSpPr/>
                  <p:nvPr/>
                </p:nvSpPr>
                <p:spPr>
                  <a:xfrm>
                    <a:off x="20333250" y="5826686"/>
                    <a:ext cx="23026" cy="1771"/>
                  </a:xfrm>
                  <a:custGeom>
                    <a:avLst/>
                    <a:gdLst>
                      <a:gd name="connsiteX0" fmla="*/ 0 w 23026"/>
                      <a:gd name="connsiteY0" fmla="*/ 0 h 1771"/>
                      <a:gd name="connsiteX1" fmla="*/ 16758 w 23026"/>
                      <a:gd name="connsiteY1" fmla="*/ 1771 h 1771"/>
                      <a:gd name="connsiteX2" fmla="*/ 23026 w 23026"/>
                      <a:gd name="connsiteY2" fmla="*/ 1771 h 1771"/>
                      <a:gd name="connsiteX3" fmla="*/ 0 w 23026"/>
                      <a:gd name="connsiteY3" fmla="*/ 0 h 1771"/>
                    </a:gdLst>
                    <a:ahLst/>
                    <a:cxnLst>
                      <a:cxn ang="0">
                        <a:pos x="connsiteX0" y="connsiteY0"/>
                      </a:cxn>
                      <a:cxn ang="0">
                        <a:pos x="connsiteX1" y="connsiteY1"/>
                      </a:cxn>
                      <a:cxn ang="0">
                        <a:pos x="connsiteX2" y="connsiteY2"/>
                      </a:cxn>
                      <a:cxn ang="0">
                        <a:pos x="connsiteX3" y="connsiteY3"/>
                      </a:cxn>
                    </a:cxnLst>
                    <a:rect l="l" t="t" r="r" b="b"/>
                    <a:pathLst>
                      <a:path w="23026" h="1771">
                        <a:moveTo>
                          <a:pt x="0" y="0"/>
                        </a:moveTo>
                        <a:lnTo>
                          <a:pt x="16758" y="1771"/>
                        </a:lnTo>
                        <a:lnTo>
                          <a:pt x="23026" y="1771"/>
                        </a:lnTo>
                        <a:cubicBezTo>
                          <a:pt x="16623" y="1090"/>
                          <a:pt x="9129" y="681"/>
                          <a:pt x="0" y="0"/>
                        </a:cubicBezTo>
                        <a:close/>
                      </a:path>
                    </a:pathLst>
                  </a:custGeom>
                  <a:solidFill>
                    <a:srgbClr val="333333"/>
                  </a:solidFill>
                  <a:ln w="0" cap="flat">
                    <a:noFill/>
                    <a:prstDash val="solid"/>
                    <a:miter/>
                  </a:ln>
                </p:spPr>
                <p:txBody>
                  <a:bodyPr rtlCol="0" anchor="ctr"/>
                  <a:lstStyle/>
                  <a:p>
                    <a:endParaRPr lang="en-US"/>
                  </a:p>
                </p:txBody>
              </p:sp>
              <p:sp>
                <p:nvSpPr>
                  <p:cNvPr id="2473" name="Freeform: Shape 2472">
                    <a:extLst>
                      <a:ext uri="{FF2B5EF4-FFF2-40B4-BE49-F238E27FC236}">
                        <a16:creationId xmlns:a16="http://schemas.microsoft.com/office/drawing/2014/main" id="{6F5E9132-6079-FEBB-4FEA-E503AB814C3E}"/>
                      </a:ext>
                    </a:extLst>
                  </p:cNvPr>
                  <p:cNvSpPr/>
                  <p:nvPr/>
                </p:nvSpPr>
                <p:spPr>
                  <a:xfrm>
                    <a:off x="20049244" y="5735129"/>
                    <a:ext cx="255531" cy="93613"/>
                  </a:xfrm>
                  <a:custGeom>
                    <a:avLst/>
                    <a:gdLst>
                      <a:gd name="connsiteX0" fmla="*/ 91083 w 255531"/>
                      <a:gd name="connsiteY0" fmla="*/ 48640 h 93613"/>
                      <a:gd name="connsiteX1" fmla="*/ 85360 w 255531"/>
                      <a:gd name="connsiteY1" fmla="*/ 43054 h 93613"/>
                      <a:gd name="connsiteX2" fmla="*/ 67240 w 255531"/>
                      <a:gd name="connsiteY2" fmla="*/ 35560 h 93613"/>
                      <a:gd name="connsiteX3" fmla="*/ 88085 w 255531"/>
                      <a:gd name="connsiteY3" fmla="*/ 49185 h 93613"/>
                      <a:gd name="connsiteX4" fmla="*/ 60292 w 255531"/>
                      <a:gd name="connsiteY4" fmla="*/ 36787 h 93613"/>
                      <a:gd name="connsiteX5" fmla="*/ 72418 w 255531"/>
                      <a:gd name="connsiteY5" fmla="*/ 39648 h 93613"/>
                      <a:gd name="connsiteX6" fmla="*/ 58928 w 255531"/>
                      <a:gd name="connsiteY6" fmla="*/ 34470 h 93613"/>
                      <a:gd name="connsiteX7" fmla="*/ 35358 w 255531"/>
                      <a:gd name="connsiteY7" fmla="*/ 21527 h 93613"/>
                      <a:gd name="connsiteX8" fmla="*/ 17783 w 255531"/>
                      <a:gd name="connsiteY8" fmla="*/ 9401 h 93613"/>
                      <a:gd name="connsiteX9" fmla="*/ 207 w 255531"/>
                      <a:gd name="connsiteY9" fmla="*/ 0 h 93613"/>
                      <a:gd name="connsiteX10" fmla="*/ 19009 w 255531"/>
                      <a:gd name="connsiteY10" fmla="*/ 15805 h 93613"/>
                      <a:gd name="connsiteX11" fmla="*/ 17374 w 255531"/>
                      <a:gd name="connsiteY11" fmla="*/ 13761 h 93613"/>
                      <a:gd name="connsiteX12" fmla="*/ 26638 w 255531"/>
                      <a:gd name="connsiteY12" fmla="*/ 20300 h 93613"/>
                      <a:gd name="connsiteX13" fmla="*/ 33995 w 255531"/>
                      <a:gd name="connsiteY13" fmla="*/ 22208 h 93613"/>
                      <a:gd name="connsiteX14" fmla="*/ 43534 w 255531"/>
                      <a:gd name="connsiteY14" fmla="*/ 28339 h 93613"/>
                      <a:gd name="connsiteX15" fmla="*/ 37811 w 255531"/>
                      <a:gd name="connsiteY15" fmla="*/ 25478 h 93613"/>
                      <a:gd name="connsiteX16" fmla="*/ 61245 w 255531"/>
                      <a:gd name="connsiteY16" fmla="*/ 38285 h 93613"/>
                      <a:gd name="connsiteX17" fmla="*/ 57838 w 255531"/>
                      <a:gd name="connsiteY17" fmla="*/ 37604 h 93613"/>
                      <a:gd name="connsiteX18" fmla="*/ 88494 w 255531"/>
                      <a:gd name="connsiteY18" fmla="*/ 50683 h 93613"/>
                      <a:gd name="connsiteX19" fmla="*/ 80183 w 255531"/>
                      <a:gd name="connsiteY19" fmla="*/ 48912 h 93613"/>
                      <a:gd name="connsiteX20" fmla="*/ 131139 w 255531"/>
                      <a:gd name="connsiteY20" fmla="*/ 70030 h 93613"/>
                      <a:gd name="connsiteX21" fmla="*/ 128278 w 255531"/>
                      <a:gd name="connsiteY21" fmla="*/ 67987 h 93613"/>
                      <a:gd name="connsiteX22" fmla="*/ 140404 w 255531"/>
                      <a:gd name="connsiteY22" fmla="*/ 74526 h 93613"/>
                      <a:gd name="connsiteX23" fmla="*/ 164384 w 255531"/>
                      <a:gd name="connsiteY23" fmla="*/ 82156 h 93613"/>
                      <a:gd name="connsiteX24" fmla="*/ 191360 w 255531"/>
                      <a:gd name="connsiteY24" fmla="*/ 89377 h 93613"/>
                      <a:gd name="connsiteX25" fmla="*/ 223514 w 255531"/>
                      <a:gd name="connsiteY25" fmla="*/ 92238 h 93613"/>
                      <a:gd name="connsiteX26" fmla="*/ 255531 w 255531"/>
                      <a:gd name="connsiteY26" fmla="*/ 93601 h 93613"/>
                      <a:gd name="connsiteX27" fmla="*/ 248037 w 255531"/>
                      <a:gd name="connsiteY27" fmla="*/ 92920 h 93613"/>
                      <a:gd name="connsiteX28" fmla="*/ 249808 w 255531"/>
                      <a:gd name="connsiteY28" fmla="*/ 90195 h 93613"/>
                      <a:gd name="connsiteX29" fmla="*/ 228828 w 255531"/>
                      <a:gd name="connsiteY29" fmla="*/ 88287 h 93613"/>
                      <a:gd name="connsiteX30" fmla="*/ 222696 w 255531"/>
                      <a:gd name="connsiteY30" fmla="*/ 84063 h 93613"/>
                      <a:gd name="connsiteX31" fmla="*/ 131412 w 255531"/>
                      <a:gd name="connsiteY31" fmla="*/ 66215 h 93613"/>
                      <a:gd name="connsiteX32" fmla="*/ 116832 w 255531"/>
                      <a:gd name="connsiteY32" fmla="*/ 59812 h 93613"/>
                      <a:gd name="connsiteX33" fmla="*/ 94489 w 255531"/>
                      <a:gd name="connsiteY33" fmla="*/ 49730 h 93613"/>
                      <a:gd name="connsiteX34" fmla="*/ 117514 w 255531"/>
                      <a:gd name="connsiteY34" fmla="*/ 57632 h 93613"/>
                      <a:gd name="connsiteX35" fmla="*/ 95033 w 255531"/>
                      <a:gd name="connsiteY35" fmla="*/ 47550 h 93613"/>
                      <a:gd name="connsiteX36" fmla="*/ 90947 w 255531"/>
                      <a:gd name="connsiteY36" fmla="*/ 48640 h 93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255531" h="93613">
                        <a:moveTo>
                          <a:pt x="91083" y="48640"/>
                        </a:moveTo>
                        <a:cubicBezTo>
                          <a:pt x="58928" y="33380"/>
                          <a:pt x="99802" y="50683"/>
                          <a:pt x="85360" y="43054"/>
                        </a:cubicBezTo>
                        <a:cubicBezTo>
                          <a:pt x="76504" y="38830"/>
                          <a:pt x="72962" y="38149"/>
                          <a:pt x="67240" y="35560"/>
                        </a:cubicBezTo>
                        <a:cubicBezTo>
                          <a:pt x="92855" y="47550"/>
                          <a:pt x="62199" y="36922"/>
                          <a:pt x="88085" y="49185"/>
                        </a:cubicBezTo>
                        <a:cubicBezTo>
                          <a:pt x="83589" y="49321"/>
                          <a:pt x="68739" y="41691"/>
                          <a:pt x="60292" y="36787"/>
                        </a:cubicBezTo>
                        <a:cubicBezTo>
                          <a:pt x="51299" y="30247"/>
                          <a:pt x="69419" y="40056"/>
                          <a:pt x="72418" y="39648"/>
                        </a:cubicBezTo>
                        <a:cubicBezTo>
                          <a:pt x="62063" y="34743"/>
                          <a:pt x="63698" y="35833"/>
                          <a:pt x="58928" y="34470"/>
                        </a:cubicBezTo>
                        <a:cubicBezTo>
                          <a:pt x="51026" y="30110"/>
                          <a:pt x="42852" y="25614"/>
                          <a:pt x="35358" y="21527"/>
                        </a:cubicBezTo>
                        <a:cubicBezTo>
                          <a:pt x="27865" y="17576"/>
                          <a:pt x="21460" y="13488"/>
                          <a:pt x="17783" y="9401"/>
                        </a:cubicBezTo>
                        <a:cubicBezTo>
                          <a:pt x="6746" y="2316"/>
                          <a:pt x="7019" y="3543"/>
                          <a:pt x="207" y="0"/>
                        </a:cubicBezTo>
                        <a:cubicBezTo>
                          <a:pt x="-2110" y="681"/>
                          <a:pt x="15739" y="11853"/>
                          <a:pt x="19009" y="15805"/>
                        </a:cubicBezTo>
                        <a:cubicBezTo>
                          <a:pt x="18190" y="15123"/>
                          <a:pt x="16828" y="13761"/>
                          <a:pt x="17374" y="13761"/>
                        </a:cubicBezTo>
                        <a:cubicBezTo>
                          <a:pt x="20507" y="15941"/>
                          <a:pt x="23504" y="18393"/>
                          <a:pt x="26638" y="20300"/>
                        </a:cubicBezTo>
                        <a:cubicBezTo>
                          <a:pt x="17783" y="14170"/>
                          <a:pt x="28954" y="19483"/>
                          <a:pt x="33995" y="22208"/>
                        </a:cubicBezTo>
                        <a:cubicBezTo>
                          <a:pt x="37674" y="24252"/>
                          <a:pt x="44759" y="28475"/>
                          <a:pt x="43534" y="28339"/>
                        </a:cubicBezTo>
                        <a:lnTo>
                          <a:pt x="37811" y="25478"/>
                        </a:lnTo>
                        <a:cubicBezTo>
                          <a:pt x="44623" y="30110"/>
                          <a:pt x="53887" y="33653"/>
                          <a:pt x="61245" y="38285"/>
                        </a:cubicBezTo>
                        <a:cubicBezTo>
                          <a:pt x="61381" y="38830"/>
                          <a:pt x="58384" y="37604"/>
                          <a:pt x="57838" y="37604"/>
                        </a:cubicBezTo>
                        <a:cubicBezTo>
                          <a:pt x="67104" y="40737"/>
                          <a:pt x="75142" y="45370"/>
                          <a:pt x="88494" y="50683"/>
                        </a:cubicBezTo>
                        <a:cubicBezTo>
                          <a:pt x="85633" y="50138"/>
                          <a:pt x="82907" y="49593"/>
                          <a:pt x="80183" y="48912"/>
                        </a:cubicBezTo>
                        <a:cubicBezTo>
                          <a:pt x="91491" y="51910"/>
                          <a:pt x="114654" y="63218"/>
                          <a:pt x="131139" y="70030"/>
                        </a:cubicBezTo>
                        <a:cubicBezTo>
                          <a:pt x="129367" y="69077"/>
                          <a:pt x="126098" y="67578"/>
                          <a:pt x="128278" y="67987"/>
                        </a:cubicBezTo>
                        <a:cubicBezTo>
                          <a:pt x="138224" y="71257"/>
                          <a:pt x="145309" y="75208"/>
                          <a:pt x="140404" y="74526"/>
                        </a:cubicBezTo>
                        <a:cubicBezTo>
                          <a:pt x="145445" y="75753"/>
                          <a:pt x="154709" y="78750"/>
                          <a:pt x="164384" y="82156"/>
                        </a:cubicBezTo>
                        <a:cubicBezTo>
                          <a:pt x="174057" y="85699"/>
                          <a:pt x="184275" y="88696"/>
                          <a:pt x="191360" y="89377"/>
                        </a:cubicBezTo>
                        <a:cubicBezTo>
                          <a:pt x="202122" y="90467"/>
                          <a:pt x="212750" y="91830"/>
                          <a:pt x="223514" y="92238"/>
                        </a:cubicBezTo>
                        <a:cubicBezTo>
                          <a:pt x="234278" y="92783"/>
                          <a:pt x="244904" y="93737"/>
                          <a:pt x="255531" y="93601"/>
                        </a:cubicBezTo>
                        <a:cubicBezTo>
                          <a:pt x="253214" y="93464"/>
                          <a:pt x="250627" y="93192"/>
                          <a:pt x="248037" y="92920"/>
                        </a:cubicBezTo>
                        <a:cubicBezTo>
                          <a:pt x="242725" y="90331"/>
                          <a:pt x="239590" y="89922"/>
                          <a:pt x="249808" y="90195"/>
                        </a:cubicBezTo>
                        <a:cubicBezTo>
                          <a:pt x="239999" y="89377"/>
                          <a:pt x="243405" y="91148"/>
                          <a:pt x="228828" y="88287"/>
                        </a:cubicBezTo>
                        <a:cubicBezTo>
                          <a:pt x="234685" y="88696"/>
                          <a:pt x="236456" y="87061"/>
                          <a:pt x="222696" y="84063"/>
                        </a:cubicBezTo>
                        <a:cubicBezTo>
                          <a:pt x="187817" y="77660"/>
                          <a:pt x="163702" y="75889"/>
                          <a:pt x="131412" y="66215"/>
                        </a:cubicBezTo>
                        <a:cubicBezTo>
                          <a:pt x="131002" y="65398"/>
                          <a:pt x="124736" y="62809"/>
                          <a:pt x="116832" y="59812"/>
                        </a:cubicBezTo>
                        <a:cubicBezTo>
                          <a:pt x="109203" y="56406"/>
                          <a:pt x="100347" y="52318"/>
                          <a:pt x="94489" y="49730"/>
                        </a:cubicBezTo>
                        <a:cubicBezTo>
                          <a:pt x="99530" y="50411"/>
                          <a:pt x="108385" y="53953"/>
                          <a:pt x="117514" y="57632"/>
                        </a:cubicBezTo>
                        <a:cubicBezTo>
                          <a:pt x="111928" y="55043"/>
                          <a:pt x="102118" y="50820"/>
                          <a:pt x="95033" y="47550"/>
                        </a:cubicBezTo>
                        <a:lnTo>
                          <a:pt x="90947" y="48640"/>
                        </a:lnTo>
                        <a:close/>
                      </a:path>
                    </a:pathLst>
                  </a:custGeom>
                  <a:solidFill>
                    <a:srgbClr val="333333"/>
                  </a:solidFill>
                  <a:ln w="0" cap="flat">
                    <a:noFill/>
                    <a:prstDash val="solid"/>
                    <a:miter/>
                  </a:ln>
                </p:spPr>
                <p:txBody>
                  <a:bodyPr rtlCol="0" anchor="ctr"/>
                  <a:lstStyle/>
                  <a:p>
                    <a:endParaRPr lang="en-US"/>
                  </a:p>
                </p:txBody>
              </p:sp>
              <p:sp>
                <p:nvSpPr>
                  <p:cNvPr id="2474" name="Freeform: Shape 2473">
                    <a:extLst>
                      <a:ext uri="{FF2B5EF4-FFF2-40B4-BE49-F238E27FC236}">
                        <a16:creationId xmlns:a16="http://schemas.microsoft.com/office/drawing/2014/main" id="{583256AE-C9FA-41D8-DEC6-A90E96B6B8A7}"/>
                      </a:ext>
                    </a:extLst>
                  </p:cNvPr>
                  <p:cNvSpPr/>
                  <p:nvPr/>
                </p:nvSpPr>
                <p:spPr>
                  <a:xfrm>
                    <a:off x="20216897" y="5808157"/>
                    <a:ext cx="2587" cy="1090"/>
                  </a:xfrm>
                  <a:custGeom>
                    <a:avLst/>
                    <a:gdLst>
                      <a:gd name="connsiteX0" fmla="*/ 2588 w 2587"/>
                      <a:gd name="connsiteY0" fmla="*/ 1090 h 1090"/>
                      <a:gd name="connsiteX1" fmla="*/ 0 w 2587"/>
                      <a:gd name="connsiteY1" fmla="*/ 0 h 1090"/>
                      <a:gd name="connsiteX2" fmla="*/ 2588 w 2587"/>
                      <a:gd name="connsiteY2" fmla="*/ 1090 h 1090"/>
                    </a:gdLst>
                    <a:ahLst/>
                    <a:cxnLst>
                      <a:cxn ang="0">
                        <a:pos x="connsiteX0" y="connsiteY0"/>
                      </a:cxn>
                      <a:cxn ang="0">
                        <a:pos x="connsiteX1" y="connsiteY1"/>
                      </a:cxn>
                      <a:cxn ang="0">
                        <a:pos x="connsiteX2" y="connsiteY2"/>
                      </a:cxn>
                    </a:cxnLst>
                    <a:rect l="l" t="t" r="r" b="b"/>
                    <a:pathLst>
                      <a:path w="2587" h="1090">
                        <a:moveTo>
                          <a:pt x="2588" y="1090"/>
                        </a:moveTo>
                        <a:cubicBezTo>
                          <a:pt x="1771" y="681"/>
                          <a:pt x="817" y="409"/>
                          <a:pt x="0" y="0"/>
                        </a:cubicBezTo>
                        <a:cubicBezTo>
                          <a:pt x="407" y="273"/>
                          <a:pt x="1226" y="545"/>
                          <a:pt x="2588" y="1090"/>
                        </a:cubicBezTo>
                        <a:close/>
                      </a:path>
                    </a:pathLst>
                  </a:custGeom>
                  <a:solidFill>
                    <a:srgbClr val="333333"/>
                  </a:solidFill>
                  <a:ln w="0" cap="flat">
                    <a:noFill/>
                    <a:prstDash val="solid"/>
                    <a:miter/>
                  </a:ln>
                </p:spPr>
                <p:txBody>
                  <a:bodyPr rtlCol="0" anchor="ctr"/>
                  <a:lstStyle/>
                  <a:p>
                    <a:endParaRPr lang="en-US"/>
                  </a:p>
                </p:txBody>
              </p:sp>
              <p:sp>
                <p:nvSpPr>
                  <p:cNvPr id="2475" name="Freeform: Shape 2474">
                    <a:extLst>
                      <a:ext uri="{FF2B5EF4-FFF2-40B4-BE49-F238E27FC236}">
                        <a16:creationId xmlns:a16="http://schemas.microsoft.com/office/drawing/2014/main" id="{68C02EF6-33E6-C882-FD66-240C6493164A}"/>
                      </a:ext>
                    </a:extLst>
                  </p:cNvPr>
                  <p:cNvSpPr/>
                  <p:nvPr/>
                </p:nvSpPr>
                <p:spPr>
                  <a:xfrm>
                    <a:off x="20166894" y="5792897"/>
                    <a:ext cx="2997" cy="1090"/>
                  </a:xfrm>
                  <a:custGeom>
                    <a:avLst/>
                    <a:gdLst>
                      <a:gd name="connsiteX0" fmla="*/ 2861 w 2997"/>
                      <a:gd name="connsiteY0" fmla="*/ 954 h 1090"/>
                      <a:gd name="connsiteX1" fmla="*/ 2997 w 2997"/>
                      <a:gd name="connsiteY1" fmla="*/ 954 h 1090"/>
                      <a:gd name="connsiteX2" fmla="*/ 0 w 2997"/>
                      <a:gd name="connsiteY2" fmla="*/ 0 h 1090"/>
                      <a:gd name="connsiteX3" fmla="*/ 2724 w 2997"/>
                      <a:gd name="connsiteY3" fmla="*/ 1090 h 1090"/>
                    </a:gdLst>
                    <a:ahLst/>
                    <a:cxnLst>
                      <a:cxn ang="0">
                        <a:pos x="connsiteX0" y="connsiteY0"/>
                      </a:cxn>
                      <a:cxn ang="0">
                        <a:pos x="connsiteX1" y="connsiteY1"/>
                      </a:cxn>
                      <a:cxn ang="0">
                        <a:pos x="connsiteX2" y="connsiteY2"/>
                      </a:cxn>
                      <a:cxn ang="0">
                        <a:pos x="connsiteX3" y="connsiteY3"/>
                      </a:cxn>
                    </a:cxnLst>
                    <a:rect l="l" t="t" r="r" b="b"/>
                    <a:pathLst>
                      <a:path w="2997" h="1090">
                        <a:moveTo>
                          <a:pt x="2861" y="954"/>
                        </a:moveTo>
                        <a:cubicBezTo>
                          <a:pt x="2861" y="954"/>
                          <a:pt x="2861" y="954"/>
                          <a:pt x="2997" y="954"/>
                        </a:cubicBezTo>
                        <a:lnTo>
                          <a:pt x="0" y="0"/>
                        </a:lnTo>
                        <a:cubicBezTo>
                          <a:pt x="953" y="409"/>
                          <a:pt x="2044" y="817"/>
                          <a:pt x="2724" y="1090"/>
                        </a:cubicBezTo>
                        <a:close/>
                      </a:path>
                    </a:pathLst>
                  </a:custGeom>
                  <a:solidFill>
                    <a:srgbClr val="333333"/>
                  </a:solidFill>
                  <a:ln w="0" cap="flat">
                    <a:noFill/>
                    <a:prstDash val="solid"/>
                    <a:miter/>
                  </a:ln>
                </p:spPr>
                <p:txBody>
                  <a:bodyPr rtlCol="0" anchor="ctr"/>
                  <a:lstStyle/>
                  <a:p>
                    <a:endParaRPr lang="en-US"/>
                  </a:p>
                </p:txBody>
              </p:sp>
              <p:sp>
                <p:nvSpPr>
                  <p:cNvPr id="2476" name="Freeform: Shape 2475">
                    <a:extLst>
                      <a:ext uri="{FF2B5EF4-FFF2-40B4-BE49-F238E27FC236}">
                        <a16:creationId xmlns:a16="http://schemas.microsoft.com/office/drawing/2014/main" id="{97B655C5-FEFD-AD07-8E68-E122FB93088B}"/>
                      </a:ext>
                    </a:extLst>
                  </p:cNvPr>
                  <p:cNvSpPr/>
                  <p:nvPr/>
                </p:nvSpPr>
                <p:spPr>
                  <a:xfrm>
                    <a:off x="20309466" y="5823825"/>
                    <a:ext cx="6208" cy="408"/>
                  </a:xfrm>
                  <a:custGeom>
                    <a:avLst/>
                    <a:gdLst>
                      <a:gd name="connsiteX0" fmla="*/ 349 w 6208"/>
                      <a:gd name="connsiteY0" fmla="*/ 409 h 408"/>
                      <a:gd name="connsiteX1" fmla="*/ 6209 w 6208"/>
                      <a:gd name="connsiteY1" fmla="*/ 409 h 408"/>
                      <a:gd name="connsiteX2" fmla="*/ 1711 w 6208"/>
                      <a:gd name="connsiteY2" fmla="*/ 0 h 408"/>
                      <a:gd name="connsiteX3" fmla="*/ 349 w 6208"/>
                      <a:gd name="connsiteY3" fmla="*/ 272 h 408"/>
                    </a:gdLst>
                    <a:ahLst/>
                    <a:cxnLst>
                      <a:cxn ang="0">
                        <a:pos x="connsiteX0" y="connsiteY0"/>
                      </a:cxn>
                      <a:cxn ang="0">
                        <a:pos x="connsiteX1" y="connsiteY1"/>
                      </a:cxn>
                      <a:cxn ang="0">
                        <a:pos x="connsiteX2" y="connsiteY2"/>
                      </a:cxn>
                      <a:cxn ang="0">
                        <a:pos x="connsiteX3" y="connsiteY3"/>
                      </a:cxn>
                    </a:cxnLst>
                    <a:rect l="l" t="t" r="r" b="b"/>
                    <a:pathLst>
                      <a:path w="6208" h="408">
                        <a:moveTo>
                          <a:pt x="349" y="409"/>
                        </a:moveTo>
                        <a:cubicBezTo>
                          <a:pt x="2530" y="409"/>
                          <a:pt x="3892" y="409"/>
                          <a:pt x="6209" y="409"/>
                        </a:cubicBezTo>
                        <a:cubicBezTo>
                          <a:pt x="4845" y="409"/>
                          <a:pt x="3346" y="136"/>
                          <a:pt x="1711" y="0"/>
                        </a:cubicBezTo>
                        <a:cubicBezTo>
                          <a:pt x="213" y="0"/>
                          <a:pt x="-467" y="0"/>
                          <a:pt x="349" y="272"/>
                        </a:cubicBezTo>
                        <a:close/>
                      </a:path>
                    </a:pathLst>
                  </a:custGeom>
                  <a:solidFill>
                    <a:srgbClr val="333333"/>
                  </a:solidFill>
                  <a:ln w="0" cap="flat">
                    <a:noFill/>
                    <a:prstDash val="solid"/>
                    <a:miter/>
                  </a:ln>
                </p:spPr>
                <p:txBody>
                  <a:bodyPr rtlCol="0" anchor="ctr"/>
                  <a:lstStyle/>
                  <a:p>
                    <a:endParaRPr lang="en-US"/>
                  </a:p>
                </p:txBody>
              </p:sp>
              <p:sp>
                <p:nvSpPr>
                  <p:cNvPr id="2477" name="Freeform: Shape 2476">
                    <a:extLst>
                      <a:ext uri="{FF2B5EF4-FFF2-40B4-BE49-F238E27FC236}">
                        <a16:creationId xmlns:a16="http://schemas.microsoft.com/office/drawing/2014/main" id="{F5AD5861-F8C3-AC38-6C09-87B13951BC5F}"/>
                      </a:ext>
                    </a:extLst>
                  </p:cNvPr>
                  <p:cNvSpPr/>
                  <p:nvPr/>
                </p:nvSpPr>
                <p:spPr>
                  <a:xfrm>
                    <a:off x="20315266" y="5827504"/>
                    <a:ext cx="2414" cy="817"/>
                  </a:xfrm>
                  <a:custGeom>
                    <a:avLst/>
                    <a:gdLst>
                      <a:gd name="connsiteX0" fmla="*/ 1226 w 2414"/>
                      <a:gd name="connsiteY0" fmla="*/ 0 h 817"/>
                      <a:gd name="connsiteX1" fmla="*/ 0 w 2414"/>
                      <a:gd name="connsiteY1" fmla="*/ 272 h 817"/>
                      <a:gd name="connsiteX2" fmla="*/ 2317 w 2414"/>
                      <a:gd name="connsiteY2" fmla="*/ 817 h 817"/>
                      <a:gd name="connsiteX3" fmla="*/ 1226 w 2414"/>
                      <a:gd name="connsiteY3" fmla="*/ 0 h 817"/>
                    </a:gdLst>
                    <a:ahLst/>
                    <a:cxnLst>
                      <a:cxn ang="0">
                        <a:pos x="connsiteX0" y="connsiteY0"/>
                      </a:cxn>
                      <a:cxn ang="0">
                        <a:pos x="connsiteX1" y="connsiteY1"/>
                      </a:cxn>
                      <a:cxn ang="0">
                        <a:pos x="connsiteX2" y="connsiteY2"/>
                      </a:cxn>
                      <a:cxn ang="0">
                        <a:pos x="connsiteX3" y="connsiteY3"/>
                      </a:cxn>
                    </a:cxnLst>
                    <a:rect l="l" t="t" r="r" b="b"/>
                    <a:pathLst>
                      <a:path w="2414" h="817">
                        <a:moveTo>
                          <a:pt x="1226" y="0"/>
                        </a:moveTo>
                        <a:lnTo>
                          <a:pt x="0" y="272"/>
                        </a:lnTo>
                        <a:cubicBezTo>
                          <a:pt x="953" y="409"/>
                          <a:pt x="1499" y="545"/>
                          <a:pt x="2317" y="817"/>
                        </a:cubicBezTo>
                        <a:cubicBezTo>
                          <a:pt x="2588" y="545"/>
                          <a:pt x="2317" y="272"/>
                          <a:pt x="1226" y="0"/>
                        </a:cubicBezTo>
                        <a:close/>
                      </a:path>
                    </a:pathLst>
                  </a:custGeom>
                  <a:solidFill>
                    <a:srgbClr val="333333"/>
                  </a:solidFill>
                  <a:ln w="0" cap="flat">
                    <a:noFill/>
                    <a:prstDash val="solid"/>
                    <a:miter/>
                  </a:ln>
                </p:spPr>
                <p:txBody>
                  <a:bodyPr rtlCol="0" anchor="ctr"/>
                  <a:lstStyle/>
                  <a:p>
                    <a:endParaRPr lang="en-US"/>
                  </a:p>
                </p:txBody>
              </p:sp>
              <p:sp>
                <p:nvSpPr>
                  <p:cNvPr id="2478" name="Freeform: Shape 2477">
                    <a:extLst>
                      <a:ext uri="{FF2B5EF4-FFF2-40B4-BE49-F238E27FC236}">
                        <a16:creationId xmlns:a16="http://schemas.microsoft.com/office/drawing/2014/main" id="{2EC02E1F-8993-9073-37B2-E249441CBBB5}"/>
                      </a:ext>
                    </a:extLst>
                  </p:cNvPr>
                  <p:cNvSpPr/>
                  <p:nvPr/>
                </p:nvSpPr>
                <p:spPr>
                  <a:xfrm>
                    <a:off x="20029150" y="5700796"/>
                    <a:ext cx="2860" cy="1907"/>
                  </a:xfrm>
                  <a:custGeom>
                    <a:avLst/>
                    <a:gdLst>
                      <a:gd name="connsiteX0" fmla="*/ 2861 w 2860"/>
                      <a:gd name="connsiteY0" fmla="*/ 1907 h 1907"/>
                      <a:gd name="connsiteX1" fmla="*/ 0 w 2860"/>
                      <a:gd name="connsiteY1" fmla="*/ 0 h 1907"/>
                      <a:gd name="connsiteX2" fmla="*/ 2861 w 2860"/>
                      <a:gd name="connsiteY2" fmla="*/ 1907 h 1907"/>
                    </a:gdLst>
                    <a:ahLst/>
                    <a:cxnLst>
                      <a:cxn ang="0">
                        <a:pos x="connsiteX0" y="connsiteY0"/>
                      </a:cxn>
                      <a:cxn ang="0">
                        <a:pos x="connsiteX1" y="connsiteY1"/>
                      </a:cxn>
                      <a:cxn ang="0">
                        <a:pos x="connsiteX2" y="connsiteY2"/>
                      </a:cxn>
                    </a:cxnLst>
                    <a:rect l="l" t="t" r="r" b="b"/>
                    <a:pathLst>
                      <a:path w="2860" h="1907">
                        <a:moveTo>
                          <a:pt x="2861" y="1907"/>
                        </a:moveTo>
                        <a:lnTo>
                          <a:pt x="0" y="0"/>
                        </a:lnTo>
                        <a:cubicBezTo>
                          <a:pt x="1635" y="1226"/>
                          <a:pt x="2317" y="1635"/>
                          <a:pt x="2861" y="1907"/>
                        </a:cubicBezTo>
                        <a:close/>
                      </a:path>
                    </a:pathLst>
                  </a:custGeom>
                  <a:solidFill>
                    <a:srgbClr val="333333"/>
                  </a:solidFill>
                  <a:ln w="0" cap="flat">
                    <a:noFill/>
                    <a:prstDash val="solid"/>
                    <a:miter/>
                  </a:ln>
                </p:spPr>
                <p:txBody>
                  <a:bodyPr rtlCol="0" anchor="ctr"/>
                  <a:lstStyle/>
                  <a:p>
                    <a:endParaRPr lang="en-US"/>
                  </a:p>
                </p:txBody>
              </p:sp>
              <p:sp>
                <p:nvSpPr>
                  <p:cNvPr id="2479" name="Freeform: Shape 2478">
                    <a:extLst>
                      <a:ext uri="{FF2B5EF4-FFF2-40B4-BE49-F238E27FC236}">
                        <a16:creationId xmlns:a16="http://schemas.microsoft.com/office/drawing/2014/main" id="{3AA6B25B-3F0C-C8F5-3442-7B64BD67454E}"/>
                      </a:ext>
                    </a:extLst>
                  </p:cNvPr>
                  <p:cNvSpPr/>
                  <p:nvPr/>
                </p:nvSpPr>
                <p:spPr>
                  <a:xfrm>
                    <a:off x="20086509" y="5750505"/>
                    <a:ext cx="132971" cy="57652"/>
                  </a:xfrm>
                  <a:custGeom>
                    <a:avLst/>
                    <a:gdLst>
                      <a:gd name="connsiteX0" fmla="*/ 19348 w 132971"/>
                      <a:gd name="connsiteY0" fmla="*/ 13509 h 57652"/>
                      <a:gd name="connsiteX1" fmla="*/ 37058 w 132971"/>
                      <a:gd name="connsiteY1" fmla="*/ 20457 h 57652"/>
                      <a:gd name="connsiteX2" fmla="*/ 32563 w 132971"/>
                      <a:gd name="connsiteY2" fmla="*/ 18005 h 57652"/>
                      <a:gd name="connsiteX3" fmla="*/ 54089 w 132971"/>
                      <a:gd name="connsiteY3" fmla="*/ 28224 h 57652"/>
                      <a:gd name="connsiteX4" fmla="*/ 77388 w 132971"/>
                      <a:gd name="connsiteY4" fmla="*/ 38578 h 57652"/>
                      <a:gd name="connsiteX5" fmla="*/ 83382 w 132971"/>
                      <a:gd name="connsiteY5" fmla="*/ 43210 h 57652"/>
                      <a:gd name="connsiteX6" fmla="*/ 107771 w 132971"/>
                      <a:gd name="connsiteY6" fmla="*/ 50431 h 57652"/>
                      <a:gd name="connsiteX7" fmla="*/ 130388 w 132971"/>
                      <a:gd name="connsiteY7" fmla="*/ 57652 h 57652"/>
                      <a:gd name="connsiteX8" fmla="*/ 123167 w 132971"/>
                      <a:gd name="connsiteY8" fmla="*/ 53837 h 57652"/>
                      <a:gd name="connsiteX9" fmla="*/ 125347 w 132971"/>
                      <a:gd name="connsiteY9" fmla="*/ 54110 h 57652"/>
                      <a:gd name="connsiteX10" fmla="*/ 98369 w 132971"/>
                      <a:gd name="connsiteY10" fmla="*/ 45527 h 57652"/>
                      <a:gd name="connsiteX11" fmla="*/ 103003 w 132971"/>
                      <a:gd name="connsiteY11" fmla="*/ 45799 h 57652"/>
                      <a:gd name="connsiteX12" fmla="*/ 78750 w 132971"/>
                      <a:gd name="connsiteY12" fmla="*/ 36671 h 57652"/>
                      <a:gd name="connsiteX13" fmla="*/ 64173 w 132971"/>
                      <a:gd name="connsiteY13" fmla="*/ 32038 h 57652"/>
                      <a:gd name="connsiteX14" fmla="*/ 51638 w 132971"/>
                      <a:gd name="connsiteY14" fmla="*/ 25635 h 57652"/>
                      <a:gd name="connsiteX15" fmla="*/ 20437 w 132971"/>
                      <a:gd name="connsiteY15" fmla="*/ 10648 h 57652"/>
                      <a:gd name="connsiteX16" fmla="*/ 0 w 132971"/>
                      <a:gd name="connsiteY16" fmla="*/ 293 h 57652"/>
                      <a:gd name="connsiteX17" fmla="*/ 20437 w 132971"/>
                      <a:gd name="connsiteY17" fmla="*/ 11465 h 57652"/>
                      <a:gd name="connsiteX18" fmla="*/ 19211 w 132971"/>
                      <a:gd name="connsiteY18" fmla="*/ 13645 h 57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2971" h="57652">
                        <a:moveTo>
                          <a:pt x="19348" y="13509"/>
                        </a:moveTo>
                        <a:cubicBezTo>
                          <a:pt x="30383" y="19095"/>
                          <a:pt x="21528" y="12555"/>
                          <a:pt x="37058" y="20457"/>
                        </a:cubicBezTo>
                        <a:lnTo>
                          <a:pt x="32563" y="18005"/>
                        </a:lnTo>
                        <a:cubicBezTo>
                          <a:pt x="38422" y="20457"/>
                          <a:pt x="45915" y="24545"/>
                          <a:pt x="54089" y="28224"/>
                        </a:cubicBezTo>
                        <a:cubicBezTo>
                          <a:pt x="62265" y="31766"/>
                          <a:pt x="70712" y="35581"/>
                          <a:pt x="77388" y="38578"/>
                        </a:cubicBezTo>
                        <a:cubicBezTo>
                          <a:pt x="75481" y="38714"/>
                          <a:pt x="85290" y="42938"/>
                          <a:pt x="83382" y="43210"/>
                        </a:cubicBezTo>
                        <a:cubicBezTo>
                          <a:pt x="93057" y="46480"/>
                          <a:pt x="102593" y="49750"/>
                          <a:pt x="107771" y="50431"/>
                        </a:cubicBezTo>
                        <a:cubicBezTo>
                          <a:pt x="113494" y="53156"/>
                          <a:pt x="123030" y="54655"/>
                          <a:pt x="130388" y="57652"/>
                        </a:cubicBezTo>
                        <a:cubicBezTo>
                          <a:pt x="127389" y="56017"/>
                          <a:pt x="141969" y="58742"/>
                          <a:pt x="123167" y="53837"/>
                        </a:cubicBezTo>
                        <a:cubicBezTo>
                          <a:pt x="124665" y="54246"/>
                          <a:pt x="123847" y="53837"/>
                          <a:pt x="125347" y="54110"/>
                        </a:cubicBezTo>
                        <a:cubicBezTo>
                          <a:pt x="113765" y="49614"/>
                          <a:pt x="108453" y="49341"/>
                          <a:pt x="98369" y="45527"/>
                        </a:cubicBezTo>
                        <a:cubicBezTo>
                          <a:pt x="92648" y="42666"/>
                          <a:pt x="108587" y="48115"/>
                          <a:pt x="103003" y="45799"/>
                        </a:cubicBezTo>
                        <a:cubicBezTo>
                          <a:pt x="96598" y="43619"/>
                          <a:pt x="86788" y="40077"/>
                          <a:pt x="78750" y="36671"/>
                        </a:cubicBezTo>
                        <a:cubicBezTo>
                          <a:pt x="70712" y="33128"/>
                          <a:pt x="64308" y="30676"/>
                          <a:pt x="64173" y="32038"/>
                        </a:cubicBezTo>
                        <a:cubicBezTo>
                          <a:pt x="55180" y="28224"/>
                          <a:pt x="54089" y="27133"/>
                          <a:pt x="51638" y="25635"/>
                        </a:cubicBezTo>
                        <a:cubicBezTo>
                          <a:pt x="44144" y="23455"/>
                          <a:pt x="31337" y="16643"/>
                          <a:pt x="20437" y="10648"/>
                        </a:cubicBezTo>
                        <a:cubicBezTo>
                          <a:pt x="9809" y="4108"/>
                          <a:pt x="818" y="-1342"/>
                          <a:pt x="0" y="293"/>
                        </a:cubicBezTo>
                        <a:cubicBezTo>
                          <a:pt x="4905" y="3018"/>
                          <a:pt x="12944" y="7787"/>
                          <a:pt x="20437" y="11465"/>
                        </a:cubicBezTo>
                        <a:lnTo>
                          <a:pt x="19211" y="13645"/>
                        </a:lnTo>
                        <a:close/>
                      </a:path>
                    </a:pathLst>
                  </a:custGeom>
                  <a:solidFill>
                    <a:srgbClr val="333333"/>
                  </a:solidFill>
                  <a:ln w="0" cap="flat">
                    <a:noFill/>
                    <a:prstDash val="solid"/>
                    <a:miter/>
                  </a:ln>
                </p:spPr>
                <p:txBody>
                  <a:bodyPr rtlCol="0" anchor="ctr"/>
                  <a:lstStyle/>
                  <a:p>
                    <a:endParaRPr lang="en-US"/>
                  </a:p>
                </p:txBody>
              </p:sp>
              <p:sp>
                <p:nvSpPr>
                  <p:cNvPr id="2480" name="Freeform: Shape 2479">
                    <a:extLst>
                      <a:ext uri="{FF2B5EF4-FFF2-40B4-BE49-F238E27FC236}">
                        <a16:creationId xmlns:a16="http://schemas.microsoft.com/office/drawing/2014/main" id="{F97138FC-6117-EE3F-7577-0BEF497C79A6}"/>
                      </a:ext>
                    </a:extLst>
                  </p:cNvPr>
                  <p:cNvSpPr/>
                  <p:nvPr/>
                </p:nvSpPr>
                <p:spPr>
                  <a:xfrm>
                    <a:off x="20287471" y="5820283"/>
                    <a:ext cx="2316" cy="545"/>
                  </a:xfrm>
                  <a:custGeom>
                    <a:avLst/>
                    <a:gdLst>
                      <a:gd name="connsiteX0" fmla="*/ 2317 w 2316"/>
                      <a:gd name="connsiteY0" fmla="*/ 545 h 545"/>
                      <a:gd name="connsiteX1" fmla="*/ 0 w 2316"/>
                      <a:gd name="connsiteY1" fmla="*/ 0 h 545"/>
                      <a:gd name="connsiteX2" fmla="*/ 2317 w 2316"/>
                      <a:gd name="connsiteY2" fmla="*/ 545 h 545"/>
                    </a:gdLst>
                    <a:ahLst/>
                    <a:cxnLst>
                      <a:cxn ang="0">
                        <a:pos x="connsiteX0" y="connsiteY0"/>
                      </a:cxn>
                      <a:cxn ang="0">
                        <a:pos x="connsiteX1" y="connsiteY1"/>
                      </a:cxn>
                      <a:cxn ang="0">
                        <a:pos x="connsiteX2" y="connsiteY2"/>
                      </a:cxn>
                    </a:cxnLst>
                    <a:rect l="l" t="t" r="r" b="b"/>
                    <a:pathLst>
                      <a:path w="2316" h="545">
                        <a:moveTo>
                          <a:pt x="2317" y="545"/>
                        </a:moveTo>
                        <a:cubicBezTo>
                          <a:pt x="1635" y="409"/>
                          <a:pt x="682" y="136"/>
                          <a:pt x="0" y="0"/>
                        </a:cubicBezTo>
                        <a:cubicBezTo>
                          <a:pt x="682" y="136"/>
                          <a:pt x="1499" y="409"/>
                          <a:pt x="2317" y="545"/>
                        </a:cubicBezTo>
                        <a:close/>
                      </a:path>
                    </a:pathLst>
                  </a:custGeom>
                  <a:solidFill>
                    <a:srgbClr val="333333"/>
                  </a:solidFill>
                  <a:ln w="0" cap="flat">
                    <a:noFill/>
                    <a:prstDash val="solid"/>
                    <a:miter/>
                  </a:ln>
                </p:spPr>
                <p:txBody>
                  <a:bodyPr rtlCol="0" anchor="ctr"/>
                  <a:lstStyle/>
                  <a:p>
                    <a:endParaRPr lang="en-US"/>
                  </a:p>
                </p:txBody>
              </p:sp>
              <p:sp>
                <p:nvSpPr>
                  <p:cNvPr id="2481" name="Freeform: Shape 2480">
                    <a:extLst>
                      <a:ext uri="{FF2B5EF4-FFF2-40B4-BE49-F238E27FC236}">
                        <a16:creationId xmlns:a16="http://schemas.microsoft.com/office/drawing/2014/main" id="{06133255-2EAB-C5D9-CBFC-F96A4CAFCBCF}"/>
                      </a:ext>
                    </a:extLst>
                  </p:cNvPr>
                  <p:cNvSpPr/>
                  <p:nvPr/>
                </p:nvSpPr>
                <p:spPr>
                  <a:xfrm>
                    <a:off x="20292334" y="5831568"/>
                    <a:ext cx="149639" cy="17326"/>
                  </a:xfrm>
                  <a:custGeom>
                    <a:avLst/>
                    <a:gdLst>
                      <a:gd name="connsiteX0" fmla="*/ 149640 w 149639"/>
                      <a:gd name="connsiteY0" fmla="*/ 15010 h 17326"/>
                      <a:gd name="connsiteX1" fmla="*/ 144464 w 149639"/>
                      <a:gd name="connsiteY1" fmla="*/ 17327 h 17326"/>
                      <a:gd name="connsiteX2" fmla="*/ 79065 w 149639"/>
                      <a:gd name="connsiteY2" fmla="*/ 13648 h 17326"/>
                      <a:gd name="connsiteX3" fmla="*/ 81790 w 149639"/>
                      <a:gd name="connsiteY3" fmla="*/ 13239 h 17326"/>
                      <a:gd name="connsiteX4" fmla="*/ 50998 w 149639"/>
                      <a:gd name="connsiteY4" fmla="*/ 10106 h 17326"/>
                      <a:gd name="connsiteX5" fmla="*/ 23885 w 149639"/>
                      <a:gd name="connsiteY5" fmla="*/ 7108 h 17326"/>
                      <a:gd name="connsiteX6" fmla="*/ 9171 w 149639"/>
                      <a:gd name="connsiteY6" fmla="*/ 3157 h 17326"/>
                      <a:gd name="connsiteX7" fmla="*/ 42 w 149639"/>
                      <a:gd name="connsiteY7" fmla="*/ 1931 h 17326"/>
                      <a:gd name="connsiteX8" fmla="*/ 7536 w 149639"/>
                      <a:gd name="connsiteY8" fmla="*/ 2340 h 17326"/>
                      <a:gd name="connsiteX9" fmla="*/ 3448 w 149639"/>
                      <a:gd name="connsiteY9" fmla="*/ 1658 h 17326"/>
                      <a:gd name="connsiteX10" fmla="*/ 19253 w 149639"/>
                      <a:gd name="connsiteY10" fmla="*/ 1386 h 17326"/>
                      <a:gd name="connsiteX11" fmla="*/ 9717 w 149639"/>
                      <a:gd name="connsiteY11" fmla="*/ 2203 h 17326"/>
                      <a:gd name="connsiteX12" fmla="*/ 16256 w 149639"/>
                      <a:gd name="connsiteY12" fmla="*/ 2203 h 17326"/>
                      <a:gd name="connsiteX13" fmla="*/ 23749 w 149639"/>
                      <a:gd name="connsiteY13" fmla="*/ 4520 h 17326"/>
                      <a:gd name="connsiteX14" fmla="*/ 42007 w 149639"/>
                      <a:gd name="connsiteY14" fmla="*/ 6427 h 17326"/>
                      <a:gd name="connsiteX15" fmla="*/ 51543 w 149639"/>
                      <a:gd name="connsiteY15" fmla="*/ 9152 h 17326"/>
                      <a:gd name="connsiteX16" fmla="*/ 57947 w 149639"/>
                      <a:gd name="connsiteY16" fmla="*/ 7653 h 17326"/>
                      <a:gd name="connsiteX17" fmla="*/ 75523 w 149639"/>
                      <a:gd name="connsiteY17" fmla="*/ 9969 h 17326"/>
                      <a:gd name="connsiteX18" fmla="*/ 101546 w 149639"/>
                      <a:gd name="connsiteY18" fmla="*/ 7108 h 17326"/>
                      <a:gd name="connsiteX19" fmla="*/ 122800 w 149639"/>
                      <a:gd name="connsiteY19" fmla="*/ 11741 h 17326"/>
                      <a:gd name="connsiteX20" fmla="*/ 89011 w 149639"/>
                      <a:gd name="connsiteY20" fmla="*/ 10514 h 17326"/>
                      <a:gd name="connsiteX21" fmla="*/ 76068 w 149639"/>
                      <a:gd name="connsiteY21" fmla="*/ 11604 h 17326"/>
                      <a:gd name="connsiteX22" fmla="*/ 105225 w 149639"/>
                      <a:gd name="connsiteY22" fmla="*/ 13375 h 17326"/>
                      <a:gd name="connsiteX23" fmla="*/ 102090 w 149639"/>
                      <a:gd name="connsiteY23" fmla="*/ 13375 h 17326"/>
                      <a:gd name="connsiteX24" fmla="*/ 134109 w 149639"/>
                      <a:gd name="connsiteY24" fmla="*/ 13784 h 17326"/>
                      <a:gd name="connsiteX25" fmla="*/ 138468 w 149639"/>
                      <a:gd name="connsiteY25" fmla="*/ 15010 h 17326"/>
                      <a:gd name="connsiteX26" fmla="*/ 149640 w 149639"/>
                      <a:gd name="connsiteY26" fmla="*/ 15010 h 17326"/>
                      <a:gd name="connsiteX27" fmla="*/ 134380 w 149639"/>
                      <a:gd name="connsiteY27" fmla="*/ 15147 h 17326"/>
                      <a:gd name="connsiteX28" fmla="*/ 125117 w 149639"/>
                      <a:gd name="connsiteY28" fmla="*/ 14465 h 17326"/>
                      <a:gd name="connsiteX29" fmla="*/ 134380 w 149639"/>
                      <a:gd name="connsiteY29" fmla="*/ 15147 h 17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49639" h="17326">
                        <a:moveTo>
                          <a:pt x="149640" y="15010"/>
                        </a:moveTo>
                        <a:lnTo>
                          <a:pt x="144464" y="17327"/>
                        </a:lnTo>
                        <a:cubicBezTo>
                          <a:pt x="115171" y="16918"/>
                          <a:pt x="104680" y="15828"/>
                          <a:pt x="79065" y="13648"/>
                        </a:cubicBezTo>
                        <a:cubicBezTo>
                          <a:pt x="77158" y="13103"/>
                          <a:pt x="80291" y="13239"/>
                          <a:pt x="81790" y="13239"/>
                        </a:cubicBezTo>
                        <a:cubicBezTo>
                          <a:pt x="72799" y="12694"/>
                          <a:pt x="61626" y="11468"/>
                          <a:pt x="50998" y="10106"/>
                        </a:cubicBezTo>
                        <a:cubicBezTo>
                          <a:pt x="40508" y="8880"/>
                          <a:pt x="30697" y="7789"/>
                          <a:pt x="23885" y="7108"/>
                        </a:cubicBezTo>
                        <a:cubicBezTo>
                          <a:pt x="18164" y="6154"/>
                          <a:pt x="3448" y="3021"/>
                          <a:pt x="9171" y="3157"/>
                        </a:cubicBezTo>
                        <a:cubicBezTo>
                          <a:pt x="6447" y="2885"/>
                          <a:pt x="3176" y="2612"/>
                          <a:pt x="42" y="1931"/>
                        </a:cubicBezTo>
                        <a:cubicBezTo>
                          <a:pt x="-638" y="977"/>
                          <a:pt x="7127" y="2885"/>
                          <a:pt x="7536" y="2340"/>
                        </a:cubicBezTo>
                        <a:cubicBezTo>
                          <a:pt x="5083" y="1931"/>
                          <a:pt x="4130" y="1522"/>
                          <a:pt x="3448" y="1658"/>
                        </a:cubicBezTo>
                        <a:cubicBezTo>
                          <a:pt x="7809" y="1658"/>
                          <a:pt x="-365" y="-1884"/>
                          <a:pt x="19253" y="1386"/>
                        </a:cubicBezTo>
                        <a:cubicBezTo>
                          <a:pt x="26611" y="4520"/>
                          <a:pt x="5629" y="-658"/>
                          <a:pt x="9717" y="2203"/>
                        </a:cubicBezTo>
                        <a:cubicBezTo>
                          <a:pt x="16256" y="3293"/>
                          <a:pt x="15574" y="2340"/>
                          <a:pt x="16256" y="2203"/>
                        </a:cubicBezTo>
                        <a:cubicBezTo>
                          <a:pt x="24567" y="3566"/>
                          <a:pt x="24294" y="4111"/>
                          <a:pt x="23749" y="4520"/>
                        </a:cubicBezTo>
                        <a:cubicBezTo>
                          <a:pt x="27019" y="4520"/>
                          <a:pt x="37373" y="7108"/>
                          <a:pt x="42007" y="6427"/>
                        </a:cubicBezTo>
                        <a:cubicBezTo>
                          <a:pt x="58356" y="8198"/>
                          <a:pt x="40916" y="7926"/>
                          <a:pt x="51543" y="9152"/>
                        </a:cubicBezTo>
                        <a:lnTo>
                          <a:pt x="57947" y="7653"/>
                        </a:lnTo>
                        <a:cubicBezTo>
                          <a:pt x="63806" y="8471"/>
                          <a:pt x="69664" y="9424"/>
                          <a:pt x="75523" y="9969"/>
                        </a:cubicBezTo>
                        <a:cubicBezTo>
                          <a:pt x="101137" y="11332"/>
                          <a:pt x="72253" y="5882"/>
                          <a:pt x="101546" y="7108"/>
                        </a:cubicBezTo>
                        <a:cubicBezTo>
                          <a:pt x="97595" y="8062"/>
                          <a:pt x="109175" y="10650"/>
                          <a:pt x="122800" y="11741"/>
                        </a:cubicBezTo>
                        <a:cubicBezTo>
                          <a:pt x="114625" y="11468"/>
                          <a:pt x="99502" y="12149"/>
                          <a:pt x="89011" y="10514"/>
                        </a:cubicBezTo>
                        <a:cubicBezTo>
                          <a:pt x="103725" y="13512"/>
                          <a:pt x="68574" y="9015"/>
                          <a:pt x="76068" y="11604"/>
                        </a:cubicBezTo>
                        <a:cubicBezTo>
                          <a:pt x="83561" y="11195"/>
                          <a:pt x="95687" y="12286"/>
                          <a:pt x="105225" y="13375"/>
                        </a:cubicBezTo>
                        <a:lnTo>
                          <a:pt x="102090" y="13375"/>
                        </a:lnTo>
                        <a:cubicBezTo>
                          <a:pt x="112309" y="14193"/>
                          <a:pt x="120076" y="12286"/>
                          <a:pt x="134109" y="13784"/>
                        </a:cubicBezTo>
                        <a:cubicBezTo>
                          <a:pt x="141058" y="13921"/>
                          <a:pt x="139694" y="14465"/>
                          <a:pt x="138468" y="15010"/>
                        </a:cubicBezTo>
                        <a:cubicBezTo>
                          <a:pt x="144328" y="14738"/>
                          <a:pt x="149640" y="14465"/>
                          <a:pt x="149640" y="15010"/>
                        </a:cubicBezTo>
                        <a:close/>
                        <a:moveTo>
                          <a:pt x="134380" y="15147"/>
                        </a:moveTo>
                        <a:lnTo>
                          <a:pt x="125117" y="14465"/>
                        </a:lnTo>
                        <a:cubicBezTo>
                          <a:pt x="127297" y="14874"/>
                          <a:pt x="130839" y="15147"/>
                          <a:pt x="134380" y="15147"/>
                        </a:cubicBezTo>
                        <a:close/>
                      </a:path>
                    </a:pathLst>
                  </a:custGeom>
                  <a:solidFill>
                    <a:srgbClr val="333333"/>
                  </a:solidFill>
                  <a:ln w="0" cap="flat">
                    <a:noFill/>
                    <a:prstDash val="solid"/>
                    <a:miter/>
                  </a:ln>
                </p:spPr>
                <p:txBody>
                  <a:bodyPr rtlCol="0" anchor="ctr"/>
                  <a:lstStyle/>
                  <a:p>
                    <a:endParaRPr lang="en-US"/>
                  </a:p>
                </p:txBody>
              </p:sp>
              <p:sp>
                <p:nvSpPr>
                  <p:cNvPr id="2482" name="Freeform: Shape 2481">
                    <a:extLst>
                      <a:ext uri="{FF2B5EF4-FFF2-40B4-BE49-F238E27FC236}">
                        <a16:creationId xmlns:a16="http://schemas.microsoft.com/office/drawing/2014/main" id="{39CE3C39-72C7-3A18-391E-0225983EB078}"/>
                      </a:ext>
                    </a:extLst>
                  </p:cNvPr>
                  <p:cNvSpPr/>
                  <p:nvPr/>
                </p:nvSpPr>
                <p:spPr>
                  <a:xfrm>
                    <a:off x="19730771" y="5328981"/>
                    <a:ext cx="13624" cy="2861"/>
                  </a:xfrm>
                  <a:custGeom>
                    <a:avLst/>
                    <a:gdLst>
                      <a:gd name="connsiteX0" fmla="*/ 0 w 13624"/>
                      <a:gd name="connsiteY0" fmla="*/ 2861 h 2861"/>
                      <a:gd name="connsiteX1" fmla="*/ 0 w 13624"/>
                      <a:gd name="connsiteY1" fmla="*/ 0 h 2861"/>
                      <a:gd name="connsiteX2" fmla="*/ 0 w 13624"/>
                      <a:gd name="connsiteY2" fmla="*/ 2861 h 2861"/>
                    </a:gdLst>
                    <a:ahLst/>
                    <a:cxnLst>
                      <a:cxn ang="0">
                        <a:pos x="connsiteX0" y="connsiteY0"/>
                      </a:cxn>
                      <a:cxn ang="0">
                        <a:pos x="connsiteX1" y="connsiteY1"/>
                      </a:cxn>
                      <a:cxn ang="0">
                        <a:pos x="connsiteX2" y="connsiteY2"/>
                      </a:cxn>
                    </a:cxnLst>
                    <a:rect l="l" t="t" r="r" b="b"/>
                    <a:pathLst>
                      <a:path w="13624" h="2861">
                        <a:moveTo>
                          <a:pt x="0" y="2861"/>
                        </a:moveTo>
                        <a:cubicBezTo>
                          <a:pt x="0" y="1907"/>
                          <a:pt x="0" y="817"/>
                          <a:pt x="0" y="0"/>
                        </a:cubicBezTo>
                        <a:cubicBezTo>
                          <a:pt x="0" y="681"/>
                          <a:pt x="0" y="1635"/>
                          <a:pt x="0" y="2861"/>
                        </a:cubicBezTo>
                        <a:close/>
                      </a:path>
                    </a:pathLst>
                  </a:custGeom>
                  <a:solidFill>
                    <a:srgbClr val="333333"/>
                  </a:solidFill>
                  <a:ln w="0" cap="flat">
                    <a:noFill/>
                    <a:prstDash val="solid"/>
                    <a:miter/>
                  </a:ln>
                </p:spPr>
                <p:txBody>
                  <a:bodyPr rtlCol="0" anchor="ctr"/>
                  <a:lstStyle/>
                  <a:p>
                    <a:endParaRPr lang="en-US"/>
                  </a:p>
                </p:txBody>
              </p:sp>
              <p:sp>
                <p:nvSpPr>
                  <p:cNvPr id="2483" name="Freeform: Shape 2482">
                    <a:extLst>
                      <a:ext uri="{FF2B5EF4-FFF2-40B4-BE49-F238E27FC236}">
                        <a16:creationId xmlns:a16="http://schemas.microsoft.com/office/drawing/2014/main" id="{7F0D1251-BF3A-96B2-4F1D-09D9025E1E6F}"/>
                      </a:ext>
                    </a:extLst>
                  </p:cNvPr>
                  <p:cNvSpPr/>
                  <p:nvPr/>
                </p:nvSpPr>
                <p:spPr>
                  <a:xfrm>
                    <a:off x="20220574" y="5902848"/>
                    <a:ext cx="5450" cy="408"/>
                  </a:xfrm>
                  <a:custGeom>
                    <a:avLst/>
                    <a:gdLst>
                      <a:gd name="connsiteX0" fmla="*/ 5450 w 5450"/>
                      <a:gd name="connsiteY0" fmla="*/ 409 h 408"/>
                      <a:gd name="connsiteX1" fmla="*/ 0 w 5450"/>
                      <a:gd name="connsiteY1" fmla="*/ 0 h 408"/>
                      <a:gd name="connsiteX2" fmla="*/ 5450 w 5450"/>
                      <a:gd name="connsiteY2" fmla="*/ 409 h 408"/>
                    </a:gdLst>
                    <a:ahLst/>
                    <a:cxnLst>
                      <a:cxn ang="0">
                        <a:pos x="connsiteX0" y="connsiteY0"/>
                      </a:cxn>
                      <a:cxn ang="0">
                        <a:pos x="connsiteX1" y="connsiteY1"/>
                      </a:cxn>
                      <a:cxn ang="0">
                        <a:pos x="connsiteX2" y="connsiteY2"/>
                      </a:cxn>
                    </a:cxnLst>
                    <a:rect l="l" t="t" r="r" b="b"/>
                    <a:pathLst>
                      <a:path w="5450" h="408">
                        <a:moveTo>
                          <a:pt x="5450" y="409"/>
                        </a:moveTo>
                        <a:lnTo>
                          <a:pt x="0" y="0"/>
                        </a:lnTo>
                        <a:cubicBezTo>
                          <a:pt x="2180" y="136"/>
                          <a:pt x="3815" y="272"/>
                          <a:pt x="5450" y="409"/>
                        </a:cubicBezTo>
                        <a:close/>
                      </a:path>
                    </a:pathLst>
                  </a:custGeom>
                  <a:solidFill>
                    <a:srgbClr val="333333"/>
                  </a:solidFill>
                  <a:ln w="0" cap="flat">
                    <a:noFill/>
                    <a:prstDash val="solid"/>
                    <a:miter/>
                  </a:ln>
                </p:spPr>
                <p:txBody>
                  <a:bodyPr rtlCol="0" anchor="ctr"/>
                  <a:lstStyle/>
                  <a:p>
                    <a:endParaRPr lang="en-US"/>
                  </a:p>
                </p:txBody>
              </p:sp>
              <p:sp>
                <p:nvSpPr>
                  <p:cNvPr id="2484" name="Freeform: Shape 2483">
                    <a:extLst>
                      <a:ext uri="{FF2B5EF4-FFF2-40B4-BE49-F238E27FC236}">
                        <a16:creationId xmlns:a16="http://schemas.microsoft.com/office/drawing/2014/main" id="{738D951B-12A9-ABBA-D0EF-3CF3A2C9A5DF}"/>
                      </a:ext>
                    </a:extLst>
                  </p:cNvPr>
                  <p:cNvSpPr/>
                  <p:nvPr/>
                </p:nvSpPr>
                <p:spPr>
                  <a:xfrm>
                    <a:off x="20096183" y="5885408"/>
                    <a:ext cx="7765" cy="2179"/>
                  </a:xfrm>
                  <a:custGeom>
                    <a:avLst/>
                    <a:gdLst>
                      <a:gd name="connsiteX0" fmla="*/ 7765 w 7765"/>
                      <a:gd name="connsiteY0" fmla="*/ 2180 h 2179"/>
                      <a:gd name="connsiteX1" fmla="*/ 0 w 7765"/>
                      <a:gd name="connsiteY1" fmla="*/ 0 h 2179"/>
                      <a:gd name="connsiteX2" fmla="*/ 7765 w 7765"/>
                      <a:gd name="connsiteY2" fmla="*/ 2180 h 2179"/>
                    </a:gdLst>
                    <a:ahLst/>
                    <a:cxnLst>
                      <a:cxn ang="0">
                        <a:pos x="connsiteX0" y="connsiteY0"/>
                      </a:cxn>
                      <a:cxn ang="0">
                        <a:pos x="connsiteX1" y="connsiteY1"/>
                      </a:cxn>
                      <a:cxn ang="0">
                        <a:pos x="connsiteX2" y="connsiteY2"/>
                      </a:cxn>
                    </a:cxnLst>
                    <a:rect l="l" t="t" r="r" b="b"/>
                    <a:pathLst>
                      <a:path w="7765" h="2179">
                        <a:moveTo>
                          <a:pt x="7765" y="2180"/>
                        </a:moveTo>
                        <a:lnTo>
                          <a:pt x="0" y="0"/>
                        </a:lnTo>
                        <a:cubicBezTo>
                          <a:pt x="2997" y="954"/>
                          <a:pt x="5449" y="1635"/>
                          <a:pt x="7765" y="2180"/>
                        </a:cubicBezTo>
                        <a:close/>
                      </a:path>
                    </a:pathLst>
                  </a:custGeom>
                  <a:solidFill>
                    <a:srgbClr val="333333"/>
                  </a:solidFill>
                  <a:ln w="0" cap="flat">
                    <a:noFill/>
                    <a:prstDash val="solid"/>
                    <a:miter/>
                  </a:ln>
                </p:spPr>
                <p:txBody>
                  <a:bodyPr rtlCol="0" anchor="ctr"/>
                  <a:lstStyle/>
                  <a:p>
                    <a:endParaRPr lang="en-US"/>
                  </a:p>
                </p:txBody>
              </p:sp>
              <p:sp>
                <p:nvSpPr>
                  <p:cNvPr id="2485" name="Freeform: Shape 2484">
                    <a:extLst>
                      <a:ext uri="{FF2B5EF4-FFF2-40B4-BE49-F238E27FC236}">
                        <a16:creationId xmlns:a16="http://schemas.microsoft.com/office/drawing/2014/main" id="{D7B5452E-3E1F-DF14-CB78-1FD912727B53}"/>
                      </a:ext>
                    </a:extLst>
                  </p:cNvPr>
                  <p:cNvSpPr/>
                  <p:nvPr/>
                </p:nvSpPr>
                <p:spPr>
                  <a:xfrm>
                    <a:off x="19735267" y="5396150"/>
                    <a:ext cx="272" cy="1498"/>
                  </a:xfrm>
                  <a:custGeom>
                    <a:avLst/>
                    <a:gdLst>
                      <a:gd name="connsiteX0" fmla="*/ 0 w 272"/>
                      <a:gd name="connsiteY0" fmla="*/ 0 h 1498"/>
                      <a:gd name="connsiteX1" fmla="*/ 0 w 272"/>
                      <a:gd name="connsiteY1" fmla="*/ 272 h 1498"/>
                      <a:gd name="connsiteX2" fmla="*/ 273 w 272"/>
                      <a:gd name="connsiteY2" fmla="*/ 1499 h 1498"/>
                      <a:gd name="connsiteX3" fmla="*/ 0 w 272"/>
                      <a:gd name="connsiteY3" fmla="*/ 0 h 1498"/>
                    </a:gdLst>
                    <a:ahLst/>
                    <a:cxnLst>
                      <a:cxn ang="0">
                        <a:pos x="connsiteX0" y="connsiteY0"/>
                      </a:cxn>
                      <a:cxn ang="0">
                        <a:pos x="connsiteX1" y="connsiteY1"/>
                      </a:cxn>
                      <a:cxn ang="0">
                        <a:pos x="connsiteX2" y="connsiteY2"/>
                      </a:cxn>
                      <a:cxn ang="0">
                        <a:pos x="connsiteX3" y="connsiteY3"/>
                      </a:cxn>
                    </a:cxnLst>
                    <a:rect l="l" t="t" r="r" b="b"/>
                    <a:pathLst>
                      <a:path w="272" h="1498">
                        <a:moveTo>
                          <a:pt x="0" y="0"/>
                        </a:moveTo>
                        <a:lnTo>
                          <a:pt x="0" y="272"/>
                        </a:lnTo>
                        <a:cubicBezTo>
                          <a:pt x="0" y="272"/>
                          <a:pt x="136" y="1090"/>
                          <a:pt x="273" y="1499"/>
                        </a:cubicBezTo>
                        <a:lnTo>
                          <a:pt x="0" y="0"/>
                        </a:lnTo>
                        <a:close/>
                      </a:path>
                    </a:pathLst>
                  </a:custGeom>
                  <a:solidFill>
                    <a:srgbClr val="333333"/>
                  </a:solidFill>
                  <a:ln w="0" cap="flat">
                    <a:noFill/>
                    <a:prstDash val="solid"/>
                    <a:miter/>
                  </a:ln>
                </p:spPr>
                <p:txBody>
                  <a:bodyPr rtlCol="0" anchor="ctr"/>
                  <a:lstStyle/>
                  <a:p>
                    <a:endParaRPr lang="en-US"/>
                  </a:p>
                </p:txBody>
              </p:sp>
              <p:sp>
                <p:nvSpPr>
                  <p:cNvPr id="2486" name="Freeform: Shape 2485">
                    <a:extLst>
                      <a:ext uri="{FF2B5EF4-FFF2-40B4-BE49-F238E27FC236}">
                        <a16:creationId xmlns:a16="http://schemas.microsoft.com/office/drawing/2014/main" id="{EF4FCCF0-6127-462C-055E-D4222B7BC610}"/>
                      </a:ext>
                    </a:extLst>
                  </p:cNvPr>
                  <p:cNvSpPr/>
                  <p:nvPr/>
                </p:nvSpPr>
                <p:spPr>
                  <a:xfrm>
                    <a:off x="19896174" y="5751070"/>
                    <a:ext cx="2724" cy="3542"/>
                  </a:xfrm>
                  <a:custGeom>
                    <a:avLst/>
                    <a:gdLst>
                      <a:gd name="connsiteX0" fmla="*/ 2724 w 2724"/>
                      <a:gd name="connsiteY0" fmla="*/ 3543 h 3542"/>
                      <a:gd name="connsiteX1" fmla="*/ 0 w 2724"/>
                      <a:gd name="connsiteY1" fmla="*/ 0 h 3542"/>
                      <a:gd name="connsiteX2" fmla="*/ 2724 w 2724"/>
                      <a:gd name="connsiteY2" fmla="*/ 3543 h 3542"/>
                    </a:gdLst>
                    <a:ahLst/>
                    <a:cxnLst>
                      <a:cxn ang="0">
                        <a:pos x="connsiteX0" y="connsiteY0"/>
                      </a:cxn>
                      <a:cxn ang="0">
                        <a:pos x="connsiteX1" y="connsiteY1"/>
                      </a:cxn>
                      <a:cxn ang="0">
                        <a:pos x="connsiteX2" y="connsiteY2"/>
                      </a:cxn>
                    </a:cxnLst>
                    <a:rect l="l" t="t" r="r" b="b"/>
                    <a:pathLst>
                      <a:path w="2724" h="3542">
                        <a:moveTo>
                          <a:pt x="2724" y="3543"/>
                        </a:moveTo>
                        <a:cubicBezTo>
                          <a:pt x="2044" y="2589"/>
                          <a:pt x="1226" y="1499"/>
                          <a:pt x="0" y="0"/>
                        </a:cubicBezTo>
                        <a:cubicBezTo>
                          <a:pt x="0" y="273"/>
                          <a:pt x="1089" y="1635"/>
                          <a:pt x="2724" y="3543"/>
                        </a:cubicBezTo>
                        <a:close/>
                      </a:path>
                    </a:pathLst>
                  </a:custGeom>
                  <a:solidFill>
                    <a:srgbClr val="333333"/>
                  </a:solidFill>
                  <a:ln w="0" cap="flat">
                    <a:noFill/>
                    <a:prstDash val="solid"/>
                    <a:miter/>
                  </a:ln>
                </p:spPr>
                <p:txBody>
                  <a:bodyPr rtlCol="0" anchor="ctr"/>
                  <a:lstStyle/>
                  <a:p>
                    <a:endParaRPr lang="en-US"/>
                  </a:p>
                </p:txBody>
              </p:sp>
              <p:sp>
                <p:nvSpPr>
                  <p:cNvPr id="2487" name="Freeform: Shape 2486">
                    <a:extLst>
                      <a:ext uri="{FF2B5EF4-FFF2-40B4-BE49-F238E27FC236}">
                        <a16:creationId xmlns:a16="http://schemas.microsoft.com/office/drawing/2014/main" id="{FE46FEFC-3632-A8D1-3924-3ACCEE2991A1}"/>
                      </a:ext>
                    </a:extLst>
                  </p:cNvPr>
                  <p:cNvSpPr/>
                  <p:nvPr/>
                </p:nvSpPr>
                <p:spPr>
                  <a:xfrm>
                    <a:off x="20104085" y="5887861"/>
                    <a:ext cx="1498" cy="136"/>
                  </a:xfrm>
                  <a:custGeom>
                    <a:avLst/>
                    <a:gdLst>
                      <a:gd name="connsiteX0" fmla="*/ 1362 w 1498"/>
                      <a:gd name="connsiteY0" fmla="*/ 136 h 136"/>
                      <a:gd name="connsiteX1" fmla="*/ 953 w 1498"/>
                      <a:gd name="connsiteY1" fmla="*/ 0 h 136"/>
                      <a:gd name="connsiteX2" fmla="*/ 0 w 1498"/>
                      <a:gd name="connsiteY2" fmla="*/ 0 h 136"/>
                      <a:gd name="connsiteX3" fmla="*/ 1499 w 1498"/>
                      <a:gd name="connsiteY3" fmla="*/ 136 h 136"/>
                    </a:gdLst>
                    <a:ahLst/>
                    <a:cxnLst>
                      <a:cxn ang="0">
                        <a:pos x="connsiteX0" y="connsiteY0"/>
                      </a:cxn>
                      <a:cxn ang="0">
                        <a:pos x="connsiteX1" y="connsiteY1"/>
                      </a:cxn>
                      <a:cxn ang="0">
                        <a:pos x="connsiteX2" y="connsiteY2"/>
                      </a:cxn>
                      <a:cxn ang="0">
                        <a:pos x="connsiteX3" y="connsiteY3"/>
                      </a:cxn>
                    </a:cxnLst>
                    <a:rect l="l" t="t" r="r" b="b"/>
                    <a:pathLst>
                      <a:path w="1498" h="136">
                        <a:moveTo>
                          <a:pt x="1362" y="136"/>
                        </a:moveTo>
                        <a:cubicBezTo>
                          <a:pt x="1362" y="136"/>
                          <a:pt x="1089" y="136"/>
                          <a:pt x="953" y="0"/>
                        </a:cubicBezTo>
                        <a:lnTo>
                          <a:pt x="0" y="0"/>
                        </a:lnTo>
                        <a:cubicBezTo>
                          <a:pt x="0" y="0"/>
                          <a:pt x="1499" y="136"/>
                          <a:pt x="1499" y="136"/>
                        </a:cubicBezTo>
                        <a:close/>
                      </a:path>
                    </a:pathLst>
                  </a:custGeom>
                  <a:solidFill>
                    <a:srgbClr val="333333"/>
                  </a:solidFill>
                  <a:ln w="0" cap="flat">
                    <a:noFill/>
                    <a:prstDash val="solid"/>
                    <a:miter/>
                  </a:ln>
                </p:spPr>
                <p:txBody>
                  <a:bodyPr rtlCol="0" anchor="ctr"/>
                  <a:lstStyle/>
                  <a:p>
                    <a:endParaRPr lang="en-US"/>
                  </a:p>
                </p:txBody>
              </p:sp>
              <p:sp>
                <p:nvSpPr>
                  <p:cNvPr id="2488" name="Freeform: Shape 2487">
                    <a:extLst>
                      <a:ext uri="{FF2B5EF4-FFF2-40B4-BE49-F238E27FC236}">
                        <a16:creationId xmlns:a16="http://schemas.microsoft.com/office/drawing/2014/main" id="{E20C3FA6-099C-8E97-4CC3-EC32E02E4913}"/>
                      </a:ext>
                    </a:extLst>
                  </p:cNvPr>
                  <p:cNvSpPr/>
                  <p:nvPr/>
                </p:nvSpPr>
                <p:spPr>
                  <a:xfrm>
                    <a:off x="20279979" y="5910205"/>
                    <a:ext cx="3542" cy="272"/>
                  </a:xfrm>
                  <a:custGeom>
                    <a:avLst/>
                    <a:gdLst>
                      <a:gd name="connsiteX0" fmla="*/ 0 w 3542"/>
                      <a:gd name="connsiteY0" fmla="*/ 272 h 272"/>
                      <a:gd name="connsiteX1" fmla="*/ 3543 w 3542"/>
                      <a:gd name="connsiteY1" fmla="*/ 0 h 272"/>
                      <a:gd name="connsiteX2" fmla="*/ 0 w 3542"/>
                      <a:gd name="connsiteY2" fmla="*/ 272 h 272"/>
                    </a:gdLst>
                    <a:ahLst/>
                    <a:cxnLst>
                      <a:cxn ang="0">
                        <a:pos x="connsiteX0" y="connsiteY0"/>
                      </a:cxn>
                      <a:cxn ang="0">
                        <a:pos x="connsiteX1" y="connsiteY1"/>
                      </a:cxn>
                      <a:cxn ang="0">
                        <a:pos x="connsiteX2" y="connsiteY2"/>
                      </a:cxn>
                    </a:cxnLst>
                    <a:rect l="l" t="t" r="r" b="b"/>
                    <a:pathLst>
                      <a:path w="3542" h="272">
                        <a:moveTo>
                          <a:pt x="0" y="272"/>
                        </a:moveTo>
                        <a:cubicBezTo>
                          <a:pt x="1226" y="272"/>
                          <a:pt x="2179" y="0"/>
                          <a:pt x="3543" y="0"/>
                        </a:cubicBezTo>
                        <a:cubicBezTo>
                          <a:pt x="1906" y="0"/>
                          <a:pt x="817" y="272"/>
                          <a:pt x="0" y="272"/>
                        </a:cubicBezTo>
                        <a:close/>
                      </a:path>
                    </a:pathLst>
                  </a:custGeom>
                  <a:solidFill>
                    <a:srgbClr val="333333"/>
                  </a:solidFill>
                  <a:ln w="0" cap="flat">
                    <a:noFill/>
                    <a:prstDash val="solid"/>
                    <a:miter/>
                  </a:ln>
                </p:spPr>
                <p:txBody>
                  <a:bodyPr rtlCol="0" anchor="ctr"/>
                  <a:lstStyle/>
                  <a:p>
                    <a:endParaRPr lang="en-US"/>
                  </a:p>
                </p:txBody>
              </p:sp>
              <p:sp>
                <p:nvSpPr>
                  <p:cNvPr id="2489" name="Freeform: Shape 2488">
                    <a:extLst>
                      <a:ext uri="{FF2B5EF4-FFF2-40B4-BE49-F238E27FC236}">
                        <a16:creationId xmlns:a16="http://schemas.microsoft.com/office/drawing/2014/main" id="{263AC9AF-1679-7616-F164-97599C46424E}"/>
                      </a:ext>
                    </a:extLst>
                  </p:cNvPr>
                  <p:cNvSpPr/>
                  <p:nvPr/>
                </p:nvSpPr>
                <p:spPr>
                  <a:xfrm>
                    <a:off x="20272075" y="5904210"/>
                    <a:ext cx="3406" cy="272"/>
                  </a:xfrm>
                  <a:custGeom>
                    <a:avLst/>
                    <a:gdLst>
                      <a:gd name="connsiteX0" fmla="*/ 0 w 3406"/>
                      <a:gd name="connsiteY0" fmla="*/ 272 h 272"/>
                      <a:gd name="connsiteX1" fmla="*/ 3406 w 3406"/>
                      <a:gd name="connsiteY1" fmla="*/ 0 h 272"/>
                      <a:gd name="connsiteX2" fmla="*/ 0 w 3406"/>
                      <a:gd name="connsiteY2" fmla="*/ 272 h 272"/>
                    </a:gdLst>
                    <a:ahLst/>
                    <a:cxnLst>
                      <a:cxn ang="0">
                        <a:pos x="connsiteX0" y="connsiteY0"/>
                      </a:cxn>
                      <a:cxn ang="0">
                        <a:pos x="connsiteX1" y="connsiteY1"/>
                      </a:cxn>
                      <a:cxn ang="0">
                        <a:pos x="connsiteX2" y="connsiteY2"/>
                      </a:cxn>
                    </a:cxnLst>
                    <a:rect l="l" t="t" r="r" b="b"/>
                    <a:pathLst>
                      <a:path w="3406" h="272">
                        <a:moveTo>
                          <a:pt x="0" y="272"/>
                        </a:moveTo>
                        <a:cubicBezTo>
                          <a:pt x="1227" y="272"/>
                          <a:pt x="2453" y="0"/>
                          <a:pt x="3406" y="0"/>
                        </a:cubicBezTo>
                        <a:lnTo>
                          <a:pt x="0" y="272"/>
                        </a:lnTo>
                        <a:close/>
                      </a:path>
                    </a:pathLst>
                  </a:custGeom>
                  <a:solidFill>
                    <a:srgbClr val="333333"/>
                  </a:solidFill>
                  <a:ln w="0" cap="flat">
                    <a:noFill/>
                    <a:prstDash val="solid"/>
                    <a:miter/>
                  </a:ln>
                </p:spPr>
                <p:txBody>
                  <a:bodyPr rtlCol="0" anchor="ctr"/>
                  <a:lstStyle/>
                  <a:p>
                    <a:endParaRPr lang="en-US"/>
                  </a:p>
                </p:txBody>
              </p:sp>
              <p:sp>
                <p:nvSpPr>
                  <p:cNvPr id="2490" name="Freeform: Shape 2489">
                    <a:extLst>
                      <a:ext uri="{FF2B5EF4-FFF2-40B4-BE49-F238E27FC236}">
                        <a16:creationId xmlns:a16="http://schemas.microsoft.com/office/drawing/2014/main" id="{09A97085-067C-A16D-DE7B-36D8B1CCD2C8}"/>
                      </a:ext>
                    </a:extLst>
                  </p:cNvPr>
                  <p:cNvSpPr/>
                  <p:nvPr/>
                </p:nvSpPr>
                <p:spPr>
                  <a:xfrm>
                    <a:off x="20456962" y="5866743"/>
                    <a:ext cx="6675" cy="3133"/>
                  </a:xfrm>
                  <a:custGeom>
                    <a:avLst/>
                    <a:gdLst>
                      <a:gd name="connsiteX0" fmla="*/ 0 w 6675"/>
                      <a:gd name="connsiteY0" fmla="*/ 3133 h 3133"/>
                      <a:gd name="connsiteX1" fmla="*/ 6676 w 6675"/>
                      <a:gd name="connsiteY1" fmla="*/ 0 h 3133"/>
                      <a:gd name="connsiteX2" fmla="*/ 0 w 6675"/>
                      <a:gd name="connsiteY2" fmla="*/ 3133 h 3133"/>
                    </a:gdLst>
                    <a:ahLst/>
                    <a:cxnLst>
                      <a:cxn ang="0">
                        <a:pos x="connsiteX0" y="connsiteY0"/>
                      </a:cxn>
                      <a:cxn ang="0">
                        <a:pos x="connsiteX1" y="connsiteY1"/>
                      </a:cxn>
                      <a:cxn ang="0">
                        <a:pos x="connsiteX2" y="connsiteY2"/>
                      </a:cxn>
                    </a:cxnLst>
                    <a:rect l="l" t="t" r="r" b="b"/>
                    <a:pathLst>
                      <a:path w="6675" h="3133">
                        <a:moveTo>
                          <a:pt x="0" y="3133"/>
                        </a:moveTo>
                        <a:lnTo>
                          <a:pt x="6676" y="0"/>
                        </a:lnTo>
                        <a:cubicBezTo>
                          <a:pt x="3270" y="1499"/>
                          <a:pt x="1362" y="2452"/>
                          <a:pt x="0" y="3133"/>
                        </a:cubicBezTo>
                        <a:close/>
                      </a:path>
                    </a:pathLst>
                  </a:custGeom>
                  <a:solidFill>
                    <a:srgbClr val="333333"/>
                  </a:solidFill>
                  <a:ln w="0" cap="flat">
                    <a:noFill/>
                    <a:prstDash val="solid"/>
                    <a:miter/>
                  </a:ln>
                </p:spPr>
                <p:txBody>
                  <a:bodyPr rtlCol="0" anchor="ctr"/>
                  <a:lstStyle/>
                  <a:p>
                    <a:endParaRPr lang="en-US"/>
                  </a:p>
                </p:txBody>
              </p:sp>
              <p:sp>
                <p:nvSpPr>
                  <p:cNvPr id="2491" name="Freeform: Shape 2490">
                    <a:extLst>
                      <a:ext uri="{FF2B5EF4-FFF2-40B4-BE49-F238E27FC236}">
                        <a16:creationId xmlns:a16="http://schemas.microsoft.com/office/drawing/2014/main" id="{454E7EB0-D822-7C99-54AC-792041B7DB24}"/>
                      </a:ext>
                    </a:extLst>
                  </p:cNvPr>
                  <p:cNvSpPr/>
                  <p:nvPr/>
                </p:nvSpPr>
                <p:spPr>
                  <a:xfrm>
                    <a:off x="20291422" y="5904755"/>
                    <a:ext cx="1226" cy="408"/>
                  </a:xfrm>
                  <a:custGeom>
                    <a:avLst/>
                    <a:gdLst>
                      <a:gd name="connsiteX0" fmla="*/ 137 w 1226"/>
                      <a:gd name="connsiteY0" fmla="*/ 409 h 408"/>
                      <a:gd name="connsiteX1" fmla="*/ 1227 w 1226"/>
                      <a:gd name="connsiteY1" fmla="*/ 0 h 408"/>
                      <a:gd name="connsiteX2" fmla="*/ 137 w 1226"/>
                      <a:gd name="connsiteY2" fmla="*/ 409 h 408"/>
                    </a:gdLst>
                    <a:ahLst/>
                    <a:cxnLst>
                      <a:cxn ang="0">
                        <a:pos x="connsiteX0" y="connsiteY0"/>
                      </a:cxn>
                      <a:cxn ang="0">
                        <a:pos x="connsiteX1" y="connsiteY1"/>
                      </a:cxn>
                      <a:cxn ang="0">
                        <a:pos x="connsiteX2" y="connsiteY2"/>
                      </a:cxn>
                    </a:cxnLst>
                    <a:rect l="l" t="t" r="r" b="b"/>
                    <a:pathLst>
                      <a:path w="1226" h="408">
                        <a:moveTo>
                          <a:pt x="137" y="409"/>
                        </a:moveTo>
                        <a:cubicBezTo>
                          <a:pt x="137" y="409"/>
                          <a:pt x="954" y="136"/>
                          <a:pt x="1227" y="0"/>
                        </a:cubicBezTo>
                        <a:cubicBezTo>
                          <a:pt x="274" y="136"/>
                          <a:pt x="-272" y="272"/>
                          <a:pt x="137" y="409"/>
                        </a:cubicBezTo>
                        <a:close/>
                      </a:path>
                    </a:pathLst>
                  </a:custGeom>
                  <a:solidFill>
                    <a:srgbClr val="333333"/>
                  </a:solidFill>
                  <a:ln w="0" cap="flat">
                    <a:noFill/>
                    <a:prstDash val="solid"/>
                    <a:miter/>
                  </a:ln>
                </p:spPr>
                <p:txBody>
                  <a:bodyPr rtlCol="0" anchor="ctr"/>
                  <a:lstStyle/>
                  <a:p>
                    <a:endParaRPr lang="en-US"/>
                  </a:p>
                </p:txBody>
              </p:sp>
              <p:sp>
                <p:nvSpPr>
                  <p:cNvPr id="2492" name="Freeform: Shape 2491">
                    <a:extLst>
                      <a:ext uri="{FF2B5EF4-FFF2-40B4-BE49-F238E27FC236}">
                        <a16:creationId xmlns:a16="http://schemas.microsoft.com/office/drawing/2014/main" id="{0D8200AE-1F66-7936-6E6E-1AEFAC8EFB5D}"/>
                      </a:ext>
                    </a:extLst>
                  </p:cNvPr>
                  <p:cNvSpPr/>
                  <p:nvPr/>
                </p:nvSpPr>
                <p:spPr>
                  <a:xfrm>
                    <a:off x="19737584" y="5285927"/>
                    <a:ext cx="272" cy="408"/>
                  </a:xfrm>
                  <a:custGeom>
                    <a:avLst/>
                    <a:gdLst>
                      <a:gd name="connsiteX0" fmla="*/ 0 w 272"/>
                      <a:gd name="connsiteY0" fmla="*/ 0 h 408"/>
                      <a:gd name="connsiteX1" fmla="*/ 0 w 272"/>
                      <a:gd name="connsiteY1" fmla="*/ 409 h 408"/>
                      <a:gd name="connsiteX2" fmla="*/ 273 w 272"/>
                      <a:gd name="connsiteY2" fmla="*/ 409 h 408"/>
                      <a:gd name="connsiteX3" fmla="*/ 0 w 272"/>
                      <a:gd name="connsiteY3" fmla="*/ 0 h 408"/>
                    </a:gdLst>
                    <a:ahLst/>
                    <a:cxnLst>
                      <a:cxn ang="0">
                        <a:pos x="connsiteX0" y="connsiteY0"/>
                      </a:cxn>
                      <a:cxn ang="0">
                        <a:pos x="connsiteX1" y="connsiteY1"/>
                      </a:cxn>
                      <a:cxn ang="0">
                        <a:pos x="connsiteX2" y="connsiteY2"/>
                      </a:cxn>
                      <a:cxn ang="0">
                        <a:pos x="connsiteX3" y="connsiteY3"/>
                      </a:cxn>
                    </a:cxnLst>
                    <a:rect l="l" t="t" r="r" b="b"/>
                    <a:pathLst>
                      <a:path w="272" h="408">
                        <a:moveTo>
                          <a:pt x="0" y="0"/>
                        </a:moveTo>
                        <a:cubicBezTo>
                          <a:pt x="0" y="0"/>
                          <a:pt x="0" y="409"/>
                          <a:pt x="0" y="409"/>
                        </a:cubicBezTo>
                        <a:lnTo>
                          <a:pt x="273" y="409"/>
                        </a:lnTo>
                        <a:cubicBezTo>
                          <a:pt x="273" y="409"/>
                          <a:pt x="0" y="0"/>
                          <a:pt x="0" y="0"/>
                        </a:cubicBezTo>
                        <a:close/>
                      </a:path>
                    </a:pathLst>
                  </a:custGeom>
                  <a:solidFill>
                    <a:srgbClr val="333333"/>
                  </a:solidFill>
                  <a:ln w="0" cap="flat">
                    <a:noFill/>
                    <a:prstDash val="solid"/>
                    <a:miter/>
                  </a:ln>
                </p:spPr>
                <p:txBody>
                  <a:bodyPr rtlCol="0" anchor="ctr"/>
                  <a:lstStyle/>
                  <a:p>
                    <a:endParaRPr lang="en-US"/>
                  </a:p>
                </p:txBody>
              </p:sp>
              <p:sp>
                <p:nvSpPr>
                  <p:cNvPr id="2493" name="Freeform: Shape 2492">
                    <a:extLst>
                      <a:ext uri="{FF2B5EF4-FFF2-40B4-BE49-F238E27FC236}">
                        <a16:creationId xmlns:a16="http://schemas.microsoft.com/office/drawing/2014/main" id="{892F6943-A937-81EB-DBBF-D93D5A6703D8}"/>
                      </a:ext>
                    </a:extLst>
                  </p:cNvPr>
                  <p:cNvSpPr/>
                  <p:nvPr/>
                </p:nvSpPr>
                <p:spPr>
                  <a:xfrm>
                    <a:off x="19735403" y="5261812"/>
                    <a:ext cx="272" cy="6403"/>
                  </a:xfrm>
                  <a:custGeom>
                    <a:avLst/>
                    <a:gdLst>
                      <a:gd name="connsiteX0" fmla="*/ 0 w 272"/>
                      <a:gd name="connsiteY0" fmla="*/ 6404 h 6403"/>
                      <a:gd name="connsiteX1" fmla="*/ 273 w 272"/>
                      <a:gd name="connsiteY1" fmla="*/ 0 h 6403"/>
                      <a:gd name="connsiteX2" fmla="*/ 0 w 272"/>
                      <a:gd name="connsiteY2" fmla="*/ 6404 h 6403"/>
                    </a:gdLst>
                    <a:ahLst/>
                    <a:cxnLst>
                      <a:cxn ang="0">
                        <a:pos x="connsiteX0" y="connsiteY0"/>
                      </a:cxn>
                      <a:cxn ang="0">
                        <a:pos x="connsiteX1" y="connsiteY1"/>
                      </a:cxn>
                      <a:cxn ang="0">
                        <a:pos x="connsiteX2" y="connsiteY2"/>
                      </a:cxn>
                    </a:cxnLst>
                    <a:rect l="l" t="t" r="r" b="b"/>
                    <a:pathLst>
                      <a:path w="272" h="6403">
                        <a:moveTo>
                          <a:pt x="0" y="6404"/>
                        </a:moveTo>
                        <a:cubicBezTo>
                          <a:pt x="0" y="4360"/>
                          <a:pt x="136" y="2180"/>
                          <a:pt x="273" y="0"/>
                        </a:cubicBezTo>
                        <a:cubicBezTo>
                          <a:pt x="136" y="2316"/>
                          <a:pt x="0" y="4632"/>
                          <a:pt x="0" y="6404"/>
                        </a:cubicBezTo>
                        <a:close/>
                      </a:path>
                    </a:pathLst>
                  </a:custGeom>
                  <a:solidFill>
                    <a:srgbClr val="333333"/>
                  </a:solidFill>
                  <a:ln w="0" cap="flat">
                    <a:noFill/>
                    <a:prstDash val="solid"/>
                    <a:miter/>
                  </a:ln>
                </p:spPr>
                <p:txBody>
                  <a:bodyPr rtlCol="0" anchor="ctr"/>
                  <a:lstStyle/>
                  <a:p>
                    <a:endParaRPr lang="en-US"/>
                  </a:p>
                </p:txBody>
              </p:sp>
              <p:sp>
                <p:nvSpPr>
                  <p:cNvPr id="2494" name="Freeform: Shape 2493">
                    <a:extLst>
                      <a:ext uri="{FF2B5EF4-FFF2-40B4-BE49-F238E27FC236}">
                        <a16:creationId xmlns:a16="http://schemas.microsoft.com/office/drawing/2014/main" id="{7417A2FC-6FD2-00CE-83AD-8DFA93DE0593}"/>
                      </a:ext>
                    </a:extLst>
                  </p:cNvPr>
                  <p:cNvSpPr/>
                  <p:nvPr/>
                </p:nvSpPr>
                <p:spPr>
                  <a:xfrm>
                    <a:off x="19830719" y="5664297"/>
                    <a:ext cx="3462" cy="5707"/>
                  </a:xfrm>
                  <a:custGeom>
                    <a:avLst/>
                    <a:gdLst>
                      <a:gd name="connsiteX0" fmla="*/ 3463 w 3462"/>
                      <a:gd name="connsiteY0" fmla="*/ 5707 h 5707"/>
                      <a:gd name="connsiteX1" fmla="*/ 1964 w 3462"/>
                      <a:gd name="connsiteY1" fmla="*/ 1484 h 5707"/>
                      <a:gd name="connsiteX2" fmla="*/ 3463 w 3462"/>
                      <a:gd name="connsiteY2" fmla="*/ 5707 h 5707"/>
                    </a:gdLst>
                    <a:ahLst/>
                    <a:cxnLst>
                      <a:cxn ang="0">
                        <a:pos x="connsiteX0" y="connsiteY0"/>
                      </a:cxn>
                      <a:cxn ang="0">
                        <a:pos x="connsiteX1" y="connsiteY1"/>
                      </a:cxn>
                      <a:cxn ang="0">
                        <a:pos x="connsiteX2" y="connsiteY2"/>
                      </a:cxn>
                    </a:cxnLst>
                    <a:rect l="l" t="t" r="r" b="b"/>
                    <a:pathLst>
                      <a:path w="3462" h="5707">
                        <a:moveTo>
                          <a:pt x="3463" y="5707"/>
                        </a:moveTo>
                        <a:cubicBezTo>
                          <a:pt x="2646" y="3936"/>
                          <a:pt x="466" y="-15"/>
                          <a:pt x="1964" y="1484"/>
                        </a:cubicBezTo>
                        <a:cubicBezTo>
                          <a:pt x="-487" y="-1241"/>
                          <a:pt x="-1306" y="-424"/>
                          <a:pt x="3463" y="5707"/>
                        </a:cubicBezTo>
                        <a:close/>
                      </a:path>
                    </a:pathLst>
                  </a:custGeom>
                  <a:solidFill>
                    <a:srgbClr val="333333"/>
                  </a:solidFill>
                  <a:ln w="0" cap="flat">
                    <a:noFill/>
                    <a:prstDash val="solid"/>
                    <a:miter/>
                  </a:ln>
                </p:spPr>
                <p:txBody>
                  <a:bodyPr rtlCol="0" anchor="ctr"/>
                  <a:lstStyle/>
                  <a:p>
                    <a:endParaRPr lang="en-US"/>
                  </a:p>
                </p:txBody>
              </p:sp>
              <p:sp>
                <p:nvSpPr>
                  <p:cNvPr id="2495" name="Freeform: Shape 2494">
                    <a:extLst>
                      <a:ext uri="{FF2B5EF4-FFF2-40B4-BE49-F238E27FC236}">
                        <a16:creationId xmlns:a16="http://schemas.microsoft.com/office/drawing/2014/main" id="{4808766D-FA37-449C-95DC-F8E80A0DB8E2}"/>
                      </a:ext>
                    </a:extLst>
                  </p:cNvPr>
                  <p:cNvSpPr/>
                  <p:nvPr/>
                </p:nvSpPr>
                <p:spPr>
                  <a:xfrm>
                    <a:off x="19750119" y="5316991"/>
                    <a:ext cx="816" cy="4170"/>
                  </a:xfrm>
                  <a:custGeom>
                    <a:avLst/>
                    <a:gdLst>
                      <a:gd name="connsiteX0" fmla="*/ 817 w 816"/>
                      <a:gd name="connsiteY0" fmla="*/ 3951 h 4170"/>
                      <a:gd name="connsiteX1" fmla="*/ 0 w 816"/>
                      <a:gd name="connsiteY1" fmla="*/ 0 h 4170"/>
                      <a:gd name="connsiteX2" fmla="*/ 817 w 816"/>
                      <a:gd name="connsiteY2" fmla="*/ 3951 h 4170"/>
                    </a:gdLst>
                    <a:ahLst/>
                    <a:cxnLst>
                      <a:cxn ang="0">
                        <a:pos x="connsiteX0" y="connsiteY0"/>
                      </a:cxn>
                      <a:cxn ang="0">
                        <a:pos x="connsiteX1" y="connsiteY1"/>
                      </a:cxn>
                      <a:cxn ang="0">
                        <a:pos x="connsiteX2" y="connsiteY2"/>
                      </a:cxn>
                    </a:cxnLst>
                    <a:rect l="l" t="t" r="r" b="b"/>
                    <a:pathLst>
                      <a:path w="816" h="4170">
                        <a:moveTo>
                          <a:pt x="817" y="3951"/>
                        </a:moveTo>
                        <a:cubicBezTo>
                          <a:pt x="544" y="2861"/>
                          <a:pt x="273" y="1363"/>
                          <a:pt x="0" y="0"/>
                        </a:cubicBezTo>
                        <a:cubicBezTo>
                          <a:pt x="273" y="2589"/>
                          <a:pt x="680" y="4905"/>
                          <a:pt x="817" y="3951"/>
                        </a:cubicBezTo>
                        <a:close/>
                      </a:path>
                    </a:pathLst>
                  </a:custGeom>
                  <a:solidFill>
                    <a:srgbClr val="333333"/>
                  </a:solidFill>
                  <a:ln w="0" cap="flat">
                    <a:noFill/>
                    <a:prstDash val="solid"/>
                    <a:miter/>
                  </a:ln>
                </p:spPr>
                <p:txBody>
                  <a:bodyPr rtlCol="0" anchor="ctr"/>
                  <a:lstStyle/>
                  <a:p>
                    <a:endParaRPr lang="en-US"/>
                  </a:p>
                </p:txBody>
              </p:sp>
              <p:sp>
                <p:nvSpPr>
                  <p:cNvPr id="2496" name="Freeform: Shape 2495">
                    <a:extLst>
                      <a:ext uri="{FF2B5EF4-FFF2-40B4-BE49-F238E27FC236}">
                        <a16:creationId xmlns:a16="http://schemas.microsoft.com/office/drawing/2014/main" id="{CF67D170-CC61-102C-14C7-C22A7D77C367}"/>
                      </a:ext>
                    </a:extLst>
                  </p:cNvPr>
                  <p:cNvSpPr/>
                  <p:nvPr/>
                </p:nvSpPr>
                <p:spPr>
                  <a:xfrm>
                    <a:off x="19749573" y="5313176"/>
                    <a:ext cx="545" cy="3814"/>
                  </a:xfrm>
                  <a:custGeom>
                    <a:avLst/>
                    <a:gdLst>
                      <a:gd name="connsiteX0" fmla="*/ 546 w 545"/>
                      <a:gd name="connsiteY0" fmla="*/ 3815 h 3814"/>
                      <a:gd name="connsiteX1" fmla="*/ 0 w 545"/>
                      <a:gd name="connsiteY1" fmla="*/ 0 h 3814"/>
                      <a:gd name="connsiteX2" fmla="*/ 546 w 545"/>
                      <a:gd name="connsiteY2" fmla="*/ 3815 h 3814"/>
                    </a:gdLst>
                    <a:ahLst/>
                    <a:cxnLst>
                      <a:cxn ang="0">
                        <a:pos x="connsiteX0" y="connsiteY0"/>
                      </a:cxn>
                      <a:cxn ang="0">
                        <a:pos x="connsiteX1" y="connsiteY1"/>
                      </a:cxn>
                      <a:cxn ang="0">
                        <a:pos x="connsiteX2" y="connsiteY2"/>
                      </a:cxn>
                    </a:cxnLst>
                    <a:rect l="l" t="t" r="r" b="b"/>
                    <a:pathLst>
                      <a:path w="545" h="3814">
                        <a:moveTo>
                          <a:pt x="546" y="3815"/>
                        </a:moveTo>
                        <a:cubicBezTo>
                          <a:pt x="409" y="2589"/>
                          <a:pt x="136" y="1226"/>
                          <a:pt x="0" y="0"/>
                        </a:cubicBezTo>
                        <a:cubicBezTo>
                          <a:pt x="136" y="1363"/>
                          <a:pt x="409" y="2589"/>
                          <a:pt x="546" y="3815"/>
                        </a:cubicBezTo>
                        <a:close/>
                      </a:path>
                    </a:pathLst>
                  </a:custGeom>
                  <a:solidFill>
                    <a:srgbClr val="333333"/>
                  </a:solidFill>
                  <a:ln w="0" cap="flat">
                    <a:noFill/>
                    <a:prstDash val="solid"/>
                    <a:miter/>
                  </a:ln>
                </p:spPr>
                <p:txBody>
                  <a:bodyPr rtlCol="0" anchor="ctr"/>
                  <a:lstStyle/>
                  <a:p>
                    <a:endParaRPr lang="en-US"/>
                  </a:p>
                </p:txBody>
              </p:sp>
              <p:sp>
                <p:nvSpPr>
                  <p:cNvPr id="2497" name="Freeform: Shape 2496">
                    <a:extLst>
                      <a:ext uri="{FF2B5EF4-FFF2-40B4-BE49-F238E27FC236}">
                        <a16:creationId xmlns:a16="http://schemas.microsoft.com/office/drawing/2014/main" id="{8AD5FFF7-F255-9D0F-88CA-C88387889AD6}"/>
                      </a:ext>
                    </a:extLst>
                  </p:cNvPr>
                  <p:cNvSpPr/>
                  <p:nvPr/>
                </p:nvSpPr>
                <p:spPr>
                  <a:xfrm>
                    <a:off x="19877235" y="5698207"/>
                    <a:ext cx="1089" cy="1907"/>
                  </a:xfrm>
                  <a:custGeom>
                    <a:avLst/>
                    <a:gdLst>
                      <a:gd name="connsiteX0" fmla="*/ 0 w 1089"/>
                      <a:gd name="connsiteY0" fmla="*/ 0 h 1907"/>
                      <a:gd name="connsiteX1" fmla="*/ 1089 w 1089"/>
                      <a:gd name="connsiteY1" fmla="*/ 1907 h 1907"/>
                      <a:gd name="connsiteX2" fmla="*/ 0 w 1089"/>
                      <a:gd name="connsiteY2" fmla="*/ 0 h 1907"/>
                    </a:gdLst>
                    <a:ahLst/>
                    <a:cxnLst>
                      <a:cxn ang="0">
                        <a:pos x="connsiteX0" y="connsiteY0"/>
                      </a:cxn>
                      <a:cxn ang="0">
                        <a:pos x="connsiteX1" y="connsiteY1"/>
                      </a:cxn>
                      <a:cxn ang="0">
                        <a:pos x="connsiteX2" y="connsiteY2"/>
                      </a:cxn>
                    </a:cxnLst>
                    <a:rect l="l" t="t" r="r" b="b"/>
                    <a:pathLst>
                      <a:path w="1089" h="1907">
                        <a:moveTo>
                          <a:pt x="0" y="0"/>
                        </a:moveTo>
                        <a:cubicBezTo>
                          <a:pt x="0" y="0"/>
                          <a:pt x="546" y="1090"/>
                          <a:pt x="1089" y="1907"/>
                        </a:cubicBezTo>
                        <a:cubicBezTo>
                          <a:pt x="1089" y="1499"/>
                          <a:pt x="682" y="817"/>
                          <a:pt x="0" y="0"/>
                        </a:cubicBezTo>
                        <a:close/>
                      </a:path>
                    </a:pathLst>
                  </a:custGeom>
                  <a:solidFill>
                    <a:srgbClr val="333333"/>
                  </a:solidFill>
                  <a:ln w="0" cap="flat">
                    <a:noFill/>
                    <a:prstDash val="solid"/>
                    <a:miter/>
                  </a:ln>
                </p:spPr>
                <p:txBody>
                  <a:bodyPr rtlCol="0" anchor="ctr"/>
                  <a:lstStyle/>
                  <a:p>
                    <a:endParaRPr lang="en-US"/>
                  </a:p>
                </p:txBody>
              </p:sp>
              <p:sp>
                <p:nvSpPr>
                  <p:cNvPr id="2498" name="Freeform: Shape 2497">
                    <a:extLst>
                      <a:ext uri="{FF2B5EF4-FFF2-40B4-BE49-F238E27FC236}">
                        <a16:creationId xmlns:a16="http://schemas.microsoft.com/office/drawing/2014/main" id="{17709BE3-1971-2D5B-CAB2-D24E88B4C3DE}"/>
                      </a:ext>
                    </a:extLst>
                  </p:cNvPr>
                  <p:cNvSpPr/>
                  <p:nvPr/>
                </p:nvSpPr>
                <p:spPr>
                  <a:xfrm>
                    <a:off x="19729899" y="5226332"/>
                    <a:ext cx="6458" cy="58095"/>
                  </a:xfrm>
                  <a:custGeom>
                    <a:avLst/>
                    <a:gdLst>
                      <a:gd name="connsiteX0" fmla="*/ 6459 w 6458"/>
                      <a:gd name="connsiteY0" fmla="*/ 30438 h 58095"/>
                      <a:gd name="connsiteX1" fmla="*/ 4960 w 6458"/>
                      <a:gd name="connsiteY1" fmla="*/ 24716 h 58095"/>
                      <a:gd name="connsiteX2" fmla="*/ 5913 w 6458"/>
                      <a:gd name="connsiteY2" fmla="*/ 3462 h 58095"/>
                      <a:gd name="connsiteX3" fmla="*/ 4415 w 6458"/>
                      <a:gd name="connsiteY3" fmla="*/ 2372 h 58095"/>
                      <a:gd name="connsiteX4" fmla="*/ 3596 w 6458"/>
                      <a:gd name="connsiteY4" fmla="*/ 14225 h 58095"/>
                      <a:gd name="connsiteX5" fmla="*/ 3869 w 6458"/>
                      <a:gd name="connsiteY5" fmla="*/ 2644 h 58095"/>
                      <a:gd name="connsiteX6" fmla="*/ 1827 w 6458"/>
                      <a:gd name="connsiteY6" fmla="*/ 3462 h 58095"/>
                      <a:gd name="connsiteX7" fmla="*/ 1009 w 6458"/>
                      <a:gd name="connsiteY7" fmla="*/ 58096 h 58095"/>
                      <a:gd name="connsiteX8" fmla="*/ 3325 w 6458"/>
                      <a:gd name="connsiteY8" fmla="*/ 20356 h 58095"/>
                      <a:gd name="connsiteX9" fmla="*/ 4278 w 6458"/>
                      <a:gd name="connsiteY9" fmla="*/ 24852 h 58095"/>
                      <a:gd name="connsiteX10" fmla="*/ 1827 w 6458"/>
                      <a:gd name="connsiteY10" fmla="*/ 55644 h 58095"/>
                      <a:gd name="connsiteX11" fmla="*/ 4278 w 6458"/>
                      <a:gd name="connsiteY11" fmla="*/ 29485 h 58095"/>
                      <a:gd name="connsiteX12" fmla="*/ 5504 w 6458"/>
                      <a:gd name="connsiteY12" fmla="*/ 35207 h 58095"/>
                      <a:gd name="connsiteX13" fmla="*/ 6186 w 6458"/>
                      <a:gd name="connsiteY13" fmla="*/ 30166 h 58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458" h="58095">
                        <a:moveTo>
                          <a:pt x="6459" y="30438"/>
                        </a:moveTo>
                        <a:cubicBezTo>
                          <a:pt x="5913" y="29212"/>
                          <a:pt x="7412" y="1554"/>
                          <a:pt x="4960" y="24716"/>
                        </a:cubicBezTo>
                        <a:cubicBezTo>
                          <a:pt x="3325" y="23626"/>
                          <a:pt x="5640" y="9729"/>
                          <a:pt x="5913" y="3462"/>
                        </a:cubicBezTo>
                        <a:cubicBezTo>
                          <a:pt x="4960" y="7958"/>
                          <a:pt x="5097" y="1145"/>
                          <a:pt x="4415" y="2372"/>
                        </a:cubicBezTo>
                        <a:cubicBezTo>
                          <a:pt x="4415" y="5505"/>
                          <a:pt x="4278" y="9184"/>
                          <a:pt x="3596" y="14225"/>
                        </a:cubicBezTo>
                        <a:cubicBezTo>
                          <a:pt x="2643" y="16541"/>
                          <a:pt x="2916" y="8775"/>
                          <a:pt x="3869" y="2644"/>
                        </a:cubicBezTo>
                        <a:cubicBezTo>
                          <a:pt x="2098" y="10001"/>
                          <a:pt x="3733" y="-6893"/>
                          <a:pt x="1827" y="3462"/>
                        </a:cubicBezTo>
                        <a:cubicBezTo>
                          <a:pt x="-217" y="26079"/>
                          <a:pt x="-626" y="42019"/>
                          <a:pt x="1009" y="58096"/>
                        </a:cubicBezTo>
                        <a:cubicBezTo>
                          <a:pt x="1009" y="45153"/>
                          <a:pt x="1691" y="30847"/>
                          <a:pt x="3325" y="20356"/>
                        </a:cubicBezTo>
                        <a:lnTo>
                          <a:pt x="4278" y="24852"/>
                        </a:lnTo>
                        <a:cubicBezTo>
                          <a:pt x="1962" y="36569"/>
                          <a:pt x="2371" y="43927"/>
                          <a:pt x="1827" y="55644"/>
                        </a:cubicBezTo>
                        <a:cubicBezTo>
                          <a:pt x="2371" y="46924"/>
                          <a:pt x="3325" y="38204"/>
                          <a:pt x="4278" y="29485"/>
                        </a:cubicBezTo>
                        <a:cubicBezTo>
                          <a:pt x="6459" y="17359"/>
                          <a:pt x="6050" y="25533"/>
                          <a:pt x="5504" y="35207"/>
                        </a:cubicBezTo>
                        <a:cubicBezTo>
                          <a:pt x="5640" y="32891"/>
                          <a:pt x="5913" y="30711"/>
                          <a:pt x="6186" y="30166"/>
                        </a:cubicBezTo>
                        <a:close/>
                      </a:path>
                    </a:pathLst>
                  </a:custGeom>
                  <a:solidFill>
                    <a:srgbClr val="333333"/>
                  </a:solidFill>
                  <a:ln w="0" cap="flat">
                    <a:noFill/>
                    <a:prstDash val="solid"/>
                    <a:miter/>
                  </a:ln>
                </p:spPr>
                <p:txBody>
                  <a:bodyPr rtlCol="0" anchor="ctr"/>
                  <a:lstStyle/>
                  <a:p>
                    <a:endParaRPr lang="en-US"/>
                  </a:p>
                </p:txBody>
              </p:sp>
              <p:sp>
                <p:nvSpPr>
                  <p:cNvPr id="2499" name="Freeform: Shape 2498">
                    <a:extLst>
                      <a:ext uri="{FF2B5EF4-FFF2-40B4-BE49-F238E27FC236}">
                        <a16:creationId xmlns:a16="http://schemas.microsoft.com/office/drawing/2014/main" id="{A71E560B-3146-CE49-8C65-9B8731E4E394}"/>
                      </a:ext>
                    </a:extLst>
                  </p:cNvPr>
                  <p:cNvSpPr/>
                  <p:nvPr/>
                </p:nvSpPr>
                <p:spPr>
                  <a:xfrm>
                    <a:off x="19747529" y="5273529"/>
                    <a:ext cx="13624" cy="1498"/>
                  </a:xfrm>
                  <a:custGeom>
                    <a:avLst/>
                    <a:gdLst>
                      <a:gd name="connsiteX0" fmla="*/ 0 w 13624"/>
                      <a:gd name="connsiteY0" fmla="*/ 1499 h 1498"/>
                      <a:gd name="connsiteX1" fmla="*/ 0 w 13624"/>
                      <a:gd name="connsiteY1" fmla="*/ 1090 h 1498"/>
                      <a:gd name="connsiteX2" fmla="*/ 0 w 13624"/>
                      <a:gd name="connsiteY2" fmla="*/ 0 h 1498"/>
                      <a:gd name="connsiteX3" fmla="*/ 0 w 13624"/>
                      <a:gd name="connsiteY3" fmla="*/ 1499 h 1498"/>
                    </a:gdLst>
                    <a:ahLst/>
                    <a:cxnLst>
                      <a:cxn ang="0">
                        <a:pos x="connsiteX0" y="connsiteY0"/>
                      </a:cxn>
                      <a:cxn ang="0">
                        <a:pos x="connsiteX1" y="connsiteY1"/>
                      </a:cxn>
                      <a:cxn ang="0">
                        <a:pos x="connsiteX2" y="connsiteY2"/>
                      </a:cxn>
                      <a:cxn ang="0">
                        <a:pos x="connsiteX3" y="connsiteY3"/>
                      </a:cxn>
                    </a:cxnLst>
                    <a:rect l="l" t="t" r="r" b="b"/>
                    <a:pathLst>
                      <a:path w="13624" h="1498">
                        <a:moveTo>
                          <a:pt x="0" y="1499"/>
                        </a:moveTo>
                        <a:lnTo>
                          <a:pt x="0" y="1090"/>
                        </a:lnTo>
                        <a:cubicBezTo>
                          <a:pt x="0" y="1090"/>
                          <a:pt x="0" y="272"/>
                          <a:pt x="0" y="0"/>
                        </a:cubicBezTo>
                        <a:lnTo>
                          <a:pt x="0" y="1499"/>
                        </a:lnTo>
                        <a:close/>
                      </a:path>
                    </a:pathLst>
                  </a:custGeom>
                  <a:solidFill>
                    <a:srgbClr val="333333"/>
                  </a:solidFill>
                  <a:ln w="0" cap="flat">
                    <a:noFill/>
                    <a:prstDash val="solid"/>
                    <a:miter/>
                  </a:ln>
                </p:spPr>
                <p:txBody>
                  <a:bodyPr rtlCol="0" anchor="ctr"/>
                  <a:lstStyle/>
                  <a:p>
                    <a:endParaRPr lang="en-US"/>
                  </a:p>
                </p:txBody>
              </p:sp>
              <p:sp>
                <p:nvSpPr>
                  <p:cNvPr id="2500" name="Freeform: Shape 2499">
                    <a:extLst>
                      <a:ext uri="{FF2B5EF4-FFF2-40B4-BE49-F238E27FC236}">
                        <a16:creationId xmlns:a16="http://schemas.microsoft.com/office/drawing/2014/main" id="{F95A24F6-4061-9621-B194-4CD91AB4F6D6}"/>
                      </a:ext>
                    </a:extLst>
                  </p:cNvPr>
                  <p:cNvSpPr/>
                  <p:nvPr/>
                </p:nvSpPr>
                <p:spPr>
                  <a:xfrm>
                    <a:off x="20444485" y="5842627"/>
                    <a:ext cx="1849" cy="1362"/>
                  </a:xfrm>
                  <a:custGeom>
                    <a:avLst/>
                    <a:gdLst>
                      <a:gd name="connsiteX0" fmla="*/ 78 w 1849"/>
                      <a:gd name="connsiteY0" fmla="*/ 1363 h 1362"/>
                      <a:gd name="connsiteX1" fmla="*/ 1849 w 1849"/>
                      <a:gd name="connsiteY1" fmla="*/ 0 h 1362"/>
                      <a:gd name="connsiteX2" fmla="*/ 78 w 1849"/>
                      <a:gd name="connsiteY2" fmla="*/ 1363 h 1362"/>
                    </a:gdLst>
                    <a:ahLst/>
                    <a:cxnLst>
                      <a:cxn ang="0">
                        <a:pos x="connsiteX0" y="connsiteY0"/>
                      </a:cxn>
                      <a:cxn ang="0">
                        <a:pos x="connsiteX1" y="connsiteY1"/>
                      </a:cxn>
                      <a:cxn ang="0">
                        <a:pos x="connsiteX2" y="connsiteY2"/>
                      </a:cxn>
                    </a:cxnLst>
                    <a:rect l="l" t="t" r="r" b="b"/>
                    <a:pathLst>
                      <a:path w="1849" h="1362">
                        <a:moveTo>
                          <a:pt x="78" y="1363"/>
                        </a:moveTo>
                        <a:lnTo>
                          <a:pt x="1849" y="0"/>
                        </a:lnTo>
                        <a:cubicBezTo>
                          <a:pt x="214" y="954"/>
                          <a:pt x="-195" y="1227"/>
                          <a:pt x="78" y="1363"/>
                        </a:cubicBezTo>
                        <a:close/>
                      </a:path>
                    </a:pathLst>
                  </a:custGeom>
                  <a:solidFill>
                    <a:srgbClr val="333333"/>
                  </a:solidFill>
                  <a:ln w="0" cap="flat">
                    <a:noFill/>
                    <a:prstDash val="solid"/>
                    <a:miter/>
                  </a:ln>
                </p:spPr>
                <p:txBody>
                  <a:bodyPr rtlCol="0" anchor="ctr"/>
                  <a:lstStyle/>
                  <a:p>
                    <a:endParaRPr lang="en-US"/>
                  </a:p>
                </p:txBody>
              </p:sp>
              <p:sp>
                <p:nvSpPr>
                  <p:cNvPr id="2501" name="Freeform: Shape 2500">
                    <a:extLst>
                      <a:ext uri="{FF2B5EF4-FFF2-40B4-BE49-F238E27FC236}">
                        <a16:creationId xmlns:a16="http://schemas.microsoft.com/office/drawing/2014/main" id="{35E26CC8-75B8-3821-E3CD-F055A9465F81}"/>
                      </a:ext>
                    </a:extLst>
                  </p:cNvPr>
                  <p:cNvSpPr/>
                  <p:nvPr/>
                </p:nvSpPr>
                <p:spPr>
                  <a:xfrm>
                    <a:off x="19740037" y="5290151"/>
                    <a:ext cx="13624" cy="60"/>
                  </a:xfrm>
                  <a:custGeom>
                    <a:avLst/>
                    <a:gdLst>
                      <a:gd name="connsiteX0" fmla="*/ 0 w 13624"/>
                      <a:gd name="connsiteY0" fmla="*/ 0 h 60"/>
                      <a:gd name="connsiteX1" fmla="*/ 0 w 13624"/>
                      <a:gd name="connsiteY1" fmla="*/ 0 h 60"/>
                      <a:gd name="connsiteX2" fmla="*/ 0 w 13624"/>
                      <a:gd name="connsiteY2" fmla="*/ 0 h 60"/>
                    </a:gdLst>
                    <a:ahLst/>
                    <a:cxnLst>
                      <a:cxn ang="0">
                        <a:pos x="connsiteX0" y="connsiteY0"/>
                      </a:cxn>
                      <a:cxn ang="0">
                        <a:pos x="connsiteX1" y="connsiteY1"/>
                      </a:cxn>
                      <a:cxn ang="0">
                        <a:pos x="connsiteX2" y="connsiteY2"/>
                      </a:cxn>
                    </a:cxnLst>
                    <a:rect l="l" t="t" r="r" b="b"/>
                    <a:pathLst>
                      <a:path w="13624" h="60">
                        <a:moveTo>
                          <a:pt x="0" y="0"/>
                        </a:moveTo>
                        <a:lnTo>
                          <a:pt x="0" y="0"/>
                        </a:lnTo>
                        <a:cubicBezTo>
                          <a:pt x="0" y="0"/>
                          <a:pt x="0" y="136"/>
                          <a:pt x="0" y="0"/>
                        </a:cubicBezTo>
                        <a:close/>
                      </a:path>
                    </a:pathLst>
                  </a:custGeom>
                  <a:solidFill>
                    <a:srgbClr val="333333"/>
                  </a:solidFill>
                  <a:ln w="0" cap="flat">
                    <a:noFill/>
                    <a:prstDash val="solid"/>
                    <a:miter/>
                  </a:ln>
                </p:spPr>
                <p:txBody>
                  <a:bodyPr rtlCol="0" anchor="ctr"/>
                  <a:lstStyle/>
                  <a:p>
                    <a:endParaRPr lang="en-US"/>
                  </a:p>
                </p:txBody>
              </p:sp>
              <p:sp>
                <p:nvSpPr>
                  <p:cNvPr id="2502" name="Freeform: Shape 2501">
                    <a:extLst>
                      <a:ext uri="{FF2B5EF4-FFF2-40B4-BE49-F238E27FC236}">
                        <a16:creationId xmlns:a16="http://schemas.microsoft.com/office/drawing/2014/main" id="{1356FB26-C663-0084-0C31-00E209FDDB44}"/>
                      </a:ext>
                    </a:extLst>
                  </p:cNvPr>
                  <p:cNvSpPr/>
                  <p:nvPr/>
                </p:nvSpPr>
                <p:spPr>
                  <a:xfrm>
                    <a:off x="20393744" y="5861702"/>
                    <a:ext cx="272" cy="13624"/>
                  </a:xfrm>
                  <a:custGeom>
                    <a:avLst/>
                    <a:gdLst>
                      <a:gd name="connsiteX0" fmla="*/ 0 w 272"/>
                      <a:gd name="connsiteY0" fmla="*/ 0 h 13624"/>
                      <a:gd name="connsiteX1" fmla="*/ 273 w 272"/>
                      <a:gd name="connsiteY1" fmla="*/ 0 h 13624"/>
                      <a:gd name="connsiteX2" fmla="*/ 0 w 272"/>
                      <a:gd name="connsiteY2" fmla="*/ 0 h 13624"/>
                    </a:gdLst>
                    <a:ahLst/>
                    <a:cxnLst>
                      <a:cxn ang="0">
                        <a:pos x="connsiteX0" y="connsiteY0"/>
                      </a:cxn>
                      <a:cxn ang="0">
                        <a:pos x="connsiteX1" y="connsiteY1"/>
                      </a:cxn>
                      <a:cxn ang="0">
                        <a:pos x="connsiteX2" y="connsiteY2"/>
                      </a:cxn>
                    </a:cxnLst>
                    <a:rect l="l" t="t" r="r" b="b"/>
                    <a:pathLst>
                      <a:path w="272" h="13624">
                        <a:moveTo>
                          <a:pt x="0" y="0"/>
                        </a:moveTo>
                        <a:lnTo>
                          <a:pt x="273" y="0"/>
                        </a:lnTo>
                        <a:cubicBezTo>
                          <a:pt x="273" y="0"/>
                          <a:pt x="136" y="0"/>
                          <a:pt x="0" y="0"/>
                        </a:cubicBezTo>
                        <a:close/>
                      </a:path>
                    </a:pathLst>
                  </a:custGeom>
                  <a:solidFill>
                    <a:srgbClr val="333333"/>
                  </a:solidFill>
                  <a:ln w="0" cap="flat">
                    <a:noFill/>
                    <a:prstDash val="solid"/>
                    <a:miter/>
                  </a:ln>
                </p:spPr>
                <p:txBody>
                  <a:bodyPr rtlCol="0" anchor="ctr"/>
                  <a:lstStyle/>
                  <a:p>
                    <a:endParaRPr lang="en-US"/>
                  </a:p>
                </p:txBody>
              </p:sp>
              <p:sp>
                <p:nvSpPr>
                  <p:cNvPr id="2503" name="Freeform: Shape 2502">
                    <a:extLst>
                      <a:ext uri="{FF2B5EF4-FFF2-40B4-BE49-F238E27FC236}">
                        <a16:creationId xmlns:a16="http://schemas.microsoft.com/office/drawing/2014/main" id="{9118D710-CD1E-7363-3C74-D45E7FEDEEC1}"/>
                      </a:ext>
                    </a:extLst>
                  </p:cNvPr>
                  <p:cNvSpPr/>
                  <p:nvPr/>
                </p:nvSpPr>
                <p:spPr>
                  <a:xfrm>
                    <a:off x="20387341" y="5894688"/>
                    <a:ext cx="1069" cy="258"/>
                  </a:xfrm>
                  <a:custGeom>
                    <a:avLst/>
                    <a:gdLst>
                      <a:gd name="connsiteX0" fmla="*/ 0 w 1069"/>
                      <a:gd name="connsiteY0" fmla="*/ 258 h 258"/>
                      <a:gd name="connsiteX1" fmla="*/ 407 w 1069"/>
                      <a:gd name="connsiteY1" fmla="*/ 258 h 258"/>
                      <a:gd name="connsiteX2" fmla="*/ 0 w 1069"/>
                      <a:gd name="connsiteY2" fmla="*/ 258 h 258"/>
                    </a:gdLst>
                    <a:ahLst/>
                    <a:cxnLst>
                      <a:cxn ang="0">
                        <a:pos x="connsiteX0" y="connsiteY0"/>
                      </a:cxn>
                      <a:cxn ang="0">
                        <a:pos x="connsiteX1" y="connsiteY1"/>
                      </a:cxn>
                      <a:cxn ang="0">
                        <a:pos x="connsiteX2" y="connsiteY2"/>
                      </a:cxn>
                    </a:cxnLst>
                    <a:rect l="l" t="t" r="r" b="b"/>
                    <a:pathLst>
                      <a:path w="1069" h="258">
                        <a:moveTo>
                          <a:pt x="0" y="258"/>
                        </a:moveTo>
                        <a:cubicBezTo>
                          <a:pt x="0" y="258"/>
                          <a:pt x="135" y="258"/>
                          <a:pt x="407" y="258"/>
                        </a:cubicBezTo>
                        <a:cubicBezTo>
                          <a:pt x="1635" y="-151"/>
                          <a:pt x="953" y="-15"/>
                          <a:pt x="0" y="258"/>
                        </a:cubicBezTo>
                        <a:close/>
                      </a:path>
                    </a:pathLst>
                  </a:custGeom>
                  <a:solidFill>
                    <a:srgbClr val="333333"/>
                  </a:solidFill>
                  <a:ln w="0" cap="flat">
                    <a:noFill/>
                    <a:prstDash val="solid"/>
                    <a:miter/>
                  </a:ln>
                </p:spPr>
                <p:txBody>
                  <a:bodyPr rtlCol="0" anchor="ctr"/>
                  <a:lstStyle/>
                  <a:p>
                    <a:endParaRPr lang="en-US"/>
                  </a:p>
                </p:txBody>
              </p:sp>
              <p:sp>
                <p:nvSpPr>
                  <p:cNvPr id="2504" name="Freeform: Shape 2503">
                    <a:extLst>
                      <a:ext uri="{FF2B5EF4-FFF2-40B4-BE49-F238E27FC236}">
                        <a16:creationId xmlns:a16="http://schemas.microsoft.com/office/drawing/2014/main" id="{1ADF798D-1C9A-E518-87FD-4B483A7E1B97}"/>
                      </a:ext>
                    </a:extLst>
                  </p:cNvPr>
                  <p:cNvSpPr/>
                  <p:nvPr/>
                </p:nvSpPr>
                <p:spPr>
                  <a:xfrm>
                    <a:off x="20393744" y="5861702"/>
                    <a:ext cx="13624" cy="135"/>
                  </a:xfrm>
                  <a:custGeom>
                    <a:avLst/>
                    <a:gdLst>
                      <a:gd name="connsiteX0" fmla="*/ 0 w 13624"/>
                      <a:gd name="connsiteY0" fmla="*/ 136 h 135"/>
                      <a:gd name="connsiteX1" fmla="*/ 0 w 13624"/>
                      <a:gd name="connsiteY1" fmla="*/ 0 h 135"/>
                      <a:gd name="connsiteX2" fmla="*/ 0 w 13624"/>
                      <a:gd name="connsiteY2" fmla="*/ 136 h 135"/>
                    </a:gdLst>
                    <a:ahLst/>
                    <a:cxnLst>
                      <a:cxn ang="0">
                        <a:pos x="connsiteX0" y="connsiteY0"/>
                      </a:cxn>
                      <a:cxn ang="0">
                        <a:pos x="connsiteX1" y="connsiteY1"/>
                      </a:cxn>
                      <a:cxn ang="0">
                        <a:pos x="connsiteX2" y="connsiteY2"/>
                      </a:cxn>
                    </a:cxnLst>
                    <a:rect l="l" t="t" r="r" b="b"/>
                    <a:pathLst>
                      <a:path w="13624" h="135">
                        <a:moveTo>
                          <a:pt x="0" y="136"/>
                        </a:moveTo>
                        <a:cubicBezTo>
                          <a:pt x="0" y="136"/>
                          <a:pt x="0" y="136"/>
                          <a:pt x="0" y="0"/>
                        </a:cubicBezTo>
                        <a:cubicBezTo>
                          <a:pt x="0" y="0"/>
                          <a:pt x="0" y="0"/>
                          <a:pt x="0" y="136"/>
                        </a:cubicBezTo>
                        <a:close/>
                      </a:path>
                    </a:pathLst>
                  </a:custGeom>
                  <a:solidFill>
                    <a:srgbClr val="333333"/>
                  </a:solidFill>
                  <a:ln w="0" cap="flat">
                    <a:noFill/>
                    <a:prstDash val="solid"/>
                    <a:miter/>
                  </a:ln>
                </p:spPr>
                <p:txBody>
                  <a:bodyPr rtlCol="0" anchor="ctr"/>
                  <a:lstStyle/>
                  <a:p>
                    <a:endParaRPr lang="en-US"/>
                  </a:p>
                </p:txBody>
              </p:sp>
              <p:sp>
                <p:nvSpPr>
                  <p:cNvPr id="2505" name="Freeform: Shape 2504">
                    <a:extLst>
                      <a:ext uri="{FF2B5EF4-FFF2-40B4-BE49-F238E27FC236}">
                        <a16:creationId xmlns:a16="http://schemas.microsoft.com/office/drawing/2014/main" id="{F74F19EB-D250-6077-781F-3AA58A79B321}"/>
                      </a:ext>
                    </a:extLst>
                  </p:cNvPr>
                  <p:cNvSpPr/>
                  <p:nvPr/>
                </p:nvSpPr>
                <p:spPr>
                  <a:xfrm>
                    <a:off x="20132833" y="5868786"/>
                    <a:ext cx="2108" cy="1089"/>
                  </a:xfrm>
                  <a:custGeom>
                    <a:avLst/>
                    <a:gdLst>
                      <a:gd name="connsiteX0" fmla="*/ 0 w 2108"/>
                      <a:gd name="connsiteY0" fmla="*/ 0 h 1089"/>
                      <a:gd name="connsiteX1" fmla="*/ 1908 w 2108"/>
                      <a:gd name="connsiteY1" fmla="*/ 1090 h 1089"/>
                      <a:gd name="connsiteX2" fmla="*/ 0 w 2108"/>
                      <a:gd name="connsiteY2" fmla="*/ 0 h 1089"/>
                    </a:gdLst>
                    <a:ahLst/>
                    <a:cxnLst>
                      <a:cxn ang="0">
                        <a:pos x="connsiteX0" y="connsiteY0"/>
                      </a:cxn>
                      <a:cxn ang="0">
                        <a:pos x="connsiteX1" y="connsiteY1"/>
                      </a:cxn>
                      <a:cxn ang="0">
                        <a:pos x="connsiteX2" y="connsiteY2"/>
                      </a:cxn>
                    </a:cxnLst>
                    <a:rect l="l" t="t" r="r" b="b"/>
                    <a:pathLst>
                      <a:path w="2108" h="1089">
                        <a:moveTo>
                          <a:pt x="0" y="0"/>
                        </a:moveTo>
                        <a:cubicBezTo>
                          <a:pt x="0" y="0"/>
                          <a:pt x="682" y="409"/>
                          <a:pt x="1908" y="1090"/>
                        </a:cubicBezTo>
                        <a:cubicBezTo>
                          <a:pt x="2453" y="1090"/>
                          <a:pt x="1908" y="817"/>
                          <a:pt x="0" y="0"/>
                        </a:cubicBezTo>
                        <a:close/>
                      </a:path>
                    </a:pathLst>
                  </a:custGeom>
                  <a:solidFill>
                    <a:srgbClr val="333333"/>
                  </a:solidFill>
                  <a:ln w="0" cap="flat">
                    <a:noFill/>
                    <a:prstDash val="solid"/>
                    <a:miter/>
                  </a:ln>
                </p:spPr>
                <p:txBody>
                  <a:bodyPr rtlCol="0" anchor="ctr"/>
                  <a:lstStyle/>
                  <a:p>
                    <a:endParaRPr lang="en-US"/>
                  </a:p>
                </p:txBody>
              </p:sp>
              <p:sp>
                <p:nvSpPr>
                  <p:cNvPr id="2506" name="Freeform: Shape 2505">
                    <a:extLst>
                      <a:ext uri="{FF2B5EF4-FFF2-40B4-BE49-F238E27FC236}">
                        <a16:creationId xmlns:a16="http://schemas.microsoft.com/office/drawing/2014/main" id="{9BCBA30F-6C3E-E046-5D1B-AE83140939AB}"/>
                      </a:ext>
                    </a:extLst>
                  </p:cNvPr>
                  <p:cNvSpPr/>
                  <p:nvPr/>
                </p:nvSpPr>
                <p:spPr>
                  <a:xfrm>
                    <a:off x="20183788" y="5881730"/>
                    <a:ext cx="954" cy="272"/>
                  </a:xfrm>
                  <a:custGeom>
                    <a:avLst/>
                    <a:gdLst>
                      <a:gd name="connsiteX0" fmla="*/ 0 w 954"/>
                      <a:gd name="connsiteY0" fmla="*/ 0 h 272"/>
                      <a:gd name="connsiteX1" fmla="*/ 955 w 954"/>
                      <a:gd name="connsiteY1" fmla="*/ 272 h 272"/>
                      <a:gd name="connsiteX2" fmla="*/ 0 w 954"/>
                      <a:gd name="connsiteY2" fmla="*/ 0 h 272"/>
                    </a:gdLst>
                    <a:ahLst/>
                    <a:cxnLst>
                      <a:cxn ang="0">
                        <a:pos x="connsiteX0" y="connsiteY0"/>
                      </a:cxn>
                      <a:cxn ang="0">
                        <a:pos x="connsiteX1" y="connsiteY1"/>
                      </a:cxn>
                      <a:cxn ang="0">
                        <a:pos x="connsiteX2" y="connsiteY2"/>
                      </a:cxn>
                    </a:cxnLst>
                    <a:rect l="l" t="t" r="r" b="b"/>
                    <a:pathLst>
                      <a:path w="954" h="272">
                        <a:moveTo>
                          <a:pt x="0" y="0"/>
                        </a:moveTo>
                        <a:cubicBezTo>
                          <a:pt x="0" y="0"/>
                          <a:pt x="546" y="136"/>
                          <a:pt x="955" y="272"/>
                        </a:cubicBezTo>
                        <a:lnTo>
                          <a:pt x="0" y="0"/>
                        </a:lnTo>
                        <a:close/>
                      </a:path>
                    </a:pathLst>
                  </a:custGeom>
                  <a:solidFill>
                    <a:srgbClr val="333333"/>
                  </a:solidFill>
                  <a:ln w="0" cap="flat">
                    <a:noFill/>
                    <a:prstDash val="solid"/>
                    <a:miter/>
                  </a:ln>
                </p:spPr>
                <p:txBody>
                  <a:bodyPr rtlCol="0" anchor="ctr"/>
                  <a:lstStyle/>
                  <a:p>
                    <a:endParaRPr lang="en-US"/>
                  </a:p>
                </p:txBody>
              </p:sp>
              <p:sp>
                <p:nvSpPr>
                  <p:cNvPr id="2507" name="Freeform: Shape 2506">
                    <a:extLst>
                      <a:ext uri="{FF2B5EF4-FFF2-40B4-BE49-F238E27FC236}">
                        <a16:creationId xmlns:a16="http://schemas.microsoft.com/office/drawing/2014/main" id="{90005F17-6FF4-7C31-8C1C-102D648ECCFB}"/>
                      </a:ext>
                    </a:extLst>
                  </p:cNvPr>
                  <p:cNvSpPr/>
                  <p:nvPr/>
                </p:nvSpPr>
                <p:spPr>
                  <a:xfrm>
                    <a:off x="19836089" y="5684309"/>
                    <a:ext cx="3815" cy="5177"/>
                  </a:xfrm>
                  <a:custGeom>
                    <a:avLst/>
                    <a:gdLst>
                      <a:gd name="connsiteX0" fmla="*/ 0 w 3815"/>
                      <a:gd name="connsiteY0" fmla="*/ 0 h 5177"/>
                      <a:gd name="connsiteX1" fmla="*/ 3815 w 3815"/>
                      <a:gd name="connsiteY1" fmla="*/ 5177 h 5177"/>
                      <a:gd name="connsiteX2" fmla="*/ 0 w 3815"/>
                      <a:gd name="connsiteY2" fmla="*/ 0 h 5177"/>
                    </a:gdLst>
                    <a:ahLst/>
                    <a:cxnLst>
                      <a:cxn ang="0">
                        <a:pos x="connsiteX0" y="connsiteY0"/>
                      </a:cxn>
                      <a:cxn ang="0">
                        <a:pos x="connsiteX1" y="connsiteY1"/>
                      </a:cxn>
                      <a:cxn ang="0">
                        <a:pos x="connsiteX2" y="connsiteY2"/>
                      </a:cxn>
                    </a:cxnLst>
                    <a:rect l="l" t="t" r="r" b="b"/>
                    <a:pathLst>
                      <a:path w="3815" h="5177">
                        <a:moveTo>
                          <a:pt x="0" y="0"/>
                        </a:moveTo>
                        <a:cubicBezTo>
                          <a:pt x="1499" y="2316"/>
                          <a:pt x="2726" y="3815"/>
                          <a:pt x="3815" y="5177"/>
                        </a:cubicBezTo>
                        <a:cubicBezTo>
                          <a:pt x="2726" y="3543"/>
                          <a:pt x="1499" y="1908"/>
                          <a:pt x="0" y="0"/>
                        </a:cubicBezTo>
                        <a:close/>
                      </a:path>
                    </a:pathLst>
                  </a:custGeom>
                  <a:solidFill>
                    <a:srgbClr val="333333"/>
                  </a:solidFill>
                  <a:ln w="0" cap="flat">
                    <a:noFill/>
                    <a:prstDash val="solid"/>
                    <a:miter/>
                  </a:ln>
                </p:spPr>
                <p:txBody>
                  <a:bodyPr rtlCol="0" anchor="ctr"/>
                  <a:lstStyle/>
                  <a:p>
                    <a:endParaRPr lang="en-US"/>
                  </a:p>
                </p:txBody>
              </p:sp>
              <p:sp>
                <p:nvSpPr>
                  <p:cNvPr id="2508" name="Freeform: Shape 2507">
                    <a:extLst>
                      <a:ext uri="{FF2B5EF4-FFF2-40B4-BE49-F238E27FC236}">
                        <a16:creationId xmlns:a16="http://schemas.microsoft.com/office/drawing/2014/main" id="{C442F275-D4A8-D608-0D79-B2E4A964268B}"/>
                      </a:ext>
                    </a:extLst>
                  </p:cNvPr>
                  <p:cNvSpPr/>
                  <p:nvPr/>
                </p:nvSpPr>
                <p:spPr>
                  <a:xfrm>
                    <a:off x="20394016" y="5860203"/>
                    <a:ext cx="2315" cy="1226"/>
                  </a:xfrm>
                  <a:custGeom>
                    <a:avLst/>
                    <a:gdLst>
                      <a:gd name="connsiteX0" fmla="*/ 0 w 2315"/>
                      <a:gd name="connsiteY0" fmla="*/ 1226 h 1226"/>
                      <a:gd name="connsiteX1" fmla="*/ 2315 w 2315"/>
                      <a:gd name="connsiteY1" fmla="*/ 0 h 1226"/>
                      <a:gd name="connsiteX2" fmla="*/ 0 w 2315"/>
                      <a:gd name="connsiteY2" fmla="*/ 1226 h 1226"/>
                    </a:gdLst>
                    <a:ahLst/>
                    <a:cxnLst>
                      <a:cxn ang="0">
                        <a:pos x="connsiteX0" y="connsiteY0"/>
                      </a:cxn>
                      <a:cxn ang="0">
                        <a:pos x="connsiteX1" y="connsiteY1"/>
                      </a:cxn>
                      <a:cxn ang="0">
                        <a:pos x="connsiteX2" y="connsiteY2"/>
                      </a:cxn>
                    </a:cxnLst>
                    <a:rect l="l" t="t" r="r" b="b"/>
                    <a:pathLst>
                      <a:path w="2315" h="1226">
                        <a:moveTo>
                          <a:pt x="0" y="1226"/>
                        </a:moveTo>
                        <a:cubicBezTo>
                          <a:pt x="0" y="1226"/>
                          <a:pt x="1226" y="545"/>
                          <a:pt x="2315" y="0"/>
                        </a:cubicBezTo>
                        <a:cubicBezTo>
                          <a:pt x="1089" y="545"/>
                          <a:pt x="407" y="954"/>
                          <a:pt x="0" y="1226"/>
                        </a:cubicBezTo>
                        <a:close/>
                      </a:path>
                    </a:pathLst>
                  </a:custGeom>
                  <a:solidFill>
                    <a:srgbClr val="333333"/>
                  </a:solidFill>
                  <a:ln w="0" cap="flat">
                    <a:noFill/>
                    <a:prstDash val="solid"/>
                    <a:miter/>
                  </a:ln>
                </p:spPr>
                <p:txBody>
                  <a:bodyPr rtlCol="0" anchor="ctr"/>
                  <a:lstStyle/>
                  <a:p>
                    <a:endParaRPr lang="en-US"/>
                  </a:p>
                </p:txBody>
              </p:sp>
              <p:sp>
                <p:nvSpPr>
                  <p:cNvPr id="2509" name="Freeform: Shape 2508">
                    <a:extLst>
                      <a:ext uri="{FF2B5EF4-FFF2-40B4-BE49-F238E27FC236}">
                        <a16:creationId xmlns:a16="http://schemas.microsoft.com/office/drawing/2014/main" id="{2DD9060D-D4DA-5698-91F0-BAD240E67E2B}"/>
                      </a:ext>
                    </a:extLst>
                  </p:cNvPr>
                  <p:cNvSpPr/>
                  <p:nvPr/>
                </p:nvSpPr>
                <p:spPr>
                  <a:xfrm>
                    <a:off x="20054900" y="5848077"/>
                    <a:ext cx="1498" cy="544"/>
                  </a:xfrm>
                  <a:custGeom>
                    <a:avLst/>
                    <a:gdLst>
                      <a:gd name="connsiteX0" fmla="*/ 0 w 1498"/>
                      <a:gd name="connsiteY0" fmla="*/ 0 h 544"/>
                      <a:gd name="connsiteX1" fmla="*/ 1499 w 1498"/>
                      <a:gd name="connsiteY1" fmla="*/ 545 h 544"/>
                      <a:gd name="connsiteX2" fmla="*/ 680 w 1498"/>
                      <a:gd name="connsiteY2" fmla="*/ 136 h 544"/>
                      <a:gd name="connsiteX3" fmla="*/ 0 w 1498"/>
                      <a:gd name="connsiteY3" fmla="*/ 136 h 544"/>
                    </a:gdLst>
                    <a:ahLst/>
                    <a:cxnLst>
                      <a:cxn ang="0">
                        <a:pos x="connsiteX0" y="connsiteY0"/>
                      </a:cxn>
                      <a:cxn ang="0">
                        <a:pos x="connsiteX1" y="connsiteY1"/>
                      </a:cxn>
                      <a:cxn ang="0">
                        <a:pos x="connsiteX2" y="connsiteY2"/>
                      </a:cxn>
                      <a:cxn ang="0">
                        <a:pos x="connsiteX3" y="connsiteY3"/>
                      </a:cxn>
                    </a:cxnLst>
                    <a:rect l="l" t="t" r="r" b="b"/>
                    <a:pathLst>
                      <a:path w="1498" h="544">
                        <a:moveTo>
                          <a:pt x="0" y="0"/>
                        </a:moveTo>
                        <a:cubicBezTo>
                          <a:pt x="0" y="0"/>
                          <a:pt x="1089" y="409"/>
                          <a:pt x="1499" y="545"/>
                        </a:cubicBezTo>
                        <a:lnTo>
                          <a:pt x="680" y="136"/>
                        </a:lnTo>
                        <a:lnTo>
                          <a:pt x="0" y="136"/>
                        </a:lnTo>
                        <a:close/>
                      </a:path>
                    </a:pathLst>
                  </a:custGeom>
                  <a:solidFill>
                    <a:srgbClr val="333333"/>
                  </a:solidFill>
                  <a:ln w="0" cap="flat">
                    <a:noFill/>
                    <a:prstDash val="solid"/>
                    <a:miter/>
                  </a:ln>
                </p:spPr>
                <p:txBody>
                  <a:bodyPr rtlCol="0" anchor="ctr"/>
                  <a:lstStyle/>
                  <a:p>
                    <a:endParaRPr lang="en-US"/>
                  </a:p>
                </p:txBody>
              </p:sp>
              <p:sp>
                <p:nvSpPr>
                  <p:cNvPr id="2510" name="Freeform: Shape 2509">
                    <a:extLst>
                      <a:ext uri="{FF2B5EF4-FFF2-40B4-BE49-F238E27FC236}">
                        <a16:creationId xmlns:a16="http://schemas.microsoft.com/office/drawing/2014/main" id="{8AEEF859-BC34-6A3F-0EEC-8AAD5BD73501}"/>
                      </a:ext>
                    </a:extLst>
                  </p:cNvPr>
                  <p:cNvSpPr/>
                  <p:nvPr/>
                </p:nvSpPr>
                <p:spPr>
                  <a:xfrm>
                    <a:off x="20005443" y="5821644"/>
                    <a:ext cx="57631" cy="31882"/>
                  </a:xfrm>
                  <a:custGeom>
                    <a:avLst/>
                    <a:gdLst>
                      <a:gd name="connsiteX0" fmla="*/ 25069 w 57631"/>
                      <a:gd name="connsiteY0" fmla="*/ 13217 h 31882"/>
                      <a:gd name="connsiteX1" fmla="*/ 26976 w 57631"/>
                      <a:gd name="connsiteY1" fmla="*/ 13626 h 31882"/>
                      <a:gd name="connsiteX2" fmla="*/ 0 w 57631"/>
                      <a:gd name="connsiteY2" fmla="*/ 1 h 31882"/>
                      <a:gd name="connsiteX3" fmla="*/ 14578 w 57631"/>
                      <a:gd name="connsiteY3" fmla="*/ 10492 h 31882"/>
                      <a:gd name="connsiteX4" fmla="*/ 32836 w 57631"/>
                      <a:gd name="connsiteY4" fmla="*/ 20711 h 31882"/>
                      <a:gd name="connsiteX5" fmla="*/ 39375 w 57631"/>
                      <a:gd name="connsiteY5" fmla="*/ 21937 h 31882"/>
                      <a:gd name="connsiteX6" fmla="*/ 42918 w 57631"/>
                      <a:gd name="connsiteY6" fmla="*/ 25343 h 31882"/>
                      <a:gd name="connsiteX7" fmla="*/ 57632 w 57631"/>
                      <a:gd name="connsiteY7" fmla="*/ 31883 h 31882"/>
                      <a:gd name="connsiteX8" fmla="*/ 44824 w 57631"/>
                      <a:gd name="connsiteY8" fmla="*/ 25888 h 31882"/>
                      <a:gd name="connsiteX9" fmla="*/ 49321 w 57631"/>
                      <a:gd name="connsiteY9" fmla="*/ 26433 h 31882"/>
                      <a:gd name="connsiteX10" fmla="*/ 47959 w 57631"/>
                      <a:gd name="connsiteY10" fmla="*/ 26024 h 31882"/>
                      <a:gd name="connsiteX11" fmla="*/ 24932 w 57631"/>
                      <a:gd name="connsiteY11" fmla="*/ 13217 h 31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7631" h="31882">
                        <a:moveTo>
                          <a:pt x="25069" y="13217"/>
                        </a:moveTo>
                        <a:cubicBezTo>
                          <a:pt x="26023" y="13490"/>
                          <a:pt x="26431" y="13626"/>
                          <a:pt x="26976" y="13626"/>
                        </a:cubicBezTo>
                        <a:cubicBezTo>
                          <a:pt x="17847" y="9675"/>
                          <a:pt x="2588" y="-135"/>
                          <a:pt x="0" y="1"/>
                        </a:cubicBezTo>
                        <a:cubicBezTo>
                          <a:pt x="2861" y="1773"/>
                          <a:pt x="17575" y="11173"/>
                          <a:pt x="14578" y="10492"/>
                        </a:cubicBezTo>
                        <a:cubicBezTo>
                          <a:pt x="20846" y="13626"/>
                          <a:pt x="29430" y="19212"/>
                          <a:pt x="32836" y="20711"/>
                        </a:cubicBezTo>
                        <a:cubicBezTo>
                          <a:pt x="23161" y="14716"/>
                          <a:pt x="32290" y="19076"/>
                          <a:pt x="39375" y="21937"/>
                        </a:cubicBezTo>
                        <a:cubicBezTo>
                          <a:pt x="45506" y="25343"/>
                          <a:pt x="37604" y="22482"/>
                          <a:pt x="42918" y="25343"/>
                        </a:cubicBezTo>
                        <a:cubicBezTo>
                          <a:pt x="47822" y="27659"/>
                          <a:pt x="52727" y="29839"/>
                          <a:pt x="57632" y="31883"/>
                        </a:cubicBezTo>
                        <a:cubicBezTo>
                          <a:pt x="53407" y="29975"/>
                          <a:pt x="49048" y="27932"/>
                          <a:pt x="44824" y="25888"/>
                        </a:cubicBezTo>
                        <a:lnTo>
                          <a:pt x="49321" y="26433"/>
                        </a:lnTo>
                        <a:cubicBezTo>
                          <a:pt x="49321" y="26433"/>
                          <a:pt x="48503" y="26160"/>
                          <a:pt x="47959" y="26024"/>
                        </a:cubicBezTo>
                        <a:cubicBezTo>
                          <a:pt x="26295" y="16215"/>
                          <a:pt x="47004" y="23436"/>
                          <a:pt x="24932" y="13217"/>
                        </a:cubicBezTo>
                        <a:close/>
                      </a:path>
                    </a:pathLst>
                  </a:custGeom>
                  <a:solidFill>
                    <a:srgbClr val="333333"/>
                  </a:solidFill>
                  <a:ln w="0" cap="flat">
                    <a:noFill/>
                    <a:prstDash val="solid"/>
                    <a:miter/>
                  </a:ln>
                </p:spPr>
                <p:txBody>
                  <a:bodyPr rtlCol="0" anchor="ctr"/>
                  <a:lstStyle/>
                  <a:p>
                    <a:endParaRPr lang="en-US"/>
                  </a:p>
                </p:txBody>
              </p:sp>
              <p:sp>
                <p:nvSpPr>
                  <p:cNvPr id="2511" name="Freeform: Shape 2510">
                    <a:extLst>
                      <a:ext uri="{FF2B5EF4-FFF2-40B4-BE49-F238E27FC236}">
                        <a16:creationId xmlns:a16="http://schemas.microsoft.com/office/drawing/2014/main" id="{08273AF6-B7CC-FF2B-1F7C-2535182A94C9}"/>
                      </a:ext>
                    </a:extLst>
                  </p:cNvPr>
                  <p:cNvSpPr/>
                  <p:nvPr/>
                </p:nvSpPr>
                <p:spPr>
                  <a:xfrm>
                    <a:off x="20032420" y="5835270"/>
                    <a:ext cx="3542" cy="1498"/>
                  </a:xfrm>
                  <a:custGeom>
                    <a:avLst/>
                    <a:gdLst>
                      <a:gd name="connsiteX0" fmla="*/ 0 w 3542"/>
                      <a:gd name="connsiteY0" fmla="*/ 0 h 1498"/>
                      <a:gd name="connsiteX1" fmla="*/ 3543 w 3542"/>
                      <a:gd name="connsiteY1" fmla="*/ 1499 h 1498"/>
                      <a:gd name="connsiteX2" fmla="*/ 0 w 3542"/>
                      <a:gd name="connsiteY2" fmla="*/ 0 h 1498"/>
                    </a:gdLst>
                    <a:ahLst/>
                    <a:cxnLst>
                      <a:cxn ang="0">
                        <a:pos x="connsiteX0" y="connsiteY0"/>
                      </a:cxn>
                      <a:cxn ang="0">
                        <a:pos x="connsiteX1" y="connsiteY1"/>
                      </a:cxn>
                      <a:cxn ang="0">
                        <a:pos x="connsiteX2" y="connsiteY2"/>
                      </a:cxn>
                    </a:cxnLst>
                    <a:rect l="l" t="t" r="r" b="b"/>
                    <a:pathLst>
                      <a:path w="3542" h="1498">
                        <a:moveTo>
                          <a:pt x="0" y="0"/>
                        </a:moveTo>
                        <a:cubicBezTo>
                          <a:pt x="1362" y="545"/>
                          <a:pt x="2588" y="1090"/>
                          <a:pt x="3543" y="1499"/>
                        </a:cubicBezTo>
                        <a:cubicBezTo>
                          <a:pt x="1499" y="545"/>
                          <a:pt x="682" y="272"/>
                          <a:pt x="0" y="0"/>
                        </a:cubicBezTo>
                        <a:close/>
                      </a:path>
                    </a:pathLst>
                  </a:custGeom>
                  <a:solidFill>
                    <a:srgbClr val="333333"/>
                  </a:solidFill>
                  <a:ln w="0" cap="flat">
                    <a:noFill/>
                    <a:prstDash val="solid"/>
                    <a:miter/>
                  </a:ln>
                </p:spPr>
                <p:txBody>
                  <a:bodyPr rtlCol="0" anchor="ctr"/>
                  <a:lstStyle/>
                  <a:p>
                    <a:endParaRPr lang="en-US"/>
                  </a:p>
                </p:txBody>
              </p:sp>
              <p:sp>
                <p:nvSpPr>
                  <p:cNvPr id="2512" name="Freeform: Shape 2511">
                    <a:extLst>
                      <a:ext uri="{FF2B5EF4-FFF2-40B4-BE49-F238E27FC236}">
                        <a16:creationId xmlns:a16="http://schemas.microsoft.com/office/drawing/2014/main" id="{08F87C9D-CB12-F4F5-4D5E-E52E2E8331F4}"/>
                      </a:ext>
                    </a:extLst>
                  </p:cNvPr>
                  <p:cNvSpPr/>
                  <p:nvPr/>
                </p:nvSpPr>
                <p:spPr>
                  <a:xfrm>
                    <a:off x="19950127" y="5777638"/>
                    <a:ext cx="3406" cy="2452"/>
                  </a:xfrm>
                  <a:custGeom>
                    <a:avLst/>
                    <a:gdLst>
                      <a:gd name="connsiteX0" fmla="*/ 3406 w 3406"/>
                      <a:gd name="connsiteY0" fmla="*/ 2452 h 2452"/>
                      <a:gd name="connsiteX1" fmla="*/ 0 w 3406"/>
                      <a:gd name="connsiteY1" fmla="*/ 0 h 2452"/>
                      <a:gd name="connsiteX2" fmla="*/ 3406 w 3406"/>
                      <a:gd name="connsiteY2" fmla="*/ 2452 h 2452"/>
                    </a:gdLst>
                    <a:ahLst/>
                    <a:cxnLst>
                      <a:cxn ang="0">
                        <a:pos x="connsiteX0" y="connsiteY0"/>
                      </a:cxn>
                      <a:cxn ang="0">
                        <a:pos x="connsiteX1" y="connsiteY1"/>
                      </a:cxn>
                      <a:cxn ang="0">
                        <a:pos x="connsiteX2" y="connsiteY2"/>
                      </a:cxn>
                    </a:cxnLst>
                    <a:rect l="l" t="t" r="r" b="b"/>
                    <a:pathLst>
                      <a:path w="3406" h="2452">
                        <a:moveTo>
                          <a:pt x="3406" y="2452"/>
                        </a:moveTo>
                        <a:cubicBezTo>
                          <a:pt x="2453" y="1771"/>
                          <a:pt x="1362" y="954"/>
                          <a:pt x="0" y="0"/>
                        </a:cubicBezTo>
                        <a:cubicBezTo>
                          <a:pt x="682" y="409"/>
                          <a:pt x="2044" y="1499"/>
                          <a:pt x="3406" y="2452"/>
                        </a:cubicBezTo>
                        <a:close/>
                      </a:path>
                    </a:pathLst>
                  </a:custGeom>
                  <a:solidFill>
                    <a:srgbClr val="333333"/>
                  </a:solidFill>
                  <a:ln w="0" cap="flat">
                    <a:noFill/>
                    <a:prstDash val="solid"/>
                    <a:miter/>
                  </a:ln>
                </p:spPr>
                <p:txBody>
                  <a:bodyPr rtlCol="0" anchor="ctr"/>
                  <a:lstStyle/>
                  <a:p>
                    <a:endParaRPr lang="en-US"/>
                  </a:p>
                </p:txBody>
              </p:sp>
              <p:sp>
                <p:nvSpPr>
                  <p:cNvPr id="2513" name="Freeform: Shape 2512">
                    <a:extLst>
                      <a:ext uri="{FF2B5EF4-FFF2-40B4-BE49-F238E27FC236}">
                        <a16:creationId xmlns:a16="http://schemas.microsoft.com/office/drawing/2014/main" id="{08943BFF-54BF-1AB0-6BEF-C86CEFE78D9A}"/>
                      </a:ext>
                    </a:extLst>
                  </p:cNvPr>
                  <p:cNvSpPr/>
                  <p:nvPr/>
                </p:nvSpPr>
                <p:spPr>
                  <a:xfrm>
                    <a:off x="20368129" y="5829820"/>
                    <a:ext cx="14034" cy="1641"/>
                  </a:xfrm>
                  <a:custGeom>
                    <a:avLst/>
                    <a:gdLst>
                      <a:gd name="connsiteX0" fmla="*/ 0 w 14034"/>
                      <a:gd name="connsiteY0" fmla="*/ 0 h 1641"/>
                      <a:gd name="connsiteX1" fmla="*/ 14034 w 14034"/>
                      <a:gd name="connsiteY1" fmla="*/ 1362 h 1641"/>
                      <a:gd name="connsiteX2" fmla="*/ 1635 w 14034"/>
                      <a:gd name="connsiteY2" fmla="*/ 0 h 1641"/>
                      <a:gd name="connsiteX3" fmla="*/ 0 w 14034"/>
                      <a:gd name="connsiteY3" fmla="*/ 0 h 1641"/>
                    </a:gdLst>
                    <a:ahLst/>
                    <a:cxnLst>
                      <a:cxn ang="0">
                        <a:pos x="connsiteX0" y="connsiteY0"/>
                      </a:cxn>
                      <a:cxn ang="0">
                        <a:pos x="connsiteX1" y="connsiteY1"/>
                      </a:cxn>
                      <a:cxn ang="0">
                        <a:pos x="connsiteX2" y="connsiteY2"/>
                      </a:cxn>
                      <a:cxn ang="0">
                        <a:pos x="connsiteX3" y="connsiteY3"/>
                      </a:cxn>
                    </a:cxnLst>
                    <a:rect l="l" t="t" r="r" b="b"/>
                    <a:pathLst>
                      <a:path w="14034" h="1641">
                        <a:moveTo>
                          <a:pt x="0" y="0"/>
                        </a:moveTo>
                        <a:cubicBezTo>
                          <a:pt x="0" y="0"/>
                          <a:pt x="14170" y="2452"/>
                          <a:pt x="14034" y="1362"/>
                        </a:cubicBezTo>
                        <a:cubicBezTo>
                          <a:pt x="9946" y="953"/>
                          <a:pt x="5858" y="409"/>
                          <a:pt x="1635" y="0"/>
                        </a:cubicBezTo>
                        <a:lnTo>
                          <a:pt x="0" y="0"/>
                        </a:lnTo>
                        <a:close/>
                      </a:path>
                    </a:pathLst>
                  </a:custGeom>
                  <a:solidFill>
                    <a:srgbClr val="333333"/>
                  </a:solidFill>
                  <a:ln w="0" cap="flat">
                    <a:noFill/>
                    <a:prstDash val="solid"/>
                    <a:miter/>
                  </a:ln>
                </p:spPr>
                <p:txBody>
                  <a:bodyPr rtlCol="0" anchor="ctr"/>
                  <a:lstStyle/>
                  <a:p>
                    <a:endParaRPr lang="en-US"/>
                  </a:p>
                </p:txBody>
              </p:sp>
              <p:sp>
                <p:nvSpPr>
                  <p:cNvPr id="2514" name="Freeform: Shape 2513">
                    <a:extLst>
                      <a:ext uri="{FF2B5EF4-FFF2-40B4-BE49-F238E27FC236}">
                        <a16:creationId xmlns:a16="http://schemas.microsoft.com/office/drawing/2014/main" id="{6FAEB158-7DD0-163B-ACF7-3E8B91C6ECE4}"/>
                      </a:ext>
                    </a:extLst>
                  </p:cNvPr>
                  <p:cNvSpPr/>
                  <p:nvPr/>
                </p:nvSpPr>
                <p:spPr>
                  <a:xfrm>
                    <a:off x="19791400" y="5575177"/>
                    <a:ext cx="2316" cy="5041"/>
                  </a:xfrm>
                  <a:custGeom>
                    <a:avLst/>
                    <a:gdLst>
                      <a:gd name="connsiteX0" fmla="*/ 0 w 2316"/>
                      <a:gd name="connsiteY0" fmla="*/ 0 h 5041"/>
                      <a:gd name="connsiteX1" fmla="*/ 1771 w 2316"/>
                      <a:gd name="connsiteY1" fmla="*/ 4224 h 5041"/>
                      <a:gd name="connsiteX2" fmla="*/ 2317 w 2316"/>
                      <a:gd name="connsiteY2" fmla="*/ 5041 h 5041"/>
                      <a:gd name="connsiteX3" fmla="*/ 0 w 2316"/>
                      <a:gd name="connsiteY3" fmla="*/ 0 h 5041"/>
                    </a:gdLst>
                    <a:ahLst/>
                    <a:cxnLst>
                      <a:cxn ang="0">
                        <a:pos x="connsiteX0" y="connsiteY0"/>
                      </a:cxn>
                      <a:cxn ang="0">
                        <a:pos x="connsiteX1" y="connsiteY1"/>
                      </a:cxn>
                      <a:cxn ang="0">
                        <a:pos x="connsiteX2" y="connsiteY2"/>
                      </a:cxn>
                      <a:cxn ang="0">
                        <a:pos x="connsiteX3" y="connsiteY3"/>
                      </a:cxn>
                    </a:cxnLst>
                    <a:rect l="l" t="t" r="r" b="b"/>
                    <a:pathLst>
                      <a:path w="2316" h="5041">
                        <a:moveTo>
                          <a:pt x="0" y="0"/>
                        </a:moveTo>
                        <a:lnTo>
                          <a:pt x="1771" y="4224"/>
                        </a:lnTo>
                        <a:cubicBezTo>
                          <a:pt x="1771" y="4224"/>
                          <a:pt x="2180" y="4768"/>
                          <a:pt x="2317" y="5041"/>
                        </a:cubicBezTo>
                        <a:cubicBezTo>
                          <a:pt x="2044" y="4087"/>
                          <a:pt x="682" y="1362"/>
                          <a:pt x="0" y="0"/>
                        </a:cubicBezTo>
                        <a:close/>
                      </a:path>
                    </a:pathLst>
                  </a:custGeom>
                  <a:solidFill>
                    <a:srgbClr val="333333"/>
                  </a:solidFill>
                  <a:ln w="0" cap="flat">
                    <a:noFill/>
                    <a:prstDash val="solid"/>
                    <a:miter/>
                  </a:ln>
                </p:spPr>
                <p:txBody>
                  <a:bodyPr rtlCol="0" anchor="ctr"/>
                  <a:lstStyle/>
                  <a:p>
                    <a:endParaRPr lang="en-US"/>
                  </a:p>
                </p:txBody>
              </p:sp>
              <p:sp>
                <p:nvSpPr>
                  <p:cNvPr id="2515" name="Freeform: Shape 2514">
                    <a:extLst>
                      <a:ext uri="{FF2B5EF4-FFF2-40B4-BE49-F238E27FC236}">
                        <a16:creationId xmlns:a16="http://schemas.microsoft.com/office/drawing/2014/main" id="{5E9EE9C2-C650-FE50-A590-66AE20C2B6B7}"/>
                      </a:ext>
                    </a:extLst>
                  </p:cNvPr>
                  <p:cNvSpPr/>
                  <p:nvPr/>
                </p:nvSpPr>
                <p:spPr>
                  <a:xfrm>
                    <a:off x="20016071" y="5830501"/>
                    <a:ext cx="3949" cy="1634"/>
                  </a:xfrm>
                  <a:custGeom>
                    <a:avLst/>
                    <a:gdLst>
                      <a:gd name="connsiteX0" fmla="*/ 0 w 3949"/>
                      <a:gd name="connsiteY0" fmla="*/ 0 h 1634"/>
                      <a:gd name="connsiteX1" fmla="*/ 3950 w 3949"/>
                      <a:gd name="connsiteY1" fmla="*/ 1635 h 1634"/>
                      <a:gd name="connsiteX2" fmla="*/ 0 w 3949"/>
                      <a:gd name="connsiteY2" fmla="*/ 0 h 1634"/>
                    </a:gdLst>
                    <a:ahLst/>
                    <a:cxnLst>
                      <a:cxn ang="0">
                        <a:pos x="connsiteX0" y="connsiteY0"/>
                      </a:cxn>
                      <a:cxn ang="0">
                        <a:pos x="connsiteX1" y="connsiteY1"/>
                      </a:cxn>
                      <a:cxn ang="0">
                        <a:pos x="connsiteX2" y="connsiteY2"/>
                      </a:cxn>
                    </a:cxnLst>
                    <a:rect l="l" t="t" r="r" b="b"/>
                    <a:pathLst>
                      <a:path w="3949" h="1634">
                        <a:moveTo>
                          <a:pt x="0" y="0"/>
                        </a:moveTo>
                        <a:cubicBezTo>
                          <a:pt x="2315" y="1090"/>
                          <a:pt x="3406" y="1499"/>
                          <a:pt x="3950" y="1635"/>
                        </a:cubicBezTo>
                        <a:cubicBezTo>
                          <a:pt x="2451" y="954"/>
                          <a:pt x="1089" y="272"/>
                          <a:pt x="0" y="0"/>
                        </a:cubicBezTo>
                        <a:close/>
                      </a:path>
                    </a:pathLst>
                  </a:custGeom>
                  <a:solidFill>
                    <a:srgbClr val="333333"/>
                  </a:solidFill>
                  <a:ln w="0" cap="flat">
                    <a:noFill/>
                    <a:prstDash val="solid"/>
                    <a:miter/>
                  </a:ln>
                </p:spPr>
                <p:txBody>
                  <a:bodyPr rtlCol="0" anchor="ctr"/>
                  <a:lstStyle/>
                  <a:p>
                    <a:endParaRPr lang="en-US"/>
                  </a:p>
                </p:txBody>
              </p:sp>
              <p:sp>
                <p:nvSpPr>
                  <p:cNvPr id="2516" name="Freeform: Shape 2515">
                    <a:extLst>
                      <a:ext uri="{FF2B5EF4-FFF2-40B4-BE49-F238E27FC236}">
                        <a16:creationId xmlns:a16="http://schemas.microsoft.com/office/drawing/2014/main" id="{B1285391-845C-2B47-7F02-24816D19685F}"/>
                      </a:ext>
                    </a:extLst>
                  </p:cNvPr>
                  <p:cNvSpPr/>
                  <p:nvPr/>
                </p:nvSpPr>
                <p:spPr>
                  <a:xfrm>
                    <a:off x="19787723" y="5558282"/>
                    <a:ext cx="5857" cy="15123"/>
                  </a:xfrm>
                  <a:custGeom>
                    <a:avLst/>
                    <a:gdLst>
                      <a:gd name="connsiteX0" fmla="*/ 5858 w 5857"/>
                      <a:gd name="connsiteY0" fmla="*/ 15123 h 15123"/>
                      <a:gd name="connsiteX1" fmla="*/ 4905 w 5857"/>
                      <a:gd name="connsiteY1" fmla="*/ 9810 h 15123"/>
                      <a:gd name="connsiteX2" fmla="*/ 0 w 5857"/>
                      <a:gd name="connsiteY2" fmla="*/ 0 h 15123"/>
                      <a:gd name="connsiteX3" fmla="*/ 5858 w 5857"/>
                      <a:gd name="connsiteY3" fmla="*/ 15123 h 15123"/>
                    </a:gdLst>
                    <a:ahLst/>
                    <a:cxnLst>
                      <a:cxn ang="0">
                        <a:pos x="connsiteX0" y="connsiteY0"/>
                      </a:cxn>
                      <a:cxn ang="0">
                        <a:pos x="connsiteX1" y="connsiteY1"/>
                      </a:cxn>
                      <a:cxn ang="0">
                        <a:pos x="connsiteX2" y="connsiteY2"/>
                      </a:cxn>
                      <a:cxn ang="0">
                        <a:pos x="connsiteX3" y="connsiteY3"/>
                      </a:cxn>
                    </a:cxnLst>
                    <a:rect l="l" t="t" r="r" b="b"/>
                    <a:pathLst>
                      <a:path w="5857" h="15123">
                        <a:moveTo>
                          <a:pt x="5858" y="15123"/>
                        </a:moveTo>
                        <a:cubicBezTo>
                          <a:pt x="5449" y="13216"/>
                          <a:pt x="4632" y="10355"/>
                          <a:pt x="4905" y="9810"/>
                        </a:cubicBezTo>
                        <a:cubicBezTo>
                          <a:pt x="3406" y="6131"/>
                          <a:pt x="1771" y="3679"/>
                          <a:pt x="0" y="0"/>
                        </a:cubicBezTo>
                        <a:cubicBezTo>
                          <a:pt x="1908" y="4224"/>
                          <a:pt x="3814" y="9129"/>
                          <a:pt x="5858" y="15123"/>
                        </a:cubicBezTo>
                        <a:close/>
                      </a:path>
                    </a:pathLst>
                  </a:custGeom>
                  <a:solidFill>
                    <a:srgbClr val="333333"/>
                  </a:solidFill>
                  <a:ln w="0" cap="flat">
                    <a:noFill/>
                    <a:prstDash val="solid"/>
                    <a:miter/>
                  </a:ln>
                </p:spPr>
                <p:txBody>
                  <a:bodyPr rtlCol="0" anchor="ctr"/>
                  <a:lstStyle/>
                  <a:p>
                    <a:endParaRPr lang="en-US"/>
                  </a:p>
                </p:txBody>
              </p:sp>
              <p:sp>
                <p:nvSpPr>
                  <p:cNvPr id="2517" name="Freeform: Shape 2516">
                    <a:extLst>
                      <a:ext uri="{FF2B5EF4-FFF2-40B4-BE49-F238E27FC236}">
                        <a16:creationId xmlns:a16="http://schemas.microsoft.com/office/drawing/2014/main" id="{F5C5483E-68C5-6874-D874-9795137CC4C7}"/>
                      </a:ext>
                    </a:extLst>
                  </p:cNvPr>
                  <p:cNvSpPr/>
                  <p:nvPr/>
                </p:nvSpPr>
                <p:spPr>
                  <a:xfrm>
                    <a:off x="19787586" y="5558010"/>
                    <a:ext cx="13624" cy="272"/>
                  </a:xfrm>
                  <a:custGeom>
                    <a:avLst/>
                    <a:gdLst>
                      <a:gd name="connsiteX0" fmla="*/ 0 w 13624"/>
                      <a:gd name="connsiteY0" fmla="*/ 0 h 272"/>
                      <a:gd name="connsiteX1" fmla="*/ 0 w 13624"/>
                      <a:gd name="connsiteY1" fmla="*/ 272 h 272"/>
                      <a:gd name="connsiteX2" fmla="*/ 0 w 13624"/>
                      <a:gd name="connsiteY2" fmla="*/ 0 h 272"/>
                    </a:gdLst>
                    <a:ahLst/>
                    <a:cxnLst>
                      <a:cxn ang="0">
                        <a:pos x="connsiteX0" y="connsiteY0"/>
                      </a:cxn>
                      <a:cxn ang="0">
                        <a:pos x="connsiteX1" y="connsiteY1"/>
                      </a:cxn>
                      <a:cxn ang="0">
                        <a:pos x="connsiteX2" y="connsiteY2"/>
                      </a:cxn>
                    </a:cxnLst>
                    <a:rect l="l" t="t" r="r" b="b"/>
                    <a:pathLst>
                      <a:path w="13624" h="272">
                        <a:moveTo>
                          <a:pt x="0" y="0"/>
                        </a:moveTo>
                        <a:lnTo>
                          <a:pt x="0" y="272"/>
                        </a:lnTo>
                        <a:cubicBezTo>
                          <a:pt x="0" y="272"/>
                          <a:pt x="0" y="0"/>
                          <a:pt x="0" y="0"/>
                        </a:cubicBezTo>
                        <a:close/>
                      </a:path>
                    </a:pathLst>
                  </a:custGeom>
                  <a:solidFill>
                    <a:srgbClr val="333333"/>
                  </a:solidFill>
                  <a:ln w="0" cap="flat">
                    <a:noFill/>
                    <a:prstDash val="solid"/>
                    <a:miter/>
                  </a:ln>
                </p:spPr>
                <p:txBody>
                  <a:bodyPr rtlCol="0" anchor="ctr"/>
                  <a:lstStyle/>
                  <a:p>
                    <a:endParaRPr lang="en-US"/>
                  </a:p>
                </p:txBody>
              </p:sp>
              <p:sp>
                <p:nvSpPr>
                  <p:cNvPr id="2518" name="Freeform: Shape 2517">
                    <a:extLst>
                      <a:ext uri="{FF2B5EF4-FFF2-40B4-BE49-F238E27FC236}">
                        <a16:creationId xmlns:a16="http://schemas.microsoft.com/office/drawing/2014/main" id="{04A1CA6F-D285-87CD-9C2C-27DFD4C1636D}"/>
                      </a:ext>
                    </a:extLst>
                  </p:cNvPr>
                  <p:cNvSpPr/>
                  <p:nvPr/>
                </p:nvSpPr>
                <p:spPr>
                  <a:xfrm>
                    <a:off x="19728864" y="5125566"/>
                    <a:ext cx="782934" cy="788862"/>
                  </a:xfrm>
                  <a:custGeom>
                    <a:avLst/>
                    <a:gdLst>
                      <a:gd name="connsiteX0" fmla="*/ 631091 w 782934"/>
                      <a:gd name="connsiteY0" fmla="*/ 703028 h 788862"/>
                      <a:gd name="connsiteX1" fmla="*/ 627413 w 782934"/>
                      <a:gd name="connsiteY1" fmla="*/ 702756 h 788862"/>
                      <a:gd name="connsiteX2" fmla="*/ 629320 w 782934"/>
                      <a:gd name="connsiteY2" fmla="*/ 702756 h 788862"/>
                      <a:gd name="connsiteX3" fmla="*/ 619918 w 782934"/>
                      <a:gd name="connsiteY3" fmla="*/ 701257 h 788862"/>
                      <a:gd name="connsiteX4" fmla="*/ 615968 w 782934"/>
                      <a:gd name="connsiteY4" fmla="*/ 700984 h 788862"/>
                      <a:gd name="connsiteX5" fmla="*/ 617330 w 782934"/>
                      <a:gd name="connsiteY5" fmla="*/ 700984 h 788862"/>
                      <a:gd name="connsiteX6" fmla="*/ 614332 w 782934"/>
                      <a:gd name="connsiteY6" fmla="*/ 700439 h 788862"/>
                      <a:gd name="connsiteX7" fmla="*/ 582314 w 782934"/>
                      <a:gd name="connsiteY7" fmla="*/ 698396 h 788862"/>
                      <a:gd name="connsiteX8" fmla="*/ 560788 w 782934"/>
                      <a:gd name="connsiteY8" fmla="*/ 695262 h 788862"/>
                      <a:gd name="connsiteX9" fmla="*/ 570734 w 782934"/>
                      <a:gd name="connsiteY9" fmla="*/ 696352 h 788862"/>
                      <a:gd name="connsiteX10" fmla="*/ 538034 w 782934"/>
                      <a:gd name="connsiteY10" fmla="*/ 688722 h 788862"/>
                      <a:gd name="connsiteX11" fmla="*/ 548389 w 782934"/>
                      <a:gd name="connsiteY11" fmla="*/ 690902 h 788862"/>
                      <a:gd name="connsiteX12" fmla="*/ 524546 w 782934"/>
                      <a:gd name="connsiteY12" fmla="*/ 687905 h 788862"/>
                      <a:gd name="connsiteX13" fmla="*/ 539806 w 782934"/>
                      <a:gd name="connsiteY13" fmla="*/ 689403 h 788862"/>
                      <a:gd name="connsiteX14" fmla="*/ 498659 w 782934"/>
                      <a:gd name="connsiteY14" fmla="*/ 678776 h 788862"/>
                      <a:gd name="connsiteX15" fmla="*/ 484898 w 782934"/>
                      <a:gd name="connsiteY15" fmla="*/ 671010 h 788862"/>
                      <a:gd name="connsiteX16" fmla="*/ 484082 w 782934"/>
                      <a:gd name="connsiteY16" fmla="*/ 673326 h 788862"/>
                      <a:gd name="connsiteX17" fmla="*/ 470321 w 782934"/>
                      <a:gd name="connsiteY17" fmla="*/ 669375 h 788862"/>
                      <a:gd name="connsiteX18" fmla="*/ 471546 w 782934"/>
                      <a:gd name="connsiteY18" fmla="*/ 669375 h 788862"/>
                      <a:gd name="connsiteX19" fmla="*/ 436668 w 782934"/>
                      <a:gd name="connsiteY19" fmla="*/ 658339 h 788862"/>
                      <a:gd name="connsiteX20" fmla="*/ 409146 w 782934"/>
                      <a:gd name="connsiteY20" fmla="*/ 646214 h 788862"/>
                      <a:gd name="connsiteX21" fmla="*/ 385440 w 782934"/>
                      <a:gd name="connsiteY21" fmla="*/ 633952 h 788862"/>
                      <a:gd name="connsiteX22" fmla="*/ 374403 w 782934"/>
                      <a:gd name="connsiteY22" fmla="*/ 624142 h 788862"/>
                      <a:gd name="connsiteX23" fmla="*/ 352059 w 782934"/>
                      <a:gd name="connsiteY23" fmla="*/ 614605 h 788862"/>
                      <a:gd name="connsiteX24" fmla="*/ 370590 w 782934"/>
                      <a:gd name="connsiteY24" fmla="*/ 623869 h 788862"/>
                      <a:gd name="connsiteX25" fmla="*/ 378491 w 782934"/>
                      <a:gd name="connsiteY25" fmla="*/ 631363 h 788862"/>
                      <a:gd name="connsiteX26" fmla="*/ 340478 w 782934"/>
                      <a:gd name="connsiteY26" fmla="*/ 607111 h 788862"/>
                      <a:gd name="connsiteX27" fmla="*/ 343204 w 782934"/>
                      <a:gd name="connsiteY27" fmla="*/ 608746 h 788862"/>
                      <a:gd name="connsiteX28" fmla="*/ 312140 w 782934"/>
                      <a:gd name="connsiteY28" fmla="*/ 583404 h 788862"/>
                      <a:gd name="connsiteX29" fmla="*/ 302874 w 782934"/>
                      <a:gd name="connsiteY29" fmla="*/ 577273 h 788862"/>
                      <a:gd name="connsiteX30" fmla="*/ 303829 w 782934"/>
                      <a:gd name="connsiteY30" fmla="*/ 577409 h 788862"/>
                      <a:gd name="connsiteX31" fmla="*/ 279031 w 782934"/>
                      <a:gd name="connsiteY31" fmla="*/ 555202 h 788862"/>
                      <a:gd name="connsiteX32" fmla="*/ 280939 w 782934"/>
                      <a:gd name="connsiteY32" fmla="*/ 556428 h 788862"/>
                      <a:gd name="connsiteX33" fmla="*/ 257232 w 782934"/>
                      <a:gd name="connsiteY33" fmla="*/ 535582 h 788862"/>
                      <a:gd name="connsiteX34" fmla="*/ 261864 w 782934"/>
                      <a:gd name="connsiteY34" fmla="*/ 537353 h 788862"/>
                      <a:gd name="connsiteX35" fmla="*/ 223307 w 782934"/>
                      <a:gd name="connsiteY35" fmla="*/ 499204 h 788862"/>
                      <a:gd name="connsiteX36" fmla="*/ 215542 w 782934"/>
                      <a:gd name="connsiteY36" fmla="*/ 488850 h 788862"/>
                      <a:gd name="connsiteX37" fmla="*/ 226986 w 782934"/>
                      <a:gd name="connsiteY37" fmla="*/ 498523 h 788862"/>
                      <a:gd name="connsiteX38" fmla="*/ 216358 w 782934"/>
                      <a:gd name="connsiteY38" fmla="*/ 486806 h 788862"/>
                      <a:gd name="connsiteX39" fmla="*/ 225215 w 782934"/>
                      <a:gd name="connsiteY39" fmla="*/ 493346 h 788862"/>
                      <a:gd name="connsiteX40" fmla="*/ 212816 w 782934"/>
                      <a:gd name="connsiteY40" fmla="*/ 478767 h 788862"/>
                      <a:gd name="connsiteX41" fmla="*/ 204641 w 782934"/>
                      <a:gd name="connsiteY41" fmla="*/ 471138 h 788862"/>
                      <a:gd name="connsiteX42" fmla="*/ 198782 w 782934"/>
                      <a:gd name="connsiteY42" fmla="*/ 460783 h 788862"/>
                      <a:gd name="connsiteX43" fmla="*/ 183523 w 782934"/>
                      <a:gd name="connsiteY43" fmla="*/ 440346 h 788862"/>
                      <a:gd name="connsiteX44" fmla="*/ 189109 w 782934"/>
                      <a:gd name="connsiteY44" fmla="*/ 450292 h 788862"/>
                      <a:gd name="connsiteX45" fmla="*/ 178345 w 782934"/>
                      <a:gd name="connsiteY45" fmla="*/ 436395 h 788862"/>
                      <a:gd name="connsiteX46" fmla="*/ 162406 w 782934"/>
                      <a:gd name="connsiteY46" fmla="*/ 404922 h 788862"/>
                      <a:gd name="connsiteX47" fmla="*/ 121259 w 782934"/>
                      <a:gd name="connsiteY47" fmla="*/ 324537 h 788862"/>
                      <a:gd name="connsiteX48" fmla="*/ 118671 w 782934"/>
                      <a:gd name="connsiteY48" fmla="*/ 313093 h 788862"/>
                      <a:gd name="connsiteX49" fmla="*/ 96327 w 782934"/>
                      <a:gd name="connsiteY49" fmla="*/ 258050 h 788862"/>
                      <a:gd name="connsiteX50" fmla="*/ 100413 w 782934"/>
                      <a:gd name="connsiteY50" fmla="*/ 267041 h 788862"/>
                      <a:gd name="connsiteX51" fmla="*/ 85154 w 782934"/>
                      <a:gd name="connsiteY51" fmla="*/ 217585 h 788862"/>
                      <a:gd name="connsiteX52" fmla="*/ 87607 w 782934"/>
                      <a:gd name="connsiteY52" fmla="*/ 222898 h 788862"/>
                      <a:gd name="connsiteX53" fmla="*/ 81884 w 782934"/>
                      <a:gd name="connsiteY53" fmla="*/ 207911 h 788862"/>
                      <a:gd name="connsiteX54" fmla="*/ 83246 w 782934"/>
                      <a:gd name="connsiteY54" fmla="*/ 210364 h 788862"/>
                      <a:gd name="connsiteX55" fmla="*/ 52318 w 782934"/>
                      <a:gd name="connsiteY55" fmla="*/ 87333 h 788862"/>
                      <a:gd name="connsiteX56" fmla="*/ 58041 w 782934"/>
                      <a:gd name="connsiteY56" fmla="*/ 104773 h 788862"/>
                      <a:gd name="connsiteX57" fmla="*/ 55589 w 782934"/>
                      <a:gd name="connsiteY57" fmla="*/ 92238 h 788862"/>
                      <a:gd name="connsiteX58" fmla="*/ 50003 w 782934"/>
                      <a:gd name="connsiteY58" fmla="*/ 70302 h 788862"/>
                      <a:gd name="connsiteX59" fmla="*/ 50819 w 782934"/>
                      <a:gd name="connsiteY59" fmla="*/ 69213 h 788862"/>
                      <a:gd name="connsiteX60" fmla="*/ 37195 w 782934"/>
                      <a:gd name="connsiteY60" fmla="*/ 0 h 788862"/>
                      <a:gd name="connsiteX61" fmla="*/ 46324 w 782934"/>
                      <a:gd name="connsiteY61" fmla="*/ 36514 h 788862"/>
                      <a:gd name="connsiteX62" fmla="*/ 45915 w 782934"/>
                      <a:gd name="connsiteY62" fmla="*/ 27113 h 788862"/>
                      <a:gd name="connsiteX63" fmla="*/ 50139 w 782934"/>
                      <a:gd name="connsiteY63" fmla="*/ 43053 h 788862"/>
                      <a:gd name="connsiteX64" fmla="*/ 47006 w 782934"/>
                      <a:gd name="connsiteY64" fmla="*/ 23707 h 788862"/>
                      <a:gd name="connsiteX65" fmla="*/ 49048 w 782934"/>
                      <a:gd name="connsiteY65" fmla="*/ 30655 h 788862"/>
                      <a:gd name="connsiteX66" fmla="*/ 45642 w 782934"/>
                      <a:gd name="connsiteY66" fmla="*/ 13761 h 788862"/>
                      <a:gd name="connsiteX67" fmla="*/ 61447 w 782934"/>
                      <a:gd name="connsiteY67" fmla="*/ 87197 h 788862"/>
                      <a:gd name="connsiteX68" fmla="*/ 59948 w 782934"/>
                      <a:gd name="connsiteY68" fmla="*/ 84200 h 788862"/>
                      <a:gd name="connsiteX69" fmla="*/ 64173 w 782934"/>
                      <a:gd name="connsiteY69" fmla="*/ 106817 h 788862"/>
                      <a:gd name="connsiteX70" fmla="*/ 63082 w 782934"/>
                      <a:gd name="connsiteY70" fmla="*/ 97007 h 788862"/>
                      <a:gd name="connsiteX71" fmla="*/ 65808 w 782934"/>
                      <a:gd name="connsiteY71" fmla="*/ 105318 h 788862"/>
                      <a:gd name="connsiteX72" fmla="*/ 71802 w 782934"/>
                      <a:gd name="connsiteY72" fmla="*/ 142513 h 788862"/>
                      <a:gd name="connsiteX73" fmla="*/ 80113 w 782934"/>
                      <a:gd name="connsiteY73" fmla="*/ 165402 h 788862"/>
                      <a:gd name="connsiteX74" fmla="*/ 80794 w 782934"/>
                      <a:gd name="connsiteY74" fmla="*/ 174122 h 788862"/>
                      <a:gd name="connsiteX75" fmla="*/ 97962 w 782934"/>
                      <a:gd name="connsiteY75" fmla="*/ 229029 h 788862"/>
                      <a:gd name="connsiteX76" fmla="*/ 96734 w 782934"/>
                      <a:gd name="connsiteY76" fmla="*/ 225214 h 788862"/>
                      <a:gd name="connsiteX77" fmla="*/ 96463 w 782934"/>
                      <a:gd name="connsiteY77" fmla="*/ 229165 h 788862"/>
                      <a:gd name="connsiteX78" fmla="*/ 107362 w 782934"/>
                      <a:gd name="connsiteY78" fmla="*/ 263363 h 788862"/>
                      <a:gd name="connsiteX79" fmla="*/ 132703 w 782934"/>
                      <a:gd name="connsiteY79" fmla="*/ 320314 h 788862"/>
                      <a:gd name="connsiteX80" fmla="*/ 118262 w 782934"/>
                      <a:gd name="connsiteY80" fmla="*/ 291566 h 788862"/>
                      <a:gd name="connsiteX81" fmla="*/ 124392 w 782934"/>
                      <a:gd name="connsiteY81" fmla="*/ 307370 h 788862"/>
                      <a:gd name="connsiteX82" fmla="*/ 115129 w 782934"/>
                      <a:gd name="connsiteY82" fmla="*/ 288432 h 788862"/>
                      <a:gd name="connsiteX83" fmla="*/ 129297 w 782934"/>
                      <a:gd name="connsiteY83" fmla="*/ 319360 h 788862"/>
                      <a:gd name="connsiteX84" fmla="*/ 131341 w 782934"/>
                      <a:gd name="connsiteY84" fmla="*/ 326445 h 788862"/>
                      <a:gd name="connsiteX85" fmla="*/ 133249 w 782934"/>
                      <a:gd name="connsiteY85" fmla="*/ 327671 h 788862"/>
                      <a:gd name="connsiteX86" fmla="*/ 134202 w 782934"/>
                      <a:gd name="connsiteY86" fmla="*/ 330396 h 788862"/>
                      <a:gd name="connsiteX87" fmla="*/ 145238 w 782934"/>
                      <a:gd name="connsiteY87" fmla="*/ 353012 h 788862"/>
                      <a:gd name="connsiteX88" fmla="*/ 141832 w 782934"/>
                      <a:gd name="connsiteY88" fmla="*/ 341296 h 788862"/>
                      <a:gd name="connsiteX89" fmla="*/ 137064 w 782934"/>
                      <a:gd name="connsiteY89" fmla="*/ 332848 h 788862"/>
                      <a:gd name="connsiteX90" fmla="*/ 135837 w 782934"/>
                      <a:gd name="connsiteY90" fmla="*/ 326717 h 788862"/>
                      <a:gd name="connsiteX91" fmla="*/ 151778 w 782934"/>
                      <a:gd name="connsiteY91" fmla="*/ 360506 h 788862"/>
                      <a:gd name="connsiteX92" fmla="*/ 151778 w 782934"/>
                      <a:gd name="connsiteY92" fmla="*/ 363504 h 788862"/>
                      <a:gd name="connsiteX93" fmla="*/ 167310 w 782934"/>
                      <a:gd name="connsiteY93" fmla="*/ 393477 h 788862"/>
                      <a:gd name="connsiteX94" fmla="*/ 165539 w 782934"/>
                      <a:gd name="connsiteY94" fmla="*/ 391434 h 788862"/>
                      <a:gd name="connsiteX95" fmla="*/ 186385 w 782934"/>
                      <a:gd name="connsiteY95" fmla="*/ 428629 h 788862"/>
                      <a:gd name="connsiteX96" fmla="*/ 212136 w 782934"/>
                      <a:gd name="connsiteY96" fmla="*/ 460238 h 788862"/>
                      <a:gd name="connsiteX97" fmla="*/ 226031 w 782934"/>
                      <a:gd name="connsiteY97" fmla="*/ 478904 h 788862"/>
                      <a:gd name="connsiteX98" fmla="*/ 245515 w 782934"/>
                      <a:gd name="connsiteY98" fmla="*/ 501657 h 788862"/>
                      <a:gd name="connsiteX99" fmla="*/ 234480 w 782934"/>
                      <a:gd name="connsiteY99" fmla="*/ 491166 h 788862"/>
                      <a:gd name="connsiteX100" fmla="*/ 247832 w 782934"/>
                      <a:gd name="connsiteY100" fmla="*/ 506970 h 788862"/>
                      <a:gd name="connsiteX101" fmla="*/ 240883 w 782934"/>
                      <a:gd name="connsiteY101" fmla="*/ 501384 h 788862"/>
                      <a:gd name="connsiteX102" fmla="*/ 259003 w 782934"/>
                      <a:gd name="connsiteY102" fmla="*/ 520459 h 788862"/>
                      <a:gd name="connsiteX103" fmla="*/ 252600 w 782934"/>
                      <a:gd name="connsiteY103" fmla="*/ 511330 h 788862"/>
                      <a:gd name="connsiteX104" fmla="*/ 286662 w 782934"/>
                      <a:gd name="connsiteY104" fmla="*/ 543621 h 788862"/>
                      <a:gd name="connsiteX105" fmla="*/ 291430 w 782934"/>
                      <a:gd name="connsiteY105" fmla="*/ 549615 h 788862"/>
                      <a:gd name="connsiteX106" fmla="*/ 295654 w 782934"/>
                      <a:gd name="connsiteY106" fmla="*/ 552068 h 788862"/>
                      <a:gd name="connsiteX107" fmla="*/ 295109 w 782934"/>
                      <a:gd name="connsiteY107" fmla="*/ 553566 h 788862"/>
                      <a:gd name="connsiteX108" fmla="*/ 337072 w 782934"/>
                      <a:gd name="connsiteY108" fmla="*/ 584630 h 788862"/>
                      <a:gd name="connsiteX109" fmla="*/ 332713 w 782934"/>
                      <a:gd name="connsiteY109" fmla="*/ 583132 h 788862"/>
                      <a:gd name="connsiteX110" fmla="*/ 331758 w 782934"/>
                      <a:gd name="connsiteY110" fmla="*/ 584222 h 788862"/>
                      <a:gd name="connsiteX111" fmla="*/ 309143 w 782934"/>
                      <a:gd name="connsiteY111" fmla="*/ 568417 h 788862"/>
                      <a:gd name="connsiteX112" fmla="*/ 316228 w 782934"/>
                      <a:gd name="connsiteY112" fmla="*/ 575638 h 788862"/>
                      <a:gd name="connsiteX113" fmla="*/ 325628 w 782934"/>
                      <a:gd name="connsiteY113" fmla="*/ 581769 h 788862"/>
                      <a:gd name="connsiteX114" fmla="*/ 323720 w 782934"/>
                      <a:gd name="connsiteY114" fmla="*/ 580271 h 788862"/>
                      <a:gd name="connsiteX115" fmla="*/ 384350 w 782934"/>
                      <a:gd name="connsiteY115" fmla="*/ 618964 h 788862"/>
                      <a:gd name="connsiteX116" fmla="*/ 438167 w 782934"/>
                      <a:gd name="connsiteY116" fmla="*/ 641036 h 788862"/>
                      <a:gd name="connsiteX117" fmla="*/ 441573 w 782934"/>
                      <a:gd name="connsiteY117" fmla="*/ 645396 h 788862"/>
                      <a:gd name="connsiteX118" fmla="*/ 462827 w 782934"/>
                      <a:gd name="connsiteY118" fmla="*/ 652753 h 788862"/>
                      <a:gd name="connsiteX119" fmla="*/ 452064 w 782934"/>
                      <a:gd name="connsiteY119" fmla="*/ 648121 h 788862"/>
                      <a:gd name="connsiteX120" fmla="*/ 474409 w 782934"/>
                      <a:gd name="connsiteY120" fmla="*/ 656159 h 788862"/>
                      <a:gd name="connsiteX121" fmla="*/ 472365 w 782934"/>
                      <a:gd name="connsiteY121" fmla="*/ 655751 h 788862"/>
                      <a:gd name="connsiteX122" fmla="*/ 486126 w 782934"/>
                      <a:gd name="connsiteY122" fmla="*/ 659021 h 788862"/>
                      <a:gd name="connsiteX123" fmla="*/ 511194 w 782934"/>
                      <a:gd name="connsiteY123" fmla="*/ 667604 h 788862"/>
                      <a:gd name="connsiteX124" fmla="*/ 522502 w 782934"/>
                      <a:gd name="connsiteY124" fmla="*/ 668831 h 788862"/>
                      <a:gd name="connsiteX125" fmla="*/ 534221 w 782934"/>
                      <a:gd name="connsiteY125" fmla="*/ 673326 h 788862"/>
                      <a:gd name="connsiteX126" fmla="*/ 561061 w 782934"/>
                      <a:gd name="connsiteY126" fmla="*/ 677278 h 788862"/>
                      <a:gd name="connsiteX127" fmla="*/ 571823 w 782934"/>
                      <a:gd name="connsiteY127" fmla="*/ 681365 h 788862"/>
                      <a:gd name="connsiteX128" fmla="*/ 599481 w 782934"/>
                      <a:gd name="connsiteY128" fmla="*/ 685044 h 788862"/>
                      <a:gd name="connsiteX129" fmla="*/ 626321 w 782934"/>
                      <a:gd name="connsiteY129" fmla="*/ 687905 h 788862"/>
                      <a:gd name="connsiteX130" fmla="*/ 627413 w 782934"/>
                      <a:gd name="connsiteY130" fmla="*/ 689267 h 788862"/>
                      <a:gd name="connsiteX131" fmla="*/ 644987 w 782934"/>
                      <a:gd name="connsiteY131" fmla="*/ 690766 h 788862"/>
                      <a:gd name="connsiteX132" fmla="*/ 644852 w 782934"/>
                      <a:gd name="connsiteY132" fmla="*/ 690766 h 788862"/>
                      <a:gd name="connsiteX133" fmla="*/ 645123 w 782934"/>
                      <a:gd name="connsiteY133" fmla="*/ 690766 h 788862"/>
                      <a:gd name="connsiteX134" fmla="*/ 649075 w 782934"/>
                      <a:gd name="connsiteY134" fmla="*/ 690766 h 788862"/>
                      <a:gd name="connsiteX135" fmla="*/ 678505 w 782934"/>
                      <a:gd name="connsiteY135" fmla="*/ 689676 h 788862"/>
                      <a:gd name="connsiteX136" fmla="*/ 657386 w 782934"/>
                      <a:gd name="connsiteY136" fmla="*/ 687905 h 788862"/>
                      <a:gd name="connsiteX137" fmla="*/ 652072 w 782934"/>
                      <a:gd name="connsiteY137" fmla="*/ 688722 h 788862"/>
                      <a:gd name="connsiteX138" fmla="*/ 633407 w 782934"/>
                      <a:gd name="connsiteY138" fmla="*/ 686815 h 788862"/>
                      <a:gd name="connsiteX139" fmla="*/ 688996 w 782934"/>
                      <a:gd name="connsiteY139" fmla="*/ 687768 h 788862"/>
                      <a:gd name="connsiteX140" fmla="*/ 666242 w 782934"/>
                      <a:gd name="connsiteY140" fmla="*/ 684907 h 788862"/>
                      <a:gd name="connsiteX141" fmla="*/ 636540 w 782934"/>
                      <a:gd name="connsiteY141" fmla="*/ 682182 h 788862"/>
                      <a:gd name="connsiteX142" fmla="*/ 645123 w 782934"/>
                      <a:gd name="connsiteY142" fmla="*/ 683681 h 788862"/>
                      <a:gd name="connsiteX143" fmla="*/ 634769 w 782934"/>
                      <a:gd name="connsiteY143" fmla="*/ 682864 h 788862"/>
                      <a:gd name="connsiteX144" fmla="*/ 644580 w 782934"/>
                      <a:gd name="connsiteY144" fmla="*/ 685044 h 788862"/>
                      <a:gd name="connsiteX145" fmla="*/ 617603 w 782934"/>
                      <a:gd name="connsiteY145" fmla="*/ 682182 h 788862"/>
                      <a:gd name="connsiteX146" fmla="*/ 625914 w 782934"/>
                      <a:gd name="connsiteY146" fmla="*/ 684635 h 788862"/>
                      <a:gd name="connsiteX147" fmla="*/ 605068 w 782934"/>
                      <a:gd name="connsiteY147" fmla="*/ 682864 h 788862"/>
                      <a:gd name="connsiteX148" fmla="*/ 612153 w 782934"/>
                      <a:gd name="connsiteY148" fmla="*/ 684635 h 788862"/>
                      <a:gd name="connsiteX149" fmla="*/ 574958 w 782934"/>
                      <a:gd name="connsiteY149" fmla="*/ 676733 h 788862"/>
                      <a:gd name="connsiteX150" fmla="*/ 552886 w 782934"/>
                      <a:gd name="connsiteY150" fmla="*/ 674280 h 788862"/>
                      <a:gd name="connsiteX151" fmla="*/ 559970 w 782934"/>
                      <a:gd name="connsiteY151" fmla="*/ 675915 h 788862"/>
                      <a:gd name="connsiteX152" fmla="*/ 544439 w 782934"/>
                      <a:gd name="connsiteY152" fmla="*/ 674008 h 788862"/>
                      <a:gd name="connsiteX153" fmla="*/ 536263 w 782934"/>
                      <a:gd name="connsiteY153" fmla="*/ 669103 h 788862"/>
                      <a:gd name="connsiteX154" fmla="*/ 501522 w 782934"/>
                      <a:gd name="connsiteY154" fmla="*/ 662018 h 788862"/>
                      <a:gd name="connsiteX155" fmla="*/ 531631 w 782934"/>
                      <a:gd name="connsiteY155" fmla="*/ 667740 h 788862"/>
                      <a:gd name="connsiteX156" fmla="*/ 524274 w 782934"/>
                      <a:gd name="connsiteY156" fmla="*/ 665152 h 788862"/>
                      <a:gd name="connsiteX157" fmla="*/ 537491 w 782934"/>
                      <a:gd name="connsiteY157" fmla="*/ 668013 h 788862"/>
                      <a:gd name="connsiteX158" fmla="*/ 554112 w 782934"/>
                      <a:gd name="connsiteY158" fmla="*/ 671692 h 788862"/>
                      <a:gd name="connsiteX159" fmla="*/ 566919 w 782934"/>
                      <a:gd name="connsiteY159" fmla="*/ 676052 h 788862"/>
                      <a:gd name="connsiteX160" fmla="*/ 570188 w 782934"/>
                      <a:gd name="connsiteY160" fmla="*/ 674689 h 788862"/>
                      <a:gd name="connsiteX161" fmla="*/ 545801 w 782934"/>
                      <a:gd name="connsiteY161" fmla="*/ 669239 h 788862"/>
                      <a:gd name="connsiteX162" fmla="*/ 595666 w 782934"/>
                      <a:gd name="connsiteY162" fmla="*/ 675370 h 788862"/>
                      <a:gd name="connsiteX163" fmla="*/ 600572 w 782934"/>
                      <a:gd name="connsiteY163" fmla="*/ 678504 h 788862"/>
                      <a:gd name="connsiteX164" fmla="*/ 621280 w 782934"/>
                      <a:gd name="connsiteY164" fmla="*/ 680411 h 788862"/>
                      <a:gd name="connsiteX165" fmla="*/ 617467 w 782934"/>
                      <a:gd name="connsiteY165" fmla="*/ 678231 h 788862"/>
                      <a:gd name="connsiteX166" fmla="*/ 653300 w 782934"/>
                      <a:gd name="connsiteY166" fmla="*/ 683136 h 788862"/>
                      <a:gd name="connsiteX167" fmla="*/ 641717 w 782934"/>
                      <a:gd name="connsiteY167" fmla="*/ 681638 h 788862"/>
                      <a:gd name="connsiteX168" fmla="*/ 668150 w 782934"/>
                      <a:gd name="connsiteY168" fmla="*/ 684499 h 788862"/>
                      <a:gd name="connsiteX169" fmla="*/ 692809 w 782934"/>
                      <a:gd name="connsiteY169" fmla="*/ 688177 h 788862"/>
                      <a:gd name="connsiteX170" fmla="*/ 700986 w 782934"/>
                      <a:gd name="connsiteY170" fmla="*/ 685997 h 788862"/>
                      <a:gd name="connsiteX171" fmla="*/ 695945 w 782934"/>
                      <a:gd name="connsiteY171" fmla="*/ 688177 h 788862"/>
                      <a:gd name="connsiteX172" fmla="*/ 716925 w 782934"/>
                      <a:gd name="connsiteY172" fmla="*/ 687905 h 788862"/>
                      <a:gd name="connsiteX173" fmla="*/ 725372 w 782934"/>
                      <a:gd name="connsiteY173" fmla="*/ 685861 h 788862"/>
                      <a:gd name="connsiteX174" fmla="*/ 718560 w 782934"/>
                      <a:gd name="connsiteY174" fmla="*/ 687087 h 788862"/>
                      <a:gd name="connsiteX175" fmla="*/ 734774 w 782934"/>
                      <a:gd name="connsiteY175" fmla="*/ 687632 h 788862"/>
                      <a:gd name="connsiteX176" fmla="*/ 707252 w 782934"/>
                      <a:gd name="connsiteY176" fmla="*/ 690357 h 788862"/>
                      <a:gd name="connsiteX177" fmla="*/ 714610 w 782934"/>
                      <a:gd name="connsiteY177" fmla="*/ 690630 h 788862"/>
                      <a:gd name="connsiteX178" fmla="*/ 701257 w 782934"/>
                      <a:gd name="connsiteY178" fmla="*/ 690630 h 788862"/>
                      <a:gd name="connsiteX179" fmla="*/ 706027 w 782934"/>
                      <a:gd name="connsiteY179" fmla="*/ 693355 h 788862"/>
                      <a:gd name="connsiteX180" fmla="*/ 705617 w 782934"/>
                      <a:gd name="connsiteY180" fmla="*/ 692946 h 788862"/>
                      <a:gd name="connsiteX181" fmla="*/ 696488 w 782934"/>
                      <a:gd name="connsiteY181" fmla="*/ 693355 h 788862"/>
                      <a:gd name="connsiteX182" fmla="*/ 708614 w 782934"/>
                      <a:gd name="connsiteY182" fmla="*/ 695398 h 788862"/>
                      <a:gd name="connsiteX183" fmla="*/ 717744 w 782934"/>
                      <a:gd name="connsiteY183" fmla="*/ 695262 h 788862"/>
                      <a:gd name="connsiteX184" fmla="*/ 748535 w 782934"/>
                      <a:gd name="connsiteY184" fmla="*/ 690494 h 788862"/>
                      <a:gd name="connsiteX185" fmla="*/ 766519 w 782934"/>
                      <a:gd name="connsiteY185" fmla="*/ 690494 h 788862"/>
                      <a:gd name="connsiteX186" fmla="*/ 781915 w 782934"/>
                      <a:gd name="connsiteY186" fmla="*/ 711203 h 788862"/>
                      <a:gd name="connsiteX187" fmla="*/ 782460 w 782934"/>
                      <a:gd name="connsiteY187" fmla="*/ 703437 h 788862"/>
                      <a:gd name="connsiteX188" fmla="*/ 775784 w 782934"/>
                      <a:gd name="connsiteY188" fmla="*/ 721012 h 788862"/>
                      <a:gd name="connsiteX189" fmla="*/ 766792 w 782934"/>
                      <a:gd name="connsiteY189" fmla="*/ 725372 h 788862"/>
                      <a:gd name="connsiteX190" fmla="*/ 764884 w 782934"/>
                      <a:gd name="connsiteY190" fmla="*/ 727961 h 788862"/>
                      <a:gd name="connsiteX191" fmla="*/ 749897 w 782934"/>
                      <a:gd name="connsiteY191" fmla="*/ 733411 h 788862"/>
                      <a:gd name="connsiteX192" fmla="*/ 754256 w 782934"/>
                      <a:gd name="connsiteY192" fmla="*/ 731640 h 788862"/>
                      <a:gd name="connsiteX193" fmla="*/ 755620 w 782934"/>
                      <a:gd name="connsiteY193" fmla="*/ 730550 h 788862"/>
                      <a:gd name="connsiteX194" fmla="*/ 756028 w 782934"/>
                      <a:gd name="connsiteY194" fmla="*/ 730141 h 788862"/>
                      <a:gd name="connsiteX195" fmla="*/ 736818 w 782934"/>
                      <a:gd name="connsiteY195" fmla="*/ 740223 h 788862"/>
                      <a:gd name="connsiteX196" fmla="*/ 739270 w 782934"/>
                      <a:gd name="connsiteY196" fmla="*/ 734092 h 788862"/>
                      <a:gd name="connsiteX197" fmla="*/ 719515 w 782934"/>
                      <a:gd name="connsiteY197" fmla="*/ 743221 h 788862"/>
                      <a:gd name="connsiteX198" fmla="*/ 715972 w 782934"/>
                      <a:gd name="connsiteY198" fmla="*/ 746218 h 788862"/>
                      <a:gd name="connsiteX199" fmla="*/ 692129 w 782934"/>
                      <a:gd name="connsiteY199" fmla="*/ 754665 h 788862"/>
                      <a:gd name="connsiteX200" fmla="*/ 692538 w 782934"/>
                      <a:gd name="connsiteY200" fmla="*/ 754256 h 788862"/>
                      <a:gd name="connsiteX201" fmla="*/ 665424 w 782934"/>
                      <a:gd name="connsiteY201" fmla="*/ 762568 h 788862"/>
                      <a:gd name="connsiteX202" fmla="*/ 650437 w 782934"/>
                      <a:gd name="connsiteY202" fmla="*/ 770197 h 788862"/>
                      <a:gd name="connsiteX203" fmla="*/ 658068 w 782934"/>
                      <a:gd name="connsiteY203" fmla="*/ 770197 h 788862"/>
                      <a:gd name="connsiteX204" fmla="*/ 653436 w 782934"/>
                      <a:gd name="connsiteY204" fmla="*/ 771424 h 788862"/>
                      <a:gd name="connsiteX205" fmla="*/ 656977 w 782934"/>
                      <a:gd name="connsiteY205" fmla="*/ 771424 h 788862"/>
                      <a:gd name="connsiteX206" fmla="*/ 679321 w 782934"/>
                      <a:gd name="connsiteY206" fmla="*/ 764339 h 788862"/>
                      <a:gd name="connsiteX207" fmla="*/ 694310 w 782934"/>
                      <a:gd name="connsiteY207" fmla="*/ 757935 h 788862"/>
                      <a:gd name="connsiteX208" fmla="*/ 680956 w 782934"/>
                      <a:gd name="connsiteY208" fmla="*/ 762431 h 788862"/>
                      <a:gd name="connsiteX209" fmla="*/ 710795 w 782934"/>
                      <a:gd name="connsiteY209" fmla="*/ 751395 h 788862"/>
                      <a:gd name="connsiteX210" fmla="*/ 715290 w 782934"/>
                      <a:gd name="connsiteY210" fmla="*/ 750850 h 788862"/>
                      <a:gd name="connsiteX211" fmla="*/ 727689 w 782934"/>
                      <a:gd name="connsiteY211" fmla="*/ 745128 h 788862"/>
                      <a:gd name="connsiteX212" fmla="*/ 712975 w 782934"/>
                      <a:gd name="connsiteY212" fmla="*/ 753167 h 788862"/>
                      <a:gd name="connsiteX213" fmla="*/ 734365 w 782934"/>
                      <a:gd name="connsiteY213" fmla="*/ 744583 h 788862"/>
                      <a:gd name="connsiteX214" fmla="*/ 737908 w 782934"/>
                      <a:gd name="connsiteY214" fmla="*/ 741586 h 788862"/>
                      <a:gd name="connsiteX215" fmla="*/ 742267 w 782934"/>
                      <a:gd name="connsiteY215" fmla="*/ 741858 h 788862"/>
                      <a:gd name="connsiteX216" fmla="*/ 722512 w 782934"/>
                      <a:gd name="connsiteY216" fmla="*/ 751395 h 788862"/>
                      <a:gd name="connsiteX217" fmla="*/ 728506 w 782934"/>
                      <a:gd name="connsiteY217" fmla="*/ 749896 h 788862"/>
                      <a:gd name="connsiteX218" fmla="*/ 711475 w 782934"/>
                      <a:gd name="connsiteY218" fmla="*/ 756982 h 788862"/>
                      <a:gd name="connsiteX219" fmla="*/ 715290 w 782934"/>
                      <a:gd name="connsiteY219" fmla="*/ 754802 h 788862"/>
                      <a:gd name="connsiteX220" fmla="*/ 697034 w 782934"/>
                      <a:gd name="connsiteY220" fmla="*/ 760388 h 788862"/>
                      <a:gd name="connsiteX221" fmla="*/ 678641 w 782934"/>
                      <a:gd name="connsiteY221" fmla="*/ 765837 h 788862"/>
                      <a:gd name="connsiteX222" fmla="*/ 664335 w 782934"/>
                      <a:gd name="connsiteY222" fmla="*/ 771560 h 788862"/>
                      <a:gd name="connsiteX223" fmla="*/ 642808 w 782934"/>
                      <a:gd name="connsiteY223" fmla="*/ 776601 h 788862"/>
                      <a:gd name="connsiteX224" fmla="*/ 648393 w 782934"/>
                      <a:gd name="connsiteY224" fmla="*/ 773058 h 788862"/>
                      <a:gd name="connsiteX225" fmla="*/ 624279 w 782934"/>
                      <a:gd name="connsiteY225" fmla="*/ 779462 h 788862"/>
                      <a:gd name="connsiteX226" fmla="*/ 630000 w 782934"/>
                      <a:gd name="connsiteY226" fmla="*/ 776873 h 788862"/>
                      <a:gd name="connsiteX227" fmla="*/ 613242 w 782934"/>
                      <a:gd name="connsiteY227" fmla="*/ 778372 h 788862"/>
                      <a:gd name="connsiteX228" fmla="*/ 577410 w 782934"/>
                      <a:gd name="connsiteY228" fmla="*/ 785593 h 788862"/>
                      <a:gd name="connsiteX229" fmla="*/ 562150 w 782934"/>
                      <a:gd name="connsiteY229" fmla="*/ 788318 h 788862"/>
                      <a:gd name="connsiteX230" fmla="*/ 535856 w 782934"/>
                      <a:gd name="connsiteY230" fmla="*/ 788727 h 788862"/>
                      <a:gd name="connsiteX231" fmla="*/ 537627 w 782934"/>
                      <a:gd name="connsiteY231" fmla="*/ 787909 h 788862"/>
                      <a:gd name="connsiteX232" fmla="*/ 464054 w 782934"/>
                      <a:gd name="connsiteY232" fmla="*/ 784231 h 788862"/>
                      <a:gd name="connsiteX233" fmla="*/ 443072 w 782934"/>
                      <a:gd name="connsiteY233" fmla="*/ 779053 h 788862"/>
                      <a:gd name="connsiteX234" fmla="*/ 454925 w 782934"/>
                      <a:gd name="connsiteY234" fmla="*/ 778372 h 788862"/>
                      <a:gd name="connsiteX235" fmla="*/ 487079 w 782934"/>
                      <a:gd name="connsiteY235" fmla="*/ 784367 h 788862"/>
                      <a:gd name="connsiteX236" fmla="*/ 481765 w 782934"/>
                      <a:gd name="connsiteY236" fmla="*/ 782732 h 788862"/>
                      <a:gd name="connsiteX237" fmla="*/ 500703 w 782934"/>
                      <a:gd name="connsiteY237" fmla="*/ 784639 h 788862"/>
                      <a:gd name="connsiteX238" fmla="*/ 497979 w 782934"/>
                      <a:gd name="connsiteY238" fmla="*/ 783277 h 788862"/>
                      <a:gd name="connsiteX239" fmla="*/ 509969 w 782934"/>
                      <a:gd name="connsiteY239" fmla="*/ 785184 h 788862"/>
                      <a:gd name="connsiteX240" fmla="*/ 537081 w 782934"/>
                      <a:gd name="connsiteY240" fmla="*/ 783140 h 788862"/>
                      <a:gd name="connsiteX241" fmla="*/ 518960 w 782934"/>
                      <a:gd name="connsiteY241" fmla="*/ 785866 h 788862"/>
                      <a:gd name="connsiteX242" fmla="*/ 515282 w 782934"/>
                      <a:gd name="connsiteY242" fmla="*/ 787092 h 788862"/>
                      <a:gd name="connsiteX243" fmla="*/ 550706 w 782934"/>
                      <a:gd name="connsiteY243" fmla="*/ 785593 h 788862"/>
                      <a:gd name="connsiteX244" fmla="*/ 544167 w 782934"/>
                      <a:gd name="connsiteY244" fmla="*/ 786411 h 788862"/>
                      <a:gd name="connsiteX245" fmla="*/ 568417 w 782934"/>
                      <a:gd name="connsiteY245" fmla="*/ 786002 h 788862"/>
                      <a:gd name="connsiteX246" fmla="*/ 585993 w 782934"/>
                      <a:gd name="connsiteY246" fmla="*/ 782051 h 788862"/>
                      <a:gd name="connsiteX247" fmla="*/ 538444 w 782934"/>
                      <a:gd name="connsiteY247" fmla="*/ 784231 h 788862"/>
                      <a:gd name="connsiteX248" fmla="*/ 562287 w 782934"/>
                      <a:gd name="connsiteY248" fmla="*/ 780279 h 788862"/>
                      <a:gd name="connsiteX249" fmla="*/ 563922 w 782934"/>
                      <a:gd name="connsiteY249" fmla="*/ 780279 h 788862"/>
                      <a:gd name="connsiteX250" fmla="*/ 563649 w 782934"/>
                      <a:gd name="connsiteY250" fmla="*/ 776056 h 788862"/>
                      <a:gd name="connsiteX251" fmla="*/ 526045 w 782934"/>
                      <a:gd name="connsiteY251" fmla="*/ 778372 h 788862"/>
                      <a:gd name="connsiteX252" fmla="*/ 542939 w 782934"/>
                      <a:gd name="connsiteY252" fmla="*/ 779598 h 788862"/>
                      <a:gd name="connsiteX253" fmla="*/ 529178 w 782934"/>
                      <a:gd name="connsiteY253" fmla="*/ 780688 h 788862"/>
                      <a:gd name="connsiteX254" fmla="*/ 531904 w 782934"/>
                      <a:gd name="connsiteY254" fmla="*/ 780143 h 788862"/>
                      <a:gd name="connsiteX255" fmla="*/ 496888 w 782934"/>
                      <a:gd name="connsiteY255" fmla="*/ 778508 h 788862"/>
                      <a:gd name="connsiteX256" fmla="*/ 509287 w 782934"/>
                      <a:gd name="connsiteY256" fmla="*/ 777827 h 788862"/>
                      <a:gd name="connsiteX257" fmla="*/ 495662 w 782934"/>
                      <a:gd name="connsiteY257" fmla="*/ 776056 h 788862"/>
                      <a:gd name="connsiteX258" fmla="*/ 491439 w 782934"/>
                      <a:gd name="connsiteY258" fmla="*/ 777963 h 788862"/>
                      <a:gd name="connsiteX259" fmla="*/ 464734 w 782934"/>
                      <a:gd name="connsiteY259" fmla="*/ 774148 h 788862"/>
                      <a:gd name="connsiteX260" fmla="*/ 448931 w 782934"/>
                      <a:gd name="connsiteY260" fmla="*/ 769925 h 788862"/>
                      <a:gd name="connsiteX261" fmla="*/ 446341 w 782934"/>
                      <a:gd name="connsiteY261" fmla="*/ 769516 h 788862"/>
                      <a:gd name="connsiteX262" fmla="*/ 423044 w 782934"/>
                      <a:gd name="connsiteY262" fmla="*/ 768835 h 788862"/>
                      <a:gd name="connsiteX263" fmla="*/ 405740 w 782934"/>
                      <a:gd name="connsiteY263" fmla="*/ 763249 h 788862"/>
                      <a:gd name="connsiteX264" fmla="*/ 413369 w 782934"/>
                      <a:gd name="connsiteY264" fmla="*/ 770197 h 788862"/>
                      <a:gd name="connsiteX265" fmla="*/ 429583 w 782934"/>
                      <a:gd name="connsiteY265" fmla="*/ 770197 h 788862"/>
                      <a:gd name="connsiteX266" fmla="*/ 453972 w 782934"/>
                      <a:gd name="connsiteY266" fmla="*/ 773058 h 788862"/>
                      <a:gd name="connsiteX267" fmla="*/ 448385 w 782934"/>
                      <a:gd name="connsiteY267" fmla="*/ 773331 h 788862"/>
                      <a:gd name="connsiteX268" fmla="*/ 471139 w 782934"/>
                      <a:gd name="connsiteY268" fmla="*/ 777010 h 788862"/>
                      <a:gd name="connsiteX269" fmla="*/ 447567 w 782934"/>
                      <a:gd name="connsiteY269" fmla="*/ 775238 h 788862"/>
                      <a:gd name="connsiteX270" fmla="*/ 455470 w 782934"/>
                      <a:gd name="connsiteY270" fmla="*/ 777282 h 788862"/>
                      <a:gd name="connsiteX271" fmla="*/ 431218 w 782934"/>
                      <a:gd name="connsiteY271" fmla="*/ 772650 h 788862"/>
                      <a:gd name="connsiteX272" fmla="*/ 422226 w 782934"/>
                      <a:gd name="connsiteY272" fmla="*/ 771696 h 788862"/>
                      <a:gd name="connsiteX273" fmla="*/ 446887 w 782934"/>
                      <a:gd name="connsiteY273" fmla="*/ 778372 h 788862"/>
                      <a:gd name="connsiteX274" fmla="*/ 427130 w 782934"/>
                      <a:gd name="connsiteY274" fmla="*/ 774148 h 788862"/>
                      <a:gd name="connsiteX275" fmla="*/ 405331 w 782934"/>
                      <a:gd name="connsiteY275" fmla="*/ 769516 h 788862"/>
                      <a:gd name="connsiteX276" fmla="*/ 406013 w 782934"/>
                      <a:gd name="connsiteY276" fmla="*/ 769516 h 788862"/>
                      <a:gd name="connsiteX277" fmla="*/ 376038 w 782934"/>
                      <a:gd name="connsiteY277" fmla="*/ 762840 h 788862"/>
                      <a:gd name="connsiteX278" fmla="*/ 351106 w 782934"/>
                      <a:gd name="connsiteY278" fmla="*/ 754665 h 788862"/>
                      <a:gd name="connsiteX279" fmla="*/ 351515 w 782934"/>
                      <a:gd name="connsiteY279" fmla="*/ 754120 h 788862"/>
                      <a:gd name="connsiteX280" fmla="*/ 340751 w 782934"/>
                      <a:gd name="connsiteY280" fmla="*/ 750033 h 788862"/>
                      <a:gd name="connsiteX281" fmla="*/ 362686 w 782934"/>
                      <a:gd name="connsiteY281" fmla="*/ 758208 h 788862"/>
                      <a:gd name="connsiteX282" fmla="*/ 362006 w 782934"/>
                      <a:gd name="connsiteY282" fmla="*/ 756573 h 788862"/>
                      <a:gd name="connsiteX283" fmla="*/ 389119 w 782934"/>
                      <a:gd name="connsiteY283" fmla="*/ 763249 h 788862"/>
                      <a:gd name="connsiteX284" fmla="*/ 366638 w 782934"/>
                      <a:gd name="connsiteY284" fmla="*/ 756709 h 788862"/>
                      <a:gd name="connsiteX285" fmla="*/ 350969 w 782934"/>
                      <a:gd name="connsiteY285" fmla="*/ 752894 h 788862"/>
                      <a:gd name="connsiteX286" fmla="*/ 344021 w 782934"/>
                      <a:gd name="connsiteY286" fmla="*/ 748670 h 788862"/>
                      <a:gd name="connsiteX287" fmla="*/ 340342 w 782934"/>
                      <a:gd name="connsiteY287" fmla="*/ 747717 h 788862"/>
                      <a:gd name="connsiteX288" fmla="*/ 352059 w 782934"/>
                      <a:gd name="connsiteY288" fmla="*/ 749488 h 788862"/>
                      <a:gd name="connsiteX289" fmla="*/ 353966 w 782934"/>
                      <a:gd name="connsiteY289" fmla="*/ 751123 h 788862"/>
                      <a:gd name="connsiteX290" fmla="*/ 376174 w 782934"/>
                      <a:gd name="connsiteY290" fmla="*/ 757390 h 788862"/>
                      <a:gd name="connsiteX291" fmla="*/ 369498 w 782934"/>
                      <a:gd name="connsiteY291" fmla="*/ 755755 h 788862"/>
                      <a:gd name="connsiteX292" fmla="*/ 404378 w 782934"/>
                      <a:gd name="connsiteY292" fmla="*/ 764475 h 788862"/>
                      <a:gd name="connsiteX293" fmla="*/ 340751 w 782934"/>
                      <a:gd name="connsiteY293" fmla="*/ 742540 h 788862"/>
                      <a:gd name="connsiteX294" fmla="*/ 321949 w 782934"/>
                      <a:gd name="connsiteY294" fmla="*/ 742540 h 788862"/>
                      <a:gd name="connsiteX295" fmla="*/ 279713 w 782934"/>
                      <a:gd name="connsiteY295" fmla="*/ 721012 h 788862"/>
                      <a:gd name="connsiteX296" fmla="*/ 280939 w 782934"/>
                      <a:gd name="connsiteY296" fmla="*/ 721012 h 788862"/>
                      <a:gd name="connsiteX297" fmla="*/ 266225 w 782934"/>
                      <a:gd name="connsiteY297" fmla="*/ 712702 h 788862"/>
                      <a:gd name="connsiteX298" fmla="*/ 267041 w 782934"/>
                      <a:gd name="connsiteY298" fmla="*/ 711067 h 788862"/>
                      <a:gd name="connsiteX299" fmla="*/ 248921 w 782934"/>
                      <a:gd name="connsiteY299" fmla="*/ 700439 h 788862"/>
                      <a:gd name="connsiteX300" fmla="*/ 272901 w 782934"/>
                      <a:gd name="connsiteY300" fmla="*/ 714064 h 788862"/>
                      <a:gd name="connsiteX301" fmla="*/ 269495 w 782934"/>
                      <a:gd name="connsiteY301" fmla="*/ 712565 h 788862"/>
                      <a:gd name="connsiteX302" fmla="*/ 297426 w 782934"/>
                      <a:gd name="connsiteY302" fmla="*/ 728370 h 788862"/>
                      <a:gd name="connsiteX303" fmla="*/ 302467 w 782934"/>
                      <a:gd name="connsiteY303" fmla="*/ 732593 h 788862"/>
                      <a:gd name="connsiteX304" fmla="*/ 317044 w 782934"/>
                      <a:gd name="connsiteY304" fmla="*/ 738043 h 788862"/>
                      <a:gd name="connsiteX305" fmla="*/ 307915 w 782934"/>
                      <a:gd name="connsiteY305" fmla="*/ 731640 h 788862"/>
                      <a:gd name="connsiteX306" fmla="*/ 288024 w 782934"/>
                      <a:gd name="connsiteY306" fmla="*/ 721558 h 788862"/>
                      <a:gd name="connsiteX307" fmla="*/ 309415 w 782934"/>
                      <a:gd name="connsiteY307" fmla="*/ 732185 h 788862"/>
                      <a:gd name="connsiteX308" fmla="*/ 317044 w 782934"/>
                      <a:gd name="connsiteY308" fmla="*/ 730686 h 788862"/>
                      <a:gd name="connsiteX309" fmla="*/ 308461 w 782934"/>
                      <a:gd name="connsiteY309" fmla="*/ 729324 h 788862"/>
                      <a:gd name="connsiteX310" fmla="*/ 272628 w 782934"/>
                      <a:gd name="connsiteY310" fmla="*/ 712293 h 788862"/>
                      <a:gd name="connsiteX311" fmla="*/ 273310 w 782934"/>
                      <a:gd name="connsiteY311" fmla="*/ 712293 h 788862"/>
                      <a:gd name="connsiteX312" fmla="*/ 266225 w 782934"/>
                      <a:gd name="connsiteY312" fmla="*/ 708342 h 788862"/>
                      <a:gd name="connsiteX313" fmla="*/ 259549 w 782934"/>
                      <a:gd name="connsiteY313" fmla="*/ 704254 h 788862"/>
                      <a:gd name="connsiteX314" fmla="*/ 266225 w 782934"/>
                      <a:gd name="connsiteY314" fmla="*/ 706979 h 788862"/>
                      <a:gd name="connsiteX315" fmla="*/ 247150 w 782934"/>
                      <a:gd name="connsiteY315" fmla="*/ 696761 h 788862"/>
                      <a:gd name="connsiteX316" fmla="*/ 237341 w 782934"/>
                      <a:gd name="connsiteY316" fmla="*/ 688177 h 788862"/>
                      <a:gd name="connsiteX317" fmla="*/ 233798 w 782934"/>
                      <a:gd name="connsiteY317" fmla="*/ 688586 h 788862"/>
                      <a:gd name="connsiteX318" fmla="*/ 245106 w 782934"/>
                      <a:gd name="connsiteY318" fmla="*/ 695807 h 788862"/>
                      <a:gd name="connsiteX319" fmla="*/ 234615 w 782934"/>
                      <a:gd name="connsiteY319" fmla="*/ 690357 h 788862"/>
                      <a:gd name="connsiteX320" fmla="*/ 233935 w 782934"/>
                      <a:gd name="connsiteY320" fmla="*/ 689676 h 788862"/>
                      <a:gd name="connsiteX321" fmla="*/ 227531 w 782934"/>
                      <a:gd name="connsiteY321" fmla="*/ 686679 h 788862"/>
                      <a:gd name="connsiteX322" fmla="*/ 217993 w 782934"/>
                      <a:gd name="connsiteY322" fmla="*/ 677005 h 788862"/>
                      <a:gd name="connsiteX323" fmla="*/ 218948 w 782934"/>
                      <a:gd name="connsiteY323" fmla="*/ 680139 h 788862"/>
                      <a:gd name="connsiteX324" fmla="*/ 166901 w 782934"/>
                      <a:gd name="connsiteY324" fmla="*/ 631908 h 788862"/>
                      <a:gd name="connsiteX325" fmla="*/ 169627 w 782934"/>
                      <a:gd name="connsiteY325" fmla="*/ 629455 h 788862"/>
                      <a:gd name="connsiteX326" fmla="*/ 192652 w 782934"/>
                      <a:gd name="connsiteY326" fmla="*/ 651527 h 788862"/>
                      <a:gd name="connsiteX327" fmla="*/ 173850 w 782934"/>
                      <a:gd name="connsiteY327" fmla="*/ 636540 h 788862"/>
                      <a:gd name="connsiteX328" fmla="*/ 194696 w 782934"/>
                      <a:gd name="connsiteY328" fmla="*/ 657522 h 788862"/>
                      <a:gd name="connsiteX329" fmla="*/ 214043 w 782934"/>
                      <a:gd name="connsiteY329" fmla="*/ 672509 h 788862"/>
                      <a:gd name="connsiteX330" fmla="*/ 230938 w 782934"/>
                      <a:gd name="connsiteY330" fmla="*/ 685316 h 788862"/>
                      <a:gd name="connsiteX331" fmla="*/ 238566 w 782934"/>
                      <a:gd name="connsiteY331" fmla="*/ 688586 h 788862"/>
                      <a:gd name="connsiteX332" fmla="*/ 201235 w 782934"/>
                      <a:gd name="connsiteY332" fmla="*/ 658476 h 788862"/>
                      <a:gd name="connsiteX333" fmla="*/ 205594 w 782934"/>
                      <a:gd name="connsiteY333" fmla="*/ 661337 h 788862"/>
                      <a:gd name="connsiteX334" fmla="*/ 187747 w 782934"/>
                      <a:gd name="connsiteY334" fmla="*/ 645941 h 788862"/>
                      <a:gd name="connsiteX335" fmla="*/ 188429 w 782934"/>
                      <a:gd name="connsiteY335" fmla="*/ 646759 h 788862"/>
                      <a:gd name="connsiteX336" fmla="*/ 177392 w 782934"/>
                      <a:gd name="connsiteY336" fmla="*/ 634360 h 788862"/>
                      <a:gd name="connsiteX337" fmla="*/ 168127 w 782934"/>
                      <a:gd name="connsiteY337" fmla="*/ 626049 h 788862"/>
                      <a:gd name="connsiteX338" fmla="*/ 158863 w 782934"/>
                      <a:gd name="connsiteY338" fmla="*/ 614741 h 788862"/>
                      <a:gd name="connsiteX339" fmla="*/ 158318 w 782934"/>
                      <a:gd name="connsiteY339" fmla="*/ 616376 h 788862"/>
                      <a:gd name="connsiteX340" fmla="*/ 146464 w 782934"/>
                      <a:gd name="connsiteY340" fmla="*/ 603160 h 788862"/>
                      <a:gd name="connsiteX341" fmla="*/ 145238 w 782934"/>
                      <a:gd name="connsiteY341" fmla="*/ 603841 h 788862"/>
                      <a:gd name="connsiteX342" fmla="*/ 158863 w 782934"/>
                      <a:gd name="connsiteY342" fmla="*/ 619646 h 788862"/>
                      <a:gd name="connsiteX343" fmla="*/ 147826 w 782934"/>
                      <a:gd name="connsiteY343" fmla="*/ 609972 h 788862"/>
                      <a:gd name="connsiteX344" fmla="*/ 142378 w 782934"/>
                      <a:gd name="connsiteY344" fmla="*/ 600708 h 788862"/>
                      <a:gd name="connsiteX345" fmla="*/ 136382 w 782934"/>
                      <a:gd name="connsiteY345" fmla="*/ 594849 h 788862"/>
                      <a:gd name="connsiteX346" fmla="*/ 138017 w 782934"/>
                      <a:gd name="connsiteY346" fmla="*/ 596211 h 788862"/>
                      <a:gd name="connsiteX347" fmla="*/ 127935 w 782934"/>
                      <a:gd name="connsiteY347" fmla="*/ 584494 h 788862"/>
                      <a:gd name="connsiteX348" fmla="*/ 144557 w 782934"/>
                      <a:gd name="connsiteY348" fmla="*/ 605476 h 788862"/>
                      <a:gd name="connsiteX349" fmla="*/ 124392 w 782934"/>
                      <a:gd name="connsiteY349" fmla="*/ 583949 h 788862"/>
                      <a:gd name="connsiteX350" fmla="*/ 110768 w 782934"/>
                      <a:gd name="connsiteY350" fmla="*/ 564875 h 788862"/>
                      <a:gd name="connsiteX351" fmla="*/ 129161 w 782934"/>
                      <a:gd name="connsiteY351" fmla="*/ 583949 h 788862"/>
                      <a:gd name="connsiteX352" fmla="*/ 126573 w 782934"/>
                      <a:gd name="connsiteY352" fmla="*/ 580679 h 788862"/>
                      <a:gd name="connsiteX353" fmla="*/ 143604 w 782934"/>
                      <a:gd name="connsiteY353" fmla="*/ 600163 h 788862"/>
                      <a:gd name="connsiteX354" fmla="*/ 140607 w 782934"/>
                      <a:gd name="connsiteY354" fmla="*/ 593759 h 788862"/>
                      <a:gd name="connsiteX355" fmla="*/ 125891 w 782934"/>
                      <a:gd name="connsiteY355" fmla="*/ 577682 h 788862"/>
                      <a:gd name="connsiteX356" fmla="*/ 128753 w 782934"/>
                      <a:gd name="connsiteY356" fmla="*/ 577954 h 788862"/>
                      <a:gd name="connsiteX357" fmla="*/ 118806 w 782934"/>
                      <a:gd name="connsiteY357" fmla="*/ 564330 h 788862"/>
                      <a:gd name="connsiteX358" fmla="*/ 119897 w 782934"/>
                      <a:gd name="connsiteY358" fmla="*/ 565556 h 788862"/>
                      <a:gd name="connsiteX359" fmla="*/ 103546 w 782934"/>
                      <a:gd name="connsiteY359" fmla="*/ 541168 h 788862"/>
                      <a:gd name="connsiteX360" fmla="*/ 87607 w 782934"/>
                      <a:gd name="connsiteY360" fmla="*/ 519914 h 788862"/>
                      <a:gd name="connsiteX361" fmla="*/ 71938 w 782934"/>
                      <a:gd name="connsiteY361" fmla="*/ 493209 h 788862"/>
                      <a:gd name="connsiteX362" fmla="*/ 77797 w 782934"/>
                      <a:gd name="connsiteY362" fmla="*/ 506289 h 788862"/>
                      <a:gd name="connsiteX363" fmla="*/ 63218 w 782934"/>
                      <a:gd name="connsiteY363" fmla="*/ 485171 h 788862"/>
                      <a:gd name="connsiteX364" fmla="*/ 63900 w 782934"/>
                      <a:gd name="connsiteY364" fmla="*/ 482855 h 788862"/>
                      <a:gd name="connsiteX365" fmla="*/ 36242 w 782934"/>
                      <a:gd name="connsiteY365" fmla="*/ 420454 h 788862"/>
                      <a:gd name="connsiteX366" fmla="*/ 25205 w 782934"/>
                      <a:gd name="connsiteY366" fmla="*/ 381215 h 788862"/>
                      <a:gd name="connsiteX367" fmla="*/ 20846 w 782934"/>
                      <a:gd name="connsiteY367" fmla="*/ 370861 h 788862"/>
                      <a:gd name="connsiteX368" fmla="*/ 21663 w 782934"/>
                      <a:gd name="connsiteY368" fmla="*/ 368272 h 788862"/>
                      <a:gd name="connsiteX369" fmla="*/ 11444 w 782934"/>
                      <a:gd name="connsiteY369" fmla="*/ 326854 h 788862"/>
                      <a:gd name="connsiteX370" fmla="*/ 9675 w 782934"/>
                      <a:gd name="connsiteY370" fmla="*/ 307779 h 788862"/>
                      <a:gd name="connsiteX371" fmla="*/ 16758 w 782934"/>
                      <a:gd name="connsiteY371" fmla="*/ 340478 h 788862"/>
                      <a:gd name="connsiteX372" fmla="*/ 15396 w 782934"/>
                      <a:gd name="connsiteY372" fmla="*/ 340478 h 788862"/>
                      <a:gd name="connsiteX373" fmla="*/ 22617 w 782934"/>
                      <a:gd name="connsiteY373" fmla="*/ 369362 h 788862"/>
                      <a:gd name="connsiteX374" fmla="*/ 20437 w 782934"/>
                      <a:gd name="connsiteY374" fmla="*/ 356964 h 788862"/>
                      <a:gd name="connsiteX375" fmla="*/ 28067 w 782934"/>
                      <a:gd name="connsiteY375" fmla="*/ 374131 h 788862"/>
                      <a:gd name="connsiteX376" fmla="*/ 16894 w 782934"/>
                      <a:gd name="connsiteY376" fmla="*/ 335982 h 788862"/>
                      <a:gd name="connsiteX377" fmla="*/ 24389 w 782934"/>
                      <a:gd name="connsiteY377" fmla="*/ 359280 h 788862"/>
                      <a:gd name="connsiteX378" fmla="*/ 22072 w 782934"/>
                      <a:gd name="connsiteY378" fmla="*/ 346473 h 788862"/>
                      <a:gd name="connsiteX379" fmla="*/ 18666 w 782934"/>
                      <a:gd name="connsiteY379" fmla="*/ 337481 h 788862"/>
                      <a:gd name="connsiteX380" fmla="*/ 19075 w 782934"/>
                      <a:gd name="connsiteY380" fmla="*/ 338026 h 788862"/>
                      <a:gd name="connsiteX381" fmla="*/ 8584 w 782934"/>
                      <a:gd name="connsiteY381" fmla="*/ 297288 h 788862"/>
                      <a:gd name="connsiteX382" fmla="*/ 5723 w 782934"/>
                      <a:gd name="connsiteY382" fmla="*/ 304100 h 788862"/>
                      <a:gd name="connsiteX383" fmla="*/ 3952 w 782934"/>
                      <a:gd name="connsiteY383" fmla="*/ 279985 h 788862"/>
                      <a:gd name="connsiteX384" fmla="*/ 11309 w 782934"/>
                      <a:gd name="connsiteY384" fmla="*/ 304509 h 788862"/>
                      <a:gd name="connsiteX385" fmla="*/ 12672 w 782934"/>
                      <a:gd name="connsiteY385" fmla="*/ 295653 h 788862"/>
                      <a:gd name="connsiteX386" fmla="*/ 8993 w 782934"/>
                      <a:gd name="connsiteY386" fmla="*/ 284890 h 788862"/>
                      <a:gd name="connsiteX387" fmla="*/ 9402 w 782934"/>
                      <a:gd name="connsiteY387" fmla="*/ 283527 h 788862"/>
                      <a:gd name="connsiteX388" fmla="*/ 6540 w 782934"/>
                      <a:gd name="connsiteY388" fmla="*/ 266360 h 788862"/>
                      <a:gd name="connsiteX389" fmla="*/ 7085 w 782934"/>
                      <a:gd name="connsiteY389" fmla="*/ 268404 h 788862"/>
                      <a:gd name="connsiteX390" fmla="*/ 4905 w 782934"/>
                      <a:gd name="connsiteY390" fmla="*/ 247150 h 788862"/>
                      <a:gd name="connsiteX391" fmla="*/ 2044 w 782934"/>
                      <a:gd name="connsiteY391" fmla="*/ 235160 h 788862"/>
                      <a:gd name="connsiteX392" fmla="*/ 2726 w 782934"/>
                      <a:gd name="connsiteY392" fmla="*/ 268949 h 788862"/>
                      <a:gd name="connsiteX393" fmla="*/ 5859 w 782934"/>
                      <a:gd name="connsiteY393" fmla="*/ 277260 h 788862"/>
                      <a:gd name="connsiteX394" fmla="*/ 4224 w 782934"/>
                      <a:gd name="connsiteY394" fmla="*/ 265134 h 788862"/>
                      <a:gd name="connsiteX395" fmla="*/ 5723 w 782934"/>
                      <a:gd name="connsiteY395" fmla="*/ 272083 h 788862"/>
                      <a:gd name="connsiteX396" fmla="*/ 6676 w 782934"/>
                      <a:gd name="connsiteY396" fmla="*/ 283800 h 788862"/>
                      <a:gd name="connsiteX397" fmla="*/ 1908 w 782934"/>
                      <a:gd name="connsiteY397" fmla="*/ 269766 h 788862"/>
                      <a:gd name="connsiteX398" fmla="*/ 0 w 782934"/>
                      <a:gd name="connsiteY398" fmla="*/ 249875 h 788862"/>
                      <a:gd name="connsiteX399" fmla="*/ 1226 w 782934"/>
                      <a:gd name="connsiteY399" fmla="*/ 207502 h 788862"/>
                      <a:gd name="connsiteX400" fmla="*/ 1362 w 782934"/>
                      <a:gd name="connsiteY400" fmla="*/ 214859 h 788862"/>
                      <a:gd name="connsiteX401" fmla="*/ 2862 w 782934"/>
                      <a:gd name="connsiteY401" fmla="*/ 206548 h 788862"/>
                      <a:gd name="connsiteX402" fmla="*/ 1908 w 782934"/>
                      <a:gd name="connsiteY402" fmla="*/ 198237 h 788862"/>
                      <a:gd name="connsiteX403" fmla="*/ 2590 w 782934"/>
                      <a:gd name="connsiteY403" fmla="*/ 198374 h 788862"/>
                      <a:gd name="connsiteX404" fmla="*/ 546 w 782934"/>
                      <a:gd name="connsiteY404" fmla="*/ 176438 h 788862"/>
                      <a:gd name="connsiteX405" fmla="*/ 3133 w 782934"/>
                      <a:gd name="connsiteY405" fmla="*/ 178209 h 788862"/>
                      <a:gd name="connsiteX406" fmla="*/ 5859 w 782934"/>
                      <a:gd name="connsiteY406" fmla="*/ 153277 h 788862"/>
                      <a:gd name="connsiteX407" fmla="*/ 5859 w 782934"/>
                      <a:gd name="connsiteY407" fmla="*/ 143876 h 788862"/>
                      <a:gd name="connsiteX408" fmla="*/ 5859 w 782934"/>
                      <a:gd name="connsiteY408" fmla="*/ 145510 h 788862"/>
                      <a:gd name="connsiteX409" fmla="*/ 7494 w 782934"/>
                      <a:gd name="connsiteY409" fmla="*/ 135701 h 788862"/>
                      <a:gd name="connsiteX410" fmla="*/ 6812 w 782934"/>
                      <a:gd name="connsiteY410" fmla="*/ 161179 h 788862"/>
                      <a:gd name="connsiteX411" fmla="*/ 8174 w 782934"/>
                      <a:gd name="connsiteY411" fmla="*/ 161996 h 788862"/>
                      <a:gd name="connsiteX412" fmla="*/ 8993 w 782934"/>
                      <a:gd name="connsiteY412" fmla="*/ 181615 h 788862"/>
                      <a:gd name="connsiteX413" fmla="*/ 9265 w 782934"/>
                      <a:gd name="connsiteY413" fmla="*/ 158318 h 788862"/>
                      <a:gd name="connsiteX414" fmla="*/ 10628 w 782934"/>
                      <a:gd name="connsiteY414" fmla="*/ 165811 h 788862"/>
                      <a:gd name="connsiteX415" fmla="*/ 9946 w 782934"/>
                      <a:gd name="connsiteY415" fmla="*/ 164176 h 788862"/>
                      <a:gd name="connsiteX416" fmla="*/ 10628 w 782934"/>
                      <a:gd name="connsiteY416" fmla="*/ 200690 h 788862"/>
                      <a:gd name="connsiteX417" fmla="*/ 10218 w 782934"/>
                      <a:gd name="connsiteY417" fmla="*/ 201098 h 788862"/>
                      <a:gd name="connsiteX418" fmla="*/ 13352 w 782934"/>
                      <a:gd name="connsiteY418" fmla="*/ 240610 h 788862"/>
                      <a:gd name="connsiteX419" fmla="*/ 12262 w 782934"/>
                      <a:gd name="connsiteY419" fmla="*/ 236386 h 788862"/>
                      <a:gd name="connsiteX420" fmla="*/ 19757 w 782934"/>
                      <a:gd name="connsiteY420" fmla="*/ 279304 h 788862"/>
                      <a:gd name="connsiteX421" fmla="*/ 20300 w 782934"/>
                      <a:gd name="connsiteY421" fmla="*/ 279304 h 788862"/>
                      <a:gd name="connsiteX422" fmla="*/ 21528 w 782934"/>
                      <a:gd name="connsiteY422" fmla="*/ 287342 h 788862"/>
                      <a:gd name="connsiteX423" fmla="*/ 21528 w 782934"/>
                      <a:gd name="connsiteY423" fmla="*/ 287342 h 788862"/>
                      <a:gd name="connsiteX424" fmla="*/ 26976 w 782934"/>
                      <a:gd name="connsiteY424" fmla="*/ 310504 h 788862"/>
                      <a:gd name="connsiteX425" fmla="*/ 26296 w 782934"/>
                      <a:gd name="connsiteY425" fmla="*/ 302329 h 788862"/>
                      <a:gd name="connsiteX426" fmla="*/ 22345 w 782934"/>
                      <a:gd name="connsiteY426" fmla="*/ 286388 h 788862"/>
                      <a:gd name="connsiteX427" fmla="*/ 19484 w 782934"/>
                      <a:gd name="connsiteY427" fmla="*/ 262137 h 788862"/>
                      <a:gd name="connsiteX428" fmla="*/ 16487 w 782934"/>
                      <a:gd name="connsiteY428" fmla="*/ 253826 h 788862"/>
                      <a:gd name="connsiteX429" fmla="*/ 16487 w 782934"/>
                      <a:gd name="connsiteY429" fmla="*/ 240474 h 788862"/>
                      <a:gd name="connsiteX430" fmla="*/ 17167 w 782934"/>
                      <a:gd name="connsiteY430" fmla="*/ 249466 h 788862"/>
                      <a:gd name="connsiteX431" fmla="*/ 18802 w 782934"/>
                      <a:gd name="connsiteY431" fmla="*/ 243335 h 788862"/>
                      <a:gd name="connsiteX432" fmla="*/ 15123 w 782934"/>
                      <a:gd name="connsiteY432" fmla="*/ 189109 h 788862"/>
                      <a:gd name="connsiteX433" fmla="*/ 14716 w 782934"/>
                      <a:gd name="connsiteY433" fmla="*/ 198510 h 788862"/>
                      <a:gd name="connsiteX434" fmla="*/ 15396 w 782934"/>
                      <a:gd name="connsiteY434" fmla="*/ 172078 h 788862"/>
                      <a:gd name="connsiteX435" fmla="*/ 15532 w 782934"/>
                      <a:gd name="connsiteY435" fmla="*/ 191153 h 788862"/>
                      <a:gd name="connsiteX436" fmla="*/ 16487 w 782934"/>
                      <a:gd name="connsiteY436" fmla="*/ 173441 h 788862"/>
                      <a:gd name="connsiteX437" fmla="*/ 14987 w 782934"/>
                      <a:gd name="connsiteY437" fmla="*/ 152868 h 788862"/>
                      <a:gd name="connsiteX438" fmla="*/ 14579 w 782934"/>
                      <a:gd name="connsiteY438" fmla="*/ 161860 h 788862"/>
                      <a:gd name="connsiteX439" fmla="*/ 17576 w 782934"/>
                      <a:gd name="connsiteY439" fmla="*/ 123439 h 788862"/>
                      <a:gd name="connsiteX440" fmla="*/ 15941 w 782934"/>
                      <a:gd name="connsiteY440" fmla="*/ 159135 h 788862"/>
                      <a:gd name="connsiteX441" fmla="*/ 18122 w 782934"/>
                      <a:gd name="connsiteY441" fmla="*/ 162677 h 788862"/>
                      <a:gd name="connsiteX442" fmla="*/ 18666 w 782934"/>
                      <a:gd name="connsiteY442" fmla="*/ 150279 h 788862"/>
                      <a:gd name="connsiteX443" fmla="*/ 19211 w 782934"/>
                      <a:gd name="connsiteY443" fmla="*/ 146328 h 788862"/>
                      <a:gd name="connsiteX444" fmla="*/ 20710 w 782934"/>
                      <a:gd name="connsiteY444" fmla="*/ 188700 h 788862"/>
                      <a:gd name="connsiteX445" fmla="*/ 20164 w 782934"/>
                      <a:gd name="connsiteY445" fmla="*/ 186111 h 788862"/>
                      <a:gd name="connsiteX446" fmla="*/ 20573 w 782934"/>
                      <a:gd name="connsiteY446" fmla="*/ 216767 h 788862"/>
                      <a:gd name="connsiteX447" fmla="*/ 20300 w 782934"/>
                      <a:gd name="connsiteY447" fmla="*/ 206412 h 788862"/>
                      <a:gd name="connsiteX448" fmla="*/ 21799 w 782934"/>
                      <a:gd name="connsiteY448" fmla="*/ 219083 h 788862"/>
                      <a:gd name="connsiteX449" fmla="*/ 22754 w 782934"/>
                      <a:gd name="connsiteY449" fmla="*/ 211453 h 788862"/>
                      <a:gd name="connsiteX450" fmla="*/ 23707 w 782934"/>
                      <a:gd name="connsiteY450" fmla="*/ 229710 h 788862"/>
                      <a:gd name="connsiteX451" fmla="*/ 21799 w 782934"/>
                      <a:gd name="connsiteY451" fmla="*/ 227394 h 788862"/>
                      <a:gd name="connsiteX452" fmla="*/ 22890 w 782934"/>
                      <a:gd name="connsiteY452" fmla="*/ 249602 h 788862"/>
                      <a:gd name="connsiteX453" fmla="*/ 26160 w 782934"/>
                      <a:gd name="connsiteY453" fmla="*/ 258322 h 788862"/>
                      <a:gd name="connsiteX454" fmla="*/ 26160 w 782934"/>
                      <a:gd name="connsiteY454" fmla="*/ 255870 h 788862"/>
                      <a:gd name="connsiteX455" fmla="*/ 27386 w 782934"/>
                      <a:gd name="connsiteY455" fmla="*/ 267723 h 788862"/>
                      <a:gd name="connsiteX456" fmla="*/ 25205 w 782934"/>
                      <a:gd name="connsiteY456" fmla="*/ 257777 h 788862"/>
                      <a:gd name="connsiteX457" fmla="*/ 26976 w 782934"/>
                      <a:gd name="connsiteY457" fmla="*/ 270175 h 788862"/>
                      <a:gd name="connsiteX458" fmla="*/ 25751 w 782934"/>
                      <a:gd name="connsiteY458" fmla="*/ 266224 h 788862"/>
                      <a:gd name="connsiteX459" fmla="*/ 28475 w 782934"/>
                      <a:gd name="connsiteY459" fmla="*/ 285980 h 788862"/>
                      <a:gd name="connsiteX460" fmla="*/ 33518 w 782934"/>
                      <a:gd name="connsiteY460" fmla="*/ 296471 h 788862"/>
                      <a:gd name="connsiteX461" fmla="*/ 36378 w 782934"/>
                      <a:gd name="connsiteY461" fmla="*/ 312003 h 788862"/>
                      <a:gd name="connsiteX462" fmla="*/ 35560 w 782934"/>
                      <a:gd name="connsiteY462" fmla="*/ 309959 h 788862"/>
                      <a:gd name="connsiteX463" fmla="*/ 42099 w 782934"/>
                      <a:gd name="connsiteY463" fmla="*/ 338979 h 788862"/>
                      <a:gd name="connsiteX464" fmla="*/ 37877 w 782934"/>
                      <a:gd name="connsiteY464" fmla="*/ 339933 h 788862"/>
                      <a:gd name="connsiteX465" fmla="*/ 45915 w 782934"/>
                      <a:gd name="connsiteY465" fmla="*/ 358599 h 788862"/>
                      <a:gd name="connsiteX466" fmla="*/ 45642 w 782934"/>
                      <a:gd name="connsiteY466" fmla="*/ 359144 h 788862"/>
                      <a:gd name="connsiteX467" fmla="*/ 50548 w 782934"/>
                      <a:gd name="connsiteY467" fmla="*/ 372360 h 788862"/>
                      <a:gd name="connsiteX468" fmla="*/ 47142 w 782934"/>
                      <a:gd name="connsiteY468" fmla="*/ 359961 h 788862"/>
                      <a:gd name="connsiteX469" fmla="*/ 53545 w 782934"/>
                      <a:gd name="connsiteY469" fmla="*/ 379853 h 788862"/>
                      <a:gd name="connsiteX470" fmla="*/ 54635 w 782934"/>
                      <a:gd name="connsiteY470" fmla="*/ 388436 h 788862"/>
                      <a:gd name="connsiteX471" fmla="*/ 68532 w 782934"/>
                      <a:gd name="connsiteY471" fmla="*/ 423452 h 788862"/>
                      <a:gd name="connsiteX472" fmla="*/ 80794 w 782934"/>
                      <a:gd name="connsiteY472" fmla="*/ 454379 h 788862"/>
                      <a:gd name="connsiteX473" fmla="*/ 76570 w 782934"/>
                      <a:gd name="connsiteY473" fmla="*/ 444842 h 788862"/>
                      <a:gd name="connsiteX474" fmla="*/ 75890 w 782934"/>
                      <a:gd name="connsiteY474" fmla="*/ 447976 h 788862"/>
                      <a:gd name="connsiteX475" fmla="*/ 75208 w 782934"/>
                      <a:gd name="connsiteY475" fmla="*/ 445115 h 788862"/>
                      <a:gd name="connsiteX476" fmla="*/ 70440 w 782934"/>
                      <a:gd name="connsiteY476" fmla="*/ 437213 h 788862"/>
                      <a:gd name="connsiteX477" fmla="*/ 74526 w 782934"/>
                      <a:gd name="connsiteY477" fmla="*/ 449747 h 788862"/>
                      <a:gd name="connsiteX478" fmla="*/ 72347 w 782934"/>
                      <a:gd name="connsiteY478" fmla="*/ 445660 h 788862"/>
                      <a:gd name="connsiteX479" fmla="*/ 79023 w 782934"/>
                      <a:gd name="connsiteY479" fmla="*/ 464462 h 788862"/>
                      <a:gd name="connsiteX480" fmla="*/ 78750 w 782934"/>
                      <a:gd name="connsiteY480" fmla="*/ 462009 h 788862"/>
                      <a:gd name="connsiteX481" fmla="*/ 111994 w 782934"/>
                      <a:gd name="connsiteY481" fmla="*/ 523047 h 788862"/>
                      <a:gd name="connsiteX482" fmla="*/ 129706 w 782934"/>
                      <a:gd name="connsiteY482" fmla="*/ 545528 h 788862"/>
                      <a:gd name="connsiteX483" fmla="*/ 153549 w 782934"/>
                      <a:gd name="connsiteY483" fmla="*/ 574685 h 788862"/>
                      <a:gd name="connsiteX484" fmla="*/ 148099 w 782934"/>
                      <a:gd name="connsiteY484" fmla="*/ 573867 h 788862"/>
                      <a:gd name="connsiteX485" fmla="*/ 135293 w 782934"/>
                      <a:gd name="connsiteY485" fmla="*/ 559152 h 788862"/>
                      <a:gd name="connsiteX486" fmla="*/ 133794 w 782934"/>
                      <a:gd name="connsiteY486" fmla="*/ 554111 h 788862"/>
                      <a:gd name="connsiteX487" fmla="*/ 129161 w 782934"/>
                      <a:gd name="connsiteY487" fmla="*/ 552885 h 788862"/>
                      <a:gd name="connsiteX488" fmla="*/ 166901 w 782934"/>
                      <a:gd name="connsiteY488" fmla="*/ 594440 h 788862"/>
                      <a:gd name="connsiteX489" fmla="*/ 166901 w 782934"/>
                      <a:gd name="connsiteY489" fmla="*/ 594985 h 788862"/>
                      <a:gd name="connsiteX490" fmla="*/ 175485 w 782934"/>
                      <a:gd name="connsiteY490" fmla="*/ 603160 h 788862"/>
                      <a:gd name="connsiteX491" fmla="*/ 178891 w 782934"/>
                      <a:gd name="connsiteY491" fmla="*/ 604386 h 788862"/>
                      <a:gd name="connsiteX492" fmla="*/ 177801 w 782934"/>
                      <a:gd name="connsiteY492" fmla="*/ 603296 h 788862"/>
                      <a:gd name="connsiteX493" fmla="*/ 201644 w 782934"/>
                      <a:gd name="connsiteY493" fmla="*/ 626867 h 788862"/>
                      <a:gd name="connsiteX494" fmla="*/ 208048 w 782934"/>
                      <a:gd name="connsiteY494" fmla="*/ 631090 h 788862"/>
                      <a:gd name="connsiteX495" fmla="*/ 217177 w 782934"/>
                      <a:gd name="connsiteY495" fmla="*/ 644306 h 788862"/>
                      <a:gd name="connsiteX496" fmla="*/ 250829 w 782934"/>
                      <a:gd name="connsiteY496" fmla="*/ 667196 h 788862"/>
                      <a:gd name="connsiteX497" fmla="*/ 264454 w 782934"/>
                      <a:gd name="connsiteY497" fmla="*/ 679458 h 788862"/>
                      <a:gd name="connsiteX498" fmla="*/ 279304 w 782934"/>
                      <a:gd name="connsiteY498" fmla="*/ 685588 h 788862"/>
                      <a:gd name="connsiteX499" fmla="*/ 300150 w 782934"/>
                      <a:gd name="connsiteY499" fmla="*/ 697578 h 788862"/>
                      <a:gd name="connsiteX500" fmla="*/ 293474 w 782934"/>
                      <a:gd name="connsiteY500" fmla="*/ 694989 h 788862"/>
                      <a:gd name="connsiteX501" fmla="*/ 332031 w 782934"/>
                      <a:gd name="connsiteY501" fmla="*/ 713655 h 788862"/>
                      <a:gd name="connsiteX502" fmla="*/ 361870 w 782934"/>
                      <a:gd name="connsiteY502" fmla="*/ 725918 h 788862"/>
                      <a:gd name="connsiteX503" fmla="*/ 395249 w 782934"/>
                      <a:gd name="connsiteY503" fmla="*/ 743902 h 788862"/>
                      <a:gd name="connsiteX504" fmla="*/ 405331 w 782934"/>
                      <a:gd name="connsiteY504" fmla="*/ 745264 h 788862"/>
                      <a:gd name="connsiteX505" fmla="*/ 414597 w 782934"/>
                      <a:gd name="connsiteY505" fmla="*/ 747717 h 788862"/>
                      <a:gd name="connsiteX506" fmla="*/ 403151 w 782934"/>
                      <a:gd name="connsiteY506" fmla="*/ 742540 h 788862"/>
                      <a:gd name="connsiteX507" fmla="*/ 421000 w 782934"/>
                      <a:gd name="connsiteY507" fmla="*/ 744038 h 788862"/>
                      <a:gd name="connsiteX508" fmla="*/ 447023 w 782934"/>
                      <a:gd name="connsiteY508" fmla="*/ 748262 h 788862"/>
                      <a:gd name="connsiteX509" fmla="*/ 446478 w 782934"/>
                      <a:gd name="connsiteY509" fmla="*/ 749488 h 788862"/>
                      <a:gd name="connsiteX510" fmla="*/ 429856 w 782934"/>
                      <a:gd name="connsiteY510" fmla="*/ 745946 h 788862"/>
                      <a:gd name="connsiteX511" fmla="*/ 419229 w 782934"/>
                      <a:gd name="connsiteY511" fmla="*/ 744992 h 788862"/>
                      <a:gd name="connsiteX512" fmla="*/ 432444 w 782934"/>
                      <a:gd name="connsiteY512" fmla="*/ 749896 h 788862"/>
                      <a:gd name="connsiteX513" fmla="*/ 446478 w 782934"/>
                      <a:gd name="connsiteY513" fmla="*/ 753575 h 788862"/>
                      <a:gd name="connsiteX514" fmla="*/ 456014 w 782934"/>
                      <a:gd name="connsiteY514" fmla="*/ 754393 h 788862"/>
                      <a:gd name="connsiteX515" fmla="*/ 457514 w 782934"/>
                      <a:gd name="connsiteY515" fmla="*/ 755619 h 788862"/>
                      <a:gd name="connsiteX516" fmla="*/ 463781 w 782934"/>
                      <a:gd name="connsiteY516" fmla="*/ 755347 h 788862"/>
                      <a:gd name="connsiteX517" fmla="*/ 459557 w 782934"/>
                      <a:gd name="connsiteY517" fmla="*/ 756709 h 788862"/>
                      <a:gd name="connsiteX518" fmla="*/ 454243 w 782934"/>
                      <a:gd name="connsiteY518" fmla="*/ 757118 h 788862"/>
                      <a:gd name="connsiteX519" fmla="*/ 432717 w 782934"/>
                      <a:gd name="connsiteY519" fmla="*/ 754802 h 788862"/>
                      <a:gd name="connsiteX520" fmla="*/ 423453 w 782934"/>
                      <a:gd name="connsiteY520" fmla="*/ 754802 h 788862"/>
                      <a:gd name="connsiteX521" fmla="*/ 443208 w 782934"/>
                      <a:gd name="connsiteY521" fmla="*/ 757390 h 788862"/>
                      <a:gd name="connsiteX522" fmla="*/ 463645 w 782934"/>
                      <a:gd name="connsiteY522" fmla="*/ 759434 h 788862"/>
                      <a:gd name="connsiteX523" fmla="*/ 465825 w 782934"/>
                      <a:gd name="connsiteY523" fmla="*/ 760388 h 788862"/>
                      <a:gd name="connsiteX524" fmla="*/ 479041 w 782934"/>
                      <a:gd name="connsiteY524" fmla="*/ 759570 h 788862"/>
                      <a:gd name="connsiteX525" fmla="*/ 486126 w 782934"/>
                      <a:gd name="connsiteY525" fmla="*/ 761205 h 788862"/>
                      <a:gd name="connsiteX526" fmla="*/ 519369 w 782934"/>
                      <a:gd name="connsiteY526" fmla="*/ 758889 h 788862"/>
                      <a:gd name="connsiteX527" fmla="*/ 490212 w 782934"/>
                      <a:gd name="connsiteY527" fmla="*/ 757390 h 788862"/>
                      <a:gd name="connsiteX528" fmla="*/ 460511 w 782934"/>
                      <a:gd name="connsiteY528" fmla="*/ 753984 h 788862"/>
                      <a:gd name="connsiteX529" fmla="*/ 489805 w 782934"/>
                      <a:gd name="connsiteY529" fmla="*/ 754393 h 788862"/>
                      <a:gd name="connsiteX530" fmla="*/ 489395 w 782934"/>
                      <a:gd name="connsiteY530" fmla="*/ 755755 h 788862"/>
                      <a:gd name="connsiteX531" fmla="*/ 523457 w 782934"/>
                      <a:gd name="connsiteY531" fmla="*/ 756436 h 788862"/>
                      <a:gd name="connsiteX532" fmla="*/ 515419 w 782934"/>
                      <a:gd name="connsiteY532" fmla="*/ 757118 h 788862"/>
                      <a:gd name="connsiteX533" fmla="*/ 558199 w 782934"/>
                      <a:gd name="connsiteY533" fmla="*/ 756436 h 788862"/>
                      <a:gd name="connsiteX534" fmla="*/ 546345 w 782934"/>
                      <a:gd name="connsiteY534" fmla="*/ 756982 h 788862"/>
                      <a:gd name="connsiteX535" fmla="*/ 576320 w 782934"/>
                      <a:gd name="connsiteY535" fmla="*/ 754938 h 788862"/>
                      <a:gd name="connsiteX536" fmla="*/ 596075 w 782934"/>
                      <a:gd name="connsiteY536" fmla="*/ 750442 h 788862"/>
                      <a:gd name="connsiteX537" fmla="*/ 602751 w 782934"/>
                      <a:gd name="connsiteY537" fmla="*/ 751395 h 788862"/>
                      <a:gd name="connsiteX538" fmla="*/ 631772 w 782934"/>
                      <a:gd name="connsiteY538" fmla="*/ 744992 h 788862"/>
                      <a:gd name="connsiteX539" fmla="*/ 630955 w 782934"/>
                      <a:gd name="connsiteY539" fmla="*/ 746218 h 788862"/>
                      <a:gd name="connsiteX540" fmla="*/ 618147 w 782934"/>
                      <a:gd name="connsiteY540" fmla="*/ 750033 h 788862"/>
                      <a:gd name="connsiteX541" fmla="*/ 633407 w 782934"/>
                      <a:gd name="connsiteY541" fmla="*/ 747444 h 788862"/>
                      <a:gd name="connsiteX542" fmla="*/ 647849 w 782934"/>
                      <a:gd name="connsiteY542" fmla="*/ 743902 h 788862"/>
                      <a:gd name="connsiteX543" fmla="*/ 670194 w 782934"/>
                      <a:gd name="connsiteY543" fmla="*/ 736408 h 788862"/>
                      <a:gd name="connsiteX544" fmla="*/ 664198 w 782934"/>
                      <a:gd name="connsiteY544" fmla="*/ 737362 h 788862"/>
                      <a:gd name="connsiteX545" fmla="*/ 677143 w 782934"/>
                      <a:gd name="connsiteY545" fmla="*/ 733820 h 788862"/>
                      <a:gd name="connsiteX546" fmla="*/ 679867 w 782934"/>
                      <a:gd name="connsiteY546" fmla="*/ 732048 h 788862"/>
                      <a:gd name="connsiteX547" fmla="*/ 680549 w 782934"/>
                      <a:gd name="connsiteY547" fmla="*/ 733683 h 788862"/>
                      <a:gd name="connsiteX548" fmla="*/ 702757 w 782934"/>
                      <a:gd name="connsiteY548" fmla="*/ 725645 h 788862"/>
                      <a:gd name="connsiteX549" fmla="*/ 669921 w 782934"/>
                      <a:gd name="connsiteY549" fmla="*/ 737498 h 788862"/>
                      <a:gd name="connsiteX550" fmla="*/ 695945 w 782934"/>
                      <a:gd name="connsiteY550" fmla="*/ 729868 h 788862"/>
                      <a:gd name="connsiteX551" fmla="*/ 726327 w 782934"/>
                      <a:gd name="connsiteY551" fmla="*/ 718560 h 788862"/>
                      <a:gd name="connsiteX552" fmla="*/ 727962 w 782934"/>
                      <a:gd name="connsiteY552" fmla="*/ 719241 h 788862"/>
                      <a:gd name="connsiteX553" fmla="*/ 734501 w 782934"/>
                      <a:gd name="connsiteY553" fmla="*/ 713110 h 788862"/>
                      <a:gd name="connsiteX554" fmla="*/ 712839 w 782934"/>
                      <a:gd name="connsiteY554" fmla="*/ 721285 h 788862"/>
                      <a:gd name="connsiteX555" fmla="*/ 715290 w 782934"/>
                      <a:gd name="connsiteY555" fmla="*/ 719514 h 788862"/>
                      <a:gd name="connsiteX556" fmla="*/ 724556 w 782934"/>
                      <a:gd name="connsiteY556" fmla="*/ 716517 h 788862"/>
                      <a:gd name="connsiteX557" fmla="*/ 725645 w 782934"/>
                      <a:gd name="connsiteY557" fmla="*/ 714473 h 788862"/>
                      <a:gd name="connsiteX558" fmla="*/ 744038 w 782934"/>
                      <a:gd name="connsiteY558" fmla="*/ 708069 h 788862"/>
                      <a:gd name="connsiteX559" fmla="*/ 734638 w 782934"/>
                      <a:gd name="connsiteY559" fmla="*/ 709431 h 788862"/>
                      <a:gd name="connsiteX560" fmla="*/ 758890 w 782934"/>
                      <a:gd name="connsiteY560" fmla="*/ 696080 h 788862"/>
                      <a:gd name="connsiteX561" fmla="*/ 757390 w 782934"/>
                      <a:gd name="connsiteY561" fmla="*/ 698532 h 788862"/>
                      <a:gd name="connsiteX562" fmla="*/ 760252 w 782934"/>
                      <a:gd name="connsiteY562" fmla="*/ 696761 h 788862"/>
                      <a:gd name="connsiteX563" fmla="*/ 754393 w 782934"/>
                      <a:gd name="connsiteY563" fmla="*/ 712020 h 788862"/>
                      <a:gd name="connsiteX564" fmla="*/ 753849 w 782934"/>
                      <a:gd name="connsiteY564" fmla="*/ 702075 h 788862"/>
                      <a:gd name="connsiteX565" fmla="*/ 767201 w 782934"/>
                      <a:gd name="connsiteY565" fmla="*/ 720059 h 788862"/>
                      <a:gd name="connsiteX566" fmla="*/ 758617 w 782934"/>
                      <a:gd name="connsiteY566" fmla="*/ 721558 h 788862"/>
                      <a:gd name="connsiteX567" fmla="*/ 767201 w 782934"/>
                      <a:gd name="connsiteY567" fmla="*/ 718560 h 788862"/>
                      <a:gd name="connsiteX568" fmla="*/ 755347 w 782934"/>
                      <a:gd name="connsiteY568" fmla="*/ 702483 h 788862"/>
                      <a:gd name="connsiteX569" fmla="*/ 756300 w 782934"/>
                      <a:gd name="connsiteY569" fmla="*/ 711339 h 788862"/>
                      <a:gd name="connsiteX570" fmla="*/ 761342 w 782934"/>
                      <a:gd name="connsiteY570" fmla="*/ 698260 h 788862"/>
                      <a:gd name="connsiteX571" fmla="*/ 759843 w 782934"/>
                      <a:gd name="connsiteY571" fmla="*/ 699758 h 788862"/>
                      <a:gd name="connsiteX572" fmla="*/ 741450 w 782934"/>
                      <a:gd name="connsiteY572" fmla="*/ 710522 h 788862"/>
                      <a:gd name="connsiteX573" fmla="*/ 753440 w 782934"/>
                      <a:gd name="connsiteY573" fmla="*/ 705481 h 788862"/>
                      <a:gd name="connsiteX574" fmla="*/ 744993 w 782934"/>
                      <a:gd name="connsiteY574" fmla="*/ 712429 h 788862"/>
                      <a:gd name="connsiteX575" fmla="*/ 763113 w 782934"/>
                      <a:gd name="connsiteY575" fmla="*/ 701121 h 788862"/>
                      <a:gd name="connsiteX576" fmla="*/ 759570 w 782934"/>
                      <a:gd name="connsiteY576" fmla="*/ 710522 h 788862"/>
                      <a:gd name="connsiteX577" fmla="*/ 758890 w 782934"/>
                      <a:gd name="connsiteY577" fmla="*/ 703709 h 788862"/>
                      <a:gd name="connsiteX578" fmla="*/ 767337 w 782934"/>
                      <a:gd name="connsiteY578" fmla="*/ 715018 h 788862"/>
                      <a:gd name="connsiteX579" fmla="*/ 758617 w 782934"/>
                      <a:gd name="connsiteY579" fmla="*/ 715563 h 788862"/>
                      <a:gd name="connsiteX580" fmla="*/ 761342 w 782934"/>
                      <a:gd name="connsiteY580" fmla="*/ 716652 h 788862"/>
                      <a:gd name="connsiteX581" fmla="*/ 742267 w 782934"/>
                      <a:gd name="connsiteY581" fmla="*/ 718424 h 788862"/>
                      <a:gd name="connsiteX582" fmla="*/ 744856 w 782934"/>
                      <a:gd name="connsiteY582" fmla="*/ 717743 h 788862"/>
                      <a:gd name="connsiteX583" fmla="*/ 729597 w 782934"/>
                      <a:gd name="connsiteY583" fmla="*/ 718151 h 788862"/>
                      <a:gd name="connsiteX584" fmla="*/ 711068 w 782934"/>
                      <a:gd name="connsiteY584" fmla="*/ 722647 h 788862"/>
                      <a:gd name="connsiteX585" fmla="*/ 712839 w 782934"/>
                      <a:gd name="connsiteY585" fmla="*/ 721966 h 788862"/>
                      <a:gd name="connsiteX586" fmla="*/ 737771 w 782934"/>
                      <a:gd name="connsiteY586" fmla="*/ 710794 h 788862"/>
                      <a:gd name="connsiteX587" fmla="*/ 653163 w 782934"/>
                      <a:gd name="connsiteY587" fmla="*/ 706570 h 788862"/>
                      <a:gd name="connsiteX588" fmla="*/ 672645 w 782934"/>
                      <a:gd name="connsiteY588" fmla="*/ 705072 h 788862"/>
                      <a:gd name="connsiteX589" fmla="*/ 686134 w 782934"/>
                      <a:gd name="connsiteY589" fmla="*/ 706162 h 788862"/>
                      <a:gd name="connsiteX590" fmla="*/ 669921 w 782934"/>
                      <a:gd name="connsiteY590" fmla="*/ 707388 h 788862"/>
                      <a:gd name="connsiteX591" fmla="*/ 699078 w 782934"/>
                      <a:gd name="connsiteY591" fmla="*/ 708478 h 788862"/>
                      <a:gd name="connsiteX592" fmla="*/ 727280 w 782934"/>
                      <a:gd name="connsiteY592" fmla="*/ 707661 h 788862"/>
                      <a:gd name="connsiteX593" fmla="*/ 682864 w 782934"/>
                      <a:gd name="connsiteY593" fmla="*/ 705072 h 788862"/>
                      <a:gd name="connsiteX594" fmla="*/ 699214 w 782934"/>
                      <a:gd name="connsiteY594" fmla="*/ 705481 h 788862"/>
                      <a:gd name="connsiteX595" fmla="*/ 655206 w 782934"/>
                      <a:gd name="connsiteY595" fmla="*/ 701938 h 788862"/>
                      <a:gd name="connsiteX596" fmla="*/ 651665 w 782934"/>
                      <a:gd name="connsiteY596" fmla="*/ 702210 h 788862"/>
                      <a:gd name="connsiteX597" fmla="*/ 670330 w 782934"/>
                      <a:gd name="connsiteY597" fmla="*/ 704118 h 788862"/>
                      <a:gd name="connsiteX598" fmla="*/ 643352 w 782934"/>
                      <a:gd name="connsiteY598" fmla="*/ 704663 h 788862"/>
                      <a:gd name="connsiteX599" fmla="*/ 645805 w 782934"/>
                      <a:gd name="connsiteY599" fmla="*/ 704936 h 788862"/>
                      <a:gd name="connsiteX600" fmla="*/ 640764 w 782934"/>
                      <a:gd name="connsiteY600" fmla="*/ 704936 h 788862"/>
                      <a:gd name="connsiteX601" fmla="*/ 630955 w 782934"/>
                      <a:gd name="connsiteY601" fmla="*/ 703845 h 788862"/>
                      <a:gd name="connsiteX602" fmla="*/ 55589 w 782934"/>
                      <a:gd name="connsiteY602" fmla="*/ 92102 h 788862"/>
                      <a:gd name="connsiteX603" fmla="*/ 56542 w 782934"/>
                      <a:gd name="connsiteY603" fmla="*/ 94010 h 788862"/>
                      <a:gd name="connsiteX604" fmla="*/ 55589 w 782934"/>
                      <a:gd name="connsiteY604" fmla="*/ 92102 h 788862"/>
                      <a:gd name="connsiteX605" fmla="*/ 641446 w 782934"/>
                      <a:gd name="connsiteY605" fmla="*/ 759162 h 788862"/>
                      <a:gd name="connsiteX606" fmla="*/ 695399 w 782934"/>
                      <a:gd name="connsiteY606" fmla="*/ 744719 h 788862"/>
                      <a:gd name="connsiteX607" fmla="*/ 662563 w 782934"/>
                      <a:gd name="connsiteY607" fmla="*/ 750714 h 788862"/>
                      <a:gd name="connsiteX608" fmla="*/ 692538 w 782934"/>
                      <a:gd name="connsiteY608" fmla="*/ 739814 h 788862"/>
                      <a:gd name="connsiteX609" fmla="*/ 695808 w 782934"/>
                      <a:gd name="connsiteY609" fmla="*/ 738452 h 788862"/>
                      <a:gd name="connsiteX610" fmla="*/ 666515 w 782934"/>
                      <a:gd name="connsiteY610" fmla="*/ 747581 h 788862"/>
                      <a:gd name="connsiteX611" fmla="*/ 644987 w 782934"/>
                      <a:gd name="connsiteY611" fmla="*/ 756300 h 788862"/>
                      <a:gd name="connsiteX612" fmla="*/ 634361 w 782934"/>
                      <a:gd name="connsiteY612" fmla="*/ 760524 h 788862"/>
                      <a:gd name="connsiteX613" fmla="*/ 630000 w 782934"/>
                      <a:gd name="connsiteY613" fmla="*/ 762295 h 788862"/>
                      <a:gd name="connsiteX614" fmla="*/ 643898 w 782934"/>
                      <a:gd name="connsiteY614" fmla="*/ 759570 h 788862"/>
                      <a:gd name="connsiteX615" fmla="*/ 641446 w 782934"/>
                      <a:gd name="connsiteY615" fmla="*/ 759570 h 788862"/>
                      <a:gd name="connsiteX616" fmla="*/ 627276 w 782934"/>
                      <a:gd name="connsiteY616" fmla="*/ 756573 h 788862"/>
                      <a:gd name="connsiteX617" fmla="*/ 617874 w 782934"/>
                      <a:gd name="connsiteY617" fmla="*/ 759297 h 788862"/>
                      <a:gd name="connsiteX618" fmla="*/ 628775 w 782934"/>
                      <a:gd name="connsiteY618" fmla="*/ 756982 h 788862"/>
                      <a:gd name="connsiteX619" fmla="*/ 627413 w 782934"/>
                      <a:gd name="connsiteY619" fmla="*/ 756436 h 788862"/>
                      <a:gd name="connsiteX620" fmla="*/ 618556 w 782934"/>
                      <a:gd name="connsiteY620" fmla="*/ 759843 h 788862"/>
                      <a:gd name="connsiteX621" fmla="*/ 621280 w 782934"/>
                      <a:gd name="connsiteY621" fmla="*/ 759434 h 788862"/>
                      <a:gd name="connsiteX622" fmla="*/ 618556 w 782934"/>
                      <a:gd name="connsiteY622" fmla="*/ 759843 h 788862"/>
                      <a:gd name="connsiteX623" fmla="*/ 722103 w 782934"/>
                      <a:gd name="connsiteY623" fmla="*/ 705481 h 788862"/>
                      <a:gd name="connsiteX624" fmla="*/ 723194 w 782934"/>
                      <a:gd name="connsiteY624" fmla="*/ 705481 h 788862"/>
                      <a:gd name="connsiteX625" fmla="*/ 715563 w 782934"/>
                      <a:gd name="connsiteY625" fmla="*/ 705208 h 788862"/>
                      <a:gd name="connsiteX626" fmla="*/ 722103 w 782934"/>
                      <a:gd name="connsiteY626" fmla="*/ 705481 h 788862"/>
                      <a:gd name="connsiteX627" fmla="*/ 743631 w 782934"/>
                      <a:gd name="connsiteY627" fmla="*/ 707116 h 788862"/>
                      <a:gd name="connsiteX628" fmla="*/ 746082 w 782934"/>
                      <a:gd name="connsiteY628" fmla="*/ 705889 h 788862"/>
                      <a:gd name="connsiteX629" fmla="*/ 738997 w 782934"/>
                      <a:gd name="connsiteY629" fmla="*/ 705889 h 788862"/>
                      <a:gd name="connsiteX630" fmla="*/ 743631 w 782934"/>
                      <a:gd name="connsiteY630" fmla="*/ 707116 h 788862"/>
                      <a:gd name="connsiteX631" fmla="*/ 726871 w 782934"/>
                      <a:gd name="connsiteY631" fmla="*/ 722511 h 788862"/>
                      <a:gd name="connsiteX632" fmla="*/ 709840 w 782934"/>
                      <a:gd name="connsiteY632" fmla="*/ 733002 h 788862"/>
                      <a:gd name="connsiteX633" fmla="*/ 715290 w 782934"/>
                      <a:gd name="connsiteY633" fmla="*/ 731504 h 788862"/>
                      <a:gd name="connsiteX634" fmla="*/ 726600 w 782934"/>
                      <a:gd name="connsiteY634" fmla="*/ 726871 h 788862"/>
                      <a:gd name="connsiteX635" fmla="*/ 728642 w 782934"/>
                      <a:gd name="connsiteY635" fmla="*/ 725372 h 788862"/>
                      <a:gd name="connsiteX636" fmla="*/ 723057 w 782934"/>
                      <a:gd name="connsiteY636" fmla="*/ 725918 h 788862"/>
                      <a:gd name="connsiteX637" fmla="*/ 742403 w 782934"/>
                      <a:gd name="connsiteY637" fmla="*/ 716108 h 788862"/>
                      <a:gd name="connsiteX638" fmla="*/ 727007 w 782934"/>
                      <a:gd name="connsiteY638" fmla="*/ 722511 h 788862"/>
                      <a:gd name="connsiteX639" fmla="*/ 29430 w 782934"/>
                      <a:gd name="connsiteY639" fmla="*/ 339252 h 788862"/>
                      <a:gd name="connsiteX640" fmla="*/ 29702 w 782934"/>
                      <a:gd name="connsiteY640" fmla="*/ 335982 h 788862"/>
                      <a:gd name="connsiteX641" fmla="*/ 32427 w 782934"/>
                      <a:gd name="connsiteY641" fmla="*/ 344021 h 788862"/>
                      <a:gd name="connsiteX642" fmla="*/ 42236 w 782934"/>
                      <a:gd name="connsiteY642" fmla="*/ 383259 h 788862"/>
                      <a:gd name="connsiteX643" fmla="*/ 43736 w 782934"/>
                      <a:gd name="connsiteY643" fmla="*/ 396339 h 788862"/>
                      <a:gd name="connsiteX644" fmla="*/ 41419 w 782934"/>
                      <a:gd name="connsiteY644" fmla="*/ 388300 h 788862"/>
                      <a:gd name="connsiteX645" fmla="*/ 33925 w 782934"/>
                      <a:gd name="connsiteY645" fmla="*/ 361460 h 788862"/>
                      <a:gd name="connsiteX646" fmla="*/ 29430 w 782934"/>
                      <a:gd name="connsiteY646" fmla="*/ 339524 h 788862"/>
                      <a:gd name="connsiteX647" fmla="*/ 87743 w 782934"/>
                      <a:gd name="connsiteY647" fmla="*/ 501248 h 788862"/>
                      <a:gd name="connsiteX648" fmla="*/ 86379 w 782934"/>
                      <a:gd name="connsiteY648" fmla="*/ 499613 h 788862"/>
                      <a:gd name="connsiteX649" fmla="*/ 132567 w 782934"/>
                      <a:gd name="connsiteY649" fmla="*/ 564057 h 788862"/>
                      <a:gd name="connsiteX650" fmla="*/ 118806 w 782934"/>
                      <a:gd name="connsiteY650" fmla="*/ 540350 h 788862"/>
                      <a:gd name="connsiteX651" fmla="*/ 123712 w 782934"/>
                      <a:gd name="connsiteY651" fmla="*/ 545255 h 788862"/>
                      <a:gd name="connsiteX652" fmla="*/ 125211 w 782934"/>
                      <a:gd name="connsiteY652" fmla="*/ 549343 h 788862"/>
                      <a:gd name="connsiteX653" fmla="*/ 133249 w 782934"/>
                      <a:gd name="connsiteY653" fmla="*/ 558063 h 788862"/>
                      <a:gd name="connsiteX654" fmla="*/ 123303 w 782934"/>
                      <a:gd name="connsiteY654" fmla="*/ 541713 h 788862"/>
                      <a:gd name="connsiteX655" fmla="*/ 106682 w 782934"/>
                      <a:gd name="connsiteY655" fmla="*/ 520867 h 788862"/>
                      <a:gd name="connsiteX656" fmla="*/ 114583 w 782934"/>
                      <a:gd name="connsiteY656" fmla="*/ 535173 h 788862"/>
                      <a:gd name="connsiteX657" fmla="*/ 96190 w 782934"/>
                      <a:gd name="connsiteY657" fmla="*/ 505880 h 788862"/>
                      <a:gd name="connsiteX658" fmla="*/ 104501 w 782934"/>
                      <a:gd name="connsiteY658" fmla="*/ 520050 h 788862"/>
                      <a:gd name="connsiteX659" fmla="*/ 100413 w 782934"/>
                      <a:gd name="connsiteY659" fmla="*/ 517325 h 788862"/>
                      <a:gd name="connsiteX660" fmla="*/ 79976 w 782934"/>
                      <a:gd name="connsiteY660" fmla="*/ 479994 h 788862"/>
                      <a:gd name="connsiteX661" fmla="*/ 80794 w 782934"/>
                      <a:gd name="connsiteY661" fmla="*/ 477814 h 788862"/>
                      <a:gd name="connsiteX662" fmla="*/ 71529 w 782934"/>
                      <a:gd name="connsiteY662" fmla="*/ 460919 h 788862"/>
                      <a:gd name="connsiteX663" fmla="*/ 77388 w 782934"/>
                      <a:gd name="connsiteY663" fmla="*/ 468685 h 788862"/>
                      <a:gd name="connsiteX664" fmla="*/ 73846 w 782934"/>
                      <a:gd name="connsiteY664" fmla="*/ 456968 h 788862"/>
                      <a:gd name="connsiteX665" fmla="*/ 64580 w 782934"/>
                      <a:gd name="connsiteY665" fmla="*/ 436940 h 788862"/>
                      <a:gd name="connsiteX666" fmla="*/ 64037 w 782934"/>
                      <a:gd name="connsiteY666" fmla="*/ 431081 h 788862"/>
                      <a:gd name="connsiteX667" fmla="*/ 55453 w 782934"/>
                      <a:gd name="connsiteY667" fmla="*/ 419092 h 788862"/>
                      <a:gd name="connsiteX668" fmla="*/ 66624 w 782934"/>
                      <a:gd name="connsiteY668" fmla="*/ 442526 h 788862"/>
                      <a:gd name="connsiteX669" fmla="*/ 55860 w 782934"/>
                      <a:gd name="connsiteY669" fmla="*/ 423452 h 788862"/>
                      <a:gd name="connsiteX670" fmla="*/ 58995 w 782934"/>
                      <a:gd name="connsiteY670" fmla="*/ 432444 h 788862"/>
                      <a:gd name="connsiteX671" fmla="*/ 53818 w 782934"/>
                      <a:gd name="connsiteY671" fmla="*/ 422362 h 788862"/>
                      <a:gd name="connsiteX672" fmla="*/ 51229 w 782934"/>
                      <a:gd name="connsiteY672" fmla="*/ 418002 h 788862"/>
                      <a:gd name="connsiteX673" fmla="*/ 59812 w 782934"/>
                      <a:gd name="connsiteY673" fmla="*/ 441845 h 788862"/>
                      <a:gd name="connsiteX674" fmla="*/ 58450 w 782934"/>
                      <a:gd name="connsiteY674" fmla="*/ 440619 h 788862"/>
                      <a:gd name="connsiteX675" fmla="*/ 64717 w 782934"/>
                      <a:gd name="connsiteY675" fmla="*/ 454107 h 788862"/>
                      <a:gd name="connsiteX676" fmla="*/ 75208 w 782934"/>
                      <a:gd name="connsiteY676" fmla="*/ 476315 h 788862"/>
                      <a:gd name="connsiteX677" fmla="*/ 72755 w 782934"/>
                      <a:gd name="connsiteY677" fmla="*/ 472773 h 788862"/>
                      <a:gd name="connsiteX678" fmla="*/ 88016 w 782934"/>
                      <a:gd name="connsiteY678" fmla="*/ 501384 h 788862"/>
                      <a:gd name="connsiteX679" fmla="*/ 434897 w 782934"/>
                      <a:gd name="connsiteY679" fmla="*/ 762568 h 788862"/>
                      <a:gd name="connsiteX680" fmla="*/ 419365 w 782934"/>
                      <a:gd name="connsiteY680" fmla="*/ 755347 h 788862"/>
                      <a:gd name="connsiteX681" fmla="*/ 381897 w 782934"/>
                      <a:gd name="connsiteY681" fmla="*/ 743902 h 788862"/>
                      <a:gd name="connsiteX682" fmla="*/ 384894 w 782934"/>
                      <a:gd name="connsiteY682" fmla="*/ 744583 h 788862"/>
                      <a:gd name="connsiteX683" fmla="*/ 357372 w 782934"/>
                      <a:gd name="connsiteY683" fmla="*/ 735319 h 788862"/>
                      <a:gd name="connsiteX684" fmla="*/ 327535 w 782934"/>
                      <a:gd name="connsiteY684" fmla="*/ 723056 h 788862"/>
                      <a:gd name="connsiteX685" fmla="*/ 350424 w 782934"/>
                      <a:gd name="connsiteY685" fmla="*/ 728915 h 788862"/>
                      <a:gd name="connsiteX686" fmla="*/ 338843 w 782934"/>
                      <a:gd name="connsiteY686" fmla="*/ 725100 h 788862"/>
                      <a:gd name="connsiteX687" fmla="*/ 323040 w 782934"/>
                      <a:gd name="connsiteY687" fmla="*/ 717061 h 788862"/>
                      <a:gd name="connsiteX688" fmla="*/ 330942 w 782934"/>
                      <a:gd name="connsiteY688" fmla="*/ 718697 h 788862"/>
                      <a:gd name="connsiteX689" fmla="*/ 348109 w 782934"/>
                      <a:gd name="connsiteY689" fmla="*/ 726190 h 788862"/>
                      <a:gd name="connsiteX690" fmla="*/ 375494 w 782934"/>
                      <a:gd name="connsiteY690" fmla="*/ 738316 h 788862"/>
                      <a:gd name="connsiteX691" fmla="*/ 362550 w 782934"/>
                      <a:gd name="connsiteY691" fmla="*/ 730822 h 788862"/>
                      <a:gd name="connsiteX692" fmla="*/ 343204 w 782934"/>
                      <a:gd name="connsiteY692" fmla="*/ 723056 h 788862"/>
                      <a:gd name="connsiteX693" fmla="*/ 353013 w 782934"/>
                      <a:gd name="connsiteY693" fmla="*/ 724146 h 788862"/>
                      <a:gd name="connsiteX694" fmla="*/ 337617 w 782934"/>
                      <a:gd name="connsiteY694" fmla="*/ 718288 h 788862"/>
                      <a:gd name="connsiteX695" fmla="*/ 348245 w 782934"/>
                      <a:gd name="connsiteY695" fmla="*/ 719923 h 788862"/>
                      <a:gd name="connsiteX696" fmla="*/ 325491 w 782934"/>
                      <a:gd name="connsiteY696" fmla="*/ 711339 h 788862"/>
                      <a:gd name="connsiteX697" fmla="*/ 325491 w 782934"/>
                      <a:gd name="connsiteY697" fmla="*/ 710794 h 788862"/>
                      <a:gd name="connsiteX698" fmla="*/ 306553 w 782934"/>
                      <a:gd name="connsiteY698" fmla="*/ 702619 h 788862"/>
                      <a:gd name="connsiteX699" fmla="*/ 313229 w 782934"/>
                      <a:gd name="connsiteY699" fmla="*/ 707251 h 788862"/>
                      <a:gd name="connsiteX700" fmla="*/ 326990 w 782934"/>
                      <a:gd name="connsiteY700" fmla="*/ 712429 h 788862"/>
                      <a:gd name="connsiteX701" fmla="*/ 321949 w 782934"/>
                      <a:gd name="connsiteY701" fmla="*/ 711884 h 788862"/>
                      <a:gd name="connsiteX702" fmla="*/ 337754 w 782934"/>
                      <a:gd name="connsiteY702" fmla="*/ 720467 h 788862"/>
                      <a:gd name="connsiteX703" fmla="*/ 326717 w 782934"/>
                      <a:gd name="connsiteY703" fmla="*/ 715154 h 788862"/>
                      <a:gd name="connsiteX704" fmla="*/ 317590 w 782934"/>
                      <a:gd name="connsiteY704" fmla="*/ 713383 h 788862"/>
                      <a:gd name="connsiteX705" fmla="*/ 297560 w 782934"/>
                      <a:gd name="connsiteY705" fmla="*/ 703164 h 788862"/>
                      <a:gd name="connsiteX706" fmla="*/ 287615 w 782934"/>
                      <a:gd name="connsiteY706" fmla="*/ 699622 h 788862"/>
                      <a:gd name="connsiteX707" fmla="*/ 267314 w 782934"/>
                      <a:gd name="connsiteY707" fmla="*/ 685316 h 788862"/>
                      <a:gd name="connsiteX708" fmla="*/ 255188 w 782934"/>
                      <a:gd name="connsiteY708" fmla="*/ 677414 h 788862"/>
                      <a:gd name="connsiteX709" fmla="*/ 246061 w 782934"/>
                      <a:gd name="connsiteY709" fmla="*/ 671010 h 788862"/>
                      <a:gd name="connsiteX710" fmla="*/ 237750 w 782934"/>
                      <a:gd name="connsiteY710" fmla="*/ 665969 h 788862"/>
                      <a:gd name="connsiteX711" fmla="*/ 247150 w 782934"/>
                      <a:gd name="connsiteY711" fmla="*/ 674008 h 788862"/>
                      <a:gd name="connsiteX712" fmla="*/ 234751 w 782934"/>
                      <a:gd name="connsiteY712" fmla="*/ 665288 h 788862"/>
                      <a:gd name="connsiteX713" fmla="*/ 235979 w 782934"/>
                      <a:gd name="connsiteY713" fmla="*/ 665560 h 788862"/>
                      <a:gd name="connsiteX714" fmla="*/ 223989 w 782934"/>
                      <a:gd name="connsiteY714" fmla="*/ 656977 h 788862"/>
                      <a:gd name="connsiteX715" fmla="*/ 235706 w 782934"/>
                      <a:gd name="connsiteY715" fmla="*/ 663789 h 788862"/>
                      <a:gd name="connsiteX716" fmla="*/ 224533 w 782934"/>
                      <a:gd name="connsiteY716" fmla="*/ 654252 h 788862"/>
                      <a:gd name="connsiteX717" fmla="*/ 226713 w 782934"/>
                      <a:gd name="connsiteY717" fmla="*/ 655478 h 788862"/>
                      <a:gd name="connsiteX718" fmla="*/ 211863 w 782934"/>
                      <a:gd name="connsiteY718" fmla="*/ 646077 h 788862"/>
                      <a:gd name="connsiteX719" fmla="*/ 211863 w 782934"/>
                      <a:gd name="connsiteY719" fmla="*/ 648530 h 788862"/>
                      <a:gd name="connsiteX720" fmla="*/ 219628 w 782934"/>
                      <a:gd name="connsiteY720" fmla="*/ 656568 h 788862"/>
                      <a:gd name="connsiteX721" fmla="*/ 187202 w 782934"/>
                      <a:gd name="connsiteY721" fmla="*/ 629183 h 788862"/>
                      <a:gd name="connsiteX722" fmla="*/ 192515 w 782934"/>
                      <a:gd name="connsiteY722" fmla="*/ 632044 h 788862"/>
                      <a:gd name="connsiteX723" fmla="*/ 182570 w 782934"/>
                      <a:gd name="connsiteY723" fmla="*/ 621008 h 788862"/>
                      <a:gd name="connsiteX724" fmla="*/ 161180 w 782934"/>
                      <a:gd name="connsiteY724" fmla="*/ 601934 h 788862"/>
                      <a:gd name="connsiteX725" fmla="*/ 164993 w 782934"/>
                      <a:gd name="connsiteY725" fmla="*/ 604795 h 788862"/>
                      <a:gd name="connsiteX726" fmla="*/ 152187 w 782934"/>
                      <a:gd name="connsiteY726" fmla="*/ 588854 h 788862"/>
                      <a:gd name="connsiteX727" fmla="*/ 144420 w 782934"/>
                      <a:gd name="connsiteY727" fmla="*/ 580952 h 788862"/>
                      <a:gd name="connsiteX728" fmla="*/ 138563 w 782934"/>
                      <a:gd name="connsiteY728" fmla="*/ 577001 h 788862"/>
                      <a:gd name="connsiteX729" fmla="*/ 138017 w 782934"/>
                      <a:gd name="connsiteY729" fmla="*/ 576728 h 788862"/>
                      <a:gd name="connsiteX730" fmla="*/ 169218 w 782934"/>
                      <a:gd name="connsiteY730" fmla="*/ 612970 h 788862"/>
                      <a:gd name="connsiteX731" fmla="*/ 166901 w 782934"/>
                      <a:gd name="connsiteY731" fmla="*/ 611471 h 788862"/>
                      <a:gd name="connsiteX732" fmla="*/ 185703 w 782934"/>
                      <a:gd name="connsiteY732" fmla="*/ 630137 h 788862"/>
                      <a:gd name="connsiteX733" fmla="*/ 199737 w 782934"/>
                      <a:gd name="connsiteY733" fmla="*/ 643625 h 788862"/>
                      <a:gd name="connsiteX734" fmla="*/ 201099 w 782934"/>
                      <a:gd name="connsiteY734" fmla="*/ 647031 h 788862"/>
                      <a:gd name="connsiteX735" fmla="*/ 211454 w 782934"/>
                      <a:gd name="connsiteY735" fmla="*/ 654661 h 788862"/>
                      <a:gd name="connsiteX736" fmla="*/ 209001 w 782934"/>
                      <a:gd name="connsiteY736" fmla="*/ 653435 h 788862"/>
                      <a:gd name="connsiteX737" fmla="*/ 226304 w 782934"/>
                      <a:gd name="connsiteY737" fmla="*/ 666923 h 788862"/>
                      <a:gd name="connsiteX738" fmla="*/ 225760 w 782934"/>
                      <a:gd name="connsiteY738" fmla="*/ 666923 h 788862"/>
                      <a:gd name="connsiteX739" fmla="*/ 247559 w 782934"/>
                      <a:gd name="connsiteY739" fmla="*/ 679321 h 788862"/>
                      <a:gd name="connsiteX740" fmla="*/ 250556 w 782934"/>
                      <a:gd name="connsiteY740" fmla="*/ 680002 h 788862"/>
                      <a:gd name="connsiteX741" fmla="*/ 257641 w 782934"/>
                      <a:gd name="connsiteY741" fmla="*/ 684499 h 788862"/>
                      <a:gd name="connsiteX742" fmla="*/ 257641 w 782934"/>
                      <a:gd name="connsiteY742" fmla="*/ 684499 h 788862"/>
                      <a:gd name="connsiteX743" fmla="*/ 257641 w 782934"/>
                      <a:gd name="connsiteY743" fmla="*/ 684499 h 788862"/>
                      <a:gd name="connsiteX744" fmla="*/ 269767 w 782934"/>
                      <a:gd name="connsiteY744" fmla="*/ 694036 h 788862"/>
                      <a:gd name="connsiteX745" fmla="*/ 252737 w 782934"/>
                      <a:gd name="connsiteY745" fmla="*/ 683136 h 788862"/>
                      <a:gd name="connsiteX746" fmla="*/ 259549 w 782934"/>
                      <a:gd name="connsiteY746" fmla="*/ 690902 h 788862"/>
                      <a:gd name="connsiteX747" fmla="*/ 258458 w 782934"/>
                      <a:gd name="connsiteY747" fmla="*/ 691311 h 788862"/>
                      <a:gd name="connsiteX748" fmla="*/ 266361 w 782934"/>
                      <a:gd name="connsiteY748" fmla="*/ 694717 h 788862"/>
                      <a:gd name="connsiteX749" fmla="*/ 336799 w 782934"/>
                      <a:gd name="connsiteY749" fmla="*/ 732185 h 788862"/>
                      <a:gd name="connsiteX750" fmla="*/ 330123 w 782934"/>
                      <a:gd name="connsiteY750" fmla="*/ 731231 h 788862"/>
                      <a:gd name="connsiteX751" fmla="*/ 359144 w 782934"/>
                      <a:gd name="connsiteY751" fmla="*/ 741586 h 788862"/>
                      <a:gd name="connsiteX752" fmla="*/ 346747 w 782934"/>
                      <a:gd name="connsiteY752" fmla="*/ 737771 h 788862"/>
                      <a:gd name="connsiteX753" fmla="*/ 417457 w 782934"/>
                      <a:gd name="connsiteY753" fmla="*/ 757799 h 788862"/>
                      <a:gd name="connsiteX754" fmla="*/ 418276 w 782934"/>
                      <a:gd name="connsiteY754" fmla="*/ 759297 h 788862"/>
                      <a:gd name="connsiteX755" fmla="*/ 434624 w 782934"/>
                      <a:gd name="connsiteY755" fmla="*/ 762295 h 788862"/>
                      <a:gd name="connsiteX756" fmla="*/ 487488 w 782934"/>
                      <a:gd name="connsiteY756" fmla="*/ 768290 h 788862"/>
                      <a:gd name="connsiteX757" fmla="*/ 503156 w 782934"/>
                      <a:gd name="connsiteY757" fmla="*/ 768971 h 788862"/>
                      <a:gd name="connsiteX758" fmla="*/ 501658 w 782934"/>
                      <a:gd name="connsiteY758" fmla="*/ 768835 h 788862"/>
                      <a:gd name="connsiteX759" fmla="*/ 517054 w 782934"/>
                      <a:gd name="connsiteY759" fmla="*/ 768426 h 788862"/>
                      <a:gd name="connsiteX760" fmla="*/ 514737 w 782934"/>
                      <a:gd name="connsiteY760" fmla="*/ 765837 h 788862"/>
                      <a:gd name="connsiteX761" fmla="*/ 512829 w 782934"/>
                      <a:gd name="connsiteY761" fmla="*/ 767336 h 788862"/>
                      <a:gd name="connsiteX762" fmla="*/ 535990 w 782934"/>
                      <a:gd name="connsiteY762" fmla="*/ 767336 h 788862"/>
                      <a:gd name="connsiteX763" fmla="*/ 518689 w 782934"/>
                      <a:gd name="connsiteY763" fmla="*/ 765974 h 788862"/>
                      <a:gd name="connsiteX764" fmla="*/ 539669 w 782934"/>
                      <a:gd name="connsiteY764" fmla="*/ 764884 h 788862"/>
                      <a:gd name="connsiteX765" fmla="*/ 551932 w 782934"/>
                      <a:gd name="connsiteY765" fmla="*/ 767336 h 788862"/>
                      <a:gd name="connsiteX766" fmla="*/ 576593 w 782934"/>
                      <a:gd name="connsiteY766" fmla="*/ 765156 h 788862"/>
                      <a:gd name="connsiteX767" fmla="*/ 567873 w 782934"/>
                      <a:gd name="connsiteY767" fmla="*/ 763794 h 788862"/>
                      <a:gd name="connsiteX768" fmla="*/ 587355 w 782934"/>
                      <a:gd name="connsiteY768" fmla="*/ 762159 h 788862"/>
                      <a:gd name="connsiteX769" fmla="*/ 579181 w 782934"/>
                      <a:gd name="connsiteY769" fmla="*/ 763657 h 788862"/>
                      <a:gd name="connsiteX770" fmla="*/ 593624 w 782934"/>
                      <a:gd name="connsiteY770" fmla="*/ 763657 h 788862"/>
                      <a:gd name="connsiteX771" fmla="*/ 601389 w 782934"/>
                      <a:gd name="connsiteY771" fmla="*/ 762431 h 788862"/>
                      <a:gd name="connsiteX772" fmla="*/ 599481 w 782934"/>
                      <a:gd name="connsiteY772" fmla="*/ 762295 h 788862"/>
                      <a:gd name="connsiteX773" fmla="*/ 608065 w 782934"/>
                      <a:gd name="connsiteY773" fmla="*/ 760115 h 788862"/>
                      <a:gd name="connsiteX774" fmla="*/ 602751 w 782934"/>
                      <a:gd name="connsiteY774" fmla="*/ 759570 h 788862"/>
                      <a:gd name="connsiteX775" fmla="*/ 614061 w 782934"/>
                      <a:gd name="connsiteY775" fmla="*/ 757935 h 788862"/>
                      <a:gd name="connsiteX776" fmla="*/ 605341 w 782934"/>
                      <a:gd name="connsiteY776" fmla="*/ 757935 h 788862"/>
                      <a:gd name="connsiteX777" fmla="*/ 617603 w 782934"/>
                      <a:gd name="connsiteY777" fmla="*/ 755483 h 788862"/>
                      <a:gd name="connsiteX778" fmla="*/ 596212 w 782934"/>
                      <a:gd name="connsiteY778" fmla="*/ 758344 h 788862"/>
                      <a:gd name="connsiteX779" fmla="*/ 576184 w 782934"/>
                      <a:gd name="connsiteY779" fmla="*/ 761069 h 788862"/>
                      <a:gd name="connsiteX780" fmla="*/ 582996 w 782934"/>
                      <a:gd name="connsiteY780" fmla="*/ 761614 h 788862"/>
                      <a:gd name="connsiteX781" fmla="*/ 550570 w 782934"/>
                      <a:gd name="connsiteY781" fmla="*/ 761886 h 788862"/>
                      <a:gd name="connsiteX782" fmla="*/ 531631 w 782934"/>
                      <a:gd name="connsiteY782" fmla="*/ 762976 h 788862"/>
                      <a:gd name="connsiteX783" fmla="*/ 518825 w 782934"/>
                      <a:gd name="connsiteY783" fmla="*/ 764203 h 788862"/>
                      <a:gd name="connsiteX784" fmla="*/ 498659 w 782934"/>
                      <a:gd name="connsiteY784" fmla="*/ 762431 h 788862"/>
                      <a:gd name="connsiteX785" fmla="*/ 473727 w 782934"/>
                      <a:gd name="connsiteY785" fmla="*/ 763112 h 788862"/>
                      <a:gd name="connsiteX786" fmla="*/ 494164 w 782934"/>
                      <a:gd name="connsiteY786" fmla="*/ 765292 h 788862"/>
                      <a:gd name="connsiteX787" fmla="*/ 481492 w 782934"/>
                      <a:gd name="connsiteY787" fmla="*/ 764747 h 788862"/>
                      <a:gd name="connsiteX788" fmla="*/ 489668 w 782934"/>
                      <a:gd name="connsiteY788" fmla="*/ 766518 h 788862"/>
                      <a:gd name="connsiteX789" fmla="*/ 487624 w 782934"/>
                      <a:gd name="connsiteY789" fmla="*/ 768562 h 788862"/>
                      <a:gd name="connsiteX790" fmla="*/ 768836 w 782934"/>
                      <a:gd name="connsiteY790" fmla="*/ 722647 h 788862"/>
                      <a:gd name="connsiteX791" fmla="*/ 769245 w 782934"/>
                      <a:gd name="connsiteY791" fmla="*/ 722375 h 788862"/>
                      <a:gd name="connsiteX792" fmla="*/ 768699 w 782934"/>
                      <a:gd name="connsiteY792" fmla="*/ 722647 h 788862"/>
                      <a:gd name="connsiteX793" fmla="*/ 768699 w 782934"/>
                      <a:gd name="connsiteY793" fmla="*/ 722647 h 788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Lst>
                    <a:rect l="l" t="t" r="r" b="b"/>
                    <a:pathLst>
                      <a:path w="782934" h="788862">
                        <a:moveTo>
                          <a:pt x="631091" y="703028"/>
                        </a:moveTo>
                        <a:cubicBezTo>
                          <a:pt x="629864" y="703028"/>
                          <a:pt x="628638" y="702892"/>
                          <a:pt x="627413" y="702756"/>
                        </a:cubicBezTo>
                        <a:lnTo>
                          <a:pt x="629320" y="702756"/>
                        </a:lnTo>
                        <a:cubicBezTo>
                          <a:pt x="629320" y="702756"/>
                          <a:pt x="619918" y="701257"/>
                          <a:pt x="619918" y="701257"/>
                        </a:cubicBezTo>
                        <a:cubicBezTo>
                          <a:pt x="618693" y="701257"/>
                          <a:pt x="617467" y="701121"/>
                          <a:pt x="615968" y="700984"/>
                        </a:cubicBezTo>
                        <a:cubicBezTo>
                          <a:pt x="616649" y="700984"/>
                          <a:pt x="617058" y="700984"/>
                          <a:pt x="617330" y="700984"/>
                        </a:cubicBezTo>
                        <a:lnTo>
                          <a:pt x="614332" y="700439"/>
                        </a:lnTo>
                        <a:cubicBezTo>
                          <a:pt x="606566" y="700848"/>
                          <a:pt x="587765" y="698804"/>
                          <a:pt x="582314" y="698396"/>
                        </a:cubicBezTo>
                        <a:cubicBezTo>
                          <a:pt x="575095" y="697715"/>
                          <a:pt x="566238" y="696624"/>
                          <a:pt x="560788" y="695262"/>
                        </a:cubicBezTo>
                        <a:cubicBezTo>
                          <a:pt x="565829" y="696488"/>
                          <a:pt x="572641" y="697306"/>
                          <a:pt x="570734" y="696352"/>
                        </a:cubicBezTo>
                        <a:cubicBezTo>
                          <a:pt x="560515" y="693900"/>
                          <a:pt x="556020" y="690766"/>
                          <a:pt x="538034" y="688722"/>
                        </a:cubicBezTo>
                        <a:lnTo>
                          <a:pt x="548389" y="690902"/>
                        </a:lnTo>
                        <a:cubicBezTo>
                          <a:pt x="540488" y="690085"/>
                          <a:pt x="532450" y="689267"/>
                          <a:pt x="524546" y="687905"/>
                        </a:cubicBezTo>
                        <a:cubicBezTo>
                          <a:pt x="516781" y="684771"/>
                          <a:pt x="536263" y="689948"/>
                          <a:pt x="539806" y="689403"/>
                        </a:cubicBezTo>
                        <a:cubicBezTo>
                          <a:pt x="521549" y="686270"/>
                          <a:pt x="507379" y="679185"/>
                          <a:pt x="498659" y="678776"/>
                        </a:cubicBezTo>
                        <a:cubicBezTo>
                          <a:pt x="497843" y="677141"/>
                          <a:pt x="496480" y="674553"/>
                          <a:pt x="484898" y="671010"/>
                        </a:cubicBezTo>
                        <a:cubicBezTo>
                          <a:pt x="492802" y="674961"/>
                          <a:pt x="477679" y="669648"/>
                          <a:pt x="484082" y="673326"/>
                        </a:cubicBezTo>
                        <a:cubicBezTo>
                          <a:pt x="479857" y="672781"/>
                          <a:pt x="471274" y="668966"/>
                          <a:pt x="470321" y="669375"/>
                        </a:cubicBezTo>
                        <a:lnTo>
                          <a:pt x="471546" y="669375"/>
                        </a:lnTo>
                        <a:cubicBezTo>
                          <a:pt x="452881" y="659975"/>
                          <a:pt x="445252" y="660928"/>
                          <a:pt x="436668" y="658339"/>
                        </a:cubicBezTo>
                        <a:cubicBezTo>
                          <a:pt x="425224" y="653571"/>
                          <a:pt x="416775" y="649892"/>
                          <a:pt x="409146" y="646214"/>
                        </a:cubicBezTo>
                        <a:cubicBezTo>
                          <a:pt x="401652" y="642262"/>
                          <a:pt x="394569" y="638448"/>
                          <a:pt x="385440" y="633952"/>
                        </a:cubicBezTo>
                        <a:cubicBezTo>
                          <a:pt x="385031" y="632861"/>
                          <a:pt x="381352" y="628365"/>
                          <a:pt x="374403" y="624142"/>
                        </a:cubicBezTo>
                        <a:cubicBezTo>
                          <a:pt x="370590" y="623188"/>
                          <a:pt x="354512" y="614332"/>
                          <a:pt x="352059" y="614605"/>
                        </a:cubicBezTo>
                        <a:cubicBezTo>
                          <a:pt x="364321" y="622643"/>
                          <a:pt x="362959" y="619646"/>
                          <a:pt x="370590" y="623869"/>
                        </a:cubicBezTo>
                        <a:cubicBezTo>
                          <a:pt x="376038" y="628910"/>
                          <a:pt x="370317" y="625504"/>
                          <a:pt x="378491" y="631363"/>
                        </a:cubicBezTo>
                        <a:cubicBezTo>
                          <a:pt x="371952" y="626731"/>
                          <a:pt x="346747" y="613787"/>
                          <a:pt x="340478" y="607111"/>
                        </a:cubicBezTo>
                        <a:lnTo>
                          <a:pt x="343204" y="608746"/>
                        </a:lnTo>
                        <a:cubicBezTo>
                          <a:pt x="332167" y="599890"/>
                          <a:pt x="331622" y="596211"/>
                          <a:pt x="312140" y="583404"/>
                        </a:cubicBezTo>
                        <a:lnTo>
                          <a:pt x="302874" y="577273"/>
                        </a:lnTo>
                        <a:cubicBezTo>
                          <a:pt x="302874" y="577273"/>
                          <a:pt x="303556" y="577273"/>
                          <a:pt x="303829" y="577409"/>
                        </a:cubicBezTo>
                        <a:cubicBezTo>
                          <a:pt x="289795" y="565829"/>
                          <a:pt x="294972" y="567464"/>
                          <a:pt x="279031" y="555202"/>
                        </a:cubicBezTo>
                        <a:cubicBezTo>
                          <a:pt x="280259" y="556155"/>
                          <a:pt x="279577" y="555338"/>
                          <a:pt x="280939" y="556428"/>
                        </a:cubicBezTo>
                        <a:cubicBezTo>
                          <a:pt x="272901" y="548253"/>
                          <a:pt x="263364" y="541577"/>
                          <a:pt x="257232" y="535582"/>
                        </a:cubicBezTo>
                        <a:cubicBezTo>
                          <a:pt x="254371" y="530950"/>
                          <a:pt x="259003" y="535582"/>
                          <a:pt x="261864" y="537353"/>
                        </a:cubicBezTo>
                        <a:cubicBezTo>
                          <a:pt x="247832" y="523047"/>
                          <a:pt x="232436" y="507788"/>
                          <a:pt x="223307" y="499204"/>
                        </a:cubicBezTo>
                        <a:lnTo>
                          <a:pt x="215542" y="488850"/>
                        </a:lnTo>
                        <a:cubicBezTo>
                          <a:pt x="220856" y="494436"/>
                          <a:pt x="227939" y="500839"/>
                          <a:pt x="226986" y="498523"/>
                        </a:cubicBezTo>
                        <a:cubicBezTo>
                          <a:pt x="222218" y="493209"/>
                          <a:pt x="222625" y="494708"/>
                          <a:pt x="216358" y="486806"/>
                        </a:cubicBezTo>
                        <a:cubicBezTo>
                          <a:pt x="218130" y="487623"/>
                          <a:pt x="221399" y="490348"/>
                          <a:pt x="225215" y="493346"/>
                        </a:cubicBezTo>
                        <a:cubicBezTo>
                          <a:pt x="213089" y="476587"/>
                          <a:pt x="219765" y="491711"/>
                          <a:pt x="212816" y="478767"/>
                        </a:cubicBezTo>
                        <a:cubicBezTo>
                          <a:pt x="209001" y="473590"/>
                          <a:pt x="205731" y="471138"/>
                          <a:pt x="204641" y="471138"/>
                        </a:cubicBezTo>
                        <a:cubicBezTo>
                          <a:pt x="202734" y="467732"/>
                          <a:pt x="200553" y="464462"/>
                          <a:pt x="198782" y="460783"/>
                        </a:cubicBezTo>
                        <a:cubicBezTo>
                          <a:pt x="197013" y="460374"/>
                          <a:pt x="188973" y="448249"/>
                          <a:pt x="183523" y="440346"/>
                        </a:cubicBezTo>
                        <a:cubicBezTo>
                          <a:pt x="182433" y="439665"/>
                          <a:pt x="186658" y="447567"/>
                          <a:pt x="189109" y="450292"/>
                        </a:cubicBezTo>
                        <a:cubicBezTo>
                          <a:pt x="187883" y="450292"/>
                          <a:pt x="181888" y="441981"/>
                          <a:pt x="178345" y="436395"/>
                        </a:cubicBezTo>
                        <a:cubicBezTo>
                          <a:pt x="178891" y="433261"/>
                          <a:pt x="156002" y="399609"/>
                          <a:pt x="162406" y="404922"/>
                        </a:cubicBezTo>
                        <a:cubicBezTo>
                          <a:pt x="147146" y="379717"/>
                          <a:pt x="129570" y="342113"/>
                          <a:pt x="121259" y="324537"/>
                        </a:cubicBezTo>
                        <a:cubicBezTo>
                          <a:pt x="119488" y="318270"/>
                          <a:pt x="114583" y="306280"/>
                          <a:pt x="118671" y="313093"/>
                        </a:cubicBezTo>
                        <a:cubicBezTo>
                          <a:pt x="109951" y="291157"/>
                          <a:pt x="103410" y="280530"/>
                          <a:pt x="96327" y="258050"/>
                        </a:cubicBezTo>
                        <a:cubicBezTo>
                          <a:pt x="96054" y="256142"/>
                          <a:pt x="99869" y="268132"/>
                          <a:pt x="100413" y="267041"/>
                        </a:cubicBezTo>
                        <a:cubicBezTo>
                          <a:pt x="94419" y="252872"/>
                          <a:pt x="92511" y="240201"/>
                          <a:pt x="85154" y="217585"/>
                        </a:cubicBezTo>
                        <a:cubicBezTo>
                          <a:pt x="86379" y="221399"/>
                          <a:pt x="87198" y="222353"/>
                          <a:pt x="87607" y="222898"/>
                        </a:cubicBezTo>
                        <a:cubicBezTo>
                          <a:pt x="87334" y="223443"/>
                          <a:pt x="84064" y="213770"/>
                          <a:pt x="81884" y="207911"/>
                        </a:cubicBezTo>
                        <a:cubicBezTo>
                          <a:pt x="81067" y="204505"/>
                          <a:pt x="83519" y="212271"/>
                          <a:pt x="83246" y="210364"/>
                        </a:cubicBezTo>
                        <a:cubicBezTo>
                          <a:pt x="71938" y="165811"/>
                          <a:pt x="60901" y="132295"/>
                          <a:pt x="52318" y="87333"/>
                        </a:cubicBezTo>
                        <a:cubicBezTo>
                          <a:pt x="54771" y="100140"/>
                          <a:pt x="57361" y="104773"/>
                          <a:pt x="58041" y="104773"/>
                        </a:cubicBezTo>
                        <a:lnTo>
                          <a:pt x="55589" y="92238"/>
                        </a:lnTo>
                        <a:cubicBezTo>
                          <a:pt x="53818" y="87606"/>
                          <a:pt x="51910" y="78069"/>
                          <a:pt x="50003" y="70302"/>
                        </a:cubicBezTo>
                        <a:cubicBezTo>
                          <a:pt x="50139" y="69213"/>
                          <a:pt x="49730" y="65398"/>
                          <a:pt x="50819" y="69213"/>
                        </a:cubicBezTo>
                        <a:cubicBezTo>
                          <a:pt x="47959" y="44007"/>
                          <a:pt x="41146" y="30791"/>
                          <a:pt x="37195" y="0"/>
                        </a:cubicBezTo>
                        <a:lnTo>
                          <a:pt x="46324" y="36514"/>
                        </a:lnTo>
                        <a:lnTo>
                          <a:pt x="45915" y="27113"/>
                        </a:lnTo>
                        <a:lnTo>
                          <a:pt x="50139" y="43053"/>
                        </a:lnTo>
                        <a:cubicBezTo>
                          <a:pt x="49457" y="33244"/>
                          <a:pt x="45915" y="25069"/>
                          <a:pt x="47006" y="23707"/>
                        </a:cubicBezTo>
                        <a:cubicBezTo>
                          <a:pt x="47686" y="25750"/>
                          <a:pt x="48368" y="30655"/>
                          <a:pt x="49048" y="30655"/>
                        </a:cubicBezTo>
                        <a:cubicBezTo>
                          <a:pt x="47959" y="21254"/>
                          <a:pt x="47006" y="20709"/>
                          <a:pt x="45642" y="13761"/>
                        </a:cubicBezTo>
                        <a:cubicBezTo>
                          <a:pt x="50956" y="31881"/>
                          <a:pt x="56951" y="67987"/>
                          <a:pt x="61447" y="87197"/>
                        </a:cubicBezTo>
                        <a:cubicBezTo>
                          <a:pt x="62265" y="90195"/>
                          <a:pt x="60358" y="84745"/>
                          <a:pt x="59948" y="84200"/>
                        </a:cubicBezTo>
                        <a:cubicBezTo>
                          <a:pt x="61583" y="92102"/>
                          <a:pt x="61583" y="97007"/>
                          <a:pt x="64173" y="106817"/>
                        </a:cubicBezTo>
                        <a:cubicBezTo>
                          <a:pt x="66488" y="112675"/>
                          <a:pt x="63900" y="101912"/>
                          <a:pt x="63082" y="97007"/>
                        </a:cubicBezTo>
                        <a:cubicBezTo>
                          <a:pt x="64173" y="97552"/>
                          <a:pt x="64444" y="100004"/>
                          <a:pt x="65808" y="105318"/>
                        </a:cubicBezTo>
                        <a:cubicBezTo>
                          <a:pt x="64853" y="106817"/>
                          <a:pt x="71529" y="135292"/>
                          <a:pt x="71802" y="142513"/>
                        </a:cubicBezTo>
                        <a:cubicBezTo>
                          <a:pt x="78887" y="171261"/>
                          <a:pt x="73709" y="137199"/>
                          <a:pt x="80113" y="165402"/>
                        </a:cubicBezTo>
                        <a:lnTo>
                          <a:pt x="80794" y="174122"/>
                        </a:lnTo>
                        <a:cubicBezTo>
                          <a:pt x="85972" y="190199"/>
                          <a:pt x="92784" y="210772"/>
                          <a:pt x="97962" y="229029"/>
                        </a:cubicBezTo>
                        <a:lnTo>
                          <a:pt x="96734" y="225214"/>
                        </a:lnTo>
                        <a:cubicBezTo>
                          <a:pt x="95372" y="222898"/>
                          <a:pt x="96327" y="227121"/>
                          <a:pt x="96463" y="229165"/>
                        </a:cubicBezTo>
                        <a:cubicBezTo>
                          <a:pt x="100277" y="243062"/>
                          <a:pt x="105727" y="254779"/>
                          <a:pt x="107362" y="263363"/>
                        </a:cubicBezTo>
                        <a:cubicBezTo>
                          <a:pt x="114038" y="278350"/>
                          <a:pt x="124665" y="303419"/>
                          <a:pt x="132703" y="320314"/>
                        </a:cubicBezTo>
                        <a:cubicBezTo>
                          <a:pt x="132840" y="325763"/>
                          <a:pt x="121805" y="298514"/>
                          <a:pt x="118262" y="291566"/>
                        </a:cubicBezTo>
                        <a:cubicBezTo>
                          <a:pt x="120306" y="296879"/>
                          <a:pt x="122212" y="302193"/>
                          <a:pt x="124392" y="307370"/>
                        </a:cubicBezTo>
                        <a:cubicBezTo>
                          <a:pt x="120441" y="297697"/>
                          <a:pt x="118398" y="293882"/>
                          <a:pt x="115129" y="288432"/>
                        </a:cubicBezTo>
                        <a:cubicBezTo>
                          <a:pt x="120033" y="302602"/>
                          <a:pt x="123439" y="306553"/>
                          <a:pt x="129297" y="319360"/>
                        </a:cubicBezTo>
                        <a:cubicBezTo>
                          <a:pt x="128344" y="318542"/>
                          <a:pt x="128753" y="320450"/>
                          <a:pt x="131341" y="326445"/>
                        </a:cubicBezTo>
                        <a:lnTo>
                          <a:pt x="133249" y="327671"/>
                        </a:lnTo>
                        <a:cubicBezTo>
                          <a:pt x="133249" y="327671"/>
                          <a:pt x="133385" y="328488"/>
                          <a:pt x="134202" y="330396"/>
                        </a:cubicBezTo>
                        <a:lnTo>
                          <a:pt x="145238" y="353012"/>
                        </a:lnTo>
                        <a:cubicBezTo>
                          <a:pt x="143467" y="347971"/>
                          <a:pt x="144420" y="347290"/>
                          <a:pt x="141832" y="341296"/>
                        </a:cubicBezTo>
                        <a:cubicBezTo>
                          <a:pt x="142105" y="343748"/>
                          <a:pt x="139788" y="338707"/>
                          <a:pt x="137064" y="332848"/>
                        </a:cubicBezTo>
                        <a:cubicBezTo>
                          <a:pt x="140197" y="337753"/>
                          <a:pt x="135156" y="326854"/>
                          <a:pt x="135837" y="326717"/>
                        </a:cubicBezTo>
                        <a:cubicBezTo>
                          <a:pt x="141014" y="338570"/>
                          <a:pt x="147690" y="353149"/>
                          <a:pt x="151778" y="360506"/>
                        </a:cubicBezTo>
                        <a:lnTo>
                          <a:pt x="151778" y="363504"/>
                        </a:lnTo>
                        <a:cubicBezTo>
                          <a:pt x="156955" y="374948"/>
                          <a:pt x="163768" y="385984"/>
                          <a:pt x="167310" y="393477"/>
                        </a:cubicBezTo>
                        <a:lnTo>
                          <a:pt x="165539" y="391434"/>
                        </a:lnTo>
                        <a:cubicBezTo>
                          <a:pt x="172215" y="404650"/>
                          <a:pt x="180662" y="416639"/>
                          <a:pt x="186385" y="428629"/>
                        </a:cubicBezTo>
                        <a:cubicBezTo>
                          <a:pt x="194832" y="438848"/>
                          <a:pt x="204641" y="452336"/>
                          <a:pt x="212136" y="460238"/>
                        </a:cubicBezTo>
                        <a:cubicBezTo>
                          <a:pt x="214451" y="462009"/>
                          <a:pt x="219628" y="470184"/>
                          <a:pt x="226031" y="478904"/>
                        </a:cubicBezTo>
                        <a:cubicBezTo>
                          <a:pt x="232572" y="487351"/>
                          <a:pt x="240065" y="496616"/>
                          <a:pt x="245515" y="501657"/>
                        </a:cubicBezTo>
                        <a:cubicBezTo>
                          <a:pt x="246061" y="502474"/>
                          <a:pt x="238157" y="494708"/>
                          <a:pt x="234480" y="491166"/>
                        </a:cubicBezTo>
                        <a:cubicBezTo>
                          <a:pt x="240611" y="498796"/>
                          <a:pt x="247014" y="503564"/>
                          <a:pt x="247832" y="506970"/>
                        </a:cubicBezTo>
                        <a:cubicBezTo>
                          <a:pt x="233935" y="489803"/>
                          <a:pt x="247696" y="508742"/>
                          <a:pt x="240883" y="501384"/>
                        </a:cubicBezTo>
                        <a:cubicBezTo>
                          <a:pt x="247423" y="509423"/>
                          <a:pt x="255188" y="517052"/>
                          <a:pt x="259003" y="520459"/>
                        </a:cubicBezTo>
                        <a:cubicBezTo>
                          <a:pt x="247696" y="508197"/>
                          <a:pt x="264454" y="523320"/>
                          <a:pt x="252600" y="511330"/>
                        </a:cubicBezTo>
                        <a:cubicBezTo>
                          <a:pt x="262819" y="521004"/>
                          <a:pt x="275354" y="532857"/>
                          <a:pt x="286662" y="543621"/>
                        </a:cubicBezTo>
                        <a:cubicBezTo>
                          <a:pt x="286116" y="544029"/>
                          <a:pt x="287342" y="545528"/>
                          <a:pt x="291430" y="549615"/>
                        </a:cubicBezTo>
                        <a:lnTo>
                          <a:pt x="295654" y="552068"/>
                        </a:lnTo>
                        <a:cubicBezTo>
                          <a:pt x="300966" y="557109"/>
                          <a:pt x="284345" y="543484"/>
                          <a:pt x="295109" y="553566"/>
                        </a:cubicBezTo>
                        <a:cubicBezTo>
                          <a:pt x="307099" y="562831"/>
                          <a:pt x="329852" y="583268"/>
                          <a:pt x="337072" y="584630"/>
                        </a:cubicBezTo>
                        <a:cubicBezTo>
                          <a:pt x="341433" y="588309"/>
                          <a:pt x="336664" y="585584"/>
                          <a:pt x="332713" y="583132"/>
                        </a:cubicBezTo>
                        <a:cubicBezTo>
                          <a:pt x="328761" y="580543"/>
                          <a:pt x="325355" y="578363"/>
                          <a:pt x="331758" y="584222"/>
                        </a:cubicBezTo>
                        <a:cubicBezTo>
                          <a:pt x="323040" y="578908"/>
                          <a:pt x="312821" y="569235"/>
                          <a:pt x="309143" y="568417"/>
                        </a:cubicBezTo>
                        <a:cubicBezTo>
                          <a:pt x="317317" y="574140"/>
                          <a:pt x="311185" y="571687"/>
                          <a:pt x="316228" y="575638"/>
                        </a:cubicBezTo>
                        <a:lnTo>
                          <a:pt x="325628" y="581769"/>
                        </a:lnTo>
                        <a:lnTo>
                          <a:pt x="323720" y="580271"/>
                        </a:lnTo>
                        <a:cubicBezTo>
                          <a:pt x="339252" y="590762"/>
                          <a:pt x="363504" y="607384"/>
                          <a:pt x="384350" y="618964"/>
                        </a:cubicBezTo>
                        <a:cubicBezTo>
                          <a:pt x="402880" y="627003"/>
                          <a:pt x="416095" y="631635"/>
                          <a:pt x="438167" y="641036"/>
                        </a:cubicBezTo>
                        <a:cubicBezTo>
                          <a:pt x="431218" y="638993"/>
                          <a:pt x="456151" y="649892"/>
                          <a:pt x="441573" y="645396"/>
                        </a:cubicBezTo>
                        <a:cubicBezTo>
                          <a:pt x="451519" y="650574"/>
                          <a:pt x="462419" y="653162"/>
                          <a:pt x="462827" y="652753"/>
                        </a:cubicBezTo>
                        <a:cubicBezTo>
                          <a:pt x="453699" y="649075"/>
                          <a:pt x="459693" y="651391"/>
                          <a:pt x="452064" y="648121"/>
                        </a:cubicBezTo>
                        <a:cubicBezTo>
                          <a:pt x="457649" y="649347"/>
                          <a:pt x="469639" y="653843"/>
                          <a:pt x="474409" y="656159"/>
                        </a:cubicBezTo>
                        <a:cubicBezTo>
                          <a:pt x="472092" y="655206"/>
                          <a:pt x="472910" y="655751"/>
                          <a:pt x="472365" y="655751"/>
                        </a:cubicBezTo>
                        <a:cubicBezTo>
                          <a:pt x="483263" y="660247"/>
                          <a:pt x="477951" y="656841"/>
                          <a:pt x="486126" y="659021"/>
                        </a:cubicBezTo>
                        <a:cubicBezTo>
                          <a:pt x="488304" y="660792"/>
                          <a:pt x="503837" y="665152"/>
                          <a:pt x="511194" y="667604"/>
                        </a:cubicBezTo>
                        <a:lnTo>
                          <a:pt x="522502" y="668831"/>
                        </a:lnTo>
                        <a:cubicBezTo>
                          <a:pt x="516235" y="668285"/>
                          <a:pt x="532857" y="671964"/>
                          <a:pt x="534221" y="673326"/>
                        </a:cubicBezTo>
                        <a:cubicBezTo>
                          <a:pt x="542259" y="674553"/>
                          <a:pt x="549208" y="674417"/>
                          <a:pt x="561061" y="677278"/>
                        </a:cubicBezTo>
                        <a:cubicBezTo>
                          <a:pt x="556020" y="676733"/>
                          <a:pt x="571823" y="680547"/>
                          <a:pt x="571823" y="681365"/>
                        </a:cubicBezTo>
                        <a:cubicBezTo>
                          <a:pt x="582178" y="683545"/>
                          <a:pt x="590898" y="684226"/>
                          <a:pt x="599481" y="685044"/>
                        </a:cubicBezTo>
                        <a:cubicBezTo>
                          <a:pt x="608065" y="685588"/>
                          <a:pt x="616512" y="685861"/>
                          <a:pt x="626321" y="687905"/>
                        </a:cubicBezTo>
                        <a:cubicBezTo>
                          <a:pt x="625641" y="688041"/>
                          <a:pt x="621553" y="688314"/>
                          <a:pt x="627413" y="689267"/>
                        </a:cubicBezTo>
                        <a:cubicBezTo>
                          <a:pt x="632181" y="689676"/>
                          <a:pt x="640082" y="690357"/>
                          <a:pt x="644987" y="690766"/>
                        </a:cubicBezTo>
                        <a:lnTo>
                          <a:pt x="644852" y="690766"/>
                        </a:lnTo>
                        <a:cubicBezTo>
                          <a:pt x="644852" y="690766"/>
                          <a:pt x="645123" y="690766"/>
                          <a:pt x="645123" y="690766"/>
                        </a:cubicBezTo>
                        <a:cubicBezTo>
                          <a:pt x="647577" y="690902"/>
                          <a:pt x="649075" y="690766"/>
                          <a:pt x="649075" y="690766"/>
                        </a:cubicBezTo>
                        <a:cubicBezTo>
                          <a:pt x="657522" y="690221"/>
                          <a:pt x="661883" y="689948"/>
                          <a:pt x="678505" y="689676"/>
                        </a:cubicBezTo>
                        <a:cubicBezTo>
                          <a:pt x="677414" y="688450"/>
                          <a:pt x="663382" y="688177"/>
                          <a:pt x="657386" y="687905"/>
                        </a:cubicBezTo>
                        <a:lnTo>
                          <a:pt x="652072" y="688722"/>
                        </a:lnTo>
                        <a:cubicBezTo>
                          <a:pt x="647304" y="686406"/>
                          <a:pt x="637222" y="687905"/>
                          <a:pt x="633407" y="686815"/>
                        </a:cubicBezTo>
                        <a:cubicBezTo>
                          <a:pt x="643489" y="685453"/>
                          <a:pt x="671829" y="688586"/>
                          <a:pt x="688996" y="687768"/>
                        </a:cubicBezTo>
                        <a:cubicBezTo>
                          <a:pt x="683818" y="686542"/>
                          <a:pt x="675642" y="685725"/>
                          <a:pt x="666242" y="684907"/>
                        </a:cubicBezTo>
                        <a:cubicBezTo>
                          <a:pt x="656842" y="683818"/>
                          <a:pt x="646351" y="683000"/>
                          <a:pt x="636540" y="682182"/>
                        </a:cubicBezTo>
                        <a:lnTo>
                          <a:pt x="645123" y="683681"/>
                        </a:lnTo>
                        <a:lnTo>
                          <a:pt x="634769" y="682864"/>
                        </a:lnTo>
                        <a:lnTo>
                          <a:pt x="644580" y="685044"/>
                        </a:lnTo>
                        <a:cubicBezTo>
                          <a:pt x="634769" y="684090"/>
                          <a:pt x="626458" y="683273"/>
                          <a:pt x="617603" y="682182"/>
                        </a:cubicBezTo>
                        <a:cubicBezTo>
                          <a:pt x="627822" y="683408"/>
                          <a:pt x="631635" y="685588"/>
                          <a:pt x="625914" y="684635"/>
                        </a:cubicBezTo>
                        <a:cubicBezTo>
                          <a:pt x="614605" y="682046"/>
                          <a:pt x="613924" y="683954"/>
                          <a:pt x="605068" y="682864"/>
                        </a:cubicBezTo>
                        <a:cubicBezTo>
                          <a:pt x="609973" y="683545"/>
                          <a:pt x="616239" y="684362"/>
                          <a:pt x="612153" y="684635"/>
                        </a:cubicBezTo>
                        <a:cubicBezTo>
                          <a:pt x="594986" y="681093"/>
                          <a:pt x="590354" y="680684"/>
                          <a:pt x="574958" y="676733"/>
                        </a:cubicBezTo>
                        <a:cubicBezTo>
                          <a:pt x="576457" y="679458"/>
                          <a:pt x="555611" y="673054"/>
                          <a:pt x="552886" y="674280"/>
                        </a:cubicBezTo>
                        <a:lnTo>
                          <a:pt x="559970" y="675915"/>
                        </a:lnTo>
                        <a:lnTo>
                          <a:pt x="544439" y="674008"/>
                        </a:lnTo>
                        <a:cubicBezTo>
                          <a:pt x="530815" y="669375"/>
                          <a:pt x="557246" y="675098"/>
                          <a:pt x="536263" y="669103"/>
                        </a:cubicBezTo>
                        <a:cubicBezTo>
                          <a:pt x="516917" y="663653"/>
                          <a:pt x="516645" y="666378"/>
                          <a:pt x="501522" y="662018"/>
                        </a:cubicBezTo>
                        <a:cubicBezTo>
                          <a:pt x="506835" y="662563"/>
                          <a:pt x="519232" y="664471"/>
                          <a:pt x="531631" y="667740"/>
                        </a:cubicBezTo>
                        <a:lnTo>
                          <a:pt x="524274" y="665152"/>
                        </a:lnTo>
                        <a:cubicBezTo>
                          <a:pt x="526318" y="665288"/>
                          <a:pt x="531631" y="666514"/>
                          <a:pt x="537491" y="668013"/>
                        </a:cubicBezTo>
                        <a:cubicBezTo>
                          <a:pt x="543348" y="669239"/>
                          <a:pt x="549751" y="670738"/>
                          <a:pt x="554112" y="671692"/>
                        </a:cubicBezTo>
                        <a:cubicBezTo>
                          <a:pt x="539533" y="670057"/>
                          <a:pt x="560652" y="673463"/>
                          <a:pt x="566919" y="676052"/>
                        </a:cubicBezTo>
                        <a:cubicBezTo>
                          <a:pt x="568282" y="675098"/>
                          <a:pt x="559153" y="673326"/>
                          <a:pt x="570188" y="674689"/>
                        </a:cubicBezTo>
                        <a:cubicBezTo>
                          <a:pt x="560106" y="672645"/>
                          <a:pt x="558608" y="672373"/>
                          <a:pt x="545801" y="669239"/>
                        </a:cubicBezTo>
                        <a:cubicBezTo>
                          <a:pt x="573458" y="675779"/>
                          <a:pt x="571552" y="670465"/>
                          <a:pt x="595666" y="675370"/>
                        </a:cubicBezTo>
                        <a:cubicBezTo>
                          <a:pt x="584358" y="674008"/>
                          <a:pt x="599345" y="677686"/>
                          <a:pt x="600572" y="678504"/>
                        </a:cubicBezTo>
                        <a:cubicBezTo>
                          <a:pt x="605885" y="679185"/>
                          <a:pt x="616785" y="680139"/>
                          <a:pt x="621280" y="680411"/>
                        </a:cubicBezTo>
                        <a:lnTo>
                          <a:pt x="617467" y="678231"/>
                        </a:lnTo>
                        <a:cubicBezTo>
                          <a:pt x="631772" y="679321"/>
                          <a:pt x="636405" y="683545"/>
                          <a:pt x="653300" y="683136"/>
                        </a:cubicBezTo>
                        <a:cubicBezTo>
                          <a:pt x="655478" y="682319"/>
                          <a:pt x="638720" y="681501"/>
                          <a:pt x="641717" y="681638"/>
                        </a:cubicBezTo>
                        <a:cubicBezTo>
                          <a:pt x="653163" y="682046"/>
                          <a:pt x="660792" y="683136"/>
                          <a:pt x="668150" y="684499"/>
                        </a:cubicBezTo>
                        <a:cubicBezTo>
                          <a:pt x="675508" y="685588"/>
                          <a:pt x="682591" y="686951"/>
                          <a:pt x="692809" y="688177"/>
                        </a:cubicBezTo>
                        <a:cubicBezTo>
                          <a:pt x="694037" y="687632"/>
                          <a:pt x="693764" y="686679"/>
                          <a:pt x="700986" y="685997"/>
                        </a:cubicBezTo>
                        <a:cubicBezTo>
                          <a:pt x="698669" y="686951"/>
                          <a:pt x="703983" y="687768"/>
                          <a:pt x="695945" y="688177"/>
                        </a:cubicBezTo>
                        <a:cubicBezTo>
                          <a:pt x="702757" y="688995"/>
                          <a:pt x="710795" y="688177"/>
                          <a:pt x="716925" y="687905"/>
                        </a:cubicBezTo>
                        <a:cubicBezTo>
                          <a:pt x="702757" y="687087"/>
                          <a:pt x="722785" y="686542"/>
                          <a:pt x="725372" y="685861"/>
                        </a:cubicBezTo>
                        <a:cubicBezTo>
                          <a:pt x="732730" y="686134"/>
                          <a:pt x="723194" y="686815"/>
                          <a:pt x="718560" y="687087"/>
                        </a:cubicBezTo>
                        <a:cubicBezTo>
                          <a:pt x="724419" y="687496"/>
                          <a:pt x="731504" y="689131"/>
                          <a:pt x="734774" y="687632"/>
                        </a:cubicBezTo>
                        <a:cubicBezTo>
                          <a:pt x="735047" y="688859"/>
                          <a:pt x="718287" y="690357"/>
                          <a:pt x="707252" y="690357"/>
                        </a:cubicBezTo>
                        <a:lnTo>
                          <a:pt x="714610" y="690630"/>
                        </a:lnTo>
                        <a:cubicBezTo>
                          <a:pt x="709569" y="691175"/>
                          <a:pt x="708614" y="690902"/>
                          <a:pt x="701257" y="690630"/>
                        </a:cubicBezTo>
                        <a:cubicBezTo>
                          <a:pt x="708478" y="691583"/>
                          <a:pt x="707661" y="692537"/>
                          <a:pt x="706027" y="693355"/>
                        </a:cubicBezTo>
                        <a:cubicBezTo>
                          <a:pt x="705072" y="693218"/>
                          <a:pt x="706570" y="693082"/>
                          <a:pt x="705617" y="692946"/>
                        </a:cubicBezTo>
                        <a:cubicBezTo>
                          <a:pt x="699758" y="692674"/>
                          <a:pt x="695126" y="692674"/>
                          <a:pt x="696488" y="693355"/>
                        </a:cubicBezTo>
                        <a:cubicBezTo>
                          <a:pt x="691175" y="694581"/>
                          <a:pt x="704663" y="694717"/>
                          <a:pt x="708614" y="695398"/>
                        </a:cubicBezTo>
                        <a:cubicBezTo>
                          <a:pt x="711611" y="695398"/>
                          <a:pt x="714747" y="695398"/>
                          <a:pt x="717744" y="695262"/>
                        </a:cubicBezTo>
                        <a:cubicBezTo>
                          <a:pt x="728098" y="693900"/>
                          <a:pt x="738317" y="692401"/>
                          <a:pt x="748535" y="690494"/>
                        </a:cubicBezTo>
                        <a:cubicBezTo>
                          <a:pt x="756300" y="690085"/>
                          <a:pt x="761478" y="690221"/>
                          <a:pt x="766519" y="690494"/>
                        </a:cubicBezTo>
                        <a:lnTo>
                          <a:pt x="781915" y="711203"/>
                        </a:lnTo>
                        <a:cubicBezTo>
                          <a:pt x="783004" y="708887"/>
                          <a:pt x="783277" y="705753"/>
                          <a:pt x="782460" y="703437"/>
                        </a:cubicBezTo>
                        <a:lnTo>
                          <a:pt x="775784" y="721012"/>
                        </a:lnTo>
                        <a:cubicBezTo>
                          <a:pt x="772922" y="722375"/>
                          <a:pt x="770061" y="723873"/>
                          <a:pt x="766792" y="725372"/>
                        </a:cubicBezTo>
                        <a:lnTo>
                          <a:pt x="764884" y="727961"/>
                        </a:lnTo>
                        <a:cubicBezTo>
                          <a:pt x="753984" y="733820"/>
                          <a:pt x="743631" y="738180"/>
                          <a:pt x="749897" y="733411"/>
                        </a:cubicBezTo>
                        <a:cubicBezTo>
                          <a:pt x="750443" y="733547"/>
                          <a:pt x="751805" y="732866"/>
                          <a:pt x="754256" y="731640"/>
                        </a:cubicBezTo>
                        <a:cubicBezTo>
                          <a:pt x="754529" y="731367"/>
                          <a:pt x="754938" y="730959"/>
                          <a:pt x="755620" y="730550"/>
                        </a:cubicBezTo>
                        <a:lnTo>
                          <a:pt x="756028" y="730141"/>
                        </a:lnTo>
                        <a:cubicBezTo>
                          <a:pt x="744720" y="736272"/>
                          <a:pt x="737635" y="739951"/>
                          <a:pt x="736818" y="740223"/>
                        </a:cubicBezTo>
                        <a:cubicBezTo>
                          <a:pt x="755755" y="729460"/>
                          <a:pt x="736818" y="737771"/>
                          <a:pt x="739270" y="734092"/>
                        </a:cubicBezTo>
                        <a:cubicBezTo>
                          <a:pt x="732730" y="737362"/>
                          <a:pt x="726054" y="740223"/>
                          <a:pt x="719515" y="743221"/>
                        </a:cubicBezTo>
                        <a:cubicBezTo>
                          <a:pt x="732048" y="738861"/>
                          <a:pt x="720195" y="744174"/>
                          <a:pt x="715972" y="746218"/>
                        </a:cubicBezTo>
                        <a:cubicBezTo>
                          <a:pt x="714337" y="745673"/>
                          <a:pt x="699485" y="752213"/>
                          <a:pt x="692129" y="754665"/>
                        </a:cubicBezTo>
                        <a:lnTo>
                          <a:pt x="692538" y="754256"/>
                        </a:lnTo>
                        <a:cubicBezTo>
                          <a:pt x="685726" y="756300"/>
                          <a:pt x="673873" y="759570"/>
                          <a:pt x="665424" y="762568"/>
                        </a:cubicBezTo>
                        <a:cubicBezTo>
                          <a:pt x="665969" y="762976"/>
                          <a:pt x="655478" y="767609"/>
                          <a:pt x="650437" y="770197"/>
                        </a:cubicBezTo>
                        <a:cubicBezTo>
                          <a:pt x="665424" y="767064"/>
                          <a:pt x="656706" y="769652"/>
                          <a:pt x="658068" y="770197"/>
                        </a:cubicBezTo>
                        <a:cubicBezTo>
                          <a:pt x="656569" y="770470"/>
                          <a:pt x="653707" y="771151"/>
                          <a:pt x="653436" y="771424"/>
                        </a:cubicBezTo>
                        <a:cubicBezTo>
                          <a:pt x="651392" y="772241"/>
                          <a:pt x="656433" y="771151"/>
                          <a:pt x="656977" y="771424"/>
                        </a:cubicBezTo>
                        <a:cubicBezTo>
                          <a:pt x="664880" y="769380"/>
                          <a:pt x="672645" y="766655"/>
                          <a:pt x="679321" y="764339"/>
                        </a:cubicBezTo>
                        <a:cubicBezTo>
                          <a:pt x="685997" y="762023"/>
                          <a:pt x="691447" y="759979"/>
                          <a:pt x="694310" y="757935"/>
                        </a:cubicBezTo>
                        <a:cubicBezTo>
                          <a:pt x="689403" y="758889"/>
                          <a:pt x="686406" y="761341"/>
                          <a:pt x="680956" y="762431"/>
                        </a:cubicBezTo>
                        <a:cubicBezTo>
                          <a:pt x="688314" y="759162"/>
                          <a:pt x="698123" y="755891"/>
                          <a:pt x="710795" y="751395"/>
                        </a:cubicBezTo>
                        <a:lnTo>
                          <a:pt x="715290" y="750850"/>
                        </a:lnTo>
                        <a:lnTo>
                          <a:pt x="727689" y="745128"/>
                        </a:lnTo>
                        <a:cubicBezTo>
                          <a:pt x="722648" y="747717"/>
                          <a:pt x="726327" y="747717"/>
                          <a:pt x="712975" y="753167"/>
                        </a:cubicBezTo>
                        <a:cubicBezTo>
                          <a:pt x="715154" y="753575"/>
                          <a:pt x="726054" y="747581"/>
                          <a:pt x="734365" y="744583"/>
                        </a:cubicBezTo>
                        <a:lnTo>
                          <a:pt x="737908" y="741586"/>
                        </a:lnTo>
                        <a:cubicBezTo>
                          <a:pt x="736818" y="743084"/>
                          <a:pt x="753713" y="735182"/>
                          <a:pt x="742267" y="741858"/>
                        </a:cubicBezTo>
                        <a:cubicBezTo>
                          <a:pt x="735727" y="745264"/>
                          <a:pt x="729188" y="748262"/>
                          <a:pt x="722512" y="751395"/>
                        </a:cubicBezTo>
                        <a:lnTo>
                          <a:pt x="728506" y="749896"/>
                        </a:lnTo>
                        <a:cubicBezTo>
                          <a:pt x="722785" y="752213"/>
                          <a:pt x="717198" y="754938"/>
                          <a:pt x="711475" y="756982"/>
                        </a:cubicBezTo>
                        <a:lnTo>
                          <a:pt x="715290" y="754802"/>
                        </a:lnTo>
                        <a:cubicBezTo>
                          <a:pt x="701529" y="760251"/>
                          <a:pt x="699214" y="760251"/>
                          <a:pt x="697034" y="760388"/>
                        </a:cubicBezTo>
                        <a:cubicBezTo>
                          <a:pt x="694717" y="760388"/>
                          <a:pt x="692538" y="760932"/>
                          <a:pt x="678641" y="765837"/>
                        </a:cubicBezTo>
                        <a:cubicBezTo>
                          <a:pt x="674417" y="767881"/>
                          <a:pt x="669921" y="769925"/>
                          <a:pt x="664335" y="771560"/>
                        </a:cubicBezTo>
                        <a:cubicBezTo>
                          <a:pt x="658612" y="773195"/>
                          <a:pt x="651799" y="774693"/>
                          <a:pt x="642808" y="776601"/>
                        </a:cubicBezTo>
                        <a:cubicBezTo>
                          <a:pt x="655478" y="773195"/>
                          <a:pt x="643898" y="775102"/>
                          <a:pt x="648393" y="773058"/>
                        </a:cubicBezTo>
                        <a:cubicBezTo>
                          <a:pt x="635314" y="775647"/>
                          <a:pt x="630955" y="777282"/>
                          <a:pt x="624279" y="779462"/>
                        </a:cubicBezTo>
                        <a:cubicBezTo>
                          <a:pt x="620737" y="779190"/>
                          <a:pt x="618283" y="778917"/>
                          <a:pt x="630000" y="776873"/>
                        </a:cubicBezTo>
                        <a:cubicBezTo>
                          <a:pt x="631091" y="774693"/>
                          <a:pt x="614605" y="780007"/>
                          <a:pt x="613242" y="778372"/>
                        </a:cubicBezTo>
                        <a:cubicBezTo>
                          <a:pt x="593760" y="781097"/>
                          <a:pt x="586130" y="783822"/>
                          <a:pt x="577410" y="785593"/>
                        </a:cubicBezTo>
                        <a:cubicBezTo>
                          <a:pt x="573051" y="786547"/>
                          <a:pt x="568553" y="787500"/>
                          <a:pt x="562150" y="788318"/>
                        </a:cubicBezTo>
                        <a:cubicBezTo>
                          <a:pt x="555747" y="788863"/>
                          <a:pt x="547573" y="788999"/>
                          <a:pt x="535856" y="788727"/>
                        </a:cubicBezTo>
                        <a:lnTo>
                          <a:pt x="537627" y="787909"/>
                        </a:lnTo>
                        <a:cubicBezTo>
                          <a:pt x="508197" y="788727"/>
                          <a:pt x="491167" y="787228"/>
                          <a:pt x="464054" y="784231"/>
                        </a:cubicBezTo>
                        <a:cubicBezTo>
                          <a:pt x="456969" y="782868"/>
                          <a:pt x="450020" y="780961"/>
                          <a:pt x="443072" y="779053"/>
                        </a:cubicBezTo>
                        <a:cubicBezTo>
                          <a:pt x="447840" y="779598"/>
                          <a:pt x="460784" y="780143"/>
                          <a:pt x="454925" y="778372"/>
                        </a:cubicBezTo>
                        <a:cubicBezTo>
                          <a:pt x="464871" y="781506"/>
                          <a:pt x="475907" y="782596"/>
                          <a:pt x="487079" y="784367"/>
                        </a:cubicBezTo>
                        <a:cubicBezTo>
                          <a:pt x="488304" y="783958"/>
                          <a:pt x="483809" y="783277"/>
                          <a:pt x="481765" y="782732"/>
                        </a:cubicBezTo>
                        <a:cubicBezTo>
                          <a:pt x="488441" y="783277"/>
                          <a:pt x="491847" y="784367"/>
                          <a:pt x="500703" y="784639"/>
                        </a:cubicBezTo>
                        <a:cubicBezTo>
                          <a:pt x="500294" y="784231"/>
                          <a:pt x="490621" y="783005"/>
                          <a:pt x="497979" y="783277"/>
                        </a:cubicBezTo>
                        <a:cubicBezTo>
                          <a:pt x="501929" y="783958"/>
                          <a:pt x="506017" y="784775"/>
                          <a:pt x="509969" y="785184"/>
                        </a:cubicBezTo>
                        <a:cubicBezTo>
                          <a:pt x="526181" y="784775"/>
                          <a:pt x="518007" y="782459"/>
                          <a:pt x="537081" y="783140"/>
                        </a:cubicBezTo>
                        <a:cubicBezTo>
                          <a:pt x="533539" y="784503"/>
                          <a:pt x="526318" y="785729"/>
                          <a:pt x="518960" y="785866"/>
                        </a:cubicBezTo>
                        <a:cubicBezTo>
                          <a:pt x="527680" y="786274"/>
                          <a:pt x="507243" y="786274"/>
                          <a:pt x="515282" y="787092"/>
                        </a:cubicBezTo>
                        <a:cubicBezTo>
                          <a:pt x="527952" y="785729"/>
                          <a:pt x="533948" y="787364"/>
                          <a:pt x="550706" y="785593"/>
                        </a:cubicBezTo>
                        <a:cubicBezTo>
                          <a:pt x="548798" y="785866"/>
                          <a:pt x="548253" y="786274"/>
                          <a:pt x="544167" y="786411"/>
                        </a:cubicBezTo>
                        <a:cubicBezTo>
                          <a:pt x="552205" y="786411"/>
                          <a:pt x="560379" y="786547"/>
                          <a:pt x="568417" y="786002"/>
                        </a:cubicBezTo>
                        <a:cubicBezTo>
                          <a:pt x="562423" y="785593"/>
                          <a:pt x="588310" y="783277"/>
                          <a:pt x="585993" y="782051"/>
                        </a:cubicBezTo>
                        <a:cubicBezTo>
                          <a:pt x="560243" y="783549"/>
                          <a:pt x="567873" y="784231"/>
                          <a:pt x="538444" y="784231"/>
                        </a:cubicBezTo>
                        <a:cubicBezTo>
                          <a:pt x="546754" y="783549"/>
                          <a:pt x="557382" y="781914"/>
                          <a:pt x="562287" y="780279"/>
                        </a:cubicBezTo>
                        <a:cubicBezTo>
                          <a:pt x="562559" y="780279"/>
                          <a:pt x="562969" y="780279"/>
                          <a:pt x="563922" y="780279"/>
                        </a:cubicBezTo>
                        <a:cubicBezTo>
                          <a:pt x="568282" y="778508"/>
                          <a:pt x="563649" y="778508"/>
                          <a:pt x="563649" y="776056"/>
                        </a:cubicBezTo>
                        <a:cubicBezTo>
                          <a:pt x="550570" y="778372"/>
                          <a:pt x="541577" y="777554"/>
                          <a:pt x="526045" y="778372"/>
                        </a:cubicBezTo>
                        <a:cubicBezTo>
                          <a:pt x="523048" y="779598"/>
                          <a:pt x="535174" y="780416"/>
                          <a:pt x="542939" y="779598"/>
                        </a:cubicBezTo>
                        <a:cubicBezTo>
                          <a:pt x="538307" y="780007"/>
                          <a:pt x="533812" y="780552"/>
                          <a:pt x="529178" y="780688"/>
                        </a:cubicBezTo>
                        <a:lnTo>
                          <a:pt x="531904" y="780143"/>
                        </a:lnTo>
                        <a:cubicBezTo>
                          <a:pt x="520187" y="779734"/>
                          <a:pt x="508470" y="779734"/>
                          <a:pt x="496888" y="778508"/>
                        </a:cubicBezTo>
                        <a:cubicBezTo>
                          <a:pt x="503566" y="778917"/>
                          <a:pt x="505744" y="778372"/>
                          <a:pt x="509287" y="777827"/>
                        </a:cubicBezTo>
                        <a:cubicBezTo>
                          <a:pt x="504791" y="777554"/>
                          <a:pt x="500294" y="776873"/>
                          <a:pt x="495662" y="776056"/>
                        </a:cubicBezTo>
                        <a:cubicBezTo>
                          <a:pt x="496617" y="777418"/>
                          <a:pt x="495935" y="778236"/>
                          <a:pt x="491439" y="777963"/>
                        </a:cubicBezTo>
                        <a:cubicBezTo>
                          <a:pt x="480130" y="777282"/>
                          <a:pt x="471546" y="775374"/>
                          <a:pt x="464734" y="774148"/>
                        </a:cubicBezTo>
                        <a:cubicBezTo>
                          <a:pt x="457922" y="772922"/>
                          <a:pt x="452881" y="771424"/>
                          <a:pt x="448931" y="769925"/>
                        </a:cubicBezTo>
                        <a:cubicBezTo>
                          <a:pt x="448113" y="769925"/>
                          <a:pt x="447160" y="769652"/>
                          <a:pt x="446341" y="769516"/>
                        </a:cubicBezTo>
                        <a:cubicBezTo>
                          <a:pt x="449884" y="771287"/>
                          <a:pt x="430129" y="769516"/>
                          <a:pt x="423044" y="768835"/>
                        </a:cubicBezTo>
                        <a:cubicBezTo>
                          <a:pt x="423724" y="767609"/>
                          <a:pt x="411871" y="765429"/>
                          <a:pt x="405740" y="763249"/>
                        </a:cubicBezTo>
                        <a:cubicBezTo>
                          <a:pt x="402061" y="763930"/>
                          <a:pt x="405877" y="767200"/>
                          <a:pt x="413369" y="770197"/>
                        </a:cubicBezTo>
                        <a:cubicBezTo>
                          <a:pt x="428630" y="772241"/>
                          <a:pt x="422089" y="770742"/>
                          <a:pt x="429583" y="770197"/>
                        </a:cubicBezTo>
                        <a:lnTo>
                          <a:pt x="453972" y="773058"/>
                        </a:lnTo>
                        <a:lnTo>
                          <a:pt x="448385" y="773331"/>
                        </a:lnTo>
                        <a:cubicBezTo>
                          <a:pt x="460375" y="776192"/>
                          <a:pt x="472228" y="775374"/>
                          <a:pt x="471139" y="777010"/>
                        </a:cubicBezTo>
                        <a:cubicBezTo>
                          <a:pt x="464598" y="777282"/>
                          <a:pt x="454108" y="775511"/>
                          <a:pt x="447567" y="775238"/>
                        </a:cubicBezTo>
                        <a:lnTo>
                          <a:pt x="455470" y="777282"/>
                        </a:lnTo>
                        <a:cubicBezTo>
                          <a:pt x="441028" y="776465"/>
                          <a:pt x="448522" y="774557"/>
                          <a:pt x="431218" y="772650"/>
                        </a:cubicBezTo>
                        <a:cubicBezTo>
                          <a:pt x="437212" y="775102"/>
                          <a:pt x="429583" y="772650"/>
                          <a:pt x="422226" y="771696"/>
                        </a:cubicBezTo>
                        <a:cubicBezTo>
                          <a:pt x="427812" y="774421"/>
                          <a:pt x="452473" y="776873"/>
                          <a:pt x="446887" y="778372"/>
                        </a:cubicBezTo>
                        <a:cubicBezTo>
                          <a:pt x="442390" y="778099"/>
                          <a:pt x="434897" y="776192"/>
                          <a:pt x="427130" y="774148"/>
                        </a:cubicBezTo>
                        <a:cubicBezTo>
                          <a:pt x="419501" y="771832"/>
                          <a:pt x="411463" y="769652"/>
                          <a:pt x="405331" y="769516"/>
                        </a:cubicBezTo>
                        <a:lnTo>
                          <a:pt x="406013" y="769516"/>
                        </a:lnTo>
                        <a:cubicBezTo>
                          <a:pt x="388982" y="764475"/>
                          <a:pt x="382714" y="764066"/>
                          <a:pt x="376038" y="762840"/>
                        </a:cubicBezTo>
                        <a:cubicBezTo>
                          <a:pt x="369089" y="759570"/>
                          <a:pt x="358871" y="757390"/>
                          <a:pt x="351106" y="754665"/>
                        </a:cubicBezTo>
                        <a:lnTo>
                          <a:pt x="351515" y="754120"/>
                        </a:lnTo>
                        <a:lnTo>
                          <a:pt x="340751" y="750033"/>
                        </a:lnTo>
                        <a:cubicBezTo>
                          <a:pt x="346337" y="750987"/>
                          <a:pt x="353150" y="755347"/>
                          <a:pt x="362686" y="758208"/>
                        </a:cubicBezTo>
                        <a:lnTo>
                          <a:pt x="362006" y="756573"/>
                        </a:lnTo>
                        <a:cubicBezTo>
                          <a:pt x="372361" y="761750"/>
                          <a:pt x="380262" y="762023"/>
                          <a:pt x="389119" y="763249"/>
                        </a:cubicBezTo>
                        <a:cubicBezTo>
                          <a:pt x="382714" y="762159"/>
                          <a:pt x="374132" y="759297"/>
                          <a:pt x="366638" y="756709"/>
                        </a:cubicBezTo>
                        <a:cubicBezTo>
                          <a:pt x="359144" y="754256"/>
                          <a:pt x="352741" y="752485"/>
                          <a:pt x="350969" y="752894"/>
                        </a:cubicBezTo>
                        <a:lnTo>
                          <a:pt x="344021" y="748670"/>
                        </a:lnTo>
                        <a:lnTo>
                          <a:pt x="340342" y="747717"/>
                        </a:lnTo>
                        <a:cubicBezTo>
                          <a:pt x="335164" y="744583"/>
                          <a:pt x="341433" y="745537"/>
                          <a:pt x="352059" y="749488"/>
                        </a:cubicBezTo>
                        <a:cubicBezTo>
                          <a:pt x="353830" y="750578"/>
                          <a:pt x="354648" y="751123"/>
                          <a:pt x="353966" y="751123"/>
                        </a:cubicBezTo>
                        <a:cubicBezTo>
                          <a:pt x="359144" y="752349"/>
                          <a:pt x="364185" y="753030"/>
                          <a:pt x="376174" y="757390"/>
                        </a:cubicBezTo>
                        <a:lnTo>
                          <a:pt x="369498" y="755755"/>
                        </a:lnTo>
                        <a:cubicBezTo>
                          <a:pt x="384622" y="761205"/>
                          <a:pt x="398928" y="764066"/>
                          <a:pt x="404378" y="764475"/>
                        </a:cubicBezTo>
                        <a:cubicBezTo>
                          <a:pt x="382306" y="757799"/>
                          <a:pt x="360642" y="751123"/>
                          <a:pt x="340751" y="742540"/>
                        </a:cubicBezTo>
                        <a:cubicBezTo>
                          <a:pt x="333666" y="742812"/>
                          <a:pt x="326037" y="741449"/>
                          <a:pt x="321949" y="742540"/>
                        </a:cubicBezTo>
                        <a:cubicBezTo>
                          <a:pt x="308188" y="736953"/>
                          <a:pt x="290341" y="728098"/>
                          <a:pt x="279713" y="721012"/>
                        </a:cubicBezTo>
                        <a:lnTo>
                          <a:pt x="280939" y="721012"/>
                        </a:lnTo>
                        <a:cubicBezTo>
                          <a:pt x="275625" y="717743"/>
                          <a:pt x="270857" y="715154"/>
                          <a:pt x="266225" y="712702"/>
                        </a:cubicBezTo>
                        <a:cubicBezTo>
                          <a:pt x="260638" y="708478"/>
                          <a:pt x="271129" y="714064"/>
                          <a:pt x="267041" y="711067"/>
                        </a:cubicBezTo>
                        <a:lnTo>
                          <a:pt x="248921" y="700439"/>
                        </a:lnTo>
                        <a:cubicBezTo>
                          <a:pt x="250829" y="700167"/>
                          <a:pt x="264999" y="709840"/>
                          <a:pt x="272901" y="714064"/>
                        </a:cubicBezTo>
                        <a:cubicBezTo>
                          <a:pt x="271539" y="713383"/>
                          <a:pt x="268676" y="711884"/>
                          <a:pt x="269495" y="712565"/>
                        </a:cubicBezTo>
                        <a:cubicBezTo>
                          <a:pt x="277533" y="718015"/>
                          <a:pt x="294427" y="724964"/>
                          <a:pt x="297426" y="728370"/>
                        </a:cubicBezTo>
                        <a:cubicBezTo>
                          <a:pt x="301785" y="730277"/>
                          <a:pt x="288297" y="725100"/>
                          <a:pt x="302467" y="732593"/>
                        </a:cubicBezTo>
                        <a:cubicBezTo>
                          <a:pt x="311867" y="738043"/>
                          <a:pt x="315818" y="738043"/>
                          <a:pt x="317044" y="738043"/>
                        </a:cubicBezTo>
                        <a:cubicBezTo>
                          <a:pt x="317453" y="737498"/>
                          <a:pt x="302194" y="729868"/>
                          <a:pt x="307915" y="731640"/>
                        </a:cubicBezTo>
                        <a:cubicBezTo>
                          <a:pt x="300423" y="727961"/>
                          <a:pt x="297016" y="727280"/>
                          <a:pt x="288024" y="721558"/>
                        </a:cubicBezTo>
                        <a:cubicBezTo>
                          <a:pt x="295245" y="725509"/>
                          <a:pt x="305873" y="729324"/>
                          <a:pt x="309415" y="732185"/>
                        </a:cubicBezTo>
                        <a:cubicBezTo>
                          <a:pt x="324809" y="738180"/>
                          <a:pt x="323993" y="734092"/>
                          <a:pt x="317044" y="730686"/>
                        </a:cubicBezTo>
                        <a:cubicBezTo>
                          <a:pt x="318134" y="732593"/>
                          <a:pt x="289931" y="718560"/>
                          <a:pt x="308461" y="729324"/>
                        </a:cubicBezTo>
                        <a:cubicBezTo>
                          <a:pt x="299197" y="726326"/>
                          <a:pt x="283801" y="718015"/>
                          <a:pt x="272628" y="712293"/>
                        </a:cubicBezTo>
                        <a:lnTo>
                          <a:pt x="273310" y="712293"/>
                        </a:lnTo>
                        <a:cubicBezTo>
                          <a:pt x="273310" y="712293"/>
                          <a:pt x="266225" y="708342"/>
                          <a:pt x="266225" y="708342"/>
                        </a:cubicBezTo>
                        <a:lnTo>
                          <a:pt x="259549" y="704254"/>
                        </a:lnTo>
                        <a:cubicBezTo>
                          <a:pt x="261593" y="705208"/>
                          <a:pt x="265679" y="707524"/>
                          <a:pt x="266225" y="706979"/>
                        </a:cubicBezTo>
                        <a:lnTo>
                          <a:pt x="247150" y="696761"/>
                        </a:lnTo>
                        <a:cubicBezTo>
                          <a:pt x="258050" y="702347"/>
                          <a:pt x="241156" y="691992"/>
                          <a:pt x="237341" y="688177"/>
                        </a:cubicBezTo>
                        <a:cubicBezTo>
                          <a:pt x="234888" y="687632"/>
                          <a:pt x="227668" y="683408"/>
                          <a:pt x="233798" y="688586"/>
                        </a:cubicBezTo>
                        <a:cubicBezTo>
                          <a:pt x="240747" y="694445"/>
                          <a:pt x="238294" y="691311"/>
                          <a:pt x="245106" y="695807"/>
                        </a:cubicBezTo>
                        <a:cubicBezTo>
                          <a:pt x="241427" y="694172"/>
                          <a:pt x="238157" y="692265"/>
                          <a:pt x="234615" y="690357"/>
                        </a:cubicBezTo>
                        <a:lnTo>
                          <a:pt x="233935" y="689676"/>
                        </a:lnTo>
                        <a:lnTo>
                          <a:pt x="227531" y="686679"/>
                        </a:lnTo>
                        <a:cubicBezTo>
                          <a:pt x="214860" y="677005"/>
                          <a:pt x="234751" y="688586"/>
                          <a:pt x="217993" y="677005"/>
                        </a:cubicBezTo>
                        <a:lnTo>
                          <a:pt x="218948" y="680139"/>
                        </a:lnTo>
                        <a:cubicBezTo>
                          <a:pt x="200146" y="665288"/>
                          <a:pt x="178891" y="643625"/>
                          <a:pt x="166901" y="631908"/>
                        </a:cubicBezTo>
                        <a:cubicBezTo>
                          <a:pt x="170853" y="634496"/>
                          <a:pt x="173441" y="634633"/>
                          <a:pt x="169627" y="629455"/>
                        </a:cubicBezTo>
                        <a:cubicBezTo>
                          <a:pt x="174259" y="635041"/>
                          <a:pt x="184886" y="644851"/>
                          <a:pt x="192652" y="651527"/>
                        </a:cubicBezTo>
                        <a:cubicBezTo>
                          <a:pt x="194014" y="653026"/>
                          <a:pt x="181617" y="644715"/>
                          <a:pt x="173850" y="636540"/>
                        </a:cubicBezTo>
                        <a:cubicBezTo>
                          <a:pt x="175485" y="642808"/>
                          <a:pt x="195785" y="654252"/>
                          <a:pt x="194696" y="657522"/>
                        </a:cubicBezTo>
                        <a:cubicBezTo>
                          <a:pt x="204914" y="667468"/>
                          <a:pt x="210092" y="669920"/>
                          <a:pt x="214043" y="672509"/>
                        </a:cubicBezTo>
                        <a:cubicBezTo>
                          <a:pt x="218266" y="674825"/>
                          <a:pt x="221672" y="677414"/>
                          <a:pt x="230938" y="685316"/>
                        </a:cubicBezTo>
                        <a:cubicBezTo>
                          <a:pt x="232027" y="684362"/>
                          <a:pt x="236795" y="688859"/>
                          <a:pt x="238566" y="688586"/>
                        </a:cubicBezTo>
                        <a:cubicBezTo>
                          <a:pt x="233935" y="682864"/>
                          <a:pt x="212816" y="669103"/>
                          <a:pt x="201235" y="658476"/>
                        </a:cubicBezTo>
                        <a:cubicBezTo>
                          <a:pt x="202325" y="659430"/>
                          <a:pt x="205051" y="661201"/>
                          <a:pt x="205594" y="661337"/>
                        </a:cubicBezTo>
                        <a:cubicBezTo>
                          <a:pt x="197284" y="653843"/>
                          <a:pt x="193877" y="650710"/>
                          <a:pt x="187747" y="645941"/>
                        </a:cubicBezTo>
                        <a:lnTo>
                          <a:pt x="188429" y="646759"/>
                        </a:lnTo>
                        <a:cubicBezTo>
                          <a:pt x="177529" y="638448"/>
                          <a:pt x="182706" y="640491"/>
                          <a:pt x="177392" y="634360"/>
                        </a:cubicBezTo>
                        <a:cubicBezTo>
                          <a:pt x="175075" y="632316"/>
                          <a:pt x="167583" y="624006"/>
                          <a:pt x="168127" y="626049"/>
                        </a:cubicBezTo>
                        <a:lnTo>
                          <a:pt x="158863" y="614741"/>
                        </a:lnTo>
                        <a:lnTo>
                          <a:pt x="158318" y="616376"/>
                        </a:lnTo>
                        <a:cubicBezTo>
                          <a:pt x="152596" y="610381"/>
                          <a:pt x="152187" y="608201"/>
                          <a:pt x="146464" y="603160"/>
                        </a:cubicBezTo>
                        <a:lnTo>
                          <a:pt x="145238" y="603841"/>
                        </a:lnTo>
                        <a:cubicBezTo>
                          <a:pt x="149734" y="609155"/>
                          <a:pt x="154095" y="614877"/>
                          <a:pt x="158863" y="619646"/>
                        </a:cubicBezTo>
                        <a:cubicBezTo>
                          <a:pt x="151232" y="612425"/>
                          <a:pt x="155866" y="618556"/>
                          <a:pt x="147826" y="609972"/>
                        </a:cubicBezTo>
                        <a:cubicBezTo>
                          <a:pt x="157637" y="618828"/>
                          <a:pt x="142241" y="602479"/>
                          <a:pt x="142378" y="600708"/>
                        </a:cubicBezTo>
                        <a:lnTo>
                          <a:pt x="136382" y="594849"/>
                        </a:lnTo>
                        <a:lnTo>
                          <a:pt x="138017" y="596211"/>
                        </a:lnTo>
                        <a:cubicBezTo>
                          <a:pt x="134338" y="590625"/>
                          <a:pt x="132431" y="590625"/>
                          <a:pt x="127935" y="584494"/>
                        </a:cubicBezTo>
                        <a:cubicBezTo>
                          <a:pt x="132976" y="592124"/>
                          <a:pt x="135973" y="597029"/>
                          <a:pt x="144557" y="605476"/>
                        </a:cubicBezTo>
                        <a:cubicBezTo>
                          <a:pt x="138153" y="599345"/>
                          <a:pt x="126846" y="587492"/>
                          <a:pt x="124392" y="583949"/>
                        </a:cubicBezTo>
                        <a:cubicBezTo>
                          <a:pt x="118535" y="577137"/>
                          <a:pt x="115673" y="571551"/>
                          <a:pt x="110768" y="564875"/>
                        </a:cubicBezTo>
                        <a:cubicBezTo>
                          <a:pt x="120850" y="577273"/>
                          <a:pt x="110768" y="557926"/>
                          <a:pt x="129161" y="583949"/>
                        </a:cubicBezTo>
                        <a:cubicBezTo>
                          <a:pt x="128617" y="583677"/>
                          <a:pt x="127118" y="581497"/>
                          <a:pt x="126573" y="580679"/>
                        </a:cubicBezTo>
                        <a:cubicBezTo>
                          <a:pt x="127662" y="585312"/>
                          <a:pt x="138563" y="595394"/>
                          <a:pt x="143604" y="600163"/>
                        </a:cubicBezTo>
                        <a:cubicBezTo>
                          <a:pt x="143194" y="598119"/>
                          <a:pt x="148099" y="603432"/>
                          <a:pt x="140607" y="593759"/>
                        </a:cubicBezTo>
                        <a:cubicBezTo>
                          <a:pt x="142785" y="597165"/>
                          <a:pt x="132023" y="587628"/>
                          <a:pt x="125891" y="577682"/>
                        </a:cubicBezTo>
                        <a:lnTo>
                          <a:pt x="128753" y="577954"/>
                        </a:lnTo>
                        <a:lnTo>
                          <a:pt x="118806" y="564330"/>
                        </a:lnTo>
                        <a:lnTo>
                          <a:pt x="119897" y="565556"/>
                        </a:lnTo>
                        <a:cubicBezTo>
                          <a:pt x="117035" y="559834"/>
                          <a:pt x="109269" y="551114"/>
                          <a:pt x="103546" y="541168"/>
                        </a:cubicBezTo>
                        <a:cubicBezTo>
                          <a:pt x="98098" y="534901"/>
                          <a:pt x="82429" y="506834"/>
                          <a:pt x="87607" y="519914"/>
                        </a:cubicBezTo>
                        <a:cubicBezTo>
                          <a:pt x="83246" y="510377"/>
                          <a:pt x="77525" y="503156"/>
                          <a:pt x="71938" y="493209"/>
                        </a:cubicBezTo>
                        <a:lnTo>
                          <a:pt x="77797" y="506289"/>
                        </a:lnTo>
                        <a:cubicBezTo>
                          <a:pt x="68532" y="492120"/>
                          <a:pt x="71665" y="495935"/>
                          <a:pt x="63218" y="485171"/>
                        </a:cubicBezTo>
                        <a:cubicBezTo>
                          <a:pt x="63218" y="483673"/>
                          <a:pt x="62129" y="480539"/>
                          <a:pt x="63900" y="482855"/>
                        </a:cubicBezTo>
                        <a:cubicBezTo>
                          <a:pt x="53682" y="462145"/>
                          <a:pt x="42372" y="432444"/>
                          <a:pt x="36242" y="420454"/>
                        </a:cubicBezTo>
                        <a:cubicBezTo>
                          <a:pt x="31064" y="405331"/>
                          <a:pt x="32563" y="402197"/>
                          <a:pt x="25205" y="381215"/>
                        </a:cubicBezTo>
                        <a:cubicBezTo>
                          <a:pt x="23707" y="376720"/>
                          <a:pt x="24252" y="385303"/>
                          <a:pt x="20846" y="370861"/>
                        </a:cubicBezTo>
                        <a:cubicBezTo>
                          <a:pt x="20846" y="369907"/>
                          <a:pt x="26023" y="384213"/>
                          <a:pt x="21663" y="368272"/>
                        </a:cubicBezTo>
                        <a:cubicBezTo>
                          <a:pt x="16894" y="357372"/>
                          <a:pt x="15941" y="341432"/>
                          <a:pt x="11444" y="326854"/>
                        </a:cubicBezTo>
                        <a:cubicBezTo>
                          <a:pt x="10491" y="318815"/>
                          <a:pt x="7767" y="305190"/>
                          <a:pt x="9675" y="307779"/>
                        </a:cubicBezTo>
                        <a:cubicBezTo>
                          <a:pt x="11444" y="320314"/>
                          <a:pt x="15396" y="337889"/>
                          <a:pt x="16758" y="340478"/>
                        </a:cubicBezTo>
                        <a:cubicBezTo>
                          <a:pt x="15532" y="338979"/>
                          <a:pt x="17985" y="349470"/>
                          <a:pt x="15396" y="340478"/>
                        </a:cubicBezTo>
                        <a:cubicBezTo>
                          <a:pt x="18802" y="359416"/>
                          <a:pt x="18938" y="352468"/>
                          <a:pt x="22617" y="369362"/>
                        </a:cubicBezTo>
                        <a:cubicBezTo>
                          <a:pt x="23434" y="370316"/>
                          <a:pt x="21663" y="360506"/>
                          <a:pt x="20437" y="356964"/>
                        </a:cubicBezTo>
                        <a:cubicBezTo>
                          <a:pt x="21935" y="356555"/>
                          <a:pt x="30111" y="389527"/>
                          <a:pt x="28067" y="374131"/>
                        </a:cubicBezTo>
                        <a:cubicBezTo>
                          <a:pt x="23434" y="356419"/>
                          <a:pt x="18529" y="351923"/>
                          <a:pt x="16894" y="335982"/>
                        </a:cubicBezTo>
                        <a:cubicBezTo>
                          <a:pt x="19211" y="341977"/>
                          <a:pt x="20710" y="351923"/>
                          <a:pt x="24389" y="359280"/>
                        </a:cubicBezTo>
                        <a:lnTo>
                          <a:pt x="22072" y="346473"/>
                        </a:lnTo>
                        <a:cubicBezTo>
                          <a:pt x="20846" y="343476"/>
                          <a:pt x="19757" y="340478"/>
                          <a:pt x="18666" y="337481"/>
                        </a:cubicBezTo>
                        <a:lnTo>
                          <a:pt x="19075" y="338026"/>
                        </a:lnTo>
                        <a:cubicBezTo>
                          <a:pt x="15941" y="315136"/>
                          <a:pt x="12944" y="317589"/>
                          <a:pt x="8584" y="297288"/>
                        </a:cubicBezTo>
                        <a:cubicBezTo>
                          <a:pt x="9265" y="309278"/>
                          <a:pt x="5041" y="294972"/>
                          <a:pt x="5723" y="304100"/>
                        </a:cubicBezTo>
                        <a:cubicBezTo>
                          <a:pt x="3270" y="290476"/>
                          <a:pt x="2180" y="280257"/>
                          <a:pt x="3952" y="279985"/>
                        </a:cubicBezTo>
                        <a:cubicBezTo>
                          <a:pt x="9129" y="305463"/>
                          <a:pt x="5859" y="281211"/>
                          <a:pt x="11309" y="304509"/>
                        </a:cubicBezTo>
                        <a:cubicBezTo>
                          <a:pt x="11309" y="300558"/>
                          <a:pt x="14850" y="309686"/>
                          <a:pt x="12672" y="295653"/>
                        </a:cubicBezTo>
                        <a:cubicBezTo>
                          <a:pt x="9129" y="279985"/>
                          <a:pt x="11853" y="300558"/>
                          <a:pt x="8993" y="284890"/>
                        </a:cubicBezTo>
                        <a:cubicBezTo>
                          <a:pt x="8993" y="283936"/>
                          <a:pt x="8993" y="282982"/>
                          <a:pt x="9402" y="283527"/>
                        </a:cubicBezTo>
                        <a:cubicBezTo>
                          <a:pt x="7494" y="276442"/>
                          <a:pt x="8720" y="274944"/>
                          <a:pt x="6540" y="266360"/>
                        </a:cubicBezTo>
                        <a:lnTo>
                          <a:pt x="7085" y="268404"/>
                        </a:lnTo>
                        <a:cubicBezTo>
                          <a:pt x="6949" y="257368"/>
                          <a:pt x="4632" y="256551"/>
                          <a:pt x="4905" y="247150"/>
                        </a:cubicBezTo>
                        <a:cubicBezTo>
                          <a:pt x="3815" y="250964"/>
                          <a:pt x="3406" y="240882"/>
                          <a:pt x="2044" y="235160"/>
                        </a:cubicBezTo>
                        <a:cubicBezTo>
                          <a:pt x="2180" y="244697"/>
                          <a:pt x="546" y="250147"/>
                          <a:pt x="2726" y="268949"/>
                        </a:cubicBezTo>
                        <a:cubicBezTo>
                          <a:pt x="4088" y="271129"/>
                          <a:pt x="4497" y="269630"/>
                          <a:pt x="5859" y="277260"/>
                        </a:cubicBezTo>
                        <a:lnTo>
                          <a:pt x="4224" y="265134"/>
                        </a:lnTo>
                        <a:cubicBezTo>
                          <a:pt x="4768" y="267723"/>
                          <a:pt x="5177" y="269766"/>
                          <a:pt x="5723" y="272083"/>
                        </a:cubicBezTo>
                        <a:lnTo>
                          <a:pt x="6676" y="283800"/>
                        </a:lnTo>
                        <a:cubicBezTo>
                          <a:pt x="3952" y="269085"/>
                          <a:pt x="3815" y="276034"/>
                          <a:pt x="1908" y="269766"/>
                        </a:cubicBezTo>
                        <a:cubicBezTo>
                          <a:pt x="818" y="256006"/>
                          <a:pt x="409" y="258458"/>
                          <a:pt x="0" y="249875"/>
                        </a:cubicBezTo>
                        <a:cubicBezTo>
                          <a:pt x="1499" y="250556"/>
                          <a:pt x="546" y="223307"/>
                          <a:pt x="1226" y="207502"/>
                        </a:cubicBezTo>
                        <a:cubicBezTo>
                          <a:pt x="1226" y="209954"/>
                          <a:pt x="1226" y="213088"/>
                          <a:pt x="1362" y="214859"/>
                        </a:cubicBezTo>
                        <a:cubicBezTo>
                          <a:pt x="2726" y="226304"/>
                          <a:pt x="2317" y="206957"/>
                          <a:pt x="2862" y="206548"/>
                        </a:cubicBezTo>
                        <a:lnTo>
                          <a:pt x="1908" y="198237"/>
                        </a:lnTo>
                        <a:cubicBezTo>
                          <a:pt x="1908" y="199872"/>
                          <a:pt x="2453" y="201916"/>
                          <a:pt x="2590" y="198374"/>
                        </a:cubicBezTo>
                        <a:cubicBezTo>
                          <a:pt x="2317" y="187065"/>
                          <a:pt x="682" y="187747"/>
                          <a:pt x="546" y="176438"/>
                        </a:cubicBezTo>
                        <a:cubicBezTo>
                          <a:pt x="1362" y="175621"/>
                          <a:pt x="2590" y="185158"/>
                          <a:pt x="3133" y="178209"/>
                        </a:cubicBezTo>
                        <a:cubicBezTo>
                          <a:pt x="3952" y="175757"/>
                          <a:pt x="5996" y="168263"/>
                          <a:pt x="5859" y="153277"/>
                        </a:cubicBezTo>
                        <a:cubicBezTo>
                          <a:pt x="5587" y="152186"/>
                          <a:pt x="5587" y="148371"/>
                          <a:pt x="5859" y="143876"/>
                        </a:cubicBezTo>
                        <a:cubicBezTo>
                          <a:pt x="5859" y="144557"/>
                          <a:pt x="5859" y="145238"/>
                          <a:pt x="5859" y="145510"/>
                        </a:cubicBezTo>
                        <a:lnTo>
                          <a:pt x="7494" y="135701"/>
                        </a:lnTo>
                        <a:cubicBezTo>
                          <a:pt x="8311" y="144148"/>
                          <a:pt x="5587" y="152595"/>
                          <a:pt x="6812" y="161179"/>
                        </a:cubicBezTo>
                        <a:lnTo>
                          <a:pt x="8174" y="161996"/>
                        </a:lnTo>
                        <a:cubicBezTo>
                          <a:pt x="7903" y="168536"/>
                          <a:pt x="8311" y="177528"/>
                          <a:pt x="8993" y="181615"/>
                        </a:cubicBezTo>
                        <a:cubicBezTo>
                          <a:pt x="9402" y="171669"/>
                          <a:pt x="8993" y="169490"/>
                          <a:pt x="9265" y="158318"/>
                        </a:cubicBezTo>
                        <a:cubicBezTo>
                          <a:pt x="10218" y="156819"/>
                          <a:pt x="10491" y="164721"/>
                          <a:pt x="10628" y="165811"/>
                        </a:cubicBezTo>
                        <a:lnTo>
                          <a:pt x="9946" y="164176"/>
                        </a:lnTo>
                        <a:cubicBezTo>
                          <a:pt x="8311" y="177528"/>
                          <a:pt x="10764" y="184068"/>
                          <a:pt x="10628" y="200690"/>
                        </a:cubicBezTo>
                        <a:cubicBezTo>
                          <a:pt x="10628" y="203142"/>
                          <a:pt x="10628" y="201644"/>
                          <a:pt x="10218" y="201098"/>
                        </a:cubicBezTo>
                        <a:cubicBezTo>
                          <a:pt x="11853" y="214451"/>
                          <a:pt x="10491" y="227667"/>
                          <a:pt x="13352" y="240610"/>
                        </a:cubicBezTo>
                        <a:lnTo>
                          <a:pt x="12262" y="236386"/>
                        </a:lnTo>
                        <a:cubicBezTo>
                          <a:pt x="13352" y="245242"/>
                          <a:pt x="16214" y="262409"/>
                          <a:pt x="19757" y="279304"/>
                        </a:cubicBezTo>
                        <a:lnTo>
                          <a:pt x="20300" y="279304"/>
                        </a:lnTo>
                        <a:cubicBezTo>
                          <a:pt x="20300" y="277396"/>
                          <a:pt x="21255" y="283800"/>
                          <a:pt x="21528" y="287342"/>
                        </a:cubicBezTo>
                        <a:lnTo>
                          <a:pt x="21528" y="287342"/>
                        </a:lnTo>
                        <a:cubicBezTo>
                          <a:pt x="23299" y="295789"/>
                          <a:pt x="25342" y="303828"/>
                          <a:pt x="26976" y="310504"/>
                        </a:cubicBezTo>
                        <a:cubicBezTo>
                          <a:pt x="26976" y="308324"/>
                          <a:pt x="26705" y="305599"/>
                          <a:pt x="26296" y="302329"/>
                        </a:cubicBezTo>
                        <a:cubicBezTo>
                          <a:pt x="25069" y="299741"/>
                          <a:pt x="23299" y="284072"/>
                          <a:pt x="22345" y="286388"/>
                        </a:cubicBezTo>
                        <a:cubicBezTo>
                          <a:pt x="22072" y="279031"/>
                          <a:pt x="19484" y="267450"/>
                          <a:pt x="19484" y="262137"/>
                        </a:cubicBezTo>
                        <a:cubicBezTo>
                          <a:pt x="19484" y="271946"/>
                          <a:pt x="17440" y="255461"/>
                          <a:pt x="16487" y="253826"/>
                        </a:cubicBezTo>
                        <a:cubicBezTo>
                          <a:pt x="17031" y="250419"/>
                          <a:pt x="15259" y="239384"/>
                          <a:pt x="16487" y="240474"/>
                        </a:cubicBezTo>
                        <a:cubicBezTo>
                          <a:pt x="16622" y="238566"/>
                          <a:pt x="15941" y="245378"/>
                          <a:pt x="17167" y="249466"/>
                        </a:cubicBezTo>
                        <a:cubicBezTo>
                          <a:pt x="19075" y="259548"/>
                          <a:pt x="16622" y="230664"/>
                          <a:pt x="18802" y="243335"/>
                        </a:cubicBezTo>
                        <a:cubicBezTo>
                          <a:pt x="16622" y="227258"/>
                          <a:pt x="16078" y="205867"/>
                          <a:pt x="15123" y="189109"/>
                        </a:cubicBezTo>
                        <a:lnTo>
                          <a:pt x="14716" y="198510"/>
                        </a:lnTo>
                        <a:cubicBezTo>
                          <a:pt x="14716" y="191016"/>
                          <a:pt x="14716" y="173441"/>
                          <a:pt x="15396" y="172078"/>
                        </a:cubicBezTo>
                        <a:cubicBezTo>
                          <a:pt x="15396" y="177664"/>
                          <a:pt x="15259" y="184068"/>
                          <a:pt x="15532" y="191153"/>
                        </a:cubicBezTo>
                        <a:cubicBezTo>
                          <a:pt x="16758" y="191562"/>
                          <a:pt x="15532" y="174122"/>
                          <a:pt x="16487" y="173441"/>
                        </a:cubicBezTo>
                        <a:cubicBezTo>
                          <a:pt x="15805" y="166628"/>
                          <a:pt x="15396" y="159680"/>
                          <a:pt x="14987" y="152868"/>
                        </a:cubicBezTo>
                        <a:lnTo>
                          <a:pt x="14579" y="161860"/>
                        </a:lnTo>
                        <a:cubicBezTo>
                          <a:pt x="13897" y="156138"/>
                          <a:pt x="15941" y="137336"/>
                          <a:pt x="17576" y="123439"/>
                        </a:cubicBezTo>
                        <a:cubicBezTo>
                          <a:pt x="18666" y="131613"/>
                          <a:pt x="15805" y="144420"/>
                          <a:pt x="15941" y="159135"/>
                        </a:cubicBezTo>
                        <a:cubicBezTo>
                          <a:pt x="16214" y="169762"/>
                          <a:pt x="17985" y="152595"/>
                          <a:pt x="18122" y="162677"/>
                        </a:cubicBezTo>
                        <a:cubicBezTo>
                          <a:pt x="18666" y="160089"/>
                          <a:pt x="18802" y="153549"/>
                          <a:pt x="18666" y="150279"/>
                        </a:cubicBezTo>
                        <a:lnTo>
                          <a:pt x="19211" y="146328"/>
                        </a:lnTo>
                        <a:cubicBezTo>
                          <a:pt x="20164" y="155320"/>
                          <a:pt x="19211" y="175348"/>
                          <a:pt x="20710" y="188700"/>
                        </a:cubicBezTo>
                        <a:cubicBezTo>
                          <a:pt x="20573" y="187474"/>
                          <a:pt x="20300" y="186521"/>
                          <a:pt x="20164" y="186111"/>
                        </a:cubicBezTo>
                        <a:cubicBezTo>
                          <a:pt x="19484" y="196330"/>
                          <a:pt x="19757" y="206821"/>
                          <a:pt x="20573" y="216767"/>
                        </a:cubicBezTo>
                        <a:cubicBezTo>
                          <a:pt x="20982" y="211453"/>
                          <a:pt x="20573" y="209410"/>
                          <a:pt x="20300" y="206412"/>
                        </a:cubicBezTo>
                        <a:cubicBezTo>
                          <a:pt x="20710" y="206004"/>
                          <a:pt x="21119" y="215541"/>
                          <a:pt x="21799" y="219083"/>
                        </a:cubicBezTo>
                        <a:cubicBezTo>
                          <a:pt x="21799" y="209818"/>
                          <a:pt x="22754" y="217312"/>
                          <a:pt x="22754" y="211453"/>
                        </a:cubicBezTo>
                        <a:cubicBezTo>
                          <a:pt x="23299" y="217448"/>
                          <a:pt x="23570" y="222353"/>
                          <a:pt x="23707" y="229710"/>
                        </a:cubicBezTo>
                        <a:cubicBezTo>
                          <a:pt x="23299" y="233525"/>
                          <a:pt x="22617" y="226576"/>
                          <a:pt x="21799" y="227394"/>
                        </a:cubicBezTo>
                        <a:cubicBezTo>
                          <a:pt x="22754" y="234888"/>
                          <a:pt x="20982" y="238566"/>
                          <a:pt x="22890" y="249602"/>
                        </a:cubicBezTo>
                        <a:cubicBezTo>
                          <a:pt x="21935" y="234751"/>
                          <a:pt x="25069" y="253281"/>
                          <a:pt x="26160" y="258322"/>
                        </a:cubicBezTo>
                        <a:lnTo>
                          <a:pt x="26160" y="255870"/>
                        </a:lnTo>
                        <a:cubicBezTo>
                          <a:pt x="27386" y="260502"/>
                          <a:pt x="27795" y="264317"/>
                          <a:pt x="27386" y="267723"/>
                        </a:cubicBezTo>
                        <a:cubicBezTo>
                          <a:pt x="26160" y="261728"/>
                          <a:pt x="26023" y="255870"/>
                          <a:pt x="25205" y="257777"/>
                        </a:cubicBezTo>
                        <a:cubicBezTo>
                          <a:pt x="25614" y="261728"/>
                          <a:pt x="26160" y="265679"/>
                          <a:pt x="26976" y="270175"/>
                        </a:cubicBezTo>
                        <a:lnTo>
                          <a:pt x="25751" y="266224"/>
                        </a:lnTo>
                        <a:cubicBezTo>
                          <a:pt x="26569" y="272764"/>
                          <a:pt x="27386" y="279440"/>
                          <a:pt x="28475" y="285980"/>
                        </a:cubicBezTo>
                        <a:cubicBezTo>
                          <a:pt x="29839" y="288977"/>
                          <a:pt x="31746" y="294018"/>
                          <a:pt x="33518" y="296471"/>
                        </a:cubicBezTo>
                        <a:cubicBezTo>
                          <a:pt x="33518" y="301239"/>
                          <a:pt x="35152" y="307643"/>
                          <a:pt x="36378" y="312003"/>
                        </a:cubicBezTo>
                        <a:lnTo>
                          <a:pt x="35560" y="309959"/>
                        </a:lnTo>
                        <a:cubicBezTo>
                          <a:pt x="36242" y="318679"/>
                          <a:pt x="41010" y="337617"/>
                          <a:pt x="42099" y="338979"/>
                        </a:cubicBezTo>
                        <a:cubicBezTo>
                          <a:pt x="42645" y="345383"/>
                          <a:pt x="27931" y="296879"/>
                          <a:pt x="37877" y="339933"/>
                        </a:cubicBezTo>
                        <a:cubicBezTo>
                          <a:pt x="41828" y="356283"/>
                          <a:pt x="42645" y="349606"/>
                          <a:pt x="45915" y="358599"/>
                        </a:cubicBezTo>
                        <a:cubicBezTo>
                          <a:pt x="45915" y="358599"/>
                          <a:pt x="45506" y="358190"/>
                          <a:pt x="45642" y="359144"/>
                        </a:cubicBezTo>
                        <a:cubicBezTo>
                          <a:pt x="47413" y="366228"/>
                          <a:pt x="48368" y="366773"/>
                          <a:pt x="50548" y="372360"/>
                        </a:cubicBezTo>
                        <a:cubicBezTo>
                          <a:pt x="49594" y="368000"/>
                          <a:pt x="48095" y="361869"/>
                          <a:pt x="47142" y="359961"/>
                        </a:cubicBezTo>
                        <a:cubicBezTo>
                          <a:pt x="48641" y="361869"/>
                          <a:pt x="51092" y="374676"/>
                          <a:pt x="53545" y="379853"/>
                        </a:cubicBezTo>
                        <a:cubicBezTo>
                          <a:pt x="49866" y="373313"/>
                          <a:pt x="57088" y="393477"/>
                          <a:pt x="54635" y="388436"/>
                        </a:cubicBezTo>
                        <a:cubicBezTo>
                          <a:pt x="57904" y="402743"/>
                          <a:pt x="64580" y="416912"/>
                          <a:pt x="68532" y="423452"/>
                        </a:cubicBezTo>
                        <a:cubicBezTo>
                          <a:pt x="70303" y="433398"/>
                          <a:pt x="75072" y="439393"/>
                          <a:pt x="80794" y="454379"/>
                        </a:cubicBezTo>
                        <a:cubicBezTo>
                          <a:pt x="79840" y="452063"/>
                          <a:pt x="77797" y="448112"/>
                          <a:pt x="76570" y="444842"/>
                        </a:cubicBezTo>
                        <a:cubicBezTo>
                          <a:pt x="71665" y="436940"/>
                          <a:pt x="82566" y="460374"/>
                          <a:pt x="75890" y="447976"/>
                        </a:cubicBezTo>
                        <a:cubicBezTo>
                          <a:pt x="77252" y="450701"/>
                          <a:pt x="76570" y="447976"/>
                          <a:pt x="75208" y="445115"/>
                        </a:cubicBezTo>
                        <a:cubicBezTo>
                          <a:pt x="72891" y="440210"/>
                          <a:pt x="70440" y="435714"/>
                          <a:pt x="70440" y="437213"/>
                        </a:cubicBezTo>
                        <a:lnTo>
                          <a:pt x="74526" y="449747"/>
                        </a:lnTo>
                        <a:lnTo>
                          <a:pt x="72347" y="445660"/>
                        </a:lnTo>
                        <a:cubicBezTo>
                          <a:pt x="74526" y="451927"/>
                          <a:pt x="76706" y="458194"/>
                          <a:pt x="79023" y="464462"/>
                        </a:cubicBezTo>
                        <a:cubicBezTo>
                          <a:pt x="79432" y="464871"/>
                          <a:pt x="79023" y="462963"/>
                          <a:pt x="78750" y="462009"/>
                        </a:cubicBezTo>
                        <a:cubicBezTo>
                          <a:pt x="87743" y="482991"/>
                          <a:pt x="101504" y="505744"/>
                          <a:pt x="111994" y="523047"/>
                        </a:cubicBezTo>
                        <a:cubicBezTo>
                          <a:pt x="114310" y="523729"/>
                          <a:pt x="121668" y="533947"/>
                          <a:pt x="129706" y="545528"/>
                        </a:cubicBezTo>
                        <a:cubicBezTo>
                          <a:pt x="138290" y="556564"/>
                          <a:pt x="147419" y="569098"/>
                          <a:pt x="153549" y="574685"/>
                        </a:cubicBezTo>
                        <a:cubicBezTo>
                          <a:pt x="149870" y="571960"/>
                          <a:pt x="147010" y="571278"/>
                          <a:pt x="148099" y="573867"/>
                        </a:cubicBezTo>
                        <a:cubicBezTo>
                          <a:pt x="145784" y="571142"/>
                          <a:pt x="140061" y="565965"/>
                          <a:pt x="135293" y="559152"/>
                        </a:cubicBezTo>
                        <a:cubicBezTo>
                          <a:pt x="135020" y="557790"/>
                          <a:pt x="129297" y="549207"/>
                          <a:pt x="133794" y="554111"/>
                        </a:cubicBezTo>
                        <a:cubicBezTo>
                          <a:pt x="119897" y="535991"/>
                          <a:pt x="134338" y="557654"/>
                          <a:pt x="129161" y="552885"/>
                        </a:cubicBezTo>
                        <a:cubicBezTo>
                          <a:pt x="144420" y="573050"/>
                          <a:pt x="155866" y="583404"/>
                          <a:pt x="166901" y="594440"/>
                        </a:cubicBezTo>
                        <a:lnTo>
                          <a:pt x="166901" y="594985"/>
                        </a:lnTo>
                        <a:cubicBezTo>
                          <a:pt x="169627" y="597846"/>
                          <a:pt x="172351" y="600571"/>
                          <a:pt x="175485" y="603160"/>
                        </a:cubicBezTo>
                        <a:cubicBezTo>
                          <a:pt x="168945" y="595939"/>
                          <a:pt x="170580" y="594849"/>
                          <a:pt x="178891" y="604386"/>
                        </a:cubicBezTo>
                        <a:lnTo>
                          <a:pt x="177801" y="603296"/>
                        </a:lnTo>
                        <a:cubicBezTo>
                          <a:pt x="182433" y="608882"/>
                          <a:pt x="193061" y="619510"/>
                          <a:pt x="201644" y="626867"/>
                        </a:cubicBezTo>
                        <a:lnTo>
                          <a:pt x="208048" y="631090"/>
                        </a:lnTo>
                        <a:cubicBezTo>
                          <a:pt x="216358" y="638720"/>
                          <a:pt x="215269" y="640900"/>
                          <a:pt x="217177" y="644306"/>
                        </a:cubicBezTo>
                        <a:cubicBezTo>
                          <a:pt x="231074" y="655478"/>
                          <a:pt x="239792" y="660792"/>
                          <a:pt x="250829" y="667196"/>
                        </a:cubicBezTo>
                        <a:cubicBezTo>
                          <a:pt x="254644" y="671692"/>
                          <a:pt x="276989" y="686134"/>
                          <a:pt x="264454" y="679458"/>
                        </a:cubicBezTo>
                        <a:cubicBezTo>
                          <a:pt x="271402" y="683408"/>
                          <a:pt x="274945" y="683954"/>
                          <a:pt x="279304" y="685588"/>
                        </a:cubicBezTo>
                        <a:cubicBezTo>
                          <a:pt x="283528" y="687087"/>
                          <a:pt x="288842" y="689676"/>
                          <a:pt x="300150" y="697578"/>
                        </a:cubicBezTo>
                        <a:lnTo>
                          <a:pt x="293474" y="694989"/>
                        </a:lnTo>
                        <a:cubicBezTo>
                          <a:pt x="304918" y="701393"/>
                          <a:pt x="319225" y="708205"/>
                          <a:pt x="332031" y="713655"/>
                        </a:cubicBezTo>
                        <a:cubicBezTo>
                          <a:pt x="344975" y="719105"/>
                          <a:pt x="356556" y="723192"/>
                          <a:pt x="361870" y="725918"/>
                        </a:cubicBezTo>
                        <a:cubicBezTo>
                          <a:pt x="351515" y="725918"/>
                          <a:pt x="391434" y="740087"/>
                          <a:pt x="395249" y="743902"/>
                        </a:cubicBezTo>
                        <a:cubicBezTo>
                          <a:pt x="394160" y="742812"/>
                          <a:pt x="403833" y="745264"/>
                          <a:pt x="405331" y="745264"/>
                        </a:cubicBezTo>
                        <a:cubicBezTo>
                          <a:pt x="407239" y="746354"/>
                          <a:pt x="410645" y="747581"/>
                          <a:pt x="414597" y="747717"/>
                        </a:cubicBezTo>
                        <a:cubicBezTo>
                          <a:pt x="404787" y="744583"/>
                          <a:pt x="422362" y="746354"/>
                          <a:pt x="403151" y="742540"/>
                        </a:cubicBezTo>
                        <a:cubicBezTo>
                          <a:pt x="408193" y="742948"/>
                          <a:pt x="413915" y="743221"/>
                          <a:pt x="421000" y="744038"/>
                        </a:cubicBezTo>
                        <a:cubicBezTo>
                          <a:pt x="428085" y="744992"/>
                          <a:pt x="436396" y="746490"/>
                          <a:pt x="447023" y="748262"/>
                        </a:cubicBezTo>
                        <a:lnTo>
                          <a:pt x="446478" y="749488"/>
                        </a:lnTo>
                        <a:cubicBezTo>
                          <a:pt x="440891" y="748262"/>
                          <a:pt x="435306" y="747444"/>
                          <a:pt x="429856" y="745946"/>
                        </a:cubicBezTo>
                        <a:cubicBezTo>
                          <a:pt x="431355" y="747308"/>
                          <a:pt x="422771" y="745264"/>
                          <a:pt x="419229" y="744992"/>
                        </a:cubicBezTo>
                        <a:cubicBezTo>
                          <a:pt x="434624" y="748943"/>
                          <a:pt x="433535" y="749488"/>
                          <a:pt x="432444" y="749896"/>
                        </a:cubicBezTo>
                        <a:cubicBezTo>
                          <a:pt x="431355" y="750305"/>
                          <a:pt x="430400" y="750987"/>
                          <a:pt x="446478" y="753575"/>
                        </a:cubicBezTo>
                        <a:cubicBezTo>
                          <a:pt x="449747" y="753303"/>
                          <a:pt x="447703" y="753303"/>
                          <a:pt x="456014" y="754393"/>
                        </a:cubicBezTo>
                        <a:cubicBezTo>
                          <a:pt x="452064" y="753711"/>
                          <a:pt x="451246" y="754529"/>
                          <a:pt x="457514" y="755619"/>
                        </a:cubicBezTo>
                        <a:cubicBezTo>
                          <a:pt x="459557" y="755619"/>
                          <a:pt x="461737" y="755483"/>
                          <a:pt x="463781" y="755347"/>
                        </a:cubicBezTo>
                        <a:cubicBezTo>
                          <a:pt x="469231" y="757118"/>
                          <a:pt x="464598" y="756982"/>
                          <a:pt x="459557" y="756709"/>
                        </a:cubicBezTo>
                        <a:cubicBezTo>
                          <a:pt x="454652" y="756300"/>
                          <a:pt x="449475" y="755483"/>
                          <a:pt x="454243" y="757118"/>
                        </a:cubicBezTo>
                        <a:cubicBezTo>
                          <a:pt x="447840" y="756436"/>
                          <a:pt x="439393" y="755483"/>
                          <a:pt x="432717" y="754802"/>
                        </a:cubicBezTo>
                        <a:cubicBezTo>
                          <a:pt x="426177" y="753848"/>
                          <a:pt x="421682" y="753439"/>
                          <a:pt x="423453" y="754802"/>
                        </a:cubicBezTo>
                        <a:cubicBezTo>
                          <a:pt x="433535" y="757526"/>
                          <a:pt x="438303" y="757390"/>
                          <a:pt x="443208" y="757390"/>
                        </a:cubicBezTo>
                        <a:cubicBezTo>
                          <a:pt x="448113" y="757390"/>
                          <a:pt x="453017" y="757799"/>
                          <a:pt x="463645" y="759434"/>
                        </a:cubicBezTo>
                        <a:lnTo>
                          <a:pt x="465825" y="760388"/>
                        </a:lnTo>
                        <a:cubicBezTo>
                          <a:pt x="473454" y="760796"/>
                          <a:pt x="474816" y="759706"/>
                          <a:pt x="479041" y="759570"/>
                        </a:cubicBezTo>
                        <a:cubicBezTo>
                          <a:pt x="479313" y="759979"/>
                          <a:pt x="481221" y="760796"/>
                          <a:pt x="486126" y="761205"/>
                        </a:cubicBezTo>
                        <a:cubicBezTo>
                          <a:pt x="499068" y="760251"/>
                          <a:pt x="507652" y="760932"/>
                          <a:pt x="519369" y="758889"/>
                        </a:cubicBezTo>
                        <a:cubicBezTo>
                          <a:pt x="503700" y="759570"/>
                          <a:pt x="497024" y="758071"/>
                          <a:pt x="490212" y="757390"/>
                        </a:cubicBezTo>
                        <a:cubicBezTo>
                          <a:pt x="483400" y="756709"/>
                          <a:pt x="476587" y="755347"/>
                          <a:pt x="460511" y="753984"/>
                        </a:cubicBezTo>
                        <a:cubicBezTo>
                          <a:pt x="465689" y="753984"/>
                          <a:pt x="488170" y="756436"/>
                          <a:pt x="489805" y="754393"/>
                        </a:cubicBezTo>
                        <a:lnTo>
                          <a:pt x="489395" y="755755"/>
                        </a:lnTo>
                        <a:cubicBezTo>
                          <a:pt x="499887" y="755755"/>
                          <a:pt x="510378" y="755891"/>
                          <a:pt x="523457" y="756436"/>
                        </a:cubicBezTo>
                        <a:lnTo>
                          <a:pt x="515419" y="757118"/>
                        </a:lnTo>
                        <a:cubicBezTo>
                          <a:pt x="532857" y="756709"/>
                          <a:pt x="544439" y="759162"/>
                          <a:pt x="558199" y="756436"/>
                        </a:cubicBezTo>
                        <a:cubicBezTo>
                          <a:pt x="553294" y="756436"/>
                          <a:pt x="549344" y="756573"/>
                          <a:pt x="546345" y="756982"/>
                        </a:cubicBezTo>
                        <a:cubicBezTo>
                          <a:pt x="555611" y="756300"/>
                          <a:pt x="566511" y="755619"/>
                          <a:pt x="576320" y="754938"/>
                        </a:cubicBezTo>
                        <a:cubicBezTo>
                          <a:pt x="582996" y="753848"/>
                          <a:pt x="589536" y="751941"/>
                          <a:pt x="596075" y="750442"/>
                        </a:cubicBezTo>
                        <a:cubicBezTo>
                          <a:pt x="596075" y="751123"/>
                          <a:pt x="608611" y="749488"/>
                          <a:pt x="602751" y="751395"/>
                        </a:cubicBezTo>
                        <a:cubicBezTo>
                          <a:pt x="617330" y="750305"/>
                          <a:pt x="623597" y="746627"/>
                          <a:pt x="631772" y="744992"/>
                        </a:cubicBezTo>
                        <a:cubicBezTo>
                          <a:pt x="639129" y="744038"/>
                          <a:pt x="636132" y="744992"/>
                          <a:pt x="630955" y="746218"/>
                        </a:cubicBezTo>
                        <a:cubicBezTo>
                          <a:pt x="625778" y="747444"/>
                          <a:pt x="618693" y="748943"/>
                          <a:pt x="618147" y="750033"/>
                        </a:cubicBezTo>
                        <a:cubicBezTo>
                          <a:pt x="623188" y="749215"/>
                          <a:pt x="628365" y="748262"/>
                          <a:pt x="633407" y="747444"/>
                        </a:cubicBezTo>
                        <a:cubicBezTo>
                          <a:pt x="638311" y="746218"/>
                          <a:pt x="643217" y="744992"/>
                          <a:pt x="647849" y="743902"/>
                        </a:cubicBezTo>
                        <a:cubicBezTo>
                          <a:pt x="656977" y="741722"/>
                          <a:pt x="664880" y="738725"/>
                          <a:pt x="670194" y="736408"/>
                        </a:cubicBezTo>
                        <a:cubicBezTo>
                          <a:pt x="666106" y="737362"/>
                          <a:pt x="664062" y="737634"/>
                          <a:pt x="664198" y="737362"/>
                        </a:cubicBezTo>
                        <a:cubicBezTo>
                          <a:pt x="664880" y="737634"/>
                          <a:pt x="672782" y="735182"/>
                          <a:pt x="677143" y="733820"/>
                        </a:cubicBezTo>
                        <a:lnTo>
                          <a:pt x="679867" y="732048"/>
                        </a:lnTo>
                        <a:cubicBezTo>
                          <a:pt x="687225" y="730141"/>
                          <a:pt x="686406" y="730959"/>
                          <a:pt x="680549" y="733683"/>
                        </a:cubicBezTo>
                        <a:cubicBezTo>
                          <a:pt x="687497" y="731367"/>
                          <a:pt x="695126" y="726871"/>
                          <a:pt x="702757" y="725645"/>
                        </a:cubicBezTo>
                        <a:cubicBezTo>
                          <a:pt x="691311" y="730959"/>
                          <a:pt x="676052" y="735319"/>
                          <a:pt x="669921" y="737498"/>
                        </a:cubicBezTo>
                        <a:cubicBezTo>
                          <a:pt x="682455" y="733547"/>
                          <a:pt x="688723" y="731640"/>
                          <a:pt x="695945" y="729868"/>
                        </a:cubicBezTo>
                        <a:cubicBezTo>
                          <a:pt x="703301" y="728098"/>
                          <a:pt x="711204" y="725509"/>
                          <a:pt x="726327" y="718560"/>
                        </a:cubicBezTo>
                        <a:cubicBezTo>
                          <a:pt x="726871" y="718832"/>
                          <a:pt x="721966" y="721694"/>
                          <a:pt x="727962" y="719241"/>
                        </a:cubicBezTo>
                        <a:cubicBezTo>
                          <a:pt x="741314" y="712702"/>
                          <a:pt x="730686" y="715971"/>
                          <a:pt x="734501" y="713110"/>
                        </a:cubicBezTo>
                        <a:cubicBezTo>
                          <a:pt x="724556" y="718560"/>
                          <a:pt x="719242" y="719650"/>
                          <a:pt x="712839" y="721285"/>
                        </a:cubicBezTo>
                        <a:lnTo>
                          <a:pt x="715290" y="719514"/>
                        </a:lnTo>
                        <a:cubicBezTo>
                          <a:pt x="715290" y="719514"/>
                          <a:pt x="722375" y="716925"/>
                          <a:pt x="724556" y="716517"/>
                        </a:cubicBezTo>
                        <a:lnTo>
                          <a:pt x="725645" y="714473"/>
                        </a:lnTo>
                        <a:cubicBezTo>
                          <a:pt x="725645" y="716380"/>
                          <a:pt x="736409" y="712702"/>
                          <a:pt x="744038" y="708069"/>
                        </a:cubicBezTo>
                        <a:cubicBezTo>
                          <a:pt x="735454" y="711067"/>
                          <a:pt x="737635" y="709977"/>
                          <a:pt x="734638" y="709431"/>
                        </a:cubicBezTo>
                        <a:cubicBezTo>
                          <a:pt x="744993" y="702347"/>
                          <a:pt x="748126" y="704799"/>
                          <a:pt x="758890" y="696080"/>
                        </a:cubicBezTo>
                        <a:cubicBezTo>
                          <a:pt x="758344" y="697033"/>
                          <a:pt x="748262" y="703437"/>
                          <a:pt x="757390" y="698532"/>
                        </a:cubicBezTo>
                        <a:cubicBezTo>
                          <a:pt x="758617" y="697851"/>
                          <a:pt x="759434" y="697306"/>
                          <a:pt x="760252" y="696761"/>
                        </a:cubicBezTo>
                        <a:lnTo>
                          <a:pt x="754393" y="712020"/>
                        </a:lnTo>
                        <a:cubicBezTo>
                          <a:pt x="753303" y="708478"/>
                          <a:pt x="753303" y="704663"/>
                          <a:pt x="753849" y="702075"/>
                        </a:cubicBezTo>
                        <a:lnTo>
                          <a:pt x="767201" y="720059"/>
                        </a:lnTo>
                        <a:cubicBezTo>
                          <a:pt x="763522" y="720467"/>
                          <a:pt x="763113" y="721285"/>
                          <a:pt x="758617" y="721558"/>
                        </a:cubicBezTo>
                        <a:cubicBezTo>
                          <a:pt x="763931" y="720467"/>
                          <a:pt x="764067" y="719650"/>
                          <a:pt x="767201" y="718560"/>
                        </a:cubicBezTo>
                        <a:lnTo>
                          <a:pt x="755347" y="702483"/>
                        </a:lnTo>
                        <a:cubicBezTo>
                          <a:pt x="755075" y="704799"/>
                          <a:pt x="755075" y="708069"/>
                          <a:pt x="756300" y="711339"/>
                        </a:cubicBezTo>
                        <a:lnTo>
                          <a:pt x="761342" y="698260"/>
                        </a:lnTo>
                        <a:cubicBezTo>
                          <a:pt x="761342" y="698260"/>
                          <a:pt x="760389" y="699213"/>
                          <a:pt x="759843" y="699758"/>
                        </a:cubicBezTo>
                        <a:cubicBezTo>
                          <a:pt x="746628" y="707661"/>
                          <a:pt x="754666" y="703028"/>
                          <a:pt x="741450" y="710522"/>
                        </a:cubicBezTo>
                        <a:cubicBezTo>
                          <a:pt x="745537" y="708887"/>
                          <a:pt x="749488" y="707251"/>
                          <a:pt x="753440" y="705481"/>
                        </a:cubicBezTo>
                        <a:cubicBezTo>
                          <a:pt x="741996" y="712020"/>
                          <a:pt x="745673" y="711339"/>
                          <a:pt x="744993" y="712429"/>
                        </a:cubicBezTo>
                        <a:cubicBezTo>
                          <a:pt x="758344" y="706434"/>
                          <a:pt x="760116" y="703845"/>
                          <a:pt x="763113" y="701121"/>
                        </a:cubicBezTo>
                        <a:lnTo>
                          <a:pt x="759570" y="710522"/>
                        </a:lnTo>
                        <a:cubicBezTo>
                          <a:pt x="758890" y="708614"/>
                          <a:pt x="758481" y="706025"/>
                          <a:pt x="758890" y="703709"/>
                        </a:cubicBezTo>
                        <a:lnTo>
                          <a:pt x="767337" y="715018"/>
                        </a:lnTo>
                        <a:cubicBezTo>
                          <a:pt x="765293" y="715290"/>
                          <a:pt x="762704" y="715563"/>
                          <a:pt x="758617" y="715563"/>
                        </a:cubicBezTo>
                        <a:cubicBezTo>
                          <a:pt x="751396" y="716652"/>
                          <a:pt x="772786" y="715563"/>
                          <a:pt x="761342" y="716652"/>
                        </a:cubicBezTo>
                        <a:cubicBezTo>
                          <a:pt x="747171" y="716652"/>
                          <a:pt x="758072" y="717606"/>
                          <a:pt x="742267" y="718424"/>
                        </a:cubicBezTo>
                        <a:lnTo>
                          <a:pt x="744856" y="717743"/>
                        </a:lnTo>
                        <a:cubicBezTo>
                          <a:pt x="739952" y="716925"/>
                          <a:pt x="735183" y="718151"/>
                          <a:pt x="729597" y="718151"/>
                        </a:cubicBezTo>
                        <a:cubicBezTo>
                          <a:pt x="723328" y="718424"/>
                          <a:pt x="736682" y="722920"/>
                          <a:pt x="711068" y="722647"/>
                        </a:cubicBezTo>
                        <a:cubicBezTo>
                          <a:pt x="712293" y="722239"/>
                          <a:pt x="712839" y="722103"/>
                          <a:pt x="712839" y="721966"/>
                        </a:cubicBezTo>
                        <a:cubicBezTo>
                          <a:pt x="721150" y="718288"/>
                          <a:pt x="729460" y="714745"/>
                          <a:pt x="737771" y="710794"/>
                        </a:cubicBezTo>
                        <a:cubicBezTo>
                          <a:pt x="712157" y="710794"/>
                          <a:pt x="682591" y="709840"/>
                          <a:pt x="653163" y="706570"/>
                        </a:cubicBezTo>
                        <a:cubicBezTo>
                          <a:pt x="646351" y="703845"/>
                          <a:pt x="674417" y="706570"/>
                          <a:pt x="672645" y="705072"/>
                        </a:cubicBezTo>
                        <a:lnTo>
                          <a:pt x="686134" y="706162"/>
                        </a:lnTo>
                        <a:cubicBezTo>
                          <a:pt x="685317" y="707116"/>
                          <a:pt x="657931" y="705072"/>
                          <a:pt x="669921" y="707388"/>
                        </a:cubicBezTo>
                        <a:cubicBezTo>
                          <a:pt x="681911" y="707661"/>
                          <a:pt x="690494" y="708205"/>
                          <a:pt x="699078" y="708478"/>
                        </a:cubicBezTo>
                        <a:cubicBezTo>
                          <a:pt x="707525" y="708478"/>
                          <a:pt x="715972" y="708478"/>
                          <a:pt x="727280" y="707661"/>
                        </a:cubicBezTo>
                        <a:cubicBezTo>
                          <a:pt x="720331" y="705344"/>
                          <a:pt x="697443" y="707661"/>
                          <a:pt x="682864" y="705072"/>
                        </a:cubicBezTo>
                        <a:cubicBezTo>
                          <a:pt x="688996" y="705481"/>
                          <a:pt x="694173" y="705481"/>
                          <a:pt x="699214" y="705481"/>
                        </a:cubicBezTo>
                        <a:cubicBezTo>
                          <a:pt x="685453" y="704390"/>
                          <a:pt x="670738" y="703845"/>
                          <a:pt x="655206" y="701938"/>
                        </a:cubicBezTo>
                        <a:lnTo>
                          <a:pt x="651665" y="702210"/>
                        </a:lnTo>
                        <a:cubicBezTo>
                          <a:pt x="662154" y="703301"/>
                          <a:pt x="669376" y="704118"/>
                          <a:pt x="670330" y="704118"/>
                        </a:cubicBezTo>
                        <a:cubicBezTo>
                          <a:pt x="656433" y="703028"/>
                          <a:pt x="644443" y="703028"/>
                          <a:pt x="643352" y="704663"/>
                        </a:cubicBezTo>
                        <a:lnTo>
                          <a:pt x="645805" y="704936"/>
                        </a:lnTo>
                        <a:lnTo>
                          <a:pt x="640764" y="704936"/>
                        </a:lnTo>
                        <a:cubicBezTo>
                          <a:pt x="637495" y="704663"/>
                          <a:pt x="634225" y="704390"/>
                          <a:pt x="630955" y="703845"/>
                        </a:cubicBezTo>
                        <a:close/>
                        <a:moveTo>
                          <a:pt x="55589" y="92102"/>
                        </a:moveTo>
                        <a:cubicBezTo>
                          <a:pt x="55860" y="92919"/>
                          <a:pt x="56270" y="93601"/>
                          <a:pt x="56542" y="94010"/>
                        </a:cubicBezTo>
                        <a:cubicBezTo>
                          <a:pt x="56270" y="93601"/>
                          <a:pt x="56133" y="94145"/>
                          <a:pt x="55589" y="92102"/>
                        </a:cubicBezTo>
                        <a:close/>
                        <a:moveTo>
                          <a:pt x="641446" y="759162"/>
                        </a:moveTo>
                        <a:cubicBezTo>
                          <a:pt x="659839" y="755210"/>
                          <a:pt x="678368" y="750578"/>
                          <a:pt x="695399" y="744719"/>
                        </a:cubicBezTo>
                        <a:cubicBezTo>
                          <a:pt x="679458" y="748807"/>
                          <a:pt x="665697" y="750714"/>
                          <a:pt x="662563" y="750714"/>
                        </a:cubicBezTo>
                        <a:cubicBezTo>
                          <a:pt x="659430" y="750442"/>
                          <a:pt x="666924" y="748262"/>
                          <a:pt x="692538" y="739814"/>
                        </a:cubicBezTo>
                        <a:lnTo>
                          <a:pt x="695808" y="738452"/>
                        </a:lnTo>
                        <a:cubicBezTo>
                          <a:pt x="689132" y="740632"/>
                          <a:pt x="677550" y="744174"/>
                          <a:pt x="666515" y="747581"/>
                        </a:cubicBezTo>
                        <a:cubicBezTo>
                          <a:pt x="662291" y="749624"/>
                          <a:pt x="653027" y="753167"/>
                          <a:pt x="644987" y="756300"/>
                        </a:cubicBezTo>
                        <a:cubicBezTo>
                          <a:pt x="640901" y="757799"/>
                          <a:pt x="637222" y="759570"/>
                          <a:pt x="634361" y="760524"/>
                        </a:cubicBezTo>
                        <a:cubicBezTo>
                          <a:pt x="631635" y="761477"/>
                          <a:pt x="629864" y="762159"/>
                          <a:pt x="630000" y="762295"/>
                        </a:cubicBezTo>
                        <a:cubicBezTo>
                          <a:pt x="633407" y="762568"/>
                          <a:pt x="638040" y="760796"/>
                          <a:pt x="643898" y="759570"/>
                        </a:cubicBezTo>
                        <a:lnTo>
                          <a:pt x="641446" y="759570"/>
                        </a:lnTo>
                        <a:close/>
                        <a:moveTo>
                          <a:pt x="627276" y="756573"/>
                        </a:moveTo>
                        <a:cubicBezTo>
                          <a:pt x="616785" y="758208"/>
                          <a:pt x="619374" y="758480"/>
                          <a:pt x="617874" y="759297"/>
                        </a:cubicBezTo>
                        <a:cubicBezTo>
                          <a:pt x="621553" y="758480"/>
                          <a:pt x="625096" y="757799"/>
                          <a:pt x="628775" y="756982"/>
                        </a:cubicBezTo>
                        <a:cubicBezTo>
                          <a:pt x="627413" y="756982"/>
                          <a:pt x="626594" y="756982"/>
                          <a:pt x="627413" y="756436"/>
                        </a:cubicBezTo>
                        <a:close/>
                        <a:moveTo>
                          <a:pt x="618556" y="759843"/>
                        </a:moveTo>
                        <a:cubicBezTo>
                          <a:pt x="619782" y="759706"/>
                          <a:pt x="620737" y="759434"/>
                          <a:pt x="621280" y="759434"/>
                        </a:cubicBezTo>
                        <a:lnTo>
                          <a:pt x="618556" y="759843"/>
                        </a:lnTo>
                        <a:close/>
                        <a:moveTo>
                          <a:pt x="722103" y="705481"/>
                        </a:moveTo>
                        <a:cubicBezTo>
                          <a:pt x="722103" y="705481"/>
                          <a:pt x="722785" y="705481"/>
                          <a:pt x="723194" y="705481"/>
                        </a:cubicBezTo>
                        <a:cubicBezTo>
                          <a:pt x="720741" y="705481"/>
                          <a:pt x="718153" y="705344"/>
                          <a:pt x="715563" y="705208"/>
                        </a:cubicBezTo>
                        <a:cubicBezTo>
                          <a:pt x="716516" y="705208"/>
                          <a:pt x="718560" y="705481"/>
                          <a:pt x="722103" y="705481"/>
                        </a:cubicBezTo>
                        <a:close/>
                        <a:moveTo>
                          <a:pt x="743631" y="707116"/>
                        </a:moveTo>
                        <a:lnTo>
                          <a:pt x="746082" y="705889"/>
                        </a:lnTo>
                        <a:cubicBezTo>
                          <a:pt x="743765" y="705889"/>
                          <a:pt x="741314" y="705889"/>
                          <a:pt x="738997" y="705889"/>
                        </a:cubicBezTo>
                        <a:cubicBezTo>
                          <a:pt x="739815" y="706434"/>
                          <a:pt x="740632" y="706843"/>
                          <a:pt x="743631" y="707116"/>
                        </a:cubicBezTo>
                        <a:close/>
                        <a:moveTo>
                          <a:pt x="726871" y="722511"/>
                        </a:moveTo>
                        <a:cubicBezTo>
                          <a:pt x="723465" y="725509"/>
                          <a:pt x="710113" y="731095"/>
                          <a:pt x="709840" y="733002"/>
                        </a:cubicBezTo>
                        <a:cubicBezTo>
                          <a:pt x="709160" y="733683"/>
                          <a:pt x="712021" y="732730"/>
                          <a:pt x="715290" y="731504"/>
                        </a:cubicBezTo>
                        <a:cubicBezTo>
                          <a:pt x="718833" y="730005"/>
                          <a:pt x="722648" y="728506"/>
                          <a:pt x="726600" y="726871"/>
                        </a:cubicBezTo>
                        <a:cubicBezTo>
                          <a:pt x="726600" y="726599"/>
                          <a:pt x="727416" y="726053"/>
                          <a:pt x="728642" y="725372"/>
                        </a:cubicBezTo>
                        <a:cubicBezTo>
                          <a:pt x="724556" y="726871"/>
                          <a:pt x="721830" y="727552"/>
                          <a:pt x="723057" y="725918"/>
                        </a:cubicBezTo>
                        <a:cubicBezTo>
                          <a:pt x="734092" y="723738"/>
                          <a:pt x="731504" y="720740"/>
                          <a:pt x="742403" y="716108"/>
                        </a:cubicBezTo>
                        <a:cubicBezTo>
                          <a:pt x="745265" y="713383"/>
                          <a:pt x="730141" y="721012"/>
                          <a:pt x="727007" y="722511"/>
                        </a:cubicBezTo>
                        <a:close/>
                        <a:moveTo>
                          <a:pt x="29430" y="339252"/>
                        </a:moveTo>
                        <a:cubicBezTo>
                          <a:pt x="29430" y="339252"/>
                          <a:pt x="29566" y="337617"/>
                          <a:pt x="29702" y="335982"/>
                        </a:cubicBezTo>
                        <a:lnTo>
                          <a:pt x="32427" y="344021"/>
                        </a:lnTo>
                        <a:cubicBezTo>
                          <a:pt x="35424" y="358599"/>
                          <a:pt x="36515" y="370861"/>
                          <a:pt x="42236" y="383259"/>
                        </a:cubicBezTo>
                        <a:cubicBezTo>
                          <a:pt x="43600" y="389390"/>
                          <a:pt x="43600" y="392933"/>
                          <a:pt x="43736" y="396339"/>
                        </a:cubicBezTo>
                        <a:cubicBezTo>
                          <a:pt x="42918" y="393342"/>
                          <a:pt x="42099" y="390616"/>
                          <a:pt x="41419" y="388300"/>
                        </a:cubicBezTo>
                        <a:cubicBezTo>
                          <a:pt x="34471" y="370588"/>
                          <a:pt x="34061" y="365547"/>
                          <a:pt x="33925" y="361460"/>
                        </a:cubicBezTo>
                        <a:cubicBezTo>
                          <a:pt x="33789" y="357372"/>
                          <a:pt x="33925" y="354103"/>
                          <a:pt x="29430" y="339524"/>
                        </a:cubicBezTo>
                        <a:close/>
                        <a:moveTo>
                          <a:pt x="87743" y="501248"/>
                        </a:moveTo>
                        <a:cubicBezTo>
                          <a:pt x="86925" y="499886"/>
                          <a:pt x="86379" y="499613"/>
                          <a:pt x="86379" y="499613"/>
                        </a:cubicBezTo>
                        <a:cubicBezTo>
                          <a:pt x="105590" y="527271"/>
                          <a:pt x="121259" y="549888"/>
                          <a:pt x="132567" y="564057"/>
                        </a:cubicBezTo>
                        <a:cubicBezTo>
                          <a:pt x="131341" y="560515"/>
                          <a:pt x="122348" y="547163"/>
                          <a:pt x="118806" y="540350"/>
                        </a:cubicBezTo>
                        <a:lnTo>
                          <a:pt x="123712" y="545255"/>
                        </a:lnTo>
                        <a:lnTo>
                          <a:pt x="125211" y="549343"/>
                        </a:lnTo>
                        <a:lnTo>
                          <a:pt x="133249" y="558063"/>
                        </a:lnTo>
                        <a:cubicBezTo>
                          <a:pt x="132023" y="554929"/>
                          <a:pt x="126027" y="547572"/>
                          <a:pt x="123303" y="541713"/>
                        </a:cubicBezTo>
                        <a:cubicBezTo>
                          <a:pt x="122894" y="541441"/>
                          <a:pt x="109951" y="525500"/>
                          <a:pt x="106682" y="520867"/>
                        </a:cubicBezTo>
                        <a:cubicBezTo>
                          <a:pt x="109133" y="525772"/>
                          <a:pt x="111723" y="530541"/>
                          <a:pt x="114583" y="535173"/>
                        </a:cubicBezTo>
                        <a:cubicBezTo>
                          <a:pt x="112130" y="531495"/>
                          <a:pt x="100959" y="513101"/>
                          <a:pt x="96190" y="505880"/>
                        </a:cubicBezTo>
                        <a:cubicBezTo>
                          <a:pt x="95508" y="506017"/>
                          <a:pt x="102321" y="519369"/>
                          <a:pt x="104501" y="520050"/>
                        </a:cubicBezTo>
                        <a:cubicBezTo>
                          <a:pt x="104501" y="522094"/>
                          <a:pt x="95781" y="507516"/>
                          <a:pt x="100413" y="517325"/>
                        </a:cubicBezTo>
                        <a:cubicBezTo>
                          <a:pt x="92511" y="507107"/>
                          <a:pt x="83928" y="488577"/>
                          <a:pt x="79976" y="479994"/>
                        </a:cubicBezTo>
                        <a:lnTo>
                          <a:pt x="80794" y="477814"/>
                        </a:lnTo>
                        <a:cubicBezTo>
                          <a:pt x="76706" y="468413"/>
                          <a:pt x="75890" y="472500"/>
                          <a:pt x="71529" y="460919"/>
                        </a:cubicBezTo>
                        <a:cubicBezTo>
                          <a:pt x="78205" y="474544"/>
                          <a:pt x="72075" y="457785"/>
                          <a:pt x="77388" y="468685"/>
                        </a:cubicBezTo>
                        <a:cubicBezTo>
                          <a:pt x="76297" y="465007"/>
                          <a:pt x="78887" y="467868"/>
                          <a:pt x="73846" y="456968"/>
                        </a:cubicBezTo>
                        <a:cubicBezTo>
                          <a:pt x="67714" y="448794"/>
                          <a:pt x="70031" y="444842"/>
                          <a:pt x="64580" y="436940"/>
                        </a:cubicBezTo>
                        <a:cubicBezTo>
                          <a:pt x="62809" y="430809"/>
                          <a:pt x="68396" y="442662"/>
                          <a:pt x="64037" y="431081"/>
                        </a:cubicBezTo>
                        <a:cubicBezTo>
                          <a:pt x="57768" y="418274"/>
                          <a:pt x="57361" y="419365"/>
                          <a:pt x="55453" y="419092"/>
                        </a:cubicBezTo>
                        <a:cubicBezTo>
                          <a:pt x="59812" y="431763"/>
                          <a:pt x="62809" y="432308"/>
                          <a:pt x="66624" y="442526"/>
                        </a:cubicBezTo>
                        <a:cubicBezTo>
                          <a:pt x="62945" y="436259"/>
                          <a:pt x="59403" y="429855"/>
                          <a:pt x="55860" y="423452"/>
                        </a:cubicBezTo>
                        <a:cubicBezTo>
                          <a:pt x="56951" y="427403"/>
                          <a:pt x="58041" y="430128"/>
                          <a:pt x="58995" y="432444"/>
                        </a:cubicBezTo>
                        <a:cubicBezTo>
                          <a:pt x="57224" y="428493"/>
                          <a:pt x="55453" y="425087"/>
                          <a:pt x="53818" y="422362"/>
                        </a:cubicBezTo>
                        <a:cubicBezTo>
                          <a:pt x="52863" y="420727"/>
                          <a:pt x="52047" y="419228"/>
                          <a:pt x="51229" y="418002"/>
                        </a:cubicBezTo>
                        <a:cubicBezTo>
                          <a:pt x="55453" y="429583"/>
                          <a:pt x="59676" y="439801"/>
                          <a:pt x="59812" y="441845"/>
                        </a:cubicBezTo>
                        <a:lnTo>
                          <a:pt x="58450" y="440619"/>
                        </a:lnTo>
                        <a:cubicBezTo>
                          <a:pt x="59403" y="444978"/>
                          <a:pt x="62809" y="451382"/>
                          <a:pt x="64717" y="454107"/>
                        </a:cubicBezTo>
                        <a:cubicBezTo>
                          <a:pt x="69214" y="464189"/>
                          <a:pt x="75072" y="473726"/>
                          <a:pt x="75208" y="476315"/>
                        </a:cubicBezTo>
                        <a:lnTo>
                          <a:pt x="72755" y="472773"/>
                        </a:lnTo>
                        <a:cubicBezTo>
                          <a:pt x="79296" y="484899"/>
                          <a:pt x="79976" y="486261"/>
                          <a:pt x="88016" y="501384"/>
                        </a:cubicBezTo>
                        <a:close/>
                        <a:moveTo>
                          <a:pt x="434897" y="762568"/>
                        </a:moveTo>
                        <a:cubicBezTo>
                          <a:pt x="431082" y="760524"/>
                          <a:pt x="427130" y="757935"/>
                          <a:pt x="419365" y="755347"/>
                        </a:cubicBezTo>
                        <a:cubicBezTo>
                          <a:pt x="411600" y="752758"/>
                          <a:pt x="400290" y="749215"/>
                          <a:pt x="381897" y="743902"/>
                        </a:cubicBezTo>
                        <a:cubicBezTo>
                          <a:pt x="382850" y="744174"/>
                          <a:pt x="383805" y="744447"/>
                          <a:pt x="384894" y="744583"/>
                        </a:cubicBezTo>
                        <a:cubicBezTo>
                          <a:pt x="376038" y="740632"/>
                          <a:pt x="366911" y="738316"/>
                          <a:pt x="357372" y="735319"/>
                        </a:cubicBezTo>
                        <a:cubicBezTo>
                          <a:pt x="347972" y="732048"/>
                          <a:pt x="337890" y="728915"/>
                          <a:pt x="327535" y="723056"/>
                        </a:cubicBezTo>
                        <a:cubicBezTo>
                          <a:pt x="338434" y="726735"/>
                          <a:pt x="337890" y="726462"/>
                          <a:pt x="350424" y="728915"/>
                        </a:cubicBezTo>
                        <a:lnTo>
                          <a:pt x="338843" y="725100"/>
                        </a:lnTo>
                        <a:cubicBezTo>
                          <a:pt x="342522" y="724964"/>
                          <a:pt x="331078" y="721149"/>
                          <a:pt x="323040" y="717061"/>
                        </a:cubicBezTo>
                        <a:lnTo>
                          <a:pt x="330942" y="718697"/>
                        </a:lnTo>
                        <a:cubicBezTo>
                          <a:pt x="335573" y="721421"/>
                          <a:pt x="348381" y="726735"/>
                          <a:pt x="348109" y="726190"/>
                        </a:cubicBezTo>
                        <a:cubicBezTo>
                          <a:pt x="345246" y="725236"/>
                          <a:pt x="364185" y="735454"/>
                          <a:pt x="375494" y="738316"/>
                        </a:cubicBezTo>
                        <a:cubicBezTo>
                          <a:pt x="374676" y="736817"/>
                          <a:pt x="351515" y="729051"/>
                          <a:pt x="362550" y="730822"/>
                        </a:cubicBezTo>
                        <a:cubicBezTo>
                          <a:pt x="353286" y="728098"/>
                          <a:pt x="352741" y="726462"/>
                          <a:pt x="343204" y="723056"/>
                        </a:cubicBezTo>
                        <a:cubicBezTo>
                          <a:pt x="352468" y="725918"/>
                          <a:pt x="346065" y="722375"/>
                          <a:pt x="353013" y="724146"/>
                        </a:cubicBezTo>
                        <a:lnTo>
                          <a:pt x="337617" y="718288"/>
                        </a:lnTo>
                        <a:cubicBezTo>
                          <a:pt x="337617" y="718288"/>
                          <a:pt x="360098" y="726462"/>
                          <a:pt x="348245" y="719923"/>
                        </a:cubicBezTo>
                        <a:cubicBezTo>
                          <a:pt x="341840" y="718288"/>
                          <a:pt x="326310" y="710385"/>
                          <a:pt x="325491" y="711339"/>
                        </a:cubicBezTo>
                        <a:lnTo>
                          <a:pt x="325491" y="710794"/>
                        </a:lnTo>
                        <a:cubicBezTo>
                          <a:pt x="314456" y="705208"/>
                          <a:pt x="319634" y="710249"/>
                          <a:pt x="306553" y="702619"/>
                        </a:cubicBezTo>
                        <a:cubicBezTo>
                          <a:pt x="306009" y="703164"/>
                          <a:pt x="308324" y="704936"/>
                          <a:pt x="313229" y="707251"/>
                        </a:cubicBezTo>
                        <a:cubicBezTo>
                          <a:pt x="317453" y="709023"/>
                          <a:pt x="318543" y="708614"/>
                          <a:pt x="326990" y="712429"/>
                        </a:cubicBezTo>
                        <a:cubicBezTo>
                          <a:pt x="330260" y="715154"/>
                          <a:pt x="316908" y="707388"/>
                          <a:pt x="321949" y="711884"/>
                        </a:cubicBezTo>
                        <a:cubicBezTo>
                          <a:pt x="324402" y="714337"/>
                          <a:pt x="344839" y="721421"/>
                          <a:pt x="337754" y="720467"/>
                        </a:cubicBezTo>
                        <a:lnTo>
                          <a:pt x="326717" y="715154"/>
                        </a:lnTo>
                        <a:cubicBezTo>
                          <a:pt x="325901" y="716244"/>
                          <a:pt x="317862" y="712293"/>
                          <a:pt x="317590" y="713383"/>
                        </a:cubicBezTo>
                        <a:cubicBezTo>
                          <a:pt x="310641" y="710522"/>
                          <a:pt x="304918" y="705889"/>
                          <a:pt x="297560" y="703164"/>
                        </a:cubicBezTo>
                        <a:cubicBezTo>
                          <a:pt x="294291" y="702347"/>
                          <a:pt x="298379" y="706570"/>
                          <a:pt x="287615" y="699622"/>
                        </a:cubicBezTo>
                        <a:cubicBezTo>
                          <a:pt x="283665" y="696216"/>
                          <a:pt x="275625" y="690902"/>
                          <a:pt x="267314" y="685316"/>
                        </a:cubicBezTo>
                        <a:cubicBezTo>
                          <a:pt x="263091" y="682591"/>
                          <a:pt x="258867" y="679866"/>
                          <a:pt x="255188" y="677414"/>
                        </a:cubicBezTo>
                        <a:cubicBezTo>
                          <a:pt x="251511" y="674825"/>
                          <a:pt x="248239" y="672645"/>
                          <a:pt x="246061" y="671010"/>
                        </a:cubicBezTo>
                        <a:lnTo>
                          <a:pt x="237750" y="665969"/>
                        </a:lnTo>
                        <a:cubicBezTo>
                          <a:pt x="237886" y="667196"/>
                          <a:pt x="252873" y="676733"/>
                          <a:pt x="247150" y="674008"/>
                        </a:cubicBezTo>
                        <a:cubicBezTo>
                          <a:pt x="243062" y="671146"/>
                          <a:pt x="238703" y="668285"/>
                          <a:pt x="234751" y="665288"/>
                        </a:cubicBezTo>
                        <a:lnTo>
                          <a:pt x="235979" y="665560"/>
                        </a:lnTo>
                        <a:cubicBezTo>
                          <a:pt x="232163" y="662291"/>
                          <a:pt x="227803" y="659565"/>
                          <a:pt x="223989" y="656977"/>
                        </a:cubicBezTo>
                        <a:cubicBezTo>
                          <a:pt x="228212" y="659157"/>
                          <a:pt x="236522" y="666242"/>
                          <a:pt x="235706" y="663789"/>
                        </a:cubicBezTo>
                        <a:cubicBezTo>
                          <a:pt x="230392" y="659157"/>
                          <a:pt x="229847" y="658067"/>
                          <a:pt x="224533" y="654252"/>
                        </a:cubicBezTo>
                        <a:cubicBezTo>
                          <a:pt x="225760" y="655070"/>
                          <a:pt x="226713" y="655751"/>
                          <a:pt x="226713" y="655478"/>
                        </a:cubicBezTo>
                        <a:cubicBezTo>
                          <a:pt x="215949" y="646077"/>
                          <a:pt x="214860" y="648121"/>
                          <a:pt x="211863" y="646077"/>
                        </a:cubicBezTo>
                        <a:cubicBezTo>
                          <a:pt x="205867" y="641854"/>
                          <a:pt x="208320" y="644715"/>
                          <a:pt x="211863" y="648530"/>
                        </a:cubicBezTo>
                        <a:cubicBezTo>
                          <a:pt x="215678" y="652072"/>
                          <a:pt x="220856" y="656568"/>
                          <a:pt x="219628" y="656568"/>
                        </a:cubicBezTo>
                        <a:cubicBezTo>
                          <a:pt x="208184" y="648257"/>
                          <a:pt x="198102" y="638311"/>
                          <a:pt x="187202" y="629183"/>
                        </a:cubicBezTo>
                        <a:cubicBezTo>
                          <a:pt x="190200" y="631227"/>
                          <a:pt x="193197" y="633407"/>
                          <a:pt x="192515" y="632044"/>
                        </a:cubicBezTo>
                        <a:cubicBezTo>
                          <a:pt x="185430" y="624414"/>
                          <a:pt x="192788" y="631363"/>
                          <a:pt x="182570" y="621008"/>
                        </a:cubicBezTo>
                        <a:cubicBezTo>
                          <a:pt x="182024" y="623052"/>
                          <a:pt x="168809" y="608882"/>
                          <a:pt x="161180" y="601934"/>
                        </a:cubicBezTo>
                        <a:cubicBezTo>
                          <a:pt x="158590" y="597710"/>
                          <a:pt x="158045" y="596893"/>
                          <a:pt x="164993" y="604795"/>
                        </a:cubicBezTo>
                        <a:cubicBezTo>
                          <a:pt x="164993" y="603024"/>
                          <a:pt x="155457" y="592805"/>
                          <a:pt x="152187" y="588854"/>
                        </a:cubicBezTo>
                        <a:cubicBezTo>
                          <a:pt x="150007" y="586810"/>
                          <a:pt x="146737" y="583132"/>
                          <a:pt x="144420" y="580952"/>
                        </a:cubicBezTo>
                        <a:cubicBezTo>
                          <a:pt x="146737" y="584494"/>
                          <a:pt x="144829" y="583813"/>
                          <a:pt x="138563" y="577001"/>
                        </a:cubicBezTo>
                        <a:lnTo>
                          <a:pt x="138017" y="576728"/>
                        </a:lnTo>
                        <a:cubicBezTo>
                          <a:pt x="147146" y="588446"/>
                          <a:pt x="161587" y="607384"/>
                          <a:pt x="169218" y="612970"/>
                        </a:cubicBezTo>
                        <a:lnTo>
                          <a:pt x="166901" y="611471"/>
                        </a:lnTo>
                        <a:cubicBezTo>
                          <a:pt x="172624" y="618147"/>
                          <a:pt x="179573" y="624551"/>
                          <a:pt x="185703" y="630137"/>
                        </a:cubicBezTo>
                        <a:cubicBezTo>
                          <a:pt x="192106" y="635450"/>
                          <a:pt x="197556" y="639946"/>
                          <a:pt x="199737" y="643625"/>
                        </a:cubicBezTo>
                        <a:cubicBezTo>
                          <a:pt x="198511" y="643897"/>
                          <a:pt x="202188" y="646077"/>
                          <a:pt x="201099" y="647031"/>
                        </a:cubicBezTo>
                        <a:cubicBezTo>
                          <a:pt x="204505" y="649620"/>
                          <a:pt x="207775" y="652344"/>
                          <a:pt x="211454" y="654661"/>
                        </a:cubicBezTo>
                        <a:lnTo>
                          <a:pt x="209001" y="653435"/>
                        </a:lnTo>
                        <a:lnTo>
                          <a:pt x="226304" y="666923"/>
                        </a:lnTo>
                        <a:lnTo>
                          <a:pt x="225760" y="666923"/>
                        </a:lnTo>
                        <a:cubicBezTo>
                          <a:pt x="234480" y="672373"/>
                          <a:pt x="241836" y="676052"/>
                          <a:pt x="247559" y="679321"/>
                        </a:cubicBezTo>
                        <a:cubicBezTo>
                          <a:pt x="247968" y="678913"/>
                          <a:pt x="247559" y="678367"/>
                          <a:pt x="250556" y="680002"/>
                        </a:cubicBezTo>
                        <a:cubicBezTo>
                          <a:pt x="253553" y="681774"/>
                          <a:pt x="255734" y="683136"/>
                          <a:pt x="257641" y="684499"/>
                        </a:cubicBezTo>
                        <a:lnTo>
                          <a:pt x="257641" y="684499"/>
                        </a:lnTo>
                        <a:cubicBezTo>
                          <a:pt x="257641" y="684499"/>
                          <a:pt x="257641" y="684499"/>
                          <a:pt x="257641" y="684499"/>
                        </a:cubicBezTo>
                        <a:cubicBezTo>
                          <a:pt x="262000" y="687496"/>
                          <a:pt x="264454" y="690221"/>
                          <a:pt x="269767" y="694036"/>
                        </a:cubicBezTo>
                        <a:lnTo>
                          <a:pt x="252737" y="683136"/>
                        </a:lnTo>
                        <a:cubicBezTo>
                          <a:pt x="250829" y="683136"/>
                          <a:pt x="251646" y="684907"/>
                          <a:pt x="259549" y="690902"/>
                        </a:cubicBezTo>
                        <a:cubicBezTo>
                          <a:pt x="256143" y="688722"/>
                          <a:pt x="254235" y="688450"/>
                          <a:pt x="258458" y="691311"/>
                        </a:cubicBezTo>
                        <a:cubicBezTo>
                          <a:pt x="259140" y="691311"/>
                          <a:pt x="270040" y="697987"/>
                          <a:pt x="266361" y="694717"/>
                        </a:cubicBezTo>
                        <a:cubicBezTo>
                          <a:pt x="282710" y="704936"/>
                          <a:pt x="308870" y="722647"/>
                          <a:pt x="336799" y="732185"/>
                        </a:cubicBezTo>
                        <a:cubicBezTo>
                          <a:pt x="316908" y="725100"/>
                          <a:pt x="351924" y="739951"/>
                          <a:pt x="330123" y="731231"/>
                        </a:cubicBezTo>
                        <a:cubicBezTo>
                          <a:pt x="344566" y="738997"/>
                          <a:pt x="343748" y="735182"/>
                          <a:pt x="359144" y="741586"/>
                        </a:cubicBezTo>
                        <a:cubicBezTo>
                          <a:pt x="360235" y="742812"/>
                          <a:pt x="350697" y="738180"/>
                          <a:pt x="346747" y="737771"/>
                        </a:cubicBezTo>
                        <a:cubicBezTo>
                          <a:pt x="372361" y="748670"/>
                          <a:pt x="391570" y="751259"/>
                          <a:pt x="417457" y="757799"/>
                        </a:cubicBezTo>
                        <a:lnTo>
                          <a:pt x="418276" y="759297"/>
                        </a:lnTo>
                        <a:cubicBezTo>
                          <a:pt x="423317" y="760251"/>
                          <a:pt x="428765" y="761477"/>
                          <a:pt x="434624" y="762295"/>
                        </a:cubicBezTo>
                        <a:close/>
                        <a:moveTo>
                          <a:pt x="487488" y="768290"/>
                        </a:moveTo>
                        <a:cubicBezTo>
                          <a:pt x="492665" y="768562"/>
                          <a:pt x="497843" y="768698"/>
                          <a:pt x="503156" y="768971"/>
                        </a:cubicBezTo>
                        <a:cubicBezTo>
                          <a:pt x="502611" y="768971"/>
                          <a:pt x="502202" y="768971"/>
                          <a:pt x="501658" y="768835"/>
                        </a:cubicBezTo>
                        <a:cubicBezTo>
                          <a:pt x="506835" y="768835"/>
                          <a:pt x="512013" y="768835"/>
                          <a:pt x="517054" y="768426"/>
                        </a:cubicBezTo>
                        <a:cubicBezTo>
                          <a:pt x="507652" y="767745"/>
                          <a:pt x="501522" y="766110"/>
                          <a:pt x="514737" y="765837"/>
                        </a:cubicBezTo>
                        <a:cubicBezTo>
                          <a:pt x="513648" y="766383"/>
                          <a:pt x="517461" y="767064"/>
                          <a:pt x="512829" y="767336"/>
                        </a:cubicBezTo>
                        <a:cubicBezTo>
                          <a:pt x="521686" y="768290"/>
                          <a:pt x="541168" y="769244"/>
                          <a:pt x="535990" y="767336"/>
                        </a:cubicBezTo>
                        <a:cubicBezTo>
                          <a:pt x="518960" y="768971"/>
                          <a:pt x="532040" y="764884"/>
                          <a:pt x="518689" y="765974"/>
                        </a:cubicBezTo>
                        <a:cubicBezTo>
                          <a:pt x="525908" y="764747"/>
                          <a:pt x="532857" y="765837"/>
                          <a:pt x="539669" y="764884"/>
                        </a:cubicBezTo>
                        <a:cubicBezTo>
                          <a:pt x="532721" y="766110"/>
                          <a:pt x="541304" y="767200"/>
                          <a:pt x="551932" y="767336"/>
                        </a:cubicBezTo>
                        <a:cubicBezTo>
                          <a:pt x="556564" y="767064"/>
                          <a:pt x="568963" y="766383"/>
                          <a:pt x="576593" y="765156"/>
                        </a:cubicBezTo>
                        <a:cubicBezTo>
                          <a:pt x="573731" y="764203"/>
                          <a:pt x="580270" y="762976"/>
                          <a:pt x="567873" y="763794"/>
                        </a:cubicBezTo>
                        <a:cubicBezTo>
                          <a:pt x="572369" y="763112"/>
                          <a:pt x="579454" y="762431"/>
                          <a:pt x="587355" y="762159"/>
                        </a:cubicBezTo>
                        <a:cubicBezTo>
                          <a:pt x="584222" y="762840"/>
                          <a:pt x="578772" y="763249"/>
                          <a:pt x="579181" y="763657"/>
                        </a:cubicBezTo>
                        <a:cubicBezTo>
                          <a:pt x="584358" y="764475"/>
                          <a:pt x="590354" y="763657"/>
                          <a:pt x="593624" y="763657"/>
                        </a:cubicBezTo>
                        <a:cubicBezTo>
                          <a:pt x="596212" y="763249"/>
                          <a:pt x="598801" y="762840"/>
                          <a:pt x="601389" y="762431"/>
                        </a:cubicBezTo>
                        <a:cubicBezTo>
                          <a:pt x="600572" y="762431"/>
                          <a:pt x="599891" y="762431"/>
                          <a:pt x="599481" y="762295"/>
                        </a:cubicBezTo>
                        <a:lnTo>
                          <a:pt x="608065" y="760115"/>
                        </a:lnTo>
                        <a:cubicBezTo>
                          <a:pt x="596621" y="762159"/>
                          <a:pt x="602615" y="760251"/>
                          <a:pt x="602751" y="759570"/>
                        </a:cubicBezTo>
                        <a:cubicBezTo>
                          <a:pt x="602751" y="760932"/>
                          <a:pt x="610245" y="758889"/>
                          <a:pt x="614061" y="757935"/>
                        </a:cubicBezTo>
                        <a:cubicBezTo>
                          <a:pt x="611198" y="757935"/>
                          <a:pt x="608201" y="757935"/>
                          <a:pt x="605341" y="757935"/>
                        </a:cubicBezTo>
                        <a:cubicBezTo>
                          <a:pt x="609427" y="756845"/>
                          <a:pt x="620055" y="756436"/>
                          <a:pt x="617603" y="755483"/>
                        </a:cubicBezTo>
                        <a:cubicBezTo>
                          <a:pt x="608611" y="756982"/>
                          <a:pt x="602344" y="757526"/>
                          <a:pt x="596212" y="758344"/>
                        </a:cubicBezTo>
                        <a:cubicBezTo>
                          <a:pt x="590218" y="759162"/>
                          <a:pt x="584358" y="760251"/>
                          <a:pt x="576184" y="761069"/>
                        </a:cubicBezTo>
                        <a:lnTo>
                          <a:pt x="582996" y="761614"/>
                        </a:lnTo>
                        <a:cubicBezTo>
                          <a:pt x="564467" y="763794"/>
                          <a:pt x="571416" y="761069"/>
                          <a:pt x="550570" y="761886"/>
                        </a:cubicBezTo>
                        <a:cubicBezTo>
                          <a:pt x="546209" y="762431"/>
                          <a:pt x="538444" y="762976"/>
                          <a:pt x="531631" y="762976"/>
                        </a:cubicBezTo>
                        <a:cubicBezTo>
                          <a:pt x="524819" y="762976"/>
                          <a:pt x="518960" y="763112"/>
                          <a:pt x="518825" y="764203"/>
                        </a:cubicBezTo>
                        <a:cubicBezTo>
                          <a:pt x="521413" y="763657"/>
                          <a:pt x="505881" y="762159"/>
                          <a:pt x="498659" y="762431"/>
                        </a:cubicBezTo>
                        <a:cubicBezTo>
                          <a:pt x="490621" y="764066"/>
                          <a:pt x="466642" y="761614"/>
                          <a:pt x="473727" y="763112"/>
                        </a:cubicBezTo>
                        <a:cubicBezTo>
                          <a:pt x="480130" y="764066"/>
                          <a:pt x="488986" y="763794"/>
                          <a:pt x="494164" y="765292"/>
                        </a:cubicBezTo>
                        <a:cubicBezTo>
                          <a:pt x="489941" y="765020"/>
                          <a:pt x="485717" y="765020"/>
                          <a:pt x="481492" y="764747"/>
                        </a:cubicBezTo>
                        <a:cubicBezTo>
                          <a:pt x="484218" y="765429"/>
                          <a:pt x="486942" y="765837"/>
                          <a:pt x="489668" y="766518"/>
                        </a:cubicBezTo>
                        <a:cubicBezTo>
                          <a:pt x="485444" y="765837"/>
                          <a:pt x="485717" y="766927"/>
                          <a:pt x="487624" y="768562"/>
                        </a:cubicBezTo>
                        <a:close/>
                        <a:moveTo>
                          <a:pt x="768836" y="722647"/>
                        </a:moveTo>
                        <a:cubicBezTo>
                          <a:pt x="768836" y="722647"/>
                          <a:pt x="769108" y="722511"/>
                          <a:pt x="769245" y="722375"/>
                        </a:cubicBezTo>
                        <a:lnTo>
                          <a:pt x="768699" y="722647"/>
                        </a:lnTo>
                        <a:lnTo>
                          <a:pt x="768699" y="722647"/>
                        </a:lnTo>
                        <a:close/>
                      </a:path>
                    </a:pathLst>
                  </a:custGeom>
                  <a:solidFill>
                    <a:srgbClr val="333333"/>
                  </a:solidFill>
                  <a:ln w="0" cap="flat">
                    <a:noFill/>
                    <a:prstDash val="solid"/>
                    <a:miter/>
                  </a:ln>
                </p:spPr>
                <p:txBody>
                  <a:bodyPr rtlCol="0" anchor="ctr"/>
                  <a:lstStyle/>
                  <a:p>
                    <a:endParaRPr lang="en-US"/>
                  </a:p>
                </p:txBody>
              </p:sp>
              <p:sp>
                <p:nvSpPr>
                  <p:cNvPr id="2519" name="Freeform: Shape 2518">
                    <a:extLst>
                      <a:ext uri="{FF2B5EF4-FFF2-40B4-BE49-F238E27FC236}">
                        <a16:creationId xmlns:a16="http://schemas.microsoft.com/office/drawing/2014/main" id="{F5476F1A-B58D-2FCF-361F-B2822928B8C4}"/>
                      </a:ext>
                    </a:extLst>
                  </p:cNvPr>
                  <p:cNvSpPr/>
                  <p:nvPr/>
                </p:nvSpPr>
                <p:spPr>
                  <a:xfrm>
                    <a:off x="19737447" y="5267201"/>
                    <a:ext cx="681" cy="12246"/>
                  </a:xfrm>
                  <a:custGeom>
                    <a:avLst/>
                    <a:gdLst>
                      <a:gd name="connsiteX0" fmla="*/ 682 w 681"/>
                      <a:gd name="connsiteY0" fmla="*/ 11233 h 12246"/>
                      <a:gd name="connsiteX1" fmla="*/ 0 w 681"/>
                      <a:gd name="connsiteY1" fmla="*/ 197 h 12246"/>
                      <a:gd name="connsiteX2" fmla="*/ 682 w 681"/>
                      <a:gd name="connsiteY2" fmla="*/ 11233 h 12246"/>
                    </a:gdLst>
                    <a:ahLst/>
                    <a:cxnLst>
                      <a:cxn ang="0">
                        <a:pos x="connsiteX0" y="connsiteY0"/>
                      </a:cxn>
                      <a:cxn ang="0">
                        <a:pos x="connsiteX1" y="connsiteY1"/>
                      </a:cxn>
                      <a:cxn ang="0">
                        <a:pos x="connsiteX2" y="connsiteY2"/>
                      </a:cxn>
                    </a:cxnLst>
                    <a:rect l="l" t="t" r="r" b="b"/>
                    <a:pathLst>
                      <a:path w="681" h="12246">
                        <a:moveTo>
                          <a:pt x="682" y="11233"/>
                        </a:moveTo>
                        <a:cubicBezTo>
                          <a:pt x="409" y="7554"/>
                          <a:pt x="1091" y="-1438"/>
                          <a:pt x="0" y="197"/>
                        </a:cubicBezTo>
                        <a:cubicBezTo>
                          <a:pt x="1091" y="61"/>
                          <a:pt x="-817" y="16410"/>
                          <a:pt x="682" y="11233"/>
                        </a:cubicBezTo>
                        <a:close/>
                      </a:path>
                    </a:pathLst>
                  </a:custGeom>
                  <a:solidFill>
                    <a:srgbClr val="333333"/>
                  </a:solidFill>
                  <a:ln w="0" cap="flat">
                    <a:noFill/>
                    <a:prstDash val="solid"/>
                    <a:miter/>
                  </a:ln>
                </p:spPr>
                <p:txBody>
                  <a:bodyPr rtlCol="0" anchor="ctr"/>
                  <a:lstStyle/>
                  <a:p>
                    <a:endParaRPr lang="en-US"/>
                  </a:p>
                </p:txBody>
              </p:sp>
              <p:sp>
                <p:nvSpPr>
                  <p:cNvPr id="2520" name="Freeform: Shape 2519">
                    <a:extLst>
                      <a:ext uri="{FF2B5EF4-FFF2-40B4-BE49-F238E27FC236}">
                        <a16:creationId xmlns:a16="http://schemas.microsoft.com/office/drawing/2014/main" id="{D95F03F9-3DF1-D659-8963-C5CC0365BBFC}"/>
                      </a:ext>
                    </a:extLst>
                  </p:cNvPr>
                  <p:cNvSpPr/>
                  <p:nvPr/>
                </p:nvSpPr>
                <p:spPr>
                  <a:xfrm>
                    <a:off x="19739082" y="5263446"/>
                    <a:ext cx="818" cy="11172"/>
                  </a:xfrm>
                  <a:custGeom>
                    <a:avLst/>
                    <a:gdLst>
                      <a:gd name="connsiteX0" fmla="*/ 818 w 818"/>
                      <a:gd name="connsiteY0" fmla="*/ 4224 h 11172"/>
                      <a:gd name="connsiteX1" fmla="*/ 409 w 818"/>
                      <a:gd name="connsiteY1" fmla="*/ 0 h 11172"/>
                      <a:gd name="connsiteX2" fmla="*/ 0 w 818"/>
                      <a:gd name="connsiteY2" fmla="*/ 11172 h 11172"/>
                      <a:gd name="connsiteX3" fmla="*/ 818 w 818"/>
                      <a:gd name="connsiteY3" fmla="*/ 4224 h 11172"/>
                    </a:gdLst>
                    <a:ahLst/>
                    <a:cxnLst>
                      <a:cxn ang="0">
                        <a:pos x="connsiteX0" y="connsiteY0"/>
                      </a:cxn>
                      <a:cxn ang="0">
                        <a:pos x="connsiteX1" y="connsiteY1"/>
                      </a:cxn>
                      <a:cxn ang="0">
                        <a:pos x="connsiteX2" y="connsiteY2"/>
                      </a:cxn>
                      <a:cxn ang="0">
                        <a:pos x="connsiteX3" y="connsiteY3"/>
                      </a:cxn>
                    </a:cxnLst>
                    <a:rect l="l" t="t" r="r" b="b"/>
                    <a:pathLst>
                      <a:path w="818" h="11172">
                        <a:moveTo>
                          <a:pt x="818" y="4224"/>
                        </a:moveTo>
                        <a:cubicBezTo>
                          <a:pt x="818" y="4224"/>
                          <a:pt x="136" y="3951"/>
                          <a:pt x="409" y="0"/>
                        </a:cubicBezTo>
                        <a:lnTo>
                          <a:pt x="0" y="11172"/>
                        </a:lnTo>
                        <a:lnTo>
                          <a:pt x="818" y="4224"/>
                        </a:lnTo>
                        <a:close/>
                      </a:path>
                    </a:pathLst>
                  </a:custGeom>
                  <a:solidFill>
                    <a:srgbClr val="333333"/>
                  </a:solidFill>
                  <a:ln w="0" cap="flat">
                    <a:noFill/>
                    <a:prstDash val="solid"/>
                    <a:miter/>
                  </a:ln>
                </p:spPr>
                <p:txBody>
                  <a:bodyPr rtlCol="0" anchor="ctr"/>
                  <a:lstStyle/>
                  <a:p>
                    <a:endParaRPr lang="en-US"/>
                  </a:p>
                </p:txBody>
              </p:sp>
              <p:sp>
                <p:nvSpPr>
                  <p:cNvPr id="2521" name="Freeform: Shape 2520">
                    <a:extLst>
                      <a:ext uri="{FF2B5EF4-FFF2-40B4-BE49-F238E27FC236}">
                        <a16:creationId xmlns:a16="http://schemas.microsoft.com/office/drawing/2014/main" id="{78C6EC63-FB4A-089A-570D-CFEF19F87871}"/>
                      </a:ext>
                    </a:extLst>
                  </p:cNvPr>
                  <p:cNvSpPr/>
                  <p:nvPr/>
                </p:nvSpPr>
                <p:spPr>
                  <a:xfrm>
                    <a:off x="19747565" y="5222845"/>
                    <a:ext cx="4051" cy="34878"/>
                  </a:xfrm>
                  <a:custGeom>
                    <a:avLst/>
                    <a:gdLst>
                      <a:gd name="connsiteX0" fmla="*/ 646 w 4051"/>
                      <a:gd name="connsiteY0" fmla="*/ 34198 h 34878"/>
                      <a:gd name="connsiteX1" fmla="*/ 1191 w 4051"/>
                      <a:gd name="connsiteY1" fmla="*/ 15941 h 34878"/>
                      <a:gd name="connsiteX2" fmla="*/ 2690 w 4051"/>
                      <a:gd name="connsiteY2" fmla="*/ 34879 h 34878"/>
                      <a:gd name="connsiteX3" fmla="*/ 4052 w 4051"/>
                      <a:gd name="connsiteY3" fmla="*/ 0 h 34878"/>
                      <a:gd name="connsiteX4" fmla="*/ 646 w 4051"/>
                      <a:gd name="connsiteY4" fmla="*/ 34334 h 34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51" h="34878">
                        <a:moveTo>
                          <a:pt x="646" y="34198"/>
                        </a:moveTo>
                        <a:cubicBezTo>
                          <a:pt x="237" y="28475"/>
                          <a:pt x="100" y="24797"/>
                          <a:pt x="1191" y="15941"/>
                        </a:cubicBezTo>
                        <a:cubicBezTo>
                          <a:pt x="4188" y="12944"/>
                          <a:pt x="509" y="30655"/>
                          <a:pt x="2690" y="34879"/>
                        </a:cubicBezTo>
                        <a:cubicBezTo>
                          <a:pt x="4325" y="18666"/>
                          <a:pt x="2690" y="13352"/>
                          <a:pt x="4052" y="0"/>
                        </a:cubicBezTo>
                        <a:cubicBezTo>
                          <a:pt x="1871" y="6404"/>
                          <a:pt x="-1398" y="33653"/>
                          <a:pt x="646" y="34334"/>
                        </a:cubicBezTo>
                        <a:close/>
                      </a:path>
                    </a:pathLst>
                  </a:custGeom>
                  <a:solidFill>
                    <a:srgbClr val="333333"/>
                  </a:solidFill>
                  <a:ln w="0" cap="flat">
                    <a:noFill/>
                    <a:prstDash val="solid"/>
                    <a:miter/>
                  </a:ln>
                </p:spPr>
                <p:txBody>
                  <a:bodyPr rtlCol="0" anchor="ctr"/>
                  <a:lstStyle/>
                  <a:p>
                    <a:endParaRPr lang="en-US"/>
                  </a:p>
                </p:txBody>
              </p:sp>
              <p:sp>
                <p:nvSpPr>
                  <p:cNvPr id="2522" name="Freeform: Shape 2521">
                    <a:extLst>
                      <a:ext uri="{FF2B5EF4-FFF2-40B4-BE49-F238E27FC236}">
                        <a16:creationId xmlns:a16="http://schemas.microsoft.com/office/drawing/2014/main" id="{4B21D3CB-4265-732C-2909-7D1D4C9F353F}"/>
                      </a:ext>
                    </a:extLst>
                  </p:cNvPr>
                  <p:cNvSpPr/>
                  <p:nvPr/>
                </p:nvSpPr>
                <p:spPr>
                  <a:xfrm>
                    <a:off x="19750799" y="5255408"/>
                    <a:ext cx="409" cy="10082"/>
                  </a:xfrm>
                  <a:custGeom>
                    <a:avLst/>
                    <a:gdLst>
                      <a:gd name="connsiteX0" fmla="*/ 273 w 409"/>
                      <a:gd name="connsiteY0" fmla="*/ 9128 h 10082"/>
                      <a:gd name="connsiteX1" fmla="*/ 409 w 409"/>
                      <a:gd name="connsiteY1" fmla="*/ 0 h 10082"/>
                      <a:gd name="connsiteX2" fmla="*/ 136 w 409"/>
                      <a:gd name="connsiteY2" fmla="*/ 953 h 10082"/>
                      <a:gd name="connsiteX3" fmla="*/ 0 w 409"/>
                      <a:gd name="connsiteY3" fmla="*/ 10082 h 10082"/>
                      <a:gd name="connsiteX4" fmla="*/ 273 w 409"/>
                      <a:gd name="connsiteY4" fmla="*/ 9128 h 100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9" h="10082">
                        <a:moveTo>
                          <a:pt x="273" y="9128"/>
                        </a:moveTo>
                        <a:lnTo>
                          <a:pt x="409" y="0"/>
                        </a:lnTo>
                        <a:lnTo>
                          <a:pt x="136" y="953"/>
                        </a:lnTo>
                        <a:lnTo>
                          <a:pt x="0" y="10082"/>
                        </a:lnTo>
                        <a:lnTo>
                          <a:pt x="273" y="9128"/>
                        </a:lnTo>
                        <a:close/>
                      </a:path>
                    </a:pathLst>
                  </a:custGeom>
                  <a:solidFill>
                    <a:srgbClr val="333333"/>
                  </a:solidFill>
                  <a:ln w="0" cap="flat">
                    <a:noFill/>
                    <a:prstDash val="solid"/>
                    <a:miter/>
                  </a:ln>
                </p:spPr>
                <p:txBody>
                  <a:bodyPr rtlCol="0" anchor="ctr"/>
                  <a:lstStyle/>
                  <a:p>
                    <a:endParaRPr lang="en-US"/>
                  </a:p>
                </p:txBody>
              </p:sp>
              <p:sp>
                <p:nvSpPr>
                  <p:cNvPr id="2523" name="Freeform: Shape 2522">
                    <a:extLst>
                      <a:ext uri="{FF2B5EF4-FFF2-40B4-BE49-F238E27FC236}">
                        <a16:creationId xmlns:a16="http://schemas.microsoft.com/office/drawing/2014/main" id="{F31B0812-3450-E34D-A51E-4B1D92EBD81B}"/>
                      </a:ext>
                    </a:extLst>
                  </p:cNvPr>
                  <p:cNvSpPr/>
                  <p:nvPr/>
                </p:nvSpPr>
                <p:spPr>
                  <a:xfrm>
                    <a:off x="19742216" y="5464954"/>
                    <a:ext cx="2588" cy="9537"/>
                  </a:xfrm>
                  <a:custGeom>
                    <a:avLst/>
                    <a:gdLst>
                      <a:gd name="connsiteX0" fmla="*/ 136 w 2588"/>
                      <a:gd name="connsiteY0" fmla="*/ 0 h 9537"/>
                      <a:gd name="connsiteX1" fmla="*/ 2589 w 2588"/>
                      <a:gd name="connsiteY1" fmla="*/ 9537 h 9537"/>
                      <a:gd name="connsiteX2" fmla="*/ 136 w 2588"/>
                      <a:gd name="connsiteY2" fmla="*/ 0 h 9537"/>
                    </a:gdLst>
                    <a:ahLst/>
                    <a:cxnLst>
                      <a:cxn ang="0">
                        <a:pos x="connsiteX0" y="connsiteY0"/>
                      </a:cxn>
                      <a:cxn ang="0">
                        <a:pos x="connsiteX1" y="connsiteY1"/>
                      </a:cxn>
                      <a:cxn ang="0">
                        <a:pos x="connsiteX2" y="connsiteY2"/>
                      </a:cxn>
                    </a:cxnLst>
                    <a:rect l="l" t="t" r="r" b="b"/>
                    <a:pathLst>
                      <a:path w="2588" h="9537">
                        <a:moveTo>
                          <a:pt x="136" y="0"/>
                        </a:moveTo>
                        <a:cubicBezTo>
                          <a:pt x="-545" y="954"/>
                          <a:pt x="1498" y="6540"/>
                          <a:pt x="2589" y="9537"/>
                        </a:cubicBezTo>
                        <a:cubicBezTo>
                          <a:pt x="2043" y="7085"/>
                          <a:pt x="1363" y="3543"/>
                          <a:pt x="136" y="0"/>
                        </a:cubicBezTo>
                        <a:close/>
                      </a:path>
                    </a:pathLst>
                  </a:custGeom>
                  <a:solidFill>
                    <a:srgbClr val="333333"/>
                  </a:solidFill>
                  <a:ln w="0" cap="flat">
                    <a:noFill/>
                    <a:prstDash val="solid"/>
                    <a:miter/>
                  </a:ln>
                </p:spPr>
                <p:txBody>
                  <a:bodyPr rtlCol="0" anchor="ctr"/>
                  <a:lstStyle/>
                  <a:p>
                    <a:endParaRPr lang="en-US"/>
                  </a:p>
                </p:txBody>
              </p:sp>
              <p:sp>
                <p:nvSpPr>
                  <p:cNvPr id="2524" name="Freeform: Shape 2523">
                    <a:extLst>
                      <a:ext uri="{FF2B5EF4-FFF2-40B4-BE49-F238E27FC236}">
                        <a16:creationId xmlns:a16="http://schemas.microsoft.com/office/drawing/2014/main" id="{0390BE0C-0B89-2F23-C90F-9DD97EEB9B21}"/>
                      </a:ext>
                    </a:extLst>
                  </p:cNvPr>
                  <p:cNvSpPr/>
                  <p:nvPr/>
                </p:nvSpPr>
                <p:spPr>
                  <a:xfrm>
                    <a:off x="19832683" y="5345603"/>
                    <a:ext cx="22753" cy="65261"/>
                  </a:xfrm>
                  <a:custGeom>
                    <a:avLst/>
                    <a:gdLst>
                      <a:gd name="connsiteX0" fmla="*/ 22754 w 22753"/>
                      <a:gd name="connsiteY0" fmla="*/ 65262 h 65261"/>
                      <a:gd name="connsiteX1" fmla="*/ 0 w 22753"/>
                      <a:gd name="connsiteY1" fmla="*/ 0 h 65261"/>
                      <a:gd name="connsiteX2" fmla="*/ 22754 w 22753"/>
                      <a:gd name="connsiteY2" fmla="*/ 65262 h 65261"/>
                    </a:gdLst>
                    <a:ahLst/>
                    <a:cxnLst>
                      <a:cxn ang="0">
                        <a:pos x="connsiteX0" y="connsiteY0"/>
                      </a:cxn>
                      <a:cxn ang="0">
                        <a:pos x="connsiteX1" y="connsiteY1"/>
                      </a:cxn>
                      <a:cxn ang="0">
                        <a:pos x="connsiteX2" y="connsiteY2"/>
                      </a:cxn>
                    </a:cxnLst>
                    <a:rect l="l" t="t" r="r" b="b"/>
                    <a:pathLst>
                      <a:path w="22753" h="65261">
                        <a:moveTo>
                          <a:pt x="22754" y="65262"/>
                        </a:moveTo>
                        <a:cubicBezTo>
                          <a:pt x="14306" y="43871"/>
                          <a:pt x="6949" y="22072"/>
                          <a:pt x="0" y="0"/>
                        </a:cubicBezTo>
                        <a:cubicBezTo>
                          <a:pt x="5996" y="18938"/>
                          <a:pt x="11581" y="36514"/>
                          <a:pt x="22754" y="65262"/>
                        </a:cubicBezTo>
                        <a:close/>
                      </a:path>
                    </a:pathLst>
                  </a:custGeom>
                  <a:solidFill>
                    <a:srgbClr val="333333"/>
                  </a:solidFill>
                  <a:ln w="0" cap="flat">
                    <a:noFill/>
                    <a:prstDash val="solid"/>
                    <a:miter/>
                  </a:ln>
                </p:spPr>
                <p:txBody>
                  <a:bodyPr rtlCol="0" anchor="ctr"/>
                  <a:lstStyle/>
                  <a:p>
                    <a:endParaRPr lang="en-US"/>
                  </a:p>
                </p:txBody>
              </p:sp>
              <p:sp>
                <p:nvSpPr>
                  <p:cNvPr id="2525" name="Freeform: Shape 2524">
                    <a:extLst>
                      <a:ext uri="{FF2B5EF4-FFF2-40B4-BE49-F238E27FC236}">
                        <a16:creationId xmlns:a16="http://schemas.microsoft.com/office/drawing/2014/main" id="{E4C01524-A73D-33EB-0ACB-5C7599415619}"/>
                      </a:ext>
                    </a:extLst>
                  </p:cNvPr>
                  <p:cNvSpPr/>
                  <p:nvPr/>
                </p:nvSpPr>
                <p:spPr>
                  <a:xfrm>
                    <a:off x="19813337" y="5640983"/>
                    <a:ext cx="30655" cy="46051"/>
                  </a:xfrm>
                  <a:custGeom>
                    <a:avLst/>
                    <a:gdLst>
                      <a:gd name="connsiteX0" fmla="*/ 27386 w 30655"/>
                      <a:gd name="connsiteY0" fmla="*/ 38285 h 46051"/>
                      <a:gd name="connsiteX1" fmla="*/ 13215 w 30655"/>
                      <a:gd name="connsiteY1" fmla="*/ 19756 h 46051"/>
                      <a:gd name="connsiteX2" fmla="*/ 0 w 30655"/>
                      <a:gd name="connsiteY2" fmla="*/ 0 h 46051"/>
                      <a:gd name="connsiteX3" fmla="*/ 30655 w 30655"/>
                      <a:gd name="connsiteY3" fmla="*/ 46051 h 46051"/>
                      <a:gd name="connsiteX4" fmla="*/ 27249 w 30655"/>
                      <a:gd name="connsiteY4" fmla="*/ 38285 h 460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655" h="46051">
                        <a:moveTo>
                          <a:pt x="27386" y="38285"/>
                        </a:moveTo>
                        <a:cubicBezTo>
                          <a:pt x="21799" y="30655"/>
                          <a:pt x="17438" y="25342"/>
                          <a:pt x="13215" y="19756"/>
                        </a:cubicBezTo>
                        <a:cubicBezTo>
                          <a:pt x="9127" y="14033"/>
                          <a:pt x="5177" y="8311"/>
                          <a:pt x="0" y="0"/>
                        </a:cubicBezTo>
                        <a:cubicBezTo>
                          <a:pt x="11717" y="23162"/>
                          <a:pt x="19891" y="27386"/>
                          <a:pt x="30655" y="46051"/>
                        </a:cubicBezTo>
                        <a:cubicBezTo>
                          <a:pt x="29428" y="43599"/>
                          <a:pt x="28339" y="40874"/>
                          <a:pt x="27249" y="38285"/>
                        </a:cubicBezTo>
                        <a:close/>
                      </a:path>
                    </a:pathLst>
                  </a:custGeom>
                  <a:solidFill>
                    <a:srgbClr val="333333"/>
                  </a:solidFill>
                  <a:ln w="0" cap="flat">
                    <a:noFill/>
                    <a:prstDash val="solid"/>
                    <a:miter/>
                  </a:ln>
                </p:spPr>
                <p:txBody>
                  <a:bodyPr rtlCol="0" anchor="ctr"/>
                  <a:lstStyle/>
                  <a:p>
                    <a:endParaRPr lang="en-US"/>
                  </a:p>
                </p:txBody>
              </p:sp>
              <p:sp>
                <p:nvSpPr>
                  <p:cNvPr id="2526" name="Freeform: Shape 2525">
                    <a:extLst>
                      <a:ext uri="{FF2B5EF4-FFF2-40B4-BE49-F238E27FC236}">
                        <a16:creationId xmlns:a16="http://schemas.microsoft.com/office/drawing/2014/main" id="{05E47B4F-78C0-D747-E8F1-8A5E77D8E103}"/>
                      </a:ext>
                    </a:extLst>
                  </p:cNvPr>
                  <p:cNvSpPr/>
                  <p:nvPr/>
                </p:nvSpPr>
                <p:spPr>
                  <a:xfrm>
                    <a:off x="19829549" y="5671775"/>
                    <a:ext cx="11057" cy="14302"/>
                  </a:xfrm>
                  <a:custGeom>
                    <a:avLst/>
                    <a:gdLst>
                      <a:gd name="connsiteX0" fmla="*/ 1908 w 11057"/>
                      <a:gd name="connsiteY0" fmla="*/ 5722 h 14302"/>
                      <a:gd name="connsiteX1" fmla="*/ 11037 w 11057"/>
                      <a:gd name="connsiteY1" fmla="*/ 13897 h 14302"/>
                      <a:gd name="connsiteX2" fmla="*/ 0 w 11057"/>
                      <a:gd name="connsiteY2" fmla="*/ 0 h 14302"/>
                      <a:gd name="connsiteX3" fmla="*/ 1771 w 11057"/>
                      <a:gd name="connsiteY3" fmla="*/ 5722 h 14302"/>
                    </a:gdLst>
                    <a:ahLst/>
                    <a:cxnLst>
                      <a:cxn ang="0">
                        <a:pos x="connsiteX0" y="connsiteY0"/>
                      </a:cxn>
                      <a:cxn ang="0">
                        <a:pos x="connsiteX1" y="connsiteY1"/>
                      </a:cxn>
                      <a:cxn ang="0">
                        <a:pos x="connsiteX2" y="connsiteY2"/>
                      </a:cxn>
                      <a:cxn ang="0">
                        <a:pos x="connsiteX3" y="connsiteY3"/>
                      </a:cxn>
                    </a:cxnLst>
                    <a:rect l="l" t="t" r="r" b="b"/>
                    <a:pathLst>
                      <a:path w="11057" h="14302">
                        <a:moveTo>
                          <a:pt x="1908" y="5722"/>
                        </a:moveTo>
                        <a:cubicBezTo>
                          <a:pt x="1499" y="2180"/>
                          <a:pt x="11581" y="16894"/>
                          <a:pt x="11037" y="13897"/>
                        </a:cubicBezTo>
                        <a:cubicBezTo>
                          <a:pt x="3543" y="3406"/>
                          <a:pt x="6403" y="9810"/>
                          <a:pt x="0" y="0"/>
                        </a:cubicBezTo>
                        <a:lnTo>
                          <a:pt x="1771" y="5722"/>
                        </a:lnTo>
                        <a:close/>
                      </a:path>
                    </a:pathLst>
                  </a:custGeom>
                  <a:solidFill>
                    <a:srgbClr val="333333"/>
                  </a:solidFill>
                  <a:ln w="0" cap="flat">
                    <a:noFill/>
                    <a:prstDash val="solid"/>
                    <a:miter/>
                  </a:ln>
                </p:spPr>
                <p:txBody>
                  <a:bodyPr rtlCol="0" anchor="ctr"/>
                  <a:lstStyle/>
                  <a:p>
                    <a:endParaRPr lang="en-US"/>
                  </a:p>
                </p:txBody>
              </p:sp>
              <p:sp>
                <p:nvSpPr>
                  <p:cNvPr id="2527" name="Freeform: Shape 2526">
                    <a:extLst>
                      <a:ext uri="{FF2B5EF4-FFF2-40B4-BE49-F238E27FC236}">
                        <a16:creationId xmlns:a16="http://schemas.microsoft.com/office/drawing/2014/main" id="{7DAE74B1-2229-DB9E-832E-18DC446546A6}"/>
                      </a:ext>
                    </a:extLst>
                  </p:cNvPr>
                  <p:cNvSpPr/>
                  <p:nvPr/>
                </p:nvSpPr>
                <p:spPr>
                  <a:xfrm>
                    <a:off x="19811429" y="5590164"/>
                    <a:ext cx="3133" cy="4496"/>
                  </a:xfrm>
                  <a:custGeom>
                    <a:avLst/>
                    <a:gdLst>
                      <a:gd name="connsiteX0" fmla="*/ 0 w 3133"/>
                      <a:gd name="connsiteY0" fmla="*/ 0 h 4496"/>
                      <a:gd name="connsiteX1" fmla="*/ 3133 w 3133"/>
                      <a:gd name="connsiteY1" fmla="*/ 4496 h 4496"/>
                      <a:gd name="connsiteX2" fmla="*/ 953 w 3133"/>
                      <a:gd name="connsiteY2" fmla="*/ 681 h 4496"/>
                      <a:gd name="connsiteX3" fmla="*/ 0 w 3133"/>
                      <a:gd name="connsiteY3" fmla="*/ 0 h 4496"/>
                    </a:gdLst>
                    <a:ahLst/>
                    <a:cxnLst>
                      <a:cxn ang="0">
                        <a:pos x="connsiteX0" y="connsiteY0"/>
                      </a:cxn>
                      <a:cxn ang="0">
                        <a:pos x="connsiteX1" y="connsiteY1"/>
                      </a:cxn>
                      <a:cxn ang="0">
                        <a:pos x="connsiteX2" y="connsiteY2"/>
                      </a:cxn>
                      <a:cxn ang="0">
                        <a:pos x="connsiteX3" y="connsiteY3"/>
                      </a:cxn>
                    </a:cxnLst>
                    <a:rect l="l" t="t" r="r" b="b"/>
                    <a:pathLst>
                      <a:path w="3133" h="4496">
                        <a:moveTo>
                          <a:pt x="0" y="0"/>
                        </a:moveTo>
                        <a:lnTo>
                          <a:pt x="3133" y="4496"/>
                        </a:lnTo>
                        <a:lnTo>
                          <a:pt x="953" y="681"/>
                        </a:lnTo>
                        <a:lnTo>
                          <a:pt x="0" y="0"/>
                        </a:lnTo>
                        <a:close/>
                      </a:path>
                    </a:pathLst>
                  </a:custGeom>
                  <a:solidFill>
                    <a:srgbClr val="333333"/>
                  </a:solidFill>
                  <a:ln w="0" cap="flat">
                    <a:noFill/>
                    <a:prstDash val="solid"/>
                    <a:miter/>
                  </a:ln>
                </p:spPr>
                <p:txBody>
                  <a:bodyPr rtlCol="0" anchor="ctr"/>
                  <a:lstStyle/>
                  <a:p>
                    <a:endParaRPr lang="en-US"/>
                  </a:p>
                </p:txBody>
              </p:sp>
              <p:sp>
                <p:nvSpPr>
                  <p:cNvPr id="2528" name="Freeform: Shape 2527">
                    <a:extLst>
                      <a:ext uri="{FF2B5EF4-FFF2-40B4-BE49-F238E27FC236}">
                        <a16:creationId xmlns:a16="http://schemas.microsoft.com/office/drawing/2014/main" id="{F678903A-3FD8-D658-F646-C4137B62C9F2}"/>
                      </a:ext>
                    </a:extLst>
                  </p:cNvPr>
                  <p:cNvSpPr/>
                  <p:nvPr/>
                </p:nvSpPr>
                <p:spPr>
                  <a:xfrm>
                    <a:off x="19886092" y="5744258"/>
                    <a:ext cx="6539" cy="7357"/>
                  </a:xfrm>
                  <a:custGeom>
                    <a:avLst/>
                    <a:gdLst>
                      <a:gd name="connsiteX0" fmla="*/ 1771 w 6539"/>
                      <a:gd name="connsiteY0" fmla="*/ 1363 h 7357"/>
                      <a:gd name="connsiteX1" fmla="*/ 0 w 6539"/>
                      <a:gd name="connsiteY1" fmla="*/ 0 h 7357"/>
                      <a:gd name="connsiteX2" fmla="*/ 6540 w 6539"/>
                      <a:gd name="connsiteY2" fmla="*/ 7357 h 7357"/>
                      <a:gd name="connsiteX3" fmla="*/ 1771 w 6539"/>
                      <a:gd name="connsiteY3" fmla="*/ 1363 h 7357"/>
                    </a:gdLst>
                    <a:ahLst/>
                    <a:cxnLst>
                      <a:cxn ang="0">
                        <a:pos x="connsiteX0" y="connsiteY0"/>
                      </a:cxn>
                      <a:cxn ang="0">
                        <a:pos x="connsiteX1" y="connsiteY1"/>
                      </a:cxn>
                      <a:cxn ang="0">
                        <a:pos x="connsiteX2" y="connsiteY2"/>
                      </a:cxn>
                      <a:cxn ang="0">
                        <a:pos x="connsiteX3" y="connsiteY3"/>
                      </a:cxn>
                    </a:cxnLst>
                    <a:rect l="l" t="t" r="r" b="b"/>
                    <a:pathLst>
                      <a:path w="6539" h="7357">
                        <a:moveTo>
                          <a:pt x="1771" y="1363"/>
                        </a:moveTo>
                        <a:lnTo>
                          <a:pt x="0" y="0"/>
                        </a:lnTo>
                        <a:lnTo>
                          <a:pt x="6540" y="7357"/>
                        </a:lnTo>
                        <a:lnTo>
                          <a:pt x="1771" y="1363"/>
                        </a:lnTo>
                        <a:close/>
                      </a:path>
                    </a:pathLst>
                  </a:custGeom>
                  <a:solidFill>
                    <a:srgbClr val="333333"/>
                  </a:solidFill>
                  <a:ln w="0" cap="flat">
                    <a:noFill/>
                    <a:prstDash val="solid"/>
                    <a:miter/>
                  </a:ln>
                </p:spPr>
                <p:txBody>
                  <a:bodyPr rtlCol="0" anchor="ctr"/>
                  <a:lstStyle/>
                  <a:p>
                    <a:endParaRPr lang="en-US"/>
                  </a:p>
                </p:txBody>
              </p:sp>
              <p:sp>
                <p:nvSpPr>
                  <p:cNvPr id="2529" name="Freeform: Shape 2528">
                    <a:extLst>
                      <a:ext uri="{FF2B5EF4-FFF2-40B4-BE49-F238E27FC236}">
                        <a16:creationId xmlns:a16="http://schemas.microsoft.com/office/drawing/2014/main" id="{2FE7DF01-155B-0AA8-15EE-2FBA7427B30A}"/>
                      </a:ext>
                    </a:extLst>
                  </p:cNvPr>
                  <p:cNvSpPr/>
                  <p:nvPr/>
                </p:nvSpPr>
                <p:spPr>
                  <a:xfrm>
                    <a:off x="19884457" y="5743031"/>
                    <a:ext cx="1771" cy="1226"/>
                  </a:xfrm>
                  <a:custGeom>
                    <a:avLst/>
                    <a:gdLst>
                      <a:gd name="connsiteX0" fmla="*/ 0 w 1771"/>
                      <a:gd name="connsiteY0" fmla="*/ 0 h 1226"/>
                      <a:gd name="connsiteX1" fmla="*/ 1771 w 1771"/>
                      <a:gd name="connsiteY1" fmla="*/ 1226 h 1226"/>
                      <a:gd name="connsiteX2" fmla="*/ 0 w 1771"/>
                      <a:gd name="connsiteY2" fmla="*/ 0 h 1226"/>
                    </a:gdLst>
                    <a:ahLst/>
                    <a:cxnLst>
                      <a:cxn ang="0">
                        <a:pos x="connsiteX0" y="connsiteY0"/>
                      </a:cxn>
                      <a:cxn ang="0">
                        <a:pos x="connsiteX1" y="connsiteY1"/>
                      </a:cxn>
                      <a:cxn ang="0">
                        <a:pos x="connsiteX2" y="connsiteY2"/>
                      </a:cxn>
                    </a:cxnLst>
                    <a:rect l="l" t="t" r="r" b="b"/>
                    <a:pathLst>
                      <a:path w="1771" h="1226">
                        <a:moveTo>
                          <a:pt x="0" y="0"/>
                        </a:moveTo>
                        <a:lnTo>
                          <a:pt x="1771" y="1226"/>
                        </a:lnTo>
                        <a:lnTo>
                          <a:pt x="0" y="0"/>
                        </a:lnTo>
                        <a:close/>
                      </a:path>
                    </a:pathLst>
                  </a:custGeom>
                  <a:solidFill>
                    <a:srgbClr val="333333"/>
                  </a:solidFill>
                  <a:ln w="0" cap="flat">
                    <a:noFill/>
                    <a:prstDash val="solid"/>
                    <a:miter/>
                  </a:ln>
                </p:spPr>
                <p:txBody>
                  <a:bodyPr rtlCol="0" anchor="ctr"/>
                  <a:lstStyle/>
                  <a:p>
                    <a:endParaRPr lang="en-US"/>
                  </a:p>
                </p:txBody>
              </p:sp>
              <p:sp>
                <p:nvSpPr>
                  <p:cNvPr id="2530" name="Freeform: Shape 2529">
                    <a:extLst>
                      <a:ext uri="{FF2B5EF4-FFF2-40B4-BE49-F238E27FC236}">
                        <a16:creationId xmlns:a16="http://schemas.microsoft.com/office/drawing/2014/main" id="{DB4576AC-1D0E-5099-64A2-4049E32B7531}"/>
                      </a:ext>
                    </a:extLst>
                  </p:cNvPr>
                  <p:cNvSpPr/>
                  <p:nvPr/>
                </p:nvSpPr>
                <p:spPr>
                  <a:xfrm>
                    <a:off x="19811837" y="5584033"/>
                    <a:ext cx="5586" cy="10899"/>
                  </a:xfrm>
                  <a:custGeom>
                    <a:avLst/>
                    <a:gdLst>
                      <a:gd name="connsiteX0" fmla="*/ 5587 w 5586"/>
                      <a:gd name="connsiteY0" fmla="*/ 10899 h 10899"/>
                      <a:gd name="connsiteX1" fmla="*/ 2453 w 5586"/>
                      <a:gd name="connsiteY1" fmla="*/ 3406 h 10899"/>
                      <a:gd name="connsiteX2" fmla="*/ 0 w 5586"/>
                      <a:gd name="connsiteY2" fmla="*/ 0 h 10899"/>
                      <a:gd name="connsiteX3" fmla="*/ 5587 w 5586"/>
                      <a:gd name="connsiteY3" fmla="*/ 10899 h 10899"/>
                    </a:gdLst>
                    <a:ahLst/>
                    <a:cxnLst>
                      <a:cxn ang="0">
                        <a:pos x="connsiteX0" y="connsiteY0"/>
                      </a:cxn>
                      <a:cxn ang="0">
                        <a:pos x="connsiteX1" y="connsiteY1"/>
                      </a:cxn>
                      <a:cxn ang="0">
                        <a:pos x="connsiteX2" y="connsiteY2"/>
                      </a:cxn>
                      <a:cxn ang="0">
                        <a:pos x="connsiteX3" y="connsiteY3"/>
                      </a:cxn>
                    </a:cxnLst>
                    <a:rect l="l" t="t" r="r" b="b"/>
                    <a:pathLst>
                      <a:path w="5586" h="10899">
                        <a:moveTo>
                          <a:pt x="5587" y="10899"/>
                        </a:moveTo>
                        <a:lnTo>
                          <a:pt x="2453" y="3406"/>
                        </a:lnTo>
                        <a:lnTo>
                          <a:pt x="0" y="0"/>
                        </a:lnTo>
                        <a:lnTo>
                          <a:pt x="5587" y="10899"/>
                        </a:lnTo>
                        <a:close/>
                      </a:path>
                    </a:pathLst>
                  </a:custGeom>
                  <a:solidFill>
                    <a:srgbClr val="333333"/>
                  </a:solidFill>
                  <a:ln w="0" cap="flat">
                    <a:noFill/>
                    <a:prstDash val="solid"/>
                    <a:miter/>
                  </a:ln>
                </p:spPr>
                <p:txBody>
                  <a:bodyPr rtlCol="0" anchor="ctr"/>
                  <a:lstStyle/>
                  <a:p>
                    <a:endParaRPr lang="en-US"/>
                  </a:p>
                </p:txBody>
              </p:sp>
              <p:sp>
                <p:nvSpPr>
                  <p:cNvPr id="2531" name="Freeform: Shape 2530">
                    <a:extLst>
                      <a:ext uri="{FF2B5EF4-FFF2-40B4-BE49-F238E27FC236}">
                        <a16:creationId xmlns:a16="http://schemas.microsoft.com/office/drawing/2014/main" id="{4390D0D1-9D8E-987E-922F-0AB32C0B2E88}"/>
                      </a:ext>
                    </a:extLst>
                  </p:cNvPr>
                  <p:cNvSpPr/>
                  <p:nvPr/>
                </p:nvSpPr>
                <p:spPr>
                  <a:xfrm>
                    <a:off x="19842492" y="5656924"/>
                    <a:ext cx="4903" cy="7064"/>
                  </a:xfrm>
                  <a:custGeom>
                    <a:avLst/>
                    <a:gdLst>
                      <a:gd name="connsiteX0" fmla="*/ 4634 w 4903"/>
                      <a:gd name="connsiteY0" fmla="*/ 5995 h 7064"/>
                      <a:gd name="connsiteX1" fmla="*/ 0 w 4903"/>
                      <a:gd name="connsiteY1" fmla="*/ 0 h 7064"/>
                      <a:gd name="connsiteX2" fmla="*/ 4634 w 4903"/>
                      <a:gd name="connsiteY2" fmla="*/ 5995 h 7064"/>
                    </a:gdLst>
                    <a:ahLst/>
                    <a:cxnLst>
                      <a:cxn ang="0">
                        <a:pos x="connsiteX0" y="connsiteY0"/>
                      </a:cxn>
                      <a:cxn ang="0">
                        <a:pos x="connsiteX1" y="connsiteY1"/>
                      </a:cxn>
                      <a:cxn ang="0">
                        <a:pos x="connsiteX2" y="connsiteY2"/>
                      </a:cxn>
                    </a:cxnLst>
                    <a:rect l="l" t="t" r="r" b="b"/>
                    <a:pathLst>
                      <a:path w="4903" h="7064">
                        <a:moveTo>
                          <a:pt x="4634" y="5995"/>
                        </a:moveTo>
                        <a:lnTo>
                          <a:pt x="0" y="0"/>
                        </a:lnTo>
                        <a:cubicBezTo>
                          <a:pt x="955" y="1226"/>
                          <a:pt x="6132" y="10082"/>
                          <a:pt x="4634" y="5995"/>
                        </a:cubicBezTo>
                        <a:close/>
                      </a:path>
                    </a:pathLst>
                  </a:custGeom>
                  <a:solidFill>
                    <a:srgbClr val="333333"/>
                  </a:solidFill>
                  <a:ln w="0" cap="flat">
                    <a:noFill/>
                    <a:prstDash val="solid"/>
                    <a:miter/>
                  </a:ln>
                </p:spPr>
                <p:txBody>
                  <a:bodyPr rtlCol="0" anchor="ctr"/>
                  <a:lstStyle/>
                  <a:p>
                    <a:endParaRPr lang="en-US"/>
                  </a:p>
                </p:txBody>
              </p:sp>
              <p:sp>
                <p:nvSpPr>
                  <p:cNvPr id="2532" name="Freeform: Shape 2531">
                    <a:extLst>
                      <a:ext uri="{FF2B5EF4-FFF2-40B4-BE49-F238E27FC236}">
                        <a16:creationId xmlns:a16="http://schemas.microsoft.com/office/drawing/2014/main" id="{E2C19AAA-0BA6-E913-697E-4CFA7D1B3477}"/>
                      </a:ext>
                    </a:extLst>
                  </p:cNvPr>
                  <p:cNvSpPr/>
                  <p:nvPr/>
                </p:nvSpPr>
                <p:spPr>
                  <a:xfrm>
                    <a:off x="19929417" y="5786085"/>
                    <a:ext cx="8312" cy="6267"/>
                  </a:xfrm>
                  <a:custGeom>
                    <a:avLst/>
                    <a:gdLst>
                      <a:gd name="connsiteX0" fmla="*/ 546 w 8312"/>
                      <a:gd name="connsiteY0" fmla="*/ 817 h 6267"/>
                      <a:gd name="connsiteX1" fmla="*/ 8312 w 8312"/>
                      <a:gd name="connsiteY1" fmla="*/ 6268 h 6267"/>
                      <a:gd name="connsiteX2" fmla="*/ 7767 w 8312"/>
                      <a:gd name="connsiteY2" fmla="*/ 5450 h 6267"/>
                      <a:gd name="connsiteX3" fmla="*/ 0 w 8312"/>
                      <a:gd name="connsiteY3" fmla="*/ 0 h 6267"/>
                      <a:gd name="connsiteX4" fmla="*/ 546 w 8312"/>
                      <a:gd name="connsiteY4" fmla="*/ 817 h 6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12" h="6267">
                        <a:moveTo>
                          <a:pt x="546" y="817"/>
                        </a:moveTo>
                        <a:lnTo>
                          <a:pt x="8312" y="6268"/>
                        </a:lnTo>
                        <a:lnTo>
                          <a:pt x="7767" y="5450"/>
                        </a:lnTo>
                        <a:lnTo>
                          <a:pt x="0" y="0"/>
                        </a:lnTo>
                        <a:lnTo>
                          <a:pt x="546" y="817"/>
                        </a:lnTo>
                        <a:close/>
                      </a:path>
                    </a:pathLst>
                  </a:custGeom>
                  <a:solidFill>
                    <a:srgbClr val="333333"/>
                  </a:solidFill>
                  <a:ln w="0" cap="flat">
                    <a:noFill/>
                    <a:prstDash val="solid"/>
                    <a:miter/>
                  </a:ln>
                </p:spPr>
                <p:txBody>
                  <a:bodyPr rtlCol="0" anchor="ctr"/>
                  <a:lstStyle/>
                  <a:p>
                    <a:endParaRPr lang="en-US"/>
                  </a:p>
                </p:txBody>
              </p:sp>
              <p:sp>
                <p:nvSpPr>
                  <p:cNvPr id="2533" name="Freeform: Shape 2532">
                    <a:extLst>
                      <a:ext uri="{FF2B5EF4-FFF2-40B4-BE49-F238E27FC236}">
                        <a16:creationId xmlns:a16="http://schemas.microsoft.com/office/drawing/2014/main" id="{65258997-62DF-4F2D-7CBE-311CB1DF7734}"/>
                      </a:ext>
                    </a:extLst>
                  </p:cNvPr>
                  <p:cNvSpPr/>
                  <p:nvPr/>
                </p:nvSpPr>
                <p:spPr>
                  <a:xfrm>
                    <a:off x="19885175" y="5705094"/>
                    <a:ext cx="6128" cy="6920"/>
                  </a:xfrm>
                  <a:custGeom>
                    <a:avLst/>
                    <a:gdLst>
                      <a:gd name="connsiteX0" fmla="*/ 644 w 6128"/>
                      <a:gd name="connsiteY0" fmla="*/ 1969 h 6920"/>
                      <a:gd name="connsiteX1" fmla="*/ 4459 w 6128"/>
                      <a:gd name="connsiteY1" fmla="*/ 4285 h 6920"/>
                      <a:gd name="connsiteX2" fmla="*/ 644 w 6128"/>
                      <a:gd name="connsiteY2" fmla="*/ 1969 h 6920"/>
                    </a:gdLst>
                    <a:ahLst/>
                    <a:cxnLst>
                      <a:cxn ang="0">
                        <a:pos x="connsiteX0" y="connsiteY0"/>
                      </a:cxn>
                      <a:cxn ang="0">
                        <a:pos x="connsiteX1" y="connsiteY1"/>
                      </a:cxn>
                      <a:cxn ang="0">
                        <a:pos x="connsiteX2" y="connsiteY2"/>
                      </a:cxn>
                    </a:cxnLst>
                    <a:rect l="l" t="t" r="r" b="b"/>
                    <a:pathLst>
                      <a:path w="6128" h="6920">
                        <a:moveTo>
                          <a:pt x="644" y="1969"/>
                        </a:moveTo>
                        <a:cubicBezTo>
                          <a:pt x="-1809" y="-2664"/>
                          <a:pt x="10453" y="12868"/>
                          <a:pt x="4459" y="4285"/>
                        </a:cubicBezTo>
                        <a:cubicBezTo>
                          <a:pt x="-1809" y="-2664"/>
                          <a:pt x="235" y="606"/>
                          <a:pt x="644" y="1969"/>
                        </a:cubicBezTo>
                        <a:close/>
                      </a:path>
                    </a:pathLst>
                  </a:custGeom>
                  <a:solidFill>
                    <a:srgbClr val="333333"/>
                  </a:solidFill>
                  <a:ln w="0" cap="flat">
                    <a:noFill/>
                    <a:prstDash val="solid"/>
                    <a:miter/>
                  </a:ln>
                </p:spPr>
                <p:txBody>
                  <a:bodyPr rtlCol="0" anchor="ctr"/>
                  <a:lstStyle/>
                  <a:p>
                    <a:endParaRPr lang="en-US"/>
                  </a:p>
                </p:txBody>
              </p:sp>
              <p:sp>
                <p:nvSpPr>
                  <p:cNvPr id="2534" name="Freeform: Shape 2533">
                    <a:extLst>
                      <a:ext uri="{FF2B5EF4-FFF2-40B4-BE49-F238E27FC236}">
                        <a16:creationId xmlns:a16="http://schemas.microsoft.com/office/drawing/2014/main" id="{552AB28C-972E-E0D7-3E17-7987CDA2C0D4}"/>
                      </a:ext>
                    </a:extLst>
                  </p:cNvPr>
                  <p:cNvSpPr/>
                  <p:nvPr/>
                </p:nvSpPr>
                <p:spPr>
                  <a:xfrm>
                    <a:off x="19959392" y="5789219"/>
                    <a:ext cx="3133" cy="2179"/>
                  </a:xfrm>
                  <a:custGeom>
                    <a:avLst/>
                    <a:gdLst>
                      <a:gd name="connsiteX0" fmla="*/ 0 w 3133"/>
                      <a:gd name="connsiteY0" fmla="*/ 0 h 2179"/>
                      <a:gd name="connsiteX1" fmla="*/ 3133 w 3133"/>
                      <a:gd name="connsiteY1" fmla="*/ 2180 h 2179"/>
                      <a:gd name="connsiteX2" fmla="*/ 0 w 3133"/>
                      <a:gd name="connsiteY2" fmla="*/ 0 h 2179"/>
                    </a:gdLst>
                    <a:ahLst/>
                    <a:cxnLst>
                      <a:cxn ang="0">
                        <a:pos x="connsiteX0" y="connsiteY0"/>
                      </a:cxn>
                      <a:cxn ang="0">
                        <a:pos x="connsiteX1" y="connsiteY1"/>
                      </a:cxn>
                      <a:cxn ang="0">
                        <a:pos x="connsiteX2" y="connsiteY2"/>
                      </a:cxn>
                    </a:cxnLst>
                    <a:rect l="l" t="t" r="r" b="b"/>
                    <a:pathLst>
                      <a:path w="3133" h="2179">
                        <a:moveTo>
                          <a:pt x="0" y="0"/>
                        </a:moveTo>
                        <a:cubicBezTo>
                          <a:pt x="953" y="817"/>
                          <a:pt x="2044" y="1499"/>
                          <a:pt x="3133" y="2180"/>
                        </a:cubicBezTo>
                        <a:cubicBezTo>
                          <a:pt x="1908" y="1363"/>
                          <a:pt x="953" y="545"/>
                          <a:pt x="0" y="0"/>
                        </a:cubicBezTo>
                        <a:close/>
                      </a:path>
                    </a:pathLst>
                  </a:custGeom>
                  <a:solidFill>
                    <a:srgbClr val="333333"/>
                  </a:solidFill>
                  <a:ln w="0" cap="flat">
                    <a:noFill/>
                    <a:prstDash val="solid"/>
                    <a:miter/>
                  </a:ln>
                </p:spPr>
                <p:txBody>
                  <a:bodyPr rtlCol="0" anchor="ctr"/>
                  <a:lstStyle/>
                  <a:p>
                    <a:endParaRPr lang="en-US"/>
                  </a:p>
                </p:txBody>
              </p:sp>
              <p:sp>
                <p:nvSpPr>
                  <p:cNvPr id="2535" name="Freeform: Shape 2534">
                    <a:extLst>
                      <a:ext uri="{FF2B5EF4-FFF2-40B4-BE49-F238E27FC236}">
                        <a16:creationId xmlns:a16="http://schemas.microsoft.com/office/drawing/2014/main" id="{3DE5EBD2-F652-761C-AFC0-D3A7D8B57F8E}"/>
                      </a:ext>
                    </a:extLst>
                  </p:cNvPr>
                  <p:cNvSpPr/>
                  <p:nvPr/>
                </p:nvSpPr>
                <p:spPr>
                  <a:xfrm>
                    <a:off x="19951081" y="5782407"/>
                    <a:ext cx="8310" cy="6812"/>
                  </a:xfrm>
                  <a:custGeom>
                    <a:avLst/>
                    <a:gdLst>
                      <a:gd name="connsiteX0" fmla="*/ 8311 w 8310"/>
                      <a:gd name="connsiteY0" fmla="*/ 6812 h 6812"/>
                      <a:gd name="connsiteX1" fmla="*/ 0 w 8310"/>
                      <a:gd name="connsiteY1" fmla="*/ 0 h 6812"/>
                      <a:gd name="connsiteX2" fmla="*/ 8311 w 8310"/>
                      <a:gd name="connsiteY2" fmla="*/ 6812 h 6812"/>
                    </a:gdLst>
                    <a:ahLst/>
                    <a:cxnLst>
                      <a:cxn ang="0">
                        <a:pos x="connsiteX0" y="connsiteY0"/>
                      </a:cxn>
                      <a:cxn ang="0">
                        <a:pos x="connsiteX1" y="connsiteY1"/>
                      </a:cxn>
                      <a:cxn ang="0">
                        <a:pos x="connsiteX2" y="connsiteY2"/>
                      </a:cxn>
                    </a:cxnLst>
                    <a:rect l="l" t="t" r="r" b="b"/>
                    <a:pathLst>
                      <a:path w="8310" h="6812">
                        <a:moveTo>
                          <a:pt x="8311" y="6812"/>
                        </a:moveTo>
                        <a:cubicBezTo>
                          <a:pt x="5177" y="4360"/>
                          <a:pt x="2315" y="1363"/>
                          <a:pt x="0" y="0"/>
                        </a:cubicBezTo>
                        <a:cubicBezTo>
                          <a:pt x="3543" y="3543"/>
                          <a:pt x="5177" y="4496"/>
                          <a:pt x="8311" y="6812"/>
                        </a:cubicBezTo>
                        <a:close/>
                      </a:path>
                    </a:pathLst>
                  </a:custGeom>
                  <a:solidFill>
                    <a:srgbClr val="333333"/>
                  </a:solidFill>
                  <a:ln w="0" cap="flat">
                    <a:noFill/>
                    <a:prstDash val="solid"/>
                    <a:miter/>
                  </a:ln>
                </p:spPr>
                <p:txBody>
                  <a:bodyPr rtlCol="0" anchor="ctr"/>
                  <a:lstStyle/>
                  <a:p>
                    <a:endParaRPr lang="en-US"/>
                  </a:p>
                </p:txBody>
              </p:sp>
              <p:sp>
                <p:nvSpPr>
                  <p:cNvPr id="2536" name="Freeform: Shape 2535">
                    <a:extLst>
                      <a:ext uri="{FF2B5EF4-FFF2-40B4-BE49-F238E27FC236}">
                        <a16:creationId xmlns:a16="http://schemas.microsoft.com/office/drawing/2014/main" id="{891C1794-D633-D676-9A53-41962DF093BE}"/>
                      </a:ext>
                    </a:extLst>
                  </p:cNvPr>
                  <p:cNvSpPr/>
                  <p:nvPr/>
                </p:nvSpPr>
                <p:spPr>
                  <a:xfrm>
                    <a:off x="19986914" y="5810064"/>
                    <a:ext cx="10314" cy="5757"/>
                  </a:xfrm>
                  <a:custGeom>
                    <a:avLst/>
                    <a:gdLst>
                      <a:gd name="connsiteX0" fmla="*/ 10218 w 10314"/>
                      <a:gd name="connsiteY0" fmla="*/ 5450 h 5757"/>
                      <a:gd name="connsiteX1" fmla="*/ 7220 w 10314"/>
                      <a:gd name="connsiteY1" fmla="*/ 3406 h 5757"/>
                      <a:gd name="connsiteX2" fmla="*/ 6130 w 10314"/>
                      <a:gd name="connsiteY2" fmla="*/ 2589 h 5757"/>
                      <a:gd name="connsiteX3" fmla="*/ 2315 w 10314"/>
                      <a:gd name="connsiteY3" fmla="*/ 954 h 5757"/>
                      <a:gd name="connsiteX4" fmla="*/ 0 w 10314"/>
                      <a:gd name="connsiteY4" fmla="*/ 0 h 5757"/>
                      <a:gd name="connsiteX5" fmla="*/ 2861 w 10314"/>
                      <a:gd name="connsiteY5" fmla="*/ 1363 h 5757"/>
                      <a:gd name="connsiteX6" fmla="*/ 10218 w 10314"/>
                      <a:gd name="connsiteY6" fmla="*/ 5450 h 5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14" h="5757">
                        <a:moveTo>
                          <a:pt x="10218" y="5450"/>
                        </a:moveTo>
                        <a:lnTo>
                          <a:pt x="7220" y="3406"/>
                        </a:lnTo>
                        <a:cubicBezTo>
                          <a:pt x="10626" y="4905"/>
                          <a:pt x="9127" y="4087"/>
                          <a:pt x="6130" y="2589"/>
                        </a:cubicBezTo>
                        <a:cubicBezTo>
                          <a:pt x="2861" y="545"/>
                          <a:pt x="2861" y="954"/>
                          <a:pt x="2315" y="954"/>
                        </a:cubicBezTo>
                        <a:cubicBezTo>
                          <a:pt x="1635" y="681"/>
                          <a:pt x="817" y="409"/>
                          <a:pt x="0" y="0"/>
                        </a:cubicBezTo>
                        <a:cubicBezTo>
                          <a:pt x="1089" y="545"/>
                          <a:pt x="2042" y="954"/>
                          <a:pt x="2861" y="1363"/>
                        </a:cubicBezTo>
                        <a:cubicBezTo>
                          <a:pt x="7902" y="4632"/>
                          <a:pt x="10899" y="6540"/>
                          <a:pt x="10218" y="5450"/>
                        </a:cubicBezTo>
                        <a:close/>
                      </a:path>
                    </a:pathLst>
                  </a:custGeom>
                  <a:solidFill>
                    <a:srgbClr val="333333"/>
                  </a:solidFill>
                  <a:ln w="0" cap="flat">
                    <a:noFill/>
                    <a:prstDash val="solid"/>
                    <a:miter/>
                  </a:ln>
                </p:spPr>
                <p:txBody>
                  <a:bodyPr rtlCol="0" anchor="ctr"/>
                  <a:lstStyle/>
                  <a:p>
                    <a:endParaRPr lang="en-US"/>
                  </a:p>
                </p:txBody>
              </p:sp>
              <p:sp>
                <p:nvSpPr>
                  <p:cNvPr id="2537" name="Freeform: Shape 2536">
                    <a:extLst>
                      <a:ext uri="{FF2B5EF4-FFF2-40B4-BE49-F238E27FC236}">
                        <a16:creationId xmlns:a16="http://schemas.microsoft.com/office/drawing/2014/main" id="{EC7120E6-E5FE-8A3F-C046-C56129BDE09F}"/>
                      </a:ext>
                    </a:extLst>
                  </p:cNvPr>
                  <p:cNvSpPr/>
                  <p:nvPr/>
                </p:nvSpPr>
                <p:spPr>
                  <a:xfrm>
                    <a:off x="20114303" y="5891676"/>
                    <a:ext cx="35014" cy="8855"/>
                  </a:xfrm>
                  <a:custGeom>
                    <a:avLst/>
                    <a:gdLst>
                      <a:gd name="connsiteX0" fmla="*/ 35014 w 35014"/>
                      <a:gd name="connsiteY0" fmla="*/ 8856 h 8855"/>
                      <a:gd name="connsiteX1" fmla="*/ 18938 w 35014"/>
                      <a:gd name="connsiteY1" fmla="*/ 3543 h 8855"/>
                      <a:gd name="connsiteX2" fmla="*/ 0 w 35014"/>
                      <a:gd name="connsiteY2" fmla="*/ 0 h 8855"/>
                      <a:gd name="connsiteX3" fmla="*/ 35014 w 35014"/>
                      <a:gd name="connsiteY3" fmla="*/ 8856 h 8855"/>
                    </a:gdLst>
                    <a:ahLst/>
                    <a:cxnLst>
                      <a:cxn ang="0">
                        <a:pos x="connsiteX0" y="connsiteY0"/>
                      </a:cxn>
                      <a:cxn ang="0">
                        <a:pos x="connsiteX1" y="connsiteY1"/>
                      </a:cxn>
                      <a:cxn ang="0">
                        <a:pos x="connsiteX2" y="connsiteY2"/>
                      </a:cxn>
                      <a:cxn ang="0">
                        <a:pos x="connsiteX3" y="connsiteY3"/>
                      </a:cxn>
                    </a:cxnLst>
                    <a:rect l="l" t="t" r="r" b="b"/>
                    <a:pathLst>
                      <a:path w="35014" h="8855">
                        <a:moveTo>
                          <a:pt x="35014" y="8856"/>
                        </a:moveTo>
                        <a:cubicBezTo>
                          <a:pt x="21526" y="5314"/>
                          <a:pt x="17984" y="4224"/>
                          <a:pt x="18938" y="3543"/>
                        </a:cubicBezTo>
                        <a:cubicBezTo>
                          <a:pt x="6267" y="-272"/>
                          <a:pt x="7765" y="1771"/>
                          <a:pt x="0" y="0"/>
                        </a:cubicBezTo>
                        <a:cubicBezTo>
                          <a:pt x="14441" y="3951"/>
                          <a:pt x="17303" y="5314"/>
                          <a:pt x="35014" y="8856"/>
                        </a:cubicBezTo>
                        <a:close/>
                      </a:path>
                    </a:pathLst>
                  </a:custGeom>
                  <a:solidFill>
                    <a:srgbClr val="333333"/>
                  </a:solidFill>
                  <a:ln w="0" cap="flat">
                    <a:noFill/>
                    <a:prstDash val="solid"/>
                    <a:miter/>
                  </a:ln>
                </p:spPr>
                <p:txBody>
                  <a:bodyPr rtlCol="0" anchor="ctr"/>
                  <a:lstStyle/>
                  <a:p>
                    <a:endParaRPr lang="en-US"/>
                  </a:p>
                </p:txBody>
              </p:sp>
              <p:sp>
                <p:nvSpPr>
                  <p:cNvPr id="2538" name="Freeform: Shape 2537">
                    <a:extLst>
                      <a:ext uri="{FF2B5EF4-FFF2-40B4-BE49-F238E27FC236}">
                        <a16:creationId xmlns:a16="http://schemas.microsoft.com/office/drawing/2014/main" id="{8F852829-1C94-0116-A845-E6523FD4EEF8}"/>
                      </a:ext>
                    </a:extLst>
                  </p:cNvPr>
                  <p:cNvSpPr/>
                  <p:nvPr/>
                </p:nvSpPr>
                <p:spPr>
                  <a:xfrm>
                    <a:off x="20109399" y="5890313"/>
                    <a:ext cx="5041" cy="1362"/>
                  </a:xfrm>
                  <a:custGeom>
                    <a:avLst/>
                    <a:gdLst>
                      <a:gd name="connsiteX0" fmla="*/ 5041 w 5041"/>
                      <a:gd name="connsiteY0" fmla="*/ 1363 h 1362"/>
                      <a:gd name="connsiteX1" fmla="*/ 0 w 5041"/>
                      <a:gd name="connsiteY1" fmla="*/ 0 h 1362"/>
                      <a:gd name="connsiteX2" fmla="*/ 5041 w 5041"/>
                      <a:gd name="connsiteY2" fmla="*/ 1363 h 1362"/>
                    </a:gdLst>
                    <a:ahLst/>
                    <a:cxnLst>
                      <a:cxn ang="0">
                        <a:pos x="connsiteX0" y="connsiteY0"/>
                      </a:cxn>
                      <a:cxn ang="0">
                        <a:pos x="connsiteX1" y="connsiteY1"/>
                      </a:cxn>
                      <a:cxn ang="0">
                        <a:pos x="connsiteX2" y="connsiteY2"/>
                      </a:cxn>
                    </a:cxnLst>
                    <a:rect l="l" t="t" r="r" b="b"/>
                    <a:pathLst>
                      <a:path w="5041" h="1362">
                        <a:moveTo>
                          <a:pt x="5041" y="1363"/>
                        </a:moveTo>
                        <a:cubicBezTo>
                          <a:pt x="3406" y="954"/>
                          <a:pt x="1908" y="545"/>
                          <a:pt x="0" y="0"/>
                        </a:cubicBezTo>
                        <a:cubicBezTo>
                          <a:pt x="2044" y="681"/>
                          <a:pt x="3679" y="1090"/>
                          <a:pt x="5041" y="1363"/>
                        </a:cubicBezTo>
                        <a:close/>
                      </a:path>
                    </a:pathLst>
                  </a:custGeom>
                  <a:solidFill>
                    <a:srgbClr val="333333"/>
                  </a:solidFill>
                  <a:ln w="0" cap="flat">
                    <a:noFill/>
                    <a:prstDash val="solid"/>
                    <a:miter/>
                  </a:ln>
                </p:spPr>
                <p:txBody>
                  <a:bodyPr rtlCol="0" anchor="ctr"/>
                  <a:lstStyle/>
                  <a:p>
                    <a:endParaRPr lang="en-US"/>
                  </a:p>
                </p:txBody>
              </p:sp>
              <p:sp>
                <p:nvSpPr>
                  <p:cNvPr id="2539" name="Freeform: Shape 2538">
                    <a:extLst>
                      <a:ext uri="{FF2B5EF4-FFF2-40B4-BE49-F238E27FC236}">
                        <a16:creationId xmlns:a16="http://schemas.microsoft.com/office/drawing/2014/main" id="{6E48293C-B205-E6FD-C05F-1C3DF2600C29}"/>
                      </a:ext>
                    </a:extLst>
                  </p:cNvPr>
                  <p:cNvSpPr/>
                  <p:nvPr/>
                </p:nvSpPr>
                <p:spPr>
                  <a:xfrm>
                    <a:off x="19959938" y="5776003"/>
                    <a:ext cx="7219" cy="3951"/>
                  </a:xfrm>
                  <a:custGeom>
                    <a:avLst/>
                    <a:gdLst>
                      <a:gd name="connsiteX0" fmla="*/ 0 w 7219"/>
                      <a:gd name="connsiteY0" fmla="*/ 0 h 3951"/>
                      <a:gd name="connsiteX1" fmla="*/ 7220 w 7219"/>
                      <a:gd name="connsiteY1" fmla="*/ 3951 h 3951"/>
                      <a:gd name="connsiteX2" fmla="*/ 4768 w 7219"/>
                      <a:gd name="connsiteY2" fmla="*/ 2316 h 3951"/>
                      <a:gd name="connsiteX3" fmla="*/ 0 w 7219"/>
                      <a:gd name="connsiteY3" fmla="*/ 0 h 3951"/>
                    </a:gdLst>
                    <a:ahLst/>
                    <a:cxnLst>
                      <a:cxn ang="0">
                        <a:pos x="connsiteX0" y="connsiteY0"/>
                      </a:cxn>
                      <a:cxn ang="0">
                        <a:pos x="connsiteX1" y="connsiteY1"/>
                      </a:cxn>
                      <a:cxn ang="0">
                        <a:pos x="connsiteX2" y="connsiteY2"/>
                      </a:cxn>
                      <a:cxn ang="0">
                        <a:pos x="connsiteX3" y="connsiteY3"/>
                      </a:cxn>
                    </a:cxnLst>
                    <a:rect l="l" t="t" r="r" b="b"/>
                    <a:pathLst>
                      <a:path w="7219" h="3951">
                        <a:moveTo>
                          <a:pt x="0" y="0"/>
                        </a:moveTo>
                        <a:lnTo>
                          <a:pt x="7220" y="3951"/>
                        </a:lnTo>
                        <a:lnTo>
                          <a:pt x="4768" y="2316"/>
                        </a:lnTo>
                        <a:lnTo>
                          <a:pt x="0" y="0"/>
                        </a:lnTo>
                        <a:close/>
                      </a:path>
                    </a:pathLst>
                  </a:custGeom>
                  <a:solidFill>
                    <a:srgbClr val="333333"/>
                  </a:solidFill>
                  <a:ln w="0" cap="flat">
                    <a:noFill/>
                    <a:prstDash val="solid"/>
                    <a:miter/>
                  </a:ln>
                </p:spPr>
                <p:txBody>
                  <a:bodyPr rtlCol="0" anchor="ctr"/>
                  <a:lstStyle/>
                  <a:p>
                    <a:endParaRPr lang="en-US"/>
                  </a:p>
                </p:txBody>
              </p:sp>
              <p:sp>
                <p:nvSpPr>
                  <p:cNvPr id="2540" name="Freeform: Shape 2539">
                    <a:extLst>
                      <a:ext uri="{FF2B5EF4-FFF2-40B4-BE49-F238E27FC236}">
                        <a16:creationId xmlns:a16="http://schemas.microsoft.com/office/drawing/2014/main" id="{616F6525-E45B-946C-E7C3-87F9527B7E55}"/>
                      </a:ext>
                    </a:extLst>
                  </p:cNvPr>
                  <p:cNvSpPr/>
                  <p:nvPr/>
                </p:nvSpPr>
                <p:spPr>
                  <a:xfrm>
                    <a:off x="20160981" y="5903120"/>
                    <a:ext cx="9000" cy="1976"/>
                  </a:xfrm>
                  <a:custGeom>
                    <a:avLst/>
                    <a:gdLst>
                      <a:gd name="connsiteX0" fmla="*/ 8637 w 9000"/>
                      <a:gd name="connsiteY0" fmla="*/ 1908 h 1976"/>
                      <a:gd name="connsiteX1" fmla="*/ 54 w 9000"/>
                      <a:gd name="connsiteY1" fmla="*/ 0 h 1976"/>
                      <a:gd name="connsiteX2" fmla="*/ 8637 w 9000"/>
                      <a:gd name="connsiteY2" fmla="*/ 1908 h 1976"/>
                    </a:gdLst>
                    <a:ahLst/>
                    <a:cxnLst>
                      <a:cxn ang="0">
                        <a:pos x="connsiteX0" y="connsiteY0"/>
                      </a:cxn>
                      <a:cxn ang="0">
                        <a:pos x="connsiteX1" y="connsiteY1"/>
                      </a:cxn>
                      <a:cxn ang="0">
                        <a:pos x="connsiteX2" y="connsiteY2"/>
                      </a:cxn>
                    </a:cxnLst>
                    <a:rect l="l" t="t" r="r" b="b"/>
                    <a:pathLst>
                      <a:path w="9000" h="1976">
                        <a:moveTo>
                          <a:pt x="8637" y="1908"/>
                        </a:moveTo>
                        <a:cubicBezTo>
                          <a:pt x="6049" y="1363"/>
                          <a:pt x="1961" y="681"/>
                          <a:pt x="54" y="0"/>
                        </a:cubicBezTo>
                        <a:cubicBezTo>
                          <a:pt x="-899" y="817"/>
                          <a:pt x="11227" y="2316"/>
                          <a:pt x="8637" y="1908"/>
                        </a:cubicBezTo>
                        <a:close/>
                      </a:path>
                    </a:pathLst>
                  </a:custGeom>
                  <a:solidFill>
                    <a:srgbClr val="333333"/>
                  </a:solidFill>
                  <a:ln w="0" cap="flat">
                    <a:noFill/>
                    <a:prstDash val="solid"/>
                    <a:miter/>
                  </a:ln>
                </p:spPr>
                <p:txBody>
                  <a:bodyPr rtlCol="0" anchor="ctr"/>
                  <a:lstStyle/>
                  <a:p>
                    <a:endParaRPr lang="en-US"/>
                  </a:p>
                </p:txBody>
              </p:sp>
              <p:sp>
                <p:nvSpPr>
                  <p:cNvPr id="2541" name="Freeform: Shape 2540">
                    <a:extLst>
                      <a:ext uri="{FF2B5EF4-FFF2-40B4-BE49-F238E27FC236}">
                        <a16:creationId xmlns:a16="http://schemas.microsoft.com/office/drawing/2014/main" id="{AE3D19B1-AA15-689B-0C46-80A54110D8F0}"/>
                      </a:ext>
                    </a:extLst>
                  </p:cNvPr>
                  <p:cNvSpPr/>
                  <p:nvPr/>
                </p:nvSpPr>
                <p:spPr>
                  <a:xfrm>
                    <a:off x="20109399" y="5870830"/>
                    <a:ext cx="12806" cy="4228"/>
                  </a:xfrm>
                  <a:custGeom>
                    <a:avLst/>
                    <a:gdLst>
                      <a:gd name="connsiteX0" fmla="*/ 12806 w 12806"/>
                      <a:gd name="connsiteY0" fmla="*/ 4224 h 4228"/>
                      <a:gd name="connsiteX1" fmla="*/ 0 w 12806"/>
                      <a:gd name="connsiteY1" fmla="*/ 0 h 4228"/>
                      <a:gd name="connsiteX2" fmla="*/ 12806 w 12806"/>
                      <a:gd name="connsiteY2" fmla="*/ 4224 h 4228"/>
                    </a:gdLst>
                    <a:ahLst/>
                    <a:cxnLst>
                      <a:cxn ang="0">
                        <a:pos x="connsiteX0" y="connsiteY0"/>
                      </a:cxn>
                      <a:cxn ang="0">
                        <a:pos x="connsiteX1" y="connsiteY1"/>
                      </a:cxn>
                      <a:cxn ang="0">
                        <a:pos x="connsiteX2" y="connsiteY2"/>
                      </a:cxn>
                    </a:cxnLst>
                    <a:rect l="l" t="t" r="r" b="b"/>
                    <a:pathLst>
                      <a:path w="12806" h="4228">
                        <a:moveTo>
                          <a:pt x="12806" y="4224"/>
                        </a:moveTo>
                        <a:cubicBezTo>
                          <a:pt x="11717" y="3270"/>
                          <a:pt x="3270" y="1363"/>
                          <a:pt x="0" y="0"/>
                        </a:cubicBezTo>
                        <a:cubicBezTo>
                          <a:pt x="4768" y="1771"/>
                          <a:pt x="8174" y="4360"/>
                          <a:pt x="12806" y="4224"/>
                        </a:cubicBezTo>
                        <a:close/>
                      </a:path>
                    </a:pathLst>
                  </a:custGeom>
                  <a:solidFill>
                    <a:srgbClr val="333333"/>
                  </a:solidFill>
                  <a:ln w="0" cap="flat">
                    <a:noFill/>
                    <a:prstDash val="solid"/>
                    <a:miter/>
                  </a:ln>
                </p:spPr>
                <p:txBody>
                  <a:bodyPr rtlCol="0" anchor="ctr"/>
                  <a:lstStyle/>
                  <a:p>
                    <a:endParaRPr lang="en-US"/>
                  </a:p>
                </p:txBody>
              </p:sp>
              <p:sp>
                <p:nvSpPr>
                  <p:cNvPr id="2542" name="Freeform: Shape 2541">
                    <a:extLst>
                      <a:ext uri="{FF2B5EF4-FFF2-40B4-BE49-F238E27FC236}">
                        <a16:creationId xmlns:a16="http://schemas.microsoft.com/office/drawing/2014/main" id="{1AB10E5A-5494-D939-E91B-6AB7EE5154DE}"/>
                      </a:ext>
                    </a:extLst>
                  </p:cNvPr>
                  <p:cNvSpPr/>
                  <p:nvPr/>
                </p:nvSpPr>
                <p:spPr>
                  <a:xfrm>
                    <a:off x="20200954" y="5904755"/>
                    <a:ext cx="8857" cy="2043"/>
                  </a:xfrm>
                  <a:custGeom>
                    <a:avLst/>
                    <a:gdLst>
                      <a:gd name="connsiteX0" fmla="*/ 8857 w 8857"/>
                      <a:gd name="connsiteY0" fmla="*/ 2044 h 2043"/>
                      <a:gd name="connsiteX1" fmla="*/ 4226 w 8857"/>
                      <a:gd name="connsiteY1" fmla="*/ 0 h 2043"/>
                      <a:gd name="connsiteX2" fmla="*/ 8857 w 8857"/>
                      <a:gd name="connsiteY2" fmla="*/ 2044 h 2043"/>
                    </a:gdLst>
                    <a:ahLst/>
                    <a:cxnLst>
                      <a:cxn ang="0">
                        <a:pos x="connsiteX0" y="connsiteY0"/>
                      </a:cxn>
                      <a:cxn ang="0">
                        <a:pos x="connsiteX1" y="connsiteY1"/>
                      </a:cxn>
                      <a:cxn ang="0">
                        <a:pos x="connsiteX2" y="connsiteY2"/>
                      </a:cxn>
                    </a:cxnLst>
                    <a:rect l="l" t="t" r="r" b="b"/>
                    <a:pathLst>
                      <a:path w="8857" h="2043">
                        <a:moveTo>
                          <a:pt x="8857" y="2044"/>
                        </a:moveTo>
                        <a:cubicBezTo>
                          <a:pt x="6268" y="1635"/>
                          <a:pt x="2454" y="545"/>
                          <a:pt x="4226" y="0"/>
                        </a:cubicBezTo>
                        <a:cubicBezTo>
                          <a:pt x="410" y="0"/>
                          <a:pt x="-4767" y="1090"/>
                          <a:pt x="8857" y="2044"/>
                        </a:cubicBezTo>
                        <a:close/>
                      </a:path>
                    </a:pathLst>
                  </a:custGeom>
                  <a:solidFill>
                    <a:srgbClr val="333333"/>
                  </a:solidFill>
                  <a:ln w="0" cap="flat">
                    <a:noFill/>
                    <a:prstDash val="solid"/>
                    <a:miter/>
                  </a:ln>
                </p:spPr>
                <p:txBody>
                  <a:bodyPr rtlCol="0" anchor="ctr"/>
                  <a:lstStyle/>
                  <a:p>
                    <a:endParaRPr lang="en-US"/>
                  </a:p>
                </p:txBody>
              </p:sp>
              <p:sp>
                <p:nvSpPr>
                  <p:cNvPr id="2543" name="Freeform: Shape 2542">
                    <a:extLst>
                      <a:ext uri="{FF2B5EF4-FFF2-40B4-BE49-F238E27FC236}">
                        <a16:creationId xmlns:a16="http://schemas.microsoft.com/office/drawing/2014/main" id="{00AA22BD-ADC6-07F5-0635-3D1C6DEB6C61}"/>
                      </a:ext>
                    </a:extLst>
                  </p:cNvPr>
                  <p:cNvSpPr/>
                  <p:nvPr/>
                </p:nvSpPr>
                <p:spPr>
                  <a:xfrm>
                    <a:off x="20135149" y="5879277"/>
                    <a:ext cx="10898" cy="2316"/>
                  </a:xfrm>
                  <a:custGeom>
                    <a:avLst/>
                    <a:gdLst>
                      <a:gd name="connsiteX0" fmla="*/ 10899 w 10898"/>
                      <a:gd name="connsiteY0" fmla="*/ 2180 h 2316"/>
                      <a:gd name="connsiteX1" fmla="*/ 9127 w 10898"/>
                      <a:gd name="connsiteY1" fmla="*/ 1499 h 2316"/>
                      <a:gd name="connsiteX2" fmla="*/ 0 w 10898"/>
                      <a:gd name="connsiteY2" fmla="*/ 0 h 2316"/>
                      <a:gd name="connsiteX3" fmla="*/ 10899 w 10898"/>
                      <a:gd name="connsiteY3" fmla="*/ 2316 h 2316"/>
                    </a:gdLst>
                    <a:ahLst/>
                    <a:cxnLst>
                      <a:cxn ang="0">
                        <a:pos x="connsiteX0" y="connsiteY0"/>
                      </a:cxn>
                      <a:cxn ang="0">
                        <a:pos x="connsiteX1" y="connsiteY1"/>
                      </a:cxn>
                      <a:cxn ang="0">
                        <a:pos x="connsiteX2" y="connsiteY2"/>
                      </a:cxn>
                      <a:cxn ang="0">
                        <a:pos x="connsiteX3" y="connsiteY3"/>
                      </a:cxn>
                    </a:cxnLst>
                    <a:rect l="l" t="t" r="r" b="b"/>
                    <a:pathLst>
                      <a:path w="10898" h="2316">
                        <a:moveTo>
                          <a:pt x="10899" y="2180"/>
                        </a:moveTo>
                        <a:lnTo>
                          <a:pt x="9127" y="1499"/>
                        </a:lnTo>
                        <a:cubicBezTo>
                          <a:pt x="6130" y="954"/>
                          <a:pt x="2997" y="545"/>
                          <a:pt x="0" y="0"/>
                        </a:cubicBezTo>
                        <a:cubicBezTo>
                          <a:pt x="3677" y="954"/>
                          <a:pt x="7356" y="1499"/>
                          <a:pt x="10899" y="2316"/>
                        </a:cubicBezTo>
                        <a:close/>
                      </a:path>
                    </a:pathLst>
                  </a:custGeom>
                  <a:solidFill>
                    <a:srgbClr val="333333"/>
                  </a:solidFill>
                  <a:ln w="0" cap="flat">
                    <a:noFill/>
                    <a:prstDash val="solid"/>
                    <a:miter/>
                  </a:ln>
                </p:spPr>
                <p:txBody>
                  <a:bodyPr rtlCol="0" anchor="ctr"/>
                  <a:lstStyle/>
                  <a:p>
                    <a:endParaRPr lang="en-US"/>
                  </a:p>
                </p:txBody>
              </p:sp>
              <p:sp>
                <p:nvSpPr>
                  <p:cNvPr id="2544" name="Freeform: Shape 2543">
                    <a:extLst>
                      <a:ext uri="{FF2B5EF4-FFF2-40B4-BE49-F238E27FC236}">
                        <a16:creationId xmlns:a16="http://schemas.microsoft.com/office/drawing/2014/main" id="{7A2138BE-C3DB-D669-F3F0-09DEEE02D0D0}"/>
                      </a:ext>
                    </a:extLst>
                  </p:cNvPr>
                  <p:cNvSpPr/>
                  <p:nvPr/>
                </p:nvSpPr>
                <p:spPr>
                  <a:xfrm>
                    <a:off x="20115888" y="5859312"/>
                    <a:ext cx="14764" cy="6275"/>
                  </a:xfrm>
                  <a:custGeom>
                    <a:avLst/>
                    <a:gdLst>
                      <a:gd name="connsiteX0" fmla="*/ 2502 w 14764"/>
                      <a:gd name="connsiteY0" fmla="*/ 210 h 6275"/>
                      <a:gd name="connsiteX1" fmla="*/ 51 w 14764"/>
                      <a:gd name="connsiteY1" fmla="*/ 3343 h 6275"/>
                      <a:gd name="connsiteX2" fmla="*/ 14765 w 14764"/>
                      <a:gd name="connsiteY2" fmla="*/ 6068 h 6275"/>
                      <a:gd name="connsiteX3" fmla="*/ 2502 w 14764"/>
                      <a:gd name="connsiteY3" fmla="*/ 210 h 6275"/>
                    </a:gdLst>
                    <a:ahLst/>
                    <a:cxnLst>
                      <a:cxn ang="0">
                        <a:pos x="connsiteX0" y="connsiteY0"/>
                      </a:cxn>
                      <a:cxn ang="0">
                        <a:pos x="connsiteX1" y="connsiteY1"/>
                      </a:cxn>
                      <a:cxn ang="0">
                        <a:pos x="connsiteX2" y="connsiteY2"/>
                      </a:cxn>
                      <a:cxn ang="0">
                        <a:pos x="connsiteX3" y="connsiteY3"/>
                      </a:cxn>
                    </a:cxnLst>
                    <a:rect l="l" t="t" r="r" b="b"/>
                    <a:pathLst>
                      <a:path w="14764" h="6275">
                        <a:moveTo>
                          <a:pt x="2502" y="210"/>
                        </a:moveTo>
                        <a:cubicBezTo>
                          <a:pt x="-7580" y="-1425"/>
                          <a:pt x="17218" y="7158"/>
                          <a:pt x="51" y="3343"/>
                        </a:cubicBezTo>
                        <a:cubicBezTo>
                          <a:pt x="21441" y="10700"/>
                          <a:pt x="-1175" y="1299"/>
                          <a:pt x="14765" y="6068"/>
                        </a:cubicBezTo>
                        <a:cubicBezTo>
                          <a:pt x="5501" y="3071"/>
                          <a:pt x="1413" y="346"/>
                          <a:pt x="2502" y="210"/>
                        </a:cubicBezTo>
                        <a:close/>
                      </a:path>
                    </a:pathLst>
                  </a:custGeom>
                  <a:solidFill>
                    <a:srgbClr val="333333"/>
                  </a:solidFill>
                  <a:ln w="0" cap="flat">
                    <a:noFill/>
                    <a:prstDash val="solid"/>
                    <a:miter/>
                  </a:ln>
                </p:spPr>
                <p:txBody>
                  <a:bodyPr rtlCol="0" anchor="ctr"/>
                  <a:lstStyle/>
                  <a:p>
                    <a:endParaRPr lang="en-US"/>
                  </a:p>
                </p:txBody>
              </p:sp>
              <p:sp>
                <p:nvSpPr>
                  <p:cNvPr id="2545" name="Freeform: Shape 2544">
                    <a:extLst>
                      <a:ext uri="{FF2B5EF4-FFF2-40B4-BE49-F238E27FC236}">
                        <a16:creationId xmlns:a16="http://schemas.microsoft.com/office/drawing/2014/main" id="{21505021-923A-3827-F65E-34179BBABCB7}"/>
                      </a:ext>
                    </a:extLst>
                  </p:cNvPr>
                  <p:cNvSpPr/>
                  <p:nvPr/>
                </p:nvSpPr>
                <p:spPr>
                  <a:xfrm>
                    <a:off x="20130652" y="5865380"/>
                    <a:ext cx="4360" cy="1362"/>
                  </a:xfrm>
                  <a:custGeom>
                    <a:avLst/>
                    <a:gdLst>
                      <a:gd name="connsiteX0" fmla="*/ 0 w 4360"/>
                      <a:gd name="connsiteY0" fmla="*/ 0 h 1362"/>
                      <a:gd name="connsiteX1" fmla="*/ 4361 w 4360"/>
                      <a:gd name="connsiteY1" fmla="*/ 1363 h 1362"/>
                      <a:gd name="connsiteX2" fmla="*/ 0 w 4360"/>
                      <a:gd name="connsiteY2" fmla="*/ 0 h 1362"/>
                    </a:gdLst>
                    <a:ahLst/>
                    <a:cxnLst>
                      <a:cxn ang="0">
                        <a:pos x="connsiteX0" y="connsiteY0"/>
                      </a:cxn>
                      <a:cxn ang="0">
                        <a:pos x="connsiteX1" y="connsiteY1"/>
                      </a:cxn>
                      <a:cxn ang="0">
                        <a:pos x="connsiteX2" y="connsiteY2"/>
                      </a:cxn>
                    </a:cxnLst>
                    <a:rect l="l" t="t" r="r" b="b"/>
                    <a:pathLst>
                      <a:path w="4360" h="1362">
                        <a:moveTo>
                          <a:pt x="0" y="0"/>
                        </a:moveTo>
                        <a:cubicBezTo>
                          <a:pt x="1362" y="409"/>
                          <a:pt x="2862" y="817"/>
                          <a:pt x="4361" y="1363"/>
                        </a:cubicBezTo>
                        <a:cubicBezTo>
                          <a:pt x="2590" y="817"/>
                          <a:pt x="1227" y="409"/>
                          <a:pt x="0" y="0"/>
                        </a:cubicBezTo>
                        <a:close/>
                      </a:path>
                    </a:pathLst>
                  </a:custGeom>
                  <a:solidFill>
                    <a:srgbClr val="333333"/>
                  </a:solidFill>
                  <a:ln w="0" cap="flat">
                    <a:noFill/>
                    <a:prstDash val="solid"/>
                    <a:miter/>
                  </a:ln>
                </p:spPr>
                <p:txBody>
                  <a:bodyPr rtlCol="0" anchor="ctr"/>
                  <a:lstStyle/>
                  <a:p>
                    <a:endParaRPr lang="en-US"/>
                  </a:p>
                </p:txBody>
              </p:sp>
              <p:sp>
                <p:nvSpPr>
                  <p:cNvPr id="2546" name="Freeform: Shape 2545">
                    <a:extLst>
                      <a:ext uri="{FF2B5EF4-FFF2-40B4-BE49-F238E27FC236}">
                        <a16:creationId xmlns:a16="http://schemas.microsoft.com/office/drawing/2014/main" id="{1A315834-751D-C55C-715B-C754536DBD49}"/>
                      </a:ext>
                    </a:extLst>
                  </p:cNvPr>
                  <p:cNvSpPr/>
                  <p:nvPr/>
                </p:nvSpPr>
                <p:spPr>
                  <a:xfrm>
                    <a:off x="20268533" y="5889904"/>
                    <a:ext cx="3406" cy="545"/>
                  </a:xfrm>
                  <a:custGeom>
                    <a:avLst/>
                    <a:gdLst>
                      <a:gd name="connsiteX0" fmla="*/ 3406 w 3406"/>
                      <a:gd name="connsiteY0" fmla="*/ 0 h 545"/>
                      <a:gd name="connsiteX1" fmla="*/ 0 w 3406"/>
                      <a:gd name="connsiteY1" fmla="*/ 545 h 545"/>
                      <a:gd name="connsiteX2" fmla="*/ 3406 w 3406"/>
                      <a:gd name="connsiteY2" fmla="*/ 0 h 545"/>
                    </a:gdLst>
                    <a:ahLst/>
                    <a:cxnLst>
                      <a:cxn ang="0">
                        <a:pos x="connsiteX0" y="connsiteY0"/>
                      </a:cxn>
                      <a:cxn ang="0">
                        <a:pos x="connsiteX1" y="connsiteY1"/>
                      </a:cxn>
                      <a:cxn ang="0">
                        <a:pos x="connsiteX2" y="connsiteY2"/>
                      </a:cxn>
                    </a:cxnLst>
                    <a:rect l="l" t="t" r="r" b="b"/>
                    <a:pathLst>
                      <a:path w="3406" h="545">
                        <a:moveTo>
                          <a:pt x="3406" y="0"/>
                        </a:moveTo>
                        <a:cubicBezTo>
                          <a:pt x="1908" y="136"/>
                          <a:pt x="955" y="409"/>
                          <a:pt x="0" y="545"/>
                        </a:cubicBezTo>
                        <a:cubicBezTo>
                          <a:pt x="1091" y="409"/>
                          <a:pt x="2180" y="273"/>
                          <a:pt x="3406" y="0"/>
                        </a:cubicBezTo>
                        <a:close/>
                      </a:path>
                    </a:pathLst>
                  </a:custGeom>
                  <a:solidFill>
                    <a:srgbClr val="333333"/>
                  </a:solidFill>
                  <a:ln w="0" cap="flat">
                    <a:noFill/>
                    <a:prstDash val="solid"/>
                    <a:miter/>
                  </a:ln>
                </p:spPr>
                <p:txBody>
                  <a:bodyPr rtlCol="0" anchor="ctr"/>
                  <a:lstStyle/>
                  <a:p>
                    <a:endParaRPr lang="en-US"/>
                  </a:p>
                </p:txBody>
              </p:sp>
              <p:sp>
                <p:nvSpPr>
                  <p:cNvPr id="2547" name="Freeform: Shape 2546">
                    <a:extLst>
                      <a:ext uri="{FF2B5EF4-FFF2-40B4-BE49-F238E27FC236}">
                        <a16:creationId xmlns:a16="http://schemas.microsoft.com/office/drawing/2014/main" id="{EE339EAF-5924-5A53-8A1B-F83E93AEC69F}"/>
                      </a:ext>
                    </a:extLst>
                  </p:cNvPr>
                  <p:cNvSpPr/>
                  <p:nvPr/>
                </p:nvSpPr>
                <p:spPr>
                  <a:xfrm>
                    <a:off x="20167303" y="5874781"/>
                    <a:ext cx="34136" cy="3104"/>
                  </a:xfrm>
                  <a:custGeom>
                    <a:avLst/>
                    <a:gdLst>
                      <a:gd name="connsiteX0" fmla="*/ 15259 w 34136"/>
                      <a:gd name="connsiteY0" fmla="*/ 954 h 3104"/>
                      <a:gd name="connsiteX1" fmla="*/ 0 w 34136"/>
                      <a:gd name="connsiteY1" fmla="*/ 0 h 3104"/>
                      <a:gd name="connsiteX2" fmla="*/ 21390 w 34136"/>
                      <a:gd name="connsiteY2" fmla="*/ 2589 h 3104"/>
                      <a:gd name="connsiteX3" fmla="*/ 34061 w 34136"/>
                      <a:gd name="connsiteY3" fmla="*/ 2589 h 3104"/>
                      <a:gd name="connsiteX4" fmla="*/ 21526 w 34136"/>
                      <a:gd name="connsiteY4" fmla="*/ 1090 h 3104"/>
                      <a:gd name="connsiteX5" fmla="*/ 11990 w 34136"/>
                      <a:gd name="connsiteY5" fmla="*/ 272 h 3104"/>
                      <a:gd name="connsiteX6" fmla="*/ 15259 w 34136"/>
                      <a:gd name="connsiteY6" fmla="*/ 1090 h 3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136" h="3104">
                        <a:moveTo>
                          <a:pt x="15259" y="954"/>
                        </a:moveTo>
                        <a:lnTo>
                          <a:pt x="0" y="0"/>
                        </a:lnTo>
                        <a:cubicBezTo>
                          <a:pt x="5177" y="272"/>
                          <a:pt x="13897" y="1635"/>
                          <a:pt x="21390" y="2589"/>
                        </a:cubicBezTo>
                        <a:cubicBezTo>
                          <a:pt x="28884" y="3134"/>
                          <a:pt x="34878" y="3406"/>
                          <a:pt x="34061" y="2589"/>
                        </a:cubicBezTo>
                        <a:cubicBezTo>
                          <a:pt x="29973" y="1907"/>
                          <a:pt x="25478" y="1363"/>
                          <a:pt x="21526" y="1090"/>
                        </a:cubicBezTo>
                        <a:cubicBezTo>
                          <a:pt x="17575" y="545"/>
                          <a:pt x="14034" y="272"/>
                          <a:pt x="11990" y="272"/>
                        </a:cubicBezTo>
                        <a:lnTo>
                          <a:pt x="15259" y="1090"/>
                        </a:lnTo>
                        <a:close/>
                      </a:path>
                    </a:pathLst>
                  </a:custGeom>
                  <a:solidFill>
                    <a:srgbClr val="333333"/>
                  </a:solidFill>
                  <a:ln w="0" cap="flat">
                    <a:noFill/>
                    <a:prstDash val="solid"/>
                    <a:miter/>
                  </a:ln>
                </p:spPr>
                <p:txBody>
                  <a:bodyPr rtlCol="0" anchor="ctr"/>
                  <a:lstStyle/>
                  <a:p>
                    <a:endParaRPr lang="en-US"/>
                  </a:p>
                </p:txBody>
              </p:sp>
              <p:sp>
                <p:nvSpPr>
                  <p:cNvPr id="2548" name="Freeform: Shape 2547">
                    <a:extLst>
                      <a:ext uri="{FF2B5EF4-FFF2-40B4-BE49-F238E27FC236}">
                        <a16:creationId xmlns:a16="http://schemas.microsoft.com/office/drawing/2014/main" id="{C8C6712B-5442-46F5-BA87-BA70742A2089}"/>
                      </a:ext>
                    </a:extLst>
                  </p:cNvPr>
                  <p:cNvSpPr/>
                  <p:nvPr/>
                </p:nvSpPr>
                <p:spPr>
                  <a:xfrm>
                    <a:off x="20355050" y="5902316"/>
                    <a:ext cx="8581" cy="2302"/>
                  </a:xfrm>
                  <a:custGeom>
                    <a:avLst/>
                    <a:gdLst>
                      <a:gd name="connsiteX0" fmla="*/ 6676 w 8581"/>
                      <a:gd name="connsiteY0" fmla="*/ 395 h 2302"/>
                      <a:gd name="connsiteX1" fmla="*/ 0 w 8581"/>
                      <a:gd name="connsiteY1" fmla="*/ 2303 h 2302"/>
                      <a:gd name="connsiteX2" fmla="*/ 8582 w 8581"/>
                      <a:gd name="connsiteY2" fmla="*/ 940 h 2302"/>
                      <a:gd name="connsiteX3" fmla="*/ 6676 w 8581"/>
                      <a:gd name="connsiteY3" fmla="*/ 395 h 2302"/>
                    </a:gdLst>
                    <a:ahLst/>
                    <a:cxnLst>
                      <a:cxn ang="0">
                        <a:pos x="connsiteX0" y="connsiteY0"/>
                      </a:cxn>
                      <a:cxn ang="0">
                        <a:pos x="connsiteX1" y="connsiteY1"/>
                      </a:cxn>
                      <a:cxn ang="0">
                        <a:pos x="connsiteX2" y="connsiteY2"/>
                      </a:cxn>
                      <a:cxn ang="0">
                        <a:pos x="connsiteX3" y="connsiteY3"/>
                      </a:cxn>
                    </a:cxnLst>
                    <a:rect l="l" t="t" r="r" b="b"/>
                    <a:pathLst>
                      <a:path w="8581" h="2302">
                        <a:moveTo>
                          <a:pt x="6676" y="395"/>
                        </a:moveTo>
                        <a:lnTo>
                          <a:pt x="0" y="2303"/>
                        </a:lnTo>
                        <a:lnTo>
                          <a:pt x="8582" y="940"/>
                        </a:lnTo>
                        <a:cubicBezTo>
                          <a:pt x="6130" y="1213"/>
                          <a:pt x="10218" y="-831"/>
                          <a:pt x="6676" y="395"/>
                        </a:cubicBezTo>
                        <a:close/>
                      </a:path>
                    </a:pathLst>
                  </a:custGeom>
                  <a:solidFill>
                    <a:srgbClr val="333333"/>
                  </a:solidFill>
                  <a:ln w="0" cap="flat">
                    <a:noFill/>
                    <a:prstDash val="solid"/>
                    <a:miter/>
                  </a:ln>
                </p:spPr>
                <p:txBody>
                  <a:bodyPr rtlCol="0" anchor="ctr"/>
                  <a:lstStyle/>
                  <a:p>
                    <a:endParaRPr lang="en-US"/>
                  </a:p>
                </p:txBody>
              </p:sp>
              <p:sp>
                <p:nvSpPr>
                  <p:cNvPr id="2549" name="Freeform: Shape 2548">
                    <a:extLst>
                      <a:ext uri="{FF2B5EF4-FFF2-40B4-BE49-F238E27FC236}">
                        <a16:creationId xmlns:a16="http://schemas.microsoft.com/office/drawing/2014/main" id="{70986454-CD5E-5C76-8AD1-C18C97DB2062}"/>
                      </a:ext>
                    </a:extLst>
                  </p:cNvPr>
                  <p:cNvSpPr/>
                  <p:nvPr/>
                </p:nvSpPr>
                <p:spPr>
                  <a:xfrm>
                    <a:off x="20363632" y="5902848"/>
                    <a:ext cx="1636" cy="272"/>
                  </a:xfrm>
                  <a:custGeom>
                    <a:avLst/>
                    <a:gdLst>
                      <a:gd name="connsiteX0" fmla="*/ 1637 w 1636"/>
                      <a:gd name="connsiteY0" fmla="*/ 0 h 272"/>
                      <a:gd name="connsiteX1" fmla="*/ 0 w 1636"/>
                      <a:gd name="connsiteY1" fmla="*/ 272 h 272"/>
                      <a:gd name="connsiteX2" fmla="*/ 1637 w 1636"/>
                      <a:gd name="connsiteY2" fmla="*/ 0 h 272"/>
                    </a:gdLst>
                    <a:ahLst/>
                    <a:cxnLst>
                      <a:cxn ang="0">
                        <a:pos x="connsiteX0" y="connsiteY0"/>
                      </a:cxn>
                      <a:cxn ang="0">
                        <a:pos x="connsiteX1" y="connsiteY1"/>
                      </a:cxn>
                      <a:cxn ang="0">
                        <a:pos x="connsiteX2" y="connsiteY2"/>
                      </a:cxn>
                    </a:cxnLst>
                    <a:rect l="l" t="t" r="r" b="b"/>
                    <a:pathLst>
                      <a:path w="1636" h="272">
                        <a:moveTo>
                          <a:pt x="1637" y="0"/>
                        </a:moveTo>
                        <a:lnTo>
                          <a:pt x="0" y="272"/>
                        </a:lnTo>
                        <a:cubicBezTo>
                          <a:pt x="0" y="272"/>
                          <a:pt x="955" y="272"/>
                          <a:pt x="1637" y="0"/>
                        </a:cubicBezTo>
                        <a:close/>
                      </a:path>
                    </a:pathLst>
                  </a:custGeom>
                  <a:solidFill>
                    <a:srgbClr val="333333"/>
                  </a:solidFill>
                  <a:ln w="0" cap="flat">
                    <a:noFill/>
                    <a:prstDash val="solid"/>
                    <a:miter/>
                  </a:ln>
                </p:spPr>
                <p:txBody>
                  <a:bodyPr rtlCol="0" anchor="ctr"/>
                  <a:lstStyle/>
                  <a:p>
                    <a:endParaRPr lang="en-US"/>
                  </a:p>
                </p:txBody>
              </p:sp>
              <p:sp>
                <p:nvSpPr>
                  <p:cNvPr id="2550" name="Freeform: Shape 2549">
                    <a:extLst>
                      <a:ext uri="{FF2B5EF4-FFF2-40B4-BE49-F238E27FC236}">
                        <a16:creationId xmlns:a16="http://schemas.microsoft.com/office/drawing/2014/main" id="{726A22F9-975D-C762-5088-9CD6309FD75E}"/>
                      </a:ext>
                    </a:extLst>
                  </p:cNvPr>
                  <p:cNvSpPr/>
                  <p:nvPr/>
                </p:nvSpPr>
                <p:spPr>
                  <a:xfrm>
                    <a:off x="20229294" y="5890155"/>
                    <a:ext cx="13526" cy="930"/>
                  </a:xfrm>
                  <a:custGeom>
                    <a:avLst/>
                    <a:gdLst>
                      <a:gd name="connsiteX0" fmla="*/ 13488 w 13526"/>
                      <a:gd name="connsiteY0" fmla="*/ 431 h 930"/>
                      <a:gd name="connsiteX1" fmla="*/ 0 w 13526"/>
                      <a:gd name="connsiteY1" fmla="*/ 22 h 930"/>
                      <a:gd name="connsiteX2" fmla="*/ 13488 w 13526"/>
                      <a:gd name="connsiteY2" fmla="*/ 431 h 930"/>
                    </a:gdLst>
                    <a:ahLst/>
                    <a:cxnLst>
                      <a:cxn ang="0">
                        <a:pos x="connsiteX0" y="connsiteY0"/>
                      </a:cxn>
                      <a:cxn ang="0">
                        <a:pos x="connsiteX1" y="connsiteY1"/>
                      </a:cxn>
                      <a:cxn ang="0">
                        <a:pos x="connsiteX2" y="connsiteY2"/>
                      </a:cxn>
                    </a:cxnLst>
                    <a:rect l="l" t="t" r="r" b="b"/>
                    <a:pathLst>
                      <a:path w="13526" h="930">
                        <a:moveTo>
                          <a:pt x="13488" y="431"/>
                        </a:moveTo>
                        <a:cubicBezTo>
                          <a:pt x="8447" y="431"/>
                          <a:pt x="4497" y="-114"/>
                          <a:pt x="0" y="22"/>
                        </a:cubicBezTo>
                        <a:cubicBezTo>
                          <a:pt x="1908" y="567"/>
                          <a:pt x="14306" y="1520"/>
                          <a:pt x="13488" y="431"/>
                        </a:cubicBezTo>
                        <a:close/>
                      </a:path>
                    </a:pathLst>
                  </a:custGeom>
                  <a:solidFill>
                    <a:srgbClr val="333333"/>
                  </a:solidFill>
                  <a:ln w="0" cap="flat">
                    <a:noFill/>
                    <a:prstDash val="solid"/>
                    <a:miter/>
                  </a:ln>
                </p:spPr>
                <p:txBody>
                  <a:bodyPr rtlCol="0" anchor="ctr"/>
                  <a:lstStyle/>
                  <a:p>
                    <a:endParaRPr lang="en-US"/>
                  </a:p>
                </p:txBody>
              </p:sp>
              <p:sp>
                <p:nvSpPr>
                  <p:cNvPr id="2551" name="Freeform: Shape 2550">
                    <a:extLst>
                      <a:ext uri="{FF2B5EF4-FFF2-40B4-BE49-F238E27FC236}">
                        <a16:creationId xmlns:a16="http://schemas.microsoft.com/office/drawing/2014/main" id="{6F7BD33D-DBF0-E7FF-68CB-098571A5587F}"/>
                      </a:ext>
                    </a:extLst>
                  </p:cNvPr>
                  <p:cNvSpPr/>
                  <p:nvPr/>
                </p:nvSpPr>
                <p:spPr>
                  <a:xfrm>
                    <a:off x="20397694" y="5888269"/>
                    <a:ext cx="11989" cy="3678"/>
                  </a:xfrm>
                  <a:custGeom>
                    <a:avLst/>
                    <a:gdLst>
                      <a:gd name="connsiteX0" fmla="*/ 11037 w 11989"/>
                      <a:gd name="connsiteY0" fmla="*/ 136 h 3678"/>
                      <a:gd name="connsiteX1" fmla="*/ 0 w 11989"/>
                      <a:gd name="connsiteY1" fmla="*/ 3679 h 3678"/>
                      <a:gd name="connsiteX2" fmla="*/ 11990 w 11989"/>
                      <a:gd name="connsiteY2" fmla="*/ 0 h 3678"/>
                      <a:gd name="connsiteX3" fmla="*/ 11037 w 11989"/>
                      <a:gd name="connsiteY3" fmla="*/ 136 h 3678"/>
                    </a:gdLst>
                    <a:ahLst/>
                    <a:cxnLst>
                      <a:cxn ang="0">
                        <a:pos x="connsiteX0" y="connsiteY0"/>
                      </a:cxn>
                      <a:cxn ang="0">
                        <a:pos x="connsiteX1" y="connsiteY1"/>
                      </a:cxn>
                      <a:cxn ang="0">
                        <a:pos x="connsiteX2" y="connsiteY2"/>
                      </a:cxn>
                      <a:cxn ang="0">
                        <a:pos x="connsiteX3" y="connsiteY3"/>
                      </a:cxn>
                    </a:cxnLst>
                    <a:rect l="l" t="t" r="r" b="b"/>
                    <a:pathLst>
                      <a:path w="11989" h="3678">
                        <a:moveTo>
                          <a:pt x="11037" y="136"/>
                        </a:moveTo>
                        <a:lnTo>
                          <a:pt x="0" y="3679"/>
                        </a:lnTo>
                        <a:lnTo>
                          <a:pt x="11990" y="0"/>
                        </a:lnTo>
                        <a:lnTo>
                          <a:pt x="11037" y="136"/>
                        </a:lnTo>
                        <a:close/>
                      </a:path>
                    </a:pathLst>
                  </a:custGeom>
                  <a:solidFill>
                    <a:srgbClr val="333333"/>
                  </a:solidFill>
                  <a:ln w="0" cap="flat">
                    <a:noFill/>
                    <a:prstDash val="solid"/>
                    <a:miter/>
                  </a:ln>
                </p:spPr>
                <p:txBody>
                  <a:bodyPr rtlCol="0" anchor="ctr"/>
                  <a:lstStyle/>
                  <a:p>
                    <a:endParaRPr lang="en-US"/>
                  </a:p>
                </p:txBody>
              </p:sp>
              <p:sp>
                <p:nvSpPr>
                  <p:cNvPr id="2552" name="Freeform: Shape 2551">
                    <a:extLst>
                      <a:ext uri="{FF2B5EF4-FFF2-40B4-BE49-F238E27FC236}">
                        <a16:creationId xmlns:a16="http://schemas.microsoft.com/office/drawing/2014/main" id="{C75D13B0-65DE-7564-7353-A618815A705F}"/>
                      </a:ext>
                    </a:extLst>
                  </p:cNvPr>
                  <p:cNvSpPr/>
                  <p:nvPr/>
                </p:nvSpPr>
                <p:spPr>
                  <a:xfrm>
                    <a:off x="20460095" y="5868105"/>
                    <a:ext cx="10627" cy="4768"/>
                  </a:xfrm>
                  <a:custGeom>
                    <a:avLst/>
                    <a:gdLst>
                      <a:gd name="connsiteX0" fmla="*/ 0 w 10627"/>
                      <a:gd name="connsiteY0" fmla="*/ 4768 h 4768"/>
                      <a:gd name="connsiteX1" fmla="*/ 2044 w 10627"/>
                      <a:gd name="connsiteY1" fmla="*/ 4360 h 4768"/>
                      <a:gd name="connsiteX2" fmla="*/ 10628 w 10627"/>
                      <a:gd name="connsiteY2" fmla="*/ 0 h 4768"/>
                      <a:gd name="connsiteX3" fmla="*/ 8584 w 10627"/>
                      <a:gd name="connsiteY3" fmla="*/ 545 h 4768"/>
                      <a:gd name="connsiteX4" fmla="*/ 0 w 10627"/>
                      <a:gd name="connsiteY4" fmla="*/ 4768 h 47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27" h="4768">
                        <a:moveTo>
                          <a:pt x="0" y="4768"/>
                        </a:moveTo>
                        <a:lnTo>
                          <a:pt x="2044" y="4360"/>
                        </a:lnTo>
                        <a:lnTo>
                          <a:pt x="10628" y="0"/>
                        </a:lnTo>
                        <a:lnTo>
                          <a:pt x="8584" y="545"/>
                        </a:lnTo>
                        <a:lnTo>
                          <a:pt x="0" y="4768"/>
                        </a:lnTo>
                        <a:close/>
                      </a:path>
                    </a:pathLst>
                  </a:custGeom>
                  <a:solidFill>
                    <a:srgbClr val="333333"/>
                  </a:solidFill>
                  <a:ln w="0" cap="flat">
                    <a:noFill/>
                    <a:prstDash val="solid"/>
                    <a:miter/>
                  </a:ln>
                </p:spPr>
                <p:txBody>
                  <a:bodyPr rtlCol="0" anchor="ctr"/>
                  <a:lstStyle/>
                  <a:p>
                    <a:endParaRPr lang="en-US"/>
                  </a:p>
                </p:txBody>
              </p:sp>
              <p:sp>
                <p:nvSpPr>
                  <p:cNvPr id="2553" name="Freeform: Shape 2552">
                    <a:extLst>
                      <a:ext uri="{FF2B5EF4-FFF2-40B4-BE49-F238E27FC236}">
                        <a16:creationId xmlns:a16="http://schemas.microsoft.com/office/drawing/2014/main" id="{90E41E8F-B36C-CDE7-96DA-2CCD53A310A7}"/>
                      </a:ext>
                    </a:extLst>
                  </p:cNvPr>
                  <p:cNvSpPr/>
                  <p:nvPr/>
                </p:nvSpPr>
                <p:spPr>
                  <a:xfrm>
                    <a:off x="20374270" y="5863473"/>
                    <a:ext cx="14159" cy="4364"/>
                  </a:xfrm>
                  <a:custGeom>
                    <a:avLst/>
                    <a:gdLst>
                      <a:gd name="connsiteX0" fmla="*/ 10754 w 14159"/>
                      <a:gd name="connsiteY0" fmla="*/ 136 h 4364"/>
                      <a:gd name="connsiteX1" fmla="*/ 399 w 14159"/>
                      <a:gd name="connsiteY1" fmla="*/ 4360 h 4364"/>
                      <a:gd name="connsiteX2" fmla="*/ 14160 w 14159"/>
                      <a:gd name="connsiteY2" fmla="*/ 818 h 4364"/>
                      <a:gd name="connsiteX3" fmla="*/ 2307 w 14159"/>
                      <a:gd name="connsiteY3" fmla="*/ 3406 h 4364"/>
                      <a:gd name="connsiteX4" fmla="*/ 10754 w 14159"/>
                      <a:gd name="connsiteY4" fmla="*/ 0 h 43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59" h="4364">
                        <a:moveTo>
                          <a:pt x="10754" y="136"/>
                        </a:moveTo>
                        <a:cubicBezTo>
                          <a:pt x="3669" y="1635"/>
                          <a:pt x="-1509" y="4496"/>
                          <a:pt x="399" y="4360"/>
                        </a:cubicBezTo>
                        <a:cubicBezTo>
                          <a:pt x="5031" y="3134"/>
                          <a:pt x="9664" y="2180"/>
                          <a:pt x="14160" y="818"/>
                        </a:cubicBezTo>
                        <a:cubicBezTo>
                          <a:pt x="10345" y="545"/>
                          <a:pt x="10345" y="1771"/>
                          <a:pt x="2307" y="3406"/>
                        </a:cubicBezTo>
                        <a:lnTo>
                          <a:pt x="10754" y="0"/>
                        </a:lnTo>
                        <a:close/>
                      </a:path>
                    </a:pathLst>
                  </a:custGeom>
                  <a:solidFill>
                    <a:srgbClr val="333333"/>
                  </a:solidFill>
                  <a:ln w="0" cap="flat">
                    <a:noFill/>
                    <a:prstDash val="solid"/>
                    <a:miter/>
                  </a:ln>
                </p:spPr>
                <p:txBody>
                  <a:bodyPr rtlCol="0" anchor="ctr"/>
                  <a:lstStyle/>
                  <a:p>
                    <a:endParaRPr lang="en-US"/>
                  </a:p>
                </p:txBody>
              </p:sp>
              <p:sp>
                <p:nvSpPr>
                  <p:cNvPr id="2554" name="Freeform: Shape 2553">
                    <a:extLst>
                      <a:ext uri="{FF2B5EF4-FFF2-40B4-BE49-F238E27FC236}">
                        <a16:creationId xmlns:a16="http://schemas.microsoft.com/office/drawing/2014/main" id="{3653FD1B-4ACF-362A-CA39-BA8FD590F4A5}"/>
                      </a:ext>
                    </a:extLst>
                  </p:cNvPr>
                  <p:cNvSpPr/>
                  <p:nvPr/>
                </p:nvSpPr>
                <p:spPr>
                  <a:xfrm>
                    <a:off x="20015389" y="5657333"/>
                    <a:ext cx="226167" cy="127389"/>
                  </a:xfrm>
                  <a:custGeom>
                    <a:avLst/>
                    <a:gdLst>
                      <a:gd name="connsiteX0" fmla="*/ 161178 w 226167"/>
                      <a:gd name="connsiteY0" fmla="*/ 107361 h 127389"/>
                      <a:gd name="connsiteX1" fmla="*/ 179164 w 226167"/>
                      <a:gd name="connsiteY1" fmla="*/ 114719 h 127389"/>
                      <a:gd name="connsiteX2" fmla="*/ 173850 w 226167"/>
                      <a:gd name="connsiteY2" fmla="*/ 114038 h 127389"/>
                      <a:gd name="connsiteX3" fmla="*/ 186112 w 226167"/>
                      <a:gd name="connsiteY3" fmla="*/ 116218 h 127389"/>
                      <a:gd name="connsiteX4" fmla="*/ 165675 w 226167"/>
                      <a:gd name="connsiteY4" fmla="*/ 112403 h 127389"/>
                      <a:gd name="connsiteX5" fmla="*/ 203143 w 226167"/>
                      <a:gd name="connsiteY5" fmla="*/ 124528 h 127389"/>
                      <a:gd name="connsiteX6" fmla="*/ 192788 w 226167"/>
                      <a:gd name="connsiteY6" fmla="*/ 120033 h 127389"/>
                      <a:gd name="connsiteX7" fmla="*/ 219492 w 226167"/>
                      <a:gd name="connsiteY7" fmla="*/ 127389 h 127389"/>
                      <a:gd name="connsiteX8" fmla="*/ 222216 w 226167"/>
                      <a:gd name="connsiteY8" fmla="*/ 126300 h 127389"/>
                      <a:gd name="connsiteX9" fmla="*/ 224260 w 226167"/>
                      <a:gd name="connsiteY9" fmla="*/ 126572 h 127389"/>
                      <a:gd name="connsiteX10" fmla="*/ 226168 w 226167"/>
                      <a:gd name="connsiteY10" fmla="*/ 126845 h 127389"/>
                      <a:gd name="connsiteX11" fmla="*/ 224806 w 226167"/>
                      <a:gd name="connsiteY11" fmla="*/ 126436 h 127389"/>
                      <a:gd name="connsiteX12" fmla="*/ 223853 w 226167"/>
                      <a:gd name="connsiteY12" fmla="*/ 125482 h 127389"/>
                      <a:gd name="connsiteX13" fmla="*/ 201508 w 226167"/>
                      <a:gd name="connsiteY13" fmla="*/ 117580 h 127389"/>
                      <a:gd name="connsiteX14" fmla="*/ 192106 w 226167"/>
                      <a:gd name="connsiteY14" fmla="*/ 115945 h 127389"/>
                      <a:gd name="connsiteX15" fmla="*/ 173304 w 226167"/>
                      <a:gd name="connsiteY15" fmla="*/ 108997 h 127389"/>
                      <a:gd name="connsiteX16" fmla="*/ 164584 w 226167"/>
                      <a:gd name="connsiteY16" fmla="*/ 105999 h 127389"/>
                      <a:gd name="connsiteX17" fmla="*/ 161451 w 226167"/>
                      <a:gd name="connsiteY17" fmla="*/ 104637 h 127389"/>
                      <a:gd name="connsiteX18" fmla="*/ 167037 w 226167"/>
                      <a:gd name="connsiteY18" fmla="*/ 105590 h 127389"/>
                      <a:gd name="connsiteX19" fmla="*/ 150416 w 226167"/>
                      <a:gd name="connsiteY19" fmla="*/ 99732 h 127389"/>
                      <a:gd name="connsiteX20" fmla="*/ 135156 w 226167"/>
                      <a:gd name="connsiteY20" fmla="*/ 93056 h 127389"/>
                      <a:gd name="connsiteX21" fmla="*/ 120441 w 226167"/>
                      <a:gd name="connsiteY21" fmla="*/ 85562 h 127389"/>
                      <a:gd name="connsiteX22" fmla="*/ 118126 w 226167"/>
                      <a:gd name="connsiteY22" fmla="*/ 83927 h 127389"/>
                      <a:gd name="connsiteX23" fmla="*/ 116898 w 226167"/>
                      <a:gd name="connsiteY23" fmla="*/ 83791 h 127389"/>
                      <a:gd name="connsiteX24" fmla="*/ 0 w 226167"/>
                      <a:gd name="connsiteY24" fmla="*/ 0 h 127389"/>
                      <a:gd name="connsiteX25" fmla="*/ 14714 w 226167"/>
                      <a:gd name="connsiteY25" fmla="*/ 14578 h 127389"/>
                      <a:gd name="connsiteX26" fmla="*/ 20028 w 226167"/>
                      <a:gd name="connsiteY26" fmla="*/ 21935 h 127389"/>
                      <a:gd name="connsiteX27" fmla="*/ 7629 w 226167"/>
                      <a:gd name="connsiteY27" fmla="*/ 10899 h 127389"/>
                      <a:gd name="connsiteX28" fmla="*/ 8856 w 226167"/>
                      <a:gd name="connsiteY28" fmla="*/ 15259 h 127389"/>
                      <a:gd name="connsiteX29" fmla="*/ 24252 w 226167"/>
                      <a:gd name="connsiteY29" fmla="*/ 27658 h 127389"/>
                      <a:gd name="connsiteX30" fmla="*/ 40328 w 226167"/>
                      <a:gd name="connsiteY30" fmla="*/ 38557 h 127389"/>
                      <a:gd name="connsiteX31" fmla="*/ 43598 w 226167"/>
                      <a:gd name="connsiteY31" fmla="*/ 43190 h 127389"/>
                      <a:gd name="connsiteX32" fmla="*/ 41146 w 226167"/>
                      <a:gd name="connsiteY32" fmla="*/ 41555 h 127389"/>
                      <a:gd name="connsiteX33" fmla="*/ 62945 w 226167"/>
                      <a:gd name="connsiteY33" fmla="*/ 56678 h 127389"/>
                      <a:gd name="connsiteX34" fmla="*/ 61856 w 226167"/>
                      <a:gd name="connsiteY34" fmla="*/ 57632 h 127389"/>
                      <a:gd name="connsiteX35" fmla="*/ 76434 w 226167"/>
                      <a:gd name="connsiteY35" fmla="*/ 66352 h 127389"/>
                      <a:gd name="connsiteX36" fmla="*/ 91693 w 226167"/>
                      <a:gd name="connsiteY36" fmla="*/ 75071 h 127389"/>
                      <a:gd name="connsiteX37" fmla="*/ 91013 w 226167"/>
                      <a:gd name="connsiteY37" fmla="*/ 75071 h 127389"/>
                      <a:gd name="connsiteX38" fmla="*/ 130386 w 226167"/>
                      <a:gd name="connsiteY38" fmla="*/ 95099 h 127389"/>
                      <a:gd name="connsiteX39" fmla="*/ 117580 w 226167"/>
                      <a:gd name="connsiteY39" fmla="*/ 90331 h 127389"/>
                      <a:gd name="connsiteX40" fmla="*/ 135700 w 226167"/>
                      <a:gd name="connsiteY40" fmla="*/ 98369 h 127389"/>
                      <a:gd name="connsiteX41" fmla="*/ 129843 w 226167"/>
                      <a:gd name="connsiteY41" fmla="*/ 97279 h 127389"/>
                      <a:gd name="connsiteX42" fmla="*/ 163631 w 226167"/>
                      <a:gd name="connsiteY42" fmla="*/ 109541 h 127389"/>
                      <a:gd name="connsiteX43" fmla="*/ 161451 w 226167"/>
                      <a:gd name="connsiteY43" fmla="*/ 106953 h 127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226167" h="127389">
                        <a:moveTo>
                          <a:pt x="161178" y="107361"/>
                        </a:moveTo>
                        <a:cubicBezTo>
                          <a:pt x="164448" y="107770"/>
                          <a:pt x="178754" y="113629"/>
                          <a:pt x="179164" y="114719"/>
                        </a:cubicBezTo>
                        <a:cubicBezTo>
                          <a:pt x="177120" y="114310"/>
                          <a:pt x="169081" y="111721"/>
                          <a:pt x="173850" y="114038"/>
                        </a:cubicBezTo>
                        <a:lnTo>
                          <a:pt x="186112" y="116218"/>
                        </a:lnTo>
                        <a:cubicBezTo>
                          <a:pt x="200963" y="123166"/>
                          <a:pt x="173577" y="114583"/>
                          <a:pt x="165675" y="112403"/>
                        </a:cubicBezTo>
                        <a:cubicBezTo>
                          <a:pt x="181342" y="118261"/>
                          <a:pt x="186112" y="119351"/>
                          <a:pt x="203143" y="124528"/>
                        </a:cubicBezTo>
                        <a:cubicBezTo>
                          <a:pt x="198238" y="122757"/>
                          <a:pt x="195240" y="121259"/>
                          <a:pt x="192788" y="120033"/>
                        </a:cubicBezTo>
                        <a:cubicBezTo>
                          <a:pt x="192788" y="118398"/>
                          <a:pt x="208184" y="123983"/>
                          <a:pt x="219492" y="127389"/>
                        </a:cubicBezTo>
                        <a:cubicBezTo>
                          <a:pt x="212543" y="124528"/>
                          <a:pt x="216904" y="125210"/>
                          <a:pt x="222216" y="126300"/>
                        </a:cubicBezTo>
                        <a:cubicBezTo>
                          <a:pt x="223171" y="126572"/>
                          <a:pt x="223853" y="126572"/>
                          <a:pt x="224260" y="126572"/>
                        </a:cubicBezTo>
                        <a:lnTo>
                          <a:pt x="226168" y="126845"/>
                        </a:lnTo>
                        <a:lnTo>
                          <a:pt x="224806" y="126436"/>
                        </a:lnTo>
                        <a:cubicBezTo>
                          <a:pt x="224806" y="126436"/>
                          <a:pt x="224806" y="126027"/>
                          <a:pt x="223853" y="125482"/>
                        </a:cubicBezTo>
                        <a:cubicBezTo>
                          <a:pt x="214314" y="123030"/>
                          <a:pt x="207502" y="119487"/>
                          <a:pt x="201508" y="117580"/>
                        </a:cubicBezTo>
                        <a:cubicBezTo>
                          <a:pt x="204096" y="119624"/>
                          <a:pt x="198919" y="118261"/>
                          <a:pt x="192106" y="115945"/>
                        </a:cubicBezTo>
                        <a:cubicBezTo>
                          <a:pt x="185430" y="113356"/>
                          <a:pt x="177120" y="109950"/>
                          <a:pt x="173304" y="108997"/>
                        </a:cubicBezTo>
                        <a:lnTo>
                          <a:pt x="164584" y="105999"/>
                        </a:lnTo>
                        <a:cubicBezTo>
                          <a:pt x="163495" y="105590"/>
                          <a:pt x="162406" y="105182"/>
                          <a:pt x="161451" y="104637"/>
                        </a:cubicBezTo>
                        <a:cubicBezTo>
                          <a:pt x="160905" y="104092"/>
                          <a:pt x="161860" y="104364"/>
                          <a:pt x="167037" y="105590"/>
                        </a:cubicBezTo>
                        <a:cubicBezTo>
                          <a:pt x="162677" y="104637"/>
                          <a:pt x="149598" y="98369"/>
                          <a:pt x="150416" y="99732"/>
                        </a:cubicBezTo>
                        <a:lnTo>
                          <a:pt x="135156" y="93056"/>
                        </a:lnTo>
                        <a:lnTo>
                          <a:pt x="120441" y="85562"/>
                        </a:lnTo>
                        <a:cubicBezTo>
                          <a:pt x="119624" y="85017"/>
                          <a:pt x="118670" y="84472"/>
                          <a:pt x="118126" y="83927"/>
                        </a:cubicBezTo>
                        <a:cubicBezTo>
                          <a:pt x="117035" y="83518"/>
                          <a:pt x="116762" y="83518"/>
                          <a:pt x="116898" y="83791"/>
                        </a:cubicBezTo>
                        <a:cubicBezTo>
                          <a:pt x="74117" y="61583"/>
                          <a:pt x="34743" y="33653"/>
                          <a:pt x="0" y="0"/>
                        </a:cubicBezTo>
                        <a:cubicBezTo>
                          <a:pt x="5041" y="5041"/>
                          <a:pt x="9537" y="9401"/>
                          <a:pt x="14714" y="14578"/>
                        </a:cubicBezTo>
                        <a:cubicBezTo>
                          <a:pt x="5314" y="8447"/>
                          <a:pt x="23570" y="22889"/>
                          <a:pt x="20028" y="21935"/>
                        </a:cubicBezTo>
                        <a:cubicBezTo>
                          <a:pt x="15941" y="19074"/>
                          <a:pt x="10628" y="14033"/>
                          <a:pt x="7629" y="10899"/>
                        </a:cubicBezTo>
                        <a:cubicBezTo>
                          <a:pt x="5859" y="10354"/>
                          <a:pt x="10082" y="14987"/>
                          <a:pt x="8856" y="15259"/>
                        </a:cubicBezTo>
                        <a:cubicBezTo>
                          <a:pt x="15396" y="21799"/>
                          <a:pt x="19755" y="24796"/>
                          <a:pt x="24252" y="27658"/>
                        </a:cubicBezTo>
                        <a:cubicBezTo>
                          <a:pt x="28884" y="30383"/>
                          <a:pt x="33380" y="32835"/>
                          <a:pt x="40328" y="38557"/>
                        </a:cubicBezTo>
                        <a:cubicBezTo>
                          <a:pt x="39239" y="38830"/>
                          <a:pt x="34334" y="36105"/>
                          <a:pt x="43598" y="43190"/>
                        </a:cubicBezTo>
                        <a:lnTo>
                          <a:pt x="41146" y="41555"/>
                        </a:lnTo>
                        <a:cubicBezTo>
                          <a:pt x="56542" y="52318"/>
                          <a:pt x="51774" y="51910"/>
                          <a:pt x="62945" y="56678"/>
                        </a:cubicBezTo>
                        <a:lnTo>
                          <a:pt x="61856" y="57632"/>
                        </a:lnTo>
                        <a:cubicBezTo>
                          <a:pt x="65670" y="59675"/>
                          <a:pt x="70984" y="62945"/>
                          <a:pt x="76434" y="66352"/>
                        </a:cubicBezTo>
                        <a:cubicBezTo>
                          <a:pt x="82020" y="69485"/>
                          <a:pt x="87607" y="72755"/>
                          <a:pt x="91693" y="75071"/>
                        </a:cubicBezTo>
                        <a:lnTo>
                          <a:pt x="91013" y="75071"/>
                        </a:lnTo>
                        <a:cubicBezTo>
                          <a:pt x="114310" y="87061"/>
                          <a:pt x="103956" y="82020"/>
                          <a:pt x="130386" y="95099"/>
                        </a:cubicBezTo>
                        <a:lnTo>
                          <a:pt x="117580" y="90331"/>
                        </a:lnTo>
                        <a:cubicBezTo>
                          <a:pt x="126436" y="95508"/>
                          <a:pt x="129024" y="95236"/>
                          <a:pt x="135700" y="98369"/>
                        </a:cubicBezTo>
                        <a:cubicBezTo>
                          <a:pt x="135156" y="98369"/>
                          <a:pt x="136246" y="100140"/>
                          <a:pt x="129843" y="97279"/>
                        </a:cubicBezTo>
                        <a:cubicBezTo>
                          <a:pt x="141014" y="101639"/>
                          <a:pt x="152324" y="105590"/>
                          <a:pt x="163631" y="109541"/>
                        </a:cubicBezTo>
                        <a:cubicBezTo>
                          <a:pt x="172078" y="111585"/>
                          <a:pt x="162406" y="108043"/>
                          <a:pt x="161451" y="106953"/>
                        </a:cubicBezTo>
                        <a:close/>
                      </a:path>
                    </a:pathLst>
                  </a:custGeom>
                  <a:solidFill>
                    <a:srgbClr val="333333"/>
                  </a:solidFill>
                  <a:ln w="0" cap="flat">
                    <a:noFill/>
                    <a:prstDash val="solid"/>
                    <a:miter/>
                  </a:ln>
                </p:spPr>
                <p:txBody>
                  <a:bodyPr rtlCol="0" anchor="ctr"/>
                  <a:lstStyle/>
                  <a:p>
                    <a:endParaRPr lang="en-US"/>
                  </a:p>
                </p:txBody>
              </p:sp>
              <p:sp>
                <p:nvSpPr>
                  <p:cNvPr id="2555" name="Freeform: Shape 2554">
                    <a:extLst>
                      <a:ext uri="{FF2B5EF4-FFF2-40B4-BE49-F238E27FC236}">
                        <a16:creationId xmlns:a16="http://schemas.microsoft.com/office/drawing/2014/main" id="{4013CDDE-E3F0-CDA8-B79B-2090C475317E}"/>
                      </a:ext>
                    </a:extLst>
                  </p:cNvPr>
                  <p:cNvSpPr/>
                  <p:nvPr/>
                </p:nvSpPr>
                <p:spPr>
                  <a:xfrm>
                    <a:off x="20218395" y="5781998"/>
                    <a:ext cx="6266" cy="2043"/>
                  </a:xfrm>
                  <a:custGeom>
                    <a:avLst/>
                    <a:gdLst>
                      <a:gd name="connsiteX0" fmla="*/ 0 w 6266"/>
                      <a:gd name="connsiteY0" fmla="*/ 0 h 2043"/>
                      <a:gd name="connsiteX1" fmla="*/ 6267 w 6266"/>
                      <a:gd name="connsiteY1" fmla="*/ 2044 h 2043"/>
                      <a:gd name="connsiteX2" fmla="*/ 0 w 6266"/>
                      <a:gd name="connsiteY2" fmla="*/ 0 h 2043"/>
                    </a:gdLst>
                    <a:ahLst/>
                    <a:cxnLst>
                      <a:cxn ang="0">
                        <a:pos x="connsiteX0" y="connsiteY0"/>
                      </a:cxn>
                      <a:cxn ang="0">
                        <a:pos x="connsiteX1" y="connsiteY1"/>
                      </a:cxn>
                      <a:cxn ang="0">
                        <a:pos x="connsiteX2" y="connsiteY2"/>
                      </a:cxn>
                    </a:cxnLst>
                    <a:rect l="l" t="t" r="r" b="b"/>
                    <a:pathLst>
                      <a:path w="6266" h="2043">
                        <a:moveTo>
                          <a:pt x="0" y="0"/>
                        </a:moveTo>
                        <a:cubicBezTo>
                          <a:pt x="1771" y="681"/>
                          <a:pt x="3815" y="1363"/>
                          <a:pt x="6267" y="2044"/>
                        </a:cubicBezTo>
                        <a:cubicBezTo>
                          <a:pt x="3950" y="1226"/>
                          <a:pt x="1908" y="681"/>
                          <a:pt x="0" y="0"/>
                        </a:cubicBezTo>
                        <a:close/>
                      </a:path>
                    </a:pathLst>
                  </a:custGeom>
                  <a:solidFill>
                    <a:srgbClr val="333333"/>
                  </a:solidFill>
                  <a:ln w="0" cap="flat">
                    <a:noFill/>
                    <a:prstDash val="solid"/>
                    <a:miter/>
                  </a:ln>
                </p:spPr>
                <p:txBody>
                  <a:bodyPr rtlCol="0" anchor="ctr"/>
                  <a:lstStyle/>
                  <a:p>
                    <a:endParaRPr lang="en-US"/>
                  </a:p>
                </p:txBody>
              </p:sp>
              <p:sp>
                <p:nvSpPr>
                  <p:cNvPr id="2556" name="Freeform: Shape 2555">
                    <a:extLst>
                      <a:ext uri="{FF2B5EF4-FFF2-40B4-BE49-F238E27FC236}">
                        <a16:creationId xmlns:a16="http://schemas.microsoft.com/office/drawing/2014/main" id="{A258505F-5B9C-889B-1CFA-2A313D105026}"/>
                      </a:ext>
                    </a:extLst>
                  </p:cNvPr>
                  <p:cNvSpPr/>
                  <p:nvPr/>
                </p:nvSpPr>
                <p:spPr>
                  <a:xfrm>
                    <a:off x="20007624" y="5650657"/>
                    <a:ext cx="7492" cy="7085"/>
                  </a:xfrm>
                  <a:custGeom>
                    <a:avLst/>
                    <a:gdLst>
                      <a:gd name="connsiteX0" fmla="*/ 0 w 7492"/>
                      <a:gd name="connsiteY0" fmla="*/ 0 h 7085"/>
                      <a:gd name="connsiteX1" fmla="*/ 7493 w 7492"/>
                      <a:gd name="connsiteY1" fmla="*/ 7085 h 7085"/>
                      <a:gd name="connsiteX2" fmla="*/ 0 w 7492"/>
                      <a:gd name="connsiteY2" fmla="*/ 0 h 7085"/>
                    </a:gdLst>
                    <a:ahLst/>
                    <a:cxnLst>
                      <a:cxn ang="0">
                        <a:pos x="connsiteX0" y="connsiteY0"/>
                      </a:cxn>
                      <a:cxn ang="0">
                        <a:pos x="connsiteX1" y="connsiteY1"/>
                      </a:cxn>
                      <a:cxn ang="0">
                        <a:pos x="connsiteX2" y="connsiteY2"/>
                      </a:cxn>
                    </a:cxnLst>
                    <a:rect l="l" t="t" r="r" b="b"/>
                    <a:pathLst>
                      <a:path w="7492" h="7085">
                        <a:moveTo>
                          <a:pt x="0" y="0"/>
                        </a:moveTo>
                        <a:cubicBezTo>
                          <a:pt x="2451" y="2453"/>
                          <a:pt x="5041" y="4632"/>
                          <a:pt x="7493" y="7085"/>
                        </a:cubicBezTo>
                        <a:cubicBezTo>
                          <a:pt x="5176" y="4905"/>
                          <a:pt x="2724" y="2589"/>
                          <a:pt x="0" y="0"/>
                        </a:cubicBezTo>
                        <a:close/>
                      </a:path>
                    </a:pathLst>
                  </a:custGeom>
                  <a:solidFill>
                    <a:srgbClr val="333333"/>
                  </a:solidFill>
                  <a:ln w="0" cap="flat">
                    <a:noFill/>
                    <a:prstDash val="solid"/>
                    <a:miter/>
                  </a:ln>
                </p:spPr>
                <p:txBody>
                  <a:bodyPr rtlCol="0" anchor="ctr"/>
                  <a:lstStyle/>
                  <a:p>
                    <a:endParaRPr lang="en-US"/>
                  </a:p>
                </p:txBody>
              </p:sp>
              <p:sp>
                <p:nvSpPr>
                  <p:cNvPr id="2557" name="Freeform: Shape 2556">
                    <a:extLst>
                      <a:ext uri="{FF2B5EF4-FFF2-40B4-BE49-F238E27FC236}">
                        <a16:creationId xmlns:a16="http://schemas.microsoft.com/office/drawing/2014/main" id="{03098AA4-BD56-EC18-D4F9-FF24BADAE9F0}"/>
                      </a:ext>
                    </a:extLst>
                  </p:cNvPr>
                  <p:cNvSpPr/>
                  <p:nvPr/>
                </p:nvSpPr>
                <p:spPr>
                  <a:xfrm>
                    <a:off x="20251207" y="5787311"/>
                    <a:ext cx="23593" cy="5586"/>
                  </a:xfrm>
                  <a:custGeom>
                    <a:avLst/>
                    <a:gdLst>
                      <a:gd name="connsiteX0" fmla="*/ 17598 w 23593"/>
                      <a:gd name="connsiteY0" fmla="*/ 5586 h 5586"/>
                      <a:gd name="connsiteX1" fmla="*/ 23594 w 23593"/>
                      <a:gd name="connsiteY1" fmla="*/ 5314 h 5586"/>
                      <a:gd name="connsiteX2" fmla="*/ 2066 w 23593"/>
                      <a:gd name="connsiteY2" fmla="*/ 0 h 5586"/>
                      <a:gd name="connsiteX3" fmla="*/ 22 w 23593"/>
                      <a:gd name="connsiteY3" fmla="*/ 1090 h 5586"/>
                      <a:gd name="connsiteX4" fmla="*/ 17598 w 23593"/>
                      <a:gd name="connsiteY4" fmla="*/ 5586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593" h="5586">
                        <a:moveTo>
                          <a:pt x="17598" y="5586"/>
                        </a:moveTo>
                        <a:cubicBezTo>
                          <a:pt x="11741" y="3406"/>
                          <a:pt x="22367" y="5586"/>
                          <a:pt x="23594" y="5314"/>
                        </a:cubicBezTo>
                        <a:cubicBezTo>
                          <a:pt x="16236" y="3951"/>
                          <a:pt x="9288" y="1771"/>
                          <a:pt x="2066" y="0"/>
                        </a:cubicBezTo>
                        <a:cubicBezTo>
                          <a:pt x="2066" y="545"/>
                          <a:pt x="-249" y="545"/>
                          <a:pt x="22" y="1090"/>
                        </a:cubicBezTo>
                        <a:lnTo>
                          <a:pt x="17598" y="5586"/>
                        </a:lnTo>
                        <a:close/>
                      </a:path>
                    </a:pathLst>
                  </a:custGeom>
                  <a:solidFill>
                    <a:srgbClr val="333333"/>
                  </a:solidFill>
                  <a:ln w="0" cap="flat">
                    <a:noFill/>
                    <a:prstDash val="solid"/>
                    <a:miter/>
                  </a:ln>
                </p:spPr>
                <p:txBody>
                  <a:bodyPr rtlCol="0" anchor="ctr"/>
                  <a:lstStyle/>
                  <a:p>
                    <a:endParaRPr lang="en-US"/>
                  </a:p>
                </p:txBody>
              </p:sp>
              <p:sp>
                <p:nvSpPr>
                  <p:cNvPr id="2558" name="Freeform: Shape 2557">
                    <a:extLst>
                      <a:ext uri="{FF2B5EF4-FFF2-40B4-BE49-F238E27FC236}">
                        <a16:creationId xmlns:a16="http://schemas.microsoft.com/office/drawing/2014/main" id="{52B7B889-3B0C-9E26-8911-5D9F3F55352F}"/>
                      </a:ext>
                    </a:extLst>
                  </p:cNvPr>
                  <p:cNvSpPr/>
                  <p:nvPr/>
                </p:nvSpPr>
                <p:spPr>
                  <a:xfrm>
                    <a:off x="20241284" y="5784314"/>
                    <a:ext cx="11716" cy="2997"/>
                  </a:xfrm>
                  <a:custGeom>
                    <a:avLst/>
                    <a:gdLst>
                      <a:gd name="connsiteX0" fmla="*/ 5859 w 11716"/>
                      <a:gd name="connsiteY0" fmla="*/ 409 h 2997"/>
                      <a:gd name="connsiteX1" fmla="*/ 0 w 11716"/>
                      <a:gd name="connsiteY1" fmla="*/ 0 h 2997"/>
                      <a:gd name="connsiteX2" fmla="*/ 11717 w 11716"/>
                      <a:gd name="connsiteY2" fmla="*/ 2997 h 2997"/>
                      <a:gd name="connsiteX3" fmla="*/ 5723 w 11716"/>
                      <a:gd name="connsiteY3" fmla="*/ 409 h 2997"/>
                    </a:gdLst>
                    <a:ahLst/>
                    <a:cxnLst>
                      <a:cxn ang="0">
                        <a:pos x="connsiteX0" y="connsiteY0"/>
                      </a:cxn>
                      <a:cxn ang="0">
                        <a:pos x="connsiteX1" y="connsiteY1"/>
                      </a:cxn>
                      <a:cxn ang="0">
                        <a:pos x="connsiteX2" y="connsiteY2"/>
                      </a:cxn>
                      <a:cxn ang="0">
                        <a:pos x="connsiteX3" y="connsiteY3"/>
                      </a:cxn>
                    </a:cxnLst>
                    <a:rect l="l" t="t" r="r" b="b"/>
                    <a:pathLst>
                      <a:path w="11716" h="2997">
                        <a:moveTo>
                          <a:pt x="5859" y="409"/>
                        </a:moveTo>
                        <a:cubicBezTo>
                          <a:pt x="5041" y="545"/>
                          <a:pt x="2726" y="409"/>
                          <a:pt x="0" y="0"/>
                        </a:cubicBezTo>
                        <a:lnTo>
                          <a:pt x="11717" y="2997"/>
                        </a:lnTo>
                        <a:cubicBezTo>
                          <a:pt x="11717" y="2997"/>
                          <a:pt x="10491" y="1908"/>
                          <a:pt x="5723" y="409"/>
                        </a:cubicBezTo>
                        <a:close/>
                      </a:path>
                    </a:pathLst>
                  </a:custGeom>
                  <a:solidFill>
                    <a:srgbClr val="333333"/>
                  </a:solidFill>
                  <a:ln w="0" cap="flat">
                    <a:noFill/>
                    <a:prstDash val="solid"/>
                    <a:miter/>
                  </a:ln>
                </p:spPr>
                <p:txBody>
                  <a:bodyPr rtlCol="0" anchor="ctr"/>
                  <a:lstStyle/>
                  <a:p>
                    <a:endParaRPr lang="en-US"/>
                  </a:p>
                </p:txBody>
              </p:sp>
              <p:sp>
                <p:nvSpPr>
                  <p:cNvPr id="2559" name="Freeform: Shape 2558">
                    <a:extLst>
                      <a:ext uri="{FF2B5EF4-FFF2-40B4-BE49-F238E27FC236}">
                        <a16:creationId xmlns:a16="http://schemas.microsoft.com/office/drawing/2014/main" id="{9BB8DE8E-F688-2F8A-19B4-2C151E98BA91}"/>
                      </a:ext>
                    </a:extLst>
                  </p:cNvPr>
                  <p:cNvSpPr/>
                  <p:nvPr/>
                </p:nvSpPr>
                <p:spPr>
                  <a:xfrm>
                    <a:off x="20232156" y="5810337"/>
                    <a:ext cx="10082" cy="2179"/>
                  </a:xfrm>
                  <a:custGeom>
                    <a:avLst/>
                    <a:gdLst>
                      <a:gd name="connsiteX0" fmla="*/ 10082 w 10082"/>
                      <a:gd name="connsiteY0" fmla="*/ 2180 h 2179"/>
                      <a:gd name="connsiteX1" fmla="*/ 5994 w 10082"/>
                      <a:gd name="connsiteY1" fmla="*/ 1226 h 2179"/>
                      <a:gd name="connsiteX2" fmla="*/ 0 w 10082"/>
                      <a:gd name="connsiteY2" fmla="*/ 0 h 2179"/>
                      <a:gd name="connsiteX3" fmla="*/ 10082 w 10082"/>
                      <a:gd name="connsiteY3" fmla="*/ 2180 h 2179"/>
                    </a:gdLst>
                    <a:ahLst/>
                    <a:cxnLst>
                      <a:cxn ang="0">
                        <a:pos x="connsiteX0" y="connsiteY0"/>
                      </a:cxn>
                      <a:cxn ang="0">
                        <a:pos x="connsiteX1" y="connsiteY1"/>
                      </a:cxn>
                      <a:cxn ang="0">
                        <a:pos x="connsiteX2" y="connsiteY2"/>
                      </a:cxn>
                      <a:cxn ang="0">
                        <a:pos x="connsiteX3" y="connsiteY3"/>
                      </a:cxn>
                    </a:cxnLst>
                    <a:rect l="l" t="t" r="r" b="b"/>
                    <a:pathLst>
                      <a:path w="10082" h="2179">
                        <a:moveTo>
                          <a:pt x="10082" y="2180"/>
                        </a:moveTo>
                        <a:lnTo>
                          <a:pt x="5994" y="1226"/>
                        </a:lnTo>
                        <a:lnTo>
                          <a:pt x="0" y="0"/>
                        </a:lnTo>
                        <a:lnTo>
                          <a:pt x="10082" y="2180"/>
                        </a:lnTo>
                        <a:close/>
                      </a:path>
                    </a:pathLst>
                  </a:custGeom>
                  <a:solidFill>
                    <a:srgbClr val="333333"/>
                  </a:solidFill>
                  <a:ln w="0" cap="flat">
                    <a:noFill/>
                    <a:prstDash val="solid"/>
                    <a:miter/>
                  </a:ln>
                </p:spPr>
                <p:txBody>
                  <a:bodyPr rtlCol="0" anchor="ctr"/>
                  <a:lstStyle/>
                  <a:p>
                    <a:endParaRPr lang="en-US"/>
                  </a:p>
                </p:txBody>
              </p:sp>
              <p:sp>
                <p:nvSpPr>
                  <p:cNvPr id="2560" name="Freeform: Shape 2559">
                    <a:extLst>
                      <a:ext uri="{FF2B5EF4-FFF2-40B4-BE49-F238E27FC236}">
                        <a16:creationId xmlns:a16="http://schemas.microsoft.com/office/drawing/2014/main" id="{36A253A9-42E7-73D3-3B38-8B409A11A94F}"/>
                      </a:ext>
                    </a:extLst>
                  </p:cNvPr>
                  <p:cNvSpPr/>
                  <p:nvPr/>
                </p:nvSpPr>
                <p:spPr>
                  <a:xfrm>
                    <a:off x="20182017" y="5790717"/>
                    <a:ext cx="16077" cy="5994"/>
                  </a:xfrm>
                  <a:custGeom>
                    <a:avLst/>
                    <a:gdLst>
                      <a:gd name="connsiteX0" fmla="*/ 0 w 16077"/>
                      <a:gd name="connsiteY0" fmla="*/ 0 h 5994"/>
                      <a:gd name="connsiteX1" fmla="*/ 16078 w 16077"/>
                      <a:gd name="connsiteY1" fmla="*/ 5995 h 5994"/>
                      <a:gd name="connsiteX2" fmla="*/ 0 w 16077"/>
                      <a:gd name="connsiteY2" fmla="*/ 0 h 5994"/>
                    </a:gdLst>
                    <a:ahLst/>
                    <a:cxnLst>
                      <a:cxn ang="0">
                        <a:pos x="connsiteX0" y="connsiteY0"/>
                      </a:cxn>
                      <a:cxn ang="0">
                        <a:pos x="connsiteX1" y="connsiteY1"/>
                      </a:cxn>
                      <a:cxn ang="0">
                        <a:pos x="connsiteX2" y="connsiteY2"/>
                      </a:cxn>
                    </a:cxnLst>
                    <a:rect l="l" t="t" r="r" b="b"/>
                    <a:pathLst>
                      <a:path w="16077" h="5994">
                        <a:moveTo>
                          <a:pt x="0" y="0"/>
                        </a:moveTo>
                        <a:cubicBezTo>
                          <a:pt x="4224" y="2453"/>
                          <a:pt x="13215" y="5177"/>
                          <a:pt x="16078" y="5995"/>
                        </a:cubicBezTo>
                        <a:cubicBezTo>
                          <a:pt x="6132" y="2316"/>
                          <a:pt x="10491" y="3679"/>
                          <a:pt x="0" y="0"/>
                        </a:cubicBezTo>
                        <a:close/>
                      </a:path>
                    </a:pathLst>
                  </a:custGeom>
                  <a:solidFill>
                    <a:srgbClr val="333333"/>
                  </a:solidFill>
                  <a:ln w="0" cap="flat">
                    <a:noFill/>
                    <a:prstDash val="solid"/>
                    <a:miter/>
                  </a:ln>
                </p:spPr>
                <p:txBody>
                  <a:bodyPr rtlCol="0" anchor="ctr"/>
                  <a:lstStyle/>
                  <a:p>
                    <a:endParaRPr lang="en-US"/>
                  </a:p>
                </p:txBody>
              </p:sp>
              <p:sp>
                <p:nvSpPr>
                  <p:cNvPr id="2561" name="Freeform: Shape 2560">
                    <a:extLst>
                      <a:ext uri="{FF2B5EF4-FFF2-40B4-BE49-F238E27FC236}">
                        <a16:creationId xmlns:a16="http://schemas.microsoft.com/office/drawing/2014/main" id="{15009C82-E594-09CE-D805-F2613DD4F028}"/>
                      </a:ext>
                    </a:extLst>
                  </p:cNvPr>
                  <p:cNvSpPr/>
                  <p:nvPr/>
                </p:nvSpPr>
                <p:spPr>
                  <a:xfrm>
                    <a:off x="20181608" y="5800255"/>
                    <a:ext cx="9947" cy="3269"/>
                  </a:xfrm>
                  <a:custGeom>
                    <a:avLst/>
                    <a:gdLst>
                      <a:gd name="connsiteX0" fmla="*/ 9947 w 9947"/>
                      <a:gd name="connsiteY0" fmla="*/ 3270 h 3269"/>
                      <a:gd name="connsiteX1" fmla="*/ 0 w 9947"/>
                      <a:gd name="connsiteY1" fmla="*/ 0 h 3269"/>
                      <a:gd name="connsiteX2" fmla="*/ 818 w 9947"/>
                      <a:gd name="connsiteY2" fmla="*/ 409 h 3269"/>
                      <a:gd name="connsiteX3" fmla="*/ 9947 w 9947"/>
                      <a:gd name="connsiteY3" fmla="*/ 3270 h 3269"/>
                    </a:gdLst>
                    <a:ahLst/>
                    <a:cxnLst>
                      <a:cxn ang="0">
                        <a:pos x="connsiteX0" y="connsiteY0"/>
                      </a:cxn>
                      <a:cxn ang="0">
                        <a:pos x="connsiteX1" y="connsiteY1"/>
                      </a:cxn>
                      <a:cxn ang="0">
                        <a:pos x="connsiteX2" y="connsiteY2"/>
                      </a:cxn>
                      <a:cxn ang="0">
                        <a:pos x="connsiteX3" y="connsiteY3"/>
                      </a:cxn>
                    </a:cxnLst>
                    <a:rect l="l" t="t" r="r" b="b"/>
                    <a:pathLst>
                      <a:path w="9947" h="3269">
                        <a:moveTo>
                          <a:pt x="9947" y="3270"/>
                        </a:moveTo>
                        <a:lnTo>
                          <a:pt x="0" y="0"/>
                        </a:lnTo>
                        <a:lnTo>
                          <a:pt x="818" y="409"/>
                        </a:lnTo>
                        <a:lnTo>
                          <a:pt x="9947" y="3270"/>
                        </a:lnTo>
                        <a:close/>
                      </a:path>
                    </a:pathLst>
                  </a:custGeom>
                  <a:solidFill>
                    <a:srgbClr val="333333"/>
                  </a:solidFill>
                  <a:ln w="0" cap="flat">
                    <a:noFill/>
                    <a:prstDash val="solid"/>
                    <a:miter/>
                  </a:ln>
                </p:spPr>
                <p:txBody>
                  <a:bodyPr rtlCol="0" anchor="ctr"/>
                  <a:lstStyle/>
                  <a:p>
                    <a:endParaRPr lang="en-US"/>
                  </a:p>
                </p:txBody>
              </p:sp>
              <p:sp>
                <p:nvSpPr>
                  <p:cNvPr id="2562" name="Freeform: Shape 2561">
                    <a:extLst>
                      <a:ext uri="{FF2B5EF4-FFF2-40B4-BE49-F238E27FC236}">
                        <a16:creationId xmlns:a16="http://schemas.microsoft.com/office/drawing/2014/main" id="{892458ED-02F2-E5C7-B7FC-9D0CA49C6CFA}"/>
                      </a:ext>
                    </a:extLst>
                  </p:cNvPr>
                  <p:cNvSpPr/>
                  <p:nvPr/>
                </p:nvSpPr>
                <p:spPr>
                  <a:xfrm>
                    <a:off x="19950672" y="5593706"/>
                    <a:ext cx="2997" cy="3814"/>
                  </a:xfrm>
                  <a:custGeom>
                    <a:avLst/>
                    <a:gdLst>
                      <a:gd name="connsiteX0" fmla="*/ 2997 w 2997"/>
                      <a:gd name="connsiteY0" fmla="*/ 3815 h 3814"/>
                      <a:gd name="connsiteX1" fmla="*/ 0 w 2997"/>
                      <a:gd name="connsiteY1" fmla="*/ 0 h 3814"/>
                      <a:gd name="connsiteX2" fmla="*/ 2997 w 2997"/>
                      <a:gd name="connsiteY2" fmla="*/ 3815 h 3814"/>
                    </a:gdLst>
                    <a:ahLst/>
                    <a:cxnLst>
                      <a:cxn ang="0">
                        <a:pos x="connsiteX0" y="connsiteY0"/>
                      </a:cxn>
                      <a:cxn ang="0">
                        <a:pos x="connsiteX1" y="connsiteY1"/>
                      </a:cxn>
                      <a:cxn ang="0">
                        <a:pos x="connsiteX2" y="connsiteY2"/>
                      </a:cxn>
                    </a:cxnLst>
                    <a:rect l="l" t="t" r="r" b="b"/>
                    <a:pathLst>
                      <a:path w="2997" h="3814">
                        <a:moveTo>
                          <a:pt x="2997" y="3815"/>
                        </a:moveTo>
                        <a:cubicBezTo>
                          <a:pt x="2044" y="2589"/>
                          <a:pt x="1089" y="1226"/>
                          <a:pt x="0" y="0"/>
                        </a:cubicBezTo>
                        <a:cubicBezTo>
                          <a:pt x="1362" y="1771"/>
                          <a:pt x="2180" y="2861"/>
                          <a:pt x="2997" y="3815"/>
                        </a:cubicBezTo>
                        <a:close/>
                      </a:path>
                    </a:pathLst>
                  </a:custGeom>
                  <a:solidFill>
                    <a:srgbClr val="333333"/>
                  </a:solidFill>
                  <a:ln w="0" cap="flat">
                    <a:noFill/>
                    <a:prstDash val="solid"/>
                    <a:miter/>
                  </a:ln>
                </p:spPr>
                <p:txBody>
                  <a:bodyPr rtlCol="0" anchor="ctr"/>
                  <a:lstStyle/>
                  <a:p>
                    <a:endParaRPr lang="en-US"/>
                  </a:p>
                </p:txBody>
              </p:sp>
              <p:sp>
                <p:nvSpPr>
                  <p:cNvPr id="2563" name="Freeform: Shape 2562">
                    <a:extLst>
                      <a:ext uri="{FF2B5EF4-FFF2-40B4-BE49-F238E27FC236}">
                        <a16:creationId xmlns:a16="http://schemas.microsoft.com/office/drawing/2014/main" id="{C25AD7CE-2331-2331-6796-9BA9C3895147}"/>
                      </a:ext>
                    </a:extLst>
                  </p:cNvPr>
                  <p:cNvSpPr/>
                  <p:nvPr/>
                </p:nvSpPr>
                <p:spPr>
                  <a:xfrm>
                    <a:off x="19921243" y="5545876"/>
                    <a:ext cx="99046" cy="118229"/>
                  </a:xfrm>
                  <a:custGeom>
                    <a:avLst/>
                    <a:gdLst>
                      <a:gd name="connsiteX0" fmla="*/ 90467 w 99046"/>
                      <a:gd name="connsiteY0" fmla="*/ 114046 h 118229"/>
                      <a:gd name="connsiteX1" fmla="*/ 98642 w 99046"/>
                      <a:gd name="connsiteY1" fmla="*/ 117179 h 118229"/>
                      <a:gd name="connsiteX2" fmla="*/ 88696 w 99046"/>
                      <a:gd name="connsiteY2" fmla="*/ 109004 h 118229"/>
                      <a:gd name="connsiteX3" fmla="*/ 89922 w 99046"/>
                      <a:gd name="connsiteY3" fmla="*/ 109413 h 118229"/>
                      <a:gd name="connsiteX4" fmla="*/ 78614 w 99046"/>
                      <a:gd name="connsiteY4" fmla="*/ 98241 h 118229"/>
                      <a:gd name="connsiteX5" fmla="*/ 80794 w 99046"/>
                      <a:gd name="connsiteY5" fmla="*/ 103146 h 118229"/>
                      <a:gd name="connsiteX6" fmla="*/ 67170 w 99046"/>
                      <a:gd name="connsiteY6" fmla="*/ 85434 h 118229"/>
                      <a:gd name="connsiteX7" fmla="*/ 51910 w 99046"/>
                      <a:gd name="connsiteY7" fmla="*/ 68131 h 118229"/>
                      <a:gd name="connsiteX8" fmla="*/ 53273 w 99046"/>
                      <a:gd name="connsiteY8" fmla="*/ 69357 h 118229"/>
                      <a:gd name="connsiteX9" fmla="*/ 50819 w 99046"/>
                      <a:gd name="connsiteY9" fmla="*/ 66904 h 118229"/>
                      <a:gd name="connsiteX10" fmla="*/ 4088 w 99046"/>
                      <a:gd name="connsiteY10" fmla="*/ 3823 h 118229"/>
                      <a:gd name="connsiteX11" fmla="*/ 0 w 99046"/>
                      <a:gd name="connsiteY11" fmla="*/ 3278 h 118229"/>
                      <a:gd name="connsiteX12" fmla="*/ 24661 w 99046"/>
                      <a:gd name="connsiteY12" fmla="*/ 38429 h 118229"/>
                      <a:gd name="connsiteX13" fmla="*/ 24934 w 99046"/>
                      <a:gd name="connsiteY13" fmla="*/ 40337 h 118229"/>
                      <a:gd name="connsiteX14" fmla="*/ 31883 w 99046"/>
                      <a:gd name="connsiteY14" fmla="*/ 47149 h 118229"/>
                      <a:gd name="connsiteX15" fmla="*/ 26840 w 99046"/>
                      <a:gd name="connsiteY15" fmla="*/ 39519 h 118229"/>
                      <a:gd name="connsiteX16" fmla="*/ 55997 w 99046"/>
                      <a:gd name="connsiteY16" fmla="*/ 75352 h 118229"/>
                      <a:gd name="connsiteX17" fmla="*/ 33652 w 99046"/>
                      <a:gd name="connsiteY17" fmla="*/ 50555 h 118229"/>
                      <a:gd name="connsiteX18" fmla="*/ 32427 w 99046"/>
                      <a:gd name="connsiteY18" fmla="*/ 51645 h 118229"/>
                      <a:gd name="connsiteX19" fmla="*/ 59539 w 99046"/>
                      <a:gd name="connsiteY19" fmla="*/ 83799 h 118229"/>
                      <a:gd name="connsiteX20" fmla="*/ 90331 w 99046"/>
                      <a:gd name="connsiteY20" fmla="*/ 114182 h 118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9046" h="118229">
                        <a:moveTo>
                          <a:pt x="90467" y="114046"/>
                        </a:moveTo>
                        <a:cubicBezTo>
                          <a:pt x="74119" y="96879"/>
                          <a:pt x="102730" y="123719"/>
                          <a:pt x="98642" y="117179"/>
                        </a:cubicBezTo>
                        <a:lnTo>
                          <a:pt x="88696" y="109004"/>
                        </a:lnTo>
                        <a:lnTo>
                          <a:pt x="89922" y="109413"/>
                        </a:lnTo>
                        <a:cubicBezTo>
                          <a:pt x="85972" y="106007"/>
                          <a:pt x="82293" y="101920"/>
                          <a:pt x="78614" y="98241"/>
                        </a:cubicBezTo>
                        <a:cubicBezTo>
                          <a:pt x="80249" y="101239"/>
                          <a:pt x="81884" y="103009"/>
                          <a:pt x="80794" y="103146"/>
                        </a:cubicBezTo>
                        <a:cubicBezTo>
                          <a:pt x="66215" y="87614"/>
                          <a:pt x="76570" y="97560"/>
                          <a:pt x="67170" y="85434"/>
                        </a:cubicBezTo>
                        <a:cubicBezTo>
                          <a:pt x="61856" y="79848"/>
                          <a:pt x="56951" y="73853"/>
                          <a:pt x="51910" y="68131"/>
                        </a:cubicBezTo>
                        <a:lnTo>
                          <a:pt x="53273" y="69357"/>
                        </a:lnTo>
                        <a:cubicBezTo>
                          <a:pt x="52047" y="67858"/>
                          <a:pt x="51365" y="67313"/>
                          <a:pt x="50819" y="66904"/>
                        </a:cubicBezTo>
                        <a:cubicBezTo>
                          <a:pt x="33245" y="47830"/>
                          <a:pt x="18666" y="25758"/>
                          <a:pt x="4088" y="3823"/>
                        </a:cubicBezTo>
                        <a:cubicBezTo>
                          <a:pt x="-4359" y="-7758"/>
                          <a:pt x="6949" y="11453"/>
                          <a:pt x="0" y="3278"/>
                        </a:cubicBezTo>
                        <a:cubicBezTo>
                          <a:pt x="9265" y="17175"/>
                          <a:pt x="21935" y="38702"/>
                          <a:pt x="24661" y="38429"/>
                        </a:cubicBezTo>
                        <a:cubicBezTo>
                          <a:pt x="24116" y="38157"/>
                          <a:pt x="23026" y="37612"/>
                          <a:pt x="24934" y="40337"/>
                        </a:cubicBezTo>
                        <a:lnTo>
                          <a:pt x="31883" y="47149"/>
                        </a:lnTo>
                        <a:lnTo>
                          <a:pt x="26840" y="39519"/>
                        </a:lnTo>
                        <a:cubicBezTo>
                          <a:pt x="33381" y="46740"/>
                          <a:pt x="53136" y="70447"/>
                          <a:pt x="55997" y="75352"/>
                        </a:cubicBezTo>
                        <a:cubicBezTo>
                          <a:pt x="44280" y="62136"/>
                          <a:pt x="48368" y="70311"/>
                          <a:pt x="33652" y="50555"/>
                        </a:cubicBezTo>
                        <a:cubicBezTo>
                          <a:pt x="33925" y="51781"/>
                          <a:pt x="35969" y="55869"/>
                          <a:pt x="32427" y="51645"/>
                        </a:cubicBezTo>
                        <a:cubicBezTo>
                          <a:pt x="41828" y="62681"/>
                          <a:pt x="50548" y="73172"/>
                          <a:pt x="59539" y="83799"/>
                        </a:cubicBezTo>
                        <a:cubicBezTo>
                          <a:pt x="68668" y="93881"/>
                          <a:pt x="78750" y="104508"/>
                          <a:pt x="90331" y="114182"/>
                        </a:cubicBezTo>
                        <a:close/>
                      </a:path>
                    </a:pathLst>
                  </a:custGeom>
                  <a:solidFill>
                    <a:srgbClr val="333333"/>
                  </a:solidFill>
                  <a:ln w="0" cap="flat">
                    <a:noFill/>
                    <a:prstDash val="solid"/>
                    <a:miter/>
                  </a:ln>
                </p:spPr>
                <p:txBody>
                  <a:bodyPr rtlCol="0" anchor="ctr"/>
                  <a:lstStyle/>
                  <a:p>
                    <a:endParaRPr lang="en-US"/>
                  </a:p>
                </p:txBody>
              </p:sp>
              <p:sp>
                <p:nvSpPr>
                  <p:cNvPr id="2564" name="Freeform: Shape 2563">
                    <a:extLst>
                      <a:ext uri="{FF2B5EF4-FFF2-40B4-BE49-F238E27FC236}">
                        <a16:creationId xmlns:a16="http://schemas.microsoft.com/office/drawing/2014/main" id="{175EC7CD-E3B4-75E1-5566-25E0F14C85F0}"/>
                      </a:ext>
                    </a:extLst>
                  </p:cNvPr>
                  <p:cNvSpPr/>
                  <p:nvPr/>
                </p:nvSpPr>
                <p:spPr>
                  <a:xfrm>
                    <a:off x="19855681" y="5415451"/>
                    <a:ext cx="300" cy="181"/>
                  </a:xfrm>
                  <a:custGeom>
                    <a:avLst/>
                    <a:gdLst>
                      <a:gd name="connsiteX0" fmla="*/ 28 w 300"/>
                      <a:gd name="connsiteY0" fmla="*/ 182 h 181"/>
                      <a:gd name="connsiteX1" fmla="*/ 301 w 300"/>
                      <a:gd name="connsiteY1" fmla="*/ 182 h 181"/>
                      <a:gd name="connsiteX2" fmla="*/ 28 w 300"/>
                      <a:gd name="connsiteY2" fmla="*/ 182 h 181"/>
                    </a:gdLst>
                    <a:ahLst/>
                    <a:cxnLst>
                      <a:cxn ang="0">
                        <a:pos x="connsiteX0" y="connsiteY0"/>
                      </a:cxn>
                      <a:cxn ang="0">
                        <a:pos x="connsiteX1" y="connsiteY1"/>
                      </a:cxn>
                      <a:cxn ang="0">
                        <a:pos x="connsiteX2" y="connsiteY2"/>
                      </a:cxn>
                    </a:cxnLst>
                    <a:rect l="l" t="t" r="r" b="b"/>
                    <a:pathLst>
                      <a:path w="300" h="181">
                        <a:moveTo>
                          <a:pt x="28" y="182"/>
                        </a:moveTo>
                        <a:lnTo>
                          <a:pt x="301" y="182"/>
                        </a:lnTo>
                        <a:cubicBezTo>
                          <a:pt x="301" y="182"/>
                          <a:pt x="-109" y="-227"/>
                          <a:pt x="28" y="182"/>
                        </a:cubicBezTo>
                        <a:close/>
                      </a:path>
                    </a:pathLst>
                  </a:custGeom>
                  <a:solidFill>
                    <a:srgbClr val="333333"/>
                  </a:solidFill>
                  <a:ln w="0" cap="flat">
                    <a:noFill/>
                    <a:prstDash val="solid"/>
                    <a:miter/>
                  </a:ln>
                </p:spPr>
                <p:txBody>
                  <a:bodyPr rtlCol="0" anchor="ctr"/>
                  <a:lstStyle/>
                  <a:p>
                    <a:endParaRPr lang="en-US"/>
                  </a:p>
                </p:txBody>
              </p:sp>
              <p:sp>
                <p:nvSpPr>
                  <p:cNvPr id="2565" name="Freeform: Shape 2564">
                    <a:extLst>
                      <a:ext uri="{FF2B5EF4-FFF2-40B4-BE49-F238E27FC236}">
                        <a16:creationId xmlns:a16="http://schemas.microsoft.com/office/drawing/2014/main" id="{F8549723-1AA4-D836-28A8-00809BF3B15A}"/>
                      </a:ext>
                    </a:extLst>
                  </p:cNvPr>
                  <p:cNvSpPr/>
                  <p:nvPr/>
                </p:nvSpPr>
                <p:spPr>
                  <a:xfrm>
                    <a:off x="19855982" y="5415769"/>
                    <a:ext cx="10082" cy="21663"/>
                  </a:xfrm>
                  <a:custGeom>
                    <a:avLst/>
                    <a:gdLst>
                      <a:gd name="connsiteX0" fmla="*/ 2997 w 10082"/>
                      <a:gd name="connsiteY0" fmla="*/ 9129 h 21663"/>
                      <a:gd name="connsiteX1" fmla="*/ 10082 w 10082"/>
                      <a:gd name="connsiteY1" fmla="*/ 21663 h 21663"/>
                      <a:gd name="connsiteX2" fmla="*/ 1771 w 10082"/>
                      <a:gd name="connsiteY2" fmla="*/ 1090 h 21663"/>
                      <a:gd name="connsiteX3" fmla="*/ 0 w 10082"/>
                      <a:gd name="connsiteY3" fmla="*/ 0 h 21663"/>
                      <a:gd name="connsiteX4" fmla="*/ 5041 w 10082"/>
                      <a:gd name="connsiteY4" fmla="*/ 11853 h 21663"/>
                      <a:gd name="connsiteX5" fmla="*/ 2997 w 10082"/>
                      <a:gd name="connsiteY5" fmla="*/ 9265 h 21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82" h="21663">
                        <a:moveTo>
                          <a:pt x="2997" y="9129"/>
                        </a:moveTo>
                        <a:lnTo>
                          <a:pt x="10082" y="21663"/>
                        </a:lnTo>
                        <a:cubicBezTo>
                          <a:pt x="7220" y="14851"/>
                          <a:pt x="4359" y="8038"/>
                          <a:pt x="1771" y="1090"/>
                        </a:cubicBezTo>
                        <a:lnTo>
                          <a:pt x="0" y="0"/>
                        </a:lnTo>
                        <a:cubicBezTo>
                          <a:pt x="1089" y="1771"/>
                          <a:pt x="4359" y="8856"/>
                          <a:pt x="5041" y="11853"/>
                        </a:cubicBezTo>
                        <a:lnTo>
                          <a:pt x="2997" y="9265"/>
                        </a:lnTo>
                        <a:close/>
                      </a:path>
                    </a:pathLst>
                  </a:custGeom>
                  <a:solidFill>
                    <a:srgbClr val="333333"/>
                  </a:solidFill>
                  <a:ln w="0" cap="flat">
                    <a:noFill/>
                    <a:prstDash val="solid"/>
                    <a:miter/>
                  </a:ln>
                </p:spPr>
                <p:txBody>
                  <a:bodyPr rtlCol="0" anchor="ctr"/>
                  <a:lstStyle/>
                  <a:p>
                    <a:endParaRPr lang="en-US"/>
                  </a:p>
                </p:txBody>
              </p:sp>
              <p:sp>
                <p:nvSpPr>
                  <p:cNvPr id="2566" name="Freeform: Shape 2565">
                    <a:extLst>
                      <a:ext uri="{FF2B5EF4-FFF2-40B4-BE49-F238E27FC236}">
                        <a16:creationId xmlns:a16="http://schemas.microsoft.com/office/drawing/2014/main" id="{37CAB8BA-2F5D-58E3-8308-B5D4AEA492A1}"/>
                      </a:ext>
                    </a:extLst>
                  </p:cNvPr>
                  <p:cNvSpPr/>
                  <p:nvPr/>
                </p:nvSpPr>
                <p:spPr>
                  <a:xfrm>
                    <a:off x="19864181" y="5437296"/>
                    <a:ext cx="9375" cy="15123"/>
                  </a:xfrm>
                  <a:custGeom>
                    <a:avLst/>
                    <a:gdLst>
                      <a:gd name="connsiteX0" fmla="*/ 9375 w 9375"/>
                      <a:gd name="connsiteY0" fmla="*/ 14987 h 15123"/>
                      <a:gd name="connsiteX1" fmla="*/ 5016 w 9375"/>
                      <a:gd name="connsiteY1" fmla="*/ 11854 h 15123"/>
                      <a:gd name="connsiteX2" fmla="*/ 111 w 9375"/>
                      <a:gd name="connsiteY2" fmla="*/ 0 h 15123"/>
                      <a:gd name="connsiteX3" fmla="*/ 6105 w 9375"/>
                      <a:gd name="connsiteY3" fmla="*/ 15123 h 15123"/>
                      <a:gd name="connsiteX4" fmla="*/ 9375 w 9375"/>
                      <a:gd name="connsiteY4" fmla="*/ 15123 h 151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75" h="15123">
                        <a:moveTo>
                          <a:pt x="9375" y="14987"/>
                        </a:moveTo>
                        <a:cubicBezTo>
                          <a:pt x="4334" y="4769"/>
                          <a:pt x="3245" y="5723"/>
                          <a:pt x="5016" y="11854"/>
                        </a:cubicBezTo>
                        <a:cubicBezTo>
                          <a:pt x="384" y="2316"/>
                          <a:pt x="4471" y="5995"/>
                          <a:pt x="111" y="0"/>
                        </a:cubicBezTo>
                        <a:cubicBezTo>
                          <a:pt x="-843" y="681"/>
                          <a:pt x="4607" y="12535"/>
                          <a:pt x="6105" y="15123"/>
                        </a:cubicBezTo>
                        <a:lnTo>
                          <a:pt x="9375" y="15123"/>
                        </a:lnTo>
                        <a:close/>
                      </a:path>
                    </a:pathLst>
                  </a:custGeom>
                  <a:solidFill>
                    <a:srgbClr val="333333"/>
                  </a:solidFill>
                  <a:ln w="0" cap="flat">
                    <a:noFill/>
                    <a:prstDash val="solid"/>
                    <a:miter/>
                  </a:ln>
                </p:spPr>
                <p:txBody>
                  <a:bodyPr rtlCol="0" anchor="ctr"/>
                  <a:lstStyle/>
                  <a:p>
                    <a:endParaRPr lang="en-US"/>
                  </a:p>
                </p:txBody>
              </p:sp>
              <p:sp>
                <p:nvSpPr>
                  <p:cNvPr id="2567" name="Freeform: Shape 2566">
                    <a:extLst>
                      <a:ext uri="{FF2B5EF4-FFF2-40B4-BE49-F238E27FC236}">
                        <a16:creationId xmlns:a16="http://schemas.microsoft.com/office/drawing/2014/main" id="{56A75243-AE05-F230-F161-ADE28861C0E2}"/>
                      </a:ext>
                    </a:extLst>
                  </p:cNvPr>
                  <p:cNvSpPr/>
                  <p:nvPr/>
                </p:nvSpPr>
                <p:spPr>
                  <a:xfrm>
                    <a:off x="19908300" y="5525447"/>
                    <a:ext cx="3815" cy="6948"/>
                  </a:xfrm>
                  <a:custGeom>
                    <a:avLst/>
                    <a:gdLst>
                      <a:gd name="connsiteX0" fmla="*/ 2180 w 3815"/>
                      <a:gd name="connsiteY0" fmla="*/ 2453 h 6948"/>
                      <a:gd name="connsiteX1" fmla="*/ 0 w 3815"/>
                      <a:gd name="connsiteY1" fmla="*/ 0 h 6948"/>
                      <a:gd name="connsiteX2" fmla="*/ 3815 w 3815"/>
                      <a:gd name="connsiteY2" fmla="*/ 6949 h 6948"/>
                      <a:gd name="connsiteX3" fmla="*/ 2180 w 3815"/>
                      <a:gd name="connsiteY3" fmla="*/ 2453 h 6948"/>
                    </a:gdLst>
                    <a:ahLst/>
                    <a:cxnLst>
                      <a:cxn ang="0">
                        <a:pos x="connsiteX0" y="connsiteY0"/>
                      </a:cxn>
                      <a:cxn ang="0">
                        <a:pos x="connsiteX1" y="connsiteY1"/>
                      </a:cxn>
                      <a:cxn ang="0">
                        <a:pos x="connsiteX2" y="connsiteY2"/>
                      </a:cxn>
                      <a:cxn ang="0">
                        <a:pos x="connsiteX3" y="connsiteY3"/>
                      </a:cxn>
                    </a:cxnLst>
                    <a:rect l="l" t="t" r="r" b="b"/>
                    <a:pathLst>
                      <a:path w="3815" h="6948">
                        <a:moveTo>
                          <a:pt x="2180" y="2453"/>
                        </a:moveTo>
                        <a:lnTo>
                          <a:pt x="0" y="0"/>
                        </a:lnTo>
                        <a:lnTo>
                          <a:pt x="3815" y="6949"/>
                        </a:lnTo>
                        <a:lnTo>
                          <a:pt x="2180" y="2453"/>
                        </a:lnTo>
                        <a:close/>
                      </a:path>
                    </a:pathLst>
                  </a:custGeom>
                  <a:solidFill>
                    <a:srgbClr val="333333"/>
                  </a:solidFill>
                  <a:ln w="0" cap="flat">
                    <a:noFill/>
                    <a:prstDash val="solid"/>
                    <a:miter/>
                  </a:ln>
                </p:spPr>
                <p:txBody>
                  <a:bodyPr rtlCol="0" anchor="ctr"/>
                  <a:lstStyle/>
                  <a:p>
                    <a:endParaRPr lang="en-US"/>
                  </a:p>
                </p:txBody>
              </p:sp>
              <p:sp>
                <p:nvSpPr>
                  <p:cNvPr id="2568" name="Freeform: Shape 2567">
                    <a:extLst>
                      <a:ext uri="{FF2B5EF4-FFF2-40B4-BE49-F238E27FC236}">
                        <a16:creationId xmlns:a16="http://schemas.microsoft.com/office/drawing/2014/main" id="{6CFFC50F-E441-A987-C527-488A7E72E01F}"/>
                      </a:ext>
                    </a:extLst>
                  </p:cNvPr>
                  <p:cNvSpPr/>
                  <p:nvPr/>
                </p:nvSpPr>
                <p:spPr>
                  <a:xfrm>
                    <a:off x="19904363" y="5518635"/>
                    <a:ext cx="3936" cy="6948"/>
                  </a:xfrm>
                  <a:custGeom>
                    <a:avLst/>
                    <a:gdLst>
                      <a:gd name="connsiteX0" fmla="*/ 3937 w 3936"/>
                      <a:gd name="connsiteY0" fmla="*/ 6812 h 6948"/>
                      <a:gd name="connsiteX1" fmla="*/ 121 w 3936"/>
                      <a:gd name="connsiteY1" fmla="*/ 0 h 6948"/>
                      <a:gd name="connsiteX2" fmla="*/ 121 w 3936"/>
                      <a:gd name="connsiteY2" fmla="*/ 2725 h 6948"/>
                      <a:gd name="connsiteX3" fmla="*/ 3937 w 3936"/>
                      <a:gd name="connsiteY3" fmla="*/ 6949 h 6948"/>
                    </a:gdLst>
                    <a:ahLst/>
                    <a:cxnLst>
                      <a:cxn ang="0">
                        <a:pos x="connsiteX0" y="connsiteY0"/>
                      </a:cxn>
                      <a:cxn ang="0">
                        <a:pos x="connsiteX1" y="connsiteY1"/>
                      </a:cxn>
                      <a:cxn ang="0">
                        <a:pos x="connsiteX2" y="connsiteY2"/>
                      </a:cxn>
                      <a:cxn ang="0">
                        <a:pos x="connsiteX3" y="connsiteY3"/>
                      </a:cxn>
                    </a:cxnLst>
                    <a:rect l="l" t="t" r="r" b="b"/>
                    <a:pathLst>
                      <a:path w="3936" h="6948">
                        <a:moveTo>
                          <a:pt x="3937" y="6812"/>
                        </a:moveTo>
                        <a:lnTo>
                          <a:pt x="121" y="0"/>
                        </a:lnTo>
                        <a:cubicBezTo>
                          <a:pt x="121" y="681"/>
                          <a:pt x="-152" y="1363"/>
                          <a:pt x="121" y="2725"/>
                        </a:cubicBezTo>
                        <a:lnTo>
                          <a:pt x="3937" y="6949"/>
                        </a:lnTo>
                        <a:close/>
                      </a:path>
                    </a:pathLst>
                  </a:custGeom>
                  <a:solidFill>
                    <a:srgbClr val="333333"/>
                  </a:solidFill>
                  <a:ln w="0" cap="flat">
                    <a:noFill/>
                    <a:prstDash val="solid"/>
                    <a:miter/>
                  </a:ln>
                </p:spPr>
                <p:txBody>
                  <a:bodyPr rtlCol="0" anchor="ctr"/>
                  <a:lstStyle/>
                  <a:p>
                    <a:endParaRPr lang="en-US"/>
                  </a:p>
                </p:txBody>
              </p:sp>
              <p:sp>
                <p:nvSpPr>
                  <p:cNvPr id="2569" name="Freeform: Shape 2568">
                    <a:extLst>
                      <a:ext uri="{FF2B5EF4-FFF2-40B4-BE49-F238E27FC236}">
                        <a16:creationId xmlns:a16="http://schemas.microsoft.com/office/drawing/2014/main" id="{69455C62-E49C-F6A7-C083-AC66DB65EFCA}"/>
                      </a:ext>
                    </a:extLst>
                  </p:cNvPr>
                  <p:cNvSpPr/>
                  <p:nvPr/>
                </p:nvSpPr>
                <p:spPr>
                  <a:xfrm>
                    <a:off x="19890315" y="5489887"/>
                    <a:ext cx="4906" cy="10354"/>
                  </a:xfrm>
                  <a:custGeom>
                    <a:avLst/>
                    <a:gdLst>
                      <a:gd name="connsiteX0" fmla="*/ 4906 w 4906"/>
                      <a:gd name="connsiteY0" fmla="*/ 10355 h 10354"/>
                      <a:gd name="connsiteX1" fmla="*/ 0 w 4906"/>
                      <a:gd name="connsiteY1" fmla="*/ 0 h 10354"/>
                      <a:gd name="connsiteX2" fmla="*/ 4906 w 4906"/>
                      <a:gd name="connsiteY2" fmla="*/ 10355 h 10354"/>
                    </a:gdLst>
                    <a:ahLst/>
                    <a:cxnLst>
                      <a:cxn ang="0">
                        <a:pos x="connsiteX0" y="connsiteY0"/>
                      </a:cxn>
                      <a:cxn ang="0">
                        <a:pos x="connsiteX1" y="connsiteY1"/>
                      </a:cxn>
                      <a:cxn ang="0">
                        <a:pos x="connsiteX2" y="connsiteY2"/>
                      </a:cxn>
                    </a:cxnLst>
                    <a:rect l="l" t="t" r="r" b="b"/>
                    <a:pathLst>
                      <a:path w="4906" h="10354">
                        <a:moveTo>
                          <a:pt x="4906" y="10355"/>
                        </a:moveTo>
                        <a:cubicBezTo>
                          <a:pt x="3406" y="7357"/>
                          <a:pt x="1908" y="4087"/>
                          <a:pt x="0" y="0"/>
                        </a:cubicBezTo>
                        <a:cubicBezTo>
                          <a:pt x="1635" y="3543"/>
                          <a:pt x="3270" y="6949"/>
                          <a:pt x="4906" y="10355"/>
                        </a:cubicBezTo>
                        <a:close/>
                      </a:path>
                    </a:pathLst>
                  </a:custGeom>
                  <a:solidFill>
                    <a:srgbClr val="333333"/>
                  </a:solidFill>
                  <a:ln w="0" cap="flat">
                    <a:noFill/>
                    <a:prstDash val="solid"/>
                    <a:miter/>
                  </a:ln>
                </p:spPr>
                <p:txBody>
                  <a:bodyPr rtlCol="0" anchor="ctr"/>
                  <a:lstStyle/>
                  <a:p>
                    <a:endParaRPr lang="en-US"/>
                  </a:p>
                </p:txBody>
              </p:sp>
              <p:sp>
                <p:nvSpPr>
                  <p:cNvPr id="2570" name="Freeform: Shape 2569">
                    <a:extLst>
                      <a:ext uri="{FF2B5EF4-FFF2-40B4-BE49-F238E27FC236}">
                        <a16:creationId xmlns:a16="http://schemas.microsoft.com/office/drawing/2014/main" id="{81270CEE-1EF5-AF5C-3A17-66374D918917}"/>
                      </a:ext>
                    </a:extLst>
                  </p:cNvPr>
                  <p:cNvSpPr/>
                  <p:nvPr/>
                </p:nvSpPr>
                <p:spPr>
                  <a:xfrm>
                    <a:off x="19895221" y="5500378"/>
                    <a:ext cx="3813" cy="8038"/>
                  </a:xfrm>
                  <a:custGeom>
                    <a:avLst/>
                    <a:gdLst>
                      <a:gd name="connsiteX0" fmla="*/ 3814 w 3813"/>
                      <a:gd name="connsiteY0" fmla="*/ 8038 h 8038"/>
                      <a:gd name="connsiteX1" fmla="*/ 3814 w 3813"/>
                      <a:gd name="connsiteY1" fmla="*/ 7766 h 8038"/>
                      <a:gd name="connsiteX2" fmla="*/ 0 w 3813"/>
                      <a:gd name="connsiteY2" fmla="*/ 0 h 8038"/>
                      <a:gd name="connsiteX3" fmla="*/ 3814 w 3813"/>
                      <a:gd name="connsiteY3" fmla="*/ 8038 h 8038"/>
                    </a:gdLst>
                    <a:ahLst/>
                    <a:cxnLst>
                      <a:cxn ang="0">
                        <a:pos x="connsiteX0" y="connsiteY0"/>
                      </a:cxn>
                      <a:cxn ang="0">
                        <a:pos x="connsiteX1" y="connsiteY1"/>
                      </a:cxn>
                      <a:cxn ang="0">
                        <a:pos x="connsiteX2" y="connsiteY2"/>
                      </a:cxn>
                      <a:cxn ang="0">
                        <a:pos x="connsiteX3" y="connsiteY3"/>
                      </a:cxn>
                    </a:cxnLst>
                    <a:rect l="l" t="t" r="r" b="b"/>
                    <a:pathLst>
                      <a:path w="3813" h="8038">
                        <a:moveTo>
                          <a:pt x="3814" y="8038"/>
                        </a:moveTo>
                        <a:lnTo>
                          <a:pt x="3814" y="7766"/>
                        </a:lnTo>
                        <a:cubicBezTo>
                          <a:pt x="3814" y="7766"/>
                          <a:pt x="0" y="0"/>
                          <a:pt x="0" y="0"/>
                        </a:cubicBezTo>
                        <a:cubicBezTo>
                          <a:pt x="1362" y="2861"/>
                          <a:pt x="2588" y="5450"/>
                          <a:pt x="3814" y="8038"/>
                        </a:cubicBezTo>
                        <a:close/>
                      </a:path>
                    </a:pathLst>
                  </a:custGeom>
                  <a:solidFill>
                    <a:srgbClr val="333333"/>
                  </a:solidFill>
                  <a:ln w="0" cap="flat">
                    <a:noFill/>
                    <a:prstDash val="solid"/>
                    <a:miter/>
                  </a:ln>
                </p:spPr>
                <p:txBody>
                  <a:bodyPr rtlCol="0" anchor="ctr"/>
                  <a:lstStyle/>
                  <a:p>
                    <a:endParaRPr lang="en-US"/>
                  </a:p>
                </p:txBody>
              </p:sp>
              <p:sp>
                <p:nvSpPr>
                  <p:cNvPr id="2571" name="Freeform: Shape 2570">
                    <a:extLst>
                      <a:ext uri="{FF2B5EF4-FFF2-40B4-BE49-F238E27FC236}">
                        <a16:creationId xmlns:a16="http://schemas.microsoft.com/office/drawing/2014/main" id="{B32E65C5-CA45-7FCA-770A-486F668DDF9C}"/>
                      </a:ext>
                    </a:extLst>
                  </p:cNvPr>
                  <p:cNvSpPr/>
                  <p:nvPr/>
                </p:nvSpPr>
                <p:spPr>
                  <a:xfrm>
                    <a:off x="19899034" y="5505283"/>
                    <a:ext cx="5449" cy="13351"/>
                  </a:xfrm>
                  <a:custGeom>
                    <a:avLst/>
                    <a:gdLst>
                      <a:gd name="connsiteX0" fmla="*/ 5314 w 5449"/>
                      <a:gd name="connsiteY0" fmla="*/ 13352 h 13351"/>
                      <a:gd name="connsiteX1" fmla="*/ 409 w 5449"/>
                      <a:gd name="connsiteY1" fmla="*/ 0 h 13351"/>
                      <a:gd name="connsiteX2" fmla="*/ 0 w 5449"/>
                      <a:gd name="connsiteY2" fmla="*/ 2725 h 13351"/>
                      <a:gd name="connsiteX3" fmla="*/ 5314 w 5449"/>
                      <a:gd name="connsiteY3" fmla="*/ 13352 h 13351"/>
                    </a:gdLst>
                    <a:ahLst/>
                    <a:cxnLst>
                      <a:cxn ang="0">
                        <a:pos x="connsiteX0" y="connsiteY0"/>
                      </a:cxn>
                      <a:cxn ang="0">
                        <a:pos x="connsiteX1" y="connsiteY1"/>
                      </a:cxn>
                      <a:cxn ang="0">
                        <a:pos x="connsiteX2" y="connsiteY2"/>
                      </a:cxn>
                      <a:cxn ang="0">
                        <a:pos x="connsiteX3" y="connsiteY3"/>
                      </a:cxn>
                    </a:cxnLst>
                    <a:rect l="l" t="t" r="r" b="b"/>
                    <a:pathLst>
                      <a:path w="5449" h="13351">
                        <a:moveTo>
                          <a:pt x="5314" y="13352"/>
                        </a:moveTo>
                        <a:cubicBezTo>
                          <a:pt x="5587" y="11717"/>
                          <a:pt x="5996" y="9810"/>
                          <a:pt x="409" y="0"/>
                        </a:cubicBezTo>
                        <a:lnTo>
                          <a:pt x="0" y="2725"/>
                        </a:lnTo>
                        <a:lnTo>
                          <a:pt x="5314" y="13352"/>
                        </a:lnTo>
                        <a:close/>
                      </a:path>
                    </a:pathLst>
                  </a:custGeom>
                  <a:solidFill>
                    <a:srgbClr val="333333"/>
                  </a:solidFill>
                  <a:ln w="0" cap="flat">
                    <a:noFill/>
                    <a:prstDash val="solid"/>
                    <a:miter/>
                  </a:ln>
                </p:spPr>
                <p:txBody>
                  <a:bodyPr rtlCol="0" anchor="ctr"/>
                  <a:lstStyle/>
                  <a:p>
                    <a:endParaRPr lang="en-US"/>
                  </a:p>
                </p:txBody>
              </p:sp>
              <p:sp>
                <p:nvSpPr>
                  <p:cNvPr id="2572" name="Freeform: Shape 2571">
                    <a:extLst>
                      <a:ext uri="{FF2B5EF4-FFF2-40B4-BE49-F238E27FC236}">
                        <a16:creationId xmlns:a16="http://schemas.microsoft.com/office/drawing/2014/main" id="{8A127623-ACA8-EB47-376F-66BC0C30548F}"/>
                      </a:ext>
                    </a:extLst>
                  </p:cNvPr>
                  <p:cNvSpPr/>
                  <p:nvPr/>
                </p:nvSpPr>
                <p:spPr>
                  <a:xfrm>
                    <a:off x="20114031" y="5768373"/>
                    <a:ext cx="9401" cy="4359"/>
                  </a:xfrm>
                  <a:custGeom>
                    <a:avLst/>
                    <a:gdLst>
                      <a:gd name="connsiteX0" fmla="*/ 8584 w 9401"/>
                      <a:gd name="connsiteY0" fmla="*/ 3678 h 4359"/>
                      <a:gd name="connsiteX1" fmla="*/ 0 w 9401"/>
                      <a:gd name="connsiteY1" fmla="*/ 0 h 4359"/>
                      <a:gd name="connsiteX2" fmla="*/ 818 w 9401"/>
                      <a:gd name="connsiteY2" fmla="*/ 545 h 4359"/>
                      <a:gd name="connsiteX3" fmla="*/ 9402 w 9401"/>
                      <a:gd name="connsiteY3" fmla="*/ 4360 h 4359"/>
                      <a:gd name="connsiteX4" fmla="*/ 8584 w 9401"/>
                      <a:gd name="connsiteY4" fmla="*/ 3678 h 43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01" h="4359">
                        <a:moveTo>
                          <a:pt x="8584" y="3678"/>
                        </a:moveTo>
                        <a:lnTo>
                          <a:pt x="0" y="0"/>
                        </a:lnTo>
                        <a:lnTo>
                          <a:pt x="818" y="545"/>
                        </a:lnTo>
                        <a:lnTo>
                          <a:pt x="9402" y="4360"/>
                        </a:lnTo>
                        <a:lnTo>
                          <a:pt x="8584" y="3678"/>
                        </a:lnTo>
                        <a:close/>
                      </a:path>
                    </a:pathLst>
                  </a:custGeom>
                  <a:solidFill>
                    <a:srgbClr val="333333"/>
                  </a:solidFill>
                  <a:ln w="0" cap="flat">
                    <a:noFill/>
                    <a:prstDash val="solid"/>
                    <a:miter/>
                  </a:ln>
                </p:spPr>
                <p:txBody>
                  <a:bodyPr rtlCol="0" anchor="ctr"/>
                  <a:lstStyle/>
                  <a:p>
                    <a:endParaRPr lang="en-US"/>
                  </a:p>
                </p:txBody>
              </p:sp>
              <p:sp>
                <p:nvSpPr>
                  <p:cNvPr id="2573" name="Freeform: Shape 2572">
                    <a:extLst>
                      <a:ext uri="{FF2B5EF4-FFF2-40B4-BE49-F238E27FC236}">
                        <a16:creationId xmlns:a16="http://schemas.microsoft.com/office/drawing/2014/main" id="{840C5C3F-1B92-D336-7DAD-223CD1E0BC41}"/>
                      </a:ext>
                    </a:extLst>
                  </p:cNvPr>
                  <p:cNvSpPr/>
                  <p:nvPr/>
                </p:nvSpPr>
                <p:spPr>
                  <a:xfrm>
                    <a:off x="20070977" y="5741669"/>
                    <a:ext cx="5041" cy="2724"/>
                  </a:xfrm>
                  <a:custGeom>
                    <a:avLst/>
                    <a:gdLst>
                      <a:gd name="connsiteX0" fmla="*/ 5041 w 5041"/>
                      <a:gd name="connsiteY0" fmla="*/ 2725 h 2724"/>
                      <a:gd name="connsiteX1" fmla="*/ 0 w 5041"/>
                      <a:gd name="connsiteY1" fmla="*/ 0 h 2724"/>
                      <a:gd name="connsiteX2" fmla="*/ 5041 w 5041"/>
                      <a:gd name="connsiteY2" fmla="*/ 2725 h 2724"/>
                    </a:gdLst>
                    <a:ahLst/>
                    <a:cxnLst>
                      <a:cxn ang="0">
                        <a:pos x="connsiteX0" y="connsiteY0"/>
                      </a:cxn>
                      <a:cxn ang="0">
                        <a:pos x="connsiteX1" y="connsiteY1"/>
                      </a:cxn>
                      <a:cxn ang="0">
                        <a:pos x="connsiteX2" y="connsiteY2"/>
                      </a:cxn>
                    </a:cxnLst>
                    <a:rect l="l" t="t" r="r" b="b"/>
                    <a:pathLst>
                      <a:path w="5041" h="2724">
                        <a:moveTo>
                          <a:pt x="5041" y="2725"/>
                        </a:moveTo>
                        <a:cubicBezTo>
                          <a:pt x="2999" y="1635"/>
                          <a:pt x="1499" y="817"/>
                          <a:pt x="0" y="0"/>
                        </a:cubicBezTo>
                        <a:cubicBezTo>
                          <a:pt x="2044" y="1226"/>
                          <a:pt x="3815" y="2180"/>
                          <a:pt x="5041" y="2725"/>
                        </a:cubicBezTo>
                        <a:close/>
                      </a:path>
                    </a:pathLst>
                  </a:custGeom>
                  <a:solidFill>
                    <a:srgbClr val="333333"/>
                  </a:solidFill>
                  <a:ln w="0" cap="flat">
                    <a:noFill/>
                    <a:prstDash val="solid"/>
                    <a:miter/>
                  </a:ln>
                </p:spPr>
                <p:txBody>
                  <a:bodyPr rtlCol="0" anchor="ctr"/>
                  <a:lstStyle/>
                  <a:p>
                    <a:endParaRPr lang="en-US"/>
                  </a:p>
                </p:txBody>
              </p:sp>
              <p:sp>
                <p:nvSpPr>
                  <p:cNvPr id="2574" name="Freeform: Shape 2573">
                    <a:extLst>
                      <a:ext uri="{FF2B5EF4-FFF2-40B4-BE49-F238E27FC236}">
                        <a16:creationId xmlns:a16="http://schemas.microsoft.com/office/drawing/2014/main" id="{A11D8678-79DA-6A15-A574-E7A271064F63}"/>
                      </a:ext>
                    </a:extLst>
                  </p:cNvPr>
                  <p:cNvSpPr/>
                  <p:nvPr/>
                </p:nvSpPr>
                <p:spPr>
                  <a:xfrm>
                    <a:off x="20017297" y="5707210"/>
                    <a:ext cx="53680" cy="34594"/>
                  </a:xfrm>
                  <a:custGeom>
                    <a:avLst/>
                    <a:gdLst>
                      <a:gd name="connsiteX0" fmla="*/ 21253 w 53680"/>
                      <a:gd name="connsiteY0" fmla="*/ 19881 h 34594"/>
                      <a:gd name="connsiteX1" fmla="*/ 18256 w 53680"/>
                      <a:gd name="connsiteY1" fmla="*/ 15112 h 34594"/>
                      <a:gd name="connsiteX2" fmla="*/ 33380 w 53680"/>
                      <a:gd name="connsiteY2" fmla="*/ 24377 h 34594"/>
                      <a:gd name="connsiteX3" fmla="*/ 29564 w 53680"/>
                      <a:gd name="connsiteY3" fmla="*/ 23696 h 34594"/>
                      <a:gd name="connsiteX4" fmla="*/ 36105 w 53680"/>
                      <a:gd name="connsiteY4" fmla="*/ 26011 h 34594"/>
                      <a:gd name="connsiteX5" fmla="*/ 53680 w 53680"/>
                      <a:gd name="connsiteY5" fmla="*/ 34595 h 34594"/>
                      <a:gd name="connsiteX6" fmla="*/ 31201 w 53680"/>
                      <a:gd name="connsiteY6" fmla="*/ 19336 h 34594"/>
                      <a:gd name="connsiteX7" fmla="*/ 7085 w 53680"/>
                      <a:gd name="connsiteY7" fmla="*/ 1760 h 34594"/>
                      <a:gd name="connsiteX8" fmla="*/ 0 w 53680"/>
                      <a:gd name="connsiteY8" fmla="*/ 4485 h 34594"/>
                      <a:gd name="connsiteX9" fmla="*/ 21117 w 53680"/>
                      <a:gd name="connsiteY9" fmla="*/ 20017 h 34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680" h="34594">
                        <a:moveTo>
                          <a:pt x="21253" y="19881"/>
                        </a:moveTo>
                        <a:cubicBezTo>
                          <a:pt x="13079" y="12115"/>
                          <a:pt x="34334" y="28191"/>
                          <a:pt x="18256" y="15112"/>
                        </a:cubicBezTo>
                        <a:cubicBezTo>
                          <a:pt x="17440" y="13068"/>
                          <a:pt x="25751" y="18246"/>
                          <a:pt x="33380" y="24377"/>
                        </a:cubicBezTo>
                        <a:cubicBezTo>
                          <a:pt x="32154" y="24785"/>
                          <a:pt x="25342" y="19199"/>
                          <a:pt x="29564" y="23696"/>
                        </a:cubicBezTo>
                        <a:cubicBezTo>
                          <a:pt x="35560" y="26420"/>
                          <a:pt x="37195" y="28464"/>
                          <a:pt x="36105" y="26011"/>
                        </a:cubicBezTo>
                        <a:cubicBezTo>
                          <a:pt x="45506" y="31325"/>
                          <a:pt x="47141" y="31189"/>
                          <a:pt x="53680" y="34595"/>
                        </a:cubicBezTo>
                        <a:cubicBezTo>
                          <a:pt x="48095" y="31189"/>
                          <a:pt x="39783" y="25330"/>
                          <a:pt x="31201" y="19336"/>
                        </a:cubicBezTo>
                        <a:cubicBezTo>
                          <a:pt x="22888" y="12796"/>
                          <a:pt x="14170" y="6120"/>
                          <a:pt x="7085" y="1760"/>
                        </a:cubicBezTo>
                        <a:cubicBezTo>
                          <a:pt x="-1091" y="-2736"/>
                          <a:pt x="1771" y="2577"/>
                          <a:pt x="0" y="4485"/>
                        </a:cubicBezTo>
                        <a:cubicBezTo>
                          <a:pt x="680" y="5847"/>
                          <a:pt x="19482" y="20834"/>
                          <a:pt x="21117" y="20017"/>
                        </a:cubicBezTo>
                        <a:close/>
                      </a:path>
                    </a:pathLst>
                  </a:custGeom>
                  <a:solidFill>
                    <a:srgbClr val="333333"/>
                  </a:solidFill>
                  <a:ln w="0" cap="flat">
                    <a:noFill/>
                    <a:prstDash val="solid"/>
                    <a:miter/>
                  </a:ln>
                </p:spPr>
                <p:txBody>
                  <a:bodyPr rtlCol="0" anchor="ctr"/>
                  <a:lstStyle/>
                  <a:p>
                    <a:endParaRPr lang="en-US"/>
                  </a:p>
                </p:txBody>
              </p:sp>
              <p:sp>
                <p:nvSpPr>
                  <p:cNvPr id="2575" name="Freeform: Shape 2574">
                    <a:extLst>
                      <a:ext uri="{FF2B5EF4-FFF2-40B4-BE49-F238E27FC236}">
                        <a16:creationId xmlns:a16="http://schemas.microsoft.com/office/drawing/2014/main" id="{8C65BE62-446C-69EC-0FBC-8C05175098B4}"/>
                      </a:ext>
                    </a:extLst>
                  </p:cNvPr>
                  <p:cNvSpPr/>
                  <p:nvPr/>
                </p:nvSpPr>
                <p:spPr>
                  <a:xfrm>
                    <a:off x="20051358" y="5739489"/>
                    <a:ext cx="8310" cy="5449"/>
                  </a:xfrm>
                  <a:custGeom>
                    <a:avLst/>
                    <a:gdLst>
                      <a:gd name="connsiteX0" fmla="*/ 0 w 8310"/>
                      <a:gd name="connsiteY0" fmla="*/ 0 h 5449"/>
                      <a:gd name="connsiteX1" fmla="*/ 8311 w 8310"/>
                      <a:gd name="connsiteY1" fmla="*/ 5450 h 5449"/>
                      <a:gd name="connsiteX2" fmla="*/ 0 w 8310"/>
                      <a:gd name="connsiteY2" fmla="*/ 0 h 5449"/>
                    </a:gdLst>
                    <a:ahLst/>
                    <a:cxnLst>
                      <a:cxn ang="0">
                        <a:pos x="connsiteX0" y="connsiteY0"/>
                      </a:cxn>
                      <a:cxn ang="0">
                        <a:pos x="connsiteX1" y="connsiteY1"/>
                      </a:cxn>
                      <a:cxn ang="0">
                        <a:pos x="connsiteX2" y="connsiteY2"/>
                      </a:cxn>
                    </a:cxnLst>
                    <a:rect l="l" t="t" r="r" b="b"/>
                    <a:pathLst>
                      <a:path w="8310" h="5449">
                        <a:moveTo>
                          <a:pt x="0" y="0"/>
                        </a:moveTo>
                        <a:cubicBezTo>
                          <a:pt x="4223" y="2997"/>
                          <a:pt x="5587" y="3815"/>
                          <a:pt x="8311" y="5450"/>
                        </a:cubicBezTo>
                        <a:cubicBezTo>
                          <a:pt x="8038" y="4224"/>
                          <a:pt x="3406" y="2316"/>
                          <a:pt x="0" y="0"/>
                        </a:cubicBezTo>
                        <a:close/>
                      </a:path>
                    </a:pathLst>
                  </a:custGeom>
                  <a:solidFill>
                    <a:srgbClr val="333333"/>
                  </a:solidFill>
                  <a:ln w="0" cap="flat">
                    <a:noFill/>
                    <a:prstDash val="solid"/>
                    <a:miter/>
                  </a:ln>
                </p:spPr>
                <p:txBody>
                  <a:bodyPr rtlCol="0" anchor="ctr"/>
                  <a:lstStyle/>
                  <a:p>
                    <a:endParaRPr lang="en-US"/>
                  </a:p>
                </p:txBody>
              </p:sp>
              <p:sp>
                <p:nvSpPr>
                  <p:cNvPr id="2576" name="Freeform: Shape 2575">
                    <a:extLst>
                      <a:ext uri="{FF2B5EF4-FFF2-40B4-BE49-F238E27FC236}">
                        <a16:creationId xmlns:a16="http://schemas.microsoft.com/office/drawing/2014/main" id="{9E955B0C-F7FA-9509-DBC7-7E687AD6830D}"/>
                      </a:ext>
                    </a:extLst>
                  </p:cNvPr>
                  <p:cNvSpPr/>
                  <p:nvPr/>
                </p:nvSpPr>
                <p:spPr>
                  <a:xfrm>
                    <a:off x="19968857" y="5642952"/>
                    <a:ext cx="9746" cy="10293"/>
                  </a:xfrm>
                  <a:custGeom>
                    <a:avLst/>
                    <a:gdLst>
                      <a:gd name="connsiteX0" fmla="*/ 6611 w 9746"/>
                      <a:gd name="connsiteY0" fmla="*/ 5389 h 10293"/>
                      <a:gd name="connsiteX1" fmla="*/ 72 w 9746"/>
                      <a:gd name="connsiteY1" fmla="*/ 348 h 10293"/>
                      <a:gd name="connsiteX2" fmla="*/ 9746 w 9746"/>
                      <a:gd name="connsiteY2" fmla="*/ 10294 h 10293"/>
                      <a:gd name="connsiteX3" fmla="*/ 6611 w 9746"/>
                      <a:gd name="connsiteY3" fmla="*/ 5389 h 10293"/>
                    </a:gdLst>
                    <a:ahLst/>
                    <a:cxnLst>
                      <a:cxn ang="0">
                        <a:pos x="connsiteX0" y="connsiteY0"/>
                      </a:cxn>
                      <a:cxn ang="0">
                        <a:pos x="connsiteX1" y="connsiteY1"/>
                      </a:cxn>
                      <a:cxn ang="0">
                        <a:pos x="connsiteX2" y="connsiteY2"/>
                      </a:cxn>
                      <a:cxn ang="0">
                        <a:pos x="connsiteX3" y="connsiteY3"/>
                      </a:cxn>
                    </a:cxnLst>
                    <a:rect l="l" t="t" r="r" b="b"/>
                    <a:pathLst>
                      <a:path w="9746" h="10293">
                        <a:moveTo>
                          <a:pt x="6611" y="5389"/>
                        </a:moveTo>
                        <a:cubicBezTo>
                          <a:pt x="5658" y="4980"/>
                          <a:pt x="-745" y="-1560"/>
                          <a:pt x="72" y="348"/>
                        </a:cubicBezTo>
                        <a:lnTo>
                          <a:pt x="9746" y="10294"/>
                        </a:lnTo>
                        <a:cubicBezTo>
                          <a:pt x="7566" y="7841"/>
                          <a:pt x="7157" y="6751"/>
                          <a:pt x="6611" y="5389"/>
                        </a:cubicBezTo>
                        <a:close/>
                      </a:path>
                    </a:pathLst>
                  </a:custGeom>
                  <a:solidFill>
                    <a:srgbClr val="333333"/>
                  </a:solidFill>
                  <a:ln w="0" cap="flat">
                    <a:noFill/>
                    <a:prstDash val="solid"/>
                    <a:miter/>
                  </a:ln>
                </p:spPr>
                <p:txBody>
                  <a:bodyPr rtlCol="0" anchor="ctr"/>
                  <a:lstStyle/>
                  <a:p>
                    <a:endParaRPr lang="en-US"/>
                  </a:p>
                </p:txBody>
              </p:sp>
              <p:sp>
                <p:nvSpPr>
                  <p:cNvPr id="2577" name="Freeform: Shape 2576">
                    <a:extLst>
                      <a:ext uri="{FF2B5EF4-FFF2-40B4-BE49-F238E27FC236}">
                        <a16:creationId xmlns:a16="http://schemas.microsoft.com/office/drawing/2014/main" id="{E8A6DCAB-BAE2-471A-7BEC-D1B2BC8F59B7}"/>
                      </a:ext>
                    </a:extLst>
                  </p:cNvPr>
                  <p:cNvSpPr/>
                  <p:nvPr/>
                </p:nvSpPr>
                <p:spPr>
                  <a:xfrm>
                    <a:off x="19978603" y="5653109"/>
                    <a:ext cx="4359" cy="4223"/>
                  </a:xfrm>
                  <a:custGeom>
                    <a:avLst/>
                    <a:gdLst>
                      <a:gd name="connsiteX0" fmla="*/ 4359 w 4359"/>
                      <a:gd name="connsiteY0" fmla="*/ 4224 h 4223"/>
                      <a:gd name="connsiteX1" fmla="*/ 0 w 4359"/>
                      <a:gd name="connsiteY1" fmla="*/ 0 h 4223"/>
                      <a:gd name="connsiteX2" fmla="*/ 4359 w 4359"/>
                      <a:gd name="connsiteY2" fmla="*/ 4224 h 4223"/>
                    </a:gdLst>
                    <a:ahLst/>
                    <a:cxnLst>
                      <a:cxn ang="0">
                        <a:pos x="connsiteX0" y="connsiteY0"/>
                      </a:cxn>
                      <a:cxn ang="0">
                        <a:pos x="connsiteX1" y="connsiteY1"/>
                      </a:cxn>
                      <a:cxn ang="0">
                        <a:pos x="connsiteX2" y="connsiteY2"/>
                      </a:cxn>
                    </a:cxnLst>
                    <a:rect l="l" t="t" r="r" b="b"/>
                    <a:pathLst>
                      <a:path w="4359" h="4223">
                        <a:moveTo>
                          <a:pt x="4359" y="4224"/>
                        </a:moveTo>
                        <a:lnTo>
                          <a:pt x="0" y="0"/>
                        </a:lnTo>
                        <a:cubicBezTo>
                          <a:pt x="1089" y="1090"/>
                          <a:pt x="2315" y="2452"/>
                          <a:pt x="4359" y="4224"/>
                        </a:cubicBezTo>
                        <a:close/>
                      </a:path>
                    </a:pathLst>
                  </a:custGeom>
                  <a:solidFill>
                    <a:srgbClr val="333333"/>
                  </a:solidFill>
                  <a:ln w="0" cap="flat">
                    <a:noFill/>
                    <a:prstDash val="solid"/>
                    <a:miter/>
                  </a:ln>
                </p:spPr>
                <p:txBody>
                  <a:bodyPr rtlCol="0" anchor="ctr"/>
                  <a:lstStyle/>
                  <a:p>
                    <a:endParaRPr lang="en-US"/>
                  </a:p>
                </p:txBody>
              </p:sp>
              <p:sp>
                <p:nvSpPr>
                  <p:cNvPr id="2578" name="Freeform: Shape 2577">
                    <a:extLst>
                      <a:ext uri="{FF2B5EF4-FFF2-40B4-BE49-F238E27FC236}">
                        <a16:creationId xmlns:a16="http://schemas.microsoft.com/office/drawing/2014/main" id="{E6B8E21E-73D9-FCCD-BE64-D1398A254CD0}"/>
                      </a:ext>
                    </a:extLst>
                  </p:cNvPr>
                  <p:cNvSpPr/>
                  <p:nvPr/>
                </p:nvSpPr>
                <p:spPr>
                  <a:xfrm>
                    <a:off x="19975197" y="5647659"/>
                    <a:ext cx="339" cy="681"/>
                  </a:xfrm>
                  <a:custGeom>
                    <a:avLst/>
                    <a:gdLst>
                      <a:gd name="connsiteX0" fmla="*/ 0 w 339"/>
                      <a:gd name="connsiteY0" fmla="*/ 0 h 681"/>
                      <a:gd name="connsiteX1" fmla="*/ 271 w 339"/>
                      <a:gd name="connsiteY1" fmla="*/ 681 h 681"/>
                      <a:gd name="connsiteX2" fmla="*/ 0 w 339"/>
                      <a:gd name="connsiteY2" fmla="*/ 0 h 681"/>
                    </a:gdLst>
                    <a:ahLst/>
                    <a:cxnLst>
                      <a:cxn ang="0">
                        <a:pos x="connsiteX0" y="connsiteY0"/>
                      </a:cxn>
                      <a:cxn ang="0">
                        <a:pos x="connsiteX1" y="connsiteY1"/>
                      </a:cxn>
                      <a:cxn ang="0">
                        <a:pos x="connsiteX2" y="connsiteY2"/>
                      </a:cxn>
                    </a:cxnLst>
                    <a:rect l="l" t="t" r="r" b="b"/>
                    <a:pathLst>
                      <a:path w="339" h="681">
                        <a:moveTo>
                          <a:pt x="0" y="0"/>
                        </a:moveTo>
                        <a:lnTo>
                          <a:pt x="271" y="681"/>
                        </a:lnTo>
                        <a:cubicBezTo>
                          <a:pt x="271" y="681"/>
                          <a:pt x="544" y="681"/>
                          <a:pt x="0" y="0"/>
                        </a:cubicBezTo>
                        <a:close/>
                      </a:path>
                    </a:pathLst>
                  </a:custGeom>
                  <a:solidFill>
                    <a:srgbClr val="333333"/>
                  </a:solidFill>
                  <a:ln w="0" cap="flat">
                    <a:noFill/>
                    <a:prstDash val="solid"/>
                    <a:miter/>
                  </a:ln>
                </p:spPr>
                <p:txBody>
                  <a:bodyPr rtlCol="0" anchor="ctr"/>
                  <a:lstStyle/>
                  <a:p>
                    <a:endParaRPr lang="en-US"/>
                  </a:p>
                </p:txBody>
              </p:sp>
              <p:sp>
                <p:nvSpPr>
                  <p:cNvPr id="2579" name="Freeform: Shape 2578">
                    <a:extLst>
                      <a:ext uri="{FF2B5EF4-FFF2-40B4-BE49-F238E27FC236}">
                        <a16:creationId xmlns:a16="http://schemas.microsoft.com/office/drawing/2014/main" id="{726DE15C-D6C9-CDE7-5896-F0FD1028469C}"/>
                      </a:ext>
                    </a:extLst>
                  </p:cNvPr>
                  <p:cNvSpPr/>
                  <p:nvPr/>
                </p:nvSpPr>
                <p:spPr>
                  <a:xfrm>
                    <a:off x="19877917" y="5462638"/>
                    <a:ext cx="3649" cy="8038"/>
                  </a:xfrm>
                  <a:custGeom>
                    <a:avLst/>
                    <a:gdLst>
                      <a:gd name="connsiteX0" fmla="*/ 3543 w 3649"/>
                      <a:gd name="connsiteY0" fmla="*/ 8038 h 8038"/>
                      <a:gd name="connsiteX1" fmla="*/ 0 w 3649"/>
                      <a:gd name="connsiteY1" fmla="*/ 0 h 8038"/>
                      <a:gd name="connsiteX2" fmla="*/ 3543 w 3649"/>
                      <a:gd name="connsiteY2" fmla="*/ 8038 h 8038"/>
                    </a:gdLst>
                    <a:ahLst/>
                    <a:cxnLst>
                      <a:cxn ang="0">
                        <a:pos x="connsiteX0" y="connsiteY0"/>
                      </a:cxn>
                      <a:cxn ang="0">
                        <a:pos x="connsiteX1" y="connsiteY1"/>
                      </a:cxn>
                      <a:cxn ang="0">
                        <a:pos x="connsiteX2" y="connsiteY2"/>
                      </a:cxn>
                    </a:cxnLst>
                    <a:rect l="l" t="t" r="r" b="b"/>
                    <a:pathLst>
                      <a:path w="3649" h="8038">
                        <a:moveTo>
                          <a:pt x="3543" y="8038"/>
                        </a:moveTo>
                        <a:cubicBezTo>
                          <a:pt x="4223" y="8038"/>
                          <a:pt x="1499" y="2589"/>
                          <a:pt x="0" y="0"/>
                        </a:cubicBezTo>
                        <a:cubicBezTo>
                          <a:pt x="953" y="2316"/>
                          <a:pt x="2179" y="5450"/>
                          <a:pt x="3543" y="8038"/>
                        </a:cubicBezTo>
                        <a:close/>
                      </a:path>
                    </a:pathLst>
                  </a:custGeom>
                  <a:solidFill>
                    <a:srgbClr val="333333"/>
                  </a:solidFill>
                  <a:ln w="0" cap="flat">
                    <a:noFill/>
                    <a:prstDash val="solid"/>
                    <a:miter/>
                  </a:ln>
                </p:spPr>
                <p:txBody>
                  <a:bodyPr rtlCol="0" anchor="ctr"/>
                  <a:lstStyle/>
                  <a:p>
                    <a:endParaRPr lang="en-US"/>
                  </a:p>
                </p:txBody>
              </p:sp>
              <p:sp>
                <p:nvSpPr>
                  <p:cNvPr id="2580" name="Freeform: Shape 2579">
                    <a:extLst>
                      <a:ext uri="{FF2B5EF4-FFF2-40B4-BE49-F238E27FC236}">
                        <a16:creationId xmlns:a16="http://schemas.microsoft.com/office/drawing/2014/main" id="{D2D16236-E1AA-DACD-653F-2BC912C90776}"/>
                      </a:ext>
                    </a:extLst>
                  </p:cNvPr>
                  <p:cNvSpPr/>
                  <p:nvPr/>
                </p:nvSpPr>
                <p:spPr>
                  <a:xfrm>
                    <a:off x="19808023" y="5250776"/>
                    <a:ext cx="680" cy="5313"/>
                  </a:xfrm>
                  <a:custGeom>
                    <a:avLst/>
                    <a:gdLst>
                      <a:gd name="connsiteX0" fmla="*/ 680 w 680"/>
                      <a:gd name="connsiteY0" fmla="*/ 5313 h 5313"/>
                      <a:gd name="connsiteX1" fmla="*/ 0 w 680"/>
                      <a:gd name="connsiteY1" fmla="*/ 0 h 5313"/>
                      <a:gd name="connsiteX2" fmla="*/ 680 w 680"/>
                      <a:gd name="connsiteY2" fmla="*/ 5313 h 5313"/>
                    </a:gdLst>
                    <a:ahLst/>
                    <a:cxnLst>
                      <a:cxn ang="0">
                        <a:pos x="connsiteX0" y="connsiteY0"/>
                      </a:cxn>
                      <a:cxn ang="0">
                        <a:pos x="connsiteX1" y="connsiteY1"/>
                      </a:cxn>
                      <a:cxn ang="0">
                        <a:pos x="connsiteX2" y="connsiteY2"/>
                      </a:cxn>
                    </a:cxnLst>
                    <a:rect l="l" t="t" r="r" b="b"/>
                    <a:pathLst>
                      <a:path w="680" h="5313">
                        <a:moveTo>
                          <a:pt x="680" y="5313"/>
                        </a:moveTo>
                        <a:lnTo>
                          <a:pt x="0" y="0"/>
                        </a:lnTo>
                        <a:cubicBezTo>
                          <a:pt x="0" y="1907"/>
                          <a:pt x="136" y="2861"/>
                          <a:pt x="680" y="5313"/>
                        </a:cubicBezTo>
                        <a:close/>
                      </a:path>
                    </a:pathLst>
                  </a:custGeom>
                  <a:solidFill>
                    <a:srgbClr val="333333"/>
                  </a:solidFill>
                  <a:ln w="0" cap="flat">
                    <a:noFill/>
                    <a:prstDash val="solid"/>
                    <a:miter/>
                  </a:ln>
                </p:spPr>
                <p:txBody>
                  <a:bodyPr rtlCol="0" anchor="ctr"/>
                  <a:lstStyle/>
                  <a:p>
                    <a:endParaRPr lang="en-US"/>
                  </a:p>
                </p:txBody>
              </p:sp>
              <p:sp>
                <p:nvSpPr>
                  <p:cNvPr id="2581" name="Freeform: Shape 2580">
                    <a:extLst>
                      <a:ext uri="{FF2B5EF4-FFF2-40B4-BE49-F238E27FC236}">
                        <a16:creationId xmlns:a16="http://schemas.microsoft.com/office/drawing/2014/main" id="{02A29F5D-E9DC-F1C1-0FD6-27851993E932}"/>
                      </a:ext>
                    </a:extLst>
                  </p:cNvPr>
                  <p:cNvSpPr/>
                  <p:nvPr/>
                </p:nvSpPr>
                <p:spPr>
                  <a:xfrm>
                    <a:off x="19773962" y="5177203"/>
                    <a:ext cx="543" cy="953"/>
                  </a:xfrm>
                  <a:custGeom>
                    <a:avLst/>
                    <a:gdLst>
                      <a:gd name="connsiteX0" fmla="*/ 544 w 543"/>
                      <a:gd name="connsiteY0" fmla="*/ 954 h 953"/>
                      <a:gd name="connsiteX1" fmla="*/ 0 w 543"/>
                      <a:gd name="connsiteY1" fmla="*/ 0 h 953"/>
                      <a:gd name="connsiteX2" fmla="*/ 544 w 543"/>
                      <a:gd name="connsiteY2" fmla="*/ 954 h 953"/>
                    </a:gdLst>
                    <a:ahLst/>
                    <a:cxnLst>
                      <a:cxn ang="0">
                        <a:pos x="connsiteX0" y="connsiteY0"/>
                      </a:cxn>
                      <a:cxn ang="0">
                        <a:pos x="connsiteX1" y="connsiteY1"/>
                      </a:cxn>
                      <a:cxn ang="0">
                        <a:pos x="connsiteX2" y="connsiteY2"/>
                      </a:cxn>
                    </a:cxnLst>
                    <a:rect l="l" t="t" r="r" b="b"/>
                    <a:pathLst>
                      <a:path w="543" h="953">
                        <a:moveTo>
                          <a:pt x="544" y="954"/>
                        </a:moveTo>
                        <a:cubicBezTo>
                          <a:pt x="544" y="954"/>
                          <a:pt x="273" y="409"/>
                          <a:pt x="0" y="0"/>
                        </a:cubicBezTo>
                        <a:cubicBezTo>
                          <a:pt x="136" y="545"/>
                          <a:pt x="407" y="817"/>
                          <a:pt x="544" y="954"/>
                        </a:cubicBezTo>
                        <a:close/>
                      </a:path>
                    </a:pathLst>
                  </a:custGeom>
                  <a:solidFill>
                    <a:srgbClr val="333333"/>
                  </a:solidFill>
                  <a:ln w="0" cap="flat">
                    <a:noFill/>
                    <a:prstDash val="solid"/>
                    <a:miter/>
                  </a:ln>
                </p:spPr>
                <p:txBody>
                  <a:bodyPr rtlCol="0" anchor="ctr"/>
                  <a:lstStyle/>
                  <a:p>
                    <a:endParaRPr lang="en-US"/>
                  </a:p>
                </p:txBody>
              </p:sp>
              <p:sp>
                <p:nvSpPr>
                  <p:cNvPr id="2582" name="Freeform: Shape 2581">
                    <a:extLst>
                      <a:ext uri="{FF2B5EF4-FFF2-40B4-BE49-F238E27FC236}">
                        <a16:creationId xmlns:a16="http://schemas.microsoft.com/office/drawing/2014/main" id="{B77D9271-4E08-61A5-15EE-D92D62402FFC}"/>
                      </a:ext>
                    </a:extLst>
                  </p:cNvPr>
                  <p:cNvSpPr/>
                  <p:nvPr/>
                </p:nvSpPr>
                <p:spPr>
                  <a:xfrm>
                    <a:off x="19768921" y="5151180"/>
                    <a:ext cx="5041" cy="26022"/>
                  </a:xfrm>
                  <a:custGeom>
                    <a:avLst/>
                    <a:gdLst>
                      <a:gd name="connsiteX0" fmla="*/ 5041 w 5041"/>
                      <a:gd name="connsiteY0" fmla="*/ 26023 h 26022"/>
                      <a:gd name="connsiteX1" fmla="*/ 1362 w 5041"/>
                      <a:gd name="connsiteY1" fmla="*/ 7085 h 26022"/>
                      <a:gd name="connsiteX2" fmla="*/ 1771 w 5041"/>
                      <a:gd name="connsiteY2" fmla="*/ 7494 h 26022"/>
                      <a:gd name="connsiteX3" fmla="*/ 0 w 5041"/>
                      <a:gd name="connsiteY3" fmla="*/ 0 h 26022"/>
                      <a:gd name="connsiteX4" fmla="*/ 5041 w 5041"/>
                      <a:gd name="connsiteY4" fmla="*/ 25887 h 260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41" h="26022">
                        <a:moveTo>
                          <a:pt x="5041" y="26023"/>
                        </a:moveTo>
                        <a:cubicBezTo>
                          <a:pt x="3814" y="22481"/>
                          <a:pt x="2861" y="11036"/>
                          <a:pt x="1362" y="7085"/>
                        </a:cubicBezTo>
                        <a:lnTo>
                          <a:pt x="1771" y="7494"/>
                        </a:lnTo>
                        <a:lnTo>
                          <a:pt x="0" y="0"/>
                        </a:lnTo>
                        <a:cubicBezTo>
                          <a:pt x="1226" y="7085"/>
                          <a:pt x="3543" y="21936"/>
                          <a:pt x="5041" y="25887"/>
                        </a:cubicBezTo>
                        <a:close/>
                      </a:path>
                    </a:pathLst>
                  </a:custGeom>
                  <a:solidFill>
                    <a:srgbClr val="333333"/>
                  </a:solidFill>
                  <a:ln w="0" cap="flat">
                    <a:noFill/>
                    <a:prstDash val="solid"/>
                    <a:miter/>
                  </a:ln>
                </p:spPr>
                <p:txBody>
                  <a:bodyPr rtlCol="0" anchor="ctr"/>
                  <a:lstStyle/>
                  <a:p>
                    <a:endParaRPr lang="en-US"/>
                  </a:p>
                </p:txBody>
              </p:sp>
            </p:grpSp>
          </p:grpSp>
          <p:grpSp>
            <p:nvGrpSpPr>
              <p:cNvPr id="2583" name="Graphic 355">
                <a:extLst>
                  <a:ext uri="{FF2B5EF4-FFF2-40B4-BE49-F238E27FC236}">
                    <a16:creationId xmlns:a16="http://schemas.microsoft.com/office/drawing/2014/main" id="{08833978-4DED-6687-8427-69B4260A1B36}"/>
                  </a:ext>
                </a:extLst>
              </p:cNvPr>
              <p:cNvGrpSpPr/>
              <p:nvPr/>
            </p:nvGrpSpPr>
            <p:grpSpPr>
              <a:xfrm>
                <a:off x="20690895" y="5244418"/>
                <a:ext cx="192986" cy="240836"/>
                <a:chOff x="20690895" y="5244418"/>
                <a:chExt cx="192986" cy="240836"/>
              </a:xfrm>
              <a:solidFill>
                <a:srgbClr val="333333"/>
              </a:solidFill>
            </p:grpSpPr>
            <p:sp>
              <p:nvSpPr>
                <p:cNvPr id="2584" name="Freeform: Shape 2583">
                  <a:extLst>
                    <a:ext uri="{FF2B5EF4-FFF2-40B4-BE49-F238E27FC236}">
                      <a16:creationId xmlns:a16="http://schemas.microsoft.com/office/drawing/2014/main" id="{83D06C0D-C3DD-709B-70E3-87099B8120D7}"/>
                    </a:ext>
                  </a:extLst>
                </p:cNvPr>
                <p:cNvSpPr/>
                <p:nvPr/>
              </p:nvSpPr>
              <p:spPr>
                <a:xfrm>
                  <a:off x="20712013" y="5260449"/>
                  <a:ext cx="161042" cy="205731"/>
                </a:xfrm>
                <a:custGeom>
                  <a:avLst/>
                  <a:gdLst>
                    <a:gd name="connsiteX0" fmla="*/ 161042 w 161042"/>
                    <a:gd name="connsiteY0" fmla="*/ 102865 h 205731"/>
                    <a:gd name="connsiteX1" fmla="*/ 80520 w 161042"/>
                    <a:gd name="connsiteY1" fmla="*/ 205731 h 205731"/>
                    <a:gd name="connsiteX2" fmla="*/ -2 w 161042"/>
                    <a:gd name="connsiteY2" fmla="*/ 102865 h 205731"/>
                    <a:gd name="connsiteX3" fmla="*/ 80520 w 161042"/>
                    <a:gd name="connsiteY3" fmla="*/ 0 h 205731"/>
                    <a:gd name="connsiteX4" fmla="*/ 161042 w 161042"/>
                    <a:gd name="connsiteY4" fmla="*/ 102865 h 2057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1042" h="205731">
                      <a:moveTo>
                        <a:pt x="161042" y="102865"/>
                      </a:moveTo>
                      <a:cubicBezTo>
                        <a:pt x="161042" y="159676"/>
                        <a:pt x="124991" y="205731"/>
                        <a:pt x="80520" y="205731"/>
                      </a:cubicBezTo>
                      <a:cubicBezTo>
                        <a:pt x="36049" y="205731"/>
                        <a:pt x="-2" y="159676"/>
                        <a:pt x="-2" y="102865"/>
                      </a:cubicBezTo>
                      <a:cubicBezTo>
                        <a:pt x="-2" y="46055"/>
                        <a:pt x="36049" y="0"/>
                        <a:pt x="80520" y="0"/>
                      </a:cubicBezTo>
                      <a:cubicBezTo>
                        <a:pt x="124991" y="0"/>
                        <a:pt x="161042" y="46055"/>
                        <a:pt x="161042" y="102865"/>
                      </a:cubicBezTo>
                      <a:close/>
                    </a:path>
                  </a:pathLst>
                </a:custGeom>
                <a:solidFill>
                  <a:srgbClr val="333333"/>
                </a:solidFill>
                <a:ln w="0" cap="flat">
                  <a:noFill/>
                  <a:prstDash val="solid"/>
                  <a:miter/>
                </a:ln>
              </p:spPr>
              <p:txBody>
                <a:bodyPr rtlCol="0" anchor="ctr"/>
                <a:lstStyle/>
                <a:p>
                  <a:endParaRPr lang="en-US"/>
                </a:p>
              </p:txBody>
            </p:sp>
            <p:grpSp>
              <p:nvGrpSpPr>
                <p:cNvPr id="2585" name="Graphic 355">
                  <a:extLst>
                    <a:ext uri="{FF2B5EF4-FFF2-40B4-BE49-F238E27FC236}">
                      <a16:creationId xmlns:a16="http://schemas.microsoft.com/office/drawing/2014/main" id="{897EC950-D89C-B621-5D07-A2DC5177C639}"/>
                    </a:ext>
                  </a:extLst>
                </p:cNvPr>
                <p:cNvGrpSpPr/>
                <p:nvPr/>
              </p:nvGrpSpPr>
              <p:grpSpPr>
                <a:xfrm>
                  <a:off x="20690895" y="5244418"/>
                  <a:ext cx="192986" cy="240836"/>
                  <a:chOff x="20690895" y="5244418"/>
                  <a:chExt cx="192986" cy="240836"/>
                </a:xfrm>
                <a:solidFill>
                  <a:srgbClr val="333333"/>
                </a:solidFill>
              </p:grpSpPr>
              <p:sp>
                <p:nvSpPr>
                  <p:cNvPr id="2586" name="Freeform: Shape 2585">
                    <a:extLst>
                      <a:ext uri="{FF2B5EF4-FFF2-40B4-BE49-F238E27FC236}">
                        <a16:creationId xmlns:a16="http://schemas.microsoft.com/office/drawing/2014/main" id="{5422A668-19B6-8BD6-69D9-2BAB2CEFEE55}"/>
                      </a:ext>
                    </a:extLst>
                  </p:cNvPr>
                  <p:cNvSpPr/>
                  <p:nvPr/>
                </p:nvSpPr>
                <p:spPr>
                  <a:xfrm>
                    <a:off x="20877825" y="5346965"/>
                    <a:ext cx="4768" cy="16349"/>
                  </a:xfrm>
                  <a:custGeom>
                    <a:avLst/>
                    <a:gdLst>
                      <a:gd name="connsiteX0" fmla="*/ 817 w 4768"/>
                      <a:gd name="connsiteY0" fmla="*/ 1362 h 16349"/>
                      <a:gd name="connsiteX1" fmla="*/ 0 w 4768"/>
                      <a:gd name="connsiteY1" fmla="*/ 3542 h 16349"/>
                      <a:gd name="connsiteX2" fmla="*/ 2042 w 4768"/>
                      <a:gd name="connsiteY2" fmla="*/ 6540 h 16349"/>
                      <a:gd name="connsiteX3" fmla="*/ 953 w 4768"/>
                      <a:gd name="connsiteY3" fmla="*/ 8311 h 16349"/>
                      <a:gd name="connsiteX4" fmla="*/ 2315 w 4768"/>
                      <a:gd name="connsiteY4" fmla="*/ 13488 h 16349"/>
                      <a:gd name="connsiteX5" fmla="*/ 2315 w 4768"/>
                      <a:gd name="connsiteY5" fmla="*/ 10354 h 16349"/>
                      <a:gd name="connsiteX6" fmla="*/ 4086 w 4768"/>
                      <a:gd name="connsiteY6" fmla="*/ 16349 h 16349"/>
                      <a:gd name="connsiteX7" fmla="*/ 3677 w 4768"/>
                      <a:gd name="connsiteY7" fmla="*/ 10627 h 16349"/>
                      <a:gd name="connsiteX8" fmla="*/ 4223 w 4768"/>
                      <a:gd name="connsiteY8" fmla="*/ 10899 h 16349"/>
                      <a:gd name="connsiteX9" fmla="*/ 3950 w 4768"/>
                      <a:gd name="connsiteY9" fmla="*/ 6267 h 16349"/>
                      <a:gd name="connsiteX10" fmla="*/ 4768 w 4768"/>
                      <a:gd name="connsiteY10" fmla="*/ 7221 h 16349"/>
                      <a:gd name="connsiteX11" fmla="*/ 817 w 4768"/>
                      <a:gd name="connsiteY11" fmla="*/ 0 h 16349"/>
                      <a:gd name="connsiteX12" fmla="*/ 817 w 4768"/>
                      <a:gd name="connsiteY12" fmla="*/ 1362 h 16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768" h="16349">
                        <a:moveTo>
                          <a:pt x="817" y="1362"/>
                        </a:moveTo>
                        <a:cubicBezTo>
                          <a:pt x="1089" y="2725"/>
                          <a:pt x="407" y="3951"/>
                          <a:pt x="0" y="3542"/>
                        </a:cubicBezTo>
                        <a:cubicBezTo>
                          <a:pt x="1362" y="6267"/>
                          <a:pt x="0" y="6404"/>
                          <a:pt x="2042" y="6540"/>
                        </a:cubicBezTo>
                        <a:cubicBezTo>
                          <a:pt x="2997" y="8311"/>
                          <a:pt x="1771" y="10218"/>
                          <a:pt x="953" y="8311"/>
                        </a:cubicBezTo>
                        <a:lnTo>
                          <a:pt x="2315" y="13488"/>
                        </a:lnTo>
                        <a:lnTo>
                          <a:pt x="2315" y="10354"/>
                        </a:lnTo>
                        <a:cubicBezTo>
                          <a:pt x="4086" y="11172"/>
                          <a:pt x="2315" y="15395"/>
                          <a:pt x="4086" y="16349"/>
                        </a:cubicBezTo>
                        <a:lnTo>
                          <a:pt x="3677" y="10627"/>
                        </a:lnTo>
                        <a:lnTo>
                          <a:pt x="4223" y="10899"/>
                        </a:lnTo>
                        <a:cubicBezTo>
                          <a:pt x="3541" y="9673"/>
                          <a:pt x="3677" y="7085"/>
                          <a:pt x="3950" y="6267"/>
                        </a:cubicBezTo>
                        <a:cubicBezTo>
                          <a:pt x="4223" y="6267"/>
                          <a:pt x="4632" y="6267"/>
                          <a:pt x="4768" y="7221"/>
                        </a:cubicBezTo>
                        <a:cubicBezTo>
                          <a:pt x="4359" y="272"/>
                          <a:pt x="1906" y="5586"/>
                          <a:pt x="817" y="0"/>
                        </a:cubicBezTo>
                        <a:cubicBezTo>
                          <a:pt x="817" y="409"/>
                          <a:pt x="817" y="817"/>
                          <a:pt x="817" y="1362"/>
                        </a:cubicBezTo>
                        <a:close/>
                      </a:path>
                    </a:pathLst>
                  </a:custGeom>
                  <a:solidFill>
                    <a:srgbClr val="333333"/>
                  </a:solidFill>
                  <a:ln w="0" cap="flat">
                    <a:noFill/>
                    <a:prstDash val="solid"/>
                    <a:miter/>
                  </a:ln>
                </p:spPr>
                <p:txBody>
                  <a:bodyPr rtlCol="0" anchor="ctr"/>
                  <a:lstStyle/>
                  <a:p>
                    <a:endParaRPr lang="en-US"/>
                  </a:p>
                </p:txBody>
              </p:sp>
              <p:sp>
                <p:nvSpPr>
                  <p:cNvPr id="2587" name="Freeform: Shape 2586">
                    <a:extLst>
                      <a:ext uri="{FF2B5EF4-FFF2-40B4-BE49-F238E27FC236}">
                        <a16:creationId xmlns:a16="http://schemas.microsoft.com/office/drawing/2014/main" id="{791E4F93-BA40-3C49-B583-E0212032A4B6}"/>
                      </a:ext>
                    </a:extLst>
                  </p:cNvPr>
                  <p:cNvSpPr/>
                  <p:nvPr/>
                </p:nvSpPr>
                <p:spPr>
                  <a:xfrm>
                    <a:off x="20874690" y="5333192"/>
                    <a:ext cx="9190" cy="14317"/>
                  </a:xfrm>
                  <a:custGeom>
                    <a:avLst/>
                    <a:gdLst>
                      <a:gd name="connsiteX0" fmla="*/ 7085 w 9190"/>
                      <a:gd name="connsiteY0" fmla="*/ 8868 h 14317"/>
                      <a:gd name="connsiteX1" fmla="*/ 4770 w 9190"/>
                      <a:gd name="connsiteY1" fmla="*/ 6824 h 14317"/>
                      <a:gd name="connsiteX2" fmla="*/ 4497 w 9190"/>
                      <a:gd name="connsiteY2" fmla="*/ 2737 h 14317"/>
                      <a:gd name="connsiteX3" fmla="*/ 2453 w 9190"/>
                      <a:gd name="connsiteY3" fmla="*/ 2192 h 14317"/>
                      <a:gd name="connsiteX4" fmla="*/ 2999 w 9190"/>
                      <a:gd name="connsiteY4" fmla="*/ 3827 h 14317"/>
                      <a:gd name="connsiteX5" fmla="*/ 0 w 9190"/>
                      <a:gd name="connsiteY5" fmla="*/ 284 h 14317"/>
                      <a:gd name="connsiteX6" fmla="*/ 2317 w 9190"/>
                      <a:gd name="connsiteY6" fmla="*/ 5462 h 14317"/>
                      <a:gd name="connsiteX7" fmla="*/ 2317 w 9190"/>
                      <a:gd name="connsiteY7" fmla="*/ 11865 h 14317"/>
                      <a:gd name="connsiteX8" fmla="*/ 3815 w 9190"/>
                      <a:gd name="connsiteY8" fmla="*/ 13773 h 14317"/>
                      <a:gd name="connsiteX9" fmla="*/ 3679 w 9190"/>
                      <a:gd name="connsiteY9" fmla="*/ 13092 h 14317"/>
                      <a:gd name="connsiteX10" fmla="*/ 5859 w 9190"/>
                      <a:gd name="connsiteY10" fmla="*/ 12683 h 14317"/>
                      <a:gd name="connsiteX11" fmla="*/ 5177 w 9190"/>
                      <a:gd name="connsiteY11" fmla="*/ 9958 h 14317"/>
                      <a:gd name="connsiteX12" fmla="*/ 8312 w 9190"/>
                      <a:gd name="connsiteY12" fmla="*/ 14318 h 14317"/>
                      <a:gd name="connsiteX13" fmla="*/ 8856 w 9190"/>
                      <a:gd name="connsiteY13" fmla="*/ 6007 h 14317"/>
                      <a:gd name="connsiteX14" fmla="*/ 6812 w 9190"/>
                      <a:gd name="connsiteY14" fmla="*/ 9004 h 14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190" h="14317">
                        <a:moveTo>
                          <a:pt x="7085" y="8868"/>
                        </a:moveTo>
                        <a:cubicBezTo>
                          <a:pt x="6405" y="8187"/>
                          <a:pt x="5587" y="7505"/>
                          <a:pt x="4770" y="6824"/>
                        </a:cubicBezTo>
                        <a:lnTo>
                          <a:pt x="4497" y="2737"/>
                        </a:lnTo>
                        <a:cubicBezTo>
                          <a:pt x="4497" y="2737"/>
                          <a:pt x="2726" y="12"/>
                          <a:pt x="2453" y="2192"/>
                        </a:cubicBezTo>
                        <a:cubicBezTo>
                          <a:pt x="2590" y="2601"/>
                          <a:pt x="2999" y="3282"/>
                          <a:pt x="2999" y="3827"/>
                        </a:cubicBezTo>
                        <a:cubicBezTo>
                          <a:pt x="1500" y="3691"/>
                          <a:pt x="1227" y="-1214"/>
                          <a:pt x="0" y="284"/>
                        </a:cubicBezTo>
                        <a:cubicBezTo>
                          <a:pt x="955" y="3282"/>
                          <a:pt x="818" y="3827"/>
                          <a:pt x="2317" y="5462"/>
                        </a:cubicBezTo>
                        <a:cubicBezTo>
                          <a:pt x="2862" y="8323"/>
                          <a:pt x="2726" y="10367"/>
                          <a:pt x="2317" y="11865"/>
                        </a:cubicBezTo>
                        <a:cubicBezTo>
                          <a:pt x="2590" y="12683"/>
                          <a:pt x="3543" y="12683"/>
                          <a:pt x="3815" y="13773"/>
                        </a:cubicBezTo>
                        <a:cubicBezTo>
                          <a:pt x="3815" y="13500"/>
                          <a:pt x="3815" y="13364"/>
                          <a:pt x="3679" y="13092"/>
                        </a:cubicBezTo>
                        <a:lnTo>
                          <a:pt x="5859" y="12683"/>
                        </a:lnTo>
                        <a:cubicBezTo>
                          <a:pt x="5314" y="11865"/>
                          <a:pt x="5450" y="10912"/>
                          <a:pt x="5177" y="9958"/>
                        </a:cubicBezTo>
                        <a:lnTo>
                          <a:pt x="8312" y="14318"/>
                        </a:lnTo>
                        <a:cubicBezTo>
                          <a:pt x="10082" y="12546"/>
                          <a:pt x="8584" y="7914"/>
                          <a:pt x="8856" y="6007"/>
                        </a:cubicBezTo>
                        <a:cubicBezTo>
                          <a:pt x="7494" y="8596"/>
                          <a:pt x="7631" y="4372"/>
                          <a:pt x="6812" y="9004"/>
                        </a:cubicBezTo>
                        <a:close/>
                      </a:path>
                    </a:pathLst>
                  </a:custGeom>
                  <a:solidFill>
                    <a:srgbClr val="333333"/>
                  </a:solidFill>
                  <a:ln w="0" cap="flat">
                    <a:noFill/>
                    <a:prstDash val="solid"/>
                    <a:miter/>
                  </a:ln>
                </p:spPr>
                <p:txBody>
                  <a:bodyPr rtlCol="0" anchor="ctr"/>
                  <a:lstStyle/>
                  <a:p>
                    <a:endParaRPr lang="en-US"/>
                  </a:p>
                </p:txBody>
              </p:sp>
              <p:sp>
                <p:nvSpPr>
                  <p:cNvPr id="2588" name="Freeform: Shape 2587">
                    <a:extLst>
                      <a:ext uri="{FF2B5EF4-FFF2-40B4-BE49-F238E27FC236}">
                        <a16:creationId xmlns:a16="http://schemas.microsoft.com/office/drawing/2014/main" id="{ABECD06D-9ECD-A741-515A-AB0A39A2B6BD}"/>
                      </a:ext>
                    </a:extLst>
                  </p:cNvPr>
                  <p:cNvSpPr/>
                  <p:nvPr/>
                </p:nvSpPr>
                <p:spPr>
                  <a:xfrm>
                    <a:off x="20878642" y="5346829"/>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333333"/>
                  </a:solidFill>
                  <a:ln w="0" cap="flat">
                    <a:noFill/>
                    <a:prstDash val="solid"/>
                    <a:miter/>
                  </a:ln>
                </p:spPr>
                <p:txBody>
                  <a:bodyPr rtlCol="0" anchor="ctr"/>
                  <a:lstStyle/>
                  <a:p>
                    <a:endParaRPr lang="en-US"/>
                  </a:p>
                </p:txBody>
              </p:sp>
              <p:sp>
                <p:nvSpPr>
                  <p:cNvPr id="2589" name="Freeform: Shape 2588">
                    <a:extLst>
                      <a:ext uri="{FF2B5EF4-FFF2-40B4-BE49-F238E27FC236}">
                        <a16:creationId xmlns:a16="http://schemas.microsoft.com/office/drawing/2014/main" id="{CA5EBFD8-571A-5AF9-1D19-75555D93AD6D}"/>
                      </a:ext>
                    </a:extLst>
                  </p:cNvPr>
                  <p:cNvSpPr/>
                  <p:nvPr/>
                </p:nvSpPr>
                <p:spPr>
                  <a:xfrm>
                    <a:off x="20725983" y="5407049"/>
                    <a:ext cx="7420" cy="11580"/>
                  </a:xfrm>
                  <a:custGeom>
                    <a:avLst/>
                    <a:gdLst>
                      <a:gd name="connsiteX0" fmla="*/ 4014 w 7420"/>
                      <a:gd name="connsiteY0" fmla="*/ 8175 h 11580"/>
                      <a:gd name="connsiteX1" fmla="*/ 5242 w 7420"/>
                      <a:gd name="connsiteY1" fmla="*/ 8992 h 11580"/>
                      <a:gd name="connsiteX2" fmla="*/ 1154 w 7420"/>
                      <a:gd name="connsiteY2" fmla="*/ 0 h 11580"/>
                      <a:gd name="connsiteX3" fmla="*/ 64 w 7420"/>
                      <a:gd name="connsiteY3" fmla="*/ 1771 h 11580"/>
                      <a:gd name="connsiteX4" fmla="*/ 2243 w 7420"/>
                      <a:gd name="connsiteY4" fmla="*/ 5041 h 11580"/>
                      <a:gd name="connsiteX5" fmla="*/ 1154 w 7420"/>
                      <a:gd name="connsiteY5" fmla="*/ 4769 h 11580"/>
                      <a:gd name="connsiteX6" fmla="*/ 608 w 7420"/>
                      <a:gd name="connsiteY6" fmla="*/ 7630 h 11580"/>
                      <a:gd name="connsiteX7" fmla="*/ 608 w 7420"/>
                      <a:gd name="connsiteY7" fmla="*/ 7630 h 11580"/>
                      <a:gd name="connsiteX8" fmla="*/ 7421 w 7420"/>
                      <a:gd name="connsiteY8" fmla="*/ 11581 h 11580"/>
                      <a:gd name="connsiteX9" fmla="*/ 4014 w 7420"/>
                      <a:gd name="connsiteY9" fmla="*/ 8175 h 11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420" h="11580">
                        <a:moveTo>
                          <a:pt x="4014" y="8175"/>
                        </a:moveTo>
                        <a:cubicBezTo>
                          <a:pt x="4424" y="8992"/>
                          <a:pt x="4969" y="8992"/>
                          <a:pt x="5242" y="8992"/>
                        </a:cubicBezTo>
                        <a:cubicBezTo>
                          <a:pt x="3878" y="5995"/>
                          <a:pt x="2243" y="3134"/>
                          <a:pt x="1154" y="0"/>
                        </a:cubicBezTo>
                        <a:cubicBezTo>
                          <a:pt x="745" y="545"/>
                          <a:pt x="1154" y="3543"/>
                          <a:pt x="64" y="1771"/>
                        </a:cubicBezTo>
                        <a:cubicBezTo>
                          <a:pt x="-345" y="2861"/>
                          <a:pt x="1290" y="5041"/>
                          <a:pt x="2243" y="5041"/>
                        </a:cubicBezTo>
                        <a:lnTo>
                          <a:pt x="1154" y="4769"/>
                        </a:lnTo>
                        <a:cubicBezTo>
                          <a:pt x="3198" y="6404"/>
                          <a:pt x="1836" y="8720"/>
                          <a:pt x="608" y="7630"/>
                        </a:cubicBezTo>
                        <a:lnTo>
                          <a:pt x="608" y="7630"/>
                        </a:lnTo>
                        <a:cubicBezTo>
                          <a:pt x="2925" y="9129"/>
                          <a:pt x="4969" y="10491"/>
                          <a:pt x="7421" y="11581"/>
                        </a:cubicBezTo>
                        <a:cubicBezTo>
                          <a:pt x="6468" y="9537"/>
                          <a:pt x="5242" y="10764"/>
                          <a:pt x="4014" y="8175"/>
                        </a:cubicBezTo>
                        <a:close/>
                      </a:path>
                    </a:pathLst>
                  </a:custGeom>
                  <a:solidFill>
                    <a:srgbClr val="333333"/>
                  </a:solidFill>
                  <a:ln w="0" cap="flat">
                    <a:noFill/>
                    <a:prstDash val="solid"/>
                    <a:miter/>
                  </a:ln>
                </p:spPr>
                <p:txBody>
                  <a:bodyPr rtlCol="0" anchor="ctr"/>
                  <a:lstStyle/>
                  <a:p>
                    <a:endParaRPr lang="en-US"/>
                  </a:p>
                </p:txBody>
              </p:sp>
              <p:sp>
                <p:nvSpPr>
                  <p:cNvPr id="2590" name="Freeform: Shape 2589">
                    <a:extLst>
                      <a:ext uri="{FF2B5EF4-FFF2-40B4-BE49-F238E27FC236}">
                        <a16:creationId xmlns:a16="http://schemas.microsoft.com/office/drawing/2014/main" id="{4F6B6EF1-2887-6EC0-36B2-8C4D170EB914}"/>
                      </a:ext>
                    </a:extLst>
                  </p:cNvPr>
                  <p:cNvSpPr/>
                  <p:nvPr/>
                </p:nvSpPr>
                <p:spPr>
                  <a:xfrm>
                    <a:off x="20868014" y="5378165"/>
                    <a:ext cx="409" cy="1404"/>
                  </a:xfrm>
                  <a:custGeom>
                    <a:avLst/>
                    <a:gdLst>
                      <a:gd name="connsiteX0" fmla="*/ 0 w 409"/>
                      <a:gd name="connsiteY0" fmla="*/ 0 h 1404"/>
                      <a:gd name="connsiteX1" fmla="*/ 409 w 409"/>
                      <a:gd name="connsiteY1" fmla="*/ 1363 h 1404"/>
                      <a:gd name="connsiteX2" fmla="*/ 0 w 409"/>
                      <a:gd name="connsiteY2" fmla="*/ 0 h 1404"/>
                    </a:gdLst>
                    <a:ahLst/>
                    <a:cxnLst>
                      <a:cxn ang="0">
                        <a:pos x="connsiteX0" y="connsiteY0"/>
                      </a:cxn>
                      <a:cxn ang="0">
                        <a:pos x="connsiteX1" y="connsiteY1"/>
                      </a:cxn>
                      <a:cxn ang="0">
                        <a:pos x="connsiteX2" y="connsiteY2"/>
                      </a:cxn>
                    </a:cxnLst>
                    <a:rect l="l" t="t" r="r" b="b"/>
                    <a:pathLst>
                      <a:path w="409" h="1404">
                        <a:moveTo>
                          <a:pt x="0" y="0"/>
                        </a:moveTo>
                        <a:cubicBezTo>
                          <a:pt x="0" y="1363"/>
                          <a:pt x="273" y="1499"/>
                          <a:pt x="409" y="1363"/>
                        </a:cubicBezTo>
                        <a:cubicBezTo>
                          <a:pt x="409" y="817"/>
                          <a:pt x="136" y="409"/>
                          <a:pt x="0" y="0"/>
                        </a:cubicBezTo>
                        <a:close/>
                      </a:path>
                    </a:pathLst>
                  </a:custGeom>
                  <a:solidFill>
                    <a:srgbClr val="333333"/>
                  </a:solidFill>
                  <a:ln w="0" cap="flat">
                    <a:noFill/>
                    <a:prstDash val="solid"/>
                    <a:miter/>
                  </a:ln>
                </p:spPr>
                <p:txBody>
                  <a:bodyPr rtlCol="0" anchor="ctr"/>
                  <a:lstStyle/>
                  <a:p>
                    <a:endParaRPr lang="en-US"/>
                  </a:p>
                </p:txBody>
              </p:sp>
              <p:sp>
                <p:nvSpPr>
                  <p:cNvPr id="2591" name="Freeform: Shape 2590">
                    <a:extLst>
                      <a:ext uri="{FF2B5EF4-FFF2-40B4-BE49-F238E27FC236}">
                        <a16:creationId xmlns:a16="http://schemas.microsoft.com/office/drawing/2014/main" id="{752FC46F-9908-C809-F179-DC6114DFC367}"/>
                      </a:ext>
                    </a:extLst>
                  </p:cNvPr>
                  <p:cNvSpPr/>
                  <p:nvPr/>
                </p:nvSpPr>
                <p:spPr>
                  <a:xfrm>
                    <a:off x="20735038" y="5419312"/>
                    <a:ext cx="2180" cy="953"/>
                  </a:xfrm>
                  <a:custGeom>
                    <a:avLst/>
                    <a:gdLst>
                      <a:gd name="connsiteX0" fmla="*/ 0 w 2180"/>
                      <a:gd name="connsiteY0" fmla="*/ 0 h 953"/>
                      <a:gd name="connsiteX1" fmla="*/ 2180 w 2180"/>
                      <a:gd name="connsiteY1" fmla="*/ 953 h 953"/>
                      <a:gd name="connsiteX2" fmla="*/ 0 w 2180"/>
                      <a:gd name="connsiteY2" fmla="*/ 0 h 953"/>
                    </a:gdLst>
                    <a:ahLst/>
                    <a:cxnLst>
                      <a:cxn ang="0">
                        <a:pos x="connsiteX0" y="connsiteY0"/>
                      </a:cxn>
                      <a:cxn ang="0">
                        <a:pos x="connsiteX1" y="connsiteY1"/>
                      </a:cxn>
                      <a:cxn ang="0">
                        <a:pos x="connsiteX2" y="connsiteY2"/>
                      </a:cxn>
                    </a:cxnLst>
                    <a:rect l="l" t="t" r="r" b="b"/>
                    <a:pathLst>
                      <a:path w="2180" h="953">
                        <a:moveTo>
                          <a:pt x="0" y="0"/>
                        </a:moveTo>
                        <a:lnTo>
                          <a:pt x="2180" y="953"/>
                        </a:lnTo>
                        <a:cubicBezTo>
                          <a:pt x="1500" y="545"/>
                          <a:pt x="682" y="136"/>
                          <a:pt x="0" y="0"/>
                        </a:cubicBezTo>
                        <a:close/>
                      </a:path>
                    </a:pathLst>
                  </a:custGeom>
                  <a:solidFill>
                    <a:srgbClr val="333333"/>
                  </a:solidFill>
                  <a:ln w="0" cap="flat">
                    <a:noFill/>
                    <a:prstDash val="solid"/>
                    <a:miter/>
                  </a:ln>
                </p:spPr>
                <p:txBody>
                  <a:bodyPr rtlCol="0" anchor="ctr"/>
                  <a:lstStyle/>
                  <a:p>
                    <a:endParaRPr lang="en-US"/>
                  </a:p>
                </p:txBody>
              </p:sp>
              <p:sp>
                <p:nvSpPr>
                  <p:cNvPr id="2592" name="Freeform: Shape 2591">
                    <a:extLst>
                      <a:ext uri="{FF2B5EF4-FFF2-40B4-BE49-F238E27FC236}">
                        <a16:creationId xmlns:a16="http://schemas.microsoft.com/office/drawing/2014/main" id="{6A7949FC-A892-B55E-4C87-0D6D238BF1EB}"/>
                      </a:ext>
                    </a:extLst>
                  </p:cNvPr>
                  <p:cNvSpPr/>
                  <p:nvPr/>
                </p:nvSpPr>
                <p:spPr>
                  <a:xfrm>
                    <a:off x="20709560" y="5414815"/>
                    <a:ext cx="954" cy="817"/>
                  </a:xfrm>
                  <a:custGeom>
                    <a:avLst/>
                    <a:gdLst>
                      <a:gd name="connsiteX0" fmla="*/ 273 w 954"/>
                      <a:gd name="connsiteY0" fmla="*/ 136 h 817"/>
                      <a:gd name="connsiteX1" fmla="*/ 0 w 954"/>
                      <a:gd name="connsiteY1" fmla="*/ 136 h 817"/>
                      <a:gd name="connsiteX2" fmla="*/ 955 w 954"/>
                      <a:gd name="connsiteY2" fmla="*/ 817 h 817"/>
                      <a:gd name="connsiteX3" fmla="*/ 955 w 954"/>
                      <a:gd name="connsiteY3" fmla="*/ 817 h 817"/>
                      <a:gd name="connsiteX4" fmla="*/ 136 w 954"/>
                      <a:gd name="connsiteY4" fmla="*/ 0 h 8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4" h="817">
                        <a:moveTo>
                          <a:pt x="273" y="136"/>
                        </a:moveTo>
                        <a:cubicBezTo>
                          <a:pt x="273" y="136"/>
                          <a:pt x="136" y="136"/>
                          <a:pt x="0" y="136"/>
                        </a:cubicBezTo>
                        <a:lnTo>
                          <a:pt x="955" y="817"/>
                        </a:lnTo>
                        <a:lnTo>
                          <a:pt x="955" y="817"/>
                        </a:lnTo>
                        <a:cubicBezTo>
                          <a:pt x="955" y="817"/>
                          <a:pt x="136" y="0"/>
                          <a:pt x="136" y="0"/>
                        </a:cubicBezTo>
                        <a:close/>
                      </a:path>
                    </a:pathLst>
                  </a:custGeom>
                  <a:solidFill>
                    <a:srgbClr val="333333"/>
                  </a:solidFill>
                  <a:ln w="0" cap="flat">
                    <a:noFill/>
                    <a:prstDash val="solid"/>
                    <a:miter/>
                  </a:ln>
                </p:spPr>
                <p:txBody>
                  <a:bodyPr rtlCol="0" anchor="ctr"/>
                  <a:lstStyle/>
                  <a:p>
                    <a:endParaRPr lang="en-US"/>
                  </a:p>
                </p:txBody>
              </p:sp>
              <p:sp>
                <p:nvSpPr>
                  <p:cNvPr id="2593" name="Freeform: Shape 2592">
                    <a:extLst>
                      <a:ext uri="{FF2B5EF4-FFF2-40B4-BE49-F238E27FC236}">
                        <a16:creationId xmlns:a16="http://schemas.microsoft.com/office/drawing/2014/main" id="{2CB9F75E-3F78-688B-FD9E-02D8C813A50E}"/>
                      </a:ext>
                    </a:extLst>
                  </p:cNvPr>
                  <p:cNvSpPr/>
                  <p:nvPr/>
                </p:nvSpPr>
                <p:spPr>
                  <a:xfrm>
                    <a:off x="20767194" y="5445471"/>
                    <a:ext cx="543" cy="272"/>
                  </a:xfrm>
                  <a:custGeom>
                    <a:avLst/>
                    <a:gdLst>
                      <a:gd name="connsiteX0" fmla="*/ 0 w 543"/>
                      <a:gd name="connsiteY0" fmla="*/ 0 h 272"/>
                      <a:gd name="connsiteX1" fmla="*/ 544 w 543"/>
                      <a:gd name="connsiteY1" fmla="*/ 273 h 272"/>
                      <a:gd name="connsiteX2" fmla="*/ 0 w 543"/>
                      <a:gd name="connsiteY2" fmla="*/ 0 h 272"/>
                    </a:gdLst>
                    <a:ahLst/>
                    <a:cxnLst>
                      <a:cxn ang="0">
                        <a:pos x="connsiteX0" y="connsiteY0"/>
                      </a:cxn>
                      <a:cxn ang="0">
                        <a:pos x="connsiteX1" y="connsiteY1"/>
                      </a:cxn>
                      <a:cxn ang="0">
                        <a:pos x="connsiteX2" y="connsiteY2"/>
                      </a:cxn>
                    </a:cxnLst>
                    <a:rect l="l" t="t" r="r" b="b"/>
                    <a:pathLst>
                      <a:path w="543" h="272">
                        <a:moveTo>
                          <a:pt x="0" y="0"/>
                        </a:moveTo>
                        <a:cubicBezTo>
                          <a:pt x="0" y="0"/>
                          <a:pt x="271" y="0"/>
                          <a:pt x="544" y="273"/>
                        </a:cubicBezTo>
                        <a:cubicBezTo>
                          <a:pt x="407" y="273"/>
                          <a:pt x="135" y="136"/>
                          <a:pt x="0" y="0"/>
                        </a:cubicBezTo>
                        <a:close/>
                      </a:path>
                    </a:pathLst>
                  </a:custGeom>
                  <a:solidFill>
                    <a:srgbClr val="333333"/>
                  </a:solidFill>
                  <a:ln w="0" cap="flat">
                    <a:noFill/>
                    <a:prstDash val="solid"/>
                    <a:miter/>
                  </a:ln>
                </p:spPr>
                <p:txBody>
                  <a:bodyPr rtlCol="0" anchor="ctr"/>
                  <a:lstStyle/>
                  <a:p>
                    <a:endParaRPr lang="en-US"/>
                  </a:p>
                </p:txBody>
              </p:sp>
              <p:sp>
                <p:nvSpPr>
                  <p:cNvPr id="2594" name="Freeform: Shape 2593">
                    <a:extLst>
                      <a:ext uri="{FF2B5EF4-FFF2-40B4-BE49-F238E27FC236}">
                        <a16:creationId xmlns:a16="http://schemas.microsoft.com/office/drawing/2014/main" id="{A6949306-8133-4B77-4DAE-3C3763F320BD}"/>
                      </a:ext>
                    </a:extLst>
                  </p:cNvPr>
                  <p:cNvSpPr/>
                  <p:nvPr/>
                </p:nvSpPr>
                <p:spPr>
                  <a:xfrm>
                    <a:off x="20693757" y="5385795"/>
                    <a:ext cx="7170" cy="11445"/>
                  </a:xfrm>
                  <a:custGeom>
                    <a:avLst/>
                    <a:gdLst>
                      <a:gd name="connsiteX0" fmla="*/ 136 w 7170"/>
                      <a:gd name="connsiteY0" fmla="*/ 136 h 11445"/>
                      <a:gd name="connsiteX1" fmla="*/ 2451 w 7170"/>
                      <a:gd name="connsiteY1" fmla="*/ 5177 h 11445"/>
                      <a:gd name="connsiteX2" fmla="*/ 1499 w 7170"/>
                      <a:gd name="connsiteY2" fmla="*/ 6131 h 11445"/>
                      <a:gd name="connsiteX3" fmla="*/ 2451 w 7170"/>
                      <a:gd name="connsiteY3" fmla="*/ 7766 h 11445"/>
                      <a:gd name="connsiteX4" fmla="*/ 2179 w 7170"/>
                      <a:gd name="connsiteY4" fmla="*/ 6676 h 11445"/>
                      <a:gd name="connsiteX5" fmla="*/ 7083 w 7170"/>
                      <a:gd name="connsiteY5" fmla="*/ 11445 h 11445"/>
                      <a:gd name="connsiteX6" fmla="*/ 5177 w 7170"/>
                      <a:gd name="connsiteY6" fmla="*/ 6131 h 11445"/>
                      <a:gd name="connsiteX7" fmla="*/ 4632 w 7170"/>
                      <a:gd name="connsiteY7" fmla="*/ 4769 h 11445"/>
                      <a:gd name="connsiteX8" fmla="*/ 1226 w 7170"/>
                      <a:gd name="connsiteY8" fmla="*/ 817 h 11445"/>
                      <a:gd name="connsiteX9" fmla="*/ 0 w 7170"/>
                      <a:gd name="connsiteY9" fmla="*/ 0 h 11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70" h="11445">
                        <a:moveTo>
                          <a:pt x="136" y="136"/>
                        </a:moveTo>
                        <a:cubicBezTo>
                          <a:pt x="680" y="1908"/>
                          <a:pt x="1635" y="3543"/>
                          <a:pt x="2451" y="5177"/>
                        </a:cubicBezTo>
                        <a:cubicBezTo>
                          <a:pt x="1635" y="4633"/>
                          <a:pt x="2451" y="7085"/>
                          <a:pt x="1499" y="6131"/>
                        </a:cubicBezTo>
                        <a:cubicBezTo>
                          <a:pt x="1635" y="6540"/>
                          <a:pt x="2315" y="8311"/>
                          <a:pt x="2451" y="7766"/>
                        </a:cubicBezTo>
                        <a:lnTo>
                          <a:pt x="2179" y="6676"/>
                        </a:lnTo>
                        <a:cubicBezTo>
                          <a:pt x="4496" y="9129"/>
                          <a:pt x="4905" y="7221"/>
                          <a:pt x="7083" y="11445"/>
                        </a:cubicBezTo>
                        <a:cubicBezTo>
                          <a:pt x="7493" y="8448"/>
                          <a:pt x="6403" y="7357"/>
                          <a:pt x="5177" y="6131"/>
                        </a:cubicBezTo>
                        <a:cubicBezTo>
                          <a:pt x="4905" y="5586"/>
                          <a:pt x="4768" y="5177"/>
                          <a:pt x="4632" y="4769"/>
                        </a:cubicBezTo>
                        <a:lnTo>
                          <a:pt x="1226" y="817"/>
                        </a:lnTo>
                        <a:lnTo>
                          <a:pt x="0" y="0"/>
                        </a:lnTo>
                        <a:close/>
                      </a:path>
                    </a:pathLst>
                  </a:custGeom>
                  <a:solidFill>
                    <a:srgbClr val="333333"/>
                  </a:solidFill>
                  <a:ln w="0" cap="flat">
                    <a:noFill/>
                    <a:prstDash val="solid"/>
                    <a:miter/>
                  </a:ln>
                </p:spPr>
                <p:txBody>
                  <a:bodyPr rtlCol="0" anchor="ctr"/>
                  <a:lstStyle/>
                  <a:p>
                    <a:endParaRPr lang="en-US"/>
                  </a:p>
                </p:txBody>
              </p:sp>
              <p:sp>
                <p:nvSpPr>
                  <p:cNvPr id="2595" name="Freeform: Shape 2594">
                    <a:extLst>
                      <a:ext uri="{FF2B5EF4-FFF2-40B4-BE49-F238E27FC236}">
                        <a16:creationId xmlns:a16="http://schemas.microsoft.com/office/drawing/2014/main" id="{1945CF33-7F93-8B21-15D8-E7B19E442BD6}"/>
                      </a:ext>
                    </a:extLst>
                  </p:cNvPr>
                  <p:cNvSpPr/>
                  <p:nvPr/>
                </p:nvSpPr>
                <p:spPr>
                  <a:xfrm>
                    <a:off x="20852211" y="5442473"/>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333333"/>
                  </a:solidFill>
                  <a:ln w="0" cap="flat">
                    <a:noFill/>
                    <a:prstDash val="solid"/>
                    <a:miter/>
                  </a:ln>
                </p:spPr>
                <p:txBody>
                  <a:bodyPr rtlCol="0" anchor="ctr"/>
                  <a:lstStyle/>
                  <a:p>
                    <a:endParaRPr lang="en-US"/>
                  </a:p>
                </p:txBody>
              </p:sp>
              <p:sp>
                <p:nvSpPr>
                  <p:cNvPr id="2596" name="Freeform: Shape 2595">
                    <a:extLst>
                      <a:ext uri="{FF2B5EF4-FFF2-40B4-BE49-F238E27FC236}">
                        <a16:creationId xmlns:a16="http://schemas.microsoft.com/office/drawing/2014/main" id="{D0FE01DF-CB66-1D2C-42D9-129B5CE80FF2}"/>
                      </a:ext>
                    </a:extLst>
                  </p:cNvPr>
                  <p:cNvSpPr/>
                  <p:nvPr/>
                </p:nvSpPr>
                <p:spPr>
                  <a:xfrm>
                    <a:off x="20852225" y="5442610"/>
                    <a:ext cx="393" cy="806"/>
                  </a:xfrm>
                  <a:custGeom>
                    <a:avLst/>
                    <a:gdLst>
                      <a:gd name="connsiteX0" fmla="*/ 393 w 393"/>
                      <a:gd name="connsiteY0" fmla="*/ 545 h 806"/>
                      <a:gd name="connsiteX1" fmla="*/ 122 w 393"/>
                      <a:gd name="connsiteY1" fmla="*/ 0 h 806"/>
                      <a:gd name="connsiteX2" fmla="*/ 393 w 393"/>
                      <a:gd name="connsiteY2" fmla="*/ 545 h 806"/>
                    </a:gdLst>
                    <a:ahLst/>
                    <a:cxnLst>
                      <a:cxn ang="0">
                        <a:pos x="connsiteX0" y="connsiteY0"/>
                      </a:cxn>
                      <a:cxn ang="0">
                        <a:pos x="connsiteX1" y="connsiteY1"/>
                      </a:cxn>
                      <a:cxn ang="0">
                        <a:pos x="connsiteX2" y="connsiteY2"/>
                      </a:cxn>
                    </a:cxnLst>
                    <a:rect l="l" t="t" r="r" b="b"/>
                    <a:pathLst>
                      <a:path w="393" h="806">
                        <a:moveTo>
                          <a:pt x="393" y="545"/>
                        </a:moveTo>
                        <a:lnTo>
                          <a:pt x="122" y="0"/>
                        </a:lnTo>
                        <a:cubicBezTo>
                          <a:pt x="122" y="0"/>
                          <a:pt x="-287" y="1363"/>
                          <a:pt x="393" y="545"/>
                        </a:cubicBezTo>
                        <a:close/>
                      </a:path>
                    </a:pathLst>
                  </a:custGeom>
                  <a:solidFill>
                    <a:srgbClr val="333333"/>
                  </a:solidFill>
                  <a:ln w="0" cap="flat">
                    <a:noFill/>
                    <a:prstDash val="solid"/>
                    <a:miter/>
                  </a:ln>
                </p:spPr>
                <p:txBody>
                  <a:bodyPr rtlCol="0" anchor="ctr"/>
                  <a:lstStyle/>
                  <a:p>
                    <a:endParaRPr lang="en-US"/>
                  </a:p>
                </p:txBody>
              </p:sp>
              <p:sp>
                <p:nvSpPr>
                  <p:cNvPr id="2597" name="Freeform: Shape 2596">
                    <a:extLst>
                      <a:ext uri="{FF2B5EF4-FFF2-40B4-BE49-F238E27FC236}">
                        <a16:creationId xmlns:a16="http://schemas.microsoft.com/office/drawing/2014/main" id="{E8242E98-CA51-9D8F-7CD8-913F77DD8815}"/>
                      </a:ext>
                    </a:extLst>
                  </p:cNvPr>
                  <p:cNvSpPr/>
                  <p:nvPr/>
                </p:nvSpPr>
                <p:spPr>
                  <a:xfrm>
                    <a:off x="20733403" y="5418494"/>
                    <a:ext cx="1634" cy="817"/>
                  </a:xfrm>
                  <a:custGeom>
                    <a:avLst/>
                    <a:gdLst>
                      <a:gd name="connsiteX0" fmla="*/ 273 w 1634"/>
                      <a:gd name="connsiteY0" fmla="*/ 817 h 817"/>
                      <a:gd name="connsiteX1" fmla="*/ 1635 w 1634"/>
                      <a:gd name="connsiteY1" fmla="*/ 817 h 817"/>
                      <a:gd name="connsiteX2" fmla="*/ 0 w 1634"/>
                      <a:gd name="connsiteY2" fmla="*/ 0 h 817"/>
                      <a:gd name="connsiteX3" fmla="*/ 273 w 1634"/>
                      <a:gd name="connsiteY3" fmla="*/ 681 h 817"/>
                    </a:gdLst>
                    <a:ahLst/>
                    <a:cxnLst>
                      <a:cxn ang="0">
                        <a:pos x="connsiteX0" y="connsiteY0"/>
                      </a:cxn>
                      <a:cxn ang="0">
                        <a:pos x="connsiteX1" y="connsiteY1"/>
                      </a:cxn>
                      <a:cxn ang="0">
                        <a:pos x="connsiteX2" y="connsiteY2"/>
                      </a:cxn>
                      <a:cxn ang="0">
                        <a:pos x="connsiteX3" y="connsiteY3"/>
                      </a:cxn>
                    </a:cxnLst>
                    <a:rect l="l" t="t" r="r" b="b"/>
                    <a:pathLst>
                      <a:path w="1634" h="817">
                        <a:moveTo>
                          <a:pt x="273" y="817"/>
                        </a:moveTo>
                        <a:cubicBezTo>
                          <a:pt x="273" y="817"/>
                          <a:pt x="1091" y="817"/>
                          <a:pt x="1635" y="817"/>
                        </a:cubicBezTo>
                        <a:lnTo>
                          <a:pt x="0" y="0"/>
                        </a:lnTo>
                        <a:cubicBezTo>
                          <a:pt x="0" y="0"/>
                          <a:pt x="136" y="409"/>
                          <a:pt x="273" y="681"/>
                        </a:cubicBezTo>
                        <a:close/>
                      </a:path>
                    </a:pathLst>
                  </a:custGeom>
                  <a:solidFill>
                    <a:srgbClr val="333333"/>
                  </a:solidFill>
                  <a:ln w="0" cap="flat">
                    <a:noFill/>
                    <a:prstDash val="solid"/>
                    <a:miter/>
                  </a:ln>
                </p:spPr>
                <p:txBody>
                  <a:bodyPr rtlCol="0" anchor="ctr"/>
                  <a:lstStyle/>
                  <a:p>
                    <a:endParaRPr lang="en-US"/>
                  </a:p>
                </p:txBody>
              </p:sp>
              <p:sp>
                <p:nvSpPr>
                  <p:cNvPr id="2598" name="Freeform: Shape 2597">
                    <a:extLst>
                      <a:ext uri="{FF2B5EF4-FFF2-40B4-BE49-F238E27FC236}">
                        <a16:creationId xmlns:a16="http://schemas.microsoft.com/office/drawing/2014/main" id="{928AD0EC-AD26-5A4F-032E-3341536CC2C9}"/>
                      </a:ext>
                    </a:extLst>
                  </p:cNvPr>
                  <p:cNvSpPr/>
                  <p:nvPr/>
                </p:nvSpPr>
                <p:spPr>
                  <a:xfrm>
                    <a:off x="20725093" y="5413862"/>
                    <a:ext cx="3406" cy="4359"/>
                  </a:xfrm>
                  <a:custGeom>
                    <a:avLst/>
                    <a:gdLst>
                      <a:gd name="connsiteX0" fmla="*/ 3406 w 3406"/>
                      <a:gd name="connsiteY0" fmla="*/ 4360 h 4359"/>
                      <a:gd name="connsiteX1" fmla="*/ 1499 w 3406"/>
                      <a:gd name="connsiteY1" fmla="*/ 954 h 4359"/>
                      <a:gd name="connsiteX2" fmla="*/ 0 w 3406"/>
                      <a:gd name="connsiteY2" fmla="*/ 0 h 4359"/>
                      <a:gd name="connsiteX3" fmla="*/ 3406 w 3406"/>
                      <a:gd name="connsiteY3" fmla="*/ 4224 h 4359"/>
                    </a:gdLst>
                    <a:ahLst/>
                    <a:cxnLst>
                      <a:cxn ang="0">
                        <a:pos x="connsiteX0" y="connsiteY0"/>
                      </a:cxn>
                      <a:cxn ang="0">
                        <a:pos x="connsiteX1" y="connsiteY1"/>
                      </a:cxn>
                      <a:cxn ang="0">
                        <a:pos x="connsiteX2" y="connsiteY2"/>
                      </a:cxn>
                      <a:cxn ang="0">
                        <a:pos x="connsiteX3" y="connsiteY3"/>
                      </a:cxn>
                    </a:cxnLst>
                    <a:rect l="l" t="t" r="r" b="b"/>
                    <a:pathLst>
                      <a:path w="3406" h="4359">
                        <a:moveTo>
                          <a:pt x="3406" y="4360"/>
                        </a:moveTo>
                        <a:lnTo>
                          <a:pt x="1499" y="954"/>
                        </a:lnTo>
                        <a:lnTo>
                          <a:pt x="0" y="0"/>
                        </a:lnTo>
                        <a:cubicBezTo>
                          <a:pt x="955" y="1227"/>
                          <a:pt x="1908" y="2589"/>
                          <a:pt x="3406" y="4224"/>
                        </a:cubicBezTo>
                        <a:close/>
                      </a:path>
                    </a:pathLst>
                  </a:custGeom>
                  <a:solidFill>
                    <a:srgbClr val="333333"/>
                  </a:solidFill>
                  <a:ln w="0" cap="flat">
                    <a:noFill/>
                    <a:prstDash val="solid"/>
                    <a:miter/>
                  </a:ln>
                </p:spPr>
                <p:txBody>
                  <a:bodyPr rtlCol="0" anchor="ctr"/>
                  <a:lstStyle/>
                  <a:p>
                    <a:endParaRPr lang="en-US"/>
                  </a:p>
                </p:txBody>
              </p:sp>
              <p:sp>
                <p:nvSpPr>
                  <p:cNvPr id="2599" name="Freeform: Shape 2598">
                    <a:extLst>
                      <a:ext uri="{FF2B5EF4-FFF2-40B4-BE49-F238E27FC236}">
                        <a16:creationId xmlns:a16="http://schemas.microsoft.com/office/drawing/2014/main" id="{8A8E6EF5-123B-1853-FD15-7D65EB3C4A0A}"/>
                      </a:ext>
                    </a:extLst>
                  </p:cNvPr>
                  <p:cNvSpPr/>
                  <p:nvPr/>
                </p:nvSpPr>
                <p:spPr>
                  <a:xfrm>
                    <a:off x="20735993" y="5420265"/>
                    <a:ext cx="45459" cy="26894"/>
                  </a:xfrm>
                  <a:custGeom>
                    <a:avLst/>
                    <a:gdLst>
                      <a:gd name="connsiteX0" fmla="*/ 27522 w 45459"/>
                      <a:gd name="connsiteY0" fmla="*/ 21663 h 26894"/>
                      <a:gd name="connsiteX1" fmla="*/ 27249 w 45459"/>
                      <a:gd name="connsiteY1" fmla="*/ 24661 h 26894"/>
                      <a:gd name="connsiteX2" fmla="*/ 31201 w 45459"/>
                      <a:gd name="connsiteY2" fmla="*/ 25206 h 26894"/>
                      <a:gd name="connsiteX3" fmla="*/ 28884 w 45459"/>
                      <a:gd name="connsiteY3" fmla="*/ 20437 h 26894"/>
                      <a:gd name="connsiteX4" fmla="*/ 34198 w 45459"/>
                      <a:gd name="connsiteY4" fmla="*/ 21936 h 26894"/>
                      <a:gd name="connsiteX5" fmla="*/ 30928 w 45459"/>
                      <a:gd name="connsiteY5" fmla="*/ 23434 h 26894"/>
                      <a:gd name="connsiteX6" fmla="*/ 33925 w 45459"/>
                      <a:gd name="connsiteY6" fmla="*/ 23434 h 26894"/>
                      <a:gd name="connsiteX7" fmla="*/ 41554 w 45459"/>
                      <a:gd name="connsiteY7" fmla="*/ 26840 h 26894"/>
                      <a:gd name="connsiteX8" fmla="*/ 45369 w 45459"/>
                      <a:gd name="connsiteY8" fmla="*/ 25751 h 26894"/>
                      <a:gd name="connsiteX9" fmla="*/ 42372 w 45459"/>
                      <a:gd name="connsiteY9" fmla="*/ 22208 h 26894"/>
                      <a:gd name="connsiteX10" fmla="*/ 42372 w 45459"/>
                      <a:gd name="connsiteY10" fmla="*/ 23026 h 26894"/>
                      <a:gd name="connsiteX11" fmla="*/ 40874 w 45459"/>
                      <a:gd name="connsiteY11" fmla="*/ 22072 h 26894"/>
                      <a:gd name="connsiteX12" fmla="*/ 38966 w 45459"/>
                      <a:gd name="connsiteY12" fmla="*/ 23571 h 26894"/>
                      <a:gd name="connsiteX13" fmla="*/ 37468 w 45459"/>
                      <a:gd name="connsiteY13" fmla="*/ 22345 h 26894"/>
                      <a:gd name="connsiteX14" fmla="*/ 38557 w 45459"/>
                      <a:gd name="connsiteY14" fmla="*/ 22345 h 26894"/>
                      <a:gd name="connsiteX15" fmla="*/ 34471 w 45459"/>
                      <a:gd name="connsiteY15" fmla="*/ 20846 h 26894"/>
                      <a:gd name="connsiteX16" fmla="*/ 35424 w 45459"/>
                      <a:gd name="connsiteY16" fmla="*/ 20301 h 26894"/>
                      <a:gd name="connsiteX17" fmla="*/ 29564 w 45459"/>
                      <a:gd name="connsiteY17" fmla="*/ 19211 h 26894"/>
                      <a:gd name="connsiteX18" fmla="*/ 31745 w 45459"/>
                      <a:gd name="connsiteY18" fmla="*/ 18393 h 26894"/>
                      <a:gd name="connsiteX19" fmla="*/ 23979 w 45459"/>
                      <a:gd name="connsiteY19" fmla="*/ 13080 h 26894"/>
                      <a:gd name="connsiteX20" fmla="*/ 23843 w 45459"/>
                      <a:gd name="connsiteY20" fmla="*/ 14170 h 26894"/>
                      <a:gd name="connsiteX21" fmla="*/ 23297 w 45459"/>
                      <a:gd name="connsiteY21" fmla="*/ 11172 h 26894"/>
                      <a:gd name="connsiteX22" fmla="*/ 16349 w 45459"/>
                      <a:gd name="connsiteY22" fmla="*/ 4769 h 26894"/>
                      <a:gd name="connsiteX23" fmla="*/ 1499 w 45459"/>
                      <a:gd name="connsiteY23" fmla="*/ 0 h 26894"/>
                      <a:gd name="connsiteX24" fmla="*/ 2724 w 45459"/>
                      <a:gd name="connsiteY24" fmla="*/ 1090 h 26894"/>
                      <a:gd name="connsiteX25" fmla="*/ 0 w 45459"/>
                      <a:gd name="connsiteY25" fmla="*/ 2453 h 26894"/>
                      <a:gd name="connsiteX26" fmla="*/ 4359 w 45459"/>
                      <a:gd name="connsiteY26" fmla="*/ 4905 h 26894"/>
                      <a:gd name="connsiteX27" fmla="*/ 2861 w 45459"/>
                      <a:gd name="connsiteY27" fmla="*/ 7766 h 26894"/>
                      <a:gd name="connsiteX28" fmla="*/ 21799 w 45459"/>
                      <a:gd name="connsiteY28" fmla="*/ 15941 h 26894"/>
                      <a:gd name="connsiteX29" fmla="*/ 26976 w 45459"/>
                      <a:gd name="connsiteY29" fmla="*/ 21527 h 26894"/>
                      <a:gd name="connsiteX30" fmla="*/ 22072 w 45459"/>
                      <a:gd name="connsiteY30" fmla="*/ 20301 h 26894"/>
                      <a:gd name="connsiteX31" fmla="*/ 25751 w 45459"/>
                      <a:gd name="connsiteY31" fmla="*/ 23434 h 26894"/>
                      <a:gd name="connsiteX32" fmla="*/ 27795 w 45459"/>
                      <a:gd name="connsiteY32" fmla="*/ 21527 h 26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45459" h="26894">
                        <a:moveTo>
                          <a:pt x="27522" y="21663"/>
                        </a:moveTo>
                        <a:cubicBezTo>
                          <a:pt x="33243" y="24797"/>
                          <a:pt x="24932" y="22617"/>
                          <a:pt x="27249" y="24661"/>
                        </a:cubicBezTo>
                        <a:cubicBezTo>
                          <a:pt x="29020" y="25478"/>
                          <a:pt x="30110" y="24933"/>
                          <a:pt x="31201" y="25206"/>
                        </a:cubicBezTo>
                        <a:cubicBezTo>
                          <a:pt x="26295" y="23162"/>
                          <a:pt x="33516" y="22617"/>
                          <a:pt x="28884" y="20437"/>
                        </a:cubicBezTo>
                        <a:cubicBezTo>
                          <a:pt x="30519" y="19211"/>
                          <a:pt x="32970" y="20573"/>
                          <a:pt x="34198" y="21936"/>
                        </a:cubicBezTo>
                        <a:cubicBezTo>
                          <a:pt x="35014" y="24388"/>
                          <a:pt x="32154" y="22345"/>
                          <a:pt x="30928" y="23434"/>
                        </a:cubicBezTo>
                        <a:cubicBezTo>
                          <a:pt x="32836" y="24252"/>
                          <a:pt x="32699" y="23843"/>
                          <a:pt x="33925" y="23434"/>
                        </a:cubicBezTo>
                        <a:cubicBezTo>
                          <a:pt x="36649" y="25206"/>
                          <a:pt x="40601" y="24252"/>
                          <a:pt x="41554" y="26840"/>
                        </a:cubicBezTo>
                        <a:cubicBezTo>
                          <a:pt x="43734" y="27113"/>
                          <a:pt x="43871" y="26296"/>
                          <a:pt x="45369" y="25751"/>
                        </a:cubicBezTo>
                        <a:cubicBezTo>
                          <a:pt x="46051" y="23979"/>
                          <a:pt x="42645" y="23707"/>
                          <a:pt x="42372" y="22208"/>
                        </a:cubicBezTo>
                        <a:cubicBezTo>
                          <a:pt x="42372" y="22345"/>
                          <a:pt x="42645" y="22753"/>
                          <a:pt x="42372" y="23026"/>
                        </a:cubicBezTo>
                        <a:lnTo>
                          <a:pt x="40874" y="22072"/>
                        </a:lnTo>
                        <a:cubicBezTo>
                          <a:pt x="42236" y="23162"/>
                          <a:pt x="39919" y="23843"/>
                          <a:pt x="38966" y="23571"/>
                        </a:cubicBezTo>
                        <a:cubicBezTo>
                          <a:pt x="38284" y="23298"/>
                          <a:pt x="37058" y="22753"/>
                          <a:pt x="37468" y="22345"/>
                        </a:cubicBezTo>
                        <a:lnTo>
                          <a:pt x="38557" y="22345"/>
                        </a:lnTo>
                        <a:cubicBezTo>
                          <a:pt x="37604" y="21255"/>
                          <a:pt x="35287" y="22345"/>
                          <a:pt x="34471" y="20846"/>
                        </a:cubicBezTo>
                        <a:cubicBezTo>
                          <a:pt x="34471" y="20437"/>
                          <a:pt x="35151" y="20437"/>
                          <a:pt x="35424" y="20301"/>
                        </a:cubicBezTo>
                        <a:cubicBezTo>
                          <a:pt x="33380" y="20710"/>
                          <a:pt x="32154" y="19756"/>
                          <a:pt x="29564" y="19211"/>
                        </a:cubicBezTo>
                        <a:lnTo>
                          <a:pt x="31745" y="18393"/>
                        </a:lnTo>
                        <a:cubicBezTo>
                          <a:pt x="28884" y="19347"/>
                          <a:pt x="25614" y="15805"/>
                          <a:pt x="23979" y="13080"/>
                        </a:cubicBezTo>
                        <a:cubicBezTo>
                          <a:pt x="23979" y="13625"/>
                          <a:pt x="24389" y="14170"/>
                          <a:pt x="23843" y="14170"/>
                        </a:cubicBezTo>
                        <a:cubicBezTo>
                          <a:pt x="22208" y="13216"/>
                          <a:pt x="22072" y="11309"/>
                          <a:pt x="23297" y="11172"/>
                        </a:cubicBezTo>
                        <a:cubicBezTo>
                          <a:pt x="20846" y="11172"/>
                          <a:pt x="19482" y="5450"/>
                          <a:pt x="16349" y="4769"/>
                        </a:cubicBezTo>
                        <a:cubicBezTo>
                          <a:pt x="11581" y="3679"/>
                          <a:pt x="6267" y="2316"/>
                          <a:pt x="1499" y="0"/>
                        </a:cubicBezTo>
                        <a:cubicBezTo>
                          <a:pt x="1908" y="273"/>
                          <a:pt x="2451" y="681"/>
                          <a:pt x="2724" y="1090"/>
                        </a:cubicBezTo>
                        <a:cubicBezTo>
                          <a:pt x="1908" y="2997"/>
                          <a:pt x="2451" y="3543"/>
                          <a:pt x="0" y="2453"/>
                        </a:cubicBezTo>
                        <a:cubicBezTo>
                          <a:pt x="1771" y="3815"/>
                          <a:pt x="2451" y="2453"/>
                          <a:pt x="4359" y="4905"/>
                        </a:cubicBezTo>
                        <a:cubicBezTo>
                          <a:pt x="2997" y="4360"/>
                          <a:pt x="1226" y="5177"/>
                          <a:pt x="2861" y="7766"/>
                        </a:cubicBezTo>
                        <a:cubicBezTo>
                          <a:pt x="8584" y="13216"/>
                          <a:pt x="15669" y="13489"/>
                          <a:pt x="21799" y="15941"/>
                        </a:cubicBezTo>
                        <a:cubicBezTo>
                          <a:pt x="21117" y="17167"/>
                          <a:pt x="25342" y="19756"/>
                          <a:pt x="26976" y="21527"/>
                        </a:cubicBezTo>
                        <a:cubicBezTo>
                          <a:pt x="25478" y="22072"/>
                          <a:pt x="23843" y="21255"/>
                          <a:pt x="22072" y="20301"/>
                        </a:cubicBezTo>
                        <a:cubicBezTo>
                          <a:pt x="23025" y="21118"/>
                          <a:pt x="24523" y="22345"/>
                          <a:pt x="25751" y="23434"/>
                        </a:cubicBezTo>
                        <a:lnTo>
                          <a:pt x="27795" y="21527"/>
                        </a:lnTo>
                        <a:close/>
                      </a:path>
                    </a:pathLst>
                  </a:custGeom>
                  <a:solidFill>
                    <a:srgbClr val="333333"/>
                  </a:solidFill>
                  <a:ln w="0" cap="flat">
                    <a:noFill/>
                    <a:prstDash val="solid"/>
                    <a:miter/>
                  </a:ln>
                </p:spPr>
                <p:txBody>
                  <a:bodyPr rtlCol="0" anchor="ctr"/>
                  <a:lstStyle/>
                  <a:p>
                    <a:endParaRPr lang="en-US"/>
                  </a:p>
                </p:txBody>
              </p:sp>
              <p:sp>
                <p:nvSpPr>
                  <p:cNvPr id="2600" name="Freeform: Shape 2599">
                    <a:extLst>
                      <a:ext uri="{FF2B5EF4-FFF2-40B4-BE49-F238E27FC236}">
                        <a16:creationId xmlns:a16="http://schemas.microsoft.com/office/drawing/2014/main" id="{03B5743E-D39B-B4F5-8000-8AC24C61A092}"/>
                      </a:ext>
                    </a:extLst>
                  </p:cNvPr>
                  <p:cNvSpPr/>
                  <p:nvPr/>
                </p:nvSpPr>
                <p:spPr>
                  <a:xfrm>
                    <a:off x="20748392" y="5434571"/>
                    <a:ext cx="134" cy="545"/>
                  </a:xfrm>
                  <a:custGeom>
                    <a:avLst/>
                    <a:gdLst>
                      <a:gd name="connsiteX0" fmla="*/ 0 w 134"/>
                      <a:gd name="connsiteY0" fmla="*/ 0 h 545"/>
                      <a:gd name="connsiteX1" fmla="*/ 135 w 134"/>
                      <a:gd name="connsiteY1" fmla="*/ 545 h 545"/>
                      <a:gd name="connsiteX2" fmla="*/ 0 w 134"/>
                      <a:gd name="connsiteY2" fmla="*/ 0 h 545"/>
                    </a:gdLst>
                    <a:ahLst/>
                    <a:cxnLst>
                      <a:cxn ang="0">
                        <a:pos x="connsiteX0" y="connsiteY0"/>
                      </a:cxn>
                      <a:cxn ang="0">
                        <a:pos x="connsiteX1" y="connsiteY1"/>
                      </a:cxn>
                      <a:cxn ang="0">
                        <a:pos x="connsiteX2" y="connsiteY2"/>
                      </a:cxn>
                    </a:cxnLst>
                    <a:rect l="l" t="t" r="r" b="b"/>
                    <a:pathLst>
                      <a:path w="134" h="545">
                        <a:moveTo>
                          <a:pt x="0" y="0"/>
                        </a:moveTo>
                        <a:cubicBezTo>
                          <a:pt x="0" y="0"/>
                          <a:pt x="0" y="409"/>
                          <a:pt x="135" y="545"/>
                        </a:cubicBezTo>
                        <a:cubicBezTo>
                          <a:pt x="135" y="409"/>
                          <a:pt x="135" y="272"/>
                          <a:pt x="0" y="0"/>
                        </a:cubicBezTo>
                        <a:close/>
                      </a:path>
                    </a:pathLst>
                  </a:custGeom>
                  <a:solidFill>
                    <a:srgbClr val="333333"/>
                  </a:solidFill>
                  <a:ln w="0" cap="flat">
                    <a:noFill/>
                    <a:prstDash val="solid"/>
                    <a:miter/>
                  </a:ln>
                </p:spPr>
                <p:txBody>
                  <a:bodyPr rtlCol="0" anchor="ctr"/>
                  <a:lstStyle/>
                  <a:p>
                    <a:endParaRPr lang="en-US"/>
                  </a:p>
                </p:txBody>
              </p:sp>
              <p:sp>
                <p:nvSpPr>
                  <p:cNvPr id="2601" name="Freeform: Shape 2600">
                    <a:extLst>
                      <a:ext uri="{FF2B5EF4-FFF2-40B4-BE49-F238E27FC236}">
                        <a16:creationId xmlns:a16="http://schemas.microsoft.com/office/drawing/2014/main" id="{DC80C87B-7E20-9733-3E81-D7BDF1350DE3}"/>
                      </a:ext>
                    </a:extLst>
                  </p:cNvPr>
                  <p:cNvSpPr/>
                  <p:nvPr/>
                </p:nvSpPr>
                <p:spPr>
                  <a:xfrm>
                    <a:off x="20757246" y="5440293"/>
                    <a:ext cx="545" cy="408"/>
                  </a:xfrm>
                  <a:custGeom>
                    <a:avLst/>
                    <a:gdLst>
                      <a:gd name="connsiteX0" fmla="*/ 0 w 545"/>
                      <a:gd name="connsiteY0" fmla="*/ 0 h 408"/>
                      <a:gd name="connsiteX1" fmla="*/ 0 w 545"/>
                      <a:gd name="connsiteY1" fmla="*/ 0 h 408"/>
                      <a:gd name="connsiteX2" fmla="*/ 546 w 545"/>
                      <a:gd name="connsiteY2" fmla="*/ 409 h 408"/>
                      <a:gd name="connsiteX3" fmla="*/ 136 w 545"/>
                      <a:gd name="connsiteY3" fmla="*/ 0 h 408"/>
                    </a:gdLst>
                    <a:ahLst/>
                    <a:cxnLst>
                      <a:cxn ang="0">
                        <a:pos x="connsiteX0" y="connsiteY0"/>
                      </a:cxn>
                      <a:cxn ang="0">
                        <a:pos x="connsiteX1" y="connsiteY1"/>
                      </a:cxn>
                      <a:cxn ang="0">
                        <a:pos x="connsiteX2" y="connsiteY2"/>
                      </a:cxn>
                      <a:cxn ang="0">
                        <a:pos x="connsiteX3" y="connsiteY3"/>
                      </a:cxn>
                    </a:cxnLst>
                    <a:rect l="l" t="t" r="r" b="b"/>
                    <a:pathLst>
                      <a:path w="545" h="408">
                        <a:moveTo>
                          <a:pt x="0" y="0"/>
                        </a:moveTo>
                        <a:lnTo>
                          <a:pt x="0" y="0"/>
                        </a:lnTo>
                        <a:cubicBezTo>
                          <a:pt x="0" y="0"/>
                          <a:pt x="546" y="409"/>
                          <a:pt x="546" y="409"/>
                        </a:cubicBezTo>
                        <a:cubicBezTo>
                          <a:pt x="409" y="409"/>
                          <a:pt x="273" y="136"/>
                          <a:pt x="136" y="0"/>
                        </a:cubicBezTo>
                        <a:close/>
                      </a:path>
                    </a:pathLst>
                  </a:custGeom>
                  <a:solidFill>
                    <a:srgbClr val="333333"/>
                  </a:solidFill>
                  <a:ln w="0" cap="flat">
                    <a:noFill/>
                    <a:prstDash val="solid"/>
                    <a:miter/>
                  </a:ln>
                </p:spPr>
                <p:txBody>
                  <a:bodyPr rtlCol="0" anchor="ctr"/>
                  <a:lstStyle/>
                  <a:p>
                    <a:endParaRPr lang="en-US"/>
                  </a:p>
                </p:txBody>
              </p:sp>
              <p:sp>
                <p:nvSpPr>
                  <p:cNvPr id="2602" name="Freeform: Shape 2601">
                    <a:extLst>
                      <a:ext uri="{FF2B5EF4-FFF2-40B4-BE49-F238E27FC236}">
                        <a16:creationId xmlns:a16="http://schemas.microsoft.com/office/drawing/2014/main" id="{E66A8360-093C-5658-1D79-C9E012C1EBCB}"/>
                      </a:ext>
                    </a:extLst>
                  </p:cNvPr>
                  <p:cNvSpPr/>
                  <p:nvPr/>
                </p:nvSpPr>
                <p:spPr>
                  <a:xfrm>
                    <a:off x="20730816" y="5421628"/>
                    <a:ext cx="1362" cy="802"/>
                  </a:xfrm>
                  <a:custGeom>
                    <a:avLst/>
                    <a:gdLst>
                      <a:gd name="connsiteX0" fmla="*/ 1362 w 1362"/>
                      <a:gd name="connsiteY0" fmla="*/ 681 h 802"/>
                      <a:gd name="connsiteX1" fmla="*/ 0 w 1362"/>
                      <a:gd name="connsiteY1" fmla="*/ 0 h 802"/>
                      <a:gd name="connsiteX2" fmla="*/ 817 w 1362"/>
                      <a:gd name="connsiteY2" fmla="*/ 681 h 802"/>
                      <a:gd name="connsiteX3" fmla="*/ 1362 w 1362"/>
                      <a:gd name="connsiteY3" fmla="*/ 681 h 802"/>
                    </a:gdLst>
                    <a:ahLst/>
                    <a:cxnLst>
                      <a:cxn ang="0">
                        <a:pos x="connsiteX0" y="connsiteY0"/>
                      </a:cxn>
                      <a:cxn ang="0">
                        <a:pos x="connsiteX1" y="connsiteY1"/>
                      </a:cxn>
                      <a:cxn ang="0">
                        <a:pos x="connsiteX2" y="connsiteY2"/>
                      </a:cxn>
                      <a:cxn ang="0">
                        <a:pos x="connsiteX3" y="connsiteY3"/>
                      </a:cxn>
                    </a:cxnLst>
                    <a:rect l="l" t="t" r="r" b="b"/>
                    <a:pathLst>
                      <a:path w="1362" h="802">
                        <a:moveTo>
                          <a:pt x="1362" y="681"/>
                        </a:moveTo>
                        <a:cubicBezTo>
                          <a:pt x="1362" y="681"/>
                          <a:pt x="546" y="273"/>
                          <a:pt x="0" y="0"/>
                        </a:cubicBezTo>
                        <a:lnTo>
                          <a:pt x="817" y="681"/>
                        </a:lnTo>
                        <a:cubicBezTo>
                          <a:pt x="817" y="681"/>
                          <a:pt x="1362" y="954"/>
                          <a:pt x="1362" y="681"/>
                        </a:cubicBezTo>
                        <a:close/>
                      </a:path>
                    </a:pathLst>
                  </a:custGeom>
                  <a:solidFill>
                    <a:srgbClr val="333333"/>
                  </a:solidFill>
                  <a:ln w="0" cap="flat">
                    <a:noFill/>
                    <a:prstDash val="solid"/>
                    <a:miter/>
                  </a:ln>
                </p:spPr>
                <p:txBody>
                  <a:bodyPr rtlCol="0" anchor="ctr"/>
                  <a:lstStyle/>
                  <a:p>
                    <a:endParaRPr lang="en-US"/>
                  </a:p>
                </p:txBody>
              </p:sp>
              <p:sp>
                <p:nvSpPr>
                  <p:cNvPr id="2603" name="Freeform: Shape 2602">
                    <a:extLst>
                      <a:ext uri="{FF2B5EF4-FFF2-40B4-BE49-F238E27FC236}">
                        <a16:creationId xmlns:a16="http://schemas.microsoft.com/office/drawing/2014/main" id="{A22A6520-541D-E3E7-7B80-82195B1949BB}"/>
                      </a:ext>
                    </a:extLst>
                  </p:cNvPr>
                  <p:cNvSpPr/>
                  <p:nvPr/>
                </p:nvSpPr>
                <p:spPr>
                  <a:xfrm>
                    <a:off x="20733267" y="5419312"/>
                    <a:ext cx="545" cy="544"/>
                  </a:xfrm>
                  <a:custGeom>
                    <a:avLst/>
                    <a:gdLst>
                      <a:gd name="connsiteX0" fmla="*/ 0 w 545"/>
                      <a:gd name="connsiteY0" fmla="*/ 545 h 544"/>
                      <a:gd name="connsiteX1" fmla="*/ 546 w 545"/>
                      <a:gd name="connsiteY1" fmla="*/ 545 h 544"/>
                      <a:gd name="connsiteX2" fmla="*/ 409 w 545"/>
                      <a:gd name="connsiteY2" fmla="*/ 0 h 544"/>
                      <a:gd name="connsiteX3" fmla="*/ 0 w 545"/>
                      <a:gd name="connsiteY3" fmla="*/ 545 h 544"/>
                    </a:gdLst>
                    <a:ahLst/>
                    <a:cxnLst>
                      <a:cxn ang="0">
                        <a:pos x="connsiteX0" y="connsiteY0"/>
                      </a:cxn>
                      <a:cxn ang="0">
                        <a:pos x="connsiteX1" y="connsiteY1"/>
                      </a:cxn>
                      <a:cxn ang="0">
                        <a:pos x="connsiteX2" y="connsiteY2"/>
                      </a:cxn>
                      <a:cxn ang="0">
                        <a:pos x="connsiteX3" y="connsiteY3"/>
                      </a:cxn>
                    </a:cxnLst>
                    <a:rect l="l" t="t" r="r" b="b"/>
                    <a:pathLst>
                      <a:path w="545" h="544">
                        <a:moveTo>
                          <a:pt x="0" y="545"/>
                        </a:moveTo>
                        <a:lnTo>
                          <a:pt x="546" y="545"/>
                        </a:lnTo>
                        <a:cubicBezTo>
                          <a:pt x="546" y="545"/>
                          <a:pt x="546" y="136"/>
                          <a:pt x="409" y="0"/>
                        </a:cubicBezTo>
                        <a:cubicBezTo>
                          <a:pt x="136" y="0"/>
                          <a:pt x="0" y="272"/>
                          <a:pt x="0" y="545"/>
                        </a:cubicBezTo>
                        <a:close/>
                      </a:path>
                    </a:pathLst>
                  </a:custGeom>
                  <a:solidFill>
                    <a:srgbClr val="333333"/>
                  </a:solidFill>
                  <a:ln w="0" cap="flat">
                    <a:noFill/>
                    <a:prstDash val="solid"/>
                    <a:miter/>
                  </a:ln>
                </p:spPr>
                <p:txBody>
                  <a:bodyPr rtlCol="0" anchor="ctr"/>
                  <a:lstStyle/>
                  <a:p>
                    <a:endParaRPr lang="en-US"/>
                  </a:p>
                </p:txBody>
              </p:sp>
              <p:sp>
                <p:nvSpPr>
                  <p:cNvPr id="2604" name="Freeform: Shape 2603">
                    <a:extLst>
                      <a:ext uri="{FF2B5EF4-FFF2-40B4-BE49-F238E27FC236}">
                        <a16:creationId xmlns:a16="http://schemas.microsoft.com/office/drawing/2014/main" id="{8728FC53-A611-8636-2169-919E47A76FEE}"/>
                      </a:ext>
                    </a:extLst>
                  </p:cNvPr>
                  <p:cNvSpPr/>
                  <p:nvPr/>
                </p:nvSpPr>
                <p:spPr>
                  <a:xfrm>
                    <a:off x="20784496" y="5461957"/>
                    <a:ext cx="818" cy="135"/>
                  </a:xfrm>
                  <a:custGeom>
                    <a:avLst/>
                    <a:gdLst>
                      <a:gd name="connsiteX0" fmla="*/ 0 w 818"/>
                      <a:gd name="connsiteY0" fmla="*/ 136 h 135"/>
                      <a:gd name="connsiteX1" fmla="*/ 818 w 818"/>
                      <a:gd name="connsiteY1" fmla="*/ 0 h 135"/>
                      <a:gd name="connsiteX2" fmla="*/ 0 w 818"/>
                      <a:gd name="connsiteY2" fmla="*/ 136 h 135"/>
                    </a:gdLst>
                    <a:ahLst/>
                    <a:cxnLst>
                      <a:cxn ang="0">
                        <a:pos x="connsiteX0" y="connsiteY0"/>
                      </a:cxn>
                      <a:cxn ang="0">
                        <a:pos x="connsiteX1" y="connsiteY1"/>
                      </a:cxn>
                      <a:cxn ang="0">
                        <a:pos x="connsiteX2" y="connsiteY2"/>
                      </a:cxn>
                    </a:cxnLst>
                    <a:rect l="l" t="t" r="r" b="b"/>
                    <a:pathLst>
                      <a:path w="818" h="135">
                        <a:moveTo>
                          <a:pt x="0" y="136"/>
                        </a:moveTo>
                        <a:cubicBezTo>
                          <a:pt x="0" y="136"/>
                          <a:pt x="546" y="136"/>
                          <a:pt x="818" y="0"/>
                        </a:cubicBezTo>
                        <a:cubicBezTo>
                          <a:pt x="409" y="0"/>
                          <a:pt x="136" y="0"/>
                          <a:pt x="0" y="136"/>
                        </a:cubicBezTo>
                        <a:close/>
                      </a:path>
                    </a:pathLst>
                  </a:custGeom>
                  <a:solidFill>
                    <a:srgbClr val="333333"/>
                  </a:solidFill>
                  <a:ln w="0" cap="flat">
                    <a:noFill/>
                    <a:prstDash val="solid"/>
                    <a:miter/>
                  </a:ln>
                </p:spPr>
                <p:txBody>
                  <a:bodyPr rtlCol="0" anchor="ctr"/>
                  <a:lstStyle/>
                  <a:p>
                    <a:endParaRPr lang="en-US"/>
                  </a:p>
                </p:txBody>
              </p:sp>
              <p:sp>
                <p:nvSpPr>
                  <p:cNvPr id="2605" name="Freeform: Shape 2604">
                    <a:extLst>
                      <a:ext uri="{FF2B5EF4-FFF2-40B4-BE49-F238E27FC236}">
                        <a16:creationId xmlns:a16="http://schemas.microsoft.com/office/drawing/2014/main" id="{F8A4B632-368C-E121-2D34-64DCB05221DB}"/>
                      </a:ext>
                    </a:extLst>
                  </p:cNvPr>
                  <p:cNvSpPr/>
                  <p:nvPr/>
                </p:nvSpPr>
                <p:spPr>
                  <a:xfrm>
                    <a:off x="20747285" y="5435389"/>
                    <a:ext cx="24949" cy="16533"/>
                  </a:xfrm>
                  <a:custGeom>
                    <a:avLst/>
                    <a:gdLst>
                      <a:gd name="connsiteX0" fmla="*/ 21543 w 24949"/>
                      <a:gd name="connsiteY0" fmla="*/ 12126 h 16533"/>
                      <a:gd name="connsiteX1" fmla="*/ 17455 w 24949"/>
                      <a:gd name="connsiteY1" fmla="*/ 12126 h 16533"/>
                      <a:gd name="connsiteX2" fmla="*/ 18272 w 24949"/>
                      <a:gd name="connsiteY2" fmla="*/ 12807 h 16533"/>
                      <a:gd name="connsiteX3" fmla="*/ 9825 w 24949"/>
                      <a:gd name="connsiteY3" fmla="*/ 7766 h 16533"/>
                      <a:gd name="connsiteX4" fmla="*/ 9961 w 24949"/>
                      <a:gd name="connsiteY4" fmla="*/ 5313 h 16533"/>
                      <a:gd name="connsiteX5" fmla="*/ 5056 w 24949"/>
                      <a:gd name="connsiteY5" fmla="*/ 3270 h 16533"/>
                      <a:gd name="connsiteX6" fmla="*/ 1514 w 24949"/>
                      <a:gd name="connsiteY6" fmla="*/ 0 h 16533"/>
                      <a:gd name="connsiteX7" fmla="*/ 1514 w 24949"/>
                      <a:gd name="connsiteY7" fmla="*/ 2180 h 16533"/>
                      <a:gd name="connsiteX8" fmla="*/ 970 w 24949"/>
                      <a:gd name="connsiteY8" fmla="*/ 2180 h 16533"/>
                      <a:gd name="connsiteX9" fmla="*/ 5738 w 24949"/>
                      <a:gd name="connsiteY9" fmla="*/ 5722 h 16533"/>
                      <a:gd name="connsiteX10" fmla="*/ 4103 w 24949"/>
                      <a:gd name="connsiteY10" fmla="*/ 6131 h 16533"/>
                      <a:gd name="connsiteX11" fmla="*/ 11869 w 24949"/>
                      <a:gd name="connsiteY11" fmla="*/ 10082 h 16533"/>
                      <a:gd name="connsiteX12" fmla="*/ 13776 w 24949"/>
                      <a:gd name="connsiteY12" fmla="*/ 12398 h 16533"/>
                      <a:gd name="connsiteX13" fmla="*/ 24949 w 24949"/>
                      <a:gd name="connsiteY13" fmla="*/ 15668 h 16533"/>
                      <a:gd name="connsiteX14" fmla="*/ 20452 w 24949"/>
                      <a:gd name="connsiteY14" fmla="*/ 14442 h 16533"/>
                      <a:gd name="connsiteX15" fmla="*/ 21543 w 24949"/>
                      <a:gd name="connsiteY15" fmla="*/ 12262 h 16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949" h="16533">
                        <a:moveTo>
                          <a:pt x="21543" y="12126"/>
                        </a:moveTo>
                        <a:cubicBezTo>
                          <a:pt x="19363" y="11172"/>
                          <a:pt x="20316" y="13897"/>
                          <a:pt x="17455" y="12126"/>
                        </a:cubicBezTo>
                        <a:lnTo>
                          <a:pt x="18272" y="12807"/>
                        </a:lnTo>
                        <a:cubicBezTo>
                          <a:pt x="15820" y="12262"/>
                          <a:pt x="12141" y="9673"/>
                          <a:pt x="9825" y="7766"/>
                        </a:cubicBezTo>
                        <a:cubicBezTo>
                          <a:pt x="10507" y="7357"/>
                          <a:pt x="9008" y="5995"/>
                          <a:pt x="9961" y="5313"/>
                        </a:cubicBezTo>
                        <a:cubicBezTo>
                          <a:pt x="8190" y="4360"/>
                          <a:pt x="6555" y="3134"/>
                          <a:pt x="5056" y="3270"/>
                        </a:cubicBezTo>
                        <a:cubicBezTo>
                          <a:pt x="4376" y="2044"/>
                          <a:pt x="2196" y="1499"/>
                          <a:pt x="1514" y="0"/>
                        </a:cubicBezTo>
                        <a:cubicBezTo>
                          <a:pt x="1514" y="954"/>
                          <a:pt x="-1892" y="0"/>
                          <a:pt x="1514" y="2180"/>
                        </a:cubicBezTo>
                        <a:cubicBezTo>
                          <a:pt x="1241" y="2044"/>
                          <a:pt x="1241" y="2180"/>
                          <a:pt x="970" y="2180"/>
                        </a:cubicBezTo>
                        <a:cubicBezTo>
                          <a:pt x="2196" y="4632"/>
                          <a:pt x="4103" y="4224"/>
                          <a:pt x="5738" y="5722"/>
                        </a:cubicBezTo>
                        <a:cubicBezTo>
                          <a:pt x="6284" y="7221"/>
                          <a:pt x="3421" y="5041"/>
                          <a:pt x="4103" y="6131"/>
                        </a:cubicBezTo>
                        <a:cubicBezTo>
                          <a:pt x="6418" y="7630"/>
                          <a:pt x="10507" y="12262"/>
                          <a:pt x="11869" y="10082"/>
                        </a:cubicBezTo>
                        <a:cubicBezTo>
                          <a:pt x="13504" y="11172"/>
                          <a:pt x="13504" y="11581"/>
                          <a:pt x="13776" y="12398"/>
                        </a:cubicBezTo>
                        <a:cubicBezTo>
                          <a:pt x="17728" y="11853"/>
                          <a:pt x="23586" y="18938"/>
                          <a:pt x="24949" y="15668"/>
                        </a:cubicBezTo>
                        <a:cubicBezTo>
                          <a:pt x="23858" y="15259"/>
                          <a:pt x="22360" y="14442"/>
                          <a:pt x="20452" y="14442"/>
                        </a:cubicBezTo>
                        <a:lnTo>
                          <a:pt x="21543" y="12262"/>
                        </a:lnTo>
                        <a:close/>
                      </a:path>
                    </a:pathLst>
                  </a:custGeom>
                  <a:solidFill>
                    <a:srgbClr val="333333"/>
                  </a:solidFill>
                  <a:ln w="0" cap="flat">
                    <a:noFill/>
                    <a:prstDash val="solid"/>
                    <a:miter/>
                  </a:ln>
                </p:spPr>
                <p:txBody>
                  <a:bodyPr rtlCol="0" anchor="ctr"/>
                  <a:lstStyle/>
                  <a:p>
                    <a:endParaRPr lang="en-US"/>
                  </a:p>
                </p:txBody>
              </p:sp>
              <p:sp>
                <p:nvSpPr>
                  <p:cNvPr id="2606" name="Freeform: Shape 2605">
                    <a:extLst>
                      <a:ext uri="{FF2B5EF4-FFF2-40B4-BE49-F238E27FC236}">
                        <a16:creationId xmlns:a16="http://schemas.microsoft.com/office/drawing/2014/main" id="{4FE8F74D-6767-75E9-804A-E390695D5D8B}"/>
                      </a:ext>
                    </a:extLst>
                  </p:cNvPr>
                  <p:cNvSpPr/>
                  <p:nvPr/>
                </p:nvSpPr>
                <p:spPr>
                  <a:xfrm>
                    <a:off x="20734631" y="5426124"/>
                    <a:ext cx="271" cy="408"/>
                  </a:xfrm>
                  <a:custGeom>
                    <a:avLst/>
                    <a:gdLst>
                      <a:gd name="connsiteX0" fmla="*/ 0 w 271"/>
                      <a:gd name="connsiteY0" fmla="*/ 0 h 408"/>
                      <a:gd name="connsiteX1" fmla="*/ 271 w 271"/>
                      <a:gd name="connsiteY1" fmla="*/ 409 h 408"/>
                      <a:gd name="connsiteX2" fmla="*/ 0 w 271"/>
                      <a:gd name="connsiteY2" fmla="*/ 0 h 408"/>
                    </a:gdLst>
                    <a:ahLst/>
                    <a:cxnLst>
                      <a:cxn ang="0">
                        <a:pos x="connsiteX0" y="connsiteY0"/>
                      </a:cxn>
                      <a:cxn ang="0">
                        <a:pos x="connsiteX1" y="connsiteY1"/>
                      </a:cxn>
                      <a:cxn ang="0">
                        <a:pos x="connsiteX2" y="connsiteY2"/>
                      </a:cxn>
                    </a:cxnLst>
                    <a:rect l="l" t="t" r="r" b="b"/>
                    <a:pathLst>
                      <a:path w="271" h="408">
                        <a:moveTo>
                          <a:pt x="0" y="0"/>
                        </a:moveTo>
                        <a:lnTo>
                          <a:pt x="271" y="409"/>
                        </a:lnTo>
                        <a:lnTo>
                          <a:pt x="0" y="0"/>
                        </a:lnTo>
                        <a:close/>
                      </a:path>
                    </a:pathLst>
                  </a:custGeom>
                  <a:solidFill>
                    <a:srgbClr val="333333"/>
                  </a:solidFill>
                  <a:ln w="0" cap="flat">
                    <a:noFill/>
                    <a:prstDash val="solid"/>
                    <a:miter/>
                  </a:ln>
                </p:spPr>
                <p:txBody>
                  <a:bodyPr rtlCol="0" anchor="ctr"/>
                  <a:lstStyle/>
                  <a:p>
                    <a:endParaRPr lang="en-US"/>
                  </a:p>
                </p:txBody>
              </p:sp>
              <p:sp>
                <p:nvSpPr>
                  <p:cNvPr id="2607" name="Freeform: Shape 2606">
                    <a:extLst>
                      <a:ext uri="{FF2B5EF4-FFF2-40B4-BE49-F238E27FC236}">
                        <a16:creationId xmlns:a16="http://schemas.microsoft.com/office/drawing/2014/main" id="{D3877FFF-6680-259A-42D7-852721D61807}"/>
                      </a:ext>
                    </a:extLst>
                  </p:cNvPr>
                  <p:cNvSpPr/>
                  <p:nvPr/>
                </p:nvSpPr>
                <p:spPr>
                  <a:xfrm>
                    <a:off x="20728499" y="5392063"/>
                    <a:ext cx="15668" cy="27322"/>
                  </a:xfrm>
                  <a:custGeom>
                    <a:avLst/>
                    <a:gdLst>
                      <a:gd name="connsiteX0" fmla="*/ 2590 w 15668"/>
                      <a:gd name="connsiteY0" fmla="*/ 0 h 27322"/>
                      <a:gd name="connsiteX1" fmla="*/ 5177 w 15668"/>
                      <a:gd name="connsiteY1" fmla="*/ 409 h 27322"/>
                      <a:gd name="connsiteX2" fmla="*/ 9265 w 15668"/>
                      <a:gd name="connsiteY2" fmla="*/ 12671 h 27322"/>
                      <a:gd name="connsiteX3" fmla="*/ 8447 w 15668"/>
                      <a:gd name="connsiteY3" fmla="*/ 12398 h 27322"/>
                      <a:gd name="connsiteX4" fmla="*/ 14170 w 15668"/>
                      <a:gd name="connsiteY4" fmla="*/ 22208 h 27322"/>
                      <a:gd name="connsiteX5" fmla="*/ 14443 w 15668"/>
                      <a:gd name="connsiteY5" fmla="*/ 25478 h 27322"/>
                      <a:gd name="connsiteX6" fmla="*/ 15669 w 15668"/>
                      <a:gd name="connsiteY6" fmla="*/ 26840 h 27322"/>
                      <a:gd name="connsiteX7" fmla="*/ 14170 w 15668"/>
                      <a:gd name="connsiteY7" fmla="*/ 26023 h 27322"/>
                      <a:gd name="connsiteX8" fmla="*/ 14579 w 15668"/>
                      <a:gd name="connsiteY8" fmla="*/ 26704 h 27322"/>
                      <a:gd name="connsiteX9" fmla="*/ 10628 w 15668"/>
                      <a:gd name="connsiteY9" fmla="*/ 25478 h 27322"/>
                      <a:gd name="connsiteX10" fmla="*/ 13625 w 15668"/>
                      <a:gd name="connsiteY10" fmla="*/ 25887 h 27322"/>
                      <a:gd name="connsiteX11" fmla="*/ 11990 w 15668"/>
                      <a:gd name="connsiteY11" fmla="*/ 25342 h 27322"/>
                      <a:gd name="connsiteX12" fmla="*/ 12126 w 15668"/>
                      <a:gd name="connsiteY12" fmla="*/ 23434 h 27322"/>
                      <a:gd name="connsiteX13" fmla="*/ 9675 w 15668"/>
                      <a:gd name="connsiteY13" fmla="*/ 20573 h 27322"/>
                      <a:gd name="connsiteX14" fmla="*/ 10218 w 15668"/>
                      <a:gd name="connsiteY14" fmla="*/ 18121 h 27322"/>
                      <a:gd name="connsiteX15" fmla="*/ 7767 w 15668"/>
                      <a:gd name="connsiteY15" fmla="*/ 18121 h 27322"/>
                      <a:gd name="connsiteX16" fmla="*/ 6540 w 15668"/>
                      <a:gd name="connsiteY16" fmla="*/ 14578 h 27322"/>
                      <a:gd name="connsiteX17" fmla="*/ 0 w 15668"/>
                      <a:gd name="connsiteY17" fmla="*/ 11445 h 27322"/>
                      <a:gd name="connsiteX18" fmla="*/ 1908 w 15668"/>
                      <a:gd name="connsiteY18" fmla="*/ 5995 h 27322"/>
                      <a:gd name="connsiteX19" fmla="*/ 5041 w 15668"/>
                      <a:gd name="connsiteY19" fmla="*/ 12262 h 27322"/>
                      <a:gd name="connsiteX20" fmla="*/ 7903 w 15668"/>
                      <a:gd name="connsiteY20" fmla="*/ 13897 h 27322"/>
                      <a:gd name="connsiteX21" fmla="*/ 5314 w 15668"/>
                      <a:gd name="connsiteY21" fmla="*/ 8584 h 27322"/>
                      <a:gd name="connsiteX22" fmla="*/ 5723 w 15668"/>
                      <a:gd name="connsiteY22" fmla="*/ 9128 h 27322"/>
                      <a:gd name="connsiteX23" fmla="*/ 2590 w 15668"/>
                      <a:gd name="connsiteY23" fmla="*/ 3406 h 27322"/>
                      <a:gd name="connsiteX24" fmla="*/ 3406 w 15668"/>
                      <a:gd name="connsiteY24" fmla="*/ 2180 h 27322"/>
                      <a:gd name="connsiteX25" fmla="*/ 2453 w 15668"/>
                      <a:gd name="connsiteY25" fmla="*/ 136 h 27322"/>
                      <a:gd name="connsiteX26" fmla="*/ 3815 w 15668"/>
                      <a:gd name="connsiteY26" fmla="*/ 2725 h 27322"/>
                      <a:gd name="connsiteX27" fmla="*/ 4088 w 15668"/>
                      <a:gd name="connsiteY27" fmla="*/ 4632 h 27322"/>
                      <a:gd name="connsiteX28" fmla="*/ 3815 w 15668"/>
                      <a:gd name="connsiteY28" fmla="*/ 2725 h 27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5668" h="27322">
                        <a:moveTo>
                          <a:pt x="2590" y="0"/>
                        </a:moveTo>
                        <a:lnTo>
                          <a:pt x="5177" y="409"/>
                        </a:lnTo>
                        <a:cubicBezTo>
                          <a:pt x="7221" y="5858"/>
                          <a:pt x="7494" y="7902"/>
                          <a:pt x="9265" y="12671"/>
                        </a:cubicBezTo>
                        <a:cubicBezTo>
                          <a:pt x="9129" y="13216"/>
                          <a:pt x="8720" y="12671"/>
                          <a:pt x="8447" y="12398"/>
                        </a:cubicBezTo>
                        <a:cubicBezTo>
                          <a:pt x="10082" y="15532"/>
                          <a:pt x="11853" y="20573"/>
                          <a:pt x="14170" y="22208"/>
                        </a:cubicBezTo>
                        <a:cubicBezTo>
                          <a:pt x="14716" y="23162"/>
                          <a:pt x="15532" y="26023"/>
                          <a:pt x="14443" y="25478"/>
                        </a:cubicBezTo>
                        <a:cubicBezTo>
                          <a:pt x="14852" y="25887"/>
                          <a:pt x="15396" y="26295"/>
                          <a:pt x="15669" y="26840"/>
                        </a:cubicBezTo>
                        <a:cubicBezTo>
                          <a:pt x="14987" y="27385"/>
                          <a:pt x="14716" y="25750"/>
                          <a:pt x="14170" y="26023"/>
                        </a:cubicBezTo>
                        <a:cubicBezTo>
                          <a:pt x="14306" y="26432"/>
                          <a:pt x="14306" y="26704"/>
                          <a:pt x="14579" y="26704"/>
                        </a:cubicBezTo>
                        <a:cubicBezTo>
                          <a:pt x="13488" y="26295"/>
                          <a:pt x="12672" y="29020"/>
                          <a:pt x="10628" y="25478"/>
                        </a:cubicBezTo>
                        <a:cubicBezTo>
                          <a:pt x="11581" y="23162"/>
                          <a:pt x="12262" y="27794"/>
                          <a:pt x="13625" y="25887"/>
                        </a:cubicBezTo>
                        <a:cubicBezTo>
                          <a:pt x="12944" y="24796"/>
                          <a:pt x="12262" y="25342"/>
                          <a:pt x="11990" y="25342"/>
                        </a:cubicBezTo>
                        <a:cubicBezTo>
                          <a:pt x="11173" y="23843"/>
                          <a:pt x="11717" y="23570"/>
                          <a:pt x="12126" y="23434"/>
                        </a:cubicBezTo>
                        <a:cubicBezTo>
                          <a:pt x="11173" y="23162"/>
                          <a:pt x="10900" y="20982"/>
                          <a:pt x="9675" y="20573"/>
                        </a:cubicBezTo>
                        <a:cubicBezTo>
                          <a:pt x="8174" y="17712"/>
                          <a:pt x="11173" y="20028"/>
                          <a:pt x="10218" y="18121"/>
                        </a:cubicBezTo>
                        <a:lnTo>
                          <a:pt x="7767" y="18121"/>
                        </a:lnTo>
                        <a:cubicBezTo>
                          <a:pt x="7767" y="18121"/>
                          <a:pt x="6540" y="14578"/>
                          <a:pt x="6540" y="14578"/>
                        </a:cubicBezTo>
                        <a:cubicBezTo>
                          <a:pt x="3952" y="9946"/>
                          <a:pt x="3270" y="16758"/>
                          <a:pt x="0" y="11445"/>
                        </a:cubicBezTo>
                        <a:cubicBezTo>
                          <a:pt x="1362" y="11853"/>
                          <a:pt x="2180" y="8856"/>
                          <a:pt x="1908" y="5995"/>
                        </a:cubicBezTo>
                        <a:cubicBezTo>
                          <a:pt x="2317" y="7630"/>
                          <a:pt x="5041" y="9946"/>
                          <a:pt x="5041" y="12262"/>
                        </a:cubicBezTo>
                        <a:cubicBezTo>
                          <a:pt x="5587" y="8856"/>
                          <a:pt x="6676" y="16077"/>
                          <a:pt x="7903" y="13897"/>
                        </a:cubicBezTo>
                        <a:cubicBezTo>
                          <a:pt x="6540" y="12943"/>
                          <a:pt x="5587" y="10627"/>
                          <a:pt x="5314" y="8584"/>
                        </a:cubicBezTo>
                        <a:lnTo>
                          <a:pt x="5723" y="9128"/>
                        </a:lnTo>
                        <a:cubicBezTo>
                          <a:pt x="5177" y="7221"/>
                          <a:pt x="2453" y="6404"/>
                          <a:pt x="2590" y="3406"/>
                        </a:cubicBezTo>
                        <a:cubicBezTo>
                          <a:pt x="2180" y="2044"/>
                          <a:pt x="2862" y="2180"/>
                          <a:pt x="3406" y="2180"/>
                        </a:cubicBezTo>
                        <a:cubicBezTo>
                          <a:pt x="2726" y="1090"/>
                          <a:pt x="2044" y="136"/>
                          <a:pt x="2453" y="136"/>
                        </a:cubicBezTo>
                        <a:close/>
                        <a:moveTo>
                          <a:pt x="3815" y="2725"/>
                        </a:moveTo>
                        <a:lnTo>
                          <a:pt x="4088" y="4632"/>
                        </a:lnTo>
                        <a:cubicBezTo>
                          <a:pt x="4088" y="4632"/>
                          <a:pt x="4088" y="3406"/>
                          <a:pt x="3815" y="2725"/>
                        </a:cubicBezTo>
                        <a:close/>
                      </a:path>
                    </a:pathLst>
                  </a:custGeom>
                  <a:solidFill>
                    <a:srgbClr val="333333"/>
                  </a:solidFill>
                  <a:ln w="0" cap="flat">
                    <a:noFill/>
                    <a:prstDash val="solid"/>
                    <a:miter/>
                  </a:ln>
                </p:spPr>
                <p:txBody>
                  <a:bodyPr rtlCol="0" anchor="ctr"/>
                  <a:lstStyle/>
                  <a:p>
                    <a:endParaRPr lang="en-US"/>
                  </a:p>
                </p:txBody>
              </p:sp>
              <p:sp>
                <p:nvSpPr>
                  <p:cNvPr id="2608" name="Freeform: Shape 2607">
                    <a:extLst>
                      <a:ext uri="{FF2B5EF4-FFF2-40B4-BE49-F238E27FC236}">
                        <a16:creationId xmlns:a16="http://schemas.microsoft.com/office/drawing/2014/main" id="{925D745B-26F7-45E7-2260-A81CD1CA910B}"/>
                      </a:ext>
                    </a:extLst>
                  </p:cNvPr>
                  <p:cNvSpPr/>
                  <p:nvPr/>
                </p:nvSpPr>
                <p:spPr>
                  <a:xfrm>
                    <a:off x="20872648" y="5310587"/>
                    <a:ext cx="13624" cy="681"/>
                  </a:xfrm>
                  <a:custGeom>
                    <a:avLst/>
                    <a:gdLst>
                      <a:gd name="connsiteX0" fmla="*/ 0 w 13624"/>
                      <a:gd name="connsiteY0" fmla="*/ 0 h 681"/>
                      <a:gd name="connsiteX1" fmla="*/ 0 w 13624"/>
                      <a:gd name="connsiteY1" fmla="*/ 681 h 681"/>
                      <a:gd name="connsiteX2" fmla="*/ 0 w 13624"/>
                      <a:gd name="connsiteY2" fmla="*/ 0 h 681"/>
                    </a:gdLst>
                    <a:ahLst/>
                    <a:cxnLst>
                      <a:cxn ang="0">
                        <a:pos x="connsiteX0" y="connsiteY0"/>
                      </a:cxn>
                      <a:cxn ang="0">
                        <a:pos x="connsiteX1" y="connsiteY1"/>
                      </a:cxn>
                      <a:cxn ang="0">
                        <a:pos x="connsiteX2" y="connsiteY2"/>
                      </a:cxn>
                    </a:cxnLst>
                    <a:rect l="l" t="t" r="r" b="b"/>
                    <a:pathLst>
                      <a:path w="13624" h="681">
                        <a:moveTo>
                          <a:pt x="0" y="0"/>
                        </a:moveTo>
                        <a:lnTo>
                          <a:pt x="0" y="681"/>
                        </a:lnTo>
                        <a:cubicBezTo>
                          <a:pt x="0" y="681"/>
                          <a:pt x="0" y="272"/>
                          <a:pt x="0" y="0"/>
                        </a:cubicBezTo>
                        <a:close/>
                      </a:path>
                    </a:pathLst>
                  </a:custGeom>
                  <a:solidFill>
                    <a:srgbClr val="333333"/>
                  </a:solidFill>
                  <a:ln w="0" cap="flat">
                    <a:noFill/>
                    <a:prstDash val="solid"/>
                    <a:miter/>
                  </a:ln>
                </p:spPr>
                <p:txBody>
                  <a:bodyPr rtlCol="0" anchor="ctr"/>
                  <a:lstStyle/>
                  <a:p>
                    <a:endParaRPr lang="en-US"/>
                  </a:p>
                </p:txBody>
              </p:sp>
              <p:sp>
                <p:nvSpPr>
                  <p:cNvPr id="2609" name="Freeform: Shape 2608">
                    <a:extLst>
                      <a:ext uri="{FF2B5EF4-FFF2-40B4-BE49-F238E27FC236}">
                        <a16:creationId xmlns:a16="http://schemas.microsoft.com/office/drawing/2014/main" id="{BED433D5-665A-E872-FB71-7510F2FDA95E}"/>
                      </a:ext>
                    </a:extLst>
                  </p:cNvPr>
                  <p:cNvSpPr/>
                  <p:nvPr/>
                </p:nvSpPr>
                <p:spPr>
                  <a:xfrm>
                    <a:off x="20710106" y="5312767"/>
                    <a:ext cx="545" cy="1226"/>
                  </a:xfrm>
                  <a:custGeom>
                    <a:avLst/>
                    <a:gdLst>
                      <a:gd name="connsiteX0" fmla="*/ 0 w 545"/>
                      <a:gd name="connsiteY0" fmla="*/ 1226 h 1226"/>
                      <a:gd name="connsiteX1" fmla="*/ 546 w 545"/>
                      <a:gd name="connsiteY1" fmla="*/ 0 h 1226"/>
                      <a:gd name="connsiteX2" fmla="*/ 0 w 545"/>
                      <a:gd name="connsiteY2" fmla="*/ 1226 h 1226"/>
                    </a:gdLst>
                    <a:ahLst/>
                    <a:cxnLst>
                      <a:cxn ang="0">
                        <a:pos x="connsiteX0" y="connsiteY0"/>
                      </a:cxn>
                      <a:cxn ang="0">
                        <a:pos x="connsiteX1" y="connsiteY1"/>
                      </a:cxn>
                      <a:cxn ang="0">
                        <a:pos x="connsiteX2" y="connsiteY2"/>
                      </a:cxn>
                    </a:cxnLst>
                    <a:rect l="l" t="t" r="r" b="b"/>
                    <a:pathLst>
                      <a:path w="545" h="1226">
                        <a:moveTo>
                          <a:pt x="0" y="1226"/>
                        </a:moveTo>
                        <a:lnTo>
                          <a:pt x="546" y="0"/>
                        </a:lnTo>
                        <a:cubicBezTo>
                          <a:pt x="546" y="0"/>
                          <a:pt x="136" y="817"/>
                          <a:pt x="0" y="1226"/>
                        </a:cubicBezTo>
                        <a:close/>
                      </a:path>
                    </a:pathLst>
                  </a:custGeom>
                  <a:solidFill>
                    <a:srgbClr val="333333"/>
                  </a:solidFill>
                  <a:ln w="0" cap="flat">
                    <a:noFill/>
                    <a:prstDash val="solid"/>
                    <a:miter/>
                  </a:ln>
                </p:spPr>
                <p:txBody>
                  <a:bodyPr rtlCol="0" anchor="ctr"/>
                  <a:lstStyle/>
                  <a:p>
                    <a:endParaRPr lang="en-US"/>
                  </a:p>
                </p:txBody>
              </p:sp>
              <p:sp>
                <p:nvSpPr>
                  <p:cNvPr id="2610" name="Freeform: Shape 2609">
                    <a:extLst>
                      <a:ext uri="{FF2B5EF4-FFF2-40B4-BE49-F238E27FC236}">
                        <a16:creationId xmlns:a16="http://schemas.microsoft.com/office/drawing/2014/main" id="{5F9E6000-4E8E-E893-9BC0-83E186C32F99}"/>
                      </a:ext>
                    </a:extLst>
                  </p:cNvPr>
                  <p:cNvSpPr/>
                  <p:nvPr/>
                </p:nvSpPr>
                <p:spPr>
                  <a:xfrm>
                    <a:off x="20718962" y="5280341"/>
                    <a:ext cx="816" cy="2043"/>
                  </a:xfrm>
                  <a:custGeom>
                    <a:avLst/>
                    <a:gdLst>
                      <a:gd name="connsiteX0" fmla="*/ 0 w 816"/>
                      <a:gd name="connsiteY0" fmla="*/ 2044 h 2043"/>
                      <a:gd name="connsiteX1" fmla="*/ 817 w 816"/>
                      <a:gd name="connsiteY1" fmla="*/ 0 h 2043"/>
                      <a:gd name="connsiteX2" fmla="*/ 0 w 816"/>
                      <a:gd name="connsiteY2" fmla="*/ 2044 h 2043"/>
                    </a:gdLst>
                    <a:ahLst/>
                    <a:cxnLst>
                      <a:cxn ang="0">
                        <a:pos x="connsiteX0" y="connsiteY0"/>
                      </a:cxn>
                      <a:cxn ang="0">
                        <a:pos x="connsiteX1" y="connsiteY1"/>
                      </a:cxn>
                      <a:cxn ang="0">
                        <a:pos x="connsiteX2" y="connsiteY2"/>
                      </a:cxn>
                    </a:cxnLst>
                    <a:rect l="l" t="t" r="r" b="b"/>
                    <a:pathLst>
                      <a:path w="816" h="2043">
                        <a:moveTo>
                          <a:pt x="0" y="2044"/>
                        </a:moveTo>
                        <a:lnTo>
                          <a:pt x="817" y="0"/>
                        </a:lnTo>
                        <a:cubicBezTo>
                          <a:pt x="273" y="681"/>
                          <a:pt x="136" y="1363"/>
                          <a:pt x="0" y="2044"/>
                        </a:cubicBezTo>
                        <a:close/>
                      </a:path>
                    </a:pathLst>
                  </a:custGeom>
                  <a:solidFill>
                    <a:srgbClr val="333333"/>
                  </a:solidFill>
                  <a:ln w="0" cap="flat">
                    <a:noFill/>
                    <a:prstDash val="solid"/>
                    <a:miter/>
                  </a:ln>
                </p:spPr>
                <p:txBody>
                  <a:bodyPr rtlCol="0" anchor="ctr"/>
                  <a:lstStyle/>
                  <a:p>
                    <a:endParaRPr lang="en-US"/>
                  </a:p>
                </p:txBody>
              </p:sp>
              <p:sp>
                <p:nvSpPr>
                  <p:cNvPr id="2611" name="Freeform: Shape 2610">
                    <a:extLst>
                      <a:ext uri="{FF2B5EF4-FFF2-40B4-BE49-F238E27FC236}">
                        <a16:creationId xmlns:a16="http://schemas.microsoft.com/office/drawing/2014/main" id="{7F2BA1D4-B00D-C792-AC58-D41FC25B6112}"/>
                      </a:ext>
                    </a:extLst>
                  </p:cNvPr>
                  <p:cNvSpPr/>
                  <p:nvPr/>
                </p:nvSpPr>
                <p:spPr>
                  <a:xfrm>
                    <a:off x="20865154" y="5295600"/>
                    <a:ext cx="272" cy="272"/>
                  </a:xfrm>
                  <a:custGeom>
                    <a:avLst/>
                    <a:gdLst>
                      <a:gd name="connsiteX0" fmla="*/ 273 w 272"/>
                      <a:gd name="connsiteY0" fmla="*/ 273 h 272"/>
                      <a:gd name="connsiteX1" fmla="*/ 136 w 272"/>
                      <a:gd name="connsiteY1" fmla="*/ 273 h 272"/>
                      <a:gd name="connsiteX2" fmla="*/ 0 w 272"/>
                      <a:gd name="connsiteY2" fmla="*/ 0 h 272"/>
                      <a:gd name="connsiteX3" fmla="*/ 273 w 272"/>
                      <a:gd name="connsiteY3" fmla="*/ 273 h 272"/>
                    </a:gdLst>
                    <a:ahLst/>
                    <a:cxnLst>
                      <a:cxn ang="0">
                        <a:pos x="connsiteX0" y="connsiteY0"/>
                      </a:cxn>
                      <a:cxn ang="0">
                        <a:pos x="connsiteX1" y="connsiteY1"/>
                      </a:cxn>
                      <a:cxn ang="0">
                        <a:pos x="connsiteX2" y="connsiteY2"/>
                      </a:cxn>
                      <a:cxn ang="0">
                        <a:pos x="connsiteX3" y="connsiteY3"/>
                      </a:cxn>
                    </a:cxnLst>
                    <a:rect l="l" t="t" r="r" b="b"/>
                    <a:pathLst>
                      <a:path w="272" h="272">
                        <a:moveTo>
                          <a:pt x="273" y="273"/>
                        </a:moveTo>
                        <a:lnTo>
                          <a:pt x="136" y="273"/>
                        </a:lnTo>
                        <a:lnTo>
                          <a:pt x="0" y="0"/>
                        </a:lnTo>
                        <a:lnTo>
                          <a:pt x="273" y="273"/>
                        </a:lnTo>
                        <a:close/>
                      </a:path>
                    </a:pathLst>
                  </a:custGeom>
                  <a:solidFill>
                    <a:srgbClr val="333333"/>
                  </a:solidFill>
                  <a:ln w="0" cap="flat">
                    <a:noFill/>
                    <a:prstDash val="solid"/>
                    <a:miter/>
                  </a:ln>
                </p:spPr>
                <p:txBody>
                  <a:bodyPr rtlCol="0" anchor="ctr"/>
                  <a:lstStyle/>
                  <a:p>
                    <a:endParaRPr lang="en-US"/>
                  </a:p>
                </p:txBody>
              </p:sp>
              <p:sp>
                <p:nvSpPr>
                  <p:cNvPr id="2612" name="Freeform: Shape 2611">
                    <a:extLst>
                      <a:ext uri="{FF2B5EF4-FFF2-40B4-BE49-F238E27FC236}">
                        <a16:creationId xmlns:a16="http://schemas.microsoft.com/office/drawing/2014/main" id="{FAC944D7-A249-77FD-1E17-7789D870E51B}"/>
                      </a:ext>
                    </a:extLst>
                  </p:cNvPr>
                  <p:cNvSpPr/>
                  <p:nvPr/>
                </p:nvSpPr>
                <p:spPr>
                  <a:xfrm>
                    <a:off x="20776594" y="5249140"/>
                    <a:ext cx="1362" cy="272"/>
                  </a:xfrm>
                  <a:custGeom>
                    <a:avLst/>
                    <a:gdLst>
                      <a:gd name="connsiteX0" fmla="*/ 0 w 1362"/>
                      <a:gd name="connsiteY0" fmla="*/ 0 h 272"/>
                      <a:gd name="connsiteX1" fmla="*/ 1362 w 1362"/>
                      <a:gd name="connsiteY1" fmla="*/ 273 h 272"/>
                      <a:gd name="connsiteX2" fmla="*/ 0 w 1362"/>
                      <a:gd name="connsiteY2" fmla="*/ 0 h 272"/>
                    </a:gdLst>
                    <a:ahLst/>
                    <a:cxnLst>
                      <a:cxn ang="0">
                        <a:pos x="connsiteX0" y="connsiteY0"/>
                      </a:cxn>
                      <a:cxn ang="0">
                        <a:pos x="connsiteX1" y="connsiteY1"/>
                      </a:cxn>
                      <a:cxn ang="0">
                        <a:pos x="connsiteX2" y="connsiteY2"/>
                      </a:cxn>
                    </a:cxnLst>
                    <a:rect l="l" t="t" r="r" b="b"/>
                    <a:pathLst>
                      <a:path w="1362" h="272">
                        <a:moveTo>
                          <a:pt x="0" y="0"/>
                        </a:moveTo>
                        <a:cubicBezTo>
                          <a:pt x="0" y="0"/>
                          <a:pt x="818" y="273"/>
                          <a:pt x="1362" y="273"/>
                        </a:cubicBezTo>
                        <a:cubicBezTo>
                          <a:pt x="1362" y="136"/>
                          <a:pt x="818" y="0"/>
                          <a:pt x="0" y="0"/>
                        </a:cubicBezTo>
                        <a:close/>
                      </a:path>
                    </a:pathLst>
                  </a:custGeom>
                  <a:solidFill>
                    <a:srgbClr val="333333"/>
                  </a:solidFill>
                  <a:ln w="0" cap="flat">
                    <a:noFill/>
                    <a:prstDash val="solid"/>
                    <a:miter/>
                  </a:ln>
                </p:spPr>
                <p:txBody>
                  <a:bodyPr rtlCol="0" anchor="ctr"/>
                  <a:lstStyle/>
                  <a:p>
                    <a:endParaRPr lang="en-US"/>
                  </a:p>
                </p:txBody>
              </p:sp>
              <p:sp>
                <p:nvSpPr>
                  <p:cNvPr id="2613" name="Freeform: Shape 2612">
                    <a:extLst>
                      <a:ext uri="{FF2B5EF4-FFF2-40B4-BE49-F238E27FC236}">
                        <a16:creationId xmlns:a16="http://schemas.microsoft.com/office/drawing/2014/main" id="{44B4E6B4-512B-79C2-4B2E-2438EE840246}"/>
                      </a:ext>
                    </a:extLst>
                  </p:cNvPr>
                  <p:cNvSpPr/>
                  <p:nvPr/>
                </p:nvSpPr>
                <p:spPr>
                  <a:xfrm>
                    <a:off x="20718826" y="5282384"/>
                    <a:ext cx="136" cy="408"/>
                  </a:xfrm>
                  <a:custGeom>
                    <a:avLst/>
                    <a:gdLst>
                      <a:gd name="connsiteX0" fmla="*/ 0 w 136"/>
                      <a:gd name="connsiteY0" fmla="*/ 409 h 408"/>
                      <a:gd name="connsiteX1" fmla="*/ 136 w 136"/>
                      <a:gd name="connsiteY1" fmla="*/ 409 h 408"/>
                      <a:gd name="connsiteX2" fmla="*/ 136 w 136"/>
                      <a:gd name="connsiteY2" fmla="*/ 0 h 408"/>
                      <a:gd name="connsiteX3" fmla="*/ 0 w 136"/>
                      <a:gd name="connsiteY3" fmla="*/ 409 h 408"/>
                    </a:gdLst>
                    <a:ahLst/>
                    <a:cxnLst>
                      <a:cxn ang="0">
                        <a:pos x="connsiteX0" y="connsiteY0"/>
                      </a:cxn>
                      <a:cxn ang="0">
                        <a:pos x="connsiteX1" y="connsiteY1"/>
                      </a:cxn>
                      <a:cxn ang="0">
                        <a:pos x="connsiteX2" y="connsiteY2"/>
                      </a:cxn>
                      <a:cxn ang="0">
                        <a:pos x="connsiteX3" y="connsiteY3"/>
                      </a:cxn>
                    </a:cxnLst>
                    <a:rect l="l" t="t" r="r" b="b"/>
                    <a:pathLst>
                      <a:path w="136" h="408">
                        <a:moveTo>
                          <a:pt x="0" y="409"/>
                        </a:moveTo>
                        <a:lnTo>
                          <a:pt x="136" y="409"/>
                        </a:lnTo>
                        <a:lnTo>
                          <a:pt x="136" y="0"/>
                        </a:lnTo>
                        <a:lnTo>
                          <a:pt x="0" y="409"/>
                        </a:lnTo>
                        <a:close/>
                      </a:path>
                    </a:pathLst>
                  </a:custGeom>
                  <a:solidFill>
                    <a:srgbClr val="333333"/>
                  </a:solidFill>
                  <a:ln w="0" cap="flat">
                    <a:noFill/>
                    <a:prstDash val="solid"/>
                    <a:miter/>
                  </a:ln>
                </p:spPr>
                <p:txBody>
                  <a:bodyPr rtlCol="0" anchor="ctr"/>
                  <a:lstStyle/>
                  <a:p>
                    <a:endParaRPr lang="en-US"/>
                  </a:p>
                </p:txBody>
              </p:sp>
              <p:sp>
                <p:nvSpPr>
                  <p:cNvPr id="2614" name="Freeform: Shape 2613">
                    <a:extLst>
                      <a:ext uri="{FF2B5EF4-FFF2-40B4-BE49-F238E27FC236}">
                        <a16:creationId xmlns:a16="http://schemas.microsoft.com/office/drawing/2014/main" id="{76189503-D171-5D68-0CE5-E36DB5963E61}"/>
                      </a:ext>
                    </a:extLst>
                  </p:cNvPr>
                  <p:cNvSpPr/>
                  <p:nvPr/>
                </p:nvSpPr>
                <p:spPr>
                  <a:xfrm>
                    <a:off x="20699751" y="5325166"/>
                    <a:ext cx="13624" cy="953"/>
                  </a:xfrm>
                  <a:custGeom>
                    <a:avLst/>
                    <a:gdLst>
                      <a:gd name="connsiteX0" fmla="*/ 0 w 13624"/>
                      <a:gd name="connsiteY0" fmla="*/ 0 h 953"/>
                      <a:gd name="connsiteX1" fmla="*/ 0 w 13624"/>
                      <a:gd name="connsiteY1" fmla="*/ 954 h 953"/>
                      <a:gd name="connsiteX2" fmla="*/ 0 w 13624"/>
                      <a:gd name="connsiteY2" fmla="*/ 0 h 953"/>
                    </a:gdLst>
                    <a:ahLst/>
                    <a:cxnLst>
                      <a:cxn ang="0">
                        <a:pos x="connsiteX0" y="connsiteY0"/>
                      </a:cxn>
                      <a:cxn ang="0">
                        <a:pos x="connsiteX1" y="connsiteY1"/>
                      </a:cxn>
                      <a:cxn ang="0">
                        <a:pos x="connsiteX2" y="connsiteY2"/>
                      </a:cxn>
                    </a:cxnLst>
                    <a:rect l="l" t="t" r="r" b="b"/>
                    <a:pathLst>
                      <a:path w="13624" h="953">
                        <a:moveTo>
                          <a:pt x="0" y="0"/>
                        </a:moveTo>
                        <a:cubicBezTo>
                          <a:pt x="0" y="0"/>
                          <a:pt x="0" y="545"/>
                          <a:pt x="0" y="954"/>
                        </a:cubicBezTo>
                        <a:cubicBezTo>
                          <a:pt x="0" y="545"/>
                          <a:pt x="0" y="272"/>
                          <a:pt x="0" y="0"/>
                        </a:cubicBezTo>
                        <a:close/>
                      </a:path>
                    </a:pathLst>
                  </a:custGeom>
                  <a:solidFill>
                    <a:srgbClr val="333333"/>
                  </a:solidFill>
                  <a:ln w="0" cap="flat">
                    <a:noFill/>
                    <a:prstDash val="solid"/>
                    <a:miter/>
                  </a:ln>
                </p:spPr>
                <p:txBody>
                  <a:bodyPr rtlCol="0" anchor="ctr"/>
                  <a:lstStyle/>
                  <a:p>
                    <a:endParaRPr lang="en-US"/>
                  </a:p>
                </p:txBody>
              </p:sp>
              <p:sp>
                <p:nvSpPr>
                  <p:cNvPr id="2615" name="Freeform: Shape 2614">
                    <a:extLst>
                      <a:ext uri="{FF2B5EF4-FFF2-40B4-BE49-F238E27FC236}">
                        <a16:creationId xmlns:a16="http://schemas.microsoft.com/office/drawing/2014/main" id="{0CAE5164-F052-B67B-D2B6-B9E85643719A}"/>
                      </a:ext>
                    </a:extLst>
                  </p:cNvPr>
                  <p:cNvSpPr/>
                  <p:nvPr/>
                </p:nvSpPr>
                <p:spPr>
                  <a:xfrm>
                    <a:off x="20706291" y="5324893"/>
                    <a:ext cx="13624" cy="817"/>
                  </a:xfrm>
                  <a:custGeom>
                    <a:avLst/>
                    <a:gdLst>
                      <a:gd name="connsiteX0" fmla="*/ 0 w 13624"/>
                      <a:gd name="connsiteY0" fmla="*/ 0 h 817"/>
                      <a:gd name="connsiteX1" fmla="*/ 0 w 13624"/>
                      <a:gd name="connsiteY1" fmla="*/ 818 h 817"/>
                      <a:gd name="connsiteX2" fmla="*/ 0 w 13624"/>
                      <a:gd name="connsiteY2" fmla="*/ 0 h 817"/>
                    </a:gdLst>
                    <a:ahLst/>
                    <a:cxnLst>
                      <a:cxn ang="0">
                        <a:pos x="connsiteX0" y="connsiteY0"/>
                      </a:cxn>
                      <a:cxn ang="0">
                        <a:pos x="connsiteX1" y="connsiteY1"/>
                      </a:cxn>
                      <a:cxn ang="0">
                        <a:pos x="connsiteX2" y="connsiteY2"/>
                      </a:cxn>
                    </a:cxnLst>
                    <a:rect l="l" t="t" r="r" b="b"/>
                    <a:pathLst>
                      <a:path w="13624" h="817">
                        <a:moveTo>
                          <a:pt x="0" y="0"/>
                        </a:moveTo>
                        <a:cubicBezTo>
                          <a:pt x="0" y="0"/>
                          <a:pt x="0" y="681"/>
                          <a:pt x="0" y="818"/>
                        </a:cubicBezTo>
                        <a:lnTo>
                          <a:pt x="0" y="0"/>
                        </a:lnTo>
                        <a:close/>
                      </a:path>
                    </a:pathLst>
                  </a:custGeom>
                  <a:solidFill>
                    <a:srgbClr val="333333"/>
                  </a:solidFill>
                  <a:ln w="0" cap="flat">
                    <a:noFill/>
                    <a:prstDash val="solid"/>
                    <a:miter/>
                  </a:ln>
                </p:spPr>
                <p:txBody>
                  <a:bodyPr rtlCol="0" anchor="ctr"/>
                  <a:lstStyle/>
                  <a:p>
                    <a:endParaRPr lang="en-US"/>
                  </a:p>
                </p:txBody>
              </p:sp>
              <p:sp>
                <p:nvSpPr>
                  <p:cNvPr id="2616" name="Freeform: Shape 2615">
                    <a:extLst>
                      <a:ext uri="{FF2B5EF4-FFF2-40B4-BE49-F238E27FC236}">
                        <a16:creationId xmlns:a16="http://schemas.microsoft.com/office/drawing/2014/main" id="{84061089-B846-B3E9-2333-589BE774544B}"/>
                      </a:ext>
                    </a:extLst>
                  </p:cNvPr>
                  <p:cNvSpPr/>
                  <p:nvPr/>
                </p:nvSpPr>
                <p:spPr>
                  <a:xfrm>
                    <a:off x="20696891" y="5371898"/>
                    <a:ext cx="409" cy="1907"/>
                  </a:xfrm>
                  <a:custGeom>
                    <a:avLst/>
                    <a:gdLst>
                      <a:gd name="connsiteX0" fmla="*/ 0 w 409"/>
                      <a:gd name="connsiteY0" fmla="*/ 0 h 1907"/>
                      <a:gd name="connsiteX1" fmla="*/ 409 w 409"/>
                      <a:gd name="connsiteY1" fmla="*/ 1908 h 1907"/>
                      <a:gd name="connsiteX2" fmla="*/ 0 w 409"/>
                      <a:gd name="connsiteY2" fmla="*/ 0 h 1907"/>
                    </a:gdLst>
                    <a:ahLst/>
                    <a:cxnLst>
                      <a:cxn ang="0">
                        <a:pos x="connsiteX0" y="connsiteY0"/>
                      </a:cxn>
                      <a:cxn ang="0">
                        <a:pos x="connsiteX1" y="connsiteY1"/>
                      </a:cxn>
                      <a:cxn ang="0">
                        <a:pos x="connsiteX2" y="connsiteY2"/>
                      </a:cxn>
                    </a:cxnLst>
                    <a:rect l="l" t="t" r="r" b="b"/>
                    <a:pathLst>
                      <a:path w="409" h="1907">
                        <a:moveTo>
                          <a:pt x="0" y="0"/>
                        </a:moveTo>
                        <a:lnTo>
                          <a:pt x="409" y="1908"/>
                        </a:lnTo>
                        <a:cubicBezTo>
                          <a:pt x="409" y="954"/>
                          <a:pt x="136" y="409"/>
                          <a:pt x="0" y="0"/>
                        </a:cubicBezTo>
                        <a:close/>
                      </a:path>
                    </a:pathLst>
                  </a:custGeom>
                  <a:solidFill>
                    <a:srgbClr val="333333"/>
                  </a:solidFill>
                  <a:ln w="0" cap="flat">
                    <a:noFill/>
                    <a:prstDash val="solid"/>
                    <a:miter/>
                  </a:ln>
                </p:spPr>
                <p:txBody>
                  <a:bodyPr rtlCol="0" anchor="ctr"/>
                  <a:lstStyle/>
                  <a:p>
                    <a:endParaRPr lang="en-US"/>
                  </a:p>
                </p:txBody>
              </p:sp>
              <p:sp>
                <p:nvSpPr>
                  <p:cNvPr id="2617" name="Freeform: Shape 2616">
                    <a:extLst>
                      <a:ext uri="{FF2B5EF4-FFF2-40B4-BE49-F238E27FC236}">
                        <a16:creationId xmlns:a16="http://schemas.microsoft.com/office/drawing/2014/main" id="{F7AB09FD-2BF4-DABB-7272-74FDDC3186DA}"/>
                      </a:ext>
                    </a:extLst>
                  </p:cNvPr>
                  <p:cNvSpPr/>
                  <p:nvPr/>
                </p:nvSpPr>
                <p:spPr>
                  <a:xfrm>
                    <a:off x="20703566" y="5329253"/>
                    <a:ext cx="272" cy="408"/>
                  </a:xfrm>
                  <a:custGeom>
                    <a:avLst/>
                    <a:gdLst>
                      <a:gd name="connsiteX0" fmla="*/ 0 w 272"/>
                      <a:gd name="connsiteY0" fmla="*/ 0 h 408"/>
                      <a:gd name="connsiteX1" fmla="*/ 273 w 272"/>
                      <a:gd name="connsiteY1" fmla="*/ 409 h 408"/>
                      <a:gd name="connsiteX2" fmla="*/ 0 w 272"/>
                      <a:gd name="connsiteY2" fmla="*/ 0 h 408"/>
                    </a:gdLst>
                    <a:ahLst/>
                    <a:cxnLst>
                      <a:cxn ang="0">
                        <a:pos x="connsiteX0" y="connsiteY0"/>
                      </a:cxn>
                      <a:cxn ang="0">
                        <a:pos x="connsiteX1" y="connsiteY1"/>
                      </a:cxn>
                      <a:cxn ang="0">
                        <a:pos x="connsiteX2" y="connsiteY2"/>
                      </a:cxn>
                    </a:cxnLst>
                    <a:rect l="l" t="t" r="r" b="b"/>
                    <a:pathLst>
                      <a:path w="272" h="408">
                        <a:moveTo>
                          <a:pt x="0" y="0"/>
                        </a:moveTo>
                        <a:cubicBezTo>
                          <a:pt x="0" y="0"/>
                          <a:pt x="0" y="273"/>
                          <a:pt x="273" y="409"/>
                        </a:cubicBezTo>
                        <a:cubicBezTo>
                          <a:pt x="273" y="136"/>
                          <a:pt x="273" y="0"/>
                          <a:pt x="0" y="0"/>
                        </a:cubicBezTo>
                        <a:close/>
                      </a:path>
                    </a:pathLst>
                  </a:custGeom>
                  <a:solidFill>
                    <a:srgbClr val="333333"/>
                  </a:solidFill>
                  <a:ln w="0" cap="flat">
                    <a:noFill/>
                    <a:prstDash val="solid"/>
                    <a:miter/>
                  </a:ln>
                </p:spPr>
                <p:txBody>
                  <a:bodyPr rtlCol="0" anchor="ctr"/>
                  <a:lstStyle/>
                  <a:p>
                    <a:endParaRPr lang="en-US"/>
                  </a:p>
                </p:txBody>
              </p:sp>
              <p:sp>
                <p:nvSpPr>
                  <p:cNvPr id="2618" name="Freeform: Shape 2617">
                    <a:extLst>
                      <a:ext uri="{FF2B5EF4-FFF2-40B4-BE49-F238E27FC236}">
                        <a16:creationId xmlns:a16="http://schemas.microsoft.com/office/drawing/2014/main" id="{9F68FD95-47D4-D6BF-AF0E-B909D70889E3}"/>
                      </a:ext>
                    </a:extLst>
                  </p:cNvPr>
                  <p:cNvSpPr/>
                  <p:nvPr/>
                </p:nvSpPr>
                <p:spPr>
                  <a:xfrm>
                    <a:off x="20870195" y="5323395"/>
                    <a:ext cx="272" cy="136"/>
                  </a:xfrm>
                  <a:custGeom>
                    <a:avLst/>
                    <a:gdLst>
                      <a:gd name="connsiteX0" fmla="*/ 273 w 272"/>
                      <a:gd name="connsiteY0" fmla="*/ 136 h 136"/>
                      <a:gd name="connsiteX1" fmla="*/ 273 w 272"/>
                      <a:gd name="connsiteY1" fmla="*/ 0 h 136"/>
                      <a:gd name="connsiteX2" fmla="*/ 0 w 272"/>
                      <a:gd name="connsiteY2" fmla="*/ 0 h 136"/>
                      <a:gd name="connsiteX3" fmla="*/ 273 w 272"/>
                      <a:gd name="connsiteY3" fmla="*/ 136 h 136"/>
                    </a:gdLst>
                    <a:ahLst/>
                    <a:cxnLst>
                      <a:cxn ang="0">
                        <a:pos x="connsiteX0" y="connsiteY0"/>
                      </a:cxn>
                      <a:cxn ang="0">
                        <a:pos x="connsiteX1" y="connsiteY1"/>
                      </a:cxn>
                      <a:cxn ang="0">
                        <a:pos x="connsiteX2" y="connsiteY2"/>
                      </a:cxn>
                      <a:cxn ang="0">
                        <a:pos x="connsiteX3" y="connsiteY3"/>
                      </a:cxn>
                    </a:cxnLst>
                    <a:rect l="l" t="t" r="r" b="b"/>
                    <a:pathLst>
                      <a:path w="272" h="136">
                        <a:moveTo>
                          <a:pt x="273" y="136"/>
                        </a:moveTo>
                        <a:lnTo>
                          <a:pt x="273" y="0"/>
                        </a:lnTo>
                        <a:lnTo>
                          <a:pt x="0" y="0"/>
                        </a:lnTo>
                        <a:lnTo>
                          <a:pt x="273" y="136"/>
                        </a:lnTo>
                        <a:close/>
                      </a:path>
                    </a:pathLst>
                  </a:custGeom>
                  <a:solidFill>
                    <a:srgbClr val="333333"/>
                  </a:solidFill>
                  <a:ln w="0" cap="flat">
                    <a:noFill/>
                    <a:prstDash val="solid"/>
                    <a:miter/>
                  </a:ln>
                </p:spPr>
                <p:txBody>
                  <a:bodyPr rtlCol="0" anchor="ctr"/>
                  <a:lstStyle/>
                  <a:p>
                    <a:endParaRPr lang="en-US"/>
                  </a:p>
                </p:txBody>
              </p:sp>
              <p:sp>
                <p:nvSpPr>
                  <p:cNvPr id="2619" name="Freeform: Shape 2618">
                    <a:extLst>
                      <a:ext uri="{FF2B5EF4-FFF2-40B4-BE49-F238E27FC236}">
                        <a16:creationId xmlns:a16="http://schemas.microsoft.com/office/drawing/2014/main" id="{9450E15A-BB8E-F18D-D04B-C8E89B9CBF88}"/>
                      </a:ext>
                    </a:extLst>
                  </p:cNvPr>
                  <p:cNvSpPr/>
                  <p:nvPr/>
                </p:nvSpPr>
                <p:spPr>
                  <a:xfrm>
                    <a:off x="20874690" y="5326664"/>
                    <a:ext cx="545" cy="1498"/>
                  </a:xfrm>
                  <a:custGeom>
                    <a:avLst/>
                    <a:gdLst>
                      <a:gd name="connsiteX0" fmla="*/ 0 w 545"/>
                      <a:gd name="connsiteY0" fmla="*/ 0 h 1498"/>
                      <a:gd name="connsiteX1" fmla="*/ 546 w 545"/>
                      <a:gd name="connsiteY1" fmla="*/ 1499 h 1498"/>
                      <a:gd name="connsiteX2" fmla="*/ 0 w 545"/>
                      <a:gd name="connsiteY2" fmla="*/ 0 h 1498"/>
                    </a:gdLst>
                    <a:ahLst/>
                    <a:cxnLst>
                      <a:cxn ang="0">
                        <a:pos x="connsiteX0" y="connsiteY0"/>
                      </a:cxn>
                      <a:cxn ang="0">
                        <a:pos x="connsiteX1" y="connsiteY1"/>
                      </a:cxn>
                      <a:cxn ang="0">
                        <a:pos x="connsiteX2" y="connsiteY2"/>
                      </a:cxn>
                    </a:cxnLst>
                    <a:rect l="l" t="t" r="r" b="b"/>
                    <a:pathLst>
                      <a:path w="545" h="1498">
                        <a:moveTo>
                          <a:pt x="0" y="0"/>
                        </a:moveTo>
                        <a:lnTo>
                          <a:pt x="546" y="1499"/>
                        </a:lnTo>
                        <a:cubicBezTo>
                          <a:pt x="546" y="1499"/>
                          <a:pt x="136" y="409"/>
                          <a:pt x="0" y="0"/>
                        </a:cubicBezTo>
                        <a:close/>
                      </a:path>
                    </a:pathLst>
                  </a:custGeom>
                  <a:solidFill>
                    <a:srgbClr val="333333"/>
                  </a:solidFill>
                  <a:ln w="0" cap="flat">
                    <a:noFill/>
                    <a:prstDash val="solid"/>
                    <a:miter/>
                  </a:ln>
                </p:spPr>
                <p:txBody>
                  <a:bodyPr rtlCol="0" anchor="ctr"/>
                  <a:lstStyle/>
                  <a:p>
                    <a:endParaRPr lang="en-US"/>
                  </a:p>
                </p:txBody>
              </p:sp>
              <p:sp>
                <p:nvSpPr>
                  <p:cNvPr id="2620" name="Freeform: Shape 2619">
                    <a:extLst>
                      <a:ext uri="{FF2B5EF4-FFF2-40B4-BE49-F238E27FC236}">
                        <a16:creationId xmlns:a16="http://schemas.microsoft.com/office/drawing/2014/main" id="{49A32DF8-34F6-04AB-5808-8AA1D20E8603}"/>
                      </a:ext>
                    </a:extLst>
                  </p:cNvPr>
                  <p:cNvSpPr/>
                  <p:nvPr/>
                </p:nvSpPr>
                <p:spPr>
                  <a:xfrm>
                    <a:off x="20805342" y="5252126"/>
                    <a:ext cx="1723" cy="1237"/>
                  </a:xfrm>
                  <a:custGeom>
                    <a:avLst/>
                    <a:gdLst>
                      <a:gd name="connsiteX0" fmla="*/ 0 w 1723"/>
                      <a:gd name="connsiteY0" fmla="*/ 12 h 1237"/>
                      <a:gd name="connsiteX1" fmla="*/ 955 w 1723"/>
                      <a:gd name="connsiteY1" fmla="*/ 1238 h 1237"/>
                      <a:gd name="connsiteX2" fmla="*/ 0 w 1723"/>
                      <a:gd name="connsiteY2" fmla="*/ 12 h 1237"/>
                    </a:gdLst>
                    <a:ahLst/>
                    <a:cxnLst>
                      <a:cxn ang="0">
                        <a:pos x="connsiteX0" y="connsiteY0"/>
                      </a:cxn>
                      <a:cxn ang="0">
                        <a:pos x="connsiteX1" y="connsiteY1"/>
                      </a:cxn>
                      <a:cxn ang="0">
                        <a:pos x="connsiteX2" y="connsiteY2"/>
                      </a:cxn>
                    </a:cxnLst>
                    <a:rect l="l" t="t" r="r" b="b"/>
                    <a:pathLst>
                      <a:path w="1723" h="1237">
                        <a:moveTo>
                          <a:pt x="0" y="12"/>
                        </a:moveTo>
                        <a:cubicBezTo>
                          <a:pt x="0" y="12"/>
                          <a:pt x="1499" y="966"/>
                          <a:pt x="955" y="1238"/>
                        </a:cubicBezTo>
                        <a:cubicBezTo>
                          <a:pt x="2044" y="966"/>
                          <a:pt x="2180" y="-124"/>
                          <a:pt x="0" y="12"/>
                        </a:cubicBezTo>
                        <a:close/>
                      </a:path>
                    </a:pathLst>
                  </a:custGeom>
                  <a:solidFill>
                    <a:srgbClr val="333333"/>
                  </a:solidFill>
                  <a:ln w="0" cap="flat">
                    <a:noFill/>
                    <a:prstDash val="solid"/>
                    <a:miter/>
                  </a:ln>
                </p:spPr>
                <p:txBody>
                  <a:bodyPr rtlCol="0" anchor="ctr"/>
                  <a:lstStyle/>
                  <a:p>
                    <a:endParaRPr lang="en-US"/>
                  </a:p>
                </p:txBody>
              </p:sp>
              <p:sp>
                <p:nvSpPr>
                  <p:cNvPr id="2621" name="Freeform: Shape 2620">
                    <a:extLst>
                      <a:ext uri="{FF2B5EF4-FFF2-40B4-BE49-F238E27FC236}">
                        <a16:creationId xmlns:a16="http://schemas.microsoft.com/office/drawing/2014/main" id="{9F5A5B43-344B-9E90-C355-40979D2193FD}"/>
                      </a:ext>
                    </a:extLst>
                  </p:cNvPr>
                  <p:cNvSpPr/>
                  <p:nvPr/>
                </p:nvSpPr>
                <p:spPr>
                  <a:xfrm>
                    <a:off x="20854799" y="5320445"/>
                    <a:ext cx="954" cy="633"/>
                  </a:xfrm>
                  <a:custGeom>
                    <a:avLst/>
                    <a:gdLst>
                      <a:gd name="connsiteX0" fmla="*/ 0 w 954"/>
                      <a:gd name="connsiteY0" fmla="*/ 88 h 633"/>
                      <a:gd name="connsiteX1" fmla="*/ 955 w 954"/>
                      <a:gd name="connsiteY1" fmla="*/ 633 h 633"/>
                      <a:gd name="connsiteX2" fmla="*/ 0 w 954"/>
                      <a:gd name="connsiteY2" fmla="*/ 88 h 633"/>
                    </a:gdLst>
                    <a:ahLst/>
                    <a:cxnLst>
                      <a:cxn ang="0">
                        <a:pos x="connsiteX0" y="connsiteY0"/>
                      </a:cxn>
                      <a:cxn ang="0">
                        <a:pos x="connsiteX1" y="connsiteY1"/>
                      </a:cxn>
                      <a:cxn ang="0">
                        <a:pos x="connsiteX2" y="connsiteY2"/>
                      </a:cxn>
                    </a:cxnLst>
                    <a:rect l="l" t="t" r="r" b="b"/>
                    <a:pathLst>
                      <a:path w="954" h="633">
                        <a:moveTo>
                          <a:pt x="0" y="88"/>
                        </a:moveTo>
                        <a:cubicBezTo>
                          <a:pt x="0" y="88"/>
                          <a:pt x="682" y="361"/>
                          <a:pt x="955" y="633"/>
                        </a:cubicBezTo>
                        <a:cubicBezTo>
                          <a:pt x="409" y="224"/>
                          <a:pt x="0" y="-184"/>
                          <a:pt x="0" y="88"/>
                        </a:cubicBezTo>
                        <a:close/>
                      </a:path>
                    </a:pathLst>
                  </a:custGeom>
                  <a:solidFill>
                    <a:srgbClr val="333333"/>
                  </a:solidFill>
                  <a:ln w="0" cap="flat">
                    <a:noFill/>
                    <a:prstDash val="solid"/>
                    <a:miter/>
                  </a:ln>
                </p:spPr>
                <p:txBody>
                  <a:bodyPr rtlCol="0" anchor="ctr"/>
                  <a:lstStyle/>
                  <a:p>
                    <a:endParaRPr lang="en-US"/>
                  </a:p>
                </p:txBody>
              </p:sp>
              <p:sp>
                <p:nvSpPr>
                  <p:cNvPr id="2622" name="Freeform: Shape 2621">
                    <a:extLst>
                      <a:ext uri="{FF2B5EF4-FFF2-40B4-BE49-F238E27FC236}">
                        <a16:creationId xmlns:a16="http://schemas.microsoft.com/office/drawing/2014/main" id="{C3039809-A39A-AB13-CB54-3A9C3BBFA443}"/>
                      </a:ext>
                    </a:extLst>
                  </p:cNvPr>
                  <p:cNvSpPr/>
                  <p:nvPr/>
                </p:nvSpPr>
                <p:spPr>
                  <a:xfrm>
                    <a:off x="20855754" y="5321078"/>
                    <a:ext cx="816" cy="545"/>
                  </a:xfrm>
                  <a:custGeom>
                    <a:avLst/>
                    <a:gdLst>
                      <a:gd name="connsiteX0" fmla="*/ 0 w 816"/>
                      <a:gd name="connsiteY0" fmla="*/ 0 h 545"/>
                      <a:gd name="connsiteX1" fmla="*/ 817 w 816"/>
                      <a:gd name="connsiteY1" fmla="*/ 545 h 545"/>
                      <a:gd name="connsiteX2" fmla="*/ 0 w 816"/>
                      <a:gd name="connsiteY2" fmla="*/ 0 h 545"/>
                    </a:gdLst>
                    <a:ahLst/>
                    <a:cxnLst>
                      <a:cxn ang="0">
                        <a:pos x="connsiteX0" y="connsiteY0"/>
                      </a:cxn>
                      <a:cxn ang="0">
                        <a:pos x="connsiteX1" y="connsiteY1"/>
                      </a:cxn>
                      <a:cxn ang="0">
                        <a:pos x="connsiteX2" y="connsiteY2"/>
                      </a:cxn>
                    </a:cxnLst>
                    <a:rect l="l" t="t" r="r" b="b"/>
                    <a:pathLst>
                      <a:path w="816" h="545">
                        <a:moveTo>
                          <a:pt x="0" y="0"/>
                        </a:moveTo>
                        <a:lnTo>
                          <a:pt x="817" y="545"/>
                        </a:lnTo>
                        <a:cubicBezTo>
                          <a:pt x="817" y="545"/>
                          <a:pt x="271" y="136"/>
                          <a:pt x="0" y="0"/>
                        </a:cubicBezTo>
                        <a:close/>
                      </a:path>
                    </a:pathLst>
                  </a:custGeom>
                  <a:solidFill>
                    <a:srgbClr val="333333"/>
                  </a:solidFill>
                  <a:ln w="0" cap="flat">
                    <a:noFill/>
                    <a:prstDash val="solid"/>
                    <a:miter/>
                  </a:ln>
                </p:spPr>
                <p:txBody>
                  <a:bodyPr rtlCol="0" anchor="ctr"/>
                  <a:lstStyle/>
                  <a:p>
                    <a:endParaRPr lang="en-US"/>
                  </a:p>
                </p:txBody>
              </p:sp>
              <p:sp>
                <p:nvSpPr>
                  <p:cNvPr id="2623" name="Freeform: Shape 2622">
                    <a:extLst>
                      <a:ext uri="{FF2B5EF4-FFF2-40B4-BE49-F238E27FC236}">
                        <a16:creationId xmlns:a16="http://schemas.microsoft.com/office/drawing/2014/main" id="{E121259F-6A08-0778-6EB2-3F98910EA505}"/>
                      </a:ext>
                    </a:extLst>
                  </p:cNvPr>
                  <p:cNvSpPr/>
                  <p:nvPr/>
                </p:nvSpPr>
                <p:spPr>
                  <a:xfrm>
                    <a:off x="20791990" y="5268896"/>
                    <a:ext cx="409" cy="325"/>
                  </a:xfrm>
                  <a:custGeom>
                    <a:avLst/>
                    <a:gdLst>
                      <a:gd name="connsiteX0" fmla="*/ 409 w 409"/>
                      <a:gd name="connsiteY0" fmla="*/ 272 h 325"/>
                      <a:gd name="connsiteX1" fmla="*/ 0 w 409"/>
                      <a:gd name="connsiteY1" fmla="*/ 0 h 325"/>
                      <a:gd name="connsiteX2" fmla="*/ 409 w 409"/>
                      <a:gd name="connsiteY2" fmla="*/ 272 h 325"/>
                    </a:gdLst>
                    <a:ahLst/>
                    <a:cxnLst>
                      <a:cxn ang="0">
                        <a:pos x="connsiteX0" y="connsiteY0"/>
                      </a:cxn>
                      <a:cxn ang="0">
                        <a:pos x="connsiteX1" y="connsiteY1"/>
                      </a:cxn>
                      <a:cxn ang="0">
                        <a:pos x="connsiteX2" y="connsiteY2"/>
                      </a:cxn>
                    </a:cxnLst>
                    <a:rect l="l" t="t" r="r" b="b"/>
                    <a:pathLst>
                      <a:path w="409" h="325">
                        <a:moveTo>
                          <a:pt x="409" y="272"/>
                        </a:moveTo>
                        <a:cubicBezTo>
                          <a:pt x="409" y="272"/>
                          <a:pt x="136" y="0"/>
                          <a:pt x="0" y="0"/>
                        </a:cubicBezTo>
                        <a:cubicBezTo>
                          <a:pt x="0" y="272"/>
                          <a:pt x="273" y="409"/>
                          <a:pt x="409" y="272"/>
                        </a:cubicBezTo>
                        <a:close/>
                      </a:path>
                    </a:pathLst>
                  </a:custGeom>
                  <a:solidFill>
                    <a:srgbClr val="333333"/>
                  </a:solidFill>
                  <a:ln w="0" cap="flat">
                    <a:noFill/>
                    <a:prstDash val="solid"/>
                    <a:miter/>
                  </a:ln>
                </p:spPr>
                <p:txBody>
                  <a:bodyPr rtlCol="0" anchor="ctr"/>
                  <a:lstStyle/>
                  <a:p>
                    <a:endParaRPr lang="en-US"/>
                  </a:p>
                </p:txBody>
              </p:sp>
              <p:sp>
                <p:nvSpPr>
                  <p:cNvPr id="2624" name="Freeform: Shape 2623">
                    <a:extLst>
                      <a:ext uri="{FF2B5EF4-FFF2-40B4-BE49-F238E27FC236}">
                        <a16:creationId xmlns:a16="http://schemas.microsoft.com/office/drawing/2014/main" id="{9B0DF1DD-0CBE-E891-FD1B-1237B7268174}"/>
                      </a:ext>
                    </a:extLst>
                  </p:cNvPr>
                  <p:cNvSpPr/>
                  <p:nvPr/>
                </p:nvSpPr>
                <p:spPr>
                  <a:xfrm>
                    <a:off x="20875372" y="5321760"/>
                    <a:ext cx="8447" cy="13565"/>
                  </a:xfrm>
                  <a:custGeom>
                    <a:avLst/>
                    <a:gdLst>
                      <a:gd name="connsiteX0" fmla="*/ 0 w 8447"/>
                      <a:gd name="connsiteY0" fmla="*/ 7766 h 13565"/>
                      <a:gd name="connsiteX1" fmla="*/ 2317 w 8447"/>
                      <a:gd name="connsiteY1" fmla="*/ 8584 h 13565"/>
                      <a:gd name="connsiteX2" fmla="*/ 4496 w 8447"/>
                      <a:gd name="connsiteY2" fmla="*/ 13488 h 13565"/>
                      <a:gd name="connsiteX3" fmla="*/ 6130 w 8447"/>
                      <a:gd name="connsiteY3" fmla="*/ 13488 h 13565"/>
                      <a:gd name="connsiteX4" fmla="*/ 5041 w 8447"/>
                      <a:gd name="connsiteY4" fmla="*/ 10627 h 13565"/>
                      <a:gd name="connsiteX5" fmla="*/ 6540 w 8447"/>
                      <a:gd name="connsiteY5" fmla="*/ 13216 h 13565"/>
                      <a:gd name="connsiteX6" fmla="*/ 8447 w 8447"/>
                      <a:gd name="connsiteY6" fmla="*/ 12534 h 13565"/>
                      <a:gd name="connsiteX7" fmla="*/ 1635 w 8447"/>
                      <a:gd name="connsiteY7" fmla="*/ 0 h 13565"/>
                      <a:gd name="connsiteX8" fmla="*/ 4359 w 8447"/>
                      <a:gd name="connsiteY8" fmla="*/ 9128 h 13565"/>
                      <a:gd name="connsiteX9" fmla="*/ 2724 w 8447"/>
                      <a:gd name="connsiteY9" fmla="*/ 8447 h 13565"/>
                      <a:gd name="connsiteX10" fmla="*/ 1089 w 8447"/>
                      <a:gd name="connsiteY10" fmla="*/ 817 h 13565"/>
                      <a:gd name="connsiteX11" fmla="*/ 2180 w 8447"/>
                      <a:gd name="connsiteY11" fmla="*/ 7357 h 13565"/>
                      <a:gd name="connsiteX12" fmla="*/ 136 w 8447"/>
                      <a:gd name="connsiteY12" fmla="*/ 6404 h 13565"/>
                      <a:gd name="connsiteX13" fmla="*/ 136 w 8447"/>
                      <a:gd name="connsiteY13" fmla="*/ 7766 h 13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447" h="13565">
                        <a:moveTo>
                          <a:pt x="0" y="7766"/>
                        </a:moveTo>
                        <a:cubicBezTo>
                          <a:pt x="682" y="7766"/>
                          <a:pt x="3133" y="14306"/>
                          <a:pt x="2317" y="8584"/>
                        </a:cubicBezTo>
                        <a:cubicBezTo>
                          <a:pt x="3952" y="8447"/>
                          <a:pt x="3815" y="12126"/>
                          <a:pt x="4496" y="13488"/>
                        </a:cubicBezTo>
                        <a:cubicBezTo>
                          <a:pt x="4632" y="12262"/>
                          <a:pt x="5587" y="13897"/>
                          <a:pt x="6130" y="13488"/>
                        </a:cubicBezTo>
                        <a:cubicBezTo>
                          <a:pt x="5723" y="12807"/>
                          <a:pt x="5177" y="11990"/>
                          <a:pt x="5041" y="10627"/>
                        </a:cubicBezTo>
                        <a:cubicBezTo>
                          <a:pt x="5587" y="9810"/>
                          <a:pt x="6540" y="11717"/>
                          <a:pt x="6540" y="13216"/>
                        </a:cubicBezTo>
                        <a:cubicBezTo>
                          <a:pt x="6949" y="11172"/>
                          <a:pt x="8311" y="15396"/>
                          <a:pt x="8447" y="12534"/>
                        </a:cubicBezTo>
                        <a:cubicBezTo>
                          <a:pt x="6949" y="6948"/>
                          <a:pt x="4905" y="3133"/>
                          <a:pt x="1635" y="0"/>
                        </a:cubicBezTo>
                        <a:cubicBezTo>
                          <a:pt x="2861" y="2997"/>
                          <a:pt x="4496" y="6404"/>
                          <a:pt x="4359" y="9128"/>
                        </a:cubicBezTo>
                        <a:lnTo>
                          <a:pt x="2724" y="8447"/>
                        </a:lnTo>
                        <a:cubicBezTo>
                          <a:pt x="3133" y="5313"/>
                          <a:pt x="1771" y="3678"/>
                          <a:pt x="1089" y="817"/>
                        </a:cubicBezTo>
                        <a:lnTo>
                          <a:pt x="2180" y="7357"/>
                        </a:lnTo>
                        <a:cubicBezTo>
                          <a:pt x="1908" y="10627"/>
                          <a:pt x="1089" y="8720"/>
                          <a:pt x="136" y="6404"/>
                        </a:cubicBezTo>
                        <a:cubicBezTo>
                          <a:pt x="273" y="6948"/>
                          <a:pt x="409" y="7493"/>
                          <a:pt x="136" y="7766"/>
                        </a:cubicBezTo>
                        <a:close/>
                      </a:path>
                    </a:pathLst>
                  </a:custGeom>
                  <a:solidFill>
                    <a:srgbClr val="333333"/>
                  </a:solidFill>
                  <a:ln w="0" cap="flat">
                    <a:noFill/>
                    <a:prstDash val="solid"/>
                    <a:miter/>
                  </a:ln>
                </p:spPr>
                <p:txBody>
                  <a:bodyPr rtlCol="0" anchor="ctr"/>
                  <a:lstStyle/>
                  <a:p>
                    <a:endParaRPr lang="en-US"/>
                  </a:p>
                </p:txBody>
              </p:sp>
              <p:sp>
                <p:nvSpPr>
                  <p:cNvPr id="2625" name="Freeform: Shape 2624">
                    <a:extLst>
                      <a:ext uri="{FF2B5EF4-FFF2-40B4-BE49-F238E27FC236}">
                        <a16:creationId xmlns:a16="http://schemas.microsoft.com/office/drawing/2014/main" id="{8F22F137-7706-4689-4D1E-0D5CA6D4D46E}"/>
                      </a:ext>
                    </a:extLst>
                  </p:cNvPr>
                  <p:cNvSpPr/>
                  <p:nvPr/>
                </p:nvSpPr>
                <p:spPr>
                  <a:xfrm>
                    <a:off x="20862293" y="5328844"/>
                    <a:ext cx="136" cy="272"/>
                  </a:xfrm>
                  <a:custGeom>
                    <a:avLst/>
                    <a:gdLst>
                      <a:gd name="connsiteX0" fmla="*/ 0 w 136"/>
                      <a:gd name="connsiteY0" fmla="*/ 0 h 272"/>
                      <a:gd name="connsiteX1" fmla="*/ 0 w 136"/>
                      <a:gd name="connsiteY1" fmla="*/ 0 h 272"/>
                      <a:gd name="connsiteX2" fmla="*/ 136 w 136"/>
                      <a:gd name="connsiteY2" fmla="*/ 273 h 272"/>
                      <a:gd name="connsiteX3" fmla="*/ 136 w 136"/>
                      <a:gd name="connsiteY3" fmla="*/ 0 h 272"/>
                    </a:gdLst>
                    <a:ahLst/>
                    <a:cxnLst>
                      <a:cxn ang="0">
                        <a:pos x="connsiteX0" y="connsiteY0"/>
                      </a:cxn>
                      <a:cxn ang="0">
                        <a:pos x="connsiteX1" y="connsiteY1"/>
                      </a:cxn>
                      <a:cxn ang="0">
                        <a:pos x="connsiteX2" y="connsiteY2"/>
                      </a:cxn>
                      <a:cxn ang="0">
                        <a:pos x="connsiteX3" y="connsiteY3"/>
                      </a:cxn>
                    </a:cxnLst>
                    <a:rect l="l" t="t" r="r" b="b"/>
                    <a:pathLst>
                      <a:path w="136" h="272">
                        <a:moveTo>
                          <a:pt x="0" y="0"/>
                        </a:moveTo>
                        <a:lnTo>
                          <a:pt x="0" y="0"/>
                        </a:lnTo>
                        <a:cubicBezTo>
                          <a:pt x="0" y="0"/>
                          <a:pt x="0" y="273"/>
                          <a:pt x="136" y="273"/>
                        </a:cubicBezTo>
                        <a:lnTo>
                          <a:pt x="136" y="0"/>
                        </a:lnTo>
                        <a:close/>
                      </a:path>
                    </a:pathLst>
                  </a:custGeom>
                  <a:solidFill>
                    <a:srgbClr val="333333"/>
                  </a:solidFill>
                  <a:ln w="0" cap="flat">
                    <a:noFill/>
                    <a:prstDash val="solid"/>
                    <a:miter/>
                  </a:ln>
                </p:spPr>
                <p:txBody>
                  <a:bodyPr rtlCol="0" anchor="ctr"/>
                  <a:lstStyle/>
                  <a:p>
                    <a:endParaRPr lang="en-US"/>
                  </a:p>
                </p:txBody>
              </p:sp>
              <p:sp>
                <p:nvSpPr>
                  <p:cNvPr id="2626" name="Freeform: Shape 2625">
                    <a:extLst>
                      <a:ext uri="{FF2B5EF4-FFF2-40B4-BE49-F238E27FC236}">
                        <a16:creationId xmlns:a16="http://schemas.microsoft.com/office/drawing/2014/main" id="{1AB13A63-A73B-205B-0EC2-388C2A55E466}"/>
                      </a:ext>
                    </a:extLst>
                  </p:cNvPr>
                  <p:cNvSpPr/>
                  <p:nvPr/>
                </p:nvSpPr>
                <p:spPr>
                  <a:xfrm>
                    <a:off x="20725502" y="5369969"/>
                    <a:ext cx="545" cy="430"/>
                  </a:xfrm>
                  <a:custGeom>
                    <a:avLst/>
                    <a:gdLst>
                      <a:gd name="connsiteX0" fmla="*/ 0 w 545"/>
                      <a:gd name="connsiteY0" fmla="*/ 22 h 430"/>
                      <a:gd name="connsiteX1" fmla="*/ 546 w 545"/>
                      <a:gd name="connsiteY1" fmla="*/ 431 h 430"/>
                      <a:gd name="connsiteX2" fmla="*/ 0 w 545"/>
                      <a:gd name="connsiteY2" fmla="*/ 22 h 430"/>
                    </a:gdLst>
                    <a:ahLst/>
                    <a:cxnLst>
                      <a:cxn ang="0">
                        <a:pos x="connsiteX0" y="connsiteY0"/>
                      </a:cxn>
                      <a:cxn ang="0">
                        <a:pos x="connsiteX1" y="connsiteY1"/>
                      </a:cxn>
                      <a:cxn ang="0">
                        <a:pos x="connsiteX2" y="connsiteY2"/>
                      </a:cxn>
                    </a:cxnLst>
                    <a:rect l="l" t="t" r="r" b="b"/>
                    <a:pathLst>
                      <a:path w="545" h="430">
                        <a:moveTo>
                          <a:pt x="0" y="22"/>
                        </a:moveTo>
                        <a:lnTo>
                          <a:pt x="546" y="431"/>
                        </a:lnTo>
                        <a:cubicBezTo>
                          <a:pt x="546" y="431"/>
                          <a:pt x="136" y="-114"/>
                          <a:pt x="0" y="22"/>
                        </a:cubicBezTo>
                        <a:close/>
                      </a:path>
                    </a:pathLst>
                  </a:custGeom>
                  <a:solidFill>
                    <a:srgbClr val="333333"/>
                  </a:solidFill>
                  <a:ln w="0" cap="flat">
                    <a:noFill/>
                    <a:prstDash val="solid"/>
                    <a:miter/>
                  </a:ln>
                </p:spPr>
                <p:txBody>
                  <a:bodyPr rtlCol="0" anchor="ctr"/>
                  <a:lstStyle/>
                  <a:p>
                    <a:endParaRPr lang="en-US"/>
                  </a:p>
                </p:txBody>
              </p:sp>
              <p:sp>
                <p:nvSpPr>
                  <p:cNvPr id="2627" name="Freeform: Shape 2626">
                    <a:extLst>
                      <a:ext uri="{FF2B5EF4-FFF2-40B4-BE49-F238E27FC236}">
                        <a16:creationId xmlns:a16="http://schemas.microsoft.com/office/drawing/2014/main" id="{E4AB3309-52B6-CEEA-6467-6449D2122F9B}"/>
                      </a:ext>
                    </a:extLst>
                  </p:cNvPr>
                  <p:cNvSpPr/>
                  <p:nvPr/>
                </p:nvSpPr>
                <p:spPr>
                  <a:xfrm>
                    <a:off x="20867742" y="5323258"/>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333333"/>
                  </a:solidFill>
                  <a:ln w="0" cap="flat">
                    <a:noFill/>
                    <a:prstDash val="solid"/>
                    <a:miter/>
                  </a:ln>
                </p:spPr>
                <p:txBody>
                  <a:bodyPr rtlCol="0" anchor="ctr"/>
                  <a:lstStyle/>
                  <a:p>
                    <a:endParaRPr lang="en-US"/>
                  </a:p>
                </p:txBody>
              </p:sp>
              <p:sp>
                <p:nvSpPr>
                  <p:cNvPr id="2628" name="Freeform: Shape 2627">
                    <a:extLst>
                      <a:ext uri="{FF2B5EF4-FFF2-40B4-BE49-F238E27FC236}">
                        <a16:creationId xmlns:a16="http://schemas.microsoft.com/office/drawing/2014/main" id="{14EC7A2C-71A7-1454-DFE6-82A49211FF40}"/>
                      </a:ext>
                    </a:extLst>
                  </p:cNvPr>
                  <p:cNvSpPr/>
                  <p:nvPr/>
                </p:nvSpPr>
                <p:spPr>
                  <a:xfrm>
                    <a:off x="20725502" y="5358137"/>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333333"/>
                  </a:solidFill>
                  <a:ln w="0" cap="flat">
                    <a:noFill/>
                    <a:prstDash val="solid"/>
                    <a:miter/>
                  </a:ln>
                </p:spPr>
                <p:txBody>
                  <a:bodyPr rtlCol="0" anchor="ctr"/>
                  <a:lstStyle/>
                  <a:p>
                    <a:endParaRPr lang="en-US"/>
                  </a:p>
                </p:txBody>
              </p:sp>
              <p:sp>
                <p:nvSpPr>
                  <p:cNvPr id="2629" name="Freeform: Shape 2628">
                    <a:extLst>
                      <a:ext uri="{FF2B5EF4-FFF2-40B4-BE49-F238E27FC236}">
                        <a16:creationId xmlns:a16="http://schemas.microsoft.com/office/drawing/2014/main" id="{565D0281-64E9-A5AB-91B3-2716B6FA4853}"/>
                      </a:ext>
                    </a:extLst>
                  </p:cNvPr>
                  <p:cNvSpPr/>
                  <p:nvPr/>
                </p:nvSpPr>
                <p:spPr>
                  <a:xfrm>
                    <a:off x="20695119" y="5352960"/>
                    <a:ext cx="136" cy="157"/>
                  </a:xfrm>
                  <a:custGeom>
                    <a:avLst/>
                    <a:gdLst>
                      <a:gd name="connsiteX0" fmla="*/ 136 w 136"/>
                      <a:gd name="connsiteY0" fmla="*/ 0 h 157"/>
                      <a:gd name="connsiteX1" fmla="*/ 0 w 136"/>
                      <a:gd name="connsiteY1" fmla="*/ 0 h 157"/>
                      <a:gd name="connsiteX2" fmla="*/ 136 w 136"/>
                      <a:gd name="connsiteY2" fmla="*/ 0 h 157"/>
                    </a:gdLst>
                    <a:ahLst/>
                    <a:cxnLst>
                      <a:cxn ang="0">
                        <a:pos x="connsiteX0" y="connsiteY0"/>
                      </a:cxn>
                      <a:cxn ang="0">
                        <a:pos x="connsiteX1" y="connsiteY1"/>
                      </a:cxn>
                      <a:cxn ang="0">
                        <a:pos x="connsiteX2" y="connsiteY2"/>
                      </a:cxn>
                    </a:cxnLst>
                    <a:rect l="l" t="t" r="r" b="b"/>
                    <a:pathLst>
                      <a:path w="136" h="157">
                        <a:moveTo>
                          <a:pt x="136" y="0"/>
                        </a:moveTo>
                        <a:cubicBezTo>
                          <a:pt x="136" y="0"/>
                          <a:pt x="136" y="0"/>
                          <a:pt x="0" y="0"/>
                        </a:cubicBezTo>
                        <a:cubicBezTo>
                          <a:pt x="0" y="272"/>
                          <a:pt x="136" y="136"/>
                          <a:pt x="136" y="0"/>
                        </a:cubicBezTo>
                        <a:close/>
                      </a:path>
                    </a:pathLst>
                  </a:custGeom>
                  <a:solidFill>
                    <a:srgbClr val="333333"/>
                  </a:solidFill>
                  <a:ln w="0" cap="flat">
                    <a:noFill/>
                    <a:prstDash val="solid"/>
                    <a:miter/>
                  </a:ln>
                </p:spPr>
                <p:txBody>
                  <a:bodyPr rtlCol="0" anchor="ctr"/>
                  <a:lstStyle/>
                  <a:p>
                    <a:endParaRPr lang="en-US"/>
                  </a:p>
                </p:txBody>
              </p:sp>
              <p:sp>
                <p:nvSpPr>
                  <p:cNvPr id="2630" name="Freeform: Shape 2629">
                    <a:extLst>
                      <a:ext uri="{FF2B5EF4-FFF2-40B4-BE49-F238E27FC236}">
                        <a16:creationId xmlns:a16="http://schemas.microsoft.com/office/drawing/2014/main" id="{B05A6DDE-FE8F-2835-237C-637A1DE9576E}"/>
                      </a:ext>
                    </a:extLst>
                  </p:cNvPr>
                  <p:cNvSpPr/>
                  <p:nvPr/>
                </p:nvSpPr>
                <p:spPr>
                  <a:xfrm>
                    <a:off x="20725365" y="5358137"/>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333333"/>
                  </a:solidFill>
                  <a:ln w="0" cap="flat">
                    <a:noFill/>
                    <a:prstDash val="solid"/>
                    <a:miter/>
                  </a:ln>
                </p:spPr>
                <p:txBody>
                  <a:bodyPr rtlCol="0" anchor="ctr"/>
                  <a:lstStyle/>
                  <a:p>
                    <a:endParaRPr lang="en-US"/>
                  </a:p>
                </p:txBody>
              </p:sp>
              <p:sp>
                <p:nvSpPr>
                  <p:cNvPr id="2631" name="Freeform: Shape 2630">
                    <a:extLst>
                      <a:ext uri="{FF2B5EF4-FFF2-40B4-BE49-F238E27FC236}">
                        <a16:creationId xmlns:a16="http://schemas.microsoft.com/office/drawing/2014/main" id="{9B2A3E1E-6543-7524-E2C3-1B4712219DCD}"/>
                      </a:ext>
                    </a:extLst>
                  </p:cNvPr>
                  <p:cNvSpPr/>
                  <p:nvPr/>
                </p:nvSpPr>
                <p:spPr>
                  <a:xfrm>
                    <a:off x="20736673" y="5301868"/>
                    <a:ext cx="681" cy="101"/>
                  </a:xfrm>
                  <a:custGeom>
                    <a:avLst/>
                    <a:gdLst>
                      <a:gd name="connsiteX0" fmla="*/ 682 w 681"/>
                      <a:gd name="connsiteY0" fmla="*/ 0 h 101"/>
                      <a:gd name="connsiteX1" fmla="*/ 0 w 681"/>
                      <a:gd name="connsiteY1" fmla="*/ 0 h 101"/>
                      <a:gd name="connsiteX2" fmla="*/ 682 w 681"/>
                      <a:gd name="connsiteY2" fmla="*/ 0 h 101"/>
                    </a:gdLst>
                    <a:ahLst/>
                    <a:cxnLst>
                      <a:cxn ang="0">
                        <a:pos x="connsiteX0" y="connsiteY0"/>
                      </a:cxn>
                      <a:cxn ang="0">
                        <a:pos x="connsiteX1" y="connsiteY1"/>
                      </a:cxn>
                      <a:cxn ang="0">
                        <a:pos x="connsiteX2" y="connsiteY2"/>
                      </a:cxn>
                    </a:cxnLst>
                    <a:rect l="l" t="t" r="r" b="b"/>
                    <a:pathLst>
                      <a:path w="681" h="101">
                        <a:moveTo>
                          <a:pt x="682" y="0"/>
                        </a:moveTo>
                        <a:cubicBezTo>
                          <a:pt x="682" y="0"/>
                          <a:pt x="409" y="0"/>
                          <a:pt x="0" y="0"/>
                        </a:cubicBezTo>
                        <a:cubicBezTo>
                          <a:pt x="0" y="136"/>
                          <a:pt x="273" y="136"/>
                          <a:pt x="682" y="0"/>
                        </a:cubicBezTo>
                        <a:close/>
                      </a:path>
                    </a:pathLst>
                  </a:custGeom>
                  <a:solidFill>
                    <a:srgbClr val="333333"/>
                  </a:solidFill>
                  <a:ln w="0" cap="flat">
                    <a:noFill/>
                    <a:prstDash val="solid"/>
                    <a:miter/>
                  </a:ln>
                </p:spPr>
                <p:txBody>
                  <a:bodyPr rtlCol="0" anchor="ctr"/>
                  <a:lstStyle/>
                  <a:p>
                    <a:endParaRPr lang="en-US"/>
                  </a:p>
                </p:txBody>
              </p:sp>
              <p:sp>
                <p:nvSpPr>
                  <p:cNvPr id="2632" name="Freeform: Shape 2631">
                    <a:extLst>
                      <a:ext uri="{FF2B5EF4-FFF2-40B4-BE49-F238E27FC236}">
                        <a16:creationId xmlns:a16="http://schemas.microsoft.com/office/drawing/2014/main" id="{0FB85A84-4385-3F19-9209-522F89A48754}"/>
                      </a:ext>
                    </a:extLst>
                  </p:cNvPr>
                  <p:cNvSpPr/>
                  <p:nvPr/>
                </p:nvSpPr>
                <p:spPr>
                  <a:xfrm>
                    <a:off x="20729453" y="5310996"/>
                    <a:ext cx="272" cy="13624"/>
                  </a:xfrm>
                  <a:custGeom>
                    <a:avLst/>
                    <a:gdLst>
                      <a:gd name="connsiteX0" fmla="*/ 273 w 272"/>
                      <a:gd name="connsiteY0" fmla="*/ 0 h 13624"/>
                      <a:gd name="connsiteX1" fmla="*/ 0 w 272"/>
                      <a:gd name="connsiteY1" fmla="*/ 0 h 13624"/>
                      <a:gd name="connsiteX2" fmla="*/ 273 w 272"/>
                      <a:gd name="connsiteY2" fmla="*/ 0 h 13624"/>
                    </a:gdLst>
                    <a:ahLst/>
                    <a:cxnLst>
                      <a:cxn ang="0">
                        <a:pos x="connsiteX0" y="connsiteY0"/>
                      </a:cxn>
                      <a:cxn ang="0">
                        <a:pos x="connsiteX1" y="connsiteY1"/>
                      </a:cxn>
                      <a:cxn ang="0">
                        <a:pos x="connsiteX2" y="connsiteY2"/>
                      </a:cxn>
                    </a:cxnLst>
                    <a:rect l="l" t="t" r="r" b="b"/>
                    <a:pathLst>
                      <a:path w="272" h="13624">
                        <a:moveTo>
                          <a:pt x="273" y="0"/>
                        </a:moveTo>
                        <a:lnTo>
                          <a:pt x="0" y="0"/>
                        </a:lnTo>
                        <a:cubicBezTo>
                          <a:pt x="0" y="0"/>
                          <a:pt x="273" y="0"/>
                          <a:pt x="273" y="0"/>
                        </a:cubicBezTo>
                        <a:close/>
                      </a:path>
                    </a:pathLst>
                  </a:custGeom>
                  <a:solidFill>
                    <a:srgbClr val="333333"/>
                  </a:solidFill>
                  <a:ln w="0" cap="flat">
                    <a:noFill/>
                    <a:prstDash val="solid"/>
                    <a:miter/>
                  </a:ln>
                </p:spPr>
                <p:txBody>
                  <a:bodyPr rtlCol="0" anchor="ctr"/>
                  <a:lstStyle/>
                  <a:p>
                    <a:endParaRPr lang="en-US"/>
                  </a:p>
                </p:txBody>
              </p:sp>
              <p:sp>
                <p:nvSpPr>
                  <p:cNvPr id="2633" name="Freeform: Shape 2632">
                    <a:extLst>
                      <a:ext uri="{FF2B5EF4-FFF2-40B4-BE49-F238E27FC236}">
                        <a16:creationId xmlns:a16="http://schemas.microsoft.com/office/drawing/2014/main" id="{E8D3EC49-B6D0-9489-9858-21469118658F}"/>
                      </a:ext>
                    </a:extLst>
                  </p:cNvPr>
                  <p:cNvSpPr/>
                  <p:nvPr/>
                </p:nvSpPr>
                <p:spPr>
                  <a:xfrm>
                    <a:off x="20800846" y="5245190"/>
                    <a:ext cx="1907" cy="13624"/>
                  </a:xfrm>
                  <a:custGeom>
                    <a:avLst/>
                    <a:gdLst>
                      <a:gd name="connsiteX0" fmla="*/ 1908 w 1907"/>
                      <a:gd name="connsiteY0" fmla="*/ 0 h 13624"/>
                      <a:gd name="connsiteX1" fmla="*/ 0 w 1907"/>
                      <a:gd name="connsiteY1" fmla="*/ 0 h 13624"/>
                      <a:gd name="connsiteX2" fmla="*/ 1908 w 1907"/>
                      <a:gd name="connsiteY2" fmla="*/ 0 h 13624"/>
                    </a:gdLst>
                    <a:ahLst/>
                    <a:cxnLst>
                      <a:cxn ang="0">
                        <a:pos x="connsiteX0" y="connsiteY0"/>
                      </a:cxn>
                      <a:cxn ang="0">
                        <a:pos x="connsiteX1" y="connsiteY1"/>
                      </a:cxn>
                      <a:cxn ang="0">
                        <a:pos x="connsiteX2" y="connsiteY2"/>
                      </a:cxn>
                    </a:cxnLst>
                    <a:rect l="l" t="t" r="r" b="b"/>
                    <a:pathLst>
                      <a:path w="1907" h="13624">
                        <a:moveTo>
                          <a:pt x="1908" y="0"/>
                        </a:moveTo>
                        <a:cubicBezTo>
                          <a:pt x="1089" y="0"/>
                          <a:pt x="544" y="0"/>
                          <a:pt x="0" y="0"/>
                        </a:cubicBezTo>
                        <a:cubicBezTo>
                          <a:pt x="544" y="0"/>
                          <a:pt x="1226" y="0"/>
                          <a:pt x="1908" y="0"/>
                        </a:cubicBezTo>
                        <a:close/>
                      </a:path>
                    </a:pathLst>
                  </a:custGeom>
                  <a:solidFill>
                    <a:srgbClr val="333333"/>
                  </a:solidFill>
                  <a:ln w="0" cap="flat">
                    <a:noFill/>
                    <a:prstDash val="solid"/>
                    <a:miter/>
                  </a:ln>
                </p:spPr>
                <p:txBody>
                  <a:bodyPr rtlCol="0" anchor="ctr"/>
                  <a:lstStyle/>
                  <a:p>
                    <a:endParaRPr lang="en-US"/>
                  </a:p>
                </p:txBody>
              </p:sp>
              <p:sp>
                <p:nvSpPr>
                  <p:cNvPr id="2634" name="Freeform: Shape 2633">
                    <a:extLst>
                      <a:ext uri="{FF2B5EF4-FFF2-40B4-BE49-F238E27FC236}">
                        <a16:creationId xmlns:a16="http://schemas.microsoft.com/office/drawing/2014/main" id="{92B2B1B9-F40D-0C70-AB87-5345A4B15792}"/>
                      </a:ext>
                    </a:extLst>
                  </p:cNvPr>
                  <p:cNvSpPr/>
                  <p:nvPr/>
                </p:nvSpPr>
                <p:spPr>
                  <a:xfrm>
                    <a:off x="20725638" y="5358273"/>
                    <a:ext cx="409" cy="545"/>
                  </a:xfrm>
                  <a:custGeom>
                    <a:avLst/>
                    <a:gdLst>
                      <a:gd name="connsiteX0" fmla="*/ 0 w 409"/>
                      <a:gd name="connsiteY0" fmla="*/ 0 h 545"/>
                      <a:gd name="connsiteX1" fmla="*/ 409 w 409"/>
                      <a:gd name="connsiteY1" fmla="*/ 545 h 545"/>
                      <a:gd name="connsiteX2" fmla="*/ 0 w 409"/>
                      <a:gd name="connsiteY2" fmla="*/ 0 h 545"/>
                    </a:gdLst>
                    <a:ahLst/>
                    <a:cxnLst>
                      <a:cxn ang="0">
                        <a:pos x="connsiteX0" y="connsiteY0"/>
                      </a:cxn>
                      <a:cxn ang="0">
                        <a:pos x="connsiteX1" y="connsiteY1"/>
                      </a:cxn>
                      <a:cxn ang="0">
                        <a:pos x="connsiteX2" y="connsiteY2"/>
                      </a:cxn>
                    </a:cxnLst>
                    <a:rect l="l" t="t" r="r" b="b"/>
                    <a:pathLst>
                      <a:path w="409" h="545">
                        <a:moveTo>
                          <a:pt x="0" y="0"/>
                        </a:moveTo>
                        <a:cubicBezTo>
                          <a:pt x="0" y="0"/>
                          <a:pt x="273" y="272"/>
                          <a:pt x="409" y="545"/>
                        </a:cubicBezTo>
                        <a:cubicBezTo>
                          <a:pt x="273" y="272"/>
                          <a:pt x="136" y="0"/>
                          <a:pt x="0" y="0"/>
                        </a:cubicBezTo>
                        <a:close/>
                      </a:path>
                    </a:pathLst>
                  </a:custGeom>
                  <a:solidFill>
                    <a:srgbClr val="333333"/>
                  </a:solidFill>
                  <a:ln w="0" cap="flat">
                    <a:noFill/>
                    <a:prstDash val="solid"/>
                    <a:miter/>
                  </a:ln>
                </p:spPr>
                <p:txBody>
                  <a:bodyPr rtlCol="0" anchor="ctr"/>
                  <a:lstStyle/>
                  <a:p>
                    <a:endParaRPr lang="en-US"/>
                  </a:p>
                </p:txBody>
              </p:sp>
              <p:sp>
                <p:nvSpPr>
                  <p:cNvPr id="2635" name="Freeform: Shape 2634">
                    <a:extLst>
                      <a:ext uri="{FF2B5EF4-FFF2-40B4-BE49-F238E27FC236}">
                        <a16:creationId xmlns:a16="http://schemas.microsoft.com/office/drawing/2014/main" id="{0483B68F-B89A-E590-2EDF-AB167F352D53}"/>
                      </a:ext>
                    </a:extLst>
                  </p:cNvPr>
                  <p:cNvSpPr/>
                  <p:nvPr/>
                </p:nvSpPr>
                <p:spPr>
                  <a:xfrm>
                    <a:off x="20743078" y="5283202"/>
                    <a:ext cx="272" cy="272"/>
                  </a:xfrm>
                  <a:custGeom>
                    <a:avLst/>
                    <a:gdLst>
                      <a:gd name="connsiteX0" fmla="*/ 273 w 272"/>
                      <a:gd name="connsiteY0" fmla="*/ 0 h 272"/>
                      <a:gd name="connsiteX1" fmla="*/ 0 w 272"/>
                      <a:gd name="connsiteY1" fmla="*/ 273 h 272"/>
                      <a:gd name="connsiteX2" fmla="*/ 273 w 272"/>
                      <a:gd name="connsiteY2" fmla="*/ 273 h 272"/>
                      <a:gd name="connsiteX3" fmla="*/ 273 w 272"/>
                      <a:gd name="connsiteY3" fmla="*/ 0 h 272"/>
                    </a:gdLst>
                    <a:ahLst/>
                    <a:cxnLst>
                      <a:cxn ang="0">
                        <a:pos x="connsiteX0" y="connsiteY0"/>
                      </a:cxn>
                      <a:cxn ang="0">
                        <a:pos x="connsiteX1" y="connsiteY1"/>
                      </a:cxn>
                      <a:cxn ang="0">
                        <a:pos x="connsiteX2" y="connsiteY2"/>
                      </a:cxn>
                      <a:cxn ang="0">
                        <a:pos x="connsiteX3" y="connsiteY3"/>
                      </a:cxn>
                    </a:cxnLst>
                    <a:rect l="l" t="t" r="r" b="b"/>
                    <a:pathLst>
                      <a:path w="272" h="272">
                        <a:moveTo>
                          <a:pt x="273" y="0"/>
                        </a:moveTo>
                        <a:lnTo>
                          <a:pt x="0" y="273"/>
                        </a:lnTo>
                        <a:lnTo>
                          <a:pt x="273" y="273"/>
                        </a:lnTo>
                        <a:lnTo>
                          <a:pt x="273" y="0"/>
                        </a:lnTo>
                        <a:close/>
                      </a:path>
                    </a:pathLst>
                  </a:custGeom>
                  <a:solidFill>
                    <a:srgbClr val="333333"/>
                  </a:solidFill>
                  <a:ln w="0" cap="flat">
                    <a:noFill/>
                    <a:prstDash val="solid"/>
                    <a:miter/>
                  </a:ln>
                </p:spPr>
                <p:txBody>
                  <a:bodyPr rtlCol="0" anchor="ctr"/>
                  <a:lstStyle/>
                  <a:p>
                    <a:endParaRPr lang="en-US"/>
                  </a:p>
                </p:txBody>
              </p:sp>
              <p:sp>
                <p:nvSpPr>
                  <p:cNvPr id="2636" name="Freeform: Shape 2635">
                    <a:extLst>
                      <a:ext uri="{FF2B5EF4-FFF2-40B4-BE49-F238E27FC236}">
                        <a16:creationId xmlns:a16="http://schemas.microsoft.com/office/drawing/2014/main" id="{C27A6380-BD3E-53A9-3D92-CE11C7C23CB6}"/>
                      </a:ext>
                    </a:extLst>
                  </p:cNvPr>
                  <p:cNvSpPr/>
                  <p:nvPr/>
                </p:nvSpPr>
                <p:spPr>
                  <a:xfrm>
                    <a:off x="20740489" y="5274755"/>
                    <a:ext cx="12839" cy="9128"/>
                  </a:xfrm>
                  <a:custGeom>
                    <a:avLst/>
                    <a:gdLst>
                      <a:gd name="connsiteX0" fmla="*/ 8174 w 12839"/>
                      <a:gd name="connsiteY0" fmla="*/ 4769 h 9128"/>
                      <a:gd name="connsiteX1" fmla="*/ 8174 w 12839"/>
                      <a:gd name="connsiteY1" fmla="*/ 5450 h 9128"/>
                      <a:gd name="connsiteX2" fmla="*/ 12808 w 12839"/>
                      <a:gd name="connsiteY2" fmla="*/ 0 h 9128"/>
                      <a:gd name="connsiteX3" fmla="*/ 8447 w 12839"/>
                      <a:gd name="connsiteY3" fmla="*/ 1226 h 9128"/>
                      <a:gd name="connsiteX4" fmla="*/ 4361 w 12839"/>
                      <a:gd name="connsiteY4" fmla="*/ 4224 h 9128"/>
                      <a:gd name="connsiteX5" fmla="*/ 4361 w 12839"/>
                      <a:gd name="connsiteY5" fmla="*/ 6540 h 9128"/>
                      <a:gd name="connsiteX6" fmla="*/ 2590 w 12839"/>
                      <a:gd name="connsiteY6" fmla="*/ 6267 h 9128"/>
                      <a:gd name="connsiteX7" fmla="*/ 0 w 12839"/>
                      <a:gd name="connsiteY7" fmla="*/ 9129 h 9128"/>
                      <a:gd name="connsiteX8" fmla="*/ 2590 w 12839"/>
                      <a:gd name="connsiteY8" fmla="*/ 6949 h 9128"/>
                      <a:gd name="connsiteX9" fmla="*/ 2862 w 12839"/>
                      <a:gd name="connsiteY9" fmla="*/ 8720 h 9128"/>
                      <a:gd name="connsiteX10" fmla="*/ 2997 w 12839"/>
                      <a:gd name="connsiteY10" fmla="*/ 8447 h 9128"/>
                      <a:gd name="connsiteX11" fmla="*/ 8174 w 12839"/>
                      <a:gd name="connsiteY11" fmla="*/ 5041 h 9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839" h="9128">
                        <a:moveTo>
                          <a:pt x="8174" y="4769"/>
                        </a:moveTo>
                        <a:cubicBezTo>
                          <a:pt x="8174" y="4769"/>
                          <a:pt x="8174" y="5177"/>
                          <a:pt x="8174" y="5450"/>
                        </a:cubicBezTo>
                        <a:cubicBezTo>
                          <a:pt x="9538" y="3543"/>
                          <a:pt x="13215" y="1499"/>
                          <a:pt x="12808" y="0"/>
                        </a:cubicBezTo>
                        <a:cubicBezTo>
                          <a:pt x="12262" y="545"/>
                          <a:pt x="8447" y="2316"/>
                          <a:pt x="8447" y="1226"/>
                        </a:cubicBezTo>
                        <a:cubicBezTo>
                          <a:pt x="7358" y="2452"/>
                          <a:pt x="4905" y="3270"/>
                          <a:pt x="4361" y="4224"/>
                        </a:cubicBezTo>
                        <a:cubicBezTo>
                          <a:pt x="6812" y="2997"/>
                          <a:pt x="5450" y="4905"/>
                          <a:pt x="4361" y="6540"/>
                        </a:cubicBezTo>
                        <a:cubicBezTo>
                          <a:pt x="2862" y="7357"/>
                          <a:pt x="3815" y="5450"/>
                          <a:pt x="2590" y="6267"/>
                        </a:cubicBezTo>
                        <a:cubicBezTo>
                          <a:pt x="1771" y="7221"/>
                          <a:pt x="818" y="8038"/>
                          <a:pt x="0" y="9129"/>
                        </a:cubicBezTo>
                        <a:cubicBezTo>
                          <a:pt x="818" y="8311"/>
                          <a:pt x="1635" y="7630"/>
                          <a:pt x="2590" y="6949"/>
                        </a:cubicBezTo>
                        <a:lnTo>
                          <a:pt x="2862" y="8720"/>
                        </a:lnTo>
                        <a:cubicBezTo>
                          <a:pt x="2862" y="8720"/>
                          <a:pt x="2862" y="8584"/>
                          <a:pt x="2997" y="8447"/>
                        </a:cubicBezTo>
                        <a:cubicBezTo>
                          <a:pt x="6540" y="4088"/>
                          <a:pt x="4768" y="9673"/>
                          <a:pt x="8174" y="5041"/>
                        </a:cubicBezTo>
                        <a:close/>
                      </a:path>
                    </a:pathLst>
                  </a:custGeom>
                  <a:solidFill>
                    <a:srgbClr val="333333"/>
                  </a:solidFill>
                  <a:ln w="0" cap="flat">
                    <a:noFill/>
                    <a:prstDash val="solid"/>
                    <a:miter/>
                  </a:ln>
                </p:spPr>
                <p:txBody>
                  <a:bodyPr rtlCol="0" anchor="ctr"/>
                  <a:lstStyle/>
                  <a:p>
                    <a:endParaRPr lang="en-US"/>
                  </a:p>
                </p:txBody>
              </p:sp>
              <p:sp>
                <p:nvSpPr>
                  <p:cNvPr id="2637" name="Freeform: Shape 2636">
                    <a:extLst>
                      <a:ext uri="{FF2B5EF4-FFF2-40B4-BE49-F238E27FC236}">
                        <a16:creationId xmlns:a16="http://schemas.microsoft.com/office/drawing/2014/main" id="{7A8AE9B7-EF2F-F2F7-CE19-77DF68B79374}"/>
                      </a:ext>
                    </a:extLst>
                  </p:cNvPr>
                  <p:cNvSpPr/>
                  <p:nvPr/>
                </p:nvSpPr>
                <p:spPr>
                  <a:xfrm>
                    <a:off x="20748255" y="5280068"/>
                    <a:ext cx="407" cy="817"/>
                  </a:xfrm>
                  <a:custGeom>
                    <a:avLst/>
                    <a:gdLst>
                      <a:gd name="connsiteX0" fmla="*/ 407 w 407"/>
                      <a:gd name="connsiteY0" fmla="*/ 0 h 817"/>
                      <a:gd name="connsiteX1" fmla="*/ 0 w 407"/>
                      <a:gd name="connsiteY1" fmla="*/ 817 h 817"/>
                      <a:gd name="connsiteX2" fmla="*/ 407 w 407"/>
                      <a:gd name="connsiteY2" fmla="*/ 0 h 817"/>
                    </a:gdLst>
                    <a:ahLst/>
                    <a:cxnLst>
                      <a:cxn ang="0">
                        <a:pos x="connsiteX0" y="connsiteY0"/>
                      </a:cxn>
                      <a:cxn ang="0">
                        <a:pos x="connsiteX1" y="connsiteY1"/>
                      </a:cxn>
                      <a:cxn ang="0">
                        <a:pos x="connsiteX2" y="connsiteY2"/>
                      </a:cxn>
                    </a:cxnLst>
                    <a:rect l="l" t="t" r="r" b="b"/>
                    <a:pathLst>
                      <a:path w="407" h="817">
                        <a:moveTo>
                          <a:pt x="407" y="0"/>
                        </a:moveTo>
                        <a:cubicBezTo>
                          <a:pt x="407" y="0"/>
                          <a:pt x="136" y="545"/>
                          <a:pt x="0" y="817"/>
                        </a:cubicBezTo>
                        <a:cubicBezTo>
                          <a:pt x="407" y="409"/>
                          <a:pt x="407" y="136"/>
                          <a:pt x="407" y="0"/>
                        </a:cubicBezTo>
                        <a:close/>
                      </a:path>
                    </a:pathLst>
                  </a:custGeom>
                  <a:solidFill>
                    <a:srgbClr val="333333"/>
                  </a:solidFill>
                  <a:ln w="0" cap="flat">
                    <a:noFill/>
                    <a:prstDash val="solid"/>
                    <a:miter/>
                  </a:ln>
                </p:spPr>
                <p:txBody>
                  <a:bodyPr rtlCol="0" anchor="ctr"/>
                  <a:lstStyle/>
                  <a:p>
                    <a:endParaRPr lang="en-US"/>
                  </a:p>
                </p:txBody>
              </p:sp>
              <p:sp>
                <p:nvSpPr>
                  <p:cNvPr id="2638" name="Freeform: Shape 2637">
                    <a:extLst>
                      <a:ext uri="{FF2B5EF4-FFF2-40B4-BE49-F238E27FC236}">
                        <a16:creationId xmlns:a16="http://schemas.microsoft.com/office/drawing/2014/main" id="{1B8A853C-0107-F249-A4A3-56FBA8E4972A}"/>
                      </a:ext>
                    </a:extLst>
                  </p:cNvPr>
                  <p:cNvSpPr/>
                  <p:nvPr/>
                </p:nvSpPr>
                <p:spPr>
                  <a:xfrm>
                    <a:off x="20768283" y="5269850"/>
                    <a:ext cx="680" cy="544"/>
                  </a:xfrm>
                  <a:custGeom>
                    <a:avLst/>
                    <a:gdLst>
                      <a:gd name="connsiteX0" fmla="*/ 0 w 680"/>
                      <a:gd name="connsiteY0" fmla="*/ 545 h 544"/>
                      <a:gd name="connsiteX1" fmla="*/ 680 w 680"/>
                      <a:gd name="connsiteY1" fmla="*/ 0 h 544"/>
                      <a:gd name="connsiteX2" fmla="*/ 0 w 680"/>
                      <a:gd name="connsiteY2" fmla="*/ 545 h 544"/>
                    </a:gdLst>
                    <a:ahLst/>
                    <a:cxnLst>
                      <a:cxn ang="0">
                        <a:pos x="connsiteX0" y="connsiteY0"/>
                      </a:cxn>
                      <a:cxn ang="0">
                        <a:pos x="connsiteX1" y="connsiteY1"/>
                      </a:cxn>
                      <a:cxn ang="0">
                        <a:pos x="connsiteX2" y="connsiteY2"/>
                      </a:cxn>
                    </a:cxnLst>
                    <a:rect l="l" t="t" r="r" b="b"/>
                    <a:pathLst>
                      <a:path w="680" h="544">
                        <a:moveTo>
                          <a:pt x="0" y="545"/>
                        </a:moveTo>
                        <a:cubicBezTo>
                          <a:pt x="0" y="545"/>
                          <a:pt x="409" y="272"/>
                          <a:pt x="680" y="0"/>
                        </a:cubicBezTo>
                        <a:cubicBezTo>
                          <a:pt x="546" y="0"/>
                          <a:pt x="273" y="409"/>
                          <a:pt x="0" y="545"/>
                        </a:cubicBezTo>
                        <a:close/>
                      </a:path>
                    </a:pathLst>
                  </a:custGeom>
                  <a:solidFill>
                    <a:srgbClr val="333333"/>
                  </a:solidFill>
                  <a:ln w="0" cap="flat">
                    <a:noFill/>
                    <a:prstDash val="solid"/>
                    <a:miter/>
                  </a:ln>
                </p:spPr>
                <p:txBody>
                  <a:bodyPr rtlCol="0" anchor="ctr"/>
                  <a:lstStyle/>
                  <a:p>
                    <a:endParaRPr lang="en-US"/>
                  </a:p>
                </p:txBody>
              </p:sp>
              <p:sp>
                <p:nvSpPr>
                  <p:cNvPr id="2639" name="Freeform: Shape 2638">
                    <a:extLst>
                      <a:ext uri="{FF2B5EF4-FFF2-40B4-BE49-F238E27FC236}">
                        <a16:creationId xmlns:a16="http://schemas.microsoft.com/office/drawing/2014/main" id="{C7D4E75C-4242-14D4-0C2F-9508CB1F18BB}"/>
                      </a:ext>
                    </a:extLst>
                  </p:cNvPr>
                  <p:cNvSpPr/>
                  <p:nvPr/>
                </p:nvSpPr>
                <p:spPr>
                  <a:xfrm>
                    <a:off x="20723321" y="5408243"/>
                    <a:ext cx="954" cy="3166"/>
                  </a:xfrm>
                  <a:custGeom>
                    <a:avLst/>
                    <a:gdLst>
                      <a:gd name="connsiteX0" fmla="*/ 955 w 954"/>
                      <a:gd name="connsiteY0" fmla="*/ 3166 h 3166"/>
                      <a:gd name="connsiteX1" fmla="*/ 0 w 954"/>
                      <a:gd name="connsiteY1" fmla="*/ 33 h 3166"/>
                      <a:gd name="connsiteX2" fmla="*/ 682 w 954"/>
                      <a:gd name="connsiteY2" fmla="*/ 2894 h 3166"/>
                      <a:gd name="connsiteX3" fmla="*/ 955 w 954"/>
                      <a:gd name="connsiteY3" fmla="*/ 3166 h 3166"/>
                    </a:gdLst>
                    <a:ahLst/>
                    <a:cxnLst>
                      <a:cxn ang="0">
                        <a:pos x="connsiteX0" y="connsiteY0"/>
                      </a:cxn>
                      <a:cxn ang="0">
                        <a:pos x="connsiteX1" y="connsiteY1"/>
                      </a:cxn>
                      <a:cxn ang="0">
                        <a:pos x="connsiteX2" y="connsiteY2"/>
                      </a:cxn>
                      <a:cxn ang="0">
                        <a:pos x="connsiteX3" y="connsiteY3"/>
                      </a:cxn>
                    </a:cxnLst>
                    <a:rect l="l" t="t" r="r" b="b"/>
                    <a:pathLst>
                      <a:path w="954" h="3166">
                        <a:moveTo>
                          <a:pt x="955" y="3166"/>
                        </a:moveTo>
                        <a:cubicBezTo>
                          <a:pt x="955" y="3166"/>
                          <a:pt x="955" y="-376"/>
                          <a:pt x="0" y="33"/>
                        </a:cubicBezTo>
                        <a:lnTo>
                          <a:pt x="682" y="2894"/>
                        </a:lnTo>
                        <a:lnTo>
                          <a:pt x="955" y="3166"/>
                        </a:lnTo>
                        <a:close/>
                      </a:path>
                    </a:pathLst>
                  </a:custGeom>
                  <a:solidFill>
                    <a:srgbClr val="333333"/>
                  </a:solidFill>
                  <a:ln w="0" cap="flat">
                    <a:noFill/>
                    <a:prstDash val="solid"/>
                    <a:miter/>
                  </a:ln>
                </p:spPr>
                <p:txBody>
                  <a:bodyPr rtlCol="0" anchor="ctr"/>
                  <a:lstStyle/>
                  <a:p>
                    <a:endParaRPr lang="en-US"/>
                  </a:p>
                </p:txBody>
              </p:sp>
              <p:sp>
                <p:nvSpPr>
                  <p:cNvPr id="2640" name="Freeform: Shape 2639">
                    <a:extLst>
                      <a:ext uri="{FF2B5EF4-FFF2-40B4-BE49-F238E27FC236}">
                        <a16:creationId xmlns:a16="http://schemas.microsoft.com/office/drawing/2014/main" id="{4515FECE-5FDD-7803-6DE2-30AAFE687125}"/>
                      </a:ext>
                    </a:extLst>
                  </p:cNvPr>
                  <p:cNvSpPr/>
                  <p:nvPr/>
                </p:nvSpPr>
                <p:spPr>
                  <a:xfrm>
                    <a:off x="20825915" y="5267942"/>
                    <a:ext cx="1225" cy="545"/>
                  </a:xfrm>
                  <a:custGeom>
                    <a:avLst/>
                    <a:gdLst>
                      <a:gd name="connsiteX0" fmla="*/ 1226 w 1225"/>
                      <a:gd name="connsiteY0" fmla="*/ 545 h 545"/>
                      <a:gd name="connsiteX1" fmla="*/ 273 w 1225"/>
                      <a:gd name="connsiteY1" fmla="*/ 0 h 545"/>
                      <a:gd name="connsiteX2" fmla="*/ 0 w 1225"/>
                      <a:gd name="connsiteY2" fmla="*/ 0 h 545"/>
                      <a:gd name="connsiteX3" fmla="*/ 1226 w 1225"/>
                      <a:gd name="connsiteY3" fmla="*/ 545 h 545"/>
                    </a:gdLst>
                    <a:ahLst/>
                    <a:cxnLst>
                      <a:cxn ang="0">
                        <a:pos x="connsiteX0" y="connsiteY0"/>
                      </a:cxn>
                      <a:cxn ang="0">
                        <a:pos x="connsiteX1" y="connsiteY1"/>
                      </a:cxn>
                      <a:cxn ang="0">
                        <a:pos x="connsiteX2" y="connsiteY2"/>
                      </a:cxn>
                      <a:cxn ang="0">
                        <a:pos x="connsiteX3" y="connsiteY3"/>
                      </a:cxn>
                    </a:cxnLst>
                    <a:rect l="l" t="t" r="r" b="b"/>
                    <a:pathLst>
                      <a:path w="1225" h="545">
                        <a:moveTo>
                          <a:pt x="1226" y="545"/>
                        </a:moveTo>
                        <a:cubicBezTo>
                          <a:pt x="1226" y="545"/>
                          <a:pt x="682" y="136"/>
                          <a:pt x="273" y="0"/>
                        </a:cubicBezTo>
                        <a:lnTo>
                          <a:pt x="0" y="0"/>
                        </a:lnTo>
                        <a:cubicBezTo>
                          <a:pt x="0" y="0"/>
                          <a:pt x="818" y="545"/>
                          <a:pt x="1226" y="545"/>
                        </a:cubicBezTo>
                        <a:close/>
                      </a:path>
                    </a:pathLst>
                  </a:custGeom>
                  <a:solidFill>
                    <a:srgbClr val="333333"/>
                  </a:solidFill>
                  <a:ln w="0" cap="flat">
                    <a:noFill/>
                    <a:prstDash val="solid"/>
                    <a:miter/>
                  </a:ln>
                </p:spPr>
                <p:txBody>
                  <a:bodyPr rtlCol="0" anchor="ctr"/>
                  <a:lstStyle/>
                  <a:p>
                    <a:endParaRPr lang="en-US"/>
                  </a:p>
                </p:txBody>
              </p:sp>
              <p:sp>
                <p:nvSpPr>
                  <p:cNvPr id="2641" name="Freeform: Shape 2640">
                    <a:extLst>
                      <a:ext uri="{FF2B5EF4-FFF2-40B4-BE49-F238E27FC236}">
                        <a16:creationId xmlns:a16="http://schemas.microsoft.com/office/drawing/2014/main" id="{6D81CAE6-B05C-D715-2B3B-8B7214A20783}"/>
                      </a:ext>
                    </a:extLst>
                  </p:cNvPr>
                  <p:cNvSpPr/>
                  <p:nvPr/>
                </p:nvSpPr>
                <p:spPr>
                  <a:xfrm>
                    <a:off x="20748799" y="5274891"/>
                    <a:ext cx="545" cy="1089"/>
                  </a:xfrm>
                  <a:custGeom>
                    <a:avLst/>
                    <a:gdLst>
                      <a:gd name="connsiteX0" fmla="*/ 546 w 545"/>
                      <a:gd name="connsiteY0" fmla="*/ 0 h 1089"/>
                      <a:gd name="connsiteX1" fmla="*/ 0 w 545"/>
                      <a:gd name="connsiteY1" fmla="*/ 1090 h 1089"/>
                      <a:gd name="connsiteX2" fmla="*/ 546 w 545"/>
                      <a:gd name="connsiteY2" fmla="*/ 0 h 1089"/>
                    </a:gdLst>
                    <a:ahLst/>
                    <a:cxnLst>
                      <a:cxn ang="0">
                        <a:pos x="connsiteX0" y="connsiteY0"/>
                      </a:cxn>
                      <a:cxn ang="0">
                        <a:pos x="connsiteX1" y="connsiteY1"/>
                      </a:cxn>
                      <a:cxn ang="0">
                        <a:pos x="connsiteX2" y="connsiteY2"/>
                      </a:cxn>
                    </a:cxnLst>
                    <a:rect l="l" t="t" r="r" b="b"/>
                    <a:pathLst>
                      <a:path w="545" h="1089">
                        <a:moveTo>
                          <a:pt x="546" y="0"/>
                        </a:moveTo>
                        <a:cubicBezTo>
                          <a:pt x="546" y="0"/>
                          <a:pt x="0" y="817"/>
                          <a:pt x="0" y="1090"/>
                        </a:cubicBezTo>
                        <a:cubicBezTo>
                          <a:pt x="273" y="817"/>
                          <a:pt x="409" y="409"/>
                          <a:pt x="546" y="0"/>
                        </a:cubicBezTo>
                        <a:close/>
                      </a:path>
                    </a:pathLst>
                  </a:custGeom>
                  <a:solidFill>
                    <a:srgbClr val="333333"/>
                  </a:solidFill>
                  <a:ln w="0" cap="flat">
                    <a:noFill/>
                    <a:prstDash val="solid"/>
                    <a:miter/>
                  </a:ln>
                </p:spPr>
                <p:txBody>
                  <a:bodyPr rtlCol="0" anchor="ctr"/>
                  <a:lstStyle/>
                  <a:p>
                    <a:endParaRPr lang="en-US"/>
                  </a:p>
                </p:txBody>
              </p:sp>
              <p:sp>
                <p:nvSpPr>
                  <p:cNvPr id="2642" name="Freeform: Shape 2641">
                    <a:extLst>
                      <a:ext uri="{FF2B5EF4-FFF2-40B4-BE49-F238E27FC236}">
                        <a16:creationId xmlns:a16="http://schemas.microsoft.com/office/drawing/2014/main" id="{F7B2DDD2-8BE7-E9D6-E848-251474846A81}"/>
                      </a:ext>
                    </a:extLst>
                  </p:cNvPr>
                  <p:cNvSpPr/>
                  <p:nvPr/>
                </p:nvSpPr>
                <p:spPr>
                  <a:xfrm>
                    <a:off x="20825915" y="5270803"/>
                    <a:ext cx="2997" cy="2316"/>
                  </a:xfrm>
                  <a:custGeom>
                    <a:avLst/>
                    <a:gdLst>
                      <a:gd name="connsiteX0" fmla="*/ 0 w 2997"/>
                      <a:gd name="connsiteY0" fmla="*/ 0 h 2316"/>
                      <a:gd name="connsiteX1" fmla="*/ 409 w 2997"/>
                      <a:gd name="connsiteY1" fmla="*/ 1635 h 2316"/>
                      <a:gd name="connsiteX2" fmla="*/ 2997 w 2997"/>
                      <a:gd name="connsiteY2" fmla="*/ 2316 h 2316"/>
                      <a:gd name="connsiteX3" fmla="*/ 0 w 2997"/>
                      <a:gd name="connsiteY3" fmla="*/ 0 h 2316"/>
                    </a:gdLst>
                    <a:ahLst/>
                    <a:cxnLst>
                      <a:cxn ang="0">
                        <a:pos x="connsiteX0" y="connsiteY0"/>
                      </a:cxn>
                      <a:cxn ang="0">
                        <a:pos x="connsiteX1" y="connsiteY1"/>
                      </a:cxn>
                      <a:cxn ang="0">
                        <a:pos x="connsiteX2" y="connsiteY2"/>
                      </a:cxn>
                      <a:cxn ang="0">
                        <a:pos x="connsiteX3" y="connsiteY3"/>
                      </a:cxn>
                    </a:cxnLst>
                    <a:rect l="l" t="t" r="r" b="b"/>
                    <a:pathLst>
                      <a:path w="2997" h="2316">
                        <a:moveTo>
                          <a:pt x="0" y="0"/>
                        </a:moveTo>
                        <a:cubicBezTo>
                          <a:pt x="0" y="0"/>
                          <a:pt x="546" y="1227"/>
                          <a:pt x="409" y="1635"/>
                        </a:cubicBezTo>
                        <a:cubicBezTo>
                          <a:pt x="1226" y="2180"/>
                          <a:pt x="2044" y="1908"/>
                          <a:pt x="2997" y="2316"/>
                        </a:cubicBezTo>
                        <a:cubicBezTo>
                          <a:pt x="2044" y="1908"/>
                          <a:pt x="953" y="1090"/>
                          <a:pt x="0" y="0"/>
                        </a:cubicBezTo>
                        <a:close/>
                      </a:path>
                    </a:pathLst>
                  </a:custGeom>
                  <a:solidFill>
                    <a:srgbClr val="333333"/>
                  </a:solidFill>
                  <a:ln w="0" cap="flat">
                    <a:noFill/>
                    <a:prstDash val="solid"/>
                    <a:miter/>
                  </a:ln>
                </p:spPr>
                <p:txBody>
                  <a:bodyPr rtlCol="0" anchor="ctr"/>
                  <a:lstStyle/>
                  <a:p>
                    <a:endParaRPr lang="en-US"/>
                  </a:p>
                </p:txBody>
              </p:sp>
              <p:sp>
                <p:nvSpPr>
                  <p:cNvPr id="2643" name="Freeform: Shape 2642">
                    <a:extLst>
                      <a:ext uri="{FF2B5EF4-FFF2-40B4-BE49-F238E27FC236}">
                        <a16:creationId xmlns:a16="http://schemas.microsoft.com/office/drawing/2014/main" id="{D22173D2-2D0F-C65C-47C1-2445C6689907}"/>
                      </a:ext>
                    </a:extLst>
                  </p:cNvPr>
                  <p:cNvSpPr/>
                  <p:nvPr/>
                </p:nvSpPr>
                <p:spPr>
                  <a:xfrm>
                    <a:off x="20828912" y="5273256"/>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333333"/>
                  </a:solidFill>
                  <a:ln w="0" cap="flat">
                    <a:noFill/>
                    <a:prstDash val="solid"/>
                    <a:miter/>
                  </a:ln>
                </p:spPr>
                <p:txBody>
                  <a:bodyPr rtlCol="0" anchor="ctr"/>
                  <a:lstStyle/>
                  <a:p>
                    <a:endParaRPr lang="en-US"/>
                  </a:p>
                </p:txBody>
              </p:sp>
              <p:sp>
                <p:nvSpPr>
                  <p:cNvPr id="2644" name="Freeform: Shape 2643">
                    <a:extLst>
                      <a:ext uri="{FF2B5EF4-FFF2-40B4-BE49-F238E27FC236}">
                        <a16:creationId xmlns:a16="http://schemas.microsoft.com/office/drawing/2014/main" id="{E26B9164-CECC-D307-9856-753ECA800B25}"/>
                      </a:ext>
                    </a:extLst>
                  </p:cNvPr>
                  <p:cNvSpPr/>
                  <p:nvPr/>
                </p:nvSpPr>
                <p:spPr>
                  <a:xfrm>
                    <a:off x="20690895" y="5244418"/>
                    <a:ext cx="185577" cy="233498"/>
                  </a:xfrm>
                  <a:custGeom>
                    <a:avLst/>
                    <a:gdLst>
                      <a:gd name="connsiteX0" fmla="*/ 33789 w 185577"/>
                      <a:gd name="connsiteY0" fmla="*/ 168899 h 233498"/>
                      <a:gd name="connsiteX1" fmla="*/ 34334 w 185577"/>
                      <a:gd name="connsiteY1" fmla="*/ 169580 h 233498"/>
                      <a:gd name="connsiteX2" fmla="*/ 33925 w 185577"/>
                      <a:gd name="connsiteY2" fmla="*/ 169308 h 233498"/>
                      <a:gd name="connsiteX3" fmla="*/ 34607 w 185577"/>
                      <a:gd name="connsiteY3" fmla="*/ 171488 h 233498"/>
                      <a:gd name="connsiteX4" fmla="*/ 35152 w 185577"/>
                      <a:gd name="connsiteY4" fmla="*/ 172169 h 233498"/>
                      <a:gd name="connsiteX5" fmla="*/ 34743 w 185577"/>
                      <a:gd name="connsiteY5" fmla="*/ 172032 h 233498"/>
                      <a:gd name="connsiteX6" fmla="*/ 34743 w 185577"/>
                      <a:gd name="connsiteY6" fmla="*/ 172714 h 233498"/>
                      <a:gd name="connsiteX7" fmla="*/ 40737 w 185577"/>
                      <a:gd name="connsiteY7" fmla="*/ 177891 h 233498"/>
                      <a:gd name="connsiteX8" fmla="*/ 43736 w 185577"/>
                      <a:gd name="connsiteY8" fmla="*/ 181706 h 233498"/>
                      <a:gd name="connsiteX9" fmla="*/ 41828 w 185577"/>
                      <a:gd name="connsiteY9" fmla="*/ 180207 h 233498"/>
                      <a:gd name="connsiteX10" fmla="*/ 45235 w 185577"/>
                      <a:gd name="connsiteY10" fmla="*/ 187019 h 233498"/>
                      <a:gd name="connsiteX11" fmla="*/ 43872 w 185577"/>
                      <a:gd name="connsiteY11" fmla="*/ 185112 h 233498"/>
                      <a:gd name="connsiteX12" fmla="*/ 48913 w 185577"/>
                      <a:gd name="connsiteY12" fmla="*/ 187973 h 233498"/>
                      <a:gd name="connsiteX13" fmla="*/ 45235 w 185577"/>
                      <a:gd name="connsiteY13" fmla="*/ 186474 h 233498"/>
                      <a:gd name="connsiteX14" fmla="*/ 51365 w 185577"/>
                      <a:gd name="connsiteY14" fmla="*/ 193832 h 233498"/>
                      <a:gd name="connsiteX15" fmla="*/ 51365 w 185577"/>
                      <a:gd name="connsiteY15" fmla="*/ 198600 h 233498"/>
                      <a:gd name="connsiteX16" fmla="*/ 53136 w 185577"/>
                      <a:gd name="connsiteY16" fmla="*/ 196829 h 233498"/>
                      <a:gd name="connsiteX17" fmla="*/ 55862 w 185577"/>
                      <a:gd name="connsiteY17" fmla="*/ 198737 h 233498"/>
                      <a:gd name="connsiteX18" fmla="*/ 55317 w 185577"/>
                      <a:gd name="connsiteY18" fmla="*/ 198737 h 233498"/>
                      <a:gd name="connsiteX19" fmla="*/ 62945 w 185577"/>
                      <a:gd name="connsiteY19" fmla="*/ 202688 h 233498"/>
                      <a:gd name="connsiteX20" fmla="*/ 73300 w 185577"/>
                      <a:gd name="connsiteY20" fmla="*/ 209500 h 233498"/>
                      <a:gd name="connsiteX21" fmla="*/ 74799 w 185577"/>
                      <a:gd name="connsiteY21" fmla="*/ 213587 h 233498"/>
                      <a:gd name="connsiteX22" fmla="*/ 80931 w 185577"/>
                      <a:gd name="connsiteY22" fmla="*/ 212770 h 233498"/>
                      <a:gd name="connsiteX23" fmla="*/ 76163 w 185577"/>
                      <a:gd name="connsiteY23" fmla="*/ 212497 h 233498"/>
                      <a:gd name="connsiteX24" fmla="*/ 75072 w 185577"/>
                      <a:gd name="connsiteY24" fmla="*/ 209364 h 233498"/>
                      <a:gd name="connsiteX25" fmla="*/ 79432 w 185577"/>
                      <a:gd name="connsiteY25" fmla="*/ 211407 h 233498"/>
                      <a:gd name="connsiteX26" fmla="*/ 83791 w 185577"/>
                      <a:gd name="connsiteY26" fmla="*/ 213587 h 233498"/>
                      <a:gd name="connsiteX27" fmla="*/ 83111 w 185577"/>
                      <a:gd name="connsiteY27" fmla="*/ 213587 h 233498"/>
                      <a:gd name="connsiteX28" fmla="*/ 91149 w 185577"/>
                      <a:gd name="connsiteY28" fmla="*/ 217947 h 233498"/>
                      <a:gd name="connsiteX29" fmla="*/ 93737 w 185577"/>
                      <a:gd name="connsiteY29" fmla="*/ 217539 h 233498"/>
                      <a:gd name="connsiteX30" fmla="*/ 93464 w 185577"/>
                      <a:gd name="connsiteY30" fmla="*/ 217947 h 233498"/>
                      <a:gd name="connsiteX31" fmla="*/ 100822 w 185577"/>
                      <a:gd name="connsiteY31" fmla="*/ 219037 h 233498"/>
                      <a:gd name="connsiteX32" fmla="*/ 100277 w 185577"/>
                      <a:gd name="connsiteY32" fmla="*/ 219310 h 233498"/>
                      <a:gd name="connsiteX33" fmla="*/ 107362 w 185577"/>
                      <a:gd name="connsiteY33" fmla="*/ 217811 h 233498"/>
                      <a:gd name="connsiteX34" fmla="*/ 106545 w 185577"/>
                      <a:gd name="connsiteY34" fmla="*/ 219991 h 233498"/>
                      <a:gd name="connsiteX35" fmla="*/ 117989 w 185577"/>
                      <a:gd name="connsiteY35" fmla="*/ 214814 h 233498"/>
                      <a:gd name="connsiteX36" fmla="*/ 120850 w 185577"/>
                      <a:gd name="connsiteY36" fmla="*/ 214541 h 233498"/>
                      <a:gd name="connsiteX37" fmla="*/ 118398 w 185577"/>
                      <a:gd name="connsiteY37" fmla="*/ 218083 h 233498"/>
                      <a:gd name="connsiteX38" fmla="*/ 121668 w 185577"/>
                      <a:gd name="connsiteY38" fmla="*/ 216449 h 233498"/>
                      <a:gd name="connsiteX39" fmla="*/ 120033 w 185577"/>
                      <a:gd name="connsiteY39" fmla="*/ 219582 h 233498"/>
                      <a:gd name="connsiteX40" fmla="*/ 124256 w 185577"/>
                      <a:gd name="connsiteY40" fmla="*/ 217811 h 233498"/>
                      <a:gd name="connsiteX41" fmla="*/ 125891 w 185577"/>
                      <a:gd name="connsiteY41" fmla="*/ 214950 h 233498"/>
                      <a:gd name="connsiteX42" fmla="*/ 128890 w 185577"/>
                      <a:gd name="connsiteY42" fmla="*/ 214950 h 233498"/>
                      <a:gd name="connsiteX43" fmla="*/ 133522 w 185577"/>
                      <a:gd name="connsiteY43" fmla="*/ 210999 h 233498"/>
                      <a:gd name="connsiteX44" fmla="*/ 130932 w 185577"/>
                      <a:gd name="connsiteY44" fmla="*/ 211544 h 233498"/>
                      <a:gd name="connsiteX45" fmla="*/ 133658 w 185577"/>
                      <a:gd name="connsiteY45" fmla="*/ 208410 h 233498"/>
                      <a:gd name="connsiteX46" fmla="*/ 138290 w 185577"/>
                      <a:gd name="connsiteY46" fmla="*/ 206911 h 233498"/>
                      <a:gd name="connsiteX47" fmla="*/ 141696 w 185577"/>
                      <a:gd name="connsiteY47" fmla="*/ 206230 h 233498"/>
                      <a:gd name="connsiteX48" fmla="*/ 154911 w 185577"/>
                      <a:gd name="connsiteY48" fmla="*/ 190426 h 233498"/>
                      <a:gd name="connsiteX49" fmla="*/ 158046 w 185577"/>
                      <a:gd name="connsiteY49" fmla="*/ 189472 h 233498"/>
                      <a:gd name="connsiteX50" fmla="*/ 163904 w 185577"/>
                      <a:gd name="connsiteY50" fmla="*/ 177074 h 233498"/>
                      <a:gd name="connsiteX51" fmla="*/ 163495 w 185577"/>
                      <a:gd name="connsiteY51" fmla="*/ 179390 h 233498"/>
                      <a:gd name="connsiteX52" fmla="*/ 169354 w 185577"/>
                      <a:gd name="connsiteY52" fmla="*/ 169035 h 233498"/>
                      <a:gd name="connsiteX53" fmla="*/ 169491 w 185577"/>
                      <a:gd name="connsiteY53" fmla="*/ 170534 h 233498"/>
                      <a:gd name="connsiteX54" fmla="*/ 169900 w 185577"/>
                      <a:gd name="connsiteY54" fmla="*/ 166719 h 233498"/>
                      <a:gd name="connsiteX55" fmla="*/ 170171 w 185577"/>
                      <a:gd name="connsiteY55" fmla="*/ 167536 h 233498"/>
                      <a:gd name="connsiteX56" fmla="*/ 176167 w 185577"/>
                      <a:gd name="connsiteY56" fmla="*/ 139061 h 233498"/>
                      <a:gd name="connsiteX57" fmla="*/ 177665 w 185577"/>
                      <a:gd name="connsiteY57" fmla="*/ 143557 h 233498"/>
                      <a:gd name="connsiteX58" fmla="*/ 178347 w 185577"/>
                      <a:gd name="connsiteY58" fmla="*/ 140696 h 233498"/>
                      <a:gd name="connsiteX59" fmla="*/ 177665 w 185577"/>
                      <a:gd name="connsiteY59" fmla="*/ 135382 h 233498"/>
                      <a:gd name="connsiteX60" fmla="*/ 178754 w 185577"/>
                      <a:gd name="connsiteY60" fmla="*/ 135382 h 233498"/>
                      <a:gd name="connsiteX61" fmla="*/ 177665 w 185577"/>
                      <a:gd name="connsiteY61" fmla="*/ 119169 h 233498"/>
                      <a:gd name="connsiteX62" fmla="*/ 180662 w 185577"/>
                      <a:gd name="connsiteY62" fmla="*/ 127889 h 233498"/>
                      <a:gd name="connsiteX63" fmla="*/ 181889 w 185577"/>
                      <a:gd name="connsiteY63" fmla="*/ 125845 h 233498"/>
                      <a:gd name="connsiteX64" fmla="*/ 183252 w 185577"/>
                      <a:gd name="connsiteY64" fmla="*/ 129796 h 233498"/>
                      <a:gd name="connsiteX65" fmla="*/ 183524 w 185577"/>
                      <a:gd name="connsiteY65" fmla="*/ 125164 h 233498"/>
                      <a:gd name="connsiteX66" fmla="*/ 184341 w 185577"/>
                      <a:gd name="connsiteY66" fmla="*/ 126935 h 233498"/>
                      <a:gd name="connsiteX67" fmla="*/ 183795 w 185577"/>
                      <a:gd name="connsiteY67" fmla="*/ 122711 h 233498"/>
                      <a:gd name="connsiteX68" fmla="*/ 185296 w 185577"/>
                      <a:gd name="connsiteY68" fmla="*/ 141105 h 233498"/>
                      <a:gd name="connsiteX69" fmla="*/ 184614 w 185577"/>
                      <a:gd name="connsiteY69" fmla="*/ 140151 h 233498"/>
                      <a:gd name="connsiteX70" fmla="*/ 183252 w 185577"/>
                      <a:gd name="connsiteY70" fmla="*/ 145601 h 233498"/>
                      <a:gd name="connsiteX71" fmla="*/ 184614 w 185577"/>
                      <a:gd name="connsiteY71" fmla="*/ 143421 h 233498"/>
                      <a:gd name="connsiteX72" fmla="*/ 185159 w 185577"/>
                      <a:gd name="connsiteY72" fmla="*/ 145737 h 233498"/>
                      <a:gd name="connsiteX73" fmla="*/ 181071 w 185577"/>
                      <a:gd name="connsiteY73" fmla="*/ 154320 h 233498"/>
                      <a:gd name="connsiteX74" fmla="*/ 182024 w 185577"/>
                      <a:gd name="connsiteY74" fmla="*/ 160860 h 233498"/>
                      <a:gd name="connsiteX75" fmla="*/ 179982 w 185577"/>
                      <a:gd name="connsiteY75" fmla="*/ 162359 h 233498"/>
                      <a:gd name="connsiteX76" fmla="*/ 176167 w 185577"/>
                      <a:gd name="connsiteY76" fmla="*/ 176256 h 233498"/>
                      <a:gd name="connsiteX77" fmla="*/ 176576 w 185577"/>
                      <a:gd name="connsiteY77" fmla="*/ 175302 h 233498"/>
                      <a:gd name="connsiteX78" fmla="*/ 174941 w 185577"/>
                      <a:gd name="connsiteY78" fmla="*/ 175575 h 233498"/>
                      <a:gd name="connsiteX79" fmla="*/ 170444 w 185577"/>
                      <a:gd name="connsiteY79" fmla="*/ 183341 h 233498"/>
                      <a:gd name="connsiteX80" fmla="*/ 164313 w 185577"/>
                      <a:gd name="connsiteY80" fmla="*/ 198328 h 233498"/>
                      <a:gd name="connsiteX81" fmla="*/ 166901 w 185577"/>
                      <a:gd name="connsiteY81" fmla="*/ 190017 h 233498"/>
                      <a:gd name="connsiteX82" fmla="*/ 164450 w 185577"/>
                      <a:gd name="connsiteY82" fmla="*/ 193559 h 233498"/>
                      <a:gd name="connsiteX83" fmla="*/ 165948 w 185577"/>
                      <a:gd name="connsiteY83" fmla="*/ 188246 h 233498"/>
                      <a:gd name="connsiteX84" fmla="*/ 162406 w 185577"/>
                      <a:gd name="connsiteY84" fmla="*/ 196148 h 233498"/>
                      <a:gd name="connsiteX85" fmla="*/ 160498 w 185577"/>
                      <a:gd name="connsiteY85" fmla="*/ 196965 h 233498"/>
                      <a:gd name="connsiteX86" fmla="*/ 161180 w 185577"/>
                      <a:gd name="connsiteY86" fmla="*/ 198192 h 233498"/>
                      <a:gd name="connsiteX87" fmla="*/ 160498 w 185577"/>
                      <a:gd name="connsiteY87" fmla="*/ 198600 h 233498"/>
                      <a:gd name="connsiteX88" fmla="*/ 156819 w 185577"/>
                      <a:gd name="connsiteY88" fmla="*/ 203914 h 233498"/>
                      <a:gd name="connsiteX89" fmla="*/ 160089 w 185577"/>
                      <a:gd name="connsiteY89" fmla="*/ 202824 h 233498"/>
                      <a:gd name="connsiteX90" fmla="*/ 161043 w 185577"/>
                      <a:gd name="connsiteY90" fmla="*/ 200372 h 233498"/>
                      <a:gd name="connsiteX91" fmla="*/ 163087 w 185577"/>
                      <a:gd name="connsiteY91" fmla="*/ 200099 h 233498"/>
                      <a:gd name="connsiteX92" fmla="*/ 156819 w 185577"/>
                      <a:gd name="connsiteY92" fmla="*/ 207593 h 233498"/>
                      <a:gd name="connsiteX93" fmla="*/ 155457 w 185577"/>
                      <a:gd name="connsiteY93" fmla="*/ 207320 h 233498"/>
                      <a:gd name="connsiteX94" fmla="*/ 148781 w 185577"/>
                      <a:gd name="connsiteY94" fmla="*/ 213179 h 233498"/>
                      <a:gd name="connsiteX95" fmla="*/ 148781 w 185577"/>
                      <a:gd name="connsiteY95" fmla="*/ 212225 h 233498"/>
                      <a:gd name="connsiteX96" fmla="*/ 139379 w 185577"/>
                      <a:gd name="connsiteY96" fmla="*/ 217947 h 233498"/>
                      <a:gd name="connsiteX97" fmla="*/ 131478 w 185577"/>
                      <a:gd name="connsiteY97" fmla="*/ 226395 h 233498"/>
                      <a:gd name="connsiteX98" fmla="*/ 117444 w 185577"/>
                      <a:gd name="connsiteY98" fmla="*/ 231163 h 233498"/>
                      <a:gd name="connsiteX99" fmla="*/ 121123 w 185577"/>
                      <a:gd name="connsiteY99" fmla="*/ 228575 h 233498"/>
                      <a:gd name="connsiteX100" fmla="*/ 115536 w 185577"/>
                      <a:gd name="connsiteY100" fmla="*/ 229937 h 233498"/>
                      <a:gd name="connsiteX101" fmla="*/ 117580 w 185577"/>
                      <a:gd name="connsiteY101" fmla="*/ 227757 h 233498"/>
                      <a:gd name="connsiteX102" fmla="*/ 110768 w 185577"/>
                      <a:gd name="connsiteY102" fmla="*/ 229937 h 233498"/>
                      <a:gd name="connsiteX103" fmla="*/ 113901 w 185577"/>
                      <a:gd name="connsiteY103" fmla="*/ 230891 h 233498"/>
                      <a:gd name="connsiteX104" fmla="*/ 100959 w 185577"/>
                      <a:gd name="connsiteY104" fmla="*/ 233479 h 233498"/>
                      <a:gd name="connsiteX105" fmla="*/ 98915 w 185577"/>
                      <a:gd name="connsiteY105" fmla="*/ 232117 h 233498"/>
                      <a:gd name="connsiteX106" fmla="*/ 97552 w 185577"/>
                      <a:gd name="connsiteY106" fmla="*/ 233071 h 233498"/>
                      <a:gd name="connsiteX107" fmla="*/ 97552 w 185577"/>
                      <a:gd name="connsiteY107" fmla="*/ 231572 h 233498"/>
                      <a:gd name="connsiteX108" fmla="*/ 82702 w 185577"/>
                      <a:gd name="connsiteY108" fmla="*/ 231572 h 233498"/>
                      <a:gd name="connsiteX109" fmla="*/ 84610 w 185577"/>
                      <a:gd name="connsiteY109" fmla="*/ 229119 h 233498"/>
                      <a:gd name="connsiteX110" fmla="*/ 92239 w 185577"/>
                      <a:gd name="connsiteY110" fmla="*/ 229119 h 233498"/>
                      <a:gd name="connsiteX111" fmla="*/ 89787 w 185577"/>
                      <a:gd name="connsiteY111" fmla="*/ 227348 h 233498"/>
                      <a:gd name="connsiteX112" fmla="*/ 86652 w 185577"/>
                      <a:gd name="connsiteY112" fmla="*/ 227757 h 233498"/>
                      <a:gd name="connsiteX113" fmla="*/ 87334 w 185577"/>
                      <a:gd name="connsiteY113" fmla="*/ 227757 h 233498"/>
                      <a:gd name="connsiteX114" fmla="*/ 68805 w 185577"/>
                      <a:gd name="connsiteY114" fmla="*/ 222716 h 233498"/>
                      <a:gd name="connsiteX115" fmla="*/ 61038 w 185577"/>
                      <a:gd name="connsiteY115" fmla="*/ 221354 h 233498"/>
                      <a:gd name="connsiteX116" fmla="*/ 53409 w 185577"/>
                      <a:gd name="connsiteY116" fmla="*/ 217675 h 233498"/>
                      <a:gd name="connsiteX117" fmla="*/ 53954 w 185577"/>
                      <a:gd name="connsiteY117" fmla="*/ 214814 h 233498"/>
                      <a:gd name="connsiteX118" fmla="*/ 48777 w 185577"/>
                      <a:gd name="connsiteY118" fmla="*/ 211680 h 233498"/>
                      <a:gd name="connsiteX119" fmla="*/ 50819 w 185577"/>
                      <a:gd name="connsiteY119" fmla="*/ 214133 h 233498"/>
                      <a:gd name="connsiteX120" fmla="*/ 45915 w 185577"/>
                      <a:gd name="connsiteY120" fmla="*/ 210045 h 233498"/>
                      <a:gd name="connsiteX121" fmla="*/ 46597 w 185577"/>
                      <a:gd name="connsiteY121" fmla="*/ 210045 h 233498"/>
                      <a:gd name="connsiteX122" fmla="*/ 43054 w 185577"/>
                      <a:gd name="connsiteY122" fmla="*/ 208274 h 233498"/>
                      <a:gd name="connsiteX123" fmla="*/ 38966 w 185577"/>
                      <a:gd name="connsiteY123" fmla="*/ 202415 h 233498"/>
                      <a:gd name="connsiteX124" fmla="*/ 35696 w 185577"/>
                      <a:gd name="connsiteY124" fmla="*/ 201189 h 233498"/>
                      <a:gd name="connsiteX125" fmla="*/ 34743 w 185577"/>
                      <a:gd name="connsiteY125" fmla="*/ 197647 h 233498"/>
                      <a:gd name="connsiteX126" fmla="*/ 29020 w 185577"/>
                      <a:gd name="connsiteY126" fmla="*/ 192742 h 233498"/>
                      <a:gd name="connsiteX127" fmla="*/ 29020 w 185577"/>
                      <a:gd name="connsiteY127" fmla="*/ 189063 h 233498"/>
                      <a:gd name="connsiteX128" fmla="*/ 20846 w 185577"/>
                      <a:gd name="connsiteY128" fmla="*/ 176937 h 233498"/>
                      <a:gd name="connsiteX129" fmla="*/ 21801 w 185577"/>
                      <a:gd name="connsiteY129" fmla="*/ 176120 h 233498"/>
                      <a:gd name="connsiteX130" fmla="*/ 19620 w 185577"/>
                      <a:gd name="connsiteY130" fmla="*/ 172032 h 233498"/>
                      <a:gd name="connsiteX131" fmla="*/ 19620 w 185577"/>
                      <a:gd name="connsiteY131" fmla="*/ 172032 h 233498"/>
                      <a:gd name="connsiteX132" fmla="*/ 19620 w 185577"/>
                      <a:gd name="connsiteY132" fmla="*/ 172032 h 233498"/>
                      <a:gd name="connsiteX133" fmla="*/ 18802 w 185577"/>
                      <a:gd name="connsiteY133" fmla="*/ 171215 h 233498"/>
                      <a:gd name="connsiteX134" fmla="*/ 13081 w 185577"/>
                      <a:gd name="connsiteY134" fmla="*/ 164948 h 233498"/>
                      <a:gd name="connsiteX135" fmla="*/ 14716 w 185577"/>
                      <a:gd name="connsiteY135" fmla="*/ 170397 h 233498"/>
                      <a:gd name="connsiteX136" fmla="*/ 16350 w 185577"/>
                      <a:gd name="connsiteY136" fmla="*/ 171215 h 233498"/>
                      <a:gd name="connsiteX137" fmla="*/ 17985 w 185577"/>
                      <a:gd name="connsiteY137" fmla="*/ 175984 h 233498"/>
                      <a:gd name="connsiteX138" fmla="*/ 9811 w 185577"/>
                      <a:gd name="connsiteY138" fmla="*/ 162904 h 233498"/>
                      <a:gd name="connsiteX139" fmla="*/ 13217 w 185577"/>
                      <a:gd name="connsiteY139" fmla="*/ 177346 h 233498"/>
                      <a:gd name="connsiteX140" fmla="*/ 12944 w 185577"/>
                      <a:gd name="connsiteY140" fmla="*/ 174757 h 233498"/>
                      <a:gd name="connsiteX141" fmla="*/ 14170 w 185577"/>
                      <a:gd name="connsiteY141" fmla="*/ 177346 h 233498"/>
                      <a:gd name="connsiteX142" fmla="*/ 14170 w 185577"/>
                      <a:gd name="connsiteY142" fmla="*/ 174212 h 233498"/>
                      <a:gd name="connsiteX143" fmla="*/ 17303 w 185577"/>
                      <a:gd name="connsiteY143" fmla="*/ 181025 h 233498"/>
                      <a:gd name="connsiteX144" fmla="*/ 17576 w 185577"/>
                      <a:gd name="connsiteY144" fmla="*/ 178300 h 233498"/>
                      <a:gd name="connsiteX145" fmla="*/ 20710 w 185577"/>
                      <a:gd name="connsiteY145" fmla="*/ 183068 h 233498"/>
                      <a:gd name="connsiteX146" fmla="*/ 20710 w 185577"/>
                      <a:gd name="connsiteY146" fmla="*/ 180889 h 233498"/>
                      <a:gd name="connsiteX147" fmla="*/ 23843 w 185577"/>
                      <a:gd name="connsiteY147" fmla="*/ 191107 h 233498"/>
                      <a:gd name="connsiteX148" fmla="*/ 28884 w 185577"/>
                      <a:gd name="connsiteY148" fmla="*/ 195194 h 233498"/>
                      <a:gd name="connsiteX149" fmla="*/ 27795 w 185577"/>
                      <a:gd name="connsiteY149" fmla="*/ 193423 h 233498"/>
                      <a:gd name="connsiteX150" fmla="*/ 31337 w 185577"/>
                      <a:gd name="connsiteY150" fmla="*/ 196148 h 233498"/>
                      <a:gd name="connsiteX151" fmla="*/ 30383 w 185577"/>
                      <a:gd name="connsiteY151" fmla="*/ 199963 h 233498"/>
                      <a:gd name="connsiteX152" fmla="*/ 38422 w 185577"/>
                      <a:gd name="connsiteY152" fmla="*/ 206230 h 233498"/>
                      <a:gd name="connsiteX153" fmla="*/ 31201 w 185577"/>
                      <a:gd name="connsiteY153" fmla="*/ 201189 h 233498"/>
                      <a:gd name="connsiteX154" fmla="*/ 32154 w 185577"/>
                      <a:gd name="connsiteY154" fmla="*/ 203233 h 233498"/>
                      <a:gd name="connsiteX155" fmla="*/ 26569 w 185577"/>
                      <a:gd name="connsiteY155" fmla="*/ 196557 h 233498"/>
                      <a:gd name="connsiteX156" fmla="*/ 25751 w 185577"/>
                      <a:gd name="connsiteY156" fmla="*/ 192606 h 233498"/>
                      <a:gd name="connsiteX157" fmla="*/ 23707 w 185577"/>
                      <a:gd name="connsiteY157" fmla="*/ 193014 h 233498"/>
                      <a:gd name="connsiteX158" fmla="*/ 27386 w 185577"/>
                      <a:gd name="connsiteY158" fmla="*/ 199009 h 233498"/>
                      <a:gd name="connsiteX159" fmla="*/ 16894 w 185577"/>
                      <a:gd name="connsiteY159" fmla="*/ 188518 h 233498"/>
                      <a:gd name="connsiteX160" fmla="*/ 18122 w 185577"/>
                      <a:gd name="connsiteY160" fmla="*/ 186066 h 233498"/>
                      <a:gd name="connsiteX161" fmla="*/ 14852 w 185577"/>
                      <a:gd name="connsiteY161" fmla="*/ 181161 h 233498"/>
                      <a:gd name="connsiteX162" fmla="*/ 13761 w 185577"/>
                      <a:gd name="connsiteY162" fmla="*/ 182932 h 233498"/>
                      <a:gd name="connsiteX163" fmla="*/ 10628 w 185577"/>
                      <a:gd name="connsiteY163" fmla="*/ 172986 h 233498"/>
                      <a:gd name="connsiteX164" fmla="*/ 11309 w 185577"/>
                      <a:gd name="connsiteY164" fmla="*/ 176256 h 233498"/>
                      <a:gd name="connsiteX165" fmla="*/ 9265 w 185577"/>
                      <a:gd name="connsiteY165" fmla="*/ 161678 h 233498"/>
                      <a:gd name="connsiteX166" fmla="*/ 6132 w 185577"/>
                      <a:gd name="connsiteY166" fmla="*/ 160315 h 233498"/>
                      <a:gd name="connsiteX167" fmla="*/ 8720 w 185577"/>
                      <a:gd name="connsiteY167" fmla="*/ 160996 h 233498"/>
                      <a:gd name="connsiteX168" fmla="*/ 6405 w 185577"/>
                      <a:gd name="connsiteY168" fmla="*/ 155683 h 233498"/>
                      <a:gd name="connsiteX169" fmla="*/ 3815 w 185577"/>
                      <a:gd name="connsiteY169" fmla="*/ 153912 h 233498"/>
                      <a:gd name="connsiteX170" fmla="*/ 5587 w 185577"/>
                      <a:gd name="connsiteY170" fmla="*/ 155410 h 233498"/>
                      <a:gd name="connsiteX171" fmla="*/ 4905 w 185577"/>
                      <a:gd name="connsiteY171" fmla="*/ 150914 h 233498"/>
                      <a:gd name="connsiteX172" fmla="*/ 9811 w 185577"/>
                      <a:gd name="connsiteY172" fmla="*/ 157454 h 233498"/>
                      <a:gd name="connsiteX173" fmla="*/ 9402 w 185577"/>
                      <a:gd name="connsiteY173" fmla="*/ 155547 h 233498"/>
                      <a:gd name="connsiteX174" fmla="*/ 10628 w 185577"/>
                      <a:gd name="connsiteY174" fmla="*/ 158953 h 233498"/>
                      <a:gd name="connsiteX175" fmla="*/ 12808 w 185577"/>
                      <a:gd name="connsiteY175" fmla="*/ 157046 h 233498"/>
                      <a:gd name="connsiteX176" fmla="*/ 12399 w 185577"/>
                      <a:gd name="connsiteY176" fmla="*/ 157318 h 233498"/>
                      <a:gd name="connsiteX177" fmla="*/ 13625 w 185577"/>
                      <a:gd name="connsiteY177" fmla="*/ 159498 h 233498"/>
                      <a:gd name="connsiteX178" fmla="*/ 14306 w 185577"/>
                      <a:gd name="connsiteY178" fmla="*/ 155955 h 233498"/>
                      <a:gd name="connsiteX179" fmla="*/ 13352 w 185577"/>
                      <a:gd name="connsiteY179" fmla="*/ 153775 h 233498"/>
                      <a:gd name="connsiteX180" fmla="*/ 6949 w 185577"/>
                      <a:gd name="connsiteY180" fmla="*/ 146827 h 233498"/>
                      <a:gd name="connsiteX181" fmla="*/ 6949 w 185577"/>
                      <a:gd name="connsiteY181" fmla="*/ 138925 h 233498"/>
                      <a:gd name="connsiteX182" fmla="*/ 5587 w 185577"/>
                      <a:gd name="connsiteY182" fmla="*/ 138380 h 233498"/>
                      <a:gd name="connsiteX183" fmla="*/ 7221 w 185577"/>
                      <a:gd name="connsiteY183" fmla="*/ 134156 h 233498"/>
                      <a:gd name="connsiteX184" fmla="*/ 6949 w 185577"/>
                      <a:gd name="connsiteY184" fmla="*/ 135382 h 233498"/>
                      <a:gd name="connsiteX185" fmla="*/ 7358 w 185577"/>
                      <a:gd name="connsiteY185" fmla="*/ 135791 h 233498"/>
                      <a:gd name="connsiteX186" fmla="*/ 7631 w 185577"/>
                      <a:gd name="connsiteY186" fmla="*/ 135791 h 233498"/>
                      <a:gd name="connsiteX187" fmla="*/ 6268 w 185577"/>
                      <a:gd name="connsiteY187" fmla="*/ 130614 h 233498"/>
                      <a:gd name="connsiteX188" fmla="*/ 10900 w 185577"/>
                      <a:gd name="connsiteY188" fmla="*/ 131431 h 233498"/>
                      <a:gd name="connsiteX189" fmla="*/ 9946 w 185577"/>
                      <a:gd name="connsiteY189" fmla="*/ 126117 h 233498"/>
                      <a:gd name="connsiteX190" fmla="*/ 8447 w 185577"/>
                      <a:gd name="connsiteY190" fmla="*/ 125028 h 233498"/>
                      <a:gd name="connsiteX191" fmla="*/ 8447 w 185577"/>
                      <a:gd name="connsiteY191" fmla="*/ 118761 h 233498"/>
                      <a:gd name="connsiteX192" fmla="*/ 8720 w 185577"/>
                      <a:gd name="connsiteY192" fmla="*/ 118761 h 233498"/>
                      <a:gd name="connsiteX193" fmla="*/ 8993 w 185577"/>
                      <a:gd name="connsiteY193" fmla="*/ 111812 h 233498"/>
                      <a:gd name="connsiteX194" fmla="*/ 5450 w 185577"/>
                      <a:gd name="connsiteY194" fmla="*/ 107452 h 233498"/>
                      <a:gd name="connsiteX195" fmla="*/ 3543 w 185577"/>
                      <a:gd name="connsiteY195" fmla="*/ 109223 h 233498"/>
                      <a:gd name="connsiteX196" fmla="*/ 3543 w 185577"/>
                      <a:gd name="connsiteY196" fmla="*/ 107997 h 233498"/>
                      <a:gd name="connsiteX197" fmla="*/ 2590 w 185577"/>
                      <a:gd name="connsiteY197" fmla="*/ 108814 h 233498"/>
                      <a:gd name="connsiteX198" fmla="*/ 4770 w 185577"/>
                      <a:gd name="connsiteY198" fmla="*/ 119033 h 233498"/>
                      <a:gd name="connsiteX199" fmla="*/ 4770 w 185577"/>
                      <a:gd name="connsiteY199" fmla="*/ 115490 h 233498"/>
                      <a:gd name="connsiteX200" fmla="*/ 5723 w 185577"/>
                      <a:gd name="connsiteY200" fmla="*/ 123665 h 233498"/>
                      <a:gd name="connsiteX201" fmla="*/ 4634 w 185577"/>
                      <a:gd name="connsiteY201" fmla="*/ 124891 h 233498"/>
                      <a:gd name="connsiteX202" fmla="*/ 5314 w 185577"/>
                      <a:gd name="connsiteY202" fmla="*/ 128297 h 233498"/>
                      <a:gd name="connsiteX203" fmla="*/ 3270 w 185577"/>
                      <a:gd name="connsiteY203" fmla="*/ 124210 h 233498"/>
                      <a:gd name="connsiteX204" fmla="*/ 3270 w 185577"/>
                      <a:gd name="connsiteY204" fmla="*/ 130069 h 233498"/>
                      <a:gd name="connsiteX205" fmla="*/ 4770 w 185577"/>
                      <a:gd name="connsiteY205" fmla="*/ 131159 h 233498"/>
                      <a:gd name="connsiteX206" fmla="*/ 2862 w 185577"/>
                      <a:gd name="connsiteY206" fmla="*/ 132249 h 233498"/>
                      <a:gd name="connsiteX207" fmla="*/ 1364 w 185577"/>
                      <a:gd name="connsiteY207" fmla="*/ 126663 h 233498"/>
                      <a:gd name="connsiteX208" fmla="*/ 409 w 185577"/>
                      <a:gd name="connsiteY208" fmla="*/ 128297 h 233498"/>
                      <a:gd name="connsiteX209" fmla="*/ 0 w 185577"/>
                      <a:gd name="connsiteY209" fmla="*/ 123529 h 233498"/>
                      <a:gd name="connsiteX210" fmla="*/ 818 w 185577"/>
                      <a:gd name="connsiteY210" fmla="*/ 124619 h 233498"/>
                      <a:gd name="connsiteX211" fmla="*/ 1908 w 185577"/>
                      <a:gd name="connsiteY211" fmla="*/ 114673 h 233498"/>
                      <a:gd name="connsiteX212" fmla="*/ 1091 w 185577"/>
                      <a:gd name="connsiteY212" fmla="*/ 104863 h 233498"/>
                      <a:gd name="connsiteX213" fmla="*/ 3133 w 185577"/>
                      <a:gd name="connsiteY213" fmla="*/ 106634 h 233498"/>
                      <a:gd name="connsiteX214" fmla="*/ 2590 w 185577"/>
                      <a:gd name="connsiteY214" fmla="*/ 100095 h 233498"/>
                      <a:gd name="connsiteX215" fmla="*/ 3952 w 185577"/>
                      <a:gd name="connsiteY215" fmla="*/ 101866 h 233498"/>
                      <a:gd name="connsiteX216" fmla="*/ 6132 w 185577"/>
                      <a:gd name="connsiteY216" fmla="*/ 97779 h 233498"/>
                      <a:gd name="connsiteX217" fmla="*/ 6812 w 185577"/>
                      <a:gd name="connsiteY217" fmla="*/ 77069 h 233498"/>
                      <a:gd name="connsiteX218" fmla="*/ 7494 w 185577"/>
                      <a:gd name="connsiteY218" fmla="*/ 77750 h 233498"/>
                      <a:gd name="connsiteX219" fmla="*/ 13761 w 185577"/>
                      <a:gd name="connsiteY219" fmla="*/ 59221 h 233498"/>
                      <a:gd name="connsiteX220" fmla="*/ 17985 w 185577"/>
                      <a:gd name="connsiteY220" fmla="*/ 54997 h 233498"/>
                      <a:gd name="connsiteX221" fmla="*/ 19075 w 185577"/>
                      <a:gd name="connsiteY221" fmla="*/ 58948 h 233498"/>
                      <a:gd name="connsiteX222" fmla="*/ 13352 w 185577"/>
                      <a:gd name="connsiteY222" fmla="*/ 65761 h 233498"/>
                      <a:gd name="connsiteX223" fmla="*/ 14988 w 185577"/>
                      <a:gd name="connsiteY223" fmla="*/ 64943 h 233498"/>
                      <a:gd name="connsiteX224" fmla="*/ 12672 w 185577"/>
                      <a:gd name="connsiteY224" fmla="*/ 69439 h 233498"/>
                      <a:gd name="connsiteX225" fmla="*/ 14034 w 185577"/>
                      <a:gd name="connsiteY225" fmla="*/ 69167 h 233498"/>
                      <a:gd name="connsiteX226" fmla="*/ 11717 w 185577"/>
                      <a:gd name="connsiteY226" fmla="*/ 71756 h 233498"/>
                      <a:gd name="connsiteX227" fmla="*/ 11853 w 185577"/>
                      <a:gd name="connsiteY227" fmla="*/ 79113 h 233498"/>
                      <a:gd name="connsiteX228" fmla="*/ 10355 w 185577"/>
                      <a:gd name="connsiteY228" fmla="*/ 73663 h 233498"/>
                      <a:gd name="connsiteX229" fmla="*/ 9402 w 185577"/>
                      <a:gd name="connsiteY229" fmla="*/ 72301 h 233498"/>
                      <a:gd name="connsiteX230" fmla="*/ 8040 w 185577"/>
                      <a:gd name="connsiteY230" fmla="*/ 81565 h 233498"/>
                      <a:gd name="connsiteX231" fmla="*/ 7903 w 185577"/>
                      <a:gd name="connsiteY231" fmla="*/ 79794 h 233498"/>
                      <a:gd name="connsiteX232" fmla="*/ 5587 w 185577"/>
                      <a:gd name="connsiteY232" fmla="*/ 85789 h 233498"/>
                      <a:gd name="connsiteX233" fmla="*/ 7085 w 185577"/>
                      <a:gd name="connsiteY233" fmla="*/ 90830 h 233498"/>
                      <a:gd name="connsiteX234" fmla="*/ 10491 w 185577"/>
                      <a:gd name="connsiteY234" fmla="*/ 78977 h 233498"/>
                      <a:gd name="connsiteX235" fmla="*/ 11853 w 185577"/>
                      <a:gd name="connsiteY235" fmla="*/ 85652 h 233498"/>
                      <a:gd name="connsiteX236" fmla="*/ 11582 w 185577"/>
                      <a:gd name="connsiteY236" fmla="*/ 86061 h 233498"/>
                      <a:gd name="connsiteX237" fmla="*/ 15669 w 185577"/>
                      <a:gd name="connsiteY237" fmla="*/ 87015 h 233498"/>
                      <a:gd name="connsiteX238" fmla="*/ 17031 w 185577"/>
                      <a:gd name="connsiteY238" fmla="*/ 77614 h 233498"/>
                      <a:gd name="connsiteX239" fmla="*/ 14579 w 185577"/>
                      <a:gd name="connsiteY239" fmla="*/ 81293 h 233498"/>
                      <a:gd name="connsiteX240" fmla="*/ 14579 w 185577"/>
                      <a:gd name="connsiteY240" fmla="*/ 77614 h 233498"/>
                      <a:gd name="connsiteX241" fmla="*/ 15123 w 185577"/>
                      <a:gd name="connsiteY241" fmla="*/ 78431 h 233498"/>
                      <a:gd name="connsiteX242" fmla="*/ 18529 w 185577"/>
                      <a:gd name="connsiteY242" fmla="*/ 70257 h 233498"/>
                      <a:gd name="connsiteX243" fmla="*/ 18802 w 185577"/>
                      <a:gd name="connsiteY243" fmla="*/ 73663 h 233498"/>
                      <a:gd name="connsiteX244" fmla="*/ 20710 w 185577"/>
                      <a:gd name="connsiteY244" fmla="*/ 70802 h 233498"/>
                      <a:gd name="connsiteX245" fmla="*/ 19075 w 185577"/>
                      <a:gd name="connsiteY245" fmla="*/ 69030 h 233498"/>
                      <a:gd name="connsiteX246" fmla="*/ 26160 w 185577"/>
                      <a:gd name="connsiteY246" fmla="*/ 60311 h 233498"/>
                      <a:gd name="connsiteX247" fmla="*/ 26160 w 185577"/>
                      <a:gd name="connsiteY247" fmla="*/ 59629 h 233498"/>
                      <a:gd name="connsiteX248" fmla="*/ 25887 w 185577"/>
                      <a:gd name="connsiteY248" fmla="*/ 52817 h 233498"/>
                      <a:gd name="connsiteX249" fmla="*/ 29566 w 185577"/>
                      <a:gd name="connsiteY249" fmla="*/ 49684 h 233498"/>
                      <a:gd name="connsiteX250" fmla="*/ 24116 w 185577"/>
                      <a:gd name="connsiteY250" fmla="*/ 49002 h 233498"/>
                      <a:gd name="connsiteX251" fmla="*/ 25070 w 185577"/>
                      <a:gd name="connsiteY251" fmla="*/ 54316 h 233498"/>
                      <a:gd name="connsiteX252" fmla="*/ 23436 w 185577"/>
                      <a:gd name="connsiteY252" fmla="*/ 60447 h 233498"/>
                      <a:gd name="connsiteX253" fmla="*/ 22890 w 185577"/>
                      <a:gd name="connsiteY253" fmla="*/ 58676 h 233498"/>
                      <a:gd name="connsiteX254" fmla="*/ 19893 w 185577"/>
                      <a:gd name="connsiteY254" fmla="*/ 63717 h 233498"/>
                      <a:gd name="connsiteX255" fmla="*/ 21119 w 185577"/>
                      <a:gd name="connsiteY255" fmla="*/ 57586 h 233498"/>
                      <a:gd name="connsiteX256" fmla="*/ 19620 w 185577"/>
                      <a:gd name="connsiteY256" fmla="*/ 59221 h 233498"/>
                      <a:gd name="connsiteX257" fmla="*/ 22890 w 185577"/>
                      <a:gd name="connsiteY257" fmla="*/ 53771 h 233498"/>
                      <a:gd name="connsiteX258" fmla="*/ 23163 w 185577"/>
                      <a:gd name="connsiteY258" fmla="*/ 51182 h 233498"/>
                      <a:gd name="connsiteX259" fmla="*/ 18258 w 185577"/>
                      <a:gd name="connsiteY259" fmla="*/ 56087 h 233498"/>
                      <a:gd name="connsiteX260" fmla="*/ 24116 w 185577"/>
                      <a:gd name="connsiteY260" fmla="*/ 46550 h 233498"/>
                      <a:gd name="connsiteX261" fmla="*/ 24116 w 185577"/>
                      <a:gd name="connsiteY261" fmla="*/ 46822 h 233498"/>
                      <a:gd name="connsiteX262" fmla="*/ 27249 w 185577"/>
                      <a:gd name="connsiteY262" fmla="*/ 39057 h 233498"/>
                      <a:gd name="connsiteX263" fmla="*/ 31201 w 185577"/>
                      <a:gd name="connsiteY263" fmla="*/ 33198 h 233498"/>
                      <a:gd name="connsiteX264" fmla="*/ 31746 w 185577"/>
                      <a:gd name="connsiteY264" fmla="*/ 33743 h 233498"/>
                      <a:gd name="connsiteX265" fmla="*/ 33518 w 185577"/>
                      <a:gd name="connsiteY265" fmla="*/ 31154 h 233498"/>
                      <a:gd name="connsiteX266" fmla="*/ 29566 w 185577"/>
                      <a:gd name="connsiteY266" fmla="*/ 36059 h 233498"/>
                      <a:gd name="connsiteX267" fmla="*/ 30792 w 185577"/>
                      <a:gd name="connsiteY267" fmla="*/ 36604 h 233498"/>
                      <a:gd name="connsiteX268" fmla="*/ 28067 w 185577"/>
                      <a:gd name="connsiteY268" fmla="*/ 43689 h 233498"/>
                      <a:gd name="connsiteX269" fmla="*/ 32563 w 185577"/>
                      <a:gd name="connsiteY269" fmla="*/ 34016 h 233498"/>
                      <a:gd name="connsiteX270" fmla="*/ 34880 w 185577"/>
                      <a:gd name="connsiteY270" fmla="*/ 33198 h 233498"/>
                      <a:gd name="connsiteX271" fmla="*/ 35152 w 185577"/>
                      <a:gd name="connsiteY271" fmla="*/ 32108 h 233498"/>
                      <a:gd name="connsiteX272" fmla="*/ 35152 w 185577"/>
                      <a:gd name="connsiteY272" fmla="*/ 36195 h 233498"/>
                      <a:gd name="connsiteX273" fmla="*/ 34198 w 185577"/>
                      <a:gd name="connsiteY273" fmla="*/ 36195 h 233498"/>
                      <a:gd name="connsiteX274" fmla="*/ 31474 w 185577"/>
                      <a:gd name="connsiteY274" fmla="*/ 41781 h 233498"/>
                      <a:gd name="connsiteX275" fmla="*/ 32019 w 185577"/>
                      <a:gd name="connsiteY275" fmla="*/ 39874 h 233498"/>
                      <a:gd name="connsiteX276" fmla="*/ 28067 w 185577"/>
                      <a:gd name="connsiteY276" fmla="*/ 48458 h 233498"/>
                      <a:gd name="connsiteX277" fmla="*/ 38966 w 185577"/>
                      <a:gd name="connsiteY277" fmla="*/ 34969 h 233498"/>
                      <a:gd name="connsiteX278" fmla="*/ 36787 w 185577"/>
                      <a:gd name="connsiteY278" fmla="*/ 26658 h 233498"/>
                      <a:gd name="connsiteX279" fmla="*/ 46597 w 185577"/>
                      <a:gd name="connsiteY279" fmla="*/ 17938 h 233498"/>
                      <a:gd name="connsiteX280" fmla="*/ 46597 w 185577"/>
                      <a:gd name="connsiteY280" fmla="*/ 18483 h 233498"/>
                      <a:gd name="connsiteX281" fmla="*/ 50276 w 185577"/>
                      <a:gd name="connsiteY281" fmla="*/ 15486 h 233498"/>
                      <a:gd name="connsiteX282" fmla="*/ 51365 w 185577"/>
                      <a:gd name="connsiteY282" fmla="*/ 16985 h 233498"/>
                      <a:gd name="connsiteX283" fmla="*/ 55726 w 185577"/>
                      <a:gd name="connsiteY283" fmla="*/ 13034 h 233498"/>
                      <a:gd name="connsiteX284" fmla="*/ 50276 w 185577"/>
                      <a:gd name="connsiteY284" fmla="*/ 18483 h 233498"/>
                      <a:gd name="connsiteX285" fmla="*/ 50819 w 185577"/>
                      <a:gd name="connsiteY285" fmla="*/ 17530 h 233498"/>
                      <a:gd name="connsiteX286" fmla="*/ 43872 w 185577"/>
                      <a:gd name="connsiteY286" fmla="*/ 22979 h 233498"/>
                      <a:gd name="connsiteX287" fmla="*/ 41692 w 185577"/>
                      <a:gd name="connsiteY287" fmla="*/ 23116 h 233498"/>
                      <a:gd name="connsiteX288" fmla="*/ 39648 w 185577"/>
                      <a:gd name="connsiteY288" fmla="*/ 27067 h 233498"/>
                      <a:gd name="connsiteX289" fmla="*/ 43054 w 185577"/>
                      <a:gd name="connsiteY289" fmla="*/ 26250 h 233498"/>
                      <a:gd name="connsiteX290" fmla="*/ 47279 w 185577"/>
                      <a:gd name="connsiteY290" fmla="*/ 22026 h 233498"/>
                      <a:gd name="connsiteX291" fmla="*/ 42781 w 185577"/>
                      <a:gd name="connsiteY291" fmla="*/ 26658 h 233498"/>
                      <a:gd name="connsiteX292" fmla="*/ 44825 w 185577"/>
                      <a:gd name="connsiteY292" fmla="*/ 31154 h 233498"/>
                      <a:gd name="connsiteX293" fmla="*/ 44553 w 185577"/>
                      <a:gd name="connsiteY293" fmla="*/ 27748 h 233498"/>
                      <a:gd name="connsiteX294" fmla="*/ 51365 w 185577"/>
                      <a:gd name="connsiteY294" fmla="*/ 19301 h 233498"/>
                      <a:gd name="connsiteX295" fmla="*/ 51365 w 185577"/>
                      <a:gd name="connsiteY295" fmla="*/ 19573 h 233498"/>
                      <a:gd name="connsiteX296" fmla="*/ 54635 w 185577"/>
                      <a:gd name="connsiteY296" fmla="*/ 16712 h 233498"/>
                      <a:gd name="connsiteX297" fmla="*/ 53818 w 185577"/>
                      <a:gd name="connsiteY297" fmla="*/ 18892 h 233498"/>
                      <a:gd name="connsiteX298" fmla="*/ 57768 w 185577"/>
                      <a:gd name="connsiteY298" fmla="*/ 14123 h 233498"/>
                      <a:gd name="connsiteX299" fmla="*/ 61583 w 185577"/>
                      <a:gd name="connsiteY299" fmla="*/ 13442 h 233498"/>
                      <a:gd name="connsiteX300" fmla="*/ 61038 w 185577"/>
                      <a:gd name="connsiteY300" fmla="*/ 10990 h 233498"/>
                      <a:gd name="connsiteX301" fmla="*/ 58177 w 185577"/>
                      <a:gd name="connsiteY301" fmla="*/ 13579 h 233498"/>
                      <a:gd name="connsiteX302" fmla="*/ 60085 w 185577"/>
                      <a:gd name="connsiteY302" fmla="*/ 10445 h 233498"/>
                      <a:gd name="connsiteX303" fmla="*/ 60358 w 185577"/>
                      <a:gd name="connsiteY303" fmla="*/ 10445 h 233498"/>
                      <a:gd name="connsiteX304" fmla="*/ 61447 w 185577"/>
                      <a:gd name="connsiteY304" fmla="*/ 8265 h 233498"/>
                      <a:gd name="connsiteX305" fmla="*/ 65808 w 185577"/>
                      <a:gd name="connsiteY305" fmla="*/ 8265 h 233498"/>
                      <a:gd name="connsiteX306" fmla="*/ 64309 w 185577"/>
                      <a:gd name="connsiteY306" fmla="*/ 6902 h 233498"/>
                      <a:gd name="connsiteX307" fmla="*/ 84201 w 185577"/>
                      <a:gd name="connsiteY307" fmla="*/ 1725 h 233498"/>
                      <a:gd name="connsiteX308" fmla="*/ 84881 w 185577"/>
                      <a:gd name="connsiteY308" fmla="*/ 5404 h 233498"/>
                      <a:gd name="connsiteX309" fmla="*/ 76299 w 185577"/>
                      <a:gd name="connsiteY309" fmla="*/ 7584 h 233498"/>
                      <a:gd name="connsiteX310" fmla="*/ 82293 w 185577"/>
                      <a:gd name="connsiteY310" fmla="*/ 3905 h 233498"/>
                      <a:gd name="connsiteX311" fmla="*/ 73846 w 185577"/>
                      <a:gd name="connsiteY311" fmla="*/ 5131 h 233498"/>
                      <a:gd name="connsiteX312" fmla="*/ 62538 w 185577"/>
                      <a:gd name="connsiteY312" fmla="*/ 11262 h 233498"/>
                      <a:gd name="connsiteX313" fmla="*/ 61447 w 185577"/>
                      <a:gd name="connsiteY313" fmla="*/ 13987 h 233498"/>
                      <a:gd name="connsiteX314" fmla="*/ 73573 w 185577"/>
                      <a:gd name="connsiteY314" fmla="*/ 9082 h 233498"/>
                      <a:gd name="connsiteX315" fmla="*/ 72484 w 185577"/>
                      <a:gd name="connsiteY315" fmla="*/ 10036 h 233498"/>
                      <a:gd name="connsiteX316" fmla="*/ 78478 w 185577"/>
                      <a:gd name="connsiteY316" fmla="*/ 7584 h 233498"/>
                      <a:gd name="connsiteX317" fmla="*/ 78205 w 185577"/>
                      <a:gd name="connsiteY317" fmla="*/ 7584 h 233498"/>
                      <a:gd name="connsiteX318" fmla="*/ 82975 w 185577"/>
                      <a:gd name="connsiteY318" fmla="*/ 7856 h 233498"/>
                      <a:gd name="connsiteX319" fmla="*/ 86108 w 185577"/>
                      <a:gd name="connsiteY319" fmla="*/ 6358 h 233498"/>
                      <a:gd name="connsiteX320" fmla="*/ 90195 w 185577"/>
                      <a:gd name="connsiteY320" fmla="*/ 6902 h 233498"/>
                      <a:gd name="connsiteX321" fmla="*/ 89787 w 185577"/>
                      <a:gd name="connsiteY321" fmla="*/ 5404 h 233498"/>
                      <a:gd name="connsiteX322" fmla="*/ 94555 w 185577"/>
                      <a:gd name="connsiteY322" fmla="*/ 4859 h 233498"/>
                      <a:gd name="connsiteX323" fmla="*/ 94555 w 185577"/>
                      <a:gd name="connsiteY323" fmla="*/ 3496 h 233498"/>
                      <a:gd name="connsiteX324" fmla="*/ 88833 w 185577"/>
                      <a:gd name="connsiteY324" fmla="*/ 3633 h 233498"/>
                      <a:gd name="connsiteX325" fmla="*/ 92648 w 185577"/>
                      <a:gd name="connsiteY325" fmla="*/ 1589 h 233498"/>
                      <a:gd name="connsiteX326" fmla="*/ 95645 w 185577"/>
                      <a:gd name="connsiteY326" fmla="*/ 3360 h 233498"/>
                      <a:gd name="connsiteX327" fmla="*/ 97962 w 185577"/>
                      <a:gd name="connsiteY327" fmla="*/ 2407 h 233498"/>
                      <a:gd name="connsiteX328" fmla="*/ 97416 w 185577"/>
                      <a:gd name="connsiteY328" fmla="*/ 2815 h 233498"/>
                      <a:gd name="connsiteX329" fmla="*/ 101777 w 185577"/>
                      <a:gd name="connsiteY329" fmla="*/ 2407 h 233498"/>
                      <a:gd name="connsiteX330" fmla="*/ 94283 w 185577"/>
                      <a:gd name="connsiteY330" fmla="*/ 1998 h 233498"/>
                      <a:gd name="connsiteX331" fmla="*/ 102593 w 185577"/>
                      <a:gd name="connsiteY331" fmla="*/ 90 h 233498"/>
                      <a:gd name="connsiteX332" fmla="*/ 109269 w 185577"/>
                      <a:gd name="connsiteY332" fmla="*/ 1180 h 233498"/>
                      <a:gd name="connsiteX333" fmla="*/ 101640 w 185577"/>
                      <a:gd name="connsiteY333" fmla="*/ 3905 h 233498"/>
                      <a:gd name="connsiteX334" fmla="*/ 102730 w 185577"/>
                      <a:gd name="connsiteY334" fmla="*/ 3905 h 233498"/>
                      <a:gd name="connsiteX335" fmla="*/ 95645 w 185577"/>
                      <a:gd name="connsiteY335" fmla="*/ 4859 h 233498"/>
                      <a:gd name="connsiteX336" fmla="*/ 97552 w 185577"/>
                      <a:gd name="connsiteY336" fmla="*/ 6494 h 233498"/>
                      <a:gd name="connsiteX337" fmla="*/ 103412 w 185577"/>
                      <a:gd name="connsiteY337" fmla="*/ 4995 h 233498"/>
                      <a:gd name="connsiteX338" fmla="*/ 102730 w 185577"/>
                      <a:gd name="connsiteY338" fmla="*/ 7175 h 233498"/>
                      <a:gd name="connsiteX339" fmla="*/ 107225 w 185577"/>
                      <a:gd name="connsiteY339" fmla="*/ 7720 h 233498"/>
                      <a:gd name="connsiteX340" fmla="*/ 106818 w 185577"/>
                      <a:gd name="connsiteY340" fmla="*/ 7720 h 233498"/>
                      <a:gd name="connsiteX341" fmla="*/ 114447 w 185577"/>
                      <a:gd name="connsiteY341" fmla="*/ 9355 h 233498"/>
                      <a:gd name="connsiteX342" fmla="*/ 121941 w 185577"/>
                      <a:gd name="connsiteY342" fmla="*/ 8674 h 233498"/>
                      <a:gd name="connsiteX343" fmla="*/ 130115 w 185577"/>
                      <a:gd name="connsiteY343" fmla="*/ 10854 h 233498"/>
                      <a:gd name="connsiteX344" fmla="*/ 126846 w 185577"/>
                      <a:gd name="connsiteY344" fmla="*/ 8674 h 233498"/>
                      <a:gd name="connsiteX345" fmla="*/ 134475 w 185577"/>
                      <a:gd name="connsiteY345" fmla="*/ 8674 h 233498"/>
                      <a:gd name="connsiteX346" fmla="*/ 134203 w 185577"/>
                      <a:gd name="connsiteY346" fmla="*/ 10445 h 233498"/>
                      <a:gd name="connsiteX347" fmla="*/ 143194 w 185577"/>
                      <a:gd name="connsiteY347" fmla="*/ 15486 h 233498"/>
                      <a:gd name="connsiteX348" fmla="*/ 150689 w 185577"/>
                      <a:gd name="connsiteY348" fmla="*/ 19164 h 233498"/>
                      <a:gd name="connsiteX349" fmla="*/ 158046 w 185577"/>
                      <a:gd name="connsiteY349" fmla="*/ 27476 h 233498"/>
                      <a:gd name="connsiteX350" fmla="*/ 161180 w 185577"/>
                      <a:gd name="connsiteY350" fmla="*/ 28565 h 233498"/>
                      <a:gd name="connsiteX351" fmla="*/ 160634 w 185577"/>
                      <a:gd name="connsiteY351" fmla="*/ 29928 h 233498"/>
                      <a:gd name="connsiteX352" fmla="*/ 168536 w 185577"/>
                      <a:gd name="connsiteY352" fmla="*/ 38103 h 233498"/>
                      <a:gd name="connsiteX353" fmla="*/ 170034 w 185577"/>
                      <a:gd name="connsiteY353" fmla="*/ 43144 h 233498"/>
                      <a:gd name="connsiteX354" fmla="*/ 164313 w 185577"/>
                      <a:gd name="connsiteY354" fmla="*/ 36604 h 233498"/>
                      <a:gd name="connsiteX355" fmla="*/ 165403 w 185577"/>
                      <a:gd name="connsiteY355" fmla="*/ 35786 h 233498"/>
                      <a:gd name="connsiteX356" fmla="*/ 160089 w 185577"/>
                      <a:gd name="connsiteY356" fmla="*/ 30064 h 233498"/>
                      <a:gd name="connsiteX357" fmla="*/ 161587 w 185577"/>
                      <a:gd name="connsiteY357" fmla="*/ 33198 h 233498"/>
                      <a:gd name="connsiteX358" fmla="*/ 156002 w 185577"/>
                      <a:gd name="connsiteY358" fmla="*/ 31836 h 233498"/>
                      <a:gd name="connsiteX359" fmla="*/ 164177 w 185577"/>
                      <a:gd name="connsiteY359" fmla="*/ 38239 h 233498"/>
                      <a:gd name="connsiteX360" fmla="*/ 158590 w 185577"/>
                      <a:gd name="connsiteY360" fmla="*/ 34833 h 233498"/>
                      <a:gd name="connsiteX361" fmla="*/ 160225 w 185577"/>
                      <a:gd name="connsiteY361" fmla="*/ 37830 h 233498"/>
                      <a:gd name="connsiteX362" fmla="*/ 162815 w 185577"/>
                      <a:gd name="connsiteY362" fmla="*/ 38784 h 233498"/>
                      <a:gd name="connsiteX363" fmla="*/ 162542 w 185577"/>
                      <a:gd name="connsiteY363" fmla="*/ 38784 h 233498"/>
                      <a:gd name="connsiteX364" fmla="*/ 171262 w 185577"/>
                      <a:gd name="connsiteY364" fmla="*/ 45733 h 233498"/>
                      <a:gd name="connsiteX365" fmla="*/ 173441 w 185577"/>
                      <a:gd name="connsiteY365" fmla="*/ 42190 h 233498"/>
                      <a:gd name="connsiteX366" fmla="*/ 175485 w 185577"/>
                      <a:gd name="connsiteY366" fmla="*/ 48458 h 233498"/>
                      <a:gd name="connsiteX367" fmla="*/ 168809 w 185577"/>
                      <a:gd name="connsiteY367" fmla="*/ 45052 h 233498"/>
                      <a:gd name="connsiteX368" fmla="*/ 167719 w 185577"/>
                      <a:gd name="connsiteY368" fmla="*/ 48458 h 233498"/>
                      <a:gd name="connsiteX369" fmla="*/ 170989 w 185577"/>
                      <a:gd name="connsiteY369" fmla="*/ 49684 h 233498"/>
                      <a:gd name="connsiteX370" fmla="*/ 170716 w 185577"/>
                      <a:gd name="connsiteY370" fmla="*/ 50228 h 233498"/>
                      <a:gd name="connsiteX371" fmla="*/ 173577 w 185577"/>
                      <a:gd name="connsiteY371" fmla="*/ 53635 h 233498"/>
                      <a:gd name="connsiteX372" fmla="*/ 173033 w 185577"/>
                      <a:gd name="connsiteY372" fmla="*/ 53362 h 233498"/>
                      <a:gd name="connsiteX373" fmla="*/ 175757 w 185577"/>
                      <a:gd name="connsiteY373" fmla="*/ 57995 h 233498"/>
                      <a:gd name="connsiteX374" fmla="*/ 178754 w 185577"/>
                      <a:gd name="connsiteY374" fmla="*/ 59902 h 233498"/>
                      <a:gd name="connsiteX375" fmla="*/ 176712 w 185577"/>
                      <a:gd name="connsiteY375" fmla="*/ 51182 h 233498"/>
                      <a:gd name="connsiteX376" fmla="*/ 173713 w 185577"/>
                      <a:gd name="connsiteY376" fmla="*/ 50365 h 233498"/>
                      <a:gd name="connsiteX377" fmla="*/ 175485 w 185577"/>
                      <a:gd name="connsiteY377" fmla="*/ 52954 h 233498"/>
                      <a:gd name="connsiteX378" fmla="*/ 173986 w 185577"/>
                      <a:gd name="connsiteY378" fmla="*/ 51727 h 233498"/>
                      <a:gd name="connsiteX379" fmla="*/ 172897 w 185577"/>
                      <a:gd name="connsiteY379" fmla="*/ 48866 h 233498"/>
                      <a:gd name="connsiteX380" fmla="*/ 177392 w 185577"/>
                      <a:gd name="connsiteY380" fmla="*/ 50501 h 233498"/>
                      <a:gd name="connsiteX381" fmla="*/ 179982 w 185577"/>
                      <a:gd name="connsiteY381" fmla="*/ 54997 h 233498"/>
                      <a:gd name="connsiteX382" fmla="*/ 181344 w 185577"/>
                      <a:gd name="connsiteY382" fmla="*/ 66306 h 233498"/>
                      <a:gd name="connsiteX383" fmla="*/ 180662 w 185577"/>
                      <a:gd name="connsiteY383" fmla="*/ 64535 h 233498"/>
                      <a:gd name="connsiteX384" fmla="*/ 179982 w 185577"/>
                      <a:gd name="connsiteY384" fmla="*/ 67123 h 233498"/>
                      <a:gd name="connsiteX385" fmla="*/ 181480 w 185577"/>
                      <a:gd name="connsiteY385" fmla="*/ 68758 h 233498"/>
                      <a:gd name="connsiteX386" fmla="*/ 180798 w 185577"/>
                      <a:gd name="connsiteY386" fmla="*/ 69030 h 233498"/>
                      <a:gd name="connsiteX387" fmla="*/ 184750 w 185577"/>
                      <a:gd name="connsiteY387" fmla="*/ 73390 h 233498"/>
                      <a:gd name="connsiteX388" fmla="*/ 182161 w 185577"/>
                      <a:gd name="connsiteY388" fmla="*/ 73799 h 233498"/>
                      <a:gd name="connsiteX389" fmla="*/ 182161 w 185577"/>
                      <a:gd name="connsiteY389" fmla="*/ 80339 h 233498"/>
                      <a:gd name="connsiteX390" fmla="*/ 183388 w 185577"/>
                      <a:gd name="connsiteY390" fmla="*/ 82383 h 233498"/>
                      <a:gd name="connsiteX391" fmla="*/ 183115 w 185577"/>
                      <a:gd name="connsiteY391" fmla="*/ 81974 h 233498"/>
                      <a:gd name="connsiteX392" fmla="*/ 182842 w 185577"/>
                      <a:gd name="connsiteY392" fmla="*/ 84563 h 233498"/>
                      <a:gd name="connsiteX393" fmla="*/ 180389 w 185577"/>
                      <a:gd name="connsiteY393" fmla="*/ 78840 h 233498"/>
                      <a:gd name="connsiteX394" fmla="*/ 179027 w 185577"/>
                      <a:gd name="connsiteY394" fmla="*/ 79113 h 233498"/>
                      <a:gd name="connsiteX395" fmla="*/ 176167 w 185577"/>
                      <a:gd name="connsiteY395" fmla="*/ 75025 h 233498"/>
                      <a:gd name="connsiteX396" fmla="*/ 178347 w 185577"/>
                      <a:gd name="connsiteY396" fmla="*/ 80203 h 233498"/>
                      <a:gd name="connsiteX397" fmla="*/ 176303 w 185577"/>
                      <a:gd name="connsiteY397" fmla="*/ 78977 h 233498"/>
                      <a:gd name="connsiteX398" fmla="*/ 177120 w 185577"/>
                      <a:gd name="connsiteY398" fmla="*/ 78977 h 233498"/>
                      <a:gd name="connsiteX399" fmla="*/ 173170 w 185577"/>
                      <a:gd name="connsiteY399" fmla="*/ 71347 h 233498"/>
                      <a:gd name="connsiteX400" fmla="*/ 173577 w 185577"/>
                      <a:gd name="connsiteY400" fmla="*/ 71075 h 233498"/>
                      <a:gd name="connsiteX401" fmla="*/ 168536 w 185577"/>
                      <a:gd name="connsiteY401" fmla="*/ 63036 h 233498"/>
                      <a:gd name="connsiteX402" fmla="*/ 169627 w 185577"/>
                      <a:gd name="connsiteY402" fmla="*/ 63581 h 233498"/>
                      <a:gd name="connsiteX403" fmla="*/ 161860 w 185577"/>
                      <a:gd name="connsiteY403" fmla="*/ 56223 h 233498"/>
                      <a:gd name="connsiteX404" fmla="*/ 161453 w 185577"/>
                      <a:gd name="connsiteY404" fmla="*/ 56496 h 233498"/>
                      <a:gd name="connsiteX405" fmla="*/ 160498 w 185577"/>
                      <a:gd name="connsiteY405" fmla="*/ 54997 h 233498"/>
                      <a:gd name="connsiteX406" fmla="*/ 160498 w 185577"/>
                      <a:gd name="connsiteY406" fmla="*/ 54997 h 233498"/>
                      <a:gd name="connsiteX407" fmla="*/ 156002 w 185577"/>
                      <a:gd name="connsiteY407" fmla="*/ 51591 h 233498"/>
                      <a:gd name="connsiteX408" fmla="*/ 156546 w 185577"/>
                      <a:gd name="connsiteY408" fmla="*/ 53499 h 233498"/>
                      <a:gd name="connsiteX409" fmla="*/ 159952 w 185577"/>
                      <a:gd name="connsiteY409" fmla="*/ 55679 h 233498"/>
                      <a:gd name="connsiteX410" fmla="*/ 162678 w 185577"/>
                      <a:gd name="connsiteY410" fmla="*/ 60583 h 233498"/>
                      <a:gd name="connsiteX411" fmla="*/ 165539 w 185577"/>
                      <a:gd name="connsiteY411" fmla="*/ 61265 h 233498"/>
                      <a:gd name="connsiteX412" fmla="*/ 165948 w 185577"/>
                      <a:gd name="connsiteY412" fmla="*/ 64535 h 233498"/>
                      <a:gd name="connsiteX413" fmla="*/ 165130 w 185577"/>
                      <a:gd name="connsiteY413" fmla="*/ 62627 h 233498"/>
                      <a:gd name="connsiteX414" fmla="*/ 163904 w 185577"/>
                      <a:gd name="connsiteY414" fmla="*/ 64807 h 233498"/>
                      <a:gd name="connsiteX415" fmla="*/ 170307 w 185577"/>
                      <a:gd name="connsiteY415" fmla="*/ 75434 h 233498"/>
                      <a:gd name="connsiteX416" fmla="*/ 170034 w 185577"/>
                      <a:gd name="connsiteY416" fmla="*/ 73254 h 233498"/>
                      <a:gd name="connsiteX417" fmla="*/ 171671 w 185577"/>
                      <a:gd name="connsiteY417" fmla="*/ 79113 h 233498"/>
                      <a:gd name="connsiteX418" fmla="*/ 169763 w 185577"/>
                      <a:gd name="connsiteY418" fmla="*/ 75162 h 233498"/>
                      <a:gd name="connsiteX419" fmla="*/ 170444 w 185577"/>
                      <a:gd name="connsiteY419" fmla="*/ 79249 h 233498"/>
                      <a:gd name="connsiteX420" fmla="*/ 173986 w 185577"/>
                      <a:gd name="connsiteY420" fmla="*/ 83064 h 233498"/>
                      <a:gd name="connsiteX421" fmla="*/ 173441 w 185577"/>
                      <a:gd name="connsiteY421" fmla="*/ 81020 h 233498"/>
                      <a:gd name="connsiteX422" fmla="*/ 175485 w 185577"/>
                      <a:gd name="connsiteY422" fmla="*/ 89740 h 233498"/>
                      <a:gd name="connsiteX423" fmla="*/ 172488 w 185577"/>
                      <a:gd name="connsiteY423" fmla="*/ 81974 h 233498"/>
                      <a:gd name="connsiteX424" fmla="*/ 170171 w 185577"/>
                      <a:gd name="connsiteY424" fmla="*/ 81974 h 233498"/>
                      <a:gd name="connsiteX425" fmla="*/ 170989 w 185577"/>
                      <a:gd name="connsiteY425" fmla="*/ 84699 h 233498"/>
                      <a:gd name="connsiteX426" fmla="*/ 170989 w 185577"/>
                      <a:gd name="connsiteY426" fmla="*/ 85652 h 233498"/>
                      <a:gd name="connsiteX427" fmla="*/ 165266 w 185577"/>
                      <a:gd name="connsiteY427" fmla="*/ 77614 h 233498"/>
                      <a:gd name="connsiteX428" fmla="*/ 165948 w 185577"/>
                      <a:gd name="connsiteY428" fmla="*/ 77887 h 233498"/>
                      <a:gd name="connsiteX429" fmla="*/ 163631 w 185577"/>
                      <a:gd name="connsiteY429" fmla="*/ 71483 h 233498"/>
                      <a:gd name="connsiteX430" fmla="*/ 164586 w 185577"/>
                      <a:gd name="connsiteY430" fmla="*/ 73527 h 233498"/>
                      <a:gd name="connsiteX431" fmla="*/ 162406 w 185577"/>
                      <a:gd name="connsiteY431" fmla="*/ 71483 h 233498"/>
                      <a:gd name="connsiteX432" fmla="*/ 161996 w 185577"/>
                      <a:gd name="connsiteY432" fmla="*/ 73527 h 233498"/>
                      <a:gd name="connsiteX433" fmla="*/ 160225 w 185577"/>
                      <a:gd name="connsiteY433" fmla="*/ 69984 h 233498"/>
                      <a:gd name="connsiteX434" fmla="*/ 161996 w 185577"/>
                      <a:gd name="connsiteY434" fmla="*/ 69712 h 233498"/>
                      <a:gd name="connsiteX435" fmla="*/ 160362 w 185577"/>
                      <a:gd name="connsiteY435" fmla="*/ 65080 h 233498"/>
                      <a:gd name="connsiteX436" fmla="*/ 157228 w 185577"/>
                      <a:gd name="connsiteY436" fmla="*/ 64535 h 233498"/>
                      <a:gd name="connsiteX437" fmla="*/ 157501 w 185577"/>
                      <a:gd name="connsiteY437" fmla="*/ 65080 h 233498"/>
                      <a:gd name="connsiteX438" fmla="*/ 156139 w 185577"/>
                      <a:gd name="connsiteY438" fmla="*/ 62900 h 233498"/>
                      <a:gd name="connsiteX439" fmla="*/ 158181 w 185577"/>
                      <a:gd name="connsiteY439" fmla="*/ 64262 h 233498"/>
                      <a:gd name="connsiteX440" fmla="*/ 156410 w 185577"/>
                      <a:gd name="connsiteY440" fmla="*/ 62082 h 233498"/>
                      <a:gd name="connsiteX441" fmla="*/ 157501 w 185577"/>
                      <a:gd name="connsiteY441" fmla="*/ 62491 h 233498"/>
                      <a:gd name="connsiteX442" fmla="*/ 155184 w 185577"/>
                      <a:gd name="connsiteY442" fmla="*/ 58812 h 233498"/>
                      <a:gd name="connsiteX443" fmla="*/ 150961 w 185577"/>
                      <a:gd name="connsiteY443" fmla="*/ 58812 h 233498"/>
                      <a:gd name="connsiteX444" fmla="*/ 148917 w 185577"/>
                      <a:gd name="connsiteY444" fmla="*/ 56223 h 233498"/>
                      <a:gd name="connsiteX445" fmla="*/ 149463 w 185577"/>
                      <a:gd name="connsiteY445" fmla="*/ 56223 h 233498"/>
                      <a:gd name="connsiteX446" fmla="*/ 145102 w 185577"/>
                      <a:gd name="connsiteY446" fmla="*/ 52000 h 233498"/>
                      <a:gd name="connsiteX447" fmla="*/ 148372 w 185577"/>
                      <a:gd name="connsiteY447" fmla="*/ 49275 h 233498"/>
                      <a:gd name="connsiteX448" fmla="*/ 143058 w 185577"/>
                      <a:gd name="connsiteY448" fmla="*/ 48321 h 233498"/>
                      <a:gd name="connsiteX449" fmla="*/ 143331 w 185577"/>
                      <a:gd name="connsiteY449" fmla="*/ 47913 h 233498"/>
                      <a:gd name="connsiteX450" fmla="*/ 140470 w 185577"/>
                      <a:gd name="connsiteY450" fmla="*/ 46822 h 233498"/>
                      <a:gd name="connsiteX451" fmla="*/ 142378 w 185577"/>
                      <a:gd name="connsiteY451" fmla="*/ 48594 h 233498"/>
                      <a:gd name="connsiteX452" fmla="*/ 138835 w 185577"/>
                      <a:gd name="connsiteY452" fmla="*/ 46278 h 233498"/>
                      <a:gd name="connsiteX453" fmla="*/ 138563 w 185577"/>
                      <a:gd name="connsiteY453" fmla="*/ 43961 h 233498"/>
                      <a:gd name="connsiteX454" fmla="*/ 131750 w 185577"/>
                      <a:gd name="connsiteY454" fmla="*/ 40419 h 233498"/>
                      <a:gd name="connsiteX455" fmla="*/ 126573 w 185577"/>
                      <a:gd name="connsiteY455" fmla="*/ 36468 h 233498"/>
                      <a:gd name="connsiteX456" fmla="*/ 128344 w 185577"/>
                      <a:gd name="connsiteY456" fmla="*/ 37558 h 233498"/>
                      <a:gd name="connsiteX457" fmla="*/ 128890 w 185577"/>
                      <a:gd name="connsiteY457" fmla="*/ 35651 h 233498"/>
                      <a:gd name="connsiteX458" fmla="*/ 129161 w 185577"/>
                      <a:gd name="connsiteY458" fmla="*/ 36332 h 233498"/>
                      <a:gd name="connsiteX459" fmla="*/ 131478 w 185577"/>
                      <a:gd name="connsiteY459" fmla="*/ 36332 h 233498"/>
                      <a:gd name="connsiteX460" fmla="*/ 129706 w 185577"/>
                      <a:gd name="connsiteY460" fmla="*/ 33879 h 233498"/>
                      <a:gd name="connsiteX461" fmla="*/ 130661 w 185577"/>
                      <a:gd name="connsiteY461" fmla="*/ 34152 h 233498"/>
                      <a:gd name="connsiteX462" fmla="*/ 127799 w 185577"/>
                      <a:gd name="connsiteY462" fmla="*/ 30745 h 233498"/>
                      <a:gd name="connsiteX463" fmla="*/ 127799 w 185577"/>
                      <a:gd name="connsiteY463" fmla="*/ 31563 h 233498"/>
                      <a:gd name="connsiteX464" fmla="*/ 114174 w 185577"/>
                      <a:gd name="connsiteY464" fmla="*/ 26522 h 233498"/>
                      <a:gd name="connsiteX465" fmla="*/ 108044 w 185577"/>
                      <a:gd name="connsiteY465" fmla="*/ 27884 h 233498"/>
                      <a:gd name="connsiteX466" fmla="*/ 100549 w 185577"/>
                      <a:gd name="connsiteY466" fmla="*/ 28838 h 233498"/>
                      <a:gd name="connsiteX467" fmla="*/ 101368 w 185577"/>
                      <a:gd name="connsiteY467" fmla="*/ 25159 h 233498"/>
                      <a:gd name="connsiteX468" fmla="*/ 105454 w 185577"/>
                      <a:gd name="connsiteY468" fmla="*/ 24070 h 233498"/>
                      <a:gd name="connsiteX469" fmla="*/ 106272 w 185577"/>
                      <a:gd name="connsiteY469" fmla="*/ 25977 h 233498"/>
                      <a:gd name="connsiteX470" fmla="*/ 107362 w 185577"/>
                      <a:gd name="connsiteY470" fmla="*/ 23116 h 233498"/>
                      <a:gd name="connsiteX471" fmla="*/ 95645 w 185577"/>
                      <a:gd name="connsiteY471" fmla="*/ 26385 h 233498"/>
                      <a:gd name="connsiteX472" fmla="*/ 95645 w 185577"/>
                      <a:gd name="connsiteY472" fmla="*/ 25977 h 233498"/>
                      <a:gd name="connsiteX473" fmla="*/ 93193 w 185577"/>
                      <a:gd name="connsiteY473" fmla="*/ 27067 h 233498"/>
                      <a:gd name="connsiteX474" fmla="*/ 92784 w 185577"/>
                      <a:gd name="connsiteY474" fmla="*/ 28702 h 233498"/>
                      <a:gd name="connsiteX475" fmla="*/ 93057 w 185577"/>
                      <a:gd name="connsiteY475" fmla="*/ 28702 h 233498"/>
                      <a:gd name="connsiteX476" fmla="*/ 86652 w 185577"/>
                      <a:gd name="connsiteY476" fmla="*/ 30064 h 233498"/>
                      <a:gd name="connsiteX477" fmla="*/ 85563 w 185577"/>
                      <a:gd name="connsiteY477" fmla="*/ 31699 h 233498"/>
                      <a:gd name="connsiteX478" fmla="*/ 81340 w 185577"/>
                      <a:gd name="connsiteY478" fmla="*/ 29247 h 233498"/>
                      <a:gd name="connsiteX479" fmla="*/ 75072 w 185577"/>
                      <a:gd name="connsiteY479" fmla="*/ 35242 h 233498"/>
                      <a:gd name="connsiteX480" fmla="*/ 70712 w 185577"/>
                      <a:gd name="connsiteY480" fmla="*/ 35242 h 233498"/>
                      <a:gd name="connsiteX481" fmla="*/ 65808 w 185577"/>
                      <a:gd name="connsiteY481" fmla="*/ 42599 h 233498"/>
                      <a:gd name="connsiteX482" fmla="*/ 66352 w 185577"/>
                      <a:gd name="connsiteY482" fmla="*/ 40964 h 233498"/>
                      <a:gd name="connsiteX483" fmla="*/ 55997 w 185577"/>
                      <a:gd name="connsiteY483" fmla="*/ 52681 h 233498"/>
                      <a:gd name="connsiteX484" fmla="*/ 45778 w 185577"/>
                      <a:gd name="connsiteY484" fmla="*/ 55134 h 233498"/>
                      <a:gd name="connsiteX485" fmla="*/ 45778 w 185577"/>
                      <a:gd name="connsiteY485" fmla="*/ 57722 h 233498"/>
                      <a:gd name="connsiteX486" fmla="*/ 44689 w 185577"/>
                      <a:gd name="connsiteY486" fmla="*/ 59494 h 233498"/>
                      <a:gd name="connsiteX487" fmla="*/ 47822 w 185577"/>
                      <a:gd name="connsiteY487" fmla="*/ 58267 h 233498"/>
                      <a:gd name="connsiteX488" fmla="*/ 46460 w 185577"/>
                      <a:gd name="connsiteY488" fmla="*/ 68486 h 233498"/>
                      <a:gd name="connsiteX489" fmla="*/ 45235 w 185577"/>
                      <a:gd name="connsiteY489" fmla="*/ 67804 h 233498"/>
                      <a:gd name="connsiteX490" fmla="*/ 47413 w 185577"/>
                      <a:gd name="connsiteY490" fmla="*/ 64807 h 233498"/>
                      <a:gd name="connsiteX491" fmla="*/ 47413 w 185577"/>
                      <a:gd name="connsiteY491" fmla="*/ 62082 h 233498"/>
                      <a:gd name="connsiteX492" fmla="*/ 41692 w 185577"/>
                      <a:gd name="connsiteY492" fmla="*/ 66033 h 233498"/>
                      <a:gd name="connsiteX493" fmla="*/ 41692 w 185577"/>
                      <a:gd name="connsiteY493" fmla="*/ 68349 h 233498"/>
                      <a:gd name="connsiteX494" fmla="*/ 40601 w 185577"/>
                      <a:gd name="connsiteY494" fmla="*/ 68349 h 233498"/>
                      <a:gd name="connsiteX495" fmla="*/ 41010 w 185577"/>
                      <a:gd name="connsiteY495" fmla="*/ 70121 h 233498"/>
                      <a:gd name="connsiteX496" fmla="*/ 39102 w 185577"/>
                      <a:gd name="connsiteY496" fmla="*/ 66987 h 233498"/>
                      <a:gd name="connsiteX497" fmla="*/ 39512 w 185577"/>
                      <a:gd name="connsiteY497" fmla="*/ 59221 h 233498"/>
                      <a:gd name="connsiteX498" fmla="*/ 37331 w 185577"/>
                      <a:gd name="connsiteY498" fmla="*/ 68622 h 233498"/>
                      <a:gd name="connsiteX499" fmla="*/ 36378 w 185577"/>
                      <a:gd name="connsiteY499" fmla="*/ 68622 h 233498"/>
                      <a:gd name="connsiteX500" fmla="*/ 37331 w 185577"/>
                      <a:gd name="connsiteY500" fmla="*/ 72437 h 233498"/>
                      <a:gd name="connsiteX501" fmla="*/ 35969 w 185577"/>
                      <a:gd name="connsiteY501" fmla="*/ 73663 h 233498"/>
                      <a:gd name="connsiteX502" fmla="*/ 37060 w 185577"/>
                      <a:gd name="connsiteY502" fmla="*/ 81974 h 233498"/>
                      <a:gd name="connsiteX503" fmla="*/ 42101 w 185577"/>
                      <a:gd name="connsiteY503" fmla="*/ 69984 h 233498"/>
                      <a:gd name="connsiteX504" fmla="*/ 42101 w 185577"/>
                      <a:gd name="connsiteY504" fmla="*/ 76933 h 233498"/>
                      <a:gd name="connsiteX505" fmla="*/ 40874 w 185577"/>
                      <a:gd name="connsiteY505" fmla="*/ 76388 h 233498"/>
                      <a:gd name="connsiteX506" fmla="*/ 39239 w 185577"/>
                      <a:gd name="connsiteY506" fmla="*/ 83609 h 233498"/>
                      <a:gd name="connsiteX507" fmla="*/ 39102 w 185577"/>
                      <a:gd name="connsiteY507" fmla="*/ 81702 h 233498"/>
                      <a:gd name="connsiteX508" fmla="*/ 36651 w 185577"/>
                      <a:gd name="connsiteY508" fmla="*/ 90694 h 233498"/>
                      <a:gd name="connsiteX509" fmla="*/ 37195 w 185577"/>
                      <a:gd name="connsiteY509" fmla="*/ 88241 h 233498"/>
                      <a:gd name="connsiteX510" fmla="*/ 35833 w 185577"/>
                      <a:gd name="connsiteY510" fmla="*/ 94645 h 233498"/>
                      <a:gd name="connsiteX511" fmla="*/ 37195 w 185577"/>
                      <a:gd name="connsiteY511" fmla="*/ 99413 h 233498"/>
                      <a:gd name="connsiteX512" fmla="*/ 35152 w 185577"/>
                      <a:gd name="connsiteY512" fmla="*/ 100503 h 233498"/>
                      <a:gd name="connsiteX513" fmla="*/ 35696 w 185577"/>
                      <a:gd name="connsiteY513" fmla="*/ 107043 h 233498"/>
                      <a:gd name="connsiteX514" fmla="*/ 33518 w 185577"/>
                      <a:gd name="connsiteY514" fmla="*/ 103637 h 233498"/>
                      <a:gd name="connsiteX515" fmla="*/ 33789 w 185577"/>
                      <a:gd name="connsiteY515" fmla="*/ 115490 h 233498"/>
                      <a:gd name="connsiteX516" fmla="*/ 34743 w 185577"/>
                      <a:gd name="connsiteY516" fmla="*/ 114264 h 233498"/>
                      <a:gd name="connsiteX517" fmla="*/ 34334 w 185577"/>
                      <a:gd name="connsiteY517" fmla="*/ 117125 h 233498"/>
                      <a:gd name="connsiteX518" fmla="*/ 35152 w 185577"/>
                      <a:gd name="connsiteY518" fmla="*/ 117807 h 233498"/>
                      <a:gd name="connsiteX519" fmla="*/ 33381 w 185577"/>
                      <a:gd name="connsiteY519" fmla="*/ 117807 h 233498"/>
                      <a:gd name="connsiteX520" fmla="*/ 33789 w 185577"/>
                      <a:gd name="connsiteY520" fmla="*/ 122984 h 233498"/>
                      <a:gd name="connsiteX521" fmla="*/ 32972 w 185577"/>
                      <a:gd name="connsiteY521" fmla="*/ 115218 h 233498"/>
                      <a:gd name="connsiteX522" fmla="*/ 31610 w 185577"/>
                      <a:gd name="connsiteY522" fmla="*/ 128434 h 233498"/>
                      <a:gd name="connsiteX523" fmla="*/ 30383 w 185577"/>
                      <a:gd name="connsiteY523" fmla="*/ 128843 h 233498"/>
                      <a:gd name="connsiteX524" fmla="*/ 33381 w 185577"/>
                      <a:gd name="connsiteY524" fmla="*/ 130477 h 233498"/>
                      <a:gd name="connsiteX525" fmla="*/ 34198 w 185577"/>
                      <a:gd name="connsiteY525" fmla="*/ 125300 h 233498"/>
                      <a:gd name="connsiteX526" fmla="*/ 34880 w 185577"/>
                      <a:gd name="connsiteY526" fmla="*/ 125982 h 233498"/>
                      <a:gd name="connsiteX527" fmla="*/ 34198 w 185577"/>
                      <a:gd name="connsiteY527" fmla="*/ 128161 h 233498"/>
                      <a:gd name="connsiteX528" fmla="*/ 35696 w 185577"/>
                      <a:gd name="connsiteY528" fmla="*/ 128434 h 233498"/>
                      <a:gd name="connsiteX529" fmla="*/ 33925 w 185577"/>
                      <a:gd name="connsiteY529" fmla="*/ 132930 h 233498"/>
                      <a:gd name="connsiteX530" fmla="*/ 36651 w 185577"/>
                      <a:gd name="connsiteY530" fmla="*/ 130614 h 233498"/>
                      <a:gd name="connsiteX531" fmla="*/ 37468 w 185577"/>
                      <a:gd name="connsiteY531" fmla="*/ 136609 h 233498"/>
                      <a:gd name="connsiteX532" fmla="*/ 36105 w 185577"/>
                      <a:gd name="connsiteY532" fmla="*/ 136200 h 233498"/>
                      <a:gd name="connsiteX533" fmla="*/ 38149 w 185577"/>
                      <a:gd name="connsiteY533" fmla="*/ 138788 h 233498"/>
                      <a:gd name="connsiteX534" fmla="*/ 33789 w 185577"/>
                      <a:gd name="connsiteY534" fmla="*/ 136745 h 233498"/>
                      <a:gd name="connsiteX535" fmla="*/ 32699 w 185577"/>
                      <a:gd name="connsiteY535" fmla="*/ 131976 h 233498"/>
                      <a:gd name="connsiteX536" fmla="*/ 31883 w 185577"/>
                      <a:gd name="connsiteY536" fmla="*/ 134973 h 233498"/>
                      <a:gd name="connsiteX537" fmla="*/ 29566 w 185577"/>
                      <a:gd name="connsiteY537" fmla="*/ 132794 h 233498"/>
                      <a:gd name="connsiteX538" fmla="*/ 32154 w 185577"/>
                      <a:gd name="connsiteY538" fmla="*/ 139742 h 233498"/>
                      <a:gd name="connsiteX539" fmla="*/ 33245 w 185577"/>
                      <a:gd name="connsiteY539" fmla="*/ 138925 h 233498"/>
                      <a:gd name="connsiteX540" fmla="*/ 35560 w 185577"/>
                      <a:gd name="connsiteY540" fmla="*/ 142604 h 233498"/>
                      <a:gd name="connsiteX541" fmla="*/ 34880 w 185577"/>
                      <a:gd name="connsiteY541" fmla="*/ 142194 h 233498"/>
                      <a:gd name="connsiteX542" fmla="*/ 35833 w 185577"/>
                      <a:gd name="connsiteY542" fmla="*/ 145328 h 233498"/>
                      <a:gd name="connsiteX543" fmla="*/ 41419 w 185577"/>
                      <a:gd name="connsiteY543" fmla="*/ 147917 h 233498"/>
                      <a:gd name="connsiteX544" fmla="*/ 40601 w 185577"/>
                      <a:gd name="connsiteY544" fmla="*/ 147917 h 233498"/>
                      <a:gd name="connsiteX545" fmla="*/ 28340 w 185577"/>
                      <a:gd name="connsiteY545" fmla="*/ 145328 h 233498"/>
                      <a:gd name="connsiteX546" fmla="*/ 32836 w 185577"/>
                      <a:gd name="connsiteY546" fmla="*/ 164130 h 233498"/>
                      <a:gd name="connsiteX547" fmla="*/ 28613 w 185577"/>
                      <a:gd name="connsiteY547" fmla="*/ 160860 h 233498"/>
                      <a:gd name="connsiteX548" fmla="*/ 28067 w 185577"/>
                      <a:gd name="connsiteY548" fmla="*/ 157727 h 233498"/>
                      <a:gd name="connsiteX549" fmla="*/ 31201 w 185577"/>
                      <a:gd name="connsiteY549" fmla="*/ 160588 h 233498"/>
                      <a:gd name="connsiteX550" fmla="*/ 26023 w 185577"/>
                      <a:gd name="connsiteY550" fmla="*/ 148326 h 233498"/>
                      <a:gd name="connsiteX551" fmla="*/ 27522 w 185577"/>
                      <a:gd name="connsiteY551" fmla="*/ 158816 h 233498"/>
                      <a:gd name="connsiteX552" fmla="*/ 26023 w 185577"/>
                      <a:gd name="connsiteY552" fmla="*/ 155138 h 233498"/>
                      <a:gd name="connsiteX553" fmla="*/ 28477 w 185577"/>
                      <a:gd name="connsiteY553" fmla="*/ 165493 h 233498"/>
                      <a:gd name="connsiteX554" fmla="*/ 29293 w 185577"/>
                      <a:gd name="connsiteY554" fmla="*/ 166037 h 233498"/>
                      <a:gd name="connsiteX555" fmla="*/ 28204 w 185577"/>
                      <a:gd name="connsiteY555" fmla="*/ 161678 h 233498"/>
                      <a:gd name="connsiteX556" fmla="*/ 32972 w 185577"/>
                      <a:gd name="connsiteY556" fmla="*/ 166583 h 233498"/>
                      <a:gd name="connsiteX557" fmla="*/ 32972 w 185577"/>
                      <a:gd name="connsiteY557" fmla="*/ 166037 h 233498"/>
                      <a:gd name="connsiteX558" fmla="*/ 33654 w 185577"/>
                      <a:gd name="connsiteY558" fmla="*/ 166991 h 233498"/>
                      <a:gd name="connsiteX559" fmla="*/ 34334 w 185577"/>
                      <a:gd name="connsiteY559" fmla="*/ 169171 h 233498"/>
                      <a:gd name="connsiteX560" fmla="*/ 178347 w 185577"/>
                      <a:gd name="connsiteY560" fmla="*/ 140696 h 233498"/>
                      <a:gd name="connsiteX561" fmla="*/ 178754 w 185577"/>
                      <a:gd name="connsiteY561" fmla="*/ 141241 h 233498"/>
                      <a:gd name="connsiteX562" fmla="*/ 178347 w 185577"/>
                      <a:gd name="connsiteY562" fmla="*/ 140696 h 233498"/>
                      <a:gd name="connsiteX563" fmla="*/ 18529 w 185577"/>
                      <a:gd name="connsiteY563" fmla="*/ 106089 h 233498"/>
                      <a:gd name="connsiteX564" fmla="*/ 17031 w 185577"/>
                      <a:gd name="connsiteY564" fmla="*/ 119442 h 233498"/>
                      <a:gd name="connsiteX565" fmla="*/ 22617 w 185577"/>
                      <a:gd name="connsiteY565" fmla="*/ 119169 h 233498"/>
                      <a:gd name="connsiteX566" fmla="*/ 22890 w 185577"/>
                      <a:gd name="connsiteY566" fmla="*/ 119987 h 233498"/>
                      <a:gd name="connsiteX567" fmla="*/ 23299 w 185577"/>
                      <a:gd name="connsiteY567" fmla="*/ 112902 h 233498"/>
                      <a:gd name="connsiteX568" fmla="*/ 18395 w 185577"/>
                      <a:gd name="connsiteY568" fmla="*/ 103228 h 233498"/>
                      <a:gd name="connsiteX569" fmla="*/ 17849 w 185577"/>
                      <a:gd name="connsiteY569" fmla="*/ 106634 h 233498"/>
                      <a:gd name="connsiteX570" fmla="*/ 18666 w 185577"/>
                      <a:gd name="connsiteY570" fmla="*/ 106089 h 233498"/>
                      <a:gd name="connsiteX571" fmla="*/ 24252 w 185577"/>
                      <a:gd name="connsiteY571" fmla="*/ 103637 h 233498"/>
                      <a:gd name="connsiteX572" fmla="*/ 23570 w 185577"/>
                      <a:gd name="connsiteY572" fmla="*/ 101185 h 233498"/>
                      <a:gd name="connsiteX573" fmla="*/ 23570 w 185577"/>
                      <a:gd name="connsiteY573" fmla="*/ 103773 h 233498"/>
                      <a:gd name="connsiteX574" fmla="*/ 24252 w 185577"/>
                      <a:gd name="connsiteY574" fmla="*/ 103501 h 233498"/>
                      <a:gd name="connsiteX575" fmla="*/ 22890 w 185577"/>
                      <a:gd name="connsiteY575" fmla="*/ 101185 h 233498"/>
                      <a:gd name="connsiteX576" fmla="*/ 22617 w 185577"/>
                      <a:gd name="connsiteY576" fmla="*/ 101866 h 233498"/>
                      <a:gd name="connsiteX577" fmla="*/ 22890 w 185577"/>
                      <a:gd name="connsiteY577" fmla="*/ 101185 h 233498"/>
                      <a:gd name="connsiteX578" fmla="*/ 24389 w 185577"/>
                      <a:gd name="connsiteY578" fmla="*/ 149552 h 233498"/>
                      <a:gd name="connsiteX579" fmla="*/ 24389 w 185577"/>
                      <a:gd name="connsiteY579" fmla="*/ 149279 h 233498"/>
                      <a:gd name="connsiteX580" fmla="*/ 24661 w 185577"/>
                      <a:gd name="connsiteY580" fmla="*/ 151051 h 233498"/>
                      <a:gd name="connsiteX581" fmla="*/ 24389 w 185577"/>
                      <a:gd name="connsiteY581" fmla="*/ 149552 h 233498"/>
                      <a:gd name="connsiteX582" fmla="*/ 24934 w 185577"/>
                      <a:gd name="connsiteY582" fmla="*/ 144238 h 233498"/>
                      <a:gd name="connsiteX583" fmla="*/ 23707 w 185577"/>
                      <a:gd name="connsiteY583" fmla="*/ 143830 h 233498"/>
                      <a:gd name="connsiteX584" fmla="*/ 23707 w 185577"/>
                      <a:gd name="connsiteY584" fmla="*/ 145465 h 233498"/>
                      <a:gd name="connsiteX585" fmla="*/ 24934 w 185577"/>
                      <a:gd name="connsiteY585" fmla="*/ 144102 h 233498"/>
                      <a:gd name="connsiteX586" fmla="*/ 26569 w 185577"/>
                      <a:gd name="connsiteY586" fmla="*/ 128025 h 233498"/>
                      <a:gd name="connsiteX587" fmla="*/ 23299 w 185577"/>
                      <a:gd name="connsiteY587" fmla="*/ 123665 h 233498"/>
                      <a:gd name="connsiteX588" fmla="*/ 22617 w 185577"/>
                      <a:gd name="connsiteY588" fmla="*/ 125028 h 233498"/>
                      <a:gd name="connsiteX589" fmla="*/ 22617 w 185577"/>
                      <a:gd name="connsiteY589" fmla="*/ 127889 h 233498"/>
                      <a:gd name="connsiteX590" fmla="*/ 23299 w 185577"/>
                      <a:gd name="connsiteY590" fmla="*/ 128434 h 233498"/>
                      <a:gd name="connsiteX591" fmla="*/ 24798 w 185577"/>
                      <a:gd name="connsiteY591" fmla="*/ 127071 h 233498"/>
                      <a:gd name="connsiteX592" fmla="*/ 26160 w 185577"/>
                      <a:gd name="connsiteY592" fmla="*/ 131976 h 233498"/>
                      <a:gd name="connsiteX593" fmla="*/ 26433 w 185577"/>
                      <a:gd name="connsiteY593" fmla="*/ 128025 h 233498"/>
                      <a:gd name="connsiteX594" fmla="*/ 155184 w 185577"/>
                      <a:gd name="connsiteY594" fmla="*/ 43689 h 233498"/>
                      <a:gd name="connsiteX595" fmla="*/ 154911 w 185577"/>
                      <a:gd name="connsiteY595" fmla="*/ 44915 h 233498"/>
                      <a:gd name="connsiteX596" fmla="*/ 153004 w 185577"/>
                      <a:gd name="connsiteY596" fmla="*/ 43961 h 233498"/>
                      <a:gd name="connsiteX597" fmla="*/ 147010 w 185577"/>
                      <a:gd name="connsiteY597" fmla="*/ 36877 h 233498"/>
                      <a:gd name="connsiteX598" fmla="*/ 146464 w 185577"/>
                      <a:gd name="connsiteY598" fmla="*/ 32925 h 233498"/>
                      <a:gd name="connsiteX599" fmla="*/ 147692 w 185577"/>
                      <a:gd name="connsiteY599" fmla="*/ 34424 h 233498"/>
                      <a:gd name="connsiteX600" fmla="*/ 155184 w 185577"/>
                      <a:gd name="connsiteY600" fmla="*/ 43689 h 233498"/>
                      <a:gd name="connsiteX601" fmla="*/ 123849 w 185577"/>
                      <a:gd name="connsiteY601" fmla="*/ 17938 h 233498"/>
                      <a:gd name="connsiteX602" fmla="*/ 124392 w 185577"/>
                      <a:gd name="connsiteY602" fmla="*/ 17802 h 233498"/>
                      <a:gd name="connsiteX603" fmla="*/ 113085 w 185577"/>
                      <a:gd name="connsiteY603" fmla="*/ 17802 h 233498"/>
                      <a:gd name="connsiteX604" fmla="*/ 105183 w 185577"/>
                      <a:gd name="connsiteY604" fmla="*/ 17530 h 233498"/>
                      <a:gd name="connsiteX605" fmla="*/ 111041 w 185577"/>
                      <a:gd name="connsiteY605" fmla="*/ 20800 h 233498"/>
                      <a:gd name="connsiteX606" fmla="*/ 109406 w 185577"/>
                      <a:gd name="connsiteY606" fmla="*/ 21890 h 233498"/>
                      <a:gd name="connsiteX607" fmla="*/ 108589 w 185577"/>
                      <a:gd name="connsiteY607" fmla="*/ 20663 h 233498"/>
                      <a:gd name="connsiteX608" fmla="*/ 105863 w 185577"/>
                      <a:gd name="connsiteY608" fmla="*/ 21753 h 233498"/>
                      <a:gd name="connsiteX609" fmla="*/ 109815 w 185577"/>
                      <a:gd name="connsiteY609" fmla="*/ 23524 h 233498"/>
                      <a:gd name="connsiteX610" fmla="*/ 115945 w 185577"/>
                      <a:gd name="connsiteY610" fmla="*/ 22026 h 233498"/>
                      <a:gd name="connsiteX611" fmla="*/ 112539 w 185577"/>
                      <a:gd name="connsiteY611" fmla="*/ 20391 h 233498"/>
                      <a:gd name="connsiteX612" fmla="*/ 120170 w 185577"/>
                      <a:gd name="connsiteY612" fmla="*/ 22026 h 233498"/>
                      <a:gd name="connsiteX613" fmla="*/ 116627 w 185577"/>
                      <a:gd name="connsiteY613" fmla="*/ 20663 h 233498"/>
                      <a:gd name="connsiteX614" fmla="*/ 118126 w 185577"/>
                      <a:gd name="connsiteY614" fmla="*/ 18892 h 233498"/>
                      <a:gd name="connsiteX615" fmla="*/ 127391 w 185577"/>
                      <a:gd name="connsiteY615" fmla="*/ 22571 h 233498"/>
                      <a:gd name="connsiteX616" fmla="*/ 126982 w 185577"/>
                      <a:gd name="connsiteY616" fmla="*/ 24206 h 233498"/>
                      <a:gd name="connsiteX617" fmla="*/ 131478 w 185577"/>
                      <a:gd name="connsiteY617" fmla="*/ 25159 h 233498"/>
                      <a:gd name="connsiteX618" fmla="*/ 128617 w 185577"/>
                      <a:gd name="connsiteY618" fmla="*/ 25977 h 233498"/>
                      <a:gd name="connsiteX619" fmla="*/ 130252 w 185577"/>
                      <a:gd name="connsiteY619" fmla="*/ 28565 h 233498"/>
                      <a:gd name="connsiteX620" fmla="*/ 134747 w 185577"/>
                      <a:gd name="connsiteY620" fmla="*/ 30609 h 233498"/>
                      <a:gd name="connsiteX621" fmla="*/ 134884 w 185577"/>
                      <a:gd name="connsiteY621" fmla="*/ 32653 h 233498"/>
                      <a:gd name="connsiteX622" fmla="*/ 139652 w 185577"/>
                      <a:gd name="connsiteY622" fmla="*/ 31427 h 233498"/>
                      <a:gd name="connsiteX623" fmla="*/ 133794 w 185577"/>
                      <a:gd name="connsiteY623" fmla="*/ 29656 h 233498"/>
                      <a:gd name="connsiteX624" fmla="*/ 139516 w 185577"/>
                      <a:gd name="connsiteY624" fmla="*/ 29928 h 233498"/>
                      <a:gd name="connsiteX625" fmla="*/ 137881 w 185577"/>
                      <a:gd name="connsiteY625" fmla="*/ 28430 h 233498"/>
                      <a:gd name="connsiteX626" fmla="*/ 140743 w 185577"/>
                      <a:gd name="connsiteY626" fmla="*/ 28974 h 233498"/>
                      <a:gd name="connsiteX627" fmla="*/ 142241 w 185577"/>
                      <a:gd name="connsiteY627" fmla="*/ 28974 h 233498"/>
                      <a:gd name="connsiteX628" fmla="*/ 137610 w 185577"/>
                      <a:gd name="connsiteY628" fmla="*/ 25023 h 233498"/>
                      <a:gd name="connsiteX629" fmla="*/ 138426 w 185577"/>
                      <a:gd name="connsiteY629" fmla="*/ 24615 h 233498"/>
                      <a:gd name="connsiteX630" fmla="*/ 135156 w 185577"/>
                      <a:gd name="connsiteY630" fmla="*/ 23116 h 233498"/>
                      <a:gd name="connsiteX631" fmla="*/ 129843 w 185577"/>
                      <a:gd name="connsiteY631" fmla="*/ 20527 h 233498"/>
                      <a:gd name="connsiteX632" fmla="*/ 131068 w 185577"/>
                      <a:gd name="connsiteY632" fmla="*/ 20255 h 233498"/>
                      <a:gd name="connsiteX633" fmla="*/ 123712 w 185577"/>
                      <a:gd name="connsiteY633" fmla="*/ 17530 h 233498"/>
                      <a:gd name="connsiteX634" fmla="*/ 32290 w 185577"/>
                      <a:gd name="connsiteY634" fmla="*/ 58267 h 233498"/>
                      <a:gd name="connsiteX635" fmla="*/ 43600 w 185577"/>
                      <a:gd name="connsiteY635" fmla="*/ 49684 h 233498"/>
                      <a:gd name="connsiteX636" fmla="*/ 43327 w 185577"/>
                      <a:gd name="connsiteY636" fmla="*/ 50365 h 233498"/>
                      <a:gd name="connsiteX637" fmla="*/ 52183 w 185577"/>
                      <a:gd name="connsiteY637" fmla="*/ 39193 h 233498"/>
                      <a:gd name="connsiteX638" fmla="*/ 51092 w 185577"/>
                      <a:gd name="connsiteY638" fmla="*/ 45596 h 233498"/>
                      <a:gd name="connsiteX639" fmla="*/ 52320 w 185577"/>
                      <a:gd name="connsiteY639" fmla="*/ 43007 h 233498"/>
                      <a:gd name="connsiteX640" fmla="*/ 55726 w 185577"/>
                      <a:gd name="connsiteY640" fmla="*/ 40692 h 233498"/>
                      <a:gd name="connsiteX641" fmla="*/ 55726 w 185577"/>
                      <a:gd name="connsiteY641" fmla="*/ 43280 h 233498"/>
                      <a:gd name="connsiteX642" fmla="*/ 52727 w 185577"/>
                      <a:gd name="connsiteY642" fmla="*/ 46141 h 233498"/>
                      <a:gd name="connsiteX643" fmla="*/ 47006 w 185577"/>
                      <a:gd name="connsiteY643" fmla="*/ 50228 h 233498"/>
                      <a:gd name="connsiteX644" fmla="*/ 51229 w 185577"/>
                      <a:gd name="connsiteY644" fmla="*/ 49411 h 233498"/>
                      <a:gd name="connsiteX645" fmla="*/ 54226 w 185577"/>
                      <a:gd name="connsiteY645" fmla="*/ 45869 h 233498"/>
                      <a:gd name="connsiteX646" fmla="*/ 54907 w 185577"/>
                      <a:gd name="connsiteY646" fmla="*/ 49275 h 233498"/>
                      <a:gd name="connsiteX647" fmla="*/ 56951 w 185577"/>
                      <a:gd name="connsiteY647" fmla="*/ 46278 h 233498"/>
                      <a:gd name="connsiteX648" fmla="*/ 57361 w 185577"/>
                      <a:gd name="connsiteY648" fmla="*/ 49684 h 233498"/>
                      <a:gd name="connsiteX649" fmla="*/ 60085 w 185577"/>
                      <a:gd name="connsiteY649" fmla="*/ 45187 h 233498"/>
                      <a:gd name="connsiteX650" fmla="*/ 60494 w 185577"/>
                      <a:gd name="connsiteY650" fmla="*/ 45460 h 233498"/>
                      <a:gd name="connsiteX651" fmla="*/ 62809 w 185577"/>
                      <a:gd name="connsiteY651" fmla="*/ 41645 h 233498"/>
                      <a:gd name="connsiteX652" fmla="*/ 60903 w 185577"/>
                      <a:gd name="connsiteY652" fmla="*/ 42054 h 233498"/>
                      <a:gd name="connsiteX653" fmla="*/ 59676 w 185577"/>
                      <a:gd name="connsiteY653" fmla="*/ 45324 h 233498"/>
                      <a:gd name="connsiteX654" fmla="*/ 59268 w 185577"/>
                      <a:gd name="connsiteY654" fmla="*/ 43416 h 233498"/>
                      <a:gd name="connsiteX655" fmla="*/ 55589 w 185577"/>
                      <a:gd name="connsiteY655" fmla="*/ 45324 h 233498"/>
                      <a:gd name="connsiteX656" fmla="*/ 57768 w 185577"/>
                      <a:gd name="connsiteY656" fmla="*/ 43689 h 233498"/>
                      <a:gd name="connsiteX657" fmla="*/ 57497 w 185577"/>
                      <a:gd name="connsiteY657" fmla="*/ 40555 h 233498"/>
                      <a:gd name="connsiteX658" fmla="*/ 61174 w 185577"/>
                      <a:gd name="connsiteY658" fmla="*/ 37013 h 233498"/>
                      <a:gd name="connsiteX659" fmla="*/ 61856 w 185577"/>
                      <a:gd name="connsiteY659" fmla="*/ 34152 h 233498"/>
                      <a:gd name="connsiteX660" fmla="*/ 72075 w 185577"/>
                      <a:gd name="connsiteY660" fmla="*/ 28838 h 233498"/>
                      <a:gd name="connsiteX661" fmla="*/ 73573 w 185577"/>
                      <a:gd name="connsiteY661" fmla="*/ 27067 h 233498"/>
                      <a:gd name="connsiteX662" fmla="*/ 70712 w 185577"/>
                      <a:gd name="connsiteY662" fmla="*/ 27476 h 233498"/>
                      <a:gd name="connsiteX663" fmla="*/ 73573 w 185577"/>
                      <a:gd name="connsiteY663" fmla="*/ 25568 h 233498"/>
                      <a:gd name="connsiteX664" fmla="*/ 73573 w 185577"/>
                      <a:gd name="connsiteY664" fmla="*/ 26113 h 233498"/>
                      <a:gd name="connsiteX665" fmla="*/ 76299 w 185577"/>
                      <a:gd name="connsiteY665" fmla="*/ 24070 h 233498"/>
                      <a:gd name="connsiteX666" fmla="*/ 74391 w 185577"/>
                      <a:gd name="connsiteY666" fmla="*/ 27203 h 233498"/>
                      <a:gd name="connsiteX667" fmla="*/ 77525 w 185577"/>
                      <a:gd name="connsiteY667" fmla="*/ 26250 h 233498"/>
                      <a:gd name="connsiteX668" fmla="*/ 77252 w 185577"/>
                      <a:gd name="connsiteY668" fmla="*/ 26931 h 233498"/>
                      <a:gd name="connsiteX669" fmla="*/ 79976 w 185577"/>
                      <a:gd name="connsiteY669" fmla="*/ 23524 h 233498"/>
                      <a:gd name="connsiteX670" fmla="*/ 76026 w 185577"/>
                      <a:gd name="connsiteY670" fmla="*/ 21753 h 233498"/>
                      <a:gd name="connsiteX671" fmla="*/ 85290 w 185577"/>
                      <a:gd name="connsiteY671" fmla="*/ 17666 h 233498"/>
                      <a:gd name="connsiteX672" fmla="*/ 84337 w 185577"/>
                      <a:gd name="connsiteY672" fmla="*/ 19573 h 233498"/>
                      <a:gd name="connsiteX673" fmla="*/ 87880 w 185577"/>
                      <a:gd name="connsiteY673" fmla="*/ 19710 h 233498"/>
                      <a:gd name="connsiteX674" fmla="*/ 94146 w 185577"/>
                      <a:gd name="connsiteY674" fmla="*/ 16167 h 233498"/>
                      <a:gd name="connsiteX675" fmla="*/ 93193 w 185577"/>
                      <a:gd name="connsiteY675" fmla="*/ 17257 h 233498"/>
                      <a:gd name="connsiteX676" fmla="*/ 97962 w 185577"/>
                      <a:gd name="connsiteY676" fmla="*/ 17802 h 233498"/>
                      <a:gd name="connsiteX677" fmla="*/ 100549 w 185577"/>
                      <a:gd name="connsiteY677" fmla="*/ 16849 h 233498"/>
                      <a:gd name="connsiteX678" fmla="*/ 102184 w 185577"/>
                      <a:gd name="connsiteY678" fmla="*/ 14805 h 233498"/>
                      <a:gd name="connsiteX679" fmla="*/ 102184 w 185577"/>
                      <a:gd name="connsiteY679" fmla="*/ 14532 h 233498"/>
                      <a:gd name="connsiteX680" fmla="*/ 90740 w 185577"/>
                      <a:gd name="connsiteY680" fmla="*/ 15077 h 233498"/>
                      <a:gd name="connsiteX681" fmla="*/ 91286 w 185577"/>
                      <a:gd name="connsiteY681" fmla="*/ 14396 h 233498"/>
                      <a:gd name="connsiteX682" fmla="*/ 85017 w 185577"/>
                      <a:gd name="connsiteY682" fmla="*/ 16031 h 233498"/>
                      <a:gd name="connsiteX683" fmla="*/ 80385 w 185577"/>
                      <a:gd name="connsiteY683" fmla="*/ 16985 h 233498"/>
                      <a:gd name="connsiteX684" fmla="*/ 79160 w 185577"/>
                      <a:gd name="connsiteY684" fmla="*/ 15758 h 233498"/>
                      <a:gd name="connsiteX685" fmla="*/ 76570 w 185577"/>
                      <a:gd name="connsiteY685" fmla="*/ 17802 h 233498"/>
                      <a:gd name="connsiteX686" fmla="*/ 76979 w 185577"/>
                      <a:gd name="connsiteY686" fmla="*/ 16985 h 233498"/>
                      <a:gd name="connsiteX687" fmla="*/ 72211 w 185577"/>
                      <a:gd name="connsiteY687" fmla="*/ 19573 h 233498"/>
                      <a:gd name="connsiteX688" fmla="*/ 72211 w 185577"/>
                      <a:gd name="connsiteY688" fmla="*/ 19301 h 233498"/>
                      <a:gd name="connsiteX689" fmla="*/ 68259 w 185577"/>
                      <a:gd name="connsiteY689" fmla="*/ 24887 h 233498"/>
                      <a:gd name="connsiteX690" fmla="*/ 68259 w 185577"/>
                      <a:gd name="connsiteY690" fmla="*/ 26250 h 233498"/>
                      <a:gd name="connsiteX691" fmla="*/ 66761 w 185577"/>
                      <a:gd name="connsiteY691" fmla="*/ 27476 h 233498"/>
                      <a:gd name="connsiteX692" fmla="*/ 66761 w 185577"/>
                      <a:gd name="connsiteY692" fmla="*/ 27476 h 233498"/>
                      <a:gd name="connsiteX693" fmla="*/ 66761 w 185577"/>
                      <a:gd name="connsiteY693" fmla="*/ 27476 h 233498"/>
                      <a:gd name="connsiteX694" fmla="*/ 62945 w 185577"/>
                      <a:gd name="connsiteY694" fmla="*/ 28293 h 233498"/>
                      <a:gd name="connsiteX695" fmla="*/ 66897 w 185577"/>
                      <a:gd name="connsiteY695" fmla="*/ 25568 h 233498"/>
                      <a:gd name="connsiteX696" fmla="*/ 63355 w 185577"/>
                      <a:gd name="connsiteY696" fmla="*/ 24478 h 233498"/>
                      <a:gd name="connsiteX697" fmla="*/ 62945 w 185577"/>
                      <a:gd name="connsiteY697" fmla="*/ 23524 h 233498"/>
                      <a:gd name="connsiteX698" fmla="*/ 61992 w 185577"/>
                      <a:gd name="connsiteY698" fmla="*/ 25841 h 233498"/>
                      <a:gd name="connsiteX699" fmla="*/ 54498 w 185577"/>
                      <a:gd name="connsiteY699" fmla="*/ 30609 h 233498"/>
                      <a:gd name="connsiteX700" fmla="*/ 47142 w 185577"/>
                      <a:gd name="connsiteY700" fmla="*/ 38375 h 233498"/>
                      <a:gd name="connsiteX701" fmla="*/ 46869 w 185577"/>
                      <a:gd name="connsiteY701" fmla="*/ 35923 h 233498"/>
                      <a:gd name="connsiteX702" fmla="*/ 42918 w 185577"/>
                      <a:gd name="connsiteY702" fmla="*/ 42463 h 233498"/>
                      <a:gd name="connsiteX703" fmla="*/ 44144 w 185577"/>
                      <a:gd name="connsiteY703" fmla="*/ 39329 h 233498"/>
                      <a:gd name="connsiteX704" fmla="*/ 39239 w 185577"/>
                      <a:gd name="connsiteY704" fmla="*/ 47095 h 233498"/>
                      <a:gd name="connsiteX705" fmla="*/ 35289 w 185577"/>
                      <a:gd name="connsiteY705" fmla="*/ 55134 h 233498"/>
                      <a:gd name="connsiteX706" fmla="*/ 34061 w 185577"/>
                      <a:gd name="connsiteY706" fmla="*/ 54725 h 233498"/>
                      <a:gd name="connsiteX707" fmla="*/ 32427 w 185577"/>
                      <a:gd name="connsiteY707" fmla="*/ 58403 h 233498"/>
                      <a:gd name="connsiteX708" fmla="*/ 28204 w 185577"/>
                      <a:gd name="connsiteY708" fmla="*/ 70393 h 233498"/>
                      <a:gd name="connsiteX709" fmla="*/ 27249 w 185577"/>
                      <a:gd name="connsiteY709" fmla="*/ 74072 h 233498"/>
                      <a:gd name="connsiteX710" fmla="*/ 27249 w 185577"/>
                      <a:gd name="connsiteY710" fmla="*/ 73799 h 233498"/>
                      <a:gd name="connsiteX711" fmla="*/ 27113 w 185577"/>
                      <a:gd name="connsiteY711" fmla="*/ 77614 h 233498"/>
                      <a:gd name="connsiteX712" fmla="*/ 29702 w 185577"/>
                      <a:gd name="connsiteY712" fmla="*/ 77887 h 233498"/>
                      <a:gd name="connsiteX713" fmla="*/ 28477 w 185577"/>
                      <a:gd name="connsiteY713" fmla="*/ 76933 h 233498"/>
                      <a:gd name="connsiteX714" fmla="*/ 27249 w 185577"/>
                      <a:gd name="connsiteY714" fmla="*/ 82246 h 233498"/>
                      <a:gd name="connsiteX715" fmla="*/ 29430 w 185577"/>
                      <a:gd name="connsiteY715" fmla="*/ 78704 h 233498"/>
                      <a:gd name="connsiteX716" fmla="*/ 29157 w 185577"/>
                      <a:gd name="connsiteY716" fmla="*/ 83745 h 233498"/>
                      <a:gd name="connsiteX717" fmla="*/ 25614 w 185577"/>
                      <a:gd name="connsiteY717" fmla="*/ 85652 h 233498"/>
                      <a:gd name="connsiteX718" fmla="*/ 24798 w 185577"/>
                      <a:gd name="connsiteY718" fmla="*/ 91375 h 233498"/>
                      <a:gd name="connsiteX719" fmla="*/ 27249 w 185577"/>
                      <a:gd name="connsiteY719" fmla="*/ 89876 h 233498"/>
                      <a:gd name="connsiteX720" fmla="*/ 26296 w 185577"/>
                      <a:gd name="connsiteY720" fmla="*/ 94236 h 233498"/>
                      <a:gd name="connsiteX721" fmla="*/ 25887 w 185577"/>
                      <a:gd name="connsiteY721" fmla="*/ 92192 h 233498"/>
                      <a:gd name="connsiteX722" fmla="*/ 23707 w 185577"/>
                      <a:gd name="connsiteY722" fmla="*/ 95190 h 233498"/>
                      <a:gd name="connsiteX723" fmla="*/ 23707 w 185577"/>
                      <a:gd name="connsiteY723" fmla="*/ 97097 h 233498"/>
                      <a:gd name="connsiteX724" fmla="*/ 23979 w 185577"/>
                      <a:gd name="connsiteY724" fmla="*/ 96688 h 233498"/>
                      <a:gd name="connsiteX725" fmla="*/ 24661 w 185577"/>
                      <a:gd name="connsiteY725" fmla="*/ 98868 h 233498"/>
                      <a:gd name="connsiteX726" fmla="*/ 26023 w 185577"/>
                      <a:gd name="connsiteY726" fmla="*/ 97915 h 233498"/>
                      <a:gd name="connsiteX727" fmla="*/ 25478 w 185577"/>
                      <a:gd name="connsiteY727" fmla="*/ 100503 h 233498"/>
                      <a:gd name="connsiteX728" fmla="*/ 27113 w 185577"/>
                      <a:gd name="connsiteY728" fmla="*/ 98732 h 233498"/>
                      <a:gd name="connsiteX729" fmla="*/ 27113 w 185577"/>
                      <a:gd name="connsiteY729" fmla="*/ 101593 h 233498"/>
                      <a:gd name="connsiteX730" fmla="*/ 28613 w 185577"/>
                      <a:gd name="connsiteY730" fmla="*/ 92192 h 233498"/>
                      <a:gd name="connsiteX731" fmla="*/ 27249 w 185577"/>
                      <a:gd name="connsiteY731" fmla="*/ 93419 h 233498"/>
                      <a:gd name="connsiteX732" fmla="*/ 30792 w 185577"/>
                      <a:gd name="connsiteY732" fmla="*/ 86606 h 233498"/>
                      <a:gd name="connsiteX733" fmla="*/ 30792 w 185577"/>
                      <a:gd name="connsiteY733" fmla="*/ 78977 h 233498"/>
                      <a:gd name="connsiteX734" fmla="*/ 33245 w 185577"/>
                      <a:gd name="connsiteY734" fmla="*/ 74889 h 233498"/>
                      <a:gd name="connsiteX735" fmla="*/ 32699 w 185577"/>
                      <a:gd name="connsiteY735" fmla="*/ 68486 h 233498"/>
                      <a:gd name="connsiteX736" fmla="*/ 30655 w 185577"/>
                      <a:gd name="connsiteY736" fmla="*/ 72845 h 233498"/>
                      <a:gd name="connsiteX737" fmla="*/ 31337 w 185577"/>
                      <a:gd name="connsiteY737" fmla="*/ 69984 h 233498"/>
                      <a:gd name="connsiteX738" fmla="*/ 29702 w 185577"/>
                      <a:gd name="connsiteY738" fmla="*/ 71483 h 233498"/>
                      <a:gd name="connsiteX739" fmla="*/ 27931 w 185577"/>
                      <a:gd name="connsiteY739" fmla="*/ 70257 h 233498"/>
                      <a:gd name="connsiteX740" fmla="*/ 8856 w 185577"/>
                      <a:gd name="connsiteY740" fmla="*/ 138925 h 233498"/>
                      <a:gd name="connsiteX741" fmla="*/ 8856 w 185577"/>
                      <a:gd name="connsiteY741" fmla="*/ 138925 h 233498"/>
                      <a:gd name="connsiteX742" fmla="*/ 8856 w 185577"/>
                      <a:gd name="connsiteY742" fmla="*/ 138925 h 233498"/>
                      <a:gd name="connsiteX743" fmla="*/ 8856 w 185577"/>
                      <a:gd name="connsiteY743" fmla="*/ 138925 h 233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Lst>
                    <a:rect l="l" t="t" r="r" b="b"/>
                    <a:pathLst>
                      <a:path w="185577" h="233498">
                        <a:moveTo>
                          <a:pt x="33789" y="168899"/>
                        </a:moveTo>
                        <a:lnTo>
                          <a:pt x="34334" y="169580"/>
                        </a:lnTo>
                        <a:lnTo>
                          <a:pt x="33925" y="169308"/>
                        </a:lnTo>
                        <a:lnTo>
                          <a:pt x="34607" y="171488"/>
                        </a:lnTo>
                        <a:cubicBezTo>
                          <a:pt x="34607" y="171488"/>
                          <a:pt x="35016" y="171896"/>
                          <a:pt x="35152" y="172169"/>
                        </a:cubicBezTo>
                        <a:cubicBezTo>
                          <a:pt x="35152" y="172169"/>
                          <a:pt x="34880" y="172032"/>
                          <a:pt x="34743" y="172032"/>
                        </a:cubicBezTo>
                        <a:lnTo>
                          <a:pt x="34743" y="172714"/>
                        </a:lnTo>
                        <a:cubicBezTo>
                          <a:pt x="36651" y="173804"/>
                          <a:pt x="39512" y="177210"/>
                          <a:pt x="40737" y="177891"/>
                        </a:cubicBezTo>
                        <a:cubicBezTo>
                          <a:pt x="41965" y="179117"/>
                          <a:pt x="43191" y="180616"/>
                          <a:pt x="43736" y="181706"/>
                        </a:cubicBezTo>
                        <a:cubicBezTo>
                          <a:pt x="43191" y="180752"/>
                          <a:pt x="42238" y="179526"/>
                          <a:pt x="41828" y="180207"/>
                        </a:cubicBezTo>
                        <a:cubicBezTo>
                          <a:pt x="42372" y="182659"/>
                          <a:pt x="41556" y="184567"/>
                          <a:pt x="45235" y="187019"/>
                        </a:cubicBezTo>
                        <a:lnTo>
                          <a:pt x="43872" y="185112"/>
                        </a:lnTo>
                        <a:lnTo>
                          <a:pt x="48913" y="187973"/>
                        </a:lnTo>
                        <a:cubicBezTo>
                          <a:pt x="49185" y="190153"/>
                          <a:pt x="46460" y="186611"/>
                          <a:pt x="45235" y="186474"/>
                        </a:cubicBezTo>
                        <a:cubicBezTo>
                          <a:pt x="48504" y="189199"/>
                          <a:pt x="48504" y="193832"/>
                          <a:pt x="51365" y="193832"/>
                        </a:cubicBezTo>
                        <a:cubicBezTo>
                          <a:pt x="50685" y="194785"/>
                          <a:pt x="49321" y="196693"/>
                          <a:pt x="51365" y="198600"/>
                        </a:cubicBezTo>
                        <a:cubicBezTo>
                          <a:pt x="50956" y="196148"/>
                          <a:pt x="53273" y="199145"/>
                          <a:pt x="53136" y="196829"/>
                        </a:cubicBezTo>
                        <a:cubicBezTo>
                          <a:pt x="54362" y="196965"/>
                          <a:pt x="55044" y="199281"/>
                          <a:pt x="55862" y="198737"/>
                        </a:cubicBezTo>
                        <a:lnTo>
                          <a:pt x="55317" y="198737"/>
                        </a:lnTo>
                        <a:cubicBezTo>
                          <a:pt x="57361" y="203778"/>
                          <a:pt x="60767" y="202279"/>
                          <a:pt x="62945" y="202688"/>
                        </a:cubicBezTo>
                        <a:cubicBezTo>
                          <a:pt x="67443" y="205685"/>
                          <a:pt x="69350" y="207456"/>
                          <a:pt x="73300" y="209500"/>
                        </a:cubicBezTo>
                        <a:cubicBezTo>
                          <a:pt x="73028" y="210317"/>
                          <a:pt x="73164" y="212906"/>
                          <a:pt x="74799" y="213587"/>
                        </a:cubicBezTo>
                        <a:cubicBezTo>
                          <a:pt x="76026" y="212906"/>
                          <a:pt x="79976" y="214133"/>
                          <a:pt x="80931" y="212770"/>
                        </a:cubicBezTo>
                        <a:cubicBezTo>
                          <a:pt x="78205" y="211135"/>
                          <a:pt x="78069" y="212770"/>
                          <a:pt x="76163" y="212497"/>
                        </a:cubicBezTo>
                        <a:cubicBezTo>
                          <a:pt x="75344" y="210454"/>
                          <a:pt x="76706" y="210999"/>
                          <a:pt x="75072" y="209364"/>
                        </a:cubicBezTo>
                        <a:cubicBezTo>
                          <a:pt x="75753" y="210045"/>
                          <a:pt x="77525" y="210590"/>
                          <a:pt x="79432" y="211407"/>
                        </a:cubicBezTo>
                        <a:cubicBezTo>
                          <a:pt x="81340" y="212089"/>
                          <a:pt x="83111" y="212634"/>
                          <a:pt x="83791" y="213587"/>
                        </a:cubicBezTo>
                        <a:lnTo>
                          <a:pt x="83111" y="213587"/>
                        </a:lnTo>
                        <a:cubicBezTo>
                          <a:pt x="85699" y="215359"/>
                          <a:pt x="85426" y="219174"/>
                          <a:pt x="91149" y="217947"/>
                        </a:cubicBezTo>
                        <a:lnTo>
                          <a:pt x="93737" y="217539"/>
                        </a:lnTo>
                        <a:cubicBezTo>
                          <a:pt x="93737" y="217539"/>
                          <a:pt x="93601" y="217811"/>
                          <a:pt x="93464" y="217947"/>
                        </a:cubicBezTo>
                        <a:cubicBezTo>
                          <a:pt x="97416" y="218492"/>
                          <a:pt x="96327" y="219991"/>
                          <a:pt x="100822" y="219037"/>
                        </a:cubicBezTo>
                        <a:cubicBezTo>
                          <a:pt x="100413" y="219037"/>
                          <a:pt x="100822" y="219310"/>
                          <a:pt x="100277" y="219310"/>
                        </a:cubicBezTo>
                        <a:cubicBezTo>
                          <a:pt x="102866" y="220263"/>
                          <a:pt x="105454" y="218220"/>
                          <a:pt x="107362" y="217811"/>
                        </a:cubicBezTo>
                        <a:cubicBezTo>
                          <a:pt x="108724" y="218901"/>
                          <a:pt x="107225" y="219037"/>
                          <a:pt x="106545" y="219991"/>
                        </a:cubicBezTo>
                        <a:cubicBezTo>
                          <a:pt x="111313" y="220263"/>
                          <a:pt x="115809" y="216857"/>
                          <a:pt x="117989" y="214814"/>
                        </a:cubicBezTo>
                        <a:lnTo>
                          <a:pt x="120850" y="214541"/>
                        </a:lnTo>
                        <a:cubicBezTo>
                          <a:pt x="119351" y="215495"/>
                          <a:pt x="117717" y="217402"/>
                          <a:pt x="118398" y="218083"/>
                        </a:cubicBezTo>
                        <a:cubicBezTo>
                          <a:pt x="119897" y="217266"/>
                          <a:pt x="119351" y="216857"/>
                          <a:pt x="121668" y="216449"/>
                        </a:cubicBezTo>
                        <a:cubicBezTo>
                          <a:pt x="121668" y="217266"/>
                          <a:pt x="120850" y="218356"/>
                          <a:pt x="120033" y="219582"/>
                        </a:cubicBezTo>
                        <a:cubicBezTo>
                          <a:pt x="125211" y="219310"/>
                          <a:pt x="120170" y="216585"/>
                          <a:pt x="124256" y="217811"/>
                        </a:cubicBezTo>
                        <a:cubicBezTo>
                          <a:pt x="125755" y="217402"/>
                          <a:pt x="126164" y="215903"/>
                          <a:pt x="125891" y="214950"/>
                        </a:cubicBezTo>
                        <a:lnTo>
                          <a:pt x="128890" y="214950"/>
                        </a:lnTo>
                        <a:cubicBezTo>
                          <a:pt x="128617" y="213587"/>
                          <a:pt x="131750" y="212361"/>
                          <a:pt x="133522" y="210999"/>
                        </a:cubicBezTo>
                        <a:cubicBezTo>
                          <a:pt x="133522" y="210317"/>
                          <a:pt x="131478" y="210862"/>
                          <a:pt x="130932" y="211544"/>
                        </a:cubicBezTo>
                        <a:cubicBezTo>
                          <a:pt x="130661" y="210726"/>
                          <a:pt x="132432" y="209091"/>
                          <a:pt x="133658" y="208410"/>
                        </a:cubicBezTo>
                        <a:cubicBezTo>
                          <a:pt x="134475" y="209364"/>
                          <a:pt x="136519" y="208001"/>
                          <a:pt x="138290" y="206911"/>
                        </a:cubicBezTo>
                        <a:cubicBezTo>
                          <a:pt x="139925" y="205549"/>
                          <a:pt x="141423" y="204459"/>
                          <a:pt x="141696" y="206230"/>
                        </a:cubicBezTo>
                        <a:cubicBezTo>
                          <a:pt x="146873" y="201734"/>
                          <a:pt x="153004" y="194377"/>
                          <a:pt x="154911" y="190426"/>
                        </a:cubicBezTo>
                        <a:cubicBezTo>
                          <a:pt x="156546" y="189880"/>
                          <a:pt x="158181" y="187292"/>
                          <a:pt x="158046" y="189472"/>
                        </a:cubicBezTo>
                        <a:cubicBezTo>
                          <a:pt x="161316" y="184976"/>
                          <a:pt x="160771" y="181297"/>
                          <a:pt x="163904" y="177074"/>
                        </a:cubicBezTo>
                        <a:cubicBezTo>
                          <a:pt x="164450" y="176801"/>
                          <a:pt x="162678" y="179117"/>
                          <a:pt x="163495" y="179390"/>
                        </a:cubicBezTo>
                        <a:cubicBezTo>
                          <a:pt x="164450" y="175984"/>
                          <a:pt x="167583" y="174349"/>
                          <a:pt x="169354" y="169035"/>
                        </a:cubicBezTo>
                        <a:cubicBezTo>
                          <a:pt x="168945" y="169853"/>
                          <a:pt x="169354" y="170397"/>
                          <a:pt x="169491" y="170534"/>
                        </a:cubicBezTo>
                        <a:cubicBezTo>
                          <a:pt x="169081" y="170534"/>
                          <a:pt x="169627" y="168081"/>
                          <a:pt x="169900" y="166719"/>
                        </a:cubicBezTo>
                        <a:cubicBezTo>
                          <a:pt x="170444" y="166037"/>
                          <a:pt x="169900" y="167809"/>
                          <a:pt x="170171" y="167536"/>
                        </a:cubicBezTo>
                        <a:cubicBezTo>
                          <a:pt x="175348" y="157999"/>
                          <a:pt x="174259" y="149143"/>
                          <a:pt x="176167" y="139061"/>
                        </a:cubicBezTo>
                        <a:cubicBezTo>
                          <a:pt x="175485" y="141922"/>
                          <a:pt x="176983" y="143421"/>
                          <a:pt x="177665" y="143557"/>
                        </a:cubicBezTo>
                        <a:lnTo>
                          <a:pt x="178347" y="140696"/>
                        </a:lnTo>
                        <a:cubicBezTo>
                          <a:pt x="177801" y="139470"/>
                          <a:pt x="178074" y="137290"/>
                          <a:pt x="177665" y="135382"/>
                        </a:cubicBezTo>
                        <a:cubicBezTo>
                          <a:pt x="177938" y="135246"/>
                          <a:pt x="178483" y="134292"/>
                          <a:pt x="178754" y="135382"/>
                        </a:cubicBezTo>
                        <a:cubicBezTo>
                          <a:pt x="181344" y="129660"/>
                          <a:pt x="176576" y="126117"/>
                          <a:pt x="177665" y="119169"/>
                        </a:cubicBezTo>
                        <a:lnTo>
                          <a:pt x="180662" y="127889"/>
                        </a:lnTo>
                        <a:lnTo>
                          <a:pt x="181889" y="125845"/>
                        </a:lnTo>
                        <a:lnTo>
                          <a:pt x="183252" y="129796"/>
                        </a:lnTo>
                        <a:cubicBezTo>
                          <a:pt x="184341" y="127480"/>
                          <a:pt x="182161" y="125300"/>
                          <a:pt x="183524" y="125164"/>
                        </a:cubicBezTo>
                        <a:cubicBezTo>
                          <a:pt x="183795" y="125709"/>
                          <a:pt x="183659" y="126935"/>
                          <a:pt x="184341" y="126935"/>
                        </a:cubicBezTo>
                        <a:cubicBezTo>
                          <a:pt x="184886" y="124619"/>
                          <a:pt x="183932" y="124483"/>
                          <a:pt x="183795" y="122711"/>
                        </a:cubicBezTo>
                        <a:cubicBezTo>
                          <a:pt x="186385" y="127344"/>
                          <a:pt x="185430" y="136200"/>
                          <a:pt x="185296" y="141105"/>
                        </a:cubicBezTo>
                        <a:cubicBezTo>
                          <a:pt x="185296" y="141922"/>
                          <a:pt x="184886" y="140424"/>
                          <a:pt x="184614" y="140151"/>
                        </a:cubicBezTo>
                        <a:cubicBezTo>
                          <a:pt x="184341" y="142058"/>
                          <a:pt x="183252" y="143148"/>
                          <a:pt x="183252" y="145601"/>
                        </a:cubicBezTo>
                        <a:cubicBezTo>
                          <a:pt x="184068" y="147372"/>
                          <a:pt x="184205" y="144647"/>
                          <a:pt x="184614" y="143421"/>
                        </a:cubicBezTo>
                        <a:cubicBezTo>
                          <a:pt x="185567" y="143693"/>
                          <a:pt x="185296" y="144374"/>
                          <a:pt x="185159" y="145737"/>
                        </a:cubicBezTo>
                        <a:cubicBezTo>
                          <a:pt x="183932" y="145737"/>
                          <a:pt x="183252" y="153094"/>
                          <a:pt x="181071" y="154320"/>
                        </a:cubicBezTo>
                        <a:cubicBezTo>
                          <a:pt x="179436" y="161405"/>
                          <a:pt x="184614" y="154048"/>
                          <a:pt x="182024" y="160860"/>
                        </a:cubicBezTo>
                        <a:lnTo>
                          <a:pt x="179982" y="162359"/>
                        </a:lnTo>
                        <a:cubicBezTo>
                          <a:pt x="179573" y="166583"/>
                          <a:pt x="178618" y="172169"/>
                          <a:pt x="176167" y="176256"/>
                        </a:cubicBezTo>
                        <a:lnTo>
                          <a:pt x="176576" y="175302"/>
                        </a:lnTo>
                        <a:cubicBezTo>
                          <a:pt x="176303" y="174485"/>
                          <a:pt x="175485" y="175302"/>
                          <a:pt x="174941" y="175575"/>
                        </a:cubicBezTo>
                        <a:cubicBezTo>
                          <a:pt x="172897" y="178572"/>
                          <a:pt x="172760" y="182115"/>
                          <a:pt x="170444" y="183341"/>
                        </a:cubicBezTo>
                        <a:cubicBezTo>
                          <a:pt x="169900" y="187701"/>
                          <a:pt x="166765" y="194104"/>
                          <a:pt x="164313" y="198328"/>
                        </a:cubicBezTo>
                        <a:cubicBezTo>
                          <a:pt x="162133" y="198328"/>
                          <a:pt x="166901" y="192333"/>
                          <a:pt x="166901" y="190017"/>
                        </a:cubicBezTo>
                        <a:lnTo>
                          <a:pt x="164450" y="193559"/>
                        </a:lnTo>
                        <a:cubicBezTo>
                          <a:pt x="165948" y="191379"/>
                          <a:pt x="165948" y="190153"/>
                          <a:pt x="165948" y="188246"/>
                        </a:cubicBezTo>
                        <a:cubicBezTo>
                          <a:pt x="163495" y="190971"/>
                          <a:pt x="164313" y="193014"/>
                          <a:pt x="162406" y="196148"/>
                        </a:cubicBezTo>
                        <a:cubicBezTo>
                          <a:pt x="162133" y="195603"/>
                          <a:pt x="161587" y="195739"/>
                          <a:pt x="160498" y="196965"/>
                        </a:cubicBezTo>
                        <a:lnTo>
                          <a:pt x="161180" y="198192"/>
                        </a:lnTo>
                        <a:cubicBezTo>
                          <a:pt x="161180" y="198192"/>
                          <a:pt x="160907" y="198192"/>
                          <a:pt x="160498" y="198600"/>
                        </a:cubicBezTo>
                        <a:cubicBezTo>
                          <a:pt x="159272" y="200372"/>
                          <a:pt x="158181" y="202279"/>
                          <a:pt x="156819" y="203914"/>
                        </a:cubicBezTo>
                        <a:cubicBezTo>
                          <a:pt x="158181" y="203369"/>
                          <a:pt x="158999" y="203914"/>
                          <a:pt x="160089" y="202824"/>
                        </a:cubicBezTo>
                        <a:cubicBezTo>
                          <a:pt x="159136" y="202824"/>
                          <a:pt x="160089" y="201598"/>
                          <a:pt x="161043" y="200372"/>
                        </a:cubicBezTo>
                        <a:cubicBezTo>
                          <a:pt x="160771" y="202006"/>
                          <a:pt x="162678" y="199554"/>
                          <a:pt x="163087" y="200099"/>
                        </a:cubicBezTo>
                        <a:cubicBezTo>
                          <a:pt x="160907" y="202688"/>
                          <a:pt x="158454" y="205685"/>
                          <a:pt x="156819" y="207593"/>
                        </a:cubicBezTo>
                        <a:lnTo>
                          <a:pt x="155457" y="207320"/>
                        </a:lnTo>
                        <a:cubicBezTo>
                          <a:pt x="153004" y="209364"/>
                          <a:pt x="150825" y="212089"/>
                          <a:pt x="148781" y="213179"/>
                        </a:cubicBezTo>
                        <a:lnTo>
                          <a:pt x="148781" y="212225"/>
                        </a:lnTo>
                        <a:cubicBezTo>
                          <a:pt x="145784" y="214405"/>
                          <a:pt x="143058" y="217266"/>
                          <a:pt x="139379" y="217947"/>
                        </a:cubicBezTo>
                        <a:cubicBezTo>
                          <a:pt x="137200" y="221081"/>
                          <a:pt x="133658" y="223806"/>
                          <a:pt x="131478" y="226395"/>
                        </a:cubicBezTo>
                        <a:cubicBezTo>
                          <a:pt x="130661" y="228711"/>
                          <a:pt x="120850" y="228438"/>
                          <a:pt x="117444" y="231163"/>
                        </a:cubicBezTo>
                        <a:cubicBezTo>
                          <a:pt x="117173" y="231027"/>
                          <a:pt x="120033" y="229664"/>
                          <a:pt x="121123" y="228575"/>
                        </a:cubicBezTo>
                        <a:cubicBezTo>
                          <a:pt x="118535" y="229119"/>
                          <a:pt x="116764" y="231163"/>
                          <a:pt x="115536" y="229937"/>
                        </a:cubicBezTo>
                        <a:cubicBezTo>
                          <a:pt x="121668" y="229256"/>
                          <a:pt x="114992" y="228711"/>
                          <a:pt x="117580" y="227757"/>
                        </a:cubicBezTo>
                        <a:cubicBezTo>
                          <a:pt x="114856" y="228302"/>
                          <a:pt x="111995" y="229119"/>
                          <a:pt x="110768" y="229937"/>
                        </a:cubicBezTo>
                        <a:cubicBezTo>
                          <a:pt x="115265" y="229119"/>
                          <a:pt x="109406" y="232389"/>
                          <a:pt x="113901" y="230891"/>
                        </a:cubicBezTo>
                        <a:cubicBezTo>
                          <a:pt x="110632" y="233071"/>
                          <a:pt x="105454" y="233616"/>
                          <a:pt x="100959" y="233479"/>
                        </a:cubicBezTo>
                        <a:cubicBezTo>
                          <a:pt x="100959" y="232798"/>
                          <a:pt x="100413" y="232389"/>
                          <a:pt x="98915" y="232117"/>
                        </a:cubicBezTo>
                        <a:lnTo>
                          <a:pt x="97552" y="233071"/>
                        </a:lnTo>
                        <a:cubicBezTo>
                          <a:pt x="95508" y="232798"/>
                          <a:pt x="101504" y="232117"/>
                          <a:pt x="97552" y="231572"/>
                        </a:cubicBezTo>
                        <a:cubicBezTo>
                          <a:pt x="93057" y="233343"/>
                          <a:pt x="85290" y="228983"/>
                          <a:pt x="82702" y="231572"/>
                        </a:cubicBezTo>
                        <a:cubicBezTo>
                          <a:pt x="79840" y="229801"/>
                          <a:pt x="88969" y="231572"/>
                          <a:pt x="84610" y="229119"/>
                        </a:cubicBezTo>
                        <a:cubicBezTo>
                          <a:pt x="87607" y="228575"/>
                          <a:pt x="91013" y="230482"/>
                          <a:pt x="92239" y="229119"/>
                        </a:cubicBezTo>
                        <a:cubicBezTo>
                          <a:pt x="89514" y="229119"/>
                          <a:pt x="91422" y="227621"/>
                          <a:pt x="89787" y="227348"/>
                        </a:cubicBezTo>
                        <a:lnTo>
                          <a:pt x="86652" y="227757"/>
                        </a:lnTo>
                        <a:lnTo>
                          <a:pt x="87334" y="227757"/>
                        </a:lnTo>
                        <a:cubicBezTo>
                          <a:pt x="82020" y="228711"/>
                          <a:pt x="74528" y="225304"/>
                          <a:pt x="68805" y="222716"/>
                        </a:cubicBezTo>
                        <a:cubicBezTo>
                          <a:pt x="65944" y="222307"/>
                          <a:pt x="63491" y="221898"/>
                          <a:pt x="61038" y="221354"/>
                        </a:cubicBezTo>
                        <a:cubicBezTo>
                          <a:pt x="58586" y="220672"/>
                          <a:pt x="55862" y="219855"/>
                          <a:pt x="53409" y="217675"/>
                        </a:cubicBezTo>
                        <a:cubicBezTo>
                          <a:pt x="55453" y="218083"/>
                          <a:pt x="49594" y="213587"/>
                          <a:pt x="53954" y="214814"/>
                        </a:cubicBezTo>
                        <a:cubicBezTo>
                          <a:pt x="52047" y="212361"/>
                          <a:pt x="49185" y="211271"/>
                          <a:pt x="48777" y="211680"/>
                        </a:cubicBezTo>
                        <a:cubicBezTo>
                          <a:pt x="50548" y="213723"/>
                          <a:pt x="49321" y="212497"/>
                          <a:pt x="50819" y="214133"/>
                        </a:cubicBezTo>
                        <a:cubicBezTo>
                          <a:pt x="49050" y="213860"/>
                          <a:pt x="46597" y="211407"/>
                          <a:pt x="45915" y="210045"/>
                        </a:cubicBezTo>
                        <a:cubicBezTo>
                          <a:pt x="46324" y="210590"/>
                          <a:pt x="46324" y="210317"/>
                          <a:pt x="46597" y="210045"/>
                        </a:cubicBezTo>
                        <a:cubicBezTo>
                          <a:pt x="44689" y="207456"/>
                          <a:pt x="44962" y="209636"/>
                          <a:pt x="43054" y="208274"/>
                        </a:cubicBezTo>
                        <a:cubicBezTo>
                          <a:pt x="43327" y="207048"/>
                          <a:pt x="39784" y="204323"/>
                          <a:pt x="38966" y="202415"/>
                        </a:cubicBezTo>
                        <a:lnTo>
                          <a:pt x="35696" y="201189"/>
                        </a:lnTo>
                        <a:cubicBezTo>
                          <a:pt x="37604" y="201734"/>
                          <a:pt x="34061" y="198737"/>
                          <a:pt x="34743" y="197647"/>
                        </a:cubicBezTo>
                        <a:cubicBezTo>
                          <a:pt x="32836" y="196420"/>
                          <a:pt x="30655" y="195603"/>
                          <a:pt x="29020" y="192742"/>
                        </a:cubicBezTo>
                        <a:cubicBezTo>
                          <a:pt x="30248" y="193559"/>
                          <a:pt x="28067" y="189744"/>
                          <a:pt x="29020" y="189063"/>
                        </a:cubicBezTo>
                        <a:cubicBezTo>
                          <a:pt x="27113" y="183750"/>
                          <a:pt x="21664" y="182523"/>
                          <a:pt x="20846" y="176937"/>
                        </a:cubicBezTo>
                        <a:cubicBezTo>
                          <a:pt x="21119" y="176937"/>
                          <a:pt x="22208" y="177618"/>
                          <a:pt x="21801" y="176120"/>
                        </a:cubicBezTo>
                        <a:cubicBezTo>
                          <a:pt x="20982" y="175166"/>
                          <a:pt x="20164" y="173259"/>
                          <a:pt x="19620" y="172032"/>
                        </a:cubicBezTo>
                        <a:lnTo>
                          <a:pt x="19620" y="172032"/>
                        </a:lnTo>
                        <a:cubicBezTo>
                          <a:pt x="19620" y="172032"/>
                          <a:pt x="19620" y="172032"/>
                          <a:pt x="19620" y="172032"/>
                        </a:cubicBezTo>
                        <a:cubicBezTo>
                          <a:pt x="19348" y="171488"/>
                          <a:pt x="19075" y="171079"/>
                          <a:pt x="18802" y="171215"/>
                        </a:cubicBezTo>
                        <a:cubicBezTo>
                          <a:pt x="17031" y="169580"/>
                          <a:pt x="15532" y="168899"/>
                          <a:pt x="13081" y="164948"/>
                        </a:cubicBezTo>
                        <a:cubicBezTo>
                          <a:pt x="11990" y="165629"/>
                          <a:pt x="13761" y="169035"/>
                          <a:pt x="14716" y="170397"/>
                        </a:cubicBezTo>
                        <a:lnTo>
                          <a:pt x="16350" y="171215"/>
                        </a:lnTo>
                        <a:cubicBezTo>
                          <a:pt x="14988" y="173259"/>
                          <a:pt x="18122" y="174894"/>
                          <a:pt x="17985" y="175984"/>
                        </a:cubicBezTo>
                        <a:cubicBezTo>
                          <a:pt x="14716" y="174485"/>
                          <a:pt x="12535" y="166991"/>
                          <a:pt x="9811" y="162904"/>
                        </a:cubicBezTo>
                        <a:cubicBezTo>
                          <a:pt x="8856" y="166174"/>
                          <a:pt x="10900" y="172305"/>
                          <a:pt x="13217" y="177346"/>
                        </a:cubicBezTo>
                        <a:cubicBezTo>
                          <a:pt x="13217" y="176529"/>
                          <a:pt x="12944" y="175711"/>
                          <a:pt x="12944" y="174757"/>
                        </a:cubicBezTo>
                        <a:cubicBezTo>
                          <a:pt x="13217" y="175711"/>
                          <a:pt x="13761" y="176529"/>
                          <a:pt x="14170" y="177346"/>
                        </a:cubicBezTo>
                        <a:cubicBezTo>
                          <a:pt x="14170" y="176256"/>
                          <a:pt x="14170" y="175302"/>
                          <a:pt x="14170" y="174212"/>
                        </a:cubicBezTo>
                        <a:cubicBezTo>
                          <a:pt x="14988" y="176801"/>
                          <a:pt x="16350" y="178709"/>
                          <a:pt x="17303" y="181025"/>
                        </a:cubicBezTo>
                        <a:cubicBezTo>
                          <a:pt x="16078" y="178436"/>
                          <a:pt x="17167" y="176665"/>
                          <a:pt x="17576" y="178300"/>
                        </a:cubicBezTo>
                        <a:cubicBezTo>
                          <a:pt x="17849" y="181706"/>
                          <a:pt x="19757" y="180889"/>
                          <a:pt x="20710" y="183068"/>
                        </a:cubicBezTo>
                        <a:cubicBezTo>
                          <a:pt x="20164" y="181842"/>
                          <a:pt x="19484" y="180207"/>
                          <a:pt x="20710" y="180889"/>
                        </a:cubicBezTo>
                        <a:cubicBezTo>
                          <a:pt x="21392" y="185930"/>
                          <a:pt x="23163" y="186474"/>
                          <a:pt x="23843" y="191107"/>
                        </a:cubicBezTo>
                        <a:cubicBezTo>
                          <a:pt x="25342" y="189608"/>
                          <a:pt x="26842" y="195739"/>
                          <a:pt x="28884" y="195194"/>
                        </a:cubicBezTo>
                        <a:lnTo>
                          <a:pt x="27795" y="193423"/>
                        </a:lnTo>
                        <a:lnTo>
                          <a:pt x="31337" y="196148"/>
                        </a:lnTo>
                        <a:cubicBezTo>
                          <a:pt x="32290" y="200372"/>
                          <a:pt x="27795" y="194240"/>
                          <a:pt x="30383" y="199963"/>
                        </a:cubicBezTo>
                        <a:cubicBezTo>
                          <a:pt x="33654" y="204595"/>
                          <a:pt x="35425" y="202960"/>
                          <a:pt x="38422" y="206230"/>
                        </a:cubicBezTo>
                        <a:cubicBezTo>
                          <a:pt x="36515" y="205958"/>
                          <a:pt x="33381" y="204050"/>
                          <a:pt x="31201" y="201189"/>
                        </a:cubicBezTo>
                        <a:cubicBezTo>
                          <a:pt x="31474" y="201870"/>
                          <a:pt x="31746" y="202552"/>
                          <a:pt x="32154" y="203233"/>
                        </a:cubicBezTo>
                        <a:cubicBezTo>
                          <a:pt x="30792" y="202824"/>
                          <a:pt x="28067" y="198600"/>
                          <a:pt x="26569" y="196557"/>
                        </a:cubicBezTo>
                        <a:cubicBezTo>
                          <a:pt x="30111" y="199145"/>
                          <a:pt x="25751" y="194785"/>
                          <a:pt x="25751" y="192606"/>
                        </a:cubicBezTo>
                        <a:cubicBezTo>
                          <a:pt x="24525" y="193014"/>
                          <a:pt x="26023" y="195058"/>
                          <a:pt x="23707" y="193014"/>
                        </a:cubicBezTo>
                        <a:cubicBezTo>
                          <a:pt x="25207" y="195467"/>
                          <a:pt x="25614" y="195739"/>
                          <a:pt x="27386" y="199009"/>
                        </a:cubicBezTo>
                        <a:cubicBezTo>
                          <a:pt x="23163" y="192197"/>
                          <a:pt x="19757" y="195194"/>
                          <a:pt x="16894" y="188518"/>
                        </a:cubicBezTo>
                        <a:cubicBezTo>
                          <a:pt x="19075" y="191107"/>
                          <a:pt x="17849" y="186611"/>
                          <a:pt x="18122" y="186066"/>
                        </a:cubicBezTo>
                        <a:cubicBezTo>
                          <a:pt x="17303" y="184839"/>
                          <a:pt x="15669" y="182115"/>
                          <a:pt x="14852" y="181161"/>
                        </a:cubicBezTo>
                        <a:lnTo>
                          <a:pt x="13761" y="182932"/>
                        </a:lnTo>
                        <a:cubicBezTo>
                          <a:pt x="11309" y="179390"/>
                          <a:pt x="13761" y="176801"/>
                          <a:pt x="10628" y="172986"/>
                        </a:cubicBezTo>
                        <a:cubicBezTo>
                          <a:pt x="9402" y="172850"/>
                          <a:pt x="11717" y="177074"/>
                          <a:pt x="11309" y="176256"/>
                        </a:cubicBezTo>
                        <a:cubicBezTo>
                          <a:pt x="8040" y="170534"/>
                          <a:pt x="9538" y="167400"/>
                          <a:pt x="9265" y="161678"/>
                        </a:cubicBezTo>
                        <a:cubicBezTo>
                          <a:pt x="8720" y="161541"/>
                          <a:pt x="7631" y="161950"/>
                          <a:pt x="6132" y="160315"/>
                        </a:cubicBezTo>
                        <a:cubicBezTo>
                          <a:pt x="7358" y="160588"/>
                          <a:pt x="7494" y="159089"/>
                          <a:pt x="8720" y="160996"/>
                        </a:cubicBezTo>
                        <a:cubicBezTo>
                          <a:pt x="8720" y="159089"/>
                          <a:pt x="7221" y="157182"/>
                          <a:pt x="6405" y="155683"/>
                        </a:cubicBezTo>
                        <a:cubicBezTo>
                          <a:pt x="6949" y="159634"/>
                          <a:pt x="4497" y="154457"/>
                          <a:pt x="3815" y="153912"/>
                        </a:cubicBezTo>
                        <a:cubicBezTo>
                          <a:pt x="3543" y="151868"/>
                          <a:pt x="4905" y="154320"/>
                          <a:pt x="5587" y="155410"/>
                        </a:cubicBezTo>
                        <a:cubicBezTo>
                          <a:pt x="5450" y="153775"/>
                          <a:pt x="6676" y="151459"/>
                          <a:pt x="4905" y="150914"/>
                        </a:cubicBezTo>
                        <a:cubicBezTo>
                          <a:pt x="5996" y="150642"/>
                          <a:pt x="8584" y="154729"/>
                          <a:pt x="9811" y="157454"/>
                        </a:cubicBezTo>
                        <a:lnTo>
                          <a:pt x="9402" y="155547"/>
                        </a:lnTo>
                        <a:cubicBezTo>
                          <a:pt x="10355" y="156773"/>
                          <a:pt x="10218" y="157046"/>
                          <a:pt x="10628" y="158953"/>
                        </a:cubicBezTo>
                        <a:cubicBezTo>
                          <a:pt x="10900" y="156909"/>
                          <a:pt x="11853" y="156773"/>
                          <a:pt x="12808" y="157046"/>
                        </a:cubicBezTo>
                        <a:cubicBezTo>
                          <a:pt x="12808" y="157318"/>
                          <a:pt x="12535" y="157046"/>
                          <a:pt x="12399" y="157318"/>
                        </a:cubicBezTo>
                        <a:cubicBezTo>
                          <a:pt x="12535" y="158953"/>
                          <a:pt x="13217" y="160043"/>
                          <a:pt x="13625" y="159498"/>
                        </a:cubicBezTo>
                        <a:cubicBezTo>
                          <a:pt x="15396" y="160452"/>
                          <a:pt x="13897" y="157182"/>
                          <a:pt x="14306" y="155955"/>
                        </a:cubicBezTo>
                        <a:lnTo>
                          <a:pt x="13352" y="153775"/>
                        </a:lnTo>
                        <a:cubicBezTo>
                          <a:pt x="11173" y="151595"/>
                          <a:pt x="9129" y="149279"/>
                          <a:pt x="6949" y="146827"/>
                        </a:cubicBezTo>
                        <a:cubicBezTo>
                          <a:pt x="5723" y="143421"/>
                          <a:pt x="6540" y="141650"/>
                          <a:pt x="6949" y="138925"/>
                        </a:cubicBezTo>
                        <a:lnTo>
                          <a:pt x="5587" y="138380"/>
                        </a:lnTo>
                        <a:cubicBezTo>
                          <a:pt x="5314" y="135246"/>
                          <a:pt x="5450" y="132385"/>
                          <a:pt x="7221" y="134156"/>
                        </a:cubicBezTo>
                        <a:cubicBezTo>
                          <a:pt x="6812" y="134292"/>
                          <a:pt x="6949" y="134701"/>
                          <a:pt x="6949" y="135382"/>
                        </a:cubicBezTo>
                        <a:cubicBezTo>
                          <a:pt x="7085" y="135382"/>
                          <a:pt x="7221" y="135655"/>
                          <a:pt x="7358" y="135791"/>
                        </a:cubicBezTo>
                        <a:lnTo>
                          <a:pt x="7631" y="135791"/>
                        </a:lnTo>
                        <a:cubicBezTo>
                          <a:pt x="6812" y="132794"/>
                          <a:pt x="6405" y="130750"/>
                          <a:pt x="6268" y="130614"/>
                        </a:cubicBezTo>
                        <a:cubicBezTo>
                          <a:pt x="8720" y="135927"/>
                          <a:pt x="8584" y="130614"/>
                          <a:pt x="10900" y="131431"/>
                        </a:cubicBezTo>
                        <a:cubicBezTo>
                          <a:pt x="10491" y="129660"/>
                          <a:pt x="10218" y="127889"/>
                          <a:pt x="9946" y="126117"/>
                        </a:cubicBezTo>
                        <a:cubicBezTo>
                          <a:pt x="9402" y="129388"/>
                          <a:pt x="8856" y="126117"/>
                          <a:pt x="8447" y="125028"/>
                        </a:cubicBezTo>
                        <a:cubicBezTo>
                          <a:pt x="9675" y="124619"/>
                          <a:pt x="8176" y="120668"/>
                          <a:pt x="8447" y="118761"/>
                        </a:cubicBezTo>
                        <a:lnTo>
                          <a:pt x="8720" y="118761"/>
                        </a:lnTo>
                        <a:cubicBezTo>
                          <a:pt x="9265" y="117125"/>
                          <a:pt x="9265" y="113992"/>
                          <a:pt x="8993" y="111812"/>
                        </a:cubicBezTo>
                        <a:cubicBezTo>
                          <a:pt x="8584" y="111812"/>
                          <a:pt x="6540" y="108951"/>
                          <a:pt x="5450" y="107452"/>
                        </a:cubicBezTo>
                        <a:cubicBezTo>
                          <a:pt x="4770" y="111267"/>
                          <a:pt x="4361" y="108951"/>
                          <a:pt x="3543" y="109223"/>
                        </a:cubicBezTo>
                        <a:cubicBezTo>
                          <a:pt x="3543" y="108814"/>
                          <a:pt x="3543" y="108133"/>
                          <a:pt x="3543" y="107997"/>
                        </a:cubicBezTo>
                        <a:cubicBezTo>
                          <a:pt x="3270" y="107452"/>
                          <a:pt x="2999" y="108678"/>
                          <a:pt x="2590" y="108814"/>
                        </a:cubicBezTo>
                        <a:cubicBezTo>
                          <a:pt x="2999" y="113038"/>
                          <a:pt x="2999" y="117398"/>
                          <a:pt x="4770" y="119033"/>
                        </a:cubicBezTo>
                        <a:cubicBezTo>
                          <a:pt x="5587" y="117807"/>
                          <a:pt x="4088" y="116853"/>
                          <a:pt x="4770" y="115490"/>
                        </a:cubicBezTo>
                        <a:cubicBezTo>
                          <a:pt x="5859" y="117534"/>
                          <a:pt x="5450" y="120123"/>
                          <a:pt x="5723" y="123665"/>
                        </a:cubicBezTo>
                        <a:lnTo>
                          <a:pt x="4634" y="124891"/>
                        </a:lnTo>
                        <a:lnTo>
                          <a:pt x="5314" y="128297"/>
                        </a:lnTo>
                        <a:cubicBezTo>
                          <a:pt x="4634" y="126935"/>
                          <a:pt x="3679" y="127752"/>
                          <a:pt x="3270" y="124210"/>
                        </a:cubicBezTo>
                        <a:cubicBezTo>
                          <a:pt x="2317" y="124755"/>
                          <a:pt x="3679" y="127889"/>
                          <a:pt x="3270" y="130069"/>
                        </a:cubicBezTo>
                        <a:lnTo>
                          <a:pt x="4770" y="131159"/>
                        </a:lnTo>
                        <a:cubicBezTo>
                          <a:pt x="3815" y="130750"/>
                          <a:pt x="4361" y="135655"/>
                          <a:pt x="2862" y="132249"/>
                        </a:cubicBezTo>
                        <a:cubicBezTo>
                          <a:pt x="2317" y="130477"/>
                          <a:pt x="1908" y="128570"/>
                          <a:pt x="1364" y="126663"/>
                        </a:cubicBezTo>
                        <a:lnTo>
                          <a:pt x="409" y="128297"/>
                        </a:lnTo>
                        <a:lnTo>
                          <a:pt x="0" y="123529"/>
                        </a:lnTo>
                        <a:lnTo>
                          <a:pt x="818" y="124619"/>
                        </a:lnTo>
                        <a:cubicBezTo>
                          <a:pt x="-407" y="116989"/>
                          <a:pt x="3406" y="122303"/>
                          <a:pt x="1908" y="114673"/>
                        </a:cubicBezTo>
                        <a:cubicBezTo>
                          <a:pt x="409" y="112221"/>
                          <a:pt x="0" y="109495"/>
                          <a:pt x="1091" y="104863"/>
                        </a:cubicBezTo>
                        <a:cubicBezTo>
                          <a:pt x="1091" y="108269"/>
                          <a:pt x="2317" y="105272"/>
                          <a:pt x="3133" y="106634"/>
                        </a:cubicBezTo>
                        <a:cubicBezTo>
                          <a:pt x="4224" y="103228"/>
                          <a:pt x="2999" y="102002"/>
                          <a:pt x="2590" y="100095"/>
                        </a:cubicBezTo>
                        <a:cubicBezTo>
                          <a:pt x="3543" y="99277"/>
                          <a:pt x="4361" y="98868"/>
                          <a:pt x="3952" y="101866"/>
                        </a:cubicBezTo>
                        <a:cubicBezTo>
                          <a:pt x="5723" y="102547"/>
                          <a:pt x="4088" y="97779"/>
                          <a:pt x="6132" y="97779"/>
                        </a:cubicBezTo>
                        <a:cubicBezTo>
                          <a:pt x="8040" y="87832"/>
                          <a:pt x="1091" y="88378"/>
                          <a:pt x="6812" y="77069"/>
                        </a:cubicBezTo>
                        <a:lnTo>
                          <a:pt x="7494" y="77750"/>
                        </a:lnTo>
                        <a:cubicBezTo>
                          <a:pt x="8720" y="69984"/>
                          <a:pt x="11309" y="66033"/>
                          <a:pt x="13761" y="59221"/>
                        </a:cubicBezTo>
                        <a:lnTo>
                          <a:pt x="17985" y="54997"/>
                        </a:lnTo>
                        <a:cubicBezTo>
                          <a:pt x="17713" y="56360"/>
                          <a:pt x="17576" y="60038"/>
                          <a:pt x="19075" y="58948"/>
                        </a:cubicBezTo>
                        <a:cubicBezTo>
                          <a:pt x="16214" y="60583"/>
                          <a:pt x="15396" y="63444"/>
                          <a:pt x="13352" y="65761"/>
                        </a:cubicBezTo>
                        <a:cubicBezTo>
                          <a:pt x="13761" y="66169"/>
                          <a:pt x="14443" y="65216"/>
                          <a:pt x="14988" y="64943"/>
                        </a:cubicBezTo>
                        <a:cubicBezTo>
                          <a:pt x="14306" y="66578"/>
                          <a:pt x="13217" y="67123"/>
                          <a:pt x="12672" y="69439"/>
                        </a:cubicBezTo>
                        <a:cubicBezTo>
                          <a:pt x="13081" y="69439"/>
                          <a:pt x="14443" y="67259"/>
                          <a:pt x="14034" y="69167"/>
                        </a:cubicBezTo>
                        <a:lnTo>
                          <a:pt x="11717" y="71756"/>
                        </a:lnTo>
                        <a:cubicBezTo>
                          <a:pt x="10764" y="75979"/>
                          <a:pt x="13761" y="74617"/>
                          <a:pt x="11853" y="79113"/>
                        </a:cubicBezTo>
                        <a:cubicBezTo>
                          <a:pt x="11037" y="77887"/>
                          <a:pt x="9946" y="75570"/>
                          <a:pt x="10355" y="73663"/>
                        </a:cubicBezTo>
                        <a:cubicBezTo>
                          <a:pt x="9265" y="75707"/>
                          <a:pt x="10764" y="70529"/>
                          <a:pt x="9402" y="72301"/>
                        </a:cubicBezTo>
                        <a:cubicBezTo>
                          <a:pt x="9811" y="75979"/>
                          <a:pt x="8311" y="77069"/>
                          <a:pt x="8040" y="81565"/>
                        </a:cubicBezTo>
                        <a:cubicBezTo>
                          <a:pt x="8040" y="81020"/>
                          <a:pt x="7631" y="80748"/>
                          <a:pt x="7903" y="79794"/>
                        </a:cubicBezTo>
                        <a:cubicBezTo>
                          <a:pt x="7085" y="81838"/>
                          <a:pt x="6268" y="83745"/>
                          <a:pt x="5587" y="85789"/>
                        </a:cubicBezTo>
                        <a:cubicBezTo>
                          <a:pt x="6812" y="84426"/>
                          <a:pt x="5587" y="91102"/>
                          <a:pt x="7085" y="90830"/>
                        </a:cubicBezTo>
                        <a:cubicBezTo>
                          <a:pt x="8993" y="84426"/>
                          <a:pt x="7631" y="86061"/>
                          <a:pt x="10491" y="78977"/>
                        </a:cubicBezTo>
                        <a:cubicBezTo>
                          <a:pt x="10218" y="81157"/>
                          <a:pt x="10900" y="84154"/>
                          <a:pt x="11853" y="85652"/>
                        </a:cubicBezTo>
                        <a:cubicBezTo>
                          <a:pt x="11853" y="85652"/>
                          <a:pt x="11717" y="85789"/>
                          <a:pt x="11582" y="86061"/>
                        </a:cubicBezTo>
                        <a:cubicBezTo>
                          <a:pt x="12672" y="87560"/>
                          <a:pt x="13352" y="86470"/>
                          <a:pt x="15669" y="87015"/>
                        </a:cubicBezTo>
                        <a:cubicBezTo>
                          <a:pt x="14852" y="83473"/>
                          <a:pt x="16894" y="81702"/>
                          <a:pt x="17031" y="77614"/>
                        </a:cubicBezTo>
                        <a:cubicBezTo>
                          <a:pt x="15941" y="76524"/>
                          <a:pt x="14716" y="79249"/>
                          <a:pt x="14579" y="81293"/>
                        </a:cubicBezTo>
                        <a:lnTo>
                          <a:pt x="14579" y="77614"/>
                        </a:lnTo>
                        <a:cubicBezTo>
                          <a:pt x="14579" y="77614"/>
                          <a:pt x="15123" y="78431"/>
                          <a:pt x="15123" y="78431"/>
                        </a:cubicBezTo>
                        <a:cubicBezTo>
                          <a:pt x="15941" y="75570"/>
                          <a:pt x="17303" y="72982"/>
                          <a:pt x="18529" y="70257"/>
                        </a:cubicBezTo>
                        <a:cubicBezTo>
                          <a:pt x="17985" y="71892"/>
                          <a:pt x="18529" y="72709"/>
                          <a:pt x="18802" y="73663"/>
                        </a:cubicBezTo>
                        <a:cubicBezTo>
                          <a:pt x="19211" y="72573"/>
                          <a:pt x="20029" y="71756"/>
                          <a:pt x="20710" y="70802"/>
                        </a:cubicBezTo>
                        <a:cubicBezTo>
                          <a:pt x="19348" y="70529"/>
                          <a:pt x="18666" y="70121"/>
                          <a:pt x="19075" y="69030"/>
                        </a:cubicBezTo>
                        <a:cubicBezTo>
                          <a:pt x="21392" y="63853"/>
                          <a:pt x="24116" y="61537"/>
                          <a:pt x="26160" y="60311"/>
                        </a:cubicBezTo>
                        <a:lnTo>
                          <a:pt x="26160" y="59629"/>
                        </a:lnTo>
                        <a:cubicBezTo>
                          <a:pt x="24661" y="59902"/>
                          <a:pt x="26160" y="54997"/>
                          <a:pt x="25887" y="52817"/>
                        </a:cubicBezTo>
                        <a:cubicBezTo>
                          <a:pt x="26976" y="53635"/>
                          <a:pt x="28067" y="50638"/>
                          <a:pt x="29566" y="49684"/>
                        </a:cubicBezTo>
                        <a:cubicBezTo>
                          <a:pt x="28748" y="48049"/>
                          <a:pt x="26296" y="47913"/>
                          <a:pt x="24116" y="49002"/>
                        </a:cubicBezTo>
                        <a:cubicBezTo>
                          <a:pt x="23299" y="53226"/>
                          <a:pt x="24116" y="51727"/>
                          <a:pt x="25070" y="54316"/>
                        </a:cubicBezTo>
                        <a:cubicBezTo>
                          <a:pt x="24389" y="56360"/>
                          <a:pt x="23843" y="58403"/>
                          <a:pt x="23436" y="60447"/>
                        </a:cubicBezTo>
                        <a:lnTo>
                          <a:pt x="22890" y="58676"/>
                        </a:lnTo>
                        <a:cubicBezTo>
                          <a:pt x="20982" y="61265"/>
                          <a:pt x="21255" y="64671"/>
                          <a:pt x="19893" y="63717"/>
                        </a:cubicBezTo>
                        <a:cubicBezTo>
                          <a:pt x="19620" y="61809"/>
                          <a:pt x="21392" y="59629"/>
                          <a:pt x="21119" y="57586"/>
                        </a:cubicBezTo>
                        <a:lnTo>
                          <a:pt x="19620" y="59221"/>
                        </a:lnTo>
                        <a:cubicBezTo>
                          <a:pt x="19893" y="55134"/>
                          <a:pt x="21664" y="58131"/>
                          <a:pt x="22890" y="53771"/>
                        </a:cubicBezTo>
                        <a:cubicBezTo>
                          <a:pt x="20846" y="54588"/>
                          <a:pt x="22890" y="53362"/>
                          <a:pt x="23163" y="51182"/>
                        </a:cubicBezTo>
                        <a:cubicBezTo>
                          <a:pt x="21392" y="52000"/>
                          <a:pt x="19620" y="58403"/>
                          <a:pt x="18258" y="56087"/>
                        </a:cubicBezTo>
                        <a:cubicBezTo>
                          <a:pt x="18258" y="53362"/>
                          <a:pt x="24661" y="50501"/>
                          <a:pt x="24116" y="46550"/>
                        </a:cubicBezTo>
                        <a:lnTo>
                          <a:pt x="24116" y="46822"/>
                        </a:lnTo>
                        <a:cubicBezTo>
                          <a:pt x="26976" y="43007"/>
                          <a:pt x="26976" y="40964"/>
                          <a:pt x="27249" y="39057"/>
                        </a:cubicBezTo>
                        <a:cubicBezTo>
                          <a:pt x="29020" y="37830"/>
                          <a:pt x="29839" y="34969"/>
                          <a:pt x="31201" y="33198"/>
                        </a:cubicBezTo>
                        <a:lnTo>
                          <a:pt x="31746" y="33743"/>
                        </a:lnTo>
                        <a:lnTo>
                          <a:pt x="33518" y="31154"/>
                        </a:lnTo>
                        <a:cubicBezTo>
                          <a:pt x="33518" y="33062"/>
                          <a:pt x="31064" y="33879"/>
                          <a:pt x="29566" y="36059"/>
                        </a:cubicBezTo>
                        <a:lnTo>
                          <a:pt x="30792" y="36604"/>
                        </a:lnTo>
                        <a:cubicBezTo>
                          <a:pt x="27795" y="38103"/>
                          <a:pt x="28477" y="41237"/>
                          <a:pt x="28067" y="43689"/>
                        </a:cubicBezTo>
                        <a:cubicBezTo>
                          <a:pt x="29020" y="40283"/>
                          <a:pt x="33925" y="36195"/>
                          <a:pt x="32563" y="34016"/>
                        </a:cubicBezTo>
                        <a:lnTo>
                          <a:pt x="34880" y="33198"/>
                        </a:lnTo>
                        <a:lnTo>
                          <a:pt x="35152" y="32108"/>
                        </a:lnTo>
                        <a:cubicBezTo>
                          <a:pt x="36924" y="31563"/>
                          <a:pt x="36924" y="33743"/>
                          <a:pt x="35152" y="36195"/>
                        </a:cubicBezTo>
                        <a:cubicBezTo>
                          <a:pt x="34607" y="36332"/>
                          <a:pt x="34334" y="36468"/>
                          <a:pt x="34198" y="36195"/>
                        </a:cubicBezTo>
                        <a:cubicBezTo>
                          <a:pt x="33654" y="37558"/>
                          <a:pt x="33654" y="39193"/>
                          <a:pt x="31474" y="41781"/>
                        </a:cubicBezTo>
                        <a:lnTo>
                          <a:pt x="32019" y="39874"/>
                        </a:lnTo>
                        <a:cubicBezTo>
                          <a:pt x="29566" y="43280"/>
                          <a:pt x="27658" y="46550"/>
                          <a:pt x="28067" y="48458"/>
                        </a:cubicBezTo>
                        <a:cubicBezTo>
                          <a:pt x="31746" y="43825"/>
                          <a:pt x="35289" y="39193"/>
                          <a:pt x="38966" y="34969"/>
                        </a:cubicBezTo>
                        <a:cubicBezTo>
                          <a:pt x="37877" y="31836"/>
                          <a:pt x="38013" y="29111"/>
                          <a:pt x="36787" y="26658"/>
                        </a:cubicBezTo>
                        <a:cubicBezTo>
                          <a:pt x="39375" y="23524"/>
                          <a:pt x="43054" y="19301"/>
                          <a:pt x="46597" y="17938"/>
                        </a:cubicBezTo>
                        <a:lnTo>
                          <a:pt x="46597" y="18483"/>
                        </a:lnTo>
                        <a:cubicBezTo>
                          <a:pt x="48232" y="17666"/>
                          <a:pt x="49321" y="16576"/>
                          <a:pt x="50276" y="15486"/>
                        </a:cubicBezTo>
                        <a:cubicBezTo>
                          <a:pt x="52183" y="14941"/>
                          <a:pt x="50139" y="17394"/>
                          <a:pt x="51365" y="16985"/>
                        </a:cubicBezTo>
                        <a:cubicBezTo>
                          <a:pt x="52727" y="15486"/>
                          <a:pt x="54226" y="14260"/>
                          <a:pt x="55726" y="13034"/>
                        </a:cubicBezTo>
                        <a:cubicBezTo>
                          <a:pt x="55997" y="14260"/>
                          <a:pt x="51910" y="16849"/>
                          <a:pt x="50276" y="18483"/>
                        </a:cubicBezTo>
                        <a:cubicBezTo>
                          <a:pt x="50548" y="18075"/>
                          <a:pt x="51092" y="17394"/>
                          <a:pt x="50819" y="17530"/>
                        </a:cubicBezTo>
                        <a:cubicBezTo>
                          <a:pt x="48368" y="18756"/>
                          <a:pt x="45644" y="23388"/>
                          <a:pt x="43872" y="22979"/>
                        </a:cubicBezTo>
                        <a:cubicBezTo>
                          <a:pt x="43191" y="24070"/>
                          <a:pt x="44962" y="20255"/>
                          <a:pt x="41692" y="23116"/>
                        </a:cubicBezTo>
                        <a:cubicBezTo>
                          <a:pt x="39102" y="24751"/>
                          <a:pt x="39512" y="26522"/>
                          <a:pt x="39648" y="27067"/>
                        </a:cubicBezTo>
                        <a:cubicBezTo>
                          <a:pt x="40057" y="27612"/>
                          <a:pt x="43600" y="24615"/>
                          <a:pt x="43054" y="26250"/>
                        </a:cubicBezTo>
                        <a:cubicBezTo>
                          <a:pt x="44689" y="24751"/>
                          <a:pt x="44553" y="23252"/>
                          <a:pt x="47279" y="22026"/>
                        </a:cubicBezTo>
                        <a:cubicBezTo>
                          <a:pt x="45507" y="23388"/>
                          <a:pt x="44416" y="26658"/>
                          <a:pt x="42781" y="26658"/>
                        </a:cubicBezTo>
                        <a:cubicBezTo>
                          <a:pt x="40466" y="30609"/>
                          <a:pt x="43327" y="32380"/>
                          <a:pt x="44825" y="31154"/>
                        </a:cubicBezTo>
                        <a:cubicBezTo>
                          <a:pt x="43736" y="30745"/>
                          <a:pt x="49594" y="24887"/>
                          <a:pt x="44553" y="27748"/>
                        </a:cubicBezTo>
                        <a:cubicBezTo>
                          <a:pt x="45371" y="25023"/>
                          <a:pt x="49050" y="22026"/>
                          <a:pt x="51365" y="19301"/>
                        </a:cubicBezTo>
                        <a:lnTo>
                          <a:pt x="51365" y="19573"/>
                        </a:lnTo>
                        <a:cubicBezTo>
                          <a:pt x="52456" y="18620"/>
                          <a:pt x="53409" y="17666"/>
                          <a:pt x="54635" y="16712"/>
                        </a:cubicBezTo>
                        <a:cubicBezTo>
                          <a:pt x="54362" y="17257"/>
                          <a:pt x="53545" y="18347"/>
                          <a:pt x="53818" y="18892"/>
                        </a:cubicBezTo>
                        <a:cubicBezTo>
                          <a:pt x="54907" y="17121"/>
                          <a:pt x="56406" y="15758"/>
                          <a:pt x="57768" y="14123"/>
                        </a:cubicBezTo>
                        <a:cubicBezTo>
                          <a:pt x="55589" y="16985"/>
                          <a:pt x="59948" y="13715"/>
                          <a:pt x="61583" y="13442"/>
                        </a:cubicBezTo>
                        <a:cubicBezTo>
                          <a:pt x="61583" y="12216"/>
                          <a:pt x="63218" y="10309"/>
                          <a:pt x="61038" y="10990"/>
                        </a:cubicBezTo>
                        <a:cubicBezTo>
                          <a:pt x="58450" y="11671"/>
                          <a:pt x="60085" y="12216"/>
                          <a:pt x="58177" y="13579"/>
                        </a:cubicBezTo>
                        <a:lnTo>
                          <a:pt x="60085" y="10445"/>
                        </a:lnTo>
                        <a:lnTo>
                          <a:pt x="60358" y="10445"/>
                        </a:lnTo>
                        <a:cubicBezTo>
                          <a:pt x="60767" y="9764"/>
                          <a:pt x="61038" y="8946"/>
                          <a:pt x="61447" y="8265"/>
                        </a:cubicBezTo>
                        <a:cubicBezTo>
                          <a:pt x="65671" y="6358"/>
                          <a:pt x="61038" y="11943"/>
                          <a:pt x="65808" y="8265"/>
                        </a:cubicBezTo>
                        <a:lnTo>
                          <a:pt x="64309" y="6902"/>
                        </a:lnTo>
                        <a:cubicBezTo>
                          <a:pt x="70576" y="4041"/>
                          <a:pt x="79705" y="3224"/>
                          <a:pt x="84201" y="1725"/>
                        </a:cubicBezTo>
                        <a:cubicBezTo>
                          <a:pt x="83111" y="2952"/>
                          <a:pt x="82975" y="4722"/>
                          <a:pt x="84881" y="5404"/>
                        </a:cubicBezTo>
                        <a:cubicBezTo>
                          <a:pt x="82839" y="5404"/>
                          <a:pt x="79023" y="6494"/>
                          <a:pt x="76299" y="7584"/>
                        </a:cubicBezTo>
                        <a:cubicBezTo>
                          <a:pt x="75617" y="7584"/>
                          <a:pt x="79023" y="4178"/>
                          <a:pt x="82293" y="3905"/>
                        </a:cubicBezTo>
                        <a:cubicBezTo>
                          <a:pt x="79976" y="1180"/>
                          <a:pt x="75208" y="7993"/>
                          <a:pt x="73846" y="5131"/>
                        </a:cubicBezTo>
                        <a:cubicBezTo>
                          <a:pt x="65671" y="6902"/>
                          <a:pt x="69487" y="10173"/>
                          <a:pt x="62538" y="11262"/>
                        </a:cubicBezTo>
                        <a:cubicBezTo>
                          <a:pt x="63082" y="12489"/>
                          <a:pt x="61174" y="12761"/>
                          <a:pt x="61447" y="13987"/>
                        </a:cubicBezTo>
                        <a:cubicBezTo>
                          <a:pt x="64037" y="14805"/>
                          <a:pt x="69214" y="9900"/>
                          <a:pt x="73573" y="9082"/>
                        </a:cubicBezTo>
                        <a:cubicBezTo>
                          <a:pt x="73164" y="9355"/>
                          <a:pt x="72484" y="9764"/>
                          <a:pt x="72484" y="10036"/>
                        </a:cubicBezTo>
                        <a:cubicBezTo>
                          <a:pt x="75481" y="9491"/>
                          <a:pt x="76570" y="8810"/>
                          <a:pt x="78478" y="7584"/>
                        </a:cubicBezTo>
                        <a:lnTo>
                          <a:pt x="78205" y="7584"/>
                        </a:lnTo>
                        <a:cubicBezTo>
                          <a:pt x="81475" y="5131"/>
                          <a:pt x="80658" y="7584"/>
                          <a:pt x="82975" y="7856"/>
                        </a:cubicBezTo>
                        <a:cubicBezTo>
                          <a:pt x="83791" y="7448"/>
                          <a:pt x="86788" y="7311"/>
                          <a:pt x="86108" y="6358"/>
                        </a:cubicBezTo>
                        <a:lnTo>
                          <a:pt x="90195" y="6902"/>
                        </a:lnTo>
                        <a:lnTo>
                          <a:pt x="89787" y="5404"/>
                        </a:lnTo>
                        <a:cubicBezTo>
                          <a:pt x="91966" y="4859"/>
                          <a:pt x="92648" y="6085"/>
                          <a:pt x="94555" y="4859"/>
                        </a:cubicBezTo>
                        <a:lnTo>
                          <a:pt x="94555" y="3496"/>
                        </a:lnTo>
                        <a:cubicBezTo>
                          <a:pt x="92648" y="3496"/>
                          <a:pt x="90740" y="3496"/>
                          <a:pt x="88833" y="3633"/>
                        </a:cubicBezTo>
                        <a:cubicBezTo>
                          <a:pt x="91693" y="2679"/>
                          <a:pt x="89378" y="2134"/>
                          <a:pt x="92648" y="1589"/>
                        </a:cubicBezTo>
                        <a:cubicBezTo>
                          <a:pt x="89242" y="3360"/>
                          <a:pt x="95236" y="2134"/>
                          <a:pt x="95645" y="3360"/>
                        </a:cubicBezTo>
                        <a:lnTo>
                          <a:pt x="97962" y="2407"/>
                        </a:lnTo>
                        <a:lnTo>
                          <a:pt x="97416" y="2815"/>
                        </a:lnTo>
                        <a:cubicBezTo>
                          <a:pt x="99324" y="3496"/>
                          <a:pt x="99596" y="2134"/>
                          <a:pt x="101777" y="2407"/>
                        </a:cubicBezTo>
                        <a:cubicBezTo>
                          <a:pt x="99187" y="1589"/>
                          <a:pt x="97416" y="908"/>
                          <a:pt x="94283" y="1998"/>
                        </a:cubicBezTo>
                        <a:cubicBezTo>
                          <a:pt x="96599" y="1044"/>
                          <a:pt x="101368" y="-182"/>
                          <a:pt x="102593" y="90"/>
                        </a:cubicBezTo>
                        <a:cubicBezTo>
                          <a:pt x="105183" y="-319"/>
                          <a:pt x="106954" y="772"/>
                          <a:pt x="109269" y="1180"/>
                        </a:cubicBezTo>
                        <a:cubicBezTo>
                          <a:pt x="104774" y="1453"/>
                          <a:pt x="110360" y="5404"/>
                          <a:pt x="101640" y="3905"/>
                        </a:cubicBezTo>
                        <a:cubicBezTo>
                          <a:pt x="101777" y="3633"/>
                          <a:pt x="102457" y="3769"/>
                          <a:pt x="102730" y="3905"/>
                        </a:cubicBezTo>
                        <a:cubicBezTo>
                          <a:pt x="101640" y="1998"/>
                          <a:pt x="97416" y="4041"/>
                          <a:pt x="95645" y="4859"/>
                        </a:cubicBezTo>
                        <a:cubicBezTo>
                          <a:pt x="96190" y="5813"/>
                          <a:pt x="94283" y="6221"/>
                          <a:pt x="97552" y="6494"/>
                        </a:cubicBezTo>
                        <a:cubicBezTo>
                          <a:pt x="96463" y="5949"/>
                          <a:pt x="100277" y="3905"/>
                          <a:pt x="103412" y="4995"/>
                        </a:cubicBezTo>
                        <a:lnTo>
                          <a:pt x="102730" y="7175"/>
                        </a:lnTo>
                        <a:lnTo>
                          <a:pt x="107225" y="7720"/>
                        </a:lnTo>
                        <a:lnTo>
                          <a:pt x="106818" y="7720"/>
                        </a:lnTo>
                        <a:cubicBezTo>
                          <a:pt x="108316" y="9219"/>
                          <a:pt x="111586" y="7856"/>
                          <a:pt x="114447" y="9355"/>
                        </a:cubicBezTo>
                        <a:cubicBezTo>
                          <a:pt x="116764" y="8810"/>
                          <a:pt x="124802" y="11808"/>
                          <a:pt x="121941" y="8674"/>
                        </a:cubicBezTo>
                        <a:cubicBezTo>
                          <a:pt x="124120" y="10854"/>
                          <a:pt x="127118" y="9900"/>
                          <a:pt x="130115" y="10854"/>
                        </a:cubicBezTo>
                        <a:cubicBezTo>
                          <a:pt x="129161" y="10036"/>
                          <a:pt x="127935" y="9355"/>
                          <a:pt x="126846" y="8674"/>
                        </a:cubicBezTo>
                        <a:cubicBezTo>
                          <a:pt x="131750" y="8674"/>
                          <a:pt x="129979" y="9355"/>
                          <a:pt x="134475" y="8674"/>
                        </a:cubicBezTo>
                        <a:cubicBezTo>
                          <a:pt x="134475" y="9355"/>
                          <a:pt x="135156" y="10173"/>
                          <a:pt x="134203" y="10445"/>
                        </a:cubicBezTo>
                        <a:cubicBezTo>
                          <a:pt x="137064" y="11671"/>
                          <a:pt x="140334" y="13715"/>
                          <a:pt x="143194" y="15486"/>
                        </a:cubicBezTo>
                        <a:cubicBezTo>
                          <a:pt x="146191" y="17121"/>
                          <a:pt x="148781" y="18756"/>
                          <a:pt x="150689" y="19164"/>
                        </a:cubicBezTo>
                        <a:cubicBezTo>
                          <a:pt x="154095" y="21890"/>
                          <a:pt x="153140" y="24070"/>
                          <a:pt x="158046" y="27476"/>
                        </a:cubicBezTo>
                        <a:cubicBezTo>
                          <a:pt x="159136" y="28157"/>
                          <a:pt x="158727" y="25296"/>
                          <a:pt x="161180" y="28565"/>
                        </a:cubicBezTo>
                        <a:cubicBezTo>
                          <a:pt x="161180" y="28838"/>
                          <a:pt x="157365" y="27067"/>
                          <a:pt x="160634" y="29928"/>
                        </a:cubicBezTo>
                        <a:cubicBezTo>
                          <a:pt x="164040" y="31018"/>
                          <a:pt x="164722" y="35923"/>
                          <a:pt x="168536" y="38103"/>
                        </a:cubicBezTo>
                        <a:cubicBezTo>
                          <a:pt x="169354" y="40146"/>
                          <a:pt x="171535" y="43007"/>
                          <a:pt x="170034" y="43144"/>
                        </a:cubicBezTo>
                        <a:cubicBezTo>
                          <a:pt x="168536" y="40146"/>
                          <a:pt x="165266" y="36740"/>
                          <a:pt x="164313" y="36604"/>
                        </a:cubicBezTo>
                        <a:cubicBezTo>
                          <a:pt x="165266" y="36468"/>
                          <a:pt x="163359" y="34288"/>
                          <a:pt x="165403" y="35786"/>
                        </a:cubicBezTo>
                        <a:cubicBezTo>
                          <a:pt x="162815" y="31291"/>
                          <a:pt x="162815" y="33743"/>
                          <a:pt x="160089" y="30064"/>
                        </a:cubicBezTo>
                        <a:cubicBezTo>
                          <a:pt x="159545" y="30201"/>
                          <a:pt x="160771" y="32653"/>
                          <a:pt x="161587" y="33198"/>
                        </a:cubicBezTo>
                        <a:cubicBezTo>
                          <a:pt x="160498" y="34288"/>
                          <a:pt x="154640" y="27612"/>
                          <a:pt x="156002" y="31836"/>
                        </a:cubicBezTo>
                        <a:cubicBezTo>
                          <a:pt x="159272" y="35105"/>
                          <a:pt x="162815" y="33879"/>
                          <a:pt x="164177" y="38239"/>
                        </a:cubicBezTo>
                        <a:cubicBezTo>
                          <a:pt x="162269" y="37694"/>
                          <a:pt x="161316" y="35105"/>
                          <a:pt x="158590" y="34833"/>
                        </a:cubicBezTo>
                        <a:lnTo>
                          <a:pt x="160225" y="37830"/>
                        </a:lnTo>
                        <a:lnTo>
                          <a:pt x="162815" y="38784"/>
                        </a:lnTo>
                        <a:lnTo>
                          <a:pt x="162542" y="38784"/>
                        </a:lnTo>
                        <a:cubicBezTo>
                          <a:pt x="165130" y="44234"/>
                          <a:pt x="167310" y="41918"/>
                          <a:pt x="171262" y="45733"/>
                        </a:cubicBezTo>
                        <a:cubicBezTo>
                          <a:pt x="170444" y="42463"/>
                          <a:pt x="174259" y="44643"/>
                          <a:pt x="173441" y="42190"/>
                        </a:cubicBezTo>
                        <a:cubicBezTo>
                          <a:pt x="175894" y="45052"/>
                          <a:pt x="176983" y="47504"/>
                          <a:pt x="175485" y="48458"/>
                        </a:cubicBezTo>
                        <a:cubicBezTo>
                          <a:pt x="170716" y="43553"/>
                          <a:pt x="173713" y="49139"/>
                          <a:pt x="168809" y="45052"/>
                        </a:cubicBezTo>
                        <a:cubicBezTo>
                          <a:pt x="168809" y="46278"/>
                          <a:pt x="165812" y="45460"/>
                          <a:pt x="167719" y="48458"/>
                        </a:cubicBezTo>
                        <a:cubicBezTo>
                          <a:pt x="171126" y="51046"/>
                          <a:pt x="168265" y="46550"/>
                          <a:pt x="170989" y="49684"/>
                        </a:cubicBezTo>
                        <a:cubicBezTo>
                          <a:pt x="170989" y="49956"/>
                          <a:pt x="170989" y="50228"/>
                          <a:pt x="170716" y="50228"/>
                        </a:cubicBezTo>
                        <a:cubicBezTo>
                          <a:pt x="172488" y="51319"/>
                          <a:pt x="171535" y="52273"/>
                          <a:pt x="173577" y="53635"/>
                        </a:cubicBezTo>
                        <a:lnTo>
                          <a:pt x="173033" y="53362"/>
                        </a:lnTo>
                        <a:cubicBezTo>
                          <a:pt x="173441" y="56223"/>
                          <a:pt x="175621" y="55406"/>
                          <a:pt x="175757" y="57995"/>
                        </a:cubicBezTo>
                        <a:cubicBezTo>
                          <a:pt x="176576" y="56496"/>
                          <a:pt x="177392" y="58948"/>
                          <a:pt x="178754" y="59902"/>
                        </a:cubicBezTo>
                        <a:cubicBezTo>
                          <a:pt x="178211" y="57450"/>
                          <a:pt x="179300" y="55406"/>
                          <a:pt x="176712" y="51182"/>
                        </a:cubicBezTo>
                        <a:cubicBezTo>
                          <a:pt x="175485" y="51182"/>
                          <a:pt x="175212" y="51864"/>
                          <a:pt x="173713" y="50365"/>
                        </a:cubicBezTo>
                        <a:lnTo>
                          <a:pt x="175485" y="52954"/>
                        </a:lnTo>
                        <a:cubicBezTo>
                          <a:pt x="175485" y="52954"/>
                          <a:pt x="174532" y="52136"/>
                          <a:pt x="173986" y="51727"/>
                        </a:cubicBezTo>
                        <a:lnTo>
                          <a:pt x="172897" y="48866"/>
                        </a:lnTo>
                        <a:cubicBezTo>
                          <a:pt x="175485" y="51727"/>
                          <a:pt x="175485" y="49684"/>
                          <a:pt x="177392" y="50501"/>
                        </a:cubicBezTo>
                        <a:cubicBezTo>
                          <a:pt x="178754" y="53771"/>
                          <a:pt x="179164" y="52954"/>
                          <a:pt x="179982" y="54997"/>
                        </a:cubicBezTo>
                        <a:cubicBezTo>
                          <a:pt x="178618" y="55542"/>
                          <a:pt x="180662" y="62355"/>
                          <a:pt x="181344" y="66306"/>
                        </a:cubicBezTo>
                        <a:cubicBezTo>
                          <a:pt x="181208" y="65761"/>
                          <a:pt x="180798" y="64943"/>
                          <a:pt x="180662" y="64535"/>
                        </a:cubicBezTo>
                        <a:cubicBezTo>
                          <a:pt x="178483" y="62355"/>
                          <a:pt x="180389" y="66851"/>
                          <a:pt x="179982" y="67123"/>
                        </a:cubicBezTo>
                        <a:lnTo>
                          <a:pt x="181480" y="68758"/>
                        </a:lnTo>
                        <a:cubicBezTo>
                          <a:pt x="181480" y="68758"/>
                          <a:pt x="180662" y="68077"/>
                          <a:pt x="180798" y="69030"/>
                        </a:cubicBezTo>
                        <a:cubicBezTo>
                          <a:pt x="182024" y="71619"/>
                          <a:pt x="183388" y="70802"/>
                          <a:pt x="184750" y="73390"/>
                        </a:cubicBezTo>
                        <a:cubicBezTo>
                          <a:pt x="184068" y="73799"/>
                          <a:pt x="182024" y="72028"/>
                          <a:pt x="182161" y="73799"/>
                        </a:cubicBezTo>
                        <a:cubicBezTo>
                          <a:pt x="181617" y="74617"/>
                          <a:pt x="180526" y="76933"/>
                          <a:pt x="182161" y="80339"/>
                        </a:cubicBezTo>
                        <a:cubicBezTo>
                          <a:pt x="182570" y="80475"/>
                          <a:pt x="182979" y="81293"/>
                          <a:pt x="183388" y="82383"/>
                        </a:cubicBezTo>
                        <a:cubicBezTo>
                          <a:pt x="183388" y="82383"/>
                          <a:pt x="183252" y="82110"/>
                          <a:pt x="183115" y="81974"/>
                        </a:cubicBezTo>
                        <a:lnTo>
                          <a:pt x="182842" y="84563"/>
                        </a:lnTo>
                        <a:cubicBezTo>
                          <a:pt x="180935" y="82928"/>
                          <a:pt x="182297" y="80339"/>
                          <a:pt x="180389" y="78840"/>
                        </a:cubicBezTo>
                        <a:lnTo>
                          <a:pt x="179027" y="79113"/>
                        </a:lnTo>
                        <a:cubicBezTo>
                          <a:pt x="178618" y="77614"/>
                          <a:pt x="177256" y="75843"/>
                          <a:pt x="176167" y="75025"/>
                        </a:cubicBezTo>
                        <a:cubicBezTo>
                          <a:pt x="176712" y="77342"/>
                          <a:pt x="177392" y="77614"/>
                          <a:pt x="178347" y="80203"/>
                        </a:cubicBezTo>
                        <a:cubicBezTo>
                          <a:pt x="177665" y="80884"/>
                          <a:pt x="176439" y="79249"/>
                          <a:pt x="176303" y="78977"/>
                        </a:cubicBezTo>
                        <a:lnTo>
                          <a:pt x="177120" y="78977"/>
                        </a:lnTo>
                        <a:cubicBezTo>
                          <a:pt x="177120" y="75707"/>
                          <a:pt x="174259" y="75025"/>
                          <a:pt x="173170" y="71347"/>
                        </a:cubicBezTo>
                        <a:cubicBezTo>
                          <a:pt x="173033" y="70802"/>
                          <a:pt x="173170" y="71075"/>
                          <a:pt x="173577" y="71075"/>
                        </a:cubicBezTo>
                        <a:cubicBezTo>
                          <a:pt x="171262" y="68622"/>
                          <a:pt x="171398" y="65080"/>
                          <a:pt x="168536" y="63036"/>
                        </a:cubicBezTo>
                        <a:lnTo>
                          <a:pt x="169627" y="63581"/>
                        </a:lnTo>
                        <a:cubicBezTo>
                          <a:pt x="168265" y="61809"/>
                          <a:pt x="164993" y="59085"/>
                          <a:pt x="161860" y="56223"/>
                        </a:cubicBezTo>
                        <a:lnTo>
                          <a:pt x="161453" y="56496"/>
                        </a:lnTo>
                        <a:cubicBezTo>
                          <a:pt x="161453" y="56496"/>
                          <a:pt x="160634" y="55679"/>
                          <a:pt x="160498" y="54997"/>
                        </a:cubicBezTo>
                        <a:lnTo>
                          <a:pt x="160498" y="54997"/>
                        </a:lnTo>
                        <a:cubicBezTo>
                          <a:pt x="158863" y="53771"/>
                          <a:pt x="157228" y="52545"/>
                          <a:pt x="156002" y="51591"/>
                        </a:cubicBezTo>
                        <a:cubicBezTo>
                          <a:pt x="156002" y="52136"/>
                          <a:pt x="156139" y="52817"/>
                          <a:pt x="156546" y="53499"/>
                        </a:cubicBezTo>
                        <a:cubicBezTo>
                          <a:pt x="157365" y="53499"/>
                          <a:pt x="158999" y="56768"/>
                          <a:pt x="159952" y="55679"/>
                        </a:cubicBezTo>
                        <a:cubicBezTo>
                          <a:pt x="159952" y="57586"/>
                          <a:pt x="162406" y="59221"/>
                          <a:pt x="162678" y="60583"/>
                        </a:cubicBezTo>
                        <a:cubicBezTo>
                          <a:pt x="162406" y="58131"/>
                          <a:pt x="164586" y="61265"/>
                          <a:pt x="165539" y="61265"/>
                        </a:cubicBezTo>
                        <a:cubicBezTo>
                          <a:pt x="165130" y="62355"/>
                          <a:pt x="167174" y="64262"/>
                          <a:pt x="165948" y="64535"/>
                        </a:cubicBezTo>
                        <a:cubicBezTo>
                          <a:pt x="165948" y="65080"/>
                          <a:pt x="166221" y="63172"/>
                          <a:pt x="165130" y="62627"/>
                        </a:cubicBezTo>
                        <a:cubicBezTo>
                          <a:pt x="163087" y="61128"/>
                          <a:pt x="166221" y="66851"/>
                          <a:pt x="163904" y="64807"/>
                        </a:cubicBezTo>
                        <a:cubicBezTo>
                          <a:pt x="166221" y="67804"/>
                          <a:pt x="168128" y="72301"/>
                          <a:pt x="170307" y="75434"/>
                        </a:cubicBezTo>
                        <a:lnTo>
                          <a:pt x="170034" y="73254"/>
                        </a:lnTo>
                        <a:cubicBezTo>
                          <a:pt x="170444" y="74889"/>
                          <a:pt x="172215" y="78704"/>
                          <a:pt x="171671" y="79113"/>
                        </a:cubicBezTo>
                        <a:cubicBezTo>
                          <a:pt x="171126" y="78023"/>
                          <a:pt x="170580" y="76524"/>
                          <a:pt x="169763" y="75162"/>
                        </a:cubicBezTo>
                        <a:cubicBezTo>
                          <a:pt x="168400" y="75570"/>
                          <a:pt x="171126" y="78840"/>
                          <a:pt x="170444" y="79249"/>
                        </a:cubicBezTo>
                        <a:cubicBezTo>
                          <a:pt x="171806" y="80475"/>
                          <a:pt x="172760" y="81702"/>
                          <a:pt x="173986" y="83064"/>
                        </a:cubicBezTo>
                        <a:lnTo>
                          <a:pt x="173441" y="81020"/>
                        </a:lnTo>
                        <a:cubicBezTo>
                          <a:pt x="174532" y="82110"/>
                          <a:pt x="174941" y="86606"/>
                          <a:pt x="175485" y="89740"/>
                        </a:cubicBezTo>
                        <a:cubicBezTo>
                          <a:pt x="173306" y="88378"/>
                          <a:pt x="174123" y="85108"/>
                          <a:pt x="172488" y="81974"/>
                        </a:cubicBezTo>
                        <a:cubicBezTo>
                          <a:pt x="171126" y="79794"/>
                          <a:pt x="171126" y="84018"/>
                          <a:pt x="170171" y="81974"/>
                        </a:cubicBezTo>
                        <a:cubicBezTo>
                          <a:pt x="169900" y="82655"/>
                          <a:pt x="170307" y="84018"/>
                          <a:pt x="170989" y="84699"/>
                        </a:cubicBezTo>
                        <a:lnTo>
                          <a:pt x="170989" y="85652"/>
                        </a:lnTo>
                        <a:cubicBezTo>
                          <a:pt x="168809" y="84154"/>
                          <a:pt x="167856" y="79794"/>
                          <a:pt x="165266" y="77614"/>
                        </a:cubicBezTo>
                        <a:cubicBezTo>
                          <a:pt x="165539" y="77750"/>
                          <a:pt x="165812" y="77887"/>
                          <a:pt x="165948" y="77887"/>
                        </a:cubicBezTo>
                        <a:cubicBezTo>
                          <a:pt x="165675" y="75570"/>
                          <a:pt x="164993" y="73254"/>
                          <a:pt x="163631" y="71483"/>
                        </a:cubicBezTo>
                        <a:cubicBezTo>
                          <a:pt x="163631" y="72709"/>
                          <a:pt x="164177" y="72982"/>
                          <a:pt x="164586" y="73527"/>
                        </a:cubicBezTo>
                        <a:cubicBezTo>
                          <a:pt x="164313" y="73799"/>
                          <a:pt x="163222" y="71892"/>
                          <a:pt x="162406" y="71483"/>
                        </a:cubicBezTo>
                        <a:cubicBezTo>
                          <a:pt x="162815" y="73527"/>
                          <a:pt x="161587" y="72301"/>
                          <a:pt x="161996" y="73527"/>
                        </a:cubicBezTo>
                        <a:cubicBezTo>
                          <a:pt x="161043" y="72573"/>
                          <a:pt x="160771" y="71483"/>
                          <a:pt x="160225" y="69984"/>
                        </a:cubicBezTo>
                        <a:cubicBezTo>
                          <a:pt x="160498" y="68895"/>
                          <a:pt x="161316" y="70257"/>
                          <a:pt x="161996" y="69712"/>
                        </a:cubicBezTo>
                        <a:cubicBezTo>
                          <a:pt x="160771" y="68486"/>
                          <a:pt x="162406" y="66851"/>
                          <a:pt x="160362" y="65080"/>
                        </a:cubicBezTo>
                        <a:cubicBezTo>
                          <a:pt x="161587" y="68077"/>
                          <a:pt x="158318" y="65080"/>
                          <a:pt x="157228" y="64535"/>
                        </a:cubicBezTo>
                        <a:lnTo>
                          <a:pt x="157501" y="65080"/>
                        </a:lnTo>
                        <a:cubicBezTo>
                          <a:pt x="156139" y="64671"/>
                          <a:pt x="155730" y="63989"/>
                          <a:pt x="156139" y="62900"/>
                        </a:cubicBezTo>
                        <a:cubicBezTo>
                          <a:pt x="157092" y="63853"/>
                          <a:pt x="157501" y="65080"/>
                          <a:pt x="158181" y="64262"/>
                        </a:cubicBezTo>
                        <a:cubicBezTo>
                          <a:pt x="157774" y="63581"/>
                          <a:pt x="157228" y="62763"/>
                          <a:pt x="156410" y="62082"/>
                        </a:cubicBezTo>
                        <a:lnTo>
                          <a:pt x="157501" y="62491"/>
                        </a:lnTo>
                        <a:lnTo>
                          <a:pt x="155184" y="58812"/>
                        </a:lnTo>
                        <a:cubicBezTo>
                          <a:pt x="154095" y="58812"/>
                          <a:pt x="152324" y="58540"/>
                          <a:pt x="150961" y="58812"/>
                        </a:cubicBezTo>
                        <a:cubicBezTo>
                          <a:pt x="150961" y="57586"/>
                          <a:pt x="149734" y="56768"/>
                          <a:pt x="148917" y="56223"/>
                        </a:cubicBezTo>
                        <a:lnTo>
                          <a:pt x="149463" y="56223"/>
                        </a:lnTo>
                        <a:cubicBezTo>
                          <a:pt x="149054" y="54316"/>
                          <a:pt x="145920" y="51727"/>
                          <a:pt x="145102" y="52000"/>
                        </a:cubicBezTo>
                        <a:cubicBezTo>
                          <a:pt x="144693" y="50501"/>
                          <a:pt x="155048" y="55951"/>
                          <a:pt x="148372" y="49275"/>
                        </a:cubicBezTo>
                        <a:cubicBezTo>
                          <a:pt x="146057" y="46550"/>
                          <a:pt x="145102" y="49275"/>
                          <a:pt x="143058" y="48321"/>
                        </a:cubicBezTo>
                        <a:cubicBezTo>
                          <a:pt x="143058" y="48321"/>
                          <a:pt x="143331" y="48321"/>
                          <a:pt x="143331" y="47913"/>
                        </a:cubicBezTo>
                        <a:cubicBezTo>
                          <a:pt x="142378" y="46686"/>
                          <a:pt x="141560" y="47367"/>
                          <a:pt x="140470" y="46822"/>
                        </a:cubicBezTo>
                        <a:cubicBezTo>
                          <a:pt x="140879" y="47776"/>
                          <a:pt x="141832" y="48594"/>
                          <a:pt x="142378" y="48594"/>
                        </a:cubicBezTo>
                        <a:cubicBezTo>
                          <a:pt x="141287" y="49002"/>
                          <a:pt x="140197" y="46414"/>
                          <a:pt x="138835" y="46278"/>
                        </a:cubicBezTo>
                        <a:cubicBezTo>
                          <a:pt x="141016" y="46141"/>
                          <a:pt x="137200" y="43825"/>
                          <a:pt x="138563" y="43961"/>
                        </a:cubicBezTo>
                        <a:cubicBezTo>
                          <a:pt x="136928" y="41237"/>
                          <a:pt x="133522" y="40419"/>
                          <a:pt x="131750" y="40419"/>
                        </a:cubicBezTo>
                        <a:cubicBezTo>
                          <a:pt x="131205" y="37694"/>
                          <a:pt x="128753" y="38920"/>
                          <a:pt x="126573" y="36468"/>
                        </a:cubicBezTo>
                        <a:cubicBezTo>
                          <a:pt x="126982" y="36740"/>
                          <a:pt x="127799" y="37013"/>
                          <a:pt x="128344" y="37558"/>
                        </a:cubicBezTo>
                        <a:cubicBezTo>
                          <a:pt x="130525" y="37422"/>
                          <a:pt x="125891" y="35242"/>
                          <a:pt x="128890" y="35651"/>
                        </a:cubicBezTo>
                        <a:cubicBezTo>
                          <a:pt x="128208" y="35514"/>
                          <a:pt x="128481" y="36195"/>
                          <a:pt x="129161" y="36332"/>
                        </a:cubicBezTo>
                        <a:cubicBezTo>
                          <a:pt x="130115" y="36740"/>
                          <a:pt x="131341" y="36877"/>
                          <a:pt x="131478" y="36332"/>
                        </a:cubicBezTo>
                        <a:lnTo>
                          <a:pt x="129706" y="33879"/>
                        </a:lnTo>
                        <a:lnTo>
                          <a:pt x="130661" y="34152"/>
                        </a:lnTo>
                        <a:cubicBezTo>
                          <a:pt x="129706" y="32925"/>
                          <a:pt x="128890" y="31699"/>
                          <a:pt x="127799" y="30745"/>
                        </a:cubicBezTo>
                        <a:cubicBezTo>
                          <a:pt x="127526" y="30882"/>
                          <a:pt x="127799" y="31427"/>
                          <a:pt x="127799" y="31563"/>
                        </a:cubicBezTo>
                        <a:cubicBezTo>
                          <a:pt x="123712" y="28702"/>
                          <a:pt x="118126" y="27612"/>
                          <a:pt x="114174" y="26522"/>
                        </a:cubicBezTo>
                        <a:cubicBezTo>
                          <a:pt x="113357" y="28293"/>
                          <a:pt x="110904" y="28157"/>
                          <a:pt x="108044" y="27884"/>
                        </a:cubicBezTo>
                        <a:cubicBezTo>
                          <a:pt x="105183" y="28021"/>
                          <a:pt x="102184" y="27612"/>
                          <a:pt x="100549" y="28838"/>
                        </a:cubicBezTo>
                        <a:cubicBezTo>
                          <a:pt x="101368" y="27748"/>
                          <a:pt x="101912" y="25841"/>
                          <a:pt x="101368" y="25159"/>
                        </a:cubicBezTo>
                        <a:cubicBezTo>
                          <a:pt x="102048" y="25023"/>
                          <a:pt x="103683" y="23661"/>
                          <a:pt x="105454" y="24070"/>
                        </a:cubicBezTo>
                        <a:cubicBezTo>
                          <a:pt x="105727" y="24615"/>
                          <a:pt x="107771" y="25432"/>
                          <a:pt x="106272" y="25977"/>
                        </a:cubicBezTo>
                        <a:cubicBezTo>
                          <a:pt x="111041" y="25841"/>
                          <a:pt x="105863" y="24342"/>
                          <a:pt x="107362" y="23116"/>
                        </a:cubicBezTo>
                        <a:cubicBezTo>
                          <a:pt x="101777" y="22979"/>
                          <a:pt x="98778" y="25432"/>
                          <a:pt x="95645" y="26385"/>
                        </a:cubicBezTo>
                        <a:lnTo>
                          <a:pt x="95645" y="25977"/>
                        </a:lnTo>
                        <a:cubicBezTo>
                          <a:pt x="94692" y="26250"/>
                          <a:pt x="94010" y="26658"/>
                          <a:pt x="93193" y="27067"/>
                        </a:cubicBezTo>
                        <a:cubicBezTo>
                          <a:pt x="95236" y="26931"/>
                          <a:pt x="95372" y="28974"/>
                          <a:pt x="92784" y="28702"/>
                        </a:cubicBezTo>
                        <a:lnTo>
                          <a:pt x="93057" y="28702"/>
                        </a:lnTo>
                        <a:cubicBezTo>
                          <a:pt x="91558" y="28157"/>
                          <a:pt x="88696" y="29247"/>
                          <a:pt x="86652" y="30064"/>
                        </a:cubicBezTo>
                        <a:lnTo>
                          <a:pt x="85563" y="31699"/>
                        </a:lnTo>
                        <a:cubicBezTo>
                          <a:pt x="83382" y="32244"/>
                          <a:pt x="82566" y="30201"/>
                          <a:pt x="81340" y="29247"/>
                        </a:cubicBezTo>
                        <a:cubicBezTo>
                          <a:pt x="77934" y="30609"/>
                          <a:pt x="76706" y="33062"/>
                          <a:pt x="75072" y="35242"/>
                        </a:cubicBezTo>
                        <a:cubicBezTo>
                          <a:pt x="73709" y="34969"/>
                          <a:pt x="68805" y="37694"/>
                          <a:pt x="70712" y="35242"/>
                        </a:cubicBezTo>
                        <a:cubicBezTo>
                          <a:pt x="68259" y="37694"/>
                          <a:pt x="71938" y="41645"/>
                          <a:pt x="65808" y="42599"/>
                        </a:cubicBezTo>
                        <a:lnTo>
                          <a:pt x="66352" y="40964"/>
                        </a:lnTo>
                        <a:cubicBezTo>
                          <a:pt x="62129" y="44370"/>
                          <a:pt x="58314" y="51319"/>
                          <a:pt x="55997" y="52681"/>
                        </a:cubicBezTo>
                        <a:cubicBezTo>
                          <a:pt x="54635" y="48866"/>
                          <a:pt x="49050" y="55951"/>
                          <a:pt x="45778" y="55134"/>
                        </a:cubicBezTo>
                        <a:cubicBezTo>
                          <a:pt x="46597" y="55270"/>
                          <a:pt x="45507" y="57314"/>
                          <a:pt x="45778" y="57722"/>
                        </a:cubicBezTo>
                        <a:cubicBezTo>
                          <a:pt x="45235" y="57995"/>
                          <a:pt x="44553" y="58403"/>
                          <a:pt x="44689" y="59494"/>
                        </a:cubicBezTo>
                        <a:cubicBezTo>
                          <a:pt x="46460" y="57859"/>
                          <a:pt x="46733" y="62627"/>
                          <a:pt x="47822" y="58267"/>
                        </a:cubicBezTo>
                        <a:cubicBezTo>
                          <a:pt x="48504" y="61401"/>
                          <a:pt x="48777" y="64535"/>
                          <a:pt x="46460" y="68486"/>
                        </a:cubicBezTo>
                        <a:lnTo>
                          <a:pt x="45235" y="67804"/>
                        </a:lnTo>
                        <a:cubicBezTo>
                          <a:pt x="45915" y="66715"/>
                          <a:pt x="46733" y="65761"/>
                          <a:pt x="47413" y="64807"/>
                        </a:cubicBezTo>
                        <a:cubicBezTo>
                          <a:pt x="46324" y="64671"/>
                          <a:pt x="47413" y="63036"/>
                          <a:pt x="47413" y="62082"/>
                        </a:cubicBezTo>
                        <a:cubicBezTo>
                          <a:pt x="43327" y="67668"/>
                          <a:pt x="45098" y="59629"/>
                          <a:pt x="41692" y="66033"/>
                        </a:cubicBezTo>
                        <a:cubicBezTo>
                          <a:pt x="42238" y="67123"/>
                          <a:pt x="42101" y="66442"/>
                          <a:pt x="41692" y="68349"/>
                        </a:cubicBezTo>
                        <a:cubicBezTo>
                          <a:pt x="41965" y="67532"/>
                          <a:pt x="41283" y="66987"/>
                          <a:pt x="40601" y="68349"/>
                        </a:cubicBezTo>
                        <a:lnTo>
                          <a:pt x="41010" y="70121"/>
                        </a:lnTo>
                        <a:cubicBezTo>
                          <a:pt x="37877" y="71483"/>
                          <a:pt x="41419" y="65624"/>
                          <a:pt x="39102" y="66987"/>
                        </a:cubicBezTo>
                        <a:cubicBezTo>
                          <a:pt x="39102" y="63853"/>
                          <a:pt x="41556" y="59357"/>
                          <a:pt x="39512" y="59221"/>
                        </a:cubicBezTo>
                        <a:cubicBezTo>
                          <a:pt x="36515" y="63036"/>
                          <a:pt x="40194" y="64535"/>
                          <a:pt x="37331" y="68622"/>
                        </a:cubicBezTo>
                        <a:lnTo>
                          <a:pt x="36378" y="68622"/>
                        </a:lnTo>
                        <a:cubicBezTo>
                          <a:pt x="36105" y="70529"/>
                          <a:pt x="37060" y="71347"/>
                          <a:pt x="37331" y="72437"/>
                        </a:cubicBezTo>
                        <a:cubicBezTo>
                          <a:pt x="36924" y="72437"/>
                          <a:pt x="36378" y="72573"/>
                          <a:pt x="35969" y="73663"/>
                        </a:cubicBezTo>
                        <a:cubicBezTo>
                          <a:pt x="36515" y="77069"/>
                          <a:pt x="36242" y="78977"/>
                          <a:pt x="37060" y="81974"/>
                        </a:cubicBezTo>
                        <a:cubicBezTo>
                          <a:pt x="38286" y="75025"/>
                          <a:pt x="40057" y="76797"/>
                          <a:pt x="42101" y="69984"/>
                        </a:cubicBezTo>
                        <a:cubicBezTo>
                          <a:pt x="42101" y="71210"/>
                          <a:pt x="40330" y="75843"/>
                          <a:pt x="42101" y="76933"/>
                        </a:cubicBezTo>
                        <a:lnTo>
                          <a:pt x="40874" y="76388"/>
                        </a:lnTo>
                        <a:cubicBezTo>
                          <a:pt x="40874" y="78840"/>
                          <a:pt x="40601" y="81157"/>
                          <a:pt x="39239" y="83609"/>
                        </a:cubicBezTo>
                        <a:cubicBezTo>
                          <a:pt x="39239" y="82928"/>
                          <a:pt x="39239" y="82383"/>
                          <a:pt x="39102" y="81702"/>
                        </a:cubicBezTo>
                        <a:cubicBezTo>
                          <a:pt x="38831" y="85517"/>
                          <a:pt x="35289" y="87287"/>
                          <a:pt x="36651" y="90694"/>
                        </a:cubicBezTo>
                        <a:cubicBezTo>
                          <a:pt x="37060" y="89740"/>
                          <a:pt x="37195" y="88923"/>
                          <a:pt x="37195" y="88241"/>
                        </a:cubicBezTo>
                        <a:cubicBezTo>
                          <a:pt x="37195" y="90285"/>
                          <a:pt x="36378" y="92601"/>
                          <a:pt x="35833" y="94645"/>
                        </a:cubicBezTo>
                        <a:lnTo>
                          <a:pt x="37195" y="99413"/>
                        </a:lnTo>
                        <a:cubicBezTo>
                          <a:pt x="36515" y="99277"/>
                          <a:pt x="35969" y="102002"/>
                          <a:pt x="35152" y="100503"/>
                        </a:cubicBezTo>
                        <a:cubicBezTo>
                          <a:pt x="33789" y="103501"/>
                          <a:pt x="35560" y="105272"/>
                          <a:pt x="35696" y="107043"/>
                        </a:cubicBezTo>
                        <a:cubicBezTo>
                          <a:pt x="33925" y="110041"/>
                          <a:pt x="35425" y="104182"/>
                          <a:pt x="33518" y="103637"/>
                        </a:cubicBezTo>
                        <a:cubicBezTo>
                          <a:pt x="32154" y="107997"/>
                          <a:pt x="32563" y="112902"/>
                          <a:pt x="33789" y="115490"/>
                        </a:cubicBezTo>
                        <a:cubicBezTo>
                          <a:pt x="34061" y="114537"/>
                          <a:pt x="34334" y="114128"/>
                          <a:pt x="34743" y="114264"/>
                        </a:cubicBezTo>
                        <a:cubicBezTo>
                          <a:pt x="34334" y="114264"/>
                          <a:pt x="34334" y="116172"/>
                          <a:pt x="34334" y="117125"/>
                        </a:cubicBezTo>
                        <a:lnTo>
                          <a:pt x="35152" y="117807"/>
                        </a:lnTo>
                        <a:cubicBezTo>
                          <a:pt x="34471" y="119442"/>
                          <a:pt x="33925" y="119305"/>
                          <a:pt x="33381" y="117807"/>
                        </a:cubicBezTo>
                        <a:cubicBezTo>
                          <a:pt x="33108" y="119442"/>
                          <a:pt x="35016" y="121349"/>
                          <a:pt x="33789" y="122984"/>
                        </a:cubicBezTo>
                        <a:cubicBezTo>
                          <a:pt x="32563" y="120259"/>
                          <a:pt x="33518" y="116717"/>
                          <a:pt x="32972" y="115218"/>
                        </a:cubicBezTo>
                        <a:cubicBezTo>
                          <a:pt x="33518" y="120940"/>
                          <a:pt x="30248" y="121076"/>
                          <a:pt x="31610" y="128434"/>
                        </a:cubicBezTo>
                        <a:cubicBezTo>
                          <a:pt x="31201" y="128434"/>
                          <a:pt x="30383" y="127344"/>
                          <a:pt x="30383" y="128843"/>
                        </a:cubicBezTo>
                        <a:cubicBezTo>
                          <a:pt x="31064" y="132112"/>
                          <a:pt x="32290" y="129524"/>
                          <a:pt x="33381" y="130477"/>
                        </a:cubicBezTo>
                        <a:cubicBezTo>
                          <a:pt x="32427" y="128025"/>
                          <a:pt x="33108" y="126799"/>
                          <a:pt x="34198" y="125300"/>
                        </a:cubicBezTo>
                        <a:lnTo>
                          <a:pt x="34880" y="125982"/>
                        </a:lnTo>
                        <a:cubicBezTo>
                          <a:pt x="34880" y="125982"/>
                          <a:pt x="34607" y="127616"/>
                          <a:pt x="34198" y="128161"/>
                        </a:cubicBezTo>
                        <a:lnTo>
                          <a:pt x="35696" y="128434"/>
                        </a:lnTo>
                        <a:cubicBezTo>
                          <a:pt x="34061" y="128434"/>
                          <a:pt x="33108" y="131023"/>
                          <a:pt x="33925" y="132930"/>
                        </a:cubicBezTo>
                        <a:cubicBezTo>
                          <a:pt x="34880" y="130886"/>
                          <a:pt x="34880" y="131431"/>
                          <a:pt x="36651" y="130614"/>
                        </a:cubicBezTo>
                        <a:cubicBezTo>
                          <a:pt x="38695" y="133066"/>
                          <a:pt x="35289" y="133884"/>
                          <a:pt x="37468" y="136609"/>
                        </a:cubicBezTo>
                        <a:cubicBezTo>
                          <a:pt x="36924" y="136472"/>
                          <a:pt x="36242" y="133884"/>
                          <a:pt x="36105" y="136200"/>
                        </a:cubicBezTo>
                        <a:cubicBezTo>
                          <a:pt x="36242" y="138107"/>
                          <a:pt x="37468" y="137698"/>
                          <a:pt x="38149" y="138788"/>
                        </a:cubicBezTo>
                        <a:cubicBezTo>
                          <a:pt x="36515" y="137562"/>
                          <a:pt x="35560" y="138107"/>
                          <a:pt x="33789" y="136745"/>
                        </a:cubicBezTo>
                        <a:cubicBezTo>
                          <a:pt x="33245" y="133339"/>
                          <a:pt x="33654" y="135382"/>
                          <a:pt x="32699" y="131976"/>
                        </a:cubicBezTo>
                        <a:lnTo>
                          <a:pt x="31883" y="134973"/>
                        </a:lnTo>
                        <a:cubicBezTo>
                          <a:pt x="31337" y="131976"/>
                          <a:pt x="30111" y="132930"/>
                          <a:pt x="29566" y="132794"/>
                        </a:cubicBezTo>
                        <a:cubicBezTo>
                          <a:pt x="28884" y="138107"/>
                          <a:pt x="32019" y="136472"/>
                          <a:pt x="32154" y="139742"/>
                        </a:cubicBezTo>
                        <a:cubicBezTo>
                          <a:pt x="33381" y="141105"/>
                          <a:pt x="31746" y="136745"/>
                          <a:pt x="33245" y="138925"/>
                        </a:cubicBezTo>
                        <a:cubicBezTo>
                          <a:pt x="33654" y="141922"/>
                          <a:pt x="34198" y="139470"/>
                          <a:pt x="35560" y="142604"/>
                        </a:cubicBezTo>
                        <a:lnTo>
                          <a:pt x="34880" y="142194"/>
                        </a:lnTo>
                        <a:cubicBezTo>
                          <a:pt x="34334" y="143421"/>
                          <a:pt x="35425" y="144238"/>
                          <a:pt x="35833" y="145328"/>
                        </a:cubicBezTo>
                        <a:cubicBezTo>
                          <a:pt x="36515" y="146418"/>
                          <a:pt x="39921" y="142876"/>
                          <a:pt x="41419" y="147917"/>
                        </a:cubicBezTo>
                        <a:cubicBezTo>
                          <a:pt x="41010" y="147781"/>
                          <a:pt x="40737" y="147781"/>
                          <a:pt x="40601" y="147917"/>
                        </a:cubicBezTo>
                        <a:cubicBezTo>
                          <a:pt x="36378" y="147236"/>
                          <a:pt x="32427" y="146418"/>
                          <a:pt x="28340" y="145328"/>
                        </a:cubicBezTo>
                        <a:cubicBezTo>
                          <a:pt x="29566" y="151051"/>
                          <a:pt x="31064" y="157590"/>
                          <a:pt x="32836" y="164130"/>
                        </a:cubicBezTo>
                        <a:cubicBezTo>
                          <a:pt x="31337" y="166447"/>
                          <a:pt x="29430" y="160179"/>
                          <a:pt x="28613" y="160860"/>
                        </a:cubicBezTo>
                        <a:cubicBezTo>
                          <a:pt x="28340" y="159770"/>
                          <a:pt x="28204" y="158816"/>
                          <a:pt x="28067" y="157727"/>
                        </a:cubicBezTo>
                        <a:cubicBezTo>
                          <a:pt x="28884" y="157727"/>
                          <a:pt x="30655" y="163858"/>
                          <a:pt x="31201" y="160588"/>
                        </a:cubicBezTo>
                        <a:cubicBezTo>
                          <a:pt x="28748" y="155547"/>
                          <a:pt x="29157" y="152822"/>
                          <a:pt x="26023" y="148326"/>
                        </a:cubicBezTo>
                        <a:cubicBezTo>
                          <a:pt x="24116" y="150506"/>
                          <a:pt x="28340" y="154866"/>
                          <a:pt x="27522" y="158816"/>
                        </a:cubicBezTo>
                        <a:cubicBezTo>
                          <a:pt x="27249" y="157318"/>
                          <a:pt x="26705" y="156228"/>
                          <a:pt x="26023" y="155138"/>
                        </a:cubicBezTo>
                        <a:cubicBezTo>
                          <a:pt x="26569" y="158408"/>
                          <a:pt x="27522" y="161814"/>
                          <a:pt x="28477" y="165493"/>
                        </a:cubicBezTo>
                        <a:lnTo>
                          <a:pt x="29293" y="166037"/>
                        </a:lnTo>
                        <a:cubicBezTo>
                          <a:pt x="28613" y="163585"/>
                          <a:pt x="28204" y="161950"/>
                          <a:pt x="28204" y="161678"/>
                        </a:cubicBezTo>
                        <a:cubicBezTo>
                          <a:pt x="29157" y="164811"/>
                          <a:pt x="31337" y="166991"/>
                          <a:pt x="32972" y="166583"/>
                        </a:cubicBezTo>
                        <a:lnTo>
                          <a:pt x="32972" y="166037"/>
                        </a:lnTo>
                        <a:cubicBezTo>
                          <a:pt x="32972" y="166037"/>
                          <a:pt x="33654" y="166991"/>
                          <a:pt x="33654" y="166991"/>
                        </a:cubicBezTo>
                        <a:lnTo>
                          <a:pt x="34334" y="169171"/>
                        </a:lnTo>
                        <a:close/>
                        <a:moveTo>
                          <a:pt x="178347" y="140696"/>
                        </a:moveTo>
                        <a:cubicBezTo>
                          <a:pt x="178347" y="140696"/>
                          <a:pt x="178618" y="141105"/>
                          <a:pt x="178754" y="141241"/>
                        </a:cubicBezTo>
                        <a:cubicBezTo>
                          <a:pt x="178483" y="141105"/>
                          <a:pt x="178347" y="141241"/>
                          <a:pt x="178347" y="140696"/>
                        </a:cubicBezTo>
                        <a:close/>
                        <a:moveTo>
                          <a:pt x="18529" y="106089"/>
                        </a:moveTo>
                        <a:cubicBezTo>
                          <a:pt x="17849" y="110586"/>
                          <a:pt x="17303" y="115082"/>
                          <a:pt x="17031" y="119442"/>
                        </a:cubicBezTo>
                        <a:cubicBezTo>
                          <a:pt x="20437" y="111539"/>
                          <a:pt x="23163" y="106634"/>
                          <a:pt x="22617" y="119169"/>
                        </a:cubicBezTo>
                        <a:lnTo>
                          <a:pt x="22890" y="119987"/>
                        </a:lnTo>
                        <a:cubicBezTo>
                          <a:pt x="23163" y="118351"/>
                          <a:pt x="23436" y="115490"/>
                          <a:pt x="23299" y="112902"/>
                        </a:cubicBezTo>
                        <a:cubicBezTo>
                          <a:pt x="22072" y="110722"/>
                          <a:pt x="18666" y="103228"/>
                          <a:pt x="18395" y="103228"/>
                        </a:cubicBezTo>
                        <a:cubicBezTo>
                          <a:pt x="17440" y="103909"/>
                          <a:pt x="18258" y="105136"/>
                          <a:pt x="17849" y="106634"/>
                        </a:cubicBezTo>
                        <a:lnTo>
                          <a:pt x="18666" y="106089"/>
                        </a:lnTo>
                        <a:close/>
                        <a:moveTo>
                          <a:pt x="24252" y="103637"/>
                        </a:moveTo>
                        <a:cubicBezTo>
                          <a:pt x="24934" y="101185"/>
                          <a:pt x="24252" y="101730"/>
                          <a:pt x="23570" y="101185"/>
                        </a:cubicBezTo>
                        <a:lnTo>
                          <a:pt x="23570" y="103773"/>
                        </a:lnTo>
                        <a:cubicBezTo>
                          <a:pt x="23570" y="103773"/>
                          <a:pt x="23979" y="103365"/>
                          <a:pt x="24252" y="103501"/>
                        </a:cubicBezTo>
                        <a:close/>
                        <a:moveTo>
                          <a:pt x="22890" y="101185"/>
                        </a:moveTo>
                        <a:cubicBezTo>
                          <a:pt x="22890" y="101185"/>
                          <a:pt x="22890" y="101730"/>
                          <a:pt x="22617" y="101866"/>
                        </a:cubicBezTo>
                        <a:lnTo>
                          <a:pt x="22890" y="101185"/>
                        </a:lnTo>
                        <a:close/>
                        <a:moveTo>
                          <a:pt x="24389" y="149552"/>
                        </a:moveTo>
                        <a:cubicBezTo>
                          <a:pt x="24389" y="149552"/>
                          <a:pt x="24389" y="149416"/>
                          <a:pt x="24389" y="149279"/>
                        </a:cubicBezTo>
                        <a:cubicBezTo>
                          <a:pt x="24389" y="149825"/>
                          <a:pt x="24661" y="150506"/>
                          <a:pt x="24661" y="151051"/>
                        </a:cubicBezTo>
                        <a:cubicBezTo>
                          <a:pt x="24661" y="150778"/>
                          <a:pt x="24661" y="150369"/>
                          <a:pt x="24389" y="149552"/>
                        </a:cubicBezTo>
                        <a:close/>
                        <a:moveTo>
                          <a:pt x="24934" y="144238"/>
                        </a:moveTo>
                        <a:lnTo>
                          <a:pt x="23707" y="143830"/>
                        </a:lnTo>
                        <a:lnTo>
                          <a:pt x="23707" y="145465"/>
                        </a:lnTo>
                        <a:cubicBezTo>
                          <a:pt x="24389" y="145192"/>
                          <a:pt x="24798" y="144919"/>
                          <a:pt x="24934" y="144102"/>
                        </a:cubicBezTo>
                        <a:close/>
                        <a:moveTo>
                          <a:pt x="26569" y="128025"/>
                        </a:moveTo>
                        <a:cubicBezTo>
                          <a:pt x="25070" y="127071"/>
                          <a:pt x="24934" y="123802"/>
                          <a:pt x="23299" y="123665"/>
                        </a:cubicBezTo>
                        <a:cubicBezTo>
                          <a:pt x="22890" y="123529"/>
                          <a:pt x="22754" y="124210"/>
                          <a:pt x="22617" y="125028"/>
                        </a:cubicBezTo>
                        <a:cubicBezTo>
                          <a:pt x="22617" y="125982"/>
                          <a:pt x="22617" y="126935"/>
                          <a:pt x="22617" y="127889"/>
                        </a:cubicBezTo>
                        <a:cubicBezTo>
                          <a:pt x="22890" y="127889"/>
                          <a:pt x="23026" y="128161"/>
                          <a:pt x="23299" y="128434"/>
                        </a:cubicBezTo>
                        <a:cubicBezTo>
                          <a:pt x="23436" y="127480"/>
                          <a:pt x="23843" y="126663"/>
                          <a:pt x="24798" y="127071"/>
                        </a:cubicBezTo>
                        <a:cubicBezTo>
                          <a:pt x="22754" y="129796"/>
                          <a:pt x="26433" y="129251"/>
                          <a:pt x="26160" y="131976"/>
                        </a:cubicBezTo>
                        <a:cubicBezTo>
                          <a:pt x="27386" y="132657"/>
                          <a:pt x="26842" y="128843"/>
                          <a:pt x="26433" y="128025"/>
                        </a:cubicBezTo>
                        <a:close/>
                        <a:moveTo>
                          <a:pt x="155184" y="43689"/>
                        </a:moveTo>
                        <a:cubicBezTo>
                          <a:pt x="155184" y="43689"/>
                          <a:pt x="155048" y="44234"/>
                          <a:pt x="154911" y="44915"/>
                        </a:cubicBezTo>
                        <a:lnTo>
                          <a:pt x="153004" y="43961"/>
                        </a:lnTo>
                        <a:cubicBezTo>
                          <a:pt x="151098" y="41100"/>
                          <a:pt x="150689" y="37558"/>
                          <a:pt x="147010" y="36877"/>
                        </a:cubicBezTo>
                        <a:cubicBezTo>
                          <a:pt x="146328" y="35514"/>
                          <a:pt x="146464" y="34152"/>
                          <a:pt x="146464" y="32925"/>
                        </a:cubicBezTo>
                        <a:cubicBezTo>
                          <a:pt x="147010" y="33334"/>
                          <a:pt x="147419" y="34016"/>
                          <a:pt x="147692" y="34424"/>
                        </a:cubicBezTo>
                        <a:cubicBezTo>
                          <a:pt x="156275" y="38648"/>
                          <a:pt x="149054" y="39738"/>
                          <a:pt x="155184" y="43689"/>
                        </a:cubicBezTo>
                        <a:close/>
                        <a:moveTo>
                          <a:pt x="123849" y="17938"/>
                        </a:moveTo>
                        <a:cubicBezTo>
                          <a:pt x="123849" y="17938"/>
                          <a:pt x="124392" y="17802"/>
                          <a:pt x="124392" y="17802"/>
                        </a:cubicBezTo>
                        <a:cubicBezTo>
                          <a:pt x="120033" y="17802"/>
                          <a:pt x="116354" y="17802"/>
                          <a:pt x="113085" y="17802"/>
                        </a:cubicBezTo>
                        <a:cubicBezTo>
                          <a:pt x="109951" y="17666"/>
                          <a:pt x="107362" y="17802"/>
                          <a:pt x="105183" y="17530"/>
                        </a:cubicBezTo>
                        <a:cubicBezTo>
                          <a:pt x="106000" y="18892"/>
                          <a:pt x="109542" y="19710"/>
                          <a:pt x="111041" y="20800"/>
                        </a:cubicBezTo>
                        <a:lnTo>
                          <a:pt x="109406" y="21890"/>
                        </a:lnTo>
                        <a:lnTo>
                          <a:pt x="108589" y="20663"/>
                        </a:lnTo>
                        <a:lnTo>
                          <a:pt x="105863" y="21753"/>
                        </a:lnTo>
                        <a:cubicBezTo>
                          <a:pt x="106545" y="22707"/>
                          <a:pt x="108589" y="22435"/>
                          <a:pt x="109815" y="23524"/>
                        </a:cubicBezTo>
                        <a:cubicBezTo>
                          <a:pt x="109815" y="23252"/>
                          <a:pt x="114447" y="22571"/>
                          <a:pt x="115945" y="22026"/>
                        </a:cubicBezTo>
                        <a:lnTo>
                          <a:pt x="112539" y="20391"/>
                        </a:lnTo>
                        <a:cubicBezTo>
                          <a:pt x="113494" y="20936"/>
                          <a:pt x="118262" y="21617"/>
                          <a:pt x="120170" y="22026"/>
                        </a:cubicBezTo>
                        <a:cubicBezTo>
                          <a:pt x="120442" y="21481"/>
                          <a:pt x="117444" y="19301"/>
                          <a:pt x="116627" y="20663"/>
                        </a:cubicBezTo>
                        <a:cubicBezTo>
                          <a:pt x="116627" y="19437"/>
                          <a:pt x="120306" y="20663"/>
                          <a:pt x="118126" y="18892"/>
                        </a:cubicBezTo>
                        <a:cubicBezTo>
                          <a:pt x="121259" y="18892"/>
                          <a:pt x="125620" y="21072"/>
                          <a:pt x="127391" y="22571"/>
                        </a:cubicBezTo>
                        <a:lnTo>
                          <a:pt x="126982" y="24206"/>
                        </a:lnTo>
                        <a:cubicBezTo>
                          <a:pt x="128890" y="25841"/>
                          <a:pt x="129297" y="22979"/>
                          <a:pt x="131478" y="25159"/>
                        </a:cubicBezTo>
                        <a:cubicBezTo>
                          <a:pt x="128208" y="23933"/>
                          <a:pt x="131205" y="27067"/>
                          <a:pt x="128617" y="25977"/>
                        </a:cubicBezTo>
                        <a:cubicBezTo>
                          <a:pt x="129161" y="26931"/>
                          <a:pt x="127799" y="27612"/>
                          <a:pt x="130252" y="28565"/>
                        </a:cubicBezTo>
                        <a:cubicBezTo>
                          <a:pt x="133249" y="27748"/>
                          <a:pt x="131887" y="31291"/>
                          <a:pt x="134747" y="30609"/>
                        </a:cubicBezTo>
                        <a:cubicBezTo>
                          <a:pt x="135566" y="31972"/>
                          <a:pt x="132703" y="31018"/>
                          <a:pt x="134884" y="32653"/>
                        </a:cubicBezTo>
                        <a:cubicBezTo>
                          <a:pt x="138153" y="33334"/>
                          <a:pt x="138426" y="32653"/>
                          <a:pt x="139652" y="31427"/>
                        </a:cubicBezTo>
                        <a:cubicBezTo>
                          <a:pt x="137473" y="29111"/>
                          <a:pt x="135566" y="31427"/>
                          <a:pt x="133794" y="29656"/>
                        </a:cubicBezTo>
                        <a:cubicBezTo>
                          <a:pt x="135566" y="29656"/>
                          <a:pt x="137610" y="29656"/>
                          <a:pt x="139516" y="29928"/>
                        </a:cubicBezTo>
                        <a:cubicBezTo>
                          <a:pt x="138972" y="28974"/>
                          <a:pt x="138426" y="28702"/>
                          <a:pt x="137881" y="28430"/>
                        </a:cubicBezTo>
                        <a:cubicBezTo>
                          <a:pt x="138835" y="28838"/>
                          <a:pt x="139788" y="28974"/>
                          <a:pt x="140743" y="28974"/>
                        </a:cubicBezTo>
                        <a:cubicBezTo>
                          <a:pt x="141287" y="28974"/>
                          <a:pt x="141696" y="28974"/>
                          <a:pt x="142241" y="28974"/>
                        </a:cubicBezTo>
                        <a:cubicBezTo>
                          <a:pt x="140061" y="27067"/>
                          <a:pt x="137610" y="25841"/>
                          <a:pt x="137610" y="25023"/>
                        </a:cubicBezTo>
                        <a:lnTo>
                          <a:pt x="138426" y="24615"/>
                        </a:lnTo>
                        <a:cubicBezTo>
                          <a:pt x="137881" y="23388"/>
                          <a:pt x="136109" y="22979"/>
                          <a:pt x="135156" y="23116"/>
                        </a:cubicBezTo>
                        <a:cubicBezTo>
                          <a:pt x="132840" y="21753"/>
                          <a:pt x="129843" y="21890"/>
                          <a:pt x="129843" y="20527"/>
                        </a:cubicBezTo>
                        <a:lnTo>
                          <a:pt x="131068" y="20255"/>
                        </a:lnTo>
                        <a:cubicBezTo>
                          <a:pt x="127935" y="19164"/>
                          <a:pt x="127662" y="18756"/>
                          <a:pt x="123712" y="17530"/>
                        </a:cubicBezTo>
                        <a:close/>
                        <a:moveTo>
                          <a:pt x="32290" y="58267"/>
                        </a:moveTo>
                        <a:cubicBezTo>
                          <a:pt x="36105" y="57995"/>
                          <a:pt x="38695" y="57177"/>
                          <a:pt x="43600" y="49684"/>
                        </a:cubicBezTo>
                        <a:lnTo>
                          <a:pt x="43327" y="50365"/>
                        </a:lnTo>
                        <a:cubicBezTo>
                          <a:pt x="47279" y="47776"/>
                          <a:pt x="46869" y="41918"/>
                          <a:pt x="52183" y="39193"/>
                        </a:cubicBezTo>
                        <a:cubicBezTo>
                          <a:pt x="50956" y="41781"/>
                          <a:pt x="51229" y="41781"/>
                          <a:pt x="51092" y="45596"/>
                        </a:cubicBezTo>
                        <a:lnTo>
                          <a:pt x="52320" y="43007"/>
                        </a:lnTo>
                        <a:cubicBezTo>
                          <a:pt x="53000" y="44643"/>
                          <a:pt x="54226" y="42054"/>
                          <a:pt x="55726" y="40692"/>
                        </a:cubicBezTo>
                        <a:lnTo>
                          <a:pt x="55726" y="43280"/>
                        </a:lnTo>
                        <a:cubicBezTo>
                          <a:pt x="54498" y="43689"/>
                          <a:pt x="52456" y="46005"/>
                          <a:pt x="52727" y="46141"/>
                        </a:cubicBezTo>
                        <a:cubicBezTo>
                          <a:pt x="53136" y="45460"/>
                          <a:pt x="48095" y="47640"/>
                          <a:pt x="47006" y="50228"/>
                        </a:cubicBezTo>
                        <a:cubicBezTo>
                          <a:pt x="48095" y="50638"/>
                          <a:pt x="51229" y="46278"/>
                          <a:pt x="51229" y="49411"/>
                        </a:cubicBezTo>
                        <a:cubicBezTo>
                          <a:pt x="51910" y="47231"/>
                          <a:pt x="53136" y="47913"/>
                          <a:pt x="54226" y="45869"/>
                        </a:cubicBezTo>
                        <a:cubicBezTo>
                          <a:pt x="53545" y="48049"/>
                          <a:pt x="55180" y="47367"/>
                          <a:pt x="54907" y="49275"/>
                        </a:cubicBezTo>
                        <a:lnTo>
                          <a:pt x="56951" y="46278"/>
                        </a:lnTo>
                        <a:cubicBezTo>
                          <a:pt x="56951" y="46278"/>
                          <a:pt x="54362" y="50774"/>
                          <a:pt x="57361" y="49684"/>
                        </a:cubicBezTo>
                        <a:cubicBezTo>
                          <a:pt x="57632" y="48049"/>
                          <a:pt x="60903" y="46141"/>
                          <a:pt x="60085" y="45187"/>
                        </a:cubicBezTo>
                        <a:lnTo>
                          <a:pt x="60494" y="45460"/>
                        </a:lnTo>
                        <a:cubicBezTo>
                          <a:pt x="62538" y="43961"/>
                          <a:pt x="59948" y="43280"/>
                          <a:pt x="62809" y="41645"/>
                        </a:cubicBezTo>
                        <a:cubicBezTo>
                          <a:pt x="62402" y="41100"/>
                          <a:pt x="61583" y="41237"/>
                          <a:pt x="60903" y="42054"/>
                        </a:cubicBezTo>
                        <a:cubicBezTo>
                          <a:pt x="60358" y="43007"/>
                          <a:pt x="60903" y="43825"/>
                          <a:pt x="59676" y="45324"/>
                        </a:cubicBezTo>
                        <a:cubicBezTo>
                          <a:pt x="58314" y="45187"/>
                          <a:pt x="61583" y="43689"/>
                          <a:pt x="59268" y="43416"/>
                        </a:cubicBezTo>
                        <a:cubicBezTo>
                          <a:pt x="58041" y="43280"/>
                          <a:pt x="55997" y="47776"/>
                          <a:pt x="55589" y="45324"/>
                        </a:cubicBezTo>
                        <a:cubicBezTo>
                          <a:pt x="56270" y="44643"/>
                          <a:pt x="56951" y="44234"/>
                          <a:pt x="57768" y="43689"/>
                        </a:cubicBezTo>
                        <a:cubicBezTo>
                          <a:pt x="56815" y="42735"/>
                          <a:pt x="58314" y="41373"/>
                          <a:pt x="57497" y="40555"/>
                        </a:cubicBezTo>
                        <a:cubicBezTo>
                          <a:pt x="58450" y="39057"/>
                          <a:pt x="60494" y="38920"/>
                          <a:pt x="61174" y="37013"/>
                        </a:cubicBezTo>
                        <a:cubicBezTo>
                          <a:pt x="61174" y="35923"/>
                          <a:pt x="59132" y="35378"/>
                          <a:pt x="61856" y="34152"/>
                        </a:cubicBezTo>
                        <a:cubicBezTo>
                          <a:pt x="64717" y="34152"/>
                          <a:pt x="70031" y="30473"/>
                          <a:pt x="72075" y="28838"/>
                        </a:cubicBezTo>
                        <a:cubicBezTo>
                          <a:pt x="72484" y="28157"/>
                          <a:pt x="73028" y="27612"/>
                          <a:pt x="73573" y="27067"/>
                        </a:cubicBezTo>
                        <a:cubicBezTo>
                          <a:pt x="72893" y="26250"/>
                          <a:pt x="70031" y="29111"/>
                          <a:pt x="70712" y="27476"/>
                        </a:cubicBezTo>
                        <a:cubicBezTo>
                          <a:pt x="71665" y="26658"/>
                          <a:pt x="72620" y="26113"/>
                          <a:pt x="73573" y="25568"/>
                        </a:cubicBezTo>
                        <a:lnTo>
                          <a:pt x="73573" y="26113"/>
                        </a:lnTo>
                        <a:cubicBezTo>
                          <a:pt x="74662" y="25704"/>
                          <a:pt x="75481" y="24751"/>
                          <a:pt x="76299" y="24070"/>
                        </a:cubicBezTo>
                        <a:cubicBezTo>
                          <a:pt x="75753" y="25432"/>
                          <a:pt x="73300" y="26113"/>
                          <a:pt x="74391" y="27203"/>
                        </a:cubicBezTo>
                        <a:cubicBezTo>
                          <a:pt x="75890" y="26795"/>
                          <a:pt x="76434" y="27203"/>
                          <a:pt x="77525" y="26250"/>
                        </a:cubicBezTo>
                        <a:cubicBezTo>
                          <a:pt x="77252" y="26522"/>
                          <a:pt x="77116" y="26658"/>
                          <a:pt x="77252" y="26931"/>
                        </a:cubicBezTo>
                        <a:cubicBezTo>
                          <a:pt x="80385" y="26113"/>
                          <a:pt x="79432" y="24206"/>
                          <a:pt x="79976" y="23524"/>
                        </a:cubicBezTo>
                        <a:cubicBezTo>
                          <a:pt x="82429" y="20663"/>
                          <a:pt x="76163" y="22979"/>
                          <a:pt x="76026" y="21753"/>
                        </a:cubicBezTo>
                        <a:cubicBezTo>
                          <a:pt x="78887" y="19982"/>
                          <a:pt x="82157" y="19029"/>
                          <a:pt x="85290" y="17666"/>
                        </a:cubicBezTo>
                        <a:cubicBezTo>
                          <a:pt x="84610" y="18347"/>
                          <a:pt x="83928" y="19029"/>
                          <a:pt x="84337" y="19573"/>
                        </a:cubicBezTo>
                        <a:cubicBezTo>
                          <a:pt x="86788" y="19573"/>
                          <a:pt x="84610" y="20527"/>
                          <a:pt x="87880" y="19710"/>
                        </a:cubicBezTo>
                        <a:cubicBezTo>
                          <a:pt x="87198" y="17938"/>
                          <a:pt x="91830" y="17666"/>
                          <a:pt x="94146" y="16167"/>
                        </a:cubicBezTo>
                        <a:cubicBezTo>
                          <a:pt x="95372" y="16849"/>
                          <a:pt x="95645" y="16985"/>
                          <a:pt x="93193" y="17257"/>
                        </a:cubicBezTo>
                        <a:cubicBezTo>
                          <a:pt x="93601" y="18347"/>
                          <a:pt x="96871" y="17802"/>
                          <a:pt x="97962" y="17802"/>
                        </a:cubicBezTo>
                        <a:cubicBezTo>
                          <a:pt x="98642" y="17394"/>
                          <a:pt x="99733" y="17121"/>
                          <a:pt x="100549" y="16849"/>
                        </a:cubicBezTo>
                        <a:cubicBezTo>
                          <a:pt x="99596" y="16303"/>
                          <a:pt x="99869" y="15350"/>
                          <a:pt x="102184" y="14805"/>
                        </a:cubicBezTo>
                        <a:lnTo>
                          <a:pt x="102184" y="14532"/>
                        </a:lnTo>
                        <a:cubicBezTo>
                          <a:pt x="98778" y="14396"/>
                          <a:pt x="92784" y="13170"/>
                          <a:pt x="90740" y="15077"/>
                        </a:cubicBezTo>
                        <a:lnTo>
                          <a:pt x="91286" y="14396"/>
                        </a:lnTo>
                        <a:cubicBezTo>
                          <a:pt x="89105" y="14396"/>
                          <a:pt x="86925" y="15214"/>
                          <a:pt x="85017" y="16031"/>
                        </a:cubicBezTo>
                        <a:cubicBezTo>
                          <a:pt x="83246" y="16985"/>
                          <a:pt x="81611" y="17802"/>
                          <a:pt x="80385" y="16985"/>
                        </a:cubicBezTo>
                        <a:cubicBezTo>
                          <a:pt x="80385" y="16031"/>
                          <a:pt x="79432" y="16985"/>
                          <a:pt x="79160" y="15758"/>
                        </a:cubicBezTo>
                        <a:lnTo>
                          <a:pt x="76570" y="17802"/>
                        </a:lnTo>
                        <a:lnTo>
                          <a:pt x="76979" y="16985"/>
                        </a:lnTo>
                        <a:cubicBezTo>
                          <a:pt x="75344" y="17802"/>
                          <a:pt x="73709" y="18620"/>
                          <a:pt x="72211" y="19573"/>
                        </a:cubicBezTo>
                        <a:lnTo>
                          <a:pt x="72211" y="19301"/>
                        </a:lnTo>
                        <a:cubicBezTo>
                          <a:pt x="70440" y="21481"/>
                          <a:pt x="69214" y="23252"/>
                          <a:pt x="68259" y="24887"/>
                        </a:cubicBezTo>
                        <a:cubicBezTo>
                          <a:pt x="68532" y="25432"/>
                          <a:pt x="68805" y="25432"/>
                          <a:pt x="68259" y="26250"/>
                        </a:cubicBezTo>
                        <a:cubicBezTo>
                          <a:pt x="67715" y="26931"/>
                          <a:pt x="67170" y="27339"/>
                          <a:pt x="66761" y="27476"/>
                        </a:cubicBezTo>
                        <a:lnTo>
                          <a:pt x="66761" y="27476"/>
                        </a:lnTo>
                        <a:cubicBezTo>
                          <a:pt x="66761" y="27476"/>
                          <a:pt x="66761" y="27476"/>
                          <a:pt x="66761" y="27476"/>
                        </a:cubicBezTo>
                        <a:cubicBezTo>
                          <a:pt x="65671" y="28021"/>
                          <a:pt x="64444" y="27612"/>
                          <a:pt x="62945" y="28293"/>
                        </a:cubicBezTo>
                        <a:lnTo>
                          <a:pt x="66897" y="25568"/>
                        </a:lnTo>
                        <a:cubicBezTo>
                          <a:pt x="66761" y="24478"/>
                          <a:pt x="65808" y="23797"/>
                          <a:pt x="63355" y="24478"/>
                        </a:cubicBezTo>
                        <a:cubicBezTo>
                          <a:pt x="64173" y="23933"/>
                          <a:pt x="64173" y="22979"/>
                          <a:pt x="62945" y="23524"/>
                        </a:cubicBezTo>
                        <a:cubicBezTo>
                          <a:pt x="62945" y="23797"/>
                          <a:pt x="60494" y="25841"/>
                          <a:pt x="61992" y="25841"/>
                        </a:cubicBezTo>
                        <a:cubicBezTo>
                          <a:pt x="60221" y="27339"/>
                          <a:pt x="57497" y="28838"/>
                          <a:pt x="54498" y="30609"/>
                        </a:cubicBezTo>
                        <a:cubicBezTo>
                          <a:pt x="51774" y="32653"/>
                          <a:pt x="48777" y="35105"/>
                          <a:pt x="47142" y="38375"/>
                        </a:cubicBezTo>
                        <a:cubicBezTo>
                          <a:pt x="49730" y="33743"/>
                          <a:pt x="43463" y="40555"/>
                          <a:pt x="46869" y="35923"/>
                        </a:cubicBezTo>
                        <a:cubicBezTo>
                          <a:pt x="43054" y="37830"/>
                          <a:pt x="45778" y="39601"/>
                          <a:pt x="42918" y="42463"/>
                        </a:cubicBezTo>
                        <a:cubicBezTo>
                          <a:pt x="42238" y="42463"/>
                          <a:pt x="44416" y="40828"/>
                          <a:pt x="44144" y="39329"/>
                        </a:cubicBezTo>
                        <a:cubicBezTo>
                          <a:pt x="41556" y="41645"/>
                          <a:pt x="40330" y="44370"/>
                          <a:pt x="39239" y="47095"/>
                        </a:cubicBezTo>
                        <a:cubicBezTo>
                          <a:pt x="38149" y="49820"/>
                          <a:pt x="37060" y="52408"/>
                          <a:pt x="35289" y="55134"/>
                        </a:cubicBezTo>
                        <a:lnTo>
                          <a:pt x="34061" y="54725"/>
                        </a:lnTo>
                        <a:cubicBezTo>
                          <a:pt x="33518" y="55815"/>
                          <a:pt x="33108" y="57177"/>
                          <a:pt x="32427" y="58403"/>
                        </a:cubicBezTo>
                        <a:close/>
                        <a:moveTo>
                          <a:pt x="28204" y="70393"/>
                        </a:moveTo>
                        <a:cubicBezTo>
                          <a:pt x="27931" y="71619"/>
                          <a:pt x="27658" y="72845"/>
                          <a:pt x="27249" y="74072"/>
                        </a:cubicBezTo>
                        <a:lnTo>
                          <a:pt x="27249" y="73799"/>
                        </a:lnTo>
                        <a:cubicBezTo>
                          <a:pt x="27249" y="73799"/>
                          <a:pt x="27113" y="77614"/>
                          <a:pt x="27113" y="77614"/>
                        </a:cubicBezTo>
                        <a:cubicBezTo>
                          <a:pt x="28340" y="75707"/>
                          <a:pt x="30248" y="74753"/>
                          <a:pt x="29702" y="77887"/>
                        </a:cubicBezTo>
                        <a:cubicBezTo>
                          <a:pt x="29293" y="77478"/>
                          <a:pt x="28340" y="78159"/>
                          <a:pt x="28477" y="76933"/>
                        </a:cubicBezTo>
                        <a:cubicBezTo>
                          <a:pt x="26842" y="78568"/>
                          <a:pt x="25070" y="82928"/>
                          <a:pt x="27249" y="82246"/>
                        </a:cubicBezTo>
                        <a:cubicBezTo>
                          <a:pt x="26705" y="77887"/>
                          <a:pt x="29702" y="82110"/>
                          <a:pt x="29430" y="78704"/>
                        </a:cubicBezTo>
                        <a:cubicBezTo>
                          <a:pt x="29975" y="80611"/>
                          <a:pt x="29157" y="82110"/>
                          <a:pt x="29157" y="83745"/>
                        </a:cubicBezTo>
                        <a:cubicBezTo>
                          <a:pt x="28613" y="81838"/>
                          <a:pt x="26842" y="83473"/>
                          <a:pt x="25614" y="85652"/>
                        </a:cubicBezTo>
                        <a:cubicBezTo>
                          <a:pt x="25614" y="86743"/>
                          <a:pt x="24525" y="89604"/>
                          <a:pt x="24798" y="91375"/>
                        </a:cubicBezTo>
                        <a:cubicBezTo>
                          <a:pt x="26023" y="90966"/>
                          <a:pt x="26433" y="92601"/>
                          <a:pt x="27249" y="89876"/>
                        </a:cubicBezTo>
                        <a:cubicBezTo>
                          <a:pt x="27249" y="90966"/>
                          <a:pt x="27249" y="92601"/>
                          <a:pt x="26296" y="94236"/>
                        </a:cubicBezTo>
                        <a:cubicBezTo>
                          <a:pt x="26296" y="93419"/>
                          <a:pt x="26296" y="92192"/>
                          <a:pt x="25887" y="92192"/>
                        </a:cubicBezTo>
                        <a:cubicBezTo>
                          <a:pt x="24661" y="93146"/>
                          <a:pt x="24389" y="94508"/>
                          <a:pt x="23707" y="95190"/>
                        </a:cubicBezTo>
                        <a:lnTo>
                          <a:pt x="23707" y="97097"/>
                        </a:lnTo>
                        <a:cubicBezTo>
                          <a:pt x="23707" y="97097"/>
                          <a:pt x="23707" y="96825"/>
                          <a:pt x="23979" y="96688"/>
                        </a:cubicBezTo>
                        <a:cubicBezTo>
                          <a:pt x="24252" y="97370"/>
                          <a:pt x="24389" y="98187"/>
                          <a:pt x="24661" y="98868"/>
                        </a:cubicBezTo>
                        <a:cubicBezTo>
                          <a:pt x="24661" y="96144"/>
                          <a:pt x="25478" y="97779"/>
                          <a:pt x="26023" y="97915"/>
                        </a:cubicBezTo>
                        <a:cubicBezTo>
                          <a:pt x="24661" y="97642"/>
                          <a:pt x="25614" y="99550"/>
                          <a:pt x="25478" y="100503"/>
                        </a:cubicBezTo>
                        <a:lnTo>
                          <a:pt x="27113" y="98732"/>
                        </a:lnTo>
                        <a:cubicBezTo>
                          <a:pt x="27658" y="99822"/>
                          <a:pt x="25614" y="102002"/>
                          <a:pt x="27113" y="101593"/>
                        </a:cubicBezTo>
                        <a:cubicBezTo>
                          <a:pt x="28067" y="97506"/>
                          <a:pt x="28477" y="96007"/>
                          <a:pt x="28613" y="92192"/>
                        </a:cubicBezTo>
                        <a:lnTo>
                          <a:pt x="27249" y="93419"/>
                        </a:lnTo>
                        <a:cubicBezTo>
                          <a:pt x="27386" y="89059"/>
                          <a:pt x="29430" y="91239"/>
                          <a:pt x="30792" y="86606"/>
                        </a:cubicBezTo>
                        <a:cubicBezTo>
                          <a:pt x="30383" y="84426"/>
                          <a:pt x="32563" y="79658"/>
                          <a:pt x="30792" y="78977"/>
                        </a:cubicBezTo>
                        <a:cubicBezTo>
                          <a:pt x="31201" y="79794"/>
                          <a:pt x="33518" y="76797"/>
                          <a:pt x="33245" y="74889"/>
                        </a:cubicBezTo>
                        <a:cubicBezTo>
                          <a:pt x="32019" y="72437"/>
                          <a:pt x="34061" y="67259"/>
                          <a:pt x="32699" y="68486"/>
                        </a:cubicBezTo>
                        <a:cubicBezTo>
                          <a:pt x="32019" y="69848"/>
                          <a:pt x="32290" y="72164"/>
                          <a:pt x="30655" y="72845"/>
                        </a:cubicBezTo>
                        <a:lnTo>
                          <a:pt x="31337" y="69984"/>
                        </a:lnTo>
                        <a:lnTo>
                          <a:pt x="29702" y="71483"/>
                        </a:lnTo>
                        <a:cubicBezTo>
                          <a:pt x="30383" y="70665"/>
                          <a:pt x="29430" y="70393"/>
                          <a:pt x="27931" y="70257"/>
                        </a:cubicBezTo>
                        <a:close/>
                        <a:moveTo>
                          <a:pt x="8856" y="138925"/>
                        </a:moveTo>
                        <a:lnTo>
                          <a:pt x="8856" y="138925"/>
                        </a:lnTo>
                        <a:cubicBezTo>
                          <a:pt x="8856" y="138925"/>
                          <a:pt x="8856" y="138925"/>
                          <a:pt x="8856" y="138925"/>
                        </a:cubicBezTo>
                        <a:lnTo>
                          <a:pt x="8856" y="138925"/>
                        </a:lnTo>
                        <a:close/>
                      </a:path>
                    </a:pathLst>
                  </a:custGeom>
                  <a:solidFill>
                    <a:srgbClr val="333333"/>
                  </a:solidFill>
                  <a:ln w="0" cap="flat">
                    <a:noFill/>
                    <a:prstDash val="solid"/>
                    <a:miter/>
                  </a:ln>
                </p:spPr>
                <p:txBody>
                  <a:bodyPr rtlCol="0" anchor="ctr"/>
                  <a:lstStyle/>
                  <a:p>
                    <a:endParaRPr lang="en-US"/>
                  </a:p>
                </p:txBody>
              </p:sp>
              <p:sp>
                <p:nvSpPr>
                  <p:cNvPr id="2645" name="Freeform: Shape 2644">
                    <a:extLst>
                      <a:ext uri="{FF2B5EF4-FFF2-40B4-BE49-F238E27FC236}">
                        <a16:creationId xmlns:a16="http://schemas.microsoft.com/office/drawing/2014/main" id="{6AFD369F-FFEF-60B1-CCE0-C28355F2236D}"/>
                      </a:ext>
                    </a:extLst>
                  </p:cNvPr>
                  <p:cNvSpPr/>
                  <p:nvPr/>
                </p:nvSpPr>
                <p:spPr>
                  <a:xfrm>
                    <a:off x="20870740" y="5324970"/>
                    <a:ext cx="2044" cy="2642"/>
                  </a:xfrm>
                  <a:custGeom>
                    <a:avLst/>
                    <a:gdLst>
                      <a:gd name="connsiteX0" fmla="*/ 0 w 2044"/>
                      <a:gd name="connsiteY0" fmla="*/ 332 h 2642"/>
                      <a:gd name="connsiteX1" fmla="*/ 2044 w 2044"/>
                      <a:gd name="connsiteY1" fmla="*/ 2512 h 2642"/>
                      <a:gd name="connsiteX2" fmla="*/ 0 w 2044"/>
                      <a:gd name="connsiteY2" fmla="*/ 332 h 2642"/>
                    </a:gdLst>
                    <a:ahLst/>
                    <a:cxnLst>
                      <a:cxn ang="0">
                        <a:pos x="connsiteX0" y="connsiteY0"/>
                      </a:cxn>
                      <a:cxn ang="0">
                        <a:pos x="connsiteX1" y="connsiteY1"/>
                      </a:cxn>
                      <a:cxn ang="0">
                        <a:pos x="connsiteX2" y="connsiteY2"/>
                      </a:cxn>
                    </a:cxnLst>
                    <a:rect l="l" t="t" r="r" b="b"/>
                    <a:pathLst>
                      <a:path w="2044" h="2642">
                        <a:moveTo>
                          <a:pt x="0" y="332"/>
                        </a:moveTo>
                        <a:cubicBezTo>
                          <a:pt x="680" y="1013"/>
                          <a:pt x="1226" y="3193"/>
                          <a:pt x="2044" y="2512"/>
                        </a:cubicBezTo>
                        <a:cubicBezTo>
                          <a:pt x="953" y="2920"/>
                          <a:pt x="817" y="-1167"/>
                          <a:pt x="0" y="332"/>
                        </a:cubicBezTo>
                        <a:close/>
                      </a:path>
                    </a:pathLst>
                  </a:custGeom>
                  <a:solidFill>
                    <a:srgbClr val="333333"/>
                  </a:solidFill>
                  <a:ln w="0" cap="flat">
                    <a:noFill/>
                    <a:prstDash val="solid"/>
                    <a:miter/>
                  </a:ln>
                </p:spPr>
                <p:txBody>
                  <a:bodyPr rtlCol="0" anchor="ctr"/>
                  <a:lstStyle/>
                  <a:p>
                    <a:endParaRPr lang="en-US"/>
                  </a:p>
                </p:txBody>
              </p:sp>
              <p:sp>
                <p:nvSpPr>
                  <p:cNvPr id="2646" name="Freeform: Shape 2645">
                    <a:extLst>
                      <a:ext uri="{FF2B5EF4-FFF2-40B4-BE49-F238E27FC236}">
                        <a16:creationId xmlns:a16="http://schemas.microsoft.com/office/drawing/2014/main" id="{5EC46B16-9D98-C0F8-D24C-3A4419EAF14A}"/>
                      </a:ext>
                    </a:extLst>
                  </p:cNvPr>
                  <p:cNvSpPr/>
                  <p:nvPr/>
                </p:nvSpPr>
                <p:spPr>
                  <a:xfrm>
                    <a:off x="20870468" y="5326528"/>
                    <a:ext cx="952" cy="2452"/>
                  </a:xfrm>
                  <a:custGeom>
                    <a:avLst/>
                    <a:gdLst>
                      <a:gd name="connsiteX0" fmla="*/ 0 w 952"/>
                      <a:gd name="connsiteY0" fmla="*/ 1635 h 2452"/>
                      <a:gd name="connsiteX1" fmla="*/ 953 w 952"/>
                      <a:gd name="connsiteY1" fmla="*/ 2452 h 2452"/>
                      <a:gd name="connsiteX2" fmla="*/ 0 w 952"/>
                      <a:gd name="connsiteY2" fmla="*/ 0 h 2452"/>
                      <a:gd name="connsiteX3" fmla="*/ 0 w 952"/>
                      <a:gd name="connsiteY3" fmla="*/ 1771 h 2452"/>
                    </a:gdLst>
                    <a:ahLst/>
                    <a:cxnLst>
                      <a:cxn ang="0">
                        <a:pos x="connsiteX0" y="connsiteY0"/>
                      </a:cxn>
                      <a:cxn ang="0">
                        <a:pos x="connsiteX1" y="connsiteY1"/>
                      </a:cxn>
                      <a:cxn ang="0">
                        <a:pos x="connsiteX2" y="connsiteY2"/>
                      </a:cxn>
                      <a:cxn ang="0">
                        <a:pos x="connsiteX3" y="connsiteY3"/>
                      </a:cxn>
                    </a:cxnLst>
                    <a:rect l="l" t="t" r="r" b="b"/>
                    <a:pathLst>
                      <a:path w="952" h="2452">
                        <a:moveTo>
                          <a:pt x="0" y="1635"/>
                        </a:moveTo>
                        <a:cubicBezTo>
                          <a:pt x="0" y="1635"/>
                          <a:pt x="680" y="1499"/>
                          <a:pt x="953" y="2452"/>
                        </a:cubicBezTo>
                        <a:lnTo>
                          <a:pt x="0" y="0"/>
                        </a:lnTo>
                        <a:lnTo>
                          <a:pt x="0" y="1771"/>
                        </a:lnTo>
                        <a:close/>
                      </a:path>
                    </a:pathLst>
                  </a:custGeom>
                  <a:solidFill>
                    <a:srgbClr val="333333"/>
                  </a:solidFill>
                  <a:ln w="0" cap="flat">
                    <a:noFill/>
                    <a:prstDash val="solid"/>
                    <a:miter/>
                  </a:ln>
                </p:spPr>
                <p:txBody>
                  <a:bodyPr rtlCol="0" anchor="ctr"/>
                  <a:lstStyle/>
                  <a:p>
                    <a:endParaRPr lang="en-US"/>
                  </a:p>
                </p:txBody>
              </p:sp>
              <p:sp>
                <p:nvSpPr>
                  <p:cNvPr id="2647" name="Freeform: Shape 2646">
                    <a:extLst>
                      <a:ext uri="{FF2B5EF4-FFF2-40B4-BE49-F238E27FC236}">
                        <a16:creationId xmlns:a16="http://schemas.microsoft.com/office/drawing/2014/main" id="{25B46D9A-EEA0-1634-4945-4A47AAF716F0}"/>
                      </a:ext>
                    </a:extLst>
                  </p:cNvPr>
                  <p:cNvSpPr/>
                  <p:nvPr/>
                </p:nvSpPr>
                <p:spPr>
                  <a:xfrm>
                    <a:off x="20862020" y="5332504"/>
                    <a:ext cx="4311" cy="7648"/>
                  </a:xfrm>
                  <a:custGeom>
                    <a:avLst/>
                    <a:gdLst>
                      <a:gd name="connsiteX0" fmla="*/ 1908 w 4311"/>
                      <a:gd name="connsiteY0" fmla="*/ 19 h 7648"/>
                      <a:gd name="connsiteX1" fmla="*/ 4086 w 4311"/>
                      <a:gd name="connsiteY1" fmla="*/ 3834 h 7648"/>
                      <a:gd name="connsiteX2" fmla="*/ 0 w 4311"/>
                      <a:gd name="connsiteY2" fmla="*/ 427 h 7648"/>
                      <a:gd name="connsiteX3" fmla="*/ 3952 w 4311"/>
                      <a:gd name="connsiteY3" fmla="*/ 7648 h 7648"/>
                      <a:gd name="connsiteX4" fmla="*/ 2044 w 4311"/>
                      <a:gd name="connsiteY4" fmla="*/ 19 h 76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11" h="7648">
                        <a:moveTo>
                          <a:pt x="1908" y="19"/>
                        </a:moveTo>
                        <a:cubicBezTo>
                          <a:pt x="3133" y="1109"/>
                          <a:pt x="3679" y="1790"/>
                          <a:pt x="4086" y="3834"/>
                        </a:cubicBezTo>
                        <a:cubicBezTo>
                          <a:pt x="1635" y="5196"/>
                          <a:pt x="2724" y="700"/>
                          <a:pt x="0" y="427"/>
                        </a:cubicBezTo>
                        <a:cubicBezTo>
                          <a:pt x="680" y="3970"/>
                          <a:pt x="2997" y="4651"/>
                          <a:pt x="3952" y="7648"/>
                        </a:cubicBezTo>
                        <a:cubicBezTo>
                          <a:pt x="4768" y="6013"/>
                          <a:pt x="4223" y="-390"/>
                          <a:pt x="2044" y="19"/>
                        </a:cubicBezTo>
                        <a:close/>
                      </a:path>
                    </a:pathLst>
                  </a:custGeom>
                  <a:solidFill>
                    <a:srgbClr val="333333"/>
                  </a:solidFill>
                  <a:ln w="0" cap="flat">
                    <a:noFill/>
                    <a:prstDash val="solid"/>
                    <a:miter/>
                  </a:ln>
                </p:spPr>
                <p:txBody>
                  <a:bodyPr rtlCol="0" anchor="ctr"/>
                  <a:lstStyle/>
                  <a:p>
                    <a:endParaRPr lang="en-US"/>
                  </a:p>
                </p:txBody>
              </p:sp>
              <p:sp>
                <p:nvSpPr>
                  <p:cNvPr id="2648" name="Freeform: Shape 2647">
                    <a:extLst>
                      <a:ext uri="{FF2B5EF4-FFF2-40B4-BE49-F238E27FC236}">
                        <a16:creationId xmlns:a16="http://schemas.microsoft.com/office/drawing/2014/main" id="{5E152191-D71A-D8E5-C078-A53B5600D4CB}"/>
                      </a:ext>
                    </a:extLst>
                  </p:cNvPr>
                  <p:cNvSpPr/>
                  <p:nvPr/>
                </p:nvSpPr>
                <p:spPr>
                  <a:xfrm>
                    <a:off x="20860113" y="5331705"/>
                    <a:ext cx="1225" cy="1907"/>
                  </a:xfrm>
                  <a:custGeom>
                    <a:avLst/>
                    <a:gdLst>
                      <a:gd name="connsiteX0" fmla="*/ 0 w 1225"/>
                      <a:gd name="connsiteY0" fmla="*/ 136 h 1907"/>
                      <a:gd name="connsiteX1" fmla="*/ 1226 w 1225"/>
                      <a:gd name="connsiteY1" fmla="*/ 1908 h 1907"/>
                      <a:gd name="connsiteX2" fmla="*/ 1226 w 1225"/>
                      <a:gd name="connsiteY2" fmla="*/ 1771 h 1907"/>
                      <a:gd name="connsiteX3" fmla="*/ 136 w 1225"/>
                      <a:gd name="connsiteY3" fmla="*/ 0 h 1907"/>
                      <a:gd name="connsiteX4" fmla="*/ 0 w 1225"/>
                      <a:gd name="connsiteY4" fmla="*/ 136 h 1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5" h="1907">
                        <a:moveTo>
                          <a:pt x="0" y="136"/>
                        </a:moveTo>
                        <a:lnTo>
                          <a:pt x="1226" y="1908"/>
                        </a:lnTo>
                        <a:lnTo>
                          <a:pt x="1226" y="1771"/>
                        </a:lnTo>
                        <a:lnTo>
                          <a:pt x="136" y="0"/>
                        </a:lnTo>
                        <a:lnTo>
                          <a:pt x="0" y="136"/>
                        </a:lnTo>
                        <a:close/>
                      </a:path>
                    </a:pathLst>
                  </a:custGeom>
                  <a:solidFill>
                    <a:srgbClr val="333333"/>
                  </a:solidFill>
                  <a:ln w="0" cap="flat">
                    <a:noFill/>
                    <a:prstDash val="solid"/>
                    <a:miter/>
                  </a:ln>
                </p:spPr>
                <p:txBody>
                  <a:bodyPr rtlCol="0" anchor="ctr"/>
                  <a:lstStyle/>
                  <a:p>
                    <a:endParaRPr lang="en-US"/>
                  </a:p>
                </p:txBody>
              </p:sp>
              <p:sp>
                <p:nvSpPr>
                  <p:cNvPr id="2649" name="Freeform: Shape 2648">
                    <a:extLst>
                      <a:ext uri="{FF2B5EF4-FFF2-40B4-BE49-F238E27FC236}">
                        <a16:creationId xmlns:a16="http://schemas.microsoft.com/office/drawing/2014/main" id="{613000FD-E517-4763-539A-3A00D99901DB}"/>
                      </a:ext>
                    </a:extLst>
                  </p:cNvPr>
                  <p:cNvSpPr/>
                  <p:nvPr/>
                </p:nvSpPr>
                <p:spPr>
                  <a:xfrm>
                    <a:off x="20856707" y="5276662"/>
                    <a:ext cx="2010" cy="1907"/>
                  </a:xfrm>
                  <a:custGeom>
                    <a:avLst/>
                    <a:gdLst>
                      <a:gd name="connsiteX0" fmla="*/ 1908 w 2010"/>
                      <a:gd name="connsiteY0" fmla="*/ 1907 h 1907"/>
                      <a:gd name="connsiteX1" fmla="*/ 0 w 2010"/>
                      <a:gd name="connsiteY1" fmla="*/ 0 h 1907"/>
                      <a:gd name="connsiteX2" fmla="*/ 1908 w 2010"/>
                      <a:gd name="connsiteY2" fmla="*/ 1907 h 1907"/>
                    </a:gdLst>
                    <a:ahLst/>
                    <a:cxnLst>
                      <a:cxn ang="0">
                        <a:pos x="connsiteX0" y="connsiteY0"/>
                      </a:cxn>
                      <a:cxn ang="0">
                        <a:pos x="connsiteX1" y="connsiteY1"/>
                      </a:cxn>
                      <a:cxn ang="0">
                        <a:pos x="connsiteX2" y="connsiteY2"/>
                      </a:cxn>
                    </a:cxnLst>
                    <a:rect l="l" t="t" r="r" b="b"/>
                    <a:pathLst>
                      <a:path w="2010" h="1907">
                        <a:moveTo>
                          <a:pt x="1908" y="1907"/>
                        </a:moveTo>
                        <a:cubicBezTo>
                          <a:pt x="2453" y="1226"/>
                          <a:pt x="682" y="545"/>
                          <a:pt x="0" y="0"/>
                        </a:cubicBezTo>
                        <a:cubicBezTo>
                          <a:pt x="409" y="545"/>
                          <a:pt x="817" y="1363"/>
                          <a:pt x="1908" y="1907"/>
                        </a:cubicBezTo>
                        <a:close/>
                      </a:path>
                    </a:pathLst>
                  </a:custGeom>
                  <a:solidFill>
                    <a:srgbClr val="333333"/>
                  </a:solidFill>
                  <a:ln w="0" cap="flat">
                    <a:noFill/>
                    <a:prstDash val="solid"/>
                    <a:miter/>
                  </a:ln>
                </p:spPr>
                <p:txBody>
                  <a:bodyPr rtlCol="0" anchor="ctr"/>
                  <a:lstStyle/>
                  <a:p>
                    <a:endParaRPr lang="en-US"/>
                  </a:p>
                </p:txBody>
              </p:sp>
              <p:sp>
                <p:nvSpPr>
                  <p:cNvPr id="2650" name="Freeform: Shape 2649">
                    <a:extLst>
                      <a:ext uri="{FF2B5EF4-FFF2-40B4-BE49-F238E27FC236}">
                        <a16:creationId xmlns:a16="http://schemas.microsoft.com/office/drawing/2014/main" id="{C20735EB-6DD1-1C75-EE9F-2B636E99A61C}"/>
                      </a:ext>
                    </a:extLst>
                  </p:cNvPr>
                  <p:cNvSpPr/>
                  <p:nvPr/>
                </p:nvSpPr>
                <p:spPr>
                  <a:xfrm>
                    <a:off x="20866379" y="5422309"/>
                    <a:ext cx="8583" cy="16894"/>
                  </a:xfrm>
                  <a:custGeom>
                    <a:avLst/>
                    <a:gdLst>
                      <a:gd name="connsiteX0" fmla="*/ 0 w 8583"/>
                      <a:gd name="connsiteY0" fmla="*/ 16894 h 16894"/>
                      <a:gd name="connsiteX1" fmla="*/ 8584 w 8583"/>
                      <a:gd name="connsiteY1" fmla="*/ 0 h 16894"/>
                      <a:gd name="connsiteX2" fmla="*/ 0 w 8583"/>
                      <a:gd name="connsiteY2" fmla="*/ 16894 h 16894"/>
                    </a:gdLst>
                    <a:ahLst/>
                    <a:cxnLst>
                      <a:cxn ang="0">
                        <a:pos x="connsiteX0" y="connsiteY0"/>
                      </a:cxn>
                      <a:cxn ang="0">
                        <a:pos x="connsiteX1" y="connsiteY1"/>
                      </a:cxn>
                      <a:cxn ang="0">
                        <a:pos x="connsiteX2" y="connsiteY2"/>
                      </a:cxn>
                    </a:cxnLst>
                    <a:rect l="l" t="t" r="r" b="b"/>
                    <a:pathLst>
                      <a:path w="8583" h="16894">
                        <a:moveTo>
                          <a:pt x="0" y="16894"/>
                        </a:moveTo>
                        <a:cubicBezTo>
                          <a:pt x="3270" y="11445"/>
                          <a:pt x="6268" y="5858"/>
                          <a:pt x="8584" y="0"/>
                        </a:cubicBezTo>
                        <a:cubicBezTo>
                          <a:pt x="6540" y="5041"/>
                          <a:pt x="4224" y="9401"/>
                          <a:pt x="0" y="16894"/>
                        </a:cubicBezTo>
                        <a:close/>
                      </a:path>
                    </a:pathLst>
                  </a:custGeom>
                  <a:solidFill>
                    <a:srgbClr val="333333"/>
                  </a:solidFill>
                  <a:ln w="0" cap="flat">
                    <a:noFill/>
                    <a:prstDash val="solid"/>
                    <a:miter/>
                  </a:ln>
                </p:spPr>
                <p:txBody>
                  <a:bodyPr rtlCol="0" anchor="ctr"/>
                  <a:lstStyle/>
                  <a:p>
                    <a:endParaRPr lang="en-US"/>
                  </a:p>
                </p:txBody>
              </p:sp>
              <p:sp>
                <p:nvSpPr>
                  <p:cNvPr id="2651" name="Freeform: Shape 2650">
                    <a:extLst>
                      <a:ext uri="{FF2B5EF4-FFF2-40B4-BE49-F238E27FC236}">
                        <a16:creationId xmlns:a16="http://schemas.microsoft.com/office/drawing/2014/main" id="{8ABE834A-817D-56EC-E2BF-B0C482199788}"/>
                      </a:ext>
                    </a:extLst>
                  </p:cNvPr>
                  <p:cNvSpPr/>
                  <p:nvPr/>
                </p:nvSpPr>
                <p:spPr>
                  <a:xfrm>
                    <a:off x="20800301" y="5249958"/>
                    <a:ext cx="14986" cy="2179"/>
                  </a:xfrm>
                  <a:custGeom>
                    <a:avLst/>
                    <a:gdLst>
                      <a:gd name="connsiteX0" fmla="*/ 2044 w 14986"/>
                      <a:gd name="connsiteY0" fmla="*/ 1908 h 2179"/>
                      <a:gd name="connsiteX1" fmla="*/ 14987 w 14986"/>
                      <a:gd name="connsiteY1" fmla="*/ 2180 h 2179"/>
                      <a:gd name="connsiteX2" fmla="*/ 7085 w 14986"/>
                      <a:gd name="connsiteY2" fmla="*/ 681 h 2179"/>
                      <a:gd name="connsiteX3" fmla="*/ 0 w 14986"/>
                      <a:gd name="connsiteY3" fmla="*/ 0 h 2179"/>
                      <a:gd name="connsiteX4" fmla="*/ 2044 w 14986"/>
                      <a:gd name="connsiteY4" fmla="*/ 1908 h 21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86" h="2179">
                        <a:moveTo>
                          <a:pt x="2044" y="1908"/>
                        </a:moveTo>
                        <a:cubicBezTo>
                          <a:pt x="7085" y="2180"/>
                          <a:pt x="9809" y="818"/>
                          <a:pt x="14987" y="2180"/>
                        </a:cubicBezTo>
                        <a:cubicBezTo>
                          <a:pt x="11853" y="136"/>
                          <a:pt x="9402" y="409"/>
                          <a:pt x="7085" y="681"/>
                        </a:cubicBezTo>
                        <a:cubicBezTo>
                          <a:pt x="4768" y="954"/>
                          <a:pt x="2861" y="954"/>
                          <a:pt x="0" y="0"/>
                        </a:cubicBezTo>
                        <a:cubicBezTo>
                          <a:pt x="682" y="681"/>
                          <a:pt x="1362" y="1227"/>
                          <a:pt x="2044" y="1908"/>
                        </a:cubicBezTo>
                        <a:close/>
                      </a:path>
                    </a:pathLst>
                  </a:custGeom>
                  <a:solidFill>
                    <a:srgbClr val="333333"/>
                  </a:solidFill>
                  <a:ln w="0" cap="flat">
                    <a:noFill/>
                    <a:prstDash val="solid"/>
                    <a:miter/>
                  </a:ln>
                </p:spPr>
                <p:txBody>
                  <a:bodyPr rtlCol="0" anchor="ctr"/>
                  <a:lstStyle/>
                  <a:p>
                    <a:endParaRPr lang="en-US"/>
                  </a:p>
                </p:txBody>
              </p:sp>
              <p:sp>
                <p:nvSpPr>
                  <p:cNvPr id="2652" name="Freeform: Shape 2651">
                    <a:extLst>
                      <a:ext uri="{FF2B5EF4-FFF2-40B4-BE49-F238E27FC236}">
                        <a16:creationId xmlns:a16="http://schemas.microsoft.com/office/drawing/2014/main" id="{443D90B8-F89B-D6B1-E68E-DA18C2B54490}"/>
                      </a:ext>
                    </a:extLst>
                  </p:cNvPr>
                  <p:cNvSpPr/>
                  <p:nvPr/>
                </p:nvSpPr>
                <p:spPr>
                  <a:xfrm>
                    <a:off x="20801349" y="5245598"/>
                    <a:ext cx="5218" cy="2452"/>
                  </a:xfrm>
                  <a:custGeom>
                    <a:avLst/>
                    <a:gdLst>
                      <a:gd name="connsiteX0" fmla="*/ 3856 w 5218"/>
                      <a:gd name="connsiteY0" fmla="*/ 0 h 2452"/>
                      <a:gd name="connsiteX1" fmla="*/ 41 w 5218"/>
                      <a:gd name="connsiteY1" fmla="*/ 2452 h 2452"/>
                      <a:gd name="connsiteX2" fmla="*/ 5219 w 5218"/>
                      <a:gd name="connsiteY2" fmla="*/ 1907 h 2452"/>
                      <a:gd name="connsiteX3" fmla="*/ 3856 w 5218"/>
                      <a:gd name="connsiteY3" fmla="*/ 0 h 2452"/>
                    </a:gdLst>
                    <a:ahLst/>
                    <a:cxnLst>
                      <a:cxn ang="0">
                        <a:pos x="connsiteX0" y="connsiteY0"/>
                      </a:cxn>
                      <a:cxn ang="0">
                        <a:pos x="connsiteX1" y="connsiteY1"/>
                      </a:cxn>
                      <a:cxn ang="0">
                        <a:pos x="connsiteX2" y="connsiteY2"/>
                      </a:cxn>
                      <a:cxn ang="0">
                        <a:pos x="connsiteX3" y="connsiteY3"/>
                      </a:cxn>
                    </a:cxnLst>
                    <a:rect l="l" t="t" r="r" b="b"/>
                    <a:pathLst>
                      <a:path w="5218" h="2452">
                        <a:moveTo>
                          <a:pt x="3856" y="0"/>
                        </a:moveTo>
                        <a:cubicBezTo>
                          <a:pt x="4538" y="1635"/>
                          <a:pt x="-503" y="1090"/>
                          <a:pt x="41" y="2452"/>
                        </a:cubicBezTo>
                        <a:cubicBezTo>
                          <a:pt x="3720" y="2452"/>
                          <a:pt x="1949" y="1226"/>
                          <a:pt x="5219" y="1907"/>
                        </a:cubicBezTo>
                        <a:lnTo>
                          <a:pt x="3856" y="0"/>
                        </a:lnTo>
                        <a:close/>
                      </a:path>
                    </a:pathLst>
                  </a:custGeom>
                  <a:solidFill>
                    <a:srgbClr val="333333"/>
                  </a:solidFill>
                  <a:ln w="0" cap="flat">
                    <a:noFill/>
                    <a:prstDash val="solid"/>
                    <a:miter/>
                  </a:ln>
                </p:spPr>
                <p:txBody>
                  <a:bodyPr rtlCol="0" anchor="ctr"/>
                  <a:lstStyle/>
                  <a:p>
                    <a:endParaRPr lang="en-US"/>
                  </a:p>
                </p:txBody>
              </p:sp>
              <p:sp>
                <p:nvSpPr>
                  <p:cNvPr id="2653" name="Freeform: Shape 2652">
                    <a:extLst>
                      <a:ext uri="{FF2B5EF4-FFF2-40B4-BE49-F238E27FC236}">
                        <a16:creationId xmlns:a16="http://schemas.microsoft.com/office/drawing/2014/main" id="{84FA4E73-81D8-65A4-E4C4-48933C9C09C3}"/>
                      </a:ext>
                    </a:extLst>
                  </p:cNvPr>
                  <p:cNvSpPr/>
                  <p:nvPr/>
                </p:nvSpPr>
                <p:spPr>
                  <a:xfrm>
                    <a:off x="20815696" y="5276662"/>
                    <a:ext cx="1362" cy="408"/>
                  </a:xfrm>
                  <a:custGeom>
                    <a:avLst/>
                    <a:gdLst>
                      <a:gd name="connsiteX0" fmla="*/ 1362 w 1362"/>
                      <a:gd name="connsiteY0" fmla="*/ 0 h 408"/>
                      <a:gd name="connsiteX1" fmla="*/ 0 w 1362"/>
                      <a:gd name="connsiteY1" fmla="*/ 272 h 408"/>
                      <a:gd name="connsiteX2" fmla="*/ 953 w 1362"/>
                      <a:gd name="connsiteY2" fmla="*/ 409 h 408"/>
                      <a:gd name="connsiteX3" fmla="*/ 1362 w 1362"/>
                      <a:gd name="connsiteY3" fmla="*/ 0 h 408"/>
                    </a:gdLst>
                    <a:ahLst/>
                    <a:cxnLst>
                      <a:cxn ang="0">
                        <a:pos x="connsiteX0" y="connsiteY0"/>
                      </a:cxn>
                      <a:cxn ang="0">
                        <a:pos x="connsiteX1" y="connsiteY1"/>
                      </a:cxn>
                      <a:cxn ang="0">
                        <a:pos x="connsiteX2" y="connsiteY2"/>
                      </a:cxn>
                      <a:cxn ang="0">
                        <a:pos x="connsiteX3" y="connsiteY3"/>
                      </a:cxn>
                    </a:cxnLst>
                    <a:rect l="l" t="t" r="r" b="b"/>
                    <a:pathLst>
                      <a:path w="1362" h="408">
                        <a:moveTo>
                          <a:pt x="1362" y="0"/>
                        </a:moveTo>
                        <a:lnTo>
                          <a:pt x="0" y="272"/>
                        </a:lnTo>
                        <a:lnTo>
                          <a:pt x="953" y="409"/>
                        </a:lnTo>
                        <a:lnTo>
                          <a:pt x="1362" y="0"/>
                        </a:lnTo>
                        <a:close/>
                      </a:path>
                    </a:pathLst>
                  </a:custGeom>
                  <a:solidFill>
                    <a:srgbClr val="333333"/>
                  </a:solidFill>
                  <a:ln w="0" cap="flat">
                    <a:noFill/>
                    <a:prstDash val="solid"/>
                    <a:miter/>
                  </a:ln>
                </p:spPr>
                <p:txBody>
                  <a:bodyPr rtlCol="0" anchor="ctr"/>
                  <a:lstStyle/>
                  <a:p>
                    <a:endParaRPr lang="en-US"/>
                  </a:p>
                </p:txBody>
              </p:sp>
              <p:sp>
                <p:nvSpPr>
                  <p:cNvPr id="2654" name="Freeform: Shape 2653">
                    <a:extLst>
                      <a:ext uri="{FF2B5EF4-FFF2-40B4-BE49-F238E27FC236}">
                        <a16:creationId xmlns:a16="http://schemas.microsoft.com/office/drawing/2014/main" id="{1258A7F2-204F-330D-26EF-C91A8A266E3B}"/>
                      </a:ext>
                    </a:extLst>
                  </p:cNvPr>
                  <p:cNvSpPr/>
                  <p:nvPr/>
                </p:nvSpPr>
                <p:spPr>
                  <a:xfrm>
                    <a:off x="20777956" y="5246416"/>
                    <a:ext cx="2725" cy="544"/>
                  </a:xfrm>
                  <a:custGeom>
                    <a:avLst/>
                    <a:gdLst>
                      <a:gd name="connsiteX0" fmla="*/ 2180 w 2725"/>
                      <a:gd name="connsiteY0" fmla="*/ 545 h 544"/>
                      <a:gd name="connsiteX1" fmla="*/ 2726 w 2725"/>
                      <a:gd name="connsiteY1" fmla="*/ 0 h 544"/>
                      <a:gd name="connsiteX2" fmla="*/ 0 w 2725"/>
                      <a:gd name="connsiteY2" fmla="*/ 0 h 544"/>
                      <a:gd name="connsiteX3" fmla="*/ 2180 w 2725"/>
                      <a:gd name="connsiteY3" fmla="*/ 545 h 544"/>
                    </a:gdLst>
                    <a:ahLst/>
                    <a:cxnLst>
                      <a:cxn ang="0">
                        <a:pos x="connsiteX0" y="connsiteY0"/>
                      </a:cxn>
                      <a:cxn ang="0">
                        <a:pos x="connsiteX1" y="connsiteY1"/>
                      </a:cxn>
                      <a:cxn ang="0">
                        <a:pos x="connsiteX2" y="connsiteY2"/>
                      </a:cxn>
                      <a:cxn ang="0">
                        <a:pos x="connsiteX3" y="connsiteY3"/>
                      </a:cxn>
                    </a:cxnLst>
                    <a:rect l="l" t="t" r="r" b="b"/>
                    <a:pathLst>
                      <a:path w="2725" h="544">
                        <a:moveTo>
                          <a:pt x="2180" y="545"/>
                        </a:moveTo>
                        <a:lnTo>
                          <a:pt x="2726" y="0"/>
                        </a:lnTo>
                        <a:lnTo>
                          <a:pt x="0" y="0"/>
                        </a:lnTo>
                        <a:lnTo>
                          <a:pt x="2180" y="545"/>
                        </a:lnTo>
                        <a:close/>
                      </a:path>
                    </a:pathLst>
                  </a:custGeom>
                  <a:solidFill>
                    <a:srgbClr val="333333"/>
                  </a:solidFill>
                  <a:ln w="0" cap="flat">
                    <a:noFill/>
                    <a:prstDash val="solid"/>
                    <a:miter/>
                  </a:ln>
                </p:spPr>
                <p:txBody>
                  <a:bodyPr rtlCol="0" anchor="ctr"/>
                  <a:lstStyle/>
                  <a:p>
                    <a:endParaRPr lang="en-US"/>
                  </a:p>
                </p:txBody>
              </p:sp>
              <p:sp>
                <p:nvSpPr>
                  <p:cNvPr id="2655" name="Freeform: Shape 2654">
                    <a:extLst>
                      <a:ext uri="{FF2B5EF4-FFF2-40B4-BE49-F238E27FC236}">
                        <a16:creationId xmlns:a16="http://schemas.microsoft.com/office/drawing/2014/main" id="{29BC8FDB-DD32-5488-F6D6-CAEDA4BEBC0D}"/>
                      </a:ext>
                    </a:extLst>
                  </p:cNvPr>
                  <p:cNvSpPr/>
                  <p:nvPr/>
                </p:nvSpPr>
                <p:spPr>
                  <a:xfrm>
                    <a:off x="20780682" y="5246007"/>
                    <a:ext cx="543" cy="408"/>
                  </a:xfrm>
                  <a:custGeom>
                    <a:avLst/>
                    <a:gdLst>
                      <a:gd name="connsiteX0" fmla="*/ 544 w 543"/>
                      <a:gd name="connsiteY0" fmla="*/ 0 h 408"/>
                      <a:gd name="connsiteX1" fmla="*/ 0 w 543"/>
                      <a:gd name="connsiteY1" fmla="*/ 409 h 408"/>
                      <a:gd name="connsiteX2" fmla="*/ 544 w 543"/>
                      <a:gd name="connsiteY2" fmla="*/ 0 h 408"/>
                    </a:gdLst>
                    <a:ahLst/>
                    <a:cxnLst>
                      <a:cxn ang="0">
                        <a:pos x="connsiteX0" y="connsiteY0"/>
                      </a:cxn>
                      <a:cxn ang="0">
                        <a:pos x="connsiteX1" y="connsiteY1"/>
                      </a:cxn>
                      <a:cxn ang="0">
                        <a:pos x="connsiteX2" y="connsiteY2"/>
                      </a:cxn>
                    </a:cxnLst>
                    <a:rect l="l" t="t" r="r" b="b"/>
                    <a:pathLst>
                      <a:path w="543" h="408">
                        <a:moveTo>
                          <a:pt x="544" y="0"/>
                        </a:moveTo>
                        <a:lnTo>
                          <a:pt x="0" y="409"/>
                        </a:lnTo>
                        <a:lnTo>
                          <a:pt x="544" y="0"/>
                        </a:lnTo>
                        <a:close/>
                      </a:path>
                    </a:pathLst>
                  </a:custGeom>
                  <a:solidFill>
                    <a:srgbClr val="333333"/>
                  </a:solidFill>
                  <a:ln w="0" cap="flat">
                    <a:noFill/>
                    <a:prstDash val="solid"/>
                    <a:miter/>
                  </a:ln>
                </p:spPr>
                <p:txBody>
                  <a:bodyPr rtlCol="0" anchor="ctr"/>
                  <a:lstStyle/>
                  <a:p>
                    <a:endParaRPr lang="en-US"/>
                  </a:p>
                </p:txBody>
              </p:sp>
              <p:sp>
                <p:nvSpPr>
                  <p:cNvPr id="2656" name="Freeform: Shape 2655">
                    <a:extLst>
                      <a:ext uri="{FF2B5EF4-FFF2-40B4-BE49-F238E27FC236}">
                        <a16:creationId xmlns:a16="http://schemas.microsoft.com/office/drawing/2014/main" id="{9E0AA2F1-1398-CD8C-BD90-6CCEF4C62EC0}"/>
                      </a:ext>
                    </a:extLst>
                  </p:cNvPr>
                  <p:cNvSpPr/>
                  <p:nvPr/>
                </p:nvSpPr>
                <p:spPr>
                  <a:xfrm>
                    <a:off x="20814334" y="5279115"/>
                    <a:ext cx="2315" cy="1089"/>
                  </a:xfrm>
                  <a:custGeom>
                    <a:avLst/>
                    <a:gdLst>
                      <a:gd name="connsiteX0" fmla="*/ 0 w 2315"/>
                      <a:gd name="connsiteY0" fmla="*/ 0 h 1089"/>
                      <a:gd name="connsiteX1" fmla="*/ 1226 w 2315"/>
                      <a:gd name="connsiteY1" fmla="*/ 1090 h 1089"/>
                      <a:gd name="connsiteX2" fmla="*/ 2315 w 2315"/>
                      <a:gd name="connsiteY2" fmla="*/ 681 h 1089"/>
                      <a:gd name="connsiteX3" fmla="*/ 0 w 2315"/>
                      <a:gd name="connsiteY3" fmla="*/ 0 h 1089"/>
                    </a:gdLst>
                    <a:ahLst/>
                    <a:cxnLst>
                      <a:cxn ang="0">
                        <a:pos x="connsiteX0" y="connsiteY0"/>
                      </a:cxn>
                      <a:cxn ang="0">
                        <a:pos x="connsiteX1" y="connsiteY1"/>
                      </a:cxn>
                      <a:cxn ang="0">
                        <a:pos x="connsiteX2" y="connsiteY2"/>
                      </a:cxn>
                      <a:cxn ang="0">
                        <a:pos x="connsiteX3" y="connsiteY3"/>
                      </a:cxn>
                    </a:cxnLst>
                    <a:rect l="l" t="t" r="r" b="b"/>
                    <a:pathLst>
                      <a:path w="2315" h="1089">
                        <a:moveTo>
                          <a:pt x="0" y="0"/>
                        </a:moveTo>
                        <a:lnTo>
                          <a:pt x="1226" y="1090"/>
                        </a:lnTo>
                        <a:lnTo>
                          <a:pt x="2315" y="681"/>
                        </a:lnTo>
                        <a:lnTo>
                          <a:pt x="0" y="0"/>
                        </a:lnTo>
                        <a:close/>
                      </a:path>
                    </a:pathLst>
                  </a:custGeom>
                  <a:solidFill>
                    <a:srgbClr val="333333"/>
                  </a:solidFill>
                  <a:ln w="0" cap="flat">
                    <a:noFill/>
                    <a:prstDash val="solid"/>
                    <a:miter/>
                  </a:ln>
                </p:spPr>
                <p:txBody>
                  <a:bodyPr rtlCol="0" anchor="ctr"/>
                  <a:lstStyle/>
                  <a:p>
                    <a:endParaRPr lang="en-US"/>
                  </a:p>
                </p:txBody>
              </p:sp>
              <p:sp>
                <p:nvSpPr>
                  <p:cNvPr id="2657" name="Freeform: Shape 2656">
                    <a:extLst>
                      <a:ext uri="{FF2B5EF4-FFF2-40B4-BE49-F238E27FC236}">
                        <a16:creationId xmlns:a16="http://schemas.microsoft.com/office/drawing/2014/main" id="{104A3388-9B82-2800-70C9-66C03202F1AF}"/>
                      </a:ext>
                    </a:extLst>
                  </p:cNvPr>
                  <p:cNvSpPr/>
                  <p:nvPr/>
                </p:nvSpPr>
                <p:spPr>
                  <a:xfrm>
                    <a:off x="20802361" y="5266035"/>
                    <a:ext cx="1890" cy="544"/>
                  </a:xfrm>
                  <a:custGeom>
                    <a:avLst/>
                    <a:gdLst>
                      <a:gd name="connsiteX0" fmla="*/ 120 w 1890"/>
                      <a:gd name="connsiteY0" fmla="*/ 545 h 544"/>
                      <a:gd name="connsiteX1" fmla="*/ 1891 w 1890"/>
                      <a:gd name="connsiteY1" fmla="*/ 545 h 544"/>
                      <a:gd name="connsiteX2" fmla="*/ 120 w 1890"/>
                      <a:gd name="connsiteY2" fmla="*/ 545 h 544"/>
                    </a:gdLst>
                    <a:ahLst/>
                    <a:cxnLst>
                      <a:cxn ang="0">
                        <a:pos x="connsiteX0" y="connsiteY0"/>
                      </a:cxn>
                      <a:cxn ang="0">
                        <a:pos x="connsiteX1" y="connsiteY1"/>
                      </a:cxn>
                      <a:cxn ang="0">
                        <a:pos x="connsiteX2" y="connsiteY2"/>
                      </a:cxn>
                    </a:cxnLst>
                    <a:rect l="l" t="t" r="r" b="b"/>
                    <a:pathLst>
                      <a:path w="1890" h="544">
                        <a:moveTo>
                          <a:pt x="120" y="545"/>
                        </a:moveTo>
                        <a:lnTo>
                          <a:pt x="1891" y="545"/>
                        </a:lnTo>
                        <a:cubicBezTo>
                          <a:pt x="1891" y="545"/>
                          <a:pt x="-562" y="-681"/>
                          <a:pt x="120" y="545"/>
                        </a:cubicBezTo>
                        <a:close/>
                      </a:path>
                    </a:pathLst>
                  </a:custGeom>
                  <a:solidFill>
                    <a:srgbClr val="333333"/>
                  </a:solidFill>
                  <a:ln w="0" cap="flat">
                    <a:noFill/>
                    <a:prstDash val="solid"/>
                    <a:miter/>
                  </a:ln>
                </p:spPr>
                <p:txBody>
                  <a:bodyPr rtlCol="0" anchor="ctr"/>
                  <a:lstStyle/>
                  <a:p>
                    <a:endParaRPr lang="en-US"/>
                  </a:p>
                </p:txBody>
              </p:sp>
              <p:sp>
                <p:nvSpPr>
                  <p:cNvPr id="2658" name="Freeform: Shape 2657">
                    <a:extLst>
                      <a:ext uri="{FF2B5EF4-FFF2-40B4-BE49-F238E27FC236}">
                        <a16:creationId xmlns:a16="http://schemas.microsoft.com/office/drawing/2014/main" id="{ADC799EF-C747-C60E-2609-F95D2AD0CCA5}"/>
                      </a:ext>
                    </a:extLst>
                  </p:cNvPr>
                  <p:cNvSpPr/>
                  <p:nvPr/>
                </p:nvSpPr>
                <p:spPr>
                  <a:xfrm>
                    <a:off x="20761744" y="5250503"/>
                    <a:ext cx="2451" cy="1634"/>
                  </a:xfrm>
                  <a:custGeom>
                    <a:avLst/>
                    <a:gdLst>
                      <a:gd name="connsiteX0" fmla="*/ 2179 w 2451"/>
                      <a:gd name="connsiteY0" fmla="*/ 0 h 1634"/>
                      <a:gd name="connsiteX1" fmla="*/ 0 w 2451"/>
                      <a:gd name="connsiteY1" fmla="*/ 1635 h 1634"/>
                      <a:gd name="connsiteX2" fmla="*/ 273 w 2451"/>
                      <a:gd name="connsiteY2" fmla="*/ 1635 h 1634"/>
                      <a:gd name="connsiteX3" fmla="*/ 2451 w 2451"/>
                      <a:gd name="connsiteY3" fmla="*/ 136 h 1634"/>
                      <a:gd name="connsiteX4" fmla="*/ 2179 w 2451"/>
                      <a:gd name="connsiteY4" fmla="*/ 136 h 16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51" h="1634">
                        <a:moveTo>
                          <a:pt x="2179" y="0"/>
                        </a:moveTo>
                        <a:cubicBezTo>
                          <a:pt x="1362" y="409"/>
                          <a:pt x="680" y="954"/>
                          <a:pt x="0" y="1635"/>
                        </a:cubicBezTo>
                        <a:lnTo>
                          <a:pt x="273" y="1635"/>
                        </a:lnTo>
                        <a:cubicBezTo>
                          <a:pt x="953" y="1090"/>
                          <a:pt x="1771" y="545"/>
                          <a:pt x="2451" y="136"/>
                        </a:cubicBezTo>
                        <a:lnTo>
                          <a:pt x="2179" y="136"/>
                        </a:lnTo>
                        <a:close/>
                      </a:path>
                    </a:pathLst>
                  </a:custGeom>
                  <a:solidFill>
                    <a:srgbClr val="333333"/>
                  </a:solidFill>
                  <a:ln w="0" cap="flat">
                    <a:noFill/>
                    <a:prstDash val="solid"/>
                    <a:miter/>
                  </a:ln>
                </p:spPr>
                <p:txBody>
                  <a:bodyPr rtlCol="0" anchor="ctr"/>
                  <a:lstStyle/>
                  <a:p>
                    <a:endParaRPr lang="en-US"/>
                  </a:p>
                </p:txBody>
              </p:sp>
              <p:sp>
                <p:nvSpPr>
                  <p:cNvPr id="2659" name="Freeform: Shape 2658">
                    <a:extLst>
                      <a:ext uri="{FF2B5EF4-FFF2-40B4-BE49-F238E27FC236}">
                        <a16:creationId xmlns:a16="http://schemas.microsoft.com/office/drawing/2014/main" id="{C0C1D88A-5E2E-529C-428A-7E876F4453ED}"/>
                      </a:ext>
                    </a:extLst>
                  </p:cNvPr>
                  <p:cNvSpPr/>
                  <p:nvPr/>
                </p:nvSpPr>
                <p:spPr>
                  <a:xfrm>
                    <a:off x="20788342" y="5270122"/>
                    <a:ext cx="1876" cy="1498"/>
                  </a:xfrm>
                  <a:custGeom>
                    <a:avLst/>
                    <a:gdLst>
                      <a:gd name="connsiteX0" fmla="*/ 1468 w 1876"/>
                      <a:gd name="connsiteY0" fmla="*/ 0 h 1498"/>
                      <a:gd name="connsiteX1" fmla="*/ 651 w 1876"/>
                      <a:gd name="connsiteY1" fmla="*/ 1499 h 1498"/>
                      <a:gd name="connsiteX2" fmla="*/ 1468 w 1876"/>
                      <a:gd name="connsiteY2" fmla="*/ 0 h 1498"/>
                    </a:gdLst>
                    <a:ahLst/>
                    <a:cxnLst>
                      <a:cxn ang="0">
                        <a:pos x="connsiteX0" y="connsiteY0"/>
                      </a:cxn>
                      <a:cxn ang="0">
                        <a:pos x="connsiteX1" y="connsiteY1"/>
                      </a:cxn>
                      <a:cxn ang="0">
                        <a:pos x="connsiteX2" y="connsiteY2"/>
                      </a:cxn>
                    </a:cxnLst>
                    <a:rect l="l" t="t" r="r" b="b"/>
                    <a:pathLst>
                      <a:path w="1876" h="1498">
                        <a:moveTo>
                          <a:pt x="1468" y="0"/>
                        </a:moveTo>
                        <a:cubicBezTo>
                          <a:pt x="2559" y="1090"/>
                          <a:pt x="-1530" y="545"/>
                          <a:pt x="651" y="1499"/>
                        </a:cubicBezTo>
                        <a:cubicBezTo>
                          <a:pt x="2559" y="1226"/>
                          <a:pt x="1740" y="545"/>
                          <a:pt x="1468" y="0"/>
                        </a:cubicBezTo>
                        <a:close/>
                      </a:path>
                    </a:pathLst>
                  </a:custGeom>
                  <a:solidFill>
                    <a:srgbClr val="333333"/>
                  </a:solidFill>
                  <a:ln w="0" cap="flat">
                    <a:noFill/>
                    <a:prstDash val="solid"/>
                    <a:miter/>
                  </a:ln>
                </p:spPr>
                <p:txBody>
                  <a:bodyPr rtlCol="0" anchor="ctr"/>
                  <a:lstStyle/>
                  <a:p>
                    <a:endParaRPr lang="en-US"/>
                  </a:p>
                </p:txBody>
              </p:sp>
              <p:sp>
                <p:nvSpPr>
                  <p:cNvPr id="2660" name="Freeform: Shape 2659">
                    <a:extLst>
                      <a:ext uri="{FF2B5EF4-FFF2-40B4-BE49-F238E27FC236}">
                        <a16:creationId xmlns:a16="http://schemas.microsoft.com/office/drawing/2014/main" id="{0C6299E3-F524-8884-C802-A9E1C158022E}"/>
                      </a:ext>
                    </a:extLst>
                  </p:cNvPr>
                  <p:cNvSpPr/>
                  <p:nvPr/>
                </p:nvSpPr>
                <p:spPr>
                  <a:xfrm>
                    <a:off x="20764059" y="5268215"/>
                    <a:ext cx="681" cy="544"/>
                  </a:xfrm>
                  <a:custGeom>
                    <a:avLst/>
                    <a:gdLst>
                      <a:gd name="connsiteX0" fmla="*/ 682 w 681"/>
                      <a:gd name="connsiteY0" fmla="*/ 0 h 544"/>
                      <a:gd name="connsiteX1" fmla="*/ 0 w 681"/>
                      <a:gd name="connsiteY1" fmla="*/ 545 h 544"/>
                      <a:gd name="connsiteX2" fmla="*/ 682 w 681"/>
                      <a:gd name="connsiteY2" fmla="*/ 0 h 544"/>
                    </a:gdLst>
                    <a:ahLst/>
                    <a:cxnLst>
                      <a:cxn ang="0">
                        <a:pos x="connsiteX0" y="connsiteY0"/>
                      </a:cxn>
                      <a:cxn ang="0">
                        <a:pos x="connsiteX1" y="connsiteY1"/>
                      </a:cxn>
                      <a:cxn ang="0">
                        <a:pos x="connsiteX2" y="connsiteY2"/>
                      </a:cxn>
                    </a:cxnLst>
                    <a:rect l="l" t="t" r="r" b="b"/>
                    <a:pathLst>
                      <a:path w="681" h="544">
                        <a:moveTo>
                          <a:pt x="682" y="0"/>
                        </a:moveTo>
                        <a:cubicBezTo>
                          <a:pt x="682" y="0"/>
                          <a:pt x="136" y="272"/>
                          <a:pt x="0" y="545"/>
                        </a:cubicBezTo>
                        <a:cubicBezTo>
                          <a:pt x="273" y="409"/>
                          <a:pt x="546" y="136"/>
                          <a:pt x="682" y="0"/>
                        </a:cubicBezTo>
                        <a:close/>
                      </a:path>
                    </a:pathLst>
                  </a:custGeom>
                  <a:solidFill>
                    <a:srgbClr val="333333"/>
                  </a:solidFill>
                  <a:ln w="0" cap="flat">
                    <a:noFill/>
                    <a:prstDash val="solid"/>
                    <a:miter/>
                  </a:ln>
                </p:spPr>
                <p:txBody>
                  <a:bodyPr rtlCol="0" anchor="ctr"/>
                  <a:lstStyle/>
                  <a:p>
                    <a:endParaRPr lang="en-US"/>
                  </a:p>
                </p:txBody>
              </p:sp>
              <p:sp>
                <p:nvSpPr>
                  <p:cNvPr id="2661" name="Freeform: Shape 2660">
                    <a:extLst>
                      <a:ext uri="{FF2B5EF4-FFF2-40B4-BE49-F238E27FC236}">
                        <a16:creationId xmlns:a16="http://schemas.microsoft.com/office/drawing/2014/main" id="{EB9C9DFD-E5A1-11D2-80D9-7802C08E32B8}"/>
                      </a:ext>
                    </a:extLst>
                  </p:cNvPr>
                  <p:cNvSpPr/>
                  <p:nvPr/>
                </p:nvSpPr>
                <p:spPr>
                  <a:xfrm>
                    <a:off x="20764741" y="5267261"/>
                    <a:ext cx="2316" cy="953"/>
                  </a:xfrm>
                  <a:custGeom>
                    <a:avLst/>
                    <a:gdLst>
                      <a:gd name="connsiteX0" fmla="*/ 0 w 2316"/>
                      <a:gd name="connsiteY0" fmla="*/ 954 h 953"/>
                      <a:gd name="connsiteX1" fmla="*/ 2317 w 2316"/>
                      <a:gd name="connsiteY1" fmla="*/ 0 h 953"/>
                      <a:gd name="connsiteX2" fmla="*/ 0 w 2316"/>
                      <a:gd name="connsiteY2" fmla="*/ 954 h 953"/>
                    </a:gdLst>
                    <a:ahLst/>
                    <a:cxnLst>
                      <a:cxn ang="0">
                        <a:pos x="connsiteX0" y="connsiteY0"/>
                      </a:cxn>
                      <a:cxn ang="0">
                        <a:pos x="connsiteX1" y="connsiteY1"/>
                      </a:cxn>
                      <a:cxn ang="0">
                        <a:pos x="connsiteX2" y="connsiteY2"/>
                      </a:cxn>
                    </a:cxnLst>
                    <a:rect l="l" t="t" r="r" b="b"/>
                    <a:pathLst>
                      <a:path w="2316" h="953">
                        <a:moveTo>
                          <a:pt x="0" y="954"/>
                        </a:moveTo>
                        <a:cubicBezTo>
                          <a:pt x="817" y="545"/>
                          <a:pt x="1908" y="545"/>
                          <a:pt x="2317" y="0"/>
                        </a:cubicBezTo>
                        <a:cubicBezTo>
                          <a:pt x="1089" y="0"/>
                          <a:pt x="682" y="409"/>
                          <a:pt x="0" y="954"/>
                        </a:cubicBezTo>
                        <a:close/>
                      </a:path>
                    </a:pathLst>
                  </a:custGeom>
                  <a:solidFill>
                    <a:srgbClr val="333333"/>
                  </a:solidFill>
                  <a:ln w="0" cap="flat">
                    <a:noFill/>
                    <a:prstDash val="solid"/>
                    <a:miter/>
                  </a:ln>
                </p:spPr>
                <p:txBody>
                  <a:bodyPr rtlCol="0" anchor="ctr"/>
                  <a:lstStyle/>
                  <a:p>
                    <a:endParaRPr lang="en-US"/>
                  </a:p>
                </p:txBody>
              </p:sp>
              <p:sp>
                <p:nvSpPr>
                  <p:cNvPr id="2662" name="Freeform: Shape 2661">
                    <a:extLst>
                      <a:ext uri="{FF2B5EF4-FFF2-40B4-BE49-F238E27FC236}">
                        <a16:creationId xmlns:a16="http://schemas.microsoft.com/office/drawing/2014/main" id="{8B24F6D1-AE57-9B89-2C35-719B61DAEA5B}"/>
                      </a:ext>
                    </a:extLst>
                  </p:cNvPr>
                  <p:cNvSpPr/>
                  <p:nvPr/>
                </p:nvSpPr>
                <p:spPr>
                  <a:xfrm>
                    <a:off x="20755422" y="5271485"/>
                    <a:ext cx="1960" cy="2512"/>
                  </a:xfrm>
                  <a:custGeom>
                    <a:avLst/>
                    <a:gdLst>
                      <a:gd name="connsiteX0" fmla="*/ 189 w 1960"/>
                      <a:gd name="connsiteY0" fmla="*/ 2316 h 2512"/>
                      <a:gd name="connsiteX1" fmla="*/ 1008 w 1960"/>
                      <a:gd name="connsiteY1" fmla="*/ 1907 h 2512"/>
                      <a:gd name="connsiteX2" fmla="*/ 1280 w 1960"/>
                      <a:gd name="connsiteY2" fmla="*/ 1771 h 2512"/>
                      <a:gd name="connsiteX3" fmla="*/ 1688 w 1960"/>
                      <a:gd name="connsiteY3" fmla="*/ 681 h 2512"/>
                      <a:gd name="connsiteX4" fmla="*/ 1961 w 1960"/>
                      <a:gd name="connsiteY4" fmla="*/ 0 h 2512"/>
                      <a:gd name="connsiteX5" fmla="*/ 1553 w 1960"/>
                      <a:gd name="connsiteY5" fmla="*/ 817 h 2512"/>
                      <a:gd name="connsiteX6" fmla="*/ 189 w 1960"/>
                      <a:gd name="connsiteY6" fmla="*/ 2316 h 2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0" h="2512">
                        <a:moveTo>
                          <a:pt x="189" y="2316"/>
                        </a:moveTo>
                        <a:lnTo>
                          <a:pt x="1008" y="1907"/>
                        </a:lnTo>
                        <a:cubicBezTo>
                          <a:pt x="599" y="2861"/>
                          <a:pt x="1008" y="2589"/>
                          <a:pt x="1280" y="1771"/>
                        </a:cubicBezTo>
                        <a:cubicBezTo>
                          <a:pt x="1961" y="1226"/>
                          <a:pt x="1824" y="954"/>
                          <a:pt x="1688" y="681"/>
                        </a:cubicBezTo>
                        <a:lnTo>
                          <a:pt x="1961" y="0"/>
                        </a:lnTo>
                        <a:cubicBezTo>
                          <a:pt x="1961" y="0"/>
                          <a:pt x="1688" y="545"/>
                          <a:pt x="1553" y="817"/>
                        </a:cubicBezTo>
                        <a:cubicBezTo>
                          <a:pt x="326" y="1499"/>
                          <a:pt x="-354" y="2044"/>
                          <a:pt x="189" y="2316"/>
                        </a:cubicBezTo>
                        <a:close/>
                      </a:path>
                    </a:pathLst>
                  </a:custGeom>
                  <a:solidFill>
                    <a:srgbClr val="333333"/>
                  </a:solidFill>
                  <a:ln w="0" cap="flat">
                    <a:noFill/>
                    <a:prstDash val="solid"/>
                    <a:miter/>
                  </a:ln>
                </p:spPr>
                <p:txBody>
                  <a:bodyPr rtlCol="0" anchor="ctr"/>
                  <a:lstStyle/>
                  <a:p>
                    <a:endParaRPr lang="en-US"/>
                  </a:p>
                </p:txBody>
              </p:sp>
              <p:sp>
                <p:nvSpPr>
                  <p:cNvPr id="2663" name="Freeform: Shape 2662">
                    <a:extLst>
                      <a:ext uri="{FF2B5EF4-FFF2-40B4-BE49-F238E27FC236}">
                        <a16:creationId xmlns:a16="http://schemas.microsoft.com/office/drawing/2014/main" id="{FBDF9BC9-73E3-AEA8-07A8-D2987A54AB08}"/>
                      </a:ext>
                    </a:extLst>
                  </p:cNvPr>
                  <p:cNvSpPr/>
                  <p:nvPr/>
                </p:nvSpPr>
                <p:spPr>
                  <a:xfrm>
                    <a:off x="20711468" y="5284428"/>
                    <a:ext cx="5177" cy="8311"/>
                  </a:xfrm>
                  <a:custGeom>
                    <a:avLst/>
                    <a:gdLst>
                      <a:gd name="connsiteX0" fmla="*/ 0 w 5177"/>
                      <a:gd name="connsiteY0" fmla="*/ 8175 h 8311"/>
                      <a:gd name="connsiteX1" fmla="*/ 3679 w 5177"/>
                      <a:gd name="connsiteY1" fmla="*/ 5177 h 8311"/>
                      <a:gd name="connsiteX2" fmla="*/ 5177 w 5177"/>
                      <a:gd name="connsiteY2" fmla="*/ 0 h 8311"/>
                      <a:gd name="connsiteX3" fmla="*/ 0 w 5177"/>
                      <a:gd name="connsiteY3" fmla="*/ 8311 h 8311"/>
                    </a:gdLst>
                    <a:ahLst/>
                    <a:cxnLst>
                      <a:cxn ang="0">
                        <a:pos x="connsiteX0" y="connsiteY0"/>
                      </a:cxn>
                      <a:cxn ang="0">
                        <a:pos x="connsiteX1" y="connsiteY1"/>
                      </a:cxn>
                      <a:cxn ang="0">
                        <a:pos x="connsiteX2" y="connsiteY2"/>
                      </a:cxn>
                      <a:cxn ang="0">
                        <a:pos x="connsiteX3" y="connsiteY3"/>
                      </a:cxn>
                    </a:cxnLst>
                    <a:rect l="l" t="t" r="r" b="b"/>
                    <a:pathLst>
                      <a:path w="5177" h="8311">
                        <a:moveTo>
                          <a:pt x="0" y="8175"/>
                        </a:moveTo>
                        <a:cubicBezTo>
                          <a:pt x="2317" y="5177"/>
                          <a:pt x="2997" y="4496"/>
                          <a:pt x="3679" y="5177"/>
                        </a:cubicBezTo>
                        <a:cubicBezTo>
                          <a:pt x="5723" y="2316"/>
                          <a:pt x="4224" y="1908"/>
                          <a:pt x="5177" y="0"/>
                        </a:cubicBezTo>
                        <a:cubicBezTo>
                          <a:pt x="2997" y="3406"/>
                          <a:pt x="2180" y="3951"/>
                          <a:pt x="0" y="8311"/>
                        </a:cubicBezTo>
                        <a:close/>
                      </a:path>
                    </a:pathLst>
                  </a:custGeom>
                  <a:solidFill>
                    <a:srgbClr val="333333"/>
                  </a:solidFill>
                  <a:ln w="0" cap="flat">
                    <a:noFill/>
                    <a:prstDash val="solid"/>
                    <a:miter/>
                  </a:ln>
                </p:spPr>
                <p:txBody>
                  <a:bodyPr rtlCol="0" anchor="ctr"/>
                  <a:lstStyle/>
                  <a:p>
                    <a:endParaRPr lang="en-US"/>
                  </a:p>
                </p:txBody>
              </p:sp>
              <p:sp>
                <p:nvSpPr>
                  <p:cNvPr id="2664" name="Freeform: Shape 2663">
                    <a:extLst>
                      <a:ext uri="{FF2B5EF4-FFF2-40B4-BE49-F238E27FC236}">
                        <a16:creationId xmlns:a16="http://schemas.microsoft.com/office/drawing/2014/main" id="{1BBECE0E-3663-C83E-E0FF-41FD0F108771}"/>
                      </a:ext>
                    </a:extLst>
                  </p:cNvPr>
                  <p:cNvSpPr/>
                  <p:nvPr/>
                </p:nvSpPr>
                <p:spPr>
                  <a:xfrm>
                    <a:off x="20716509" y="5283202"/>
                    <a:ext cx="818" cy="1226"/>
                  </a:xfrm>
                  <a:custGeom>
                    <a:avLst/>
                    <a:gdLst>
                      <a:gd name="connsiteX0" fmla="*/ 0 w 818"/>
                      <a:gd name="connsiteY0" fmla="*/ 1226 h 1226"/>
                      <a:gd name="connsiteX1" fmla="*/ 818 w 818"/>
                      <a:gd name="connsiteY1" fmla="*/ 0 h 1226"/>
                      <a:gd name="connsiteX2" fmla="*/ 0 w 818"/>
                      <a:gd name="connsiteY2" fmla="*/ 1226 h 1226"/>
                    </a:gdLst>
                    <a:ahLst/>
                    <a:cxnLst>
                      <a:cxn ang="0">
                        <a:pos x="connsiteX0" y="connsiteY0"/>
                      </a:cxn>
                      <a:cxn ang="0">
                        <a:pos x="connsiteX1" y="connsiteY1"/>
                      </a:cxn>
                      <a:cxn ang="0">
                        <a:pos x="connsiteX2" y="connsiteY2"/>
                      </a:cxn>
                    </a:cxnLst>
                    <a:rect l="l" t="t" r="r" b="b"/>
                    <a:pathLst>
                      <a:path w="818" h="1226">
                        <a:moveTo>
                          <a:pt x="0" y="1226"/>
                        </a:moveTo>
                        <a:cubicBezTo>
                          <a:pt x="0" y="1226"/>
                          <a:pt x="409" y="545"/>
                          <a:pt x="818" y="0"/>
                        </a:cubicBezTo>
                        <a:cubicBezTo>
                          <a:pt x="409" y="409"/>
                          <a:pt x="273" y="817"/>
                          <a:pt x="0" y="1226"/>
                        </a:cubicBezTo>
                        <a:close/>
                      </a:path>
                    </a:pathLst>
                  </a:custGeom>
                  <a:solidFill>
                    <a:srgbClr val="333333"/>
                  </a:solidFill>
                  <a:ln w="0" cap="flat">
                    <a:noFill/>
                    <a:prstDash val="solid"/>
                    <a:miter/>
                  </a:ln>
                </p:spPr>
                <p:txBody>
                  <a:bodyPr rtlCol="0" anchor="ctr"/>
                  <a:lstStyle/>
                  <a:p>
                    <a:endParaRPr lang="en-US"/>
                  </a:p>
                </p:txBody>
              </p:sp>
              <p:sp>
                <p:nvSpPr>
                  <p:cNvPr id="2665" name="Freeform: Shape 2664">
                    <a:extLst>
                      <a:ext uri="{FF2B5EF4-FFF2-40B4-BE49-F238E27FC236}">
                        <a16:creationId xmlns:a16="http://schemas.microsoft.com/office/drawing/2014/main" id="{0C25440E-3B5C-FB49-4EB3-561D1FE42182}"/>
                      </a:ext>
                    </a:extLst>
                  </p:cNvPr>
                  <p:cNvSpPr/>
                  <p:nvPr/>
                </p:nvSpPr>
                <p:spPr>
                  <a:xfrm>
                    <a:off x="20769782" y="5277207"/>
                    <a:ext cx="952" cy="2044"/>
                  </a:xfrm>
                  <a:custGeom>
                    <a:avLst/>
                    <a:gdLst>
                      <a:gd name="connsiteX0" fmla="*/ 953 w 952"/>
                      <a:gd name="connsiteY0" fmla="*/ 0 h 2044"/>
                      <a:gd name="connsiteX1" fmla="*/ 0 w 952"/>
                      <a:gd name="connsiteY1" fmla="*/ 2044 h 2044"/>
                      <a:gd name="connsiteX2" fmla="*/ 546 w 952"/>
                      <a:gd name="connsiteY2" fmla="*/ 1635 h 2044"/>
                      <a:gd name="connsiteX3" fmla="*/ 953 w 952"/>
                      <a:gd name="connsiteY3" fmla="*/ 0 h 2044"/>
                    </a:gdLst>
                    <a:ahLst/>
                    <a:cxnLst>
                      <a:cxn ang="0">
                        <a:pos x="connsiteX0" y="connsiteY0"/>
                      </a:cxn>
                      <a:cxn ang="0">
                        <a:pos x="connsiteX1" y="connsiteY1"/>
                      </a:cxn>
                      <a:cxn ang="0">
                        <a:pos x="connsiteX2" y="connsiteY2"/>
                      </a:cxn>
                      <a:cxn ang="0">
                        <a:pos x="connsiteX3" y="connsiteY3"/>
                      </a:cxn>
                    </a:cxnLst>
                    <a:rect l="l" t="t" r="r" b="b"/>
                    <a:pathLst>
                      <a:path w="952" h="2044">
                        <a:moveTo>
                          <a:pt x="953" y="0"/>
                        </a:moveTo>
                        <a:lnTo>
                          <a:pt x="0" y="2044"/>
                        </a:lnTo>
                        <a:lnTo>
                          <a:pt x="546" y="1635"/>
                        </a:lnTo>
                        <a:lnTo>
                          <a:pt x="953" y="0"/>
                        </a:lnTo>
                        <a:close/>
                      </a:path>
                    </a:pathLst>
                  </a:custGeom>
                  <a:solidFill>
                    <a:srgbClr val="333333"/>
                  </a:solidFill>
                  <a:ln w="0" cap="flat">
                    <a:noFill/>
                    <a:prstDash val="solid"/>
                    <a:miter/>
                  </a:ln>
                </p:spPr>
                <p:txBody>
                  <a:bodyPr rtlCol="0" anchor="ctr"/>
                  <a:lstStyle/>
                  <a:p>
                    <a:endParaRPr lang="en-US"/>
                  </a:p>
                </p:txBody>
              </p:sp>
              <p:sp>
                <p:nvSpPr>
                  <p:cNvPr id="2666" name="Freeform: Shape 2665">
                    <a:extLst>
                      <a:ext uri="{FF2B5EF4-FFF2-40B4-BE49-F238E27FC236}">
                        <a16:creationId xmlns:a16="http://schemas.microsoft.com/office/drawing/2014/main" id="{DAB6D01E-93E7-EE76-CE4E-80836BC53B42}"/>
                      </a:ext>
                    </a:extLst>
                  </p:cNvPr>
                  <p:cNvSpPr/>
                  <p:nvPr/>
                </p:nvSpPr>
                <p:spPr>
                  <a:xfrm>
                    <a:off x="20708109" y="5295230"/>
                    <a:ext cx="1587" cy="2068"/>
                  </a:xfrm>
                  <a:custGeom>
                    <a:avLst/>
                    <a:gdLst>
                      <a:gd name="connsiteX0" fmla="*/ 89 w 1587"/>
                      <a:gd name="connsiteY0" fmla="*/ 2005 h 2068"/>
                      <a:gd name="connsiteX1" fmla="*/ 1587 w 1587"/>
                      <a:gd name="connsiteY1" fmla="*/ 97 h 2068"/>
                      <a:gd name="connsiteX2" fmla="*/ 89 w 1587"/>
                      <a:gd name="connsiteY2" fmla="*/ 2005 h 2068"/>
                    </a:gdLst>
                    <a:ahLst/>
                    <a:cxnLst>
                      <a:cxn ang="0">
                        <a:pos x="connsiteX0" y="connsiteY0"/>
                      </a:cxn>
                      <a:cxn ang="0">
                        <a:pos x="connsiteX1" y="connsiteY1"/>
                      </a:cxn>
                      <a:cxn ang="0">
                        <a:pos x="connsiteX2" y="connsiteY2"/>
                      </a:cxn>
                    </a:cxnLst>
                    <a:rect l="l" t="t" r="r" b="b"/>
                    <a:pathLst>
                      <a:path w="1587" h="2068">
                        <a:moveTo>
                          <a:pt x="89" y="2005"/>
                        </a:moveTo>
                        <a:cubicBezTo>
                          <a:pt x="89" y="2005"/>
                          <a:pt x="1043" y="370"/>
                          <a:pt x="1587" y="97"/>
                        </a:cubicBezTo>
                        <a:cubicBezTo>
                          <a:pt x="771" y="-584"/>
                          <a:pt x="-320" y="2550"/>
                          <a:pt x="89" y="2005"/>
                        </a:cubicBezTo>
                        <a:close/>
                      </a:path>
                    </a:pathLst>
                  </a:custGeom>
                  <a:solidFill>
                    <a:srgbClr val="333333"/>
                  </a:solidFill>
                  <a:ln w="0" cap="flat">
                    <a:noFill/>
                    <a:prstDash val="solid"/>
                    <a:miter/>
                  </a:ln>
                </p:spPr>
                <p:txBody>
                  <a:bodyPr rtlCol="0" anchor="ctr"/>
                  <a:lstStyle/>
                  <a:p>
                    <a:endParaRPr lang="en-US"/>
                  </a:p>
                </p:txBody>
              </p:sp>
              <p:sp>
                <p:nvSpPr>
                  <p:cNvPr id="2667" name="Freeform: Shape 2666">
                    <a:extLst>
                      <a:ext uri="{FF2B5EF4-FFF2-40B4-BE49-F238E27FC236}">
                        <a16:creationId xmlns:a16="http://schemas.microsoft.com/office/drawing/2014/main" id="{0B54B8F5-7AF4-2797-CDE6-A0527EF26F09}"/>
                      </a:ext>
                    </a:extLst>
                  </p:cNvPr>
                  <p:cNvSpPr/>
                  <p:nvPr/>
                </p:nvSpPr>
                <p:spPr>
                  <a:xfrm>
                    <a:off x="20730992" y="5293012"/>
                    <a:ext cx="2275" cy="2316"/>
                  </a:xfrm>
                  <a:custGeom>
                    <a:avLst/>
                    <a:gdLst>
                      <a:gd name="connsiteX0" fmla="*/ 97 w 2275"/>
                      <a:gd name="connsiteY0" fmla="*/ 2316 h 2316"/>
                      <a:gd name="connsiteX1" fmla="*/ 2275 w 2275"/>
                      <a:gd name="connsiteY1" fmla="*/ 0 h 2316"/>
                      <a:gd name="connsiteX2" fmla="*/ 97 w 2275"/>
                      <a:gd name="connsiteY2" fmla="*/ 2316 h 2316"/>
                    </a:gdLst>
                    <a:ahLst/>
                    <a:cxnLst>
                      <a:cxn ang="0">
                        <a:pos x="connsiteX0" y="connsiteY0"/>
                      </a:cxn>
                      <a:cxn ang="0">
                        <a:pos x="connsiteX1" y="connsiteY1"/>
                      </a:cxn>
                      <a:cxn ang="0">
                        <a:pos x="connsiteX2" y="connsiteY2"/>
                      </a:cxn>
                    </a:cxnLst>
                    <a:rect l="l" t="t" r="r" b="b"/>
                    <a:pathLst>
                      <a:path w="2275" h="2316">
                        <a:moveTo>
                          <a:pt x="97" y="2316"/>
                        </a:moveTo>
                        <a:cubicBezTo>
                          <a:pt x="97" y="2316"/>
                          <a:pt x="1595" y="545"/>
                          <a:pt x="2275" y="0"/>
                        </a:cubicBezTo>
                        <a:cubicBezTo>
                          <a:pt x="1459" y="954"/>
                          <a:pt x="-449" y="681"/>
                          <a:pt x="97" y="2316"/>
                        </a:cubicBezTo>
                        <a:close/>
                      </a:path>
                    </a:pathLst>
                  </a:custGeom>
                  <a:solidFill>
                    <a:srgbClr val="333333"/>
                  </a:solidFill>
                  <a:ln w="0" cap="flat">
                    <a:noFill/>
                    <a:prstDash val="solid"/>
                    <a:miter/>
                  </a:ln>
                </p:spPr>
                <p:txBody>
                  <a:bodyPr rtlCol="0" anchor="ctr"/>
                  <a:lstStyle/>
                  <a:p>
                    <a:endParaRPr lang="en-US"/>
                  </a:p>
                </p:txBody>
              </p:sp>
              <p:sp>
                <p:nvSpPr>
                  <p:cNvPr id="2668" name="Freeform: Shape 2667">
                    <a:extLst>
                      <a:ext uri="{FF2B5EF4-FFF2-40B4-BE49-F238E27FC236}">
                        <a16:creationId xmlns:a16="http://schemas.microsoft.com/office/drawing/2014/main" id="{6D2A843A-95EE-073E-CE12-B6F666EF3CEF}"/>
                      </a:ext>
                    </a:extLst>
                  </p:cNvPr>
                  <p:cNvSpPr/>
                  <p:nvPr/>
                </p:nvSpPr>
                <p:spPr>
                  <a:xfrm>
                    <a:off x="20707245" y="5306362"/>
                    <a:ext cx="1907" cy="2045"/>
                  </a:xfrm>
                  <a:custGeom>
                    <a:avLst/>
                    <a:gdLst>
                      <a:gd name="connsiteX0" fmla="*/ 0 w 1907"/>
                      <a:gd name="connsiteY0" fmla="*/ 2045 h 2045"/>
                      <a:gd name="connsiteX1" fmla="*/ 1908 w 1907"/>
                      <a:gd name="connsiteY1" fmla="*/ 1500 h 2045"/>
                      <a:gd name="connsiteX2" fmla="*/ 0 w 1907"/>
                      <a:gd name="connsiteY2" fmla="*/ 2045 h 2045"/>
                    </a:gdLst>
                    <a:ahLst/>
                    <a:cxnLst>
                      <a:cxn ang="0">
                        <a:pos x="connsiteX0" y="connsiteY0"/>
                      </a:cxn>
                      <a:cxn ang="0">
                        <a:pos x="connsiteX1" y="connsiteY1"/>
                      </a:cxn>
                      <a:cxn ang="0">
                        <a:pos x="connsiteX2" y="connsiteY2"/>
                      </a:cxn>
                    </a:cxnLst>
                    <a:rect l="l" t="t" r="r" b="b"/>
                    <a:pathLst>
                      <a:path w="1907" h="2045">
                        <a:moveTo>
                          <a:pt x="0" y="2045"/>
                        </a:moveTo>
                        <a:cubicBezTo>
                          <a:pt x="0" y="2045"/>
                          <a:pt x="1362" y="819"/>
                          <a:pt x="1908" y="1500"/>
                        </a:cubicBezTo>
                        <a:cubicBezTo>
                          <a:pt x="1908" y="410"/>
                          <a:pt x="953" y="-1497"/>
                          <a:pt x="0" y="2045"/>
                        </a:cubicBezTo>
                        <a:close/>
                      </a:path>
                    </a:pathLst>
                  </a:custGeom>
                  <a:solidFill>
                    <a:srgbClr val="333333"/>
                  </a:solidFill>
                  <a:ln w="0" cap="flat">
                    <a:noFill/>
                    <a:prstDash val="solid"/>
                    <a:miter/>
                  </a:ln>
                </p:spPr>
                <p:txBody>
                  <a:bodyPr rtlCol="0" anchor="ctr"/>
                  <a:lstStyle/>
                  <a:p>
                    <a:endParaRPr lang="en-US"/>
                  </a:p>
                </p:txBody>
              </p:sp>
              <p:sp>
                <p:nvSpPr>
                  <p:cNvPr id="2669" name="Freeform: Shape 2668">
                    <a:extLst>
                      <a:ext uri="{FF2B5EF4-FFF2-40B4-BE49-F238E27FC236}">
                        <a16:creationId xmlns:a16="http://schemas.microsoft.com/office/drawing/2014/main" id="{39CBE1C0-0DDB-FD1F-11F6-84C039D850D3}"/>
                      </a:ext>
                    </a:extLst>
                  </p:cNvPr>
                  <p:cNvSpPr/>
                  <p:nvPr/>
                </p:nvSpPr>
                <p:spPr>
                  <a:xfrm>
                    <a:off x="20727819" y="5297644"/>
                    <a:ext cx="1089" cy="2452"/>
                  </a:xfrm>
                  <a:custGeom>
                    <a:avLst/>
                    <a:gdLst>
                      <a:gd name="connsiteX0" fmla="*/ 0 w 1089"/>
                      <a:gd name="connsiteY0" fmla="*/ 2453 h 2452"/>
                      <a:gd name="connsiteX1" fmla="*/ 544 w 1089"/>
                      <a:gd name="connsiteY1" fmla="*/ 2180 h 2452"/>
                      <a:gd name="connsiteX2" fmla="*/ 1089 w 1089"/>
                      <a:gd name="connsiteY2" fmla="*/ 0 h 2452"/>
                      <a:gd name="connsiteX3" fmla="*/ 0 w 1089"/>
                      <a:gd name="connsiteY3" fmla="*/ 2453 h 2452"/>
                    </a:gdLst>
                    <a:ahLst/>
                    <a:cxnLst>
                      <a:cxn ang="0">
                        <a:pos x="connsiteX0" y="connsiteY0"/>
                      </a:cxn>
                      <a:cxn ang="0">
                        <a:pos x="connsiteX1" y="connsiteY1"/>
                      </a:cxn>
                      <a:cxn ang="0">
                        <a:pos x="connsiteX2" y="connsiteY2"/>
                      </a:cxn>
                      <a:cxn ang="0">
                        <a:pos x="connsiteX3" y="connsiteY3"/>
                      </a:cxn>
                    </a:cxnLst>
                    <a:rect l="l" t="t" r="r" b="b"/>
                    <a:pathLst>
                      <a:path w="1089" h="2452">
                        <a:moveTo>
                          <a:pt x="0" y="2453"/>
                        </a:moveTo>
                        <a:lnTo>
                          <a:pt x="544" y="2180"/>
                        </a:lnTo>
                        <a:lnTo>
                          <a:pt x="1089" y="0"/>
                        </a:lnTo>
                        <a:lnTo>
                          <a:pt x="0" y="2453"/>
                        </a:lnTo>
                        <a:close/>
                      </a:path>
                    </a:pathLst>
                  </a:custGeom>
                  <a:solidFill>
                    <a:srgbClr val="333333"/>
                  </a:solidFill>
                  <a:ln w="0" cap="flat">
                    <a:noFill/>
                    <a:prstDash val="solid"/>
                    <a:miter/>
                  </a:ln>
                </p:spPr>
                <p:txBody>
                  <a:bodyPr rtlCol="0" anchor="ctr"/>
                  <a:lstStyle/>
                  <a:p>
                    <a:endParaRPr lang="en-US"/>
                  </a:p>
                </p:txBody>
              </p:sp>
              <p:sp>
                <p:nvSpPr>
                  <p:cNvPr id="2670" name="Freeform: Shape 2669">
                    <a:extLst>
                      <a:ext uri="{FF2B5EF4-FFF2-40B4-BE49-F238E27FC236}">
                        <a16:creationId xmlns:a16="http://schemas.microsoft.com/office/drawing/2014/main" id="{CCAF6E66-CCC5-3C4D-F395-5CB3A18FFFD7}"/>
                      </a:ext>
                    </a:extLst>
                  </p:cNvPr>
                  <p:cNvSpPr/>
                  <p:nvPr/>
                </p:nvSpPr>
                <p:spPr>
                  <a:xfrm>
                    <a:off x="20739202" y="5299415"/>
                    <a:ext cx="4308" cy="3406"/>
                  </a:xfrm>
                  <a:custGeom>
                    <a:avLst/>
                    <a:gdLst>
                      <a:gd name="connsiteX0" fmla="*/ 4283 w 4308"/>
                      <a:gd name="connsiteY0" fmla="*/ 2316 h 3406"/>
                      <a:gd name="connsiteX1" fmla="*/ 1423 w 4308"/>
                      <a:gd name="connsiteY1" fmla="*/ 0 h 3406"/>
                      <a:gd name="connsiteX2" fmla="*/ 742 w 4308"/>
                      <a:gd name="connsiteY2" fmla="*/ 3406 h 3406"/>
                      <a:gd name="connsiteX3" fmla="*/ 4283 w 4308"/>
                      <a:gd name="connsiteY3" fmla="*/ 2316 h 3406"/>
                    </a:gdLst>
                    <a:ahLst/>
                    <a:cxnLst>
                      <a:cxn ang="0">
                        <a:pos x="connsiteX0" y="connsiteY0"/>
                      </a:cxn>
                      <a:cxn ang="0">
                        <a:pos x="connsiteX1" y="connsiteY1"/>
                      </a:cxn>
                      <a:cxn ang="0">
                        <a:pos x="connsiteX2" y="connsiteY2"/>
                      </a:cxn>
                      <a:cxn ang="0">
                        <a:pos x="connsiteX3" y="connsiteY3"/>
                      </a:cxn>
                    </a:cxnLst>
                    <a:rect l="l" t="t" r="r" b="b"/>
                    <a:pathLst>
                      <a:path w="4308" h="3406">
                        <a:moveTo>
                          <a:pt x="4283" y="2316"/>
                        </a:moveTo>
                        <a:cubicBezTo>
                          <a:pt x="4692" y="-136"/>
                          <a:pt x="60" y="3543"/>
                          <a:pt x="1423" y="0"/>
                        </a:cubicBezTo>
                        <a:cubicBezTo>
                          <a:pt x="-2393" y="3270"/>
                          <a:pt x="2921" y="681"/>
                          <a:pt x="742" y="3406"/>
                        </a:cubicBezTo>
                        <a:cubicBezTo>
                          <a:pt x="2241" y="1908"/>
                          <a:pt x="4012" y="1908"/>
                          <a:pt x="4283" y="2316"/>
                        </a:cubicBezTo>
                        <a:close/>
                      </a:path>
                    </a:pathLst>
                  </a:custGeom>
                  <a:solidFill>
                    <a:srgbClr val="333333"/>
                  </a:solidFill>
                  <a:ln w="0" cap="flat">
                    <a:noFill/>
                    <a:prstDash val="solid"/>
                    <a:miter/>
                  </a:ln>
                </p:spPr>
                <p:txBody>
                  <a:bodyPr rtlCol="0" anchor="ctr"/>
                  <a:lstStyle/>
                  <a:p>
                    <a:endParaRPr lang="en-US"/>
                  </a:p>
                </p:txBody>
              </p:sp>
              <p:sp>
                <p:nvSpPr>
                  <p:cNvPr id="2671" name="Freeform: Shape 2670">
                    <a:extLst>
                      <a:ext uri="{FF2B5EF4-FFF2-40B4-BE49-F238E27FC236}">
                        <a16:creationId xmlns:a16="http://schemas.microsoft.com/office/drawing/2014/main" id="{04E4805B-EEA8-9C8A-A5E7-D3DC3A633D9C}"/>
                      </a:ext>
                    </a:extLst>
                  </p:cNvPr>
                  <p:cNvSpPr/>
                  <p:nvPr/>
                </p:nvSpPr>
                <p:spPr>
                  <a:xfrm>
                    <a:off x="20739263" y="5302685"/>
                    <a:ext cx="681" cy="817"/>
                  </a:xfrm>
                  <a:custGeom>
                    <a:avLst/>
                    <a:gdLst>
                      <a:gd name="connsiteX0" fmla="*/ 682 w 681"/>
                      <a:gd name="connsiteY0" fmla="*/ 0 h 817"/>
                      <a:gd name="connsiteX1" fmla="*/ 0 w 681"/>
                      <a:gd name="connsiteY1" fmla="*/ 817 h 817"/>
                      <a:gd name="connsiteX2" fmla="*/ 682 w 681"/>
                      <a:gd name="connsiteY2" fmla="*/ 0 h 817"/>
                    </a:gdLst>
                    <a:ahLst/>
                    <a:cxnLst>
                      <a:cxn ang="0">
                        <a:pos x="connsiteX0" y="connsiteY0"/>
                      </a:cxn>
                      <a:cxn ang="0">
                        <a:pos x="connsiteX1" y="connsiteY1"/>
                      </a:cxn>
                      <a:cxn ang="0">
                        <a:pos x="connsiteX2" y="connsiteY2"/>
                      </a:cxn>
                    </a:cxnLst>
                    <a:rect l="l" t="t" r="r" b="b"/>
                    <a:pathLst>
                      <a:path w="681" h="817">
                        <a:moveTo>
                          <a:pt x="682" y="0"/>
                        </a:moveTo>
                        <a:cubicBezTo>
                          <a:pt x="682" y="0"/>
                          <a:pt x="273" y="409"/>
                          <a:pt x="0" y="817"/>
                        </a:cubicBezTo>
                        <a:cubicBezTo>
                          <a:pt x="273" y="545"/>
                          <a:pt x="546" y="272"/>
                          <a:pt x="682" y="0"/>
                        </a:cubicBezTo>
                        <a:close/>
                      </a:path>
                    </a:pathLst>
                  </a:custGeom>
                  <a:solidFill>
                    <a:srgbClr val="333333"/>
                  </a:solidFill>
                  <a:ln w="0" cap="flat">
                    <a:noFill/>
                    <a:prstDash val="solid"/>
                    <a:miter/>
                  </a:ln>
                </p:spPr>
                <p:txBody>
                  <a:bodyPr rtlCol="0" anchor="ctr"/>
                  <a:lstStyle/>
                  <a:p>
                    <a:endParaRPr lang="en-US"/>
                  </a:p>
                </p:txBody>
              </p:sp>
              <p:sp>
                <p:nvSpPr>
                  <p:cNvPr id="2672" name="Freeform: Shape 2671">
                    <a:extLst>
                      <a:ext uri="{FF2B5EF4-FFF2-40B4-BE49-F238E27FC236}">
                        <a16:creationId xmlns:a16="http://schemas.microsoft.com/office/drawing/2014/main" id="{11EAB773-F065-3324-D3E5-7C91DC057FCF}"/>
                      </a:ext>
                    </a:extLst>
                  </p:cNvPr>
                  <p:cNvSpPr/>
                  <p:nvPr/>
                </p:nvSpPr>
                <p:spPr>
                  <a:xfrm>
                    <a:off x="20720188" y="5328163"/>
                    <a:ext cx="136" cy="817"/>
                  </a:xfrm>
                  <a:custGeom>
                    <a:avLst/>
                    <a:gdLst>
                      <a:gd name="connsiteX0" fmla="*/ 136 w 136"/>
                      <a:gd name="connsiteY0" fmla="*/ 817 h 817"/>
                      <a:gd name="connsiteX1" fmla="*/ 0 w 136"/>
                      <a:gd name="connsiteY1" fmla="*/ 0 h 817"/>
                      <a:gd name="connsiteX2" fmla="*/ 136 w 136"/>
                      <a:gd name="connsiteY2" fmla="*/ 817 h 817"/>
                    </a:gdLst>
                    <a:ahLst/>
                    <a:cxnLst>
                      <a:cxn ang="0">
                        <a:pos x="connsiteX0" y="connsiteY0"/>
                      </a:cxn>
                      <a:cxn ang="0">
                        <a:pos x="connsiteX1" y="connsiteY1"/>
                      </a:cxn>
                      <a:cxn ang="0">
                        <a:pos x="connsiteX2" y="connsiteY2"/>
                      </a:cxn>
                    </a:cxnLst>
                    <a:rect l="l" t="t" r="r" b="b"/>
                    <a:pathLst>
                      <a:path w="136" h="817">
                        <a:moveTo>
                          <a:pt x="136" y="817"/>
                        </a:moveTo>
                        <a:cubicBezTo>
                          <a:pt x="136" y="817"/>
                          <a:pt x="136" y="136"/>
                          <a:pt x="0" y="0"/>
                        </a:cubicBezTo>
                        <a:cubicBezTo>
                          <a:pt x="0" y="272"/>
                          <a:pt x="0" y="545"/>
                          <a:pt x="136" y="817"/>
                        </a:cubicBezTo>
                        <a:close/>
                      </a:path>
                    </a:pathLst>
                  </a:custGeom>
                  <a:solidFill>
                    <a:srgbClr val="333333"/>
                  </a:solidFill>
                  <a:ln w="0" cap="flat">
                    <a:noFill/>
                    <a:prstDash val="solid"/>
                    <a:miter/>
                  </a:ln>
                </p:spPr>
                <p:txBody>
                  <a:bodyPr rtlCol="0" anchor="ctr"/>
                  <a:lstStyle/>
                  <a:p>
                    <a:endParaRPr lang="en-US"/>
                  </a:p>
                </p:txBody>
              </p:sp>
              <p:sp>
                <p:nvSpPr>
                  <p:cNvPr id="2673" name="Freeform: Shape 2672">
                    <a:extLst>
                      <a:ext uri="{FF2B5EF4-FFF2-40B4-BE49-F238E27FC236}">
                        <a16:creationId xmlns:a16="http://schemas.microsoft.com/office/drawing/2014/main" id="{B6F050CC-18D8-21D0-DF6B-7D87FCF164F5}"/>
                      </a:ext>
                    </a:extLst>
                  </p:cNvPr>
                  <p:cNvSpPr/>
                  <p:nvPr/>
                </p:nvSpPr>
                <p:spPr>
                  <a:xfrm>
                    <a:off x="20733660" y="5309498"/>
                    <a:ext cx="1993" cy="7902"/>
                  </a:xfrm>
                  <a:custGeom>
                    <a:avLst/>
                    <a:gdLst>
                      <a:gd name="connsiteX0" fmla="*/ 1379 w 1993"/>
                      <a:gd name="connsiteY0" fmla="*/ 3678 h 7902"/>
                      <a:gd name="connsiteX1" fmla="*/ 1379 w 1993"/>
                      <a:gd name="connsiteY1" fmla="*/ 0 h 7902"/>
                      <a:gd name="connsiteX2" fmla="*/ 562 w 1993"/>
                      <a:gd name="connsiteY2" fmla="*/ 7902 h 7902"/>
                      <a:gd name="connsiteX3" fmla="*/ 1924 w 1993"/>
                      <a:gd name="connsiteY3" fmla="*/ 3270 h 7902"/>
                      <a:gd name="connsiteX4" fmla="*/ 1379 w 1993"/>
                      <a:gd name="connsiteY4" fmla="*/ 3815 h 79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93" h="7902">
                        <a:moveTo>
                          <a:pt x="1379" y="3678"/>
                        </a:moveTo>
                        <a:cubicBezTo>
                          <a:pt x="1379" y="2452"/>
                          <a:pt x="1379" y="1090"/>
                          <a:pt x="1379" y="0"/>
                        </a:cubicBezTo>
                        <a:cubicBezTo>
                          <a:pt x="1379" y="2452"/>
                          <a:pt x="-1073" y="7493"/>
                          <a:pt x="562" y="7902"/>
                        </a:cubicBezTo>
                        <a:cubicBezTo>
                          <a:pt x="1651" y="6404"/>
                          <a:pt x="2197" y="4360"/>
                          <a:pt x="1924" y="3270"/>
                        </a:cubicBezTo>
                        <a:lnTo>
                          <a:pt x="1379" y="3815"/>
                        </a:lnTo>
                        <a:close/>
                      </a:path>
                    </a:pathLst>
                  </a:custGeom>
                  <a:solidFill>
                    <a:srgbClr val="333333"/>
                  </a:solidFill>
                  <a:ln w="0" cap="flat">
                    <a:noFill/>
                    <a:prstDash val="solid"/>
                    <a:miter/>
                  </a:ln>
                </p:spPr>
                <p:txBody>
                  <a:bodyPr rtlCol="0" anchor="ctr"/>
                  <a:lstStyle/>
                  <a:p>
                    <a:endParaRPr lang="en-US"/>
                  </a:p>
                </p:txBody>
              </p:sp>
              <p:sp>
                <p:nvSpPr>
                  <p:cNvPr id="2674" name="Freeform: Shape 2673">
                    <a:extLst>
                      <a:ext uri="{FF2B5EF4-FFF2-40B4-BE49-F238E27FC236}">
                        <a16:creationId xmlns:a16="http://schemas.microsoft.com/office/drawing/2014/main" id="{1B3FAA28-151B-BEF6-565F-127FFB027933}"/>
                      </a:ext>
                    </a:extLst>
                  </p:cNvPr>
                  <p:cNvSpPr/>
                  <p:nvPr/>
                </p:nvSpPr>
                <p:spPr>
                  <a:xfrm>
                    <a:off x="20693212" y="5343968"/>
                    <a:ext cx="1029" cy="2390"/>
                  </a:xfrm>
                  <a:custGeom>
                    <a:avLst/>
                    <a:gdLst>
                      <a:gd name="connsiteX0" fmla="*/ 817 w 1029"/>
                      <a:gd name="connsiteY0" fmla="*/ 1907 h 2390"/>
                      <a:gd name="connsiteX1" fmla="*/ 409 w 1029"/>
                      <a:gd name="connsiteY1" fmla="*/ 0 h 2390"/>
                      <a:gd name="connsiteX2" fmla="*/ 0 w 1029"/>
                      <a:gd name="connsiteY2" fmla="*/ 2180 h 2390"/>
                      <a:gd name="connsiteX3" fmla="*/ 953 w 1029"/>
                      <a:gd name="connsiteY3" fmla="*/ 1771 h 2390"/>
                    </a:gdLst>
                    <a:ahLst/>
                    <a:cxnLst>
                      <a:cxn ang="0">
                        <a:pos x="connsiteX0" y="connsiteY0"/>
                      </a:cxn>
                      <a:cxn ang="0">
                        <a:pos x="connsiteX1" y="connsiteY1"/>
                      </a:cxn>
                      <a:cxn ang="0">
                        <a:pos x="connsiteX2" y="connsiteY2"/>
                      </a:cxn>
                      <a:cxn ang="0">
                        <a:pos x="connsiteX3" y="connsiteY3"/>
                      </a:cxn>
                    </a:cxnLst>
                    <a:rect l="l" t="t" r="r" b="b"/>
                    <a:pathLst>
                      <a:path w="1029" h="2390">
                        <a:moveTo>
                          <a:pt x="817" y="1907"/>
                        </a:moveTo>
                        <a:lnTo>
                          <a:pt x="409" y="0"/>
                        </a:lnTo>
                        <a:lnTo>
                          <a:pt x="0" y="2180"/>
                        </a:lnTo>
                        <a:cubicBezTo>
                          <a:pt x="0" y="2180"/>
                          <a:pt x="1362" y="2861"/>
                          <a:pt x="953" y="1771"/>
                        </a:cubicBezTo>
                        <a:close/>
                      </a:path>
                    </a:pathLst>
                  </a:custGeom>
                  <a:solidFill>
                    <a:srgbClr val="333333"/>
                  </a:solidFill>
                  <a:ln w="0" cap="flat">
                    <a:noFill/>
                    <a:prstDash val="solid"/>
                    <a:miter/>
                  </a:ln>
                </p:spPr>
                <p:txBody>
                  <a:bodyPr rtlCol="0" anchor="ctr"/>
                  <a:lstStyle/>
                  <a:p>
                    <a:endParaRPr lang="en-US"/>
                  </a:p>
                </p:txBody>
              </p:sp>
              <p:sp>
                <p:nvSpPr>
                  <p:cNvPr id="2675" name="Freeform: Shape 2674">
                    <a:extLst>
                      <a:ext uri="{FF2B5EF4-FFF2-40B4-BE49-F238E27FC236}">
                        <a16:creationId xmlns:a16="http://schemas.microsoft.com/office/drawing/2014/main" id="{FD22A3E1-3D5B-122C-05B2-D47F2DD99725}"/>
                      </a:ext>
                    </a:extLst>
                  </p:cNvPr>
                  <p:cNvSpPr/>
                  <p:nvPr/>
                </p:nvSpPr>
                <p:spPr>
                  <a:xfrm>
                    <a:off x="20693075" y="5346284"/>
                    <a:ext cx="13624" cy="408"/>
                  </a:xfrm>
                  <a:custGeom>
                    <a:avLst/>
                    <a:gdLst>
                      <a:gd name="connsiteX0" fmla="*/ 0 w 13624"/>
                      <a:gd name="connsiteY0" fmla="*/ 409 h 408"/>
                      <a:gd name="connsiteX1" fmla="*/ 0 w 13624"/>
                      <a:gd name="connsiteY1" fmla="*/ 0 h 408"/>
                      <a:gd name="connsiteX2" fmla="*/ 0 w 13624"/>
                      <a:gd name="connsiteY2" fmla="*/ 409 h 408"/>
                    </a:gdLst>
                    <a:ahLst/>
                    <a:cxnLst>
                      <a:cxn ang="0">
                        <a:pos x="connsiteX0" y="connsiteY0"/>
                      </a:cxn>
                      <a:cxn ang="0">
                        <a:pos x="connsiteX1" y="connsiteY1"/>
                      </a:cxn>
                      <a:cxn ang="0">
                        <a:pos x="connsiteX2" y="connsiteY2"/>
                      </a:cxn>
                    </a:cxnLst>
                    <a:rect l="l" t="t" r="r" b="b"/>
                    <a:pathLst>
                      <a:path w="13624" h="408">
                        <a:moveTo>
                          <a:pt x="0" y="409"/>
                        </a:moveTo>
                        <a:lnTo>
                          <a:pt x="0" y="0"/>
                        </a:lnTo>
                        <a:cubicBezTo>
                          <a:pt x="0" y="0"/>
                          <a:pt x="0" y="273"/>
                          <a:pt x="0" y="409"/>
                        </a:cubicBezTo>
                        <a:close/>
                      </a:path>
                    </a:pathLst>
                  </a:custGeom>
                  <a:solidFill>
                    <a:srgbClr val="333333"/>
                  </a:solidFill>
                  <a:ln w="0" cap="flat">
                    <a:noFill/>
                    <a:prstDash val="solid"/>
                    <a:miter/>
                  </a:ln>
                </p:spPr>
                <p:txBody>
                  <a:bodyPr rtlCol="0" anchor="ctr"/>
                  <a:lstStyle/>
                  <a:p>
                    <a:endParaRPr lang="en-US"/>
                  </a:p>
                </p:txBody>
              </p:sp>
              <p:sp>
                <p:nvSpPr>
                  <p:cNvPr id="2676" name="Freeform: Shape 2675">
                    <a:extLst>
                      <a:ext uri="{FF2B5EF4-FFF2-40B4-BE49-F238E27FC236}">
                        <a16:creationId xmlns:a16="http://schemas.microsoft.com/office/drawing/2014/main" id="{E89CC6C4-914B-7F71-5951-B311058A3A7C}"/>
                      </a:ext>
                    </a:extLst>
                  </p:cNvPr>
                  <p:cNvSpPr/>
                  <p:nvPr/>
                </p:nvSpPr>
                <p:spPr>
                  <a:xfrm>
                    <a:off x="20721294" y="5319307"/>
                    <a:ext cx="1210" cy="2997"/>
                  </a:xfrm>
                  <a:custGeom>
                    <a:avLst/>
                    <a:gdLst>
                      <a:gd name="connsiteX0" fmla="*/ 256 w 1210"/>
                      <a:gd name="connsiteY0" fmla="*/ 2997 h 2997"/>
                      <a:gd name="connsiteX1" fmla="*/ 1211 w 1210"/>
                      <a:gd name="connsiteY1" fmla="*/ 0 h 2997"/>
                      <a:gd name="connsiteX2" fmla="*/ 256 w 1210"/>
                      <a:gd name="connsiteY2" fmla="*/ 2997 h 2997"/>
                    </a:gdLst>
                    <a:ahLst/>
                    <a:cxnLst>
                      <a:cxn ang="0">
                        <a:pos x="connsiteX0" y="connsiteY0"/>
                      </a:cxn>
                      <a:cxn ang="0">
                        <a:pos x="connsiteX1" y="connsiteY1"/>
                      </a:cxn>
                      <a:cxn ang="0">
                        <a:pos x="connsiteX2" y="connsiteY2"/>
                      </a:cxn>
                    </a:cxnLst>
                    <a:rect l="l" t="t" r="r" b="b"/>
                    <a:pathLst>
                      <a:path w="1210" h="2997">
                        <a:moveTo>
                          <a:pt x="256" y="2997"/>
                        </a:moveTo>
                        <a:cubicBezTo>
                          <a:pt x="802" y="1907"/>
                          <a:pt x="1074" y="1090"/>
                          <a:pt x="1211" y="0"/>
                        </a:cubicBezTo>
                        <a:cubicBezTo>
                          <a:pt x="802" y="272"/>
                          <a:pt x="-561" y="2861"/>
                          <a:pt x="256" y="2997"/>
                        </a:cubicBezTo>
                        <a:close/>
                      </a:path>
                    </a:pathLst>
                  </a:custGeom>
                  <a:solidFill>
                    <a:srgbClr val="333333"/>
                  </a:solidFill>
                  <a:ln w="0" cap="flat">
                    <a:noFill/>
                    <a:prstDash val="solid"/>
                    <a:miter/>
                  </a:ln>
                </p:spPr>
                <p:txBody>
                  <a:bodyPr rtlCol="0" anchor="ctr"/>
                  <a:lstStyle/>
                  <a:p>
                    <a:endParaRPr lang="en-US"/>
                  </a:p>
                </p:txBody>
              </p:sp>
              <p:sp>
                <p:nvSpPr>
                  <p:cNvPr id="2677" name="Freeform: Shape 2676">
                    <a:extLst>
                      <a:ext uri="{FF2B5EF4-FFF2-40B4-BE49-F238E27FC236}">
                        <a16:creationId xmlns:a16="http://schemas.microsoft.com/office/drawing/2014/main" id="{F172A56D-999A-B937-A379-BE0DB2DE2359}"/>
                      </a:ext>
                    </a:extLst>
                  </p:cNvPr>
                  <p:cNvSpPr/>
                  <p:nvPr/>
                </p:nvSpPr>
                <p:spPr>
                  <a:xfrm>
                    <a:off x="20695392" y="5355821"/>
                    <a:ext cx="136" cy="3133"/>
                  </a:xfrm>
                  <a:custGeom>
                    <a:avLst/>
                    <a:gdLst>
                      <a:gd name="connsiteX0" fmla="*/ 136 w 136"/>
                      <a:gd name="connsiteY0" fmla="*/ 2861 h 3133"/>
                      <a:gd name="connsiteX1" fmla="*/ 0 w 136"/>
                      <a:gd name="connsiteY1" fmla="*/ 0 h 3133"/>
                      <a:gd name="connsiteX2" fmla="*/ 0 w 136"/>
                      <a:gd name="connsiteY2" fmla="*/ 3133 h 3133"/>
                      <a:gd name="connsiteX3" fmla="*/ 136 w 136"/>
                      <a:gd name="connsiteY3" fmla="*/ 2861 h 3133"/>
                    </a:gdLst>
                    <a:ahLst/>
                    <a:cxnLst>
                      <a:cxn ang="0">
                        <a:pos x="connsiteX0" y="connsiteY0"/>
                      </a:cxn>
                      <a:cxn ang="0">
                        <a:pos x="connsiteX1" y="connsiteY1"/>
                      </a:cxn>
                      <a:cxn ang="0">
                        <a:pos x="connsiteX2" y="connsiteY2"/>
                      </a:cxn>
                      <a:cxn ang="0">
                        <a:pos x="connsiteX3" y="connsiteY3"/>
                      </a:cxn>
                    </a:cxnLst>
                    <a:rect l="l" t="t" r="r" b="b"/>
                    <a:pathLst>
                      <a:path w="136" h="3133">
                        <a:moveTo>
                          <a:pt x="136" y="2861"/>
                        </a:moveTo>
                        <a:lnTo>
                          <a:pt x="0" y="0"/>
                        </a:lnTo>
                        <a:lnTo>
                          <a:pt x="0" y="3133"/>
                        </a:lnTo>
                        <a:lnTo>
                          <a:pt x="136" y="2861"/>
                        </a:lnTo>
                        <a:close/>
                      </a:path>
                    </a:pathLst>
                  </a:custGeom>
                  <a:solidFill>
                    <a:srgbClr val="333333"/>
                  </a:solidFill>
                  <a:ln w="0" cap="flat">
                    <a:noFill/>
                    <a:prstDash val="solid"/>
                    <a:miter/>
                  </a:ln>
                </p:spPr>
                <p:txBody>
                  <a:bodyPr rtlCol="0" anchor="ctr"/>
                  <a:lstStyle/>
                  <a:p>
                    <a:endParaRPr lang="en-US"/>
                  </a:p>
                </p:txBody>
              </p:sp>
              <p:sp>
                <p:nvSpPr>
                  <p:cNvPr id="2678" name="Freeform: Shape 2677">
                    <a:extLst>
                      <a:ext uri="{FF2B5EF4-FFF2-40B4-BE49-F238E27FC236}">
                        <a16:creationId xmlns:a16="http://schemas.microsoft.com/office/drawing/2014/main" id="{055C8C49-E6CF-CF80-5D71-D42E18D701D2}"/>
                      </a:ext>
                    </a:extLst>
                  </p:cNvPr>
                  <p:cNvSpPr/>
                  <p:nvPr/>
                </p:nvSpPr>
                <p:spPr>
                  <a:xfrm>
                    <a:off x="20692530" y="5372579"/>
                    <a:ext cx="1091" cy="2997"/>
                  </a:xfrm>
                  <a:custGeom>
                    <a:avLst/>
                    <a:gdLst>
                      <a:gd name="connsiteX0" fmla="*/ 273 w 1091"/>
                      <a:gd name="connsiteY0" fmla="*/ 0 h 2997"/>
                      <a:gd name="connsiteX1" fmla="*/ 0 w 1091"/>
                      <a:gd name="connsiteY1" fmla="*/ 545 h 2997"/>
                      <a:gd name="connsiteX2" fmla="*/ 818 w 1091"/>
                      <a:gd name="connsiteY2" fmla="*/ 2997 h 2997"/>
                      <a:gd name="connsiteX3" fmla="*/ 1091 w 1091"/>
                      <a:gd name="connsiteY3" fmla="*/ 2453 h 2997"/>
                      <a:gd name="connsiteX4" fmla="*/ 273 w 1091"/>
                      <a:gd name="connsiteY4" fmla="*/ 0 h 2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1" h="2997">
                        <a:moveTo>
                          <a:pt x="273" y="0"/>
                        </a:moveTo>
                        <a:lnTo>
                          <a:pt x="0" y="545"/>
                        </a:lnTo>
                        <a:lnTo>
                          <a:pt x="818" y="2997"/>
                        </a:lnTo>
                        <a:lnTo>
                          <a:pt x="1091" y="2453"/>
                        </a:lnTo>
                        <a:lnTo>
                          <a:pt x="273" y="0"/>
                        </a:lnTo>
                        <a:close/>
                      </a:path>
                    </a:pathLst>
                  </a:custGeom>
                  <a:solidFill>
                    <a:srgbClr val="333333"/>
                  </a:solidFill>
                  <a:ln w="0" cap="flat">
                    <a:noFill/>
                    <a:prstDash val="solid"/>
                    <a:miter/>
                  </a:ln>
                </p:spPr>
                <p:txBody>
                  <a:bodyPr rtlCol="0" anchor="ctr"/>
                  <a:lstStyle/>
                  <a:p>
                    <a:endParaRPr lang="en-US"/>
                  </a:p>
                </p:txBody>
              </p:sp>
              <p:sp>
                <p:nvSpPr>
                  <p:cNvPr id="2679" name="Freeform: Shape 2678">
                    <a:extLst>
                      <a:ext uri="{FF2B5EF4-FFF2-40B4-BE49-F238E27FC236}">
                        <a16:creationId xmlns:a16="http://schemas.microsoft.com/office/drawing/2014/main" id="{CD0ED409-7651-2C6B-A355-DE3ED48FBC1E}"/>
                      </a:ext>
                    </a:extLst>
                  </p:cNvPr>
                  <p:cNvSpPr/>
                  <p:nvPr/>
                </p:nvSpPr>
                <p:spPr>
                  <a:xfrm>
                    <a:off x="20724412" y="5353568"/>
                    <a:ext cx="1667" cy="3207"/>
                  </a:xfrm>
                  <a:custGeom>
                    <a:avLst/>
                    <a:gdLst>
                      <a:gd name="connsiteX0" fmla="*/ 1635 w 1667"/>
                      <a:gd name="connsiteY0" fmla="*/ 2662 h 3207"/>
                      <a:gd name="connsiteX1" fmla="*/ 0 w 1667"/>
                      <a:gd name="connsiteY1" fmla="*/ 73 h 3207"/>
                      <a:gd name="connsiteX2" fmla="*/ 0 w 1667"/>
                      <a:gd name="connsiteY2" fmla="*/ 3207 h 3207"/>
                      <a:gd name="connsiteX3" fmla="*/ 407 w 1667"/>
                      <a:gd name="connsiteY3" fmla="*/ 618 h 3207"/>
                      <a:gd name="connsiteX4" fmla="*/ 1635 w 1667"/>
                      <a:gd name="connsiteY4" fmla="*/ 2662 h 32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7" h="3207">
                        <a:moveTo>
                          <a:pt x="1635" y="2662"/>
                        </a:moveTo>
                        <a:cubicBezTo>
                          <a:pt x="1908" y="1027"/>
                          <a:pt x="407" y="-335"/>
                          <a:pt x="0" y="73"/>
                        </a:cubicBezTo>
                        <a:lnTo>
                          <a:pt x="0" y="3207"/>
                        </a:lnTo>
                        <a:cubicBezTo>
                          <a:pt x="1362" y="2526"/>
                          <a:pt x="0" y="2389"/>
                          <a:pt x="407" y="618"/>
                        </a:cubicBezTo>
                        <a:lnTo>
                          <a:pt x="1635" y="2662"/>
                        </a:lnTo>
                        <a:close/>
                      </a:path>
                    </a:pathLst>
                  </a:custGeom>
                  <a:solidFill>
                    <a:srgbClr val="333333"/>
                  </a:solidFill>
                  <a:ln w="0" cap="flat">
                    <a:noFill/>
                    <a:prstDash val="solid"/>
                    <a:miter/>
                  </a:ln>
                </p:spPr>
                <p:txBody>
                  <a:bodyPr rtlCol="0" anchor="ctr"/>
                  <a:lstStyle/>
                  <a:p>
                    <a:endParaRPr lang="en-US"/>
                  </a:p>
                </p:txBody>
              </p:sp>
              <p:sp>
                <p:nvSpPr>
                  <p:cNvPr id="2680" name="Freeform: Shape 2679">
                    <a:extLst>
                      <a:ext uri="{FF2B5EF4-FFF2-40B4-BE49-F238E27FC236}">
                        <a16:creationId xmlns:a16="http://schemas.microsoft.com/office/drawing/2014/main" id="{F6BE6312-945B-4ECA-0759-4D2F30F9CFD8}"/>
                      </a:ext>
                    </a:extLst>
                  </p:cNvPr>
                  <p:cNvSpPr/>
                  <p:nvPr/>
                </p:nvSpPr>
                <p:spPr>
                  <a:xfrm>
                    <a:off x="20723594" y="5451874"/>
                    <a:ext cx="70983" cy="33293"/>
                  </a:xfrm>
                  <a:custGeom>
                    <a:avLst/>
                    <a:gdLst>
                      <a:gd name="connsiteX0" fmla="*/ 16078 w 70983"/>
                      <a:gd name="connsiteY0" fmla="*/ 12262 h 33293"/>
                      <a:gd name="connsiteX1" fmla="*/ 11990 w 70983"/>
                      <a:gd name="connsiteY1" fmla="*/ 8311 h 33293"/>
                      <a:gd name="connsiteX2" fmla="*/ 13897 w 70983"/>
                      <a:gd name="connsiteY2" fmla="*/ 8311 h 33293"/>
                      <a:gd name="connsiteX3" fmla="*/ 9809 w 70983"/>
                      <a:gd name="connsiteY3" fmla="*/ 7494 h 33293"/>
                      <a:gd name="connsiteX4" fmla="*/ 16622 w 70983"/>
                      <a:gd name="connsiteY4" fmla="*/ 8584 h 33293"/>
                      <a:gd name="connsiteX5" fmla="*/ 7631 w 70983"/>
                      <a:gd name="connsiteY5" fmla="*/ 1908 h 33293"/>
                      <a:gd name="connsiteX6" fmla="*/ 9129 w 70983"/>
                      <a:gd name="connsiteY6" fmla="*/ 5041 h 33293"/>
                      <a:gd name="connsiteX7" fmla="*/ 2861 w 70983"/>
                      <a:gd name="connsiteY7" fmla="*/ 0 h 33293"/>
                      <a:gd name="connsiteX8" fmla="*/ 1089 w 70983"/>
                      <a:gd name="connsiteY8" fmla="*/ 681 h 33293"/>
                      <a:gd name="connsiteX9" fmla="*/ 546 w 70983"/>
                      <a:gd name="connsiteY9" fmla="*/ 409 h 33293"/>
                      <a:gd name="connsiteX10" fmla="*/ 0 w 70983"/>
                      <a:gd name="connsiteY10" fmla="*/ 136 h 33293"/>
                      <a:gd name="connsiteX11" fmla="*/ 273 w 70983"/>
                      <a:gd name="connsiteY11" fmla="*/ 409 h 33293"/>
                      <a:gd name="connsiteX12" fmla="*/ 0 w 70983"/>
                      <a:gd name="connsiteY12" fmla="*/ 1090 h 33293"/>
                      <a:gd name="connsiteX13" fmla="*/ 4224 w 70983"/>
                      <a:gd name="connsiteY13" fmla="*/ 6812 h 33293"/>
                      <a:gd name="connsiteX14" fmla="*/ 11581 w 70983"/>
                      <a:gd name="connsiteY14" fmla="*/ 11853 h 33293"/>
                      <a:gd name="connsiteX15" fmla="*/ 13897 w 70983"/>
                      <a:gd name="connsiteY15" fmla="*/ 13352 h 33293"/>
                      <a:gd name="connsiteX16" fmla="*/ 14714 w 70983"/>
                      <a:gd name="connsiteY16" fmla="*/ 14033 h 33293"/>
                      <a:gd name="connsiteX17" fmla="*/ 12672 w 70983"/>
                      <a:gd name="connsiteY17" fmla="*/ 13897 h 33293"/>
                      <a:gd name="connsiteX18" fmla="*/ 17576 w 70983"/>
                      <a:gd name="connsiteY18" fmla="*/ 16350 h 33293"/>
                      <a:gd name="connsiteX19" fmla="*/ 26160 w 70983"/>
                      <a:gd name="connsiteY19" fmla="*/ 21799 h 33293"/>
                      <a:gd name="connsiteX20" fmla="*/ 26704 w 70983"/>
                      <a:gd name="connsiteY20" fmla="*/ 22617 h 33293"/>
                      <a:gd name="connsiteX21" fmla="*/ 27249 w 70983"/>
                      <a:gd name="connsiteY21" fmla="*/ 22480 h 33293"/>
                      <a:gd name="connsiteX22" fmla="*/ 70984 w 70983"/>
                      <a:gd name="connsiteY22" fmla="*/ 33244 h 33293"/>
                      <a:gd name="connsiteX23" fmla="*/ 64444 w 70983"/>
                      <a:gd name="connsiteY23" fmla="*/ 32018 h 33293"/>
                      <a:gd name="connsiteX24" fmla="*/ 61856 w 70983"/>
                      <a:gd name="connsiteY24" fmla="*/ 29974 h 33293"/>
                      <a:gd name="connsiteX25" fmla="*/ 66897 w 70983"/>
                      <a:gd name="connsiteY25" fmla="*/ 30247 h 33293"/>
                      <a:gd name="connsiteX26" fmla="*/ 65806 w 70983"/>
                      <a:gd name="connsiteY26" fmla="*/ 27794 h 33293"/>
                      <a:gd name="connsiteX27" fmla="*/ 53953 w 70983"/>
                      <a:gd name="connsiteY27" fmla="*/ 28612 h 33293"/>
                      <a:gd name="connsiteX28" fmla="*/ 52591 w 70983"/>
                      <a:gd name="connsiteY28" fmla="*/ 26704 h 33293"/>
                      <a:gd name="connsiteX29" fmla="*/ 53545 w 70983"/>
                      <a:gd name="connsiteY29" fmla="*/ 26704 h 33293"/>
                      <a:gd name="connsiteX30" fmla="*/ 45778 w 70983"/>
                      <a:gd name="connsiteY30" fmla="*/ 25206 h 33293"/>
                      <a:gd name="connsiteX31" fmla="*/ 46324 w 70983"/>
                      <a:gd name="connsiteY31" fmla="*/ 23979 h 33293"/>
                      <a:gd name="connsiteX32" fmla="*/ 36515 w 70983"/>
                      <a:gd name="connsiteY32" fmla="*/ 21663 h 33293"/>
                      <a:gd name="connsiteX33" fmla="*/ 36787 w 70983"/>
                      <a:gd name="connsiteY33" fmla="*/ 21663 h 33293"/>
                      <a:gd name="connsiteX34" fmla="*/ 24932 w 70983"/>
                      <a:gd name="connsiteY34" fmla="*/ 16213 h 33293"/>
                      <a:gd name="connsiteX35" fmla="*/ 29157 w 70983"/>
                      <a:gd name="connsiteY35" fmla="*/ 16895 h 33293"/>
                      <a:gd name="connsiteX36" fmla="*/ 23843 w 70983"/>
                      <a:gd name="connsiteY36" fmla="*/ 14715 h 33293"/>
                      <a:gd name="connsiteX37" fmla="*/ 26023 w 70983"/>
                      <a:gd name="connsiteY37" fmla="*/ 14306 h 33293"/>
                      <a:gd name="connsiteX38" fmla="*/ 16214 w 70983"/>
                      <a:gd name="connsiteY38" fmla="*/ 10355 h 33293"/>
                      <a:gd name="connsiteX39" fmla="*/ 15941 w 70983"/>
                      <a:gd name="connsiteY39" fmla="*/ 12126 h 332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70983" h="33293">
                        <a:moveTo>
                          <a:pt x="16078" y="12262"/>
                        </a:moveTo>
                        <a:cubicBezTo>
                          <a:pt x="14714" y="12398"/>
                          <a:pt x="11444" y="9129"/>
                          <a:pt x="11990" y="8311"/>
                        </a:cubicBezTo>
                        <a:cubicBezTo>
                          <a:pt x="12672" y="8447"/>
                          <a:pt x="14714" y="9810"/>
                          <a:pt x="13897" y="8311"/>
                        </a:cubicBezTo>
                        <a:lnTo>
                          <a:pt x="9809" y="7494"/>
                        </a:lnTo>
                        <a:cubicBezTo>
                          <a:pt x="7358" y="3134"/>
                          <a:pt x="14170" y="8038"/>
                          <a:pt x="16622" y="8584"/>
                        </a:cubicBezTo>
                        <a:cubicBezTo>
                          <a:pt x="13079" y="5450"/>
                          <a:pt x="11308" y="5314"/>
                          <a:pt x="7631" y="1908"/>
                        </a:cubicBezTo>
                        <a:cubicBezTo>
                          <a:pt x="8584" y="3134"/>
                          <a:pt x="8856" y="4088"/>
                          <a:pt x="9129" y="5041"/>
                        </a:cubicBezTo>
                        <a:cubicBezTo>
                          <a:pt x="8174" y="6267"/>
                          <a:pt x="5041" y="2589"/>
                          <a:pt x="2861" y="0"/>
                        </a:cubicBezTo>
                        <a:cubicBezTo>
                          <a:pt x="3815" y="2044"/>
                          <a:pt x="2590" y="1499"/>
                          <a:pt x="1089" y="681"/>
                        </a:cubicBezTo>
                        <a:cubicBezTo>
                          <a:pt x="818" y="545"/>
                          <a:pt x="682" y="409"/>
                          <a:pt x="546" y="409"/>
                        </a:cubicBezTo>
                        <a:lnTo>
                          <a:pt x="0" y="136"/>
                        </a:lnTo>
                        <a:lnTo>
                          <a:pt x="273" y="409"/>
                        </a:lnTo>
                        <a:cubicBezTo>
                          <a:pt x="273" y="409"/>
                          <a:pt x="0" y="681"/>
                          <a:pt x="0" y="1090"/>
                        </a:cubicBezTo>
                        <a:cubicBezTo>
                          <a:pt x="2180" y="2997"/>
                          <a:pt x="2726" y="5586"/>
                          <a:pt x="4224" y="6812"/>
                        </a:cubicBezTo>
                        <a:cubicBezTo>
                          <a:pt x="4632" y="3679"/>
                          <a:pt x="9265" y="10900"/>
                          <a:pt x="11581" y="11853"/>
                        </a:cubicBezTo>
                        <a:lnTo>
                          <a:pt x="13897" y="13352"/>
                        </a:lnTo>
                        <a:lnTo>
                          <a:pt x="14714" y="14033"/>
                        </a:lnTo>
                        <a:cubicBezTo>
                          <a:pt x="14714" y="14033"/>
                          <a:pt x="14306" y="14442"/>
                          <a:pt x="12672" y="13897"/>
                        </a:cubicBezTo>
                        <a:cubicBezTo>
                          <a:pt x="14034" y="14306"/>
                          <a:pt x="17440" y="17167"/>
                          <a:pt x="17576" y="16350"/>
                        </a:cubicBezTo>
                        <a:cubicBezTo>
                          <a:pt x="20164" y="18393"/>
                          <a:pt x="23297" y="20028"/>
                          <a:pt x="26160" y="21799"/>
                        </a:cubicBezTo>
                        <a:cubicBezTo>
                          <a:pt x="26433" y="22072"/>
                          <a:pt x="26569" y="22345"/>
                          <a:pt x="26704" y="22617"/>
                        </a:cubicBezTo>
                        <a:cubicBezTo>
                          <a:pt x="27113" y="22617"/>
                          <a:pt x="27249" y="22617"/>
                          <a:pt x="27249" y="22480"/>
                        </a:cubicBezTo>
                        <a:cubicBezTo>
                          <a:pt x="40194" y="29838"/>
                          <a:pt x="55724" y="33789"/>
                          <a:pt x="70984" y="33244"/>
                        </a:cubicBezTo>
                        <a:cubicBezTo>
                          <a:pt x="68668" y="33244"/>
                          <a:pt x="66761" y="32427"/>
                          <a:pt x="64444" y="32018"/>
                        </a:cubicBezTo>
                        <a:cubicBezTo>
                          <a:pt x="67987" y="30519"/>
                          <a:pt x="60765" y="31473"/>
                          <a:pt x="61856" y="29974"/>
                        </a:cubicBezTo>
                        <a:cubicBezTo>
                          <a:pt x="63355" y="29566"/>
                          <a:pt x="65535" y="29838"/>
                          <a:pt x="66897" y="30247"/>
                        </a:cubicBezTo>
                        <a:cubicBezTo>
                          <a:pt x="67443" y="29429"/>
                          <a:pt x="65535" y="28612"/>
                          <a:pt x="65806" y="27794"/>
                        </a:cubicBezTo>
                        <a:cubicBezTo>
                          <a:pt x="60494" y="26432"/>
                          <a:pt x="59267" y="30383"/>
                          <a:pt x="53953" y="28612"/>
                        </a:cubicBezTo>
                        <a:cubicBezTo>
                          <a:pt x="54362" y="27658"/>
                          <a:pt x="56133" y="27249"/>
                          <a:pt x="52591" y="26704"/>
                        </a:cubicBezTo>
                        <a:lnTo>
                          <a:pt x="53545" y="26704"/>
                        </a:lnTo>
                        <a:cubicBezTo>
                          <a:pt x="47822" y="26704"/>
                          <a:pt x="49866" y="23843"/>
                          <a:pt x="45778" y="25206"/>
                        </a:cubicBezTo>
                        <a:lnTo>
                          <a:pt x="46324" y="23979"/>
                        </a:lnTo>
                        <a:cubicBezTo>
                          <a:pt x="43734" y="24116"/>
                          <a:pt x="38966" y="22753"/>
                          <a:pt x="36515" y="21663"/>
                        </a:cubicBezTo>
                        <a:lnTo>
                          <a:pt x="36787" y="21663"/>
                        </a:lnTo>
                        <a:cubicBezTo>
                          <a:pt x="29157" y="19619"/>
                          <a:pt x="32563" y="20165"/>
                          <a:pt x="24932" y="16213"/>
                        </a:cubicBezTo>
                        <a:lnTo>
                          <a:pt x="29157" y="16895"/>
                        </a:lnTo>
                        <a:cubicBezTo>
                          <a:pt x="26976" y="14851"/>
                          <a:pt x="25478" y="15941"/>
                          <a:pt x="23843" y="14715"/>
                        </a:cubicBezTo>
                        <a:cubicBezTo>
                          <a:pt x="24116" y="14578"/>
                          <a:pt x="24252" y="13489"/>
                          <a:pt x="26023" y="14306"/>
                        </a:cubicBezTo>
                        <a:cubicBezTo>
                          <a:pt x="22617" y="13352"/>
                          <a:pt x="19484" y="11717"/>
                          <a:pt x="16214" y="10355"/>
                        </a:cubicBezTo>
                        <a:cubicBezTo>
                          <a:pt x="13625" y="9673"/>
                          <a:pt x="15941" y="11445"/>
                          <a:pt x="15941" y="12126"/>
                        </a:cubicBezTo>
                        <a:close/>
                      </a:path>
                    </a:pathLst>
                  </a:custGeom>
                  <a:solidFill>
                    <a:srgbClr val="333333"/>
                  </a:solidFill>
                  <a:ln w="0" cap="flat">
                    <a:noFill/>
                    <a:prstDash val="solid"/>
                    <a:miter/>
                  </a:ln>
                </p:spPr>
                <p:txBody>
                  <a:bodyPr rtlCol="0" anchor="ctr"/>
                  <a:lstStyle/>
                  <a:p>
                    <a:endParaRPr lang="en-US"/>
                  </a:p>
                </p:txBody>
              </p:sp>
              <p:sp>
                <p:nvSpPr>
                  <p:cNvPr id="2681" name="Freeform: Shape 2680">
                    <a:extLst>
                      <a:ext uri="{FF2B5EF4-FFF2-40B4-BE49-F238E27FC236}">
                        <a16:creationId xmlns:a16="http://schemas.microsoft.com/office/drawing/2014/main" id="{E443056E-B088-5C80-687C-49F17CD4DD42}"/>
                      </a:ext>
                    </a:extLst>
                  </p:cNvPr>
                  <p:cNvSpPr/>
                  <p:nvPr/>
                </p:nvSpPr>
                <p:spPr>
                  <a:xfrm>
                    <a:off x="20730134" y="5452556"/>
                    <a:ext cx="1227" cy="1362"/>
                  </a:xfrm>
                  <a:custGeom>
                    <a:avLst/>
                    <a:gdLst>
                      <a:gd name="connsiteX0" fmla="*/ 1227 w 1227"/>
                      <a:gd name="connsiteY0" fmla="*/ 1362 h 1362"/>
                      <a:gd name="connsiteX1" fmla="*/ 0 w 1227"/>
                      <a:gd name="connsiteY1" fmla="*/ 0 h 1362"/>
                      <a:gd name="connsiteX2" fmla="*/ 1227 w 1227"/>
                      <a:gd name="connsiteY2" fmla="*/ 1362 h 1362"/>
                    </a:gdLst>
                    <a:ahLst/>
                    <a:cxnLst>
                      <a:cxn ang="0">
                        <a:pos x="connsiteX0" y="connsiteY0"/>
                      </a:cxn>
                      <a:cxn ang="0">
                        <a:pos x="connsiteX1" y="connsiteY1"/>
                      </a:cxn>
                      <a:cxn ang="0">
                        <a:pos x="connsiteX2" y="connsiteY2"/>
                      </a:cxn>
                    </a:cxnLst>
                    <a:rect l="l" t="t" r="r" b="b"/>
                    <a:pathLst>
                      <a:path w="1227" h="1362">
                        <a:moveTo>
                          <a:pt x="1227" y="1362"/>
                        </a:moveTo>
                        <a:cubicBezTo>
                          <a:pt x="1227" y="1362"/>
                          <a:pt x="409" y="545"/>
                          <a:pt x="0" y="0"/>
                        </a:cubicBezTo>
                        <a:cubicBezTo>
                          <a:pt x="409" y="545"/>
                          <a:pt x="818" y="953"/>
                          <a:pt x="1227" y="1362"/>
                        </a:cubicBezTo>
                        <a:close/>
                      </a:path>
                    </a:pathLst>
                  </a:custGeom>
                  <a:solidFill>
                    <a:srgbClr val="333333"/>
                  </a:solidFill>
                  <a:ln w="0" cap="flat">
                    <a:noFill/>
                    <a:prstDash val="solid"/>
                    <a:miter/>
                  </a:ln>
                </p:spPr>
                <p:txBody>
                  <a:bodyPr rtlCol="0" anchor="ctr"/>
                  <a:lstStyle/>
                  <a:p>
                    <a:endParaRPr lang="en-US"/>
                  </a:p>
                </p:txBody>
              </p:sp>
              <p:sp>
                <p:nvSpPr>
                  <p:cNvPr id="2682" name="Freeform: Shape 2681">
                    <a:extLst>
                      <a:ext uri="{FF2B5EF4-FFF2-40B4-BE49-F238E27FC236}">
                        <a16:creationId xmlns:a16="http://schemas.microsoft.com/office/drawing/2014/main" id="{3D51E083-9C89-6048-F70A-01B3C060B95F}"/>
                      </a:ext>
                    </a:extLst>
                  </p:cNvPr>
                  <p:cNvSpPr/>
                  <p:nvPr/>
                </p:nvSpPr>
                <p:spPr>
                  <a:xfrm>
                    <a:off x="20794714" y="5484982"/>
                    <a:ext cx="3269" cy="272"/>
                  </a:xfrm>
                  <a:custGeom>
                    <a:avLst/>
                    <a:gdLst>
                      <a:gd name="connsiteX0" fmla="*/ 3270 w 3269"/>
                      <a:gd name="connsiteY0" fmla="*/ 0 h 272"/>
                      <a:gd name="connsiteX1" fmla="*/ 0 w 3269"/>
                      <a:gd name="connsiteY1" fmla="*/ 273 h 272"/>
                      <a:gd name="connsiteX2" fmla="*/ 3270 w 3269"/>
                      <a:gd name="connsiteY2" fmla="*/ 0 h 272"/>
                    </a:gdLst>
                    <a:ahLst/>
                    <a:cxnLst>
                      <a:cxn ang="0">
                        <a:pos x="connsiteX0" y="connsiteY0"/>
                      </a:cxn>
                      <a:cxn ang="0">
                        <a:pos x="connsiteX1" y="connsiteY1"/>
                      </a:cxn>
                      <a:cxn ang="0">
                        <a:pos x="connsiteX2" y="connsiteY2"/>
                      </a:cxn>
                    </a:cxnLst>
                    <a:rect l="l" t="t" r="r" b="b"/>
                    <a:pathLst>
                      <a:path w="3269" h="272">
                        <a:moveTo>
                          <a:pt x="3270" y="0"/>
                        </a:moveTo>
                        <a:lnTo>
                          <a:pt x="0" y="273"/>
                        </a:lnTo>
                        <a:cubicBezTo>
                          <a:pt x="955" y="273"/>
                          <a:pt x="2044" y="273"/>
                          <a:pt x="3270" y="0"/>
                        </a:cubicBezTo>
                        <a:close/>
                      </a:path>
                    </a:pathLst>
                  </a:custGeom>
                  <a:solidFill>
                    <a:srgbClr val="333333"/>
                  </a:solidFill>
                  <a:ln w="0" cap="flat">
                    <a:noFill/>
                    <a:prstDash val="solid"/>
                    <a:miter/>
                  </a:ln>
                </p:spPr>
                <p:txBody>
                  <a:bodyPr rtlCol="0" anchor="ctr"/>
                  <a:lstStyle/>
                  <a:p>
                    <a:endParaRPr lang="en-US"/>
                  </a:p>
                </p:txBody>
              </p:sp>
              <p:sp>
                <p:nvSpPr>
                  <p:cNvPr id="2683" name="Freeform: Shape 2682">
                    <a:extLst>
                      <a:ext uri="{FF2B5EF4-FFF2-40B4-BE49-F238E27FC236}">
                        <a16:creationId xmlns:a16="http://schemas.microsoft.com/office/drawing/2014/main" id="{34698D09-C25F-4BF9-DC9A-E28FE0150BDF}"/>
                      </a:ext>
                    </a:extLst>
                  </p:cNvPr>
                  <p:cNvSpPr/>
                  <p:nvPr/>
                </p:nvSpPr>
                <p:spPr>
                  <a:xfrm>
                    <a:off x="20717464" y="5444239"/>
                    <a:ext cx="5450" cy="5182"/>
                  </a:xfrm>
                  <a:custGeom>
                    <a:avLst/>
                    <a:gdLst>
                      <a:gd name="connsiteX0" fmla="*/ 2179 w 5450"/>
                      <a:gd name="connsiteY0" fmla="*/ 414 h 5182"/>
                      <a:gd name="connsiteX1" fmla="*/ 0 w 5450"/>
                      <a:gd name="connsiteY1" fmla="*/ 6 h 5182"/>
                      <a:gd name="connsiteX2" fmla="*/ 3950 w 5450"/>
                      <a:gd name="connsiteY2" fmla="*/ 5183 h 5182"/>
                      <a:gd name="connsiteX3" fmla="*/ 5450 w 5450"/>
                      <a:gd name="connsiteY3" fmla="*/ 4502 h 5182"/>
                      <a:gd name="connsiteX4" fmla="*/ 2179 w 5450"/>
                      <a:gd name="connsiteY4" fmla="*/ 414 h 51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50" h="5182">
                        <a:moveTo>
                          <a:pt x="2179" y="414"/>
                        </a:moveTo>
                        <a:cubicBezTo>
                          <a:pt x="2588" y="2322"/>
                          <a:pt x="544" y="-131"/>
                          <a:pt x="0" y="6"/>
                        </a:cubicBezTo>
                        <a:cubicBezTo>
                          <a:pt x="1362" y="1777"/>
                          <a:pt x="2451" y="3548"/>
                          <a:pt x="3950" y="5183"/>
                        </a:cubicBezTo>
                        <a:cubicBezTo>
                          <a:pt x="4359" y="4774"/>
                          <a:pt x="5177" y="4911"/>
                          <a:pt x="5450" y="4502"/>
                        </a:cubicBezTo>
                        <a:cubicBezTo>
                          <a:pt x="4223" y="3275"/>
                          <a:pt x="3270" y="1777"/>
                          <a:pt x="2179" y="414"/>
                        </a:cubicBezTo>
                        <a:close/>
                      </a:path>
                    </a:pathLst>
                  </a:custGeom>
                  <a:solidFill>
                    <a:srgbClr val="333333"/>
                  </a:solidFill>
                  <a:ln w="0" cap="flat">
                    <a:noFill/>
                    <a:prstDash val="solid"/>
                    <a:miter/>
                  </a:ln>
                </p:spPr>
                <p:txBody>
                  <a:bodyPr rtlCol="0" anchor="ctr"/>
                  <a:lstStyle/>
                  <a:p>
                    <a:endParaRPr lang="en-US"/>
                  </a:p>
                </p:txBody>
              </p:sp>
              <p:sp>
                <p:nvSpPr>
                  <p:cNvPr id="2684" name="Freeform: Shape 2683">
                    <a:extLst>
                      <a:ext uri="{FF2B5EF4-FFF2-40B4-BE49-F238E27FC236}">
                        <a16:creationId xmlns:a16="http://schemas.microsoft.com/office/drawing/2014/main" id="{605B70F4-E9C4-D884-A61B-0F0974B62426}"/>
                      </a:ext>
                    </a:extLst>
                  </p:cNvPr>
                  <p:cNvSpPr/>
                  <p:nvPr/>
                </p:nvSpPr>
                <p:spPr>
                  <a:xfrm>
                    <a:off x="20721360" y="5449286"/>
                    <a:ext cx="2370" cy="2725"/>
                  </a:xfrm>
                  <a:custGeom>
                    <a:avLst/>
                    <a:gdLst>
                      <a:gd name="connsiteX0" fmla="*/ 462 w 2370"/>
                      <a:gd name="connsiteY0" fmla="*/ 2044 h 2725"/>
                      <a:gd name="connsiteX1" fmla="*/ 2370 w 2370"/>
                      <a:gd name="connsiteY1" fmla="*/ 2725 h 2725"/>
                      <a:gd name="connsiteX2" fmla="*/ 53 w 2370"/>
                      <a:gd name="connsiteY2" fmla="*/ 0 h 2725"/>
                      <a:gd name="connsiteX3" fmla="*/ 462 w 2370"/>
                      <a:gd name="connsiteY3" fmla="*/ 2044 h 2725"/>
                    </a:gdLst>
                    <a:ahLst/>
                    <a:cxnLst>
                      <a:cxn ang="0">
                        <a:pos x="connsiteX0" y="connsiteY0"/>
                      </a:cxn>
                      <a:cxn ang="0">
                        <a:pos x="connsiteX1" y="connsiteY1"/>
                      </a:cxn>
                      <a:cxn ang="0">
                        <a:pos x="connsiteX2" y="connsiteY2"/>
                      </a:cxn>
                      <a:cxn ang="0">
                        <a:pos x="connsiteX3" y="connsiteY3"/>
                      </a:cxn>
                    </a:cxnLst>
                    <a:rect l="l" t="t" r="r" b="b"/>
                    <a:pathLst>
                      <a:path w="2370" h="2725">
                        <a:moveTo>
                          <a:pt x="462" y="2044"/>
                        </a:moveTo>
                        <a:cubicBezTo>
                          <a:pt x="462" y="2044"/>
                          <a:pt x="1553" y="2316"/>
                          <a:pt x="2370" y="2725"/>
                        </a:cubicBezTo>
                        <a:lnTo>
                          <a:pt x="53" y="0"/>
                        </a:lnTo>
                        <a:cubicBezTo>
                          <a:pt x="53" y="0"/>
                          <a:pt x="-218" y="817"/>
                          <a:pt x="462" y="2044"/>
                        </a:cubicBezTo>
                        <a:close/>
                      </a:path>
                    </a:pathLst>
                  </a:custGeom>
                  <a:solidFill>
                    <a:srgbClr val="333333"/>
                  </a:solidFill>
                  <a:ln w="0" cap="flat">
                    <a:noFill/>
                    <a:prstDash val="solid"/>
                    <a:miter/>
                  </a:ln>
                </p:spPr>
                <p:txBody>
                  <a:bodyPr rtlCol="0" anchor="ctr"/>
                  <a:lstStyle/>
                  <a:p>
                    <a:endParaRPr lang="en-US"/>
                  </a:p>
                </p:txBody>
              </p:sp>
              <p:sp>
                <p:nvSpPr>
                  <p:cNvPr id="2685" name="Freeform: Shape 2684">
                    <a:extLst>
                      <a:ext uri="{FF2B5EF4-FFF2-40B4-BE49-F238E27FC236}">
                        <a16:creationId xmlns:a16="http://schemas.microsoft.com/office/drawing/2014/main" id="{99B27F6B-A022-AFD9-0930-9C647963CAE3}"/>
                      </a:ext>
                    </a:extLst>
                  </p:cNvPr>
                  <p:cNvSpPr/>
                  <p:nvPr/>
                </p:nvSpPr>
                <p:spPr>
                  <a:xfrm>
                    <a:off x="20743078" y="5432936"/>
                    <a:ext cx="1771" cy="1362"/>
                  </a:xfrm>
                  <a:custGeom>
                    <a:avLst/>
                    <a:gdLst>
                      <a:gd name="connsiteX0" fmla="*/ 0 w 1771"/>
                      <a:gd name="connsiteY0" fmla="*/ 0 h 1362"/>
                      <a:gd name="connsiteX1" fmla="*/ 544 w 1771"/>
                      <a:gd name="connsiteY1" fmla="*/ 681 h 1362"/>
                      <a:gd name="connsiteX2" fmla="*/ 1771 w 1771"/>
                      <a:gd name="connsiteY2" fmla="*/ 1362 h 1362"/>
                      <a:gd name="connsiteX3" fmla="*/ 0 w 1771"/>
                      <a:gd name="connsiteY3" fmla="*/ 0 h 1362"/>
                    </a:gdLst>
                    <a:ahLst/>
                    <a:cxnLst>
                      <a:cxn ang="0">
                        <a:pos x="connsiteX0" y="connsiteY0"/>
                      </a:cxn>
                      <a:cxn ang="0">
                        <a:pos x="connsiteX1" y="connsiteY1"/>
                      </a:cxn>
                      <a:cxn ang="0">
                        <a:pos x="connsiteX2" y="connsiteY2"/>
                      </a:cxn>
                      <a:cxn ang="0">
                        <a:pos x="connsiteX3" y="connsiteY3"/>
                      </a:cxn>
                    </a:cxnLst>
                    <a:rect l="l" t="t" r="r" b="b"/>
                    <a:pathLst>
                      <a:path w="1771" h="1362">
                        <a:moveTo>
                          <a:pt x="0" y="0"/>
                        </a:moveTo>
                        <a:lnTo>
                          <a:pt x="544" y="681"/>
                        </a:lnTo>
                        <a:lnTo>
                          <a:pt x="1771" y="1362"/>
                        </a:lnTo>
                        <a:lnTo>
                          <a:pt x="0" y="0"/>
                        </a:lnTo>
                        <a:close/>
                      </a:path>
                    </a:pathLst>
                  </a:custGeom>
                  <a:solidFill>
                    <a:srgbClr val="333333"/>
                  </a:solidFill>
                  <a:ln w="0" cap="flat">
                    <a:noFill/>
                    <a:prstDash val="solid"/>
                    <a:miter/>
                  </a:ln>
                </p:spPr>
                <p:txBody>
                  <a:bodyPr rtlCol="0" anchor="ctr"/>
                  <a:lstStyle/>
                  <a:p>
                    <a:endParaRPr lang="en-US"/>
                  </a:p>
                </p:txBody>
              </p:sp>
              <p:sp>
                <p:nvSpPr>
                  <p:cNvPr id="2686" name="Freeform: Shape 2685">
                    <a:extLst>
                      <a:ext uri="{FF2B5EF4-FFF2-40B4-BE49-F238E27FC236}">
                        <a16:creationId xmlns:a16="http://schemas.microsoft.com/office/drawing/2014/main" id="{9187234E-F1B3-5366-5436-52A8EF0955D8}"/>
                      </a:ext>
                    </a:extLst>
                  </p:cNvPr>
                  <p:cNvSpPr/>
                  <p:nvPr/>
                </p:nvSpPr>
                <p:spPr>
                  <a:xfrm>
                    <a:off x="20748255" y="5441929"/>
                    <a:ext cx="2724" cy="2588"/>
                  </a:xfrm>
                  <a:custGeom>
                    <a:avLst/>
                    <a:gdLst>
                      <a:gd name="connsiteX0" fmla="*/ 2724 w 2724"/>
                      <a:gd name="connsiteY0" fmla="*/ 2588 h 2588"/>
                      <a:gd name="connsiteX1" fmla="*/ 0 w 2724"/>
                      <a:gd name="connsiteY1" fmla="*/ 0 h 2588"/>
                      <a:gd name="connsiteX2" fmla="*/ 2724 w 2724"/>
                      <a:gd name="connsiteY2" fmla="*/ 2588 h 2588"/>
                    </a:gdLst>
                    <a:ahLst/>
                    <a:cxnLst>
                      <a:cxn ang="0">
                        <a:pos x="connsiteX0" y="connsiteY0"/>
                      </a:cxn>
                      <a:cxn ang="0">
                        <a:pos x="connsiteX1" y="connsiteY1"/>
                      </a:cxn>
                      <a:cxn ang="0">
                        <a:pos x="connsiteX2" y="connsiteY2"/>
                      </a:cxn>
                    </a:cxnLst>
                    <a:rect l="l" t="t" r="r" b="b"/>
                    <a:pathLst>
                      <a:path w="2724" h="2588">
                        <a:moveTo>
                          <a:pt x="2724" y="2588"/>
                        </a:moveTo>
                        <a:cubicBezTo>
                          <a:pt x="2451" y="1226"/>
                          <a:pt x="680" y="272"/>
                          <a:pt x="0" y="0"/>
                        </a:cubicBezTo>
                        <a:cubicBezTo>
                          <a:pt x="1771" y="1635"/>
                          <a:pt x="817" y="1090"/>
                          <a:pt x="2724" y="2588"/>
                        </a:cubicBezTo>
                        <a:close/>
                      </a:path>
                    </a:pathLst>
                  </a:custGeom>
                  <a:solidFill>
                    <a:srgbClr val="333333"/>
                  </a:solidFill>
                  <a:ln w="0" cap="flat">
                    <a:noFill/>
                    <a:prstDash val="solid"/>
                    <a:miter/>
                  </a:ln>
                </p:spPr>
                <p:txBody>
                  <a:bodyPr rtlCol="0" anchor="ctr"/>
                  <a:lstStyle/>
                  <a:p>
                    <a:endParaRPr lang="en-US"/>
                  </a:p>
                </p:txBody>
              </p:sp>
              <p:sp>
                <p:nvSpPr>
                  <p:cNvPr id="2687" name="Freeform: Shape 2686">
                    <a:extLst>
                      <a:ext uri="{FF2B5EF4-FFF2-40B4-BE49-F238E27FC236}">
                        <a16:creationId xmlns:a16="http://schemas.microsoft.com/office/drawing/2014/main" id="{F575F6F9-DA86-FFED-76BB-5413D96DE4CE}"/>
                      </a:ext>
                    </a:extLst>
                  </p:cNvPr>
                  <p:cNvSpPr/>
                  <p:nvPr/>
                </p:nvSpPr>
                <p:spPr>
                  <a:xfrm>
                    <a:off x="20754795" y="5436206"/>
                    <a:ext cx="1634" cy="1089"/>
                  </a:xfrm>
                  <a:custGeom>
                    <a:avLst/>
                    <a:gdLst>
                      <a:gd name="connsiteX0" fmla="*/ 0 w 1634"/>
                      <a:gd name="connsiteY0" fmla="*/ 0 h 1089"/>
                      <a:gd name="connsiteX1" fmla="*/ 1635 w 1634"/>
                      <a:gd name="connsiteY1" fmla="*/ 1090 h 1089"/>
                      <a:gd name="connsiteX2" fmla="*/ 1635 w 1634"/>
                      <a:gd name="connsiteY2" fmla="*/ 817 h 1089"/>
                      <a:gd name="connsiteX3" fmla="*/ 0 w 1634"/>
                      <a:gd name="connsiteY3" fmla="*/ 0 h 1089"/>
                    </a:gdLst>
                    <a:ahLst/>
                    <a:cxnLst>
                      <a:cxn ang="0">
                        <a:pos x="connsiteX0" y="connsiteY0"/>
                      </a:cxn>
                      <a:cxn ang="0">
                        <a:pos x="connsiteX1" y="connsiteY1"/>
                      </a:cxn>
                      <a:cxn ang="0">
                        <a:pos x="connsiteX2" y="connsiteY2"/>
                      </a:cxn>
                      <a:cxn ang="0">
                        <a:pos x="connsiteX3" y="connsiteY3"/>
                      </a:cxn>
                    </a:cxnLst>
                    <a:rect l="l" t="t" r="r" b="b"/>
                    <a:pathLst>
                      <a:path w="1634" h="1089">
                        <a:moveTo>
                          <a:pt x="0" y="0"/>
                        </a:moveTo>
                        <a:lnTo>
                          <a:pt x="1635" y="1090"/>
                        </a:lnTo>
                        <a:lnTo>
                          <a:pt x="1635" y="817"/>
                        </a:lnTo>
                        <a:lnTo>
                          <a:pt x="0" y="0"/>
                        </a:lnTo>
                        <a:close/>
                      </a:path>
                    </a:pathLst>
                  </a:custGeom>
                  <a:solidFill>
                    <a:srgbClr val="333333"/>
                  </a:solidFill>
                  <a:ln w="0" cap="flat">
                    <a:noFill/>
                    <a:prstDash val="solid"/>
                    <a:miter/>
                  </a:ln>
                </p:spPr>
                <p:txBody>
                  <a:bodyPr rtlCol="0" anchor="ctr"/>
                  <a:lstStyle/>
                  <a:p>
                    <a:endParaRPr lang="en-US"/>
                  </a:p>
                </p:txBody>
              </p:sp>
              <p:sp>
                <p:nvSpPr>
                  <p:cNvPr id="2688" name="Freeform: Shape 2687">
                    <a:extLst>
                      <a:ext uri="{FF2B5EF4-FFF2-40B4-BE49-F238E27FC236}">
                        <a16:creationId xmlns:a16="http://schemas.microsoft.com/office/drawing/2014/main" id="{13BFAB88-2770-0360-234E-D4ABDC391585}"/>
                      </a:ext>
                    </a:extLst>
                  </p:cNvPr>
                  <p:cNvSpPr/>
                  <p:nvPr/>
                </p:nvSpPr>
                <p:spPr>
                  <a:xfrm>
                    <a:off x="20819239" y="5474627"/>
                    <a:ext cx="1362" cy="544"/>
                  </a:xfrm>
                  <a:custGeom>
                    <a:avLst/>
                    <a:gdLst>
                      <a:gd name="connsiteX0" fmla="*/ 0 w 1362"/>
                      <a:gd name="connsiteY0" fmla="*/ 545 h 544"/>
                      <a:gd name="connsiteX1" fmla="*/ 1362 w 1362"/>
                      <a:gd name="connsiteY1" fmla="*/ 0 h 544"/>
                      <a:gd name="connsiteX2" fmla="*/ 0 w 1362"/>
                      <a:gd name="connsiteY2" fmla="*/ 545 h 544"/>
                    </a:gdLst>
                    <a:ahLst/>
                    <a:cxnLst>
                      <a:cxn ang="0">
                        <a:pos x="connsiteX0" y="connsiteY0"/>
                      </a:cxn>
                      <a:cxn ang="0">
                        <a:pos x="connsiteX1" y="connsiteY1"/>
                      </a:cxn>
                      <a:cxn ang="0">
                        <a:pos x="connsiteX2" y="connsiteY2"/>
                      </a:cxn>
                    </a:cxnLst>
                    <a:rect l="l" t="t" r="r" b="b"/>
                    <a:pathLst>
                      <a:path w="1362" h="544">
                        <a:moveTo>
                          <a:pt x="0" y="545"/>
                        </a:moveTo>
                        <a:lnTo>
                          <a:pt x="1362" y="0"/>
                        </a:lnTo>
                        <a:cubicBezTo>
                          <a:pt x="1362" y="0"/>
                          <a:pt x="409" y="409"/>
                          <a:pt x="0" y="545"/>
                        </a:cubicBezTo>
                        <a:close/>
                      </a:path>
                    </a:pathLst>
                  </a:custGeom>
                  <a:solidFill>
                    <a:srgbClr val="333333"/>
                  </a:solidFill>
                  <a:ln w="0" cap="flat">
                    <a:noFill/>
                    <a:prstDash val="solid"/>
                    <a:miter/>
                  </a:ln>
                </p:spPr>
                <p:txBody>
                  <a:bodyPr rtlCol="0" anchor="ctr"/>
                  <a:lstStyle/>
                  <a:p>
                    <a:endParaRPr lang="en-US"/>
                  </a:p>
                </p:txBody>
              </p:sp>
              <p:sp>
                <p:nvSpPr>
                  <p:cNvPr id="2689" name="Freeform: Shape 2688">
                    <a:extLst>
                      <a:ext uri="{FF2B5EF4-FFF2-40B4-BE49-F238E27FC236}">
                        <a16:creationId xmlns:a16="http://schemas.microsoft.com/office/drawing/2014/main" id="{6BA46825-A44E-F123-F938-30EEB21A5956}"/>
                      </a:ext>
                    </a:extLst>
                  </p:cNvPr>
                  <p:cNvSpPr/>
                  <p:nvPr/>
                </p:nvSpPr>
                <p:spPr>
                  <a:xfrm>
                    <a:off x="20792127" y="5468633"/>
                    <a:ext cx="44439" cy="15940"/>
                  </a:xfrm>
                  <a:custGeom>
                    <a:avLst/>
                    <a:gdLst>
                      <a:gd name="connsiteX0" fmla="*/ 2724 w 44439"/>
                      <a:gd name="connsiteY0" fmla="*/ 12534 h 15940"/>
                      <a:gd name="connsiteX1" fmla="*/ 272 w 44439"/>
                      <a:gd name="connsiteY1" fmla="*/ 15941 h 15940"/>
                      <a:gd name="connsiteX2" fmla="*/ 4222 w 44439"/>
                      <a:gd name="connsiteY2" fmla="*/ 15123 h 15940"/>
                      <a:gd name="connsiteX3" fmla="*/ 3951 w 44439"/>
                      <a:gd name="connsiteY3" fmla="*/ 15668 h 15940"/>
                      <a:gd name="connsiteX4" fmla="*/ 8856 w 44439"/>
                      <a:gd name="connsiteY4" fmla="*/ 15123 h 15940"/>
                      <a:gd name="connsiteX5" fmla="*/ 7221 w 44439"/>
                      <a:gd name="connsiteY5" fmla="*/ 13352 h 15940"/>
                      <a:gd name="connsiteX6" fmla="*/ 14170 w 44439"/>
                      <a:gd name="connsiteY6" fmla="*/ 14851 h 15940"/>
                      <a:gd name="connsiteX7" fmla="*/ 21253 w 44439"/>
                      <a:gd name="connsiteY7" fmla="*/ 13216 h 15940"/>
                      <a:gd name="connsiteX8" fmla="*/ 20709 w 44439"/>
                      <a:gd name="connsiteY8" fmla="*/ 13625 h 15940"/>
                      <a:gd name="connsiteX9" fmla="*/ 21662 w 44439"/>
                      <a:gd name="connsiteY9" fmla="*/ 13079 h 15940"/>
                      <a:gd name="connsiteX10" fmla="*/ 43461 w 44439"/>
                      <a:gd name="connsiteY10" fmla="*/ 2997 h 15940"/>
                      <a:gd name="connsiteX11" fmla="*/ 42508 w 44439"/>
                      <a:gd name="connsiteY11" fmla="*/ 0 h 15940"/>
                      <a:gd name="connsiteX12" fmla="*/ 31744 w 44439"/>
                      <a:gd name="connsiteY12" fmla="*/ 6540 h 15940"/>
                      <a:gd name="connsiteX13" fmla="*/ 30928 w 44439"/>
                      <a:gd name="connsiteY13" fmla="*/ 5858 h 15940"/>
                      <a:gd name="connsiteX14" fmla="*/ 28884 w 44439"/>
                      <a:gd name="connsiteY14" fmla="*/ 8311 h 15940"/>
                      <a:gd name="connsiteX15" fmla="*/ 31608 w 44439"/>
                      <a:gd name="connsiteY15" fmla="*/ 7766 h 15940"/>
                      <a:gd name="connsiteX16" fmla="*/ 18256 w 44439"/>
                      <a:gd name="connsiteY16" fmla="*/ 12262 h 15940"/>
                      <a:gd name="connsiteX17" fmla="*/ 27521 w 44439"/>
                      <a:gd name="connsiteY17" fmla="*/ 8038 h 15940"/>
                      <a:gd name="connsiteX18" fmla="*/ 26976 w 44439"/>
                      <a:gd name="connsiteY18" fmla="*/ 6540 h 15940"/>
                      <a:gd name="connsiteX19" fmla="*/ 2587 w 44439"/>
                      <a:gd name="connsiteY19" fmla="*/ 12534 h 15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439" h="15940">
                        <a:moveTo>
                          <a:pt x="2724" y="12534"/>
                        </a:moveTo>
                        <a:cubicBezTo>
                          <a:pt x="9945" y="13625"/>
                          <a:pt x="-1908" y="14033"/>
                          <a:pt x="272" y="15941"/>
                        </a:cubicBezTo>
                        <a:lnTo>
                          <a:pt x="4222" y="15123"/>
                        </a:lnTo>
                        <a:lnTo>
                          <a:pt x="3951" y="15668"/>
                        </a:lnTo>
                        <a:lnTo>
                          <a:pt x="8856" y="15123"/>
                        </a:lnTo>
                        <a:cubicBezTo>
                          <a:pt x="7765" y="14306"/>
                          <a:pt x="7085" y="14306"/>
                          <a:pt x="7221" y="13352"/>
                        </a:cubicBezTo>
                        <a:cubicBezTo>
                          <a:pt x="13624" y="13352"/>
                          <a:pt x="9263" y="14442"/>
                          <a:pt x="14170" y="14851"/>
                        </a:cubicBezTo>
                        <a:lnTo>
                          <a:pt x="21253" y="13216"/>
                        </a:lnTo>
                        <a:lnTo>
                          <a:pt x="20709" y="13625"/>
                        </a:lnTo>
                        <a:cubicBezTo>
                          <a:pt x="20709" y="13625"/>
                          <a:pt x="21526" y="13216"/>
                          <a:pt x="21662" y="13079"/>
                        </a:cubicBezTo>
                        <a:cubicBezTo>
                          <a:pt x="29429" y="10627"/>
                          <a:pt x="36922" y="7357"/>
                          <a:pt x="43461" y="2997"/>
                        </a:cubicBezTo>
                        <a:cubicBezTo>
                          <a:pt x="46731" y="136"/>
                          <a:pt x="40600" y="2725"/>
                          <a:pt x="42508" y="0"/>
                        </a:cubicBezTo>
                        <a:cubicBezTo>
                          <a:pt x="38556" y="2725"/>
                          <a:pt x="31335" y="4632"/>
                          <a:pt x="31744" y="6540"/>
                        </a:cubicBezTo>
                        <a:cubicBezTo>
                          <a:pt x="31744" y="6267"/>
                          <a:pt x="31744" y="5586"/>
                          <a:pt x="30928" y="5858"/>
                        </a:cubicBezTo>
                        <a:cubicBezTo>
                          <a:pt x="30246" y="6812"/>
                          <a:pt x="29565" y="7630"/>
                          <a:pt x="28884" y="8311"/>
                        </a:cubicBezTo>
                        <a:cubicBezTo>
                          <a:pt x="29837" y="8311"/>
                          <a:pt x="30791" y="8038"/>
                          <a:pt x="31608" y="7766"/>
                        </a:cubicBezTo>
                        <a:cubicBezTo>
                          <a:pt x="29565" y="10355"/>
                          <a:pt x="20164" y="13216"/>
                          <a:pt x="18256" y="12262"/>
                        </a:cubicBezTo>
                        <a:cubicBezTo>
                          <a:pt x="23433" y="10627"/>
                          <a:pt x="20164" y="9265"/>
                          <a:pt x="27521" y="8038"/>
                        </a:cubicBezTo>
                        <a:cubicBezTo>
                          <a:pt x="26976" y="7630"/>
                          <a:pt x="25477" y="7357"/>
                          <a:pt x="26976" y="6540"/>
                        </a:cubicBezTo>
                        <a:cubicBezTo>
                          <a:pt x="19074" y="9946"/>
                          <a:pt x="11444" y="10627"/>
                          <a:pt x="2587" y="12534"/>
                        </a:cubicBezTo>
                        <a:close/>
                      </a:path>
                    </a:pathLst>
                  </a:custGeom>
                  <a:solidFill>
                    <a:srgbClr val="333333"/>
                  </a:solidFill>
                  <a:ln w="0" cap="flat">
                    <a:noFill/>
                    <a:prstDash val="solid"/>
                    <a:miter/>
                  </a:ln>
                </p:spPr>
                <p:txBody>
                  <a:bodyPr rtlCol="0" anchor="ctr"/>
                  <a:lstStyle/>
                  <a:p>
                    <a:endParaRPr lang="en-US"/>
                  </a:p>
                </p:txBody>
              </p:sp>
              <p:sp>
                <p:nvSpPr>
                  <p:cNvPr id="2690" name="Freeform: Shape 2689">
                    <a:extLst>
                      <a:ext uri="{FF2B5EF4-FFF2-40B4-BE49-F238E27FC236}">
                        <a16:creationId xmlns:a16="http://schemas.microsoft.com/office/drawing/2014/main" id="{21B1D51B-6949-24ED-6231-472A0DB4A94F}"/>
                      </a:ext>
                    </a:extLst>
                  </p:cNvPr>
                  <p:cNvSpPr/>
                  <p:nvPr/>
                </p:nvSpPr>
                <p:spPr>
                  <a:xfrm>
                    <a:off x="20864335" y="5439476"/>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333333"/>
                  </a:solidFill>
                  <a:ln w="0" cap="flat">
                    <a:noFill/>
                    <a:prstDash val="solid"/>
                    <a:miter/>
                  </a:ln>
                </p:spPr>
                <p:txBody>
                  <a:bodyPr rtlCol="0" anchor="ctr"/>
                  <a:lstStyle/>
                  <a:p>
                    <a:endParaRPr lang="en-US"/>
                  </a:p>
                </p:txBody>
              </p:sp>
              <p:sp>
                <p:nvSpPr>
                  <p:cNvPr id="2691" name="Freeform: Shape 2690">
                    <a:extLst>
                      <a:ext uri="{FF2B5EF4-FFF2-40B4-BE49-F238E27FC236}">
                        <a16:creationId xmlns:a16="http://schemas.microsoft.com/office/drawing/2014/main" id="{442A4D6B-E6F1-60A6-133D-9A721EACD029}"/>
                      </a:ext>
                    </a:extLst>
                  </p:cNvPr>
                  <p:cNvSpPr/>
                  <p:nvPr/>
                </p:nvSpPr>
                <p:spPr>
                  <a:xfrm>
                    <a:off x="20861884" y="5439612"/>
                    <a:ext cx="3542" cy="6267"/>
                  </a:xfrm>
                  <a:custGeom>
                    <a:avLst/>
                    <a:gdLst>
                      <a:gd name="connsiteX0" fmla="*/ 817 w 3542"/>
                      <a:gd name="connsiteY0" fmla="*/ 1908 h 6267"/>
                      <a:gd name="connsiteX1" fmla="*/ 0 w 3542"/>
                      <a:gd name="connsiteY1" fmla="*/ 6267 h 6267"/>
                      <a:gd name="connsiteX2" fmla="*/ 3543 w 3542"/>
                      <a:gd name="connsiteY2" fmla="*/ 1090 h 6267"/>
                      <a:gd name="connsiteX3" fmla="*/ 2724 w 3542"/>
                      <a:gd name="connsiteY3" fmla="*/ 0 h 6267"/>
                      <a:gd name="connsiteX4" fmla="*/ 1089 w 3542"/>
                      <a:gd name="connsiteY4" fmla="*/ 3134 h 6267"/>
                      <a:gd name="connsiteX5" fmla="*/ 1089 w 3542"/>
                      <a:gd name="connsiteY5" fmla="*/ 1908 h 6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42" h="6267">
                        <a:moveTo>
                          <a:pt x="817" y="1908"/>
                        </a:moveTo>
                        <a:lnTo>
                          <a:pt x="0" y="6267"/>
                        </a:lnTo>
                        <a:lnTo>
                          <a:pt x="3543" y="1090"/>
                        </a:lnTo>
                        <a:lnTo>
                          <a:pt x="2724" y="0"/>
                        </a:lnTo>
                        <a:cubicBezTo>
                          <a:pt x="2724" y="0"/>
                          <a:pt x="1908" y="2725"/>
                          <a:pt x="1089" y="3134"/>
                        </a:cubicBezTo>
                        <a:lnTo>
                          <a:pt x="1089" y="1908"/>
                        </a:lnTo>
                        <a:close/>
                      </a:path>
                    </a:pathLst>
                  </a:custGeom>
                  <a:solidFill>
                    <a:srgbClr val="333333"/>
                  </a:solidFill>
                  <a:ln w="0" cap="flat">
                    <a:noFill/>
                    <a:prstDash val="solid"/>
                    <a:miter/>
                  </a:ln>
                </p:spPr>
                <p:txBody>
                  <a:bodyPr rtlCol="0" anchor="ctr"/>
                  <a:lstStyle/>
                  <a:p>
                    <a:endParaRPr lang="en-US"/>
                  </a:p>
                </p:txBody>
              </p:sp>
              <p:sp>
                <p:nvSpPr>
                  <p:cNvPr id="2692" name="Freeform: Shape 2691">
                    <a:extLst>
                      <a:ext uri="{FF2B5EF4-FFF2-40B4-BE49-F238E27FC236}">
                        <a16:creationId xmlns:a16="http://schemas.microsoft.com/office/drawing/2014/main" id="{41A745F7-1C0C-019D-DD04-F03CB5E9A845}"/>
                      </a:ext>
                    </a:extLst>
                  </p:cNvPr>
                  <p:cNvSpPr/>
                  <p:nvPr/>
                </p:nvSpPr>
                <p:spPr>
                  <a:xfrm>
                    <a:off x="20857660" y="5444587"/>
                    <a:ext cx="3135" cy="5515"/>
                  </a:xfrm>
                  <a:custGeom>
                    <a:avLst/>
                    <a:gdLst>
                      <a:gd name="connsiteX0" fmla="*/ 2044 w 3135"/>
                      <a:gd name="connsiteY0" fmla="*/ 5516 h 5515"/>
                      <a:gd name="connsiteX1" fmla="*/ 818 w 3135"/>
                      <a:gd name="connsiteY1" fmla="*/ 2791 h 5515"/>
                      <a:gd name="connsiteX2" fmla="*/ 3135 w 3135"/>
                      <a:gd name="connsiteY2" fmla="*/ 66 h 5515"/>
                      <a:gd name="connsiteX3" fmla="*/ 0 w 3135"/>
                      <a:gd name="connsiteY3" fmla="*/ 3336 h 5515"/>
                      <a:gd name="connsiteX4" fmla="*/ 2044 w 3135"/>
                      <a:gd name="connsiteY4" fmla="*/ 5516 h 55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5" h="5515">
                        <a:moveTo>
                          <a:pt x="2044" y="5516"/>
                        </a:moveTo>
                        <a:cubicBezTo>
                          <a:pt x="3815" y="2654"/>
                          <a:pt x="2453" y="1837"/>
                          <a:pt x="818" y="2791"/>
                        </a:cubicBezTo>
                        <a:cubicBezTo>
                          <a:pt x="2180" y="66"/>
                          <a:pt x="3135" y="2654"/>
                          <a:pt x="3135" y="66"/>
                        </a:cubicBezTo>
                        <a:cubicBezTo>
                          <a:pt x="2180" y="-479"/>
                          <a:pt x="409" y="2518"/>
                          <a:pt x="0" y="3336"/>
                        </a:cubicBezTo>
                        <a:lnTo>
                          <a:pt x="2044" y="5516"/>
                        </a:lnTo>
                        <a:close/>
                      </a:path>
                    </a:pathLst>
                  </a:custGeom>
                  <a:solidFill>
                    <a:srgbClr val="333333"/>
                  </a:solidFill>
                  <a:ln w="0" cap="flat">
                    <a:noFill/>
                    <a:prstDash val="solid"/>
                    <a:miter/>
                  </a:ln>
                </p:spPr>
                <p:txBody>
                  <a:bodyPr rtlCol="0" anchor="ctr"/>
                  <a:lstStyle/>
                  <a:p>
                    <a:endParaRPr lang="en-US"/>
                  </a:p>
                </p:txBody>
              </p:sp>
              <p:sp>
                <p:nvSpPr>
                  <p:cNvPr id="2693" name="Freeform: Shape 2692">
                    <a:extLst>
                      <a:ext uri="{FF2B5EF4-FFF2-40B4-BE49-F238E27FC236}">
                        <a16:creationId xmlns:a16="http://schemas.microsoft.com/office/drawing/2014/main" id="{33B44F6F-35CC-C8D0-93BF-C7467B0AAD5D}"/>
                      </a:ext>
                    </a:extLst>
                  </p:cNvPr>
                  <p:cNvSpPr/>
                  <p:nvPr/>
                </p:nvSpPr>
                <p:spPr>
                  <a:xfrm>
                    <a:off x="20839812" y="5464954"/>
                    <a:ext cx="1907" cy="1226"/>
                  </a:xfrm>
                  <a:custGeom>
                    <a:avLst/>
                    <a:gdLst>
                      <a:gd name="connsiteX0" fmla="*/ 1499 w 1907"/>
                      <a:gd name="connsiteY0" fmla="*/ 1090 h 1226"/>
                      <a:gd name="connsiteX1" fmla="*/ 1908 w 1907"/>
                      <a:gd name="connsiteY1" fmla="*/ 0 h 1226"/>
                      <a:gd name="connsiteX2" fmla="*/ 0 w 1907"/>
                      <a:gd name="connsiteY2" fmla="*/ 1227 h 1226"/>
                      <a:gd name="connsiteX3" fmla="*/ 1499 w 1907"/>
                      <a:gd name="connsiteY3" fmla="*/ 1090 h 1226"/>
                    </a:gdLst>
                    <a:ahLst/>
                    <a:cxnLst>
                      <a:cxn ang="0">
                        <a:pos x="connsiteX0" y="connsiteY0"/>
                      </a:cxn>
                      <a:cxn ang="0">
                        <a:pos x="connsiteX1" y="connsiteY1"/>
                      </a:cxn>
                      <a:cxn ang="0">
                        <a:pos x="connsiteX2" y="connsiteY2"/>
                      </a:cxn>
                      <a:cxn ang="0">
                        <a:pos x="connsiteX3" y="connsiteY3"/>
                      </a:cxn>
                    </a:cxnLst>
                    <a:rect l="l" t="t" r="r" b="b"/>
                    <a:pathLst>
                      <a:path w="1907" h="1226">
                        <a:moveTo>
                          <a:pt x="1499" y="1090"/>
                        </a:moveTo>
                        <a:lnTo>
                          <a:pt x="1908" y="0"/>
                        </a:lnTo>
                        <a:lnTo>
                          <a:pt x="0" y="1227"/>
                        </a:lnTo>
                        <a:lnTo>
                          <a:pt x="1499" y="1090"/>
                        </a:lnTo>
                        <a:close/>
                      </a:path>
                    </a:pathLst>
                  </a:custGeom>
                  <a:solidFill>
                    <a:srgbClr val="333333"/>
                  </a:solidFill>
                  <a:ln w="0" cap="flat">
                    <a:noFill/>
                    <a:prstDash val="solid"/>
                    <a:miter/>
                  </a:ln>
                </p:spPr>
                <p:txBody>
                  <a:bodyPr rtlCol="0" anchor="ctr"/>
                  <a:lstStyle/>
                  <a:p>
                    <a:endParaRPr lang="en-US"/>
                  </a:p>
                </p:txBody>
              </p:sp>
              <p:sp>
                <p:nvSpPr>
                  <p:cNvPr id="2694" name="Freeform: Shape 2693">
                    <a:extLst>
                      <a:ext uri="{FF2B5EF4-FFF2-40B4-BE49-F238E27FC236}">
                        <a16:creationId xmlns:a16="http://schemas.microsoft.com/office/drawing/2014/main" id="{F601EAD2-3E50-1B78-CB2F-AA3CB8D08CFD}"/>
                      </a:ext>
                    </a:extLst>
                  </p:cNvPr>
                  <p:cNvSpPr/>
                  <p:nvPr/>
                </p:nvSpPr>
                <p:spPr>
                  <a:xfrm>
                    <a:off x="20841720" y="5463183"/>
                    <a:ext cx="1907" cy="1770"/>
                  </a:xfrm>
                  <a:custGeom>
                    <a:avLst/>
                    <a:gdLst>
                      <a:gd name="connsiteX0" fmla="*/ 0 w 1907"/>
                      <a:gd name="connsiteY0" fmla="*/ 1771 h 1770"/>
                      <a:gd name="connsiteX1" fmla="*/ 1908 w 1907"/>
                      <a:gd name="connsiteY1" fmla="*/ 545 h 1770"/>
                      <a:gd name="connsiteX2" fmla="*/ 544 w 1907"/>
                      <a:gd name="connsiteY2" fmla="*/ 0 h 1770"/>
                      <a:gd name="connsiteX3" fmla="*/ 0 w 1907"/>
                      <a:gd name="connsiteY3" fmla="*/ 1771 h 1770"/>
                    </a:gdLst>
                    <a:ahLst/>
                    <a:cxnLst>
                      <a:cxn ang="0">
                        <a:pos x="connsiteX0" y="connsiteY0"/>
                      </a:cxn>
                      <a:cxn ang="0">
                        <a:pos x="connsiteX1" y="connsiteY1"/>
                      </a:cxn>
                      <a:cxn ang="0">
                        <a:pos x="connsiteX2" y="connsiteY2"/>
                      </a:cxn>
                      <a:cxn ang="0">
                        <a:pos x="connsiteX3" y="connsiteY3"/>
                      </a:cxn>
                    </a:cxnLst>
                    <a:rect l="l" t="t" r="r" b="b"/>
                    <a:pathLst>
                      <a:path w="1907" h="1770">
                        <a:moveTo>
                          <a:pt x="0" y="1771"/>
                        </a:moveTo>
                        <a:lnTo>
                          <a:pt x="1908" y="545"/>
                        </a:lnTo>
                        <a:cubicBezTo>
                          <a:pt x="1908" y="545"/>
                          <a:pt x="1089" y="0"/>
                          <a:pt x="544" y="0"/>
                        </a:cubicBezTo>
                        <a:lnTo>
                          <a:pt x="0" y="1771"/>
                        </a:lnTo>
                        <a:close/>
                      </a:path>
                    </a:pathLst>
                  </a:custGeom>
                  <a:solidFill>
                    <a:srgbClr val="333333"/>
                  </a:solidFill>
                  <a:ln w="0" cap="flat">
                    <a:noFill/>
                    <a:prstDash val="solid"/>
                    <a:miter/>
                  </a:ln>
                </p:spPr>
                <p:txBody>
                  <a:bodyPr rtlCol="0" anchor="ctr"/>
                  <a:lstStyle/>
                  <a:p>
                    <a:endParaRPr lang="en-US"/>
                  </a:p>
                </p:txBody>
              </p:sp>
              <p:sp>
                <p:nvSpPr>
                  <p:cNvPr id="2695" name="Freeform: Shape 2694">
                    <a:extLst>
                      <a:ext uri="{FF2B5EF4-FFF2-40B4-BE49-F238E27FC236}">
                        <a16:creationId xmlns:a16="http://schemas.microsoft.com/office/drawing/2014/main" id="{9EF5268A-0C1A-7087-7BB5-459D57DB5C40}"/>
                      </a:ext>
                    </a:extLst>
                  </p:cNvPr>
                  <p:cNvSpPr/>
                  <p:nvPr/>
                </p:nvSpPr>
                <p:spPr>
                  <a:xfrm>
                    <a:off x="20848532" y="5458278"/>
                    <a:ext cx="2587" cy="2043"/>
                  </a:xfrm>
                  <a:custGeom>
                    <a:avLst/>
                    <a:gdLst>
                      <a:gd name="connsiteX0" fmla="*/ 0 w 2587"/>
                      <a:gd name="connsiteY0" fmla="*/ 2044 h 2043"/>
                      <a:gd name="connsiteX1" fmla="*/ 2588 w 2587"/>
                      <a:gd name="connsiteY1" fmla="*/ 0 h 2043"/>
                      <a:gd name="connsiteX2" fmla="*/ 0 w 2587"/>
                      <a:gd name="connsiteY2" fmla="*/ 2044 h 2043"/>
                    </a:gdLst>
                    <a:ahLst/>
                    <a:cxnLst>
                      <a:cxn ang="0">
                        <a:pos x="connsiteX0" y="connsiteY0"/>
                      </a:cxn>
                      <a:cxn ang="0">
                        <a:pos x="connsiteX1" y="connsiteY1"/>
                      </a:cxn>
                      <a:cxn ang="0">
                        <a:pos x="connsiteX2" y="connsiteY2"/>
                      </a:cxn>
                    </a:cxnLst>
                    <a:rect l="l" t="t" r="r" b="b"/>
                    <a:pathLst>
                      <a:path w="2587" h="2043">
                        <a:moveTo>
                          <a:pt x="0" y="2044"/>
                        </a:moveTo>
                        <a:cubicBezTo>
                          <a:pt x="817" y="1499"/>
                          <a:pt x="1635" y="817"/>
                          <a:pt x="2588" y="0"/>
                        </a:cubicBezTo>
                        <a:lnTo>
                          <a:pt x="0" y="2044"/>
                        </a:lnTo>
                        <a:close/>
                      </a:path>
                    </a:pathLst>
                  </a:custGeom>
                  <a:solidFill>
                    <a:srgbClr val="333333"/>
                  </a:solidFill>
                  <a:ln w="0" cap="flat">
                    <a:noFill/>
                    <a:prstDash val="solid"/>
                    <a:miter/>
                  </a:ln>
                </p:spPr>
                <p:txBody>
                  <a:bodyPr rtlCol="0" anchor="ctr"/>
                  <a:lstStyle/>
                  <a:p>
                    <a:endParaRPr lang="en-US"/>
                  </a:p>
                </p:txBody>
              </p:sp>
              <p:sp>
                <p:nvSpPr>
                  <p:cNvPr id="2696" name="Freeform: Shape 2695">
                    <a:extLst>
                      <a:ext uri="{FF2B5EF4-FFF2-40B4-BE49-F238E27FC236}">
                        <a16:creationId xmlns:a16="http://schemas.microsoft.com/office/drawing/2014/main" id="{0789FEBB-D5CD-BB05-B5BF-173F17A4F472}"/>
                      </a:ext>
                    </a:extLst>
                  </p:cNvPr>
                  <p:cNvSpPr/>
                  <p:nvPr/>
                </p:nvSpPr>
                <p:spPr>
                  <a:xfrm>
                    <a:off x="20846352" y="5460321"/>
                    <a:ext cx="2180" cy="1362"/>
                  </a:xfrm>
                  <a:custGeom>
                    <a:avLst/>
                    <a:gdLst>
                      <a:gd name="connsiteX0" fmla="*/ 0 w 2180"/>
                      <a:gd name="connsiteY0" fmla="*/ 1363 h 1362"/>
                      <a:gd name="connsiteX1" fmla="*/ 136 w 2180"/>
                      <a:gd name="connsiteY1" fmla="*/ 1363 h 1362"/>
                      <a:gd name="connsiteX2" fmla="*/ 2180 w 2180"/>
                      <a:gd name="connsiteY2" fmla="*/ 0 h 1362"/>
                      <a:gd name="connsiteX3" fmla="*/ 0 w 2180"/>
                      <a:gd name="connsiteY3" fmla="*/ 1363 h 1362"/>
                    </a:gdLst>
                    <a:ahLst/>
                    <a:cxnLst>
                      <a:cxn ang="0">
                        <a:pos x="connsiteX0" y="connsiteY0"/>
                      </a:cxn>
                      <a:cxn ang="0">
                        <a:pos x="connsiteX1" y="connsiteY1"/>
                      </a:cxn>
                      <a:cxn ang="0">
                        <a:pos x="connsiteX2" y="connsiteY2"/>
                      </a:cxn>
                      <a:cxn ang="0">
                        <a:pos x="connsiteX3" y="connsiteY3"/>
                      </a:cxn>
                    </a:cxnLst>
                    <a:rect l="l" t="t" r="r" b="b"/>
                    <a:pathLst>
                      <a:path w="2180" h="1362">
                        <a:moveTo>
                          <a:pt x="0" y="1363"/>
                        </a:moveTo>
                        <a:lnTo>
                          <a:pt x="136" y="1363"/>
                        </a:lnTo>
                        <a:cubicBezTo>
                          <a:pt x="818" y="954"/>
                          <a:pt x="1635" y="545"/>
                          <a:pt x="2180" y="0"/>
                        </a:cubicBezTo>
                        <a:cubicBezTo>
                          <a:pt x="1499" y="545"/>
                          <a:pt x="682" y="954"/>
                          <a:pt x="0" y="1363"/>
                        </a:cubicBezTo>
                        <a:close/>
                      </a:path>
                    </a:pathLst>
                  </a:custGeom>
                  <a:solidFill>
                    <a:srgbClr val="333333"/>
                  </a:solidFill>
                  <a:ln w="0" cap="flat">
                    <a:noFill/>
                    <a:prstDash val="solid"/>
                    <a:miter/>
                  </a:ln>
                </p:spPr>
                <p:txBody>
                  <a:bodyPr rtlCol="0" anchor="ctr"/>
                  <a:lstStyle/>
                  <a:p>
                    <a:endParaRPr lang="en-US"/>
                  </a:p>
                </p:txBody>
              </p:sp>
              <p:sp>
                <p:nvSpPr>
                  <p:cNvPr id="2697" name="Freeform: Shape 2696">
                    <a:extLst>
                      <a:ext uri="{FF2B5EF4-FFF2-40B4-BE49-F238E27FC236}">
                        <a16:creationId xmlns:a16="http://schemas.microsoft.com/office/drawing/2014/main" id="{581B673E-33B6-703C-60CA-6B0E49C86891}"/>
                      </a:ext>
                    </a:extLst>
                  </p:cNvPr>
                  <p:cNvSpPr/>
                  <p:nvPr/>
                </p:nvSpPr>
                <p:spPr>
                  <a:xfrm>
                    <a:off x="20843627" y="5461684"/>
                    <a:ext cx="4495" cy="2496"/>
                  </a:xfrm>
                  <a:custGeom>
                    <a:avLst/>
                    <a:gdLst>
                      <a:gd name="connsiteX0" fmla="*/ 0 w 4495"/>
                      <a:gd name="connsiteY0" fmla="*/ 1908 h 2496"/>
                      <a:gd name="connsiteX1" fmla="*/ 4496 w 4495"/>
                      <a:gd name="connsiteY1" fmla="*/ 817 h 2496"/>
                      <a:gd name="connsiteX2" fmla="*/ 2861 w 4495"/>
                      <a:gd name="connsiteY2" fmla="*/ 0 h 2496"/>
                      <a:gd name="connsiteX3" fmla="*/ 0 w 4495"/>
                      <a:gd name="connsiteY3" fmla="*/ 1908 h 2496"/>
                    </a:gdLst>
                    <a:ahLst/>
                    <a:cxnLst>
                      <a:cxn ang="0">
                        <a:pos x="connsiteX0" y="connsiteY0"/>
                      </a:cxn>
                      <a:cxn ang="0">
                        <a:pos x="connsiteX1" y="connsiteY1"/>
                      </a:cxn>
                      <a:cxn ang="0">
                        <a:pos x="connsiteX2" y="connsiteY2"/>
                      </a:cxn>
                      <a:cxn ang="0">
                        <a:pos x="connsiteX3" y="connsiteY3"/>
                      </a:cxn>
                    </a:cxnLst>
                    <a:rect l="l" t="t" r="r" b="b"/>
                    <a:pathLst>
                      <a:path w="4495" h="2496">
                        <a:moveTo>
                          <a:pt x="0" y="1908"/>
                        </a:moveTo>
                        <a:cubicBezTo>
                          <a:pt x="953" y="2589"/>
                          <a:pt x="2042" y="3134"/>
                          <a:pt x="4496" y="817"/>
                        </a:cubicBezTo>
                        <a:lnTo>
                          <a:pt x="2861" y="0"/>
                        </a:lnTo>
                        <a:lnTo>
                          <a:pt x="0" y="1908"/>
                        </a:lnTo>
                        <a:close/>
                      </a:path>
                    </a:pathLst>
                  </a:custGeom>
                  <a:solidFill>
                    <a:srgbClr val="333333"/>
                  </a:solidFill>
                  <a:ln w="0" cap="flat">
                    <a:noFill/>
                    <a:prstDash val="solid"/>
                    <a:miter/>
                  </a:ln>
                </p:spPr>
                <p:txBody>
                  <a:bodyPr rtlCol="0" anchor="ctr"/>
                  <a:lstStyle/>
                  <a:p>
                    <a:endParaRPr lang="en-US"/>
                  </a:p>
                </p:txBody>
              </p:sp>
              <p:sp>
                <p:nvSpPr>
                  <p:cNvPr id="2698" name="Freeform: Shape 2697">
                    <a:extLst>
                      <a:ext uri="{FF2B5EF4-FFF2-40B4-BE49-F238E27FC236}">
                        <a16:creationId xmlns:a16="http://schemas.microsoft.com/office/drawing/2014/main" id="{303BB244-5844-4CDF-CA99-0D82B6C8183E}"/>
                      </a:ext>
                    </a:extLst>
                  </p:cNvPr>
                  <p:cNvSpPr/>
                  <p:nvPr/>
                </p:nvSpPr>
                <p:spPr>
                  <a:xfrm>
                    <a:off x="20765286" y="5446016"/>
                    <a:ext cx="1907" cy="681"/>
                  </a:xfrm>
                  <a:custGeom>
                    <a:avLst/>
                    <a:gdLst>
                      <a:gd name="connsiteX0" fmla="*/ 136 w 1907"/>
                      <a:gd name="connsiteY0" fmla="*/ 272 h 681"/>
                      <a:gd name="connsiteX1" fmla="*/ 1908 w 1907"/>
                      <a:gd name="connsiteY1" fmla="*/ 681 h 681"/>
                      <a:gd name="connsiteX2" fmla="*/ 1908 w 1907"/>
                      <a:gd name="connsiteY2" fmla="*/ 409 h 681"/>
                      <a:gd name="connsiteX3" fmla="*/ 0 w 1907"/>
                      <a:gd name="connsiteY3" fmla="*/ 0 h 681"/>
                      <a:gd name="connsiteX4" fmla="*/ 136 w 1907"/>
                      <a:gd name="connsiteY4" fmla="*/ 272 h 6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7" h="681">
                        <a:moveTo>
                          <a:pt x="136" y="272"/>
                        </a:moveTo>
                        <a:lnTo>
                          <a:pt x="1908" y="681"/>
                        </a:lnTo>
                        <a:lnTo>
                          <a:pt x="1908" y="409"/>
                        </a:lnTo>
                        <a:lnTo>
                          <a:pt x="0" y="0"/>
                        </a:lnTo>
                        <a:lnTo>
                          <a:pt x="136" y="272"/>
                        </a:lnTo>
                        <a:close/>
                      </a:path>
                    </a:pathLst>
                  </a:custGeom>
                  <a:solidFill>
                    <a:srgbClr val="333333"/>
                  </a:solidFill>
                  <a:ln w="0" cap="flat">
                    <a:noFill/>
                    <a:prstDash val="solid"/>
                    <a:miter/>
                  </a:ln>
                </p:spPr>
                <p:txBody>
                  <a:bodyPr rtlCol="0" anchor="ctr"/>
                  <a:lstStyle/>
                  <a:p>
                    <a:endParaRPr lang="en-US"/>
                  </a:p>
                </p:txBody>
              </p:sp>
              <p:sp>
                <p:nvSpPr>
                  <p:cNvPr id="2699" name="Freeform: Shape 2698">
                    <a:extLst>
                      <a:ext uri="{FF2B5EF4-FFF2-40B4-BE49-F238E27FC236}">
                        <a16:creationId xmlns:a16="http://schemas.microsoft.com/office/drawing/2014/main" id="{4A3F734D-4598-7193-75EE-3A430CA00C26}"/>
                      </a:ext>
                    </a:extLst>
                  </p:cNvPr>
                  <p:cNvSpPr/>
                  <p:nvPr/>
                </p:nvSpPr>
                <p:spPr>
                  <a:xfrm>
                    <a:off x="20774414" y="5451193"/>
                    <a:ext cx="1227" cy="272"/>
                  </a:xfrm>
                  <a:custGeom>
                    <a:avLst/>
                    <a:gdLst>
                      <a:gd name="connsiteX0" fmla="*/ 0 w 1227"/>
                      <a:gd name="connsiteY0" fmla="*/ 272 h 272"/>
                      <a:gd name="connsiteX1" fmla="*/ 1227 w 1227"/>
                      <a:gd name="connsiteY1" fmla="*/ 0 h 272"/>
                      <a:gd name="connsiteX2" fmla="*/ 0 w 1227"/>
                      <a:gd name="connsiteY2" fmla="*/ 272 h 272"/>
                    </a:gdLst>
                    <a:ahLst/>
                    <a:cxnLst>
                      <a:cxn ang="0">
                        <a:pos x="connsiteX0" y="connsiteY0"/>
                      </a:cxn>
                      <a:cxn ang="0">
                        <a:pos x="connsiteX1" y="connsiteY1"/>
                      </a:cxn>
                      <a:cxn ang="0">
                        <a:pos x="connsiteX2" y="connsiteY2"/>
                      </a:cxn>
                    </a:cxnLst>
                    <a:rect l="l" t="t" r="r" b="b"/>
                    <a:pathLst>
                      <a:path w="1227" h="272">
                        <a:moveTo>
                          <a:pt x="0" y="272"/>
                        </a:moveTo>
                        <a:cubicBezTo>
                          <a:pt x="0" y="272"/>
                          <a:pt x="818" y="272"/>
                          <a:pt x="1227" y="0"/>
                        </a:cubicBezTo>
                        <a:cubicBezTo>
                          <a:pt x="682" y="0"/>
                          <a:pt x="273" y="0"/>
                          <a:pt x="0" y="272"/>
                        </a:cubicBezTo>
                        <a:close/>
                      </a:path>
                    </a:pathLst>
                  </a:custGeom>
                  <a:solidFill>
                    <a:srgbClr val="333333"/>
                  </a:solidFill>
                  <a:ln w="0" cap="flat">
                    <a:noFill/>
                    <a:prstDash val="solid"/>
                    <a:miter/>
                  </a:ln>
                </p:spPr>
                <p:txBody>
                  <a:bodyPr rtlCol="0" anchor="ctr"/>
                  <a:lstStyle/>
                  <a:p>
                    <a:endParaRPr lang="en-US"/>
                  </a:p>
                </p:txBody>
              </p:sp>
              <p:sp>
                <p:nvSpPr>
                  <p:cNvPr id="2700" name="Freeform: Shape 2699">
                    <a:extLst>
                      <a:ext uri="{FF2B5EF4-FFF2-40B4-BE49-F238E27FC236}">
                        <a16:creationId xmlns:a16="http://schemas.microsoft.com/office/drawing/2014/main" id="{B04FFB03-EFAF-051A-62AB-A9E62CE3B4B2}"/>
                      </a:ext>
                    </a:extLst>
                  </p:cNvPr>
                  <p:cNvSpPr/>
                  <p:nvPr/>
                </p:nvSpPr>
                <p:spPr>
                  <a:xfrm>
                    <a:off x="20775641" y="5445735"/>
                    <a:ext cx="11853" cy="7637"/>
                  </a:xfrm>
                  <a:custGeom>
                    <a:avLst/>
                    <a:gdLst>
                      <a:gd name="connsiteX0" fmla="*/ 7629 w 11853"/>
                      <a:gd name="connsiteY0" fmla="*/ 690 h 7637"/>
                      <a:gd name="connsiteX1" fmla="*/ 8174 w 11853"/>
                      <a:gd name="connsiteY1" fmla="*/ 2733 h 7637"/>
                      <a:gd name="connsiteX2" fmla="*/ 4768 w 11853"/>
                      <a:gd name="connsiteY2" fmla="*/ 3960 h 7637"/>
                      <a:gd name="connsiteX3" fmla="*/ 5721 w 11853"/>
                      <a:gd name="connsiteY3" fmla="*/ 2598 h 7637"/>
                      <a:gd name="connsiteX4" fmla="*/ 4223 w 11853"/>
                      <a:gd name="connsiteY4" fmla="*/ 4096 h 7637"/>
                      <a:gd name="connsiteX5" fmla="*/ 0 w 11853"/>
                      <a:gd name="connsiteY5" fmla="*/ 5731 h 7637"/>
                      <a:gd name="connsiteX6" fmla="*/ 10490 w 11853"/>
                      <a:gd name="connsiteY6" fmla="*/ 7230 h 7637"/>
                      <a:gd name="connsiteX7" fmla="*/ 11853 w 11853"/>
                      <a:gd name="connsiteY7" fmla="*/ 826 h 7637"/>
                      <a:gd name="connsiteX8" fmla="*/ 7629 w 11853"/>
                      <a:gd name="connsiteY8" fmla="*/ 826 h 7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853" h="7637">
                        <a:moveTo>
                          <a:pt x="7629" y="690"/>
                        </a:moveTo>
                        <a:cubicBezTo>
                          <a:pt x="9264" y="2052"/>
                          <a:pt x="4768" y="1644"/>
                          <a:pt x="8174" y="2733"/>
                        </a:cubicBezTo>
                        <a:cubicBezTo>
                          <a:pt x="8311" y="3824"/>
                          <a:pt x="6403" y="4777"/>
                          <a:pt x="4768" y="3960"/>
                        </a:cubicBezTo>
                        <a:cubicBezTo>
                          <a:pt x="5177" y="3006"/>
                          <a:pt x="6540" y="3687"/>
                          <a:pt x="5721" y="2598"/>
                        </a:cubicBezTo>
                        <a:cubicBezTo>
                          <a:pt x="4359" y="3551"/>
                          <a:pt x="4086" y="2598"/>
                          <a:pt x="4223" y="4096"/>
                        </a:cubicBezTo>
                        <a:cubicBezTo>
                          <a:pt x="2179" y="4368"/>
                          <a:pt x="1635" y="5186"/>
                          <a:pt x="0" y="5731"/>
                        </a:cubicBezTo>
                        <a:cubicBezTo>
                          <a:pt x="2451" y="6140"/>
                          <a:pt x="7220" y="8592"/>
                          <a:pt x="10490" y="7230"/>
                        </a:cubicBezTo>
                        <a:cubicBezTo>
                          <a:pt x="12397" y="5595"/>
                          <a:pt x="11581" y="3279"/>
                          <a:pt x="11853" y="826"/>
                        </a:cubicBezTo>
                        <a:cubicBezTo>
                          <a:pt x="11717" y="418"/>
                          <a:pt x="8038" y="-809"/>
                          <a:pt x="7629" y="826"/>
                        </a:cubicBezTo>
                        <a:close/>
                      </a:path>
                    </a:pathLst>
                  </a:custGeom>
                  <a:solidFill>
                    <a:srgbClr val="333333"/>
                  </a:solidFill>
                  <a:ln w="0" cap="flat">
                    <a:noFill/>
                    <a:prstDash val="solid"/>
                    <a:miter/>
                  </a:ln>
                </p:spPr>
                <p:txBody>
                  <a:bodyPr rtlCol="0" anchor="ctr"/>
                  <a:lstStyle/>
                  <a:p>
                    <a:endParaRPr lang="en-US"/>
                  </a:p>
                </p:txBody>
              </p:sp>
              <p:sp>
                <p:nvSpPr>
                  <p:cNvPr id="2701" name="Freeform: Shape 2700">
                    <a:extLst>
                      <a:ext uri="{FF2B5EF4-FFF2-40B4-BE49-F238E27FC236}">
                        <a16:creationId xmlns:a16="http://schemas.microsoft.com/office/drawing/2014/main" id="{90D13B77-C8B8-1DC9-2A51-8DD73DE09115}"/>
                      </a:ext>
                    </a:extLst>
                  </p:cNvPr>
                  <p:cNvSpPr/>
                  <p:nvPr/>
                </p:nvSpPr>
                <p:spPr>
                  <a:xfrm>
                    <a:off x="20779591" y="5443073"/>
                    <a:ext cx="1498" cy="491"/>
                  </a:xfrm>
                  <a:custGeom>
                    <a:avLst/>
                    <a:gdLst>
                      <a:gd name="connsiteX0" fmla="*/ 1499 w 1498"/>
                      <a:gd name="connsiteY0" fmla="*/ 354 h 491"/>
                      <a:gd name="connsiteX1" fmla="*/ 0 w 1498"/>
                      <a:gd name="connsiteY1" fmla="*/ 82 h 491"/>
                      <a:gd name="connsiteX2" fmla="*/ 1499 w 1498"/>
                      <a:gd name="connsiteY2" fmla="*/ 354 h 491"/>
                    </a:gdLst>
                    <a:ahLst/>
                    <a:cxnLst>
                      <a:cxn ang="0">
                        <a:pos x="connsiteX0" y="connsiteY0"/>
                      </a:cxn>
                      <a:cxn ang="0">
                        <a:pos x="connsiteX1" y="connsiteY1"/>
                      </a:cxn>
                      <a:cxn ang="0">
                        <a:pos x="connsiteX2" y="connsiteY2"/>
                      </a:cxn>
                    </a:cxnLst>
                    <a:rect l="l" t="t" r="r" b="b"/>
                    <a:pathLst>
                      <a:path w="1498" h="491">
                        <a:moveTo>
                          <a:pt x="1499" y="354"/>
                        </a:moveTo>
                        <a:cubicBezTo>
                          <a:pt x="818" y="-55"/>
                          <a:pt x="546" y="-55"/>
                          <a:pt x="0" y="82"/>
                        </a:cubicBezTo>
                        <a:cubicBezTo>
                          <a:pt x="0" y="899"/>
                          <a:pt x="955" y="218"/>
                          <a:pt x="1499" y="354"/>
                        </a:cubicBezTo>
                        <a:close/>
                      </a:path>
                    </a:pathLst>
                  </a:custGeom>
                  <a:solidFill>
                    <a:srgbClr val="333333"/>
                  </a:solidFill>
                  <a:ln w="0" cap="flat">
                    <a:noFill/>
                    <a:prstDash val="solid"/>
                    <a:miter/>
                  </a:ln>
                </p:spPr>
                <p:txBody>
                  <a:bodyPr rtlCol="0" anchor="ctr"/>
                  <a:lstStyle/>
                  <a:p>
                    <a:endParaRPr lang="en-US"/>
                  </a:p>
                </p:txBody>
              </p:sp>
              <p:sp>
                <p:nvSpPr>
                  <p:cNvPr id="2702" name="Freeform: Shape 2701">
                    <a:extLst>
                      <a:ext uri="{FF2B5EF4-FFF2-40B4-BE49-F238E27FC236}">
                        <a16:creationId xmlns:a16="http://schemas.microsoft.com/office/drawing/2014/main" id="{BF76C49C-763E-048A-6D5A-62CBBEA21E24}"/>
                      </a:ext>
                    </a:extLst>
                  </p:cNvPr>
                  <p:cNvSpPr/>
                  <p:nvPr/>
                </p:nvSpPr>
                <p:spPr>
                  <a:xfrm>
                    <a:off x="20800710" y="5461003"/>
                    <a:ext cx="2953" cy="1771"/>
                  </a:xfrm>
                  <a:custGeom>
                    <a:avLst/>
                    <a:gdLst>
                      <a:gd name="connsiteX0" fmla="*/ 1362 w 2953"/>
                      <a:gd name="connsiteY0" fmla="*/ 1771 h 1771"/>
                      <a:gd name="connsiteX1" fmla="*/ 2861 w 2953"/>
                      <a:gd name="connsiteY1" fmla="*/ 0 h 1771"/>
                      <a:gd name="connsiteX2" fmla="*/ 0 w 2953"/>
                      <a:gd name="connsiteY2" fmla="*/ 1090 h 1771"/>
                      <a:gd name="connsiteX3" fmla="*/ 1362 w 2953"/>
                      <a:gd name="connsiteY3" fmla="*/ 1771 h 1771"/>
                    </a:gdLst>
                    <a:ahLst/>
                    <a:cxnLst>
                      <a:cxn ang="0">
                        <a:pos x="connsiteX0" y="connsiteY0"/>
                      </a:cxn>
                      <a:cxn ang="0">
                        <a:pos x="connsiteX1" y="connsiteY1"/>
                      </a:cxn>
                      <a:cxn ang="0">
                        <a:pos x="connsiteX2" y="connsiteY2"/>
                      </a:cxn>
                      <a:cxn ang="0">
                        <a:pos x="connsiteX3" y="connsiteY3"/>
                      </a:cxn>
                    </a:cxnLst>
                    <a:rect l="l" t="t" r="r" b="b"/>
                    <a:pathLst>
                      <a:path w="2953" h="1771">
                        <a:moveTo>
                          <a:pt x="1362" y="1771"/>
                        </a:moveTo>
                        <a:cubicBezTo>
                          <a:pt x="1362" y="1771"/>
                          <a:pt x="3406" y="545"/>
                          <a:pt x="2861" y="0"/>
                        </a:cubicBezTo>
                        <a:lnTo>
                          <a:pt x="0" y="1090"/>
                        </a:lnTo>
                        <a:cubicBezTo>
                          <a:pt x="680" y="1090"/>
                          <a:pt x="1089" y="1363"/>
                          <a:pt x="1362" y="1771"/>
                        </a:cubicBezTo>
                        <a:close/>
                      </a:path>
                    </a:pathLst>
                  </a:custGeom>
                  <a:solidFill>
                    <a:srgbClr val="333333"/>
                  </a:solidFill>
                  <a:ln w="0" cap="flat">
                    <a:noFill/>
                    <a:prstDash val="solid"/>
                    <a:miter/>
                  </a:ln>
                </p:spPr>
                <p:txBody>
                  <a:bodyPr rtlCol="0" anchor="ctr"/>
                  <a:lstStyle/>
                  <a:p>
                    <a:endParaRPr lang="en-US"/>
                  </a:p>
                </p:txBody>
              </p:sp>
              <p:sp>
                <p:nvSpPr>
                  <p:cNvPr id="2703" name="Freeform: Shape 2702">
                    <a:extLst>
                      <a:ext uri="{FF2B5EF4-FFF2-40B4-BE49-F238E27FC236}">
                        <a16:creationId xmlns:a16="http://schemas.microsoft.com/office/drawing/2014/main" id="{2DC31F4C-9CE2-1527-7EC0-FBD64705B206}"/>
                      </a:ext>
                    </a:extLst>
                  </p:cNvPr>
                  <p:cNvSpPr/>
                  <p:nvPr/>
                </p:nvSpPr>
                <p:spPr>
                  <a:xfrm>
                    <a:off x="20799348" y="5462229"/>
                    <a:ext cx="1362" cy="272"/>
                  </a:xfrm>
                  <a:custGeom>
                    <a:avLst/>
                    <a:gdLst>
                      <a:gd name="connsiteX0" fmla="*/ 0 w 1362"/>
                      <a:gd name="connsiteY0" fmla="*/ 272 h 272"/>
                      <a:gd name="connsiteX1" fmla="*/ 1362 w 1362"/>
                      <a:gd name="connsiteY1" fmla="*/ 0 h 272"/>
                      <a:gd name="connsiteX2" fmla="*/ 0 w 1362"/>
                      <a:gd name="connsiteY2" fmla="*/ 272 h 272"/>
                    </a:gdLst>
                    <a:ahLst/>
                    <a:cxnLst>
                      <a:cxn ang="0">
                        <a:pos x="connsiteX0" y="connsiteY0"/>
                      </a:cxn>
                      <a:cxn ang="0">
                        <a:pos x="connsiteX1" y="connsiteY1"/>
                      </a:cxn>
                      <a:cxn ang="0">
                        <a:pos x="connsiteX2" y="connsiteY2"/>
                      </a:cxn>
                    </a:cxnLst>
                    <a:rect l="l" t="t" r="r" b="b"/>
                    <a:pathLst>
                      <a:path w="1362" h="272">
                        <a:moveTo>
                          <a:pt x="0" y="272"/>
                        </a:moveTo>
                        <a:cubicBezTo>
                          <a:pt x="0" y="272"/>
                          <a:pt x="953" y="136"/>
                          <a:pt x="1362" y="0"/>
                        </a:cubicBezTo>
                        <a:cubicBezTo>
                          <a:pt x="1089" y="0"/>
                          <a:pt x="680" y="0"/>
                          <a:pt x="0" y="272"/>
                        </a:cubicBezTo>
                        <a:close/>
                      </a:path>
                    </a:pathLst>
                  </a:custGeom>
                  <a:solidFill>
                    <a:srgbClr val="333333"/>
                  </a:solidFill>
                  <a:ln w="0" cap="flat">
                    <a:noFill/>
                    <a:prstDash val="solid"/>
                    <a:miter/>
                  </a:ln>
                </p:spPr>
                <p:txBody>
                  <a:bodyPr rtlCol="0" anchor="ctr"/>
                  <a:lstStyle/>
                  <a:p>
                    <a:endParaRPr lang="en-US"/>
                  </a:p>
                </p:txBody>
              </p:sp>
              <p:sp>
                <p:nvSpPr>
                  <p:cNvPr id="2704" name="Freeform: Shape 2703">
                    <a:extLst>
                      <a:ext uri="{FF2B5EF4-FFF2-40B4-BE49-F238E27FC236}">
                        <a16:creationId xmlns:a16="http://schemas.microsoft.com/office/drawing/2014/main" id="{72348AC6-3E79-F9F6-A523-EA401525553E}"/>
                      </a:ext>
                    </a:extLst>
                  </p:cNvPr>
                  <p:cNvSpPr/>
                  <p:nvPr/>
                </p:nvSpPr>
                <p:spPr>
                  <a:xfrm>
                    <a:off x="20802072" y="5463046"/>
                    <a:ext cx="136" cy="13624"/>
                  </a:xfrm>
                  <a:custGeom>
                    <a:avLst/>
                    <a:gdLst>
                      <a:gd name="connsiteX0" fmla="*/ 136 w 136"/>
                      <a:gd name="connsiteY0" fmla="*/ 0 h 13624"/>
                      <a:gd name="connsiteX1" fmla="*/ 0 w 136"/>
                      <a:gd name="connsiteY1" fmla="*/ 0 h 13624"/>
                      <a:gd name="connsiteX2" fmla="*/ 136 w 136"/>
                      <a:gd name="connsiteY2" fmla="*/ 0 h 13624"/>
                    </a:gdLst>
                    <a:ahLst/>
                    <a:cxnLst>
                      <a:cxn ang="0">
                        <a:pos x="connsiteX0" y="connsiteY0"/>
                      </a:cxn>
                      <a:cxn ang="0">
                        <a:pos x="connsiteX1" y="connsiteY1"/>
                      </a:cxn>
                      <a:cxn ang="0">
                        <a:pos x="connsiteX2" y="connsiteY2"/>
                      </a:cxn>
                    </a:cxnLst>
                    <a:rect l="l" t="t" r="r" b="b"/>
                    <a:pathLst>
                      <a:path w="136" h="13624">
                        <a:moveTo>
                          <a:pt x="136" y="0"/>
                        </a:moveTo>
                        <a:lnTo>
                          <a:pt x="0" y="0"/>
                        </a:lnTo>
                        <a:cubicBezTo>
                          <a:pt x="0" y="0"/>
                          <a:pt x="0" y="0"/>
                          <a:pt x="136" y="0"/>
                        </a:cubicBezTo>
                        <a:close/>
                      </a:path>
                    </a:pathLst>
                  </a:custGeom>
                  <a:solidFill>
                    <a:srgbClr val="333333"/>
                  </a:solidFill>
                  <a:ln w="0" cap="flat">
                    <a:noFill/>
                    <a:prstDash val="solid"/>
                    <a:miter/>
                  </a:ln>
                </p:spPr>
                <p:txBody>
                  <a:bodyPr rtlCol="0" anchor="ctr"/>
                  <a:lstStyle/>
                  <a:p>
                    <a:endParaRPr lang="en-US"/>
                  </a:p>
                </p:txBody>
              </p:sp>
              <p:sp>
                <p:nvSpPr>
                  <p:cNvPr id="2705" name="Freeform: Shape 2704">
                    <a:extLst>
                      <a:ext uri="{FF2B5EF4-FFF2-40B4-BE49-F238E27FC236}">
                        <a16:creationId xmlns:a16="http://schemas.microsoft.com/office/drawing/2014/main" id="{7074DF33-6732-F1B9-AF26-E3269DF5DF76}"/>
                      </a:ext>
                    </a:extLst>
                  </p:cNvPr>
                  <p:cNvSpPr/>
                  <p:nvPr/>
                </p:nvSpPr>
                <p:spPr>
                  <a:xfrm>
                    <a:off x="20855754" y="5452419"/>
                    <a:ext cx="1769" cy="1771"/>
                  </a:xfrm>
                  <a:custGeom>
                    <a:avLst/>
                    <a:gdLst>
                      <a:gd name="connsiteX0" fmla="*/ 0 w 1769"/>
                      <a:gd name="connsiteY0" fmla="*/ 1771 h 1771"/>
                      <a:gd name="connsiteX1" fmla="*/ 1770 w 1769"/>
                      <a:gd name="connsiteY1" fmla="*/ 0 h 1771"/>
                      <a:gd name="connsiteX2" fmla="*/ 0 w 1769"/>
                      <a:gd name="connsiteY2" fmla="*/ 1771 h 1771"/>
                    </a:gdLst>
                    <a:ahLst/>
                    <a:cxnLst>
                      <a:cxn ang="0">
                        <a:pos x="connsiteX0" y="connsiteY0"/>
                      </a:cxn>
                      <a:cxn ang="0">
                        <a:pos x="connsiteX1" y="connsiteY1"/>
                      </a:cxn>
                      <a:cxn ang="0">
                        <a:pos x="connsiteX2" y="connsiteY2"/>
                      </a:cxn>
                    </a:cxnLst>
                    <a:rect l="l" t="t" r="r" b="b"/>
                    <a:pathLst>
                      <a:path w="1769" h="1771">
                        <a:moveTo>
                          <a:pt x="0" y="1771"/>
                        </a:moveTo>
                        <a:cubicBezTo>
                          <a:pt x="0" y="1771"/>
                          <a:pt x="1226" y="681"/>
                          <a:pt x="1770" y="0"/>
                        </a:cubicBezTo>
                        <a:cubicBezTo>
                          <a:pt x="1226" y="545"/>
                          <a:pt x="407" y="1090"/>
                          <a:pt x="0" y="1771"/>
                        </a:cubicBezTo>
                        <a:close/>
                      </a:path>
                    </a:pathLst>
                  </a:custGeom>
                  <a:solidFill>
                    <a:srgbClr val="333333"/>
                  </a:solidFill>
                  <a:ln w="0" cap="flat">
                    <a:noFill/>
                    <a:prstDash val="solid"/>
                    <a:miter/>
                  </a:ln>
                </p:spPr>
                <p:txBody>
                  <a:bodyPr rtlCol="0" anchor="ctr"/>
                  <a:lstStyle/>
                  <a:p>
                    <a:endParaRPr lang="en-US"/>
                  </a:p>
                </p:txBody>
              </p:sp>
              <p:sp>
                <p:nvSpPr>
                  <p:cNvPr id="2706" name="Freeform: Shape 2705">
                    <a:extLst>
                      <a:ext uri="{FF2B5EF4-FFF2-40B4-BE49-F238E27FC236}">
                        <a16:creationId xmlns:a16="http://schemas.microsoft.com/office/drawing/2014/main" id="{FC708C8B-45F4-BF92-E0A9-220D358F8405}"/>
                      </a:ext>
                    </a:extLst>
                  </p:cNvPr>
                  <p:cNvSpPr/>
                  <p:nvPr/>
                </p:nvSpPr>
                <p:spPr>
                  <a:xfrm>
                    <a:off x="20882594" y="5397512"/>
                    <a:ext cx="952" cy="1226"/>
                  </a:xfrm>
                  <a:custGeom>
                    <a:avLst/>
                    <a:gdLst>
                      <a:gd name="connsiteX0" fmla="*/ 0 w 952"/>
                      <a:gd name="connsiteY0" fmla="*/ 1226 h 1226"/>
                      <a:gd name="connsiteX1" fmla="*/ 953 w 952"/>
                      <a:gd name="connsiteY1" fmla="*/ 0 h 1226"/>
                      <a:gd name="connsiteX2" fmla="*/ 0 w 952"/>
                      <a:gd name="connsiteY2" fmla="*/ 1226 h 1226"/>
                    </a:gdLst>
                    <a:ahLst/>
                    <a:cxnLst>
                      <a:cxn ang="0">
                        <a:pos x="connsiteX0" y="connsiteY0"/>
                      </a:cxn>
                      <a:cxn ang="0">
                        <a:pos x="connsiteX1" y="connsiteY1"/>
                      </a:cxn>
                      <a:cxn ang="0">
                        <a:pos x="connsiteX2" y="connsiteY2"/>
                      </a:cxn>
                    </a:cxnLst>
                    <a:rect l="l" t="t" r="r" b="b"/>
                    <a:pathLst>
                      <a:path w="952" h="1226">
                        <a:moveTo>
                          <a:pt x="0" y="1226"/>
                        </a:moveTo>
                        <a:lnTo>
                          <a:pt x="953" y="0"/>
                        </a:lnTo>
                        <a:cubicBezTo>
                          <a:pt x="953" y="0"/>
                          <a:pt x="273" y="681"/>
                          <a:pt x="0" y="1226"/>
                        </a:cubicBezTo>
                        <a:close/>
                      </a:path>
                    </a:pathLst>
                  </a:custGeom>
                  <a:solidFill>
                    <a:srgbClr val="333333"/>
                  </a:solidFill>
                  <a:ln w="0" cap="flat">
                    <a:noFill/>
                    <a:prstDash val="solid"/>
                    <a:miter/>
                  </a:ln>
                </p:spPr>
                <p:txBody>
                  <a:bodyPr rtlCol="0" anchor="ctr"/>
                  <a:lstStyle/>
                  <a:p>
                    <a:endParaRPr lang="en-US"/>
                  </a:p>
                </p:txBody>
              </p:sp>
              <p:sp>
                <p:nvSpPr>
                  <p:cNvPr id="2707" name="Freeform: Shape 2706">
                    <a:extLst>
                      <a:ext uri="{FF2B5EF4-FFF2-40B4-BE49-F238E27FC236}">
                        <a16:creationId xmlns:a16="http://schemas.microsoft.com/office/drawing/2014/main" id="{04E16EC5-9592-A6B8-4D04-A414B3F77CFD}"/>
                      </a:ext>
                    </a:extLst>
                  </p:cNvPr>
                  <p:cNvSpPr/>
                  <p:nvPr/>
                </p:nvSpPr>
                <p:spPr>
                  <a:xfrm>
                    <a:off x="20867607" y="5375304"/>
                    <a:ext cx="271" cy="272"/>
                  </a:xfrm>
                  <a:custGeom>
                    <a:avLst/>
                    <a:gdLst>
                      <a:gd name="connsiteX0" fmla="*/ 271 w 271"/>
                      <a:gd name="connsiteY0" fmla="*/ 272 h 272"/>
                      <a:gd name="connsiteX1" fmla="*/ 0 w 271"/>
                      <a:gd name="connsiteY1" fmla="*/ 0 h 272"/>
                      <a:gd name="connsiteX2" fmla="*/ 271 w 271"/>
                      <a:gd name="connsiteY2" fmla="*/ 272 h 272"/>
                    </a:gdLst>
                    <a:ahLst/>
                    <a:cxnLst>
                      <a:cxn ang="0">
                        <a:pos x="connsiteX0" y="connsiteY0"/>
                      </a:cxn>
                      <a:cxn ang="0">
                        <a:pos x="connsiteX1" y="connsiteY1"/>
                      </a:cxn>
                      <a:cxn ang="0">
                        <a:pos x="connsiteX2" y="connsiteY2"/>
                      </a:cxn>
                    </a:cxnLst>
                    <a:rect l="l" t="t" r="r" b="b"/>
                    <a:pathLst>
                      <a:path w="271" h="272">
                        <a:moveTo>
                          <a:pt x="271" y="272"/>
                        </a:moveTo>
                        <a:cubicBezTo>
                          <a:pt x="271" y="272"/>
                          <a:pt x="0" y="136"/>
                          <a:pt x="0" y="0"/>
                        </a:cubicBezTo>
                        <a:cubicBezTo>
                          <a:pt x="0" y="0"/>
                          <a:pt x="135" y="272"/>
                          <a:pt x="271" y="272"/>
                        </a:cubicBezTo>
                        <a:close/>
                      </a:path>
                    </a:pathLst>
                  </a:custGeom>
                  <a:solidFill>
                    <a:srgbClr val="333333"/>
                  </a:solidFill>
                  <a:ln w="0" cap="flat">
                    <a:noFill/>
                    <a:prstDash val="solid"/>
                    <a:miter/>
                  </a:ln>
                </p:spPr>
                <p:txBody>
                  <a:bodyPr rtlCol="0" anchor="ctr"/>
                  <a:lstStyle/>
                  <a:p>
                    <a:endParaRPr lang="en-US"/>
                  </a:p>
                </p:txBody>
              </p:sp>
              <p:sp>
                <p:nvSpPr>
                  <p:cNvPr id="2708" name="Freeform: Shape 2707">
                    <a:extLst>
                      <a:ext uri="{FF2B5EF4-FFF2-40B4-BE49-F238E27FC236}">
                        <a16:creationId xmlns:a16="http://schemas.microsoft.com/office/drawing/2014/main" id="{15F750D8-6AF4-1180-D0E3-E35257C0DE34}"/>
                      </a:ext>
                    </a:extLst>
                  </p:cNvPr>
                  <p:cNvSpPr/>
                  <p:nvPr/>
                </p:nvSpPr>
                <p:spPr>
                  <a:xfrm>
                    <a:off x="20867007" y="5369309"/>
                    <a:ext cx="593" cy="5994"/>
                  </a:xfrm>
                  <a:custGeom>
                    <a:avLst/>
                    <a:gdLst>
                      <a:gd name="connsiteX0" fmla="*/ 463 w 593"/>
                      <a:gd name="connsiteY0" fmla="*/ 5995 h 5994"/>
                      <a:gd name="connsiteX1" fmla="*/ 190 w 593"/>
                      <a:gd name="connsiteY1" fmla="*/ 1635 h 5994"/>
                      <a:gd name="connsiteX2" fmla="*/ 463 w 593"/>
                      <a:gd name="connsiteY2" fmla="*/ 1635 h 5994"/>
                      <a:gd name="connsiteX3" fmla="*/ 54 w 593"/>
                      <a:gd name="connsiteY3" fmla="*/ 0 h 5994"/>
                      <a:gd name="connsiteX4" fmla="*/ 463 w 593"/>
                      <a:gd name="connsiteY4" fmla="*/ 5995 h 59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3" h="5994">
                        <a:moveTo>
                          <a:pt x="463" y="5995"/>
                        </a:moveTo>
                        <a:cubicBezTo>
                          <a:pt x="54" y="5177"/>
                          <a:pt x="1143" y="2589"/>
                          <a:pt x="190" y="1635"/>
                        </a:cubicBezTo>
                        <a:lnTo>
                          <a:pt x="463" y="1635"/>
                        </a:lnTo>
                        <a:cubicBezTo>
                          <a:pt x="463" y="1635"/>
                          <a:pt x="54" y="0"/>
                          <a:pt x="54" y="0"/>
                        </a:cubicBezTo>
                        <a:cubicBezTo>
                          <a:pt x="54" y="1635"/>
                          <a:pt x="-219" y="5041"/>
                          <a:pt x="463" y="5995"/>
                        </a:cubicBezTo>
                        <a:close/>
                      </a:path>
                    </a:pathLst>
                  </a:custGeom>
                  <a:solidFill>
                    <a:srgbClr val="333333"/>
                  </a:solidFill>
                  <a:ln w="0" cap="flat">
                    <a:noFill/>
                    <a:prstDash val="solid"/>
                    <a:miter/>
                  </a:ln>
                </p:spPr>
                <p:txBody>
                  <a:bodyPr rtlCol="0" anchor="ctr"/>
                  <a:lstStyle/>
                  <a:p>
                    <a:endParaRPr lang="en-US"/>
                  </a:p>
                </p:txBody>
              </p:sp>
            </p:grpSp>
          </p:grpSp>
          <p:grpSp>
            <p:nvGrpSpPr>
              <p:cNvPr id="2709" name="Graphic 355">
                <a:extLst>
                  <a:ext uri="{FF2B5EF4-FFF2-40B4-BE49-F238E27FC236}">
                    <a16:creationId xmlns:a16="http://schemas.microsoft.com/office/drawing/2014/main" id="{EFF01320-90CE-5051-8FCD-59BBB17FCC35}"/>
                  </a:ext>
                </a:extLst>
              </p:cNvPr>
              <p:cNvGrpSpPr/>
              <p:nvPr/>
            </p:nvGrpSpPr>
            <p:grpSpPr>
              <a:xfrm>
                <a:off x="20315946" y="4987751"/>
                <a:ext cx="784367" cy="800692"/>
                <a:chOff x="20315946" y="4987751"/>
                <a:chExt cx="784367" cy="800692"/>
              </a:xfrm>
              <a:solidFill>
                <a:srgbClr val="333333"/>
              </a:solidFill>
            </p:grpSpPr>
            <p:sp>
              <p:nvSpPr>
                <p:cNvPr id="2710" name="Freeform: Shape 2709">
                  <a:extLst>
                    <a:ext uri="{FF2B5EF4-FFF2-40B4-BE49-F238E27FC236}">
                      <a16:creationId xmlns:a16="http://schemas.microsoft.com/office/drawing/2014/main" id="{B2D52666-4D41-5A21-BA7E-9C5BF78534A3}"/>
                    </a:ext>
                  </a:extLst>
                </p:cNvPr>
                <p:cNvSpPr/>
                <p:nvPr/>
              </p:nvSpPr>
              <p:spPr>
                <a:xfrm>
                  <a:off x="20324530" y="5007032"/>
                  <a:ext cx="756691" cy="769565"/>
                </a:xfrm>
                <a:custGeom>
                  <a:avLst/>
                  <a:gdLst>
                    <a:gd name="connsiteX0" fmla="*/ 136 w 756691"/>
                    <a:gd name="connsiteY0" fmla="*/ 744583 h 769565"/>
                    <a:gd name="connsiteX1" fmla="*/ 398519 w 756691"/>
                    <a:gd name="connsiteY1" fmla="*/ 613923 h 769565"/>
                    <a:gd name="connsiteX2" fmla="*/ 427812 w 756691"/>
                    <a:gd name="connsiteY2" fmla="*/ 595530 h 769565"/>
                    <a:gd name="connsiteX3" fmla="*/ 459422 w 756691"/>
                    <a:gd name="connsiteY3" fmla="*/ 573458 h 769565"/>
                    <a:gd name="connsiteX4" fmla="*/ 479586 w 756691"/>
                    <a:gd name="connsiteY4" fmla="*/ 557654 h 769565"/>
                    <a:gd name="connsiteX5" fmla="*/ 508197 w 756691"/>
                    <a:gd name="connsiteY5" fmla="*/ 532312 h 769565"/>
                    <a:gd name="connsiteX6" fmla="*/ 520460 w 756691"/>
                    <a:gd name="connsiteY6" fmla="*/ 520595 h 769565"/>
                    <a:gd name="connsiteX7" fmla="*/ 535174 w 756691"/>
                    <a:gd name="connsiteY7" fmla="*/ 505472 h 769565"/>
                    <a:gd name="connsiteX8" fmla="*/ 543485 w 756691"/>
                    <a:gd name="connsiteY8" fmla="*/ 495935 h 769565"/>
                    <a:gd name="connsiteX9" fmla="*/ 687634 w 756691"/>
                    <a:gd name="connsiteY9" fmla="*/ 545 h 769565"/>
                    <a:gd name="connsiteX10" fmla="*/ 689405 w 756691"/>
                    <a:gd name="connsiteY10" fmla="*/ 0 h 769565"/>
                    <a:gd name="connsiteX11" fmla="*/ 708751 w 756691"/>
                    <a:gd name="connsiteY11" fmla="*/ 34334 h 769565"/>
                    <a:gd name="connsiteX12" fmla="*/ 721422 w 756691"/>
                    <a:gd name="connsiteY12" fmla="*/ 431491 h 769565"/>
                    <a:gd name="connsiteX13" fmla="*/ 691313 w 756691"/>
                    <a:gd name="connsiteY13" fmla="*/ 493210 h 769565"/>
                    <a:gd name="connsiteX14" fmla="*/ 677415 w 756691"/>
                    <a:gd name="connsiteY14" fmla="*/ 515826 h 769565"/>
                    <a:gd name="connsiteX15" fmla="*/ 665426 w 756691"/>
                    <a:gd name="connsiteY15" fmla="*/ 533266 h 769565"/>
                    <a:gd name="connsiteX16" fmla="*/ 646214 w 756691"/>
                    <a:gd name="connsiteY16" fmla="*/ 558471 h 769565"/>
                    <a:gd name="connsiteX17" fmla="*/ 625505 w 756691"/>
                    <a:gd name="connsiteY17" fmla="*/ 582451 h 769565"/>
                    <a:gd name="connsiteX18" fmla="*/ 603433 w 756691"/>
                    <a:gd name="connsiteY18" fmla="*/ 605068 h 769565"/>
                    <a:gd name="connsiteX19" fmla="*/ 588037 w 756691"/>
                    <a:gd name="connsiteY19" fmla="*/ 619373 h 769565"/>
                    <a:gd name="connsiteX20" fmla="*/ 576184 w 756691"/>
                    <a:gd name="connsiteY20" fmla="*/ 629864 h 769565"/>
                    <a:gd name="connsiteX21" fmla="*/ 551524 w 756691"/>
                    <a:gd name="connsiteY21" fmla="*/ 649484 h 769565"/>
                    <a:gd name="connsiteX22" fmla="*/ 530133 w 756691"/>
                    <a:gd name="connsiteY22" fmla="*/ 664607 h 769565"/>
                    <a:gd name="connsiteX23" fmla="*/ 503702 w 756691"/>
                    <a:gd name="connsiteY23" fmla="*/ 681501 h 769565"/>
                    <a:gd name="connsiteX24" fmla="*/ 476589 w 756691"/>
                    <a:gd name="connsiteY24" fmla="*/ 696761 h 769565"/>
                    <a:gd name="connsiteX25" fmla="*/ 401245 w 756691"/>
                    <a:gd name="connsiteY25" fmla="*/ 730005 h 769565"/>
                    <a:gd name="connsiteX26" fmla="*/ 154911 w 756691"/>
                    <a:gd name="connsiteY26" fmla="*/ 769380 h 769565"/>
                    <a:gd name="connsiteX27" fmla="*/ 0 w 756691"/>
                    <a:gd name="connsiteY27" fmla="*/ 746082 h 769565"/>
                    <a:gd name="connsiteX28" fmla="*/ 0 w 756691"/>
                    <a:gd name="connsiteY28" fmla="*/ 744311 h 769565"/>
                    <a:gd name="connsiteX29" fmla="*/ 0 w 756691"/>
                    <a:gd name="connsiteY29" fmla="*/ 744311 h 769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756691" h="769565">
                      <a:moveTo>
                        <a:pt x="136" y="744583"/>
                      </a:moveTo>
                      <a:cubicBezTo>
                        <a:pt x="138563" y="720468"/>
                        <a:pt x="276443" y="684907"/>
                        <a:pt x="398519" y="613923"/>
                      </a:cubicBezTo>
                      <a:cubicBezTo>
                        <a:pt x="407102" y="608474"/>
                        <a:pt x="419638" y="601253"/>
                        <a:pt x="427812" y="595530"/>
                      </a:cubicBezTo>
                      <a:cubicBezTo>
                        <a:pt x="437487" y="589399"/>
                        <a:pt x="450020" y="580134"/>
                        <a:pt x="459422" y="573458"/>
                      </a:cubicBezTo>
                      <a:cubicBezTo>
                        <a:pt x="465552" y="568554"/>
                        <a:pt x="473319" y="562559"/>
                        <a:pt x="479586" y="557654"/>
                      </a:cubicBezTo>
                      <a:cubicBezTo>
                        <a:pt x="488986" y="549343"/>
                        <a:pt x="499205" y="541168"/>
                        <a:pt x="508197" y="532312"/>
                      </a:cubicBezTo>
                      <a:cubicBezTo>
                        <a:pt x="511604" y="529042"/>
                        <a:pt x="517190" y="524138"/>
                        <a:pt x="520460" y="520595"/>
                      </a:cubicBezTo>
                      <a:cubicBezTo>
                        <a:pt x="522504" y="518551"/>
                        <a:pt x="533403" y="507379"/>
                        <a:pt x="535174" y="505472"/>
                      </a:cubicBezTo>
                      <a:cubicBezTo>
                        <a:pt x="537218" y="503156"/>
                        <a:pt x="541442" y="498251"/>
                        <a:pt x="543485" y="495935"/>
                      </a:cubicBezTo>
                      <a:cubicBezTo>
                        <a:pt x="667197" y="359280"/>
                        <a:pt x="697307" y="180117"/>
                        <a:pt x="687634" y="545"/>
                      </a:cubicBezTo>
                      <a:cubicBezTo>
                        <a:pt x="687634" y="545"/>
                        <a:pt x="689405" y="0"/>
                        <a:pt x="689405" y="0"/>
                      </a:cubicBezTo>
                      <a:cubicBezTo>
                        <a:pt x="696625" y="11036"/>
                        <a:pt x="702893" y="22617"/>
                        <a:pt x="708751" y="34334"/>
                      </a:cubicBezTo>
                      <a:cubicBezTo>
                        <a:pt x="767610" y="156955"/>
                        <a:pt x="772787" y="305190"/>
                        <a:pt x="721422" y="431491"/>
                      </a:cubicBezTo>
                      <a:cubicBezTo>
                        <a:pt x="713248" y="452063"/>
                        <a:pt x="702348" y="474135"/>
                        <a:pt x="691313" y="493210"/>
                      </a:cubicBezTo>
                      <a:cubicBezTo>
                        <a:pt x="686952" y="500158"/>
                        <a:pt x="681911" y="508878"/>
                        <a:pt x="677415" y="515826"/>
                      </a:cubicBezTo>
                      <a:cubicBezTo>
                        <a:pt x="674417" y="520186"/>
                        <a:pt x="668423" y="528906"/>
                        <a:pt x="665426" y="533266"/>
                      </a:cubicBezTo>
                      <a:cubicBezTo>
                        <a:pt x="659430" y="541986"/>
                        <a:pt x="652754" y="550161"/>
                        <a:pt x="646214" y="558471"/>
                      </a:cubicBezTo>
                      <a:cubicBezTo>
                        <a:pt x="640220" y="566101"/>
                        <a:pt x="631908" y="574957"/>
                        <a:pt x="625505" y="582451"/>
                      </a:cubicBezTo>
                      <a:cubicBezTo>
                        <a:pt x="621009" y="587628"/>
                        <a:pt x="608474" y="600027"/>
                        <a:pt x="603433" y="605068"/>
                      </a:cubicBezTo>
                      <a:cubicBezTo>
                        <a:pt x="599347" y="609428"/>
                        <a:pt x="592534" y="615286"/>
                        <a:pt x="588037" y="619373"/>
                      </a:cubicBezTo>
                      <a:cubicBezTo>
                        <a:pt x="585449" y="621690"/>
                        <a:pt x="578773" y="627684"/>
                        <a:pt x="576184" y="629864"/>
                      </a:cubicBezTo>
                      <a:cubicBezTo>
                        <a:pt x="568146" y="636540"/>
                        <a:pt x="559699" y="643080"/>
                        <a:pt x="551524" y="649484"/>
                      </a:cubicBezTo>
                      <a:cubicBezTo>
                        <a:pt x="545392" y="653980"/>
                        <a:pt x="536400" y="660247"/>
                        <a:pt x="530133" y="664607"/>
                      </a:cubicBezTo>
                      <a:cubicBezTo>
                        <a:pt x="524275" y="668831"/>
                        <a:pt x="509969" y="677414"/>
                        <a:pt x="503702" y="681501"/>
                      </a:cubicBezTo>
                      <a:cubicBezTo>
                        <a:pt x="495526" y="686679"/>
                        <a:pt x="484900" y="691992"/>
                        <a:pt x="476589" y="696761"/>
                      </a:cubicBezTo>
                      <a:cubicBezTo>
                        <a:pt x="452746" y="709296"/>
                        <a:pt x="426586" y="720876"/>
                        <a:pt x="401245" y="730005"/>
                      </a:cubicBezTo>
                      <a:cubicBezTo>
                        <a:pt x="322904" y="758480"/>
                        <a:pt x="237341" y="771287"/>
                        <a:pt x="154911" y="769380"/>
                      </a:cubicBezTo>
                      <a:cubicBezTo>
                        <a:pt x="102457" y="767881"/>
                        <a:pt x="50139" y="761614"/>
                        <a:pt x="0" y="746082"/>
                      </a:cubicBezTo>
                      <a:cubicBezTo>
                        <a:pt x="0" y="746082"/>
                        <a:pt x="0" y="744311"/>
                        <a:pt x="0" y="744311"/>
                      </a:cubicBezTo>
                      <a:lnTo>
                        <a:pt x="0" y="744311"/>
                      </a:lnTo>
                      <a:close/>
                    </a:path>
                  </a:pathLst>
                </a:custGeom>
                <a:solidFill>
                  <a:srgbClr val="333333"/>
                </a:solidFill>
                <a:ln w="0" cap="flat">
                  <a:noFill/>
                  <a:prstDash val="solid"/>
                  <a:miter/>
                </a:ln>
              </p:spPr>
              <p:txBody>
                <a:bodyPr rtlCol="0" anchor="ctr"/>
                <a:lstStyle/>
                <a:p>
                  <a:endParaRPr lang="en-US"/>
                </a:p>
              </p:txBody>
            </p:sp>
            <p:grpSp>
              <p:nvGrpSpPr>
                <p:cNvPr id="2711" name="Graphic 355">
                  <a:extLst>
                    <a:ext uri="{FF2B5EF4-FFF2-40B4-BE49-F238E27FC236}">
                      <a16:creationId xmlns:a16="http://schemas.microsoft.com/office/drawing/2014/main" id="{619ED35C-4090-BB3A-7054-762572373595}"/>
                    </a:ext>
                  </a:extLst>
                </p:cNvPr>
                <p:cNvGrpSpPr/>
                <p:nvPr/>
              </p:nvGrpSpPr>
              <p:grpSpPr>
                <a:xfrm>
                  <a:off x="20315946" y="4987751"/>
                  <a:ext cx="784367" cy="800692"/>
                  <a:chOff x="20315946" y="4987751"/>
                  <a:chExt cx="784367" cy="800692"/>
                </a:xfrm>
                <a:solidFill>
                  <a:srgbClr val="333333"/>
                </a:solidFill>
              </p:grpSpPr>
              <p:sp>
                <p:nvSpPr>
                  <p:cNvPr id="2712" name="Freeform: Shape 2711">
                    <a:extLst>
                      <a:ext uri="{FF2B5EF4-FFF2-40B4-BE49-F238E27FC236}">
                        <a16:creationId xmlns:a16="http://schemas.microsoft.com/office/drawing/2014/main" id="{4AB8EE1A-792F-B7E9-F5A7-CD59E32AE080}"/>
                      </a:ext>
                    </a:extLst>
                  </p:cNvPr>
                  <p:cNvSpPr/>
                  <p:nvPr/>
                </p:nvSpPr>
                <p:spPr>
                  <a:xfrm>
                    <a:off x="20315946" y="5750934"/>
                    <a:ext cx="70030" cy="23706"/>
                  </a:xfrm>
                  <a:custGeom>
                    <a:avLst/>
                    <a:gdLst>
                      <a:gd name="connsiteX0" fmla="*/ 64309 w 70030"/>
                      <a:gd name="connsiteY0" fmla="*/ 22617 h 23706"/>
                      <a:gd name="connsiteX1" fmla="*/ 56270 w 70030"/>
                      <a:gd name="connsiteY1" fmla="*/ 20028 h 23706"/>
                      <a:gd name="connsiteX2" fmla="*/ 43054 w 70030"/>
                      <a:gd name="connsiteY2" fmla="*/ 19074 h 23706"/>
                      <a:gd name="connsiteX3" fmla="*/ 36651 w 70030"/>
                      <a:gd name="connsiteY3" fmla="*/ 16486 h 23706"/>
                      <a:gd name="connsiteX4" fmla="*/ 15805 w 70030"/>
                      <a:gd name="connsiteY4" fmla="*/ 12262 h 23706"/>
                      <a:gd name="connsiteX5" fmla="*/ 27931 w 70030"/>
                      <a:gd name="connsiteY5" fmla="*/ 15805 h 23706"/>
                      <a:gd name="connsiteX6" fmla="*/ 5996 w 70030"/>
                      <a:gd name="connsiteY6" fmla="*/ 10491 h 23706"/>
                      <a:gd name="connsiteX7" fmla="*/ 5723 w 70030"/>
                      <a:gd name="connsiteY7" fmla="*/ 10491 h 23706"/>
                      <a:gd name="connsiteX8" fmla="*/ 273 w 70030"/>
                      <a:gd name="connsiteY8" fmla="*/ 681 h 23706"/>
                      <a:gd name="connsiteX9" fmla="*/ 0 w 70030"/>
                      <a:gd name="connsiteY9" fmla="*/ 272 h 23706"/>
                      <a:gd name="connsiteX10" fmla="*/ 0 w 70030"/>
                      <a:gd name="connsiteY10" fmla="*/ 272 h 23706"/>
                      <a:gd name="connsiteX11" fmla="*/ 0 w 70030"/>
                      <a:gd name="connsiteY11" fmla="*/ 0 h 23706"/>
                      <a:gd name="connsiteX12" fmla="*/ 0 w 70030"/>
                      <a:gd name="connsiteY12" fmla="*/ 0 h 23706"/>
                      <a:gd name="connsiteX13" fmla="*/ 0 w 70030"/>
                      <a:gd name="connsiteY13" fmla="*/ 0 h 23706"/>
                      <a:gd name="connsiteX14" fmla="*/ 0 w 70030"/>
                      <a:gd name="connsiteY14" fmla="*/ 0 h 23706"/>
                      <a:gd name="connsiteX15" fmla="*/ 0 w 70030"/>
                      <a:gd name="connsiteY15" fmla="*/ 0 h 23706"/>
                      <a:gd name="connsiteX16" fmla="*/ 0 w 70030"/>
                      <a:gd name="connsiteY16" fmla="*/ 0 h 23706"/>
                      <a:gd name="connsiteX17" fmla="*/ 8856 w 70030"/>
                      <a:gd name="connsiteY17" fmla="*/ 681 h 23706"/>
                      <a:gd name="connsiteX18" fmla="*/ 0 w 70030"/>
                      <a:gd name="connsiteY18" fmla="*/ 0 h 23706"/>
                      <a:gd name="connsiteX19" fmla="*/ 0 w 70030"/>
                      <a:gd name="connsiteY19" fmla="*/ 0 h 23706"/>
                      <a:gd name="connsiteX20" fmla="*/ 0 w 70030"/>
                      <a:gd name="connsiteY20" fmla="*/ 0 h 23706"/>
                      <a:gd name="connsiteX21" fmla="*/ 0 w 70030"/>
                      <a:gd name="connsiteY21" fmla="*/ 0 h 23706"/>
                      <a:gd name="connsiteX22" fmla="*/ 0 w 70030"/>
                      <a:gd name="connsiteY22" fmla="*/ 0 h 23706"/>
                      <a:gd name="connsiteX23" fmla="*/ 0 w 70030"/>
                      <a:gd name="connsiteY23" fmla="*/ 0 h 23706"/>
                      <a:gd name="connsiteX24" fmla="*/ 0 w 70030"/>
                      <a:gd name="connsiteY24" fmla="*/ 272 h 23706"/>
                      <a:gd name="connsiteX25" fmla="*/ 0 w 70030"/>
                      <a:gd name="connsiteY25" fmla="*/ 545 h 23706"/>
                      <a:gd name="connsiteX26" fmla="*/ 1227 w 70030"/>
                      <a:gd name="connsiteY26" fmla="*/ 9401 h 23706"/>
                      <a:gd name="connsiteX27" fmla="*/ 6132 w 70030"/>
                      <a:gd name="connsiteY27" fmla="*/ 10899 h 23706"/>
                      <a:gd name="connsiteX28" fmla="*/ 26569 w 70030"/>
                      <a:gd name="connsiteY28" fmla="*/ 16622 h 23706"/>
                      <a:gd name="connsiteX29" fmla="*/ 25343 w 70030"/>
                      <a:gd name="connsiteY29" fmla="*/ 16894 h 23706"/>
                      <a:gd name="connsiteX30" fmla="*/ 43872 w 70030"/>
                      <a:gd name="connsiteY30" fmla="*/ 21254 h 23706"/>
                      <a:gd name="connsiteX31" fmla="*/ 39512 w 70030"/>
                      <a:gd name="connsiteY31" fmla="*/ 20982 h 23706"/>
                      <a:gd name="connsiteX32" fmla="*/ 70031 w 70030"/>
                      <a:gd name="connsiteY32" fmla="*/ 23707 h 23706"/>
                      <a:gd name="connsiteX33" fmla="*/ 64446 w 70030"/>
                      <a:gd name="connsiteY33" fmla="*/ 22617 h 23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70030" h="23706">
                        <a:moveTo>
                          <a:pt x="64309" y="22617"/>
                        </a:moveTo>
                        <a:cubicBezTo>
                          <a:pt x="58723" y="21663"/>
                          <a:pt x="54091" y="20028"/>
                          <a:pt x="56270" y="20028"/>
                        </a:cubicBezTo>
                        <a:cubicBezTo>
                          <a:pt x="44825" y="18666"/>
                          <a:pt x="44825" y="17576"/>
                          <a:pt x="43054" y="19074"/>
                        </a:cubicBezTo>
                        <a:cubicBezTo>
                          <a:pt x="35698" y="18393"/>
                          <a:pt x="28340" y="15259"/>
                          <a:pt x="36651" y="16486"/>
                        </a:cubicBezTo>
                        <a:cubicBezTo>
                          <a:pt x="29702" y="15259"/>
                          <a:pt x="22754" y="13761"/>
                          <a:pt x="15805" y="12262"/>
                        </a:cubicBezTo>
                        <a:lnTo>
                          <a:pt x="27931" y="15805"/>
                        </a:lnTo>
                        <a:cubicBezTo>
                          <a:pt x="24525" y="16486"/>
                          <a:pt x="11855" y="11308"/>
                          <a:pt x="5996" y="10491"/>
                        </a:cubicBezTo>
                        <a:lnTo>
                          <a:pt x="5723" y="10491"/>
                        </a:lnTo>
                        <a:cubicBezTo>
                          <a:pt x="5723" y="10491"/>
                          <a:pt x="273" y="681"/>
                          <a:pt x="273" y="681"/>
                        </a:cubicBezTo>
                        <a:lnTo>
                          <a:pt x="0" y="272"/>
                        </a:lnTo>
                        <a:lnTo>
                          <a:pt x="0" y="272"/>
                        </a:lnTo>
                        <a:cubicBezTo>
                          <a:pt x="0" y="272"/>
                          <a:pt x="0" y="0"/>
                          <a:pt x="0" y="0"/>
                        </a:cubicBezTo>
                        <a:lnTo>
                          <a:pt x="0" y="0"/>
                        </a:lnTo>
                        <a:cubicBezTo>
                          <a:pt x="0" y="0"/>
                          <a:pt x="0" y="0"/>
                          <a:pt x="0" y="0"/>
                        </a:cubicBezTo>
                        <a:lnTo>
                          <a:pt x="0" y="0"/>
                        </a:lnTo>
                        <a:cubicBezTo>
                          <a:pt x="0" y="0"/>
                          <a:pt x="0" y="0"/>
                          <a:pt x="0" y="0"/>
                        </a:cubicBezTo>
                        <a:lnTo>
                          <a:pt x="0" y="0"/>
                        </a:lnTo>
                        <a:cubicBezTo>
                          <a:pt x="0" y="0"/>
                          <a:pt x="8856" y="681"/>
                          <a:pt x="8856" y="681"/>
                        </a:cubicBezTo>
                        <a:lnTo>
                          <a:pt x="0" y="0"/>
                        </a:lnTo>
                        <a:lnTo>
                          <a:pt x="0" y="0"/>
                        </a:lnTo>
                        <a:cubicBezTo>
                          <a:pt x="0" y="0"/>
                          <a:pt x="0" y="0"/>
                          <a:pt x="0" y="0"/>
                        </a:cubicBezTo>
                        <a:lnTo>
                          <a:pt x="0" y="0"/>
                        </a:lnTo>
                        <a:cubicBezTo>
                          <a:pt x="0" y="0"/>
                          <a:pt x="0" y="0"/>
                          <a:pt x="0" y="0"/>
                        </a:cubicBezTo>
                        <a:lnTo>
                          <a:pt x="0" y="0"/>
                        </a:lnTo>
                        <a:cubicBezTo>
                          <a:pt x="0" y="0"/>
                          <a:pt x="0" y="272"/>
                          <a:pt x="0" y="272"/>
                        </a:cubicBezTo>
                        <a:lnTo>
                          <a:pt x="0" y="545"/>
                        </a:lnTo>
                        <a:cubicBezTo>
                          <a:pt x="0" y="545"/>
                          <a:pt x="1227" y="9401"/>
                          <a:pt x="1227" y="9401"/>
                        </a:cubicBezTo>
                        <a:lnTo>
                          <a:pt x="6132" y="10899"/>
                        </a:lnTo>
                        <a:cubicBezTo>
                          <a:pt x="12944" y="12943"/>
                          <a:pt x="19757" y="14851"/>
                          <a:pt x="26569" y="16622"/>
                        </a:cubicBezTo>
                        <a:lnTo>
                          <a:pt x="25343" y="16894"/>
                        </a:lnTo>
                        <a:cubicBezTo>
                          <a:pt x="30521" y="17712"/>
                          <a:pt x="40466" y="20300"/>
                          <a:pt x="43872" y="21254"/>
                        </a:cubicBezTo>
                        <a:cubicBezTo>
                          <a:pt x="43327" y="21254"/>
                          <a:pt x="43463" y="21935"/>
                          <a:pt x="39512" y="20982"/>
                        </a:cubicBezTo>
                        <a:cubicBezTo>
                          <a:pt x="66761" y="26976"/>
                          <a:pt x="47415" y="20028"/>
                          <a:pt x="70031" y="23707"/>
                        </a:cubicBezTo>
                        <a:cubicBezTo>
                          <a:pt x="68668" y="23570"/>
                          <a:pt x="66897" y="23162"/>
                          <a:pt x="64446" y="22617"/>
                        </a:cubicBezTo>
                        <a:close/>
                      </a:path>
                    </a:pathLst>
                  </a:custGeom>
                  <a:solidFill>
                    <a:srgbClr val="333333"/>
                  </a:solidFill>
                  <a:ln w="0" cap="flat">
                    <a:noFill/>
                    <a:prstDash val="solid"/>
                    <a:miter/>
                  </a:ln>
                </p:spPr>
                <p:txBody>
                  <a:bodyPr rtlCol="0" anchor="ctr"/>
                  <a:lstStyle/>
                  <a:p>
                    <a:endParaRPr lang="en-US"/>
                  </a:p>
                </p:txBody>
              </p:sp>
              <p:sp>
                <p:nvSpPr>
                  <p:cNvPr id="2713" name="Freeform: Shape 2712">
                    <a:extLst>
                      <a:ext uri="{FF2B5EF4-FFF2-40B4-BE49-F238E27FC236}">
                        <a16:creationId xmlns:a16="http://schemas.microsoft.com/office/drawing/2014/main" id="{E389587D-1A9B-8ABF-9F82-851CE41DE41F}"/>
                      </a:ext>
                    </a:extLst>
                  </p:cNvPr>
                  <p:cNvSpPr/>
                  <p:nvPr/>
                </p:nvSpPr>
                <p:spPr>
                  <a:xfrm>
                    <a:off x="20381481" y="5774583"/>
                    <a:ext cx="61981" cy="10139"/>
                  </a:xfrm>
                  <a:custGeom>
                    <a:avLst/>
                    <a:gdLst>
                      <a:gd name="connsiteX0" fmla="*/ 21526 w 61981"/>
                      <a:gd name="connsiteY0" fmla="*/ 6324 h 10139"/>
                      <a:gd name="connsiteX1" fmla="*/ 31337 w 61981"/>
                      <a:gd name="connsiteY1" fmla="*/ 5643 h 10139"/>
                      <a:gd name="connsiteX2" fmla="*/ 47413 w 61981"/>
                      <a:gd name="connsiteY2" fmla="*/ 7960 h 10139"/>
                      <a:gd name="connsiteX3" fmla="*/ 51501 w 61981"/>
                      <a:gd name="connsiteY3" fmla="*/ 6461 h 10139"/>
                      <a:gd name="connsiteX4" fmla="*/ 44416 w 61981"/>
                      <a:gd name="connsiteY4" fmla="*/ 6052 h 10139"/>
                      <a:gd name="connsiteX5" fmla="*/ 61311 w 61981"/>
                      <a:gd name="connsiteY5" fmla="*/ 5235 h 10139"/>
                      <a:gd name="connsiteX6" fmla="*/ 38693 w 61981"/>
                      <a:gd name="connsiteY6" fmla="*/ 4417 h 10139"/>
                      <a:gd name="connsiteX7" fmla="*/ 13352 w 61981"/>
                      <a:gd name="connsiteY7" fmla="*/ 57 h 10139"/>
                      <a:gd name="connsiteX8" fmla="*/ 4905 w 61981"/>
                      <a:gd name="connsiteY8" fmla="*/ 57 h 10139"/>
                      <a:gd name="connsiteX9" fmla="*/ 7902 w 61981"/>
                      <a:gd name="connsiteY9" fmla="*/ 466 h 10139"/>
                      <a:gd name="connsiteX10" fmla="*/ 7902 w 61981"/>
                      <a:gd name="connsiteY10" fmla="*/ 2782 h 10139"/>
                      <a:gd name="connsiteX11" fmla="*/ 19211 w 61981"/>
                      <a:gd name="connsiteY11" fmla="*/ 4145 h 10139"/>
                      <a:gd name="connsiteX12" fmla="*/ 0 w 61981"/>
                      <a:gd name="connsiteY12" fmla="*/ 3736 h 10139"/>
                      <a:gd name="connsiteX13" fmla="*/ 31881 w 61981"/>
                      <a:gd name="connsiteY13" fmla="*/ 10139 h 10139"/>
                      <a:gd name="connsiteX14" fmla="*/ 21526 w 61981"/>
                      <a:gd name="connsiteY14" fmla="*/ 6324 h 10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1981" h="10139">
                        <a:moveTo>
                          <a:pt x="21526" y="6324"/>
                        </a:moveTo>
                        <a:lnTo>
                          <a:pt x="31337" y="5643"/>
                        </a:lnTo>
                        <a:lnTo>
                          <a:pt x="47413" y="7960"/>
                        </a:lnTo>
                        <a:cubicBezTo>
                          <a:pt x="47413" y="7960"/>
                          <a:pt x="59403" y="7823"/>
                          <a:pt x="51501" y="6461"/>
                        </a:cubicBezTo>
                        <a:cubicBezTo>
                          <a:pt x="50003" y="6461"/>
                          <a:pt x="46868" y="6461"/>
                          <a:pt x="44416" y="6052"/>
                        </a:cubicBezTo>
                        <a:cubicBezTo>
                          <a:pt x="46324" y="4826"/>
                          <a:pt x="65806" y="7142"/>
                          <a:pt x="61311" y="5235"/>
                        </a:cubicBezTo>
                        <a:cubicBezTo>
                          <a:pt x="48639" y="4690"/>
                          <a:pt x="46733" y="4009"/>
                          <a:pt x="38693" y="4417"/>
                        </a:cubicBezTo>
                        <a:cubicBezTo>
                          <a:pt x="27113" y="2918"/>
                          <a:pt x="18666" y="1420"/>
                          <a:pt x="13352" y="57"/>
                        </a:cubicBezTo>
                        <a:cubicBezTo>
                          <a:pt x="9946" y="-215"/>
                          <a:pt x="9265" y="602"/>
                          <a:pt x="4905" y="57"/>
                        </a:cubicBezTo>
                        <a:cubicBezTo>
                          <a:pt x="5859" y="194"/>
                          <a:pt x="6812" y="330"/>
                          <a:pt x="7902" y="466"/>
                        </a:cubicBezTo>
                        <a:lnTo>
                          <a:pt x="7902" y="2782"/>
                        </a:lnTo>
                        <a:cubicBezTo>
                          <a:pt x="11717" y="2782"/>
                          <a:pt x="15123" y="3600"/>
                          <a:pt x="19211" y="4145"/>
                        </a:cubicBezTo>
                        <a:cubicBezTo>
                          <a:pt x="12806" y="4145"/>
                          <a:pt x="6403" y="4009"/>
                          <a:pt x="0" y="3736"/>
                        </a:cubicBezTo>
                        <a:cubicBezTo>
                          <a:pt x="5723" y="7006"/>
                          <a:pt x="24525" y="8504"/>
                          <a:pt x="31881" y="10139"/>
                        </a:cubicBezTo>
                        <a:cubicBezTo>
                          <a:pt x="22890" y="7142"/>
                          <a:pt x="39375" y="10139"/>
                          <a:pt x="21526" y="6324"/>
                        </a:cubicBezTo>
                        <a:close/>
                      </a:path>
                    </a:pathLst>
                  </a:custGeom>
                  <a:solidFill>
                    <a:srgbClr val="333333"/>
                  </a:solidFill>
                  <a:ln w="0" cap="flat">
                    <a:noFill/>
                    <a:prstDash val="solid"/>
                    <a:miter/>
                  </a:ln>
                </p:spPr>
                <p:txBody>
                  <a:bodyPr rtlCol="0" anchor="ctr"/>
                  <a:lstStyle/>
                  <a:p>
                    <a:endParaRPr lang="en-US"/>
                  </a:p>
                </p:txBody>
              </p:sp>
              <p:sp>
                <p:nvSpPr>
                  <p:cNvPr id="2714" name="Freeform: Shape 2713">
                    <a:extLst>
                      <a:ext uri="{FF2B5EF4-FFF2-40B4-BE49-F238E27FC236}">
                        <a16:creationId xmlns:a16="http://schemas.microsoft.com/office/drawing/2014/main" id="{C5846B66-F4CC-0F7F-F9D9-D6A6F01F0101}"/>
                      </a:ext>
                    </a:extLst>
                  </p:cNvPr>
                  <p:cNvSpPr/>
                  <p:nvPr/>
                </p:nvSpPr>
                <p:spPr>
                  <a:xfrm>
                    <a:off x="20385840" y="5774640"/>
                    <a:ext cx="409" cy="13624"/>
                  </a:xfrm>
                  <a:custGeom>
                    <a:avLst/>
                    <a:gdLst>
                      <a:gd name="connsiteX0" fmla="*/ 409 w 409"/>
                      <a:gd name="connsiteY0" fmla="*/ 0 h 13624"/>
                      <a:gd name="connsiteX1" fmla="*/ 0 w 409"/>
                      <a:gd name="connsiteY1" fmla="*/ 0 h 13624"/>
                      <a:gd name="connsiteX2" fmla="*/ 409 w 409"/>
                      <a:gd name="connsiteY2" fmla="*/ 0 h 13624"/>
                    </a:gdLst>
                    <a:ahLst/>
                    <a:cxnLst>
                      <a:cxn ang="0">
                        <a:pos x="connsiteX0" y="connsiteY0"/>
                      </a:cxn>
                      <a:cxn ang="0">
                        <a:pos x="connsiteX1" y="connsiteY1"/>
                      </a:cxn>
                      <a:cxn ang="0">
                        <a:pos x="connsiteX2" y="connsiteY2"/>
                      </a:cxn>
                    </a:cxnLst>
                    <a:rect l="l" t="t" r="r" b="b"/>
                    <a:pathLst>
                      <a:path w="409" h="13624">
                        <a:moveTo>
                          <a:pt x="409" y="0"/>
                        </a:moveTo>
                        <a:cubicBezTo>
                          <a:pt x="409" y="0"/>
                          <a:pt x="136" y="0"/>
                          <a:pt x="0" y="0"/>
                        </a:cubicBezTo>
                        <a:cubicBezTo>
                          <a:pt x="136" y="0"/>
                          <a:pt x="273" y="0"/>
                          <a:pt x="409" y="0"/>
                        </a:cubicBezTo>
                        <a:close/>
                      </a:path>
                    </a:pathLst>
                  </a:custGeom>
                  <a:solidFill>
                    <a:srgbClr val="333333"/>
                  </a:solidFill>
                  <a:ln w="0" cap="flat">
                    <a:noFill/>
                    <a:prstDash val="solid"/>
                    <a:miter/>
                  </a:ln>
                </p:spPr>
                <p:txBody>
                  <a:bodyPr rtlCol="0" anchor="ctr"/>
                  <a:lstStyle/>
                  <a:p>
                    <a:endParaRPr lang="en-US"/>
                  </a:p>
                </p:txBody>
              </p:sp>
              <p:sp>
                <p:nvSpPr>
                  <p:cNvPr id="2715" name="Freeform: Shape 2714">
                    <a:extLst>
                      <a:ext uri="{FF2B5EF4-FFF2-40B4-BE49-F238E27FC236}">
                        <a16:creationId xmlns:a16="http://schemas.microsoft.com/office/drawing/2014/main" id="{86854837-5F3A-C4C7-E942-A11D36C1AECB}"/>
                      </a:ext>
                    </a:extLst>
                  </p:cNvPr>
                  <p:cNvSpPr/>
                  <p:nvPr/>
                </p:nvSpPr>
                <p:spPr>
                  <a:xfrm>
                    <a:off x="21013526" y="5122841"/>
                    <a:ext cx="5722" cy="60084"/>
                  </a:xfrm>
                  <a:custGeom>
                    <a:avLst/>
                    <a:gdLst>
                      <a:gd name="connsiteX0" fmla="*/ 1908 w 5722"/>
                      <a:gd name="connsiteY0" fmla="*/ 39102 h 60084"/>
                      <a:gd name="connsiteX1" fmla="*/ 2180 w 5722"/>
                      <a:gd name="connsiteY1" fmla="*/ 44961 h 60084"/>
                      <a:gd name="connsiteX2" fmla="*/ 5723 w 5722"/>
                      <a:gd name="connsiteY2" fmla="*/ 0 h 60084"/>
                      <a:gd name="connsiteX3" fmla="*/ 3679 w 5722"/>
                      <a:gd name="connsiteY3" fmla="*/ 5586 h 60084"/>
                      <a:gd name="connsiteX4" fmla="*/ 3270 w 5722"/>
                      <a:gd name="connsiteY4" fmla="*/ 23026 h 60084"/>
                      <a:gd name="connsiteX5" fmla="*/ 2724 w 5722"/>
                      <a:gd name="connsiteY5" fmla="*/ 19756 h 60084"/>
                      <a:gd name="connsiteX6" fmla="*/ 0 w 5722"/>
                      <a:gd name="connsiteY6" fmla="*/ 30247 h 60084"/>
                      <a:gd name="connsiteX7" fmla="*/ 0 w 5722"/>
                      <a:gd name="connsiteY7" fmla="*/ 31064 h 60084"/>
                      <a:gd name="connsiteX8" fmla="*/ 1226 w 5722"/>
                      <a:gd name="connsiteY8" fmla="*/ 60084 h 60084"/>
                      <a:gd name="connsiteX9" fmla="*/ 2044 w 5722"/>
                      <a:gd name="connsiteY9" fmla="*/ 39102 h 60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22" h="60084">
                        <a:moveTo>
                          <a:pt x="1908" y="39102"/>
                        </a:moveTo>
                        <a:cubicBezTo>
                          <a:pt x="1499" y="43054"/>
                          <a:pt x="1908" y="44280"/>
                          <a:pt x="2180" y="44961"/>
                        </a:cubicBezTo>
                        <a:cubicBezTo>
                          <a:pt x="3679" y="29974"/>
                          <a:pt x="5041" y="14987"/>
                          <a:pt x="5723" y="0"/>
                        </a:cubicBezTo>
                        <a:cubicBezTo>
                          <a:pt x="5041" y="1363"/>
                          <a:pt x="3543" y="14306"/>
                          <a:pt x="3679" y="5586"/>
                        </a:cubicBezTo>
                        <a:cubicBezTo>
                          <a:pt x="2724" y="9401"/>
                          <a:pt x="2724" y="21254"/>
                          <a:pt x="3270" y="23026"/>
                        </a:cubicBezTo>
                        <a:lnTo>
                          <a:pt x="2724" y="19756"/>
                        </a:lnTo>
                        <a:cubicBezTo>
                          <a:pt x="2861" y="30247"/>
                          <a:pt x="0" y="37059"/>
                          <a:pt x="0" y="30247"/>
                        </a:cubicBezTo>
                        <a:lnTo>
                          <a:pt x="0" y="31064"/>
                        </a:lnTo>
                        <a:cubicBezTo>
                          <a:pt x="273" y="40737"/>
                          <a:pt x="1226" y="50411"/>
                          <a:pt x="1226" y="60084"/>
                        </a:cubicBezTo>
                        <a:cubicBezTo>
                          <a:pt x="2997" y="49594"/>
                          <a:pt x="817" y="51773"/>
                          <a:pt x="2044" y="39102"/>
                        </a:cubicBezTo>
                        <a:close/>
                      </a:path>
                    </a:pathLst>
                  </a:custGeom>
                  <a:solidFill>
                    <a:srgbClr val="333333"/>
                  </a:solidFill>
                  <a:ln w="0" cap="flat">
                    <a:noFill/>
                    <a:prstDash val="solid"/>
                    <a:miter/>
                  </a:ln>
                </p:spPr>
                <p:txBody>
                  <a:bodyPr rtlCol="0" anchor="ctr"/>
                  <a:lstStyle/>
                  <a:p>
                    <a:endParaRPr lang="en-US"/>
                  </a:p>
                </p:txBody>
              </p:sp>
              <p:sp>
                <p:nvSpPr>
                  <p:cNvPr id="2716" name="Freeform: Shape 2715">
                    <a:extLst>
                      <a:ext uri="{FF2B5EF4-FFF2-40B4-BE49-F238E27FC236}">
                        <a16:creationId xmlns:a16="http://schemas.microsoft.com/office/drawing/2014/main" id="{508A4A85-84EB-7CEB-43B4-DB8B471D3DFE}"/>
                      </a:ext>
                    </a:extLst>
                  </p:cNvPr>
                  <p:cNvSpPr/>
                  <p:nvPr/>
                </p:nvSpPr>
                <p:spPr>
                  <a:xfrm>
                    <a:off x="20389792" y="5741533"/>
                    <a:ext cx="5816" cy="1771"/>
                  </a:xfrm>
                  <a:custGeom>
                    <a:avLst/>
                    <a:gdLst>
                      <a:gd name="connsiteX0" fmla="*/ 0 w 5816"/>
                      <a:gd name="connsiteY0" fmla="*/ 1771 h 1771"/>
                      <a:gd name="connsiteX1" fmla="*/ 5587 w 5816"/>
                      <a:gd name="connsiteY1" fmla="*/ 0 h 1771"/>
                      <a:gd name="connsiteX2" fmla="*/ 0 w 5816"/>
                      <a:gd name="connsiteY2" fmla="*/ 1771 h 1771"/>
                    </a:gdLst>
                    <a:ahLst/>
                    <a:cxnLst>
                      <a:cxn ang="0">
                        <a:pos x="connsiteX0" y="connsiteY0"/>
                      </a:cxn>
                      <a:cxn ang="0">
                        <a:pos x="connsiteX1" y="connsiteY1"/>
                      </a:cxn>
                      <a:cxn ang="0">
                        <a:pos x="connsiteX2" y="connsiteY2"/>
                      </a:cxn>
                    </a:cxnLst>
                    <a:rect l="l" t="t" r="r" b="b"/>
                    <a:pathLst>
                      <a:path w="5816" h="1771">
                        <a:moveTo>
                          <a:pt x="0" y="1771"/>
                        </a:moveTo>
                        <a:cubicBezTo>
                          <a:pt x="5723" y="409"/>
                          <a:pt x="6267" y="0"/>
                          <a:pt x="5587" y="0"/>
                        </a:cubicBezTo>
                        <a:cubicBezTo>
                          <a:pt x="3543" y="545"/>
                          <a:pt x="1635" y="1226"/>
                          <a:pt x="0" y="1771"/>
                        </a:cubicBezTo>
                        <a:close/>
                      </a:path>
                    </a:pathLst>
                  </a:custGeom>
                  <a:solidFill>
                    <a:srgbClr val="333333"/>
                  </a:solidFill>
                  <a:ln w="0" cap="flat">
                    <a:noFill/>
                    <a:prstDash val="solid"/>
                    <a:miter/>
                  </a:ln>
                </p:spPr>
                <p:txBody>
                  <a:bodyPr rtlCol="0" anchor="ctr"/>
                  <a:lstStyle/>
                  <a:p>
                    <a:endParaRPr lang="en-US"/>
                  </a:p>
                </p:txBody>
              </p:sp>
              <p:sp>
                <p:nvSpPr>
                  <p:cNvPr id="2717" name="Freeform: Shape 2716">
                    <a:extLst>
                      <a:ext uri="{FF2B5EF4-FFF2-40B4-BE49-F238E27FC236}">
                        <a16:creationId xmlns:a16="http://schemas.microsoft.com/office/drawing/2014/main" id="{C2E64D32-8849-621C-0701-16A3EF87887A}"/>
                      </a:ext>
                    </a:extLst>
                  </p:cNvPr>
                  <p:cNvSpPr/>
                  <p:nvPr/>
                </p:nvSpPr>
                <p:spPr>
                  <a:xfrm>
                    <a:off x="21014751" y="5189737"/>
                    <a:ext cx="157" cy="9128"/>
                  </a:xfrm>
                  <a:custGeom>
                    <a:avLst/>
                    <a:gdLst>
                      <a:gd name="connsiteX0" fmla="*/ 0 w 157"/>
                      <a:gd name="connsiteY0" fmla="*/ 0 h 9128"/>
                      <a:gd name="connsiteX1" fmla="*/ 0 w 157"/>
                      <a:gd name="connsiteY1" fmla="*/ 9128 h 9128"/>
                      <a:gd name="connsiteX2" fmla="*/ 0 w 157"/>
                      <a:gd name="connsiteY2" fmla="*/ 0 h 9128"/>
                    </a:gdLst>
                    <a:ahLst/>
                    <a:cxnLst>
                      <a:cxn ang="0">
                        <a:pos x="connsiteX0" y="connsiteY0"/>
                      </a:cxn>
                      <a:cxn ang="0">
                        <a:pos x="connsiteX1" y="connsiteY1"/>
                      </a:cxn>
                      <a:cxn ang="0">
                        <a:pos x="connsiteX2" y="connsiteY2"/>
                      </a:cxn>
                    </a:cxnLst>
                    <a:rect l="l" t="t" r="r" b="b"/>
                    <a:pathLst>
                      <a:path w="157" h="9128">
                        <a:moveTo>
                          <a:pt x="0" y="0"/>
                        </a:moveTo>
                        <a:lnTo>
                          <a:pt x="0" y="9128"/>
                        </a:lnTo>
                        <a:cubicBezTo>
                          <a:pt x="273" y="5450"/>
                          <a:pt x="136" y="2316"/>
                          <a:pt x="0" y="0"/>
                        </a:cubicBezTo>
                        <a:close/>
                      </a:path>
                    </a:pathLst>
                  </a:custGeom>
                  <a:solidFill>
                    <a:srgbClr val="333333"/>
                  </a:solidFill>
                  <a:ln w="0" cap="flat">
                    <a:noFill/>
                    <a:prstDash val="solid"/>
                    <a:miter/>
                  </a:ln>
                </p:spPr>
                <p:txBody>
                  <a:bodyPr rtlCol="0" anchor="ctr"/>
                  <a:lstStyle/>
                  <a:p>
                    <a:endParaRPr lang="en-US"/>
                  </a:p>
                </p:txBody>
              </p:sp>
              <p:sp>
                <p:nvSpPr>
                  <p:cNvPr id="2718" name="Freeform: Shape 2717">
                    <a:extLst>
                      <a:ext uri="{FF2B5EF4-FFF2-40B4-BE49-F238E27FC236}">
                        <a16:creationId xmlns:a16="http://schemas.microsoft.com/office/drawing/2014/main" id="{8CF7254A-F475-7E6A-B123-D0ADD3B225DE}"/>
                      </a:ext>
                    </a:extLst>
                  </p:cNvPr>
                  <p:cNvSpPr/>
                  <p:nvPr/>
                </p:nvSpPr>
                <p:spPr>
                  <a:xfrm>
                    <a:off x="20999765" y="5126111"/>
                    <a:ext cx="409" cy="3951"/>
                  </a:xfrm>
                  <a:custGeom>
                    <a:avLst/>
                    <a:gdLst>
                      <a:gd name="connsiteX0" fmla="*/ 273 w 409"/>
                      <a:gd name="connsiteY0" fmla="*/ 0 h 3951"/>
                      <a:gd name="connsiteX1" fmla="*/ 0 w 409"/>
                      <a:gd name="connsiteY1" fmla="*/ 0 h 3951"/>
                      <a:gd name="connsiteX2" fmla="*/ 409 w 409"/>
                      <a:gd name="connsiteY2" fmla="*/ 3951 h 3951"/>
                      <a:gd name="connsiteX3" fmla="*/ 409 w 409"/>
                      <a:gd name="connsiteY3" fmla="*/ 3951 h 3951"/>
                      <a:gd name="connsiteX4" fmla="*/ 136 w 409"/>
                      <a:gd name="connsiteY4" fmla="*/ 0 h 39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9" h="3951">
                        <a:moveTo>
                          <a:pt x="273" y="0"/>
                        </a:moveTo>
                        <a:cubicBezTo>
                          <a:pt x="273" y="0"/>
                          <a:pt x="273" y="0"/>
                          <a:pt x="0" y="0"/>
                        </a:cubicBezTo>
                        <a:lnTo>
                          <a:pt x="409" y="3951"/>
                        </a:lnTo>
                        <a:cubicBezTo>
                          <a:pt x="409" y="3951"/>
                          <a:pt x="409" y="3951"/>
                          <a:pt x="409" y="3951"/>
                        </a:cubicBezTo>
                        <a:cubicBezTo>
                          <a:pt x="409" y="2453"/>
                          <a:pt x="273" y="1226"/>
                          <a:pt x="136" y="0"/>
                        </a:cubicBezTo>
                        <a:close/>
                      </a:path>
                    </a:pathLst>
                  </a:custGeom>
                  <a:solidFill>
                    <a:srgbClr val="333333"/>
                  </a:solidFill>
                  <a:ln w="0" cap="flat">
                    <a:noFill/>
                    <a:prstDash val="solid"/>
                    <a:miter/>
                  </a:ln>
                </p:spPr>
                <p:txBody>
                  <a:bodyPr rtlCol="0" anchor="ctr"/>
                  <a:lstStyle/>
                  <a:p>
                    <a:endParaRPr lang="en-US"/>
                  </a:p>
                </p:txBody>
              </p:sp>
              <p:sp>
                <p:nvSpPr>
                  <p:cNvPr id="2719" name="Freeform: Shape 2718">
                    <a:extLst>
                      <a:ext uri="{FF2B5EF4-FFF2-40B4-BE49-F238E27FC236}">
                        <a16:creationId xmlns:a16="http://schemas.microsoft.com/office/drawing/2014/main" id="{AE9DA8EB-3BE1-06BE-938F-82B4E8F3DE9A}"/>
                      </a:ext>
                    </a:extLst>
                  </p:cNvPr>
                  <p:cNvSpPr/>
                  <p:nvPr/>
                </p:nvSpPr>
                <p:spPr>
                  <a:xfrm>
                    <a:off x="20960526" y="5388929"/>
                    <a:ext cx="1225" cy="2725"/>
                  </a:xfrm>
                  <a:custGeom>
                    <a:avLst/>
                    <a:gdLst>
                      <a:gd name="connsiteX0" fmla="*/ 1226 w 1225"/>
                      <a:gd name="connsiteY0" fmla="*/ 0 h 2725"/>
                      <a:gd name="connsiteX1" fmla="*/ 0 w 1225"/>
                      <a:gd name="connsiteY1" fmla="*/ 2725 h 2725"/>
                      <a:gd name="connsiteX2" fmla="*/ 1226 w 1225"/>
                      <a:gd name="connsiteY2" fmla="*/ 0 h 2725"/>
                    </a:gdLst>
                    <a:ahLst/>
                    <a:cxnLst>
                      <a:cxn ang="0">
                        <a:pos x="connsiteX0" y="connsiteY0"/>
                      </a:cxn>
                      <a:cxn ang="0">
                        <a:pos x="connsiteX1" y="connsiteY1"/>
                      </a:cxn>
                      <a:cxn ang="0">
                        <a:pos x="connsiteX2" y="connsiteY2"/>
                      </a:cxn>
                    </a:cxnLst>
                    <a:rect l="l" t="t" r="r" b="b"/>
                    <a:pathLst>
                      <a:path w="1225" h="2725">
                        <a:moveTo>
                          <a:pt x="1226" y="0"/>
                        </a:moveTo>
                        <a:cubicBezTo>
                          <a:pt x="818" y="954"/>
                          <a:pt x="546" y="1635"/>
                          <a:pt x="0" y="2725"/>
                        </a:cubicBezTo>
                        <a:cubicBezTo>
                          <a:pt x="409" y="1771"/>
                          <a:pt x="818" y="817"/>
                          <a:pt x="1226" y="0"/>
                        </a:cubicBezTo>
                        <a:close/>
                      </a:path>
                    </a:pathLst>
                  </a:custGeom>
                  <a:solidFill>
                    <a:srgbClr val="333333"/>
                  </a:solidFill>
                  <a:ln w="0" cap="flat">
                    <a:noFill/>
                    <a:prstDash val="solid"/>
                    <a:miter/>
                  </a:ln>
                </p:spPr>
                <p:txBody>
                  <a:bodyPr rtlCol="0" anchor="ctr"/>
                  <a:lstStyle/>
                  <a:p>
                    <a:endParaRPr lang="en-US"/>
                  </a:p>
                </p:txBody>
              </p:sp>
              <p:sp>
                <p:nvSpPr>
                  <p:cNvPr id="2720" name="Freeform: Shape 2719">
                    <a:extLst>
                      <a:ext uri="{FF2B5EF4-FFF2-40B4-BE49-F238E27FC236}">
                        <a16:creationId xmlns:a16="http://schemas.microsoft.com/office/drawing/2014/main" id="{D2EFA584-15C9-9D5D-209C-0458BF405DBE}"/>
                      </a:ext>
                    </a:extLst>
                  </p:cNvPr>
                  <p:cNvSpPr/>
                  <p:nvPr/>
                </p:nvSpPr>
                <p:spPr>
                  <a:xfrm>
                    <a:off x="20992407" y="4987751"/>
                    <a:ext cx="38149" cy="64922"/>
                  </a:xfrm>
                  <a:custGeom>
                    <a:avLst/>
                    <a:gdLst>
                      <a:gd name="connsiteX0" fmla="*/ 38149 w 38149"/>
                      <a:gd name="connsiteY0" fmla="*/ 8790 h 64922"/>
                      <a:gd name="connsiteX1" fmla="*/ 37877 w 38149"/>
                      <a:gd name="connsiteY1" fmla="*/ 8517 h 64922"/>
                      <a:gd name="connsiteX2" fmla="*/ 15259 w 38149"/>
                      <a:gd name="connsiteY2" fmla="*/ 615 h 64922"/>
                      <a:gd name="connsiteX3" fmla="*/ 25342 w 38149"/>
                      <a:gd name="connsiteY3" fmla="*/ 1160 h 64922"/>
                      <a:gd name="connsiteX4" fmla="*/ 0 w 38149"/>
                      <a:gd name="connsiteY4" fmla="*/ 21052 h 64922"/>
                      <a:gd name="connsiteX5" fmla="*/ 1908 w 38149"/>
                      <a:gd name="connsiteY5" fmla="*/ 38491 h 64922"/>
                      <a:gd name="connsiteX6" fmla="*/ 818 w 38149"/>
                      <a:gd name="connsiteY6" fmla="*/ 41216 h 64922"/>
                      <a:gd name="connsiteX7" fmla="*/ 1771 w 38149"/>
                      <a:gd name="connsiteY7" fmla="*/ 47756 h 64922"/>
                      <a:gd name="connsiteX8" fmla="*/ 1771 w 38149"/>
                      <a:gd name="connsiteY8" fmla="*/ 43805 h 64922"/>
                      <a:gd name="connsiteX9" fmla="*/ 5996 w 38149"/>
                      <a:gd name="connsiteY9" fmla="*/ 64923 h 64922"/>
                      <a:gd name="connsiteX10" fmla="*/ 4768 w 38149"/>
                      <a:gd name="connsiteY10" fmla="*/ 43941 h 64922"/>
                      <a:gd name="connsiteX11" fmla="*/ 4361 w 38149"/>
                      <a:gd name="connsiteY11" fmla="*/ 38764 h 64922"/>
                      <a:gd name="connsiteX12" fmla="*/ 1227 w 38149"/>
                      <a:gd name="connsiteY12" fmla="*/ 22550 h 64922"/>
                      <a:gd name="connsiteX13" fmla="*/ 682 w 38149"/>
                      <a:gd name="connsiteY13" fmla="*/ 20915 h 64922"/>
                      <a:gd name="connsiteX14" fmla="*/ 25342 w 38149"/>
                      <a:gd name="connsiteY14" fmla="*/ 1569 h 64922"/>
                      <a:gd name="connsiteX15" fmla="*/ 15396 w 38149"/>
                      <a:gd name="connsiteY15" fmla="*/ 615 h 64922"/>
                      <a:gd name="connsiteX16" fmla="*/ 37877 w 38149"/>
                      <a:gd name="connsiteY16" fmla="*/ 8517 h 64922"/>
                      <a:gd name="connsiteX17" fmla="*/ 38149 w 38149"/>
                      <a:gd name="connsiteY17" fmla="*/ 8790 h 6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8149" h="64922">
                        <a:moveTo>
                          <a:pt x="38149" y="8790"/>
                        </a:moveTo>
                        <a:lnTo>
                          <a:pt x="37877" y="8517"/>
                        </a:lnTo>
                        <a:lnTo>
                          <a:pt x="15259" y="615"/>
                        </a:lnTo>
                        <a:cubicBezTo>
                          <a:pt x="18258" y="-339"/>
                          <a:pt x="22345" y="-203"/>
                          <a:pt x="25342" y="1160"/>
                        </a:cubicBezTo>
                        <a:lnTo>
                          <a:pt x="0" y="21052"/>
                        </a:lnTo>
                        <a:lnTo>
                          <a:pt x="1908" y="38491"/>
                        </a:lnTo>
                        <a:cubicBezTo>
                          <a:pt x="1227" y="35903"/>
                          <a:pt x="1771" y="45304"/>
                          <a:pt x="818" y="41216"/>
                        </a:cubicBezTo>
                        <a:cubicBezTo>
                          <a:pt x="955" y="42715"/>
                          <a:pt x="1499" y="49664"/>
                          <a:pt x="1771" y="47756"/>
                        </a:cubicBezTo>
                        <a:lnTo>
                          <a:pt x="1771" y="43805"/>
                        </a:lnTo>
                        <a:cubicBezTo>
                          <a:pt x="3679" y="54023"/>
                          <a:pt x="4497" y="47756"/>
                          <a:pt x="5996" y="64923"/>
                        </a:cubicBezTo>
                        <a:cubicBezTo>
                          <a:pt x="7085" y="54296"/>
                          <a:pt x="5859" y="49527"/>
                          <a:pt x="4768" y="43941"/>
                        </a:cubicBezTo>
                        <a:cubicBezTo>
                          <a:pt x="4634" y="42034"/>
                          <a:pt x="4497" y="40398"/>
                          <a:pt x="4361" y="38764"/>
                        </a:cubicBezTo>
                        <a:lnTo>
                          <a:pt x="1227" y="22550"/>
                        </a:lnTo>
                        <a:lnTo>
                          <a:pt x="682" y="20915"/>
                        </a:lnTo>
                        <a:lnTo>
                          <a:pt x="25342" y="1569"/>
                        </a:lnTo>
                        <a:cubicBezTo>
                          <a:pt x="22481" y="70"/>
                          <a:pt x="18393" y="-339"/>
                          <a:pt x="15396" y="615"/>
                        </a:cubicBezTo>
                        <a:lnTo>
                          <a:pt x="37877" y="8517"/>
                        </a:lnTo>
                        <a:lnTo>
                          <a:pt x="38149" y="8790"/>
                        </a:lnTo>
                        <a:close/>
                      </a:path>
                    </a:pathLst>
                  </a:custGeom>
                  <a:solidFill>
                    <a:srgbClr val="333333"/>
                  </a:solidFill>
                  <a:ln w="0" cap="flat">
                    <a:noFill/>
                    <a:prstDash val="solid"/>
                    <a:miter/>
                  </a:ln>
                </p:spPr>
                <p:txBody>
                  <a:bodyPr rtlCol="0" anchor="ctr"/>
                  <a:lstStyle/>
                  <a:p>
                    <a:endParaRPr lang="en-US"/>
                  </a:p>
                </p:txBody>
              </p:sp>
              <p:sp>
                <p:nvSpPr>
                  <p:cNvPr id="2721" name="Freeform: Shape 2720">
                    <a:extLst>
                      <a:ext uri="{FF2B5EF4-FFF2-40B4-BE49-F238E27FC236}">
                        <a16:creationId xmlns:a16="http://schemas.microsoft.com/office/drawing/2014/main" id="{94F4B42E-703D-1BCE-2A61-DEB5C43F9DD3}"/>
                      </a:ext>
                    </a:extLst>
                  </p:cNvPr>
                  <p:cNvSpPr/>
                  <p:nvPr/>
                </p:nvSpPr>
                <p:spPr>
                  <a:xfrm>
                    <a:off x="20650703" y="5651065"/>
                    <a:ext cx="13624" cy="272"/>
                  </a:xfrm>
                  <a:custGeom>
                    <a:avLst/>
                    <a:gdLst>
                      <a:gd name="connsiteX0" fmla="*/ 0 w 13624"/>
                      <a:gd name="connsiteY0" fmla="*/ 273 h 272"/>
                      <a:gd name="connsiteX1" fmla="*/ 0 w 13624"/>
                      <a:gd name="connsiteY1" fmla="*/ 0 h 272"/>
                      <a:gd name="connsiteX2" fmla="*/ 0 w 13624"/>
                      <a:gd name="connsiteY2" fmla="*/ 273 h 272"/>
                    </a:gdLst>
                    <a:ahLst/>
                    <a:cxnLst>
                      <a:cxn ang="0">
                        <a:pos x="connsiteX0" y="connsiteY0"/>
                      </a:cxn>
                      <a:cxn ang="0">
                        <a:pos x="connsiteX1" y="connsiteY1"/>
                      </a:cxn>
                      <a:cxn ang="0">
                        <a:pos x="connsiteX2" y="connsiteY2"/>
                      </a:cxn>
                    </a:cxnLst>
                    <a:rect l="l" t="t" r="r" b="b"/>
                    <a:pathLst>
                      <a:path w="13624" h="272">
                        <a:moveTo>
                          <a:pt x="0" y="273"/>
                        </a:moveTo>
                        <a:lnTo>
                          <a:pt x="0" y="0"/>
                        </a:lnTo>
                        <a:cubicBezTo>
                          <a:pt x="0" y="0"/>
                          <a:pt x="0" y="273"/>
                          <a:pt x="0" y="273"/>
                        </a:cubicBezTo>
                        <a:close/>
                      </a:path>
                    </a:pathLst>
                  </a:custGeom>
                  <a:solidFill>
                    <a:srgbClr val="333333"/>
                  </a:solidFill>
                  <a:ln w="0" cap="flat">
                    <a:noFill/>
                    <a:prstDash val="solid"/>
                    <a:miter/>
                  </a:ln>
                </p:spPr>
                <p:txBody>
                  <a:bodyPr rtlCol="0" anchor="ctr"/>
                  <a:lstStyle/>
                  <a:p>
                    <a:endParaRPr lang="en-US"/>
                  </a:p>
                </p:txBody>
              </p:sp>
              <p:sp>
                <p:nvSpPr>
                  <p:cNvPr id="2722" name="Freeform: Shape 2721">
                    <a:extLst>
                      <a:ext uri="{FF2B5EF4-FFF2-40B4-BE49-F238E27FC236}">
                        <a16:creationId xmlns:a16="http://schemas.microsoft.com/office/drawing/2014/main" id="{EC0708AB-4255-38CA-0CE2-51CBE4827E86}"/>
                      </a:ext>
                    </a:extLst>
                  </p:cNvPr>
                  <p:cNvSpPr/>
                  <p:nvPr/>
                </p:nvSpPr>
                <p:spPr>
                  <a:xfrm>
                    <a:off x="20650839" y="5649543"/>
                    <a:ext cx="2280" cy="1658"/>
                  </a:xfrm>
                  <a:custGeom>
                    <a:avLst/>
                    <a:gdLst>
                      <a:gd name="connsiteX0" fmla="*/ 546 w 2280"/>
                      <a:gd name="connsiteY0" fmla="*/ 705 h 1658"/>
                      <a:gd name="connsiteX1" fmla="*/ 0 w 2280"/>
                      <a:gd name="connsiteY1" fmla="*/ 1659 h 1658"/>
                      <a:gd name="connsiteX2" fmla="*/ 546 w 2280"/>
                      <a:gd name="connsiteY2" fmla="*/ 705 h 1658"/>
                    </a:gdLst>
                    <a:ahLst/>
                    <a:cxnLst>
                      <a:cxn ang="0">
                        <a:pos x="connsiteX0" y="connsiteY0"/>
                      </a:cxn>
                      <a:cxn ang="0">
                        <a:pos x="connsiteX1" y="connsiteY1"/>
                      </a:cxn>
                      <a:cxn ang="0">
                        <a:pos x="connsiteX2" y="connsiteY2"/>
                      </a:cxn>
                    </a:cxnLst>
                    <a:rect l="l" t="t" r="r" b="b"/>
                    <a:pathLst>
                      <a:path w="2280" h="1658">
                        <a:moveTo>
                          <a:pt x="546" y="705"/>
                        </a:moveTo>
                        <a:lnTo>
                          <a:pt x="0" y="1659"/>
                        </a:lnTo>
                        <a:cubicBezTo>
                          <a:pt x="817" y="977"/>
                          <a:pt x="4359" y="-1067"/>
                          <a:pt x="546" y="705"/>
                        </a:cubicBezTo>
                        <a:close/>
                      </a:path>
                    </a:pathLst>
                  </a:custGeom>
                  <a:solidFill>
                    <a:srgbClr val="333333"/>
                  </a:solidFill>
                  <a:ln w="0" cap="flat">
                    <a:noFill/>
                    <a:prstDash val="solid"/>
                    <a:miter/>
                  </a:ln>
                </p:spPr>
                <p:txBody>
                  <a:bodyPr rtlCol="0" anchor="ctr"/>
                  <a:lstStyle/>
                  <a:p>
                    <a:endParaRPr lang="en-US"/>
                  </a:p>
                </p:txBody>
              </p:sp>
              <p:sp>
                <p:nvSpPr>
                  <p:cNvPr id="2723" name="Freeform: Shape 2722">
                    <a:extLst>
                      <a:ext uri="{FF2B5EF4-FFF2-40B4-BE49-F238E27FC236}">
                        <a16:creationId xmlns:a16="http://schemas.microsoft.com/office/drawing/2014/main" id="{3991A20B-573C-A292-854C-947C2FE08FC6}"/>
                      </a:ext>
                    </a:extLst>
                  </p:cNvPr>
                  <p:cNvSpPr/>
                  <p:nvPr/>
                </p:nvSpPr>
                <p:spPr>
                  <a:xfrm>
                    <a:off x="21014071" y="5182925"/>
                    <a:ext cx="680" cy="6812"/>
                  </a:xfrm>
                  <a:custGeom>
                    <a:avLst/>
                    <a:gdLst>
                      <a:gd name="connsiteX0" fmla="*/ 0 w 680"/>
                      <a:gd name="connsiteY0" fmla="*/ 3406 h 6812"/>
                      <a:gd name="connsiteX1" fmla="*/ 680 w 680"/>
                      <a:gd name="connsiteY1" fmla="*/ 6812 h 6812"/>
                      <a:gd name="connsiteX2" fmla="*/ 680 w 680"/>
                      <a:gd name="connsiteY2" fmla="*/ 0 h 6812"/>
                      <a:gd name="connsiteX3" fmla="*/ 0 w 680"/>
                      <a:gd name="connsiteY3" fmla="*/ 3406 h 6812"/>
                    </a:gdLst>
                    <a:ahLst/>
                    <a:cxnLst>
                      <a:cxn ang="0">
                        <a:pos x="connsiteX0" y="connsiteY0"/>
                      </a:cxn>
                      <a:cxn ang="0">
                        <a:pos x="connsiteX1" y="connsiteY1"/>
                      </a:cxn>
                      <a:cxn ang="0">
                        <a:pos x="connsiteX2" y="connsiteY2"/>
                      </a:cxn>
                      <a:cxn ang="0">
                        <a:pos x="connsiteX3" y="connsiteY3"/>
                      </a:cxn>
                    </a:cxnLst>
                    <a:rect l="l" t="t" r="r" b="b"/>
                    <a:pathLst>
                      <a:path w="680" h="6812">
                        <a:moveTo>
                          <a:pt x="0" y="3406"/>
                        </a:moveTo>
                        <a:cubicBezTo>
                          <a:pt x="0" y="3406"/>
                          <a:pt x="544" y="4905"/>
                          <a:pt x="680" y="6812"/>
                        </a:cubicBezTo>
                        <a:lnTo>
                          <a:pt x="680" y="0"/>
                        </a:lnTo>
                        <a:cubicBezTo>
                          <a:pt x="407" y="954"/>
                          <a:pt x="135" y="2180"/>
                          <a:pt x="0" y="3406"/>
                        </a:cubicBezTo>
                        <a:close/>
                      </a:path>
                    </a:pathLst>
                  </a:custGeom>
                  <a:solidFill>
                    <a:srgbClr val="333333"/>
                  </a:solidFill>
                  <a:ln w="0" cap="flat">
                    <a:noFill/>
                    <a:prstDash val="solid"/>
                    <a:miter/>
                  </a:ln>
                </p:spPr>
                <p:txBody>
                  <a:bodyPr rtlCol="0" anchor="ctr"/>
                  <a:lstStyle/>
                  <a:p>
                    <a:endParaRPr lang="en-US"/>
                  </a:p>
                </p:txBody>
              </p:sp>
              <p:sp>
                <p:nvSpPr>
                  <p:cNvPr id="2724" name="Freeform: Shape 2723">
                    <a:extLst>
                      <a:ext uri="{FF2B5EF4-FFF2-40B4-BE49-F238E27FC236}">
                        <a16:creationId xmlns:a16="http://schemas.microsoft.com/office/drawing/2014/main" id="{EA001784-A643-88FF-3210-6FCD147D6637}"/>
                      </a:ext>
                    </a:extLst>
                  </p:cNvPr>
                  <p:cNvSpPr/>
                  <p:nvPr/>
                </p:nvSpPr>
                <p:spPr>
                  <a:xfrm>
                    <a:off x="21012027" y="5147638"/>
                    <a:ext cx="1362" cy="23025"/>
                  </a:xfrm>
                  <a:custGeom>
                    <a:avLst/>
                    <a:gdLst>
                      <a:gd name="connsiteX0" fmla="*/ 0 w 1362"/>
                      <a:gd name="connsiteY0" fmla="*/ 23026 h 23025"/>
                      <a:gd name="connsiteX1" fmla="*/ 1362 w 1362"/>
                      <a:gd name="connsiteY1" fmla="*/ 6267 h 23025"/>
                      <a:gd name="connsiteX2" fmla="*/ 953 w 1362"/>
                      <a:gd name="connsiteY2" fmla="*/ 0 h 23025"/>
                      <a:gd name="connsiteX3" fmla="*/ 0 w 1362"/>
                      <a:gd name="connsiteY3" fmla="*/ 23026 h 23025"/>
                    </a:gdLst>
                    <a:ahLst/>
                    <a:cxnLst>
                      <a:cxn ang="0">
                        <a:pos x="connsiteX0" y="connsiteY0"/>
                      </a:cxn>
                      <a:cxn ang="0">
                        <a:pos x="connsiteX1" y="connsiteY1"/>
                      </a:cxn>
                      <a:cxn ang="0">
                        <a:pos x="connsiteX2" y="connsiteY2"/>
                      </a:cxn>
                      <a:cxn ang="0">
                        <a:pos x="connsiteX3" y="connsiteY3"/>
                      </a:cxn>
                    </a:cxnLst>
                    <a:rect l="l" t="t" r="r" b="b"/>
                    <a:pathLst>
                      <a:path w="1362" h="23025">
                        <a:moveTo>
                          <a:pt x="0" y="23026"/>
                        </a:moveTo>
                        <a:lnTo>
                          <a:pt x="1362" y="6267"/>
                        </a:lnTo>
                        <a:lnTo>
                          <a:pt x="953" y="0"/>
                        </a:lnTo>
                        <a:cubicBezTo>
                          <a:pt x="680" y="6404"/>
                          <a:pt x="409" y="13897"/>
                          <a:pt x="0" y="23026"/>
                        </a:cubicBezTo>
                        <a:close/>
                      </a:path>
                    </a:pathLst>
                  </a:custGeom>
                  <a:solidFill>
                    <a:srgbClr val="333333"/>
                  </a:solidFill>
                  <a:ln w="0" cap="flat">
                    <a:noFill/>
                    <a:prstDash val="solid"/>
                    <a:miter/>
                  </a:ln>
                </p:spPr>
                <p:txBody>
                  <a:bodyPr rtlCol="0" anchor="ctr"/>
                  <a:lstStyle/>
                  <a:p>
                    <a:endParaRPr lang="en-US"/>
                  </a:p>
                </p:txBody>
              </p:sp>
              <p:sp>
                <p:nvSpPr>
                  <p:cNvPr id="2725" name="Freeform: Shape 2724">
                    <a:extLst>
                      <a:ext uri="{FF2B5EF4-FFF2-40B4-BE49-F238E27FC236}">
                        <a16:creationId xmlns:a16="http://schemas.microsoft.com/office/drawing/2014/main" id="{AC86A134-B1D5-9466-604F-DC7F598A0EC2}"/>
                      </a:ext>
                    </a:extLst>
                  </p:cNvPr>
                  <p:cNvSpPr/>
                  <p:nvPr/>
                </p:nvSpPr>
                <p:spPr>
                  <a:xfrm>
                    <a:off x="20928099" y="5198866"/>
                    <a:ext cx="87188" cy="258115"/>
                  </a:xfrm>
                  <a:custGeom>
                    <a:avLst/>
                    <a:gdLst>
                      <a:gd name="connsiteX0" fmla="*/ 46051 w 87188"/>
                      <a:gd name="connsiteY0" fmla="*/ 165811 h 258115"/>
                      <a:gd name="connsiteX1" fmla="*/ 40601 w 87188"/>
                      <a:gd name="connsiteY1" fmla="*/ 171806 h 258115"/>
                      <a:gd name="connsiteX2" fmla="*/ 33652 w 87188"/>
                      <a:gd name="connsiteY2" fmla="*/ 190063 h 258115"/>
                      <a:gd name="connsiteX3" fmla="*/ 46733 w 87188"/>
                      <a:gd name="connsiteY3" fmla="*/ 168809 h 258115"/>
                      <a:gd name="connsiteX4" fmla="*/ 35151 w 87188"/>
                      <a:gd name="connsiteY4" fmla="*/ 197012 h 258115"/>
                      <a:gd name="connsiteX5" fmla="*/ 37604 w 87188"/>
                      <a:gd name="connsiteY5" fmla="*/ 184750 h 258115"/>
                      <a:gd name="connsiteX6" fmla="*/ 32836 w 87188"/>
                      <a:gd name="connsiteY6" fmla="*/ 198374 h 258115"/>
                      <a:gd name="connsiteX7" fmla="*/ 20573 w 87188"/>
                      <a:gd name="connsiteY7" fmla="*/ 222217 h 258115"/>
                      <a:gd name="connsiteX8" fmla="*/ 8856 w 87188"/>
                      <a:gd name="connsiteY8" fmla="*/ 240065 h 258115"/>
                      <a:gd name="connsiteX9" fmla="*/ 0 w 87188"/>
                      <a:gd name="connsiteY9" fmla="*/ 257914 h 258115"/>
                      <a:gd name="connsiteX10" fmla="*/ 15396 w 87188"/>
                      <a:gd name="connsiteY10" fmla="*/ 238703 h 258115"/>
                      <a:gd name="connsiteX11" fmla="*/ 13488 w 87188"/>
                      <a:gd name="connsiteY11" fmla="*/ 240338 h 258115"/>
                      <a:gd name="connsiteX12" fmla="*/ 19755 w 87188"/>
                      <a:gd name="connsiteY12" fmla="*/ 230800 h 258115"/>
                      <a:gd name="connsiteX13" fmla="*/ 21526 w 87188"/>
                      <a:gd name="connsiteY13" fmla="*/ 223443 h 258115"/>
                      <a:gd name="connsiteX14" fmla="*/ 27386 w 87188"/>
                      <a:gd name="connsiteY14" fmla="*/ 213634 h 258115"/>
                      <a:gd name="connsiteX15" fmla="*/ 24661 w 87188"/>
                      <a:gd name="connsiteY15" fmla="*/ 219356 h 258115"/>
                      <a:gd name="connsiteX16" fmla="*/ 36922 w 87188"/>
                      <a:gd name="connsiteY16" fmla="*/ 195649 h 258115"/>
                      <a:gd name="connsiteX17" fmla="*/ 36242 w 87188"/>
                      <a:gd name="connsiteY17" fmla="*/ 199055 h 258115"/>
                      <a:gd name="connsiteX18" fmla="*/ 48504 w 87188"/>
                      <a:gd name="connsiteY18" fmla="*/ 167991 h 258115"/>
                      <a:gd name="connsiteX19" fmla="*/ 46869 w 87188"/>
                      <a:gd name="connsiteY19" fmla="*/ 176302 h 258115"/>
                      <a:gd name="connsiteX20" fmla="*/ 66624 w 87188"/>
                      <a:gd name="connsiteY20" fmla="*/ 124801 h 258115"/>
                      <a:gd name="connsiteX21" fmla="*/ 64717 w 87188"/>
                      <a:gd name="connsiteY21" fmla="*/ 127799 h 258115"/>
                      <a:gd name="connsiteX22" fmla="*/ 70847 w 87188"/>
                      <a:gd name="connsiteY22" fmla="*/ 115537 h 258115"/>
                      <a:gd name="connsiteX23" fmla="*/ 77932 w 87188"/>
                      <a:gd name="connsiteY23" fmla="*/ 91421 h 258115"/>
                      <a:gd name="connsiteX24" fmla="*/ 84472 w 87188"/>
                      <a:gd name="connsiteY24" fmla="*/ 64308 h 258115"/>
                      <a:gd name="connsiteX25" fmla="*/ 86516 w 87188"/>
                      <a:gd name="connsiteY25" fmla="*/ 32018 h 258115"/>
                      <a:gd name="connsiteX26" fmla="*/ 87061 w 87188"/>
                      <a:gd name="connsiteY26" fmla="*/ 0 h 258115"/>
                      <a:gd name="connsiteX27" fmla="*/ 86516 w 87188"/>
                      <a:gd name="connsiteY27" fmla="*/ 7494 h 258115"/>
                      <a:gd name="connsiteX28" fmla="*/ 83655 w 87188"/>
                      <a:gd name="connsiteY28" fmla="*/ 5859 h 258115"/>
                      <a:gd name="connsiteX29" fmla="*/ 82293 w 87188"/>
                      <a:gd name="connsiteY29" fmla="*/ 26840 h 258115"/>
                      <a:gd name="connsiteX30" fmla="*/ 78205 w 87188"/>
                      <a:gd name="connsiteY30" fmla="*/ 33108 h 258115"/>
                      <a:gd name="connsiteX31" fmla="*/ 62809 w 87188"/>
                      <a:gd name="connsiteY31" fmla="*/ 124801 h 258115"/>
                      <a:gd name="connsiteX32" fmla="*/ 56679 w 87188"/>
                      <a:gd name="connsiteY32" fmla="*/ 139516 h 258115"/>
                      <a:gd name="connsiteX33" fmla="*/ 47141 w 87188"/>
                      <a:gd name="connsiteY33" fmla="*/ 162133 h 258115"/>
                      <a:gd name="connsiteX34" fmla="*/ 54362 w 87188"/>
                      <a:gd name="connsiteY34" fmla="*/ 138971 h 258115"/>
                      <a:gd name="connsiteX35" fmla="*/ 44825 w 87188"/>
                      <a:gd name="connsiteY35" fmla="*/ 161724 h 258115"/>
                      <a:gd name="connsiteX36" fmla="*/ 46051 w 87188"/>
                      <a:gd name="connsiteY36" fmla="*/ 165811 h 258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87188" h="258115">
                        <a:moveTo>
                          <a:pt x="46051" y="165811"/>
                        </a:moveTo>
                        <a:cubicBezTo>
                          <a:pt x="31608" y="198374"/>
                          <a:pt x="47959" y="157091"/>
                          <a:pt x="40601" y="171806"/>
                        </a:cubicBezTo>
                        <a:cubicBezTo>
                          <a:pt x="36515" y="180798"/>
                          <a:pt x="35969" y="184341"/>
                          <a:pt x="33652" y="190063"/>
                        </a:cubicBezTo>
                        <a:cubicBezTo>
                          <a:pt x="44962" y="164176"/>
                          <a:pt x="35151" y="195104"/>
                          <a:pt x="46733" y="168809"/>
                        </a:cubicBezTo>
                        <a:cubicBezTo>
                          <a:pt x="47004" y="173305"/>
                          <a:pt x="39648" y="188428"/>
                          <a:pt x="35151" y="197012"/>
                        </a:cubicBezTo>
                        <a:cubicBezTo>
                          <a:pt x="28748" y="206140"/>
                          <a:pt x="38149" y="187747"/>
                          <a:pt x="37604" y="184750"/>
                        </a:cubicBezTo>
                        <a:cubicBezTo>
                          <a:pt x="32972" y="195240"/>
                          <a:pt x="34061" y="193469"/>
                          <a:pt x="32836" y="198374"/>
                        </a:cubicBezTo>
                        <a:cubicBezTo>
                          <a:pt x="28748" y="206413"/>
                          <a:pt x="24389" y="214723"/>
                          <a:pt x="20573" y="222217"/>
                        </a:cubicBezTo>
                        <a:cubicBezTo>
                          <a:pt x="16894" y="229847"/>
                          <a:pt x="12943" y="236251"/>
                          <a:pt x="8856" y="240065"/>
                        </a:cubicBezTo>
                        <a:cubicBezTo>
                          <a:pt x="2044" y="251237"/>
                          <a:pt x="3270" y="250965"/>
                          <a:pt x="0" y="257914"/>
                        </a:cubicBezTo>
                        <a:cubicBezTo>
                          <a:pt x="818" y="260230"/>
                          <a:pt x="11444" y="241973"/>
                          <a:pt x="15396" y="238703"/>
                        </a:cubicBezTo>
                        <a:cubicBezTo>
                          <a:pt x="14714" y="239520"/>
                          <a:pt x="13352" y="241019"/>
                          <a:pt x="13488" y="240338"/>
                        </a:cubicBezTo>
                        <a:cubicBezTo>
                          <a:pt x="15669" y="237204"/>
                          <a:pt x="17984" y="234207"/>
                          <a:pt x="19755" y="230800"/>
                        </a:cubicBezTo>
                        <a:cubicBezTo>
                          <a:pt x="13897" y="239793"/>
                          <a:pt x="18938" y="228484"/>
                          <a:pt x="21526" y="223443"/>
                        </a:cubicBezTo>
                        <a:cubicBezTo>
                          <a:pt x="23570" y="219765"/>
                          <a:pt x="27522" y="212408"/>
                          <a:pt x="27386" y="213634"/>
                        </a:cubicBezTo>
                        <a:lnTo>
                          <a:pt x="24661" y="219356"/>
                        </a:lnTo>
                        <a:cubicBezTo>
                          <a:pt x="29157" y="212408"/>
                          <a:pt x="32427" y="203007"/>
                          <a:pt x="36922" y="195649"/>
                        </a:cubicBezTo>
                        <a:cubicBezTo>
                          <a:pt x="37468" y="195377"/>
                          <a:pt x="36242" y="198510"/>
                          <a:pt x="36242" y="199055"/>
                        </a:cubicBezTo>
                        <a:cubicBezTo>
                          <a:pt x="39102" y="189654"/>
                          <a:pt x="43598" y="181479"/>
                          <a:pt x="48504" y="167991"/>
                        </a:cubicBezTo>
                        <a:cubicBezTo>
                          <a:pt x="48095" y="170852"/>
                          <a:pt x="47550" y="173577"/>
                          <a:pt x="46869" y="176302"/>
                        </a:cubicBezTo>
                        <a:cubicBezTo>
                          <a:pt x="49457" y="164994"/>
                          <a:pt x="60221" y="141560"/>
                          <a:pt x="66624" y="124801"/>
                        </a:cubicBezTo>
                        <a:cubicBezTo>
                          <a:pt x="65670" y="126572"/>
                          <a:pt x="64308" y="129842"/>
                          <a:pt x="64717" y="127799"/>
                        </a:cubicBezTo>
                        <a:cubicBezTo>
                          <a:pt x="67714" y="117717"/>
                          <a:pt x="71529" y="110632"/>
                          <a:pt x="70847" y="115537"/>
                        </a:cubicBezTo>
                        <a:cubicBezTo>
                          <a:pt x="71938" y="110496"/>
                          <a:pt x="74799" y="101095"/>
                          <a:pt x="77932" y="91421"/>
                        </a:cubicBezTo>
                        <a:cubicBezTo>
                          <a:pt x="81202" y="81747"/>
                          <a:pt x="83928" y="71393"/>
                          <a:pt x="84472" y="64308"/>
                        </a:cubicBezTo>
                        <a:cubicBezTo>
                          <a:pt x="85290" y="53545"/>
                          <a:pt x="86379" y="42781"/>
                          <a:pt x="86516" y="32018"/>
                        </a:cubicBezTo>
                        <a:cubicBezTo>
                          <a:pt x="86788" y="21255"/>
                          <a:pt x="87470" y="10627"/>
                          <a:pt x="87061" y="0"/>
                        </a:cubicBezTo>
                        <a:cubicBezTo>
                          <a:pt x="87061" y="2316"/>
                          <a:pt x="86788" y="4905"/>
                          <a:pt x="86516" y="7494"/>
                        </a:cubicBezTo>
                        <a:cubicBezTo>
                          <a:pt x="84064" y="12944"/>
                          <a:pt x="83791" y="15941"/>
                          <a:pt x="83655" y="5859"/>
                        </a:cubicBezTo>
                        <a:cubicBezTo>
                          <a:pt x="83110" y="15669"/>
                          <a:pt x="84881" y="12262"/>
                          <a:pt x="82293" y="26840"/>
                        </a:cubicBezTo>
                        <a:cubicBezTo>
                          <a:pt x="82566" y="20982"/>
                          <a:pt x="80931" y="19211"/>
                          <a:pt x="78205" y="33108"/>
                        </a:cubicBezTo>
                        <a:cubicBezTo>
                          <a:pt x="72755" y="68123"/>
                          <a:pt x="71529" y="92239"/>
                          <a:pt x="62809" y="124801"/>
                        </a:cubicBezTo>
                        <a:cubicBezTo>
                          <a:pt x="61992" y="125210"/>
                          <a:pt x="59539" y="131613"/>
                          <a:pt x="56679" y="139516"/>
                        </a:cubicBezTo>
                        <a:cubicBezTo>
                          <a:pt x="53409" y="147282"/>
                          <a:pt x="49730" y="156274"/>
                          <a:pt x="47141" y="162133"/>
                        </a:cubicBezTo>
                        <a:cubicBezTo>
                          <a:pt x="47686" y="157091"/>
                          <a:pt x="50956" y="148100"/>
                          <a:pt x="54362" y="138971"/>
                        </a:cubicBezTo>
                        <a:cubicBezTo>
                          <a:pt x="52045" y="144693"/>
                          <a:pt x="47959" y="154503"/>
                          <a:pt x="44825" y="161724"/>
                        </a:cubicBezTo>
                        <a:lnTo>
                          <a:pt x="46051" y="165811"/>
                        </a:lnTo>
                        <a:close/>
                      </a:path>
                    </a:pathLst>
                  </a:custGeom>
                  <a:solidFill>
                    <a:srgbClr val="333333"/>
                  </a:solidFill>
                  <a:ln w="0" cap="flat">
                    <a:noFill/>
                    <a:prstDash val="solid"/>
                    <a:miter/>
                  </a:ln>
                </p:spPr>
                <p:txBody>
                  <a:bodyPr rtlCol="0" anchor="ctr"/>
                  <a:lstStyle/>
                  <a:p>
                    <a:endParaRPr lang="en-US"/>
                  </a:p>
                </p:txBody>
              </p:sp>
              <p:sp>
                <p:nvSpPr>
                  <p:cNvPr id="2726" name="Freeform: Shape 2725">
                    <a:extLst>
                      <a:ext uri="{FF2B5EF4-FFF2-40B4-BE49-F238E27FC236}">
                        <a16:creationId xmlns:a16="http://schemas.microsoft.com/office/drawing/2014/main" id="{4EDE633A-2CE7-C720-AD55-3D0B9C949101}"/>
                      </a:ext>
                    </a:extLst>
                  </p:cNvPr>
                  <p:cNvSpPr/>
                  <p:nvPr/>
                </p:nvSpPr>
                <p:spPr>
                  <a:xfrm>
                    <a:off x="20996631" y="5284837"/>
                    <a:ext cx="952" cy="2588"/>
                  </a:xfrm>
                  <a:custGeom>
                    <a:avLst/>
                    <a:gdLst>
                      <a:gd name="connsiteX0" fmla="*/ 953 w 952"/>
                      <a:gd name="connsiteY0" fmla="*/ 0 h 2588"/>
                      <a:gd name="connsiteX1" fmla="*/ 0 w 952"/>
                      <a:gd name="connsiteY1" fmla="*/ 2588 h 2588"/>
                      <a:gd name="connsiteX2" fmla="*/ 953 w 952"/>
                      <a:gd name="connsiteY2" fmla="*/ 0 h 2588"/>
                    </a:gdLst>
                    <a:ahLst/>
                    <a:cxnLst>
                      <a:cxn ang="0">
                        <a:pos x="connsiteX0" y="connsiteY0"/>
                      </a:cxn>
                      <a:cxn ang="0">
                        <a:pos x="connsiteX1" y="connsiteY1"/>
                      </a:cxn>
                      <a:cxn ang="0">
                        <a:pos x="connsiteX2" y="connsiteY2"/>
                      </a:cxn>
                    </a:cxnLst>
                    <a:rect l="l" t="t" r="r" b="b"/>
                    <a:pathLst>
                      <a:path w="952" h="2588">
                        <a:moveTo>
                          <a:pt x="953" y="0"/>
                        </a:moveTo>
                        <a:cubicBezTo>
                          <a:pt x="680" y="953"/>
                          <a:pt x="273" y="1771"/>
                          <a:pt x="0" y="2588"/>
                        </a:cubicBezTo>
                        <a:cubicBezTo>
                          <a:pt x="273" y="2180"/>
                          <a:pt x="544" y="1362"/>
                          <a:pt x="953" y="0"/>
                        </a:cubicBezTo>
                        <a:close/>
                      </a:path>
                    </a:pathLst>
                  </a:custGeom>
                  <a:solidFill>
                    <a:srgbClr val="333333"/>
                  </a:solidFill>
                  <a:ln w="0" cap="flat">
                    <a:noFill/>
                    <a:prstDash val="solid"/>
                    <a:miter/>
                  </a:ln>
                </p:spPr>
                <p:txBody>
                  <a:bodyPr rtlCol="0" anchor="ctr"/>
                  <a:lstStyle/>
                  <a:p>
                    <a:endParaRPr lang="en-US"/>
                  </a:p>
                </p:txBody>
              </p:sp>
              <p:sp>
                <p:nvSpPr>
                  <p:cNvPr id="2727" name="Freeform: Shape 2726">
                    <a:extLst>
                      <a:ext uri="{FF2B5EF4-FFF2-40B4-BE49-F238E27FC236}">
                        <a16:creationId xmlns:a16="http://schemas.microsoft.com/office/drawing/2014/main" id="{59F4B504-85BA-2101-1254-CA920E039493}"/>
                      </a:ext>
                    </a:extLst>
                  </p:cNvPr>
                  <p:cNvSpPr/>
                  <p:nvPr/>
                </p:nvSpPr>
                <p:spPr>
                  <a:xfrm>
                    <a:off x="20982461" y="5334839"/>
                    <a:ext cx="954" cy="2997"/>
                  </a:xfrm>
                  <a:custGeom>
                    <a:avLst/>
                    <a:gdLst>
                      <a:gd name="connsiteX0" fmla="*/ 955 w 954"/>
                      <a:gd name="connsiteY0" fmla="*/ 136 h 2997"/>
                      <a:gd name="connsiteX1" fmla="*/ 955 w 954"/>
                      <a:gd name="connsiteY1" fmla="*/ 0 h 2997"/>
                      <a:gd name="connsiteX2" fmla="*/ 0 w 954"/>
                      <a:gd name="connsiteY2" fmla="*/ 2997 h 2997"/>
                      <a:gd name="connsiteX3" fmla="*/ 955 w 954"/>
                      <a:gd name="connsiteY3" fmla="*/ 136 h 2997"/>
                    </a:gdLst>
                    <a:ahLst/>
                    <a:cxnLst>
                      <a:cxn ang="0">
                        <a:pos x="connsiteX0" y="connsiteY0"/>
                      </a:cxn>
                      <a:cxn ang="0">
                        <a:pos x="connsiteX1" y="connsiteY1"/>
                      </a:cxn>
                      <a:cxn ang="0">
                        <a:pos x="connsiteX2" y="connsiteY2"/>
                      </a:cxn>
                      <a:cxn ang="0">
                        <a:pos x="connsiteX3" y="connsiteY3"/>
                      </a:cxn>
                    </a:cxnLst>
                    <a:rect l="l" t="t" r="r" b="b"/>
                    <a:pathLst>
                      <a:path w="954" h="2997">
                        <a:moveTo>
                          <a:pt x="955" y="136"/>
                        </a:moveTo>
                        <a:cubicBezTo>
                          <a:pt x="955" y="136"/>
                          <a:pt x="955" y="136"/>
                          <a:pt x="955" y="0"/>
                        </a:cubicBezTo>
                        <a:lnTo>
                          <a:pt x="0" y="2997"/>
                        </a:lnTo>
                        <a:cubicBezTo>
                          <a:pt x="409" y="2044"/>
                          <a:pt x="818" y="817"/>
                          <a:pt x="955" y="136"/>
                        </a:cubicBezTo>
                        <a:close/>
                      </a:path>
                    </a:pathLst>
                  </a:custGeom>
                  <a:solidFill>
                    <a:srgbClr val="333333"/>
                  </a:solidFill>
                  <a:ln w="0" cap="flat">
                    <a:noFill/>
                    <a:prstDash val="solid"/>
                    <a:miter/>
                  </a:ln>
                </p:spPr>
                <p:txBody>
                  <a:bodyPr rtlCol="0" anchor="ctr"/>
                  <a:lstStyle/>
                  <a:p>
                    <a:endParaRPr lang="en-US"/>
                  </a:p>
                </p:txBody>
              </p:sp>
              <p:sp>
                <p:nvSpPr>
                  <p:cNvPr id="2728" name="Freeform: Shape 2727">
                    <a:extLst>
                      <a:ext uri="{FF2B5EF4-FFF2-40B4-BE49-F238E27FC236}">
                        <a16:creationId xmlns:a16="http://schemas.microsoft.com/office/drawing/2014/main" id="{AD53613A-8FAE-F0EF-B583-F5FE586687FB}"/>
                      </a:ext>
                    </a:extLst>
                  </p:cNvPr>
                  <p:cNvSpPr/>
                  <p:nvPr/>
                </p:nvSpPr>
                <p:spPr>
                  <a:xfrm>
                    <a:off x="21009847" y="5188239"/>
                    <a:ext cx="272" cy="6208"/>
                  </a:xfrm>
                  <a:custGeom>
                    <a:avLst/>
                    <a:gdLst>
                      <a:gd name="connsiteX0" fmla="*/ 273 w 272"/>
                      <a:gd name="connsiteY0" fmla="*/ 5859 h 6208"/>
                      <a:gd name="connsiteX1" fmla="*/ 273 w 272"/>
                      <a:gd name="connsiteY1" fmla="*/ 0 h 6208"/>
                      <a:gd name="connsiteX2" fmla="*/ 0 w 272"/>
                      <a:gd name="connsiteY2" fmla="*/ 4496 h 6208"/>
                      <a:gd name="connsiteX3" fmla="*/ 273 w 272"/>
                      <a:gd name="connsiteY3" fmla="*/ 5859 h 6208"/>
                    </a:gdLst>
                    <a:ahLst/>
                    <a:cxnLst>
                      <a:cxn ang="0">
                        <a:pos x="connsiteX0" y="connsiteY0"/>
                      </a:cxn>
                      <a:cxn ang="0">
                        <a:pos x="connsiteX1" y="connsiteY1"/>
                      </a:cxn>
                      <a:cxn ang="0">
                        <a:pos x="connsiteX2" y="connsiteY2"/>
                      </a:cxn>
                      <a:cxn ang="0">
                        <a:pos x="connsiteX3" y="connsiteY3"/>
                      </a:cxn>
                    </a:cxnLst>
                    <a:rect l="l" t="t" r="r" b="b"/>
                    <a:pathLst>
                      <a:path w="272" h="6208">
                        <a:moveTo>
                          <a:pt x="273" y="5859"/>
                        </a:moveTo>
                        <a:cubicBezTo>
                          <a:pt x="273" y="3679"/>
                          <a:pt x="273" y="2316"/>
                          <a:pt x="273" y="0"/>
                        </a:cubicBezTo>
                        <a:cubicBezTo>
                          <a:pt x="273" y="1363"/>
                          <a:pt x="136" y="2861"/>
                          <a:pt x="0" y="4496"/>
                        </a:cubicBezTo>
                        <a:cubicBezTo>
                          <a:pt x="0" y="5995"/>
                          <a:pt x="0" y="6676"/>
                          <a:pt x="273" y="5859"/>
                        </a:cubicBezTo>
                        <a:close/>
                      </a:path>
                    </a:pathLst>
                  </a:custGeom>
                  <a:solidFill>
                    <a:srgbClr val="333333"/>
                  </a:solidFill>
                  <a:ln w="0" cap="flat">
                    <a:noFill/>
                    <a:prstDash val="solid"/>
                    <a:miter/>
                  </a:ln>
                </p:spPr>
                <p:txBody>
                  <a:bodyPr rtlCol="0" anchor="ctr"/>
                  <a:lstStyle/>
                  <a:p>
                    <a:endParaRPr lang="en-US"/>
                  </a:p>
                </p:txBody>
              </p:sp>
              <p:sp>
                <p:nvSpPr>
                  <p:cNvPr id="2729" name="Freeform: Shape 2728">
                    <a:extLst>
                      <a:ext uri="{FF2B5EF4-FFF2-40B4-BE49-F238E27FC236}">
                        <a16:creationId xmlns:a16="http://schemas.microsoft.com/office/drawing/2014/main" id="{8C5E3688-543C-42F8-9D61-10687D56ABD4}"/>
                      </a:ext>
                    </a:extLst>
                  </p:cNvPr>
                  <p:cNvSpPr/>
                  <p:nvPr/>
                </p:nvSpPr>
                <p:spPr>
                  <a:xfrm>
                    <a:off x="21013253" y="5186233"/>
                    <a:ext cx="818" cy="2414"/>
                  </a:xfrm>
                  <a:custGeom>
                    <a:avLst/>
                    <a:gdLst>
                      <a:gd name="connsiteX0" fmla="*/ 0 w 818"/>
                      <a:gd name="connsiteY0" fmla="*/ 1188 h 2414"/>
                      <a:gd name="connsiteX1" fmla="*/ 409 w 818"/>
                      <a:gd name="connsiteY1" fmla="*/ 2414 h 2414"/>
                      <a:gd name="connsiteX2" fmla="*/ 818 w 818"/>
                      <a:gd name="connsiteY2" fmla="*/ 98 h 2414"/>
                      <a:gd name="connsiteX3" fmla="*/ 0 w 818"/>
                      <a:gd name="connsiteY3" fmla="*/ 1188 h 2414"/>
                    </a:gdLst>
                    <a:ahLst/>
                    <a:cxnLst>
                      <a:cxn ang="0">
                        <a:pos x="connsiteX0" y="connsiteY0"/>
                      </a:cxn>
                      <a:cxn ang="0">
                        <a:pos x="connsiteX1" y="connsiteY1"/>
                      </a:cxn>
                      <a:cxn ang="0">
                        <a:pos x="connsiteX2" y="connsiteY2"/>
                      </a:cxn>
                      <a:cxn ang="0">
                        <a:pos x="connsiteX3" y="connsiteY3"/>
                      </a:cxn>
                    </a:cxnLst>
                    <a:rect l="l" t="t" r="r" b="b"/>
                    <a:pathLst>
                      <a:path w="818" h="2414">
                        <a:moveTo>
                          <a:pt x="0" y="1188"/>
                        </a:moveTo>
                        <a:lnTo>
                          <a:pt x="409" y="2414"/>
                        </a:lnTo>
                        <a:cubicBezTo>
                          <a:pt x="546" y="1461"/>
                          <a:pt x="682" y="916"/>
                          <a:pt x="818" y="98"/>
                        </a:cubicBezTo>
                        <a:cubicBezTo>
                          <a:pt x="546" y="-174"/>
                          <a:pt x="273" y="98"/>
                          <a:pt x="0" y="1188"/>
                        </a:cubicBezTo>
                        <a:close/>
                      </a:path>
                    </a:pathLst>
                  </a:custGeom>
                  <a:solidFill>
                    <a:srgbClr val="333333"/>
                  </a:solidFill>
                  <a:ln w="0" cap="flat">
                    <a:noFill/>
                    <a:prstDash val="solid"/>
                    <a:miter/>
                  </a:ln>
                </p:spPr>
                <p:txBody>
                  <a:bodyPr rtlCol="0" anchor="ctr"/>
                  <a:lstStyle/>
                  <a:p>
                    <a:endParaRPr lang="en-US"/>
                  </a:p>
                </p:txBody>
              </p:sp>
              <p:sp>
                <p:nvSpPr>
                  <p:cNvPr id="2730" name="Freeform: Shape 2729">
                    <a:extLst>
                      <a:ext uri="{FF2B5EF4-FFF2-40B4-BE49-F238E27FC236}">
                        <a16:creationId xmlns:a16="http://schemas.microsoft.com/office/drawing/2014/main" id="{419C5EB6-479F-7570-3BAC-2E5F73199AF6}"/>
                      </a:ext>
                    </a:extLst>
                  </p:cNvPr>
                  <p:cNvSpPr/>
                  <p:nvPr/>
                </p:nvSpPr>
                <p:spPr>
                  <a:xfrm>
                    <a:off x="20894311" y="5475036"/>
                    <a:ext cx="1771" cy="2861"/>
                  </a:xfrm>
                  <a:custGeom>
                    <a:avLst/>
                    <a:gdLst>
                      <a:gd name="connsiteX0" fmla="*/ 1771 w 1771"/>
                      <a:gd name="connsiteY0" fmla="*/ 0 h 2861"/>
                      <a:gd name="connsiteX1" fmla="*/ 0 w 1771"/>
                      <a:gd name="connsiteY1" fmla="*/ 2861 h 2861"/>
                      <a:gd name="connsiteX2" fmla="*/ 1771 w 1771"/>
                      <a:gd name="connsiteY2" fmla="*/ 0 h 2861"/>
                    </a:gdLst>
                    <a:ahLst/>
                    <a:cxnLst>
                      <a:cxn ang="0">
                        <a:pos x="connsiteX0" y="connsiteY0"/>
                      </a:cxn>
                      <a:cxn ang="0">
                        <a:pos x="connsiteX1" y="connsiteY1"/>
                      </a:cxn>
                      <a:cxn ang="0">
                        <a:pos x="connsiteX2" y="connsiteY2"/>
                      </a:cxn>
                    </a:cxnLst>
                    <a:rect l="l" t="t" r="r" b="b"/>
                    <a:pathLst>
                      <a:path w="1771" h="2861">
                        <a:moveTo>
                          <a:pt x="1771" y="0"/>
                        </a:moveTo>
                        <a:lnTo>
                          <a:pt x="0" y="2861"/>
                        </a:lnTo>
                        <a:cubicBezTo>
                          <a:pt x="1226" y="1226"/>
                          <a:pt x="1635" y="409"/>
                          <a:pt x="1771" y="0"/>
                        </a:cubicBezTo>
                        <a:close/>
                      </a:path>
                    </a:pathLst>
                  </a:custGeom>
                  <a:solidFill>
                    <a:srgbClr val="333333"/>
                  </a:solidFill>
                  <a:ln w="0" cap="flat">
                    <a:noFill/>
                    <a:prstDash val="solid"/>
                    <a:miter/>
                  </a:ln>
                </p:spPr>
                <p:txBody>
                  <a:bodyPr rtlCol="0" anchor="ctr"/>
                  <a:lstStyle/>
                  <a:p>
                    <a:endParaRPr lang="en-US"/>
                  </a:p>
                </p:txBody>
              </p:sp>
              <p:sp>
                <p:nvSpPr>
                  <p:cNvPr id="2731" name="Freeform: Shape 2730">
                    <a:extLst>
                      <a:ext uri="{FF2B5EF4-FFF2-40B4-BE49-F238E27FC236}">
                        <a16:creationId xmlns:a16="http://schemas.microsoft.com/office/drawing/2014/main" id="{FF48C91D-EAFA-F49B-62A7-2D586990DCB2}"/>
                      </a:ext>
                    </a:extLst>
                  </p:cNvPr>
                  <p:cNvSpPr/>
                  <p:nvPr/>
                </p:nvSpPr>
                <p:spPr>
                  <a:xfrm>
                    <a:off x="20942237" y="5284734"/>
                    <a:ext cx="54257" cy="134305"/>
                  </a:xfrm>
                  <a:custGeom>
                    <a:avLst/>
                    <a:gdLst>
                      <a:gd name="connsiteX0" fmla="*/ 13111 w 54257"/>
                      <a:gd name="connsiteY0" fmla="*/ 114959 h 134305"/>
                      <a:gd name="connsiteX1" fmla="*/ 19651 w 54257"/>
                      <a:gd name="connsiteY1" fmla="*/ 96974 h 134305"/>
                      <a:gd name="connsiteX2" fmla="*/ 17336 w 54257"/>
                      <a:gd name="connsiteY2" fmla="*/ 101606 h 134305"/>
                      <a:gd name="connsiteX3" fmla="*/ 26872 w 54257"/>
                      <a:gd name="connsiteY3" fmla="*/ 79807 h 134305"/>
                      <a:gd name="connsiteX4" fmla="*/ 36545 w 54257"/>
                      <a:gd name="connsiteY4" fmla="*/ 56237 h 134305"/>
                      <a:gd name="connsiteX5" fmla="*/ 41042 w 54257"/>
                      <a:gd name="connsiteY5" fmla="*/ 50105 h 134305"/>
                      <a:gd name="connsiteX6" fmla="*/ 47718 w 54257"/>
                      <a:gd name="connsiteY6" fmla="*/ 25445 h 134305"/>
                      <a:gd name="connsiteX7" fmla="*/ 54258 w 54257"/>
                      <a:gd name="connsiteY7" fmla="*/ 2556 h 134305"/>
                      <a:gd name="connsiteX8" fmla="*/ 50579 w 54257"/>
                      <a:gd name="connsiteY8" fmla="*/ 9913 h 134305"/>
                      <a:gd name="connsiteX9" fmla="*/ 50852 w 54257"/>
                      <a:gd name="connsiteY9" fmla="*/ 7733 h 134305"/>
                      <a:gd name="connsiteX10" fmla="*/ 43085 w 54257"/>
                      <a:gd name="connsiteY10" fmla="*/ 34846 h 134305"/>
                      <a:gd name="connsiteX11" fmla="*/ 43085 w 54257"/>
                      <a:gd name="connsiteY11" fmla="*/ 30214 h 134305"/>
                      <a:gd name="connsiteX12" fmla="*/ 34638 w 54257"/>
                      <a:gd name="connsiteY12" fmla="*/ 54738 h 134305"/>
                      <a:gd name="connsiteX13" fmla="*/ 30415 w 54257"/>
                      <a:gd name="connsiteY13" fmla="*/ 69453 h 134305"/>
                      <a:gd name="connsiteX14" fmla="*/ 24283 w 54257"/>
                      <a:gd name="connsiteY14" fmla="*/ 82123 h 134305"/>
                      <a:gd name="connsiteX15" fmla="*/ 10114 w 54257"/>
                      <a:gd name="connsiteY15" fmla="*/ 113596 h 134305"/>
                      <a:gd name="connsiteX16" fmla="*/ 305 w 54257"/>
                      <a:gd name="connsiteY16" fmla="*/ 134305 h 134305"/>
                      <a:gd name="connsiteX17" fmla="*/ 10931 w 54257"/>
                      <a:gd name="connsiteY17" fmla="*/ 113596 h 134305"/>
                      <a:gd name="connsiteX18" fmla="*/ 13111 w 54257"/>
                      <a:gd name="connsiteY18" fmla="*/ 114822 h 134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257" h="134305">
                        <a:moveTo>
                          <a:pt x="13111" y="114959"/>
                        </a:moveTo>
                        <a:cubicBezTo>
                          <a:pt x="18425" y="103786"/>
                          <a:pt x="12022" y="112779"/>
                          <a:pt x="19651" y="96974"/>
                        </a:cubicBezTo>
                        <a:lnTo>
                          <a:pt x="17336" y="101606"/>
                        </a:lnTo>
                        <a:cubicBezTo>
                          <a:pt x="19651" y="95748"/>
                          <a:pt x="23466" y="88118"/>
                          <a:pt x="26872" y="79807"/>
                        </a:cubicBezTo>
                        <a:cubicBezTo>
                          <a:pt x="30278" y="71633"/>
                          <a:pt x="33685" y="63049"/>
                          <a:pt x="36545" y="56237"/>
                        </a:cubicBezTo>
                        <a:cubicBezTo>
                          <a:pt x="36682" y="58144"/>
                          <a:pt x="40633" y="48198"/>
                          <a:pt x="41042" y="50105"/>
                        </a:cubicBezTo>
                        <a:cubicBezTo>
                          <a:pt x="44039" y="40432"/>
                          <a:pt x="47173" y="30759"/>
                          <a:pt x="47718" y="25445"/>
                        </a:cubicBezTo>
                        <a:cubicBezTo>
                          <a:pt x="50306" y="19587"/>
                          <a:pt x="51532" y="10049"/>
                          <a:pt x="54258" y="2556"/>
                        </a:cubicBezTo>
                        <a:cubicBezTo>
                          <a:pt x="52623" y="5553"/>
                          <a:pt x="55074" y="-9025"/>
                          <a:pt x="50579" y="9913"/>
                        </a:cubicBezTo>
                        <a:cubicBezTo>
                          <a:pt x="50852" y="8414"/>
                          <a:pt x="50579" y="9232"/>
                          <a:pt x="50852" y="7733"/>
                        </a:cubicBezTo>
                        <a:cubicBezTo>
                          <a:pt x="46627" y="19450"/>
                          <a:pt x="46627" y="24628"/>
                          <a:pt x="43085" y="34846"/>
                        </a:cubicBezTo>
                        <a:cubicBezTo>
                          <a:pt x="40361" y="40704"/>
                          <a:pt x="45402" y="24491"/>
                          <a:pt x="43085" y="30214"/>
                        </a:cubicBezTo>
                        <a:cubicBezTo>
                          <a:pt x="41179" y="36617"/>
                          <a:pt x="37773" y="46563"/>
                          <a:pt x="34638" y="54738"/>
                        </a:cubicBezTo>
                        <a:cubicBezTo>
                          <a:pt x="31368" y="62776"/>
                          <a:pt x="29053" y="69453"/>
                          <a:pt x="30415" y="69453"/>
                        </a:cubicBezTo>
                        <a:cubicBezTo>
                          <a:pt x="26872" y="78581"/>
                          <a:pt x="25783" y="79671"/>
                          <a:pt x="24283" y="82123"/>
                        </a:cubicBezTo>
                        <a:cubicBezTo>
                          <a:pt x="22240" y="89753"/>
                          <a:pt x="15836" y="102560"/>
                          <a:pt x="10114" y="113596"/>
                        </a:cubicBezTo>
                        <a:cubicBezTo>
                          <a:pt x="3846" y="124360"/>
                          <a:pt x="-1330" y="133488"/>
                          <a:pt x="305" y="134305"/>
                        </a:cubicBezTo>
                        <a:cubicBezTo>
                          <a:pt x="2893" y="129264"/>
                          <a:pt x="7525" y="121226"/>
                          <a:pt x="10931" y="113596"/>
                        </a:cubicBezTo>
                        <a:lnTo>
                          <a:pt x="13111" y="114822"/>
                        </a:lnTo>
                        <a:close/>
                      </a:path>
                    </a:pathLst>
                  </a:custGeom>
                  <a:solidFill>
                    <a:srgbClr val="333333"/>
                  </a:solidFill>
                  <a:ln w="0" cap="flat">
                    <a:noFill/>
                    <a:prstDash val="solid"/>
                    <a:miter/>
                  </a:ln>
                </p:spPr>
                <p:txBody>
                  <a:bodyPr rtlCol="0" anchor="ctr"/>
                  <a:lstStyle/>
                  <a:p>
                    <a:endParaRPr lang="en-US"/>
                  </a:p>
                </p:txBody>
              </p:sp>
              <p:sp>
                <p:nvSpPr>
                  <p:cNvPr id="2732" name="Freeform: Shape 2731">
                    <a:extLst>
                      <a:ext uri="{FF2B5EF4-FFF2-40B4-BE49-F238E27FC236}">
                        <a16:creationId xmlns:a16="http://schemas.microsoft.com/office/drawing/2014/main" id="{6E023B81-4C23-4A38-5E52-510D50771B70}"/>
                      </a:ext>
                    </a:extLst>
                  </p:cNvPr>
                  <p:cNvSpPr/>
                  <p:nvPr/>
                </p:nvSpPr>
                <p:spPr>
                  <a:xfrm>
                    <a:off x="21006850" y="5214398"/>
                    <a:ext cx="409" cy="2316"/>
                  </a:xfrm>
                  <a:custGeom>
                    <a:avLst/>
                    <a:gdLst>
                      <a:gd name="connsiteX0" fmla="*/ 409 w 409"/>
                      <a:gd name="connsiteY0" fmla="*/ 0 h 2316"/>
                      <a:gd name="connsiteX1" fmla="*/ 0 w 409"/>
                      <a:gd name="connsiteY1" fmla="*/ 2316 h 2316"/>
                      <a:gd name="connsiteX2" fmla="*/ 409 w 409"/>
                      <a:gd name="connsiteY2" fmla="*/ 0 h 2316"/>
                    </a:gdLst>
                    <a:ahLst/>
                    <a:cxnLst>
                      <a:cxn ang="0">
                        <a:pos x="connsiteX0" y="connsiteY0"/>
                      </a:cxn>
                      <a:cxn ang="0">
                        <a:pos x="connsiteX1" y="connsiteY1"/>
                      </a:cxn>
                      <a:cxn ang="0">
                        <a:pos x="connsiteX2" y="connsiteY2"/>
                      </a:cxn>
                    </a:cxnLst>
                    <a:rect l="l" t="t" r="r" b="b"/>
                    <a:pathLst>
                      <a:path w="409" h="2316">
                        <a:moveTo>
                          <a:pt x="409" y="0"/>
                        </a:moveTo>
                        <a:cubicBezTo>
                          <a:pt x="273" y="681"/>
                          <a:pt x="136" y="1635"/>
                          <a:pt x="0" y="2316"/>
                        </a:cubicBezTo>
                        <a:cubicBezTo>
                          <a:pt x="0" y="1635"/>
                          <a:pt x="273" y="817"/>
                          <a:pt x="409" y="0"/>
                        </a:cubicBezTo>
                        <a:close/>
                      </a:path>
                    </a:pathLst>
                  </a:custGeom>
                  <a:solidFill>
                    <a:srgbClr val="333333"/>
                  </a:solidFill>
                  <a:ln w="0" cap="flat">
                    <a:noFill/>
                    <a:prstDash val="solid"/>
                    <a:miter/>
                  </a:ln>
                </p:spPr>
                <p:txBody>
                  <a:bodyPr rtlCol="0" anchor="ctr"/>
                  <a:lstStyle/>
                  <a:p>
                    <a:endParaRPr lang="en-US"/>
                  </a:p>
                </p:txBody>
              </p:sp>
              <p:sp>
                <p:nvSpPr>
                  <p:cNvPr id="2733" name="Freeform: Shape 2732">
                    <a:extLst>
                      <a:ext uri="{FF2B5EF4-FFF2-40B4-BE49-F238E27FC236}">
                        <a16:creationId xmlns:a16="http://schemas.microsoft.com/office/drawing/2014/main" id="{759F049B-6C18-7128-9494-910328090920}"/>
                      </a:ext>
                    </a:extLst>
                  </p:cNvPr>
                  <p:cNvSpPr/>
                  <p:nvPr/>
                </p:nvSpPr>
                <p:spPr>
                  <a:xfrm>
                    <a:off x="21017782" y="5061530"/>
                    <a:ext cx="13822" cy="150048"/>
                  </a:xfrm>
                  <a:custGeom>
                    <a:avLst/>
                    <a:gdLst>
                      <a:gd name="connsiteX0" fmla="*/ 11276 w 13822"/>
                      <a:gd name="connsiteY0" fmla="*/ 0 h 150048"/>
                      <a:gd name="connsiteX1" fmla="*/ 13727 w 13822"/>
                      <a:gd name="connsiteY1" fmla="*/ 5177 h 150048"/>
                      <a:gd name="connsiteX2" fmla="*/ 11685 w 13822"/>
                      <a:gd name="connsiteY2" fmla="*/ 70712 h 150048"/>
                      <a:gd name="connsiteX3" fmla="*/ 11276 w 13822"/>
                      <a:gd name="connsiteY3" fmla="*/ 67987 h 150048"/>
                      <a:gd name="connsiteX4" fmla="*/ 8959 w 13822"/>
                      <a:gd name="connsiteY4" fmla="*/ 98778 h 150048"/>
                      <a:gd name="connsiteX5" fmla="*/ 6642 w 13822"/>
                      <a:gd name="connsiteY5" fmla="*/ 126027 h 150048"/>
                      <a:gd name="connsiteX6" fmla="*/ 3101 w 13822"/>
                      <a:gd name="connsiteY6" fmla="*/ 140878 h 150048"/>
                      <a:gd name="connsiteX7" fmla="*/ 2147 w 13822"/>
                      <a:gd name="connsiteY7" fmla="*/ 150007 h 150048"/>
                      <a:gd name="connsiteX8" fmla="*/ 2283 w 13822"/>
                      <a:gd name="connsiteY8" fmla="*/ 142513 h 150048"/>
                      <a:gd name="connsiteX9" fmla="*/ 1737 w 13822"/>
                      <a:gd name="connsiteY9" fmla="*/ 146601 h 150048"/>
                      <a:gd name="connsiteX10" fmla="*/ 1057 w 13822"/>
                      <a:gd name="connsiteY10" fmla="*/ 130796 h 150048"/>
                      <a:gd name="connsiteX11" fmla="*/ 2147 w 13822"/>
                      <a:gd name="connsiteY11" fmla="*/ 140333 h 150048"/>
                      <a:gd name="connsiteX12" fmla="*/ 2010 w 13822"/>
                      <a:gd name="connsiteY12" fmla="*/ 133793 h 150048"/>
                      <a:gd name="connsiteX13" fmla="*/ 4191 w 13822"/>
                      <a:gd name="connsiteY13" fmla="*/ 126300 h 150048"/>
                      <a:gd name="connsiteX14" fmla="*/ 5689 w 13822"/>
                      <a:gd name="connsiteY14" fmla="*/ 108043 h 150048"/>
                      <a:gd name="connsiteX15" fmla="*/ 8279 w 13822"/>
                      <a:gd name="connsiteY15" fmla="*/ 98369 h 150048"/>
                      <a:gd name="connsiteX16" fmla="*/ 6642 w 13822"/>
                      <a:gd name="connsiteY16" fmla="*/ 91966 h 150048"/>
                      <a:gd name="connsiteX17" fmla="*/ 8550 w 13822"/>
                      <a:gd name="connsiteY17" fmla="*/ 74254 h 150048"/>
                      <a:gd name="connsiteX18" fmla="*/ 5007 w 13822"/>
                      <a:gd name="connsiteY18" fmla="*/ 48367 h 150048"/>
                      <a:gd name="connsiteX19" fmla="*/ 9095 w 13822"/>
                      <a:gd name="connsiteY19" fmla="*/ 26977 h 150048"/>
                      <a:gd name="connsiteX20" fmla="*/ 8686 w 13822"/>
                      <a:gd name="connsiteY20" fmla="*/ 60766 h 150048"/>
                      <a:gd name="connsiteX21" fmla="*/ 10185 w 13822"/>
                      <a:gd name="connsiteY21" fmla="*/ 73709 h 150048"/>
                      <a:gd name="connsiteX22" fmla="*/ 11276 w 13822"/>
                      <a:gd name="connsiteY22" fmla="*/ 44416 h 150048"/>
                      <a:gd name="connsiteX23" fmla="*/ 11276 w 13822"/>
                      <a:gd name="connsiteY23" fmla="*/ 47550 h 150048"/>
                      <a:gd name="connsiteX24" fmla="*/ 11003 w 13822"/>
                      <a:gd name="connsiteY24" fmla="*/ 15668 h 150048"/>
                      <a:gd name="connsiteX25" fmla="*/ 12092 w 13822"/>
                      <a:gd name="connsiteY25" fmla="*/ 11172 h 150048"/>
                      <a:gd name="connsiteX26" fmla="*/ 11685 w 13822"/>
                      <a:gd name="connsiteY26" fmla="*/ 0 h 150048"/>
                      <a:gd name="connsiteX27" fmla="*/ 11820 w 13822"/>
                      <a:gd name="connsiteY27" fmla="*/ 15123 h 150048"/>
                      <a:gd name="connsiteX28" fmla="*/ 11412 w 13822"/>
                      <a:gd name="connsiteY28" fmla="*/ 24524 h 150048"/>
                      <a:gd name="connsiteX29" fmla="*/ 11820 w 13822"/>
                      <a:gd name="connsiteY29" fmla="*/ 15123 h 150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3822" h="150048">
                        <a:moveTo>
                          <a:pt x="11276" y="0"/>
                        </a:moveTo>
                        <a:lnTo>
                          <a:pt x="13727" y="5177"/>
                        </a:lnTo>
                        <a:cubicBezTo>
                          <a:pt x="14136" y="34470"/>
                          <a:pt x="13183" y="45097"/>
                          <a:pt x="11685" y="70712"/>
                        </a:cubicBezTo>
                        <a:cubicBezTo>
                          <a:pt x="11276" y="72619"/>
                          <a:pt x="11276" y="69485"/>
                          <a:pt x="11276" y="67987"/>
                        </a:cubicBezTo>
                        <a:cubicBezTo>
                          <a:pt x="11003" y="76979"/>
                          <a:pt x="10048" y="88151"/>
                          <a:pt x="8959" y="98778"/>
                        </a:cubicBezTo>
                        <a:cubicBezTo>
                          <a:pt x="8006" y="109269"/>
                          <a:pt x="7188" y="119079"/>
                          <a:pt x="6642" y="126027"/>
                        </a:cubicBezTo>
                        <a:cubicBezTo>
                          <a:pt x="5826" y="131750"/>
                          <a:pt x="3101" y="146601"/>
                          <a:pt x="3101" y="140878"/>
                        </a:cubicBezTo>
                        <a:cubicBezTo>
                          <a:pt x="2965" y="143739"/>
                          <a:pt x="2692" y="146873"/>
                          <a:pt x="2147" y="150007"/>
                        </a:cubicBezTo>
                        <a:cubicBezTo>
                          <a:pt x="1194" y="150688"/>
                          <a:pt x="2965" y="142786"/>
                          <a:pt x="2283" y="142513"/>
                        </a:cubicBezTo>
                        <a:cubicBezTo>
                          <a:pt x="1874" y="144966"/>
                          <a:pt x="1601" y="145919"/>
                          <a:pt x="1737" y="146601"/>
                        </a:cubicBezTo>
                        <a:cubicBezTo>
                          <a:pt x="1737" y="142241"/>
                          <a:pt x="-1669" y="150551"/>
                          <a:pt x="1057" y="130796"/>
                        </a:cubicBezTo>
                        <a:cubicBezTo>
                          <a:pt x="4054" y="123439"/>
                          <a:pt x="-578" y="144557"/>
                          <a:pt x="2147" y="140333"/>
                        </a:cubicBezTo>
                        <a:cubicBezTo>
                          <a:pt x="3101" y="133793"/>
                          <a:pt x="2147" y="134475"/>
                          <a:pt x="2010" y="133793"/>
                        </a:cubicBezTo>
                        <a:cubicBezTo>
                          <a:pt x="3236" y="125482"/>
                          <a:pt x="3781" y="125755"/>
                          <a:pt x="4191" y="126300"/>
                        </a:cubicBezTo>
                        <a:cubicBezTo>
                          <a:pt x="3918" y="123030"/>
                          <a:pt x="6371" y="112539"/>
                          <a:pt x="5689" y="108043"/>
                        </a:cubicBezTo>
                        <a:cubicBezTo>
                          <a:pt x="7051" y="91694"/>
                          <a:pt x="7188" y="109133"/>
                          <a:pt x="8279" y="98369"/>
                        </a:cubicBezTo>
                        <a:lnTo>
                          <a:pt x="6642" y="91966"/>
                        </a:lnTo>
                        <a:cubicBezTo>
                          <a:pt x="7324" y="86107"/>
                          <a:pt x="8142" y="80249"/>
                          <a:pt x="8550" y="74254"/>
                        </a:cubicBezTo>
                        <a:cubicBezTo>
                          <a:pt x="9232" y="48503"/>
                          <a:pt x="4600" y="77660"/>
                          <a:pt x="5007" y="48367"/>
                        </a:cubicBezTo>
                        <a:cubicBezTo>
                          <a:pt x="6098" y="52318"/>
                          <a:pt x="8279" y="40601"/>
                          <a:pt x="9095" y="26977"/>
                        </a:cubicBezTo>
                        <a:cubicBezTo>
                          <a:pt x="9095" y="35151"/>
                          <a:pt x="10185" y="50275"/>
                          <a:pt x="8686" y="60766"/>
                        </a:cubicBezTo>
                        <a:cubicBezTo>
                          <a:pt x="11276" y="45915"/>
                          <a:pt x="7733" y="81202"/>
                          <a:pt x="10185" y="73709"/>
                        </a:cubicBezTo>
                        <a:cubicBezTo>
                          <a:pt x="9641" y="66215"/>
                          <a:pt x="10321" y="53953"/>
                          <a:pt x="11276" y="44416"/>
                        </a:cubicBezTo>
                        <a:lnTo>
                          <a:pt x="11276" y="47550"/>
                        </a:lnTo>
                        <a:cubicBezTo>
                          <a:pt x="11820" y="37331"/>
                          <a:pt x="9777" y="29566"/>
                          <a:pt x="11003" y="15668"/>
                        </a:cubicBezTo>
                        <a:cubicBezTo>
                          <a:pt x="11003" y="8720"/>
                          <a:pt x="11548" y="9946"/>
                          <a:pt x="12092" y="11172"/>
                        </a:cubicBezTo>
                        <a:cubicBezTo>
                          <a:pt x="11685" y="5314"/>
                          <a:pt x="11276" y="0"/>
                          <a:pt x="11685" y="0"/>
                        </a:cubicBezTo>
                        <a:close/>
                        <a:moveTo>
                          <a:pt x="11820" y="15123"/>
                        </a:moveTo>
                        <a:lnTo>
                          <a:pt x="11412" y="24524"/>
                        </a:lnTo>
                        <a:cubicBezTo>
                          <a:pt x="11820" y="22345"/>
                          <a:pt x="11956" y="18802"/>
                          <a:pt x="11820" y="15123"/>
                        </a:cubicBezTo>
                        <a:close/>
                      </a:path>
                    </a:pathLst>
                  </a:custGeom>
                  <a:solidFill>
                    <a:srgbClr val="333333"/>
                  </a:solidFill>
                  <a:ln w="0" cap="flat">
                    <a:noFill/>
                    <a:prstDash val="solid"/>
                    <a:miter/>
                  </a:ln>
                </p:spPr>
                <p:txBody>
                  <a:bodyPr rtlCol="0" anchor="ctr"/>
                  <a:lstStyle/>
                  <a:p>
                    <a:endParaRPr lang="en-US"/>
                  </a:p>
                </p:txBody>
              </p:sp>
              <p:sp>
                <p:nvSpPr>
                  <p:cNvPr id="2734" name="Freeform: Shape 2733">
                    <a:extLst>
                      <a:ext uri="{FF2B5EF4-FFF2-40B4-BE49-F238E27FC236}">
                        <a16:creationId xmlns:a16="http://schemas.microsoft.com/office/drawing/2014/main" id="{7939371E-2D18-1200-48EB-AE7FC66EA2D8}"/>
                      </a:ext>
                    </a:extLst>
                  </p:cNvPr>
                  <p:cNvSpPr/>
                  <p:nvPr/>
                </p:nvSpPr>
                <p:spPr>
                  <a:xfrm>
                    <a:off x="20530399" y="5785949"/>
                    <a:ext cx="2860" cy="13624"/>
                  </a:xfrm>
                  <a:custGeom>
                    <a:avLst/>
                    <a:gdLst>
                      <a:gd name="connsiteX0" fmla="*/ 2861 w 2860"/>
                      <a:gd name="connsiteY0" fmla="*/ 0 h 13624"/>
                      <a:gd name="connsiteX1" fmla="*/ 0 w 2860"/>
                      <a:gd name="connsiteY1" fmla="*/ 0 h 13624"/>
                      <a:gd name="connsiteX2" fmla="*/ 2861 w 2860"/>
                      <a:gd name="connsiteY2" fmla="*/ 0 h 13624"/>
                    </a:gdLst>
                    <a:ahLst/>
                    <a:cxnLst>
                      <a:cxn ang="0">
                        <a:pos x="connsiteX0" y="connsiteY0"/>
                      </a:cxn>
                      <a:cxn ang="0">
                        <a:pos x="connsiteX1" y="connsiteY1"/>
                      </a:cxn>
                      <a:cxn ang="0">
                        <a:pos x="connsiteX2" y="connsiteY2"/>
                      </a:cxn>
                    </a:cxnLst>
                    <a:rect l="l" t="t" r="r" b="b"/>
                    <a:pathLst>
                      <a:path w="2860" h="13624">
                        <a:moveTo>
                          <a:pt x="2861" y="0"/>
                        </a:moveTo>
                        <a:cubicBezTo>
                          <a:pt x="1906" y="0"/>
                          <a:pt x="817" y="0"/>
                          <a:pt x="0" y="0"/>
                        </a:cubicBezTo>
                        <a:cubicBezTo>
                          <a:pt x="680" y="0"/>
                          <a:pt x="1635" y="0"/>
                          <a:pt x="2861" y="0"/>
                        </a:cubicBezTo>
                        <a:close/>
                      </a:path>
                    </a:pathLst>
                  </a:custGeom>
                  <a:solidFill>
                    <a:srgbClr val="333333"/>
                  </a:solidFill>
                  <a:ln w="0" cap="flat">
                    <a:noFill/>
                    <a:prstDash val="solid"/>
                    <a:miter/>
                  </a:ln>
                </p:spPr>
                <p:txBody>
                  <a:bodyPr rtlCol="0" anchor="ctr"/>
                  <a:lstStyle/>
                  <a:p>
                    <a:endParaRPr lang="en-US"/>
                  </a:p>
                </p:txBody>
              </p:sp>
              <p:sp>
                <p:nvSpPr>
                  <p:cNvPr id="2735" name="Freeform: Shape 2734">
                    <a:extLst>
                      <a:ext uri="{FF2B5EF4-FFF2-40B4-BE49-F238E27FC236}">
                        <a16:creationId xmlns:a16="http://schemas.microsoft.com/office/drawing/2014/main" id="{DABB4671-A1DE-E147-2845-A6A809A0ED6A}"/>
                      </a:ext>
                    </a:extLst>
                  </p:cNvPr>
                  <p:cNvSpPr/>
                  <p:nvPr/>
                </p:nvSpPr>
                <p:spPr>
                  <a:xfrm>
                    <a:off x="21091185" y="5275845"/>
                    <a:ext cx="272" cy="5449"/>
                  </a:xfrm>
                  <a:custGeom>
                    <a:avLst/>
                    <a:gdLst>
                      <a:gd name="connsiteX0" fmla="*/ 273 w 272"/>
                      <a:gd name="connsiteY0" fmla="*/ 0 h 5449"/>
                      <a:gd name="connsiteX1" fmla="*/ 0 w 272"/>
                      <a:gd name="connsiteY1" fmla="*/ 5450 h 5449"/>
                      <a:gd name="connsiteX2" fmla="*/ 273 w 272"/>
                      <a:gd name="connsiteY2" fmla="*/ 0 h 5449"/>
                    </a:gdLst>
                    <a:ahLst/>
                    <a:cxnLst>
                      <a:cxn ang="0">
                        <a:pos x="connsiteX0" y="connsiteY0"/>
                      </a:cxn>
                      <a:cxn ang="0">
                        <a:pos x="connsiteX1" y="connsiteY1"/>
                      </a:cxn>
                      <a:cxn ang="0">
                        <a:pos x="connsiteX2" y="connsiteY2"/>
                      </a:cxn>
                    </a:cxnLst>
                    <a:rect l="l" t="t" r="r" b="b"/>
                    <a:pathLst>
                      <a:path w="272" h="5449">
                        <a:moveTo>
                          <a:pt x="273" y="0"/>
                        </a:moveTo>
                        <a:lnTo>
                          <a:pt x="0" y="5450"/>
                        </a:lnTo>
                        <a:cubicBezTo>
                          <a:pt x="0" y="3270"/>
                          <a:pt x="273" y="1635"/>
                          <a:pt x="273" y="0"/>
                        </a:cubicBezTo>
                        <a:close/>
                      </a:path>
                    </a:pathLst>
                  </a:custGeom>
                  <a:solidFill>
                    <a:srgbClr val="333333"/>
                  </a:solidFill>
                  <a:ln w="0" cap="flat">
                    <a:noFill/>
                    <a:prstDash val="solid"/>
                    <a:miter/>
                  </a:ln>
                </p:spPr>
                <p:txBody>
                  <a:bodyPr rtlCol="0" anchor="ctr"/>
                  <a:lstStyle/>
                  <a:p>
                    <a:endParaRPr lang="en-US"/>
                  </a:p>
                </p:txBody>
              </p:sp>
              <p:sp>
                <p:nvSpPr>
                  <p:cNvPr id="2736" name="Freeform: Shape 2735">
                    <a:extLst>
                      <a:ext uri="{FF2B5EF4-FFF2-40B4-BE49-F238E27FC236}">
                        <a16:creationId xmlns:a16="http://schemas.microsoft.com/office/drawing/2014/main" id="{5D6829ED-E752-27E4-87AF-5BC9A2E87CEA}"/>
                      </a:ext>
                    </a:extLst>
                  </p:cNvPr>
                  <p:cNvSpPr/>
                  <p:nvPr/>
                </p:nvSpPr>
                <p:spPr>
                  <a:xfrm>
                    <a:off x="21077017" y="5398193"/>
                    <a:ext cx="1905" cy="7902"/>
                  </a:xfrm>
                  <a:custGeom>
                    <a:avLst/>
                    <a:gdLst>
                      <a:gd name="connsiteX0" fmla="*/ 1906 w 1905"/>
                      <a:gd name="connsiteY0" fmla="*/ 0 h 7902"/>
                      <a:gd name="connsiteX1" fmla="*/ 0 w 1905"/>
                      <a:gd name="connsiteY1" fmla="*/ 7902 h 7902"/>
                      <a:gd name="connsiteX2" fmla="*/ 1906 w 1905"/>
                      <a:gd name="connsiteY2" fmla="*/ 0 h 7902"/>
                    </a:gdLst>
                    <a:ahLst/>
                    <a:cxnLst>
                      <a:cxn ang="0">
                        <a:pos x="connsiteX0" y="connsiteY0"/>
                      </a:cxn>
                      <a:cxn ang="0">
                        <a:pos x="connsiteX1" y="connsiteY1"/>
                      </a:cxn>
                      <a:cxn ang="0">
                        <a:pos x="connsiteX2" y="connsiteY2"/>
                      </a:cxn>
                    </a:cxnLst>
                    <a:rect l="l" t="t" r="r" b="b"/>
                    <a:pathLst>
                      <a:path w="1905" h="7902">
                        <a:moveTo>
                          <a:pt x="1906" y="0"/>
                        </a:moveTo>
                        <a:lnTo>
                          <a:pt x="0" y="7902"/>
                        </a:lnTo>
                        <a:cubicBezTo>
                          <a:pt x="953" y="4905"/>
                          <a:pt x="1499" y="2453"/>
                          <a:pt x="1906" y="0"/>
                        </a:cubicBezTo>
                        <a:close/>
                      </a:path>
                    </a:pathLst>
                  </a:custGeom>
                  <a:solidFill>
                    <a:srgbClr val="333333"/>
                  </a:solidFill>
                  <a:ln w="0" cap="flat">
                    <a:noFill/>
                    <a:prstDash val="solid"/>
                    <a:miter/>
                  </a:ln>
                </p:spPr>
                <p:txBody>
                  <a:bodyPr rtlCol="0" anchor="ctr"/>
                  <a:lstStyle/>
                  <a:p>
                    <a:endParaRPr lang="en-US"/>
                  </a:p>
                </p:txBody>
              </p:sp>
              <p:sp>
                <p:nvSpPr>
                  <p:cNvPr id="2737" name="Freeform: Shape 2736">
                    <a:extLst>
                      <a:ext uri="{FF2B5EF4-FFF2-40B4-BE49-F238E27FC236}">
                        <a16:creationId xmlns:a16="http://schemas.microsoft.com/office/drawing/2014/main" id="{FDCDD7E0-61A5-D9DB-43B9-FB5F63E8C07B}"/>
                      </a:ext>
                    </a:extLst>
                  </p:cNvPr>
                  <p:cNvSpPr/>
                  <p:nvPr/>
                </p:nvSpPr>
                <p:spPr>
                  <a:xfrm>
                    <a:off x="20597294" y="5779546"/>
                    <a:ext cx="1498" cy="272"/>
                  </a:xfrm>
                  <a:custGeom>
                    <a:avLst/>
                    <a:gdLst>
                      <a:gd name="connsiteX0" fmla="*/ 0 w 1498"/>
                      <a:gd name="connsiteY0" fmla="*/ 272 h 272"/>
                      <a:gd name="connsiteX1" fmla="*/ 273 w 1498"/>
                      <a:gd name="connsiteY1" fmla="*/ 272 h 272"/>
                      <a:gd name="connsiteX2" fmla="*/ 1499 w 1498"/>
                      <a:gd name="connsiteY2" fmla="*/ 0 h 272"/>
                      <a:gd name="connsiteX3" fmla="*/ 0 w 1498"/>
                      <a:gd name="connsiteY3" fmla="*/ 272 h 272"/>
                    </a:gdLst>
                    <a:ahLst/>
                    <a:cxnLst>
                      <a:cxn ang="0">
                        <a:pos x="connsiteX0" y="connsiteY0"/>
                      </a:cxn>
                      <a:cxn ang="0">
                        <a:pos x="connsiteX1" y="connsiteY1"/>
                      </a:cxn>
                      <a:cxn ang="0">
                        <a:pos x="connsiteX2" y="connsiteY2"/>
                      </a:cxn>
                      <a:cxn ang="0">
                        <a:pos x="connsiteX3" y="connsiteY3"/>
                      </a:cxn>
                    </a:cxnLst>
                    <a:rect l="l" t="t" r="r" b="b"/>
                    <a:pathLst>
                      <a:path w="1498" h="272">
                        <a:moveTo>
                          <a:pt x="0" y="272"/>
                        </a:moveTo>
                        <a:lnTo>
                          <a:pt x="273" y="272"/>
                        </a:lnTo>
                        <a:cubicBezTo>
                          <a:pt x="273" y="272"/>
                          <a:pt x="1091" y="0"/>
                          <a:pt x="1499" y="0"/>
                        </a:cubicBezTo>
                        <a:lnTo>
                          <a:pt x="0" y="272"/>
                        </a:lnTo>
                        <a:close/>
                      </a:path>
                    </a:pathLst>
                  </a:custGeom>
                  <a:solidFill>
                    <a:srgbClr val="333333"/>
                  </a:solidFill>
                  <a:ln w="0" cap="flat">
                    <a:noFill/>
                    <a:prstDash val="solid"/>
                    <a:miter/>
                  </a:ln>
                </p:spPr>
                <p:txBody>
                  <a:bodyPr rtlCol="0" anchor="ctr"/>
                  <a:lstStyle/>
                  <a:p>
                    <a:endParaRPr lang="en-US"/>
                  </a:p>
                </p:txBody>
              </p:sp>
              <p:sp>
                <p:nvSpPr>
                  <p:cNvPr id="2738" name="Freeform: Shape 2737">
                    <a:extLst>
                      <a:ext uri="{FF2B5EF4-FFF2-40B4-BE49-F238E27FC236}">
                        <a16:creationId xmlns:a16="http://schemas.microsoft.com/office/drawing/2014/main" id="{4F2287B9-1677-5DBE-0AC7-762511BF48CF}"/>
                      </a:ext>
                    </a:extLst>
                  </p:cNvPr>
                  <p:cNvSpPr/>
                  <p:nvPr/>
                </p:nvSpPr>
                <p:spPr>
                  <a:xfrm>
                    <a:off x="20947991" y="5606786"/>
                    <a:ext cx="3406" cy="2861"/>
                  </a:xfrm>
                  <a:custGeom>
                    <a:avLst/>
                    <a:gdLst>
                      <a:gd name="connsiteX0" fmla="*/ 3406 w 3406"/>
                      <a:gd name="connsiteY0" fmla="*/ 0 h 2861"/>
                      <a:gd name="connsiteX1" fmla="*/ 0 w 3406"/>
                      <a:gd name="connsiteY1" fmla="*/ 2861 h 2861"/>
                      <a:gd name="connsiteX2" fmla="*/ 3406 w 3406"/>
                      <a:gd name="connsiteY2" fmla="*/ 0 h 2861"/>
                    </a:gdLst>
                    <a:ahLst/>
                    <a:cxnLst>
                      <a:cxn ang="0">
                        <a:pos x="connsiteX0" y="connsiteY0"/>
                      </a:cxn>
                      <a:cxn ang="0">
                        <a:pos x="connsiteX1" y="connsiteY1"/>
                      </a:cxn>
                      <a:cxn ang="0">
                        <a:pos x="connsiteX2" y="connsiteY2"/>
                      </a:cxn>
                    </a:cxnLst>
                    <a:rect l="l" t="t" r="r" b="b"/>
                    <a:pathLst>
                      <a:path w="3406" h="2861">
                        <a:moveTo>
                          <a:pt x="3406" y="0"/>
                        </a:moveTo>
                        <a:cubicBezTo>
                          <a:pt x="2453" y="681"/>
                          <a:pt x="1364" y="1635"/>
                          <a:pt x="0" y="2861"/>
                        </a:cubicBezTo>
                        <a:cubicBezTo>
                          <a:pt x="273" y="2861"/>
                          <a:pt x="1635" y="1771"/>
                          <a:pt x="3406" y="0"/>
                        </a:cubicBezTo>
                        <a:close/>
                      </a:path>
                    </a:pathLst>
                  </a:custGeom>
                  <a:solidFill>
                    <a:srgbClr val="333333"/>
                  </a:solidFill>
                  <a:ln w="0" cap="flat">
                    <a:noFill/>
                    <a:prstDash val="solid"/>
                    <a:miter/>
                  </a:ln>
                </p:spPr>
                <p:txBody>
                  <a:bodyPr rtlCol="0" anchor="ctr"/>
                  <a:lstStyle/>
                  <a:p>
                    <a:endParaRPr lang="en-US"/>
                  </a:p>
                </p:txBody>
              </p:sp>
              <p:sp>
                <p:nvSpPr>
                  <p:cNvPr id="2739" name="Freeform: Shape 2738">
                    <a:extLst>
                      <a:ext uri="{FF2B5EF4-FFF2-40B4-BE49-F238E27FC236}">
                        <a16:creationId xmlns:a16="http://schemas.microsoft.com/office/drawing/2014/main" id="{C33812A5-3C76-6ADA-4FC2-206164968805}"/>
                      </a:ext>
                    </a:extLst>
                  </p:cNvPr>
                  <p:cNvSpPr/>
                  <p:nvPr/>
                </p:nvSpPr>
                <p:spPr>
                  <a:xfrm>
                    <a:off x="21079195" y="5396695"/>
                    <a:ext cx="136" cy="1498"/>
                  </a:xfrm>
                  <a:custGeom>
                    <a:avLst/>
                    <a:gdLst>
                      <a:gd name="connsiteX0" fmla="*/ 136 w 136"/>
                      <a:gd name="connsiteY0" fmla="*/ 136 h 1498"/>
                      <a:gd name="connsiteX1" fmla="*/ 0 w 136"/>
                      <a:gd name="connsiteY1" fmla="*/ 545 h 1498"/>
                      <a:gd name="connsiteX2" fmla="*/ 0 w 136"/>
                      <a:gd name="connsiteY2" fmla="*/ 1499 h 1498"/>
                      <a:gd name="connsiteX3" fmla="*/ 136 w 136"/>
                      <a:gd name="connsiteY3" fmla="*/ 0 h 1498"/>
                    </a:gdLst>
                    <a:ahLst/>
                    <a:cxnLst>
                      <a:cxn ang="0">
                        <a:pos x="connsiteX0" y="connsiteY0"/>
                      </a:cxn>
                      <a:cxn ang="0">
                        <a:pos x="connsiteX1" y="connsiteY1"/>
                      </a:cxn>
                      <a:cxn ang="0">
                        <a:pos x="connsiteX2" y="connsiteY2"/>
                      </a:cxn>
                      <a:cxn ang="0">
                        <a:pos x="connsiteX3" y="connsiteY3"/>
                      </a:cxn>
                    </a:cxnLst>
                    <a:rect l="l" t="t" r="r" b="b"/>
                    <a:pathLst>
                      <a:path w="136" h="1498">
                        <a:moveTo>
                          <a:pt x="136" y="136"/>
                        </a:moveTo>
                        <a:cubicBezTo>
                          <a:pt x="136" y="136"/>
                          <a:pt x="136" y="409"/>
                          <a:pt x="0" y="545"/>
                        </a:cubicBezTo>
                        <a:lnTo>
                          <a:pt x="0" y="1499"/>
                        </a:lnTo>
                        <a:cubicBezTo>
                          <a:pt x="0" y="1499"/>
                          <a:pt x="136" y="0"/>
                          <a:pt x="136" y="0"/>
                        </a:cubicBezTo>
                        <a:close/>
                      </a:path>
                    </a:pathLst>
                  </a:custGeom>
                  <a:solidFill>
                    <a:srgbClr val="333333"/>
                  </a:solidFill>
                  <a:ln w="0" cap="flat">
                    <a:noFill/>
                    <a:prstDash val="solid"/>
                    <a:miter/>
                  </a:ln>
                </p:spPr>
                <p:txBody>
                  <a:bodyPr rtlCol="0" anchor="ctr"/>
                  <a:lstStyle/>
                  <a:p>
                    <a:endParaRPr lang="en-US"/>
                  </a:p>
                </p:txBody>
              </p:sp>
              <p:sp>
                <p:nvSpPr>
                  <p:cNvPr id="2740" name="Freeform: Shape 2739">
                    <a:extLst>
                      <a:ext uri="{FF2B5EF4-FFF2-40B4-BE49-F238E27FC236}">
                        <a16:creationId xmlns:a16="http://schemas.microsoft.com/office/drawing/2014/main" id="{DDBC665E-F03B-15B2-FF59-F865ED986A0E}"/>
                      </a:ext>
                    </a:extLst>
                  </p:cNvPr>
                  <p:cNvSpPr/>
                  <p:nvPr/>
                </p:nvSpPr>
                <p:spPr>
                  <a:xfrm>
                    <a:off x="21096772" y="5218213"/>
                    <a:ext cx="409" cy="3542"/>
                  </a:xfrm>
                  <a:custGeom>
                    <a:avLst/>
                    <a:gdLst>
                      <a:gd name="connsiteX0" fmla="*/ 409 w 409"/>
                      <a:gd name="connsiteY0" fmla="*/ 3543 h 3542"/>
                      <a:gd name="connsiteX1" fmla="*/ 0 w 409"/>
                      <a:gd name="connsiteY1" fmla="*/ 0 h 3542"/>
                      <a:gd name="connsiteX2" fmla="*/ 409 w 409"/>
                      <a:gd name="connsiteY2" fmla="*/ 3543 h 3542"/>
                    </a:gdLst>
                    <a:ahLst/>
                    <a:cxnLst>
                      <a:cxn ang="0">
                        <a:pos x="connsiteX0" y="connsiteY0"/>
                      </a:cxn>
                      <a:cxn ang="0">
                        <a:pos x="connsiteX1" y="connsiteY1"/>
                      </a:cxn>
                      <a:cxn ang="0">
                        <a:pos x="connsiteX2" y="connsiteY2"/>
                      </a:cxn>
                    </a:cxnLst>
                    <a:rect l="l" t="t" r="r" b="b"/>
                    <a:pathLst>
                      <a:path w="409" h="3542">
                        <a:moveTo>
                          <a:pt x="409" y="3543"/>
                        </a:moveTo>
                        <a:cubicBezTo>
                          <a:pt x="273" y="2316"/>
                          <a:pt x="136" y="1363"/>
                          <a:pt x="0" y="0"/>
                        </a:cubicBezTo>
                        <a:cubicBezTo>
                          <a:pt x="136" y="1635"/>
                          <a:pt x="273" y="2725"/>
                          <a:pt x="409" y="3543"/>
                        </a:cubicBezTo>
                        <a:close/>
                      </a:path>
                    </a:pathLst>
                  </a:custGeom>
                  <a:solidFill>
                    <a:srgbClr val="333333"/>
                  </a:solidFill>
                  <a:ln w="0" cap="flat">
                    <a:noFill/>
                    <a:prstDash val="solid"/>
                    <a:miter/>
                  </a:ln>
                </p:spPr>
                <p:txBody>
                  <a:bodyPr rtlCol="0" anchor="ctr"/>
                  <a:lstStyle/>
                  <a:p>
                    <a:endParaRPr lang="en-US"/>
                  </a:p>
                </p:txBody>
              </p:sp>
              <p:sp>
                <p:nvSpPr>
                  <p:cNvPr id="2741" name="Freeform: Shape 2740">
                    <a:extLst>
                      <a:ext uri="{FF2B5EF4-FFF2-40B4-BE49-F238E27FC236}">
                        <a16:creationId xmlns:a16="http://schemas.microsoft.com/office/drawing/2014/main" id="{2010853D-2919-6838-01D2-31A5458EE318}"/>
                      </a:ext>
                    </a:extLst>
                  </p:cNvPr>
                  <p:cNvSpPr/>
                  <p:nvPr/>
                </p:nvSpPr>
                <p:spPr>
                  <a:xfrm>
                    <a:off x="21091049" y="5226388"/>
                    <a:ext cx="409" cy="3406"/>
                  </a:xfrm>
                  <a:custGeom>
                    <a:avLst/>
                    <a:gdLst>
                      <a:gd name="connsiteX0" fmla="*/ 409 w 409"/>
                      <a:gd name="connsiteY0" fmla="*/ 3406 h 3406"/>
                      <a:gd name="connsiteX1" fmla="*/ 0 w 409"/>
                      <a:gd name="connsiteY1" fmla="*/ 0 h 3406"/>
                      <a:gd name="connsiteX2" fmla="*/ 409 w 409"/>
                      <a:gd name="connsiteY2" fmla="*/ 3406 h 3406"/>
                    </a:gdLst>
                    <a:ahLst/>
                    <a:cxnLst>
                      <a:cxn ang="0">
                        <a:pos x="connsiteX0" y="connsiteY0"/>
                      </a:cxn>
                      <a:cxn ang="0">
                        <a:pos x="connsiteX1" y="connsiteY1"/>
                      </a:cxn>
                      <a:cxn ang="0">
                        <a:pos x="connsiteX2" y="connsiteY2"/>
                      </a:cxn>
                    </a:cxnLst>
                    <a:rect l="l" t="t" r="r" b="b"/>
                    <a:pathLst>
                      <a:path w="409" h="3406">
                        <a:moveTo>
                          <a:pt x="409" y="3406"/>
                        </a:moveTo>
                        <a:cubicBezTo>
                          <a:pt x="273" y="2180"/>
                          <a:pt x="136" y="954"/>
                          <a:pt x="0" y="0"/>
                        </a:cubicBezTo>
                        <a:lnTo>
                          <a:pt x="409" y="3406"/>
                        </a:lnTo>
                        <a:close/>
                      </a:path>
                    </a:pathLst>
                  </a:custGeom>
                  <a:solidFill>
                    <a:srgbClr val="333333"/>
                  </a:solidFill>
                  <a:ln w="0" cap="flat">
                    <a:noFill/>
                    <a:prstDash val="solid"/>
                    <a:miter/>
                  </a:ln>
                </p:spPr>
                <p:txBody>
                  <a:bodyPr rtlCol="0" anchor="ctr"/>
                  <a:lstStyle/>
                  <a:p>
                    <a:endParaRPr lang="en-US"/>
                  </a:p>
                </p:txBody>
              </p:sp>
              <p:sp>
                <p:nvSpPr>
                  <p:cNvPr id="2742" name="Freeform: Shape 2741">
                    <a:extLst>
                      <a:ext uri="{FF2B5EF4-FFF2-40B4-BE49-F238E27FC236}">
                        <a16:creationId xmlns:a16="http://schemas.microsoft.com/office/drawing/2014/main" id="{B911AF2A-2087-3160-25D4-1647BFF751F8}"/>
                      </a:ext>
                    </a:extLst>
                  </p:cNvPr>
                  <p:cNvSpPr/>
                  <p:nvPr/>
                </p:nvSpPr>
                <p:spPr>
                  <a:xfrm>
                    <a:off x="21048676" y="5039186"/>
                    <a:ext cx="3269" cy="6676"/>
                  </a:xfrm>
                  <a:custGeom>
                    <a:avLst/>
                    <a:gdLst>
                      <a:gd name="connsiteX0" fmla="*/ 3270 w 3269"/>
                      <a:gd name="connsiteY0" fmla="*/ 6676 h 6676"/>
                      <a:gd name="connsiteX1" fmla="*/ 0 w 3269"/>
                      <a:gd name="connsiteY1" fmla="*/ 0 h 6676"/>
                      <a:gd name="connsiteX2" fmla="*/ 3270 w 3269"/>
                      <a:gd name="connsiteY2" fmla="*/ 6676 h 6676"/>
                    </a:gdLst>
                    <a:ahLst/>
                    <a:cxnLst>
                      <a:cxn ang="0">
                        <a:pos x="connsiteX0" y="connsiteY0"/>
                      </a:cxn>
                      <a:cxn ang="0">
                        <a:pos x="connsiteX1" y="connsiteY1"/>
                      </a:cxn>
                      <a:cxn ang="0">
                        <a:pos x="connsiteX2" y="connsiteY2"/>
                      </a:cxn>
                    </a:cxnLst>
                    <a:rect l="l" t="t" r="r" b="b"/>
                    <a:pathLst>
                      <a:path w="3269" h="6676">
                        <a:moveTo>
                          <a:pt x="3270" y="6676"/>
                        </a:moveTo>
                        <a:lnTo>
                          <a:pt x="0" y="0"/>
                        </a:lnTo>
                        <a:cubicBezTo>
                          <a:pt x="1499" y="3270"/>
                          <a:pt x="2590" y="5314"/>
                          <a:pt x="3270" y="6676"/>
                        </a:cubicBezTo>
                        <a:close/>
                      </a:path>
                    </a:pathLst>
                  </a:custGeom>
                  <a:solidFill>
                    <a:srgbClr val="333333"/>
                  </a:solidFill>
                  <a:ln w="0" cap="flat">
                    <a:noFill/>
                    <a:prstDash val="solid"/>
                    <a:miter/>
                  </a:ln>
                </p:spPr>
                <p:txBody>
                  <a:bodyPr rtlCol="0" anchor="ctr"/>
                  <a:lstStyle/>
                  <a:p>
                    <a:endParaRPr lang="en-US"/>
                  </a:p>
                </p:txBody>
              </p:sp>
              <p:sp>
                <p:nvSpPr>
                  <p:cNvPr id="2743" name="Freeform: Shape 2742">
                    <a:extLst>
                      <a:ext uri="{FF2B5EF4-FFF2-40B4-BE49-F238E27FC236}">
                        <a16:creationId xmlns:a16="http://schemas.microsoft.com/office/drawing/2014/main" id="{5CFD357A-CE53-4C4A-2701-88F65DBD1C13}"/>
                      </a:ext>
                    </a:extLst>
                  </p:cNvPr>
                  <p:cNvSpPr/>
                  <p:nvPr/>
                </p:nvSpPr>
                <p:spPr>
                  <a:xfrm>
                    <a:off x="21091185" y="5209221"/>
                    <a:ext cx="409" cy="1227"/>
                  </a:xfrm>
                  <a:custGeom>
                    <a:avLst/>
                    <a:gdLst>
                      <a:gd name="connsiteX0" fmla="*/ 409 w 409"/>
                      <a:gd name="connsiteY0" fmla="*/ 1090 h 1227"/>
                      <a:gd name="connsiteX1" fmla="*/ 0 w 409"/>
                      <a:gd name="connsiteY1" fmla="*/ 0 h 1227"/>
                      <a:gd name="connsiteX2" fmla="*/ 409 w 409"/>
                      <a:gd name="connsiteY2" fmla="*/ 1090 h 1227"/>
                    </a:gdLst>
                    <a:ahLst/>
                    <a:cxnLst>
                      <a:cxn ang="0">
                        <a:pos x="connsiteX0" y="connsiteY0"/>
                      </a:cxn>
                      <a:cxn ang="0">
                        <a:pos x="connsiteX1" y="connsiteY1"/>
                      </a:cxn>
                      <a:cxn ang="0">
                        <a:pos x="connsiteX2" y="connsiteY2"/>
                      </a:cxn>
                    </a:cxnLst>
                    <a:rect l="l" t="t" r="r" b="b"/>
                    <a:pathLst>
                      <a:path w="409" h="1227">
                        <a:moveTo>
                          <a:pt x="409" y="1090"/>
                        </a:moveTo>
                        <a:cubicBezTo>
                          <a:pt x="409" y="1090"/>
                          <a:pt x="136" y="272"/>
                          <a:pt x="0" y="0"/>
                        </a:cubicBezTo>
                        <a:cubicBezTo>
                          <a:pt x="136" y="954"/>
                          <a:pt x="409" y="1499"/>
                          <a:pt x="409" y="1090"/>
                        </a:cubicBezTo>
                        <a:close/>
                      </a:path>
                    </a:pathLst>
                  </a:custGeom>
                  <a:solidFill>
                    <a:srgbClr val="333333"/>
                  </a:solidFill>
                  <a:ln w="0" cap="flat">
                    <a:noFill/>
                    <a:prstDash val="solid"/>
                    <a:miter/>
                  </a:ln>
                </p:spPr>
                <p:txBody>
                  <a:bodyPr rtlCol="0" anchor="ctr"/>
                  <a:lstStyle/>
                  <a:p>
                    <a:endParaRPr lang="en-US"/>
                  </a:p>
                </p:txBody>
              </p:sp>
              <p:sp>
                <p:nvSpPr>
                  <p:cNvPr id="2744" name="Freeform: Shape 2743">
                    <a:extLst>
                      <a:ext uri="{FF2B5EF4-FFF2-40B4-BE49-F238E27FC236}">
                        <a16:creationId xmlns:a16="http://schemas.microsoft.com/office/drawing/2014/main" id="{DDB34920-E86E-B522-29B2-74873A769006}"/>
                      </a:ext>
                    </a:extLst>
                  </p:cNvPr>
                  <p:cNvSpPr/>
                  <p:nvPr/>
                </p:nvSpPr>
                <p:spPr>
                  <a:xfrm>
                    <a:off x="20487072" y="5779954"/>
                    <a:ext cx="409" cy="272"/>
                  </a:xfrm>
                  <a:custGeom>
                    <a:avLst/>
                    <a:gdLst>
                      <a:gd name="connsiteX0" fmla="*/ 0 w 409"/>
                      <a:gd name="connsiteY0" fmla="*/ 272 h 272"/>
                      <a:gd name="connsiteX1" fmla="*/ 409 w 409"/>
                      <a:gd name="connsiteY1" fmla="*/ 272 h 272"/>
                      <a:gd name="connsiteX2" fmla="*/ 409 w 409"/>
                      <a:gd name="connsiteY2" fmla="*/ 0 h 272"/>
                      <a:gd name="connsiteX3" fmla="*/ 0 w 409"/>
                      <a:gd name="connsiteY3" fmla="*/ 272 h 272"/>
                    </a:gdLst>
                    <a:ahLst/>
                    <a:cxnLst>
                      <a:cxn ang="0">
                        <a:pos x="connsiteX0" y="connsiteY0"/>
                      </a:cxn>
                      <a:cxn ang="0">
                        <a:pos x="connsiteX1" y="connsiteY1"/>
                      </a:cxn>
                      <a:cxn ang="0">
                        <a:pos x="connsiteX2" y="connsiteY2"/>
                      </a:cxn>
                      <a:cxn ang="0">
                        <a:pos x="connsiteX3" y="connsiteY3"/>
                      </a:cxn>
                    </a:cxnLst>
                    <a:rect l="l" t="t" r="r" b="b"/>
                    <a:pathLst>
                      <a:path w="409" h="272">
                        <a:moveTo>
                          <a:pt x="0" y="272"/>
                        </a:moveTo>
                        <a:cubicBezTo>
                          <a:pt x="0" y="272"/>
                          <a:pt x="409" y="272"/>
                          <a:pt x="409" y="272"/>
                        </a:cubicBezTo>
                        <a:lnTo>
                          <a:pt x="409" y="0"/>
                        </a:lnTo>
                        <a:cubicBezTo>
                          <a:pt x="409" y="0"/>
                          <a:pt x="0" y="272"/>
                          <a:pt x="0" y="272"/>
                        </a:cubicBezTo>
                        <a:close/>
                      </a:path>
                    </a:pathLst>
                  </a:custGeom>
                  <a:solidFill>
                    <a:srgbClr val="333333"/>
                  </a:solidFill>
                  <a:ln w="0" cap="flat">
                    <a:noFill/>
                    <a:prstDash val="solid"/>
                    <a:miter/>
                  </a:ln>
                </p:spPr>
                <p:txBody>
                  <a:bodyPr rtlCol="0" anchor="ctr"/>
                  <a:lstStyle/>
                  <a:p>
                    <a:endParaRPr lang="en-US"/>
                  </a:p>
                </p:txBody>
              </p:sp>
              <p:sp>
                <p:nvSpPr>
                  <p:cNvPr id="2745" name="Freeform: Shape 2744">
                    <a:extLst>
                      <a:ext uri="{FF2B5EF4-FFF2-40B4-BE49-F238E27FC236}">
                        <a16:creationId xmlns:a16="http://schemas.microsoft.com/office/drawing/2014/main" id="{E67E0EBB-AFF1-3402-D0A7-DFA1E35BA6A7}"/>
                      </a:ext>
                    </a:extLst>
                  </p:cNvPr>
                  <p:cNvSpPr/>
                  <p:nvPr/>
                </p:nvSpPr>
                <p:spPr>
                  <a:xfrm>
                    <a:off x="20462956" y="5783088"/>
                    <a:ext cx="6403" cy="60"/>
                  </a:xfrm>
                  <a:custGeom>
                    <a:avLst/>
                    <a:gdLst>
                      <a:gd name="connsiteX0" fmla="*/ 6403 w 6403"/>
                      <a:gd name="connsiteY0" fmla="*/ 0 h 60"/>
                      <a:gd name="connsiteX1" fmla="*/ 0 w 6403"/>
                      <a:gd name="connsiteY1" fmla="*/ 0 h 60"/>
                      <a:gd name="connsiteX2" fmla="*/ 6403 w 6403"/>
                      <a:gd name="connsiteY2" fmla="*/ 0 h 60"/>
                    </a:gdLst>
                    <a:ahLst/>
                    <a:cxnLst>
                      <a:cxn ang="0">
                        <a:pos x="connsiteX0" y="connsiteY0"/>
                      </a:cxn>
                      <a:cxn ang="0">
                        <a:pos x="connsiteX1" y="connsiteY1"/>
                      </a:cxn>
                      <a:cxn ang="0">
                        <a:pos x="connsiteX2" y="connsiteY2"/>
                      </a:cxn>
                    </a:cxnLst>
                    <a:rect l="l" t="t" r="r" b="b"/>
                    <a:pathLst>
                      <a:path w="6403" h="60">
                        <a:moveTo>
                          <a:pt x="6403" y="0"/>
                        </a:moveTo>
                        <a:cubicBezTo>
                          <a:pt x="4361" y="0"/>
                          <a:pt x="2180" y="0"/>
                          <a:pt x="0" y="0"/>
                        </a:cubicBezTo>
                        <a:cubicBezTo>
                          <a:pt x="2317" y="0"/>
                          <a:pt x="4632" y="136"/>
                          <a:pt x="6403" y="0"/>
                        </a:cubicBezTo>
                        <a:close/>
                      </a:path>
                    </a:pathLst>
                  </a:custGeom>
                  <a:solidFill>
                    <a:srgbClr val="333333"/>
                  </a:solidFill>
                  <a:ln w="0" cap="flat">
                    <a:noFill/>
                    <a:prstDash val="solid"/>
                    <a:miter/>
                  </a:ln>
                </p:spPr>
                <p:txBody>
                  <a:bodyPr rtlCol="0" anchor="ctr"/>
                  <a:lstStyle/>
                  <a:p>
                    <a:endParaRPr lang="en-US"/>
                  </a:p>
                </p:txBody>
              </p:sp>
              <p:sp>
                <p:nvSpPr>
                  <p:cNvPr id="2746" name="Freeform: Shape 2745">
                    <a:extLst>
                      <a:ext uri="{FF2B5EF4-FFF2-40B4-BE49-F238E27FC236}">
                        <a16:creationId xmlns:a16="http://schemas.microsoft.com/office/drawing/2014/main" id="{DCE8922C-BBD0-1758-4A68-7A096A8E6528}"/>
                      </a:ext>
                    </a:extLst>
                  </p:cNvPr>
                  <p:cNvSpPr/>
                  <p:nvPr/>
                </p:nvSpPr>
                <p:spPr>
                  <a:xfrm>
                    <a:off x="20862983" y="5673682"/>
                    <a:ext cx="5576" cy="3585"/>
                  </a:xfrm>
                  <a:custGeom>
                    <a:avLst/>
                    <a:gdLst>
                      <a:gd name="connsiteX0" fmla="*/ 5577 w 5576"/>
                      <a:gd name="connsiteY0" fmla="*/ 0 h 3585"/>
                      <a:gd name="connsiteX1" fmla="*/ 1489 w 5576"/>
                      <a:gd name="connsiteY1" fmla="*/ 1635 h 3585"/>
                      <a:gd name="connsiteX2" fmla="*/ 5577 w 5576"/>
                      <a:gd name="connsiteY2" fmla="*/ 0 h 3585"/>
                    </a:gdLst>
                    <a:ahLst/>
                    <a:cxnLst>
                      <a:cxn ang="0">
                        <a:pos x="connsiteX0" y="connsiteY0"/>
                      </a:cxn>
                      <a:cxn ang="0">
                        <a:pos x="connsiteX1" y="connsiteY1"/>
                      </a:cxn>
                      <a:cxn ang="0">
                        <a:pos x="connsiteX2" y="connsiteY2"/>
                      </a:cxn>
                    </a:cxnLst>
                    <a:rect l="l" t="t" r="r" b="b"/>
                    <a:pathLst>
                      <a:path w="5576" h="3585">
                        <a:moveTo>
                          <a:pt x="5577" y="0"/>
                        </a:moveTo>
                        <a:cubicBezTo>
                          <a:pt x="3806" y="817"/>
                          <a:pt x="-10" y="3134"/>
                          <a:pt x="1489" y="1635"/>
                        </a:cubicBezTo>
                        <a:cubicBezTo>
                          <a:pt x="-1235" y="4088"/>
                          <a:pt x="-417" y="4905"/>
                          <a:pt x="5577" y="0"/>
                        </a:cubicBezTo>
                        <a:close/>
                      </a:path>
                    </a:pathLst>
                  </a:custGeom>
                  <a:solidFill>
                    <a:srgbClr val="333333"/>
                  </a:solidFill>
                  <a:ln w="0" cap="flat">
                    <a:noFill/>
                    <a:prstDash val="solid"/>
                    <a:miter/>
                  </a:ln>
                </p:spPr>
                <p:txBody>
                  <a:bodyPr rtlCol="0" anchor="ctr"/>
                  <a:lstStyle/>
                  <a:p>
                    <a:endParaRPr lang="en-US"/>
                  </a:p>
                </p:txBody>
              </p:sp>
              <p:sp>
                <p:nvSpPr>
                  <p:cNvPr id="2747" name="Freeform: Shape 2746">
                    <a:extLst>
                      <a:ext uri="{FF2B5EF4-FFF2-40B4-BE49-F238E27FC236}">
                        <a16:creationId xmlns:a16="http://schemas.microsoft.com/office/drawing/2014/main" id="{ADB479FB-02E5-E0DD-6BB4-B7EE1BB7A981}"/>
                      </a:ext>
                    </a:extLst>
                  </p:cNvPr>
                  <p:cNvSpPr/>
                  <p:nvPr/>
                </p:nvSpPr>
                <p:spPr>
                  <a:xfrm>
                    <a:off x="20517727" y="5766057"/>
                    <a:ext cx="4170" cy="817"/>
                  </a:xfrm>
                  <a:custGeom>
                    <a:avLst/>
                    <a:gdLst>
                      <a:gd name="connsiteX0" fmla="*/ 3952 w 4170"/>
                      <a:gd name="connsiteY0" fmla="*/ 0 h 817"/>
                      <a:gd name="connsiteX1" fmla="*/ 0 w 4170"/>
                      <a:gd name="connsiteY1" fmla="*/ 817 h 817"/>
                      <a:gd name="connsiteX2" fmla="*/ 3952 w 4170"/>
                      <a:gd name="connsiteY2" fmla="*/ 0 h 817"/>
                    </a:gdLst>
                    <a:ahLst/>
                    <a:cxnLst>
                      <a:cxn ang="0">
                        <a:pos x="connsiteX0" y="connsiteY0"/>
                      </a:cxn>
                      <a:cxn ang="0">
                        <a:pos x="connsiteX1" y="connsiteY1"/>
                      </a:cxn>
                      <a:cxn ang="0">
                        <a:pos x="connsiteX2" y="connsiteY2"/>
                      </a:cxn>
                    </a:cxnLst>
                    <a:rect l="l" t="t" r="r" b="b"/>
                    <a:pathLst>
                      <a:path w="4170" h="817">
                        <a:moveTo>
                          <a:pt x="3952" y="0"/>
                        </a:moveTo>
                        <a:cubicBezTo>
                          <a:pt x="2861" y="273"/>
                          <a:pt x="1499" y="545"/>
                          <a:pt x="0" y="817"/>
                        </a:cubicBezTo>
                        <a:cubicBezTo>
                          <a:pt x="2588" y="409"/>
                          <a:pt x="4905" y="136"/>
                          <a:pt x="3952" y="0"/>
                        </a:cubicBezTo>
                        <a:close/>
                      </a:path>
                    </a:pathLst>
                  </a:custGeom>
                  <a:solidFill>
                    <a:srgbClr val="333333"/>
                  </a:solidFill>
                  <a:ln w="0" cap="flat">
                    <a:noFill/>
                    <a:prstDash val="solid"/>
                    <a:miter/>
                  </a:ln>
                </p:spPr>
                <p:txBody>
                  <a:bodyPr rtlCol="0" anchor="ctr"/>
                  <a:lstStyle/>
                  <a:p>
                    <a:endParaRPr lang="en-US"/>
                  </a:p>
                </p:txBody>
              </p:sp>
              <p:sp>
                <p:nvSpPr>
                  <p:cNvPr id="2748" name="Freeform: Shape 2747">
                    <a:extLst>
                      <a:ext uri="{FF2B5EF4-FFF2-40B4-BE49-F238E27FC236}">
                        <a16:creationId xmlns:a16="http://schemas.microsoft.com/office/drawing/2014/main" id="{7FE8D56C-8C18-88C3-D9EF-A3DE5D841916}"/>
                      </a:ext>
                    </a:extLst>
                  </p:cNvPr>
                  <p:cNvSpPr/>
                  <p:nvPr/>
                </p:nvSpPr>
                <p:spPr>
                  <a:xfrm>
                    <a:off x="20513912" y="5767011"/>
                    <a:ext cx="3815" cy="681"/>
                  </a:xfrm>
                  <a:custGeom>
                    <a:avLst/>
                    <a:gdLst>
                      <a:gd name="connsiteX0" fmla="*/ 3815 w 3815"/>
                      <a:gd name="connsiteY0" fmla="*/ 0 h 681"/>
                      <a:gd name="connsiteX1" fmla="*/ 0 w 3815"/>
                      <a:gd name="connsiteY1" fmla="*/ 681 h 681"/>
                      <a:gd name="connsiteX2" fmla="*/ 3815 w 3815"/>
                      <a:gd name="connsiteY2" fmla="*/ 0 h 681"/>
                    </a:gdLst>
                    <a:ahLst/>
                    <a:cxnLst>
                      <a:cxn ang="0">
                        <a:pos x="connsiteX0" y="connsiteY0"/>
                      </a:cxn>
                      <a:cxn ang="0">
                        <a:pos x="connsiteX1" y="connsiteY1"/>
                      </a:cxn>
                      <a:cxn ang="0">
                        <a:pos x="connsiteX2" y="connsiteY2"/>
                      </a:cxn>
                    </a:cxnLst>
                    <a:rect l="l" t="t" r="r" b="b"/>
                    <a:pathLst>
                      <a:path w="3815" h="681">
                        <a:moveTo>
                          <a:pt x="3815" y="0"/>
                        </a:moveTo>
                        <a:cubicBezTo>
                          <a:pt x="2590" y="272"/>
                          <a:pt x="1227" y="409"/>
                          <a:pt x="0" y="681"/>
                        </a:cubicBezTo>
                        <a:cubicBezTo>
                          <a:pt x="1362" y="409"/>
                          <a:pt x="2590" y="272"/>
                          <a:pt x="3815" y="0"/>
                        </a:cubicBezTo>
                        <a:close/>
                      </a:path>
                    </a:pathLst>
                  </a:custGeom>
                  <a:solidFill>
                    <a:srgbClr val="333333"/>
                  </a:solidFill>
                  <a:ln w="0" cap="flat">
                    <a:noFill/>
                    <a:prstDash val="solid"/>
                    <a:miter/>
                  </a:ln>
                </p:spPr>
                <p:txBody>
                  <a:bodyPr rtlCol="0" anchor="ctr"/>
                  <a:lstStyle/>
                  <a:p>
                    <a:endParaRPr lang="en-US"/>
                  </a:p>
                </p:txBody>
              </p:sp>
              <p:sp>
                <p:nvSpPr>
                  <p:cNvPr id="2749" name="Freeform: Shape 2748">
                    <a:extLst>
                      <a:ext uri="{FF2B5EF4-FFF2-40B4-BE49-F238E27FC236}">
                        <a16:creationId xmlns:a16="http://schemas.microsoft.com/office/drawing/2014/main" id="{E6766856-F5EA-484A-CB64-738D0440CA34}"/>
                      </a:ext>
                    </a:extLst>
                  </p:cNvPr>
                  <p:cNvSpPr/>
                  <p:nvPr/>
                </p:nvSpPr>
                <p:spPr>
                  <a:xfrm>
                    <a:off x="20895536" y="5628721"/>
                    <a:ext cx="1771" cy="1226"/>
                  </a:xfrm>
                  <a:custGeom>
                    <a:avLst/>
                    <a:gdLst>
                      <a:gd name="connsiteX0" fmla="*/ 0 w 1771"/>
                      <a:gd name="connsiteY0" fmla="*/ 1226 h 1226"/>
                      <a:gd name="connsiteX1" fmla="*/ 1771 w 1771"/>
                      <a:gd name="connsiteY1" fmla="*/ 0 h 1226"/>
                      <a:gd name="connsiteX2" fmla="*/ 0 w 1771"/>
                      <a:gd name="connsiteY2" fmla="*/ 1226 h 1226"/>
                    </a:gdLst>
                    <a:ahLst/>
                    <a:cxnLst>
                      <a:cxn ang="0">
                        <a:pos x="connsiteX0" y="connsiteY0"/>
                      </a:cxn>
                      <a:cxn ang="0">
                        <a:pos x="connsiteX1" y="connsiteY1"/>
                      </a:cxn>
                      <a:cxn ang="0">
                        <a:pos x="connsiteX2" y="connsiteY2"/>
                      </a:cxn>
                    </a:cxnLst>
                    <a:rect l="l" t="t" r="r" b="b"/>
                    <a:pathLst>
                      <a:path w="1771" h="1226">
                        <a:moveTo>
                          <a:pt x="0" y="1226"/>
                        </a:moveTo>
                        <a:cubicBezTo>
                          <a:pt x="0" y="1226"/>
                          <a:pt x="1091" y="681"/>
                          <a:pt x="1771" y="0"/>
                        </a:cubicBezTo>
                        <a:cubicBezTo>
                          <a:pt x="1362" y="0"/>
                          <a:pt x="682" y="409"/>
                          <a:pt x="0" y="1226"/>
                        </a:cubicBezTo>
                        <a:close/>
                      </a:path>
                    </a:pathLst>
                  </a:custGeom>
                  <a:solidFill>
                    <a:srgbClr val="333333"/>
                  </a:solidFill>
                  <a:ln w="0" cap="flat">
                    <a:noFill/>
                    <a:prstDash val="solid"/>
                    <a:miter/>
                  </a:ln>
                </p:spPr>
                <p:txBody>
                  <a:bodyPr rtlCol="0" anchor="ctr"/>
                  <a:lstStyle/>
                  <a:p>
                    <a:endParaRPr lang="en-US"/>
                  </a:p>
                </p:txBody>
              </p:sp>
              <p:sp>
                <p:nvSpPr>
                  <p:cNvPr id="2750" name="Freeform: Shape 2749">
                    <a:extLst>
                      <a:ext uri="{FF2B5EF4-FFF2-40B4-BE49-F238E27FC236}">
                        <a16:creationId xmlns:a16="http://schemas.microsoft.com/office/drawing/2014/main" id="{EED7C414-BF46-D35C-DC43-BF5A31007ABC}"/>
                      </a:ext>
                    </a:extLst>
                  </p:cNvPr>
                  <p:cNvSpPr/>
                  <p:nvPr/>
                </p:nvSpPr>
                <p:spPr>
                  <a:xfrm>
                    <a:off x="20427671" y="5782270"/>
                    <a:ext cx="58175" cy="6173"/>
                  </a:xfrm>
                  <a:custGeom>
                    <a:avLst/>
                    <a:gdLst>
                      <a:gd name="connsiteX0" fmla="*/ 30244 w 58175"/>
                      <a:gd name="connsiteY0" fmla="*/ 0 h 6173"/>
                      <a:gd name="connsiteX1" fmla="*/ 24658 w 58175"/>
                      <a:gd name="connsiteY1" fmla="*/ 1635 h 6173"/>
                      <a:gd name="connsiteX2" fmla="*/ 3404 w 58175"/>
                      <a:gd name="connsiteY2" fmla="*/ 1226 h 6173"/>
                      <a:gd name="connsiteX3" fmla="*/ 2315 w 58175"/>
                      <a:gd name="connsiteY3" fmla="*/ 2725 h 6173"/>
                      <a:gd name="connsiteX4" fmla="*/ 14168 w 58175"/>
                      <a:gd name="connsiteY4" fmla="*/ 3134 h 6173"/>
                      <a:gd name="connsiteX5" fmla="*/ 2586 w 58175"/>
                      <a:gd name="connsiteY5" fmla="*/ 3134 h 6173"/>
                      <a:gd name="connsiteX6" fmla="*/ 3540 w 58175"/>
                      <a:gd name="connsiteY6" fmla="*/ 5177 h 6173"/>
                      <a:gd name="connsiteX7" fmla="*/ 58175 w 58175"/>
                      <a:gd name="connsiteY7" fmla="*/ 4496 h 6173"/>
                      <a:gd name="connsiteX8" fmla="*/ 20435 w 58175"/>
                      <a:gd name="connsiteY8" fmla="*/ 3134 h 6173"/>
                      <a:gd name="connsiteX9" fmla="*/ 24930 w 58175"/>
                      <a:gd name="connsiteY9" fmla="*/ 2044 h 6173"/>
                      <a:gd name="connsiteX10" fmla="*/ 55858 w 58175"/>
                      <a:gd name="connsiteY10" fmla="*/ 3815 h 6173"/>
                      <a:gd name="connsiteX11" fmla="*/ 29564 w 58175"/>
                      <a:gd name="connsiteY11" fmla="*/ 2044 h 6173"/>
                      <a:gd name="connsiteX12" fmla="*/ 35285 w 58175"/>
                      <a:gd name="connsiteY12" fmla="*/ 681 h 6173"/>
                      <a:gd name="connsiteX13" fmla="*/ 30108 w 58175"/>
                      <a:gd name="connsiteY13" fmla="*/ 136 h 6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175" h="6173">
                        <a:moveTo>
                          <a:pt x="30244" y="0"/>
                        </a:moveTo>
                        <a:cubicBezTo>
                          <a:pt x="29155" y="545"/>
                          <a:pt x="1360" y="-272"/>
                          <a:pt x="24658" y="1635"/>
                        </a:cubicBezTo>
                        <a:cubicBezTo>
                          <a:pt x="23705" y="3270"/>
                          <a:pt x="9671" y="1363"/>
                          <a:pt x="3404" y="1226"/>
                        </a:cubicBezTo>
                        <a:cubicBezTo>
                          <a:pt x="7900" y="2044"/>
                          <a:pt x="1087" y="2044"/>
                          <a:pt x="2315" y="2725"/>
                        </a:cubicBezTo>
                        <a:cubicBezTo>
                          <a:pt x="5448" y="2725"/>
                          <a:pt x="9127" y="2725"/>
                          <a:pt x="14168" y="3134"/>
                        </a:cubicBezTo>
                        <a:cubicBezTo>
                          <a:pt x="16483" y="4088"/>
                          <a:pt x="8718" y="3951"/>
                          <a:pt x="2586" y="3134"/>
                        </a:cubicBezTo>
                        <a:cubicBezTo>
                          <a:pt x="9944" y="4632"/>
                          <a:pt x="-6951" y="3543"/>
                          <a:pt x="3540" y="5177"/>
                        </a:cubicBezTo>
                        <a:cubicBezTo>
                          <a:pt x="26158" y="6540"/>
                          <a:pt x="42234" y="6676"/>
                          <a:pt x="58175" y="4496"/>
                        </a:cubicBezTo>
                        <a:cubicBezTo>
                          <a:pt x="45231" y="4769"/>
                          <a:pt x="30926" y="4496"/>
                          <a:pt x="20435" y="3134"/>
                        </a:cubicBezTo>
                        <a:lnTo>
                          <a:pt x="24930" y="2044"/>
                        </a:lnTo>
                        <a:cubicBezTo>
                          <a:pt x="36784" y="3951"/>
                          <a:pt x="44141" y="3406"/>
                          <a:pt x="55858" y="3815"/>
                        </a:cubicBezTo>
                        <a:cubicBezTo>
                          <a:pt x="47138" y="3406"/>
                          <a:pt x="38282" y="2725"/>
                          <a:pt x="29564" y="2044"/>
                        </a:cubicBezTo>
                        <a:cubicBezTo>
                          <a:pt x="17301" y="136"/>
                          <a:pt x="25612" y="409"/>
                          <a:pt x="35285" y="681"/>
                        </a:cubicBezTo>
                        <a:cubicBezTo>
                          <a:pt x="32970" y="681"/>
                          <a:pt x="30790" y="409"/>
                          <a:pt x="30108" y="136"/>
                        </a:cubicBezTo>
                        <a:close/>
                      </a:path>
                    </a:pathLst>
                  </a:custGeom>
                  <a:solidFill>
                    <a:srgbClr val="333333"/>
                  </a:solidFill>
                  <a:ln w="0" cap="flat">
                    <a:noFill/>
                    <a:prstDash val="solid"/>
                    <a:miter/>
                  </a:ln>
                </p:spPr>
                <p:txBody>
                  <a:bodyPr rtlCol="0" anchor="ctr"/>
                  <a:lstStyle/>
                  <a:p>
                    <a:endParaRPr lang="en-US"/>
                  </a:p>
                </p:txBody>
              </p:sp>
              <p:sp>
                <p:nvSpPr>
                  <p:cNvPr id="2751" name="Freeform: Shape 2750">
                    <a:extLst>
                      <a:ext uri="{FF2B5EF4-FFF2-40B4-BE49-F238E27FC236}">
                        <a16:creationId xmlns:a16="http://schemas.microsoft.com/office/drawing/2014/main" id="{01BE68F8-8B47-4FBF-D9E3-9BE0DCB506A7}"/>
                      </a:ext>
                    </a:extLst>
                  </p:cNvPr>
                  <p:cNvSpPr/>
                  <p:nvPr/>
                </p:nvSpPr>
                <p:spPr>
                  <a:xfrm>
                    <a:off x="20474536" y="5770689"/>
                    <a:ext cx="1498" cy="13624"/>
                  </a:xfrm>
                  <a:custGeom>
                    <a:avLst/>
                    <a:gdLst>
                      <a:gd name="connsiteX0" fmla="*/ 1499 w 1498"/>
                      <a:gd name="connsiteY0" fmla="*/ 0 h 13624"/>
                      <a:gd name="connsiteX1" fmla="*/ 1091 w 1498"/>
                      <a:gd name="connsiteY1" fmla="*/ 0 h 13624"/>
                      <a:gd name="connsiteX2" fmla="*/ 0 w 1498"/>
                      <a:gd name="connsiteY2" fmla="*/ 0 h 13624"/>
                      <a:gd name="connsiteX3" fmla="*/ 1499 w 1498"/>
                      <a:gd name="connsiteY3" fmla="*/ 0 h 13624"/>
                    </a:gdLst>
                    <a:ahLst/>
                    <a:cxnLst>
                      <a:cxn ang="0">
                        <a:pos x="connsiteX0" y="connsiteY0"/>
                      </a:cxn>
                      <a:cxn ang="0">
                        <a:pos x="connsiteX1" y="connsiteY1"/>
                      </a:cxn>
                      <a:cxn ang="0">
                        <a:pos x="connsiteX2" y="connsiteY2"/>
                      </a:cxn>
                      <a:cxn ang="0">
                        <a:pos x="connsiteX3" y="connsiteY3"/>
                      </a:cxn>
                    </a:cxnLst>
                    <a:rect l="l" t="t" r="r" b="b"/>
                    <a:pathLst>
                      <a:path w="1498" h="13624">
                        <a:moveTo>
                          <a:pt x="1499" y="0"/>
                        </a:moveTo>
                        <a:lnTo>
                          <a:pt x="1091" y="0"/>
                        </a:lnTo>
                        <a:cubicBezTo>
                          <a:pt x="1091" y="0"/>
                          <a:pt x="273" y="0"/>
                          <a:pt x="0" y="0"/>
                        </a:cubicBezTo>
                        <a:lnTo>
                          <a:pt x="1499" y="0"/>
                        </a:lnTo>
                        <a:close/>
                      </a:path>
                    </a:pathLst>
                  </a:custGeom>
                  <a:solidFill>
                    <a:srgbClr val="333333"/>
                  </a:solidFill>
                  <a:ln w="0" cap="flat">
                    <a:noFill/>
                    <a:prstDash val="solid"/>
                    <a:miter/>
                  </a:ln>
                </p:spPr>
                <p:txBody>
                  <a:bodyPr rtlCol="0" anchor="ctr"/>
                  <a:lstStyle/>
                  <a:p>
                    <a:endParaRPr lang="en-US"/>
                  </a:p>
                </p:txBody>
              </p:sp>
              <p:sp>
                <p:nvSpPr>
                  <p:cNvPr id="2752" name="Freeform: Shape 2751">
                    <a:extLst>
                      <a:ext uri="{FF2B5EF4-FFF2-40B4-BE49-F238E27FC236}">
                        <a16:creationId xmlns:a16="http://schemas.microsoft.com/office/drawing/2014/main" id="{113EF296-1A22-689E-EEA8-598D106F5732}"/>
                      </a:ext>
                    </a:extLst>
                  </p:cNvPr>
                  <p:cNvSpPr/>
                  <p:nvPr/>
                </p:nvSpPr>
                <p:spPr>
                  <a:xfrm>
                    <a:off x="21024970" y="5057034"/>
                    <a:ext cx="1362" cy="1838"/>
                  </a:xfrm>
                  <a:custGeom>
                    <a:avLst/>
                    <a:gdLst>
                      <a:gd name="connsiteX0" fmla="*/ 1362 w 1362"/>
                      <a:gd name="connsiteY0" fmla="*/ 1771 h 1838"/>
                      <a:gd name="connsiteX1" fmla="*/ 0 w 1362"/>
                      <a:gd name="connsiteY1" fmla="*/ 0 h 1838"/>
                      <a:gd name="connsiteX2" fmla="*/ 1362 w 1362"/>
                      <a:gd name="connsiteY2" fmla="*/ 1771 h 1838"/>
                    </a:gdLst>
                    <a:ahLst/>
                    <a:cxnLst>
                      <a:cxn ang="0">
                        <a:pos x="connsiteX0" y="connsiteY0"/>
                      </a:cxn>
                      <a:cxn ang="0">
                        <a:pos x="connsiteX1" y="connsiteY1"/>
                      </a:cxn>
                      <a:cxn ang="0">
                        <a:pos x="connsiteX2" y="connsiteY2"/>
                      </a:cxn>
                    </a:cxnLst>
                    <a:rect l="l" t="t" r="r" b="b"/>
                    <a:pathLst>
                      <a:path w="1362" h="1838">
                        <a:moveTo>
                          <a:pt x="1362" y="1771"/>
                        </a:moveTo>
                        <a:lnTo>
                          <a:pt x="0" y="0"/>
                        </a:lnTo>
                        <a:cubicBezTo>
                          <a:pt x="955" y="1499"/>
                          <a:pt x="1362" y="2044"/>
                          <a:pt x="1362" y="1771"/>
                        </a:cubicBezTo>
                        <a:close/>
                      </a:path>
                    </a:pathLst>
                  </a:custGeom>
                  <a:solidFill>
                    <a:srgbClr val="333333"/>
                  </a:solidFill>
                  <a:ln w="0" cap="flat">
                    <a:noFill/>
                    <a:prstDash val="solid"/>
                    <a:miter/>
                  </a:ln>
                </p:spPr>
                <p:txBody>
                  <a:bodyPr rtlCol="0" anchor="ctr"/>
                  <a:lstStyle/>
                  <a:p>
                    <a:endParaRPr lang="en-US"/>
                  </a:p>
                </p:txBody>
              </p:sp>
              <p:sp>
                <p:nvSpPr>
                  <p:cNvPr id="2753" name="Freeform: Shape 2752">
                    <a:extLst>
                      <a:ext uri="{FF2B5EF4-FFF2-40B4-BE49-F238E27FC236}">
                        <a16:creationId xmlns:a16="http://schemas.microsoft.com/office/drawing/2014/main" id="{A909C336-8969-5F41-291D-FF9420D29D14}"/>
                      </a:ext>
                    </a:extLst>
                  </p:cNvPr>
                  <p:cNvSpPr/>
                  <p:nvPr/>
                </p:nvSpPr>
                <p:spPr>
                  <a:xfrm>
                    <a:off x="20491296" y="5777774"/>
                    <a:ext cx="120" cy="13624"/>
                  </a:xfrm>
                  <a:custGeom>
                    <a:avLst/>
                    <a:gdLst>
                      <a:gd name="connsiteX0" fmla="*/ 0 w 120"/>
                      <a:gd name="connsiteY0" fmla="*/ 0 h 13624"/>
                      <a:gd name="connsiteX1" fmla="*/ 0 w 120"/>
                      <a:gd name="connsiteY1" fmla="*/ 0 h 13624"/>
                      <a:gd name="connsiteX2" fmla="*/ 0 w 120"/>
                      <a:gd name="connsiteY2" fmla="*/ 0 h 13624"/>
                    </a:gdLst>
                    <a:ahLst/>
                    <a:cxnLst>
                      <a:cxn ang="0">
                        <a:pos x="connsiteX0" y="connsiteY0"/>
                      </a:cxn>
                      <a:cxn ang="0">
                        <a:pos x="connsiteX1" y="connsiteY1"/>
                      </a:cxn>
                      <a:cxn ang="0">
                        <a:pos x="connsiteX2" y="connsiteY2"/>
                      </a:cxn>
                    </a:cxnLst>
                    <a:rect l="l" t="t" r="r" b="b"/>
                    <a:pathLst>
                      <a:path w="120" h="13624">
                        <a:moveTo>
                          <a:pt x="0" y="0"/>
                        </a:moveTo>
                        <a:lnTo>
                          <a:pt x="0" y="0"/>
                        </a:lnTo>
                        <a:cubicBezTo>
                          <a:pt x="0" y="0"/>
                          <a:pt x="271" y="0"/>
                          <a:pt x="0" y="0"/>
                        </a:cubicBezTo>
                        <a:close/>
                      </a:path>
                    </a:pathLst>
                  </a:custGeom>
                  <a:solidFill>
                    <a:srgbClr val="333333"/>
                  </a:solidFill>
                  <a:ln w="0" cap="flat">
                    <a:noFill/>
                    <a:prstDash val="solid"/>
                    <a:miter/>
                  </a:ln>
                </p:spPr>
                <p:txBody>
                  <a:bodyPr rtlCol="0" anchor="ctr"/>
                  <a:lstStyle/>
                  <a:p>
                    <a:endParaRPr lang="en-US"/>
                  </a:p>
                </p:txBody>
              </p:sp>
              <p:sp>
                <p:nvSpPr>
                  <p:cNvPr id="2754" name="Freeform: Shape 2753">
                    <a:extLst>
                      <a:ext uri="{FF2B5EF4-FFF2-40B4-BE49-F238E27FC236}">
                        <a16:creationId xmlns:a16="http://schemas.microsoft.com/office/drawing/2014/main" id="{39FAE67E-CE00-BA3B-CA35-5377C902D460}"/>
                      </a:ext>
                    </a:extLst>
                  </p:cNvPr>
                  <p:cNvSpPr/>
                  <p:nvPr/>
                </p:nvSpPr>
                <p:spPr>
                  <a:xfrm>
                    <a:off x="21045134" y="5108944"/>
                    <a:ext cx="272" cy="272"/>
                  </a:xfrm>
                  <a:custGeom>
                    <a:avLst/>
                    <a:gdLst>
                      <a:gd name="connsiteX0" fmla="*/ 273 w 272"/>
                      <a:gd name="connsiteY0" fmla="*/ 272 h 272"/>
                      <a:gd name="connsiteX1" fmla="*/ 0 w 272"/>
                      <a:gd name="connsiteY1" fmla="*/ 0 h 272"/>
                      <a:gd name="connsiteX2" fmla="*/ 273 w 272"/>
                      <a:gd name="connsiteY2" fmla="*/ 272 h 272"/>
                    </a:gdLst>
                    <a:ahLst/>
                    <a:cxnLst>
                      <a:cxn ang="0">
                        <a:pos x="connsiteX0" y="connsiteY0"/>
                      </a:cxn>
                      <a:cxn ang="0">
                        <a:pos x="connsiteX1" y="connsiteY1"/>
                      </a:cxn>
                      <a:cxn ang="0">
                        <a:pos x="connsiteX2" y="connsiteY2"/>
                      </a:cxn>
                    </a:cxnLst>
                    <a:rect l="l" t="t" r="r" b="b"/>
                    <a:pathLst>
                      <a:path w="272" h="272">
                        <a:moveTo>
                          <a:pt x="273" y="272"/>
                        </a:moveTo>
                        <a:lnTo>
                          <a:pt x="0" y="0"/>
                        </a:lnTo>
                        <a:cubicBezTo>
                          <a:pt x="0" y="0"/>
                          <a:pt x="136" y="136"/>
                          <a:pt x="273" y="272"/>
                        </a:cubicBezTo>
                        <a:close/>
                      </a:path>
                    </a:pathLst>
                  </a:custGeom>
                  <a:solidFill>
                    <a:srgbClr val="333333"/>
                  </a:solidFill>
                  <a:ln w="0" cap="flat">
                    <a:noFill/>
                    <a:prstDash val="solid"/>
                    <a:miter/>
                  </a:ln>
                </p:spPr>
                <p:txBody>
                  <a:bodyPr rtlCol="0" anchor="ctr"/>
                  <a:lstStyle/>
                  <a:p>
                    <a:endParaRPr lang="en-US"/>
                  </a:p>
                </p:txBody>
              </p:sp>
              <p:sp>
                <p:nvSpPr>
                  <p:cNvPr id="2755" name="Freeform: Shape 2754">
                    <a:extLst>
                      <a:ext uri="{FF2B5EF4-FFF2-40B4-BE49-F238E27FC236}">
                        <a16:creationId xmlns:a16="http://schemas.microsoft.com/office/drawing/2014/main" id="{7001E9C7-0F56-F97A-0380-7E0E15752423}"/>
                      </a:ext>
                    </a:extLst>
                  </p:cNvPr>
                  <p:cNvSpPr/>
                  <p:nvPr/>
                </p:nvSpPr>
                <p:spPr>
                  <a:xfrm>
                    <a:off x="21078530" y="5113732"/>
                    <a:ext cx="258" cy="1070"/>
                  </a:xfrm>
                  <a:custGeom>
                    <a:avLst/>
                    <a:gdLst>
                      <a:gd name="connsiteX0" fmla="*/ 258 w 258"/>
                      <a:gd name="connsiteY0" fmla="*/ 1070 h 1070"/>
                      <a:gd name="connsiteX1" fmla="*/ 258 w 258"/>
                      <a:gd name="connsiteY1" fmla="*/ 661 h 1070"/>
                      <a:gd name="connsiteX2" fmla="*/ 258 w 258"/>
                      <a:gd name="connsiteY2" fmla="*/ 1070 h 1070"/>
                    </a:gdLst>
                    <a:ahLst/>
                    <a:cxnLst>
                      <a:cxn ang="0">
                        <a:pos x="connsiteX0" y="connsiteY0"/>
                      </a:cxn>
                      <a:cxn ang="0">
                        <a:pos x="connsiteX1" y="connsiteY1"/>
                      </a:cxn>
                      <a:cxn ang="0">
                        <a:pos x="connsiteX2" y="connsiteY2"/>
                      </a:cxn>
                    </a:cxnLst>
                    <a:rect l="l" t="t" r="r" b="b"/>
                    <a:pathLst>
                      <a:path w="258" h="1070">
                        <a:moveTo>
                          <a:pt x="258" y="1070"/>
                        </a:moveTo>
                        <a:cubicBezTo>
                          <a:pt x="258" y="1070"/>
                          <a:pt x="258" y="934"/>
                          <a:pt x="258" y="661"/>
                        </a:cubicBezTo>
                        <a:cubicBezTo>
                          <a:pt x="-151" y="-565"/>
                          <a:pt x="-15" y="116"/>
                          <a:pt x="258" y="1070"/>
                        </a:cubicBezTo>
                        <a:close/>
                      </a:path>
                    </a:pathLst>
                  </a:custGeom>
                  <a:solidFill>
                    <a:srgbClr val="333333"/>
                  </a:solidFill>
                  <a:ln w="0" cap="flat">
                    <a:noFill/>
                    <a:prstDash val="solid"/>
                    <a:miter/>
                  </a:ln>
                </p:spPr>
                <p:txBody>
                  <a:bodyPr rtlCol="0" anchor="ctr"/>
                  <a:lstStyle/>
                  <a:p>
                    <a:endParaRPr lang="en-US"/>
                  </a:p>
                </p:txBody>
              </p:sp>
              <p:sp>
                <p:nvSpPr>
                  <p:cNvPr id="2756" name="Freeform: Shape 2755">
                    <a:extLst>
                      <a:ext uri="{FF2B5EF4-FFF2-40B4-BE49-F238E27FC236}">
                        <a16:creationId xmlns:a16="http://schemas.microsoft.com/office/drawing/2014/main" id="{680BB54C-1B8B-155C-198B-3D35E0999167}"/>
                      </a:ext>
                    </a:extLst>
                  </p:cNvPr>
                  <p:cNvSpPr/>
                  <p:nvPr/>
                </p:nvSpPr>
                <p:spPr>
                  <a:xfrm>
                    <a:off x="21045407" y="5109216"/>
                    <a:ext cx="136" cy="13624"/>
                  </a:xfrm>
                  <a:custGeom>
                    <a:avLst/>
                    <a:gdLst>
                      <a:gd name="connsiteX0" fmla="*/ 136 w 136"/>
                      <a:gd name="connsiteY0" fmla="*/ 0 h 13624"/>
                      <a:gd name="connsiteX1" fmla="*/ 0 w 136"/>
                      <a:gd name="connsiteY1" fmla="*/ 0 h 13624"/>
                      <a:gd name="connsiteX2" fmla="*/ 136 w 136"/>
                      <a:gd name="connsiteY2" fmla="*/ 0 h 13624"/>
                    </a:gdLst>
                    <a:ahLst/>
                    <a:cxnLst>
                      <a:cxn ang="0">
                        <a:pos x="connsiteX0" y="connsiteY0"/>
                      </a:cxn>
                      <a:cxn ang="0">
                        <a:pos x="connsiteX1" y="connsiteY1"/>
                      </a:cxn>
                      <a:cxn ang="0">
                        <a:pos x="connsiteX2" y="connsiteY2"/>
                      </a:cxn>
                    </a:cxnLst>
                    <a:rect l="l" t="t" r="r" b="b"/>
                    <a:pathLst>
                      <a:path w="136" h="13624">
                        <a:moveTo>
                          <a:pt x="136" y="0"/>
                        </a:moveTo>
                        <a:cubicBezTo>
                          <a:pt x="136" y="0"/>
                          <a:pt x="136" y="0"/>
                          <a:pt x="0" y="0"/>
                        </a:cubicBezTo>
                        <a:cubicBezTo>
                          <a:pt x="0" y="0"/>
                          <a:pt x="0" y="0"/>
                          <a:pt x="136" y="0"/>
                        </a:cubicBezTo>
                        <a:close/>
                      </a:path>
                    </a:pathLst>
                  </a:custGeom>
                  <a:solidFill>
                    <a:srgbClr val="333333"/>
                  </a:solidFill>
                  <a:ln w="0" cap="flat">
                    <a:noFill/>
                    <a:prstDash val="solid"/>
                    <a:miter/>
                  </a:ln>
                </p:spPr>
                <p:txBody>
                  <a:bodyPr rtlCol="0" anchor="ctr"/>
                  <a:lstStyle/>
                  <a:p>
                    <a:endParaRPr lang="en-US"/>
                  </a:p>
                </p:txBody>
              </p:sp>
              <p:sp>
                <p:nvSpPr>
                  <p:cNvPr id="2757" name="Freeform: Shape 2756">
                    <a:extLst>
                      <a:ext uri="{FF2B5EF4-FFF2-40B4-BE49-F238E27FC236}">
                        <a16:creationId xmlns:a16="http://schemas.microsoft.com/office/drawing/2014/main" id="{7E5DB5EE-C331-9127-E6A0-AC0D29864134}"/>
                      </a:ext>
                    </a:extLst>
                  </p:cNvPr>
                  <p:cNvSpPr/>
                  <p:nvPr/>
                </p:nvSpPr>
                <p:spPr>
                  <a:xfrm>
                    <a:off x="21059304" y="5367612"/>
                    <a:ext cx="952" cy="2242"/>
                  </a:xfrm>
                  <a:custGeom>
                    <a:avLst/>
                    <a:gdLst>
                      <a:gd name="connsiteX0" fmla="*/ 0 w 952"/>
                      <a:gd name="connsiteY0" fmla="*/ 2242 h 2242"/>
                      <a:gd name="connsiteX1" fmla="*/ 953 w 952"/>
                      <a:gd name="connsiteY1" fmla="*/ 198 h 2242"/>
                      <a:gd name="connsiteX2" fmla="*/ 0 w 952"/>
                      <a:gd name="connsiteY2" fmla="*/ 2242 h 2242"/>
                    </a:gdLst>
                    <a:ahLst/>
                    <a:cxnLst>
                      <a:cxn ang="0">
                        <a:pos x="connsiteX0" y="connsiteY0"/>
                      </a:cxn>
                      <a:cxn ang="0">
                        <a:pos x="connsiteX1" y="connsiteY1"/>
                      </a:cxn>
                      <a:cxn ang="0">
                        <a:pos x="connsiteX2" y="connsiteY2"/>
                      </a:cxn>
                    </a:cxnLst>
                    <a:rect l="l" t="t" r="r" b="b"/>
                    <a:pathLst>
                      <a:path w="952" h="2242">
                        <a:moveTo>
                          <a:pt x="0" y="2242"/>
                        </a:moveTo>
                        <a:cubicBezTo>
                          <a:pt x="0" y="2242"/>
                          <a:pt x="409" y="1425"/>
                          <a:pt x="953" y="198"/>
                        </a:cubicBezTo>
                        <a:cubicBezTo>
                          <a:pt x="953" y="-347"/>
                          <a:pt x="682" y="198"/>
                          <a:pt x="0" y="2242"/>
                        </a:cubicBezTo>
                        <a:close/>
                      </a:path>
                    </a:pathLst>
                  </a:custGeom>
                  <a:solidFill>
                    <a:srgbClr val="333333"/>
                  </a:solidFill>
                  <a:ln w="0" cap="flat">
                    <a:noFill/>
                    <a:prstDash val="solid"/>
                    <a:miter/>
                  </a:ln>
                </p:spPr>
                <p:txBody>
                  <a:bodyPr rtlCol="0" anchor="ctr"/>
                  <a:lstStyle/>
                  <a:p>
                    <a:endParaRPr lang="en-US"/>
                  </a:p>
                </p:txBody>
              </p:sp>
              <p:sp>
                <p:nvSpPr>
                  <p:cNvPr id="2758" name="Freeform: Shape 2757">
                    <a:extLst>
                      <a:ext uri="{FF2B5EF4-FFF2-40B4-BE49-F238E27FC236}">
                        <a16:creationId xmlns:a16="http://schemas.microsoft.com/office/drawing/2014/main" id="{80D2CD5A-95A8-D715-7717-6CBAE8327FFD}"/>
                      </a:ext>
                    </a:extLst>
                  </p:cNvPr>
                  <p:cNvSpPr/>
                  <p:nvPr/>
                </p:nvSpPr>
                <p:spPr>
                  <a:xfrm>
                    <a:off x="21071021" y="5317672"/>
                    <a:ext cx="272" cy="953"/>
                  </a:xfrm>
                  <a:custGeom>
                    <a:avLst/>
                    <a:gdLst>
                      <a:gd name="connsiteX0" fmla="*/ 0 w 272"/>
                      <a:gd name="connsiteY0" fmla="*/ 954 h 953"/>
                      <a:gd name="connsiteX1" fmla="*/ 273 w 272"/>
                      <a:gd name="connsiteY1" fmla="*/ 0 h 953"/>
                      <a:gd name="connsiteX2" fmla="*/ 0 w 272"/>
                      <a:gd name="connsiteY2" fmla="*/ 954 h 953"/>
                    </a:gdLst>
                    <a:ahLst/>
                    <a:cxnLst>
                      <a:cxn ang="0">
                        <a:pos x="connsiteX0" y="connsiteY0"/>
                      </a:cxn>
                      <a:cxn ang="0">
                        <a:pos x="connsiteX1" y="connsiteY1"/>
                      </a:cxn>
                      <a:cxn ang="0">
                        <a:pos x="connsiteX2" y="connsiteY2"/>
                      </a:cxn>
                    </a:cxnLst>
                    <a:rect l="l" t="t" r="r" b="b"/>
                    <a:pathLst>
                      <a:path w="272" h="953">
                        <a:moveTo>
                          <a:pt x="0" y="954"/>
                        </a:moveTo>
                        <a:cubicBezTo>
                          <a:pt x="0" y="954"/>
                          <a:pt x="136" y="409"/>
                          <a:pt x="273" y="0"/>
                        </a:cubicBezTo>
                        <a:lnTo>
                          <a:pt x="0" y="954"/>
                        </a:lnTo>
                        <a:close/>
                      </a:path>
                    </a:pathLst>
                  </a:custGeom>
                  <a:solidFill>
                    <a:srgbClr val="333333"/>
                  </a:solidFill>
                  <a:ln w="0" cap="flat">
                    <a:noFill/>
                    <a:prstDash val="solid"/>
                    <a:miter/>
                  </a:ln>
                </p:spPr>
                <p:txBody>
                  <a:bodyPr rtlCol="0" anchor="ctr"/>
                  <a:lstStyle/>
                  <a:p>
                    <a:endParaRPr lang="en-US"/>
                  </a:p>
                </p:txBody>
              </p:sp>
              <p:sp>
                <p:nvSpPr>
                  <p:cNvPr id="2759" name="Freeform: Shape 2758">
                    <a:extLst>
                      <a:ext uri="{FF2B5EF4-FFF2-40B4-BE49-F238E27FC236}">
                        <a16:creationId xmlns:a16="http://schemas.microsoft.com/office/drawing/2014/main" id="{B628E8E0-AEBA-AB07-6082-54AE508923FA}"/>
                      </a:ext>
                    </a:extLst>
                  </p:cNvPr>
                  <p:cNvSpPr/>
                  <p:nvPr/>
                </p:nvSpPr>
                <p:spPr>
                  <a:xfrm>
                    <a:off x="20882730" y="5667415"/>
                    <a:ext cx="5041" cy="3951"/>
                  </a:xfrm>
                  <a:custGeom>
                    <a:avLst/>
                    <a:gdLst>
                      <a:gd name="connsiteX0" fmla="*/ 0 w 5041"/>
                      <a:gd name="connsiteY0" fmla="*/ 3951 h 3951"/>
                      <a:gd name="connsiteX1" fmla="*/ 5041 w 5041"/>
                      <a:gd name="connsiteY1" fmla="*/ 0 h 3951"/>
                      <a:gd name="connsiteX2" fmla="*/ 0 w 5041"/>
                      <a:gd name="connsiteY2" fmla="*/ 3951 h 3951"/>
                    </a:gdLst>
                    <a:ahLst/>
                    <a:cxnLst>
                      <a:cxn ang="0">
                        <a:pos x="connsiteX0" y="connsiteY0"/>
                      </a:cxn>
                      <a:cxn ang="0">
                        <a:pos x="connsiteX1" y="connsiteY1"/>
                      </a:cxn>
                      <a:cxn ang="0">
                        <a:pos x="connsiteX2" y="connsiteY2"/>
                      </a:cxn>
                    </a:cxnLst>
                    <a:rect l="l" t="t" r="r" b="b"/>
                    <a:pathLst>
                      <a:path w="5041" h="3951">
                        <a:moveTo>
                          <a:pt x="0" y="3951"/>
                        </a:moveTo>
                        <a:cubicBezTo>
                          <a:pt x="2179" y="2452"/>
                          <a:pt x="3814" y="1226"/>
                          <a:pt x="5041" y="0"/>
                        </a:cubicBezTo>
                        <a:cubicBezTo>
                          <a:pt x="3543" y="1226"/>
                          <a:pt x="1771" y="2452"/>
                          <a:pt x="0" y="3951"/>
                        </a:cubicBezTo>
                        <a:close/>
                      </a:path>
                    </a:pathLst>
                  </a:custGeom>
                  <a:solidFill>
                    <a:srgbClr val="333333"/>
                  </a:solidFill>
                  <a:ln w="0" cap="flat">
                    <a:noFill/>
                    <a:prstDash val="solid"/>
                    <a:miter/>
                  </a:ln>
                </p:spPr>
                <p:txBody>
                  <a:bodyPr rtlCol="0" anchor="ctr"/>
                  <a:lstStyle/>
                  <a:p>
                    <a:endParaRPr lang="en-US"/>
                  </a:p>
                </p:txBody>
              </p:sp>
              <p:sp>
                <p:nvSpPr>
                  <p:cNvPr id="2760" name="Freeform: Shape 2759">
                    <a:extLst>
                      <a:ext uri="{FF2B5EF4-FFF2-40B4-BE49-F238E27FC236}">
                        <a16:creationId xmlns:a16="http://schemas.microsoft.com/office/drawing/2014/main" id="{4CD4BA50-E921-4BEA-5322-EB1A8F4AC4C2}"/>
                      </a:ext>
                    </a:extLst>
                  </p:cNvPr>
                  <p:cNvSpPr/>
                  <p:nvPr/>
                </p:nvSpPr>
                <p:spPr>
                  <a:xfrm>
                    <a:off x="21043908" y="5106764"/>
                    <a:ext cx="1225" cy="2315"/>
                  </a:xfrm>
                  <a:custGeom>
                    <a:avLst/>
                    <a:gdLst>
                      <a:gd name="connsiteX0" fmla="*/ 1226 w 1225"/>
                      <a:gd name="connsiteY0" fmla="*/ 2316 h 2315"/>
                      <a:gd name="connsiteX1" fmla="*/ 0 w 1225"/>
                      <a:gd name="connsiteY1" fmla="*/ 0 h 2315"/>
                      <a:gd name="connsiteX2" fmla="*/ 1226 w 1225"/>
                      <a:gd name="connsiteY2" fmla="*/ 2316 h 2315"/>
                    </a:gdLst>
                    <a:ahLst/>
                    <a:cxnLst>
                      <a:cxn ang="0">
                        <a:pos x="connsiteX0" y="connsiteY0"/>
                      </a:cxn>
                      <a:cxn ang="0">
                        <a:pos x="connsiteX1" y="connsiteY1"/>
                      </a:cxn>
                      <a:cxn ang="0">
                        <a:pos x="connsiteX2" y="connsiteY2"/>
                      </a:cxn>
                    </a:cxnLst>
                    <a:rect l="l" t="t" r="r" b="b"/>
                    <a:pathLst>
                      <a:path w="1225" h="2315">
                        <a:moveTo>
                          <a:pt x="1226" y="2316"/>
                        </a:moveTo>
                        <a:cubicBezTo>
                          <a:pt x="1226" y="2316"/>
                          <a:pt x="546" y="1226"/>
                          <a:pt x="0" y="0"/>
                        </a:cubicBezTo>
                        <a:cubicBezTo>
                          <a:pt x="682" y="1226"/>
                          <a:pt x="953" y="1907"/>
                          <a:pt x="1226" y="2316"/>
                        </a:cubicBezTo>
                        <a:close/>
                      </a:path>
                    </a:pathLst>
                  </a:custGeom>
                  <a:solidFill>
                    <a:srgbClr val="333333"/>
                  </a:solidFill>
                  <a:ln w="0" cap="flat">
                    <a:noFill/>
                    <a:prstDash val="solid"/>
                    <a:miter/>
                  </a:ln>
                </p:spPr>
                <p:txBody>
                  <a:bodyPr rtlCol="0" anchor="ctr"/>
                  <a:lstStyle/>
                  <a:p>
                    <a:endParaRPr lang="en-US"/>
                  </a:p>
                </p:txBody>
              </p:sp>
              <p:sp>
                <p:nvSpPr>
                  <p:cNvPr id="2761" name="Freeform: Shape 2760">
                    <a:extLst>
                      <a:ext uri="{FF2B5EF4-FFF2-40B4-BE49-F238E27FC236}">
                        <a16:creationId xmlns:a16="http://schemas.microsoft.com/office/drawing/2014/main" id="{448386E6-FD6B-8F51-767A-2F1A02891B20}"/>
                      </a:ext>
                    </a:extLst>
                  </p:cNvPr>
                  <p:cNvSpPr/>
                  <p:nvPr/>
                </p:nvSpPr>
                <p:spPr>
                  <a:xfrm>
                    <a:off x="21040775" y="5446833"/>
                    <a:ext cx="545" cy="1498"/>
                  </a:xfrm>
                  <a:custGeom>
                    <a:avLst/>
                    <a:gdLst>
                      <a:gd name="connsiteX0" fmla="*/ 0 w 545"/>
                      <a:gd name="connsiteY0" fmla="*/ 1499 h 1498"/>
                      <a:gd name="connsiteX1" fmla="*/ 546 w 545"/>
                      <a:gd name="connsiteY1" fmla="*/ 0 h 1498"/>
                      <a:gd name="connsiteX2" fmla="*/ 136 w 545"/>
                      <a:gd name="connsiteY2" fmla="*/ 817 h 1498"/>
                      <a:gd name="connsiteX3" fmla="*/ 136 w 545"/>
                      <a:gd name="connsiteY3" fmla="*/ 1499 h 1498"/>
                    </a:gdLst>
                    <a:ahLst/>
                    <a:cxnLst>
                      <a:cxn ang="0">
                        <a:pos x="connsiteX0" y="connsiteY0"/>
                      </a:cxn>
                      <a:cxn ang="0">
                        <a:pos x="connsiteX1" y="connsiteY1"/>
                      </a:cxn>
                      <a:cxn ang="0">
                        <a:pos x="connsiteX2" y="connsiteY2"/>
                      </a:cxn>
                      <a:cxn ang="0">
                        <a:pos x="connsiteX3" y="connsiteY3"/>
                      </a:cxn>
                    </a:cxnLst>
                    <a:rect l="l" t="t" r="r" b="b"/>
                    <a:pathLst>
                      <a:path w="545" h="1498">
                        <a:moveTo>
                          <a:pt x="0" y="1499"/>
                        </a:moveTo>
                        <a:cubicBezTo>
                          <a:pt x="0" y="1499"/>
                          <a:pt x="273" y="409"/>
                          <a:pt x="546" y="0"/>
                        </a:cubicBezTo>
                        <a:lnTo>
                          <a:pt x="136" y="817"/>
                        </a:lnTo>
                        <a:lnTo>
                          <a:pt x="136" y="1499"/>
                        </a:lnTo>
                        <a:close/>
                      </a:path>
                    </a:pathLst>
                  </a:custGeom>
                  <a:solidFill>
                    <a:srgbClr val="333333"/>
                  </a:solidFill>
                  <a:ln w="0" cap="flat">
                    <a:noFill/>
                    <a:prstDash val="solid"/>
                    <a:miter/>
                  </a:ln>
                </p:spPr>
                <p:txBody>
                  <a:bodyPr rtlCol="0" anchor="ctr"/>
                  <a:lstStyle/>
                  <a:p>
                    <a:endParaRPr lang="en-US"/>
                  </a:p>
                </p:txBody>
              </p:sp>
              <p:sp>
                <p:nvSpPr>
                  <p:cNvPr id="2762" name="Freeform: Shape 2761">
                    <a:extLst>
                      <a:ext uri="{FF2B5EF4-FFF2-40B4-BE49-F238E27FC236}">
                        <a16:creationId xmlns:a16="http://schemas.microsoft.com/office/drawing/2014/main" id="{615B977B-A1A9-73AD-D22C-E4076454C0B3}"/>
                      </a:ext>
                    </a:extLst>
                  </p:cNvPr>
                  <p:cNvSpPr/>
                  <p:nvPr/>
                </p:nvSpPr>
                <p:spPr>
                  <a:xfrm>
                    <a:off x="21015568" y="5439885"/>
                    <a:ext cx="30247" cy="58585"/>
                  </a:xfrm>
                  <a:custGeom>
                    <a:avLst/>
                    <a:gdLst>
                      <a:gd name="connsiteX0" fmla="*/ 12535 w 30247"/>
                      <a:gd name="connsiteY0" fmla="*/ 33108 h 58585"/>
                      <a:gd name="connsiteX1" fmla="*/ 12944 w 30247"/>
                      <a:gd name="connsiteY1" fmla="*/ 31200 h 58585"/>
                      <a:gd name="connsiteX2" fmla="*/ 1 w 30247"/>
                      <a:gd name="connsiteY2" fmla="*/ 58586 h 58585"/>
                      <a:gd name="connsiteX3" fmla="*/ 10084 w 30247"/>
                      <a:gd name="connsiteY3" fmla="*/ 43735 h 58585"/>
                      <a:gd name="connsiteX4" fmla="*/ 19756 w 30247"/>
                      <a:gd name="connsiteY4" fmla="*/ 25206 h 58585"/>
                      <a:gd name="connsiteX5" fmla="*/ 20846 w 30247"/>
                      <a:gd name="connsiteY5" fmla="*/ 18666 h 58585"/>
                      <a:gd name="connsiteX6" fmla="*/ 24117 w 30247"/>
                      <a:gd name="connsiteY6" fmla="*/ 14987 h 58585"/>
                      <a:gd name="connsiteX7" fmla="*/ 30248 w 30247"/>
                      <a:gd name="connsiteY7" fmla="*/ 0 h 58585"/>
                      <a:gd name="connsiteX8" fmla="*/ 24661 w 30247"/>
                      <a:gd name="connsiteY8" fmla="*/ 12944 h 58585"/>
                      <a:gd name="connsiteX9" fmla="*/ 25070 w 30247"/>
                      <a:gd name="connsiteY9" fmla="*/ 8448 h 58585"/>
                      <a:gd name="connsiteX10" fmla="*/ 24661 w 30247"/>
                      <a:gd name="connsiteY10" fmla="*/ 9810 h 58585"/>
                      <a:gd name="connsiteX11" fmla="*/ 12399 w 30247"/>
                      <a:gd name="connsiteY11" fmla="*/ 33108 h 58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247" h="58585">
                        <a:moveTo>
                          <a:pt x="12535" y="33108"/>
                        </a:moveTo>
                        <a:cubicBezTo>
                          <a:pt x="12808" y="32154"/>
                          <a:pt x="12808" y="31746"/>
                          <a:pt x="12944" y="31200"/>
                        </a:cubicBezTo>
                        <a:cubicBezTo>
                          <a:pt x="9129" y="40329"/>
                          <a:pt x="-135" y="55997"/>
                          <a:pt x="1" y="58586"/>
                        </a:cubicBezTo>
                        <a:cubicBezTo>
                          <a:pt x="1636" y="55724"/>
                          <a:pt x="10764" y="40738"/>
                          <a:pt x="10084" y="43735"/>
                        </a:cubicBezTo>
                        <a:cubicBezTo>
                          <a:pt x="12944" y="37468"/>
                          <a:pt x="18394" y="28748"/>
                          <a:pt x="19756" y="25206"/>
                        </a:cubicBezTo>
                        <a:cubicBezTo>
                          <a:pt x="14034" y="35152"/>
                          <a:pt x="18122" y="25751"/>
                          <a:pt x="20846" y="18666"/>
                        </a:cubicBezTo>
                        <a:cubicBezTo>
                          <a:pt x="24117" y="12535"/>
                          <a:pt x="21391" y="20301"/>
                          <a:pt x="24117" y="14987"/>
                        </a:cubicBezTo>
                        <a:cubicBezTo>
                          <a:pt x="26296" y="10082"/>
                          <a:pt x="28340" y="5041"/>
                          <a:pt x="30248" y="0"/>
                        </a:cubicBezTo>
                        <a:cubicBezTo>
                          <a:pt x="28476" y="4360"/>
                          <a:pt x="26569" y="8584"/>
                          <a:pt x="24661" y="12944"/>
                        </a:cubicBezTo>
                        <a:lnTo>
                          <a:pt x="25070" y="8448"/>
                        </a:lnTo>
                        <a:cubicBezTo>
                          <a:pt x="25070" y="8448"/>
                          <a:pt x="24797" y="9265"/>
                          <a:pt x="24661" y="9810"/>
                        </a:cubicBezTo>
                        <a:cubicBezTo>
                          <a:pt x="15534" y="31746"/>
                          <a:pt x="22073" y="10900"/>
                          <a:pt x="12399" y="33108"/>
                        </a:cubicBezTo>
                        <a:close/>
                      </a:path>
                    </a:pathLst>
                  </a:custGeom>
                  <a:solidFill>
                    <a:srgbClr val="333333"/>
                  </a:solidFill>
                  <a:ln w="0" cap="flat">
                    <a:noFill/>
                    <a:prstDash val="solid"/>
                    <a:miter/>
                  </a:ln>
                </p:spPr>
                <p:txBody>
                  <a:bodyPr rtlCol="0" anchor="ctr"/>
                  <a:lstStyle/>
                  <a:p>
                    <a:endParaRPr lang="en-US"/>
                  </a:p>
                </p:txBody>
              </p:sp>
              <p:sp>
                <p:nvSpPr>
                  <p:cNvPr id="2763" name="Freeform: Shape 2762">
                    <a:extLst>
                      <a:ext uri="{FF2B5EF4-FFF2-40B4-BE49-F238E27FC236}">
                        <a16:creationId xmlns:a16="http://schemas.microsoft.com/office/drawing/2014/main" id="{D6177CB6-F2C3-D9C5-FE98-611CA919A733}"/>
                      </a:ext>
                    </a:extLst>
                  </p:cNvPr>
                  <p:cNvSpPr/>
                  <p:nvPr/>
                </p:nvSpPr>
                <p:spPr>
                  <a:xfrm>
                    <a:off x="21028512" y="5467542"/>
                    <a:ext cx="1362" cy="3542"/>
                  </a:xfrm>
                  <a:custGeom>
                    <a:avLst/>
                    <a:gdLst>
                      <a:gd name="connsiteX0" fmla="*/ 0 w 1362"/>
                      <a:gd name="connsiteY0" fmla="*/ 3543 h 3542"/>
                      <a:gd name="connsiteX1" fmla="*/ 1362 w 1362"/>
                      <a:gd name="connsiteY1" fmla="*/ 0 h 3542"/>
                      <a:gd name="connsiteX2" fmla="*/ 0 w 1362"/>
                      <a:gd name="connsiteY2" fmla="*/ 3543 h 3542"/>
                    </a:gdLst>
                    <a:ahLst/>
                    <a:cxnLst>
                      <a:cxn ang="0">
                        <a:pos x="connsiteX0" y="connsiteY0"/>
                      </a:cxn>
                      <a:cxn ang="0">
                        <a:pos x="connsiteX1" y="connsiteY1"/>
                      </a:cxn>
                      <a:cxn ang="0">
                        <a:pos x="connsiteX2" y="connsiteY2"/>
                      </a:cxn>
                    </a:cxnLst>
                    <a:rect l="l" t="t" r="r" b="b"/>
                    <a:pathLst>
                      <a:path w="1362" h="3542">
                        <a:moveTo>
                          <a:pt x="0" y="3543"/>
                        </a:moveTo>
                        <a:cubicBezTo>
                          <a:pt x="546" y="2180"/>
                          <a:pt x="1089" y="954"/>
                          <a:pt x="1362" y="0"/>
                        </a:cubicBezTo>
                        <a:cubicBezTo>
                          <a:pt x="409" y="2044"/>
                          <a:pt x="136" y="2861"/>
                          <a:pt x="0" y="3543"/>
                        </a:cubicBezTo>
                        <a:close/>
                      </a:path>
                    </a:pathLst>
                  </a:custGeom>
                  <a:solidFill>
                    <a:srgbClr val="333333"/>
                  </a:solidFill>
                  <a:ln w="0" cap="flat">
                    <a:noFill/>
                    <a:prstDash val="solid"/>
                    <a:miter/>
                  </a:ln>
                </p:spPr>
                <p:txBody>
                  <a:bodyPr rtlCol="0" anchor="ctr"/>
                  <a:lstStyle/>
                  <a:p>
                    <a:endParaRPr lang="en-US"/>
                  </a:p>
                </p:txBody>
              </p:sp>
              <p:sp>
                <p:nvSpPr>
                  <p:cNvPr id="2764" name="Freeform: Shape 2763">
                    <a:extLst>
                      <a:ext uri="{FF2B5EF4-FFF2-40B4-BE49-F238E27FC236}">
                        <a16:creationId xmlns:a16="http://schemas.microsoft.com/office/drawing/2014/main" id="{76BCC668-A6D7-8EC5-ECF9-963B227A2608}"/>
                      </a:ext>
                    </a:extLst>
                  </p:cNvPr>
                  <p:cNvSpPr/>
                  <p:nvPr/>
                </p:nvSpPr>
                <p:spPr>
                  <a:xfrm>
                    <a:off x="20973061" y="5551470"/>
                    <a:ext cx="2315" cy="3406"/>
                  </a:xfrm>
                  <a:custGeom>
                    <a:avLst/>
                    <a:gdLst>
                      <a:gd name="connsiteX0" fmla="*/ 2315 w 2315"/>
                      <a:gd name="connsiteY0" fmla="*/ 0 h 3406"/>
                      <a:gd name="connsiteX1" fmla="*/ 0 w 2315"/>
                      <a:gd name="connsiteY1" fmla="*/ 3406 h 3406"/>
                      <a:gd name="connsiteX2" fmla="*/ 2315 w 2315"/>
                      <a:gd name="connsiteY2" fmla="*/ 0 h 3406"/>
                    </a:gdLst>
                    <a:ahLst/>
                    <a:cxnLst>
                      <a:cxn ang="0">
                        <a:pos x="connsiteX0" y="connsiteY0"/>
                      </a:cxn>
                      <a:cxn ang="0">
                        <a:pos x="connsiteX1" y="connsiteY1"/>
                      </a:cxn>
                      <a:cxn ang="0">
                        <a:pos x="connsiteX2" y="connsiteY2"/>
                      </a:cxn>
                    </a:cxnLst>
                    <a:rect l="l" t="t" r="r" b="b"/>
                    <a:pathLst>
                      <a:path w="2315" h="3406">
                        <a:moveTo>
                          <a:pt x="2315" y="0"/>
                        </a:moveTo>
                        <a:cubicBezTo>
                          <a:pt x="1635" y="954"/>
                          <a:pt x="953" y="2044"/>
                          <a:pt x="0" y="3406"/>
                        </a:cubicBezTo>
                        <a:cubicBezTo>
                          <a:pt x="407" y="2725"/>
                          <a:pt x="1499" y="1226"/>
                          <a:pt x="2315" y="0"/>
                        </a:cubicBezTo>
                        <a:close/>
                      </a:path>
                    </a:pathLst>
                  </a:custGeom>
                  <a:solidFill>
                    <a:srgbClr val="333333"/>
                  </a:solidFill>
                  <a:ln w="0" cap="flat">
                    <a:noFill/>
                    <a:prstDash val="solid"/>
                    <a:miter/>
                  </a:ln>
                </p:spPr>
                <p:txBody>
                  <a:bodyPr rtlCol="0" anchor="ctr"/>
                  <a:lstStyle/>
                  <a:p>
                    <a:endParaRPr lang="en-US"/>
                  </a:p>
                </p:txBody>
              </p:sp>
              <p:sp>
                <p:nvSpPr>
                  <p:cNvPr id="2765" name="Freeform: Shape 2764">
                    <a:extLst>
                      <a:ext uri="{FF2B5EF4-FFF2-40B4-BE49-F238E27FC236}">
                        <a16:creationId xmlns:a16="http://schemas.microsoft.com/office/drawing/2014/main" id="{C1C9BA53-B02E-2192-94F7-05DBCC58576C}"/>
                      </a:ext>
                    </a:extLst>
                  </p:cNvPr>
                  <p:cNvSpPr/>
                  <p:nvPr/>
                </p:nvSpPr>
                <p:spPr>
                  <a:xfrm>
                    <a:off x="21014071" y="5121614"/>
                    <a:ext cx="1463" cy="14034"/>
                  </a:xfrm>
                  <a:custGeom>
                    <a:avLst/>
                    <a:gdLst>
                      <a:gd name="connsiteX0" fmla="*/ 135 w 1463"/>
                      <a:gd name="connsiteY0" fmla="*/ 14034 h 14034"/>
                      <a:gd name="connsiteX1" fmla="*/ 1089 w 1463"/>
                      <a:gd name="connsiteY1" fmla="*/ 1 h 14034"/>
                      <a:gd name="connsiteX2" fmla="*/ 0 w 1463"/>
                      <a:gd name="connsiteY2" fmla="*/ 12399 h 14034"/>
                      <a:gd name="connsiteX3" fmla="*/ 0 w 1463"/>
                      <a:gd name="connsiteY3" fmla="*/ 14034 h 14034"/>
                    </a:gdLst>
                    <a:ahLst/>
                    <a:cxnLst>
                      <a:cxn ang="0">
                        <a:pos x="connsiteX0" y="connsiteY0"/>
                      </a:cxn>
                      <a:cxn ang="0">
                        <a:pos x="connsiteX1" y="connsiteY1"/>
                      </a:cxn>
                      <a:cxn ang="0">
                        <a:pos x="connsiteX2" y="connsiteY2"/>
                      </a:cxn>
                      <a:cxn ang="0">
                        <a:pos x="connsiteX3" y="connsiteY3"/>
                      </a:cxn>
                    </a:cxnLst>
                    <a:rect l="l" t="t" r="r" b="b"/>
                    <a:pathLst>
                      <a:path w="1463" h="14034">
                        <a:moveTo>
                          <a:pt x="135" y="14034"/>
                        </a:moveTo>
                        <a:cubicBezTo>
                          <a:pt x="135" y="14034"/>
                          <a:pt x="2315" y="-135"/>
                          <a:pt x="1089" y="1"/>
                        </a:cubicBezTo>
                        <a:cubicBezTo>
                          <a:pt x="680" y="4088"/>
                          <a:pt x="407" y="8312"/>
                          <a:pt x="0" y="12399"/>
                        </a:cubicBezTo>
                        <a:lnTo>
                          <a:pt x="0" y="14034"/>
                        </a:lnTo>
                        <a:close/>
                      </a:path>
                    </a:pathLst>
                  </a:custGeom>
                  <a:solidFill>
                    <a:srgbClr val="333333"/>
                  </a:solidFill>
                  <a:ln w="0" cap="flat">
                    <a:noFill/>
                    <a:prstDash val="solid"/>
                    <a:miter/>
                  </a:ln>
                </p:spPr>
                <p:txBody>
                  <a:bodyPr rtlCol="0" anchor="ctr"/>
                  <a:lstStyle/>
                  <a:p>
                    <a:endParaRPr lang="en-US"/>
                  </a:p>
                </p:txBody>
              </p:sp>
              <p:sp>
                <p:nvSpPr>
                  <p:cNvPr id="2766" name="Freeform: Shape 2765">
                    <a:extLst>
                      <a:ext uri="{FF2B5EF4-FFF2-40B4-BE49-F238E27FC236}">
                        <a16:creationId xmlns:a16="http://schemas.microsoft.com/office/drawing/2014/main" id="{D629E212-1FF5-9D2D-7E92-42113EC02669}"/>
                      </a:ext>
                    </a:extLst>
                  </p:cNvPr>
                  <p:cNvSpPr/>
                  <p:nvPr/>
                </p:nvSpPr>
                <p:spPr>
                  <a:xfrm>
                    <a:off x="20774823" y="5716464"/>
                    <a:ext cx="4904" cy="2452"/>
                  </a:xfrm>
                  <a:custGeom>
                    <a:avLst/>
                    <a:gdLst>
                      <a:gd name="connsiteX0" fmla="*/ 0 w 4904"/>
                      <a:gd name="connsiteY0" fmla="*/ 2452 h 2452"/>
                      <a:gd name="connsiteX1" fmla="*/ 4224 w 4904"/>
                      <a:gd name="connsiteY1" fmla="*/ 545 h 2452"/>
                      <a:gd name="connsiteX2" fmla="*/ 4905 w 4904"/>
                      <a:gd name="connsiteY2" fmla="*/ 0 h 2452"/>
                      <a:gd name="connsiteX3" fmla="*/ 0 w 4904"/>
                      <a:gd name="connsiteY3" fmla="*/ 2452 h 2452"/>
                    </a:gdLst>
                    <a:ahLst/>
                    <a:cxnLst>
                      <a:cxn ang="0">
                        <a:pos x="connsiteX0" y="connsiteY0"/>
                      </a:cxn>
                      <a:cxn ang="0">
                        <a:pos x="connsiteX1" y="connsiteY1"/>
                      </a:cxn>
                      <a:cxn ang="0">
                        <a:pos x="connsiteX2" y="connsiteY2"/>
                      </a:cxn>
                      <a:cxn ang="0">
                        <a:pos x="connsiteX3" y="connsiteY3"/>
                      </a:cxn>
                    </a:cxnLst>
                    <a:rect l="l" t="t" r="r" b="b"/>
                    <a:pathLst>
                      <a:path w="4904" h="2452">
                        <a:moveTo>
                          <a:pt x="0" y="2452"/>
                        </a:moveTo>
                        <a:lnTo>
                          <a:pt x="4224" y="545"/>
                        </a:lnTo>
                        <a:cubicBezTo>
                          <a:pt x="4224" y="545"/>
                          <a:pt x="4768" y="136"/>
                          <a:pt x="4905" y="0"/>
                        </a:cubicBezTo>
                        <a:cubicBezTo>
                          <a:pt x="3952" y="272"/>
                          <a:pt x="1226" y="1771"/>
                          <a:pt x="0" y="2452"/>
                        </a:cubicBezTo>
                        <a:close/>
                      </a:path>
                    </a:pathLst>
                  </a:custGeom>
                  <a:solidFill>
                    <a:srgbClr val="333333"/>
                  </a:solidFill>
                  <a:ln w="0" cap="flat">
                    <a:noFill/>
                    <a:prstDash val="solid"/>
                    <a:miter/>
                  </a:ln>
                </p:spPr>
                <p:txBody>
                  <a:bodyPr rtlCol="0" anchor="ctr"/>
                  <a:lstStyle/>
                  <a:p>
                    <a:endParaRPr lang="en-US"/>
                  </a:p>
                </p:txBody>
              </p:sp>
              <p:sp>
                <p:nvSpPr>
                  <p:cNvPr id="2767" name="Freeform: Shape 2766">
                    <a:extLst>
                      <a:ext uri="{FF2B5EF4-FFF2-40B4-BE49-F238E27FC236}">
                        <a16:creationId xmlns:a16="http://schemas.microsoft.com/office/drawing/2014/main" id="{1C533A6E-FE33-E851-9EF5-08125C4F0F50}"/>
                      </a:ext>
                    </a:extLst>
                  </p:cNvPr>
                  <p:cNvSpPr/>
                  <p:nvPr/>
                </p:nvSpPr>
                <p:spPr>
                  <a:xfrm>
                    <a:off x="21024153" y="5483620"/>
                    <a:ext cx="1498" cy="4087"/>
                  </a:xfrm>
                  <a:custGeom>
                    <a:avLst/>
                    <a:gdLst>
                      <a:gd name="connsiteX0" fmla="*/ 0 w 1498"/>
                      <a:gd name="connsiteY0" fmla="*/ 4087 h 4087"/>
                      <a:gd name="connsiteX1" fmla="*/ 1499 w 1498"/>
                      <a:gd name="connsiteY1" fmla="*/ 0 h 4087"/>
                      <a:gd name="connsiteX2" fmla="*/ 0 w 1498"/>
                      <a:gd name="connsiteY2" fmla="*/ 4087 h 4087"/>
                    </a:gdLst>
                    <a:ahLst/>
                    <a:cxnLst>
                      <a:cxn ang="0">
                        <a:pos x="connsiteX0" y="connsiteY0"/>
                      </a:cxn>
                      <a:cxn ang="0">
                        <a:pos x="connsiteX1" y="connsiteY1"/>
                      </a:cxn>
                      <a:cxn ang="0">
                        <a:pos x="connsiteX2" y="connsiteY2"/>
                      </a:cxn>
                    </a:cxnLst>
                    <a:rect l="l" t="t" r="r" b="b"/>
                    <a:pathLst>
                      <a:path w="1498" h="4087">
                        <a:moveTo>
                          <a:pt x="0" y="4087"/>
                        </a:moveTo>
                        <a:cubicBezTo>
                          <a:pt x="1089" y="1771"/>
                          <a:pt x="1362" y="681"/>
                          <a:pt x="1499" y="0"/>
                        </a:cubicBezTo>
                        <a:cubicBezTo>
                          <a:pt x="817" y="1499"/>
                          <a:pt x="271" y="2861"/>
                          <a:pt x="0" y="4087"/>
                        </a:cubicBezTo>
                        <a:close/>
                      </a:path>
                    </a:pathLst>
                  </a:custGeom>
                  <a:solidFill>
                    <a:srgbClr val="333333"/>
                  </a:solidFill>
                  <a:ln w="0" cap="flat">
                    <a:noFill/>
                    <a:prstDash val="solid"/>
                    <a:miter/>
                  </a:ln>
                </p:spPr>
                <p:txBody>
                  <a:bodyPr rtlCol="0" anchor="ctr"/>
                  <a:lstStyle/>
                  <a:p>
                    <a:endParaRPr lang="en-US"/>
                  </a:p>
                </p:txBody>
              </p:sp>
              <p:sp>
                <p:nvSpPr>
                  <p:cNvPr id="2768" name="Freeform: Shape 2767">
                    <a:extLst>
                      <a:ext uri="{FF2B5EF4-FFF2-40B4-BE49-F238E27FC236}">
                        <a16:creationId xmlns:a16="http://schemas.microsoft.com/office/drawing/2014/main" id="{B07D3419-ABE1-B234-551E-67241C20826A}"/>
                      </a:ext>
                    </a:extLst>
                  </p:cNvPr>
                  <p:cNvSpPr/>
                  <p:nvPr/>
                </p:nvSpPr>
                <p:spPr>
                  <a:xfrm>
                    <a:off x="20757928" y="5716872"/>
                    <a:ext cx="14986" cy="6267"/>
                  </a:xfrm>
                  <a:custGeom>
                    <a:avLst/>
                    <a:gdLst>
                      <a:gd name="connsiteX0" fmla="*/ 14987 w 14986"/>
                      <a:gd name="connsiteY0" fmla="*/ 0 h 6267"/>
                      <a:gd name="connsiteX1" fmla="*/ 9673 w 14986"/>
                      <a:gd name="connsiteY1" fmla="*/ 1090 h 6267"/>
                      <a:gd name="connsiteX2" fmla="*/ 0 w 14986"/>
                      <a:gd name="connsiteY2" fmla="*/ 6267 h 6267"/>
                      <a:gd name="connsiteX3" fmla="*/ 14987 w 14986"/>
                      <a:gd name="connsiteY3" fmla="*/ 136 h 6267"/>
                    </a:gdLst>
                    <a:ahLst/>
                    <a:cxnLst>
                      <a:cxn ang="0">
                        <a:pos x="connsiteX0" y="connsiteY0"/>
                      </a:cxn>
                      <a:cxn ang="0">
                        <a:pos x="connsiteX1" y="connsiteY1"/>
                      </a:cxn>
                      <a:cxn ang="0">
                        <a:pos x="connsiteX2" y="connsiteY2"/>
                      </a:cxn>
                      <a:cxn ang="0">
                        <a:pos x="connsiteX3" y="connsiteY3"/>
                      </a:cxn>
                    </a:cxnLst>
                    <a:rect l="l" t="t" r="r" b="b"/>
                    <a:pathLst>
                      <a:path w="14986" h="6267">
                        <a:moveTo>
                          <a:pt x="14987" y="0"/>
                        </a:moveTo>
                        <a:cubicBezTo>
                          <a:pt x="13079" y="545"/>
                          <a:pt x="10218" y="1226"/>
                          <a:pt x="9673" y="1090"/>
                        </a:cubicBezTo>
                        <a:cubicBezTo>
                          <a:pt x="5994" y="2725"/>
                          <a:pt x="3679" y="4360"/>
                          <a:pt x="0" y="6267"/>
                        </a:cubicBezTo>
                        <a:cubicBezTo>
                          <a:pt x="4223" y="4224"/>
                          <a:pt x="9129" y="2180"/>
                          <a:pt x="14987" y="136"/>
                        </a:cubicBezTo>
                        <a:close/>
                      </a:path>
                    </a:pathLst>
                  </a:custGeom>
                  <a:solidFill>
                    <a:srgbClr val="333333"/>
                  </a:solidFill>
                  <a:ln w="0" cap="flat">
                    <a:noFill/>
                    <a:prstDash val="solid"/>
                    <a:miter/>
                  </a:ln>
                </p:spPr>
                <p:txBody>
                  <a:bodyPr rtlCol="0" anchor="ctr"/>
                  <a:lstStyle/>
                  <a:p>
                    <a:endParaRPr lang="en-US"/>
                  </a:p>
                </p:txBody>
              </p:sp>
              <p:sp>
                <p:nvSpPr>
                  <p:cNvPr id="2769" name="Freeform: Shape 2768">
                    <a:extLst>
                      <a:ext uri="{FF2B5EF4-FFF2-40B4-BE49-F238E27FC236}">
                        <a16:creationId xmlns:a16="http://schemas.microsoft.com/office/drawing/2014/main" id="{A954CE82-3B42-4610-0285-63052531BC37}"/>
                      </a:ext>
                    </a:extLst>
                  </p:cNvPr>
                  <p:cNvSpPr/>
                  <p:nvPr/>
                </p:nvSpPr>
                <p:spPr>
                  <a:xfrm>
                    <a:off x="20757656" y="5723140"/>
                    <a:ext cx="272" cy="13624"/>
                  </a:xfrm>
                  <a:custGeom>
                    <a:avLst/>
                    <a:gdLst>
                      <a:gd name="connsiteX0" fmla="*/ 0 w 272"/>
                      <a:gd name="connsiteY0" fmla="*/ 0 h 13624"/>
                      <a:gd name="connsiteX1" fmla="*/ 273 w 272"/>
                      <a:gd name="connsiteY1" fmla="*/ 0 h 13624"/>
                      <a:gd name="connsiteX2" fmla="*/ 0 w 272"/>
                      <a:gd name="connsiteY2" fmla="*/ 0 h 13624"/>
                    </a:gdLst>
                    <a:ahLst/>
                    <a:cxnLst>
                      <a:cxn ang="0">
                        <a:pos x="connsiteX0" y="connsiteY0"/>
                      </a:cxn>
                      <a:cxn ang="0">
                        <a:pos x="connsiteX1" y="connsiteY1"/>
                      </a:cxn>
                      <a:cxn ang="0">
                        <a:pos x="connsiteX2" y="connsiteY2"/>
                      </a:cxn>
                    </a:cxnLst>
                    <a:rect l="l" t="t" r="r" b="b"/>
                    <a:pathLst>
                      <a:path w="272" h="13624">
                        <a:moveTo>
                          <a:pt x="0" y="0"/>
                        </a:moveTo>
                        <a:lnTo>
                          <a:pt x="273" y="0"/>
                        </a:lnTo>
                        <a:cubicBezTo>
                          <a:pt x="273" y="0"/>
                          <a:pt x="0" y="0"/>
                          <a:pt x="0" y="0"/>
                        </a:cubicBezTo>
                        <a:close/>
                      </a:path>
                    </a:pathLst>
                  </a:custGeom>
                  <a:solidFill>
                    <a:srgbClr val="333333"/>
                  </a:solidFill>
                  <a:ln w="0" cap="flat">
                    <a:noFill/>
                    <a:prstDash val="solid"/>
                    <a:miter/>
                  </a:ln>
                </p:spPr>
                <p:txBody>
                  <a:bodyPr rtlCol="0" anchor="ctr"/>
                  <a:lstStyle/>
                  <a:p>
                    <a:endParaRPr lang="en-US"/>
                  </a:p>
                </p:txBody>
              </p:sp>
              <p:sp>
                <p:nvSpPr>
                  <p:cNvPr id="2770" name="Freeform: Shape 2769">
                    <a:extLst>
                      <a:ext uri="{FF2B5EF4-FFF2-40B4-BE49-F238E27FC236}">
                        <a16:creationId xmlns:a16="http://schemas.microsoft.com/office/drawing/2014/main" id="{D2437342-0FB1-B487-6611-93F751C3AF75}"/>
                      </a:ext>
                    </a:extLst>
                  </p:cNvPr>
                  <p:cNvSpPr/>
                  <p:nvPr/>
                </p:nvSpPr>
                <p:spPr>
                  <a:xfrm>
                    <a:off x="20325484" y="4991407"/>
                    <a:ext cx="774829" cy="794678"/>
                  </a:xfrm>
                  <a:custGeom>
                    <a:avLst/>
                    <a:gdLst>
                      <a:gd name="connsiteX0" fmla="*/ 687768 w 774829"/>
                      <a:gd name="connsiteY0" fmla="*/ 152416 h 794678"/>
                      <a:gd name="connsiteX1" fmla="*/ 687768 w 774829"/>
                      <a:gd name="connsiteY1" fmla="*/ 156094 h 794678"/>
                      <a:gd name="connsiteX2" fmla="*/ 687768 w 774829"/>
                      <a:gd name="connsiteY2" fmla="*/ 154187 h 794678"/>
                      <a:gd name="connsiteX3" fmla="*/ 686406 w 774829"/>
                      <a:gd name="connsiteY3" fmla="*/ 163724 h 794678"/>
                      <a:gd name="connsiteX4" fmla="*/ 686270 w 774829"/>
                      <a:gd name="connsiteY4" fmla="*/ 167675 h 794678"/>
                      <a:gd name="connsiteX5" fmla="*/ 686134 w 774829"/>
                      <a:gd name="connsiteY5" fmla="*/ 166313 h 794678"/>
                      <a:gd name="connsiteX6" fmla="*/ 685724 w 774829"/>
                      <a:gd name="connsiteY6" fmla="*/ 169310 h 794678"/>
                      <a:gd name="connsiteX7" fmla="*/ 684635 w 774829"/>
                      <a:gd name="connsiteY7" fmla="*/ 201464 h 794678"/>
                      <a:gd name="connsiteX8" fmla="*/ 682046 w 774829"/>
                      <a:gd name="connsiteY8" fmla="*/ 222991 h 794678"/>
                      <a:gd name="connsiteX9" fmla="*/ 682864 w 774829"/>
                      <a:gd name="connsiteY9" fmla="*/ 213045 h 794678"/>
                      <a:gd name="connsiteX10" fmla="*/ 676052 w 774829"/>
                      <a:gd name="connsiteY10" fmla="*/ 246017 h 794678"/>
                      <a:gd name="connsiteX11" fmla="*/ 677959 w 774829"/>
                      <a:gd name="connsiteY11" fmla="*/ 235662 h 794678"/>
                      <a:gd name="connsiteX12" fmla="*/ 675642 w 774829"/>
                      <a:gd name="connsiteY12" fmla="*/ 259505 h 794678"/>
                      <a:gd name="connsiteX13" fmla="*/ 676733 w 774829"/>
                      <a:gd name="connsiteY13" fmla="*/ 244245 h 794678"/>
                      <a:gd name="connsiteX14" fmla="*/ 667195 w 774829"/>
                      <a:gd name="connsiteY14" fmla="*/ 285664 h 794678"/>
                      <a:gd name="connsiteX15" fmla="*/ 659837 w 774829"/>
                      <a:gd name="connsiteY15" fmla="*/ 299561 h 794678"/>
                      <a:gd name="connsiteX16" fmla="*/ 662154 w 774829"/>
                      <a:gd name="connsiteY16" fmla="*/ 300379 h 794678"/>
                      <a:gd name="connsiteX17" fmla="*/ 658612 w 774829"/>
                      <a:gd name="connsiteY17" fmla="*/ 314139 h 794678"/>
                      <a:gd name="connsiteX18" fmla="*/ 658612 w 774829"/>
                      <a:gd name="connsiteY18" fmla="*/ 312913 h 794678"/>
                      <a:gd name="connsiteX19" fmla="*/ 648393 w 774829"/>
                      <a:gd name="connsiteY19" fmla="*/ 348065 h 794678"/>
                      <a:gd name="connsiteX20" fmla="*/ 636949 w 774829"/>
                      <a:gd name="connsiteY20" fmla="*/ 375859 h 794678"/>
                      <a:gd name="connsiteX21" fmla="*/ 625232 w 774829"/>
                      <a:gd name="connsiteY21" fmla="*/ 399838 h 794678"/>
                      <a:gd name="connsiteX22" fmla="*/ 615694 w 774829"/>
                      <a:gd name="connsiteY22" fmla="*/ 411146 h 794678"/>
                      <a:gd name="connsiteX23" fmla="*/ 606703 w 774829"/>
                      <a:gd name="connsiteY23" fmla="*/ 433627 h 794678"/>
                      <a:gd name="connsiteX24" fmla="*/ 615423 w 774829"/>
                      <a:gd name="connsiteY24" fmla="*/ 414825 h 794678"/>
                      <a:gd name="connsiteX25" fmla="*/ 622779 w 774829"/>
                      <a:gd name="connsiteY25" fmla="*/ 406786 h 794678"/>
                      <a:gd name="connsiteX26" fmla="*/ 599481 w 774829"/>
                      <a:gd name="connsiteY26" fmla="*/ 445344 h 794678"/>
                      <a:gd name="connsiteX27" fmla="*/ 600980 w 774829"/>
                      <a:gd name="connsiteY27" fmla="*/ 442619 h 794678"/>
                      <a:gd name="connsiteX28" fmla="*/ 576455 w 774829"/>
                      <a:gd name="connsiteY28" fmla="*/ 474228 h 794678"/>
                      <a:gd name="connsiteX29" fmla="*/ 570597 w 774829"/>
                      <a:gd name="connsiteY29" fmla="*/ 483765 h 794678"/>
                      <a:gd name="connsiteX30" fmla="*/ 570734 w 774829"/>
                      <a:gd name="connsiteY30" fmla="*/ 482812 h 794678"/>
                      <a:gd name="connsiteX31" fmla="*/ 549206 w 774829"/>
                      <a:gd name="connsiteY31" fmla="*/ 508153 h 794678"/>
                      <a:gd name="connsiteX32" fmla="*/ 550297 w 774829"/>
                      <a:gd name="connsiteY32" fmla="*/ 506246 h 794678"/>
                      <a:gd name="connsiteX33" fmla="*/ 530133 w 774829"/>
                      <a:gd name="connsiteY33" fmla="*/ 530498 h 794678"/>
                      <a:gd name="connsiteX34" fmla="*/ 531768 w 774829"/>
                      <a:gd name="connsiteY34" fmla="*/ 525866 h 794678"/>
                      <a:gd name="connsiteX35" fmla="*/ 494571 w 774829"/>
                      <a:gd name="connsiteY35" fmla="*/ 565513 h 794678"/>
                      <a:gd name="connsiteX36" fmla="*/ 484353 w 774829"/>
                      <a:gd name="connsiteY36" fmla="*/ 573552 h 794678"/>
                      <a:gd name="connsiteX37" fmla="*/ 493755 w 774829"/>
                      <a:gd name="connsiteY37" fmla="*/ 561834 h 794678"/>
                      <a:gd name="connsiteX38" fmla="*/ 482310 w 774829"/>
                      <a:gd name="connsiteY38" fmla="*/ 572734 h 794678"/>
                      <a:gd name="connsiteX39" fmla="*/ 488714 w 774829"/>
                      <a:gd name="connsiteY39" fmla="*/ 563742 h 794678"/>
                      <a:gd name="connsiteX40" fmla="*/ 474407 w 774829"/>
                      <a:gd name="connsiteY40" fmla="*/ 576413 h 794678"/>
                      <a:gd name="connsiteX41" fmla="*/ 467051 w 774829"/>
                      <a:gd name="connsiteY41" fmla="*/ 584860 h 794678"/>
                      <a:gd name="connsiteX42" fmla="*/ 456833 w 774829"/>
                      <a:gd name="connsiteY42" fmla="*/ 590991 h 794678"/>
                      <a:gd name="connsiteX43" fmla="*/ 436803 w 774829"/>
                      <a:gd name="connsiteY43" fmla="*/ 606796 h 794678"/>
                      <a:gd name="connsiteX44" fmla="*/ 446614 w 774829"/>
                      <a:gd name="connsiteY44" fmla="*/ 600937 h 794678"/>
                      <a:gd name="connsiteX45" fmla="*/ 432989 w 774829"/>
                      <a:gd name="connsiteY45" fmla="*/ 612109 h 794678"/>
                      <a:gd name="connsiteX46" fmla="*/ 401925 w 774829"/>
                      <a:gd name="connsiteY46" fmla="*/ 628867 h 794678"/>
                      <a:gd name="connsiteX47" fmla="*/ 322629 w 774829"/>
                      <a:gd name="connsiteY47" fmla="*/ 672057 h 794678"/>
                      <a:gd name="connsiteX48" fmla="*/ 311185 w 774829"/>
                      <a:gd name="connsiteY48" fmla="*/ 675054 h 794678"/>
                      <a:gd name="connsiteX49" fmla="*/ 256687 w 774829"/>
                      <a:gd name="connsiteY49" fmla="*/ 698761 h 794678"/>
                      <a:gd name="connsiteX50" fmla="*/ 265543 w 774829"/>
                      <a:gd name="connsiteY50" fmla="*/ 694537 h 794678"/>
                      <a:gd name="connsiteX51" fmla="*/ 216495 w 774829"/>
                      <a:gd name="connsiteY51" fmla="*/ 711159 h 794678"/>
                      <a:gd name="connsiteX52" fmla="*/ 221672 w 774829"/>
                      <a:gd name="connsiteY52" fmla="*/ 708571 h 794678"/>
                      <a:gd name="connsiteX53" fmla="*/ 206957 w 774829"/>
                      <a:gd name="connsiteY53" fmla="*/ 714702 h 794678"/>
                      <a:gd name="connsiteX54" fmla="*/ 209273 w 774829"/>
                      <a:gd name="connsiteY54" fmla="*/ 713339 h 794678"/>
                      <a:gd name="connsiteX55" fmla="*/ 87061 w 774829"/>
                      <a:gd name="connsiteY55" fmla="*/ 747537 h 794678"/>
                      <a:gd name="connsiteX56" fmla="*/ 104228 w 774829"/>
                      <a:gd name="connsiteY56" fmla="*/ 741270 h 794678"/>
                      <a:gd name="connsiteX57" fmla="*/ 91693 w 774829"/>
                      <a:gd name="connsiteY57" fmla="*/ 743995 h 794678"/>
                      <a:gd name="connsiteX58" fmla="*/ 69894 w 774829"/>
                      <a:gd name="connsiteY58" fmla="*/ 750126 h 794678"/>
                      <a:gd name="connsiteX59" fmla="*/ 68803 w 774829"/>
                      <a:gd name="connsiteY59" fmla="*/ 749309 h 794678"/>
                      <a:gd name="connsiteX60" fmla="*/ 0 w 774829"/>
                      <a:gd name="connsiteY60" fmla="*/ 764704 h 794678"/>
                      <a:gd name="connsiteX61" fmla="*/ 36242 w 774829"/>
                      <a:gd name="connsiteY61" fmla="*/ 754622 h 794678"/>
                      <a:gd name="connsiteX62" fmla="*/ 26976 w 774829"/>
                      <a:gd name="connsiteY62" fmla="*/ 755167 h 794678"/>
                      <a:gd name="connsiteX63" fmla="*/ 42918 w 774829"/>
                      <a:gd name="connsiteY63" fmla="*/ 750535 h 794678"/>
                      <a:gd name="connsiteX64" fmla="*/ 23707 w 774829"/>
                      <a:gd name="connsiteY64" fmla="*/ 754213 h 794678"/>
                      <a:gd name="connsiteX65" fmla="*/ 30655 w 774829"/>
                      <a:gd name="connsiteY65" fmla="*/ 751897 h 794678"/>
                      <a:gd name="connsiteX66" fmla="*/ 13761 w 774829"/>
                      <a:gd name="connsiteY66" fmla="*/ 755712 h 794678"/>
                      <a:gd name="connsiteX67" fmla="*/ 86788 w 774829"/>
                      <a:gd name="connsiteY67" fmla="*/ 738000 h 794678"/>
                      <a:gd name="connsiteX68" fmla="*/ 83791 w 774829"/>
                      <a:gd name="connsiteY68" fmla="*/ 739499 h 794678"/>
                      <a:gd name="connsiteX69" fmla="*/ 106271 w 774829"/>
                      <a:gd name="connsiteY69" fmla="*/ 734730 h 794678"/>
                      <a:gd name="connsiteX70" fmla="*/ 96598 w 774829"/>
                      <a:gd name="connsiteY70" fmla="*/ 735956 h 794678"/>
                      <a:gd name="connsiteX71" fmla="*/ 104909 w 774829"/>
                      <a:gd name="connsiteY71" fmla="*/ 732959 h 794678"/>
                      <a:gd name="connsiteX72" fmla="*/ 141969 w 774829"/>
                      <a:gd name="connsiteY72" fmla="*/ 726011 h 794678"/>
                      <a:gd name="connsiteX73" fmla="*/ 164584 w 774829"/>
                      <a:gd name="connsiteY73" fmla="*/ 717154 h 794678"/>
                      <a:gd name="connsiteX74" fmla="*/ 173304 w 774829"/>
                      <a:gd name="connsiteY74" fmla="*/ 716201 h 794678"/>
                      <a:gd name="connsiteX75" fmla="*/ 227666 w 774829"/>
                      <a:gd name="connsiteY75" fmla="*/ 697535 h 794678"/>
                      <a:gd name="connsiteX76" fmla="*/ 223851 w 774829"/>
                      <a:gd name="connsiteY76" fmla="*/ 698761 h 794678"/>
                      <a:gd name="connsiteX77" fmla="*/ 227803 w 774829"/>
                      <a:gd name="connsiteY77" fmla="*/ 698761 h 794678"/>
                      <a:gd name="connsiteX78" fmla="*/ 261728 w 774829"/>
                      <a:gd name="connsiteY78" fmla="*/ 687044 h 794678"/>
                      <a:gd name="connsiteX79" fmla="*/ 317997 w 774829"/>
                      <a:gd name="connsiteY79" fmla="*/ 660204 h 794678"/>
                      <a:gd name="connsiteX80" fmla="*/ 289659 w 774829"/>
                      <a:gd name="connsiteY80" fmla="*/ 675463 h 794678"/>
                      <a:gd name="connsiteX81" fmla="*/ 305327 w 774829"/>
                      <a:gd name="connsiteY81" fmla="*/ 668924 h 794678"/>
                      <a:gd name="connsiteX82" fmla="*/ 286662 w 774829"/>
                      <a:gd name="connsiteY82" fmla="*/ 678597 h 794678"/>
                      <a:gd name="connsiteX83" fmla="*/ 317181 w 774829"/>
                      <a:gd name="connsiteY83" fmla="*/ 663610 h 794678"/>
                      <a:gd name="connsiteX84" fmla="*/ 324264 w 774829"/>
                      <a:gd name="connsiteY84" fmla="*/ 661430 h 794678"/>
                      <a:gd name="connsiteX85" fmla="*/ 325355 w 774829"/>
                      <a:gd name="connsiteY85" fmla="*/ 659523 h 794678"/>
                      <a:gd name="connsiteX86" fmla="*/ 328079 w 774829"/>
                      <a:gd name="connsiteY86" fmla="*/ 658569 h 794678"/>
                      <a:gd name="connsiteX87" fmla="*/ 350424 w 774829"/>
                      <a:gd name="connsiteY87" fmla="*/ 646988 h 794678"/>
                      <a:gd name="connsiteX88" fmla="*/ 338843 w 774829"/>
                      <a:gd name="connsiteY88" fmla="*/ 650803 h 794678"/>
                      <a:gd name="connsiteX89" fmla="*/ 330532 w 774829"/>
                      <a:gd name="connsiteY89" fmla="*/ 655708 h 794678"/>
                      <a:gd name="connsiteX90" fmla="*/ 324400 w 774829"/>
                      <a:gd name="connsiteY90" fmla="*/ 657070 h 794678"/>
                      <a:gd name="connsiteX91" fmla="*/ 357782 w 774829"/>
                      <a:gd name="connsiteY91" fmla="*/ 640176 h 794678"/>
                      <a:gd name="connsiteX92" fmla="*/ 360779 w 774829"/>
                      <a:gd name="connsiteY92" fmla="*/ 639903 h 794678"/>
                      <a:gd name="connsiteX93" fmla="*/ 390345 w 774829"/>
                      <a:gd name="connsiteY93" fmla="*/ 623826 h 794678"/>
                      <a:gd name="connsiteX94" fmla="*/ 388300 w 774829"/>
                      <a:gd name="connsiteY94" fmla="*/ 625597 h 794678"/>
                      <a:gd name="connsiteX95" fmla="*/ 424950 w 774829"/>
                      <a:gd name="connsiteY95" fmla="*/ 603798 h 794678"/>
                      <a:gd name="connsiteX96" fmla="*/ 455878 w 774829"/>
                      <a:gd name="connsiteY96" fmla="*/ 577230 h 794678"/>
                      <a:gd name="connsiteX97" fmla="*/ 474134 w 774829"/>
                      <a:gd name="connsiteY97" fmla="*/ 562788 h 794678"/>
                      <a:gd name="connsiteX98" fmla="*/ 496342 w 774829"/>
                      <a:gd name="connsiteY98" fmla="*/ 542624 h 794678"/>
                      <a:gd name="connsiteX99" fmla="*/ 486124 w 774829"/>
                      <a:gd name="connsiteY99" fmla="*/ 553932 h 794678"/>
                      <a:gd name="connsiteX100" fmla="*/ 501656 w 774829"/>
                      <a:gd name="connsiteY100" fmla="*/ 540171 h 794678"/>
                      <a:gd name="connsiteX101" fmla="*/ 496342 w 774829"/>
                      <a:gd name="connsiteY101" fmla="*/ 547256 h 794678"/>
                      <a:gd name="connsiteX102" fmla="*/ 514873 w 774829"/>
                      <a:gd name="connsiteY102" fmla="*/ 528590 h 794678"/>
                      <a:gd name="connsiteX103" fmla="*/ 505881 w 774829"/>
                      <a:gd name="connsiteY103" fmla="*/ 535130 h 794678"/>
                      <a:gd name="connsiteX104" fmla="*/ 537216 w 774829"/>
                      <a:gd name="connsiteY104" fmla="*/ 500115 h 794678"/>
                      <a:gd name="connsiteX105" fmla="*/ 543076 w 774829"/>
                      <a:gd name="connsiteY105" fmla="*/ 495210 h 794678"/>
                      <a:gd name="connsiteX106" fmla="*/ 545392 w 774829"/>
                      <a:gd name="connsiteY106" fmla="*/ 490987 h 794678"/>
                      <a:gd name="connsiteX107" fmla="*/ 546891 w 774829"/>
                      <a:gd name="connsiteY107" fmla="*/ 491531 h 794678"/>
                      <a:gd name="connsiteX108" fmla="*/ 576864 w 774829"/>
                      <a:gd name="connsiteY108" fmla="*/ 448750 h 794678"/>
                      <a:gd name="connsiteX109" fmla="*/ 575366 w 774829"/>
                      <a:gd name="connsiteY109" fmla="*/ 453246 h 794678"/>
                      <a:gd name="connsiteX110" fmla="*/ 576591 w 774829"/>
                      <a:gd name="connsiteY110" fmla="*/ 454200 h 794678"/>
                      <a:gd name="connsiteX111" fmla="*/ 561332 w 774829"/>
                      <a:gd name="connsiteY111" fmla="*/ 477226 h 794678"/>
                      <a:gd name="connsiteX112" fmla="*/ 568417 w 774829"/>
                      <a:gd name="connsiteY112" fmla="*/ 469868 h 794678"/>
                      <a:gd name="connsiteX113" fmla="*/ 574276 w 774829"/>
                      <a:gd name="connsiteY113" fmla="*/ 460331 h 794678"/>
                      <a:gd name="connsiteX114" fmla="*/ 572778 w 774829"/>
                      <a:gd name="connsiteY114" fmla="*/ 462239 h 794678"/>
                      <a:gd name="connsiteX115" fmla="*/ 609836 w 774829"/>
                      <a:gd name="connsiteY115" fmla="*/ 400519 h 794678"/>
                      <a:gd name="connsiteX116" fmla="*/ 630546 w 774829"/>
                      <a:gd name="connsiteY116" fmla="*/ 346157 h 794678"/>
                      <a:gd name="connsiteX117" fmla="*/ 634769 w 774829"/>
                      <a:gd name="connsiteY117" fmla="*/ 342615 h 794678"/>
                      <a:gd name="connsiteX118" fmla="*/ 641581 w 774829"/>
                      <a:gd name="connsiteY118" fmla="*/ 321224 h 794678"/>
                      <a:gd name="connsiteX119" fmla="*/ 637222 w 774829"/>
                      <a:gd name="connsiteY119" fmla="*/ 332124 h 794678"/>
                      <a:gd name="connsiteX120" fmla="*/ 644714 w 774829"/>
                      <a:gd name="connsiteY120" fmla="*/ 309643 h 794678"/>
                      <a:gd name="connsiteX121" fmla="*/ 644442 w 774829"/>
                      <a:gd name="connsiteY121" fmla="*/ 311687 h 794678"/>
                      <a:gd name="connsiteX122" fmla="*/ 647440 w 774829"/>
                      <a:gd name="connsiteY122" fmla="*/ 297790 h 794678"/>
                      <a:gd name="connsiteX123" fmla="*/ 655342 w 774829"/>
                      <a:gd name="connsiteY123" fmla="*/ 272584 h 794678"/>
                      <a:gd name="connsiteX124" fmla="*/ 656297 w 774829"/>
                      <a:gd name="connsiteY124" fmla="*/ 261276 h 794678"/>
                      <a:gd name="connsiteX125" fmla="*/ 660519 w 774829"/>
                      <a:gd name="connsiteY125" fmla="*/ 249423 h 794678"/>
                      <a:gd name="connsiteX126" fmla="*/ 663789 w 774829"/>
                      <a:gd name="connsiteY126" fmla="*/ 222446 h 794678"/>
                      <a:gd name="connsiteX127" fmla="*/ 667604 w 774829"/>
                      <a:gd name="connsiteY127" fmla="*/ 211546 h 794678"/>
                      <a:gd name="connsiteX128" fmla="*/ 670465 w 774829"/>
                      <a:gd name="connsiteY128" fmla="*/ 183889 h 794678"/>
                      <a:gd name="connsiteX129" fmla="*/ 672645 w 774829"/>
                      <a:gd name="connsiteY129" fmla="*/ 156912 h 794678"/>
                      <a:gd name="connsiteX130" fmla="*/ 674007 w 774829"/>
                      <a:gd name="connsiteY130" fmla="*/ 155822 h 794678"/>
                      <a:gd name="connsiteX131" fmla="*/ 674962 w 774829"/>
                      <a:gd name="connsiteY131" fmla="*/ 138246 h 794678"/>
                      <a:gd name="connsiteX132" fmla="*/ 674962 w 774829"/>
                      <a:gd name="connsiteY132" fmla="*/ 138246 h 794678"/>
                      <a:gd name="connsiteX133" fmla="*/ 674962 w 774829"/>
                      <a:gd name="connsiteY133" fmla="*/ 138246 h 794678"/>
                      <a:gd name="connsiteX134" fmla="*/ 674689 w 774829"/>
                      <a:gd name="connsiteY134" fmla="*/ 134295 h 794678"/>
                      <a:gd name="connsiteX135" fmla="*/ 672918 w 774829"/>
                      <a:gd name="connsiteY135" fmla="*/ 104866 h 794678"/>
                      <a:gd name="connsiteX136" fmla="*/ 671691 w 774829"/>
                      <a:gd name="connsiteY136" fmla="*/ 125984 h 794678"/>
                      <a:gd name="connsiteX137" fmla="*/ 672645 w 774829"/>
                      <a:gd name="connsiteY137" fmla="*/ 131297 h 794678"/>
                      <a:gd name="connsiteX138" fmla="*/ 671147 w 774829"/>
                      <a:gd name="connsiteY138" fmla="*/ 149963 h 794678"/>
                      <a:gd name="connsiteX139" fmla="*/ 670601 w 774829"/>
                      <a:gd name="connsiteY139" fmla="*/ 94375 h 794678"/>
                      <a:gd name="connsiteX140" fmla="*/ 668421 w 774829"/>
                      <a:gd name="connsiteY140" fmla="*/ 117264 h 794678"/>
                      <a:gd name="connsiteX141" fmla="*/ 666515 w 774829"/>
                      <a:gd name="connsiteY141" fmla="*/ 147102 h 794678"/>
                      <a:gd name="connsiteX142" fmla="*/ 667741 w 774829"/>
                      <a:gd name="connsiteY142" fmla="*/ 138518 h 794678"/>
                      <a:gd name="connsiteX143" fmla="*/ 667195 w 774829"/>
                      <a:gd name="connsiteY143" fmla="*/ 148873 h 794678"/>
                      <a:gd name="connsiteX144" fmla="*/ 669103 w 774829"/>
                      <a:gd name="connsiteY144" fmla="*/ 138927 h 794678"/>
                      <a:gd name="connsiteX145" fmla="*/ 666922 w 774829"/>
                      <a:gd name="connsiteY145" fmla="*/ 165904 h 794678"/>
                      <a:gd name="connsiteX146" fmla="*/ 669239 w 774829"/>
                      <a:gd name="connsiteY146" fmla="*/ 157593 h 794678"/>
                      <a:gd name="connsiteX147" fmla="*/ 668013 w 774829"/>
                      <a:gd name="connsiteY147" fmla="*/ 178439 h 794678"/>
                      <a:gd name="connsiteX148" fmla="*/ 669512 w 774829"/>
                      <a:gd name="connsiteY148" fmla="*/ 171354 h 794678"/>
                      <a:gd name="connsiteX149" fmla="*/ 662563 w 774829"/>
                      <a:gd name="connsiteY149" fmla="*/ 208685 h 794678"/>
                      <a:gd name="connsiteX150" fmla="*/ 660656 w 774829"/>
                      <a:gd name="connsiteY150" fmla="*/ 230757 h 794678"/>
                      <a:gd name="connsiteX151" fmla="*/ 662154 w 774829"/>
                      <a:gd name="connsiteY151" fmla="*/ 223536 h 794678"/>
                      <a:gd name="connsiteX152" fmla="*/ 660656 w 774829"/>
                      <a:gd name="connsiteY152" fmla="*/ 239068 h 794678"/>
                      <a:gd name="connsiteX153" fmla="*/ 656024 w 774829"/>
                      <a:gd name="connsiteY153" fmla="*/ 247379 h 794678"/>
                      <a:gd name="connsiteX154" fmla="*/ 649755 w 774829"/>
                      <a:gd name="connsiteY154" fmla="*/ 282258 h 794678"/>
                      <a:gd name="connsiteX155" fmla="*/ 654796 w 774829"/>
                      <a:gd name="connsiteY155" fmla="*/ 252011 h 794678"/>
                      <a:gd name="connsiteX156" fmla="*/ 652481 w 774829"/>
                      <a:gd name="connsiteY156" fmla="*/ 259369 h 794678"/>
                      <a:gd name="connsiteX157" fmla="*/ 654933 w 774829"/>
                      <a:gd name="connsiteY157" fmla="*/ 246153 h 794678"/>
                      <a:gd name="connsiteX158" fmla="*/ 658203 w 774829"/>
                      <a:gd name="connsiteY158" fmla="*/ 229395 h 794678"/>
                      <a:gd name="connsiteX159" fmla="*/ 662154 w 774829"/>
                      <a:gd name="connsiteY159" fmla="*/ 216451 h 794678"/>
                      <a:gd name="connsiteX160" fmla="*/ 660656 w 774829"/>
                      <a:gd name="connsiteY160" fmla="*/ 213318 h 794678"/>
                      <a:gd name="connsiteX161" fmla="*/ 655887 w 774829"/>
                      <a:gd name="connsiteY161" fmla="*/ 237842 h 794678"/>
                      <a:gd name="connsiteX162" fmla="*/ 660656 w 774829"/>
                      <a:gd name="connsiteY162" fmla="*/ 187840 h 794678"/>
                      <a:gd name="connsiteX163" fmla="*/ 663653 w 774829"/>
                      <a:gd name="connsiteY163" fmla="*/ 182798 h 794678"/>
                      <a:gd name="connsiteX164" fmla="*/ 665015 w 774829"/>
                      <a:gd name="connsiteY164" fmla="*/ 162089 h 794678"/>
                      <a:gd name="connsiteX165" fmla="*/ 662836 w 774829"/>
                      <a:gd name="connsiteY165" fmla="*/ 165904 h 794678"/>
                      <a:gd name="connsiteX166" fmla="*/ 666786 w 774829"/>
                      <a:gd name="connsiteY166" fmla="*/ 129935 h 794678"/>
                      <a:gd name="connsiteX167" fmla="*/ 665560 w 774829"/>
                      <a:gd name="connsiteY167" fmla="*/ 141516 h 794678"/>
                      <a:gd name="connsiteX168" fmla="*/ 667741 w 774829"/>
                      <a:gd name="connsiteY168" fmla="*/ 114948 h 794678"/>
                      <a:gd name="connsiteX169" fmla="*/ 670738 w 774829"/>
                      <a:gd name="connsiteY169" fmla="*/ 90288 h 794678"/>
                      <a:gd name="connsiteX170" fmla="*/ 668285 w 774829"/>
                      <a:gd name="connsiteY170" fmla="*/ 82249 h 794678"/>
                      <a:gd name="connsiteX171" fmla="*/ 670601 w 774829"/>
                      <a:gd name="connsiteY171" fmla="*/ 87290 h 794678"/>
                      <a:gd name="connsiteX172" fmla="*/ 669785 w 774829"/>
                      <a:gd name="connsiteY172" fmla="*/ 66445 h 794678"/>
                      <a:gd name="connsiteX173" fmla="*/ 667604 w 774829"/>
                      <a:gd name="connsiteY173" fmla="*/ 58134 h 794678"/>
                      <a:gd name="connsiteX174" fmla="*/ 668966 w 774829"/>
                      <a:gd name="connsiteY174" fmla="*/ 64809 h 794678"/>
                      <a:gd name="connsiteX175" fmla="*/ 668966 w 774829"/>
                      <a:gd name="connsiteY175" fmla="*/ 48597 h 794678"/>
                      <a:gd name="connsiteX176" fmla="*/ 672509 w 774829"/>
                      <a:gd name="connsiteY176" fmla="*/ 75982 h 794678"/>
                      <a:gd name="connsiteX177" fmla="*/ 672509 w 774829"/>
                      <a:gd name="connsiteY177" fmla="*/ 68625 h 794678"/>
                      <a:gd name="connsiteX178" fmla="*/ 672918 w 774829"/>
                      <a:gd name="connsiteY178" fmla="*/ 81977 h 794678"/>
                      <a:gd name="connsiteX179" fmla="*/ 675506 w 774829"/>
                      <a:gd name="connsiteY179" fmla="*/ 77208 h 794678"/>
                      <a:gd name="connsiteX180" fmla="*/ 675097 w 774829"/>
                      <a:gd name="connsiteY180" fmla="*/ 77617 h 794678"/>
                      <a:gd name="connsiteX181" fmla="*/ 675642 w 774829"/>
                      <a:gd name="connsiteY181" fmla="*/ 86745 h 794678"/>
                      <a:gd name="connsiteX182" fmla="*/ 677277 w 774829"/>
                      <a:gd name="connsiteY182" fmla="*/ 74483 h 794678"/>
                      <a:gd name="connsiteX183" fmla="*/ 676868 w 774829"/>
                      <a:gd name="connsiteY183" fmla="*/ 65491 h 794678"/>
                      <a:gd name="connsiteX184" fmla="*/ 671283 w 774829"/>
                      <a:gd name="connsiteY184" fmla="*/ 34836 h 794678"/>
                      <a:gd name="connsiteX185" fmla="*/ 670874 w 774829"/>
                      <a:gd name="connsiteY185" fmla="*/ 16851 h 794678"/>
                      <a:gd name="connsiteX186" fmla="*/ 691175 w 774829"/>
                      <a:gd name="connsiteY186" fmla="*/ 911 h 794678"/>
                      <a:gd name="connsiteX187" fmla="*/ 683409 w 774829"/>
                      <a:gd name="connsiteY187" fmla="*/ 638 h 794678"/>
                      <a:gd name="connsiteX188" fmla="*/ 701257 w 774829"/>
                      <a:gd name="connsiteY188" fmla="*/ 6905 h 794678"/>
                      <a:gd name="connsiteX189" fmla="*/ 705889 w 774829"/>
                      <a:gd name="connsiteY189" fmla="*/ 15761 h 794678"/>
                      <a:gd name="connsiteX190" fmla="*/ 708478 w 774829"/>
                      <a:gd name="connsiteY190" fmla="*/ 17669 h 794678"/>
                      <a:gd name="connsiteX191" fmla="*/ 714336 w 774829"/>
                      <a:gd name="connsiteY191" fmla="*/ 32519 h 794678"/>
                      <a:gd name="connsiteX192" fmla="*/ 712430 w 774829"/>
                      <a:gd name="connsiteY192" fmla="*/ 28296 h 794678"/>
                      <a:gd name="connsiteX193" fmla="*/ 711202 w 774829"/>
                      <a:gd name="connsiteY193" fmla="*/ 26933 h 794678"/>
                      <a:gd name="connsiteX194" fmla="*/ 710658 w 774829"/>
                      <a:gd name="connsiteY194" fmla="*/ 26524 h 794678"/>
                      <a:gd name="connsiteX195" fmla="*/ 721148 w 774829"/>
                      <a:gd name="connsiteY195" fmla="*/ 45463 h 794678"/>
                      <a:gd name="connsiteX196" fmla="*/ 715018 w 774829"/>
                      <a:gd name="connsiteY196" fmla="*/ 43146 h 794678"/>
                      <a:gd name="connsiteX197" fmla="*/ 724691 w 774829"/>
                      <a:gd name="connsiteY197" fmla="*/ 62766 h 794678"/>
                      <a:gd name="connsiteX198" fmla="*/ 727826 w 774829"/>
                      <a:gd name="connsiteY198" fmla="*/ 66308 h 794678"/>
                      <a:gd name="connsiteX199" fmla="*/ 736817 w 774829"/>
                      <a:gd name="connsiteY199" fmla="*/ 89879 h 794678"/>
                      <a:gd name="connsiteX200" fmla="*/ 736407 w 774829"/>
                      <a:gd name="connsiteY200" fmla="*/ 89470 h 794678"/>
                      <a:gd name="connsiteX201" fmla="*/ 745400 w 774829"/>
                      <a:gd name="connsiteY201" fmla="*/ 116311 h 794678"/>
                      <a:gd name="connsiteX202" fmla="*/ 753303 w 774829"/>
                      <a:gd name="connsiteY202" fmla="*/ 131161 h 794678"/>
                      <a:gd name="connsiteX203" fmla="*/ 753031 w 774829"/>
                      <a:gd name="connsiteY203" fmla="*/ 123532 h 794678"/>
                      <a:gd name="connsiteX204" fmla="*/ 754393 w 774829"/>
                      <a:gd name="connsiteY204" fmla="*/ 128164 h 794678"/>
                      <a:gd name="connsiteX205" fmla="*/ 754393 w 774829"/>
                      <a:gd name="connsiteY205" fmla="*/ 124622 h 794678"/>
                      <a:gd name="connsiteX206" fmla="*/ 746762 w 774829"/>
                      <a:gd name="connsiteY206" fmla="*/ 102413 h 794678"/>
                      <a:gd name="connsiteX207" fmla="*/ 739950 w 774829"/>
                      <a:gd name="connsiteY207" fmla="*/ 87699 h 794678"/>
                      <a:gd name="connsiteX208" fmla="*/ 744720 w 774829"/>
                      <a:gd name="connsiteY208" fmla="*/ 100915 h 794678"/>
                      <a:gd name="connsiteX209" fmla="*/ 732867 w 774829"/>
                      <a:gd name="connsiteY209" fmla="*/ 71349 h 794678"/>
                      <a:gd name="connsiteX210" fmla="*/ 732185 w 774829"/>
                      <a:gd name="connsiteY210" fmla="*/ 66853 h 794678"/>
                      <a:gd name="connsiteX211" fmla="*/ 726054 w 774829"/>
                      <a:gd name="connsiteY211" fmla="*/ 54591 h 794678"/>
                      <a:gd name="connsiteX212" fmla="*/ 734501 w 774829"/>
                      <a:gd name="connsiteY212" fmla="*/ 69033 h 794678"/>
                      <a:gd name="connsiteX213" fmla="*/ 725372 w 774829"/>
                      <a:gd name="connsiteY213" fmla="*/ 47915 h 794678"/>
                      <a:gd name="connsiteX214" fmla="*/ 722239 w 774829"/>
                      <a:gd name="connsiteY214" fmla="*/ 44373 h 794678"/>
                      <a:gd name="connsiteX215" fmla="*/ 722375 w 774829"/>
                      <a:gd name="connsiteY215" fmla="*/ 40013 h 794678"/>
                      <a:gd name="connsiteX216" fmla="*/ 732457 w 774829"/>
                      <a:gd name="connsiteY216" fmla="*/ 59496 h 794678"/>
                      <a:gd name="connsiteX217" fmla="*/ 730823 w 774829"/>
                      <a:gd name="connsiteY217" fmla="*/ 53501 h 794678"/>
                      <a:gd name="connsiteX218" fmla="*/ 738315 w 774829"/>
                      <a:gd name="connsiteY218" fmla="*/ 70396 h 794678"/>
                      <a:gd name="connsiteX219" fmla="*/ 736136 w 774829"/>
                      <a:gd name="connsiteY219" fmla="*/ 66581 h 794678"/>
                      <a:gd name="connsiteX220" fmla="*/ 742267 w 774829"/>
                      <a:gd name="connsiteY220" fmla="*/ 84702 h 794678"/>
                      <a:gd name="connsiteX221" fmla="*/ 748262 w 774829"/>
                      <a:gd name="connsiteY221" fmla="*/ 102959 h 794678"/>
                      <a:gd name="connsiteX222" fmla="*/ 754393 w 774829"/>
                      <a:gd name="connsiteY222" fmla="*/ 117128 h 794678"/>
                      <a:gd name="connsiteX223" fmla="*/ 760116 w 774829"/>
                      <a:gd name="connsiteY223" fmla="*/ 138518 h 794678"/>
                      <a:gd name="connsiteX224" fmla="*/ 756300 w 774829"/>
                      <a:gd name="connsiteY224" fmla="*/ 132932 h 794678"/>
                      <a:gd name="connsiteX225" fmla="*/ 763249 w 774829"/>
                      <a:gd name="connsiteY225" fmla="*/ 156775 h 794678"/>
                      <a:gd name="connsiteX226" fmla="*/ 760523 w 774829"/>
                      <a:gd name="connsiteY226" fmla="*/ 151053 h 794678"/>
                      <a:gd name="connsiteX227" fmla="*/ 762431 w 774829"/>
                      <a:gd name="connsiteY227" fmla="*/ 167812 h 794678"/>
                      <a:gd name="connsiteX228" fmla="*/ 770605 w 774829"/>
                      <a:gd name="connsiteY228" fmla="*/ 203372 h 794678"/>
                      <a:gd name="connsiteX229" fmla="*/ 773740 w 774829"/>
                      <a:gd name="connsiteY229" fmla="*/ 218495 h 794678"/>
                      <a:gd name="connsiteX230" fmla="*/ 774830 w 774829"/>
                      <a:gd name="connsiteY230" fmla="*/ 244654 h 794678"/>
                      <a:gd name="connsiteX231" fmla="*/ 774011 w 774829"/>
                      <a:gd name="connsiteY231" fmla="*/ 242883 h 794678"/>
                      <a:gd name="connsiteX232" fmla="*/ 772240 w 774829"/>
                      <a:gd name="connsiteY232" fmla="*/ 316592 h 794678"/>
                      <a:gd name="connsiteX233" fmla="*/ 767608 w 774829"/>
                      <a:gd name="connsiteY233" fmla="*/ 337574 h 794678"/>
                      <a:gd name="connsiteX234" fmla="*/ 766519 w 774829"/>
                      <a:gd name="connsiteY234" fmla="*/ 325720 h 794678"/>
                      <a:gd name="connsiteX235" fmla="*/ 771696 w 774829"/>
                      <a:gd name="connsiteY235" fmla="*/ 293430 h 794678"/>
                      <a:gd name="connsiteX236" fmla="*/ 770198 w 774829"/>
                      <a:gd name="connsiteY236" fmla="*/ 298744 h 794678"/>
                      <a:gd name="connsiteX237" fmla="*/ 771560 w 774829"/>
                      <a:gd name="connsiteY237" fmla="*/ 279669 h 794678"/>
                      <a:gd name="connsiteX238" fmla="*/ 770334 w 774829"/>
                      <a:gd name="connsiteY238" fmla="*/ 282394 h 794678"/>
                      <a:gd name="connsiteX239" fmla="*/ 771969 w 774829"/>
                      <a:gd name="connsiteY239" fmla="*/ 270268 h 794678"/>
                      <a:gd name="connsiteX240" fmla="*/ 769243 w 774829"/>
                      <a:gd name="connsiteY240" fmla="*/ 243291 h 794678"/>
                      <a:gd name="connsiteX241" fmla="*/ 772513 w 774829"/>
                      <a:gd name="connsiteY241" fmla="*/ 261412 h 794678"/>
                      <a:gd name="connsiteX242" fmla="*/ 773875 w 774829"/>
                      <a:gd name="connsiteY242" fmla="*/ 265091 h 794678"/>
                      <a:gd name="connsiteX243" fmla="*/ 771424 w 774829"/>
                      <a:gd name="connsiteY243" fmla="*/ 229803 h 794678"/>
                      <a:gd name="connsiteX244" fmla="*/ 772513 w 774829"/>
                      <a:gd name="connsiteY244" fmla="*/ 236343 h 794678"/>
                      <a:gd name="connsiteX245" fmla="*/ 771424 w 774829"/>
                      <a:gd name="connsiteY245" fmla="*/ 212092 h 794678"/>
                      <a:gd name="connsiteX246" fmla="*/ 767063 w 774829"/>
                      <a:gd name="connsiteY246" fmla="*/ 194652 h 794678"/>
                      <a:gd name="connsiteX247" fmla="*/ 770605 w 774829"/>
                      <a:gd name="connsiteY247" fmla="*/ 242065 h 794678"/>
                      <a:gd name="connsiteX248" fmla="*/ 765973 w 774829"/>
                      <a:gd name="connsiteY248" fmla="*/ 218359 h 794678"/>
                      <a:gd name="connsiteX249" fmla="*/ 765973 w 774829"/>
                      <a:gd name="connsiteY249" fmla="*/ 216724 h 794678"/>
                      <a:gd name="connsiteX250" fmla="*/ 761751 w 774829"/>
                      <a:gd name="connsiteY250" fmla="*/ 217133 h 794678"/>
                      <a:gd name="connsiteX251" fmla="*/ 765020 w 774829"/>
                      <a:gd name="connsiteY251" fmla="*/ 254736 h 794678"/>
                      <a:gd name="connsiteX252" fmla="*/ 765837 w 774829"/>
                      <a:gd name="connsiteY252" fmla="*/ 237842 h 794678"/>
                      <a:gd name="connsiteX253" fmla="*/ 767199 w 774829"/>
                      <a:gd name="connsiteY253" fmla="*/ 251603 h 794678"/>
                      <a:gd name="connsiteX254" fmla="*/ 766519 w 774829"/>
                      <a:gd name="connsiteY254" fmla="*/ 248878 h 794678"/>
                      <a:gd name="connsiteX255" fmla="*/ 765701 w 774829"/>
                      <a:gd name="connsiteY255" fmla="*/ 283893 h 794678"/>
                      <a:gd name="connsiteX256" fmla="*/ 764748 w 774829"/>
                      <a:gd name="connsiteY256" fmla="*/ 271494 h 794678"/>
                      <a:gd name="connsiteX257" fmla="*/ 763386 w 774829"/>
                      <a:gd name="connsiteY257" fmla="*/ 285119 h 794678"/>
                      <a:gd name="connsiteX258" fmla="*/ 765428 w 774829"/>
                      <a:gd name="connsiteY258" fmla="*/ 289206 h 794678"/>
                      <a:gd name="connsiteX259" fmla="*/ 762294 w 774829"/>
                      <a:gd name="connsiteY259" fmla="*/ 316047 h 794678"/>
                      <a:gd name="connsiteX260" fmla="*/ 758481 w 774829"/>
                      <a:gd name="connsiteY260" fmla="*/ 331988 h 794678"/>
                      <a:gd name="connsiteX261" fmla="*/ 758208 w 774829"/>
                      <a:gd name="connsiteY261" fmla="*/ 334576 h 794678"/>
                      <a:gd name="connsiteX262" fmla="*/ 758208 w 774829"/>
                      <a:gd name="connsiteY262" fmla="*/ 357874 h 794678"/>
                      <a:gd name="connsiteX263" fmla="*/ 753167 w 774829"/>
                      <a:gd name="connsiteY263" fmla="*/ 375314 h 794678"/>
                      <a:gd name="connsiteX264" fmla="*/ 759843 w 774829"/>
                      <a:gd name="connsiteY264" fmla="*/ 367412 h 794678"/>
                      <a:gd name="connsiteX265" fmla="*/ 759570 w 774829"/>
                      <a:gd name="connsiteY265" fmla="*/ 351198 h 794678"/>
                      <a:gd name="connsiteX266" fmla="*/ 761887 w 774829"/>
                      <a:gd name="connsiteY266" fmla="*/ 326810 h 794678"/>
                      <a:gd name="connsiteX267" fmla="*/ 762294 w 774829"/>
                      <a:gd name="connsiteY267" fmla="*/ 332396 h 794678"/>
                      <a:gd name="connsiteX268" fmla="*/ 765428 w 774829"/>
                      <a:gd name="connsiteY268" fmla="*/ 309507 h 794678"/>
                      <a:gd name="connsiteX269" fmla="*/ 764339 w 774829"/>
                      <a:gd name="connsiteY269" fmla="*/ 333077 h 794678"/>
                      <a:gd name="connsiteX270" fmla="*/ 766110 w 774829"/>
                      <a:gd name="connsiteY270" fmla="*/ 325175 h 794678"/>
                      <a:gd name="connsiteX271" fmla="*/ 762158 w 774829"/>
                      <a:gd name="connsiteY271" fmla="*/ 349563 h 794678"/>
                      <a:gd name="connsiteX272" fmla="*/ 761478 w 774829"/>
                      <a:gd name="connsiteY272" fmla="*/ 358556 h 794678"/>
                      <a:gd name="connsiteX273" fmla="*/ 767472 w 774829"/>
                      <a:gd name="connsiteY273" fmla="*/ 333759 h 794678"/>
                      <a:gd name="connsiteX274" fmla="*/ 763657 w 774829"/>
                      <a:gd name="connsiteY274" fmla="*/ 353514 h 794678"/>
                      <a:gd name="connsiteX275" fmla="*/ 759570 w 774829"/>
                      <a:gd name="connsiteY275" fmla="*/ 375450 h 794678"/>
                      <a:gd name="connsiteX276" fmla="*/ 759570 w 774829"/>
                      <a:gd name="connsiteY276" fmla="*/ 374769 h 794678"/>
                      <a:gd name="connsiteX277" fmla="*/ 753711 w 774829"/>
                      <a:gd name="connsiteY277" fmla="*/ 404879 h 794678"/>
                      <a:gd name="connsiteX278" fmla="*/ 746082 w 774829"/>
                      <a:gd name="connsiteY278" fmla="*/ 429948 h 794678"/>
                      <a:gd name="connsiteX279" fmla="*/ 745537 w 774829"/>
                      <a:gd name="connsiteY279" fmla="*/ 429540 h 794678"/>
                      <a:gd name="connsiteX280" fmla="*/ 741721 w 774829"/>
                      <a:gd name="connsiteY280" fmla="*/ 440439 h 794678"/>
                      <a:gd name="connsiteX281" fmla="*/ 749352 w 774829"/>
                      <a:gd name="connsiteY281" fmla="*/ 418231 h 794678"/>
                      <a:gd name="connsiteX282" fmla="*/ 747717 w 774829"/>
                      <a:gd name="connsiteY282" fmla="*/ 419048 h 794678"/>
                      <a:gd name="connsiteX283" fmla="*/ 753711 w 774829"/>
                      <a:gd name="connsiteY283" fmla="*/ 391799 h 794678"/>
                      <a:gd name="connsiteX284" fmla="*/ 747853 w 774829"/>
                      <a:gd name="connsiteY284" fmla="*/ 414416 h 794678"/>
                      <a:gd name="connsiteX285" fmla="*/ 744447 w 774829"/>
                      <a:gd name="connsiteY285" fmla="*/ 430085 h 794678"/>
                      <a:gd name="connsiteX286" fmla="*/ 740495 w 774829"/>
                      <a:gd name="connsiteY286" fmla="*/ 437033 h 794678"/>
                      <a:gd name="connsiteX287" fmla="*/ 739543 w 774829"/>
                      <a:gd name="connsiteY287" fmla="*/ 440712 h 794678"/>
                      <a:gd name="connsiteX288" fmla="*/ 741041 w 774829"/>
                      <a:gd name="connsiteY288" fmla="*/ 428858 h 794678"/>
                      <a:gd name="connsiteX289" fmla="*/ 742540 w 774829"/>
                      <a:gd name="connsiteY289" fmla="*/ 426815 h 794678"/>
                      <a:gd name="connsiteX290" fmla="*/ 748262 w 774829"/>
                      <a:gd name="connsiteY290" fmla="*/ 404470 h 794678"/>
                      <a:gd name="connsiteX291" fmla="*/ 746899 w 774829"/>
                      <a:gd name="connsiteY291" fmla="*/ 411146 h 794678"/>
                      <a:gd name="connsiteX292" fmla="*/ 754802 w 774829"/>
                      <a:gd name="connsiteY292" fmla="*/ 375995 h 794678"/>
                      <a:gd name="connsiteX293" fmla="*/ 734638 w 774829"/>
                      <a:gd name="connsiteY293" fmla="*/ 440167 h 794678"/>
                      <a:gd name="connsiteX294" fmla="*/ 735045 w 774829"/>
                      <a:gd name="connsiteY294" fmla="*/ 458969 h 794678"/>
                      <a:gd name="connsiteX295" fmla="*/ 714608 w 774829"/>
                      <a:gd name="connsiteY295" fmla="*/ 501750 h 794678"/>
                      <a:gd name="connsiteX296" fmla="*/ 714608 w 774829"/>
                      <a:gd name="connsiteY296" fmla="*/ 500524 h 794678"/>
                      <a:gd name="connsiteX297" fmla="*/ 706707 w 774829"/>
                      <a:gd name="connsiteY297" fmla="*/ 515374 h 794678"/>
                      <a:gd name="connsiteX298" fmla="*/ 705072 w 774829"/>
                      <a:gd name="connsiteY298" fmla="*/ 514557 h 794678"/>
                      <a:gd name="connsiteX299" fmla="*/ 694853 w 774829"/>
                      <a:gd name="connsiteY299" fmla="*/ 532950 h 794678"/>
                      <a:gd name="connsiteX300" fmla="*/ 707933 w 774829"/>
                      <a:gd name="connsiteY300" fmla="*/ 508698 h 794678"/>
                      <a:gd name="connsiteX301" fmla="*/ 706570 w 774829"/>
                      <a:gd name="connsiteY301" fmla="*/ 512241 h 794678"/>
                      <a:gd name="connsiteX302" fmla="*/ 721694 w 774829"/>
                      <a:gd name="connsiteY302" fmla="*/ 483902 h 794678"/>
                      <a:gd name="connsiteX303" fmla="*/ 725782 w 774829"/>
                      <a:gd name="connsiteY303" fmla="*/ 478724 h 794678"/>
                      <a:gd name="connsiteX304" fmla="*/ 730823 w 774829"/>
                      <a:gd name="connsiteY304" fmla="*/ 464010 h 794678"/>
                      <a:gd name="connsiteX305" fmla="*/ 724691 w 774829"/>
                      <a:gd name="connsiteY305" fmla="*/ 473274 h 794678"/>
                      <a:gd name="connsiteX306" fmla="*/ 715154 w 774829"/>
                      <a:gd name="connsiteY306" fmla="*/ 493439 h 794678"/>
                      <a:gd name="connsiteX307" fmla="*/ 725236 w 774829"/>
                      <a:gd name="connsiteY307" fmla="*/ 471776 h 794678"/>
                      <a:gd name="connsiteX308" fmla="*/ 723601 w 774829"/>
                      <a:gd name="connsiteY308" fmla="*/ 464146 h 794678"/>
                      <a:gd name="connsiteX309" fmla="*/ 722512 w 774829"/>
                      <a:gd name="connsiteY309" fmla="*/ 472866 h 794678"/>
                      <a:gd name="connsiteX310" fmla="*/ 706434 w 774829"/>
                      <a:gd name="connsiteY310" fmla="*/ 509244 h 794678"/>
                      <a:gd name="connsiteX311" fmla="*/ 706434 w 774829"/>
                      <a:gd name="connsiteY311" fmla="*/ 508562 h 794678"/>
                      <a:gd name="connsiteX312" fmla="*/ 702619 w 774829"/>
                      <a:gd name="connsiteY312" fmla="*/ 515647 h 794678"/>
                      <a:gd name="connsiteX313" fmla="*/ 698669 w 774829"/>
                      <a:gd name="connsiteY313" fmla="*/ 522323 h 794678"/>
                      <a:gd name="connsiteX314" fmla="*/ 701257 w 774829"/>
                      <a:gd name="connsiteY314" fmla="*/ 515647 h 794678"/>
                      <a:gd name="connsiteX315" fmla="*/ 691584 w 774829"/>
                      <a:gd name="connsiteY315" fmla="*/ 534994 h 794678"/>
                      <a:gd name="connsiteX316" fmla="*/ 683273 w 774829"/>
                      <a:gd name="connsiteY316" fmla="*/ 545076 h 794678"/>
                      <a:gd name="connsiteX317" fmla="*/ 683817 w 774829"/>
                      <a:gd name="connsiteY317" fmla="*/ 548618 h 794678"/>
                      <a:gd name="connsiteX318" fmla="*/ 690765 w 774829"/>
                      <a:gd name="connsiteY318" fmla="*/ 537037 h 794678"/>
                      <a:gd name="connsiteX319" fmla="*/ 685588 w 774829"/>
                      <a:gd name="connsiteY319" fmla="*/ 547665 h 794678"/>
                      <a:gd name="connsiteX320" fmla="*/ 684908 w 774829"/>
                      <a:gd name="connsiteY320" fmla="*/ 548346 h 794678"/>
                      <a:gd name="connsiteX321" fmla="*/ 682046 w 774829"/>
                      <a:gd name="connsiteY321" fmla="*/ 554886 h 794678"/>
                      <a:gd name="connsiteX322" fmla="*/ 672509 w 774829"/>
                      <a:gd name="connsiteY322" fmla="*/ 564695 h 794678"/>
                      <a:gd name="connsiteX323" fmla="*/ 675642 w 774829"/>
                      <a:gd name="connsiteY323" fmla="*/ 563605 h 794678"/>
                      <a:gd name="connsiteX324" fmla="*/ 628911 w 774829"/>
                      <a:gd name="connsiteY324" fmla="*/ 616878 h 794678"/>
                      <a:gd name="connsiteX325" fmla="*/ 626321 w 774829"/>
                      <a:gd name="connsiteY325" fmla="*/ 614153 h 794678"/>
                      <a:gd name="connsiteX326" fmla="*/ 647713 w 774829"/>
                      <a:gd name="connsiteY326" fmla="*/ 590582 h 794678"/>
                      <a:gd name="connsiteX327" fmla="*/ 633134 w 774829"/>
                      <a:gd name="connsiteY327" fmla="*/ 609793 h 794678"/>
                      <a:gd name="connsiteX328" fmla="*/ 653571 w 774829"/>
                      <a:gd name="connsiteY328" fmla="*/ 588402 h 794678"/>
                      <a:gd name="connsiteX329" fmla="*/ 668013 w 774829"/>
                      <a:gd name="connsiteY329" fmla="*/ 568647 h 794678"/>
                      <a:gd name="connsiteX330" fmla="*/ 680274 w 774829"/>
                      <a:gd name="connsiteY330" fmla="*/ 551479 h 794678"/>
                      <a:gd name="connsiteX331" fmla="*/ 683273 w 774829"/>
                      <a:gd name="connsiteY331" fmla="*/ 543714 h 794678"/>
                      <a:gd name="connsiteX332" fmla="*/ 654116 w 774829"/>
                      <a:gd name="connsiteY332" fmla="*/ 581862 h 794678"/>
                      <a:gd name="connsiteX333" fmla="*/ 656977 w 774829"/>
                      <a:gd name="connsiteY333" fmla="*/ 577366 h 794678"/>
                      <a:gd name="connsiteX334" fmla="*/ 641990 w 774829"/>
                      <a:gd name="connsiteY334" fmla="*/ 595623 h 794678"/>
                      <a:gd name="connsiteX335" fmla="*/ 642807 w 774829"/>
                      <a:gd name="connsiteY335" fmla="*/ 594942 h 794678"/>
                      <a:gd name="connsiteX336" fmla="*/ 630682 w 774829"/>
                      <a:gd name="connsiteY336" fmla="*/ 606250 h 794678"/>
                      <a:gd name="connsiteX337" fmla="*/ 622506 w 774829"/>
                      <a:gd name="connsiteY337" fmla="*/ 615787 h 794678"/>
                      <a:gd name="connsiteX338" fmla="*/ 611335 w 774829"/>
                      <a:gd name="connsiteY338" fmla="*/ 625325 h 794678"/>
                      <a:gd name="connsiteX339" fmla="*/ 612970 w 774829"/>
                      <a:gd name="connsiteY339" fmla="*/ 625870 h 794678"/>
                      <a:gd name="connsiteX340" fmla="*/ 600027 w 774829"/>
                      <a:gd name="connsiteY340" fmla="*/ 638132 h 794678"/>
                      <a:gd name="connsiteX341" fmla="*/ 600707 w 774829"/>
                      <a:gd name="connsiteY341" fmla="*/ 639358 h 794678"/>
                      <a:gd name="connsiteX342" fmla="*/ 616103 w 774829"/>
                      <a:gd name="connsiteY342" fmla="*/ 625325 h 794678"/>
                      <a:gd name="connsiteX343" fmla="*/ 606703 w 774829"/>
                      <a:gd name="connsiteY343" fmla="*/ 636497 h 794678"/>
                      <a:gd name="connsiteX344" fmla="*/ 597574 w 774829"/>
                      <a:gd name="connsiteY344" fmla="*/ 642219 h 794678"/>
                      <a:gd name="connsiteX345" fmla="*/ 591851 w 774829"/>
                      <a:gd name="connsiteY345" fmla="*/ 648487 h 794678"/>
                      <a:gd name="connsiteX346" fmla="*/ 593215 w 774829"/>
                      <a:gd name="connsiteY346" fmla="*/ 646851 h 794678"/>
                      <a:gd name="connsiteX347" fmla="*/ 581769 w 774829"/>
                      <a:gd name="connsiteY347" fmla="*/ 657206 h 794678"/>
                      <a:gd name="connsiteX348" fmla="*/ 602206 w 774829"/>
                      <a:gd name="connsiteY348" fmla="*/ 640039 h 794678"/>
                      <a:gd name="connsiteX349" fmla="*/ 581225 w 774829"/>
                      <a:gd name="connsiteY349" fmla="*/ 660749 h 794678"/>
                      <a:gd name="connsiteX350" fmla="*/ 562559 w 774829"/>
                      <a:gd name="connsiteY350" fmla="*/ 674918 h 794678"/>
                      <a:gd name="connsiteX351" fmla="*/ 581225 w 774829"/>
                      <a:gd name="connsiteY351" fmla="*/ 656116 h 794678"/>
                      <a:gd name="connsiteX352" fmla="*/ 577955 w 774829"/>
                      <a:gd name="connsiteY352" fmla="*/ 658705 h 794678"/>
                      <a:gd name="connsiteX353" fmla="*/ 597028 w 774829"/>
                      <a:gd name="connsiteY353" fmla="*/ 641129 h 794678"/>
                      <a:gd name="connsiteX354" fmla="*/ 590762 w 774829"/>
                      <a:gd name="connsiteY354" fmla="*/ 644399 h 794678"/>
                      <a:gd name="connsiteX355" fmla="*/ 575093 w 774829"/>
                      <a:gd name="connsiteY355" fmla="*/ 659523 h 794678"/>
                      <a:gd name="connsiteX356" fmla="*/ 575366 w 774829"/>
                      <a:gd name="connsiteY356" fmla="*/ 656525 h 794678"/>
                      <a:gd name="connsiteX357" fmla="*/ 562014 w 774829"/>
                      <a:gd name="connsiteY357" fmla="*/ 666880 h 794678"/>
                      <a:gd name="connsiteX358" fmla="*/ 563240 w 774829"/>
                      <a:gd name="connsiteY358" fmla="*/ 665790 h 794678"/>
                      <a:gd name="connsiteX359" fmla="*/ 539260 w 774829"/>
                      <a:gd name="connsiteY359" fmla="*/ 682684 h 794678"/>
                      <a:gd name="connsiteX360" fmla="*/ 518414 w 774829"/>
                      <a:gd name="connsiteY360" fmla="*/ 699306 h 794678"/>
                      <a:gd name="connsiteX361" fmla="*/ 492120 w 774829"/>
                      <a:gd name="connsiteY361" fmla="*/ 715656 h 794678"/>
                      <a:gd name="connsiteX362" fmla="*/ 504926 w 774829"/>
                      <a:gd name="connsiteY362" fmla="*/ 709389 h 794678"/>
                      <a:gd name="connsiteX363" fmla="*/ 484218 w 774829"/>
                      <a:gd name="connsiteY363" fmla="*/ 724512 h 794678"/>
                      <a:gd name="connsiteX364" fmla="*/ 481901 w 774829"/>
                      <a:gd name="connsiteY364" fmla="*/ 723831 h 794678"/>
                      <a:gd name="connsiteX365" fmla="*/ 420182 w 774829"/>
                      <a:gd name="connsiteY365" fmla="*/ 753123 h 794678"/>
                      <a:gd name="connsiteX366" fmla="*/ 381215 w 774829"/>
                      <a:gd name="connsiteY366" fmla="*/ 765113 h 794678"/>
                      <a:gd name="connsiteX367" fmla="*/ 370997 w 774829"/>
                      <a:gd name="connsiteY367" fmla="*/ 769745 h 794678"/>
                      <a:gd name="connsiteX368" fmla="*/ 368409 w 774829"/>
                      <a:gd name="connsiteY368" fmla="*/ 769064 h 794678"/>
                      <a:gd name="connsiteX369" fmla="*/ 327263 w 774829"/>
                      <a:gd name="connsiteY369" fmla="*/ 780373 h 794678"/>
                      <a:gd name="connsiteX370" fmla="*/ 308324 w 774829"/>
                      <a:gd name="connsiteY370" fmla="*/ 782689 h 794678"/>
                      <a:gd name="connsiteX371" fmla="*/ 340751 w 774829"/>
                      <a:gd name="connsiteY371" fmla="*/ 774786 h 794678"/>
                      <a:gd name="connsiteX372" fmla="*/ 340751 w 774829"/>
                      <a:gd name="connsiteY372" fmla="*/ 776149 h 794678"/>
                      <a:gd name="connsiteX373" fmla="*/ 369362 w 774829"/>
                      <a:gd name="connsiteY373" fmla="*/ 768111 h 794678"/>
                      <a:gd name="connsiteX374" fmla="*/ 356963 w 774829"/>
                      <a:gd name="connsiteY374" fmla="*/ 770699 h 794678"/>
                      <a:gd name="connsiteX375" fmla="*/ 373994 w 774829"/>
                      <a:gd name="connsiteY375" fmla="*/ 762524 h 794678"/>
                      <a:gd name="connsiteX376" fmla="*/ 336119 w 774829"/>
                      <a:gd name="connsiteY376" fmla="*/ 774650 h 794678"/>
                      <a:gd name="connsiteX377" fmla="*/ 359280 w 774829"/>
                      <a:gd name="connsiteY377" fmla="*/ 766475 h 794678"/>
                      <a:gd name="connsiteX378" fmla="*/ 346472 w 774829"/>
                      <a:gd name="connsiteY378" fmla="*/ 769200 h 794678"/>
                      <a:gd name="connsiteX379" fmla="*/ 337617 w 774829"/>
                      <a:gd name="connsiteY379" fmla="*/ 772743 h 794678"/>
                      <a:gd name="connsiteX380" fmla="*/ 338161 w 774829"/>
                      <a:gd name="connsiteY380" fmla="*/ 772334 h 794678"/>
                      <a:gd name="connsiteX381" fmla="*/ 297697 w 774829"/>
                      <a:gd name="connsiteY381" fmla="*/ 783779 h 794678"/>
                      <a:gd name="connsiteX382" fmla="*/ 304509 w 774829"/>
                      <a:gd name="connsiteY382" fmla="*/ 786367 h 794678"/>
                      <a:gd name="connsiteX383" fmla="*/ 280393 w 774829"/>
                      <a:gd name="connsiteY383" fmla="*/ 788820 h 794678"/>
                      <a:gd name="connsiteX384" fmla="*/ 304782 w 774829"/>
                      <a:gd name="connsiteY384" fmla="*/ 780781 h 794678"/>
                      <a:gd name="connsiteX385" fmla="*/ 295925 w 774829"/>
                      <a:gd name="connsiteY385" fmla="*/ 779691 h 794678"/>
                      <a:gd name="connsiteX386" fmla="*/ 285298 w 774829"/>
                      <a:gd name="connsiteY386" fmla="*/ 783642 h 794678"/>
                      <a:gd name="connsiteX387" fmla="*/ 283799 w 774829"/>
                      <a:gd name="connsiteY387" fmla="*/ 783234 h 794678"/>
                      <a:gd name="connsiteX388" fmla="*/ 266632 w 774829"/>
                      <a:gd name="connsiteY388" fmla="*/ 786503 h 794678"/>
                      <a:gd name="connsiteX389" fmla="*/ 268676 w 774829"/>
                      <a:gd name="connsiteY389" fmla="*/ 785822 h 794678"/>
                      <a:gd name="connsiteX390" fmla="*/ 247423 w 774829"/>
                      <a:gd name="connsiteY390" fmla="*/ 788547 h 794678"/>
                      <a:gd name="connsiteX391" fmla="*/ 235433 w 774829"/>
                      <a:gd name="connsiteY391" fmla="*/ 791681 h 794678"/>
                      <a:gd name="connsiteX392" fmla="*/ 269222 w 774829"/>
                      <a:gd name="connsiteY392" fmla="*/ 790046 h 794678"/>
                      <a:gd name="connsiteX393" fmla="*/ 277533 w 774829"/>
                      <a:gd name="connsiteY393" fmla="*/ 786640 h 794678"/>
                      <a:gd name="connsiteX394" fmla="*/ 265407 w 774829"/>
                      <a:gd name="connsiteY394" fmla="*/ 788547 h 794678"/>
                      <a:gd name="connsiteX395" fmla="*/ 272355 w 774829"/>
                      <a:gd name="connsiteY395" fmla="*/ 786912 h 794678"/>
                      <a:gd name="connsiteX396" fmla="*/ 284072 w 774829"/>
                      <a:gd name="connsiteY396" fmla="*/ 785686 h 794678"/>
                      <a:gd name="connsiteX397" fmla="*/ 270175 w 774829"/>
                      <a:gd name="connsiteY397" fmla="*/ 790727 h 794678"/>
                      <a:gd name="connsiteX398" fmla="*/ 250283 w 774829"/>
                      <a:gd name="connsiteY398" fmla="*/ 793180 h 794678"/>
                      <a:gd name="connsiteX399" fmla="*/ 207911 w 774829"/>
                      <a:gd name="connsiteY399" fmla="*/ 793043 h 794678"/>
                      <a:gd name="connsiteX400" fmla="*/ 215267 w 774829"/>
                      <a:gd name="connsiteY400" fmla="*/ 792771 h 794678"/>
                      <a:gd name="connsiteX401" fmla="*/ 206957 w 774829"/>
                      <a:gd name="connsiteY401" fmla="*/ 791545 h 794678"/>
                      <a:gd name="connsiteX402" fmla="*/ 198646 w 774829"/>
                      <a:gd name="connsiteY402" fmla="*/ 792771 h 794678"/>
                      <a:gd name="connsiteX403" fmla="*/ 198782 w 774829"/>
                      <a:gd name="connsiteY403" fmla="*/ 792089 h 794678"/>
                      <a:gd name="connsiteX404" fmla="*/ 176983 w 774829"/>
                      <a:gd name="connsiteY404" fmla="*/ 794678 h 794678"/>
                      <a:gd name="connsiteX405" fmla="*/ 178618 w 774829"/>
                      <a:gd name="connsiteY405" fmla="*/ 792089 h 794678"/>
                      <a:gd name="connsiteX406" fmla="*/ 153686 w 774829"/>
                      <a:gd name="connsiteY406" fmla="*/ 790046 h 794678"/>
                      <a:gd name="connsiteX407" fmla="*/ 144284 w 774829"/>
                      <a:gd name="connsiteY407" fmla="*/ 790318 h 794678"/>
                      <a:gd name="connsiteX408" fmla="*/ 145919 w 774829"/>
                      <a:gd name="connsiteY408" fmla="*/ 790318 h 794678"/>
                      <a:gd name="connsiteX409" fmla="*/ 136109 w 774829"/>
                      <a:gd name="connsiteY409" fmla="*/ 788956 h 794678"/>
                      <a:gd name="connsiteX410" fmla="*/ 161587 w 774829"/>
                      <a:gd name="connsiteY410" fmla="*/ 788956 h 794678"/>
                      <a:gd name="connsiteX411" fmla="*/ 162269 w 774829"/>
                      <a:gd name="connsiteY411" fmla="*/ 787594 h 794678"/>
                      <a:gd name="connsiteX412" fmla="*/ 181888 w 774829"/>
                      <a:gd name="connsiteY412" fmla="*/ 786231 h 794678"/>
                      <a:gd name="connsiteX413" fmla="*/ 158590 w 774829"/>
                      <a:gd name="connsiteY413" fmla="*/ 786640 h 794678"/>
                      <a:gd name="connsiteX414" fmla="*/ 166083 w 774829"/>
                      <a:gd name="connsiteY414" fmla="*/ 785141 h 794678"/>
                      <a:gd name="connsiteX415" fmla="*/ 164448 w 774829"/>
                      <a:gd name="connsiteY415" fmla="*/ 785959 h 794678"/>
                      <a:gd name="connsiteX416" fmla="*/ 200963 w 774829"/>
                      <a:gd name="connsiteY416" fmla="*/ 784324 h 794678"/>
                      <a:gd name="connsiteX417" fmla="*/ 201372 w 774829"/>
                      <a:gd name="connsiteY417" fmla="*/ 784733 h 794678"/>
                      <a:gd name="connsiteX418" fmla="*/ 240747 w 774829"/>
                      <a:gd name="connsiteY418" fmla="*/ 780645 h 794678"/>
                      <a:gd name="connsiteX419" fmla="*/ 236659 w 774829"/>
                      <a:gd name="connsiteY419" fmla="*/ 781735 h 794678"/>
                      <a:gd name="connsiteX420" fmla="*/ 279304 w 774829"/>
                      <a:gd name="connsiteY420" fmla="*/ 773152 h 794678"/>
                      <a:gd name="connsiteX421" fmla="*/ 279304 w 774829"/>
                      <a:gd name="connsiteY421" fmla="*/ 772606 h 794678"/>
                      <a:gd name="connsiteX422" fmla="*/ 287206 w 774829"/>
                      <a:gd name="connsiteY422" fmla="*/ 771244 h 794678"/>
                      <a:gd name="connsiteX423" fmla="*/ 287206 w 774829"/>
                      <a:gd name="connsiteY423" fmla="*/ 771244 h 794678"/>
                      <a:gd name="connsiteX424" fmla="*/ 310232 w 774829"/>
                      <a:gd name="connsiteY424" fmla="*/ 765249 h 794678"/>
                      <a:gd name="connsiteX425" fmla="*/ 302192 w 774829"/>
                      <a:gd name="connsiteY425" fmla="*/ 766203 h 794678"/>
                      <a:gd name="connsiteX426" fmla="*/ 286389 w 774829"/>
                      <a:gd name="connsiteY426" fmla="*/ 770699 h 794678"/>
                      <a:gd name="connsiteX427" fmla="*/ 262137 w 774829"/>
                      <a:gd name="connsiteY427" fmla="*/ 774241 h 794678"/>
                      <a:gd name="connsiteX428" fmla="*/ 253962 w 774829"/>
                      <a:gd name="connsiteY428" fmla="*/ 777375 h 794678"/>
                      <a:gd name="connsiteX429" fmla="*/ 240747 w 774829"/>
                      <a:gd name="connsiteY429" fmla="*/ 777647 h 794678"/>
                      <a:gd name="connsiteX430" fmla="*/ 249738 w 774829"/>
                      <a:gd name="connsiteY430" fmla="*/ 776830 h 794678"/>
                      <a:gd name="connsiteX431" fmla="*/ 243608 w 774829"/>
                      <a:gd name="connsiteY431" fmla="*/ 775467 h 794678"/>
                      <a:gd name="connsiteX432" fmla="*/ 189518 w 774829"/>
                      <a:gd name="connsiteY432" fmla="*/ 780645 h 794678"/>
                      <a:gd name="connsiteX433" fmla="*/ 198919 w 774829"/>
                      <a:gd name="connsiteY433" fmla="*/ 780645 h 794678"/>
                      <a:gd name="connsiteX434" fmla="*/ 172488 w 774829"/>
                      <a:gd name="connsiteY434" fmla="*/ 780918 h 794678"/>
                      <a:gd name="connsiteX435" fmla="*/ 191561 w 774829"/>
                      <a:gd name="connsiteY435" fmla="*/ 780236 h 794678"/>
                      <a:gd name="connsiteX436" fmla="*/ 173713 w 774829"/>
                      <a:gd name="connsiteY436" fmla="*/ 779691 h 794678"/>
                      <a:gd name="connsiteX437" fmla="*/ 153140 w 774829"/>
                      <a:gd name="connsiteY437" fmla="*/ 781735 h 794678"/>
                      <a:gd name="connsiteX438" fmla="*/ 162133 w 774829"/>
                      <a:gd name="connsiteY438" fmla="*/ 782007 h 794678"/>
                      <a:gd name="connsiteX439" fmla="*/ 123711 w 774829"/>
                      <a:gd name="connsiteY439" fmla="*/ 780100 h 794678"/>
                      <a:gd name="connsiteX440" fmla="*/ 159407 w 774829"/>
                      <a:gd name="connsiteY440" fmla="*/ 780918 h 794678"/>
                      <a:gd name="connsiteX441" fmla="*/ 162949 w 774829"/>
                      <a:gd name="connsiteY441" fmla="*/ 778738 h 794678"/>
                      <a:gd name="connsiteX442" fmla="*/ 150551 w 774829"/>
                      <a:gd name="connsiteY442" fmla="*/ 778601 h 794678"/>
                      <a:gd name="connsiteX443" fmla="*/ 146601 w 774829"/>
                      <a:gd name="connsiteY443" fmla="*/ 778056 h 794678"/>
                      <a:gd name="connsiteX444" fmla="*/ 188973 w 774829"/>
                      <a:gd name="connsiteY444" fmla="*/ 775467 h 794678"/>
                      <a:gd name="connsiteX445" fmla="*/ 186383 w 774829"/>
                      <a:gd name="connsiteY445" fmla="*/ 776149 h 794678"/>
                      <a:gd name="connsiteX446" fmla="*/ 217039 w 774829"/>
                      <a:gd name="connsiteY446" fmla="*/ 774923 h 794678"/>
                      <a:gd name="connsiteX447" fmla="*/ 206685 w 774829"/>
                      <a:gd name="connsiteY447" fmla="*/ 775467 h 794678"/>
                      <a:gd name="connsiteX448" fmla="*/ 219219 w 774829"/>
                      <a:gd name="connsiteY448" fmla="*/ 773697 h 794678"/>
                      <a:gd name="connsiteX449" fmla="*/ 211590 w 774829"/>
                      <a:gd name="connsiteY449" fmla="*/ 772879 h 794678"/>
                      <a:gd name="connsiteX450" fmla="*/ 229847 w 774829"/>
                      <a:gd name="connsiteY450" fmla="*/ 771517 h 794678"/>
                      <a:gd name="connsiteX451" fmla="*/ 227666 w 774829"/>
                      <a:gd name="connsiteY451" fmla="*/ 773424 h 794678"/>
                      <a:gd name="connsiteX452" fmla="*/ 249874 w 774829"/>
                      <a:gd name="connsiteY452" fmla="*/ 771789 h 794678"/>
                      <a:gd name="connsiteX453" fmla="*/ 258458 w 774829"/>
                      <a:gd name="connsiteY453" fmla="*/ 768246 h 794678"/>
                      <a:gd name="connsiteX454" fmla="*/ 256006 w 774829"/>
                      <a:gd name="connsiteY454" fmla="*/ 768519 h 794678"/>
                      <a:gd name="connsiteX455" fmla="*/ 267723 w 774829"/>
                      <a:gd name="connsiteY455" fmla="*/ 766884 h 794678"/>
                      <a:gd name="connsiteX456" fmla="*/ 257778 w 774829"/>
                      <a:gd name="connsiteY456" fmla="*/ 769337 h 794678"/>
                      <a:gd name="connsiteX457" fmla="*/ 270175 w 774829"/>
                      <a:gd name="connsiteY457" fmla="*/ 767293 h 794678"/>
                      <a:gd name="connsiteX458" fmla="*/ 266225 w 774829"/>
                      <a:gd name="connsiteY458" fmla="*/ 768655 h 794678"/>
                      <a:gd name="connsiteX459" fmla="*/ 285843 w 774829"/>
                      <a:gd name="connsiteY459" fmla="*/ 765385 h 794678"/>
                      <a:gd name="connsiteX460" fmla="*/ 296198 w 774829"/>
                      <a:gd name="connsiteY460" fmla="*/ 760072 h 794678"/>
                      <a:gd name="connsiteX461" fmla="*/ 311730 w 774829"/>
                      <a:gd name="connsiteY461" fmla="*/ 756802 h 794678"/>
                      <a:gd name="connsiteX462" fmla="*/ 309823 w 774829"/>
                      <a:gd name="connsiteY462" fmla="*/ 757619 h 794678"/>
                      <a:gd name="connsiteX463" fmla="*/ 338707 w 774829"/>
                      <a:gd name="connsiteY463" fmla="*/ 750262 h 794678"/>
                      <a:gd name="connsiteX464" fmla="*/ 339796 w 774829"/>
                      <a:gd name="connsiteY464" fmla="*/ 754350 h 794678"/>
                      <a:gd name="connsiteX465" fmla="*/ 358191 w 774829"/>
                      <a:gd name="connsiteY465" fmla="*/ 745766 h 794678"/>
                      <a:gd name="connsiteX466" fmla="*/ 358735 w 774829"/>
                      <a:gd name="connsiteY466" fmla="*/ 746038 h 794678"/>
                      <a:gd name="connsiteX467" fmla="*/ 371815 w 774829"/>
                      <a:gd name="connsiteY467" fmla="*/ 740861 h 794678"/>
                      <a:gd name="connsiteX468" fmla="*/ 359553 w 774829"/>
                      <a:gd name="connsiteY468" fmla="*/ 744540 h 794678"/>
                      <a:gd name="connsiteX469" fmla="*/ 379171 w 774829"/>
                      <a:gd name="connsiteY469" fmla="*/ 737728 h 794678"/>
                      <a:gd name="connsiteX470" fmla="*/ 387619 w 774829"/>
                      <a:gd name="connsiteY470" fmla="*/ 736365 h 794678"/>
                      <a:gd name="connsiteX471" fmla="*/ 422362 w 774829"/>
                      <a:gd name="connsiteY471" fmla="*/ 721651 h 794678"/>
                      <a:gd name="connsiteX472" fmla="*/ 453017 w 774829"/>
                      <a:gd name="connsiteY472" fmla="*/ 708571 h 794678"/>
                      <a:gd name="connsiteX473" fmla="*/ 443615 w 774829"/>
                      <a:gd name="connsiteY473" fmla="*/ 713067 h 794678"/>
                      <a:gd name="connsiteX474" fmla="*/ 446750 w 774829"/>
                      <a:gd name="connsiteY474" fmla="*/ 713612 h 794678"/>
                      <a:gd name="connsiteX475" fmla="*/ 443888 w 774829"/>
                      <a:gd name="connsiteY475" fmla="*/ 714430 h 794678"/>
                      <a:gd name="connsiteX476" fmla="*/ 436123 w 774829"/>
                      <a:gd name="connsiteY476" fmla="*/ 719334 h 794678"/>
                      <a:gd name="connsiteX477" fmla="*/ 448522 w 774829"/>
                      <a:gd name="connsiteY477" fmla="*/ 714974 h 794678"/>
                      <a:gd name="connsiteX478" fmla="*/ 444434 w 774829"/>
                      <a:gd name="connsiteY478" fmla="*/ 717154 h 794678"/>
                      <a:gd name="connsiteX479" fmla="*/ 463099 w 774829"/>
                      <a:gd name="connsiteY479" fmla="*/ 709933 h 794678"/>
                      <a:gd name="connsiteX480" fmla="*/ 460783 w 774829"/>
                      <a:gd name="connsiteY480" fmla="*/ 710342 h 794678"/>
                      <a:gd name="connsiteX481" fmla="*/ 520867 w 774829"/>
                      <a:gd name="connsiteY481" fmla="*/ 675463 h 794678"/>
                      <a:gd name="connsiteX482" fmla="*/ 542803 w 774829"/>
                      <a:gd name="connsiteY482" fmla="*/ 657206 h 794678"/>
                      <a:gd name="connsiteX483" fmla="*/ 571278 w 774829"/>
                      <a:gd name="connsiteY483" fmla="*/ 632546 h 794678"/>
                      <a:gd name="connsiteX484" fmla="*/ 570597 w 774829"/>
                      <a:gd name="connsiteY484" fmla="*/ 637996 h 794678"/>
                      <a:gd name="connsiteX485" fmla="*/ 556291 w 774829"/>
                      <a:gd name="connsiteY485" fmla="*/ 651075 h 794678"/>
                      <a:gd name="connsiteX486" fmla="*/ 551250 w 774829"/>
                      <a:gd name="connsiteY486" fmla="*/ 652710 h 794678"/>
                      <a:gd name="connsiteX487" fmla="*/ 550161 w 774829"/>
                      <a:gd name="connsiteY487" fmla="*/ 657343 h 794678"/>
                      <a:gd name="connsiteX488" fmla="*/ 590625 w 774829"/>
                      <a:gd name="connsiteY488" fmla="*/ 618513 h 794678"/>
                      <a:gd name="connsiteX489" fmla="*/ 591171 w 774829"/>
                      <a:gd name="connsiteY489" fmla="*/ 618513 h 794678"/>
                      <a:gd name="connsiteX490" fmla="*/ 599209 w 774829"/>
                      <a:gd name="connsiteY490" fmla="*/ 609657 h 794678"/>
                      <a:gd name="connsiteX491" fmla="*/ 600434 w 774829"/>
                      <a:gd name="connsiteY491" fmla="*/ 606250 h 794678"/>
                      <a:gd name="connsiteX492" fmla="*/ 599481 w 774829"/>
                      <a:gd name="connsiteY492" fmla="*/ 607477 h 794678"/>
                      <a:gd name="connsiteX493" fmla="*/ 622506 w 774829"/>
                      <a:gd name="connsiteY493" fmla="*/ 583089 h 794678"/>
                      <a:gd name="connsiteX494" fmla="*/ 626594 w 774829"/>
                      <a:gd name="connsiteY494" fmla="*/ 576549 h 794678"/>
                      <a:gd name="connsiteX495" fmla="*/ 639537 w 774829"/>
                      <a:gd name="connsiteY495" fmla="*/ 567012 h 794678"/>
                      <a:gd name="connsiteX496" fmla="*/ 661472 w 774829"/>
                      <a:gd name="connsiteY496" fmla="*/ 532678 h 794678"/>
                      <a:gd name="connsiteX497" fmla="*/ 673462 w 774829"/>
                      <a:gd name="connsiteY497" fmla="*/ 518645 h 794678"/>
                      <a:gd name="connsiteX498" fmla="*/ 679185 w 774829"/>
                      <a:gd name="connsiteY498" fmla="*/ 503657 h 794678"/>
                      <a:gd name="connsiteX499" fmla="*/ 690629 w 774829"/>
                      <a:gd name="connsiteY499" fmla="*/ 482539 h 794678"/>
                      <a:gd name="connsiteX500" fmla="*/ 688178 w 774829"/>
                      <a:gd name="connsiteY500" fmla="*/ 489215 h 794678"/>
                      <a:gd name="connsiteX501" fmla="*/ 705889 w 774829"/>
                      <a:gd name="connsiteY501" fmla="*/ 450113 h 794678"/>
                      <a:gd name="connsiteX502" fmla="*/ 717471 w 774829"/>
                      <a:gd name="connsiteY502" fmla="*/ 419866 h 794678"/>
                      <a:gd name="connsiteX503" fmla="*/ 734501 w 774829"/>
                      <a:gd name="connsiteY503" fmla="*/ 385941 h 794678"/>
                      <a:gd name="connsiteX504" fmla="*/ 735591 w 774829"/>
                      <a:gd name="connsiteY504" fmla="*/ 375859 h 794678"/>
                      <a:gd name="connsiteX505" fmla="*/ 737771 w 774829"/>
                      <a:gd name="connsiteY505" fmla="*/ 366458 h 794678"/>
                      <a:gd name="connsiteX506" fmla="*/ 733001 w 774829"/>
                      <a:gd name="connsiteY506" fmla="*/ 378039 h 794678"/>
                      <a:gd name="connsiteX507" fmla="*/ 734092 w 774829"/>
                      <a:gd name="connsiteY507" fmla="*/ 360191 h 794678"/>
                      <a:gd name="connsiteX508" fmla="*/ 737635 w 774829"/>
                      <a:gd name="connsiteY508" fmla="*/ 334031 h 794678"/>
                      <a:gd name="connsiteX509" fmla="*/ 738997 w 774829"/>
                      <a:gd name="connsiteY509" fmla="*/ 334576 h 794678"/>
                      <a:gd name="connsiteX510" fmla="*/ 735864 w 774829"/>
                      <a:gd name="connsiteY510" fmla="*/ 351335 h 794678"/>
                      <a:gd name="connsiteX511" fmla="*/ 735182 w 774829"/>
                      <a:gd name="connsiteY511" fmla="*/ 362098 h 794678"/>
                      <a:gd name="connsiteX512" fmla="*/ 739814 w 774829"/>
                      <a:gd name="connsiteY512" fmla="*/ 348746 h 794678"/>
                      <a:gd name="connsiteX513" fmla="*/ 743220 w 774829"/>
                      <a:gd name="connsiteY513" fmla="*/ 334576 h 794678"/>
                      <a:gd name="connsiteX514" fmla="*/ 743765 w 774829"/>
                      <a:gd name="connsiteY514" fmla="*/ 324903 h 794678"/>
                      <a:gd name="connsiteX515" fmla="*/ 744991 w 774829"/>
                      <a:gd name="connsiteY515" fmla="*/ 323268 h 794678"/>
                      <a:gd name="connsiteX516" fmla="*/ 744584 w 774829"/>
                      <a:gd name="connsiteY516" fmla="*/ 317001 h 794678"/>
                      <a:gd name="connsiteX517" fmla="*/ 745946 w 774829"/>
                      <a:gd name="connsiteY517" fmla="*/ 321088 h 794678"/>
                      <a:gd name="connsiteX518" fmla="*/ 746491 w 774829"/>
                      <a:gd name="connsiteY518" fmla="*/ 326402 h 794678"/>
                      <a:gd name="connsiteX519" fmla="*/ 744720 w 774829"/>
                      <a:gd name="connsiteY519" fmla="*/ 347929 h 794678"/>
                      <a:gd name="connsiteX520" fmla="*/ 744856 w 774829"/>
                      <a:gd name="connsiteY520" fmla="*/ 357193 h 794678"/>
                      <a:gd name="connsiteX521" fmla="*/ 746899 w 774829"/>
                      <a:gd name="connsiteY521" fmla="*/ 337437 h 794678"/>
                      <a:gd name="connsiteX522" fmla="*/ 748397 w 774829"/>
                      <a:gd name="connsiteY522" fmla="*/ 316864 h 794678"/>
                      <a:gd name="connsiteX523" fmla="*/ 749352 w 774829"/>
                      <a:gd name="connsiteY523" fmla="*/ 314685 h 794678"/>
                      <a:gd name="connsiteX524" fmla="*/ 748126 w 774829"/>
                      <a:gd name="connsiteY524" fmla="*/ 301469 h 794678"/>
                      <a:gd name="connsiteX525" fmla="*/ 749488 w 774829"/>
                      <a:gd name="connsiteY525" fmla="*/ 294384 h 794678"/>
                      <a:gd name="connsiteX526" fmla="*/ 746355 w 774829"/>
                      <a:gd name="connsiteY526" fmla="*/ 261140 h 794678"/>
                      <a:gd name="connsiteX527" fmla="*/ 745673 w 774829"/>
                      <a:gd name="connsiteY527" fmla="*/ 290296 h 794678"/>
                      <a:gd name="connsiteX528" fmla="*/ 743085 w 774829"/>
                      <a:gd name="connsiteY528" fmla="*/ 320134 h 794678"/>
                      <a:gd name="connsiteX529" fmla="*/ 742676 w 774829"/>
                      <a:gd name="connsiteY529" fmla="*/ 290842 h 794678"/>
                      <a:gd name="connsiteX530" fmla="*/ 744038 w 774829"/>
                      <a:gd name="connsiteY530" fmla="*/ 291250 h 794678"/>
                      <a:gd name="connsiteX531" fmla="*/ 743765 w 774829"/>
                      <a:gd name="connsiteY531" fmla="*/ 257189 h 794678"/>
                      <a:gd name="connsiteX532" fmla="*/ 744584 w 774829"/>
                      <a:gd name="connsiteY532" fmla="*/ 265227 h 794678"/>
                      <a:gd name="connsiteX533" fmla="*/ 742812 w 774829"/>
                      <a:gd name="connsiteY533" fmla="*/ 222582 h 794678"/>
                      <a:gd name="connsiteX534" fmla="*/ 743629 w 774829"/>
                      <a:gd name="connsiteY534" fmla="*/ 234299 h 794678"/>
                      <a:gd name="connsiteX535" fmla="*/ 740768 w 774829"/>
                      <a:gd name="connsiteY535" fmla="*/ 204461 h 794678"/>
                      <a:gd name="connsiteX536" fmla="*/ 735727 w 774829"/>
                      <a:gd name="connsiteY536" fmla="*/ 184842 h 794678"/>
                      <a:gd name="connsiteX537" fmla="*/ 736544 w 774829"/>
                      <a:gd name="connsiteY537" fmla="*/ 178166 h 794678"/>
                      <a:gd name="connsiteX538" fmla="*/ 729324 w 774829"/>
                      <a:gd name="connsiteY538" fmla="*/ 149282 h 794678"/>
                      <a:gd name="connsiteX539" fmla="*/ 730550 w 774829"/>
                      <a:gd name="connsiteY539" fmla="*/ 150099 h 794678"/>
                      <a:gd name="connsiteX540" fmla="*/ 734773 w 774829"/>
                      <a:gd name="connsiteY540" fmla="*/ 162770 h 794678"/>
                      <a:gd name="connsiteX541" fmla="*/ 731776 w 774829"/>
                      <a:gd name="connsiteY541" fmla="*/ 147647 h 794678"/>
                      <a:gd name="connsiteX542" fmla="*/ 727826 w 774829"/>
                      <a:gd name="connsiteY542" fmla="*/ 133341 h 794678"/>
                      <a:gd name="connsiteX543" fmla="*/ 719786 w 774829"/>
                      <a:gd name="connsiteY543" fmla="*/ 111133 h 794678"/>
                      <a:gd name="connsiteX544" fmla="*/ 720877 w 774829"/>
                      <a:gd name="connsiteY544" fmla="*/ 117128 h 794678"/>
                      <a:gd name="connsiteX545" fmla="*/ 717062 w 774829"/>
                      <a:gd name="connsiteY545" fmla="*/ 104185 h 794678"/>
                      <a:gd name="connsiteX546" fmla="*/ 715290 w 774829"/>
                      <a:gd name="connsiteY546" fmla="*/ 101460 h 794678"/>
                      <a:gd name="connsiteX547" fmla="*/ 716925 w 774829"/>
                      <a:gd name="connsiteY547" fmla="*/ 100779 h 794678"/>
                      <a:gd name="connsiteX548" fmla="*/ 708205 w 774829"/>
                      <a:gd name="connsiteY548" fmla="*/ 78843 h 794678"/>
                      <a:gd name="connsiteX549" fmla="*/ 720877 w 774829"/>
                      <a:gd name="connsiteY549" fmla="*/ 111406 h 794678"/>
                      <a:gd name="connsiteX550" fmla="*/ 712564 w 774829"/>
                      <a:gd name="connsiteY550" fmla="*/ 85519 h 794678"/>
                      <a:gd name="connsiteX551" fmla="*/ 700440 w 774829"/>
                      <a:gd name="connsiteY551" fmla="*/ 55545 h 794678"/>
                      <a:gd name="connsiteX552" fmla="*/ 701120 w 774829"/>
                      <a:gd name="connsiteY552" fmla="*/ 53910 h 794678"/>
                      <a:gd name="connsiteX553" fmla="*/ 694853 w 774829"/>
                      <a:gd name="connsiteY553" fmla="*/ 47643 h 794678"/>
                      <a:gd name="connsiteX554" fmla="*/ 703573 w 774829"/>
                      <a:gd name="connsiteY554" fmla="*/ 69169 h 794678"/>
                      <a:gd name="connsiteX555" fmla="*/ 701666 w 774829"/>
                      <a:gd name="connsiteY555" fmla="*/ 66717 h 794678"/>
                      <a:gd name="connsiteX556" fmla="*/ 698396 w 774829"/>
                      <a:gd name="connsiteY556" fmla="*/ 57588 h 794678"/>
                      <a:gd name="connsiteX557" fmla="*/ 696352 w 774829"/>
                      <a:gd name="connsiteY557" fmla="*/ 56499 h 794678"/>
                      <a:gd name="connsiteX558" fmla="*/ 689403 w 774829"/>
                      <a:gd name="connsiteY558" fmla="*/ 38242 h 794678"/>
                      <a:gd name="connsiteX559" fmla="*/ 691038 w 774829"/>
                      <a:gd name="connsiteY559" fmla="*/ 47643 h 794678"/>
                      <a:gd name="connsiteX560" fmla="*/ 677141 w 774829"/>
                      <a:gd name="connsiteY560" fmla="*/ 23800 h 794678"/>
                      <a:gd name="connsiteX561" fmla="*/ 679730 w 774829"/>
                      <a:gd name="connsiteY561" fmla="*/ 25298 h 794678"/>
                      <a:gd name="connsiteX562" fmla="*/ 677823 w 774829"/>
                      <a:gd name="connsiteY562" fmla="*/ 22574 h 794678"/>
                      <a:gd name="connsiteX563" fmla="*/ 693219 w 774829"/>
                      <a:gd name="connsiteY563" fmla="*/ 28023 h 794678"/>
                      <a:gd name="connsiteX564" fmla="*/ 683409 w 774829"/>
                      <a:gd name="connsiteY564" fmla="*/ 28704 h 794678"/>
                      <a:gd name="connsiteX565" fmla="*/ 700984 w 774829"/>
                      <a:gd name="connsiteY565" fmla="*/ 14944 h 794678"/>
                      <a:gd name="connsiteX566" fmla="*/ 702755 w 774829"/>
                      <a:gd name="connsiteY566" fmla="*/ 23527 h 794678"/>
                      <a:gd name="connsiteX567" fmla="*/ 699485 w 774829"/>
                      <a:gd name="connsiteY567" fmla="*/ 14944 h 794678"/>
                      <a:gd name="connsiteX568" fmla="*/ 683817 w 774829"/>
                      <a:gd name="connsiteY568" fmla="*/ 27206 h 794678"/>
                      <a:gd name="connsiteX569" fmla="*/ 692673 w 774829"/>
                      <a:gd name="connsiteY569" fmla="*/ 26116 h 794678"/>
                      <a:gd name="connsiteX570" fmla="*/ 679458 w 774829"/>
                      <a:gd name="connsiteY570" fmla="*/ 21483 h 794678"/>
                      <a:gd name="connsiteX571" fmla="*/ 680956 w 774829"/>
                      <a:gd name="connsiteY571" fmla="*/ 22846 h 794678"/>
                      <a:gd name="connsiteX572" fmla="*/ 692264 w 774829"/>
                      <a:gd name="connsiteY572" fmla="*/ 40966 h 794678"/>
                      <a:gd name="connsiteX573" fmla="*/ 686952 w 774829"/>
                      <a:gd name="connsiteY573" fmla="*/ 29113 h 794678"/>
                      <a:gd name="connsiteX574" fmla="*/ 694035 w 774829"/>
                      <a:gd name="connsiteY574" fmla="*/ 37424 h 794678"/>
                      <a:gd name="connsiteX575" fmla="*/ 682182 w 774829"/>
                      <a:gd name="connsiteY575" fmla="*/ 19576 h 794678"/>
                      <a:gd name="connsiteX576" fmla="*/ 691720 w 774829"/>
                      <a:gd name="connsiteY576" fmla="*/ 22846 h 794678"/>
                      <a:gd name="connsiteX577" fmla="*/ 684908 w 774829"/>
                      <a:gd name="connsiteY577" fmla="*/ 23800 h 794678"/>
                      <a:gd name="connsiteX578" fmla="*/ 696079 w 774829"/>
                      <a:gd name="connsiteY578" fmla="*/ 15080 h 794678"/>
                      <a:gd name="connsiteX579" fmla="*/ 696761 w 774829"/>
                      <a:gd name="connsiteY579" fmla="*/ 23800 h 794678"/>
                      <a:gd name="connsiteX580" fmla="*/ 697851 w 774829"/>
                      <a:gd name="connsiteY580" fmla="*/ 20939 h 794678"/>
                      <a:gd name="connsiteX581" fmla="*/ 700031 w 774829"/>
                      <a:gd name="connsiteY581" fmla="*/ 40013 h 794678"/>
                      <a:gd name="connsiteX582" fmla="*/ 699349 w 774829"/>
                      <a:gd name="connsiteY582" fmla="*/ 37424 h 794678"/>
                      <a:gd name="connsiteX583" fmla="*/ 700167 w 774829"/>
                      <a:gd name="connsiteY583" fmla="*/ 52684 h 794678"/>
                      <a:gd name="connsiteX584" fmla="*/ 705208 w 774829"/>
                      <a:gd name="connsiteY584" fmla="*/ 71077 h 794678"/>
                      <a:gd name="connsiteX585" fmla="*/ 704390 w 774829"/>
                      <a:gd name="connsiteY585" fmla="*/ 69306 h 794678"/>
                      <a:gd name="connsiteX586" fmla="*/ 692673 w 774829"/>
                      <a:gd name="connsiteY586" fmla="*/ 44782 h 794678"/>
                      <a:gd name="connsiteX587" fmla="*/ 690629 w 774829"/>
                      <a:gd name="connsiteY587" fmla="*/ 129526 h 794678"/>
                      <a:gd name="connsiteX588" fmla="*/ 688721 w 774829"/>
                      <a:gd name="connsiteY588" fmla="*/ 110180 h 794678"/>
                      <a:gd name="connsiteX589" fmla="*/ 689540 w 774829"/>
                      <a:gd name="connsiteY589" fmla="*/ 96691 h 794678"/>
                      <a:gd name="connsiteX590" fmla="*/ 691175 w 774829"/>
                      <a:gd name="connsiteY590" fmla="*/ 112768 h 794678"/>
                      <a:gd name="connsiteX591" fmla="*/ 691584 w 774829"/>
                      <a:gd name="connsiteY591" fmla="*/ 83611 h 794678"/>
                      <a:gd name="connsiteX592" fmla="*/ 690085 w 774829"/>
                      <a:gd name="connsiteY592" fmla="*/ 55409 h 794678"/>
                      <a:gd name="connsiteX593" fmla="*/ 688587 w 774829"/>
                      <a:gd name="connsiteY593" fmla="*/ 99825 h 794678"/>
                      <a:gd name="connsiteX594" fmla="*/ 688587 w 774829"/>
                      <a:gd name="connsiteY594" fmla="*/ 83339 h 794678"/>
                      <a:gd name="connsiteX595" fmla="*/ 686270 w 774829"/>
                      <a:gd name="connsiteY595" fmla="*/ 127483 h 794678"/>
                      <a:gd name="connsiteX596" fmla="*/ 686543 w 774829"/>
                      <a:gd name="connsiteY596" fmla="*/ 131025 h 794678"/>
                      <a:gd name="connsiteX597" fmla="*/ 688041 w 774829"/>
                      <a:gd name="connsiteY597" fmla="*/ 112223 h 794678"/>
                      <a:gd name="connsiteX598" fmla="*/ 689267 w 774829"/>
                      <a:gd name="connsiteY598" fmla="*/ 139064 h 794678"/>
                      <a:gd name="connsiteX599" fmla="*/ 689267 w 774829"/>
                      <a:gd name="connsiteY599" fmla="*/ 136611 h 794678"/>
                      <a:gd name="connsiteX600" fmla="*/ 689676 w 774829"/>
                      <a:gd name="connsiteY600" fmla="*/ 141652 h 794678"/>
                      <a:gd name="connsiteX601" fmla="*/ 688721 w 774829"/>
                      <a:gd name="connsiteY601" fmla="*/ 151462 h 794678"/>
                      <a:gd name="connsiteX602" fmla="*/ 92102 w 774829"/>
                      <a:gd name="connsiteY602" fmla="*/ 743859 h 794678"/>
                      <a:gd name="connsiteX603" fmla="*/ 94010 w 774829"/>
                      <a:gd name="connsiteY603" fmla="*/ 742905 h 794678"/>
                      <a:gd name="connsiteX604" fmla="*/ 92102 w 774829"/>
                      <a:gd name="connsiteY604" fmla="*/ 743859 h 794678"/>
                      <a:gd name="connsiteX605" fmla="*/ 743493 w 774829"/>
                      <a:gd name="connsiteY605" fmla="*/ 140698 h 794678"/>
                      <a:gd name="connsiteX606" fmla="*/ 727689 w 774829"/>
                      <a:gd name="connsiteY606" fmla="*/ 87154 h 794678"/>
                      <a:gd name="connsiteX607" fmla="*/ 734638 w 774829"/>
                      <a:gd name="connsiteY607" fmla="*/ 119853 h 794678"/>
                      <a:gd name="connsiteX608" fmla="*/ 722919 w 774829"/>
                      <a:gd name="connsiteY608" fmla="*/ 90151 h 794678"/>
                      <a:gd name="connsiteX609" fmla="*/ 721421 w 774829"/>
                      <a:gd name="connsiteY609" fmla="*/ 86882 h 794678"/>
                      <a:gd name="connsiteX610" fmla="*/ 731232 w 774829"/>
                      <a:gd name="connsiteY610" fmla="*/ 115902 h 794678"/>
                      <a:gd name="connsiteX611" fmla="*/ 740495 w 774829"/>
                      <a:gd name="connsiteY611" fmla="*/ 137156 h 794678"/>
                      <a:gd name="connsiteX612" fmla="*/ 744991 w 774829"/>
                      <a:gd name="connsiteY612" fmla="*/ 147647 h 794678"/>
                      <a:gd name="connsiteX613" fmla="*/ 746899 w 774829"/>
                      <a:gd name="connsiteY613" fmla="*/ 152007 h 794678"/>
                      <a:gd name="connsiteX614" fmla="*/ 743765 w 774829"/>
                      <a:gd name="connsiteY614" fmla="*/ 138246 h 794678"/>
                      <a:gd name="connsiteX615" fmla="*/ 743765 w 774829"/>
                      <a:gd name="connsiteY615" fmla="*/ 140698 h 794678"/>
                      <a:gd name="connsiteX616" fmla="*/ 741314 w 774829"/>
                      <a:gd name="connsiteY616" fmla="*/ 154868 h 794678"/>
                      <a:gd name="connsiteX617" fmla="*/ 744311 w 774829"/>
                      <a:gd name="connsiteY617" fmla="*/ 164269 h 794678"/>
                      <a:gd name="connsiteX618" fmla="*/ 741721 w 774829"/>
                      <a:gd name="connsiteY618" fmla="*/ 153506 h 794678"/>
                      <a:gd name="connsiteX619" fmla="*/ 741314 w 774829"/>
                      <a:gd name="connsiteY619" fmla="*/ 155004 h 794678"/>
                      <a:gd name="connsiteX620" fmla="*/ 744856 w 774829"/>
                      <a:gd name="connsiteY620" fmla="*/ 163588 h 794678"/>
                      <a:gd name="connsiteX621" fmla="*/ 744447 w 774829"/>
                      <a:gd name="connsiteY621" fmla="*/ 160863 h 794678"/>
                      <a:gd name="connsiteX622" fmla="*/ 744856 w 774829"/>
                      <a:gd name="connsiteY622" fmla="*/ 163588 h 794678"/>
                      <a:gd name="connsiteX623" fmla="*/ 687905 w 774829"/>
                      <a:gd name="connsiteY623" fmla="*/ 61403 h 794678"/>
                      <a:gd name="connsiteX624" fmla="*/ 687905 w 774829"/>
                      <a:gd name="connsiteY624" fmla="*/ 60314 h 794678"/>
                      <a:gd name="connsiteX625" fmla="*/ 687905 w 774829"/>
                      <a:gd name="connsiteY625" fmla="*/ 67943 h 794678"/>
                      <a:gd name="connsiteX626" fmla="*/ 687905 w 774829"/>
                      <a:gd name="connsiteY626" fmla="*/ 61403 h 794678"/>
                      <a:gd name="connsiteX627" fmla="*/ 688858 w 774829"/>
                      <a:gd name="connsiteY627" fmla="*/ 39877 h 794678"/>
                      <a:gd name="connsiteX628" fmla="*/ 687632 w 774829"/>
                      <a:gd name="connsiteY628" fmla="*/ 37424 h 794678"/>
                      <a:gd name="connsiteX629" fmla="*/ 687768 w 774829"/>
                      <a:gd name="connsiteY629" fmla="*/ 44509 h 794678"/>
                      <a:gd name="connsiteX630" fmla="*/ 688858 w 774829"/>
                      <a:gd name="connsiteY630" fmla="*/ 39877 h 794678"/>
                      <a:gd name="connsiteX631" fmla="*/ 704663 w 774829"/>
                      <a:gd name="connsiteY631" fmla="*/ 56226 h 794678"/>
                      <a:gd name="connsiteX632" fmla="*/ 715563 w 774829"/>
                      <a:gd name="connsiteY632" fmla="*/ 72984 h 794678"/>
                      <a:gd name="connsiteX633" fmla="*/ 713928 w 774829"/>
                      <a:gd name="connsiteY633" fmla="*/ 67671 h 794678"/>
                      <a:gd name="connsiteX634" fmla="*/ 709024 w 774829"/>
                      <a:gd name="connsiteY634" fmla="*/ 56362 h 794678"/>
                      <a:gd name="connsiteX635" fmla="*/ 707389 w 774829"/>
                      <a:gd name="connsiteY635" fmla="*/ 54455 h 794678"/>
                      <a:gd name="connsiteX636" fmla="*/ 708069 w 774829"/>
                      <a:gd name="connsiteY636" fmla="*/ 60041 h 794678"/>
                      <a:gd name="connsiteX637" fmla="*/ 697714 w 774829"/>
                      <a:gd name="connsiteY637" fmla="*/ 40966 h 794678"/>
                      <a:gd name="connsiteX638" fmla="*/ 704526 w 774829"/>
                      <a:gd name="connsiteY638" fmla="*/ 56226 h 794678"/>
                      <a:gd name="connsiteX639" fmla="*/ 339933 w 774829"/>
                      <a:gd name="connsiteY639" fmla="*/ 763478 h 794678"/>
                      <a:gd name="connsiteX640" fmla="*/ 336663 w 774829"/>
                      <a:gd name="connsiteY640" fmla="*/ 763342 h 794678"/>
                      <a:gd name="connsiteX641" fmla="*/ 344566 w 774829"/>
                      <a:gd name="connsiteY641" fmla="*/ 760481 h 794678"/>
                      <a:gd name="connsiteX642" fmla="*/ 383532 w 774829"/>
                      <a:gd name="connsiteY642" fmla="*/ 749717 h 794678"/>
                      <a:gd name="connsiteX643" fmla="*/ 396611 w 774829"/>
                      <a:gd name="connsiteY643" fmla="*/ 747810 h 794678"/>
                      <a:gd name="connsiteX644" fmla="*/ 388573 w 774829"/>
                      <a:gd name="connsiteY644" fmla="*/ 750262 h 794678"/>
                      <a:gd name="connsiteX645" fmla="*/ 361868 w 774829"/>
                      <a:gd name="connsiteY645" fmla="*/ 758437 h 794678"/>
                      <a:gd name="connsiteX646" fmla="*/ 340069 w 774829"/>
                      <a:gd name="connsiteY646" fmla="*/ 763478 h 794678"/>
                      <a:gd name="connsiteX647" fmla="*/ 500294 w 774829"/>
                      <a:gd name="connsiteY647" fmla="*/ 700941 h 794678"/>
                      <a:gd name="connsiteX648" fmla="*/ 498659 w 774829"/>
                      <a:gd name="connsiteY648" fmla="*/ 702304 h 794678"/>
                      <a:gd name="connsiteX649" fmla="*/ 561877 w 774829"/>
                      <a:gd name="connsiteY649" fmla="*/ 654482 h 794678"/>
                      <a:gd name="connsiteX650" fmla="*/ 538580 w 774829"/>
                      <a:gd name="connsiteY650" fmla="*/ 668924 h 794678"/>
                      <a:gd name="connsiteX651" fmla="*/ 543348 w 774829"/>
                      <a:gd name="connsiteY651" fmla="*/ 663882 h 794678"/>
                      <a:gd name="connsiteX652" fmla="*/ 547435 w 774829"/>
                      <a:gd name="connsiteY652" fmla="*/ 662247 h 794678"/>
                      <a:gd name="connsiteX653" fmla="*/ 555882 w 774829"/>
                      <a:gd name="connsiteY653" fmla="*/ 653936 h 794678"/>
                      <a:gd name="connsiteX654" fmla="*/ 539806 w 774829"/>
                      <a:gd name="connsiteY654" fmla="*/ 664291 h 794678"/>
                      <a:gd name="connsiteX655" fmla="*/ 519505 w 774829"/>
                      <a:gd name="connsiteY655" fmla="*/ 681458 h 794678"/>
                      <a:gd name="connsiteX656" fmla="*/ 533539 w 774829"/>
                      <a:gd name="connsiteY656" fmla="*/ 673147 h 794678"/>
                      <a:gd name="connsiteX657" fmla="*/ 504790 w 774829"/>
                      <a:gd name="connsiteY657" fmla="*/ 692358 h 794678"/>
                      <a:gd name="connsiteX658" fmla="*/ 518823 w 774829"/>
                      <a:gd name="connsiteY658" fmla="*/ 683774 h 794678"/>
                      <a:gd name="connsiteX659" fmla="*/ 516235 w 774829"/>
                      <a:gd name="connsiteY659" fmla="*/ 687998 h 794678"/>
                      <a:gd name="connsiteX660" fmla="*/ 479448 w 774829"/>
                      <a:gd name="connsiteY660" fmla="*/ 709389 h 794678"/>
                      <a:gd name="connsiteX661" fmla="*/ 477269 w 774829"/>
                      <a:gd name="connsiteY661" fmla="*/ 708707 h 794678"/>
                      <a:gd name="connsiteX662" fmla="*/ 460646 w 774829"/>
                      <a:gd name="connsiteY662" fmla="*/ 718517 h 794678"/>
                      <a:gd name="connsiteX663" fmla="*/ 468277 w 774829"/>
                      <a:gd name="connsiteY663" fmla="*/ 712522 h 794678"/>
                      <a:gd name="connsiteX664" fmla="*/ 456696 w 774829"/>
                      <a:gd name="connsiteY664" fmla="*/ 716473 h 794678"/>
                      <a:gd name="connsiteX665" fmla="*/ 436939 w 774829"/>
                      <a:gd name="connsiteY665" fmla="*/ 726283 h 794678"/>
                      <a:gd name="connsiteX666" fmla="*/ 431082 w 774829"/>
                      <a:gd name="connsiteY666" fmla="*/ 726964 h 794678"/>
                      <a:gd name="connsiteX667" fmla="*/ 419365 w 774829"/>
                      <a:gd name="connsiteY667" fmla="*/ 735820 h 794678"/>
                      <a:gd name="connsiteX668" fmla="*/ 442526 w 774829"/>
                      <a:gd name="connsiteY668" fmla="*/ 723967 h 794678"/>
                      <a:gd name="connsiteX669" fmla="*/ 423724 w 774829"/>
                      <a:gd name="connsiteY669" fmla="*/ 735139 h 794678"/>
                      <a:gd name="connsiteX670" fmla="*/ 432580 w 774829"/>
                      <a:gd name="connsiteY670" fmla="*/ 731733 h 794678"/>
                      <a:gd name="connsiteX671" fmla="*/ 422635 w 774829"/>
                      <a:gd name="connsiteY671" fmla="*/ 737182 h 794678"/>
                      <a:gd name="connsiteX672" fmla="*/ 418274 w 774829"/>
                      <a:gd name="connsiteY672" fmla="*/ 739908 h 794678"/>
                      <a:gd name="connsiteX673" fmla="*/ 441844 w 774829"/>
                      <a:gd name="connsiteY673" fmla="*/ 730779 h 794678"/>
                      <a:gd name="connsiteX674" fmla="*/ 440618 w 774829"/>
                      <a:gd name="connsiteY674" fmla="*/ 732141 h 794678"/>
                      <a:gd name="connsiteX675" fmla="*/ 453970 w 774829"/>
                      <a:gd name="connsiteY675" fmla="*/ 725601 h 794678"/>
                      <a:gd name="connsiteX676" fmla="*/ 475906 w 774829"/>
                      <a:gd name="connsiteY676" fmla="*/ 714566 h 794678"/>
                      <a:gd name="connsiteX677" fmla="*/ 472499 w 774829"/>
                      <a:gd name="connsiteY677" fmla="*/ 717154 h 794678"/>
                      <a:gd name="connsiteX678" fmla="*/ 500703 w 774829"/>
                      <a:gd name="connsiteY678" fmla="*/ 701077 h 794678"/>
                      <a:gd name="connsiteX679" fmla="*/ 752349 w 774829"/>
                      <a:gd name="connsiteY679" fmla="*/ 346975 h 794678"/>
                      <a:gd name="connsiteX680" fmla="*/ 745537 w 774829"/>
                      <a:gd name="connsiteY680" fmla="*/ 362643 h 794678"/>
                      <a:gd name="connsiteX681" fmla="*/ 735182 w 774829"/>
                      <a:gd name="connsiteY681" fmla="*/ 400383 h 794678"/>
                      <a:gd name="connsiteX682" fmla="*/ 735864 w 774829"/>
                      <a:gd name="connsiteY682" fmla="*/ 397385 h 794678"/>
                      <a:gd name="connsiteX683" fmla="*/ 727280 w 774829"/>
                      <a:gd name="connsiteY683" fmla="*/ 425180 h 794678"/>
                      <a:gd name="connsiteX684" fmla="*/ 715836 w 774829"/>
                      <a:gd name="connsiteY684" fmla="*/ 455290 h 794678"/>
                      <a:gd name="connsiteX685" fmla="*/ 721013 w 774829"/>
                      <a:gd name="connsiteY685" fmla="*/ 432264 h 794678"/>
                      <a:gd name="connsiteX686" fmla="*/ 717471 w 774829"/>
                      <a:gd name="connsiteY686" fmla="*/ 443982 h 794678"/>
                      <a:gd name="connsiteX687" fmla="*/ 709977 w 774829"/>
                      <a:gd name="connsiteY687" fmla="*/ 460059 h 794678"/>
                      <a:gd name="connsiteX688" fmla="*/ 711339 w 774829"/>
                      <a:gd name="connsiteY688" fmla="*/ 452157 h 794678"/>
                      <a:gd name="connsiteX689" fmla="*/ 718424 w 774829"/>
                      <a:gd name="connsiteY689" fmla="*/ 434717 h 794678"/>
                      <a:gd name="connsiteX690" fmla="*/ 729868 w 774829"/>
                      <a:gd name="connsiteY690" fmla="*/ 407059 h 794678"/>
                      <a:gd name="connsiteX691" fmla="*/ 722783 w 774829"/>
                      <a:gd name="connsiteY691" fmla="*/ 420275 h 794678"/>
                      <a:gd name="connsiteX692" fmla="*/ 715563 w 774829"/>
                      <a:gd name="connsiteY692" fmla="*/ 439758 h 794678"/>
                      <a:gd name="connsiteX693" fmla="*/ 716380 w 774829"/>
                      <a:gd name="connsiteY693" fmla="*/ 429948 h 794678"/>
                      <a:gd name="connsiteX694" fmla="*/ 710930 w 774829"/>
                      <a:gd name="connsiteY694" fmla="*/ 445480 h 794678"/>
                      <a:gd name="connsiteX695" fmla="*/ 712293 w 774829"/>
                      <a:gd name="connsiteY695" fmla="*/ 434853 h 794678"/>
                      <a:gd name="connsiteX696" fmla="*/ 704254 w 774829"/>
                      <a:gd name="connsiteY696" fmla="*/ 457879 h 794678"/>
                      <a:gd name="connsiteX697" fmla="*/ 703710 w 774829"/>
                      <a:gd name="connsiteY697" fmla="*/ 457879 h 794678"/>
                      <a:gd name="connsiteX698" fmla="*/ 696079 w 774829"/>
                      <a:gd name="connsiteY698" fmla="*/ 477089 h 794678"/>
                      <a:gd name="connsiteX699" fmla="*/ 700576 w 774829"/>
                      <a:gd name="connsiteY699" fmla="*/ 470277 h 794678"/>
                      <a:gd name="connsiteX700" fmla="*/ 705345 w 774829"/>
                      <a:gd name="connsiteY700" fmla="*/ 456380 h 794678"/>
                      <a:gd name="connsiteX701" fmla="*/ 704936 w 774829"/>
                      <a:gd name="connsiteY701" fmla="*/ 461421 h 794678"/>
                      <a:gd name="connsiteX702" fmla="*/ 713110 w 774829"/>
                      <a:gd name="connsiteY702" fmla="*/ 445344 h 794678"/>
                      <a:gd name="connsiteX703" fmla="*/ 708069 w 774829"/>
                      <a:gd name="connsiteY703" fmla="*/ 456516 h 794678"/>
                      <a:gd name="connsiteX704" fmla="*/ 706570 w 774829"/>
                      <a:gd name="connsiteY704" fmla="*/ 465645 h 794678"/>
                      <a:gd name="connsiteX705" fmla="*/ 696898 w 774829"/>
                      <a:gd name="connsiteY705" fmla="*/ 485809 h 794678"/>
                      <a:gd name="connsiteX706" fmla="*/ 693628 w 774829"/>
                      <a:gd name="connsiteY706" fmla="*/ 495891 h 794678"/>
                      <a:gd name="connsiteX707" fmla="*/ 679867 w 774829"/>
                      <a:gd name="connsiteY707" fmla="*/ 516600 h 794678"/>
                      <a:gd name="connsiteX708" fmla="*/ 672236 w 774829"/>
                      <a:gd name="connsiteY708" fmla="*/ 528999 h 794678"/>
                      <a:gd name="connsiteX709" fmla="*/ 666106 w 774829"/>
                      <a:gd name="connsiteY709" fmla="*/ 538264 h 794678"/>
                      <a:gd name="connsiteX710" fmla="*/ 661338 w 774829"/>
                      <a:gd name="connsiteY710" fmla="*/ 546711 h 794678"/>
                      <a:gd name="connsiteX711" fmla="*/ 669103 w 774829"/>
                      <a:gd name="connsiteY711" fmla="*/ 537174 h 794678"/>
                      <a:gd name="connsiteX712" fmla="*/ 660656 w 774829"/>
                      <a:gd name="connsiteY712" fmla="*/ 549845 h 794678"/>
                      <a:gd name="connsiteX713" fmla="*/ 660928 w 774829"/>
                      <a:gd name="connsiteY713" fmla="*/ 548618 h 794678"/>
                      <a:gd name="connsiteX714" fmla="*/ 652618 w 774829"/>
                      <a:gd name="connsiteY714" fmla="*/ 560744 h 794678"/>
                      <a:gd name="connsiteX715" fmla="*/ 659157 w 774829"/>
                      <a:gd name="connsiteY715" fmla="*/ 548891 h 794678"/>
                      <a:gd name="connsiteX716" fmla="*/ 649892 w 774829"/>
                      <a:gd name="connsiteY716" fmla="*/ 560199 h 794678"/>
                      <a:gd name="connsiteX717" fmla="*/ 650983 w 774829"/>
                      <a:gd name="connsiteY717" fmla="*/ 558019 h 794678"/>
                      <a:gd name="connsiteX718" fmla="*/ 641990 w 774829"/>
                      <a:gd name="connsiteY718" fmla="*/ 573143 h 794678"/>
                      <a:gd name="connsiteX719" fmla="*/ 644442 w 774829"/>
                      <a:gd name="connsiteY719" fmla="*/ 573006 h 794678"/>
                      <a:gd name="connsiteX720" fmla="*/ 652345 w 774829"/>
                      <a:gd name="connsiteY720" fmla="*/ 564968 h 794678"/>
                      <a:gd name="connsiteX721" fmla="*/ 625776 w 774829"/>
                      <a:gd name="connsiteY721" fmla="*/ 598076 h 794678"/>
                      <a:gd name="connsiteX722" fmla="*/ 628502 w 774829"/>
                      <a:gd name="connsiteY722" fmla="*/ 592626 h 794678"/>
                      <a:gd name="connsiteX723" fmla="*/ 617738 w 774829"/>
                      <a:gd name="connsiteY723" fmla="*/ 602844 h 794678"/>
                      <a:gd name="connsiteX724" fmla="*/ 599209 w 774829"/>
                      <a:gd name="connsiteY724" fmla="*/ 624780 h 794678"/>
                      <a:gd name="connsiteX725" fmla="*/ 601933 w 774829"/>
                      <a:gd name="connsiteY725" fmla="*/ 620829 h 794678"/>
                      <a:gd name="connsiteX726" fmla="*/ 586402 w 774829"/>
                      <a:gd name="connsiteY726" fmla="*/ 634045 h 794678"/>
                      <a:gd name="connsiteX727" fmla="*/ 578635 w 774829"/>
                      <a:gd name="connsiteY727" fmla="*/ 641947 h 794678"/>
                      <a:gd name="connsiteX728" fmla="*/ 574820 w 774829"/>
                      <a:gd name="connsiteY728" fmla="*/ 647805 h 794678"/>
                      <a:gd name="connsiteX729" fmla="*/ 574549 w 774829"/>
                      <a:gd name="connsiteY729" fmla="*/ 648350 h 794678"/>
                      <a:gd name="connsiteX730" fmla="*/ 609973 w 774829"/>
                      <a:gd name="connsiteY730" fmla="*/ 616196 h 794678"/>
                      <a:gd name="connsiteX731" fmla="*/ 608611 w 774829"/>
                      <a:gd name="connsiteY731" fmla="*/ 618513 h 794678"/>
                      <a:gd name="connsiteX732" fmla="*/ 626731 w 774829"/>
                      <a:gd name="connsiteY732" fmla="*/ 599165 h 794678"/>
                      <a:gd name="connsiteX733" fmla="*/ 639810 w 774829"/>
                      <a:gd name="connsiteY733" fmla="*/ 584860 h 794678"/>
                      <a:gd name="connsiteX734" fmla="*/ 643079 w 774829"/>
                      <a:gd name="connsiteY734" fmla="*/ 583497 h 794678"/>
                      <a:gd name="connsiteX735" fmla="*/ 650437 w 774829"/>
                      <a:gd name="connsiteY735" fmla="*/ 572870 h 794678"/>
                      <a:gd name="connsiteX736" fmla="*/ 649348 w 774829"/>
                      <a:gd name="connsiteY736" fmla="*/ 575322 h 794678"/>
                      <a:gd name="connsiteX737" fmla="*/ 662291 w 774829"/>
                      <a:gd name="connsiteY737" fmla="*/ 557747 h 794678"/>
                      <a:gd name="connsiteX738" fmla="*/ 662291 w 774829"/>
                      <a:gd name="connsiteY738" fmla="*/ 558292 h 794678"/>
                      <a:gd name="connsiteX739" fmla="*/ 674144 w 774829"/>
                      <a:gd name="connsiteY739" fmla="*/ 536220 h 794678"/>
                      <a:gd name="connsiteX740" fmla="*/ 674689 w 774829"/>
                      <a:gd name="connsiteY740" fmla="*/ 533223 h 794678"/>
                      <a:gd name="connsiteX741" fmla="*/ 678912 w 774829"/>
                      <a:gd name="connsiteY741" fmla="*/ 526002 h 794678"/>
                      <a:gd name="connsiteX742" fmla="*/ 678912 w 774829"/>
                      <a:gd name="connsiteY742" fmla="*/ 526002 h 794678"/>
                      <a:gd name="connsiteX743" fmla="*/ 678912 w 774829"/>
                      <a:gd name="connsiteY743" fmla="*/ 526002 h 794678"/>
                      <a:gd name="connsiteX744" fmla="*/ 688178 w 774829"/>
                      <a:gd name="connsiteY744" fmla="*/ 513603 h 794678"/>
                      <a:gd name="connsiteX745" fmla="*/ 677686 w 774829"/>
                      <a:gd name="connsiteY745" fmla="*/ 530907 h 794678"/>
                      <a:gd name="connsiteX746" fmla="*/ 685315 w 774829"/>
                      <a:gd name="connsiteY746" fmla="*/ 523958 h 794678"/>
                      <a:gd name="connsiteX747" fmla="*/ 685724 w 774829"/>
                      <a:gd name="connsiteY747" fmla="*/ 525048 h 794678"/>
                      <a:gd name="connsiteX748" fmla="*/ 688858 w 774829"/>
                      <a:gd name="connsiteY748" fmla="*/ 517009 h 794678"/>
                      <a:gd name="connsiteX749" fmla="*/ 724554 w 774829"/>
                      <a:gd name="connsiteY749" fmla="*/ 445617 h 794678"/>
                      <a:gd name="connsiteX750" fmla="*/ 723874 w 774829"/>
                      <a:gd name="connsiteY750" fmla="*/ 452292 h 794678"/>
                      <a:gd name="connsiteX751" fmla="*/ 733410 w 774829"/>
                      <a:gd name="connsiteY751" fmla="*/ 423000 h 794678"/>
                      <a:gd name="connsiteX752" fmla="*/ 730004 w 774829"/>
                      <a:gd name="connsiteY752" fmla="*/ 435535 h 794678"/>
                      <a:gd name="connsiteX753" fmla="*/ 748126 w 774829"/>
                      <a:gd name="connsiteY753" fmla="*/ 364278 h 794678"/>
                      <a:gd name="connsiteX754" fmla="*/ 749625 w 774829"/>
                      <a:gd name="connsiteY754" fmla="*/ 363460 h 794678"/>
                      <a:gd name="connsiteX755" fmla="*/ 752212 w 774829"/>
                      <a:gd name="connsiteY755" fmla="*/ 347111 h 794678"/>
                      <a:gd name="connsiteX756" fmla="*/ 756710 w 774829"/>
                      <a:gd name="connsiteY756" fmla="*/ 294384 h 794678"/>
                      <a:gd name="connsiteX757" fmla="*/ 756981 w 774829"/>
                      <a:gd name="connsiteY757" fmla="*/ 278715 h 794678"/>
                      <a:gd name="connsiteX758" fmla="*/ 756981 w 774829"/>
                      <a:gd name="connsiteY758" fmla="*/ 280214 h 794678"/>
                      <a:gd name="connsiteX759" fmla="*/ 756164 w 774829"/>
                      <a:gd name="connsiteY759" fmla="*/ 264819 h 794678"/>
                      <a:gd name="connsiteX760" fmla="*/ 753711 w 774829"/>
                      <a:gd name="connsiteY760" fmla="*/ 267271 h 794678"/>
                      <a:gd name="connsiteX761" fmla="*/ 755209 w 774829"/>
                      <a:gd name="connsiteY761" fmla="*/ 269178 h 794678"/>
                      <a:gd name="connsiteX762" fmla="*/ 754529 w 774829"/>
                      <a:gd name="connsiteY762" fmla="*/ 246017 h 794678"/>
                      <a:gd name="connsiteX763" fmla="*/ 753575 w 774829"/>
                      <a:gd name="connsiteY763" fmla="*/ 263320 h 794678"/>
                      <a:gd name="connsiteX764" fmla="*/ 751940 w 774829"/>
                      <a:gd name="connsiteY764" fmla="*/ 242338 h 794678"/>
                      <a:gd name="connsiteX765" fmla="*/ 754120 w 774829"/>
                      <a:gd name="connsiteY765" fmla="*/ 229940 h 794678"/>
                      <a:gd name="connsiteX766" fmla="*/ 751396 w 774829"/>
                      <a:gd name="connsiteY766" fmla="*/ 205415 h 794678"/>
                      <a:gd name="connsiteX767" fmla="*/ 750168 w 774829"/>
                      <a:gd name="connsiteY767" fmla="*/ 214135 h 794678"/>
                      <a:gd name="connsiteX768" fmla="*/ 747990 w 774829"/>
                      <a:gd name="connsiteY768" fmla="*/ 194788 h 794678"/>
                      <a:gd name="connsiteX769" fmla="*/ 749761 w 774829"/>
                      <a:gd name="connsiteY769" fmla="*/ 202826 h 794678"/>
                      <a:gd name="connsiteX770" fmla="*/ 749215 w 774829"/>
                      <a:gd name="connsiteY770" fmla="*/ 188384 h 794678"/>
                      <a:gd name="connsiteX771" fmla="*/ 747717 w 774829"/>
                      <a:gd name="connsiteY771" fmla="*/ 180618 h 794678"/>
                      <a:gd name="connsiteX772" fmla="*/ 747717 w 774829"/>
                      <a:gd name="connsiteY772" fmla="*/ 182526 h 794678"/>
                      <a:gd name="connsiteX773" fmla="*/ 745264 w 774829"/>
                      <a:gd name="connsiteY773" fmla="*/ 174079 h 794678"/>
                      <a:gd name="connsiteX774" fmla="*/ 744856 w 774829"/>
                      <a:gd name="connsiteY774" fmla="*/ 179392 h 794678"/>
                      <a:gd name="connsiteX775" fmla="*/ 742949 w 774829"/>
                      <a:gd name="connsiteY775" fmla="*/ 168084 h 794678"/>
                      <a:gd name="connsiteX776" fmla="*/ 742949 w 774829"/>
                      <a:gd name="connsiteY776" fmla="*/ 176803 h 794678"/>
                      <a:gd name="connsiteX777" fmla="*/ 740223 w 774829"/>
                      <a:gd name="connsiteY777" fmla="*/ 164541 h 794678"/>
                      <a:gd name="connsiteX778" fmla="*/ 743765 w 774829"/>
                      <a:gd name="connsiteY778" fmla="*/ 185796 h 794678"/>
                      <a:gd name="connsiteX779" fmla="*/ 746899 w 774829"/>
                      <a:gd name="connsiteY779" fmla="*/ 205824 h 794678"/>
                      <a:gd name="connsiteX780" fmla="*/ 747308 w 774829"/>
                      <a:gd name="connsiteY780" fmla="*/ 199012 h 794678"/>
                      <a:gd name="connsiteX781" fmla="*/ 748534 w 774829"/>
                      <a:gd name="connsiteY781" fmla="*/ 231438 h 794678"/>
                      <a:gd name="connsiteX782" fmla="*/ 750168 w 774829"/>
                      <a:gd name="connsiteY782" fmla="*/ 250377 h 794678"/>
                      <a:gd name="connsiteX783" fmla="*/ 751669 w 774829"/>
                      <a:gd name="connsiteY783" fmla="*/ 263184 h 794678"/>
                      <a:gd name="connsiteX784" fmla="*/ 750305 w 774829"/>
                      <a:gd name="connsiteY784" fmla="*/ 283348 h 794678"/>
                      <a:gd name="connsiteX785" fmla="*/ 751669 w 774829"/>
                      <a:gd name="connsiteY785" fmla="*/ 308145 h 794678"/>
                      <a:gd name="connsiteX786" fmla="*/ 753303 w 774829"/>
                      <a:gd name="connsiteY786" fmla="*/ 287708 h 794678"/>
                      <a:gd name="connsiteX787" fmla="*/ 753031 w 774829"/>
                      <a:gd name="connsiteY787" fmla="*/ 300379 h 794678"/>
                      <a:gd name="connsiteX788" fmla="*/ 754529 w 774829"/>
                      <a:gd name="connsiteY788" fmla="*/ 292204 h 794678"/>
                      <a:gd name="connsiteX789" fmla="*/ 756573 w 774829"/>
                      <a:gd name="connsiteY789" fmla="*/ 294248 h 794678"/>
                      <a:gd name="connsiteX790" fmla="*/ 703710 w 774829"/>
                      <a:gd name="connsiteY790" fmla="*/ 14399 h 794678"/>
                      <a:gd name="connsiteX791" fmla="*/ 703437 w 774829"/>
                      <a:gd name="connsiteY791" fmla="*/ 13990 h 794678"/>
                      <a:gd name="connsiteX792" fmla="*/ 703710 w 774829"/>
                      <a:gd name="connsiteY792" fmla="*/ 14535 h 794678"/>
                      <a:gd name="connsiteX793" fmla="*/ 703710 w 774829"/>
                      <a:gd name="connsiteY793" fmla="*/ 14535 h 794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Lst>
                    <a:rect l="l" t="t" r="r" b="b"/>
                    <a:pathLst>
                      <a:path w="774829" h="794678">
                        <a:moveTo>
                          <a:pt x="687768" y="152416"/>
                        </a:moveTo>
                        <a:cubicBezTo>
                          <a:pt x="687768" y="153642"/>
                          <a:pt x="687768" y="154868"/>
                          <a:pt x="687768" y="156094"/>
                        </a:cubicBezTo>
                        <a:lnTo>
                          <a:pt x="687768" y="154187"/>
                        </a:lnTo>
                        <a:cubicBezTo>
                          <a:pt x="687768" y="154187"/>
                          <a:pt x="686406" y="163724"/>
                          <a:pt x="686406" y="163724"/>
                        </a:cubicBezTo>
                        <a:cubicBezTo>
                          <a:pt x="686406" y="164950"/>
                          <a:pt x="686406" y="166176"/>
                          <a:pt x="686270" y="167675"/>
                        </a:cubicBezTo>
                        <a:cubicBezTo>
                          <a:pt x="686270" y="166994"/>
                          <a:pt x="686270" y="166585"/>
                          <a:pt x="686134" y="166313"/>
                        </a:cubicBezTo>
                        <a:lnTo>
                          <a:pt x="685724" y="169310"/>
                        </a:lnTo>
                        <a:cubicBezTo>
                          <a:pt x="686406" y="177076"/>
                          <a:pt x="684771" y="195878"/>
                          <a:pt x="684635" y="201464"/>
                        </a:cubicBezTo>
                        <a:cubicBezTo>
                          <a:pt x="684090" y="208685"/>
                          <a:pt x="683273" y="217541"/>
                          <a:pt x="682046" y="222991"/>
                        </a:cubicBezTo>
                        <a:cubicBezTo>
                          <a:pt x="683137" y="217950"/>
                          <a:pt x="683817" y="211138"/>
                          <a:pt x="682864" y="213045"/>
                        </a:cubicBezTo>
                        <a:cubicBezTo>
                          <a:pt x="680683" y="223263"/>
                          <a:pt x="677686" y="227896"/>
                          <a:pt x="676052" y="246017"/>
                        </a:cubicBezTo>
                        <a:lnTo>
                          <a:pt x="677959" y="235662"/>
                        </a:lnTo>
                        <a:cubicBezTo>
                          <a:pt x="677414" y="243564"/>
                          <a:pt x="676733" y="251603"/>
                          <a:pt x="675642" y="259505"/>
                        </a:cubicBezTo>
                        <a:cubicBezTo>
                          <a:pt x="672645" y="267407"/>
                          <a:pt x="677414" y="247651"/>
                          <a:pt x="676733" y="244245"/>
                        </a:cubicBezTo>
                        <a:cubicBezTo>
                          <a:pt x="674144" y="262639"/>
                          <a:pt x="667468" y="276944"/>
                          <a:pt x="667195" y="285664"/>
                        </a:cubicBezTo>
                        <a:cubicBezTo>
                          <a:pt x="665697" y="286482"/>
                          <a:pt x="662972" y="287844"/>
                          <a:pt x="659837" y="299561"/>
                        </a:cubicBezTo>
                        <a:cubicBezTo>
                          <a:pt x="663653" y="291523"/>
                          <a:pt x="658748" y="306782"/>
                          <a:pt x="662154" y="300379"/>
                        </a:cubicBezTo>
                        <a:cubicBezTo>
                          <a:pt x="661609" y="304602"/>
                          <a:pt x="658066" y="313322"/>
                          <a:pt x="658612" y="314139"/>
                        </a:cubicBezTo>
                        <a:lnTo>
                          <a:pt x="658612" y="312913"/>
                        </a:lnTo>
                        <a:cubicBezTo>
                          <a:pt x="649755" y="331851"/>
                          <a:pt x="650846" y="339345"/>
                          <a:pt x="648393" y="348065"/>
                        </a:cubicBezTo>
                        <a:cubicBezTo>
                          <a:pt x="643898" y="359646"/>
                          <a:pt x="640492" y="368093"/>
                          <a:pt x="636949" y="375859"/>
                        </a:cubicBezTo>
                        <a:cubicBezTo>
                          <a:pt x="633134" y="383489"/>
                          <a:pt x="629591" y="390573"/>
                          <a:pt x="625232" y="399838"/>
                        </a:cubicBezTo>
                        <a:cubicBezTo>
                          <a:pt x="624141" y="400247"/>
                          <a:pt x="619646" y="404062"/>
                          <a:pt x="615694" y="411146"/>
                        </a:cubicBezTo>
                        <a:cubicBezTo>
                          <a:pt x="614877" y="414961"/>
                          <a:pt x="606430" y="431311"/>
                          <a:pt x="606703" y="433627"/>
                        </a:cubicBezTo>
                        <a:cubicBezTo>
                          <a:pt x="614332" y="421228"/>
                          <a:pt x="611471" y="422591"/>
                          <a:pt x="615423" y="414825"/>
                        </a:cubicBezTo>
                        <a:cubicBezTo>
                          <a:pt x="620327" y="409239"/>
                          <a:pt x="617058" y="414961"/>
                          <a:pt x="622779" y="406786"/>
                        </a:cubicBezTo>
                        <a:cubicBezTo>
                          <a:pt x="618283" y="413463"/>
                          <a:pt x="606021" y="439077"/>
                          <a:pt x="599481" y="445344"/>
                        </a:cubicBezTo>
                        <a:lnTo>
                          <a:pt x="600980" y="442619"/>
                        </a:lnTo>
                        <a:cubicBezTo>
                          <a:pt x="592396" y="453791"/>
                          <a:pt x="588718" y="454472"/>
                          <a:pt x="576455" y="474228"/>
                        </a:cubicBezTo>
                        <a:lnTo>
                          <a:pt x="570597" y="483765"/>
                        </a:lnTo>
                        <a:cubicBezTo>
                          <a:pt x="570597" y="483765"/>
                          <a:pt x="570597" y="483084"/>
                          <a:pt x="570734" y="482812"/>
                        </a:cubicBezTo>
                        <a:cubicBezTo>
                          <a:pt x="559424" y="497117"/>
                          <a:pt x="560924" y="491804"/>
                          <a:pt x="549206" y="508153"/>
                        </a:cubicBezTo>
                        <a:cubicBezTo>
                          <a:pt x="550161" y="506927"/>
                          <a:pt x="549342" y="507472"/>
                          <a:pt x="550297" y="506246"/>
                        </a:cubicBezTo>
                        <a:cubicBezTo>
                          <a:pt x="542394" y="514421"/>
                          <a:pt x="535990" y="524230"/>
                          <a:pt x="530133" y="530498"/>
                        </a:cubicBezTo>
                        <a:cubicBezTo>
                          <a:pt x="525636" y="533359"/>
                          <a:pt x="530133" y="528727"/>
                          <a:pt x="531768" y="525866"/>
                        </a:cubicBezTo>
                        <a:cubicBezTo>
                          <a:pt x="517870" y="540171"/>
                          <a:pt x="503020" y="556112"/>
                          <a:pt x="494571" y="565513"/>
                        </a:cubicBezTo>
                        <a:lnTo>
                          <a:pt x="484353" y="573552"/>
                        </a:lnTo>
                        <a:cubicBezTo>
                          <a:pt x="489803" y="568101"/>
                          <a:pt x="495935" y="560880"/>
                          <a:pt x="493755" y="561834"/>
                        </a:cubicBezTo>
                        <a:cubicBezTo>
                          <a:pt x="488577" y="566739"/>
                          <a:pt x="489939" y="566194"/>
                          <a:pt x="482310" y="572734"/>
                        </a:cubicBezTo>
                        <a:cubicBezTo>
                          <a:pt x="483127" y="570963"/>
                          <a:pt x="485717" y="567693"/>
                          <a:pt x="488714" y="563742"/>
                        </a:cubicBezTo>
                        <a:cubicBezTo>
                          <a:pt x="472228" y="576413"/>
                          <a:pt x="487215" y="569192"/>
                          <a:pt x="474407" y="576413"/>
                        </a:cubicBezTo>
                        <a:cubicBezTo>
                          <a:pt x="469230" y="580364"/>
                          <a:pt x="467051" y="583634"/>
                          <a:pt x="467051" y="584860"/>
                        </a:cubicBezTo>
                        <a:cubicBezTo>
                          <a:pt x="463645" y="586903"/>
                          <a:pt x="460375" y="589220"/>
                          <a:pt x="456833" y="590991"/>
                        </a:cubicBezTo>
                        <a:cubicBezTo>
                          <a:pt x="456423" y="592762"/>
                          <a:pt x="444570" y="601073"/>
                          <a:pt x="436803" y="606796"/>
                        </a:cubicBezTo>
                        <a:cubicBezTo>
                          <a:pt x="436123" y="607885"/>
                          <a:pt x="443888" y="603389"/>
                          <a:pt x="446614" y="600937"/>
                        </a:cubicBezTo>
                        <a:cubicBezTo>
                          <a:pt x="446614" y="602163"/>
                          <a:pt x="438438" y="608294"/>
                          <a:pt x="432989" y="612109"/>
                        </a:cubicBezTo>
                        <a:cubicBezTo>
                          <a:pt x="429720" y="611700"/>
                          <a:pt x="396884" y="635407"/>
                          <a:pt x="401925" y="628867"/>
                        </a:cubicBezTo>
                        <a:cubicBezTo>
                          <a:pt x="377127" y="644808"/>
                          <a:pt x="340069" y="663337"/>
                          <a:pt x="322629" y="672057"/>
                        </a:cubicBezTo>
                        <a:cubicBezTo>
                          <a:pt x="316499" y="673965"/>
                          <a:pt x="304509" y="679278"/>
                          <a:pt x="311185" y="675054"/>
                        </a:cubicBezTo>
                        <a:cubicBezTo>
                          <a:pt x="289522" y="684455"/>
                          <a:pt x="279031" y="691268"/>
                          <a:pt x="256687" y="698761"/>
                        </a:cubicBezTo>
                        <a:cubicBezTo>
                          <a:pt x="254779" y="699170"/>
                          <a:pt x="266632" y="694946"/>
                          <a:pt x="265543" y="694537"/>
                        </a:cubicBezTo>
                        <a:cubicBezTo>
                          <a:pt x="251509" y="700941"/>
                          <a:pt x="238976" y="703257"/>
                          <a:pt x="216495" y="711159"/>
                        </a:cubicBezTo>
                        <a:cubicBezTo>
                          <a:pt x="220310" y="709933"/>
                          <a:pt x="221263" y="708980"/>
                          <a:pt x="221672" y="708571"/>
                        </a:cubicBezTo>
                        <a:cubicBezTo>
                          <a:pt x="222216" y="708844"/>
                          <a:pt x="212679" y="712386"/>
                          <a:pt x="206957" y="714702"/>
                        </a:cubicBezTo>
                        <a:cubicBezTo>
                          <a:pt x="203550" y="715519"/>
                          <a:pt x="211317" y="712931"/>
                          <a:pt x="209273" y="713339"/>
                        </a:cubicBezTo>
                        <a:cubicBezTo>
                          <a:pt x="164993" y="725874"/>
                          <a:pt x="131885" y="737728"/>
                          <a:pt x="87061" y="747537"/>
                        </a:cubicBezTo>
                        <a:cubicBezTo>
                          <a:pt x="99868" y="744812"/>
                          <a:pt x="104365" y="742088"/>
                          <a:pt x="104228" y="741270"/>
                        </a:cubicBezTo>
                        <a:lnTo>
                          <a:pt x="91693" y="743995"/>
                        </a:lnTo>
                        <a:cubicBezTo>
                          <a:pt x="87061" y="745902"/>
                          <a:pt x="77659" y="747946"/>
                          <a:pt x="69894" y="750126"/>
                        </a:cubicBezTo>
                        <a:cubicBezTo>
                          <a:pt x="68803" y="750126"/>
                          <a:pt x="64990" y="750535"/>
                          <a:pt x="68803" y="749309"/>
                        </a:cubicBezTo>
                        <a:cubicBezTo>
                          <a:pt x="43734" y="752851"/>
                          <a:pt x="30655" y="760072"/>
                          <a:pt x="0" y="764704"/>
                        </a:cubicBezTo>
                        <a:lnTo>
                          <a:pt x="36242" y="754622"/>
                        </a:lnTo>
                        <a:lnTo>
                          <a:pt x="26976" y="755167"/>
                        </a:lnTo>
                        <a:lnTo>
                          <a:pt x="42918" y="750535"/>
                        </a:lnTo>
                        <a:cubicBezTo>
                          <a:pt x="33107" y="751489"/>
                          <a:pt x="25069" y="755167"/>
                          <a:pt x="23707" y="754213"/>
                        </a:cubicBezTo>
                        <a:cubicBezTo>
                          <a:pt x="25751" y="753532"/>
                          <a:pt x="30655" y="752578"/>
                          <a:pt x="30655" y="751897"/>
                        </a:cubicBezTo>
                        <a:cubicBezTo>
                          <a:pt x="21253" y="753260"/>
                          <a:pt x="20710" y="754213"/>
                          <a:pt x="13761" y="755712"/>
                        </a:cubicBezTo>
                        <a:cubicBezTo>
                          <a:pt x="31745" y="749990"/>
                          <a:pt x="67714" y="742905"/>
                          <a:pt x="86788" y="738000"/>
                        </a:cubicBezTo>
                        <a:cubicBezTo>
                          <a:pt x="89786" y="737182"/>
                          <a:pt x="84335" y="739226"/>
                          <a:pt x="83791" y="739499"/>
                        </a:cubicBezTo>
                        <a:cubicBezTo>
                          <a:pt x="91557" y="737591"/>
                          <a:pt x="96461" y="737455"/>
                          <a:pt x="106271" y="734730"/>
                        </a:cubicBezTo>
                        <a:cubicBezTo>
                          <a:pt x="112130" y="732141"/>
                          <a:pt x="101502" y="735139"/>
                          <a:pt x="96598" y="735956"/>
                        </a:cubicBezTo>
                        <a:cubicBezTo>
                          <a:pt x="97007" y="734867"/>
                          <a:pt x="99595" y="734458"/>
                          <a:pt x="104909" y="732959"/>
                        </a:cubicBezTo>
                        <a:cubicBezTo>
                          <a:pt x="106407" y="733913"/>
                          <a:pt x="134611" y="726419"/>
                          <a:pt x="141969" y="726011"/>
                        </a:cubicBezTo>
                        <a:cubicBezTo>
                          <a:pt x="170580" y="718108"/>
                          <a:pt x="136655" y="724239"/>
                          <a:pt x="164584" y="717154"/>
                        </a:cubicBezTo>
                        <a:lnTo>
                          <a:pt x="173304" y="716201"/>
                        </a:lnTo>
                        <a:cubicBezTo>
                          <a:pt x="189246" y="710615"/>
                          <a:pt x="209546" y="703257"/>
                          <a:pt x="227666" y="697535"/>
                        </a:cubicBezTo>
                        <a:lnTo>
                          <a:pt x="223851" y="698761"/>
                        </a:lnTo>
                        <a:cubicBezTo>
                          <a:pt x="221536" y="700124"/>
                          <a:pt x="225759" y="699170"/>
                          <a:pt x="227803" y="698761"/>
                        </a:cubicBezTo>
                        <a:cubicBezTo>
                          <a:pt x="241564" y="694537"/>
                          <a:pt x="253144" y="688815"/>
                          <a:pt x="261728" y="687044"/>
                        </a:cubicBezTo>
                        <a:cubicBezTo>
                          <a:pt x="276578" y="680095"/>
                          <a:pt x="301376" y="668651"/>
                          <a:pt x="317997" y="660204"/>
                        </a:cubicBezTo>
                        <a:cubicBezTo>
                          <a:pt x="323311" y="659931"/>
                          <a:pt x="296471" y="671648"/>
                          <a:pt x="289659" y="675463"/>
                        </a:cubicBezTo>
                        <a:cubicBezTo>
                          <a:pt x="294836" y="673283"/>
                          <a:pt x="300150" y="671240"/>
                          <a:pt x="305327" y="668924"/>
                        </a:cubicBezTo>
                        <a:cubicBezTo>
                          <a:pt x="295653" y="673147"/>
                          <a:pt x="292110" y="675191"/>
                          <a:pt x="286662" y="678597"/>
                        </a:cubicBezTo>
                        <a:cubicBezTo>
                          <a:pt x="300694" y="673420"/>
                          <a:pt x="304509" y="669877"/>
                          <a:pt x="317181" y="663610"/>
                        </a:cubicBezTo>
                        <a:cubicBezTo>
                          <a:pt x="316362" y="664564"/>
                          <a:pt x="318270" y="664019"/>
                          <a:pt x="324264" y="661430"/>
                        </a:cubicBezTo>
                        <a:lnTo>
                          <a:pt x="325355" y="659523"/>
                        </a:lnTo>
                        <a:cubicBezTo>
                          <a:pt x="325355" y="659523"/>
                          <a:pt x="326172" y="659386"/>
                          <a:pt x="328079" y="658569"/>
                        </a:cubicBezTo>
                        <a:lnTo>
                          <a:pt x="350424" y="646988"/>
                        </a:lnTo>
                        <a:cubicBezTo>
                          <a:pt x="345383" y="648895"/>
                          <a:pt x="344701" y="647942"/>
                          <a:pt x="338843" y="650803"/>
                        </a:cubicBezTo>
                        <a:cubicBezTo>
                          <a:pt x="341295" y="650530"/>
                          <a:pt x="336390" y="652983"/>
                          <a:pt x="330532" y="655708"/>
                        </a:cubicBezTo>
                        <a:cubicBezTo>
                          <a:pt x="335301" y="652574"/>
                          <a:pt x="324537" y="657751"/>
                          <a:pt x="324400" y="657070"/>
                        </a:cubicBezTo>
                        <a:cubicBezTo>
                          <a:pt x="336119" y="651484"/>
                          <a:pt x="350424" y="644535"/>
                          <a:pt x="357782" y="640176"/>
                        </a:cubicBezTo>
                        <a:lnTo>
                          <a:pt x="360779" y="639903"/>
                        </a:lnTo>
                        <a:cubicBezTo>
                          <a:pt x="372086" y="634589"/>
                          <a:pt x="382850" y="627505"/>
                          <a:pt x="390345" y="623826"/>
                        </a:cubicBezTo>
                        <a:lnTo>
                          <a:pt x="388300" y="625597"/>
                        </a:lnTo>
                        <a:cubicBezTo>
                          <a:pt x="401380" y="618513"/>
                          <a:pt x="413096" y="609793"/>
                          <a:pt x="424950" y="603798"/>
                        </a:cubicBezTo>
                        <a:cubicBezTo>
                          <a:pt x="435032" y="595078"/>
                          <a:pt x="448113" y="584860"/>
                          <a:pt x="455878" y="577230"/>
                        </a:cubicBezTo>
                        <a:cubicBezTo>
                          <a:pt x="457649" y="574778"/>
                          <a:pt x="465687" y="569464"/>
                          <a:pt x="474134" y="562788"/>
                        </a:cubicBezTo>
                        <a:cubicBezTo>
                          <a:pt x="482447" y="555976"/>
                          <a:pt x="491574" y="548346"/>
                          <a:pt x="496342" y="542624"/>
                        </a:cubicBezTo>
                        <a:cubicBezTo>
                          <a:pt x="497161" y="542079"/>
                          <a:pt x="489530" y="550117"/>
                          <a:pt x="486124" y="553932"/>
                        </a:cubicBezTo>
                        <a:cubicBezTo>
                          <a:pt x="493618" y="547529"/>
                          <a:pt x="498250" y="541125"/>
                          <a:pt x="501656" y="540171"/>
                        </a:cubicBezTo>
                        <a:cubicBezTo>
                          <a:pt x="484762" y="554477"/>
                          <a:pt x="503427" y="540308"/>
                          <a:pt x="496342" y="547256"/>
                        </a:cubicBezTo>
                        <a:cubicBezTo>
                          <a:pt x="504246" y="540444"/>
                          <a:pt x="511602" y="532541"/>
                          <a:pt x="514873" y="528590"/>
                        </a:cubicBezTo>
                        <a:cubicBezTo>
                          <a:pt x="502884" y="540308"/>
                          <a:pt x="517598" y="523004"/>
                          <a:pt x="505881" y="535130"/>
                        </a:cubicBezTo>
                        <a:cubicBezTo>
                          <a:pt x="515281" y="524775"/>
                          <a:pt x="526727" y="511832"/>
                          <a:pt x="537216" y="500115"/>
                        </a:cubicBezTo>
                        <a:cubicBezTo>
                          <a:pt x="537625" y="500660"/>
                          <a:pt x="539124" y="499434"/>
                          <a:pt x="543076" y="495210"/>
                        </a:cubicBezTo>
                        <a:lnTo>
                          <a:pt x="545392" y="490987"/>
                        </a:lnTo>
                        <a:cubicBezTo>
                          <a:pt x="550297" y="485536"/>
                          <a:pt x="537081" y="502567"/>
                          <a:pt x="546891" y="491531"/>
                        </a:cubicBezTo>
                        <a:cubicBezTo>
                          <a:pt x="555882" y="479269"/>
                          <a:pt x="575638" y="455971"/>
                          <a:pt x="576864" y="448750"/>
                        </a:cubicBezTo>
                        <a:cubicBezTo>
                          <a:pt x="580407" y="444254"/>
                          <a:pt x="577819" y="449159"/>
                          <a:pt x="575366" y="453246"/>
                        </a:cubicBezTo>
                        <a:cubicBezTo>
                          <a:pt x="572778" y="457334"/>
                          <a:pt x="570734" y="460740"/>
                          <a:pt x="576591" y="454200"/>
                        </a:cubicBezTo>
                        <a:cubicBezTo>
                          <a:pt x="571414" y="463056"/>
                          <a:pt x="562150" y="473547"/>
                          <a:pt x="561332" y="477226"/>
                        </a:cubicBezTo>
                        <a:cubicBezTo>
                          <a:pt x="566919" y="468914"/>
                          <a:pt x="564602" y="475046"/>
                          <a:pt x="568417" y="469868"/>
                        </a:cubicBezTo>
                        <a:lnTo>
                          <a:pt x="574276" y="460331"/>
                        </a:lnTo>
                        <a:lnTo>
                          <a:pt x="572778" y="462239"/>
                        </a:lnTo>
                        <a:cubicBezTo>
                          <a:pt x="582860" y="446434"/>
                          <a:pt x="598800" y="421637"/>
                          <a:pt x="609836" y="400519"/>
                        </a:cubicBezTo>
                        <a:cubicBezTo>
                          <a:pt x="617465" y="381717"/>
                          <a:pt x="621553" y="368501"/>
                          <a:pt x="630546" y="346157"/>
                        </a:cubicBezTo>
                        <a:cubicBezTo>
                          <a:pt x="628775" y="353106"/>
                          <a:pt x="638993" y="327900"/>
                          <a:pt x="634769" y="342615"/>
                        </a:cubicBezTo>
                        <a:cubicBezTo>
                          <a:pt x="639673" y="332533"/>
                          <a:pt x="641990" y="321633"/>
                          <a:pt x="641581" y="321224"/>
                        </a:cubicBezTo>
                        <a:cubicBezTo>
                          <a:pt x="638175" y="330489"/>
                          <a:pt x="640219" y="324358"/>
                          <a:pt x="637222" y="332124"/>
                        </a:cubicBezTo>
                        <a:cubicBezTo>
                          <a:pt x="638311" y="326538"/>
                          <a:pt x="642536" y="314412"/>
                          <a:pt x="644714" y="309643"/>
                        </a:cubicBezTo>
                        <a:cubicBezTo>
                          <a:pt x="643898" y="311959"/>
                          <a:pt x="644307" y="311142"/>
                          <a:pt x="644442" y="311687"/>
                        </a:cubicBezTo>
                        <a:cubicBezTo>
                          <a:pt x="648666" y="300651"/>
                          <a:pt x="645260" y="306101"/>
                          <a:pt x="647440" y="297790"/>
                        </a:cubicBezTo>
                        <a:cubicBezTo>
                          <a:pt x="649211" y="295474"/>
                          <a:pt x="653161" y="279942"/>
                          <a:pt x="655342" y="272584"/>
                        </a:cubicBezTo>
                        <a:lnTo>
                          <a:pt x="656297" y="261276"/>
                        </a:lnTo>
                        <a:cubicBezTo>
                          <a:pt x="656024" y="267543"/>
                          <a:pt x="659157" y="250921"/>
                          <a:pt x="660519" y="249423"/>
                        </a:cubicBezTo>
                        <a:cubicBezTo>
                          <a:pt x="661609" y="241384"/>
                          <a:pt x="661201" y="234436"/>
                          <a:pt x="663789" y="222446"/>
                        </a:cubicBezTo>
                        <a:cubicBezTo>
                          <a:pt x="663380" y="227487"/>
                          <a:pt x="666650" y="211546"/>
                          <a:pt x="667604" y="211546"/>
                        </a:cubicBezTo>
                        <a:cubicBezTo>
                          <a:pt x="669512" y="201192"/>
                          <a:pt x="670056" y="192472"/>
                          <a:pt x="670465" y="183889"/>
                        </a:cubicBezTo>
                        <a:cubicBezTo>
                          <a:pt x="670738" y="175305"/>
                          <a:pt x="670874" y="166858"/>
                          <a:pt x="672645" y="156912"/>
                        </a:cubicBezTo>
                        <a:cubicBezTo>
                          <a:pt x="672782" y="157593"/>
                          <a:pt x="673191" y="161680"/>
                          <a:pt x="674007" y="155822"/>
                        </a:cubicBezTo>
                        <a:cubicBezTo>
                          <a:pt x="674280" y="151053"/>
                          <a:pt x="674689" y="143151"/>
                          <a:pt x="674962" y="138246"/>
                        </a:cubicBezTo>
                        <a:lnTo>
                          <a:pt x="674962" y="138246"/>
                        </a:lnTo>
                        <a:cubicBezTo>
                          <a:pt x="674962" y="138246"/>
                          <a:pt x="674962" y="138246"/>
                          <a:pt x="674962" y="138246"/>
                        </a:cubicBezTo>
                        <a:cubicBezTo>
                          <a:pt x="674962" y="135794"/>
                          <a:pt x="674962" y="134295"/>
                          <a:pt x="674689" y="134295"/>
                        </a:cubicBezTo>
                        <a:cubicBezTo>
                          <a:pt x="674007" y="125848"/>
                          <a:pt x="673598" y="121488"/>
                          <a:pt x="672918" y="104866"/>
                        </a:cubicBezTo>
                        <a:cubicBezTo>
                          <a:pt x="671691" y="106092"/>
                          <a:pt x="671827" y="119989"/>
                          <a:pt x="671691" y="125984"/>
                        </a:cubicBezTo>
                        <a:lnTo>
                          <a:pt x="672645" y="131297"/>
                        </a:lnTo>
                        <a:cubicBezTo>
                          <a:pt x="670465" y="136203"/>
                          <a:pt x="672100" y="146148"/>
                          <a:pt x="671147" y="149963"/>
                        </a:cubicBezTo>
                        <a:cubicBezTo>
                          <a:pt x="669512" y="139881"/>
                          <a:pt x="671963" y="111542"/>
                          <a:pt x="670601" y="94375"/>
                        </a:cubicBezTo>
                        <a:cubicBezTo>
                          <a:pt x="669512" y="99552"/>
                          <a:pt x="668966" y="107863"/>
                          <a:pt x="668421" y="117264"/>
                        </a:cubicBezTo>
                        <a:cubicBezTo>
                          <a:pt x="667604" y="126665"/>
                          <a:pt x="666922" y="137156"/>
                          <a:pt x="666515" y="147102"/>
                        </a:cubicBezTo>
                        <a:lnTo>
                          <a:pt x="667741" y="138518"/>
                        </a:lnTo>
                        <a:lnTo>
                          <a:pt x="667195" y="148873"/>
                        </a:lnTo>
                        <a:lnTo>
                          <a:pt x="669103" y="138927"/>
                        </a:lnTo>
                        <a:cubicBezTo>
                          <a:pt x="668421" y="148737"/>
                          <a:pt x="667741" y="157184"/>
                          <a:pt x="666922" y="165904"/>
                        </a:cubicBezTo>
                        <a:cubicBezTo>
                          <a:pt x="667877" y="155549"/>
                          <a:pt x="670056" y="151734"/>
                          <a:pt x="669239" y="157593"/>
                        </a:cubicBezTo>
                        <a:cubicBezTo>
                          <a:pt x="666922" y="169038"/>
                          <a:pt x="668830" y="169719"/>
                          <a:pt x="668013" y="178439"/>
                        </a:cubicBezTo>
                        <a:cubicBezTo>
                          <a:pt x="668557" y="173534"/>
                          <a:pt x="669239" y="167130"/>
                          <a:pt x="669512" y="171354"/>
                        </a:cubicBezTo>
                        <a:cubicBezTo>
                          <a:pt x="666379" y="188521"/>
                          <a:pt x="666242" y="193290"/>
                          <a:pt x="662563" y="208685"/>
                        </a:cubicBezTo>
                        <a:cubicBezTo>
                          <a:pt x="665151" y="207186"/>
                          <a:pt x="659430" y="228168"/>
                          <a:pt x="660656" y="230757"/>
                        </a:cubicBezTo>
                        <a:lnTo>
                          <a:pt x="662154" y="223536"/>
                        </a:lnTo>
                        <a:lnTo>
                          <a:pt x="660656" y="239068"/>
                        </a:lnTo>
                        <a:cubicBezTo>
                          <a:pt x="656297" y="252829"/>
                          <a:pt x="661338" y="226261"/>
                          <a:pt x="656024" y="247379"/>
                        </a:cubicBezTo>
                        <a:cubicBezTo>
                          <a:pt x="651119" y="266862"/>
                          <a:pt x="653843" y="266999"/>
                          <a:pt x="649755" y="282258"/>
                        </a:cubicBezTo>
                        <a:cubicBezTo>
                          <a:pt x="650164" y="276944"/>
                          <a:pt x="651799" y="264410"/>
                          <a:pt x="654796" y="252011"/>
                        </a:cubicBezTo>
                        <a:lnTo>
                          <a:pt x="652481" y="259369"/>
                        </a:lnTo>
                        <a:cubicBezTo>
                          <a:pt x="652481" y="257325"/>
                          <a:pt x="653707" y="252011"/>
                          <a:pt x="654933" y="246153"/>
                        </a:cubicBezTo>
                        <a:cubicBezTo>
                          <a:pt x="656024" y="240294"/>
                          <a:pt x="657250" y="233755"/>
                          <a:pt x="658203" y="229395"/>
                        </a:cubicBezTo>
                        <a:cubicBezTo>
                          <a:pt x="656977" y="243973"/>
                          <a:pt x="659837" y="222719"/>
                          <a:pt x="662154" y="216451"/>
                        </a:cubicBezTo>
                        <a:cubicBezTo>
                          <a:pt x="661201" y="215089"/>
                          <a:pt x="659703" y="224217"/>
                          <a:pt x="660656" y="213318"/>
                        </a:cubicBezTo>
                        <a:cubicBezTo>
                          <a:pt x="658884" y="223536"/>
                          <a:pt x="658612" y="225035"/>
                          <a:pt x="655887" y="237842"/>
                        </a:cubicBezTo>
                        <a:cubicBezTo>
                          <a:pt x="661609" y="210047"/>
                          <a:pt x="656431" y="212092"/>
                          <a:pt x="660656" y="187840"/>
                        </a:cubicBezTo>
                        <a:cubicBezTo>
                          <a:pt x="659703" y="199148"/>
                          <a:pt x="662972" y="184161"/>
                          <a:pt x="663653" y="182798"/>
                        </a:cubicBezTo>
                        <a:cubicBezTo>
                          <a:pt x="664198" y="177485"/>
                          <a:pt x="664878" y="166585"/>
                          <a:pt x="665015" y="162089"/>
                        </a:cubicBezTo>
                        <a:lnTo>
                          <a:pt x="662836" y="165904"/>
                        </a:lnTo>
                        <a:cubicBezTo>
                          <a:pt x="663516" y="151462"/>
                          <a:pt x="667741" y="146830"/>
                          <a:pt x="666786" y="129935"/>
                        </a:cubicBezTo>
                        <a:cubicBezTo>
                          <a:pt x="665833" y="127755"/>
                          <a:pt x="665560" y="144513"/>
                          <a:pt x="665560" y="141516"/>
                        </a:cubicBezTo>
                        <a:cubicBezTo>
                          <a:pt x="665560" y="130071"/>
                          <a:pt x="666515" y="122442"/>
                          <a:pt x="667741" y="114948"/>
                        </a:cubicBezTo>
                        <a:cubicBezTo>
                          <a:pt x="668694" y="107454"/>
                          <a:pt x="669785" y="100370"/>
                          <a:pt x="670738" y="90288"/>
                        </a:cubicBezTo>
                        <a:cubicBezTo>
                          <a:pt x="670192" y="89198"/>
                          <a:pt x="669103" y="89334"/>
                          <a:pt x="668285" y="82249"/>
                        </a:cubicBezTo>
                        <a:cubicBezTo>
                          <a:pt x="669376" y="84429"/>
                          <a:pt x="669921" y="79252"/>
                          <a:pt x="670601" y="87290"/>
                        </a:cubicBezTo>
                        <a:cubicBezTo>
                          <a:pt x="671283" y="80478"/>
                          <a:pt x="670192" y="72440"/>
                          <a:pt x="669785" y="66445"/>
                        </a:cubicBezTo>
                        <a:cubicBezTo>
                          <a:pt x="669376" y="80614"/>
                          <a:pt x="668150" y="60722"/>
                          <a:pt x="667604" y="58134"/>
                        </a:cubicBezTo>
                        <a:cubicBezTo>
                          <a:pt x="667604" y="50776"/>
                          <a:pt x="668694" y="60314"/>
                          <a:pt x="668966" y="64809"/>
                        </a:cubicBezTo>
                        <a:cubicBezTo>
                          <a:pt x="669103" y="58951"/>
                          <a:pt x="670738" y="51866"/>
                          <a:pt x="668966" y="48597"/>
                        </a:cubicBezTo>
                        <a:cubicBezTo>
                          <a:pt x="670192" y="48324"/>
                          <a:pt x="672100" y="65082"/>
                          <a:pt x="672509" y="75982"/>
                        </a:cubicBezTo>
                        <a:lnTo>
                          <a:pt x="672509" y="68625"/>
                        </a:lnTo>
                        <a:cubicBezTo>
                          <a:pt x="673191" y="73666"/>
                          <a:pt x="673055" y="74619"/>
                          <a:pt x="672918" y="81977"/>
                        </a:cubicBezTo>
                        <a:cubicBezTo>
                          <a:pt x="673735" y="74756"/>
                          <a:pt x="674689" y="75437"/>
                          <a:pt x="675506" y="77208"/>
                        </a:cubicBezTo>
                        <a:cubicBezTo>
                          <a:pt x="675370" y="78162"/>
                          <a:pt x="675233" y="76663"/>
                          <a:pt x="675097" y="77617"/>
                        </a:cubicBezTo>
                        <a:cubicBezTo>
                          <a:pt x="674962" y="83475"/>
                          <a:pt x="675097" y="88108"/>
                          <a:pt x="675642" y="86745"/>
                        </a:cubicBezTo>
                        <a:cubicBezTo>
                          <a:pt x="677005" y="92059"/>
                          <a:pt x="676733" y="78570"/>
                          <a:pt x="677277" y="74483"/>
                        </a:cubicBezTo>
                        <a:cubicBezTo>
                          <a:pt x="677277" y="71486"/>
                          <a:pt x="677005" y="68352"/>
                          <a:pt x="676868" y="65491"/>
                        </a:cubicBezTo>
                        <a:cubicBezTo>
                          <a:pt x="675233" y="55272"/>
                          <a:pt x="673462" y="45054"/>
                          <a:pt x="671283" y="34836"/>
                        </a:cubicBezTo>
                        <a:cubicBezTo>
                          <a:pt x="670601" y="27070"/>
                          <a:pt x="670738" y="21892"/>
                          <a:pt x="670874" y="16851"/>
                        </a:cubicBezTo>
                        <a:lnTo>
                          <a:pt x="691175" y="911"/>
                        </a:lnTo>
                        <a:cubicBezTo>
                          <a:pt x="688858" y="-180"/>
                          <a:pt x="685724" y="-316"/>
                          <a:pt x="683409" y="638"/>
                        </a:cubicBezTo>
                        <a:lnTo>
                          <a:pt x="701257" y="6905"/>
                        </a:lnTo>
                        <a:cubicBezTo>
                          <a:pt x="702755" y="9766"/>
                          <a:pt x="704254" y="12491"/>
                          <a:pt x="705889" y="15761"/>
                        </a:cubicBezTo>
                        <a:lnTo>
                          <a:pt x="708478" y="17669"/>
                        </a:lnTo>
                        <a:cubicBezTo>
                          <a:pt x="714608" y="28296"/>
                          <a:pt x="719242" y="38650"/>
                          <a:pt x="714336" y="32519"/>
                        </a:cubicBezTo>
                        <a:cubicBezTo>
                          <a:pt x="714472" y="31975"/>
                          <a:pt x="713655" y="30612"/>
                          <a:pt x="712430" y="28296"/>
                        </a:cubicBezTo>
                        <a:cubicBezTo>
                          <a:pt x="712157" y="28023"/>
                          <a:pt x="711748" y="27615"/>
                          <a:pt x="711202" y="26933"/>
                        </a:cubicBezTo>
                        <a:lnTo>
                          <a:pt x="710658" y="26524"/>
                        </a:lnTo>
                        <a:cubicBezTo>
                          <a:pt x="717198" y="37560"/>
                          <a:pt x="720877" y="44645"/>
                          <a:pt x="721148" y="45463"/>
                        </a:cubicBezTo>
                        <a:cubicBezTo>
                          <a:pt x="709840" y="26797"/>
                          <a:pt x="718697" y="45463"/>
                          <a:pt x="715018" y="43146"/>
                        </a:cubicBezTo>
                        <a:cubicBezTo>
                          <a:pt x="718424" y="49686"/>
                          <a:pt x="721421" y="56226"/>
                          <a:pt x="724691" y="62766"/>
                        </a:cubicBezTo>
                        <a:cubicBezTo>
                          <a:pt x="719922" y="50367"/>
                          <a:pt x="725645" y="62085"/>
                          <a:pt x="727826" y="66308"/>
                        </a:cubicBezTo>
                        <a:cubicBezTo>
                          <a:pt x="727416" y="67943"/>
                          <a:pt x="734229" y="82658"/>
                          <a:pt x="736817" y="89879"/>
                        </a:cubicBezTo>
                        <a:lnTo>
                          <a:pt x="736407" y="89470"/>
                        </a:lnTo>
                        <a:cubicBezTo>
                          <a:pt x="738588" y="96146"/>
                          <a:pt x="742267" y="108000"/>
                          <a:pt x="745400" y="116311"/>
                        </a:cubicBezTo>
                        <a:cubicBezTo>
                          <a:pt x="745809" y="115766"/>
                          <a:pt x="750714" y="126120"/>
                          <a:pt x="753303" y="131161"/>
                        </a:cubicBezTo>
                        <a:cubicBezTo>
                          <a:pt x="749761" y="116311"/>
                          <a:pt x="752622" y="124894"/>
                          <a:pt x="753031" y="123532"/>
                        </a:cubicBezTo>
                        <a:cubicBezTo>
                          <a:pt x="753438" y="125030"/>
                          <a:pt x="754120" y="127891"/>
                          <a:pt x="754393" y="128164"/>
                        </a:cubicBezTo>
                        <a:cubicBezTo>
                          <a:pt x="755346" y="130208"/>
                          <a:pt x="754120" y="125167"/>
                          <a:pt x="754393" y="124622"/>
                        </a:cubicBezTo>
                        <a:cubicBezTo>
                          <a:pt x="752212" y="116719"/>
                          <a:pt x="749215" y="109089"/>
                          <a:pt x="746762" y="102413"/>
                        </a:cubicBezTo>
                        <a:cubicBezTo>
                          <a:pt x="744311" y="95874"/>
                          <a:pt x="741994" y="90424"/>
                          <a:pt x="739950" y="87699"/>
                        </a:cubicBezTo>
                        <a:cubicBezTo>
                          <a:pt x="741041" y="92604"/>
                          <a:pt x="743493" y="95465"/>
                          <a:pt x="744720" y="100915"/>
                        </a:cubicBezTo>
                        <a:cubicBezTo>
                          <a:pt x="741314" y="93558"/>
                          <a:pt x="737635" y="83884"/>
                          <a:pt x="732867" y="71349"/>
                        </a:cubicBezTo>
                        <a:lnTo>
                          <a:pt x="732185" y="66853"/>
                        </a:lnTo>
                        <a:lnTo>
                          <a:pt x="726054" y="54591"/>
                        </a:lnTo>
                        <a:cubicBezTo>
                          <a:pt x="728779" y="59632"/>
                          <a:pt x="728642" y="55954"/>
                          <a:pt x="734501" y="69033"/>
                        </a:cubicBezTo>
                        <a:cubicBezTo>
                          <a:pt x="734909" y="66853"/>
                          <a:pt x="728506" y="56090"/>
                          <a:pt x="725372" y="47915"/>
                        </a:cubicBezTo>
                        <a:lnTo>
                          <a:pt x="722239" y="44373"/>
                        </a:lnTo>
                        <a:cubicBezTo>
                          <a:pt x="723874" y="45463"/>
                          <a:pt x="715427" y="28704"/>
                          <a:pt x="722375" y="40013"/>
                        </a:cubicBezTo>
                        <a:cubicBezTo>
                          <a:pt x="725918" y="46553"/>
                          <a:pt x="729051" y="52956"/>
                          <a:pt x="732457" y="59496"/>
                        </a:cubicBezTo>
                        <a:lnTo>
                          <a:pt x="730823" y="53501"/>
                        </a:lnTo>
                        <a:cubicBezTo>
                          <a:pt x="733410" y="59087"/>
                          <a:pt x="736273" y="64673"/>
                          <a:pt x="738315" y="70396"/>
                        </a:cubicBezTo>
                        <a:lnTo>
                          <a:pt x="736136" y="66581"/>
                        </a:lnTo>
                        <a:cubicBezTo>
                          <a:pt x="741858" y="80205"/>
                          <a:pt x="741994" y="82522"/>
                          <a:pt x="742267" y="84702"/>
                        </a:cubicBezTo>
                        <a:cubicBezTo>
                          <a:pt x="742403" y="87018"/>
                          <a:pt x="742949" y="89062"/>
                          <a:pt x="748262" y="102959"/>
                        </a:cubicBezTo>
                        <a:cubicBezTo>
                          <a:pt x="750441" y="107046"/>
                          <a:pt x="752485" y="111542"/>
                          <a:pt x="754393" y="117128"/>
                        </a:cubicBezTo>
                        <a:cubicBezTo>
                          <a:pt x="756164" y="122850"/>
                          <a:pt x="757935" y="129663"/>
                          <a:pt x="760116" y="138518"/>
                        </a:cubicBezTo>
                        <a:cubicBezTo>
                          <a:pt x="756300" y="125848"/>
                          <a:pt x="758616" y="137565"/>
                          <a:pt x="756300" y="132932"/>
                        </a:cubicBezTo>
                        <a:cubicBezTo>
                          <a:pt x="759297" y="146012"/>
                          <a:pt x="761069" y="150236"/>
                          <a:pt x="763249" y="156775"/>
                        </a:cubicBezTo>
                        <a:cubicBezTo>
                          <a:pt x="763113" y="160318"/>
                          <a:pt x="762840" y="162770"/>
                          <a:pt x="760523" y="151053"/>
                        </a:cubicBezTo>
                        <a:cubicBezTo>
                          <a:pt x="758344" y="149963"/>
                          <a:pt x="764066" y="166313"/>
                          <a:pt x="762431" y="167812"/>
                        </a:cubicBezTo>
                        <a:cubicBezTo>
                          <a:pt x="765564" y="187295"/>
                          <a:pt x="768563" y="194788"/>
                          <a:pt x="770605" y="203372"/>
                        </a:cubicBezTo>
                        <a:cubicBezTo>
                          <a:pt x="771696" y="207595"/>
                          <a:pt x="772786" y="212227"/>
                          <a:pt x="773740" y="218495"/>
                        </a:cubicBezTo>
                        <a:cubicBezTo>
                          <a:pt x="774421" y="224898"/>
                          <a:pt x="774830" y="233073"/>
                          <a:pt x="774830" y="244654"/>
                        </a:cubicBezTo>
                        <a:lnTo>
                          <a:pt x="774011" y="242883"/>
                        </a:lnTo>
                        <a:cubicBezTo>
                          <a:pt x="775646" y="272312"/>
                          <a:pt x="774557" y="289343"/>
                          <a:pt x="772240" y="316592"/>
                        </a:cubicBezTo>
                        <a:cubicBezTo>
                          <a:pt x="771014" y="323676"/>
                          <a:pt x="769380" y="330625"/>
                          <a:pt x="767608" y="337574"/>
                        </a:cubicBezTo>
                        <a:cubicBezTo>
                          <a:pt x="768017" y="332805"/>
                          <a:pt x="768290" y="319862"/>
                          <a:pt x="766519" y="325720"/>
                        </a:cubicBezTo>
                        <a:cubicBezTo>
                          <a:pt x="769380" y="315638"/>
                          <a:pt x="770198" y="304602"/>
                          <a:pt x="771696" y="293430"/>
                        </a:cubicBezTo>
                        <a:cubicBezTo>
                          <a:pt x="771287" y="292204"/>
                          <a:pt x="770605" y="296836"/>
                          <a:pt x="770198" y="298744"/>
                        </a:cubicBezTo>
                        <a:cubicBezTo>
                          <a:pt x="770469" y="292068"/>
                          <a:pt x="771560" y="288662"/>
                          <a:pt x="771560" y="279669"/>
                        </a:cubicBezTo>
                        <a:cubicBezTo>
                          <a:pt x="771151" y="280078"/>
                          <a:pt x="770198" y="289751"/>
                          <a:pt x="770334" y="282394"/>
                        </a:cubicBezTo>
                        <a:cubicBezTo>
                          <a:pt x="770878" y="278307"/>
                          <a:pt x="771560" y="274356"/>
                          <a:pt x="771969" y="270268"/>
                        </a:cubicBezTo>
                        <a:cubicBezTo>
                          <a:pt x="771151" y="254055"/>
                          <a:pt x="769107" y="262230"/>
                          <a:pt x="769243" y="243291"/>
                        </a:cubicBezTo>
                        <a:cubicBezTo>
                          <a:pt x="770605" y="246698"/>
                          <a:pt x="772105" y="253919"/>
                          <a:pt x="772513" y="261412"/>
                        </a:cubicBezTo>
                        <a:cubicBezTo>
                          <a:pt x="772649" y="252692"/>
                          <a:pt x="773331" y="272993"/>
                          <a:pt x="773875" y="265091"/>
                        </a:cubicBezTo>
                        <a:cubicBezTo>
                          <a:pt x="772105" y="252557"/>
                          <a:pt x="773604" y="246425"/>
                          <a:pt x="771424" y="229803"/>
                        </a:cubicBezTo>
                        <a:cubicBezTo>
                          <a:pt x="771833" y="231711"/>
                          <a:pt x="772105" y="232256"/>
                          <a:pt x="772513" y="236343"/>
                        </a:cubicBezTo>
                        <a:cubicBezTo>
                          <a:pt x="772240" y="228304"/>
                          <a:pt x="772240" y="220130"/>
                          <a:pt x="771424" y="212092"/>
                        </a:cubicBezTo>
                        <a:cubicBezTo>
                          <a:pt x="771151" y="218086"/>
                          <a:pt x="768154" y="192199"/>
                          <a:pt x="767063" y="194652"/>
                        </a:cubicBezTo>
                        <a:cubicBezTo>
                          <a:pt x="769243" y="220402"/>
                          <a:pt x="769789" y="212773"/>
                          <a:pt x="770605" y="242065"/>
                        </a:cubicBezTo>
                        <a:cubicBezTo>
                          <a:pt x="769789" y="233755"/>
                          <a:pt x="767881" y="223127"/>
                          <a:pt x="765973" y="218359"/>
                        </a:cubicBezTo>
                        <a:cubicBezTo>
                          <a:pt x="765973" y="218086"/>
                          <a:pt x="765973" y="217677"/>
                          <a:pt x="765973" y="216724"/>
                        </a:cubicBezTo>
                        <a:cubicBezTo>
                          <a:pt x="764066" y="212364"/>
                          <a:pt x="764202" y="216996"/>
                          <a:pt x="761751" y="217133"/>
                        </a:cubicBezTo>
                        <a:cubicBezTo>
                          <a:pt x="764475" y="230212"/>
                          <a:pt x="763793" y="239068"/>
                          <a:pt x="765020" y="254736"/>
                        </a:cubicBezTo>
                        <a:cubicBezTo>
                          <a:pt x="766383" y="257734"/>
                          <a:pt x="766792" y="245608"/>
                          <a:pt x="765837" y="237842"/>
                        </a:cubicBezTo>
                        <a:cubicBezTo>
                          <a:pt x="766383" y="242474"/>
                          <a:pt x="767063" y="246970"/>
                          <a:pt x="767199" y="251603"/>
                        </a:cubicBezTo>
                        <a:lnTo>
                          <a:pt x="766519" y="248878"/>
                        </a:lnTo>
                        <a:cubicBezTo>
                          <a:pt x="766383" y="260595"/>
                          <a:pt x="766655" y="272312"/>
                          <a:pt x="765701" y="283893"/>
                        </a:cubicBezTo>
                        <a:cubicBezTo>
                          <a:pt x="765837" y="277217"/>
                          <a:pt x="765293" y="275037"/>
                          <a:pt x="764748" y="271494"/>
                        </a:cubicBezTo>
                        <a:cubicBezTo>
                          <a:pt x="764611" y="275990"/>
                          <a:pt x="763929" y="280487"/>
                          <a:pt x="763386" y="285119"/>
                        </a:cubicBezTo>
                        <a:cubicBezTo>
                          <a:pt x="764748" y="284165"/>
                          <a:pt x="765564" y="284847"/>
                          <a:pt x="765428" y="289206"/>
                        </a:cubicBezTo>
                        <a:cubicBezTo>
                          <a:pt x="765020" y="300515"/>
                          <a:pt x="763386" y="309098"/>
                          <a:pt x="762294" y="316047"/>
                        </a:cubicBezTo>
                        <a:cubicBezTo>
                          <a:pt x="761205" y="322995"/>
                          <a:pt x="759843" y="328036"/>
                          <a:pt x="758481" y="331988"/>
                        </a:cubicBezTo>
                        <a:cubicBezTo>
                          <a:pt x="758481" y="332805"/>
                          <a:pt x="758344" y="333759"/>
                          <a:pt x="758208" y="334576"/>
                        </a:cubicBezTo>
                        <a:cubicBezTo>
                          <a:pt x="759979" y="331034"/>
                          <a:pt x="758616" y="350790"/>
                          <a:pt x="758208" y="357874"/>
                        </a:cubicBezTo>
                        <a:cubicBezTo>
                          <a:pt x="756981" y="357329"/>
                          <a:pt x="755075" y="369183"/>
                          <a:pt x="753167" y="375314"/>
                        </a:cubicBezTo>
                        <a:cubicBezTo>
                          <a:pt x="753984" y="378993"/>
                          <a:pt x="757117" y="375041"/>
                          <a:pt x="759843" y="367412"/>
                        </a:cubicBezTo>
                        <a:cubicBezTo>
                          <a:pt x="761478" y="352016"/>
                          <a:pt x="760116" y="358692"/>
                          <a:pt x="759570" y="351198"/>
                        </a:cubicBezTo>
                        <a:lnTo>
                          <a:pt x="761887" y="326810"/>
                        </a:lnTo>
                        <a:lnTo>
                          <a:pt x="762294" y="332396"/>
                        </a:lnTo>
                        <a:cubicBezTo>
                          <a:pt x="764748" y="320407"/>
                          <a:pt x="763657" y="308417"/>
                          <a:pt x="765428" y="309507"/>
                        </a:cubicBezTo>
                        <a:cubicBezTo>
                          <a:pt x="765973" y="316047"/>
                          <a:pt x="764339" y="326674"/>
                          <a:pt x="764339" y="333077"/>
                        </a:cubicBezTo>
                        <a:lnTo>
                          <a:pt x="766110" y="325175"/>
                        </a:lnTo>
                        <a:cubicBezTo>
                          <a:pt x="765564" y="339617"/>
                          <a:pt x="763522" y="332260"/>
                          <a:pt x="762158" y="349563"/>
                        </a:cubicBezTo>
                        <a:cubicBezTo>
                          <a:pt x="764475" y="343432"/>
                          <a:pt x="762158" y="351198"/>
                          <a:pt x="761478" y="358556"/>
                        </a:cubicBezTo>
                        <a:cubicBezTo>
                          <a:pt x="764066" y="352970"/>
                          <a:pt x="765837" y="328309"/>
                          <a:pt x="767472" y="333759"/>
                        </a:cubicBezTo>
                        <a:cubicBezTo>
                          <a:pt x="767199" y="338255"/>
                          <a:pt x="765701" y="345749"/>
                          <a:pt x="763657" y="353514"/>
                        </a:cubicBezTo>
                        <a:cubicBezTo>
                          <a:pt x="761614" y="361280"/>
                          <a:pt x="759570" y="369319"/>
                          <a:pt x="759570" y="375450"/>
                        </a:cubicBezTo>
                        <a:lnTo>
                          <a:pt x="759570" y="374769"/>
                        </a:lnTo>
                        <a:cubicBezTo>
                          <a:pt x="754938" y="391936"/>
                          <a:pt x="754666" y="398203"/>
                          <a:pt x="753711" y="404879"/>
                        </a:cubicBezTo>
                        <a:cubicBezTo>
                          <a:pt x="750714" y="411827"/>
                          <a:pt x="748670" y="422182"/>
                          <a:pt x="746082" y="429948"/>
                        </a:cubicBezTo>
                        <a:lnTo>
                          <a:pt x="745537" y="429540"/>
                        </a:lnTo>
                        <a:lnTo>
                          <a:pt x="741721" y="440439"/>
                        </a:lnTo>
                        <a:cubicBezTo>
                          <a:pt x="742403" y="434853"/>
                          <a:pt x="746626" y="427905"/>
                          <a:pt x="749352" y="418231"/>
                        </a:cubicBezTo>
                        <a:lnTo>
                          <a:pt x="747717" y="419048"/>
                        </a:lnTo>
                        <a:cubicBezTo>
                          <a:pt x="752622" y="408558"/>
                          <a:pt x="752758" y="400656"/>
                          <a:pt x="753711" y="391799"/>
                        </a:cubicBezTo>
                        <a:cubicBezTo>
                          <a:pt x="752758" y="398203"/>
                          <a:pt x="750168" y="406923"/>
                          <a:pt x="747853" y="414416"/>
                        </a:cubicBezTo>
                        <a:cubicBezTo>
                          <a:pt x="745537" y="421910"/>
                          <a:pt x="743902" y="428314"/>
                          <a:pt x="744447" y="430085"/>
                        </a:cubicBezTo>
                        <a:lnTo>
                          <a:pt x="740495" y="437033"/>
                        </a:lnTo>
                        <a:lnTo>
                          <a:pt x="739543" y="440712"/>
                        </a:lnTo>
                        <a:cubicBezTo>
                          <a:pt x="736544" y="445889"/>
                          <a:pt x="737226" y="439758"/>
                          <a:pt x="741041" y="428858"/>
                        </a:cubicBezTo>
                        <a:cubicBezTo>
                          <a:pt x="741994" y="427087"/>
                          <a:pt x="742540" y="426270"/>
                          <a:pt x="742540" y="426815"/>
                        </a:cubicBezTo>
                        <a:cubicBezTo>
                          <a:pt x="743629" y="421501"/>
                          <a:pt x="744174" y="416596"/>
                          <a:pt x="748262" y="404470"/>
                        </a:cubicBezTo>
                        <a:lnTo>
                          <a:pt x="746899" y="411146"/>
                        </a:lnTo>
                        <a:cubicBezTo>
                          <a:pt x="752076" y="395887"/>
                          <a:pt x="754393" y="381445"/>
                          <a:pt x="754802" y="375995"/>
                        </a:cubicBezTo>
                        <a:cubicBezTo>
                          <a:pt x="748670" y="398203"/>
                          <a:pt x="742540" y="420002"/>
                          <a:pt x="734638" y="440167"/>
                        </a:cubicBezTo>
                        <a:cubicBezTo>
                          <a:pt x="735045" y="447115"/>
                          <a:pt x="733956" y="454881"/>
                          <a:pt x="735045" y="458969"/>
                        </a:cubicBezTo>
                        <a:cubicBezTo>
                          <a:pt x="729868" y="472866"/>
                          <a:pt x="721421" y="490987"/>
                          <a:pt x="714608" y="501750"/>
                        </a:cubicBezTo>
                        <a:lnTo>
                          <a:pt x="714608" y="500524"/>
                        </a:lnTo>
                        <a:cubicBezTo>
                          <a:pt x="711475" y="505973"/>
                          <a:pt x="709024" y="510742"/>
                          <a:pt x="706707" y="515374"/>
                        </a:cubicBezTo>
                        <a:cubicBezTo>
                          <a:pt x="702619" y="521097"/>
                          <a:pt x="707933" y="510470"/>
                          <a:pt x="705072" y="514557"/>
                        </a:cubicBezTo>
                        <a:lnTo>
                          <a:pt x="694853" y="532950"/>
                        </a:lnTo>
                        <a:cubicBezTo>
                          <a:pt x="694444" y="531043"/>
                          <a:pt x="703846" y="516600"/>
                          <a:pt x="707933" y="508698"/>
                        </a:cubicBezTo>
                        <a:cubicBezTo>
                          <a:pt x="707252" y="510061"/>
                          <a:pt x="705889" y="513058"/>
                          <a:pt x="706570" y="512241"/>
                        </a:cubicBezTo>
                        <a:cubicBezTo>
                          <a:pt x="711884" y="504066"/>
                          <a:pt x="718287" y="487035"/>
                          <a:pt x="721694" y="483902"/>
                        </a:cubicBezTo>
                        <a:cubicBezTo>
                          <a:pt x="723465" y="479542"/>
                          <a:pt x="718697" y="493166"/>
                          <a:pt x="725782" y="478724"/>
                        </a:cubicBezTo>
                        <a:cubicBezTo>
                          <a:pt x="730959" y="469187"/>
                          <a:pt x="730823" y="465236"/>
                          <a:pt x="730823" y="464010"/>
                        </a:cubicBezTo>
                        <a:cubicBezTo>
                          <a:pt x="730277" y="463601"/>
                          <a:pt x="723056" y="478997"/>
                          <a:pt x="724691" y="473274"/>
                        </a:cubicBezTo>
                        <a:cubicBezTo>
                          <a:pt x="721284" y="480904"/>
                          <a:pt x="720604" y="484310"/>
                          <a:pt x="715154" y="493439"/>
                        </a:cubicBezTo>
                        <a:cubicBezTo>
                          <a:pt x="718833" y="486082"/>
                          <a:pt x="722512" y="475318"/>
                          <a:pt x="725236" y="471776"/>
                        </a:cubicBezTo>
                        <a:cubicBezTo>
                          <a:pt x="730823" y="456244"/>
                          <a:pt x="726735" y="457198"/>
                          <a:pt x="723601" y="464146"/>
                        </a:cubicBezTo>
                        <a:cubicBezTo>
                          <a:pt x="725372" y="462920"/>
                          <a:pt x="712293" y="491531"/>
                          <a:pt x="722512" y="472866"/>
                        </a:cubicBezTo>
                        <a:cubicBezTo>
                          <a:pt x="719649" y="482130"/>
                          <a:pt x="711884" y="497799"/>
                          <a:pt x="706434" y="509244"/>
                        </a:cubicBezTo>
                        <a:lnTo>
                          <a:pt x="706434" y="508562"/>
                        </a:lnTo>
                        <a:cubicBezTo>
                          <a:pt x="706434" y="508562"/>
                          <a:pt x="702619" y="515647"/>
                          <a:pt x="702619" y="515647"/>
                        </a:cubicBezTo>
                        <a:lnTo>
                          <a:pt x="698669" y="522323"/>
                        </a:lnTo>
                        <a:cubicBezTo>
                          <a:pt x="699485" y="520279"/>
                          <a:pt x="701666" y="516056"/>
                          <a:pt x="701257" y="515647"/>
                        </a:cubicBezTo>
                        <a:lnTo>
                          <a:pt x="691584" y="534994"/>
                        </a:lnTo>
                        <a:cubicBezTo>
                          <a:pt x="696898" y="523958"/>
                          <a:pt x="687087" y="540989"/>
                          <a:pt x="683273" y="545076"/>
                        </a:cubicBezTo>
                        <a:cubicBezTo>
                          <a:pt x="682864" y="547529"/>
                          <a:pt x="678776" y="554886"/>
                          <a:pt x="683817" y="548618"/>
                        </a:cubicBezTo>
                        <a:cubicBezTo>
                          <a:pt x="689540" y="541534"/>
                          <a:pt x="686406" y="544122"/>
                          <a:pt x="690765" y="537037"/>
                        </a:cubicBezTo>
                        <a:cubicBezTo>
                          <a:pt x="689267" y="540716"/>
                          <a:pt x="687359" y="544122"/>
                          <a:pt x="685588" y="547665"/>
                        </a:cubicBezTo>
                        <a:lnTo>
                          <a:pt x="684908" y="548346"/>
                        </a:lnTo>
                        <a:lnTo>
                          <a:pt x="682046" y="554886"/>
                        </a:lnTo>
                        <a:cubicBezTo>
                          <a:pt x="672645" y="567693"/>
                          <a:pt x="683817" y="547529"/>
                          <a:pt x="672509" y="564695"/>
                        </a:cubicBezTo>
                        <a:lnTo>
                          <a:pt x="675642" y="563605"/>
                        </a:lnTo>
                        <a:cubicBezTo>
                          <a:pt x="661201" y="582816"/>
                          <a:pt x="640219" y="604616"/>
                          <a:pt x="628911" y="616878"/>
                        </a:cubicBezTo>
                        <a:cubicBezTo>
                          <a:pt x="631362" y="612790"/>
                          <a:pt x="631499" y="610338"/>
                          <a:pt x="626321" y="614153"/>
                        </a:cubicBezTo>
                        <a:cubicBezTo>
                          <a:pt x="631772" y="609384"/>
                          <a:pt x="641308" y="598484"/>
                          <a:pt x="647713" y="590582"/>
                        </a:cubicBezTo>
                        <a:cubicBezTo>
                          <a:pt x="649211" y="589220"/>
                          <a:pt x="641172" y="601891"/>
                          <a:pt x="633134" y="609793"/>
                        </a:cubicBezTo>
                        <a:cubicBezTo>
                          <a:pt x="639401" y="607885"/>
                          <a:pt x="650164" y="587448"/>
                          <a:pt x="653571" y="588402"/>
                        </a:cubicBezTo>
                        <a:cubicBezTo>
                          <a:pt x="663244" y="577911"/>
                          <a:pt x="665560" y="572734"/>
                          <a:pt x="668013" y="568647"/>
                        </a:cubicBezTo>
                        <a:cubicBezTo>
                          <a:pt x="670329" y="564423"/>
                          <a:pt x="672782" y="560880"/>
                          <a:pt x="680274" y="551479"/>
                        </a:cubicBezTo>
                        <a:cubicBezTo>
                          <a:pt x="679321" y="550390"/>
                          <a:pt x="683546" y="545485"/>
                          <a:pt x="683273" y="543714"/>
                        </a:cubicBezTo>
                        <a:cubicBezTo>
                          <a:pt x="677686" y="548482"/>
                          <a:pt x="664471" y="569873"/>
                          <a:pt x="654116" y="581862"/>
                        </a:cubicBezTo>
                        <a:cubicBezTo>
                          <a:pt x="655069" y="580636"/>
                          <a:pt x="656704" y="578047"/>
                          <a:pt x="656977" y="577366"/>
                        </a:cubicBezTo>
                        <a:cubicBezTo>
                          <a:pt x="649755" y="585950"/>
                          <a:pt x="646758" y="589356"/>
                          <a:pt x="641990" y="595623"/>
                        </a:cubicBezTo>
                        <a:lnTo>
                          <a:pt x="642807" y="594942"/>
                        </a:lnTo>
                        <a:cubicBezTo>
                          <a:pt x="634905" y="606114"/>
                          <a:pt x="636676" y="600801"/>
                          <a:pt x="630682" y="606250"/>
                        </a:cubicBezTo>
                        <a:cubicBezTo>
                          <a:pt x="628638" y="608566"/>
                          <a:pt x="620599" y="616333"/>
                          <a:pt x="622506" y="615787"/>
                        </a:cubicBezTo>
                        <a:lnTo>
                          <a:pt x="611335" y="625325"/>
                        </a:lnTo>
                        <a:lnTo>
                          <a:pt x="612970" y="625870"/>
                        </a:lnTo>
                        <a:cubicBezTo>
                          <a:pt x="607110" y="631728"/>
                          <a:pt x="604932" y="632273"/>
                          <a:pt x="600027" y="638132"/>
                        </a:cubicBezTo>
                        <a:lnTo>
                          <a:pt x="600707" y="639358"/>
                        </a:lnTo>
                        <a:cubicBezTo>
                          <a:pt x="605885" y="634726"/>
                          <a:pt x="611471" y="630229"/>
                          <a:pt x="616103" y="625325"/>
                        </a:cubicBezTo>
                        <a:cubicBezTo>
                          <a:pt x="609154" y="633091"/>
                          <a:pt x="615014" y="628322"/>
                          <a:pt x="606703" y="636497"/>
                        </a:cubicBezTo>
                        <a:cubicBezTo>
                          <a:pt x="615286" y="626551"/>
                          <a:pt x="599345" y="642219"/>
                          <a:pt x="597574" y="642219"/>
                        </a:cubicBezTo>
                        <a:lnTo>
                          <a:pt x="591851" y="648487"/>
                        </a:lnTo>
                        <a:lnTo>
                          <a:pt x="593215" y="646851"/>
                        </a:lnTo>
                        <a:cubicBezTo>
                          <a:pt x="587765" y="650666"/>
                          <a:pt x="587901" y="652574"/>
                          <a:pt x="581769" y="657206"/>
                        </a:cubicBezTo>
                        <a:cubicBezTo>
                          <a:pt x="589263" y="651893"/>
                          <a:pt x="594168" y="648895"/>
                          <a:pt x="602206" y="640039"/>
                        </a:cubicBezTo>
                        <a:cubicBezTo>
                          <a:pt x="596212" y="646579"/>
                          <a:pt x="584631" y="658160"/>
                          <a:pt x="581225" y="660749"/>
                        </a:cubicBezTo>
                        <a:cubicBezTo>
                          <a:pt x="574684" y="666744"/>
                          <a:pt x="569099" y="669741"/>
                          <a:pt x="562559" y="674918"/>
                        </a:cubicBezTo>
                        <a:cubicBezTo>
                          <a:pt x="574684" y="664564"/>
                          <a:pt x="555611" y="675054"/>
                          <a:pt x="581225" y="656116"/>
                        </a:cubicBezTo>
                        <a:cubicBezTo>
                          <a:pt x="580952" y="656661"/>
                          <a:pt x="578908" y="658296"/>
                          <a:pt x="577955" y="658705"/>
                        </a:cubicBezTo>
                        <a:cubicBezTo>
                          <a:pt x="582587" y="657615"/>
                          <a:pt x="592396" y="646307"/>
                          <a:pt x="597028" y="641129"/>
                        </a:cubicBezTo>
                        <a:cubicBezTo>
                          <a:pt x="594986" y="641538"/>
                          <a:pt x="600162" y="636633"/>
                          <a:pt x="590762" y="644399"/>
                        </a:cubicBezTo>
                        <a:cubicBezTo>
                          <a:pt x="594031" y="642083"/>
                          <a:pt x="584902" y="653119"/>
                          <a:pt x="575093" y="659523"/>
                        </a:cubicBezTo>
                        <a:lnTo>
                          <a:pt x="575366" y="656525"/>
                        </a:lnTo>
                        <a:lnTo>
                          <a:pt x="562014" y="666880"/>
                        </a:lnTo>
                        <a:lnTo>
                          <a:pt x="563240" y="665790"/>
                        </a:lnTo>
                        <a:cubicBezTo>
                          <a:pt x="557518" y="668787"/>
                          <a:pt x="549070" y="676826"/>
                          <a:pt x="539260" y="682684"/>
                        </a:cubicBezTo>
                        <a:cubicBezTo>
                          <a:pt x="533130" y="688270"/>
                          <a:pt x="505472" y="704756"/>
                          <a:pt x="518414" y="699306"/>
                        </a:cubicBezTo>
                        <a:cubicBezTo>
                          <a:pt x="509014" y="703938"/>
                          <a:pt x="501929" y="709797"/>
                          <a:pt x="492120" y="715656"/>
                        </a:cubicBezTo>
                        <a:lnTo>
                          <a:pt x="504926" y="709389"/>
                        </a:lnTo>
                        <a:cubicBezTo>
                          <a:pt x="491030" y="719062"/>
                          <a:pt x="494708" y="715792"/>
                          <a:pt x="484218" y="724512"/>
                        </a:cubicBezTo>
                        <a:cubicBezTo>
                          <a:pt x="482718" y="724648"/>
                          <a:pt x="479584" y="725738"/>
                          <a:pt x="481901" y="723831"/>
                        </a:cubicBezTo>
                        <a:cubicBezTo>
                          <a:pt x="461464" y="734594"/>
                          <a:pt x="432035" y="746720"/>
                          <a:pt x="420182" y="753123"/>
                        </a:cubicBezTo>
                        <a:cubicBezTo>
                          <a:pt x="405195" y="758710"/>
                          <a:pt x="402061" y="757347"/>
                          <a:pt x="381215" y="765113"/>
                        </a:cubicBezTo>
                        <a:cubicBezTo>
                          <a:pt x="376856" y="766748"/>
                          <a:pt x="385303" y="766066"/>
                          <a:pt x="370997" y="769745"/>
                        </a:cubicBezTo>
                        <a:cubicBezTo>
                          <a:pt x="370044" y="769881"/>
                          <a:pt x="384212" y="764159"/>
                          <a:pt x="368409" y="769064"/>
                        </a:cubicBezTo>
                        <a:cubicBezTo>
                          <a:pt x="357645" y="774105"/>
                          <a:pt x="341704" y="775604"/>
                          <a:pt x="327263" y="780373"/>
                        </a:cubicBezTo>
                        <a:cubicBezTo>
                          <a:pt x="319223" y="781599"/>
                          <a:pt x="305735" y="784596"/>
                          <a:pt x="308324" y="782689"/>
                        </a:cubicBezTo>
                        <a:cubicBezTo>
                          <a:pt x="320858" y="780645"/>
                          <a:pt x="338298" y="776149"/>
                          <a:pt x="340751" y="774786"/>
                        </a:cubicBezTo>
                        <a:cubicBezTo>
                          <a:pt x="339252" y="776013"/>
                          <a:pt x="349744" y="773424"/>
                          <a:pt x="340751" y="776149"/>
                        </a:cubicBezTo>
                        <a:cubicBezTo>
                          <a:pt x="359553" y="772198"/>
                          <a:pt x="352604" y="772334"/>
                          <a:pt x="369362" y="768111"/>
                        </a:cubicBezTo>
                        <a:cubicBezTo>
                          <a:pt x="370315" y="767293"/>
                          <a:pt x="360506" y="769200"/>
                          <a:pt x="356963" y="770699"/>
                        </a:cubicBezTo>
                        <a:cubicBezTo>
                          <a:pt x="356419" y="769200"/>
                          <a:pt x="389253" y="760072"/>
                          <a:pt x="373994" y="762524"/>
                        </a:cubicBezTo>
                        <a:cubicBezTo>
                          <a:pt x="356419" y="767565"/>
                          <a:pt x="352059" y="772606"/>
                          <a:pt x="336119" y="774650"/>
                        </a:cubicBezTo>
                        <a:cubicBezTo>
                          <a:pt x="342113" y="772198"/>
                          <a:pt x="351922" y="770426"/>
                          <a:pt x="359280" y="766475"/>
                        </a:cubicBezTo>
                        <a:lnTo>
                          <a:pt x="346472" y="769200"/>
                        </a:lnTo>
                        <a:cubicBezTo>
                          <a:pt x="343611" y="770426"/>
                          <a:pt x="340614" y="771653"/>
                          <a:pt x="337617" y="772743"/>
                        </a:cubicBezTo>
                        <a:lnTo>
                          <a:pt x="338161" y="772334"/>
                        </a:lnTo>
                        <a:cubicBezTo>
                          <a:pt x="315409" y="776013"/>
                          <a:pt x="317861" y="779010"/>
                          <a:pt x="297697" y="783779"/>
                        </a:cubicBezTo>
                        <a:cubicBezTo>
                          <a:pt x="309686" y="782689"/>
                          <a:pt x="295516" y="787321"/>
                          <a:pt x="304509" y="786367"/>
                        </a:cubicBezTo>
                        <a:cubicBezTo>
                          <a:pt x="290884" y="789228"/>
                          <a:pt x="280666" y="790455"/>
                          <a:pt x="280393" y="788820"/>
                        </a:cubicBezTo>
                        <a:cubicBezTo>
                          <a:pt x="305735" y="782961"/>
                          <a:pt x="281621" y="786912"/>
                          <a:pt x="304782" y="780781"/>
                        </a:cubicBezTo>
                        <a:cubicBezTo>
                          <a:pt x="300830" y="780781"/>
                          <a:pt x="309823" y="777103"/>
                          <a:pt x="295925" y="779691"/>
                        </a:cubicBezTo>
                        <a:cubicBezTo>
                          <a:pt x="280393" y="783642"/>
                          <a:pt x="300966" y="780373"/>
                          <a:pt x="285298" y="783642"/>
                        </a:cubicBezTo>
                        <a:cubicBezTo>
                          <a:pt x="284345" y="783642"/>
                          <a:pt x="283390" y="783642"/>
                          <a:pt x="283799" y="783234"/>
                        </a:cubicBezTo>
                        <a:cubicBezTo>
                          <a:pt x="276714" y="785414"/>
                          <a:pt x="275352" y="784187"/>
                          <a:pt x="266632" y="786503"/>
                        </a:cubicBezTo>
                        <a:lnTo>
                          <a:pt x="268676" y="785822"/>
                        </a:lnTo>
                        <a:cubicBezTo>
                          <a:pt x="257641" y="786231"/>
                          <a:pt x="256959" y="788547"/>
                          <a:pt x="247423" y="788547"/>
                        </a:cubicBezTo>
                        <a:cubicBezTo>
                          <a:pt x="251373" y="789501"/>
                          <a:pt x="241291" y="790318"/>
                          <a:pt x="235433" y="791681"/>
                        </a:cubicBezTo>
                        <a:cubicBezTo>
                          <a:pt x="244970" y="791272"/>
                          <a:pt x="250420" y="792771"/>
                          <a:pt x="269222" y="790046"/>
                        </a:cubicBezTo>
                        <a:cubicBezTo>
                          <a:pt x="271402" y="788683"/>
                          <a:pt x="269902" y="788275"/>
                          <a:pt x="277533" y="786640"/>
                        </a:cubicBezTo>
                        <a:lnTo>
                          <a:pt x="265407" y="788547"/>
                        </a:lnTo>
                        <a:cubicBezTo>
                          <a:pt x="267860" y="788002"/>
                          <a:pt x="270038" y="787457"/>
                          <a:pt x="272355" y="786912"/>
                        </a:cubicBezTo>
                        <a:lnTo>
                          <a:pt x="284072" y="785686"/>
                        </a:lnTo>
                        <a:cubicBezTo>
                          <a:pt x="269358" y="788683"/>
                          <a:pt x="276307" y="788820"/>
                          <a:pt x="270175" y="790727"/>
                        </a:cubicBezTo>
                        <a:cubicBezTo>
                          <a:pt x="256550" y="792226"/>
                          <a:pt x="259003" y="792498"/>
                          <a:pt x="250283" y="793180"/>
                        </a:cubicBezTo>
                        <a:cubicBezTo>
                          <a:pt x="250965" y="791681"/>
                          <a:pt x="223716" y="793316"/>
                          <a:pt x="207911" y="793043"/>
                        </a:cubicBezTo>
                        <a:cubicBezTo>
                          <a:pt x="210363" y="793043"/>
                          <a:pt x="213498" y="792771"/>
                          <a:pt x="215267" y="792771"/>
                        </a:cubicBezTo>
                        <a:cubicBezTo>
                          <a:pt x="226577" y="791136"/>
                          <a:pt x="207366" y="791954"/>
                          <a:pt x="206957" y="791545"/>
                        </a:cubicBezTo>
                        <a:lnTo>
                          <a:pt x="198646" y="792771"/>
                        </a:lnTo>
                        <a:cubicBezTo>
                          <a:pt x="200144" y="792635"/>
                          <a:pt x="202325" y="792226"/>
                          <a:pt x="198782" y="792089"/>
                        </a:cubicBezTo>
                        <a:cubicBezTo>
                          <a:pt x="187474" y="792771"/>
                          <a:pt x="188291" y="794269"/>
                          <a:pt x="176983" y="794678"/>
                        </a:cubicBezTo>
                        <a:cubicBezTo>
                          <a:pt x="176165" y="793861"/>
                          <a:pt x="185567" y="792498"/>
                          <a:pt x="178618" y="792089"/>
                        </a:cubicBezTo>
                        <a:cubicBezTo>
                          <a:pt x="176165" y="791408"/>
                          <a:pt x="168536" y="789501"/>
                          <a:pt x="153686" y="790046"/>
                        </a:cubicBezTo>
                        <a:cubicBezTo>
                          <a:pt x="152595" y="790318"/>
                          <a:pt x="148781" y="790318"/>
                          <a:pt x="144284" y="790318"/>
                        </a:cubicBezTo>
                        <a:cubicBezTo>
                          <a:pt x="144966" y="790318"/>
                          <a:pt x="145646" y="790318"/>
                          <a:pt x="145919" y="790318"/>
                        </a:cubicBezTo>
                        <a:lnTo>
                          <a:pt x="136109" y="788956"/>
                        </a:lnTo>
                        <a:cubicBezTo>
                          <a:pt x="144557" y="787866"/>
                          <a:pt x="153140" y="790455"/>
                          <a:pt x="161587" y="788956"/>
                        </a:cubicBezTo>
                        <a:lnTo>
                          <a:pt x="162269" y="787594"/>
                        </a:lnTo>
                        <a:cubicBezTo>
                          <a:pt x="168809" y="787730"/>
                          <a:pt x="177800" y="787048"/>
                          <a:pt x="181888" y="786231"/>
                        </a:cubicBezTo>
                        <a:cubicBezTo>
                          <a:pt x="171942" y="786231"/>
                          <a:pt x="169762" y="786503"/>
                          <a:pt x="158590" y="786640"/>
                        </a:cubicBezTo>
                        <a:cubicBezTo>
                          <a:pt x="157092" y="785686"/>
                          <a:pt x="164857" y="785141"/>
                          <a:pt x="166083" y="785141"/>
                        </a:cubicBezTo>
                        <a:lnTo>
                          <a:pt x="164448" y="785959"/>
                        </a:lnTo>
                        <a:cubicBezTo>
                          <a:pt x="177800" y="787185"/>
                          <a:pt x="184341" y="784596"/>
                          <a:pt x="200963" y="784324"/>
                        </a:cubicBezTo>
                        <a:cubicBezTo>
                          <a:pt x="203414" y="784324"/>
                          <a:pt x="201916" y="784324"/>
                          <a:pt x="201372" y="784733"/>
                        </a:cubicBezTo>
                        <a:cubicBezTo>
                          <a:pt x="214723" y="782689"/>
                          <a:pt x="227939" y="783779"/>
                          <a:pt x="240747" y="780645"/>
                        </a:cubicBezTo>
                        <a:lnTo>
                          <a:pt x="236659" y="781735"/>
                        </a:lnTo>
                        <a:cubicBezTo>
                          <a:pt x="245379" y="780373"/>
                          <a:pt x="262546" y="777103"/>
                          <a:pt x="279304" y="773152"/>
                        </a:cubicBezTo>
                        <a:lnTo>
                          <a:pt x="279304" y="772606"/>
                        </a:lnTo>
                        <a:cubicBezTo>
                          <a:pt x="277396" y="772606"/>
                          <a:pt x="283799" y="771517"/>
                          <a:pt x="287206" y="771244"/>
                        </a:cubicBezTo>
                        <a:lnTo>
                          <a:pt x="287206" y="771244"/>
                        </a:lnTo>
                        <a:cubicBezTo>
                          <a:pt x="295653" y="769200"/>
                          <a:pt x="303692" y="766884"/>
                          <a:pt x="310232" y="765249"/>
                        </a:cubicBezTo>
                        <a:cubicBezTo>
                          <a:pt x="308052" y="765385"/>
                          <a:pt x="305327" y="765658"/>
                          <a:pt x="302192" y="766203"/>
                        </a:cubicBezTo>
                        <a:cubicBezTo>
                          <a:pt x="299741" y="767429"/>
                          <a:pt x="284072" y="769609"/>
                          <a:pt x="286389" y="770699"/>
                        </a:cubicBezTo>
                        <a:cubicBezTo>
                          <a:pt x="279031" y="771108"/>
                          <a:pt x="267587" y="773969"/>
                          <a:pt x="262137" y="774241"/>
                        </a:cubicBezTo>
                        <a:cubicBezTo>
                          <a:pt x="271946" y="773833"/>
                          <a:pt x="255597" y="776421"/>
                          <a:pt x="253962" y="777375"/>
                        </a:cubicBezTo>
                        <a:cubicBezTo>
                          <a:pt x="250556" y="776966"/>
                          <a:pt x="239519" y="779010"/>
                          <a:pt x="240747" y="777647"/>
                        </a:cubicBezTo>
                        <a:cubicBezTo>
                          <a:pt x="238839" y="777512"/>
                          <a:pt x="245652" y="778056"/>
                          <a:pt x="249738" y="776830"/>
                        </a:cubicBezTo>
                        <a:cubicBezTo>
                          <a:pt x="259820" y="774650"/>
                          <a:pt x="230936" y="777784"/>
                          <a:pt x="243608" y="775467"/>
                        </a:cubicBezTo>
                        <a:cubicBezTo>
                          <a:pt x="227530" y="778056"/>
                          <a:pt x="206276" y="779146"/>
                          <a:pt x="189518" y="780645"/>
                        </a:cubicBezTo>
                        <a:lnTo>
                          <a:pt x="198919" y="780645"/>
                        </a:lnTo>
                        <a:cubicBezTo>
                          <a:pt x="191424" y="781054"/>
                          <a:pt x="173850" y="781462"/>
                          <a:pt x="172488" y="780918"/>
                        </a:cubicBezTo>
                        <a:cubicBezTo>
                          <a:pt x="178073" y="780645"/>
                          <a:pt x="184477" y="780781"/>
                          <a:pt x="191561" y="780236"/>
                        </a:cubicBezTo>
                        <a:cubicBezTo>
                          <a:pt x="191833" y="779010"/>
                          <a:pt x="174530" y="780645"/>
                          <a:pt x="173713" y="779691"/>
                        </a:cubicBezTo>
                        <a:cubicBezTo>
                          <a:pt x="166901" y="780509"/>
                          <a:pt x="160089" y="781054"/>
                          <a:pt x="153140" y="781735"/>
                        </a:cubicBezTo>
                        <a:lnTo>
                          <a:pt x="162133" y="782007"/>
                        </a:lnTo>
                        <a:cubicBezTo>
                          <a:pt x="156410" y="782961"/>
                          <a:pt x="137608" y="781190"/>
                          <a:pt x="123711" y="780100"/>
                        </a:cubicBezTo>
                        <a:cubicBezTo>
                          <a:pt x="131750" y="778738"/>
                          <a:pt x="144693" y="781326"/>
                          <a:pt x="159407" y="780918"/>
                        </a:cubicBezTo>
                        <a:cubicBezTo>
                          <a:pt x="170034" y="780373"/>
                          <a:pt x="152867" y="779010"/>
                          <a:pt x="162949" y="778738"/>
                        </a:cubicBezTo>
                        <a:cubicBezTo>
                          <a:pt x="160362" y="778193"/>
                          <a:pt x="153822" y="778329"/>
                          <a:pt x="150551" y="778601"/>
                        </a:cubicBezTo>
                        <a:lnTo>
                          <a:pt x="146601" y="778056"/>
                        </a:lnTo>
                        <a:cubicBezTo>
                          <a:pt x="155593" y="776830"/>
                          <a:pt x="175621" y="777375"/>
                          <a:pt x="188973" y="775467"/>
                        </a:cubicBezTo>
                        <a:cubicBezTo>
                          <a:pt x="187747" y="775740"/>
                          <a:pt x="186792" y="775876"/>
                          <a:pt x="186383" y="776149"/>
                        </a:cubicBezTo>
                        <a:cubicBezTo>
                          <a:pt x="196602" y="776558"/>
                          <a:pt x="207093" y="776149"/>
                          <a:pt x="217039" y="774923"/>
                        </a:cubicBezTo>
                        <a:cubicBezTo>
                          <a:pt x="211726" y="774650"/>
                          <a:pt x="209682" y="775195"/>
                          <a:pt x="206685" y="775467"/>
                        </a:cubicBezTo>
                        <a:cubicBezTo>
                          <a:pt x="206276" y="775059"/>
                          <a:pt x="215676" y="774378"/>
                          <a:pt x="219219" y="773697"/>
                        </a:cubicBezTo>
                        <a:cubicBezTo>
                          <a:pt x="209955" y="773833"/>
                          <a:pt x="217448" y="772879"/>
                          <a:pt x="211590" y="772879"/>
                        </a:cubicBezTo>
                        <a:cubicBezTo>
                          <a:pt x="217584" y="772198"/>
                          <a:pt x="222489" y="771789"/>
                          <a:pt x="229847" y="771517"/>
                        </a:cubicBezTo>
                        <a:cubicBezTo>
                          <a:pt x="233662" y="771925"/>
                          <a:pt x="226713" y="772606"/>
                          <a:pt x="227666" y="773424"/>
                        </a:cubicBezTo>
                        <a:cubicBezTo>
                          <a:pt x="235160" y="772334"/>
                          <a:pt x="238839" y="773969"/>
                          <a:pt x="249874" y="771789"/>
                        </a:cubicBezTo>
                        <a:cubicBezTo>
                          <a:pt x="235160" y="773152"/>
                          <a:pt x="253553" y="769609"/>
                          <a:pt x="258458" y="768246"/>
                        </a:cubicBezTo>
                        <a:lnTo>
                          <a:pt x="256006" y="768519"/>
                        </a:lnTo>
                        <a:cubicBezTo>
                          <a:pt x="260502" y="767020"/>
                          <a:pt x="264454" y="766475"/>
                          <a:pt x="267723" y="766884"/>
                        </a:cubicBezTo>
                        <a:cubicBezTo>
                          <a:pt x="261864" y="768246"/>
                          <a:pt x="256006" y="768519"/>
                          <a:pt x="257778" y="769337"/>
                        </a:cubicBezTo>
                        <a:cubicBezTo>
                          <a:pt x="261728" y="768792"/>
                          <a:pt x="265679" y="768246"/>
                          <a:pt x="270175" y="767293"/>
                        </a:cubicBezTo>
                        <a:lnTo>
                          <a:pt x="266225" y="768655"/>
                        </a:lnTo>
                        <a:cubicBezTo>
                          <a:pt x="272764" y="767702"/>
                          <a:pt x="279304" y="766612"/>
                          <a:pt x="285843" y="765385"/>
                        </a:cubicBezTo>
                        <a:cubicBezTo>
                          <a:pt x="288840" y="764023"/>
                          <a:pt x="293745" y="761843"/>
                          <a:pt x="296198" y="760072"/>
                        </a:cubicBezTo>
                        <a:cubicBezTo>
                          <a:pt x="300966" y="760072"/>
                          <a:pt x="307370" y="758164"/>
                          <a:pt x="311730" y="756802"/>
                        </a:cubicBezTo>
                        <a:lnTo>
                          <a:pt x="309823" y="757619"/>
                        </a:lnTo>
                        <a:cubicBezTo>
                          <a:pt x="318543" y="756666"/>
                          <a:pt x="337345" y="751489"/>
                          <a:pt x="338707" y="750262"/>
                        </a:cubicBezTo>
                        <a:cubicBezTo>
                          <a:pt x="344974" y="749581"/>
                          <a:pt x="296880" y="765522"/>
                          <a:pt x="339796" y="754350"/>
                        </a:cubicBezTo>
                        <a:cubicBezTo>
                          <a:pt x="356010" y="749990"/>
                          <a:pt x="349334" y="749309"/>
                          <a:pt x="358191" y="745766"/>
                        </a:cubicBezTo>
                        <a:cubicBezTo>
                          <a:pt x="358191" y="745766"/>
                          <a:pt x="357782" y="746175"/>
                          <a:pt x="358735" y="746038"/>
                        </a:cubicBezTo>
                        <a:cubicBezTo>
                          <a:pt x="365820" y="744131"/>
                          <a:pt x="366229" y="743041"/>
                          <a:pt x="371815" y="740861"/>
                        </a:cubicBezTo>
                        <a:cubicBezTo>
                          <a:pt x="367591" y="741951"/>
                          <a:pt x="361460" y="743586"/>
                          <a:pt x="359553" y="744540"/>
                        </a:cubicBezTo>
                        <a:cubicBezTo>
                          <a:pt x="361460" y="743041"/>
                          <a:pt x="374130" y="740180"/>
                          <a:pt x="379171" y="737728"/>
                        </a:cubicBezTo>
                        <a:cubicBezTo>
                          <a:pt x="372768" y="741542"/>
                          <a:pt x="392796" y="733776"/>
                          <a:pt x="387619" y="736365"/>
                        </a:cubicBezTo>
                        <a:cubicBezTo>
                          <a:pt x="401789" y="732687"/>
                          <a:pt x="415822" y="725738"/>
                          <a:pt x="422362" y="721651"/>
                        </a:cubicBezTo>
                        <a:cubicBezTo>
                          <a:pt x="432308" y="719607"/>
                          <a:pt x="438167" y="714566"/>
                          <a:pt x="453017" y="708571"/>
                        </a:cubicBezTo>
                        <a:cubicBezTo>
                          <a:pt x="450837" y="709525"/>
                          <a:pt x="446885" y="711841"/>
                          <a:pt x="443615" y="713067"/>
                        </a:cubicBezTo>
                        <a:cubicBezTo>
                          <a:pt x="435850" y="718108"/>
                          <a:pt x="459011" y="706664"/>
                          <a:pt x="446750" y="713612"/>
                        </a:cubicBezTo>
                        <a:cubicBezTo>
                          <a:pt x="449338" y="712113"/>
                          <a:pt x="446750" y="712931"/>
                          <a:pt x="443888" y="714430"/>
                        </a:cubicBezTo>
                        <a:cubicBezTo>
                          <a:pt x="438984" y="716882"/>
                          <a:pt x="434624" y="719334"/>
                          <a:pt x="436123" y="719334"/>
                        </a:cubicBezTo>
                        <a:lnTo>
                          <a:pt x="448522" y="714974"/>
                        </a:lnTo>
                        <a:lnTo>
                          <a:pt x="444434" y="717154"/>
                        </a:lnTo>
                        <a:cubicBezTo>
                          <a:pt x="450700" y="714838"/>
                          <a:pt x="456969" y="712386"/>
                          <a:pt x="463099" y="709933"/>
                        </a:cubicBezTo>
                        <a:cubicBezTo>
                          <a:pt x="463508" y="709525"/>
                          <a:pt x="461601" y="709933"/>
                          <a:pt x="460783" y="710342"/>
                        </a:cubicBezTo>
                        <a:cubicBezTo>
                          <a:pt x="481492" y="700805"/>
                          <a:pt x="503973" y="686363"/>
                          <a:pt x="520867" y="675463"/>
                        </a:cubicBezTo>
                        <a:cubicBezTo>
                          <a:pt x="521549" y="673147"/>
                          <a:pt x="531495" y="665517"/>
                          <a:pt x="542803" y="657206"/>
                        </a:cubicBezTo>
                        <a:cubicBezTo>
                          <a:pt x="553703" y="648350"/>
                          <a:pt x="565966" y="638949"/>
                          <a:pt x="571278" y="632546"/>
                        </a:cubicBezTo>
                        <a:cubicBezTo>
                          <a:pt x="568690" y="636224"/>
                          <a:pt x="568008" y="639222"/>
                          <a:pt x="570597" y="637996"/>
                        </a:cubicBezTo>
                        <a:cubicBezTo>
                          <a:pt x="567872" y="640448"/>
                          <a:pt x="562967" y="646170"/>
                          <a:pt x="556291" y="651075"/>
                        </a:cubicBezTo>
                        <a:cubicBezTo>
                          <a:pt x="554929" y="651484"/>
                          <a:pt x="546482" y="657343"/>
                          <a:pt x="551250" y="652710"/>
                        </a:cubicBezTo>
                        <a:cubicBezTo>
                          <a:pt x="533403" y="667152"/>
                          <a:pt x="554656" y="652165"/>
                          <a:pt x="550161" y="657343"/>
                        </a:cubicBezTo>
                        <a:cubicBezTo>
                          <a:pt x="569916" y="641538"/>
                          <a:pt x="579998" y="629821"/>
                          <a:pt x="590625" y="618513"/>
                        </a:cubicBezTo>
                        <a:lnTo>
                          <a:pt x="591171" y="618513"/>
                        </a:lnTo>
                        <a:cubicBezTo>
                          <a:pt x="593895" y="615651"/>
                          <a:pt x="596621" y="612790"/>
                          <a:pt x="599209" y="609657"/>
                        </a:cubicBezTo>
                        <a:cubicBezTo>
                          <a:pt x="592124" y="616469"/>
                          <a:pt x="591034" y="614698"/>
                          <a:pt x="600434" y="606250"/>
                        </a:cubicBezTo>
                        <a:lnTo>
                          <a:pt x="599481" y="607477"/>
                        </a:lnTo>
                        <a:cubicBezTo>
                          <a:pt x="605068" y="602708"/>
                          <a:pt x="615286" y="591808"/>
                          <a:pt x="622506" y="583089"/>
                        </a:cubicBezTo>
                        <a:lnTo>
                          <a:pt x="626594" y="576549"/>
                        </a:lnTo>
                        <a:cubicBezTo>
                          <a:pt x="634088" y="568101"/>
                          <a:pt x="636267" y="569192"/>
                          <a:pt x="639537" y="567012"/>
                        </a:cubicBezTo>
                        <a:cubicBezTo>
                          <a:pt x="650301" y="552842"/>
                          <a:pt x="655342" y="543986"/>
                          <a:pt x="661472" y="532678"/>
                        </a:cubicBezTo>
                        <a:cubicBezTo>
                          <a:pt x="665969" y="528727"/>
                          <a:pt x="679730" y="505973"/>
                          <a:pt x="673462" y="518645"/>
                        </a:cubicBezTo>
                        <a:cubicBezTo>
                          <a:pt x="677277" y="511559"/>
                          <a:pt x="677686" y="508017"/>
                          <a:pt x="679185" y="503657"/>
                        </a:cubicBezTo>
                        <a:cubicBezTo>
                          <a:pt x="680547" y="499297"/>
                          <a:pt x="683000" y="493984"/>
                          <a:pt x="690629" y="482539"/>
                        </a:cubicBezTo>
                        <a:lnTo>
                          <a:pt x="688178" y="489215"/>
                        </a:lnTo>
                        <a:cubicBezTo>
                          <a:pt x="694308" y="477634"/>
                          <a:pt x="700711" y="463192"/>
                          <a:pt x="705889" y="450113"/>
                        </a:cubicBezTo>
                        <a:cubicBezTo>
                          <a:pt x="710930" y="437033"/>
                          <a:pt x="714745" y="425316"/>
                          <a:pt x="717471" y="419866"/>
                        </a:cubicBezTo>
                        <a:cubicBezTo>
                          <a:pt x="717742" y="430221"/>
                          <a:pt x="730823" y="390028"/>
                          <a:pt x="734501" y="385941"/>
                        </a:cubicBezTo>
                        <a:cubicBezTo>
                          <a:pt x="733410" y="387031"/>
                          <a:pt x="735727" y="377357"/>
                          <a:pt x="735591" y="375859"/>
                        </a:cubicBezTo>
                        <a:cubicBezTo>
                          <a:pt x="736544" y="373815"/>
                          <a:pt x="737771" y="370409"/>
                          <a:pt x="737771" y="366458"/>
                        </a:cubicBezTo>
                        <a:cubicBezTo>
                          <a:pt x="734909" y="376268"/>
                          <a:pt x="736273" y="358828"/>
                          <a:pt x="733001" y="378039"/>
                        </a:cubicBezTo>
                        <a:cubicBezTo>
                          <a:pt x="733274" y="372998"/>
                          <a:pt x="733410" y="367275"/>
                          <a:pt x="734092" y="360191"/>
                        </a:cubicBezTo>
                        <a:cubicBezTo>
                          <a:pt x="734773" y="353106"/>
                          <a:pt x="736136" y="344658"/>
                          <a:pt x="737635" y="334031"/>
                        </a:cubicBezTo>
                        <a:lnTo>
                          <a:pt x="738997" y="334576"/>
                        </a:lnTo>
                        <a:cubicBezTo>
                          <a:pt x="737908" y="340162"/>
                          <a:pt x="737226" y="345749"/>
                          <a:pt x="735864" y="351335"/>
                        </a:cubicBezTo>
                        <a:cubicBezTo>
                          <a:pt x="737226" y="349836"/>
                          <a:pt x="735454" y="358419"/>
                          <a:pt x="735182" y="362098"/>
                        </a:cubicBezTo>
                        <a:cubicBezTo>
                          <a:pt x="738724" y="346566"/>
                          <a:pt x="739270" y="347792"/>
                          <a:pt x="739814" y="348746"/>
                        </a:cubicBezTo>
                        <a:cubicBezTo>
                          <a:pt x="740223" y="349836"/>
                          <a:pt x="740905" y="350790"/>
                          <a:pt x="743220" y="334576"/>
                        </a:cubicBezTo>
                        <a:cubicBezTo>
                          <a:pt x="742812" y="331307"/>
                          <a:pt x="742812" y="333350"/>
                          <a:pt x="743765" y="324903"/>
                        </a:cubicBezTo>
                        <a:cubicBezTo>
                          <a:pt x="743220" y="328854"/>
                          <a:pt x="744038" y="329671"/>
                          <a:pt x="744991" y="323268"/>
                        </a:cubicBezTo>
                        <a:cubicBezTo>
                          <a:pt x="744991" y="321224"/>
                          <a:pt x="744720" y="319044"/>
                          <a:pt x="744584" y="317001"/>
                        </a:cubicBezTo>
                        <a:cubicBezTo>
                          <a:pt x="746218" y="311414"/>
                          <a:pt x="746218" y="316183"/>
                          <a:pt x="745946" y="321088"/>
                        </a:cubicBezTo>
                        <a:cubicBezTo>
                          <a:pt x="745673" y="325993"/>
                          <a:pt x="744991" y="331170"/>
                          <a:pt x="746491" y="326402"/>
                        </a:cubicBezTo>
                        <a:cubicBezTo>
                          <a:pt x="745946" y="332805"/>
                          <a:pt x="745264" y="341389"/>
                          <a:pt x="744720" y="347929"/>
                        </a:cubicBezTo>
                        <a:cubicBezTo>
                          <a:pt x="743902" y="354468"/>
                          <a:pt x="743629" y="358964"/>
                          <a:pt x="744856" y="357193"/>
                        </a:cubicBezTo>
                        <a:cubicBezTo>
                          <a:pt x="747308" y="347111"/>
                          <a:pt x="747035" y="342206"/>
                          <a:pt x="746899" y="337437"/>
                        </a:cubicBezTo>
                        <a:cubicBezTo>
                          <a:pt x="746626" y="332533"/>
                          <a:pt x="747035" y="327628"/>
                          <a:pt x="748397" y="316864"/>
                        </a:cubicBezTo>
                        <a:lnTo>
                          <a:pt x="749352" y="314685"/>
                        </a:lnTo>
                        <a:cubicBezTo>
                          <a:pt x="749625" y="307055"/>
                          <a:pt x="748534" y="305692"/>
                          <a:pt x="748126" y="301469"/>
                        </a:cubicBezTo>
                        <a:cubicBezTo>
                          <a:pt x="748534" y="301060"/>
                          <a:pt x="749215" y="299289"/>
                          <a:pt x="749488" y="294384"/>
                        </a:cubicBezTo>
                        <a:cubicBezTo>
                          <a:pt x="748262" y="281441"/>
                          <a:pt x="748534" y="272993"/>
                          <a:pt x="746355" y="261140"/>
                        </a:cubicBezTo>
                        <a:cubicBezTo>
                          <a:pt x="747444" y="276808"/>
                          <a:pt x="746082" y="283484"/>
                          <a:pt x="745673" y="290296"/>
                        </a:cubicBezTo>
                        <a:cubicBezTo>
                          <a:pt x="745264" y="297109"/>
                          <a:pt x="743902" y="303921"/>
                          <a:pt x="743085" y="320134"/>
                        </a:cubicBezTo>
                        <a:cubicBezTo>
                          <a:pt x="743085" y="314957"/>
                          <a:pt x="744856" y="292340"/>
                          <a:pt x="742676" y="290842"/>
                        </a:cubicBezTo>
                        <a:lnTo>
                          <a:pt x="744038" y="291250"/>
                        </a:lnTo>
                        <a:cubicBezTo>
                          <a:pt x="743765" y="280759"/>
                          <a:pt x="743629" y="270268"/>
                          <a:pt x="743765" y="257189"/>
                        </a:cubicBezTo>
                        <a:lnTo>
                          <a:pt x="744584" y="265227"/>
                        </a:lnTo>
                        <a:cubicBezTo>
                          <a:pt x="743765" y="247788"/>
                          <a:pt x="745946" y="236070"/>
                          <a:pt x="742812" y="222582"/>
                        </a:cubicBezTo>
                        <a:cubicBezTo>
                          <a:pt x="742949" y="227487"/>
                          <a:pt x="743220" y="231438"/>
                          <a:pt x="743629" y="234299"/>
                        </a:cubicBezTo>
                        <a:cubicBezTo>
                          <a:pt x="742812" y="225171"/>
                          <a:pt x="741721" y="214135"/>
                          <a:pt x="740768" y="204461"/>
                        </a:cubicBezTo>
                        <a:cubicBezTo>
                          <a:pt x="739406" y="197785"/>
                          <a:pt x="737498" y="191382"/>
                          <a:pt x="735727" y="184842"/>
                        </a:cubicBezTo>
                        <a:cubicBezTo>
                          <a:pt x="736407" y="184842"/>
                          <a:pt x="734501" y="172308"/>
                          <a:pt x="736544" y="178166"/>
                        </a:cubicBezTo>
                        <a:cubicBezTo>
                          <a:pt x="735045" y="163724"/>
                          <a:pt x="731232" y="157457"/>
                          <a:pt x="729324" y="149282"/>
                        </a:cubicBezTo>
                        <a:cubicBezTo>
                          <a:pt x="728097" y="141925"/>
                          <a:pt x="729324" y="144922"/>
                          <a:pt x="730550" y="150099"/>
                        </a:cubicBezTo>
                        <a:cubicBezTo>
                          <a:pt x="731912" y="155140"/>
                          <a:pt x="733683" y="162226"/>
                          <a:pt x="734773" y="162770"/>
                        </a:cubicBezTo>
                        <a:cubicBezTo>
                          <a:pt x="733820" y="157729"/>
                          <a:pt x="732730" y="152552"/>
                          <a:pt x="731776" y="147647"/>
                        </a:cubicBezTo>
                        <a:cubicBezTo>
                          <a:pt x="730413" y="142742"/>
                          <a:pt x="729051" y="137974"/>
                          <a:pt x="727826" y="133341"/>
                        </a:cubicBezTo>
                        <a:cubicBezTo>
                          <a:pt x="725372" y="124213"/>
                          <a:pt x="722103" y="116447"/>
                          <a:pt x="719786" y="111133"/>
                        </a:cubicBezTo>
                        <a:cubicBezTo>
                          <a:pt x="720877" y="115221"/>
                          <a:pt x="721148" y="117128"/>
                          <a:pt x="720877" y="117128"/>
                        </a:cubicBezTo>
                        <a:cubicBezTo>
                          <a:pt x="721148" y="116447"/>
                          <a:pt x="718424" y="108545"/>
                          <a:pt x="717062" y="104185"/>
                        </a:cubicBezTo>
                        <a:lnTo>
                          <a:pt x="715290" y="101460"/>
                        </a:lnTo>
                        <a:cubicBezTo>
                          <a:pt x="713110" y="94103"/>
                          <a:pt x="714065" y="94920"/>
                          <a:pt x="716925" y="100779"/>
                        </a:cubicBezTo>
                        <a:cubicBezTo>
                          <a:pt x="714472" y="93830"/>
                          <a:pt x="709704" y="86337"/>
                          <a:pt x="708205" y="78843"/>
                        </a:cubicBezTo>
                        <a:cubicBezTo>
                          <a:pt x="713792" y="90015"/>
                          <a:pt x="718560" y="105274"/>
                          <a:pt x="720877" y="111406"/>
                        </a:cubicBezTo>
                        <a:cubicBezTo>
                          <a:pt x="716652" y="99007"/>
                          <a:pt x="714608" y="92740"/>
                          <a:pt x="712564" y="85519"/>
                        </a:cubicBezTo>
                        <a:cubicBezTo>
                          <a:pt x="710658" y="78298"/>
                          <a:pt x="707796" y="70396"/>
                          <a:pt x="700440" y="55545"/>
                        </a:cubicBezTo>
                        <a:cubicBezTo>
                          <a:pt x="700711" y="55000"/>
                          <a:pt x="703710" y="59768"/>
                          <a:pt x="701120" y="53910"/>
                        </a:cubicBezTo>
                        <a:cubicBezTo>
                          <a:pt x="694172" y="40830"/>
                          <a:pt x="697714" y="51321"/>
                          <a:pt x="694853" y="47643"/>
                        </a:cubicBezTo>
                        <a:cubicBezTo>
                          <a:pt x="700576" y="57452"/>
                          <a:pt x="701802" y="62766"/>
                          <a:pt x="703573" y="69169"/>
                        </a:cubicBezTo>
                        <a:lnTo>
                          <a:pt x="701666" y="66717"/>
                        </a:lnTo>
                        <a:cubicBezTo>
                          <a:pt x="701666" y="66717"/>
                          <a:pt x="698940" y="59632"/>
                          <a:pt x="698396" y="57588"/>
                        </a:cubicBezTo>
                        <a:lnTo>
                          <a:pt x="696352" y="56499"/>
                        </a:lnTo>
                        <a:cubicBezTo>
                          <a:pt x="698260" y="56499"/>
                          <a:pt x="694308" y="45735"/>
                          <a:pt x="689403" y="38242"/>
                        </a:cubicBezTo>
                        <a:cubicBezTo>
                          <a:pt x="692673" y="46689"/>
                          <a:pt x="691447" y="44509"/>
                          <a:pt x="691038" y="47643"/>
                        </a:cubicBezTo>
                        <a:cubicBezTo>
                          <a:pt x="683680" y="37560"/>
                          <a:pt x="685997" y="34291"/>
                          <a:pt x="677141" y="23800"/>
                        </a:cubicBezTo>
                        <a:cubicBezTo>
                          <a:pt x="678232" y="24345"/>
                          <a:pt x="684771" y="34291"/>
                          <a:pt x="679730" y="25298"/>
                        </a:cubicBezTo>
                        <a:cubicBezTo>
                          <a:pt x="679049" y="24208"/>
                          <a:pt x="678368" y="23255"/>
                          <a:pt x="677823" y="22574"/>
                        </a:cubicBezTo>
                        <a:lnTo>
                          <a:pt x="693219" y="28023"/>
                        </a:lnTo>
                        <a:cubicBezTo>
                          <a:pt x="689676" y="29249"/>
                          <a:pt x="685997" y="29249"/>
                          <a:pt x="683409" y="28704"/>
                        </a:cubicBezTo>
                        <a:lnTo>
                          <a:pt x="700984" y="14944"/>
                        </a:lnTo>
                        <a:cubicBezTo>
                          <a:pt x="701529" y="18486"/>
                          <a:pt x="702211" y="19031"/>
                          <a:pt x="702755" y="23527"/>
                        </a:cubicBezTo>
                        <a:cubicBezTo>
                          <a:pt x="701529" y="18350"/>
                          <a:pt x="700711" y="18077"/>
                          <a:pt x="699485" y="14944"/>
                        </a:cubicBezTo>
                        <a:lnTo>
                          <a:pt x="683817" y="27206"/>
                        </a:lnTo>
                        <a:cubicBezTo>
                          <a:pt x="686134" y="27478"/>
                          <a:pt x="689403" y="27342"/>
                          <a:pt x="692673" y="26116"/>
                        </a:cubicBezTo>
                        <a:lnTo>
                          <a:pt x="679458" y="21483"/>
                        </a:lnTo>
                        <a:cubicBezTo>
                          <a:pt x="679458" y="21483"/>
                          <a:pt x="680411" y="22437"/>
                          <a:pt x="680956" y="22846"/>
                        </a:cubicBezTo>
                        <a:cubicBezTo>
                          <a:pt x="689131" y="35789"/>
                          <a:pt x="684362" y="28023"/>
                          <a:pt x="692264" y="40966"/>
                        </a:cubicBezTo>
                        <a:cubicBezTo>
                          <a:pt x="690493" y="37016"/>
                          <a:pt x="688858" y="33064"/>
                          <a:pt x="686952" y="29113"/>
                        </a:cubicBezTo>
                        <a:cubicBezTo>
                          <a:pt x="693764" y="40422"/>
                          <a:pt x="693082" y="36743"/>
                          <a:pt x="694035" y="37424"/>
                        </a:cubicBezTo>
                        <a:cubicBezTo>
                          <a:pt x="687768" y="24208"/>
                          <a:pt x="685044" y="22437"/>
                          <a:pt x="682182" y="19576"/>
                        </a:cubicBezTo>
                        <a:lnTo>
                          <a:pt x="691720" y="22846"/>
                        </a:lnTo>
                        <a:cubicBezTo>
                          <a:pt x="689812" y="23663"/>
                          <a:pt x="687223" y="23936"/>
                          <a:pt x="684908" y="23800"/>
                        </a:cubicBezTo>
                        <a:lnTo>
                          <a:pt x="696079" y="15080"/>
                        </a:lnTo>
                        <a:cubicBezTo>
                          <a:pt x="696488" y="17123"/>
                          <a:pt x="696761" y="19576"/>
                          <a:pt x="696761" y="23800"/>
                        </a:cubicBezTo>
                        <a:cubicBezTo>
                          <a:pt x="697987" y="31021"/>
                          <a:pt x="696352" y="9630"/>
                          <a:pt x="697851" y="20939"/>
                        </a:cubicBezTo>
                        <a:cubicBezTo>
                          <a:pt x="698260" y="35108"/>
                          <a:pt x="698805" y="24072"/>
                          <a:pt x="700031" y="40013"/>
                        </a:cubicBezTo>
                        <a:lnTo>
                          <a:pt x="699349" y="37424"/>
                        </a:lnTo>
                        <a:cubicBezTo>
                          <a:pt x="698669" y="42329"/>
                          <a:pt x="700031" y="47098"/>
                          <a:pt x="700167" y="52684"/>
                        </a:cubicBezTo>
                        <a:cubicBezTo>
                          <a:pt x="700576" y="58815"/>
                          <a:pt x="704799" y="45599"/>
                          <a:pt x="705208" y="71077"/>
                        </a:cubicBezTo>
                        <a:cubicBezTo>
                          <a:pt x="704799" y="69851"/>
                          <a:pt x="704526" y="69306"/>
                          <a:pt x="704390" y="69306"/>
                        </a:cubicBezTo>
                        <a:cubicBezTo>
                          <a:pt x="700440" y="60995"/>
                          <a:pt x="696761" y="52820"/>
                          <a:pt x="692673" y="44782"/>
                        </a:cubicBezTo>
                        <a:cubicBezTo>
                          <a:pt x="693355" y="70396"/>
                          <a:pt x="693219" y="99961"/>
                          <a:pt x="690629" y="129526"/>
                        </a:cubicBezTo>
                        <a:cubicBezTo>
                          <a:pt x="688041" y="136338"/>
                          <a:pt x="689949" y="108408"/>
                          <a:pt x="688721" y="110180"/>
                        </a:cubicBezTo>
                        <a:lnTo>
                          <a:pt x="689540" y="96691"/>
                        </a:lnTo>
                        <a:cubicBezTo>
                          <a:pt x="690493" y="97509"/>
                          <a:pt x="689131" y="124894"/>
                          <a:pt x="691175" y="112768"/>
                        </a:cubicBezTo>
                        <a:cubicBezTo>
                          <a:pt x="691175" y="100779"/>
                          <a:pt x="691447" y="92195"/>
                          <a:pt x="691584" y="83611"/>
                        </a:cubicBezTo>
                        <a:cubicBezTo>
                          <a:pt x="691584" y="75164"/>
                          <a:pt x="691175" y="66717"/>
                          <a:pt x="690085" y="55409"/>
                        </a:cubicBezTo>
                        <a:cubicBezTo>
                          <a:pt x="687905" y="62493"/>
                          <a:pt x="691038" y="85110"/>
                          <a:pt x="688587" y="99825"/>
                        </a:cubicBezTo>
                        <a:cubicBezTo>
                          <a:pt x="688858" y="93694"/>
                          <a:pt x="688721" y="88516"/>
                          <a:pt x="688587" y="83339"/>
                        </a:cubicBezTo>
                        <a:cubicBezTo>
                          <a:pt x="687768" y="97100"/>
                          <a:pt x="687768" y="111814"/>
                          <a:pt x="686270" y="127483"/>
                        </a:cubicBezTo>
                        <a:lnTo>
                          <a:pt x="686543" y="131025"/>
                        </a:lnTo>
                        <a:cubicBezTo>
                          <a:pt x="687359" y="120534"/>
                          <a:pt x="687905" y="113313"/>
                          <a:pt x="688041" y="112223"/>
                        </a:cubicBezTo>
                        <a:cubicBezTo>
                          <a:pt x="687359" y="126256"/>
                          <a:pt x="687632" y="138110"/>
                          <a:pt x="689267" y="139064"/>
                        </a:cubicBezTo>
                        <a:lnTo>
                          <a:pt x="689267" y="136611"/>
                        </a:lnTo>
                        <a:cubicBezTo>
                          <a:pt x="689267" y="136611"/>
                          <a:pt x="689676" y="141652"/>
                          <a:pt x="689676" y="141652"/>
                        </a:cubicBezTo>
                        <a:cubicBezTo>
                          <a:pt x="689403" y="144922"/>
                          <a:pt x="689131" y="148192"/>
                          <a:pt x="688721" y="151462"/>
                        </a:cubicBezTo>
                        <a:close/>
                        <a:moveTo>
                          <a:pt x="92102" y="743859"/>
                        </a:moveTo>
                        <a:cubicBezTo>
                          <a:pt x="92919" y="743586"/>
                          <a:pt x="93464" y="743177"/>
                          <a:pt x="94010" y="742905"/>
                        </a:cubicBezTo>
                        <a:cubicBezTo>
                          <a:pt x="93601" y="743314"/>
                          <a:pt x="94146" y="743314"/>
                          <a:pt x="92102" y="743859"/>
                        </a:cubicBezTo>
                        <a:close/>
                        <a:moveTo>
                          <a:pt x="743493" y="140698"/>
                        </a:moveTo>
                        <a:cubicBezTo>
                          <a:pt x="738997" y="122442"/>
                          <a:pt x="733956" y="104048"/>
                          <a:pt x="727689" y="87154"/>
                        </a:cubicBezTo>
                        <a:cubicBezTo>
                          <a:pt x="732185" y="102959"/>
                          <a:pt x="734365" y="116719"/>
                          <a:pt x="734638" y="119853"/>
                        </a:cubicBezTo>
                        <a:cubicBezTo>
                          <a:pt x="734365" y="122987"/>
                          <a:pt x="732048" y="115629"/>
                          <a:pt x="722919" y="90151"/>
                        </a:cubicBezTo>
                        <a:lnTo>
                          <a:pt x="721421" y="86882"/>
                        </a:lnTo>
                        <a:cubicBezTo>
                          <a:pt x="723738" y="93558"/>
                          <a:pt x="727689" y="105002"/>
                          <a:pt x="731232" y="115902"/>
                        </a:cubicBezTo>
                        <a:cubicBezTo>
                          <a:pt x="733410" y="120126"/>
                          <a:pt x="737089" y="129117"/>
                          <a:pt x="740495" y="137156"/>
                        </a:cubicBezTo>
                        <a:cubicBezTo>
                          <a:pt x="742130" y="141244"/>
                          <a:pt x="743902" y="144922"/>
                          <a:pt x="744991" y="147647"/>
                        </a:cubicBezTo>
                        <a:cubicBezTo>
                          <a:pt x="746082" y="150372"/>
                          <a:pt x="746762" y="152143"/>
                          <a:pt x="746899" y="152007"/>
                        </a:cubicBezTo>
                        <a:cubicBezTo>
                          <a:pt x="747171" y="148601"/>
                          <a:pt x="745127" y="144105"/>
                          <a:pt x="743765" y="138246"/>
                        </a:cubicBezTo>
                        <a:lnTo>
                          <a:pt x="743765" y="140698"/>
                        </a:lnTo>
                        <a:close/>
                        <a:moveTo>
                          <a:pt x="741314" y="154868"/>
                        </a:moveTo>
                        <a:cubicBezTo>
                          <a:pt x="743220" y="165223"/>
                          <a:pt x="743356" y="162770"/>
                          <a:pt x="744311" y="164269"/>
                        </a:cubicBezTo>
                        <a:cubicBezTo>
                          <a:pt x="743493" y="160591"/>
                          <a:pt x="742540" y="157048"/>
                          <a:pt x="741721" y="153506"/>
                        </a:cubicBezTo>
                        <a:cubicBezTo>
                          <a:pt x="741721" y="154868"/>
                          <a:pt x="741721" y="155686"/>
                          <a:pt x="741314" y="155004"/>
                        </a:cubicBezTo>
                        <a:close/>
                        <a:moveTo>
                          <a:pt x="744856" y="163588"/>
                        </a:moveTo>
                        <a:cubicBezTo>
                          <a:pt x="744584" y="162361"/>
                          <a:pt x="744447" y="161408"/>
                          <a:pt x="744447" y="160863"/>
                        </a:cubicBezTo>
                        <a:lnTo>
                          <a:pt x="744856" y="163588"/>
                        </a:lnTo>
                        <a:close/>
                        <a:moveTo>
                          <a:pt x="687905" y="61403"/>
                        </a:moveTo>
                        <a:cubicBezTo>
                          <a:pt x="687905" y="61403"/>
                          <a:pt x="687905" y="60722"/>
                          <a:pt x="687905" y="60314"/>
                        </a:cubicBezTo>
                        <a:cubicBezTo>
                          <a:pt x="687905" y="62766"/>
                          <a:pt x="687905" y="65355"/>
                          <a:pt x="687905" y="67943"/>
                        </a:cubicBezTo>
                        <a:cubicBezTo>
                          <a:pt x="687905" y="66989"/>
                          <a:pt x="688041" y="64946"/>
                          <a:pt x="687905" y="61403"/>
                        </a:cubicBezTo>
                        <a:close/>
                        <a:moveTo>
                          <a:pt x="688858" y="39877"/>
                        </a:moveTo>
                        <a:lnTo>
                          <a:pt x="687632" y="37424"/>
                        </a:lnTo>
                        <a:cubicBezTo>
                          <a:pt x="687632" y="39740"/>
                          <a:pt x="687632" y="42193"/>
                          <a:pt x="687768" y="44509"/>
                        </a:cubicBezTo>
                        <a:cubicBezTo>
                          <a:pt x="688314" y="43692"/>
                          <a:pt x="688721" y="42874"/>
                          <a:pt x="688858" y="39877"/>
                        </a:cubicBezTo>
                        <a:close/>
                        <a:moveTo>
                          <a:pt x="704663" y="56226"/>
                        </a:moveTo>
                        <a:cubicBezTo>
                          <a:pt x="707660" y="59496"/>
                          <a:pt x="713655" y="72712"/>
                          <a:pt x="715563" y="72984"/>
                        </a:cubicBezTo>
                        <a:cubicBezTo>
                          <a:pt x="716380" y="73666"/>
                          <a:pt x="715290" y="70804"/>
                          <a:pt x="713928" y="67671"/>
                        </a:cubicBezTo>
                        <a:cubicBezTo>
                          <a:pt x="712430" y="64128"/>
                          <a:pt x="710795" y="60450"/>
                          <a:pt x="709024" y="56362"/>
                        </a:cubicBezTo>
                        <a:cubicBezTo>
                          <a:pt x="708751" y="56362"/>
                          <a:pt x="708205" y="55681"/>
                          <a:pt x="707389" y="54455"/>
                        </a:cubicBezTo>
                        <a:cubicBezTo>
                          <a:pt x="708887" y="58406"/>
                          <a:pt x="709704" y="61267"/>
                          <a:pt x="708069" y="60041"/>
                        </a:cubicBezTo>
                        <a:cubicBezTo>
                          <a:pt x="705617" y="49005"/>
                          <a:pt x="702755" y="51730"/>
                          <a:pt x="697714" y="40966"/>
                        </a:cubicBezTo>
                        <a:cubicBezTo>
                          <a:pt x="694990" y="38242"/>
                          <a:pt x="702892" y="53092"/>
                          <a:pt x="704526" y="56226"/>
                        </a:cubicBezTo>
                        <a:close/>
                        <a:moveTo>
                          <a:pt x="339933" y="763478"/>
                        </a:moveTo>
                        <a:cubicBezTo>
                          <a:pt x="339933" y="763478"/>
                          <a:pt x="338298" y="763342"/>
                          <a:pt x="336663" y="763342"/>
                        </a:cubicBezTo>
                        <a:lnTo>
                          <a:pt x="344566" y="760481"/>
                        </a:lnTo>
                        <a:cubicBezTo>
                          <a:pt x="359144" y="757075"/>
                          <a:pt x="371270" y="755712"/>
                          <a:pt x="383532" y="749717"/>
                        </a:cubicBezTo>
                        <a:cubicBezTo>
                          <a:pt x="389663" y="748218"/>
                          <a:pt x="393205" y="748082"/>
                          <a:pt x="396611" y="747810"/>
                        </a:cubicBezTo>
                        <a:cubicBezTo>
                          <a:pt x="393614" y="748763"/>
                          <a:pt x="390888" y="749581"/>
                          <a:pt x="388573" y="750262"/>
                        </a:cubicBezTo>
                        <a:cubicBezTo>
                          <a:pt x="370997" y="757619"/>
                          <a:pt x="365956" y="758164"/>
                          <a:pt x="361868" y="758437"/>
                        </a:cubicBezTo>
                        <a:cubicBezTo>
                          <a:pt x="357782" y="758710"/>
                          <a:pt x="354512" y="758710"/>
                          <a:pt x="340069" y="763478"/>
                        </a:cubicBezTo>
                        <a:close/>
                        <a:moveTo>
                          <a:pt x="500294" y="700941"/>
                        </a:moveTo>
                        <a:cubicBezTo>
                          <a:pt x="498932" y="701758"/>
                          <a:pt x="498659" y="702304"/>
                          <a:pt x="498659" y="702304"/>
                        </a:cubicBezTo>
                        <a:cubicBezTo>
                          <a:pt x="525908" y="682412"/>
                          <a:pt x="547980" y="666062"/>
                          <a:pt x="561877" y="654482"/>
                        </a:cubicBezTo>
                        <a:cubicBezTo>
                          <a:pt x="558471" y="655844"/>
                          <a:pt x="545256" y="665109"/>
                          <a:pt x="538580" y="668924"/>
                        </a:cubicBezTo>
                        <a:lnTo>
                          <a:pt x="543348" y="663882"/>
                        </a:lnTo>
                        <a:lnTo>
                          <a:pt x="547435" y="662247"/>
                        </a:lnTo>
                        <a:lnTo>
                          <a:pt x="555882" y="653936"/>
                        </a:lnTo>
                        <a:cubicBezTo>
                          <a:pt x="552748" y="655299"/>
                          <a:pt x="545529" y="661430"/>
                          <a:pt x="539806" y="664291"/>
                        </a:cubicBezTo>
                        <a:cubicBezTo>
                          <a:pt x="539533" y="664836"/>
                          <a:pt x="524001" y="678052"/>
                          <a:pt x="519505" y="681458"/>
                        </a:cubicBezTo>
                        <a:cubicBezTo>
                          <a:pt x="524274" y="678869"/>
                          <a:pt x="529042" y="676145"/>
                          <a:pt x="533539" y="673147"/>
                        </a:cubicBezTo>
                        <a:cubicBezTo>
                          <a:pt x="529860" y="675736"/>
                          <a:pt x="511738" y="687316"/>
                          <a:pt x="504790" y="692358"/>
                        </a:cubicBezTo>
                        <a:cubicBezTo>
                          <a:pt x="505062" y="693039"/>
                          <a:pt x="518007" y="685954"/>
                          <a:pt x="518823" y="683774"/>
                        </a:cubicBezTo>
                        <a:cubicBezTo>
                          <a:pt x="520867" y="683774"/>
                          <a:pt x="506561" y="692903"/>
                          <a:pt x="516235" y="687998"/>
                        </a:cubicBezTo>
                        <a:cubicBezTo>
                          <a:pt x="506290" y="696173"/>
                          <a:pt x="487895" y="705165"/>
                          <a:pt x="479448" y="709389"/>
                        </a:cubicBezTo>
                        <a:lnTo>
                          <a:pt x="477269" y="708707"/>
                        </a:lnTo>
                        <a:cubicBezTo>
                          <a:pt x="468004" y="713067"/>
                          <a:pt x="472092" y="713748"/>
                          <a:pt x="460646" y="718517"/>
                        </a:cubicBezTo>
                        <a:cubicBezTo>
                          <a:pt x="474000" y="711432"/>
                          <a:pt x="457513" y="717972"/>
                          <a:pt x="468277" y="712522"/>
                        </a:cubicBezTo>
                        <a:cubicBezTo>
                          <a:pt x="464598" y="713612"/>
                          <a:pt x="467458" y="711024"/>
                          <a:pt x="456696" y="716473"/>
                        </a:cubicBezTo>
                        <a:cubicBezTo>
                          <a:pt x="448656" y="722877"/>
                          <a:pt x="444706" y="720560"/>
                          <a:pt x="436939" y="726283"/>
                        </a:cubicBezTo>
                        <a:cubicBezTo>
                          <a:pt x="430945" y="728190"/>
                          <a:pt x="442662" y="722332"/>
                          <a:pt x="431082" y="726964"/>
                        </a:cubicBezTo>
                        <a:cubicBezTo>
                          <a:pt x="418547" y="733640"/>
                          <a:pt x="419501" y="733913"/>
                          <a:pt x="419365" y="735820"/>
                        </a:cubicBezTo>
                        <a:cubicBezTo>
                          <a:pt x="431898" y="731188"/>
                          <a:pt x="432308" y="728054"/>
                          <a:pt x="442526" y="723967"/>
                        </a:cubicBezTo>
                        <a:cubicBezTo>
                          <a:pt x="436396" y="727781"/>
                          <a:pt x="430127" y="731596"/>
                          <a:pt x="423724" y="735139"/>
                        </a:cubicBezTo>
                        <a:cubicBezTo>
                          <a:pt x="427539" y="733913"/>
                          <a:pt x="430264" y="732823"/>
                          <a:pt x="432580" y="731733"/>
                        </a:cubicBezTo>
                        <a:cubicBezTo>
                          <a:pt x="428629" y="733640"/>
                          <a:pt x="425359" y="735411"/>
                          <a:pt x="422635" y="737182"/>
                        </a:cubicBezTo>
                        <a:cubicBezTo>
                          <a:pt x="421000" y="738136"/>
                          <a:pt x="419636" y="739090"/>
                          <a:pt x="418274" y="739908"/>
                        </a:cubicBezTo>
                        <a:cubicBezTo>
                          <a:pt x="429720" y="735275"/>
                          <a:pt x="439802" y="730915"/>
                          <a:pt x="441844" y="730779"/>
                        </a:cubicBezTo>
                        <a:lnTo>
                          <a:pt x="440618" y="732141"/>
                        </a:lnTo>
                        <a:cubicBezTo>
                          <a:pt x="444979" y="731052"/>
                          <a:pt x="451246" y="727509"/>
                          <a:pt x="453970" y="725601"/>
                        </a:cubicBezTo>
                        <a:cubicBezTo>
                          <a:pt x="464052" y="720833"/>
                          <a:pt x="473318" y="714702"/>
                          <a:pt x="475906" y="714566"/>
                        </a:cubicBezTo>
                        <a:lnTo>
                          <a:pt x="472499" y="717154"/>
                        </a:lnTo>
                        <a:cubicBezTo>
                          <a:pt x="484353" y="710342"/>
                          <a:pt x="485717" y="709661"/>
                          <a:pt x="500703" y="701077"/>
                        </a:cubicBezTo>
                        <a:close/>
                        <a:moveTo>
                          <a:pt x="752349" y="346975"/>
                        </a:moveTo>
                        <a:cubicBezTo>
                          <a:pt x="750441" y="350790"/>
                          <a:pt x="747990" y="354877"/>
                          <a:pt x="745537" y="362643"/>
                        </a:cubicBezTo>
                        <a:cubicBezTo>
                          <a:pt x="743220" y="370409"/>
                          <a:pt x="739950" y="381854"/>
                          <a:pt x="735182" y="400383"/>
                        </a:cubicBezTo>
                        <a:cubicBezTo>
                          <a:pt x="735454" y="399429"/>
                          <a:pt x="735727" y="398476"/>
                          <a:pt x="735864" y="397385"/>
                        </a:cubicBezTo>
                        <a:cubicBezTo>
                          <a:pt x="732185" y="406378"/>
                          <a:pt x="730004" y="415506"/>
                          <a:pt x="727280" y="425180"/>
                        </a:cubicBezTo>
                        <a:cubicBezTo>
                          <a:pt x="724283" y="434581"/>
                          <a:pt x="721421" y="444799"/>
                          <a:pt x="715836" y="455290"/>
                        </a:cubicBezTo>
                        <a:cubicBezTo>
                          <a:pt x="719242" y="444390"/>
                          <a:pt x="718969" y="444799"/>
                          <a:pt x="721013" y="432264"/>
                        </a:cubicBezTo>
                        <a:lnTo>
                          <a:pt x="717471" y="443982"/>
                        </a:lnTo>
                        <a:cubicBezTo>
                          <a:pt x="717198" y="440303"/>
                          <a:pt x="713655" y="451884"/>
                          <a:pt x="709977" y="460059"/>
                        </a:cubicBezTo>
                        <a:lnTo>
                          <a:pt x="711339" y="452157"/>
                        </a:lnTo>
                        <a:cubicBezTo>
                          <a:pt x="714065" y="447524"/>
                          <a:pt x="718969" y="434581"/>
                          <a:pt x="718424" y="434717"/>
                        </a:cubicBezTo>
                        <a:cubicBezTo>
                          <a:pt x="717607" y="437714"/>
                          <a:pt x="727280" y="418367"/>
                          <a:pt x="729868" y="407059"/>
                        </a:cubicBezTo>
                        <a:cubicBezTo>
                          <a:pt x="728369" y="407877"/>
                          <a:pt x="721284" y="431311"/>
                          <a:pt x="722783" y="420275"/>
                        </a:cubicBezTo>
                        <a:cubicBezTo>
                          <a:pt x="720331" y="429540"/>
                          <a:pt x="718697" y="430221"/>
                          <a:pt x="715563" y="439758"/>
                        </a:cubicBezTo>
                        <a:cubicBezTo>
                          <a:pt x="718151" y="430493"/>
                          <a:pt x="714745" y="436897"/>
                          <a:pt x="716380" y="429948"/>
                        </a:cubicBezTo>
                        <a:lnTo>
                          <a:pt x="710930" y="445480"/>
                        </a:lnTo>
                        <a:cubicBezTo>
                          <a:pt x="710930" y="445480"/>
                          <a:pt x="718424" y="422864"/>
                          <a:pt x="712293" y="434853"/>
                        </a:cubicBezTo>
                        <a:cubicBezTo>
                          <a:pt x="710795" y="441393"/>
                          <a:pt x="703301" y="457061"/>
                          <a:pt x="704254" y="457879"/>
                        </a:cubicBezTo>
                        <a:lnTo>
                          <a:pt x="703710" y="457879"/>
                        </a:lnTo>
                        <a:cubicBezTo>
                          <a:pt x="698396" y="469051"/>
                          <a:pt x="703301" y="463873"/>
                          <a:pt x="696079" y="477089"/>
                        </a:cubicBezTo>
                        <a:cubicBezTo>
                          <a:pt x="696625" y="477498"/>
                          <a:pt x="698396" y="475182"/>
                          <a:pt x="700576" y="470277"/>
                        </a:cubicBezTo>
                        <a:cubicBezTo>
                          <a:pt x="702211" y="466053"/>
                          <a:pt x="701802" y="464964"/>
                          <a:pt x="705345" y="456380"/>
                        </a:cubicBezTo>
                        <a:cubicBezTo>
                          <a:pt x="708069" y="452974"/>
                          <a:pt x="700576" y="466599"/>
                          <a:pt x="704936" y="461421"/>
                        </a:cubicBezTo>
                        <a:cubicBezTo>
                          <a:pt x="707252" y="458969"/>
                          <a:pt x="713928" y="438259"/>
                          <a:pt x="713110" y="445344"/>
                        </a:cubicBezTo>
                        <a:lnTo>
                          <a:pt x="708069" y="456516"/>
                        </a:lnTo>
                        <a:cubicBezTo>
                          <a:pt x="709158" y="457334"/>
                          <a:pt x="705481" y="465508"/>
                          <a:pt x="706570" y="465645"/>
                        </a:cubicBezTo>
                        <a:cubicBezTo>
                          <a:pt x="703846" y="472729"/>
                          <a:pt x="699349" y="478452"/>
                          <a:pt x="696898" y="485809"/>
                        </a:cubicBezTo>
                        <a:cubicBezTo>
                          <a:pt x="696216" y="489079"/>
                          <a:pt x="700304" y="484855"/>
                          <a:pt x="693628" y="495891"/>
                        </a:cubicBezTo>
                        <a:cubicBezTo>
                          <a:pt x="690358" y="499843"/>
                          <a:pt x="685315" y="508153"/>
                          <a:pt x="679867" y="516600"/>
                        </a:cubicBezTo>
                        <a:cubicBezTo>
                          <a:pt x="677277" y="520824"/>
                          <a:pt x="674553" y="525184"/>
                          <a:pt x="672236" y="528999"/>
                        </a:cubicBezTo>
                        <a:cubicBezTo>
                          <a:pt x="669785" y="532678"/>
                          <a:pt x="667604" y="535948"/>
                          <a:pt x="666106" y="538264"/>
                        </a:cubicBezTo>
                        <a:lnTo>
                          <a:pt x="661338" y="546711"/>
                        </a:lnTo>
                        <a:cubicBezTo>
                          <a:pt x="662563" y="546575"/>
                          <a:pt x="671691" y="531315"/>
                          <a:pt x="669103" y="537174"/>
                        </a:cubicBezTo>
                        <a:cubicBezTo>
                          <a:pt x="666242" y="541397"/>
                          <a:pt x="663653" y="545757"/>
                          <a:pt x="660656" y="549845"/>
                        </a:cubicBezTo>
                        <a:lnTo>
                          <a:pt x="660928" y="548618"/>
                        </a:lnTo>
                        <a:cubicBezTo>
                          <a:pt x="657795" y="552570"/>
                          <a:pt x="655206" y="556930"/>
                          <a:pt x="652618" y="560744"/>
                        </a:cubicBezTo>
                        <a:cubicBezTo>
                          <a:pt x="654660" y="556384"/>
                          <a:pt x="661609" y="547937"/>
                          <a:pt x="659157" y="548891"/>
                        </a:cubicBezTo>
                        <a:cubicBezTo>
                          <a:pt x="654660" y="554341"/>
                          <a:pt x="653571" y="554886"/>
                          <a:pt x="649892" y="560199"/>
                        </a:cubicBezTo>
                        <a:cubicBezTo>
                          <a:pt x="650710" y="558973"/>
                          <a:pt x="651254" y="557883"/>
                          <a:pt x="650983" y="558019"/>
                        </a:cubicBezTo>
                        <a:cubicBezTo>
                          <a:pt x="641854" y="569055"/>
                          <a:pt x="643898" y="570009"/>
                          <a:pt x="641990" y="573143"/>
                        </a:cubicBezTo>
                        <a:cubicBezTo>
                          <a:pt x="638038" y="579137"/>
                          <a:pt x="640764" y="576685"/>
                          <a:pt x="644442" y="573006"/>
                        </a:cubicBezTo>
                        <a:cubicBezTo>
                          <a:pt x="647848" y="569055"/>
                          <a:pt x="652345" y="563878"/>
                          <a:pt x="652345" y="564968"/>
                        </a:cubicBezTo>
                        <a:cubicBezTo>
                          <a:pt x="644307" y="576685"/>
                          <a:pt x="634632" y="587040"/>
                          <a:pt x="625776" y="598076"/>
                        </a:cubicBezTo>
                        <a:cubicBezTo>
                          <a:pt x="627820" y="595078"/>
                          <a:pt x="629864" y="591944"/>
                          <a:pt x="628502" y="592626"/>
                        </a:cubicBezTo>
                        <a:cubicBezTo>
                          <a:pt x="621144" y="599983"/>
                          <a:pt x="627820" y="592353"/>
                          <a:pt x="617738" y="602844"/>
                        </a:cubicBezTo>
                        <a:cubicBezTo>
                          <a:pt x="619782" y="603253"/>
                          <a:pt x="606021" y="617014"/>
                          <a:pt x="599209" y="624780"/>
                        </a:cubicBezTo>
                        <a:cubicBezTo>
                          <a:pt x="595121" y="627505"/>
                          <a:pt x="594304" y="628050"/>
                          <a:pt x="601933" y="620829"/>
                        </a:cubicBezTo>
                        <a:cubicBezTo>
                          <a:pt x="600162" y="620829"/>
                          <a:pt x="590216" y="630639"/>
                          <a:pt x="586402" y="634045"/>
                        </a:cubicBezTo>
                        <a:cubicBezTo>
                          <a:pt x="584495" y="636224"/>
                          <a:pt x="580816" y="639630"/>
                          <a:pt x="578635" y="641947"/>
                        </a:cubicBezTo>
                        <a:cubicBezTo>
                          <a:pt x="582178" y="639630"/>
                          <a:pt x="581496" y="641402"/>
                          <a:pt x="574820" y="647805"/>
                        </a:cubicBezTo>
                        <a:lnTo>
                          <a:pt x="574549" y="648350"/>
                        </a:lnTo>
                        <a:cubicBezTo>
                          <a:pt x="585993" y="638813"/>
                          <a:pt x="604659" y="624099"/>
                          <a:pt x="609973" y="616196"/>
                        </a:cubicBezTo>
                        <a:lnTo>
                          <a:pt x="608611" y="618513"/>
                        </a:lnTo>
                        <a:cubicBezTo>
                          <a:pt x="615014" y="612654"/>
                          <a:pt x="621280" y="605433"/>
                          <a:pt x="626731" y="599165"/>
                        </a:cubicBezTo>
                        <a:cubicBezTo>
                          <a:pt x="631772" y="592626"/>
                          <a:pt x="636267" y="587040"/>
                          <a:pt x="639810" y="584860"/>
                        </a:cubicBezTo>
                        <a:cubicBezTo>
                          <a:pt x="640082" y="585950"/>
                          <a:pt x="642263" y="582407"/>
                          <a:pt x="643079" y="583497"/>
                        </a:cubicBezTo>
                        <a:cubicBezTo>
                          <a:pt x="645533" y="580091"/>
                          <a:pt x="648120" y="576685"/>
                          <a:pt x="650437" y="572870"/>
                        </a:cubicBezTo>
                        <a:lnTo>
                          <a:pt x="649348" y="575322"/>
                        </a:lnTo>
                        <a:lnTo>
                          <a:pt x="662291" y="557747"/>
                        </a:lnTo>
                        <a:lnTo>
                          <a:pt x="662291" y="558292"/>
                        </a:lnTo>
                        <a:cubicBezTo>
                          <a:pt x="667604" y="549436"/>
                          <a:pt x="671010" y="541942"/>
                          <a:pt x="674144" y="536220"/>
                        </a:cubicBezTo>
                        <a:cubicBezTo>
                          <a:pt x="673598" y="535811"/>
                          <a:pt x="673191" y="536220"/>
                          <a:pt x="674689" y="533223"/>
                        </a:cubicBezTo>
                        <a:cubicBezTo>
                          <a:pt x="676461" y="530225"/>
                          <a:pt x="677686" y="527909"/>
                          <a:pt x="678912" y="526002"/>
                        </a:cubicBezTo>
                        <a:lnTo>
                          <a:pt x="678912" y="526002"/>
                        </a:lnTo>
                        <a:cubicBezTo>
                          <a:pt x="678912" y="526002"/>
                          <a:pt x="678912" y="526002"/>
                          <a:pt x="678912" y="526002"/>
                        </a:cubicBezTo>
                        <a:cubicBezTo>
                          <a:pt x="681909" y="521506"/>
                          <a:pt x="684362" y="519053"/>
                          <a:pt x="688178" y="513603"/>
                        </a:cubicBezTo>
                        <a:lnTo>
                          <a:pt x="677686" y="530907"/>
                        </a:lnTo>
                        <a:cubicBezTo>
                          <a:pt x="677686" y="532814"/>
                          <a:pt x="679458" y="531996"/>
                          <a:pt x="685315" y="523958"/>
                        </a:cubicBezTo>
                        <a:cubicBezTo>
                          <a:pt x="683273" y="527500"/>
                          <a:pt x="683000" y="529272"/>
                          <a:pt x="685724" y="525048"/>
                        </a:cubicBezTo>
                        <a:cubicBezTo>
                          <a:pt x="685724" y="524367"/>
                          <a:pt x="692128" y="513331"/>
                          <a:pt x="688858" y="517009"/>
                        </a:cubicBezTo>
                        <a:cubicBezTo>
                          <a:pt x="698669" y="500387"/>
                          <a:pt x="715699" y="473820"/>
                          <a:pt x="724554" y="445617"/>
                        </a:cubicBezTo>
                        <a:cubicBezTo>
                          <a:pt x="718015" y="465645"/>
                          <a:pt x="731912" y="430357"/>
                          <a:pt x="723874" y="452292"/>
                        </a:cubicBezTo>
                        <a:cubicBezTo>
                          <a:pt x="731232" y="437578"/>
                          <a:pt x="727416" y="438532"/>
                          <a:pt x="733410" y="423000"/>
                        </a:cubicBezTo>
                        <a:cubicBezTo>
                          <a:pt x="734501" y="421910"/>
                          <a:pt x="730277" y="431447"/>
                          <a:pt x="730004" y="435535"/>
                        </a:cubicBezTo>
                        <a:cubicBezTo>
                          <a:pt x="740223" y="409648"/>
                          <a:pt x="742267" y="390301"/>
                          <a:pt x="748126" y="364278"/>
                        </a:cubicBezTo>
                        <a:lnTo>
                          <a:pt x="749625" y="363460"/>
                        </a:lnTo>
                        <a:cubicBezTo>
                          <a:pt x="750441" y="358419"/>
                          <a:pt x="751532" y="352970"/>
                          <a:pt x="752212" y="347111"/>
                        </a:cubicBezTo>
                        <a:close/>
                        <a:moveTo>
                          <a:pt x="756710" y="294384"/>
                        </a:moveTo>
                        <a:cubicBezTo>
                          <a:pt x="756710" y="289206"/>
                          <a:pt x="756844" y="284029"/>
                          <a:pt x="756981" y="278715"/>
                        </a:cubicBezTo>
                        <a:cubicBezTo>
                          <a:pt x="756981" y="279261"/>
                          <a:pt x="756981" y="279669"/>
                          <a:pt x="756981" y="280214"/>
                        </a:cubicBezTo>
                        <a:cubicBezTo>
                          <a:pt x="756981" y="275037"/>
                          <a:pt x="756710" y="269996"/>
                          <a:pt x="756164" y="264819"/>
                        </a:cubicBezTo>
                        <a:cubicBezTo>
                          <a:pt x="755755" y="274220"/>
                          <a:pt x="754256" y="280487"/>
                          <a:pt x="753711" y="267271"/>
                        </a:cubicBezTo>
                        <a:cubicBezTo>
                          <a:pt x="754256" y="268361"/>
                          <a:pt x="754802" y="264546"/>
                          <a:pt x="755209" y="269178"/>
                        </a:cubicBezTo>
                        <a:cubicBezTo>
                          <a:pt x="755891" y="260322"/>
                          <a:pt x="756437" y="240839"/>
                          <a:pt x="754529" y="246017"/>
                        </a:cubicBezTo>
                        <a:cubicBezTo>
                          <a:pt x="756573" y="262911"/>
                          <a:pt x="752212" y="249968"/>
                          <a:pt x="753575" y="263320"/>
                        </a:cubicBezTo>
                        <a:cubicBezTo>
                          <a:pt x="752212" y="256235"/>
                          <a:pt x="753031" y="249150"/>
                          <a:pt x="751940" y="242338"/>
                        </a:cubicBezTo>
                        <a:cubicBezTo>
                          <a:pt x="753438" y="249286"/>
                          <a:pt x="754256" y="240567"/>
                          <a:pt x="754120" y="229940"/>
                        </a:cubicBezTo>
                        <a:cubicBezTo>
                          <a:pt x="753711" y="225307"/>
                          <a:pt x="752758" y="212909"/>
                          <a:pt x="751396" y="205415"/>
                        </a:cubicBezTo>
                        <a:cubicBezTo>
                          <a:pt x="750578" y="208277"/>
                          <a:pt x="749079" y="201737"/>
                          <a:pt x="750168" y="214135"/>
                        </a:cubicBezTo>
                        <a:cubicBezTo>
                          <a:pt x="749352" y="209639"/>
                          <a:pt x="748534" y="202691"/>
                          <a:pt x="747990" y="194788"/>
                        </a:cubicBezTo>
                        <a:cubicBezTo>
                          <a:pt x="748670" y="197785"/>
                          <a:pt x="749352" y="203235"/>
                          <a:pt x="749761" y="202826"/>
                        </a:cubicBezTo>
                        <a:cubicBezTo>
                          <a:pt x="750441" y="197649"/>
                          <a:pt x="749352" y="191655"/>
                          <a:pt x="749215" y="188384"/>
                        </a:cubicBezTo>
                        <a:cubicBezTo>
                          <a:pt x="748670" y="185796"/>
                          <a:pt x="748262" y="183207"/>
                          <a:pt x="747717" y="180618"/>
                        </a:cubicBezTo>
                        <a:cubicBezTo>
                          <a:pt x="747717" y="181436"/>
                          <a:pt x="747717" y="182117"/>
                          <a:pt x="747717" y="182526"/>
                        </a:cubicBezTo>
                        <a:lnTo>
                          <a:pt x="745264" y="174079"/>
                        </a:lnTo>
                        <a:cubicBezTo>
                          <a:pt x="747717" y="185523"/>
                          <a:pt x="745537" y="179529"/>
                          <a:pt x="744856" y="179392"/>
                        </a:cubicBezTo>
                        <a:cubicBezTo>
                          <a:pt x="746218" y="179392"/>
                          <a:pt x="744038" y="171899"/>
                          <a:pt x="742949" y="168084"/>
                        </a:cubicBezTo>
                        <a:cubicBezTo>
                          <a:pt x="743085" y="170945"/>
                          <a:pt x="743085" y="173942"/>
                          <a:pt x="742949" y="176803"/>
                        </a:cubicBezTo>
                        <a:cubicBezTo>
                          <a:pt x="741721" y="172853"/>
                          <a:pt x="741041" y="162226"/>
                          <a:pt x="740223" y="164541"/>
                        </a:cubicBezTo>
                        <a:cubicBezTo>
                          <a:pt x="741994" y="173534"/>
                          <a:pt x="742540" y="179801"/>
                          <a:pt x="743765" y="185796"/>
                        </a:cubicBezTo>
                        <a:cubicBezTo>
                          <a:pt x="744720" y="191791"/>
                          <a:pt x="745946" y="197513"/>
                          <a:pt x="746899" y="205824"/>
                        </a:cubicBezTo>
                        <a:lnTo>
                          <a:pt x="747308" y="199012"/>
                        </a:lnTo>
                        <a:cubicBezTo>
                          <a:pt x="749897" y="217541"/>
                          <a:pt x="747171" y="210593"/>
                          <a:pt x="748534" y="231438"/>
                        </a:cubicBezTo>
                        <a:cubicBezTo>
                          <a:pt x="749215" y="235798"/>
                          <a:pt x="749897" y="243564"/>
                          <a:pt x="750168" y="250377"/>
                        </a:cubicBezTo>
                        <a:cubicBezTo>
                          <a:pt x="750305" y="257189"/>
                          <a:pt x="750714" y="263047"/>
                          <a:pt x="751669" y="263184"/>
                        </a:cubicBezTo>
                        <a:cubicBezTo>
                          <a:pt x="751123" y="260595"/>
                          <a:pt x="750032" y="276127"/>
                          <a:pt x="750305" y="283348"/>
                        </a:cubicBezTo>
                        <a:cubicBezTo>
                          <a:pt x="752212" y="291386"/>
                          <a:pt x="750305" y="315366"/>
                          <a:pt x="751669" y="308145"/>
                        </a:cubicBezTo>
                        <a:cubicBezTo>
                          <a:pt x="752485" y="301605"/>
                          <a:pt x="751940" y="292885"/>
                          <a:pt x="753303" y="287708"/>
                        </a:cubicBezTo>
                        <a:cubicBezTo>
                          <a:pt x="753303" y="291931"/>
                          <a:pt x="753303" y="296155"/>
                          <a:pt x="753031" y="300379"/>
                        </a:cubicBezTo>
                        <a:cubicBezTo>
                          <a:pt x="753711" y="297654"/>
                          <a:pt x="753984" y="294929"/>
                          <a:pt x="754529" y="292204"/>
                        </a:cubicBezTo>
                        <a:cubicBezTo>
                          <a:pt x="753984" y="296427"/>
                          <a:pt x="754938" y="296155"/>
                          <a:pt x="756573" y="294248"/>
                        </a:cubicBezTo>
                        <a:close/>
                        <a:moveTo>
                          <a:pt x="703710" y="14399"/>
                        </a:moveTo>
                        <a:cubicBezTo>
                          <a:pt x="703710" y="14399"/>
                          <a:pt x="703573" y="14126"/>
                          <a:pt x="703437" y="13990"/>
                        </a:cubicBezTo>
                        <a:lnTo>
                          <a:pt x="703710" y="14535"/>
                        </a:lnTo>
                        <a:lnTo>
                          <a:pt x="703710" y="14535"/>
                        </a:lnTo>
                        <a:close/>
                      </a:path>
                    </a:pathLst>
                  </a:custGeom>
                  <a:solidFill>
                    <a:srgbClr val="333333"/>
                  </a:solidFill>
                  <a:ln w="0" cap="flat">
                    <a:noFill/>
                    <a:prstDash val="solid"/>
                    <a:miter/>
                  </a:ln>
                </p:spPr>
                <p:txBody>
                  <a:bodyPr rtlCol="0" anchor="ctr"/>
                  <a:lstStyle/>
                  <a:p>
                    <a:endParaRPr lang="en-US"/>
                  </a:p>
                </p:txBody>
              </p:sp>
              <p:sp>
                <p:nvSpPr>
                  <p:cNvPr id="2771" name="Freeform: Shape 2770">
                    <a:extLst>
                      <a:ext uri="{FF2B5EF4-FFF2-40B4-BE49-F238E27FC236}">
                        <a16:creationId xmlns:a16="http://schemas.microsoft.com/office/drawing/2014/main" id="{BB9915AB-73C4-EB39-1DF7-7FB5EB31570C}"/>
                      </a:ext>
                    </a:extLst>
                  </p:cNvPr>
                  <p:cNvSpPr/>
                  <p:nvPr/>
                </p:nvSpPr>
                <p:spPr>
                  <a:xfrm>
                    <a:off x="20468346" y="5779954"/>
                    <a:ext cx="12245" cy="953"/>
                  </a:xfrm>
                  <a:custGeom>
                    <a:avLst/>
                    <a:gdLst>
                      <a:gd name="connsiteX0" fmla="*/ 11232 w 12245"/>
                      <a:gd name="connsiteY0" fmla="*/ 0 h 953"/>
                      <a:gd name="connsiteX1" fmla="*/ 197 w 12245"/>
                      <a:gd name="connsiteY1" fmla="*/ 953 h 953"/>
                      <a:gd name="connsiteX2" fmla="*/ 11232 w 12245"/>
                      <a:gd name="connsiteY2" fmla="*/ 0 h 953"/>
                    </a:gdLst>
                    <a:ahLst/>
                    <a:cxnLst>
                      <a:cxn ang="0">
                        <a:pos x="connsiteX0" y="connsiteY0"/>
                      </a:cxn>
                      <a:cxn ang="0">
                        <a:pos x="connsiteX1" y="connsiteY1"/>
                      </a:cxn>
                      <a:cxn ang="0">
                        <a:pos x="connsiteX2" y="connsiteY2"/>
                      </a:cxn>
                    </a:cxnLst>
                    <a:rect l="l" t="t" r="r" b="b"/>
                    <a:pathLst>
                      <a:path w="12245" h="953">
                        <a:moveTo>
                          <a:pt x="11232" y="0"/>
                        </a:moveTo>
                        <a:cubicBezTo>
                          <a:pt x="7554" y="409"/>
                          <a:pt x="-1438" y="0"/>
                          <a:pt x="197" y="953"/>
                        </a:cubicBezTo>
                        <a:cubicBezTo>
                          <a:pt x="60" y="-136"/>
                          <a:pt x="16409" y="1362"/>
                          <a:pt x="11232" y="0"/>
                        </a:cubicBezTo>
                        <a:close/>
                      </a:path>
                    </a:pathLst>
                  </a:custGeom>
                  <a:solidFill>
                    <a:srgbClr val="333333"/>
                  </a:solidFill>
                  <a:ln w="0" cap="flat">
                    <a:noFill/>
                    <a:prstDash val="solid"/>
                    <a:miter/>
                  </a:ln>
                </p:spPr>
                <p:txBody>
                  <a:bodyPr rtlCol="0" anchor="ctr"/>
                  <a:lstStyle/>
                  <a:p>
                    <a:endParaRPr lang="en-US"/>
                  </a:p>
                </p:txBody>
              </p:sp>
              <p:sp>
                <p:nvSpPr>
                  <p:cNvPr id="2772" name="Freeform: Shape 2771">
                    <a:extLst>
                      <a:ext uri="{FF2B5EF4-FFF2-40B4-BE49-F238E27FC236}">
                        <a16:creationId xmlns:a16="http://schemas.microsoft.com/office/drawing/2014/main" id="{3CE9A068-EB65-00B6-3EFA-4CA83EB34605}"/>
                      </a:ext>
                    </a:extLst>
                  </p:cNvPr>
                  <p:cNvSpPr/>
                  <p:nvPr/>
                </p:nvSpPr>
                <p:spPr>
                  <a:xfrm>
                    <a:off x="20464591" y="5778592"/>
                    <a:ext cx="11173" cy="563"/>
                  </a:xfrm>
                  <a:custGeom>
                    <a:avLst/>
                    <a:gdLst>
                      <a:gd name="connsiteX0" fmla="*/ 4224 w 11173"/>
                      <a:gd name="connsiteY0" fmla="*/ 0 h 563"/>
                      <a:gd name="connsiteX1" fmla="*/ 0 w 11173"/>
                      <a:gd name="connsiteY1" fmla="*/ 545 h 563"/>
                      <a:gd name="connsiteX2" fmla="*/ 11173 w 11173"/>
                      <a:gd name="connsiteY2" fmla="*/ 545 h 563"/>
                      <a:gd name="connsiteX3" fmla="*/ 4224 w 11173"/>
                      <a:gd name="connsiteY3" fmla="*/ 0 h 563"/>
                    </a:gdLst>
                    <a:ahLst/>
                    <a:cxnLst>
                      <a:cxn ang="0">
                        <a:pos x="connsiteX0" y="connsiteY0"/>
                      </a:cxn>
                      <a:cxn ang="0">
                        <a:pos x="connsiteX1" y="connsiteY1"/>
                      </a:cxn>
                      <a:cxn ang="0">
                        <a:pos x="connsiteX2" y="connsiteY2"/>
                      </a:cxn>
                      <a:cxn ang="0">
                        <a:pos x="connsiteX3" y="connsiteY3"/>
                      </a:cxn>
                    </a:cxnLst>
                    <a:rect l="l" t="t" r="r" b="b"/>
                    <a:pathLst>
                      <a:path w="11173" h="563">
                        <a:moveTo>
                          <a:pt x="4224" y="0"/>
                        </a:moveTo>
                        <a:cubicBezTo>
                          <a:pt x="4224" y="0"/>
                          <a:pt x="3952" y="681"/>
                          <a:pt x="0" y="545"/>
                        </a:cubicBezTo>
                        <a:lnTo>
                          <a:pt x="11173" y="545"/>
                        </a:lnTo>
                        <a:cubicBezTo>
                          <a:pt x="11173" y="545"/>
                          <a:pt x="4224" y="0"/>
                          <a:pt x="4224" y="0"/>
                        </a:cubicBezTo>
                        <a:close/>
                      </a:path>
                    </a:pathLst>
                  </a:custGeom>
                  <a:solidFill>
                    <a:srgbClr val="333333"/>
                  </a:solidFill>
                  <a:ln w="0" cap="flat">
                    <a:noFill/>
                    <a:prstDash val="solid"/>
                    <a:miter/>
                  </a:ln>
                </p:spPr>
                <p:txBody>
                  <a:bodyPr rtlCol="0" anchor="ctr"/>
                  <a:lstStyle/>
                  <a:p>
                    <a:endParaRPr lang="en-US"/>
                  </a:p>
                </p:txBody>
              </p:sp>
              <p:sp>
                <p:nvSpPr>
                  <p:cNvPr id="2773" name="Freeform: Shape 2772">
                    <a:extLst>
                      <a:ext uri="{FF2B5EF4-FFF2-40B4-BE49-F238E27FC236}">
                        <a16:creationId xmlns:a16="http://schemas.microsoft.com/office/drawing/2014/main" id="{F90D9949-0936-E88A-1D18-CC8822043A86}"/>
                      </a:ext>
                    </a:extLst>
                  </p:cNvPr>
                  <p:cNvSpPr/>
                  <p:nvPr/>
                </p:nvSpPr>
                <p:spPr>
                  <a:xfrm>
                    <a:off x="20423717" y="5767945"/>
                    <a:ext cx="34879" cy="3299"/>
                  </a:xfrm>
                  <a:custGeom>
                    <a:avLst/>
                    <a:gdLst>
                      <a:gd name="connsiteX0" fmla="*/ 34198 w 34879"/>
                      <a:gd name="connsiteY0" fmla="*/ 2472 h 3299"/>
                      <a:gd name="connsiteX1" fmla="*/ 15941 w 34879"/>
                      <a:gd name="connsiteY1" fmla="*/ 2472 h 3299"/>
                      <a:gd name="connsiteX2" fmla="*/ 34880 w 34879"/>
                      <a:gd name="connsiteY2" fmla="*/ 429 h 3299"/>
                      <a:gd name="connsiteX3" fmla="*/ 0 w 34879"/>
                      <a:gd name="connsiteY3" fmla="*/ 20 h 3299"/>
                      <a:gd name="connsiteX4" fmla="*/ 34334 w 34879"/>
                      <a:gd name="connsiteY4" fmla="*/ 2472 h 32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79" h="3299">
                        <a:moveTo>
                          <a:pt x="34198" y="2472"/>
                        </a:moveTo>
                        <a:cubicBezTo>
                          <a:pt x="28475" y="3017"/>
                          <a:pt x="24798" y="3153"/>
                          <a:pt x="15941" y="2472"/>
                        </a:cubicBezTo>
                        <a:cubicBezTo>
                          <a:pt x="12808" y="-389"/>
                          <a:pt x="30655" y="2745"/>
                          <a:pt x="34880" y="429"/>
                        </a:cubicBezTo>
                        <a:cubicBezTo>
                          <a:pt x="18529" y="-797"/>
                          <a:pt x="13352" y="1110"/>
                          <a:pt x="0" y="20"/>
                        </a:cubicBezTo>
                        <a:cubicBezTo>
                          <a:pt x="6540" y="2064"/>
                          <a:pt x="33789" y="4652"/>
                          <a:pt x="34334" y="2472"/>
                        </a:cubicBezTo>
                        <a:close/>
                      </a:path>
                    </a:pathLst>
                  </a:custGeom>
                  <a:solidFill>
                    <a:srgbClr val="333333"/>
                  </a:solidFill>
                  <a:ln w="0" cap="flat">
                    <a:noFill/>
                    <a:prstDash val="solid"/>
                    <a:miter/>
                  </a:ln>
                </p:spPr>
                <p:txBody>
                  <a:bodyPr rtlCol="0" anchor="ctr"/>
                  <a:lstStyle/>
                  <a:p>
                    <a:endParaRPr lang="en-US"/>
                  </a:p>
                </p:txBody>
              </p:sp>
              <p:sp>
                <p:nvSpPr>
                  <p:cNvPr id="2774" name="Freeform: Shape 2773">
                    <a:extLst>
                      <a:ext uri="{FF2B5EF4-FFF2-40B4-BE49-F238E27FC236}">
                        <a16:creationId xmlns:a16="http://schemas.microsoft.com/office/drawing/2014/main" id="{A5011BE5-94BB-E033-328E-EF87849C6A33}"/>
                      </a:ext>
                    </a:extLst>
                  </p:cNvPr>
                  <p:cNvSpPr/>
                  <p:nvPr/>
                </p:nvSpPr>
                <p:spPr>
                  <a:xfrm>
                    <a:off x="20456280" y="5767419"/>
                    <a:ext cx="9945" cy="272"/>
                  </a:xfrm>
                  <a:custGeom>
                    <a:avLst/>
                    <a:gdLst>
                      <a:gd name="connsiteX0" fmla="*/ 9129 w 9945"/>
                      <a:gd name="connsiteY0" fmla="*/ 0 h 272"/>
                      <a:gd name="connsiteX1" fmla="*/ 0 w 9945"/>
                      <a:gd name="connsiteY1" fmla="*/ 136 h 272"/>
                      <a:gd name="connsiteX2" fmla="*/ 818 w 9945"/>
                      <a:gd name="connsiteY2" fmla="*/ 272 h 272"/>
                      <a:gd name="connsiteX3" fmla="*/ 9946 w 9945"/>
                      <a:gd name="connsiteY3" fmla="*/ 136 h 272"/>
                      <a:gd name="connsiteX4" fmla="*/ 9129 w 9945"/>
                      <a:gd name="connsiteY4" fmla="*/ 0 h 2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45" h="272">
                        <a:moveTo>
                          <a:pt x="9129" y="0"/>
                        </a:moveTo>
                        <a:lnTo>
                          <a:pt x="0" y="136"/>
                        </a:lnTo>
                        <a:lnTo>
                          <a:pt x="818" y="272"/>
                        </a:lnTo>
                        <a:lnTo>
                          <a:pt x="9946" y="136"/>
                        </a:lnTo>
                        <a:lnTo>
                          <a:pt x="9129" y="0"/>
                        </a:lnTo>
                        <a:close/>
                      </a:path>
                    </a:pathLst>
                  </a:custGeom>
                  <a:solidFill>
                    <a:srgbClr val="333333"/>
                  </a:solidFill>
                  <a:ln w="0" cap="flat">
                    <a:noFill/>
                    <a:prstDash val="solid"/>
                    <a:miter/>
                  </a:ln>
                </p:spPr>
                <p:txBody>
                  <a:bodyPr rtlCol="0" anchor="ctr"/>
                  <a:lstStyle/>
                  <a:p>
                    <a:endParaRPr lang="en-US"/>
                  </a:p>
                </p:txBody>
              </p:sp>
              <p:sp>
                <p:nvSpPr>
                  <p:cNvPr id="2775" name="Freeform: Shape 2774">
                    <a:extLst>
                      <a:ext uri="{FF2B5EF4-FFF2-40B4-BE49-F238E27FC236}">
                        <a16:creationId xmlns:a16="http://schemas.microsoft.com/office/drawing/2014/main" id="{A81DBAD9-D2E2-8E0F-31A3-D79A8C19732F}"/>
                      </a:ext>
                    </a:extLst>
                  </p:cNvPr>
                  <p:cNvSpPr/>
                  <p:nvPr/>
                </p:nvSpPr>
                <p:spPr>
                  <a:xfrm>
                    <a:off x="20665826" y="5768373"/>
                    <a:ext cx="9536" cy="2712"/>
                  </a:xfrm>
                  <a:custGeom>
                    <a:avLst/>
                    <a:gdLst>
                      <a:gd name="connsiteX0" fmla="*/ 0 w 9536"/>
                      <a:gd name="connsiteY0" fmla="*/ 2589 h 2712"/>
                      <a:gd name="connsiteX1" fmla="*/ 9537 w 9536"/>
                      <a:gd name="connsiteY1" fmla="*/ 0 h 2712"/>
                      <a:gd name="connsiteX2" fmla="*/ 0 w 9536"/>
                      <a:gd name="connsiteY2" fmla="*/ 2589 h 2712"/>
                    </a:gdLst>
                    <a:ahLst/>
                    <a:cxnLst>
                      <a:cxn ang="0">
                        <a:pos x="connsiteX0" y="connsiteY0"/>
                      </a:cxn>
                      <a:cxn ang="0">
                        <a:pos x="connsiteX1" y="connsiteY1"/>
                      </a:cxn>
                      <a:cxn ang="0">
                        <a:pos x="connsiteX2" y="connsiteY2"/>
                      </a:cxn>
                    </a:cxnLst>
                    <a:rect l="l" t="t" r="r" b="b"/>
                    <a:pathLst>
                      <a:path w="9536" h="2712">
                        <a:moveTo>
                          <a:pt x="0" y="2589"/>
                        </a:moveTo>
                        <a:cubicBezTo>
                          <a:pt x="1089" y="3270"/>
                          <a:pt x="6540" y="954"/>
                          <a:pt x="9537" y="0"/>
                        </a:cubicBezTo>
                        <a:cubicBezTo>
                          <a:pt x="7085" y="545"/>
                          <a:pt x="3543" y="1363"/>
                          <a:pt x="0" y="2589"/>
                        </a:cubicBezTo>
                        <a:close/>
                      </a:path>
                    </a:pathLst>
                  </a:custGeom>
                  <a:solidFill>
                    <a:srgbClr val="333333"/>
                  </a:solidFill>
                  <a:ln w="0" cap="flat">
                    <a:noFill/>
                    <a:prstDash val="solid"/>
                    <a:miter/>
                  </a:ln>
                </p:spPr>
                <p:txBody>
                  <a:bodyPr rtlCol="0" anchor="ctr"/>
                  <a:lstStyle/>
                  <a:p>
                    <a:endParaRPr lang="en-US"/>
                  </a:p>
                </p:txBody>
              </p:sp>
              <p:sp>
                <p:nvSpPr>
                  <p:cNvPr id="2776" name="Freeform: Shape 2775">
                    <a:extLst>
                      <a:ext uri="{FF2B5EF4-FFF2-40B4-BE49-F238E27FC236}">
                        <a16:creationId xmlns:a16="http://schemas.microsoft.com/office/drawing/2014/main" id="{2B7B6B60-0179-606A-4D62-B9CE22DCF1DC}"/>
                      </a:ext>
                    </a:extLst>
                  </p:cNvPr>
                  <p:cNvSpPr/>
                  <p:nvPr/>
                </p:nvSpPr>
                <p:spPr>
                  <a:xfrm>
                    <a:off x="20544294" y="5659240"/>
                    <a:ext cx="64580" cy="24524"/>
                  </a:xfrm>
                  <a:custGeom>
                    <a:avLst/>
                    <a:gdLst>
                      <a:gd name="connsiteX0" fmla="*/ 64580 w 64580"/>
                      <a:gd name="connsiteY0" fmla="*/ 0 h 24524"/>
                      <a:gd name="connsiteX1" fmla="*/ 0 w 64580"/>
                      <a:gd name="connsiteY1" fmla="*/ 24524 h 24524"/>
                      <a:gd name="connsiteX2" fmla="*/ 64580 w 64580"/>
                      <a:gd name="connsiteY2" fmla="*/ 0 h 24524"/>
                    </a:gdLst>
                    <a:ahLst/>
                    <a:cxnLst>
                      <a:cxn ang="0">
                        <a:pos x="connsiteX0" y="connsiteY0"/>
                      </a:cxn>
                      <a:cxn ang="0">
                        <a:pos x="connsiteX1" y="connsiteY1"/>
                      </a:cxn>
                      <a:cxn ang="0">
                        <a:pos x="connsiteX2" y="connsiteY2"/>
                      </a:cxn>
                    </a:cxnLst>
                    <a:rect l="l" t="t" r="r" b="b"/>
                    <a:pathLst>
                      <a:path w="64580" h="24524">
                        <a:moveTo>
                          <a:pt x="64580" y="0"/>
                        </a:moveTo>
                        <a:cubicBezTo>
                          <a:pt x="43463" y="8992"/>
                          <a:pt x="21801" y="17031"/>
                          <a:pt x="0" y="24524"/>
                        </a:cubicBezTo>
                        <a:cubicBezTo>
                          <a:pt x="18802" y="17985"/>
                          <a:pt x="36242" y="11990"/>
                          <a:pt x="64580" y="0"/>
                        </a:cubicBezTo>
                        <a:close/>
                      </a:path>
                    </a:pathLst>
                  </a:custGeom>
                  <a:solidFill>
                    <a:srgbClr val="333333"/>
                  </a:solidFill>
                  <a:ln w="0" cap="flat">
                    <a:noFill/>
                    <a:prstDash val="solid"/>
                    <a:miter/>
                  </a:ln>
                </p:spPr>
                <p:txBody>
                  <a:bodyPr rtlCol="0" anchor="ctr"/>
                  <a:lstStyle/>
                  <a:p>
                    <a:endParaRPr lang="en-US"/>
                  </a:p>
                </p:txBody>
              </p:sp>
              <p:sp>
                <p:nvSpPr>
                  <p:cNvPr id="2777" name="Freeform: Shape 2776">
                    <a:extLst>
                      <a:ext uri="{FF2B5EF4-FFF2-40B4-BE49-F238E27FC236}">
                        <a16:creationId xmlns:a16="http://schemas.microsoft.com/office/drawing/2014/main" id="{D40E0B75-C017-93FC-530D-2F4796E23AC7}"/>
                      </a:ext>
                    </a:extLst>
                  </p:cNvPr>
                  <p:cNvSpPr/>
                  <p:nvPr/>
                </p:nvSpPr>
                <p:spPr>
                  <a:xfrm>
                    <a:off x="20840085" y="5663328"/>
                    <a:ext cx="45096" cy="31881"/>
                  </a:xfrm>
                  <a:custGeom>
                    <a:avLst/>
                    <a:gdLst>
                      <a:gd name="connsiteX0" fmla="*/ 37468 w 45096"/>
                      <a:gd name="connsiteY0" fmla="*/ 3542 h 31881"/>
                      <a:gd name="connsiteX1" fmla="*/ 19346 w 45096"/>
                      <a:gd name="connsiteY1" fmla="*/ 18121 h 31881"/>
                      <a:gd name="connsiteX2" fmla="*/ 0 w 45096"/>
                      <a:gd name="connsiteY2" fmla="*/ 31881 h 31881"/>
                      <a:gd name="connsiteX3" fmla="*/ 45096 w 45096"/>
                      <a:gd name="connsiteY3" fmla="*/ 0 h 31881"/>
                      <a:gd name="connsiteX4" fmla="*/ 37468 w 45096"/>
                      <a:gd name="connsiteY4" fmla="*/ 3542 h 318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096" h="31881">
                        <a:moveTo>
                          <a:pt x="37468" y="3542"/>
                        </a:moveTo>
                        <a:cubicBezTo>
                          <a:pt x="29973" y="9265"/>
                          <a:pt x="24796" y="13897"/>
                          <a:pt x="19346" y="18121"/>
                        </a:cubicBezTo>
                        <a:cubicBezTo>
                          <a:pt x="13761" y="22344"/>
                          <a:pt x="8174" y="26431"/>
                          <a:pt x="0" y="31881"/>
                        </a:cubicBezTo>
                        <a:cubicBezTo>
                          <a:pt x="22752" y="19483"/>
                          <a:pt x="26840" y="11308"/>
                          <a:pt x="45096" y="0"/>
                        </a:cubicBezTo>
                        <a:cubicBezTo>
                          <a:pt x="42645" y="1362"/>
                          <a:pt x="40055" y="2452"/>
                          <a:pt x="37468" y="3542"/>
                        </a:cubicBezTo>
                        <a:close/>
                      </a:path>
                    </a:pathLst>
                  </a:custGeom>
                  <a:solidFill>
                    <a:srgbClr val="333333"/>
                  </a:solidFill>
                  <a:ln w="0" cap="flat">
                    <a:noFill/>
                    <a:prstDash val="solid"/>
                    <a:miter/>
                  </a:ln>
                </p:spPr>
                <p:txBody>
                  <a:bodyPr rtlCol="0" anchor="ctr"/>
                  <a:lstStyle/>
                  <a:p>
                    <a:endParaRPr lang="en-US"/>
                  </a:p>
                </p:txBody>
              </p:sp>
              <p:sp>
                <p:nvSpPr>
                  <p:cNvPr id="2778" name="Freeform: Shape 2777">
                    <a:extLst>
                      <a:ext uri="{FF2B5EF4-FFF2-40B4-BE49-F238E27FC236}">
                        <a16:creationId xmlns:a16="http://schemas.microsoft.com/office/drawing/2014/main" id="{F5FCD157-C707-671A-2AD3-1B197E92D3B7}"/>
                      </a:ext>
                    </a:extLst>
                  </p:cNvPr>
                  <p:cNvSpPr/>
                  <p:nvPr/>
                </p:nvSpPr>
                <p:spPr>
                  <a:xfrm>
                    <a:off x="20870331" y="5666714"/>
                    <a:ext cx="14036" cy="11328"/>
                  </a:xfrm>
                  <a:custGeom>
                    <a:avLst/>
                    <a:gdLst>
                      <a:gd name="connsiteX0" fmla="*/ 5723 w 14036"/>
                      <a:gd name="connsiteY0" fmla="*/ 9421 h 11328"/>
                      <a:gd name="connsiteX1" fmla="*/ 13625 w 14036"/>
                      <a:gd name="connsiteY1" fmla="*/ 21 h 11328"/>
                      <a:gd name="connsiteX2" fmla="*/ 0 w 14036"/>
                      <a:gd name="connsiteY2" fmla="*/ 11329 h 11328"/>
                      <a:gd name="connsiteX3" fmla="*/ 5587 w 14036"/>
                      <a:gd name="connsiteY3" fmla="*/ 9285 h 11328"/>
                    </a:gdLst>
                    <a:ahLst/>
                    <a:cxnLst>
                      <a:cxn ang="0">
                        <a:pos x="connsiteX0" y="connsiteY0"/>
                      </a:cxn>
                      <a:cxn ang="0">
                        <a:pos x="connsiteX1" y="connsiteY1"/>
                      </a:cxn>
                      <a:cxn ang="0">
                        <a:pos x="connsiteX2" y="connsiteY2"/>
                      </a:cxn>
                      <a:cxn ang="0">
                        <a:pos x="connsiteX3" y="connsiteY3"/>
                      </a:cxn>
                    </a:cxnLst>
                    <a:rect l="l" t="t" r="r" b="b"/>
                    <a:pathLst>
                      <a:path w="14036" h="11328">
                        <a:moveTo>
                          <a:pt x="5723" y="9421"/>
                        </a:moveTo>
                        <a:cubicBezTo>
                          <a:pt x="2180" y="9966"/>
                          <a:pt x="16622" y="-525"/>
                          <a:pt x="13625" y="21"/>
                        </a:cubicBezTo>
                        <a:cubicBezTo>
                          <a:pt x="3406" y="7786"/>
                          <a:pt x="9673" y="4653"/>
                          <a:pt x="0" y="11329"/>
                        </a:cubicBezTo>
                        <a:lnTo>
                          <a:pt x="5587" y="9285"/>
                        </a:lnTo>
                        <a:close/>
                      </a:path>
                    </a:pathLst>
                  </a:custGeom>
                  <a:solidFill>
                    <a:srgbClr val="333333"/>
                  </a:solidFill>
                  <a:ln w="0" cap="flat">
                    <a:noFill/>
                    <a:prstDash val="solid"/>
                    <a:miter/>
                  </a:ln>
                </p:spPr>
                <p:txBody>
                  <a:bodyPr rtlCol="0" anchor="ctr"/>
                  <a:lstStyle/>
                  <a:p>
                    <a:endParaRPr lang="en-US"/>
                  </a:p>
                </p:txBody>
              </p:sp>
              <p:sp>
                <p:nvSpPr>
                  <p:cNvPr id="2779" name="Freeform: Shape 2778">
                    <a:extLst>
                      <a:ext uri="{FF2B5EF4-FFF2-40B4-BE49-F238E27FC236}">
                        <a16:creationId xmlns:a16="http://schemas.microsoft.com/office/drawing/2014/main" id="{14F38A8E-3ECE-C118-D05F-CC1A4DDF1415}"/>
                      </a:ext>
                    </a:extLst>
                  </p:cNvPr>
                  <p:cNvSpPr/>
                  <p:nvPr/>
                </p:nvSpPr>
                <p:spPr>
                  <a:xfrm>
                    <a:off x="20789266" y="5695345"/>
                    <a:ext cx="4495" cy="3270"/>
                  </a:xfrm>
                  <a:custGeom>
                    <a:avLst/>
                    <a:gdLst>
                      <a:gd name="connsiteX0" fmla="*/ 0 w 4495"/>
                      <a:gd name="connsiteY0" fmla="*/ 3270 h 3270"/>
                      <a:gd name="connsiteX1" fmla="*/ 4496 w 4495"/>
                      <a:gd name="connsiteY1" fmla="*/ 0 h 3270"/>
                      <a:gd name="connsiteX2" fmla="*/ 680 w 4495"/>
                      <a:gd name="connsiteY2" fmla="*/ 2180 h 3270"/>
                      <a:gd name="connsiteX3" fmla="*/ 0 w 4495"/>
                      <a:gd name="connsiteY3" fmla="*/ 3270 h 3270"/>
                    </a:gdLst>
                    <a:ahLst/>
                    <a:cxnLst>
                      <a:cxn ang="0">
                        <a:pos x="connsiteX0" y="connsiteY0"/>
                      </a:cxn>
                      <a:cxn ang="0">
                        <a:pos x="connsiteX1" y="connsiteY1"/>
                      </a:cxn>
                      <a:cxn ang="0">
                        <a:pos x="connsiteX2" y="connsiteY2"/>
                      </a:cxn>
                      <a:cxn ang="0">
                        <a:pos x="connsiteX3" y="connsiteY3"/>
                      </a:cxn>
                    </a:cxnLst>
                    <a:rect l="l" t="t" r="r" b="b"/>
                    <a:pathLst>
                      <a:path w="4495" h="3270">
                        <a:moveTo>
                          <a:pt x="0" y="3270"/>
                        </a:moveTo>
                        <a:lnTo>
                          <a:pt x="4496" y="0"/>
                        </a:lnTo>
                        <a:lnTo>
                          <a:pt x="680" y="2180"/>
                        </a:lnTo>
                        <a:lnTo>
                          <a:pt x="0" y="3270"/>
                        </a:lnTo>
                        <a:close/>
                      </a:path>
                    </a:pathLst>
                  </a:custGeom>
                  <a:solidFill>
                    <a:srgbClr val="333333"/>
                  </a:solidFill>
                  <a:ln w="0" cap="flat">
                    <a:noFill/>
                    <a:prstDash val="solid"/>
                    <a:miter/>
                  </a:ln>
                </p:spPr>
                <p:txBody>
                  <a:bodyPr rtlCol="0" anchor="ctr"/>
                  <a:lstStyle/>
                  <a:p>
                    <a:endParaRPr lang="en-US"/>
                  </a:p>
                </p:txBody>
              </p:sp>
              <p:sp>
                <p:nvSpPr>
                  <p:cNvPr id="2780" name="Freeform: Shape 2779">
                    <a:extLst>
                      <a:ext uri="{FF2B5EF4-FFF2-40B4-BE49-F238E27FC236}">
                        <a16:creationId xmlns:a16="http://schemas.microsoft.com/office/drawing/2014/main" id="{70C82893-BEE9-60E1-C52E-4FAE0D5DA132}"/>
                      </a:ext>
                    </a:extLst>
                  </p:cNvPr>
                  <p:cNvSpPr/>
                  <p:nvPr/>
                </p:nvSpPr>
                <p:spPr>
                  <a:xfrm>
                    <a:off x="20941451" y="5613189"/>
                    <a:ext cx="7085" cy="6539"/>
                  </a:xfrm>
                  <a:custGeom>
                    <a:avLst/>
                    <a:gdLst>
                      <a:gd name="connsiteX0" fmla="*/ 1226 w 7085"/>
                      <a:gd name="connsiteY0" fmla="*/ 4769 h 6539"/>
                      <a:gd name="connsiteX1" fmla="*/ 0 w 7085"/>
                      <a:gd name="connsiteY1" fmla="*/ 6540 h 6539"/>
                      <a:gd name="connsiteX2" fmla="*/ 7085 w 7085"/>
                      <a:gd name="connsiteY2" fmla="*/ 0 h 6539"/>
                      <a:gd name="connsiteX3" fmla="*/ 1226 w 7085"/>
                      <a:gd name="connsiteY3" fmla="*/ 4769 h 6539"/>
                    </a:gdLst>
                    <a:ahLst/>
                    <a:cxnLst>
                      <a:cxn ang="0">
                        <a:pos x="connsiteX0" y="connsiteY0"/>
                      </a:cxn>
                      <a:cxn ang="0">
                        <a:pos x="connsiteX1" y="connsiteY1"/>
                      </a:cxn>
                      <a:cxn ang="0">
                        <a:pos x="connsiteX2" y="connsiteY2"/>
                      </a:cxn>
                      <a:cxn ang="0">
                        <a:pos x="connsiteX3" y="connsiteY3"/>
                      </a:cxn>
                    </a:cxnLst>
                    <a:rect l="l" t="t" r="r" b="b"/>
                    <a:pathLst>
                      <a:path w="7085" h="6539">
                        <a:moveTo>
                          <a:pt x="1226" y="4769"/>
                        </a:moveTo>
                        <a:lnTo>
                          <a:pt x="0" y="6540"/>
                        </a:lnTo>
                        <a:lnTo>
                          <a:pt x="7085" y="0"/>
                        </a:lnTo>
                        <a:lnTo>
                          <a:pt x="1226" y="4769"/>
                        </a:lnTo>
                        <a:close/>
                      </a:path>
                    </a:pathLst>
                  </a:custGeom>
                  <a:solidFill>
                    <a:srgbClr val="333333"/>
                  </a:solidFill>
                  <a:ln w="0" cap="flat">
                    <a:noFill/>
                    <a:prstDash val="solid"/>
                    <a:miter/>
                  </a:ln>
                </p:spPr>
                <p:txBody>
                  <a:bodyPr rtlCol="0" anchor="ctr"/>
                  <a:lstStyle/>
                  <a:p>
                    <a:endParaRPr lang="en-US"/>
                  </a:p>
                </p:txBody>
              </p:sp>
              <p:sp>
                <p:nvSpPr>
                  <p:cNvPr id="2781" name="Freeform: Shape 2780">
                    <a:extLst>
                      <a:ext uri="{FF2B5EF4-FFF2-40B4-BE49-F238E27FC236}">
                        <a16:creationId xmlns:a16="http://schemas.microsoft.com/office/drawing/2014/main" id="{8EC3457B-B1C3-B46B-1BD7-350830C0BF23}"/>
                      </a:ext>
                    </a:extLst>
                  </p:cNvPr>
                  <p:cNvSpPr/>
                  <p:nvPr/>
                </p:nvSpPr>
                <p:spPr>
                  <a:xfrm>
                    <a:off x="20940225" y="5619729"/>
                    <a:ext cx="1225" cy="1771"/>
                  </a:xfrm>
                  <a:custGeom>
                    <a:avLst/>
                    <a:gdLst>
                      <a:gd name="connsiteX0" fmla="*/ 0 w 1225"/>
                      <a:gd name="connsiteY0" fmla="*/ 1771 h 1771"/>
                      <a:gd name="connsiteX1" fmla="*/ 1226 w 1225"/>
                      <a:gd name="connsiteY1" fmla="*/ 0 h 1771"/>
                      <a:gd name="connsiteX2" fmla="*/ 0 w 1225"/>
                      <a:gd name="connsiteY2" fmla="*/ 1771 h 1771"/>
                    </a:gdLst>
                    <a:ahLst/>
                    <a:cxnLst>
                      <a:cxn ang="0">
                        <a:pos x="connsiteX0" y="connsiteY0"/>
                      </a:cxn>
                      <a:cxn ang="0">
                        <a:pos x="connsiteX1" y="connsiteY1"/>
                      </a:cxn>
                      <a:cxn ang="0">
                        <a:pos x="connsiteX2" y="connsiteY2"/>
                      </a:cxn>
                    </a:cxnLst>
                    <a:rect l="l" t="t" r="r" b="b"/>
                    <a:pathLst>
                      <a:path w="1225" h="1771">
                        <a:moveTo>
                          <a:pt x="0" y="1771"/>
                        </a:moveTo>
                        <a:lnTo>
                          <a:pt x="1226" y="0"/>
                        </a:lnTo>
                        <a:lnTo>
                          <a:pt x="0" y="1771"/>
                        </a:lnTo>
                        <a:close/>
                      </a:path>
                    </a:pathLst>
                  </a:custGeom>
                  <a:solidFill>
                    <a:srgbClr val="333333"/>
                  </a:solidFill>
                  <a:ln w="0" cap="flat">
                    <a:noFill/>
                    <a:prstDash val="solid"/>
                    <a:miter/>
                  </a:ln>
                </p:spPr>
                <p:txBody>
                  <a:bodyPr rtlCol="0" anchor="ctr"/>
                  <a:lstStyle/>
                  <a:p>
                    <a:endParaRPr lang="en-US"/>
                  </a:p>
                </p:txBody>
              </p:sp>
              <p:sp>
                <p:nvSpPr>
                  <p:cNvPr id="2782" name="Freeform: Shape 2781">
                    <a:extLst>
                      <a:ext uri="{FF2B5EF4-FFF2-40B4-BE49-F238E27FC236}">
                        <a16:creationId xmlns:a16="http://schemas.microsoft.com/office/drawing/2014/main" id="{F77ABCE4-B3DC-5648-AE32-B866FD591E11}"/>
                      </a:ext>
                    </a:extLst>
                  </p:cNvPr>
                  <p:cNvSpPr/>
                  <p:nvPr/>
                </p:nvSpPr>
                <p:spPr>
                  <a:xfrm>
                    <a:off x="20783134" y="5692348"/>
                    <a:ext cx="10763" cy="5858"/>
                  </a:xfrm>
                  <a:custGeom>
                    <a:avLst/>
                    <a:gdLst>
                      <a:gd name="connsiteX0" fmla="*/ 10764 w 10763"/>
                      <a:gd name="connsiteY0" fmla="*/ 0 h 5858"/>
                      <a:gd name="connsiteX1" fmla="*/ 3406 w 10763"/>
                      <a:gd name="connsiteY1" fmla="*/ 3406 h 5858"/>
                      <a:gd name="connsiteX2" fmla="*/ 0 w 10763"/>
                      <a:gd name="connsiteY2" fmla="*/ 5859 h 5858"/>
                      <a:gd name="connsiteX3" fmla="*/ 10764 w 10763"/>
                      <a:gd name="connsiteY3" fmla="*/ 0 h 5858"/>
                    </a:gdLst>
                    <a:ahLst/>
                    <a:cxnLst>
                      <a:cxn ang="0">
                        <a:pos x="connsiteX0" y="connsiteY0"/>
                      </a:cxn>
                      <a:cxn ang="0">
                        <a:pos x="connsiteX1" y="connsiteY1"/>
                      </a:cxn>
                      <a:cxn ang="0">
                        <a:pos x="connsiteX2" y="connsiteY2"/>
                      </a:cxn>
                      <a:cxn ang="0">
                        <a:pos x="connsiteX3" y="connsiteY3"/>
                      </a:cxn>
                    </a:cxnLst>
                    <a:rect l="l" t="t" r="r" b="b"/>
                    <a:pathLst>
                      <a:path w="10763" h="5858">
                        <a:moveTo>
                          <a:pt x="10764" y="0"/>
                        </a:moveTo>
                        <a:lnTo>
                          <a:pt x="3406" y="3406"/>
                        </a:lnTo>
                        <a:lnTo>
                          <a:pt x="0" y="5859"/>
                        </a:lnTo>
                        <a:lnTo>
                          <a:pt x="10764" y="0"/>
                        </a:lnTo>
                        <a:close/>
                      </a:path>
                    </a:pathLst>
                  </a:custGeom>
                  <a:solidFill>
                    <a:srgbClr val="333333"/>
                  </a:solidFill>
                  <a:ln w="0" cap="flat">
                    <a:noFill/>
                    <a:prstDash val="solid"/>
                    <a:miter/>
                  </a:ln>
                </p:spPr>
                <p:txBody>
                  <a:bodyPr rtlCol="0" anchor="ctr"/>
                  <a:lstStyle/>
                  <a:p>
                    <a:endParaRPr lang="en-US"/>
                  </a:p>
                </p:txBody>
              </p:sp>
              <p:sp>
                <p:nvSpPr>
                  <p:cNvPr id="2783" name="Freeform: Shape 2782">
                    <a:extLst>
                      <a:ext uri="{FF2B5EF4-FFF2-40B4-BE49-F238E27FC236}">
                        <a16:creationId xmlns:a16="http://schemas.microsoft.com/office/drawing/2014/main" id="{DBF60276-8D97-BCBE-A5E0-3A31CB4FC677}"/>
                      </a:ext>
                    </a:extLst>
                  </p:cNvPr>
                  <p:cNvSpPr/>
                  <p:nvPr/>
                </p:nvSpPr>
                <p:spPr>
                  <a:xfrm>
                    <a:off x="20855208" y="5660708"/>
                    <a:ext cx="6940" cy="5072"/>
                  </a:xfrm>
                  <a:custGeom>
                    <a:avLst/>
                    <a:gdLst>
                      <a:gd name="connsiteX0" fmla="*/ 5858 w 6940"/>
                      <a:gd name="connsiteY0" fmla="*/ 304 h 5072"/>
                      <a:gd name="connsiteX1" fmla="*/ 0 w 6940"/>
                      <a:gd name="connsiteY1" fmla="*/ 5073 h 5072"/>
                      <a:gd name="connsiteX2" fmla="*/ 5858 w 6940"/>
                      <a:gd name="connsiteY2" fmla="*/ 304 h 5072"/>
                    </a:gdLst>
                    <a:ahLst/>
                    <a:cxnLst>
                      <a:cxn ang="0">
                        <a:pos x="connsiteX0" y="connsiteY0"/>
                      </a:cxn>
                      <a:cxn ang="0">
                        <a:pos x="connsiteX1" y="connsiteY1"/>
                      </a:cxn>
                      <a:cxn ang="0">
                        <a:pos x="connsiteX2" y="connsiteY2"/>
                      </a:cxn>
                    </a:cxnLst>
                    <a:rect l="l" t="t" r="r" b="b"/>
                    <a:pathLst>
                      <a:path w="6940" h="5072">
                        <a:moveTo>
                          <a:pt x="5858" y="304"/>
                        </a:moveTo>
                        <a:lnTo>
                          <a:pt x="0" y="5073"/>
                        </a:lnTo>
                        <a:cubicBezTo>
                          <a:pt x="1226" y="4119"/>
                          <a:pt x="9946" y="-1331"/>
                          <a:pt x="5858" y="304"/>
                        </a:cubicBezTo>
                        <a:close/>
                      </a:path>
                    </a:pathLst>
                  </a:custGeom>
                  <a:solidFill>
                    <a:srgbClr val="333333"/>
                  </a:solidFill>
                  <a:ln w="0" cap="flat">
                    <a:noFill/>
                    <a:prstDash val="solid"/>
                    <a:miter/>
                  </a:ln>
                </p:spPr>
                <p:txBody>
                  <a:bodyPr rtlCol="0" anchor="ctr"/>
                  <a:lstStyle/>
                  <a:p>
                    <a:endParaRPr lang="en-US"/>
                  </a:p>
                </p:txBody>
              </p:sp>
              <p:sp>
                <p:nvSpPr>
                  <p:cNvPr id="2784" name="Freeform: Shape 2783">
                    <a:extLst>
                      <a:ext uri="{FF2B5EF4-FFF2-40B4-BE49-F238E27FC236}">
                        <a16:creationId xmlns:a16="http://schemas.microsoft.com/office/drawing/2014/main" id="{C5B49D52-BC1F-7E8D-CAF5-5F09002AA612}"/>
                      </a:ext>
                    </a:extLst>
                  </p:cNvPr>
                  <p:cNvSpPr/>
                  <p:nvPr/>
                </p:nvSpPr>
                <p:spPr>
                  <a:xfrm>
                    <a:off x="20982052" y="5566866"/>
                    <a:ext cx="5995" cy="8583"/>
                  </a:xfrm>
                  <a:custGeom>
                    <a:avLst/>
                    <a:gdLst>
                      <a:gd name="connsiteX0" fmla="*/ 682 w 5995"/>
                      <a:gd name="connsiteY0" fmla="*/ 7902 h 8583"/>
                      <a:gd name="connsiteX1" fmla="*/ 5996 w 5995"/>
                      <a:gd name="connsiteY1" fmla="*/ 0 h 8583"/>
                      <a:gd name="connsiteX2" fmla="*/ 5314 w 5995"/>
                      <a:gd name="connsiteY2" fmla="*/ 681 h 8583"/>
                      <a:gd name="connsiteX3" fmla="*/ 0 w 5995"/>
                      <a:gd name="connsiteY3" fmla="*/ 8584 h 8583"/>
                      <a:gd name="connsiteX4" fmla="*/ 682 w 5995"/>
                      <a:gd name="connsiteY4" fmla="*/ 7902 h 85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95" h="8583">
                        <a:moveTo>
                          <a:pt x="682" y="7902"/>
                        </a:moveTo>
                        <a:lnTo>
                          <a:pt x="5996" y="0"/>
                        </a:lnTo>
                        <a:lnTo>
                          <a:pt x="5314" y="681"/>
                        </a:lnTo>
                        <a:lnTo>
                          <a:pt x="0" y="8584"/>
                        </a:lnTo>
                        <a:lnTo>
                          <a:pt x="682" y="7902"/>
                        </a:lnTo>
                        <a:close/>
                      </a:path>
                    </a:pathLst>
                  </a:custGeom>
                  <a:solidFill>
                    <a:srgbClr val="333333"/>
                  </a:solidFill>
                  <a:ln w="0" cap="flat">
                    <a:noFill/>
                    <a:prstDash val="solid"/>
                    <a:miter/>
                  </a:ln>
                </p:spPr>
                <p:txBody>
                  <a:bodyPr rtlCol="0" anchor="ctr"/>
                  <a:lstStyle/>
                  <a:p>
                    <a:endParaRPr lang="en-US"/>
                  </a:p>
                </p:txBody>
              </p:sp>
              <p:sp>
                <p:nvSpPr>
                  <p:cNvPr id="2785" name="Freeform: Shape 2784">
                    <a:extLst>
                      <a:ext uri="{FF2B5EF4-FFF2-40B4-BE49-F238E27FC236}">
                        <a16:creationId xmlns:a16="http://schemas.microsoft.com/office/drawing/2014/main" id="{206335BA-1CD5-19E8-58A3-CFF76485764D}"/>
                      </a:ext>
                    </a:extLst>
                  </p:cNvPr>
                  <p:cNvSpPr/>
                  <p:nvPr/>
                </p:nvSpPr>
                <p:spPr>
                  <a:xfrm>
                    <a:off x="20902220" y="5615380"/>
                    <a:ext cx="6830" cy="6344"/>
                  </a:xfrm>
                  <a:custGeom>
                    <a:avLst/>
                    <a:gdLst>
                      <a:gd name="connsiteX0" fmla="*/ 2036 w 6830"/>
                      <a:gd name="connsiteY0" fmla="*/ 5712 h 6344"/>
                      <a:gd name="connsiteX1" fmla="*/ 4217 w 6830"/>
                      <a:gd name="connsiteY1" fmla="*/ 1760 h 6344"/>
                      <a:gd name="connsiteX2" fmla="*/ 2036 w 6830"/>
                      <a:gd name="connsiteY2" fmla="*/ 5712 h 6344"/>
                    </a:gdLst>
                    <a:ahLst/>
                    <a:cxnLst>
                      <a:cxn ang="0">
                        <a:pos x="connsiteX0" y="connsiteY0"/>
                      </a:cxn>
                      <a:cxn ang="0">
                        <a:pos x="connsiteX1" y="connsiteY1"/>
                      </a:cxn>
                      <a:cxn ang="0">
                        <a:pos x="connsiteX2" y="connsiteY2"/>
                      </a:cxn>
                    </a:cxnLst>
                    <a:rect l="l" t="t" r="r" b="b"/>
                    <a:pathLst>
                      <a:path w="6830" h="6344">
                        <a:moveTo>
                          <a:pt x="2036" y="5712"/>
                        </a:moveTo>
                        <a:cubicBezTo>
                          <a:pt x="-2459" y="8164"/>
                          <a:pt x="12664" y="-4507"/>
                          <a:pt x="4217" y="1760"/>
                        </a:cubicBezTo>
                        <a:cubicBezTo>
                          <a:pt x="-2596" y="8164"/>
                          <a:pt x="538" y="6120"/>
                          <a:pt x="2036" y="5712"/>
                        </a:cubicBezTo>
                        <a:close/>
                      </a:path>
                    </a:pathLst>
                  </a:custGeom>
                  <a:solidFill>
                    <a:srgbClr val="333333"/>
                  </a:solidFill>
                  <a:ln w="0" cap="flat">
                    <a:noFill/>
                    <a:prstDash val="solid"/>
                    <a:miter/>
                  </a:ln>
                </p:spPr>
                <p:txBody>
                  <a:bodyPr rtlCol="0" anchor="ctr"/>
                  <a:lstStyle/>
                  <a:p>
                    <a:endParaRPr lang="en-US"/>
                  </a:p>
                </p:txBody>
              </p:sp>
              <p:sp>
                <p:nvSpPr>
                  <p:cNvPr id="2786" name="Freeform: Shape 2785">
                    <a:extLst>
                      <a:ext uri="{FF2B5EF4-FFF2-40B4-BE49-F238E27FC236}">
                        <a16:creationId xmlns:a16="http://schemas.microsoft.com/office/drawing/2014/main" id="{A651CF3D-20B7-7D08-DD28-49D3B58F6D03}"/>
                      </a:ext>
                    </a:extLst>
                  </p:cNvPr>
                  <p:cNvSpPr/>
                  <p:nvPr/>
                </p:nvSpPr>
                <p:spPr>
                  <a:xfrm>
                    <a:off x="20984369" y="5542205"/>
                    <a:ext cx="2180" cy="3133"/>
                  </a:xfrm>
                  <a:custGeom>
                    <a:avLst/>
                    <a:gdLst>
                      <a:gd name="connsiteX0" fmla="*/ 0 w 2180"/>
                      <a:gd name="connsiteY0" fmla="*/ 3134 h 3133"/>
                      <a:gd name="connsiteX1" fmla="*/ 2180 w 2180"/>
                      <a:gd name="connsiteY1" fmla="*/ 0 h 3133"/>
                      <a:gd name="connsiteX2" fmla="*/ 0 w 2180"/>
                      <a:gd name="connsiteY2" fmla="*/ 3134 h 3133"/>
                    </a:gdLst>
                    <a:ahLst/>
                    <a:cxnLst>
                      <a:cxn ang="0">
                        <a:pos x="connsiteX0" y="connsiteY0"/>
                      </a:cxn>
                      <a:cxn ang="0">
                        <a:pos x="connsiteX1" y="connsiteY1"/>
                      </a:cxn>
                      <a:cxn ang="0">
                        <a:pos x="connsiteX2" y="connsiteY2"/>
                      </a:cxn>
                    </a:cxnLst>
                    <a:rect l="l" t="t" r="r" b="b"/>
                    <a:pathLst>
                      <a:path w="2180" h="3133">
                        <a:moveTo>
                          <a:pt x="0" y="3134"/>
                        </a:moveTo>
                        <a:cubicBezTo>
                          <a:pt x="818" y="2180"/>
                          <a:pt x="1499" y="1090"/>
                          <a:pt x="2180" y="0"/>
                        </a:cubicBezTo>
                        <a:cubicBezTo>
                          <a:pt x="1362" y="1226"/>
                          <a:pt x="682" y="2316"/>
                          <a:pt x="0" y="3134"/>
                        </a:cubicBezTo>
                        <a:close/>
                      </a:path>
                    </a:pathLst>
                  </a:custGeom>
                  <a:solidFill>
                    <a:srgbClr val="333333"/>
                  </a:solidFill>
                  <a:ln w="0" cap="flat">
                    <a:noFill/>
                    <a:prstDash val="solid"/>
                    <a:miter/>
                  </a:ln>
                </p:spPr>
                <p:txBody>
                  <a:bodyPr rtlCol="0" anchor="ctr"/>
                  <a:lstStyle/>
                  <a:p>
                    <a:endParaRPr lang="en-US"/>
                  </a:p>
                </p:txBody>
              </p:sp>
              <p:sp>
                <p:nvSpPr>
                  <p:cNvPr id="2787" name="Freeform: Shape 2786">
                    <a:extLst>
                      <a:ext uri="{FF2B5EF4-FFF2-40B4-BE49-F238E27FC236}">
                        <a16:creationId xmlns:a16="http://schemas.microsoft.com/office/drawing/2014/main" id="{2471CE8B-6B23-3552-4211-12540CD1C04F}"/>
                      </a:ext>
                    </a:extLst>
                  </p:cNvPr>
                  <p:cNvSpPr/>
                  <p:nvPr/>
                </p:nvSpPr>
                <p:spPr>
                  <a:xfrm>
                    <a:off x="20977829" y="5545339"/>
                    <a:ext cx="6539" cy="8447"/>
                  </a:xfrm>
                  <a:custGeom>
                    <a:avLst/>
                    <a:gdLst>
                      <a:gd name="connsiteX0" fmla="*/ 6540 w 6539"/>
                      <a:gd name="connsiteY0" fmla="*/ 0 h 8447"/>
                      <a:gd name="connsiteX1" fmla="*/ 0 w 6539"/>
                      <a:gd name="connsiteY1" fmla="*/ 8447 h 8447"/>
                      <a:gd name="connsiteX2" fmla="*/ 6540 w 6539"/>
                      <a:gd name="connsiteY2" fmla="*/ 0 h 8447"/>
                    </a:gdLst>
                    <a:ahLst/>
                    <a:cxnLst>
                      <a:cxn ang="0">
                        <a:pos x="connsiteX0" y="connsiteY0"/>
                      </a:cxn>
                      <a:cxn ang="0">
                        <a:pos x="connsiteX1" y="connsiteY1"/>
                      </a:cxn>
                      <a:cxn ang="0">
                        <a:pos x="connsiteX2" y="connsiteY2"/>
                      </a:cxn>
                    </a:cxnLst>
                    <a:rect l="l" t="t" r="r" b="b"/>
                    <a:pathLst>
                      <a:path w="6539" h="8447">
                        <a:moveTo>
                          <a:pt x="6540" y="0"/>
                        </a:moveTo>
                        <a:cubicBezTo>
                          <a:pt x="4086" y="3133"/>
                          <a:pt x="1362" y="6131"/>
                          <a:pt x="0" y="8447"/>
                        </a:cubicBezTo>
                        <a:cubicBezTo>
                          <a:pt x="3406" y="4768"/>
                          <a:pt x="4359" y="3270"/>
                          <a:pt x="6540" y="0"/>
                        </a:cubicBezTo>
                        <a:close/>
                      </a:path>
                    </a:pathLst>
                  </a:custGeom>
                  <a:solidFill>
                    <a:srgbClr val="333333"/>
                  </a:solidFill>
                  <a:ln w="0" cap="flat">
                    <a:noFill/>
                    <a:prstDash val="solid"/>
                    <a:miter/>
                  </a:ln>
                </p:spPr>
                <p:txBody>
                  <a:bodyPr rtlCol="0" anchor="ctr"/>
                  <a:lstStyle/>
                  <a:p>
                    <a:endParaRPr lang="en-US"/>
                  </a:p>
                </p:txBody>
              </p:sp>
              <p:sp>
                <p:nvSpPr>
                  <p:cNvPr id="2788" name="Freeform: Shape 2787">
                    <a:extLst>
                      <a:ext uri="{FF2B5EF4-FFF2-40B4-BE49-F238E27FC236}">
                        <a16:creationId xmlns:a16="http://schemas.microsoft.com/office/drawing/2014/main" id="{342AC577-4E4F-A1B6-E8AD-384F85C77F40}"/>
                      </a:ext>
                    </a:extLst>
                  </p:cNvPr>
                  <p:cNvSpPr/>
                  <p:nvPr/>
                </p:nvSpPr>
                <p:spPr>
                  <a:xfrm>
                    <a:off x="21004806" y="5506788"/>
                    <a:ext cx="5416" cy="10484"/>
                  </a:xfrm>
                  <a:custGeom>
                    <a:avLst/>
                    <a:gdLst>
                      <a:gd name="connsiteX0" fmla="*/ 4905 w 5416"/>
                      <a:gd name="connsiteY0" fmla="*/ 266 h 10484"/>
                      <a:gd name="connsiteX1" fmla="*/ 2997 w 5416"/>
                      <a:gd name="connsiteY1" fmla="*/ 3263 h 10484"/>
                      <a:gd name="connsiteX2" fmla="*/ 2317 w 5416"/>
                      <a:gd name="connsiteY2" fmla="*/ 4353 h 10484"/>
                      <a:gd name="connsiteX3" fmla="*/ 818 w 5416"/>
                      <a:gd name="connsiteY3" fmla="*/ 8168 h 10484"/>
                      <a:gd name="connsiteX4" fmla="*/ 0 w 5416"/>
                      <a:gd name="connsiteY4" fmla="*/ 10484 h 10484"/>
                      <a:gd name="connsiteX5" fmla="*/ 1226 w 5416"/>
                      <a:gd name="connsiteY5" fmla="*/ 7487 h 10484"/>
                      <a:gd name="connsiteX6" fmla="*/ 5041 w 5416"/>
                      <a:gd name="connsiteY6" fmla="*/ 129 h 1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16" h="10484">
                        <a:moveTo>
                          <a:pt x="4905" y="266"/>
                        </a:moveTo>
                        <a:lnTo>
                          <a:pt x="2997" y="3263"/>
                        </a:lnTo>
                        <a:cubicBezTo>
                          <a:pt x="4496" y="-280"/>
                          <a:pt x="3543" y="1355"/>
                          <a:pt x="2317" y="4353"/>
                        </a:cubicBezTo>
                        <a:cubicBezTo>
                          <a:pt x="273" y="7623"/>
                          <a:pt x="818" y="7623"/>
                          <a:pt x="818" y="8168"/>
                        </a:cubicBezTo>
                        <a:cubicBezTo>
                          <a:pt x="546" y="8849"/>
                          <a:pt x="273" y="9667"/>
                          <a:pt x="0" y="10484"/>
                        </a:cubicBezTo>
                        <a:cubicBezTo>
                          <a:pt x="409" y="9394"/>
                          <a:pt x="953" y="8440"/>
                          <a:pt x="1226" y="7487"/>
                        </a:cubicBezTo>
                        <a:cubicBezTo>
                          <a:pt x="4359" y="2445"/>
                          <a:pt x="6267" y="-688"/>
                          <a:pt x="5041" y="129"/>
                        </a:cubicBezTo>
                        <a:close/>
                      </a:path>
                    </a:pathLst>
                  </a:custGeom>
                  <a:solidFill>
                    <a:srgbClr val="333333"/>
                  </a:solidFill>
                  <a:ln w="0" cap="flat">
                    <a:noFill/>
                    <a:prstDash val="solid"/>
                    <a:miter/>
                  </a:ln>
                </p:spPr>
                <p:txBody>
                  <a:bodyPr rtlCol="0" anchor="ctr"/>
                  <a:lstStyle/>
                  <a:p>
                    <a:endParaRPr lang="en-US"/>
                  </a:p>
                </p:txBody>
              </p:sp>
              <p:sp>
                <p:nvSpPr>
                  <p:cNvPr id="2789" name="Freeform: Shape 2788">
                    <a:extLst>
                      <a:ext uri="{FF2B5EF4-FFF2-40B4-BE49-F238E27FC236}">
                        <a16:creationId xmlns:a16="http://schemas.microsoft.com/office/drawing/2014/main" id="{403EC376-A2AC-9596-6168-501545E57128}"/>
                      </a:ext>
                    </a:extLst>
                  </p:cNvPr>
                  <p:cNvSpPr/>
                  <p:nvPr/>
                </p:nvSpPr>
                <p:spPr>
                  <a:xfrm>
                    <a:off x="21082738" y="5352551"/>
                    <a:ext cx="7903" cy="35288"/>
                  </a:xfrm>
                  <a:custGeom>
                    <a:avLst/>
                    <a:gdLst>
                      <a:gd name="connsiteX0" fmla="*/ 7903 w 7903"/>
                      <a:gd name="connsiteY0" fmla="*/ 0 h 35288"/>
                      <a:gd name="connsiteX1" fmla="*/ 2997 w 7903"/>
                      <a:gd name="connsiteY1" fmla="*/ 16213 h 35288"/>
                      <a:gd name="connsiteX2" fmla="*/ 0 w 7903"/>
                      <a:gd name="connsiteY2" fmla="*/ 35288 h 35288"/>
                      <a:gd name="connsiteX3" fmla="*/ 7903 w 7903"/>
                      <a:gd name="connsiteY3" fmla="*/ 136 h 35288"/>
                    </a:gdLst>
                    <a:ahLst/>
                    <a:cxnLst>
                      <a:cxn ang="0">
                        <a:pos x="connsiteX0" y="connsiteY0"/>
                      </a:cxn>
                      <a:cxn ang="0">
                        <a:pos x="connsiteX1" y="connsiteY1"/>
                      </a:cxn>
                      <a:cxn ang="0">
                        <a:pos x="connsiteX2" y="connsiteY2"/>
                      </a:cxn>
                      <a:cxn ang="0">
                        <a:pos x="connsiteX3" y="connsiteY3"/>
                      </a:cxn>
                    </a:cxnLst>
                    <a:rect l="l" t="t" r="r" b="b"/>
                    <a:pathLst>
                      <a:path w="7903" h="35288">
                        <a:moveTo>
                          <a:pt x="7903" y="0"/>
                        </a:moveTo>
                        <a:cubicBezTo>
                          <a:pt x="4768" y="13625"/>
                          <a:pt x="3815" y="17167"/>
                          <a:pt x="2997" y="16213"/>
                        </a:cubicBezTo>
                        <a:cubicBezTo>
                          <a:pt x="-544" y="29020"/>
                          <a:pt x="1499" y="27386"/>
                          <a:pt x="0" y="35288"/>
                        </a:cubicBezTo>
                        <a:cubicBezTo>
                          <a:pt x="3543" y="20710"/>
                          <a:pt x="4905" y="17849"/>
                          <a:pt x="7903" y="136"/>
                        </a:cubicBezTo>
                        <a:close/>
                      </a:path>
                    </a:pathLst>
                  </a:custGeom>
                  <a:solidFill>
                    <a:srgbClr val="333333"/>
                  </a:solidFill>
                  <a:ln w="0" cap="flat">
                    <a:noFill/>
                    <a:prstDash val="solid"/>
                    <a:miter/>
                  </a:ln>
                </p:spPr>
                <p:txBody>
                  <a:bodyPr rtlCol="0" anchor="ctr"/>
                  <a:lstStyle/>
                  <a:p>
                    <a:endParaRPr lang="en-US"/>
                  </a:p>
                </p:txBody>
              </p:sp>
              <p:sp>
                <p:nvSpPr>
                  <p:cNvPr id="2790" name="Freeform: Shape 2789">
                    <a:extLst>
                      <a:ext uri="{FF2B5EF4-FFF2-40B4-BE49-F238E27FC236}">
                        <a16:creationId xmlns:a16="http://schemas.microsoft.com/office/drawing/2014/main" id="{F2160046-C0DD-A3E4-03C9-6799089F3884}"/>
                      </a:ext>
                    </a:extLst>
                  </p:cNvPr>
                  <p:cNvSpPr/>
                  <p:nvPr/>
                </p:nvSpPr>
                <p:spPr>
                  <a:xfrm>
                    <a:off x="21081512" y="5387703"/>
                    <a:ext cx="1225" cy="5041"/>
                  </a:xfrm>
                  <a:custGeom>
                    <a:avLst/>
                    <a:gdLst>
                      <a:gd name="connsiteX0" fmla="*/ 1226 w 1225"/>
                      <a:gd name="connsiteY0" fmla="*/ 0 h 5041"/>
                      <a:gd name="connsiteX1" fmla="*/ 0 w 1225"/>
                      <a:gd name="connsiteY1" fmla="*/ 5041 h 5041"/>
                      <a:gd name="connsiteX2" fmla="*/ 1226 w 1225"/>
                      <a:gd name="connsiteY2" fmla="*/ 0 h 5041"/>
                    </a:gdLst>
                    <a:ahLst/>
                    <a:cxnLst>
                      <a:cxn ang="0">
                        <a:pos x="connsiteX0" y="connsiteY0"/>
                      </a:cxn>
                      <a:cxn ang="0">
                        <a:pos x="connsiteX1" y="connsiteY1"/>
                      </a:cxn>
                      <a:cxn ang="0">
                        <a:pos x="connsiteX2" y="connsiteY2"/>
                      </a:cxn>
                    </a:cxnLst>
                    <a:rect l="l" t="t" r="r" b="b"/>
                    <a:pathLst>
                      <a:path w="1225" h="5041">
                        <a:moveTo>
                          <a:pt x="1226" y="0"/>
                        </a:moveTo>
                        <a:cubicBezTo>
                          <a:pt x="817" y="1635"/>
                          <a:pt x="409" y="3134"/>
                          <a:pt x="0" y="5041"/>
                        </a:cubicBezTo>
                        <a:cubicBezTo>
                          <a:pt x="546" y="2997"/>
                          <a:pt x="953" y="1363"/>
                          <a:pt x="1226" y="0"/>
                        </a:cubicBezTo>
                        <a:close/>
                      </a:path>
                    </a:pathLst>
                  </a:custGeom>
                  <a:solidFill>
                    <a:srgbClr val="333333"/>
                  </a:solidFill>
                  <a:ln w="0" cap="flat">
                    <a:noFill/>
                    <a:prstDash val="solid"/>
                    <a:miter/>
                  </a:ln>
                </p:spPr>
                <p:txBody>
                  <a:bodyPr rtlCol="0" anchor="ctr"/>
                  <a:lstStyle/>
                  <a:p>
                    <a:endParaRPr lang="en-US"/>
                  </a:p>
                </p:txBody>
              </p:sp>
              <p:sp>
                <p:nvSpPr>
                  <p:cNvPr id="2791" name="Freeform: Shape 2790">
                    <a:extLst>
                      <a:ext uri="{FF2B5EF4-FFF2-40B4-BE49-F238E27FC236}">
                        <a16:creationId xmlns:a16="http://schemas.microsoft.com/office/drawing/2014/main" id="{5513D875-4850-8BF8-C099-1DCE8CA15D9A}"/>
                      </a:ext>
                    </a:extLst>
                  </p:cNvPr>
                  <p:cNvSpPr/>
                  <p:nvPr/>
                </p:nvSpPr>
                <p:spPr>
                  <a:xfrm>
                    <a:off x="20971153" y="5537845"/>
                    <a:ext cx="3815" cy="7357"/>
                  </a:xfrm>
                  <a:custGeom>
                    <a:avLst/>
                    <a:gdLst>
                      <a:gd name="connsiteX0" fmla="*/ 0 w 3815"/>
                      <a:gd name="connsiteY0" fmla="*/ 7357 h 7357"/>
                      <a:gd name="connsiteX1" fmla="*/ 3815 w 3815"/>
                      <a:gd name="connsiteY1" fmla="*/ 0 h 7357"/>
                      <a:gd name="connsiteX2" fmla="*/ 2179 w 3815"/>
                      <a:gd name="connsiteY2" fmla="*/ 2453 h 7357"/>
                      <a:gd name="connsiteX3" fmla="*/ 0 w 3815"/>
                      <a:gd name="connsiteY3" fmla="*/ 7357 h 7357"/>
                    </a:gdLst>
                    <a:ahLst/>
                    <a:cxnLst>
                      <a:cxn ang="0">
                        <a:pos x="connsiteX0" y="connsiteY0"/>
                      </a:cxn>
                      <a:cxn ang="0">
                        <a:pos x="connsiteX1" y="connsiteY1"/>
                      </a:cxn>
                      <a:cxn ang="0">
                        <a:pos x="connsiteX2" y="connsiteY2"/>
                      </a:cxn>
                      <a:cxn ang="0">
                        <a:pos x="connsiteX3" y="connsiteY3"/>
                      </a:cxn>
                    </a:cxnLst>
                    <a:rect l="l" t="t" r="r" b="b"/>
                    <a:pathLst>
                      <a:path w="3815" h="7357">
                        <a:moveTo>
                          <a:pt x="0" y="7357"/>
                        </a:moveTo>
                        <a:lnTo>
                          <a:pt x="3815" y="0"/>
                        </a:lnTo>
                        <a:lnTo>
                          <a:pt x="2179" y="2453"/>
                        </a:lnTo>
                        <a:lnTo>
                          <a:pt x="0" y="7357"/>
                        </a:lnTo>
                        <a:close/>
                      </a:path>
                    </a:pathLst>
                  </a:custGeom>
                  <a:solidFill>
                    <a:srgbClr val="333333"/>
                  </a:solidFill>
                  <a:ln w="0" cap="flat">
                    <a:noFill/>
                    <a:prstDash val="solid"/>
                    <a:miter/>
                  </a:ln>
                </p:spPr>
                <p:txBody>
                  <a:bodyPr rtlCol="0" anchor="ctr"/>
                  <a:lstStyle/>
                  <a:p>
                    <a:endParaRPr lang="en-US"/>
                  </a:p>
                </p:txBody>
              </p:sp>
              <p:sp>
                <p:nvSpPr>
                  <p:cNvPr id="2792" name="Freeform: Shape 2791">
                    <a:extLst>
                      <a:ext uri="{FF2B5EF4-FFF2-40B4-BE49-F238E27FC236}">
                        <a16:creationId xmlns:a16="http://schemas.microsoft.com/office/drawing/2014/main" id="{D4541FFB-20BA-4713-C1EA-8A62C58C948E}"/>
                      </a:ext>
                    </a:extLst>
                  </p:cNvPr>
                  <p:cNvSpPr/>
                  <p:nvPr/>
                </p:nvSpPr>
                <p:spPr>
                  <a:xfrm>
                    <a:off x="21092956" y="5331751"/>
                    <a:ext cx="1716" cy="9000"/>
                  </a:xfrm>
                  <a:custGeom>
                    <a:avLst/>
                    <a:gdLst>
                      <a:gd name="connsiteX0" fmla="*/ 1635 w 1716"/>
                      <a:gd name="connsiteY0" fmla="*/ 363 h 9000"/>
                      <a:gd name="connsiteX1" fmla="*/ 0 w 1716"/>
                      <a:gd name="connsiteY1" fmla="*/ 8947 h 9000"/>
                      <a:gd name="connsiteX2" fmla="*/ 1635 w 1716"/>
                      <a:gd name="connsiteY2" fmla="*/ 363 h 9000"/>
                    </a:gdLst>
                    <a:ahLst/>
                    <a:cxnLst>
                      <a:cxn ang="0">
                        <a:pos x="connsiteX0" y="connsiteY0"/>
                      </a:cxn>
                      <a:cxn ang="0">
                        <a:pos x="connsiteX1" y="connsiteY1"/>
                      </a:cxn>
                      <a:cxn ang="0">
                        <a:pos x="connsiteX2" y="connsiteY2"/>
                      </a:cxn>
                    </a:cxnLst>
                    <a:rect l="l" t="t" r="r" b="b"/>
                    <a:pathLst>
                      <a:path w="1716" h="9000">
                        <a:moveTo>
                          <a:pt x="1635" y="363"/>
                        </a:moveTo>
                        <a:cubicBezTo>
                          <a:pt x="1227" y="2952"/>
                          <a:pt x="682" y="7040"/>
                          <a:pt x="0" y="8947"/>
                        </a:cubicBezTo>
                        <a:cubicBezTo>
                          <a:pt x="818" y="9901"/>
                          <a:pt x="2044" y="-2225"/>
                          <a:pt x="1635" y="363"/>
                        </a:cubicBezTo>
                        <a:close/>
                      </a:path>
                    </a:pathLst>
                  </a:custGeom>
                  <a:solidFill>
                    <a:srgbClr val="333333"/>
                  </a:solidFill>
                  <a:ln w="0" cap="flat">
                    <a:noFill/>
                    <a:prstDash val="solid"/>
                    <a:miter/>
                  </a:ln>
                </p:spPr>
                <p:txBody>
                  <a:bodyPr rtlCol="0" anchor="ctr"/>
                  <a:lstStyle/>
                  <a:p>
                    <a:endParaRPr lang="en-US"/>
                  </a:p>
                </p:txBody>
              </p:sp>
              <p:sp>
                <p:nvSpPr>
                  <p:cNvPr id="2793" name="Freeform: Shape 2792">
                    <a:extLst>
                      <a:ext uri="{FF2B5EF4-FFF2-40B4-BE49-F238E27FC236}">
                        <a16:creationId xmlns:a16="http://schemas.microsoft.com/office/drawing/2014/main" id="{1A8D74FE-8CE6-B0C0-4B75-CEDC88A5E4F1}"/>
                      </a:ext>
                    </a:extLst>
                  </p:cNvPr>
                  <p:cNvSpPr/>
                  <p:nvPr/>
                </p:nvSpPr>
                <p:spPr>
                  <a:xfrm>
                    <a:off x="21061892" y="5380345"/>
                    <a:ext cx="3971" cy="12943"/>
                  </a:xfrm>
                  <a:custGeom>
                    <a:avLst/>
                    <a:gdLst>
                      <a:gd name="connsiteX0" fmla="*/ 3952 w 3971"/>
                      <a:gd name="connsiteY0" fmla="*/ 0 h 12943"/>
                      <a:gd name="connsiteX1" fmla="*/ 0 w 3971"/>
                      <a:gd name="connsiteY1" fmla="*/ 12944 h 12943"/>
                      <a:gd name="connsiteX2" fmla="*/ 3952 w 3971"/>
                      <a:gd name="connsiteY2" fmla="*/ 0 h 12943"/>
                    </a:gdLst>
                    <a:ahLst/>
                    <a:cxnLst>
                      <a:cxn ang="0">
                        <a:pos x="connsiteX0" y="connsiteY0"/>
                      </a:cxn>
                      <a:cxn ang="0">
                        <a:pos x="connsiteX1" y="connsiteY1"/>
                      </a:cxn>
                      <a:cxn ang="0">
                        <a:pos x="connsiteX2" y="connsiteY2"/>
                      </a:cxn>
                    </a:cxnLst>
                    <a:rect l="l" t="t" r="r" b="b"/>
                    <a:pathLst>
                      <a:path w="3971" h="12943">
                        <a:moveTo>
                          <a:pt x="3952" y="0"/>
                        </a:moveTo>
                        <a:cubicBezTo>
                          <a:pt x="2999" y="1226"/>
                          <a:pt x="1364" y="9673"/>
                          <a:pt x="0" y="12944"/>
                        </a:cubicBezTo>
                        <a:cubicBezTo>
                          <a:pt x="1637" y="8175"/>
                          <a:pt x="4224" y="4632"/>
                          <a:pt x="3952" y="0"/>
                        </a:cubicBezTo>
                        <a:close/>
                      </a:path>
                    </a:pathLst>
                  </a:custGeom>
                  <a:solidFill>
                    <a:srgbClr val="333333"/>
                  </a:solidFill>
                  <a:ln w="0" cap="flat">
                    <a:noFill/>
                    <a:prstDash val="solid"/>
                    <a:miter/>
                  </a:ln>
                </p:spPr>
                <p:txBody>
                  <a:bodyPr rtlCol="0" anchor="ctr"/>
                  <a:lstStyle/>
                  <a:p>
                    <a:endParaRPr lang="en-US"/>
                  </a:p>
                </p:txBody>
              </p:sp>
              <p:sp>
                <p:nvSpPr>
                  <p:cNvPr id="2794" name="Freeform: Shape 2793">
                    <a:extLst>
                      <a:ext uri="{FF2B5EF4-FFF2-40B4-BE49-F238E27FC236}">
                        <a16:creationId xmlns:a16="http://schemas.microsoft.com/office/drawing/2014/main" id="{FA54DA5D-BC0A-7181-0B53-0099AEE1C893}"/>
                      </a:ext>
                    </a:extLst>
                  </p:cNvPr>
                  <p:cNvSpPr/>
                  <p:nvPr/>
                </p:nvSpPr>
                <p:spPr>
                  <a:xfrm>
                    <a:off x="21093365" y="5292058"/>
                    <a:ext cx="1907" cy="8857"/>
                  </a:xfrm>
                  <a:custGeom>
                    <a:avLst/>
                    <a:gdLst>
                      <a:gd name="connsiteX0" fmla="*/ 1908 w 1907"/>
                      <a:gd name="connsiteY0" fmla="*/ 0 h 8857"/>
                      <a:gd name="connsiteX1" fmla="*/ 0 w 1907"/>
                      <a:gd name="connsiteY1" fmla="*/ 4632 h 8857"/>
                      <a:gd name="connsiteX2" fmla="*/ 1908 w 1907"/>
                      <a:gd name="connsiteY2" fmla="*/ 0 h 8857"/>
                    </a:gdLst>
                    <a:ahLst/>
                    <a:cxnLst>
                      <a:cxn ang="0">
                        <a:pos x="connsiteX0" y="connsiteY0"/>
                      </a:cxn>
                      <a:cxn ang="0">
                        <a:pos x="connsiteX1" y="connsiteY1"/>
                      </a:cxn>
                      <a:cxn ang="0">
                        <a:pos x="connsiteX2" y="connsiteY2"/>
                      </a:cxn>
                    </a:cxnLst>
                    <a:rect l="l" t="t" r="r" b="b"/>
                    <a:pathLst>
                      <a:path w="1907" h="8857">
                        <a:moveTo>
                          <a:pt x="1908" y="0"/>
                        </a:moveTo>
                        <a:cubicBezTo>
                          <a:pt x="1635" y="2588"/>
                          <a:pt x="546" y="6404"/>
                          <a:pt x="0" y="4632"/>
                        </a:cubicBezTo>
                        <a:cubicBezTo>
                          <a:pt x="0" y="8447"/>
                          <a:pt x="1362" y="13625"/>
                          <a:pt x="1908" y="0"/>
                        </a:cubicBezTo>
                        <a:close/>
                      </a:path>
                    </a:pathLst>
                  </a:custGeom>
                  <a:solidFill>
                    <a:srgbClr val="333333"/>
                  </a:solidFill>
                  <a:ln w="0" cap="flat">
                    <a:noFill/>
                    <a:prstDash val="solid"/>
                    <a:miter/>
                  </a:ln>
                </p:spPr>
                <p:txBody>
                  <a:bodyPr rtlCol="0" anchor="ctr"/>
                  <a:lstStyle/>
                  <a:p>
                    <a:endParaRPr lang="en-US"/>
                  </a:p>
                </p:txBody>
              </p:sp>
              <p:sp>
                <p:nvSpPr>
                  <p:cNvPr id="2795" name="Freeform: Shape 2794">
                    <a:extLst>
                      <a:ext uri="{FF2B5EF4-FFF2-40B4-BE49-F238E27FC236}">
                        <a16:creationId xmlns:a16="http://schemas.microsoft.com/office/drawing/2014/main" id="{DA5AB217-BEC3-8C77-8476-177C7F5477A1}"/>
                      </a:ext>
                    </a:extLst>
                  </p:cNvPr>
                  <p:cNvSpPr/>
                  <p:nvPr/>
                </p:nvSpPr>
                <p:spPr>
                  <a:xfrm>
                    <a:off x="21069522" y="5356230"/>
                    <a:ext cx="2044" cy="11035"/>
                  </a:xfrm>
                  <a:custGeom>
                    <a:avLst/>
                    <a:gdLst>
                      <a:gd name="connsiteX0" fmla="*/ 2044 w 2044"/>
                      <a:gd name="connsiteY0" fmla="*/ 136 h 11035"/>
                      <a:gd name="connsiteX1" fmla="*/ 1362 w 2044"/>
                      <a:gd name="connsiteY1" fmla="*/ 1907 h 11035"/>
                      <a:gd name="connsiteX2" fmla="*/ 0 w 2044"/>
                      <a:gd name="connsiteY2" fmla="*/ 11036 h 11035"/>
                      <a:gd name="connsiteX3" fmla="*/ 2044 w 2044"/>
                      <a:gd name="connsiteY3" fmla="*/ 0 h 11035"/>
                    </a:gdLst>
                    <a:ahLst/>
                    <a:cxnLst>
                      <a:cxn ang="0">
                        <a:pos x="connsiteX0" y="connsiteY0"/>
                      </a:cxn>
                      <a:cxn ang="0">
                        <a:pos x="connsiteX1" y="connsiteY1"/>
                      </a:cxn>
                      <a:cxn ang="0">
                        <a:pos x="connsiteX2" y="connsiteY2"/>
                      </a:cxn>
                      <a:cxn ang="0">
                        <a:pos x="connsiteX3" y="connsiteY3"/>
                      </a:cxn>
                    </a:cxnLst>
                    <a:rect l="l" t="t" r="r" b="b"/>
                    <a:pathLst>
                      <a:path w="2044" h="11035">
                        <a:moveTo>
                          <a:pt x="2044" y="136"/>
                        </a:moveTo>
                        <a:lnTo>
                          <a:pt x="1362" y="1907"/>
                        </a:lnTo>
                        <a:cubicBezTo>
                          <a:pt x="953" y="4905"/>
                          <a:pt x="682" y="8038"/>
                          <a:pt x="0" y="11036"/>
                        </a:cubicBezTo>
                        <a:cubicBezTo>
                          <a:pt x="818" y="7357"/>
                          <a:pt x="1362" y="3678"/>
                          <a:pt x="2044" y="0"/>
                        </a:cubicBezTo>
                        <a:close/>
                      </a:path>
                    </a:pathLst>
                  </a:custGeom>
                  <a:solidFill>
                    <a:srgbClr val="333333"/>
                  </a:solidFill>
                  <a:ln w="0" cap="flat">
                    <a:noFill/>
                    <a:prstDash val="solid"/>
                    <a:miter/>
                  </a:ln>
                </p:spPr>
                <p:txBody>
                  <a:bodyPr rtlCol="0" anchor="ctr"/>
                  <a:lstStyle/>
                  <a:p>
                    <a:endParaRPr lang="en-US"/>
                  </a:p>
                </p:txBody>
              </p:sp>
              <p:sp>
                <p:nvSpPr>
                  <p:cNvPr id="2796" name="Freeform: Shape 2795">
                    <a:extLst>
                      <a:ext uri="{FF2B5EF4-FFF2-40B4-BE49-F238E27FC236}">
                        <a16:creationId xmlns:a16="http://schemas.microsoft.com/office/drawing/2014/main" id="{FAFB5E28-3C79-313E-5F4D-2648478BA331}"/>
                      </a:ext>
                    </a:extLst>
                  </p:cNvPr>
                  <p:cNvSpPr/>
                  <p:nvPr/>
                </p:nvSpPr>
                <p:spPr>
                  <a:xfrm>
                    <a:off x="21050291" y="5372034"/>
                    <a:ext cx="6047" cy="15025"/>
                  </a:xfrm>
                  <a:custGeom>
                    <a:avLst/>
                    <a:gdLst>
                      <a:gd name="connsiteX0" fmla="*/ 157 w 6047"/>
                      <a:gd name="connsiteY0" fmla="*/ 12534 h 15025"/>
                      <a:gd name="connsiteX1" fmla="*/ 3427 w 6047"/>
                      <a:gd name="connsiteY1" fmla="*/ 14851 h 15025"/>
                      <a:gd name="connsiteX2" fmla="*/ 5744 w 6047"/>
                      <a:gd name="connsiteY2" fmla="*/ 0 h 15025"/>
                      <a:gd name="connsiteX3" fmla="*/ 157 w 6047"/>
                      <a:gd name="connsiteY3" fmla="*/ 12534 h 15025"/>
                    </a:gdLst>
                    <a:ahLst/>
                    <a:cxnLst>
                      <a:cxn ang="0">
                        <a:pos x="connsiteX0" y="connsiteY0"/>
                      </a:cxn>
                      <a:cxn ang="0">
                        <a:pos x="connsiteX1" y="connsiteY1"/>
                      </a:cxn>
                      <a:cxn ang="0">
                        <a:pos x="connsiteX2" y="connsiteY2"/>
                      </a:cxn>
                      <a:cxn ang="0">
                        <a:pos x="connsiteX3" y="connsiteY3"/>
                      </a:cxn>
                    </a:cxnLst>
                    <a:rect l="l" t="t" r="r" b="b"/>
                    <a:pathLst>
                      <a:path w="6047" h="15025">
                        <a:moveTo>
                          <a:pt x="157" y="12534"/>
                        </a:moveTo>
                        <a:cubicBezTo>
                          <a:pt x="-1205" y="22617"/>
                          <a:pt x="6833" y="-2316"/>
                          <a:pt x="3427" y="14851"/>
                        </a:cubicBezTo>
                        <a:cubicBezTo>
                          <a:pt x="10103" y="-6676"/>
                          <a:pt x="1383" y="16077"/>
                          <a:pt x="5744" y="0"/>
                        </a:cubicBezTo>
                        <a:cubicBezTo>
                          <a:pt x="3019" y="9401"/>
                          <a:pt x="430" y="13488"/>
                          <a:pt x="157" y="12534"/>
                        </a:cubicBezTo>
                        <a:close/>
                      </a:path>
                    </a:pathLst>
                  </a:custGeom>
                  <a:solidFill>
                    <a:srgbClr val="333333"/>
                  </a:solidFill>
                  <a:ln w="0" cap="flat">
                    <a:noFill/>
                    <a:prstDash val="solid"/>
                    <a:miter/>
                  </a:ln>
                </p:spPr>
                <p:txBody>
                  <a:bodyPr rtlCol="0" anchor="ctr"/>
                  <a:lstStyle/>
                  <a:p>
                    <a:endParaRPr lang="en-US"/>
                  </a:p>
                </p:txBody>
              </p:sp>
              <p:sp>
                <p:nvSpPr>
                  <p:cNvPr id="2797" name="Freeform: Shape 2796">
                    <a:extLst>
                      <a:ext uri="{FF2B5EF4-FFF2-40B4-BE49-F238E27FC236}">
                        <a16:creationId xmlns:a16="http://schemas.microsoft.com/office/drawing/2014/main" id="{E1C31AAB-8370-3CFA-761D-E5333B156279}"/>
                      </a:ext>
                    </a:extLst>
                  </p:cNvPr>
                  <p:cNvSpPr/>
                  <p:nvPr/>
                </p:nvSpPr>
                <p:spPr>
                  <a:xfrm>
                    <a:off x="21056034" y="5367674"/>
                    <a:ext cx="1225" cy="4495"/>
                  </a:xfrm>
                  <a:custGeom>
                    <a:avLst/>
                    <a:gdLst>
                      <a:gd name="connsiteX0" fmla="*/ 0 w 1225"/>
                      <a:gd name="connsiteY0" fmla="*/ 4496 h 4495"/>
                      <a:gd name="connsiteX1" fmla="*/ 1226 w 1225"/>
                      <a:gd name="connsiteY1" fmla="*/ 0 h 4495"/>
                      <a:gd name="connsiteX2" fmla="*/ 0 w 1225"/>
                      <a:gd name="connsiteY2" fmla="*/ 4496 h 4495"/>
                    </a:gdLst>
                    <a:ahLst/>
                    <a:cxnLst>
                      <a:cxn ang="0">
                        <a:pos x="connsiteX0" y="connsiteY0"/>
                      </a:cxn>
                      <a:cxn ang="0">
                        <a:pos x="connsiteX1" y="connsiteY1"/>
                      </a:cxn>
                      <a:cxn ang="0">
                        <a:pos x="connsiteX2" y="connsiteY2"/>
                      </a:cxn>
                    </a:cxnLst>
                    <a:rect l="l" t="t" r="r" b="b"/>
                    <a:pathLst>
                      <a:path w="1225" h="4495">
                        <a:moveTo>
                          <a:pt x="0" y="4496"/>
                        </a:moveTo>
                        <a:cubicBezTo>
                          <a:pt x="409" y="3134"/>
                          <a:pt x="817" y="1635"/>
                          <a:pt x="1226" y="0"/>
                        </a:cubicBezTo>
                        <a:cubicBezTo>
                          <a:pt x="682" y="1771"/>
                          <a:pt x="273" y="3270"/>
                          <a:pt x="0" y="4496"/>
                        </a:cubicBezTo>
                        <a:close/>
                      </a:path>
                    </a:pathLst>
                  </a:custGeom>
                  <a:solidFill>
                    <a:srgbClr val="333333"/>
                  </a:solidFill>
                  <a:ln w="0" cap="flat">
                    <a:noFill/>
                    <a:prstDash val="solid"/>
                    <a:miter/>
                  </a:ln>
                </p:spPr>
                <p:txBody>
                  <a:bodyPr rtlCol="0" anchor="ctr"/>
                  <a:lstStyle/>
                  <a:p>
                    <a:endParaRPr lang="en-US"/>
                  </a:p>
                </p:txBody>
              </p:sp>
              <p:sp>
                <p:nvSpPr>
                  <p:cNvPr id="2798" name="Freeform: Shape 2797">
                    <a:extLst>
                      <a:ext uri="{FF2B5EF4-FFF2-40B4-BE49-F238E27FC236}">
                        <a16:creationId xmlns:a16="http://schemas.microsoft.com/office/drawing/2014/main" id="{B90016FC-07FF-07E8-A83D-ABF135505897}"/>
                      </a:ext>
                    </a:extLst>
                  </p:cNvPr>
                  <p:cNvSpPr/>
                  <p:nvPr/>
                </p:nvSpPr>
                <p:spPr>
                  <a:xfrm>
                    <a:off x="21076744" y="5230339"/>
                    <a:ext cx="543" cy="3406"/>
                  </a:xfrm>
                  <a:custGeom>
                    <a:avLst/>
                    <a:gdLst>
                      <a:gd name="connsiteX0" fmla="*/ 0 w 543"/>
                      <a:gd name="connsiteY0" fmla="*/ 0 h 3406"/>
                      <a:gd name="connsiteX1" fmla="*/ 544 w 543"/>
                      <a:gd name="connsiteY1" fmla="*/ 3406 h 3406"/>
                      <a:gd name="connsiteX2" fmla="*/ 0 w 543"/>
                      <a:gd name="connsiteY2" fmla="*/ 0 h 3406"/>
                    </a:gdLst>
                    <a:ahLst/>
                    <a:cxnLst>
                      <a:cxn ang="0">
                        <a:pos x="connsiteX0" y="connsiteY0"/>
                      </a:cxn>
                      <a:cxn ang="0">
                        <a:pos x="connsiteX1" y="connsiteY1"/>
                      </a:cxn>
                      <a:cxn ang="0">
                        <a:pos x="connsiteX2" y="connsiteY2"/>
                      </a:cxn>
                    </a:cxnLst>
                    <a:rect l="l" t="t" r="r" b="b"/>
                    <a:pathLst>
                      <a:path w="543" h="3406">
                        <a:moveTo>
                          <a:pt x="0" y="0"/>
                        </a:moveTo>
                        <a:cubicBezTo>
                          <a:pt x="273" y="1362"/>
                          <a:pt x="409" y="2452"/>
                          <a:pt x="544" y="3406"/>
                        </a:cubicBezTo>
                        <a:cubicBezTo>
                          <a:pt x="409" y="2316"/>
                          <a:pt x="136" y="1226"/>
                          <a:pt x="0" y="0"/>
                        </a:cubicBezTo>
                        <a:close/>
                      </a:path>
                    </a:pathLst>
                  </a:custGeom>
                  <a:solidFill>
                    <a:srgbClr val="333333"/>
                  </a:solidFill>
                  <a:ln w="0" cap="flat">
                    <a:noFill/>
                    <a:prstDash val="solid"/>
                    <a:miter/>
                  </a:ln>
                </p:spPr>
                <p:txBody>
                  <a:bodyPr rtlCol="0" anchor="ctr"/>
                  <a:lstStyle/>
                  <a:p>
                    <a:endParaRPr lang="en-US"/>
                  </a:p>
                </p:txBody>
              </p:sp>
              <p:sp>
                <p:nvSpPr>
                  <p:cNvPr id="2799" name="Freeform: Shape 2798">
                    <a:extLst>
                      <a:ext uri="{FF2B5EF4-FFF2-40B4-BE49-F238E27FC236}">
                        <a16:creationId xmlns:a16="http://schemas.microsoft.com/office/drawing/2014/main" id="{45E27F4A-B833-AE78-9109-65E4A422F282}"/>
                      </a:ext>
                    </a:extLst>
                  </p:cNvPr>
                  <p:cNvSpPr/>
                  <p:nvPr/>
                </p:nvSpPr>
                <p:spPr>
                  <a:xfrm>
                    <a:off x="21064173" y="5301112"/>
                    <a:ext cx="2527" cy="34136"/>
                  </a:xfrm>
                  <a:custGeom>
                    <a:avLst/>
                    <a:gdLst>
                      <a:gd name="connsiteX0" fmla="*/ 854 w 2527"/>
                      <a:gd name="connsiteY0" fmla="*/ 18877 h 34136"/>
                      <a:gd name="connsiteX1" fmla="*/ 308 w 2527"/>
                      <a:gd name="connsiteY1" fmla="*/ 34136 h 34136"/>
                      <a:gd name="connsiteX2" fmla="*/ 2216 w 2527"/>
                      <a:gd name="connsiteY2" fmla="*/ 12746 h 34136"/>
                      <a:gd name="connsiteX3" fmla="*/ 1807 w 2527"/>
                      <a:gd name="connsiteY3" fmla="*/ 75 h 34136"/>
                      <a:gd name="connsiteX4" fmla="*/ 581 w 2527"/>
                      <a:gd name="connsiteY4" fmla="*/ 12746 h 34136"/>
                      <a:gd name="connsiteX5" fmla="*/ 35 w 2527"/>
                      <a:gd name="connsiteY5" fmla="*/ 22283 h 34136"/>
                      <a:gd name="connsiteX6" fmla="*/ 717 w 2527"/>
                      <a:gd name="connsiteY6" fmla="*/ 19013 h 34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27" h="34136">
                        <a:moveTo>
                          <a:pt x="854" y="18877"/>
                        </a:moveTo>
                        <a:lnTo>
                          <a:pt x="308" y="34136"/>
                        </a:lnTo>
                        <a:cubicBezTo>
                          <a:pt x="445" y="28959"/>
                          <a:pt x="1534" y="20103"/>
                          <a:pt x="2216" y="12746"/>
                        </a:cubicBezTo>
                        <a:cubicBezTo>
                          <a:pt x="2625" y="5252"/>
                          <a:pt x="2761" y="-743"/>
                          <a:pt x="1807" y="75"/>
                        </a:cubicBezTo>
                        <a:cubicBezTo>
                          <a:pt x="1261" y="4162"/>
                          <a:pt x="854" y="8658"/>
                          <a:pt x="581" y="12746"/>
                        </a:cubicBezTo>
                        <a:cubicBezTo>
                          <a:pt x="172" y="16697"/>
                          <a:pt x="-101" y="20239"/>
                          <a:pt x="35" y="22283"/>
                        </a:cubicBezTo>
                        <a:lnTo>
                          <a:pt x="717" y="19013"/>
                        </a:lnTo>
                        <a:close/>
                      </a:path>
                    </a:pathLst>
                  </a:custGeom>
                  <a:solidFill>
                    <a:srgbClr val="333333"/>
                  </a:solidFill>
                  <a:ln w="0" cap="flat">
                    <a:noFill/>
                    <a:prstDash val="solid"/>
                    <a:miter/>
                  </a:ln>
                </p:spPr>
                <p:txBody>
                  <a:bodyPr rtlCol="0" anchor="ctr"/>
                  <a:lstStyle/>
                  <a:p>
                    <a:endParaRPr lang="en-US"/>
                  </a:p>
                </p:txBody>
              </p:sp>
              <p:sp>
                <p:nvSpPr>
                  <p:cNvPr id="2800" name="Freeform: Shape 2799">
                    <a:extLst>
                      <a:ext uri="{FF2B5EF4-FFF2-40B4-BE49-F238E27FC236}">
                        <a16:creationId xmlns:a16="http://schemas.microsoft.com/office/drawing/2014/main" id="{D8E52F1B-85BA-16F5-19B3-5C0CE2F7DABF}"/>
                      </a:ext>
                    </a:extLst>
                  </p:cNvPr>
                  <p:cNvSpPr/>
                  <p:nvPr/>
                </p:nvSpPr>
                <p:spPr>
                  <a:xfrm>
                    <a:off x="21086783" y="5138237"/>
                    <a:ext cx="2631" cy="8583"/>
                  </a:xfrm>
                  <a:custGeom>
                    <a:avLst/>
                    <a:gdLst>
                      <a:gd name="connsiteX0" fmla="*/ 452 w 2631"/>
                      <a:gd name="connsiteY0" fmla="*/ 1907 h 8583"/>
                      <a:gd name="connsiteX1" fmla="*/ 2631 w 2631"/>
                      <a:gd name="connsiteY1" fmla="*/ 8584 h 8583"/>
                      <a:gd name="connsiteX2" fmla="*/ 996 w 2631"/>
                      <a:gd name="connsiteY2" fmla="*/ 0 h 8583"/>
                      <a:gd name="connsiteX3" fmla="*/ 452 w 2631"/>
                      <a:gd name="connsiteY3" fmla="*/ 1907 h 8583"/>
                    </a:gdLst>
                    <a:ahLst/>
                    <a:cxnLst>
                      <a:cxn ang="0">
                        <a:pos x="connsiteX0" y="connsiteY0"/>
                      </a:cxn>
                      <a:cxn ang="0">
                        <a:pos x="connsiteX1" y="connsiteY1"/>
                      </a:cxn>
                      <a:cxn ang="0">
                        <a:pos x="connsiteX2" y="connsiteY2"/>
                      </a:cxn>
                      <a:cxn ang="0">
                        <a:pos x="connsiteX3" y="connsiteY3"/>
                      </a:cxn>
                    </a:cxnLst>
                    <a:rect l="l" t="t" r="r" b="b"/>
                    <a:pathLst>
                      <a:path w="2631" h="8583">
                        <a:moveTo>
                          <a:pt x="452" y="1907"/>
                        </a:moveTo>
                        <a:lnTo>
                          <a:pt x="2631" y="8584"/>
                        </a:lnTo>
                        <a:lnTo>
                          <a:pt x="996" y="0"/>
                        </a:lnTo>
                        <a:cubicBezTo>
                          <a:pt x="1269" y="2452"/>
                          <a:pt x="-911" y="-1635"/>
                          <a:pt x="452" y="1907"/>
                        </a:cubicBezTo>
                        <a:close/>
                      </a:path>
                    </a:pathLst>
                  </a:custGeom>
                  <a:solidFill>
                    <a:srgbClr val="333333"/>
                  </a:solidFill>
                  <a:ln w="0" cap="flat">
                    <a:noFill/>
                    <a:prstDash val="solid"/>
                    <a:miter/>
                  </a:ln>
                </p:spPr>
                <p:txBody>
                  <a:bodyPr rtlCol="0" anchor="ctr"/>
                  <a:lstStyle/>
                  <a:p>
                    <a:endParaRPr lang="en-US"/>
                  </a:p>
                </p:txBody>
              </p:sp>
              <p:sp>
                <p:nvSpPr>
                  <p:cNvPr id="2801" name="Freeform: Shape 2800">
                    <a:extLst>
                      <a:ext uri="{FF2B5EF4-FFF2-40B4-BE49-F238E27FC236}">
                        <a16:creationId xmlns:a16="http://schemas.microsoft.com/office/drawing/2014/main" id="{09EF6A0A-4BDF-7397-CEAF-E107FEDD79AE}"/>
                      </a:ext>
                    </a:extLst>
                  </p:cNvPr>
                  <p:cNvSpPr/>
                  <p:nvPr/>
                </p:nvSpPr>
                <p:spPr>
                  <a:xfrm>
                    <a:off x="21087371" y="5136602"/>
                    <a:ext cx="271" cy="1634"/>
                  </a:xfrm>
                  <a:custGeom>
                    <a:avLst/>
                    <a:gdLst>
                      <a:gd name="connsiteX0" fmla="*/ 0 w 271"/>
                      <a:gd name="connsiteY0" fmla="*/ 0 h 1634"/>
                      <a:gd name="connsiteX1" fmla="*/ 271 w 271"/>
                      <a:gd name="connsiteY1" fmla="*/ 1635 h 1634"/>
                      <a:gd name="connsiteX2" fmla="*/ 0 w 271"/>
                      <a:gd name="connsiteY2" fmla="*/ 0 h 1634"/>
                    </a:gdLst>
                    <a:ahLst/>
                    <a:cxnLst>
                      <a:cxn ang="0">
                        <a:pos x="connsiteX0" y="connsiteY0"/>
                      </a:cxn>
                      <a:cxn ang="0">
                        <a:pos x="connsiteX1" y="connsiteY1"/>
                      </a:cxn>
                      <a:cxn ang="0">
                        <a:pos x="connsiteX2" y="connsiteY2"/>
                      </a:cxn>
                    </a:cxnLst>
                    <a:rect l="l" t="t" r="r" b="b"/>
                    <a:pathLst>
                      <a:path w="271" h="1634">
                        <a:moveTo>
                          <a:pt x="0" y="0"/>
                        </a:moveTo>
                        <a:lnTo>
                          <a:pt x="271" y="1635"/>
                        </a:lnTo>
                        <a:cubicBezTo>
                          <a:pt x="271" y="1635"/>
                          <a:pt x="271" y="681"/>
                          <a:pt x="0" y="0"/>
                        </a:cubicBezTo>
                        <a:close/>
                      </a:path>
                    </a:pathLst>
                  </a:custGeom>
                  <a:solidFill>
                    <a:srgbClr val="333333"/>
                  </a:solidFill>
                  <a:ln w="0" cap="flat">
                    <a:noFill/>
                    <a:prstDash val="solid"/>
                    <a:miter/>
                  </a:ln>
                </p:spPr>
                <p:txBody>
                  <a:bodyPr rtlCol="0" anchor="ctr"/>
                  <a:lstStyle/>
                  <a:p>
                    <a:endParaRPr lang="en-US"/>
                  </a:p>
                </p:txBody>
              </p:sp>
              <p:sp>
                <p:nvSpPr>
                  <p:cNvPr id="2802" name="Freeform: Shape 2801">
                    <a:extLst>
                      <a:ext uri="{FF2B5EF4-FFF2-40B4-BE49-F238E27FC236}">
                        <a16:creationId xmlns:a16="http://schemas.microsoft.com/office/drawing/2014/main" id="{6356B2AC-7257-E8DB-F47C-9FD095650F7E}"/>
                      </a:ext>
                    </a:extLst>
                  </p:cNvPr>
                  <p:cNvSpPr/>
                  <p:nvPr/>
                </p:nvSpPr>
                <p:spPr>
                  <a:xfrm>
                    <a:off x="21078121" y="5259457"/>
                    <a:ext cx="750" cy="13526"/>
                  </a:xfrm>
                  <a:custGeom>
                    <a:avLst/>
                    <a:gdLst>
                      <a:gd name="connsiteX0" fmla="*/ 121 w 750"/>
                      <a:gd name="connsiteY0" fmla="*/ 39 h 13526"/>
                      <a:gd name="connsiteX1" fmla="*/ 121 w 750"/>
                      <a:gd name="connsiteY1" fmla="*/ 13527 h 13526"/>
                      <a:gd name="connsiteX2" fmla="*/ 121 w 750"/>
                      <a:gd name="connsiteY2" fmla="*/ 39 h 13526"/>
                    </a:gdLst>
                    <a:ahLst/>
                    <a:cxnLst>
                      <a:cxn ang="0">
                        <a:pos x="connsiteX0" y="connsiteY0"/>
                      </a:cxn>
                      <a:cxn ang="0">
                        <a:pos x="connsiteX1" y="connsiteY1"/>
                      </a:cxn>
                      <a:cxn ang="0">
                        <a:pos x="connsiteX2" y="connsiteY2"/>
                      </a:cxn>
                    </a:cxnLst>
                    <a:rect l="l" t="t" r="r" b="b"/>
                    <a:pathLst>
                      <a:path w="750" h="13526">
                        <a:moveTo>
                          <a:pt x="121" y="39"/>
                        </a:moveTo>
                        <a:cubicBezTo>
                          <a:pt x="121" y="5080"/>
                          <a:pt x="-152" y="9031"/>
                          <a:pt x="121" y="13527"/>
                        </a:cubicBezTo>
                        <a:cubicBezTo>
                          <a:pt x="667" y="11620"/>
                          <a:pt x="1211" y="-779"/>
                          <a:pt x="121" y="39"/>
                        </a:cubicBezTo>
                        <a:close/>
                      </a:path>
                    </a:pathLst>
                  </a:custGeom>
                  <a:solidFill>
                    <a:srgbClr val="333333"/>
                  </a:solidFill>
                  <a:ln w="0" cap="flat">
                    <a:noFill/>
                    <a:prstDash val="solid"/>
                    <a:miter/>
                  </a:ln>
                </p:spPr>
                <p:txBody>
                  <a:bodyPr rtlCol="0" anchor="ctr"/>
                  <a:lstStyle/>
                  <a:p>
                    <a:endParaRPr lang="en-US"/>
                  </a:p>
                </p:txBody>
              </p:sp>
              <p:sp>
                <p:nvSpPr>
                  <p:cNvPr id="2803" name="Freeform: Shape 2802">
                    <a:extLst>
                      <a:ext uri="{FF2B5EF4-FFF2-40B4-BE49-F238E27FC236}">
                        <a16:creationId xmlns:a16="http://schemas.microsoft.com/office/drawing/2014/main" id="{F92D6598-3775-6FB7-8F10-3AAABD32E6C6}"/>
                      </a:ext>
                    </a:extLst>
                  </p:cNvPr>
                  <p:cNvSpPr/>
                  <p:nvPr/>
                </p:nvSpPr>
                <p:spPr>
                  <a:xfrm>
                    <a:off x="21071566" y="5092594"/>
                    <a:ext cx="3949" cy="11853"/>
                  </a:xfrm>
                  <a:custGeom>
                    <a:avLst/>
                    <a:gdLst>
                      <a:gd name="connsiteX0" fmla="*/ 136 w 3949"/>
                      <a:gd name="connsiteY0" fmla="*/ 1090 h 11853"/>
                      <a:gd name="connsiteX1" fmla="*/ 3950 w 3949"/>
                      <a:gd name="connsiteY1" fmla="*/ 11853 h 11853"/>
                      <a:gd name="connsiteX2" fmla="*/ 0 w 3949"/>
                      <a:gd name="connsiteY2" fmla="*/ 0 h 11853"/>
                      <a:gd name="connsiteX3" fmla="*/ 136 w 3949"/>
                      <a:gd name="connsiteY3" fmla="*/ 1090 h 11853"/>
                    </a:gdLst>
                    <a:ahLst/>
                    <a:cxnLst>
                      <a:cxn ang="0">
                        <a:pos x="connsiteX0" y="connsiteY0"/>
                      </a:cxn>
                      <a:cxn ang="0">
                        <a:pos x="connsiteX1" y="connsiteY1"/>
                      </a:cxn>
                      <a:cxn ang="0">
                        <a:pos x="connsiteX2" y="connsiteY2"/>
                      </a:cxn>
                      <a:cxn ang="0">
                        <a:pos x="connsiteX3" y="connsiteY3"/>
                      </a:cxn>
                    </a:cxnLst>
                    <a:rect l="l" t="t" r="r" b="b"/>
                    <a:pathLst>
                      <a:path w="3949" h="11853">
                        <a:moveTo>
                          <a:pt x="136" y="1090"/>
                        </a:moveTo>
                        <a:lnTo>
                          <a:pt x="3950" y="11853"/>
                        </a:lnTo>
                        <a:lnTo>
                          <a:pt x="0" y="0"/>
                        </a:lnTo>
                        <a:lnTo>
                          <a:pt x="136" y="1090"/>
                        </a:lnTo>
                        <a:close/>
                      </a:path>
                    </a:pathLst>
                  </a:custGeom>
                  <a:solidFill>
                    <a:srgbClr val="333333"/>
                  </a:solidFill>
                  <a:ln w="0" cap="flat">
                    <a:noFill/>
                    <a:prstDash val="solid"/>
                    <a:miter/>
                  </a:ln>
                </p:spPr>
                <p:txBody>
                  <a:bodyPr rtlCol="0" anchor="ctr"/>
                  <a:lstStyle/>
                  <a:p>
                    <a:endParaRPr lang="en-US"/>
                  </a:p>
                </p:txBody>
              </p:sp>
              <p:sp>
                <p:nvSpPr>
                  <p:cNvPr id="2804" name="Freeform: Shape 2803">
                    <a:extLst>
                      <a:ext uri="{FF2B5EF4-FFF2-40B4-BE49-F238E27FC236}">
                        <a16:creationId xmlns:a16="http://schemas.microsoft.com/office/drawing/2014/main" id="{783C4A00-B329-C6F1-6DA1-16D3386EE516}"/>
                      </a:ext>
                    </a:extLst>
                  </p:cNvPr>
                  <p:cNvSpPr/>
                  <p:nvPr/>
                </p:nvSpPr>
                <p:spPr>
                  <a:xfrm>
                    <a:off x="21049904" y="5032101"/>
                    <a:ext cx="5041" cy="10490"/>
                  </a:xfrm>
                  <a:custGeom>
                    <a:avLst/>
                    <a:gdLst>
                      <a:gd name="connsiteX0" fmla="*/ 5041 w 5041"/>
                      <a:gd name="connsiteY0" fmla="*/ 10491 h 10490"/>
                      <a:gd name="connsiteX1" fmla="*/ 4496 w 5041"/>
                      <a:gd name="connsiteY1" fmla="*/ 8584 h 10490"/>
                      <a:gd name="connsiteX2" fmla="*/ 0 w 5041"/>
                      <a:gd name="connsiteY2" fmla="*/ 0 h 10490"/>
                      <a:gd name="connsiteX3" fmla="*/ 544 w 5041"/>
                      <a:gd name="connsiteY3" fmla="*/ 2044 h 10490"/>
                      <a:gd name="connsiteX4" fmla="*/ 5041 w 5041"/>
                      <a:gd name="connsiteY4" fmla="*/ 10491 h 104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41" h="10490">
                        <a:moveTo>
                          <a:pt x="5041" y="10491"/>
                        </a:moveTo>
                        <a:lnTo>
                          <a:pt x="4496" y="8584"/>
                        </a:lnTo>
                        <a:lnTo>
                          <a:pt x="0" y="0"/>
                        </a:lnTo>
                        <a:lnTo>
                          <a:pt x="544" y="2044"/>
                        </a:lnTo>
                        <a:lnTo>
                          <a:pt x="5041" y="10491"/>
                        </a:lnTo>
                        <a:close/>
                      </a:path>
                    </a:pathLst>
                  </a:custGeom>
                  <a:solidFill>
                    <a:srgbClr val="333333"/>
                  </a:solidFill>
                  <a:ln w="0" cap="flat">
                    <a:noFill/>
                    <a:prstDash val="solid"/>
                    <a:miter/>
                  </a:ln>
                </p:spPr>
                <p:txBody>
                  <a:bodyPr rtlCol="0" anchor="ctr"/>
                  <a:lstStyle/>
                  <a:p>
                    <a:endParaRPr lang="en-US"/>
                  </a:p>
                </p:txBody>
              </p:sp>
              <p:sp>
                <p:nvSpPr>
                  <p:cNvPr id="2805" name="Freeform: Shape 2804">
                    <a:extLst>
                      <a:ext uri="{FF2B5EF4-FFF2-40B4-BE49-F238E27FC236}">
                        <a16:creationId xmlns:a16="http://schemas.microsoft.com/office/drawing/2014/main" id="{242FF61D-FF60-646C-6A51-93C5B64709E5}"/>
                      </a:ext>
                    </a:extLst>
                  </p:cNvPr>
                  <p:cNvSpPr/>
                  <p:nvPr/>
                </p:nvSpPr>
                <p:spPr>
                  <a:xfrm>
                    <a:off x="21047587" y="5114530"/>
                    <a:ext cx="4500" cy="14074"/>
                  </a:xfrm>
                  <a:custGeom>
                    <a:avLst/>
                    <a:gdLst>
                      <a:gd name="connsiteX0" fmla="*/ 0 w 4500"/>
                      <a:gd name="connsiteY0" fmla="*/ 3406 h 14074"/>
                      <a:gd name="connsiteX1" fmla="*/ 4496 w 4500"/>
                      <a:gd name="connsiteY1" fmla="*/ 13625 h 14074"/>
                      <a:gd name="connsiteX2" fmla="*/ 680 w 4500"/>
                      <a:gd name="connsiteY2" fmla="*/ 0 h 14074"/>
                      <a:gd name="connsiteX3" fmla="*/ 3679 w 4500"/>
                      <a:gd name="connsiteY3" fmla="*/ 11853 h 14074"/>
                      <a:gd name="connsiteX4" fmla="*/ 136 w 4500"/>
                      <a:gd name="connsiteY4" fmla="*/ 3406 h 140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00" h="14074">
                        <a:moveTo>
                          <a:pt x="0" y="3406"/>
                        </a:moveTo>
                        <a:cubicBezTo>
                          <a:pt x="1771" y="10491"/>
                          <a:pt x="4632" y="15668"/>
                          <a:pt x="4496" y="13625"/>
                        </a:cubicBezTo>
                        <a:cubicBezTo>
                          <a:pt x="3270" y="9128"/>
                          <a:pt x="2044" y="4496"/>
                          <a:pt x="680" y="0"/>
                        </a:cubicBezTo>
                        <a:cubicBezTo>
                          <a:pt x="546" y="3815"/>
                          <a:pt x="1771" y="3815"/>
                          <a:pt x="3679" y="11853"/>
                        </a:cubicBezTo>
                        <a:lnTo>
                          <a:pt x="136" y="3406"/>
                        </a:lnTo>
                        <a:close/>
                      </a:path>
                    </a:pathLst>
                  </a:custGeom>
                  <a:solidFill>
                    <a:srgbClr val="333333"/>
                  </a:solidFill>
                  <a:ln w="0" cap="flat">
                    <a:noFill/>
                    <a:prstDash val="solid"/>
                    <a:miter/>
                  </a:ln>
                </p:spPr>
                <p:txBody>
                  <a:bodyPr rtlCol="0" anchor="ctr"/>
                  <a:lstStyle/>
                  <a:p>
                    <a:endParaRPr lang="en-US"/>
                  </a:p>
                </p:txBody>
              </p:sp>
              <p:sp>
                <p:nvSpPr>
                  <p:cNvPr id="2806" name="Freeform: Shape 2805">
                    <a:extLst>
                      <a:ext uri="{FF2B5EF4-FFF2-40B4-BE49-F238E27FC236}">
                        <a16:creationId xmlns:a16="http://schemas.microsoft.com/office/drawing/2014/main" id="{C9AA4FE0-3A3C-E8CC-AD92-80F7A895C9B1}"/>
                      </a:ext>
                    </a:extLst>
                  </p:cNvPr>
                  <p:cNvSpPr/>
                  <p:nvPr/>
                </p:nvSpPr>
                <p:spPr>
                  <a:xfrm>
                    <a:off x="20851120" y="5263582"/>
                    <a:ext cx="121395" cy="229301"/>
                  </a:xfrm>
                  <a:custGeom>
                    <a:avLst/>
                    <a:gdLst>
                      <a:gd name="connsiteX0" fmla="*/ 103003 w 121395"/>
                      <a:gd name="connsiteY0" fmla="*/ 65398 h 229301"/>
                      <a:gd name="connsiteX1" fmla="*/ 109815 w 121395"/>
                      <a:gd name="connsiteY1" fmla="*/ 47141 h 229301"/>
                      <a:gd name="connsiteX2" fmla="*/ 109269 w 121395"/>
                      <a:gd name="connsiteY2" fmla="*/ 52455 h 229301"/>
                      <a:gd name="connsiteX3" fmla="*/ 111177 w 121395"/>
                      <a:gd name="connsiteY3" fmla="*/ 40193 h 229301"/>
                      <a:gd name="connsiteX4" fmla="*/ 107907 w 121395"/>
                      <a:gd name="connsiteY4" fmla="*/ 60766 h 229301"/>
                      <a:gd name="connsiteX5" fmla="*/ 118942 w 121395"/>
                      <a:gd name="connsiteY5" fmla="*/ 23026 h 229301"/>
                      <a:gd name="connsiteX6" fmla="*/ 114720 w 121395"/>
                      <a:gd name="connsiteY6" fmla="*/ 33517 h 229301"/>
                      <a:gd name="connsiteX7" fmla="*/ 121395 w 121395"/>
                      <a:gd name="connsiteY7" fmla="*/ 6676 h 229301"/>
                      <a:gd name="connsiteX8" fmla="*/ 120306 w 121395"/>
                      <a:gd name="connsiteY8" fmla="*/ 3951 h 229301"/>
                      <a:gd name="connsiteX9" fmla="*/ 120577 w 121395"/>
                      <a:gd name="connsiteY9" fmla="*/ 1908 h 229301"/>
                      <a:gd name="connsiteX10" fmla="*/ 120850 w 121395"/>
                      <a:gd name="connsiteY10" fmla="*/ 0 h 229301"/>
                      <a:gd name="connsiteX11" fmla="*/ 120577 w 121395"/>
                      <a:gd name="connsiteY11" fmla="*/ 1363 h 229301"/>
                      <a:gd name="connsiteX12" fmla="*/ 119624 w 121395"/>
                      <a:gd name="connsiteY12" fmla="*/ 2453 h 229301"/>
                      <a:gd name="connsiteX13" fmla="*/ 112266 w 121395"/>
                      <a:gd name="connsiteY13" fmla="*/ 24933 h 229301"/>
                      <a:gd name="connsiteX14" fmla="*/ 110904 w 121395"/>
                      <a:gd name="connsiteY14" fmla="*/ 34334 h 229301"/>
                      <a:gd name="connsiteX15" fmla="*/ 104365 w 121395"/>
                      <a:gd name="connsiteY15" fmla="*/ 53272 h 229301"/>
                      <a:gd name="connsiteX16" fmla="*/ 101640 w 121395"/>
                      <a:gd name="connsiteY16" fmla="*/ 61992 h 229301"/>
                      <a:gd name="connsiteX17" fmla="*/ 100413 w 121395"/>
                      <a:gd name="connsiteY17" fmla="*/ 65125 h 229301"/>
                      <a:gd name="connsiteX18" fmla="*/ 101231 w 121395"/>
                      <a:gd name="connsiteY18" fmla="*/ 59540 h 229301"/>
                      <a:gd name="connsiteX19" fmla="*/ 95781 w 121395"/>
                      <a:gd name="connsiteY19" fmla="*/ 76298 h 229301"/>
                      <a:gd name="connsiteX20" fmla="*/ 89514 w 121395"/>
                      <a:gd name="connsiteY20" fmla="*/ 91694 h 229301"/>
                      <a:gd name="connsiteX21" fmla="*/ 82429 w 121395"/>
                      <a:gd name="connsiteY21" fmla="*/ 106681 h 229301"/>
                      <a:gd name="connsiteX22" fmla="*/ 80794 w 121395"/>
                      <a:gd name="connsiteY22" fmla="*/ 108997 h 229301"/>
                      <a:gd name="connsiteX23" fmla="*/ 80658 w 121395"/>
                      <a:gd name="connsiteY23" fmla="*/ 110223 h 229301"/>
                      <a:gd name="connsiteX24" fmla="*/ 0 w 121395"/>
                      <a:gd name="connsiteY24" fmla="*/ 229302 h 229301"/>
                      <a:gd name="connsiteX25" fmla="*/ 14170 w 121395"/>
                      <a:gd name="connsiteY25" fmla="*/ 214178 h 229301"/>
                      <a:gd name="connsiteX26" fmla="*/ 21392 w 121395"/>
                      <a:gd name="connsiteY26" fmla="*/ 208593 h 229301"/>
                      <a:gd name="connsiteX27" fmla="*/ 10628 w 121395"/>
                      <a:gd name="connsiteY27" fmla="*/ 221263 h 229301"/>
                      <a:gd name="connsiteX28" fmla="*/ 14987 w 121395"/>
                      <a:gd name="connsiteY28" fmla="*/ 219901 h 229301"/>
                      <a:gd name="connsiteX29" fmla="*/ 26976 w 121395"/>
                      <a:gd name="connsiteY29" fmla="*/ 204233 h 229301"/>
                      <a:gd name="connsiteX30" fmla="*/ 37468 w 121395"/>
                      <a:gd name="connsiteY30" fmla="*/ 187883 h 229301"/>
                      <a:gd name="connsiteX31" fmla="*/ 42101 w 121395"/>
                      <a:gd name="connsiteY31" fmla="*/ 184477 h 229301"/>
                      <a:gd name="connsiteX32" fmla="*/ 40465 w 121395"/>
                      <a:gd name="connsiteY32" fmla="*/ 186929 h 229301"/>
                      <a:gd name="connsiteX33" fmla="*/ 55044 w 121395"/>
                      <a:gd name="connsiteY33" fmla="*/ 164857 h 229301"/>
                      <a:gd name="connsiteX34" fmla="*/ 55997 w 121395"/>
                      <a:gd name="connsiteY34" fmla="*/ 165811 h 229301"/>
                      <a:gd name="connsiteX35" fmla="*/ 64444 w 121395"/>
                      <a:gd name="connsiteY35" fmla="*/ 151097 h 229301"/>
                      <a:gd name="connsiteX36" fmla="*/ 72756 w 121395"/>
                      <a:gd name="connsiteY36" fmla="*/ 135565 h 229301"/>
                      <a:gd name="connsiteX37" fmla="*/ 72756 w 121395"/>
                      <a:gd name="connsiteY37" fmla="*/ 136246 h 229301"/>
                      <a:gd name="connsiteX38" fmla="*/ 91830 w 121395"/>
                      <a:gd name="connsiteY38" fmla="*/ 96326 h 229301"/>
                      <a:gd name="connsiteX39" fmla="*/ 87470 w 121395"/>
                      <a:gd name="connsiteY39" fmla="*/ 109269 h 229301"/>
                      <a:gd name="connsiteX40" fmla="*/ 95099 w 121395"/>
                      <a:gd name="connsiteY40" fmla="*/ 91012 h 229301"/>
                      <a:gd name="connsiteX41" fmla="*/ 94146 w 121395"/>
                      <a:gd name="connsiteY41" fmla="*/ 96871 h 229301"/>
                      <a:gd name="connsiteX42" fmla="*/ 105454 w 121395"/>
                      <a:gd name="connsiteY42" fmla="*/ 62810 h 229301"/>
                      <a:gd name="connsiteX43" fmla="*/ 102866 w 121395"/>
                      <a:gd name="connsiteY43" fmla="*/ 65125 h 229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21395" h="229301">
                        <a:moveTo>
                          <a:pt x="103003" y="65398"/>
                        </a:moveTo>
                        <a:cubicBezTo>
                          <a:pt x="103275" y="62128"/>
                          <a:pt x="108724" y="47686"/>
                          <a:pt x="109815" y="47141"/>
                        </a:cubicBezTo>
                        <a:cubicBezTo>
                          <a:pt x="109542" y="49185"/>
                          <a:pt x="107089" y="57223"/>
                          <a:pt x="109269" y="52455"/>
                        </a:cubicBezTo>
                        <a:lnTo>
                          <a:pt x="111177" y="40193"/>
                        </a:lnTo>
                        <a:cubicBezTo>
                          <a:pt x="117853" y="25206"/>
                          <a:pt x="109815" y="52727"/>
                          <a:pt x="107907" y="60766"/>
                        </a:cubicBezTo>
                        <a:cubicBezTo>
                          <a:pt x="113357" y="44961"/>
                          <a:pt x="114310" y="40193"/>
                          <a:pt x="118942" y="23026"/>
                        </a:cubicBezTo>
                        <a:cubicBezTo>
                          <a:pt x="117307" y="28067"/>
                          <a:pt x="115945" y="31064"/>
                          <a:pt x="114720" y="33517"/>
                        </a:cubicBezTo>
                        <a:cubicBezTo>
                          <a:pt x="113085" y="33517"/>
                          <a:pt x="118262" y="17985"/>
                          <a:pt x="121395" y="6676"/>
                        </a:cubicBezTo>
                        <a:cubicBezTo>
                          <a:pt x="118671" y="13761"/>
                          <a:pt x="119351" y="9401"/>
                          <a:pt x="120306" y="3951"/>
                        </a:cubicBezTo>
                        <a:cubicBezTo>
                          <a:pt x="120577" y="2997"/>
                          <a:pt x="120577" y="2316"/>
                          <a:pt x="120577" y="1908"/>
                        </a:cubicBezTo>
                        <a:lnTo>
                          <a:pt x="120850" y="0"/>
                        </a:lnTo>
                        <a:lnTo>
                          <a:pt x="120577" y="1363"/>
                        </a:lnTo>
                        <a:cubicBezTo>
                          <a:pt x="120577" y="1363"/>
                          <a:pt x="120170" y="1363"/>
                          <a:pt x="119624" y="2453"/>
                        </a:cubicBezTo>
                        <a:cubicBezTo>
                          <a:pt x="117444" y="11990"/>
                          <a:pt x="114038" y="18938"/>
                          <a:pt x="112266" y="24933"/>
                        </a:cubicBezTo>
                        <a:cubicBezTo>
                          <a:pt x="114310" y="22345"/>
                          <a:pt x="113085" y="27522"/>
                          <a:pt x="110904" y="34334"/>
                        </a:cubicBezTo>
                        <a:cubicBezTo>
                          <a:pt x="108453" y="41010"/>
                          <a:pt x="105318" y="49457"/>
                          <a:pt x="104365" y="53272"/>
                        </a:cubicBezTo>
                        <a:lnTo>
                          <a:pt x="101640" y="61992"/>
                        </a:lnTo>
                        <a:cubicBezTo>
                          <a:pt x="101231" y="63082"/>
                          <a:pt x="100822" y="64172"/>
                          <a:pt x="100413" y="65125"/>
                        </a:cubicBezTo>
                        <a:cubicBezTo>
                          <a:pt x="99869" y="65671"/>
                          <a:pt x="100140" y="64717"/>
                          <a:pt x="101231" y="59540"/>
                        </a:cubicBezTo>
                        <a:cubicBezTo>
                          <a:pt x="100413" y="63899"/>
                          <a:pt x="94419" y="77115"/>
                          <a:pt x="95781" y="76298"/>
                        </a:cubicBezTo>
                        <a:lnTo>
                          <a:pt x="89514" y="91694"/>
                        </a:lnTo>
                        <a:lnTo>
                          <a:pt x="82429" y="106681"/>
                        </a:lnTo>
                        <a:cubicBezTo>
                          <a:pt x="81884" y="107635"/>
                          <a:pt x="81338" y="108452"/>
                          <a:pt x="80794" y="108997"/>
                        </a:cubicBezTo>
                        <a:cubicBezTo>
                          <a:pt x="80385" y="110087"/>
                          <a:pt x="80522" y="110359"/>
                          <a:pt x="80658" y="110223"/>
                        </a:cubicBezTo>
                        <a:cubicBezTo>
                          <a:pt x="59676" y="153549"/>
                          <a:pt x="32699" y="193606"/>
                          <a:pt x="0" y="229302"/>
                        </a:cubicBezTo>
                        <a:cubicBezTo>
                          <a:pt x="4905" y="224124"/>
                          <a:pt x="9129" y="219492"/>
                          <a:pt x="14170" y="214178"/>
                        </a:cubicBezTo>
                        <a:cubicBezTo>
                          <a:pt x="8311" y="223716"/>
                          <a:pt x="22208" y="205187"/>
                          <a:pt x="21392" y="208593"/>
                        </a:cubicBezTo>
                        <a:cubicBezTo>
                          <a:pt x="18666" y="212816"/>
                          <a:pt x="13761" y="218266"/>
                          <a:pt x="10628" y="221263"/>
                        </a:cubicBezTo>
                        <a:cubicBezTo>
                          <a:pt x="10218" y="223035"/>
                          <a:pt x="14716" y="218811"/>
                          <a:pt x="14987" y="219901"/>
                        </a:cubicBezTo>
                        <a:cubicBezTo>
                          <a:pt x="21255" y="213225"/>
                          <a:pt x="24252" y="208729"/>
                          <a:pt x="26976" y="204233"/>
                        </a:cubicBezTo>
                        <a:cubicBezTo>
                          <a:pt x="29566" y="199600"/>
                          <a:pt x="31883" y="194968"/>
                          <a:pt x="37468" y="187883"/>
                        </a:cubicBezTo>
                        <a:cubicBezTo>
                          <a:pt x="37877" y="188973"/>
                          <a:pt x="35152" y="194014"/>
                          <a:pt x="42101" y="184477"/>
                        </a:cubicBezTo>
                        <a:lnTo>
                          <a:pt x="40465" y="186929"/>
                        </a:lnTo>
                        <a:cubicBezTo>
                          <a:pt x="50819" y="171261"/>
                          <a:pt x="50548" y="176030"/>
                          <a:pt x="55044" y="164857"/>
                        </a:cubicBezTo>
                        <a:lnTo>
                          <a:pt x="55997" y="165811"/>
                        </a:lnTo>
                        <a:cubicBezTo>
                          <a:pt x="57904" y="161996"/>
                          <a:pt x="61038" y="156547"/>
                          <a:pt x="64444" y="151097"/>
                        </a:cubicBezTo>
                        <a:cubicBezTo>
                          <a:pt x="67443" y="145511"/>
                          <a:pt x="70576" y="139788"/>
                          <a:pt x="72756" y="135565"/>
                        </a:cubicBezTo>
                        <a:lnTo>
                          <a:pt x="72756" y="136246"/>
                        </a:lnTo>
                        <a:cubicBezTo>
                          <a:pt x="84201" y="112676"/>
                          <a:pt x="79296" y="123030"/>
                          <a:pt x="91830" y="96326"/>
                        </a:cubicBezTo>
                        <a:lnTo>
                          <a:pt x="87470" y="109269"/>
                        </a:lnTo>
                        <a:cubicBezTo>
                          <a:pt x="92375" y="100277"/>
                          <a:pt x="92102" y="97688"/>
                          <a:pt x="95099" y="91012"/>
                        </a:cubicBezTo>
                        <a:cubicBezTo>
                          <a:pt x="95099" y="91557"/>
                          <a:pt x="96871" y="90467"/>
                          <a:pt x="94146" y="96871"/>
                        </a:cubicBezTo>
                        <a:cubicBezTo>
                          <a:pt x="98098" y="85562"/>
                          <a:pt x="101912" y="74118"/>
                          <a:pt x="105454" y="62810"/>
                        </a:cubicBezTo>
                        <a:cubicBezTo>
                          <a:pt x="107225" y="54362"/>
                          <a:pt x="103956" y="64172"/>
                          <a:pt x="102866" y="65125"/>
                        </a:cubicBezTo>
                        <a:close/>
                      </a:path>
                    </a:pathLst>
                  </a:custGeom>
                  <a:solidFill>
                    <a:srgbClr val="333333"/>
                  </a:solidFill>
                  <a:ln w="0" cap="flat">
                    <a:noFill/>
                    <a:prstDash val="solid"/>
                    <a:miter/>
                  </a:ln>
                </p:spPr>
                <p:txBody>
                  <a:bodyPr rtlCol="0" anchor="ctr"/>
                  <a:lstStyle/>
                  <a:p>
                    <a:endParaRPr lang="en-US"/>
                  </a:p>
                </p:txBody>
              </p:sp>
              <p:sp>
                <p:nvSpPr>
                  <p:cNvPr id="2807" name="Freeform: Shape 2806">
                    <a:extLst>
                      <a:ext uri="{FF2B5EF4-FFF2-40B4-BE49-F238E27FC236}">
                        <a16:creationId xmlns:a16="http://schemas.microsoft.com/office/drawing/2014/main" id="{E88BC671-2868-12B0-6E2F-10131F78A46C}"/>
                      </a:ext>
                    </a:extLst>
                  </p:cNvPr>
                  <p:cNvSpPr/>
                  <p:nvPr/>
                </p:nvSpPr>
                <p:spPr>
                  <a:xfrm>
                    <a:off x="20970335" y="5280204"/>
                    <a:ext cx="1907" cy="6403"/>
                  </a:xfrm>
                  <a:custGeom>
                    <a:avLst/>
                    <a:gdLst>
                      <a:gd name="connsiteX0" fmla="*/ 0 w 1907"/>
                      <a:gd name="connsiteY0" fmla="*/ 6404 h 6403"/>
                      <a:gd name="connsiteX1" fmla="*/ 1908 w 1907"/>
                      <a:gd name="connsiteY1" fmla="*/ 0 h 6403"/>
                      <a:gd name="connsiteX2" fmla="*/ 0 w 1907"/>
                      <a:gd name="connsiteY2" fmla="*/ 6404 h 6403"/>
                    </a:gdLst>
                    <a:ahLst/>
                    <a:cxnLst>
                      <a:cxn ang="0">
                        <a:pos x="connsiteX0" y="connsiteY0"/>
                      </a:cxn>
                      <a:cxn ang="0">
                        <a:pos x="connsiteX1" y="connsiteY1"/>
                      </a:cxn>
                      <a:cxn ang="0">
                        <a:pos x="connsiteX2" y="connsiteY2"/>
                      </a:cxn>
                    </a:cxnLst>
                    <a:rect l="l" t="t" r="r" b="b"/>
                    <a:pathLst>
                      <a:path w="1907" h="6403">
                        <a:moveTo>
                          <a:pt x="0" y="6404"/>
                        </a:moveTo>
                        <a:cubicBezTo>
                          <a:pt x="546" y="4633"/>
                          <a:pt x="1227" y="2589"/>
                          <a:pt x="1908" y="0"/>
                        </a:cubicBezTo>
                        <a:cubicBezTo>
                          <a:pt x="1227" y="2316"/>
                          <a:pt x="682" y="4360"/>
                          <a:pt x="0" y="6404"/>
                        </a:cubicBezTo>
                        <a:close/>
                      </a:path>
                    </a:pathLst>
                  </a:custGeom>
                  <a:solidFill>
                    <a:srgbClr val="333333"/>
                  </a:solidFill>
                  <a:ln w="0" cap="flat">
                    <a:noFill/>
                    <a:prstDash val="solid"/>
                    <a:miter/>
                  </a:ln>
                </p:spPr>
                <p:txBody>
                  <a:bodyPr rtlCol="0" anchor="ctr"/>
                  <a:lstStyle/>
                  <a:p>
                    <a:endParaRPr lang="en-US"/>
                  </a:p>
                </p:txBody>
              </p:sp>
              <p:sp>
                <p:nvSpPr>
                  <p:cNvPr id="2808" name="Freeform: Shape 2807">
                    <a:extLst>
                      <a:ext uri="{FF2B5EF4-FFF2-40B4-BE49-F238E27FC236}">
                        <a16:creationId xmlns:a16="http://schemas.microsoft.com/office/drawing/2014/main" id="{1F669D72-BC64-4A37-FEB6-3E1D4F4AAE5E}"/>
                      </a:ext>
                    </a:extLst>
                  </p:cNvPr>
                  <p:cNvSpPr/>
                  <p:nvPr/>
                </p:nvSpPr>
                <p:spPr>
                  <a:xfrm>
                    <a:off x="20844580" y="5493157"/>
                    <a:ext cx="6812" cy="7629"/>
                  </a:xfrm>
                  <a:custGeom>
                    <a:avLst/>
                    <a:gdLst>
                      <a:gd name="connsiteX0" fmla="*/ 0 w 6812"/>
                      <a:gd name="connsiteY0" fmla="*/ 7630 h 7629"/>
                      <a:gd name="connsiteX1" fmla="*/ 6812 w 6812"/>
                      <a:gd name="connsiteY1" fmla="*/ 0 h 7629"/>
                      <a:gd name="connsiteX2" fmla="*/ 0 w 6812"/>
                      <a:gd name="connsiteY2" fmla="*/ 7630 h 7629"/>
                    </a:gdLst>
                    <a:ahLst/>
                    <a:cxnLst>
                      <a:cxn ang="0">
                        <a:pos x="connsiteX0" y="connsiteY0"/>
                      </a:cxn>
                      <a:cxn ang="0">
                        <a:pos x="connsiteX1" y="connsiteY1"/>
                      </a:cxn>
                      <a:cxn ang="0">
                        <a:pos x="connsiteX2" y="connsiteY2"/>
                      </a:cxn>
                    </a:cxnLst>
                    <a:rect l="l" t="t" r="r" b="b"/>
                    <a:pathLst>
                      <a:path w="6812" h="7629">
                        <a:moveTo>
                          <a:pt x="0" y="7630"/>
                        </a:moveTo>
                        <a:cubicBezTo>
                          <a:pt x="2453" y="5177"/>
                          <a:pt x="4496" y="2589"/>
                          <a:pt x="6812" y="0"/>
                        </a:cubicBezTo>
                        <a:cubicBezTo>
                          <a:pt x="4632" y="2316"/>
                          <a:pt x="2453" y="4769"/>
                          <a:pt x="0" y="7630"/>
                        </a:cubicBezTo>
                        <a:close/>
                      </a:path>
                    </a:pathLst>
                  </a:custGeom>
                  <a:solidFill>
                    <a:srgbClr val="333333"/>
                  </a:solidFill>
                  <a:ln w="0" cap="flat">
                    <a:noFill/>
                    <a:prstDash val="solid"/>
                    <a:miter/>
                  </a:ln>
                </p:spPr>
                <p:txBody>
                  <a:bodyPr rtlCol="0" anchor="ctr"/>
                  <a:lstStyle/>
                  <a:p>
                    <a:endParaRPr lang="en-US"/>
                  </a:p>
                </p:txBody>
              </p:sp>
              <p:sp>
                <p:nvSpPr>
                  <p:cNvPr id="2809" name="Freeform: Shape 2808">
                    <a:extLst>
                      <a:ext uri="{FF2B5EF4-FFF2-40B4-BE49-F238E27FC236}">
                        <a16:creationId xmlns:a16="http://schemas.microsoft.com/office/drawing/2014/main" id="{48BD4D8F-22A6-CCA0-2EC1-FF008D6CE271}"/>
                      </a:ext>
                    </a:extLst>
                  </p:cNvPr>
                  <p:cNvSpPr/>
                  <p:nvPr/>
                </p:nvSpPr>
                <p:spPr>
                  <a:xfrm>
                    <a:off x="20974832" y="5230066"/>
                    <a:ext cx="5177" cy="23619"/>
                  </a:xfrm>
                  <a:custGeom>
                    <a:avLst/>
                    <a:gdLst>
                      <a:gd name="connsiteX0" fmla="*/ 5177 w 5177"/>
                      <a:gd name="connsiteY0" fmla="*/ 5995 h 23619"/>
                      <a:gd name="connsiteX1" fmla="*/ 4768 w 5177"/>
                      <a:gd name="connsiteY1" fmla="*/ 0 h 23619"/>
                      <a:gd name="connsiteX2" fmla="*/ 0 w 5177"/>
                      <a:gd name="connsiteY2" fmla="*/ 21663 h 23619"/>
                      <a:gd name="connsiteX3" fmla="*/ 1226 w 5177"/>
                      <a:gd name="connsiteY3" fmla="*/ 23571 h 23619"/>
                      <a:gd name="connsiteX4" fmla="*/ 5177 w 5177"/>
                      <a:gd name="connsiteY4" fmla="*/ 5858 h 236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7" h="23619">
                        <a:moveTo>
                          <a:pt x="5177" y="5995"/>
                        </a:moveTo>
                        <a:cubicBezTo>
                          <a:pt x="3133" y="11853"/>
                          <a:pt x="5177" y="1226"/>
                          <a:pt x="4768" y="0"/>
                        </a:cubicBezTo>
                        <a:cubicBezTo>
                          <a:pt x="3677" y="7357"/>
                          <a:pt x="1635" y="14442"/>
                          <a:pt x="0" y="21663"/>
                        </a:cubicBezTo>
                        <a:cubicBezTo>
                          <a:pt x="544" y="21663"/>
                          <a:pt x="680" y="23979"/>
                          <a:pt x="1226" y="23571"/>
                        </a:cubicBezTo>
                        <a:lnTo>
                          <a:pt x="5177" y="5858"/>
                        </a:lnTo>
                        <a:close/>
                      </a:path>
                    </a:pathLst>
                  </a:custGeom>
                  <a:solidFill>
                    <a:srgbClr val="333333"/>
                  </a:solidFill>
                  <a:ln w="0" cap="flat">
                    <a:noFill/>
                    <a:prstDash val="solid"/>
                    <a:miter/>
                  </a:ln>
                </p:spPr>
                <p:txBody>
                  <a:bodyPr rtlCol="0" anchor="ctr"/>
                  <a:lstStyle/>
                  <a:p>
                    <a:endParaRPr lang="en-US"/>
                  </a:p>
                </p:txBody>
              </p:sp>
              <p:sp>
                <p:nvSpPr>
                  <p:cNvPr id="2810" name="Freeform: Shape 2809">
                    <a:extLst>
                      <a:ext uri="{FF2B5EF4-FFF2-40B4-BE49-F238E27FC236}">
                        <a16:creationId xmlns:a16="http://schemas.microsoft.com/office/drawing/2014/main" id="{7203A365-BCF3-6825-AB9A-3F20BA3509D2}"/>
                      </a:ext>
                    </a:extLst>
                  </p:cNvPr>
                  <p:cNvSpPr/>
                  <p:nvPr/>
                </p:nvSpPr>
                <p:spPr>
                  <a:xfrm>
                    <a:off x="20972106" y="5251866"/>
                    <a:ext cx="2725" cy="11853"/>
                  </a:xfrm>
                  <a:custGeom>
                    <a:avLst/>
                    <a:gdLst>
                      <a:gd name="connsiteX0" fmla="*/ 273 w 2725"/>
                      <a:gd name="connsiteY0" fmla="*/ 5995 h 11853"/>
                      <a:gd name="connsiteX1" fmla="*/ 0 w 2725"/>
                      <a:gd name="connsiteY1" fmla="*/ 11853 h 11853"/>
                      <a:gd name="connsiteX2" fmla="*/ 2726 w 2725"/>
                      <a:gd name="connsiteY2" fmla="*/ 0 h 11853"/>
                      <a:gd name="connsiteX3" fmla="*/ 273 w 2725"/>
                      <a:gd name="connsiteY3" fmla="*/ 5995 h 11853"/>
                    </a:gdLst>
                    <a:ahLst/>
                    <a:cxnLst>
                      <a:cxn ang="0">
                        <a:pos x="connsiteX0" y="connsiteY0"/>
                      </a:cxn>
                      <a:cxn ang="0">
                        <a:pos x="connsiteX1" y="connsiteY1"/>
                      </a:cxn>
                      <a:cxn ang="0">
                        <a:pos x="connsiteX2" y="connsiteY2"/>
                      </a:cxn>
                      <a:cxn ang="0">
                        <a:pos x="connsiteX3" y="connsiteY3"/>
                      </a:cxn>
                    </a:cxnLst>
                    <a:rect l="l" t="t" r="r" b="b"/>
                    <a:pathLst>
                      <a:path w="2725" h="11853">
                        <a:moveTo>
                          <a:pt x="273" y="5995"/>
                        </a:moveTo>
                        <a:cubicBezTo>
                          <a:pt x="409" y="6812"/>
                          <a:pt x="273" y="9129"/>
                          <a:pt x="0" y="11853"/>
                        </a:cubicBezTo>
                        <a:lnTo>
                          <a:pt x="2726" y="0"/>
                        </a:lnTo>
                        <a:cubicBezTo>
                          <a:pt x="2726" y="0"/>
                          <a:pt x="1635" y="1226"/>
                          <a:pt x="273" y="5995"/>
                        </a:cubicBezTo>
                        <a:close/>
                      </a:path>
                    </a:pathLst>
                  </a:custGeom>
                  <a:solidFill>
                    <a:srgbClr val="333333"/>
                  </a:solidFill>
                  <a:ln w="0" cap="flat">
                    <a:noFill/>
                    <a:prstDash val="solid"/>
                    <a:miter/>
                  </a:ln>
                </p:spPr>
                <p:txBody>
                  <a:bodyPr rtlCol="0" anchor="ctr"/>
                  <a:lstStyle/>
                  <a:p>
                    <a:endParaRPr lang="en-US"/>
                  </a:p>
                </p:txBody>
              </p:sp>
              <p:sp>
                <p:nvSpPr>
                  <p:cNvPr id="2811" name="Freeform: Shape 2810">
                    <a:extLst>
                      <a:ext uri="{FF2B5EF4-FFF2-40B4-BE49-F238E27FC236}">
                        <a16:creationId xmlns:a16="http://schemas.microsoft.com/office/drawing/2014/main" id="{97701358-DD95-C5AF-7D10-281B529D2D74}"/>
                      </a:ext>
                    </a:extLst>
                  </p:cNvPr>
                  <p:cNvSpPr/>
                  <p:nvPr/>
                </p:nvSpPr>
                <p:spPr>
                  <a:xfrm>
                    <a:off x="20998403" y="5262084"/>
                    <a:ext cx="1907" cy="10082"/>
                  </a:xfrm>
                  <a:custGeom>
                    <a:avLst/>
                    <a:gdLst>
                      <a:gd name="connsiteX0" fmla="*/ 1908 w 1907"/>
                      <a:gd name="connsiteY0" fmla="*/ 0 h 10082"/>
                      <a:gd name="connsiteX1" fmla="*/ 953 w 1907"/>
                      <a:gd name="connsiteY1" fmla="*/ 3951 h 10082"/>
                      <a:gd name="connsiteX2" fmla="*/ 0 w 1907"/>
                      <a:gd name="connsiteY2" fmla="*/ 10082 h 10082"/>
                      <a:gd name="connsiteX3" fmla="*/ 1908 w 1907"/>
                      <a:gd name="connsiteY3" fmla="*/ 0 h 10082"/>
                    </a:gdLst>
                    <a:ahLst/>
                    <a:cxnLst>
                      <a:cxn ang="0">
                        <a:pos x="connsiteX0" y="connsiteY0"/>
                      </a:cxn>
                      <a:cxn ang="0">
                        <a:pos x="connsiteX1" y="connsiteY1"/>
                      </a:cxn>
                      <a:cxn ang="0">
                        <a:pos x="connsiteX2" y="connsiteY2"/>
                      </a:cxn>
                      <a:cxn ang="0">
                        <a:pos x="connsiteX3" y="connsiteY3"/>
                      </a:cxn>
                    </a:cxnLst>
                    <a:rect l="l" t="t" r="r" b="b"/>
                    <a:pathLst>
                      <a:path w="1907" h="10082">
                        <a:moveTo>
                          <a:pt x="1908" y="0"/>
                        </a:moveTo>
                        <a:lnTo>
                          <a:pt x="953" y="3951"/>
                        </a:lnTo>
                        <a:lnTo>
                          <a:pt x="0" y="10082"/>
                        </a:lnTo>
                        <a:lnTo>
                          <a:pt x="1908" y="0"/>
                        </a:lnTo>
                        <a:close/>
                      </a:path>
                    </a:pathLst>
                  </a:custGeom>
                  <a:solidFill>
                    <a:srgbClr val="333333"/>
                  </a:solidFill>
                  <a:ln w="0" cap="flat">
                    <a:noFill/>
                    <a:prstDash val="solid"/>
                    <a:miter/>
                  </a:ln>
                </p:spPr>
                <p:txBody>
                  <a:bodyPr rtlCol="0" anchor="ctr"/>
                  <a:lstStyle/>
                  <a:p>
                    <a:endParaRPr lang="en-US"/>
                  </a:p>
                </p:txBody>
              </p:sp>
              <p:sp>
                <p:nvSpPr>
                  <p:cNvPr id="2812" name="Freeform: Shape 2811">
                    <a:extLst>
                      <a:ext uri="{FF2B5EF4-FFF2-40B4-BE49-F238E27FC236}">
                        <a16:creationId xmlns:a16="http://schemas.microsoft.com/office/drawing/2014/main" id="{C26BC851-E523-1758-ACE3-35D8342918A6}"/>
                      </a:ext>
                    </a:extLst>
                  </p:cNvPr>
                  <p:cNvSpPr/>
                  <p:nvPr/>
                </p:nvSpPr>
                <p:spPr>
                  <a:xfrm>
                    <a:off x="20980144" y="5306364"/>
                    <a:ext cx="5586" cy="16349"/>
                  </a:xfrm>
                  <a:custGeom>
                    <a:avLst/>
                    <a:gdLst>
                      <a:gd name="connsiteX0" fmla="*/ 0 w 5586"/>
                      <a:gd name="connsiteY0" fmla="*/ 16350 h 16349"/>
                      <a:gd name="connsiteX1" fmla="*/ 5587 w 5586"/>
                      <a:gd name="connsiteY1" fmla="*/ 0 h 16349"/>
                      <a:gd name="connsiteX2" fmla="*/ 0 w 5586"/>
                      <a:gd name="connsiteY2" fmla="*/ 16350 h 16349"/>
                    </a:gdLst>
                    <a:ahLst/>
                    <a:cxnLst>
                      <a:cxn ang="0">
                        <a:pos x="connsiteX0" y="connsiteY0"/>
                      </a:cxn>
                      <a:cxn ang="0">
                        <a:pos x="connsiteX1" y="connsiteY1"/>
                      </a:cxn>
                      <a:cxn ang="0">
                        <a:pos x="connsiteX2" y="connsiteY2"/>
                      </a:cxn>
                    </a:cxnLst>
                    <a:rect l="l" t="t" r="r" b="b"/>
                    <a:pathLst>
                      <a:path w="5586" h="16349">
                        <a:moveTo>
                          <a:pt x="0" y="16350"/>
                        </a:moveTo>
                        <a:cubicBezTo>
                          <a:pt x="2317" y="11990"/>
                          <a:pt x="4770" y="2997"/>
                          <a:pt x="5587" y="0"/>
                        </a:cubicBezTo>
                        <a:cubicBezTo>
                          <a:pt x="2180" y="10082"/>
                          <a:pt x="3406" y="5586"/>
                          <a:pt x="0" y="16350"/>
                        </a:cubicBezTo>
                        <a:close/>
                      </a:path>
                    </a:pathLst>
                  </a:custGeom>
                  <a:solidFill>
                    <a:srgbClr val="333333"/>
                  </a:solidFill>
                  <a:ln w="0" cap="flat">
                    <a:noFill/>
                    <a:prstDash val="solid"/>
                    <a:miter/>
                  </a:ln>
                </p:spPr>
                <p:txBody>
                  <a:bodyPr rtlCol="0" anchor="ctr"/>
                  <a:lstStyle/>
                  <a:p>
                    <a:endParaRPr lang="en-US"/>
                  </a:p>
                </p:txBody>
              </p:sp>
              <p:sp>
                <p:nvSpPr>
                  <p:cNvPr id="2813" name="Freeform: Shape 2812">
                    <a:extLst>
                      <a:ext uri="{FF2B5EF4-FFF2-40B4-BE49-F238E27FC236}">
                        <a16:creationId xmlns:a16="http://schemas.microsoft.com/office/drawing/2014/main" id="{D43D9321-6F70-8EBF-C53E-2666D256B9EF}"/>
                      </a:ext>
                    </a:extLst>
                  </p:cNvPr>
                  <p:cNvSpPr/>
                  <p:nvPr/>
                </p:nvSpPr>
                <p:spPr>
                  <a:xfrm>
                    <a:off x="20989546" y="5312904"/>
                    <a:ext cx="2997" cy="10082"/>
                  </a:xfrm>
                  <a:custGeom>
                    <a:avLst/>
                    <a:gdLst>
                      <a:gd name="connsiteX0" fmla="*/ 2997 w 2997"/>
                      <a:gd name="connsiteY0" fmla="*/ 0 h 10082"/>
                      <a:gd name="connsiteX1" fmla="*/ 0 w 2997"/>
                      <a:gd name="connsiteY1" fmla="*/ 10082 h 10082"/>
                      <a:gd name="connsiteX2" fmla="*/ 409 w 2997"/>
                      <a:gd name="connsiteY2" fmla="*/ 9128 h 10082"/>
                      <a:gd name="connsiteX3" fmla="*/ 2997 w 2997"/>
                      <a:gd name="connsiteY3" fmla="*/ 0 h 10082"/>
                    </a:gdLst>
                    <a:ahLst/>
                    <a:cxnLst>
                      <a:cxn ang="0">
                        <a:pos x="connsiteX0" y="connsiteY0"/>
                      </a:cxn>
                      <a:cxn ang="0">
                        <a:pos x="connsiteX1" y="connsiteY1"/>
                      </a:cxn>
                      <a:cxn ang="0">
                        <a:pos x="connsiteX2" y="connsiteY2"/>
                      </a:cxn>
                      <a:cxn ang="0">
                        <a:pos x="connsiteX3" y="connsiteY3"/>
                      </a:cxn>
                    </a:cxnLst>
                    <a:rect l="l" t="t" r="r" b="b"/>
                    <a:pathLst>
                      <a:path w="2997" h="10082">
                        <a:moveTo>
                          <a:pt x="2997" y="0"/>
                        </a:moveTo>
                        <a:lnTo>
                          <a:pt x="0" y="10082"/>
                        </a:lnTo>
                        <a:lnTo>
                          <a:pt x="409" y="9128"/>
                        </a:lnTo>
                        <a:lnTo>
                          <a:pt x="2997" y="0"/>
                        </a:lnTo>
                        <a:close/>
                      </a:path>
                    </a:pathLst>
                  </a:custGeom>
                  <a:solidFill>
                    <a:srgbClr val="333333"/>
                  </a:solidFill>
                  <a:ln w="0" cap="flat">
                    <a:noFill/>
                    <a:prstDash val="solid"/>
                    <a:miter/>
                  </a:ln>
                </p:spPr>
                <p:txBody>
                  <a:bodyPr rtlCol="0" anchor="ctr"/>
                  <a:lstStyle/>
                  <a:p>
                    <a:endParaRPr lang="en-US"/>
                  </a:p>
                </p:txBody>
              </p:sp>
              <p:sp>
                <p:nvSpPr>
                  <p:cNvPr id="2814" name="Freeform: Shape 2813">
                    <a:extLst>
                      <a:ext uri="{FF2B5EF4-FFF2-40B4-BE49-F238E27FC236}">
                        <a16:creationId xmlns:a16="http://schemas.microsoft.com/office/drawing/2014/main" id="{EB8C9806-579C-A491-5BB8-4CCCB42177F4}"/>
                      </a:ext>
                    </a:extLst>
                  </p:cNvPr>
                  <p:cNvSpPr/>
                  <p:nvPr/>
                </p:nvSpPr>
                <p:spPr>
                  <a:xfrm>
                    <a:off x="20789129" y="5556102"/>
                    <a:ext cx="3813" cy="2997"/>
                  </a:xfrm>
                  <a:custGeom>
                    <a:avLst/>
                    <a:gdLst>
                      <a:gd name="connsiteX0" fmla="*/ 3814 w 3813"/>
                      <a:gd name="connsiteY0" fmla="*/ 0 h 2997"/>
                      <a:gd name="connsiteX1" fmla="*/ 0 w 3813"/>
                      <a:gd name="connsiteY1" fmla="*/ 2997 h 2997"/>
                      <a:gd name="connsiteX2" fmla="*/ 3814 w 3813"/>
                      <a:gd name="connsiteY2" fmla="*/ 0 h 2997"/>
                    </a:gdLst>
                    <a:ahLst/>
                    <a:cxnLst>
                      <a:cxn ang="0">
                        <a:pos x="connsiteX0" y="connsiteY0"/>
                      </a:cxn>
                      <a:cxn ang="0">
                        <a:pos x="connsiteX1" y="connsiteY1"/>
                      </a:cxn>
                      <a:cxn ang="0">
                        <a:pos x="connsiteX2" y="connsiteY2"/>
                      </a:cxn>
                    </a:cxnLst>
                    <a:rect l="l" t="t" r="r" b="b"/>
                    <a:pathLst>
                      <a:path w="3813" h="2997">
                        <a:moveTo>
                          <a:pt x="3814" y="0"/>
                        </a:moveTo>
                        <a:cubicBezTo>
                          <a:pt x="2588" y="1090"/>
                          <a:pt x="1362" y="2044"/>
                          <a:pt x="0" y="2997"/>
                        </a:cubicBezTo>
                        <a:cubicBezTo>
                          <a:pt x="1771" y="1635"/>
                          <a:pt x="2861" y="681"/>
                          <a:pt x="3814" y="0"/>
                        </a:cubicBezTo>
                        <a:close/>
                      </a:path>
                    </a:pathLst>
                  </a:custGeom>
                  <a:solidFill>
                    <a:srgbClr val="333333"/>
                  </a:solidFill>
                  <a:ln w="0" cap="flat">
                    <a:noFill/>
                    <a:prstDash val="solid"/>
                    <a:miter/>
                  </a:ln>
                </p:spPr>
                <p:txBody>
                  <a:bodyPr rtlCol="0" anchor="ctr"/>
                  <a:lstStyle/>
                  <a:p>
                    <a:endParaRPr lang="en-US"/>
                  </a:p>
                </p:txBody>
              </p:sp>
              <p:sp>
                <p:nvSpPr>
                  <p:cNvPr id="2815" name="Freeform: Shape 2814">
                    <a:extLst>
                      <a:ext uri="{FF2B5EF4-FFF2-40B4-BE49-F238E27FC236}">
                        <a16:creationId xmlns:a16="http://schemas.microsoft.com/office/drawing/2014/main" id="{459094C1-0769-185B-76A7-0EAC41C53FFF}"/>
                      </a:ext>
                    </a:extLst>
                  </p:cNvPr>
                  <p:cNvSpPr/>
                  <p:nvPr/>
                </p:nvSpPr>
                <p:spPr>
                  <a:xfrm>
                    <a:off x="20742157" y="5487830"/>
                    <a:ext cx="115586" cy="101788"/>
                  </a:xfrm>
                  <a:custGeom>
                    <a:avLst/>
                    <a:gdLst>
                      <a:gd name="connsiteX0" fmla="*/ 111689 w 115586"/>
                      <a:gd name="connsiteY0" fmla="*/ 8733 h 101788"/>
                      <a:gd name="connsiteX1" fmla="*/ 114550 w 115586"/>
                      <a:gd name="connsiteY1" fmla="*/ 422 h 101788"/>
                      <a:gd name="connsiteX2" fmla="*/ 106648 w 115586"/>
                      <a:gd name="connsiteY2" fmla="*/ 10504 h 101788"/>
                      <a:gd name="connsiteX3" fmla="*/ 106919 w 115586"/>
                      <a:gd name="connsiteY3" fmla="*/ 9278 h 101788"/>
                      <a:gd name="connsiteX4" fmla="*/ 96157 w 115586"/>
                      <a:gd name="connsiteY4" fmla="*/ 20859 h 101788"/>
                      <a:gd name="connsiteX5" fmla="*/ 101062 w 115586"/>
                      <a:gd name="connsiteY5" fmla="*/ 18542 h 101788"/>
                      <a:gd name="connsiteX6" fmla="*/ 83758 w 115586"/>
                      <a:gd name="connsiteY6" fmla="*/ 32576 h 101788"/>
                      <a:gd name="connsiteX7" fmla="*/ 66727 w 115586"/>
                      <a:gd name="connsiteY7" fmla="*/ 48244 h 101788"/>
                      <a:gd name="connsiteX8" fmla="*/ 67953 w 115586"/>
                      <a:gd name="connsiteY8" fmla="*/ 46745 h 101788"/>
                      <a:gd name="connsiteX9" fmla="*/ 65502 w 115586"/>
                      <a:gd name="connsiteY9" fmla="*/ 49334 h 101788"/>
                      <a:gd name="connsiteX10" fmla="*/ 3782 w 115586"/>
                      <a:gd name="connsiteY10" fmla="*/ 97701 h 101788"/>
                      <a:gd name="connsiteX11" fmla="*/ 3373 w 115586"/>
                      <a:gd name="connsiteY11" fmla="*/ 101789 h 101788"/>
                      <a:gd name="connsiteX12" fmla="*/ 37843 w 115586"/>
                      <a:gd name="connsiteY12" fmla="*/ 76174 h 101788"/>
                      <a:gd name="connsiteX13" fmla="*/ 39751 w 115586"/>
                      <a:gd name="connsiteY13" fmla="*/ 75902 h 101788"/>
                      <a:gd name="connsiteX14" fmla="*/ 46427 w 115586"/>
                      <a:gd name="connsiteY14" fmla="*/ 68681 h 101788"/>
                      <a:gd name="connsiteX15" fmla="*/ 38933 w 115586"/>
                      <a:gd name="connsiteY15" fmla="*/ 73994 h 101788"/>
                      <a:gd name="connsiteX16" fmla="*/ 74085 w 115586"/>
                      <a:gd name="connsiteY16" fmla="*/ 43884 h 101788"/>
                      <a:gd name="connsiteX17" fmla="*/ 49833 w 115586"/>
                      <a:gd name="connsiteY17" fmla="*/ 66910 h 101788"/>
                      <a:gd name="connsiteX18" fmla="*/ 50922 w 115586"/>
                      <a:gd name="connsiteY18" fmla="*/ 68136 h 101788"/>
                      <a:gd name="connsiteX19" fmla="*/ 82260 w 115586"/>
                      <a:gd name="connsiteY19" fmla="*/ 40205 h 101788"/>
                      <a:gd name="connsiteX20" fmla="*/ 111826 w 115586"/>
                      <a:gd name="connsiteY20" fmla="*/ 8597 h 10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5586" h="101788">
                        <a:moveTo>
                          <a:pt x="111689" y="8733"/>
                        </a:moveTo>
                        <a:cubicBezTo>
                          <a:pt x="94930" y="25491"/>
                          <a:pt x="120953" y="-3802"/>
                          <a:pt x="114550" y="422"/>
                        </a:cubicBezTo>
                        <a:lnTo>
                          <a:pt x="106648" y="10504"/>
                        </a:lnTo>
                        <a:lnTo>
                          <a:pt x="106919" y="9278"/>
                        </a:lnTo>
                        <a:cubicBezTo>
                          <a:pt x="103649" y="13229"/>
                          <a:pt x="99699" y="17044"/>
                          <a:pt x="96157" y="20859"/>
                        </a:cubicBezTo>
                        <a:cubicBezTo>
                          <a:pt x="99154" y="19087"/>
                          <a:pt x="100925" y="17452"/>
                          <a:pt x="101062" y="18542"/>
                        </a:cubicBezTo>
                        <a:cubicBezTo>
                          <a:pt x="85938" y="33529"/>
                          <a:pt x="95475" y="22902"/>
                          <a:pt x="83758" y="32576"/>
                        </a:cubicBezTo>
                        <a:cubicBezTo>
                          <a:pt x="78308" y="38025"/>
                          <a:pt x="72450" y="43067"/>
                          <a:pt x="66727" y="48244"/>
                        </a:cubicBezTo>
                        <a:lnTo>
                          <a:pt x="67953" y="46745"/>
                        </a:lnTo>
                        <a:cubicBezTo>
                          <a:pt x="66455" y="48108"/>
                          <a:pt x="65911" y="48652"/>
                          <a:pt x="65502" y="49334"/>
                        </a:cubicBezTo>
                        <a:cubicBezTo>
                          <a:pt x="46836" y="67454"/>
                          <a:pt x="25172" y="82578"/>
                          <a:pt x="3782" y="97701"/>
                        </a:cubicBezTo>
                        <a:cubicBezTo>
                          <a:pt x="-7662" y="106421"/>
                          <a:pt x="11276" y="94568"/>
                          <a:pt x="3373" y="101789"/>
                        </a:cubicBezTo>
                        <a:cubicBezTo>
                          <a:pt x="16997" y="92251"/>
                          <a:pt x="38116" y="78899"/>
                          <a:pt x="37843" y="76174"/>
                        </a:cubicBezTo>
                        <a:cubicBezTo>
                          <a:pt x="37571" y="76719"/>
                          <a:pt x="37025" y="77809"/>
                          <a:pt x="39751" y="75902"/>
                        </a:cubicBezTo>
                        <a:lnTo>
                          <a:pt x="46427" y="68681"/>
                        </a:lnTo>
                        <a:lnTo>
                          <a:pt x="38933" y="73994"/>
                        </a:lnTo>
                        <a:cubicBezTo>
                          <a:pt x="46018" y="67182"/>
                          <a:pt x="69181" y="46882"/>
                          <a:pt x="74085" y="43884"/>
                        </a:cubicBezTo>
                        <a:cubicBezTo>
                          <a:pt x="61141" y="55874"/>
                          <a:pt x="69181" y="51650"/>
                          <a:pt x="49833" y="66910"/>
                        </a:cubicBezTo>
                        <a:cubicBezTo>
                          <a:pt x="51059" y="66637"/>
                          <a:pt x="55147" y="64457"/>
                          <a:pt x="50922" y="68136"/>
                        </a:cubicBezTo>
                        <a:cubicBezTo>
                          <a:pt x="61686" y="58462"/>
                          <a:pt x="71905" y="49334"/>
                          <a:pt x="82260" y="40205"/>
                        </a:cubicBezTo>
                        <a:cubicBezTo>
                          <a:pt x="92069" y="30804"/>
                          <a:pt x="102424" y="20450"/>
                          <a:pt x="111826" y="8597"/>
                        </a:cubicBezTo>
                        <a:close/>
                      </a:path>
                    </a:pathLst>
                  </a:custGeom>
                  <a:solidFill>
                    <a:srgbClr val="333333"/>
                  </a:solidFill>
                  <a:ln w="0" cap="flat">
                    <a:noFill/>
                    <a:prstDash val="solid"/>
                    <a:miter/>
                  </a:ln>
                </p:spPr>
                <p:txBody>
                  <a:bodyPr rtlCol="0" anchor="ctr"/>
                  <a:lstStyle/>
                  <a:p>
                    <a:endParaRPr lang="en-US"/>
                  </a:p>
                </p:txBody>
              </p:sp>
              <p:sp>
                <p:nvSpPr>
                  <p:cNvPr id="2816" name="Freeform: Shape 2815">
                    <a:extLst>
                      <a:ext uri="{FF2B5EF4-FFF2-40B4-BE49-F238E27FC236}">
                        <a16:creationId xmlns:a16="http://schemas.microsoft.com/office/drawing/2014/main" id="{A37B3024-F9C4-EB44-9140-A544F6F7698F}"/>
                      </a:ext>
                    </a:extLst>
                  </p:cNvPr>
                  <p:cNvSpPr/>
                  <p:nvPr/>
                </p:nvSpPr>
                <p:spPr>
                  <a:xfrm>
                    <a:off x="20613463" y="5658559"/>
                    <a:ext cx="181" cy="300"/>
                  </a:xfrm>
                  <a:custGeom>
                    <a:avLst/>
                    <a:gdLst>
                      <a:gd name="connsiteX0" fmla="*/ 182 w 181"/>
                      <a:gd name="connsiteY0" fmla="*/ 272 h 300"/>
                      <a:gd name="connsiteX1" fmla="*/ 182 w 181"/>
                      <a:gd name="connsiteY1" fmla="*/ 0 h 300"/>
                      <a:gd name="connsiteX2" fmla="*/ 182 w 181"/>
                      <a:gd name="connsiteY2" fmla="*/ 272 h 300"/>
                    </a:gdLst>
                    <a:ahLst/>
                    <a:cxnLst>
                      <a:cxn ang="0">
                        <a:pos x="connsiteX0" y="connsiteY0"/>
                      </a:cxn>
                      <a:cxn ang="0">
                        <a:pos x="connsiteX1" y="connsiteY1"/>
                      </a:cxn>
                      <a:cxn ang="0">
                        <a:pos x="connsiteX2" y="connsiteY2"/>
                      </a:cxn>
                    </a:cxnLst>
                    <a:rect l="l" t="t" r="r" b="b"/>
                    <a:pathLst>
                      <a:path w="181" h="300">
                        <a:moveTo>
                          <a:pt x="182" y="272"/>
                        </a:moveTo>
                        <a:lnTo>
                          <a:pt x="182" y="0"/>
                        </a:lnTo>
                        <a:cubicBezTo>
                          <a:pt x="182" y="0"/>
                          <a:pt x="-227" y="409"/>
                          <a:pt x="182" y="272"/>
                        </a:cubicBezTo>
                        <a:close/>
                      </a:path>
                    </a:pathLst>
                  </a:custGeom>
                  <a:solidFill>
                    <a:srgbClr val="333333"/>
                  </a:solidFill>
                  <a:ln w="0" cap="flat">
                    <a:noFill/>
                    <a:prstDash val="solid"/>
                    <a:miter/>
                  </a:ln>
                </p:spPr>
                <p:txBody>
                  <a:bodyPr rtlCol="0" anchor="ctr"/>
                  <a:lstStyle/>
                  <a:p>
                    <a:endParaRPr lang="en-US"/>
                  </a:p>
                </p:txBody>
              </p:sp>
              <p:sp>
                <p:nvSpPr>
                  <p:cNvPr id="2817" name="Freeform: Shape 2816">
                    <a:extLst>
                      <a:ext uri="{FF2B5EF4-FFF2-40B4-BE49-F238E27FC236}">
                        <a16:creationId xmlns:a16="http://schemas.microsoft.com/office/drawing/2014/main" id="{3BAC2669-0D8C-8ACA-CA9D-D1AA8A47FF48}"/>
                      </a:ext>
                    </a:extLst>
                  </p:cNvPr>
                  <p:cNvSpPr/>
                  <p:nvPr/>
                </p:nvSpPr>
                <p:spPr>
                  <a:xfrm>
                    <a:off x="20613781" y="5647796"/>
                    <a:ext cx="21389" cy="10627"/>
                  </a:xfrm>
                  <a:custGeom>
                    <a:avLst/>
                    <a:gdLst>
                      <a:gd name="connsiteX0" fmla="*/ 8991 w 21389"/>
                      <a:gd name="connsiteY0" fmla="*/ 7493 h 10627"/>
                      <a:gd name="connsiteX1" fmla="*/ 21390 w 21389"/>
                      <a:gd name="connsiteY1" fmla="*/ 0 h 10627"/>
                      <a:gd name="connsiteX2" fmla="*/ 953 w 21389"/>
                      <a:gd name="connsiteY2" fmla="*/ 8856 h 10627"/>
                      <a:gd name="connsiteX3" fmla="*/ 0 w 21389"/>
                      <a:gd name="connsiteY3" fmla="*/ 10627 h 10627"/>
                      <a:gd name="connsiteX4" fmla="*/ 11717 w 21389"/>
                      <a:gd name="connsiteY4" fmla="*/ 5314 h 10627"/>
                      <a:gd name="connsiteX5" fmla="*/ 9127 w 21389"/>
                      <a:gd name="connsiteY5" fmla="*/ 7357 h 10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89" h="10627">
                        <a:moveTo>
                          <a:pt x="8991" y="7493"/>
                        </a:moveTo>
                        <a:lnTo>
                          <a:pt x="21390" y="0"/>
                        </a:lnTo>
                        <a:cubicBezTo>
                          <a:pt x="14578" y="2997"/>
                          <a:pt x="7902" y="6131"/>
                          <a:pt x="953" y="8856"/>
                        </a:cubicBezTo>
                        <a:lnTo>
                          <a:pt x="0" y="10627"/>
                        </a:lnTo>
                        <a:cubicBezTo>
                          <a:pt x="1635" y="9537"/>
                          <a:pt x="8718" y="6131"/>
                          <a:pt x="11717" y="5314"/>
                        </a:cubicBezTo>
                        <a:lnTo>
                          <a:pt x="9127" y="7357"/>
                        </a:lnTo>
                        <a:close/>
                      </a:path>
                    </a:pathLst>
                  </a:custGeom>
                  <a:solidFill>
                    <a:srgbClr val="333333"/>
                  </a:solidFill>
                  <a:ln w="0" cap="flat">
                    <a:noFill/>
                    <a:prstDash val="solid"/>
                    <a:miter/>
                  </a:ln>
                </p:spPr>
                <p:txBody>
                  <a:bodyPr rtlCol="0" anchor="ctr"/>
                  <a:lstStyle/>
                  <a:p>
                    <a:endParaRPr lang="en-US"/>
                  </a:p>
                </p:txBody>
              </p:sp>
              <p:sp>
                <p:nvSpPr>
                  <p:cNvPr id="2818" name="Freeform: Shape 2817">
                    <a:extLst>
                      <a:ext uri="{FF2B5EF4-FFF2-40B4-BE49-F238E27FC236}">
                        <a16:creationId xmlns:a16="http://schemas.microsoft.com/office/drawing/2014/main" id="{D3EA7CC1-6638-1D74-F9FA-8F1BE61F520B}"/>
                      </a:ext>
                    </a:extLst>
                  </p:cNvPr>
                  <p:cNvSpPr/>
                  <p:nvPr/>
                </p:nvSpPr>
                <p:spPr>
                  <a:xfrm>
                    <a:off x="20635034" y="5640030"/>
                    <a:ext cx="14986" cy="9753"/>
                  </a:xfrm>
                  <a:custGeom>
                    <a:avLst/>
                    <a:gdLst>
                      <a:gd name="connsiteX0" fmla="*/ 14714 w 14986"/>
                      <a:gd name="connsiteY0" fmla="*/ 0 h 9753"/>
                      <a:gd name="connsiteX1" fmla="*/ 11717 w 14986"/>
                      <a:gd name="connsiteY1" fmla="*/ 4496 h 9753"/>
                      <a:gd name="connsiteX2" fmla="*/ 0 w 14986"/>
                      <a:gd name="connsiteY2" fmla="*/ 9674 h 9753"/>
                      <a:gd name="connsiteX3" fmla="*/ 14987 w 14986"/>
                      <a:gd name="connsiteY3" fmla="*/ 3270 h 9753"/>
                      <a:gd name="connsiteX4" fmla="*/ 14987 w 14986"/>
                      <a:gd name="connsiteY4" fmla="*/ 0 h 97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86" h="9753">
                        <a:moveTo>
                          <a:pt x="14714" y="0"/>
                        </a:moveTo>
                        <a:cubicBezTo>
                          <a:pt x="4632" y="5314"/>
                          <a:pt x="5723" y="6404"/>
                          <a:pt x="11717" y="4496"/>
                        </a:cubicBezTo>
                        <a:cubicBezTo>
                          <a:pt x="2317" y="9401"/>
                          <a:pt x="5996" y="5177"/>
                          <a:pt x="0" y="9674"/>
                        </a:cubicBezTo>
                        <a:cubicBezTo>
                          <a:pt x="682" y="10491"/>
                          <a:pt x="12399" y="4769"/>
                          <a:pt x="14987" y="3270"/>
                        </a:cubicBezTo>
                        <a:lnTo>
                          <a:pt x="14987" y="0"/>
                        </a:lnTo>
                        <a:close/>
                      </a:path>
                    </a:pathLst>
                  </a:custGeom>
                  <a:solidFill>
                    <a:srgbClr val="333333"/>
                  </a:solidFill>
                  <a:ln w="0" cap="flat">
                    <a:noFill/>
                    <a:prstDash val="solid"/>
                    <a:miter/>
                  </a:ln>
                </p:spPr>
                <p:txBody>
                  <a:bodyPr rtlCol="0" anchor="ctr"/>
                  <a:lstStyle/>
                  <a:p>
                    <a:endParaRPr lang="en-US"/>
                  </a:p>
                </p:txBody>
              </p:sp>
              <p:sp>
                <p:nvSpPr>
                  <p:cNvPr id="2819" name="Freeform: Shape 2818">
                    <a:extLst>
                      <a:ext uri="{FF2B5EF4-FFF2-40B4-BE49-F238E27FC236}">
                        <a16:creationId xmlns:a16="http://schemas.microsoft.com/office/drawing/2014/main" id="{8BB945A4-E393-332E-F9AE-1C241F61936B}"/>
                      </a:ext>
                    </a:extLst>
                  </p:cNvPr>
                  <p:cNvSpPr/>
                  <p:nvPr/>
                </p:nvSpPr>
                <p:spPr>
                  <a:xfrm>
                    <a:off x="20722096" y="5599292"/>
                    <a:ext cx="6812" cy="4087"/>
                  </a:xfrm>
                  <a:custGeom>
                    <a:avLst/>
                    <a:gdLst>
                      <a:gd name="connsiteX0" fmla="*/ 2453 w 6812"/>
                      <a:gd name="connsiteY0" fmla="*/ 1907 h 4087"/>
                      <a:gd name="connsiteX1" fmla="*/ 0 w 6812"/>
                      <a:gd name="connsiteY1" fmla="*/ 4087 h 4087"/>
                      <a:gd name="connsiteX2" fmla="*/ 6812 w 6812"/>
                      <a:gd name="connsiteY2" fmla="*/ 0 h 4087"/>
                      <a:gd name="connsiteX3" fmla="*/ 2453 w 6812"/>
                      <a:gd name="connsiteY3" fmla="*/ 1907 h 4087"/>
                    </a:gdLst>
                    <a:ahLst/>
                    <a:cxnLst>
                      <a:cxn ang="0">
                        <a:pos x="connsiteX0" y="connsiteY0"/>
                      </a:cxn>
                      <a:cxn ang="0">
                        <a:pos x="connsiteX1" y="connsiteY1"/>
                      </a:cxn>
                      <a:cxn ang="0">
                        <a:pos x="connsiteX2" y="connsiteY2"/>
                      </a:cxn>
                      <a:cxn ang="0">
                        <a:pos x="connsiteX3" y="connsiteY3"/>
                      </a:cxn>
                    </a:cxnLst>
                    <a:rect l="l" t="t" r="r" b="b"/>
                    <a:pathLst>
                      <a:path w="6812" h="4087">
                        <a:moveTo>
                          <a:pt x="2453" y="1907"/>
                        </a:moveTo>
                        <a:lnTo>
                          <a:pt x="0" y="4087"/>
                        </a:lnTo>
                        <a:lnTo>
                          <a:pt x="6812" y="0"/>
                        </a:lnTo>
                        <a:lnTo>
                          <a:pt x="2453" y="1907"/>
                        </a:lnTo>
                        <a:close/>
                      </a:path>
                    </a:pathLst>
                  </a:custGeom>
                  <a:solidFill>
                    <a:srgbClr val="333333"/>
                  </a:solidFill>
                  <a:ln w="0" cap="flat">
                    <a:noFill/>
                    <a:prstDash val="solid"/>
                    <a:miter/>
                  </a:ln>
                </p:spPr>
                <p:txBody>
                  <a:bodyPr rtlCol="0" anchor="ctr"/>
                  <a:lstStyle/>
                  <a:p>
                    <a:endParaRPr lang="en-US"/>
                  </a:p>
                </p:txBody>
              </p:sp>
              <p:sp>
                <p:nvSpPr>
                  <p:cNvPr id="2820" name="Freeform: Shape 2819">
                    <a:extLst>
                      <a:ext uri="{FF2B5EF4-FFF2-40B4-BE49-F238E27FC236}">
                        <a16:creationId xmlns:a16="http://schemas.microsoft.com/office/drawing/2014/main" id="{689455DF-4FFB-F038-F5D3-0DF6469637FD}"/>
                      </a:ext>
                    </a:extLst>
                  </p:cNvPr>
                  <p:cNvSpPr/>
                  <p:nvPr/>
                </p:nvSpPr>
                <p:spPr>
                  <a:xfrm>
                    <a:off x="20715283" y="5603379"/>
                    <a:ext cx="6812" cy="4176"/>
                  </a:xfrm>
                  <a:custGeom>
                    <a:avLst/>
                    <a:gdLst>
                      <a:gd name="connsiteX0" fmla="*/ 6812 w 6812"/>
                      <a:gd name="connsiteY0" fmla="*/ 0 h 4176"/>
                      <a:gd name="connsiteX1" fmla="*/ 0 w 6812"/>
                      <a:gd name="connsiteY1" fmla="*/ 4088 h 4176"/>
                      <a:gd name="connsiteX2" fmla="*/ 2724 w 6812"/>
                      <a:gd name="connsiteY2" fmla="*/ 3951 h 4176"/>
                      <a:gd name="connsiteX3" fmla="*/ 6812 w 6812"/>
                      <a:gd name="connsiteY3" fmla="*/ 136 h 4176"/>
                    </a:gdLst>
                    <a:ahLst/>
                    <a:cxnLst>
                      <a:cxn ang="0">
                        <a:pos x="connsiteX0" y="connsiteY0"/>
                      </a:cxn>
                      <a:cxn ang="0">
                        <a:pos x="connsiteX1" y="connsiteY1"/>
                      </a:cxn>
                      <a:cxn ang="0">
                        <a:pos x="connsiteX2" y="connsiteY2"/>
                      </a:cxn>
                      <a:cxn ang="0">
                        <a:pos x="connsiteX3" y="connsiteY3"/>
                      </a:cxn>
                    </a:cxnLst>
                    <a:rect l="l" t="t" r="r" b="b"/>
                    <a:pathLst>
                      <a:path w="6812" h="4176">
                        <a:moveTo>
                          <a:pt x="6812" y="0"/>
                        </a:moveTo>
                        <a:lnTo>
                          <a:pt x="0" y="4088"/>
                        </a:lnTo>
                        <a:cubicBezTo>
                          <a:pt x="682" y="4088"/>
                          <a:pt x="1362" y="4360"/>
                          <a:pt x="2724" y="3951"/>
                        </a:cubicBezTo>
                        <a:lnTo>
                          <a:pt x="6812" y="136"/>
                        </a:lnTo>
                        <a:close/>
                      </a:path>
                    </a:pathLst>
                  </a:custGeom>
                  <a:solidFill>
                    <a:srgbClr val="333333"/>
                  </a:solidFill>
                  <a:ln w="0" cap="flat">
                    <a:noFill/>
                    <a:prstDash val="solid"/>
                    <a:miter/>
                  </a:ln>
                </p:spPr>
                <p:txBody>
                  <a:bodyPr rtlCol="0" anchor="ctr"/>
                  <a:lstStyle/>
                  <a:p>
                    <a:endParaRPr lang="en-US"/>
                  </a:p>
                </p:txBody>
              </p:sp>
              <p:sp>
                <p:nvSpPr>
                  <p:cNvPr id="2821" name="Freeform: Shape 2820">
                    <a:extLst>
                      <a:ext uri="{FF2B5EF4-FFF2-40B4-BE49-F238E27FC236}">
                        <a16:creationId xmlns:a16="http://schemas.microsoft.com/office/drawing/2014/main" id="{B9BC8837-6857-D38C-55D7-8BE72B4E44C3}"/>
                      </a:ext>
                    </a:extLst>
                  </p:cNvPr>
                  <p:cNvSpPr/>
                  <p:nvPr/>
                </p:nvSpPr>
                <p:spPr>
                  <a:xfrm>
                    <a:off x="20687081" y="5617004"/>
                    <a:ext cx="10218" cy="5177"/>
                  </a:xfrm>
                  <a:custGeom>
                    <a:avLst/>
                    <a:gdLst>
                      <a:gd name="connsiteX0" fmla="*/ 10218 w 10218"/>
                      <a:gd name="connsiteY0" fmla="*/ 0 h 5177"/>
                      <a:gd name="connsiteX1" fmla="*/ 0 w 10218"/>
                      <a:gd name="connsiteY1" fmla="*/ 5177 h 5177"/>
                      <a:gd name="connsiteX2" fmla="*/ 10218 w 10218"/>
                      <a:gd name="connsiteY2" fmla="*/ 0 h 5177"/>
                    </a:gdLst>
                    <a:ahLst/>
                    <a:cxnLst>
                      <a:cxn ang="0">
                        <a:pos x="connsiteX0" y="connsiteY0"/>
                      </a:cxn>
                      <a:cxn ang="0">
                        <a:pos x="connsiteX1" y="connsiteY1"/>
                      </a:cxn>
                      <a:cxn ang="0">
                        <a:pos x="connsiteX2" y="connsiteY2"/>
                      </a:cxn>
                    </a:cxnLst>
                    <a:rect l="l" t="t" r="r" b="b"/>
                    <a:pathLst>
                      <a:path w="10218" h="5177">
                        <a:moveTo>
                          <a:pt x="10218" y="0"/>
                        </a:moveTo>
                        <a:cubicBezTo>
                          <a:pt x="7356" y="1499"/>
                          <a:pt x="4086" y="3270"/>
                          <a:pt x="0" y="5177"/>
                        </a:cubicBezTo>
                        <a:cubicBezTo>
                          <a:pt x="3541" y="3543"/>
                          <a:pt x="6947" y="1771"/>
                          <a:pt x="10218" y="0"/>
                        </a:cubicBezTo>
                        <a:close/>
                      </a:path>
                    </a:pathLst>
                  </a:custGeom>
                  <a:solidFill>
                    <a:srgbClr val="333333"/>
                  </a:solidFill>
                  <a:ln w="0" cap="flat">
                    <a:noFill/>
                    <a:prstDash val="solid"/>
                    <a:miter/>
                  </a:ln>
                </p:spPr>
                <p:txBody>
                  <a:bodyPr rtlCol="0" anchor="ctr"/>
                  <a:lstStyle/>
                  <a:p>
                    <a:endParaRPr lang="en-US"/>
                  </a:p>
                </p:txBody>
              </p:sp>
              <p:sp>
                <p:nvSpPr>
                  <p:cNvPr id="2822" name="Freeform: Shape 2821">
                    <a:extLst>
                      <a:ext uri="{FF2B5EF4-FFF2-40B4-BE49-F238E27FC236}">
                        <a16:creationId xmlns:a16="http://schemas.microsoft.com/office/drawing/2014/main" id="{B8C25DD2-ADC2-C328-7FD7-CFC4EF9C3FA5}"/>
                      </a:ext>
                    </a:extLst>
                  </p:cNvPr>
                  <p:cNvSpPr/>
                  <p:nvPr/>
                </p:nvSpPr>
                <p:spPr>
                  <a:xfrm>
                    <a:off x="20697300" y="5613053"/>
                    <a:ext cx="8038" cy="3950"/>
                  </a:xfrm>
                  <a:custGeom>
                    <a:avLst/>
                    <a:gdLst>
                      <a:gd name="connsiteX0" fmla="*/ 7902 w 8038"/>
                      <a:gd name="connsiteY0" fmla="*/ 0 h 3950"/>
                      <a:gd name="connsiteX1" fmla="*/ 7629 w 8038"/>
                      <a:gd name="connsiteY1" fmla="*/ 0 h 3950"/>
                      <a:gd name="connsiteX2" fmla="*/ 0 w 8038"/>
                      <a:gd name="connsiteY2" fmla="*/ 3951 h 3950"/>
                      <a:gd name="connsiteX3" fmla="*/ 8038 w 8038"/>
                      <a:gd name="connsiteY3" fmla="*/ 0 h 3950"/>
                    </a:gdLst>
                    <a:ahLst/>
                    <a:cxnLst>
                      <a:cxn ang="0">
                        <a:pos x="connsiteX0" y="connsiteY0"/>
                      </a:cxn>
                      <a:cxn ang="0">
                        <a:pos x="connsiteX1" y="connsiteY1"/>
                      </a:cxn>
                      <a:cxn ang="0">
                        <a:pos x="connsiteX2" y="connsiteY2"/>
                      </a:cxn>
                      <a:cxn ang="0">
                        <a:pos x="connsiteX3" y="connsiteY3"/>
                      </a:cxn>
                    </a:cxnLst>
                    <a:rect l="l" t="t" r="r" b="b"/>
                    <a:pathLst>
                      <a:path w="8038" h="3950">
                        <a:moveTo>
                          <a:pt x="7902" y="0"/>
                        </a:moveTo>
                        <a:lnTo>
                          <a:pt x="7629" y="0"/>
                        </a:lnTo>
                        <a:cubicBezTo>
                          <a:pt x="7629" y="0"/>
                          <a:pt x="0" y="3951"/>
                          <a:pt x="0" y="3951"/>
                        </a:cubicBezTo>
                        <a:cubicBezTo>
                          <a:pt x="2861" y="2589"/>
                          <a:pt x="5449" y="1226"/>
                          <a:pt x="8038" y="0"/>
                        </a:cubicBezTo>
                        <a:close/>
                      </a:path>
                    </a:pathLst>
                  </a:custGeom>
                  <a:solidFill>
                    <a:srgbClr val="333333"/>
                  </a:solidFill>
                  <a:ln w="0" cap="flat">
                    <a:noFill/>
                    <a:prstDash val="solid"/>
                    <a:miter/>
                  </a:ln>
                </p:spPr>
                <p:txBody>
                  <a:bodyPr rtlCol="0" anchor="ctr"/>
                  <a:lstStyle/>
                  <a:p>
                    <a:endParaRPr lang="en-US"/>
                  </a:p>
                </p:txBody>
              </p:sp>
              <p:sp>
                <p:nvSpPr>
                  <p:cNvPr id="2823" name="Freeform: Shape 2822">
                    <a:extLst>
                      <a:ext uri="{FF2B5EF4-FFF2-40B4-BE49-F238E27FC236}">
                        <a16:creationId xmlns:a16="http://schemas.microsoft.com/office/drawing/2014/main" id="{E3E682F1-DC09-229F-CED1-92DB64A3E30D}"/>
                      </a:ext>
                    </a:extLst>
                  </p:cNvPr>
                  <p:cNvSpPr/>
                  <p:nvPr/>
                </p:nvSpPr>
                <p:spPr>
                  <a:xfrm>
                    <a:off x="20702068" y="5607351"/>
                    <a:ext cx="13215" cy="5702"/>
                  </a:xfrm>
                  <a:custGeom>
                    <a:avLst/>
                    <a:gdLst>
                      <a:gd name="connsiteX0" fmla="*/ 13215 w 13215"/>
                      <a:gd name="connsiteY0" fmla="*/ 116 h 5702"/>
                      <a:gd name="connsiteX1" fmla="*/ 0 w 13215"/>
                      <a:gd name="connsiteY1" fmla="*/ 5294 h 5702"/>
                      <a:gd name="connsiteX2" fmla="*/ 2724 w 13215"/>
                      <a:gd name="connsiteY2" fmla="*/ 5702 h 5702"/>
                      <a:gd name="connsiteX3" fmla="*/ 13215 w 13215"/>
                      <a:gd name="connsiteY3" fmla="*/ 116 h 5702"/>
                    </a:gdLst>
                    <a:ahLst/>
                    <a:cxnLst>
                      <a:cxn ang="0">
                        <a:pos x="connsiteX0" y="connsiteY0"/>
                      </a:cxn>
                      <a:cxn ang="0">
                        <a:pos x="connsiteX1" y="connsiteY1"/>
                      </a:cxn>
                      <a:cxn ang="0">
                        <a:pos x="connsiteX2" y="connsiteY2"/>
                      </a:cxn>
                      <a:cxn ang="0">
                        <a:pos x="connsiteX3" y="connsiteY3"/>
                      </a:cxn>
                    </a:cxnLst>
                    <a:rect l="l" t="t" r="r" b="b"/>
                    <a:pathLst>
                      <a:path w="13215" h="5702">
                        <a:moveTo>
                          <a:pt x="13215" y="116"/>
                        </a:moveTo>
                        <a:cubicBezTo>
                          <a:pt x="11581" y="-156"/>
                          <a:pt x="9673" y="-429"/>
                          <a:pt x="0" y="5294"/>
                        </a:cubicBezTo>
                        <a:lnTo>
                          <a:pt x="2724" y="5702"/>
                        </a:lnTo>
                        <a:lnTo>
                          <a:pt x="13215" y="116"/>
                        </a:lnTo>
                        <a:close/>
                      </a:path>
                    </a:pathLst>
                  </a:custGeom>
                  <a:solidFill>
                    <a:srgbClr val="333333"/>
                  </a:solidFill>
                  <a:ln w="0" cap="flat">
                    <a:noFill/>
                    <a:prstDash val="solid"/>
                    <a:miter/>
                  </a:ln>
                </p:spPr>
                <p:txBody>
                  <a:bodyPr rtlCol="0" anchor="ctr"/>
                  <a:lstStyle/>
                  <a:p>
                    <a:endParaRPr lang="en-US"/>
                  </a:p>
                </p:txBody>
              </p:sp>
              <p:sp>
                <p:nvSpPr>
                  <p:cNvPr id="2824" name="Freeform: Shape 2823">
                    <a:extLst>
                      <a:ext uri="{FF2B5EF4-FFF2-40B4-BE49-F238E27FC236}">
                        <a16:creationId xmlns:a16="http://schemas.microsoft.com/office/drawing/2014/main" id="{5AD3644B-CC85-E7F4-611C-A7F4000058B0}"/>
                      </a:ext>
                    </a:extLst>
                  </p:cNvPr>
                  <p:cNvSpPr/>
                  <p:nvPr/>
                </p:nvSpPr>
                <p:spPr>
                  <a:xfrm>
                    <a:off x="20959436" y="5381844"/>
                    <a:ext cx="4086" cy="9536"/>
                  </a:xfrm>
                  <a:custGeom>
                    <a:avLst/>
                    <a:gdLst>
                      <a:gd name="connsiteX0" fmla="*/ 3543 w 4086"/>
                      <a:gd name="connsiteY0" fmla="*/ 817 h 9536"/>
                      <a:gd name="connsiteX1" fmla="*/ 0 w 4086"/>
                      <a:gd name="connsiteY1" fmla="*/ 9537 h 9536"/>
                      <a:gd name="connsiteX2" fmla="*/ 544 w 4086"/>
                      <a:gd name="connsiteY2" fmla="*/ 8720 h 9536"/>
                      <a:gd name="connsiteX3" fmla="*/ 4086 w 4086"/>
                      <a:gd name="connsiteY3" fmla="*/ 0 h 9536"/>
                      <a:gd name="connsiteX4" fmla="*/ 3543 w 4086"/>
                      <a:gd name="connsiteY4" fmla="*/ 817 h 9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86" h="9536">
                        <a:moveTo>
                          <a:pt x="3543" y="817"/>
                        </a:moveTo>
                        <a:lnTo>
                          <a:pt x="0" y="9537"/>
                        </a:lnTo>
                        <a:lnTo>
                          <a:pt x="544" y="8720"/>
                        </a:lnTo>
                        <a:lnTo>
                          <a:pt x="4086" y="0"/>
                        </a:lnTo>
                        <a:lnTo>
                          <a:pt x="3543" y="817"/>
                        </a:lnTo>
                        <a:close/>
                      </a:path>
                    </a:pathLst>
                  </a:custGeom>
                  <a:solidFill>
                    <a:srgbClr val="333333"/>
                  </a:solidFill>
                  <a:ln w="0" cap="flat">
                    <a:noFill/>
                    <a:prstDash val="solid"/>
                    <a:miter/>
                  </a:ln>
                </p:spPr>
                <p:txBody>
                  <a:bodyPr rtlCol="0" anchor="ctr"/>
                  <a:lstStyle/>
                  <a:p>
                    <a:endParaRPr lang="en-US"/>
                  </a:p>
                </p:txBody>
              </p:sp>
              <p:sp>
                <p:nvSpPr>
                  <p:cNvPr id="2825" name="Freeform: Shape 2824">
                    <a:extLst>
                      <a:ext uri="{FF2B5EF4-FFF2-40B4-BE49-F238E27FC236}">
                        <a16:creationId xmlns:a16="http://schemas.microsoft.com/office/drawing/2014/main" id="{5B494AF0-2B89-610E-A9D4-E3B8B1C30066}"/>
                      </a:ext>
                    </a:extLst>
                  </p:cNvPr>
                  <p:cNvSpPr/>
                  <p:nvPr/>
                </p:nvSpPr>
                <p:spPr>
                  <a:xfrm>
                    <a:off x="20933959" y="5429939"/>
                    <a:ext cx="2587" cy="5041"/>
                  </a:xfrm>
                  <a:custGeom>
                    <a:avLst/>
                    <a:gdLst>
                      <a:gd name="connsiteX0" fmla="*/ 2588 w 2587"/>
                      <a:gd name="connsiteY0" fmla="*/ 0 h 5041"/>
                      <a:gd name="connsiteX1" fmla="*/ 0 w 2587"/>
                      <a:gd name="connsiteY1" fmla="*/ 5041 h 5041"/>
                      <a:gd name="connsiteX2" fmla="*/ 2588 w 2587"/>
                      <a:gd name="connsiteY2" fmla="*/ 0 h 5041"/>
                    </a:gdLst>
                    <a:ahLst/>
                    <a:cxnLst>
                      <a:cxn ang="0">
                        <a:pos x="connsiteX0" y="connsiteY0"/>
                      </a:cxn>
                      <a:cxn ang="0">
                        <a:pos x="connsiteX1" y="connsiteY1"/>
                      </a:cxn>
                      <a:cxn ang="0">
                        <a:pos x="connsiteX2" y="connsiteY2"/>
                      </a:cxn>
                    </a:cxnLst>
                    <a:rect l="l" t="t" r="r" b="b"/>
                    <a:pathLst>
                      <a:path w="2587" h="5041">
                        <a:moveTo>
                          <a:pt x="2588" y="0"/>
                        </a:moveTo>
                        <a:cubicBezTo>
                          <a:pt x="1635" y="2044"/>
                          <a:pt x="817" y="3542"/>
                          <a:pt x="0" y="5041"/>
                        </a:cubicBezTo>
                        <a:cubicBezTo>
                          <a:pt x="1226" y="2861"/>
                          <a:pt x="2179" y="1226"/>
                          <a:pt x="2588" y="0"/>
                        </a:cubicBezTo>
                        <a:close/>
                      </a:path>
                    </a:pathLst>
                  </a:custGeom>
                  <a:solidFill>
                    <a:srgbClr val="333333"/>
                  </a:solidFill>
                  <a:ln w="0" cap="flat">
                    <a:noFill/>
                    <a:prstDash val="solid"/>
                    <a:miter/>
                  </a:ln>
                </p:spPr>
                <p:txBody>
                  <a:bodyPr rtlCol="0" anchor="ctr"/>
                  <a:lstStyle/>
                  <a:p>
                    <a:endParaRPr lang="en-US"/>
                  </a:p>
                </p:txBody>
              </p:sp>
              <p:sp>
                <p:nvSpPr>
                  <p:cNvPr id="2826" name="Freeform: Shape 2825">
                    <a:extLst>
                      <a:ext uri="{FF2B5EF4-FFF2-40B4-BE49-F238E27FC236}">
                        <a16:creationId xmlns:a16="http://schemas.microsoft.com/office/drawing/2014/main" id="{FD624E77-9CB9-8DC8-3D01-2091F9789AC4}"/>
                      </a:ext>
                    </a:extLst>
                  </p:cNvPr>
                  <p:cNvSpPr/>
                  <p:nvPr/>
                </p:nvSpPr>
                <p:spPr>
                  <a:xfrm>
                    <a:off x="20900737" y="5435116"/>
                    <a:ext cx="33358" cy="54225"/>
                  </a:xfrm>
                  <a:custGeom>
                    <a:avLst/>
                    <a:gdLst>
                      <a:gd name="connsiteX0" fmla="*/ 19461 w 33358"/>
                      <a:gd name="connsiteY0" fmla="*/ 32699 h 54225"/>
                      <a:gd name="connsiteX1" fmla="*/ 14827 w 33358"/>
                      <a:gd name="connsiteY1" fmla="*/ 35832 h 54225"/>
                      <a:gd name="connsiteX2" fmla="*/ 23684 w 33358"/>
                      <a:gd name="connsiteY2" fmla="*/ 20573 h 54225"/>
                      <a:gd name="connsiteX3" fmla="*/ 23140 w 33358"/>
                      <a:gd name="connsiteY3" fmla="*/ 24388 h 54225"/>
                      <a:gd name="connsiteX4" fmla="*/ 25318 w 33358"/>
                      <a:gd name="connsiteY4" fmla="*/ 17848 h 54225"/>
                      <a:gd name="connsiteX5" fmla="*/ 33358 w 33358"/>
                      <a:gd name="connsiteY5" fmla="*/ 0 h 54225"/>
                      <a:gd name="connsiteX6" fmla="*/ 18643 w 33358"/>
                      <a:gd name="connsiteY6" fmla="*/ 22753 h 54225"/>
                      <a:gd name="connsiteX7" fmla="*/ 1612 w 33358"/>
                      <a:gd name="connsiteY7" fmla="*/ 47277 h 54225"/>
                      <a:gd name="connsiteX8" fmla="*/ 4609 w 33358"/>
                      <a:gd name="connsiteY8" fmla="*/ 54226 h 54225"/>
                      <a:gd name="connsiteX9" fmla="*/ 19597 w 33358"/>
                      <a:gd name="connsiteY9" fmla="*/ 32699 h 54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358" h="54225">
                        <a:moveTo>
                          <a:pt x="19461" y="32699"/>
                        </a:moveTo>
                        <a:cubicBezTo>
                          <a:pt x="11967" y="41010"/>
                          <a:pt x="27499" y="19483"/>
                          <a:pt x="14827" y="35832"/>
                        </a:cubicBezTo>
                        <a:cubicBezTo>
                          <a:pt x="12921" y="36650"/>
                          <a:pt x="17826" y="28339"/>
                          <a:pt x="23684" y="20573"/>
                        </a:cubicBezTo>
                        <a:cubicBezTo>
                          <a:pt x="24229" y="21799"/>
                          <a:pt x="18779" y="28748"/>
                          <a:pt x="23140" y="24388"/>
                        </a:cubicBezTo>
                        <a:cubicBezTo>
                          <a:pt x="25728" y="18393"/>
                          <a:pt x="27635" y="16758"/>
                          <a:pt x="25318" y="17848"/>
                        </a:cubicBezTo>
                        <a:cubicBezTo>
                          <a:pt x="30496" y="8311"/>
                          <a:pt x="30223" y="6676"/>
                          <a:pt x="33358" y="0"/>
                        </a:cubicBezTo>
                        <a:cubicBezTo>
                          <a:pt x="30087" y="5586"/>
                          <a:pt x="24502" y="14033"/>
                          <a:pt x="18643" y="22753"/>
                        </a:cubicBezTo>
                        <a:cubicBezTo>
                          <a:pt x="12376" y="31200"/>
                          <a:pt x="5836" y="40056"/>
                          <a:pt x="1612" y="47277"/>
                        </a:cubicBezTo>
                        <a:cubicBezTo>
                          <a:pt x="-2611" y="55588"/>
                          <a:pt x="2566" y="52591"/>
                          <a:pt x="4609" y="54226"/>
                        </a:cubicBezTo>
                        <a:cubicBezTo>
                          <a:pt x="5973" y="53544"/>
                          <a:pt x="20414" y="34334"/>
                          <a:pt x="19597" y="32699"/>
                        </a:cubicBezTo>
                        <a:close/>
                      </a:path>
                    </a:pathLst>
                  </a:custGeom>
                  <a:solidFill>
                    <a:srgbClr val="333333"/>
                  </a:solidFill>
                  <a:ln w="0" cap="flat">
                    <a:noFill/>
                    <a:prstDash val="solid"/>
                    <a:miter/>
                  </a:ln>
                </p:spPr>
                <p:txBody>
                  <a:bodyPr rtlCol="0" anchor="ctr"/>
                  <a:lstStyle/>
                  <a:p>
                    <a:endParaRPr lang="en-US"/>
                  </a:p>
                </p:txBody>
              </p:sp>
              <p:sp>
                <p:nvSpPr>
                  <p:cNvPr id="2827" name="Freeform: Shape 2826">
                    <a:extLst>
                      <a:ext uri="{FF2B5EF4-FFF2-40B4-BE49-F238E27FC236}">
                        <a16:creationId xmlns:a16="http://schemas.microsoft.com/office/drawing/2014/main" id="{F4CA421D-6F67-24E0-66DD-E201DA462AA2}"/>
                      </a:ext>
                    </a:extLst>
                  </p:cNvPr>
                  <p:cNvSpPr/>
                  <p:nvPr/>
                </p:nvSpPr>
                <p:spPr>
                  <a:xfrm>
                    <a:off x="20932324" y="5446288"/>
                    <a:ext cx="5312" cy="8447"/>
                  </a:xfrm>
                  <a:custGeom>
                    <a:avLst/>
                    <a:gdLst>
                      <a:gd name="connsiteX0" fmla="*/ 0 w 5312"/>
                      <a:gd name="connsiteY0" fmla="*/ 8447 h 8447"/>
                      <a:gd name="connsiteX1" fmla="*/ 5312 w 5312"/>
                      <a:gd name="connsiteY1" fmla="*/ 0 h 8447"/>
                      <a:gd name="connsiteX2" fmla="*/ 0 w 5312"/>
                      <a:gd name="connsiteY2" fmla="*/ 8447 h 8447"/>
                    </a:gdLst>
                    <a:ahLst/>
                    <a:cxnLst>
                      <a:cxn ang="0">
                        <a:pos x="connsiteX0" y="connsiteY0"/>
                      </a:cxn>
                      <a:cxn ang="0">
                        <a:pos x="connsiteX1" y="connsiteY1"/>
                      </a:cxn>
                      <a:cxn ang="0">
                        <a:pos x="connsiteX2" y="connsiteY2"/>
                      </a:cxn>
                    </a:cxnLst>
                    <a:rect l="l" t="t" r="r" b="b"/>
                    <a:pathLst>
                      <a:path w="5312" h="8447">
                        <a:moveTo>
                          <a:pt x="0" y="8447"/>
                        </a:moveTo>
                        <a:cubicBezTo>
                          <a:pt x="2861" y="4088"/>
                          <a:pt x="3677" y="2725"/>
                          <a:pt x="5312" y="0"/>
                        </a:cubicBezTo>
                        <a:cubicBezTo>
                          <a:pt x="4086" y="273"/>
                          <a:pt x="2315" y="4905"/>
                          <a:pt x="0" y="8447"/>
                        </a:cubicBezTo>
                        <a:close/>
                      </a:path>
                    </a:pathLst>
                  </a:custGeom>
                  <a:solidFill>
                    <a:srgbClr val="333333"/>
                  </a:solidFill>
                  <a:ln w="0" cap="flat">
                    <a:noFill/>
                    <a:prstDash val="solid"/>
                    <a:miter/>
                  </a:ln>
                </p:spPr>
                <p:txBody>
                  <a:bodyPr rtlCol="0" anchor="ctr"/>
                  <a:lstStyle/>
                  <a:p>
                    <a:endParaRPr lang="en-US"/>
                  </a:p>
                </p:txBody>
              </p:sp>
              <p:sp>
                <p:nvSpPr>
                  <p:cNvPr id="2828" name="Freeform: Shape 2827">
                    <a:extLst>
                      <a:ext uri="{FF2B5EF4-FFF2-40B4-BE49-F238E27FC236}">
                        <a16:creationId xmlns:a16="http://schemas.microsoft.com/office/drawing/2014/main" id="{8F42F874-44ED-1FFC-671C-4813342A0038}"/>
                      </a:ext>
                    </a:extLst>
                  </p:cNvPr>
                  <p:cNvSpPr/>
                  <p:nvPr/>
                </p:nvSpPr>
                <p:spPr>
                  <a:xfrm>
                    <a:off x="20837863" y="5529670"/>
                    <a:ext cx="9987" cy="10040"/>
                  </a:xfrm>
                  <a:custGeom>
                    <a:avLst/>
                    <a:gdLst>
                      <a:gd name="connsiteX0" fmla="*/ 5219 w 9987"/>
                      <a:gd name="connsiteY0" fmla="*/ 3406 h 10040"/>
                      <a:gd name="connsiteX1" fmla="*/ 315 w 9987"/>
                      <a:gd name="connsiteY1" fmla="*/ 9946 h 10040"/>
                      <a:gd name="connsiteX2" fmla="*/ 9988 w 9987"/>
                      <a:gd name="connsiteY2" fmla="*/ 0 h 10040"/>
                      <a:gd name="connsiteX3" fmla="*/ 5219 w 9987"/>
                      <a:gd name="connsiteY3" fmla="*/ 3270 h 10040"/>
                    </a:gdLst>
                    <a:ahLst/>
                    <a:cxnLst>
                      <a:cxn ang="0">
                        <a:pos x="connsiteX0" y="connsiteY0"/>
                      </a:cxn>
                      <a:cxn ang="0">
                        <a:pos x="connsiteX1" y="connsiteY1"/>
                      </a:cxn>
                      <a:cxn ang="0">
                        <a:pos x="connsiteX2" y="connsiteY2"/>
                      </a:cxn>
                      <a:cxn ang="0">
                        <a:pos x="connsiteX3" y="connsiteY3"/>
                      </a:cxn>
                    </a:cxnLst>
                    <a:rect l="l" t="t" r="r" b="b"/>
                    <a:pathLst>
                      <a:path w="9987" h="10040">
                        <a:moveTo>
                          <a:pt x="5219" y="3406"/>
                        </a:moveTo>
                        <a:cubicBezTo>
                          <a:pt x="4810" y="4360"/>
                          <a:pt x="-1457" y="10900"/>
                          <a:pt x="315" y="9946"/>
                        </a:cubicBezTo>
                        <a:lnTo>
                          <a:pt x="9988" y="0"/>
                        </a:lnTo>
                        <a:cubicBezTo>
                          <a:pt x="7672" y="2180"/>
                          <a:pt x="6445" y="2725"/>
                          <a:pt x="5219" y="3270"/>
                        </a:cubicBezTo>
                        <a:close/>
                      </a:path>
                    </a:pathLst>
                  </a:custGeom>
                  <a:solidFill>
                    <a:srgbClr val="333333"/>
                  </a:solidFill>
                  <a:ln w="0" cap="flat">
                    <a:noFill/>
                    <a:prstDash val="solid"/>
                    <a:miter/>
                  </a:ln>
                </p:spPr>
                <p:txBody>
                  <a:bodyPr rtlCol="0" anchor="ctr"/>
                  <a:lstStyle/>
                  <a:p>
                    <a:endParaRPr lang="en-US"/>
                  </a:p>
                </p:txBody>
              </p:sp>
              <p:sp>
                <p:nvSpPr>
                  <p:cNvPr id="2829" name="Freeform: Shape 2828">
                    <a:extLst>
                      <a:ext uri="{FF2B5EF4-FFF2-40B4-BE49-F238E27FC236}">
                        <a16:creationId xmlns:a16="http://schemas.microsoft.com/office/drawing/2014/main" id="{D483C1AC-7CE9-F737-F07A-89FBD69930FD}"/>
                      </a:ext>
                    </a:extLst>
                  </p:cNvPr>
                  <p:cNvSpPr/>
                  <p:nvPr/>
                </p:nvSpPr>
                <p:spPr>
                  <a:xfrm>
                    <a:off x="20847850" y="5525311"/>
                    <a:ext cx="4088" cy="4495"/>
                  </a:xfrm>
                  <a:custGeom>
                    <a:avLst/>
                    <a:gdLst>
                      <a:gd name="connsiteX0" fmla="*/ 4088 w 4088"/>
                      <a:gd name="connsiteY0" fmla="*/ 0 h 4495"/>
                      <a:gd name="connsiteX1" fmla="*/ 0 w 4088"/>
                      <a:gd name="connsiteY1" fmla="*/ 4496 h 4495"/>
                      <a:gd name="connsiteX2" fmla="*/ 4088 w 4088"/>
                      <a:gd name="connsiteY2" fmla="*/ 0 h 4495"/>
                    </a:gdLst>
                    <a:ahLst/>
                    <a:cxnLst>
                      <a:cxn ang="0">
                        <a:pos x="connsiteX0" y="connsiteY0"/>
                      </a:cxn>
                      <a:cxn ang="0">
                        <a:pos x="connsiteX1" y="connsiteY1"/>
                      </a:cxn>
                      <a:cxn ang="0">
                        <a:pos x="connsiteX2" y="connsiteY2"/>
                      </a:cxn>
                    </a:cxnLst>
                    <a:rect l="l" t="t" r="r" b="b"/>
                    <a:pathLst>
                      <a:path w="4088" h="4495">
                        <a:moveTo>
                          <a:pt x="4088" y="0"/>
                        </a:moveTo>
                        <a:lnTo>
                          <a:pt x="0" y="4496"/>
                        </a:lnTo>
                        <a:cubicBezTo>
                          <a:pt x="1091" y="3406"/>
                          <a:pt x="2317" y="2044"/>
                          <a:pt x="4088" y="0"/>
                        </a:cubicBezTo>
                        <a:close/>
                      </a:path>
                    </a:pathLst>
                  </a:custGeom>
                  <a:solidFill>
                    <a:srgbClr val="333333"/>
                  </a:solidFill>
                  <a:ln w="0" cap="flat">
                    <a:noFill/>
                    <a:prstDash val="solid"/>
                    <a:miter/>
                  </a:ln>
                </p:spPr>
                <p:txBody>
                  <a:bodyPr rtlCol="0" anchor="ctr"/>
                  <a:lstStyle/>
                  <a:p>
                    <a:endParaRPr lang="en-US"/>
                  </a:p>
                </p:txBody>
              </p:sp>
              <p:sp>
                <p:nvSpPr>
                  <p:cNvPr id="2830" name="Freeform: Shape 2829">
                    <a:extLst>
                      <a:ext uri="{FF2B5EF4-FFF2-40B4-BE49-F238E27FC236}">
                        <a16:creationId xmlns:a16="http://schemas.microsoft.com/office/drawing/2014/main" id="{A1FAA2DB-E3C3-5D55-6D39-A67966068070}"/>
                      </a:ext>
                    </a:extLst>
                  </p:cNvPr>
                  <p:cNvSpPr/>
                  <p:nvPr/>
                </p:nvSpPr>
                <p:spPr>
                  <a:xfrm>
                    <a:off x="20842536" y="5533009"/>
                    <a:ext cx="681" cy="340"/>
                  </a:xfrm>
                  <a:custGeom>
                    <a:avLst/>
                    <a:gdLst>
                      <a:gd name="connsiteX0" fmla="*/ 0 w 681"/>
                      <a:gd name="connsiteY0" fmla="*/ 341 h 340"/>
                      <a:gd name="connsiteX1" fmla="*/ 682 w 681"/>
                      <a:gd name="connsiteY1" fmla="*/ 68 h 340"/>
                      <a:gd name="connsiteX2" fmla="*/ 0 w 681"/>
                      <a:gd name="connsiteY2" fmla="*/ 341 h 340"/>
                    </a:gdLst>
                    <a:ahLst/>
                    <a:cxnLst>
                      <a:cxn ang="0">
                        <a:pos x="connsiteX0" y="connsiteY0"/>
                      </a:cxn>
                      <a:cxn ang="0">
                        <a:pos x="connsiteX1" y="connsiteY1"/>
                      </a:cxn>
                      <a:cxn ang="0">
                        <a:pos x="connsiteX2" y="connsiteY2"/>
                      </a:cxn>
                    </a:cxnLst>
                    <a:rect l="l" t="t" r="r" b="b"/>
                    <a:pathLst>
                      <a:path w="681" h="340">
                        <a:moveTo>
                          <a:pt x="0" y="341"/>
                        </a:moveTo>
                        <a:lnTo>
                          <a:pt x="682" y="68"/>
                        </a:lnTo>
                        <a:cubicBezTo>
                          <a:pt x="682" y="68"/>
                          <a:pt x="682" y="-204"/>
                          <a:pt x="0" y="341"/>
                        </a:cubicBezTo>
                        <a:close/>
                      </a:path>
                    </a:pathLst>
                  </a:custGeom>
                  <a:solidFill>
                    <a:srgbClr val="333333"/>
                  </a:solidFill>
                  <a:ln w="0" cap="flat">
                    <a:noFill/>
                    <a:prstDash val="solid"/>
                    <a:miter/>
                  </a:ln>
                </p:spPr>
                <p:txBody>
                  <a:bodyPr rtlCol="0" anchor="ctr"/>
                  <a:lstStyle/>
                  <a:p>
                    <a:endParaRPr lang="en-US"/>
                  </a:p>
                </p:txBody>
              </p:sp>
              <p:sp>
                <p:nvSpPr>
                  <p:cNvPr id="2831" name="Freeform: Shape 2830">
                    <a:extLst>
                      <a:ext uri="{FF2B5EF4-FFF2-40B4-BE49-F238E27FC236}">
                        <a16:creationId xmlns:a16="http://schemas.microsoft.com/office/drawing/2014/main" id="{7A13C0AB-6D1F-0948-BA61-D2EDB7F56658}"/>
                      </a:ext>
                    </a:extLst>
                  </p:cNvPr>
                  <p:cNvSpPr/>
                  <p:nvPr/>
                </p:nvSpPr>
                <p:spPr>
                  <a:xfrm>
                    <a:off x="20659967" y="5631483"/>
                    <a:ext cx="8039" cy="3777"/>
                  </a:xfrm>
                  <a:custGeom>
                    <a:avLst/>
                    <a:gdLst>
                      <a:gd name="connsiteX0" fmla="*/ 8040 w 8039"/>
                      <a:gd name="connsiteY0" fmla="*/ 99 h 3777"/>
                      <a:gd name="connsiteX1" fmla="*/ 0 w 8039"/>
                      <a:gd name="connsiteY1" fmla="*/ 3778 h 3777"/>
                      <a:gd name="connsiteX2" fmla="*/ 8040 w 8039"/>
                      <a:gd name="connsiteY2" fmla="*/ 99 h 3777"/>
                    </a:gdLst>
                    <a:ahLst/>
                    <a:cxnLst>
                      <a:cxn ang="0">
                        <a:pos x="connsiteX0" y="connsiteY0"/>
                      </a:cxn>
                      <a:cxn ang="0">
                        <a:pos x="connsiteX1" y="connsiteY1"/>
                      </a:cxn>
                      <a:cxn ang="0">
                        <a:pos x="connsiteX2" y="connsiteY2"/>
                      </a:cxn>
                    </a:cxnLst>
                    <a:rect l="l" t="t" r="r" b="b"/>
                    <a:pathLst>
                      <a:path w="8039" h="3777">
                        <a:moveTo>
                          <a:pt x="8040" y="99"/>
                        </a:moveTo>
                        <a:cubicBezTo>
                          <a:pt x="8040" y="-582"/>
                          <a:pt x="2726" y="2416"/>
                          <a:pt x="0" y="3778"/>
                        </a:cubicBezTo>
                        <a:cubicBezTo>
                          <a:pt x="2180" y="2824"/>
                          <a:pt x="5450" y="1462"/>
                          <a:pt x="8040" y="99"/>
                        </a:cubicBezTo>
                        <a:close/>
                      </a:path>
                    </a:pathLst>
                  </a:custGeom>
                  <a:solidFill>
                    <a:srgbClr val="333333"/>
                  </a:solidFill>
                  <a:ln w="0" cap="flat">
                    <a:noFill/>
                    <a:prstDash val="solid"/>
                    <a:miter/>
                  </a:ln>
                </p:spPr>
                <p:txBody>
                  <a:bodyPr rtlCol="0" anchor="ctr"/>
                  <a:lstStyle/>
                  <a:p>
                    <a:endParaRPr lang="en-US"/>
                  </a:p>
                </p:txBody>
              </p:sp>
              <p:sp>
                <p:nvSpPr>
                  <p:cNvPr id="2832" name="Freeform: Shape 2831">
                    <a:extLst>
                      <a:ext uri="{FF2B5EF4-FFF2-40B4-BE49-F238E27FC236}">
                        <a16:creationId xmlns:a16="http://schemas.microsoft.com/office/drawing/2014/main" id="{0E4D8D00-C6B4-8920-3598-C5AF0E052D24}"/>
                      </a:ext>
                    </a:extLst>
                  </p:cNvPr>
                  <p:cNvSpPr/>
                  <p:nvPr/>
                </p:nvSpPr>
                <p:spPr>
                  <a:xfrm>
                    <a:off x="20450150" y="5710060"/>
                    <a:ext cx="5313" cy="817"/>
                  </a:xfrm>
                  <a:custGeom>
                    <a:avLst/>
                    <a:gdLst>
                      <a:gd name="connsiteX0" fmla="*/ 5314 w 5313"/>
                      <a:gd name="connsiteY0" fmla="*/ 0 h 817"/>
                      <a:gd name="connsiteX1" fmla="*/ 0 w 5313"/>
                      <a:gd name="connsiteY1" fmla="*/ 817 h 817"/>
                      <a:gd name="connsiteX2" fmla="*/ 5314 w 5313"/>
                      <a:gd name="connsiteY2" fmla="*/ 0 h 817"/>
                    </a:gdLst>
                    <a:ahLst/>
                    <a:cxnLst>
                      <a:cxn ang="0">
                        <a:pos x="connsiteX0" y="connsiteY0"/>
                      </a:cxn>
                      <a:cxn ang="0">
                        <a:pos x="connsiteX1" y="connsiteY1"/>
                      </a:cxn>
                      <a:cxn ang="0">
                        <a:pos x="connsiteX2" y="connsiteY2"/>
                      </a:cxn>
                    </a:cxnLst>
                    <a:rect l="l" t="t" r="r" b="b"/>
                    <a:pathLst>
                      <a:path w="5313" h="817">
                        <a:moveTo>
                          <a:pt x="5314" y="0"/>
                        </a:moveTo>
                        <a:lnTo>
                          <a:pt x="0" y="817"/>
                        </a:lnTo>
                        <a:cubicBezTo>
                          <a:pt x="1908" y="681"/>
                          <a:pt x="2861" y="545"/>
                          <a:pt x="5314" y="0"/>
                        </a:cubicBezTo>
                        <a:close/>
                      </a:path>
                    </a:pathLst>
                  </a:custGeom>
                  <a:solidFill>
                    <a:srgbClr val="333333"/>
                  </a:solidFill>
                  <a:ln w="0" cap="flat">
                    <a:noFill/>
                    <a:prstDash val="solid"/>
                    <a:miter/>
                  </a:ln>
                </p:spPr>
                <p:txBody>
                  <a:bodyPr rtlCol="0" anchor="ctr"/>
                  <a:lstStyle/>
                  <a:p>
                    <a:endParaRPr lang="en-US"/>
                  </a:p>
                </p:txBody>
              </p:sp>
              <p:sp>
                <p:nvSpPr>
                  <p:cNvPr id="2833" name="Freeform: Shape 2832">
                    <a:extLst>
                      <a:ext uri="{FF2B5EF4-FFF2-40B4-BE49-F238E27FC236}">
                        <a16:creationId xmlns:a16="http://schemas.microsoft.com/office/drawing/2014/main" id="{454273F6-70F3-6FB3-AB8C-7124E897EEA9}"/>
                      </a:ext>
                    </a:extLst>
                  </p:cNvPr>
                  <p:cNvSpPr/>
                  <p:nvPr/>
                </p:nvSpPr>
                <p:spPr>
                  <a:xfrm>
                    <a:off x="20377530" y="5746165"/>
                    <a:ext cx="954" cy="545"/>
                  </a:xfrm>
                  <a:custGeom>
                    <a:avLst/>
                    <a:gdLst>
                      <a:gd name="connsiteX0" fmla="*/ 955 w 954"/>
                      <a:gd name="connsiteY0" fmla="*/ 0 h 545"/>
                      <a:gd name="connsiteX1" fmla="*/ 0 w 954"/>
                      <a:gd name="connsiteY1" fmla="*/ 545 h 545"/>
                      <a:gd name="connsiteX2" fmla="*/ 955 w 954"/>
                      <a:gd name="connsiteY2" fmla="*/ 0 h 545"/>
                    </a:gdLst>
                    <a:ahLst/>
                    <a:cxnLst>
                      <a:cxn ang="0">
                        <a:pos x="connsiteX0" y="connsiteY0"/>
                      </a:cxn>
                      <a:cxn ang="0">
                        <a:pos x="connsiteX1" y="connsiteY1"/>
                      </a:cxn>
                      <a:cxn ang="0">
                        <a:pos x="connsiteX2" y="connsiteY2"/>
                      </a:cxn>
                    </a:cxnLst>
                    <a:rect l="l" t="t" r="r" b="b"/>
                    <a:pathLst>
                      <a:path w="954" h="545">
                        <a:moveTo>
                          <a:pt x="955" y="0"/>
                        </a:moveTo>
                        <a:cubicBezTo>
                          <a:pt x="955" y="0"/>
                          <a:pt x="409" y="409"/>
                          <a:pt x="0" y="545"/>
                        </a:cubicBezTo>
                        <a:cubicBezTo>
                          <a:pt x="546" y="409"/>
                          <a:pt x="818" y="136"/>
                          <a:pt x="955" y="0"/>
                        </a:cubicBezTo>
                        <a:close/>
                      </a:path>
                    </a:pathLst>
                  </a:custGeom>
                  <a:solidFill>
                    <a:srgbClr val="333333"/>
                  </a:solidFill>
                  <a:ln w="0" cap="flat">
                    <a:noFill/>
                    <a:prstDash val="solid"/>
                    <a:miter/>
                  </a:ln>
                </p:spPr>
                <p:txBody>
                  <a:bodyPr rtlCol="0" anchor="ctr"/>
                  <a:lstStyle/>
                  <a:p>
                    <a:endParaRPr lang="en-US"/>
                  </a:p>
                </p:txBody>
              </p:sp>
              <p:sp>
                <p:nvSpPr>
                  <p:cNvPr id="2834" name="Freeform: Shape 2833">
                    <a:extLst>
                      <a:ext uri="{FF2B5EF4-FFF2-40B4-BE49-F238E27FC236}">
                        <a16:creationId xmlns:a16="http://schemas.microsoft.com/office/drawing/2014/main" id="{7FDA20A7-8A38-6554-85EC-9D88F1157604}"/>
                      </a:ext>
                    </a:extLst>
                  </p:cNvPr>
                  <p:cNvSpPr/>
                  <p:nvPr/>
                </p:nvSpPr>
                <p:spPr>
                  <a:xfrm>
                    <a:off x="20351644" y="5746710"/>
                    <a:ext cx="25748" cy="5722"/>
                  </a:xfrm>
                  <a:custGeom>
                    <a:avLst/>
                    <a:gdLst>
                      <a:gd name="connsiteX0" fmla="*/ 25749 w 25748"/>
                      <a:gd name="connsiteY0" fmla="*/ 0 h 5722"/>
                      <a:gd name="connsiteX1" fmla="*/ 6947 w 25748"/>
                      <a:gd name="connsiteY1" fmla="*/ 4224 h 5722"/>
                      <a:gd name="connsiteX2" fmla="*/ 7356 w 25748"/>
                      <a:gd name="connsiteY2" fmla="*/ 3815 h 5722"/>
                      <a:gd name="connsiteX3" fmla="*/ 0 w 25748"/>
                      <a:gd name="connsiteY3" fmla="*/ 5722 h 5722"/>
                      <a:gd name="connsiteX4" fmla="*/ 25749 w 25748"/>
                      <a:gd name="connsiteY4" fmla="*/ 0 h 57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748" h="5722">
                        <a:moveTo>
                          <a:pt x="25749" y="0"/>
                        </a:moveTo>
                        <a:cubicBezTo>
                          <a:pt x="22206" y="1226"/>
                          <a:pt x="10899" y="2589"/>
                          <a:pt x="6947" y="4224"/>
                        </a:cubicBezTo>
                        <a:lnTo>
                          <a:pt x="7356" y="3815"/>
                        </a:lnTo>
                        <a:lnTo>
                          <a:pt x="0" y="5722"/>
                        </a:lnTo>
                        <a:cubicBezTo>
                          <a:pt x="7083" y="4360"/>
                          <a:pt x="21799" y="1499"/>
                          <a:pt x="25749" y="0"/>
                        </a:cubicBezTo>
                        <a:close/>
                      </a:path>
                    </a:pathLst>
                  </a:custGeom>
                  <a:solidFill>
                    <a:srgbClr val="333333"/>
                  </a:solidFill>
                  <a:ln w="0" cap="flat">
                    <a:noFill/>
                    <a:prstDash val="solid"/>
                    <a:miter/>
                  </a:ln>
                </p:spPr>
                <p:txBody>
                  <a:bodyPr rtlCol="0" anchor="ctr"/>
                  <a:lstStyle/>
                  <a:p>
                    <a:endParaRPr lang="en-US"/>
                  </a:p>
                </p:txBody>
              </p:sp>
            </p:grpSp>
          </p:grpSp>
          <p:grpSp>
            <p:nvGrpSpPr>
              <p:cNvPr id="2835" name="Graphic 355">
                <a:extLst>
                  <a:ext uri="{FF2B5EF4-FFF2-40B4-BE49-F238E27FC236}">
                    <a16:creationId xmlns:a16="http://schemas.microsoft.com/office/drawing/2014/main" id="{7064D462-CCB5-E6F9-C132-A1ABE631EF99}"/>
                  </a:ext>
                </a:extLst>
              </p:cNvPr>
              <p:cNvGrpSpPr/>
              <p:nvPr/>
            </p:nvGrpSpPr>
            <p:grpSpPr>
              <a:xfrm>
                <a:off x="20511460" y="5739625"/>
                <a:ext cx="651117" cy="1069802"/>
                <a:chOff x="20511460" y="5739625"/>
                <a:chExt cx="651117" cy="1069802"/>
              </a:xfrm>
              <a:solidFill>
                <a:srgbClr val="333333"/>
              </a:solidFill>
            </p:grpSpPr>
            <p:sp>
              <p:nvSpPr>
                <p:cNvPr id="2836" name="Freeform: Shape 2835">
                  <a:extLst>
                    <a:ext uri="{FF2B5EF4-FFF2-40B4-BE49-F238E27FC236}">
                      <a16:creationId xmlns:a16="http://schemas.microsoft.com/office/drawing/2014/main" id="{6DD406DC-5273-369F-53BF-30FF2DD89DF3}"/>
                    </a:ext>
                  </a:extLst>
                </p:cNvPr>
                <p:cNvSpPr/>
                <p:nvPr/>
              </p:nvSpPr>
              <p:spPr>
                <a:xfrm>
                  <a:off x="20526102" y="5759511"/>
                  <a:ext cx="633205" cy="1033021"/>
                </a:xfrm>
                <a:custGeom>
                  <a:avLst/>
                  <a:gdLst>
                    <a:gd name="connsiteX0" fmla="*/ 609499 w 633205"/>
                    <a:gd name="connsiteY0" fmla="*/ 877565 h 1033021"/>
                    <a:gd name="connsiteX1" fmla="*/ 374748 w 633205"/>
                    <a:gd name="connsiteY1" fmla="*/ 576053 h 1033021"/>
                    <a:gd name="connsiteX2" fmla="*/ 278150 w 633205"/>
                    <a:gd name="connsiteY2" fmla="*/ 403021 h 1033021"/>
                    <a:gd name="connsiteX3" fmla="*/ 315754 w 633205"/>
                    <a:gd name="connsiteY3" fmla="*/ 381767 h 1033021"/>
                    <a:gd name="connsiteX4" fmla="*/ 475707 w 633205"/>
                    <a:gd name="connsiteY4" fmla="*/ 163773 h 1033021"/>
                    <a:gd name="connsiteX5" fmla="*/ 418075 w 633205"/>
                    <a:gd name="connsiteY5" fmla="*/ 45103 h 1033021"/>
                    <a:gd name="connsiteX6" fmla="*/ 311257 w 633205"/>
                    <a:gd name="connsiteY6" fmla="*/ 278 h 1033021"/>
                    <a:gd name="connsiteX7" fmla="*/ 167926 w 633205"/>
                    <a:gd name="connsiteY7" fmla="*/ 72080 h 1033021"/>
                    <a:gd name="connsiteX8" fmla="*/ 141222 w 633205"/>
                    <a:gd name="connsiteY8" fmla="*/ 215819 h 1033021"/>
                    <a:gd name="connsiteX9" fmla="*/ 153076 w 633205"/>
                    <a:gd name="connsiteY9" fmla="*/ 286803 h 1033021"/>
                    <a:gd name="connsiteX10" fmla="*/ 79095 w 633205"/>
                    <a:gd name="connsiteY10" fmla="*/ 340757 h 1033021"/>
                    <a:gd name="connsiteX11" fmla="*/ 9338 w 633205"/>
                    <a:gd name="connsiteY11" fmla="*/ 670199 h 1033021"/>
                    <a:gd name="connsiteX12" fmla="*/ 132366 w 633205"/>
                    <a:gd name="connsiteY12" fmla="*/ 1033021 h 1033021"/>
                    <a:gd name="connsiteX13" fmla="*/ 357717 w 633205"/>
                    <a:gd name="connsiteY13" fmla="*/ 911490 h 1033021"/>
                    <a:gd name="connsiteX14" fmla="*/ 234823 w 633205"/>
                    <a:gd name="connsiteY14" fmla="*/ 680962 h 1033021"/>
                    <a:gd name="connsiteX15" fmla="*/ 199672 w 633205"/>
                    <a:gd name="connsiteY15" fmla="*/ 567878 h 1033021"/>
                    <a:gd name="connsiteX16" fmla="*/ 207165 w 633205"/>
                    <a:gd name="connsiteY16" fmla="*/ 460517 h 1033021"/>
                    <a:gd name="connsiteX17" fmla="*/ 211662 w 633205"/>
                    <a:gd name="connsiteY17" fmla="*/ 453296 h 1033021"/>
                    <a:gd name="connsiteX18" fmla="*/ 334283 w 633205"/>
                    <a:gd name="connsiteY18" fmla="*/ 648400 h 1033021"/>
                    <a:gd name="connsiteX19" fmla="*/ 632253 w 633205"/>
                    <a:gd name="connsiteY19" fmla="*/ 905632 h 1033021"/>
                    <a:gd name="connsiteX20" fmla="*/ 633206 w 633205"/>
                    <a:gd name="connsiteY20" fmla="*/ 904405 h 1033021"/>
                    <a:gd name="connsiteX21" fmla="*/ 609772 w 633205"/>
                    <a:gd name="connsiteY21" fmla="*/ 877429 h 1033021"/>
                    <a:gd name="connsiteX22" fmla="*/ 218202 w 633205"/>
                    <a:gd name="connsiteY22" fmla="*/ 208326 h 1033021"/>
                    <a:gd name="connsiteX23" fmla="*/ 230464 w 633205"/>
                    <a:gd name="connsiteY23" fmla="*/ 117586 h 1033021"/>
                    <a:gd name="connsiteX24" fmla="*/ 301584 w 633205"/>
                    <a:gd name="connsiteY24" fmla="*/ 82707 h 1033021"/>
                    <a:gd name="connsiteX25" fmla="*/ 346682 w 633205"/>
                    <a:gd name="connsiteY25" fmla="*/ 129167 h 1033021"/>
                    <a:gd name="connsiteX26" fmla="*/ 351723 w 633205"/>
                    <a:gd name="connsiteY26" fmla="*/ 163501 h 1033021"/>
                    <a:gd name="connsiteX27" fmla="*/ 343140 w 633205"/>
                    <a:gd name="connsiteY27" fmla="*/ 188025 h 1033021"/>
                    <a:gd name="connsiteX28" fmla="*/ 304172 w 633205"/>
                    <a:gd name="connsiteY28" fmla="*/ 220043 h 1033021"/>
                    <a:gd name="connsiteX29" fmla="*/ 225967 w 633205"/>
                    <a:gd name="connsiteY29" fmla="*/ 254241 h 1033021"/>
                    <a:gd name="connsiteX30" fmla="*/ 218202 w 633205"/>
                    <a:gd name="connsiteY30" fmla="*/ 208462 h 1033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3205" h="1033021">
                      <a:moveTo>
                        <a:pt x="609499" y="877565"/>
                      </a:moveTo>
                      <a:cubicBezTo>
                        <a:pt x="525164" y="782057"/>
                        <a:pt x="443824" y="682870"/>
                        <a:pt x="374748" y="576053"/>
                      </a:cubicBezTo>
                      <a:cubicBezTo>
                        <a:pt x="341368" y="523599"/>
                        <a:pt x="306625" y="464468"/>
                        <a:pt x="278150" y="403021"/>
                      </a:cubicBezTo>
                      <a:cubicBezTo>
                        <a:pt x="291775" y="395255"/>
                        <a:pt x="304990" y="388034"/>
                        <a:pt x="315754" y="381767"/>
                      </a:cubicBezTo>
                      <a:cubicBezTo>
                        <a:pt x="401452" y="334217"/>
                        <a:pt x="479385" y="273587"/>
                        <a:pt x="475707" y="163773"/>
                      </a:cubicBezTo>
                      <a:cubicBezTo>
                        <a:pt x="474344" y="117859"/>
                        <a:pt x="451454" y="75622"/>
                        <a:pt x="418075" y="45103"/>
                      </a:cubicBezTo>
                      <a:cubicBezTo>
                        <a:pt x="389735" y="17173"/>
                        <a:pt x="350769" y="1913"/>
                        <a:pt x="311257" y="278"/>
                      </a:cubicBezTo>
                      <a:cubicBezTo>
                        <a:pt x="251718" y="-3128"/>
                        <a:pt x="202124" y="24939"/>
                        <a:pt x="167926" y="72080"/>
                      </a:cubicBezTo>
                      <a:cubicBezTo>
                        <a:pt x="138635" y="113635"/>
                        <a:pt x="137407" y="169087"/>
                        <a:pt x="141222" y="215819"/>
                      </a:cubicBezTo>
                      <a:cubicBezTo>
                        <a:pt x="143812" y="239798"/>
                        <a:pt x="147898" y="263505"/>
                        <a:pt x="153076" y="286803"/>
                      </a:cubicBezTo>
                      <a:cubicBezTo>
                        <a:pt x="126372" y="300973"/>
                        <a:pt x="100485" y="318548"/>
                        <a:pt x="79095" y="340757"/>
                      </a:cubicBezTo>
                      <a:cubicBezTo>
                        <a:pt x="-4560" y="427681"/>
                        <a:pt x="-10146" y="558886"/>
                        <a:pt x="9338" y="670199"/>
                      </a:cubicBezTo>
                      <a:cubicBezTo>
                        <a:pt x="31409" y="797453"/>
                        <a:pt x="79232" y="917349"/>
                        <a:pt x="132366" y="1033021"/>
                      </a:cubicBezTo>
                      <a:lnTo>
                        <a:pt x="357717" y="911490"/>
                      </a:lnTo>
                      <a:cubicBezTo>
                        <a:pt x="311530" y="837645"/>
                        <a:pt x="267523" y="760257"/>
                        <a:pt x="234823" y="680962"/>
                      </a:cubicBezTo>
                      <a:cubicBezTo>
                        <a:pt x="219700" y="644312"/>
                        <a:pt x="206758" y="605618"/>
                        <a:pt x="199672" y="567878"/>
                      </a:cubicBezTo>
                      <a:cubicBezTo>
                        <a:pt x="193269" y="530547"/>
                        <a:pt x="190680" y="492943"/>
                        <a:pt x="207165" y="460517"/>
                      </a:cubicBezTo>
                      <a:cubicBezTo>
                        <a:pt x="208392" y="458064"/>
                        <a:pt x="209891" y="455748"/>
                        <a:pt x="211662" y="453296"/>
                      </a:cubicBezTo>
                      <a:cubicBezTo>
                        <a:pt x="244905" y="522781"/>
                        <a:pt x="287141" y="588179"/>
                        <a:pt x="334283" y="648400"/>
                      </a:cubicBezTo>
                      <a:cubicBezTo>
                        <a:pt x="416575" y="751538"/>
                        <a:pt x="516717" y="841460"/>
                        <a:pt x="632253" y="905632"/>
                      </a:cubicBezTo>
                      <a:lnTo>
                        <a:pt x="633206" y="904405"/>
                      </a:lnTo>
                      <a:cubicBezTo>
                        <a:pt x="625441" y="895277"/>
                        <a:pt x="617537" y="886421"/>
                        <a:pt x="609772" y="877429"/>
                      </a:cubicBezTo>
                      <a:close/>
                      <a:moveTo>
                        <a:pt x="218202" y="208326"/>
                      </a:moveTo>
                      <a:cubicBezTo>
                        <a:pt x="215477" y="180259"/>
                        <a:pt x="214386" y="140611"/>
                        <a:pt x="230464" y="117586"/>
                      </a:cubicBezTo>
                      <a:cubicBezTo>
                        <a:pt x="246949" y="96059"/>
                        <a:pt x="273517" y="75350"/>
                        <a:pt x="301584" y="82707"/>
                      </a:cubicBezTo>
                      <a:cubicBezTo>
                        <a:pt x="323110" y="89247"/>
                        <a:pt x="336871" y="110229"/>
                        <a:pt x="346682" y="129167"/>
                      </a:cubicBezTo>
                      <a:cubicBezTo>
                        <a:pt x="351994" y="140339"/>
                        <a:pt x="353629" y="151511"/>
                        <a:pt x="351723" y="163501"/>
                      </a:cubicBezTo>
                      <a:cubicBezTo>
                        <a:pt x="350632" y="171812"/>
                        <a:pt x="347772" y="180941"/>
                        <a:pt x="343140" y="188025"/>
                      </a:cubicBezTo>
                      <a:cubicBezTo>
                        <a:pt x="333738" y="202058"/>
                        <a:pt x="319841" y="211051"/>
                        <a:pt x="304172" y="220043"/>
                      </a:cubicBezTo>
                      <a:cubicBezTo>
                        <a:pt x="280058" y="233122"/>
                        <a:pt x="253352" y="243341"/>
                        <a:pt x="225967" y="254241"/>
                      </a:cubicBezTo>
                      <a:cubicBezTo>
                        <a:pt x="222561" y="238845"/>
                        <a:pt x="219973" y="223586"/>
                        <a:pt x="218202" y="208462"/>
                      </a:cubicBezTo>
                      <a:close/>
                    </a:path>
                  </a:pathLst>
                </a:custGeom>
                <a:solidFill>
                  <a:srgbClr val="333333"/>
                </a:solidFill>
                <a:ln w="0" cap="flat">
                  <a:noFill/>
                  <a:prstDash val="solid"/>
                  <a:miter/>
                </a:ln>
              </p:spPr>
              <p:txBody>
                <a:bodyPr rtlCol="0" anchor="ctr"/>
                <a:lstStyle/>
                <a:p>
                  <a:endParaRPr lang="en-US"/>
                </a:p>
              </p:txBody>
            </p:sp>
            <p:grpSp>
              <p:nvGrpSpPr>
                <p:cNvPr id="2837" name="Graphic 355">
                  <a:extLst>
                    <a:ext uri="{FF2B5EF4-FFF2-40B4-BE49-F238E27FC236}">
                      <a16:creationId xmlns:a16="http://schemas.microsoft.com/office/drawing/2014/main" id="{0389F436-6CA3-BC0F-45F0-5FAD08082B5A}"/>
                    </a:ext>
                  </a:extLst>
                </p:cNvPr>
                <p:cNvGrpSpPr/>
                <p:nvPr/>
              </p:nvGrpSpPr>
              <p:grpSpPr>
                <a:xfrm>
                  <a:off x="20511460" y="5739625"/>
                  <a:ext cx="651117" cy="1069802"/>
                  <a:chOff x="20511460" y="5739625"/>
                  <a:chExt cx="651117" cy="1069802"/>
                </a:xfrm>
                <a:solidFill>
                  <a:srgbClr val="333333"/>
                </a:solidFill>
              </p:grpSpPr>
              <p:sp>
                <p:nvSpPr>
                  <p:cNvPr id="2838" name="Freeform: Shape 2837">
                    <a:extLst>
                      <a:ext uri="{FF2B5EF4-FFF2-40B4-BE49-F238E27FC236}">
                        <a16:creationId xmlns:a16="http://schemas.microsoft.com/office/drawing/2014/main" id="{E0166F33-C784-F74B-241C-286C6FFDEDC9}"/>
                      </a:ext>
                    </a:extLst>
                  </p:cNvPr>
                  <p:cNvSpPr/>
                  <p:nvPr/>
                </p:nvSpPr>
                <p:spPr>
                  <a:xfrm>
                    <a:off x="20526102" y="5759511"/>
                    <a:ext cx="633205" cy="1033021"/>
                  </a:xfrm>
                  <a:custGeom>
                    <a:avLst/>
                    <a:gdLst>
                      <a:gd name="connsiteX0" fmla="*/ 609499 w 633205"/>
                      <a:gd name="connsiteY0" fmla="*/ 877565 h 1033021"/>
                      <a:gd name="connsiteX1" fmla="*/ 374748 w 633205"/>
                      <a:gd name="connsiteY1" fmla="*/ 576053 h 1033021"/>
                      <a:gd name="connsiteX2" fmla="*/ 278150 w 633205"/>
                      <a:gd name="connsiteY2" fmla="*/ 403021 h 1033021"/>
                      <a:gd name="connsiteX3" fmla="*/ 315754 w 633205"/>
                      <a:gd name="connsiteY3" fmla="*/ 381767 h 1033021"/>
                      <a:gd name="connsiteX4" fmla="*/ 475707 w 633205"/>
                      <a:gd name="connsiteY4" fmla="*/ 163773 h 1033021"/>
                      <a:gd name="connsiteX5" fmla="*/ 418075 w 633205"/>
                      <a:gd name="connsiteY5" fmla="*/ 45103 h 1033021"/>
                      <a:gd name="connsiteX6" fmla="*/ 311257 w 633205"/>
                      <a:gd name="connsiteY6" fmla="*/ 278 h 1033021"/>
                      <a:gd name="connsiteX7" fmla="*/ 167926 w 633205"/>
                      <a:gd name="connsiteY7" fmla="*/ 72080 h 1033021"/>
                      <a:gd name="connsiteX8" fmla="*/ 141222 w 633205"/>
                      <a:gd name="connsiteY8" fmla="*/ 215819 h 1033021"/>
                      <a:gd name="connsiteX9" fmla="*/ 153076 w 633205"/>
                      <a:gd name="connsiteY9" fmla="*/ 286803 h 1033021"/>
                      <a:gd name="connsiteX10" fmla="*/ 79095 w 633205"/>
                      <a:gd name="connsiteY10" fmla="*/ 340757 h 1033021"/>
                      <a:gd name="connsiteX11" fmla="*/ 9338 w 633205"/>
                      <a:gd name="connsiteY11" fmla="*/ 670199 h 1033021"/>
                      <a:gd name="connsiteX12" fmla="*/ 132366 w 633205"/>
                      <a:gd name="connsiteY12" fmla="*/ 1033021 h 1033021"/>
                      <a:gd name="connsiteX13" fmla="*/ 357717 w 633205"/>
                      <a:gd name="connsiteY13" fmla="*/ 911490 h 1033021"/>
                      <a:gd name="connsiteX14" fmla="*/ 234823 w 633205"/>
                      <a:gd name="connsiteY14" fmla="*/ 680962 h 1033021"/>
                      <a:gd name="connsiteX15" fmla="*/ 199672 w 633205"/>
                      <a:gd name="connsiteY15" fmla="*/ 567878 h 1033021"/>
                      <a:gd name="connsiteX16" fmla="*/ 207165 w 633205"/>
                      <a:gd name="connsiteY16" fmla="*/ 460517 h 1033021"/>
                      <a:gd name="connsiteX17" fmla="*/ 211662 w 633205"/>
                      <a:gd name="connsiteY17" fmla="*/ 453296 h 1033021"/>
                      <a:gd name="connsiteX18" fmla="*/ 334283 w 633205"/>
                      <a:gd name="connsiteY18" fmla="*/ 648400 h 1033021"/>
                      <a:gd name="connsiteX19" fmla="*/ 632253 w 633205"/>
                      <a:gd name="connsiteY19" fmla="*/ 905632 h 1033021"/>
                      <a:gd name="connsiteX20" fmla="*/ 633206 w 633205"/>
                      <a:gd name="connsiteY20" fmla="*/ 904405 h 1033021"/>
                      <a:gd name="connsiteX21" fmla="*/ 609772 w 633205"/>
                      <a:gd name="connsiteY21" fmla="*/ 877429 h 1033021"/>
                      <a:gd name="connsiteX22" fmla="*/ 218202 w 633205"/>
                      <a:gd name="connsiteY22" fmla="*/ 208326 h 1033021"/>
                      <a:gd name="connsiteX23" fmla="*/ 230464 w 633205"/>
                      <a:gd name="connsiteY23" fmla="*/ 117586 h 1033021"/>
                      <a:gd name="connsiteX24" fmla="*/ 301584 w 633205"/>
                      <a:gd name="connsiteY24" fmla="*/ 82707 h 1033021"/>
                      <a:gd name="connsiteX25" fmla="*/ 346682 w 633205"/>
                      <a:gd name="connsiteY25" fmla="*/ 129167 h 1033021"/>
                      <a:gd name="connsiteX26" fmla="*/ 351723 w 633205"/>
                      <a:gd name="connsiteY26" fmla="*/ 163501 h 1033021"/>
                      <a:gd name="connsiteX27" fmla="*/ 343140 w 633205"/>
                      <a:gd name="connsiteY27" fmla="*/ 188025 h 1033021"/>
                      <a:gd name="connsiteX28" fmla="*/ 304172 w 633205"/>
                      <a:gd name="connsiteY28" fmla="*/ 220043 h 1033021"/>
                      <a:gd name="connsiteX29" fmla="*/ 225967 w 633205"/>
                      <a:gd name="connsiteY29" fmla="*/ 254241 h 1033021"/>
                      <a:gd name="connsiteX30" fmla="*/ 218202 w 633205"/>
                      <a:gd name="connsiteY30" fmla="*/ 208462 h 1033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3205" h="1033021">
                        <a:moveTo>
                          <a:pt x="609499" y="877565"/>
                        </a:moveTo>
                        <a:cubicBezTo>
                          <a:pt x="525164" y="782057"/>
                          <a:pt x="443824" y="682870"/>
                          <a:pt x="374748" y="576053"/>
                        </a:cubicBezTo>
                        <a:cubicBezTo>
                          <a:pt x="341368" y="523599"/>
                          <a:pt x="306625" y="464468"/>
                          <a:pt x="278150" y="403021"/>
                        </a:cubicBezTo>
                        <a:cubicBezTo>
                          <a:pt x="291775" y="395255"/>
                          <a:pt x="304990" y="388034"/>
                          <a:pt x="315754" y="381767"/>
                        </a:cubicBezTo>
                        <a:cubicBezTo>
                          <a:pt x="401452" y="334217"/>
                          <a:pt x="479385" y="273587"/>
                          <a:pt x="475707" y="163773"/>
                        </a:cubicBezTo>
                        <a:cubicBezTo>
                          <a:pt x="474344" y="117859"/>
                          <a:pt x="451454" y="75622"/>
                          <a:pt x="418075" y="45103"/>
                        </a:cubicBezTo>
                        <a:cubicBezTo>
                          <a:pt x="389735" y="17173"/>
                          <a:pt x="350769" y="1913"/>
                          <a:pt x="311257" y="278"/>
                        </a:cubicBezTo>
                        <a:cubicBezTo>
                          <a:pt x="251718" y="-3128"/>
                          <a:pt x="202124" y="24939"/>
                          <a:pt x="167926" y="72080"/>
                        </a:cubicBezTo>
                        <a:cubicBezTo>
                          <a:pt x="138635" y="113635"/>
                          <a:pt x="137407" y="169087"/>
                          <a:pt x="141222" y="215819"/>
                        </a:cubicBezTo>
                        <a:cubicBezTo>
                          <a:pt x="143812" y="239798"/>
                          <a:pt x="147898" y="263505"/>
                          <a:pt x="153076" y="286803"/>
                        </a:cubicBezTo>
                        <a:cubicBezTo>
                          <a:pt x="126372" y="300973"/>
                          <a:pt x="100485" y="318548"/>
                          <a:pt x="79095" y="340757"/>
                        </a:cubicBezTo>
                        <a:cubicBezTo>
                          <a:pt x="-4560" y="427681"/>
                          <a:pt x="-10146" y="558886"/>
                          <a:pt x="9338" y="670199"/>
                        </a:cubicBezTo>
                        <a:cubicBezTo>
                          <a:pt x="31409" y="797453"/>
                          <a:pt x="79232" y="917349"/>
                          <a:pt x="132366" y="1033021"/>
                        </a:cubicBezTo>
                        <a:lnTo>
                          <a:pt x="357717" y="911490"/>
                        </a:lnTo>
                        <a:cubicBezTo>
                          <a:pt x="311530" y="837645"/>
                          <a:pt x="267523" y="760257"/>
                          <a:pt x="234823" y="680962"/>
                        </a:cubicBezTo>
                        <a:cubicBezTo>
                          <a:pt x="219700" y="644312"/>
                          <a:pt x="206758" y="605618"/>
                          <a:pt x="199672" y="567878"/>
                        </a:cubicBezTo>
                        <a:cubicBezTo>
                          <a:pt x="193269" y="530547"/>
                          <a:pt x="190680" y="492943"/>
                          <a:pt x="207165" y="460517"/>
                        </a:cubicBezTo>
                        <a:cubicBezTo>
                          <a:pt x="208392" y="458064"/>
                          <a:pt x="209891" y="455748"/>
                          <a:pt x="211662" y="453296"/>
                        </a:cubicBezTo>
                        <a:cubicBezTo>
                          <a:pt x="244905" y="522781"/>
                          <a:pt x="287141" y="588179"/>
                          <a:pt x="334283" y="648400"/>
                        </a:cubicBezTo>
                        <a:cubicBezTo>
                          <a:pt x="416575" y="751538"/>
                          <a:pt x="516717" y="841460"/>
                          <a:pt x="632253" y="905632"/>
                        </a:cubicBezTo>
                        <a:lnTo>
                          <a:pt x="633206" y="904405"/>
                        </a:lnTo>
                        <a:cubicBezTo>
                          <a:pt x="625441" y="895277"/>
                          <a:pt x="617537" y="886421"/>
                          <a:pt x="609772" y="877429"/>
                        </a:cubicBezTo>
                        <a:close/>
                        <a:moveTo>
                          <a:pt x="218202" y="208326"/>
                        </a:moveTo>
                        <a:cubicBezTo>
                          <a:pt x="215477" y="180259"/>
                          <a:pt x="214386" y="140611"/>
                          <a:pt x="230464" y="117586"/>
                        </a:cubicBezTo>
                        <a:cubicBezTo>
                          <a:pt x="246949" y="96059"/>
                          <a:pt x="273517" y="75350"/>
                          <a:pt x="301584" y="82707"/>
                        </a:cubicBezTo>
                        <a:cubicBezTo>
                          <a:pt x="323110" y="89247"/>
                          <a:pt x="336871" y="110229"/>
                          <a:pt x="346682" y="129167"/>
                        </a:cubicBezTo>
                        <a:cubicBezTo>
                          <a:pt x="351994" y="140339"/>
                          <a:pt x="353629" y="151511"/>
                          <a:pt x="351723" y="163501"/>
                        </a:cubicBezTo>
                        <a:cubicBezTo>
                          <a:pt x="350632" y="171812"/>
                          <a:pt x="347772" y="180941"/>
                          <a:pt x="343140" y="188025"/>
                        </a:cubicBezTo>
                        <a:cubicBezTo>
                          <a:pt x="333738" y="202058"/>
                          <a:pt x="319841" y="211051"/>
                          <a:pt x="304172" y="220043"/>
                        </a:cubicBezTo>
                        <a:cubicBezTo>
                          <a:pt x="280058" y="233122"/>
                          <a:pt x="253352" y="243341"/>
                          <a:pt x="225967" y="254241"/>
                        </a:cubicBezTo>
                        <a:cubicBezTo>
                          <a:pt x="222561" y="238845"/>
                          <a:pt x="219973" y="223586"/>
                          <a:pt x="218202" y="208462"/>
                        </a:cubicBezTo>
                        <a:close/>
                      </a:path>
                    </a:pathLst>
                  </a:custGeom>
                  <a:solidFill>
                    <a:srgbClr val="333333"/>
                  </a:solidFill>
                  <a:ln w="0" cap="flat">
                    <a:noFill/>
                    <a:prstDash val="solid"/>
                    <a:miter/>
                  </a:ln>
                </p:spPr>
                <p:txBody>
                  <a:bodyPr rtlCol="0" anchor="ctr"/>
                  <a:lstStyle/>
                  <a:p>
                    <a:endParaRPr lang="en-US"/>
                  </a:p>
                </p:txBody>
              </p:sp>
              <p:grpSp>
                <p:nvGrpSpPr>
                  <p:cNvPr id="2839" name="Graphic 355">
                    <a:extLst>
                      <a:ext uri="{FF2B5EF4-FFF2-40B4-BE49-F238E27FC236}">
                        <a16:creationId xmlns:a16="http://schemas.microsoft.com/office/drawing/2014/main" id="{F577AD4E-266F-116B-7A50-FB2165D20290}"/>
                      </a:ext>
                    </a:extLst>
                  </p:cNvPr>
                  <p:cNvGrpSpPr/>
                  <p:nvPr/>
                </p:nvGrpSpPr>
                <p:grpSpPr>
                  <a:xfrm>
                    <a:off x="20728090" y="5820283"/>
                    <a:ext cx="171584" cy="209000"/>
                    <a:chOff x="20728090" y="5820283"/>
                    <a:chExt cx="171584" cy="209000"/>
                  </a:xfrm>
                  <a:solidFill>
                    <a:srgbClr val="333333"/>
                  </a:solidFill>
                </p:grpSpPr>
                <p:sp>
                  <p:nvSpPr>
                    <p:cNvPr id="2840" name="Freeform: Shape 2839">
                      <a:extLst>
                        <a:ext uri="{FF2B5EF4-FFF2-40B4-BE49-F238E27FC236}">
                          <a16:creationId xmlns:a16="http://schemas.microsoft.com/office/drawing/2014/main" id="{6D82EFC2-548D-EC83-DE9C-C67D6278F308}"/>
                        </a:ext>
                      </a:extLst>
                    </p:cNvPr>
                    <p:cNvSpPr/>
                    <p:nvPr/>
                  </p:nvSpPr>
                  <p:spPr>
                    <a:xfrm>
                      <a:off x="20735311" y="5969063"/>
                      <a:ext cx="5177" cy="12943"/>
                    </a:xfrm>
                    <a:custGeom>
                      <a:avLst/>
                      <a:gdLst>
                        <a:gd name="connsiteX0" fmla="*/ 4497 w 5177"/>
                        <a:gd name="connsiteY0" fmla="*/ 11581 h 12943"/>
                        <a:gd name="connsiteX1" fmla="*/ 5177 w 5177"/>
                        <a:gd name="connsiteY1" fmla="*/ 9810 h 12943"/>
                        <a:gd name="connsiteX2" fmla="*/ 2997 w 5177"/>
                        <a:gd name="connsiteY2" fmla="*/ 7494 h 12943"/>
                        <a:gd name="connsiteX3" fmla="*/ 3952 w 5177"/>
                        <a:gd name="connsiteY3" fmla="*/ 5995 h 12943"/>
                        <a:gd name="connsiteX4" fmla="*/ 2044 w 5177"/>
                        <a:gd name="connsiteY4" fmla="*/ 2044 h 12943"/>
                        <a:gd name="connsiteX5" fmla="*/ 2044 w 5177"/>
                        <a:gd name="connsiteY5" fmla="*/ 4633 h 12943"/>
                        <a:gd name="connsiteX6" fmla="*/ 0 w 5177"/>
                        <a:gd name="connsiteY6" fmla="*/ 0 h 12943"/>
                        <a:gd name="connsiteX7" fmla="*/ 955 w 5177"/>
                        <a:gd name="connsiteY7" fmla="*/ 4496 h 12943"/>
                        <a:gd name="connsiteX8" fmla="*/ 409 w 5177"/>
                        <a:gd name="connsiteY8" fmla="*/ 4496 h 12943"/>
                        <a:gd name="connsiteX9" fmla="*/ 1091 w 5177"/>
                        <a:gd name="connsiteY9" fmla="*/ 8039 h 12943"/>
                        <a:gd name="connsiteX10" fmla="*/ 273 w 5177"/>
                        <a:gd name="connsiteY10" fmla="*/ 7357 h 12943"/>
                        <a:gd name="connsiteX11" fmla="*/ 4497 w 5177"/>
                        <a:gd name="connsiteY11" fmla="*/ 12944 h 12943"/>
                        <a:gd name="connsiteX12" fmla="*/ 4497 w 5177"/>
                        <a:gd name="connsiteY12" fmla="*/ 11854 h 12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77" h="12943">
                          <a:moveTo>
                            <a:pt x="4497" y="11581"/>
                          </a:moveTo>
                          <a:cubicBezTo>
                            <a:pt x="4224" y="10491"/>
                            <a:pt x="4768" y="9401"/>
                            <a:pt x="5177" y="9810"/>
                          </a:cubicBezTo>
                          <a:cubicBezTo>
                            <a:pt x="3815" y="7766"/>
                            <a:pt x="4905" y="7494"/>
                            <a:pt x="2997" y="7494"/>
                          </a:cubicBezTo>
                          <a:cubicBezTo>
                            <a:pt x="1771" y="6131"/>
                            <a:pt x="2862" y="4496"/>
                            <a:pt x="3952" y="5995"/>
                          </a:cubicBezTo>
                          <a:lnTo>
                            <a:pt x="2044" y="2044"/>
                          </a:lnTo>
                          <a:lnTo>
                            <a:pt x="2044" y="4633"/>
                          </a:lnTo>
                          <a:cubicBezTo>
                            <a:pt x="546" y="4088"/>
                            <a:pt x="2044" y="545"/>
                            <a:pt x="0" y="0"/>
                          </a:cubicBezTo>
                          <a:lnTo>
                            <a:pt x="955" y="4496"/>
                          </a:lnTo>
                          <a:lnTo>
                            <a:pt x="409" y="4496"/>
                          </a:lnTo>
                          <a:cubicBezTo>
                            <a:pt x="1091" y="5314"/>
                            <a:pt x="1227" y="7357"/>
                            <a:pt x="1091" y="8039"/>
                          </a:cubicBezTo>
                          <a:cubicBezTo>
                            <a:pt x="818" y="8039"/>
                            <a:pt x="409" y="8039"/>
                            <a:pt x="273" y="7357"/>
                          </a:cubicBezTo>
                          <a:cubicBezTo>
                            <a:pt x="1091" y="12807"/>
                            <a:pt x="3270" y="8448"/>
                            <a:pt x="4497" y="12944"/>
                          </a:cubicBezTo>
                          <a:cubicBezTo>
                            <a:pt x="4497" y="12671"/>
                            <a:pt x="4497" y="12262"/>
                            <a:pt x="4497" y="11854"/>
                          </a:cubicBezTo>
                          <a:close/>
                        </a:path>
                      </a:pathLst>
                    </a:custGeom>
                    <a:solidFill>
                      <a:srgbClr val="333333"/>
                    </a:solidFill>
                    <a:ln w="0" cap="flat">
                      <a:noFill/>
                      <a:prstDash val="solid"/>
                      <a:miter/>
                    </a:ln>
                  </p:spPr>
                  <p:txBody>
                    <a:bodyPr rtlCol="0" anchor="ctr"/>
                    <a:lstStyle/>
                    <a:p>
                      <a:endParaRPr lang="en-US"/>
                    </a:p>
                  </p:txBody>
                </p:sp>
                <p:sp>
                  <p:nvSpPr>
                    <p:cNvPr id="2841" name="Freeform: Shape 2840">
                      <a:extLst>
                        <a:ext uri="{FF2B5EF4-FFF2-40B4-BE49-F238E27FC236}">
                          <a16:creationId xmlns:a16="http://schemas.microsoft.com/office/drawing/2014/main" id="{13445ECE-EDDA-9CDF-FCA0-90B3296D9382}"/>
                        </a:ext>
                      </a:extLst>
                    </p:cNvPr>
                    <p:cNvSpPr/>
                    <p:nvPr/>
                  </p:nvSpPr>
                  <p:spPr>
                    <a:xfrm>
                      <a:off x="20734442" y="5981598"/>
                      <a:ext cx="9044" cy="12494"/>
                    </a:xfrm>
                    <a:custGeom>
                      <a:avLst/>
                      <a:gdLst>
                        <a:gd name="connsiteX0" fmla="*/ 2368 w 9044"/>
                        <a:gd name="connsiteY0" fmla="*/ 4224 h 12494"/>
                        <a:gd name="connsiteX1" fmla="*/ 4685 w 9044"/>
                        <a:gd name="connsiteY1" fmla="*/ 5858 h 12494"/>
                        <a:gd name="connsiteX2" fmla="*/ 4821 w 9044"/>
                        <a:gd name="connsiteY2" fmla="*/ 9810 h 12494"/>
                        <a:gd name="connsiteX3" fmla="*/ 6729 w 9044"/>
                        <a:gd name="connsiteY3" fmla="*/ 10355 h 12494"/>
                        <a:gd name="connsiteX4" fmla="*/ 6183 w 9044"/>
                        <a:gd name="connsiteY4" fmla="*/ 8584 h 12494"/>
                        <a:gd name="connsiteX5" fmla="*/ 9044 w 9044"/>
                        <a:gd name="connsiteY5" fmla="*/ 12126 h 12494"/>
                        <a:gd name="connsiteX6" fmla="*/ 6865 w 9044"/>
                        <a:gd name="connsiteY6" fmla="*/ 6949 h 12494"/>
                        <a:gd name="connsiteX7" fmla="*/ 7002 w 9044"/>
                        <a:gd name="connsiteY7" fmla="*/ 1771 h 12494"/>
                        <a:gd name="connsiteX8" fmla="*/ 5367 w 9044"/>
                        <a:gd name="connsiteY8" fmla="*/ 272 h 12494"/>
                        <a:gd name="connsiteX9" fmla="*/ 5367 w 9044"/>
                        <a:gd name="connsiteY9" fmla="*/ 817 h 12494"/>
                        <a:gd name="connsiteX10" fmla="*/ 3323 w 9044"/>
                        <a:gd name="connsiteY10" fmla="*/ 1226 h 12494"/>
                        <a:gd name="connsiteX11" fmla="*/ 4003 w 9044"/>
                        <a:gd name="connsiteY11" fmla="*/ 3406 h 12494"/>
                        <a:gd name="connsiteX12" fmla="*/ 870 w 9044"/>
                        <a:gd name="connsiteY12" fmla="*/ 0 h 12494"/>
                        <a:gd name="connsiteX13" fmla="*/ 326 w 9044"/>
                        <a:gd name="connsiteY13" fmla="*/ 6676 h 12494"/>
                        <a:gd name="connsiteX14" fmla="*/ 2368 w 9044"/>
                        <a:gd name="connsiteY14" fmla="*/ 4224 h 12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044" h="12494">
                          <a:moveTo>
                            <a:pt x="2368" y="4224"/>
                          </a:moveTo>
                          <a:lnTo>
                            <a:pt x="4685" y="5858"/>
                          </a:lnTo>
                          <a:cubicBezTo>
                            <a:pt x="4685" y="6812"/>
                            <a:pt x="4685" y="8038"/>
                            <a:pt x="4821" y="9810"/>
                          </a:cubicBezTo>
                          <a:cubicBezTo>
                            <a:pt x="5503" y="9810"/>
                            <a:pt x="6593" y="12671"/>
                            <a:pt x="6729" y="10355"/>
                          </a:cubicBezTo>
                          <a:cubicBezTo>
                            <a:pt x="6593" y="9946"/>
                            <a:pt x="6183" y="9265"/>
                            <a:pt x="6183" y="8584"/>
                          </a:cubicBezTo>
                          <a:cubicBezTo>
                            <a:pt x="7682" y="8720"/>
                            <a:pt x="7818" y="13897"/>
                            <a:pt x="9044" y="12126"/>
                          </a:cubicBezTo>
                          <a:cubicBezTo>
                            <a:pt x="8091" y="9129"/>
                            <a:pt x="8364" y="8584"/>
                            <a:pt x="6865" y="6949"/>
                          </a:cubicBezTo>
                          <a:cubicBezTo>
                            <a:pt x="6593" y="4632"/>
                            <a:pt x="6593" y="2861"/>
                            <a:pt x="7002" y="1771"/>
                          </a:cubicBezTo>
                          <a:cubicBezTo>
                            <a:pt x="6729" y="1090"/>
                            <a:pt x="5774" y="1090"/>
                            <a:pt x="5367" y="272"/>
                          </a:cubicBezTo>
                          <a:lnTo>
                            <a:pt x="5367" y="817"/>
                          </a:lnTo>
                          <a:cubicBezTo>
                            <a:pt x="5367" y="817"/>
                            <a:pt x="3323" y="1226"/>
                            <a:pt x="3323" y="1226"/>
                          </a:cubicBezTo>
                          <a:cubicBezTo>
                            <a:pt x="3867" y="1908"/>
                            <a:pt x="3867" y="2589"/>
                            <a:pt x="4003" y="3406"/>
                          </a:cubicBezTo>
                          <a:lnTo>
                            <a:pt x="870" y="0"/>
                          </a:lnTo>
                          <a:cubicBezTo>
                            <a:pt x="-1038" y="1499"/>
                            <a:pt x="870" y="5041"/>
                            <a:pt x="326" y="6676"/>
                          </a:cubicBezTo>
                          <a:cubicBezTo>
                            <a:pt x="1824" y="4496"/>
                            <a:pt x="1551" y="8038"/>
                            <a:pt x="2368" y="4224"/>
                          </a:cubicBezTo>
                          <a:close/>
                        </a:path>
                      </a:pathLst>
                    </a:custGeom>
                    <a:solidFill>
                      <a:srgbClr val="333333"/>
                    </a:solidFill>
                    <a:ln w="0" cap="flat">
                      <a:noFill/>
                      <a:prstDash val="solid"/>
                      <a:miter/>
                    </a:ln>
                  </p:spPr>
                  <p:txBody>
                    <a:bodyPr rtlCol="0" anchor="ctr"/>
                    <a:lstStyle/>
                    <a:p>
                      <a:endParaRPr lang="en-US"/>
                    </a:p>
                  </p:txBody>
                </p:sp>
                <p:sp>
                  <p:nvSpPr>
                    <p:cNvPr id="2842" name="Freeform: Shape 2841">
                      <a:extLst>
                        <a:ext uri="{FF2B5EF4-FFF2-40B4-BE49-F238E27FC236}">
                          <a16:creationId xmlns:a16="http://schemas.microsoft.com/office/drawing/2014/main" id="{9F47129C-B342-2984-4ED9-B0FF0453FEF5}"/>
                        </a:ext>
                      </a:extLst>
                    </p:cNvPr>
                    <p:cNvSpPr/>
                    <p:nvPr/>
                  </p:nvSpPr>
                  <p:spPr>
                    <a:xfrm>
                      <a:off x="20739945" y="5981870"/>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333333"/>
                    </a:solidFill>
                    <a:ln w="0" cap="flat">
                      <a:noFill/>
                      <a:prstDash val="solid"/>
                      <a:miter/>
                    </a:ln>
                  </p:spPr>
                  <p:txBody>
                    <a:bodyPr rtlCol="0" anchor="ctr"/>
                    <a:lstStyle/>
                    <a:p>
                      <a:endParaRPr lang="en-US"/>
                    </a:p>
                  </p:txBody>
                </p:sp>
                <p:sp>
                  <p:nvSpPr>
                    <p:cNvPr id="2843" name="Freeform: Shape 2842">
                      <a:extLst>
                        <a:ext uri="{FF2B5EF4-FFF2-40B4-BE49-F238E27FC236}">
                          <a16:creationId xmlns:a16="http://schemas.microsoft.com/office/drawing/2014/main" id="{A006AAC9-53CD-FEC2-3C9A-F99F0FF23A43}"/>
                        </a:ext>
                      </a:extLst>
                    </p:cNvPr>
                    <p:cNvSpPr/>
                    <p:nvPr/>
                  </p:nvSpPr>
                  <p:spPr>
                    <a:xfrm>
                      <a:off x="20836679" y="5854868"/>
                      <a:ext cx="8991" cy="6424"/>
                    </a:xfrm>
                    <a:custGeom>
                      <a:avLst/>
                      <a:gdLst>
                        <a:gd name="connsiteX0" fmla="*/ 3814 w 8991"/>
                        <a:gd name="connsiteY0" fmla="*/ 1247 h 6424"/>
                        <a:gd name="connsiteX1" fmla="*/ 2451 w 8991"/>
                        <a:gd name="connsiteY1" fmla="*/ 1247 h 6424"/>
                        <a:gd name="connsiteX2" fmla="*/ 8584 w 8991"/>
                        <a:gd name="connsiteY2" fmla="*/ 6425 h 6424"/>
                        <a:gd name="connsiteX3" fmla="*/ 8991 w 8991"/>
                        <a:gd name="connsiteY3" fmla="*/ 4517 h 6424"/>
                        <a:gd name="connsiteX4" fmla="*/ 6130 w 8991"/>
                        <a:gd name="connsiteY4" fmla="*/ 2882 h 6424"/>
                        <a:gd name="connsiteX5" fmla="*/ 7220 w 8991"/>
                        <a:gd name="connsiteY5" fmla="*/ 2610 h 6424"/>
                        <a:gd name="connsiteX6" fmla="*/ 6812 w 8991"/>
                        <a:gd name="connsiteY6" fmla="*/ 21 h 6424"/>
                        <a:gd name="connsiteX7" fmla="*/ 6812 w 8991"/>
                        <a:gd name="connsiteY7" fmla="*/ 21 h 6424"/>
                        <a:gd name="connsiteX8" fmla="*/ 0 w 8991"/>
                        <a:gd name="connsiteY8" fmla="*/ 430 h 6424"/>
                        <a:gd name="connsiteX9" fmla="*/ 3814 w 8991"/>
                        <a:gd name="connsiteY9" fmla="*/ 1247 h 6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1" h="6424">
                          <a:moveTo>
                            <a:pt x="3814" y="1247"/>
                          </a:moveTo>
                          <a:cubicBezTo>
                            <a:pt x="3814" y="1247"/>
                            <a:pt x="2724" y="1247"/>
                            <a:pt x="2451" y="1247"/>
                          </a:cubicBezTo>
                          <a:cubicBezTo>
                            <a:pt x="4632" y="2746"/>
                            <a:pt x="6540" y="4517"/>
                            <a:pt x="8584" y="6425"/>
                          </a:cubicBezTo>
                          <a:cubicBezTo>
                            <a:pt x="8856" y="5880"/>
                            <a:pt x="7629" y="3700"/>
                            <a:pt x="8991" y="4517"/>
                          </a:cubicBezTo>
                          <a:cubicBezTo>
                            <a:pt x="8991" y="3563"/>
                            <a:pt x="6949" y="2473"/>
                            <a:pt x="6130" y="2882"/>
                          </a:cubicBezTo>
                          <a:lnTo>
                            <a:pt x="7220" y="2610"/>
                          </a:lnTo>
                          <a:cubicBezTo>
                            <a:pt x="5041" y="2201"/>
                            <a:pt x="5450" y="-252"/>
                            <a:pt x="6812" y="21"/>
                          </a:cubicBezTo>
                          <a:lnTo>
                            <a:pt x="6812" y="21"/>
                          </a:lnTo>
                          <a:cubicBezTo>
                            <a:pt x="4496" y="21"/>
                            <a:pt x="2315" y="21"/>
                            <a:pt x="0" y="430"/>
                          </a:cubicBezTo>
                          <a:cubicBezTo>
                            <a:pt x="1362" y="1656"/>
                            <a:pt x="2044" y="21"/>
                            <a:pt x="3814" y="1247"/>
                          </a:cubicBezTo>
                          <a:close/>
                        </a:path>
                      </a:pathLst>
                    </a:custGeom>
                    <a:solidFill>
                      <a:srgbClr val="333333"/>
                    </a:solidFill>
                    <a:ln w="0" cap="flat">
                      <a:noFill/>
                      <a:prstDash val="solid"/>
                      <a:miter/>
                    </a:ln>
                  </p:spPr>
                  <p:txBody>
                    <a:bodyPr rtlCol="0" anchor="ctr"/>
                    <a:lstStyle/>
                    <a:p>
                      <a:endParaRPr lang="en-US"/>
                    </a:p>
                  </p:txBody>
                </p:sp>
                <p:sp>
                  <p:nvSpPr>
                    <p:cNvPr id="2844" name="Freeform: Shape 2843">
                      <a:extLst>
                        <a:ext uri="{FF2B5EF4-FFF2-40B4-BE49-F238E27FC236}">
                          <a16:creationId xmlns:a16="http://schemas.microsoft.com/office/drawing/2014/main" id="{98080452-D9D4-4EFA-9DA8-E71DFE06375A}"/>
                        </a:ext>
                      </a:extLst>
                    </p:cNvPr>
                    <p:cNvSpPr/>
                    <p:nvPr/>
                  </p:nvSpPr>
                  <p:spPr>
                    <a:xfrm>
                      <a:off x="20746484" y="5953488"/>
                      <a:ext cx="680" cy="1133"/>
                    </a:xfrm>
                    <a:custGeom>
                      <a:avLst/>
                      <a:gdLst>
                        <a:gd name="connsiteX0" fmla="*/ 680 w 680"/>
                        <a:gd name="connsiteY0" fmla="*/ 1133 h 1133"/>
                        <a:gd name="connsiteX1" fmla="*/ 0 w 680"/>
                        <a:gd name="connsiteY1" fmla="*/ 44 h 1133"/>
                        <a:gd name="connsiteX2" fmla="*/ 680 w 680"/>
                        <a:gd name="connsiteY2" fmla="*/ 1133 h 1133"/>
                      </a:gdLst>
                      <a:ahLst/>
                      <a:cxnLst>
                        <a:cxn ang="0">
                          <a:pos x="connsiteX0" y="connsiteY0"/>
                        </a:cxn>
                        <a:cxn ang="0">
                          <a:pos x="connsiteX1" y="connsiteY1"/>
                        </a:cxn>
                        <a:cxn ang="0">
                          <a:pos x="connsiteX2" y="connsiteY2"/>
                        </a:cxn>
                      </a:cxnLst>
                      <a:rect l="l" t="t" r="r" b="b"/>
                      <a:pathLst>
                        <a:path w="680" h="1133">
                          <a:moveTo>
                            <a:pt x="680" y="1133"/>
                          </a:moveTo>
                          <a:cubicBezTo>
                            <a:pt x="407" y="44"/>
                            <a:pt x="136" y="-93"/>
                            <a:pt x="0" y="44"/>
                          </a:cubicBezTo>
                          <a:cubicBezTo>
                            <a:pt x="136" y="452"/>
                            <a:pt x="407" y="861"/>
                            <a:pt x="680" y="1133"/>
                          </a:cubicBezTo>
                          <a:close/>
                        </a:path>
                      </a:pathLst>
                    </a:custGeom>
                    <a:solidFill>
                      <a:srgbClr val="333333"/>
                    </a:solidFill>
                    <a:ln w="0" cap="flat">
                      <a:noFill/>
                      <a:prstDash val="solid"/>
                      <a:miter/>
                    </a:ln>
                  </p:spPr>
                  <p:txBody>
                    <a:bodyPr rtlCol="0" anchor="ctr"/>
                    <a:lstStyle/>
                    <a:p>
                      <a:endParaRPr lang="en-US"/>
                    </a:p>
                  </p:txBody>
                </p:sp>
                <p:sp>
                  <p:nvSpPr>
                    <p:cNvPr id="2845" name="Freeform: Shape 2844">
                      <a:extLst>
                        <a:ext uri="{FF2B5EF4-FFF2-40B4-BE49-F238E27FC236}">
                          <a16:creationId xmlns:a16="http://schemas.microsoft.com/office/drawing/2014/main" id="{442A9545-C31C-5EAD-E376-88655255C233}"/>
                        </a:ext>
                      </a:extLst>
                    </p:cNvPr>
                    <p:cNvSpPr/>
                    <p:nvPr/>
                  </p:nvSpPr>
                  <p:spPr>
                    <a:xfrm>
                      <a:off x="20833273" y="5855434"/>
                      <a:ext cx="1907" cy="408"/>
                    </a:xfrm>
                    <a:custGeom>
                      <a:avLst/>
                      <a:gdLst>
                        <a:gd name="connsiteX0" fmla="*/ 1908 w 1907"/>
                        <a:gd name="connsiteY0" fmla="*/ 0 h 408"/>
                        <a:gd name="connsiteX1" fmla="*/ 0 w 1907"/>
                        <a:gd name="connsiteY1" fmla="*/ 409 h 408"/>
                        <a:gd name="connsiteX2" fmla="*/ 1908 w 1907"/>
                        <a:gd name="connsiteY2" fmla="*/ 0 h 408"/>
                      </a:gdLst>
                      <a:ahLst/>
                      <a:cxnLst>
                        <a:cxn ang="0">
                          <a:pos x="connsiteX0" y="connsiteY0"/>
                        </a:cxn>
                        <a:cxn ang="0">
                          <a:pos x="connsiteX1" y="connsiteY1"/>
                        </a:cxn>
                        <a:cxn ang="0">
                          <a:pos x="connsiteX2" y="connsiteY2"/>
                        </a:cxn>
                      </a:cxnLst>
                      <a:rect l="l" t="t" r="r" b="b"/>
                      <a:pathLst>
                        <a:path w="1907" h="408">
                          <a:moveTo>
                            <a:pt x="1908" y="0"/>
                          </a:moveTo>
                          <a:cubicBezTo>
                            <a:pt x="1908" y="0"/>
                            <a:pt x="544" y="136"/>
                            <a:pt x="0" y="409"/>
                          </a:cubicBezTo>
                          <a:cubicBezTo>
                            <a:pt x="680" y="409"/>
                            <a:pt x="1362" y="273"/>
                            <a:pt x="1908" y="0"/>
                          </a:cubicBezTo>
                          <a:close/>
                        </a:path>
                      </a:pathLst>
                    </a:custGeom>
                    <a:solidFill>
                      <a:srgbClr val="333333"/>
                    </a:solidFill>
                    <a:ln w="0" cap="flat">
                      <a:noFill/>
                      <a:prstDash val="solid"/>
                      <a:miter/>
                    </a:ln>
                  </p:spPr>
                  <p:txBody>
                    <a:bodyPr rtlCol="0" anchor="ctr"/>
                    <a:lstStyle/>
                    <a:p>
                      <a:endParaRPr lang="en-US"/>
                    </a:p>
                  </p:txBody>
                </p:sp>
                <p:sp>
                  <p:nvSpPr>
                    <p:cNvPr id="2846" name="Freeform: Shape 2845">
                      <a:extLst>
                        <a:ext uri="{FF2B5EF4-FFF2-40B4-BE49-F238E27FC236}">
                          <a16:creationId xmlns:a16="http://schemas.microsoft.com/office/drawing/2014/main" id="{751163F1-D29F-2C9F-3AC1-0E3DE4ED680D}"/>
                        </a:ext>
                      </a:extLst>
                    </p:cNvPr>
                    <p:cNvSpPr/>
                    <p:nvPr/>
                  </p:nvSpPr>
                  <p:spPr>
                    <a:xfrm>
                      <a:off x="20856843" y="5846851"/>
                      <a:ext cx="1089" cy="272"/>
                    </a:xfrm>
                    <a:custGeom>
                      <a:avLst/>
                      <a:gdLst>
                        <a:gd name="connsiteX0" fmla="*/ 953 w 1089"/>
                        <a:gd name="connsiteY0" fmla="*/ 136 h 272"/>
                        <a:gd name="connsiteX1" fmla="*/ 1089 w 1089"/>
                        <a:gd name="connsiteY1" fmla="*/ 0 h 272"/>
                        <a:gd name="connsiteX2" fmla="*/ 0 w 1089"/>
                        <a:gd name="connsiteY2" fmla="*/ 0 h 272"/>
                        <a:gd name="connsiteX3" fmla="*/ 0 w 1089"/>
                        <a:gd name="connsiteY3" fmla="*/ 0 h 272"/>
                        <a:gd name="connsiteX4" fmla="*/ 953 w 1089"/>
                        <a:gd name="connsiteY4" fmla="*/ 272 h 2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9" h="272">
                          <a:moveTo>
                            <a:pt x="953" y="136"/>
                          </a:moveTo>
                          <a:cubicBezTo>
                            <a:pt x="953" y="136"/>
                            <a:pt x="953" y="136"/>
                            <a:pt x="1089" y="0"/>
                          </a:cubicBezTo>
                          <a:lnTo>
                            <a:pt x="0" y="0"/>
                          </a:lnTo>
                          <a:cubicBezTo>
                            <a:pt x="0" y="0"/>
                            <a:pt x="0" y="0"/>
                            <a:pt x="0" y="0"/>
                          </a:cubicBezTo>
                          <a:lnTo>
                            <a:pt x="953" y="272"/>
                          </a:lnTo>
                          <a:close/>
                        </a:path>
                      </a:pathLst>
                    </a:custGeom>
                    <a:solidFill>
                      <a:srgbClr val="333333"/>
                    </a:solidFill>
                    <a:ln w="0" cap="flat">
                      <a:noFill/>
                      <a:prstDash val="solid"/>
                      <a:miter/>
                    </a:ln>
                  </p:spPr>
                  <p:txBody>
                    <a:bodyPr rtlCol="0" anchor="ctr"/>
                    <a:lstStyle/>
                    <a:p>
                      <a:endParaRPr lang="en-US"/>
                    </a:p>
                  </p:txBody>
                </p:sp>
                <p:sp>
                  <p:nvSpPr>
                    <p:cNvPr id="2847" name="Freeform: Shape 2846">
                      <a:extLst>
                        <a:ext uri="{FF2B5EF4-FFF2-40B4-BE49-F238E27FC236}">
                          <a16:creationId xmlns:a16="http://schemas.microsoft.com/office/drawing/2014/main" id="{94414963-AF01-1CF5-BA96-A09BB99AE425}"/>
                        </a:ext>
                      </a:extLst>
                    </p:cNvPr>
                    <p:cNvSpPr/>
                    <p:nvPr/>
                  </p:nvSpPr>
                  <p:spPr>
                    <a:xfrm>
                      <a:off x="20804796" y="5856388"/>
                      <a:ext cx="409" cy="272"/>
                    </a:xfrm>
                    <a:custGeom>
                      <a:avLst/>
                      <a:gdLst>
                        <a:gd name="connsiteX0" fmla="*/ 409 w 409"/>
                        <a:gd name="connsiteY0" fmla="*/ 0 h 272"/>
                        <a:gd name="connsiteX1" fmla="*/ 0 w 409"/>
                        <a:gd name="connsiteY1" fmla="*/ 272 h 272"/>
                        <a:gd name="connsiteX2" fmla="*/ 409 w 409"/>
                        <a:gd name="connsiteY2" fmla="*/ 0 h 272"/>
                      </a:gdLst>
                      <a:ahLst/>
                      <a:cxnLst>
                        <a:cxn ang="0">
                          <a:pos x="connsiteX0" y="connsiteY0"/>
                        </a:cxn>
                        <a:cxn ang="0">
                          <a:pos x="connsiteX1" y="connsiteY1"/>
                        </a:cxn>
                        <a:cxn ang="0">
                          <a:pos x="connsiteX2" y="connsiteY2"/>
                        </a:cxn>
                      </a:cxnLst>
                      <a:rect l="l" t="t" r="r" b="b"/>
                      <a:pathLst>
                        <a:path w="409" h="272">
                          <a:moveTo>
                            <a:pt x="409" y="0"/>
                          </a:moveTo>
                          <a:cubicBezTo>
                            <a:pt x="409" y="0"/>
                            <a:pt x="136" y="136"/>
                            <a:pt x="0" y="272"/>
                          </a:cubicBezTo>
                          <a:cubicBezTo>
                            <a:pt x="136" y="272"/>
                            <a:pt x="273" y="136"/>
                            <a:pt x="409" y="0"/>
                          </a:cubicBezTo>
                          <a:close/>
                        </a:path>
                      </a:pathLst>
                    </a:custGeom>
                    <a:solidFill>
                      <a:srgbClr val="333333"/>
                    </a:solidFill>
                    <a:ln w="0" cap="flat">
                      <a:noFill/>
                      <a:prstDash val="solid"/>
                      <a:miter/>
                    </a:ln>
                  </p:spPr>
                  <p:txBody>
                    <a:bodyPr rtlCol="0" anchor="ctr"/>
                    <a:lstStyle/>
                    <a:p>
                      <a:endParaRPr lang="en-US"/>
                    </a:p>
                  </p:txBody>
                </p:sp>
                <p:sp>
                  <p:nvSpPr>
                    <p:cNvPr id="2848" name="Freeform: Shape 2847">
                      <a:extLst>
                        <a:ext uri="{FF2B5EF4-FFF2-40B4-BE49-F238E27FC236}">
                          <a16:creationId xmlns:a16="http://schemas.microsoft.com/office/drawing/2014/main" id="{D7684D86-AA36-30C0-4B00-DC04D75F7C92}"/>
                        </a:ext>
                      </a:extLst>
                    </p:cNvPr>
                    <p:cNvSpPr/>
                    <p:nvPr/>
                  </p:nvSpPr>
                  <p:spPr>
                    <a:xfrm>
                      <a:off x="20871421" y="5857478"/>
                      <a:ext cx="9945" cy="6403"/>
                    </a:xfrm>
                    <a:custGeom>
                      <a:avLst/>
                      <a:gdLst>
                        <a:gd name="connsiteX0" fmla="*/ 9946 w 9945"/>
                        <a:gd name="connsiteY0" fmla="*/ 6404 h 6403"/>
                        <a:gd name="connsiteX1" fmla="*/ 6405 w 9945"/>
                        <a:gd name="connsiteY1" fmla="*/ 3270 h 6403"/>
                        <a:gd name="connsiteX2" fmla="*/ 6949 w 9945"/>
                        <a:gd name="connsiteY2" fmla="*/ 2044 h 6403"/>
                        <a:gd name="connsiteX3" fmla="*/ 5450 w 9945"/>
                        <a:gd name="connsiteY3" fmla="*/ 1090 h 6403"/>
                        <a:gd name="connsiteX4" fmla="*/ 5996 w 9945"/>
                        <a:gd name="connsiteY4" fmla="*/ 1771 h 6403"/>
                        <a:gd name="connsiteX5" fmla="*/ 0 w 9945"/>
                        <a:gd name="connsiteY5" fmla="*/ 0 h 6403"/>
                        <a:gd name="connsiteX6" fmla="*/ 3406 w 9945"/>
                        <a:gd name="connsiteY6" fmla="*/ 3406 h 6403"/>
                        <a:gd name="connsiteX7" fmla="*/ 4224 w 9945"/>
                        <a:gd name="connsiteY7" fmla="*/ 4224 h 6403"/>
                        <a:gd name="connsiteX8" fmla="*/ 8447 w 9945"/>
                        <a:gd name="connsiteY8" fmla="*/ 5994 h 6403"/>
                        <a:gd name="connsiteX9" fmla="*/ 9946 w 9945"/>
                        <a:gd name="connsiteY9" fmla="*/ 5994 h 6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45" h="6403">
                          <a:moveTo>
                            <a:pt x="9946" y="6404"/>
                          </a:moveTo>
                          <a:lnTo>
                            <a:pt x="6405" y="3270"/>
                          </a:lnTo>
                          <a:cubicBezTo>
                            <a:pt x="7221" y="3406"/>
                            <a:pt x="5859" y="1771"/>
                            <a:pt x="6949" y="2044"/>
                          </a:cubicBezTo>
                          <a:cubicBezTo>
                            <a:pt x="6676" y="1771"/>
                            <a:pt x="5450" y="545"/>
                            <a:pt x="5450" y="1090"/>
                          </a:cubicBezTo>
                          <a:lnTo>
                            <a:pt x="5996" y="1771"/>
                          </a:lnTo>
                          <a:cubicBezTo>
                            <a:pt x="3133" y="817"/>
                            <a:pt x="3406" y="2452"/>
                            <a:pt x="0" y="0"/>
                          </a:cubicBezTo>
                          <a:cubicBezTo>
                            <a:pt x="546" y="2588"/>
                            <a:pt x="1908" y="2861"/>
                            <a:pt x="3406" y="3406"/>
                          </a:cubicBezTo>
                          <a:cubicBezTo>
                            <a:pt x="3815" y="3678"/>
                            <a:pt x="4088" y="3951"/>
                            <a:pt x="4224" y="4224"/>
                          </a:cubicBezTo>
                          <a:lnTo>
                            <a:pt x="8447" y="5994"/>
                          </a:lnTo>
                          <a:lnTo>
                            <a:pt x="9946" y="5994"/>
                          </a:lnTo>
                          <a:close/>
                        </a:path>
                      </a:pathLst>
                    </a:custGeom>
                    <a:solidFill>
                      <a:srgbClr val="333333"/>
                    </a:solidFill>
                    <a:ln w="0" cap="flat">
                      <a:noFill/>
                      <a:prstDash val="solid"/>
                      <a:miter/>
                    </a:ln>
                  </p:spPr>
                  <p:txBody>
                    <a:bodyPr rtlCol="0" anchor="ctr"/>
                    <a:lstStyle/>
                    <a:p>
                      <a:endParaRPr lang="en-US"/>
                    </a:p>
                  </p:txBody>
                </p:sp>
                <p:sp>
                  <p:nvSpPr>
                    <p:cNvPr id="2849" name="Freeform: Shape 2848">
                      <a:extLst>
                        <a:ext uri="{FF2B5EF4-FFF2-40B4-BE49-F238E27FC236}">
                          <a16:creationId xmlns:a16="http://schemas.microsoft.com/office/drawing/2014/main" id="{89ECD048-6B6A-BC4E-BDD4-DABC71472FE3}"/>
                        </a:ext>
                      </a:extLst>
                    </p:cNvPr>
                    <p:cNvSpPr/>
                    <p:nvPr/>
                  </p:nvSpPr>
                  <p:spPr>
                    <a:xfrm>
                      <a:off x="20740625" y="5898352"/>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333333"/>
                    </a:solidFill>
                    <a:ln w="0" cap="flat">
                      <a:noFill/>
                      <a:prstDash val="solid"/>
                      <a:miter/>
                    </a:ln>
                  </p:spPr>
                  <p:txBody>
                    <a:bodyPr rtlCol="0" anchor="ctr"/>
                    <a:lstStyle/>
                    <a:p>
                      <a:endParaRPr lang="en-US"/>
                    </a:p>
                  </p:txBody>
                </p:sp>
                <p:sp>
                  <p:nvSpPr>
                    <p:cNvPr id="2850" name="Freeform: Shape 2849">
                      <a:extLst>
                        <a:ext uri="{FF2B5EF4-FFF2-40B4-BE49-F238E27FC236}">
                          <a16:creationId xmlns:a16="http://schemas.microsoft.com/office/drawing/2014/main" id="{4AC80339-995F-81DB-99B8-7D6FBD7A1483}"/>
                        </a:ext>
                      </a:extLst>
                    </p:cNvPr>
                    <p:cNvSpPr/>
                    <p:nvPr/>
                  </p:nvSpPr>
                  <p:spPr>
                    <a:xfrm>
                      <a:off x="20739945" y="5897580"/>
                      <a:ext cx="543" cy="635"/>
                    </a:xfrm>
                    <a:custGeom>
                      <a:avLst/>
                      <a:gdLst>
                        <a:gd name="connsiteX0" fmla="*/ 0 w 543"/>
                        <a:gd name="connsiteY0" fmla="*/ 363 h 635"/>
                        <a:gd name="connsiteX1" fmla="*/ 544 w 543"/>
                        <a:gd name="connsiteY1" fmla="*/ 636 h 635"/>
                        <a:gd name="connsiteX2" fmla="*/ 0 w 543"/>
                        <a:gd name="connsiteY2" fmla="*/ 363 h 635"/>
                      </a:gdLst>
                      <a:ahLst/>
                      <a:cxnLst>
                        <a:cxn ang="0">
                          <a:pos x="connsiteX0" y="connsiteY0"/>
                        </a:cxn>
                        <a:cxn ang="0">
                          <a:pos x="connsiteX1" y="connsiteY1"/>
                        </a:cxn>
                        <a:cxn ang="0">
                          <a:pos x="connsiteX2" y="connsiteY2"/>
                        </a:cxn>
                      </a:cxnLst>
                      <a:rect l="l" t="t" r="r" b="b"/>
                      <a:pathLst>
                        <a:path w="543" h="635">
                          <a:moveTo>
                            <a:pt x="0" y="363"/>
                          </a:moveTo>
                          <a:lnTo>
                            <a:pt x="544" y="636"/>
                          </a:lnTo>
                          <a:cubicBezTo>
                            <a:pt x="544" y="636"/>
                            <a:pt x="271" y="-591"/>
                            <a:pt x="0" y="363"/>
                          </a:cubicBezTo>
                          <a:close/>
                        </a:path>
                      </a:pathLst>
                    </a:custGeom>
                    <a:solidFill>
                      <a:srgbClr val="333333"/>
                    </a:solidFill>
                    <a:ln w="0" cap="flat">
                      <a:noFill/>
                      <a:prstDash val="solid"/>
                      <a:miter/>
                    </a:ln>
                  </p:spPr>
                  <p:txBody>
                    <a:bodyPr rtlCol="0" anchor="ctr"/>
                    <a:lstStyle/>
                    <a:p>
                      <a:endParaRPr lang="en-US"/>
                    </a:p>
                  </p:txBody>
                </p:sp>
                <p:sp>
                  <p:nvSpPr>
                    <p:cNvPr id="2851" name="Freeform: Shape 2850">
                      <a:extLst>
                        <a:ext uri="{FF2B5EF4-FFF2-40B4-BE49-F238E27FC236}">
                          <a16:creationId xmlns:a16="http://schemas.microsoft.com/office/drawing/2014/main" id="{4C11209D-E8FF-60A5-2571-CBC20E7A8D5A}"/>
                        </a:ext>
                      </a:extLst>
                    </p:cNvPr>
                    <p:cNvSpPr/>
                    <p:nvPr/>
                  </p:nvSpPr>
                  <p:spPr>
                    <a:xfrm>
                      <a:off x="20835180" y="5854753"/>
                      <a:ext cx="1498" cy="681"/>
                    </a:xfrm>
                    <a:custGeom>
                      <a:avLst/>
                      <a:gdLst>
                        <a:gd name="connsiteX0" fmla="*/ 1089 w 1498"/>
                        <a:gd name="connsiteY0" fmla="*/ 0 h 681"/>
                        <a:gd name="connsiteX1" fmla="*/ 0 w 1498"/>
                        <a:gd name="connsiteY1" fmla="*/ 681 h 681"/>
                        <a:gd name="connsiteX2" fmla="*/ 1499 w 1498"/>
                        <a:gd name="connsiteY2" fmla="*/ 409 h 681"/>
                        <a:gd name="connsiteX3" fmla="*/ 1089 w 1498"/>
                        <a:gd name="connsiteY3" fmla="*/ 0 h 681"/>
                      </a:gdLst>
                      <a:ahLst/>
                      <a:cxnLst>
                        <a:cxn ang="0">
                          <a:pos x="connsiteX0" y="connsiteY0"/>
                        </a:cxn>
                        <a:cxn ang="0">
                          <a:pos x="connsiteX1" y="connsiteY1"/>
                        </a:cxn>
                        <a:cxn ang="0">
                          <a:pos x="connsiteX2" y="connsiteY2"/>
                        </a:cxn>
                        <a:cxn ang="0">
                          <a:pos x="connsiteX3" y="connsiteY3"/>
                        </a:cxn>
                      </a:cxnLst>
                      <a:rect l="l" t="t" r="r" b="b"/>
                      <a:pathLst>
                        <a:path w="1498" h="681">
                          <a:moveTo>
                            <a:pt x="1089" y="0"/>
                          </a:moveTo>
                          <a:cubicBezTo>
                            <a:pt x="1089" y="0"/>
                            <a:pt x="407" y="545"/>
                            <a:pt x="0" y="681"/>
                          </a:cubicBezTo>
                          <a:lnTo>
                            <a:pt x="1499" y="409"/>
                          </a:lnTo>
                          <a:cubicBezTo>
                            <a:pt x="1499" y="409"/>
                            <a:pt x="1226" y="136"/>
                            <a:pt x="1089" y="0"/>
                          </a:cubicBezTo>
                          <a:close/>
                        </a:path>
                      </a:pathLst>
                    </a:custGeom>
                    <a:solidFill>
                      <a:srgbClr val="333333"/>
                    </a:solidFill>
                    <a:ln w="0" cap="flat">
                      <a:noFill/>
                      <a:prstDash val="solid"/>
                      <a:miter/>
                    </a:ln>
                  </p:spPr>
                  <p:txBody>
                    <a:bodyPr rtlCol="0" anchor="ctr"/>
                    <a:lstStyle/>
                    <a:p>
                      <a:endParaRPr lang="en-US"/>
                    </a:p>
                  </p:txBody>
                </p:sp>
                <p:sp>
                  <p:nvSpPr>
                    <p:cNvPr id="2852" name="Freeform: Shape 2851">
                      <a:extLst>
                        <a:ext uri="{FF2B5EF4-FFF2-40B4-BE49-F238E27FC236}">
                          <a16:creationId xmlns:a16="http://schemas.microsoft.com/office/drawing/2014/main" id="{620FC12F-14AF-F69E-AF64-44618C46BDD9}"/>
                        </a:ext>
                      </a:extLst>
                    </p:cNvPr>
                    <p:cNvSpPr/>
                    <p:nvPr/>
                  </p:nvSpPr>
                  <p:spPr>
                    <a:xfrm>
                      <a:off x="20840765" y="5852982"/>
                      <a:ext cx="4224" cy="1771"/>
                    </a:xfrm>
                    <a:custGeom>
                      <a:avLst/>
                      <a:gdLst>
                        <a:gd name="connsiteX0" fmla="*/ 0 w 4224"/>
                        <a:gd name="connsiteY0" fmla="*/ 0 h 1771"/>
                        <a:gd name="connsiteX1" fmla="*/ 2726 w 4224"/>
                        <a:gd name="connsiteY1" fmla="*/ 1771 h 1771"/>
                        <a:gd name="connsiteX2" fmla="*/ 4224 w 4224"/>
                        <a:gd name="connsiteY2" fmla="*/ 1771 h 1771"/>
                        <a:gd name="connsiteX3" fmla="*/ 136 w 4224"/>
                        <a:gd name="connsiteY3" fmla="*/ 0 h 1771"/>
                      </a:gdLst>
                      <a:ahLst/>
                      <a:cxnLst>
                        <a:cxn ang="0">
                          <a:pos x="connsiteX0" y="connsiteY0"/>
                        </a:cxn>
                        <a:cxn ang="0">
                          <a:pos x="connsiteX1" y="connsiteY1"/>
                        </a:cxn>
                        <a:cxn ang="0">
                          <a:pos x="connsiteX2" y="connsiteY2"/>
                        </a:cxn>
                        <a:cxn ang="0">
                          <a:pos x="connsiteX3" y="connsiteY3"/>
                        </a:cxn>
                      </a:cxnLst>
                      <a:rect l="l" t="t" r="r" b="b"/>
                      <a:pathLst>
                        <a:path w="4224" h="1771">
                          <a:moveTo>
                            <a:pt x="0" y="0"/>
                          </a:moveTo>
                          <a:lnTo>
                            <a:pt x="2726" y="1771"/>
                          </a:lnTo>
                          <a:lnTo>
                            <a:pt x="4224" y="1771"/>
                          </a:lnTo>
                          <a:cubicBezTo>
                            <a:pt x="3133" y="1226"/>
                            <a:pt x="1771" y="681"/>
                            <a:pt x="136" y="0"/>
                          </a:cubicBezTo>
                          <a:close/>
                        </a:path>
                      </a:pathLst>
                    </a:custGeom>
                    <a:solidFill>
                      <a:srgbClr val="333333"/>
                    </a:solidFill>
                    <a:ln w="0" cap="flat">
                      <a:noFill/>
                      <a:prstDash val="solid"/>
                      <a:miter/>
                    </a:ln>
                  </p:spPr>
                  <p:txBody>
                    <a:bodyPr rtlCol="0" anchor="ctr"/>
                    <a:lstStyle/>
                    <a:p>
                      <a:endParaRPr lang="en-US"/>
                    </a:p>
                  </p:txBody>
                </p:sp>
                <p:sp>
                  <p:nvSpPr>
                    <p:cNvPr id="2853" name="Freeform: Shape 2852">
                      <a:extLst>
                        <a:ext uri="{FF2B5EF4-FFF2-40B4-BE49-F238E27FC236}">
                          <a16:creationId xmlns:a16="http://schemas.microsoft.com/office/drawing/2014/main" id="{1FAAF1C0-6662-C637-090A-9923F0031B48}"/>
                        </a:ext>
                      </a:extLst>
                    </p:cNvPr>
                    <p:cNvSpPr/>
                    <p:nvPr/>
                  </p:nvSpPr>
                  <p:spPr>
                    <a:xfrm>
                      <a:off x="20797167" y="5850434"/>
                      <a:ext cx="36649" cy="15397"/>
                    </a:xfrm>
                    <a:custGeom>
                      <a:avLst/>
                      <a:gdLst>
                        <a:gd name="connsiteX0" fmla="*/ 11990 w 36649"/>
                        <a:gd name="connsiteY0" fmla="*/ 6090 h 15397"/>
                        <a:gd name="connsiteX1" fmla="*/ 10355 w 36649"/>
                        <a:gd name="connsiteY1" fmla="*/ 3774 h 15397"/>
                        <a:gd name="connsiteX2" fmla="*/ 8038 w 36649"/>
                        <a:gd name="connsiteY2" fmla="*/ 5954 h 15397"/>
                        <a:gd name="connsiteX3" fmla="*/ 12126 w 36649"/>
                        <a:gd name="connsiteY3" fmla="*/ 7862 h 15397"/>
                        <a:gd name="connsiteX4" fmla="*/ 8720 w 36649"/>
                        <a:gd name="connsiteY4" fmla="*/ 10314 h 15397"/>
                        <a:gd name="connsiteX5" fmla="*/ 9400 w 36649"/>
                        <a:gd name="connsiteY5" fmla="*/ 6908 h 15397"/>
                        <a:gd name="connsiteX6" fmla="*/ 7902 w 36649"/>
                        <a:gd name="connsiteY6" fmla="*/ 9088 h 15397"/>
                        <a:gd name="connsiteX7" fmla="*/ 1499 w 36649"/>
                        <a:gd name="connsiteY7" fmla="*/ 11404 h 15397"/>
                        <a:gd name="connsiteX8" fmla="*/ 0 w 36649"/>
                        <a:gd name="connsiteY8" fmla="*/ 14674 h 15397"/>
                        <a:gd name="connsiteX9" fmla="*/ 4223 w 36649"/>
                        <a:gd name="connsiteY9" fmla="*/ 15355 h 15397"/>
                        <a:gd name="connsiteX10" fmla="*/ 3543 w 36649"/>
                        <a:gd name="connsiteY10" fmla="*/ 14810 h 15397"/>
                        <a:gd name="connsiteX11" fmla="*/ 5041 w 36649"/>
                        <a:gd name="connsiteY11" fmla="*/ 14538 h 15397"/>
                        <a:gd name="connsiteX12" fmla="*/ 5041 w 36649"/>
                        <a:gd name="connsiteY12" fmla="*/ 12358 h 15397"/>
                        <a:gd name="connsiteX13" fmla="*/ 6676 w 36649"/>
                        <a:gd name="connsiteY13" fmla="*/ 12085 h 15397"/>
                        <a:gd name="connsiteX14" fmla="*/ 5994 w 36649"/>
                        <a:gd name="connsiteY14" fmla="*/ 12766 h 15397"/>
                        <a:gd name="connsiteX15" fmla="*/ 9129 w 36649"/>
                        <a:gd name="connsiteY15" fmla="*/ 11268 h 15397"/>
                        <a:gd name="connsiteX16" fmla="*/ 9129 w 36649"/>
                        <a:gd name="connsiteY16" fmla="*/ 12221 h 15397"/>
                        <a:gd name="connsiteX17" fmla="*/ 12670 w 36649"/>
                        <a:gd name="connsiteY17" fmla="*/ 9088 h 15397"/>
                        <a:gd name="connsiteX18" fmla="*/ 12126 w 36649"/>
                        <a:gd name="connsiteY18" fmla="*/ 11131 h 15397"/>
                        <a:gd name="connsiteX19" fmla="*/ 18393 w 36649"/>
                        <a:gd name="connsiteY19" fmla="*/ 9905 h 15397"/>
                        <a:gd name="connsiteX20" fmla="*/ 17984 w 36649"/>
                        <a:gd name="connsiteY20" fmla="*/ 8951 h 15397"/>
                        <a:gd name="connsiteX21" fmla="*/ 19482 w 36649"/>
                        <a:gd name="connsiteY21" fmla="*/ 10723 h 15397"/>
                        <a:gd name="connsiteX22" fmla="*/ 22208 w 36649"/>
                        <a:gd name="connsiteY22" fmla="*/ 10723 h 15397"/>
                        <a:gd name="connsiteX23" fmla="*/ 24932 w 36649"/>
                        <a:gd name="connsiteY23" fmla="*/ 10723 h 15397"/>
                        <a:gd name="connsiteX24" fmla="*/ 36242 w 36649"/>
                        <a:gd name="connsiteY24" fmla="*/ 5409 h 15397"/>
                        <a:gd name="connsiteX25" fmla="*/ 35014 w 36649"/>
                        <a:gd name="connsiteY25" fmla="*/ 5409 h 15397"/>
                        <a:gd name="connsiteX26" fmla="*/ 36649 w 36649"/>
                        <a:gd name="connsiteY26" fmla="*/ 2820 h 15397"/>
                        <a:gd name="connsiteX27" fmla="*/ 32563 w 36649"/>
                        <a:gd name="connsiteY27" fmla="*/ 3229 h 15397"/>
                        <a:gd name="connsiteX28" fmla="*/ 32699 w 36649"/>
                        <a:gd name="connsiteY28" fmla="*/ 96 h 15397"/>
                        <a:gd name="connsiteX29" fmla="*/ 18120 w 36649"/>
                        <a:gd name="connsiteY29" fmla="*/ 6090 h 15397"/>
                        <a:gd name="connsiteX30" fmla="*/ 12670 w 36649"/>
                        <a:gd name="connsiteY30" fmla="*/ 5409 h 15397"/>
                        <a:gd name="connsiteX31" fmla="*/ 15805 w 36649"/>
                        <a:gd name="connsiteY31" fmla="*/ 2957 h 15397"/>
                        <a:gd name="connsiteX32" fmla="*/ 12262 w 36649"/>
                        <a:gd name="connsiteY32" fmla="*/ 3229 h 15397"/>
                        <a:gd name="connsiteX33" fmla="*/ 12262 w 36649"/>
                        <a:gd name="connsiteY33" fmla="*/ 5954 h 15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36649" h="15397">
                          <a:moveTo>
                            <a:pt x="11990" y="6090"/>
                          </a:moveTo>
                          <a:cubicBezTo>
                            <a:pt x="7221" y="7589"/>
                            <a:pt x="12806" y="3774"/>
                            <a:pt x="10355" y="3774"/>
                          </a:cubicBezTo>
                          <a:cubicBezTo>
                            <a:pt x="8993" y="4319"/>
                            <a:pt x="8720" y="5409"/>
                            <a:pt x="8038" y="5954"/>
                          </a:cubicBezTo>
                          <a:cubicBezTo>
                            <a:pt x="11717" y="4047"/>
                            <a:pt x="8447" y="9224"/>
                            <a:pt x="12126" y="7862"/>
                          </a:cubicBezTo>
                          <a:cubicBezTo>
                            <a:pt x="11990" y="9769"/>
                            <a:pt x="10082" y="10314"/>
                            <a:pt x="8720" y="10314"/>
                          </a:cubicBezTo>
                          <a:cubicBezTo>
                            <a:pt x="6812" y="9088"/>
                            <a:pt x="9537" y="8679"/>
                            <a:pt x="9400" y="6908"/>
                          </a:cubicBezTo>
                          <a:cubicBezTo>
                            <a:pt x="7902" y="7725"/>
                            <a:pt x="8311" y="7862"/>
                            <a:pt x="7902" y="9088"/>
                          </a:cubicBezTo>
                          <a:cubicBezTo>
                            <a:pt x="5314" y="9360"/>
                            <a:pt x="3952" y="13039"/>
                            <a:pt x="1499" y="11404"/>
                          </a:cubicBezTo>
                          <a:cubicBezTo>
                            <a:pt x="0" y="12630"/>
                            <a:pt x="409" y="13311"/>
                            <a:pt x="0" y="14674"/>
                          </a:cubicBezTo>
                          <a:cubicBezTo>
                            <a:pt x="817" y="16445"/>
                            <a:pt x="2997" y="14265"/>
                            <a:pt x="4223" y="15355"/>
                          </a:cubicBezTo>
                          <a:cubicBezTo>
                            <a:pt x="4088" y="15355"/>
                            <a:pt x="3679" y="15083"/>
                            <a:pt x="3543" y="14810"/>
                          </a:cubicBezTo>
                          <a:cubicBezTo>
                            <a:pt x="4088" y="14674"/>
                            <a:pt x="4632" y="14538"/>
                            <a:pt x="5041" y="14538"/>
                          </a:cubicBezTo>
                          <a:cubicBezTo>
                            <a:pt x="3406" y="14538"/>
                            <a:pt x="4359" y="12766"/>
                            <a:pt x="5041" y="12358"/>
                          </a:cubicBezTo>
                          <a:cubicBezTo>
                            <a:pt x="5587" y="12085"/>
                            <a:pt x="6540" y="11540"/>
                            <a:pt x="6676" y="12085"/>
                          </a:cubicBezTo>
                          <a:lnTo>
                            <a:pt x="5994" y="12766"/>
                          </a:lnTo>
                          <a:cubicBezTo>
                            <a:pt x="7221" y="12766"/>
                            <a:pt x="7765" y="10723"/>
                            <a:pt x="9129" y="11268"/>
                          </a:cubicBezTo>
                          <a:cubicBezTo>
                            <a:pt x="9264" y="11677"/>
                            <a:pt x="8993" y="11949"/>
                            <a:pt x="9129" y="12221"/>
                          </a:cubicBezTo>
                          <a:cubicBezTo>
                            <a:pt x="9946" y="10586"/>
                            <a:pt x="11035" y="10314"/>
                            <a:pt x="12670" y="9088"/>
                          </a:cubicBezTo>
                          <a:lnTo>
                            <a:pt x="12126" y="11131"/>
                          </a:lnTo>
                          <a:cubicBezTo>
                            <a:pt x="12943" y="8679"/>
                            <a:pt x="16485" y="8679"/>
                            <a:pt x="18393" y="9905"/>
                          </a:cubicBezTo>
                          <a:cubicBezTo>
                            <a:pt x="18120" y="9633"/>
                            <a:pt x="17713" y="9360"/>
                            <a:pt x="17984" y="8951"/>
                          </a:cubicBezTo>
                          <a:cubicBezTo>
                            <a:pt x="19211" y="8406"/>
                            <a:pt x="20164" y="9633"/>
                            <a:pt x="19482" y="10723"/>
                          </a:cubicBezTo>
                          <a:cubicBezTo>
                            <a:pt x="20028" y="9905"/>
                            <a:pt x="21119" y="10450"/>
                            <a:pt x="22208" y="10723"/>
                          </a:cubicBezTo>
                          <a:cubicBezTo>
                            <a:pt x="23161" y="11131"/>
                            <a:pt x="23979" y="11540"/>
                            <a:pt x="24932" y="10723"/>
                          </a:cubicBezTo>
                          <a:cubicBezTo>
                            <a:pt x="27522" y="8270"/>
                            <a:pt x="31745" y="6363"/>
                            <a:pt x="36242" y="5409"/>
                          </a:cubicBezTo>
                          <a:cubicBezTo>
                            <a:pt x="35833" y="5409"/>
                            <a:pt x="35287" y="5409"/>
                            <a:pt x="35014" y="5409"/>
                          </a:cubicBezTo>
                          <a:cubicBezTo>
                            <a:pt x="35014" y="3502"/>
                            <a:pt x="34471" y="3365"/>
                            <a:pt x="36649" y="2820"/>
                          </a:cubicBezTo>
                          <a:cubicBezTo>
                            <a:pt x="34743" y="2820"/>
                            <a:pt x="34743" y="4183"/>
                            <a:pt x="32563" y="3229"/>
                          </a:cubicBezTo>
                          <a:cubicBezTo>
                            <a:pt x="33789" y="2820"/>
                            <a:pt x="34878" y="1322"/>
                            <a:pt x="32699" y="96"/>
                          </a:cubicBezTo>
                          <a:cubicBezTo>
                            <a:pt x="26567" y="-722"/>
                            <a:pt x="22345" y="3910"/>
                            <a:pt x="18120" y="6090"/>
                          </a:cubicBezTo>
                          <a:cubicBezTo>
                            <a:pt x="17984" y="4728"/>
                            <a:pt x="14441" y="5409"/>
                            <a:pt x="12670" y="5409"/>
                          </a:cubicBezTo>
                          <a:cubicBezTo>
                            <a:pt x="13079" y="4047"/>
                            <a:pt x="14441" y="3502"/>
                            <a:pt x="15805" y="2957"/>
                          </a:cubicBezTo>
                          <a:cubicBezTo>
                            <a:pt x="14850" y="2957"/>
                            <a:pt x="13352" y="3229"/>
                            <a:pt x="12262" y="3229"/>
                          </a:cubicBezTo>
                          <a:lnTo>
                            <a:pt x="12262" y="5954"/>
                          </a:lnTo>
                          <a:close/>
                        </a:path>
                      </a:pathLst>
                    </a:custGeom>
                    <a:solidFill>
                      <a:srgbClr val="333333"/>
                    </a:solidFill>
                    <a:ln w="0" cap="flat">
                      <a:noFill/>
                      <a:prstDash val="solid"/>
                      <a:miter/>
                    </a:ln>
                  </p:spPr>
                  <p:txBody>
                    <a:bodyPr rtlCol="0" anchor="ctr"/>
                    <a:lstStyle/>
                    <a:p>
                      <a:endParaRPr lang="en-US"/>
                    </a:p>
                  </p:txBody>
                </p:sp>
                <p:sp>
                  <p:nvSpPr>
                    <p:cNvPr id="2854" name="Freeform: Shape 2853">
                      <a:extLst>
                        <a:ext uri="{FF2B5EF4-FFF2-40B4-BE49-F238E27FC236}">
                          <a16:creationId xmlns:a16="http://schemas.microsoft.com/office/drawing/2014/main" id="{8F839C1A-FC6A-621D-FA24-1FF9B7A195E0}"/>
                        </a:ext>
                      </a:extLst>
                    </p:cNvPr>
                    <p:cNvSpPr/>
                    <p:nvPr/>
                  </p:nvSpPr>
                  <p:spPr>
                    <a:xfrm>
                      <a:off x="20820465" y="5851619"/>
                      <a:ext cx="409" cy="272"/>
                    </a:xfrm>
                    <a:custGeom>
                      <a:avLst/>
                      <a:gdLst>
                        <a:gd name="connsiteX0" fmla="*/ 409 w 409"/>
                        <a:gd name="connsiteY0" fmla="*/ 273 h 272"/>
                        <a:gd name="connsiteX1" fmla="*/ 0 w 409"/>
                        <a:gd name="connsiteY1" fmla="*/ 0 h 272"/>
                        <a:gd name="connsiteX2" fmla="*/ 409 w 409"/>
                        <a:gd name="connsiteY2" fmla="*/ 273 h 272"/>
                      </a:gdLst>
                      <a:ahLst/>
                      <a:cxnLst>
                        <a:cxn ang="0">
                          <a:pos x="connsiteX0" y="connsiteY0"/>
                        </a:cxn>
                        <a:cxn ang="0">
                          <a:pos x="connsiteX1" y="connsiteY1"/>
                        </a:cxn>
                        <a:cxn ang="0">
                          <a:pos x="connsiteX2" y="connsiteY2"/>
                        </a:cxn>
                      </a:cxnLst>
                      <a:rect l="l" t="t" r="r" b="b"/>
                      <a:pathLst>
                        <a:path w="409" h="272">
                          <a:moveTo>
                            <a:pt x="409" y="273"/>
                          </a:moveTo>
                          <a:cubicBezTo>
                            <a:pt x="409" y="273"/>
                            <a:pt x="136" y="136"/>
                            <a:pt x="0" y="0"/>
                          </a:cubicBezTo>
                          <a:cubicBezTo>
                            <a:pt x="0" y="0"/>
                            <a:pt x="136" y="136"/>
                            <a:pt x="409" y="273"/>
                          </a:cubicBezTo>
                          <a:close/>
                        </a:path>
                      </a:pathLst>
                    </a:custGeom>
                    <a:solidFill>
                      <a:srgbClr val="333333"/>
                    </a:solidFill>
                    <a:ln w="0" cap="flat">
                      <a:noFill/>
                      <a:prstDash val="solid"/>
                      <a:miter/>
                    </a:ln>
                  </p:spPr>
                  <p:txBody>
                    <a:bodyPr rtlCol="0" anchor="ctr"/>
                    <a:lstStyle/>
                    <a:p>
                      <a:endParaRPr lang="en-US"/>
                    </a:p>
                  </p:txBody>
                </p:sp>
                <p:sp>
                  <p:nvSpPr>
                    <p:cNvPr id="2855" name="Freeform: Shape 2854">
                      <a:extLst>
                        <a:ext uri="{FF2B5EF4-FFF2-40B4-BE49-F238E27FC236}">
                          <a16:creationId xmlns:a16="http://schemas.microsoft.com/office/drawing/2014/main" id="{C4FC6429-94D7-F20B-627C-CECC8582E9C4}"/>
                        </a:ext>
                      </a:extLst>
                    </p:cNvPr>
                    <p:cNvSpPr/>
                    <p:nvPr/>
                  </p:nvSpPr>
                  <p:spPr>
                    <a:xfrm>
                      <a:off x="20812699" y="5853391"/>
                      <a:ext cx="409" cy="13624"/>
                    </a:xfrm>
                    <a:custGeom>
                      <a:avLst/>
                      <a:gdLst>
                        <a:gd name="connsiteX0" fmla="*/ 409 w 409"/>
                        <a:gd name="connsiteY0" fmla="*/ 0 h 13624"/>
                        <a:gd name="connsiteX1" fmla="*/ 409 w 409"/>
                        <a:gd name="connsiteY1" fmla="*/ 0 h 13624"/>
                        <a:gd name="connsiteX2" fmla="*/ 0 w 409"/>
                        <a:gd name="connsiteY2" fmla="*/ 0 h 13624"/>
                        <a:gd name="connsiteX3" fmla="*/ 409 w 409"/>
                        <a:gd name="connsiteY3" fmla="*/ 0 h 13624"/>
                      </a:gdLst>
                      <a:ahLst/>
                      <a:cxnLst>
                        <a:cxn ang="0">
                          <a:pos x="connsiteX0" y="connsiteY0"/>
                        </a:cxn>
                        <a:cxn ang="0">
                          <a:pos x="connsiteX1" y="connsiteY1"/>
                        </a:cxn>
                        <a:cxn ang="0">
                          <a:pos x="connsiteX2" y="connsiteY2"/>
                        </a:cxn>
                        <a:cxn ang="0">
                          <a:pos x="connsiteX3" y="connsiteY3"/>
                        </a:cxn>
                      </a:cxnLst>
                      <a:rect l="l" t="t" r="r" b="b"/>
                      <a:pathLst>
                        <a:path w="409" h="13624">
                          <a:moveTo>
                            <a:pt x="409" y="0"/>
                          </a:moveTo>
                          <a:lnTo>
                            <a:pt x="409" y="0"/>
                          </a:lnTo>
                          <a:cubicBezTo>
                            <a:pt x="409" y="0"/>
                            <a:pt x="136" y="0"/>
                            <a:pt x="0" y="0"/>
                          </a:cubicBezTo>
                          <a:cubicBezTo>
                            <a:pt x="136" y="0"/>
                            <a:pt x="273" y="0"/>
                            <a:pt x="409" y="0"/>
                          </a:cubicBezTo>
                          <a:close/>
                        </a:path>
                      </a:pathLst>
                    </a:custGeom>
                    <a:solidFill>
                      <a:srgbClr val="333333"/>
                    </a:solidFill>
                    <a:ln w="0" cap="flat">
                      <a:noFill/>
                      <a:prstDash val="solid"/>
                      <a:miter/>
                    </a:ln>
                  </p:spPr>
                  <p:txBody>
                    <a:bodyPr rtlCol="0" anchor="ctr"/>
                    <a:lstStyle/>
                    <a:p>
                      <a:endParaRPr lang="en-US"/>
                    </a:p>
                  </p:txBody>
                </p:sp>
                <p:sp>
                  <p:nvSpPr>
                    <p:cNvPr id="2856" name="Freeform: Shape 2855">
                      <a:extLst>
                        <a:ext uri="{FF2B5EF4-FFF2-40B4-BE49-F238E27FC236}">
                          <a16:creationId xmlns:a16="http://schemas.microsoft.com/office/drawing/2014/main" id="{929AC531-8ED0-7A0E-B9E4-29E7BF400898}"/>
                        </a:ext>
                      </a:extLst>
                    </p:cNvPr>
                    <p:cNvSpPr/>
                    <p:nvPr/>
                  </p:nvSpPr>
                  <p:spPr>
                    <a:xfrm>
                      <a:off x="20836542" y="5851483"/>
                      <a:ext cx="1362" cy="13624"/>
                    </a:xfrm>
                    <a:custGeom>
                      <a:avLst/>
                      <a:gdLst>
                        <a:gd name="connsiteX0" fmla="*/ 0 w 1362"/>
                        <a:gd name="connsiteY0" fmla="*/ 0 h 13624"/>
                        <a:gd name="connsiteX1" fmla="*/ 1362 w 1362"/>
                        <a:gd name="connsiteY1" fmla="*/ 0 h 13624"/>
                        <a:gd name="connsiteX2" fmla="*/ 544 w 1362"/>
                        <a:gd name="connsiteY2" fmla="*/ 0 h 13624"/>
                        <a:gd name="connsiteX3" fmla="*/ 136 w 1362"/>
                        <a:gd name="connsiteY3" fmla="*/ 0 h 13624"/>
                      </a:gdLst>
                      <a:ahLst/>
                      <a:cxnLst>
                        <a:cxn ang="0">
                          <a:pos x="connsiteX0" y="connsiteY0"/>
                        </a:cxn>
                        <a:cxn ang="0">
                          <a:pos x="connsiteX1" y="connsiteY1"/>
                        </a:cxn>
                        <a:cxn ang="0">
                          <a:pos x="connsiteX2" y="connsiteY2"/>
                        </a:cxn>
                        <a:cxn ang="0">
                          <a:pos x="connsiteX3" y="connsiteY3"/>
                        </a:cxn>
                      </a:cxnLst>
                      <a:rect l="l" t="t" r="r" b="b"/>
                      <a:pathLst>
                        <a:path w="1362" h="13624">
                          <a:moveTo>
                            <a:pt x="0" y="0"/>
                          </a:moveTo>
                          <a:cubicBezTo>
                            <a:pt x="0" y="0"/>
                            <a:pt x="680" y="0"/>
                            <a:pt x="1362" y="0"/>
                          </a:cubicBezTo>
                          <a:lnTo>
                            <a:pt x="544" y="0"/>
                          </a:lnTo>
                          <a:cubicBezTo>
                            <a:pt x="544" y="0"/>
                            <a:pt x="0" y="0"/>
                            <a:pt x="136" y="0"/>
                          </a:cubicBezTo>
                          <a:close/>
                        </a:path>
                      </a:pathLst>
                    </a:custGeom>
                    <a:solidFill>
                      <a:srgbClr val="333333"/>
                    </a:solidFill>
                    <a:ln w="0" cap="flat">
                      <a:noFill/>
                      <a:prstDash val="solid"/>
                      <a:miter/>
                    </a:ln>
                  </p:spPr>
                  <p:txBody>
                    <a:bodyPr rtlCol="0" anchor="ctr"/>
                    <a:lstStyle/>
                    <a:p>
                      <a:endParaRPr lang="en-US"/>
                    </a:p>
                  </p:txBody>
                </p:sp>
                <p:sp>
                  <p:nvSpPr>
                    <p:cNvPr id="2857" name="Freeform: Shape 2856">
                      <a:extLst>
                        <a:ext uri="{FF2B5EF4-FFF2-40B4-BE49-F238E27FC236}">
                          <a16:creationId xmlns:a16="http://schemas.microsoft.com/office/drawing/2014/main" id="{C5A2A7CD-5B25-9CCB-AF19-3B1D6585D4E0}"/>
                        </a:ext>
                      </a:extLst>
                    </p:cNvPr>
                    <p:cNvSpPr/>
                    <p:nvPr/>
                  </p:nvSpPr>
                  <p:spPr>
                    <a:xfrm>
                      <a:off x="20835997" y="5853936"/>
                      <a:ext cx="465" cy="681"/>
                    </a:xfrm>
                    <a:custGeom>
                      <a:avLst/>
                      <a:gdLst>
                        <a:gd name="connsiteX0" fmla="*/ 409 w 465"/>
                        <a:gd name="connsiteY0" fmla="*/ 136 h 681"/>
                        <a:gd name="connsiteX1" fmla="*/ 0 w 465"/>
                        <a:gd name="connsiteY1" fmla="*/ 409 h 681"/>
                        <a:gd name="connsiteX2" fmla="*/ 273 w 465"/>
                        <a:gd name="connsiteY2" fmla="*/ 681 h 681"/>
                        <a:gd name="connsiteX3" fmla="*/ 409 w 465"/>
                        <a:gd name="connsiteY3" fmla="*/ 0 h 681"/>
                      </a:gdLst>
                      <a:ahLst/>
                      <a:cxnLst>
                        <a:cxn ang="0">
                          <a:pos x="connsiteX0" y="connsiteY0"/>
                        </a:cxn>
                        <a:cxn ang="0">
                          <a:pos x="connsiteX1" y="connsiteY1"/>
                        </a:cxn>
                        <a:cxn ang="0">
                          <a:pos x="connsiteX2" y="connsiteY2"/>
                        </a:cxn>
                        <a:cxn ang="0">
                          <a:pos x="connsiteX3" y="connsiteY3"/>
                        </a:cxn>
                      </a:cxnLst>
                      <a:rect l="l" t="t" r="r" b="b"/>
                      <a:pathLst>
                        <a:path w="465" h="681">
                          <a:moveTo>
                            <a:pt x="409" y="136"/>
                          </a:moveTo>
                          <a:lnTo>
                            <a:pt x="0" y="409"/>
                          </a:lnTo>
                          <a:cubicBezTo>
                            <a:pt x="0" y="409"/>
                            <a:pt x="136" y="545"/>
                            <a:pt x="273" y="681"/>
                          </a:cubicBezTo>
                          <a:cubicBezTo>
                            <a:pt x="409" y="409"/>
                            <a:pt x="546" y="272"/>
                            <a:pt x="409" y="0"/>
                          </a:cubicBezTo>
                          <a:close/>
                        </a:path>
                      </a:pathLst>
                    </a:custGeom>
                    <a:solidFill>
                      <a:srgbClr val="333333"/>
                    </a:solidFill>
                    <a:ln w="0" cap="flat">
                      <a:noFill/>
                      <a:prstDash val="solid"/>
                      <a:miter/>
                    </a:ln>
                  </p:spPr>
                  <p:txBody>
                    <a:bodyPr rtlCol="0" anchor="ctr"/>
                    <a:lstStyle/>
                    <a:p>
                      <a:endParaRPr lang="en-US"/>
                    </a:p>
                  </p:txBody>
                </p:sp>
                <p:sp>
                  <p:nvSpPr>
                    <p:cNvPr id="2858" name="Freeform: Shape 2857">
                      <a:extLst>
                        <a:ext uri="{FF2B5EF4-FFF2-40B4-BE49-F238E27FC236}">
                          <a16:creationId xmlns:a16="http://schemas.microsoft.com/office/drawing/2014/main" id="{543901C7-BBE2-9A9A-F97F-0D1080553405}"/>
                        </a:ext>
                      </a:extLst>
                    </p:cNvPr>
                    <p:cNvSpPr/>
                    <p:nvPr/>
                  </p:nvSpPr>
                  <p:spPr>
                    <a:xfrm>
                      <a:off x="20783815" y="5855298"/>
                      <a:ext cx="409" cy="544"/>
                    </a:xfrm>
                    <a:custGeom>
                      <a:avLst/>
                      <a:gdLst>
                        <a:gd name="connsiteX0" fmla="*/ 409 w 409"/>
                        <a:gd name="connsiteY0" fmla="*/ 0 h 544"/>
                        <a:gd name="connsiteX1" fmla="*/ 0 w 409"/>
                        <a:gd name="connsiteY1" fmla="*/ 545 h 544"/>
                        <a:gd name="connsiteX2" fmla="*/ 409 w 409"/>
                        <a:gd name="connsiteY2" fmla="*/ 0 h 544"/>
                      </a:gdLst>
                      <a:ahLst/>
                      <a:cxnLst>
                        <a:cxn ang="0">
                          <a:pos x="connsiteX0" y="connsiteY0"/>
                        </a:cxn>
                        <a:cxn ang="0">
                          <a:pos x="connsiteX1" y="connsiteY1"/>
                        </a:cxn>
                        <a:cxn ang="0">
                          <a:pos x="connsiteX2" y="connsiteY2"/>
                        </a:cxn>
                      </a:cxnLst>
                      <a:rect l="l" t="t" r="r" b="b"/>
                      <a:pathLst>
                        <a:path w="409" h="544">
                          <a:moveTo>
                            <a:pt x="409" y="0"/>
                          </a:moveTo>
                          <a:lnTo>
                            <a:pt x="0" y="545"/>
                          </a:lnTo>
                          <a:cubicBezTo>
                            <a:pt x="0" y="545"/>
                            <a:pt x="409" y="136"/>
                            <a:pt x="409" y="0"/>
                          </a:cubicBezTo>
                          <a:close/>
                        </a:path>
                      </a:pathLst>
                    </a:custGeom>
                    <a:solidFill>
                      <a:srgbClr val="333333"/>
                    </a:solidFill>
                    <a:ln w="0" cap="flat">
                      <a:noFill/>
                      <a:prstDash val="solid"/>
                      <a:miter/>
                    </a:ln>
                  </p:spPr>
                  <p:txBody>
                    <a:bodyPr rtlCol="0" anchor="ctr"/>
                    <a:lstStyle/>
                    <a:p>
                      <a:endParaRPr lang="en-US"/>
                    </a:p>
                  </p:txBody>
                </p:sp>
                <p:sp>
                  <p:nvSpPr>
                    <p:cNvPr id="2859" name="Freeform: Shape 2858">
                      <a:extLst>
                        <a:ext uri="{FF2B5EF4-FFF2-40B4-BE49-F238E27FC236}">
                          <a16:creationId xmlns:a16="http://schemas.microsoft.com/office/drawing/2014/main" id="{534F498B-78F5-B61A-1435-28ADD3B34D2B}"/>
                        </a:ext>
                      </a:extLst>
                    </p:cNvPr>
                    <p:cNvSpPr/>
                    <p:nvPr/>
                  </p:nvSpPr>
                  <p:spPr>
                    <a:xfrm>
                      <a:off x="20798779" y="5848486"/>
                      <a:ext cx="21943" cy="7493"/>
                    </a:xfrm>
                    <a:custGeom>
                      <a:avLst/>
                      <a:gdLst>
                        <a:gd name="connsiteX0" fmla="*/ 4246 w 21943"/>
                        <a:gd name="connsiteY0" fmla="*/ 7493 h 7493"/>
                        <a:gd name="connsiteX1" fmla="*/ 6426 w 21943"/>
                        <a:gd name="connsiteY1" fmla="*/ 4768 h 7493"/>
                        <a:gd name="connsiteX2" fmla="*/ 5610 w 21943"/>
                        <a:gd name="connsiteY2" fmla="*/ 4768 h 7493"/>
                        <a:gd name="connsiteX3" fmla="*/ 12966 w 21943"/>
                        <a:gd name="connsiteY3" fmla="*/ 2725 h 7493"/>
                        <a:gd name="connsiteX4" fmla="*/ 14193 w 21943"/>
                        <a:gd name="connsiteY4" fmla="*/ 4632 h 7493"/>
                        <a:gd name="connsiteX5" fmla="*/ 17870 w 21943"/>
                        <a:gd name="connsiteY5" fmla="*/ 2725 h 7493"/>
                        <a:gd name="connsiteX6" fmla="*/ 21413 w 21943"/>
                        <a:gd name="connsiteY6" fmla="*/ 2861 h 7493"/>
                        <a:gd name="connsiteX7" fmla="*/ 20324 w 21943"/>
                        <a:gd name="connsiteY7" fmla="*/ 1226 h 7493"/>
                        <a:gd name="connsiteX8" fmla="*/ 20733 w 21943"/>
                        <a:gd name="connsiteY8" fmla="*/ 953 h 7493"/>
                        <a:gd name="connsiteX9" fmla="*/ 16236 w 21943"/>
                        <a:gd name="connsiteY9" fmla="*/ 1499 h 7493"/>
                        <a:gd name="connsiteX10" fmla="*/ 16917 w 21943"/>
                        <a:gd name="connsiteY10" fmla="*/ 0 h 7493"/>
                        <a:gd name="connsiteX11" fmla="*/ 10514 w 21943"/>
                        <a:gd name="connsiteY11" fmla="*/ 2316 h 7493"/>
                        <a:gd name="connsiteX12" fmla="*/ 8198 w 21943"/>
                        <a:gd name="connsiteY12" fmla="*/ 1907 h 7493"/>
                        <a:gd name="connsiteX13" fmla="*/ 159 w 21943"/>
                        <a:gd name="connsiteY13" fmla="*/ 7085 h 7493"/>
                        <a:gd name="connsiteX14" fmla="*/ 3293 w 21943"/>
                        <a:gd name="connsiteY14" fmla="*/ 4905 h 7493"/>
                        <a:gd name="connsiteX15" fmla="*/ 4111 w 21943"/>
                        <a:gd name="connsiteY15" fmla="*/ 7221 h 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43" h="7493">
                          <a:moveTo>
                            <a:pt x="4246" y="7493"/>
                          </a:moveTo>
                          <a:cubicBezTo>
                            <a:pt x="6017" y="6812"/>
                            <a:pt x="3838" y="5586"/>
                            <a:pt x="6426" y="4768"/>
                          </a:cubicBezTo>
                          <a:cubicBezTo>
                            <a:pt x="6153" y="4768"/>
                            <a:pt x="5882" y="4768"/>
                            <a:pt x="5610" y="4768"/>
                          </a:cubicBezTo>
                          <a:cubicBezTo>
                            <a:pt x="7245" y="3406"/>
                            <a:pt x="10787" y="2997"/>
                            <a:pt x="12966" y="2725"/>
                          </a:cubicBezTo>
                          <a:cubicBezTo>
                            <a:pt x="12829" y="3542"/>
                            <a:pt x="14464" y="3406"/>
                            <a:pt x="14193" y="4632"/>
                          </a:cubicBezTo>
                          <a:cubicBezTo>
                            <a:pt x="15692" y="4360"/>
                            <a:pt x="17054" y="4087"/>
                            <a:pt x="17870" y="2725"/>
                          </a:cubicBezTo>
                          <a:cubicBezTo>
                            <a:pt x="18825" y="3270"/>
                            <a:pt x="20324" y="2316"/>
                            <a:pt x="21413" y="2861"/>
                          </a:cubicBezTo>
                          <a:cubicBezTo>
                            <a:pt x="21005" y="2180"/>
                            <a:pt x="23457" y="681"/>
                            <a:pt x="20324" y="1226"/>
                          </a:cubicBezTo>
                          <a:cubicBezTo>
                            <a:pt x="20596" y="1226"/>
                            <a:pt x="20324" y="953"/>
                            <a:pt x="20733" y="953"/>
                          </a:cubicBezTo>
                          <a:cubicBezTo>
                            <a:pt x="18825" y="-136"/>
                            <a:pt x="17870" y="1362"/>
                            <a:pt x="16236" y="1499"/>
                          </a:cubicBezTo>
                          <a:cubicBezTo>
                            <a:pt x="15146" y="817"/>
                            <a:pt x="17870" y="272"/>
                            <a:pt x="16917" y="0"/>
                          </a:cubicBezTo>
                          <a:cubicBezTo>
                            <a:pt x="14737" y="545"/>
                            <a:pt x="9969" y="-273"/>
                            <a:pt x="10514" y="2316"/>
                          </a:cubicBezTo>
                          <a:cubicBezTo>
                            <a:pt x="9016" y="2725"/>
                            <a:pt x="8743" y="2316"/>
                            <a:pt x="8198" y="1907"/>
                          </a:cubicBezTo>
                          <a:cubicBezTo>
                            <a:pt x="6563" y="4905"/>
                            <a:pt x="-1203" y="3678"/>
                            <a:pt x="159" y="7085"/>
                          </a:cubicBezTo>
                          <a:cubicBezTo>
                            <a:pt x="976" y="6540"/>
                            <a:pt x="2340" y="5995"/>
                            <a:pt x="3293" y="4905"/>
                          </a:cubicBezTo>
                          <a:lnTo>
                            <a:pt x="4111" y="7221"/>
                          </a:lnTo>
                          <a:close/>
                        </a:path>
                      </a:pathLst>
                    </a:custGeom>
                    <a:solidFill>
                      <a:srgbClr val="333333"/>
                    </a:solidFill>
                    <a:ln w="0" cap="flat">
                      <a:noFill/>
                      <a:prstDash val="solid"/>
                      <a:miter/>
                    </a:ln>
                  </p:spPr>
                  <p:txBody>
                    <a:bodyPr rtlCol="0" anchor="ctr"/>
                    <a:lstStyle/>
                    <a:p>
                      <a:endParaRPr lang="en-US"/>
                    </a:p>
                  </p:txBody>
                </p:sp>
                <p:sp>
                  <p:nvSpPr>
                    <p:cNvPr id="2860" name="Freeform: Shape 2859">
                      <a:extLst>
                        <a:ext uri="{FF2B5EF4-FFF2-40B4-BE49-F238E27FC236}">
                          <a16:creationId xmlns:a16="http://schemas.microsoft.com/office/drawing/2014/main" id="{A6AD4F12-D1DF-B947-F536-549626FAA278}"/>
                        </a:ext>
                      </a:extLst>
                    </p:cNvPr>
                    <p:cNvSpPr/>
                    <p:nvPr/>
                  </p:nvSpPr>
                  <p:spPr>
                    <a:xfrm>
                      <a:off x="20832864" y="5849576"/>
                      <a:ext cx="409" cy="272"/>
                    </a:xfrm>
                    <a:custGeom>
                      <a:avLst/>
                      <a:gdLst>
                        <a:gd name="connsiteX0" fmla="*/ 409 w 409"/>
                        <a:gd name="connsiteY0" fmla="*/ 272 h 272"/>
                        <a:gd name="connsiteX1" fmla="*/ 0 w 409"/>
                        <a:gd name="connsiteY1" fmla="*/ 0 h 272"/>
                        <a:gd name="connsiteX2" fmla="*/ 409 w 409"/>
                        <a:gd name="connsiteY2" fmla="*/ 272 h 272"/>
                      </a:gdLst>
                      <a:ahLst/>
                      <a:cxnLst>
                        <a:cxn ang="0">
                          <a:pos x="connsiteX0" y="connsiteY0"/>
                        </a:cxn>
                        <a:cxn ang="0">
                          <a:pos x="connsiteX1" y="connsiteY1"/>
                        </a:cxn>
                        <a:cxn ang="0">
                          <a:pos x="connsiteX2" y="connsiteY2"/>
                        </a:cxn>
                      </a:cxnLst>
                      <a:rect l="l" t="t" r="r" b="b"/>
                      <a:pathLst>
                        <a:path w="409" h="272">
                          <a:moveTo>
                            <a:pt x="409" y="272"/>
                          </a:moveTo>
                          <a:lnTo>
                            <a:pt x="0" y="0"/>
                          </a:lnTo>
                          <a:lnTo>
                            <a:pt x="409" y="272"/>
                          </a:lnTo>
                          <a:close/>
                        </a:path>
                      </a:pathLst>
                    </a:custGeom>
                    <a:solidFill>
                      <a:srgbClr val="333333"/>
                    </a:solidFill>
                    <a:ln w="0" cap="flat">
                      <a:noFill/>
                      <a:prstDash val="solid"/>
                      <a:miter/>
                    </a:ln>
                  </p:spPr>
                  <p:txBody>
                    <a:bodyPr rtlCol="0" anchor="ctr"/>
                    <a:lstStyle/>
                    <a:p>
                      <a:endParaRPr lang="en-US"/>
                    </a:p>
                  </p:txBody>
                </p:sp>
                <p:sp>
                  <p:nvSpPr>
                    <p:cNvPr id="2861" name="Freeform: Shape 2860">
                      <a:extLst>
                        <a:ext uri="{FF2B5EF4-FFF2-40B4-BE49-F238E27FC236}">
                          <a16:creationId xmlns:a16="http://schemas.microsoft.com/office/drawing/2014/main" id="{27BE9E36-A6D8-B1B3-5979-DB3758C5BD65}"/>
                        </a:ext>
                      </a:extLst>
                    </p:cNvPr>
                    <p:cNvSpPr/>
                    <p:nvPr/>
                  </p:nvSpPr>
                  <p:spPr>
                    <a:xfrm>
                      <a:off x="20828504" y="5858513"/>
                      <a:ext cx="17574" cy="17085"/>
                    </a:xfrm>
                    <a:custGeom>
                      <a:avLst/>
                      <a:gdLst>
                        <a:gd name="connsiteX0" fmla="*/ 17575 w 17574"/>
                        <a:gd name="connsiteY0" fmla="*/ 16268 h 17085"/>
                        <a:gd name="connsiteX1" fmla="*/ 15259 w 17574"/>
                        <a:gd name="connsiteY1" fmla="*/ 17086 h 17085"/>
                        <a:gd name="connsiteX2" fmla="*/ 8447 w 17574"/>
                        <a:gd name="connsiteY2" fmla="*/ 9592 h 17085"/>
                        <a:gd name="connsiteX3" fmla="*/ 9127 w 17574"/>
                        <a:gd name="connsiteY3" fmla="*/ 9456 h 17085"/>
                        <a:gd name="connsiteX4" fmla="*/ 2179 w 17574"/>
                        <a:gd name="connsiteY4" fmla="*/ 4960 h 17085"/>
                        <a:gd name="connsiteX5" fmla="*/ 1226 w 17574"/>
                        <a:gd name="connsiteY5" fmla="*/ 2644 h 17085"/>
                        <a:gd name="connsiteX6" fmla="*/ 0 w 17574"/>
                        <a:gd name="connsiteY6" fmla="*/ 2371 h 17085"/>
                        <a:gd name="connsiteX7" fmla="*/ 1362 w 17574"/>
                        <a:gd name="connsiteY7" fmla="*/ 2099 h 17085"/>
                        <a:gd name="connsiteX8" fmla="*/ 817 w 17574"/>
                        <a:gd name="connsiteY8" fmla="*/ 1826 h 17085"/>
                        <a:gd name="connsiteX9" fmla="*/ 4086 w 17574"/>
                        <a:gd name="connsiteY9" fmla="*/ 464 h 17085"/>
                        <a:gd name="connsiteX10" fmla="*/ 1635 w 17574"/>
                        <a:gd name="connsiteY10" fmla="*/ 1826 h 17085"/>
                        <a:gd name="connsiteX11" fmla="*/ 2997 w 17574"/>
                        <a:gd name="connsiteY11" fmla="*/ 1281 h 17085"/>
                        <a:gd name="connsiteX12" fmla="*/ 3406 w 17574"/>
                        <a:gd name="connsiteY12" fmla="*/ 2780 h 17085"/>
                        <a:gd name="connsiteX13" fmla="*/ 5994 w 17574"/>
                        <a:gd name="connsiteY13" fmla="*/ 3598 h 17085"/>
                        <a:gd name="connsiteX14" fmla="*/ 6130 w 17574"/>
                        <a:gd name="connsiteY14" fmla="*/ 5778 h 17085"/>
                        <a:gd name="connsiteX15" fmla="*/ 8174 w 17574"/>
                        <a:gd name="connsiteY15" fmla="*/ 4687 h 17085"/>
                        <a:gd name="connsiteX16" fmla="*/ 9946 w 17574"/>
                        <a:gd name="connsiteY16" fmla="*/ 6867 h 17085"/>
                        <a:gd name="connsiteX17" fmla="*/ 16485 w 17574"/>
                        <a:gd name="connsiteY17" fmla="*/ 6186 h 17085"/>
                        <a:gd name="connsiteX18" fmla="*/ 16349 w 17574"/>
                        <a:gd name="connsiteY18" fmla="*/ 11227 h 17085"/>
                        <a:gd name="connsiteX19" fmla="*/ 11988 w 17574"/>
                        <a:gd name="connsiteY19" fmla="*/ 7821 h 17085"/>
                        <a:gd name="connsiteX20" fmla="*/ 8991 w 17574"/>
                        <a:gd name="connsiteY20" fmla="*/ 7957 h 17085"/>
                        <a:gd name="connsiteX21" fmla="*/ 12534 w 17574"/>
                        <a:gd name="connsiteY21" fmla="*/ 10819 h 17085"/>
                        <a:gd name="connsiteX22" fmla="*/ 11988 w 17574"/>
                        <a:gd name="connsiteY22" fmla="*/ 10546 h 17085"/>
                        <a:gd name="connsiteX23" fmla="*/ 16349 w 17574"/>
                        <a:gd name="connsiteY23" fmla="*/ 13680 h 17085"/>
                        <a:gd name="connsiteX24" fmla="*/ 15940 w 17574"/>
                        <a:gd name="connsiteY24" fmla="*/ 14906 h 17085"/>
                        <a:gd name="connsiteX25" fmla="*/ 17302 w 17574"/>
                        <a:gd name="connsiteY25" fmla="*/ 16268 h 17085"/>
                        <a:gd name="connsiteX26" fmla="*/ 15667 w 17574"/>
                        <a:gd name="connsiteY26" fmla="*/ 14497 h 17085"/>
                        <a:gd name="connsiteX27" fmla="*/ 14850 w 17574"/>
                        <a:gd name="connsiteY27" fmla="*/ 13135 h 17085"/>
                        <a:gd name="connsiteX28" fmla="*/ 15667 w 17574"/>
                        <a:gd name="connsiteY28" fmla="*/ 14497 h 17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574" h="17085">
                          <a:moveTo>
                            <a:pt x="17575" y="16268"/>
                          </a:moveTo>
                          <a:lnTo>
                            <a:pt x="15259" y="17086"/>
                          </a:lnTo>
                          <a:cubicBezTo>
                            <a:pt x="11853" y="13816"/>
                            <a:pt x="11308" y="12181"/>
                            <a:pt x="8447" y="9592"/>
                          </a:cubicBezTo>
                          <a:cubicBezTo>
                            <a:pt x="8447" y="9184"/>
                            <a:pt x="8991" y="9320"/>
                            <a:pt x="9127" y="9456"/>
                          </a:cubicBezTo>
                          <a:cubicBezTo>
                            <a:pt x="6947" y="7821"/>
                            <a:pt x="4223" y="4960"/>
                            <a:pt x="2179" y="4960"/>
                          </a:cubicBezTo>
                          <a:cubicBezTo>
                            <a:pt x="1635" y="4415"/>
                            <a:pt x="271" y="2916"/>
                            <a:pt x="1226" y="2644"/>
                          </a:cubicBezTo>
                          <a:cubicBezTo>
                            <a:pt x="817" y="2644"/>
                            <a:pt x="271" y="2644"/>
                            <a:pt x="0" y="2371"/>
                          </a:cubicBezTo>
                          <a:cubicBezTo>
                            <a:pt x="271" y="1554"/>
                            <a:pt x="953" y="2644"/>
                            <a:pt x="1362" y="2099"/>
                          </a:cubicBezTo>
                          <a:cubicBezTo>
                            <a:pt x="1089" y="1826"/>
                            <a:pt x="1089" y="1690"/>
                            <a:pt x="817" y="1826"/>
                          </a:cubicBezTo>
                          <a:cubicBezTo>
                            <a:pt x="1635" y="1554"/>
                            <a:pt x="1635" y="-1035"/>
                            <a:pt x="4086" y="464"/>
                          </a:cubicBezTo>
                          <a:cubicBezTo>
                            <a:pt x="4086" y="2780"/>
                            <a:pt x="2179" y="-354"/>
                            <a:pt x="1635" y="1826"/>
                          </a:cubicBezTo>
                          <a:cubicBezTo>
                            <a:pt x="2451" y="2235"/>
                            <a:pt x="2724" y="1554"/>
                            <a:pt x="2997" y="1281"/>
                          </a:cubicBezTo>
                          <a:cubicBezTo>
                            <a:pt x="3950" y="1963"/>
                            <a:pt x="3677" y="2507"/>
                            <a:pt x="3406" y="2780"/>
                          </a:cubicBezTo>
                          <a:cubicBezTo>
                            <a:pt x="4223" y="2507"/>
                            <a:pt x="4905" y="4006"/>
                            <a:pt x="5994" y="3598"/>
                          </a:cubicBezTo>
                          <a:cubicBezTo>
                            <a:pt x="8038" y="4960"/>
                            <a:pt x="4905" y="4824"/>
                            <a:pt x="6130" y="5778"/>
                          </a:cubicBezTo>
                          <a:lnTo>
                            <a:pt x="8174" y="4687"/>
                          </a:lnTo>
                          <a:lnTo>
                            <a:pt x="9946" y="6867"/>
                          </a:lnTo>
                          <a:cubicBezTo>
                            <a:pt x="13488" y="9184"/>
                            <a:pt x="12124" y="3598"/>
                            <a:pt x="16485" y="6186"/>
                          </a:cubicBezTo>
                          <a:cubicBezTo>
                            <a:pt x="15259" y="6459"/>
                            <a:pt x="15123" y="9320"/>
                            <a:pt x="16349" y="11227"/>
                          </a:cubicBezTo>
                          <a:cubicBezTo>
                            <a:pt x="15394" y="10274"/>
                            <a:pt x="12670" y="9320"/>
                            <a:pt x="11988" y="7821"/>
                          </a:cubicBezTo>
                          <a:cubicBezTo>
                            <a:pt x="12397" y="10682"/>
                            <a:pt x="9537" y="5641"/>
                            <a:pt x="8991" y="7957"/>
                          </a:cubicBezTo>
                          <a:cubicBezTo>
                            <a:pt x="10490" y="7957"/>
                            <a:pt x="11988" y="9320"/>
                            <a:pt x="12534" y="10819"/>
                          </a:cubicBezTo>
                          <a:lnTo>
                            <a:pt x="11988" y="10546"/>
                          </a:lnTo>
                          <a:cubicBezTo>
                            <a:pt x="12943" y="11908"/>
                            <a:pt x="15531" y="11227"/>
                            <a:pt x="16349" y="13680"/>
                          </a:cubicBezTo>
                          <a:cubicBezTo>
                            <a:pt x="17165" y="14497"/>
                            <a:pt x="16485" y="14769"/>
                            <a:pt x="15940" y="14906"/>
                          </a:cubicBezTo>
                          <a:cubicBezTo>
                            <a:pt x="16758" y="15451"/>
                            <a:pt x="17711" y="15860"/>
                            <a:pt x="17302" y="16268"/>
                          </a:cubicBezTo>
                          <a:close/>
                          <a:moveTo>
                            <a:pt x="15667" y="14497"/>
                          </a:moveTo>
                          <a:lnTo>
                            <a:pt x="14850" y="13135"/>
                          </a:lnTo>
                          <a:cubicBezTo>
                            <a:pt x="14850" y="13135"/>
                            <a:pt x="15123" y="14088"/>
                            <a:pt x="15667" y="14497"/>
                          </a:cubicBezTo>
                          <a:close/>
                        </a:path>
                      </a:pathLst>
                    </a:custGeom>
                    <a:solidFill>
                      <a:srgbClr val="333333"/>
                    </a:solidFill>
                    <a:ln w="0" cap="flat">
                      <a:noFill/>
                      <a:prstDash val="solid"/>
                      <a:miter/>
                    </a:ln>
                  </p:spPr>
                  <p:txBody>
                    <a:bodyPr rtlCol="0" anchor="ctr"/>
                    <a:lstStyle/>
                    <a:p>
                      <a:endParaRPr lang="en-US"/>
                    </a:p>
                  </p:txBody>
                </p:sp>
                <p:sp>
                  <p:nvSpPr>
                    <p:cNvPr id="2862" name="Freeform: Shape 2861">
                      <a:extLst>
                        <a:ext uri="{FF2B5EF4-FFF2-40B4-BE49-F238E27FC236}">
                          <a16:creationId xmlns:a16="http://schemas.microsoft.com/office/drawing/2014/main" id="{636491EE-E455-45D0-C4D0-E66D3DCC2C50}"/>
                        </a:ext>
                      </a:extLst>
                    </p:cNvPr>
                    <p:cNvSpPr/>
                    <p:nvPr/>
                  </p:nvSpPr>
                  <p:spPr>
                    <a:xfrm>
                      <a:off x="20743214" y="6020428"/>
                      <a:ext cx="13624" cy="953"/>
                    </a:xfrm>
                    <a:custGeom>
                      <a:avLst/>
                      <a:gdLst>
                        <a:gd name="connsiteX0" fmla="*/ 0 w 13624"/>
                        <a:gd name="connsiteY0" fmla="*/ 954 h 953"/>
                        <a:gd name="connsiteX1" fmla="*/ 0 w 13624"/>
                        <a:gd name="connsiteY1" fmla="*/ 0 h 953"/>
                        <a:gd name="connsiteX2" fmla="*/ 0 w 13624"/>
                        <a:gd name="connsiteY2" fmla="*/ 954 h 953"/>
                      </a:gdLst>
                      <a:ahLst/>
                      <a:cxnLst>
                        <a:cxn ang="0">
                          <a:pos x="connsiteX0" y="connsiteY0"/>
                        </a:cxn>
                        <a:cxn ang="0">
                          <a:pos x="connsiteX1" y="connsiteY1"/>
                        </a:cxn>
                        <a:cxn ang="0">
                          <a:pos x="connsiteX2" y="connsiteY2"/>
                        </a:cxn>
                      </a:cxnLst>
                      <a:rect l="l" t="t" r="r" b="b"/>
                      <a:pathLst>
                        <a:path w="13624" h="953">
                          <a:moveTo>
                            <a:pt x="0" y="954"/>
                          </a:moveTo>
                          <a:lnTo>
                            <a:pt x="0" y="0"/>
                          </a:lnTo>
                          <a:cubicBezTo>
                            <a:pt x="0" y="0"/>
                            <a:pt x="0" y="681"/>
                            <a:pt x="0" y="954"/>
                          </a:cubicBezTo>
                          <a:close/>
                        </a:path>
                      </a:pathLst>
                    </a:custGeom>
                    <a:solidFill>
                      <a:srgbClr val="333333"/>
                    </a:solidFill>
                    <a:ln w="0" cap="flat">
                      <a:noFill/>
                      <a:prstDash val="solid"/>
                      <a:miter/>
                    </a:ln>
                  </p:spPr>
                  <p:txBody>
                    <a:bodyPr rtlCol="0" anchor="ctr"/>
                    <a:lstStyle/>
                    <a:p>
                      <a:endParaRPr lang="en-US"/>
                    </a:p>
                  </p:txBody>
                </p:sp>
                <p:sp>
                  <p:nvSpPr>
                    <p:cNvPr id="2863" name="Freeform: Shape 2862">
                      <a:extLst>
                        <a:ext uri="{FF2B5EF4-FFF2-40B4-BE49-F238E27FC236}">
                          <a16:creationId xmlns:a16="http://schemas.microsoft.com/office/drawing/2014/main" id="{35B01454-67DB-4594-26F8-826754111749}"/>
                        </a:ext>
                      </a:extLst>
                    </p:cNvPr>
                    <p:cNvSpPr/>
                    <p:nvPr/>
                  </p:nvSpPr>
                  <p:spPr>
                    <a:xfrm>
                      <a:off x="20887498" y="5929143"/>
                      <a:ext cx="272" cy="1226"/>
                    </a:xfrm>
                    <a:custGeom>
                      <a:avLst/>
                      <a:gdLst>
                        <a:gd name="connsiteX0" fmla="*/ 273 w 272"/>
                        <a:gd name="connsiteY0" fmla="*/ 0 h 1226"/>
                        <a:gd name="connsiteX1" fmla="*/ 0 w 272"/>
                        <a:gd name="connsiteY1" fmla="*/ 1226 h 1226"/>
                        <a:gd name="connsiteX2" fmla="*/ 273 w 272"/>
                        <a:gd name="connsiteY2" fmla="*/ 0 h 1226"/>
                      </a:gdLst>
                      <a:ahLst/>
                      <a:cxnLst>
                        <a:cxn ang="0">
                          <a:pos x="connsiteX0" y="connsiteY0"/>
                        </a:cxn>
                        <a:cxn ang="0">
                          <a:pos x="connsiteX1" y="connsiteY1"/>
                        </a:cxn>
                        <a:cxn ang="0">
                          <a:pos x="connsiteX2" y="connsiteY2"/>
                        </a:cxn>
                      </a:cxnLst>
                      <a:rect l="l" t="t" r="r" b="b"/>
                      <a:pathLst>
                        <a:path w="272" h="1226">
                          <a:moveTo>
                            <a:pt x="273" y="0"/>
                          </a:moveTo>
                          <a:lnTo>
                            <a:pt x="0" y="1226"/>
                          </a:lnTo>
                          <a:cubicBezTo>
                            <a:pt x="0" y="1226"/>
                            <a:pt x="273" y="409"/>
                            <a:pt x="273" y="0"/>
                          </a:cubicBezTo>
                          <a:close/>
                        </a:path>
                      </a:pathLst>
                    </a:custGeom>
                    <a:solidFill>
                      <a:srgbClr val="333333"/>
                    </a:solidFill>
                    <a:ln w="0" cap="flat">
                      <a:noFill/>
                      <a:prstDash val="solid"/>
                      <a:miter/>
                    </a:ln>
                  </p:spPr>
                  <p:txBody>
                    <a:bodyPr rtlCol="0" anchor="ctr"/>
                    <a:lstStyle/>
                    <a:p>
                      <a:endParaRPr lang="en-US"/>
                    </a:p>
                  </p:txBody>
                </p:sp>
                <p:sp>
                  <p:nvSpPr>
                    <p:cNvPr id="2864" name="Freeform: Shape 2863">
                      <a:extLst>
                        <a:ext uri="{FF2B5EF4-FFF2-40B4-BE49-F238E27FC236}">
                          <a16:creationId xmlns:a16="http://schemas.microsoft.com/office/drawing/2014/main" id="{40869FE3-BE88-2263-DDAF-F7E6352C907A}"/>
                        </a:ext>
                      </a:extLst>
                    </p:cNvPr>
                    <p:cNvSpPr/>
                    <p:nvPr/>
                  </p:nvSpPr>
                  <p:spPr>
                    <a:xfrm>
                      <a:off x="20882321" y="5959526"/>
                      <a:ext cx="681" cy="1907"/>
                    </a:xfrm>
                    <a:custGeom>
                      <a:avLst/>
                      <a:gdLst>
                        <a:gd name="connsiteX0" fmla="*/ 682 w 681"/>
                        <a:gd name="connsiteY0" fmla="*/ 0 h 1907"/>
                        <a:gd name="connsiteX1" fmla="*/ 0 w 681"/>
                        <a:gd name="connsiteY1" fmla="*/ 1907 h 1907"/>
                        <a:gd name="connsiteX2" fmla="*/ 682 w 681"/>
                        <a:gd name="connsiteY2" fmla="*/ 0 h 1907"/>
                      </a:gdLst>
                      <a:ahLst/>
                      <a:cxnLst>
                        <a:cxn ang="0">
                          <a:pos x="connsiteX0" y="connsiteY0"/>
                        </a:cxn>
                        <a:cxn ang="0">
                          <a:pos x="connsiteX1" y="connsiteY1"/>
                        </a:cxn>
                        <a:cxn ang="0">
                          <a:pos x="connsiteX2" y="connsiteY2"/>
                        </a:cxn>
                      </a:cxnLst>
                      <a:rect l="l" t="t" r="r" b="b"/>
                      <a:pathLst>
                        <a:path w="681" h="1907">
                          <a:moveTo>
                            <a:pt x="682" y="0"/>
                          </a:moveTo>
                          <a:lnTo>
                            <a:pt x="0" y="1907"/>
                          </a:lnTo>
                          <a:cubicBezTo>
                            <a:pt x="0" y="1907"/>
                            <a:pt x="682" y="681"/>
                            <a:pt x="682" y="0"/>
                          </a:cubicBezTo>
                          <a:close/>
                        </a:path>
                      </a:pathLst>
                    </a:custGeom>
                    <a:solidFill>
                      <a:srgbClr val="333333"/>
                    </a:solidFill>
                    <a:ln w="0" cap="flat">
                      <a:noFill/>
                      <a:prstDash val="solid"/>
                      <a:miter/>
                    </a:ln>
                  </p:spPr>
                  <p:txBody>
                    <a:bodyPr rtlCol="0" anchor="ctr"/>
                    <a:lstStyle/>
                    <a:p>
                      <a:endParaRPr lang="en-US"/>
                    </a:p>
                  </p:txBody>
                </p:sp>
                <p:sp>
                  <p:nvSpPr>
                    <p:cNvPr id="2865" name="Freeform: Shape 2864">
                      <a:extLst>
                        <a:ext uri="{FF2B5EF4-FFF2-40B4-BE49-F238E27FC236}">
                          <a16:creationId xmlns:a16="http://schemas.microsoft.com/office/drawing/2014/main" id="{456513DA-3DCA-14DB-983E-0F1C68A4A958}"/>
                        </a:ext>
                      </a:extLst>
                    </p:cNvPr>
                    <p:cNvSpPr/>
                    <p:nvPr/>
                  </p:nvSpPr>
                  <p:spPr>
                    <a:xfrm>
                      <a:off x="20755748" y="6022880"/>
                      <a:ext cx="409" cy="272"/>
                    </a:xfrm>
                    <a:custGeom>
                      <a:avLst/>
                      <a:gdLst>
                        <a:gd name="connsiteX0" fmla="*/ 0 w 409"/>
                        <a:gd name="connsiteY0" fmla="*/ 272 h 272"/>
                        <a:gd name="connsiteX1" fmla="*/ 0 w 409"/>
                        <a:gd name="connsiteY1" fmla="*/ 272 h 272"/>
                        <a:gd name="connsiteX2" fmla="*/ 409 w 409"/>
                        <a:gd name="connsiteY2" fmla="*/ 0 h 272"/>
                        <a:gd name="connsiteX3" fmla="*/ 0 w 409"/>
                        <a:gd name="connsiteY3" fmla="*/ 272 h 272"/>
                      </a:gdLst>
                      <a:ahLst/>
                      <a:cxnLst>
                        <a:cxn ang="0">
                          <a:pos x="connsiteX0" y="connsiteY0"/>
                        </a:cxn>
                        <a:cxn ang="0">
                          <a:pos x="connsiteX1" y="connsiteY1"/>
                        </a:cxn>
                        <a:cxn ang="0">
                          <a:pos x="connsiteX2" y="connsiteY2"/>
                        </a:cxn>
                        <a:cxn ang="0">
                          <a:pos x="connsiteX3" y="connsiteY3"/>
                        </a:cxn>
                      </a:cxnLst>
                      <a:rect l="l" t="t" r="r" b="b"/>
                      <a:pathLst>
                        <a:path w="409" h="272">
                          <a:moveTo>
                            <a:pt x="0" y="272"/>
                          </a:moveTo>
                          <a:lnTo>
                            <a:pt x="0" y="272"/>
                          </a:lnTo>
                          <a:lnTo>
                            <a:pt x="409" y="0"/>
                          </a:lnTo>
                          <a:lnTo>
                            <a:pt x="0" y="272"/>
                          </a:lnTo>
                          <a:close/>
                        </a:path>
                      </a:pathLst>
                    </a:custGeom>
                    <a:solidFill>
                      <a:srgbClr val="333333"/>
                    </a:solidFill>
                    <a:ln w="0" cap="flat">
                      <a:noFill/>
                      <a:prstDash val="solid"/>
                      <a:miter/>
                    </a:ln>
                  </p:spPr>
                  <p:txBody>
                    <a:bodyPr rtlCol="0" anchor="ctr"/>
                    <a:lstStyle/>
                    <a:p>
                      <a:endParaRPr lang="en-US"/>
                    </a:p>
                  </p:txBody>
                </p:sp>
                <p:sp>
                  <p:nvSpPr>
                    <p:cNvPr id="2866" name="Freeform: Shape 2865">
                      <a:extLst>
                        <a:ext uri="{FF2B5EF4-FFF2-40B4-BE49-F238E27FC236}">
                          <a16:creationId xmlns:a16="http://schemas.microsoft.com/office/drawing/2014/main" id="{D7AF07CF-E61F-3779-9CC5-D5B424704A8A}"/>
                        </a:ext>
                      </a:extLst>
                    </p:cNvPr>
                    <p:cNvSpPr/>
                    <p:nvPr/>
                  </p:nvSpPr>
                  <p:spPr>
                    <a:xfrm>
                      <a:off x="20836679" y="5990045"/>
                      <a:ext cx="1089" cy="60"/>
                    </a:xfrm>
                    <a:custGeom>
                      <a:avLst/>
                      <a:gdLst>
                        <a:gd name="connsiteX0" fmla="*/ 1089 w 1089"/>
                        <a:gd name="connsiteY0" fmla="*/ 0 h 60"/>
                        <a:gd name="connsiteX1" fmla="*/ 0 w 1089"/>
                        <a:gd name="connsiteY1" fmla="*/ 0 h 60"/>
                        <a:gd name="connsiteX2" fmla="*/ 1089 w 1089"/>
                        <a:gd name="connsiteY2" fmla="*/ 0 h 60"/>
                      </a:gdLst>
                      <a:ahLst/>
                      <a:cxnLst>
                        <a:cxn ang="0">
                          <a:pos x="connsiteX0" y="connsiteY0"/>
                        </a:cxn>
                        <a:cxn ang="0">
                          <a:pos x="connsiteX1" y="connsiteY1"/>
                        </a:cxn>
                        <a:cxn ang="0">
                          <a:pos x="connsiteX2" y="connsiteY2"/>
                        </a:cxn>
                      </a:cxnLst>
                      <a:rect l="l" t="t" r="r" b="b"/>
                      <a:pathLst>
                        <a:path w="1089" h="60">
                          <a:moveTo>
                            <a:pt x="1089" y="0"/>
                          </a:moveTo>
                          <a:cubicBezTo>
                            <a:pt x="1089" y="0"/>
                            <a:pt x="407" y="0"/>
                            <a:pt x="0" y="0"/>
                          </a:cubicBezTo>
                          <a:cubicBezTo>
                            <a:pt x="136" y="136"/>
                            <a:pt x="544" y="0"/>
                            <a:pt x="1089" y="0"/>
                          </a:cubicBezTo>
                          <a:close/>
                        </a:path>
                      </a:pathLst>
                    </a:custGeom>
                    <a:solidFill>
                      <a:srgbClr val="333333"/>
                    </a:solidFill>
                    <a:ln w="0" cap="flat">
                      <a:noFill/>
                      <a:prstDash val="solid"/>
                      <a:miter/>
                    </a:ln>
                  </p:spPr>
                  <p:txBody>
                    <a:bodyPr rtlCol="0" anchor="ctr"/>
                    <a:lstStyle/>
                    <a:p>
                      <a:endParaRPr lang="en-US"/>
                    </a:p>
                  </p:txBody>
                </p:sp>
                <p:sp>
                  <p:nvSpPr>
                    <p:cNvPr id="2867" name="Freeform: Shape 2866">
                      <a:extLst>
                        <a:ext uri="{FF2B5EF4-FFF2-40B4-BE49-F238E27FC236}">
                          <a16:creationId xmlns:a16="http://schemas.microsoft.com/office/drawing/2014/main" id="{13DF1B4A-E8AD-CFE5-6C6A-B97BE7A8B3D3}"/>
                        </a:ext>
                      </a:extLst>
                    </p:cNvPr>
                    <p:cNvSpPr/>
                    <p:nvPr/>
                  </p:nvSpPr>
                  <p:spPr>
                    <a:xfrm>
                      <a:off x="20883003" y="5959117"/>
                      <a:ext cx="134" cy="408"/>
                    </a:xfrm>
                    <a:custGeom>
                      <a:avLst/>
                      <a:gdLst>
                        <a:gd name="connsiteX0" fmla="*/ 135 w 134"/>
                        <a:gd name="connsiteY0" fmla="*/ 0 h 408"/>
                        <a:gd name="connsiteX1" fmla="*/ 0 w 134"/>
                        <a:gd name="connsiteY1" fmla="*/ 136 h 408"/>
                        <a:gd name="connsiteX2" fmla="*/ 0 w 134"/>
                        <a:gd name="connsiteY2" fmla="*/ 409 h 408"/>
                        <a:gd name="connsiteX3" fmla="*/ 135 w 134"/>
                        <a:gd name="connsiteY3" fmla="*/ 0 h 408"/>
                      </a:gdLst>
                      <a:ahLst/>
                      <a:cxnLst>
                        <a:cxn ang="0">
                          <a:pos x="connsiteX0" y="connsiteY0"/>
                        </a:cxn>
                        <a:cxn ang="0">
                          <a:pos x="connsiteX1" y="connsiteY1"/>
                        </a:cxn>
                        <a:cxn ang="0">
                          <a:pos x="connsiteX2" y="connsiteY2"/>
                        </a:cxn>
                        <a:cxn ang="0">
                          <a:pos x="connsiteX3" y="connsiteY3"/>
                        </a:cxn>
                      </a:cxnLst>
                      <a:rect l="l" t="t" r="r" b="b"/>
                      <a:pathLst>
                        <a:path w="134" h="408">
                          <a:moveTo>
                            <a:pt x="135" y="0"/>
                          </a:moveTo>
                          <a:lnTo>
                            <a:pt x="0" y="136"/>
                          </a:lnTo>
                          <a:lnTo>
                            <a:pt x="0" y="409"/>
                          </a:lnTo>
                          <a:lnTo>
                            <a:pt x="135" y="0"/>
                          </a:lnTo>
                          <a:close/>
                        </a:path>
                      </a:pathLst>
                    </a:custGeom>
                    <a:solidFill>
                      <a:srgbClr val="333333"/>
                    </a:solidFill>
                    <a:ln w="0" cap="flat">
                      <a:noFill/>
                      <a:prstDash val="solid"/>
                      <a:miter/>
                    </a:ln>
                  </p:spPr>
                  <p:txBody>
                    <a:bodyPr rtlCol="0" anchor="ctr"/>
                    <a:lstStyle/>
                    <a:p>
                      <a:endParaRPr lang="en-US"/>
                    </a:p>
                  </p:txBody>
                </p:sp>
                <p:sp>
                  <p:nvSpPr>
                    <p:cNvPr id="2868" name="Freeform: Shape 2867">
                      <a:extLst>
                        <a:ext uri="{FF2B5EF4-FFF2-40B4-BE49-F238E27FC236}">
                          <a16:creationId xmlns:a16="http://schemas.microsoft.com/office/drawing/2014/main" id="{F9F609BF-3DA1-C2DE-EA93-6FDA154E00E5}"/>
                        </a:ext>
                      </a:extLst>
                    </p:cNvPr>
                    <p:cNvSpPr/>
                    <p:nvPr/>
                  </p:nvSpPr>
                  <p:spPr>
                    <a:xfrm>
                      <a:off x="20895673" y="5916881"/>
                      <a:ext cx="136" cy="817"/>
                    </a:xfrm>
                    <a:custGeom>
                      <a:avLst/>
                      <a:gdLst>
                        <a:gd name="connsiteX0" fmla="*/ 136 w 136"/>
                        <a:gd name="connsiteY0" fmla="*/ 817 h 817"/>
                        <a:gd name="connsiteX1" fmla="*/ 0 w 136"/>
                        <a:gd name="connsiteY1" fmla="*/ 0 h 817"/>
                        <a:gd name="connsiteX2" fmla="*/ 136 w 136"/>
                        <a:gd name="connsiteY2" fmla="*/ 817 h 817"/>
                      </a:gdLst>
                      <a:ahLst/>
                      <a:cxnLst>
                        <a:cxn ang="0">
                          <a:pos x="connsiteX0" y="connsiteY0"/>
                        </a:cxn>
                        <a:cxn ang="0">
                          <a:pos x="connsiteX1" y="connsiteY1"/>
                        </a:cxn>
                        <a:cxn ang="0">
                          <a:pos x="connsiteX2" y="connsiteY2"/>
                        </a:cxn>
                      </a:cxnLst>
                      <a:rect l="l" t="t" r="r" b="b"/>
                      <a:pathLst>
                        <a:path w="136" h="817">
                          <a:moveTo>
                            <a:pt x="136" y="817"/>
                          </a:moveTo>
                          <a:cubicBezTo>
                            <a:pt x="136" y="817"/>
                            <a:pt x="136" y="272"/>
                            <a:pt x="0" y="0"/>
                          </a:cubicBezTo>
                          <a:cubicBezTo>
                            <a:pt x="0" y="409"/>
                            <a:pt x="0" y="681"/>
                            <a:pt x="136" y="817"/>
                          </a:cubicBezTo>
                          <a:close/>
                        </a:path>
                      </a:pathLst>
                    </a:custGeom>
                    <a:solidFill>
                      <a:srgbClr val="333333"/>
                    </a:solidFill>
                    <a:ln w="0" cap="flat">
                      <a:noFill/>
                      <a:prstDash val="solid"/>
                      <a:miter/>
                    </a:ln>
                  </p:spPr>
                  <p:txBody>
                    <a:bodyPr rtlCol="0" anchor="ctr"/>
                    <a:lstStyle/>
                    <a:p>
                      <a:endParaRPr lang="en-US"/>
                    </a:p>
                  </p:txBody>
                </p:sp>
                <p:sp>
                  <p:nvSpPr>
                    <p:cNvPr id="2869" name="Freeform: Shape 2868">
                      <a:extLst>
                        <a:ext uri="{FF2B5EF4-FFF2-40B4-BE49-F238E27FC236}">
                          <a16:creationId xmlns:a16="http://schemas.microsoft.com/office/drawing/2014/main" id="{5C10A6CE-827A-D1CB-141E-D732D5ADA257}"/>
                        </a:ext>
                      </a:extLst>
                    </p:cNvPr>
                    <p:cNvSpPr/>
                    <p:nvPr/>
                  </p:nvSpPr>
                  <p:spPr>
                    <a:xfrm>
                      <a:off x="20889270" y="5918244"/>
                      <a:ext cx="136" cy="817"/>
                    </a:xfrm>
                    <a:custGeom>
                      <a:avLst/>
                      <a:gdLst>
                        <a:gd name="connsiteX0" fmla="*/ 136 w 136"/>
                        <a:gd name="connsiteY0" fmla="*/ 817 h 817"/>
                        <a:gd name="connsiteX1" fmla="*/ 0 w 136"/>
                        <a:gd name="connsiteY1" fmla="*/ 0 h 817"/>
                        <a:gd name="connsiteX2" fmla="*/ 0 w 136"/>
                        <a:gd name="connsiteY2" fmla="*/ 817 h 817"/>
                      </a:gdLst>
                      <a:ahLst/>
                      <a:cxnLst>
                        <a:cxn ang="0">
                          <a:pos x="connsiteX0" y="connsiteY0"/>
                        </a:cxn>
                        <a:cxn ang="0">
                          <a:pos x="connsiteX1" y="connsiteY1"/>
                        </a:cxn>
                        <a:cxn ang="0">
                          <a:pos x="connsiteX2" y="connsiteY2"/>
                        </a:cxn>
                      </a:cxnLst>
                      <a:rect l="l" t="t" r="r" b="b"/>
                      <a:pathLst>
                        <a:path w="136" h="817">
                          <a:moveTo>
                            <a:pt x="136" y="817"/>
                          </a:moveTo>
                          <a:cubicBezTo>
                            <a:pt x="136" y="817"/>
                            <a:pt x="136" y="272"/>
                            <a:pt x="0" y="0"/>
                          </a:cubicBezTo>
                          <a:lnTo>
                            <a:pt x="0" y="817"/>
                          </a:lnTo>
                          <a:close/>
                        </a:path>
                      </a:pathLst>
                    </a:custGeom>
                    <a:solidFill>
                      <a:srgbClr val="333333"/>
                    </a:solidFill>
                    <a:ln w="0" cap="flat">
                      <a:noFill/>
                      <a:prstDash val="solid"/>
                      <a:miter/>
                    </a:ln>
                  </p:spPr>
                  <p:txBody>
                    <a:bodyPr rtlCol="0" anchor="ctr"/>
                    <a:lstStyle/>
                    <a:p>
                      <a:endParaRPr lang="en-US"/>
                    </a:p>
                  </p:txBody>
                </p:sp>
                <p:sp>
                  <p:nvSpPr>
                    <p:cNvPr id="2870" name="Freeform: Shape 2869">
                      <a:extLst>
                        <a:ext uri="{FF2B5EF4-FFF2-40B4-BE49-F238E27FC236}">
                          <a16:creationId xmlns:a16="http://schemas.microsoft.com/office/drawing/2014/main" id="{ACE7160E-34C9-A05A-81A0-A50155CB3615}"/>
                        </a:ext>
                      </a:extLst>
                    </p:cNvPr>
                    <p:cNvSpPr/>
                    <p:nvPr/>
                  </p:nvSpPr>
                  <p:spPr>
                    <a:xfrm>
                      <a:off x="20882321" y="5874509"/>
                      <a:ext cx="952" cy="1226"/>
                    </a:xfrm>
                    <a:custGeom>
                      <a:avLst/>
                      <a:gdLst>
                        <a:gd name="connsiteX0" fmla="*/ 953 w 952"/>
                        <a:gd name="connsiteY0" fmla="*/ 1226 h 1226"/>
                        <a:gd name="connsiteX1" fmla="*/ 0 w 952"/>
                        <a:gd name="connsiteY1" fmla="*/ 0 h 1226"/>
                        <a:gd name="connsiteX2" fmla="*/ 953 w 952"/>
                        <a:gd name="connsiteY2" fmla="*/ 1226 h 1226"/>
                      </a:gdLst>
                      <a:ahLst/>
                      <a:cxnLst>
                        <a:cxn ang="0">
                          <a:pos x="connsiteX0" y="connsiteY0"/>
                        </a:cxn>
                        <a:cxn ang="0">
                          <a:pos x="connsiteX1" y="connsiteY1"/>
                        </a:cxn>
                        <a:cxn ang="0">
                          <a:pos x="connsiteX2" y="connsiteY2"/>
                        </a:cxn>
                      </a:cxnLst>
                      <a:rect l="l" t="t" r="r" b="b"/>
                      <a:pathLst>
                        <a:path w="952" h="1226">
                          <a:moveTo>
                            <a:pt x="953" y="1226"/>
                          </a:moveTo>
                          <a:lnTo>
                            <a:pt x="0" y="0"/>
                          </a:lnTo>
                          <a:cubicBezTo>
                            <a:pt x="0" y="0"/>
                            <a:pt x="682" y="953"/>
                            <a:pt x="953" y="1226"/>
                          </a:cubicBezTo>
                          <a:close/>
                        </a:path>
                      </a:pathLst>
                    </a:custGeom>
                    <a:solidFill>
                      <a:srgbClr val="333333"/>
                    </a:solidFill>
                    <a:ln w="0" cap="flat">
                      <a:noFill/>
                      <a:prstDash val="solid"/>
                      <a:miter/>
                    </a:ln>
                  </p:spPr>
                  <p:txBody>
                    <a:bodyPr rtlCol="0" anchor="ctr"/>
                    <a:lstStyle/>
                    <a:p>
                      <a:endParaRPr lang="en-US"/>
                    </a:p>
                  </p:txBody>
                </p:sp>
                <p:sp>
                  <p:nvSpPr>
                    <p:cNvPr id="2871" name="Freeform: Shape 2870">
                      <a:extLst>
                        <a:ext uri="{FF2B5EF4-FFF2-40B4-BE49-F238E27FC236}">
                          <a16:creationId xmlns:a16="http://schemas.microsoft.com/office/drawing/2014/main" id="{54C75143-1E9B-AE23-00C3-3EDF56122A72}"/>
                        </a:ext>
                      </a:extLst>
                    </p:cNvPr>
                    <p:cNvSpPr/>
                    <p:nvPr/>
                  </p:nvSpPr>
                  <p:spPr>
                    <a:xfrm>
                      <a:off x="20890768" y="5914292"/>
                      <a:ext cx="272" cy="300"/>
                    </a:xfrm>
                    <a:custGeom>
                      <a:avLst/>
                      <a:gdLst>
                        <a:gd name="connsiteX0" fmla="*/ 273 w 272"/>
                        <a:gd name="connsiteY0" fmla="*/ 272 h 300"/>
                        <a:gd name="connsiteX1" fmla="*/ 0 w 272"/>
                        <a:gd name="connsiteY1" fmla="*/ 0 h 300"/>
                        <a:gd name="connsiteX2" fmla="*/ 273 w 272"/>
                        <a:gd name="connsiteY2" fmla="*/ 272 h 300"/>
                      </a:gdLst>
                      <a:ahLst/>
                      <a:cxnLst>
                        <a:cxn ang="0">
                          <a:pos x="connsiteX0" y="connsiteY0"/>
                        </a:cxn>
                        <a:cxn ang="0">
                          <a:pos x="connsiteX1" y="connsiteY1"/>
                        </a:cxn>
                        <a:cxn ang="0">
                          <a:pos x="connsiteX2" y="connsiteY2"/>
                        </a:cxn>
                      </a:cxnLst>
                      <a:rect l="l" t="t" r="r" b="b"/>
                      <a:pathLst>
                        <a:path w="272" h="300">
                          <a:moveTo>
                            <a:pt x="273" y="272"/>
                          </a:moveTo>
                          <a:lnTo>
                            <a:pt x="0" y="0"/>
                          </a:lnTo>
                          <a:cubicBezTo>
                            <a:pt x="0" y="0"/>
                            <a:pt x="136" y="409"/>
                            <a:pt x="273" y="272"/>
                          </a:cubicBezTo>
                          <a:close/>
                        </a:path>
                      </a:pathLst>
                    </a:custGeom>
                    <a:solidFill>
                      <a:srgbClr val="333333"/>
                    </a:solidFill>
                    <a:ln w="0" cap="flat">
                      <a:noFill/>
                      <a:prstDash val="solid"/>
                      <a:miter/>
                    </a:ln>
                  </p:spPr>
                  <p:txBody>
                    <a:bodyPr rtlCol="0" anchor="ctr"/>
                    <a:lstStyle/>
                    <a:p>
                      <a:endParaRPr lang="en-US"/>
                    </a:p>
                  </p:txBody>
                </p:sp>
                <p:sp>
                  <p:nvSpPr>
                    <p:cNvPr id="2872" name="Freeform: Shape 2871">
                      <a:extLst>
                        <a:ext uri="{FF2B5EF4-FFF2-40B4-BE49-F238E27FC236}">
                          <a16:creationId xmlns:a16="http://schemas.microsoft.com/office/drawing/2014/main" id="{8CA36782-27EE-5682-9326-E66B367F2767}"/>
                        </a:ext>
                      </a:extLst>
                    </p:cNvPr>
                    <p:cNvSpPr/>
                    <p:nvPr/>
                  </p:nvSpPr>
                  <p:spPr>
                    <a:xfrm>
                      <a:off x="20746757" y="6003125"/>
                      <a:ext cx="271" cy="136"/>
                    </a:xfrm>
                    <a:custGeom>
                      <a:avLst/>
                      <a:gdLst>
                        <a:gd name="connsiteX0" fmla="*/ 0 w 271"/>
                        <a:gd name="connsiteY0" fmla="*/ 136 h 136"/>
                        <a:gd name="connsiteX1" fmla="*/ 0 w 271"/>
                        <a:gd name="connsiteY1" fmla="*/ 136 h 136"/>
                        <a:gd name="connsiteX2" fmla="*/ 271 w 271"/>
                        <a:gd name="connsiteY2" fmla="*/ 0 h 136"/>
                        <a:gd name="connsiteX3" fmla="*/ 0 w 271"/>
                        <a:gd name="connsiteY3" fmla="*/ 136 h 136"/>
                      </a:gdLst>
                      <a:ahLst/>
                      <a:cxnLst>
                        <a:cxn ang="0">
                          <a:pos x="connsiteX0" y="connsiteY0"/>
                        </a:cxn>
                        <a:cxn ang="0">
                          <a:pos x="connsiteX1" y="connsiteY1"/>
                        </a:cxn>
                        <a:cxn ang="0">
                          <a:pos x="connsiteX2" y="connsiteY2"/>
                        </a:cxn>
                        <a:cxn ang="0">
                          <a:pos x="connsiteX3" y="connsiteY3"/>
                        </a:cxn>
                      </a:cxnLst>
                      <a:rect l="l" t="t" r="r" b="b"/>
                      <a:pathLst>
                        <a:path w="271" h="136">
                          <a:moveTo>
                            <a:pt x="0" y="136"/>
                          </a:moveTo>
                          <a:lnTo>
                            <a:pt x="0" y="136"/>
                          </a:lnTo>
                          <a:lnTo>
                            <a:pt x="271" y="0"/>
                          </a:lnTo>
                          <a:lnTo>
                            <a:pt x="0" y="136"/>
                          </a:lnTo>
                          <a:close/>
                        </a:path>
                      </a:pathLst>
                    </a:custGeom>
                    <a:solidFill>
                      <a:srgbClr val="333333"/>
                    </a:solidFill>
                    <a:ln w="0" cap="flat">
                      <a:noFill/>
                      <a:prstDash val="solid"/>
                      <a:miter/>
                    </a:ln>
                  </p:spPr>
                  <p:txBody>
                    <a:bodyPr rtlCol="0" anchor="ctr"/>
                    <a:lstStyle/>
                    <a:p>
                      <a:endParaRPr lang="en-US"/>
                    </a:p>
                  </p:txBody>
                </p:sp>
                <p:sp>
                  <p:nvSpPr>
                    <p:cNvPr id="2873" name="Freeform: Shape 2872">
                      <a:extLst>
                        <a:ext uri="{FF2B5EF4-FFF2-40B4-BE49-F238E27FC236}">
                          <a16:creationId xmlns:a16="http://schemas.microsoft.com/office/drawing/2014/main" id="{4272C1E5-8918-A664-6210-8C16321EE5C9}"/>
                        </a:ext>
                      </a:extLst>
                    </p:cNvPr>
                    <p:cNvSpPr/>
                    <p:nvPr/>
                  </p:nvSpPr>
                  <p:spPr>
                    <a:xfrm>
                      <a:off x="20742669" y="5999718"/>
                      <a:ext cx="409" cy="1498"/>
                    </a:xfrm>
                    <a:custGeom>
                      <a:avLst/>
                      <a:gdLst>
                        <a:gd name="connsiteX0" fmla="*/ 409 w 409"/>
                        <a:gd name="connsiteY0" fmla="*/ 1499 h 1498"/>
                        <a:gd name="connsiteX1" fmla="*/ 0 w 409"/>
                        <a:gd name="connsiteY1" fmla="*/ 0 h 1498"/>
                        <a:gd name="connsiteX2" fmla="*/ 409 w 409"/>
                        <a:gd name="connsiteY2" fmla="*/ 1499 h 1498"/>
                      </a:gdLst>
                      <a:ahLst/>
                      <a:cxnLst>
                        <a:cxn ang="0">
                          <a:pos x="connsiteX0" y="connsiteY0"/>
                        </a:cxn>
                        <a:cxn ang="0">
                          <a:pos x="connsiteX1" y="connsiteY1"/>
                        </a:cxn>
                        <a:cxn ang="0">
                          <a:pos x="connsiteX2" y="connsiteY2"/>
                        </a:cxn>
                      </a:cxnLst>
                      <a:rect l="l" t="t" r="r" b="b"/>
                      <a:pathLst>
                        <a:path w="409" h="1498">
                          <a:moveTo>
                            <a:pt x="409" y="1499"/>
                          </a:moveTo>
                          <a:lnTo>
                            <a:pt x="0" y="0"/>
                          </a:lnTo>
                          <a:cubicBezTo>
                            <a:pt x="0" y="0"/>
                            <a:pt x="273" y="1227"/>
                            <a:pt x="409" y="1499"/>
                          </a:cubicBezTo>
                          <a:close/>
                        </a:path>
                      </a:pathLst>
                    </a:custGeom>
                    <a:solidFill>
                      <a:srgbClr val="333333"/>
                    </a:solidFill>
                    <a:ln w="0" cap="flat">
                      <a:noFill/>
                      <a:prstDash val="solid"/>
                      <a:miter/>
                    </a:ln>
                  </p:spPr>
                  <p:txBody>
                    <a:bodyPr rtlCol="0" anchor="ctr"/>
                    <a:lstStyle/>
                    <a:p>
                      <a:endParaRPr lang="en-US"/>
                    </a:p>
                  </p:txBody>
                </p:sp>
                <p:sp>
                  <p:nvSpPr>
                    <p:cNvPr id="2874" name="Freeform: Shape 2873">
                      <a:extLst>
                        <a:ext uri="{FF2B5EF4-FFF2-40B4-BE49-F238E27FC236}">
                          <a16:creationId xmlns:a16="http://schemas.microsoft.com/office/drawing/2014/main" id="{8B179692-5D42-445D-529A-66E4309D3828}"/>
                        </a:ext>
                      </a:extLst>
                    </p:cNvPr>
                    <p:cNvSpPr/>
                    <p:nvPr/>
                  </p:nvSpPr>
                  <p:spPr>
                    <a:xfrm>
                      <a:off x="20815543" y="5996176"/>
                      <a:ext cx="1379" cy="1100"/>
                    </a:xfrm>
                    <a:custGeom>
                      <a:avLst/>
                      <a:gdLst>
                        <a:gd name="connsiteX0" fmla="*/ 1379 w 1379"/>
                        <a:gd name="connsiteY0" fmla="*/ 545 h 1100"/>
                        <a:gd name="connsiteX1" fmla="*/ 153 w 1379"/>
                        <a:gd name="connsiteY1" fmla="*/ 0 h 1100"/>
                        <a:gd name="connsiteX2" fmla="*/ 1379 w 1379"/>
                        <a:gd name="connsiteY2" fmla="*/ 545 h 1100"/>
                      </a:gdLst>
                      <a:ahLst/>
                      <a:cxnLst>
                        <a:cxn ang="0">
                          <a:pos x="connsiteX0" y="connsiteY0"/>
                        </a:cxn>
                        <a:cxn ang="0">
                          <a:pos x="connsiteX1" y="connsiteY1"/>
                        </a:cxn>
                        <a:cxn ang="0">
                          <a:pos x="connsiteX2" y="connsiteY2"/>
                        </a:cxn>
                      </a:cxnLst>
                      <a:rect l="l" t="t" r="r" b="b"/>
                      <a:pathLst>
                        <a:path w="1379" h="1100">
                          <a:moveTo>
                            <a:pt x="1379" y="545"/>
                          </a:moveTo>
                          <a:cubicBezTo>
                            <a:pt x="1379" y="545"/>
                            <a:pt x="-119" y="545"/>
                            <a:pt x="153" y="0"/>
                          </a:cubicBezTo>
                          <a:cubicBezTo>
                            <a:pt x="-256" y="681"/>
                            <a:pt x="153" y="1771"/>
                            <a:pt x="1379" y="545"/>
                          </a:cubicBezTo>
                          <a:close/>
                        </a:path>
                      </a:pathLst>
                    </a:custGeom>
                    <a:solidFill>
                      <a:srgbClr val="333333"/>
                    </a:solidFill>
                    <a:ln w="0" cap="flat">
                      <a:noFill/>
                      <a:prstDash val="solid"/>
                      <a:miter/>
                    </a:ln>
                  </p:spPr>
                  <p:txBody>
                    <a:bodyPr rtlCol="0" anchor="ctr"/>
                    <a:lstStyle/>
                    <a:p>
                      <a:endParaRPr lang="en-US"/>
                    </a:p>
                  </p:txBody>
                </p:sp>
                <p:sp>
                  <p:nvSpPr>
                    <p:cNvPr id="2875" name="Freeform: Shape 2874">
                      <a:extLst>
                        <a:ext uri="{FF2B5EF4-FFF2-40B4-BE49-F238E27FC236}">
                          <a16:creationId xmlns:a16="http://schemas.microsoft.com/office/drawing/2014/main" id="{004C6DED-6A5E-CCF4-8618-C690DA534133}"/>
                        </a:ext>
                      </a:extLst>
                    </p:cNvPr>
                    <p:cNvSpPr/>
                    <p:nvPr/>
                  </p:nvSpPr>
                  <p:spPr>
                    <a:xfrm>
                      <a:off x="20758745" y="5996176"/>
                      <a:ext cx="681" cy="408"/>
                    </a:xfrm>
                    <a:custGeom>
                      <a:avLst/>
                      <a:gdLst>
                        <a:gd name="connsiteX0" fmla="*/ 682 w 681"/>
                        <a:gd name="connsiteY0" fmla="*/ 0 h 408"/>
                        <a:gd name="connsiteX1" fmla="*/ 0 w 681"/>
                        <a:gd name="connsiteY1" fmla="*/ 409 h 408"/>
                        <a:gd name="connsiteX2" fmla="*/ 682 w 681"/>
                        <a:gd name="connsiteY2" fmla="*/ 0 h 408"/>
                      </a:gdLst>
                      <a:ahLst/>
                      <a:cxnLst>
                        <a:cxn ang="0">
                          <a:pos x="connsiteX0" y="connsiteY0"/>
                        </a:cxn>
                        <a:cxn ang="0">
                          <a:pos x="connsiteX1" y="connsiteY1"/>
                        </a:cxn>
                        <a:cxn ang="0">
                          <a:pos x="connsiteX2" y="connsiteY2"/>
                        </a:cxn>
                      </a:cxnLst>
                      <a:rect l="l" t="t" r="r" b="b"/>
                      <a:pathLst>
                        <a:path w="681" h="408">
                          <a:moveTo>
                            <a:pt x="682" y="0"/>
                          </a:moveTo>
                          <a:cubicBezTo>
                            <a:pt x="682" y="0"/>
                            <a:pt x="136" y="272"/>
                            <a:pt x="0" y="409"/>
                          </a:cubicBezTo>
                          <a:cubicBezTo>
                            <a:pt x="273" y="409"/>
                            <a:pt x="546" y="409"/>
                            <a:pt x="682" y="0"/>
                          </a:cubicBezTo>
                          <a:close/>
                        </a:path>
                      </a:pathLst>
                    </a:custGeom>
                    <a:solidFill>
                      <a:srgbClr val="333333"/>
                    </a:solidFill>
                    <a:ln w="0" cap="flat">
                      <a:noFill/>
                      <a:prstDash val="solid"/>
                      <a:miter/>
                    </a:ln>
                  </p:spPr>
                  <p:txBody>
                    <a:bodyPr rtlCol="0" anchor="ctr"/>
                    <a:lstStyle/>
                    <a:p>
                      <a:endParaRPr lang="en-US"/>
                    </a:p>
                  </p:txBody>
                </p:sp>
                <p:sp>
                  <p:nvSpPr>
                    <p:cNvPr id="2876" name="Freeform: Shape 2875">
                      <a:extLst>
                        <a:ext uri="{FF2B5EF4-FFF2-40B4-BE49-F238E27FC236}">
                          <a16:creationId xmlns:a16="http://schemas.microsoft.com/office/drawing/2014/main" id="{ECB8A07D-7A9F-325A-9B3D-932D83CF47DA}"/>
                        </a:ext>
                      </a:extLst>
                    </p:cNvPr>
                    <p:cNvSpPr/>
                    <p:nvPr/>
                  </p:nvSpPr>
                  <p:spPr>
                    <a:xfrm>
                      <a:off x="20758201" y="5996585"/>
                      <a:ext cx="543" cy="13624"/>
                    </a:xfrm>
                    <a:custGeom>
                      <a:avLst/>
                      <a:gdLst>
                        <a:gd name="connsiteX0" fmla="*/ 544 w 543"/>
                        <a:gd name="connsiteY0" fmla="*/ 0 h 13624"/>
                        <a:gd name="connsiteX1" fmla="*/ 0 w 543"/>
                        <a:gd name="connsiteY1" fmla="*/ 0 h 13624"/>
                        <a:gd name="connsiteX2" fmla="*/ 544 w 543"/>
                        <a:gd name="connsiteY2" fmla="*/ 0 h 13624"/>
                      </a:gdLst>
                      <a:ahLst/>
                      <a:cxnLst>
                        <a:cxn ang="0">
                          <a:pos x="connsiteX0" y="connsiteY0"/>
                        </a:cxn>
                        <a:cxn ang="0">
                          <a:pos x="connsiteX1" y="connsiteY1"/>
                        </a:cxn>
                        <a:cxn ang="0">
                          <a:pos x="connsiteX2" y="connsiteY2"/>
                        </a:cxn>
                      </a:cxnLst>
                      <a:rect l="l" t="t" r="r" b="b"/>
                      <a:pathLst>
                        <a:path w="543" h="13624">
                          <a:moveTo>
                            <a:pt x="544" y="0"/>
                          </a:moveTo>
                          <a:lnTo>
                            <a:pt x="0" y="0"/>
                          </a:lnTo>
                          <a:cubicBezTo>
                            <a:pt x="0" y="0"/>
                            <a:pt x="273" y="0"/>
                            <a:pt x="544" y="0"/>
                          </a:cubicBezTo>
                          <a:close/>
                        </a:path>
                      </a:pathLst>
                    </a:custGeom>
                    <a:solidFill>
                      <a:srgbClr val="333333"/>
                    </a:solidFill>
                    <a:ln w="0" cap="flat">
                      <a:noFill/>
                      <a:prstDash val="solid"/>
                      <a:miter/>
                    </a:ln>
                  </p:spPr>
                  <p:txBody>
                    <a:bodyPr rtlCol="0" anchor="ctr"/>
                    <a:lstStyle/>
                    <a:p>
                      <a:endParaRPr lang="en-US"/>
                    </a:p>
                  </p:txBody>
                </p:sp>
                <p:sp>
                  <p:nvSpPr>
                    <p:cNvPr id="2877" name="Freeform: Shape 2876">
                      <a:extLst>
                        <a:ext uri="{FF2B5EF4-FFF2-40B4-BE49-F238E27FC236}">
                          <a16:creationId xmlns:a16="http://schemas.microsoft.com/office/drawing/2014/main" id="{FCA1AACB-BCD4-2DBD-0D3D-40845E9765F8}"/>
                        </a:ext>
                      </a:extLst>
                    </p:cNvPr>
                    <p:cNvSpPr/>
                    <p:nvPr/>
                  </p:nvSpPr>
                  <p:spPr>
                    <a:xfrm>
                      <a:off x="20817604" y="5975944"/>
                      <a:ext cx="545" cy="265"/>
                    </a:xfrm>
                    <a:custGeom>
                      <a:avLst/>
                      <a:gdLst>
                        <a:gd name="connsiteX0" fmla="*/ 0 w 545"/>
                        <a:gd name="connsiteY0" fmla="*/ 205 h 265"/>
                        <a:gd name="connsiteX1" fmla="*/ 546 w 545"/>
                        <a:gd name="connsiteY1" fmla="*/ 205 h 265"/>
                        <a:gd name="connsiteX2" fmla="*/ 0 w 545"/>
                        <a:gd name="connsiteY2" fmla="*/ 205 h 265"/>
                      </a:gdLst>
                      <a:ahLst/>
                      <a:cxnLst>
                        <a:cxn ang="0">
                          <a:pos x="connsiteX0" y="connsiteY0"/>
                        </a:cxn>
                        <a:cxn ang="0">
                          <a:pos x="connsiteX1" y="connsiteY1"/>
                        </a:cxn>
                        <a:cxn ang="0">
                          <a:pos x="connsiteX2" y="connsiteY2"/>
                        </a:cxn>
                      </a:cxnLst>
                      <a:rect l="l" t="t" r="r" b="b"/>
                      <a:pathLst>
                        <a:path w="545" h="265">
                          <a:moveTo>
                            <a:pt x="0" y="205"/>
                          </a:moveTo>
                          <a:cubicBezTo>
                            <a:pt x="0" y="205"/>
                            <a:pt x="273" y="341"/>
                            <a:pt x="546" y="205"/>
                          </a:cubicBezTo>
                          <a:cubicBezTo>
                            <a:pt x="409" y="-68"/>
                            <a:pt x="136" y="-68"/>
                            <a:pt x="0" y="205"/>
                          </a:cubicBezTo>
                          <a:close/>
                        </a:path>
                      </a:pathLst>
                    </a:custGeom>
                    <a:solidFill>
                      <a:srgbClr val="333333"/>
                    </a:solidFill>
                    <a:ln w="0" cap="flat">
                      <a:noFill/>
                      <a:prstDash val="solid"/>
                      <a:miter/>
                    </a:ln>
                  </p:spPr>
                  <p:txBody>
                    <a:bodyPr rtlCol="0" anchor="ctr"/>
                    <a:lstStyle/>
                    <a:p>
                      <a:endParaRPr lang="en-US"/>
                    </a:p>
                  </p:txBody>
                </p:sp>
                <p:sp>
                  <p:nvSpPr>
                    <p:cNvPr id="2878" name="Freeform: Shape 2877">
                      <a:extLst>
                        <a:ext uri="{FF2B5EF4-FFF2-40B4-BE49-F238E27FC236}">
                          <a16:creationId xmlns:a16="http://schemas.microsoft.com/office/drawing/2014/main" id="{1FD4AD26-2CE0-080D-219B-4EF88A474DE4}"/>
                        </a:ext>
                      </a:extLst>
                    </p:cNvPr>
                    <p:cNvSpPr/>
                    <p:nvPr/>
                  </p:nvSpPr>
                  <p:spPr>
                    <a:xfrm>
                      <a:off x="20734767" y="5991975"/>
                      <a:ext cx="8038" cy="15918"/>
                    </a:xfrm>
                    <a:custGeom>
                      <a:avLst/>
                      <a:gdLst>
                        <a:gd name="connsiteX0" fmla="*/ 8038 w 8038"/>
                        <a:gd name="connsiteY0" fmla="*/ 6108 h 15918"/>
                        <a:gd name="connsiteX1" fmla="*/ 5994 w 8038"/>
                        <a:gd name="connsiteY1" fmla="*/ 5564 h 15918"/>
                        <a:gd name="connsiteX2" fmla="*/ 3950 w 8038"/>
                        <a:gd name="connsiteY2" fmla="*/ 114 h 15918"/>
                        <a:gd name="connsiteX3" fmla="*/ 2315 w 8038"/>
                        <a:gd name="connsiteY3" fmla="*/ 250 h 15918"/>
                        <a:gd name="connsiteX4" fmla="*/ 3406 w 8038"/>
                        <a:gd name="connsiteY4" fmla="*/ 3520 h 15918"/>
                        <a:gd name="connsiteX5" fmla="*/ 1906 w 8038"/>
                        <a:gd name="connsiteY5" fmla="*/ 386 h 15918"/>
                        <a:gd name="connsiteX6" fmla="*/ 0 w 8038"/>
                        <a:gd name="connsiteY6" fmla="*/ 1204 h 15918"/>
                        <a:gd name="connsiteX7" fmla="*/ 6130 w 8038"/>
                        <a:gd name="connsiteY7" fmla="*/ 15918 h 15918"/>
                        <a:gd name="connsiteX8" fmla="*/ 4086 w 8038"/>
                        <a:gd name="connsiteY8" fmla="*/ 5155 h 15918"/>
                        <a:gd name="connsiteX9" fmla="*/ 5585 w 8038"/>
                        <a:gd name="connsiteY9" fmla="*/ 5836 h 15918"/>
                        <a:gd name="connsiteX10" fmla="*/ 6676 w 8038"/>
                        <a:gd name="connsiteY10" fmla="*/ 14692 h 15918"/>
                        <a:gd name="connsiteX11" fmla="*/ 6130 w 8038"/>
                        <a:gd name="connsiteY11" fmla="*/ 6926 h 15918"/>
                        <a:gd name="connsiteX12" fmla="*/ 7902 w 8038"/>
                        <a:gd name="connsiteY12" fmla="*/ 7471 h 15918"/>
                        <a:gd name="connsiteX13" fmla="*/ 7902 w 8038"/>
                        <a:gd name="connsiteY13" fmla="*/ 5972 h 15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038" h="15918">
                          <a:moveTo>
                            <a:pt x="8038" y="6108"/>
                          </a:moveTo>
                          <a:cubicBezTo>
                            <a:pt x="8038" y="6108"/>
                            <a:pt x="5177" y="-840"/>
                            <a:pt x="5994" y="5564"/>
                          </a:cubicBezTo>
                          <a:cubicBezTo>
                            <a:pt x="4359" y="6108"/>
                            <a:pt x="4632" y="1749"/>
                            <a:pt x="3950" y="114"/>
                          </a:cubicBezTo>
                          <a:cubicBezTo>
                            <a:pt x="3814" y="1476"/>
                            <a:pt x="2861" y="-295"/>
                            <a:pt x="2315" y="250"/>
                          </a:cubicBezTo>
                          <a:cubicBezTo>
                            <a:pt x="2724" y="1067"/>
                            <a:pt x="3270" y="2021"/>
                            <a:pt x="3406" y="3520"/>
                          </a:cubicBezTo>
                          <a:cubicBezTo>
                            <a:pt x="2861" y="4474"/>
                            <a:pt x="1906" y="2294"/>
                            <a:pt x="1906" y="386"/>
                          </a:cubicBezTo>
                          <a:cubicBezTo>
                            <a:pt x="1499" y="2975"/>
                            <a:pt x="135" y="-2202"/>
                            <a:pt x="0" y="1204"/>
                          </a:cubicBezTo>
                          <a:cubicBezTo>
                            <a:pt x="1771" y="8152"/>
                            <a:pt x="3270" y="13057"/>
                            <a:pt x="6130" y="15918"/>
                          </a:cubicBezTo>
                          <a:cubicBezTo>
                            <a:pt x="5177" y="12512"/>
                            <a:pt x="3950" y="8561"/>
                            <a:pt x="4086" y="5155"/>
                          </a:cubicBezTo>
                          <a:lnTo>
                            <a:pt x="5585" y="5836"/>
                          </a:lnTo>
                          <a:cubicBezTo>
                            <a:pt x="5041" y="9787"/>
                            <a:pt x="6267" y="11422"/>
                            <a:pt x="6676" y="14692"/>
                          </a:cubicBezTo>
                          <a:lnTo>
                            <a:pt x="6130" y="6926"/>
                          </a:lnTo>
                          <a:cubicBezTo>
                            <a:pt x="6676" y="3111"/>
                            <a:pt x="7356" y="5155"/>
                            <a:pt x="7902" y="7471"/>
                          </a:cubicBezTo>
                          <a:cubicBezTo>
                            <a:pt x="7902" y="6790"/>
                            <a:pt x="7902" y="6245"/>
                            <a:pt x="7902" y="5972"/>
                          </a:cubicBezTo>
                          <a:close/>
                        </a:path>
                      </a:pathLst>
                    </a:custGeom>
                    <a:solidFill>
                      <a:srgbClr val="333333"/>
                    </a:solidFill>
                    <a:ln w="0" cap="flat">
                      <a:noFill/>
                      <a:prstDash val="solid"/>
                      <a:miter/>
                    </a:ln>
                  </p:spPr>
                  <p:txBody>
                    <a:bodyPr rtlCol="0" anchor="ctr"/>
                    <a:lstStyle/>
                    <a:p>
                      <a:endParaRPr lang="en-US"/>
                    </a:p>
                  </p:txBody>
                </p:sp>
                <p:sp>
                  <p:nvSpPr>
                    <p:cNvPr id="2879" name="Freeform: Shape 2878">
                      <a:extLst>
                        <a:ext uri="{FF2B5EF4-FFF2-40B4-BE49-F238E27FC236}">
                          <a16:creationId xmlns:a16="http://schemas.microsoft.com/office/drawing/2014/main" id="{897E6587-8BEF-598E-C9A3-D9C3AD279FEF}"/>
                        </a:ext>
                      </a:extLst>
                    </p:cNvPr>
                    <p:cNvSpPr/>
                    <p:nvPr/>
                  </p:nvSpPr>
                  <p:spPr>
                    <a:xfrm>
                      <a:off x="20754522" y="5994269"/>
                      <a:ext cx="136" cy="136"/>
                    </a:xfrm>
                    <a:custGeom>
                      <a:avLst/>
                      <a:gdLst>
                        <a:gd name="connsiteX0" fmla="*/ 136 w 136"/>
                        <a:gd name="connsiteY0" fmla="*/ 136 h 136"/>
                        <a:gd name="connsiteX1" fmla="*/ 136 w 136"/>
                        <a:gd name="connsiteY1" fmla="*/ 136 h 136"/>
                        <a:gd name="connsiteX2" fmla="*/ 0 w 136"/>
                        <a:gd name="connsiteY2" fmla="*/ 0 h 136"/>
                        <a:gd name="connsiteX3" fmla="*/ 0 w 136"/>
                        <a:gd name="connsiteY3" fmla="*/ 0 h 136"/>
                      </a:gdLst>
                      <a:ahLst/>
                      <a:cxnLst>
                        <a:cxn ang="0">
                          <a:pos x="connsiteX0" y="connsiteY0"/>
                        </a:cxn>
                        <a:cxn ang="0">
                          <a:pos x="connsiteX1" y="connsiteY1"/>
                        </a:cxn>
                        <a:cxn ang="0">
                          <a:pos x="connsiteX2" y="connsiteY2"/>
                        </a:cxn>
                        <a:cxn ang="0">
                          <a:pos x="connsiteX3" y="connsiteY3"/>
                        </a:cxn>
                      </a:cxnLst>
                      <a:rect l="l" t="t" r="r" b="b"/>
                      <a:pathLst>
                        <a:path w="136" h="136">
                          <a:moveTo>
                            <a:pt x="136" y="136"/>
                          </a:moveTo>
                          <a:lnTo>
                            <a:pt x="136" y="136"/>
                          </a:lnTo>
                          <a:cubicBezTo>
                            <a:pt x="136" y="136"/>
                            <a:pt x="136" y="0"/>
                            <a:pt x="0" y="0"/>
                          </a:cubicBezTo>
                          <a:lnTo>
                            <a:pt x="0" y="0"/>
                          </a:lnTo>
                          <a:close/>
                        </a:path>
                      </a:pathLst>
                    </a:custGeom>
                    <a:solidFill>
                      <a:srgbClr val="333333"/>
                    </a:solidFill>
                    <a:ln w="0" cap="flat">
                      <a:noFill/>
                      <a:prstDash val="solid"/>
                      <a:miter/>
                    </a:ln>
                  </p:spPr>
                  <p:txBody>
                    <a:bodyPr rtlCol="0" anchor="ctr"/>
                    <a:lstStyle/>
                    <a:p>
                      <a:endParaRPr lang="en-US"/>
                    </a:p>
                  </p:txBody>
                </p:sp>
                <p:sp>
                  <p:nvSpPr>
                    <p:cNvPr id="2880" name="Freeform: Shape 2879">
                      <a:extLst>
                        <a:ext uri="{FF2B5EF4-FFF2-40B4-BE49-F238E27FC236}">
                          <a16:creationId xmlns:a16="http://schemas.microsoft.com/office/drawing/2014/main" id="{3967B811-0355-8140-0FD0-0BEA9CA23047}"/>
                        </a:ext>
                      </a:extLst>
                    </p:cNvPr>
                    <p:cNvSpPr/>
                    <p:nvPr/>
                  </p:nvSpPr>
                  <p:spPr>
                    <a:xfrm>
                      <a:off x="20857660" y="5889768"/>
                      <a:ext cx="681" cy="13624"/>
                    </a:xfrm>
                    <a:custGeom>
                      <a:avLst/>
                      <a:gdLst>
                        <a:gd name="connsiteX0" fmla="*/ 682 w 681"/>
                        <a:gd name="connsiteY0" fmla="*/ 0 h 13624"/>
                        <a:gd name="connsiteX1" fmla="*/ 0 w 681"/>
                        <a:gd name="connsiteY1" fmla="*/ 0 h 13624"/>
                        <a:gd name="connsiteX2" fmla="*/ 682 w 681"/>
                        <a:gd name="connsiteY2" fmla="*/ 0 h 13624"/>
                      </a:gdLst>
                      <a:ahLst/>
                      <a:cxnLst>
                        <a:cxn ang="0">
                          <a:pos x="connsiteX0" y="connsiteY0"/>
                        </a:cxn>
                        <a:cxn ang="0">
                          <a:pos x="connsiteX1" y="connsiteY1"/>
                        </a:cxn>
                        <a:cxn ang="0">
                          <a:pos x="connsiteX2" y="connsiteY2"/>
                        </a:cxn>
                      </a:cxnLst>
                      <a:rect l="l" t="t" r="r" b="b"/>
                      <a:pathLst>
                        <a:path w="681" h="13624">
                          <a:moveTo>
                            <a:pt x="682" y="0"/>
                          </a:moveTo>
                          <a:lnTo>
                            <a:pt x="0" y="0"/>
                          </a:lnTo>
                          <a:cubicBezTo>
                            <a:pt x="0" y="0"/>
                            <a:pt x="546" y="0"/>
                            <a:pt x="682" y="0"/>
                          </a:cubicBezTo>
                          <a:close/>
                        </a:path>
                      </a:pathLst>
                    </a:custGeom>
                    <a:solidFill>
                      <a:srgbClr val="333333"/>
                    </a:solidFill>
                    <a:ln w="0" cap="flat">
                      <a:noFill/>
                      <a:prstDash val="solid"/>
                      <a:miter/>
                    </a:ln>
                  </p:spPr>
                  <p:txBody>
                    <a:bodyPr rtlCol="0" anchor="ctr"/>
                    <a:lstStyle/>
                    <a:p>
                      <a:endParaRPr lang="en-US"/>
                    </a:p>
                  </p:txBody>
                </p:sp>
                <p:sp>
                  <p:nvSpPr>
                    <p:cNvPr id="2881" name="Freeform: Shape 2880">
                      <a:extLst>
                        <a:ext uri="{FF2B5EF4-FFF2-40B4-BE49-F238E27FC236}">
                          <a16:creationId xmlns:a16="http://schemas.microsoft.com/office/drawing/2014/main" id="{F8F42391-A0C3-1E27-B7E2-A1AC4ECA711B}"/>
                        </a:ext>
                      </a:extLst>
                    </p:cNvPr>
                    <p:cNvSpPr/>
                    <p:nvPr/>
                  </p:nvSpPr>
                  <p:spPr>
                    <a:xfrm>
                      <a:off x="20862293" y="5898079"/>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333333"/>
                    </a:solidFill>
                    <a:ln w="0" cap="flat">
                      <a:noFill/>
                      <a:prstDash val="solid"/>
                      <a:miter/>
                    </a:ln>
                  </p:spPr>
                  <p:txBody>
                    <a:bodyPr rtlCol="0" anchor="ctr"/>
                    <a:lstStyle/>
                    <a:p>
                      <a:endParaRPr lang="en-US"/>
                    </a:p>
                  </p:txBody>
                </p:sp>
                <p:sp>
                  <p:nvSpPr>
                    <p:cNvPr id="2882" name="Freeform: Shape 2881">
                      <a:extLst>
                        <a:ext uri="{FF2B5EF4-FFF2-40B4-BE49-F238E27FC236}">
                          <a16:creationId xmlns:a16="http://schemas.microsoft.com/office/drawing/2014/main" id="{81E5D49B-212F-055D-AC00-581107A86780}"/>
                        </a:ext>
                      </a:extLst>
                    </p:cNvPr>
                    <p:cNvSpPr/>
                    <p:nvPr/>
                  </p:nvSpPr>
                  <p:spPr>
                    <a:xfrm>
                      <a:off x="20891994" y="5890469"/>
                      <a:ext cx="136" cy="252"/>
                    </a:xfrm>
                    <a:custGeom>
                      <a:avLst/>
                      <a:gdLst>
                        <a:gd name="connsiteX0" fmla="*/ 0 w 136"/>
                        <a:gd name="connsiteY0" fmla="*/ 253 h 252"/>
                        <a:gd name="connsiteX1" fmla="*/ 136 w 136"/>
                        <a:gd name="connsiteY1" fmla="*/ 117 h 252"/>
                        <a:gd name="connsiteX2" fmla="*/ 0 w 136"/>
                        <a:gd name="connsiteY2" fmla="*/ 253 h 252"/>
                      </a:gdLst>
                      <a:ahLst/>
                      <a:cxnLst>
                        <a:cxn ang="0">
                          <a:pos x="connsiteX0" y="connsiteY0"/>
                        </a:cxn>
                        <a:cxn ang="0">
                          <a:pos x="connsiteX1" y="connsiteY1"/>
                        </a:cxn>
                        <a:cxn ang="0">
                          <a:pos x="connsiteX2" y="connsiteY2"/>
                        </a:cxn>
                      </a:cxnLst>
                      <a:rect l="l" t="t" r="r" b="b"/>
                      <a:pathLst>
                        <a:path w="136" h="252">
                          <a:moveTo>
                            <a:pt x="0" y="253"/>
                          </a:moveTo>
                          <a:cubicBezTo>
                            <a:pt x="0" y="253"/>
                            <a:pt x="0" y="253"/>
                            <a:pt x="136" y="117"/>
                          </a:cubicBezTo>
                          <a:cubicBezTo>
                            <a:pt x="0" y="-156"/>
                            <a:pt x="0" y="117"/>
                            <a:pt x="0" y="253"/>
                          </a:cubicBezTo>
                          <a:close/>
                        </a:path>
                      </a:pathLst>
                    </a:custGeom>
                    <a:solidFill>
                      <a:srgbClr val="333333"/>
                    </a:solidFill>
                    <a:ln w="0" cap="flat">
                      <a:noFill/>
                      <a:prstDash val="solid"/>
                      <a:miter/>
                    </a:ln>
                  </p:spPr>
                  <p:txBody>
                    <a:bodyPr rtlCol="0" anchor="ctr"/>
                    <a:lstStyle/>
                    <a:p>
                      <a:endParaRPr lang="en-US"/>
                    </a:p>
                  </p:txBody>
                </p:sp>
                <p:sp>
                  <p:nvSpPr>
                    <p:cNvPr id="2883" name="Freeform: Shape 2882">
                      <a:extLst>
                        <a:ext uri="{FF2B5EF4-FFF2-40B4-BE49-F238E27FC236}">
                          <a16:creationId xmlns:a16="http://schemas.microsoft.com/office/drawing/2014/main" id="{D66BBCE3-D3CA-C23E-7D17-0044B5D17938}"/>
                        </a:ext>
                      </a:extLst>
                    </p:cNvPr>
                    <p:cNvSpPr/>
                    <p:nvPr/>
                  </p:nvSpPr>
                  <p:spPr>
                    <a:xfrm>
                      <a:off x="20862429" y="5898079"/>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333333"/>
                    </a:solidFill>
                    <a:ln w="0" cap="flat">
                      <a:noFill/>
                      <a:prstDash val="solid"/>
                      <a:miter/>
                    </a:ln>
                  </p:spPr>
                  <p:txBody>
                    <a:bodyPr rtlCol="0" anchor="ctr"/>
                    <a:lstStyle/>
                    <a:p>
                      <a:endParaRPr lang="en-US"/>
                    </a:p>
                  </p:txBody>
                </p:sp>
                <p:sp>
                  <p:nvSpPr>
                    <p:cNvPr id="2884" name="Freeform: Shape 2883">
                      <a:extLst>
                        <a:ext uri="{FF2B5EF4-FFF2-40B4-BE49-F238E27FC236}">
                          <a16:creationId xmlns:a16="http://schemas.microsoft.com/office/drawing/2014/main" id="{F18DDF7C-1157-71B1-8B15-5777CD38CA1A}"/>
                        </a:ext>
                      </a:extLst>
                    </p:cNvPr>
                    <p:cNvSpPr/>
                    <p:nvPr/>
                  </p:nvSpPr>
                  <p:spPr>
                    <a:xfrm>
                      <a:off x="20863655" y="5941167"/>
                      <a:ext cx="545" cy="102"/>
                    </a:xfrm>
                    <a:custGeom>
                      <a:avLst/>
                      <a:gdLst>
                        <a:gd name="connsiteX0" fmla="*/ 0 w 545"/>
                        <a:gd name="connsiteY0" fmla="*/ 102 h 102"/>
                        <a:gd name="connsiteX1" fmla="*/ 546 w 545"/>
                        <a:gd name="connsiteY1" fmla="*/ 102 h 102"/>
                        <a:gd name="connsiteX2" fmla="*/ 0 w 545"/>
                        <a:gd name="connsiteY2" fmla="*/ 102 h 102"/>
                      </a:gdLst>
                      <a:ahLst/>
                      <a:cxnLst>
                        <a:cxn ang="0">
                          <a:pos x="connsiteX0" y="connsiteY0"/>
                        </a:cxn>
                        <a:cxn ang="0">
                          <a:pos x="connsiteX1" y="connsiteY1"/>
                        </a:cxn>
                        <a:cxn ang="0">
                          <a:pos x="connsiteX2" y="connsiteY2"/>
                        </a:cxn>
                      </a:cxnLst>
                      <a:rect l="l" t="t" r="r" b="b"/>
                      <a:pathLst>
                        <a:path w="545" h="102">
                          <a:moveTo>
                            <a:pt x="0" y="102"/>
                          </a:moveTo>
                          <a:cubicBezTo>
                            <a:pt x="0" y="102"/>
                            <a:pt x="273" y="102"/>
                            <a:pt x="546" y="102"/>
                          </a:cubicBezTo>
                          <a:cubicBezTo>
                            <a:pt x="546" y="-34"/>
                            <a:pt x="273" y="-34"/>
                            <a:pt x="0" y="102"/>
                          </a:cubicBezTo>
                          <a:close/>
                        </a:path>
                      </a:pathLst>
                    </a:custGeom>
                    <a:solidFill>
                      <a:srgbClr val="333333"/>
                    </a:solidFill>
                    <a:ln w="0" cap="flat">
                      <a:noFill/>
                      <a:prstDash val="solid"/>
                      <a:miter/>
                    </a:ln>
                  </p:spPr>
                  <p:txBody>
                    <a:bodyPr rtlCol="0" anchor="ctr"/>
                    <a:lstStyle/>
                    <a:p>
                      <a:endParaRPr lang="en-US"/>
                    </a:p>
                  </p:txBody>
                </p:sp>
                <p:sp>
                  <p:nvSpPr>
                    <p:cNvPr id="2885" name="Freeform: Shape 2884">
                      <a:extLst>
                        <a:ext uri="{FF2B5EF4-FFF2-40B4-BE49-F238E27FC236}">
                          <a16:creationId xmlns:a16="http://schemas.microsoft.com/office/drawing/2014/main" id="{292850BE-1141-4BFD-5EC7-B9957E0C19B6}"/>
                        </a:ext>
                      </a:extLst>
                    </p:cNvPr>
                    <p:cNvSpPr/>
                    <p:nvPr/>
                  </p:nvSpPr>
                  <p:spPr>
                    <a:xfrm>
                      <a:off x="20869242" y="5933640"/>
                      <a:ext cx="136" cy="13624"/>
                    </a:xfrm>
                    <a:custGeom>
                      <a:avLst/>
                      <a:gdLst>
                        <a:gd name="connsiteX0" fmla="*/ 0 w 136"/>
                        <a:gd name="connsiteY0" fmla="*/ 0 h 13624"/>
                        <a:gd name="connsiteX1" fmla="*/ 136 w 136"/>
                        <a:gd name="connsiteY1" fmla="*/ 0 h 13624"/>
                        <a:gd name="connsiteX2" fmla="*/ 0 w 136"/>
                        <a:gd name="connsiteY2" fmla="*/ 0 h 13624"/>
                      </a:gdLst>
                      <a:ahLst/>
                      <a:cxnLst>
                        <a:cxn ang="0">
                          <a:pos x="connsiteX0" y="connsiteY0"/>
                        </a:cxn>
                        <a:cxn ang="0">
                          <a:pos x="connsiteX1" y="connsiteY1"/>
                        </a:cxn>
                        <a:cxn ang="0">
                          <a:pos x="connsiteX2" y="connsiteY2"/>
                        </a:cxn>
                      </a:cxnLst>
                      <a:rect l="l" t="t" r="r" b="b"/>
                      <a:pathLst>
                        <a:path w="136" h="13624">
                          <a:moveTo>
                            <a:pt x="0" y="0"/>
                          </a:moveTo>
                          <a:lnTo>
                            <a:pt x="136" y="0"/>
                          </a:lnTo>
                          <a:cubicBezTo>
                            <a:pt x="136" y="0"/>
                            <a:pt x="0" y="0"/>
                            <a:pt x="0" y="0"/>
                          </a:cubicBezTo>
                          <a:close/>
                        </a:path>
                      </a:pathLst>
                    </a:custGeom>
                    <a:solidFill>
                      <a:srgbClr val="333333"/>
                    </a:solidFill>
                    <a:ln w="0" cap="flat">
                      <a:noFill/>
                      <a:prstDash val="solid"/>
                      <a:miter/>
                    </a:ln>
                  </p:spPr>
                  <p:txBody>
                    <a:bodyPr rtlCol="0" anchor="ctr"/>
                    <a:lstStyle/>
                    <a:p>
                      <a:endParaRPr lang="en-US"/>
                    </a:p>
                  </p:txBody>
                </p:sp>
                <p:sp>
                  <p:nvSpPr>
                    <p:cNvPr id="2886" name="Freeform: Shape 2885">
                      <a:extLst>
                        <a:ext uri="{FF2B5EF4-FFF2-40B4-BE49-F238E27FC236}">
                          <a16:creationId xmlns:a16="http://schemas.microsoft.com/office/drawing/2014/main" id="{AE8C465C-E415-44BC-3FE6-16F7F46DE2BC}"/>
                        </a:ext>
                      </a:extLst>
                    </p:cNvPr>
                    <p:cNvSpPr/>
                    <p:nvPr/>
                  </p:nvSpPr>
                  <p:spPr>
                    <a:xfrm>
                      <a:off x="20822100" y="6000672"/>
                      <a:ext cx="1091" cy="681"/>
                    </a:xfrm>
                    <a:custGeom>
                      <a:avLst/>
                      <a:gdLst>
                        <a:gd name="connsiteX0" fmla="*/ 0 w 1091"/>
                        <a:gd name="connsiteY0" fmla="*/ 681 h 681"/>
                        <a:gd name="connsiteX1" fmla="*/ 1091 w 1091"/>
                        <a:gd name="connsiteY1" fmla="*/ 0 h 681"/>
                        <a:gd name="connsiteX2" fmla="*/ 0 w 1091"/>
                        <a:gd name="connsiteY2" fmla="*/ 681 h 681"/>
                      </a:gdLst>
                      <a:ahLst/>
                      <a:cxnLst>
                        <a:cxn ang="0">
                          <a:pos x="connsiteX0" y="connsiteY0"/>
                        </a:cxn>
                        <a:cxn ang="0">
                          <a:pos x="connsiteX1" y="connsiteY1"/>
                        </a:cxn>
                        <a:cxn ang="0">
                          <a:pos x="connsiteX2" y="connsiteY2"/>
                        </a:cxn>
                      </a:cxnLst>
                      <a:rect l="l" t="t" r="r" b="b"/>
                      <a:pathLst>
                        <a:path w="1091" h="681">
                          <a:moveTo>
                            <a:pt x="0" y="681"/>
                          </a:moveTo>
                          <a:cubicBezTo>
                            <a:pt x="0" y="681"/>
                            <a:pt x="818" y="273"/>
                            <a:pt x="1091" y="0"/>
                          </a:cubicBezTo>
                          <a:cubicBezTo>
                            <a:pt x="682" y="136"/>
                            <a:pt x="273" y="273"/>
                            <a:pt x="0" y="681"/>
                          </a:cubicBezTo>
                          <a:close/>
                        </a:path>
                      </a:pathLst>
                    </a:custGeom>
                    <a:solidFill>
                      <a:srgbClr val="333333"/>
                    </a:solidFill>
                    <a:ln w="0" cap="flat">
                      <a:noFill/>
                      <a:prstDash val="solid"/>
                      <a:miter/>
                    </a:ln>
                  </p:spPr>
                  <p:txBody>
                    <a:bodyPr rtlCol="0" anchor="ctr"/>
                    <a:lstStyle/>
                    <a:p>
                      <a:endParaRPr lang="en-US"/>
                    </a:p>
                  </p:txBody>
                </p:sp>
                <p:sp>
                  <p:nvSpPr>
                    <p:cNvPr id="2887" name="Freeform: Shape 2886">
                      <a:extLst>
                        <a:ext uri="{FF2B5EF4-FFF2-40B4-BE49-F238E27FC236}">
                          <a16:creationId xmlns:a16="http://schemas.microsoft.com/office/drawing/2014/main" id="{CC29D8DD-D1A8-A0CB-295D-B9DA602967A5}"/>
                        </a:ext>
                      </a:extLst>
                    </p:cNvPr>
                    <p:cNvSpPr/>
                    <p:nvPr/>
                  </p:nvSpPr>
                  <p:spPr>
                    <a:xfrm>
                      <a:off x="20861611" y="5897943"/>
                      <a:ext cx="545" cy="135"/>
                    </a:xfrm>
                    <a:custGeom>
                      <a:avLst/>
                      <a:gdLst>
                        <a:gd name="connsiteX0" fmla="*/ 546 w 545"/>
                        <a:gd name="connsiteY0" fmla="*/ 136 h 135"/>
                        <a:gd name="connsiteX1" fmla="*/ 0 w 545"/>
                        <a:gd name="connsiteY1" fmla="*/ 0 h 135"/>
                        <a:gd name="connsiteX2" fmla="*/ 546 w 545"/>
                        <a:gd name="connsiteY2" fmla="*/ 136 h 135"/>
                      </a:gdLst>
                      <a:ahLst/>
                      <a:cxnLst>
                        <a:cxn ang="0">
                          <a:pos x="connsiteX0" y="connsiteY0"/>
                        </a:cxn>
                        <a:cxn ang="0">
                          <a:pos x="connsiteX1" y="connsiteY1"/>
                        </a:cxn>
                        <a:cxn ang="0">
                          <a:pos x="connsiteX2" y="connsiteY2"/>
                        </a:cxn>
                      </a:cxnLst>
                      <a:rect l="l" t="t" r="r" b="b"/>
                      <a:pathLst>
                        <a:path w="545" h="135">
                          <a:moveTo>
                            <a:pt x="546" y="136"/>
                          </a:moveTo>
                          <a:cubicBezTo>
                            <a:pt x="546" y="136"/>
                            <a:pt x="136" y="136"/>
                            <a:pt x="0" y="0"/>
                          </a:cubicBezTo>
                          <a:cubicBezTo>
                            <a:pt x="273" y="0"/>
                            <a:pt x="409" y="136"/>
                            <a:pt x="546" y="136"/>
                          </a:cubicBezTo>
                          <a:close/>
                        </a:path>
                      </a:pathLst>
                    </a:custGeom>
                    <a:solidFill>
                      <a:srgbClr val="333333"/>
                    </a:solidFill>
                    <a:ln w="0" cap="flat">
                      <a:noFill/>
                      <a:prstDash val="solid"/>
                      <a:miter/>
                    </a:ln>
                  </p:spPr>
                  <p:txBody>
                    <a:bodyPr rtlCol="0" anchor="ctr"/>
                    <a:lstStyle/>
                    <a:p>
                      <a:endParaRPr lang="en-US"/>
                    </a:p>
                  </p:txBody>
                </p:sp>
                <p:sp>
                  <p:nvSpPr>
                    <p:cNvPr id="2888" name="Freeform: Shape 2887">
                      <a:extLst>
                        <a:ext uri="{FF2B5EF4-FFF2-40B4-BE49-F238E27FC236}">
                          <a16:creationId xmlns:a16="http://schemas.microsoft.com/office/drawing/2014/main" id="{31D151DA-1F18-68C2-4B30-B1560EAC490E}"/>
                        </a:ext>
                      </a:extLst>
                    </p:cNvPr>
                    <p:cNvSpPr/>
                    <p:nvPr/>
                  </p:nvSpPr>
                  <p:spPr>
                    <a:xfrm>
                      <a:off x="20859976" y="5956937"/>
                      <a:ext cx="136" cy="408"/>
                    </a:xfrm>
                    <a:custGeom>
                      <a:avLst/>
                      <a:gdLst>
                        <a:gd name="connsiteX0" fmla="*/ 0 w 136"/>
                        <a:gd name="connsiteY0" fmla="*/ 409 h 408"/>
                        <a:gd name="connsiteX1" fmla="*/ 136 w 136"/>
                        <a:gd name="connsiteY1" fmla="*/ 0 h 408"/>
                        <a:gd name="connsiteX2" fmla="*/ 0 w 136"/>
                        <a:gd name="connsiteY2" fmla="*/ 136 h 408"/>
                        <a:gd name="connsiteX3" fmla="*/ 0 w 136"/>
                        <a:gd name="connsiteY3" fmla="*/ 409 h 408"/>
                      </a:gdLst>
                      <a:ahLst/>
                      <a:cxnLst>
                        <a:cxn ang="0">
                          <a:pos x="connsiteX0" y="connsiteY0"/>
                        </a:cxn>
                        <a:cxn ang="0">
                          <a:pos x="connsiteX1" y="connsiteY1"/>
                        </a:cxn>
                        <a:cxn ang="0">
                          <a:pos x="connsiteX2" y="connsiteY2"/>
                        </a:cxn>
                        <a:cxn ang="0">
                          <a:pos x="connsiteX3" y="connsiteY3"/>
                        </a:cxn>
                      </a:cxnLst>
                      <a:rect l="l" t="t" r="r" b="b"/>
                      <a:pathLst>
                        <a:path w="136" h="408">
                          <a:moveTo>
                            <a:pt x="0" y="409"/>
                          </a:moveTo>
                          <a:lnTo>
                            <a:pt x="136" y="0"/>
                          </a:lnTo>
                          <a:lnTo>
                            <a:pt x="0" y="136"/>
                          </a:lnTo>
                          <a:lnTo>
                            <a:pt x="0" y="409"/>
                          </a:lnTo>
                          <a:close/>
                        </a:path>
                      </a:pathLst>
                    </a:custGeom>
                    <a:solidFill>
                      <a:srgbClr val="333333"/>
                    </a:solidFill>
                    <a:ln w="0" cap="flat">
                      <a:noFill/>
                      <a:prstDash val="solid"/>
                      <a:miter/>
                    </a:ln>
                  </p:spPr>
                  <p:txBody>
                    <a:bodyPr rtlCol="0" anchor="ctr"/>
                    <a:lstStyle/>
                    <a:p>
                      <a:endParaRPr lang="en-US"/>
                    </a:p>
                  </p:txBody>
                </p:sp>
                <p:sp>
                  <p:nvSpPr>
                    <p:cNvPr id="2889" name="Freeform: Shape 2888">
                      <a:extLst>
                        <a:ext uri="{FF2B5EF4-FFF2-40B4-BE49-F238E27FC236}">
                          <a16:creationId xmlns:a16="http://schemas.microsoft.com/office/drawing/2014/main" id="{C541D2A1-796F-9876-72E5-1AF261FF0272}"/>
                        </a:ext>
                      </a:extLst>
                    </p:cNvPr>
                    <p:cNvSpPr/>
                    <p:nvPr/>
                  </p:nvSpPr>
                  <p:spPr>
                    <a:xfrm>
                      <a:off x="20851602" y="5956937"/>
                      <a:ext cx="10827" cy="7629"/>
                    </a:xfrm>
                    <a:custGeom>
                      <a:avLst/>
                      <a:gdLst>
                        <a:gd name="connsiteX0" fmla="*/ 3742 w 10827"/>
                        <a:gd name="connsiteY0" fmla="*/ 3270 h 7629"/>
                        <a:gd name="connsiteX1" fmla="*/ 3742 w 10827"/>
                        <a:gd name="connsiteY1" fmla="*/ 2725 h 7629"/>
                        <a:gd name="connsiteX2" fmla="*/ 63 w 10827"/>
                        <a:gd name="connsiteY2" fmla="*/ 7630 h 7629"/>
                        <a:gd name="connsiteX3" fmla="*/ 3879 w 10827"/>
                        <a:gd name="connsiteY3" fmla="*/ 6676 h 7629"/>
                        <a:gd name="connsiteX4" fmla="*/ 7285 w 10827"/>
                        <a:gd name="connsiteY4" fmla="*/ 4224 h 7629"/>
                        <a:gd name="connsiteX5" fmla="*/ 7012 w 10827"/>
                        <a:gd name="connsiteY5" fmla="*/ 2044 h 7629"/>
                        <a:gd name="connsiteX6" fmla="*/ 8647 w 10827"/>
                        <a:gd name="connsiteY6" fmla="*/ 2452 h 7629"/>
                        <a:gd name="connsiteX7" fmla="*/ 10827 w 10827"/>
                        <a:gd name="connsiteY7" fmla="*/ 0 h 7629"/>
                        <a:gd name="connsiteX8" fmla="*/ 8647 w 10827"/>
                        <a:gd name="connsiteY8" fmla="*/ 1907 h 7629"/>
                        <a:gd name="connsiteX9" fmla="*/ 8238 w 10827"/>
                        <a:gd name="connsiteY9" fmla="*/ 272 h 7629"/>
                        <a:gd name="connsiteX10" fmla="*/ 8238 w 10827"/>
                        <a:gd name="connsiteY10" fmla="*/ 545 h 7629"/>
                        <a:gd name="connsiteX11" fmla="*/ 3606 w 10827"/>
                        <a:gd name="connsiteY11" fmla="*/ 3270 h 7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827" h="7629">
                          <a:moveTo>
                            <a:pt x="3742" y="3270"/>
                          </a:moveTo>
                          <a:cubicBezTo>
                            <a:pt x="3742" y="3270"/>
                            <a:pt x="3742" y="2861"/>
                            <a:pt x="3742" y="2725"/>
                          </a:cubicBezTo>
                          <a:cubicBezTo>
                            <a:pt x="2651" y="4496"/>
                            <a:pt x="-482" y="6131"/>
                            <a:pt x="63" y="7630"/>
                          </a:cubicBezTo>
                          <a:cubicBezTo>
                            <a:pt x="609" y="7221"/>
                            <a:pt x="3742" y="5723"/>
                            <a:pt x="3879" y="6676"/>
                          </a:cubicBezTo>
                          <a:cubicBezTo>
                            <a:pt x="4695" y="5450"/>
                            <a:pt x="6876" y="4905"/>
                            <a:pt x="7285" y="4224"/>
                          </a:cubicBezTo>
                          <a:cubicBezTo>
                            <a:pt x="5104" y="5177"/>
                            <a:pt x="6194" y="3406"/>
                            <a:pt x="7012" y="2044"/>
                          </a:cubicBezTo>
                          <a:cubicBezTo>
                            <a:pt x="8374" y="1363"/>
                            <a:pt x="7692" y="3134"/>
                            <a:pt x="8647" y="2452"/>
                          </a:cubicBezTo>
                          <a:lnTo>
                            <a:pt x="10827" y="0"/>
                          </a:lnTo>
                          <a:lnTo>
                            <a:pt x="8647" y="1907"/>
                          </a:lnTo>
                          <a:lnTo>
                            <a:pt x="8238" y="272"/>
                          </a:lnTo>
                          <a:cubicBezTo>
                            <a:pt x="8238" y="272"/>
                            <a:pt x="8238" y="409"/>
                            <a:pt x="8238" y="545"/>
                          </a:cubicBezTo>
                          <a:cubicBezTo>
                            <a:pt x="5377" y="4360"/>
                            <a:pt x="6466" y="-681"/>
                            <a:pt x="3606" y="3270"/>
                          </a:cubicBezTo>
                          <a:close/>
                        </a:path>
                      </a:pathLst>
                    </a:custGeom>
                    <a:solidFill>
                      <a:srgbClr val="333333"/>
                    </a:solidFill>
                    <a:ln w="0" cap="flat">
                      <a:noFill/>
                      <a:prstDash val="solid"/>
                      <a:miter/>
                    </a:ln>
                  </p:spPr>
                  <p:txBody>
                    <a:bodyPr rtlCol="0" anchor="ctr"/>
                    <a:lstStyle/>
                    <a:p>
                      <a:endParaRPr lang="en-US"/>
                    </a:p>
                  </p:txBody>
                </p:sp>
                <p:sp>
                  <p:nvSpPr>
                    <p:cNvPr id="2890" name="Freeform: Shape 2889">
                      <a:extLst>
                        <a:ext uri="{FF2B5EF4-FFF2-40B4-BE49-F238E27FC236}">
                          <a16:creationId xmlns:a16="http://schemas.microsoft.com/office/drawing/2014/main" id="{CC262E88-AA31-D4E2-26FE-118E5A84ACE5}"/>
                        </a:ext>
                      </a:extLst>
                    </p:cNvPr>
                    <p:cNvSpPr/>
                    <p:nvPr/>
                  </p:nvSpPr>
                  <p:spPr>
                    <a:xfrm>
                      <a:off x="20855208" y="5958845"/>
                      <a:ext cx="272" cy="817"/>
                    </a:xfrm>
                    <a:custGeom>
                      <a:avLst/>
                      <a:gdLst>
                        <a:gd name="connsiteX0" fmla="*/ 0 w 272"/>
                        <a:gd name="connsiteY0" fmla="*/ 818 h 817"/>
                        <a:gd name="connsiteX1" fmla="*/ 273 w 272"/>
                        <a:gd name="connsiteY1" fmla="*/ 0 h 817"/>
                        <a:gd name="connsiteX2" fmla="*/ 0 w 272"/>
                        <a:gd name="connsiteY2" fmla="*/ 818 h 817"/>
                      </a:gdLst>
                      <a:ahLst/>
                      <a:cxnLst>
                        <a:cxn ang="0">
                          <a:pos x="connsiteX0" y="connsiteY0"/>
                        </a:cxn>
                        <a:cxn ang="0">
                          <a:pos x="connsiteX1" y="connsiteY1"/>
                        </a:cxn>
                        <a:cxn ang="0">
                          <a:pos x="connsiteX2" y="connsiteY2"/>
                        </a:cxn>
                      </a:cxnLst>
                      <a:rect l="l" t="t" r="r" b="b"/>
                      <a:pathLst>
                        <a:path w="272" h="817">
                          <a:moveTo>
                            <a:pt x="0" y="818"/>
                          </a:moveTo>
                          <a:cubicBezTo>
                            <a:pt x="0" y="818"/>
                            <a:pt x="273" y="273"/>
                            <a:pt x="273" y="0"/>
                          </a:cubicBezTo>
                          <a:cubicBezTo>
                            <a:pt x="0" y="273"/>
                            <a:pt x="0" y="545"/>
                            <a:pt x="0" y="818"/>
                          </a:cubicBezTo>
                          <a:close/>
                        </a:path>
                      </a:pathLst>
                    </a:custGeom>
                    <a:solidFill>
                      <a:srgbClr val="333333"/>
                    </a:solidFill>
                    <a:ln w="0" cap="flat">
                      <a:noFill/>
                      <a:prstDash val="solid"/>
                      <a:miter/>
                    </a:ln>
                  </p:spPr>
                  <p:txBody>
                    <a:bodyPr rtlCol="0" anchor="ctr"/>
                    <a:lstStyle/>
                    <a:p>
                      <a:endParaRPr lang="en-US"/>
                    </a:p>
                  </p:txBody>
                </p:sp>
                <p:sp>
                  <p:nvSpPr>
                    <p:cNvPr id="2891" name="Freeform: Shape 2890">
                      <a:extLst>
                        <a:ext uri="{FF2B5EF4-FFF2-40B4-BE49-F238E27FC236}">
                          <a16:creationId xmlns:a16="http://schemas.microsoft.com/office/drawing/2014/main" id="{19882952-0A42-FD61-621F-FAB2687AAE38}"/>
                        </a:ext>
                      </a:extLst>
                    </p:cNvPr>
                    <p:cNvSpPr/>
                    <p:nvPr/>
                  </p:nvSpPr>
                  <p:spPr>
                    <a:xfrm>
                      <a:off x="20838177" y="5968791"/>
                      <a:ext cx="545" cy="681"/>
                    </a:xfrm>
                    <a:custGeom>
                      <a:avLst/>
                      <a:gdLst>
                        <a:gd name="connsiteX0" fmla="*/ 546 w 545"/>
                        <a:gd name="connsiteY0" fmla="*/ 0 h 681"/>
                        <a:gd name="connsiteX1" fmla="*/ 0 w 545"/>
                        <a:gd name="connsiteY1" fmla="*/ 681 h 681"/>
                        <a:gd name="connsiteX2" fmla="*/ 546 w 545"/>
                        <a:gd name="connsiteY2" fmla="*/ 0 h 681"/>
                      </a:gdLst>
                      <a:ahLst/>
                      <a:cxnLst>
                        <a:cxn ang="0">
                          <a:pos x="connsiteX0" y="connsiteY0"/>
                        </a:cxn>
                        <a:cxn ang="0">
                          <a:pos x="connsiteX1" y="connsiteY1"/>
                        </a:cxn>
                        <a:cxn ang="0">
                          <a:pos x="connsiteX2" y="connsiteY2"/>
                        </a:cxn>
                      </a:cxnLst>
                      <a:rect l="l" t="t" r="r" b="b"/>
                      <a:pathLst>
                        <a:path w="545" h="681">
                          <a:moveTo>
                            <a:pt x="546" y="0"/>
                          </a:moveTo>
                          <a:cubicBezTo>
                            <a:pt x="546" y="0"/>
                            <a:pt x="273" y="409"/>
                            <a:pt x="0" y="681"/>
                          </a:cubicBezTo>
                          <a:cubicBezTo>
                            <a:pt x="0" y="545"/>
                            <a:pt x="273" y="272"/>
                            <a:pt x="546" y="0"/>
                          </a:cubicBezTo>
                          <a:close/>
                        </a:path>
                      </a:pathLst>
                    </a:custGeom>
                    <a:solidFill>
                      <a:srgbClr val="333333"/>
                    </a:solidFill>
                    <a:ln w="0" cap="flat">
                      <a:noFill/>
                      <a:prstDash val="solid"/>
                      <a:miter/>
                    </a:ln>
                  </p:spPr>
                  <p:txBody>
                    <a:bodyPr rtlCol="0" anchor="ctr"/>
                    <a:lstStyle/>
                    <a:p>
                      <a:endParaRPr lang="en-US"/>
                    </a:p>
                  </p:txBody>
                </p:sp>
                <p:sp>
                  <p:nvSpPr>
                    <p:cNvPr id="2892" name="Freeform: Shape 2891">
                      <a:extLst>
                        <a:ext uri="{FF2B5EF4-FFF2-40B4-BE49-F238E27FC236}">
                          <a16:creationId xmlns:a16="http://schemas.microsoft.com/office/drawing/2014/main" id="{DD5AD7D9-D0C5-4B03-6F87-692D917A52EA}"/>
                        </a:ext>
                      </a:extLst>
                    </p:cNvPr>
                    <p:cNvSpPr/>
                    <p:nvPr/>
                  </p:nvSpPr>
                  <p:spPr>
                    <a:xfrm>
                      <a:off x="20846488" y="5856524"/>
                      <a:ext cx="1771" cy="2190"/>
                    </a:xfrm>
                    <a:custGeom>
                      <a:avLst/>
                      <a:gdLst>
                        <a:gd name="connsiteX0" fmla="*/ 0 w 1771"/>
                        <a:gd name="connsiteY0" fmla="*/ 0 h 2190"/>
                        <a:gd name="connsiteX1" fmla="*/ 1771 w 1771"/>
                        <a:gd name="connsiteY1" fmla="*/ 2044 h 2190"/>
                        <a:gd name="connsiteX2" fmla="*/ 273 w 1771"/>
                        <a:gd name="connsiteY2" fmla="*/ 136 h 2190"/>
                        <a:gd name="connsiteX3" fmla="*/ 0 w 1771"/>
                        <a:gd name="connsiteY3" fmla="*/ 136 h 2190"/>
                      </a:gdLst>
                      <a:ahLst/>
                      <a:cxnLst>
                        <a:cxn ang="0">
                          <a:pos x="connsiteX0" y="connsiteY0"/>
                        </a:cxn>
                        <a:cxn ang="0">
                          <a:pos x="connsiteX1" y="connsiteY1"/>
                        </a:cxn>
                        <a:cxn ang="0">
                          <a:pos x="connsiteX2" y="connsiteY2"/>
                        </a:cxn>
                        <a:cxn ang="0">
                          <a:pos x="connsiteX3" y="connsiteY3"/>
                        </a:cxn>
                      </a:cxnLst>
                      <a:rect l="l" t="t" r="r" b="b"/>
                      <a:pathLst>
                        <a:path w="1771" h="2190">
                          <a:moveTo>
                            <a:pt x="0" y="0"/>
                          </a:moveTo>
                          <a:cubicBezTo>
                            <a:pt x="0" y="0"/>
                            <a:pt x="1089" y="2861"/>
                            <a:pt x="1771" y="2044"/>
                          </a:cubicBezTo>
                          <a:lnTo>
                            <a:pt x="273" y="136"/>
                          </a:lnTo>
                          <a:lnTo>
                            <a:pt x="0" y="136"/>
                          </a:lnTo>
                          <a:close/>
                        </a:path>
                      </a:pathLst>
                    </a:custGeom>
                    <a:solidFill>
                      <a:srgbClr val="333333"/>
                    </a:solidFill>
                    <a:ln w="0" cap="flat">
                      <a:noFill/>
                      <a:prstDash val="solid"/>
                      <a:miter/>
                    </a:ln>
                  </p:spPr>
                  <p:txBody>
                    <a:bodyPr rtlCol="0" anchor="ctr"/>
                    <a:lstStyle/>
                    <a:p>
                      <a:endParaRPr lang="en-US"/>
                    </a:p>
                  </p:txBody>
                </p:sp>
                <p:sp>
                  <p:nvSpPr>
                    <p:cNvPr id="2893" name="Freeform: Shape 2892">
                      <a:extLst>
                        <a:ext uri="{FF2B5EF4-FFF2-40B4-BE49-F238E27FC236}">
                          <a16:creationId xmlns:a16="http://schemas.microsoft.com/office/drawing/2014/main" id="{90BDB2FD-252C-4D02-2D87-5F582F230B53}"/>
                        </a:ext>
                      </a:extLst>
                    </p:cNvPr>
                    <p:cNvSpPr/>
                    <p:nvPr/>
                  </p:nvSpPr>
                  <p:spPr>
                    <a:xfrm>
                      <a:off x="20794987" y="5997539"/>
                      <a:ext cx="818" cy="544"/>
                    </a:xfrm>
                    <a:custGeom>
                      <a:avLst/>
                      <a:gdLst>
                        <a:gd name="connsiteX0" fmla="*/ 0 w 818"/>
                        <a:gd name="connsiteY0" fmla="*/ 545 h 544"/>
                        <a:gd name="connsiteX1" fmla="*/ 818 w 818"/>
                        <a:gd name="connsiteY1" fmla="*/ 272 h 544"/>
                        <a:gd name="connsiteX2" fmla="*/ 818 w 818"/>
                        <a:gd name="connsiteY2" fmla="*/ 0 h 544"/>
                        <a:gd name="connsiteX3" fmla="*/ 0 w 818"/>
                        <a:gd name="connsiteY3" fmla="*/ 545 h 544"/>
                      </a:gdLst>
                      <a:ahLst/>
                      <a:cxnLst>
                        <a:cxn ang="0">
                          <a:pos x="connsiteX0" y="connsiteY0"/>
                        </a:cxn>
                        <a:cxn ang="0">
                          <a:pos x="connsiteX1" y="connsiteY1"/>
                        </a:cxn>
                        <a:cxn ang="0">
                          <a:pos x="connsiteX2" y="connsiteY2"/>
                        </a:cxn>
                        <a:cxn ang="0">
                          <a:pos x="connsiteX3" y="connsiteY3"/>
                        </a:cxn>
                      </a:cxnLst>
                      <a:rect l="l" t="t" r="r" b="b"/>
                      <a:pathLst>
                        <a:path w="818" h="544">
                          <a:moveTo>
                            <a:pt x="0" y="545"/>
                          </a:moveTo>
                          <a:cubicBezTo>
                            <a:pt x="0" y="545"/>
                            <a:pt x="546" y="409"/>
                            <a:pt x="818" y="272"/>
                          </a:cubicBezTo>
                          <a:lnTo>
                            <a:pt x="818" y="0"/>
                          </a:lnTo>
                          <a:cubicBezTo>
                            <a:pt x="818" y="0"/>
                            <a:pt x="136" y="409"/>
                            <a:pt x="0" y="545"/>
                          </a:cubicBezTo>
                          <a:close/>
                        </a:path>
                      </a:pathLst>
                    </a:custGeom>
                    <a:solidFill>
                      <a:srgbClr val="333333"/>
                    </a:solidFill>
                    <a:ln w="0" cap="flat">
                      <a:noFill/>
                      <a:prstDash val="solid"/>
                      <a:miter/>
                    </a:ln>
                  </p:spPr>
                  <p:txBody>
                    <a:bodyPr rtlCol="0" anchor="ctr"/>
                    <a:lstStyle/>
                    <a:p>
                      <a:endParaRPr lang="en-US"/>
                    </a:p>
                  </p:txBody>
                </p:sp>
                <p:sp>
                  <p:nvSpPr>
                    <p:cNvPr id="2894" name="Freeform: Shape 2893">
                      <a:extLst>
                        <a:ext uri="{FF2B5EF4-FFF2-40B4-BE49-F238E27FC236}">
                          <a16:creationId xmlns:a16="http://schemas.microsoft.com/office/drawing/2014/main" id="{7581832B-3181-58E4-A207-C922DFD707D5}"/>
                        </a:ext>
                      </a:extLst>
                    </p:cNvPr>
                    <p:cNvSpPr/>
                    <p:nvPr/>
                  </p:nvSpPr>
                  <p:spPr>
                    <a:xfrm>
                      <a:off x="20855208" y="5963613"/>
                      <a:ext cx="300" cy="953"/>
                    </a:xfrm>
                    <a:custGeom>
                      <a:avLst/>
                      <a:gdLst>
                        <a:gd name="connsiteX0" fmla="*/ 0 w 300"/>
                        <a:gd name="connsiteY0" fmla="*/ 954 h 953"/>
                        <a:gd name="connsiteX1" fmla="*/ 273 w 300"/>
                        <a:gd name="connsiteY1" fmla="*/ 0 h 953"/>
                        <a:gd name="connsiteX2" fmla="*/ 0 w 300"/>
                        <a:gd name="connsiteY2" fmla="*/ 954 h 953"/>
                      </a:gdLst>
                      <a:ahLst/>
                      <a:cxnLst>
                        <a:cxn ang="0">
                          <a:pos x="connsiteX0" y="connsiteY0"/>
                        </a:cxn>
                        <a:cxn ang="0">
                          <a:pos x="connsiteX1" y="connsiteY1"/>
                        </a:cxn>
                        <a:cxn ang="0">
                          <a:pos x="connsiteX2" y="connsiteY2"/>
                        </a:cxn>
                      </a:cxnLst>
                      <a:rect l="l" t="t" r="r" b="b"/>
                      <a:pathLst>
                        <a:path w="300" h="953">
                          <a:moveTo>
                            <a:pt x="0" y="954"/>
                          </a:moveTo>
                          <a:cubicBezTo>
                            <a:pt x="0" y="954"/>
                            <a:pt x="409" y="273"/>
                            <a:pt x="273" y="0"/>
                          </a:cubicBezTo>
                          <a:cubicBezTo>
                            <a:pt x="136" y="273"/>
                            <a:pt x="0" y="545"/>
                            <a:pt x="0" y="954"/>
                          </a:cubicBezTo>
                          <a:close/>
                        </a:path>
                      </a:pathLst>
                    </a:custGeom>
                    <a:solidFill>
                      <a:srgbClr val="333333"/>
                    </a:solidFill>
                    <a:ln w="0" cap="flat">
                      <a:noFill/>
                      <a:prstDash val="solid"/>
                      <a:miter/>
                    </a:ln>
                  </p:spPr>
                  <p:txBody>
                    <a:bodyPr rtlCol="0" anchor="ctr"/>
                    <a:lstStyle/>
                    <a:p>
                      <a:endParaRPr lang="en-US"/>
                    </a:p>
                  </p:txBody>
                </p:sp>
                <p:sp>
                  <p:nvSpPr>
                    <p:cNvPr id="2895" name="Freeform: Shape 2894">
                      <a:extLst>
                        <a:ext uri="{FF2B5EF4-FFF2-40B4-BE49-F238E27FC236}">
                          <a16:creationId xmlns:a16="http://schemas.microsoft.com/office/drawing/2014/main" id="{7EF437DD-E916-A6DF-720E-B394A82B0A55}"/>
                        </a:ext>
                      </a:extLst>
                    </p:cNvPr>
                    <p:cNvSpPr/>
                    <p:nvPr/>
                  </p:nvSpPr>
                  <p:spPr>
                    <a:xfrm>
                      <a:off x="20790628" y="5995086"/>
                      <a:ext cx="3133" cy="1498"/>
                    </a:xfrm>
                    <a:custGeom>
                      <a:avLst/>
                      <a:gdLst>
                        <a:gd name="connsiteX0" fmla="*/ 3133 w 3133"/>
                        <a:gd name="connsiteY0" fmla="*/ 681 h 1498"/>
                        <a:gd name="connsiteX1" fmla="*/ 1635 w 3133"/>
                        <a:gd name="connsiteY1" fmla="*/ 0 h 1498"/>
                        <a:gd name="connsiteX2" fmla="*/ 0 w 3133"/>
                        <a:gd name="connsiteY2" fmla="*/ 1499 h 1498"/>
                        <a:gd name="connsiteX3" fmla="*/ 3133 w 3133"/>
                        <a:gd name="connsiteY3" fmla="*/ 681 h 1498"/>
                      </a:gdLst>
                      <a:ahLst/>
                      <a:cxnLst>
                        <a:cxn ang="0">
                          <a:pos x="connsiteX0" y="connsiteY0"/>
                        </a:cxn>
                        <a:cxn ang="0">
                          <a:pos x="connsiteX1" y="connsiteY1"/>
                        </a:cxn>
                        <a:cxn ang="0">
                          <a:pos x="connsiteX2" y="connsiteY2"/>
                        </a:cxn>
                        <a:cxn ang="0">
                          <a:pos x="connsiteX3" y="connsiteY3"/>
                        </a:cxn>
                      </a:cxnLst>
                      <a:rect l="l" t="t" r="r" b="b"/>
                      <a:pathLst>
                        <a:path w="3133" h="1498">
                          <a:moveTo>
                            <a:pt x="3133" y="681"/>
                          </a:moveTo>
                          <a:cubicBezTo>
                            <a:pt x="3133" y="681"/>
                            <a:pt x="1908" y="273"/>
                            <a:pt x="1635" y="0"/>
                          </a:cubicBezTo>
                          <a:cubicBezTo>
                            <a:pt x="953" y="273"/>
                            <a:pt x="544" y="1090"/>
                            <a:pt x="0" y="1499"/>
                          </a:cubicBezTo>
                          <a:cubicBezTo>
                            <a:pt x="817" y="954"/>
                            <a:pt x="1771" y="681"/>
                            <a:pt x="3133" y="681"/>
                          </a:cubicBezTo>
                          <a:close/>
                        </a:path>
                      </a:pathLst>
                    </a:custGeom>
                    <a:solidFill>
                      <a:srgbClr val="333333"/>
                    </a:solidFill>
                    <a:ln w="0" cap="flat">
                      <a:noFill/>
                      <a:prstDash val="solid"/>
                      <a:miter/>
                    </a:ln>
                  </p:spPr>
                  <p:txBody>
                    <a:bodyPr rtlCol="0" anchor="ctr"/>
                    <a:lstStyle/>
                    <a:p>
                      <a:endParaRPr lang="en-US"/>
                    </a:p>
                  </p:txBody>
                </p:sp>
                <p:sp>
                  <p:nvSpPr>
                    <p:cNvPr id="2896" name="Freeform: Shape 2895">
                      <a:extLst>
                        <a:ext uri="{FF2B5EF4-FFF2-40B4-BE49-F238E27FC236}">
                          <a16:creationId xmlns:a16="http://schemas.microsoft.com/office/drawing/2014/main" id="{3DCAD55C-C947-3AB2-D7BE-9A1F6DB00DFE}"/>
                        </a:ext>
                      </a:extLst>
                    </p:cNvPr>
                    <p:cNvSpPr/>
                    <p:nvPr/>
                  </p:nvSpPr>
                  <p:spPr>
                    <a:xfrm>
                      <a:off x="20790491" y="5996585"/>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333333"/>
                    </a:solidFill>
                    <a:ln w="0" cap="flat">
                      <a:noFill/>
                      <a:prstDash val="solid"/>
                      <a:miter/>
                    </a:ln>
                  </p:spPr>
                  <p:txBody>
                    <a:bodyPr rtlCol="0" anchor="ctr"/>
                    <a:lstStyle/>
                    <a:p>
                      <a:endParaRPr lang="en-US"/>
                    </a:p>
                  </p:txBody>
                </p:sp>
                <p:sp>
                  <p:nvSpPr>
                    <p:cNvPr id="2897" name="Freeform: Shape 2896">
                      <a:extLst>
                        <a:ext uri="{FF2B5EF4-FFF2-40B4-BE49-F238E27FC236}">
                          <a16:creationId xmlns:a16="http://schemas.microsoft.com/office/drawing/2014/main" id="{213E677D-FBAA-C028-B815-E52FD230B770}"/>
                        </a:ext>
                      </a:extLst>
                    </p:cNvPr>
                    <p:cNvSpPr/>
                    <p:nvPr/>
                  </p:nvSpPr>
                  <p:spPr>
                    <a:xfrm>
                      <a:off x="20736470" y="5826250"/>
                      <a:ext cx="163204" cy="203034"/>
                    </a:xfrm>
                    <a:custGeom>
                      <a:avLst/>
                      <a:gdLst>
                        <a:gd name="connsiteX0" fmla="*/ 109066 w 163204"/>
                        <a:gd name="connsiteY0" fmla="*/ 28776 h 203034"/>
                        <a:gd name="connsiteX1" fmla="*/ 108384 w 163204"/>
                        <a:gd name="connsiteY1" fmla="*/ 28503 h 203034"/>
                        <a:gd name="connsiteX2" fmla="*/ 108793 w 163204"/>
                        <a:gd name="connsiteY2" fmla="*/ 28503 h 203034"/>
                        <a:gd name="connsiteX3" fmla="*/ 107565 w 163204"/>
                        <a:gd name="connsiteY3" fmla="*/ 27005 h 203034"/>
                        <a:gd name="connsiteX4" fmla="*/ 106885 w 163204"/>
                        <a:gd name="connsiteY4" fmla="*/ 26732 h 203034"/>
                        <a:gd name="connsiteX5" fmla="*/ 107294 w 163204"/>
                        <a:gd name="connsiteY5" fmla="*/ 26732 h 203034"/>
                        <a:gd name="connsiteX6" fmla="*/ 106885 w 163204"/>
                        <a:gd name="connsiteY6" fmla="*/ 26324 h 203034"/>
                        <a:gd name="connsiteX7" fmla="*/ 100482 w 163204"/>
                        <a:gd name="connsiteY7" fmla="*/ 25097 h 203034"/>
                        <a:gd name="connsiteX8" fmla="*/ 96803 w 163204"/>
                        <a:gd name="connsiteY8" fmla="*/ 23735 h 203034"/>
                        <a:gd name="connsiteX9" fmla="*/ 98711 w 163204"/>
                        <a:gd name="connsiteY9" fmla="*/ 23735 h 203034"/>
                        <a:gd name="connsiteX10" fmla="*/ 93533 w 163204"/>
                        <a:gd name="connsiteY10" fmla="*/ 20192 h 203034"/>
                        <a:gd name="connsiteX11" fmla="*/ 95305 w 163204"/>
                        <a:gd name="connsiteY11" fmla="*/ 21010 h 203034"/>
                        <a:gd name="connsiteX12" fmla="*/ 90535 w 163204"/>
                        <a:gd name="connsiteY12" fmla="*/ 21828 h 203034"/>
                        <a:gd name="connsiteX13" fmla="*/ 93804 w 163204"/>
                        <a:gd name="connsiteY13" fmla="*/ 20737 h 203034"/>
                        <a:gd name="connsiteX14" fmla="*/ 86448 w 163204"/>
                        <a:gd name="connsiteY14" fmla="*/ 18830 h 203034"/>
                        <a:gd name="connsiteX15" fmla="*/ 83995 w 163204"/>
                        <a:gd name="connsiteY15" fmla="*/ 15288 h 203034"/>
                        <a:gd name="connsiteX16" fmla="*/ 83722 w 163204"/>
                        <a:gd name="connsiteY16" fmla="*/ 17740 h 203034"/>
                        <a:gd name="connsiteX17" fmla="*/ 80998 w 163204"/>
                        <a:gd name="connsiteY17" fmla="*/ 18013 h 203034"/>
                        <a:gd name="connsiteX18" fmla="*/ 81271 w 163204"/>
                        <a:gd name="connsiteY18" fmla="*/ 17468 h 203034"/>
                        <a:gd name="connsiteX19" fmla="*/ 74731 w 163204"/>
                        <a:gd name="connsiteY19" fmla="*/ 19784 h 203034"/>
                        <a:gd name="connsiteX20" fmla="*/ 64786 w 163204"/>
                        <a:gd name="connsiteY20" fmla="*/ 21828 h 203034"/>
                        <a:gd name="connsiteX21" fmla="*/ 61243 w 163204"/>
                        <a:gd name="connsiteY21" fmla="*/ 19784 h 203034"/>
                        <a:gd name="connsiteX22" fmla="*/ 58381 w 163204"/>
                        <a:gd name="connsiteY22" fmla="*/ 24416 h 203034"/>
                        <a:gd name="connsiteX23" fmla="*/ 61243 w 163204"/>
                        <a:gd name="connsiteY23" fmla="*/ 21419 h 203034"/>
                        <a:gd name="connsiteX24" fmla="*/ 63967 w 163204"/>
                        <a:gd name="connsiteY24" fmla="*/ 23054 h 203034"/>
                        <a:gd name="connsiteX25" fmla="*/ 56337 w 163204"/>
                        <a:gd name="connsiteY25" fmla="*/ 25778 h 203034"/>
                        <a:gd name="connsiteX26" fmla="*/ 56746 w 163204"/>
                        <a:gd name="connsiteY26" fmla="*/ 25370 h 203034"/>
                        <a:gd name="connsiteX27" fmla="*/ 49117 w 163204"/>
                        <a:gd name="connsiteY27" fmla="*/ 27141 h 203034"/>
                        <a:gd name="connsiteX28" fmla="*/ 47890 w 163204"/>
                        <a:gd name="connsiteY28" fmla="*/ 29049 h 203034"/>
                        <a:gd name="connsiteX29" fmla="*/ 47890 w 163204"/>
                        <a:gd name="connsiteY29" fmla="*/ 28640 h 203034"/>
                        <a:gd name="connsiteX30" fmla="*/ 42441 w 163204"/>
                        <a:gd name="connsiteY30" fmla="*/ 32046 h 203034"/>
                        <a:gd name="connsiteX31" fmla="*/ 42441 w 163204"/>
                        <a:gd name="connsiteY31" fmla="*/ 31501 h 203034"/>
                        <a:gd name="connsiteX32" fmla="*/ 38489 w 163204"/>
                        <a:gd name="connsiteY32" fmla="*/ 36270 h 203034"/>
                        <a:gd name="connsiteX33" fmla="*/ 37808 w 163204"/>
                        <a:gd name="connsiteY33" fmla="*/ 34090 h 203034"/>
                        <a:gd name="connsiteX34" fmla="*/ 32359 w 163204"/>
                        <a:gd name="connsiteY34" fmla="*/ 43627 h 203034"/>
                        <a:gd name="connsiteX35" fmla="*/ 30179 w 163204"/>
                        <a:gd name="connsiteY35" fmla="*/ 44989 h 203034"/>
                        <a:gd name="connsiteX36" fmla="*/ 30179 w 163204"/>
                        <a:gd name="connsiteY36" fmla="*/ 41174 h 203034"/>
                        <a:gd name="connsiteX37" fmla="*/ 28544 w 163204"/>
                        <a:gd name="connsiteY37" fmla="*/ 43763 h 203034"/>
                        <a:gd name="connsiteX38" fmla="*/ 28135 w 163204"/>
                        <a:gd name="connsiteY38" fmla="*/ 40493 h 203034"/>
                        <a:gd name="connsiteX39" fmla="*/ 25818 w 163204"/>
                        <a:gd name="connsiteY39" fmla="*/ 43627 h 203034"/>
                        <a:gd name="connsiteX40" fmla="*/ 25954 w 163204"/>
                        <a:gd name="connsiteY40" fmla="*/ 46624 h 203034"/>
                        <a:gd name="connsiteX41" fmla="*/ 23503 w 163204"/>
                        <a:gd name="connsiteY41" fmla="*/ 47578 h 203034"/>
                        <a:gd name="connsiteX42" fmla="*/ 21595 w 163204"/>
                        <a:gd name="connsiteY42" fmla="*/ 52346 h 203034"/>
                        <a:gd name="connsiteX43" fmla="*/ 23639 w 163204"/>
                        <a:gd name="connsiteY43" fmla="*/ 51120 h 203034"/>
                        <a:gd name="connsiteX44" fmla="*/ 22821 w 163204"/>
                        <a:gd name="connsiteY44" fmla="*/ 54526 h 203034"/>
                        <a:gd name="connsiteX45" fmla="*/ 17371 w 163204"/>
                        <a:gd name="connsiteY45" fmla="*/ 58886 h 203034"/>
                        <a:gd name="connsiteX46" fmla="*/ 13693 w 163204"/>
                        <a:gd name="connsiteY46" fmla="*/ 75917 h 203034"/>
                        <a:gd name="connsiteX47" fmla="*/ 11377 w 163204"/>
                        <a:gd name="connsiteY47" fmla="*/ 77688 h 203034"/>
                        <a:gd name="connsiteX48" fmla="*/ 11377 w 163204"/>
                        <a:gd name="connsiteY48" fmla="*/ 89405 h 203034"/>
                        <a:gd name="connsiteX49" fmla="*/ 10831 w 163204"/>
                        <a:gd name="connsiteY49" fmla="*/ 87362 h 203034"/>
                        <a:gd name="connsiteX50" fmla="*/ 9469 w 163204"/>
                        <a:gd name="connsiteY50" fmla="*/ 97444 h 203034"/>
                        <a:gd name="connsiteX51" fmla="*/ 8651 w 163204"/>
                        <a:gd name="connsiteY51" fmla="*/ 96218 h 203034"/>
                        <a:gd name="connsiteX52" fmla="*/ 9742 w 163204"/>
                        <a:gd name="connsiteY52" fmla="*/ 99487 h 203034"/>
                        <a:gd name="connsiteX53" fmla="*/ 9196 w 163204"/>
                        <a:gd name="connsiteY53" fmla="*/ 98943 h 203034"/>
                        <a:gd name="connsiteX54" fmla="*/ 11240 w 163204"/>
                        <a:gd name="connsiteY54" fmla="*/ 123876 h 203034"/>
                        <a:gd name="connsiteX55" fmla="*/ 8787 w 163204"/>
                        <a:gd name="connsiteY55" fmla="*/ 120469 h 203034"/>
                        <a:gd name="connsiteX56" fmla="*/ 8787 w 163204"/>
                        <a:gd name="connsiteY56" fmla="*/ 123058 h 203034"/>
                        <a:gd name="connsiteX57" fmla="*/ 10558 w 163204"/>
                        <a:gd name="connsiteY57" fmla="*/ 127418 h 203034"/>
                        <a:gd name="connsiteX58" fmla="*/ 9469 w 163204"/>
                        <a:gd name="connsiteY58" fmla="*/ 127690 h 203034"/>
                        <a:gd name="connsiteX59" fmla="*/ 12739 w 163204"/>
                        <a:gd name="connsiteY59" fmla="*/ 141315 h 203034"/>
                        <a:gd name="connsiteX60" fmla="*/ 8787 w 163204"/>
                        <a:gd name="connsiteY60" fmla="*/ 134230 h 203034"/>
                        <a:gd name="connsiteX61" fmla="*/ 7698 w 163204"/>
                        <a:gd name="connsiteY61" fmla="*/ 136138 h 203034"/>
                        <a:gd name="connsiteX62" fmla="*/ 5927 w 163204"/>
                        <a:gd name="connsiteY62" fmla="*/ 133004 h 203034"/>
                        <a:gd name="connsiteX63" fmla="*/ 6199 w 163204"/>
                        <a:gd name="connsiteY63" fmla="*/ 136955 h 203034"/>
                        <a:gd name="connsiteX64" fmla="*/ 5110 w 163204"/>
                        <a:gd name="connsiteY64" fmla="*/ 135592 h 203034"/>
                        <a:gd name="connsiteX65" fmla="*/ 6063 w 163204"/>
                        <a:gd name="connsiteY65" fmla="*/ 138999 h 203034"/>
                        <a:gd name="connsiteX66" fmla="*/ 1838 w 163204"/>
                        <a:gd name="connsiteY66" fmla="*/ 124148 h 203034"/>
                        <a:gd name="connsiteX67" fmla="*/ 2793 w 163204"/>
                        <a:gd name="connsiteY67" fmla="*/ 124693 h 203034"/>
                        <a:gd name="connsiteX68" fmla="*/ 2793 w 163204"/>
                        <a:gd name="connsiteY68" fmla="*/ 120061 h 203034"/>
                        <a:gd name="connsiteX69" fmla="*/ 1975 w 163204"/>
                        <a:gd name="connsiteY69" fmla="*/ 122104 h 203034"/>
                        <a:gd name="connsiteX70" fmla="*/ 886 w 163204"/>
                        <a:gd name="connsiteY70" fmla="*/ 120333 h 203034"/>
                        <a:gd name="connsiteX71" fmla="*/ 2793 w 163204"/>
                        <a:gd name="connsiteY71" fmla="*/ 112703 h 203034"/>
                        <a:gd name="connsiteX72" fmla="*/ 69 w 163204"/>
                        <a:gd name="connsiteY72" fmla="*/ 107799 h 203034"/>
                        <a:gd name="connsiteX73" fmla="*/ 1567 w 163204"/>
                        <a:gd name="connsiteY73" fmla="*/ 106027 h 203034"/>
                        <a:gd name="connsiteX74" fmla="*/ 340 w 163204"/>
                        <a:gd name="connsiteY74" fmla="*/ 94038 h 203034"/>
                        <a:gd name="connsiteX75" fmla="*/ 340 w 163204"/>
                        <a:gd name="connsiteY75" fmla="*/ 94855 h 203034"/>
                        <a:gd name="connsiteX76" fmla="*/ 1704 w 163204"/>
                        <a:gd name="connsiteY76" fmla="*/ 94174 h 203034"/>
                        <a:gd name="connsiteX77" fmla="*/ 2793 w 163204"/>
                        <a:gd name="connsiteY77" fmla="*/ 86817 h 203034"/>
                        <a:gd name="connsiteX78" fmla="*/ 1704 w 163204"/>
                        <a:gd name="connsiteY78" fmla="*/ 73192 h 203034"/>
                        <a:gd name="connsiteX79" fmla="*/ 3066 w 163204"/>
                        <a:gd name="connsiteY79" fmla="*/ 80549 h 203034"/>
                        <a:gd name="connsiteX80" fmla="*/ 3746 w 163204"/>
                        <a:gd name="connsiteY80" fmla="*/ 77007 h 203034"/>
                        <a:gd name="connsiteX81" fmla="*/ 4701 w 163204"/>
                        <a:gd name="connsiteY81" fmla="*/ 81639 h 203034"/>
                        <a:gd name="connsiteX82" fmla="*/ 4428 w 163204"/>
                        <a:gd name="connsiteY82" fmla="*/ 74282 h 203034"/>
                        <a:gd name="connsiteX83" fmla="*/ 5654 w 163204"/>
                        <a:gd name="connsiteY83" fmla="*/ 73056 h 203034"/>
                        <a:gd name="connsiteX84" fmla="*/ 4564 w 163204"/>
                        <a:gd name="connsiteY84" fmla="*/ 72375 h 203034"/>
                        <a:gd name="connsiteX85" fmla="*/ 4974 w 163204"/>
                        <a:gd name="connsiteY85" fmla="*/ 71830 h 203034"/>
                        <a:gd name="connsiteX86" fmla="*/ 5790 w 163204"/>
                        <a:gd name="connsiteY86" fmla="*/ 66380 h 203034"/>
                        <a:gd name="connsiteX87" fmla="*/ 3339 w 163204"/>
                        <a:gd name="connsiteY87" fmla="*/ 68423 h 203034"/>
                        <a:gd name="connsiteX88" fmla="*/ 3610 w 163204"/>
                        <a:gd name="connsiteY88" fmla="*/ 70740 h 203034"/>
                        <a:gd name="connsiteX89" fmla="*/ 1975 w 163204"/>
                        <a:gd name="connsiteY89" fmla="*/ 71694 h 203034"/>
                        <a:gd name="connsiteX90" fmla="*/ 3883 w 163204"/>
                        <a:gd name="connsiteY90" fmla="*/ 63655 h 203034"/>
                        <a:gd name="connsiteX91" fmla="*/ 5110 w 163204"/>
                        <a:gd name="connsiteY91" fmla="*/ 63655 h 203034"/>
                        <a:gd name="connsiteX92" fmla="*/ 7971 w 163204"/>
                        <a:gd name="connsiteY92" fmla="*/ 56434 h 203034"/>
                        <a:gd name="connsiteX93" fmla="*/ 8243 w 163204"/>
                        <a:gd name="connsiteY93" fmla="*/ 57251 h 203034"/>
                        <a:gd name="connsiteX94" fmla="*/ 13557 w 163204"/>
                        <a:gd name="connsiteY94" fmla="*/ 49077 h 203034"/>
                        <a:gd name="connsiteX95" fmla="*/ 16009 w 163204"/>
                        <a:gd name="connsiteY95" fmla="*/ 39403 h 203034"/>
                        <a:gd name="connsiteX96" fmla="*/ 23776 w 163204"/>
                        <a:gd name="connsiteY96" fmla="*/ 30547 h 203034"/>
                        <a:gd name="connsiteX97" fmla="*/ 22684 w 163204"/>
                        <a:gd name="connsiteY97" fmla="*/ 34090 h 203034"/>
                        <a:gd name="connsiteX98" fmla="*/ 25818 w 163204"/>
                        <a:gd name="connsiteY98" fmla="*/ 30820 h 203034"/>
                        <a:gd name="connsiteX99" fmla="*/ 25682 w 163204"/>
                        <a:gd name="connsiteY99" fmla="*/ 33408 h 203034"/>
                        <a:gd name="connsiteX100" fmla="*/ 29224 w 163204"/>
                        <a:gd name="connsiteY100" fmla="*/ 28776 h 203034"/>
                        <a:gd name="connsiteX101" fmla="*/ 26500 w 163204"/>
                        <a:gd name="connsiteY101" fmla="*/ 29321 h 203034"/>
                        <a:gd name="connsiteX102" fmla="*/ 33448 w 163204"/>
                        <a:gd name="connsiteY102" fmla="*/ 21419 h 203034"/>
                        <a:gd name="connsiteX103" fmla="*/ 35629 w 163204"/>
                        <a:gd name="connsiteY103" fmla="*/ 21419 h 203034"/>
                        <a:gd name="connsiteX104" fmla="*/ 35900 w 163204"/>
                        <a:gd name="connsiteY104" fmla="*/ 19920 h 203034"/>
                        <a:gd name="connsiteX105" fmla="*/ 36991 w 163204"/>
                        <a:gd name="connsiteY105" fmla="*/ 21010 h 203034"/>
                        <a:gd name="connsiteX106" fmla="*/ 45711 w 163204"/>
                        <a:gd name="connsiteY106" fmla="*/ 12563 h 203034"/>
                        <a:gd name="connsiteX107" fmla="*/ 46255 w 163204"/>
                        <a:gd name="connsiteY107" fmla="*/ 15560 h 203034"/>
                        <a:gd name="connsiteX108" fmla="*/ 41896 w 163204"/>
                        <a:gd name="connsiteY108" fmla="*/ 20056 h 203034"/>
                        <a:gd name="connsiteX109" fmla="*/ 44483 w 163204"/>
                        <a:gd name="connsiteY109" fmla="*/ 20056 h 203034"/>
                        <a:gd name="connsiteX110" fmla="*/ 45984 w 163204"/>
                        <a:gd name="connsiteY110" fmla="*/ 18013 h 203034"/>
                        <a:gd name="connsiteX111" fmla="*/ 45438 w 163204"/>
                        <a:gd name="connsiteY111" fmla="*/ 18285 h 203034"/>
                        <a:gd name="connsiteX112" fmla="*/ 59472 w 163204"/>
                        <a:gd name="connsiteY112" fmla="*/ 10247 h 203034"/>
                        <a:gd name="connsiteX113" fmla="*/ 72142 w 163204"/>
                        <a:gd name="connsiteY113" fmla="*/ 3434 h 203034"/>
                        <a:gd name="connsiteX114" fmla="*/ 73640 w 163204"/>
                        <a:gd name="connsiteY114" fmla="*/ 5887 h 203034"/>
                        <a:gd name="connsiteX115" fmla="*/ 79090 w 163204"/>
                        <a:gd name="connsiteY115" fmla="*/ 4797 h 203034"/>
                        <a:gd name="connsiteX116" fmla="*/ 76230 w 163204"/>
                        <a:gd name="connsiteY116" fmla="*/ 4388 h 203034"/>
                        <a:gd name="connsiteX117" fmla="*/ 82087 w 163204"/>
                        <a:gd name="connsiteY117" fmla="*/ 3979 h 203034"/>
                        <a:gd name="connsiteX118" fmla="*/ 81544 w 163204"/>
                        <a:gd name="connsiteY118" fmla="*/ 4252 h 203034"/>
                        <a:gd name="connsiteX119" fmla="*/ 85223 w 163204"/>
                        <a:gd name="connsiteY119" fmla="*/ 3434 h 203034"/>
                        <a:gd name="connsiteX120" fmla="*/ 91762 w 163204"/>
                        <a:gd name="connsiteY120" fmla="*/ 5342 h 203034"/>
                        <a:gd name="connsiteX121" fmla="*/ 95032 w 163204"/>
                        <a:gd name="connsiteY121" fmla="*/ 4388 h 203034"/>
                        <a:gd name="connsiteX122" fmla="*/ 97756 w 163204"/>
                        <a:gd name="connsiteY122" fmla="*/ 6840 h 203034"/>
                        <a:gd name="connsiteX123" fmla="*/ 104841 w 163204"/>
                        <a:gd name="connsiteY123" fmla="*/ 7794 h 203034"/>
                        <a:gd name="connsiteX124" fmla="*/ 106476 w 163204"/>
                        <a:gd name="connsiteY124" fmla="*/ 10792 h 203034"/>
                        <a:gd name="connsiteX125" fmla="*/ 118193 w 163204"/>
                        <a:gd name="connsiteY125" fmla="*/ 17195 h 203034"/>
                        <a:gd name="connsiteX126" fmla="*/ 117647 w 163204"/>
                        <a:gd name="connsiteY126" fmla="*/ 18285 h 203034"/>
                        <a:gd name="connsiteX127" fmla="*/ 120919 w 163204"/>
                        <a:gd name="connsiteY127" fmla="*/ 20737 h 203034"/>
                        <a:gd name="connsiteX128" fmla="*/ 120919 w 163204"/>
                        <a:gd name="connsiteY128" fmla="*/ 20737 h 203034"/>
                        <a:gd name="connsiteX129" fmla="*/ 120919 w 163204"/>
                        <a:gd name="connsiteY129" fmla="*/ 20737 h 203034"/>
                        <a:gd name="connsiteX130" fmla="*/ 121872 w 163204"/>
                        <a:gd name="connsiteY130" fmla="*/ 21010 h 203034"/>
                        <a:gd name="connsiteX131" fmla="*/ 128957 w 163204"/>
                        <a:gd name="connsiteY131" fmla="*/ 23871 h 203034"/>
                        <a:gd name="connsiteX132" fmla="*/ 125687 w 163204"/>
                        <a:gd name="connsiteY132" fmla="*/ 19920 h 203034"/>
                        <a:gd name="connsiteX133" fmla="*/ 123916 w 163204"/>
                        <a:gd name="connsiteY133" fmla="*/ 19920 h 203034"/>
                        <a:gd name="connsiteX134" fmla="*/ 120782 w 163204"/>
                        <a:gd name="connsiteY134" fmla="*/ 16650 h 203034"/>
                        <a:gd name="connsiteX135" fmla="*/ 132499 w 163204"/>
                        <a:gd name="connsiteY135" fmla="*/ 24144 h 203034"/>
                        <a:gd name="connsiteX136" fmla="*/ 124460 w 163204"/>
                        <a:gd name="connsiteY136" fmla="*/ 13380 h 203034"/>
                        <a:gd name="connsiteX137" fmla="*/ 125687 w 163204"/>
                        <a:gd name="connsiteY137" fmla="*/ 15424 h 203034"/>
                        <a:gd name="connsiteX138" fmla="*/ 123643 w 163204"/>
                        <a:gd name="connsiteY138" fmla="*/ 13653 h 203034"/>
                        <a:gd name="connsiteX139" fmla="*/ 124596 w 163204"/>
                        <a:gd name="connsiteY139" fmla="*/ 16377 h 203034"/>
                        <a:gd name="connsiteX140" fmla="*/ 119284 w 163204"/>
                        <a:gd name="connsiteY140" fmla="*/ 11881 h 203034"/>
                        <a:gd name="connsiteX141" fmla="*/ 120101 w 163204"/>
                        <a:gd name="connsiteY141" fmla="*/ 14334 h 203034"/>
                        <a:gd name="connsiteX142" fmla="*/ 115469 w 163204"/>
                        <a:gd name="connsiteY142" fmla="*/ 11609 h 203034"/>
                        <a:gd name="connsiteX143" fmla="*/ 116422 w 163204"/>
                        <a:gd name="connsiteY143" fmla="*/ 13380 h 203034"/>
                        <a:gd name="connsiteX144" fmla="*/ 109473 w 163204"/>
                        <a:gd name="connsiteY144" fmla="*/ 6159 h 203034"/>
                        <a:gd name="connsiteX145" fmla="*/ 103343 w 163204"/>
                        <a:gd name="connsiteY145" fmla="*/ 5206 h 203034"/>
                        <a:gd name="connsiteX146" fmla="*/ 104977 w 163204"/>
                        <a:gd name="connsiteY146" fmla="*/ 6159 h 203034"/>
                        <a:gd name="connsiteX147" fmla="*/ 100753 w 163204"/>
                        <a:gd name="connsiteY147" fmla="*/ 5614 h 203034"/>
                        <a:gd name="connsiteX148" fmla="*/ 99527 w 163204"/>
                        <a:gd name="connsiteY148" fmla="*/ 1935 h 203034"/>
                        <a:gd name="connsiteX149" fmla="*/ 89445 w 163204"/>
                        <a:gd name="connsiteY149" fmla="*/ 1527 h 203034"/>
                        <a:gd name="connsiteX150" fmla="*/ 98302 w 163204"/>
                        <a:gd name="connsiteY150" fmla="*/ 1391 h 203034"/>
                        <a:gd name="connsiteX151" fmla="*/ 96394 w 163204"/>
                        <a:gd name="connsiteY151" fmla="*/ 28 h 203034"/>
                        <a:gd name="connsiteX152" fmla="*/ 104705 w 163204"/>
                        <a:gd name="connsiteY152" fmla="*/ 2617 h 203034"/>
                        <a:gd name="connsiteX153" fmla="*/ 107294 w 163204"/>
                        <a:gd name="connsiteY153" fmla="*/ 5614 h 203034"/>
                        <a:gd name="connsiteX154" fmla="*/ 108929 w 163204"/>
                        <a:gd name="connsiteY154" fmla="*/ 4252 h 203034"/>
                        <a:gd name="connsiteX155" fmla="*/ 102933 w 163204"/>
                        <a:gd name="connsiteY155" fmla="*/ 982 h 203034"/>
                        <a:gd name="connsiteX156" fmla="*/ 116831 w 163204"/>
                        <a:gd name="connsiteY156" fmla="*/ 4797 h 203034"/>
                        <a:gd name="connsiteX157" fmla="*/ 116831 w 163204"/>
                        <a:gd name="connsiteY157" fmla="*/ 7522 h 203034"/>
                        <a:gd name="connsiteX158" fmla="*/ 121735 w 163204"/>
                        <a:gd name="connsiteY158" fmla="*/ 10247 h 203034"/>
                        <a:gd name="connsiteX159" fmla="*/ 122008 w 163204"/>
                        <a:gd name="connsiteY159" fmla="*/ 8203 h 203034"/>
                        <a:gd name="connsiteX160" fmla="*/ 128411 w 163204"/>
                        <a:gd name="connsiteY160" fmla="*/ 15424 h 203034"/>
                        <a:gd name="connsiteX161" fmla="*/ 126640 w 163204"/>
                        <a:gd name="connsiteY161" fmla="*/ 12971 h 203034"/>
                        <a:gd name="connsiteX162" fmla="*/ 133452 w 163204"/>
                        <a:gd name="connsiteY162" fmla="*/ 24416 h 203034"/>
                        <a:gd name="connsiteX163" fmla="*/ 136722 w 163204"/>
                        <a:gd name="connsiteY163" fmla="*/ 24416 h 203034"/>
                        <a:gd name="connsiteX164" fmla="*/ 134134 w 163204"/>
                        <a:gd name="connsiteY164" fmla="*/ 24961 h 203034"/>
                        <a:gd name="connsiteX165" fmla="*/ 137813 w 163204"/>
                        <a:gd name="connsiteY165" fmla="*/ 28367 h 203034"/>
                        <a:gd name="connsiteX166" fmla="*/ 140810 w 163204"/>
                        <a:gd name="connsiteY166" fmla="*/ 28640 h 203034"/>
                        <a:gd name="connsiteX167" fmla="*/ 138766 w 163204"/>
                        <a:gd name="connsiteY167" fmla="*/ 28095 h 203034"/>
                        <a:gd name="connsiteX168" fmla="*/ 140810 w 163204"/>
                        <a:gd name="connsiteY168" fmla="*/ 31365 h 203034"/>
                        <a:gd name="connsiteX169" fmla="*/ 134407 w 163204"/>
                        <a:gd name="connsiteY169" fmla="*/ 28095 h 203034"/>
                        <a:gd name="connsiteX170" fmla="*/ 135360 w 163204"/>
                        <a:gd name="connsiteY170" fmla="*/ 29593 h 203034"/>
                        <a:gd name="connsiteX171" fmla="*/ 133180 w 163204"/>
                        <a:gd name="connsiteY171" fmla="*/ 27277 h 203034"/>
                        <a:gd name="connsiteX172" fmla="*/ 131818 w 163204"/>
                        <a:gd name="connsiteY172" fmla="*/ 29730 h 203034"/>
                        <a:gd name="connsiteX173" fmla="*/ 132090 w 163204"/>
                        <a:gd name="connsiteY173" fmla="*/ 29457 h 203034"/>
                        <a:gd name="connsiteX174" fmla="*/ 130319 w 163204"/>
                        <a:gd name="connsiteY174" fmla="*/ 28231 h 203034"/>
                        <a:gd name="connsiteX175" fmla="*/ 130728 w 163204"/>
                        <a:gd name="connsiteY175" fmla="*/ 31365 h 203034"/>
                        <a:gd name="connsiteX176" fmla="*/ 132227 w 163204"/>
                        <a:gd name="connsiteY176" fmla="*/ 32727 h 203034"/>
                        <a:gd name="connsiteX177" fmla="*/ 140128 w 163204"/>
                        <a:gd name="connsiteY177" fmla="*/ 35588 h 203034"/>
                        <a:gd name="connsiteX178" fmla="*/ 142581 w 163204"/>
                        <a:gd name="connsiteY178" fmla="*/ 41719 h 203034"/>
                        <a:gd name="connsiteX179" fmla="*/ 143944 w 163204"/>
                        <a:gd name="connsiteY179" fmla="*/ 41719 h 203034"/>
                        <a:gd name="connsiteX180" fmla="*/ 143807 w 163204"/>
                        <a:gd name="connsiteY180" fmla="*/ 45534 h 203034"/>
                        <a:gd name="connsiteX181" fmla="*/ 143671 w 163204"/>
                        <a:gd name="connsiteY181" fmla="*/ 44444 h 203034"/>
                        <a:gd name="connsiteX182" fmla="*/ 143127 w 163204"/>
                        <a:gd name="connsiteY182" fmla="*/ 44444 h 203034"/>
                        <a:gd name="connsiteX183" fmla="*/ 142854 w 163204"/>
                        <a:gd name="connsiteY183" fmla="*/ 44444 h 203034"/>
                        <a:gd name="connsiteX184" fmla="*/ 145715 w 163204"/>
                        <a:gd name="connsiteY184" fmla="*/ 47987 h 203034"/>
                        <a:gd name="connsiteX185" fmla="*/ 141219 w 163204"/>
                        <a:gd name="connsiteY185" fmla="*/ 49349 h 203034"/>
                        <a:gd name="connsiteX186" fmla="*/ 144080 w 163204"/>
                        <a:gd name="connsiteY186" fmla="*/ 52892 h 203034"/>
                        <a:gd name="connsiteX187" fmla="*/ 145715 w 163204"/>
                        <a:gd name="connsiteY187" fmla="*/ 52892 h 203034"/>
                        <a:gd name="connsiteX188" fmla="*/ 148032 w 163204"/>
                        <a:gd name="connsiteY188" fmla="*/ 57796 h 203034"/>
                        <a:gd name="connsiteX189" fmla="*/ 147759 w 163204"/>
                        <a:gd name="connsiteY189" fmla="*/ 57796 h 203034"/>
                        <a:gd name="connsiteX190" fmla="*/ 150347 w 163204"/>
                        <a:gd name="connsiteY190" fmla="*/ 63927 h 203034"/>
                        <a:gd name="connsiteX191" fmla="*/ 155115 w 163204"/>
                        <a:gd name="connsiteY191" fmla="*/ 66516 h 203034"/>
                        <a:gd name="connsiteX192" fmla="*/ 156206 w 163204"/>
                        <a:gd name="connsiteY192" fmla="*/ 64200 h 203034"/>
                        <a:gd name="connsiteX193" fmla="*/ 156615 w 163204"/>
                        <a:gd name="connsiteY193" fmla="*/ 65290 h 203034"/>
                        <a:gd name="connsiteX194" fmla="*/ 157159 w 163204"/>
                        <a:gd name="connsiteY194" fmla="*/ 64200 h 203034"/>
                        <a:gd name="connsiteX195" fmla="*/ 151165 w 163204"/>
                        <a:gd name="connsiteY195" fmla="*/ 56025 h 203034"/>
                        <a:gd name="connsiteX196" fmla="*/ 152800 w 163204"/>
                        <a:gd name="connsiteY196" fmla="*/ 59159 h 203034"/>
                        <a:gd name="connsiteX197" fmla="*/ 148712 w 163204"/>
                        <a:gd name="connsiteY197" fmla="*/ 52755 h 203034"/>
                        <a:gd name="connsiteX198" fmla="*/ 149257 w 163204"/>
                        <a:gd name="connsiteY198" fmla="*/ 51393 h 203034"/>
                        <a:gd name="connsiteX199" fmla="*/ 147350 w 163204"/>
                        <a:gd name="connsiteY199" fmla="*/ 49213 h 203034"/>
                        <a:gd name="connsiteX200" fmla="*/ 150619 w 163204"/>
                        <a:gd name="connsiteY200" fmla="*/ 51393 h 203034"/>
                        <a:gd name="connsiteX201" fmla="*/ 148439 w 163204"/>
                        <a:gd name="connsiteY201" fmla="*/ 47033 h 203034"/>
                        <a:gd name="connsiteX202" fmla="*/ 146804 w 163204"/>
                        <a:gd name="connsiteY202" fmla="*/ 47033 h 203034"/>
                        <a:gd name="connsiteX203" fmla="*/ 148168 w 163204"/>
                        <a:gd name="connsiteY203" fmla="*/ 45262 h 203034"/>
                        <a:gd name="connsiteX204" fmla="*/ 151438 w 163204"/>
                        <a:gd name="connsiteY204" fmla="*/ 48668 h 203034"/>
                        <a:gd name="connsiteX205" fmla="*/ 151709 w 163204"/>
                        <a:gd name="connsiteY205" fmla="*/ 47033 h 203034"/>
                        <a:gd name="connsiteX206" fmla="*/ 153889 w 163204"/>
                        <a:gd name="connsiteY206" fmla="*/ 50439 h 203034"/>
                        <a:gd name="connsiteX207" fmla="*/ 152800 w 163204"/>
                        <a:gd name="connsiteY207" fmla="*/ 49894 h 203034"/>
                        <a:gd name="connsiteX208" fmla="*/ 155797 w 163204"/>
                        <a:gd name="connsiteY208" fmla="*/ 58750 h 203034"/>
                        <a:gd name="connsiteX209" fmla="*/ 160292 w 163204"/>
                        <a:gd name="connsiteY209" fmla="*/ 67334 h 203034"/>
                        <a:gd name="connsiteX210" fmla="*/ 157705 w 163204"/>
                        <a:gd name="connsiteY210" fmla="*/ 66380 h 203034"/>
                        <a:gd name="connsiteX211" fmla="*/ 160565 w 163204"/>
                        <a:gd name="connsiteY211" fmla="*/ 72238 h 203034"/>
                        <a:gd name="connsiteX212" fmla="*/ 158794 w 163204"/>
                        <a:gd name="connsiteY212" fmla="*/ 71012 h 203034"/>
                        <a:gd name="connsiteX213" fmla="*/ 157977 w 163204"/>
                        <a:gd name="connsiteY213" fmla="*/ 75508 h 203034"/>
                        <a:gd name="connsiteX214" fmla="*/ 162336 w 163204"/>
                        <a:gd name="connsiteY214" fmla="*/ 94991 h 203034"/>
                        <a:gd name="connsiteX215" fmla="*/ 161656 w 163204"/>
                        <a:gd name="connsiteY215" fmla="*/ 94446 h 203034"/>
                        <a:gd name="connsiteX216" fmla="*/ 159067 w 163204"/>
                        <a:gd name="connsiteY216" fmla="*/ 112022 h 203034"/>
                        <a:gd name="connsiteX217" fmla="*/ 155524 w 163204"/>
                        <a:gd name="connsiteY217" fmla="*/ 116518 h 203034"/>
                        <a:gd name="connsiteX218" fmla="*/ 153889 w 163204"/>
                        <a:gd name="connsiteY218" fmla="*/ 112976 h 203034"/>
                        <a:gd name="connsiteX219" fmla="*/ 158250 w 163204"/>
                        <a:gd name="connsiteY219" fmla="*/ 106027 h 203034"/>
                        <a:gd name="connsiteX220" fmla="*/ 156752 w 163204"/>
                        <a:gd name="connsiteY220" fmla="*/ 106981 h 203034"/>
                        <a:gd name="connsiteX221" fmla="*/ 158250 w 163204"/>
                        <a:gd name="connsiteY221" fmla="*/ 102621 h 203034"/>
                        <a:gd name="connsiteX222" fmla="*/ 157023 w 163204"/>
                        <a:gd name="connsiteY222" fmla="*/ 103030 h 203034"/>
                        <a:gd name="connsiteX223" fmla="*/ 158794 w 163204"/>
                        <a:gd name="connsiteY223" fmla="*/ 100441 h 203034"/>
                        <a:gd name="connsiteX224" fmla="*/ 157159 w 163204"/>
                        <a:gd name="connsiteY224" fmla="*/ 94038 h 203034"/>
                        <a:gd name="connsiteX225" fmla="*/ 159612 w 163204"/>
                        <a:gd name="connsiteY225" fmla="*/ 98534 h 203034"/>
                        <a:gd name="connsiteX226" fmla="*/ 160838 w 163204"/>
                        <a:gd name="connsiteY226" fmla="*/ 99487 h 203034"/>
                        <a:gd name="connsiteX227" fmla="*/ 160429 w 163204"/>
                        <a:gd name="connsiteY227" fmla="*/ 90904 h 203034"/>
                        <a:gd name="connsiteX228" fmla="*/ 160974 w 163204"/>
                        <a:gd name="connsiteY228" fmla="*/ 92539 h 203034"/>
                        <a:gd name="connsiteX229" fmla="*/ 161927 w 163204"/>
                        <a:gd name="connsiteY229" fmla="*/ 86408 h 203034"/>
                        <a:gd name="connsiteX230" fmla="*/ 159339 w 163204"/>
                        <a:gd name="connsiteY230" fmla="*/ 82048 h 203034"/>
                        <a:gd name="connsiteX231" fmla="*/ 158658 w 163204"/>
                        <a:gd name="connsiteY231" fmla="*/ 93765 h 203034"/>
                        <a:gd name="connsiteX232" fmla="*/ 155797 w 163204"/>
                        <a:gd name="connsiteY232" fmla="*/ 87906 h 203034"/>
                        <a:gd name="connsiteX233" fmla="*/ 155797 w 163204"/>
                        <a:gd name="connsiteY233" fmla="*/ 87498 h 203034"/>
                        <a:gd name="connsiteX234" fmla="*/ 151574 w 163204"/>
                        <a:gd name="connsiteY234" fmla="*/ 87498 h 203034"/>
                        <a:gd name="connsiteX235" fmla="*/ 152254 w 163204"/>
                        <a:gd name="connsiteY235" fmla="*/ 95945 h 203034"/>
                        <a:gd name="connsiteX236" fmla="*/ 154026 w 163204"/>
                        <a:gd name="connsiteY236" fmla="*/ 92266 h 203034"/>
                        <a:gd name="connsiteX237" fmla="*/ 154571 w 163204"/>
                        <a:gd name="connsiteY237" fmla="*/ 95537 h 203034"/>
                        <a:gd name="connsiteX238" fmla="*/ 154026 w 163204"/>
                        <a:gd name="connsiteY238" fmla="*/ 94855 h 203034"/>
                        <a:gd name="connsiteX239" fmla="*/ 152391 w 163204"/>
                        <a:gd name="connsiteY239" fmla="*/ 102349 h 203034"/>
                        <a:gd name="connsiteX240" fmla="*/ 151438 w 163204"/>
                        <a:gd name="connsiteY240" fmla="*/ 99351 h 203034"/>
                        <a:gd name="connsiteX241" fmla="*/ 150074 w 163204"/>
                        <a:gd name="connsiteY241" fmla="*/ 102213 h 203034"/>
                        <a:gd name="connsiteX242" fmla="*/ 151982 w 163204"/>
                        <a:gd name="connsiteY242" fmla="*/ 103575 h 203034"/>
                        <a:gd name="connsiteX243" fmla="*/ 146533 w 163204"/>
                        <a:gd name="connsiteY243" fmla="*/ 112022 h 203034"/>
                        <a:gd name="connsiteX244" fmla="*/ 146533 w 163204"/>
                        <a:gd name="connsiteY244" fmla="*/ 112567 h 203034"/>
                        <a:gd name="connsiteX245" fmla="*/ 147895 w 163204"/>
                        <a:gd name="connsiteY245" fmla="*/ 118835 h 203034"/>
                        <a:gd name="connsiteX246" fmla="*/ 144625 w 163204"/>
                        <a:gd name="connsiteY246" fmla="*/ 121968 h 203034"/>
                        <a:gd name="connsiteX247" fmla="*/ 150074 w 163204"/>
                        <a:gd name="connsiteY247" fmla="*/ 122241 h 203034"/>
                        <a:gd name="connsiteX248" fmla="*/ 148439 w 163204"/>
                        <a:gd name="connsiteY248" fmla="*/ 117336 h 203034"/>
                        <a:gd name="connsiteX249" fmla="*/ 149121 w 163204"/>
                        <a:gd name="connsiteY249" fmla="*/ 111613 h 203034"/>
                        <a:gd name="connsiteX250" fmla="*/ 149939 w 163204"/>
                        <a:gd name="connsiteY250" fmla="*/ 113248 h 203034"/>
                        <a:gd name="connsiteX251" fmla="*/ 151982 w 163204"/>
                        <a:gd name="connsiteY251" fmla="*/ 108343 h 203034"/>
                        <a:gd name="connsiteX252" fmla="*/ 151845 w 163204"/>
                        <a:gd name="connsiteY252" fmla="*/ 114066 h 203034"/>
                        <a:gd name="connsiteX253" fmla="*/ 153073 w 163204"/>
                        <a:gd name="connsiteY253" fmla="*/ 112431 h 203034"/>
                        <a:gd name="connsiteX254" fmla="*/ 150619 w 163204"/>
                        <a:gd name="connsiteY254" fmla="*/ 117881 h 203034"/>
                        <a:gd name="connsiteX255" fmla="*/ 150619 w 163204"/>
                        <a:gd name="connsiteY255" fmla="*/ 120333 h 203034"/>
                        <a:gd name="connsiteX256" fmla="*/ 154708 w 163204"/>
                        <a:gd name="connsiteY256" fmla="*/ 115292 h 203034"/>
                        <a:gd name="connsiteX257" fmla="*/ 150074 w 163204"/>
                        <a:gd name="connsiteY257" fmla="*/ 124965 h 203034"/>
                        <a:gd name="connsiteX258" fmla="*/ 150074 w 163204"/>
                        <a:gd name="connsiteY258" fmla="*/ 124693 h 203034"/>
                        <a:gd name="connsiteX259" fmla="*/ 147213 w 163204"/>
                        <a:gd name="connsiteY259" fmla="*/ 132595 h 203034"/>
                        <a:gd name="connsiteX260" fmla="*/ 143671 w 163204"/>
                        <a:gd name="connsiteY260" fmla="*/ 137909 h 203034"/>
                        <a:gd name="connsiteX261" fmla="*/ 143127 w 163204"/>
                        <a:gd name="connsiteY261" fmla="*/ 137500 h 203034"/>
                        <a:gd name="connsiteX262" fmla="*/ 141490 w 163204"/>
                        <a:gd name="connsiteY262" fmla="*/ 139816 h 203034"/>
                        <a:gd name="connsiteX263" fmla="*/ 145033 w 163204"/>
                        <a:gd name="connsiteY263" fmla="*/ 135320 h 203034"/>
                        <a:gd name="connsiteX264" fmla="*/ 143807 w 163204"/>
                        <a:gd name="connsiteY264" fmla="*/ 134775 h 203034"/>
                        <a:gd name="connsiteX265" fmla="*/ 146260 w 163204"/>
                        <a:gd name="connsiteY265" fmla="*/ 128099 h 203034"/>
                        <a:gd name="connsiteX266" fmla="*/ 142309 w 163204"/>
                        <a:gd name="connsiteY266" fmla="*/ 137091 h 203034"/>
                        <a:gd name="connsiteX267" fmla="*/ 140128 w 163204"/>
                        <a:gd name="connsiteY267" fmla="*/ 137636 h 203034"/>
                        <a:gd name="connsiteX268" fmla="*/ 139856 w 163204"/>
                        <a:gd name="connsiteY268" fmla="*/ 138590 h 203034"/>
                        <a:gd name="connsiteX269" fmla="*/ 139448 w 163204"/>
                        <a:gd name="connsiteY269" fmla="*/ 134775 h 203034"/>
                        <a:gd name="connsiteX270" fmla="*/ 140401 w 163204"/>
                        <a:gd name="connsiteY270" fmla="*/ 134775 h 203034"/>
                        <a:gd name="connsiteX271" fmla="*/ 142581 w 163204"/>
                        <a:gd name="connsiteY271" fmla="*/ 129734 h 203034"/>
                        <a:gd name="connsiteX272" fmla="*/ 142172 w 163204"/>
                        <a:gd name="connsiteY272" fmla="*/ 131369 h 203034"/>
                        <a:gd name="connsiteX273" fmla="*/ 145578 w 163204"/>
                        <a:gd name="connsiteY273" fmla="*/ 123058 h 203034"/>
                        <a:gd name="connsiteX274" fmla="*/ 135906 w 163204"/>
                        <a:gd name="connsiteY274" fmla="*/ 135457 h 203034"/>
                        <a:gd name="connsiteX275" fmla="*/ 138357 w 163204"/>
                        <a:gd name="connsiteY275" fmla="*/ 143223 h 203034"/>
                        <a:gd name="connsiteX276" fmla="*/ 130183 w 163204"/>
                        <a:gd name="connsiteY276" fmla="*/ 150580 h 203034"/>
                        <a:gd name="connsiteX277" fmla="*/ 130183 w 163204"/>
                        <a:gd name="connsiteY277" fmla="*/ 150035 h 203034"/>
                        <a:gd name="connsiteX278" fmla="*/ 127186 w 163204"/>
                        <a:gd name="connsiteY278" fmla="*/ 152487 h 203034"/>
                        <a:gd name="connsiteX279" fmla="*/ 126096 w 163204"/>
                        <a:gd name="connsiteY279" fmla="*/ 151125 h 203034"/>
                        <a:gd name="connsiteX280" fmla="*/ 122961 w 163204"/>
                        <a:gd name="connsiteY280" fmla="*/ 154667 h 203034"/>
                        <a:gd name="connsiteX281" fmla="*/ 127049 w 163204"/>
                        <a:gd name="connsiteY281" fmla="*/ 150035 h 203034"/>
                        <a:gd name="connsiteX282" fmla="*/ 126640 w 163204"/>
                        <a:gd name="connsiteY282" fmla="*/ 150988 h 203034"/>
                        <a:gd name="connsiteX283" fmla="*/ 132363 w 163204"/>
                        <a:gd name="connsiteY283" fmla="*/ 146492 h 203034"/>
                        <a:gd name="connsiteX284" fmla="*/ 134407 w 163204"/>
                        <a:gd name="connsiteY284" fmla="*/ 146492 h 203034"/>
                        <a:gd name="connsiteX285" fmla="*/ 136042 w 163204"/>
                        <a:gd name="connsiteY285" fmla="*/ 142950 h 203034"/>
                        <a:gd name="connsiteX286" fmla="*/ 133043 w 163204"/>
                        <a:gd name="connsiteY286" fmla="*/ 143495 h 203034"/>
                        <a:gd name="connsiteX287" fmla="*/ 129502 w 163204"/>
                        <a:gd name="connsiteY287" fmla="*/ 147037 h 203034"/>
                        <a:gd name="connsiteX288" fmla="*/ 133316 w 163204"/>
                        <a:gd name="connsiteY288" fmla="*/ 143086 h 203034"/>
                        <a:gd name="connsiteX289" fmla="*/ 131137 w 163204"/>
                        <a:gd name="connsiteY289" fmla="*/ 138726 h 203034"/>
                        <a:gd name="connsiteX290" fmla="*/ 131545 w 163204"/>
                        <a:gd name="connsiteY290" fmla="*/ 141860 h 203034"/>
                        <a:gd name="connsiteX291" fmla="*/ 126231 w 163204"/>
                        <a:gd name="connsiteY291" fmla="*/ 149217 h 203034"/>
                        <a:gd name="connsiteX292" fmla="*/ 126231 w 163204"/>
                        <a:gd name="connsiteY292" fmla="*/ 148945 h 203034"/>
                        <a:gd name="connsiteX293" fmla="*/ 123643 w 163204"/>
                        <a:gd name="connsiteY293" fmla="*/ 151261 h 203034"/>
                        <a:gd name="connsiteX294" fmla="*/ 124052 w 163204"/>
                        <a:gd name="connsiteY294" fmla="*/ 149217 h 203034"/>
                        <a:gd name="connsiteX295" fmla="*/ 121326 w 163204"/>
                        <a:gd name="connsiteY295" fmla="*/ 153441 h 203034"/>
                        <a:gd name="connsiteX296" fmla="*/ 118193 w 163204"/>
                        <a:gd name="connsiteY296" fmla="*/ 153850 h 203034"/>
                        <a:gd name="connsiteX297" fmla="*/ 119148 w 163204"/>
                        <a:gd name="connsiteY297" fmla="*/ 156166 h 203034"/>
                        <a:gd name="connsiteX298" fmla="*/ 121190 w 163204"/>
                        <a:gd name="connsiteY298" fmla="*/ 153986 h 203034"/>
                        <a:gd name="connsiteX299" fmla="*/ 120101 w 163204"/>
                        <a:gd name="connsiteY299" fmla="*/ 156847 h 203034"/>
                        <a:gd name="connsiteX300" fmla="*/ 119828 w 163204"/>
                        <a:gd name="connsiteY300" fmla="*/ 156847 h 203034"/>
                        <a:gd name="connsiteX301" fmla="*/ 119284 w 163204"/>
                        <a:gd name="connsiteY301" fmla="*/ 158754 h 203034"/>
                        <a:gd name="connsiteX302" fmla="*/ 115878 w 163204"/>
                        <a:gd name="connsiteY302" fmla="*/ 158754 h 203034"/>
                        <a:gd name="connsiteX303" fmla="*/ 117376 w 163204"/>
                        <a:gd name="connsiteY303" fmla="*/ 159981 h 203034"/>
                        <a:gd name="connsiteX304" fmla="*/ 103888 w 163204"/>
                        <a:gd name="connsiteY304" fmla="*/ 166384 h 203034"/>
                        <a:gd name="connsiteX305" fmla="*/ 102117 w 163204"/>
                        <a:gd name="connsiteY305" fmla="*/ 163114 h 203034"/>
                        <a:gd name="connsiteX306" fmla="*/ 107838 w 163204"/>
                        <a:gd name="connsiteY306" fmla="*/ 159844 h 203034"/>
                        <a:gd name="connsiteX307" fmla="*/ 104432 w 163204"/>
                        <a:gd name="connsiteY307" fmla="*/ 163932 h 203034"/>
                        <a:gd name="connsiteX308" fmla="*/ 110291 w 163204"/>
                        <a:gd name="connsiteY308" fmla="*/ 161888 h 203034"/>
                        <a:gd name="connsiteX309" fmla="*/ 117784 w 163204"/>
                        <a:gd name="connsiteY309" fmla="*/ 155757 h 203034"/>
                        <a:gd name="connsiteX310" fmla="*/ 118193 w 163204"/>
                        <a:gd name="connsiteY310" fmla="*/ 153168 h 203034"/>
                        <a:gd name="connsiteX311" fmla="*/ 109337 w 163204"/>
                        <a:gd name="connsiteY311" fmla="*/ 158073 h 203034"/>
                        <a:gd name="connsiteX312" fmla="*/ 110019 w 163204"/>
                        <a:gd name="connsiteY312" fmla="*/ 156983 h 203034"/>
                        <a:gd name="connsiteX313" fmla="*/ 106067 w 163204"/>
                        <a:gd name="connsiteY313" fmla="*/ 159844 h 203034"/>
                        <a:gd name="connsiteX314" fmla="*/ 106340 w 163204"/>
                        <a:gd name="connsiteY314" fmla="*/ 159844 h 203034"/>
                        <a:gd name="connsiteX315" fmla="*/ 102661 w 163204"/>
                        <a:gd name="connsiteY315" fmla="*/ 160117 h 203034"/>
                        <a:gd name="connsiteX316" fmla="*/ 100753 w 163204"/>
                        <a:gd name="connsiteY316" fmla="*/ 162161 h 203034"/>
                        <a:gd name="connsiteX317" fmla="*/ 97483 w 163204"/>
                        <a:gd name="connsiteY317" fmla="*/ 162433 h 203034"/>
                        <a:gd name="connsiteX318" fmla="*/ 98302 w 163204"/>
                        <a:gd name="connsiteY318" fmla="*/ 163659 h 203034"/>
                        <a:gd name="connsiteX319" fmla="*/ 95168 w 163204"/>
                        <a:gd name="connsiteY319" fmla="*/ 165294 h 203034"/>
                        <a:gd name="connsiteX320" fmla="*/ 95712 w 163204"/>
                        <a:gd name="connsiteY320" fmla="*/ 166521 h 203034"/>
                        <a:gd name="connsiteX321" fmla="*/ 99664 w 163204"/>
                        <a:gd name="connsiteY321" fmla="*/ 165022 h 203034"/>
                        <a:gd name="connsiteX322" fmla="*/ 97756 w 163204"/>
                        <a:gd name="connsiteY322" fmla="*/ 167883 h 203034"/>
                        <a:gd name="connsiteX323" fmla="*/ 94895 w 163204"/>
                        <a:gd name="connsiteY323" fmla="*/ 167066 h 203034"/>
                        <a:gd name="connsiteX324" fmla="*/ 93670 w 163204"/>
                        <a:gd name="connsiteY324" fmla="*/ 168564 h 203034"/>
                        <a:gd name="connsiteX325" fmla="*/ 93941 w 163204"/>
                        <a:gd name="connsiteY325" fmla="*/ 168019 h 203034"/>
                        <a:gd name="connsiteX326" fmla="*/ 91353 w 163204"/>
                        <a:gd name="connsiteY326" fmla="*/ 169790 h 203034"/>
                        <a:gd name="connsiteX327" fmla="*/ 96530 w 163204"/>
                        <a:gd name="connsiteY327" fmla="*/ 168019 h 203034"/>
                        <a:gd name="connsiteX328" fmla="*/ 92035 w 163204"/>
                        <a:gd name="connsiteY328" fmla="*/ 172243 h 203034"/>
                        <a:gd name="connsiteX329" fmla="*/ 87538 w 163204"/>
                        <a:gd name="connsiteY329" fmla="*/ 173742 h 203034"/>
                        <a:gd name="connsiteX330" fmla="*/ 90944 w 163204"/>
                        <a:gd name="connsiteY330" fmla="*/ 168564 h 203034"/>
                        <a:gd name="connsiteX331" fmla="*/ 90264 w 163204"/>
                        <a:gd name="connsiteY331" fmla="*/ 168973 h 203034"/>
                        <a:gd name="connsiteX332" fmla="*/ 94623 w 163204"/>
                        <a:gd name="connsiteY332" fmla="*/ 165975 h 203034"/>
                        <a:gd name="connsiteX333" fmla="*/ 92579 w 163204"/>
                        <a:gd name="connsiteY333" fmla="*/ 165022 h 203034"/>
                        <a:gd name="connsiteX334" fmla="*/ 89309 w 163204"/>
                        <a:gd name="connsiteY334" fmla="*/ 168292 h 203034"/>
                        <a:gd name="connsiteX335" fmla="*/ 88763 w 163204"/>
                        <a:gd name="connsiteY335" fmla="*/ 166248 h 203034"/>
                        <a:gd name="connsiteX336" fmla="*/ 85630 w 163204"/>
                        <a:gd name="connsiteY336" fmla="*/ 167474 h 203034"/>
                        <a:gd name="connsiteX337" fmla="*/ 85903 w 163204"/>
                        <a:gd name="connsiteY337" fmla="*/ 167202 h 203034"/>
                        <a:gd name="connsiteX338" fmla="*/ 80316 w 163204"/>
                        <a:gd name="connsiteY338" fmla="*/ 169245 h 203034"/>
                        <a:gd name="connsiteX339" fmla="*/ 76503 w 163204"/>
                        <a:gd name="connsiteY339" fmla="*/ 173605 h 203034"/>
                        <a:gd name="connsiteX340" fmla="*/ 71189 w 163204"/>
                        <a:gd name="connsiteY340" fmla="*/ 176739 h 203034"/>
                        <a:gd name="connsiteX341" fmla="*/ 74186 w 163204"/>
                        <a:gd name="connsiteY341" fmla="*/ 176330 h 203034"/>
                        <a:gd name="connsiteX342" fmla="*/ 70780 w 163204"/>
                        <a:gd name="connsiteY342" fmla="*/ 181099 h 203034"/>
                        <a:gd name="connsiteX343" fmla="*/ 69827 w 163204"/>
                        <a:gd name="connsiteY343" fmla="*/ 179736 h 203034"/>
                        <a:gd name="connsiteX344" fmla="*/ 57837 w 163204"/>
                        <a:gd name="connsiteY344" fmla="*/ 186004 h 203034"/>
                        <a:gd name="connsiteX345" fmla="*/ 49797 w 163204"/>
                        <a:gd name="connsiteY345" fmla="*/ 187502 h 203034"/>
                        <a:gd name="connsiteX346" fmla="*/ 48299 w 163204"/>
                        <a:gd name="connsiteY346" fmla="*/ 189682 h 203034"/>
                        <a:gd name="connsiteX347" fmla="*/ 47346 w 163204"/>
                        <a:gd name="connsiteY347" fmla="*/ 188592 h 203034"/>
                        <a:gd name="connsiteX348" fmla="*/ 35629 w 163204"/>
                        <a:gd name="connsiteY348" fmla="*/ 193906 h 203034"/>
                        <a:gd name="connsiteX349" fmla="*/ 30179 w 163204"/>
                        <a:gd name="connsiteY349" fmla="*/ 194315 h 203034"/>
                        <a:gd name="connsiteX350" fmla="*/ 39442 w 163204"/>
                        <a:gd name="connsiteY350" fmla="*/ 189955 h 203034"/>
                        <a:gd name="connsiteX351" fmla="*/ 39579 w 163204"/>
                        <a:gd name="connsiteY351" fmla="*/ 191317 h 203034"/>
                        <a:gd name="connsiteX352" fmla="*/ 47346 w 163204"/>
                        <a:gd name="connsiteY352" fmla="*/ 188047 h 203034"/>
                        <a:gd name="connsiteX353" fmla="*/ 43940 w 163204"/>
                        <a:gd name="connsiteY353" fmla="*/ 188320 h 203034"/>
                        <a:gd name="connsiteX354" fmla="*/ 46937 w 163204"/>
                        <a:gd name="connsiteY354" fmla="*/ 185595 h 203034"/>
                        <a:gd name="connsiteX355" fmla="*/ 46937 w 163204"/>
                        <a:gd name="connsiteY355" fmla="*/ 183824 h 203034"/>
                        <a:gd name="connsiteX356" fmla="*/ 38080 w 163204"/>
                        <a:gd name="connsiteY356" fmla="*/ 189273 h 203034"/>
                        <a:gd name="connsiteX357" fmla="*/ 43667 w 163204"/>
                        <a:gd name="connsiteY357" fmla="*/ 184777 h 203034"/>
                        <a:gd name="connsiteX358" fmla="*/ 40397 w 163204"/>
                        <a:gd name="connsiteY358" fmla="*/ 185323 h 203034"/>
                        <a:gd name="connsiteX359" fmla="*/ 38353 w 163204"/>
                        <a:gd name="connsiteY359" fmla="*/ 187502 h 203034"/>
                        <a:gd name="connsiteX360" fmla="*/ 38353 w 163204"/>
                        <a:gd name="connsiteY360" fmla="*/ 187230 h 203034"/>
                        <a:gd name="connsiteX361" fmla="*/ 27182 w 163204"/>
                        <a:gd name="connsiteY361" fmla="*/ 194587 h 203034"/>
                        <a:gd name="connsiteX362" fmla="*/ 28407 w 163204"/>
                        <a:gd name="connsiteY362" fmla="*/ 198266 h 203034"/>
                        <a:gd name="connsiteX363" fmla="*/ 21595 w 163204"/>
                        <a:gd name="connsiteY363" fmla="*/ 199083 h 203034"/>
                        <a:gd name="connsiteX364" fmla="*/ 29497 w 163204"/>
                        <a:gd name="connsiteY364" fmla="*/ 191998 h 203034"/>
                        <a:gd name="connsiteX365" fmla="*/ 27862 w 163204"/>
                        <a:gd name="connsiteY365" fmla="*/ 189682 h 203034"/>
                        <a:gd name="connsiteX366" fmla="*/ 24592 w 163204"/>
                        <a:gd name="connsiteY366" fmla="*/ 193225 h 203034"/>
                        <a:gd name="connsiteX367" fmla="*/ 24456 w 163204"/>
                        <a:gd name="connsiteY367" fmla="*/ 192679 h 203034"/>
                        <a:gd name="connsiteX368" fmla="*/ 19687 w 163204"/>
                        <a:gd name="connsiteY368" fmla="*/ 195268 h 203034"/>
                        <a:gd name="connsiteX369" fmla="*/ 20369 w 163204"/>
                        <a:gd name="connsiteY369" fmla="*/ 194587 h 203034"/>
                        <a:gd name="connsiteX370" fmla="*/ 14783 w 163204"/>
                        <a:gd name="connsiteY370" fmla="*/ 196767 h 203034"/>
                        <a:gd name="connsiteX371" fmla="*/ 10287 w 163204"/>
                        <a:gd name="connsiteY371" fmla="*/ 200582 h 203034"/>
                        <a:gd name="connsiteX372" fmla="*/ 18462 w 163204"/>
                        <a:gd name="connsiteY372" fmla="*/ 199765 h 203034"/>
                        <a:gd name="connsiteX373" fmla="*/ 21732 w 163204"/>
                        <a:gd name="connsiteY373" fmla="*/ 196086 h 203034"/>
                        <a:gd name="connsiteX374" fmla="*/ 18325 w 163204"/>
                        <a:gd name="connsiteY374" fmla="*/ 197585 h 203034"/>
                        <a:gd name="connsiteX375" fmla="*/ 20506 w 163204"/>
                        <a:gd name="connsiteY375" fmla="*/ 195950 h 203034"/>
                        <a:gd name="connsiteX376" fmla="*/ 23503 w 163204"/>
                        <a:gd name="connsiteY376" fmla="*/ 195405 h 203034"/>
                        <a:gd name="connsiteX377" fmla="*/ 18325 w 163204"/>
                        <a:gd name="connsiteY377" fmla="*/ 200718 h 203034"/>
                        <a:gd name="connsiteX378" fmla="*/ 12330 w 163204"/>
                        <a:gd name="connsiteY378" fmla="*/ 203034 h 203034"/>
                        <a:gd name="connsiteX379" fmla="*/ 9333 w 163204"/>
                        <a:gd name="connsiteY379" fmla="*/ 202080 h 203034"/>
                        <a:gd name="connsiteX380" fmla="*/ 7971 w 163204"/>
                        <a:gd name="connsiteY380" fmla="*/ 201808 h 203034"/>
                        <a:gd name="connsiteX381" fmla="*/ 7971 w 163204"/>
                        <a:gd name="connsiteY381" fmla="*/ 199219 h 203034"/>
                        <a:gd name="connsiteX382" fmla="*/ 7971 w 163204"/>
                        <a:gd name="connsiteY382" fmla="*/ 194451 h 203034"/>
                        <a:gd name="connsiteX383" fmla="*/ 8243 w 163204"/>
                        <a:gd name="connsiteY383" fmla="*/ 196631 h 203034"/>
                        <a:gd name="connsiteX384" fmla="*/ 9196 w 163204"/>
                        <a:gd name="connsiteY384" fmla="*/ 192271 h 203034"/>
                        <a:gd name="connsiteX385" fmla="*/ 8243 w 163204"/>
                        <a:gd name="connsiteY385" fmla="*/ 190909 h 203034"/>
                        <a:gd name="connsiteX386" fmla="*/ 8787 w 163204"/>
                        <a:gd name="connsiteY386" fmla="*/ 190227 h 203034"/>
                        <a:gd name="connsiteX387" fmla="*/ 5927 w 163204"/>
                        <a:gd name="connsiteY387" fmla="*/ 186276 h 203034"/>
                        <a:gd name="connsiteX388" fmla="*/ 8243 w 163204"/>
                        <a:gd name="connsiteY388" fmla="*/ 184369 h 203034"/>
                        <a:gd name="connsiteX389" fmla="*/ 8787 w 163204"/>
                        <a:gd name="connsiteY389" fmla="*/ 176330 h 203034"/>
                        <a:gd name="connsiteX390" fmla="*/ 7834 w 163204"/>
                        <a:gd name="connsiteY390" fmla="*/ 174423 h 203034"/>
                        <a:gd name="connsiteX391" fmla="*/ 7971 w 163204"/>
                        <a:gd name="connsiteY391" fmla="*/ 174831 h 203034"/>
                        <a:gd name="connsiteX392" fmla="*/ 8380 w 163204"/>
                        <a:gd name="connsiteY392" fmla="*/ 171834 h 203034"/>
                        <a:gd name="connsiteX393" fmla="*/ 10151 w 163204"/>
                        <a:gd name="connsiteY393" fmla="*/ 177556 h 203034"/>
                        <a:gd name="connsiteX394" fmla="*/ 11377 w 163204"/>
                        <a:gd name="connsiteY394" fmla="*/ 176603 h 203034"/>
                        <a:gd name="connsiteX395" fmla="*/ 13284 w 163204"/>
                        <a:gd name="connsiteY395" fmla="*/ 179736 h 203034"/>
                        <a:gd name="connsiteX396" fmla="*/ 12057 w 163204"/>
                        <a:gd name="connsiteY396" fmla="*/ 174968 h 203034"/>
                        <a:gd name="connsiteX397" fmla="*/ 13693 w 163204"/>
                        <a:gd name="connsiteY397" fmla="*/ 175240 h 203034"/>
                        <a:gd name="connsiteX398" fmla="*/ 13012 w 163204"/>
                        <a:gd name="connsiteY398" fmla="*/ 175513 h 203034"/>
                        <a:gd name="connsiteX399" fmla="*/ 15192 w 163204"/>
                        <a:gd name="connsiteY399" fmla="*/ 182052 h 203034"/>
                        <a:gd name="connsiteX400" fmla="*/ 14919 w 163204"/>
                        <a:gd name="connsiteY400" fmla="*/ 182597 h 203034"/>
                        <a:gd name="connsiteX401" fmla="*/ 16009 w 163204"/>
                        <a:gd name="connsiteY401" fmla="*/ 186140 h 203034"/>
                        <a:gd name="connsiteX402" fmla="*/ 16009 w 163204"/>
                        <a:gd name="connsiteY402" fmla="*/ 187230 h 203034"/>
                        <a:gd name="connsiteX403" fmla="*/ 16690 w 163204"/>
                        <a:gd name="connsiteY403" fmla="*/ 187502 h 203034"/>
                        <a:gd name="connsiteX404" fmla="*/ 19006 w 163204"/>
                        <a:gd name="connsiteY404" fmla="*/ 185731 h 203034"/>
                        <a:gd name="connsiteX405" fmla="*/ 17643 w 163204"/>
                        <a:gd name="connsiteY405" fmla="*/ 187093 h 203034"/>
                        <a:gd name="connsiteX406" fmla="*/ 27045 w 163204"/>
                        <a:gd name="connsiteY406" fmla="*/ 179872 h 203034"/>
                        <a:gd name="connsiteX407" fmla="*/ 27045 w 163204"/>
                        <a:gd name="connsiteY407" fmla="*/ 179191 h 203034"/>
                        <a:gd name="connsiteX408" fmla="*/ 28544 w 163204"/>
                        <a:gd name="connsiteY408" fmla="*/ 178646 h 203034"/>
                        <a:gd name="connsiteX409" fmla="*/ 28544 w 163204"/>
                        <a:gd name="connsiteY409" fmla="*/ 178646 h 203034"/>
                        <a:gd name="connsiteX410" fmla="*/ 32359 w 163204"/>
                        <a:gd name="connsiteY410" fmla="*/ 175240 h 203034"/>
                        <a:gd name="connsiteX411" fmla="*/ 31268 w 163204"/>
                        <a:gd name="connsiteY411" fmla="*/ 174968 h 203034"/>
                        <a:gd name="connsiteX412" fmla="*/ 28680 w 163204"/>
                        <a:gd name="connsiteY412" fmla="*/ 177693 h 203034"/>
                        <a:gd name="connsiteX413" fmla="*/ 25138 w 163204"/>
                        <a:gd name="connsiteY413" fmla="*/ 178919 h 203034"/>
                        <a:gd name="connsiteX414" fmla="*/ 22684 w 163204"/>
                        <a:gd name="connsiteY414" fmla="*/ 182189 h 203034"/>
                        <a:gd name="connsiteX415" fmla="*/ 21186 w 163204"/>
                        <a:gd name="connsiteY415" fmla="*/ 181508 h 203034"/>
                        <a:gd name="connsiteX416" fmla="*/ 22548 w 163204"/>
                        <a:gd name="connsiteY416" fmla="*/ 181099 h 203034"/>
                        <a:gd name="connsiteX417" fmla="*/ 22957 w 163204"/>
                        <a:gd name="connsiteY417" fmla="*/ 178783 h 203034"/>
                        <a:gd name="connsiteX418" fmla="*/ 20777 w 163204"/>
                        <a:gd name="connsiteY418" fmla="*/ 180145 h 203034"/>
                        <a:gd name="connsiteX419" fmla="*/ 19960 w 163204"/>
                        <a:gd name="connsiteY419" fmla="*/ 178783 h 203034"/>
                        <a:gd name="connsiteX420" fmla="*/ 18462 w 163204"/>
                        <a:gd name="connsiteY420" fmla="*/ 175513 h 203034"/>
                        <a:gd name="connsiteX421" fmla="*/ 18462 w 163204"/>
                        <a:gd name="connsiteY421" fmla="*/ 177556 h 203034"/>
                        <a:gd name="connsiteX422" fmla="*/ 18053 w 163204"/>
                        <a:gd name="connsiteY422" fmla="*/ 172651 h 203034"/>
                        <a:gd name="connsiteX423" fmla="*/ 18869 w 163204"/>
                        <a:gd name="connsiteY423" fmla="*/ 175376 h 203034"/>
                        <a:gd name="connsiteX424" fmla="*/ 19142 w 163204"/>
                        <a:gd name="connsiteY424" fmla="*/ 171834 h 203034"/>
                        <a:gd name="connsiteX425" fmla="*/ 16554 w 163204"/>
                        <a:gd name="connsiteY425" fmla="*/ 170335 h 203034"/>
                        <a:gd name="connsiteX426" fmla="*/ 16554 w 163204"/>
                        <a:gd name="connsiteY426" fmla="*/ 171970 h 203034"/>
                        <a:gd name="connsiteX427" fmla="*/ 16009 w 163204"/>
                        <a:gd name="connsiteY427" fmla="*/ 165158 h 203034"/>
                        <a:gd name="connsiteX428" fmla="*/ 17780 w 163204"/>
                        <a:gd name="connsiteY428" fmla="*/ 170608 h 203034"/>
                        <a:gd name="connsiteX429" fmla="*/ 19824 w 163204"/>
                        <a:gd name="connsiteY429" fmla="*/ 169382 h 203034"/>
                        <a:gd name="connsiteX430" fmla="*/ 19415 w 163204"/>
                        <a:gd name="connsiteY430" fmla="*/ 167747 h 203034"/>
                        <a:gd name="connsiteX431" fmla="*/ 19687 w 163204"/>
                        <a:gd name="connsiteY431" fmla="*/ 166929 h 203034"/>
                        <a:gd name="connsiteX432" fmla="*/ 23094 w 163204"/>
                        <a:gd name="connsiteY432" fmla="*/ 170063 h 203034"/>
                        <a:gd name="connsiteX433" fmla="*/ 22548 w 163204"/>
                        <a:gd name="connsiteY433" fmla="*/ 170335 h 203034"/>
                        <a:gd name="connsiteX434" fmla="*/ 23094 w 163204"/>
                        <a:gd name="connsiteY434" fmla="*/ 174287 h 203034"/>
                        <a:gd name="connsiteX435" fmla="*/ 22821 w 163204"/>
                        <a:gd name="connsiteY435" fmla="*/ 173060 h 203034"/>
                        <a:gd name="connsiteX436" fmla="*/ 23912 w 163204"/>
                        <a:gd name="connsiteY436" fmla="*/ 173196 h 203034"/>
                        <a:gd name="connsiteX437" fmla="*/ 24865 w 163204"/>
                        <a:gd name="connsiteY437" fmla="*/ 170744 h 203034"/>
                        <a:gd name="connsiteX438" fmla="*/ 25410 w 163204"/>
                        <a:gd name="connsiteY438" fmla="*/ 172107 h 203034"/>
                        <a:gd name="connsiteX439" fmla="*/ 23912 w 163204"/>
                        <a:gd name="connsiteY439" fmla="*/ 174559 h 203034"/>
                        <a:gd name="connsiteX440" fmla="*/ 25954 w 163204"/>
                        <a:gd name="connsiteY440" fmla="*/ 174423 h 203034"/>
                        <a:gd name="connsiteX441" fmla="*/ 28135 w 163204"/>
                        <a:gd name="connsiteY441" fmla="*/ 170880 h 203034"/>
                        <a:gd name="connsiteX442" fmla="*/ 27998 w 163204"/>
                        <a:gd name="connsiteY442" fmla="*/ 170880 h 203034"/>
                        <a:gd name="connsiteX443" fmla="*/ 29088 w 163204"/>
                        <a:gd name="connsiteY443" fmla="*/ 170335 h 203034"/>
                        <a:gd name="connsiteX444" fmla="*/ 27589 w 163204"/>
                        <a:gd name="connsiteY444" fmla="*/ 172107 h 203034"/>
                        <a:gd name="connsiteX445" fmla="*/ 28953 w 163204"/>
                        <a:gd name="connsiteY445" fmla="*/ 171153 h 203034"/>
                        <a:gd name="connsiteX446" fmla="*/ 28271 w 163204"/>
                        <a:gd name="connsiteY446" fmla="*/ 172243 h 203034"/>
                        <a:gd name="connsiteX447" fmla="*/ 30315 w 163204"/>
                        <a:gd name="connsiteY447" fmla="*/ 171153 h 203034"/>
                        <a:gd name="connsiteX448" fmla="*/ 31950 w 163204"/>
                        <a:gd name="connsiteY448" fmla="*/ 166793 h 203034"/>
                        <a:gd name="connsiteX449" fmla="*/ 33039 w 163204"/>
                        <a:gd name="connsiteY449" fmla="*/ 166112 h 203034"/>
                        <a:gd name="connsiteX450" fmla="*/ 33039 w 163204"/>
                        <a:gd name="connsiteY450" fmla="*/ 166521 h 203034"/>
                        <a:gd name="connsiteX451" fmla="*/ 34947 w 163204"/>
                        <a:gd name="connsiteY451" fmla="*/ 165022 h 203034"/>
                        <a:gd name="connsiteX452" fmla="*/ 34130 w 163204"/>
                        <a:gd name="connsiteY452" fmla="*/ 168155 h 203034"/>
                        <a:gd name="connsiteX453" fmla="*/ 35900 w 163204"/>
                        <a:gd name="connsiteY453" fmla="*/ 169245 h 203034"/>
                        <a:gd name="connsiteX454" fmla="*/ 37127 w 163204"/>
                        <a:gd name="connsiteY454" fmla="*/ 165158 h 203034"/>
                        <a:gd name="connsiteX455" fmla="*/ 37264 w 163204"/>
                        <a:gd name="connsiteY455" fmla="*/ 165567 h 203034"/>
                        <a:gd name="connsiteX456" fmla="*/ 39306 w 163204"/>
                        <a:gd name="connsiteY456" fmla="*/ 163523 h 203034"/>
                        <a:gd name="connsiteX457" fmla="*/ 36991 w 163204"/>
                        <a:gd name="connsiteY457" fmla="*/ 164477 h 203034"/>
                        <a:gd name="connsiteX458" fmla="*/ 40533 w 163204"/>
                        <a:gd name="connsiteY458" fmla="*/ 162297 h 203034"/>
                        <a:gd name="connsiteX459" fmla="*/ 42712 w 163204"/>
                        <a:gd name="connsiteY459" fmla="*/ 162978 h 203034"/>
                        <a:gd name="connsiteX460" fmla="*/ 49117 w 163204"/>
                        <a:gd name="connsiteY460" fmla="*/ 158754 h 203034"/>
                        <a:gd name="connsiteX461" fmla="*/ 55520 w 163204"/>
                        <a:gd name="connsiteY461" fmla="*/ 156711 h 203034"/>
                        <a:gd name="connsiteX462" fmla="*/ 53613 w 163204"/>
                        <a:gd name="connsiteY462" fmla="*/ 157528 h 203034"/>
                        <a:gd name="connsiteX463" fmla="*/ 54838 w 163204"/>
                        <a:gd name="connsiteY463" fmla="*/ 159027 h 203034"/>
                        <a:gd name="connsiteX464" fmla="*/ 54158 w 163204"/>
                        <a:gd name="connsiteY464" fmla="*/ 158754 h 203034"/>
                        <a:gd name="connsiteX465" fmla="*/ 52931 w 163204"/>
                        <a:gd name="connsiteY465" fmla="*/ 160662 h 203034"/>
                        <a:gd name="connsiteX466" fmla="*/ 55793 w 163204"/>
                        <a:gd name="connsiteY466" fmla="*/ 160662 h 203034"/>
                        <a:gd name="connsiteX467" fmla="*/ 55111 w 163204"/>
                        <a:gd name="connsiteY467" fmla="*/ 161343 h 203034"/>
                        <a:gd name="connsiteX468" fmla="*/ 59335 w 163204"/>
                        <a:gd name="connsiteY468" fmla="*/ 161343 h 203034"/>
                        <a:gd name="connsiteX469" fmla="*/ 58654 w 163204"/>
                        <a:gd name="connsiteY469" fmla="*/ 160662 h 203034"/>
                        <a:gd name="connsiteX470" fmla="*/ 71325 w 163204"/>
                        <a:gd name="connsiteY470" fmla="*/ 154940 h 203034"/>
                        <a:gd name="connsiteX471" fmla="*/ 81407 w 163204"/>
                        <a:gd name="connsiteY471" fmla="*/ 145811 h 203034"/>
                        <a:gd name="connsiteX472" fmla="*/ 82360 w 163204"/>
                        <a:gd name="connsiteY472" fmla="*/ 149353 h 203034"/>
                        <a:gd name="connsiteX473" fmla="*/ 79500 w 163204"/>
                        <a:gd name="connsiteY473" fmla="*/ 152214 h 203034"/>
                        <a:gd name="connsiteX474" fmla="*/ 77728 w 163204"/>
                        <a:gd name="connsiteY474" fmla="*/ 150988 h 203034"/>
                        <a:gd name="connsiteX475" fmla="*/ 78410 w 163204"/>
                        <a:gd name="connsiteY475" fmla="*/ 153986 h 203034"/>
                        <a:gd name="connsiteX476" fmla="*/ 86857 w 163204"/>
                        <a:gd name="connsiteY476" fmla="*/ 145947 h 203034"/>
                        <a:gd name="connsiteX477" fmla="*/ 87128 w 163204"/>
                        <a:gd name="connsiteY477" fmla="*/ 146356 h 203034"/>
                        <a:gd name="connsiteX478" fmla="*/ 88763 w 163204"/>
                        <a:gd name="connsiteY478" fmla="*/ 144585 h 203034"/>
                        <a:gd name="connsiteX479" fmla="*/ 88629 w 163204"/>
                        <a:gd name="connsiteY479" fmla="*/ 142950 h 203034"/>
                        <a:gd name="connsiteX480" fmla="*/ 88356 w 163204"/>
                        <a:gd name="connsiteY480" fmla="*/ 143223 h 203034"/>
                        <a:gd name="connsiteX481" fmla="*/ 93941 w 163204"/>
                        <a:gd name="connsiteY481" fmla="*/ 140089 h 203034"/>
                        <a:gd name="connsiteX482" fmla="*/ 94623 w 163204"/>
                        <a:gd name="connsiteY482" fmla="*/ 138318 h 203034"/>
                        <a:gd name="connsiteX483" fmla="*/ 99118 w 163204"/>
                        <a:gd name="connsiteY483" fmla="*/ 139952 h 203034"/>
                        <a:gd name="connsiteX484" fmla="*/ 104159 w 163204"/>
                        <a:gd name="connsiteY484" fmla="*/ 133413 h 203034"/>
                        <a:gd name="connsiteX485" fmla="*/ 108247 w 163204"/>
                        <a:gd name="connsiteY485" fmla="*/ 133413 h 203034"/>
                        <a:gd name="connsiteX486" fmla="*/ 112063 w 163204"/>
                        <a:gd name="connsiteY486" fmla="*/ 126464 h 203034"/>
                        <a:gd name="connsiteX487" fmla="*/ 111653 w 163204"/>
                        <a:gd name="connsiteY487" fmla="*/ 127963 h 203034"/>
                        <a:gd name="connsiteX488" fmla="*/ 120101 w 163204"/>
                        <a:gd name="connsiteY488" fmla="*/ 118153 h 203034"/>
                        <a:gd name="connsiteX489" fmla="*/ 129230 w 163204"/>
                        <a:gd name="connsiteY489" fmla="*/ 116927 h 203034"/>
                        <a:gd name="connsiteX490" fmla="*/ 128957 w 163204"/>
                        <a:gd name="connsiteY490" fmla="*/ 114747 h 203034"/>
                        <a:gd name="connsiteX491" fmla="*/ 129773 w 163204"/>
                        <a:gd name="connsiteY491" fmla="*/ 113385 h 203034"/>
                        <a:gd name="connsiteX492" fmla="*/ 126913 w 163204"/>
                        <a:gd name="connsiteY492" fmla="*/ 114202 h 203034"/>
                        <a:gd name="connsiteX493" fmla="*/ 126367 w 163204"/>
                        <a:gd name="connsiteY493" fmla="*/ 106164 h 203034"/>
                        <a:gd name="connsiteX494" fmla="*/ 127595 w 163204"/>
                        <a:gd name="connsiteY494" fmla="*/ 106708 h 203034"/>
                        <a:gd name="connsiteX495" fmla="*/ 126231 w 163204"/>
                        <a:gd name="connsiteY495" fmla="*/ 109025 h 203034"/>
                        <a:gd name="connsiteX496" fmla="*/ 126776 w 163204"/>
                        <a:gd name="connsiteY496" fmla="*/ 111068 h 203034"/>
                        <a:gd name="connsiteX497" fmla="*/ 131408 w 163204"/>
                        <a:gd name="connsiteY497" fmla="*/ 107935 h 203034"/>
                        <a:gd name="connsiteX498" fmla="*/ 131137 w 163204"/>
                        <a:gd name="connsiteY498" fmla="*/ 106027 h 203034"/>
                        <a:gd name="connsiteX499" fmla="*/ 132227 w 163204"/>
                        <a:gd name="connsiteY499" fmla="*/ 106027 h 203034"/>
                        <a:gd name="connsiteX500" fmla="*/ 131545 w 163204"/>
                        <a:gd name="connsiteY500" fmla="*/ 104665 h 203034"/>
                        <a:gd name="connsiteX501" fmla="*/ 133998 w 163204"/>
                        <a:gd name="connsiteY501" fmla="*/ 107117 h 203034"/>
                        <a:gd name="connsiteX502" fmla="*/ 135087 w 163204"/>
                        <a:gd name="connsiteY502" fmla="*/ 113657 h 203034"/>
                        <a:gd name="connsiteX503" fmla="*/ 135496 w 163204"/>
                        <a:gd name="connsiteY503" fmla="*/ 105619 h 203034"/>
                        <a:gd name="connsiteX504" fmla="*/ 136315 w 163204"/>
                        <a:gd name="connsiteY504" fmla="*/ 105619 h 203034"/>
                        <a:gd name="connsiteX505" fmla="*/ 134543 w 163204"/>
                        <a:gd name="connsiteY505" fmla="*/ 102485 h 203034"/>
                        <a:gd name="connsiteX506" fmla="*/ 135633 w 163204"/>
                        <a:gd name="connsiteY506" fmla="*/ 101395 h 203034"/>
                        <a:gd name="connsiteX507" fmla="*/ 132772 w 163204"/>
                        <a:gd name="connsiteY507" fmla="*/ 94719 h 203034"/>
                        <a:gd name="connsiteX508" fmla="*/ 130455 w 163204"/>
                        <a:gd name="connsiteY508" fmla="*/ 104801 h 203034"/>
                        <a:gd name="connsiteX509" fmla="*/ 128957 w 163204"/>
                        <a:gd name="connsiteY509" fmla="*/ 99351 h 203034"/>
                        <a:gd name="connsiteX510" fmla="*/ 130319 w 163204"/>
                        <a:gd name="connsiteY510" fmla="*/ 99760 h 203034"/>
                        <a:gd name="connsiteX511" fmla="*/ 130319 w 163204"/>
                        <a:gd name="connsiteY511" fmla="*/ 93765 h 203034"/>
                        <a:gd name="connsiteX512" fmla="*/ 130865 w 163204"/>
                        <a:gd name="connsiteY512" fmla="*/ 95264 h 203034"/>
                        <a:gd name="connsiteX513" fmla="*/ 131408 w 163204"/>
                        <a:gd name="connsiteY513" fmla="*/ 88043 h 203034"/>
                        <a:gd name="connsiteX514" fmla="*/ 131408 w 163204"/>
                        <a:gd name="connsiteY514" fmla="*/ 89950 h 203034"/>
                        <a:gd name="connsiteX515" fmla="*/ 131272 w 163204"/>
                        <a:gd name="connsiteY515" fmla="*/ 85045 h 203034"/>
                        <a:gd name="connsiteX516" fmla="*/ 128820 w 163204"/>
                        <a:gd name="connsiteY516" fmla="*/ 82048 h 203034"/>
                        <a:gd name="connsiteX517" fmla="*/ 130455 w 163204"/>
                        <a:gd name="connsiteY517" fmla="*/ 80822 h 203034"/>
                        <a:gd name="connsiteX518" fmla="*/ 128275 w 163204"/>
                        <a:gd name="connsiteY518" fmla="*/ 76598 h 203034"/>
                        <a:gd name="connsiteX519" fmla="*/ 131272 w 163204"/>
                        <a:gd name="connsiteY519" fmla="*/ 78233 h 203034"/>
                        <a:gd name="connsiteX520" fmla="*/ 127595 w 163204"/>
                        <a:gd name="connsiteY520" fmla="*/ 70195 h 203034"/>
                        <a:gd name="connsiteX521" fmla="*/ 127186 w 163204"/>
                        <a:gd name="connsiteY521" fmla="*/ 71421 h 203034"/>
                        <a:gd name="connsiteX522" fmla="*/ 126640 w 163204"/>
                        <a:gd name="connsiteY522" fmla="*/ 69241 h 203034"/>
                        <a:gd name="connsiteX523" fmla="*/ 125687 w 163204"/>
                        <a:gd name="connsiteY523" fmla="*/ 69241 h 203034"/>
                        <a:gd name="connsiteX524" fmla="*/ 127322 w 163204"/>
                        <a:gd name="connsiteY524" fmla="*/ 68423 h 203034"/>
                        <a:gd name="connsiteX525" fmla="*/ 125278 w 163204"/>
                        <a:gd name="connsiteY525" fmla="*/ 64881 h 203034"/>
                        <a:gd name="connsiteX526" fmla="*/ 128548 w 163204"/>
                        <a:gd name="connsiteY526" fmla="*/ 69922 h 203034"/>
                        <a:gd name="connsiteX527" fmla="*/ 125142 w 163204"/>
                        <a:gd name="connsiteY527" fmla="*/ 59704 h 203034"/>
                        <a:gd name="connsiteX528" fmla="*/ 126096 w 163204"/>
                        <a:gd name="connsiteY528" fmla="*/ 58886 h 203034"/>
                        <a:gd name="connsiteX529" fmla="*/ 122825 w 163204"/>
                        <a:gd name="connsiteY529" fmla="*/ 58886 h 203034"/>
                        <a:gd name="connsiteX530" fmla="*/ 124052 w 163204"/>
                        <a:gd name="connsiteY530" fmla="*/ 63246 h 203034"/>
                        <a:gd name="connsiteX531" fmla="*/ 123098 w 163204"/>
                        <a:gd name="connsiteY531" fmla="*/ 63246 h 203034"/>
                        <a:gd name="connsiteX532" fmla="*/ 122825 w 163204"/>
                        <a:gd name="connsiteY532" fmla="*/ 61066 h 203034"/>
                        <a:gd name="connsiteX533" fmla="*/ 121326 w 163204"/>
                        <a:gd name="connsiteY533" fmla="*/ 61475 h 203034"/>
                        <a:gd name="connsiteX534" fmla="*/ 121326 w 163204"/>
                        <a:gd name="connsiteY534" fmla="*/ 57115 h 203034"/>
                        <a:gd name="connsiteX535" fmla="*/ 119691 w 163204"/>
                        <a:gd name="connsiteY535" fmla="*/ 60113 h 203034"/>
                        <a:gd name="connsiteX536" fmla="*/ 116831 w 163204"/>
                        <a:gd name="connsiteY536" fmla="*/ 55616 h 203034"/>
                        <a:gd name="connsiteX537" fmla="*/ 118193 w 163204"/>
                        <a:gd name="connsiteY537" fmla="*/ 55344 h 203034"/>
                        <a:gd name="connsiteX538" fmla="*/ 115469 w 163204"/>
                        <a:gd name="connsiteY538" fmla="*/ 54118 h 203034"/>
                        <a:gd name="connsiteX539" fmla="*/ 120101 w 163204"/>
                        <a:gd name="connsiteY539" fmla="*/ 53845 h 203034"/>
                        <a:gd name="connsiteX540" fmla="*/ 122690 w 163204"/>
                        <a:gd name="connsiteY540" fmla="*/ 57115 h 203034"/>
                        <a:gd name="connsiteX541" fmla="*/ 122417 w 163204"/>
                        <a:gd name="connsiteY541" fmla="*/ 54390 h 203034"/>
                        <a:gd name="connsiteX542" fmla="*/ 125278 w 163204"/>
                        <a:gd name="connsiteY542" fmla="*/ 55072 h 203034"/>
                        <a:gd name="connsiteX543" fmla="*/ 120646 w 163204"/>
                        <a:gd name="connsiteY543" fmla="*/ 50848 h 203034"/>
                        <a:gd name="connsiteX544" fmla="*/ 119964 w 163204"/>
                        <a:gd name="connsiteY544" fmla="*/ 51938 h 203034"/>
                        <a:gd name="connsiteX545" fmla="*/ 116831 w 163204"/>
                        <a:gd name="connsiteY545" fmla="*/ 49894 h 203034"/>
                        <a:gd name="connsiteX546" fmla="*/ 117647 w 163204"/>
                        <a:gd name="connsiteY546" fmla="*/ 49894 h 203034"/>
                        <a:gd name="connsiteX547" fmla="*/ 115741 w 163204"/>
                        <a:gd name="connsiteY547" fmla="*/ 47851 h 203034"/>
                        <a:gd name="connsiteX548" fmla="*/ 110019 w 163204"/>
                        <a:gd name="connsiteY548" fmla="*/ 48259 h 203034"/>
                        <a:gd name="connsiteX549" fmla="*/ 110835 w 163204"/>
                        <a:gd name="connsiteY549" fmla="*/ 47987 h 203034"/>
                        <a:gd name="connsiteX550" fmla="*/ 122690 w 163204"/>
                        <a:gd name="connsiteY550" fmla="*/ 44853 h 203034"/>
                        <a:gd name="connsiteX551" fmla="*/ 113152 w 163204"/>
                        <a:gd name="connsiteY551" fmla="*/ 31773 h 203034"/>
                        <a:gd name="connsiteX552" fmla="*/ 117784 w 163204"/>
                        <a:gd name="connsiteY552" fmla="*/ 32455 h 203034"/>
                        <a:gd name="connsiteX553" fmla="*/ 119284 w 163204"/>
                        <a:gd name="connsiteY553" fmla="*/ 34771 h 203034"/>
                        <a:gd name="connsiteX554" fmla="*/ 115741 w 163204"/>
                        <a:gd name="connsiteY554" fmla="*/ 33817 h 203034"/>
                        <a:gd name="connsiteX555" fmla="*/ 124052 w 163204"/>
                        <a:gd name="connsiteY555" fmla="*/ 41447 h 203034"/>
                        <a:gd name="connsiteX556" fmla="*/ 119555 w 163204"/>
                        <a:gd name="connsiteY556" fmla="*/ 33681 h 203034"/>
                        <a:gd name="connsiteX557" fmla="*/ 122008 w 163204"/>
                        <a:gd name="connsiteY557" fmla="*/ 35861 h 203034"/>
                        <a:gd name="connsiteX558" fmla="*/ 116694 w 163204"/>
                        <a:gd name="connsiteY558" fmla="*/ 28640 h 203034"/>
                        <a:gd name="connsiteX559" fmla="*/ 115741 w 163204"/>
                        <a:gd name="connsiteY559" fmla="*/ 28640 h 203034"/>
                        <a:gd name="connsiteX560" fmla="*/ 118057 w 163204"/>
                        <a:gd name="connsiteY560" fmla="*/ 31637 h 203034"/>
                        <a:gd name="connsiteX561" fmla="*/ 112472 w 163204"/>
                        <a:gd name="connsiteY561" fmla="*/ 29730 h 203034"/>
                        <a:gd name="connsiteX562" fmla="*/ 112743 w 163204"/>
                        <a:gd name="connsiteY562" fmla="*/ 30138 h 203034"/>
                        <a:gd name="connsiteX563" fmla="*/ 111653 w 163204"/>
                        <a:gd name="connsiteY563" fmla="*/ 29866 h 203034"/>
                        <a:gd name="connsiteX564" fmla="*/ 110428 w 163204"/>
                        <a:gd name="connsiteY564" fmla="*/ 28367 h 203034"/>
                        <a:gd name="connsiteX565" fmla="*/ 8243 w 163204"/>
                        <a:gd name="connsiteY565" fmla="*/ 122786 h 203034"/>
                        <a:gd name="connsiteX566" fmla="*/ 7698 w 163204"/>
                        <a:gd name="connsiteY566" fmla="*/ 122377 h 203034"/>
                        <a:gd name="connsiteX567" fmla="*/ 8243 w 163204"/>
                        <a:gd name="connsiteY567" fmla="*/ 122786 h 203034"/>
                        <a:gd name="connsiteX568" fmla="*/ 143127 w 163204"/>
                        <a:gd name="connsiteY568" fmla="*/ 71694 h 203034"/>
                        <a:gd name="connsiteX569" fmla="*/ 139721 w 163204"/>
                        <a:gd name="connsiteY569" fmla="*/ 60385 h 203034"/>
                        <a:gd name="connsiteX570" fmla="*/ 134815 w 163204"/>
                        <a:gd name="connsiteY570" fmla="*/ 63110 h 203034"/>
                        <a:gd name="connsiteX571" fmla="*/ 134271 w 163204"/>
                        <a:gd name="connsiteY571" fmla="*/ 62565 h 203034"/>
                        <a:gd name="connsiteX572" fmla="*/ 136449 w 163204"/>
                        <a:gd name="connsiteY572" fmla="*/ 68015 h 203034"/>
                        <a:gd name="connsiteX573" fmla="*/ 144216 w 163204"/>
                        <a:gd name="connsiteY573" fmla="*/ 73873 h 203034"/>
                        <a:gd name="connsiteX574" fmla="*/ 143671 w 163204"/>
                        <a:gd name="connsiteY574" fmla="*/ 70876 h 203034"/>
                        <a:gd name="connsiteX575" fmla="*/ 143127 w 163204"/>
                        <a:gd name="connsiteY575" fmla="*/ 71557 h 203034"/>
                        <a:gd name="connsiteX576" fmla="*/ 138630 w 163204"/>
                        <a:gd name="connsiteY576" fmla="*/ 75508 h 203034"/>
                        <a:gd name="connsiteX577" fmla="*/ 139992 w 163204"/>
                        <a:gd name="connsiteY577" fmla="*/ 77143 h 203034"/>
                        <a:gd name="connsiteX578" fmla="*/ 139312 w 163204"/>
                        <a:gd name="connsiteY578" fmla="*/ 75100 h 203034"/>
                        <a:gd name="connsiteX579" fmla="*/ 138630 w 163204"/>
                        <a:gd name="connsiteY579" fmla="*/ 75508 h 203034"/>
                        <a:gd name="connsiteX580" fmla="*/ 140537 w 163204"/>
                        <a:gd name="connsiteY580" fmla="*/ 77007 h 203034"/>
                        <a:gd name="connsiteX581" fmla="*/ 140537 w 163204"/>
                        <a:gd name="connsiteY581" fmla="*/ 76462 h 203034"/>
                        <a:gd name="connsiteX582" fmla="*/ 140537 w 163204"/>
                        <a:gd name="connsiteY582" fmla="*/ 77007 h 203034"/>
                        <a:gd name="connsiteX583" fmla="*/ 123098 w 163204"/>
                        <a:gd name="connsiteY583" fmla="*/ 40357 h 203034"/>
                        <a:gd name="connsiteX584" fmla="*/ 123234 w 163204"/>
                        <a:gd name="connsiteY584" fmla="*/ 40357 h 203034"/>
                        <a:gd name="connsiteX585" fmla="*/ 122417 w 163204"/>
                        <a:gd name="connsiteY585" fmla="*/ 39267 h 203034"/>
                        <a:gd name="connsiteX586" fmla="*/ 123098 w 163204"/>
                        <a:gd name="connsiteY586" fmla="*/ 40357 h 203034"/>
                        <a:gd name="connsiteX587" fmla="*/ 124189 w 163204"/>
                        <a:gd name="connsiteY587" fmla="*/ 44717 h 203034"/>
                        <a:gd name="connsiteX588" fmla="*/ 125414 w 163204"/>
                        <a:gd name="connsiteY588" fmla="*/ 44444 h 203034"/>
                        <a:gd name="connsiteX589" fmla="*/ 124732 w 163204"/>
                        <a:gd name="connsiteY589" fmla="*/ 43218 h 203034"/>
                        <a:gd name="connsiteX590" fmla="*/ 124189 w 163204"/>
                        <a:gd name="connsiteY590" fmla="*/ 44717 h 203034"/>
                        <a:gd name="connsiteX591" fmla="*/ 128002 w 163204"/>
                        <a:gd name="connsiteY591" fmla="*/ 58205 h 203034"/>
                        <a:gd name="connsiteX592" fmla="*/ 132636 w 163204"/>
                        <a:gd name="connsiteY592" fmla="*/ 60113 h 203034"/>
                        <a:gd name="connsiteX593" fmla="*/ 132636 w 163204"/>
                        <a:gd name="connsiteY593" fmla="*/ 58750 h 203034"/>
                        <a:gd name="connsiteX594" fmla="*/ 131545 w 163204"/>
                        <a:gd name="connsiteY594" fmla="*/ 56570 h 203034"/>
                        <a:gd name="connsiteX595" fmla="*/ 130728 w 163204"/>
                        <a:gd name="connsiteY595" fmla="*/ 56570 h 203034"/>
                        <a:gd name="connsiteX596" fmla="*/ 129773 w 163204"/>
                        <a:gd name="connsiteY596" fmla="*/ 58341 h 203034"/>
                        <a:gd name="connsiteX597" fmla="*/ 126776 w 163204"/>
                        <a:gd name="connsiteY597" fmla="*/ 55208 h 203034"/>
                        <a:gd name="connsiteX598" fmla="*/ 127866 w 163204"/>
                        <a:gd name="connsiteY598" fmla="*/ 58341 h 203034"/>
                        <a:gd name="connsiteX599" fmla="*/ 36309 w 163204"/>
                        <a:gd name="connsiteY599" fmla="*/ 178102 h 203034"/>
                        <a:gd name="connsiteX600" fmla="*/ 35629 w 163204"/>
                        <a:gd name="connsiteY600" fmla="*/ 177420 h 203034"/>
                        <a:gd name="connsiteX601" fmla="*/ 36855 w 163204"/>
                        <a:gd name="connsiteY601" fmla="*/ 176057 h 203034"/>
                        <a:gd name="connsiteX602" fmla="*/ 44212 w 163204"/>
                        <a:gd name="connsiteY602" fmla="*/ 173742 h 203034"/>
                        <a:gd name="connsiteX603" fmla="*/ 47482 w 163204"/>
                        <a:gd name="connsiteY603" fmla="*/ 175104 h 203034"/>
                        <a:gd name="connsiteX604" fmla="*/ 45847 w 163204"/>
                        <a:gd name="connsiteY604" fmla="*/ 175513 h 203034"/>
                        <a:gd name="connsiteX605" fmla="*/ 36309 w 163204"/>
                        <a:gd name="connsiteY605" fmla="*/ 178237 h 203034"/>
                        <a:gd name="connsiteX606" fmla="*/ 69008 w 163204"/>
                        <a:gd name="connsiteY606" fmla="*/ 167474 h 203034"/>
                        <a:gd name="connsiteX607" fmla="*/ 68736 w 163204"/>
                        <a:gd name="connsiteY607" fmla="*/ 168019 h 203034"/>
                        <a:gd name="connsiteX608" fmla="*/ 81407 w 163204"/>
                        <a:gd name="connsiteY608" fmla="*/ 157937 h 203034"/>
                        <a:gd name="connsiteX609" fmla="*/ 75412 w 163204"/>
                        <a:gd name="connsiteY609" fmla="*/ 157937 h 203034"/>
                        <a:gd name="connsiteX610" fmla="*/ 76093 w 163204"/>
                        <a:gd name="connsiteY610" fmla="*/ 156166 h 203034"/>
                        <a:gd name="connsiteX611" fmla="*/ 77319 w 163204"/>
                        <a:gd name="connsiteY611" fmla="*/ 156711 h 203034"/>
                        <a:gd name="connsiteX612" fmla="*/ 78818 w 163204"/>
                        <a:gd name="connsiteY612" fmla="*/ 154531 h 203034"/>
                        <a:gd name="connsiteX613" fmla="*/ 74731 w 163204"/>
                        <a:gd name="connsiteY613" fmla="*/ 154940 h 203034"/>
                        <a:gd name="connsiteX614" fmla="*/ 71052 w 163204"/>
                        <a:gd name="connsiteY614" fmla="*/ 159572 h 203034"/>
                        <a:gd name="connsiteX615" fmla="*/ 74322 w 163204"/>
                        <a:gd name="connsiteY615" fmla="*/ 159027 h 203034"/>
                        <a:gd name="connsiteX616" fmla="*/ 68192 w 163204"/>
                        <a:gd name="connsiteY616" fmla="*/ 162161 h 203034"/>
                        <a:gd name="connsiteX617" fmla="*/ 71325 w 163204"/>
                        <a:gd name="connsiteY617" fmla="*/ 161071 h 203034"/>
                        <a:gd name="connsiteX618" fmla="*/ 71325 w 163204"/>
                        <a:gd name="connsiteY618" fmla="*/ 163387 h 203034"/>
                        <a:gd name="connsiteX619" fmla="*/ 63422 w 163204"/>
                        <a:gd name="connsiteY619" fmla="*/ 166521 h 203034"/>
                        <a:gd name="connsiteX620" fmla="*/ 62469 w 163204"/>
                        <a:gd name="connsiteY620" fmla="*/ 165158 h 203034"/>
                        <a:gd name="connsiteX621" fmla="*/ 59335 w 163204"/>
                        <a:gd name="connsiteY621" fmla="*/ 167610 h 203034"/>
                        <a:gd name="connsiteX622" fmla="*/ 60288 w 163204"/>
                        <a:gd name="connsiteY622" fmla="*/ 165022 h 203034"/>
                        <a:gd name="connsiteX623" fmla="*/ 57428 w 163204"/>
                        <a:gd name="connsiteY623" fmla="*/ 164477 h 203034"/>
                        <a:gd name="connsiteX624" fmla="*/ 53613 w 163204"/>
                        <a:gd name="connsiteY624" fmla="*/ 166793 h 203034"/>
                        <a:gd name="connsiteX625" fmla="*/ 51978 w 163204"/>
                        <a:gd name="connsiteY625" fmla="*/ 165703 h 203034"/>
                        <a:gd name="connsiteX626" fmla="*/ 50752 w 163204"/>
                        <a:gd name="connsiteY626" fmla="*/ 170199 h 203034"/>
                        <a:gd name="connsiteX627" fmla="*/ 54838 w 163204"/>
                        <a:gd name="connsiteY627" fmla="*/ 166656 h 203034"/>
                        <a:gd name="connsiteX628" fmla="*/ 51978 w 163204"/>
                        <a:gd name="connsiteY628" fmla="*/ 170880 h 203034"/>
                        <a:gd name="connsiteX629" fmla="*/ 53885 w 163204"/>
                        <a:gd name="connsiteY629" fmla="*/ 170472 h 203034"/>
                        <a:gd name="connsiteX630" fmla="*/ 52250 w 163204"/>
                        <a:gd name="connsiteY630" fmla="*/ 172379 h 203034"/>
                        <a:gd name="connsiteX631" fmla="*/ 51705 w 163204"/>
                        <a:gd name="connsiteY631" fmla="*/ 173469 h 203034"/>
                        <a:gd name="connsiteX632" fmla="*/ 56610 w 163204"/>
                        <a:gd name="connsiteY632" fmla="*/ 172243 h 203034"/>
                        <a:gd name="connsiteX633" fmla="*/ 56610 w 163204"/>
                        <a:gd name="connsiteY633" fmla="*/ 173060 h 203034"/>
                        <a:gd name="connsiteX634" fmla="*/ 59199 w 163204"/>
                        <a:gd name="connsiteY634" fmla="*/ 171562 h 203034"/>
                        <a:gd name="connsiteX635" fmla="*/ 63695 w 163204"/>
                        <a:gd name="connsiteY635" fmla="*/ 169518 h 203034"/>
                        <a:gd name="connsiteX636" fmla="*/ 63149 w 163204"/>
                        <a:gd name="connsiteY636" fmla="*/ 170472 h 203034"/>
                        <a:gd name="connsiteX637" fmla="*/ 68872 w 163204"/>
                        <a:gd name="connsiteY637" fmla="*/ 167610 h 203034"/>
                        <a:gd name="connsiteX638" fmla="*/ 140674 w 163204"/>
                        <a:gd name="connsiteY638" fmla="*/ 114202 h 203034"/>
                        <a:gd name="connsiteX639" fmla="*/ 130865 w 163204"/>
                        <a:gd name="connsiteY639" fmla="*/ 121832 h 203034"/>
                        <a:gd name="connsiteX640" fmla="*/ 130865 w 163204"/>
                        <a:gd name="connsiteY640" fmla="*/ 121287 h 203034"/>
                        <a:gd name="connsiteX641" fmla="*/ 123643 w 163204"/>
                        <a:gd name="connsiteY641" fmla="*/ 130688 h 203034"/>
                        <a:gd name="connsiteX642" fmla="*/ 124189 w 163204"/>
                        <a:gd name="connsiteY642" fmla="*/ 124965 h 203034"/>
                        <a:gd name="connsiteX643" fmla="*/ 123234 w 163204"/>
                        <a:gd name="connsiteY643" fmla="*/ 127282 h 203034"/>
                        <a:gd name="connsiteX644" fmla="*/ 120237 w 163204"/>
                        <a:gd name="connsiteY644" fmla="*/ 129053 h 203034"/>
                        <a:gd name="connsiteX645" fmla="*/ 119964 w 163204"/>
                        <a:gd name="connsiteY645" fmla="*/ 126737 h 203034"/>
                        <a:gd name="connsiteX646" fmla="*/ 122554 w 163204"/>
                        <a:gd name="connsiteY646" fmla="*/ 124421 h 203034"/>
                        <a:gd name="connsiteX647" fmla="*/ 127458 w 163204"/>
                        <a:gd name="connsiteY647" fmla="*/ 121287 h 203034"/>
                        <a:gd name="connsiteX648" fmla="*/ 123507 w 163204"/>
                        <a:gd name="connsiteY648" fmla="*/ 121696 h 203034"/>
                        <a:gd name="connsiteX649" fmla="*/ 121054 w 163204"/>
                        <a:gd name="connsiteY649" fmla="*/ 124557 h 203034"/>
                        <a:gd name="connsiteX650" fmla="*/ 120237 w 163204"/>
                        <a:gd name="connsiteY650" fmla="*/ 121559 h 203034"/>
                        <a:gd name="connsiteX651" fmla="*/ 118602 w 163204"/>
                        <a:gd name="connsiteY651" fmla="*/ 124012 h 203034"/>
                        <a:gd name="connsiteX652" fmla="*/ 118057 w 163204"/>
                        <a:gd name="connsiteY652" fmla="*/ 121014 h 203034"/>
                        <a:gd name="connsiteX653" fmla="*/ 116013 w 163204"/>
                        <a:gd name="connsiteY653" fmla="*/ 124829 h 203034"/>
                        <a:gd name="connsiteX654" fmla="*/ 115605 w 163204"/>
                        <a:gd name="connsiteY654" fmla="*/ 124557 h 203034"/>
                        <a:gd name="connsiteX655" fmla="*/ 113697 w 163204"/>
                        <a:gd name="connsiteY655" fmla="*/ 127827 h 203034"/>
                        <a:gd name="connsiteX656" fmla="*/ 115469 w 163204"/>
                        <a:gd name="connsiteY656" fmla="*/ 127554 h 203034"/>
                        <a:gd name="connsiteX657" fmla="*/ 116422 w 163204"/>
                        <a:gd name="connsiteY657" fmla="*/ 124693 h 203034"/>
                        <a:gd name="connsiteX658" fmla="*/ 116967 w 163204"/>
                        <a:gd name="connsiteY658" fmla="*/ 126464 h 203034"/>
                        <a:gd name="connsiteX659" fmla="*/ 120101 w 163204"/>
                        <a:gd name="connsiteY659" fmla="*/ 124965 h 203034"/>
                        <a:gd name="connsiteX660" fmla="*/ 118329 w 163204"/>
                        <a:gd name="connsiteY660" fmla="*/ 126328 h 203034"/>
                        <a:gd name="connsiteX661" fmla="*/ 118875 w 163204"/>
                        <a:gd name="connsiteY661" fmla="*/ 129189 h 203034"/>
                        <a:gd name="connsiteX662" fmla="*/ 115878 w 163204"/>
                        <a:gd name="connsiteY662" fmla="*/ 132186 h 203034"/>
                        <a:gd name="connsiteX663" fmla="*/ 115469 w 163204"/>
                        <a:gd name="connsiteY663" fmla="*/ 134911 h 203034"/>
                        <a:gd name="connsiteX664" fmla="*/ 106749 w 163204"/>
                        <a:gd name="connsiteY664" fmla="*/ 139680 h 203034"/>
                        <a:gd name="connsiteX665" fmla="*/ 105659 w 163204"/>
                        <a:gd name="connsiteY665" fmla="*/ 141451 h 203034"/>
                        <a:gd name="connsiteX666" fmla="*/ 108247 w 163204"/>
                        <a:gd name="connsiteY666" fmla="*/ 140906 h 203034"/>
                        <a:gd name="connsiteX667" fmla="*/ 105930 w 163204"/>
                        <a:gd name="connsiteY667" fmla="*/ 142813 h 203034"/>
                        <a:gd name="connsiteX668" fmla="*/ 105930 w 163204"/>
                        <a:gd name="connsiteY668" fmla="*/ 142269 h 203034"/>
                        <a:gd name="connsiteX669" fmla="*/ 103752 w 163204"/>
                        <a:gd name="connsiteY669" fmla="*/ 144449 h 203034"/>
                        <a:gd name="connsiteX670" fmla="*/ 104841 w 163204"/>
                        <a:gd name="connsiteY670" fmla="*/ 141315 h 203034"/>
                        <a:gd name="connsiteX671" fmla="*/ 102117 w 163204"/>
                        <a:gd name="connsiteY671" fmla="*/ 142405 h 203034"/>
                        <a:gd name="connsiteX672" fmla="*/ 102253 w 163204"/>
                        <a:gd name="connsiteY672" fmla="*/ 141724 h 203034"/>
                        <a:gd name="connsiteX673" fmla="*/ 100482 w 163204"/>
                        <a:gd name="connsiteY673" fmla="*/ 145266 h 203034"/>
                        <a:gd name="connsiteX674" fmla="*/ 104296 w 163204"/>
                        <a:gd name="connsiteY674" fmla="*/ 146629 h 203034"/>
                        <a:gd name="connsiteX675" fmla="*/ 97483 w 163204"/>
                        <a:gd name="connsiteY675" fmla="*/ 151670 h 203034"/>
                        <a:gd name="connsiteX676" fmla="*/ 97756 w 163204"/>
                        <a:gd name="connsiteY676" fmla="*/ 149762 h 203034"/>
                        <a:gd name="connsiteX677" fmla="*/ 94759 w 163204"/>
                        <a:gd name="connsiteY677" fmla="*/ 150307 h 203034"/>
                        <a:gd name="connsiteX678" fmla="*/ 90944 w 163204"/>
                        <a:gd name="connsiteY678" fmla="*/ 155076 h 203034"/>
                        <a:gd name="connsiteX679" fmla="*/ 91353 w 163204"/>
                        <a:gd name="connsiteY679" fmla="*/ 153713 h 203034"/>
                        <a:gd name="connsiteX680" fmla="*/ 87401 w 163204"/>
                        <a:gd name="connsiteY680" fmla="*/ 154803 h 203034"/>
                        <a:gd name="connsiteX681" fmla="*/ 85766 w 163204"/>
                        <a:gd name="connsiteY681" fmla="*/ 156438 h 203034"/>
                        <a:gd name="connsiteX682" fmla="*/ 85494 w 163204"/>
                        <a:gd name="connsiteY682" fmla="*/ 158754 h 203034"/>
                        <a:gd name="connsiteX683" fmla="*/ 85494 w 163204"/>
                        <a:gd name="connsiteY683" fmla="*/ 159027 h 203034"/>
                        <a:gd name="connsiteX684" fmla="*/ 94214 w 163204"/>
                        <a:gd name="connsiteY684" fmla="*/ 154940 h 203034"/>
                        <a:gd name="connsiteX685" fmla="*/ 94214 w 163204"/>
                        <a:gd name="connsiteY685" fmla="*/ 155757 h 203034"/>
                        <a:gd name="connsiteX686" fmla="*/ 102117 w 163204"/>
                        <a:gd name="connsiteY686" fmla="*/ 151261 h 203034"/>
                        <a:gd name="connsiteX687" fmla="*/ 103479 w 163204"/>
                        <a:gd name="connsiteY687" fmla="*/ 152351 h 203034"/>
                        <a:gd name="connsiteX688" fmla="*/ 105114 w 163204"/>
                        <a:gd name="connsiteY688" fmla="*/ 150035 h 203034"/>
                        <a:gd name="connsiteX689" fmla="*/ 105114 w 163204"/>
                        <a:gd name="connsiteY689" fmla="*/ 150852 h 203034"/>
                        <a:gd name="connsiteX690" fmla="*/ 108520 w 163204"/>
                        <a:gd name="connsiteY690" fmla="*/ 148264 h 203034"/>
                        <a:gd name="connsiteX691" fmla="*/ 108520 w 163204"/>
                        <a:gd name="connsiteY691" fmla="*/ 148536 h 203034"/>
                        <a:gd name="connsiteX692" fmla="*/ 111108 w 163204"/>
                        <a:gd name="connsiteY692" fmla="*/ 143223 h 203034"/>
                        <a:gd name="connsiteX693" fmla="*/ 110835 w 163204"/>
                        <a:gd name="connsiteY693" fmla="*/ 141860 h 203034"/>
                        <a:gd name="connsiteX694" fmla="*/ 112063 w 163204"/>
                        <a:gd name="connsiteY694" fmla="*/ 140634 h 203034"/>
                        <a:gd name="connsiteX695" fmla="*/ 112063 w 163204"/>
                        <a:gd name="connsiteY695" fmla="*/ 140634 h 203034"/>
                        <a:gd name="connsiteX696" fmla="*/ 112063 w 163204"/>
                        <a:gd name="connsiteY696" fmla="*/ 140634 h 203034"/>
                        <a:gd name="connsiteX697" fmla="*/ 115332 w 163204"/>
                        <a:gd name="connsiteY697" fmla="*/ 139952 h 203034"/>
                        <a:gd name="connsiteX698" fmla="*/ 112199 w 163204"/>
                        <a:gd name="connsiteY698" fmla="*/ 142405 h 203034"/>
                        <a:gd name="connsiteX699" fmla="*/ 115469 w 163204"/>
                        <a:gd name="connsiteY699" fmla="*/ 143495 h 203034"/>
                        <a:gd name="connsiteX700" fmla="*/ 115878 w 163204"/>
                        <a:gd name="connsiteY700" fmla="*/ 144312 h 203034"/>
                        <a:gd name="connsiteX701" fmla="*/ 116422 w 163204"/>
                        <a:gd name="connsiteY701" fmla="*/ 142132 h 203034"/>
                        <a:gd name="connsiteX702" fmla="*/ 128957 w 163204"/>
                        <a:gd name="connsiteY702" fmla="*/ 131505 h 203034"/>
                        <a:gd name="connsiteX703" fmla="*/ 129366 w 163204"/>
                        <a:gd name="connsiteY703" fmla="*/ 133685 h 203034"/>
                        <a:gd name="connsiteX704" fmla="*/ 132636 w 163204"/>
                        <a:gd name="connsiteY704" fmla="*/ 127963 h 203034"/>
                        <a:gd name="connsiteX705" fmla="*/ 131681 w 163204"/>
                        <a:gd name="connsiteY705" fmla="*/ 130688 h 203034"/>
                        <a:gd name="connsiteX706" fmla="*/ 138630 w 163204"/>
                        <a:gd name="connsiteY706" fmla="*/ 116655 h 203034"/>
                        <a:gd name="connsiteX707" fmla="*/ 139856 w 163204"/>
                        <a:gd name="connsiteY707" fmla="*/ 116927 h 203034"/>
                        <a:gd name="connsiteX708" fmla="*/ 140810 w 163204"/>
                        <a:gd name="connsiteY708" fmla="*/ 113521 h 203034"/>
                        <a:gd name="connsiteX709" fmla="*/ 142309 w 163204"/>
                        <a:gd name="connsiteY709" fmla="*/ 103302 h 203034"/>
                        <a:gd name="connsiteX710" fmla="*/ 142581 w 163204"/>
                        <a:gd name="connsiteY710" fmla="*/ 100033 h 203034"/>
                        <a:gd name="connsiteX711" fmla="*/ 142581 w 163204"/>
                        <a:gd name="connsiteY711" fmla="*/ 100305 h 203034"/>
                        <a:gd name="connsiteX712" fmla="*/ 142036 w 163204"/>
                        <a:gd name="connsiteY712" fmla="*/ 97035 h 203034"/>
                        <a:gd name="connsiteX713" fmla="*/ 139448 w 163204"/>
                        <a:gd name="connsiteY713" fmla="*/ 97035 h 203034"/>
                        <a:gd name="connsiteX714" fmla="*/ 140810 w 163204"/>
                        <a:gd name="connsiteY714" fmla="*/ 97580 h 203034"/>
                        <a:gd name="connsiteX715" fmla="*/ 140947 w 163204"/>
                        <a:gd name="connsiteY715" fmla="*/ 92948 h 203034"/>
                        <a:gd name="connsiteX716" fmla="*/ 139448 w 163204"/>
                        <a:gd name="connsiteY716" fmla="*/ 96218 h 203034"/>
                        <a:gd name="connsiteX717" fmla="*/ 138766 w 163204"/>
                        <a:gd name="connsiteY717" fmla="*/ 91994 h 203034"/>
                        <a:gd name="connsiteX718" fmla="*/ 141763 w 163204"/>
                        <a:gd name="connsiteY718" fmla="*/ 89814 h 203034"/>
                        <a:gd name="connsiteX719" fmla="*/ 141219 w 163204"/>
                        <a:gd name="connsiteY719" fmla="*/ 84909 h 203034"/>
                        <a:gd name="connsiteX720" fmla="*/ 139175 w 163204"/>
                        <a:gd name="connsiteY720" fmla="*/ 86544 h 203034"/>
                        <a:gd name="connsiteX721" fmla="*/ 139175 w 163204"/>
                        <a:gd name="connsiteY721" fmla="*/ 82865 h 203034"/>
                        <a:gd name="connsiteX722" fmla="*/ 139992 w 163204"/>
                        <a:gd name="connsiteY722" fmla="*/ 84364 h 203034"/>
                        <a:gd name="connsiteX723" fmla="*/ 141219 w 163204"/>
                        <a:gd name="connsiteY723" fmla="*/ 81503 h 203034"/>
                        <a:gd name="connsiteX724" fmla="*/ 140810 w 163204"/>
                        <a:gd name="connsiteY724" fmla="*/ 80004 h 203034"/>
                        <a:gd name="connsiteX725" fmla="*/ 140401 w 163204"/>
                        <a:gd name="connsiteY725" fmla="*/ 80413 h 203034"/>
                        <a:gd name="connsiteX726" fmla="*/ 139175 w 163204"/>
                        <a:gd name="connsiteY726" fmla="*/ 78915 h 203034"/>
                        <a:gd name="connsiteX727" fmla="*/ 138084 w 163204"/>
                        <a:gd name="connsiteY727" fmla="*/ 80004 h 203034"/>
                        <a:gd name="connsiteX728" fmla="*/ 137950 w 163204"/>
                        <a:gd name="connsiteY728" fmla="*/ 77824 h 203034"/>
                        <a:gd name="connsiteX729" fmla="*/ 136722 w 163204"/>
                        <a:gd name="connsiteY729" fmla="*/ 79596 h 203034"/>
                        <a:gd name="connsiteX730" fmla="*/ 135906 w 163204"/>
                        <a:gd name="connsiteY730" fmla="*/ 77416 h 203034"/>
                        <a:gd name="connsiteX731" fmla="*/ 136859 w 163204"/>
                        <a:gd name="connsiteY731" fmla="*/ 84909 h 203034"/>
                        <a:gd name="connsiteX732" fmla="*/ 137950 w 163204"/>
                        <a:gd name="connsiteY732" fmla="*/ 83683 h 203034"/>
                        <a:gd name="connsiteX733" fmla="*/ 136042 w 163204"/>
                        <a:gd name="connsiteY733" fmla="*/ 89678 h 203034"/>
                        <a:gd name="connsiteX734" fmla="*/ 137540 w 163204"/>
                        <a:gd name="connsiteY734" fmla="*/ 95809 h 203034"/>
                        <a:gd name="connsiteX735" fmla="*/ 136042 w 163204"/>
                        <a:gd name="connsiteY735" fmla="*/ 99487 h 203034"/>
                        <a:gd name="connsiteX736" fmla="*/ 137950 w 163204"/>
                        <a:gd name="connsiteY736" fmla="*/ 104801 h 203034"/>
                        <a:gd name="connsiteX737" fmla="*/ 139039 w 163204"/>
                        <a:gd name="connsiteY737" fmla="*/ 100986 h 203034"/>
                        <a:gd name="connsiteX738" fmla="*/ 139039 w 163204"/>
                        <a:gd name="connsiteY738" fmla="*/ 103439 h 203034"/>
                        <a:gd name="connsiteX739" fmla="*/ 140265 w 163204"/>
                        <a:gd name="connsiteY739" fmla="*/ 102076 h 203034"/>
                        <a:gd name="connsiteX740" fmla="*/ 142309 w 163204"/>
                        <a:gd name="connsiteY740" fmla="*/ 102894 h 203034"/>
                        <a:gd name="connsiteX741" fmla="*/ 140401 w 163204"/>
                        <a:gd name="connsiteY741" fmla="*/ 42128 h 203034"/>
                        <a:gd name="connsiteX742" fmla="*/ 140401 w 163204"/>
                        <a:gd name="connsiteY742" fmla="*/ 42128 h 203034"/>
                        <a:gd name="connsiteX743" fmla="*/ 140401 w 163204"/>
                        <a:gd name="connsiteY743" fmla="*/ 42128 h 203034"/>
                        <a:gd name="connsiteX744" fmla="*/ 140401 w 163204"/>
                        <a:gd name="connsiteY744" fmla="*/ 42128 h 203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Lst>
                      <a:rect l="l" t="t" r="r" b="b"/>
                      <a:pathLst>
                        <a:path w="163204" h="203034">
                          <a:moveTo>
                            <a:pt x="109066" y="28776"/>
                          </a:moveTo>
                          <a:lnTo>
                            <a:pt x="108384" y="28503"/>
                          </a:lnTo>
                          <a:lnTo>
                            <a:pt x="108793" y="28503"/>
                          </a:lnTo>
                          <a:cubicBezTo>
                            <a:pt x="108793" y="28503"/>
                            <a:pt x="107565" y="27005"/>
                            <a:pt x="107565" y="27005"/>
                          </a:cubicBezTo>
                          <a:cubicBezTo>
                            <a:pt x="107294" y="27005"/>
                            <a:pt x="107158" y="26869"/>
                            <a:pt x="106885" y="26732"/>
                          </a:cubicBezTo>
                          <a:cubicBezTo>
                            <a:pt x="106885" y="26732"/>
                            <a:pt x="107158" y="26732"/>
                            <a:pt x="107294" y="26732"/>
                          </a:cubicBezTo>
                          <a:lnTo>
                            <a:pt x="106885" y="26324"/>
                          </a:lnTo>
                          <a:cubicBezTo>
                            <a:pt x="104977" y="26324"/>
                            <a:pt x="101571" y="24961"/>
                            <a:pt x="100482" y="25097"/>
                          </a:cubicBezTo>
                          <a:cubicBezTo>
                            <a:pt x="99118" y="24825"/>
                            <a:pt x="97620" y="24280"/>
                            <a:pt x="96803" y="23735"/>
                          </a:cubicBezTo>
                          <a:cubicBezTo>
                            <a:pt x="97620" y="24144"/>
                            <a:pt x="98847" y="24552"/>
                            <a:pt x="98711" y="23735"/>
                          </a:cubicBezTo>
                          <a:cubicBezTo>
                            <a:pt x="97483" y="22236"/>
                            <a:pt x="97347" y="20056"/>
                            <a:pt x="93533" y="20192"/>
                          </a:cubicBezTo>
                          <a:lnTo>
                            <a:pt x="95305" y="21010"/>
                          </a:lnTo>
                          <a:cubicBezTo>
                            <a:pt x="93670" y="21010"/>
                            <a:pt x="92035" y="21419"/>
                            <a:pt x="90535" y="21828"/>
                          </a:cubicBezTo>
                          <a:cubicBezTo>
                            <a:pt x="89445" y="20329"/>
                            <a:pt x="92851" y="21282"/>
                            <a:pt x="93804" y="20737"/>
                          </a:cubicBezTo>
                          <a:cubicBezTo>
                            <a:pt x="90398" y="20737"/>
                            <a:pt x="88492" y="16923"/>
                            <a:pt x="86448" y="18830"/>
                          </a:cubicBezTo>
                          <a:cubicBezTo>
                            <a:pt x="86448" y="17604"/>
                            <a:pt x="86448" y="15288"/>
                            <a:pt x="83995" y="15288"/>
                          </a:cubicBezTo>
                          <a:cubicBezTo>
                            <a:pt x="85494" y="16923"/>
                            <a:pt x="82497" y="16105"/>
                            <a:pt x="83722" y="17740"/>
                          </a:cubicBezTo>
                          <a:cubicBezTo>
                            <a:pt x="82906" y="18421"/>
                            <a:pt x="81271" y="17059"/>
                            <a:pt x="80998" y="18013"/>
                          </a:cubicBezTo>
                          <a:lnTo>
                            <a:pt x="81271" y="17468"/>
                          </a:lnTo>
                          <a:cubicBezTo>
                            <a:pt x="77319" y="15424"/>
                            <a:pt x="76093" y="18557"/>
                            <a:pt x="74731" y="19784"/>
                          </a:cubicBezTo>
                          <a:cubicBezTo>
                            <a:pt x="70507" y="20874"/>
                            <a:pt x="68327" y="20601"/>
                            <a:pt x="64786" y="21828"/>
                          </a:cubicBezTo>
                          <a:cubicBezTo>
                            <a:pt x="64377" y="21010"/>
                            <a:pt x="62605" y="19239"/>
                            <a:pt x="61243" y="19784"/>
                          </a:cubicBezTo>
                          <a:cubicBezTo>
                            <a:pt x="60970" y="21146"/>
                            <a:pt x="57973" y="23054"/>
                            <a:pt x="58381" y="24416"/>
                          </a:cubicBezTo>
                          <a:cubicBezTo>
                            <a:pt x="61107" y="23871"/>
                            <a:pt x="59879" y="22372"/>
                            <a:pt x="61243" y="21419"/>
                          </a:cubicBezTo>
                          <a:cubicBezTo>
                            <a:pt x="63014" y="22372"/>
                            <a:pt x="61923" y="22781"/>
                            <a:pt x="63967" y="23054"/>
                          </a:cubicBezTo>
                          <a:cubicBezTo>
                            <a:pt x="62332" y="22917"/>
                            <a:pt x="58244" y="26187"/>
                            <a:pt x="56337" y="25778"/>
                          </a:cubicBezTo>
                          <a:lnTo>
                            <a:pt x="56746" y="25370"/>
                          </a:lnTo>
                          <a:cubicBezTo>
                            <a:pt x="54158" y="25778"/>
                            <a:pt x="51705" y="22781"/>
                            <a:pt x="49117" y="27141"/>
                          </a:cubicBezTo>
                          <a:cubicBezTo>
                            <a:pt x="48708" y="27686"/>
                            <a:pt x="48299" y="28367"/>
                            <a:pt x="47890" y="29049"/>
                          </a:cubicBezTo>
                          <a:cubicBezTo>
                            <a:pt x="47890" y="28912"/>
                            <a:pt x="47890" y="28776"/>
                            <a:pt x="47890" y="28640"/>
                          </a:cubicBezTo>
                          <a:cubicBezTo>
                            <a:pt x="45029" y="30547"/>
                            <a:pt x="44620" y="28640"/>
                            <a:pt x="42441" y="32046"/>
                          </a:cubicBezTo>
                          <a:cubicBezTo>
                            <a:pt x="42578" y="31773"/>
                            <a:pt x="42441" y="31773"/>
                            <a:pt x="42441" y="31501"/>
                          </a:cubicBezTo>
                          <a:cubicBezTo>
                            <a:pt x="40124" y="32182"/>
                            <a:pt x="39442" y="34907"/>
                            <a:pt x="38489" y="36270"/>
                          </a:cubicBezTo>
                          <a:cubicBezTo>
                            <a:pt x="36855" y="35997"/>
                            <a:pt x="37808" y="35179"/>
                            <a:pt x="37808" y="34090"/>
                          </a:cubicBezTo>
                          <a:cubicBezTo>
                            <a:pt x="34538" y="36270"/>
                            <a:pt x="32903" y="40766"/>
                            <a:pt x="32359" y="43627"/>
                          </a:cubicBezTo>
                          <a:lnTo>
                            <a:pt x="30179" y="44989"/>
                          </a:lnTo>
                          <a:cubicBezTo>
                            <a:pt x="30859" y="43627"/>
                            <a:pt x="31132" y="41311"/>
                            <a:pt x="30179" y="41174"/>
                          </a:cubicBezTo>
                          <a:cubicBezTo>
                            <a:pt x="29360" y="42400"/>
                            <a:pt x="30042" y="42537"/>
                            <a:pt x="28544" y="43763"/>
                          </a:cubicBezTo>
                          <a:cubicBezTo>
                            <a:pt x="28135" y="42946"/>
                            <a:pt x="28271" y="41856"/>
                            <a:pt x="28135" y="40493"/>
                          </a:cubicBezTo>
                          <a:cubicBezTo>
                            <a:pt x="24319" y="42673"/>
                            <a:pt x="29497" y="42946"/>
                            <a:pt x="25818" y="43627"/>
                          </a:cubicBezTo>
                          <a:cubicBezTo>
                            <a:pt x="25001" y="44580"/>
                            <a:pt x="25274" y="45943"/>
                            <a:pt x="25954" y="46624"/>
                          </a:cubicBezTo>
                          <a:lnTo>
                            <a:pt x="23503" y="47578"/>
                          </a:lnTo>
                          <a:cubicBezTo>
                            <a:pt x="24319" y="48532"/>
                            <a:pt x="22548" y="50848"/>
                            <a:pt x="21595" y="52346"/>
                          </a:cubicBezTo>
                          <a:cubicBezTo>
                            <a:pt x="21868" y="52755"/>
                            <a:pt x="23503" y="51938"/>
                            <a:pt x="23639" y="51120"/>
                          </a:cubicBezTo>
                          <a:cubicBezTo>
                            <a:pt x="24319" y="51801"/>
                            <a:pt x="23366" y="53573"/>
                            <a:pt x="22821" y="54526"/>
                          </a:cubicBezTo>
                          <a:cubicBezTo>
                            <a:pt x="20369" y="53436"/>
                            <a:pt x="19278" y="61475"/>
                            <a:pt x="17371" y="58886"/>
                          </a:cubicBezTo>
                          <a:cubicBezTo>
                            <a:pt x="15463" y="64336"/>
                            <a:pt x="13421" y="71966"/>
                            <a:pt x="13693" y="75917"/>
                          </a:cubicBezTo>
                          <a:cubicBezTo>
                            <a:pt x="12602" y="76871"/>
                            <a:pt x="12193" y="79459"/>
                            <a:pt x="11377" y="77688"/>
                          </a:cubicBezTo>
                          <a:cubicBezTo>
                            <a:pt x="10422" y="82321"/>
                            <a:pt x="12602" y="85045"/>
                            <a:pt x="11377" y="89405"/>
                          </a:cubicBezTo>
                          <a:cubicBezTo>
                            <a:pt x="10968" y="89678"/>
                            <a:pt x="11649" y="87362"/>
                            <a:pt x="10831" y="87362"/>
                          </a:cubicBezTo>
                          <a:cubicBezTo>
                            <a:pt x="11513" y="90495"/>
                            <a:pt x="9060" y="92675"/>
                            <a:pt x="9469" y="97444"/>
                          </a:cubicBezTo>
                          <a:cubicBezTo>
                            <a:pt x="9469" y="96626"/>
                            <a:pt x="8924" y="96354"/>
                            <a:pt x="8651" y="96218"/>
                          </a:cubicBezTo>
                          <a:cubicBezTo>
                            <a:pt x="9060" y="96218"/>
                            <a:pt x="9333" y="98261"/>
                            <a:pt x="9742" y="99487"/>
                          </a:cubicBezTo>
                          <a:cubicBezTo>
                            <a:pt x="9469" y="100169"/>
                            <a:pt x="9469" y="98534"/>
                            <a:pt x="9196" y="98943"/>
                          </a:cubicBezTo>
                          <a:cubicBezTo>
                            <a:pt x="7425" y="107935"/>
                            <a:pt x="10968" y="114883"/>
                            <a:pt x="11240" y="123876"/>
                          </a:cubicBezTo>
                          <a:cubicBezTo>
                            <a:pt x="11240" y="121287"/>
                            <a:pt x="9469" y="120469"/>
                            <a:pt x="8787" y="120469"/>
                          </a:cubicBezTo>
                          <a:lnTo>
                            <a:pt x="8787" y="123058"/>
                          </a:lnTo>
                          <a:cubicBezTo>
                            <a:pt x="9742" y="124012"/>
                            <a:pt x="9878" y="125919"/>
                            <a:pt x="10558" y="127418"/>
                          </a:cubicBezTo>
                          <a:cubicBezTo>
                            <a:pt x="10287" y="127690"/>
                            <a:pt x="10015" y="128371"/>
                            <a:pt x="9469" y="127690"/>
                          </a:cubicBezTo>
                          <a:cubicBezTo>
                            <a:pt x="8107" y="132868"/>
                            <a:pt x="13012" y="135184"/>
                            <a:pt x="12739" y="141315"/>
                          </a:cubicBezTo>
                          <a:lnTo>
                            <a:pt x="8787" y="134230"/>
                          </a:lnTo>
                          <a:lnTo>
                            <a:pt x="7698" y="136138"/>
                          </a:lnTo>
                          <a:lnTo>
                            <a:pt x="5927" y="133004"/>
                          </a:lnTo>
                          <a:cubicBezTo>
                            <a:pt x="5110" y="135048"/>
                            <a:pt x="7425" y="136546"/>
                            <a:pt x="6199" y="136955"/>
                          </a:cubicBezTo>
                          <a:cubicBezTo>
                            <a:pt x="5790" y="136546"/>
                            <a:pt x="5790" y="135592"/>
                            <a:pt x="5110" y="135592"/>
                          </a:cubicBezTo>
                          <a:cubicBezTo>
                            <a:pt x="4701" y="137500"/>
                            <a:pt x="5790" y="137636"/>
                            <a:pt x="6063" y="138999"/>
                          </a:cubicBezTo>
                          <a:cubicBezTo>
                            <a:pt x="3066" y="135457"/>
                            <a:pt x="2657" y="128099"/>
                            <a:pt x="1838" y="124148"/>
                          </a:cubicBezTo>
                          <a:cubicBezTo>
                            <a:pt x="1567" y="123467"/>
                            <a:pt x="2520" y="124693"/>
                            <a:pt x="2793" y="124693"/>
                          </a:cubicBezTo>
                          <a:cubicBezTo>
                            <a:pt x="2657" y="123058"/>
                            <a:pt x="3475" y="122104"/>
                            <a:pt x="2793" y="120061"/>
                          </a:cubicBezTo>
                          <a:cubicBezTo>
                            <a:pt x="1704" y="118835"/>
                            <a:pt x="1975" y="121014"/>
                            <a:pt x="1975" y="122104"/>
                          </a:cubicBezTo>
                          <a:cubicBezTo>
                            <a:pt x="1022" y="122104"/>
                            <a:pt x="1022" y="121423"/>
                            <a:pt x="886" y="120333"/>
                          </a:cubicBezTo>
                          <a:cubicBezTo>
                            <a:pt x="2111" y="120061"/>
                            <a:pt x="1158" y="114066"/>
                            <a:pt x="2793" y="112703"/>
                          </a:cubicBezTo>
                          <a:cubicBezTo>
                            <a:pt x="2384" y="106708"/>
                            <a:pt x="-477" y="113657"/>
                            <a:pt x="69" y="107799"/>
                          </a:cubicBezTo>
                          <a:lnTo>
                            <a:pt x="1567" y="106027"/>
                          </a:lnTo>
                          <a:cubicBezTo>
                            <a:pt x="476" y="102621"/>
                            <a:pt x="-204" y="97989"/>
                            <a:pt x="340" y="94038"/>
                          </a:cubicBezTo>
                          <a:lnTo>
                            <a:pt x="340" y="94855"/>
                          </a:lnTo>
                          <a:cubicBezTo>
                            <a:pt x="340" y="94855"/>
                            <a:pt x="1295" y="94583"/>
                            <a:pt x="1704" y="94174"/>
                          </a:cubicBezTo>
                          <a:cubicBezTo>
                            <a:pt x="2657" y="91313"/>
                            <a:pt x="1158" y="88452"/>
                            <a:pt x="2793" y="86817"/>
                          </a:cubicBezTo>
                          <a:cubicBezTo>
                            <a:pt x="1704" y="83274"/>
                            <a:pt x="1567" y="77416"/>
                            <a:pt x="1704" y="73192"/>
                          </a:cubicBezTo>
                          <a:cubicBezTo>
                            <a:pt x="3746" y="72647"/>
                            <a:pt x="2111" y="78642"/>
                            <a:pt x="3066" y="80549"/>
                          </a:cubicBezTo>
                          <a:lnTo>
                            <a:pt x="3746" y="77007"/>
                          </a:lnTo>
                          <a:cubicBezTo>
                            <a:pt x="3339" y="79187"/>
                            <a:pt x="3883" y="80141"/>
                            <a:pt x="4701" y="81639"/>
                          </a:cubicBezTo>
                          <a:cubicBezTo>
                            <a:pt x="5654" y="78642"/>
                            <a:pt x="4155" y="77416"/>
                            <a:pt x="4428" y="74282"/>
                          </a:cubicBezTo>
                          <a:cubicBezTo>
                            <a:pt x="4837" y="74691"/>
                            <a:pt x="5245" y="74282"/>
                            <a:pt x="5654" y="73056"/>
                          </a:cubicBezTo>
                          <a:lnTo>
                            <a:pt x="4564" y="72375"/>
                          </a:lnTo>
                          <a:cubicBezTo>
                            <a:pt x="4564" y="72375"/>
                            <a:pt x="4837" y="72375"/>
                            <a:pt x="4974" y="71830"/>
                          </a:cubicBezTo>
                          <a:cubicBezTo>
                            <a:pt x="5110" y="70058"/>
                            <a:pt x="5381" y="68287"/>
                            <a:pt x="5790" y="66380"/>
                          </a:cubicBezTo>
                          <a:cubicBezTo>
                            <a:pt x="4974" y="67334"/>
                            <a:pt x="3883" y="67061"/>
                            <a:pt x="3339" y="68423"/>
                          </a:cubicBezTo>
                          <a:cubicBezTo>
                            <a:pt x="4155" y="68151"/>
                            <a:pt x="4019" y="69377"/>
                            <a:pt x="3610" y="70740"/>
                          </a:cubicBezTo>
                          <a:cubicBezTo>
                            <a:pt x="3066" y="69377"/>
                            <a:pt x="2657" y="71830"/>
                            <a:pt x="1975" y="71694"/>
                          </a:cubicBezTo>
                          <a:cubicBezTo>
                            <a:pt x="2657" y="68969"/>
                            <a:pt x="3610" y="65562"/>
                            <a:pt x="3883" y="63655"/>
                          </a:cubicBezTo>
                          <a:lnTo>
                            <a:pt x="5110" y="63655"/>
                          </a:lnTo>
                          <a:cubicBezTo>
                            <a:pt x="6336" y="60930"/>
                            <a:pt x="6881" y="58069"/>
                            <a:pt x="7971" y="56434"/>
                          </a:cubicBezTo>
                          <a:lnTo>
                            <a:pt x="8243" y="57251"/>
                          </a:lnTo>
                          <a:cubicBezTo>
                            <a:pt x="10015" y="54390"/>
                            <a:pt x="10831" y="51120"/>
                            <a:pt x="13557" y="49077"/>
                          </a:cubicBezTo>
                          <a:cubicBezTo>
                            <a:pt x="13965" y="45534"/>
                            <a:pt x="15599" y="42264"/>
                            <a:pt x="16009" y="39403"/>
                          </a:cubicBezTo>
                          <a:cubicBezTo>
                            <a:pt x="15736" y="37359"/>
                            <a:pt x="22957" y="34362"/>
                            <a:pt x="23776" y="30547"/>
                          </a:cubicBezTo>
                          <a:cubicBezTo>
                            <a:pt x="24047" y="30547"/>
                            <a:pt x="22957" y="32863"/>
                            <a:pt x="22684" y="34090"/>
                          </a:cubicBezTo>
                          <a:cubicBezTo>
                            <a:pt x="24319" y="32727"/>
                            <a:pt x="24319" y="30138"/>
                            <a:pt x="25818" y="30820"/>
                          </a:cubicBezTo>
                          <a:cubicBezTo>
                            <a:pt x="22004" y="33817"/>
                            <a:pt x="26909" y="31501"/>
                            <a:pt x="25682" y="33408"/>
                          </a:cubicBezTo>
                          <a:cubicBezTo>
                            <a:pt x="27318" y="31773"/>
                            <a:pt x="28680" y="30002"/>
                            <a:pt x="29224" y="28776"/>
                          </a:cubicBezTo>
                          <a:cubicBezTo>
                            <a:pt x="26500" y="31229"/>
                            <a:pt x="28680" y="26187"/>
                            <a:pt x="26500" y="29321"/>
                          </a:cubicBezTo>
                          <a:cubicBezTo>
                            <a:pt x="27726" y="26324"/>
                            <a:pt x="30315" y="23190"/>
                            <a:pt x="33448" y="21419"/>
                          </a:cubicBezTo>
                          <a:cubicBezTo>
                            <a:pt x="33858" y="21964"/>
                            <a:pt x="34401" y="21964"/>
                            <a:pt x="35629" y="21419"/>
                          </a:cubicBezTo>
                          <a:lnTo>
                            <a:pt x="35900" y="19920"/>
                          </a:lnTo>
                          <a:cubicBezTo>
                            <a:pt x="37264" y="19102"/>
                            <a:pt x="34130" y="22781"/>
                            <a:pt x="36991" y="21010"/>
                          </a:cubicBezTo>
                          <a:cubicBezTo>
                            <a:pt x="38762" y="17468"/>
                            <a:pt x="45984" y="16105"/>
                            <a:pt x="45711" y="12563"/>
                          </a:cubicBezTo>
                          <a:cubicBezTo>
                            <a:pt x="48572" y="12290"/>
                            <a:pt x="42032" y="16241"/>
                            <a:pt x="46255" y="15560"/>
                          </a:cubicBezTo>
                          <a:cubicBezTo>
                            <a:pt x="44893" y="17740"/>
                            <a:pt x="41486" y="18285"/>
                            <a:pt x="41896" y="20056"/>
                          </a:cubicBezTo>
                          <a:cubicBezTo>
                            <a:pt x="43394" y="18421"/>
                            <a:pt x="43258" y="20737"/>
                            <a:pt x="44483" y="20056"/>
                          </a:cubicBezTo>
                          <a:lnTo>
                            <a:pt x="45984" y="18013"/>
                          </a:lnTo>
                          <a:lnTo>
                            <a:pt x="45438" y="18285"/>
                          </a:lnTo>
                          <a:cubicBezTo>
                            <a:pt x="48026" y="14743"/>
                            <a:pt x="54431" y="12290"/>
                            <a:pt x="59472" y="10247"/>
                          </a:cubicBezTo>
                          <a:cubicBezTo>
                            <a:pt x="63285" y="7249"/>
                            <a:pt x="66011" y="3979"/>
                            <a:pt x="72142" y="3434"/>
                          </a:cubicBezTo>
                          <a:cubicBezTo>
                            <a:pt x="70507" y="4524"/>
                            <a:pt x="77183" y="3707"/>
                            <a:pt x="73640" y="5887"/>
                          </a:cubicBezTo>
                          <a:cubicBezTo>
                            <a:pt x="76366" y="6295"/>
                            <a:pt x="78954" y="5478"/>
                            <a:pt x="79090" y="4797"/>
                          </a:cubicBezTo>
                          <a:cubicBezTo>
                            <a:pt x="76639" y="4660"/>
                            <a:pt x="78274" y="4660"/>
                            <a:pt x="76230" y="4388"/>
                          </a:cubicBezTo>
                          <a:cubicBezTo>
                            <a:pt x="77592" y="3571"/>
                            <a:pt x="80862" y="3434"/>
                            <a:pt x="82087" y="3979"/>
                          </a:cubicBezTo>
                          <a:cubicBezTo>
                            <a:pt x="81544" y="3979"/>
                            <a:pt x="81680" y="3979"/>
                            <a:pt x="81544" y="4252"/>
                          </a:cubicBezTo>
                          <a:cubicBezTo>
                            <a:pt x="84404" y="5069"/>
                            <a:pt x="83042" y="3571"/>
                            <a:pt x="85223" y="3434"/>
                          </a:cubicBezTo>
                          <a:cubicBezTo>
                            <a:pt x="85766" y="4524"/>
                            <a:pt x="89991" y="4252"/>
                            <a:pt x="91762" y="5342"/>
                          </a:cubicBezTo>
                          <a:lnTo>
                            <a:pt x="95032" y="4388"/>
                          </a:lnTo>
                          <a:cubicBezTo>
                            <a:pt x="93124" y="4933"/>
                            <a:pt x="97620" y="5614"/>
                            <a:pt x="97756" y="6840"/>
                          </a:cubicBezTo>
                          <a:cubicBezTo>
                            <a:pt x="100073" y="6840"/>
                            <a:pt x="102117" y="6295"/>
                            <a:pt x="104841" y="7794"/>
                          </a:cubicBezTo>
                          <a:cubicBezTo>
                            <a:pt x="103479" y="7794"/>
                            <a:pt x="107022" y="9838"/>
                            <a:pt x="106476" y="10792"/>
                          </a:cubicBezTo>
                          <a:cubicBezTo>
                            <a:pt x="110291" y="14061"/>
                            <a:pt x="115469" y="12835"/>
                            <a:pt x="118193" y="17195"/>
                          </a:cubicBezTo>
                          <a:cubicBezTo>
                            <a:pt x="117920" y="17195"/>
                            <a:pt x="116694" y="17195"/>
                            <a:pt x="117647" y="18285"/>
                          </a:cubicBezTo>
                          <a:cubicBezTo>
                            <a:pt x="118602" y="18694"/>
                            <a:pt x="119964" y="20056"/>
                            <a:pt x="120919" y="20737"/>
                          </a:cubicBezTo>
                          <a:lnTo>
                            <a:pt x="120919" y="20737"/>
                          </a:lnTo>
                          <a:cubicBezTo>
                            <a:pt x="120919" y="20737"/>
                            <a:pt x="120919" y="20737"/>
                            <a:pt x="120919" y="20737"/>
                          </a:cubicBezTo>
                          <a:cubicBezTo>
                            <a:pt x="121326" y="21146"/>
                            <a:pt x="121735" y="21282"/>
                            <a:pt x="121872" y="21010"/>
                          </a:cubicBezTo>
                          <a:cubicBezTo>
                            <a:pt x="124052" y="21555"/>
                            <a:pt x="125551" y="21555"/>
                            <a:pt x="128957" y="23871"/>
                          </a:cubicBezTo>
                          <a:cubicBezTo>
                            <a:pt x="129637" y="22781"/>
                            <a:pt x="127049" y="20601"/>
                            <a:pt x="125687" y="19920"/>
                          </a:cubicBezTo>
                          <a:lnTo>
                            <a:pt x="123916" y="19920"/>
                          </a:lnTo>
                          <a:cubicBezTo>
                            <a:pt x="124460" y="17740"/>
                            <a:pt x="121054" y="17740"/>
                            <a:pt x="120782" y="16650"/>
                          </a:cubicBezTo>
                          <a:cubicBezTo>
                            <a:pt x="124189" y="16514"/>
                            <a:pt x="128820" y="21964"/>
                            <a:pt x="132499" y="24144"/>
                          </a:cubicBezTo>
                          <a:cubicBezTo>
                            <a:pt x="132227" y="21146"/>
                            <a:pt x="128548" y="16650"/>
                            <a:pt x="124460" y="13380"/>
                          </a:cubicBezTo>
                          <a:lnTo>
                            <a:pt x="125687" y="15424"/>
                          </a:lnTo>
                          <a:lnTo>
                            <a:pt x="123643" y="13653"/>
                          </a:lnTo>
                          <a:lnTo>
                            <a:pt x="124596" y="16377"/>
                          </a:lnTo>
                          <a:cubicBezTo>
                            <a:pt x="122825" y="14607"/>
                            <a:pt x="121054" y="13380"/>
                            <a:pt x="119284" y="11881"/>
                          </a:cubicBezTo>
                          <a:cubicBezTo>
                            <a:pt x="121463" y="13516"/>
                            <a:pt x="120919" y="15560"/>
                            <a:pt x="120101" y="14334"/>
                          </a:cubicBezTo>
                          <a:cubicBezTo>
                            <a:pt x="118602" y="11473"/>
                            <a:pt x="117240" y="13108"/>
                            <a:pt x="115469" y="11609"/>
                          </a:cubicBezTo>
                          <a:cubicBezTo>
                            <a:pt x="116422" y="12427"/>
                            <a:pt x="117647" y="13380"/>
                            <a:pt x="116422" y="13380"/>
                          </a:cubicBezTo>
                          <a:cubicBezTo>
                            <a:pt x="113834" y="9565"/>
                            <a:pt x="112199" y="9702"/>
                            <a:pt x="109473" y="6159"/>
                          </a:cubicBezTo>
                          <a:cubicBezTo>
                            <a:pt x="108929" y="8203"/>
                            <a:pt x="104705" y="3843"/>
                            <a:pt x="103343" y="5206"/>
                          </a:cubicBezTo>
                          <a:lnTo>
                            <a:pt x="104977" y="6159"/>
                          </a:lnTo>
                          <a:lnTo>
                            <a:pt x="100753" y="5614"/>
                          </a:lnTo>
                          <a:cubicBezTo>
                            <a:pt x="97756" y="2617"/>
                            <a:pt x="104705" y="5206"/>
                            <a:pt x="99527" y="1935"/>
                          </a:cubicBezTo>
                          <a:cubicBezTo>
                            <a:pt x="94077" y="-245"/>
                            <a:pt x="93670" y="2344"/>
                            <a:pt x="89445" y="1527"/>
                          </a:cubicBezTo>
                          <a:cubicBezTo>
                            <a:pt x="90944" y="709"/>
                            <a:pt x="94895" y="28"/>
                            <a:pt x="98302" y="1391"/>
                          </a:cubicBezTo>
                          <a:lnTo>
                            <a:pt x="96394" y="28"/>
                          </a:lnTo>
                          <a:cubicBezTo>
                            <a:pt x="97756" y="-245"/>
                            <a:pt x="102661" y="1527"/>
                            <a:pt x="104705" y="2617"/>
                          </a:cubicBezTo>
                          <a:cubicBezTo>
                            <a:pt x="100482" y="2344"/>
                            <a:pt x="106340" y="3707"/>
                            <a:pt x="107294" y="5614"/>
                          </a:cubicBezTo>
                          <a:cubicBezTo>
                            <a:pt x="108111" y="4660"/>
                            <a:pt x="105794" y="3707"/>
                            <a:pt x="108929" y="4252"/>
                          </a:cubicBezTo>
                          <a:cubicBezTo>
                            <a:pt x="106476" y="2889"/>
                            <a:pt x="105930" y="2889"/>
                            <a:pt x="102933" y="982"/>
                          </a:cubicBezTo>
                          <a:cubicBezTo>
                            <a:pt x="109746" y="4660"/>
                            <a:pt x="111381" y="301"/>
                            <a:pt x="116831" y="4797"/>
                          </a:cubicBezTo>
                          <a:cubicBezTo>
                            <a:pt x="113834" y="3571"/>
                            <a:pt x="116831" y="6840"/>
                            <a:pt x="116831" y="7522"/>
                          </a:cubicBezTo>
                          <a:cubicBezTo>
                            <a:pt x="118193" y="8203"/>
                            <a:pt x="120510" y="9838"/>
                            <a:pt x="121735" y="10247"/>
                          </a:cubicBezTo>
                          <a:lnTo>
                            <a:pt x="122008" y="8203"/>
                          </a:lnTo>
                          <a:cubicBezTo>
                            <a:pt x="125551" y="10110"/>
                            <a:pt x="124189" y="13789"/>
                            <a:pt x="128411" y="15424"/>
                          </a:cubicBezTo>
                          <a:cubicBezTo>
                            <a:pt x="129502" y="15015"/>
                            <a:pt x="125960" y="12563"/>
                            <a:pt x="126640" y="12971"/>
                          </a:cubicBezTo>
                          <a:cubicBezTo>
                            <a:pt x="131818" y="16241"/>
                            <a:pt x="131272" y="19920"/>
                            <a:pt x="133452" y="24416"/>
                          </a:cubicBezTo>
                          <a:cubicBezTo>
                            <a:pt x="133998" y="24416"/>
                            <a:pt x="134815" y="23462"/>
                            <a:pt x="136722" y="24416"/>
                          </a:cubicBezTo>
                          <a:cubicBezTo>
                            <a:pt x="135496" y="24689"/>
                            <a:pt x="135906" y="25915"/>
                            <a:pt x="134134" y="24961"/>
                          </a:cubicBezTo>
                          <a:cubicBezTo>
                            <a:pt x="134815" y="26460"/>
                            <a:pt x="136586" y="27550"/>
                            <a:pt x="137813" y="28367"/>
                          </a:cubicBezTo>
                          <a:cubicBezTo>
                            <a:pt x="136178" y="25234"/>
                            <a:pt x="139856" y="28503"/>
                            <a:pt x="140810" y="28640"/>
                          </a:cubicBezTo>
                          <a:cubicBezTo>
                            <a:pt x="141763" y="30138"/>
                            <a:pt x="139721" y="28776"/>
                            <a:pt x="138766" y="28095"/>
                          </a:cubicBezTo>
                          <a:cubicBezTo>
                            <a:pt x="139448" y="29457"/>
                            <a:pt x="139175" y="31637"/>
                            <a:pt x="140810" y="31365"/>
                          </a:cubicBezTo>
                          <a:cubicBezTo>
                            <a:pt x="139992" y="32046"/>
                            <a:pt x="136178" y="30002"/>
                            <a:pt x="134407" y="28095"/>
                          </a:cubicBezTo>
                          <a:lnTo>
                            <a:pt x="135360" y="29593"/>
                          </a:lnTo>
                          <a:cubicBezTo>
                            <a:pt x="134134" y="29049"/>
                            <a:pt x="134271" y="28776"/>
                            <a:pt x="133180" y="27277"/>
                          </a:cubicBezTo>
                          <a:cubicBezTo>
                            <a:pt x="133589" y="29049"/>
                            <a:pt x="132636" y="29593"/>
                            <a:pt x="131818" y="29730"/>
                          </a:cubicBezTo>
                          <a:cubicBezTo>
                            <a:pt x="131818" y="29457"/>
                            <a:pt x="132090" y="29730"/>
                            <a:pt x="132090" y="29457"/>
                          </a:cubicBezTo>
                          <a:cubicBezTo>
                            <a:pt x="131408" y="28231"/>
                            <a:pt x="130592" y="27550"/>
                            <a:pt x="130319" y="28231"/>
                          </a:cubicBezTo>
                          <a:cubicBezTo>
                            <a:pt x="128411" y="28231"/>
                            <a:pt x="130865" y="30275"/>
                            <a:pt x="130728" y="31365"/>
                          </a:cubicBezTo>
                          <a:lnTo>
                            <a:pt x="132227" y="32727"/>
                          </a:lnTo>
                          <a:cubicBezTo>
                            <a:pt x="134951" y="33545"/>
                            <a:pt x="137540" y="34498"/>
                            <a:pt x="140128" y="35588"/>
                          </a:cubicBezTo>
                          <a:cubicBezTo>
                            <a:pt x="142172" y="37768"/>
                            <a:pt x="142036" y="39539"/>
                            <a:pt x="142581" y="41719"/>
                          </a:cubicBezTo>
                          <a:lnTo>
                            <a:pt x="143944" y="41719"/>
                          </a:lnTo>
                          <a:cubicBezTo>
                            <a:pt x="145169" y="43763"/>
                            <a:pt x="145988" y="46079"/>
                            <a:pt x="143807" y="45534"/>
                          </a:cubicBezTo>
                          <a:cubicBezTo>
                            <a:pt x="144080" y="45262"/>
                            <a:pt x="143807" y="44989"/>
                            <a:pt x="143671" y="44444"/>
                          </a:cubicBezTo>
                          <a:cubicBezTo>
                            <a:pt x="143534" y="44444"/>
                            <a:pt x="143262" y="44444"/>
                            <a:pt x="143127" y="44444"/>
                          </a:cubicBezTo>
                          <a:lnTo>
                            <a:pt x="142854" y="44444"/>
                          </a:lnTo>
                          <a:cubicBezTo>
                            <a:pt x="144489" y="46488"/>
                            <a:pt x="145578" y="47851"/>
                            <a:pt x="145715" y="47987"/>
                          </a:cubicBezTo>
                          <a:cubicBezTo>
                            <a:pt x="141900" y="44989"/>
                            <a:pt x="143534" y="48940"/>
                            <a:pt x="141219" y="49349"/>
                          </a:cubicBezTo>
                          <a:lnTo>
                            <a:pt x="144080" y="52892"/>
                          </a:lnTo>
                          <a:cubicBezTo>
                            <a:pt x="143398" y="50167"/>
                            <a:pt x="145033" y="52346"/>
                            <a:pt x="145715" y="52892"/>
                          </a:cubicBezTo>
                          <a:cubicBezTo>
                            <a:pt x="144762" y="53845"/>
                            <a:pt x="147486" y="56025"/>
                            <a:pt x="148032" y="57796"/>
                          </a:cubicBezTo>
                          <a:lnTo>
                            <a:pt x="147759" y="57796"/>
                          </a:lnTo>
                          <a:cubicBezTo>
                            <a:pt x="148168" y="59568"/>
                            <a:pt x="149257" y="62020"/>
                            <a:pt x="150347" y="63927"/>
                          </a:cubicBezTo>
                          <a:cubicBezTo>
                            <a:pt x="150756" y="63655"/>
                            <a:pt x="153616" y="65562"/>
                            <a:pt x="155115" y="66516"/>
                          </a:cubicBezTo>
                          <a:cubicBezTo>
                            <a:pt x="154435" y="62837"/>
                            <a:pt x="155524" y="64745"/>
                            <a:pt x="156206" y="64200"/>
                          </a:cubicBezTo>
                          <a:cubicBezTo>
                            <a:pt x="156206" y="64609"/>
                            <a:pt x="156479" y="65290"/>
                            <a:pt x="156615" y="65290"/>
                          </a:cubicBezTo>
                          <a:cubicBezTo>
                            <a:pt x="157159" y="65699"/>
                            <a:pt x="156886" y="64472"/>
                            <a:pt x="157159" y="64200"/>
                          </a:cubicBezTo>
                          <a:cubicBezTo>
                            <a:pt x="155388" y="60521"/>
                            <a:pt x="153616" y="56842"/>
                            <a:pt x="151165" y="56025"/>
                          </a:cubicBezTo>
                          <a:cubicBezTo>
                            <a:pt x="151029" y="57524"/>
                            <a:pt x="152800" y="57660"/>
                            <a:pt x="152800" y="59159"/>
                          </a:cubicBezTo>
                          <a:cubicBezTo>
                            <a:pt x="151029" y="57933"/>
                            <a:pt x="149939" y="55208"/>
                            <a:pt x="148712" y="52755"/>
                          </a:cubicBezTo>
                          <a:lnTo>
                            <a:pt x="149257" y="51393"/>
                          </a:lnTo>
                          <a:lnTo>
                            <a:pt x="147350" y="49213"/>
                          </a:lnTo>
                          <a:cubicBezTo>
                            <a:pt x="148439" y="50030"/>
                            <a:pt x="148985" y="48804"/>
                            <a:pt x="150619" y="51393"/>
                          </a:cubicBezTo>
                          <a:cubicBezTo>
                            <a:pt x="151301" y="50575"/>
                            <a:pt x="148985" y="48804"/>
                            <a:pt x="148439" y="47033"/>
                          </a:cubicBezTo>
                          <a:lnTo>
                            <a:pt x="146804" y="47033"/>
                          </a:lnTo>
                          <a:cubicBezTo>
                            <a:pt x="147622" y="46897"/>
                            <a:pt x="145851" y="43354"/>
                            <a:pt x="148168" y="45262"/>
                          </a:cubicBezTo>
                          <a:lnTo>
                            <a:pt x="151438" y="48668"/>
                          </a:lnTo>
                          <a:lnTo>
                            <a:pt x="151709" y="47033"/>
                          </a:lnTo>
                          <a:lnTo>
                            <a:pt x="153889" y="50439"/>
                          </a:lnTo>
                          <a:lnTo>
                            <a:pt x="152800" y="49894"/>
                          </a:lnTo>
                          <a:cubicBezTo>
                            <a:pt x="156615" y="55208"/>
                            <a:pt x="151301" y="52755"/>
                            <a:pt x="155797" y="58750"/>
                          </a:cubicBezTo>
                          <a:cubicBezTo>
                            <a:pt x="158250" y="60249"/>
                            <a:pt x="159339" y="62701"/>
                            <a:pt x="160292" y="67334"/>
                          </a:cubicBezTo>
                          <a:cubicBezTo>
                            <a:pt x="158930" y="64200"/>
                            <a:pt x="159067" y="67334"/>
                            <a:pt x="157705" y="66380"/>
                          </a:cubicBezTo>
                          <a:cubicBezTo>
                            <a:pt x="157977" y="69786"/>
                            <a:pt x="159476" y="70603"/>
                            <a:pt x="160565" y="72238"/>
                          </a:cubicBezTo>
                          <a:cubicBezTo>
                            <a:pt x="159885" y="73328"/>
                            <a:pt x="159203" y="74010"/>
                            <a:pt x="158794" y="71012"/>
                          </a:cubicBezTo>
                          <a:cubicBezTo>
                            <a:pt x="156886" y="71012"/>
                            <a:pt x="159885" y="74827"/>
                            <a:pt x="157977" y="75508"/>
                          </a:cubicBezTo>
                          <a:cubicBezTo>
                            <a:pt x="159203" y="85045"/>
                            <a:pt x="165470" y="83274"/>
                            <a:pt x="162336" y="94991"/>
                          </a:cubicBezTo>
                          <a:lnTo>
                            <a:pt x="161656" y="94446"/>
                          </a:lnTo>
                          <a:cubicBezTo>
                            <a:pt x="161793" y="101531"/>
                            <a:pt x="160292" y="105210"/>
                            <a:pt x="159067" y="112022"/>
                          </a:cubicBezTo>
                          <a:cubicBezTo>
                            <a:pt x="157977" y="113521"/>
                            <a:pt x="156752" y="115020"/>
                            <a:pt x="155524" y="116518"/>
                          </a:cubicBezTo>
                          <a:cubicBezTo>
                            <a:pt x="155661" y="115292"/>
                            <a:pt x="155251" y="111886"/>
                            <a:pt x="153889" y="112976"/>
                          </a:cubicBezTo>
                          <a:cubicBezTo>
                            <a:pt x="156615" y="111205"/>
                            <a:pt x="156615" y="108480"/>
                            <a:pt x="158250" y="106027"/>
                          </a:cubicBezTo>
                          <a:cubicBezTo>
                            <a:pt x="157841" y="105619"/>
                            <a:pt x="157159" y="106572"/>
                            <a:pt x="156752" y="106981"/>
                          </a:cubicBezTo>
                          <a:cubicBezTo>
                            <a:pt x="157159" y="105482"/>
                            <a:pt x="158250" y="104801"/>
                            <a:pt x="158250" y="102621"/>
                          </a:cubicBezTo>
                          <a:cubicBezTo>
                            <a:pt x="157841" y="102621"/>
                            <a:pt x="156886" y="104801"/>
                            <a:pt x="157023" y="103030"/>
                          </a:cubicBezTo>
                          <a:lnTo>
                            <a:pt x="158794" y="100441"/>
                          </a:lnTo>
                          <a:cubicBezTo>
                            <a:pt x="158794" y="96763"/>
                            <a:pt x="156070" y="98398"/>
                            <a:pt x="157159" y="94038"/>
                          </a:cubicBezTo>
                          <a:cubicBezTo>
                            <a:pt x="158250" y="94991"/>
                            <a:pt x="159612" y="96899"/>
                            <a:pt x="159612" y="98534"/>
                          </a:cubicBezTo>
                          <a:cubicBezTo>
                            <a:pt x="160158" y="96626"/>
                            <a:pt x="159885" y="101259"/>
                            <a:pt x="160838" y="99487"/>
                          </a:cubicBezTo>
                          <a:cubicBezTo>
                            <a:pt x="159612" y="96490"/>
                            <a:pt x="161111" y="95127"/>
                            <a:pt x="160429" y="90904"/>
                          </a:cubicBezTo>
                          <a:cubicBezTo>
                            <a:pt x="160565" y="91449"/>
                            <a:pt x="160974" y="91585"/>
                            <a:pt x="160974" y="92539"/>
                          </a:cubicBezTo>
                          <a:cubicBezTo>
                            <a:pt x="161383" y="90495"/>
                            <a:pt x="161656" y="88452"/>
                            <a:pt x="161927" y="86408"/>
                          </a:cubicBezTo>
                          <a:cubicBezTo>
                            <a:pt x="160974" y="87906"/>
                            <a:pt x="160702" y="81367"/>
                            <a:pt x="159339" y="82048"/>
                          </a:cubicBezTo>
                          <a:cubicBezTo>
                            <a:pt x="158930" y="88452"/>
                            <a:pt x="159885" y="86680"/>
                            <a:pt x="158658" y="93765"/>
                          </a:cubicBezTo>
                          <a:cubicBezTo>
                            <a:pt x="158658" y="91721"/>
                            <a:pt x="157159" y="88997"/>
                            <a:pt x="155797" y="87906"/>
                          </a:cubicBezTo>
                          <a:cubicBezTo>
                            <a:pt x="155797" y="87906"/>
                            <a:pt x="155797" y="87770"/>
                            <a:pt x="155797" y="87498"/>
                          </a:cubicBezTo>
                          <a:cubicBezTo>
                            <a:pt x="154435" y="86408"/>
                            <a:pt x="154026" y="87498"/>
                            <a:pt x="151574" y="87498"/>
                          </a:cubicBezTo>
                          <a:cubicBezTo>
                            <a:pt x="153209" y="90495"/>
                            <a:pt x="151574" y="92539"/>
                            <a:pt x="152254" y="95945"/>
                          </a:cubicBezTo>
                          <a:cubicBezTo>
                            <a:pt x="153480" y="96763"/>
                            <a:pt x="154298" y="94174"/>
                            <a:pt x="154026" y="92266"/>
                          </a:cubicBezTo>
                          <a:lnTo>
                            <a:pt x="154571" y="95537"/>
                          </a:lnTo>
                          <a:lnTo>
                            <a:pt x="154026" y="94855"/>
                          </a:lnTo>
                          <a:cubicBezTo>
                            <a:pt x="153480" y="97444"/>
                            <a:pt x="153073" y="99760"/>
                            <a:pt x="152391" y="102349"/>
                          </a:cubicBezTo>
                          <a:cubicBezTo>
                            <a:pt x="152664" y="100850"/>
                            <a:pt x="151845" y="100169"/>
                            <a:pt x="151438" y="99351"/>
                          </a:cubicBezTo>
                          <a:cubicBezTo>
                            <a:pt x="151165" y="100305"/>
                            <a:pt x="150756" y="101259"/>
                            <a:pt x="150074" y="102213"/>
                          </a:cubicBezTo>
                          <a:cubicBezTo>
                            <a:pt x="151438" y="102213"/>
                            <a:pt x="152254" y="102621"/>
                            <a:pt x="151982" y="103575"/>
                          </a:cubicBezTo>
                          <a:cubicBezTo>
                            <a:pt x="150619" y="108480"/>
                            <a:pt x="148575" y="110796"/>
                            <a:pt x="146533" y="112022"/>
                          </a:cubicBezTo>
                          <a:lnTo>
                            <a:pt x="146533" y="112567"/>
                          </a:lnTo>
                          <a:cubicBezTo>
                            <a:pt x="148032" y="112158"/>
                            <a:pt x="147486" y="116791"/>
                            <a:pt x="147895" y="118835"/>
                          </a:cubicBezTo>
                          <a:cubicBezTo>
                            <a:pt x="146668" y="118153"/>
                            <a:pt x="145988" y="121014"/>
                            <a:pt x="144625" y="121968"/>
                          </a:cubicBezTo>
                          <a:cubicBezTo>
                            <a:pt x="145578" y="123467"/>
                            <a:pt x="148032" y="123603"/>
                            <a:pt x="150074" y="122241"/>
                          </a:cubicBezTo>
                          <a:cubicBezTo>
                            <a:pt x="150347" y="118153"/>
                            <a:pt x="149667" y="119652"/>
                            <a:pt x="148439" y="117336"/>
                          </a:cubicBezTo>
                          <a:cubicBezTo>
                            <a:pt x="148712" y="115428"/>
                            <a:pt x="148985" y="113521"/>
                            <a:pt x="149121" y="111613"/>
                          </a:cubicBezTo>
                          <a:lnTo>
                            <a:pt x="149939" y="113248"/>
                          </a:lnTo>
                          <a:cubicBezTo>
                            <a:pt x="151438" y="110796"/>
                            <a:pt x="150483" y="107662"/>
                            <a:pt x="151982" y="108343"/>
                          </a:cubicBezTo>
                          <a:cubicBezTo>
                            <a:pt x="152664" y="110115"/>
                            <a:pt x="151301" y="112295"/>
                            <a:pt x="151845" y="114066"/>
                          </a:cubicBezTo>
                          <a:lnTo>
                            <a:pt x="153073" y="112431"/>
                          </a:lnTo>
                          <a:cubicBezTo>
                            <a:pt x="153480" y="116246"/>
                            <a:pt x="151165" y="113521"/>
                            <a:pt x="150619" y="117881"/>
                          </a:cubicBezTo>
                          <a:cubicBezTo>
                            <a:pt x="152527" y="116927"/>
                            <a:pt x="150619" y="118289"/>
                            <a:pt x="150619" y="120333"/>
                          </a:cubicBezTo>
                          <a:cubicBezTo>
                            <a:pt x="152254" y="119380"/>
                            <a:pt x="152936" y="113248"/>
                            <a:pt x="154708" y="115292"/>
                          </a:cubicBezTo>
                          <a:cubicBezTo>
                            <a:pt x="154980" y="117881"/>
                            <a:pt x="149530" y="121150"/>
                            <a:pt x="150074" y="124965"/>
                          </a:cubicBezTo>
                          <a:lnTo>
                            <a:pt x="150074" y="124693"/>
                          </a:lnTo>
                          <a:cubicBezTo>
                            <a:pt x="147486" y="128644"/>
                            <a:pt x="147486" y="130824"/>
                            <a:pt x="147213" y="132595"/>
                          </a:cubicBezTo>
                          <a:cubicBezTo>
                            <a:pt x="145578" y="133685"/>
                            <a:pt x="144897" y="136274"/>
                            <a:pt x="143671" y="137909"/>
                          </a:cubicBezTo>
                          <a:lnTo>
                            <a:pt x="143127" y="137500"/>
                          </a:lnTo>
                          <a:lnTo>
                            <a:pt x="141490" y="139816"/>
                          </a:lnTo>
                          <a:cubicBezTo>
                            <a:pt x="141490" y="138045"/>
                            <a:pt x="143671" y="137364"/>
                            <a:pt x="145033" y="135320"/>
                          </a:cubicBezTo>
                          <a:lnTo>
                            <a:pt x="143807" y="134775"/>
                          </a:lnTo>
                          <a:cubicBezTo>
                            <a:pt x="146668" y="133549"/>
                            <a:pt x="145851" y="130688"/>
                            <a:pt x="146260" y="128099"/>
                          </a:cubicBezTo>
                          <a:cubicBezTo>
                            <a:pt x="145442" y="131505"/>
                            <a:pt x="140947" y="134911"/>
                            <a:pt x="142309" y="137091"/>
                          </a:cubicBezTo>
                          <a:lnTo>
                            <a:pt x="140128" y="137636"/>
                          </a:lnTo>
                          <a:lnTo>
                            <a:pt x="139856" y="138590"/>
                          </a:lnTo>
                          <a:cubicBezTo>
                            <a:pt x="138221" y="138999"/>
                            <a:pt x="138084" y="136955"/>
                            <a:pt x="139448" y="134775"/>
                          </a:cubicBezTo>
                          <a:cubicBezTo>
                            <a:pt x="139992" y="134639"/>
                            <a:pt x="140265" y="134503"/>
                            <a:pt x="140401" y="134775"/>
                          </a:cubicBezTo>
                          <a:cubicBezTo>
                            <a:pt x="140674" y="133413"/>
                            <a:pt x="140674" y="132050"/>
                            <a:pt x="142581" y="129734"/>
                          </a:cubicBezTo>
                          <a:lnTo>
                            <a:pt x="142172" y="131369"/>
                          </a:lnTo>
                          <a:cubicBezTo>
                            <a:pt x="144353" y="128508"/>
                            <a:pt x="146124" y="124829"/>
                            <a:pt x="145578" y="123058"/>
                          </a:cubicBezTo>
                          <a:cubicBezTo>
                            <a:pt x="142309" y="127963"/>
                            <a:pt x="139175" y="131642"/>
                            <a:pt x="135906" y="135457"/>
                          </a:cubicBezTo>
                          <a:cubicBezTo>
                            <a:pt x="137131" y="138454"/>
                            <a:pt x="136995" y="140906"/>
                            <a:pt x="138357" y="143223"/>
                          </a:cubicBezTo>
                          <a:cubicBezTo>
                            <a:pt x="136315" y="146084"/>
                            <a:pt x="133043" y="149490"/>
                            <a:pt x="130183" y="150580"/>
                          </a:cubicBezTo>
                          <a:lnTo>
                            <a:pt x="130183" y="150035"/>
                          </a:lnTo>
                          <a:cubicBezTo>
                            <a:pt x="128820" y="150716"/>
                            <a:pt x="127866" y="151670"/>
                            <a:pt x="127186" y="152487"/>
                          </a:cubicBezTo>
                          <a:cubicBezTo>
                            <a:pt x="125551" y="152896"/>
                            <a:pt x="127186" y="150716"/>
                            <a:pt x="126096" y="151125"/>
                          </a:cubicBezTo>
                          <a:lnTo>
                            <a:pt x="122961" y="154667"/>
                          </a:lnTo>
                          <a:cubicBezTo>
                            <a:pt x="122554" y="153577"/>
                            <a:pt x="125551" y="151261"/>
                            <a:pt x="127049" y="150035"/>
                          </a:cubicBezTo>
                          <a:cubicBezTo>
                            <a:pt x="126776" y="150307"/>
                            <a:pt x="126367" y="150988"/>
                            <a:pt x="126640" y="150988"/>
                          </a:cubicBezTo>
                          <a:cubicBezTo>
                            <a:pt x="128684" y="150035"/>
                            <a:pt x="130455" y="145811"/>
                            <a:pt x="132363" y="146492"/>
                          </a:cubicBezTo>
                          <a:cubicBezTo>
                            <a:pt x="132909" y="145539"/>
                            <a:pt x="131545" y="148945"/>
                            <a:pt x="134407" y="146492"/>
                          </a:cubicBezTo>
                          <a:cubicBezTo>
                            <a:pt x="136722" y="145266"/>
                            <a:pt x="136178" y="143495"/>
                            <a:pt x="136042" y="142950"/>
                          </a:cubicBezTo>
                          <a:cubicBezTo>
                            <a:pt x="135633" y="142405"/>
                            <a:pt x="132636" y="144993"/>
                            <a:pt x="133043" y="143495"/>
                          </a:cubicBezTo>
                          <a:cubicBezTo>
                            <a:pt x="131681" y="144858"/>
                            <a:pt x="131818" y="146084"/>
                            <a:pt x="129502" y="147037"/>
                          </a:cubicBezTo>
                          <a:cubicBezTo>
                            <a:pt x="130865" y="145811"/>
                            <a:pt x="131818" y="142950"/>
                            <a:pt x="133316" y="143086"/>
                          </a:cubicBezTo>
                          <a:cubicBezTo>
                            <a:pt x="135087" y="139544"/>
                            <a:pt x="132363" y="137636"/>
                            <a:pt x="131137" y="138726"/>
                          </a:cubicBezTo>
                          <a:cubicBezTo>
                            <a:pt x="132227" y="139271"/>
                            <a:pt x="127186" y="144040"/>
                            <a:pt x="131545" y="141860"/>
                          </a:cubicBezTo>
                          <a:cubicBezTo>
                            <a:pt x="130865" y="144312"/>
                            <a:pt x="127866" y="146901"/>
                            <a:pt x="126231" y="149217"/>
                          </a:cubicBezTo>
                          <a:lnTo>
                            <a:pt x="126231" y="148945"/>
                          </a:lnTo>
                          <a:cubicBezTo>
                            <a:pt x="126231" y="148945"/>
                            <a:pt x="123643" y="151261"/>
                            <a:pt x="123643" y="151261"/>
                          </a:cubicBezTo>
                          <a:cubicBezTo>
                            <a:pt x="123779" y="150716"/>
                            <a:pt x="124460" y="149762"/>
                            <a:pt x="124052" y="149217"/>
                          </a:cubicBezTo>
                          <a:lnTo>
                            <a:pt x="121326" y="153441"/>
                          </a:lnTo>
                          <a:cubicBezTo>
                            <a:pt x="122690" y="150852"/>
                            <a:pt x="119555" y="153713"/>
                            <a:pt x="118193" y="153850"/>
                          </a:cubicBezTo>
                          <a:cubicBezTo>
                            <a:pt x="118329" y="154940"/>
                            <a:pt x="117240" y="156711"/>
                            <a:pt x="119148" y="156166"/>
                          </a:cubicBezTo>
                          <a:cubicBezTo>
                            <a:pt x="121190" y="155757"/>
                            <a:pt x="119828" y="155076"/>
                            <a:pt x="121190" y="153986"/>
                          </a:cubicBezTo>
                          <a:lnTo>
                            <a:pt x="120101" y="156847"/>
                          </a:lnTo>
                          <a:lnTo>
                            <a:pt x="119828" y="156847"/>
                          </a:lnTo>
                          <a:cubicBezTo>
                            <a:pt x="119828" y="156847"/>
                            <a:pt x="119284" y="158754"/>
                            <a:pt x="119284" y="158754"/>
                          </a:cubicBezTo>
                          <a:cubicBezTo>
                            <a:pt x="116285" y="160526"/>
                            <a:pt x="118738" y="155348"/>
                            <a:pt x="115878" y="158754"/>
                          </a:cubicBezTo>
                          <a:lnTo>
                            <a:pt x="117376" y="159981"/>
                          </a:lnTo>
                          <a:cubicBezTo>
                            <a:pt x="112879" y="162569"/>
                            <a:pt x="106476" y="163932"/>
                            <a:pt x="103888" y="166384"/>
                          </a:cubicBezTo>
                          <a:cubicBezTo>
                            <a:pt x="104159" y="165022"/>
                            <a:pt x="103752" y="163250"/>
                            <a:pt x="102117" y="163114"/>
                          </a:cubicBezTo>
                          <a:cubicBezTo>
                            <a:pt x="103615" y="162706"/>
                            <a:pt x="106067" y="161071"/>
                            <a:pt x="107838" y="159844"/>
                          </a:cubicBezTo>
                          <a:cubicBezTo>
                            <a:pt x="108384" y="159844"/>
                            <a:pt x="106749" y="163114"/>
                            <a:pt x="104432" y="163932"/>
                          </a:cubicBezTo>
                          <a:cubicBezTo>
                            <a:pt x="106885" y="165975"/>
                            <a:pt x="108520" y="159435"/>
                            <a:pt x="110291" y="161888"/>
                          </a:cubicBezTo>
                          <a:cubicBezTo>
                            <a:pt x="116013" y="159708"/>
                            <a:pt x="112472" y="157120"/>
                            <a:pt x="117784" y="155757"/>
                          </a:cubicBezTo>
                          <a:cubicBezTo>
                            <a:pt x="117104" y="154531"/>
                            <a:pt x="118602" y="154394"/>
                            <a:pt x="118193" y="153168"/>
                          </a:cubicBezTo>
                          <a:cubicBezTo>
                            <a:pt x="115741" y="152214"/>
                            <a:pt x="112472" y="156983"/>
                            <a:pt x="109337" y="158073"/>
                          </a:cubicBezTo>
                          <a:cubicBezTo>
                            <a:pt x="109609" y="157801"/>
                            <a:pt x="110019" y="157256"/>
                            <a:pt x="110019" y="156983"/>
                          </a:cubicBezTo>
                          <a:cubicBezTo>
                            <a:pt x="107838" y="157801"/>
                            <a:pt x="107158" y="158618"/>
                            <a:pt x="106067" y="159844"/>
                          </a:cubicBezTo>
                          <a:lnTo>
                            <a:pt x="106340" y="159844"/>
                          </a:lnTo>
                          <a:cubicBezTo>
                            <a:pt x="104568" y="162433"/>
                            <a:pt x="104296" y="159844"/>
                            <a:pt x="102661" y="160117"/>
                          </a:cubicBezTo>
                          <a:cubicBezTo>
                            <a:pt x="102253" y="160662"/>
                            <a:pt x="100073" y="161343"/>
                            <a:pt x="100753" y="162161"/>
                          </a:cubicBezTo>
                          <a:lnTo>
                            <a:pt x="97483" y="162433"/>
                          </a:lnTo>
                          <a:lnTo>
                            <a:pt x="98302" y="163659"/>
                          </a:lnTo>
                          <a:cubicBezTo>
                            <a:pt x="96803" y="164477"/>
                            <a:pt x="95985" y="163795"/>
                            <a:pt x="95168" y="165294"/>
                          </a:cubicBezTo>
                          <a:lnTo>
                            <a:pt x="95712" y="166521"/>
                          </a:lnTo>
                          <a:lnTo>
                            <a:pt x="99664" y="165022"/>
                          </a:lnTo>
                          <a:cubicBezTo>
                            <a:pt x="98029" y="166384"/>
                            <a:pt x="99664" y="166521"/>
                            <a:pt x="97756" y="167883"/>
                          </a:cubicBezTo>
                          <a:cubicBezTo>
                            <a:pt x="99391" y="165294"/>
                            <a:pt x="95712" y="168155"/>
                            <a:pt x="94895" y="167066"/>
                          </a:cubicBezTo>
                          <a:lnTo>
                            <a:pt x="93670" y="168564"/>
                          </a:lnTo>
                          <a:lnTo>
                            <a:pt x="93941" y="168019"/>
                          </a:lnTo>
                          <a:cubicBezTo>
                            <a:pt x="92442" y="168019"/>
                            <a:pt x="92715" y="169245"/>
                            <a:pt x="91353" y="169790"/>
                          </a:cubicBezTo>
                          <a:cubicBezTo>
                            <a:pt x="93261" y="169654"/>
                            <a:pt x="94895" y="169927"/>
                            <a:pt x="96530" y="168019"/>
                          </a:cubicBezTo>
                          <a:cubicBezTo>
                            <a:pt x="95305" y="169518"/>
                            <a:pt x="92715" y="171834"/>
                            <a:pt x="92035" y="172243"/>
                          </a:cubicBezTo>
                          <a:cubicBezTo>
                            <a:pt x="90671" y="173605"/>
                            <a:pt x="89036" y="173196"/>
                            <a:pt x="87538" y="173742"/>
                          </a:cubicBezTo>
                          <a:cubicBezTo>
                            <a:pt x="90127" y="171834"/>
                            <a:pt x="84677" y="170472"/>
                            <a:pt x="90944" y="168564"/>
                          </a:cubicBezTo>
                          <a:cubicBezTo>
                            <a:pt x="90944" y="168836"/>
                            <a:pt x="90398" y="168973"/>
                            <a:pt x="90264" y="168973"/>
                          </a:cubicBezTo>
                          <a:cubicBezTo>
                            <a:pt x="91762" y="170199"/>
                            <a:pt x="93670" y="167066"/>
                            <a:pt x="94623" y="165975"/>
                          </a:cubicBezTo>
                          <a:cubicBezTo>
                            <a:pt x="93804" y="165294"/>
                            <a:pt x="95032" y="164341"/>
                            <a:pt x="92579" y="165022"/>
                          </a:cubicBezTo>
                          <a:cubicBezTo>
                            <a:pt x="93533" y="165158"/>
                            <a:pt x="91762" y="168019"/>
                            <a:pt x="89309" y="168292"/>
                          </a:cubicBezTo>
                          <a:lnTo>
                            <a:pt x="88763" y="166248"/>
                          </a:lnTo>
                          <a:lnTo>
                            <a:pt x="85630" y="167474"/>
                          </a:lnTo>
                          <a:lnTo>
                            <a:pt x="85903" y="167202"/>
                          </a:lnTo>
                          <a:cubicBezTo>
                            <a:pt x="84131" y="166521"/>
                            <a:pt x="82769" y="168973"/>
                            <a:pt x="80316" y="169245"/>
                          </a:cubicBezTo>
                          <a:cubicBezTo>
                            <a:pt x="79090" y="170608"/>
                            <a:pt x="73096" y="172788"/>
                            <a:pt x="76503" y="173605"/>
                          </a:cubicBezTo>
                          <a:cubicBezTo>
                            <a:pt x="74049" y="173196"/>
                            <a:pt x="73096" y="175513"/>
                            <a:pt x="71189" y="176739"/>
                          </a:cubicBezTo>
                          <a:lnTo>
                            <a:pt x="74186" y="176330"/>
                          </a:lnTo>
                          <a:cubicBezTo>
                            <a:pt x="71733" y="179055"/>
                            <a:pt x="72278" y="177829"/>
                            <a:pt x="70780" y="181099"/>
                          </a:cubicBezTo>
                          <a:cubicBezTo>
                            <a:pt x="70234" y="180690"/>
                            <a:pt x="69554" y="180417"/>
                            <a:pt x="69827" y="179736"/>
                          </a:cubicBezTo>
                          <a:cubicBezTo>
                            <a:pt x="65602" y="181508"/>
                            <a:pt x="59608" y="183415"/>
                            <a:pt x="57837" y="186004"/>
                          </a:cubicBezTo>
                          <a:cubicBezTo>
                            <a:pt x="54838" y="187093"/>
                            <a:pt x="53476" y="184914"/>
                            <a:pt x="49797" y="187502"/>
                          </a:cubicBezTo>
                          <a:cubicBezTo>
                            <a:pt x="49117" y="188184"/>
                            <a:pt x="51161" y="189137"/>
                            <a:pt x="48299" y="189682"/>
                          </a:cubicBezTo>
                          <a:cubicBezTo>
                            <a:pt x="48026" y="189682"/>
                            <a:pt x="50343" y="187093"/>
                            <a:pt x="47346" y="188592"/>
                          </a:cubicBezTo>
                          <a:cubicBezTo>
                            <a:pt x="44756" y="191453"/>
                            <a:pt x="39852" y="190636"/>
                            <a:pt x="35629" y="193906"/>
                          </a:cubicBezTo>
                          <a:cubicBezTo>
                            <a:pt x="33176" y="194178"/>
                            <a:pt x="29224" y="196086"/>
                            <a:pt x="30179" y="194315"/>
                          </a:cubicBezTo>
                          <a:cubicBezTo>
                            <a:pt x="33721" y="193225"/>
                            <a:pt x="38899" y="190909"/>
                            <a:pt x="39442" y="189955"/>
                          </a:cubicBezTo>
                          <a:cubicBezTo>
                            <a:pt x="39171" y="190909"/>
                            <a:pt x="42032" y="189682"/>
                            <a:pt x="39579" y="191317"/>
                          </a:cubicBezTo>
                          <a:cubicBezTo>
                            <a:pt x="44893" y="190227"/>
                            <a:pt x="42985" y="189137"/>
                            <a:pt x="47346" y="188047"/>
                          </a:cubicBezTo>
                          <a:cubicBezTo>
                            <a:pt x="47619" y="187366"/>
                            <a:pt x="44756" y="187502"/>
                            <a:pt x="43940" y="188320"/>
                          </a:cubicBezTo>
                          <a:cubicBezTo>
                            <a:pt x="43531" y="187502"/>
                            <a:pt x="46118" y="186276"/>
                            <a:pt x="46937" y="185595"/>
                          </a:cubicBezTo>
                          <a:cubicBezTo>
                            <a:pt x="48026" y="184914"/>
                            <a:pt x="48844" y="184232"/>
                            <a:pt x="46937" y="183824"/>
                          </a:cubicBezTo>
                          <a:cubicBezTo>
                            <a:pt x="43531" y="185050"/>
                            <a:pt x="42441" y="189546"/>
                            <a:pt x="38080" y="189273"/>
                          </a:cubicBezTo>
                          <a:cubicBezTo>
                            <a:pt x="39579" y="187502"/>
                            <a:pt x="42305" y="187366"/>
                            <a:pt x="43667" y="184777"/>
                          </a:cubicBezTo>
                          <a:lnTo>
                            <a:pt x="40397" y="185323"/>
                          </a:lnTo>
                          <a:lnTo>
                            <a:pt x="38353" y="187502"/>
                          </a:lnTo>
                          <a:lnTo>
                            <a:pt x="38353" y="187230"/>
                          </a:lnTo>
                          <a:cubicBezTo>
                            <a:pt x="32494" y="187911"/>
                            <a:pt x="33176" y="191317"/>
                            <a:pt x="27182" y="194587"/>
                          </a:cubicBezTo>
                          <a:cubicBezTo>
                            <a:pt x="30451" y="194587"/>
                            <a:pt x="25818" y="198538"/>
                            <a:pt x="28407" y="198266"/>
                          </a:cubicBezTo>
                          <a:cubicBezTo>
                            <a:pt x="24047" y="200173"/>
                            <a:pt x="20913" y="201263"/>
                            <a:pt x="21595" y="199083"/>
                          </a:cubicBezTo>
                          <a:cubicBezTo>
                            <a:pt x="29497" y="194315"/>
                            <a:pt x="22684" y="196631"/>
                            <a:pt x="29497" y="191998"/>
                          </a:cubicBezTo>
                          <a:cubicBezTo>
                            <a:pt x="28544" y="191726"/>
                            <a:pt x="31132" y="188456"/>
                            <a:pt x="27862" y="189682"/>
                          </a:cubicBezTo>
                          <a:cubicBezTo>
                            <a:pt x="23639" y="192679"/>
                            <a:pt x="28817" y="190909"/>
                            <a:pt x="24592" y="193225"/>
                          </a:cubicBezTo>
                          <a:cubicBezTo>
                            <a:pt x="24456" y="193225"/>
                            <a:pt x="24183" y="193088"/>
                            <a:pt x="24456" y="192679"/>
                          </a:cubicBezTo>
                          <a:cubicBezTo>
                            <a:pt x="22275" y="194587"/>
                            <a:pt x="22412" y="193088"/>
                            <a:pt x="19687" y="195268"/>
                          </a:cubicBezTo>
                          <a:lnTo>
                            <a:pt x="20369" y="194587"/>
                          </a:lnTo>
                          <a:cubicBezTo>
                            <a:pt x="18189" y="194315"/>
                            <a:pt x="16690" y="197448"/>
                            <a:pt x="14783" y="196767"/>
                          </a:cubicBezTo>
                          <a:cubicBezTo>
                            <a:pt x="14919" y="198130"/>
                            <a:pt x="12466" y="198811"/>
                            <a:pt x="10287" y="200582"/>
                          </a:cubicBezTo>
                          <a:cubicBezTo>
                            <a:pt x="12466" y="200309"/>
                            <a:pt x="12875" y="202217"/>
                            <a:pt x="18462" y="199765"/>
                          </a:cubicBezTo>
                          <a:cubicBezTo>
                            <a:pt x="19551" y="198130"/>
                            <a:pt x="19415" y="197585"/>
                            <a:pt x="21732" y="196086"/>
                          </a:cubicBezTo>
                          <a:lnTo>
                            <a:pt x="18325" y="197585"/>
                          </a:lnTo>
                          <a:cubicBezTo>
                            <a:pt x="19142" y="197039"/>
                            <a:pt x="19824" y="196494"/>
                            <a:pt x="20506" y="195950"/>
                          </a:cubicBezTo>
                          <a:lnTo>
                            <a:pt x="23503" y="195405"/>
                          </a:lnTo>
                          <a:cubicBezTo>
                            <a:pt x="19142" y="197993"/>
                            <a:pt x="20506" y="198538"/>
                            <a:pt x="18325" y="200718"/>
                          </a:cubicBezTo>
                          <a:cubicBezTo>
                            <a:pt x="14510" y="201808"/>
                            <a:pt x="14783" y="202489"/>
                            <a:pt x="12330" y="203034"/>
                          </a:cubicBezTo>
                          <a:cubicBezTo>
                            <a:pt x="12875" y="201945"/>
                            <a:pt x="11377" y="201945"/>
                            <a:pt x="9333" y="202080"/>
                          </a:cubicBezTo>
                          <a:cubicBezTo>
                            <a:pt x="8924" y="201945"/>
                            <a:pt x="8107" y="202626"/>
                            <a:pt x="7971" y="201808"/>
                          </a:cubicBezTo>
                          <a:lnTo>
                            <a:pt x="7971" y="199219"/>
                          </a:lnTo>
                          <a:cubicBezTo>
                            <a:pt x="7971" y="197585"/>
                            <a:pt x="7971" y="195950"/>
                            <a:pt x="7971" y="194451"/>
                          </a:cubicBezTo>
                          <a:cubicBezTo>
                            <a:pt x="7971" y="195268"/>
                            <a:pt x="8243" y="196086"/>
                            <a:pt x="8243" y="196631"/>
                          </a:cubicBezTo>
                          <a:cubicBezTo>
                            <a:pt x="9605" y="198538"/>
                            <a:pt x="8924" y="192816"/>
                            <a:pt x="9196" y="192271"/>
                          </a:cubicBezTo>
                          <a:lnTo>
                            <a:pt x="8243" y="190909"/>
                          </a:lnTo>
                          <a:cubicBezTo>
                            <a:pt x="8243" y="190909"/>
                            <a:pt x="8787" y="191453"/>
                            <a:pt x="8787" y="190227"/>
                          </a:cubicBezTo>
                          <a:cubicBezTo>
                            <a:pt x="7971" y="187502"/>
                            <a:pt x="6745" y="189273"/>
                            <a:pt x="5927" y="186276"/>
                          </a:cubicBezTo>
                          <a:cubicBezTo>
                            <a:pt x="6608" y="185323"/>
                            <a:pt x="8107" y="186685"/>
                            <a:pt x="8243" y="184369"/>
                          </a:cubicBezTo>
                          <a:cubicBezTo>
                            <a:pt x="8787" y="183006"/>
                            <a:pt x="10151" y="179464"/>
                            <a:pt x="8787" y="176330"/>
                          </a:cubicBezTo>
                          <a:cubicBezTo>
                            <a:pt x="8516" y="176330"/>
                            <a:pt x="8107" y="175376"/>
                            <a:pt x="7834" y="174423"/>
                          </a:cubicBezTo>
                          <a:cubicBezTo>
                            <a:pt x="7834" y="174423"/>
                            <a:pt x="7834" y="174695"/>
                            <a:pt x="7971" y="174831"/>
                          </a:cubicBezTo>
                          <a:lnTo>
                            <a:pt x="8380" y="171834"/>
                          </a:lnTo>
                          <a:cubicBezTo>
                            <a:pt x="10015" y="173060"/>
                            <a:pt x="8380" y="176466"/>
                            <a:pt x="10151" y="177556"/>
                          </a:cubicBezTo>
                          <a:lnTo>
                            <a:pt x="11377" y="176603"/>
                          </a:lnTo>
                          <a:cubicBezTo>
                            <a:pt x="11649" y="178102"/>
                            <a:pt x="12466" y="179600"/>
                            <a:pt x="13284" y="179736"/>
                          </a:cubicBezTo>
                          <a:cubicBezTo>
                            <a:pt x="13148" y="177420"/>
                            <a:pt x="12739" y="177284"/>
                            <a:pt x="12057" y="174968"/>
                          </a:cubicBezTo>
                          <a:cubicBezTo>
                            <a:pt x="12739" y="174014"/>
                            <a:pt x="13693" y="175104"/>
                            <a:pt x="13693" y="175240"/>
                          </a:cubicBezTo>
                          <a:lnTo>
                            <a:pt x="13012" y="175513"/>
                          </a:lnTo>
                          <a:cubicBezTo>
                            <a:pt x="12466" y="179328"/>
                            <a:pt x="14919" y="178510"/>
                            <a:pt x="15192" y="182052"/>
                          </a:cubicBezTo>
                          <a:cubicBezTo>
                            <a:pt x="15192" y="182597"/>
                            <a:pt x="15192" y="182461"/>
                            <a:pt x="14919" y="182597"/>
                          </a:cubicBezTo>
                          <a:cubicBezTo>
                            <a:pt x="15736" y="183278"/>
                            <a:pt x="15872" y="184641"/>
                            <a:pt x="16009" y="186140"/>
                          </a:cubicBezTo>
                          <a:lnTo>
                            <a:pt x="16009" y="187230"/>
                          </a:lnTo>
                          <a:cubicBezTo>
                            <a:pt x="16009" y="187230"/>
                            <a:pt x="16281" y="187911"/>
                            <a:pt x="16690" y="187502"/>
                          </a:cubicBezTo>
                          <a:cubicBezTo>
                            <a:pt x="17371" y="187093"/>
                            <a:pt x="18189" y="186549"/>
                            <a:pt x="19006" y="185731"/>
                          </a:cubicBezTo>
                          <a:lnTo>
                            <a:pt x="17643" y="187093"/>
                          </a:lnTo>
                          <a:cubicBezTo>
                            <a:pt x="19824" y="185595"/>
                            <a:pt x="23776" y="182597"/>
                            <a:pt x="27045" y="179872"/>
                          </a:cubicBezTo>
                          <a:lnTo>
                            <a:pt x="27045" y="179191"/>
                          </a:lnTo>
                          <a:cubicBezTo>
                            <a:pt x="27045" y="179191"/>
                            <a:pt x="27998" y="178510"/>
                            <a:pt x="28544" y="178646"/>
                          </a:cubicBezTo>
                          <a:lnTo>
                            <a:pt x="28544" y="178646"/>
                          </a:lnTo>
                          <a:cubicBezTo>
                            <a:pt x="30042" y="177420"/>
                            <a:pt x="31268" y="176194"/>
                            <a:pt x="32359" y="175240"/>
                          </a:cubicBezTo>
                          <a:cubicBezTo>
                            <a:pt x="32086" y="174968"/>
                            <a:pt x="31677" y="174831"/>
                            <a:pt x="31268" y="174968"/>
                          </a:cubicBezTo>
                          <a:cubicBezTo>
                            <a:pt x="30859" y="175785"/>
                            <a:pt x="28680" y="176057"/>
                            <a:pt x="28680" y="177693"/>
                          </a:cubicBezTo>
                          <a:cubicBezTo>
                            <a:pt x="27862" y="177148"/>
                            <a:pt x="25682" y="179328"/>
                            <a:pt x="25138" y="178919"/>
                          </a:cubicBezTo>
                          <a:cubicBezTo>
                            <a:pt x="26227" y="179464"/>
                            <a:pt x="23503" y="181099"/>
                            <a:pt x="22684" y="182189"/>
                          </a:cubicBezTo>
                          <a:cubicBezTo>
                            <a:pt x="22684" y="181235"/>
                            <a:pt x="20233" y="183278"/>
                            <a:pt x="21186" y="181508"/>
                          </a:cubicBezTo>
                          <a:cubicBezTo>
                            <a:pt x="21186" y="181235"/>
                            <a:pt x="21459" y="182325"/>
                            <a:pt x="22548" y="181099"/>
                          </a:cubicBezTo>
                          <a:cubicBezTo>
                            <a:pt x="24729" y="179055"/>
                            <a:pt x="20369" y="180963"/>
                            <a:pt x="22957" y="178783"/>
                          </a:cubicBezTo>
                          <a:cubicBezTo>
                            <a:pt x="22275" y="179328"/>
                            <a:pt x="21595" y="179736"/>
                            <a:pt x="20777" y="180145"/>
                          </a:cubicBezTo>
                          <a:cubicBezTo>
                            <a:pt x="20097" y="180554"/>
                            <a:pt x="20233" y="179191"/>
                            <a:pt x="19960" y="178783"/>
                          </a:cubicBezTo>
                          <a:cubicBezTo>
                            <a:pt x="19551" y="177556"/>
                            <a:pt x="19142" y="176194"/>
                            <a:pt x="18462" y="175513"/>
                          </a:cubicBezTo>
                          <a:lnTo>
                            <a:pt x="18462" y="177556"/>
                          </a:lnTo>
                          <a:cubicBezTo>
                            <a:pt x="18189" y="176194"/>
                            <a:pt x="17507" y="173469"/>
                            <a:pt x="18053" y="172651"/>
                          </a:cubicBezTo>
                          <a:cubicBezTo>
                            <a:pt x="18325" y="173469"/>
                            <a:pt x="18462" y="174559"/>
                            <a:pt x="18869" y="175376"/>
                          </a:cubicBezTo>
                          <a:cubicBezTo>
                            <a:pt x="19960" y="174014"/>
                            <a:pt x="18462" y="172651"/>
                            <a:pt x="19142" y="171834"/>
                          </a:cubicBezTo>
                          <a:cubicBezTo>
                            <a:pt x="18325" y="171425"/>
                            <a:pt x="17507" y="170880"/>
                            <a:pt x="16554" y="170335"/>
                          </a:cubicBezTo>
                          <a:lnTo>
                            <a:pt x="16554" y="171970"/>
                          </a:lnTo>
                          <a:cubicBezTo>
                            <a:pt x="15872" y="171562"/>
                            <a:pt x="16145" y="167474"/>
                            <a:pt x="16009" y="165158"/>
                          </a:cubicBezTo>
                          <a:cubicBezTo>
                            <a:pt x="18053" y="165567"/>
                            <a:pt x="16690" y="168701"/>
                            <a:pt x="17780" y="170608"/>
                          </a:cubicBezTo>
                          <a:cubicBezTo>
                            <a:pt x="18735" y="171698"/>
                            <a:pt x="19278" y="168292"/>
                            <a:pt x="19824" y="169382"/>
                          </a:cubicBezTo>
                          <a:cubicBezTo>
                            <a:pt x="20097" y="168701"/>
                            <a:pt x="19824" y="167883"/>
                            <a:pt x="19415" y="167747"/>
                          </a:cubicBezTo>
                          <a:lnTo>
                            <a:pt x="19687" y="166929"/>
                          </a:lnTo>
                          <a:cubicBezTo>
                            <a:pt x="21459" y="166929"/>
                            <a:pt x="21595" y="169927"/>
                            <a:pt x="23094" y="170063"/>
                          </a:cubicBezTo>
                          <a:cubicBezTo>
                            <a:pt x="22957" y="170063"/>
                            <a:pt x="22684" y="170063"/>
                            <a:pt x="22548" y="170335"/>
                          </a:cubicBezTo>
                          <a:cubicBezTo>
                            <a:pt x="22141" y="172243"/>
                            <a:pt x="22548" y="173605"/>
                            <a:pt x="23094" y="174287"/>
                          </a:cubicBezTo>
                          <a:cubicBezTo>
                            <a:pt x="23366" y="172924"/>
                            <a:pt x="23094" y="173196"/>
                            <a:pt x="22821" y="173060"/>
                          </a:cubicBezTo>
                          <a:cubicBezTo>
                            <a:pt x="23094" y="172515"/>
                            <a:pt x="23503" y="173469"/>
                            <a:pt x="23912" y="173196"/>
                          </a:cubicBezTo>
                          <a:cubicBezTo>
                            <a:pt x="24183" y="171562"/>
                            <a:pt x="24729" y="171698"/>
                            <a:pt x="24865" y="170744"/>
                          </a:cubicBezTo>
                          <a:cubicBezTo>
                            <a:pt x="25410" y="170744"/>
                            <a:pt x="25138" y="171698"/>
                            <a:pt x="25410" y="172107"/>
                          </a:cubicBezTo>
                          <a:cubicBezTo>
                            <a:pt x="25410" y="172788"/>
                            <a:pt x="24319" y="173469"/>
                            <a:pt x="23912" y="174559"/>
                          </a:cubicBezTo>
                          <a:cubicBezTo>
                            <a:pt x="25001" y="173742"/>
                            <a:pt x="24047" y="176194"/>
                            <a:pt x="25954" y="174423"/>
                          </a:cubicBezTo>
                          <a:cubicBezTo>
                            <a:pt x="24592" y="174559"/>
                            <a:pt x="27589" y="171834"/>
                            <a:pt x="28135" y="170880"/>
                          </a:cubicBezTo>
                          <a:lnTo>
                            <a:pt x="27998" y="170880"/>
                          </a:lnTo>
                          <a:cubicBezTo>
                            <a:pt x="28953" y="169518"/>
                            <a:pt x="29224" y="169245"/>
                            <a:pt x="29088" y="170335"/>
                          </a:cubicBezTo>
                          <a:cubicBezTo>
                            <a:pt x="28407" y="171016"/>
                            <a:pt x="27998" y="170880"/>
                            <a:pt x="27589" y="172107"/>
                          </a:cubicBezTo>
                          <a:cubicBezTo>
                            <a:pt x="27998" y="171834"/>
                            <a:pt x="28407" y="171698"/>
                            <a:pt x="28953" y="171153"/>
                          </a:cubicBezTo>
                          <a:lnTo>
                            <a:pt x="28271" y="172243"/>
                          </a:lnTo>
                          <a:lnTo>
                            <a:pt x="30315" y="171153"/>
                          </a:lnTo>
                          <a:cubicBezTo>
                            <a:pt x="30859" y="169927"/>
                            <a:pt x="31677" y="168292"/>
                            <a:pt x="31950" y="166793"/>
                          </a:cubicBezTo>
                          <a:cubicBezTo>
                            <a:pt x="32223" y="167610"/>
                            <a:pt x="32767" y="166656"/>
                            <a:pt x="33039" y="166112"/>
                          </a:cubicBezTo>
                          <a:lnTo>
                            <a:pt x="33039" y="166521"/>
                          </a:lnTo>
                          <a:cubicBezTo>
                            <a:pt x="33039" y="166521"/>
                            <a:pt x="34947" y="165839"/>
                            <a:pt x="34947" y="165022"/>
                          </a:cubicBezTo>
                          <a:cubicBezTo>
                            <a:pt x="35220" y="165294"/>
                            <a:pt x="34538" y="166929"/>
                            <a:pt x="34130" y="168155"/>
                          </a:cubicBezTo>
                          <a:cubicBezTo>
                            <a:pt x="33721" y="169518"/>
                            <a:pt x="33448" y="170608"/>
                            <a:pt x="35900" y="169245"/>
                          </a:cubicBezTo>
                          <a:cubicBezTo>
                            <a:pt x="37944" y="168428"/>
                            <a:pt x="36445" y="166384"/>
                            <a:pt x="37127" y="165158"/>
                          </a:cubicBezTo>
                          <a:cubicBezTo>
                            <a:pt x="37127" y="165158"/>
                            <a:pt x="37127" y="165430"/>
                            <a:pt x="37264" y="165567"/>
                          </a:cubicBezTo>
                          <a:cubicBezTo>
                            <a:pt x="38353" y="165294"/>
                            <a:pt x="38353" y="164341"/>
                            <a:pt x="39306" y="163523"/>
                          </a:cubicBezTo>
                          <a:cubicBezTo>
                            <a:pt x="38353" y="163523"/>
                            <a:pt x="37127" y="163932"/>
                            <a:pt x="36991" y="164477"/>
                          </a:cubicBezTo>
                          <a:cubicBezTo>
                            <a:pt x="36991" y="163387"/>
                            <a:pt x="39852" y="163387"/>
                            <a:pt x="40533" y="162297"/>
                          </a:cubicBezTo>
                          <a:cubicBezTo>
                            <a:pt x="39852" y="164341"/>
                            <a:pt x="43394" y="161752"/>
                            <a:pt x="42712" y="162978"/>
                          </a:cubicBezTo>
                          <a:cubicBezTo>
                            <a:pt x="45847" y="162842"/>
                            <a:pt x="48162" y="160389"/>
                            <a:pt x="49117" y="158754"/>
                          </a:cubicBezTo>
                          <a:cubicBezTo>
                            <a:pt x="51705" y="159844"/>
                            <a:pt x="52250" y="157120"/>
                            <a:pt x="55520" y="156711"/>
                          </a:cubicBezTo>
                          <a:cubicBezTo>
                            <a:pt x="55111" y="156847"/>
                            <a:pt x="54294" y="157528"/>
                            <a:pt x="53613" y="157528"/>
                          </a:cubicBezTo>
                          <a:cubicBezTo>
                            <a:pt x="52387" y="159435"/>
                            <a:pt x="56882" y="156847"/>
                            <a:pt x="54838" y="159027"/>
                          </a:cubicBezTo>
                          <a:cubicBezTo>
                            <a:pt x="55247" y="158618"/>
                            <a:pt x="54567" y="158346"/>
                            <a:pt x="54158" y="158754"/>
                          </a:cubicBezTo>
                          <a:cubicBezTo>
                            <a:pt x="53203" y="159300"/>
                            <a:pt x="52523" y="160253"/>
                            <a:pt x="52931" y="160662"/>
                          </a:cubicBezTo>
                          <a:lnTo>
                            <a:pt x="55793" y="160662"/>
                          </a:lnTo>
                          <a:cubicBezTo>
                            <a:pt x="55793" y="160662"/>
                            <a:pt x="55111" y="161343"/>
                            <a:pt x="55111" y="161343"/>
                          </a:cubicBezTo>
                          <a:lnTo>
                            <a:pt x="59335" y="161343"/>
                          </a:lnTo>
                          <a:cubicBezTo>
                            <a:pt x="59335" y="161343"/>
                            <a:pt x="58926" y="160798"/>
                            <a:pt x="58654" y="160662"/>
                          </a:cubicBezTo>
                          <a:cubicBezTo>
                            <a:pt x="63149" y="159435"/>
                            <a:pt x="67646" y="156574"/>
                            <a:pt x="71325" y="154940"/>
                          </a:cubicBezTo>
                          <a:cubicBezTo>
                            <a:pt x="70507" y="151397"/>
                            <a:pt x="79500" y="149353"/>
                            <a:pt x="81407" y="145811"/>
                          </a:cubicBezTo>
                          <a:cubicBezTo>
                            <a:pt x="81134" y="147173"/>
                            <a:pt x="81407" y="148945"/>
                            <a:pt x="82360" y="149353"/>
                          </a:cubicBezTo>
                          <a:cubicBezTo>
                            <a:pt x="81816" y="149762"/>
                            <a:pt x="81134" y="151806"/>
                            <a:pt x="79500" y="152214"/>
                          </a:cubicBezTo>
                          <a:cubicBezTo>
                            <a:pt x="78954" y="151806"/>
                            <a:pt x="76910" y="152214"/>
                            <a:pt x="77728" y="150988"/>
                          </a:cubicBezTo>
                          <a:cubicBezTo>
                            <a:pt x="73777" y="153305"/>
                            <a:pt x="78954" y="152214"/>
                            <a:pt x="78410" y="153986"/>
                          </a:cubicBezTo>
                          <a:cubicBezTo>
                            <a:pt x="82769" y="151397"/>
                            <a:pt x="84404" y="148264"/>
                            <a:pt x="86857" y="145947"/>
                          </a:cubicBezTo>
                          <a:lnTo>
                            <a:pt x="87128" y="146356"/>
                          </a:lnTo>
                          <a:lnTo>
                            <a:pt x="88763" y="144585"/>
                          </a:lnTo>
                          <a:cubicBezTo>
                            <a:pt x="86992" y="145266"/>
                            <a:pt x="86039" y="143359"/>
                            <a:pt x="88629" y="142950"/>
                          </a:cubicBezTo>
                          <a:lnTo>
                            <a:pt x="88356" y="143223"/>
                          </a:lnTo>
                          <a:cubicBezTo>
                            <a:pt x="89991" y="143223"/>
                            <a:pt x="92035" y="141043"/>
                            <a:pt x="93941" y="140089"/>
                          </a:cubicBezTo>
                          <a:lnTo>
                            <a:pt x="94623" y="138318"/>
                          </a:lnTo>
                          <a:cubicBezTo>
                            <a:pt x="96530" y="137364"/>
                            <a:pt x="97756" y="139135"/>
                            <a:pt x="99118" y="139952"/>
                          </a:cubicBezTo>
                          <a:cubicBezTo>
                            <a:pt x="102117" y="138318"/>
                            <a:pt x="102797" y="135729"/>
                            <a:pt x="104159" y="133413"/>
                          </a:cubicBezTo>
                          <a:cubicBezTo>
                            <a:pt x="105659" y="133685"/>
                            <a:pt x="109746" y="130960"/>
                            <a:pt x="108247" y="133413"/>
                          </a:cubicBezTo>
                          <a:cubicBezTo>
                            <a:pt x="110155" y="130960"/>
                            <a:pt x="106476" y="127282"/>
                            <a:pt x="112063" y="126464"/>
                          </a:cubicBezTo>
                          <a:lnTo>
                            <a:pt x="111653" y="127963"/>
                          </a:lnTo>
                          <a:cubicBezTo>
                            <a:pt x="115196" y="124829"/>
                            <a:pt x="118193" y="118970"/>
                            <a:pt x="120101" y="118153"/>
                          </a:cubicBezTo>
                          <a:cubicBezTo>
                            <a:pt x="121735" y="121696"/>
                            <a:pt x="126231" y="115837"/>
                            <a:pt x="129230" y="116927"/>
                          </a:cubicBezTo>
                          <a:cubicBezTo>
                            <a:pt x="128548" y="116655"/>
                            <a:pt x="129230" y="115156"/>
                            <a:pt x="128957" y="114747"/>
                          </a:cubicBezTo>
                          <a:cubicBezTo>
                            <a:pt x="129502" y="114747"/>
                            <a:pt x="130046" y="114202"/>
                            <a:pt x="129773" y="113385"/>
                          </a:cubicBezTo>
                          <a:cubicBezTo>
                            <a:pt x="128411" y="114611"/>
                            <a:pt x="127322" y="110796"/>
                            <a:pt x="126913" y="114202"/>
                          </a:cubicBezTo>
                          <a:cubicBezTo>
                            <a:pt x="125687" y="111749"/>
                            <a:pt x="125005" y="109297"/>
                            <a:pt x="126367" y="106164"/>
                          </a:cubicBezTo>
                          <a:lnTo>
                            <a:pt x="127595" y="106708"/>
                          </a:lnTo>
                          <a:lnTo>
                            <a:pt x="126231" y="109025"/>
                          </a:lnTo>
                          <a:cubicBezTo>
                            <a:pt x="127322" y="109161"/>
                            <a:pt x="126640" y="110387"/>
                            <a:pt x="126776" y="111068"/>
                          </a:cubicBezTo>
                          <a:cubicBezTo>
                            <a:pt x="129637" y="106708"/>
                            <a:pt x="129502" y="113112"/>
                            <a:pt x="131408" y="107935"/>
                          </a:cubicBezTo>
                          <a:cubicBezTo>
                            <a:pt x="130728" y="107117"/>
                            <a:pt x="131001" y="107526"/>
                            <a:pt x="131137" y="106027"/>
                          </a:cubicBezTo>
                          <a:cubicBezTo>
                            <a:pt x="131001" y="106708"/>
                            <a:pt x="131818" y="107117"/>
                            <a:pt x="132227" y="106027"/>
                          </a:cubicBezTo>
                          <a:lnTo>
                            <a:pt x="131545" y="104665"/>
                          </a:lnTo>
                          <a:cubicBezTo>
                            <a:pt x="134271" y="103439"/>
                            <a:pt x="131954" y="108343"/>
                            <a:pt x="133998" y="107117"/>
                          </a:cubicBezTo>
                          <a:cubicBezTo>
                            <a:pt x="134271" y="109706"/>
                            <a:pt x="133180" y="113657"/>
                            <a:pt x="135087" y="113657"/>
                          </a:cubicBezTo>
                          <a:cubicBezTo>
                            <a:pt x="137268" y="110251"/>
                            <a:pt x="133452" y="109161"/>
                            <a:pt x="135496" y="105619"/>
                          </a:cubicBezTo>
                          <a:lnTo>
                            <a:pt x="136315" y="105619"/>
                          </a:lnTo>
                          <a:cubicBezTo>
                            <a:pt x="136315" y="103847"/>
                            <a:pt x="135087" y="103302"/>
                            <a:pt x="134543" y="102485"/>
                          </a:cubicBezTo>
                          <a:cubicBezTo>
                            <a:pt x="134951" y="102485"/>
                            <a:pt x="135360" y="102213"/>
                            <a:pt x="135633" y="101395"/>
                          </a:cubicBezTo>
                          <a:cubicBezTo>
                            <a:pt x="134407" y="98670"/>
                            <a:pt x="134271" y="97307"/>
                            <a:pt x="132772" y="94719"/>
                          </a:cubicBezTo>
                          <a:cubicBezTo>
                            <a:pt x="133316" y="100578"/>
                            <a:pt x="130728" y="99079"/>
                            <a:pt x="130455" y="104801"/>
                          </a:cubicBezTo>
                          <a:cubicBezTo>
                            <a:pt x="130183" y="103847"/>
                            <a:pt x="130728" y="99896"/>
                            <a:pt x="128957" y="99351"/>
                          </a:cubicBezTo>
                          <a:lnTo>
                            <a:pt x="130319" y="99760"/>
                          </a:lnTo>
                          <a:cubicBezTo>
                            <a:pt x="130046" y="97853"/>
                            <a:pt x="129637" y="96081"/>
                            <a:pt x="130319" y="93765"/>
                          </a:cubicBezTo>
                          <a:lnTo>
                            <a:pt x="130865" y="95264"/>
                          </a:lnTo>
                          <a:cubicBezTo>
                            <a:pt x="130455" y="91994"/>
                            <a:pt x="133589" y="90495"/>
                            <a:pt x="131408" y="88043"/>
                          </a:cubicBezTo>
                          <a:cubicBezTo>
                            <a:pt x="131272" y="88860"/>
                            <a:pt x="131408" y="89405"/>
                            <a:pt x="131408" y="89950"/>
                          </a:cubicBezTo>
                          <a:cubicBezTo>
                            <a:pt x="130865" y="88452"/>
                            <a:pt x="131001" y="86680"/>
                            <a:pt x="131272" y="85045"/>
                          </a:cubicBezTo>
                          <a:cubicBezTo>
                            <a:pt x="130455" y="83956"/>
                            <a:pt x="129637" y="83002"/>
                            <a:pt x="128820" y="82048"/>
                          </a:cubicBezTo>
                          <a:cubicBezTo>
                            <a:pt x="129502" y="82048"/>
                            <a:pt x="129230" y="80004"/>
                            <a:pt x="130455" y="80822"/>
                          </a:cubicBezTo>
                          <a:cubicBezTo>
                            <a:pt x="131137" y="78369"/>
                            <a:pt x="128820" y="77688"/>
                            <a:pt x="128275" y="76598"/>
                          </a:cubicBezTo>
                          <a:cubicBezTo>
                            <a:pt x="129093" y="74010"/>
                            <a:pt x="129366" y="78369"/>
                            <a:pt x="131272" y="78233"/>
                          </a:cubicBezTo>
                          <a:cubicBezTo>
                            <a:pt x="131272" y="74827"/>
                            <a:pt x="129502" y="71421"/>
                            <a:pt x="127595" y="70195"/>
                          </a:cubicBezTo>
                          <a:cubicBezTo>
                            <a:pt x="127595" y="70876"/>
                            <a:pt x="127595" y="71284"/>
                            <a:pt x="127186" y="71421"/>
                          </a:cubicBezTo>
                          <a:cubicBezTo>
                            <a:pt x="127595" y="71148"/>
                            <a:pt x="126913" y="69922"/>
                            <a:pt x="126640" y="69241"/>
                          </a:cubicBezTo>
                          <a:lnTo>
                            <a:pt x="125687" y="69241"/>
                          </a:lnTo>
                          <a:cubicBezTo>
                            <a:pt x="125687" y="67878"/>
                            <a:pt x="126231" y="67742"/>
                            <a:pt x="127322" y="68423"/>
                          </a:cubicBezTo>
                          <a:cubicBezTo>
                            <a:pt x="127049" y="67470"/>
                            <a:pt x="124732" y="66652"/>
                            <a:pt x="125278" y="64881"/>
                          </a:cubicBezTo>
                          <a:cubicBezTo>
                            <a:pt x="127458" y="66652"/>
                            <a:pt x="127595" y="69105"/>
                            <a:pt x="128548" y="69922"/>
                          </a:cubicBezTo>
                          <a:cubicBezTo>
                            <a:pt x="126096" y="66516"/>
                            <a:pt x="129093" y="64745"/>
                            <a:pt x="125142" y="59704"/>
                          </a:cubicBezTo>
                          <a:cubicBezTo>
                            <a:pt x="125414" y="59431"/>
                            <a:pt x="126776" y="59976"/>
                            <a:pt x="126096" y="58886"/>
                          </a:cubicBezTo>
                          <a:cubicBezTo>
                            <a:pt x="124325" y="56570"/>
                            <a:pt x="124189" y="59159"/>
                            <a:pt x="122825" y="58886"/>
                          </a:cubicBezTo>
                          <a:cubicBezTo>
                            <a:pt x="124460" y="60521"/>
                            <a:pt x="124460" y="61611"/>
                            <a:pt x="124052" y="63246"/>
                          </a:cubicBezTo>
                          <a:lnTo>
                            <a:pt x="123098" y="63246"/>
                          </a:lnTo>
                          <a:cubicBezTo>
                            <a:pt x="123098" y="63246"/>
                            <a:pt x="122690" y="61611"/>
                            <a:pt x="122825" y="61066"/>
                          </a:cubicBezTo>
                          <a:lnTo>
                            <a:pt x="121326" y="61475"/>
                          </a:lnTo>
                          <a:cubicBezTo>
                            <a:pt x="122825" y="60794"/>
                            <a:pt x="122825" y="58341"/>
                            <a:pt x="121326" y="57115"/>
                          </a:cubicBezTo>
                          <a:cubicBezTo>
                            <a:pt x="121190" y="59159"/>
                            <a:pt x="121054" y="58750"/>
                            <a:pt x="119691" y="60113"/>
                          </a:cubicBezTo>
                          <a:cubicBezTo>
                            <a:pt x="116967" y="59022"/>
                            <a:pt x="119691" y="56979"/>
                            <a:pt x="116831" y="55616"/>
                          </a:cubicBezTo>
                          <a:cubicBezTo>
                            <a:pt x="117376" y="55616"/>
                            <a:pt x="118875" y="57251"/>
                            <a:pt x="118193" y="55344"/>
                          </a:cubicBezTo>
                          <a:cubicBezTo>
                            <a:pt x="117376" y="53845"/>
                            <a:pt x="116422" y="54799"/>
                            <a:pt x="115469" y="54118"/>
                          </a:cubicBezTo>
                          <a:cubicBezTo>
                            <a:pt x="117240" y="54390"/>
                            <a:pt x="117920" y="53573"/>
                            <a:pt x="120101" y="53845"/>
                          </a:cubicBezTo>
                          <a:cubicBezTo>
                            <a:pt x="121735" y="56298"/>
                            <a:pt x="120782" y="54799"/>
                            <a:pt x="122690" y="57115"/>
                          </a:cubicBezTo>
                          <a:lnTo>
                            <a:pt x="122417" y="54390"/>
                          </a:lnTo>
                          <a:cubicBezTo>
                            <a:pt x="123916" y="56434"/>
                            <a:pt x="124732" y="55208"/>
                            <a:pt x="125278" y="55072"/>
                          </a:cubicBezTo>
                          <a:cubicBezTo>
                            <a:pt x="124189" y="50575"/>
                            <a:pt x="121872" y="53300"/>
                            <a:pt x="120646" y="50848"/>
                          </a:cubicBezTo>
                          <a:cubicBezTo>
                            <a:pt x="119148" y="50303"/>
                            <a:pt x="121872" y="53164"/>
                            <a:pt x="119964" y="51938"/>
                          </a:cubicBezTo>
                          <a:cubicBezTo>
                            <a:pt x="118738" y="49621"/>
                            <a:pt x="118875" y="51938"/>
                            <a:pt x="116831" y="49894"/>
                          </a:cubicBezTo>
                          <a:lnTo>
                            <a:pt x="117647" y="49894"/>
                          </a:lnTo>
                          <a:cubicBezTo>
                            <a:pt x="117784" y="48804"/>
                            <a:pt x="116558" y="48668"/>
                            <a:pt x="115741" y="47851"/>
                          </a:cubicBezTo>
                          <a:cubicBezTo>
                            <a:pt x="114787" y="47305"/>
                            <a:pt x="112606" y="51529"/>
                            <a:pt x="110019" y="48259"/>
                          </a:cubicBezTo>
                          <a:cubicBezTo>
                            <a:pt x="110428" y="48259"/>
                            <a:pt x="110700" y="48123"/>
                            <a:pt x="110835" y="47987"/>
                          </a:cubicBezTo>
                          <a:cubicBezTo>
                            <a:pt x="114650" y="46760"/>
                            <a:pt x="118602" y="45671"/>
                            <a:pt x="122690" y="44853"/>
                          </a:cubicBezTo>
                          <a:cubicBezTo>
                            <a:pt x="119828" y="40902"/>
                            <a:pt x="116558" y="36270"/>
                            <a:pt x="113152" y="31773"/>
                          </a:cubicBezTo>
                          <a:cubicBezTo>
                            <a:pt x="113834" y="29185"/>
                            <a:pt x="117376" y="33408"/>
                            <a:pt x="117784" y="32455"/>
                          </a:cubicBezTo>
                          <a:lnTo>
                            <a:pt x="119284" y="34771"/>
                          </a:lnTo>
                          <a:cubicBezTo>
                            <a:pt x="118466" y="35316"/>
                            <a:pt x="115332" y="30820"/>
                            <a:pt x="115741" y="33817"/>
                          </a:cubicBezTo>
                          <a:cubicBezTo>
                            <a:pt x="119419" y="36814"/>
                            <a:pt x="119828" y="39131"/>
                            <a:pt x="124052" y="41447"/>
                          </a:cubicBezTo>
                          <a:cubicBezTo>
                            <a:pt x="125005" y="38994"/>
                            <a:pt x="120237" y="37087"/>
                            <a:pt x="119555" y="33681"/>
                          </a:cubicBezTo>
                          <a:cubicBezTo>
                            <a:pt x="120237" y="34771"/>
                            <a:pt x="121054" y="35316"/>
                            <a:pt x="122008" y="35861"/>
                          </a:cubicBezTo>
                          <a:cubicBezTo>
                            <a:pt x="120510" y="33545"/>
                            <a:pt x="118738" y="31092"/>
                            <a:pt x="116694" y="28640"/>
                          </a:cubicBezTo>
                          <a:lnTo>
                            <a:pt x="115741" y="28640"/>
                          </a:lnTo>
                          <a:cubicBezTo>
                            <a:pt x="117104" y="30138"/>
                            <a:pt x="117920" y="31365"/>
                            <a:pt x="118057" y="31637"/>
                          </a:cubicBezTo>
                          <a:cubicBezTo>
                            <a:pt x="116285" y="29457"/>
                            <a:pt x="113697" y="28776"/>
                            <a:pt x="112472" y="29730"/>
                          </a:cubicBezTo>
                          <a:lnTo>
                            <a:pt x="112743" y="30138"/>
                          </a:lnTo>
                          <a:lnTo>
                            <a:pt x="111653" y="29866"/>
                          </a:lnTo>
                          <a:lnTo>
                            <a:pt x="110428" y="28367"/>
                          </a:lnTo>
                          <a:close/>
                          <a:moveTo>
                            <a:pt x="8243" y="122786"/>
                          </a:moveTo>
                          <a:cubicBezTo>
                            <a:pt x="8243" y="122786"/>
                            <a:pt x="7834" y="122513"/>
                            <a:pt x="7698" y="122377"/>
                          </a:cubicBezTo>
                          <a:cubicBezTo>
                            <a:pt x="7971" y="122377"/>
                            <a:pt x="8107" y="122377"/>
                            <a:pt x="8243" y="122786"/>
                          </a:cubicBezTo>
                          <a:close/>
                          <a:moveTo>
                            <a:pt x="143127" y="71694"/>
                          </a:moveTo>
                          <a:cubicBezTo>
                            <a:pt x="142309" y="67878"/>
                            <a:pt x="141356" y="63927"/>
                            <a:pt x="139721" y="60385"/>
                          </a:cubicBezTo>
                          <a:cubicBezTo>
                            <a:pt x="139721" y="68151"/>
                            <a:pt x="138766" y="72647"/>
                            <a:pt x="134815" y="63110"/>
                          </a:cubicBezTo>
                          <a:lnTo>
                            <a:pt x="134271" y="62565"/>
                          </a:lnTo>
                          <a:cubicBezTo>
                            <a:pt x="134543" y="63927"/>
                            <a:pt x="135496" y="66107"/>
                            <a:pt x="136449" y="68015"/>
                          </a:cubicBezTo>
                          <a:cubicBezTo>
                            <a:pt x="138221" y="69105"/>
                            <a:pt x="143944" y="73873"/>
                            <a:pt x="144216" y="73873"/>
                          </a:cubicBezTo>
                          <a:cubicBezTo>
                            <a:pt x="144897" y="72920"/>
                            <a:pt x="143807" y="72238"/>
                            <a:pt x="143671" y="70876"/>
                          </a:cubicBezTo>
                          <a:lnTo>
                            <a:pt x="143127" y="71557"/>
                          </a:lnTo>
                          <a:close/>
                          <a:moveTo>
                            <a:pt x="138630" y="75508"/>
                          </a:moveTo>
                          <a:cubicBezTo>
                            <a:pt x="138630" y="77552"/>
                            <a:pt x="139312" y="77007"/>
                            <a:pt x="139992" y="77143"/>
                          </a:cubicBezTo>
                          <a:lnTo>
                            <a:pt x="139312" y="75100"/>
                          </a:lnTo>
                          <a:cubicBezTo>
                            <a:pt x="139312" y="75100"/>
                            <a:pt x="139039" y="75644"/>
                            <a:pt x="138630" y="75508"/>
                          </a:cubicBezTo>
                          <a:close/>
                          <a:moveTo>
                            <a:pt x="140537" y="77007"/>
                          </a:moveTo>
                          <a:cubicBezTo>
                            <a:pt x="140537" y="77007"/>
                            <a:pt x="140537" y="76598"/>
                            <a:pt x="140537" y="76462"/>
                          </a:cubicBezTo>
                          <a:lnTo>
                            <a:pt x="140537" y="77007"/>
                          </a:lnTo>
                          <a:close/>
                          <a:moveTo>
                            <a:pt x="123098" y="40357"/>
                          </a:moveTo>
                          <a:lnTo>
                            <a:pt x="123234" y="40357"/>
                          </a:lnTo>
                          <a:cubicBezTo>
                            <a:pt x="123234" y="40357"/>
                            <a:pt x="122417" y="39267"/>
                            <a:pt x="122417" y="39267"/>
                          </a:cubicBezTo>
                          <a:cubicBezTo>
                            <a:pt x="122417" y="39539"/>
                            <a:pt x="122690" y="39812"/>
                            <a:pt x="123098" y="40357"/>
                          </a:cubicBezTo>
                          <a:close/>
                          <a:moveTo>
                            <a:pt x="124189" y="44717"/>
                          </a:moveTo>
                          <a:lnTo>
                            <a:pt x="125414" y="44444"/>
                          </a:lnTo>
                          <a:lnTo>
                            <a:pt x="124732" y="43218"/>
                          </a:lnTo>
                          <a:cubicBezTo>
                            <a:pt x="124732" y="43218"/>
                            <a:pt x="124052" y="44035"/>
                            <a:pt x="124189" y="44717"/>
                          </a:cubicBezTo>
                          <a:close/>
                          <a:moveTo>
                            <a:pt x="128002" y="58205"/>
                          </a:moveTo>
                          <a:cubicBezTo>
                            <a:pt x="129637" y="58205"/>
                            <a:pt x="131137" y="60657"/>
                            <a:pt x="132636" y="60113"/>
                          </a:cubicBezTo>
                          <a:cubicBezTo>
                            <a:pt x="133043" y="60113"/>
                            <a:pt x="132909" y="59431"/>
                            <a:pt x="132636" y="58750"/>
                          </a:cubicBezTo>
                          <a:cubicBezTo>
                            <a:pt x="132363" y="58069"/>
                            <a:pt x="131954" y="57388"/>
                            <a:pt x="131545" y="56570"/>
                          </a:cubicBezTo>
                          <a:cubicBezTo>
                            <a:pt x="131272" y="56570"/>
                            <a:pt x="131001" y="56570"/>
                            <a:pt x="130728" y="56570"/>
                          </a:cubicBezTo>
                          <a:cubicBezTo>
                            <a:pt x="131001" y="57388"/>
                            <a:pt x="130865" y="58069"/>
                            <a:pt x="129773" y="58341"/>
                          </a:cubicBezTo>
                          <a:cubicBezTo>
                            <a:pt x="130592" y="55344"/>
                            <a:pt x="127458" y="57388"/>
                            <a:pt x="126776" y="55208"/>
                          </a:cubicBezTo>
                          <a:cubicBezTo>
                            <a:pt x="125414" y="55208"/>
                            <a:pt x="127049" y="57933"/>
                            <a:pt x="127866" y="58341"/>
                          </a:cubicBezTo>
                          <a:close/>
                          <a:moveTo>
                            <a:pt x="36309" y="178102"/>
                          </a:moveTo>
                          <a:cubicBezTo>
                            <a:pt x="36309" y="178102"/>
                            <a:pt x="35900" y="177693"/>
                            <a:pt x="35629" y="177420"/>
                          </a:cubicBezTo>
                          <a:lnTo>
                            <a:pt x="36855" y="176057"/>
                          </a:lnTo>
                          <a:cubicBezTo>
                            <a:pt x="39306" y="175513"/>
                            <a:pt x="42441" y="176739"/>
                            <a:pt x="44212" y="173742"/>
                          </a:cubicBezTo>
                          <a:cubicBezTo>
                            <a:pt x="45575" y="173742"/>
                            <a:pt x="46664" y="174423"/>
                            <a:pt x="47482" y="175104"/>
                          </a:cubicBezTo>
                          <a:cubicBezTo>
                            <a:pt x="46937" y="175240"/>
                            <a:pt x="46255" y="175376"/>
                            <a:pt x="45847" y="175513"/>
                          </a:cubicBezTo>
                          <a:cubicBezTo>
                            <a:pt x="39988" y="181099"/>
                            <a:pt x="41077" y="174150"/>
                            <a:pt x="36309" y="178237"/>
                          </a:cubicBezTo>
                          <a:close/>
                          <a:moveTo>
                            <a:pt x="69008" y="167474"/>
                          </a:moveTo>
                          <a:cubicBezTo>
                            <a:pt x="69008" y="167474"/>
                            <a:pt x="68736" y="168019"/>
                            <a:pt x="68736" y="168019"/>
                          </a:cubicBezTo>
                          <a:cubicBezTo>
                            <a:pt x="73640" y="162569"/>
                            <a:pt x="78137" y="159435"/>
                            <a:pt x="81407" y="157937"/>
                          </a:cubicBezTo>
                          <a:cubicBezTo>
                            <a:pt x="80316" y="157256"/>
                            <a:pt x="76910" y="157801"/>
                            <a:pt x="75412" y="157937"/>
                          </a:cubicBezTo>
                          <a:lnTo>
                            <a:pt x="76093" y="156166"/>
                          </a:lnTo>
                          <a:lnTo>
                            <a:pt x="77319" y="156711"/>
                          </a:lnTo>
                          <a:lnTo>
                            <a:pt x="78818" y="154531"/>
                          </a:lnTo>
                          <a:cubicBezTo>
                            <a:pt x="77865" y="153986"/>
                            <a:pt x="76230" y="154940"/>
                            <a:pt x="74731" y="154940"/>
                          </a:cubicBezTo>
                          <a:cubicBezTo>
                            <a:pt x="74731" y="155212"/>
                            <a:pt x="71733" y="158346"/>
                            <a:pt x="71052" y="159572"/>
                          </a:cubicBezTo>
                          <a:lnTo>
                            <a:pt x="74322" y="159027"/>
                          </a:lnTo>
                          <a:cubicBezTo>
                            <a:pt x="73368" y="159027"/>
                            <a:pt x="69554" y="161207"/>
                            <a:pt x="68192" y="162161"/>
                          </a:cubicBezTo>
                          <a:cubicBezTo>
                            <a:pt x="68463" y="162842"/>
                            <a:pt x="71598" y="162569"/>
                            <a:pt x="71325" y="161071"/>
                          </a:cubicBezTo>
                          <a:cubicBezTo>
                            <a:pt x="72005" y="161888"/>
                            <a:pt x="69008" y="163250"/>
                            <a:pt x="71325" y="163387"/>
                          </a:cubicBezTo>
                          <a:cubicBezTo>
                            <a:pt x="69418" y="165430"/>
                            <a:pt x="65329" y="166248"/>
                            <a:pt x="63422" y="166521"/>
                          </a:cubicBezTo>
                          <a:lnTo>
                            <a:pt x="62469" y="165158"/>
                          </a:lnTo>
                          <a:cubicBezTo>
                            <a:pt x="60288" y="165430"/>
                            <a:pt x="62060" y="167610"/>
                            <a:pt x="59335" y="167610"/>
                          </a:cubicBezTo>
                          <a:cubicBezTo>
                            <a:pt x="61923" y="166112"/>
                            <a:pt x="58108" y="166112"/>
                            <a:pt x="60288" y="165022"/>
                          </a:cubicBezTo>
                          <a:cubicBezTo>
                            <a:pt x="59335" y="164749"/>
                            <a:pt x="59608" y="163387"/>
                            <a:pt x="57428" y="164477"/>
                          </a:cubicBezTo>
                          <a:cubicBezTo>
                            <a:pt x="56473" y="167338"/>
                            <a:pt x="54567" y="164204"/>
                            <a:pt x="53613" y="166793"/>
                          </a:cubicBezTo>
                          <a:cubicBezTo>
                            <a:pt x="52114" y="166656"/>
                            <a:pt x="54294" y="165022"/>
                            <a:pt x="51978" y="165703"/>
                          </a:cubicBezTo>
                          <a:cubicBezTo>
                            <a:pt x="49797" y="167883"/>
                            <a:pt x="50343" y="168564"/>
                            <a:pt x="50752" y="170199"/>
                          </a:cubicBezTo>
                          <a:cubicBezTo>
                            <a:pt x="53340" y="169654"/>
                            <a:pt x="52660" y="167066"/>
                            <a:pt x="54838" y="166656"/>
                          </a:cubicBezTo>
                          <a:lnTo>
                            <a:pt x="51978" y="170880"/>
                          </a:lnTo>
                          <a:cubicBezTo>
                            <a:pt x="52931" y="170880"/>
                            <a:pt x="53476" y="170744"/>
                            <a:pt x="53885" y="170472"/>
                          </a:cubicBezTo>
                          <a:cubicBezTo>
                            <a:pt x="53203" y="171016"/>
                            <a:pt x="52660" y="171562"/>
                            <a:pt x="52250" y="172379"/>
                          </a:cubicBezTo>
                          <a:cubicBezTo>
                            <a:pt x="51978" y="172788"/>
                            <a:pt x="51841" y="173196"/>
                            <a:pt x="51705" y="173469"/>
                          </a:cubicBezTo>
                          <a:cubicBezTo>
                            <a:pt x="54022" y="172515"/>
                            <a:pt x="56066" y="171698"/>
                            <a:pt x="56610" y="172243"/>
                          </a:cubicBezTo>
                          <a:lnTo>
                            <a:pt x="56610" y="173060"/>
                          </a:lnTo>
                          <a:cubicBezTo>
                            <a:pt x="57701" y="173333"/>
                            <a:pt x="58790" y="172243"/>
                            <a:pt x="59199" y="171562"/>
                          </a:cubicBezTo>
                          <a:cubicBezTo>
                            <a:pt x="61243" y="170608"/>
                            <a:pt x="62742" y="168701"/>
                            <a:pt x="63695" y="169518"/>
                          </a:cubicBezTo>
                          <a:lnTo>
                            <a:pt x="63149" y="170472"/>
                          </a:lnTo>
                          <a:cubicBezTo>
                            <a:pt x="65602" y="169109"/>
                            <a:pt x="65739" y="168973"/>
                            <a:pt x="68872" y="167610"/>
                          </a:cubicBezTo>
                          <a:close/>
                          <a:moveTo>
                            <a:pt x="140674" y="114202"/>
                          </a:moveTo>
                          <a:cubicBezTo>
                            <a:pt x="137131" y="114747"/>
                            <a:pt x="134678" y="115428"/>
                            <a:pt x="130865" y="121832"/>
                          </a:cubicBezTo>
                          <a:lnTo>
                            <a:pt x="130865" y="121287"/>
                          </a:lnTo>
                          <a:cubicBezTo>
                            <a:pt x="127458" y="123194"/>
                            <a:pt x="128411" y="128780"/>
                            <a:pt x="123643" y="130688"/>
                          </a:cubicBezTo>
                          <a:cubicBezTo>
                            <a:pt x="124460" y="128371"/>
                            <a:pt x="124460" y="128508"/>
                            <a:pt x="124189" y="124965"/>
                          </a:cubicBezTo>
                          <a:lnTo>
                            <a:pt x="123234" y="127282"/>
                          </a:lnTo>
                          <a:cubicBezTo>
                            <a:pt x="122554" y="125783"/>
                            <a:pt x="121599" y="127963"/>
                            <a:pt x="120237" y="129053"/>
                          </a:cubicBezTo>
                          <a:lnTo>
                            <a:pt x="119964" y="126737"/>
                          </a:lnTo>
                          <a:cubicBezTo>
                            <a:pt x="121054" y="126464"/>
                            <a:pt x="122961" y="124693"/>
                            <a:pt x="122554" y="124421"/>
                          </a:cubicBezTo>
                          <a:cubicBezTo>
                            <a:pt x="122281" y="124965"/>
                            <a:pt x="126640" y="123330"/>
                            <a:pt x="127458" y="121287"/>
                          </a:cubicBezTo>
                          <a:cubicBezTo>
                            <a:pt x="126367" y="120742"/>
                            <a:pt x="123916" y="124557"/>
                            <a:pt x="123507" y="121696"/>
                          </a:cubicBezTo>
                          <a:cubicBezTo>
                            <a:pt x="123098" y="123603"/>
                            <a:pt x="122008" y="122922"/>
                            <a:pt x="121054" y="124557"/>
                          </a:cubicBezTo>
                          <a:cubicBezTo>
                            <a:pt x="121599" y="122649"/>
                            <a:pt x="120101" y="123058"/>
                            <a:pt x="120237" y="121559"/>
                          </a:cubicBezTo>
                          <a:cubicBezTo>
                            <a:pt x="119691" y="122377"/>
                            <a:pt x="119148" y="123194"/>
                            <a:pt x="118602" y="124012"/>
                          </a:cubicBezTo>
                          <a:cubicBezTo>
                            <a:pt x="118329" y="123739"/>
                            <a:pt x="120782" y="120333"/>
                            <a:pt x="118057" y="121014"/>
                          </a:cubicBezTo>
                          <a:cubicBezTo>
                            <a:pt x="117784" y="122241"/>
                            <a:pt x="115060" y="123876"/>
                            <a:pt x="116013" y="124829"/>
                          </a:cubicBezTo>
                          <a:lnTo>
                            <a:pt x="115605" y="124557"/>
                          </a:lnTo>
                          <a:cubicBezTo>
                            <a:pt x="113834" y="125783"/>
                            <a:pt x="116285" y="126601"/>
                            <a:pt x="113697" y="127827"/>
                          </a:cubicBezTo>
                          <a:cubicBezTo>
                            <a:pt x="114107" y="128371"/>
                            <a:pt x="114787" y="128371"/>
                            <a:pt x="115469" y="127554"/>
                          </a:cubicBezTo>
                          <a:cubicBezTo>
                            <a:pt x="115878" y="126737"/>
                            <a:pt x="115469" y="126056"/>
                            <a:pt x="116422" y="124693"/>
                          </a:cubicBezTo>
                          <a:cubicBezTo>
                            <a:pt x="117647" y="124965"/>
                            <a:pt x="114923" y="126056"/>
                            <a:pt x="116967" y="126464"/>
                          </a:cubicBezTo>
                          <a:cubicBezTo>
                            <a:pt x="118057" y="126737"/>
                            <a:pt x="119555" y="122786"/>
                            <a:pt x="120101" y="124965"/>
                          </a:cubicBezTo>
                          <a:lnTo>
                            <a:pt x="118329" y="126328"/>
                          </a:lnTo>
                          <a:cubicBezTo>
                            <a:pt x="119284" y="127282"/>
                            <a:pt x="118057" y="128508"/>
                            <a:pt x="118875" y="129189"/>
                          </a:cubicBezTo>
                          <a:cubicBezTo>
                            <a:pt x="118193" y="130551"/>
                            <a:pt x="116149" y="130279"/>
                            <a:pt x="115878" y="132186"/>
                          </a:cubicBezTo>
                          <a:cubicBezTo>
                            <a:pt x="115878" y="133277"/>
                            <a:pt x="117920" y="133822"/>
                            <a:pt x="115469" y="134911"/>
                          </a:cubicBezTo>
                          <a:cubicBezTo>
                            <a:pt x="112743" y="134639"/>
                            <a:pt x="108384" y="138181"/>
                            <a:pt x="106749" y="139680"/>
                          </a:cubicBezTo>
                          <a:lnTo>
                            <a:pt x="105659" y="141451"/>
                          </a:lnTo>
                          <a:cubicBezTo>
                            <a:pt x="105659" y="141451"/>
                            <a:pt x="108656" y="139271"/>
                            <a:pt x="108247" y="140906"/>
                          </a:cubicBezTo>
                          <a:lnTo>
                            <a:pt x="105930" y="142813"/>
                          </a:lnTo>
                          <a:lnTo>
                            <a:pt x="105930" y="142269"/>
                          </a:lnTo>
                          <a:cubicBezTo>
                            <a:pt x="104977" y="142678"/>
                            <a:pt x="104432" y="143767"/>
                            <a:pt x="103752" y="144449"/>
                          </a:cubicBezTo>
                          <a:cubicBezTo>
                            <a:pt x="104023" y="143086"/>
                            <a:pt x="106067" y="142269"/>
                            <a:pt x="104841" y="141315"/>
                          </a:cubicBezTo>
                          <a:cubicBezTo>
                            <a:pt x="103479" y="141860"/>
                            <a:pt x="103070" y="141451"/>
                            <a:pt x="102117" y="142405"/>
                          </a:cubicBezTo>
                          <a:cubicBezTo>
                            <a:pt x="102253" y="142132"/>
                            <a:pt x="102388" y="141860"/>
                            <a:pt x="102253" y="141724"/>
                          </a:cubicBezTo>
                          <a:cubicBezTo>
                            <a:pt x="99527" y="142678"/>
                            <a:pt x="100753" y="144449"/>
                            <a:pt x="100482" y="145266"/>
                          </a:cubicBezTo>
                          <a:cubicBezTo>
                            <a:pt x="98982" y="148400"/>
                            <a:pt x="103888" y="145266"/>
                            <a:pt x="104296" y="146629"/>
                          </a:cubicBezTo>
                          <a:lnTo>
                            <a:pt x="97483" y="151670"/>
                          </a:lnTo>
                          <a:cubicBezTo>
                            <a:pt x="97892" y="150852"/>
                            <a:pt x="98302" y="150171"/>
                            <a:pt x="97756" y="149762"/>
                          </a:cubicBezTo>
                          <a:cubicBezTo>
                            <a:pt x="95576" y="150171"/>
                            <a:pt x="97211" y="148808"/>
                            <a:pt x="94759" y="150307"/>
                          </a:cubicBezTo>
                          <a:cubicBezTo>
                            <a:pt x="95848" y="151942"/>
                            <a:pt x="92170" y="153168"/>
                            <a:pt x="90944" y="155076"/>
                          </a:cubicBezTo>
                          <a:cubicBezTo>
                            <a:pt x="89718" y="154803"/>
                            <a:pt x="89445" y="154803"/>
                            <a:pt x="91353" y="153713"/>
                          </a:cubicBezTo>
                          <a:cubicBezTo>
                            <a:pt x="90535" y="152760"/>
                            <a:pt x="88356" y="154394"/>
                            <a:pt x="87401" y="154803"/>
                          </a:cubicBezTo>
                          <a:cubicBezTo>
                            <a:pt x="86992" y="155348"/>
                            <a:pt x="86175" y="155893"/>
                            <a:pt x="85766" y="156438"/>
                          </a:cubicBezTo>
                          <a:cubicBezTo>
                            <a:pt x="86857" y="156574"/>
                            <a:pt x="86857" y="157528"/>
                            <a:pt x="85494" y="158754"/>
                          </a:cubicBezTo>
                          <a:lnTo>
                            <a:pt x="85494" y="159027"/>
                          </a:lnTo>
                          <a:cubicBezTo>
                            <a:pt x="88356" y="157937"/>
                            <a:pt x="93124" y="157120"/>
                            <a:pt x="94214" y="154940"/>
                          </a:cubicBezTo>
                          <a:lnTo>
                            <a:pt x="94214" y="155757"/>
                          </a:lnTo>
                          <a:cubicBezTo>
                            <a:pt x="97620" y="155076"/>
                            <a:pt x="99527" y="150035"/>
                            <a:pt x="102117" y="151261"/>
                          </a:cubicBezTo>
                          <a:cubicBezTo>
                            <a:pt x="102524" y="152214"/>
                            <a:pt x="102797" y="151125"/>
                            <a:pt x="103479" y="152351"/>
                          </a:cubicBezTo>
                          <a:lnTo>
                            <a:pt x="105114" y="150035"/>
                          </a:lnTo>
                          <a:lnTo>
                            <a:pt x="105114" y="150852"/>
                          </a:lnTo>
                          <a:cubicBezTo>
                            <a:pt x="105114" y="150852"/>
                            <a:pt x="108520" y="148264"/>
                            <a:pt x="108520" y="148264"/>
                          </a:cubicBezTo>
                          <a:lnTo>
                            <a:pt x="108520" y="148536"/>
                          </a:lnTo>
                          <a:cubicBezTo>
                            <a:pt x="109609" y="146356"/>
                            <a:pt x="110428" y="144585"/>
                            <a:pt x="111108" y="143223"/>
                          </a:cubicBezTo>
                          <a:cubicBezTo>
                            <a:pt x="110835" y="142678"/>
                            <a:pt x="110564" y="142678"/>
                            <a:pt x="110835" y="141860"/>
                          </a:cubicBezTo>
                          <a:cubicBezTo>
                            <a:pt x="111244" y="141179"/>
                            <a:pt x="111653" y="140906"/>
                            <a:pt x="112063" y="140634"/>
                          </a:cubicBezTo>
                          <a:lnTo>
                            <a:pt x="112063" y="140634"/>
                          </a:lnTo>
                          <a:cubicBezTo>
                            <a:pt x="112063" y="140634"/>
                            <a:pt x="112063" y="140634"/>
                            <a:pt x="112063" y="140634"/>
                          </a:cubicBezTo>
                          <a:cubicBezTo>
                            <a:pt x="113016" y="140225"/>
                            <a:pt x="114107" y="140498"/>
                            <a:pt x="115332" y="139952"/>
                          </a:cubicBezTo>
                          <a:lnTo>
                            <a:pt x="112199" y="142405"/>
                          </a:lnTo>
                          <a:cubicBezTo>
                            <a:pt x="112472" y="143359"/>
                            <a:pt x="113425" y="144040"/>
                            <a:pt x="115469" y="143495"/>
                          </a:cubicBezTo>
                          <a:cubicBezTo>
                            <a:pt x="114787" y="144040"/>
                            <a:pt x="115060" y="144858"/>
                            <a:pt x="115878" y="144312"/>
                          </a:cubicBezTo>
                          <a:cubicBezTo>
                            <a:pt x="115878" y="144040"/>
                            <a:pt x="117647" y="142132"/>
                            <a:pt x="116422" y="142132"/>
                          </a:cubicBezTo>
                          <a:cubicBezTo>
                            <a:pt x="119284" y="139544"/>
                            <a:pt x="126096" y="137364"/>
                            <a:pt x="128957" y="131505"/>
                          </a:cubicBezTo>
                          <a:cubicBezTo>
                            <a:pt x="126776" y="135592"/>
                            <a:pt x="132363" y="129870"/>
                            <a:pt x="129366" y="133685"/>
                          </a:cubicBezTo>
                          <a:cubicBezTo>
                            <a:pt x="132909" y="132186"/>
                            <a:pt x="130183" y="130415"/>
                            <a:pt x="132636" y="127963"/>
                          </a:cubicBezTo>
                          <a:cubicBezTo>
                            <a:pt x="133316" y="128099"/>
                            <a:pt x="131408" y="129325"/>
                            <a:pt x="131681" y="130688"/>
                          </a:cubicBezTo>
                          <a:cubicBezTo>
                            <a:pt x="136042" y="126601"/>
                            <a:pt x="135769" y="121423"/>
                            <a:pt x="138630" y="116655"/>
                          </a:cubicBezTo>
                          <a:lnTo>
                            <a:pt x="139856" y="116927"/>
                          </a:lnTo>
                          <a:cubicBezTo>
                            <a:pt x="140128" y="115837"/>
                            <a:pt x="140401" y="114747"/>
                            <a:pt x="140810" y="113521"/>
                          </a:cubicBezTo>
                          <a:close/>
                          <a:moveTo>
                            <a:pt x="142309" y="103302"/>
                          </a:moveTo>
                          <a:cubicBezTo>
                            <a:pt x="142309" y="102213"/>
                            <a:pt x="142445" y="101122"/>
                            <a:pt x="142581" y="100033"/>
                          </a:cubicBezTo>
                          <a:lnTo>
                            <a:pt x="142581" y="100305"/>
                          </a:lnTo>
                          <a:cubicBezTo>
                            <a:pt x="142581" y="100305"/>
                            <a:pt x="142036" y="97035"/>
                            <a:pt x="142036" y="97035"/>
                          </a:cubicBezTo>
                          <a:cubicBezTo>
                            <a:pt x="141219" y="98806"/>
                            <a:pt x="139721" y="99760"/>
                            <a:pt x="139448" y="97035"/>
                          </a:cubicBezTo>
                          <a:cubicBezTo>
                            <a:pt x="139992" y="97307"/>
                            <a:pt x="140674" y="96626"/>
                            <a:pt x="140810" y="97580"/>
                          </a:cubicBezTo>
                          <a:cubicBezTo>
                            <a:pt x="141900" y="95945"/>
                            <a:pt x="142991" y="92130"/>
                            <a:pt x="140947" y="92948"/>
                          </a:cubicBezTo>
                          <a:cubicBezTo>
                            <a:pt x="142309" y="96490"/>
                            <a:pt x="138493" y="93357"/>
                            <a:pt x="139448" y="96218"/>
                          </a:cubicBezTo>
                          <a:cubicBezTo>
                            <a:pt x="138357" y="94719"/>
                            <a:pt x="139175" y="93357"/>
                            <a:pt x="138766" y="91994"/>
                          </a:cubicBezTo>
                          <a:cubicBezTo>
                            <a:pt x="139721" y="93493"/>
                            <a:pt x="141219" y="91994"/>
                            <a:pt x="141763" y="89814"/>
                          </a:cubicBezTo>
                          <a:cubicBezTo>
                            <a:pt x="141490" y="88860"/>
                            <a:pt x="141763" y="86408"/>
                            <a:pt x="141219" y="84909"/>
                          </a:cubicBezTo>
                          <a:cubicBezTo>
                            <a:pt x="139992" y="85454"/>
                            <a:pt x="139448" y="84228"/>
                            <a:pt x="139175" y="86544"/>
                          </a:cubicBezTo>
                          <a:cubicBezTo>
                            <a:pt x="138903" y="85727"/>
                            <a:pt x="138630" y="84364"/>
                            <a:pt x="139175" y="82865"/>
                          </a:cubicBezTo>
                          <a:cubicBezTo>
                            <a:pt x="139448" y="83411"/>
                            <a:pt x="139584" y="84500"/>
                            <a:pt x="139992" y="84364"/>
                          </a:cubicBezTo>
                          <a:cubicBezTo>
                            <a:pt x="141083" y="83274"/>
                            <a:pt x="140810" y="82184"/>
                            <a:pt x="141219" y="81503"/>
                          </a:cubicBezTo>
                          <a:lnTo>
                            <a:pt x="140810" y="80004"/>
                          </a:lnTo>
                          <a:cubicBezTo>
                            <a:pt x="140810" y="80004"/>
                            <a:pt x="140674" y="80277"/>
                            <a:pt x="140401" y="80413"/>
                          </a:cubicBezTo>
                          <a:lnTo>
                            <a:pt x="139175" y="78915"/>
                          </a:lnTo>
                          <a:cubicBezTo>
                            <a:pt x="139992" y="81094"/>
                            <a:pt x="138766" y="80004"/>
                            <a:pt x="138084" y="80004"/>
                          </a:cubicBezTo>
                          <a:cubicBezTo>
                            <a:pt x="139448" y="80004"/>
                            <a:pt x="138084" y="78506"/>
                            <a:pt x="137950" y="77824"/>
                          </a:cubicBezTo>
                          <a:lnTo>
                            <a:pt x="136722" y="79596"/>
                          </a:lnTo>
                          <a:cubicBezTo>
                            <a:pt x="135906" y="78915"/>
                            <a:pt x="137268" y="76735"/>
                            <a:pt x="135906" y="77416"/>
                          </a:cubicBezTo>
                          <a:cubicBezTo>
                            <a:pt x="135906" y="80822"/>
                            <a:pt x="136315" y="81912"/>
                            <a:pt x="136859" y="84909"/>
                          </a:cubicBezTo>
                          <a:lnTo>
                            <a:pt x="137950" y="83683"/>
                          </a:lnTo>
                          <a:cubicBezTo>
                            <a:pt x="138903" y="87089"/>
                            <a:pt x="136178" y="85863"/>
                            <a:pt x="136042" y="89678"/>
                          </a:cubicBezTo>
                          <a:cubicBezTo>
                            <a:pt x="136995" y="91313"/>
                            <a:pt x="135496" y="95400"/>
                            <a:pt x="137540" y="95809"/>
                          </a:cubicBezTo>
                          <a:cubicBezTo>
                            <a:pt x="136995" y="95264"/>
                            <a:pt x="135360" y="97989"/>
                            <a:pt x="136042" y="99487"/>
                          </a:cubicBezTo>
                          <a:cubicBezTo>
                            <a:pt x="137677" y="101259"/>
                            <a:pt x="136722" y="105891"/>
                            <a:pt x="137950" y="104801"/>
                          </a:cubicBezTo>
                          <a:cubicBezTo>
                            <a:pt x="138357" y="103575"/>
                            <a:pt x="137677" y="101667"/>
                            <a:pt x="139039" y="100986"/>
                          </a:cubicBezTo>
                          <a:lnTo>
                            <a:pt x="139039" y="103439"/>
                          </a:lnTo>
                          <a:cubicBezTo>
                            <a:pt x="139039" y="103439"/>
                            <a:pt x="140265" y="102076"/>
                            <a:pt x="140265" y="102076"/>
                          </a:cubicBezTo>
                          <a:cubicBezTo>
                            <a:pt x="139721" y="102894"/>
                            <a:pt x="140674" y="103030"/>
                            <a:pt x="142309" y="102894"/>
                          </a:cubicBezTo>
                          <a:close/>
                          <a:moveTo>
                            <a:pt x="140401" y="42128"/>
                          </a:moveTo>
                          <a:lnTo>
                            <a:pt x="140401" y="42128"/>
                          </a:lnTo>
                          <a:cubicBezTo>
                            <a:pt x="140401" y="42128"/>
                            <a:pt x="140401" y="42128"/>
                            <a:pt x="140401" y="42128"/>
                          </a:cubicBezTo>
                          <a:lnTo>
                            <a:pt x="140401" y="42128"/>
                          </a:lnTo>
                          <a:close/>
                        </a:path>
                      </a:pathLst>
                    </a:custGeom>
                    <a:solidFill>
                      <a:srgbClr val="333333"/>
                    </a:solidFill>
                    <a:ln w="0" cap="flat">
                      <a:noFill/>
                      <a:prstDash val="solid"/>
                      <a:miter/>
                    </a:ln>
                  </p:spPr>
                  <p:txBody>
                    <a:bodyPr rtlCol="0" anchor="ctr"/>
                    <a:lstStyle/>
                    <a:p>
                      <a:endParaRPr lang="en-US"/>
                    </a:p>
                  </p:txBody>
                </p:sp>
                <p:sp>
                  <p:nvSpPr>
                    <p:cNvPr id="2898" name="Freeform: Shape 2897">
                      <a:extLst>
                        <a:ext uri="{FF2B5EF4-FFF2-40B4-BE49-F238E27FC236}">
                          <a16:creationId xmlns:a16="http://schemas.microsoft.com/office/drawing/2014/main" id="{031D99E2-40B6-CFD1-3547-BAF43ED2929D}"/>
                        </a:ext>
                      </a:extLst>
                    </p:cNvPr>
                    <p:cNvSpPr/>
                    <p:nvPr/>
                  </p:nvSpPr>
                  <p:spPr>
                    <a:xfrm>
                      <a:off x="20744986" y="5999508"/>
                      <a:ext cx="1634" cy="2396"/>
                    </a:xfrm>
                    <a:custGeom>
                      <a:avLst/>
                      <a:gdLst>
                        <a:gd name="connsiteX0" fmla="*/ 1635 w 1634"/>
                        <a:gd name="connsiteY0" fmla="*/ 1846 h 2396"/>
                        <a:gd name="connsiteX1" fmla="*/ 0 w 1634"/>
                        <a:gd name="connsiteY1" fmla="*/ 211 h 2396"/>
                        <a:gd name="connsiteX2" fmla="*/ 1635 w 1634"/>
                        <a:gd name="connsiteY2" fmla="*/ 1846 h 2396"/>
                      </a:gdLst>
                      <a:ahLst/>
                      <a:cxnLst>
                        <a:cxn ang="0">
                          <a:pos x="connsiteX0" y="connsiteY0"/>
                        </a:cxn>
                        <a:cxn ang="0">
                          <a:pos x="connsiteX1" y="connsiteY1"/>
                        </a:cxn>
                        <a:cxn ang="0">
                          <a:pos x="connsiteX2" y="connsiteY2"/>
                        </a:cxn>
                      </a:cxnLst>
                      <a:rect l="l" t="t" r="r" b="b"/>
                      <a:pathLst>
                        <a:path w="1634" h="2396">
                          <a:moveTo>
                            <a:pt x="1635" y="1846"/>
                          </a:moveTo>
                          <a:cubicBezTo>
                            <a:pt x="1635" y="1846"/>
                            <a:pt x="817" y="-743"/>
                            <a:pt x="0" y="211"/>
                          </a:cubicBezTo>
                          <a:cubicBezTo>
                            <a:pt x="953" y="-470"/>
                            <a:pt x="817" y="3890"/>
                            <a:pt x="1635" y="1846"/>
                          </a:cubicBezTo>
                          <a:close/>
                        </a:path>
                      </a:pathLst>
                    </a:custGeom>
                    <a:solidFill>
                      <a:srgbClr val="333333"/>
                    </a:solidFill>
                    <a:ln w="0" cap="flat">
                      <a:noFill/>
                      <a:prstDash val="solid"/>
                      <a:miter/>
                    </a:ln>
                  </p:spPr>
                  <p:txBody>
                    <a:bodyPr rtlCol="0" anchor="ctr"/>
                    <a:lstStyle/>
                    <a:p>
                      <a:endParaRPr lang="en-US"/>
                    </a:p>
                  </p:txBody>
                </p:sp>
                <p:sp>
                  <p:nvSpPr>
                    <p:cNvPr id="2899" name="Freeform: Shape 2898">
                      <a:extLst>
                        <a:ext uri="{FF2B5EF4-FFF2-40B4-BE49-F238E27FC236}">
                          <a16:creationId xmlns:a16="http://schemas.microsoft.com/office/drawing/2014/main" id="{8E6A42E9-11C9-582B-A8C1-F2E946793B4D}"/>
                        </a:ext>
                      </a:extLst>
                    </p:cNvPr>
                    <p:cNvSpPr/>
                    <p:nvPr/>
                  </p:nvSpPr>
                  <p:spPr>
                    <a:xfrm>
                      <a:off x="20746348" y="5997675"/>
                      <a:ext cx="816" cy="2316"/>
                    </a:xfrm>
                    <a:custGeom>
                      <a:avLst/>
                      <a:gdLst>
                        <a:gd name="connsiteX0" fmla="*/ 817 w 816"/>
                        <a:gd name="connsiteY0" fmla="*/ 545 h 2316"/>
                        <a:gd name="connsiteX1" fmla="*/ 0 w 816"/>
                        <a:gd name="connsiteY1" fmla="*/ 0 h 2316"/>
                        <a:gd name="connsiteX2" fmla="*/ 680 w 816"/>
                        <a:gd name="connsiteY2" fmla="*/ 2316 h 2316"/>
                        <a:gd name="connsiteX3" fmla="*/ 680 w 816"/>
                        <a:gd name="connsiteY3" fmla="*/ 545 h 2316"/>
                      </a:gdLst>
                      <a:ahLst/>
                      <a:cxnLst>
                        <a:cxn ang="0">
                          <a:pos x="connsiteX0" y="connsiteY0"/>
                        </a:cxn>
                        <a:cxn ang="0">
                          <a:pos x="connsiteX1" y="connsiteY1"/>
                        </a:cxn>
                        <a:cxn ang="0">
                          <a:pos x="connsiteX2" y="connsiteY2"/>
                        </a:cxn>
                        <a:cxn ang="0">
                          <a:pos x="connsiteX3" y="connsiteY3"/>
                        </a:cxn>
                      </a:cxnLst>
                      <a:rect l="l" t="t" r="r" b="b"/>
                      <a:pathLst>
                        <a:path w="816" h="2316">
                          <a:moveTo>
                            <a:pt x="817" y="545"/>
                          </a:moveTo>
                          <a:cubicBezTo>
                            <a:pt x="817" y="545"/>
                            <a:pt x="136" y="954"/>
                            <a:pt x="0" y="0"/>
                          </a:cubicBezTo>
                          <a:lnTo>
                            <a:pt x="680" y="2316"/>
                          </a:lnTo>
                          <a:lnTo>
                            <a:pt x="680" y="545"/>
                          </a:lnTo>
                          <a:close/>
                        </a:path>
                      </a:pathLst>
                    </a:custGeom>
                    <a:solidFill>
                      <a:srgbClr val="333333"/>
                    </a:solidFill>
                    <a:ln w="0" cap="flat">
                      <a:noFill/>
                      <a:prstDash val="solid"/>
                      <a:miter/>
                    </a:ln>
                  </p:spPr>
                  <p:txBody>
                    <a:bodyPr rtlCol="0" anchor="ctr"/>
                    <a:lstStyle/>
                    <a:p>
                      <a:endParaRPr lang="en-US"/>
                    </a:p>
                  </p:txBody>
                </p:sp>
                <p:sp>
                  <p:nvSpPr>
                    <p:cNvPr id="2900" name="Freeform: Shape 2899">
                      <a:extLst>
                        <a:ext uri="{FF2B5EF4-FFF2-40B4-BE49-F238E27FC236}">
                          <a16:creationId xmlns:a16="http://schemas.microsoft.com/office/drawing/2014/main" id="{B5893E8F-3614-B07F-C1D7-F4D9F46DD381}"/>
                        </a:ext>
                      </a:extLst>
                    </p:cNvPr>
                    <p:cNvSpPr/>
                    <p:nvPr/>
                  </p:nvSpPr>
                  <p:spPr>
                    <a:xfrm>
                      <a:off x="20752173" y="5987048"/>
                      <a:ext cx="3575" cy="5163"/>
                    </a:xfrm>
                    <a:custGeom>
                      <a:avLst/>
                      <a:gdLst>
                        <a:gd name="connsiteX0" fmla="*/ 1667 w 3575"/>
                        <a:gd name="connsiteY0" fmla="*/ 5041 h 5163"/>
                        <a:gd name="connsiteX1" fmla="*/ 33 w 3575"/>
                        <a:gd name="connsiteY1" fmla="*/ 2725 h 5163"/>
                        <a:gd name="connsiteX2" fmla="*/ 3575 w 3575"/>
                        <a:gd name="connsiteY2" fmla="*/ 4088 h 5163"/>
                        <a:gd name="connsiteX3" fmla="*/ 578 w 3575"/>
                        <a:gd name="connsiteY3" fmla="*/ 0 h 5163"/>
                        <a:gd name="connsiteX4" fmla="*/ 1667 w 3575"/>
                        <a:gd name="connsiteY4" fmla="*/ 5041 h 51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5" h="5163">
                          <a:moveTo>
                            <a:pt x="1667" y="5041"/>
                          </a:moveTo>
                          <a:cubicBezTo>
                            <a:pt x="714" y="4632"/>
                            <a:pt x="169" y="4224"/>
                            <a:pt x="33" y="2725"/>
                          </a:cubicBezTo>
                          <a:cubicBezTo>
                            <a:pt x="2486" y="1363"/>
                            <a:pt x="1124" y="4769"/>
                            <a:pt x="3575" y="4088"/>
                          </a:cubicBezTo>
                          <a:cubicBezTo>
                            <a:pt x="3575" y="1908"/>
                            <a:pt x="1124" y="2044"/>
                            <a:pt x="578" y="0"/>
                          </a:cubicBezTo>
                          <a:cubicBezTo>
                            <a:pt x="-375" y="1090"/>
                            <a:pt x="-240" y="5995"/>
                            <a:pt x="1667" y="5041"/>
                          </a:cubicBezTo>
                          <a:close/>
                        </a:path>
                      </a:pathLst>
                    </a:custGeom>
                    <a:solidFill>
                      <a:srgbClr val="333333"/>
                    </a:solidFill>
                    <a:ln w="0" cap="flat">
                      <a:noFill/>
                      <a:prstDash val="solid"/>
                      <a:miter/>
                    </a:ln>
                  </p:spPr>
                  <p:txBody>
                    <a:bodyPr rtlCol="0" anchor="ctr"/>
                    <a:lstStyle/>
                    <a:p>
                      <a:endParaRPr lang="en-US"/>
                    </a:p>
                  </p:txBody>
                </p:sp>
                <p:sp>
                  <p:nvSpPr>
                    <p:cNvPr id="2901" name="Freeform: Shape 2900">
                      <a:extLst>
                        <a:ext uri="{FF2B5EF4-FFF2-40B4-BE49-F238E27FC236}">
                          <a16:creationId xmlns:a16="http://schemas.microsoft.com/office/drawing/2014/main" id="{8DDD66C9-F750-FCA2-AD68-8CC977DDE96C}"/>
                        </a:ext>
                      </a:extLst>
                    </p:cNvPr>
                    <p:cNvSpPr/>
                    <p:nvPr/>
                  </p:nvSpPr>
                  <p:spPr>
                    <a:xfrm>
                      <a:off x="20756157" y="5990454"/>
                      <a:ext cx="952" cy="953"/>
                    </a:xfrm>
                    <a:custGeom>
                      <a:avLst/>
                      <a:gdLst>
                        <a:gd name="connsiteX0" fmla="*/ 953 w 952"/>
                        <a:gd name="connsiteY0" fmla="*/ 817 h 953"/>
                        <a:gd name="connsiteX1" fmla="*/ 136 w 952"/>
                        <a:gd name="connsiteY1" fmla="*/ 0 h 953"/>
                        <a:gd name="connsiteX2" fmla="*/ 0 w 952"/>
                        <a:gd name="connsiteY2" fmla="*/ 273 h 953"/>
                        <a:gd name="connsiteX3" fmla="*/ 818 w 952"/>
                        <a:gd name="connsiteY3" fmla="*/ 954 h 953"/>
                        <a:gd name="connsiteX4" fmla="*/ 953 w 952"/>
                        <a:gd name="connsiteY4" fmla="*/ 817 h 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2" h="953">
                          <a:moveTo>
                            <a:pt x="953" y="817"/>
                          </a:moveTo>
                          <a:lnTo>
                            <a:pt x="136" y="0"/>
                          </a:lnTo>
                          <a:lnTo>
                            <a:pt x="0" y="273"/>
                          </a:lnTo>
                          <a:lnTo>
                            <a:pt x="818" y="954"/>
                          </a:lnTo>
                          <a:lnTo>
                            <a:pt x="953" y="817"/>
                          </a:lnTo>
                          <a:close/>
                        </a:path>
                      </a:pathLst>
                    </a:custGeom>
                    <a:solidFill>
                      <a:srgbClr val="333333"/>
                    </a:solidFill>
                    <a:ln w="0" cap="flat">
                      <a:noFill/>
                      <a:prstDash val="solid"/>
                      <a:miter/>
                    </a:ln>
                  </p:spPr>
                  <p:txBody>
                    <a:bodyPr rtlCol="0" anchor="ctr"/>
                    <a:lstStyle/>
                    <a:p>
                      <a:endParaRPr lang="en-US"/>
                    </a:p>
                  </p:txBody>
                </p:sp>
                <p:sp>
                  <p:nvSpPr>
                    <p:cNvPr id="2902" name="Freeform: Shape 2901">
                      <a:extLst>
                        <a:ext uri="{FF2B5EF4-FFF2-40B4-BE49-F238E27FC236}">
                          <a16:creationId xmlns:a16="http://schemas.microsoft.com/office/drawing/2014/main" id="{B813BB59-7A10-C0F7-2F50-80F416DA526D}"/>
                        </a:ext>
                      </a:extLst>
                    </p:cNvPr>
                    <p:cNvSpPr/>
                    <p:nvPr/>
                  </p:nvSpPr>
                  <p:spPr>
                    <a:xfrm>
                      <a:off x="20775095" y="6018929"/>
                      <a:ext cx="2724" cy="1587"/>
                    </a:xfrm>
                    <a:custGeom>
                      <a:avLst/>
                      <a:gdLst>
                        <a:gd name="connsiteX0" fmla="*/ 0 w 2724"/>
                        <a:gd name="connsiteY0" fmla="*/ 1363 h 1587"/>
                        <a:gd name="connsiteX1" fmla="*/ 2724 w 2724"/>
                        <a:gd name="connsiteY1" fmla="*/ 0 h 1587"/>
                        <a:gd name="connsiteX2" fmla="*/ 0 w 2724"/>
                        <a:gd name="connsiteY2" fmla="*/ 1363 h 1587"/>
                      </a:gdLst>
                      <a:ahLst/>
                      <a:cxnLst>
                        <a:cxn ang="0">
                          <a:pos x="connsiteX0" y="connsiteY0"/>
                        </a:cxn>
                        <a:cxn ang="0">
                          <a:pos x="connsiteX1" y="connsiteY1"/>
                        </a:cxn>
                        <a:cxn ang="0">
                          <a:pos x="connsiteX2" y="connsiteY2"/>
                        </a:cxn>
                      </a:cxnLst>
                      <a:rect l="l" t="t" r="r" b="b"/>
                      <a:pathLst>
                        <a:path w="2724" h="1587">
                          <a:moveTo>
                            <a:pt x="0" y="1363"/>
                          </a:moveTo>
                          <a:cubicBezTo>
                            <a:pt x="409" y="2180"/>
                            <a:pt x="1908" y="545"/>
                            <a:pt x="2724" y="0"/>
                          </a:cubicBezTo>
                          <a:cubicBezTo>
                            <a:pt x="2044" y="273"/>
                            <a:pt x="953" y="409"/>
                            <a:pt x="0" y="1363"/>
                          </a:cubicBezTo>
                          <a:close/>
                        </a:path>
                      </a:pathLst>
                    </a:custGeom>
                    <a:solidFill>
                      <a:srgbClr val="333333"/>
                    </a:solidFill>
                    <a:ln w="0" cap="flat">
                      <a:noFill/>
                      <a:prstDash val="solid"/>
                      <a:miter/>
                    </a:ln>
                  </p:spPr>
                  <p:txBody>
                    <a:bodyPr rtlCol="0" anchor="ctr"/>
                    <a:lstStyle/>
                    <a:p>
                      <a:endParaRPr lang="en-US"/>
                    </a:p>
                  </p:txBody>
                </p:sp>
                <p:sp>
                  <p:nvSpPr>
                    <p:cNvPr id="2903" name="Freeform: Shape 2902">
                      <a:extLst>
                        <a:ext uri="{FF2B5EF4-FFF2-40B4-BE49-F238E27FC236}">
                          <a16:creationId xmlns:a16="http://schemas.microsoft.com/office/drawing/2014/main" id="{30C12B9F-91F8-3F43-0041-3792918DCDF9}"/>
                        </a:ext>
                      </a:extLst>
                    </p:cNvPr>
                    <p:cNvSpPr/>
                    <p:nvPr/>
                  </p:nvSpPr>
                  <p:spPr>
                    <a:xfrm>
                      <a:off x="20728499" y="5905437"/>
                      <a:ext cx="1091" cy="15395"/>
                    </a:xfrm>
                    <a:custGeom>
                      <a:avLst/>
                      <a:gdLst>
                        <a:gd name="connsiteX0" fmla="*/ 1091 w 1091"/>
                        <a:gd name="connsiteY0" fmla="*/ 0 h 15395"/>
                        <a:gd name="connsiteX1" fmla="*/ 0 w 1091"/>
                        <a:gd name="connsiteY1" fmla="*/ 15396 h 15395"/>
                        <a:gd name="connsiteX2" fmla="*/ 1091 w 1091"/>
                        <a:gd name="connsiteY2" fmla="*/ 0 h 15395"/>
                      </a:gdLst>
                      <a:ahLst/>
                      <a:cxnLst>
                        <a:cxn ang="0">
                          <a:pos x="connsiteX0" y="connsiteY0"/>
                        </a:cxn>
                        <a:cxn ang="0">
                          <a:pos x="connsiteX1" y="connsiteY1"/>
                        </a:cxn>
                        <a:cxn ang="0">
                          <a:pos x="connsiteX2" y="connsiteY2"/>
                        </a:cxn>
                      </a:cxnLst>
                      <a:rect l="l" t="t" r="r" b="b"/>
                      <a:pathLst>
                        <a:path w="1091" h="15395">
                          <a:moveTo>
                            <a:pt x="1091" y="0"/>
                          </a:moveTo>
                          <a:cubicBezTo>
                            <a:pt x="546" y="5177"/>
                            <a:pt x="136" y="10355"/>
                            <a:pt x="0" y="15396"/>
                          </a:cubicBezTo>
                          <a:cubicBezTo>
                            <a:pt x="136" y="11036"/>
                            <a:pt x="409" y="6949"/>
                            <a:pt x="1091" y="0"/>
                          </a:cubicBezTo>
                          <a:close/>
                        </a:path>
                      </a:pathLst>
                    </a:custGeom>
                    <a:solidFill>
                      <a:srgbClr val="333333"/>
                    </a:solidFill>
                    <a:ln w="0" cap="flat">
                      <a:noFill/>
                      <a:prstDash val="solid"/>
                      <a:miter/>
                    </a:ln>
                  </p:spPr>
                  <p:txBody>
                    <a:bodyPr rtlCol="0" anchor="ctr"/>
                    <a:lstStyle/>
                    <a:p>
                      <a:endParaRPr lang="en-US"/>
                    </a:p>
                  </p:txBody>
                </p:sp>
                <p:sp>
                  <p:nvSpPr>
                    <p:cNvPr id="2904" name="Freeform: Shape 2903">
                      <a:extLst>
                        <a:ext uri="{FF2B5EF4-FFF2-40B4-BE49-F238E27FC236}">
                          <a16:creationId xmlns:a16="http://schemas.microsoft.com/office/drawing/2014/main" id="{8203A38B-F20C-89C3-456D-CDF3950659B3}"/>
                        </a:ext>
                      </a:extLst>
                    </p:cNvPr>
                    <p:cNvSpPr/>
                    <p:nvPr/>
                  </p:nvSpPr>
                  <p:spPr>
                    <a:xfrm>
                      <a:off x="20811474" y="5995495"/>
                      <a:ext cx="9672" cy="6403"/>
                    </a:xfrm>
                    <a:custGeom>
                      <a:avLst/>
                      <a:gdLst>
                        <a:gd name="connsiteX0" fmla="*/ 7493 w 9672"/>
                        <a:gd name="connsiteY0" fmla="*/ 0 h 6403"/>
                        <a:gd name="connsiteX1" fmla="*/ 0 w 9672"/>
                        <a:gd name="connsiteY1" fmla="*/ 6404 h 6403"/>
                        <a:gd name="connsiteX2" fmla="*/ 9673 w 9672"/>
                        <a:gd name="connsiteY2" fmla="*/ 817 h 6403"/>
                        <a:gd name="connsiteX3" fmla="*/ 7493 w 9672"/>
                        <a:gd name="connsiteY3" fmla="*/ 0 h 6403"/>
                      </a:gdLst>
                      <a:ahLst/>
                      <a:cxnLst>
                        <a:cxn ang="0">
                          <a:pos x="connsiteX0" y="connsiteY0"/>
                        </a:cxn>
                        <a:cxn ang="0">
                          <a:pos x="connsiteX1" y="connsiteY1"/>
                        </a:cxn>
                        <a:cxn ang="0">
                          <a:pos x="connsiteX2" y="connsiteY2"/>
                        </a:cxn>
                        <a:cxn ang="0">
                          <a:pos x="connsiteX3" y="connsiteY3"/>
                        </a:cxn>
                      </a:cxnLst>
                      <a:rect l="l" t="t" r="r" b="b"/>
                      <a:pathLst>
                        <a:path w="9672" h="6403">
                          <a:moveTo>
                            <a:pt x="7493" y="0"/>
                          </a:moveTo>
                          <a:cubicBezTo>
                            <a:pt x="4359" y="2316"/>
                            <a:pt x="3406" y="4360"/>
                            <a:pt x="0" y="6404"/>
                          </a:cubicBezTo>
                          <a:cubicBezTo>
                            <a:pt x="5449" y="5859"/>
                            <a:pt x="5041" y="1090"/>
                            <a:pt x="9673" y="817"/>
                          </a:cubicBezTo>
                          <a:lnTo>
                            <a:pt x="7493" y="0"/>
                          </a:lnTo>
                          <a:close/>
                        </a:path>
                      </a:pathLst>
                    </a:custGeom>
                    <a:solidFill>
                      <a:srgbClr val="333333"/>
                    </a:solidFill>
                    <a:ln w="0" cap="flat">
                      <a:noFill/>
                      <a:prstDash val="solid"/>
                      <a:miter/>
                    </a:ln>
                  </p:spPr>
                  <p:txBody>
                    <a:bodyPr rtlCol="0" anchor="ctr"/>
                    <a:lstStyle/>
                    <a:p>
                      <a:endParaRPr lang="en-US"/>
                    </a:p>
                  </p:txBody>
                </p:sp>
                <p:sp>
                  <p:nvSpPr>
                    <p:cNvPr id="2905" name="Freeform: Shape 2904">
                      <a:extLst>
                        <a:ext uri="{FF2B5EF4-FFF2-40B4-BE49-F238E27FC236}">
                          <a16:creationId xmlns:a16="http://schemas.microsoft.com/office/drawing/2014/main" id="{35034B0A-C59A-33E6-2502-9B84BE8FA159}"/>
                        </a:ext>
                      </a:extLst>
                    </p:cNvPr>
                    <p:cNvSpPr/>
                    <p:nvPr/>
                  </p:nvSpPr>
                  <p:spPr>
                    <a:xfrm>
                      <a:off x="20818830" y="5998356"/>
                      <a:ext cx="2823" cy="3814"/>
                    </a:xfrm>
                    <a:custGeom>
                      <a:avLst/>
                      <a:gdLst>
                        <a:gd name="connsiteX0" fmla="*/ 1771 w 2823"/>
                        <a:gd name="connsiteY0" fmla="*/ 3815 h 3814"/>
                        <a:gd name="connsiteX1" fmla="*/ 2590 w 2823"/>
                        <a:gd name="connsiteY1" fmla="*/ 0 h 3814"/>
                        <a:gd name="connsiteX2" fmla="*/ 0 w 2823"/>
                        <a:gd name="connsiteY2" fmla="*/ 2725 h 3814"/>
                        <a:gd name="connsiteX3" fmla="*/ 1771 w 2823"/>
                        <a:gd name="connsiteY3" fmla="*/ 3678 h 3814"/>
                      </a:gdLst>
                      <a:ahLst/>
                      <a:cxnLst>
                        <a:cxn ang="0">
                          <a:pos x="connsiteX0" y="connsiteY0"/>
                        </a:cxn>
                        <a:cxn ang="0">
                          <a:pos x="connsiteX1" y="connsiteY1"/>
                        </a:cxn>
                        <a:cxn ang="0">
                          <a:pos x="connsiteX2" y="connsiteY2"/>
                        </a:cxn>
                        <a:cxn ang="0">
                          <a:pos x="connsiteX3" y="connsiteY3"/>
                        </a:cxn>
                      </a:cxnLst>
                      <a:rect l="l" t="t" r="r" b="b"/>
                      <a:pathLst>
                        <a:path w="2823" h="3814">
                          <a:moveTo>
                            <a:pt x="1771" y="3815"/>
                          </a:moveTo>
                          <a:cubicBezTo>
                            <a:pt x="546" y="2589"/>
                            <a:pt x="3679" y="817"/>
                            <a:pt x="2590" y="0"/>
                          </a:cubicBezTo>
                          <a:cubicBezTo>
                            <a:pt x="409" y="1499"/>
                            <a:pt x="2180" y="1907"/>
                            <a:pt x="0" y="2725"/>
                          </a:cubicBezTo>
                          <a:lnTo>
                            <a:pt x="1771" y="3678"/>
                          </a:lnTo>
                          <a:close/>
                        </a:path>
                      </a:pathLst>
                    </a:custGeom>
                    <a:solidFill>
                      <a:srgbClr val="333333"/>
                    </a:solidFill>
                    <a:ln w="0" cap="flat">
                      <a:noFill/>
                      <a:prstDash val="solid"/>
                      <a:miter/>
                    </a:ln>
                  </p:spPr>
                  <p:txBody>
                    <a:bodyPr rtlCol="0" anchor="ctr"/>
                    <a:lstStyle/>
                    <a:p>
                      <a:endParaRPr lang="en-US"/>
                    </a:p>
                  </p:txBody>
                </p:sp>
                <p:sp>
                  <p:nvSpPr>
                    <p:cNvPr id="2906" name="Freeform: Shape 2905">
                      <a:extLst>
                        <a:ext uri="{FF2B5EF4-FFF2-40B4-BE49-F238E27FC236}">
                          <a16:creationId xmlns:a16="http://schemas.microsoft.com/office/drawing/2014/main" id="{816C02A4-0777-7986-D0AA-3F2276FE11F4}"/>
                        </a:ext>
                      </a:extLst>
                    </p:cNvPr>
                    <p:cNvSpPr/>
                    <p:nvPr/>
                  </p:nvSpPr>
                  <p:spPr>
                    <a:xfrm>
                      <a:off x="20794170" y="5984050"/>
                      <a:ext cx="680" cy="1226"/>
                    </a:xfrm>
                    <a:custGeom>
                      <a:avLst/>
                      <a:gdLst>
                        <a:gd name="connsiteX0" fmla="*/ 0 w 680"/>
                        <a:gd name="connsiteY0" fmla="*/ 1226 h 1226"/>
                        <a:gd name="connsiteX1" fmla="*/ 680 w 680"/>
                        <a:gd name="connsiteY1" fmla="*/ 0 h 1226"/>
                        <a:gd name="connsiteX2" fmla="*/ 0 w 680"/>
                        <a:gd name="connsiteY2" fmla="*/ 681 h 1226"/>
                        <a:gd name="connsiteX3" fmla="*/ 0 w 680"/>
                        <a:gd name="connsiteY3" fmla="*/ 1226 h 1226"/>
                      </a:gdLst>
                      <a:ahLst/>
                      <a:cxnLst>
                        <a:cxn ang="0">
                          <a:pos x="connsiteX0" y="connsiteY0"/>
                        </a:cxn>
                        <a:cxn ang="0">
                          <a:pos x="connsiteX1" y="connsiteY1"/>
                        </a:cxn>
                        <a:cxn ang="0">
                          <a:pos x="connsiteX2" y="connsiteY2"/>
                        </a:cxn>
                        <a:cxn ang="0">
                          <a:pos x="connsiteX3" y="connsiteY3"/>
                        </a:cxn>
                      </a:cxnLst>
                      <a:rect l="l" t="t" r="r" b="b"/>
                      <a:pathLst>
                        <a:path w="680" h="1226">
                          <a:moveTo>
                            <a:pt x="0" y="1226"/>
                          </a:moveTo>
                          <a:lnTo>
                            <a:pt x="680" y="0"/>
                          </a:lnTo>
                          <a:lnTo>
                            <a:pt x="0" y="681"/>
                          </a:lnTo>
                          <a:lnTo>
                            <a:pt x="0" y="1226"/>
                          </a:lnTo>
                          <a:close/>
                        </a:path>
                      </a:pathLst>
                    </a:custGeom>
                    <a:solidFill>
                      <a:srgbClr val="333333"/>
                    </a:solidFill>
                    <a:ln w="0" cap="flat">
                      <a:noFill/>
                      <a:prstDash val="solid"/>
                      <a:miter/>
                    </a:ln>
                  </p:spPr>
                  <p:txBody>
                    <a:bodyPr rtlCol="0" anchor="ctr"/>
                    <a:lstStyle/>
                    <a:p>
                      <a:endParaRPr lang="en-US"/>
                    </a:p>
                  </p:txBody>
                </p:sp>
                <p:sp>
                  <p:nvSpPr>
                    <p:cNvPr id="2907" name="Freeform: Shape 2906">
                      <a:extLst>
                        <a:ext uri="{FF2B5EF4-FFF2-40B4-BE49-F238E27FC236}">
                          <a16:creationId xmlns:a16="http://schemas.microsoft.com/office/drawing/2014/main" id="{0EE58A4B-6BC7-C070-27E2-F6FE26DBA9D0}"/>
                        </a:ext>
                      </a:extLst>
                    </p:cNvPr>
                    <p:cNvSpPr/>
                    <p:nvPr/>
                  </p:nvSpPr>
                  <p:spPr>
                    <a:xfrm>
                      <a:off x="20835724" y="5992770"/>
                      <a:ext cx="2044" cy="545"/>
                    </a:xfrm>
                    <a:custGeom>
                      <a:avLst/>
                      <a:gdLst>
                        <a:gd name="connsiteX0" fmla="*/ 136 w 2044"/>
                        <a:gd name="connsiteY0" fmla="*/ 0 h 545"/>
                        <a:gd name="connsiteX1" fmla="*/ 0 w 2044"/>
                        <a:gd name="connsiteY1" fmla="*/ 545 h 545"/>
                        <a:gd name="connsiteX2" fmla="*/ 2044 w 2044"/>
                        <a:gd name="connsiteY2" fmla="*/ 136 h 545"/>
                        <a:gd name="connsiteX3" fmla="*/ 136 w 2044"/>
                        <a:gd name="connsiteY3" fmla="*/ 0 h 545"/>
                      </a:gdLst>
                      <a:ahLst/>
                      <a:cxnLst>
                        <a:cxn ang="0">
                          <a:pos x="connsiteX0" y="connsiteY0"/>
                        </a:cxn>
                        <a:cxn ang="0">
                          <a:pos x="connsiteX1" y="connsiteY1"/>
                        </a:cxn>
                        <a:cxn ang="0">
                          <a:pos x="connsiteX2" y="connsiteY2"/>
                        </a:cxn>
                        <a:cxn ang="0">
                          <a:pos x="connsiteX3" y="connsiteY3"/>
                        </a:cxn>
                      </a:cxnLst>
                      <a:rect l="l" t="t" r="r" b="b"/>
                      <a:pathLst>
                        <a:path w="2044" h="545">
                          <a:moveTo>
                            <a:pt x="136" y="0"/>
                          </a:moveTo>
                          <a:lnTo>
                            <a:pt x="0" y="545"/>
                          </a:lnTo>
                          <a:lnTo>
                            <a:pt x="2044" y="136"/>
                          </a:lnTo>
                          <a:lnTo>
                            <a:pt x="136" y="0"/>
                          </a:lnTo>
                          <a:close/>
                        </a:path>
                      </a:pathLst>
                    </a:custGeom>
                    <a:solidFill>
                      <a:srgbClr val="333333"/>
                    </a:solidFill>
                    <a:ln w="0" cap="flat">
                      <a:noFill/>
                      <a:prstDash val="solid"/>
                      <a:miter/>
                    </a:ln>
                  </p:spPr>
                  <p:txBody>
                    <a:bodyPr rtlCol="0" anchor="ctr"/>
                    <a:lstStyle/>
                    <a:p>
                      <a:endParaRPr lang="en-US"/>
                    </a:p>
                  </p:txBody>
                </p:sp>
                <p:sp>
                  <p:nvSpPr>
                    <p:cNvPr id="2908" name="Freeform: Shape 2907">
                      <a:extLst>
                        <a:ext uri="{FF2B5EF4-FFF2-40B4-BE49-F238E27FC236}">
                          <a16:creationId xmlns:a16="http://schemas.microsoft.com/office/drawing/2014/main" id="{3F98405A-1926-6759-3904-DD4739C71888}"/>
                        </a:ext>
                      </a:extLst>
                    </p:cNvPr>
                    <p:cNvSpPr/>
                    <p:nvPr/>
                  </p:nvSpPr>
                  <p:spPr>
                    <a:xfrm>
                      <a:off x="20835451" y="5993315"/>
                      <a:ext cx="272" cy="544"/>
                    </a:xfrm>
                    <a:custGeom>
                      <a:avLst/>
                      <a:gdLst>
                        <a:gd name="connsiteX0" fmla="*/ 0 w 272"/>
                        <a:gd name="connsiteY0" fmla="*/ 545 h 544"/>
                        <a:gd name="connsiteX1" fmla="*/ 273 w 272"/>
                        <a:gd name="connsiteY1" fmla="*/ 0 h 544"/>
                        <a:gd name="connsiteX2" fmla="*/ 0 w 272"/>
                        <a:gd name="connsiteY2" fmla="*/ 545 h 544"/>
                      </a:gdLst>
                      <a:ahLst/>
                      <a:cxnLst>
                        <a:cxn ang="0">
                          <a:pos x="connsiteX0" y="connsiteY0"/>
                        </a:cxn>
                        <a:cxn ang="0">
                          <a:pos x="connsiteX1" y="connsiteY1"/>
                        </a:cxn>
                        <a:cxn ang="0">
                          <a:pos x="connsiteX2" y="connsiteY2"/>
                        </a:cxn>
                      </a:cxnLst>
                      <a:rect l="l" t="t" r="r" b="b"/>
                      <a:pathLst>
                        <a:path w="272" h="544">
                          <a:moveTo>
                            <a:pt x="0" y="545"/>
                          </a:moveTo>
                          <a:lnTo>
                            <a:pt x="273" y="0"/>
                          </a:lnTo>
                          <a:lnTo>
                            <a:pt x="0" y="545"/>
                          </a:lnTo>
                          <a:close/>
                        </a:path>
                      </a:pathLst>
                    </a:custGeom>
                    <a:solidFill>
                      <a:srgbClr val="333333"/>
                    </a:solidFill>
                    <a:ln w="0" cap="flat">
                      <a:noFill/>
                      <a:prstDash val="solid"/>
                      <a:miter/>
                    </a:ln>
                  </p:spPr>
                  <p:txBody>
                    <a:bodyPr rtlCol="0" anchor="ctr"/>
                    <a:lstStyle/>
                    <a:p>
                      <a:endParaRPr lang="en-US"/>
                    </a:p>
                  </p:txBody>
                </p:sp>
                <p:sp>
                  <p:nvSpPr>
                    <p:cNvPr id="2909" name="Freeform: Shape 2908">
                      <a:extLst>
                        <a:ext uri="{FF2B5EF4-FFF2-40B4-BE49-F238E27FC236}">
                          <a16:creationId xmlns:a16="http://schemas.microsoft.com/office/drawing/2014/main" id="{CB15C70B-B98B-69BD-D1F7-FFEAC29FF91E}"/>
                        </a:ext>
                      </a:extLst>
                    </p:cNvPr>
                    <p:cNvSpPr/>
                    <p:nvPr/>
                  </p:nvSpPr>
                  <p:spPr>
                    <a:xfrm>
                      <a:off x="20791990" y="5981598"/>
                      <a:ext cx="2044" cy="1362"/>
                    </a:xfrm>
                    <a:custGeom>
                      <a:avLst/>
                      <a:gdLst>
                        <a:gd name="connsiteX0" fmla="*/ 2044 w 2044"/>
                        <a:gd name="connsiteY0" fmla="*/ 0 h 1362"/>
                        <a:gd name="connsiteX1" fmla="*/ 409 w 2044"/>
                        <a:gd name="connsiteY1" fmla="*/ 409 h 1362"/>
                        <a:gd name="connsiteX2" fmla="*/ 0 w 2044"/>
                        <a:gd name="connsiteY2" fmla="*/ 1363 h 1362"/>
                        <a:gd name="connsiteX3" fmla="*/ 2044 w 2044"/>
                        <a:gd name="connsiteY3" fmla="*/ 0 h 1362"/>
                      </a:gdLst>
                      <a:ahLst/>
                      <a:cxnLst>
                        <a:cxn ang="0">
                          <a:pos x="connsiteX0" y="connsiteY0"/>
                        </a:cxn>
                        <a:cxn ang="0">
                          <a:pos x="connsiteX1" y="connsiteY1"/>
                        </a:cxn>
                        <a:cxn ang="0">
                          <a:pos x="connsiteX2" y="connsiteY2"/>
                        </a:cxn>
                        <a:cxn ang="0">
                          <a:pos x="connsiteX3" y="connsiteY3"/>
                        </a:cxn>
                      </a:cxnLst>
                      <a:rect l="l" t="t" r="r" b="b"/>
                      <a:pathLst>
                        <a:path w="2044" h="1362">
                          <a:moveTo>
                            <a:pt x="2044" y="0"/>
                          </a:moveTo>
                          <a:lnTo>
                            <a:pt x="409" y="409"/>
                          </a:lnTo>
                          <a:lnTo>
                            <a:pt x="0" y="1363"/>
                          </a:lnTo>
                          <a:lnTo>
                            <a:pt x="2044" y="0"/>
                          </a:lnTo>
                          <a:close/>
                        </a:path>
                      </a:pathLst>
                    </a:custGeom>
                    <a:solidFill>
                      <a:srgbClr val="333333"/>
                    </a:solidFill>
                    <a:ln w="0" cap="flat">
                      <a:noFill/>
                      <a:prstDash val="solid"/>
                      <a:miter/>
                    </a:ln>
                  </p:spPr>
                  <p:txBody>
                    <a:bodyPr rtlCol="0" anchor="ctr"/>
                    <a:lstStyle/>
                    <a:p>
                      <a:endParaRPr lang="en-US"/>
                    </a:p>
                  </p:txBody>
                </p:sp>
                <p:sp>
                  <p:nvSpPr>
                    <p:cNvPr id="2910" name="Freeform: Shape 2909">
                      <a:extLst>
                        <a:ext uri="{FF2B5EF4-FFF2-40B4-BE49-F238E27FC236}">
                          <a16:creationId xmlns:a16="http://schemas.microsoft.com/office/drawing/2014/main" id="{4B736E1B-854E-AC08-24D4-1E86030A1543}"/>
                        </a:ext>
                      </a:extLst>
                    </p:cNvPr>
                    <p:cNvSpPr/>
                    <p:nvPr/>
                  </p:nvSpPr>
                  <p:spPr>
                    <a:xfrm>
                      <a:off x="20809837" y="5983369"/>
                      <a:ext cx="1448" cy="1089"/>
                    </a:xfrm>
                    <a:custGeom>
                      <a:avLst/>
                      <a:gdLst>
                        <a:gd name="connsiteX0" fmla="*/ 1091 w 1448"/>
                        <a:gd name="connsiteY0" fmla="*/ 0 h 1089"/>
                        <a:gd name="connsiteX1" fmla="*/ 0 w 1448"/>
                        <a:gd name="connsiteY1" fmla="*/ 1090 h 1089"/>
                        <a:gd name="connsiteX2" fmla="*/ 1091 w 1448"/>
                        <a:gd name="connsiteY2" fmla="*/ 0 h 1089"/>
                      </a:gdLst>
                      <a:ahLst/>
                      <a:cxnLst>
                        <a:cxn ang="0">
                          <a:pos x="connsiteX0" y="connsiteY0"/>
                        </a:cxn>
                        <a:cxn ang="0">
                          <a:pos x="connsiteX1" y="connsiteY1"/>
                        </a:cxn>
                        <a:cxn ang="0">
                          <a:pos x="connsiteX2" y="connsiteY2"/>
                        </a:cxn>
                      </a:cxnLst>
                      <a:rect l="l" t="t" r="r" b="b"/>
                      <a:pathLst>
                        <a:path w="1448" h="1089">
                          <a:moveTo>
                            <a:pt x="1091" y="0"/>
                          </a:moveTo>
                          <a:lnTo>
                            <a:pt x="0" y="1090"/>
                          </a:lnTo>
                          <a:cubicBezTo>
                            <a:pt x="0" y="1090"/>
                            <a:pt x="2317" y="545"/>
                            <a:pt x="1091" y="0"/>
                          </a:cubicBezTo>
                          <a:close/>
                        </a:path>
                      </a:pathLst>
                    </a:custGeom>
                    <a:solidFill>
                      <a:srgbClr val="333333"/>
                    </a:solidFill>
                    <a:ln w="0" cap="flat">
                      <a:noFill/>
                      <a:prstDash val="solid"/>
                      <a:miter/>
                    </a:ln>
                  </p:spPr>
                  <p:txBody>
                    <a:bodyPr rtlCol="0" anchor="ctr"/>
                    <a:lstStyle/>
                    <a:p>
                      <a:endParaRPr lang="en-US"/>
                    </a:p>
                  </p:txBody>
                </p:sp>
                <p:sp>
                  <p:nvSpPr>
                    <p:cNvPr id="2911" name="Freeform: Shape 2910">
                      <a:extLst>
                        <a:ext uri="{FF2B5EF4-FFF2-40B4-BE49-F238E27FC236}">
                          <a16:creationId xmlns:a16="http://schemas.microsoft.com/office/drawing/2014/main" id="{02AC507B-949A-D825-AB1A-DFA90B906DF7}"/>
                        </a:ext>
                      </a:extLst>
                    </p:cNvPr>
                    <p:cNvSpPr/>
                    <p:nvPr/>
                  </p:nvSpPr>
                  <p:spPr>
                    <a:xfrm>
                      <a:off x="20846625" y="5985685"/>
                      <a:ext cx="1634" cy="1635"/>
                    </a:xfrm>
                    <a:custGeom>
                      <a:avLst/>
                      <a:gdLst>
                        <a:gd name="connsiteX0" fmla="*/ 273 w 1634"/>
                        <a:gd name="connsiteY0" fmla="*/ 1635 h 1635"/>
                        <a:gd name="connsiteX1" fmla="*/ 1635 w 1634"/>
                        <a:gd name="connsiteY1" fmla="*/ 136 h 1635"/>
                        <a:gd name="connsiteX2" fmla="*/ 1362 w 1634"/>
                        <a:gd name="connsiteY2" fmla="*/ 0 h 1635"/>
                        <a:gd name="connsiteX3" fmla="*/ 0 w 1634"/>
                        <a:gd name="connsiteY3" fmla="*/ 1635 h 1635"/>
                        <a:gd name="connsiteX4" fmla="*/ 273 w 1634"/>
                        <a:gd name="connsiteY4" fmla="*/ 1635 h 1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4" h="1635">
                          <a:moveTo>
                            <a:pt x="273" y="1635"/>
                          </a:moveTo>
                          <a:lnTo>
                            <a:pt x="1635" y="136"/>
                          </a:lnTo>
                          <a:lnTo>
                            <a:pt x="1362" y="0"/>
                          </a:lnTo>
                          <a:lnTo>
                            <a:pt x="0" y="1635"/>
                          </a:lnTo>
                          <a:lnTo>
                            <a:pt x="273" y="1635"/>
                          </a:lnTo>
                          <a:close/>
                        </a:path>
                      </a:pathLst>
                    </a:custGeom>
                    <a:solidFill>
                      <a:srgbClr val="333333"/>
                    </a:solidFill>
                    <a:ln w="0" cap="flat">
                      <a:noFill/>
                      <a:prstDash val="solid"/>
                      <a:miter/>
                    </a:ln>
                  </p:spPr>
                  <p:txBody>
                    <a:bodyPr rtlCol="0" anchor="ctr"/>
                    <a:lstStyle/>
                    <a:p>
                      <a:endParaRPr lang="en-US"/>
                    </a:p>
                  </p:txBody>
                </p:sp>
                <p:sp>
                  <p:nvSpPr>
                    <p:cNvPr id="2912" name="Freeform: Shape 2911">
                      <a:extLst>
                        <a:ext uri="{FF2B5EF4-FFF2-40B4-BE49-F238E27FC236}">
                          <a16:creationId xmlns:a16="http://schemas.microsoft.com/office/drawing/2014/main" id="{6AC1A60F-D899-2B38-A797-7D8DAE8C75E1}"/>
                        </a:ext>
                      </a:extLst>
                    </p:cNvPr>
                    <p:cNvSpPr/>
                    <p:nvPr/>
                  </p:nvSpPr>
                  <p:spPr>
                    <a:xfrm>
                      <a:off x="20818571" y="5972606"/>
                      <a:ext cx="1627" cy="1634"/>
                    </a:xfrm>
                    <a:custGeom>
                      <a:avLst/>
                      <a:gdLst>
                        <a:gd name="connsiteX0" fmla="*/ 804 w 1627"/>
                        <a:gd name="connsiteY0" fmla="*/ 1635 h 1634"/>
                        <a:gd name="connsiteX1" fmla="*/ 804 w 1627"/>
                        <a:gd name="connsiteY1" fmla="*/ 0 h 1634"/>
                        <a:gd name="connsiteX2" fmla="*/ 804 w 1627"/>
                        <a:gd name="connsiteY2" fmla="*/ 1635 h 1634"/>
                      </a:gdLst>
                      <a:ahLst/>
                      <a:cxnLst>
                        <a:cxn ang="0">
                          <a:pos x="connsiteX0" y="connsiteY0"/>
                        </a:cxn>
                        <a:cxn ang="0">
                          <a:pos x="connsiteX1" y="connsiteY1"/>
                        </a:cxn>
                        <a:cxn ang="0">
                          <a:pos x="connsiteX2" y="connsiteY2"/>
                        </a:cxn>
                      </a:cxnLst>
                      <a:rect l="l" t="t" r="r" b="b"/>
                      <a:pathLst>
                        <a:path w="1627" h="1634">
                          <a:moveTo>
                            <a:pt x="804" y="1635"/>
                          </a:moveTo>
                          <a:cubicBezTo>
                            <a:pt x="-694" y="954"/>
                            <a:pt x="3256" y="0"/>
                            <a:pt x="804" y="0"/>
                          </a:cubicBezTo>
                          <a:cubicBezTo>
                            <a:pt x="-694" y="954"/>
                            <a:pt x="259" y="1226"/>
                            <a:pt x="804" y="1635"/>
                          </a:cubicBezTo>
                          <a:close/>
                        </a:path>
                      </a:pathLst>
                    </a:custGeom>
                    <a:solidFill>
                      <a:srgbClr val="333333"/>
                    </a:solidFill>
                    <a:ln w="0" cap="flat">
                      <a:noFill/>
                      <a:prstDash val="solid"/>
                      <a:miter/>
                    </a:ln>
                  </p:spPr>
                  <p:txBody>
                    <a:bodyPr rtlCol="0" anchor="ctr"/>
                    <a:lstStyle/>
                    <a:p>
                      <a:endParaRPr lang="en-US"/>
                    </a:p>
                  </p:txBody>
                </p:sp>
                <p:sp>
                  <p:nvSpPr>
                    <p:cNvPr id="2913" name="Freeform: Shape 2912">
                      <a:extLst>
                        <a:ext uri="{FF2B5EF4-FFF2-40B4-BE49-F238E27FC236}">
                          <a16:creationId xmlns:a16="http://schemas.microsoft.com/office/drawing/2014/main" id="{3173E095-7B15-BB38-EFBE-0ED85FE26A46}"/>
                        </a:ext>
                      </a:extLst>
                    </p:cNvPr>
                    <p:cNvSpPr/>
                    <p:nvPr/>
                  </p:nvSpPr>
                  <p:spPr>
                    <a:xfrm>
                      <a:off x="20842264" y="5970153"/>
                      <a:ext cx="545" cy="545"/>
                    </a:xfrm>
                    <a:custGeom>
                      <a:avLst/>
                      <a:gdLst>
                        <a:gd name="connsiteX0" fmla="*/ 0 w 545"/>
                        <a:gd name="connsiteY0" fmla="*/ 545 h 545"/>
                        <a:gd name="connsiteX1" fmla="*/ 546 w 545"/>
                        <a:gd name="connsiteY1" fmla="*/ 0 h 545"/>
                        <a:gd name="connsiteX2" fmla="*/ 0 w 545"/>
                        <a:gd name="connsiteY2" fmla="*/ 545 h 545"/>
                      </a:gdLst>
                      <a:ahLst/>
                      <a:cxnLst>
                        <a:cxn ang="0">
                          <a:pos x="connsiteX0" y="connsiteY0"/>
                        </a:cxn>
                        <a:cxn ang="0">
                          <a:pos x="connsiteX1" y="connsiteY1"/>
                        </a:cxn>
                        <a:cxn ang="0">
                          <a:pos x="connsiteX2" y="connsiteY2"/>
                        </a:cxn>
                      </a:cxnLst>
                      <a:rect l="l" t="t" r="r" b="b"/>
                      <a:pathLst>
                        <a:path w="545" h="545">
                          <a:moveTo>
                            <a:pt x="0" y="545"/>
                          </a:moveTo>
                          <a:cubicBezTo>
                            <a:pt x="0" y="545"/>
                            <a:pt x="409" y="272"/>
                            <a:pt x="546" y="0"/>
                          </a:cubicBezTo>
                          <a:lnTo>
                            <a:pt x="0" y="545"/>
                          </a:lnTo>
                          <a:close/>
                        </a:path>
                      </a:pathLst>
                    </a:custGeom>
                    <a:solidFill>
                      <a:srgbClr val="333333"/>
                    </a:solidFill>
                    <a:ln w="0" cap="flat">
                      <a:noFill/>
                      <a:prstDash val="solid"/>
                      <a:miter/>
                    </a:ln>
                  </p:spPr>
                  <p:txBody>
                    <a:bodyPr rtlCol="0" anchor="ctr"/>
                    <a:lstStyle/>
                    <a:p>
                      <a:endParaRPr lang="en-US"/>
                    </a:p>
                  </p:txBody>
                </p:sp>
                <p:sp>
                  <p:nvSpPr>
                    <p:cNvPr id="2914" name="Freeform: Shape 2913">
                      <a:extLst>
                        <a:ext uri="{FF2B5EF4-FFF2-40B4-BE49-F238E27FC236}">
                          <a16:creationId xmlns:a16="http://schemas.microsoft.com/office/drawing/2014/main" id="{74B25E53-6921-4B0A-DC0A-A612C4753753}"/>
                        </a:ext>
                      </a:extLst>
                    </p:cNvPr>
                    <p:cNvSpPr/>
                    <p:nvPr/>
                  </p:nvSpPr>
                  <p:spPr>
                    <a:xfrm>
                      <a:off x="20840358" y="5970698"/>
                      <a:ext cx="1905" cy="1089"/>
                    </a:xfrm>
                    <a:custGeom>
                      <a:avLst/>
                      <a:gdLst>
                        <a:gd name="connsiteX0" fmla="*/ 1906 w 1905"/>
                        <a:gd name="connsiteY0" fmla="*/ 0 h 1089"/>
                        <a:gd name="connsiteX1" fmla="*/ 0 w 1905"/>
                        <a:gd name="connsiteY1" fmla="*/ 1090 h 1089"/>
                        <a:gd name="connsiteX2" fmla="*/ 1906 w 1905"/>
                        <a:gd name="connsiteY2" fmla="*/ 0 h 1089"/>
                      </a:gdLst>
                      <a:ahLst/>
                      <a:cxnLst>
                        <a:cxn ang="0">
                          <a:pos x="connsiteX0" y="connsiteY0"/>
                        </a:cxn>
                        <a:cxn ang="0">
                          <a:pos x="connsiteX1" y="connsiteY1"/>
                        </a:cxn>
                        <a:cxn ang="0">
                          <a:pos x="connsiteX2" y="connsiteY2"/>
                        </a:cxn>
                      </a:cxnLst>
                      <a:rect l="l" t="t" r="r" b="b"/>
                      <a:pathLst>
                        <a:path w="1905" h="1089">
                          <a:moveTo>
                            <a:pt x="1906" y="0"/>
                          </a:moveTo>
                          <a:cubicBezTo>
                            <a:pt x="1906" y="0"/>
                            <a:pt x="271" y="409"/>
                            <a:pt x="0" y="1090"/>
                          </a:cubicBezTo>
                          <a:cubicBezTo>
                            <a:pt x="1089" y="1090"/>
                            <a:pt x="1362" y="681"/>
                            <a:pt x="1906" y="0"/>
                          </a:cubicBezTo>
                          <a:close/>
                        </a:path>
                      </a:pathLst>
                    </a:custGeom>
                    <a:solidFill>
                      <a:srgbClr val="333333"/>
                    </a:solidFill>
                    <a:ln w="0" cap="flat">
                      <a:noFill/>
                      <a:prstDash val="solid"/>
                      <a:miter/>
                    </a:ln>
                  </p:spPr>
                  <p:txBody>
                    <a:bodyPr rtlCol="0" anchor="ctr"/>
                    <a:lstStyle/>
                    <a:p>
                      <a:endParaRPr lang="en-US"/>
                    </a:p>
                  </p:txBody>
                </p:sp>
                <p:sp>
                  <p:nvSpPr>
                    <p:cNvPr id="2915" name="Freeform: Shape 2914">
                      <a:extLst>
                        <a:ext uri="{FF2B5EF4-FFF2-40B4-BE49-F238E27FC236}">
                          <a16:creationId xmlns:a16="http://schemas.microsoft.com/office/drawing/2014/main" id="{57F7D415-630F-7DDD-2EE4-7DB9BF4990BE}"/>
                        </a:ext>
                      </a:extLst>
                    </p:cNvPr>
                    <p:cNvSpPr/>
                    <p:nvPr/>
                  </p:nvSpPr>
                  <p:spPr>
                    <a:xfrm>
                      <a:off x="20848328" y="5965052"/>
                      <a:ext cx="1374" cy="2512"/>
                    </a:xfrm>
                    <a:custGeom>
                      <a:avLst/>
                      <a:gdLst>
                        <a:gd name="connsiteX0" fmla="*/ 1294 w 1374"/>
                        <a:gd name="connsiteY0" fmla="*/ 196 h 2512"/>
                        <a:gd name="connsiteX1" fmla="*/ 614 w 1374"/>
                        <a:gd name="connsiteY1" fmla="*/ 605 h 2512"/>
                        <a:gd name="connsiteX2" fmla="*/ 341 w 1374"/>
                        <a:gd name="connsiteY2" fmla="*/ 741 h 2512"/>
                        <a:gd name="connsiteX3" fmla="*/ 68 w 1374"/>
                        <a:gd name="connsiteY3" fmla="*/ 1831 h 2512"/>
                        <a:gd name="connsiteX4" fmla="*/ 68 w 1374"/>
                        <a:gd name="connsiteY4" fmla="*/ 2512 h 2512"/>
                        <a:gd name="connsiteX5" fmla="*/ 205 w 1374"/>
                        <a:gd name="connsiteY5" fmla="*/ 1831 h 2512"/>
                        <a:gd name="connsiteX6" fmla="*/ 1158 w 1374"/>
                        <a:gd name="connsiteY6" fmla="*/ 332 h 2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4" h="2512">
                          <a:moveTo>
                            <a:pt x="1294" y="196"/>
                          </a:moveTo>
                          <a:lnTo>
                            <a:pt x="614" y="605"/>
                          </a:lnTo>
                          <a:cubicBezTo>
                            <a:pt x="885" y="-349"/>
                            <a:pt x="614" y="-76"/>
                            <a:pt x="341" y="741"/>
                          </a:cubicBezTo>
                          <a:cubicBezTo>
                            <a:pt x="-205" y="1286"/>
                            <a:pt x="68" y="1558"/>
                            <a:pt x="68" y="1831"/>
                          </a:cubicBezTo>
                          <a:lnTo>
                            <a:pt x="68" y="2512"/>
                          </a:lnTo>
                          <a:cubicBezTo>
                            <a:pt x="68" y="2512"/>
                            <a:pt x="68" y="1967"/>
                            <a:pt x="205" y="1831"/>
                          </a:cubicBezTo>
                          <a:cubicBezTo>
                            <a:pt x="1158" y="1150"/>
                            <a:pt x="1703" y="605"/>
                            <a:pt x="1158" y="332"/>
                          </a:cubicBezTo>
                          <a:close/>
                        </a:path>
                      </a:pathLst>
                    </a:custGeom>
                    <a:solidFill>
                      <a:srgbClr val="333333"/>
                    </a:solidFill>
                    <a:ln w="0" cap="flat">
                      <a:noFill/>
                      <a:prstDash val="solid"/>
                      <a:miter/>
                    </a:ln>
                  </p:spPr>
                  <p:txBody>
                    <a:bodyPr rtlCol="0" anchor="ctr"/>
                    <a:lstStyle/>
                    <a:p>
                      <a:endParaRPr lang="en-US"/>
                    </a:p>
                  </p:txBody>
                </p:sp>
                <p:sp>
                  <p:nvSpPr>
                    <p:cNvPr id="2916" name="Freeform: Shape 2915">
                      <a:extLst>
                        <a:ext uri="{FF2B5EF4-FFF2-40B4-BE49-F238E27FC236}">
                          <a16:creationId xmlns:a16="http://schemas.microsoft.com/office/drawing/2014/main" id="{ED2B3316-E08B-712B-BD55-0322F638DCB0}"/>
                        </a:ext>
                      </a:extLst>
                    </p:cNvPr>
                    <p:cNvSpPr/>
                    <p:nvPr/>
                  </p:nvSpPr>
                  <p:spPr>
                    <a:xfrm>
                      <a:off x="20885318" y="5949035"/>
                      <a:ext cx="4631" cy="8719"/>
                    </a:xfrm>
                    <a:custGeom>
                      <a:avLst/>
                      <a:gdLst>
                        <a:gd name="connsiteX0" fmla="*/ 4632 w 4631"/>
                        <a:gd name="connsiteY0" fmla="*/ 0 h 8719"/>
                        <a:gd name="connsiteX1" fmla="*/ 1226 w 4631"/>
                        <a:gd name="connsiteY1" fmla="*/ 3270 h 8719"/>
                        <a:gd name="connsiteX2" fmla="*/ 0 w 4631"/>
                        <a:gd name="connsiteY2" fmla="*/ 8720 h 8719"/>
                        <a:gd name="connsiteX3" fmla="*/ 4632 w 4631"/>
                        <a:gd name="connsiteY3" fmla="*/ 0 h 8719"/>
                      </a:gdLst>
                      <a:ahLst/>
                      <a:cxnLst>
                        <a:cxn ang="0">
                          <a:pos x="connsiteX0" y="connsiteY0"/>
                        </a:cxn>
                        <a:cxn ang="0">
                          <a:pos x="connsiteX1" y="connsiteY1"/>
                        </a:cxn>
                        <a:cxn ang="0">
                          <a:pos x="connsiteX2" y="connsiteY2"/>
                        </a:cxn>
                        <a:cxn ang="0">
                          <a:pos x="connsiteX3" y="connsiteY3"/>
                        </a:cxn>
                      </a:cxnLst>
                      <a:rect l="l" t="t" r="r" b="b"/>
                      <a:pathLst>
                        <a:path w="4631" h="8719">
                          <a:moveTo>
                            <a:pt x="4632" y="0"/>
                          </a:moveTo>
                          <a:cubicBezTo>
                            <a:pt x="2726" y="3133"/>
                            <a:pt x="1908" y="3815"/>
                            <a:pt x="1226" y="3270"/>
                          </a:cubicBezTo>
                          <a:cubicBezTo>
                            <a:pt x="-680" y="6131"/>
                            <a:pt x="955" y="6540"/>
                            <a:pt x="0" y="8720"/>
                          </a:cubicBezTo>
                          <a:cubicBezTo>
                            <a:pt x="2180" y="5041"/>
                            <a:pt x="2861" y="4496"/>
                            <a:pt x="4632" y="0"/>
                          </a:cubicBezTo>
                          <a:close/>
                        </a:path>
                      </a:pathLst>
                    </a:custGeom>
                    <a:solidFill>
                      <a:srgbClr val="333333"/>
                    </a:solidFill>
                    <a:ln w="0" cap="flat">
                      <a:noFill/>
                      <a:prstDash val="solid"/>
                      <a:miter/>
                    </a:ln>
                  </p:spPr>
                  <p:txBody>
                    <a:bodyPr rtlCol="0" anchor="ctr"/>
                    <a:lstStyle/>
                    <a:p>
                      <a:endParaRPr lang="en-US"/>
                    </a:p>
                  </p:txBody>
                </p:sp>
                <p:sp>
                  <p:nvSpPr>
                    <p:cNvPr id="2917" name="Freeform: Shape 2916">
                      <a:extLst>
                        <a:ext uri="{FF2B5EF4-FFF2-40B4-BE49-F238E27FC236}">
                          <a16:creationId xmlns:a16="http://schemas.microsoft.com/office/drawing/2014/main" id="{4AC25167-0F74-3579-04ED-6B6706646F68}"/>
                        </a:ext>
                      </a:extLst>
                    </p:cNvPr>
                    <p:cNvSpPr/>
                    <p:nvPr/>
                  </p:nvSpPr>
                  <p:spPr>
                    <a:xfrm>
                      <a:off x="20884638" y="5957618"/>
                      <a:ext cx="680" cy="1226"/>
                    </a:xfrm>
                    <a:custGeom>
                      <a:avLst/>
                      <a:gdLst>
                        <a:gd name="connsiteX0" fmla="*/ 680 w 680"/>
                        <a:gd name="connsiteY0" fmla="*/ 0 h 1226"/>
                        <a:gd name="connsiteX1" fmla="*/ 0 w 680"/>
                        <a:gd name="connsiteY1" fmla="*/ 1226 h 1226"/>
                        <a:gd name="connsiteX2" fmla="*/ 680 w 680"/>
                        <a:gd name="connsiteY2" fmla="*/ 0 h 1226"/>
                      </a:gdLst>
                      <a:ahLst/>
                      <a:cxnLst>
                        <a:cxn ang="0">
                          <a:pos x="connsiteX0" y="connsiteY0"/>
                        </a:cxn>
                        <a:cxn ang="0">
                          <a:pos x="connsiteX1" y="connsiteY1"/>
                        </a:cxn>
                        <a:cxn ang="0">
                          <a:pos x="connsiteX2" y="connsiteY2"/>
                        </a:cxn>
                      </a:cxnLst>
                      <a:rect l="l" t="t" r="r" b="b"/>
                      <a:pathLst>
                        <a:path w="680" h="1226">
                          <a:moveTo>
                            <a:pt x="680" y="0"/>
                          </a:moveTo>
                          <a:cubicBezTo>
                            <a:pt x="680" y="0"/>
                            <a:pt x="271" y="681"/>
                            <a:pt x="0" y="1226"/>
                          </a:cubicBezTo>
                          <a:cubicBezTo>
                            <a:pt x="271" y="817"/>
                            <a:pt x="544" y="409"/>
                            <a:pt x="680" y="0"/>
                          </a:cubicBezTo>
                          <a:close/>
                        </a:path>
                      </a:pathLst>
                    </a:custGeom>
                    <a:solidFill>
                      <a:srgbClr val="333333"/>
                    </a:solidFill>
                    <a:ln w="0" cap="flat">
                      <a:noFill/>
                      <a:prstDash val="solid"/>
                      <a:miter/>
                    </a:ln>
                  </p:spPr>
                  <p:txBody>
                    <a:bodyPr rtlCol="0" anchor="ctr"/>
                    <a:lstStyle/>
                    <a:p>
                      <a:endParaRPr lang="en-US"/>
                    </a:p>
                  </p:txBody>
                </p:sp>
                <p:sp>
                  <p:nvSpPr>
                    <p:cNvPr id="2918" name="Freeform: Shape 2917">
                      <a:extLst>
                        <a:ext uri="{FF2B5EF4-FFF2-40B4-BE49-F238E27FC236}">
                          <a16:creationId xmlns:a16="http://schemas.microsoft.com/office/drawing/2014/main" id="{5A2E111C-6684-C858-DC6C-181DA708A3E8}"/>
                        </a:ext>
                      </a:extLst>
                    </p:cNvPr>
                    <p:cNvSpPr/>
                    <p:nvPr/>
                  </p:nvSpPr>
                  <p:spPr>
                    <a:xfrm>
                      <a:off x="20835317" y="5960480"/>
                      <a:ext cx="543" cy="2043"/>
                    </a:xfrm>
                    <a:custGeom>
                      <a:avLst/>
                      <a:gdLst>
                        <a:gd name="connsiteX0" fmla="*/ 0 w 543"/>
                        <a:gd name="connsiteY0" fmla="*/ 2044 h 2043"/>
                        <a:gd name="connsiteX1" fmla="*/ 544 w 543"/>
                        <a:gd name="connsiteY1" fmla="*/ 0 h 2043"/>
                        <a:gd name="connsiteX2" fmla="*/ 135 w 543"/>
                        <a:gd name="connsiteY2" fmla="*/ 409 h 2043"/>
                        <a:gd name="connsiteX3" fmla="*/ 0 w 543"/>
                        <a:gd name="connsiteY3" fmla="*/ 2044 h 2043"/>
                      </a:gdLst>
                      <a:ahLst/>
                      <a:cxnLst>
                        <a:cxn ang="0">
                          <a:pos x="connsiteX0" y="connsiteY0"/>
                        </a:cxn>
                        <a:cxn ang="0">
                          <a:pos x="connsiteX1" y="connsiteY1"/>
                        </a:cxn>
                        <a:cxn ang="0">
                          <a:pos x="connsiteX2" y="connsiteY2"/>
                        </a:cxn>
                        <a:cxn ang="0">
                          <a:pos x="connsiteX3" y="connsiteY3"/>
                        </a:cxn>
                      </a:cxnLst>
                      <a:rect l="l" t="t" r="r" b="b"/>
                      <a:pathLst>
                        <a:path w="543" h="2043">
                          <a:moveTo>
                            <a:pt x="0" y="2044"/>
                          </a:moveTo>
                          <a:lnTo>
                            <a:pt x="544" y="0"/>
                          </a:lnTo>
                          <a:lnTo>
                            <a:pt x="135" y="409"/>
                          </a:lnTo>
                          <a:lnTo>
                            <a:pt x="0" y="2044"/>
                          </a:lnTo>
                          <a:close/>
                        </a:path>
                      </a:pathLst>
                    </a:custGeom>
                    <a:solidFill>
                      <a:srgbClr val="333333"/>
                    </a:solidFill>
                    <a:ln w="0" cap="flat">
                      <a:noFill/>
                      <a:prstDash val="solid"/>
                      <a:miter/>
                    </a:ln>
                  </p:spPr>
                  <p:txBody>
                    <a:bodyPr rtlCol="0" anchor="ctr"/>
                    <a:lstStyle/>
                    <a:p>
                      <a:endParaRPr lang="en-US"/>
                    </a:p>
                  </p:txBody>
                </p:sp>
                <p:sp>
                  <p:nvSpPr>
                    <p:cNvPr id="2919" name="Freeform: Shape 2918">
                      <a:extLst>
                        <a:ext uri="{FF2B5EF4-FFF2-40B4-BE49-F238E27FC236}">
                          <a16:creationId xmlns:a16="http://schemas.microsoft.com/office/drawing/2014/main" id="{FA172249-DB72-6109-427F-01078033DFDA}"/>
                        </a:ext>
                      </a:extLst>
                    </p:cNvPr>
                    <p:cNvSpPr/>
                    <p:nvPr/>
                  </p:nvSpPr>
                  <p:spPr>
                    <a:xfrm>
                      <a:off x="20891450" y="5944169"/>
                      <a:ext cx="1160" cy="2068"/>
                    </a:xfrm>
                    <a:custGeom>
                      <a:avLst/>
                      <a:gdLst>
                        <a:gd name="connsiteX0" fmla="*/ 1089 w 1160"/>
                        <a:gd name="connsiteY0" fmla="*/ 97 h 2068"/>
                        <a:gd name="connsiteX1" fmla="*/ 0 w 1160"/>
                        <a:gd name="connsiteY1" fmla="*/ 2005 h 2068"/>
                        <a:gd name="connsiteX2" fmla="*/ 1089 w 1160"/>
                        <a:gd name="connsiteY2" fmla="*/ 97 h 2068"/>
                      </a:gdLst>
                      <a:ahLst/>
                      <a:cxnLst>
                        <a:cxn ang="0">
                          <a:pos x="connsiteX0" y="connsiteY0"/>
                        </a:cxn>
                        <a:cxn ang="0">
                          <a:pos x="connsiteX1" y="connsiteY1"/>
                        </a:cxn>
                        <a:cxn ang="0">
                          <a:pos x="connsiteX2" y="connsiteY2"/>
                        </a:cxn>
                      </a:cxnLst>
                      <a:rect l="l" t="t" r="r" b="b"/>
                      <a:pathLst>
                        <a:path w="1160" h="2068">
                          <a:moveTo>
                            <a:pt x="1089" y="97"/>
                          </a:moveTo>
                          <a:cubicBezTo>
                            <a:pt x="1089" y="97"/>
                            <a:pt x="407" y="1732"/>
                            <a:pt x="0" y="2005"/>
                          </a:cubicBezTo>
                          <a:cubicBezTo>
                            <a:pt x="817" y="2550"/>
                            <a:pt x="1362" y="-584"/>
                            <a:pt x="1089" y="97"/>
                          </a:cubicBezTo>
                          <a:close/>
                        </a:path>
                      </a:pathLst>
                    </a:custGeom>
                    <a:solidFill>
                      <a:srgbClr val="333333"/>
                    </a:solidFill>
                    <a:ln w="0" cap="flat">
                      <a:noFill/>
                      <a:prstDash val="solid"/>
                      <a:miter/>
                    </a:ln>
                  </p:spPr>
                  <p:txBody>
                    <a:bodyPr rtlCol="0" anchor="ctr"/>
                    <a:lstStyle/>
                    <a:p>
                      <a:endParaRPr lang="en-US"/>
                    </a:p>
                  </p:txBody>
                </p:sp>
                <p:sp>
                  <p:nvSpPr>
                    <p:cNvPr id="2920" name="Freeform: Shape 2919">
                      <a:extLst>
                        <a:ext uri="{FF2B5EF4-FFF2-40B4-BE49-F238E27FC236}">
                          <a16:creationId xmlns:a16="http://schemas.microsoft.com/office/drawing/2014/main" id="{F1ED1E2B-88CE-D273-CBC8-9981E6FF49C7}"/>
                        </a:ext>
                      </a:extLst>
                    </p:cNvPr>
                    <p:cNvSpPr/>
                    <p:nvPr/>
                  </p:nvSpPr>
                  <p:spPr>
                    <a:xfrm>
                      <a:off x="20868560" y="5947264"/>
                      <a:ext cx="2052" cy="2043"/>
                    </a:xfrm>
                    <a:custGeom>
                      <a:avLst/>
                      <a:gdLst>
                        <a:gd name="connsiteX0" fmla="*/ 1908 w 2052"/>
                        <a:gd name="connsiteY0" fmla="*/ 0 h 2043"/>
                        <a:gd name="connsiteX1" fmla="*/ 0 w 2052"/>
                        <a:gd name="connsiteY1" fmla="*/ 2044 h 2043"/>
                        <a:gd name="connsiteX2" fmla="*/ 1908 w 2052"/>
                        <a:gd name="connsiteY2" fmla="*/ 0 h 2043"/>
                      </a:gdLst>
                      <a:ahLst/>
                      <a:cxnLst>
                        <a:cxn ang="0">
                          <a:pos x="connsiteX0" y="connsiteY0"/>
                        </a:cxn>
                        <a:cxn ang="0">
                          <a:pos x="connsiteX1" y="connsiteY1"/>
                        </a:cxn>
                        <a:cxn ang="0">
                          <a:pos x="connsiteX2" y="connsiteY2"/>
                        </a:cxn>
                      </a:cxnLst>
                      <a:rect l="l" t="t" r="r" b="b"/>
                      <a:pathLst>
                        <a:path w="2052" h="2043">
                          <a:moveTo>
                            <a:pt x="1908" y="0"/>
                          </a:moveTo>
                          <a:cubicBezTo>
                            <a:pt x="1908" y="0"/>
                            <a:pt x="546" y="1499"/>
                            <a:pt x="0" y="2044"/>
                          </a:cubicBezTo>
                          <a:cubicBezTo>
                            <a:pt x="682" y="1362"/>
                            <a:pt x="2588" y="1635"/>
                            <a:pt x="1908" y="0"/>
                          </a:cubicBezTo>
                          <a:close/>
                        </a:path>
                      </a:pathLst>
                    </a:custGeom>
                    <a:solidFill>
                      <a:srgbClr val="333333"/>
                    </a:solidFill>
                    <a:ln w="0" cap="flat">
                      <a:noFill/>
                      <a:prstDash val="solid"/>
                      <a:miter/>
                    </a:ln>
                  </p:spPr>
                  <p:txBody>
                    <a:bodyPr rtlCol="0" anchor="ctr"/>
                    <a:lstStyle/>
                    <a:p>
                      <a:endParaRPr lang="en-US"/>
                    </a:p>
                  </p:txBody>
                </p:sp>
                <p:sp>
                  <p:nvSpPr>
                    <p:cNvPr id="2921" name="Freeform: Shape 2920">
                      <a:extLst>
                        <a:ext uri="{FF2B5EF4-FFF2-40B4-BE49-F238E27FC236}">
                          <a16:creationId xmlns:a16="http://schemas.microsoft.com/office/drawing/2014/main" id="{433318A5-B2FE-35A2-AD45-A7DCCF059819}"/>
                        </a:ext>
                      </a:extLst>
                    </p:cNvPr>
                    <p:cNvSpPr/>
                    <p:nvPr/>
                  </p:nvSpPr>
                  <p:spPr>
                    <a:xfrm>
                      <a:off x="20889815" y="5933775"/>
                      <a:ext cx="1769" cy="1944"/>
                    </a:xfrm>
                    <a:custGeom>
                      <a:avLst/>
                      <a:gdLst>
                        <a:gd name="connsiteX0" fmla="*/ 1770 w 1769"/>
                        <a:gd name="connsiteY0" fmla="*/ 0 h 1944"/>
                        <a:gd name="connsiteX1" fmla="*/ 0 w 1769"/>
                        <a:gd name="connsiteY1" fmla="*/ 681 h 1944"/>
                        <a:gd name="connsiteX2" fmla="*/ 1770 w 1769"/>
                        <a:gd name="connsiteY2" fmla="*/ 0 h 1944"/>
                      </a:gdLst>
                      <a:ahLst/>
                      <a:cxnLst>
                        <a:cxn ang="0">
                          <a:pos x="connsiteX0" y="connsiteY0"/>
                        </a:cxn>
                        <a:cxn ang="0">
                          <a:pos x="connsiteX1" y="connsiteY1"/>
                        </a:cxn>
                        <a:cxn ang="0">
                          <a:pos x="connsiteX2" y="connsiteY2"/>
                        </a:cxn>
                      </a:cxnLst>
                      <a:rect l="l" t="t" r="r" b="b"/>
                      <a:pathLst>
                        <a:path w="1769" h="1944">
                          <a:moveTo>
                            <a:pt x="1770" y="0"/>
                          </a:moveTo>
                          <a:cubicBezTo>
                            <a:pt x="1770" y="0"/>
                            <a:pt x="680" y="1363"/>
                            <a:pt x="0" y="681"/>
                          </a:cubicBezTo>
                          <a:cubicBezTo>
                            <a:pt x="271" y="1635"/>
                            <a:pt x="1499" y="3270"/>
                            <a:pt x="1770" y="0"/>
                          </a:cubicBezTo>
                          <a:close/>
                        </a:path>
                      </a:pathLst>
                    </a:custGeom>
                    <a:solidFill>
                      <a:srgbClr val="333333"/>
                    </a:solidFill>
                    <a:ln w="0" cap="flat">
                      <a:noFill/>
                      <a:prstDash val="solid"/>
                      <a:miter/>
                    </a:ln>
                  </p:spPr>
                  <p:txBody>
                    <a:bodyPr rtlCol="0" anchor="ctr"/>
                    <a:lstStyle/>
                    <a:p>
                      <a:endParaRPr lang="en-US"/>
                    </a:p>
                  </p:txBody>
                </p:sp>
                <p:sp>
                  <p:nvSpPr>
                    <p:cNvPr id="2922" name="Freeform: Shape 2921">
                      <a:extLst>
                        <a:ext uri="{FF2B5EF4-FFF2-40B4-BE49-F238E27FC236}">
                          <a16:creationId xmlns:a16="http://schemas.microsoft.com/office/drawing/2014/main" id="{29450B50-7958-93B1-BB1B-745A870AD57E}"/>
                        </a:ext>
                      </a:extLst>
                    </p:cNvPr>
                    <p:cNvSpPr/>
                    <p:nvPr/>
                  </p:nvSpPr>
                  <p:spPr>
                    <a:xfrm>
                      <a:off x="20872239" y="5942904"/>
                      <a:ext cx="816" cy="2179"/>
                    </a:xfrm>
                    <a:custGeom>
                      <a:avLst/>
                      <a:gdLst>
                        <a:gd name="connsiteX0" fmla="*/ 817 w 816"/>
                        <a:gd name="connsiteY0" fmla="*/ 0 h 2179"/>
                        <a:gd name="connsiteX1" fmla="*/ 273 w 816"/>
                        <a:gd name="connsiteY1" fmla="*/ 272 h 2179"/>
                        <a:gd name="connsiteX2" fmla="*/ 0 w 816"/>
                        <a:gd name="connsiteY2" fmla="*/ 2180 h 2179"/>
                        <a:gd name="connsiteX3" fmla="*/ 817 w 816"/>
                        <a:gd name="connsiteY3" fmla="*/ 0 h 2179"/>
                      </a:gdLst>
                      <a:ahLst/>
                      <a:cxnLst>
                        <a:cxn ang="0">
                          <a:pos x="connsiteX0" y="connsiteY0"/>
                        </a:cxn>
                        <a:cxn ang="0">
                          <a:pos x="connsiteX1" y="connsiteY1"/>
                        </a:cxn>
                        <a:cxn ang="0">
                          <a:pos x="connsiteX2" y="connsiteY2"/>
                        </a:cxn>
                        <a:cxn ang="0">
                          <a:pos x="connsiteX3" y="connsiteY3"/>
                        </a:cxn>
                      </a:cxnLst>
                      <a:rect l="l" t="t" r="r" b="b"/>
                      <a:pathLst>
                        <a:path w="816" h="2179">
                          <a:moveTo>
                            <a:pt x="817" y="0"/>
                          </a:moveTo>
                          <a:lnTo>
                            <a:pt x="273" y="272"/>
                          </a:lnTo>
                          <a:lnTo>
                            <a:pt x="0" y="2180"/>
                          </a:lnTo>
                          <a:lnTo>
                            <a:pt x="817" y="0"/>
                          </a:lnTo>
                          <a:close/>
                        </a:path>
                      </a:pathLst>
                    </a:custGeom>
                    <a:solidFill>
                      <a:srgbClr val="333333"/>
                    </a:solidFill>
                    <a:ln w="0" cap="flat">
                      <a:noFill/>
                      <a:prstDash val="solid"/>
                      <a:miter/>
                    </a:ln>
                  </p:spPr>
                  <p:txBody>
                    <a:bodyPr rtlCol="0" anchor="ctr"/>
                    <a:lstStyle/>
                    <a:p>
                      <a:endParaRPr lang="en-US"/>
                    </a:p>
                  </p:txBody>
                </p:sp>
                <p:sp>
                  <p:nvSpPr>
                    <p:cNvPr id="2923" name="Freeform: Shape 2922">
                      <a:extLst>
                        <a:ext uri="{FF2B5EF4-FFF2-40B4-BE49-F238E27FC236}">
                          <a16:creationId xmlns:a16="http://schemas.microsoft.com/office/drawing/2014/main" id="{7D86DAA3-DAAC-C04F-1A63-34CCD235D2E2}"/>
                        </a:ext>
                      </a:extLst>
                    </p:cNvPr>
                    <p:cNvSpPr/>
                    <p:nvPr/>
                  </p:nvSpPr>
                  <p:spPr>
                    <a:xfrm>
                      <a:off x="20857932" y="5940315"/>
                      <a:ext cx="4074" cy="2725"/>
                    </a:xfrm>
                    <a:custGeom>
                      <a:avLst/>
                      <a:gdLst>
                        <a:gd name="connsiteX0" fmla="*/ 136 w 4074"/>
                        <a:gd name="connsiteY0" fmla="*/ 409 h 2725"/>
                        <a:gd name="connsiteX1" fmla="*/ 2997 w 4074"/>
                        <a:gd name="connsiteY1" fmla="*/ 2725 h 2725"/>
                        <a:gd name="connsiteX2" fmla="*/ 2997 w 4074"/>
                        <a:gd name="connsiteY2" fmla="*/ 0 h 2725"/>
                        <a:gd name="connsiteX3" fmla="*/ 0 w 4074"/>
                        <a:gd name="connsiteY3" fmla="*/ 409 h 2725"/>
                      </a:gdLst>
                      <a:ahLst/>
                      <a:cxnLst>
                        <a:cxn ang="0">
                          <a:pos x="connsiteX0" y="connsiteY0"/>
                        </a:cxn>
                        <a:cxn ang="0">
                          <a:pos x="connsiteX1" y="connsiteY1"/>
                        </a:cxn>
                        <a:cxn ang="0">
                          <a:pos x="connsiteX2" y="connsiteY2"/>
                        </a:cxn>
                        <a:cxn ang="0">
                          <a:pos x="connsiteX3" y="connsiteY3"/>
                        </a:cxn>
                      </a:cxnLst>
                      <a:rect l="l" t="t" r="r" b="b"/>
                      <a:pathLst>
                        <a:path w="4074" h="2725">
                          <a:moveTo>
                            <a:pt x="136" y="409"/>
                          </a:moveTo>
                          <a:cubicBezTo>
                            <a:pt x="136" y="2452"/>
                            <a:pt x="3952" y="-272"/>
                            <a:pt x="2997" y="2725"/>
                          </a:cubicBezTo>
                          <a:cubicBezTo>
                            <a:pt x="5996" y="272"/>
                            <a:pt x="1635" y="2044"/>
                            <a:pt x="2997" y="0"/>
                          </a:cubicBezTo>
                          <a:cubicBezTo>
                            <a:pt x="1908" y="954"/>
                            <a:pt x="273" y="817"/>
                            <a:pt x="0" y="409"/>
                          </a:cubicBezTo>
                          <a:close/>
                        </a:path>
                      </a:pathLst>
                    </a:custGeom>
                    <a:solidFill>
                      <a:srgbClr val="333333"/>
                    </a:solidFill>
                    <a:ln w="0" cap="flat">
                      <a:noFill/>
                      <a:prstDash val="solid"/>
                      <a:miter/>
                    </a:ln>
                  </p:spPr>
                  <p:txBody>
                    <a:bodyPr rtlCol="0" anchor="ctr"/>
                    <a:lstStyle/>
                    <a:p>
                      <a:endParaRPr lang="en-US"/>
                    </a:p>
                  </p:txBody>
                </p:sp>
                <p:sp>
                  <p:nvSpPr>
                    <p:cNvPr id="2924" name="Freeform: Shape 2923">
                      <a:extLst>
                        <a:ext uri="{FF2B5EF4-FFF2-40B4-BE49-F238E27FC236}">
                          <a16:creationId xmlns:a16="http://schemas.microsoft.com/office/drawing/2014/main" id="{89DFE2DC-1485-52CD-0455-83FB3C70B5A9}"/>
                        </a:ext>
                      </a:extLst>
                    </p:cNvPr>
                    <p:cNvSpPr/>
                    <p:nvPr/>
                  </p:nvSpPr>
                  <p:spPr>
                    <a:xfrm>
                      <a:off x="20861066" y="5939770"/>
                      <a:ext cx="409" cy="545"/>
                    </a:xfrm>
                    <a:custGeom>
                      <a:avLst/>
                      <a:gdLst>
                        <a:gd name="connsiteX0" fmla="*/ 0 w 409"/>
                        <a:gd name="connsiteY0" fmla="*/ 545 h 545"/>
                        <a:gd name="connsiteX1" fmla="*/ 409 w 409"/>
                        <a:gd name="connsiteY1" fmla="*/ 0 h 545"/>
                        <a:gd name="connsiteX2" fmla="*/ 0 w 409"/>
                        <a:gd name="connsiteY2" fmla="*/ 545 h 545"/>
                      </a:gdLst>
                      <a:ahLst/>
                      <a:cxnLst>
                        <a:cxn ang="0">
                          <a:pos x="connsiteX0" y="connsiteY0"/>
                        </a:cxn>
                        <a:cxn ang="0">
                          <a:pos x="connsiteX1" y="connsiteY1"/>
                        </a:cxn>
                        <a:cxn ang="0">
                          <a:pos x="connsiteX2" y="connsiteY2"/>
                        </a:cxn>
                      </a:cxnLst>
                      <a:rect l="l" t="t" r="r" b="b"/>
                      <a:pathLst>
                        <a:path w="409" h="545">
                          <a:moveTo>
                            <a:pt x="0" y="545"/>
                          </a:moveTo>
                          <a:cubicBezTo>
                            <a:pt x="0" y="545"/>
                            <a:pt x="273" y="136"/>
                            <a:pt x="409" y="0"/>
                          </a:cubicBezTo>
                          <a:cubicBezTo>
                            <a:pt x="273" y="273"/>
                            <a:pt x="136" y="409"/>
                            <a:pt x="0" y="545"/>
                          </a:cubicBezTo>
                          <a:close/>
                        </a:path>
                      </a:pathLst>
                    </a:custGeom>
                    <a:solidFill>
                      <a:srgbClr val="333333"/>
                    </a:solidFill>
                    <a:ln w="0" cap="flat">
                      <a:noFill/>
                      <a:prstDash val="solid"/>
                      <a:miter/>
                    </a:ln>
                  </p:spPr>
                  <p:txBody>
                    <a:bodyPr rtlCol="0" anchor="ctr"/>
                    <a:lstStyle/>
                    <a:p>
                      <a:endParaRPr lang="en-US"/>
                    </a:p>
                  </p:txBody>
                </p:sp>
                <p:sp>
                  <p:nvSpPr>
                    <p:cNvPr id="2925" name="Freeform: Shape 2924">
                      <a:extLst>
                        <a:ext uri="{FF2B5EF4-FFF2-40B4-BE49-F238E27FC236}">
                          <a16:creationId xmlns:a16="http://schemas.microsoft.com/office/drawing/2014/main" id="{4C700299-CFD0-AE19-5468-9B4144A2AAE8}"/>
                        </a:ext>
                      </a:extLst>
                    </p:cNvPr>
                    <p:cNvSpPr/>
                    <p:nvPr/>
                  </p:nvSpPr>
                  <p:spPr>
                    <a:xfrm>
                      <a:off x="20874827" y="5917835"/>
                      <a:ext cx="272" cy="681"/>
                    </a:xfrm>
                    <a:custGeom>
                      <a:avLst/>
                      <a:gdLst>
                        <a:gd name="connsiteX0" fmla="*/ 0 w 272"/>
                        <a:gd name="connsiteY0" fmla="*/ 0 h 681"/>
                        <a:gd name="connsiteX1" fmla="*/ 273 w 272"/>
                        <a:gd name="connsiteY1" fmla="*/ 681 h 681"/>
                        <a:gd name="connsiteX2" fmla="*/ 0 w 272"/>
                        <a:gd name="connsiteY2" fmla="*/ 0 h 681"/>
                      </a:gdLst>
                      <a:ahLst/>
                      <a:cxnLst>
                        <a:cxn ang="0">
                          <a:pos x="connsiteX0" y="connsiteY0"/>
                        </a:cxn>
                        <a:cxn ang="0">
                          <a:pos x="connsiteX1" y="connsiteY1"/>
                        </a:cxn>
                        <a:cxn ang="0">
                          <a:pos x="connsiteX2" y="connsiteY2"/>
                        </a:cxn>
                      </a:cxnLst>
                      <a:rect l="l" t="t" r="r" b="b"/>
                      <a:pathLst>
                        <a:path w="272" h="681">
                          <a:moveTo>
                            <a:pt x="0" y="0"/>
                          </a:moveTo>
                          <a:cubicBezTo>
                            <a:pt x="0" y="0"/>
                            <a:pt x="273" y="545"/>
                            <a:pt x="273" y="681"/>
                          </a:cubicBezTo>
                          <a:cubicBezTo>
                            <a:pt x="273" y="409"/>
                            <a:pt x="136" y="272"/>
                            <a:pt x="0" y="0"/>
                          </a:cubicBezTo>
                          <a:close/>
                        </a:path>
                      </a:pathLst>
                    </a:custGeom>
                    <a:solidFill>
                      <a:srgbClr val="333333"/>
                    </a:solidFill>
                    <a:ln w="0" cap="flat">
                      <a:noFill/>
                      <a:prstDash val="solid"/>
                      <a:miter/>
                    </a:ln>
                  </p:spPr>
                  <p:txBody>
                    <a:bodyPr rtlCol="0" anchor="ctr"/>
                    <a:lstStyle/>
                    <a:p>
                      <a:endParaRPr lang="en-US"/>
                    </a:p>
                  </p:txBody>
                </p:sp>
                <p:sp>
                  <p:nvSpPr>
                    <p:cNvPr id="2926" name="Freeform: Shape 2925">
                      <a:extLst>
                        <a:ext uri="{FF2B5EF4-FFF2-40B4-BE49-F238E27FC236}">
                          <a16:creationId xmlns:a16="http://schemas.microsoft.com/office/drawing/2014/main" id="{69399C66-4742-F446-B1EE-6A320735C167}"/>
                        </a:ext>
                      </a:extLst>
                    </p:cNvPr>
                    <p:cNvSpPr/>
                    <p:nvPr/>
                  </p:nvSpPr>
                  <p:spPr>
                    <a:xfrm>
                      <a:off x="20863046" y="5929007"/>
                      <a:ext cx="1546" cy="6267"/>
                    </a:xfrm>
                    <a:custGeom>
                      <a:avLst/>
                      <a:gdLst>
                        <a:gd name="connsiteX0" fmla="*/ 746 w 1546"/>
                        <a:gd name="connsiteY0" fmla="*/ 3270 h 6267"/>
                        <a:gd name="connsiteX1" fmla="*/ 1426 w 1546"/>
                        <a:gd name="connsiteY1" fmla="*/ 6267 h 6267"/>
                        <a:gd name="connsiteX2" fmla="*/ 609 w 1546"/>
                        <a:gd name="connsiteY2" fmla="*/ 0 h 6267"/>
                        <a:gd name="connsiteX3" fmla="*/ 337 w 1546"/>
                        <a:gd name="connsiteY3" fmla="*/ 3815 h 6267"/>
                        <a:gd name="connsiteX4" fmla="*/ 746 w 1546"/>
                        <a:gd name="connsiteY4" fmla="*/ 3406 h 6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46" h="6267">
                          <a:moveTo>
                            <a:pt x="746" y="3270"/>
                          </a:moveTo>
                          <a:lnTo>
                            <a:pt x="1426" y="6267"/>
                          </a:lnTo>
                          <a:cubicBezTo>
                            <a:pt x="1019" y="4360"/>
                            <a:pt x="2381" y="272"/>
                            <a:pt x="609" y="0"/>
                          </a:cubicBezTo>
                          <a:cubicBezTo>
                            <a:pt x="-73" y="1226"/>
                            <a:pt x="-209" y="2861"/>
                            <a:pt x="337" y="3815"/>
                          </a:cubicBezTo>
                          <a:lnTo>
                            <a:pt x="746" y="3406"/>
                          </a:lnTo>
                          <a:close/>
                        </a:path>
                      </a:pathLst>
                    </a:custGeom>
                    <a:solidFill>
                      <a:srgbClr val="333333"/>
                    </a:solidFill>
                    <a:ln w="0" cap="flat">
                      <a:noFill/>
                      <a:prstDash val="solid"/>
                      <a:miter/>
                    </a:ln>
                  </p:spPr>
                  <p:txBody>
                    <a:bodyPr rtlCol="0" anchor="ctr"/>
                    <a:lstStyle/>
                    <a:p>
                      <a:endParaRPr lang="en-US"/>
                    </a:p>
                  </p:txBody>
                </p:sp>
                <p:sp>
                  <p:nvSpPr>
                    <p:cNvPr id="2927" name="Freeform: Shape 2926">
                      <a:extLst>
                        <a:ext uri="{FF2B5EF4-FFF2-40B4-BE49-F238E27FC236}">
                          <a16:creationId xmlns:a16="http://schemas.microsoft.com/office/drawing/2014/main" id="{95F209A5-7503-BF1A-3954-68D0902CEF45}"/>
                        </a:ext>
                      </a:extLst>
                    </p:cNvPr>
                    <p:cNvSpPr/>
                    <p:nvPr/>
                  </p:nvSpPr>
                  <p:spPr>
                    <a:xfrm>
                      <a:off x="20895511" y="5896036"/>
                      <a:ext cx="1251" cy="2316"/>
                    </a:xfrm>
                    <a:custGeom>
                      <a:avLst/>
                      <a:gdLst>
                        <a:gd name="connsiteX0" fmla="*/ 162 w 1251"/>
                        <a:gd name="connsiteY0" fmla="*/ 681 h 2316"/>
                        <a:gd name="connsiteX1" fmla="*/ 1251 w 1251"/>
                        <a:gd name="connsiteY1" fmla="*/ 2316 h 2316"/>
                        <a:gd name="connsiteX2" fmla="*/ 980 w 1251"/>
                        <a:gd name="connsiteY2" fmla="*/ 0 h 2316"/>
                        <a:gd name="connsiteX3" fmla="*/ 298 w 1251"/>
                        <a:gd name="connsiteY3" fmla="*/ 681 h 2316"/>
                      </a:gdLst>
                      <a:ahLst/>
                      <a:cxnLst>
                        <a:cxn ang="0">
                          <a:pos x="connsiteX0" y="connsiteY0"/>
                        </a:cxn>
                        <a:cxn ang="0">
                          <a:pos x="connsiteX1" y="connsiteY1"/>
                        </a:cxn>
                        <a:cxn ang="0">
                          <a:pos x="connsiteX2" y="connsiteY2"/>
                        </a:cxn>
                        <a:cxn ang="0">
                          <a:pos x="connsiteX3" y="connsiteY3"/>
                        </a:cxn>
                      </a:cxnLst>
                      <a:rect l="l" t="t" r="r" b="b"/>
                      <a:pathLst>
                        <a:path w="1251" h="2316">
                          <a:moveTo>
                            <a:pt x="162" y="681"/>
                          </a:moveTo>
                          <a:lnTo>
                            <a:pt x="1251" y="2316"/>
                          </a:lnTo>
                          <a:lnTo>
                            <a:pt x="980" y="0"/>
                          </a:lnTo>
                          <a:cubicBezTo>
                            <a:pt x="980" y="681"/>
                            <a:pt x="-655" y="-136"/>
                            <a:pt x="298" y="681"/>
                          </a:cubicBezTo>
                          <a:close/>
                        </a:path>
                      </a:pathLst>
                    </a:custGeom>
                    <a:solidFill>
                      <a:srgbClr val="333333"/>
                    </a:solidFill>
                    <a:ln w="0" cap="flat">
                      <a:noFill/>
                      <a:prstDash val="solid"/>
                      <a:miter/>
                    </a:ln>
                  </p:spPr>
                  <p:txBody>
                    <a:bodyPr rtlCol="0" anchor="ctr"/>
                    <a:lstStyle/>
                    <a:p>
                      <a:endParaRPr lang="en-US"/>
                    </a:p>
                  </p:txBody>
                </p:sp>
                <p:sp>
                  <p:nvSpPr>
                    <p:cNvPr id="2928" name="Freeform: Shape 2927">
                      <a:extLst>
                        <a:ext uri="{FF2B5EF4-FFF2-40B4-BE49-F238E27FC236}">
                          <a16:creationId xmlns:a16="http://schemas.microsoft.com/office/drawing/2014/main" id="{C8C8AAA9-63DF-1369-6479-3384303339B7}"/>
                        </a:ext>
                      </a:extLst>
                    </p:cNvPr>
                    <p:cNvSpPr/>
                    <p:nvPr/>
                  </p:nvSpPr>
                  <p:spPr>
                    <a:xfrm>
                      <a:off x="20896355" y="5895627"/>
                      <a:ext cx="13624" cy="408"/>
                    </a:xfrm>
                    <a:custGeom>
                      <a:avLst/>
                      <a:gdLst>
                        <a:gd name="connsiteX0" fmla="*/ 0 w 13624"/>
                        <a:gd name="connsiteY0" fmla="*/ 0 h 408"/>
                        <a:gd name="connsiteX1" fmla="*/ 0 w 13624"/>
                        <a:gd name="connsiteY1" fmla="*/ 409 h 408"/>
                        <a:gd name="connsiteX2" fmla="*/ 0 w 13624"/>
                        <a:gd name="connsiteY2" fmla="*/ 0 h 408"/>
                      </a:gdLst>
                      <a:ahLst/>
                      <a:cxnLst>
                        <a:cxn ang="0">
                          <a:pos x="connsiteX0" y="connsiteY0"/>
                        </a:cxn>
                        <a:cxn ang="0">
                          <a:pos x="connsiteX1" y="connsiteY1"/>
                        </a:cxn>
                        <a:cxn ang="0">
                          <a:pos x="connsiteX2" y="connsiteY2"/>
                        </a:cxn>
                      </a:cxnLst>
                      <a:rect l="l" t="t" r="r" b="b"/>
                      <a:pathLst>
                        <a:path w="13624" h="408">
                          <a:moveTo>
                            <a:pt x="0" y="0"/>
                          </a:moveTo>
                          <a:lnTo>
                            <a:pt x="0" y="409"/>
                          </a:lnTo>
                          <a:cubicBezTo>
                            <a:pt x="0" y="409"/>
                            <a:pt x="0" y="136"/>
                            <a:pt x="0" y="0"/>
                          </a:cubicBezTo>
                          <a:close/>
                        </a:path>
                      </a:pathLst>
                    </a:custGeom>
                    <a:solidFill>
                      <a:srgbClr val="333333"/>
                    </a:solidFill>
                    <a:ln w="0" cap="flat">
                      <a:noFill/>
                      <a:prstDash val="solid"/>
                      <a:miter/>
                    </a:ln>
                  </p:spPr>
                  <p:txBody>
                    <a:bodyPr rtlCol="0" anchor="ctr"/>
                    <a:lstStyle/>
                    <a:p>
                      <a:endParaRPr lang="en-US"/>
                    </a:p>
                  </p:txBody>
                </p:sp>
                <p:sp>
                  <p:nvSpPr>
                    <p:cNvPr id="2929" name="Freeform: Shape 2928">
                      <a:extLst>
                        <a:ext uri="{FF2B5EF4-FFF2-40B4-BE49-F238E27FC236}">
                          <a16:creationId xmlns:a16="http://schemas.microsoft.com/office/drawing/2014/main" id="{A1BA1D4D-2847-6984-903A-F5D1AED0F797}"/>
                        </a:ext>
                      </a:extLst>
                    </p:cNvPr>
                    <p:cNvSpPr/>
                    <p:nvPr/>
                  </p:nvSpPr>
                  <p:spPr>
                    <a:xfrm>
                      <a:off x="20874637" y="5923557"/>
                      <a:ext cx="710" cy="2588"/>
                    </a:xfrm>
                    <a:custGeom>
                      <a:avLst/>
                      <a:gdLst>
                        <a:gd name="connsiteX0" fmla="*/ 326 w 710"/>
                        <a:gd name="connsiteY0" fmla="*/ 0 h 2588"/>
                        <a:gd name="connsiteX1" fmla="*/ 54 w 710"/>
                        <a:gd name="connsiteY1" fmla="*/ 2589 h 2588"/>
                        <a:gd name="connsiteX2" fmla="*/ 326 w 710"/>
                        <a:gd name="connsiteY2" fmla="*/ 0 h 2588"/>
                      </a:gdLst>
                      <a:ahLst/>
                      <a:cxnLst>
                        <a:cxn ang="0">
                          <a:pos x="connsiteX0" y="connsiteY0"/>
                        </a:cxn>
                        <a:cxn ang="0">
                          <a:pos x="connsiteX1" y="connsiteY1"/>
                        </a:cxn>
                        <a:cxn ang="0">
                          <a:pos x="connsiteX2" y="connsiteY2"/>
                        </a:cxn>
                      </a:cxnLst>
                      <a:rect l="l" t="t" r="r" b="b"/>
                      <a:pathLst>
                        <a:path w="710" h="2588">
                          <a:moveTo>
                            <a:pt x="326" y="0"/>
                          </a:moveTo>
                          <a:cubicBezTo>
                            <a:pt x="54" y="954"/>
                            <a:pt x="-83" y="1635"/>
                            <a:pt x="54" y="2589"/>
                          </a:cubicBezTo>
                          <a:cubicBezTo>
                            <a:pt x="463" y="2316"/>
                            <a:pt x="1145" y="0"/>
                            <a:pt x="326" y="0"/>
                          </a:cubicBezTo>
                          <a:close/>
                        </a:path>
                      </a:pathLst>
                    </a:custGeom>
                    <a:solidFill>
                      <a:srgbClr val="333333"/>
                    </a:solidFill>
                    <a:ln w="0" cap="flat">
                      <a:noFill/>
                      <a:prstDash val="solid"/>
                      <a:miter/>
                    </a:ln>
                  </p:spPr>
                  <p:txBody>
                    <a:bodyPr rtlCol="0" anchor="ctr"/>
                    <a:lstStyle/>
                    <a:p>
                      <a:endParaRPr lang="en-US"/>
                    </a:p>
                  </p:txBody>
                </p:sp>
                <p:sp>
                  <p:nvSpPr>
                    <p:cNvPr id="2930" name="Freeform: Shape 2929">
                      <a:extLst>
                        <a:ext uri="{FF2B5EF4-FFF2-40B4-BE49-F238E27FC236}">
                          <a16:creationId xmlns:a16="http://schemas.microsoft.com/office/drawing/2014/main" id="{7E710A03-B961-5ECA-9807-AB469283FDD4}"/>
                        </a:ext>
                      </a:extLst>
                    </p:cNvPr>
                    <p:cNvSpPr/>
                    <p:nvPr/>
                  </p:nvSpPr>
                  <p:spPr>
                    <a:xfrm>
                      <a:off x="20889542" y="5885408"/>
                      <a:ext cx="1362" cy="2861"/>
                    </a:xfrm>
                    <a:custGeom>
                      <a:avLst/>
                      <a:gdLst>
                        <a:gd name="connsiteX0" fmla="*/ 0 w 1362"/>
                        <a:gd name="connsiteY0" fmla="*/ 409 h 2861"/>
                        <a:gd name="connsiteX1" fmla="*/ 1362 w 1362"/>
                        <a:gd name="connsiteY1" fmla="*/ 2861 h 2861"/>
                        <a:gd name="connsiteX2" fmla="*/ 136 w 1362"/>
                        <a:gd name="connsiteY2" fmla="*/ 0 h 2861"/>
                        <a:gd name="connsiteX3" fmla="*/ 0 w 1362"/>
                        <a:gd name="connsiteY3" fmla="*/ 409 h 2861"/>
                      </a:gdLst>
                      <a:ahLst/>
                      <a:cxnLst>
                        <a:cxn ang="0">
                          <a:pos x="connsiteX0" y="connsiteY0"/>
                        </a:cxn>
                        <a:cxn ang="0">
                          <a:pos x="connsiteX1" y="connsiteY1"/>
                        </a:cxn>
                        <a:cxn ang="0">
                          <a:pos x="connsiteX2" y="connsiteY2"/>
                        </a:cxn>
                        <a:cxn ang="0">
                          <a:pos x="connsiteX3" y="connsiteY3"/>
                        </a:cxn>
                      </a:cxnLst>
                      <a:rect l="l" t="t" r="r" b="b"/>
                      <a:pathLst>
                        <a:path w="1362" h="2861">
                          <a:moveTo>
                            <a:pt x="0" y="409"/>
                          </a:moveTo>
                          <a:lnTo>
                            <a:pt x="1362" y="2861"/>
                          </a:lnTo>
                          <a:lnTo>
                            <a:pt x="136" y="0"/>
                          </a:lnTo>
                          <a:lnTo>
                            <a:pt x="0" y="409"/>
                          </a:lnTo>
                          <a:close/>
                        </a:path>
                      </a:pathLst>
                    </a:custGeom>
                    <a:solidFill>
                      <a:srgbClr val="333333"/>
                    </a:solidFill>
                    <a:ln w="0" cap="flat">
                      <a:noFill/>
                      <a:prstDash val="solid"/>
                      <a:miter/>
                    </a:ln>
                  </p:spPr>
                  <p:txBody>
                    <a:bodyPr rtlCol="0" anchor="ctr"/>
                    <a:lstStyle/>
                    <a:p>
                      <a:endParaRPr lang="en-US"/>
                    </a:p>
                  </p:txBody>
                </p:sp>
                <p:sp>
                  <p:nvSpPr>
                    <p:cNvPr id="2931" name="Freeform: Shape 2930">
                      <a:extLst>
                        <a:ext uri="{FF2B5EF4-FFF2-40B4-BE49-F238E27FC236}">
                          <a16:creationId xmlns:a16="http://schemas.microsoft.com/office/drawing/2014/main" id="{6B09F9B5-C85C-D9AD-3BFA-CFCBFF7D836C}"/>
                        </a:ext>
                      </a:extLst>
                    </p:cNvPr>
                    <p:cNvSpPr/>
                    <p:nvPr/>
                  </p:nvSpPr>
                  <p:spPr>
                    <a:xfrm>
                      <a:off x="20885181" y="5871511"/>
                      <a:ext cx="1498" cy="1907"/>
                    </a:xfrm>
                    <a:custGeom>
                      <a:avLst/>
                      <a:gdLst>
                        <a:gd name="connsiteX0" fmla="*/ 1499 w 1498"/>
                        <a:gd name="connsiteY0" fmla="*/ 1907 h 1907"/>
                        <a:gd name="connsiteX1" fmla="*/ 1499 w 1498"/>
                        <a:gd name="connsiteY1" fmla="*/ 1362 h 1907"/>
                        <a:gd name="connsiteX2" fmla="*/ 0 w 1498"/>
                        <a:gd name="connsiteY2" fmla="*/ 0 h 1907"/>
                        <a:gd name="connsiteX3" fmla="*/ 0 w 1498"/>
                        <a:gd name="connsiteY3" fmla="*/ 409 h 1907"/>
                        <a:gd name="connsiteX4" fmla="*/ 1499 w 1498"/>
                        <a:gd name="connsiteY4" fmla="*/ 1907 h 1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8" h="1907">
                          <a:moveTo>
                            <a:pt x="1499" y="1907"/>
                          </a:moveTo>
                          <a:lnTo>
                            <a:pt x="1499" y="1362"/>
                          </a:lnTo>
                          <a:lnTo>
                            <a:pt x="0" y="0"/>
                          </a:lnTo>
                          <a:lnTo>
                            <a:pt x="0" y="409"/>
                          </a:lnTo>
                          <a:lnTo>
                            <a:pt x="1499" y="1907"/>
                          </a:lnTo>
                          <a:close/>
                        </a:path>
                      </a:pathLst>
                    </a:custGeom>
                    <a:solidFill>
                      <a:srgbClr val="333333"/>
                    </a:solidFill>
                    <a:ln w="0" cap="flat">
                      <a:noFill/>
                      <a:prstDash val="solid"/>
                      <a:miter/>
                    </a:ln>
                  </p:spPr>
                  <p:txBody>
                    <a:bodyPr rtlCol="0" anchor="ctr"/>
                    <a:lstStyle/>
                    <a:p>
                      <a:endParaRPr lang="en-US"/>
                    </a:p>
                  </p:txBody>
                </p:sp>
                <p:sp>
                  <p:nvSpPr>
                    <p:cNvPr id="2932" name="Freeform: Shape 2931">
                      <a:extLst>
                        <a:ext uri="{FF2B5EF4-FFF2-40B4-BE49-F238E27FC236}">
                          <a16:creationId xmlns:a16="http://schemas.microsoft.com/office/drawing/2014/main" id="{ED8192C8-BE3A-35D6-7D5A-9312BC95872A}"/>
                        </a:ext>
                      </a:extLst>
                    </p:cNvPr>
                    <p:cNvSpPr/>
                    <p:nvPr/>
                  </p:nvSpPr>
                  <p:spPr>
                    <a:xfrm>
                      <a:off x="20862293" y="5898488"/>
                      <a:ext cx="2178" cy="2335"/>
                    </a:xfrm>
                    <a:custGeom>
                      <a:avLst/>
                      <a:gdLst>
                        <a:gd name="connsiteX0" fmla="*/ 0 w 2178"/>
                        <a:gd name="connsiteY0" fmla="*/ 1090 h 2335"/>
                        <a:gd name="connsiteX1" fmla="*/ 2179 w 2178"/>
                        <a:gd name="connsiteY1" fmla="*/ 2180 h 2335"/>
                        <a:gd name="connsiteX2" fmla="*/ 1362 w 2178"/>
                        <a:gd name="connsiteY2" fmla="*/ 0 h 2335"/>
                        <a:gd name="connsiteX3" fmla="*/ 1771 w 2178"/>
                        <a:gd name="connsiteY3" fmla="*/ 1908 h 2335"/>
                        <a:gd name="connsiteX4" fmla="*/ 136 w 2178"/>
                        <a:gd name="connsiteY4" fmla="*/ 954 h 2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8" h="2335">
                          <a:moveTo>
                            <a:pt x="0" y="1090"/>
                          </a:moveTo>
                          <a:cubicBezTo>
                            <a:pt x="136" y="2180"/>
                            <a:pt x="1908" y="2589"/>
                            <a:pt x="2179" y="2180"/>
                          </a:cubicBezTo>
                          <a:lnTo>
                            <a:pt x="1362" y="0"/>
                          </a:lnTo>
                          <a:cubicBezTo>
                            <a:pt x="273" y="954"/>
                            <a:pt x="1635" y="545"/>
                            <a:pt x="1771" y="1908"/>
                          </a:cubicBezTo>
                          <a:lnTo>
                            <a:pt x="136" y="954"/>
                          </a:lnTo>
                          <a:close/>
                        </a:path>
                      </a:pathLst>
                    </a:custGeom>
                    <a:solidFill>
                      <a:srgbClr val="333333"/>
                    </a:solidFill>
                    <a:ln w="0" cap="flat">
                      <a:noFill/>
                      <a:prstDash val="solid"/>
                      <a:miter/>
                    </a:ln>
                  </p:spPr>
                  <p:txBody>
                    <a:bodyPr rtlCol="0" anchor="ctr"/>
                    <a:lstStyle/>
                    <a:p>
                      <a:endParaRPr lang="en-US"/>
                    </a:p>
                  </p:txBody>
                </p:sp>
                <p:sp>
                  <p:nvSpPr>
                    <p:cNvPr id="2933" name="Freeform: Shape 2932">
                      <a:extLst>
                        <a:ext uri="{FF2B5EF4-FFF2-40B4-BE49-F238E27FC236}">
                          <a16:creationId xmlns:a16="http://schemas.microsoft.com/office/drawing/2014/main" id="{D6DC5DFA-E415-BE9C-85EA-7C0F70D490F8}"/>
                        </a:ext>
                      </a:extLst>
                    </p:cNvPr>
                    <p:cNvSpPr/>
                    <p:nvPr/>
                  </p:nvSpPr>
                  <p:spPr>
                    <a:xfrm>
                      <a:off x="20763515" y="5820283"/>
                      <a:ext cx="65806" cy="24524"/>
                    </a:xfrm>
                    <a:custGeom>
                      <a:avLst/>
                      <a:gdLst>
                        <a:gd name="connsiteX0" fmla="*/ 46188 w 65806"/>
                        <a:gd name="connsiteY0" fmla="*/ 3815 h 24524"/>
                        <a:gd name="connsiteX1" fmla="*/ 51636 w 65806"/>
                        <a:gd name="connsiteY1" fmla="*/ 4087 h 24524"/>
                        <a:gd name="connsiteX2" fmla="*/ 50274 w 65806"/>
                        <a:gd name="connsiteY2" fmla="*/ 5313 h 24524"/>
                        <a:gd name="connsiteX3" fmla="*/ 53680 w 65806"/>
                        <a:gd name="connsiteY3" fmla="*/ 2997 h 24524"/>
                        <a:gd name="connsiteX4" fmla="*/ 48230 w 65806"/>
                        <a:gd name="connsiteY4" fmla="*/ 6812 h 24524"/>
                        <a:gd name="connsiteX5" fmla="*/ 58721 w 65806"/>
                        <a:gd name="connsiteY5" fmla="*/ 5858 h 24524"/>
                        <a:gd name="connsiteX6" fmla="*/ 55724 w 65806"/>
                        <a:gd name="connsiteY6" fmla="*/ 4360 h 24524"/>
                        <a:gd name="connsiteX7" fmla="*/ 63626 w 65806"/>
                        <a:gd name="connsiteY7" fmla="*/ 4360 h 24524"/>
                        <a:gd name="connsiteX8" fmla="*/ 64580 w 65806"/>
                        <a:gd name="connsiteY8" fmla="*/ 2725 h 24524"/>
                        <a:gd name="connsiteX9" fmla="*/ 65261 w 65806"/>
                        <a:gd name="connsiteY9" fmla="*/ 2725 h 24524"/>
                        <a:gd name="connsiteX10" fmla="*/ 65806 w 65806"/>
                        <a:gd name="connsiteY10" fmla="*/ 2725 h 24524"/>
                        <a:gd name="connsiteX11" fmla="*/ 65397 w 65806"/>
                        <a:gd name="connsiteY11" fmla="*/ 2589 h 24524"/>
                        <a:gd name="connsiteX12" fmla="*/ 65124 w 65806"/>
                        <a:gd name="connsiteY12" fmla="*/ 1907 h 24524"/>
                        <a:gd name="connsiteX13" fmla="*/ 58177 w 65806"/>
                        <a:gd name="connsiteY13" fmla="*/ 0 h 24524"/>
                        <a:gd name="connsiteX14" fmla="*/ 49457 w 65806"/>
                        <a:gd name="connsiteY14" fmla="*/ 1090 h 24524"/>
                        <a:gd name="connsiteX15" fmla="*/ 46868 w 65806"/>
                        <a:gd name="connsiteY15" fmla="*/ 1499 h 24524"/>
                        <a:gd name="connsiteX16" fmla="*/ 45915 w 65806"/>
                        <a:gd name="connsiteY16" fmla="*/ 1499 h 24524"/>
                        <a:gd name="connsiteX17" fmla="*/ 47413 w 65806"/>
                        <a:gd name="connsiteY17" fmla="*/ 409 h 24524"/>
                        <a:gd name="connsiteX18" fmla="*/ 42509 w 65806"/>
                        <a:gd name="connsiteY18" fmla="*/ 2180 h 24524"/>
                        <a:gd name="connsiteX19" fmla="*/ 33380 w 65806"/>
                        <a:gd name="connsiteY19" fmla="*/ 4224 h 24524"/>
                        <a:gd name="connsiteX20" fmla="*/ 32563 w 65806"/>
                        <a:gd name="connsiteY20" fmla="*/ 4087 h 24524"/>
                        <a:gd name="connsiteX21" fmla="*/ 32427 w 65806"/>
                        <a:gd name="connsiteY21" fmla="*/ 4632 h 24524"/>
                        <a:gd name="connsiteX22" fmla="*/ 0 w 65806"/>
                        <a:gd name="connsiteY22" fmla="*/ 22753 h 24524"/>
                        <a:gd name="connsiteX23" fmla="*/ 4632 w 65806"/>
                        <a:gd name="connsiteY23" fmla="*/ 20437 h 24524"/>
                        <a:gd name="connsiteX24" fmla="*/ 7493 w 65806"/>
                        <a:gd name="connsiteY24" fmla="*/ 20709 h 24524"/>
                        <a:gd name="connsiteX25" fmla="*/ 4359 w 65806"/>
                        <a:gd name="connsiteY25" fmla="*/ 23162 h 24524"/>
                        <a:gd name="connsiteX26" fmla="*/ 6540 w 65806"/>
                        <a:gd name="connsiteY26" fmla="*/ 24524 h 24524"/>
                        <a:gd name="connsiteX27" fmla="*/ 12943 w 65806"/>
                        <a:gd name="connsiteY27" fmla="*/ 17303 h 24524"/>
                        <a:gd name="connsiteX28" fmla="*/ 14987 w 65806"/>
                        <a:gd name="connsiteY28" fmla="*/ 17985 h 24524"/>
                        <a:gd name="connsiteX29" fmla="*/ 14441 w 65806"/>
                        <a:gd name="connsiteY29" fmla="*/ 18529 h 24524"/>
                        <a:gd name="connsiteX30" fmla="*/ 19755 w 65806"/>
                        <a:gd name="connsiteY30" fmla="*/ 14987 h 24524"/>
                        <a:gd name="connsiteX31" fmla="*/ 20300 w 65806"/>
                        <a:gd name="connsiteY31" fmla="*/ 16213 h 24524"/>
                        <a:gd name="connsiteX32" fmla="*/ 27522 w 65806"/>
                        <a:gd name="connsiteY32" fmla="*/ 11445 h 24524"/>
                        <a:gd name="connsiteX33" fmla="*/ 27522 w 65806"/>
                        <a:gd name="connsiteY33" fmla="*/ 11717 h 24524"/>
                        <a:gd name="connsiteX34" fmla="*/ 38011 w 65806"/>
                        <a:gd name="connsiteY34" fmla="*/ 7357 h 24524"/>
                        <a:gd name="connsiteX35" fmla="*/ 35014 w 65806"/>
                        <a:gd name="connsiteY35" fmla="*/ 9673 h 24524"/>
                        <a:gd name="connsiteX36" fmla="*/ 39783 w 65806"/>
                        <a:gd name="connsiteY36" fmla="*/ 7630 h 24524"/>
                        <a:gd name="connsiteX37" fmla="*/ 38693 w 65806"/>
                        <a:gd name="connsiteY37" fmla="*/ 9401 h 24524"/>
                        <a:gd name="connsiteX38" fmla="*/ 47550 w 65806"/>
                        <a:gd name="connsiteY38" fmla="*/ 5450 h 24524"/>
                        <a:gd name="connsiteX39" fmla="*/ 46595 w 65806"/>
                        <a:gd name="connsiteY39" fmla="*/ 3951 h 24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65806" h="24524">
                          <a:moveTo>
                            <a:pt x="46188" y="3815"/>
                          </a:moveTo>
                          <a:cubicBezTo>
                            <a:pt x="47004" y="2725"/>
                            <a:pt x="51365" y="3270"/>
                            <a:pt x="51636" y="4087"/>
                          </a:cubicBezTo>
                          <a:cubicBezTo>
                            <a:pt x="51092" y="4496"/>
                            <a:pt x="48775" y="4905"/>
                            <a:pt x="50274" y="5313"/>
                          </a:cubicBezTo>
                          <a:lnTo>
                            <a:pt x="53680" y="2997"/>
                          </a:lnTo>
                          <a:cubicBezTo>
                            <a:pt x="58177" y="4496"/>
                            <a:pt x="50138" y="5858"/>
                            <a:pt x="48230" y="6812"/>
                          </a:cubicBezTo>
                          <a:cubicBezTo>
                            <a:pt x="52591" y="6949"/>
                            <a:pt x="53953" y="5313"/>
                            <a:pt x="58721" y="5858"/>
                          </a:cubicBezTo>
                          <a:cubicBezTo>
                            <a:pt x="57359" y="5586"/>
                            <a:pt x="56541" y="4905"/>
                            <a:pt x="55724" y="4360"/>
                          </a:cubicBezTo>
                          <a:cubicBezTo>
                            <a:pt x="55724" y="2861"/>
                            <a:pt x="60220" y="3678"/>
                            <a:pt x="63626" y="4360"/>
                          </a:cubicBezTo>
                          <a:cubicBezTo>
                            <a:pt x="61583" y="3270"/>
                            <a:pt x="62945" y="2997"/>
                            <a:pt x="64580" y="2725"/>
                          </a:cubicBezTo>
                          <a:cubicBezTo>
                            <a:pt x="64853" y="2725"/>
                            <a:pt x="65124" y="2725"/>
                            <a:pt x="65261" y="2725"/>
                          </a:cubicBezTo>
                          <a:lnTo>
                            <a:pt x="65806" y="2725"/>
                          </a:lnTo>
                          <a:cubicBezTo>
                            <a:pt x="65806" y="2725"/>
                            <a:pt x="65397" y="2589"/>
                            <a:pt x="65397" y="2589"/>
                          </a:cubicBezTo>
                          <a:cubicBezTo>
                            <a:pt x="65397" y="2452"/>
                            <a:pt x="65397" y="2180"/>
                            <a:pt x="65124" y="1907"/>
                          </a:cubicBezTo>
                          <a:cubicBezTo>
                            <a:pt x="61991" y="1635"/>
                            <a:pt x="60083" y="272"/>
                            <a:pt x="58177" y="0"/>
                          </a:cubicBezTo>
                          <a:cubicBezTo>
                            <a:pt x="59812" y="2589"/>
                            <a:pt x="51772" y="0"/>
                            <a:pt x="49457" y="1090"/>
                          </a:cubicBezTo>
                          <a:lnTo>
                            <a:pt x="46868" y="1499"/>
                          </a:lnTo>
                          <a:lnTo>
                            <a:pt x="45915" y="1499"/>
                          </a:lnTo>
                          <a:cubicBezTo>
                            <a:pt x="45915" y="1499"/>
                            <a:pt x="45915" y="954"/>
                            <a:pt x="47413" y="409"/>
                          </a:cubicBezTo>
                          <a:cubicBezTo>
                            <a:pt x="46188" y="954"/>
                            <a:pt x="41963" y="1363"/>
                            <a:pt x="42509" y="2180"/>
                          </a:cubicBezTo>
                          <a:cubicBezTo>
                            <a:pt x="39375" y="2589"/>
                            <a:pt x="36377" y="3406"/>
                            <a:pt x="33380" y="4224"/>
                          </a:cubicBezTo>
                          <a:cubicBezTo>
                            <a:pt x="33107" y="4224"/>
                            <a:pt x="32834" y="4224"/>
                            <a:pt x="32563" y="4087"/>
                          </a:cubicBezTo>
                          <a:cubicBezTo>
                            <a:pt x="32290" y="4360"/>
                            <a:pt x="32290" y="4496"/>
                            <a:pt x="32427" y="4632"/>
                          </a:cubicBezTo>
                          <a:cubicBezTo>
                            <a:pt x="19619" y="8584"/>
                            <a:pt x="9127" y="15259"/>
                            <a:pt x="0" y="22753"/>
                          </a:cubicBezTo>
                          <a:cubicBezTo>
                            <a:pt x="1499" y="21799"/>
                            <a:pt x="2997" y="21254"/>
                            <a:pt x="4632" y="20437"/>
                          </a:cubicBezTo>
                          <a:cubicBezTo>
                            <a:pt x="3543" y="23434"/>
                            <a:pt x="7220" y="18938"/>
                            <a:pt x="7493" y="20709"/>
                          </a:cubicBezTo>
                          <a:cubicBezTo>
                            <a:pt x="6812" y="21799"/>
                            <a:pt x="5314" y="22753"/>
                            <a:pt x="4359" y="23162"/>
                          </a:cubicBezTo>
                          <a:cubicBezTo>
                            <a:pt x="4496" y="23979"/>
                            <a:pt x="6130" y="23707"/>
                            <a:pt x="6540" y="24524"/>
                          </a:cubicBezTo>
                          <a:cubicBezTo>
                            <a:pt x="10626" y="22753"/>
                            <a:pt x="8855" y="19211"/>
                            <a:pt x="12943" y="17303"/>
                          </a:cubicBezTo>
                          <a:cubicBezTo>
                            <a:pt x="13352" y="18257"/>
                            <a:pt x="12670" y="19619"/>
                            <a:pt x="14987" y="17985"/>
                          </a:cubicBezTo>
                          <a:lnTo>
                            <a:pt x="14441" y="18529"/>
                          </a:lnTo>
                          <a:cubicBezTo>
                            <a:pt x="17711" y="15259"/>
                            <a:pt x="18529" y="18529"/>
                            <a:pt x="19755" y="14987"/>
                          </a:cubicBezTo>
                          <a:lnTo>
                            <a:pt x="20300" y="16213"/>
                          </a:lnTo>
                          <a:cubicBezTo>
                            <a:pt x="21526" y="14306"/>
                            <a:pt x="25342" y="12534"/>
                            <a:pt x="27522" y="11445"/>
                          </a:cubicBezTo>
                          <a:lnTo>
                            <a:pt x="27522" y="11717"/>
                          </a:lnTo>
                          <a:cubicBezTo>
                            <a:pt x="33243" y="8038"/>
                            <a:pt x="30792" y="9946"/>
                            <a:pt x="38011" y="7357"/>
                          </a:cubicBezTo>
                          <a:lnTo>
                            <a:pt x="35014" y="9673"/>
                          </a:lnTo>
                          <a:cubicBezTo>
                            <a:pt x="37740" y="9673"/>
                            <a:pt x="37875" y="7902"/>
                            <a:pt x="39783" y="7630"/>
                          </a:cubicBezTo>
                          <a:cubicBezTo>
                            <a:pt x="39783" y="7902"/>
                            <a:pt x="40328" y="8856"/>
                            <a:pt x="38693" y="9401"/>
                          </a:cubicBezTo>
                          <a:cubicBezTo>
                            <a:pt x="41418" y="7766"/>
                            <a:pt x="44416" y="6676"/>
                            <a:pt x="47550" y="5450"/>
                          </a:cubicBezTo>
                          <a:cubicBezTo>
                            <a:pt x="49728" y="4360"/>
                            <a:pt x="47004" y="4496"/>
                            <a:pt x="46595" y="3951"/>
                          </a:cubicBezTo>
                          <a:close/>
                        </a:path>
                      </a:pathLst>
                    </a:custGeom>
                    <a:solidFill>
                      <a:srgbClr val="333333"/>
                    </a:solidFill>
                    <a:ln w="0" cap="flat">
                      <a:noFill/>
                      <a:prstDash val="solid"/>
                      <a:miter/>
                    </a:ln>
                  </p:spPr>
                  <p:txBody>
                    <a:bodyPr rtlCol="0" anchor="ctr"/>
                    <a:lstStyle/>
                    <a:p>
                      <a:endParaRPr lang="en-US"/>
                    </a:p>
                  </p:txBody>
                </p:sp>
                <p:sp>
                  <p:nvSpPr>
                    <p:cNvPr id="2934" name="Freeform: Shape 2933">
                      <a:extLst>
                        <a:ext uri="{FF2B5EF4-FFF2-40B4-BE49-F238E27FC236}">
                          <a16:creationId xmlns:a16="http://schemas.microsoft.com/office/drawing/2014/main" id="{F09B82BC-9E7C-7590-043E-282C8352C0D9}"/>
                        </a:ext>
                      </a:extLst>
                    </p:cNvPr>
                    <p:cNvSpPr/>
                    <p:nvPr/>
                  </p:nvSpPr>
                  <p:spPr>
                    <a:xfrm>
                      <a:off x="20822100" y="5826141"/>
                      <a:ext cx="1771" cy="272"/>
                    </a:xfrm>
                    <a:custGeom>
                      <a:avLst/>
                      <a:gdLst>
                        <a:gd name="connsiteX0" fmla="*/ 0 w 1771"/>
                        <a:gd name="connsiteY0" fmla="*/ 0 h 272"/>
                        <a:gd name="connsiteX1" fmla="*/ 1771 w 1771"/>
                        <a:gd name="connsiteY1" fmla="*/ 273 h 272"/>
                        <a:gd name="connsiteX2" fmla="*/ 0 w 1771"/>
                        <a:gd name="connsiteY2" fmla="*/ 0 h 272"/>
                      </a:gdLst>
                      <a:ahLst/>
                      <a:cxnLst>
                        <a:cxn ang="0">
                          <a:pos x="connsiteX0" y="connsiteY0"/>
                        </a:cxn>
                        <a:cxn ang="0">
                          <a:pos x="connsiteX1" y="connsiteY1"/>
                        </a:cxn>
                        <a:cxn ang="0">
                          <a:pos x="connsiteX2" y="connsiteY2"/>
                        </a:cxn>
                      </a:cxnLst>
                      <a:rect l="l" t="t" r="r" b="b"/>
                      <a:pathLst>
                        <a:path w="1771" h="272">
                          <a:moveTo>
                            <a:pt x="0" y="0"/>
                          </a:moveTo>
                          <a:cubicBezTo>
                            <a:pt x="0" y="0"/>
                            <a:pt x="1091" y="136"/>
                            <a:pt x="1771" y="273"/>
                          </a:cubicBezTo>
                          <a:cubicBezTo>
                            <a:pt x="1091" y="273"/>
                            <a:pt x="546" y="136"/>
                            <a:pt x="0" y="0"/>
                          </a:cubicBezTo>
                          <a:close/>
                        </a:path>
                      </a:pathLst>
                    </a:custGeom>
                    <a:solidFill>
                      <a:srgbClr val="333333"/>
                    </a:solidFill>
                    <a:ln w="0" cap="flat">
                      <a:noFill/>
                      <a:prstDash val="solid"/>
                      <a:miter/>
                    </a:ln>
                  </p:spPr>
                  <p:txBody>
                    <a:bodyPr rtlCol="0" anchor="ctr"/>
                    <a:lstStyle/>
                    <a:p>
                      <a:endParaRPr lang="en-US"/>
                    </a:p>
                  </p:txBody>
                </p:sp>
                <p:sp>
                  <p:nvSpPr>
                    <p:cNvPr id="2935" name="Freeform: Shape 2934">
                      <a:extLst>
                        <a:ext uri="{FF2B5EF4-FFF2-40B4-BE49-F238E27FC236}">
                          <a16:creationId xmlns:a16="http://schemas.microsoft.com/office/drawing/2014/main" id="{E8B06E00-3D4D-0B1A-B78D-5B34C55EA6C5}"/>
                        </a:ext>
                      </a:extLst>
                    </p:cNvPr>
                    <p:cNvSpPr/>
                    <p:nvPr/>
                  </p:nvSpPr>
                  <p:spPr>
                    <a:xfrm>
                      <a:off x="20761335" y="5842627"/>
                      <a:ext cx="1907" cy="1635"/>
                    </a:xfrm>
                    <a:custGeom>
                      <a:avLst/>
                      <a:gdLst>
                        <a:gd name="connsiteX0" fmla="*/ 0 w 1907"/>
                        <a:gd name="connsiteY0" fmla="*/ 1635 h 1635"/>
                        <a:gd name="connsiteX1" fmla="*/ 1908 w 1907"/>
                        <a:gd name="connsiteY1" fmla="*/ 0 h 1635"/>
                        <a:gd name="connsiteX2" fmla="*/ 0 w 1907"/>
                        <a:gd name="connsiteY2" fmla="*/ 1635 h 1635"/>
                      </a:gdLst>
                      <a:ahLst/>
                      <a:cxnLst>
                        <a:cxn ang="0">
                          <a:pos x="connsiteX0" y="connsiteY0"/>
                        </a:cxn>
                        <a:cxn ang="0">
                          <a:pos x="connsiteX1" y="connsiteY1"/>
                        </a:cxn>
                        <a:cxn ang="0">
                          <a:pos x="connsiteX2" y="connsiteY2"/>
                        </a:cxn>
                      </a:cxnLst>
                      <a:rect l="l" t="t" r="r" b="b"/>
                      <a:pathLst>
                        <a:path w="1907" h="1635">
                          <a:moveTo>
                            <a:pt x="0" y="1635"/>
                          </a:moveTo>
                          <a:lnTo>
                            <a:pt x="1908" y="0"/>
                          </a:lnTo>
                          <a:cubicBezTo>
                            <a:pt x="1908" y="0"/>
                            <a:pt x="682" y="954"/>
                            <a:pt x="0" y="1635"/>
                          </a:cubicBezTo>
                          <a:close/>
                        </a:path>
                      </a:pathLst>
                    </a:custGeom>
                    <a:solidFill>
                      <a:srgbClr val="333333"/>
                    </a:solidFill>
                    <a:ln w="0" cap="flat">
                      <a:noFill/>
                      <a:prstDash val="solid"/>
                      <a:miter/>
                    </a:ln>
                  </p:spPr>
                  <p:txBody>
                    <a:bodyPr rtlCol="0" anchor="ctr"/>
                    <a:lstStyle/>
                    <a:p>
                      <a:endParaRPr lang="en-US"/>
                    </a:p>
                  </p:txBody>
                </p:sp>
                <p:sp>
                  <p:nvSpPr>
                    <p:cNvPr id="2936" name="Freeform: Shape 2935">
                      <a:extLst>
                        <a:ext uri="{FF2B5EF4-FFF2-40B4-BE49-F238E27FC236}">
                          <a16:creationId xmlns:a16="http://schemas.microsoft.com/office/drawing/2014/main" id="{EEFA9992-9C86-33F0-A400-2B3C9611742D}"/>
                        </a:ext>
                      </a:extLst>
                    </p:cNvPr>
                    <p:cNvSpPr/>
                    <p:nvPr/>
                  </p:nvSpPr>
                  <p:spPr>
                    <a:xfrm>
                      <a:off x="20831911" y="5823553"/>
                      <a:ext cx="7356" cy="3133"/>
                    </a:xfrm>
                    <a:custGeom>
                      <a:avLst/>
                      <a:gdLst>
                        <a:gd name="connsiteX0" fmla="*/ 5176 w 7356"/>
                        <a:gd name="connsiteY0" fmla="*/ 2997 h 3133"/>
                        <a:gd name="connsiteX1" fmla="*/ 7356 w 7356"/>
                        <a:gd name="connsiteY1" fmla="*/ 2180 h 3133"/>
                        <a:gd name="connsiteX2" fmla="*/ 953 w 7356"/>
                        <a:gd name="connsiteY2" fmla="*/ 0 h 3133"/>
                        <a:gd name="connsiteX3" fmla="*/ 0 w 7356"/>
                        <a:gd name="connsiteY3" fmla="*/ 1499 h 3133"/>
                        <a:gd name="connsiteX4" fmla="*/ 5176 w 7356"/>
                        <a:gd name="connsiteY4" fmla="*/ 3134 h 31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56" h="3133">
                          <a:moveTo>
                            <a:pt x="5176" y="2997"/>
                          </a:moveTo>
                          <a:cubicBezTo>
                            <a:pt x="3677" y="1771"/>
                            <a:pt x="6947" y="2589"/>
                            <a:pt x="7356" y="2180"/>
                          </a:cubicBezTo>
                          <a:cubicBezTo>
                            <a:pt x="5312" y="1363"/>
                            <a:pt x="3133" y="681"/>
                            <a:pt x="953" y="0"/>
                          </a:cubicBezTo>
                          <a:cubicBezTo>
                            <a:pt x="953" y="545"/>
                            <a:pt x="0" y="954"/>
                            <a:pt x="0" y="1499"/>
                          </a:cubicBezTo>
                          <a:cubicBezTo>
                            <a:pt x="1770" y="1908"/>
                            <a:pt x="3406" y="2589"/>
                            <a:pt x="5176" y="3134"/>
                          </a:cubicBezTo>
                          <a:close/>
                        </a:path>
                      </a:pathLst>
                    </a:custGeom>
                    <a:solidFill>
                      <a:srgbClr val="333333"/>
                    </a:solidFill>
                    <a:ln w="0" cap="flat">
                      <a:noFill/>
                      <a:prstDash val="solid"/>
                      <a:miter/>
                    </a:ln>
                  </p:spPr>
                  <p:txBody>
                    <a:bodyPr rtlCol="0" anchor="ctr"/>
                    <a:lstStyle/>
                    <a:p>
                      <a:endParaRPr lang="en-US"/>
                    </a:p>
                  </p:txBody>
                </p:sp>
                <p:sp>
                  <p:nvSpPr>
                    <p:cNvPr id="2937" name="Freeform: Shape 2936">
                      <a:extLst>
                        <a:ext uri="{FF2B5EF4-FFF2-40B4-BE49-F238E27FC236}">
                          <a16:creationId xmlns:a16="http://schemas.microsoft.com/office/drawing/2014/main" id="{7314990D-F4CB-2012-7BE8-A54C9E442964}"/>
                        </a:ext>
                      </a:extLst>
                    </p:cNvPr>
                    <p:cNvSpPr/>
                    <p:nvPr/>
                  </p:nvSpPr>
                  <p:spPr>
                    <a:xfrm>
                      <a:off x="20829185" y="5822190"/>
                      <a:ext cx="3678" cy="1498"/>
                    </a:xfrm>
                    <a:custGeom>
                      <a:avLst/>
                      <a:gdLst>
                        <a:gd name="connsiteX0" fmla="*/ 1908 w 3678"/>
                        <a:gd name="connsiteY0" fmla="*/ 0 h 1498"/>
                        <a:gd name="connsiteX1" fmla="*/ 0 w 3678"/>
                        <a:gd name="connsiteY1" fmla="*/ 681 h 1498"/>
                        <a:gd name="connsiteX2" fmla="*/ 3679 w 3678"/>
                        <a:gd name="connsiteY2" fmla="*/ 1499 h 1498"/>
                        <a:gd name="connsiteX3" fmla="*/ 2044 w 3678"/>
                        <a:gd name="connsiteY3" fmla="*/ 136 h 1498"/>
                      </a:gdLst>
                      <a:ahLst/>
                      <a:cxnLst>
                        <a:cxn ang="0">
                          <a:pos x="connsiteX0" y="connsiteY0"/>
                        </a:cxn>
                        <a:cxn ang="0">
                          <a:pos x="connsiteX1" y="connsiteY1"/>
                        </a:cxn>
                        <a:cxn ang="0">
                          <a:pos x="connsiteX2" y="connsiteY2"/>
                        </a:cxn>
                        <a:cxn ang="0">
                          <a:pos x="connsiteX3" y="connsiteY3"/>
                        </a:cxn>
                      </a:cxnLst>
                      <a:rect l="l" t="t" r="r" b="b"/>
                      <a:pathLst>
                        <a:path w="3678" h="1498">
                          <a:moveTo>
                            <a:pt x="1908" y="0"/>
                          </a:moveTo>
                          <a:cubicBezTo>
                            <a:pt x="1908" y="0"/>
                            <a:pt x="818" y="409"/>
                            <a:pt x="0" y="681"/>
                          </a:cubicBezTo>
                          <a:lnTo>
                            <a:pt x="3679" y="1499"/>
                          </a:lnTo>
                          <a:cubicBezTo>
                            <a:pt x="3679" y="1499"/>
                            <a:pt x="3406" y="681"/>
                            <a:pt x="2044" y="136"/>
                          </a:cubicBezTo>
                          <a:close/>
                        </a:path>
                      </a:pathLst>
                    </a:custGeom>
                    <a:solidFill>
                      <a:srgbClr val="333333"/>
                    </a:solidFill>
                    <a:ln w="0" cap="flat">
                      <a:noFill/>
                      <a:prstDash val="solid"/>
                      <a:miter/>
                    </a:ln>
                  </p:spPr>
                  <p:txBody>
                    <a:bodyPr rtlCol="0" anchor="ctr"/>
                    <a:lstStyle/>
                    <a:p>
                      <a:endParaRPr lang="en-US"/>
                    </a:p>
                  </p:txBody>
                </p:sp>
                <p:sp>
                  <p:nvSpPr>
                    <p:cNvPr id="2938" name="Freeform: Shape 2937">
                      <a:extLst>
                        <a:ext uri="{FF2B5EF4-FFF2-40B4-BE49-F238E27FC236}">
                          <a16:creationId xmlns:a16="http://schemas.microsoft.com/office/drawing/2014/main" id="{B14F67CF-B317-1E65-0422-3CEEC50F6B7C}"/>
                        </a:ext>
                      </a:extLst>
                    </p:cNvPr>
                    <p:cNvSpPr/>
                    <p:nvPr/>
                  </p:nvSpPr>
                  <p:spPr>
                    <a:xfrm>
                      <a:off x="20823054" y="5849439"/>
                      <a:ext cx="1771" cy="272"/>
                    </a:xfrm>
                    <a:custGeom>
                      <a:avLst/>
                      <a:gdLst>
                        <a:gd name="connsiteX0" fmla="*/ 1771 w 1771"/>
                        <a:gd name="connsiteY0" fmla="*/ 136 h 272"/>
                        <a:gd name="connsiteX1" fmla="*/ 1089 w 1771"/>
                        <a:gd name="connsiteY1" fmla="*/ 0 h 272"/>
                        <a:gd name="connsiteX2" fmla="*/ 0 w 1771"/>
                        <a:gd name="connsiteY2" fmla="*/ 273 h 272"/>
                        <a:gd name="connsiteX3" fmla="*/ 1771 w 1771"/>
                        <a:gd name="connsiteY3" fmla="*/ 136 h 272"/>
                      </a:gdLst>
                      <a:ahLst/>
                      <a:cxnLst>
                        <a:cxn ang="0">
                          <a:pos x="connsiteX0" y="connsiteY0"/>
                        </a:cxn>
                        <a:cxn ang="0">
                          <a:pos x="connsiteX1" y="connsiteY1"/>
                        </a:cxn>
                        <a:cxn ang="0">
                          <a:pos x="connsiteX2" y="connsiteY2"/>
                        </a:cxn>
                        <a:cxn ang="0">
                          <a:pos x="connsiteX3" y="connsiteY3"/>
                        </a:cxn>
                      </a:cxnLst>
                      <a:rect l="l" t="t" r="r" b="b"/>
                      <a:pathLst>
                        <a:path w="1771" h="272">
                          <a:moveTo>
                            <a:pt x="1771" y="136"/>
                          </a:moveTo>
                          <a:lnTo>
                            <a:pt x="1089" y="0"/>
                          </a:lnTo>
                          <a:lnTo>
                            <a:pt x="0" y="273"/>
                          </a:lnTo>
                          <a:lnTo>
                            <a:pt x="1771" y="136"/>
                          </a:lnTo>
                          <a:close/>
                        </a:path>
                      </a:pathLst>
                    </a:custGeom>
                    <a:solidFill>
                      <a:srgbClr val="333333"/>
                    </a:solidFill>
                    <a:ln w="0" cap="flat">
                      <a:noFill/>
                      <a:prstDash val="solid"/>
                      <a:miter/>
                    </a:ln>
                  </p:spPr>
                  <p:txBody>
                    <a:bodyPr rtlCol="0" anchor="ctr"/>
                    <a:lstStyle/>
                    <a:p>
                      <a:endParaRPr lang="en-US"/>
                    </a:p>
                  </p:txBody>
                </p:sp>
                <p:sp>
                  <p:nvSpPr>
                    <p:cNvPr id="2939" name="Freeform: Shape 2938">
                      <a:extLst>
                        <a:ext uri="{FF2B5EF4-FFF2-40B4-BE49-F238E27FC236}">
                          <a16:creationId xmlns:a16="http://schemas.microsoft.com/office/drawing/2014/main" id="{0F408AED-8087-3CFC-E1F2-F3AF4BE7E0FD}"/>
                        </a:ext>
                      </a:extLst>
                    </p:cNvPr>
                    <p:cNvSpPr/>
                    <p:nvPr/>
                  </p:nvSpPr>
                  <p:spPr>
                    <a:xfrm>
                      <a:off x="20814471" y="5846048"/>
                      <a:ext cx="2997" cy="484"/>
                    </a:xfrm>
                    <a:custGeom>
                      <a:avLst/>
                      <a:gdLst>
                        <a:gd name="connsiteX0" fmla="*/ 0 w 2997"/>
                        <a:gd name="connsiteY0" fmla="*/ 121 h 484"/>
                        <a:gd name="connsiteX1" fmla="*/ 2997 w 2997"/>
                        <a:gd name="connsiteY1" fmla="*/ 121 h 484"/>
                        <a:gd name="connsiteX2" fmla="*/ 0 w 2997"/>
                        <a:gd name="connsiteY2" fmla="*/ 121 h 484"/>
                      </a:gdLst>
                      <a:ahLst/>
                      <a:cxnLst>
                        <a:cxn ang="0">
                          <a:pos x="connsiteX0" y="connsiteY0"/>
                        </a:cxn>
                        <a:cxn ang="0">
                          <a:pos x="connsiteX1" y="connsiteY1"/>
                        </a:cxn>
                        <a:cxn ang="0">
                          <a:pos x="connsiteX2" y="connsiteY2"/>
                        </a:cxn>
                      </a:cxnLst>
                      <a:rect l="l" t="t" r="r" b="b"/>
                      <a:pathLst>
                        <a:path w="2997" h="484">
                          <a:moveTo>
                            <a:pt x="0" y="121"/>
                          </a:moveTo>
                          <a:cubicBezTo>
                            <a:pt x="817" y="938"/>
                            <a:pt x="2451" y="121"/>
                            <a:pt x="2997" y="121"/>
                          </a:cubicBezTo>
                          <a:cubicBezTo>
                            <a:pt x="1089" y="121"/>
                            <a:pt x="1908" y="-151"/>
                            <a:pt x="0" y="121"/>
                          </a:cubicBezTo>
                          <a:close/>
                        </a:path>
                      </a:pathLst>
                    </a:custGeom>
                    <a:solidFill>
                      <a:srgbClr val="333333"/>
                    </a:solidFill>
                    <a:ln w="0" cap="flat">
                      <a:noFill/>
                      <a:prstDash val="solid"/>
                      <a:miter/>
                    </a:ln>
                  </p:spPr>
                  <p:txBody>
                    <a:bodyPr rtlCol="0" anchor="ctr"/>
                    <a:lstStyle/>
                    <a:p>
                      <a:endParaRPr lang="en-US"/>
                    </a:p>
                  </p:txBody>
                </p:sp>
                <p:sp>
                  <p:nvSpPr>
                    <p:cNvPr id="2940" name="Freeform: Shape 2939">
                      <a:extLst>
                        <a:ext uri="{FF2B5EF4-FFF2-40B4-BE49-F238E27FC236}">
                          <a16:creationId xmlns:a16="http://schemas.microsoft.com/office/drawing/2014/main" id="{D1FAD9FE-A1F2-F969-99C8-68EA59F5B40F}"/>
                        </a:ext>
                      </a:extLst>
                    </p:cNvPr>
                    <p:cNvSpPr/>
                    <p:nvPr/>
                  </p:nvSpPr>
                  <p:spPr>
                    <a:xfrm>
                      <a:off x="20815151" y="5854753"/>
                      <a:ext cx="1363" cy="545"/>
                    </a:xfrm>
                    <a:custGeom>
                      <a:avLst/>
                      <a:gdLst>
                        <a:gd name="connsiteX0" fmla="*/ 1364 w 1363"/>
                        <a:gd name="connsiteY0" fmla="*/ 0 h 545"/>
                        <a:gd name="connsiteX1" fmla="*/ 0 w 1363"/>
                        <a:gd name="connsiteY1" fmla="*/ 409 h 545"/>
                        <a:gd name="connsiteX2" fmla="*/ 136 w 1363"/>
                        <a:gd name="connsiteY2" fmla="*/ 545 h 545"/>
                        <a:gd name="connsiteX3" fmla="*/ 1364 w 1363"/>
                        <a:gd name="connsiteY3" fmla="*/ 0 h 545"/>
                      </a:gdLst>
                      <a:ahLst/>
                      <a:cxnLst>
                        <a:cxn ang="0">
                          <a:pos x="connsiteX0" y="connsiteY0"/>
                        </a:cxn>
                        <a:cxn ang="0">
                          <a:pos x="connsiteX1" y="connsiteY1"/>
                        </a:cxn>
                        <a:cxn ang="0">
                          <a:pos x="connsiteX2" y="connsiteY2"/>
                        </a:cxn>
                        <a:cxn ang="0">
                          <a:pos x="connsiteX3" y="connsiteY3"/>
                        </a:cxn>
                      </a:cxnLst>
                      <a:rect l="l" t="t" r="r" b="b"/>
                      <a:pathLst>
                        <a:path w="1363" h="545">
                          <a:moveTo>
                            <a:pt x="1364" y="0"/>
                          </a:moveTo>
                          <a:lnTo>
                            <a:pt x="0" y="409"/>
                          </a:lnTo>
                          <a:lnTo>
                            <a:pt x="136" y="545"/>
                          </a:lnTo>
                          <a:lnTo>
                            <a:pt x="1364" y="0"/>
                          </a:lnTo>
                          <a:close/>
                        </a:path>
                      </a:pathLst>
                    </a:custGeom>
                    <a:solidFill>
                      <a:srgbClr val="333333"/>
                    </a:solidFill>
                    <a:ln w="0" cap="flat">
                      <a:noFill/>
                      <a:prstDash val="solid"/>
                      <a:miter/>
                    </a:ln>
                  </p:spPr>
                  <p:txBody>
                    <a:bodyPr rtlCol="0" anchor="ctr"/>
                    <a:lstStyle/>
                    <a:p>
                      <a:endParaRPr lang="en-US"/>
                    </a:p>
                  </p:txBody>
                </p:sp>
                <p:sp>
                  <p:nvSpPr>
                    <p:cNvPr id="2941" name="Freeform: Shape 2940">
                      <a:extLst>
                        <a:ext uri="{FF2B5EF4-FFF2-40B4-BE49-F238E27FC236}">
                          <a16:creationId xmlns:a16="http://schemas.microsoft.com/office/drawing/2014/main" id="{53B60FD1-7AF9-360D-7F18-ECC3483D5756}"/>
                        </a:ext>
                      </a:extLst>
                    </p:cNvPr>
                    <p:cNvSpPr/>
                    <p:nvPr/>
                  </p:nvSpPr>
                  <p:spPr>
                    <a:xfrm>
                      <a:off x="20751798" y="5860476"/>
                      <a:ext cx="680" cy="953"/>
                    </a:xfrm>
                    <a:custGeom>
                      <a:avLst/>
                      <a:gdLst>
                        <a:gd name="connsiteX0" fmla="*/ 680 w 680"/>
                        <a:gd name="connsiteY0" fmla="*/ 0 h 953"/>
                        <a:gd name="connsiteX1" fmla="*/ 0 w 680"/>
                        <a:gd name="connsiteY1" fmla="*/ 953 h 953"/>
                        <a:gd name="connsiteX2" fmla="*/ 680 w 680"/>
                        <a:gd name="connsiteY2" fmla="*/ 0 h 953"/>
                      </a:gdLst>
                      <a:ahLst/>
                      <a:cxnLst>
                        <a:cxn ang="0">
                          <a:pos x="connsiteX0" y="connsiteY0"/>
                        </a:cxn>
                        <a:cxn ang="0">
                          <a:pos x="connsiteX1" y="connsiteY1"/>
                        </a:cxn>
                        <a:cxn ang="0">
                          <a:pos x="connsiteX2" y="connsiteY2"/>
                        </a:cxn>
                      </a:cxnLst>
                      <a:rect l="l" t="t" r="r" b="b"/>
                      <a:pathLst>
                        <a:path w="680" h="953">
                          <a:moveTo>
                            <a:pt x="680" y="0"/>
                          </a:moveTo>
                          <a:lnTo>
                            <a:pt x="0" y="953"/>
                          </a:lnTo>
                          <a:cubicBezTo>
                            <a:pt x="0" y="953"/>
                            <a:pt x="544" y="272"/>
                            <a:pt x="680" y="0"/>
                          </a:cubicBezTo>
                          <a:close/>
                        </a:path>
                      </a:pathLst>
                    </a:custGeom>
                    <a:solidFill>
                      <a:srgbClr val="333333"/>
                    </a:solidFill>
                    <a:ln w="0" cap="flat">
                      <a:noFill/>
                      <a:prstDash val="solid"/>
                      <a:miter/>
                    </a:ln>
                  </p:spPr>
                  <p:txBody>
                    <a:bodyPr rtlCol="0" anchor="ctr"/>
                    <a:lstStyle/>
                    <a:p>
                      <a:endParaRPr lang="en-US"/>
                    </a:p>
                  </p:txBody>
                </p:sp>
                <p:sp>
                  <p:nvSpPr>
                    <p:cNvPr id="2942" name="Freeform: Shape 2941">
                      <a:extLst>
                        <a:ext uri="{FF2B5EF4-FFF2-40B4-BE49-F238E27FC236}">
                          <a16:creationId xmlns:a16="http://schemas.microsoft.com/office/drawing/2014/main" id="{CF53FE01-2D3F-5D9E-A9A8-7BE3C7A2785B}"/>
                        </a:ext>
                      </a:extLst>
                    </p:cNvPr>
                    <p:cNvSpPr/>
                    <p:nvPr/>
                  </p:nvSpPr>
                  <p:spPr>
                    <a:xfrm>
                      <a:off x="20740566" y="5842355"/>
                      <a:ext cx="25018" cy="28611"/>
                    </a:xfrm>
                    <a:custGeom>
                      <a:avLst/>
                      <a:gdLst>
                        <a:gd name="connsiteX0" fmla="*/ 24991 w 25018"/>
                        <a:gd name="connsiteY0" fmla="*/ 3678 h 28611"/>
                        <a:gd name="connsiteX1" fmla="*/ 24448 w 25018"/>
                        <a:gd name="connsiteY1" fmla="*/ 0 h 28611"/>
                        <a:gd name="connsiteX2" fmla="*/ 22404 w 25018"/>
                        <a:gd name="connsiteY2" fmla="*/ 2452 h 28611"/>
                        <a:gd name="connsiteX3" fmla="*/ 22404 w 25018"/>
                        <a:gd name="connsiteY3" fmla="*/ 1908 h 28611"/>
                        <a:gd name="connsiteX4" fmla="*/ 19543 w 25018"/>
                        <a:gd name="connsiteY4" fmla="*/ 4496 h 28611"/>
                        <a:gd name="connsiteX5" fmla="*/ 21722 w 25018"/>
                        <a:gd name="connsiteY5" fmla="*/ 5177 h 28611"/>
                        <a:gd name="connsiteX6" fmla="*/ 16273 w 25018"/>
                        <a:gd name="connsiteY6" fmla="*/ 6949 h 28611"/>
                        <a:gd name="connsiteX7" fmla="*/ 12458 w 25018"/>
                        <a:gd name="connsiteY7" fmla="*/ 10899 h 28611"/>
                        <a:gd name="connsiteX8" fmla="*/ 12458 w 25018"/>
                        <a:gd name="connsiteY8" fmla="*/ 10355 h 28611"/>
                        <a:gd name="connsiteX9" fmla="*/ 12185 w 25018"/>
                        <a:gd name="connsiteY9" fmla="*/ 11172 h 28611"/>
                        <a:gd name="connsiteX10" fmla="*/ 332 w 25018"/>
                        <a:gd name="connsiteY10" fmla="*/ 26295 h 28611"/>
                        <a:gd name="connsiteX11" fmla="*/ 2512 w 25018"/>
                        <a:gd name="connsiteY11" fmla="*/ 28612 h 28611"/>
                        <a:gd name="connsiteX12" fmla="*/ 8233 w 25018"/>
                        <a:gd name="connsiteY12" fmla="*/ 19619 h 28611"/>
                        <a:gd name="connsiteX13" fmla="*/ 9325 w 25018"/>
                        <a:gd name="connsiteY13" fmla="*/ 20028 h 28611"/>
                        <a:gd name="connsiteX14" fmla="*/ 9597 w 25018"/>
                        <a:gd name="connsiteY14" fmla="*/ 17303 h 28611"/>
                        <a:gd name="connsiteX15" fmla="*/ 7826 w 25018"/>
                        <a:gd name="connsiteY15" fmla="*/ 18530 h 28611"/>
                        <a:gd name="connsiteX16" fmla="*/ 14909 w 25018"/>
                        <a:gd name="connsiteY16" fmla="*/ 10491 h 28611"/>
                        <a:gd name="connsiteX17" fmla="*/ 10550 w 25018"/>
                        <a:gd name="connsiteY17" fmla="*/ 17031 h 28611"/>
                        <a:gd name="connsiteX18" fmla="*/ 11776 w 25018"/>
                        <a:gd name="connsiteY18" fmla="*/ 18121 h 28611"/>
                        <a:gd name="connsiteX19" fmla="*/ 24991 w 25018"/>
                        <a:gd name="connsiteY19" fmla="*/ 3543 h 28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5018" h="28611">
                          <a:moveTo>
                            <a:pt x="24991" y="3678"/>
                          </a:moveTo>
                          <a:cubicBezTo>
                            <a:pt x="19679" y="6131"/>
                            <a:pt x="27035" y="409"/>
                            <a:pt x="24448" y="0"/>
                          </a:cubicBezTo>
                          <a:lnTo>
                            <a:pt x="22404" y="2452"/>
                          </a:lnTo>
                          <a:lnTo>
                            <a:pt x="22404" y="1908"/>
                          </a:lnTo>
                          <a:cubicBezTo>
                            <a:pt x="22404" y="1908"/>
                            <a:pt x="19543" y="4496"/>
                            <a:pt x="19543" y="4496"/>
                          </a:cubicBezTo>
                          <a:cubicBezTo>
                            <a:pt x="20769" y="4632"/>
                            <a:pt x="21178" y="4360"/>
                            <a:pt x="21722" y="5177"/>
                          </a:cubicBezTo>
                          <a:cubicBezTo>
                            <a:pt x="17772" y="8175"/>
                            <a:pt x="19816" y="5314"/>
                            <a:pt x="16273" y="6949"/>
                          </a:cubicBezTo>
                          <a:cubicBezTo>
                            <a:pt x="15046" y="8311"/>
                            <a:pt x="13684" y="9537"/>
                            <a:pt x="12458" y="10899"/>
                          </a:cubicBezTo>
                          <a:lnTo>
                            <a:pt x="12458" y="10355"/>
                          </a:lnTo>
                          <a:cubicBezTo>
                            <a:pt x="12458" y="10355"/>
                            <a:pt x="12185" y="10899"/>
                            <a:pt x="12185" y="11172"/>
                          </a:cubicBezTo>
                          <a:cubicBezTo>
                            <a:pt x="7961" y="15805"/>
                            <a:pt x="4283" y="20165"/>
                            <a:pt x="332" y="26295"/>
                          </a:cubicBezTo>
                          <a:cubicBezTo>
                            <a:pt x="-1167" y="30110"/>
                            <a:pt x="2920" y="25342"/>
                            <a:pt x="2512" y="28612"/>
                          </a:cubicBezTo>
                          <a:cubicBezTo>
                            <a:pt x="4964" y="24524"/>
                            <a:pt x="9461" y="21254"/>
                            <a:pt x="8233" y="19619"/>
                          </a:cubicBezTo>
                          <a:cubicBezTo>
                            <a:pt x="8233" y="19892"/>
                            <a:pt x="8643" y="20437"/>
                            <a:pt x="9325" y="20028"/>
                          </a:cubicBezTo>
                          <a:lnTo>
                            <a:pt x="9597" y="17303"/>
                          </a:lnTo>
                          <a:lnTo>
                            <a:pt x="7826" y="18530"/>
                          </a:lnTo>
                          <a:cubicBezTo>
                            <a:pt x="8097" y="15805"/>
                            <a:pt x="13275" y="10627"/>
                            <a:pt x="14909" y="10491"/>
                          </a:cubicBezTo>
                          <a:cubicBezTo>
                            <a:pt x="12458" y="13761"/>
                            <a:pt x="15182" y="13625"/>
                            <a:pt x="10550" y="17031"/>
                          </a:cubicBezTo>
                          <a:cubicBezTo>
                            <a:pt x="11096" y="17031"/>
                            <a:pt x="12322" y="17031"/>
                            <a:pt x="11776" y="18121"/>
                          </a:cubicBezTo>
                          <a:cubicBezTo>
                            <a:pt x="15864" y="12807"/>
                            <a:pt x="20632" y="9265"/>
                            <a:pt x="24991" y="3543"/>
                          </a:cubicBezTo>
                          <a:close/>
                        </a:path>
                      </a:pathLst>
                    </a:custGeom>
                    <a:solidFill>
                      <a:srgbClr val="333333"/>
                    </a:solidFill>
                    <a:ln w="0" cap="flat">
                      <a:noFill/>
                      <a:prstDash val="solid"/>
                      <a:miter/>
                    </a:ln>
                  </p:spPr>
                  <p:txBody>
                    <a:bodyPr rtlCol="0" anchor="ctr"/>
                    <a:lstStyle/>
                    <a:p>
                      <a:endParaRPr lang="en-US"/>
                    </a:p>
                  </p:txBody>
                </p:sp>
                <p:sp>
                  <p:nvSpPr>
                    <p:cNvPr id="2943" name="Freeform: Shape 2942">
                      <a:extLst>
                        <a:ext uri="{FF2B5EF4-FFF2-40B4-BE49-F238E27FC236}">
                          <a16:creationId xmlns:a16="http://schemas.microsoft.com/office/drawing/2014/main" id="{1BE7B59E-0DED-9DE5-6104-5B38B52017F1}"/>
                        </a:ext>
                      </a:extLst>
                    </p:cNvPr>
                    <p:cNvSpPr/>
                    <p:nvPr/>
                  </p:nvSpPr>
                  <p:spPr>
                    <a:xfrm>
                      <a:off x="20731088" y="5904619"/>
                      <a:ext cx="136" cy="13624"/>
                    </a:xfrm>
                    <a:custGeom>
                      <a:avLst/>
                      <a:gdLst>
                        <a:gd name="connsiteX0" fmla="*/ 136 w 136"/>
                        <a:gd name="connsiteY0" fmla="*/ 0 h 13624"/>
                        <a:gd name="connsiteX1" fmla="*/ 0 w 136"/>
                        <a:gd name="connsiteY1" fmla="*/ 0 h 13624"/>
                        <a:gd name="connsiteX2" fmla="*/ 136 w 136"/>
                        <a:gd name="connsiteY2" fmla="*/ 0 h 13624"/>
                      </a:gdLst>
                      <a:ahLst/>
                      <a:cxnLst>
                        <a:cxn ang="0">
                          <a:pos x="connsiteX0" y="connsiteY0"/>
                        </a:cxn>
                        <a:cxn ang="0">
                          <a:pos x="connsiteX1" y="connsiteY1"/>
                        </a:cxn>
                        <a:cxn ang="0">
                          <a:pos x="connsiteX2" y="connsiteY2"/>
                        </a:cxn>
                      </a:cxnLst>
                      <a:rect l="l" t="t" r="r" b="b"/>
                      <a:pathLst>
                        <a:path w="136" h="13624">
                          <a:moveTo>
                            <a:pt x="136" y="0"/>
                          </a:moveTo>
                          <a:lnTo>
                            <a:pt x="0" y="0"/>
                          </a:lnTo>
                          <a:cubicBezTo>
                            <a:pt x="0" y="0"/>
                            <a:pt x="0" y="0"/>
                            <a:pt x="136" y="0"/>
                          </a:cubicBezTo>
                          <a:close/>
                        </a:path>
                      </a:pathLst>
                    </a:custGeom>
                    <a:solidFill>
                      <a:srgbClr val="333333"/>
                    </a:solidFill>
                    <a:ln w="0" cap="flat">
                      <a:noFill/>
                      <a:prstDash val="solid"/>
                      <a:miter/>
                    </a:ln>
                  </p:spPr>
                  <p:txBody>
                    <a:bodyPr rtlCol="0" anchor="ctr"/>
                    <a:lstStyle/>
                    <a:p>
                      <a:endParaRPr lang="en-US"/>
                    </a:p>
                  </p:txBody>
                </p:sp>
                <p:sp>
                  <p:nvSpPr>
                    <p:cNvPr id="2944" name="Freeform: Shape 2943">
                      <a:extLst>
                        <a:ext uri="{FF2B5EF4-FFF2-40B4-BE49-F238E27FC236}">
                          <a16:creationId xmlns:a16="http://schemas.microsoft.com/office/drawing/2014/main" id="{7718C65F-8FDF-DE14-D581-13017AD74FFB}"/>
                        </a:ext>
                      </a:extLst>
                    </p:cNvPr>
                    <p:cNvSpPr/>
                    <p:nvPr/>
                  </p:nvSpPr>
                  <p:spPr>
                    <a:xfrm>
                      <a:off x="20729861" y="5898897"/>
                      <a:ext cx="2044" cy="5586"/>
                    </a:xfrm>
                    <a:custGeom>
                      <a:avLst/>
                      <a:gdLst>
                        <a:gd name="connsiteX0" fmla="*/ 2044 w 2044"/>
                        <a:gd name="connsiteY0" fmla="*/ 3543 h 5586"/>
                        <a:gd name="connsiteX1" fmla="*/ 818 w 2044"/>
                        <a:gd name="connsiteY1" fmla="*/ 0 h 5586"/>
                        <a:gd name="connsiteX2" fmla="*/ 0 w 2044"/>
                        <a:gd name="connsiteY2" fmla="*/ 5041 h 5586"/>
                        <a:gd name="connsiteX3" fmla="*/ 1227 w 2044"/>
                        <a:gd name="connsiteY3" fmla="*/ 5586 h 5586"/>
                        <a:gd name="connsiteX4" fmla="*/ 1227 w 2044"/>
                        <a:gd name="connsiteY4" fmla="*/ 2589 h 5586"/>
                        <a:gd name="connsiteX5" fmla="*/ 1908 w 2044"/>
                        <a:gd name="connsiteY5" fmla="*/ 3543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4" h="5586">
                          <a:moveTo>
                            <a:pt x="2044" y="3543"/>
                          </a:moveTo>
                          <a:lnTo>
                            <a:pt x="818" y="0"/>
                          </a:lnTo>
                          <a:lnTo>
                            <a:pt x="0" y="5041"/>
                          </a:lnTo>
                          <a:lnTo>
                            <a:pt x="1227" y="5586"/>
                          </a:lnTo>
                          <a:cubicBezTo>
                            <a:pt x="1227" y="5586"/>
                            <a:pt x="682" y="3270"/>
                            <a:pt x="1227" y="2589"/>
                          </a:cubicBezTo>
                          <a:lnTo>
                            <a:pt x="1908" y="3543"/>
                          </a:lnTo>
                          <a:close/>
                        </a:path>
                      </a:pathLst>
                    </a:custGeom>
                    <a:solidFill>
                      <a:srgbClr val="333333"/>
                    </a:solidFill>
                    <a:ln w="0" cap="flat">
                      <a:noFill/>
                      <a:prstDash val="solid"/>
                      <a:miter/>
                    </a:ln>
                  </p:spPr>
                  <p:txBody>
                    <a:bodyPr rtlCol="0" anchor="ctr"/>
                    <a:lstStyle/>
                    <a:p>
                      <a:endParaRPr lang="en-US"/>
                    </a:p>
                  </p:txBody>
                </p:sp>
                <p:sp>
                  <p:nvSpPr>
                    <p:cNvPr id="2945" name="Freeform: Shape 2944">
                      <a:extLst>
                        <a:ext uri="{FF2B5EF4-FFF2-40B4-BE49-F238E27FC236}">
                          <a16:creationId xmlns:a16="http://schemas.microsoft.com/office/drawing/2014/main" id="{387AF080-E3CD-67C1-85E4-BC3D7EF68BA8}"/>
                        </a:ext>
                      </a:extLst>
                    </p:cNvPr>
                    <p:cNvSpPr/>
                    <p:nvPr/>
                  </p:nvSpPr>
                  <p:spPr>
                    <a:xfrm>
                      <a:off x="20730534" y="5894809"/>
                      <a:ext cx="2869" cy="4636"/>
                    </a:xfrm>
                    <a:custGeom>
                      <a:avLst/>
                      <a:gdLst>
                        <a:gd name="connsiteX0" fmla="*/ 9 w 2869"/>
                        <a:gd name="connsiteY0" fmla="*/ 0 h 4636"/>
                        <a:gd name="connsiteX1" fmla="*/ 2462 w 2869"/>
                        <a:gd name="connsiteY1" fmla="*/ 1771 h 4636"/>
                        <a:gd name="connsiteX2" fmla="*/ 1644 w 2869"/>
                        <a:gd name="connsiteY2" fmla="*/ 4632 h 4636"/>
                        <a:gd name="connsiteX3" fmla="*/ 2869 w 2869"/>
                        <a:gd name="connsiteY3" fmla="*/ 1090 h 4636"/>
                        <a:gd name="connsiteX4" fmla="*/ 9 w 2869"/>
                        <a:gd name="connsiteY4" fmla="*/ 0 h 46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69" h="4636">
                          <a:moveTo>
                            <a:pt x="9" y="0"/>
                          </a:moveTo>
                          <a:cubicBezTo>
                            <a:pt x="-128" y="2725"/>
                            <a:pt x="1371" y="2997"/>
                            <a:pt x="2462" y="1771"/>
                          </a:cubicBezTo>
                          <a:cubicBezTo>
                            <a:pt x="2462" y="4360"/>
                            <a:pt x="554" y="2589"/>
                            <a:pt x="1644" y="4632"/>
                          </a:cubicBezTo>
                          <a:cubicBezTo>
                            <a:pt x="2733" y="4769"/>
                            <a:pt x="2869" y="1771"/>
                            <a:pt x="2869" y="1090"/>
                          </a:cubicBezTo>
                          <a:lnTo>
                            <a:pt x="9" y="0"/>
                          </a:lnTo>
                          <a:close/>
                        </a:path>
                      </a:pathLst>
                    </a:custGeom>
                    <a:solidFill>
                      <a:srgbClr val="333333"/>
                    </a:solidFill>
                    <a:ln w="0" cap="flat">
                      <a:noFill/>
                      <a:prstDash val="solid"/>
                      <a:miter/>
                    </a:ln>
                  </p:spPr>
                  <p:txBody>
                    <a:bodyPr rtlCol="0" anchor="ctr"/>
                    <a:lstStyle/>
                    <a:p>
                      <a:endParaRPr lang="en-US"/>
                    </a:p>
                  </p:txBody>
                </p:sp>
                <p:sp>
                  <p:nvSpPr>
                    <p:cNvPr id="2946" name="Freeform: Shape 2945">
                      <a:extLst>
                        <a:ext uri="{FF2B5EF4-FFF2-40B4-BE49-F238E27FC236}">
                          <a16:creationId xmlns:a16="http://schemas.microsoft.com/office/drawing/2014/main" id="{C03CC7E9-D0BC-1EE4-7920-E5BB01F67757}"/>
                        </a:ext>
                      </a:extLst>
                    </p:cNvPr>
                    <p:cNvSpPr/>
                    <p:nvPr/>
                  </p:nvSpPr>
                  <p:spPr>
                    <a:xfrm>
                      <a:off x="20738717" y="5874918"/>
                      <a:ext cx="1227" cy="1770"/>
                    </a:xfrm>
                    <a:custGeom>
                      <a:avLst/>
                      <a:gdLst>
                        <a:gd name="connsiteX0" fmla="*/ 0 w 1227"/>
                        <a:gd name="connsiteY0" fmla="*/ 681 h 1770"/>
                        <a:gd name="connsiteX1" fmla="*/ 136 w 1227"/>
                        <a:gd name="connsiteY1" fmla="*/ 1771 h 1770"/>
                        <a:gd name="connsiteX2" fmla="*/ 1227 w 1227"/>
                        <a:gd name="connsiteY2" fmla="*/ 0 h 1770"/>
                        <a:gd name="connsiteX3" fmla="*/ 0 w 1227"/>
                        <a:gd name="connsiteY3" fmla="*/ 681 h 1770"/>
                      </a:gdLst>
                      <a:ahLst/>
                      <a:cxnLst>
                        <a:cxn ang="0">
                          <a:pos x="connsiteX0" y="connsiteY0"/>
                        </a:cxn>
                        <a:cxn ang="0">
                          <a:pos x="connsiteX1" y="connsiteY1"/>
                        </a:cxn>
                        <a:cxn ang="0">
                          <a:pos x="connsiteX2" y="connsiteY2"/>
                        </a:cxn>
                        <a:cxn ang="0">
                          <a:pos x="connsiteX3" y="connsiteY3"/>
                        </a:cxn>
                      </a:cxnLst>
                      <a:rect l="l" t="t" r="r" b="b"/>
                      <a:pathLst>
                        <a:path w="1227" h="1770">
                          <a:moveTo>
                            <a:pt x="0" y="681"/>
                          </a:moveTo>
                          <a:lnTo>
                            <a:pt x="136" y="1771"/>
                          </a:lnTo>
                          <a:lnTo>
                            <a:pt x="1227" y="0"/>
                          </a:lnTo>
                          <a:lnTo>
                            <a:pt x="0" y="681"/>
                          </a:lnTo>
                          <a:close/>
                        </a:path>
                      </a:pathLst>
                    </a:custGeom>
                    <a:solidFill>
                      <a:srgbClr val="333333"/>
                    </a:solidFill>
                    <a:ln w="0" cap="flat">
                      <a:noFill/>
                      <a:prstDash val="solid"/>
                      <a:miter/>
                    </a:ln>
                  </p:spPr>
                  <p:txBody>
                    <a:bodyPr rtlCol="0" anchor="ctr"/>
                    <a:lstStyle/>
                    <a:p>
                      <a:endParaRPr lang="en-US"/>
                    </a:p>
                  </p:txBody>
                </p:sp>
                <p:sp>
                  <p:nvSpPr>
                    <p:cNvPr id="2947" name="Freeform: Shape 2946">
                      <a:extLst>
                        <a:ext uri="{FF2B5EF4-FFF2-40B4-BE49-F238E27FC236}">
                          <a16:creationId xmlns:a16="http://schemas.microsoft.com/office/drawing/2014/main" id="{5F91139A-B350-442A-EF7A-209DED386E3F}"/>
                        </a:ext>
                      </a:extLst>
                    </p:cNvPr>
                    <p:cNvSpPr/>
                    <p:nvPr/>
                  </p:nvSpPr>
                  <p:spPr>
                    <a:xfrm>
                      <a:off x="20737764" y="5876688"/>
                      <a:ext cx="1362" cy="1831"/>
                    </a:xfrm>
                    <a:custGeom>
                      <a:avLst/>
                      <a:gdLst>
                        <a:gd name="connsiteX0" fmla="*/ 1089 w 1362"/>
                        <a:gd name="connsiteY0" fmla="*/ 0 h 1831"/>
                        <a:gd name="connsiteX1" fmla="*/ 0 w 1362"/>
                        <a:gd name="connsiteY1" fmla="*/ 1771 h 1831"/>
                        <a:gd name="connsiteX2" fmla="*/ 1362 w 1362"/>
                        <a:gd name="connsiteY2" fmla="*/ 1771 h 1831"/>
                        <a:gd name="connsiteX3" fmla="*/ 953 w 1362"/>
                        <a:gd name="connsiteY3" fmla="*/ 0 h 1831"/>
                      </a:gdLst>
                      <a:ahLst/>
                      <a:cxnLst>
                        <a:cxn ang="0">
                          <a:pos x="connsiteX0" y="connsiteY0"/>
                        </a:cxn>
                        <a:cxn ang="0">
                          <a:pos x="connsiteX1" y="connsiteY1"/>
                        </a:cxn>
                        <a:cxn ang="0">
                          <a:pos x="connsiteX2" y="connsiteY2"/>
                        </a:cxn>
                        <a:cxn ang="0">
                          <a:pos x="connsiteX3" y="connsiteY3"/>
                        </a:cxn>
                      </a:cxnLst>
                      <a:rect l="l" t="t" r="r" b="b"/>
                      <a:pathLst>
                        <a:path w="1362" h="1831">
                          <a:moveTo>
                            <a:pt x="1089" y="0"/>
                          </a:moveTo>
                          <a:lnTo>
                            <a:pt x="0" y="1771"/>
                          </a:lnTo>
                          <a:cubicBezTo>
                            <a:pt x="0" y="1771"/>
                            <a:pt x="953" y="1908"/>
                            <a:pt x="1362" y="1771"/>
                          </a:cubicBezTo>
                          <a:lnTo>
                            <a:pt x="953" y="0"/>
                          </a:lnTo>
                          <a:close/>
                        </a:path>
                      </a:pathLst>
                    </a:custGeom>
                    <a:solidFill>
                      <a:srgbClr val="333333"/>
                    </a:solidFill>
                    <a:ln w="0" cap="flat">
                      <a:noFill/>
                      <a:prstDash val="solid"/>
                      <a:miter/>
                    </a:ln>
                  </p:spPr>
                  <p:txBody>
                    <a:bodyPr rtlCol="0" anchor="ctr"/>
                    <a:lstStyle/>
                    <a:p>
                      <a:endParaRPr lang="en-US"/>
                    </a:p>
                  </p:txBody>
                </p:sp>
                <p:sp>
                  <p:nvSpPr>
                    <p:cNvPr id="2948" name="Freeform: Shape 2947">
                      <a:extLst>
                        <a:ext uri="{FF2B5EF4-FFF2-40B4-BE49-F238E27FC236}">
                          <a16:creationId xmlns:a16="http://schemas.microsoft.com/office/drawing/2014/main" id="{C3FA7340-46D4-99FB-5811-24D4668662F9}"/>
                        </a:ext>
                      </a:extLst>
                    </p:cNvPr>
                    <p:cNvSpPr/>
                    <p:nvPr/>
                  </p:nvSpPr>
                  <p:spPr>
                    <a:xfrm>
                      <a:off x="20734222" y="5882956"/>
                      <a:ext cx="1225" cy="2588"/>
                    </a:xfrm>
                    <a:custGeom>
                      <a:avLst/>
                      <a:gdLst>
                        <a:gd name="connsiteX0" fmla="*/ 1226 w 1225"/>
                        <a:gd name="connsiteY0" fmla="*/ 0 h 2588"/>
                        <a:gd name="connsiteX1" fmla="*/ 0 w 1225"/>
                        <a:gd name="connsiteY1" fmla="*/ 2589 h 2588"/>
                        <a:gd name="connsiteX2" fmla="*/ 1226 w 1225"/>
                        <a:gd name="connsiteY2" fmla="*/ 0 h 2588"/>
                      </a:gdLst>
                      <a:ahLst/>
                      <a:cxnLst>
                        <a:cxn ang="0">
                          <a:pos x="connsiteX0" y="connsiteY0"/>
                        </a:cxn>
                        <a:cxn ang="0">
                          <a:pos x="connsiteX1" y="connsiteY1"/>
                        </a:cxn>
                        <a:cxn ang="0">
                          <a:pos x="connsiteX2" y="connsiteY2"/>
                        </a:cxn>
                      </a:cxnLst>
                      <a:rect l="l" t="t" r="r" b="b"/>
                      <a:pathLst>
                        <a:path w="1225" h="2588">
                          <a:moveTo>
                            <a:pt x="1226" y="0"/>
                          </a:moveTo>
                          <a:cubicBezTo>
                            <a:pt x="817" y="681"/>
                            <a:pt x="409" y="1499"/>
                            <a:pt x="0" y="2589"/>
                          </a:cubicBezTo>
                          <a:lnTo>
                            <a:pt x="1226" y="0"/>
                          </a:lnTo>
                          <a:close/>
                        </a:path>
                      </a:pathLst>
                    </a:custGeom>
                    <a:solidFill>
                      <a:srgbClr val="333333"/>
                    </a:solidFill>
                    <a:ln w="0" cap="flat">
                      <a:noFill/>
                      <a:prstDash val="solid"/>
                      <a:miter/>
                    </a:ln>
                  </p:spPr>
                  <p:txBody>
                    <a:bodyPr rtlCol="0" anchor="ctr"/>
                    <a:lstStyle/>
                    <a:p>
                      <a:endParaRPr lang="en-US"/>
                    </a:p>
                  </p:txBody>
                </p:sp>
                <p:sp>
                  <p:nvSpPr>
                    <p:cNvPr id="2949" name="Freeform: Shape 2948">
                      <a:extLst>
                        <a:ext uri="{FF2B5EF4-FFF2-40B4-BE49-F238E27FC236}">
                          <a16:creationId xmlns:a16="http://schemas.microsoft.com/office/drawing/2014/main" id="{DCBDEC85-A046-6366-722C-82A2CC256725}"/>
                        </a:ext>
                      </a:extLst>
                    </p:cNvPr>
                    <p:cNvSpPr/>
                    <p:nvPr/>
                  </p:nvSpPr>
                  <p:spPr>
                    <a:xfrm>
                      <a:off x="20735447" y="5881048"/>
                      <a:ext cx="1091" cy="1907"/>
                    </a:xfrm>
                    <a:custGeom>
                      <a:avLst/>
                      <a:gdLst>
                        <a:gd name="connsiteX0" fmla="*/ 1091 w 1091"/>
                        <a:gd name="connsiteY0" fmla="*/ 0 h 1907"/>
                        <a:gd name="connsiteX1" fmla="*/ 955 w 1091"/>
                        <a:gd name="connsiteY1" fmla="*/ 0 h 1907"/>
                        <a:gd name="connsiteX2" fmla="*/ 0 w 1091"/>
                        <a:gd name="connsiteY2" fmla="*/ 1908 h 1907"/>
                        <a:gd name="connsiteX3" fmla="*/ 1091 w 1091"/>
                        <a:gd name="connsiteY3" fmla="*/ 0 h 1907"/>
                      </a:gdLst>
                      <a:ahLst/>
                      <a:cxnLst>
                        <a:cxn ang="0">
                          <a:pos x="connsiteX0" y="connsiteY0"/>
                        </a:cxn>
                        <a:cxn ang="0">
                          <a:pos x="connsiteX1" y="connsiteY1"/>
                        </a:cxn>
                        <a:cxn ang="0">
                          <a:pos x="connsiteX2" y="connsiteY2"/>
                        </a:cxn>
                        <a:cxn ang="0">
                          <a:pos x="connsiteX3" y="connsiteY3"/>
                        </a:cxn>
                      </a:cxnLst>
                      <a:rect l="l" t="t" r="r" b="b"/>
                      <a:pathLst>
                        <a:path w="1091" h="1907">
                          <a:moveTo>
                            <a:pt x="1091" y="0"/>
                          </a:moveTo>
                          <a:lnTo>
                            <a:pt x="955" y="0"/>
                          </a:lnTo>
                          <a:lnTo>
                            <a:pt x="0" y="1908"/>
                          </a:lnTo>
                          <a:lnTo>
                            <a:pt x="1091" y="0"/>
                          </a:lnTo>
                          <a:close/>
                        </a:path>
                      </a:pathLst>
                    </a:custGeom>
                    <a:solidFill>
                      <a:srgbClr val="333333"/>
                    </a:solidFill>
                    <a:ln w="0" cap="flat">
                      <a:noFill/>
                      <a:prstDash val="solid"/>
                      <a:miter/>
                    </a:ln>
                  </p:spPr>
                  <p:txBody>
                    <a:bodyPr rtlCol="0" anchor="ctr"/>
                    <a:lstStyle/>
                    <a:p>
                      <a:endParaRPr lang="en-US"/>
                    </a:p>
                  </p:txBody>
                </p:sp>
                <p:sp>
                  <p:nvSpPr>
                    <p:cNvPr id="2950" name="Freeform: Shape 2949">
                      <a:extLst>
                        <a:ext uri="{FF2B5EF4-FFF2-40B4-BE49-F238E27FC236}">
                          <a16:creationId xmlns:a16="http://schemas.microsoft.com/office/drawing/2014/main" id="{5B721DAC-BB0A-24BC-A4B1-84BE74290C0D}"/>
                        </a:ext>
                      </a:extLst>
                    </p:cNvPr>
                    <p:cNvSpPr/>
                    <p:nvPr/>
                  </p:nvSpPr>
                  <p:spPr>
                    <a:xfrm>
                      <a:off x="20734631" y="5878264"/>
                      <a:ext cx="3269" cy="2511"/>
                    </a:xfrm>
                    <a:custGeom>
                      <a:avLst/>
                      <a:gdLst>
                        <a:gd name="connsiteX0" fmla="*/ 3270 w 3269"/>
                        <a:gd name="connsiteY0" fmla="*/ 60 h 2511"/>
                        <a:gd name="connsiteX1" fmla="*/ 0 w 3269"/>
                        <a:gd name="connsiteY1" fmla="*/ 2512 h 2511"/>
                        <a:gd name="connsiteX2" fmla="*/ 1771 w 3269"/>
                        <a:gd name="connsiteY2" fmla="*/ 2512 h 2511"/>
                        <a:gd name="connsiteX3" fmla="*/ 3270 w 3269"/>
                        <a:gd name="connsiteY3" fmla="*/ 60 h 2511"/>
                      </a:gdLst>
                      <a:ahLst/>
                      <a:cxnLst>
                        <a:cxn ang="0">
                          <a:pos x="connsiteX0" y="connsiteY0"/>
                        </a:cxn>
                        <a:cxn ang="0">
                          <a:pos x="connsiteX1" y="connsiteY1"/>
                        </a:cxn>
                        <a:cxn ang="0">
                          <a:pos x="connsiteX2" y="connsiteY2"/>
                        </a:cxn>
                        <a:cxn ang="0">
                          <a:pos x="connsiteX3" y="connsiteY3"/>
                        </a:cxn>
                      </a:cxnLst>
                      <a:rect l="l" t="t" r="r" b="b"/>
                      <a:pathLst>
                        <a:path w="3269" h="2511">
                          <a:moveTo>
                            <a:pt x="3270" y="60"/>
                          </a:moveTo>
                          <a:cubicBezTo>
                            <a:pt x="2179" y="-77"/>
                            <a:pt x="817" y="-213"/>
                            <a:pt x="0" y="2512"/>
                          </a:cubicBezTo>
                          <a:lnTo>
                            <a:pt x="1771" y="2512"/>
                          </a:lnTo>
                          <a:cubicBezTo>
                            <a:pt x="2179" y="1830"/>
                            <a:pt x="2724" y="877"/>
                            <a:pt x="3270" y="60"/>
                          </a:cubicBezTo>
                          <a:close/>
                        </a:path>
                      </a:pathLst>
                    </a:custGeom>
                    <a:solidFill>
                      <a:srgbClr val="333333"/>
                    </a:solidFill>
                    <a:ln w="0" cap="flat">
                      <a:noFill/>
                      <a:prstDash val="solid"/>
                      <a:miter/>
                    </a:ln>
                  </p:spPr>
                  <p:txBody>
                    <a:bodyPr rtlCol="0" anchor="ctr"/>
                    <a:lstStyle/>
                    <a:p>
                      <a:endParaRPr lang="en-US"/>
                    </a:p>
                  </p:txBody>
                </p:sp>
                <p:sp>
                  <p:nvSpPr>
                    <p:cNvPr id="2951" name="Freeform: Shape 2950">
                      <a:extLst>
                        <a:ext uri="{FF2B5EF4-FFF2-40B4-BE49-F238E27FC236}">
                          <a16:creationId xmlns:a16="http://schemas.microsoft.com/office/drawing/2014/main" id="{53534AF6-5E92-8F06-7C5B-DEB6B1E81292}"/>
                        </a:ext>
                      </a:extLst>
                    </p:cNvPr>
                    <p:cNvSpPr/>
                    <p:nvPr/>
                  </p:nvSpPr>
                  <p:spPr>
                    <a:xfrm>
                      <a:off x="20804389" y="5854481"/>
                      <a:ext cx="1362" cy="1089"/>
                    </a:xfrm>
                    <a:custGeom>
                      <a:avLst/>
                      <a:gdLst>
                        <a:gd name="connsiteX0" fmla="*/ 1226 w 1362"/>
                        <a:gd name="connsiteY0" fmla="*/ 0 h 1089"/>
                        <a:gd name="connsiteX1" fmla="*/ 0 w 1362"/>
                        <a:gd name="connsiteY1" fmla="*/ 1090 h 1089"/>
                        <a:gd name="connsiteX2" fmla="*/ 136 w 1362"/>
                        <a:gd name="connsiteY2" fmla="*/ 1090 h 1089"/>
                        <a:gd name="connsiteX3" fmla="*/ 1362 w 1362"/>
                        <a:gd name="connsiteY3" fmla="*/ 136 h 1089"/>
                        <a:gd name="connsiteX4" fmla="*/ 1226 w 1362"/>
                        <a:gd name="connsiteY4" fmla="*/ 136 h 10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2" h="1089">
                          <a:moveTo>
                            <a:pt x="1226" y="0"/>
                          </a:moveTo>
                          <a:lnTo>
                            <a:pt x="0" y="1090"/>
                          </a:lnTo>
                          <a:lnTo>
                            <a:pt x="136" y="1090"/>
                          </a:lnTo>
                          <a:cubicBezTo>
                            <a:pt x="136" y="1090"/>
                            <a:pt x="953" y="409"/>
                            <a:pt x="1362" y="136"/>
                          </a:cubicBezTo>
                          <a:lnTo>
                            <a:pt x="1226" y="136"/>
                          </a:lnTo>
                          <a:close/>
                        </a:path>
                      </a:pathLst>
                    </a:custGeom>
                    <a:solidFill>
                      <a:srgbClr val="333333"/>
                    </a:solidFill>
                    <a:ln w="0" cap="flat">
                      <a:noFill/>
                      <a:prstDash val="solid"/>
                      <a:miter/>
                    </a:ln>
                  </p:spPr>
                  <p:txBody>
                    <a:bodyPr rtlCol="0" anchor="ctr"/>
                    <a:lstStyle/>
                    <a:p>
                      <a:endParaRPr lang="en-US"/>
                    </a:p>
                  </p:txBody>
                </p:sp>
                <p:sp>
                  <p:nvSpPr>
                    <p:cNvPr id="2952" name="Freeform: Shape 2951">
                      <a:extLst>
                        <a:ext uri="{FF2B5EF4-FFF2-40B4-BE49-F238E27FC236}">
                          <a16:creationId xmlns:a16="http://schemas.microsoft.com/office/drawing/2014/main" id="{A7F2465F-2DDA-5340-15A8-F1D4F1423523}"/>
                        </a:ext>
                      </a:extLst>
                    </p:cNvPr>
                    <p:cNvSpPr/>
                    <p:nvPr/>
                  </p:nvSpPr>
                  <p:spPr>
                    <a:xfrm>
                      <a:off x="20796758" y="5856660"/>
                      <a:ext cx="545" cy="953"/>
                    </a:xfrm>
                    <a:custGeom>
                      <a:avLst/>
                      <a:gdLst>
                        <a:gd name="connsiteX0" fmla="*/ 546 w 545"/>
                        <a:gd name="connsiteY0" fmla="*/ 0 h 953"/>
                        <a:gd name="connsiteX1" fmla="*/ 0 w 545"/>
                        <a:gd name="connsiteY1" fmla="*/ 954 h 953"/>
                        <a:gd name="connsiteX2" fmla="*/ 546 w 545"/>
                        <a:gd name="connsiteY2" fmla="*/ 0 h 953"/>
                      </a:gdLst>
                      <a:ahLst/>
                      <a:cxnLst>
                        <a:cxn ang="0">
                          <a:pos x="connsiteX0" y="connsiteY0"/>
                        </a:cxn>
                        <a:cxn ang="0">
                          <a:pos x="connsiteX1" y="connsiteY1"/>
                        </a:cxn>
                        <a:cxn ang="0">
                          <a:pos x="connsiteX2" y="connsiteY2"/>
                        </a:cxn>
                      </a:cxnLst>
                      <a:rect l="l" t="t" r="r" b="b"/>
                      <a:pathLst>
                        <a:path w="545" h="953">
                          <a:moveTo>
                            <a:pt x="546" y="0"/>
                          </a:moveTo>
                          <a:cubicBezTo>
                            <a:pt x="546" y="0"/>
                            <a:pt x="136" y="681"/>
                            <a:pt x="0" y="954"/>
                          </a:cubicBezTo>
                          <a:cubicBezTo>
                            <a:pt x="273" y="681"/>
                            <a:pt x="546" y="409"/>
                            <a:pt x="546" y="0"/>
                          </a:cubicBezTo>
                          <a:close/>
                        </a:path>
                      </a:pathLst>
                    </a:custGeom>
                    <a:solidFill>
                      <a:srgbClr val="333333"/>
                    </a:solidFill>
                    <a:ln w="0" cap="flat">
                      <a:noFill/>
                      <a:prstDash val="solid"/>
                      <a:miter/>
                    </a:ln>
                  </p:spPr>
                  <p:txBody>
                    <a:bodyPr rtlCol="0" anchor="ctr"/>
                    <a:lstStyle/>
                    <a:p>
                      <a:endParaRPr lang="en-US"/>
                    </a:p>
                  </p:txBody>
                </p:sp>
                <p:sp>
                  <p:nvSpPr>
                    <p:cNvPr id="2953" name="Freeform: Shape 2952">
                      <a:extLst>
                        <a:ext uri="{FF2B5EF4-FFF2-40B4-BE49-F238E27FC236}">
                          <a16:creationId xmlns:a16="http://schemas.microsoft.com/office/drawing/2014/main" id="{0B636789-BE59-AC66-994C-CC01E452850A}"/>
                        </a:ext>
                      </a:extLst>
                    </p:cNvPr>
                    <p:cNvSpPr/>
                    <p:nvPr/>
                  </p:nvSpPr>
                  <p:spPr>
                    <a:xfrm>
                      <a:off x="20789106" y="5857478"/>
                      <a:ext cx="7515" cy="11338"/>
                    </a:xfrm>
                    <a:custGeom>
                      <a:avLst/>
                      <a:gdLst>
                        <a:gd name="connsiteX0" fmla="*/ 6154 w 7515"/>
                        <a:gd name="connsiteY0" fmla="*/ 8583 h 11338"/>
                        <a:gd name="connsiteX1" fmla="*/ 4519 w 7515"/>
                        <a:gd name="connsiteY1" fmla="*/ 7357 h 11338"/>
                        <a:gd name="connsiteX2" fmla="*/ 5881 w 7515"/>
                        <a:gd name="connsiteY2" fmla="*/ 4360 h 11338"/>
                        <a:gd name="connsiteX3" fmla="*/ 6154 w 7515"/>
                        <a:gd name="connsiteY3" fmla="*/ 5994 h 11338"/>
                        <a:gd name="connsiteX4" fmla="*/ 6154 w 7515"/>
                        <a:gd name="connsiteY4" fmla="*/ 3951 h 11338"/>
                        <a:gd name="connsiteX5" fmla="*/ 7516 w 7515"/>
                        <a:gd name="connsiteY5" fmla="*/ 0 h 11338"/>
                        <a:gd name="connsiteX6" fmla="*/ 23 w 7515"/>
                        <a:gd name="connsiteY6" fmla="*/ 5586 h 11338"/>
                        <a:gd name="connsiteX7" fmla="*/ 3293 w 7515"/>
                        <a:gd name="connsiteY7" fmla="*/ 11308 h 11338"/>
                        <a:gd name="connsiteX8" fmla="*/ 6154 w 7515"/>
                        <a:gd name="connsiteY8" fmla="*/ 8583 h 11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515" h="11338">
                          <a:moveTo>
                            <a:pt x="6154" y="8583"/>
                          </a:moveTo>
                          <a:cubicBezTo>
                            <a:pt x="4110" y="8583"/>
                            <a:pt x="7379" y="6131"/>
                            <a:pt x="4519" y="7357"/>
                          </a:cubicBezTo>
                          <a:cubicBezTo>
                            <a:pt x="3701" y="6676"/>
                            <a:pt x="4382" y="4768"/>
                            <a:pt x="5881" y="4360"/>
                          </a:cubicBezTo>
                          <a:cubicBezTo>
                            <a:pt x="6290" y="5313"/>
                            <a:pt x="4928" y="5722"/>
                            <a:pt x="6154" y="5994"/>
                          </a:cubicBezTo>
                          <a:cubicBezTo>
                            <a:pt x="6426" y="4496"/>
                            <a:pt x="7107" y="5041"/>
                            <a:pt x="6154" y="3951"/>
                          </a:cubicBezTo>
                          <a:cubicBezTo>
                            <a:pt x="7243" y="2452"/>
                            <a:pt x="6972" y="1362"/>
                            <a:pt x="7516" y="0"/>
                          </a:cubicBezTo>
                          <a:cubicBezTo>
                            <a:pt x="6017" y="1499"/>
                            <a:pt x="1249" y="2452"/>
                            <a:pt x="23" y="5586"/>
                          </a:cubicBezTo>
                          <a:cubicBezTo>
                            <a:pt x="-249" y="7902"/>
                            <a:pt x="1931" y="9265"/>
                            <a:pt x="3293" y="11308"/>
                          </a:cubicBezTo>
                          <a:cubicBezTo>
                            <a:pt x="3837" y="11581"/>
                            <a:pt x="6836" y="9946"/>
                            <a:pt x="6154" y="8583"/>
                          </a:cubicBezTo>
                          <a:close/>
                        </a:path>
                      </a:pathLst>
                    </a:custGeom>
                    <a:solidFill>
                      <a:srgbClr val="333333"/>
                    </a:solidFill>
                    <a:ln w="0" cap="flat">
                      <a:noFill/>
                      <a:prstDash val="solid"/>
                      <a:miter/>
                    </a:ln>
                  </p:spPr>
                  <p:txBody>
                    <a:bodyPr rtlCol="0" anchor="ctr"/>
                    <a:lstStyle/>
                    <a:p>
                      <a:endParaRPr lang="en-US"/>
                    </a:p>
                  </p:txBody>
                </p:sp>
                <p:sp>
                  <p:nvSpPr>
                    <p:cNvPr id="2954" name="Freeform: Shape 2953">
                      <a:extLst>
                        <a:ext uri="{FF2B5EF4-FFF2-40B4-BE49-F238E27FC236}">
                          <a16:creationId xmlns:a16="http://schemas.microsoft.com/office/drawing/2014/main" id="{1C130074-D4AC-D18D-1D18-F3738C96A272}"/>
                        </a:ext>
                      </a:extLst>
                    </p:cNvPr>
                    <p:cNvSpPr/>
                    <p:nvPr/>
                  </p:nvSpPr>
                  <p:spPr>
                    <a:xfrm>
                      <a:off x="20798666" y="5865994"/>
                      <a:ext cx="1089" cy="1020"/>
                    </a:xfrm>
                    <a:custGeom>
                      <a:avLst/>
                      <a:gdLst>
                        <a:gd name="connsiteX0" fmla="*/ 0 w 1089"/>
                        <a:gd name="connsiteY0" fmla="*/ 1021 h 1020"/>
                        <a:gd name="connsiteX1" fmla="*/ 1089 w 1089"/>
                        <a:gd name="connsiteY1" fmla="*/ 203 h 1020"/>
                        <a:gd name="connsiteX2" fmla="*/ 0 w 1089"/>
                        <a:gd name="connsiteY2" fmla="*/ 1021 h 1020"/>
                      </a:gdLst>
                      <a:ahLst/>
                      <a:cxnLst>
                        <a:cxn ang="0">
                          <a:pos x="connsiteX0" y="connsiteY0"/>
                        </a:cxn>
                        <a:cxn ang="0">
                          <a:pos x="connsiteX1" y="connsiteY1"/>
                        </a:cxn>
                        <a:cxn ang="0">
                          <a:pos x="connsiteX2" y="connsiteY2"/>
                        </a:cxn>
                      </a:cxnLst>
                      <a:rect l="l" t="t" r="r" b="b"/>
                      <a:pathLst>
                        <a:path w="1089" h="1020">
                          <a:moveTo>
                            <a:pt x="0" y="1021"/>
                          </a:moveTo>
                          <a:cubicBezTo>
                            <a:pt x="682" y="748"/>
                            <a:pt x="818" y="612"/>
                            <a:pt x="1089" y="203"/>
                          </a:cubicBezTo>
                          <a:cubicBezTo>
                            <a:pt x="546" y="-478"/>
                            <a:pt x="409" y="748"/>
                            <a:pt x="0" y="1021"/>
                          </a:cubicBezTo>
                          <a:close/>
                        </a:path>
                      </a:pathLst>
                    </a:custGeom>
                    <a:solidFill>
                      <a:srgbClr val="333333"/>
                    </a:solidFill>
                    <a:ln w="0" cap="flat">
                      <a:noFill/>
                      <a:prstDash val="solid"/>
                      <a:miter/>
                    </a:ln>
                  </p:spPr>
                  <p:txBody>
                    <a:bodyPr rtlCol="0" anchor="ctr"/>
                    <a:lstStyle/>
                    <a:p>
                      <a:endParaRPr lang="en-US"/>
                    </a:p>
                  </p:txBody>
                </p:sp>
                <p:sp>
                  <p:nvSpPr>
                    <p:cNvPr id="2955" name="Freeform: Shape 2954">
                      <a:extLst>
                        <a:ext uri="{FF2B5EF4-FFF2-40B4-BE49-F238E27FC236}">
                          <a16:creationId xmlns:a16="http://schemas.microsoft.com/office/drawing/2014/main" id="{8DB03C95-790D-26B9-8F0F-2B072FA0F735}"/>
                        </a:ext>
                      </a:extLst>
                    </p:cNvPr>
                    <p:cNvSpPr/>
                    <p:nvPr/>
                  </p:nvSpPr>
                  <p:spPr>
                    <a:xfrm>
                      <a:off x="20771418" y="5863745"/>
                      <a:ext cx="1906" cy="2179"/>
                    </a:xfrm>
                    <a:custGeom>
                      <a:avLst/>
                      <a:gdLst>
                        <a:gd name="connsiteX0" fmla="*/ 408 w 1906"/>
                        <a:gd name="connsiteY0" fmla="*/ 136 h 2179"/>
                        <a:gd name="connsiteX1" fmla="*/ 271 w 1906"/>
                        <a:gd name="connsiteY1" fmla="*/ 2180 h 2179"/>
                        <a:gd name="connsiteX2" fmla="*/ 1906 w 1906"/>
                        <a:gd name="connsiteY2" fmla="*/ 0 h 2179"/>
                        <a:gd name="connsiteX3" fmla="*/ 408 w 1906"/>
                        <a:gd name="connsiteY3" fmla="*/ 0 h 2179"/>
                      </a:gdLst>
                      <a:ahLst/>
                      <a:cxnLst>
                        <a:cxn ang="0">
                          <a:pos x="connsiteX0" y="connsiteY0"/>
                        </a:cxn>
                        <a:cxn ang="0">
                          <a:pos x="connsiteX1" y="connsiteY1"/>
                        </a:cxn>
                        <a:cxn ang="0">
                          <a:pos x="connsiteX2" y="connsiteY2"/>
                        </a:cxn>
                        <a:cxn ang="0">
                          <a:pos x="connsiteX3" y="connsiteY3"/>
                        </a:cxn>
                      </a:cxnLst>
                      <a:rect l="l" t="t" r="r" b="b"/>
                      <a:pathLst>
                        <a:path w="1906" h="2179">
                          <a:moveTo>
                            <a:pt x="408" y="136"/>
                          </a:moveTo>
                          <a:cubicBezTo>
                            <a:pt x="408" y="136"/>
                            <a:pt x="-411" y="2044"/>
                            <a:pt x="271" y="2180"/>
                          </a:cubicBezTo>
                          <a:lnTo>
                            <a:pt x="1906" y="0"/>
                          </a:lnTo>
                          <a:cubicBezTo>
                            <a:pt x="1906" y="0"/>
                            <a:pt x="952" y="272"/>
                            <a:pt x="408" y="0"/>
                          </a:cubicBezTo>
                          <a:close/>
                        </a:path>
                      </a:pathLst>
                    </a:custGeom>
                    <a:solidFill>
                      <a:srgbClr val="333333"/>
                    </a:solidFill>
                    <a:ln w="0" cap="flat">
                      <a:noFill/>
                      <a:prstDash val="solid"/>
                      <a:miter/>
                    </a:ln>
                  </p:spPr>
                  <p:txBody>
                    <a:bodyPr rtlCol="0" anchor="ctr"/>
                    <a:lstStyle/>
                    <a:p>
                      <a:endParaRPr lang="en-US"/>
                    </a:p>
                  </p:txBody>
                </p:sp>
                <p:sp>
                  <p:nvSpPr>
                    <p:cNvPr id="2956" name="Freeform: Shape 2955">
                      <a:extLst>
                        <a:ext uri="{FF2B5EF4-FFF2-40B4-BE49-F238E27FC236}">
                          <a16:creationId xmlns:a16="http://schemas.microsoft.com/office/drawing/2014/main" id="{EB26049C-D927-E879-3E0C-4B8A65F842AB}"/>
                        </a:ext>
                      </a:extLst>
                    </p:cNvPr>
                    <p:cNvSpPr/>
                    <p:nvPr/>
                  </p:nvSpPr>
                  <p:spPr>
                    <a:xfrm>
                      <a:off x="20773324" y="5862928"/>
                      <a:ext cx="681" cy="953"/>
                    </a:xfrm>
                    <a:custGeom>
                      <a:avLst/>
                      <a:gdLst>
                        <a:gd name="connsiteX0" fmla="*/ 682 w 681"/>
                        <a:gd name="connsiteY0" fmla="*/ 0 h 953"/>
                        <a:gd name="connsiteX1" fmla="*/ 0 w 681"/>
                        <a:gd name="connsiteY1" fmla="*/ 954 h 953"/>
                        <a:gd name="connsiteX2" fmla="*/ 682 w 681"/>
                        <a:gd name="connsiteY2" fmla="*/ 0 h 953"/>
                      </a:gdLst>
                      <a:ahLst/>
                      <a:cxnLst>
                        <a:cxn ang="0">
                          <a:pos x="connsiteX0" y="connsiteY0"/>
                        </a:cxn>
                        <a:cxn ang="0">
                          <a:pos x="connsiteX1" y="connsiteY1"/>
                        </a:cxn>
                        <a:cxn ang="0">
                          <a:pos x="connsiteX2" y="connsiteY2"/>
                        </a:cxn>
                      </a:cxnLst>
                      <a:rect l="l" t="t" r="r" b="b"/>
                      <a:pathLst>
                        <a:path w="681" h="953">
                          <a:moveTo>
                            <a:pt x="682" y="0"/>
                          </a:moveTo>
                          <a:lnTo>
                            <a:pt x="0" y="954"/>
                          </a:lnTo>
                          <a:cubicBezTo>
                            <a:pt x="0" y="954"/>
                            <a:pt x="409" y="545"/>
                            <a:pt x="682" y="0"/>
                          </a:cubicBezTo>
                          <a:close/>
                        </a:path>
                      </a:pathLst>
                    </a:custGeom>
                    <a:solidFill>
                      <a:srgbClr val="333333"/>
                    </a:solidFill>
                    <a:ln w="0" cap="flat">
                      <a:noFill/>
                      <a:prstDash val="solid"/>
                      <a:miter/>
                    </a:ln>
                  </p:spPr>
                  <p:txBody>
                    <a:bodyPr rtlCol="0" anchor="ctr"/>
                    <a:lstStyle/>
                    <a:p>
                      <a:endParaRPr lang="en-US"/>
                    </a:p>
                  </p:txBody>
                </p:sp>
                <p:sp>
                  <p:nvSpPr>
                    <p:cNvPr id="2957" name="Freeform: Shape 2956">
                      <a:extLst>
                        <a:ext uri="{FF2B5EF4-FFF2-40B4-BE49-F238E27FC236}">
                          <a16:creationId xmlns:a16="http://schemas.microsoft.com/office/drawing/2014/main" id="{804B7F49-193A-7D28-F9CB-11B18654DD7B}"/>
                        </a:ext>
                      </a:extLst>
                    </p:cNvPr>
                    <p:cNvSpPr/>
                    <p:nvPr/>
                  </p:nvSpPr>
                  <p:spPr>
                    <a:xfrm>
                      <a:off x="20771553" y="5863882"/>
                      <a:ext cx="272" cy="13624"/>
                    </a:xfrm>
                    <a:custGeom>
                      <a:avLst/>
                      <a:gdLst>
                        <a:gd name="connsiteX0" fmla="*/ 0 w 272"/>
                        <a:gd name="connsiteY0" fmla="*/ 0 h 13624"/>
                        <a:gd name="connsiteX1" fmla="*/ 273 w 272"/>
                        <a:gd name="connsiteY1" fmla="*/ 0 h 13624"/>
                        <a:gd name="connsiteX2" fmla="*/ 0 w 272"/>
                        <a:gd name="connsiteY2" fmla="*/ 0 h 13624"/>
                      </a:gdLst>
                      <a:ahLst/>
                      <a:cxnLst>
                        <a:cxn ang="0">
                          <a:pos x="connsiteX0" y="connsiteY0"/>
                        </a:cxn>
                        <a:cxn ang="0">
                          <a:pos x="connsiteX1" y="connsiteY1"/>
                        </a:cxn>
                        <a:cxn ang="0">
                          <a:pos x="connsiteX2" y="connsiteY2"/>
                        </a:cxn>
                      </a:cxnLst>
                      <a:rect l="l" t="t" r="r" b="b"/>
                      <a:pathLst>
                        <a:path w="272" h="13624">
                          <a:moveTo>
                            <a:pt x="0" y="0"/>
                          </a:moveTo>
                          <a:lnTo>
                            <a:pt x="273" y="0"/>
                          </a:lnTo>
                          <a:cubicBezTo>
                            <a:pt x="273" y="0"/>
                            <a:pt x="273" y="0"/>
                            <a:pt x="0" y="0"/>
                          </a:cubicBezTo>
                          <a:close/>
                        </a:path>
                      </a:pathLst>
                    </a:custGeom>
                    <a:solidFill>
                      <a:srgbClr val="333333"/>
                    </a:solidFill>
                    <a:ln w="0" cap="flat">
                      <a:noFill/>
                      <a:prstDash val="solid"/>
                      <a:miter/>
                    </a:ln>
                  </p:spPr>
                  <p:txBody>
                    <a:bodyPr rtlCol="0" anchor="ctr"/>
                    <a:lstStyle/>
                    <a:p>
                      <a:endParaRPr lang="en-US"/>
                    </a:p>
                  </p:txBody>
                </p:sp>
                <p:sp>
                  <p:nvSpPr>
                    <p:cNvPr id="2958" name="Freeform: Shape 2957">
                      <a:extLst>
                        <a:ext uri="{FF2B5EF4-FFF2-40B4-BE49-F238E27FC236}">
                          <a16:creationId xmlns:a16="http://schemas.microsoft.com/office/drawing/2014/main" id="{01EE48BD-4B1B-1A96-A8CE-C77B57BF203F}"/>
                        </a:ext>
                      </a:extLst>
                    </p:cNvPr>
                    <p:cNvSpPr/>
                    <p:nvPr/>
                  </p:nvSpPr>
                  <p:spPr>
                    <a:xfrm>
                      <a:off x="20731496" y="5890313"/>
                      <a:ext cx="681" cy="2044"/>
                    </a:xfrm>
                    <a:custGeom>
                      <a:avLst/>
                      <a:gdLst>
                        <a:gd name="connsiteX0" fmla="*/ 682 w 681"/>
                        <a:gd name="connsiteY0" fmla="*/ 0 h 2044"/>
                        <a:gd name="connsiteX1" fmla="*/ 0 w 681"/>
                        <a:gd name="connsiteY1" fmla="*/ 2044 h 2044"/>
                        <a:gd name="connsiteX2" fmla="*/ 682 w 681"/>
                        <a:gd name="connsiteY2" fmla="*/ 0 h 2044"/>
                      </a:gdLst>
                      <a:ahLst/>
                      <a:cxnLst>
                        <a:cxn ang="0">
                          <a:pos x="connsiteX0" y="connsiteY0"/>
                        </a:cxn>
                        <a:cxn ang="0">
                          <a:pos x="connsiteX1" y="connsiteY1"/>
                        </a:cxn>
                        <a:cxn ang="0">
                          <a:pos x="connsiteX2" y="connsiteY2"/>
                        </a:cxn>
                      </a:cxnLst>
                      <a:rect l="l" t="t" r="r" b="b"/>
                      <a:pathLst>
                        <a:path w="681" h="2044">
                          <a:moveTo>
                            <a:pt x="682" y="0"/>
                          </a:moveTo>
                          <a:cubicBezTo>
                            <a:pt x="682" y="0"/>
                            <a:pt x="0" y="1227"/>
                            <a:pt x="0" y="2044"/>
                          </a:cubicBezTo>
                          <a:cubicBezTo>
                            <a:pt x="273" y="1499"/>
                            <a:pt x="682" y="818"/>
                            <a:pt x="682" y="0"/>
                          </a:cubicBezTo>
                          <a:close/>
                        </a:path>
                      </a:pathLst>
                    </a:custGeom>
                    <a:solidFill>
                      <a:srgbClr val="333333"/>
                    </a:solidFill>
                    <a:ln w="0" cap="flat">
                      <a:noFill/>
                      <a:prstDash val="solid"/>
                      <a:miter/>
                    </a:ln>
                  </p:spPr>
                  <p:txBody>
                    <a:bodyPr rtlCol="0" anchor="ctr"/>
                    <a:lstStyle/>
                    <a:p>
                      <a:endParaRPr lang="en-US"/>
                    </a:p>
                  </p:txBody>
                </p:sp>
                <p:sp>
                  <p:nvSpPr>
                    <p:cNvPr id="2959" name="Freeform: Shape 2958">
                      <a:extLst>
                        <a:ext uri="{FF2B5EF4-FFF2-40B4-BE49-F238E27FC236}">
                          <a16:creationId xmlns:a16="http://schemas.microsoft.com/office/drawing/2014/main" id="{C5F3E3C6-9F14-788F-7E6C-55CAAF92FF87}"/>
                        </a:ext>
                      </a:extLst>
                    </p:cNvPr>
                    <p:cNvSpPr/>
                    <p:nvPr/>
                  </p:nvSpPr>
                  <p:spPr>
                    <a:xfrm>
                      <a:off x="20728090" y="5940724"/>
                      <a:ext cx="545" cy="1089"/>
                    </a:xfrm>
                    <a:custGeom>
                      <a:avLst/>
                      <a:gdLst>
                        <a:gd name="connsiteX0" fmla="*/ 546 w 545"/>
                        <a:gd name="connsiteY0" fmla="*/ 0 h 1089"/>
                        <a:gd name="connsiteX1" fmla="*/ 0 w 545"/>
                        <a:gd name="connsiteY1" fmla="*/ 1090 h 1089"/>
                        <a:gd name="connsiteX2" fmla="*/ 546 w 545"/>
                        <a:gd name="connsiteY2" fmla="*/ 0 h 1089"/>
                      </a:gdLst>
                      <a:ahLst/>
                      <a:cxnLst>
                        <a:cxn ang="0">
                          <a:pos x="connsiteX0" y="connsiteY0"/>
                        </a:cxn>
                        <a:cxn ang="0">
                          <a:pos x="connsiteX1" y="connsiteY1"/>
                        </a:cxn>
                        <a:cxn ang="0">
                          <a:pos x="connsiteX2" y="connsiteY2"/>
                        </a:cxn>
                      </a:cxnLst>
                      <a:rect l="l" t="t" r="r" b="b"/>
                      <a:pathLst>
                        <a:path w="545" h="1089">
                          <a:moveTo>
                            <a:pt x="546" y="0"/>
                          </a:moveTo>
                          <a:lnTo>
                            <a:pt x="0" y="1090"/>
                          </a:lnTo>
                          <a:cubicBezTo>
                            <a:pt x="0" y="1090"/>
                            <a:pt x="409" y="409"/>
                            <a:pt x="546" y="0"/>
                          </a:cubicBezTo>
                          <a:close/>
                        </a:path>
                      </a:pathLst>
                    </a:custGeom>
                    <a:solidFill>
                      <a:srgbClr val="333333"/>
                    </a:solidFill>
                    <a:ln w="0" cap="flat">
                      <a:noFill/>
                      <a:prstDash val="solid"/>
                      <a:miter/>
                    </a:ln>
                  </p:spPr>
                  <p:txBody>
                    <a:bodyPr rtlCol="0" anchor="ctr"/>
                    <a:lstStyle/>
                    <a:p>
                      <a:endParaRPr lang="en-US"/>
                    </a:p>
                  </p:txBody>
                </p:sp>
                <p:sp>
                  <p:nvSpPr>
                    <p:cNvPr id="2960" name="Freeform: Shape 2959">
                      <a:extLst>
                        <a:ext uri="{FF2B5EF4-FFF2-40B4-BE49-F238E27FC236}">
                          <a16:creationId xmlns:a16="http://schemas.microsoft.com/office/drawing/2014/main" id="{063F58DF-8C18-238A-50B1-E6EDE84E413E}"/>
                        </a:ext>
                      </a:extLst>
                    </p:cNvPr>
                    <p:cNvSpPr/>
                    <p:nvPr/>
                  </p:nvSpPr>
                  <p:spPr>
                    <a:xfrm>
                      <a:off x="20747983" y="5956801"/>
                      <a:ext cx="409" cy="136"/>
                    </a:xfrm>
                    <a:custGeom>
                      <a:avLst/>
                      <a:gdLst>
                        <a:gd name="connsiteX0" fmla="*/ 0 w 409"/>
                        <a:gd name="connsiteY0" fmla="*/ 0 h 136"/>
                        <a:gd name="connsiteX1" fmla="*/ 409 w 409"/>
                        <a:gd name="connsiteY1" fmla="*/ 136 h 136"/>
                        <a:gd name="connsiteX2" fmla="*/ 0 w 409"/>
                        <a:gd name="connsiteY2" fmla="*/ 0 h 136"/>
                      </a:gdLst>
                      <a:ahLst/>
                      <a:cxnLst>
                        <a:cxn ang="0">
                          <a:pos x="connsiteX0" y="connsiteY0"/>
                        </a:cxn>
                        <a:cxn ang="0">
                          <a:pos x="connsiteX1" y="connsiteY1"/>
                        </a:cxn>
                        <a:cxn ang="0">
                          <a:pos x="connsiteX2" y="connsiteY2"/>
                        </a:cxn>
                      </a:cxnLst>
                      <a:rect l="l" t="t" r="r" b="b"/>
                      <a:pathLst>
                        <a:path w="409" h="136">
                          <a:moveTo>
                            <a:pt x="0" y="0"/>
                          </a:moveTo>
                          <a:cubicBezTo>
                            <a:pt x="0" y="0"/>
                            <a:pt x="273" y="0"/>
                            <a:pt x="409" y="136"/>
                          </a:cubicBezTo>
                          <a:cubicBezTo>
                            <a:pt x="409" y="136"/>
                            <a:pt x="136" y="0"/>
                            <a:pt x="0" y="0"/>
                          </a:cubicBezTo>
                          <a:close/>
                        </a:path>
                      </a:pathLst>
                    </a:custGeom>
                    <a:solidFill>
                      <a:srgbClr val="333333"/>
                    </a:solidFill>
                    <a:ln w="0" cap="flat">
                      <a:noFill/>
                      <a:prstDash val="solid"/>
                      <a:miter/>
                    </a:ln>
                  </p:spPr>
                  <p:txBody>
                    <a:bodyPr rtlCol="0" anchor="ctr"/>
                    <a:lstStyle/>
                    <a:p>
                      <a:endParaRPr lang="en-US"/>
                    </a:p>
                  </p:txBody>
                </p:sp>
                <p:sp>
                  <p:nvSpPr>
                    <p:cNvPr id="2961" name="Freeform: Shape 2960">
                      <a:extLst>
                        <a:ext uri="{FF2B5EF4-FFF2-40B4-BE49-F238E27FC236}">
                          <a16:creationId xmlns:a16="http://schemas.microsoft.com/office/drawing/2014/main" id="{0B38E670-C0EB-99B6-1919-537B596D373F}"/>
                        </a:ext>
                      </a:extLst>
                    </p:cNvPr>
                    <p:cNvSpPr/>
                    <p:nvPr/>
                  </p:nvSpPr>
                  <p:spPr>
                    <a:xfrm>
                      <a:off x="20748255" y="5957074"/>
                      <a:ext cx="1225" cy="5041"/>
                    </a:xfrm>
                    <a:custGeom>
                      <a:avLst/>
                      <a:gdLst>
                        <a:gd name="connsiteX0" fmla="*/ 0 w 1225"/>
                        <a:gd name="connsiteY0" fmla="*/ 0 h 5041"/>
                        <a:gd name="connsiteX1" fmla="*/ 817 w 1225"/>
                        <a:gd name="connsiteY1" fmla="*/ 3678 h 5041"/>
                        <a:gd name="connsiteX2" fmla="*/ 544 w 1225"/>
                        <a:gd name="connsiteY2" fmla="*/ 3678 h 5041"/>
                        <a:gd name="connsiteX3" fmla="*/ 1226 w 1225"/>
                        <a:gd name="connsiteY3" fmla="*/ 5041 h 5041"/>
                        <a:gd name="connsiteX4" fmla="*/ 0 w 1225"/>
                        <a:gd name="connsiteY4" fmla="*/ 0 h 50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5" h="5041">
                          <a:moveTo>
                            <a:pt x="0" y="0"/>
                          </a:moveTo>
                          <a:cubicBezTo>
                            <a:pt x="0" y="0"/>
                            <a:pt x="0" y="2997"/>
                            <a:pt x="817" y="3678"/>
                          </a:cubicBezTo>
                          <a:lnTo>
                            <a:pt x="544" y="3678"/>
                          </a:lnTo>
                          <a:cubicBezTo>
                            <a:pt x="544" y="3678"/>
                            <a:pt x="1226" y="5041"/>
                            <a:pt x="1226" y="5041"/>
                          </a:cubicBezTo>
                          <a:cubicBezTo>
                            <a:pt x="1089" y="3678"/>
                            <a:pt x="953" y="681"/>
                            <a:pt x="0" y="0"/>
                          </a:cubicBezTo>
                          <a:close/>
                        </a:path>
                      </a:pathLst>
                    </a:custGeom>
                    <a:solidFill>
                      <a:srgbClr val="333333"/>
                    </a:solidFill>
                    <a:ln w="0" cap="flat">
                      <a:noFill/>
                      <a:prstDash val="solid"/>
                      <a:miter/>
                    </a:ln>
                  </p:spPr>
                  <p:txBody>
                    <a:bodyPr rtlCol="0" anchor="ctr"/>
                    <a:lstStyle/>
                    <a:p>
                      <a:endParaRPr lang="en-US"/>
                    </a:p>
                  </p:txBody>
                </p:sp>
              </p:grpSp>
              <p:grpSp>
                <p:nvGrpSpPr>
                  <p:cNvPr id="2962" name="Graphic 355">
                    <a:extLst>
                      <a:ext uri="{FF2B5EF4-FFF2-40B4-BE49-F238E27FC236}">
                        <a16:creationId xmlns:a16="http://schemas.microsoft.com/office/drawing/2014/main" id="{DEF36FB5-DC3A-778A-8A77-A975DB505A31}"/>
                      </a:ext>
                    </a:extLst>
                  </p:cNvPr>
                  <p:cNvGrpSpPr/>
                  <p:nvPr/>
                </p:nvGrpSpPr>
                <p:grpSpPr>
                  <a:xfrm>
                    <a:off x="20511460" y="5739625"/>
                    <a:ext cx="651117" cy="1069802"/>
                    <a:chOff x="20511460" y="5739625"/>
                    <a:chExt cx="651117" cy="1069802"/>
                  </a:xfrm>
                  <a:solidFill>
                    <a:srgbClr val="333333"/>
                  </a:solidFill>
                </p:grpSpPr>
                <p:sp>
                  <p:nvSpPr>
                    <p:cNvPr id="2963" name="Freeform: Shape 2962">
                      <a:extLst>
                        <a:ext uri="{FF2B5EF4-FFF2-40B4-BE49-F238E27FC236}">
                          <a16:creationId xmlns:a16="http://schemas.microsoft.com/office/drawing/2014/main" id="{ACC701DE-6D6B-DAFE-AB85-46C841EF1617}"/>
                        </a:ext>
                      </a:extLst>
                    </p:cNvPr>
                    <p:cNvSpPr/>
                    <p:nvPr/>
                  </p:nvSpPr>
                  <p:spPr>
                    <a:xfrm>
                      <a:off x="21106308" y="6625768"/>
                      <a:ext cx="56269" cy="44007"/>
                    </a:xfrm>
                    <a:custGeom>
                      <a:avLst/>
                      <a:gdLst>
                        <a:gd name="connsiteX0" fmla="*/ 7085 w 56269"/>
                        <a:gd name="connsiteY0" fmla="*/ 5177 h 44007"/>
                        <a:gd name="connsiteX1" fmla="*/ 17303 w 56269"/>
                        <a:gd name="connsiteY1" fmla="*/ 12807 h 44007"/>
                        <a:gd name="connsiteX2" fmla="*/ 35289 w 56269"/>
                        <a:gd name="connsiteY2" fmla="*/ 21663 h 44007"/>
                        <a:gd name="connsiteX3" fmla="*/ 43736 w 56269"/>
                        <a:gd name="connsiteY3" fmla="*/ 27794 h 44007"/>
                        <a:gd name="connsiteX4" fmla="*/ 55044 w 56269"/>
                        <a:gd name="connsiteY4" fmla="*/ 33789 h 44007"/>
                        <a:gd name="connsiteX5" fmla="*/ 46733 w 56269"/>
                        <a:gd name="connsiteY5" fmla="*/ 35424 h 44007"/>
                        <a:gd name="connsiteX6" fmla="*/ 47686 w 56269"/>
                        <a:gd name="connsiteY6" fmla="*/ 34061 h 44007"/>
                        <a:gd name="connsiteX7" fmla="*/ 47686 w 56269"/>
                        <a:gd name="connsiteY7" fmla="*/ 42509 h 44007"/>
                        <a:gd name="connsiteX8" fmla="*/ 35562 w 56269"/>
                        <a:gd name="connsiteY8" fmla="*/ 29429 h 44007"/>
                        <a:gd name="connsiteX9" fmla="*/ 47142 w 56269"/>
                        <a:gd name="connsiteY9" fmla="*/ 43054 h 44007"/>
                        <a:gd name="connsiteX10" fmla="*/ 47142 w 56269"/>
                        <a:gd name="connsiteY10" fmla="*/ 33380 h 44007"/>
                        <a:gd name="connsiteX11" fmla="*/ 46051 w 56269"/>
                        <a:gd name="connsiteY11" fmla="*/ 34470 h 44007"/>
                        <a:gd name="connsiteX12" fmla="*/ 46733 w 56269"/>
                        <a:gd name="connsiteY12" fmla="*/ 33244 h 44007"/>
                        <a:gd name="connsiteX13" fmla="*/ 46733 w 56269"/>
                        <a:gd name="connsiteY13" fmla="*/ 43190 h 44007"/>
                        <a:gd name="connsiteX14" fmla="*/ 22754 w 56269"/>
                        <a:gd name="connsiteY14" fmla="*/ 17031 h 44007"/>
                        <a:gd name="connsiteX15" fmla="*/ 45780 w 56269"/>
                        <a:gd name="connsiteY15" fmla="*/ 43326 h 44007"/>
                        <a:gd name="connsiteX16" fmla="*/ 44280 w 56269"/>
                        <a:gd name="connsiteY16" fmla="*/ 42373 h 44007"/>
                        <a:gd name="connsiteX17" fmla="*/ 45915 w 56269"/>
                        <a:gd name="connsiteY17" fmla="*/ 44008 h 44007"/>
                        <a:gd name="connsiteX18" fmla="*/ 45915 w 56269"/>
                        <a:gd name="connsiteY18" fmla="*/ 32290 h 44007"/>
                        <a:gd name="connsiteX19" fmla="*/ 44825 w 56269"/>
                        <a:gd name="connsiteY19" fmla="*/ 33653 h 44007"/>
                        <a:gd name="connsiteX20" fmla="*/ 56270 w 56269"/>
                        <a:gd name="connsiteY20" fmla="*/ 31336 h 44007"/>
                        <a:gd name="connsiteX21" fmla="*/ 34880 w 56269"/>
                        <a:gd name="connsiteY21" fmla="*/ 18938 h 44007"/>
                        <a:gd name="connsiteX22" fmla="*/ 40874 w 56269"/>
                        <a:gd name="connsiteY22" fmla="*/ 21527 h 44007"/>
                        <a:gd name="connsiteX23" fmla="*/ 0 w 56269"/>
                        <a:gd name="connsiteY23" fmla="*/ 0 h 44007"/>
                        <a:gd name="connsiteX24" fmla="*/ 7221 w 56269"/>
                        <a:gd name="connsiteY24" fmla="*/ 4769 h 44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6269" h="44007">
                          <a:moveTo>
                            <a:pt x="7085" y="5177"/>
                          </a:moveTo>
                          <a:cubicBezTo>
                            <a:pt x="14306" y="9810"/>
                            <a:pt x="20300" y="14170"/>
                            <a:pt x="17303" y="12807"/>
                          </a:cubicBezTo>
                          <a:cubicBezTo>
                            <a:pt x="32699" y="20982"/>
                            <a:pt x="32427" y="22208"/>
                            <a:pt x="35289" y="21663"/>
                          </a:cubicBezTo>
                          <a:cubicBezTo>
                            <a:pt x="45371" y="26432"/>
                            <a:pt x="55044" y="33380"/>
                            <a:pt x="43736" y="27794"/>
                          </a:cubicBezTo>
                          <a:lnTo>
                            <a:pt x="55044" y="33789"/>
                          </a:lnTo>
                          <a:lnTo>
                            <a:pt x="46733" y="35424"/>
                          </a:lnTo>
                          <a:lnTo>
                            <a:pt x="47686" y="34061"/>
                          </a:lnTo>
                          <a:lnTo>
                            <a:pt x="47686" y="42509"/>
                          </a:lnTo>
                          <a:cubicBezTo>
                            <a:pt x="47686" y="42509"/>
                            <a:pt x="35562" y="29429"/>
                            <a:pt x="35562" y="29429"/>
                          </a:cubicBezTo>
                          <a:lnTo>
                            <a:pt x="47142" y="43054"/>
                          </a:lnTo>
                          <a:lnTo>
                            <a:pt x="47142" y="33380"/>
                          </a:lnTo>
                          <a:cubicBezTo>
                            <a:pt x="47142" y="33380"/>
                            <a:pt x="46051" y="34470"/>
                            <a:pt x="46051" y="34470"/>
                          </a:cubicBezTo>
                          <a:cubicBezTo>
                            <a:pt x="46051" y="34198"/>
                            <a:pt x="46324" y="33789"/>
                            <a:pt x="46733" y="33244"/>
                          </a:cubicBezTo>
                          <a:lnTo>
                            <a:pt x="46733" y="43190"/>
                          </a:lnTo>
                          <a:cubicBezTo>
                            <a:pt x="41556" y="38694"/>
                            <a:pt x="27795" y="20300"/>
                            <a:pt x="22754" y="17031"/>
                          </a:cubicBezTo>
                          <a:lnTo>
                            <a:pt x="45780" y="43326"/>
                          </a:lnTo>
                          <a:lnTo>
                            <a:pt x="44280" y="42373"/>
                          </a:lnTo>
                          <a:cubicBezTo>
                            <a:pt x="44280" y="42373"/>
                            <a:pt x="45371" y="43462"/>
                            <a:pt x="45915" y="44008"/>
                          </a:cubicBezTo>
                          <a:lnTo>
                            <a:pt x="45915" y="32290"/>
                          </a:lnTo>
                          <a:cubicBezTo>
                            <a:pt x="45915" y="32290"/>
                            <a:pt x="45098" y="33108"/>
                            <a:pt x="44825" y="33653"/>
                          </a:cubicBezTo>
                          <a:lnTo>
                            <a:pt x="56270" y="31336"/>
                          </a:lnTo>
                          <a:cubicBezTo>
                            <a:pt x="49186" y="27658"/>
                            <a:pt x="38831" y="21391"/>
                            <a:pt x="34880" y="18938"/>
                          </a:cubicBezTo>
                          <a:cubicBezTo>
                            <a:pt x="35696" y="19074"/>
                            <a:pt x="35425" y="18530"/>
                            <a:pt x="40874" y="21527"/>
                          </a:cubicBezTo>
                          <a:cubicBezTo>
                            <a:pt x="5177" y="-272"/>
                            <a:pt x="29566" y="18393"/>
                            <a:pt x="0" y="0"/>
                          </a:cubicBezTo>
                          <a:cubicBezTo>
                            <a:pt x="1908" y="1090"/>
                            <a:pt x="4088" y="2589"/>
                            <a:pt x="7221" y="4769"/>
                          </a:cubicBezTo>
                          <a:close/>
                        </a:path>
                      </a:pathLst>
                    </a:custGeom>
                    <a:solidFill>
                      <a:srgbClr val="333333"/>
                    </a:solidFill>
                    <a:ln w="0" cap="flat">
                      <a:noFill/>
                      <a:prstDash val="solid"/>
                      <a:miter/>
                    </a:ln>
                  </p:spPr>
                  <p:txBody>
                    <a:bodyPr rtlCol="0" anchor="ctr"/>
                    <a:lstStyle/>
                    <a:p>
                      <a:endParaRPr lang="en-US"/>
                    </a:p>
                  </p:txBody>
                </p:sp>
                <p:sp>
                  <p:nvSpPr>
                    <p:cNvPr id="2964" name="Freeform: Shape 2963">
                      <a:extLst>
                        <a:ext uri="{FF2B5EF4-FFF2-40B4-BE49-F238E27FC236}">
                          <a16:creationId xmlns:a16="http://schemas.microsoft.com/office/drawing/2014/main" id="{68ADE71A-7BD1-73A0-F613-9A2EE1C723EA}"/>
                        </a:ext>
                      </a:extLst>
                    </p:cNvPr>
                    <p:cNvSpPr/>
                    <p:nvPr/>
                  </p:nvSpPr>
                  <p:spPr>
                    <a:xfrm>
                      <a:off x="21033998" y="6575423"/>
                      <a:ext cx="79258" cy="50344"/>
                    </a:xfrm>
                    <a:custGeom>
                      <a:avLst/>
                      <a:gdLst>
                        <a:gd name="connsiteX0" fmla="*/ 51873 w 79258"/>
                        <a:gd name="connsiteY0" fmla="*/ 32497 h 50344"/>
                        <a:gd name="connsiteX1" fmla="*/ 38794 w 79258"/>
                        <a:gd name="connsiteY1" fmla="*/ 25684 h 50344"/>
                        <a:gd name="connsiteX2" fmla="*/ 19311 w 79258"/>
                        <a:gd name="connsiteY2" fmla="*/ 10697 h 50344"/>
                        <a:gd name="connsiteX3" fmla="*/ 13452 w 79258"/>
                        <a:gd name="connsiteY3" fmla="*/ 8517 h 50344"/>
                        <a:gd name="connsiteX4" fmla="*/ 22172 w 79258"/>
                        <a:gd name="connsiteY4" fmla="*/ 14921 h 50344"/>
                        <a:gd name="connsiteX5" fmla="*/ 644 w 79258"/>
                        <a:gd name="connsiteY5" fmla="*/ 1024 h 50344"/>
                        <a:gd name="connsiteX6" fmla="*/ 28712 w 79258"/>
                        <a:gd name="connsiteY6" fmla="*/ 20916 h 50344"/>
                        <a:gd name="connsiteX7" fmla="*/ 60049 w 79258"/>
                        <a:gd name="connsiteY7" fmla="*/ 44350 h 50344"/>
                        <a:gd name="connsiteX8" fmla="*/ 71357 w 79258"/>
                        <a:gd name="connsiteY8" fmla="*/ 50345 h 50344"/>
                        <a:gd name="connsiteX9" fmla="*/ 67541 w 79258"/>
                        <a:gd name="connsiteY9" fmla="*/ 47892 h 50344"/>
                        <a:gd name="connsiteX10" fmla="*/ 68223 w 79258"/>
                        <a:gd name="connsiteY10" fmla="*/ 45712 h 50344"/>
                        <a:gd name="connsiteX11" fmla="*/ 53917 w 79258"/>
                        <a:gd name="connsiteY11" fmla="*/ 36311 h 50344"/>
                        <a:gd name="connsiteX12" fmla="*/ 79258 w 79258"/>
                        <a:gd name="connsiteY12" fmla="*/ 50072 h 50344"/>
                        <a:gd name="connsiteX13" fmla="*/ 40156 w 79258"/>
                        <a:gd name="connsiteY13" fmla="*/ 21188 h 50344"/>
                        <a:gd name="connsiteX14" fmla="*/ 51873 w 79258"/>
                        <a:gd name="connsiteY14" fmla="*/ 32497 h 50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9258" h="50344">
                          <a:moveTo>
                            <a:pt x="51873" y="32497"/>
                          </a:moveTo>
                          <a:cubicBezTo>
                            <a:pt x="47514" y="30317"/>
                            <a:pt x="43154" y="28001"/>
                            <a:pt x="38794" y="25684"/>
                          </a:cubicBezTo>
                          <a:cubicBezTo>
                            <a:pt x="32254" y="20643"/>
                            <a:pt x="25715" y="15875"/>
                            <a:pt x="19311" y="10697"/>
                          </a:cubicBezTo>
                          <a:cubicBezTo>
                            <a:pt x="18630" y="11106"/>
                            <a:pt x="4187" y="615"/>
                            <a:pt x="13452" y="8517"/>
                          </a:cubicBezTo>
                          <a:cubicBezTo>
                            <a:pt x="15360" y="9880"/>
                            <a:pt x="19175" y="12605"/>
                            <a:pt x="22172" y="14921"/>
                          </a:cubicBezTo>
                          <a:cubicBezTo>
                            <a:pt x="19039" y="14512"/>
                            <a:pt x="-4124" y="-4562"/>
                            <a:pt x="644" y="1024"/>
                          </a:cubicBezTo>
                          <a:cubicBezTo>
                            <a:pt x="16313" y="12741"/>
                            <a:pt x="18357" y="14785"/>
                            <a:pt x="28712" y="20916"/>
                          </a:cubicBezTo>
                          <a:cubicBezTo>
                            <a:pt x="43018" y="31679"/>
                            <a:pt x="53508" y="39172"/>
                            <a:pt x="60049" y="44350"/>
                          </a:cubicBezTo>
                          <a:cubicBezTo>
                            <a:pt x="64544" y="47211"/>
                            <a:pt x="65634" y="46802"/>
                            <a:pt x="71357" y="50345"/>
                          </a:cubicBezTo>
                          <a:cubicBezTo>
                            <a:pt x="70131" y="49527"/>
                            <a:pt x="68903" y="48846"/>
                            <a:pt x="67541" y="47892"/>
                          </a:cubicBezTo>
                          <a:lnTo>
                            <a:pt x="68223" y="45712"/>
                          </a:lnTo>
                          <a:cubicBezTo>
                            <a:pt x="63319" y="43124"/>
                            <a:pt x="59094" y="39718"/>
                            <a:pt x="53917" y="36311"/>
                          </a:cubicBezTo>
                          <a:cubicBezTo>
                            <a:pt x="62228" y="41080"/>
                            <a:pt x="70675" y="45712"/>
                            <a:pt x="79258" y="50072"/>
                          </a:cubicBezTo>
                          <a:cubicBezTo>
                            <a:pt x="72582" y="43396"/>
                            <a:pt x="48603" y="28682"/>
                            <a:pt x="40156" y="21188"/>
                          </a:cubicBezTo>
                          <a:cubicBezTo>
                            <a:pt x="50374" y="30862"/>
                            <a:pt x="30483" y="15602"/>
                            <a:pt x="51873" y="32497"/>
                          </a:cubicBezTo>
                          <a:close/>
                        </a:path>
                      </a:pathLst>
                    </a:custGeom>
                    <a:solidFill>
                      <a:srgbClr val="333333"/>
                    </a:solidFill>
                    <a:ln w="0" cap="flat">
                      <a:noFill/>
                      <a:prstDash val="solid"/>
                      <a:miter/>
                    </a:ln>
                  </p:spPr>
                  <p:txBody>
                    <a:bodyPr rtlCol="0" anchor="ctr"/>
                    <a:lstStyle/>
                    <a:p>
                      <a:endParaRPr lang="en-US"/>
                    </a:p>
                  </p:txBody>
                </p:sp>
                <p:sp>
                  <p:nvSpPr>
                    <p:cNvPr id="2965" name="Freeform: Shape 2964">
                      <a:extLst>
                        <a:ext uri="{FF2B5EF4-FFF2-40B4-BE49-F238E27FC236}">
                          <a16:creationId xmlns:a16="http://schemas.microsoft.com/office/drawing/2014/main" id="{EEFA0390-2002-5F9C-9EEC-696D22FCEA5A}"/>
                        </a:ext>
                      </a:extLst>
                    </p:cNvPr>
                    <p:cNvSpPr/>
                    <p:nvPr/>
                  </p:nvSpPr>
                  <p:spPr>
                    <a:xfrm>
                      <a:off x="21105628" y="6625768"/>
                      <a:ext cx="543" cy="408"/>
                    </a:xfrm>
                    <a:custGeom>
                      <a:avLst/>
                      <a:gdLst>
                        <a:gd name="connsiteX0" fmla="*/ 0 w 543"/>
                        <a:gd name="connsiteY0" fmla="*/ 0 h 408"/>
                        <a:gd name="connsiteX1" fmla="*/ 544 w 543"/>
                        <a:gd name="connsiteY1" fmla="*/ 409 h 408"/>
                        <a:gd name="connsiteX2" fmla="*/ 0 w 543"/>
                        <a:gd name="connsiteY2" fmla="*/ 0 h 408"/>
                      </a:gdLst>
                      <a:ahLst/>
                      <a:cxnLst>
                        <a:cxn ang="0">
                          <a:pos x="connsiteX0" y="connsiteY0"/>
                        </a:cxn>
                        <a:cxn ang="0">
                          <a:pos x="connsiteX1" y="connsiteY1"/>
                        </a:cxn>
                        <a:cxn ang="0">
                          <a:pos x="connsiteX2" y="connsiteY2"/>
                        </a:cxn>
                      </a:cxnLst>
                      <a:rect l="l" t="t" r="r" b="b"/>
                      <a:pathLst>
                        <a:path w="543" h="408">
                          <a:moveTo>
                            <a:pt x="0" y="0"/>
                          </a:moveTo>
                          <a:cubicBezTo>
                            <a:pt x="0" y="0"/>
                            <a:pt x="409" y="272"/>
                            <a:pt x="544" y="409"/>
                          </a:cubicBezTo>
                          <a:cubicBezTo>
                            <a:pt x="409" y="409"/>
                            <a:pt x="136" y="136"/>
                            <a:pt x="0" y="0"/>
                          </a:cubicBezTo>
                          <a:close/>
                        </a:path>
                      </a:pathLst>
                    </a:custGeom>
                    <a:solidFill>
                      <a:srgbClr val="333333"/>
                    </a:solidFill>
                    <a:ln w="0" cap="flat">
                      <a:noFill/>
                      <a:prstDash val="solid"/>
                      <a:miter/>
                    </a:ln>
                  </p:spPr>
                  <p:txBody>
                    <a:bodyPr rtlCol="0" anchor="ctr"/>
                    <a:lstStyle/>
                    <a:p>
                      <a:endParaRPr lang="en-US"/>
                    </a:p>
                  </p:txBody>
                </p:sp>
                <p:sp>
                  <p:nvSpPr>
                    <p:cNvPr id="2966" name="Freeform: Shape 2965">
                      <a:extLst>
                        <a:ext uri="{FF2B5EF4-FFF2-40B4-BE49-F238E27FC236}">
                          <a16:creationId xmlns:a16="http://schemas.microsoft.com/office/drawing/2014/main" id="{6753F141-7118-D3E4-7021-07D97FB58934}"/>
                        </a:ext>
                      </a:extLst>
                    </p:cNvPr>
                    <p:cNvSpPr/>
                    <p:nvPr/>
                  </p:nvSpPr>
                  <p:spPr>
                    <a:xfrm>
                      <a:off x="20645526" y="5990045"/>
                      <a:ext cx="27385" cy="67850"/>
                    </a:xfrm>
                    <a:custGeom>
                      <a:avLst/>
                      <a:gdLst>
                        <a:gd name="connsiteX0" fmla="*/ 22345 w 27385"/>
                        <a:gd name="connsiteY0" fmla="*/ 31746 h 67850"/>
                        <a:gd name="connsiteX1" fmla="*/ 20028 w 27385"/>
                        <a:gd name="connsiteY1" fmla="*/ 23026 h 67850"/>
                        <a:gd name="connsiteX2" fmla="*/ 23161 w 27385"/>
                        <a:gd name="connsiteY2" fmla="*/ 40329 h 67850"/>
                        <a:gd name="connsiteX3" fmla="*/ 25614 w 27385"/>
                        <a:gd name="connsiteY3" fmla="*/ 52455 h 67850"/>
                        <a:gd name="connsiteX4" fmla="*/ 20573 w 27385"/>
                        <a:gd name="connsiteY4" fmla="*/ 55180 h 67850"/>
                        <a:gd name="connsiteX5" fmla="*/ 14987 w 27385"/>
                        <a:gd name="connsiteY5" fmla="*/ 58450 h 67850"/>
                        <a:gd name="connsiteX6" fmla="*/ 0 w 27385"/>
                        <a:gd name="connsiteY6" fmla="*/ 67851 h 67850"/>
                        <a:gd name="connsiteX7" fmla="*/ 8447 w 27385"/>
                        <a:gd name="connsiteY7" fmla="*/ 64444 h 67850"/>
                        <a:gd name="connsiteX8" fmla="*/ 13488 w 27385"/>
                        <a:gd name="connsiteY8" fmla="*/ 61583 h 67850"/>
                        <a:gd name="connsiteX9" fmla="*/ 19484 w 27385"/>
                        <a:gd name="connsiteY9" fmla="*/ 58041 h 67850"/>
                        <a:gd name="connsiteX10" fmla="*/ 26840 w 27385"/>
                        <a:gd name="connsiteY10" fmla="*/ 53136 h 67850"/>
                        <a:gd name="connsiteX11" fmla="*/ 26567 w 27385"/>
                        <a:gd name="connsiteY11" fmla="*/ 52318 h 67850"/>
                        <a:gd name="connsiteX12" fmla="*/ 26840 w 27385"/>
                        <a:gd name="connsiteY12" fmla="*/ 53136 h 67850"/>
                        <a:gd name="connsiteX13" fmla="*/ 24932 w 27385"/>
                        <a:gd name="connsiteY13" fmla="*/ 54907 h 67850"/>
                        <a:gd name="connsiteX14" fmla="*/ 27386 w 27385"/>
                        <a:gd name="connsiteY14" fmla="*/ 53409 h 67850"/>
                        <a:gd name="connsiteX15" fmla="*/ 25614 w 27385"/>
                        <a:gd name="connsiteY15" fmla="*/ 42373 h 67850"/>
                        <a:gd name="connsiteX16" fmla="*/ 27386 w 27385"/>
                        <a:gd name="connsiteY16" fmla="*/ 44144 h 67850"/>
                        <a:gd name="connsiteX17" fmla="*/ 27113 w 27385"/>
                        <a:gd name="connsiteY17" fmla="*/ 43054 h 67850"/>
                        <a:gd name="connsiteX18" fmla="*/ 15532 w 27385"/>
                        <a:gd name="connsiteY18" fmla="*/ 0 h 67850"/>
                        <a:gd name="connsiteX19" fmla="*/ 22072 w 27385"/>
                        <a:gd name="connsiteY19" fmla="*/ 31881 h 67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7385" h="67850">
                          <a:moveTo>
                            <a:pt x="22345" y="31746"/>
                          </a:moveTo>
                          <a:cubicBezTo>
                            <a:pt x="21253" y="25614"/>
                            <a:pt x="20437" y="23843"/>
                            <a:pt x="20028" y="23026"/>
                          </a:cubicBezTo>
                          <a:lnTo>
                            <a:pt x="23161" y="40329"/>
                          </a:lnTo>
                          <a:lnTo>
                            <a:pt x="25614" y="52455"/>
                          </a:lnTo>
                          <a:lnTo>
                            <a:pt x="20573" y="55180"/>
                          </a:lnTo>
                          <a:lnTo>
                            <a:pt x="14987" y="58450"/>
                          </a:lnTo>
                          <a:cubicBezTo>
                            <a:pt x="9946" y="61447"/>
                            <a:pt x="4905" y="64581"/>
                            <a:pt x="0" y="67851"/>
                          </a:cubicBezTo>
                          <a:cubicBezTo>
                            <a:pt x="2180" y="67033"/>
                            <a:pt x="19891" y="56951"/>
                            <a:pt x="8447" y="64444"/>
                          </a:cubicBezTo>
                          <a:cubicBezTo>
                            <a:pt x="9673" y="63763"/>
                            <a:pt x="11444" y="62810"/>
                            <a:pt x="13488" y="61583"/>
                          </a:cubicBezTo>
                          <a:cubicBezTo>
                            <a:pt x="15259" y="60493"/>
                            <a:pt x="17440" y="59267"/>
                            <a:pt x="19484" y="58041"/>
                          </a:cubicBezTo>
                          <a:cubicBezTo>
                            <a:pt x="22890" y="55997"/>
                            <a:pt x="25887" y="54090"/>
                            <a:pt x="26840" y="53136"/>
                          </a:cubicBezTo>
                          <a:cubicBezTo>
                            <a:pt x="26840" y="52727"/>
                            <a:pt x="26567" y="52455"/>
                            <a:pt x="26567" y="52318"/>
                          </a:cubicBezTo>
                          <a:cubicBezTo>
                            <a:pt x="26567" y="52591"/>
                            <a:pt x="26840" y="52863"/>
                            <a:pt x="26840" y="53136"/>
                          </a:cubicBezTo>
                          <a:lnTo>
                            <a:pt x="24932" y="54907"/>
                          </a:lnTo>
                          <a:cubicBezTo>
                            <a:pt x="25751" y="54362"/>
                            <a:pt x="26567" y="53817"/>
                            <a:pt x="27386" y="53409"/>
                          </a:cubicBezTo>
                          <a:cubicBezTo>
                            <a:pt x="26023" y="48368"/>
                            <a:pt x="25614" y="44553"/>
                            <a:pt x="25614" y="42373"/>
                          </a:cubicBezTo>
                          <a:cubicBezTo>
                            <a:pt x="25614" y="39784"/>
                            <a:pt x="26296" y="40329"/>
                            <a:pt x="27386" y="44144"/>
                          </a:cubicBezTo>
                          <a:lnTo>
                            <a:pt x="27113" y="43054"/>
                          </a:lnTo>
                          <a:cubicBezTo>
                            <a:pt x="22890" y="29293"/>
                            <a:pt x="18938" y="14442"/>
                            <a:pt x="15532" y="0"/>
                          </a:cubicBezTo>
                          <a:cubicBezTo>
                            <a:pt x="17576" y="16350"/>
                            <a:pt x="18666" y="12398"/>
                            <a:pt x="22072" y="31881"/>
                          </a:cubicBezTo>
                          <a:close/>
                        </a:path>
                      </a:pathLst>
                    </a:custGeom>
                    <a:solidFill>
                      <a:srgbClr val="333333"/>
                    </a:solidFill>
                    <a:ln w="0" cap="flat">
                      <a:noFill/>
                      <a:prstDash val="solid"/>
                      <a:miter/>
                    </a:ln>
                  </p:spPr>
                  <p:txBody>
                    <a:bodyPr rtlCol="0" anchor="ctr"/>
                    <a:lstStyle/>
                    <a:p>
                      <a:endParaRPr lang="en-US"/>
                    </a:p>
                  </p:txBody>
                </p:sp>
                <p:sp>
                  <p:nvSpPr>
                    <p:cNvPr id="2967" name="Freeform: Shape 2966">
                      <a:extLst>
                        <a:ext uri="{FF2B5EF4-FFF2-40B4-BE49-F238E27FC236}">
                          <a16:creationId xmlns:a16="http://schemas.microsoft.com/office/drawing/2014/main" id="{12947ADA-3E10-01B8-CD14-2552B47AA9B6}"/>
                        </a:ext>
                      </a:extLst>
                    </p:cNvPr>
                    <p:cNvSpPr/>
                    <p:nvPr/>
                  </p:nvSpPr>
                  <p:spPr>
                    <a:xfrm>
                      <a:off x="21066120" y="6550761"/>
                      <a:ext cx="6399" cy="6884"/>
                    </a:xfrm>
                    <a:custGeom>
                      <a:avLst/>
                      <a:gdLst>
                        <a:gd name="connsiteX0" fmla="*/ 6400 w 6399"/>
                        <a:gd name="connsiteY0" fmla="*/ 6884 h 6884"/>
                        <a:gd name="connsiteX1" fmla="*/ 133 w 6399"/>
                        <a:gd name="connsiteY1" fmla="*/ 344 h 6884"/>
                        <a:gd name="connsiteX2" fmla="*/ 6400 w 6399"/>
                        <a:gd name="connsiteY2" fmla="*/ 6884 h 6884"/>
                      </a:gdLst>
                      <a:ahLst/>
                      <a:cxnLst>
                        <a:cxn ang="0">
                          <a:pos x="connsiteX0" y="connsiteY0"/>
                        </a:cxn>
                        <a:cxn ang="0">
                          <a:pos x="connsiteX1" y="connsiteY1"/>
                        </a:cxn>
                        <a:cxn ang="0">
                          <a:pos x="connsiteX2" y="connsiteY2"/>
                        </a:cxn>
                      </a:cxnLst>
                      <a:rect l="l" t="t" r="r" b="b"/>
                      <a:pathLst>
                        <a:path w="6399" h="6884">
                          <a:moveTo>
                            <a:pt x="6400" y="6884"/>
                          </a:moveTo>
                          <a:cubicBezTo>
                            <a:pt x="542" y="72"/>
                            <a:pt x="-413" y="-609"/>
                            <a:pt x="133" y="344"/>
                          </a:cubicBezTo>
                          <a:cubicBezTo>
                            <a:pt x="2313" y="2660"/>
                            <a:pt x="4492" y="4977"/>
                            <a:pt x="6400" y="6884"/>
                          </a:cubicBezTo>
                          <a:close/>
                        </a:path>
                      </a:pathLst>
                    </a:custGeom>
                    <a:solidFill>
                      <a:srgbClr val="333333"/>
                    </a:solidFill>
                    <a:ln w="0" cap="flat">
                      <a:noFill/>
                      <a:prstDash val="solid"/>
                      <a:miter/>
                    </a:ln>
                  </p:spPr>
                  <p:txBody>
                    <a:bodyPr rtlCol="0" anchor="ctr"/>
                    <a:lstStyle/>
                    <a:p>
                      <a:endParaRPr lang="en-US"/>
                    </a:p>
                  </p:txBody>
                </p:sp>
                <p:sp>
                  <p:nvSpPr>
                    <p:cNvPr id="2968" name="Freeform: Shape 2967">
                      <a:extLst>
                        <a:ext uri="{FF2B5EF4-FFF2-40B4-BE49-F238E27FC236}">
                          <a16:creationId xmlns:a16="http://schemas.microsoft.com/office/drawing/2014/main" id="{A22C2E80-E086-7959-E4BB-B92F0562F4C7}"/>
                        </a:ext>
                      </a:extLst>
                    </p:cNvPr>
                    <p:cNvSpPr/>
                    <p:nvPr/>
                  </p:nvSpPr>
                  <p:spPr>
                    <a:xfrm>
                      <a:off x="20656290" y="5965521"/>
                      <a:ext cx="2587" cy="14169"/>
                    </a:xfrm>
                    <a:custGeom>
                      <a:avLst/>
                      <a:gdLst>
                        <a:gd name="connsiteX0" fmla="*/ 2588 w 2587"/>
                        <a:gd name="connsiteY0" fmla="*/ 14170 h 14169"/>
                        <a:gd name="connsiteX1" fmla="*/ 0 w 2587"/>
                        <a:gd name="connsiteY1" fmla="*/ 0 h 14169"/>
                        <a:gd name="connsiteX2" fmla="*/ 2588 w 2587"/>
                        <a:gd name="connsiteY2" fmla="*/ 14170 h 14169"/>
                      </a:gdLst>
                      <a:ahLst/>
                      <a:cxnLst>
                        <a:cxn ang="0">
                          <a:pos x="connsiteX0" y="connsiteY0"/>
                        </a:cxn>
                        <a:cxn ang="0">
                          <a:pos x="connsiteX1" y="connsiteY1"/>
                        </a:cxn>
                        <a:cxn ang="0">
                          <a:pos x="connsiteX2" y="connsiteY2"/>
                        </a:cxn>
                      </a:cxnLst>
                      <a:rect l="l" t="t" r="r" b="b"/>
                      <a:pathLst>
                        <a:path w="2587" h="14169">
                          <a:moveTo>
                            <a:pt x="2588" y="14170"/>
                          </a:moveTo>
                          <a:cubicBezTo>
                            <a:pt x="1499" y="9401"/>
                            <a:pt x="817" y="4632"/>
                            <a:pt x="0" y="0"/>
                          </a:cubicBezTo>
                          <a:cubicBezTo>
                            <a:pt x="817" y="5722"/>
                            <a:pt x="1499" y="10627"/>
                            <a:pt x="2588" y="14170"/>
                          </a:cubicBezTo>
                          <a:close/>
                        </a:path>
                      </a:pathLst>
                    </a:custGeom>
                    <a:solidFill>
                      <a:srgbClr val="333333"/>
                    </a:solidFill>
                    <a:ln w="0" cap="flat">
                      <a:noFill/>
                      <a:prstDash val="solid"/>
                      <a:miter/>
                    </a:ln>
                  </p:spPr>
                  <p:txBody>
                    <a:bodyPr rtlCol="0" anchor="ctr"/>
                    <a:lstStyle/>
                    <a:p>
                      <a:endParaRPr lang="en-US"/>
                    </a:p>
                  </p:txBody>
                </p:sp>
                <p:sp>
                  <p:nvSpPr>
                    <p:cNvPr id="2969" name="Freeform: Shape 2968">
                      <a:extLst>
                        <a:ext uri="{FF2B5EF4-FFF2-40B4-BE49-F238E27FC236}">
                          <a16:creationId xmlns:a16="http://schemas.microsoft.com/office/drawing/2014/main" id="{B3CD07DB-7688-2765-D4D2-445DC5AC4FB2}"/>
                        </a:ext>
                      </a:extLst>
                    </p:cNvPr>
                    <p:cNvSpPr/>
                    <p:nvPr/>
                  </p:nvSpPr>
                  <p:spPr>
                    <a:xfrm>
                      <a:off x="20661603" y="6066343"/>
                      <a:ext cx="5041" cy="3935"/>
                    </a:xfrm>
                    <a:custGeom>
                      <a:avLst/>
                      <a:gdLst>
                        <a:gd name="connsiteX0" fmla="*/ 0 w 5041"/>
                        <a:gd name="connsiteY0" fmla="*/ 3815 h 3935"/>
                        <a:gd name="connsiteX1" fmla="*/ 271 w 5041"/>
                        <a:gd name="connsiteY1" fmla="*/ 3815 h 3935"/>
                        <a:gd name="connsiteX2" fmla="*/ 5041 w 5041"/>
                        <a:gd name="connsiteY2" fmla="*/ 0 h 3935"/>
                        <a:gd name="connsiteX3" fmla="*/ 5041 w 5041"/>
                        <a:gd name="connsiteY3" fmla="*/ 0 h 3935"/>
                        <a:gd name="connsiteX4" fmla="*/ 135 w 5041"/>
                        <a:gd name="connsiteY4" fmla="*/ 3543 h 39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41" h="3935">
                          <a:moveTo>
                            <a:pt x="0" y="3815"/>
                          </a:moveTo>
                          <a:cubicBezTo>
                            <a:pt x="0" y="3815"/>
                            <a:pt x="0" y="4087"/>
                            <a:pt x="271" y="3815"/>
                          </a:cubicBezTo>
                          <a:lnTo>
                            <a:pt x="5041" y="0"/>
                          </a:lnTo>
                          <a:cubicBezTo>
                            <a:pt x="5041" y="0"/>
                            <a:pt x="5041" y="0"/>
                            <a:pt x="5041" y="0"/>
                          </a:cubicBezTo>
                          <a:cubicBezTo>
                            <a:pt x="3270" y="1363"/>
                            <a:pt x="1635" y="2452"/>
                            <a:pt x="135" y="3543"/>
                          </a:cubicBezTo>
                          <a:close/>
                        </a:path>
                      </a:pathLst>
                    </a:custGeom>
                    <a:solidFill>
                      <a:srgbClr val="333333"/>
                    </a:solidFill>
                    <a:ln w="0" cap="flat">
                      <a:noFill/>
                      <a:prstDash val="solid"/>
                      <a:miter/>
                    </a:ln>
                  </p:spPr>
                  <p:txBody>
                    <a:bodyPr rtlCol="0" anchor="ctr"/>
                    <a:lstStyle/>
                    <a:p>
                      <a:endParaRPr lang="en-US"/>
                    </a:p>
                  </p:txBody>
                </p:sp>
                <p:sp>
                  <p:nvSpPr>
                    <p:cNvPr id="2970" name="Freeform: Shape 2969">
                      <a:extLst>
                        <a:ext uri="{FF2B5EF4-FFF2-40B4-BE49-F238E27FC236}">
                          <a16:creationId xmlns:a16="http://schemas.microsoft.com/office/drawing/2014/main" id="{DED2BEFB-9EA6-35EA-81AE-57C90CEE09A8}"/>
                        </a:ext>
                      </a:extLst>
                    </p:cNvPr>
                    <p:cNvSpPr/>
                    <p:nvPr/>
                  </p:nvSpPr>
                  <p:spPr>
                    <a:xfrm>
                      <a:off x="20832454" y="5745484"/>
                      <a:ext cx="4904" cy="13624"/>
                    </a:xfrm>
                    <a:custGeom>
                      <a:avLst/>
                      <a:gdLst>
                        <a:gd name="connsiteX0" fmla="*/ 0 w 4904"/>
                        <a:gd name="connsiteY0" fmla="*/ 0 h 13624"/>
                        <a:gd name="connsiteX1" fmla="*/ 4905 w 4904"/>
                        <a:gd name="connsiteY1" fmla="*/ 0 h 13624"/>
                        <a:gd name="connsiteX2" fmla="*/ 0 w 4904"/>
                        <a:gd name="connsiteY2" fmla="*/ 0 h 13624"/>
                      </a:gdLst>
                      <a:ahLst/>
                      <a:cxnLst>
                        <a:cxn ang="0">
                          <a:pos x="connsiteX0" y="connsiteY0"/>
                        </a:cxn>
                        <a:cxn ang="0">
                          <a:pos x="connsiteX1" y="connsiteY1"/>
                        </a:cxn>
                        <a:cxn ang="0">
                          <a:pos x="connsiteX2" y="connsiteY2"/>
                        </a:cxn>
                      </a:cxnLst>
                      <a:rect l="l" t="t" r="r" b="b"/>
                      <a:pathLst>
                        <a:path w="4904" h="13624">
                          <a:moveTo>
                            <a:pt x="0" y="0"/>
                          </a:moveTo>
                          <a:cubicBezTo>
                            <a:pt x="1635" y="0"/>
                            <a:pt x="2997" y="0"/>
                            <a:pt x="4905" y="0"/>
                          </a:cubicBezTo>
                          <a:cubicBezTo>
                            <a:pt x="3133" y="0"/>
                            <a:pt x="1499" y="0"/>
                            <a:pt x="0" y="0"/>
                          </a:cubicBezTo>
                          <a:close/>
                        </a:path>
                      </a:pathLst>
                    </a:custGeom>
                    <a:solidFill>
                      <a:srgbClr val="333333"/>
                    </a:solidFill>
                    <a:ln w="0" cap="flat">
                      <a:noFill/>
                      <a:prstDash val="solid"/>
                      <a:miter/>
                    </a:ln>
                  </p:spPr>
                  <p:txBody>
                    <a:bodyPr rtlCol="0" anchor="ctr"/>
                    <a:lstStyle/>
                    <a:p>
                      <a:endParaRPr lang="en-US"/>
                    </a:p>
                  </p:txBody>
                </p:sp>
                <p:sp>
                  <p:nvSpPr>
                    <p:cNvPr id="2971" name="Freeform: Shape 2970">
                      <a:extLst>
                        <a:ext uri="{FF2B5EF4-FFF2-40B4-BE49-F238E27FC236}">
                          <a16:creationId xmlns:a16="http://schemas.microsoft.com/office/drawing/2014/main" id="{50D746F8-665A-EFB8-FE33-E7D7C9CB1DDA}"/>
                        </a:ext>
                      </a:extLst>
                    </p:cNvPr>
                    <p:cNvSpPr/>
                    <p:nvPr/>
                  </p:nvSpPr>
                  <p:spPr>
                    <a:xfrm>
                      <a:off x="20562416" y="6148635"/>
                      <a:ext cx="24115" cy="63626"/>
                    </a:xfrm>
                    <a:custGeom>
                      <a:avLst/>
                      <a:gdLst>
                        <a:gd name="connsiteX0" fmla="*/ 0 w 24115"/>
                        <a:gd name="connsiteY0" fmla="*/ 63627 h 63626"/>
                        <a:gd name="connsiteX1" fmla="*/ 3950 w 24115"/>
                        <a:gd name="connsiteY1" fmla="*/ 49730 h 63626"/>
                        <a:gd name="connsiteX2" fmla="*/ 8856 w 24115"/>
                        <a:gd name="connsiteY2" fmla="*/ 36105 h 63626"/>
                        <a:gd name="connsiteX3" fmla="*/ 11444 w 24115"/>
                        <a:gd name="connsiteY3" fmla="*/ 32835 h 63626"/>
                        <a:gd name="connsiteX4" fmla="*/ 15123 w 24115"/>
                        <a:gd name="connsiteY4" fmla="*/ 23979 h 63626"/>
                        <a:gd name="connsiteX5" fmla="*/ 12534 w 24115"/>
                        <a:gd name="connsiteY5" fmla="*/ 29293 h 63626"/>
                        <a:gd name="connsiteX6" fmla="*/ 15940 w 24115"/>
                        <a:gd name="connsiteY6" fmla="*/ 17712 h 63626"/>
                        <a:gd name="connsiteX7" fmla="*/ 24116 w 24115"/>
                        <a:gd name="connsiteY7" fmla="*/ 0 h 63626"/>
                        <a:gd name="connsiteX8" fmla="*/ 9809 w 24115"/>
                        <a:gd name="connsiteY8" fmla="*/ 27521 h 63626"/>
                        <a:gd name="connsiteX9" fmla="*/ 6949 w 24115"/>
                        <a:gd name="connsiteY9" fmla="*/ 34606 h 63626"/>
                        <a:gd name="connsiteX10" fmla="*/ 680 w 24115"/>
                        <a:gd name="connsiteY10" fmla="*/ 58040 h 63626"/>
                        <a:gd name="connsiteX11" fmla="*/ 0 w 24115"/>
                        <a:gd name="connsiteY11" fmla="*/ 63627 h 63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115" h="63626">
                          <a:moveTo>
                            <a:pt x="0" y="63627"/>
                          </a:moveTo>
                          <a:cubicBezTo>
                            <a:pt x="1362" y="58994"/>
                            <a:pt x="2588" y="54362"/>
                            <a:pt x="3950" y="49730"/>
                          </a:cubicBezTo>
                          <a:lnTo>
                            <a:pt x="8856" y="36105"/>
                          </a:lnTo>
                          <a:cubicBezTo>
                            <a:pt x="7902" y="39920"/>
                            <a:pt x="13215" y="26976"/>
                            <a:pt x="11444" y="32835"/>
                          </a:cubicBezTo>
                          <a:cubicBezTo>
                            <a:pt x="12262" y="30791"/>
                            <a:pt x="16758" y="21527"/>
                            <a:pt x="15123" y="23979"/>
                          </a:cubicBezTo>
                          <a:lnTo>
                            <a:pt x="12534" y="29293"/>
                          </a:lnTo>
                          <a:cubicBezTo>
                            <a:pt x="15123" y="22208"/>
                            <a:pt x="15259" y="20437"/>
                            <a:pt x="15940" y="17712"/>
                          </a:cubicBezTo>
                          <a:cubicBezTo>
                            <a:pt x="16622" y="14851"/>
                            <a:pt x="17984" y="11172"/>
                            <a:pt x="24116" y="0"/>
                          </a:cubicBezTo>
                          <a:cubicBezTo>
                            <a:pt x="14714" y="12807"/>
                            <a:pt x="12806" y="19755"/>
                            <a:pt x="9809" y="27521"/>
                          </a:cubicBezTo>
                          <a:cubicBezTo>
                            <a:pt x="8584" y="30110"/>
                            <a:pt x="7765" y="32290"/>
                            <a:pt x="6949" y="34606"/>
                          </a:cubicBezTo>
                          <a:cubicBezTo>
                            <a:pt x="4768" y="42509"/>
                            <a:pt x="2179" y="50002"/>
                            <a:pt x="680" y="58040"/>
                          </a:cubicBezTo>
                          <a:lnTo>
                            <a:pt x="0" y="63627"/>
                          </a:lnTo>
                          <a:close/>
                        </a:path>
                      </a:pathLst>
                    </a:custGeom>
                    <a:solidFill>
                      <a:srgbClr val="333333"/>
                    </a:solidFill>
                    <a:ln w="0" cap="flat">
                      <a:noFill/>
                      <a:prstDash val="solid"/>
                      <a:miter/>
                    </a:ln>
                  </p:spPr>
                  <p:txBody>
                    <a:bodyPr rtlCol="0" anchor="ctr"/>
                    <a:lstStyle/>
                    <a:p>
                      <a:endParaRPr lang="en-US"/>
                    </a:p>
                  </p:txBody>
                </p:sp>
                <p:sp>
                  <p:nvSpPr>
                    <p:cNvPr id="2972" name="Freeform: Shape 2971">
                      <a:extLst>
                        <a:ext uri="{FF2B5EF4-FFF2-40B4-BE49-F238E27FC236}">
                          <a16:creationId xmlns:a16="http://schemas.microsoft.com/office/drawing/2014/main" id="{9B3ACCBB-6307-B1E6-5EB7-890C5F9B4741}"/>
                        </a:ext>
                      </a:extLst>
                    </p:cNvPr>
                    <p:cNvSpPr/>
                    <p:nvPr/>
                  </p:nvSpPr>
                  <p:spPr>
                    <a:xfrm>
                      <a:off x="20820056" y="6209401"/>
                      <a:ext cx="272" cy="272"/>
                    </a:xfrm>
                    <a:custGeom>
                      <a:avLst/>
                      <a:gdLst>
                        <a:gd name="connsiteX0" fmla="*/ 273 w 272"/>
                        <a:gd name="connsiteY0" fmla="*/ 272 h 272"/>
                        <a:gd name="connsiteX1" fmla="*/ 0 w 272"/>
                        <a:gd name="connsiteY1" fmla="*/ 0 h 272"/>
                        <a:gd name="connsiteX2" fmla="*/ 273 w 272"/>
                        <a:gd name="connsiteY2" fmla="*/ 272 h 272"/>
                      </a:gdLst>
                      <a:ahLst/>
                      <a:cxnLst>
                        <a:cxn ang="0">
                          <a:pos x="connsiteX0" y="connsiteY0"/>
                        </a:cxn>
                        <a:cxn ang="0">
                          <a:pos x="connsiteX1" y="connsiteY1"/>
                        </a:cxn>
                        <a:cxn ang="0">
                          <a:pos x="connsiteX2" y="connsiteY2"/>
                        </a:cxn>
                      </a:cxnLst>
                      <a:rect l="l" t="t" r="r" b="b"/>
                      <a:pathLst>
                        <a:path w="272" h="272">
                          <a:moveTo>
                            <a:pt x="273" y="272"/>
                          </a:moveTo>
                          <a:lnTo>
                            <a:pt x="0" y="0"/>
                          </a:lnTo>
                          <a:cubicBezTo>
                            <a:pt x="0" y="0"/>
                            <a:pt x="273" y="272"/>
                            <a:pt x="273" y="272"/>
                          </a:cubicBezTo>
                          <a:close/>
                        </a:path>
                      </a:pathLst>
                    </a:custGeom>
                    <a:solidFill>
                      <a:srgbClr val="333333"/>
                    </a:solidFill>
                    <a:ln w="0" cap="flat">
                      <a:noFill/>
                      <a:prstDash val="solid"/>
                      <a:miter/>
                    </a:ln>
                  </p:spPr>
                  <p:txBody>
                    <a:bodyPr rtlCol="0" anchor="ctr"/>
                    <a:lstStyle/>
                    <a:p>
                      <a:endParaRPr lang="en-US"/>
                    </a:p>
                  </p:txBody>
                </p:sp>
                <p:sp>
                  <p:nvSpPr>
                    <p:cNvPr id="2973" name="Freeform: Shape 2972">
                      <a:extLst>
                        <a:ext uri="{FF2B5EF4-FFF2-40B4-BE49-F238E27FC236}">
                          <a16:creationId xmlns:a16="http://schemas.microsoft.com/office/drawing/2014/main" id="{1323BA26-B6E2-3D37-6F6F-E2078074EA7C}"/>
                        </a:ext>
                      </a:extLst>
                    </p:cNvPr>
                    <p:cNvSpPr/>
                    <p:nvPr/>
                  </p:nvSpPr>
                  <p:spPr>
                    <a:xfrm>
                      <a:off x="20817638" y="6205727"/>
                      <a:ext cx="2417" cy="3673"/>
                    </a:xfrm>
                    <a:custGeom>
                      <a:avLst/>
                      <a:gdLst>
                        <a:gd name="connsiteX0" fmla="*/ 1328 w 2417"/>
                        <a:gd name="connsiteY0" fmla="*/ 2720 h 3673"/>
                        <a:gd name="connsiteX1" fmla="*/ 2417 w 2417"/>
                        <a:gd name="connsiteY1" fmla="*/ 3674 h 3673"/>
                        <a:gd name="connsiteX2" fmla="*/ 1328 w 2417"/>
                        <a:gd name="connsiteY2" fmla="*/ 2720 h 3673"/>
                      </a:gdLst>
                      <a:ahLst/>
                      <a:cxnLst>
                        <a:cxn ang="0">
                          <a:pos x="connsiteX0" y="connsiteY0"/>
                        </a:cxn>
                        <a:cxn ang="0">
                          <a:pos x="connsiteX1" y="connsiteY1"/>
                        </a:cxn>
                        <a:cxn ang="0">
                          <a:pos x="connsiteX2" y="connsiteY2"/>
                        </a:cxn>
                      </a:cxnLst>
                      <a:rect l="l" t="t" r="r" b="b"/>
                      <a:pathLst>
                        <a:path w="2417" h="3673">
                          <a:moveTo>
                            <a:pt x="1328" y="2720"/>
                          </a:moveTo>
                          <a:lnTo>
                            <a:pt x="2417" y="3674"/>
                          </a:lnTo>
                          <a:cubicBezTo>
                            <a:pt x="1464" y="2311"/>
                            <a:pt x="-1806" y="-3275"/>
                            <a:pt x="1328" y="2720"/>
                          </a:cubicBezTo>
                          <a:close/>
                        </a:path>
                      </a:pathLst>
                    </a:custGeom>
                    <a:solidFill>
                      <a:srgbClr val="333333"/>
                    </a:solidFill>
                    <a:ln w="0" cap="flat">
                      <a:noFill/>
                      <a:prstDash val="solid"/>
                      <a:miter/>
                    </a:ln>
                  </p:spPr>
                  <p:txBody>
                    <a:bodyPr rtlCol="0" anchor="ctr"/>
                    <a:lstStyle/>
                    <a:p>
                      <a:endParaRPr lang="en-US"/>
                    </a:p>
                  </p:txBody>
                </p:sp>
                <p:sp>
                  <p:nvSpPr>
                    <p:cNvPr id="2974" name="Freeform: Shape 2973">
                      <a:extLst>
                        <a:ext uri="{FF2B5EF4-FFF2-40B4-BE49-F238E27FC236}">
                          <a16:creationId xmlns:a16="http://schemas.microsoft.com/office/drawing/2014/main" id="{6BABBC29-87AC-CACB-4FB4-68320FBE0FC9}"/>
                        </a:ext>
                      </a:extLst>
                    </p:cNvPr>
                    <p:cNvSpPr/>
                    <p:nvPr/>
                  </p:nvSpPr>
                  <p:spPr>
                    <a:xfrm>
                      <a:off x="20658877" y="5979691"/>
                      <a:ext cx="2316" cy="10354"/>
                    </a:xfrm>
                    <a:custGeom>
                      <a:avLst/>
                      <a:gdLst>
                        <a:gd name="connsiteX0" fmla="*/ 1771 w 2316"/>
                        <a:gd name="connsiteY0" fmla="*/ 5041 h 10354"/>
                        <a:gd name="connsiteX1" fmla="*/ 0 w 2316"/>
                        <a:gd name="connsiteY1" fmla="*/ 0 h 10354"/>
                        <a:gd name="connsiteX2" fmla="*/ 2317 w 2316"/>
                        <a:gd name="connsiteY2" fmla="*/ 10354 h 10354"/>
                        <a:gd name="connsiteX3" fmla="*/ 1771 w 2316"/>
                        <a:gd name="connsiteY3" fmla="*/ 5041 h 10354"/>
                      </a:gdLst>
                      <a:ahLst/>
                      <a:cxnLst>
                        <a:cxn ang="0">
                          <a:pos x="connsiteX0" y="connsiteY0"/>
                        </a:cxn>
                        <a:cxn ang="0">
                          <a:pos x="connsiteX1" y="connsiteY1"/>
                        </a:cxn>
                        <a:cxn ang="0">
                          <a:pos x="connsiteX2" y="connsiteY2"/>
                        </a:cxn>
                        <a:cxn ang="0">
                          <a:pos x="connsiteX3" y="connsiteY3"/>
                        </a:cxn>
                      </a:cxnLst>
                      <a:rect l="l" t="t" r="r" b="b"/>
                      <a:pathLst>
                        <a:path w="2316" h="10354">
                          <a:moveTo>
                            <a:pt x="1771" y="5041"/>
                          </a:moveTo>
                          <a:cubicBezTo>
                            <a:pt x="1771" y="5041"/>
                            <a:pt x="818" y="2997"/>
                            <a:pt x="0" y="0"/>
                          </a:cubicBezTo>
                          <a:lnTo>
                            <a:pt x="2317" y="10354"/>
                          </a:lnTo>
                          <a:cubicBezTo>
                            <a:pt x="2180" y="8856"/>
                            <a:pt x="1908" y="6948"/>
                            <a:pt x="1771" y="5041"/>
                          </a:cubicBezTo>
                          <a:close/>
                        </a:path>
                      </a:pathLst>
                    </a:custGeom>
                    <a:solidFill>
                      <a:srgbClr val="333333"/>
                    </a:solidFill>
                    <a:ln w="0" cap="flat">
                      <a:noFill/>
                      <a:prstDash val="solid"/>
                      <a:miter/>
                    </a:ln>
                  </p:spPr>
                  <p:txBody>
                    <a:bodyPr rtlCol="0" anchor="ctr"/>
                    <a:lstStyle/>
                    <a:p>
                      <a:endParaRPr lang="en-US"/>
                    </a:p>
                  </p:txBody>
                </p:sp>
                <p:sp>
                  <p:nvSpPr>
                    <p:cNvPr id="2975" name="Freeform: Shape 2974">
                      <a:extLst>
                        <a:ext uri="{FF2B5EF4-FFF2-40B4-BE49-F238E27FC236}">
                          <a16:creationId xmlns:a16="http://schemas.microsoft.com/office/drawing/2014/main" id="{FA19931F-E027-E56B-97A0-E27BCE407854}"/>
                        </a:ext>
                      </a:extLst>
                    </p:cNvPr>
                    <p:cNvSpPr/>
                    <p:nvPr/>
                  </p:nvSpPr>
                  <p:spPr>
                    <a:xfrm>
                      <a:off x="20668006" y="6007621"/>
                      <a:ext cx="7628" cy="33652"/>
                    </a:xfrm>
                    <a:custGeom>
                      <a:avLst/>
                      <a:gdLst>
                        <a:gd name="connsiteX0" fmla="*/ 0 w 7628"/>
                        <a:gd name="connsiteY0" fmla="*/ 0 h 33652"/>
                        <a:gd name="connsiteX1" fmla="*/ 4905 w 7628"/>
                        <a:gd name="connsiteY1" fmla="*/ 25478 h 33652"/>
                        <a:gd name="connsiteX2" fmla="*/ 7629 w 7628"/>
                        <a:gd name="connsiteY2" fmla="*/ 33653 h 33652"/>
                        <a:gd name="connsiteX3" fmla="*/ 136 w 7628"/>
                        <a:gd name="connsiteY3" fmla="*/ 136 h 33652"/>
                      </a:gdLst>
                      <a:ahLst/>
                      <a:cxnLst>
                        <a:cxn ang="0">
                          <a:pos x="connsiteX0" y="connsiteY0"/>
                        </a:cxn>
                        <a:cxn ang="0">
                          <a:pos x="connsiteX1" y="connsiteY1"/>
                        </a:cxn>
                        <a:cxn ang="0">
                          <a:pos x="connsiteX2" y="connsiteY2"/>
                        </a:cxn>
                        <a:cxn ang="0">
                          <a:pos x="connsiteX3" y="connsiteY3"/>
                        </a:cxn>
                      </a:cxnLst>
                      <a:rect l="l" t="t" r="r" b="b"/>
                      <a:pathLst>
                        <a:path w="7628" h="33652">
                          <a:moveTo>
                            <a:pt x="0" y="0"/>
                          </a:moveTo>
                          <a:cubicBezTo>
                            <a:pt x="1499" y="8447"/>
                            <a:pt x="3133" y="17439"/>
                            <a:pt x="4905" y="25478"/>
                          </a:cubicBezTo>
                          <a:lnTo>
                            <a:pt x="7629" y="33653"/>
                          </a:lnTo>
                          <a:cubicBezTo>
                            <a:pt x="5585" y="25614"/>
                            <a:pt x="2997" y="13897"/>
                            <a:pt x="136" y="136"/>
                          </a:cubicBezTo>
                          <a:close/>
                        </a:path>
                      </a:pathLst>
                    </a:custGeom>
                    <a:solidFill>
                      <a:srgbClr val="333333"/>
                    </a:solidFill>
                    <a:ln w="0" cap="flat">
                      <a:noFill/>
                      <a:prstDash val="solid"/>
                      <a:miter/>
                    </a:ln>
                  </p:spPr>
                  <p:txBody>
                    <a:bodyPr rtlCol="0" anchor="ctr"/>
                    <a:lstStyle/>
                    <a:p>
                      <a:endParaRPr lang="en-US"/>
                    </a:p>
                  </p:txBody>
                </p:sp>
                <p:sp>
                  <p:nvSpPr>
                    <p:cNvPr id="2976" name="Freeform: Shape 2975">
                      <a:extLst>
                        <a:ext uri="{FF2B5EF4-FFF2-40B4-BE49-F238E27FC236}">
                          <a16:creationId xmlns:a16="http://schemas.microsoft.com/office/drawing/2014/main" id="{CB50FD63-9EF4-1694-A2BA-9BBF89B31E71}"/>
                        </a:ext>
                      </a:extLst>
                    </p:cNvPr>
                    <p:cNvSpPr/>
                    <p:nvPr/>
                  </p:nvSpPr>
                  <p:spPr>
                    <a:xfrm>
                      <a:off x="20651737" y="5739625"/>
                      <a:ext cx="297609" cy="225622"/>
                    </a:xfrm>
                    <a:custGeom>
                      <a:avLst/>
                      <a:gdLst>
                        <a:gd name="connsiteX0" fmla="*/ 136164 w 297609"/>
                        <a:gd name="connsiteY0" fmla="*/ 9265 h 225622"/>
                        <a:gd name="connsiteX1" fmla="*/ 158918 w 297609"/>
                        <a:gd name="connsiteY1" fmla="*/ 5723 h 225622"/>
                        <a:gd name="connsiteX2" fmla="*/ 154286 w 297609"/>
                        <a:gd name="connsiteY2" fmla="*/ 7085 h 225622"/>
                        <a:gd name="connsiteX3" fmla="*/ 148972 w 297609"/>
                        <a:gd name="connsiteY3" fmla="*/ 9401 h 225622"/>
                        <a:gd name="connsiteX4" fmla="*/ 180717 w 297609"/>
                        <a:gd name="connsiteY4" fmla="*/ 5859 h 225622"/>
                        <a:gd name="connsiteX5" fmla="*/ 160553 w 297609"/>
                        <a:gd name="connsiteY5" fmla="*/ 5177 h 225622"/>
                        <a:gd name="connsiteX6" fmla="*/ 159600 w 297609"/>
                        <a:gd name="connsiteY6" fmla="*/ 4088 h 225622"/>
                        <a:gd name="connsiteX7" fmla="*/ 139843 w 297609"/>
                        <a:gd name="connsiteY7" fmla="*/ 6676 h 225622"/>
                        <a:gd name="connsiteX8" fmla="*/ 161235 w 297609"/>
                        <a:gd name="connsiteY8" fmla="*/ 1908 h 225622"/>
                        <a:gd name="connsiteX9" fmla="*/ 189982 w 297609"/>
                        <a:gd name="connsiteY9" fmla="*/ 1908 h 225622"/>
                        <a:gd name="connsiteX10" fmla="*/ 170089 w 297609"/>
                        <a:gd name="connsiteY10" fmla="*/ 4632 h 225622"/>
                        <a:gd name="connsiteX11" fmla="*/ 193525 w 297609"/>
                        <a:gd name="connsiteY11" fmla="*/ 3543 h 225622"/>
                        <a:gd name="connsiteX12" fmla="*/ 236987 w 297609"/>
                        <a:gd name="connsiteY12" fmla="*/ 11581 h 225622"/>
                        <a:gd name="connsiteX13" fmla="*/ 269004 w 297609"/>
                        <a:gd name="connsiteY13" fmla="*/ 26704 h 225622"/>
                        <a:gd name="connsiteX14" fmla="*/ 297344 w 297609"/>
                        <a:gd name="connsiteY14" fmla="*/ 43871 h 225622"/>
                        <a:gd name="connsiteX15" fmla="*/ 285082 w 297609"/>
                        <a:gd name="connsiteY15" fmla="*/ 32563 h 225622"/>
                        <a:gd name="connsiteX16" fmla="*/ 264509 w 297609"/>
                        <a:gd name="connsiteY16" fmla="*/ 18938 h 225622"/>
                        <a:gd name="connsiteX17" fmla="*/ 267778 w 297609"/>
                        <a:gd name="connsiteY17" fmla="*/ 21527 h 225622"/>
                        <a:gd name="connsiteX18" fmla="*/ 250611 w 297609"/>
                        <a:gd name="connsiteY18" fmla="*/ 12944 h 225622"/>
                        <a:gd name="connsiteX19" fmla="*/ 238485 w 297609"/>
                        <a:gd name="connsiteY19" fmla="*/ 10627 h 225622"/>
                        <a:gd name="connsiteX20" fmla="*/ 220365 w 297609"/>
                        <a:gd name="connsiteY20" fmla="*/ 5177 h 225622"/>
                        <a:gd name="connsiteX21" fmla="*/ 230720 w 297609"/>
                        <a:gd name="connsiteY21" fmla="*/ 7357 h 225622"/>
                        <a:gd name="connsiteX22" fmla="*/ 187120 w 297609"/>
                        <a:gd name="connsiteY22" fmla="*/ 545 h 225622"/>
                        <a:gd name="connsiteX23" fmla="*/ 192570 w 297609"/>
                        <a:gd name="connsiteY23" fmla="*/ 0 h 225622"/>
                        <a:gd name="connsiteX24" fmla="*/ 137528 w 297609"/>
                        <a:gd name="connsiteY24" fmla="*/ 5723 h 225622"/>
                        <a:gd name="connsiteX25" fmla="*/ 150880 w 297609"/>
                        <a:gd name="connsiteY25" fmla="*/ 1363 h 225622"/>
                        <a:gd name="connsiteX26" fmla="*/ 110279 w 297609"/>
                        <a:gd name="connsiteY26" fmla="*/ 13761 h 225622"/>
                        <a:gd name="connsiteX27" fmla="*/ 66407 w 297609"/>
                        <a:gd name="connsiteY27" fmla="*/ 38149 h 225622"/>
                        <a:gd name="connsiteX28" fmla="*/ 71584 w 297609"/>
                        <a:gd name="connsiteY28" fmla="*/ 35424 h 225622"/>
                        <a:gd name="connsiteX29" fmla="*/ 53055 w 297609"/>
                        <a:gd name="connsiteY29" fmla="*/ 48503 h 225622"/>
                        <a:gd name="connsiteX30" fmla="*/ 25669 w 297609"/>
                        <a:gd name="connsiteY30" fmla="*/ 79977 h 225622"/>
                        <a:gd name="connsiteX31" fmla="*/ 5096 w 297609"/>
                        <a:gd name="connsiteY31" fmla="*/ 123303 h 225622"/>
                        <a:gd name="connsiteX32" fmla="*/ 4689 w 297609"/>
                        <a:gd name="connsiteY32" fmla="*/ 225623 h 225622"/>
                        <a:gd name="connsiteX33" fmla="*/ 3598 w 297609"/>
                        <a:gd name="connsiteY33" fmla="*/ 213906 h 225622"/>
                        <a:gd name="connsiteX34" fmla="*/ 6595 w 297609"/>
                        <a:gd name="connsiteY34" fmla="*/ 215677 h 225622"/>
                        <a:gd name="connsiteX35" fmla="*/ 4416 w 297609"/>
                        <a:gd name="connsiteY35" fmla="*/ 182842 h 225622"/>
                        <a:gd name="connsiteX36" fmla="*/ 8095 w 297609"/>
                        <a:gd name="connsiteY36" fmla="*/ 172215 h 225622"/>
                        <a:gd name="connsiteX37" fmla="*/ 24716 w 297609"/>
                        <a:gd name="connsiteY37" fmla="*/ 98778 h 225622"/>
                        <a:gd name="connsiteX38" fmla="*/ 43655 w 297609"/>
                        <a:gd name="connsiteY38" fmla="*/ 67987 h 225622"/>
                        <a:gd name="connsiteX39" fmla="*/ 70222 w 297609"/>
                        <a:gd name="connsiteY39" fmla="*/ 39920 h 225622"/>
                        <a:gd name="connsiteX40" fmla="*/ 92566 w 297609"/>
                        <a:gd name="connsiteY40" fmla="*/ 26296 h 225622"/>
                        <a:gd name="connsiteX41" fmla="*/ 130170 w 297609"/>
                        <a:gd name="connsiteY41" fmla="*/ 11036 h 225622"/>
                        <a:gd name="connsiteX42" fmla="*/ 94065 w 297609"/>
                        <a:gd name="connsiteY42" fmla="*/ 28067 h 225622"/>
                        <a:gd name="connsiteX43" fmla="*/ 131532 w 297609"/>
                        <a:gd name="connsiteY43" fmla="*/ 12944 h 225622"/>
                        <a:gd name="connsiteX44" fmla="*/ 136028 w 297609"/>
                        <a:gd name="connsiteY44" fmla="*/ 9129 h 225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297609" h="225622">
                          <a:moveTo>
                            <a:pt x="136164" y="9265"/>
                          </a:moveTo>
                          <a:cubicBezTo>
                            <a:pt x="150607" y="5859"/>
                            <a:pt x="157147" y="5859"/>
                            <a:pt x="158918" y="5723"/>
                          </a:cubicBezTo>
                          <a:cubicBezTo>
                            <a:pt x="160689" y="5723"/>
                            <a:pt x="157965" y="6268"/>
                            <a:pt x="154286" y="7085"/>
                          </a:cubicBezTo>
                          <a:cubicBezTo>
                            <a:pt x="146792" y="8584"/>
                            <a:pt x="135757" y="11581"/>
                            <a:pt x="148972" y="9401"/>
                          </a:cubicBezTo>
                          <a:cubicBezTo>
                            <a:pt x="164912" y="6949"/>
                            <a:pt x="170635" y="5859"/>
                            <a:pt x="180717" y="5859"/>
                          </a:cubicBezTo>
                          <a:cubicBezTo>
                            <a:pt x="157692" y="6268"/>
                            <a:pt x="159191" y="6404"/>
                            <a:pt x="160553" y="5177"/>
                          </a:cubicBezTo>
                          <a:cubicBezTo>
                            <a:pt x="161235" y="4632"/>
                            <a:pt x="162051" y="4088"/>
                            <a:pt x="159600" y="4088"/>
                          </a:cubicBezTo>
                          <a:cubicBezTo>
                            <a:pt x="157147" y="4088"/>
                            <a:pt x="151560" y="4224"/>
                            <a:pt x="139843" y="6676"/>
                          </a:cubicBezTo>
                          <a:cubicBezTo>
                            <a:pt x="142977" y="5177"/>
                            <a:pt x="151424" y="2997"/>
                            <a:pt x="161235" y="1908"/>
                          </a:cubicBezTo>
                          <a:cubicBezTo>
                            <a:pt x="171044" y="954"/>
                            <a:pt x="182079" y="1090"/>
                            <a:pt x="189982" y="1908"/>
                          </a:cubicBezTo>
                          <a:cubicBezTo>
                            <a:pt x="207830" y="4769"/>
                            <a:pt x="174177" y="1908"/>
                            <a:pt x="170089" y="4632"/>
                          </a:cubicBezTo>
                          <a:cubicBezTo>
                            <a:pt x="188891" y="4224"/>
                            <a:pt x="185485" y="4224"/>
                            <a:pt x="193525" y="3543"/>
                          </a:cubicBezTo>
                          <a:cubicBezTo>
                            <a:pt x="208375" y="5041"/>
                            <a:pt x="223635" y="7494"/>
                            <a:pt x="236987" y="11581"/>
                          </a:cubicBezTo>
                          <a:cubicBezTo>
                            <a:pt x="250338" y="15669"/>
                            <a:pt x="261784" y="21118"/>
                            <a:pt x="269004" y="26704"/>
                          </a:cubicBezTo>
                          <a:cubicBezTo>
                            <a:pt x="287806" y="37604"/>
                            <a:pt x="286853" y="36787"/>
                            <a:pt x="297344" y="43871"/>
                          </a:cubicBezTo>
                          <a:cubicBezTo>
                            <a:pt x="298979" y="43871"/>
                            <a:pt x="292847" y="38285"/>
                            <a:pt x="285082" y="32563"/>
                          </a:cubicBezTo>
                          <a:cubicBezTo>
                            <a:pt x="277315" y="26704"/>
                            <a:pt x="267778" y="21391"/>
                            <a:pt x="264509" y="18938"/>
                          </a:cubicBezTo>
                          <a:cubicBezTo>
                            <a:pt x="266007" y="19756"/>
                            <a:pt x="268733" y="21663"/>
                            <a:pt x="267778" y="21527"/>
                          </a:cubicBezTo>
                          <a:cubicBezTo>
                            <a:pt x="262192" y="18393"/>
                            <a:pt x="256470" y="15532"/>
                            <a:pt x="250611" y="12944"/>
                          </a:cubicBezTo>
                          <a:cubicBezTo>
                            <a:pt x="266962" y="20846"/>
                            <a:pt x="247614" y="13352"/>
                            <a:pt x="238485" y="10627"/>
                          </a:cubicBezTo>
                          <a:cubicBezTo>
                            <a:pt x="231946" y="8311"/>
                            <a:pt x="218457" y="5177"/>
                            <a:pt x="220365" y="5177"/>
                          </a:cubicBezTo>
                          <a:cubicBezTo>
                            <a:pt x="223771" y="5859"/>
                            <a:pt x="227314" y="6540"/>
                            <a:pt x="230720" y="7357"/>
                          </a:cubicBezTo>
                          <a:cubicBezTo>
                            <a:pt x="217775" y="2861"/>
                            <a:pt x="201018" y="2180"/>
                            <a:pt x="187120" y="545"/>
                          </a:cubicBezTo>
                          <a:cubicBezTo>
                            <a:pt x="186440" y="136"/>
                            <a:pt x="191754" y="273"/>
                            <a:pt x="192570" y="0"/>
                          </a:cubicBezTo>
                          <a:cubicBezTo>
                            <a:pt x="176767" y="409"/>
                            <a:pt x="160826" y="-272"/>
                            <a:pt x="137528" y="5723"/>
                          </a:cubicBezTo>
                          <a:cubicBezTo>
                            <a:pt x="141887" y="4088"/>
                            <a:pt x="146383" y="2725"/>
                            <a:pt x="150880" y="1363"/>
                          </a:cubicBezTo>
                          <a:cubicBezTo>
                            <a:pt x="141478" y="3815"/>
                            <a:pt x="126082" y="7221"/>
                            <a:pt x="110279" y="13761"/>
                          </a:cubicBezTo>
                          <a:cubicBezTo>
                            <a:pt x="94474" y="20028"/>
                            <a:pt x="78396" y="29293"/>
                            <a:pt x="66407" y="38149"/>
                          </a:cubicBezTo>
                          <a:cubicBezTo>
                            <a:pt x="69269" y="36378"/>
                            <a:pt x="74174" y="33108"/>
                            <a:pt x="71584" y="35424"/>
                          </a:cubicBezTo>
                          <a:cubicBezTo>
                            <a:pt x="57823" y="46188"/>
                            <a:pt x="48014" y="54907"/>
                            <a:pt x="53055" y="48503"/>
                          </a:cubicBezTo>
                          <a:cubicBezTo>
                            <a:pt x="47197" y="54907"/>
                            <a:pt x="35888" y="66216"/>
                            <a:pt x="25669" y="79977"/>
                          </a:cubicBezTo>
                          <a:cubicBezTo>
                            <a:pt x="14907" y="94691"/>
                            <a:pt x="7686" y="111722"/>
                            <a:pt x="5096" y="123303"/>
                          </a:cubicBezTo>
                          <a:cubicBezTo>
                            <a:pt x="-2942" y="158727"/>
                            <a:pt x="-218" y="193060"/>
                            <a:pt x="4689" y="225623"/>
                          </a:cubicBezTo>
                          <a:cubicBezTo>
                            <a:pt x="4279" y="221944"/>
                            <a:pt x="3734" y="217993"/>
                            <a:pt x="3598" y="213906"/>
                          </a:cubicBezTo>
                          <a:cubicBezTo>
                            <a:pt x="4960" y="204777"/>
                            <a:pt x="4689" y="200009"/>
                            <a:pt x="6595" y="215677"/>
                          </a:cubicBezTo>
                          <a:cubicBezTo>
                            <a:pt x="5369" y="200281"/>
                            <a:pt x="3734" y="206276"/>
                            <a:pt x="4416" y="182842"/>
                          </a:cubicBezTo>
                          <a:cubicBezTo>
                            <a:pt x="4960" y="192107"/>
                            <a:pt x="6323" y="194423"/>
                            <a:pt x="8095" y="172215"/>
                          </a:cubicBezTo>
                          <a:cubicBezTo>
                            <a:pt x="9866" y="144421"/>
                            <a:pt x="14771" y="120714"/>
                            <a:pt x="24716" y="98778"/>
                          </a:cubicBezTo>
                          <a:cubicBezTo>
                            <a:pt x="29757" y="87742"/>
                            <a:pt x="36297" y="77524"/>
                            <a:pt x="43655" y="67987"/>
                          </a:cubicBezTo>
                          <a:cubicBezTo>
                            <a:pt x="51011" y="58313"/>
                            <a:pt x="59731" y="48912"/>
                            <a:pt x="70222" y="39920"/>
                          </a:cubicBezTo>
                          <a:cubicBezTo>
                            <a:pt x="71448" y="39920"/>
                            <a:pt x="80440" y="32835"/>
                            <a:pt x="92566" y="26296"/>
                          </a:cubicBezTo>
                          <a:cubicBezTo>
                            <a:pt x="104556" y="19483"/>
                            <a:pt x="119816" y="13625"/>
                            <a:pt x="130170" y="11036"/>
                          </a:cubicBezTo>
                          <a:cubicBezTo>
                            <a:pt x="122813" y="14578"/>
                            <a:pt x="107962" y="19892"/>
                            <a:pt x="94065" y="28067"/>
                          </a:cubicBezTo>
                          <a:cubicBezTo>
                            <a:pt x="102785" y="23026"/>
                            <a:pt x="118997" y="16077"/>
                            <a:pt x="131532" y="12944"/>
                          </a:cubicBezTo>
                          <a:lnTo>
                            <a:pt x="136028" y="9129"/>
                          </a:lnTo>
                          <a:close/>
                        </a:path>
                      </a:pathLst>
                    </a:custGeom>
                    <a:solidFill>
                      <a:srgbClr val="333333"/>
                    </a:solidFill>
                    <a:ln w="0" cap="flat">
                      <a:noFill/>
                      <a:prstDash val="solid"/>
                      <a:miter/>
                    </a:ln>
                  </p:spPr>
                  <p:txBody>
                    <a:bodyPr rtlCol="0" anchor="ctr"/>
                    <a:lstStyle/>
                    <a:p>
                      <a:endParaRPr lang="en-US"/>
                    </a:p>
                  </p:txBody>
                </p:sp>
                <p:sp>
                  <p:nvSpPr>
                    <p:cNvPr id="2977" name="Freeform: Shape 2976">
                      <a:extLst>
                        <a:ext uri="{FF2B5EF4-FFF2-40B4-BE49-F238E27FC236}">
                          <a16:creationId xmlns:a16="http://schemas.microsoft.com/office/drawing/2014/main" id="{47F70B18-44AC-9E6A-4E16-92670D52DC6C}"/>
                        </a:ext>
                      </a:extLst>
                    </p:cNvPr>
                    <p:cNvSpPr/>
                    <p:nvPr/>
                  </p:nvSpPr>
                  <p:spPr>
                    <a:xfrm>
                      <a:off x="20682311" y="5826005"/>
                      <a:ext cx="2725" cy="3678"/>
                    </a:xfrm>
                    <a:custGeom>
                      <a:avLst/>
                      <a:gdLst>
                        <a:gd name="connsiteX0" fmla="*/ 0 w 2725"/>
                        <a:gd name="connsiteY0" fmla="*/ 3679 h 3678"/>
                        <a:gd name="connsiteX1" fmla="*/ 2726 w 2725"/>
                        <a:gd name="connsiteY1" fmla="*/ 0 h 3678"/>
                        <a:gd name="connsiteX2" fmla="*/ 0 w 2725"/>
                        <a:gd name="connsiteY2" fmla="*/ 3679 h 3678"/>
                      </a:gdLst>
                      <a:ahLst/>
                      <a:cxnLst>
                        <a:cxn ang="0">
                          <a:pos x="connsiteX0" y="connsiteY0"/>
                        </a:cxn>
                        <a:cxn ang="0">
                          <a:pos x="connsiteX1" y="connsiteY1"/>
                        </a:cxn>
                        <a:cxn ang="0">
                          <a:pos x="connsiteX2" y="connsiteY2"/>
                        </a:cxn>
                      </a:cxnLst>
                      <a:rect l="l" t="t" r="r" b="b"/>
                      <a:pathLst>
                        <a:path w="2725" h="3678">
                          <a:moveTo>
                            <a:pt x="0" y="3679"/>
                          </a:moveTo>
                          <a:cubicBezTo>
                            <a:pt x="955" y="2453"/>
                            <a:pt x="1771" y="1227"/>
                            <a:pt x="2726" y="0"/>
                          </a:cubicBezTo>
                          <a:cubicBezTo>
                            <a:pt x="2180" y="681"/>
                            <a:pt x="1364" y="1771"/>
                            <a:pt x="0" y="3679"/>
                          </a:cubicBezTo>
                          <a:close/>
                        </a:path>
                      </a:pathLst>
                    </a:custGeom>
                    <a:solidFill>
                      <a:srgbClr val="333333"/>
                    </a:solidFill>
                    <a:ln w="0" cap="flat">
                      <a:noFill/>
                      <a:prstDash val="solid"/>
                      <a:miter/>
                    </a:ln>
                  </p:spPr>
                  <p:txBody>
                    <a:bodyPr rtlCol="0" anchor="ctr"/>
                    <a:lstStyle/>
                    <a:p>
                      <a:endParaRPr lang="en-US"/>
                    </a:p>
                  </p:txBody>
                </p:sp>
                <p:sp>
                  <p:nvSpPr>
                    <p:cNvPr id="2978" name="Freeform: Shape 2977">
                      <a:extLst>
                        <a:ext uri="{FF2B5EF4-FFF2-40B4-BE49-F238E27FC236}">
                          <a16:creationId xmlns:a16="http://schemas.microsoft.com/office/drawing/2014/main" id="{CF519C8C-714C-CC14-659D-50E0BBE38868}"/>
                        </a:ext>
                      </a:extLst>
                    </p:cNvPr>
                    <p:cNvSpPr/>
                    <p:nvPr/>
                  </p:nvSpPr>
                  <p:spPr>
                    <a:xfrm>
                      <a:off x="20741580" y="5767965"/>
                      <a:ext cx="4359" cy="2588"/>
                    </a:xfrm>
                    <a:custGeom>
                      <a:avLst/>
                      <a:gdLst>
                        <a:gd name="connsiteX0" fmla="*/ 0 w 4359"/>
                        <a:gd name="connsiteY0" fmla="*/ 2316 h 2588"/>
                        <a:gd name="connsiteX1" fmla="*/ 0 w 4359"/>
                        <a:gd name="connsiteY1" fmla="*/ 2589 h 2588"/>
                        <a:gd name="connsiteX2" fmla="*/ 4359 w 4359"/>
                        <a:gd name="connsiteY2" fmla="*/ 0 h 2588"/>
                        <a:gd name="connsiteX3" fmla="*/ 0 w 4359"/>
                        <a:gd name="connsiteY3" fmla="*/ 2316 h 2588"/>
                      </a:gdLst>
                      <a:ahLst/>
                      <a:cxnLst>
                        <a:cxn ang="0">
                          <a:pos x="connsiteX0" y="connsiteY0"/>
                        </a:cxn>
                        <a:cxn ang="0">
                          <a:pos x="connsiteX1" y="connsiteY1"/>
                        </a:cxn>
                        <a:cxn ang="0">
                          <a:pos x="connsiteX2" y="connsiteY2"/>
                        </a:cxn>
                        <a:cxn ang="0">
                          <a:pos x="connsiteX3" y="connsiteY3"/>
                        </a:cxn>
                      </a:cxnLst>
                      <a:rect l="l" t="t" r="r" b="b"/>
                      <a:pathLst>
                        <a:path w="4359" h="2588">
                          <a:moveTo>
                            <a:pt x="0" y="2316"/>
                          </a:moveTo>
                          <a:cubicBezTo>
                            <a:pt x="0" y="2316"/>
                            <a:pt x="0" y="2452"/>
                            <a:pt x="0" y="2589"/>
                          </a:cubicBezTo>
                          <a:cubicBezTo>
                            <a:pt x="1499" y="1771"/>
                            <a:pt x="2861" y="817"/>
                            <a:pt x="4359" y="0"/>
                          </a:cubicBezTo>
                          <a:cubicBezTo>
                            <a:pt x="2861" y="817"/>
                            <a:pt x="1089" y="1771"/>
                            <a:pt x="0" y="2316"/>
                          </a:cubicBezTo>
                          <a:close/>
                        </a:path>
                      </a:pathLst>
                    </a:custGeom>
                    <a:solidFill>
                      <a:srgbClr val="333333"/>
                    </a:solidFill>
                    <a:ln w="0" cap="flat">
                      <a:noFill/>
                      <a:prstDash val="solid"/>
                      <a:miter/>
                    </a:ln>
                  </p:spPr>
                  <p:txBody>
                    <a:bodyPr rtlCol="0" anchor="ctr"/>
                    <a:lstStyle/>
                    <a:p>
                      <a:endParaRPr lang="en-US"/>
                    </a:p>
                  </p:txBody>
                </p:sp>
                <p:sp>
                  <p:nvSpPr>
                    <p:cNvPr id="2979" name="Freeform: Shape 2978">
                      <a:extLst>
                        <a:ext uri="{FF2B5EF4-FFF2-40B4-BE49-F238E27FC236}">
                          <a16:creationId xmlns:a16="http://schemas.microsoft.com/office/drawing/2014/main" id="{598B48A5-B175-627C-92F3-B17C9FB51751}"/>
                        </a:ext>
                      </a:extLst>
                    </p:cNvPr>
                    <p:cNvSpPr/>
                    <p:nvPr/>
                  </p:nvSpPr>
                  <p:spPr>
                    <a:xfrm>
                      <a:off x="20662011" y="5970827"/>
                      <a:ext cx="1771" cy="9544"/>
                    </a:xfrm>
                    <a:custGeom>
                      <a:avLst/>
                      <a:gdLst>
                        <a:gd name="connsiteX0" fmla="*/ 136 w 1771"/>
                        <a:gd name="connsiteY0" fmla="*/ 688 h 9544"/>
                        <a:gd name="connsiteX1" fmla="*/ 1771 w 1771"/>
                        <a:gd name="connsiteY1" fmla="*/ 9544 h 9544"/>
                        <a:gd name="connsiteX2" fmla="*/ 682 w 1771"/>
                        <a:gd name="connsiteY2" fmla="*/ 2596 h 9544"/>
                        <a:gd name="connsiteX3" fmla="*/ 0 w 1771"/>
                        <a:gd name="connsiteY3" fmla="*/ 688 h 9544"/>
                      </a:gdLst>
                      <a:ahLst/>
                      <a:cxnLst>
                        <a:cxn ang="0">
                          <a:pos x="connsiteX0" y="connsiteY0"/>
                        </a:cxn>
                        <a:cxn ang="0">
                          <a:pos x="connsiteX1" y="connsiteY1"/>
                        </a:cxn>
                        <a:cxn ang="0">
                          <a:pos x="connsiteX2" y="connsiteY2"/>
                        </a:cxn>
                        <a:cxn ang="0">
                          <a:pos x="connsiteX3" y="connsiteY3"/>
                        </a:cxn>
                      </a:cxnLst>
                      <a:rect l="l" t="t" r="r" b="b"/>
                      <a:pathLst>
                        <a:path w="1771" h="9544">
                          <a:moveTo>
                            <a:pt x="136" y="688"/>
                          </a:moveTo>
                          <a:cubicBezTo>
                            <a:pt x="682" y="3958"/>
                            <a:pt x="1091" y="6275"/>
                            <a:pt x="1771" y="9544"/>
                          </a:cubicBezTo>
                          <a:cubicBezTo>
                            <a:pt x="1499" y="7501"/>
                            <a:pt x="955" y="5048"/>
                            <a:pt x="682" y="2596"/>
                          </a:cubicBezTo>
                          <a:cubicBezTo>
                            <a:pt x="409" y="280"/>
                            <a:pt x="136" y="-811"/>
                            <a:pt x="0" y="688"/>
                          </a:cubicBezTo>
                          <a:close/>
                        </a:path>
                      </a:pathLst>
                    </a:custGeom>
                    <a:solidFill>
                      <a:srgbClr val="333333"/>
                    </a:solidFill>
                    <a:ln w="0" cap="flat">
                      <a:noFill/>
                      <a:prstDash val="solid"/>
                      <a:miter/>
                    </a:ln>
                  </p:spPr>
                  <p:txBody>
                    <a:bodyPr rtlCol="0" anchor="ctr"/>
                    <a:lstStyle/>
                    <a:p>
                      <a:endParaRPr lang="en-US"/>
                    </a:p>
                  </p:txBody>
                </p:sp>
                <p:sp>
                  <p:nvSpPr>
                    <p:cNvPr id="2980" name="Freeform: Shape 2979">
                      <a:extLst>
                        <a:ext uri="{FF2B5EF4-FFF2-40B4-BE49-F238E27FC236}">
                          <a16:creationId xmlns:a16="http://schemas.microsoft.com/office/drawing/2014/main" id="{867B7F35-C399-171C-CE1F-53BE481800DE}"/>
                        </a:ext>
                      </a:extLst>
                    </p:cNvPr>
                    <p:cNvSpPr/>
                    <p:nvPr/>
                  </p:nvSpPr>
                  <p:spPr>
                    <a:xfrm>
                      <a:off x="20660376" y="5981189"/>
                      <a:ext cx="718" cy="3822"/>
                    </a:xfrm>
                    <a:custGeom>
                      <a:avLst/>
                      <a:gdLst>
                        <a:gd name="connsiteX0" fmla="*/ 682 w 718"/>
                        <a:gd name="connsiteY0" fmla="*/ 1635 h 3822"/>
                        <a:gd name="connsiteX1" fmla="*/ 0 w 718"/>
                        <a:gd name="connsiteY1" fmla="*/ 0 h 3822"/>
                        <a:gd name="connsiteX2" fmla="*/ 273 w 718"/>
                        <a:gd name="connsiteY2" fmla="*/ 3678 h 3822"/>
                        <a:gd name="connsiteX3" fmla="*/ 682 w 718"/>
                        <a:gd name="connsiteY3" fmla="*/ 1771 h 3822"/>
                      </a:gdLst>
                      <a:ahLst/>
                      <a:cxnLst>
                        <a:cxn ang="0">
                          <a:pos x="connsiteX0" y="connsiteY0"/>
                        </a:cxn>
                        <a:cxn ang="0">
                          <a:pos x="connsiteX1" y="connsiteY1"/>
                        </a:cxn>
                        <a:cxn ang="0">
                          <a:pos x="connsiteX2" y="connsiteY2"/>
                        </a:cxn>
                        <a:cxn ang="0">
                          <a:pos x="connsiteX3" y="connsiteY3"/>
                        </a:cxn>
                      </a:cxnLst>
                      <a:rect l="l" t="t" r="r" b="b"/>
                      <a:pathLst>
                        <a:path w="718" h="3822">
                          <a:moveTo>
                            <a:pt x="682" y="1635"/>
                          </a:moveTo>
                          <a:lnTo>
                            <a:pt x="0" y="0"/>
                          </a:lnTo>
                          <a:cubicBezTo>
                            <a:pt x="0" y="1363"/>
                            <a:pt x="273" y="2316"/>
                            <a:pt x="273" y="3678"/>
                          </a:cubicBezTo>
                          <a:cubicBezTo>
                            <a:pt x="546" y="4087"/>
                            <a:pt x="818" y="3678"/>
                            <a:pt x="682" y="1771"/>
                          </a:cubicBezTo>
                          <a:close/>
                        </a:path>
                      </a:pathLst>
                    </a:custGeom>
                    <a:solidFill>
                      <a:srgbClr val="333333"/>
                    </a:solidFill>
                    <a:ln w="0" cap="flat">
                      <a:noFill/>
                      <a:prstDash val="solid"/>
                      <a:miter/>
                    </a:ln>
                  </p:spPr>
                  <p:txBody>
                    <a:bodyPr rtlCol="0" anchor="ctr"/>
                    <a:lstStyle/>
                    <a:p>
                      <a:endParaRPr lang="en-US"/>
                    </a:p>
                  </p:txBody>
                </p:sp>
                <p:sp>
                  <p:nvSpPr>
                    <p:cNvPr id="2981" name="Freeform: Shape 2980">
                      <a:extLst>
                        <a:ext uri="{FF2B5EF4-FFF2-40B4-BE49-F238E27FC236}">
                          <a16:creationId xmlns:a16="http://schemas.microsoft.com/office/drawing/2014/main" id="{EBF76E2B-98BC-B3ED-CB63-020767BE270C}"/>
                        </a:ext>
                      </a:extLst>
                    </p:cNvPr>
                    <p:cNvSpPr/>
                    <p:nvPr/>
                  </p:nvSpPr>
                  <p:spPr>
                    <a:xfrm>
                      <a:off x="20974150" y="5833226"/>
                      <a:ext cx="3133" cy="4223"/>
                    </a:xfrm>
                    <a:custGeom>
                      <a:avLst/>
                      <a:gdLst>
                        <a:gd name="connsiteX0" fmla="*/ 0 w 3133"/>
                        <a:gd name="connsiteY0" fmla="*/ 0 h 4223"/>
                        <a:gd name="connsiteX1" fmla="*/ 3133 w 3133"/>
                        <a:gd name="connsiteY1" fmla="*/ 4224 h 4223"/>
                        <a:gd name="connsiteX2" fmla="*/ 0 w 3133"/>
                        <a:gd name="connsiteY2" fmla="*/ 0 h 4223"/>
                      </a:gdLst>
                      <a:ahLst/>
                      <a:cxnLst>
                        <a:cxn ang="0">
                          <a:pos x="connsiteX0" y="connsiteY0"/>
                        </a:cxn>
                        <a:cxn ang="0">
                          <a:pos x="connsiteX1" y="connsiteY1"/>
                        </a:cxn>
                        <a:cxn ang="0">
                          <a:pos x="connsiteX2" y="connsiteY2"/>
                        </a:cxn>
                      </a:cxnLst>
                      <a:rect l="l" t="t" r="r" b="b"/>
                      <a:pathLst>
                        <a:path w="3133" h="4223">
                          <a:moveTo>
                            <a:pt x="0" y="0"/>
                          </a:moveTo>
                          <a:cubicBezTo>
                            <a:pt x="1089" y="1362"/>
                            <a:pt x="2180" y="2861"/>
                            <a:pt x="3133" y="4224"/>
                          </a:cubicBezTo>
                          <a:cubicBezTo>
                            <a:pt x="1362" y="1635"/>
                            <a:pt x="546" y="545"/>
                            <a:pt x="0" y="0"/>
                          </a:cubicBezTo>
                          <a:close/>
                        </a:path>
                      </a:pathLst>
                    </a:custGeom>
                    <a:solidFill>
                      <a:srgbClr val="333333"/>
                    </a:solidFill>
                    <a:ln w="0" cap="flat">
                      <a:noFill/>
                      <a:prstDash val="solid"/>
                      <a:miter/>
                    </a:ln>
                  </p:spPr>
                  <p:txBody>
                    <a:bodyPr rtlCol="0" anchor="ctr"/>
                    <a:lstStyle/>
                    <a:p>
                      <a:endParaRPr lang="en-US"/>
                    </a:p>
                  </p:txBody>
                </p:sp>
                <p:sp>
                  <p:nvSpPr>
                    <p:cNvPr id="2982" name="Freeform: Shape 2981">
                      <a:extLst>
                        <a:ext uri="{FF2B5EF4-FFF2-40B4-BE49-F238E27FC236}">
                          <a16:creationId xmlns:a16="http://schemas.microsoft.com/office/drawing/2014/main" id="{68BE9324-F59D-B932-B0CB-0CABA7BA333B}"/>
                        </a:ext>
                      </a:extLst>
                    </p:cNvPr>
                    <p:cNvSpPr/>
                    <p:nvPr/>
                  </p:nvSpPr>
                  <p:spPr>
                    <a:xfrm>
                      <a:off x="20684177" y="5747348"/>
                      <a:ext cx="204683" cy="82625"/>
                    </a:xfrm>
                    <a:custGeom>
                      <a:avLst/>
                      <a:gdLst>
                        <a:gd name="connsiteX0" fmla="*/ 168305 w 204683"/>
                        <a:gd name="connsiteY0" fmla="*/ 589 h 82625"/>
                        <a:gd name="connsiteX1" fmla="*/ 156044 w 204683"/>
                        <a:gd name="connsiteY1" fmla="*/ 589 h 82625"/>
                        <a:gd name="connsiteX2" fmla="*/ 137650 w 204683"/>
                        <a:gd name="connsiteY2" fmla="*/ 1270 h 82625"/>
                        <a:gd name="connsiteX3" fmla="*/ 145962 w 204683"/>
                        <a:gd name="connsiteY3" fmla="*/ 1270 h 82625"/>
                        <a:gd name="connsiteX4" fmla="*/ 107676 w 204683"/>
                        <a:gd name="connsiteY4" fmla="*/ 5493 h 82625"/>
                        <a:gd name="connsiteX5" fmla="*/ 68710 w 204683"/>
                        <a:gd name="connsiteY5" fmla="*/ 19391 h 82625"/>
                        <a:gd name="connsiteX6" fmla="*/ 57266 w 204683"/>
                        <a:gd name="connsiteY6" fmla="*/ 23206 h 82625"/>
                        <a:gd name="connsiteX7" fmla="*/ 25656 w 204683"/>
                        <a:gd name="connsiteY7" fmla="*/ 49637 h 82625"/>
                        <a:gd name="connsiteX8" fmla="*/ 724 w 204683"/>
                        <a:gd name="connsiteY8" fmla="*/ 78657 h 82625"/>
                        <a:gd name="connsiteX9" fmla="*/ 42 w 204683"/>
                        <a:gd name="connsiteY9" fmla="*/ 82200 h 82625"/>
                        <a:gd name="connsiteX10" fmla="*/ 9851 w 204683"/>
                        <a:gd name="connsiteY10" fmla="*/ 69257 h 82625"/>
                        <a:gd name="connsiteX11" fmla="*/ 8082 w 204683"/>
                        <a:gd name="connsiteY11" fmla="*/ 72118 h 82625"/>
                        <a:gd name="connsiteX12" fmla="*/ 39281 w 204683"/>
                        <a:gd name="connsiteY12" fmla="*/ 39419 h 82625"/>
                        <a:gd name="connsiteX13" fmla="*/ 34649 w 204683"/>
                        <a:gd name="connsiteY13" fmla="*/ 45141 h 82625"/>
                        <a:gd name="connsiteX14" fmla="*/ 68983 w 204683"/>
                        <a:gd name="connsiteY14" fmla="*/ 21707 h 82625"/>
                        <a:gd name="connsiteX15" fmla="*/ 91055 w 204683"/>
                        <a:gd name="connsiteY15" fmla="*/ 10671 h 82625"/>
                        <a:gd name="connsiteX16" fmla="*/ 113263 w 204683"/>
                        <a:gd name="connsiteY16" fmla="*/ 5902 h 82625"/>
                        <a:gd name="connsiteX17" fmla="*/ 168441 w 204683"/>
                        <a:gd name="connsiteY17" fmla="*/ 3722 h 82625"/>
                        <a:gd name="connsiteX18" fmla="*/ 204683 w 204683"/>
                        <a:gd name="connsiteY18" fmla="*/ 10534 h 82625"/>
                        <a:gd name="connsiteX19" fmla="*/ 167898 w 204683"/>
                        <a:gd name="connsiteY19" fmla="*/ 2905 h 82625"/>
                        <a:gd name="connsiteX20" fmla="*/ 168305 w 204683"/>
                        <a:gd name="connsiteY20" fmla="*/ 452 h 82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04683" h="82625">
                          <a:moveTo>
                            <a:pt x="168305" y="589"/>
                          </a:moveTo>
                          <a:cubicBezTo>
                            <a:pt x="158223" y="-502"/>
                            <a:pt x="157679" y="180"/>
                            <a:pt x="156044" y="589"/>
                          </a:cubicBezTo>
                          <a:cubicBezTo>
                            <a:pt x="154409" y="997"/>
                            <a:pt x="151820" y="997"/>
                            <a:pt x="137650" y="1270"/>
                          </a:cubicBezTo>
                          <a:cubicBezTo>
                            <a:pt x="140376" y="1270"/>
                            <a:pt x="143236" y="1270"/>
                            <a:pt x="145962" y="1270"/>
                          </a:cubicBezTo>
                          <a:cubicBezTo>
                            <a:pt x="135879" y="1542"/>
                            <a:pt x="121846" y="2360"/>
                            <a:pt x="107676" y="5493"/>
                          </a:cubicBezTo>
                          <a:cubicBezTo>
                            <a:pt x="93506" y="8491"/>
                            <a:pt x="79338" y="13805"/>
                            <a:pt x="68710" y="19391"/>
                          </a:cubicBezTo>
                          <a:cubicBezTo>
                            <a:pt x="70754" y="17211"/>
                            <a:pt x="55495" y="25658"/>
                            <a:pt x="57266" y="23206"/>
                          </a:cubicBezTo>
                          <a:cubicBezTo>
                            <a:pt x="43096" y="31925"/>
                            <a:pt x="30697" y="42825"/>
                            <a:pt x="25656" y="49637"/>
                          </a:cubicBezTo>
                          <a:cubicBezTo>
                            <a:pt x="18027" y="56313"/>
                            <a:pt x="8625" y="68439"/>
                            <a:pt x="724" y="78657"/>
                          </a:cubicBezTo>
                          <a:cubicBezTo>
                            <a:pt x="2495" y="76478"/>
                            <a:pt x="451" y="80837"/>
                            <a:pt x="42" y="82200"/>
                          </a:cubicBezTo>
                          <a:cubicBezTo>
                            <a:pt x="-231" y="83699"/>
                            <a:pt x="587" y="81655"/>
                            <a:pt x="9851" y="69257"/>
                          </a:cubicBezTo>
                          <a:cubicBezTo>
                            <a:pt x="8353" y="71300"/>
                            <a:pt x="9444" y="70210"/>
                            <a:pt x="8082" y="72118"/>
                          </a:cubicBezTo>
                          <a:cubicBezTo>
                            <a:pt x="21297" y="57267"/>
                            <a:pt x="25929" y="50591"/>
                            <a:pt x="39281" y="39419"/>
                          </a:cubicBezTo>
                          <a:cubicBezTo>
                            <a:pt x="47592" y="33424"/>
                            <a:pt x="27018" y="51136"/>
                            <a:pt x="34649" y="45141"/>
                          </a:cubicBezTo>
                          <a:cubicBezTo>
                            <a:pt x="42414" y="37648"/>
                            <a:pt x="56311" y="27974"/>
                            <a:pt x="68983" y="21707"/>
                          </a:cubicBezTo>
                          <a:cubicBezTo>
                            <a:pt x="81517" y="15167"/>
                            <a:pt x="92144" y="11761"/>
                            <a:pt x="91055" y="10671"/>
                          </a:cubicBezTo>
                          <a:cubicBezTo>
                            <a:pt x="106178" y="5766"/>
                            <a:pt x="108629" y="6311"/>
                            <a:pt x="113263" y="5902"/>
                          </a:cubicBezTo>
                          <a:cubicBezTo>
                            <a:pt x="125253" y="1951"/>
                            <a:pt x="148823" y="861"/>
                            <a:pt x="168441" y="3722"/>
                          </a:cubicBezTo>
                          <a:cubicBezTo>
                            <a:pt x="188334" y="6311"/>
                            <a:pt x="204274" y="12306"/>
                            <a:pt x="204683" y="10534"/>
                          </a:cubicBezTo>
                          <a:cubicBezTo>
                            <a:pt x="195963" y="7673"/>
                            <a:pt x="181386" y="3722"/>
                            <a:pt x="167898" y="2905"/>
                          </a:cubicBezTo>
                          <a:lnTo>
                            <a:pt x="168305" y="452"/>
                          </a:lnTo>
                          <a:close/>
                        </a:path>
                      </a:pathLst>
                    </a:custGeom>
                    <a:solidFill>
                      <a:srgbClr val="333333"/>
                    </a:solidFill>
                    <a:ln w="0" cap="flat">
                      <a:noFill/>
                      <a:prstDash val="solid"/>
                      <a:miter/>
                    </a:ln>
                  </p:spPr>
                  <p:txBody>
                    <a:bodyPr rtlCol="0" anchor="ctr"/>
                    <a:lstStyle/>
                    <a:p>
                      <a:endParaRPr lang="en-US"/>
                    </a:p>
                  </p:txBody>
                </p:sp>
                <p:sp>
                  <p:nvSpPr>
                    <p:cNvPr id="2983" name="Freeform: Shape 2982">
                      <a:extLst>
                        <a:ext uri="{FF2B5EF4-FFF2-40B4-BE49-F238E27FC236}">
                          <a16:creationId xmlns:a16="http://schemas.microsoft.com/office/drawing/2014/main" id="{1CD515B9-3B48-7BB9-4D21-1CE21EBEC2A6}"/>
                        </a:ext>
                      </a:extLst>
                    </p:cNvPr>
                    <p:cNvSpPr/>
                    <p:nvPr/>
                  </p:nvSpPr>
                  <p:spPr>
                    <a:xfrm>
                      <a:off x="20660785" y="5935955"/>
                      <a:ext cx="13624" cy="3678"/>
                    </a:xfrm>
                    <a:custGeom>
                      <a:avLst/>
                      <a:gdLst>
                        <a:gd name="connsiteX0" fmla="*/ 0 w 13624"/>
                        <a:gd name="connsiteY0" fmla="*/ 3679 h 3678"/>
                        <a:gd name="connsiteX1" fmla="*/ 0 w 13624"/>
                        <a:gd name="connsiteY1" fmla="*/ 0 h 3678"/>
                        <a:gd name="connsiteX2" fmla="*/ 0 w 13624"/>
                        <a:gd name="connsiteY2" fmla="*/ 3679 h 3678"/>
                      </a:gdLst>
                      <a:ahLst/>
                      <a:cxnLst>
                        <a:cxn ang="0">
                          <a:pos x="connsiteX0" y="connsiteY0"/>
                        </a:cxn>
                        <a:cxn ang="0">
                          <a:pos x="connsiteX1" y="connsiteY1"/>
                        </a:cxn>
                        <a:cxn ang="0">
                          <a:pos x="connsiteX2" y="connsiteY2"/>
                        </a:cxn>
                      </a:cxnLst>
                      <a:rect l="l" t="t" r="r" b="b"/>
                      <a:pathLst>
                        <a:path w="13624" h="3678">
                          <a:moveTo>
                            <a:pt x="0" y="3679"/>
                          </a:moveTo>
                          <a:cubicBezTo>
                            <a:pt x="0" y="2452"/>
                            <a:pt x="0" y="954"/>
                            <a:pt x="0" y="0"/>
                          </a:cubicBezTo>
                          <a:cubicBezTo>
                            <a:pt x="0" y="1090"/>
                            <a:pt x="0" y="2452"/>
                            <a:pt x="0" y="3679"/>
                          </a:cubicBezTo>
                          <a:close/>
                        </a:path>
                      </a:pathLst>
                    </a:custGeom>
                    <a:solidFill>
                      <a:srgbClr val="333333"/>
                    </a:solidFill>
                    <a:ln w="0" cap="flat">
                      <a:noFill/>
                      <a:prstDash val="solid"/>
                      <a:miter/>
                    </a:ln>
                  </p:spPr>
                  <p:txBody>
                    <a:bodyPr rtlCol="0" anchor="ctr"/>
                    <a:lstStyle/>
                    <a:p>
                      <a:endParaRPr lang="en-US"/>
                    </a:p>
                  </p:txBody>
                </p:sp>
                <p:sp>
                  <p:nvSpPr>
                    <p:cNvPr id="2984" name="Freeform: Shape 2983">
                      <a:extLst>
                        <a:ext uri="{FF2B5EF4-FFF2-40B4-BE49-F238E27FC236}">
                          <a16:creationId xmlns:a16="http://schemas.microsoft.com/office/drawing/2014/main" id="{7EEE695B-4FF9-D938-655D-20219EB41CD9}"/>
                        </a:ext>
                      </a:extLst>
                    </p:cNvPr>
                    <p:cNvSpPr/>
                    <p:nvPr/>
                  </p:nvSpPr>
                  <p:spPr>
                    <a:xfrm>
                      <a:off x="20568683" y="5947706"/>
                      <a:ext cx="93873" cy="172197"/>
                    </a:xfrm>
                    <a:custGeom>
                      <a:avLst/>
                      <a:gdLst>
                        <a:gd name="connsiteX0" fmla="*/ 546 w 93873"/>
                        <a:gd name="connsiteY0" fmla="*/ 172045 h 172197"/>
                        <a:gd name="connsiteX1" fmla="*/ 3543 w 93873"/>
                        <a:gd name="connsiteY1" fmla="*/ 163870 h 172197"/>
                        <a:gd name="connsiteX2" fmla="*/ 41419 w 93873"/>
                        <a:gd name="connsiteY2" fmla="*/ 123132 h 172197"/>
                        <a:gd name="connsiteX3" fmla="*/ 82702 w 93873"/>
                        <a:gd name="connsiteY3" fmla="*/ 93840 h 172197"/>
                        <a:gd name="connsiteX4" fmla="*/ 79296 w 93873"/>
                        <a:gd name="connsiteY4" fmla="*/ 96701 h 172197"/>
                        <a:gd name="connsiteX5" fmla="*/ 88696 w 93873"/>
                        <a:gd name="connsiteY5" fmla="*/ 90979 h 172197"/>
                        <a:gd name="connsiteX6" fmla="*/ 90877 w 93873"/>
                        <a:gd name="connsiteY6" fmla="*/ 89752 h 172197"/>
                        <a:gd name="connsiteX7" fmla="*/ 89786 w 93873"/>
                        <a:gd name="connsiteY7" fmla="*/ 84711 h 172197"/>
                        <a:gd name="connsiteX8" fmla="*/ 86516 w 93873"/>
                        <a:gd name="connsiteY8" fmla="*/ 67408 h 172197"/>
                        <a:gd name="connsiteX9" fmla="*/ 81611 w 93873"/>
                        <a:gd name="connsiteY9" fmla="*/ 38797 h 172197"/>
                        <a:gd name="connsiteX10" fmla="*/ 80931 w 93873"/>
                        <a:gd name="connsiteY10" fmla="*/ 14544 h 172197"/>
                        <a:gd name="connsiteX11" fmla="*/ 79976 w 93873"/>
                        <a:gd name="connsiteY11" fmla="*/ 102 h 172197"/>
                        <a:gd name="connsiteX12" fmla="*/ 81338 w 93873"/>
                        <a:gd name="connsiteY12" fmla="*/ 11683 h 172197"/>
                        <a:gd name="connsiteX13" fmla="*/ 81066 w 93873"/>
                        <a:gd name="connsiteY13" fmla="*/ 5144 h 172197"/>
                        <a:gd name="connsiteX14" fmla="*/ 85290 w 93873"/>
                        <a:gd name="connsiteY14" fmla="*/ 29532 h 172197"/>
                        <a:gd name="connsiteX15" fmla="*/ 83791 w 93873"/>
                        <a:gd name="connsiteY15" fmla="*/ 24082 h 172197"/>
                        <a:gd name="connsiteX16" fmla="*/ 81884 w 93873"/>
                        <a:gd name="connsiteY16" fmla="*/ 14954 h 172197"/>
                        <a:gd name="connsiteX17" fmla="*/ 83655 w 93873"/>
                        <a:gd name="connsiteY17" fmla="*/ 25036 h 172197"/>
                        <a:gd name="connsiteX18" fmla="*/ 83791 w 93873"/>
                        <a:gd name="connsiteY18" fmla="*/ 37570 h 172197"/>
                        <a:gd name="connsiteX19" fmla="*/ 88696 w 93873"/>
                        <a:gd name="connsiteY19" fmla="*/ 65637 h 172197"/>
                        <a:gd name="connsiteX20" fmla="*/ 89786 w 93873"/>
                        <a:gd name="connsiteY20" fmla="*/ 81032 h 172197"/>
                        <a:gd name="connsiteX21" fmla="*/ 91830 w 93873"/>
                        <a:gd name="connsiteY21" fmla="*/ 85529 h 172197"/>
                        <a:gd name="connsiteX22" fmla="*/ 92648 w 93873"/>
                        <a:gd name="connsiteY22" fmla="*/ 86891 h 172197"/>
                        <a:gd name="connsiteX23" fmla="*/ 93328 w 93873"/>
                        <a:gd name="connsiteY23" fmla="*/ 87572 h 172197"/>
                        <a:gd name="connsiteX24" fmla="*/ 93874 w 93873"/>
                        <a:gd name="connsiteY24" fmla="*/ 91251 h 172197"/>
                        <a:gd name="connsiteX25" fmla="*/ 89378 w 93873"/>
                        <a:gd name="connsiteY25" fmla="*/ 93567 h 172197"/>
                        <a:gd name="connsiteX26" fmla="*/ 75072 w 93873"/>
                        <a:gd name="connsiteY26" fmla="*/ 105148 h 172197"/>
                        <a:gd name="connsiteX27" fmla="*/ 58177 w 93873"/>
                        <a:gd name="connsiteY27" fmla="*/ 120408 h 172197"/>
                        <a:gd name="connsiteX28" fmla="*/ 29839 w 93873"/>
                        <a:gd name="connsiteY28" fmla="*/ 140436 h 172197"/>
                        <a:gd name="connsiteX29" fmla="*/ 71393 w 93873"/>
                        <a:gd name="connsiteY29" fmla="*/ 105557 h 172197"/>
                        <a:gd name="connsiteX30" fmla="*/ 75753 w 93873"/>
                        <a:gd name="connsiteY30" fmla="*/ 101469 h 172197"/>
                        <a:gd name="connsiteX31" fmla="*/ 86788 w 93873"/>
                        <a:gd name="connsiteY31" fmla="*/ 94385 h 172197"/>
                        <a:gd name="connsiteX32" fmla="*/ 88833 w 93873"/>
                        <a:gd name="connsiteY32" fmla="*/ 92750 h 172197"/>
                        <a:gd name="connsiteX33" fmla="*/ 87470 w 93873"/>
                        <a:gd name="connsiteY33" fmla="*/ 92750 h 172197"/>
                        <a:gd name="connsiteX34" fmla="*/ 49185 w 93873"/>
                        <a:gd name="connsiteY34" fmla="*/ 119590 h 172197"/>
                        <a:gd name="connsiteX35" fmla="*/ 53000 w 93873"/>
                        <a:gd name="connsiteY35" fmla="*/ 116320 h 172197"/>
                        <a:gd name="connsiteX36" fmla="*/ 16349 w 93873"/>
                        <a:gd name="connsiteY36" fmla="*/ 152834 h 172197"/>
                        <a:gd name="connsiteX37" fmla="*/ 10764 w 93873"/>
                        <a:gd name="connsiteY37" fmla="*/ 157603 h 172197"/>
                        <a:gd name="connsiteX38" fmla="*/ 0 w 93873"/>
                        <a:gd name="connsiteY38" fmla="*/ 172181 h 172197"/>
                        <a:gd name="connsiteX39" fmla="*/ 15396 w 93873"/>
                        <a:gd name="connsiteY39" fmla="*/ 152426 h 172197"/>
                        <a:gd name="connsiteX40" fmla="*/ 25614 w 93873"/>
                        <a:gd name="connsiteY40" fmla="*/ 141253 h 172197"/>
                        <a:gd name="connsiteX41" fmla="*/ 15396 w 93873"/>
                        <a:gd name="connsiteY41" fmla="*/ 152426 h 172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93873" h="172197">
                          <a:moveTo>
                            <a:pt x="546" y="172045"/>
                          </a:moveTo>
                          <a:lnTo>
                            <a:pt x="3543" y="163870"/>
                          </a:lnTo>
                          <a:cubicBezTo>
                            <a:pt x="17985" y="144932"/>
                            <a:pt x="29430" y="133078"/>
                            <a:pt x="41419" y="123132"/>
                          </a:cubicBezTo>
                          <a:cubicBezTo>
                            <a:pt x="53273" y="113187"/>
                            <a:pt x="65262" y="104467"/>
                            <a:pt x="82702" y="93840"/>
                          </a:cubicBezTo>
                          <a:cubicBezTo>
                            <a:pt x="85563" y="92477"/>
                            <a:pt x="81338" y="95202"/>
                            <a:pt x="79296" y="96701"/>
                          </a:cubicBezTo>
                          <a:cubicBezTo>
                            <a:pt x="82293" y="94930"/>
                            <a:pt x="85426" y="93022"/>
                            <a:pt x="88696" y="90979"/>
                          </a:cubicBezTo>
                          <a:cubicBezTo>
                            <a:pt x="89378" y="90570"/>
                            <a:pt x="90195" y="90161"/>
                            <a:pt x="90877" y="89752"/>
                          </a:cubicBezTo>
                          <a:cubicBezTo>
                            <a:pt x="90467" y="88117"/>
                            <a:pt x="90195" y="86346"/>
                            <a:pt x="89786" y="84711"/>
                          </a:cubicBezTo>
                          <a:cubicBezTo>
                            <a:pt x="88696" y="78852"/>
                            <a:pt x="87607" y="72994"/>
                            <a:pt x="86516" y="67408"/>
                          </a:cubicBezTo>
                          <a:cubicBezTo>
                            <a:pt x="84608" y="56236"/>
                            <a:pt x="82973" y="46290"/>
                            <a:pt x="81611" y="38797"/>
                          </a:cubicBezTo>
                          <a:cubicBezTo>
                            <a:pt x="80113" y="29532"/>
                            <a:pt x="79840" y="5553"/>
                            <a:pt x="80931" y="14544"/>
                          </a:cubicBezTo>
                          <a:cubicBezTo>
                            <a:pt x="80385" y="10185"/>
                            <a:pt x="80113" y="5144"/>
                            <a:pt x="79976" y="102"/>
                          </a:cubicBezTo>
                          <a:cubicBezTo>
                            <a:pt x="80794" y="-1260"/>
                            <a:pt x="80522" y="11411"/>
                            <a:pt x="81338" y="11683"/>
                          </a:cubicBezTo>
                          <a:cubicBezTo>
                            <a:pt x="81338" y="7732"/>
                            <a:pt x="81338" y="6097"/>
                            <a:pt x="81066" y="5144"/>
                          </a:cubicBezTo>
                          <a:cubicBezTo>
                            <a:pt x="82157" y="11956"/>
                            <a:pt x="83246" y="-2077"/>
                            <a:pt x="85290" y="29532"/>
                          </a:cubicBezTo>
                          <a:cubicBezTo>
                            <a:pt x="85017" y="35935"/>
                            <a:pt x="84201" y="30213"/>
                            <a:pt x="83791" y="24082"/>
                          </a:cubicBezTo>
                          <a:cubicBezTo>
                            <a:pt x="83246" y="17951"/>
                            <a:pt x="82837" y="11411"/>
                            <a:pt x="81884" y="14954"/>
                          </a:cubicBezTo>
                          <a:cubicBezTo>
                            <a:pt x="82429" y="25308"/>
                            <a:pt x="83382" y="24218"/>
                            <a:pt x="83655" y="25036"/>
                          </a:cubicBezTo>
                          <a:cubicBezTo>
                            <a:pt x="84881" y="38660"/>
                            <a:pt x="84472" y="38115"/>
                            <a:pt x="83791" y="37570"/>
                          </a:cubicBezTo>
                          <a:cubicBezTo>
                            <a:pt x="85017" y="42475"/>
                            <a:pt x="86379" y="58961"/>
                            <a:pt x="88696" y="65637"/>
                          </a:cubicBezTo>
                          <a:cubicBezTo>
                            <a:pt x="93328" y="90706"/>
                            <a:pt x="86788" y="64547"/>
                            <a:pt x="89786" y="81032"/>
                          </a:cubicBezTo>
                          <a:lnTo>
                            <a:pt x="91830" y="85529"/>
                          </a:lnTo>
                          <a:cubicBezTo>
                            <a:pt x="92239" y="86483"/>
                            <a:pt x="92375" y="86755"/>
                            <a:pt x="92648" y="86891"/>
                          </a:cubicBezTo>
                          <a:lnTo>
                            <a:pt x="93328" y="87572"/>
                          </a:lnTo>
                          <a:lnTo>
                            <a:pt x="93874" y="91251"/>
                          </a:lnTo>
                          <a:lnTo>
                            <a:pt x="89378" y="93567"/>
                          </a:lnTo>
                          <a:cubicBezTo>
                            <a:pt x="72075" y="104467"/>
                            <a:pt x="73982" y="104739"/>
                            <a:pt x="75072" y="105148"/>
                          </a:cubicBezTo>
                          <a:cubicBezTo>
                            <a:pt x="76297" y="105693"/>
                            <a:pt x="76570" y="106102"/>
                            <a:pt x="58177" y="120408"/>
                          </a:cubicBezTo>
                          <a:cubicBezTo>
                            <a:pt x="62536" y="115911"/>
                            <a:pt x="45915" y="125040"/>
                            <a:pt x="29839" y="140436"/>
                          </a:cubicBezTo>
                          <a:cubicBezTo>
                            <a:pt x="38830" y="130762"/>
                            <a:pt x="56815" y="114140"/>
                            <a:pt x="71393" y="105557"/>
                          </a:cubicBezTo>
                          <a:cubicBezTo>
                            <a:pt x="61038" y="111552"/>
                            <a:pt x="67714" y="106783"/>
                            <a:pt x="75753" y="101469"/>
                          </a:cubicBezTo>
                          <a:cubicBezTo>
                            <a:pt x="79840" y="98881"/>
                            <a:pt x="84064" y="96156"/>
                            <a:pt x="86788" y="94385"/>
                          </a:cubicBezTo>
                          <a:cubicBezTo>
                            <a:pt x="88151" y="93567"/>
                            <a:pt x="89105" y="92750"/>
                            <a:pt x="88833" y="92750"/>
                          </a:cubicBezTo>
                          <a:cubicBezTo>
                            <a:pt x="88696" y="92750"/>
                            <a:pt x="89105" y="92205"/>
                            <a:pt x="87470" y="92750"/>
                          </a:cubicBezTo>
                          <a:cubicBezTo>
                            <a:pt x="77796" y="99426"/>
                            <a:pt x="61447" y="110189"/>
                            <a:pt x="49185" y="119590"/>
                          </a:cubicBezTo>
                          <a:lnTo>
                            <a:pt x="53000" y="116320"/>
                          </a:lnTo>
                          <a:cubicBezTo>
                            <a:pt x="40057" y="126403"/>
                            <a:pt x="31610" y="136212"/>
                            <a:pt x="16349" y="152834"/>
                          </a:cubicBezTo>
                          <a:cubicBezTo>
                            <a:pt x="8993" y="161281"/>
                            <a:pt x="9809" y="159374"/>
                            <a:pt x="10764" y="157603"/>
                          </a:cubicBezTo>
                          <a:cubicBezTo>
                            <a:pt x="4905" y="165233"/>
                            <a:pt x="546" y="172590"/>
                            <a:pt x="0" y="172181"/>
                          </a:cubicBezTo>
                          <a:close/>
                          <a:moveTo>
                            <a:pt x="15396" y="152426"/>
                          </a:moveTo>
                          <a:lnTo>
                            <a:pt x="25614" y="141253"/>
                          </a:lnTo>
                          <a:cubicBezTo>
                            <a:pt x="22890" y="143706"/>
                            <a:pt x="19211" y="147929"/>
                            <a:pt x="15396" y="152426"/>
                          </a:cubicBezTo>
                          <a:close/>
                        </a:path>
                      </a:pathLst>
                    </a:custGeom>
                    <a:solidFill>
                      <a:srgbClr val="333333"/>
                    </a:solidFill>
                    <a:ln w="0" cap="flat">
                      <a:noFill/>
                      <a:prstDash val="solid"/>
                      <a:miter/>
                    </a:ln>
                  </p:spPr>
                  <p:txBody>
                    <a:bodyPr rtlCol="0" anchor="ctr"/>
                    <a:lstStyle/>
                    <a:p>
                      <a:endParaRPr lang="en-US"/>
                    </a:p>
                  </p:txBody>
                </p:sp>
                <p:sp>
                  <p:nvSpPr>
                    <p:cNvPr id="2985" name="Freeform: Shape 2984">
                      <a:extLst>
                        <a:ext uri="{FF2B5EF4-FFF2-40B4-BE49-F238E27FC236}">
                          <a16:creationId xmlns:a16="http://schemas.microsoft.com/office/drawing/2014/main" id="{BA6B2BDF-90A0-0AF9-5DE2-69DB3AC19262}"/>
                        </a:ext>
                      </a:extLst>
                    </p:cNvPr>
                    <p:cNvSpPr/>
                    <p:nvPr/>
                  </p:nvSpPr>
                  <p:spPr>
                    <a:xfrm>
                      <a:off x="20936274" y="6479712"/>
                      <a:ext cx="2862" cy="3133"/>
                    </a:xfrm>
                    <a:custGeom>
                      <a:avLst/>
                      <a:gdLst>
                        <a:gd name="connsiteX0" fmla="*/ 0 w 2862"/>
                        <a:gd name="connsiteY0" fmla="*/ 0 h 3133"/>
                        <a:gd name="connsiteX1" fmla="*/ 2862 w 2862"/>
                        <a:gd name="connsiteY1" fmla="*/ 3134 h 3133"/>
                        <a:gd name="connsiteX2" fmla="*/ 0 w 2862"/>
                        <a:gd name="connsiteY2" fmla="*/ 0 h 3133"/>
                      </a:gdLst>
                      <a:ahLst/>
                      <a:cxnLst>
                        <a:cxn ang="0">
                          <a:pos x="connsiteX0" y="connsiteY0"/>
                        </a:cxn>
                        <a:cxn ang="0">
                          <a:pos x="connsiteX1" y="connsiteY1"/>
                        </a:cxn>
                        <a:cxn ang="0">
                          <a:pos x="connsiteX2" y="connsiteY2"/>
                        </a:cxn>
                      </a:cxnLst>
                      <a:rect l="l" t="t" r="r" b="b"/>
                      <a:pathLst>
                        <a:path w="2862" h="3133">
                          <a:moveTo>
                            <a:pt x="0" y="0"/>
                          </a:moveTo>
                          <a:cubicBezTo>
                            <a:pt x="955" y="1090"/>
                            <a:pt x="2044" y="2180"/>
                            <a:pt x="2862" y="3134"/>
                          </a:cubicBezTo>
                          <a:cubicBezTo>
                            <a:pt x="2317" y="2452"/>
                            <a:pt x="1227" y="1226"/>
                            <a:pt x="0" y="0"/>
                          </a:cubicBezTo>
                          <a:close/>
                        </a:path>
                      </a:pathLst>
                    </a:custGeom>
                    <a:solidFill>
                      <a:srgbClr val="333333"/>
                    </a:solidFill>
                    <a:ln w="0" cap="flat">
                      <a:noFill/>
                      <a:prstDash val="solid"/>
                      <a:miter/>
                    </a:ln>
                  </p:spPr>
                  <p:txBody>
                    <a:bodyPr rtlCol="0" anchor="ctr"/>
                    <a:lstStyle/>
                    <a:p>
                      <a:endParaRPr lang="en-US"/>
                    </a:p>
                  </p:txBody>
                </p:sp>
                <p:sp>
                  <p:nvSpPr>
                    <p:cNvPr id="2986" name="Freeform: Shape 2985">
                      <a:extLst>
                        <a:ext uri="{FF2B5EF4-FFF2-40B4-BE49-F238E27FC236}">
                          <a16:creationId xmlns:a16="http://schemas.microsoft.com/office/drawing/2014/main" id="{F779F167-FA65-5FAD-811D-919192C02F59}"/>
                        </a:ext>
                      </a:extLst>
                    </p:cNvPr>
                    <p:cNvSpPr/>
                    <p:nvPr/>
                  </p:nvSpPr>
                  <p:spPr>
                    <a:xfrm>
                      <a:off x="20600973" y="6626722"/>
                      <a:ext cx="2725" cy="7766"/>
                    </a:xfrm>
                    <a:custGeom>
                      <a:avLst/>
                      <a:gdLst>
                        <a:gd name="connsiteX0" fmla="*/ 0 w 2725"/>
                        <a:gd name="connsiteY0" fmla="*/ 0 h 7766"/>
                        <a:gd name="connsiteX1" fmla="*/ 2726 w 2725"/>
                        <a:gd name="connsiteY1" fmla="*/ 7766 h 7766"/>
                        <a:gd name="connsiteX2" fmla="*/ 0 w 2725"/>
                        <a:gd name="connsiteY2" fmla="*/ 0 h 7766"/>
                      </a:gdLst>
                      <a:ahLst/>
                      <a:cxnLst>
                        <a:cxn ang="0">
                          <a:pos x="connsiteX0" y="connsiteY0"/>
                        </a:cxn>
                        <a:cxn ang="0">
                          <a:pos x="connsiteX1" y="connsiteY1"/>
                        </a:cxn>
                        <a:cxn ang="0">
                          <a:pos x="connsiteX2" y="connsiteY2"/>
                        </a:cxn>
                      </a:cxnLst>
                      <a:rect l="l" t="t" r="r" b="b"/>
                      <a:pathLst>
                        <a:path w="2725" h="7766">
                          <a:moveTo>
                            <a:pt x="0" y="0"/>
                          </a:moveTo>
                          <a:lnTo>
                            <a:pt x="2726" y="7766"/>
                          </a:lnTo>
                          <a:cubicBezTo>
                            <a:pt x="1635" y="4769"/>
                            <a:pt x="818" y="2316"/>
                            <a:pt x="0" y="0"/>
                          </a:cubicBezTo>
                          <a:close/>
                        </a:path>
                      </a:pathLst>
                    </a:custGeom>
                    <a:solidFill>
                      <a:srgbClr val="333333"/>
                    </a:solidFill>
                    <a:ln w="0" cap="flat">
                      <a:noFill/>
                      <a:prstDash val="solid"/>
                      <a:miter/>
                    </a:ln>
                  </p:spPr>
                  <p:txBody>
                    <a:bodyPr rtlCol="0" anchor="ctr"/>
                    <a:lstStyle/>
                    <a:p>
                      <a:endParaRPr lang="en-US"/>
                    </a:p>
                  </p:txBody>
                </p:sp>
                <p:sp>
                  <p:nvSpPr>
                    <p:cNvPr id="2987" name="Freeform: Shape 2986">
                      <a:extLst>
                        <a:ext uri="{FF2B5EF4-FFF2-40B4-BE49-F238E27FC236}">
                          <a16:creationId xmlns:a16="http://schemas.microsoft.com/office/drawing/2014/main" id="{A0375219-2AAD-219E-6FD1-9ABCA348B3B9}"/>
                        </a:ext>
                      </a:extLst>
                    </p:cNvPr>
                    <p:cNvSpPr/>
                    <p:nvPr/>
                  </p:nvSpPr>
                  <p:spPr>
                    <a:xfrm>
                      <a:off x="20668143" y="6765283"/>
                      <a:ext cx="1362" cy="1362"/>
                    </a:xfrm>
                    <a:custGeom>
                      <a:avLst/>
                      <a:gdLst>
                        <a:gd name="connsiteX0" fmla="*/ 0 w 1362"/>
                        <a:gd name="connsiteY0" fmla="*/ 1363 h 1362"/>
                        <a:gd name="connsiteX1" fmla="*/ 1362 w 1362"/>
                        <a:gd name="connsiteY1" fmla="*/ 0 h 1362"/>
                        <a:gd name="connsiteX2" fmla="*/ 0 w 1362"/>
                        <a:gd name="connsiteY2" fmla="*/ 1363 h 1362"/>
                      </a:gdLst>
                      <a:ahLst/>
                      <a:cxnLst>
                        <a:cxn ang="0">
                          <a:pos x="connsiteX0" y="connsiteY0"/>
                        </a:cxn>
                        <a:cxn ang="0">
                          <a:pos x="connsiteX1" y="connsiteY1"/>
                        </a:cxn>
                        <a:cxn ang="0">
                          <a:pos x="connsiteX2" y="connsiteY2"/>
                        </a:cxn>
                      </a:cxnLst>
                      <a:rect l="l" t="t" r="r" b="b"/>
                      <a:pathLst>
                        <a:path w="1362" h="1362">
                          <a:moveTo>
                            <a:pt x="0" y="1363"/>
                          </a:moveTo>
                          <a:lnTo>
                            <a:pt x="1362" y="0"/>
                          </a:lnTo>
                          <a:cubicBezTo>
                            <a:pt x="1362" y="0"/>
                            <a:pt x="544" y="681"/>
                            <a:pt x="0" y="1363"/>
                          </a:cubicBezTo>
                          <a:close/>
                        </a:path>
                      </a:pathLst>
                    </a:custGeom>
                    <a:solidFill>
                      <a:srgbClr val="333333"/>
                    </a:solidFill>
                    <a:ln w="0" cap="flat">
                      <a:noFill/>
                      <a:prstDash val="solid"/>
                      <a:miter/>
                    </a:ln>
                  </p:spPr>
                  <p:txBody>
                    <a:bodyPr rtlCol="0" anchor="ctr"/>
                    <a:lstStyle/>
                    <a:p>
                      <a:endParaRPr lang="en-US"/>
                    </a:p>
                  </p:txBody>
                </p:sp>
                <p:sp>
                  <p:nvSpPr>
                    <p:cNvPr id="2988" name="Freeform: Shape 2987">
                      <a:extLst>
                        <a:ext uri="{FF2B5EF4-FFF2-40B4-BE49-F238E27FC236}">
                          <a16:creationId xmlns:a16="http://schemas.microsoft.com/office/drawing/2014/main" id="{9A4338D1-C242-E49D-FB11-61306C7F870B}"/>
                        </a:ext>
                      </a:extLst>
                    </p:cNvPr>
                    <p:cNvSpPr/>
                    <p:nvPr/>
                  </p:nvSpPr>
                  <p:spPr>
                    <a:xfrm>
                      <a:off x="20870468" y="6404777"/>
                      <a:ext cx="1498" cy="1771"/>
                    </a:xfrm>
                    <a:custGeom>
                      <a:avLst/>
                      <a:gdLst>
                        <a:gd name="connsiteX0" fmla="*/ 1499 w 1498"/>
                        <a:gd name="connsiteY0" fmla="*/ 1635 h 1771"/>
                        <a:gd name="connsiteX1" fmla="*/ 1226 w 1498"/>
                        <a:gd name="connsiteY1" fmla="*/ 1363 h 1771"/>
                        <a:gd name="connsiteX2" fmla="*/ 0 w 1498"/>
                        <a:gd name="connsiteY2" fmla="*/ 0 h 1771"/>
                        <a:gd name="connsiteX3" fmla="*/ 1499 w 1498"/>
                        <a:gd name="connsiteY3" fmla="*/ 1771 h 1771"/>
                      </a:gdLst>
                      <a:ahLst/>
                      <a:cxnLst>
                        <a:cxn ang="0">
                          <a:pos x="connsiteX0" y="connsiteY0"/>
                        </a:cxn>
                        <a:cxn ang="0">
                          <a:pos x="connsiteX1" y="connsiteY1"/>
                        </a:cxn>
                        <a:cxn ang="0">
                          <a:pos x="connsiteX2" y="connsiteY2"/>
                        </a:cxn>
                        <a:cxn ang="0">
                          <a:pos x="connsiteX3" y="connsiteY3"/>
                        </a:cxn>
                      </a:cxnLst>
                      <a:rect l="l" t="t" r="r" b="b"/>
                      <a:pathLst>
                        <a:path w="1498" h="1771">
                          <a:moveTo>
                            <a:pt x="1499" y="1635"/>
                          </a:moveTo>
                          <a:lnTo>
                            <a:pt x="1226" y="1363"/>
                          </a:lnTo>
                          <a:cubicBezTo>
                            <a:pt x="1226" y="1363"/>
                            <a:pt x="409" y="545"/>
                            <a:pt x="0" y="0"/>
                          </a:cubicBezTo>
                          <a:lnTo>
                            <a:pt x="1499" y="1771"/>
                          </a:lnTo>
                          <a:close/>
                        </a:path>
                      </a:pathLst>
                    </a:custGeom>
                    <a:solidFill>
                      <a:srgbClr val="333333"/>
                    </a:solidFill>
                    <a:ln w="0" cap="flat">
                      <a:noFill/>
                      <a:prstDash val="solid"/>
                      <a:miter/>
                    </a:ln>
                  </p:spPr>
                  <p:txBody>
                    <a:bodyPr rtlCol="0" anchor="ctr"/>
                    <a:lstStyle/>
                    <a:p>
                      <a:endParaRPr lang="en-US"/>
                    </a:p>
                  </p:txBody>
                </p:sp>
                <p:sp>
                  <p:nvSpPr>
                    <p:cNvPr id="2989" name="Freeform: Shape 2988">
                      <a:extLst>
                        <a:ext uri="{FF2B5EF4-FFF2-40B4-BE49-F238E27FC236}">
                          <a16:creationId xmlns:a16="http://schemas.microsoft.com/office/drawing/2014/main" id="{6EF18BA5-388C-9723-1B8A-3C40CDE6A1C4}"/>
                        </a:ext>
                      </a:extLst>
                    </p:cNvPr>
                    <p:cNvSpPr/>
                    <p:nvPr/>
                  </p:nvSpPr>
                  <p:spPr>
                    <a:xfrm>
                      <a:off x="20805751" y="6563231"/>
                      <a:ext cx="2860" cy="6131"/>
                    </a:xfrm>
                    <a:custGeom>
                      <a:avLst/>
                      <a:gdLst>
                        <a:gd name="connsiteX0" fmla="*/ 2861 w 2860"/>
                        <a:gd name="connsiteY0" fmla="*/ 6131 h 6131"/>
                        <a:gd name="connsiteX1" fmla="*/ 0 w 2860"/>
                        <a:gd name="connsiteY1" fmla="*/ 0 h 6131"/>
                        <a:gd name="connsiteX2" fmla="*/ 2861 w 2860"/>
                        <a:gd name="connsiteY2" fmla="*/ 6131 h 6131"/>
                      </a:gdLst>
                      <a:ahLst/>
                      <a:cxnLst>
                        <a:cxn ang="0">
                          <a:pos x="connsiteX0" y="connsiteY0"/>
                        </a:cxn>
                        <a:cxn ang="0">
                          <a:pos x="connsiteX1" y="connsiteY1"/>
                        </a:cxn>
                        <a:cxn ang="0">
                          <a:pos x="connsiteX2" y="connsiteY2"/>
                        </a:cxn>
                      </a:cxnLst>
                      <a:rect l="l" t="t" r="r" b="b"/>
                      <a:pathLst>
                        <a:path w="2860" h="6131">
                          <a:moveTo>
                            <a:pt x="2861" y="6131"/>
                          </a:moveTo>
                          <a:cubicBezTo>
                            <a:pt x="2180" y="4360"/>
                            <a:pt x="1226" y="2452"/>
                            <a:pt x="0" y="0"/>
                          </a:cubicBezTo>
                          <a:cubicBezTo>
                            <a:pt x="0" y="409"/>
                            <a:pt x="1089" y="2725"/>
                            <a:pt x="2861" y="6131"/>
                          </a:cubicBezTo>
                          <a:close/>
                        </a:path>
                      </a:pathLst>
                    </a:custGeom>
                    <a:solidFill>
                      <a:srgbClr val="333333"/>
                    </a:solidFill>
                    <a:ln w="0" cap="flat">
                      <a:noFill/>
                      <a:prstDash val="solid"/>
                      <a:miter/>
                    </a:ln>
                  </p:spPr>
                  <p:txBody>
                    <a:bodyPr rtlCol="0" anchor="ctr"/>
                    <a:lstStyle/>
                    <a:p>
                      <a:endParaRPr lang="en-US"/>
                    </a:p>
                  </p:txBody>
                </p:sp>
                <p:sp>
                  <p:nvSpPr>
                    <p:cNvPr id="2990" name="Freeform: Shape 2989">
                      <a:extLst>
                        <a:ext uri="{FF2B5EF4-FFF2-40B4-BE49-F238E27FC236}">
                          <a16:creationId xmlns:a16="http://schemas.microsoft.com/office/drawing/2014/main" id="{DD5C28A1-5D9F-9EDB-4BE5-8DE634785F6E}"/>
                        </a:ext>
                      </a:extLst>
                    </p:cNvPr>
                    <p:cNvSpPr/>
                    <p:nvPr/>
                  </p:nvSpPr>
                  <p:spPr>
                    <a:xfrm>
                      <a:off x="20667870" y="6766646"/>
                      <a:ext cx="272" cy="272"/>
                    </a:xfrm>
                    <a:custGeom>
                      <a:avLst/>
                      <a:gdLst>
                        <a:gd name="connsiteX0" fmla="*/ 0 w 272"/>
                        <a:gd name="connsiteY0" fmla="*/ 273 h 272"/>
                        <a:gd name="connsiteX1" fmla="*/ 0 w 272"/>
                        <a:gd name="connsiteY1" fmla="*/ 273 h 272"/>
                        <a:gd name="connsiteX2" fmla="*/ 273 w 272"/>
                        <a:gd name="connsiteY2" fmla="*/ 0 h 272"/>
                        <a:gd name="connsiteX3" fmla="*/ 0 w 272"/>
                        <a:gd name="connsiteY3" fmla="*/ 273 h 272"/>
                      </a:gdLst>
                      <a:ahLst/>
                      <a:cxnLst>
                        <a:cxn ang="0">
                          <a:pos x="connsiteX0" y="connsiteY0"/>
                        </a:cxn>
                        <a:cxn ang="0">
                          <a:pos x="connsiteX1" y="connsiteY1"/>
                        </a:cxn>
                        <a:cxn ang="0">
                          <a:pos x="connsiteX2" y="connsiteY2"/>
                        </a:cxn>
                        <a:cxn ang="0">
                          <a:pos x="connsiteX3" y="connsiteY3"/>
                        </a:cxn>
                      </a:cxnLst>
                      <a:rect l="l" t="t" r="r" b="b"/>
                      <a:pathLst>
                        <a:path w="272" h="272">
                          <a:moveTo>
                            <a:pt x="0" y="273"/>
                          </a:moveTo>
                          <a:lnTo>
                            <a:pt x="0" y="273"/>
                          </a:lnTo>
                          <a:lnTo>
                            <a:pt x="273" y="0"/>
                          </a:lnTo>
                          <a:lnTo>
                            <a:pt x="0" y="273"/>
                          </a:lnTo>
                          <a:close/>
                        </a:path>
                      </a:pathLst>
                    </a:custGeom>
                    <a:solidFill>
                      <a:srgbClr val="333333"/>
                    </a:solidFill>
                    <a:ln w="0" cap="flat">
                      <a:noFill/>
                      <a:prstDash val="solid"/>
                      <a:miter/>
                    </a:ln>
                  </p:spPr>
                  <p:txBody>
                    <a:bodyPr rtlCol="0" anchor="ctr"/>
                    <a:lstStyle/>
                    <a:p>
                      <a:endParaRPr lang="en-US"/>
                    </a:p>
                  </p:txBody>
                </p:sp>
                <p:sp>
                  <p:nvSpPr>
                    <p:cNvPr id="2991" name="Freeform: Shape 2990">
                      <a:extLst>
                        <a:ext uri="{FF2B5EF4-FFF2-40B4-BE49-F238E27FC236}">
                          <a16:creationId xmlns:a16="http://schemas.microsoft.com/office/drawing/2014/main" id="{F971D243-383D-10D9-546F-9DECCE55625F}"/>
                        </a:ext>
                      </a:extLst>
                    </p:cNvPr>
                    <p:cNvSpPr/>
                    <p:nvPr/>
                  </p:nvSpPr>
                  <p:spPr>
                    <a:xfrm>
                      <a:off x="20579719" y="6543203"/>
                      <a:ext cx="1771" cy="4904"/>
                    </a:xfrm>
                    <a:custGeom>
                      <a:avLst/>
                      <a:gdLst>
                        <a:gd name="connsiteX0" fmla="*/ 1771 w 1771"/>
                        <a:gd name="connsiteY0" fmla="*/ 4905 h 4904"/>
                        <a:gd name="connsiteX1" fmla="*/ 0 w 1771"/>
                        <a:gd name="connsiteY1" fmla="*/ 0 h 4904"/>
                        <a:gd name="connsiteX2" fmla="*/ 1771 w 1771"/>
                        <a:gd name="connsiteY2" fmla="*/ 4905 h 4904"/>
                      </a:gdLst>
                      <a:ahLst/>
                      <a:cxnLst>
                        <a:cxn ang="0">
                          <a:pos x="connsiteX0" y="connsiteY0"/>
                        </a:cxn>
                        <a:cxn ang="0">
                          <a:pos x="connsiteX1" y="connsiteY1"/>
                        </a:cxn>
                        <a:cxn ang="0">
                          <a:pos x="connsiteX2" y="connsiteY2"/>
                        </a:cxn>
                      </a:cxnLst>
                      <a:rect l="l" t="t" r="r" b="b"/>
                      <a:pathLst>
                        <a:path w="1771" h="4904">
                          <a:moveTo>
                            <a:pt x="1771" y="4905"/>
                          </a:moveTo>
                          <a:cubicBezTo>
                            <a:pt x="1226" y="3270"/>
                            <a:pt x="680" y="1771"/>
                            <a:pt x="0" y="0"/>
                          </a:cubicBezTo>
                          <a:cubicBezTo>
                            <a:pt x="817" y="2316"/>
                            <a:pt x="1226" y="3815"/>
                            <a:pt x="1771" y="4905"/>
                          </a:cubicBezTo>
                          <a:close/>
                        </a:path>
                      </a:pathLst>
                    </a:custGeom>
                    <a:solidFill>
                      <a:srgbClr val="333333"/>
                    </a:solidFill>
                    <a:ln w="0" cap="flat">
                      <a:noFill/>
                      <a:prstDash val="solid"/>
                      <a:miter/>
                    </a:ln>
                  </p:spPr>
                  <p:txBody>
                    <a:bodyPr rtlCol="0" anchor="ctr"/>
                    <a:lstStyle/>
                    <a:p>
                      <a:endParaRPr lang="en-US"/>
                    </a:p>
                  </p:txBody>
                </p:sp>
                <p:sp>
                  <p:nvSpPr>
                    <p:cNvPr id="2992" name="Freeform: Shape 2991">
                      <a:extLst>
                        <a:ext uri="{FF2B5EF4-FFF2-40B4-BE49-F238E27FC236}">
                          <a16:creationId xmlns:a16="http://schemas.microsoft.com/office/drawing/2014/main" id="{EBE38AFF-AC0F-349C-88F6-0DAEB765787D}"/>
                        </a:ext>
                      </a:extLst>
                    </p:cNvPr>
                    <p:cNvSpPr/>
                    <p:nvPr/>
                  </p:nvSpPr>
                  <p:spPr>
                    <a:xfrm>
                      <a:off x="20577266" y="6556146"/>
                      <a:ext cx="1634" cy="4768"/>
                    </a:xfrm>
                    <a:custGeom>
                      <a:avLst/>
                      <a:gdLst>
                        <a:gd name="connsiteX0" fmla="*/ 1635 w 1634"/>
                        <a:gd name="connsiteY0" fmla="*/ 4768 h 4768"/>
                        <a:gd name="connsiteX1" fmla="*/ 0 w 1634"/>
                        <a:gd name="connsiteY1" fmla="*/ 0 h 4768"/>
                        <a:gd name="connsiteX2" fmla="*/ 1635 w 1634"/>
                        <a:gd name="connsiteY2" fmla="*/ 4768 h 4768"/>
                      </a:gdLst>
                      <a:ahLst/>
                      <a:cxnLst>
                        <a:cxn ang="0">
                          <a:pos x="connsiteX0" y="connsiteY0"/>
                        </a:cxn>
                        <a:cxn ang="0">
                          <a:pos x="connsiteX1" y="connsiteY1"/>
                        </a:cxn>
                        <a:cxn ang="0">
                          <a:pos x="connsiteX2" y="connsiteY2"/>
                        </a:cxn>
                      </a:cxnLst>
                      <a:rect l="l" t="t" r="r" b="b"/>
                      <a:pathLst>
                        <a:path w="1634" h="4768">
                          <a:moveTo>
                            <a:pt x="1635" y="4768"/>
                          </a:moveTo>
                          <a:cubicBezTo>
                            <a:pt x="953" y="2997"/>
                            <a:pt x="409" y="1362"/>
                            <a:pt x="0" y="0"/>
                          </a:cubicBezTo>
                          <a:lnTo>
                            <a:pt x="1635" y="4768"/>
                          </a:lnTo>
                          <a:close/>
                        </a:path>
                      </a:pathLst>
                    </a:custGeom>
                    <a:solidFill>
                      <a:srgbClr val="333333"/>
                    </a:solidFill>
                    <a:ln w="0" cap="flat">
                      <a:noFill/>
                      <a:prstDash val="solid"/>
                      <a:miter/>
                    </a:ln>
                  </p:spPr>
                  <p:txBody>
                    <a:bodyPr rtlCol="0" anchor="ctr"/>
                    <a:lstStyle/>
                    <a:p>
                      <a:endParaRPr lang="en-US"/>
                    </a:p>
                  </p:txBody>
                </p:sp>
                <p:sp>
                  <p:nvSpPr>
                    <p:cNvPr id="2993" name="Freeform: Shape 2992">
                      <a:extLst>
                        <a:ext uri="{FF2B5EF4-FFF2-40B4-BE49-F238E27FC236}">
                          <a16:creationId xmlns:a16="http://schemas.microsoft.com/office/drawing/2014/main" id="{F9936F29-E156-236A-DBB1-5B687534766B}"/>
                        </a:ext>
                      </a:extLst>
                    </p:cNvPr>
                    <p:cNvSpPr/>
                    <p:nvPr/>
                  </p:nvSpPr>
                  <p:spPr>
                    <a:xfrm>
                      <a:off x="20543478" y="6274118"/>
                      <a:ext cx="816" cy="10627"/>
                    </a:xfrm>
                    <a:custGeom>
                      <a:avLst/>
                      <a:gdLst>
                        <a:gd name="connsiteX0" fmla="*/ 0 w 816"/>
                        <a:gd name="connsiteY0" fmla="*/ 10627 h 10627"/>
                        <a:gd name="connsiteX1" fmla="*/ 817 w 816"/>
                        <a:gd name="connsiteY1" fmla="*/ 0 h 10627"/>
                        <a:gd name="connsiteX2" fmla="*/ 0 w 816"/>
                        <a:gd name="connsiteY2" fmla="*/ 10627 h 10627"/>
                      </a:gdLst>
                      <a:ahLst/>
                      <a:cxnLst>
                        <a:cxn ang="0">
                          <a:pos x="connsiteX0" y="connsiteY0"/>
                        </a:cxn>
                        <a:cxn ang="0">
                          <a:pos x="connsiteX1" y="connsiteY1"/>
                        </a:cxn>
                        <a:cxn ang="0">
                          <a:pos x="connsiteX2" y="connsiteY2"/>
                        </a:cxn>
                      </a:cxnLst>
                      <a:rect l="l" t="t" r="r" b="b"/>
                      <a:pathLst>
                        <a:path w="816" h="10627">
                          <a:moveTo>
                            <a:pt x="0" y="10627"/>
                          </a:moveTo>
                          <a:cubicBezTo>
                            <a:pt x="136" y="7085"/>
                            <a:pt x="409" y="3543"/>
                            <a:pt x="817" y="0"/>
                          </a:cubicBezTo>
                          <a:cubicBezTo>
                            <a:pt x="0" y="5177"/>
                            <a:pt x="0" y="8311"/>
                            <a:pt x="0" y="10627"/>
                          </a:cubicBezTo>
                          <a:close/>
                        </a:path>
                      </a:pathLst>
                    </a:custGeom>
                    <a:solidFill>
                      <a:srgbClr val="333333"/>
                    </a:solidFill>
                    <a:ln w="0" cap="flat">
                      <a:noFill/>
                      <a:prstDash val="solid"/>
                      <a:miter/>
                    </a:ln>
                  </p:spPr>
                  <p:txBody>
                    <a:bodyPr rtlCol="0" anchor="ctr"/>
                    <a:lstStyle/>
                    <a:p>
                      <a:endParaRPr lang="en-US"/>
                    </a:p>
                  </p:txBody>
                </p:sp>
                <p:sp>
                  <p:nvSpPr>
                    <p:cNvPr id="2994" name="Freeform: Shape 2993">
                      <a:extLst>
                        <a:ext uri="{FF2B5EF4-FFF2-40B4-BE49-F238E27FC236}">
                          <a16:creationId xmlns:a16="http://schemas.microsoft.com/office/drawing/2014/main" id="{C63AB5AD-B5DB-8DF0-3975-67DAA878D46C}"/>
                        </a:ext>
                      </a:extLst>
                    </p:cNvPr>
                    <p:cNvSpPr/>
                    <p:nvPr/>
                  </p:nvSpPr>
                  <p:spPr>
                    <a:xfrm>
                      <a:off x="20571136" y="6531077"/>
                      <a:ext cx="816" cy="1705"/>
                    </a:xfrm>
                    <a:custGeom>
                      <a:avLst/>
                      <a:gdLst>
                        <a:gd name="connsiteX0" fmla="*/ 817 w 816"/>
                        <a:gd name="connsiteY0" fmla="*/ 1499 h 1705"/>
                        <a:gd name="connsiteX1" fmla="*/ 0 w 816"/>
                        <a:gd name="connsiteY1" fmla="*/ 0 h 1705"/>
                        <a:gd name="connsiteX2" fmla="*/ 817 w 816"/>
                        <a:gd name="connsiteY2" fmla="*/ 1499 h 1705"/>
                      </a:gdLst>
                      <a:ahLst/>
                      <a:cxnLst>
                        <a:cxn ang="0">
                          <a:pos x="connsiteX0" y="connsiteY0"/>
                        </a:cxn>
                        <a:cxn ang="0">
                          <a:pos x="connsiteX1" y="connsiteY1"/>
                        </a:cxn>
                        <a:cxn ang="0">
                          <a:pos x="connsiteX2" y="connsiteY2"/>
                        </a:cxn>
                      </a:cxnLst>
                      <a:rect l="l" t="t" r="r" b="b"/>
                      <a:pathLst>
                        <a:path w="816" h="1705">
                          <a:moveTo>
                            <a:pt x="817" y="1499"/>
                          </a:moveTo>
                          <a:cubicBezTo>
                            <a:pt x="817" y="1499"/>
                            <a:pt x="271" y="409"/>
                            <a:pt x="0" y="0"/>
                          </a:cubicBezTo>
                          <a:cubicBezTo>
                            <a:pt x="544" y="1499"/>
                            <a:pt x="817" y="2044"/>
                            <a:pt x="817" y="1499"/>
                          </a:cubicBezTo>
                          <a:close/>
                        </a:path>
                      </a:pathLst>
                    </a:custGeom>
                    <a:solidFill>
                      <a:srgbClr val="333333"/>
                    </a:solidFill>
                    <a:ln w="0" cap="flat">
                      <a:noFill/>
                      <a:prstDash val="solid"/>
                      <a:miter/>
                    </a:ln>
                  </p:spPr>
                  <p:txBody>
                    <a:bodyPr rtlCol="0" anchor="ctr"/>
                    <a:lstStyle/>
                    <a:p>
                      <a:endParaRPr lang="en-US"/>
                    </a:p>
                  </p:txBody>
                </p:sp>
                <p:sp>
                  <p:nvSpPr>
                    <p:cNvPr id="2995" name="Freeform: Shape 2994">
                      <a:extLst>
                        <a:ext uri="{FF2B5EF4-FFF2-40B4-BE49-F238E27FC236}">
                          <a16:creationId xmlns:a16="http://schemas.microsoft.com/office/drawing/2014/main" id="{CEBC1FEF-8563-118F-F372-AE885B383F28}"/>
                        </a:ext>
                      </a:extLst>
                    </p:cNvPr>
                    <p:cNvSpPr/>
                    <p:nvPr/>
                  </p:nvSpPr>
                  <p:spPr>
                    <a:xfrm>
                      <a:off x="20980963" y="6532985"/>
                      <a:ext cx="952" cy="408"/>
                    </a:xfrm>
                    <a:custGeom>
                      <a:avLst/>
                      <a:gdLst>
                        <a:gd name="connsiteX0" fmla="*/ 953 w 952"/>
                        <a:gd name="connsiteY0" fmla="*/ 409 h 408"/>
                        <a:gd name="connsiteX1" fmla="*/ 409 w 952"/>
                        <a:gd name="connsiteY1" fmla="*/ 0 h 408"/>
                        <a:gd name="connsiteX2" fmla="*/ 0 w 952"/>
                        <a:gd name="connsiteY2" fmla="*/ 0 h 408"/>
                        <a:gd name="connsiteX3" fmla="*/ 953 w 952"/>
                        <a:gd name="connsiteY3" fmla="*/ 409 h 408"/>
                      </a:gdLst>
                      <a:ahLst/>
                      <a:cxnLst>
                        <a:cxn ang="0">
                          <a:pos x="connsiteX0" y="connsiteY0"/>
                        </a:cxn>
                        <a:cxn ang="0">
                          <a:pos x="connsiteX1" y="connsiteY1"/>
                        </a:cxn>
                        <a:cxn ang="0">
                          <a:pos x="connsiteX2" y="connsiteY2"/>
                        </a:cxn>
                        <a:cxn ang="0">
                          <a:pos x="connsiteX3" y="connsiteY3"/>
                        </a:cxn>
                      </a:cxnLst>
                      <a:rect l="l" t="t" r="r" b="b"/>
                      <a:pathLst>
                        <a:path w="952" h="408">
                          <a:moveTo>
                            <a:pt x="953" y="409"/>
                          </a:moveTo>
                          <a:cubicBezTo>
                            <a:pt x="953" y="409"/>
                            <a:pt x="546" y="0"/>
                            <a:pt x="409" y="0"/>
                          </a:cubicBezTo>
                          <a:lnTo>
                            <a:pt x="0" y="0"/>
                          </a:lnTo>
                          <a:cubicBezTo>
                            <a:pt x="0" y="0"/>
                            <a:pt x="953" y="409"/>
                            <a:pt x="953" y="409"/>
                          </a:cubicBezTo>
                          <a:close/>
                        </a:path>
                      </a:pathLst>
                    </a:custGeom>
                    <a:solidFill>
                      <a:srgbClr val="333333"/>
                    </a:solidFill>
                    <a:ln w="0" cap="flat">
                      <a:noFill/>
                      <a:prstDash val="solid"/>
                      <a:miter/>
                    </a:ln>
                  </p:spPr>
                  <p:txBody>
                    <a:bodyPr rtlCol="0" anchor="ctr"/>
                    <a:lstStyle/>
                    <a:p>
                      <a:endParaRPr lang="en-US"/>
                    </a:p>
                  </p:txBody>
                </p:sp>
                <p:sp>
                  <p:nvSpPr>
                    <p:cNvPr id="2996" name="Freeform: Shape 2995">
                      <a:extLst>
                        <a:ext uri="{FF2B5EF4-FFF2-40B4-BE49-F238E27FC236}">
                          <a16:creationId xmlns:a16="http://schemas.microsoft.com/office/drawing/2014/main" id="{9C4A60A8-7128-2A09-1829-59AAE345895D}"/>
                        </a:ext>
                      </a:extLst>
                    </p:cNvPr>
                    <p:cNvSpPr/>
                    <p:nvPr/>
                  </p:nvSpPr>
                  <p:spPr>
                    <a:xfrm>
                      <a:off x="21004124" y="6548789"/>
                      <a:ext cx="7494" cy="6130"/>
                    </a:xfrm>
                    <a:custGeom>
                      <a:avLst/>
                      <a:gdLst>
                        <a:gd name="connsiteX0" fmla="*/ 0 w 7494"/>
                        <a:gd name="connsiteY0" fmla="*/ 0 h 6130"/>
                        <a:gd name="connsiteX1" fmla="*/ 7494 w 7494"/>
                        <a:gd name="connsiteY1" fmla="*/ 6131 h 6130"/>
                        <a:gd name="connsiteX2" fmla="*/ 0 w 7494"/>
                        <a:gd name="connsiteY2" fmla="*/ 0 h 6130"/>
                      </a:gdLst>
                      <a:ahLst/>
                      <a:cxnLst>
                        <a:cxn ang="0">
                          <a:pos x="connsiteX0" y="connsiteY0"/>
                        </a:cxn>
                        <a:cxn ang="0">
                          <a:pos x="connsiteX1" y="connsiteY1"/>
                        </a:cxn>
                        <a:cxn ang="0">
                          <a:pos x="connsiteX2" y="connsiteY2"/>
                        </a:cxn>
                      </a:cxnLst>
                      <a:rect l="l" t="t" r="r" b="b"/>
                      <a:pathLst>
                        <a:path w="7494" h="6130">
                          <a:moveTo>
                            <a:pt x="0" y="0"/>
                          </a:moveTo>
                          <a:cubicBezTo>
                            <a:pt x="2453" y="2044"/>
                            <a:pt x="5041" y="4087"/>
                            <a:pt x="7494" y="6131"/>
                          </a:cubicBezTo>
                          <a:cubicBezTo>
                            <a:pt x="4770" y="3815"/>
                            <a:pt x="2044" y="1499"/>
                            <a:pt x="0" y="0"/>
                          </a:cubicBezTo>
                          <a:close/>
                        </a:path>
                      </a:pathLst>
                    </a:custGeom>
                    <a:solidFill>
                      <a:srgbClr val="333333"/>
                    </a:solidFill>
                    <a:ln w="0" cap="flat">
                      <a:noFill/>
                      <a:prstDash val="solid"/>
                      <a:miter/>
                    </a:ln>
                  </p:spPr>
                  <p:txBody>
                    <a:bodyPr rtlCol="0" anchor="ctr"/>
                    <a:lstStyle/>
                    <a:p>
                      <a:endParaRPr lang="en-US"/>
                    </a:p>
                  </p:txBody>
                </p:sp>
                <p:sp>
                  <p:nvSpPr>
                    <p:cNvPr id="2997" name="Freeform: Shape 2996">
                      <a:extLst>
                        <a:ext uri="{FF2B5EF4-FFF2-40B4-BE49-F238E27FC236}">
                          <a16:creationId xmlns:a16="http://schemas.microsoft.com/office/drawing/2014/main" id="{161A63C8-D8B3-7503-FE15-4280B6A2D466}"/>
                        </a:ext>
                      </a:extLst>
                    </p:cNvPr>
                    <p:cNvSpPr/>
                    <p:nvPr/>
                  </p:nvSpPr>
                  <p:spPr>
                    <a:xfrm>
                      <a:off x="20739380" y="6410659"/>
                      <a:ext cx="3289" cy="9786"/>
                    </a:xfrm>
                    <a:custGeom>
                      <a:avLst/>
                      <a:gdLst>
                        <a:gd name="connsiteX0" fmla="*/ 3289 w 3289"/>
                        <a:gd name="connsiteY0" fmla="*/ 9786 h 9786"/>
                        <a:gd name="connsiteX1" fmla="*/ 1927 w 3289"/>
                        <a:gd name="connsiteY1" fmla="*/ 3110 h 9786"/>
                        <a:gd name="connsiteX2" fmla="*/ 3289 w 3289"/>
                        <a:gd name="connsiteY2" fmla="*/ 9786 h 9786"/>
                      </a:gdLst>
                      <a:ahLst/>
                      <a:cxnLst>
                        <a:cxn ang="0">
                          <a:pos x="connsiteX0" y="connsiteY0"/>
                        </a:cxn>
                        <a:cxn ang="0">
                          <a:pos x="connsiteX1" y="connsiteY1"/>
                        </a:cxn>
                        <a:cxn ang="0">
                          <a:pos x="connsiteX2" y="connsiteY2"/>
                        </a:cxn>
                      </a:cxnLst>
                      <a:rect l="l" t="t" r="r" b="b"/>
                      <a:pathLst>
                        <a:path w="3289" h="9786">
                          <a:moveTo>
                            <a:pt x="3289" y="9786"/>
                          </a:moveTo>
                          <a:cubicBezTo>
                            <a:pt x="2471" y="6925"/>
                            <a:pt x="565" y="249"/>
                            <a:pt x="1927" y="3110"/>
                          </a:cubicBezTo>
                          <a:cubicBezTo>
                            <a:pt x="-390" y="-2067"/>
                            <a:pt x="-1343" y="-1386"/>
                            <a:pt x="3289" y="9786"/>
                          </a:cubicBezTo>
                          <a:close/>
                        </a:path>
                      </a:pathLst>
                    </a:custGeom>
                    <a:solidFill>
                      <a:srgbClr val="333333"/>
                    </a:solidFill>
                    <a:ln w="0" cap="flat">
                      <a:noFill/>
                      <a:prstDash val="solid"/>
                      <a:miter/>
                    </a:ln>
                  </p:spPr>
                  <p:txBody>
                    <a:bodyPr rtlCol="0" anchor="ctr"/>
                    <a:lstStyle/>
                    <a:p>
                      <a:endParaRPr lang="en-US"/>
                    </a:p>
                  </p:txBody>
                </p:sp>
                <p:sp>
                  <p:nvSpPr>
                    <p:cNvPr id="2998" name="Freeform: Shape 2997">
                      <a:extLst>
                        <a:ext uri="{FF2B5EF4-FFF2-40B4-BE49-F238E27FC236}">
                          <a16:creationId xmlns:a16="http://schemas.microsoft.com/office/drawing/2014/main" id="{8708CBA9-ABBF-6D26-3F96-A2AAB662D651}"/>
                        </a:ext>
                      </a:extLst>
                    </p:cNvPr>
                    <p:cNvSpPr/>
                    <p:nvPr/>
                  </p:nvSpPr>
                  <p:spPr>
                    <a:xfrm>
                      <a:off x="20932940" y="6505422"/>
                      <a:ext cx="5104" cy="4264"/>
                    </a:xfrm>
                    <a:custGeom>
                      <a:avLst/>
                      <a:gdLst>
                        <a:gd name="connsiteX0" fmla="*/ 200 w 5104"/>
                        <a:gd name="connsiteY0" fmla="*/ 314 h 4264"/>
                        <a:gd name="connsiteX1" fmla="*/ 5105 w 5104"/>
                        <a:gd name="connsiteY1" fmla="*/ 4265 h 4264"/>
                        <a:gd name="connsiteX2" fmla="*/ 200 w 5104"/>
                        <a:gd name="connsiteY2" fmla="*/ 314 h 4264"/>
                      </a:gdLst>
                      <a:ahLst/>
                      <a:cxnLst>
                        <a:cxn ang="0">
                          <a:pos x="connsiteX0" y="connsiteY0"/>
                        </a:cxn>
                        <a:cxn ang="0">
                          <a:pos x="connsiteX1" y="connsiteY1"/>
                        </a:cxn>
                        <a:cxn ang="0">
                          <a:pos x="connsiteX2" y="connsiteY2"/>
                        </a:cxn>
                      </a:cxnLst>
                      <a:rect l="l" t="t" r="r" b="b"/>
                      <a:pathLst>
                        <a:path w="5104" h="4264">
                          <a:moveTo>
                            <a:pt x="200" y="314"/>
                          </a:moveTo>
                          <a:cubicBezTo>
                            <a:pt x="1698" y="1540"/>
                            <a:pt x="3470" y="2902"/>
                            <a:pt x="5105" y="4265"/>
                          </a:cubicBezTo>
                          <a:cubicBezTo>
                            <a:pt x="1835" y="1676"/>
                            <a:pt x="-753" y="-912"/>
                            <a:pt x="200" y="314"/>
                          </a:cubicBezTo>
                          <a:close/>
                        </a:path>
                      </a:pathLst>
                    </a:custGeom>
                    <a:solidFill>
                      <a:srgbClr val="333333"/>
                    </a:solidFill>
                    <a:ln w="0" cap="flat">
                      <a:noFill/>
                      <a:prstDash val="solid"/>
                      <a:miter/>
                    </a:ln>
                  </p:spPr>
                  <p:txBody>
                    <a:bodyPr rtlCol="0" anchor="ctr"/>
                    <a:lstStyle/>
                    <a:p>
                      <a:endParaRPr lang="en-US"/>
                    </a:p>
                  </p:txBody>
                </p:sp>
                <p:sp>
                  <p:nvSpPr>
                    <p:cNvPr id="2999" name="Freeform: Shape 2998">
                      <a:extLst>
                        <a:ext uri="{FF2B5EF4-FFF2-40B4-BE49-F238E27FC236}">
                          <a16:creationId xmlns:a16="http://schemas.microsoft.com/office/drawing/2014/main" id="{88A040F7-3A49-9590-F6CB-18B6FA4F0EFC}"/>
                        </a:ext>
                      </a:extLst>
                    </p:cNvPr>
                    <p:cNvSpPr/>
                    <p:nvPr/>
                  </p:nvSpPr>
                  <p:spPr>
                    <a:xfrm>
                      <a:off x="20938045" y="6509550"/>
                      <a:ext cx="4631" cy="3951"/>
                    </a:xfrm>
                    <a:custGeom>
                      <a:avLst/>
                      <a:gdLst>
                        <a:gd name="connsiteX0" fmla="*/ 0 w 4631"/>
                        <a:gd name="connsiteY0" fmla="*/ 0 h 3951"/>
                        <a:gd name="connsiteX1" fmla="*/ 4632 w 4631"/>
                        <a:gd name="connsiteY1" fmla="*/ 3951 h 3951"/>
                        <a:gd name="connsiteX2" fmla="*/ 0 w 4631"/>
                        <a:gd name="connsiteY2" fmla="*/ 0 h 3951"/>
                      </a:gdLst>
                      <a:ahLst/>
                      <a:cxnLst>
                        <a:cxn ang="0">
                          <a:pos x="connsiteX0" y="connsiteY0"/>
                        </a:cxn>
                        <a:cxn ang="0">
                          <a:pos x="connsiteX1" y="connsiteY1"/>
                        </a:cxn>
                        <a:cxn ang="0">
                          <a:pos x="connsiteX2" y="connsiteY2"/>
                        </a:cxn>
                      </a:cxnLst>
                      <a:rect l="l" t="t" r="r" b="b"/>
                      <a:pathLst>
                        <a:path w="4631" h="3951">
                          <a:moveTo>
                            <a:pt x="0" y="0"/>
                          </a:moveTo>
                          <a:cubicBezTo>
                            <a:pt x="1635" y="1363"/>
                            <a:pt x="3270" y="2725"/>
                            <a:pt x="4632" y="3951"/>
                          </a:cubicBezTo>
                          <a:cubicBezTo>
                            <a:pt x="2997" y="2589"/>
                            <a:pt x="1499" y="1226"/>
                            <a:pt x="0" y="0"/>
                          </a:cubicBezTo>
                          <a:close/>
                        </a:path>
                      </a:pathLst>
                    </a:custGeom>
                    <a:solidFill>
                      <a:srgbClr val="333333"/>
                    </a:solidFill>
                    <a:ln w="0" cap="flat">
                      <a:noFill/>
                      <a:prstDash val="solid"/>
                      <a:miter/>
                    </a:ln>
                  </p:spPr>
                  <p:txBody>
                    <a:bodyPr rtlCol="0" anchor="ctr"/>
                    <a:lstStyle/>
                    <a:p>
                      <a:endParaRPr lang="en-US"/>
                    </a:p>
                  </p:txBody>
                </p:sp>
                <p:sp>
                  <p:nvSpPr>
                    <p:cNvPr id="3000" name="Freeform: Shape 2999">
                      <a:extLst>
                        <a:ext uri="{FF2B5EF4-FFF2-40B4-BE49-F238E27FC236}">
                          <a16:creationId xmlns:a16="http://schemas.microsoft.com/office/drawing/2014/main" id="{DA165E3E-078D-5248-FD5B-98C602FFE915}"/>
                        </a:ext>
                      </a:extLst>
                    </p:cNvPr>
                    <p:cNvSpPr/>
                    <p:nvPr/>
                  </p:nvSpPr>
                  <p:spPr>
                    <a:xfrm>
                      <a:off x="20788720" y="6482301"/>
                      <a:ext cx="1225" cy="3133"/>
                    </a:xfrm>
                    <a:custGeom>
                      <a:avLst/>
                      <a:gdLst>
                        <a:gd name="connsiteX0" fmla="*/ 0 w 1225"/>
                        <a:gd name="connsiteY0" fmla="*/ 0 h 3133"/>
                        <a:gd name="connsiteX1" fmla="*/ 1226 w 1225"/>
                        <a:gd name="connsiteY1" fmla="*/ 3134 h 3133"/>
                        <a:gd name="connsiteX2" fmla="*/ 0 w 1225"/>
                        <a:gd name="connsiteY2" fmla="*/ 0 h 3133"/>
                      </a:gdLst>
                      <a:ahLst/>
                      <a:cxnLst>
                        <a:cxn ang="0">
                          <a:pos x="connsiteX0" y="connsiteY0"/>
                        </a:cxn>
                        <a:cxn ang="0">
                          <a:pos x="connsiteX1" y="connsiteY1"/>
                        </a:cxn>
                        <a:cxn ang="0">
                          <a:pos x="connsiteX2" y="connsiteY2"/>
                        </a:cxn>
                      </a:cxnLst>
                      <a:rect l="l" t="t" r="r" b="b"/>
                      <a:pathLst>
                        <a:path w="1225" h="3133">
                          <a:moveTo>
                            <a:pt x="0" y="0"/>
                          </a:moveTo>
                          <a:cubicBezTo>
                            <a:pt x="136" y="681"/>
                            <a:pt x="546" y="1771"/>
                            <a:pt x="1226" y="3134"/>
                          </a:cubicBezTo>
                          <a:cubicBezTo>
                            <a:pt x="1226" y="2589"/>
                            <a:pt x="817" y="1499"/>
                            <a:pt x="0" y="0"/>
                          </a:cubicBezTo>
                          <a:close/>
                        </a:path>
                      </a:pathLst>
                    </a:custGeom>
                    <a:solidFill>
                      <a:srgbClr val="333333"/>
                    </a:solidFill>
                    <a:ln w="0" cap="flat">
                      <a:noFill/>
                      <a:prstDash val="solid"/>
                      <a:miter/>
                    </a:ln>
                  </p:spPr>
                  <p:txBody>
                    <a:bodyPr rtlCol="0" anchor="ctr"/>
                    <a:lstStyle/>
                    <a:p>
                      <a:endParaRPr lang="en-US"/>
                    </a:p>
                  </p:txBody>
                </p:sp>
                <p:sp>
                  <p:nvSpPr>
                    <p:cNvPr id="3001" name="Freeform: Shape 3000">
                      <a:extLst>
                        <a:ext uri="{FF2B5EF4-FFF2-40B4-BE49-F238E27FC236}">
                          <a16:creationId xmlns:a16="http://schemas.microsoft.com/office/drawing/2014/main" id="{0352582F-3ED4-5F40-CE4F-F02566FBCBA7}"/>
                        </a:ext>
                      </a:extLst>
                    </p:cNvPr>
                    <p:cNvSpPr/>
                    <p:nvPr/>
                  </p:nvSpPr>
                  <p:spPr>
                    <a:xfrm>
                      <a:off x="20987639" y="6529306"/>
                      <a:ext cx="69195" cy="53953"/>
                    </a:xfrm>
                    <a:custGeom>
                      <a:avLst/>
                      <a:gdLst>
                        <a:gd name="connsiteX0" fmla="*/ 29702 w 69195"/>
                        <a:gd name="connsiteY0" fmla="*/ 31064 h 53953"/>
                        <a:gd name="connsiteX1" fmla="*/ 37468 w 69195"/>
                        <a:gd name="connsiteY1" fmla="*/ 34879 h 53953"/>
                        <a:gd name="connsiteX2" fmla="*/ 63355 w 69195"/>
                        <a:gd name="connsiteY2" fmla="*/ 53953 h 53953"/>
                        <a:gd name="connsiteX3" fmla="*/ 65399 w 69195"/>
                        <a:gd name="connsiteY3" fmla="*/ 53408 h 53953"/>
                        <a:gd name="connsiteX4" fmla="*/ 50956 w 69195"/>
                        <a:gd name="connsiteY4" fmla="*/ 42781 h 53953"/>
                        <a:gd name="connsiteX5" fmla="*/ 65262 w 69195"/>
                        <a:gd name="connsiteY5" fmla="*/ 52591 h 53953"/>
                        <a:gd name="connsiteX6" fmla="*/ 65262 w 69195"/>
                        <a:gd name="connsiteY6" fmla="*/ 50002 h 53953"/>
                        <a:gd name="connsiteX7" fmla="*/ 0 w 69195"/>
                        <a:gd name="connsiteY7" fmla="*/ 0 h 53953"/>
                        <a:gd name="connsiteX8" fmla="*/ 43598 w 69195"/>
                        <a:gd name="connsiteY8" fmla="*/ 37059 h 53953"/>
                        <a:gd name="connsiteX9" fmla="*/ 37468 w 69195"/>
                        <a:gd name="connsiteY9" fmla="*/ 33925 h 53953"/>
                        <a:gd name="connsiteX10" fmla="*/ 2180 w 69195"/>
                        <a:gd name="connsiteY10" fmla="*/ 2861 h 53953"/>
                        <a:gd name="connsiteX11" fmla="*/ 31745 w 69195"/>
                        <a:gd name="connsiteY11" fmla="*/ 29565 h 53953"/>
                        <a:gd name="connsiteX12" fmla="*/ 24116 w 69195"/>
                        <a:gd name="connsiteY12" fmla="*/ 25342 h 53953"/>
                        <a:gd name="connsiteX13" fmla="*/ 29839 w 69195"/>
                        <a:gd name="connsiteY13" fmla="*/ 30655 h 5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9195" h="53953">
                          <a:moveTo>
                            <a:pt x="29702" y="31064"/>
                          </a:moveTo>
                          <a:cubicBezTo>
                            <a:pt x="31337" y="31881"/>
                            <a:pt x="64853" y="57359"/>
                            <a:pt x="37468" y="34879"/>
                          </a:cubicBezTo>
                          <a:cubicBezTo>
                            <a:pt x="39512" y="34470"/>
                            <a:pt x="55588" y="48639"/>
                            <a:pt x="63355" y="53953"/>
                          </a:cubicBezTo>
                          <a:cubicBezTo>
                            <a:pt x="58177" y="49457"/>
                            <a:pt x="66624" y="55179"/>
                            <a:pt x="65399" y="53408"/>
                          </a:cubicBezTo>
                          <a:cubicBezTo>
                            <a:pt x="61583" y="50683"/>
                            <a:pt x="56815" y="47822"/>
                            <a:pt x="50956" y="42781"/>
                          </a:cubicBezTo>
                          <a:cubicBezTo>
                            <a:pt x="48641" y="40056"/>
                            <a:pt x="58041" y="46869"/>
                            <a:pt x="65262" y="52591"/>
                          </a:cubicBezTo>
                          <a:cubicBezTo>
                            <a:pt x="56815" y="45097"/>
                            <a:pt x="77388" y="60220"/>
                            <a:pt x="65262" y="50002"/>
                          </a:cubicBezTo>
                          <a:cubicBezTo>
                            <a:pt x="38557" y="29565"/>
                            <a:pt x="20164" y="15395"/>
                            <a:pt x="0" y="0"/>
                          </a:cubicBezTo>
                          <a:cubicBezTo>
                            <a:pt x="14850" y="12671"/>
                            <a:pt x="31201" y="26568"/>
                            <a:pt x="43598" y="37059"/>
                          </a:cubicBezTo>
                          <a:lnTo>
                            <a:pt x="37468" y="33925"/>
                          </a:lnTo>
                          <a:cubicBezTo>
                            <a:pt x="24389" y="21390"/>
                            <a:pt x="15259" y="14987"/>
                            <a:pt x="2180" y="2861"/>
                          </a:cubicBezTo>
                          <a:cubicBezTo>
                            <a:pt x="11853" y="11989"/>
                            <a:pt x="21799" y="20846"/>
                            <a:pt x="31745" y="29565"/>
                          </a:cubicBezTo>
                          <a:cubicBezTo>
                            <a:pt x="45506" y="42236"/>
                            <a:pt x="35424" y="34743"/>
                            <a:pt x="24116" y="25342"/>
                          </a:cubicBezTo>
                          <a:cubicBezTo>
                            <a:pt x="26840" y="27658"/>
                            <a:pt x="29293" y="29838"/>
                            <a:pt x="29839" y="30655"/>
                          </a:cubicBezTo>
                          <a:close/>
                        </a:path>
                      </a:pathLst>
                    </a:custGeom>
                    <a:solidFill>
                      <a:srgbClr val="333333"/>
                    </a:solidFill>
                    <a:ln w="0" cap="flat">
                      <a:noFill/>
                      <a:prstDash val="solid"/>
                      <a:miter/>
                    </a:ln>
                  </p:spPr>
                  <p:txBody>
                    <a:bodyPr rtlCol="0" anchor="ctr"/>
                    <a:lstStyle/>
                    <a:p>
                      <a:endParaRPr lang="en-US"/>
                    </a:p>
                  </p:txBody>
                </p:sp>
                <p:sp>
                  <p:nvSpPr>
                    <p:cNvPr id="3002" name="Freeform: Shape 3001">
                      <a:extLst>
                        <a:ext uri="{FF2B5EF4-FFF2-40B4-BE49-F238E27FC236}">
                          <a16:creationId xmlns:a16="http://schemas.microsoft.com/office/drawing/2014/main" id="{68BD2DF2-134F-5521-15E3-5E8854F72497}"/>
                        </a:ext>
                      </a:extLst>
                    </p:cNvPr>
                    <p:cNvSpPr/>
                    <p:nvPr/>
                  </p:nvSpPr>
                  <p:spPr>
                    <a:xfrm>
                      <a:off x="20988728" y="6552059"/>
                      <a:ext cx="1907" cy="1634"/>
                    </a:xfrm>
                    <a:custGeom>
                      <a:avLst/>
                      <a:gdLst>
                        <a:gd name="connsiteX0" fmla="*/ 0 w 1907"/>
                        <a:gd name="connsiteY0" fmla="*/ 0 h 1634"/>
                        <a:gd name="connsiteX1" fmla="*/ 546 w 1907"/>
                        <a:gd name="connsiteY1" fmla="*/ 545 h 1634"/>
                        <a:gd name="connsiteX2" fmla="*/ 1908 w 1907"/>
                        <a:gd name="connsiteY2" fmla="*/ 1635 h 1634"/>
                        <a:gd name="connsiteX3" fmla="*/ 0 w 1907"/>
                        <a:gd name="connsiteY3" fmla="*/ 136 h 1634"/>
                      </a:gdLst>
                      <a:ahLst/>
                      <a:cxnLst>
                        <a:cxn ang="0">
                          <a:pos x="connsiteX0" y="connsiteY0"/>
                        </a:cxn>
                        <a:cxn ang="0">
                          <a:pos x="connsiteX1" y="connsiteY1"/>
                        </a:cxn>
                        <a:cxn ang="0">
                          <a:pos x="connsiteX2" y="connsiteY2"/>
                        </a:cxn>
                        <a:cxn ang="0">
                          <a:pos x="connsiteX3" y="connsiteY3"/>
                        </a:cxn>
                      </a:cxnLst>
                      <a:rect l="l" t="t" r="r" b="b"/>
                      <a:pathLst>
                        <a:path w="1907" h="1634">
                          <a:moveTo>
                            <a:pt x="0" y="0"/>
                          </a:moveTo>
                          <a:lnTo>
                            <a:pt x="546" y="545"/>
                          </a:lnTo>
                          <a:cubicBezTo>
                            <a:pt x="546" y="545"/>
                            <a:pt x="1635" y="1363"/>
                            <a:pt x="1908" y="1635"/>
                          </a:cubicBezTo>
                          <a:lnTo>
                            <a:pt x="0" y="136"/>
                          </a:lnTo>
                          <a:close/>
                        </a:path>
                      </a:pathLst>
                    </a:custGeom>
                    <a:solidFill>
                      <a:srgbClr val="333333"/>
                    </a:solidFill>
                    <a:ln w="0" cap="flat">
                      <a:noFill/>
                      <a:prstDash val="solid"/>
                      <a:miter/>
                    </a:ln>
                  </p:spPr>
                  <p:txBody>
                    <a:bodyPr rtlCol="0" anchor="ctr"/>
                    <a:lstStyle/>
                    <a:p>
                      <a:endParaRPr lang="en-US"/>
                    </a:p>
                  </p:txBody>
                </p:sp>
                <p:sp>
                  <p:nvSpPr>
                    <p:cNvPr id="3003" name="Freeform: Shape 3002">
                      <a:extLst>
                        <a:ext uri="{FF2B5EF4-FFF2-40B4-BE49-F238E27FC236}">
                          <a16:creationId xmlns:a16="http://schemas.microsoft.com/office/drawing/2014/main" id="{09FA8A17-8955-1306-977E-8C0BA1F280A1}"/>
                        </a:ext>
                      </a:extLst>
                    </p:cNvPr>
                    <p:cNvSpPr/>
                    <p:nvPr/>
                  </p:nvSpPr>
                  <p:spPr>
                    <a:xfrm>
                      <a:off x="20514594" y="6280658"/>
                      <a:ext cx="272" cy="3631"/>
                    </a:xfrm>
                    <a:custGeom>
                      <a:avLst/>
                      <a:gdLst>
                        <a:gd name="connsiteX0" fmla="*/ 273 w 272"/>
                        <a:gd name="connsiteY0" fmla="*/ 3542 h 3631"/>
                        <a:gd name="connsiteX1" fmla="*/ 0 w 272"/>
                        <a:gd name="connsiteY1" fmla="*/ 0 h 3631"/>
                        <a:gd name="connsiteX2" fmla="*/ 273 w 272"/>
                        <a:gd name="connsiteY2" fmla="*/ 3542 h 3631"/>
                      </a:gdLst>
                      <a:ahLst/>
                      <a:cxnLst>
                        <a:cxn ang="0">
                          <a:pos x="connsiteX0" y="connsiteY0"/>
                        </a:cxn>
                        <a:cxn ang="0">
                          <a:pos x="connsiteX1" y="connsiteY1"/>
                        </a:cxn>
                        <a:cxn ang="0">
                          <a:pos x="connsiteX2" y="connsiteY2"/>
                        </a:cxn>
                      </a:cxnLst>
                      <a:rect l="l" t="t" r="r" b="b"/>
                      <a:pathLst>
                        <a:path w="272" h="3631">
                          <a:moveTo>
                            <a:pt x="273" y="3542"/>
                          </a:moveTo>
                          <a:lnTo>
                            <a:pt x="0" y="0"/>
                          </a:lnTo>
                          <a:cubicBezTo>
                            <a:pt x="0" y="2997"/>
                            <a:pt x="0" y="3951"/>
                            <a:pt x="273" y="3542"/>
                          </a:cubicBezTo>
                          <a:close/>
                        </a:path>
                      </a:pathLst>
                    </a:custGeom>
                    <a:solidFill>
                      <a:srgbClr val="333333"/>
                    </a:solidFill>
                    <a:ln w="0" cap="flat">
                      <a:noFill/>
                      <a:prstDash val="solid"/>
                      <a:miter/>
                    </a:ln>
                  </p:spPr>
                  <p:txBody>
                    <a:bodyPr rtlCol="0" anchor="ctr"/>
                    <a:lstStyle/>
                    <a:p>
                      <a:endParaRPr lang="en-US"/>
                    </a:p>
                  </p:txBody>
                </p:sp>
                <p:sp>
                  <p:nvSpPr>
                    <p:cNvPr id="3004" name="Freeform: Shape 3003">
                      <a:extLst>
                        <a:ext uri="{FF2B5EF4-FFF2-40B4-BE49-F238E27FC236}">
                          <a16:creationId xmlns:a16="http://schemas.microsoft.com/office/drawing/2014/main" id="{60E3B00F-DE83-D2AD-9571-3D83FDBC12A7}"/>
                        </a:ext>
                      </a:extLst>
                    </p:cNvPr>
                    <p:cNvSpPr/>
                    <p:nvPr/>
                  </p:nvSpPr>
                  <p:spPr>
                    <a:xfrm>
                      <a:off x="20975391" y="6530880"/>
                      <a:ext cx="121" cy="60"/>
                    </a:xfrm>
                    <a:custGeom>
                      <a:avLst/>
                      <a:gdLst>
                        <a:gd name="connsiteX0" fmla="*/ 121 w 121"/>
                        <a:gd name="connsiteY0" fmla="*/ 61 h 60"/>
                        <a:gd name="connsiteX1" fmla="*/ 121 w 121"/>
                        <a:gd name="connsiteY1" fmla="*/ 61 h 60"/>
                        <a:gd name="connsiteX2" fmla="*/ 121 w 121"/>
                        <a:gd name="connsiteY2" fmla="*/ 61 h 60"/>
                      </a:gdLst>
                      <a:ahLst/>
                      <a:cxnLst>
                        <a:cxn ang="0">
                          <a:pos x="connsiteX0" y="connsiteY0"/>
                        </a:cxn>
                        <a:cxn ang="0">
                          <a:pos x="connsiteX1" y="connsiteY1"/>
                        </a:cxn>
                        <a:cxn ang="0">
                          <a:pos x="connsiteX2" y="connsiteY2"/>
                        </a:cxn>
                      </a:cxnLst>
                      <a:rect l="l" t="t" r="r" b="b"/>
                      <a:pathLst>
                        <a:path w="121" h="60">
                          <a:moveTo>
                            <a:pt x="121" y="61"/>
                          </a:moveTo>
                          <a:lnTo>
                            <a:pt x="121" y="61"/>
                          </a:lnTo>
                          <a:cubicBezTo>
                            <a:pt x="121" y="61"/>
                            <a:pt x="-152" y="-76"/>
                            <a:pt x="121" y="61"/>
                          </a:cubicBezTo>
                          <a:close/>
                        </a:path>
                      </a:pathLst>
                    </a:custGeom>
                    <a:solidFill>
                      <a:srgbClr val="333333"/>
                    </a:solidFill>
                    <a:ln w="0" cap="flat">
                      <a:noFill/>
                      <a:prstDash val="solid"/>
                      <a:miter/>
                    </a:ln>
                  </p:spPr>
                  <p:txBody>
                    <a:bodyPr rtlCol="0" anchor="ctr"/>
                    <a:lstStyle/>
                    <a:p>
                      <a:endParaRPr lang="en-US"/>
                    </a:p>
                  </p:txBody>
                </p:sp>
                <p:sp>
                  <p:nvSpPr>
                    <p:cNvPr id="3005" name="Freeform: Shape 3004">
                      <a:extLst>
                        <a:ext uri="{FF2B5EF4-FFF2-40B4-BE49-F238E27FC236}">
                          <a16:creationId xmlns:a16="http://schemas.microsoft.com/office/drawing/2014/main" id="{77CDBD0B-AA5D-3DA5-1FFA-669ECFC46812}"/>
                        </a:ext>
                      </a:extLst>
                    </p:cNvPr>
                    <p:cNvSpPr/>
                    <p:nvPr/>
                  </p:nvSpPr>
                  <p:spPr>
                    <a:xfrm>
                      <a:off x="20514594" y="6371942"/>
                      <a:ext cx="136" cy="408"/>
                    </a:xfrm>
                    <a:custGeom>
                      <a:avLst/>
                      <a:gdLst>
                        <a:gd name="connsiteX0" fmla="*/ 136 w 136"/>
                        <a:gd name="connsiteY0" fmla="*/ 409 h 408"/>
                        <a:gd name="connsiteX1" fmla="*/ 0 w 136"/>
                        <a:gd name="connsiteY1" fmla="*/ 0 h 408"/>
                        <a:gd name="connsiteX2" fmla="*/ 136 w 136"/>
                        <a:gd name="connsiteY2" fmla="*/ 409 h 408"/>
                      </a:gdLst>
                      <a:ahLst/>
                      <a:cxnLst>
                        <a:cxn ang="0">
                          <a:pos x="connsiteX0" y="connsiteY0"/>
                        </a:cxn>
                        <a:cxn ang="0">
                          <a:pos x="connsiteX1" y="connsiteY1"/>
                        </a:cxn>
                        <a:cxn ang="0">
                          <a:pos x="connsiteX2" y="connsiteY2"/>
                        </a:cxn>
                      </a:cxnLst>
                      <a:rect l="l" t="t" r="r" b="b"/>
                      <a:pathLst>
                        <a:path w="136" h="408">
                          <a:moveTo>
                            <a:pt x="136" y="409"/>
                          </a:moveTo>
                          <a:cubicBezTo>
                            <a:pt x="136" y="409"/>
                            <a:pt x="136" y="136"/>
                            <a:pt x="0" y="0"/>
                          </a:cubicBezTo>
                          <a:cubicBezTo>
                            <a:pt x="0" y="273"/>
                            <a:pt x="0" y="273"/>
                            <a:pt x="136" y="409"/>
                          </a:cubicBezTo>
                          <a:close/>
                        </a:path>
                      </a:pathLst>
                    </a:custGeom>
                    <a:solidFill>
                      <a:srgbClr val="333333"/>
                    </a:solidFill>
                    <a:ln w="0" cap="flat">
                      <a:noFill/>
                      <a:prstDash val="solid"/>
                      <a:miter/>
                    </a:ln>
                  </p:spPr>
                  <p:txBody>
                    <a:bodyPr rtlCol="0" anchor="ctr"/>
                    <a:lstStyle/>
                    <a:p>
                      <a:endParaRPr lang="en-US"/>
                    </a:p>
                  </p:txBody>
                </p:sp>
                <p:sp>
                  <p:nvSpPr>
                    <p:cNvPr id="3006" name="Freeform: Shape 3005">
                      <a:extLst>
                        <a:ext uri="{FF2B5EF4-FFF2-40B4-BE49-F238E27FC236}">
                          <a16:creationId xmlns:a16="http://schemas.microsoft.com/office/drawing/2014/main" id="{FD2C4D9E-3A45-10DC-57D5-9EC0EA5DD205}"/>
                        </a:ext>
                      </a:extLst>
                    </p:cNvPr>
                    <p:cNvSpPr/>
                    <p:nvPr/>
                  </p:nvSpPr>
                  <p:spPr>
                    <a:xfrm>
                      <a:off x="20547088" y="6390556"/>
                      <a:ext cx="204" cy="1550"/>
                    </a:xfrm>
                    <a:custGeom>
                      <a:avLst/>
                      <a:gdLst>
                        <a:gd name="connsiteX0" fmla="*/ 205 w 204"/>
                        <a:gd name="connsiteY0" fmla="*/ 1550 h 1550"/>
                        <a:gd name="connsiteX1" fmla="*/ 205 w 204"/>
                        <a:gd name="connsiteY1" fmla="*/ 1005 h 1550"/>
                        <a:gd name="connsiteX2" fmla="*/ 205 w 204"/>
                        <a:gd name="connsiteY2" fmla="*/ 1550 h 1550"/>
                      </a:gdLst>
                      <a:ahLst/>
                      <a:cxnLst>
                        <a:cxn ang="0">
                          <a:pos x="connsiteX0" y="connsiteY0"/>
                        </a:cxn>
                        <a:cxn ang="0">
                          <a:pos x="connsiteX1" y="connsiteY1"/>
                        </a:cxn>
                        <a:cxn ang="0">
                          <a:pos x="connsiteX2" y="connsiteY2"/>
                        </a:cxn>
                      </a:cxnLst>
                      <a:rect l="l" t="t" r="r" b="b"/>
                      <a:pathLst>
                        <a:path w="204" h="1550">
                          <a:moveTo>
                            <a:pt x="205" y="1550"/>
                          </a:moveTo>
                          <a:cubicBezTo>
                            <a:pt x="205" y="1550"/>
                            <a:pt x="205" y="1278"/>
                            <a:pt x="205" y="1005"/>
                          </a:cubicBezTo>
                          <a:cubicBezTo>
                            <a:pt x="-68" y="-766"/>
                            <a:pt x="-68" y="51"/>
                            <a:pt x="205" y="1550"/>
                          </a:cubicBezTo>
                          <a:close/>
                        </a:path>
                      </a:pathLst>
                    </a:custGeom>
                    <a:solidFill>
                      <a:srgbClr val="333333"/>
                    </a:solidFill>
                    <a:ln w="0" cap="flat">
                      <a:noFill/>
                      <a:prstDash val="solid"/>
                      <a:miter/>
                    </a:ln>
                  </p:spPr>
                  <p:txBody>
                    <a:bodyPr rtlCol="0" anchor="ctr"/>
                    <a:lstStyle/>
                    <a:p>
                      <a:endParaRPr lang="en-US"/>
                    </a:p>
                  </p:txBody>
                </p:sp>
                <p:sp>
                  <p:nvSpPr>
                    <p:cNvPr id="3007" name="Freeform: Shape 3006">
                      <a:extLst>
                        <a:ext uri="{FF2B5EF4-FFF2-40B4-BE49-F238E27FC236}">
                          <a16:creationId xmlns:a16="http://schemas.microsoft.com/office/drawing/2014/main" id="{5A6E6A2D-520C-1A82-1D65-0620AFDA59D8}"/>
                        </a:ext>
                      </a:extLst>
                    </p:cNvPr>
                    <p:cNvSpPr/>
                    <p:nvPr/>
                  </p:nvSpPr>
                  <p:spPr>
                    <a:xfrm>
                      <a:off x="20514730" y="6372351"/>
                      <a:ext cx="136" cy="121"/>
                    </a:xfrm>
                    <a:custGeom>
                      <a:avLst/>
                      <a:gdLst>
                        <a:gd name="connsiteX0" fmla="*/ 136 w 136"/>
                        <a:gd name="connsiteY0" fmla="*/ 0 h 121"/>
                        <a:gd name="connsiteX1" fmla="*/ 0 w 136"/>
                        <a:gd name="connsiteY1" fmla="*/ 0 h 121"/>
                        <a:gd name="connsiteX2" fmla="*/ 136 w 136"/>
                        <a:gd name="connsiteY2" fmla="*/ 0 h 121"/>
                      </a:gdLst>
                      <a:ahLst/>
                      <a:cxnLst>
                        <a:cxn ang="0">
                          <a:pos x="connsiteX0" y="connsiteY0"/>
                        </a:cxn>
                        <a:cxn ang="0">
                          <a:pos x="connsiteX1" y="connsiteY1"/>
                        </a:cxn>
                        <a:cxn ang="0">
                          <a:pos x="connsiteX2" y="connsiteY2"/>
                        </a:cxn>
                      </a:cxnLst>
                      <a:rect l="l" t="t" r="r" b="b"/>
                      <a:pathLst>
                        <a:path w="136" h="121">
                          <a:moveTo>
                            <a:pt x="136" y="0"/>
                          </a:moveTo>
                          <a:cubicBezTo>
                            <a:pt x="136" y="0"/>
                            <a:pt x="136" y="0"/>
                            <a:pt x="0" y="0"/>
                          </a:cubicBezTo>
                          <a:cubicBezTo>
                            <a:pt x="0" y="0"/>
                            <a:pt x="0" y="273"/>
                            <a:pt x="136" y="0"/>
                          </a:cubicBezTo>
                          <a:close/>
                        </a:path>
                      </a:pathLst>
                    </a:custGeom>
                    <a:solidFill>
                      <a:srgbClr val="333333"/>
                    </a:solidFill>
                    <a:ln w="0" cap="flat">
                      <a:noFill/>
                      <a:prstDash val="solid"/>
                      <a:miter/>
                    </a:ln>
                  </p:spPr>
                  <p:txBody>
                    <a:bodyPr rtlCol="0" anchor="ctr"/>
                    <a:lstStyle/>
                    <a:p>
                      <a:endParaRPr lang="en-US"/>
                    </a:p>
                  </p:txBody>
                </p:sp>
                <p:sp>
                  <p:nvSpPr>
                    <p:cNvPr id="3008" name="Freeform: Shape 3007">
                      <a:extLst>
                        <a:ext uri="{FF2B5EF4-FFF2-40B4-BE49-F238E27FC236}">
                          <a16:creationId xmlns:a16="http://schemas.microsoft.com/office/drawing/2014/main" id="{2864940A-6E5B-F489-4BAD-D77FEA3686F8}"/>
                        </a:ext>
                      </a:extLst>
                    </p:cNvPr>
                    <p:cNvSpPr/>
                    <p:nvPr/>
                  </p:nvSpPr>
                  <p:spPr>
                    <a:xfrm>
                      <a:off x="20639732" y="6769813"/>
                      <a:ext cx="1161" cy="3509"/>
                    </a:xfrm>
                    <a:custGeom>
                      <a:avLst/>
                      <a:gdLst>
                        <a:gd name="connsiteX0" fmla="*/ 1162 w 1161"/>
                        <a:gd name="connsiteY0" fmla="*/ 3509 h 3509"/>
                        <a:gd name="connsiteX1" fmla="*/ 207 w 1161"/>
                        <a:gd name="connsiteY1" fmla="*/ 239 h 3509"/>
                        <a:gd name="connsiteX2" fmla="*/ 1162 w 1161"/>
                        <a:gd name="connsiteY2" fmla="*/ 3509 h 3509"/>
                      </a:gdLst>
                      <a:ahLst/>
                      <a:cxnLst>
                        <a:cxn ang="0">
                          <a:pos x="connsiteX0" y="connsiteY0"/>
                        </a:cxn>
                        <a:cxn ang="0">
                          <a:pos x="connsiteX1" y="connsiteY1"/>
                        </a:cxn>
                        <a:cxn ang="0">
                          <a:pos x="connsiteX2" y="connsiteY2"/>
                        </a:cxn>
                      </a:cxnLst>
                      <a:rect l="l" t="t" r="r" b="b"/>
                      <a:pathLst>
                        <a:path w="1161" h="3509">
                          <a:moveTo>
                            <a:pt x="1162" y="3509"/>
                          </a:moveTo>
                          <a:cubicBezTo>
                            <a:pt x="1162" y="3509"/>
                            <a:pt x="753" y="2147"/>
                            <a:pt x="207" y="239"/>
                          </a:cubicBezTo>
                          <a:cubicBezTo>
                            <a:pt x="-202" y="-442"/>
                            <a:pt x="-65" y="239"/>
                            <a:pt x="1162" y="3509"/>
                          </a:cubicBezTo>
                          <a:close/>
                        </a:path>
                      </a:pathLst>
                    </a:custGeom>
                    <a:solidFill>
                      <a:srgbClr val="333333"/>
                    </a:solidFill>
                    <a:ln w="0" cap="flat">
                      <a:noFill/>
                      <a:prstDash val="solid"/>
                      <a:miter/>
                    </a:ln>
                  </p:spPr>
                  <p:txBody>
                    <a:bodyPr rtlCol="0" anchor="ctr"/>
                    <a:lstStyle/>
                    <a:p>
                      <a:endParaRPr lang="en-US"/>
                    </a:p>
                  </p:txBody>
                </p:sp>
                <p:sp>
                  <p:nvSpPr>
                    <p:cNvPr id="3009" name="Freeform: Shape 3008">
                      <a:extLst>
                        <a:ext uri="{FF2B5EF4-FFF2-40B4-BE49-F238E27FC236}">
                          <a16:creationId xmlns:a16="http://schemas.microsoft.com/office/drawing/2014/main" id="{44F283D2-F2C2-1C38-4BE7-4190F5F9A9AA}"/>
                        </a:ext>
                      </a:extLst>
                    </p:cNvPr>
                    <p:cNvSpPr/>
                    <p:nvPr/>
                  </p:nvSpPr>
                  <p:spPr>
                    <a:xfrm>
                      <a:off x="20609557" y="6694981"/>
                      <a:ext cx="409" cy="1498"/>
                    </a:xfrm>
                    <a:custGeom>
                      <a:avLst/>
                      <a:gdLst>
                        <a:gd name="connsiteX0" fmla="*/ 409 w 409"/>
                        <a:gd name="connsiteY0" fmla="*/ 1499 h 1498"/>
                        <a:gd name="connsiteX1" fmla="*/ 0 w 409"/>
                        <a:gd name="connsiteY1" fmla="*/ 0 h 1498"/>
                        <a:gd name="connsiteX2" fmla="*/ 409 w 409"/>
                        <a:gd name="connsiteY2" fmla="*/ 1499 h 1498"/>
                      </a:gdLst>
                      <a:ahLst/>
                      <a:cxnLst>
                        <a:cxn ang="0">
                          <a:pos x="connsiteX0" y="connsiteY0"/>
                        </a:cxn>
                        <a:cxn ang="0">
                          <a:pos x="connsiteX1" y="connsiteY1"/>
                        </a:cxn>
                        <a:cxn ang="0">
                          <a:pos x="connsiteX2" y="connsiteY2"/>
                        </a:cxn>
                      </a:cxnLst>
                      <a:rect l="l" t="t" r="r" b="b"/>
                      <a:pathLst>
                        <a:path w="409" h="1498">
                          <a:moveTo>
                            <a:pt x="409" y="1499"/>
                          </a:moveTo>
                          <a:cubicBezTo>
                            <a:pt x="409" y="1499"/>
                            <a:pt x="136" y="681"/>
                            <a:pt x="0" y="0"/>
                          </a:cubicBezTo>
                          <a:lnTo>
                            <a:pt x="409" y="1499"/>
                          </a:lnTo>
                          <a:close/>
                        </a:path>
                      </a:pathLst>
                    </a:custGeom>
                    <a:solidFill>
                      <a:srgbClr val="333333"/>
                    </a:solidFill>
                    <a:ln w="0" cap="flat">
                      <a:noFill/>
                      <a:prstDash val="solid"/>
                      <a:miter/>
                    </a:ln>
                  </p:spPr>
                  <p:txBody>
                    <a:bodyPr rtlCol="0" anchor="ctr"/>
                    <a:lstStyle/>
                    <a:p>
                      <a:endParaRPr lang="en-US"/>
                    </a:p>
                  </p:txBody>
                </p:sp>
                <p:sp>
                  <p:nvSpPr>
                    <p:cNvPr id="3010" name="Freeform: Shape 3009">
                      <a:extLst>
                        <a:ext uri="{FF2B5EF4-FFF2-40B4-BE49-F238E27FC236}">
                          <a16:creationId xmlns:a16="http://schemas.microsoft.com/office/drawing/2014/main" id="{0B4CB0C6-4043-10C7-1048-B84898A2E22D}"/>
                        </a:ext>
                      </a:extLst>
                    </p:cNvPr>
                    <p:cNvSpPr/>
                    <p:nvPr/>
                  </p:nvSpPr>
                  <p:spPr>
                    <a:xfrm>
                      <a:off x="20743895" y="6441155"/>
                      <a:ext cx="3815" cy="9128"/>
                    </a:xfrm>
                    <a:custGeom>
                      <a:avLst/>
                      <a:gdLst>
                        <a:gd name="connsiteX0" fmla="*/ 0 w 3815"/>
                        <a:gd name="connsiteY0" fmla="*/ 0 h 9128"/>
                        <a:gd name="connsiteX1" fmla="*/ 3815 w 3815"/>
                        <a:gd name="connsiteY1" fmla="*/ 9128 h 9128"/>
                        <a:gd name="connsiteX2" fmla="*/ 0 w 3815"/>
                        <a:gd name="connsiteY2" fmla="*/ 0 h 9128"/>
                      </a:gdLst>
                      <a:ahLst/>
                      <a:cxnLst>
                        <a:cxn ang="0">
                          <a:pos x="connsiteX0" y="connsiteY0"/>
                        </a:cxn>
                        <a:cxn ang="0">
                          <a:pos x="connsiteX1" y="connsiteY1"/>
                        </a:cxn>
                        <a:cxn ang="0">
                          <a:pos x="connsiteX2" y="connsiteY2"/>
                        </a:cxn>
                      </a:cxnLst>
                      <a:rect l="l" t="t" r="r" b="b"/>
                      <a:pathLst>
                        <a:path w="3815" h="9128">
                          <a:moveTo>
                            <a:pt x="0" y="0"/>
                          </a:moveTo>
                          <a:cubicBezTo>
                            <a:pt x="1499" y="3815"/>
                            <a:pt x="2726" y="6812"/>
                            <a:pt x="3815" y="9128"/>
                          </a:cubicBezTo>
                          <a:cubicBezTo>
                            <a:pt x="2590" y="6267"/>
                            <a:pt x="1362" y="3270"/>
                            <a:pt x="0" y="0"/>
                          </a:cubicBezTo>
                          <a:close/>
                        </a:path>
                      </a:pathLst>
                    </a:custGeom>
                    <a:solidFill>
                      <a:srgbClr val="333333"/>
                    </a:solidFill>
                    <a:ln w="0" cap="flat">
                      <a:noFill/>
                      <a:prstDash val="solid"/>
                      <a:miter/>
                    </a:ln>
                  </p:spPr>
                  <p:txBody>
                    <a:bodyPr rtlCol="0" anchor="ctr"/>
                    <a:lstStyle/>
                    <a:p>
                      <a:endParaRPr lang="en-US"/>
                    </a:p>
                  </p:txBody>
                </p:sp>
                <p:sp>
                  <p:nvSpPr>
                    <p:cNvPr id="3011" name="Freeform: Shape 3010">
                      <a:extLst>
                        <a:ext uri="{FF2B5EF4-FFF2-40B4-BE49-F238E27FC236}">
                          <a16:creationId xmlns:a16="http://schemas.microsoft.com/office/drawing/2014/main" id="{B6D0EDBB-3B1A-A9F5-4808-83875DF87D8E}"/>
                        </a:ext>
                      </a:extLst>
                    </p:cNvPr>
                    <p:cNvSpPr/>
                    <p:nvPr/>
                  </p:nvSpPr>
                  <p:spPr>
                    <a:xfrm>
                      <a:off x="20513775" y="6367855"/>
                      <a:ext cx="818" cy="4087"/>
                    </a:xfrm>
                    <a:custGeom>
                      <a:avLst/>
                      <a:gdLst>
                        <a:gd name="connsiteX0" fmla="*/ 818 w 818"/>
                        <a:gd name="connsiteY0" fmla="*/ 4087 h 4087"/>
                        <a:gd name="connsiteX1" fmla="*/ 0 w 818"/>
                        <a:gd name="connsiteY1" fmla="*/ 0 h 4087"/>
                        <a:gd name="connsiteX2" fmla="*/ 818 w 818"/>
                        <a:gd name="connsiteY2" fmla="*/ 4087 h 4087"/>
                      </a:gdLst>
                      <a:ahLst/>
                      <a:cxnLst>
                        <a:cxn ang="0">
                          <a:pos x="connsiteX0" y="connsiteY0"/>
                        </a:cxn>
                        <a:cxn ang="0">
                          <a:pos x="connsiteX1" y="connsiteY1"/>
                        </a:cxn>
                        <a:cxn ang="0">
                          <a:pos x="connsiteX2" y="connsiteY2"/>
                        </a:cxn>
                      </a:cxnLst>
                      <a:rect l="l" t="t" r="r" b="b"/>
                      <a:pathLst>
                        <a:path w="818" h="4087">
                          <a:moveTo>
                            <a:pt x="818" y="4087"/>
                          </a:moveTo>
                          <a:cubicBezTo>
                            <a:pt x="546" y="3270"/>
                            <a:pt x="273" y="2044"/>
                            <a:pt x="0" y="0"/>
                          </a:cubicBezTo>
                          <a:cubicBezTo>
                            <a:pt x="409" y="2316"/>
                            <a:pt x="682" y="3406"/>
                            <a:pt x="818" y="4087"/>
                          </a:cubicBezTo>
                          <a:close/>
                        </a:path>
                      </a:pathLst>
                    </a:custGeom>
                    <a:solidFill>
                      <a:srgbClr val="333333"/>
                    </a:solidFill>
                    <a:ln w="0" cap="flat">
                      <a:noFill/>
                      <a:prstDash val="solid"/>
                      <a:miter/>
                    </a:ln>
                  </p:spPr>
                  <p:txBody>
                    <a:bodyPr rtlCol="0" anchor="ctr"/>
                    <a:lstStyle/>
                    <a:p>
                      <a:endParaRPr lang="en-US"/>
                    </a:p>
                  </p:txBody>
                </p:sp>
                <p:sp>
                  <p:nvSpPr>
                    <p:cNvPr id="3012" name="Freeform: Shape 3011">
                      <a:extLst>
                        <a:ext uri="{FF2B5EF4-FFF2-40B4-BE49-F238E27FC236}">
                          <a16:creationId xmlns:a16="http://schemas.microsoft.com/office/drawing/2014/main" id="{D80FB34D-C406-4144-BE60-A8D57C12B534}"/>
                        </a:ext>
                      </a:extLst>
                    </p:cNvPr>
                    <p:cNvSpPr/>
                    <p:nvPr/>
                  </p:nvSpPr>
                  <p:spPr>
                    <a:xfrm>
                      <a:off x="20745666" y="6745255"/>
                      <a:ext cx="2180" cy="1362"/>
                    </a:xfrm>
                    <a:custGeom>
                      <a:avLst/>
                      <a:gdLst>
                        <a:gd name="connsiteX0" fmla="*/ 2180 w 2180"/>
                        <a:gd name="connsiteY0" fmla="*/ 0 h 1362"/>
                        <a:gd name="connsiteX1" fmla="*/ 0 w 2180"/>
                        <a:gd name="connsiteY1" fmla="*/ 1363 h 1362"/>
                        <a:gd name="connsiteX2" fmla="*/ 1362 w 2180"/>
                        <a:gd name="connsiteY2" fmla="*/ 681 h 1362"/>
                        <a:gd name="connsiteX3" fmla="*/ 2180 w 2180"/>
                        <a:gd name="connsiteY3" fmla="*/ 0 h 1362"/>
                      </a:gdLst>
                      <a:ahLst/>
                      <a:cxnLst>
                        <a:cxn ang="0">
                          <a:pos x="connsiteX0" y="connsiteY0"/>
                        </a:cxn>
                        <a:cxn ang="0">
                          <a:pos x="connsiteX1" y="connsiteY1"/>
                        </a:cxn>
                        <a:cxn ang="0">
                          <a:pos x="connsiteX2" y="connsiteY2"/>
                        </a:cxn>
                        <a:cxn ang="0">
                          <a:pos x="connsiteX3" y="connsiteY3"/>
                        </a:cxn>
                      </a:cxnLst>
                      <a:rect l="l" t="t" r="r" b="b"/>
                      <a:pathLst>
                        <a:path w="2180" h="1362">
                          <a:moveTo>
                            <a:pt x="2180" y="0"/>
                          </a:moveTo>
                          <a:cubicBezTo>
                            <a:pt x="1499" y="409"/>
                            <a:pt x="682" y="954"/>
                            <a:pt x="0" y="1363"/>
                          </a:cubicBezTo>
                          <a:lnTo>
                            <a:pt x="1362" y="681"/>
                          </a:lnTo>
                          <a:lnTo>
                            <a:pt x="2180" y="0"/>
                          </a:lnTo>
                          <a:close/>
                        </a:path>
                      </a:pathLst>
                    </a:custGeom>
                    <a:solidFill>
                      <a:srgbClr val="333333"/>
                    </a:solidFill>
                    <a:ln w="0" cap="flat">
                      <a:noFill/>
                      <a:prstDash val="solid"/>
                      <a:miter/>
                    </a:ln>
                  </p:spPr>
                  <p:txBody>
                    <a:bodyPr rtlCol="0" anchor="ctr"/>
                    <a:lstStyle/>
                    <a:p>
                      <a:endParaRPr lang="en-US"/>
                    </a:p>
                  </p:txBody>
                </p:sp>
                <p:sp>
                  <p:nvSpPr>
                    <p:cNvPr id="3013" name="Freeform: Shape 3012">
                      <a:extLst>
                        <a:ext uri="{FF2B5EF4-FFF2-40B4-BE49-F238E27FC236}">
                          <a16:creationId xmlns:a16="http://schemas.microsoft.com/office/drawing/2014/main" id="{113BD456-0AF9-9531-6C71-72462330C31B}"/>
                        </a:ext>
                      </a:extLst>
                    </p:cNvPr>
                    <p:cNvSpPr/>
                    <p:nvPr/>
                  </p:nvSpPr>
                  <p:spPr>
                    <a:xfrm>
                      <a:off x="20733676" y="6703973"/>
                      <a:ext cx="90740" cy="47004"/>
                    </a:xfrm>
                    <a:custGeom>
                      <a:avLst/>
                      <a:gdLst>
                        <a:gd name="connsiteX0" fmla="*/ 52591 w 90740"/>
                        <a:gd name="connsiteY0" fmla="*/ 21799 h 47004"/>
                        <a:gd name="connsiteX1" fmla="*/ 50139 w 90740"/>
                        <a:gd name="connsiteY1" fmla="*/ 23571 h 47004"/>
                        <a:gd name="connsiteX2" fmla="*/ 90740 w 90740"/>
                        <a:gd name="connsiteY2" fmla="*/ 0 h 47004"/>
                        <a:gd name="connsiteX3" fmla="*/ 65535 w 90740"/>
                        <a:gd name="connsiteY3" fmla="*/ 11581 h 47004"/>
                        <a:gd name="connsiteX4" fmla="*/ 36924 w 90740"/>
                        <a:gd name="connsiteY4" fmla="*/ 26568 h 47004"/>
                        <a:gd name="connsiteX5" fmla="*/ 29020 w 90740"/>
                        <a:gd name="connsiteY5" fmla="*/ 32835 h 47004"/>
                        <a:gd name="connsiteX6" fmla="*/ 21935 w 90740"/>
                        <a:gd name="connsiteY6" fmla="*/ 35015 h 47004"/>
                        <a:gd name="connsiteX7" fmla="*/ 0 w 90740"/>
                        <a:gd name="connsiteY7" fmla="*/ 47005 h 47004"/>
                        <a:gd name="connsiteX8" fmla="*/ 19211 w 90740"/>
                        <a:gd name="connsiteY8" fmla="*/ 36787 h 47004"/>
                        <a:gd name="connsiteX9" fmla="*/ 14034 w 90740"/>
                        <a:gd name="connsiteY9" fmla="*/ 41146 h 47004"/>
                        <a:gd name="connsiteX10" fmla="*/ 15941 w 90740"/>
                        <a:gd name="connsiteY10" fmla="*/ 39920 h 47004"/>
                        <a:gd name="connsiteX11" fmla="*/ 52454 w 90740"/>
                        <a:gd name="connsiteY11" fmla="*/ 21527 h 47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740" h="47004">
                          <a:moveTo>
                            <a:pt x="52591" y="21799"/>
                          </a:moveTo>
                          <a:cubicBezTo>
                            <a:pt x="51365" y="22617"/>
                            <a:pt x="50819" y="23162"/>
                            <a:pt x="50139" y="23571"/>
                          </a:cubicBezTo>
                          <a:cubicBezTo>
                            <a:pt x="63355" y="15805"/>
                            <a:pt x="88560" y="2861"/>
                            <a:pt x="90740" y="0"/>
                          </a:cubicBezTo>
                          <a:cubicBezTo>
                            <a:pt x="86108" y="2453"/>
                            <a:pt x="61992" y="14578"/>
                            <a:pt x="65535" y="11581"/>
                          </a:cubicBezTo>
                          <a:cubicBezTo>
                            <a:pt x="56270" y="17031"/>
                            <a:pt x="41828" y="23571"/>
                            <a:pt x="36924" y="26568"/>
                          </a:cubicBezTo>
                          <a:cubicBezTo>
                            <a:pt x="52863" y="18938"/>
                            <a:pt x="39239" y="26840"/>
                            <a:pt x="29020" y="32835"/>
                          </a:cubicBezTo>
                          <a:cubicBezTo>
                            <a:pt x="19348" y="37604"/>
                            <a:pt x="30246" y="30792"/>
                            <a:pt x="21935" y="35015"/>
                          </a:cubicBezTo>
                          <a:lnTo>
                            <a:pt x="0" y="47005"/>
                          </a:lnTo>
                          <a:lnTo>
                            <a:pt x="19211" y="36787"/>
                          </a:lnTo>
                          <a:lnTo>
                            <a:pt x="14034" y="41146"/>
                          </a:lnTo>
                          <a:cubicBezTo>
                            <a:pt x="14716" y="40738"/>
                            <a:pt x="15123" y="40465"/>
                            <a:pt x="15941" y="39920"/>
                          </a:cubicBezTo>
                          <a:cubicBezTo>
                            <a:pt x="48095" y="21799"/>
                            <a:pt x="19757" y="40329"/>
                            <a:pt x="52454" y="21527"/>
                          </a:cubicBezTo>
                          <a:close/>
                        </a:path>
                      </a:pathLst>
                    </a:custGeom>
                    <a:solidFill>
                      <a:srgbClr val="333333"/>
                    </a:solidFill>
                    <a:ln w="0" cap="flat">
                      <a:noFill/>
                      <a:prstDash val="solid"/>
                      <a:miter/>
                    </a:ln>
                  </p:spPr>
                  <p:txBody>
                    <a:bodyPr rtlCol="0" anchor="ctr"/>
                    <a:lstStyle/>
                    <a:p>
                      <a:endParaRPr lang="en-US"/>
                    </a:p>
                  </p:txBody>
                </p:sp>
                <p:sp>
                  <p:nvSpPr>
                    <p:cNvPr id="3014" name="Freeform: Shape 3013">
                      <a:extLst>
                        <a:ext uri="{FF2B5EF4-FFF2-40B4-BE49-F238E27FC236}">
                          <a16:creationId xmlns:a16="http://schemas.microsoft.com/office/drawing/2014/main" id="{41BECAA9-3BDF-562E-1C0D-8F6D551722FC}"/>
                        </a:ext>
                      </a:extLst>
                    </p:cNvPr>
                    <p:cNvSpPr/>
                    <p:nvPr/>
                  </p:nvSpPr>
                  <p:spPr>
                    <a:xfrm>
                      <a:off x="20778774" y="6727543"/>
                      <a:ext cx="5041" cy="3133"/>
                    </a:xfrm>
                    <a:custGeom>
                      <a:avLst/>
                      <a:gdLst>
                        <a:gd name="connsiteX0" fmla="*/ 5041 w 5041"/>
                        <a:gd name="connsiteY0" fmla="*/ 0 h 3133"/>
                        <a:gd name="connsiteX1" fmla="*/ 0 w 5041"/>
                        <a:gd name="connsiteY1" fmla="*/ 3134 h 3133"/>
                        <a:gd name="connsiteX2" fmla="*/ 5041 w 5041"/>
                        <a:gd name="connsiteY2" fmla="*/ 0 h 3133"/>
                      </a:gdLst>
                      <a:ahLst/>
                      <a:cxnLst>
                        <a:cxn ang="0">
                          <a:pos x="connsiteX0" y="connsiteY0"/>
                        </a:cxn>
                        <a:cxn ang="0">
                          <a:pos x="connsiteX1" y="connsiteY1"/>
                        </a:cxn>
                        <a:cxn ang="0">
                          <a:pos x="connsiteX2" y="connsiteY2"/>
                        </a:cxn>
                      </a:cxnLst>
                      <a:rect l="l" t="t" r="r" b="b"/>
                      <a:pathLst>
                        <a:path w="5041" h="3133">
                          <a:moveTo>
                            <a:pt x="5041" y="0"/>
                          </a:moveTo>
                          <a:cubicBezTo>
                            <a:pt x="2997" y="1226"/>
                            <a:pt x="1362" y="2180"/>
                            <a:pt x="0" y="3134"/>
                          </a:cubicBezTo>
                          <a:cubicBezTo>
                            <a:pt x="2997" y="1499"/>
                            <a:pt x="4223" y="681"/>
                            <a:pt x="5041" y="0"/>
                          </a:cubicBezTo>
                          <a:close/>
                        </a:path>
                      </a:pathLst>
                    </a:custGeom>
                    <a:solidFill>
                      <a:srgbClr val="333333"/>
                    </a:solidFill>
                    <a:ln w="0" cap="flat">
                      <a:noFill/>
                      <a:prstDash val="solid"/>
                      <a:miter/>
                    </a:ln>
                  </p:spPr>
                  <p:txBody>
                    <a:bodyPr rtlCol="0" anchor="ctr"/>
                    <a:lstStyle/>
                    <a:p>
                      <a:endParaRPr lang="en-US"/>
                    </a:p>
                  </p:txBody>
                </p:sp>
                <p:sp>
                  <p:nvSpPr>
                    <p:cNvPr id="3015" name="Freeform: Shape 3014">
                      <a:extLst>
                        <a:ext uri="{FF2B5EF4-FFF2-40B4-BE49-F238E27FC236}">
                          <a16:creationId xmlns:a16="http://schemas.microsoft.com/office/drawing/2014/main" id="{3EC56614-847B-2DC4-C911-937806838162}"/>
                        </a:ext>
                      </a:extLst>
                    </p:cNvPr>
                    <p:cNvSpPr/>
                    <p:nvPr/>
                  </p:nvSpPr>
                  <p:spPr>
                    <a:xfrm>
                      <a:off x="20865426" y="6632580"/>
                      <a:ext cx="3542" cy="5449"/>
                    </a:xfrm>
                    <a:custGeom>
                      <a:avLst/>
                      <a:gdLst>
                        <a:gd name="connsiteX0" fmla="*/ 3543 w 3542"/>
                        <a:gd name="connsiteY0" fmla="*/ 5450 h 5449"/>
                        <a:gd name="connsiteX1" fmla="*/ 0 w 3542"/>
                        <a:gd name="connsiteY1" fmla="*/ 0 h 5449"/>
                        <a:gd name="connsiteX2" fmla="*/ 3543 w 3542"/>
                        <a:gd name="connsiteY2" fmla="*/ 5450 h 5449"/>
                      </a:gdLst>
                      <a:ahLst/>
                      <a:cxnLst>
                        <a:cxn ang="0">
                          <a:pos x="connsiteX0" y="connsiteY0"/>
                        </a:cxn>
                        <a:cxn ang="0">
                          <a:pos x="connsiteX1" y="connsiteY1"/>
                        </a:cxn>
                        <a:cxn ang="0">
                          <a:pos x="connsiteX2" y="connsiteY2"/>
                        </a:cxn>
                      </a:cxnLst>
                      <a:rect l="l" t="t" r="r" b="b"/>
                      <a:pathLst>
                        <a:path w="3542" h="5449">
                          <a:moveTo>
                            <a:pt x="3543" y="5450"/>
                          </a:moveTo>
                          <a:cubicBezTo>
                            <a:pt x="2451" y="3815"/>
                            <a:pt x="1362" y="2180"/>
                            <a:pt x="0" y="0"/>
                          </a:cubicBezTo>
                          <a:cubicBezTo>
                            <a:pt x="680" y="1090"/>
                            <a:pt x="2180" y="3406"/>
                            <a:pt x="3543" y="5450"/>
                          </a:cubicBezTo>
                          <a:close/>
                        </a:path>
                      </a:pathLst>
                    </a:custGeom>
                    <a:solidFill>
                      <a:srgbClr val="333333"/>
                    </a:solidFill>
                    <a:ln w="0" cap="flat">
                      <a:noFill/>
                      <a:prstDash val="solid"/>
                      <a:miter/>
                    </a:ln>
                  </p:spPr>
                  <p:txBody>
                    <a:bodyPr rtlCol="0" anchor="ctr"/>
                    <a:lstStyle/>
                    <a:p>
                      <a:endParaRPr lang="en-US"/>
                    </a:p>
                  </p:txBody>
                </p:sp>
                <p:sp>
                  <p:nvSpPr>
                    <p:cNvPr id="3016" name="Freeform: Shape 3015">
                      <a:extLst>
                        <a:ext uri="{FF2B5EF4-FFF2-40B4-BE49-F238E27FC236}">
                          <a16:creationId xmlns:a16="http://schemas.microsoft.com/office/drawing/2014/main" id="{A693404F-6202-5634-3322-8AFAC77A0F75}"/>
                        </a:ext>
                      </a:extLst>
                    </p:cNvPr>
                    <p:cNvSpPr/>
                    <p:nvPr/>
                  </p:nvSpPr>
                  <p:spPr>
                    <a:xfrm>
                      <a:off x="20646571" y="6050811"/>
                      <a:ext cx="18572" cy="11308"/>
                    </a:xfrm>
                    <a:custGeom>
                      <a:avLst/>
                      <a:gdLst>
                        <a:gd name="connsiteX0" fmla="*/ 18573 w 18572"/>
                        <a:gd name="connsiteY0" fmla="*/ 0 h 11308"/>
                        <a:gd name="connsiteX1" fmla="*/ 44 w 18572"/>
                        <a:gd name="connsiteY1" fmla="*/ 11309 h 11308"/>
                        <a:gd name="connsiteX2" fmla="*/ 16667 w 18572"/>
                        <a:gd name="connsiteY2" fmla="*/ 1363 h 11308"/>
                        <a:gd name="connsiteX3" fmla="*/ 18573 w 18572"/>
                        <a:gd name="connsiteY3" fmla="*/ 0 h 11308"/>
                      </a:gdLst>
                      <a:ahLst/>
                      <a:cxnLst>
                        <a:cxn ang="0">
                          <a:pos x="connsiteX0" y="connsiteY0"/>
                        </a:cxn>
                        <a:cxn ang="0">
                          <a:pos x="connsiteX1" y="connsiteY1"/>
                        </a:cxn>
                        <a:cxn ang="0">
                          <a:pos x="connsiteX2" y="connsiteY2"/>
                        </a:cxn>
                        <a:cxn ang="0">
                          <a:pos x="connsiteX3" y="connsiteY3"/>
                        </a:cxn>
                      </a:cxnLst>
                      <a:rect l="l" t="t" r="r" b="b"/>
                      <a:pathLst>
                        <a:path w="18572" h="11308">
                          <a:moveTo>
                            <a:pt x="18573" y="0"/>
                          </a:moveTo>
                          <a:cubicBezTo>
                            <a:pt x="18573" y="0"/>
                            <a:pt x="-1046" y="10491"/>
                            <a:pt x="44" y="11309"/>
                          </a:cubicBezTo>
                          <a:cubicBezTo>
                            <a:pt x="5494" y="7766"/>
                            <a:pt x="10944" y="4496"/>
                            <a:pt x="16667" y="1363"/>
                          </a:cubicBezTo>
                          <a:lnTo>
                            <a:pt x="18573" y="0"/>
                          </a:lnTo>
                          <a:close/>
                        </a:path>
                      </a:pathLst>
                    </a:custGeom>
                    <a:solidFill>
                      <a:srgbClr val="333333"/>
                    </a:solidFill>
                    <a:ln w="0" cap="flat">
                      <a:noFill/>
                      <a:prstDash val="solid"/>
                      <a:miter/>
                    </a:ln>
                  </p:spPr>
                  <p:txBody>
                    <a:bodyPr rtlCol="0" anchor="ctr"/>
                    <a:lstStyle/>
                    <a:p>
                      <a:endParaRPr lang="en-US"/>
                    </a:p>
                  </p:txBody>
                </p:sp>
                <p:sp>
                  <p:nvSpPr>
                    <p:cNvPr id="3017" name="Freeform: Shape 3016">
                      <a:extLst>
                        <a:ext uri="{FF2B5EF4-FFF2-40B4-BE49-F238E27FC236}">
                          <a16:creationId xmlns:a16="http://schemas.microsoft.com/office/drawing/2014/main" id="{A4DEE8D8-76FB-9F6A-229B-C22341088A3B}"/>
                        </a:ext>
                      </a:extLst>
                    </p:cNvPr>
                    <p:cNvSpPr/>
                    <p:nvPr/>
                  </p:nvSpPr>
                  <p:spPr>
                    <a:xfrm>
                      <a:off x="20719371" y="6261447"/>
                      <a:ext cx="543" cy="8992"/>
                    </a:xfrm>
                    <a:custGeom>
                      <a:avLst/>
                      <a:gdLst>
                        <a:gd name="connsiteX0" fmla="*/ 544 w 543"/>
                        <a:gd name="connsiteY0" fmla="*/ 0 h 8992"/>
                        <a:gd name="connsiteX1" fmla="*/ 0 w 543"/>
                        <a:gd name="connsiteY1" fmla="*/ 7630 h 8992"/>
                        <a:gd name="connsiteX2" fmla="*/ 0 w 543"/>
                        <a:gd name="connsiteY2" fmla="*/ 8992 h 8992"/>
                        <a:gd name="connsiteX3" fmla="*/ 544 w 543"/>
                        <a:gd name="connsiteY3" fmla="*/ 0 h 8992"/>
                      </a:gdLst>
                      <a:ahLst/>
                      <a:cxnLst>
                        <a:cxn ang="0">
                          <a:pos x="connsiteX0" y="connsiteY0"/>
                        </a:cxn>
                        <a:cxn ang="0">
                          <a:pos x="connsiteX1" y="connsiteY1"/>
                        </a:cxn>
                        <a:cxn ang="0">
                          <a:pos x="connsiteX2" y="connsiteY2"/>
                        </a:cxn>
                        <a:cxn ang="0">
                          <a:pos x="connsiteX3" y="connsiteY3"/>
                        </a:cxn>
                      </a:cxnLst>
                      <a:rect l="l" t="t" r="r" b="b"/>
                      <a:pathLst>
                        <a:path w="543" h="8992">
                          <a:moveTo>
                            <a:pt x="544" y="0"/>
                          </a:moveTo>
                          <a:cubicBezTo>
                            <a:pt x="271" y="2452"/>
                            <a:pt x="0" y="5177"/>
                            <a:pt x="0" y="7630"/>
                          </a:cubicBezTo>
                          <a:cubicBezTo>
                            <a:pt x="0" y="8175"/>
                            <a:pt x="0" y="8584"/>
                            <a:pt x="0" y="8992"/>
                          </a:cubicBezTo>
                          <a:cubicBezTo>
                            <a:pt x="271" y="7630"/>
                            <a:pt x="271" y="2589"/>
                            <a:pt x="544" y="0"/>
                          </a:cubicBezTo>
                          <a:close/>
                        </a:path>
                      </a:pathLst>
                    </a:custGeom>
                    <a:solidFill>
                      <a:srgbClr val="333333"/>
                    </a:solidFill>
                    <a:ln w="0" cap="flat">
                      <a:noFill/>
                      <a:prstDash val="solid"/>
                      <a:miter/>
                    </a:ln>
                  </p:spPr>
                  <p:txBody>
                    <a:bodyPr rtlCol="0" anchor="ctr"/>
                    <a:lstStyle/>
                    <a:p>
                      <a:endParaRPr lang="en-US"/>
                    </a:p>
                  </p:txBody>
                </p:sp>
                <p:sp>
                  <p:nvSpPr>
                    <p:cNvPr id="3018" name="Freeform: Shape 3017">
                      <a:extLst>
                        <a:ext uri="{FF2B5EF4-FFF2-40B4-BE49-F238E27FC236}">
                          <a16:creationId xmlns:a16="http://schemas.microsoft.com/office/drawing/2014/main" id="{C1616572-5583-A170-3F57-872D10735B43}"/>
                        </a:ext>
                      </a:extLst>
                    </p:cNvPr>
                    <p:cNvSpPr/>
                    <p:nvPr/>
                  </p:nvSpPr>
                  <p:spPr>
                    <a:xfrm>
                      <a:off x="20799348" y="6712012"/>
                      <a:ext cx="5584" cy="3542"/>
                    </a:xfrm>
                    <a:custGeom>
                      <a:avLst/>
                      <a:gdLst>
                        <a:gd name="connsiteX0" fmla="*/ 5585 w 5584"/>
                        <a:gd name="connsiteY0" fmla="*/ 0 h 3542"/>
                        <a:gd name="connsiteX1" fmla="*/ 0 w 5584"/>
                        <a:gd name="connsiteY1" fmla="*/ 3542 h 3542"/>
                        <a:gd name="connsiteX2" fmla="*/ 5585 w 5584"/>
                        <a:gd name="connsiteY2" fmla="*/ 0 h 3542"/>
                      </a:gdLst>
                      <a:ahLst/>
                      <a:cxnLst>
                        <a:cxn ang="0">
                          <a:pos x="connsiteX0" y="connsiteY0"/>
                        </a:cxn>
                        <a:cxn ang="0">
                          <a:pos x="connsiteX1" y="connsiteY1"/>
                        </a:cxn>
                        <a:cxn ang="0">
                          <a:pos x="connsiteX2" y="connsiteY2"/>
                        </a:cxn>
                      </a:cxnLst>
                      <a:rect l="l" t="t" r="r" b="b"/>
                      <a:pathLst>
                        <a:path w="5584" h="3542">
                          <a:moveTo>
                            <a:pt x="5585" y="0"/>
                          </a:moveTo>
                          <a:cubicBezTo>
                            <a:pt x="2179" y="2044"/>
                            <a:pt x="680" y="2997"/>
                            <a:pt x="0" y="3542"/>
                          </a:cubicBezTo>
                          <a:cubicBezTo>
                            <a:pt x="2179" y="2316"/>
                            <a:pt x="4223" y="953"/>
                            <a:pt x="5585" y="0"/>
                          </a:cubicBezTo>
                          <a:close/>
                        </a:path>
                      </a:pathLst>
                    </a:custGeom>
                    <a:solidFill>
                      <a:srgbClr val="333333"/>
                    </a:solidFill>
                    <a:ln w="0" cap="flat">
                      <a:noFill/>
                      <a:prstDash val="solid"/>
                      <a:miter/>
                    </a:ln>
                  </p:spPr>
                  <p:txBody>
                    <a:bodyPr rtlCol="0" anchor="ctr"/>
                    <a:lstStyle/>
                    <a:p>
                      <a:endParaRPr lang="en-US"/>
                    </a:p>
                  </p:txBody>
                </p:sp>
                <p:sp>
                  <p:nvSpPr>
                    <p:cNvPr id="3019" name="Freeform: Shape 3018">
                      <a:extLst>
                        <a:ext uri="{FF2B5EF4-FFF2-40B4-BE49-F238E27FC236}">
                          <a16:creationId xmlns:a16="http://schemas.microsoft.com/office/drawing/2014/main" id="{1F7D9CA3-AFF3-A76D-CCA7-2F939C1E5BE3}"/>
                        </a:ext>
                      </a:extLst>
                    </p:cNvPr>
                    <p:cNvSpPr/>
                    <p:nvPr/>
                  </p:nvSpPr>
                  <p:spPr>
                    <a:xfrm>
                      <a:off x="20722505" y="6238285"/>
                      <a:ext cx="5177" cy="22753"/>
                    </a:xfrm>
                    <a:custGeom>
                      <a:avLst/>
                      <a:gdLst>
                        <a:gd name="connsiteX0" fmla="*/ 0 w 5177"/>
                        <a:gd name="connsiteY0" fmla="*/ 22753 h 22753"/>
                        <a:gd name="connsiteX1" fmla="*/ 2179 w 5177"/>
                        <a:gd name="connsiteY1" fmla="*/ 15941 h 22753"/>
                        <a:gd name="connsiteX2" fmla="*/ 5177 w 5177"/>
                        <a:gd name="connsiteY2" fmla="*/ 0 h 22753"/>
                        <a:gd name="connsiteX3" fmla="*/ 0 w 5177"/>
                        <a:gd name="connsiteY3" fmla="*/ 22753 h 22753"/>
                      </a:gdLst>
                      <a:ahLst/>
                      <a:cxnLst>
                        <a:cxn ang="0">
                          <a:pos x="connsiteX0" y="connsiteY0"/>
                        </a:cxn>
                        <a:cxn ang="0">
                          <a:pos x="connsiteX1" y="connsiteY1"/>
                        </a:cxn>
                        <a:cxn ang="0">
                          <a:pos x="connsiteX2" y="connsiteY2"/>
                        </a:cxn>
                        <a:cxn ang="0">
                          <a:pos x="connsiteX3" y="connsiteY3"/>
                        </a:cxn>
                      </a:cxnLst>
                      <a:rect l="l" t="t" r="r" b="b"/>
                      <a:pathLst>
                        <a:path w="5177" h="22753">
                          <a:moveTo>
                            <a:pt x="0" y="22753"/>
                          </a:moveTo>
                          <a:cubicBezTo>
                            <a:pt x="544" y="19892"/>
                            <a:pt x="1771" y="16213"/>
                            <a:pt x="2179" y="15941"/>
                          </a:cubicBezTo>
                          <a:cubicBezTo>
                            <a:pt x="3133" y="10491"/>
                            <a:pt x="3543" y="5995"/>
                            <a:pt x="5177" y="0"/>
                          </a:cubicBezTo>
                          <a:cubicBezTo>
                            <a:pt x="3270" y="6676"/>
                            <a:pt x="1499" y="13761"/>
                            <a:pt x="0" y="22753"/>
                          </a:cubicBezTo>
                          <a:close/>
                        </a:path>
                      </a:pathLst>
                    </a:custGeom>
                    <a:solidFill>
                      <a:srgbClr val="333333"/>
                    </a:solidFill>
                    <a:ln w="0" cap="flat">
                      <a:noFill/>
                      <a:prstDash val="solid"/>
                      <a:miter/>
                    </a:ln>
                  </p:spPr>
                  <p:txBody>
                    <a:bodyPr rtlCol="0" anchor="ctr"/>
                    <a:lstStyle/>
                    <a:p>
                      <a:endParaRPr lang="en-US"/>
                    </a:p>
                  </p:txBody>
                </p:sp>
                <p:sp>
                  <p:nvSpPr>
                    <p:cNvPr id="3020" name="Freeform: Shape 3019">
                      <a:extLst>
                        <a:ext uri="{FF2B5EF4-FFF2-40B4-BE49-F238E27FC236}">
                          <a16:creationId xmlns:a16="http://schemas.microsoft.com/office/drawing/2014/main" id="{8DA25E59-9C2C-87E8-3886-7C1BE5FD3748}"/>
                        </a:ext>
                      </a:extLst>
                    </p:cNvPr>
                    <p:cNvSpPr/>
                    <p:nvPr/>
                  </p:nvSpPr>
                  <p:spPr>
                    <a:xfrm>
                      <a:off x="20727819" y="6237740"/>
                      <a:ext cx="13624" cy="545"/>
                    </a:xfrm>
                    <a:custGeom>
                      <a:avLst/>
                      <a:gdLst>
                        <a:gd name="connsiteX0" fmla="*/ 0 w 13624"/>
                        <a:gd name="connsiteY0" fmla="*/ 0 h 545"/>
                        <a:gd name="connsiteX1" fmla="*/ 0 w 13624"/>
                        <a:gd name="connsiteY1" fmla="*/ 545 h 545"/>
                        <a:gd name="connsiteX2" fmla="*/ 0 w 13624"/>
                        <a:gd name="connsiteY2" fmla="*/ 0 h 545"/>
                      </a:gdLst>
                      <a:ahLst/>
                      <a:cxnLst>
                        <a:cxn ang="0">
                          <a:pos x="connsiteX0" y="connsiteY0"/>
                        </a:cxn>
                        <a:cxn ang="0">
                          <a:pos x="connsiteX1" y="connsiteY1"/>
                        </a:cxn>
                        <a:cxn ang="0">
                          <a:pos x="connsiteX2" y="connsiteY2"/>
                        </a:cxn>
                      </a:cxnLst>
                      <a:rect l="l" t="t" r="r" b="b"/>
                      <a:pathLst>
                        <a:path w="13624" h="545">
                          <a:moveTo>
                            <a:pt x="0" y="0"/>
                          </a:moveTo>
                          <a:lnTo>
                            <a:pt x="0" y="545"/>
                          </a:lnTo>
                          <a:cubicBezTo>
                            <a:pt x="0" y="545"/>
                            <a:pt x="0" y="0"/>
                            <a:pt x="0" y="0"/>
                          </a:cubicBezTo>
                          <a:close/>
                        </a:path>
                      </a:pathLst>
                    </a:custGeom>
                    <a:solidFill>
                      <a:srgbClr val="333333"/>
                    </a:solidFill>
                    <a:ln w="0" cap="flat">
                      <a:noFill/>
                      <a:prstDash val="solid"/>
                      <a:miter/>
                    </a:ln>
                  </p:spPr>
                  <p:txBody>
                    <a:bodyPr rtlCol="0" anchor="ctr"/>
                    <a:lstStyle/>
                    <a:p>
                      <a:endParaRPr lang="en-US"/>
                    </a:p>
                  </p:txBody>
                </p:sp>
                <p:sp>
                  <p:nvSpPr>
                    <p:cNvPr id="3021" name="Freeform: Shape 3020">
                      <a:extLst>
                        <a:ext uri="{FF2B5EF4-FFF2-40B4-BE49-F238E27FC236}">
                          <a16:creationId xmlns:a16="http://schemas.microsoft.com/office/drawing/2014/main" id="{A8302049-3B3C-B9E1-AEB3-1633E4AC5521}"/>
                        </a:ext>
                      </a:extLst>
                    </p:cNvPr>
                    <p:cNvSpPr/>
                    <p:nvPr/>
                  </p:nvSpPr>
                  <p:spPr>
                    <a:xfrm>
                      <a:off x="20511460" y="5754493"/>
                      <a:ext cx="627274" cy="1048115"/>
                    </a:xfrm>
                    <a:custGeom>
                      <a:avLst/>
                      <a:gdLst>
                        <a:gd name="connsiteX0" fmla="*/ 163902 w 627274"/>
                        <a:gd name="connsiteY0" fmla="*/ 291140 h 1048115"/>
                        <a:gd name="connsiteX1" fmla="*/ 164993 w 627274"/>
                        <a:gd name="connsiteY1" fmla="*/ 290459 h 1048115"/>
                        <a:gd name="connsiteX2" fmla="*/ 164039 w 627274"/>
                        <a:gd name="connsiteY2" fmla="*/ 286644 h 1048115"/>
                        <a:gd name="connsiteX3" fmla="*/ 164993 w 627274"/>
                        <a:gd name="connsiteY3" fmla="*/ 289369 h 1048115"/>
                        <a:gd name="connsiteX4" fmla="*/ 162540 w 627274"/>
                        <a:gd name="connsiteY4" fmla="*/ 276290 h 1048115"/>
                        <a:gd name="connsiteX5" fmla="*/ 161178 w 627274"/>
                        <a:gd name="connsiteY5" fmla="*/ 270295 h 1048115"/>
                        <a:gd name="connsiteX6" fmla="*/ 161860 w 627274"/>
                        <a:gd name="connsiteY6" fmla="*/ 272338 h 1048115"/>
                        <a:gd name="connsiteX7" fmla="*/ 161178 w 627274"/>
                        <a:gd name="connsiteY7" fmla="*/ 267706 h 1048115"/>
                        <a:gd name="connsiteX8" fmla="*/ 151505 w 627274"/>
                        <a:gd name="connsiteY8" fmla="*/ 218794 h 1048115"/>
                        <a:gd name="connsiteX9" fmla="*/ 149461 w 627274"/>
                        <a:gd name="connsiteY9" fmla="*/ 185005 h 1048115"/>
                        <a:gd name="connsiteX10" fmla="*/ 150687 w 627274"/>
                        <a:gd name="connsiteY10" fmla="*/ 200537 h 1048115"/>
                        <a:gd name="connsiteX11" fmla="*/ 151778 w 627274"/>
                        <a:gd name="connsiteY11" fmla="*/ 178738 h 1048115"/>
                        <a:gd name="connsiteX12" fmla="*/ 153549 w 627274"/>
                        <a:gd name="connsiteY12" fmla="*/ 148218 h 1048115"/>
                        <a:gd name="connsiteX13" fmla="*/ 151913 w 627274"/>
                        <a:gd name="connsiteY13" fmla="*/ 164704 h 1048115"/>
                        <a:gd name="connsiteX14" fmla="*/ 154775 w 627274"/>
                        <a:gd name="connsiteY14" fmla="*/ 127373 h 1048115"/>
                        <a:gd name="connsiteX15" fmla="*/ 154775 w 627274"/>
                        <a:gd name="connsiteY15" fmla="*/ 132550 h 1048115"/>
                        <a:gd name="connsiteX16" fmla="*/ 152731 w 627274"/>
                        <a:gd name="connsiteY16" fmla="*/ 151216 h 1048115"/>
                        <a:gd name="connsiteX17" fmla="*/ 171806 w 627274"/>
                        <a:gd name="connsiteY17" fmla="*/ 87453 h 1048115"/>
                        <a:gd name="connsiteX18" fmla="*/ 187882 w 627274"/>
                        <a:gd name="connsiteY18" fmla="*/ 69332 h 1048115"/>
                        <a:gd name="connsiteX19" fmla="*/ 185974 w 627274"/>
                        <a:gd name="connsiteY19" fmla="*/ 67697 h 1048115"/>
                        <a:gd name="connsiteX20" fmla="*/ 200417 w 627274"/>
                        <a:gd name="connsiteY20" fmla="*/ 50666 h 1048115"/>
                        <a:gd name="connsiteX21" fmla="*/ 199599 w 627274"/>
                        <a:gd name="connsiteY21" fmla="*/ 52301 h 1048115"/>
                        <a:gd name="connsiteX22" fmla="*/ 226713 w 627274"/>
                        <a:gd name="connsiteY22" fmla="*/ 29548 h 1048115"/>
                        <a:gd name="connsiteX23" fmla="*/ 244288 w 627274"/>
                        <a:gd name="connsiteY23" fmla="*/ 16605 h 1048115"/>
                        <a:gd name="connsiteX24" fmla="*/ 289522 w 627274"/>
                        <a:gd name="connsiteY24" fmla="*/ 1890 h 1048115"/>
                        <a:gd name="connsiteX25" fmla="*/ 331485 w 627274"/>
                        <a:gd name="connsiteY25" fmla="*/ 528 h 1048115"/>
                        <a:gd name="connsiteX26" fmla="*/ 353557 w 627274"/>
                        <a:gd name="connsiteY26" fmla="*/ 6659 h 1048115"/>
                        <a:gd name="connsiteX27" fmla="*/ 373177 w 627274"/>
                        <a:gd name="connsiteY27" fmla="*/ 10338 h 1048115"/>
                        <a:gd name="connsiteX28" fmla="*/ 390343 w 627274"/>
                        <a:gd name="connsiteY28" fmla="*/ 15243 h 1048115"/>
                        <a:gd name="connsiteX29" fmla="*/ 371677 w 627274"/>
                        <a:gd name="connsiteY29" fmla="*/ 8566 h 1048115"/>
                        <a:gd name="connsiteX30" fmla="*/ 359007 w 627274"/>
                        <a:gd name="connsiteY30" fmla="*/ 6250 h 1048115"/>
                        <a:gd name="connsiteX31" fmla="*/ 343066 w 627274"/>
                        <a:gd name="connsiteY31" fmla="*/ 801 h 1048115"/>
                        <a:gd name="connsiteX32" fmla="*/ 377264 w 627274"/>
                        <a:gd name="connsiteY32" fmla="*/ 9111 h 1048115"/>
                        <a:gd name="connsiteX33" fmla="*/ 409554 w 627274"/>
                        <a:gd name="connsiteY33" fmla="*/ 25325 h 1048115"/>
                        <a:gd name="connsiteX34" fmla="*/ 405195 w 627274"/>
                        <a:gd name="connsiteY34" fmla="*/ 22872 h 1048115"/>
                        <a:gd name="connsiteX35" fmla="*/ 425086 w 627274"/>
                        <a:gd name="connsiteY35" fmla="*/ 39630 h 1048115"/>
                        <a:gd name="connsiteX36" fmla="*/ 451110 w 627274"/>
                        <a:gd name="connsiteY36" fmla="*/ 65381 h 1048115"/>
                        <a:gd name="connsiteX37" fmla="*/ 462417 w 627274"/>
                        <a:gd name="connsiteY37" fmla="*/ 78597 h 1048115"/>
                        <a:gd name="connsiteX38" fmla="*/ 461192 w 627274"/>
                        <a:gd name="connsiteY38" fmla="*/ 77779 h 1048115"/>
                        <a:gd name="connsiteX39" fmla="*/ 473590 w 627274"/>
                        <a:gd name="connsiteY39" fmla="*/ 99442 h 1048115"/>
                        <a:gd name="connsiteX40" fmla="*/ 484489 w 627274"/>
                        <a:gd name="connsiteY40" fmla="*/ 124239 h 1048115"/>
                        <a:gd name="connsiteX41" fmla="*/ 482991 w 627274"/>
                        <a:gd name="connsiteY41" fmla="*/ 121242 h 1048115"/>
                        <a:gd name="connsiteX42" fmla="*/ 493345 w 627274"/>
                        <a:gd name="connsiteY42" fmla="*/ 169609 h 1048115"/>
                        <a:gd name="connsiteX43" fmla="*/ 490892 w 627274"/>
                        <a:gd name="connsiteY43" fmla="*/ 162660 h 1048115"/>
                        <a:gd name="connsiteX44" fmla="*/ 491165 w 627274"/>
                        <a:gd name="connsiteY44" fmla="*/ 186231 h 1048115"/>
                        <a:gd name="connsiteX45" fmla="*/ 489530 w 627274"/>
                        <a:gd name="connsiteY45" fmla="*/ 209256 h 1048115"/>
                        <a:gd name="connsiteX46" fmla="*/ 481629 w 627274"/>
                        <a:gd name="connsiteY46" fmla="*/ 246588 h 1048115"/>
                        <a:gd name="connsiteX47" fmla="*/ 472499 w 627274"/>
                        <a:gd name="connsiteY47" fmla="*/ 264845 h 1048115"/>
                        <a:gd name="connsiteX48" fmla="*/ 479721 w 627274"/>
                        <a:gd name="connsiteY48" fmla="*/ 242909 h 1048115"/>
                        <a:gd name="connsiteX49" fmla="*/ 476042 w 627274"/>
                        <a:gd name="connsiteY49" fmla="*/ 252855 h 1048115"/>
                        <a:gd name="connsiteX50" fmla="*/ 470048 w 627274"/>
                        <a:gd name="connsiteY50" fmla="*/ 265526 h 1048115"/>
                        <a:gd name="connsiteX51" fmla="*/ 472090 w 627274"/>
                        <a:gd name="connsiteY51" fmla="*/ 259259 h 1048115"/>
                        <a:gd name="connsiteX52" fmla="*/ 474816 w 627274"/>
                        <a:gd name="connsiteY52" fmla="*/ 249585 h 1048115"/>
                        <a:gd name="connsiteX53" fmla="*/ 470865 w 627274"/>
                        <a:gd name="connsiteY53" fmla="*/ 258305 h 1048115"/>
                        <a:gd name="connsiteX54" fmla="*/ 468413 w 627274"/>
                        <a:gd name="connsiteY54" fmla="*/ 263074 h 1048115"/>
                        <a:gd name="connsiteX55" fmla="*/ 467458 w 627274"/>
                        <a:gd name="connsiteY55" fmla="*/ 266480 h 1048115"/>
                        <a:gd name="connsiteX56" fmla="*/ 461737 w 627274"/>
                        <a:gd name="connsiteY56" fmla="*/ 276017 h 1048115"/>
                        <a:gd name="connsiteX57" fmla="*/ 453834 w 627274"/>
                        <a:gd name="connsiteY57" fmla="*/ 291276 h 1048115"/>
                        <a:gd name="connsiteX58" fmla="*/ 441300 w 627274"/>
                        <a:gd name="connsiteY58" fmla="*/ 304765 h 1048115"/>
                        <a:gd name="connsiteX59" fmla="*/ 431898 w 627274"/>
                        <a:gd name="connsiteY59" fmla="*/ 316482 h 1048115"/>
                        <a:gd name="connsiteX60" fmla="*/ 413915 w 627274"/>
                        <a:gd name="connsiteY60" fmla="*/ 333376 h 1048115"/>
                        <a:gd name="connsiteX61" fmla="*/ 427539 w 627274"/>
                        <a:gd name="connsiteY61" fmla="*/ 322204 h 1048115"/>
                        <a:gd name="connsiteX62" fmla="*/ 420727 w 627274"/>
                        <a:gd name="connsiteY62" fmla="*/ 329970 h 1048115"/>
                        <a:gd name="connsiteX63" fmla="*/ 407919 w 627274"/>
                        <a:gd name="connsiteY63" fmla="*/ 341279 h 1048115"/>
                        <a:gd name="connsiteX64" fmla="*/ 380397 w 627274"/>
                        <a:gd name="connsiteY64" fmla="*/ 360081 h 1048115"/>
                        <a:gd name="connsiteX65" fmla="*/ 361595 w 627274"/>
                        <a:gd name="connsiteY65" fmla="*/ 370435 h 1048115"/>
                        <a:gd name="connsiteX66" fmla="*/ 330123 w 627274"/>
                        <a:gd name="connsiteY66" fmla="*/ 389510 h 1048115"/>
                        <a:gd name="connsiteX67" fmla="*/ 298377 w 627274"/>
                        <a:gd name="connsiteY67" fmla="*/ 408039 h 1048115"/>
                        <a:gd name="connsiteX68" fmla="*/ 298377 w 627274"/>
                        <a:gd name="connsiteY68" fmla="*/ 414443 h 1048115"/>
                        <a:gd name="connsiteX69" fmla="*/ 301919 w 627274"/>
                        <a:gd name="connsiteY69" fmla="*/ 421664 h 1048115"/>
                        <a:gd name="connsiteX70" fmla="*/ 309550 w 627274"/>
                        <a:gd name="connsiteY70" fmla="*/ 436514 h 1048115"/>
                        <a:gd name="connsiteX71" fmla="*/ 322902 w 627274"/>
                        <a:gd name="connsiteY71" fmla="*/ 461039 h 1048115"/>
                        <a:gd name="connsiteX72" fmla="*/ 329714 w 627274"/>
                        <a:gd name="connsiteY72" fmla="*/ 477797 h 1048115"/>
                        <a:gd name="connsiteX73" fmla="*/ 377673 w 627274"/>
                        <a:gd name="connsiteY73" fmla="*/ 556002 h 1048115"/>
                        <a:gd name="connsiteX74" fmla="*/ 368953 w 627274"/>
                        <a:gd name="connsiteY74" fmla="*/ 543604 h 1048115"/>
                        <a:gd name="connsiteX75" fmla="*/ 411871 w 627274"/>
                        <a:gd name="connsiteY75" fmla="*/ 611045 h 1048115"/>
                        <a:gd name="connsiteX76" fmla="*/ 406148 w 627274"/>
                        <a:gd name="connsiteY76" fmla="*/ 604233 h 1048115"/>
                        <a:gd name="connsiteX77" fmla="*/ 420998 w 627274"/>
                        <a:gd name="connsiteY77" fmla="*/ 623852 h 1048115"/>
                        <a:gd name="connsiteX78" fmla="*/ 418138 w 627274"/>
                        <a:gd name="connsiteY78" fmla="*/ 620855 h 1048115"/>
                        <a:gd name="connsiteX79" fmla="*/ 538171 w 627274"/>
                        <a:gd name="connsiteY79" fmla="*/ 775766 h 1048115"/>
                        <a:gd name="connsiteX80" fmla="*/ 518687 w 627274"/>
                        <a:gd name="connsiteY80" fmla="*/ 755466 h 1048115"/>
                        <a:gd name="connsiteX81" fmla="*/ 531086 w 627274"/>
                        <a:gd name="connsiteY81" fmla="*/ 770862 h 1048115"/>
                        <a:gd name="connsiteX82" fmla="*/ 554520 w 627274"/>
                        <a:gd name="connsiteY82" fmla="*/ 796885 h 1048115"/>
                        <a:gd name="connsiteX83" fmla="*/ 554520 w 627274"/>
                        <a:gd name="connsiteY83" fmla="*/ 798656 h 1048115"/>
                        <a:gd name="connsiteX84" fmla="*/ 627274 w 627274"/>
                        <a:gd name="connsiteY84" fmla="*/ 879858 h 1048115"/>
                        <a:gd name="connsiteX85" fmla="*/ 586537 w 627274"/>
                        <a:gd name="connsiteY85" fmla="*/ 838303 h 1048115"/>
                        <a:gd name="connsiteX86" fmla="*/ 594984 w 627274"/>
                        <a:gd name="connsiteY86" fmla="*/ 850020 h 1048115"/>
                        <a:gd name="connsiteX87" fmla="*/ 577137 w 627274"/>
                        <a:gd name="connsiteY87" fmla="*/ 831627 h 1048115"/>
                        <a:gd name="connsiteX88" fmla="*/ 596892 w 627274"/>
                        <a:gd name="connsiteY88" fmla="*/ 854653 h 1048115"/>
                        <a:gd name="connsiteX89" fmla="*/ 588854 w 627274"/>
                        <a:gd name="connsiteY89" fmla="*/ 846751 h 1048115"/>
                        <a:gd name="connsiteX90" fmla="*/ 606974 w 627274"/>
                        <a:gd name="connsiteY90" fmla="*/ 866506 h 1048115"/>
                        <a:gd name="connsiteX91" fmla="*/ 529042 w 627274"/>
                        <a:gd name="connsiteY91" fmla="*/ 779581 h 1048115"/>
                        <a:gd name="connsiteX92" fmla="*/ 532857 w 627274"/>
                        <a:gd name="connsiteY92" fmla="*/ 782851 h 1048115"/>
                        <a:gd name="connsiteX93" fmla="*/ 510513 w 627274"/>
                        <a:gd name="connsiteY93" fmla="*/ 754921 h 1048115"/>
                        <a:gd name="connsiteX94" fmla="*/ 519369 w 627274"/>
                        <a:gd name="connsiteY94" fmla="*/ 767319 h 1048115"/>
                        <a:gd name="connsiteX95" fmla="*/ 509967 w 627274"/>
                        <a:gd name="connsiteY95" fmla="*/ 757373 h 1048115"/>
                        <a:gd name="connsiteX96" fmla="*/ 475362 w 627274"/>
                        <a:gd name="connsiteY96" fmla="*/ 709960 h 1048115"/>
                        <a:gd name="connsiteX97" fmla="*/ 450428 w 627274"/>
                        <a:gd name="connsiteY97" fmla="*/ 681484 h 1048115"/>
                        <a:gd name="connsiteX98" fmla="*/ 443615 w 627274"/>
                        <a:gd name="connsiteY98" fmla="*/ 669767 h 1048115"/>
                        <a:gd name="connsiteX99" fmla="*/ 390888 w 627274"/>
                        <a:gd name="connsiteY99" fmla="*/ 597012 h 1048115"/>
                        <a:gd name="connsiteX100" fmla="*/ 394431 w 627274"/>
                        <a:gd name="connsiteY100" fmla="*/ 602189 h 1048115"/>
                        <a:gd name="connsiteX101" fmla="*/ 392387 w 627274"/>
                        <a:gd name="connsiteY101" fmla="*/ 596603 h 1048115"/>
                        <a:gd name="connsiteX102" fmla="*/ 362550 w 627274"/>
                        <a:gd name="connsiteY102" fmla="*/ 549054 h 1048115"/>
                        <a:gd name="connsiteX103" fmla="*/ 311185 w 627274"/>
                        <a:gd name="connsiteY103" fmla="*/ 466080 h 1048115"/>
                        <a:gd name="connsiteX104" fmla="*/ 338025 w 627274"/>
                        <a:gd name="connsiteY104" fmla="*/ 508861 h 1048115"/>
                        <a:gd name="connsiteX105" fmla="*/ 324946 w 627274"/>
                        <a:gd name="connsiteY105" fmla="*/ 485699 h 1048115"/>
                        <a:gd name="connsiteX106" fmla="*/ 342657 w 627274"/>
                        <a:gd name="connsiteY106" fmla="*/ 513357 h 1048115"/>
                        <a:gd name="connsiteX107" fmla="*/ 315273 w 627274"/>
                        <a:gd name="connsiteY107" fmla="*/ 467851 h 1048115"/>
                        <a:gd name="connsiteX108" fmla="*/ 310776 w 627274"/>
                        <a:gd name="connsiteY108" fmla="*/ 457360 h 1048115"/>
                        <a:gd name="connsiteX109" fmla="*/ 308324 w 627274"/>
                        <a:gd name="connsiteY109" fmla="*/ 455316 h 1048115"/>
                        <a:gd name="connsiteX110" fmla="*/ 306553 w 627274"/>
                        <a:gd name="connsiteY110" fmla="*/ 451229 h 1048115"/>
                        <a:gd name="connsiteX111" fmla="*/ 297288 w 627274"/>
                        <a:gd name="connsiteY111" fmla="*/ 433790 h 1048115"/>
                        <a:gd name="connsiteX112" fmla="*/ 286524 w 627274"/>
                        <a:gd name="connsiteY112" fmla="*/ 412126 h 1048115"/>
                        <a:gd name="connsiteX113" fmla="*/ 290339 w 627274"/>
                        <a:gd name="connsiteY113" fmla="*/ 422754 h 1048115"/>
                        <a:gd name="connsiteX114" fmla="*/ 295107 w 627274"/>
                        <a:gd name="connsiteY114" fmla="*/ 434062 h 1048115"/>
                        <a:gd name="connsiteX115" fmla="*/ 302738 w 627274"/>
                        <a:gd name="connsiteY115" fmla="*/ 447278 h 1048115"/>
                        <a:gd name="connsiteX116" fmla="*/ 306007 w 627274"/>
                        <a:gd name="connsiteY116" fmla="*/ 456542 h 1048115"/>
                        <a:gd name="connsiteX117" fmla="*/ 291021 w 627274"/>
                        <a:gd name="connsiteY117" fmla="*/ 426841 h 1048115"/>
                        <a:gd name="connsiteX118" fmla="*/ 281892 w 627274"/>
                        <a:gd name="connsiteY118" fmla="*/ 407767 h 1048115"/>
                        <a:gd name="connsiteX119" fmla="*/ 280802 w 627274"/>
                        <a:gd name="connsiteY119" fmla="*/ 405587 h 1048115"/>
                        <a:gd name="connsiteX120" fmla="*/ 280257 w 627274"/>
                        <a:gd name="connsiteY120" fmla="*/ 404497 h 1048115"/>
                        <a:gd name="connsiteX121" fmla="*/ 281212 w 627274"/>
                        <a:gd name="connsiteY121" fmla="*/ 403952 h 1048115"/>
                        <a:gd name="connsiteX122" fmla="*/ 285025 w 627274"/>
                        <a:gd name="connsiteY122" fmla="*/ 401772 h 1048115"/>
                        <a:gd name="connsiteX123" fmla="*/ 291837 w 627274"/>
                        <a:gd name="connsiteY123" fmla="*/ 397821 h 1048115"/>
                        <a:gd name="connsiteX124" fmla="*/ 298106 w 627274"/>
                        <a:gd name="connsiteY124" fmla="*/ 395641 h 1048115"/>
                        <a:gd name="connsiteX125" fmla="*/ 325219 w 627274"/>
                        <a:gd name="connsiteY125" fmla="*/ 380245 h 1048115"/>
                        <a:gd name="connsiteX126" fmla="*/ 346063 w 627274"/>
                        <a:gd name="connsiteY126" fmla="*/ 368255 h 1048115"/>
                        <a:gd name="connsiteX127" fmla="*/ 342930 w 627274"/>
                        <a:gd name="connsiteY127" fmla="*/ 370844 h 1048115"/>
                        <a:gd name="connsiteX128" fmla="*/ 397973 w 627274"/>
                        <a:gd name="connsiteY128" fmla="*/ 334875 h 1048115"/>
                        <a:gd name="connsiteX129" fmla="*/ 439393 w 627274"/>
                        <a:gd name="connsiteY129" fmla="*/ 289233 h 1048115"/>
                        <a:gd name="connsiteX130" fmla="*/ 458738 w 627274"/>
                        <a:gd name="connsiteY130" fmla="*/ 260349 h 1048115"/>
                        <a:gd name="connsiteX131" fmla="*/ 469093 w 627274"/>
                        <a:gd name="connsiteY131" fmla="*/ 238413 h 1048115"/>
                        <a:gd name="connsiteX132" fmla="*/ 474134 w 627274"/>
                        <a:gd name="connsiteY132" fmla="*/ 218521 h 1048115"/>
                        <a:gd name="connsiteX133" fmla="*/ 469230 w 627274"/>
                        <a:gd name="connsiteY133" fmla="*/ 240729 h 1048115"/>
                        <a:gd name="connsiteX134" fmla="*/ 474543 w 627274"/>
                        <a:gd name="connsiteY134" fmla="*/ 222200 h 1048115"/>
                        <a:gd name="connsiteX135" fmla="*/ 477404 w 627274"/>
                        <a:gd name="connsiteY135" fmla="*/ 210755 h 1048115"/>
                        <a:gd name="connsiteX136" fmla="*/ 476315 w 627274"/>
                        <a:gd name="connsiteY136" fmla="*/ 224107 h 1048115"/>
                        <a:gd name="connsiteX137" fmla="*/ 481083 w 627274"/>
                        <a:gd name="connsiteY137" fmla="*/ 184596 h 1048115"/>
                        <a:gd name="connsiteX138" fmla="*/ 478222 w 627274"/>
                        <a:gd name="connsiteY138" fmla="*/ 200945 h 1048115"/>
                        <a:gd name="connsiteX139" fmla="*/ 478768 w 627274"/>
                        <a:gd name="connsiteY139" fmla="*/ 185005 h 1048115"/>
                        <a:gd name="connsiteX140" fmla="*/ 478359 w 627274"/>
                        <a:gd name="connsiteY140" fmla="*/ 167429 h 1048115"/>
                        <a:gd name="connsiteX141" fmla="*/ 472363 w 627274"/>
                        <a:gd name="connsiteY141" fmla="*/ 132550 h 1048115"/>
                        <a:gd name="connsiteX142" fmla="*/ 469912 w 627274"/>
                        <a:gd name="connsiteY142" fmla="*/ 121514 h 1048115"/>
                        <a:gd name="connsiteX143" fmla="*/ 466369 w 627274"/>
                        <a:gd name="connsiteY143" fmla="*/ 115519 h 1048115"/>
                        <a:gd name="connsiteX144" fmla="*/ 467458 w 627274"/>
                        <a:gd name="connsiteY144" fmla="*/ 114157 h 1048115"/>
                        <a:gd name="connsiteX145" fmla="*/ 444025 w 627274"/>
                        <a:gd name="connsiteY145" fmla="*/ 77371 h 1048115"/>
                        <a:gd name="connsiteX146" fmla="*/ 418956 w 627274"/>
                        <a:gd name="connsiteY146" fmla="*/ 53664 h 1048115"/>
                        <a:gd name="connsiteX147" fmla="*/ 424677 w 627274"/>
                        <a:gd name="connsiteY147" fmla="*/ 57343 h 1048115"/>
                        <a:gd name="connsiteX148" fmla="*/ 425768 w 627274"/>
                        <a:gd name="connsiteY148" fmla="*/ 56389 h 1048115"/>
                        <a:gd name="connsiteX149" fmla="*/ 443206 w 627274"/>
                        <a:gd name="connsiteY149" fmla="*/ 73828 h 1048115"/>
                        <a:gd name="connsiteX150" fmla="*/ 454107 w 627274"/>
                        <a:gd name="connsiteY150" fmla="*/ 86772 h 1048115"/>
                        <a:gd name="connsiteX151" fmla="*/ 445932 w 627274"/>
                        <a:gd name="connsiteY151" fmla="*/ 73828 h 1048115"/>
                        <a:gd name="connsiteX152" fmla="*/ 433942 w 627274"/>
                        <a:gd name="connsiteY152" fmla="*/ 61975 h 1048115"/>
                        <a:gd name="connsiteX153" fmla="*/ 436530 w 627274"/>
                        <a:gd name="connsiteY153" fmla="*/ 64699 h 1048115"/>
                        <a:gd name="connsiteX154" fmla="*/ 396066 w 627274"/>
                        <a:gd name="connsiteY154" fmla="*/ 33500 h 1048115"/>
                        <a:gd name="connsiteX155" fmla="*/ 342522 w 627274"/>
                        <a:gd name="connsiteY155" fmla="*/ 15379 h 1048115"/>
                        <a:gd name="connsiteX156" fmla="*/ 301376 w 627274"/>
                        <a:gd name="connsiteY156" fmla="*/ 16605 h 1048115"/>
                        <a:gd name="connsiteX157" fmla="*/ 258594 w 627274"/>
                        <a:gd name="connsiteY157" fmla="*/ 28731 h 1048115"/>
                        <a:gd name="connsiteX158" fmla="*/ 250964 w 627274"/>
                        <a:gd name="connsiteY158" fmla="*/ 31183 h 1048115"/>
                        <a:gd name="connsiteX159" fmla="*/ 250964 w 627274"/>
                        <a:gd name="connsiteY159" fmla="*/ 29412 h 1048115"/>
                        <a:gd name="connsiteX160" fmla="*/ 223442 w 627274"/>
                        <a:gd name="connsiteY160" fmla="*/ 47942 h 1048115"/>
                        <a:gd name="connsiteX161" fmla="*/ 237885 w 627274"/>
                        <a:gd name="connsiteY161" fmla="*/ 38268 h 1048115"/>
                        <a:gd name="connsiteX162" fmla="*/ 210635 w 627274"/>
                        <a:gd name="connsiteY162" fmla="*/ 60340 h 1048115"/>
                        <a:gd name="connsiteX163" fmla="*/ 212679 w 627274"/>
                        <a:gd name="connsiteY163" fmla="*/ 58024 h 1048115"/>
                        <a:gd name="connsiteX164" fmla="*/ 199328 w 627274"/>
                        <a:gd name="connsiteY164" fmla="*/ 74237 h 1048115"/>
                        <a:gd name="connsiteX165" fmla="*/ 188836 w 627274"/>
                        <a:gd name="connsiteY165" fmla="*/ 87180 h 1048115"/>
                        <a:gd name="connsiteX166" fmla="*/ 178345 w 627274"/>
                        <a:gd name="connsiteY166" fmla="*/ 106391 h 1048115"/>
                        <a:gd name="connsiteX167" fmla="*/ 174394 w 627274"/>
                        <a:gd name="connsiteY167" fmla="*/ 122332 h 1048115"/>
                        <a:gd name="connsiteX168" fmla="*/ 172486 w 627274"/>
                        <a:gd name="connsiteY168" fmla="*/ 126828 h 1048115"/>
                        <a:gd name="connsiteX169" fmla="*/ 168809 w 627274"/>
                        <a:gd name="connsiteY169" fmla="*/ 140044 h 1048115"/>
                        <a:gd name="connsiteX170" fmla="*/ 166901 w 627274"/>
                        <a:gd name="connsiteY170" fmla="*/ 180781 h 1048115"/>
                        <a:gd name="connsiteX171" fmla="*/ 165130 w 627274"/>
                        <a:gd name="connsiteY171" fmla="*/ 198221 h 1048115"/>
                        <a:gd name="connsiteX172" fmla="*/ 169898 w 627274"/>
                        <a:gd name="connsiteY172" fmla="*/ 240457 h 1048115"/>
                        <a:gd name="connsiteX173" fmla="*/ 173850 w 627274"/>
                        <a:gd name="connsiteY173" fmla="*/ 260076 h 1048115"/>
                        <a:gd name="connsiteX174" fmla="*/ 178618 w 627274"/>
                        <a:gd name="connsiteY174" fmla="*/ 285690 h 1048115"/>
                        <a:gd name="connsiteX175" fmla="*/ 177936 w 627274"/>
                        <a:gd name="connsiteY175" fmla="*/ 288279 h 1048115"/>
                        <a:gd name="connsiteX176" fmla="*/ 180253 w 627274"/>
                        <a:gd name="connsiteY176" fmla="*/ 297953 h 1048115"/>
                        <a:gd name="connsiteX177" fmla="*/ 154775 w 627274"/>
                        <a:gd name="connsiteY177" fmla="*/ 312395 h 1048115"/>
                        <a:gd name="connsiteX178" fmla="*/ 154911 w 627274"/>
                        <a:gd name="connsiteY178" fmla="*/ 312395 h 1048115"/>
                        <a:gd name="connsiteX179" fmla="*/ 154639 w 627274"/>
                        <a:gd name="connsiteY179" fmla="*/ 312395 h 1048115"/>
                        <a:gd name="connsiteX180" fmla="*/ 149734 w 627274"/>
                        <a:gd name="connsiteY180" fmla="*/ 315937 h 1048115"/>
                        <a:gd name="connsiteX181" fmla="*/ 116489 w 627274"/>
                        <a:gd name="connsiteY181" fmla="*/ 344548 h 1048115"/>
                        <a:gd name="connsiteX182" fmla="*/ 141560 w 627274"/>
                        <a:gd name="connsiteY182" fmla="*/ 325474 h 1048115"/>
                        <a:gd name="connsiteX183" fmla="*/ 147417 w 627274"/>
                        <a:gd name="connsiteY183" fmla="*/ 320024 h 1048115"/>
                        <a:gd name="connsiteX184" fmla="*/ 160362 w 627274"/>
                        <a:gd name="connsiteY184" fmla="*/ 312803 h 1048115"/>
                        <a:gd name="connsiteX185" fmla="*/ 165403 w 627274"/>
                        <a:gd name="connsiteY185" fmla="*/ 309670 h 1048115"/>
                        <a:gd name="connsiteX186" fmla="*/ 170987 w 627274"/>
                        <a:gd name="connsiteY186" fmla="*/ 306400 h 1048115"/>
                        <a:gd name="connsiteX187" fmla="*/ 179980 w 627274"/>
                        <a:gd name="connsiteY187" fmla="*/ 301631 h 1048115"/>
                        <a:gd name="connsiteX188" fmla="*/ 169898 w 627274"/>
                        <a:gd name="connsiteY188" fmla="*/ 307898 h 1048115"/>
                        <a:gd name="connsiteX189" fmla="*/ 163359 w 627274"/>
                        <a:gd name="connsiteY189" fmla="*/ 311850 h 1048115"/>
                        <a:gd name="connsiteX190" fmla="*/ 158725 w 627274"/>
                        <a:gd name="connsiteY190" fmla="*/ 314847 h 1048115"/>
                        <a:gd name="connsiteX191" fmla="*/ 140605 w 627274"/>
                        <a:gd name="connsiteY191" fmla="*/ 327245 h 1048115"/>
                        <a:gd name="connsiteX192" fmla="*/ 107089 w 627274"/>
                        <a:gd name="connsiteY192" fmla="*/ 356947 h 1048115"/>
                        <a:gd name="connsiteX193" fmla="*/ 133247 w 627274"/>
                        <a:gd name="connsiteY193" fmla="*/ 336101 h 1048115"/>
                        <a:gd name="connsiteX194" fmla="*/ 151232 w 627274"/>
                        <a:gd name="connsiteY194" fmla="*/ 323703 h 1048115"/>
                        <a:gd name="connsiteX195" fmla="*/ 160905 w 627274"/>
                        <a:gd name="connsiteY195" fmla="*/ 317708 h 1048115"/>
                        <a:gd name="connsiteX196" fmla="*/ 167990 w 627274"/>
                        <a:gd name="connsiteY196" fmla="*/ 313621 h 1048115"/>
                        <a:gd name="connsiteX197" fmla="*/ 177936 w 627274"/>
                        <a:gd name="connsiteY197" fmla="*/ 308171 h 1048115"/>
                        <a:gd name="connsiteX198" fmla="*/ 158998 w 627274"/>
                        <a:gd name="connsiteY198" fmla="*/ 317981 h 1048115"/>
                        <a:gd name="connsiteX199" fmla="*/ 181615 w 627274"/>
                        <a:gd name="connsiteY199" fmla="*/ 305310 h 1048115"/>
                        <a:gd name="connsiteX200" fmla="*/ 158725 w 627274"/>
                        <a:gd name="connsiteY200" fmla="*/ 316482 h 1048115"/>
                        <a:gd name="connsiteX201" fmla="*/ 171397 w 627274"/>
                        <a:gd name="connsiteY201" fmla="*/ 309397 h 1048115"/>
                        <a:gd name="connsiteX202" fmla="*/ 186929 w 627274"/>
                        <a:gd name="connsiteY202" fmla="*/ 300950 h 1048115"/>
                        <a:gd name="connsiteX203" fmla="*/ 179571 w 627274"/>
                        <a:gd name="connsiteY203" fmla="*/ 266344 h 1048115"/>
                        <a:gd name="connsiteX204" fmla="*/ 183386 w 627274"/>
                        <a:gd name="connsiteY204" fmla="*/ 289096 h 1048115"/>
                        <a:gd name="connsiteX205" fmla="*/ 181615 w 627274"/>
                        <a:gd name="connsiteY205" fmla="*/ 284055 h 1048115"/>
                        <a:gd name="connsiteX206" fmla="*/ 178891 w 627274"/>
                        <a:gd name="connsiteY206" fmla="*/ 268932 h 1048115"/>
                        <a:gd name="connsiteX207" fmla="*/ 177256 w 627274"/>
                        <a:gd name="connsiteY207" fmla="*/ 262120 h 1048115"/>
                        <a:gd name="connsiteX208" fmla="*/ 173986 w 627274"/>
                        <a:gd name="connsiteY208" fmla="*/ 247950 h 1048115"/>
                        <a:gd name="connsiteX209" fmla="*/ 174939 w 627274"/>
                        <a:gd name="connsiteY209" fmla="*/ 258986 h 1048115"/>
                        <a:gd name="connsiteX210" fmla="*/ 171533 w 627274"/>
                        <a:gd name="connsiteY210" fmla="*/ 229012 h 1048115"/>
                        <a:gd name="connsiteX211" fmla="*/ 170444 w 627274"/>
                        <a:gd name="connsiteY211" fmla="*/ 201354 h 1048115"/>
                        <a:gd name="connsiteX212" fmla="*/ 168943 w 627274"/>
                        <a:gd name="connsiteY212" fmla="*/ 187048 h 1048115"/>
                        <a:gd name="connsiteX213" fmla="*/ 168672 w 627274"/>
                        <a:gd name="connsiteY213" fmla="*/ 167838 h 1048115"/>
                        <a:gd name="connsiteX214" fmla="*/ 168127 w 627274"/>
                        <a:gd name="connsiteY214" fmla="*/ 178874 h 1048115"/>
                        <a:gd name="connsiteX215" fmla="*/ 168400 w 627274"/>
                        <a:gd name="connsiteY215" fmla="*/ 155439 h 1048115"/>
                        <a:gd name="connsiteX216" fmla="*/ 173168 w 627274"/>
                        <a:gd name="connsiteY216" fmla="*/ 142496 h 1048115"/>
                        <a:gd name="connsiteX217" fmla="*/ 179298 w 627274"/>
                        <a:gd name="connsiteY217" fmla="*/ 115111 h 1048115"/>
                        <a:gd name="connsiteX218" fmla="*/ 187745 w 627274"/>
                        <a:gd name="connsiteY218" fmla="*/ 93720 h 1048115"/>
                        <a:gd name="connsiteX219" fmla="*/ 174666 w 627274"/>
                        <a:gd name="connsiteY219" fmla="*/ 135411 h 1048115"/>
                        <a:gd name="connsiteX220" fmla="*/ 177936 w 627274"/>
                        <a:gd name="connsiteY220" fmla="*/ 124784 h 1048115"/>
                        <a:gd name="connsiteX221" fmla="*/ 171397 w 627274"/>
                        <a:gd name="connsiteY221" fmla="*/ 168928 h 1048115"/>
                        <a:gd name="connsiteX222" fmla="*/ 169353 w 627274"/>
                        <a:gd name="connsiteY222" fmla="*/ 189092 h 1048115"/>
                        <a:gd name="connsiteX223" fmla="*/ 171397 w 627274"/>
                        <a:gd name="connsiteY223" fmla="*/ 193452 h 1048115"/>
                        <a:gd name="connsiteX224" fmla="*/ 173168 w 627274"/>
                        <a:gd name="connsiteY224" fmla="*/ 156257 h 1048115"/>
                        <a:gd name="connsiteX225" fmla="*/ 173577 w 627274"/>
                        <a:gd name="connsiteY225" fmla="*/ 195768 h 1048115"/>
                        <a:gd name="connsiteX226" fmla="*/ 175485 w 627274"/>
                        <a:gd name="connsiteY226" fmla="*/ 210074 h 1048115"/>
                        <a:gd name="connsiteX227" fmla="*/ 177800 w 627274"/>
                        <a:gd name="connsiteY227" fmla="*/ 231328 h 1048115"/>
                        <a:gd name="connsiteX228" fmla="*/ 176574 w 627274"/>
                        <a:gd name="connsiteY228" fmla="*/ 239775 h 1048115"/>
                        <a:gd name="connsiteX229" fmla="*/ 182704 w 627274"/>
                        <a:gd name="connsiteY229" fmla="*/ 271248 h 1048115"/>
                        <a:gd name="connsiteX230" fmla="*/ 183250 w 627274"/>
                        <a:gd name="connsiteY230" fmla="*/ 264709 h 1048115"/>
                        <a:gd name="connsiteX231" fmla="*/ 186656 w 627274"/>
                        <a:gd name="connsiteY231" fmla="*/ 281739 h 1048115"/>
                        <a:gd name="connsiteX232" fmla="*/ 190471 w 627274"/>
                        <a:gd name="connsiteY232" fmla="*/ 302585 h 1048115"/>
                        <a:gd name="connsiteX233" fmla="*/ 164857 w 627274"/>
                        <a:gd name="connsiteY233" fmla="*/ 315664 h 1048115"/>
                        <a:gd name="connsiteX234" fmla="*/ 160905 w 627274"/>
                        <a:gd name="connsiteY234" fmla="*/ 317981 h 1048115"/>
                        <a:gd name="connsiteX235" fmla="*/ 157227 w 627274"/>
                        <a:gd name="connsiteY235" fmla="*/ 320160 h 1048115"/>
                        <a:gd name="connsiteX236" fmla="*/ 149325 w 627274"/>
                        <a:gd name="connsiteY236" fmla="*/ 325746 h 1048115"/>
                        <a:gd name="connsiteX237" fmla="*/ 164721 w 627274"/>
                        <a:gd name="connsiteY237" fmla="*/ 316891 h 1048115"/>
                        <a:gd name="connsiteX238" fmla="*/ 131341 w 627274"/>
                        <a:gd name="connsiteY238" fmla="*/ 338554 h 1048115"/>
                        <a:gd name="connsiteX239" fmla="*/ 103137 w 627274"/>
                        <a:gd name="connsiteY239" fmla="*/ 361307 h 1048115"/>
                        <a:gd name="connsiteX240" fmla="*/ 97280 w 627274"/>
                        <a:gd name="connsiteY240" fmla="*/ 371798 h 1048115"/>
                        <a:gd name="connsiteX241" fmla="*/ 100277 w 627274"/>
                        <a:gd name="connsiteY241" fmla="*/ 364849 h 1048115"/>
                        <a:gd name="connsiteX242" fmla="*/ 81884 w 627274"/>
                        <a:gd name="connsiteY242" fmla="*/ 389237 h 1048115"/>
                        <a:gd name="connsiteX243" fmla="*/ 77114 w 627274"/>
                        <a:gd name="connsiteY243" fmla="*/ 400818 h 1048115"/>
                        <a:gd name="connsiteX244" fmla="*/ 81066 w 627274"/>
                        <a:gd name="connsiteY244" fmla="*/ 391689 h 1048115"/>
                        <a:gd name="connsiteX245" fmla="*/ 68803 w 627274"/>
                        <a:gd name="connsiteY245" fmla="*/ 411990 h 1048115"/>
                        <a:gd name="connsiteX246" fmla="*/ 74117 w 627274"/>
                        <a:gd name="connsiteY246" fmla="*/ 398911 h 1048115"/>
                        <a:gd name="connsiteX247" fmla="*/ 88014 w 627274"/>
                        <a:gd name="connsiteY247" fmla="*/ 376430 h 1048115"/>
                        <a:gd name="connsiteX248" fmla="*/ 81475 w 627274"/>
                        <a:gd name="connsiteY248" fmla="*/ 385150 h 1048115"/>
                        <a:gd name="connsiteX249" fmla="*/ 93328 w 627274"/>
                        <a:gd name="connsiteY249" fmla="*/ 369345 h 1048115"/>
                        <a:gd name="connsiteX250" fmla="*/ 86788 w 627274"/>
                        <a:gd name="connsiteY250" fmla="*/ 373160 h 1048115"/>
                        <a:gd name="connsiteX251" fmla="*/ 87469 w 627274"/>
                        <a:gd name="connsiteY251" fmla="*/ 373024 h 1048115"/>
                        <a:gd name="connsiteX252" fmla="*/ 95780 w 627274"/>
                        <a:gd name="connsiteY252" fmla="*/ 362397 h 1048115"/>
                        <a:gd name="connsiteX253" fmla="*/ 82837 w 627274"/>
                        <a:gd name="connsiteY253" fmla="*/ 375477 h 1048115"/>
                        <a:gd name="connsiteX254" fmla="*/ 75072 w 627274"/>
                        <a:gd name="connsiteY254" fmla="*/ 386512 h 1048115"/>
                        <a:gd name="connsiteX255" fmla="*/ 65261 w 627274"/>
                        <a:gd name="connsiteY255" fmla="*/ 407494 h 1048115"/>
                        <a:gd name="connsiteX256" fmla="*/ 57359 w 627274"/>
                        <a:gd name="connsiteY256" fmla="*/ 429021 h 1048115"/>
                        <a:gd name="connsiteX257" fmla="*/ 41963 w 627274"/>
                        <a:gd name="connsiteY257" fmla="*/ 469213 h 1048115"/>
                        <a:gd name="connsiteX258" fmla="*/ 42236 w 627274"/>
                        <a:gd name="connsiteY258" fmla="*/ 473437 h 1048115"/>
                        <a:gd name="connsiteX259" fmla="*/ 36922 w 627274"/>
                        <a:gd name="connsiteY259" fmla="*/ 494555 h 1048115"/>
                        <a:gd name="connsiteX260" fmla="*/ 35151 w 627274"/>
                        <a:gd name="connsiteY260" fmla="*/ 494828 h 1048115"/>
                        <a:gd name="connsiteX261" fmla="*/ 36786 w 627274"/>
                        <a:gd name="connsiteY261" fmla="*/ 488424 h 1048115"/>
                        <a:gd name="connsiteX262" fmla="*/ 36786 w 627274"/>
                        <a:gd name="connsiteY262" fmla="*/ 485972 h 1048115"/>
                        <a:gd name="connsiteX263" fmla="*/ 36786 w 627274"/>
                        <a:gd name="connsiteY263" fmla="*/ 485018 h 1048115"/>
                        <a:gd name="connsiteX264" fmla="*/ 32290 w 627274"/>
                        <a:gd name="connsiteY264" fmla="*/ 515809 h 1048115"/>
                        <a:gd name="connsiteX265" fmla="*/ 28611 w 627274"/>
                        <a:gd name="connsiteY265" fmla="*/ 508316 h 1048115"/>
                        <a:gd name="connsiteX266" fmla="*/ 26840 w 627274"/>
                        <a:gd name="connsiteY266" fmla="*/ 524257 h 1048115"/>
                        <a:gd name="connsiteX267" fmla="*/ 25885 w 627274"/>
                        <a:gd name="connsiteY267" fmla="*/ 540334 h 1048115"/>
                        <a:gd name="connsiteX268" fmla="*/ 26840 w 627274"/>
                        <a:gd name="connsiteY268" fmla="*/ 547010 h 1048115"/>
                        <a:gd name="connsiteX269" fmla="*/ 26158 w 627274"/>
                        <a:gd name="connsiteY269" fmla="*/ 584205 h 1048115"/>
                        <a:gd name="connsiteX270" fmla="*/ 25885 w 627274"/>
                        <a:gd name="connsiteY270" fmla="*/ 583387 h 1048115"/>
                        <a:gd name="connsiteX271" fmla="*/ 28339 w 627274"/>
                        <a:gd name="connsiteY271" fmla="*/ 625215 h 1048115"/>
                        <a:gd name="connsiteX272" fmla="*/ 34878 w 627274"/>
                        <a:gd name="connsiteY272" fmla="*/ 648786 h 1048115"/>
                        <a:gd name="connsiteX273" fmla="*/ 35287 w 627274"/>
                        <a:gd name="connsiteY273" fmla="*/ 637750 h 1048115"/>
                        <a:gd name="connsiteX274" fmla="*/ 36240 w 627274"/>
                        <a:gd name="connsiteY274" fmla="*/ 644562 h 1048115"/>
                        <a:gd name="connsiteX275" fmla="*/ 36513 w 627274"/>
                        <a:gd name="connsiteY275" fmla="*/ 639520 h 1048115"/>
                        <a:gd name="connsiteX276" fmla="*/ 29837 w 627274"/>
                        <a:gd name="connsiteY276" fmla="*/ 582298 h 1048115"/>
                        <a:gd name="connsiteX277" fmla="*/ 30792 w 627274"/>
                        <a:gd name="connsiteY277" fmla="*/ 602734 h 1048115"/>
                        <a:gd name="connsiteX278" fmla="*/ 29292 w 627274"/>
                        <a:gd name="connsiteY278" fmla="*/ 556275 h 1048115"/>
                        <a:gd name="connsiteX279" fmla="*/ 30519 w 627274"/>
                        <a:gd name="connsiteY279" fmla="*/ 549871 h 1048115"/>
                        <a:gd name="connsiteX280" fmla="*/ 31336 w 627274"/>
                        <a:gd name="connsiteY280" fmla="*/ 530252 h 1048115"/>
                        <a:gd name="connsiteX281" fmla="*/ 31608 w 627274"/>
                        <a:gd name="connsiteY281" fmla="*/ 554231 h 1048115"/>
                        <a:gd name="connsiteX282" fmla="*/ 34198 w 627274"/>
                        <a:gd name="connsiteY282" fmla="*/ 521396 h 1048115"/>
                        <a:gd name="connsiteX283" fmla="*/ 33652 w 627274"/>
                        <a:gd name="connsiteY283" fmla="*/ 514856 h 1048115"/>
                        <a:gd name="connsiteX284" fmla="*/ 36377 w 627274"/>
                        <a:gd name="connsiteY284" fmla="*/ 509951 h 1048115"/>
                        <a:gd name="connsiteX285" fmla="*/ 34878 w 627274"/>
                        <a:gd name="connsiteY285" fmla="*/ 525347 h 1048115"/>
                        <a:gd name="connsiteX286" fmla="*/ 34198 w 627274"/>
                        <a:gd name="connsiteY286" fmla="*/ 540879 h 1048115"/>
                        <a:gd name="connsiteX287" fmla="*/ 35833 w 627274"/>
                        <a:gd name="connsiteY287" fmla="*/ 532432 h 1048115"/>
                        <a:gd name="connsiteX288" fmla="*/ 34605 w 627274"/>
                        <a:gd name="connsiteY288" fmla="*/ 558590 h 1048115"/>
                        <a:gd name="connsiteX289" fmla="*/ 34061 w 627274"/>
                        <a:gd name="connsiteY289" fmla="*/ 552323 h 1048115"/>
                        <a:gd name="connsiteX290" fmla="*/ 32834 w 627274"/>
                        <a:gd name="connsiteY290" fmla="*/ 579709 h 1048115"/>
                        <a:gd name="connsiteX291" fmla="*/ 33516 w 627274"/>
                        <a:gd name="connsiteY291" fmla="*/ 607367 h 1048115"/>
                        <a:gd name="connsiteX292" fmla="*/ 41146 w 627274"/>
                        <a:gd name="connsiteY292" fmla="*/ 660911 h 1048115"/>
                        <a:gd name="connsiteX293" fmla="*/ 37604 w 627274"/>
                        <a:gd name="connsiteY293" fmla="*/ 652192 h 1048115"/>
                        <a:gd name="connsiteX294" fmla="*/ 45096 w 627274"/>
                        <a:gd name="connsiteY294" fmla="*/ 687752 h 1048115"/>
                        <a:gd name="connsiteX295" fmla="*/ 41963 w 627274"/>
                        <a:gd name="connsiteY295" fmla="*/ 679168 h 1048115"/>
                        <a:gd name="connsiteX296" fmla="*/ 45096 w 627274"/>
                        <a:gd name="connsiteY296" fmla="*/ 703693 h 1048115"/>
                        <a:gd name="connsiteX297" fmla="*/ 60220 w 627274"/>
                        <a:gd name="connsiteY297" fmla="*/ 755329 h 1048115"/>
                        <a:gd name="connsiteX298" fmla="*/ 78205 w 627274"/>
                        <a:gd name="connsiteY298" fmla="*/ 813779 h 1048115"/>
                        <a:gd name="connsiteX299" fmla="*/ 76706 w 627274"/>
                        <a:gd name="connsiteY299" fmla="*/ 811599 h 1048115"/>
                        <a:gd name="connsiteX300" fmla="*/ 114038 w 627274"/>
                        <a:gd name="connsiteY300" fmla="*/ 913647 h 1048115"/>
                        <a:gd name="connsiteX301" fmla="*/ 124120 w 627274"/>
                        <a:gd name="connsiteY301" fmla="*/ 943758 h 1048115"/>
                        <a:gd name="connsiteX302" fmla="*/ 114991 w 627274"/>
                        <a:gd name="connsiteY302" fmla="*/ 928770 h 1048115"/>
                        <a:gd name="connsiteX303" fmla="*/ 99595 w 627274"/>
                        <a:gd name="connsiteY303" fmla="*/ 882719 h 1048115"/>
                        <a:gd name="connsiteX304" fmla="*/ 101230 w 627274"/>
                        <a:gd name="connsiteY304" fmla="*/ 890622 h 1048115"/>
                        <a:gd name="connsiteX305" fmla="*/ 91966 w 627274"/>
                        <a:gd name="connsiteY305" fmla="*/ 863917 h 1048115"/>
                        <a:gd name="connsiteX306" fmla="*/ 92239 w 627274"/>
                        <a:gd name="connsiteY306" fmla="*/ 868277 h 1048115"/>
                        <a:gd name="connsiteX307" fmla="*/ 87332 w 627274"/>
                        <a:gd name="connsiteY307" fmla="*/ 850838 h 1048115"/>
                        <a:gd name="connsiteX308" fmla="*/ 72346 w 627274"/>
                        <a:gd name="connsiteY308" fmla="*/ 813507 h 1048115"/>
                        <a:gd name="connsiteX309" fmla="*/ 83655 w 627274"/>
                        <a:gd name="connsiteY309" fmla="*/ 838167 h 1048115"/>
                        <a:gd name="connsiteX310" fmla="*/ 86652 w 627274"/>
                        <a:gd name="connsiteY310" fmla="*/ 842936 h 1048115"/>
                        <a:gd name="connsiteX311" fmla="*/ 69349 w 627274"/>
                        <a:gd name="connsiteY311" fmla="*/ 793614 h 1048115"/>
                        <a:gd name="connsiteX312" fmla="*/ 72755 w 627274"/>
                        <a:gd name="connsiteY312" fmla="*/ 802743 h 1048115"/>
                        <a:gd name="connsiteX313" fmla="*/ 63353 w 627274"/>
                        <a:gd name="connsiteY313" fmla="*/ 768137 h 1048115"/>
                        <a:gd name="connsiteX314" fmla="*/ 54226 w 627274"/>
                        <a:gd name="connsiteY314" fmla="*/ 743340 h 1048115"/>
                        <a:gd name="connsiteX315" fmla="*/ 62673 w 627274"/>
                        <a:gd name="connsiteY315" fmla="*/ 775494 h 1048115"/>
                        <a:gd name="connsiteX316" fmla="*/ 73028 w 627274"/>
                        <a:gd name="connsiteY316" fmla="*/ 811327 h 1048115"/>
                        <a:gd name="connsiteX317" fmla="*/ 59812 w 627274"/>
                        <a:gd name="connsiteY317" fmla="*/ 777946 h 1048115"/>
                        <a:gd name="connsiteX318" fmla="*/ 59267 w 627274"/>
                        <a:gd name="connsiteY318" fmla="*/ 775630 h 1048115"/>
                        <a:gd name="connsiteX319" fmla="*/ 55179 w 627274"/>
                        <a:gd name="connsiteY319" fmla="*/ 776720 h 1048115"/>
                        <a:gd name="connsiteX320" fmla="*/ 73164 w 627274"/>
                        <a:gd name="connsiteY320" fmla="*/ 830810 h 1048115"/>
                        <a:gd name="connsiteX321" fmla="*/ 66759 w 627274"/>
                        <a:gd name="connsiteY321" fmla="*/ 806149 h 1048115"/>
                        <a:gd name="connsiteX322" fmla="*/ 73981 w 627274"/>
                        <a:gd name="connsiteY322" fmla="*/ 825632 h 1048115"/>
                        <a:gd name="connsiteX323" fmla="*/ 72073 w 627274"/>
                        <a:gd name="connsiteY323" fmla="*/ 821954 h 1048115"/>
                        <a:gd name="connsiteX324" fmla="*/ 88833 w 627274"/>
                        <a:gd name="connsiteY324" fmla="*/ 871956 h 1048115"/>
                        <a:gd name="connsiteX325" fmla="*/ 81202 w 627274"/>
                        <a:gd name="connsiteY325" fmla="*/ 854925 h 1048115"/>
                        <a:gd name="connsiteX326" fmla="*/ 87469 w 627274"/>
                        <a:gd name="connsiteY326" fmla="*/ 874681 h 1048115"/>
                        <a:gd name="connsiteX327" fmla="*/ 91557 w 627274"/>
                        <a:gd name="connsiteY327" fmla="*/ 879586 h 1048115"/>
                        <a:gd name="connsiteX328" fmla="*/ 112810 w 627274"/>
                        <a:gd name="connsiteY328" fmla="*/ 941578 h 1048115"/>
                        <a:gd name="connsiteX329" fmla="*/ 114445 w 627274"/>
                        <a:gd name="connsiteY329" fmla="*/ 945256 h 1048115"/>
                        <a:gd name="connsiteX330" fmla="*/ 131476 w 627274"/>
                        <a:gd name="connsiteY330" fmla="*/ 975775 h 1048115"/>
                        <a:gd name="connsiteX331" fmla="*/ 141150 w 627274"/>
                        <a:gd name="connsiteY331" fmla="*/ 1001389 h 1048115"/>
                        <a:gd name="connsiteX332" fmla="*/ 140196 w 627274"/>
                        <a:gd name="connsiteY332" fmla="*/ 986811 h 1048115"/>
                        <a:gd name="connsiteX333" fmla="*/ 127526 w 627274"/>
                        <a:gd name="connsiteY333" fmla="*/ 966374 h 1048115"/>
                        <a:gd name="connsiteX334" fmla="*/ 111994 w 627274"/>
                        <a:gd name="connsiteY334" fmla="*/ 932858 h 1048115"/>
                        <a:gd name="connsiteX335" fmla="*/ 116216 w 627274"/>
                        <a:gd name="connsiteY335" fmla="*/ 940079 h 1048115"/>
                        <a:gd name="connsiteX336" fmla="*/ 103683 w 627274"/>
                        <a:gd name="connsiteY336" fmla="*/ 907652 h 1048115"/>
                        <a:gd name="connsiteX337" fmla="*/ 118260 w 627274"/>
                        <a:gd name="connsiteY337" fmla="*/ 939943 h 1048115"/>
                        <a:gd name="connsiteX338" fmla="*/ 114174 w 627274"/>
                        <a:gd name="connsiteY338" fmla="*/ 928498 h 1048115"/>
                        <a:gd name="connsiteX339" fmla="*/ 128070 w 627274"/>
                        <a:gd name="connsiteY339" fmla="*/ 962832 h 1048115"/>
                        <a:gd name="connsiteX340" fmla="*/ 134338 w 627274"/>
                        <a:gd name="connsiteY340" fmla="*/ 974822 h 1048115"/>
                        <a:gd name="connsiteX341" fmla="*/ 121257 w 627274"/>
                        <a:gd name="connsiteY341" fmla="*/ 939125 h 1048115"/>
                        <a:gd name="connsiteX342" fmla="*/ 145919 w 627274"/>
                        <a:gd name="connsiteY342" fmla="*/ 997438 h 1048115"/>
                        <a:gd name="connsiteX343" fmla="*/ 145373 w 627274"/>
                        <a:gd name="connsiteY343" fmla="*/ 996757 h 1048115"/>
                        <a:gd name="connsiteX344" fmla="*/ 149052 w 627274"/>
                        <a:gd name="connsiteY344" fmla="*/ 1005068 h 1048115"/>
                        <a:gd name="connsiteX345" fmla="*/ 150687 w 627274"/>
                        <a:gd name="connsiteY345" fmla="*/ 1008747 h 1048115"/>
                        <a:gd name="connsiteX346" fmla="*/ 151369 w 627274"/>
                        <a:gd name="connsiteY346" fmla="*/ 1009973 h 1048115"/>
                        <a:gd name="connsiteX347" fmla="*/ 153004 w 627274"/>
                        <a:gd name="connsiteY347" fmla="*/ 1012561 h 1048115"/>
                        <a:gd name="connsiteX348" fmla="*/ 154229 w 627274"/>
                        <a:gd name="connsiteY348" fmla="*/ 1013515 h 1048115"/>
                        <a:gd name="connsiteX349" fmla="*/ 155592 w 627274"/>
                        <a:gd name="connsiteY349" fmla="*/ 1012017 h 1048115"/>
                        <a:gd name="connsiteX350" fmla="*/ 156955 w 627274"/>
                        <a:gd name="connsiteY350" fmla="*/ 1011608 h 1048115"/>
                        <a:gd name="connsiteX351" fmla="*/ 161724 w 627274"/>
                        <a:gd name="connsiteY351" fmla="*/ 1008883 h 1048115"/>
                        <a:gd name="connsiteX352" fmla="*/ 179027 w 627274"/>
                        <a:gd name="connsiteY352" fmla="*/ 998937 h 1048115"/>
                        <a:gd name="connsiteX353" fmla="*/ 179027 w 627274"/>
                        <a:gd name="connsiteY353" fmla="*/ 999618 h 1048115"/>
                        <a:gd name="connsiteX354" fmla="*/ 194150 w 627274"/>
                        <a:gd name="connsiteY354" fmla="*/ 991171 h 1048115"/>
                        <a:gd name="connsiteX355" fmla="*/ 163359 w 627274"/>
                        <a:gd name="connsiteY355" fmla="*/ 1007929 h 1048115"/>
                        <a:gd name="connsiteX356" fmla="*/ 165537 w 627274"/>
                        <a:gd name="connsiteY356" fmla="*/ 1008202 h 1048115"/>
                        <a:gd name="connsiteX357" fmla="*/ 155592 w 627274"/>
                        <a:gd name="connsiteY357" fmla="*/ 1013515 h 1048115"/>
                        <a:gd name="connsiteX358" fmla="*/ 153413 w 627274"/>
                        <a:gd name="connsiteY358" fmla="*/ 1015423 h 1048115"/>
                        <a:gd name="connsiteX359" fmla="*/ 151642 w 627274"/>
                        <a:gd name="connsiteY359" fmla="*/ 1013788 h 1048115"/>
                        <a:gd name="connsiteX360" fmla="*/ 154911 w 627274"/>
                        <a:gd name="connsiteY360" fmla="*/ 1015695 h 1048115"/>
                        <a:gd name="connsiteX361" fmla="*/ 160362 w 627274"/>
                        <a:gd name="connsiteY361" fmla="*/ 1012561 h 1048115"/>
                        <a:gd name="connsiteX362" fmla="*/ 180662 w 627274"/>
                        <a:gd name="connsiteY362" fmla="*/ 999754 h 1048115"/>
                        <a:gd name="connsiteX363" fmla="*/ 191833 w 627274"/>
                        <a:gd name="connsiteY363" fmla="*/ 995258 h 1048115"/>
                        <a:gd name="connsiteX364" fmla="*/ 196602 w 627274"/>
                        <a:gd name="connsiteY364" fmla="*/ 992125 h 1048115"/>
                        <a:gd name="connsiteX365" fmla="*/ 182568 w 627274"/>
                        <a:gd name="connsiteY365" fmla="*/ 1002888 h 1048115"/>
                        <a:gd name="connsiteX366" fmla="*/ 179027 w 627274"/>
                        <a:gd name="connsiteY366" fmla="*/ 1003978 h 1048115"/>
                        <a:gd name="connsiteX367" fmla="*/ 167990 w 627274"/>
                        <a:gd name="connsiteY367" fmla="*/ 1011063 h 1048115"/>
                        <a:gd name="connsiteX368" fmla="*/ 160225 w 627274"/>
                        <a:gd name="connsiteY368" fmla="*/ 1015695 h 1048115"/>
                        <a:gd name="connsiteX369" fmla="*/ 155864 w 627274"/>
                        <a:gd name="connsiteY369" fmla="*/ 1018011 h 1048115"/>
                        <a:gd name="connsiteX370" fmla="*/ 159271 w 627274"/>
                        <a:gd name="connsiteY370" fmla="*/ 1015423 h 1048115"/>
                        <a:gd name="connsiteX371" fmla="*/ 153549 w 627274"/>
                        <a:gd name="connsiteY371" fmla="*/ 1018556 h 1048115"/>
                        <a:gd name="connsiteX372" fmla="*/ 151642 w 627274"/>
                        <a:gd name="connsiteY372" fmla="*/ 1017330 h 1048115"/>
                        <a:gd name="connsiteX373" fmla="*/ 150278 w 627274"/>
                        <a:gd name="connsiteY373" fmla="*/ 1014741 h 1048115"/>
                        <a:gd name="connsiteX374" fmla="*/ 147281 w 627274"/>
                        <a:gd name="connsiteY374" fmla="*/ 1009564 h 1048115"/>
                        <a:gd name="connsiteX375" fmla="*/ 143058 w 627274"/>
                        <a:gd name="connsiteY375" fmla="*/ 1002071 h 1048115"/>
                        <a:gd name="connsiteX376" fmla="*/ 150007 w 627274"/>
                        <a:gd name="connsiteY376" fmla="*/ 1018284 h 1048115"/>
                        <a:gd name="connsiteX377" fmla="*/ 151232 w 627274"/>
                        <a:gd name="connsiteY377" fmla="*/ 1021145 h 1048115"/>
                        <a:gd name="connsiteX378" fmla="*/ 151642 w 627274"/>
                        <a:gd name="connsiteY378" fmla="*/ 1021690 h 1048115"/>
                        <a:gd name="connsiteX379" fmla="*/ 152322 w 627274"/>
                        <a:gd name="connsiteY379" fmla="*/ 1021417 h 1048115"/>
                        <a:gd name="connsiteX380" fmla="*/ 153684 w 627274"/>
                        <a:gd name="connsiteY380" fmla="*/ 1020736 h 1048115"/>
                        <a:gd name="connsiteX381" fmla="*/ 158998 w 627274"/>
                        <a:gd name="connsiteY381" fmla="*/ 1018011 h 1048115"/>
                        <a:gd name="connsiteX382" fmla="*/ 200826 w 627274"/>
                        <a:gd name="connsiteY382" fmla="*/ 995531 h 1048115"/>
                        <a:gd name="connsiteX383" fmla="*/ 220308 w 627274"/>
                        <a:gd name="connsiteY383" fmla="*/ 976865 h 1048115"/>
                        <a:gd name="connsiteX384" fmla="*/ 282710 w 627274"/>
                        <a:gd name="connsiteY384" fmla="*/ 943349 h 1048115"/>
                        <a:gd name="connsiteX385" fmla="*/ 281483 w 627274"/>
                        <a:gd name="connsiteY385" fmla="*/ 944575 h 1048115"/>
                        <a:gd name="connsiteX386" fmla="*/ 303420 w 627274"/>
                        <a:gd name="connsiteY386" fmla="*/ 932585 h 1048115"/>
                        <a:gd name="connsiteX387" fmla="*/ 304373 w 627274"/>
                        <a:gd name="connsiteY387" fmla="*/ 934084 h 1048115"/>
                        <a:gd name="connsiteX388" fmla="*/ 331622 w 627274"/>
                        <a:gd name="connsiteY388" fmla="*/ 918416 h 1048115"/>
                        <a:gd name="connsiteX389" fmla="*/ 296198 w 627274"/>
                        <a:gd name="connsiteY389" fmla="*/ 938989 h 1048115"/>
                        <a:gd name="connsiteX390" fmla="*/ 300966 w 627274"/>
                        <a:gd name="connsiteY390" fmla="*/ 935855 h 1048115"/>
                        <a:gd name="connsiteX391" fmla="*/ 258458 w 627274"/>
                        <a:gd name="connsiteY391" fmla="*/ 958608 h 1048115"/>
                        <a:gd name="connsiteX392" fmla="*/ 249329 w 627274"/>
                        <a:gd name="connsiteY392" fmla="*/ 962014 h 1048115"/>
                        <a:gd name="connsiteX393" fmla="*/ 229710 w 627274"/>
                        <a:gd name="connsiteY393" fmla="*/ 974276 h 1048115"/>
                        <a:gd name="connsiteX394" fmla="*/ 244970 w 627274"/>
                        <a:gd name="connsiteY394" fmla="*/ 968009 h 1048115"/>
                        <a:gd name="connsiteX395" fmla="*/ 274399 w 627274"/>
                        <a:gd name="connsiteY395" fmla="*/ 951796 h 1048115"/>
                        <a:gd name="connsiteX396" fmla="*/ 242926 w 627274"/>
                        <a:gd name="connsiteY396" fmla="*/ 969235 h 1048115"/>
                        <a:gd name="connsiteX397" fmla="*/ 236795 w 627274"/>
                        <a:gd name="connsiteY397" fmla="*/ 977819 h 1048115"/>
                        <a:gd name="connsiteX398" fmla="*/ 246741 w 627274"/>
                        <a:gd name="connsiteY398" fmla="*/ 969508 h 1048115"/>
                        <a:gd name="connsiteX399" fmla="*/ 298513 w 627274"/>
                        <a:gd name="connsiteY399" fmla="*/ 939125 h 1048115"/>
                        <a:gd name="connsiteX400" fmla="*/ 297833 w 627274"/>
                        <a:gd name="connsiteY400" fmla="*/ 939806 h 1048115"/>
                        <a:gd name="connsiteX401" fmla="*/ 318406 w 627274"/>
                        <a:gd name="connsiteY401" fmla="*/ 928362 h 1048115"/>
                        <a:gd name="connsiteX402" fmla="*/ 309686 w 627274"/>
                        <a:gd name="connsiteY402" fmla="*/ 934629 h 1048115"/>
                        <a:gd name="connsiteX403" fmla="*/ 337481 w 627274"/>
                        <a:gd name="connsiteY403" fmla="*/ 917462 h 1048115"/>
                        <a:gd name="connsiteX404" fmla="*/ 337752 w 627274"/>
                        <a:gd name="connsiteY404" fmla="*/ 918416 h 1048115"/>
                        <a:gd name="connsiteX405" fmla="*/ 345792 w 627274"/>
                        <a:gd name="connsiteY405" fmla="*/ 914192 h 1048115"/>
                        <a:gd name="connsiteX406" fmla="*/ 348925 w 627274"/>
                        <a:gd name="connsiteY406" fmla="*/ 912829 h 1048115"/>
                        <a:gd name="connsiteX407" fmla="*/ 347427 w 627274"/>
                        <a:gd name="connsiteY407" fmla="*/ 910922 h 1048115"/>
                        <a:gd name="connsiteX408" fmla="*/ 345110 w 627274"/>
                        <a:gd name="connsiteY408" fmla="*/ 912148 h 1048115"/>
                        <a:gd name="connsiteX409" fmla="*/ 344564 w 627274"/>
                        <a:gd name="connsiteY409" fmla="*/ 912829 h 1048115"/>
                        <a:gd name="connsiteX410" fmla="*/ 340069 w 627274"/>
                        <a:gd name="connsiteY410" fmla="*/ 915555 h 1048115"/>
                        <a:gd name="connsiteX411" fmla="*/ 343748 w 627274"/>
                        <a:gd name="connsiteY411" fmla="*/ 913102 h 1048115"/>
                        <a:gd name="connsiteX412" fmla="*/ 344701 w 627274"/>
                        <a:gd name="connsiteY412" fmla="*/ 912148 h 1048115"/>
                        <a:gd name="connsiteX413" fmla="*/ 345792 w 627274"/>
                        <a:gd name="connsiteY413" fmla="*/ 910650 h 1048115"/>
                        <a:gd name="connsiteX414" fmla="*/ 346199 w 627274"/>
                        <a:gd name="connsiteY414" fmla="*/ 910650 h 1048115"/>
                        <a:gd name="connsiteX415" fmla="*/ 345655 w 627274"/>
                        <a:gd name="connsiteY415" fmla="*/ 909015 h 1048115"/>
                        <a:gd name="connsiteX416" fmla="*/ 346745 w 627274"/>
                        <a:gd name="connsiteY416" fmla="*/ 908061 h 1048115"/>
                        <a:gd name="connsiteX417" fmla="*/ 345519 w 627274"/>
                        <a:gd name="connsiteY417" fmla="*/ 905473 h 1048115"/>
                        <a:gd name="connsiteX418" fmla="*/ 344293 w 627274"/>
                        <a:gd name="connsiteY418" fmla="*/ 907107 h 1048115"/>
                        <a:gd name="connsiteX419" fmla="*/ 331622 w 627274"/>
                        <a:gd name="connsiteY419" fmla="*/ 885308 h 1048115"/>
                        <a:gd name="connsiteX420" fmla="*/ 317179 w 627274"/>
                        <a:gd name="connsiteY420" fmla="*/ 859694 h 1048115"/>
                        <a:gd name="connsiteX421" fmla="*/ 292792 w 627274"/>
                        <a:gd name="connsiteY421" fmla="*/ 815959 h 1048115"/>
                        <a:gd name="connsiteX422" fmla="*/ 296335 w 627274"/>
                        <a:gd name="connsiteY422" fmla="*/ 814596 h 1048115"/>
                        <a:gd name="connsiteX423" fmla="*/ 320314 w 627274"/>
                        <a:gd name="connsiteY423" fmla="*/ 857105 h 1048115"/>
                        <a:gd name="connsiteX424" fmla="*/ 300557 w 627274"/>
                        <a:gd name="connsiteY424" fmla="*/ 826041 h 1048115"/>
                        <a:gd name="connsiteX425" fmla="*/ 321949 w 627274"/>
                        <a:gd name="connsiteY425" fmla="*/ 865825 h 1048115"/>
                        <a:gd name="connsiteX426" fmla="*/ 341840 w 627274"/>
                        <a:gd name="connsiteY426" fmla="*/ 897298 h 1048115"/>
                        <a:gd name="connsiteX427" fmla="*/ 347700 w 627274"/>
                        <a:gd name="connsiteY427" fmla="*/ 905473 h 1048115"/>
                        <a:gd name="connsiteX428" fmla="*/ 350287 w 627274"/>
                        <a:gd name="connsiteY428" fmla="*/ 910650 h 1048115"/>
                        <a:gd name="connsiteX429" fmla="*/ 348652 w 627274"/>
                        <a:gd name="connsiteY429" fmla="*/ 913647 h 1048115"/>
                        <a:gd name="connsiteX430" fmla="*/ 354239 w 627274"/>
                        <a:gd name="connsiteY430" fmla="*/ 911740 h 1048115"/>
                        <a:gd name="connsiteX431" fmla="*/ 349878 w 627274"/>
                        <a:gd name="connsiteY431" fmla="*/ 904791 h 1048115"/>
                        <a:gd name="connsiteX432" fmla="*/ 339523 w 627274"/>
                        <a:gd name="connsiteY432" fmla="*/ 888442 h 1048115"/>
                        <a:gd name="connsiteX433" fmla="*/ 329305 w 627274"/>
                        <a:gd name="connsiteY433" fmla="*/ 871138 h 1048115"/>
                        <a:gd name="connsiteX434" fmla="*/ 333939 w 627274"/>
                        <a:gd name="connsiteY434" fmla="*/ 877678 h 1048115"/>
                        <a:gd name="connsiteX435" fmla="*/ 315273 w 627274"/>
                        <a:gd name="connsiteY435" fmla="*/ 846614 h 1048115"/>
                        <a:gd name="connsiteX436" fmla="*/ 315817 w 627274"/>
                        <a:gd name="connsiteY436" fmla="*/ 847977 h 1048115"/>
                        <a:gd name="connsiteX437" fmla="*/ 304782 w 627274"/>
                        <a:gd name="connsiteY437" fmla="*/ 825224 h 1048115"/>
                        <a:gd name="connsiteX438" fmla="*/ 294836 w 627274"/>
                        <a:gd name="connsiteY438" fmla="*/ 808874 h 1048115"/>
                        <a:gd name="connsiteX439" fmla="*/ 285434 w 627274"/>
                        <a:gd name="connsiteY439" fmla="*/ 788573 h 1048115"/>
                        <a:gd name="connsiteX440" fmla="*/ 284618 w 627274"/>
                        <a:gd name="connsiteY440" fmla="*/ 790208 h 1048115"/>
                        <a:gd name="connsiteX441" fmla="*/ 272355 w 627274"/>
                        <a:gd name="connsiteY441" fmla="*/ 766365 h 1048115"/>
                        <a:gd name="connsiteX442" fmla="*/ 270857 w 627274"/>
                        <a:gd name="connsiteY442" fmla="*/ 766365 h 1048115"/>
                        <a:gd name="connsiteX443" fmla="*/ 284752 w 627274"/>
                        <a:gd name="connsiteY443" fmla="*/ 794568 h 1048115"/>
                        <a:gd name="connsiteX444" fmla="*/ 273308 w 627274"/>
                        <a:gd name="connsiteY444" fmla="*/ 775903 h 1048115"/>
                        <a:gd name="connsiteX445" fmla="*/ 268131 w 627274"/>
                        <a:gd name="connsiteY445" fmla="*/ 760916 h 1048115"/>
                        <a:gd name="connsiteX446" fmla="*/ 261728 w 627274"/>
                        <a:gd name="connsiteY446" fmla="*/ 749744 h 1048115"/>
                        <a:gd name="connsiteX447" fmla="*/ 263499 w 627274"/>
                        <a:gd name="connsiteY447" fmla="*/ 752605 h 1048115"/>
                        <a:gd name="connsiteX448" fmla="*/ 253008 w 627274"/>
                        <a:gd name="connsiteY448" fmla="*/ 731214 h 1048115"/>
                        <a:gd name="connsiteX449" fmla="*/ 269902 w 627274"/>
                        <a:gd name="connsiteY449" fmla="*/ 768273 h 1048115"/>
                        <a:gd name="connsiteX450" fmla="*/ 249056 w 627274"/>
                        <a:gd name="connsiteY450" fmla="*/ 728625 h 1048115"/>
                        <a:gd name="connsiteX451" fmla="*/ 235297 w 627274"/>
                        <a:gd name="connsiteY451" fmla="*/ 695654 h 1048115"/>
                        <a:gd name="connsiteX452" fmla="*/ 254370 w 627274"/>
                        <a:gd name="connsiteY452" fmla="*/ 731214 h 1048115"/>
                        <a:gd name="connsiteX453" fmla="*/ 251646 w 627274"/>
                        <a:gd name="connsiteY453" fmla="*/ 725492 h 1048115"/>
                        <a:gd name="connsiteX454" fmla="*/ 269358 w 627274"/>
                        <a:gd name="connsiteY454" fmla="*/ 761052 h 1048115"/>
                        <a:gd name="connsiteX455" fmla="*/ 266360 w 627274"/>
                        <a:gd name="connsiteY455" fmla="*/ 750970 h 1048115"/>
                        <a:gd name="connsiteX456" fmla="*/ 250827 w 627274"/>
                        <a:gd name="connsiteY456" fmla="*/ 721268 h 1048115"/>
                        <a:gd name="connsiteX457" fmla="*/ 254097 w 627274"/>
                        <a:gd name="connsiteY457" fmla="*/ 723176 h 1048115"/>
                        <a:gd name="connsiteX458" fmla="*/ 243879 w 627274"/>
                        <a:gd name="connsiteY458" fmla="*/ 699333 h 1048115"/>
                        <a:gd name="connsiteX459" fmla="*/ 244970 w 627274"/>
                        <a:gd name="connsiteY459" fmla="*/ 701513 h 1048115"/>
                        <a:gd name="connsiteX460" fmla="*/ 228619 w 627274"/>
                        <a:gd name="connsiteY460" fmla="*/ 659004 h 1048115"/>
                        <a:gd name="connsiteX461" fmla="*/ 217311 w 627274"/>
                        <a:gd name="connsiteY461" fmla="*/ 627531 h 1048115"/>
                        <a:gd name="connsiteX462" fmla="*/ 213360 w 627274"/>
                        <a:gd name="connsiteY462" fmla="*/ 620583 h 1048115"/>
                        <a:gd name="connsiteX463" fmla="*/ 201506 w 627274"/>
                        <a:gd name="connsiteY463" fmla="*/ 573850 h 1048115"/>
                        <a:gd name="connsiteX464" fmla="*/ 205185 w 627274"/>
                        <a:gd name="connsiteY464" fmla="*/ 595786 h 1048115"/>
                        <a:gd name="connsiteX465" fmla="*/ 194967 w 627274"/>
                        <a:gd name="connsiteY465" fmla="*/ 556956 h 1048115"/>
                        <a:gd name="connsiteX466" fmla="*/ 196329 w 627274"/>
                        <a:gd name="connsiteY466" fmla="*/ 554231 h 1048115"/>
                        <a:gd name="connsiteX467" fmla="*/ 194423 w 627274"/>
                        <a:gd name="connsiteY467" fmla="*/ 525074 h 1048115"/>
                        <a:gd name="connsiteX468" fmla="*/ 194423 w 627274"/>
                        <a:gd name="connsiteY468" fmla="*/ 517172 h 1048115"/>
                        <a:gd name="connsiteX469" fmla="*/ 195103 w 627274"/>
                        <a:gd name="connsiteY469" fmla="*/ 507907 h 1048115"/>
                        <a:gd name="connsiteX470" fmla="*/ 198919 w 627274"/>
                        <a:gd name="connsiteY470" fmla="*/ 485291 h 1048115"/>
                        <a:gd name="connsiteX471" fmla="*/ 212816 w 627274"/>
                        <a:gd name="connsiteY471" fmla="*/ 451774 h 1048115"/>
                        <a:gd name="connsiteX472" fmla="*/ 216495 w 627274"/>
                        <a:gd name="connsiteY472" fmla="*/ 445098 h 1048115"/>
                        <a:gd name="connsiteX473" fmla="*/ 220308 w 627274"/>
                        <a:gd name="connsiteY473" fmla="*/ 438422 h 1048115"/>
                        <a:gd name="connsiteX474" fmla="*/ 225895 w 627274"/>
                        <a:gd name="connsiteY474" fmla="*/ 431065 h 1048115"/>
                        <a:gd name="connsiteX475" fmla="*/ 227257 w 627274"/>
                        <a:gd name="connsiteY475" fmla="*/ 429975 h 1048115"/>
                        <a:gd name="connsiteX476" fmla="*/ 246468 w 627274"/>
                        <a:gd name="connsiteY476" fmla="*/ 471666 h 1048115"/>
                        <a:gd name="connsiteX477" fmla="*/ 256414 w 627274"/>
                        <a:gd name="connsiteY477" fmla="*/ 492103 h 1048115"/>
                        <a:gd name="connsiteX478" fmla="*/ 261728 w 627274"/>
                        <a:gd name="connsiteY478" fmla="*/ 501913 h 1048115"/>
                        <a:gd name="connsiteX479" fmla="*/ 267314 w 627274"/>
                        <a:gd name="connsiteY479" fmla="*/ 511314 h 1048115"/>
                        <a:gd name="connsiteX480" fmla="*/ 276851 w 627274"/>
                        <a:gd name="connsiteY480" fmla="*/ 524938 h 1048115"/>
                        <a:gd name="connsiteX481" fmla="*/ 277260 w 627274"/>
                        <a:gd name="connsiteY481" fmla="*/ 528480 h 1048115"/>
                        <a:gd name="connsiteX482" fmla="*/ 312138 w 627274"/>
                        <a:gd name="connsiteY482" fmla="*/ 582161 h 1048115"/>
                        <a:gd name="connsiteX483" fmla="*/ 327126 w 627274"/>
                        <a:gd name="connsiteY483" fmla="*/ 606549 h 1048115"/>
                        <a:gd name="connsiteX484" fmla="*/ 298106 w 627274"/>
                        <a:gd name="connsiteY484" fmla="*/ 565403 h 1048115"/>
                        <a:gd name="connsiteX485" fmla="*/ 299468 w 627274"/>
                        <a:gd name="connsiteY485" fmla="*/ 564994 h 1048115"/>
                        <a:gd name="connsiteX486" fmla="*/ 275761 w 627274"/>
                        <a:gd name="connsiteY486" fmla="*/ 527118 h 1048115"/>
                        <a:gd name="connsiteX487" fmla="*/ 284752 w 627274"/>
                        <a:gd name="connsiteY487" fmla="*/ 543740 h 1048115"/>
                        <a:gd name="connsiteX488" fmla="*/ 267722 w 627274"/>
                        <a:gd name="connsiteY488" fmla="*/ 521123 h 1048115"/>
                        <a:gd name="connsiteX489" fmla="*/ 300830 w 627274"/>
                        <a:gd name="connsiteY489" fmla="*/ 571262 h 1048115"/>
                        <a:gd name="connsiteX490" fmla="*/ 279167 w 627274"/>
                        <a:gd name="connsiteY490" fmla="*/ 541151 h 1048115"/>
                        <a:gd name="connsiteX491" fmla="*/ 289113 w 627274"/>
                        <a:gd name="connsiteY491" fmla="*/ 558318 h 1048115"/>
                        <a:gd name="connsiteX492" fmla="*/ 297969 w 627274"/>
                        <a:gd name="connsiteY492" fmla="*/ 569627 h 1048115"/>
                        <a:gd name="connsiteX493" fmla="*/ 297288 w 627274"/>
                        <a:gd name="connsiteY493" fmla="*/ 569082 h 1048115"/>
                        <a:gd name="connsiteX494" fmla="*/ 335981 w 627274"/>
                        <a:gd name="connsiteY494" fmla="*/ 619629 h 1048115"/>
                        <a:gd name="connsiteX495" fmla="*/ 333529 w 627274"/>
                        <a:gd name="connsiteY495" fmla="*/ 609819 h 1048115"/>
                        <a:gd name="connsiteX496" fmla="*/ 353830 w 627274"/>
                        <a:gd name="connsiteY496" fmla="*/ 639929 h 1048115"/>
                        <a:gd name="connsiteX497" fmla="*/ 327943 w 627274"/>
                        <a:gd name="connsiteY497" fmla="*/ 611454 h 1048115"/>
                        <a:gd name="connsiteX498" fmla="*/ 333393 w 627274"/>
                        <a:gd name="connsiteY498" fmla="*/ 623580 h 1048115"/>
                        <a:gd name="connsiteX499" fmla="*/ 345246 w 627274"/>
                        <a:gd name="connsiteY499" fmla="*/ 635978 h 1048115"/>
                        <a:gd name="connsiteX500" fmla="*/ 346063 w 627274"/>
                        <a:gd name="connsiteY500" fmla="*/ 638022 h 1048115"/>
                        <a:gd name="connsiteX501" fmla="*/ 363094 w 627274"/>
                        <a:gd name="connsiteY501" fmla="*/ 658322 h 1048115"/>
                        <a:gd name="connsiteX502" fmla="*/ 360779 w 627274"/>
                        <a:gd name="connsiteY502" fmla="*/ 656007 h 1048115"/>
                        <a:gd name="connsiteX503" fmla="*/ 381625 w 627274"/>
                        <a:gd name="connsiteY503" fmla="*/ 680939 h 1048115"/>
                        <a:gd name="connsiteX504" fmla="*/ 395249 w 627274"/>
                        <a:gd name="connsiteY504" fmla="*/ 693610 h 1048115"/>
                        <a:gd name="connsiteX505" fmla="*/ 364048 w 627274"/>
                        <a:gd name="connsiteY505" fmla="*/ 653418 h 1048115"/>
                        <a:gd name="connsiteX506" fmla="*/ 354103 w 627274"/>
                        <a:gd name="connsiteY506" fmla="*/ 644562 h 1048115"/>
                        <a:gd name="connsiteX507" fmla="*/ 365820 w 627274"/>
                        <a:gd name="connsiteY507" fmla="*/ 658868 h 1048115"/>
                        <a:gd name="connsiteX508" fmla="*/ 358598 w 627274"/>
                        <a:gd name="connsiteY508" fmla="*/ 650965 h 1048115"/>
                        <a:gd name="connsiteX509" fmla="*/ 347971 w 627274"/>
                        <a:gd name="connsiteY509" fmla="*/ 636659 h 1048115"/>
                        <a:gd name="connsiteX510" fmla="*/ 363776 w 627274"/>
                        <a:gd name="connsiteY510" fmla="*/ 651919 h 1048115"/>
                        <a:gd name="connsiteX511" fmla="*/ 382987 w 627274"/>
                        <a:gd name="connsiteY511" fmla="*/ 674944 h 1048115"/>
                        <a:gd name="connsiteX512" fmla="*/ 423042 w 627274"/>
                        <a:gd name="connsiteY512" fmla="*/ 724538 h 1048115"/>
                        <a:gd name="connsiteX513" fmla="*/ 415413 w 627274"/>
                        <a:gd name="connsiteY513" fmla="*/ 716500 h 1048115"/>
                        <a:gd name="connsiteX514" fmla="*/ 422906 w 627274"/>
                        <a:gd name="connsiteY514" fmla="*/ 726718 h 1048115"/>
                        <a:gd name="connsiteX515" fmla="*/ 432308 w 627274"/>
                        <a:gd name="connsiteY515" fmla="*/ 735301 h 1048115"/>
                        <a:gd name="connsiteX516" fmla="*/ 431626 w 627274"/>
                        <a:gd name="connsiteY516" fmla="*/ 735574 h 1048115"/>
                        <a:gd name="connsiteX517" fmla="*/ 456696 w 627274"/>
                        <a:gd name="connsiteY517" fmla="*/ 757373 h 1048115"/>
                        <a:gd name="connsiteX518" fmla="*/ 453017 w 627274"/>
                        <a:gd name="connsiteY518" fmla="*/ 757373 h 1048115"/>
                        <a:gd name="connsiteX519" fmla="*/ 479721 w 627274"/>
                        <a:gd name="connsiteY519" fmla="*/ 784623 h 1048115"/>
                        <a:gd name="connsiteX520" fmla="*/ 490892 w 627274"/>
                        <a:gd name="connsiteY520" fmla="*/ 793614 h 1048115"/>
                        <a:gd name="connsiteX521" fmla="*/ 488850 w 627274"/>
                        <a:gd name="connsiteY521" fmla="*/ 792116 h 1048115"/>
                        <a:gd name="connsiteX522" fmla="*/ 499749 w 627274"/>
                        <a:gd name="connsiteY522" fmla="*/ 802607 h 1048115"/>
                        <a:gd name="connsiteX523" fmla="*/ 469912 w 627274"/>
                        <a:gd name="connsiteY523" fmla="*/ 777538 h 1048115"/>
                        <a:gd name="connsiteX524" fmla="*/ 468140 w 627274"/>
                        <a:gd name="connsiteY524" fmla="*/ 777810 h 1048115"/>
                        <a:gd name="connsiteX525" fmla="*/ 445250 w 627274"/>
                        <a:gd name="connsiteY525" fmla="*/ 758054 h 1048115"/>
                        <a:gd name="connsiteX526" fmla="*/ 471819 w 627274"/>
                        <a:gd name="connsiteY526" fmla="*/ 782306 h 1048115"/>
                        <a:gd name="connsiteX527" fmla="*/ 462281 w 627274"/>
                        <a:gd name="connsiteY527" fmla="*/ 775766 h 1048115"/>
                        <a:gd name="connsiteX528" fmla="*/ 464734 w 627274"/>
                        <a:gd name="connsiteY528" fmla="*/ 776993 h 1048115"/>
                        <a:gd name="connsiteX529" fmla="*/ 423588 w 627274"/>
                        <a:gd name="connsiteY529" fmla="*/ 738435 h 1048115"/>
                        <a:gd name="connsiteX530" fmla="*/ 423451 w 627274"/>
                        <a:gd name="connsiteY530" fmla="*/ 737618 h 1048115"/>
                        <a:gd name="connsiteX531" fmla="*/ 380943 w 627274"/>
                        <a:gd name="connsiteY531" fmla="*/ 693474 h 1048115"/>
                        <a:gd name="connsiteX532" fmla="*/ 385847 w 627274"/>
                        <a:gd name="connsiteY532" fmla="*/ 697970 h 1048115"/>
                        <a:gd name="connsiteX533" fmla="*/ 340069 w 627274"/>
                        <a:gd name="connsiteY533" fmla="*/ 648240 h 1048115"/>
                        <a:gd name="connsiteX534" fmla="*/ 339523 w 627274"/>
                        <a:gd name="connsiteY534" fmla="*/ 648240 h 1048115"/>
                        <a:gd name="connsiteX535" fmla="*/ 331895 w 627274"/>
                        <a:gd name="connsiteY535" fmla="*/ 638431 h 1048115"/>
                        <a:gd name="connsiteX536" fmla="*/ 331895 w 627274"/>
                        <a:gd name="connsiteY536" fmla="*/ 638431 h 1048115"/>
                        <a:gd name="connsiteX537" fmla="*/ 308595 w 627274"/>
                        <a:gd name="connsiteY537" fmla="*/ 609547 h 1048115"/>
                        <a:gd name="connsiteX538" fmla="*/ 315408 w 627274"/>
                        <a:gd name="connsiteY538" fmla="*/ 620310 h 1048115"/>
                        <a:gd name="connsiteX539" fmla="*/ 331895 w 627274"/>
                        <a:gd name="connsiteY539" fmla="*/ 639929 h 1048115"/>
                        <a:gd name="connsiteX540" fmla="*/ 355465 w 627274"/>
                        <a:gd name="connsiteY540" fmla="*/ 670040 h 1048115"/>
                        <a:gd name="connsiteX541" fmla="*/ 365683 w 627274"/>
                        <a:gd name="connsiteY541" fmla="*/ 678896 h 1048115"/>
                        <a:gd name="connsiteX542" fmla="*/ 378218 w 627274"/>
                        <a:gd name="connsiteY542" fmla="*/ 695381 h 1048115"/>
                        <a:gd name="connsiteX543" fmla="*/ 369089 w 627274"/>
                        <a:gd name="connsiteY543" fmla="*/ 684754 h 1048115"/>
                        <a:gd name="connsiteX544" fmla="*/ 373585 w 627274"/>
                        <a:gd name="connsiteY544" fmla="*/ 693201 h 1048115"/>
                        <a:gd name="connsiteX545" fmla="*/ 432988 w 627274"/>
                        <a:gd name="connsiteY545" fmla="*/ 754103 h 1048115"/>
                        <a:gd name="connsiteX546" fmla="*/ 423042 w 627274"/>
                        <a:gd name="connsiteY546" fmla="*/ 743340 h 1048115"/>
                        <a:gd name="connsiteX547" fmla="*/ 452199 w 627274"/>
                        <a:gd name="connsiteY547" fmla="*/ 772496 h 1048115"/>
                        <a:gd name="connsiteX548" fmla="*/ 430536 w 627274"/>
                        <a:gd name="connsiteY548" fmla="*/ 752060 h 1048115"/>
                        <a:gd name="connsiteX549" fmla="*/ 450019 w 627274"/>
                        <a:gd name="connsiteY549" fmla="*/ 772088 h 1048115"/>
                        <a:gd name="connsiteX550" fmla="*/ 475225 w 627274"/>
                        <a:gd name="connsiteY550" fmla="*/ 792116 h 1048115"/>
                        <a:gd name="connsiteX551" fmla="*/ 464734 w 627274"/>
                        <a:gd name="connsiteY551" fmla="*/ 782715 h 1048115"/>
                        <a:gd name="connsiteX552" fmla="*/ 510103 w 627274"/>
                        <a:gd name="connsiteY552" fmla="*/ 822090 h 1048115"/>
                        <a:gd name="connsiteX553" fmla="*/ 467186 w 627274"/>
                        <a:gd name="connsiteY553" fmla="*/ 786393 h 1048115"/>
                        <a:gd name="connsiteX554" fmla="*/ 461601 w 627274"/>
                        <a:gd name="connsiteY554" fmla="*/ 784350 h 1048115"/>
                        <a:gd name="connsiteX555" fmla="*/ 476178 w 627274"/>
                        <a:gd name="connsiteY555" fmla="*/ 797293 h 1048115"/>
                        <a:gd name="connsiteX556" fmla="*/ 480674 w 627274"/>
                        <a:gd name="connsiteY556" fmla="*/ 801653 h 1048115"/>
                        <a:gd name="connsiteX557" fmla="*/ 429718 w 627274"/>
                        <a:gd name="connsiteY557" fmla="*/ 758191 h 1048115"/>
                        <a:gd name="connsiteX558" fmla="*/ 432988 w 627274"/>
                        <a:gd name="connsiteY558" fmla="*/ 760643 h 1048115"/>
                        <a:gd name="connsiteX559" fmla="*/ 399199 w 627274"/>
                        <a:gd name="connsiteY559" fmla="*/ 725764 h 1048115"/>
                        <a:gd name="connsiteX560" fmla="*/ 410509 w 627274"/>
                        <a:gd name="connsiteY560" fmla="*/ 737754 h 1048115"/>
                        <a:gd name="connsiteX561" fmla="*/ 395929 w 627274"/>
                        <a:gd name="connsiteY561" fmla="*/ 723993 h 1048115"/>
                        <a:gd name="connsiteX562" fmla="*/ 403287 w 627274"/>
                        <a:gd name="connsiteY562" fmla="*/ 733666 h 1048115"/>
                        <a:gd name="connsiteX563" fmla="*/ 383531 w 627274"/>
                        <a:gd name="connsiteY563" fmla="*/ 712276 h 1048115"/>
                        <a:gd name="connsiteX564" fmla="*/ 387346 w 627274"/>
                        <a:gd name="connsiteY564" fmla="*/ 713911 h 1048115"/>
                        <a:gd name="connsiteX565" fmla="*/ 364594 w 627274"/>
                        <a:gd name="connsiteY565" fmla="*/ 687071 h 1048115"/>
                        <a:gd name="connsiteX566" fmla="*/ 353557 w 627274"/>
                        <a:gd name="connsiteY566" fmla="*/ 677806 h 1048115"/>
                        <a:gd name="connsiteX567" fmla="*/ 356010 w 627274"/>
                        <a:gd name="connsiteY567" fmla="*/ 680803 h 1048115"/>
                        <a:gd name="connsiteX568" fmla="*/ 343884 w 627274"/>
                        <a:gd name="connsiteY568" fmla="*/ 666225 h 1048115"/>
                        <a:gd name="connsiteX569" fmla="*/ 355056 w 627274"/>
                        <a:gd name="connsiteY569" fmla="*/ 678078 h 1048115"/>
                        <a:gd name="connsiteX570" fmla="*/ 342249 w 627274"/>
                        <a:gd name="connsiteY570" fmla="*/ 662955 h 1048115"/>
                        <a:gd name="connsiteX571" fmla="*/ 347018 w 627274"/>
                        <a:gd name="connsiteY571" fmla="*/ 667587 h 1048115"/>
                        <a:gd name="connsiteX572" fmla="*/ 327397 w 627274"/>
                        <a:gd name="connsiteY572" fmla="*/ 642927 h 1048115"/>
                        <a:gd name="connsiteX573" fmla="*/ 314046 w 627274"/>
                        <a:gd name="connsiteY573" fmla="*/ 630801 h 1048115"/>
                        <a:gd name="connsiteX574" fmla="*/ 299195 w 627274"/>
                        <a:gd name="connsiteY574" fmla="*/ 610364 h 1048115"/>
                        <a:gd name="connsiteX575" fmla="*/ 301376 w 627274"/>
                        <a:gd name="connsiteY575" fmla="*/ 612953 h 1048115"/>
                        <a:gd name="connsiteX576" fmla="*/ 274263 w 627274"/>
                        <a:gd name="connsiteY576" fmla="*/ 573850 h 1048115"/>
                        <a:gd name="connsiteX577" fmla="*/ 277805 w 627274"/>
                        <a:gd name="connsiteY577" fmla="*/ 571534 h 1048115"/>
                        <a:gd name="connsiteX578" fmla="*/ 258049 w 627274"/>
                        <a:gd name="connsiteY578" fmla="*/ 546192 h 1048115"/>
                        <a:gd name="connsiteX579" fmla="*/ 258049 w 627274"/>
                        <a:gd name="connsiteY579" fmla="*/ 545375 h 1048115"/>
                        <a:gd name="connsiteX580" fmla="*/ 245650 w 627274"/>
                        <a:gd name="connsiteY580" fmla="*/ 526573 h 1048115"/>
                        <a:gd name="connsiteX581" fmla="*/ 256005 w 627274"/>
                        <a:gd name="connsiteY581" fmla="*/ 544285 h 1048115"/>
                        <a:gd name="connsiteX582" fmla="*/ 238566 w 627274"/>
                        <a:gd name="connsiteY582" fmla="*/ 515673 h 1048115"/>
                        <a:gd name="connsiteX583" fmla="*/ 236659 w 627274"/>
                        <a:gd name="connsiteY583" fmla="*/ 510087 h 1048115"/>
                        <a:gd name="connsiteX584" fmla="*/ 235431 w 627274"/>
                        <a:gd name="connsiteY584" fmla="*/ 507090 h 1048115"/>
                        <a:gd name="connsiteX585" fmla="*/ 228892 w 627274"/>
                        <a:gd name="connsiteY585" fmla="*/ 494283 h 1048115"/>
                        <a:gd name="connsiteX586" fmla="*/ 227666 w 627274"/>
                        <a:gd name="connsiteY586" fmla="*/ 492512 h 1048115"/>
                        <a:gd name="connsiteX587" fmla="*/ 227121 w 627274"/>
                        <a:gd name="connsiteY587" fmla="*/ 493329 h 1048115"/>
                        <a:gd name="connsiteX588" fmla="*/ 226577 w 627274"/>
                        <a:gd name="connsiteY588" fmla="*/ 494828 h 1048115"/>
                        <a:gd name="connsiteX589" fmla="*/ 225349 w 627274"/>
                        <a:gd name="connsiteY589" fmla="*/ 499869 h 1048115"/>
                        <a:gd name="connsiteX590" fmla="*/ 222489 w 627274"/>
                        <a:gd name="connsiteY590" fmla="*/ 506272 h 1048115"/>
                        <a:gd name="connsiteX591" fmla="*/ 222080 w 627274"/>
                        <a:gd name="connsiteY591" fmla="*/ 511177 h 1048115"/>
                        <a:gd name="connsiteX592" fmla="*/ 221399 w 627274"/>
                        <a:gd name="connsiteY592" fmla="*/ 523303 h 1048115"/>
                        <a:gd name="connsiteX593" fmla="*/ 221807 w 627274"/>
                        <a:gd name="connsiteY593" fmla="*/ 511314 h 1048115"/>
                        <a:gd name="connsiteX594" fmla="*/ 220718 w 627274"/>
                        <a:gd name="connsiteY594" fmla="*/ 513084 h 1048115"/>
                        <a:gd name="connsiteX595" fmla="*/ 220172 w 627274"/>
                        <a:gd name="connsiteY595" fmla="*/ 518126 h 1048115"/>
                        <a:gd name="connsiteX596" fmla="*/ 219901 w 627274"/>
                        <a:gd name="connsiteY596" fmla="*/ 517036 h 1048115"/>
                        <a:gd name="connsiteX597" fmla="*/ 219901 w 627274"/>
                        <a:gd name="connsiteY597" fmla="*/ 512540 h 1048115"/>
                        <a:gd name="connsiteX598" fmla="*/ 220308 w 627274"/>
                        <a:gd name="connsiteY598" fmla="*/ 513221 h 1048115"/>
                        <a:gd name="connsiteX599" fmla="*/ 220581 w 627274"/>
                        <a:gd name="connsiteY599" fmla="*/ 510632 h 1048115"/>
                        <a:gd name="connsiteX600" fmla="*/ 220308 w 627274"/>
                        <a:gd name="connsiteY600" fmla="*/ 503275 h 1048115"/>
                        <a:gd name="connsiteX601" fmla="*/ 217857 w 627274"/>
                        <a:gd name="connsiteY601" fmla="*/ 513221 h 1048115"/>
                        <a:gd name="connsiteX602" fmla="*/ 217857 w 627274"/>
                        <a:gd name="connsiteY602" fmla="*/ 509134 h 1048115"/>
                        <a:gd name="connsiteX603" fmla="*/ 217175 w 627274"/>
                        <a:gd name="connsiteY603" fmla="*/ 513766 h 1048115"/>
                        <a:gd name="connsiteX604" fmla="*/ 216495 w 627274"/>
                        <a:gd name="connsiteY604" fmla="*/ 521123 h 1048115"/>
                        <a:gd name="connsiteX605" fmla="*/ 216086 w 627274"/>
                        <a:gd name="connsiteY605" fmla="*/ 536246 h 1048115"/>
                        <a:gd name="connsiteX606" fmla="*/ 216629 w 627274"/>
                        <a:gd name="connsiteY606" fmla="*/ 532704 h 1048115"/>
                        <a:gd name="connsiteX607" fmla="*/ 238974 w 627274"/>
                        <a:gd name="connsiteY607" fmla="*/ 637477 h 1048115"/>
                        <a:gd name="connsiteX608" fmla="*/ 256687 w 627274"/>
                        <a:gd name="connsiteY608" fmla="*/ 677942 h 1048115"/>
                        <a:gd name="connsiteX609" fmla="*/ 281755 w 627274"/>
                        <a:gd name="connsiteY609" fmla="*/ 731214 h 1048115"/>
                        <a:gd name="connsiteX610" fmla="*/ 275761 w 627274"/>
                        <a:gd name="connsiteY610" fmla="*/ 726990 h 1048115"/>
                        <a:gd name="connsiteX611" fmla="*/ 262137 w 627274"/>
                        <a:gd name="connsiteY611" fmla="*/ 699878 h 1048115"/>
                        <a:gd name="connsiteX612" fmla="*/ 260775 w 627274"/>
                        <a:gd name="connsiteY612" fmla="*/ 691975 h 1048115"/>
                        <a:gd name="connsiteX613" fmla="*/ 255868 w 627274"/>
                        <a:gd name="connsiteY613" fmla="*/ 687888 h 1048115"/>
                        <a:gd name="connsiteX614" fmla="*/ 296062 w 627274"/>
                        <a:gd name="connsiteY614" fmla="*/ 766093 h 1048115"/>
                        <a:gd name="connsiteX615" fmla="*/ 296062 w 627274"/>
                        <a:gd name="connsiteY615" fmla="*/ 766910 h 1048115"/>
                        <a:gd name="connsiteX616" fmla="*/ 305326 w 627274"/>
                        <a:gd name="connsiteY616" fmla="*/ 783260 h 1048115"/>
                        <a:gd name="connsiteX617" fmla="*/ 309141 w 627274"/>
                        <a:gd name="connsiteY617" fmla="*/ 787075 h 1048115"/>
                        <a:gd name="connsiteX618" fmla="*/ 307915 w 627274"/>
                        <a:gd name="connsiteY618" fmla="*/ 785031 h 1048115"/>
                        <a:gd name="connsiteX619" fmla="*/ 333393 w 627274"/>
                        <a:gd name="connsiteY619" fmla="*/ 831082 h 1048115"/>
                        <a:gd name="connsiteX620" fmla="*/ 340478 w 627274"/>
                        <a:gd name="connsiteY620" fmla="*/ 840892 h 1048115"/>
                        <a:gd name="connsiteX621" fmla="*/ 349605 w 627274"/>
                        <a:gd name="connsiteY621" fmla="*/ 863781 h 1048115"/>
                        <a:gd name="connsiteX622" fmla="*/ 359553 w 627274"/>
                        <a:gd name="connsiteY622" fmla="*/ 879858 h 1048115"/>
                        <a:gd name="connsiteX623" fmla="*/ 369089 w 627274"/>
                        <a:gd name="connsiteY623" fmla="*/ 894028 h 1048115"/>
                        <a:gd name="connsiteX624" fmla="*/ 381488 w 627274"/>
                        <a:gd name="connsiteY624" fmla="*/ 912285 h 1048115"/>
                        <a:gd name="connsiteX625" fmla="*/ 384622 w 627274"/>
                        <a:gd name="connsiteY625" fmla="*/ 916917 h 1048115"/>
                        <a:gd name="connsiteX626" fmla="*/ 386256 w 627274"/>
                        <a:gd name="connsiteY626" fmla="*/ 919233 h 1048115"/>
                        <a:gd name="connsiteX627" fmla="*/ 386666 w 627274"/>
                        <a:gd name="connsiteY627" fmla="*/ 919778 h 1048115"/>
                        <a:gd name="connsiteX628" fmla="*/ 386256 w 627274"/>
                        <a:gd name="connsiteY628" fmla="*/ 920187 h 1048115"/>
                        <a:gd name="connsiteX629" fmla="*/ 385167 w 627274"/>
                        <a:gd name="connsiteY629" fmla="*/ 920868 h 1048115"/>
                        <a:gd name="connsiteX630" fmla="*/ 375765 w 627274"/>
                        <a:gd name="connsiteY630" fmla="*/ 926454 h 1048115"/>
                        <a:gd name="connsiteX631" fmla="*/ 359688 w 627274"/>
                        <a:gd name="connsiteY631" fmla="*/ 934357 h 1048115"/>
                        <a:gd name="connsiteX632" fmla="*/ 345383 w 627274"/>
                        <a:gd name="connsiteY632" fmla="*/ 941578 h 1048115"/>
                        <a:gd name="connsiteX633" fmla="*/ 342386 w 627274"/>
                        <a:gd name="connsiteY633" fmla="*/ 941714 h 1048115"/>
                        <a:gd name="connsiteX634" fmla="*/ 288024 w 627274"/>
                        <a:gd name="connsiteY634" fmla="*/ 974685 h 1048115"/>
                        <a:gd name="connsiteX635" fmla="*/ 297424 w 627274"/>
                        <a:gd name="connsiteY635" fmla="*/ 968554 h 1048115"/>
                        <a:gd name="connsiteX636" fmla="*/ 192652 w 627274"/>
                        <a:gd name="connsiteY636" fmla="*/ 1026322 h 1048115"/>
                        <a:gd name="connsiteX637" fmla="*/ 172486 w 627274"/>
                        <a:gd name="connsiteY637" fmla="*/ 1033407 h 1048115"/>
                        <a:gd name="connsiteX638" fmla="*/ 144147 w 627274"/>
                        <a:gd name="connsiteY638" fmla="*/ 1047168 h 1048115"/>
                        <a:gd name="connsiteX639" fmla="*/ 142649 w 627274"/>
                        <a:gd name="connsiteY639" fmla="*/ 1047849 h 1048115"/>
                        <a:gd name="connsiteX640" fmla="*/ 141423 w 627274"/>
                        <a:gd name="connsiteY640" fmla="*/ 1047713 h 1048115"/>
                        <a:gd name="connsiteX641" fmla="*/ 140196 w 627274"/>
                        <a:gd name="connsiteY641" fmla="*/ 1044443 h 1048115"/>
                        <a:gd name="connsiteX642" fmla="*/ 138153 w 627274"/>
                        <a:gd name="connsiteY642" fmla="*/ 1038721 h 1048115"/>
                        <a:gd name="connsiteX643" fmla="*/ 135973 w 627274"/>
                        <a:gd name="connsiteY643" fmla="*/ 1031363 h 1048115"/>
                        <a:gd name="connsiteX644" fmla="*/ 132021 w 627274"/>
                        <a:gd name="connsiteY644" fmla="*/ 1024551 h 1048115"/>
                        <a:gd name="connsiteX645" fmla="*/ 128615 w 627274"/>
                        <a:gd name="connsiteY645" fmla="*/ 1017875 h 1048115"/>
                        <a:gd name="connsiteX646" fmla="*/ 126844 w 627274"/>
                        <a:gd name="connsiteY646" fmla="*/ 1014605 h 1048115"/>
                        <a:gd name="connsiteX647" fmla="*/ 120714 w 627274"/>
                        <a:gd name="connsiteY647" fmla="*/ 1000708 h 1048115"/>
                        <a:gd name="connsiteX648" fmla="*/ 126844 w 627274"/>
                        <a:gd name="connsiteY648" fmla="*/ 1019510 h 1048115"/>
                        <a:gd name="connsiteX649" fmla="*/ 95236 w 627274"/>
                        <a:gd name="connsiteY649" fmla="*/ 956565 h 1048115"/>
                        <a:gd name="connsiteX650" fmla="*/ 96734 w 627274"/>
                        <a:gd name="connsiteY650" fmla="*/ 956565 h 1048115"/>
                        <a:gd name="connsiteX651" fmla="*/ 106953 w 627274"/>
                        <a:gd name="connsiteY651" fmla="*/ 981770 h 1048115"/>
                        <a:gd name="connsiteX652" fmla="*/ 114991 w 627274"/>
                        <a:gd name="connsiteY652" fmla="*/ 996757 h 1048115"/>
                        <a:gd name="connsiteX653" fmla="*/ 100004 w 627274"/>
                        <a:gd name="connsiteY653" fmla="*/ 954112 h 1048115"/>
                        <a:gd name="connsiteX654" fmla="*/ 93464 w 627274"/>
                        <a:gd name="connsiteY654" fmla="*/ 940351 h 1048115"/>
                        <a:gd name="connsiteX655" fmla="*/ 93464 w 627274"/>
                        <a:gd name="connsiteY655" fmla="*/ 937490 h 1048115"/>
                        <a:gd name="connsiteX656" fmla="*/ 88833 w 627274"/>
                        <a:gd name="connsiteY656" fmla="*/ 928770 h 1048115"/>
                        <a:gd name="connsiteX657" fmla="*/ 97143 w 627274"/>
                        <a:gd name="connsiteY657" fmla="*/ 941032 h 1048115"/>
                        <a:gd name="connsiteX658" fmla="*/ 118942 w 627274"/>
                        <a:gd name="connsiteY658" fmla="*/ 983950 h 1048115"/>
                        <a:gd name="connsiteX659" fmla="*/ 92239 w 627274"/>
                        <a:gd name="connsiteY659" fmla="*/ 926454 h 1048115"/>
                        <a:gd name="connsiteX660" fmla="*/ 91557 w 627274"/>
                        <a:gd name="connsiteY660" fmla="*/ 922776 h 1048115"/>
                        <a:gd name="connsiteX661" fmla="*/ 81747 w 627274"/>
                        <a:gd name="connsiteY661" fmla="*/ 904655 h 1048115"/>
                        <a:gd name="connsiteX662" fmla="*/ 78478 w 627274"/>
                        <a:gd name="connsiteY662" fmla="*/ 893755 h 1048115"/>
                        <a:gd name="connsiteX663" fmla="*/ 56950 w 627274"/>
                        <a:gd name="connsiteY663" fmla="*/ 845797 h 1048115"/>
                        <a:gd name="connsiteX664" fmla="*/ 89786 w 627274"/>
                        <a:gd name="connsiteY664" fmla="*/ 933948 h 1048115"/>
                        <a:gd name="connsiteX665" fmla="*/ 70165 w 627274"/>
                        <a:gd name="connsiteY665" fmla="*/ 891712 h 1048115"/>
                        <a:gd name="connsiteX666" fmla="*/ 71665 w 627274"/>
                        <a:gd name="connsiteY666" fmla="*/ 891712 h 1048115"/>
                        <a:gd name="connsiteX667" fmla="*/ 52454 w 627274"/>
                        <a:gd name="connsiteY667" fmla="*/ 840619 h 1048115"/>
                        <a:gd name="connsiteX668" fmla="*/ 57359 w 627274"/>
                        <a:gd name="connsiteY668" fmla="*/ 852473 h 1048115"/>
                        <a:gd name="connsiteX669" fmla="*/ 36513 w 627274"/>
                        <a:gd name="connsiteY669" fmla="*/ 787211 h 1048115"/>
                        <a:gd name="connsiteX670" fmla="*/ 41963 w 627274"/>
                        <a:gd name="connsiteY670" fmla="*/ 805332 h 1048115"/>
                        <a:gd name="connsiteX671" fmla="*/ 28748 w 627274"/>
                        <a:gd name="connsiteY671" fmla="*/ 759144 h 1048115"/>
                        <a:gd name="connsiteX672" fmla="*/ 18802 w 627274"/>
                        <a:gd name="connsiteY672" fmla="*/ 728217 h 1048115"/>
                        <a:gd name="connsiteX673" fmla="*/ 18393 w 627274"/>
                        <a:gd name="connsiteY673" fmla="*/ 717726 h 1048115"/>
                        <a:gd name="connsiteX674" fmla="*/ 8038 w 627274"/>
                        <a:gd name="connsiteY674" fmla="*/ 670993 h 1048115"/>
                        <a:gd name="connsiteX675" fmla="*/ 14578 w 627274"/>
                        <a:gd name="connsiteY675" fmla="*/ 693338 h 1048115"/>
                        <a:gd name="connsiteX676" fmla="*/ 2042 w 627274"/>
                        <a:gd name="connsiteY676" fmla="*/ 607503 h 1048115"/>
                        <a:gd name="connsiteX677" fmla="*/ 2042 w 627274"/>
                        <a:gd name="connsiteY677" fmla="*/ 617313 h 1048115"/>
                        <a:gd name="connsiteX678" fmla="*/ 1089 w 627274"/>
                        <a:gd name="connsiteY678" fmla="*/ 595377 h 1048115"/>
                        <a:gd name="connsiteX679" fmla="*/ 0 w 627274"/>
                        <a:gd name="connsiteY679" fmla="*/ 590336 h 1048115"/>
                        <a:gd name="connsiteX680" fmla="*/ 1771 w 627274"/>
                        <a:gd name="connsiteY680" fmla="*/ 590200 h 1048115"/>
                        <a:gd name="connsiteX681" fmla="*/ 1771 w 627274"/>
                        <a:gd name="connsiteY681" fmla="*/ 551778 h 1048115"/>
                        <a:gd name="connsiteX682" fmla="*/ 3270 w 627274"/>
                        <a:gd name="connsiteY682" fmla="*/ 608593 h 1048115"/>
                        <a:gd name="connsiteX683" fmla="*/ 2997 w 627274"/>
                        <a:gd name="connsiteY683" fmla="*/ 564722 h 1048115"/>
                        <a:gd name="connsiteX684" fmla="*/ 7493 w 627274"/>
                        <a:gd name="connsiteY684" fmla="*/ 512403 h 1048115"/>
                        <a:gd name="connsiteX685" fmla="*/ 8991 w 627274"/>
                        <a:gd name="connsiteY685" fmla="*/ 510632 h 1048115"/>
                        <a:gd name="connsiteX686" fmla="*/ 8174 w 627274"/>
                        <a:gd name="connsiteY686" fmla="*/ 496599 h 1048115"/>
                        <a:gd name="connsiteX687" fmla="*/ 2451 w 627274"/>
                        <a:gd name="connsiteY687" fmla="*/ 534203 h 1048115"/>
                        <a:gd name="connsiteX688" fmla="*/ 2179 w 627274"/>
                        <a:gd name="connsiteY688" fmla="*/ 529162 h 1048115"/>
                        <a:gd name="connsiteX689" fmla="*/ 4632 w 627274"/>
                        <a:gd name="connsiteY689" fmla="*/ 513493 h 1048115"/>
                        <a:gd name="connsiteX690" fmla="*/ 3543 w 627274"/>
                        <a:gd name="connsiteY690" fmla="*/ 510360 h 1048115"/>
                        <a:gd name="connsiteX691" fmla="*/ 6812 w 627274"/>
                        <a:gd name="connsiteY691" fmla="*/ 500686 h 1048115"/>
                        <a:gd name="connsiteX692" fmla="*/ 11171 w 627274"/>
                        <a:gd name="connsiteY692" fmla="*/ 479023 h 1048115"/>
                        <a:gd name="connsiteX693" fmla="*/ 5449 w 627274"/>
                        <a:gd name="connsiteY693" fmla="*/ 493193 h 1048115"/>
                        <a:gd name="connsiteX694" fmla="*/ 16485 w 627274"/>
                        <a:gd name="connsiteY694" fmla="*/ 447414 h 1048115"/>
                        <a:gd name="connsiteX695" fmla="*/ 16349 w 627274"/>
                        <a:gd name="connsiteY695" fmla="*/ 452183 h 1048115"/>
                        <a:gd name="connsiteX696" fmla="*/ 22072 w 627274"/>
                        <a:gd name="connsiteY696" fmla="*/ 430247 h 1048115"/>
                        <a:gd name="connsiteX697" fmla="*/ 19346 w 627274"/>
                        <a:gd name="connsiteY697" fmla="*/ 450684 h 1048115"/>
                        <a:gd name="connsiteX698" fmla="*/ 14714 w 627274"/>
                        <a:gd name="connsiteY698" fmla="*/ 468123 h 1048115"/>
                        <a:gd name="connsiteX699" fmla="*/ 11308 w 627274"/>
                        <a:gd name="connsiteY699" fmla="*/ 485291 h 1048115"/>
                        <a:gd name="connsiteX700" fmla="*/ 17167 w 627274"/>
                        <a:gd name="connsiteY700" fmla="*/ 464854 h 1048115"/>
                        <a:gd name="connsiteX701" fmla="*/ 15123 w 627274"/>
                        <a:gd name="connsiteY701" fmla="*/ 482429 h 1048115"/>
                        <a:gd name="connsiteX702" fmla="*/ 27929 w 627274"/>
                        <a:gd name="connsiteY702" fmla="*/ 432291 h 1048115"/>
                        <a:gd name="connsiteX703" fmla="*/ 25751 w 627274"/>
                        <a:gd name="connsiteY703" fmla="*/ 436378 h 1048115"/>
                        <a:gd name="connsiteX704" fmla="*/ 25205 w 627274"/>
                        <a:gd name="connsiteY704" fmla="*/ 435969 h 1048115"/>
                        <a:gd name="connsiteX705" fmla="*/ 35696 w 627274"/>
                        <a:gd name="connsiteY705" fmla="*/ 407358 h 1048115"/>
                        <a:gd name="connsiteX706" fmla="*/ 34334 w 627274"/>
                        <a:gd name="connsiteY706" fmla="*/ 411445 h 1048115"/>
                        <a:gd name="connsiteX707" fmla="*/ 45369 w 627274"/>
                        <a:gd name="connsiteY707" fmla="*/ 389646 h 1048115"/>
                        <a:gd name="connsiteX708" fmla="*/ 44824 w 627274"/>
                        <a:gd name="connsiteY708" fmla="*/ 385695 h 1048115"/>
                        <a:gd name="connsiteX709" fmla="*/ 46595 w 627274"/>
                        <a:gd name="connsiteY709" fmla="*/ 379836 h 1048115"/>
                        <a:gd name="connsiteX710" fmla="*/ 57632 w 627274"/>
                        <a:gd name="connsiteY710" fmla="*/ 362261 h 1048115"/>
                        <a:gd name="connsiteX711" fmla="*/ 56677 w 627274"/>
                        <a:gd name="connsiteY711" fmla="*/ 364985 h 1048115"/>
                        <a:gd name="connsiteX712" fmla="*/ 50410 w 627274"/>
                        <a:gd name="connsiteY712" fmla="*/ 384741 h 1048115"/>
                        <a:gd name="connsiteX713" fmla="*/ 45778 w 627274"/>
                        <a:gd name="connsiteY713" fmla="*/ 404497 h 1048115"/>
                        <a:gd name="connsiteX714" fmla="*/ 61447 w 627274"/>
                        <a:gd name="connsiteY714" fmla="*/ 377520 h 1048115"/>
                        <a:gd name="connsiteX715" fmla="*/ 81747 w 627274"/>
                        <a:gd name="connsiteY715" fmla="*/ 351633 h 1048115"/>
                        <a:gd name="connsiteX716" fmla="*/ 133793 w 627274"/>
                        <a:gd name="connsiteY716" fmla="*/ 307217 h 1048115"/>
                        <a:gd name="connsiteX717" fmla="*/ 124936 w 627274"/>
                        <a:gd name="connsiteY717" fmla="*/ 315664 h 1048115"/>
                        <a:gd name="connsiteX718" fmla="*/ 111312 w 627274"/>
                        <a:gd name="connsiteY718" fmla="*/ 327518 h 1048115"/>
                        <a:gd name="connsiteX719" fmla="*/ 95508 w 627274"/>
                        <a:gd name="connsiteY719" fmla="*/ 341279 h 1048115"/>
                        <a:gd name="connsiteX720" fmla="*/ 109813 w 627274"/>
                        <a:gd name="connsiteY720" fmla="*/ 327245 h 1048115"/>
                        <a:gd name="connsiteX721" fmla="*/ 112810 w 627274"/>
                        <a:gd name="connsiteY721" fmla="*/ 323158 h 1048115"/>
                        <a:gd name="connsiteX722" fmla="*/ 80656 w 627274"/>
                        <a:gd name="connsiteY722" fmla="*/ 355176 h 1048115"/>
                        <a:gd name="connsiteX723" fmla="*/ 68259 w 627274"/>
                        <a:gd name="connsiteY723" fmla="*/ 371389 h 1048115"/>
                        <a:gd name="connsiteX724" fmla="*/ 56133 w 627274"/>
                        <a:gd name="connsiteY724" fmla="*/ 391553 h 1048115"/>
                        <a:gd name="connsiteX725" fmla="*/ 63218 w 627274"/>
                        <a:gd name="connsiteY725" fmla="*/ 381607 h 1048115"/>
                        <a:gd name="connsiteX726" fmla="*/ 73571 w 627274"/>
                        <a:gd name="connsiteY726" fmla="*/ 367165 h 1048115"/>
                        <a:gd name="connsiteX727" fmla="*/ 86243 w 627274"/>
                        <a:gd name="connsiteY727" fmla="*/ 351633 h 1048115"/>
                        <a:gd name="connsiteX728" fmla="*/ 99595 w 627274"/>
                        <a:gd name="connsiteY728" fmla="*/ 338418 h 1048115"/>
                        <a:gd name="connsiteX729" fmla="*/ 82564 w 627274"/>
                        <a:gd name="connsiteY729" fmla="*/ 357356 h 1048115"/>
                        <a:gd name="connsiteX730" fmla="*/ 133929 w 627274"/>
                        <a:gd name="connsiteY730" fmla="*/ 312667 h 1048115"/>
                        <a:gd name="connsiteX731" fmla="*/ 138153 w 627274"/>
                        <a:gd name="connsiteY731" fmla="*/ 309261 h 1048115"/>
                        <a:gd name="connsiteX732" fmla="*/ 114310 w 627274"/>
                        <a:gd name="connsiteY732" fmla="*/ 325883 h 1048115"/>
                        <a:gd name="connsiteX733" fmla="*/ 146872 w 627274"/>
                        <a:gd name="connsiteY733" fmla="*/ 299996 h 1048115"/>
                        <a:gd name="connsiteX734" fmla="*/ 143466 w 627274"/>
                        <a:gd name="connsiteY734" fmla="*/ 301903 h 1048115"/>
                        <a:gd name="connsiteX735" fmla="*/ 150007 w 627274"/>
                        <a:gd name="connsiteY735" fmla="*/ 297408 h 1048115"/>
                        <a:gd name="connsiteX736" fmla="*/ 162131 w 627274"/>
                        <a:gd name="connsiteY736" fmla="*/ 290868 h 1048115"/>
                        <a:gd name="connsiteX737" fmla="*/ 530949 w 627274"/>
                        <a:gd name="connsiteY737" fmla="*/ 770181 h 1048115"/>
                        <a:gd name="connsiteX738" fmla="*/ 528496 w 627274"/>
                        <a:gd name="connsiteY738" fmla="*/ 768137 h 1048115"/>
                        <a:gd name="connsiteX739" fmla="*/ 530949 w 627274"/>
                        <a:gd name="connsiteY739" fmla="*/ 770181 h 1048115"/>
                        <a:gd name="connsiteX740" fmla="*/ 24932 w 627274"/>
                        <a:gd name="connsiteY740" fmla="*/ 660502 h 1048115"/>
                        <a:gd name="connsiteX741" fmla="*/ 18938 w 627274"/>
                        <a:gd name="connsiteY741" fmla="*/ 575212 h 1048115"/>
                        <a:gd name="connsiteX742" fmla="*/ 17575 w 627274"/>
                        <a:gd name="connsiteY742" fmla="*/ 626305 h 1048115"/>
                        <a:gd name="connsiteX743" fmla="*/ 13352 w 627274"/>
                        <a:gd name="connsiteY743" fmla="*/ 576984 h 1048115"/>
                        <a:gd name="connsiteX744" fmla="*/ 13079 w 627274"/>
                        <a:gd name="connsiteY744" fmla="*/ 571534 h 1048115"/>
                        <a:gd name="connsiteX745" fmla="*/ 14850 w 627274"/>
                        <a:gd name="connsiteY745" fmla="*/ 619356 h 1048115"/>
                        <a:gd name="connsiteX746" fmla="*/ 21935 w 627274"/>
                        <a:gd name="connsiteY746" fmla="*/ 654508 h 1048115"/>
                        <a:gd name="connsiteX747" fmla="*/ 26295 w 627274"/>
                        <a:gd name="connsiteY747" fmla="*/ 671402 h 1048115"/>
                        <a:gd name="connsiteX748" fmla="*/ 27793 w 627274"/>
                        <a:gd name="connsiteY748" fmla="*/ 676579 h 1048115"/>
                        <a:gd name="connsiteX749" fmla="*/ 28475 w 627274"/>
                        <a:gd name="connsiteY749" fmla="*/ 678351 h 1048115"/>
                        <a:gd name="connsiteX750" fmla="*/ 25205 w 627274"/>
                        <a:gd name="connsiteY750" fmla="*/ 656960 h 1048115"/>
                        <a:gd name="connsiteX751" fmla="*/ 25205 w 627274"/>
                        <a:gd name="connsiteY751" fmla="*/ 660639 h 1048115"/>
                        <a:gd name="connsiteX752" fmla="*/ 22888 w 627274"/>
                        <a:gd name="connsiteY752" fmla="*/ 681757 h 1048115"/>
                        <a:gd name="connsiteX753" fmla="*/ 26704 w 627274"/>
                        <a:gd name="connsiteY753" fmla="*/ 696607 h 1048115"/>
                        <a:gd name="connsiteX754" fmla="*/ 23297 w 627274"/>
                        <a:gd name="connsiteY754" fmla="*/ 679713 h 1048115"/>
                        <a:gd name="connsiteX755" fmla="*/ 22888 w 627274"/>
                        <a:gd name="connsiteY755" fmla="*/ 681893 h 1048115"/>
                        <a:gd name="connsiteX756" fmla="*/ 27113 w 627274"/>
                        <a:gd name="connsiteY756" fmla="*/ 695381 h 1048115"/>
                        <a:gd name="connsiteX757" fmla="*/ 26431 w 627274"/>
                        <a:gd name="connsiteY757" fmla="*/ 691158 h 1048115"/>
                        <a:gd name="connsiteX758" fmla="*/ 27113 w 627274"/>
                        <a:gd name="connsiteY758" fmla="*/ 695381 h 1048115"/>
                        <a:gd name="connsiteX759" fmla="*/ 62945 w 627274"/>
                        <a:gd name="connsiteY759" fmla="*/ 385559 h 1048115"/>
                        <a:gd name="connsiteX760" fmla="*/ 62127 w 627274"/>
                        <a:gd name="connsiteY760" fmla="*/ 387057 h 1048115"/>
                        <a:gd name="connsiteX761" fmla="*/ 68667 w 627274"/>
                        <a:gd name="connsiteY761" fmla="*/ 377247 h 1048115"/>
                        <a:gd name="connsiteX762" fmla="*/ 62945 w 627274"/>
                        <a:gd name="connsiteY762" fmla="*/ 385559 h 1048115"/>
                        <a:gd name="connsiteX763" fmla="*/ 45369 w 627274"/>
                        <a:gd name="connsiteY763" fmla="*/ 414034 h 1048115"/>
                        <a:gd name="connsiteX764" fmla="*/ 44687 w 627274"/>
                        <a:gd name="connsiteY764" fmla="*/ 417985 h 1048115"/>
                        <a:gd name="connsiteX765" fmla="*/ 49865 w 627274"/>
                        <a:gd name="connsiteY765" fmla="*/ 408175 h 1048115"/>
                        <a:gd name="connsiteX766" fmla="*/ 45506 w 627274"/>
                        <a:gd name="connsiteY766" fmla="*/ 414034 h 1048115"/>
                        <a:gd name="connsiteX767" fmla="*/ 12806 w 627274"/>
                        <a:gd name="connsiteY767" fmla="*/ 516763 h 1048115"/>
                        <a:gd name="connsiteX768" fmla="*/ 13215 w 627274"/>
                        <a:gd name="connsiteY768" fmla="*/ 547963 h 1048115"/>
                        <a:gd name="connsiteX769" fmla="*/ 14441 w 627274"/>
                        <a:gd name="connsiteY769" fmla="*/ 539380 h 1048115"/>
                        <a:gd name="connsiteX770" fmla="*/ 16349 w 627274"/>
                        <a:gd name="connsiteY770" fmla="*/ 520305 h 1048115"/>
                        <a:gd name="connsiteX771" fmla="*/ 16212 w 627274"/>
                        <a:gd name="connsiteY771" fmla="*/ 516491 h 1048115"/>
                        <a:gd name="connsiteX772" fmla="*/ 13625 w 627274"/>
                        <a:gd name="connsiteY772" fmla="*/ 524665 h 1048115"/>
                        <a:gd name="connsiteX773" fmla="*/ 15803 w 627274"/>
                        <a:gd name="connsiteY773" fmla="*/ 508316 h 1048115"/>
                        <a:gd name="connsiteX774" fmla="*/ 17575 w 627274"/>
                        <a:gd name="connsiteY774" fmla="*/ 490740 h 1048115"/>
                        <a:gd name="connsiteX775" fmla="*/ 14987 w 627274"/>
                        <a:gd name="connsiteY775" fmla="*/ 499324 h 1048115"/>
                        <a:gd name="connsiteX776" fmla="*/ 12806 w 627274"/>
                        <a:gd name="connsiteY776" fmla="*/ 516899 h 1048115"/>
                        <a:gd name="connsiteX777" fmla="*/ 287342 w 627274"/>
                        <a:gd name="connsiteY777" fmla="*/ 569354 h 1048115"/>
                        <a:gd name="connsiteX778" fmla="*/ 289250 w 627274"/>
                        <a:gd name="connsiteY778" fmla="*/ 573986 h 1048115"/>
                        <a:gd name="connsiteX779" fmla="*/ 281483 w 627274"/>
                        <a:gd name="connsiteY779" fmla="*/ 563496 h 1048115"/>
                        <a:gd name="connsiteX780" fmla="*/ 249874 w 627274"/>
                        <a:gd name="connsiteY780" fmla="*/ 508997 h 1048115"/>
                        <a:gd name="connsiteX781" fmla="*/ 242380 w 627274"/>
                        <a:gd name="connsiteY781" fmla="*/ 489923 h 1048115"/>
                        <a:gd name="connsiteX782" fmla="*/ 248376 w 627274"/>
                        <a:gd name="connsiteY782" fmla="*/ 501776 h 1048115"/>
                        <a:gd name="connsiteX783" fmla="*/ 269766 w 627274"/>
                        <a:gd name="connsiteY783" fmla="*/ 539380 h 1048115"/>
                        <a:gd name="connsiteX784" fmla="*/ 287478 w 627274"/>
                        <a:gd name="connsiteY784" fmla="*/ 569354 h 1048115"/>
                        <a:gd name="connsiteX785" fmla="*/ 217175 w 627274"/>
                        <a:gd name="connsiteY785" fmla="*/ 595786 h 1048115"/>
                        <a:gd name="connsiteX786" fmla="*/ 216086 w 627274"/>
                        <a:gd name="connsiteY786" fmla="*/ 592652 h 1048115"/>
                        <a:gd name="connsiteX787" fmla="*/ 260093 w 627274"/>
                        <a:gd name="connsiteY787" fmla="*/ 707371 h 1048115"/>
                        <a:gd name="connsiteX788" fmla="*/ 246332 w 627274"/>
                        <a:gd name="connsiteY788" fmla="*/ 667178 h 1048115"/>
                        <a:gd name="connsiteX789" fmla="*/ 251373 w 627274"/>
                        <a:gd name="connsiteY789" fmla="*/ 676443 h 1048115"/>
                        <a:gd name="connsiteX790" fmla="*/ 252871 w 627274"/>
                        <a:gd name="connsiteY790" fmla="*/ 682983 h 1048115"/>
                        <a:gd name="connsiteX791" fmla="*/ 261046 w 627274"/>
                        <a:gd name="connsiteY791" fmla="*/ 699333 h 1048115"/>
                        <a:gd name="connsiteX792" fmla="*/ 250964 w 627274"/>
                        <a:gd name="connsiteY792" fmla="*/ 671402 h 1048115"/>
                        <a:gd name="connsiteX793" fmla="*/ 234478 w 627274"/>
                        <a:gd name="connsiteY793" fmla="*/ 633662 h 1048115"/>
                        <a:gd name="connsiteX794" fmla="*/ 241836 w 627274"/>
                        <a:gd name="connsiteY794" fmla="*/ 657778 h 1048115"/>
                        <a:gd name="connsiteX795" fmla="*/ 225078 w 627274"/>
                        <a:gd name="connsiteY795" fmla="*/ 606958 h 1048115"/>
                        <a:gd name="connsiteX796" fmla="*/ 232162 w 627274"/>
                        <a:gd name="connsiteY796" fmla="*/ 631482 h 1048115"/>
                        <a:gd name="connsiteX797" fmla="*/ 228075 w 627274"/>
                        <a:gd name="connsiteY797" fmla="*/ 625487 h 1048115"/>
                        <a:gd name="connsiteX798" fmla="*/ 213360 w 627274"/>
                        <a:gd name="connsiteY798" fmla="*/ 561179 h 1048115"/>
                        <a:gd name="connsiteX799" fmla="*/ 214723 w 627274"/>
                        <a:gd name="connsiteY799" fmla="*/ 558454 h 1048115"/>
                        <a:gd name="connsiteX800" fmla="*/ 211045 w 627274"/>
                        <a:gd name="connsiteY800" fmla="*/ 528889 h 1048115"/>
                        <a:gd name="connsiteX801" fmla="*/ 213905 w 627274"/>
                        <a:gd name="connsiteY801" fmla="*/ 543331 h 1048115"/>
                        <a:gd name="connsiteX802" fmla="*/ 214587 w 627274"/>
                        <a:gd name="connsiteY802" fmla="*/ 524802 h 1048115"/>
                        <a:gd name="connsiteX803" fmla="*/ 216766 w 627274"/>
                        <a:gd name="connsiteY803" fmla="*/ 495918 h 1048115"/>
                        <a:gd name="connsiteX804" fmla="*/ 219765 w 627274"/>
                        <a:gd name="connsiteY804" fmla="*/ 491830 h 1048115"/>
                        <a:gd name="connsiteX805" fmla="*/ 224942 w 627274"/>
                        <a:gd name="connsiteY805" fmla="*/ 468669 h 1048115"/>
                        <a:gd name="connsiteX806" fmla="*/ 217857 w 627274"/>
                        <a:gd name="connsiteY806" fmla="*/ 487061 h 1048115"/>
                        <a:gd name="connsiteX807" fmla="*/ 215131 w 627274"/>
                        <a:gd name="connsiteY807" fmla="*/ 502866 h 1048115"/>
                        <a:gd name="connsiteX808" fmla="*/ 221536 w 627274"/>
                        <a:gd name="connsiteY808" fmla="*/ 471257 h 1048115"/>
                        <a:gd name="connsiteX809" fmla="*/ 216222 w 627274"/>
                        <a:gd name="connsiteY809" fmla="*/ 483247 h 1048115"/>
                        <a:gd name="connsiteX810" fmla="*/ 222080 w 627274"/>
                        <a:gd name="connsiteY810" fmla="*/ 465535 h 1048115"/>
                        <a:gd name="connsiteX811" fmla="*/ 226031 w 627274"/>
                        <a:gd name="connsiteY811" fmla="*/ 457633 h 1048115"/>
                        <a:gd name="connsiteX812" fmla="*/ 210772 w 627274"/>
                        <a:gd name="connsiteY812" fmla="*/ 493465 h 1048115"/>
                        <a:gd name="connsiteX813" fmla="*/ 210772 w 627274"/>
                        <a:gd name="connsiteY813" fmla="*/ 490059 h 1048115"/>
                        <a:gd name="connsiteX814" fmla="*/ 207775 w 627274"/>
                        <a:gd name="connsiteY814" fmla="*/ 514720 h 1048115"/>
                        <a:gd name="connsiteX815" fmla="*/ 209682 w 627274"/>
                        <a:gd name="connsiteY815" fmla="*/ 553005 h 1048115"/>
                        <a:gd name="connsiteX816" fmla="*/ 208182 w 627274"/>
                        <a:gd name="connsiteY816" fmla="*/ 546601 h 1048115"/>
                        <a:gd name="connsiteX817" fmla="*/ 217039 w 627274"/>
                        <a:gd name="connsiteY817" fmla="*/ 596058 h 1048115"/>
                        <a:gd name="connsiteX818" fmla="*/ 118533 w 627274"/>
                        <a:gd name="connsiteY818" fmla="*/ 964875 h 1048115"/>
                        <a:gd name="connsiteX819" fmla="*/ 125209 w 627274"/>
                        <a:gd name="connsiteY819" fmla="*/ 989945 h 1048115"/>
                        <a:gd name="connsiteX820" fmla="*/ 133929 w 627274"/>
                        <a:gd name="connsiteY820" fmla="*/ 1012289 h 1048115"/>
                        <a:gd name="connsiteX821" fmla="*/ 140878 w 627274"/>
                        <a:gd name="connsiteY821" fmla="*/ 1028094 h 1048115"/>
                        <a:gd name="connsiteX822" fmla="*/ 145100 w 627274"/>
                        <a:gd name="connsiteY822" fmla="*/ 1037358 h 1048115"/>
                        <a:gd name="connsiteX823" fmla="*/ 146191 w 627274"/>
                        <a:gd name="connsiteY823" fmla="*/ 1039811 h 1048115"/>
                        <a:gd name="connsiteX824" fmla="*/ 148643 w 627274"/>
                        <a:gd name="connsiteY824" fmla="*/ 1038448 h 1048115"/>
                        <a:gd name="connsiteX825" fmla="*/ 153684 w 627274"/>
                        <a:gd name="connsiteY825" fmla="*/ 1035723 h 1048115"/>
                        <a:gd name="connsiteX826" fmla="*/ 149188 w 627274"/>
                        <a:gd name="connsiteY826" fmla="*/ 1038312 h 1048115"/>
                        <a:gd name="connsiteX827" fmla="*/ 170307 w 627274"/>
                        <a:gd name="connsiteY827" fmla="*/ 1027412 h 1048115"/>
                        <a:gd name="connsiteX828" fmla="*/ 190062 w 627274"/>
                        <a:gd name="connsiteY828" fmla="*/ 1015968 h 1048115"/>
                        <a:gd name="connsiteX829" fmla="*/ 234069 w 627274"/>
                        <a:gd name="connsiteY829" fmla="*/ 992125 h 1048115"/>
                        <a:gd name="connsiteX830" fmla="*/ 203687 w 627274"/>
                        <a:gd name="connsiteY830" fmla="*/ 1012426 h 1048115"/>
                        <a:gd name="connsiteX831" fmla="*/ 220036 w 627274"/>
                        <a:gd name="connsiteY831" fmla="*/ 1002616 h 1048115"/>
                        <a:gd name="connsiteX832" fmla="*/ 244833 w 627274"/>
                        <a:gd name="connsiteY832" fmla="*/ 990217 h 1048115"/>
                        <a:gd name="connsiteX833" fmla="*/ 234888 w 627274"/>
                        <a:gd name="connsiteY833" fmla="*/ 997711 h 1048115"/>
                        <a:gd name="connsiteX834" fmla="*/ 208728 w 627274"/>
                        <a:gd name="connsiteY834" fmla="*/ 1011472 h 1048115"/>
                        <a:gd name="connsiteX835" fmla="*/ 166083 w 627274"/>
                        <a:gd name="connsiteY835" fmla="*/ 1032317 h 1048115"/>
                        <a:gd name="connsiteX836" fmla="*/ 188291 w 627274"/>
                        <a:gd name="connsiteY836" fmla="*/ 1023597 h 1048115"/>
                        <a:gd name="connsiteX837" fmla="*/ 217175 w 627274"/>
                        <a:gd name="connsiteY837" fmla="*/ 1008066 h 1048115"/>
                        <a:gd name="connsiteX838" fmla="*/ 205185 w 627274"/>
                        <a:gd name="connsiteY838" fmla="*/ 1017603 h 1048115"/>
                        <a:gd name="connsiteX839" fmla="*/ 227803 w 627274"/>
                        <a:gd name="connsiteY839" fmla="*/ 1004932 h 1048115"/>
                        <a:gd name="connsiteX840" fmla="*/ 214451 w 627274"/>
                        <a:gd name="connsiteY840" fmla="*/ 1015014 h 1048115"/>
                        <a:gd name="connsiteX841" fmla="*/ 247830 w 627274"/>
                        <a:gd name="connsiteY841" fmla="*/ 995667 h 1048115"/>
                        <a:gd name="connsiteX842" fmla="*/ 248649 w 627274"/>
                        <a:gd name="connsiteY842" fmla="*/ 995667 h 1048115"/>
                        <a:gd name="connsiteX843" fmla="*/ 276578 w 627274"/>
                        <a:gd name="connsiteY843" fmla="*/ 979317 h 1048115"/>
                        <a:gd name="connsiteX844" fmla="*/ 264861 w 627274"/>
                        <a:gd name="connsiteY844" fmla="*/ 984495 h 1048115"/>
                        <a:gd name="connsiteX845" fmla="*/ 245106 w 627274"/>
                        <a:gd name="connsiteY845" fmla="*/ 996757 h 1048115"/>
                        <a:gd name="connsiteX846" fmla="*/ 250964 w 627274"/>
                        <a:gd name="connsiteY846" fmla="*/ 991716 h 1048115"/>
                        <a:gd name="connsiteX847" fmla="*/ 225349 w 627274"/>
                        <a:gd name="connsiteY847" fmla="*/ 1004114 h 1048115"/>
                        <a:gd name="connsiteX848" fmla="*/ 242516 w 627274"/>
                        <a:gd name="connsiteY848" fmla="*/ 995122 h 1048115"/>
                        <a:gd name="connsiteX849" fmla="*/ 253826 w 627274"/>
                        <a:gd name="connsiteY849" fmla="*/ 986266 h 1048115"/>
                        <a:gd name="connsiteX850" fmla="*/ 284618 w 627274"/>
                        <a:gd name="connsiteY850" fmla="*/ 969508 h 1048115"/>
                        <a:gd name="connsiteX851" fmla="*/ 298106 w 627274"/>
                        <a:gd name="connsiteY851" fmla="*/ 960243 h 1048115"/>
                        <a:gd name="connsiteX852" fmla="*/ 333120 w 627274"/>
                        <a:gd name="connsiteY852" fmla="*/ 943212 h 1048115"/>
                        <a:gd name="connsiteX853" fmla="*/ 371406 w 627274"/>
                        <a:gd name="connsiteY853" fmla="*/ 922367 h 1048115"/>
                        <a:gd name="connsiteX854" fmla="*/ 375220 w 627274"/>
                        <a:gd name="connsiteY854" fmla="*/ 920051 h 1048115"/>
                        <a:gd name="connsiteX855" fmla="*/ 377127 w 627274"/>
                        <a:gd name="connsiteY855" fmla="*/ 918961 h 1048115"/>
                        <a:gd name="connsiteX856" fmla="*/ 378082 w 627274"/>
                        <a:gd name="connsiteY856" fmla="*/ 918416 h 1048115"/>
                        <a:gd name="connsiteX857" fmla="*/ 377537 w 627274"/>
                        <a:gd name="connsiteY857" fmla="*/ 917462 h 1048115"/>
                        <a:gd name="connsiteX858" fmla="*/ 372223 w 627274"/>
                        <a:gd name="connsiteY858" fmla="*/ 909832 h 1048115"/>
                        <a:gd name="connsiteX859" fmla="*/ 374812 w 627274"/>
                        <a:gd name="connsiteY859" fmla="*/ 914601 h 1048115"/>
                        <a:gd name="connsiteX860" fmla="*/ 376038 w 627274"/>
                        <a:gd name="connsiteY860" fmla="*/ 916645 h 1048115"/>
                        <a:gd name="connsiteX861" fmla="*/ 376038 w 627274"/>
                        <a:gd name="connsiteY861" fmla="*/ 918416 h 1048115"/>
                        <a:gd name="connsiteX862" fmla="*/ 371406 w 627274"/>
                        <a:gd name="connsiteY862" fmla="*/ 920868 h 1048115"/>
                        <a:gd name="connsiteX863" fmla="*/ 365274 w 627274"/>
                        <a:gd name="connsiteY863" fmla="*/ 923457 h 1048115"/>
                        <a:gd name="connsiteX864" fmla="*/ 370997 w 627274"/>
                        <a:gd name="connsiteY864" fmla="*/ 920323 h 1048115"/>
                        <a:gd name="connsiteX865" fmla="*/ 373858 w 627274"/>
                        <a:gd name="connsiteY865" fmla="*/ 918688 h 1048115"/>
                        <a:gd name="connsiteX866" fmla="*/ 375083 w 627274"/>
                        <a:gd name="connsiteY866" fmla="*/ 916645 h 1048115"/>
                        <a:gd name="connsiteX867" fmla="*/ 367864 w 627274"/>
                        <a:gd name="connsiteY867" fmla="*/ 905473 h 1048115"/>
                        <a:gd name="connsiteX868" fmla="*/ 369498 w 627274"/>
                        <a:gd name="connsiteY868" fmla="*/ 907107 h 1048115"/>
                        <a:gd name="connsiteX869" fmla="*/ 362277 w 627274"/>
                        <a:gd name="connsiteY869" fmla="*/ 895935 h 1048115"/>
                        <a:gd name="connsiteX870" fmla="*/ 356010 w 627274"/>
                        <a:gd name="connsiteY870" fmla="*/ 886671 h 1048115"/>
                        <a:gd name="connsiteX871" fmla="*/ 364594 w 627274"/>
                        <a:gd name="connsiteY871" fmla="*/ 898933 h 1048115"/>
                        <a:gd name="connsiteX872" fmla="*/ 369771 w 627274"/>
                        <a:gd name="connsiteY872" fmla="*/ 905064 h 1048115"/>
                        <a:gd name="connsiteX873" fmla="*/ 357236 w 627274"/>
                        <a:gd name="connsiteY873" fmla="*/ 883673 h 1048115"/>
                        <a:gd name="connsiteX874" fmla="*/ 359553 w 627274"/>
                        <a:gd name="connsiteY874" fmla="*/ 886671 h 1048115"/>
                        <a:gd name="connsiteX875" fmla="*/ 343748 w 627274"/>
                        <a:gd name="connsiteY875" fmla="*/ 864462 h 1048115"/>
                        <a:gd name="connsiteX876" fmla="*/ 351240 w 627274"/>
                        <a:gd name="connsiteY876" fmla="*/ 883128 h 1048115"/>
                        <a:gd name="connsiteX877" fmla="*/ 317315 w 627274"/>
                        <a:gd name="connsiteY877" fmla="*/ 826722 h 1048115"/>
                        <a:gd name="connsiteX878" fmla="*/ 323175 w 627274"/>
                        <a:gd name="connsiteY878" fmla="*/ 833943 h 1048115"/>
                        <a:gd name="connsiteX879" fmla="*/ 312820 w 627274"/>
                        <a:gd name="connsiteY879" fmla="*/ 813370 h 1048115"/>
                        <a:gd name="connsiteX880" fmla="*/ 289795 w 627274"/>
                        <a:gd name="connsiteY880" fmla="*/ 775222 h 1048115"/>
                        <a:gd name="connsiteX881" fmla="*/ 294018 w 627274"/>
                        <a:gd name="connsiteY881" fmla="*/ 781216 h 1048115"/>
                        <a:gd name="connsiteX882" fmla="*/ 280530 w 627274"/>
                        <a:gd name="connsiteY882" fmla="*/ 752605 h 1048115"/>
                        <a:gd name="connsiteX883" fmla="*/ 272355 w 627274"/>
                        <a:gd name="connsiteY883" fmla="*/ 737618 h 1048115"/>
                        <a:gd name="connsiteX884" fmla="*/ 266087 w 627274"/>
                        <a:gd name="connsiteY884" fmla="*/ 729034 h 1048115"/>
                        <a:gd name="connsiteX885" fmla="*/ 265543 w 627274"/>
                        <a:gd name="connsiteY885" fmla="*/ 728353 h 1048115"/>
                        <a:gd name="connsiteX886" fmla="*/ 298106 w 627274"/>
                        <a:gd name="connsiteY886" fmla="*/ 794705 h 1048115"/>
                        <a:gd name="connsiteX887" fmla="*/ 295653 w 627274"/>
                        <a:gd name="connsiteY887" fmla="*/ 791298 h 1048115"/>
                        <a:gd name="connsiteX888" fmla="*/ 330123 w 627274"/>
                        <a:gd name="connsiteY888" fmla="*/ 853290 h 1048115"/>
                        <a:gd name="connsiteX889" fmla="*/ 331213 w 627274"/>
                        <a:gd name="connsiteY889" fmla="*/ 858331 h 1048115"/>
                        <a:gd name="connsiteX890" fmla="*/ 342249 w 627274"/>
                        <a:gd name="connsiteY890" fmla="*/ 874817 h 1048115"/>
                        <a:gd name="connsiteX891" fmla="*/ 339660 w 627274"/>
                        <a:gd name="connsiteY891" fmla="*/ 871547 h 1048115"/>
                        <a:gd name="connsiteX892" fmla="*/ 357236 w 627274"/>
                        <a:gd name="connsiteY892" fmla="*/ 900023 h 1048115"/>
                        <a:gd name="connsiteX893" fmla="*/ 356691 w 627274"/>
                        <a:gd name="connsiteY893" fmla="*/ 899478 h 1048115"/>
                        <a:gd name="connsiteX894" fmla="*/ 368271 w 627274"/>
                        <a:gd name="connsiteY894" fmla="*/ 914874 h 1048115"/>
                        <a:gd name="connsiteX895" fmla="*/ 368680 w 627274"/>
                        <a:gd name="connsiteY895" fmla="*/ 915282 h 1048115"/>
                        <a:gd name="connsiteX896" fmla="*/ 368271 w 627274"/>
                        <a:gd name="connsiteY896" fmla="*/ 915555 h 1048115"/>
                        <a:gd name="connsiteX897" fmla="*/ 367454 w 627274"/>
                        <a:gd name="connsiteY897" fmla="*/ 916100 h 1048115"/>
                        <a:gd name="connsiteX898" fmla="*/ 365820 w 627274"/>
                        <a:gd name="connsiteY898" fmla="*/ 917189 h 1048115"/>
                        <a:gd name="connsiteX899" fmla="*/ 362686 w 627274"/>
                        <a:gd name="connsiteY899" fmla="*/ 919233 h 1048115"/>
                        <a:gd name="connsiteX900" fmla="*/ 356691 w 627274"/>
                        <a:gd name="connsiteY900" fmla="*/ 923184 h 1048115"/>
                        <a:gd name="connsiteX901" fmla="*/ 353694 w 627274"/>
                        <a:gd name="connsiteY901" fmla="*/ 926182 h 1048115"/>
                        <a:gd name="connsiteX902" fmla="*/ 342386 w 627274"/>
                        <a:gd name="connsiteY902" fmla="*/ 932585 h 1048115"/>
                        <a:gd name="connsiteX903" fmla="*/ 342386 w 627274"/>
                        <a:gd name="connsiteY903" fmla="*/ 932585 h 1048115"/>
                        <a:gd name="connsiteX904" fmla="*/ 342386 w 627274"/>
                        <a:gd name="connsiteY904" fmla="*/ 932585 h 1048115"/>
                        <a:gd name="connsiteX905" fmla="*/ 320721 w 627274"/>
                        <a:gd name="connsiteY905" fmla="*/ 942667 h 1048115"/>
                        <a:gd name="connsiteX906" fmla="*/ 348243 w 627274"/>
                        <a:gd name="connsiteY906" fmla="*/ 927681 h 1048115"/>
                        <a:gd name="connsiteX907" fmla="*/ 333393 w 627274"/>
                        <a:gd name="connsiteY907" fmla="*/ 932585 h 1048115"/>
                        <a:gd name="connsiteX908" fmla="*/ 333939 w 627274"/>
                        <a:gd name="connsiteY908" fmla="*/ 931223 h 1048115"/>
                        <a:gd name="connsiteX909" fmla="*/ 323175 w 627274"/>
                        <a:gd name="connsiteY909" fmla="*/ 938717 h 1048115"/>
                        <a:gd name="connsiteX910" fmla="*/ 214723 w 627274"/>
                        <a:gd name="connsiteY910" fmla="*/ 996757 h 1048115"/>
                        <a:gd name="connsiteX911" fmla="*/ 222625 w 627274"/>
                        <a:gd name="connsiteY911" fmla="*/ 990490 h 1048115"/>
                        <a:gd name="connsiteX912" fmla="*/ 181751 w 627274"/>
                        <a:gd name="connsiteY912" fmla="*/ 1014060 h 1048115"/>
                        <a:gd name="connsiteX913" fmla="*/ 198646 w 627274"/>
                        <a:gd name="connsiteY913" fmla="*/ 1003706 h 1048115"/>
                        <a:gd name="connsiteX914" fmla="*/ 151913 w 627274"/>
                        <a:gd name="connsiteY914" fmla="*/ 1030001 h 1048115"/>
                        <a:gd name="connsiteX915" fmla="*/ 149461 w 627274"/>
                        <a:gd name="connsiteY915" fmla="*/ 1031500 h 1048115"/>
                        <a:gd name="connsiteX916" fmla="*/ 148372 w 627274"/>
                        <a:gd name="connsiteY916" fmla="*/ 1032045 h 1048115"/>
                        <a:gd name="connsiteX917" fmla="*/ 147826 w 627274"/>
                        <a:gd name="connsiteY917" fmla="*/ 1030818 h 1048115"/>
                        <a:gd name="connsiteX918" fmla="*/ 145373 w 627274"/>
                        <a:gd name="connsiteY918" fmla="*/ 1026050 h 1048115"/>
                        <a:gd name="connsiteX919" fmla="*/ 140332 w 627274"/>
                        <a:gd name="connsiteY919" fmla="*/ 1015832 h 1048115"/>
                        <a:gd name="connsiteX920" fmla="*/ 128479 w 627274"/>
                        <a:gd name="connsiteY920" fmla="*/ 989672 h 1048115"/>
                        <a:gd name="connsiteX921" fmla="*/ 128888 w 627274"/>
                        <a:gd name="connsiteY921" fmla="*/ 987492 h 1048115"/>
                        <a:gd name="connsiteX922" fmla="*/ 118397 w 627274"/>
                        <a:gd name="connsiteY922" fmla="*/ 964331 h 1048115"/>
                        <a:gd name="connsiteX923" fmla="*/ 86788 w 627274"/>
                        <a:gd name="connsiteY923" fmla="*/ 889940 h 1048115"/>
                        <a:gd name="connsiteX924" fmla="*/ 78069 w 627274"/>
                        <a:gd name="connsiteY924" fmla="*/ 867460 h 1048115"/>
                        <a:gd name="connsiteX925" fmla="*/ 78885 w 627274"/>
                        <a:gd name="connsiteY925" fmla="*/ 869640 h 1048115"/>
                        <a:gd name="connsiteX926" fmla="*/ 70031 w 627274"/>
                        <a:gd name="connsiteY926" fmla="*/ 847568 h 1048115"/>
                        <a:gd name="connsiteX927" fmla="*/ 68803 w 627274"/>
                        <a:gd name="connsiteY927" fmla="*/ 851928 h 1048115"/>
                        <a:gd name="connsiteX928" fmla="*/ 71120 w 627274"/>
                        <a:gd name="connsiteY928" fmla="*/ 854108 h 1048115"/>
                        <a:gd name="connsiteX929" fmla="*/ 59267 w 627274"/>
                        <a:gd name="connsiteY929" fmla="*/ 820046 h 1048115"/>
                        <a:gd name="connsiteX930" fmla="*/ 66624 w 627274"/>
                        <a:gd name="connsiteY930" fmla="*/ 845933 h 1048115"/>
                        <a:gd name="connsiteX931" fmla="*/ 55179 w 627274"/>
                        <a:gd name="connsiteY931" fmla="*/ 815278 h 1048115"/>
                        <a:gd name="connsiteX932" fmla="*/ 52318 w 627274"/>
                        <a:gd name="connsiteY932" fmla="*/ 796203 h 1048115"/>
                        <a:gd name="connsiteX933" fmla="*/ 41554 w 627274"/>
                        <a:gd name="connsiteY933" fmla="*/ 759417 h 1048115"/>
                        <a:gd name="connsiteX934" fmla="*/ 42916 w 627274"/>
                        <a:gd name="connsiteY934" fmla="*/ 772769 h 1048115"/>
                        <a:gd name="connsiteX935" fmla="*/ 35287 w 627274"/>
                        <a:gd name="connsiteY935" fmla="*/ 743204 h 1048115"/>
                        <a:gd name="connsiteX936" fmla="*/ 39239 w 627274"/>
                        <a:gd name="connsiteY936" fmla="*/ 755466 h 1048115"/>
                        <a:gd name="connsiteX937" fmla="*/ 35287 w 627274"/>
                        <a:gd name="connsiteY937" fmla="*/ 733394 h 1048115"/>
                        <a:gd name="connsiteX938" fmla="*/ 32290 w 627274"/>
                        <a:gd name="connsiteY938" fmla="*/ 721541 h 1048115"/>
                        <a:gd name="connsiteX939" fmla="*/ 32563 w 627274"/>
                        <a:gd name="connsiteY939" fmla="*/ 724538 h 1048115"/>
                        <a:gd name="connsiteX940" fmla="*/ 28748 w 627274"/>
                        <a:gd name="connsiteY940" fmla="*/ 711458 h 1048115"/>
                        <a:gd name="connsiteX941" fmla="*/ 29292 w 627274"/>
                        <a:gd name="connsiteY941" fmla="*/ 719769 h 1048115"/>
                        <a:gd name="connsiteX942" fmla="*/ 25751 w 627274"/>
                        <a:gd name="connsiteY942" fmla="*/ 702194 h 1048115"/>
                        <a:gd name="connsiteX943" fmla="*/ 27113 w 627274"/>
                        <a:gd name="connsiteY943" fmla="*/ 715682 h 1048115"/>
                        <a:gd name="connsiteX944" fmla="*/ 22752 w 627274"/>
                        <a:gd name="connsiteY944" fmla="*/ 696472 h 1048115"/>
                        <a:gd name="connsiteX945" fmla="*/ 37604 w 627274"/>
                        <a:gd name="connsiteY945" fmla="*/ 760507 h 1048115"/>
                        <a:gd name="connsiteX946" fmla="*/ 35969 w 627274"/>
                        <a:gd name="connsiteY946" fmla="*/ 750016 h 1048115"/>
                        <a:gd name="connsiteX947" fmla="*/ 47686 w 627274"/>
                        <a:gd name="connsiteY947" fmla="*/ 799609 h 1048115"/>
                        <a:gd name="connsiteX948" fmla="*/ 64990 w 627274"/>
                        <a:gd name="connsiteY948" fmla="*/ 846614 h 1048115"/>
                        <a:gd name="connsiteX949" fmla="*/ 74662 w 627274"/>
                        <a:gd name="connsiteY949" fmla="*/ 876724 h 1048115"/>
                        <a:gd name="connsiteX950" fmla="*/ 91148 w 627274"/>
                        <a:gd name="connsiteY950" fmla="*/ 911740 h 1048115"/>
                        <a:gd name="connsiteX951" fmla="*/ 79976 w 627274"/>
                        <a:gd name="connsiteY951" fmla="*/ 881765 h 1048115"/>
                        <a:gd name="connsiteX952" fmla="*/ 87332 w 627274"/>
                        <a:gd name="connsiteY952" fmla="*/ 900023 h 1048115"/>
                        <a:gd name="connsiteX953" fmla="*/ 83655 w 627274"/>
                        <a:gd name="connsiteY953" fmla="*/ 887624 h 1048115"/>
                        <a:gd name="connsiteX954" fmla="*/ 86652 w 627274"/>
                        <a:gd name="connsiteY954" fmla="*/ 889668 h 1048115"/>
                        <a:gd name="connsiteX955" fmla="*/ 42236 w 627274"/>
                        <a:gd name="connsiteY955" fmla="*/ 465126 h 1048115"/>
                        <a:gd name="connsiteX956" fmla="*/ 42509 w 627274"/>
                        <a:gd name="connsiteY956" fmla="*/ 464445 h 1048115"/>
                        <a:gd name="connsiteX957" fmla="*/ 42236 w 627274"/>
                        <a:gd name="connsiteY957" fmla="*/ 465262 h 1048115"/>
                        <a:gd name="connsiteX958" fmla="*/ 42236 w 627274"/>
                        <a:gd name="connsiteY958" fmla="*/ 465262 h 1048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Lst>
                      <a:rect l="l" t="t" r="r" b="b"/>
                      <a:pathLst>
                        <a:path w="627274" h="1048115">
                          <a:moveTo>
                            <a:pt x="163902" y="291140"/>
                          </a:moveTo>
                          <a:lnTo>
                            <a:pt x="164993" y="290459"/>
                          </a:lnTo>
                          <a:lnTo>
                            <a:pt x="164039" y="286644"/>
                          </a:lnTo>
                          <a:lnTo>
                            <a:pt x="164993" y="289369"/>
                          </a:lnTo>
                          <a:lnTo>
                            <a:pt x="162540" y="276290"/>
                          </a:lnTo>
                          <a:cubicBezTo>
                            <a:pt x="162131" y="274518"/>
                            <a:pt x="161724" y="272611"/>
                            <a:pt x="161178" y="270295"/>
                          </a:cubicBezTo>
                          <a:cubicBezTo>
                            <a:pt x="161451" y="271248"/>
                            <a:pt x="161587" y="271930"/>
                            <a:pt x="161860" y="272338"/>
                          </a:cubicBezTo>
                          <a:cubicBezTo>
                            <a:pt x="161587" y="270703"/>
                            <a:pt x="161315" y="269205"/>
                            <a:pt x="161178" y="267706"/>
                          </a:cubicBezTo>
                          <a:cubicBezTo>
                            <a:pt x="157772" y="256397"/>
                            <a:pt x="152731" y="227377"/>
                            <a:pt x="151505" y="218794"/>
                          </a:cubicBezTo>
                          <a:cubicBezTo>
                            <a:pt x="150143" y="207485"/>
                            <a:pt x="149325" y="193724"/>
                            <a:pt x="149461" y="185005"/>
                          </a:cubicBezTo>
                          <a:cubicBezTo>
                            <a:pt x="149461" y="193043"/>
                            <a:pt x="150143" y="203670"/>
                            <a:pt x="150687" y="200537"/>
                          </a:cubicBezTo>
                          <a:cubicBezTo>
                            <a:pt x="150687" y="192362"/>
                            <a:pt x="151232" y="186367"/>
                            <a:pt x="151778" y="178738"/>
                          </a:cubicBezTo>
                          <a:cubicBezTo>
                            <a:pt x="152185" y="171108"/>
                            <a:pt x="152731" y="162524"/>
                            <a:pt x="153549" y="148218"/>
                          </a:cubicBezTo>
                          <a:cubicBezTo>
                            <a:pt x="152867" y="153668"/>
                            <a:pt x="152322" y="159118"/>
                            <a:pt x="151913" y="164704"/>
                          </a:cubicBezTo>
                          <a:cubicBezTo>
                            <a:pt x="151913" y="152306"/>
                            <a:pt x="152731" y="139771"/>
                            <a:pt x="154775" y="127373"/>
                          </a:cubicBezTo>
                          <a:cubicBezTo>
                            <a:pt x="156955" y="121105"/>
                            <a:pt x="155864" y="125738"/>
                            <a:pt x="154775" y="132550"/>
                          </a:cubicBezTo>
                          <a:cubicBezTo>
                            <a:pt x="153549" y="139499"/>
                            <a:pt x="152595" y="148627"/>
                            <a:pt x="152731" y="151216"/>
                          </a:cubicBezTo>
                          <a:cubicBezTo>
                            <a:pt x="154775" y="121923"/>
                            <a:pt x="167037" y="99988"/>
                            <a:pt x="171806" y="87453"/>
                          </a:cubicBezTo>
                          <a:cubicBezTo>
                            <a:pt x="173986" y="86499"/>
                            <a:pt x="176574" y="84183"/>
                            <a:pt x="187882" y="69332"/>
                          </a:cubicBezTo>
                          <a:cubicBezTo>
                            <a:pt x="178345" y="79142"/>
                            <a:pt x="194150" y="59795"/>
                            <a:pt x="185974" y="67697"/>
                          </a:cubicBezTo>
                          <a:cubicBezTo>
                            <a:pt x="189380" y="61975"/>
                            <a:pt x="200281" y="52029"/>
                            <a:pt x="200417" y="50666"/>
                          </a:cubicBezTo>
                          <a:lnTo>
                            <a:pt x="199599" y="52301"/>
                          </a:lnTo>
                          <a:cubicBezTo>
                            <a:pt x="211725" y="41402"/>
                            <a:pt x="220172" y="34998"/>
                            <a:pt x="226713" y="29548"/>
                          </a:cubicBezTo>
                          <a:cubicBezTo>
                            <a:pt x="233389" y="24371"/>
                            <a:pt x="238294" y="20284"/>
                            <a:pt x="244288" y="16605"/>
                          </a:cubicBezTo>
                          <a:cubicBezTo>
                            <a:pt x="262000" y="7613"/>
                            <a:pt x="276170" y="3934"/>
                            <a:pt x="289522" y="1890"/>
                          </a:cubicBezTo>
                          <a:cubicBezTo>
                            <a:pt x="302874" y="-153"/>
                            <a:pt x="315544" y="-426"/>
                            <a:pt x="331485" y="528"/>
                          </a:cubicBezTo>
                          <a:cubicBezTo>
                            <a:pt x="332711" y="1482"/>
                            <a:pt x="341158" y="4343"/>
                            <a:pt x="353557" y="6659"/>
                          </a:cubicBezTo>
                          <a:cubicBezTo>
                            <a:pt x="356554" y="6659"/>
                            <a:pt x="365138" y="8158"/>
                            <a:pt x="373177" y="10338"/>
                          </a:cubicBezTo>
                          <a:cubicBezTo>
                            <a:pt x="381215" y="12381"/>
                            <a:pt x="388708" y="15243"/>
                            <a:pt x="390343" y="15243"/>
                          </a:cubicBezTo>
                          <a:cubicBezTo>
                            <a:pt x="379853" y="10201"/>
                            <a:pt x="375220" y="9248"/>
                            <a:pt x="371677" y="8566"/>
                          </a:cubicBezTo>
                          <a:cubicBezTo>
                            <a:pt x="368136" y="8022"/>
                            <a:pt x="365683" y="7613"/>
                            <a:pt x="359007" y="6250"/>
                          </a:cubicBezTo>
                          <a:cubicBezTo>
                            <a:pt x="348107" y="2435"/>
                            <a:pt x="358462" y="4207"/>
                            <a:pt x="343066" y="801"/>
                          </a:cubicBezTo>
                          <a:cubicBezTo>
                            <a:pt x="349334" y="1890"/>
                            <a:pt x="363503" y="4343"/>
                            <a:pt x="377264" y="9111"/>
                          </a:cubicBezTo>
                          <a:cubicBezTo>
                            <a:pt x="391025" y="13744"/>
                            <a:pt x="404104" y="20965"/>
                            <a:pt x="409554" y="25325"/>
                          </a:cubicBezTo>
                          <a:lnTo>
                            <a:pt x="405195" y="22872"/>
                          </a:lnTo>
                          <a:cubicBezTo>
                            <a:pt x="414595" y="28867"/>
                            <a:pt x="419229" y="33908"/>
                            <a:pt x="425086" y="39630"/>
                          </a:cubicBezTo>
                          <a:cubicBezTo>
                            <a:pt x="431217" y="45762"/>
                            <a:pt x="438029" y="52437"/>
                            <a:pt x="451110" y="65381"/>
                          </a:cubicBezTo>
                          <a:cubicBezTo>
                            <a:pt x="455060" y="69605"/>
                            <a:pt x="458875" y="73965"/>
                            <a:pt x="462417" y="78597"/>
                          </a:cubicBezTo>
                          <a:cubicBezTo>
                            <a:pt x="461737" y="78052"/>
                            <a:pt x="461601" y="78052"/>
                            <a:pt x="461192" y="77779"/>
                          </a:cubicBezTo>
                          <a:cubicBezTo>
                            <a:pt x="469230" y="89496"/>
                            <a:pt x="471274" y="94401"/>
                            <a:pt x="473590" y="99442"/>
                          </a:cubicBezTo>
                          <a:cubicBezTo>
                            <a:pt x="475906" y="104483"/>
                            <a:pt x="478631" y="109661"/>
                            <a:pt x="484489" y="124239"/>
                          </a:cubicBezTo>
                          <a:cubicBezTo>
                            <a:pt x="483536" y="121923"/>
                            <a:pt x="483945" y="123422"/>
                            <a:pt x="482991" y="121242"/>
                          </a:cubicBezTo>
                          <a:cubicBezTo>
                            <a:pt x="488441" y="138273"/>
                            <a:pt x="492664" y="155848"/>
                            <a:pt x="493345" y="169609"/>
                          </a:cubicBezTo>
                          <a:cubicBezTo>
                            <a:pt x="491983" y="177920"/>
                            <a:pt x="492256" y="167702"/>
                            <a:pt x="490892" y="162660"/>
                          </a:cubicBezTo>
                          <a:cubicBezTo>
                            <a:pt x="491438" y="170426"/>
                            <a:pt x="490892" y="178465"/>
                            <a:pt x="491165" y="186231"/>
                          </a:cubicBezTo>
                          <a:cubicBezTo>
                            <a:pt x="490892" y="194133"/>
                            <a:pt x="490212" y="201763"/>
                            <a:pt x="489530" y="209256"/>
                          </a:cubicBezTo>
                          <a:cubicBezTo>
                            <a:pt x="487486" y="223971"/>
                            <a:pt x="484489" y="237051"/>
                            <a:pt x="481629" y="246588"/>
                          </a:cubicBezTo>
                          <a:cubicBezTo>
                            <a:pt x="478495" y="252719"/>
                            <a:pt x="476178" y="259122"/>
                            <a:pt x="472499" y="264845"/>
                          </a:cubicBezTo>
                          <a:cubicBezTo>
                            <a:pt x="477677" y="253945"/>
                            <a:pt x="481629" y="239639"/>
                            <a:pt x="479721" y="242909"/>
                          </a:cubicBezTo>
                          <a:cubicBezTo>
                            <a:pt x="477813" y="248087"/>
                            <a:pt x="476997" y="250130"/>
                            <a:pt x="476042" y="252855"/>
                          </a:cubicBezTo>
                          <a:cubicBezTo>
                            <a:pt x="475089" y="255444"/>
                            <a:pt x="473998" y="258714"/>
                            <a:pt x="470048" y="265526"/>
                          </a:cubicBezTo>
                          <a:cubicBezTo>
                            <a:pt x="470321" y="264164"/>
                            <a:pt x="471137" y="261984"/>
                            <a:pt x="472090" y="259259"/>
                          </a:cubicBezTo>
                          <a:cubicBezTo>
                            <a:pt x="472909" y="256397"/>
                            <a:pt x="473862" y="253128"/>
                            <a:pt x="474816" y="249585"/>
                          </a:cubicBezTo>
                          <a:cubicBezTo>
                            <a:pt x="473181" y="253264"/>
                            <a:pt x="471819" y="255989"/>
                            <a:pt x="470865" y="258305"/>
                          </a:cubicBezTo>
                          <a:cubicBezTo>
                            <a:pt x="469639" y="260485"/>
                            <a:pt x="468957" y="261984"/>
                            <a:pt x="468413" y="263074"/>
                          </a:cubicBezTo>
                          <a:cubicBezTo>
                            <a:pt x="467322" y="265390"/>
                            <a:pt x="467322" y="266071"/>
                            <a:pt x="467458" y="266480"/>
                          </a:cubicBezTo>
                          <a:cubicBezTo>
                            <a:pt x="467458" y="267161"/>
                            <a:pt x="468549" y="267161"/>
                            <a:pt x="461737" y="276017"/>
                          </a:cubicBezTo>
                          <a:cubicBezTo>
                            <a:pt x="456151" y="284464"/>
                            <a:pt x="453834" y="289914"/>
                            <a:pt x="453834" y="291276"/>
                          </a:cubicBezTo>
                          <a:cubicBezTo>
                            <a:pt x="449611" y="295773"/>
                            <a:pt x="445796" y="300541"/>
                            <a:pt x="441300" y="304765"/>
                          </a:cubicBezTo>
                          <a:cubicBezTo>
                            <a:pt x="441028" y="305855"/>
                            <a:pt x="437212" y="310760"/>
                            <a:pt x="431898" y="316482"/>
                          </a:cubicBezTo>
                          <a:cubicBezTo>
                            <a:pt x="426448" y="322068"/>
                            <a:pt x="419772" y="328608"/>
                            <a:pt x="413915" y="333376"/>
                          </a:cubicBezTo>
                          <a:cubicBezTo>
                            <a:pt x="412824" y="335011"/>
                            <a:pt x="423997" y="326564"/>
                            <a:pt x="427539" y="322204"/>
                          </a:cubicBezTo>
                          <a:cubicBezTo>
                            <a:pt x="427539" y="322885"/>
                            <a:pt x="424677" y="326155"/>
                            <a:pt x="420727" y="329970"/>
                          </a:cubicBezTo>
                          <a:cubicBezTo>
                            <a:pt x="416775" y="333649"/>
                            <a:pt x="411871" y="338009"/>
                            <a:pt x="407919" y="341279"/>
                          </a:cubicBezTo>
                          <a:cubicBezTo>
                            <a:pt x="405604" y="341415"/>
                            <a:pt x="392523" y="351769"/>
                            <a:pt x="380397" y="360081"/>
                          </a:cubicBezTo>
                          <a:cubicBezTo>
                            <a:pt x="368136" y="368255"/>
                            <a:pt x="357236" y="374931"/>
                            <a:pt x="361595" y="370435"/>
                          </a:cubicBezTo>
                          <a:cubicBezTo>
                            <a:pt x="351922" y="376566"/>
                            <a:pt x="341158" y="383106"/>
                            <a:pt x="330123" y="389510"/>
                          </a:cubicBezTo>
                          <a:cubicBezTo>
                            <a:pt x="319632" y="395641"/>
                            <a:pt x="308732" y="401908"/>
                            <a:pt x="298377" y="408039"/>
                          </a:cubicBezTo>
                          <a:cubicBezTo>
                            <a:pt x="294427" y="408993"/>
                            <a:pt x="297697" y="412126"/>
                            <a:pt x="298377" y="414443"/>
                          </a:cubicBezTo>
                          <a:cubicBezTo>
                            <a:pt x="299604" y="416895"/>
                            <a:pt x="300830" y="419348"/>
                            <a:pt x="301919" y="421664"/>
                          </a:cubicBezTo>
                          <a:cubicBezTo>
                            <a:pt x="304509" y="426841"/>
                            <a:pt x="307097" y="431746"/>
                            <a:pt x="309550" y="436514"/>
                          </a:cubicBezTo>
                          <a:cubicBezTo>
                            <a:pt x="314591" y="446188"/>
                            <a:pt x="319223" y="454635"/>
                            <a:pt x="322902" y="461039"/>
                          </a:cubicBezTo>
                          <a:cubicBezTo>
                            <a:pt x="326854" y="470167"/>
                            <a:pt x="336526" y="487743"/>
                            <a:pt x="329714" y="477797"/>
                          </a:cubicBezTo>
                          <a:cubicBezTo>
                            <a:pt x="347427" y="509815"/>
                            <a:pt x="359280" y="524802"/>
                            <a:pt x="377673" y="556002"/>
                          </a:cubicBezTo>
                          <a:cubicBezTo>
                            <a:pt x="378899" y="558727"/>
                            <a:pt x="369089" y="542105"/>
                            <a:pt x="368953" y="543604"/>
                          </a:cubicBezTo>
                          <a:cubicBezTo>
                            <a:pt x="382168" y="563359"/>
                            <a:pt x="390616" y="580935"/>
                            <a:pt x="411871" y="611045"/>
                          </a:cubicBezTo>
                          <a:cubicBezTo>
                            <a:pt x="408328" y="606004"/>
                            <a:pt x="406966" y="604778"/>
                            <a:pt x="406148" y="604233"/>
                          </a:cubicBezTo>
                          <a:cubicBezTo>
                            <a:pt x="406148" y="603415"/>
                            <a:pt x="415277" y="616223"/>
                            <a:pt x="420998" y="623852"/>
                          </a:cubicBezTo>
                          <a:cubicBezTo>
                            <a:pt x="423860" y="628349"/>
                            <a:pt x="416639" y="618130"/>
                            <a:pt x="418138" y="620855"/>
                          </a:cubicBezTo>
                          <a:cubicBezTo>
                            <a:pt x="457649" y="680122"/>
                            <a:pt x="493482" y="720996"/>
                            <a:pt x="538171" y="775766"/>
                          </a:cubicBezTo>
                          <a:cubicBezTo>
                            <a:pt x="525363" y="760098"/>
                            <a:pt x="519369" y="755193"/>
                            <a:pt x="518687" y="755466"/>
                          </a:cubicBezTo>
                          <a:lnTo>
                            <a:pt x="531086" y="770862"/>
                          </a:lnTo>
                          <a:cubicBezTo>
                            <a:pt x="536536" y="776175"/>
                            <a:pt x="545936" y="787756"/>
                            <a:pt x="554520" y="796885"/>
                          </a:cubicBezTo>
                          <a:cubicBezTo>
                            <a:pt x="555202" y="798247"/>
                            <a:pt x="558880" y="803152"/>
                            <a:pt x="554520" y="798656"/>
                          </a:cubicBezTo>
                          <a:cubicBezTo>
                            <a:pt x="578363" y="829720"/>
                            <a:pt x="596348" y="843344"/>
                            <a:pt x="627274" y="879858"/>
                          </a:cubicBezTo>
                          <a:lnTo>
                            <a:pt x="586537" y="838303"/>
                          </a:lnTo>
                          <a:lnTo>
                            <a:pt x="594984" y="850020"/>
                          </a:lnTo>
                          <a:lnTo>
                            <a:pt x="577137" y="831627"/>
                          </a:lnTo>
                          <a:cubicBezTo>
                            <a:pt x="586401" y="843889"/>
                            <a:pt x="596619" y="852473"/>
                            <a:pt x="596892" y="854653"/>
                          </a:cubicBezTo>
                          <a:cubicBezTo>
                            <a:pt x="594440" y="852473"/>
                            <a:pt x="589536" y="846478"/>
                            <a:pt x="588854" y="846751"/>
                          </a:cubicBezTo>
                          <a:cubicBezTo>
                            <a:pt x="598118" y="858195"/>
                            <a:pt x="599618" y="858331"/>
                            <a:pt x="606974" y="866506"/>
                          </a:cubicBezTo>
                          <a:cubicBezTo>
                            <a:pt x="585857" y="846478"/>
                            <a:pt x="548933" y="803015"/>
                            <a:pt x="529042" y="779581"/>
                          </a:cubicBezTo>
                          <a:cubicBezTo>
                            <a:pt x="525772" y="776039"/>
                            <a:pt x="532175" y="782306"/>
                            <a:pt x="532857" y="782851"/>
                          </a:cubicBezTo>
                          <a:cubicBezTo>
                            <a:pt x="524819" y="773314"/>
                            <a:pt x="520731" y="766910"/>
                            <a:pt x="510513" y="754921"/>
                          </a:cubicBezTo>
                          <a:cubicBezTo>
                            <a:pt x="503564" y="747972"/>
                            <a:pt x="514464" y="761324"/>
                            <a:pt x="519369" y="767319"/>
                          </a:cubicBezTo>
                          <a:cubicBezTo>
                            <a:pt x="518007" y="767047"/>
                            <a:pt x="515554" y="764049"/>
                            <a:pt x="509967" y="757373"/>
                          </a:cubicBezTo>
                          <a:cubicBezTo>
                            <a:pt x="509694" y="755193"/>
                            <a:pt x="480810" y="719906"/>
                            <a:pt x="475362" y="709960"/>
                          </a:cubicBezTo>
                          <a:cubicBezTo>
                            <a:pt x="447158" y="673310"/>
                            <a:pt x="477133" y="717862"/>
                            <a:pt x="450428" y="681484"/>
                          </a:cubicBezTo>
                          <a:lnTo>
                            <a:pt x="443615" y="669767"/>
                          </a:lnTo>
                          <a:cubicBezTo>
                            <a:pt x="427267" y="649330"/>
                            <a:pt x="406966" y="622081"/>
                            <a:pt x="390888" y="597012"/>
                          </a:cubicBezTo>
                          <a:lnTo>
                            <a:pt x="394431" y="602189"/>
                          </a:lnTo>
                          <a:cubicBezTo>
                            <a:pt x="397292" y="605323"/>
                            <a:pt x="393749" y="599328"/>
                            <a:pt x="392387" y="596603"/>
                          </a:cubicBezTo>
                          <a:cubicBezTo>
                            <a:pt x="380397" y="577665"/>
                            <a:pt x="368544" y="561316"/>
                            <a:pt x="362550" y="549054"/>
                          </a:cubicBezTo>
                          <a:cubicBezTo>
                            <a:pt x="347834" y="528072"/>
                            <a:pt x="325491" y="491694"/>
                            <a:pt x="311185" y="466080"/>
                          </a:cubicBezTo>
                          <a:cubicBezTo>
                            <a:pt x="309005" y="458314"/>
                            <a:pt x="330669" y="499051"/>
                            <a:pt x="338025" y="508861"/>
                          </a:cubicBezTo>
                          <a:lnTo>
                            <a:pt x="324946" y="485699"/>
                          </a:lnTo>
                          <a:cubicBezTo>
                            <a:pt x="332984" y="500141"/>
                            <a:pt x="336799" y="505319"/>
                            <a:pt x="342657" y="513357"/>
                          </a:cubicBezTo>
                          <a:cubicBezTo>
                            <a:pt x="331349" y="492920"/>
                            <a:pt x="326172" y="487061"/>
                            <a:pt x="315273" y="467851"/>
                          </a:cubicBezTo>
                          <a:cubicBezTo>
                            <a:pt x="316499" y="469077"/>
                            <a:pt x="315408" y="466352"/>
                            <a:pt x="310776" y="457360"/>
                          </a:cubicBezTo>
                          <a:lnTo>
                            <a:pt x="308324" y="455316"/>
                          </a:lnTo>
                          <a:cubicBezTo>
                            <a:pt x="308324" y="455316"/>
                            <a:pt x="307915" y="454090"/>
                            <a:pt x="306553" y="451229"/>
                          </a:cubicBezTo>
                          <a:lnTo>
                            <a:pt x="297288" y="433790"/>
                          </a:lnTo>
                          <a:lnTo>
                            <a:pt x="286524" y="412126"/>
                          </a:lnTo>
                          <a:cubicBezTo>
                            <a:pt x="288568" y="417031"/>
                            <a:pt x="289386" y="419756"/>
                            <a:pt x="290339" y="422754"/>
                          </a:cubicBezTo>
                          <a:cubicBezTo>
                            <a:pt x="291294" y="425615"/>
                            <a:pt x="293065" y="429975"/>
                            <a:pt x="295107" y="434062"/>
                          </a:cubicBezTo>
                          <a:cubicBezTo>
                            <a:pt x="294154" y="430519"/>
                            <a:pt x="298106" y="438149"/>
                            <a:pt x="302738" y="447278"/>
                          </a:cubicBezTo>
                          <a:cubicBezTo>
                            <a:pt x="297969" y="439648"/>
                            <a:pt x="306689" y="456406"/>
                            <a:pt x="306007" y="456542"/>
                          </a:cubicBezTo>
                          <a:cubicBezTo>
                            <a:pt x="301239" y="447006"/>
                            <a:pt x="295925" y="436514"/>
                            <a:pt x="291021" y="426841"/>
                          </a:cubicBezTo>
                          <a:cubicBezTo>
                            <a:pt x="287751" y="420165"/>
                            <a:pt x="284618" y="413625"/>
                            <a:pt x="281892" y="407767"/>
                          </a:cubicBezTo>
                          <a:lnTo>
                            <a:pt x="280802" y="405587"/>
                          </a:lnTo>
                          <a:lnTo>
                            <a:pt x="280257" y="404497"/>
                          </a:lnTo>
                          <a:cubicBezTo>
                            <a:pt x="280257" y="404497"/>
                            <a:pt x="280939" y="404088"/>
                            <a:pt x="281212" y="403952"/>
                          </a:cubicBezTo>
                          <a:cubicBezTo>
                            <a:pt x="282574" y="403134"/>
                            <a:pt x="283799" y="402453"/>
                            <a:pt x="285025" y="401772"/>
                          </a:cubicBezTo>
                          <a:cubicBezTo>
                            <a:pt x="287478" y="400273"/>
                            <a:pt x="289795" y="399047"/>
                            <a:pt x="291837" y="397821"/>
                          </a:cubicBezTo>
                          <a:lnTo>
                            <a:pt x="298106" y="395641"/>
                          </a:lnTo>
                          <a:cubicBezTo>
                            <a:pt x="307233" y="390463"/>
                            <a:pt x="316635" y="385150"/>
                            <a:pt x="325219" y="380245"/>
                          </a:cubicBezTo>
                          <a:cubicBezTo>
                            <a:pt x="333120" y="375749"/>
                            <a:pt x="340342" y="371525"/>
                            <a:pt x="346063" y="368255"/>
                          </a:cubicBezTo>
                          <a:lnTo>
                            <a:pt x="342930" y="370844"/>
                          </a:lnTo>
                          <a:cubicBezTo>
                            <a:pt x="362959" y="359536"/>
                            <a:pt x="381352" y="346456"/>
                            <a:pt x="397973" y="334875"/>
                          </a:cubicBezTo>
                          <a:cubicBezTo>
                            <a:pt x="413369" y="321387"/>
                            <a:pt x="430673" y="302857"/>
                            <a:pt x="439393" y="289233"/>
                          </a:cubicBezTo>
                          <a:cubicBezTo>
                            <a:pt x="441435" y="285418"/>
                            <a:pt x="450973" y="274382"/>
                            <a:pt x="458738" y="260349"/>
                          </a:cubicBezTo>
                          <a:cubicBezTo>
                            <a:pt x="463099" y="253536"/>
                            <a:pt x="466096" y="245634"/>
                            <a:pt x="469093" y="238413"/>
                          </a:cubicBezTo>
                          <a:cubicBezTo>
                            <a:pt x="471274" y="230920"/>
                            <a:pt x="473862" y="224244"/>
                            <a:pt x="474134" y="218521"/>
                          </a:cubicBezTo>
                          <a:cubicBezTo>
                            <a:pt x="474953" y="217159"/>
                            <a:pt x="471410" y="233372"/>
                            <a:pt x="469230" y="240729"/>
                          </a:cubicBezTo>
                          <a:cubicBezTo>
                            <a:pt x="471819" y="233781"/>
                            <a:pt x="473318" y="227377"/>
                            <a:pt x="474543" y="222200"/>
                          </a:cubicBezTo>
                          <a:cubicBezTo>
                            <a:pt x="475362" y="216886"/>
                            <a:pt x="476178" y="212935"/>
                            <a:pt x="477404" y="210755"/>
                          </a:cubicBezTo>
                          <a:cubicBezTo>
                            <a:pt x="469775" y="243046"/>
                            <a:pt x="479175" y="209256"/>
                            <a:pt x="476315" y="224107"/>
                          </a:cubicBezTo>
                          <a:cubicBezTo>
                            <a:pt x="479994" y="208848"/>
                            <a:pt x="481629" y="192362"/>
                            <a:pt x="481083" y="184596"/>
                          </a:cubicBezTo>
                          <a:cubicBezTo>
                            <a:pt x="479039" y="209802"/>
                            <a:pt x="479994" y="175604"/>
                            <a:pt x="478222" y="200945"/>
                          </a:cubicBezTo>
                          <a:cubicBezTo>
                            <a:pt x="478222" y="196041"/>
                            <a:pt x="479039" y="190727"/>
                            <a:pt x="478768" y="185005"/>
                          </a:cubicBezTo>
                          <a:cubicBezTo>
                            <a:pt x="478631" y="179282"/>
                            <a:pt x="478495" y="173424"/>
                            <a:pt x="478359" y="167429"/>
                          </a:cubicBezTo>
                          <a:cubicBezTo>
                            <a:pt x="477677" y="155576"/>
                            <a:pt x="475496" y="143586"/>
                            <a:pt x="472363" y="132550"/>
                          </a:cubicBezTo>
                          <a:cubicBezTo>
                            <a:pt x="473045" y="132550"/>
                            <a:pt x="472636" y="129689"/>
                            <a:pt x="469912" y="121514"/>
                          </a:cubicBezTo>
                          <a:lnTo>
                            <a:pt x="466369" y="115519"/>
                          </a:lnTo>
                          <a:cubicBezTo>
                            <a:pt x="462281" y="105437"/>
                            <a:pt x="475633" y="134458"/>
                            <a:pt x="467458" y="114157"/>
                          </a:cubicBezTo>
                          <a:cubicBezTo>
                            <a:pt x="462145" y="104211"/>
                            <a:pt x="453834" y="89360"/>
                            <a:pt x="444025" y="77371"/>
                          </a:cubicBezTo>
                          <a:cubicBezTo>
                            <a:pt x="434488" y="65245"/>
                            <a:pt x="423451" y="55980"/>
                            <a:pt x="418956" y="53664"/>
                          </a:cubicBezTo>
                          <a:cubicBezTo>
                            <a:pt x="412960" y="47805"/>
                            <a:pt x="419363" y="52437"/>
                            <a:pt x="424677" y="57343"/>
                          </a:cubicBezTo>
                          <a:cubicBezTo>
                            <a:pt x="430127" y="62111"/>
                            <a:pt x="434895" y="66198"/>
                            <a:pt x="425768" y="56389"/>
                          </a:cubicBezTo>
                          <a:cubicBezTo>
                            <a:pt x="431898" y="61293"/>
                            <a:pt x="438165" y="67833"/>
                            <a:pt x="443206" y="73828"/>
                          </a:cubicBezTo>
                          <a:cubicBezTo>
                            <a:pt x="448247" y="79823"/>
                            <a:pt x="452063" y="85136"/>
                            <a:pt x="454107" y="86772"/>
                          </a:cubicBezTo>
                          <a:cubicBezTo>
                            <a:pt x="444841" y="74918"/>
                            <a:pt x="451926" y="81458"/>
                            <a:pt x="445932" y="73828"/>
                          </a:cubicBezTo>
                          <a:cubicBezTo>
                            <a:pt x="442117" y="69741"/>
                            <a:pt x="438029" y="65790"/>
                            <a:pt x="433942" y="61975"/>
                          </a:cubicBezTo>
                          <a:lnTo>
                            <a:pt x="436530" y="64699"/>
                          </a:lnTo>
                          <a:cubicBezTo>
                            <a:pt x="426041" y="54890"/>
                            <a:pt x="412824" y="42492"/>
                            <a:pt x="396066" y="33500"/>
                          </a:cubicBezTo>
                          <a:cubicBezTo>
                            <a:pt x="379581" y="24235"/>
                            <a:pt x="360233" y="17831"/>
                            <a:pt x="342522" y="15379"/>
                          </a:cubicBezTo>
                          <a:cubicBezTo>
                            <a:pt x="327534" y="14016"/>
                            <a:pt x="314455" y="14834"/>
                            <a:pt x="301376" y="16605"/>
                          </a:cubicBezTo>
                          <a:cubicBezTo>
                            <a:pt x="288295" y="18649"/>
                            <a:pt x="274807" y="22055"/>
                            <a:pt x="258594" y="28731"/>
                          </a:cubicBezTo>
                          <a:cubicBezTo>
                            <a:pt x="263226" y="26278"/>
                            <a:pt x="256414" y="28731"/>
                            <a:pt x="250964" y="31183"/>
                          </a:cubicBezTo>
                          <a:cubicBezTo>
                            <a:pt x="245650" y="33635"/>
                            <a:pt x="241427" y="35407"/>
                            <a:pt x="250964" y="29412"/>
                          </a:cubicBezTo>
                          <a:cubicBezTo>
                            <a:pt x="235568" y="35815"/>
                            <a:pt x="223171" y="47396"/>
                            <a:pt x="223442" y="47942"/>
                          </a:cubicBezTo>
                          <a:cubicBezTo>
                            <a:pt x="235297" y="39494"/>
                            <a:pt x="227530" y="44672"/>
                            <a:pt x="237885" y="38268"/>
                          </a:cubicBezTo>
                          <a:cubicBezTo>
                            <a:pt x="231072" y="43036"/>
                            <a:pt x="216495" y="55026"/>
                            <a:pt x="210635" y="60340"/>
                          </a:cubicBezTo>
                          <a:cubicBezTo>
                            <a:pt x="213360" y="57887"/>
                            <a:pt x="212270" y="58705"/>
                            <a:pt x="212679" y="58024"/>
                          </a:cubicBezTo>
                          <a:cubicBezTo>
                            <a:pt x="200008" y="70150"/>
                            <a:pt x="207229" y="64427"/>
                            <a:pt x="199328" y="74237"/>
                          </a:cubicBezTo>
                          <a:cubicBezTo>
                            <a:pt x="197693" y="75327"/>
                            <a:pt x="192923" y="80777"/>
                            <a:pt x="188836" y="87180"/>
                          </a:cubicBezTo>
                          <a:cubicBezTo>
                            <a:pt x="184476" y="93448"/>
                            <a:pt x="180933" y="101350"/>
                            <a:pt x="178345" y="106391"/>
                          </a:cubicBezTo>
                          <a:cubicBezTo>
                            <a:pt x="176847" y="111704"/>
                            <a:pt x="175485" y="117018"/>
                            <a:pt x="174394" y="122332"/>
                          </a:cubicBezTo>
                          <a:cubicBezTo>
                            <a:pt x="175348" y="117972"/>
                            <a:pt x="173850" y="121514"/>
                            <a:pt x="172486" y="126828"/>
                          </a:cubicBezTo>
                          <a:cubicBezTo>
                            <a:pt x="170851" y="132005"/>
                            <a:pt x="169625" y="138817"/>
                            <a:pt x="168809" y="140044"/>
                          </a:cubicBezTo>
                          <a:cubicBezTo>
                            <a:pt x="167445" y="152033"/>
                            <a:pt x="167581" y="162116"/>
                            <a:pt x="166901" y="180781"/>
                          </a:cubicBezTo>
                          <a:cubicBezTo>
                            <a:pt x="166356" y="173015"/>
                            <a:pt x="165946" y="197812"/>
                            <a:pt x="165130" y="198221"/>
                          </a:cubicBezTo>
                          <a:cubicBezTo>
                            <a:pt x="165130" y="214570"/>
                            <a:pt x="167174" y="227241"/>
                            <a:pt x="169898" y="240457"/>
                          </a:cubicBezTo>
                          <a:cubicBezTo>
                            <a:pt x="171260" y="246996"/>
                            <a:pt x="172486" y="253400"/>
                            <a:pt x="173850" y="260076"/>
                          </a:cubicBezTo>
                          <a:cubicBezTo>
                            <a:pt x="175348" y="268115"/>
                            <a:pt x="176847" y="276426"/>
                            <a:pt x="178618" y="285690"/>
                          </a:cubicBezTo>
                          <a:cubicBezTo>
                            <a:pt x="177936" y="284055"/>
                            <a:pt x="175212" y="274518"/>
                            <a:pt x="177936" y="288279"/>
                          </a:cubicBezTo>
                          <a:cubicBezTo>
                            <a:pt x="178618" y="291140"/>
                            <a:pt x="179298" y="294410"/>
                            <a:pt x="180253" y="297953"/>
                          </a:cubicBezTo>
                          <a:cubicBezTo>
                            <a:pt x="171397" y="302721"/>
                            <a:pt x="157772" y="310351"/>
                            <a:pt x="154775" y="312395"/>
                          </a:cubicBezTo>
                          <a:lnTo>
                            <a:pt x="154911" y="312395"/>
                          </a:lnTo>
                          <a:cubicBezTo>
                            <a:pt x="154911" y="312395"/>
                            <a:pt x="154775" y="312395"/>
                            <a:pt x="154639" y="312395"/>
                          </a:cubicBezTo>
                          <a:cubicBezTo>
                            <a:pt x="151505" y="314302"/>
                            <a:pt x="149734" y="315664"/>
                            <a:pt x="149734" y="315937"/>
                          </a:cubicBezTo>
                          <a:cubicBezTo>
                            <a:pt x="139788" y="323839"/>
                            <a:pt x="134475" y="327926"/>
                            <a:pt x="116489" y="344548"/>
                          </a:cubicBezTo>
                          <a:cubicBezTo>
                            <a:pt x="118533" y="344140"/>
                            <a:pt x="134202" y="330788"/>
                            <a:pt x="141560" y="325474"/>
                          </a:cubicBezTo>
                          <a:lnTo>
                            <a:pt x="147417" y="320024"/>
                          </a:lnTo>
                          <a:cubicBezTo>
                            <a:pt x="151096" y="318798"/>
                            <a:pt x="155728" y="315801"/>
                            <a:pt x="160362" y="312803"/>
                          </a:cubicBezTo>
                          <a:cubicBezTo>
                            <a:pt x="162131" y="311713"/>
                            <a:pt x="163768" y="310623"/>
                            <a:pt x="165403" y="309670"/>
                          </a:cubicBezTo>
                          <a:cubicBezTo>
                            <a:pt x="167309" y="308580"/>
                            <a:pt x="169216" y="307354"/>
                            <a:pt x="170987" y="306400"/>
                          </a:cubicBezTo>
                          <a:cubicBezTo>
                            <a:pt x="174530" y="304356"/>
                            <a:pt x="177527" y="302721"/>
                            <a:pt x="179980" y="301631"/>
                          </a:cubicBezTo>
                          <a:cubicBezTo>
                            <a:pt x="177392" y="303402"/>
                            <a:pt x="173986" y="305446"/>
                            <a:pt x="169898" y="307898"/>
                          </a:cubicBezTo>
                          <a:cubicBezTo>
                            <a:pt x="167854" y="309124"/>
                            <a:pt x="165674" y="310487"/>
                            <a:pt x="163359" y="311850"/>
                          </a:cubicBezTo>
                          <a:cubicBezTo>
                            <a:pt x="161860" y="312803"/>
                            <a:pt x="160362" y="313757"/>
                            <a:pt x="158725" y="314847"/>
                          </a:cubicBezTo>
                          <a:cubicBezTo>
                            <a:pt x="153277" y="318389"/>
                            <a:pt x="147008" y="322613"/>
                            <a:pt x="140605" y="327245"/>
                          </a:cubicBezTo>
                          <a:cubicBezTo>
                            <a:pt x="127935" y="336374"/>
                            <a:pt x="115263" y="347546"/>
                            <a:pt x="107089" y="356947"/>
                          </a:cubicBezTo>
                          <a:cubicBezTo>
                            <a:pt x="112947" y="352042"/>
                            <a:pt x="122076" y="344276"/>
                            <a:pt x="133247" y="336101"/>
                          </a:cubicBezTo>
                          <a:cubicBezTo>
                            <a:pt x="138834" y="332014"/>
                            <a:pt x="144966" y="327790"/>
                            <a:pt x="151232" y="323703"/>
                          </a:cubicBezTo>
                          <a:lnTo>
                            <a:pt x="160905" y="317708"/>
                          </a:lnTo>
                          <a:lnTo>
                            <a:pt x="167990" y="313621"/>
                          </a:lnTo>
                          <a:cubicBezTo>
                            <a:pt x="171260" y="311850"/>
                            <a:pt x="174666" y="309942"/>
                            <a:pt x="177936" y="308171"/>
                          </a:cubicBezTo>
                          <a:lnTo>
                            <a:pt x="158998" y="317981"/>
                          </a:lnTo>
                          <a:cubicBezTo>
                            <a:pt x="161315" y="316345"/>
                            <a:pt x="173168" y="309806"/>
                            <a:pt x="181615" y="305310"/>
                          </a:cubicBezTo>
                          <a:lnTo>
                            <a:pt x="158725" y="316482"/>
                          </a:lnTo>
                          <a:cubicBezTo>
                            <a:pt x="163086" y="314030"/>
                            <a:pt x="167309" y="311713"/>
                            <a:pt x="171397" y="309397"/>
                          </a:cubicBezTo>
                          <a:cubicBezTo>
                            <a:pt x="176710" y="306536"/>
                            <a:pt x="181888" y="303675"/>
                            <a:pt x="186929" y="300950"/>
                          </a:cubicBezTo>
                          <a:cubicBezTo>
                            <a:pt x="184068" y="288007"/>
                            <a:pt x="180253" y="270839"/>
                            <a:pt x="179571" y="266344"/>
                          </a:cubicBezTo>
                          <a:cubicBezTo>
                            <a:pt x="180526" y="271930"/>
                            <a:pt x="182977" y="285690"/>
                            <a:pt x="183386" y="289096"/>
                          </a:cubicBezTo>
                          <a:cubicBezTo>
                            <a:pt x="183932" y="293320"/>
                            <a:pt x="183250" y="291958"/>
                            <a:pt x="181615" y="284055"/>
                          </a:cubicBezTo>
                          <a:cubicBezTo>
                            <a:pt x="180526" y="277652"/>
                            <a:pt x="179707" y="272883"/>
                            <a:pt x="178891" y="268932"/>
                          </a:cubicBezTo>
                          <a:cubicBezTo>
                            <a:pt x="178345" y="266207"/>
                            <a:pt x="177800" y="264027"/>
                            <a:pt x="177256" y="262120"/>
                          </a:cubicBezTo>
                          <a:cubicBezTo>
                            <a:pt x="176165" y="258169"/>
                            <a:pt x="175075" y="254626"/>
                            <a:pt x="173986" y="247950"/>
                          </a:cubicBezTo>
                          <a:cubicBezTo>
                            <a:pt x="175075" y="255444"/>
                            <a:pt x="176847" y="265253"/>
                            <a:pt x="174939" y="258986"/>
                          </a:cubicBezTo>
                          <a:cubicBezTo>
                            <a:pt x="173441" y="245498"/>
                            <a:pt x="172350" y="237051"/>
                            <a:pt x="171533" y="229012"/>
                          </a:cubicBezTo>
                          <a:cubicBezTo>
                            <a:pt x="170580" y="220701"/>
                            <a:pt x="170171" y="213616"/>
                            <a:pt x="170444" y="201354"/>
                          </a:cubicBezTo>
                          <a:cubicBezTo>
                            <a:pt x="169489" y="202853"/>
                            <a:pt x="168943" y="195360"/>
                            <a:pt x="168943" y="187048"/>
                          </a:cubicBezTo>
                          <a:cubicBezTo>
                            <a:pt x="168943" y="178738"/>
                            <a:pt x="169353" y="169745"/>
                            <a:pt x="168672" y="167838"/>
                          </a:cubicBezTo>
                          <a:cubicBezTo>
                            <a:pt x="168536" y="171517"/>
                            <a:pt x="168127" y="175195"/>
                            <a:pt x="168127" y="178874"/>
                          </a:cubicBezTo>
                          <a:cubicBezTo>
                            <a:pt x="167854" y="170971"/>
                            <a:pt x="167854" y="163205"/>
                            <a:pt x="168400" y="155439"/>
                          </a:cubicBezTo>
                          <a:cubicBezTo>
                            <a:pt x="172759" y="134458"/>
                            <a:pt x="167581" y="174241"/>
                            <a:pt x="173168" y="142496"/>
                          </a:cubicBezTo>
                          <a:cubicBezTo>
                            <a:pt x="175892" y="128054"/>
                            <a:pt x="177936" y="121378"/>
                            <a:pt x="179298" y="115111"/>
                          </a:cubicBezTo>
                          <a:cubicBezTo>
                            <a:pt x="181070" y="109116"/>
                            <a:pt x="182297" y="103530"/>
                            <a:pt x="187745" y="93720"/>
                          </a:cubicBezTo>
                          <a:cubicBezTo>
                            <a:pt x="184885" y="100669"/>
                            <a:pt x="178345" y="117154"/>
                            <a:pt x="174666" y="135411"/>
                          </a:cubicBezTo>
                          <a:cubicBezTo>
                            <a:pt x="175485" y="131733"/>
                            <a:pt x="176847" y="128326"/>
                            <a:pt x="177936" y="124784"/>
                          </a:cubicBezTo>
                          <a:cubicBezTo>
                            <a:pt x="176574" y="130370"/>
                            <a:pt x="171669" y="155576"/>
                            <a:pt x="171397" y="168928"/>
                          </a:cubicBezTo>
                          <a:cubicBezTo>
                            <a:pt x="171397" y="147265"/>
                            <a:pt x="169898" y="178874"/>
                            <a:pt x="169353" y="189092"/>
                          </a:cubicBezTo>
                          <a:cubicBezTo>
                            <a:pt x="170580" y="190863"/>
                            <a:pt x="170307" y="176830"/>
                            <a:pt x="171397" y="193452"/>
                          </a:cubicBezTo>
                          <a:cubicBezTo>
                            <a:pt x="171397" y="177920"/>
                            <a:pt x="170987" y="175467"/>
                            <a:pt x="173168" y="156257"/>
                          </a:cubicBezTo>
                          <a:cubicBezTo>
                            <a:pt x="170851" y="177102"/>
                            <a:pt x="172486" y="186912"/>
                            <a:pt x="173577" y="195768"/>
                          </a:cubicBezTo>
                          <a:cubicBezTo>
                            <a:pt x="174257" y="200264"/>
                            <a:pt x="174939" y="204488"/>
                            <a:pt x="175485" y="210074"/>
                          </a:cubicBezTo>
                          <a:cubicBezTo>
                            <a:pt x="176028" y="215524"/>
                            <a:pt x="176710" y="222064"/>
                            <a:pt x="177800" y="231328"/>
                          </a:cubicBezTo>
                          <a:cubicBezTo>
                            <a:pt x="175075" y="214025"/>
                            <a:pt x="176847" y="237595"/>
                            <a:pt x="176574" y="239775"/>
                          </a:cubicBezTo>
                          <a:cubicBezTo>
                            <a:pt x="177800" y="247950"/>
                            <a:pt x="180933" y="264436"/>
                            <a:pt x="182704" y="271248"/>
                          </a:cubicBezTo>
                          <a:lnTo>
                            <a:pt x="183250" y="264709"/>
                          </a:lnTo>
                          <a:cubicBezTo>
                            <a:pt x="184476" y="271112"/>
                            <a:pt x="185567" y="276698"/>
                            <a:pt x="186656" y="281739"/>
                          </a:cubicBezTo>
                          <a:cubicBezTo>
                            <a:pt x="188018" y="289096"/>
                            <a:pt x="189246" y="295909"/>
                            <a:pt x="190471" y="302585"/>
                          </a:cubicBezTo>
                          <a:cubicBezTo>
                            <a:pt x="182024" y="306809"/>
                            <a:pt x="173713" y="310760"/>
                            <a:pt x="164857" y="315664"/>
                          </a:cubicBezTo>
                          <a:cubicBezTo>
                            <a:pt x="163631" y="316345"/>
                            <a:pt x="162268" y="317163"/>
                            <a:pt x="160905" y="317981"/>
                          </a:cubicBezTo>
                          <a:cubicBezTo>
                            <a:pt x="159816" y="318662"/>
                            <a:pt x="158590" y="319479"/>
                            <a:pt x="157227" y="320160"/>
                          </a:cubicBezTo>
                          <a:cubicBezTo>
                            <a:pt x="154775" y="321796"/>
                            <a:pt x="152049" y="323566"/>
                            <a:pt x="149325" y="325746"/>
                          </a:cubicBezTo>
                          <a:cubicBezTo>
                            <a:pt x="147144" y="328199"/>
                            <a:pt x="167854" y="314575"/>
                            <a:pt x="164721" y="316891"/>
                          </a:cubicBezTo>
                          <a:cubicBezTo>
                            <a:pt x="149734" y="326292"/>
                            <a:pt x="140605" y="332286"/>
                            <a:pt x="131341" y="338554"/>
                          </a:cubicBezTo>
                          <a:cubicBezTo>
                            <a:pt x="122348" y="344821"/>
                            <a:pt x="113629" y="350543"/>
                            <a:pt x="103137" y="361307"/>
                          </a:cubicBezTo>
                          <a:cubicBezTo>
                            <a:pt x="102457" y="362942"/>
                            <a:pt x="103410" y="363487"/>
                            <a:pt x="97280" y="371798"/>
                          </a:cubicBezTo>
                          <a:cubicBezTo>
                            <a:pt x="98642" y="368664"/>
                            <a:pt x="93055" y="374114"/>
                            <a:pt x="100277" y="364849"/>
                          </a:cubicBezTo>
                          <a:cubicBezTo>
                            <a:pt x="93055" y="371798"/>
                            <a:pt x="86788" y="382016"/>
                            <a:pt x="81884" y="389237"/>
                          </a:cubicBezTo>
                          <a:cubicBezTo>
                            <a:pt x="94554" y="372888"/>
                            <a:pt x="77932" y="396867"/>
                            <a:pt x="77114" y="400818"/>
                          </a:cubicBezTo>
                          <a:cubicBezTo>
                            <a:pt x="71393" y="409810"/>
                            <a:pt x="77932" y="397548"/>
                            <a:pt x="81066" y="391689"/>
                          </a:cubicBezTo>
                          <a:cubicBezTo>
                            <a:pt x="76570" y="398911"/>
                            <a:pt x="69349" y="406676"/>
                            <a:pt x="68803" y="411990"/>
                          </a:cubicBezTo>
                          <a:cubicBezTo>
                            <a:pt x="68123" y="411854"/>
                            <a:pt x="70302" y="406132"/>
                            <a:pt x="74117" y="398911"/>
                          </a:cubicBezTo>
                          <a:cubicBezTo>
                            <a:pt x="77523" y="391417"/>
                            <a:pt x="83246" y="382970"/>
                            <a:pt x="88014" y="376430"/>
                          </a:cubicBezTo>
                          <a:lnTo>
                            <a:pt x="81475" y="385150"/>
                          </a:lnTo>
                          <a:cubicBezTo>
                            <a:pt x="85561" y="378883"/>
                            <a:pt x="86107" y="377520"/>
                            <a:pt x="93328" y="369345"/>
                          </a:cubicBezTo>
                          <a:cubicBezTo>
                            <a:pt x="85834" y="376839"/>
                            <a:pt x="86107" y="375885"/>
                            <a:pt x="86788" y="373160"/>
                          </a:cubicBezTo>
                          <a:cubicBezTo>
                            <a:pt x="87741" y="372070"/>
                            <a:pt x="86516" y="373978"/>
                            <a:pt x="87469" y="373024"/>
                          </a:cubicBezTo>
                          <a:cubicBezTo>
                            <a:pt x="93192" y="366348"/>
                            <a:pt x="97687" y="361307"/>
                            <a:pt x="95780" y="362397"/>
                          </a:cubicBezTo>
                          <a:cubicBezTo>
                            <a:pt x="100140" y="355584"/>
                            <a:pt x="86516" y="370708"/>
                            <a:pt x="82837" y="375477"/>
                          </a:cubicBezTo>
                          <a:cubicBezTo>
                            <a:pt x="80249" y="379155"/>
                            <a:pt x="77659" y="382970"/>
                            <a:pt x="75072" y="386512"/>
                          </a:cubicBezTo>
                          <a:cubicBezTo>
                            <a:pt x="71665" y="393597"/>
                            <a:pt x="68259" y="400409"/>
                            <a:pt x="65261" y="407494"/>
                          </a:cubicBezTo>
                          <a:cubicBezTo>
                            <a:pt x="62673" y="414715"/>
                            <a:pt x="59539" y="421664"/>
                            <a:pt x="57359" y="429021"/>
                          </a:cubicBezTo>
                          <a:cubicBezTo>
                            <a:pt x="50274" y="447141"/>
                            <a:pt x="46595" y="455180"/>
                            <a:pt x="41963" y="469213"/>
                          </a:cubicBezTo>
                          <a:lnTo>
                            <a:pt x="42236" y="473437"/>
                          </a:lnTo>
                          <a:cubicBezTo>
                            <a:pt x="39783" y="481612"/>
                            <a:pt x="38148" y="489786"/>
                            <a:pt x="36922" y="494555"/>
                          </a:cubicBezTo>
                          <a:cubicBezTo>
                            <a:pt x="35696" y="499187"/>
                            <a:pt x="34878" y="500414"/>
                            <a:pt x="35151" y="494828"/>
                          </a:cubicBezTo>
                          <a:cubicBezTo>
                            <a:pt x="35696" y="494283"/>
                            <a:pt x="35969" y="492103"/>
                            <a:pt x="36786" y="488424"/>
                          </a:cubicBezTo>
                          <a:cubicBezTo>
                            <a:pt x="36786" y="487879"/>
                            <a:pt x="36786" y="487061"/>
                            <a:pt x="36786" y="485972"/>
                          </a:cubicBezTo>
                          <a:cubicBezTo>
                            <a:pt x="36786" y="485699"/>
                            <a:pt x="36786" y="485427"/>
                            <a:pt x="36786" y="485018"/>
                          </a:cubicBezTo>
                          <a:cubicBezTo>
                            <a:pt x="33380" y="503275"/>
                            <a:pt x="32290" y="514720"/>
                            <a:pt x="32290" y="515809"/>
                          </a:cubicBezTo>
                          <a:cubicBezTo>
                            <a:pt x="34878" y="484337"/>
                            <a:pt x="30110" y="513902"/>
                            <a:pt x="28611" y="508316"/>
                          </a:cubicBezTo>
                          <a:lnTo>
                            <a:pt x="26840" y="524257"/>
                          </a:lnTo>
                          <a:lnTo>
                            <a:pt x="25885" y="540334"/>
                          </a:lnTo>
                          <a:cubicBezTo>
                            <a:pt x="28202" y="520987"/>
                            <a:pt x="26976" y="540061"/>
                            <a:pt x="26840" y="547010"/>
                          </a:cubicBezTo>
                          <a:cubicBezTo>
                            <a:pt x="25478" y="548917"/>
                            <a:pt x="25885" y="572897"/>
                            <a:pt x="26158" y="584205"/>
                          </a:cubicBezTo>
                          <a:lnTo>
                            <a:pt x="25885" y="583387"/>
                          </a:lnTo>
                          <a:cubicBezTo>
                            <a:pt x="25614" y="593878"/>
                            <a:pt x="26704" y="612271"/>
                            <a:pt x="28339" y="625215"/>
                          </a:cubicBezTo>
                          <a:cubicBezTo>
                            <a:pt x="28611" y="624670"/>
                            <a:pt x="32563" y="641019"/>
                            <a:pt x="34878" y="648786"/>
                          </a:cubicBezTo>
                          <a:cubicBezTo>
                            <a:pt x="32563" y="626577"/>
                            <a:pt x="34742" y="639657"/>
                            <a:pt x="35287" y="637750"/>
                          </a:cubicBezTo>
                          <a:cubicBezTo>
                            <a:pt x="35560" y="640066"/>
                            <a:pt x="35969" y="644153"/>
                            <a:pt x="36240" y="644562"/>
                          </a:cubicBezTo>
                          <a:cubicBezTo>
                            <a:pt x="37058" y="647695"/>
                            <a:pt x="36240" y="640202"/>
                            <a:pt x="36513" y="639520"/>
                          </a:cubicBezTo>
                          <a:cubicBezTo>
                            <a:pt x="32970" y="616086"/>
                            <a:pt x="31608" y="591834"/>
                            <a:pt x="29837" y="582298"/>
                          </a:cubicBezTo>
                          <a:cubicBezTo>
                            <a:pt x="29020" y="589519"/>
                            <a:pt x="31063" y="594696"/>
                            <a:pt x="30792" y="602734"/>
                          </a:cubicBezTo>
                          <a:cubicBezTo>
                            <a:pt x="29020" y="591153"/>
                            <a:pt x="28475" y="575894"/>
                            <a:pt x="29292" y="556275"/>
                          </a:cubicBezTo>
                          <a:lnTo>
                            <a:pt x="30519" y="549871"/>
                          </a:lnTo>
                          <a:cubicBezTo>
                            <a:pt x="30519" y="543331"/>
                            <a:pt x="31063" y="536791"/>
                            <a:pt x="31336" y="530252"/>
                          </a:cubicBezTo>
                          <a:cubicBezTo>
                            <a:pt x="31336" y="538563"/>
                            <a:pt x="32290" y="533658"/>
                            <a:pt x="31608" y="554231"/>
                          </a:cubicBezTo>
                          <a:cubicBezTo>
                            <a:pt x="32563" y="551642"/>
                            <a:pt x="32427" y="533794"/>
                            <a:pt x="34198" y="521396"/>
                          </a:cubicBezTo>
                          <a:lnTo>
                            <a:pt x="33652" y="514856"/>
                          </a:lnTo>
                          <a:cubicBezTo>
                            <a:pt x="34061" y="517308"/>
                            <a:pt x="38011" y="490877"/>
                            <a:pt x="36377" y="509951"/>
                          </a:cubicBezTo>
                          <a:lnTo>
                            <a:pt x="34878" y="525347"/>
                          </a:lnTo>
                          <a:lnTo>
                            <a:pt x="34198" y="540879"/>
                          </a:lnTo>
                          <a:lnTo>
                            <a:pt x="35833" y="532432"/>
                          </a:lnTo>
                          <a:cubicBezTo>
                            <a:pt x="35151" y="541151"/>
                            <a:pt x="34605" y="549735"/>
                            <a:pt x="34605" y="558590"/>
                          </a:cubicBezTo>
                          <a:lnTo>
                            <a:pt x="34061" y="552323"/>
                          </a:lnTo>
                          <a:cubicBezTo>
                            <a:pt x="33652" y="573442"/>
                            <a:pt x="33652" y="576575"/>
                            <a:pt x="32834" y="579709"/>
                          </a:cubicBezTo>
                          <a:cubicBezTo>
                            <a:pt x="32290" y="582843"/>
                            <a:pt x="31472" y="586112"/>
                            <a:pt x="33516" y="607367"/>
                          </a:cubicBezTo>
                          <a:cubicBezTo>
                            <a:pt x="36240" y="620583"/>
                            <a:pt x="37468" y="634888"/>
                            <a:pt x="41146" y="660911"/>
                          </a:cubicBezTo>
                          <a:cubicBezTo>
                            <a:pt x="37740" y="642109"/>
                            <a:pt x="39646" y="659140"/>
                            <a:pt x="37604" y="652192"/>
                          </a:cubicBezTo>
                          <a:cubicBezTo>
                            <a:pt x="39783" y="671538"/>
                            <a:pt x="42509" y="677806"/>
                            <a:pt x="45096" y="687752"/>
                          </a:cubicBezTo>
                          <a:cubicBezTo>
                            <a:pt x="45096" y="692793"/>
                            <a:pt x="45096" y="696472"/>
                            <a:pt x="41963" y="679168"/>
                          </a:cubicBezTo>
                          <a:cubicBezTo>
                            <a:pt x="39646" y="677397"/>
                            <a:pt x="46459" y="701785"/>
                            <a:pt x="45096" y="703693"/>
                          </a:cubicBezTo>
                          <a:cubicBezTo>
                            <a:pt x="51092" y="732168"/>
                            <a:pt x="55724" y="743067"/>
                            <a:pt x="60220" y="755329"/>
                          </a:cubicBezTo>
                          <a:cubicBezTo>
                            <a:pt x="64717" y="767455"/>
                            <a:pt x="69212" y="780808"/>
                            <a:pt x="78205" y="813779"/>
                          </a:cubicBezTo>
                          <a:lnTo>
                            <a:pt x="76706" y="811599"/>
                          </a:lnTo>
                          <a:cubicBezTo>
                            <a:pt x="91011" y="852473"/>
                            <a:pt x="98778" y="876316"/>
                            <a:pt x="114038" y="913647"/>
                          </a:cubicBezTo>
                          <a:lnTo>
                            <a:pt x="124120" y="943758"/>
                          </a:lnTo>
                          <a:cubicBezTo>
                            <a:pt x="121123" y="937354"/>
                            <a:pt x="112539" y="920187"/>
                            <a:pt x="114991" y="928770"/>
                          </a:cubicBezTo>
                          <a:cubicBezTo>
                            <a:pt x="111039" y="913647"/>
                            <a:pt x="104363" y="898660"/>
                            <a:pt x="99595" y="882719"/>
                          </a:cubicBezTo>
                          <a:cubicBezTo>
                            <a:pt x="98505" y="881357"/>
                            <a:pt x="100549" y="887760"/>
                            <a:pt x="101230" y="890622"/>
                          </a:cubicBezTo>
                          <a:cubicBezTo>
                            <a:pt x="97687" y="881221"/>
                            <a:pt x="96734" y="876180"/>
                            <a:pt x="91966" y="863917"/>
                          </a:cubicBezTo>
                          <a:cubicBezTo>
                            <a:pt x="91830" y="864599"/>
                            <a:pt x="96189" y="878359"/>
                            <a:pt x="92239" y="868277"/>
                          </a:cubicBezTo>
                          <a:lnTo>
                            <a:pt x="87332" y="850838"/>
                          </a:lnTo>
                          <a:cubicBezTo>
                            <a:pt x="78885" y="828221"/>
                            <a:pt x="80520" y="840619"/>
                            <a:pt x="72346" y="813507"/>
                          </a:cubicBezTo>
                          <a:cubicBezTo>
                            <a:pt x="75072" y="818139"/>
                            <a:pt x="79840" y="827949"/>
                            <a:pt x="83655" y="838167"/>
                          </a:cubicBezTo>
                          <a:cubicBezTo>
                            <a:pt x="79703" y="825905"/>
                            <a:pt x="89922" y="854244"/>
                            <a:pt x="86652" y="842936"/>
                          </a:cubicBezTo>
                          <a:cubicBezTo>
                            <a:pt x="79022" y="825905"/>
                            <a:pt x="77387" y="816913"/>
                            <a:pt x="69349" y="793614"/>
                          </a:cubicBezTo>
                          <a:cubicBezTo>
                            <a:pt x="70438" y="796340"/>
                            <a:pt x="70984" y="797021"/>
                            <a:pt x="72755" y="802743"/>
                          </a:cubicBezTo>
                          <a:cubicBezTo>
                            <a:pt x="69349" y="791298"/>
                            <a:pt x="66352" y="779718"/>
                            <a:pt x="63353" y="768137"/>
                          </a:cubicBezTo>
                          <a:cubicBezTo>
                            <a:pt x="64580" y="776993"/>
                            <a:pt x="54771" y="739798"/>
                            <a:pt x="54226" y="743340"/>
                          </a:cubicBezTo>
                          <a:cubicBezTo>
                            <a:pt x="58721" y="761869"/>
                            <a:pt x="60492" y="768409"/>
                            <a:pt x="62673" y="775494"/>
                          </a:cubicBezTo>
                          <a:cubicBezTo>
                            <a:pt x="64717" y="782579"/>
                            <a:pt x="66895" y="790345"/>
                            <a:pt x="73028" y="811327"/>
                          </a:cubicBezTo>
                          <a:cubicBezTo>
                            <a:pt x="69076" y="799609"/>
                            <a:pt x="63082" y="784759"/>
                            <a:pt x="59812" y="777946"/>
                          </a:cubicBezTo>
                          <a:cubicBezTo>
                            <a:pt x="59812" y="777538"/>
                            <a:pt x="59676" y="776993"/>
                            <a:pt x="59267" y="775630"/>
                          </a:cubicBezTo>
                          <a:cubicBezTo>
                            <a:pt x="56133" y="769635"/>
                            <a:pt x="57632" y="776175"/>
                            <a:pt x="55179" y="776720"/>
                          </a:cubicBezTo>
                          <a:cubicBezTo>
                            <a:pt x="62264" y="795522"/>
                            <a:pt x="64853" y="808738"/>
                            <a:pt x="73164" y="830810"/>
                          </a:cubicBezTo>
                          <a:cubicBezTo>
                            <a:pt x="75888" y="834625"/>
                            <a:pt x="70438" y="817321"/>
                            <a:pt x="66759" y="806149"/>
                          </a:cubicBezTo>
                          <a:cubicBezTo>
                            <a:pt x="68940" y="812689"/>
                            <a:pt x="71529" y="819093"/>
                            <a:pt x="73981" y="825632"/>
                          </a:cubicBezTo>
                          <a:lnTo>
                            <a:pt x="72073" y="821954"/>
                          </a:lnTo>
                          <a:cubicBezTo>
                            <a:pt x="77250" y="838712"/>
                            <a:pt x="82973" y="855334"/>
                            <a:pt x="88833" y="871956"/>
                          </a:cubicBezTo>
                          <a:cubicBezTo>
                            <a:pt x="85426" y="862555"/>
                            <a:pt x="83382" y="859694"/>
                            <a:pt x="81202" y="854925"/>
                          </a:cubicBezTo>
                          <a:cubicBezTo>
                            <a:pt x="83382" y="861329"/>
                            <a:pt x="85426" y="867869"/>
                            <a:pt x="87469" y="874681"/>
                          </a:cubicBezTo>
                          <a:cubicBezTo>
                            <a:pt x="88151" y="872774"/>
                            <a:pt x="89376" y="873455"/>
                            <a:pt x="91557" y="879586"/>
                          </a:cubicBezTo>
                          <a:cubicBezTo>
                            <a:pt x="103137" y="911467"/>
                            <a:pt x="109404" y="929451"/>
                            <a:pt x="112810" y="941578"/>
                          </a:cubicBezTo>
                          <a:cubicBezTo>
                            <a:pt x="113356" y="942804"/>
                            <a:pt x="113901" y="944166"/>
                            <a:pt x="114445" y="945256"/>
                          </a:cubicBezTo>
                          <a:cubicBezTo>
                            <a:pt x="113492" y="939534"/>
                            <a:pt x="126027" y="966647"/>
                            <a:pt x="131476" y="975775"/>
                          </a:cubicBezTo>
                          <a:cubicBezTo>
                            <a:pt x="129977" y="975775"/>
                            <a:pt x="137744" y="992261"/>
                            <a:pt x="141150" y="1001389"/>
                          </a:cubicBezTo>
                          <a:cubicBezTo>
                            <a:pt x="144693" y="1005477"/>
                            <a:pt x="143875" y="998256"/>
                            <a:pt x="140196" y="986811"/>
                          </a:cubicBezTo>
                          <a:cubicBezTo>
                            <a:pt x="129706" y="966238"/>
                            <a:pt x="133656" y="975639"/>
                            <a:pt x="127526" y="966374"/>
                          </a:cubicBezTo>
                          <a:lnTo>
                            <a:pt x="111994" y="932858"/>
                          </a:lnTo>
                          <a:lnTo>
                            <a:pt x="116216" y="940079"/>
                          </a:lnTo>
                          <a:cubicBezTo>
                            <a:pt x="109677" y="922912"/>
                            <a:pt x="101775" y="906971"/>
                            <a:pt x="103683" y="907652"/>
                          </a:cubicBezTo>
                          <a:cubicBezTo>
                            <a:pt x="108178" y="916372"/>
                            <a:pt x="113629" y="931496"/>
                            <a:pt x="118260" y="939943"/>
                          </a:cubicBezTo>
                          <a:lnTo>
                            <a:pt x="114174" y="928498"/>
                          </a:lnTo>
                          <a:cubicBezTo>
                            <a:pt x="123847" y="947709"/>
                            <a:pt x="116898" y="939261"/>
                            <a:pt x="128070" y="962832"/>
                          </a:cubicBezTo>
                          <a:cubicBezTo>
                            <a:pt x="125618" y="953431"/>
                            <a:pt x="129024" y="965012"/>
                            <a:pt x="134338" y="974822"/>
                          </a:cubicBezTo>
                          <a:cubicBezTo>
                            <a:pt x="131476" y="966238"/>
                            <a:pt x="116082" y="932858"/>
                            <a:pt x="121257" y="939125"/>
                          </a:cubicBezTo>
                          <a:cubicBezTo>
                            <a:pt x="127253" y="951251"/>
                            <a:pt x="136382" y="982043"/>
                            <a:pt x="145919" y="997438"/>
                          </a:cubicBezTo>
                          <a:lnTo>
                            <a:pt x="145373" y="996757"/>
                          </a:lnTo>
                          <a:cubicBezTo>
                            <a:pt x="146737" y="999754"/>
                            <a:pt x="147963" y="1002616"/>
                            <a:pt x="149052" y="1005068"/>
                          </a:cubicBezTo>
                          <a:cubicBezTo>
                            <a:pt x="149598" y="1006294"/>
                            <a:pt x="150143" y="1007520"/>
                            <a:pt x="150687" y="1008747"/>
                          </a:cubicBezTo>
                          <a:cubicBezTo>
                            <a:pt x="150960" y="1009155"/>
                            <a:pt x="151096" y="1009564"/>
                            <a:pt x="151369" y="1009973"/>
                          </a:cubicBezTo>
                          <a:cubicBezTo>
                            <a:pt x="152049" y="1011063"/>
                            <a:pt x="152595" y="1011880"/>
                            <a:pt x="153004" y="1012561"/>
                          </a:cubicBezTo>
                          <a:cubicBezTo>
                            <a:pt x="153549" y="1013107"/>
                            <a:pt x="153820" y="1013652"/>
                            <a:pt x="154229" y="1013515"/>
                          </a:cubicBezTo>
                          <a:cubicBezTo>
                            <a:pt x="154639" y="1012970"/>
                            <a:pt x="155184" y="1012426"/>
                            <a:pt x="155592" y="1012017"/>
                          </a:cubicBezTo>
                          <a:cubicBezTo>
                            <a:pt x="156001" y="1012017"/>
                            <a:pt x="156410" y="1011880"/>
                            <a:pt x="156955" y="1011608"/>
                          </a:cubicBezTo>
                          <a:cubicBezTo>
                            <a:pt x="158454" y="1010790"/>
                            <a:pt x="160089" y="1009837"/>
                            <a:pt x="161724" y="1008883"/>
                          </a:cubicBezTo>
                          <a:cubicBezTo>
                            <a:pt x="167718" y="1005477"/>
                            <a:pt x="173713" y="1001934"/>
                            <a:pt x="179027" y="998937"/>
                          </a:cubicBezTo>
                          <a:lnTo>
                            <a:pt x="179027" y="999618"/>
                          </a:lnTo>
                          <a:cubicBezTo>
                            <a:pt x="179027" y="999618"/>
                            <a:pt x="194150" y="991171"/>
                            <a:pt x="194150" y="991171"/>
                          </a:cubicBezTo>
                          <a:cubicBezTo>
                            <a:pt x="187474" y="996212"/>
                            <a:pt x="176301" y="1000708"/>
                            <a:pt x="163359" y="1007929"/>
                          </a:cubicBezTo>
                          <a:lnTo>
                            <a:pt x="165537" y="1008202"/>
                          </a:lnTo>
                          <a:cubicBezTo>
                            <a:pt x="155184" y="1012834"/>
                            <a:pt x="157499" y="1011880"/>
                            <a:pt x="155592" y="1013515"/>
                          </a:cubicBezTo>
                          <a:cubicBezTo>
                            <a:pt x="155048" y="1013924"/>
                            <a:pt x="154093" y="1015423"/>
                            <a:pt x="153413" y="1015423"/>
                          </a:cubicBezTo>
                          <a:cubicBezTo>
                            <a:pt x="152867" y="1015014"/>
                            <a:pt x="152185" y="1014469"/>
                            <a:pt x="151642" y="1013788"/>
                          </a:cubicBezTo>
                          <a:cubicBezTo>
                            <a:pt x="152595" y="1014741"/>
                            <a:pt x="153004" y="1017739"/>
                            <a:pt x="154911" y="1015695"/>
                          </a:cubicBezTo>
                          <a:cubicBezTo>
                            <a:pt x="156683" y="1014605"/>
                            <a:pt x="158590" y="1013652"/>
                            <a:pt x="160362" y="1012561"/>
                          </a:cubicBezTo>
                          <a:cubicBezTo>
                            <a:pt x="170715" y="1006839"/>
                            <a:pt x="179298" y="1001934"/>
                            <a:pt x="180662" y="999754"/>
                          </a:cubicBezTo>
                          <a:lnTo>
                            <a:pt x="191833" y="995258"/>
                          </a:lnTo>
                          <a:lnTo>
                            <a:pt x="196602" y="992125"/>
                          </a:lnTo>
                          <a:cubicBezTo>
                            <a:pt x="204913" y="988718"/>
                            <a:pt x="197556" y="994441"/>
                            <a:pt x="182568" y="1002888"/>
                          </a:cubicBezTo>
                          <a:cubicBezTo>
                            <a:pt x="179844" y="1003978"/>
                            <a:pt x="178345" y="1004659"/>
                            <a:pt x="179027" y="1003978"/>
                          </a:cubicBezTo>
                          <a:cubicBezTo>
                            <a:pt x="175621" y="1006158"/>
                            <a:pt x="172350" y="1008202"/>
                            <a:pt x="167990" y="1011063"/>
                          </a:cubicBezTo>
                          <a:cubicBezTo>
                            <a:pt x="165674" y="1012426"/>
                            <a:pt x="163222" y="1013924"/>
                            <a:pt x="160225" y="1015695"/>
                          </a:cubicBezTo>
                          <a:cubicBezTo>
                            <a:pt x="158998" y="1016376"/>
                            <a:pt x="157499" y="1017194"/>
                            <a:pt x="155864" y="1018011"/>
                          </a:cubicBezTo>
                          <a:lnTo>
                            <a:pt x="159271" y="1015423"/>
                          </a:lnTo>
                          <a:cubicBezTo>
                            <a:pt x="157363" y="1016513"/>
                            <a:pt x="155455" y="1017603"/>
                            <a:pt x="153549" y="1018556"/>
                          </a:cubicBezTo>
                          <a:cubicBezTo>
                            <a:pt x="152458" y="1019647"/>
                            <a:pt x="152185" y="1018148"/>
                            <a:pt x="151642" y="1017330"/>
                          </a:cubicBezTo>
                          <a:cubicBezTo>
                            <a:pt x="151232" y="1016376"/>
                            <a:pt x="150687" y="1015559"/>
                            <a:pt x="150278" y="1014741"/>
                          </a:cubicBezTo>
                          <a:cubicBezTo>
                            <a:pt x="149188" y="1012834"/>
                            <a:pt x="148235" y="1011063"/>
                            <a:pt x="147281" y="1009564"/>
                          </a:cubicBezTo>
                          <a:cubicBezTo>
                            <a:pt x="145646" y="1006431"/>
                            <a:pt x="144147" y="1003842"/>
                            <a:pt x="143058" y="1002071"/>
                          </a:cubicBezTo>
                          <a:cubicBezTo>
                            <a:pt x="145373" y="1007520"/>
                            <a:pt x="147690" y="1012970"/>
                            <a:pt x="150007" y="1018284"/>
                          </a:cubicBezTo>
                          <a:lnTo>
                            <a:pt x="151232" y="1021145"/>
                          </a:lnTo>
                          <a:cubicBezTo>
                            <a:pt x="151232" y="1021145"/>
                            <a:pt x="151369" y="1021826"/>
                            <a:pt x="151642" y="1021690"/>
                          </a:cubicBezTo>
                          <a:lnTo>
                            <a:pt x="152322" y="1021417"/>
                          </a:lnTo>
                          <a:lnTo>
                            <a:pt x="153684" y="1020736"/>
                          </a:lnTo>
                          <a:lnTo>
                            <a:pt x="158998" y="1018011"/>
                          </a:lnTo>
                          <a:cubicBezTo>
                            <a:pt x="173168" y="1010382"/>
                            <a:pt x="187202" y="1002888"/>
                            <a:pt x="200826" y="995531"/>
                          </a:cubicBezTo>
                          <a:cubicBezTo>
                            <a:pt x="207911" y="988446"/>
                            <a:pt x="217311" y="981497"/>
                            <a:pt x="220308" y="976865"/>
                          </a:cubicBezTo>
                          <a:cubicBezTo>
                            <a:pt x="239383" y="965966"/>
                            <a:pt x="265407" y="951524"/>
                            <a:pt x="282710" y="943349"/>
                          </a:cubicBezTo>
                          <a:lnTo>
                            <a:pt x="281483" y="944575"/>
                          </a:lnTo>
                          <a:cubicBezTo>
                            <a:pt x="289795" y="940351"/>
                            <a:pt x="297288" y="936264"/>
                            <a:pt x="303420" y="932585"/>
                          </a:cubicBezTo>
                          <a:cubicBezTo>
                            <a:pt x="312411" y="928498"/>
                            <a:pt x="298106" y="937082"/>
                            <a:pt x="304373" y="934084"/>
                          </a:cubicBezTo>
                          <a:lnTo>
                            <a:pt x="331622" y="918416"/>
                          </a:lnTo>
                          <a:cubicBezTo>
                            <a:pt x="330532" y="920460"/>
                            <a:pt x="307233" y="932994"/>
                            <a:pt x="296198" y="938989"/>
                          </a:cubicBezTo>
                          <a:cubicBezTo>
                            <a:pt x="298242" y="937763"/>
                            <a:pt x="302329" y="935310"/>
                            <a:pt x="300966" y="935855"/>
                          </a:cubicBezTo>
                          <a:cubicBezTo>
                            <a:pt x="287887" y="942395"/>
                            <a:pt x="264861" y="957109"/>
                            <a:pt x="258458" y="958608"/>
                          </a:cubicBezTo>
                          <a:cubicBezTo>
                            <a:pt x="252327" y="962287"/>
                            <a:pt x="270584" y="950570"/>
                            <a:pt x="249329" y="962014"/>
                          </a:cubicBezTo>
                          <a:cubicBezTo>
                            <a:pt x="234751" y="969099"/>
                            <a:pt x="230936" y="972914"/>
                            <a:pt x="229710" y="974276"/>
                          </a:cubicBezTo>
                          <a:cubicBezTo>
                            <a:pt x="229710" y="974958"/>
                            <a:pt x="252462" y="963104"/>
                            <a:pt x="244970" y="968009"/>
                          </a:cubicBezTo>
                          <a:cubicBezTo>
                            <a:pt x="256005" y="962014"/>
                            <a:pt x="259956" y="958881"/>
                            <a:pt x="274399" y="951796"/>
                          </a:cubicBezTo>
                          <a:cubicBezTo>
                            <a:pt x="263499" y="957791"/>
                            <a:pt x="249192" y="967055"/>
                            <a:pt x="242926" y="969235"/>
                          </a:cubicBezTo>
                          <a:cubicBezTo>
                            <a:pt x="221807" y="982043"/>
                            <a:pt x="226440" y="983269"/>
                            <a:pt x="236795" y="977819"/>
                          </a:cubicBezTo>
                          <a:cubicBezTo>
                            <a:pt x="233933" y="978228"/>
                            <a:pt x="275761" y="955339"/>
                            <a:pt x="246741" y="969508"/>
                          </a:cubicBezTo>
                          <a:cubicBezTo>
                            <a:pt x="258867" y="961469"/>
                            <a:pt x="282164" y="948935"/>
                            <a:pt x="298513" y="939125"/>
                          </a:cubicBezTo>
                          <a:lnTo>
                            <a:pt x="297833" y="939806"/>
                          </a:lnTo>
                          <a:lnTo>
                            <a:pt x="318406" y="928362"/>
                          </a:lnTo>
                          <a:cubicBezTo>
                            <a:pt x="315680" y="930269"/>
                            <a:pt x="309550" y="933948"/>
                            <a:pt x="309686" y="934629"/>
                          </a:cubicBezTo>
                          <a:lnTo>
                            <a:pt x="337481" y="917462"/>
                          </a:lnTo>
                          <a:cubicBezTo>
                            <a:pt x="329714" y="922367"/>
                            <a:pt x="332304" y="921141"/>
                            <a:pt x="337752" y="918416"/>
                          </a:cubicBezTo>
                          <a:cubicBezTo>
                            <a:pt x="340069" y="917189"/>
                            <a:pt x="343066" y="915691"/>
                            <a:pt x="345792" y="914192"/>
                          </a:cubicBezTo>
                          <a:cubicBezTo>
                            <a:pt x="347018" y="913647"/>
                            <a:pt x="348107" y="913102"/>
                            <a:pt x="348925" y="912829"/>
                          </a:cubicBezTo>
                          <a:cubicBezTo>
                            <a:pt x="349198" y="911467"/>
                            <a:pt x="350969" y="909696"/>
                            <a:pt x="347427" y="910922"/>
                          </a:cubicBezTo>
                          <a:cubicBezTo>
                            <a:pt x="345519" y="911467"/>
                            <a:pt x="345383" y="911740"/>
                            <a:pt x="345110" y="912148"/>
                          </a:cubicBezTo>
                          <a:cubicBezTo>
                            <a:pt x="345110" y="912285"/>
                            <a:pt x="344837" y="912557"/>
                            <a:pt x="344564" y="912829"/>
                          </a:cubicBezTo>
                          <a:cubicBezTo>
                            <a:pt x="344837" y="912829"/>
                            <a:pt x="342793" y="914056"/>
                            <a:pt x="340069" y="915555"/>
                          </a:cubicBezTo>
                          <a:lnTo>
                            <a:pt x="343748" y="913102"/>
                          </a:lnTo>
                          <a:cubicBezTo>
                            <a:pt x="344564" y="912557"/>
                            <a:pt x="344428" y="912421"/>
                            <a:pt x="344701" y="912148"/>
                          </a:cubicBezTo>
                          <a:cubicBezTo>
                            <a:pt x="345110" y="911603"/>
                            <a:pt x="345519" y="911059"/>
                            <a:pt x="345792" y="910650"/>
                          </a:cubicBezTo>
                          <a:lnTo>
                            <a:pt x="346199" y="910650"/>
                          </a:lnTo>
                          <a:cubicBezTo>
                            <a:pt x="346199" y="909968"/>
                            <a:pt x="346881" y="909696"/>
                            <a:pt x="345655" y="909015"/>
                          </a:cubicBezTo>
                          <a:cubicBezTo>
                            <a:pt x="344837" y="907652"/>
                            <a:pt x="345792" y="907652"/>
                            <a:pt x="346745" y="908061"/>
                          </a:cubicBezTo>
                          <a:cubicBezTo>
                            <a:pt x="347700" y="908334"/>
                            <a:pt x="348243" y="908606"/>
                            <a:pt x="345519" y="905473"/>
                          </a:cubicBezTo>
                          <a:cubicBezTo>
                            <a:pt x="345383" y="906426"/>
                            <a:pt x="344837" y="906699"/>
                            <a:pt x="344293" y="907107"/>
                          </a:cubicBezTo>
                          <a:cubicBezTo>
                            <a:pt x="340342" y="900295"/>
                            <a:pt x="335981" y="892802"/>
                            <a:pt x="331622" y="885308"/>
                          </a:cubicBezTo>
                          <a:cubicBezTo>
                            <a:pt x="326854" y="876724"/>
                            <a:pt x="321949" y="868005"/>
                            <a:pt x="317179" y="859694"/>
                          </a:cubicBezTo>
                          <a:cubicBezTo>
                            <a:pt x="307915" y="842799"/>
                            <a:pt x="299332" y="826995"/>
                            <a:pt x="292792" y="815959"/>
                          </a:cubicBezTo>
                          <a:cubicBezTo>
                            <a:pt x="297151" y="821681"/>
                            <a:pt x="300013" y="823589"/>
                            <a:pt x="296335" y="814596"/>
                          </a:cubicBezTo>
                          <a:cubicBezTo>
                            <a:pt x="301239" y="824406"/>
                            <a:pt x="312138" y="843617"/>
                            <a:pt x="320314" y="857105"/>
                          </a:cubicBezTo>
                          <a:cubicBezTo>
                            <a:pt x="321540" y="859830"/>
                            <a:pt x="308461" y="841164"/>
                            <a:pt x="300557" y="826041"/>
                          </a:cubicBezTo>
                          <a:cubicBezTo>
                            <a:pt x="301919" y="834897"/>
                            <a:pt x="323447" y="862555"/>
                            <a:pt x="321949" y="865825"/>
                          </a:cubicBezTo>
                          <a:cubicBezTo>
                            <a:pt x="332575" y="884899"/>
                            <a:pt x="337481" y="891439"/>
                            <a:pt x="341840" y="897298"/>
                          </a:cubicBezTo>
                          <a:cubicBezTo>
                            <a:pt x="343748" y="899886"/>
                            <a:pt x="345383" y="902202"/>
                            <a:pt x="347700" y="905473"/>
                          </a:cubicBezTo>
                          <a:cubicBezTo>
                            <a:pt x="348516" y="906699"/>
                            <a:pt x="349742" y="908606"/>
                            <a:pt x="350287" y="910650"/>
                          </a:cubicBezTo>
                          <a:cubicBezTo>
                            <a:pt x="352059" y="911195"/>
                            <a:pt x="348243" y="912557"/>
                            <a:pt x="348652" y="913647"/>
                          </a:cubicBezTo>
                          <a:cubicBezTo>
                            <a:pt x="350015" y="913647"/>
                            <a:pt x="352059" y="912829"/>
                            <a:pt x="354239" y="911740"/>
                          </a:cubicBezTo>
                          <a:cubicBezTo>
                            <a:pt x="353284" y="909832"/>
                            <a:pt x="351513" y="907380"/>
                            <a:pt x="349878" y="904791"/>
                          </a:cubicBezTo>
                          <a:cubicBezTo>
                            <a:pt x="346472" y="899478"/>
                            <a:pt x="342930" y="893892"/>
                            <a:pt x="339523" y="888442"/>
                          </a:cubicBezTo>
                          <a:cubicBezTo>
                            <a:pt x="335710" y="882311"/>
                            <a:pt x="332167" y="876452"/>
                            <a:pt x="329305" y="871138"/>
                          </a:cubicBezTo>
                          <a:cubicBezTo>
                            <a:pt x="330532" y="873046"/>
                            <a:pt x="333120" y="876997"/>
                            <a:pt x="333939" y="877678"/>
                          </a:cubicBezTo>
                          <a:cubicBezTo>
                            <a:pt x="325491" y="862828"/>
                            <a:pt x="321676" y="856833"/>
                            <a:pt x="315273" y="846614"/>
                          </a:cubicBezTo>
                          <a:lnTo>
                            <a:pt x="315817" y="847977"/>
                          </a:lnTo>
                          <a:cubicBezTo>
                            <a:pt x="304236" y="830537"/>
                            <a:pt x="310367" y="836259"/>
                            <a:pt x="304782" y="825224"/>
                          </a:cubicBezTo>
                          <a:cubicBezTo>
                            <a:pt x="302192" y="821136"/>
                            <a:pt x="294427" y="805877"/>
                            <a:pt x="294836" y="808874"/>
                          </a:cubicBezTo>
                          <a:lnTo>
                            <a:pt x="285434" y="788573"/>
                          </a:lnTo>
                          <a:lnTo>
                            <a:pt x="284618" y="790208"/>
                          </a:lnTo>
                          <a:cubicBezTo>
                            <a:pt x="278622" y="779036"/>
                            <a:pt x="278349" y="776175"/>
                            <a:pt x="272355" y="766365"/>
                          </a:cubicBezTo>
                          <a:lnTo>
                            <a:pt x="270857" y="766365"/>
                          </a:lnTo>
                          <a:cubicBezTo>
                            <a:pt x="270857" y="766365"/>
                            <a:pt x="284752" y="794568"/>
                            <a:pt x="284752" y="794568"/>
                          </a:cubicBezTo>
                          <a:cubicBezTo>
                            <a:pt x="276987" y="780671"/>
                            <a:pt x="281483" y="791298"/>
                            <a:pt x="273308" y="775903"/>
                          </a:cubicBezTo>
                          <a:cubicBezTo>
                            <a:pt x="283527" y="792661"/>
                            <a:pt x="267722" y="763232"/>
                            <a:pt x="268131" y="760916"/>
                          </a:cubicBezTo>
                          <a:lnTo>
                            <a:pt x="261728" y="749744"/>
                          </a:lnTo>
                          <a:lnTo>
                            <a:pt x="263499" y="752605"/>
                          </a:lnTo>
                          <a:cubicBezTo>
                            <a:pt x="259820" y="743204"/>
                            <a:pt x="257776" y="741978"/>
                            <a:pt x="253008" y="731214"/>
                          </a:cubicBezTo>
                          <a:cubicBezTo>
                            <a:pt x="258185" y="744158"/>
                            <a:pt x="261182" y="752741"/>
                            <a:pt x="269902" y="768273"/>
                          </a:cubicBezTo>
                          <a:cubicBezTo>
                            <a:pt x="263363" y="757101"/>
                            <a:pt x="251646" y="734348"/>
                            <a:pt x="249056" y="728625"/>
                          </a:cubicBezTo>
                          <a:cubicBezTo>
                            <a:pt x="242926" y="716500"/>
                            <a:pt x="240065" y="707371"/>
                            <a:pt x="235297" y="695654"/>
                          </a:cubicBezTo>
                          <a:cubicBezTo>
                            <a:pt x="245379" y="717862"/>
                            <a:pt x="235297" y="686389"/>
                            <a:pt x="254370" y="731214"/>
                          </a:cubicBezTo>
                          <a:cubicBezTo>
                            <a:pt x="253826" y="730533"/>
                            <a:pt x="252191" y="726854"/>
                            <a:pt x="251646" y="725492"/>
                          </a:cubicBezTo>
                          <a:cubicBezTo>
                            <a:pt x="252735" y="732168"/>
                            <a:pt x="264044" y="751923"/>
                            <a:pt x="269358" y="761052"/>
                          </a:cubicBezTo>
                          <a:cubicBezTo>
                            <a:pt x="269085" y="758191"/>
                            <a:pt x="274126" y="768001"/>
                            <a:pt x="266360" y="750970"/>
                          </a:cubicBezTo>
                          <a:cubicBezTo>
                            <a:pt x="268404" y="756828"/>
                            <a:pt x="257368" y="737754"/>
                            <a:pt x="250827" y="721268"/>
                          </a:cubicBezTo>
                          <a:lnTo>
                            <a:pt x="254097" y="723176"/>
                          </a:lnTo>
                          <a:cubicBezTo>
                            <a:pt x="250691" y="715273"/>
                            <a:pt x="247150" y="707371"/>
                            <a:pt x="243879" y="699333"/>
                          </a:cubicBezTo>
                          <a:lnTo>
                            <a:pt x="244970" y="701513"/>
                          </a:lnTo>
                          <a:cubicBezTo>
                            <a:pt x="242380" y="691975"/>
                            <a:pt x="233933" y="676171"/>
                            <a:pt x="228619" y="659004"/>
                          </a:cubicBezTo>
                          <a:cubicBezTo>
                            <a:pt x="226031" y="653145"/>
                            <a:pt x="220854" y="638294"/>
                            <a:pt x="217311" y="627531"/>
                          </a:cubicBezTo>
                          <a:cubicBezTo>
                            <a:pt x="213769" y="616768"/>
                            <a:pt x="211588" y="609955"/>
                            <a:pt x="213360" y="620583"/>
                          </a:cubicBezTo>
                          <a:cubicBezTo>
                            <a:pt x="210090" y="604642"/>
                            <a:pt x="205049" y="591426"/>
                            <a:pt x="201506" y="573850"/>
                          </a:cubicBezTo>
                          <a:cubicBezTo>
                            <a:pt x="202597" y="581207"/>
                            <a:pt x="203823" y="588565"/>
                            <a:pt x="205185" y="595786"/>
                          </a:cubicBezTo>
                          <a:cubicBezTo>
                            <a:pt x="198100" y="570444"/>
                            <a:pt x="200553" y="577529"/>
                            <a:pt x="194967" y="556956"/>
                          </a:cubicBezTo>
                          <a:cubicBezTo>
                            <a:pt x="195240" y="554776"/>
                            <a:pt x="195240" y="550007"/>
                            <a:pt x="196329" y="554231"/>
                          </a:cubicBezTo>
                          <a:cubicBezTo>
                            <a:pt x="195240" y="545375"/>
                            <a:pt x="194423" y="535429"/>
                            <a:pt x="194423" y="525074"/>
                          </a:cubicBezTo>
                          <a:lnTo>
                            <a:pt x="194423" y="517172"/>
                          </a:lnTo>
                          <a:cubicBezTo>
                            <a:pt x="194694" y="514447"/>
                            <a:pt x="194694" y="512403"/>
                            <a:pt x="195103" y="507907"/>
                          </a:cubicBezTo>
                          <a:cubicBezTo>
                            <a:pt x="195922" y="500005"/>
                            <a:pt x="197147" y="492239"/>
                            <a:pt x="198919" y="485291"/>
                          </a:cubicBezTo>
                          <a:cubicBezTo>
                            <a:pt x="202461" y="470985"/>
                            <a:pt x="207911" y="460766"/>
                            <a:pt x="212816" y="451774"/>
                          </a:cubicBezTo>
                          <a:cubicBezTo>
                            <a:pt x="214042" y="449458"/>
                            <a:pt x="215267" y="447278"/>
                            <a:pt x="216495" y="445098"/>
                          </a:cubicBezTo>
                          <a:cubicBezTo>
                            <a:pt x="217857" y="442782"/>
                            <a:pt x="219083" y="440602"/>
                            <a:pt x="220308" y="438422"/>
                          </a:cubicBezTo>
                          <a:cubicBezTo>
                            <a:pt x="223034" y="433108"/>
                            <a:pt x="224396" y="432972"/>
                            <a:pt x="225895" y="431065"/>
                          </a:cubicBezTo>
                          <a:cubicBezTo>
                            <a:pt x="226440" y="430656"/>
                            <a:pt x="226984" y="430247"/>
                            <a:pt x="227257" y="429975"/>
                          </a:cubicBezTo>
                          <a:cubicBezTo>
                            <a:pt x="235568" y="447278"/>
                            <a:pt x="240745" y="459404"/>
                            <a:pt x="246468" y="471666"/>
                          </a:cubicBezTo>
                          <a:cubicBezTo>
                            <a:pt x="249329" y="477797"/>
                            <a:pt x="252462" y="484473"/>
                            <a:pt x="256414" y="492103"/>
                          </a:cubicBezTo>
                          <a:cubicBezTo>
                            <a:pt x="258049" y="495100"/>
                            <a:pt x="259820" y="498234"/>
                            <a:pt x="261728" y="501913"/>
                          </a:cubicBezTo>
                          <a:cubicBezTo>
                            <a:pt x="263363" y="504637"/>
                            <a:pt x="265134" y="507771"/>
                            <a:pt x="267314" y="511314"/>
                          </a:cubicBezTo>
                          <a:cubicBezTo>
                            <a:pt x="271128" y="517308"/>
                            <a:pt x="266223" y="505591"/>
                            <a:pt x="276851" y="524938"/>
                          </a:cubicBezTo>
                          <a:cubicBezTo>
                            <a:pt x="277533" y="526300"/>
                            <a:pt x="264725" y="507362"/>
                            <a:pt x="277260" y="528480"/>
                          </a:cubicBezTo>
                          <a:cubicBezTo>
                            <a:pt x="287615" y="542650"/>
                            <a:pt x="298106" y="564041"/>
                            <a:pt x="312138" y="582161"/>
                          </a:cubicBezTo>
                          <a:cubicBezTo>
                            <a:pt x="318406" y="592516"/>
                            <a:pt x="330803" y="609410"/>
                            <a:pt x="327126" y="606549"/>
                          </a:cubicBezTo>
                          <a:cubicBezTo>
                            <a:pt x="316090" y="590881"/>
                            <a:pt x="300966" y="568537"/>
                            <a:pt x="298106" y="565403"/>
                          </a:cubicBezTo>
                          <a:cubicBezTo>
                            <a:pt x="300148" y="567174"/>
                            <a:pt x="291430" y="553549"/>
                            <a:pt x="299468" y="564994"/>
                          </a:cubicBezTo>
                          <a:cubicBezTo>
                            <a:pt x="284752" y="540198"/>
                            <a:pt x="288568" y="549735"/>
                            <a:pt x="275761" y="527118"/>
                          </a:cubicBezTo>
                          <a:cubicBezTo>
                            <a:pt x="274399" y="525892"/>
                            <a:pt x="281346" y="539244"/>
                            <a:pt x="284752" y="543740"/>
                          </a:cubicBezTo>
                          <a:cubicBezTo>
                            <a:pt x="282983" y="544966"/>
                            <a:pt x="257912" y="500141"/>
                            <a:pt x="267722" y="521123"/>
                          </a:cubicBezTo>
                          <a:cubicBezTo>
                            <a:pt x="281755" y="545239"/>
                            <a:pt x="289250" y="550143"/>
                            <a:pt x="300830" y="571262"/>
                          </a:cubicBezTo>
                          <a:cubicBezTo>
                            <a:pt x="294563" y="563904"/>
                            <a:pt x="287206" y="550552"/>
                            <a:pt x="279167" y="541151"/>
                          </a:cubicBezTo>
                          <a:lnTo>
                            <a:pt x="289113" y="558318"/>
                          </a:lnTo>
                          <a:lnTo>
                            <a:pt x="297969" y="569627"/>
                          </a:lnTo>
                          <a:lnTo>
                            <a:pt x="297288" y="569082"/>
                          </a:lnTo>
                          <a:cubicBezTo>
                            <a:pt x="315408" y="599055"/>
                            <a:pt x="316908" y="594968"/>
                            <a:pt x="335981" y="619629"/>
                          </a:cubicBezTo>
                          <a:cubicBezTo>
                            <a:pt x="326308" y="604369"/>
                            <a:pt x="341022" y="621128"/>
                            <a:pt x="333529" y="609819"/>
                          </a:cubicBezTo>
                          <a:cubicBezTo>
                            <a:pt x="345928" y="626577"/>
                            <a:pt x="355192" y="638703"/>
                            <a:pt x="353830" y="639929"/>
                          </a:cubicBezTo>
                          <a:cubicBezTo>
                            <a:pt x="329169" y="609683"/>
                            <a:pt x="350833" y="639520"/>
                            <a:pt x="327943" y="611454"/>
                          </a:cubicBezTo>
                          <a:cubicBezTo>
                            <a:pt x="330940" y="616631"/>
                            <a:pt x="320721" y="606004"/>
                            <a:pt x="333393" y="623580"/>
                          </a:cubicBezTo>
                          <a:cubicBezTo>
                            <a:pt x="349062" y="642246"/>
                            <a:pt x="330260" y="616904"/>
                            <a:pt x="345246" y="635978"/>
                          </a:cubicBezTo>
                          <a:cubicBezTo>
                            <a:pt x="345928" y="637205"/>
                            <a:pt x="346745" y="638431"/>
                            <a:pt x="346063" y="638022"/>
                          </a:cubicBezTo>
                          <a:cubicBezTo>
                            <a:pt x="353557" y="646333"/>
                            <a:pt x="353694" y="648513"/>
                            <a:pt x="363094" y="658322"/>
                          </a:cubicBezTo>
                          <a:lnTo>
                            <a:pt x="360779" y="656007"/>
                          </a:lnTo>
                          <a:cubicBezTo>
                            <a:pt x="370451" y="669631"/>
                            <a:pt x="373312" y="669222"/>
                            <a:pt x="381625" y="680939"/>
                          </a:cubicBezTo>
                          <a:cubicBezTo>
                            <a:pt x="378899" y="675762"/>
                            <a:pt x="388708" y="687615"/>
                            <a:pt x="395249" y="693610"/>
                          </a:cubicBezTo>
                          <a:cubicBezTo>
                            <a:pt x="385984" y="682438"/>
                            <a:pt x="382168" y="675353"/>
                            <a:pt x="364048" y="653418"/>
                          </a:cubicBezTo>
                          <a:cubicBezTo>
                            <a:pt x="361051" y="651374"/>
                            <a:pt x="361868" y="653418"/>
                            <a:pt x="354103" y="644562"/>
                          </a:cubicBezTo>
                          <a:lnTo>
                            <a:pt x="365820" y="658868"/>
                          </a:lnTo>
                          <a:cubicBezTo>
                            <a:pt x="363094" y="656007"/>
                            <a:pt x="361051" y="653690"/>
                            <a:pt x="358598" y="650965"/>
                          </a:cubicBezTo>
                          <a:cubicBezTo>
                            <a:pt x="354919" y="646333"/>
                            <a:pt x="351513" y="641428"/>
                            <a:pt x="347971" y="636659"/>
                          </a:cubicBezTo>
                          <a:cubicBezTo>
                            <a:pt x="362277" y="654099"/>
                            <a:pt x="356963" y="645107"/>
                            <a:pt x="363776" y="651919"/>
                          </a:cubicBezTo>
                          <a:cubicBezTo>
                            <a:pt x="376447" y="668132"/>
                            <a:pt x="374812" y="664862"/>
                            <a:pt x="382987" y="674944"/>
                          </a:cubicBezTo>
                          <a:cubicBezTo>
                            <a:pt x="380806" y="675081"/>
                            <a:pt x="407102" y="706826"/>
                            <a:pt x="423042" y="724538"/>
                          </a:cubicBezTo>
                          <a:cubicBezTo>
                            <a:pt x="420454" y="721813"/>
                            <a:pt x="417185" y="718407"/>
                            <a:pt x="415413" y="716500"/>
                          </a:cubicBezTo>
                          <a:cubicBezTo>
                            <a:pt x="402878" y="704510"/>
                            <a:pt x="422635" y="726173"/>
                            <a:pt x="422906" y="726718"/>
                          </a:cubicBezTo>
                          <a:lnTo>
                            <a:pt x="432308" y="735301"/>
                          </a:lnTo>
                          <a:cubicBezTo>
                            <a:pt x="430536" y="733666"/>
                            <a:pt x="428083" y="731623"/>
                            <a:pt x="431626" y="735574"/>
                          </a:cubicBezTo>
                          <a:cubicBezTo>
                            <a:pt x="443888" y="747564"/>
                            <a:pt x="444297" y="745656"/>
                            <a:pt x="456696" y="757373"/>
                          </a:cubicBezTo>
                          <a:cubicBezTo>
                            <a:pt x="456967" y="758872"/>
                            <a:pt x="445796" y="749744"/>
                            <a:pt x="453017" y="757373"/>
                          </a:cubicBezTo>
                          <a:cubicBezTo>
                            <a:pt x="455332" y="760234"/>
                            <a:pt x="462145" y="770044"/>
                            <a:pt x="479721" y="784623"/>
                          </a:cubicBezTo>
                          <a:cubicBezTo>
                            <a:pt x="481219" y="785440"/>
                            <a:pt x="485580" y="789255"/>
                            <a:pt x="490892" y="793614"/>
                          </a:cubicBezTo>
                          <a:cubicBezTo>
                            <a:pt x="490076" y="793070"/>
                            <a:pt x="489257" y="792388"/>
                            <a:pt x="488850" y="792116"/>
                          </a:cubicBezTo>
                          <a:lnTo>
                            <a:pt x="499749" y="802607"/>
                          </a:lnTo>
                          <a:cubicBezTo>
                            <a:pt x="488850" y="795386"/>
                            <a:pt x="480539" y="785031"/>
                            <a:pt x="469912" y="777538"/>
                          </a:cubicBezTo>
                          <a:lnTo>
                            <a:pt x="468140" y="777810"/>
                          </a:lnTo>
                          <a:cubicBezTo>
                            <a:pt x="460783" y="770862"/>
                            <a:pt x="450291" y="762006"/>
                            <a:pt x="445250" y="758054"/>
                          </a:cubicBezTo>
                          <a:cubicBezTo>
                            <a:pt x="456287" y="768818"/>
                            <a:pt x="458738" y="770862"/>
                            <a:pt x="471819" y="782306"/>
                          </a:cubicBezTo>
                          <a:cubicBezTo>
                            <a:pt x="473045" y="784623"/>
                            <a:pt x="463508" y="776993"/>
                            <a:pt x="462281" y="775766"/>
                          </a:cubicBezTo>
                          <a:lnTo>
                            <a:pt x="464734" y="776993"/>
                          </a:lnTo>
                          <a:cubicBezTo>
                            <a:pt x="450564" y="762142"/>
                            <a:pt x="441300" y="756965"/>
                            <a:pt x="423588" y="738435"/>
                          </a:cubicBezTo>
                          <a:cubicBezTo>
                            <a:pt x="420863" y="735574"/>
                            <a:pt x="422635" y="737209"/>
                            <a:pt x="423451" y="737618"/>
                          </a:cubicBezTo>
                          <a:cubicBezTo>
                            <a:pt x="407919" y="723857"/>
                            <a:pt x="395520" y="707507"/>
                            <a:pt x="380943" y="693474"/>
                          </a:cubicBezTo>
                          <a:lnTo>
                            <a:pt x="385847" y="697970"/>
                          </a:lnTo>
                          <a:cubicBezTo>
                            <a:pt x="376174" y="688160"/>
                            <a:pt x="357782" y="668677"/>
                            <a:pt x="340069" y="648240"/>
                          </a:cubicBezTo>
                          <a:lnTo>
                            <a:pt x="339523" y="648240"/>
                          </a:lnTo>
                          <a:cubicBezTo>
                            <a:pt x="341158" y="650965"/>
                            <a:pt x="334892" y="642927"/>
                            <a:pt x="331895" y="638431"/>
                          </a:cubicBezTo>
                          <a:lnTo>
                            <a:pt x="331895" y="638431"/>
                          </a:lnTo>
                          <a:cubicBezTo>
                            <a:pt x="323175" y="628076"/>
                            <a:pt x="315137" y="617857"/>
                            <a:pt x="308595" y="609547"/>
                          </a:cubicBezTo>
                          <a:cubicBezTo>
                            <a:pt x="310367" y="612544"/>
                            <a:pt x="312547" y="616223"/>
                            <a:pt x="315408" y="620310"/>
                          </a:cubicBezTo>
                          <a:cubicBezTo>
                            <a:pt x="318270" y="623444"/>
                            <a:pt x="332711" y="643608"/>
                            <a:pt x="331895" y="639929"/>
                          </a:cubicBezTo>
                          <a:cubicBezTo>
                            <a:pt x="338025" y="649739"/>
                            <a:pt x="350560" y="663228"/>
                            <a:pt x="355465" y="670040"/>
                          </a:cubicBezTo>
                          <a:cubicBezTo>
                            <a:pt x="346472" y="657641"/>
                            <a:pt x="363230" y="677533"/>
                            <a:pt x="365683" y="678896"/>
                          </a:cubicBezTo>
                          <a:cubicBezTo>
                            <a:pt x="368271" y="683392"/>
                            <a:pt x="380397" y="696063"/>
                            <a:pt x="378218" y="695381"/>
                          </a:cubicBezTo>
                          <a:cubicBezTo>
                            <a:pt x="379990" y="697834"/>
                            <a:pt x="373858" y="689251"/>
                            <a:pt x="369089" y="684754"/>
                          </a:cubicBezTo>
                          <a:cubicBezTo>
                            <a:pt x="357782" y="673310"/>
                            <a:pt x="387482" y="707643"/>
                            <a:pt x="373585" y="693201"/>
                          </a:cubicBezTo>
                          <a:cubicBezTo>
                            <a:pt x="390888" y="711867"/>
                            <a:pt x="413506" y="736528"/>
                            <a:pt x="432988" y="754103"/>
                          </a:cubicBezTo>
                          <a:cubicBezTo>
                            <a:pt x="429582" y="750561"/>
                            <a:pt x="426176" y="747019"/>
                            <a:pt x="423042" y="743340"/>
                          </a:cubicBezTo>
                          <a:cubicBezTo>
                            <a:pt x="430945" y="751787"/>
                            <a:pt x="450973" y="770725"/>
                            <a:pt x="452199" y="772496"/>
                          </a:cubicBezTo>
                          <a:cubicBezTo>
                            <a:pt x="445659" y="766774"/>
                            <a:pt x="438574" y="759689"/>
                            <a:pt x="430536" y="752060"/>
                          </a:cubicBezTo>
                          <a:cubicBezTo>
                            <a:pt x="429174" y="752741"/>
                            <a:pt x="449475" y="770725"/>
                            <a:pt x="450019" y="772088"/>
                          </a:cubicBezTo>
                          <a:cubicBezTo>
                            <a:pt x="458331" y="778900"/>
                            <a:pt x="466778" y="785576"/>
                            <a:pt x="475225" y="792116"/>
                          </a:cubicBezTo>
                          <a:lnTo>
                            <a:pt x="464734" y="782715"/>
                          </a:lnTo>
                          <a:cubicBezTo>
                            <a:pt x="471819" y="788029"/>
                            <a:pt x="493073" y="808466"/>
                            <a:pt x="510103" y="822090"/>
                          </a:cubicBezTo>
                          <a:cubicBezTo>
                            <a:pt x="499068" y="815687"/>
                            <a:pt x="484626" y="801245"/>
                            <a:pt x="467186" y="786393"/>
                          </a:cubicBezTo>
                          <a:cubicBezTo>
                            <a:pt x="454243" y="775766"/>
                            <a:pt x="473727" y="794568"/>
                            <a:pt x="461601" y="784350"/>
                          </a:cubicBezTo>
                          <a:cubicBezTo>
                            <a:pt x="464325" y="787347"/>
                            <a:pt x="472090" y="794296"/>
                            <a:pt x="476178" y="797293"/>
                          </a:cubicBezTo>
                          <a:lnTo>
                            <a:pt x="480674" y="801653"/>
                          </a:lnTo>
                          <a:cubicBezTo>
                            <a:pt x="468957" y="793614"/>
                            <a:pt x="445659" y="772224"/>
                            <a:pt x="429718" y="758191"/>
                          </a:cubicBezTo>
                          <a:cubicBezTo>
                            <a:pt x="431217" y="759417"/>
                            <a:pt x="432444" y="760371"/>
                            <a:pt x="432988" y="760643"/>
                          </a:cubicBezTo>
                          <a:cubicBezTo>
                            <a:pt x="421816" y="748790"/>
                            <a:pt x="410372" y="737073"/>
                            <a:pt x="399199" y="725764"/>
                          </a:cubicBezTo>
                          <a:cubicBezTo>
                            <a:pt x="404513" y="732304"/>
                            <a:pt x="407102" y="734484"/>
                            <a:pt x="410509" y="737754"/>
                          </a:cubicBezTo>
                          <a:cubicBezTo>
                            <a:pt x="410509" y="738571"/>
                            <a:pt x="400154" y="727808"/>
                            <a:pt x="395929" y="723993"/>
                          </a:cubicBezTo>
                          <a:cubicBezTo>
                            <a:pt x="405604" y="735165"/>
                            <a:pt x="397020" y="726718"/>
                            <a:pt x="403287" y="733666"/>
                          </a:cubicBezTo>
                          <a:cubicBezTo>
                            <a:pt x="396475" y="726854"/>
                            <a:pt x="391161" y="721268"/>
                            <a:pt x="383531" y="712276"/>
                          </a:cubicBezTo>
                          <a:cubicBezTo>
                            <a:pt x="379990" y="707371"/>
                            <a:pt x="387482" y="715409"/>
                            <a:pt x="387346" y="713911"/>
                          </a:cubicBezTo>
                          <a:cubicBezTo>
                            <a:pt x="379035" y="705191"/>
                            <a:pt x="376584" y="699878"/>
                            <a:pt x="364594" y="687071"/>
                          </a:cubicBezTo>
                          <a:cubicBezTo>
                            <a:pt x="379581" y="705191"/>
                            <a:pt x="359144" y="683528"/>
                            <a:pt x="353557" y="677806"/>
                          </a:cubicBezTo>
                          <a:lnTo>
                            <a:pt x="356010" y="680803"/>
                          </a:lnTo>
                          <a:cubicBezTo>
                            <a:pt x="350424" y="675762"/>
                            <a:pt x="346472" y="670721"/>
                            <a:pt x="343884" y="666225"/>
                          </a:cubicBezTo>
                          <a:cubicBezTo>
                            <a:pt x="350287" y="673446"/>
                            <a:pt x="356010" y="680803"/>
                            <a:pt x="355056" y="678078"/>
                          </a:cubicBezTo>
                          <a:cubicBezTo>
                            <a:pt x="350969" y="673173"/>
                            <a:pt x="347018" y="668269"/>
                            <a:pt x="342249" y="662955"/>
                          </a:cubicBezTo>
                          <a:lnTo>
                            <a:pt x="347018" y="667587"/>
                          </a:lnTo>
                          <a:cubicBezTo>
                            <a:pt x="340205" y="659549"/>
                            <a:pt x="333802" y="651238"/>
                            <a:pt x="327397" y="642927"/>
                          </a:cubicBezTo>
                          <a:cubicBezTo>
                            <a:pt x="323720" y="639520"/>
                            <a:pt x="317724" y="633526"/>
                            <a:pt x="314046" y="630801"/>
                          </a:cubicBezTo>
                          <a:cubicBezTo>
                            <a:pt x="310232" y="624261"/>
                            <a:pt x="303554" y="616086"/>
                            <a:pt x="299195" y="610364"/>
                          </a:cubicBezTo>
                          <a:lnTo>
                            <a:pt x="301376" y="612953"/>
                          </a:lnTo>
                          <a:cubicBezTo>
                            <a:pt x="293881" y="601235"/>
                            <a:pt x="276170" y="575758"/>
                            <a:pt x="274263" y="573850"/>
                          </a:cubicBezTo>
                          <a:cubicBezTo>
                            <a:pt x="269222" y="565403"/>
                            <a:pt x="317315" y="629711"/>
                            <a:pt x="277805" y="571534"/>
                          </a:cubicBezTo>
                          <a:cubicBezTo>
                            <a:pt x="263499" y="549054"/>
                            <a:pt x="266769" y="558863"/>
                            <a:pt x="258049" y="546192"/>
                          </a:cubicBezTo>
                          <a:cubicBezTo>
                            <a:pt x="258049" y="546192"/>
                            <a:pt x="258731" y="546737"/>
                            <a:pt x="258049" y="545375"/>
                          </a:cubicBezTo>
                          <a:cubicBezTo>
                            <a:pt x="252191" y="535293"/>
                            <a:pt x="250827" y="534611"/>
                            <a:pt x="245650" y="526573"/>
                          </a:cubicBezTo>
                          <a:cubicBezTo>
                            <a:pt x="248785" y="532840"/>
                            <a:pt x="253962" y="541696"/>
                            <a:pt x="256005" y="544285"/>
                          </a:cubicBezTo>
                          <a:cubicBezTo>
                            <a:pt x="253144" y="541832"/>
                            <a:pt x="243744" y="523167"/>
                            <a:pt x="238566" y="515673"/>
                          </a:cubicBezTo>
                          <a:cubicBezTo>
                            <a:pt x="242109" y="520305"/>
                            <a:pt x="239519" y="515401"/>
                            <a:pt x="236659" y="510087"/>
                          </a:cubicBezTo>
                          <a:cubicBezTo>
                            <a:pt x="235431" y="507771"/>
                            <a:pt x="234478" y="506000"/>
                            <a:pt x="235431" y="507090"/>
                          </a:cubicBezTo>
                          <a:cubicBezTo>
                            <a:pt x="233525" y="502321"/>
                            <a:pt x="230800" y="497280"/>
                            <a:pt x="228892" y="494283"/>
                          </a:cubicBezTo>
                          <a:cubicBezTo>
                            <a:pt x="228484" y="493738"/>
                            <a:pt x="228075" y="493056"/>
                            <a:pt x="227666" y="492512"/>
                          </a:cubicBezTo>
                          <a:cubicBezTo>
                            <a:pt x="227530" y="491966"/>
                            <a:pt x="227257" y="493056"/>
                            <a:pt x="227121" y="493329"/>
                          </a:cubicBezTo>
                          <a:lnTo>
                            <a:pt x="226577" y="494828"/>
                          </a:lnTo>
                          <a:cubicBezTo>
                            <a:pt x="225895" y="496735"/>
                            <a:pt x="225622" y="498506"/>
                            <a:pt x="225349" y="499869"/>
                          </a:cubicBezTo>
                          <a:cubicBezTo>
                            <a:pt x="223715" y="500277"/>
                            <a:pt x="222898" y="503275"/>
                            <a:pt x="222489" y="506272"/>
                          </a:cubicBezTo>
                          <a:cubicBezTo>
                            <a:pt x="222216" y="507771"/>
                            <a:pt x="222216" y="509406"/>
                            <a:pt x="222080" y="511177"/>
                          </a:cubicBezTo>
                          <a:cubicBezTo>
                            <a:pt x="221943" y="514720"/>
                            <a:pt x="221672" y="518671"/>
                            <a:pt x="221399" y="523303"/>
                          </a:cubicBezTo>
                          <a:cubicBezTo>
                            <a:pt x="221399" y="520169"/>
                            <a:pt x="221399" y="511586"/>
                            <a:pt x="221807" y="511314"/>
                          </a:cubicBezTo>
                          <a:cubicBezTo>
                            <a:pt x="221399" y="508452"/>
                            <a:pt x="220990" y="510632"/>
                            <a:pt x="220718" y="513084"/>
                          </a:cubicBezTo>
                          <a:cubicBezTo>
                            <a:pt x="220581" y="514992"/>
                            <a:pt x="220308" y="517853"/>
                            <a:pt x="220172" y="518126"/>
                          </a:cubicBezTo>
                          <a:cubicBezTo>
                            <a:pt x="220172" y="518398"/>
                            <a:pt x="220036" y="518126"/>
                            <a:pt x="219901" y="517036"/>
                          </a:cubicBezTo>
                          <a:cubicBezTo>
                            <a:pt x="219901" y="516218"/>
                            <a:pt x="219901" y="514720"/>
                            <a:pt x="219901" y="512540"/>
                          </a:cubicBezTo>
                          <a:cubicBezTo>
                            <a:pt x="219901" y="513630"/>
                            <a:pt x="220036" y="514175"/>
                            <a:pt x="220308" y="513221"/>
                          </a:cubicBezTo>
                          <a:cubicBezTo>
                            <a:pt x="220308" y="512676"/>
                            <a:pt x="220581" y="511722"/>
                            <a:pt x="220581" y="510632"/>
                          </a:cubicBezTo>
                          <a:cubicBezTo>
                            <a:pt x="220718" y="507090"/>
                            <a:pt x="221127" y="502866"/>
                            <a:pt x="220308" y="503275"/>
                          </a:cubicBezTo>
                          <a:cubicBezTo>
                            <a:pt x="219219" y="506272"/>
                            <a:pt x="218537" y="509406"/>
                            <a:pt x="217857" y="513221"/>
                          </a:cubicBezTo>
                          <a:lnTo>
                            <a:pt x="217857" y="509134"/>
                          </a:lnTo>
                          <a:cubicBezTo>
                            <a:pt x="217584" y="510632"/>
                            <a:pt x="217311" y="511722"/>
                            <a:pt x="217175" y="513766"/>
                          </a:cubicBezTo>
                          <a:cubicBezTo>
                            <a:pt x="216902" y="516218"/>
                            <a:pt x="216629" y="518671"/>
                            <a:pt x="216495" y="521123"/>
                          </a:cubicBezTo>
                          <a:cubicBezTo>
                            <a:pt x="216222" y="526164"/>
                            <a:pt x="216086" y="531069"/>
                            <a:pt x="216086" y="536246"/>
                          </a:cubicBezTo>
                          <a:cubicBezTo>
                            <a:pt x="216358" y="537064"/>
                            <a:pt x="216495" y="534203"/>
                            <a:pt x="216629" y="532704"/>
                          </a:cubicBezTo>
                          <a:cubicBezTo>
                            <a:pt x="217584" y="567991"/>
                            <a:pt x="228892" y="607775"/>
                            <a:pt x="238974" y="637477"/>
                          </a:cubicBezTo>
                          <a:cubicBezTo>
                            <a:pt x="241564" y="639657"/>
                            <a:pt x="248239" y="657914"/>
                            <a:pt x="256687" y="677942"/>
                          </a:cubicBezTo>
                          <a:cubicBezTo>
                            <a:pt x="265134" y="698106"/>
                            <a:pt x="275216" y="720178"/>
                            <a:pt x="281755" y="731214"/>
                          </a:cubicBezTo>
                          <a:cubicBezTo>
                            <a:pt x="277940" y="725492"/>
                            <a:pt x="274670" y="722903"/>
                            <a:pt x="275761" y="726990"/>
                          </a:cubicBezTo>
                          <a:cubicBezTo>
                            <a:pt x="273172" y="721949"/>
                            <a:pt x="267041" y="711867"/>
                            <a:pt x="262137" y="699878"/>
                          </a:cubicBezTo>
                          <a:cubicBezTo>
                            <a:pt x="261728" y="697834"/>
                            <a:pt x="256277" y="682847"/>
                            <a:pt x="260775" y="691975"/>
                          </a:cubicBezTo>
                          <a:cubicBezTo>
                            <a:pt x="246605" y="659276"/>
                            <a:pt x="261182" y="697016"/>
                            <a:pt x="255868" y="687888"/>
                          </a:cubicBezTo>
                          <a:cubicBezTo>
                            <a:pt x="271673" y="724265"/>
                            <a:pt x="284072" y="744158"/>
                            <a:pt x="296062" y="766093"/>
                          </a:cubicBezTo>
                          <a:lnTo>
                            <a:pt x="296062" y="766910"/>
                          </a:lnTo>
                          <a:cubicBezTo>
                            <a:pt x="296062" y="766910"/>
                            <a:pt x="305326" y="783260"/>
                            <a:pt x="305326" y="783260"/>
                          </a:cubicBezTo>
                          <a:cubicBezTo>
                            <a:pt x="298377" y="769499"/>
                            <a:pt x="300557" y="769227"/>
                            <a:pt x="309141" y="787075"/>
                          </a:cubicBezTo>
                          <a:lnTo>
                            <a:pt x="307915" y="785031"/>
                          </a:lnTo>
                          <a:cubicBezTo>
                            <a:pt x="312411" y="795522"/>
                            <a:pt x="324673" y="815687"/>
                            <a:pt x="333393" y="831082"/>
                          </a:cubicBezTo>
                          <a:lnTo>
                            <a:pt x="340478" y="840892"/>
                          </a:lnTo>
                          <a:cubicBezTo>
                            <a:pt x="349334" y="856288"/>
                            <a:pt x="347834" y="858059"/>
                            <a:pt x="349605" y="863781"/>
                          </a:cubicBezTo>
                          <a:cubicBezTo>
                            <a:pt x="353148" y="869776"/>
                            <a:pt x="356418" y="875090"/>
                            <a:pt x="359553" y="879858"/>
                          </a:cubicBezTo>
                          <a:cubicBezTo>
                            <a:pt x="362959" y="884899"/>
                            <a:pt x="366092" y="889532"/>
                            <a:pt x="369089" y="894028"/>
                          </a:cubicBezTo>
                          <a:cubicBezTo>
                            <a:pt x="373312" y="900295"/>
                            <a:pt x="377400" y="906290"/>
                            <a:pt x="381488" y="912285"/>
                          </a:cubicBezTo>
                          <a:lnTo>
                            <a:pt x="384622" y="916917"/>
                          </a:lnTo>
                          <a:lnTo>
                            <a:pt x="386256" y="919233"/>
                          </a:lnTo>
                          <a:lnTo>
                            <a:pt x="386666" y="919778"/>
                          </a:lnTo>
                          <a:cubicBezTo>
                            <a:pt x="386666" y="919778"/>
                            <a:pt x="386393" y="920051"/>
                            <a:pt x="386256" y="920187"/>
                          </a:cubicBezTo>
                          <a:lnTo>
                            <a:pt x="385167" y="920868"/>
                          </a:lnTo>
                          <a:cubicBezTo>
                            <a:pt x="382032" y="922776"/>
                            <a:pt x="378899" y="924547"/>
                            <a:pt x="375765" y="926454"/>
                          </a:cubicBezTo>
                          <a:cubicBezTo>
                            <a:pt x="372359" y="927953"/>
                            <a:pt x="366365" y="930950"/>
                            <a:pt x="359688" y="934357"/>
                          </a:cubicBezTo>
                          <a:cubicBezTo>
                            <a:pt x="354919" y="936672"/>
                            <a:pt x="349605" y="939398"/>
                            <a:pt x="345383" y="941578"/>
                          </a:cubicBezTo>
                          <a:cubicBezTo>
                            <a:pt x="337481" y="945529"/>
                            <a:pt x="332984" y="947572"/>
                            <a:pt x="342386" y="941714"/>
                          </a:cubicBezTo>
                          <a:cubicBezTo>
                            <a:pt x="320585" y="954521"/>
                            <a:pt x="327534" y="956565"/>
                            <a:pt x="288024" y="974685"/>
                          </a:cubicBezTo>
                          <a:lnTo>
                            <a:pt x="297424" y="968554"/>
                          </a:lnTo>
                          <a:cubicBezTo>
                            <a:pt x="261046" y="988446"/>
                            <a:pt x="209954" y="1018011"/>
                            <a:pt x="192652" y="1026322"/>
                          </a:cubicBezTo>
                          <a:cubicBezTo>
                            <a:pt x="198646" y="1021281"/>
                            <a:pt x="186792" y="1026595"/>
                            <a:pt x="172486" y="1033407"/>
                          </a:cubicBezTo>
                          <a:cubicBezTo>
                            <a:pt x="163086" y="1038039"/>
                            <a:pt x="152867" y="1042944"/>
                            <a:pt x="144147" y="1047168"/>
                          </a:cubicBezTo>
                          <a:lnTo>
                            <a:pt x="142649" y="1047849"/>
                          </a:lnTo>
                          <a:cubicBezTo>
                            <a:pt x="142649" y="1047849"/>
                            <a:pt x="141560" y="1048531"/>
                            <a:pt x="141423" y="1047713"/>
                          </a:cubicBezTo>
                          <a:cubicBezTo>
                            <a:pt x="141014" y="1046623"/>
                            <a:pt x="140605" y="1045533"/>
                            <a:pt x="140196" y="1044443"/>
                          </a:cubicBezTo>
                          <a:cubicBezTo>
                            <a:pt x="139516" y="1042399"/>
                            <a:pt x="138697" y="1040492"/>
                            <a:pt x="138153" y="1038721"/>
                          </a:cubicBezTo>
                          <a:cubicBezTo>
                            <a:pt x="136926" y="1035315"/>
                            <a:pt x="136246" y="1032862"/>
                            <a:pt x="135973" y="1031363"/>
                          </a:cubicBezTo>
                          <a:cubicBezTo>
                            <a:pt x="136246" y="1032862"/>
                            <a:pt x="134338" y="1029183"/>
                            <a:pt x="132021" y="1024551"/>
                          </a:cubicBezTo>
                          <a:cubicBezTo>
                            <a:pt x="130932" y="1022235"/>
                            <a:pt x="129706" y="1019919"/>
                            <a:pt x="128615" y="1017875"/>
                          </a:cubicBezTo>
                          <a:cubicBezTo>
                            <a:pt x="127799" y="1016376"/>
                            <a:pt x="127117" y="1015014"/>
                            <a:pt x="126844" y="1014605"/>
                          </a:cubicBezTo>
                          <a:cubicBezTo>
                            <a:pt x="125755" y="1011335"/>
                            <a:pt x="123847" y="1006022"/>
                            <a:pt x="120714" y="1000708"/>
                          </a:cubicBezTo>
                          <a:cubicBezTo>
                            <a:pt x="126708" y="1015832"/>
                            <a:pt x="112947" y="991580"/>
                            <a:pt x="126844" y="1019510"/>
                          </a:cubicBezTo>
                          <a:cubicBezTo>
                            <a:pt x="118397" y="1006022"/>
                            <a:pt x="108451" y="988310"/>
                            <a:pt x="95236" y="956565"/>
                          </a:cubicBezTo>
                          <a:lnTo>
                            <a:pt x="96734" y="956565"/>
                          </a:lnTo>
                          <a:cubicBezTo>
                            <a:pt x="96734" y="956565"/>
                            <a:pt x="106953" y="981770"/>
                            <a:pt x="106953" y="981770"/>
                          </a:cubicBezTo>
                          <a:cubicBezTo>
                            <a:pt x="106816" y="978909"/>
                            <a:pt x="112266" y="991716"/>
                            <a:pt x="114991" y="996757"/>
                          </a:cubicBezTo>
                          <a:cubicBezTo>
                            <a:pt x="95645" y="950025"/>
                            <a:pt x="120441" y="1001662"/>
                            <a:pt x="100004" y="954112"/>
                          </a:cubicBezTo>
                          <a:cubicBezTo>
                            <a:pt x="97280" y="949888"/>
                            <a:pt x="98778" y="952750"/>
                            <a:pt x="93464" y="940351"/>
                          </a:cubicBezTo>
                          <a:cubicBezTo>
                            <a:pt x="95916" y="946210"/>
                            <a:pt x="97143" y="946891"/>
                            <a:pt x="93464" y="937490"/>
                          </a:cubicBezTo>
                          <a:lnTo>
                            <a:pt x="88833" y="928770"/>
                          </a:lnTo>
                          <a:cubicBezTo>
                            <a:pt x="84199" y="911195"/>
                            <a:pt x="101502" y="955883"/>
                            <a:pt x="97143" y="941032"/>
                          </a:cubicBezTo>
                          <a:cubicBezTo>
                            <a:pt x="105590" y="959153"/>
                            <a:pt x="119895" y="990490"/>
                            <a:pt x="118942" y="983950"/>
                          </a:cubicBezTo>
                          <a:cubicBezTo>
                            <a:pt x="106680" y="953840"/>
                            <a:pt x="104363" y="958336"/>
                            <a:pt x="92239" y="926454"/>
                          </a:cubicBezTo>
                          <a:lnTo>
                            <a:pt x="91557" y="922776"/>
                          </a:lnTo>
                          <a:cubicBezTo>
                            <a:pt x="86652" y="911876"/>
                            <a:pt x="84744" y="910514"/>
                            <a:pt x="81747" y="904655"/>
                          </a:cubicBezTo>
                          <a:cubicBezTo>
                            <a:pt x="81884" y="903974"/>
                            <a:pt x="81202" y="900976"/>
                            <a:pt x="78478" y="893755"/>
                          </a:cubicBezTo>
                          <a:cubicBezTo>
                            <a:pt x="69621" y="875362"/>
                            <a:pt x="64853" y="862828"/>
                            <a:pt x="56950" y="845797"/>
                          </a:cubicBezTo>
                          <a:cubicBezTo>
                            <a:pt x="74799" y="892393"/>
                            <a:pt x="69758" y="886534"/>
                            <a:pt x="89786" y="933948"/>
                          </a:cubicBezTo>
                          <a:cubicBezTo>
                            <a:pt x="86107" y="926727"/>
                            <a:pt x="72618" y="893074"/>
                            <a:pt x="70165" y="891712"/>
                          </a:cubicBezTo>
                          <a:lnTo>
                            <a:pt x="71665" y="891712"/>
                          </a:lnTo>
                          <a:cubicBezTo>
                            <a:pt x="65124" y="876316"/>
                            <a:pt x="58857" y="860648"/>
                            <a:pt x="52454" y="840619"/>
                          </a:cubicBezTo>
                          <a:lnTo>
                            <a:pt x="57359" y="852473"/>
                          </a:lnTo>
                          <a:cubicBezTo>
                            <a:pt x="47413" y="826314"/>
                            <a:pt x="44824" y="807784"/>
                            <a:pt x="36513" y="787211"/>
                          </a:cubicBezTo>
                          <a:cubicBezTo>
                            <a:pt x="38421" y="794705"/>
                            <a:pt x="40465" y="800836"/>
                            <a:pt x="41963" y="805332"/>
                          </a:cubicBezTo>
                          <a:cubicBezTo>
                            <a:pt x="37195" y="791707"/>
                            <a:pt x="32290" y="774404"/>
                            <a:pt x="28748" y="759144"/>
                          </a:cubicBezTo>
                          <a:cubicBezTo>
                            <a:pt x="25205" y="748926"/>
                            <a:pt x="22072" y="738571"/>
                            <a:pt x="18802" y="728217"/>
                          </a:cubicBezTo>
                          <a:cubicBezTo>
                            <a:pt x="19346" y="728353"/>
                            <a:pt x="15259" y="708188"/>
                            <a:pt x="18393" y="717726"/>
                          </a:cubicBezTo>
                          <a:cubicBezTo>
                            <a:pt x="14441" y="694700"/>
                            <a:pt x="10626" y="684209"/>
                            <a:pt x="8038" y="670993"/>
                          </a:cubicBezTo>
                          <a:cubicBezTo>
                            <a:pt x="5585" y="647014"/>
                            <a:pt x="11990" y="691430"/>
                            <a:pt x="14578" y="693338"/>
                          </a:cubicBezTo>
                          <a:cubicBezTo>
                            <a:pt x="8720" y="660911"/>
                            <a:pt x="4359" y="626032"/>
                            <a:pt x="2042" y="607503"/>
                          </a:cubicBezTo>
                          <a:cubicBezTo>
                            <a:pt x="2042" y="614315"/>
                            <a:pt x="2315" y="617585"/>
                            <a:pt x="2042" y="617313"/>
                          </a:cubicBezTo>
                          <a:cubicBezTo>
                            <a:pt x="2179" y="616223"/>
                            <a:pt x="1362" y="602870"/>
                            <a:pt x="1089" y="595377"/>
                          </a:cubicBezTo>
                          <a:lnTo>
                            <a:pt x="0" y="590336"/>
                          </a:lnTo>
                          <a:cubicBezTo>
                            <a:pt x="407" y="577801"/>
                            <a:pt x="953" y="579572"/>
                            <a:pt x="1771" y="590200"/>
                          </a:cubicBezTo>
                          <a:cubicBezTo>
                            <a:pt x="1771" y="578346"/>
                            <a:pt x="-273" y="564041"/>
                            <a:pt x="1771" y="551778"/>
                          </a:cubicBezTo>
                          <a:cubicBezTo>
                            <a:pt x="1635" y="572215"/>
                            <a:pt x="2042" y="597966"/>
                            <a:pt x="3270" y="608593"/>
                          </a:cubicBezTo>
                          <a:cubicBezTo>
                            <a:pt x="1499" y="587475"/>
                            <a:pt x="2315" y="576711"/>
                            <a:pt x="2997" y="564722"/>
                          </a:cubicBezTo>
                          <a:cubicBezTo>
                            <a:pt x="4086" y="552596"/>
                            <a:pt x="4632" y="539244"/>
                            <a:pt x="7493" y="512403"/>
                          </a:cubicBezTo>
                          <a:cubicBezTo>
                            <a:pt x="8038" y="511858"/>
                            <a:pt x="7493" y="520987"/>
                            <a:pt x="8991" y="510632"/>
                          </a:cubicBezTo>
                          <a:cubicBezTo>
                            <a:pt x="11990" y="486789"/>
                            <a:pt x="8038" y="504092"/>
                            <a:pt x="8174" y="496599"/>
                          </a:cubicBezTo>
                          <a:cubicBezTo>
                            <a:pt x="5858" y="515128"/>
                            <a:pt x="4359" y="523576"/>
                            <a:pt x="2451" y="534203"/>
                          </a:cubicBezTo>
                          <a:lnTo>
                            <a:pt x="2179" y="529162"/>
                          </a:lnTo>
                          <a:cubicBezTo>
                            <a:pt x="2588" y="528480"/>
                            <a:pt x="3679" y="516763"/>
                            <a:pt x="4632" y="513493"/>
                          </a:cubicBezTo>
                          <a:lnTo>
                            <a:pt x="3543" y="510360"/>
                          </a:lnTo>
                          <a:cubicBezTo>
                            <a:pt x="4223" y="511177"/>
                            <a:pt x="5585" y="506954"/>
                            <a:pt x="6812" y="500686"/>
                          </a:cubicBezTo>
                          <a:cubicBezTo>
                            <a:pt x="8311" y="494419"/>
                            <a:pt x="10082" y="486380"/>
                            <a:pt x="11171" y="479023"/>
                          </a:cubicBezTo>
                          <a:cubicBezTo>
                            <a:pt x="7220" y="493465"/>
                            <a:pt x="8038" y="489514"/>
                            <a:pt x="5449" y="493193"/>
                          </a:cubicBezTo>
                          <a:cubicBezTo>
                            <a:pt x="7629" y="472347"/>
                            <a:pt x="11581" y="470440"/>
                            <a:pt x="16485" y="447414"/>
                          </a:cubicBezTo>
                          <a:cubicBezTo>
                            <a:pt x="16212" y="449185"/>
                            <a:pt x="11171" y="469077"/>
                            <a:pt x="16349" y="452183"/>
                          </a:cubicBezTo>
                          <a:cubicBezTo>
                            <a:pt x="21117" y="438286"/>
                            <a:pt x="19073" y="439648"/>
                            <a:pt x="22072" y="430247"/>
                          </a:cubicBezTo>
                          <a:cubicBezTo>
                            <a:pt x="19482" y="441147"/>
                            <a:pt x="21663" y="438831"/>
                            <a:pt x="19346" y="450684"/>
                          </a:cubicBezTo>
                          <a:cubicBezTo>
                            <a:pt x="15667" y="463082"/>
                            <a:pt x="15396" y="465671"/>
                            <a:pt x="14714" y="468123"/>
                          </a:cubicBezTo>
                          <a:cubicBezTo>
                            <a:pt x="14305" y="470576"/>
                            <a:pt x="13215" y="472892"/>
                            <a:pt x="11308" y="485291"/>
                          </a:cubicBezTo>
                          <a:cubicBezTo>
                            <a:pt x="12806" y="478342"/>
                            <a:pt x="15123" y="471666"/>
                            <a:pt x="17167" y="464854"/>
                          </a:cubicBezTo>
                          <a:cubicBezTo>
                            <a:pt x="11853" y="485972"/>
                            <a:pt x="15123" y="480522"/>
                            <a:pt x="15123" y="482429"/>
                          </a:cubicBezTo>
                          <a:cubicBezTo>
                            <a:pt x="25069" y="447006"/>
                            <a:pt x="20028" y="454908"/>
                            <a:pt x="27929" y="432291"/>
                          </a:cubicBezTo>
                          <a:cubicBezTo>
                            <a:pt x="29701" y="426841"/>
                            <a:pt x="27386" y="431882"/>
                            <a:pt x="25751" y="436378"/>
                          </a:cubicBezTo>
                          <a:cubicBezTo>
                            <a:pt x="24250" y="440874"/>
                            <a:pt x="22888" y="444689"/>
                            <a:pt x="25205" y="435969"/>
                          </a:cubicBezTo>
                          <a:cubicBezTo>
                            <a:pt x="33925" y="415260"/>
                            <a:pt x="25751" y="430656"/>
                            <a:pt x="35696" y="407358"/>
                          </a:cubicBezTo>
                          <a:lnTo>
                            <a:pt x="34334" y="411445"/>
                          </a:lnTo>
                          <a:cubicBezTo>
                            <a:pt x="38693" y="404905"/>
                            <a:pt x="40874" y="397412"/>
                            <a:pt x="45369" y="389646"/>
                          </a:cubicBezTo>
                          <a:cubicBezTo>
                            <a:pt x="47822" y="385286"/>
                            <a:pt x="45369" y="387057"/>
                            <a:pt x="44824" y="385695"/>
                          </a:cubicBezTo>
                          <a:cubicBezTo>
                            <a:pt x="44553" y="385013"/>
                            <a:pt x="44824" y="383379"/>
                            <a:pt x="46595" y="379836"/>
                          </a:cubicBezTo>
                          <a:cubicBezTo>
                            <a:pt x="48230" y="376294"/>
                            <a:pt x="51229" y="370435"/>
                            <a:pt x="57632" y="362261"/>
                          </a:cubicBezTo>
                          <a:cubicBezTo>
                            <a:pt x="56677" y="364168"/>
                            <a:pt x="56541" y="364849"/>
                            <a:pt x="56677" y="364985"/>
                          </a:cubicBezTo>
                          <a:cubicBezTo>
                            <a:pt x="54089" y="371389"/>
                            <a:pt x="52318" y="378201"/>
                            <a:pt x="50410" y="384741"/>
                          </a:cubicBezTo>
                          <a:cubicBezTo>
                            <a:pt x="48503" y="391281"/>
                            <a:pt x="46868" y="397821"/>
                            <a:pt x="45778" y="404497"/>
                          </a:cubicBezTo>
                          <a:cubicBezTo>
                            <a:pt x="50001" y="395368"/>
                            <a:pt x="55997" y="386785"/>
                            <a:pt x="61447" y="377520"/>
                          </a:cubicBezTo>
                          <a:cubicBezTo>
                            <a:pt x="67987" y="368937"/>
                            <a:pt x="73981" y="359808"/>
                            <a:pt x="81747" y="351633"/>
                          </a:cubicBezTo>
                          <a:cubicBezTo>
                            <a:pt x="96189" y="334466"/>
                            <a:pt x="114445" y="319752"/>
                            <a:pt x="133793" y="307217"/>
                          </a:cubicBezTo>
                          <a:cubicBezTo>
                            <a:pt x="138970" y="305174"/>
                            <a:pt x="132294" y="309942"/>
                            <a:pt x="124936" y="315664"/>
                          </a:cubicBezTo>
                          <a:cubicBezTo>
                            <a:pt x="117580" y="321251"/>
                            <a:pt x="109950" y="327926"/>
                            <a:pt x="111312" y="327518"/>
                          </a:cubicBezTo>
                          <a:cubicBezTo>
                            <a:pt x="105863" y="331878"/>
                            <a:pt x="100549" y="336374"/>
                            <a:pt x="95508" y="341279"/>
                          </a:cubicBezTo>
                          <a:cubicBezTo>
                            <a:pt x="95508" y="340461"/>
                            <a:pt x="103410" y="332695"/>
                            <a:pt x="109813" y="327245"/>
                          </a:cubicBezTo>
                          <a:cubicBezTo>
                            <a:pt x="116216" y="321659"/>
                            <a:pt x="120850" y="317844"/>
                            <a:pt x="112810" y="323158"/>
                          </a:cubicBezTo>
                          <a:cubicBezTo>
                            <a:pt x="98505" y="335011"/>
                            <a:pt x="89240" y="345094"/>
                            <a:pt x="80656" y="355176"/>
                          </a:cubicBezTo>
                          <a:cubicBezTo>
                            <a:pt x="76161" y="360081"/>
                            <a:pt x="72346" y="365530"/>
                            <a:pt x="68259" y="371389"/>
                          </a:cubicBezTo>
                          <a:cubicBezTo>
                            <a:pt x="64035" y="377111"/>
                            <a:pt x="60220" y="383787"/>
                            <a:pt x="56133" y="391553"/>
                          </a:cubicBezTo>
                          <a:cubicBezTo>
                            <a:pt x="58041" y="389510"/>
                            <a:pt x="60492" y="385967"/>
                            <a:pt x="63218" y="381607"/>
                          </a:cubicBezTo>
                          <a:cubicBezTo>
                            <a:pt x="66079" y="377247"/>
                            <a:pt x="69894" y="372479"/>
                            <a:pt x="73571" y="367165"/>
                          </a:cubicBezTo>
                          <a:cubicBezTo>
                            <a:pt x="77114" y="361716"/>
                            <a:pt x="81884" y="356675"/>
                            <a:pt x="86243" y="351633"/>
                          </a:cubicBezTo>
                          <a:cubicBezTo>
                            <a:pt x="90602" y="346592"/>
                            <a:pt x="95099" y="341960"/>
                            <a:pt x="99595" y="338418"/>
                          </a:cubicBezTo>
                          <a:cubicBezTo>
                            <a:pt x="92510" y="344821"/>
                            <a:pt x="87605" y="351225"/>
                            <a:pt x="82564" y="357356"/>
                          </a:cubicBezTo>
                          <a:cubicBezTo>
                            <a:pt x="96189" y="341006"/>
                            <a:pt x="113765" y="326019"/>
                            <a:pt x="133929" y="312667"/>
                          </a:cubicBezTo>
                          <a:lnTo>
                            <a:pt x="138153" y="309261"/>
                          </a:lnTo>
                          <a:cubicBezTo>
                            <a:pt x="124392" y="317981"/>
                            <a:pt x="115536" y="325065"/>
                            <a:pt x="114310" y="325883"/>
                          </a:cubicBezTo>
                          <a:cubicBezTo>
                            <a:pt x="131205" y="312395"/>
                            <a:pt x="146464" y="302176"/>
                            <a:pt x="146872" y="299996"/>
                          </a:cubicBezTo>
                          <a:lnTo>
                            <a:pt x="143466" y="301903"/>
                          </a:lnTo>
                          <a:lnTo>
                            <a:pt x="150007" y="297408"/>
                          </a:lnTo>
                          <a:cubicBezTo>
                            <a:pt x="154229" y="295091"/>
                            <a:pt x="158045" y="293048"/>
                            <a:pt x="162131" y="290868"/>
                          </a:cubicBezTo>
                          <a:close/>
                          <a:moveTo>
                            <a:pt x="530949" y="770181"/>
                          </a:moveTo>
                          <a:cubicBezTo>
                            <a:pt x="529995" y="769227"/>
                            <a:pt x="529178" y="768545"/>
                            <a:pt x="528496" y="768137"/>
                          </a:cubicBezTo>
                          <a:cubicBezTo>
                            <a:pt x="529178" y="768545"/>
                            <a:pt x="528769" y="767864"/>
                            <a:pt x="530949" y="770181"/>
                          </a:cubicBezTo>
                          <a:close/>
                          <a:moveTo>
                            <a:pt x="24932" y="660502"/>
                          </a:moveTo>
                          <a:cubicBezTo>
                            <a:pt x="20844" y="631891"/>
                            <a:pt x="18802" y="602870"/>
                            <a:pt x="18938" y="575212"/>
                          </a:cubicBezTo>
                          <a:cubicBezTo>
                            <a:pt x="17303" y="600146"/>
                            <a:pt x="18120" y="621536"/>
                            <a:pt x="17575" y="626305"/>
                          </a:cubicBezTo>
                          <a:cubicBezTo>
                            <a:pt x="17438" y="630937"/>
                            <a:pt x="14168" y="619084"/>
                            <a:pt x="13352" y="576984"/>
                          </a:cubicBezTo>
                          <a:lnTo>
                            <a:pt x="13079" y="571534"/>
                          </a:lnTo>
                          <a:cubicBezTo>
                            <a:pt x="12670" y="582570"/>
                            <a:pt x="13079" y="601508"/>
                            <a:pt x="14850" y="619356"/>
                          </a:cubicBezTo>
                          <a:cubicBezTo>
                            <a:pt x="15940" y="626577"/>
                            <a:pt x="18938" y="641565"/>
                            <a:pt x="21935" y="654508"/>
                          </a:cubicBezTo>
                          <a:cubicBezTo>
                            <a:pt x="23570" y="660911"/>
                            <a:pt x="25205" y="666906"/>
                            <a:pt x="26295" y="671402"/>
                          </a:cubicBezTo>
                          <a:cubicBezTo>
                            <a:pt x="26840" y="673582"/>
                            <a:pt x="27386" y="675353"/>
                            <a:pt x="27793" y="676579"/>
                          </a:cubicBezTo>
                          <a:cubicBezTo>
                            <a:pt x="28202" y="677806"/>
                            <a:pt x="28339" y="678351"/>
                            <a:pt x="28475" y="678351"/>
                          </a:cubicBezTo>
                          <a:cubicBezTo>
                            <a:pt x="28475" y="673173"/>
                            <a:pt x="26431" y="666089"/>
                            <a:pt x="25205" y="656960"/>
                          </a:cubicBezTo>
                          <a:lnTo>
                            <a:pt x="25205" y="660639"/>
                          </a:lnTo>
                          <a:close/>
                          <a:moveTo>
                            <a:pt x="22888" y="681757"/>
                          </a:moveTo>
                          <a:cubicBezTo>
                            <a:pt x="25614" y="697970"/>
                            <a:pt x="25614" y="694155"/>
                            <a:pt x="26704" y="696607"/>
                          </a:cubicBezTo>
                          <a:cubicBezTo>
                            <a:pt x="25614" y="690885"/>
                            <a:pt x="24387" y="685299"/>
                            <a:pt x="23297" y="679713"/>
                          </a:cubicBezTo>
                          <a:cubicBezTo>
                            <a:pt x="23570" y="681893"/>
                            <a:pt x="23570" y="682983"/>
                            <a:pt x="22888" y="681893"/>
                          </a:cubicBezTo>
                          <a:close/>
                          <a:moveTo>
                            <a:pt x="27113" y="695381"/>
                          </a:moveTo>
                          <a:cubicBezTo>
                            <a:pt x="26840" y="693610"/>
                            <a:pt x="26567" y="691975"/>
                            <a:pt x="26431" y="691158"/>
                          </a:cubicBezTo>
                          <a:lnTo>
                            <a:pt x="27113" y="695381"/>
                          </a:lnTo>
                          <a:close/>
                          <a:moveTo>
                            <a:pt x="62945" y="385559"/>
                          </a:moveTo>
                          <a:cubicBezTo>
                            <a:pt x="62945" y="385559"/>
                            <a:pt x="62400" y="386376"/>
                            <a:pt x="62127" y="387057"/>
                          </a:cubicBezTo>
                          <a:cubicBezTo>
                            <a:pt x="64171" y="383787"/>
                            <a:pt x="66079" y="380381"/>
                            <a:pt x="68667" y="377247"/>
                          </a:cubicBezTo>
                          <a:cubicBezTo>
                            <a:pt x="67577" y="378474"/>
                            <a:pt x="65806" y="380790"/>
                            <a:pt x="62945" y="385559"/>
                          </a:cubicBezTo>
                          <a:close/>
                          <a:moveTo>
                            <a:pt x="45369" y="414034"/>
                          </a:moveTo>
                          <a:lnTo>
                            <a:pt x="44687" y="417985"/>
                          </a:lnTo>
                          <a:cubicBezTo>
                            <a:pt x="46322" y="414715"/>
                            <a:pt x="48093" y="411445"/>
                            <a:pt x="49865" y="408175"/>
                          </a:cubicBezTo>
                          <a:cubicBezTo>
                            <a:pt x="48775" y="408993"/>
                            <a:pt x="47822" y="409947"/>
                            <a:pt x="45506" y="414034"/>
                          </a:cubicBezTo>
                          <a:close/>
                          <a:moveTo>
                            <a:pt x="12806" y="516763"/>
                          </a:moveTo>
                          <a:cubicBezTo>
                            <a:pt x="13079" y="523712"/>
                            <a:pt x="11581" y="546465"/>
                            <a:pt x="13215" y="547963"/>
                          </a:cubicBezTo>
                          <a:cubicBezTo>
                            <a:pt x="13625" y="549462"/>
                            <a:pt x="13897" y="544694"/>
                            <a:pt x="14441" y="539380"/>
                          </a:cubicBezTo>
                          <a:cubicBezTo>
                            <a:pt x="14987" y="533385"/>
                            <a:pt x="15396" y="527118"/>
                            <a:pt x="16349" y="520305"/>
                          </a:cubicBezTo>
                          <a:cubicBezTo>
                            <a:pt x="16076" y="520033"/>
                            <a:pt x="16076" y="518671"/>
                            <a:pt x="16212" y="516491"/>
                          </a:cubicBezTo>
                          <a:cubicBezTo>
                            <a:pt x="14987" y="523030"/>
                            <a:pt x="14305" y="527526"/>
                            <a:pt x="13625" y="524665"/>
                          </a:cubicBezTo>
                          <a:cubicBezTo>
                            <a:pt x="15667" y="516218"/>
                            <a:pt x="15940" y="512403"/>
                            <a:pt x="15803" y="508316"/>
                          </a:cubicBezTo>
                          <a:cubicBezTo>
                            <a:pt x="15803" y="504229"/>
                            <a:pt x="15532" y="499869"/>
                            <a:pt x="17575" y="490740"/>
                          </a:cubicBezTo>
                          <a:cubicBezTo>
                            <a:pt x="17575" y="487743"/>
                            <a:pt x="16349" y="492784"/>
                            <a:pt x="14987" y="499324"/>
                          </a:cubicBezTo>
                          <a:cubicBezTo>
                            <a:pt x="13897" y="505863"/>
                            <a:pt x="12943" y="514038"/>
                            <a:pt x="12806" y="516899"/>
                          </a:cubicBezTo>
                          <a:close/>
                          <a:moveTo>
                            <a:pt x="287342" y="569354"/>
                          </a:moveTo>
                          <a:cubicBezTo>
                            <a:pt x="287342" y="569354"/>
                            <a:pt x="288159" y="571670"/>
                            <a:pt x="289250" y="573986"/>
                          </a:cubicBezTo>
                          <a:lnTo>
                            <a:pt x="281483" y="563496"/>
                          </a:lnTo>
                          <a:cubicBezTo>
                            <a:pt x="269222" y="543604"/>
                            <a:pt x="261864" y="526300"/>
                            <a:pt x="249874" y="508997"/>
                          </a:cubicBezTo>
                          <a:cubicBezTo>
                            <a:pt x="245650" y="500414"/>
                            <a:pt x="244288" y="495645"/>
                            <a:pt x="242380" y="489923"/>
                          </a:cubicBezTo>
                          <a:cubicBezTo>
                            <a:pt x="244561" y="494283"/>
                            <a:pt x="246605" y="498370"/>
                            <a:pt x="248376" y="501776"/>
                          </a:cubicBezTo>
                          <a:cubicBezTo>
                            <a:pt x="263908" y="526845"/>
                            <a:pt x="267314" y="533521"/>
                            <a:pt x="269766" y="539380"/>
                          </a:cubicBezTo>
                          <a:cubicBezTo>
                            <a:pt x="272219" y="545102"/>
                            <a:pt x="273717" y="550007"/>
                            <a:pt x="287478" y="569354"/>
                          </a:cubicBezTo>
                          <a:close/>
                          <a:moveTo>
                            <a:pt x="217175" y="595786"/>
                          </a:moveTo>
                          <a:cubicBezTo>
                            <a:pt x="216495" y="593470"/>
                            <a:pt x="216086" y="592652"/>
                            <a:pt x="216086" y="592652"/>
                          </a:cubicBezTo>
                          <a:cubicBezTo>
                            <a:pt x="231209" y="642791"/>
                            <a:pt x="249056" y="681621"/>
                            <a:pt x="260093" y="707371"/>
                          </a:cubicBezTo>
                          <a:cubicBezTo>
                            <a:pt x="258867" y="701921"/>
                            <a:pt x="250011" y="678487"/>
                            <a:pt x="246332" y="667178"/>
                          </a:cubicBezTo>
                          <a:lnTo>
                            <a:pt x="251373" y="676443"/>
                          </a:lnTo>
                          <a:lnTo>
                            <a:pt x="252871" y="682983"/>
                          </a:lnTo>
                          <a:lnTo>
                            <a:pt x="261046" y="699333"/>
                          </a:lnTo>
                          <a:cubicBezTo>
                            <a:pt x="259820" y="694292"/>
                            <a:pt x="253962" y="680803"/>
                            <a:pt x="250964" y="671402"/>
                          </a:cubicBezTo>
                          <a:cubicBezTo>
                            <a:pt x="250283" y="670721"/>
                            <a:pt x="237748" y="641837"/>
                            <a:pt x="234478" y="633662"/>
                          </a:cubicBezTo>
                          <a:cubicBezTo>
                            <a:pt x="236795" y="641700"/>
                            <a:pt x="239247" y="649739"/>
                            <a:pt x="241836" y="657778"/>
                          </a:cubicBezTo>
                          <a:cubicBezTo>
                            <a:pt x="239656" y="651374"/>
                            <a:pt x="228619" y="619765"/>
                            <a:pt x="225078" y="606958"/>
                          </a:cubicBezTo>
                          <a:cubicBezTo>
                            <a:pt x="224260" y="606958"/>
                            <a:pt x="229710" y="629166"/>
                            <a:pt x="232162" y="631482"/>
                          </a:cubicBezTo>
                          <a:cubicBezTo>
                            <a:pt x="231891" y="634479"/>
                            <a:pt x="224260" y="609138"/>
                            <a:pt x="228075" y="625487"/>
                          </a:cubicBezTo>
                          <a:cubicBezTo>
                            <a:pt x="220990" y="606958"/>
                            <a:pt x="214587" y="575758"/>
                            <a:pt x="213360" y="561179"/>
                          </a:cubicBezTo>
                          <a:lnTo>
                            <a:pt x="214723" y="558454"/>
                          </a:lnTo>
                          <a:cubicBezTo>
                            <a:pt x="213496" y="542514"/>
                            <a:pt x="211045" y="547963"/>
                            <a:pt x="211045" y="528889"/>
                          </a:cubicBezTo>
                          <a:cubicBezTo>
                            <a:pt x="212543" y="552187"/>
                            <a:pt x="212407" y="524938"/>
                            <a:pt x="213905" y="543331"/>
                          </a:cubicBezTo>
                          <a:cubicBezTo>
                            <a:pt x="214178" y="537473"/>
                            <a:pt x="215267" y="543059"/>
                            <a:pt x="214587" y="524802"/>
                          </a:cubicBezTo>
                          <a:cubicBezTo>
                            <a:pt x="212679" y="508316"/>
                            <a:pt x="216358" y="508588"/>
                            <a:pt x="216766" y="495918"/>
                          </a:cubicBezTo>
                          <a:cubicBezTo>
                            <a:pt x="219219" y="489786"/>
                            <a:pt x="215949" y="504774"/>
                            <a:pt x="219765" y="491830"/>
                          </a:cubicBezTo>
                          <a:cubicBezTo>
                            <a:pt x="224124" y="475072"/>
                            <a:pt x="225349" y="473573"/>
                            <a:pt x="224942" y="468669"/>
                          </a:cubicBezTo>
                          <a:cubicBezTo>
                            <a:pt x="220172" y="475890"/>
                            <a:pt x="218946" y="482020"/>
                            <a:pt x="217857" y="487061"/>
                          </a:cubicBezTo>
                          <a:cubicBezTo>
                            <a:pt x="217039" y="491830"/>
                            <a:pt x="216358" y="495918"/>
                            <a:pt x="215131" y="502866"/>
                          </a:cubicBezTo>
                          <a:cubicBezTo>
                            <a:pt x="215540" y="493465"/>
                            <a:pt x="217448" y="482702"/>
                            <a:pt x="221536" y="471257"/>
                          </a:cubicBezTo>
                          <a:cubicBezTo>
                            <a:pt x="218810" y="475617"/>
                            <a:pt x="217311" y="479704"/>
                            <a:pt x="216222" y="483247"/>
                          </a:cubicBezTo>
                          <a:cubicBezTo>
                            <a:pt x="217993" y="476979"/>
                            <a:pt x="220036" y="471121"/>
                            <a:pt x="222080" y="465535"/>
                          </a:cubicBezTo>
                          <a:cubicBezTo>
                            <a:pt x="223442" y="462401"/>
                            <a:pt x="224806" y="459676"/>
                            <a:pt x="226031" y="457633"/>
                          </a:cubicBezTo>
                          <a:cubicBezTo>
                            <a:pt x="214995" y="473437"/>
                            <a:pt x="211998" y="491013"/>
                            <a:pt x="210772" y="493465"/>
                          </a:cubicBezTo>
                          <a:lnTo>
                            <a:pt x="210772" y="490059"/>
                          </a:lnTo>
                          <a:cubicBezTo>
                            <a:pt x="208182" y="496462"/>
                            <a:pt x="207229" y="509542"/>
                            <a:pt x="207775" y="514720"/>
                          </a:cubicBezTo>
                          <a:cubicBezTo>
                            <a:pt x="206957" y="532159"/>
                            <a:pt x="210226" y="549054"/>
                            <a:pt x="209682" y="553005"/>
                          </a:cubicBezTo>
                          <a:lnTo>
                            <a:pt x="208182" y="546601"/>
                          </a:lnTo>
                          <a:cubicBezTo>
                            <a:pt x="210908" y="567583"/>
                            <a:pt x="211181" y="570035"/>
                            <a:pt x="217039" y="596058"/>
                          </a:cubicBezTo>
                          <a:close/>
                          <a:moveTo>
                            <a:pt x="118533" y="964875"/>
                          </a:moveTo>
                          <a:cubicBezTo>
                            <a:pt x="119623" y="971279"/>
                            <a:pt x="121123" y="977955"/>
                            <a:pt x="125209" y="989945"/>
                          </a:cubicBezTo>
                          <a:cubicBezTo>
                            <a:pt x="127253" y="995939"/>
                            <a:pt x="130114" y="1003160"/>
                            <a:pt x="133929" y="1012289"/>
                          </a:cubicBezTo>
                          <a:cubicBezTo>
                            <a:pt x="135973" y="1017058"/>
                            <a:pt x="138288" y="1022235"/>
                            <a:pt x="140878" y="1028094"/>
                          </a:cubicBezTo>
                          <a:cubicBezTo>
                            <a:pt x="142240" y="1031091"/>
                            <a:pt x="143602" y="1034089"/>
                            <a:pt x="145100" y="1037358"/>
                          </a:cubicBezTo>
                          <a:lnTo>
                            <a:pt x="146191" y="1039811"/>
                          </a:lnTo>
                          <a:lnTo>
                            <a:pt x="148643" y="1038448"/>
                          </a:lnTo>
                          <a:cubicBezTo>
                            <a:pt x="150278" y="1037495"/>
                            <a:pt x="152049" y="1036677"/>
                            <a:pt x="153684" y="1035723"/>
                          </a:cubicBezTo>
                          <a:lnTo>
                            <a:pt x="149188" y="1038312"/>
                          </a:lnTo>
                          <a:cubicBezTo>
                            <a:pt x="156001" y="1035178"/>
                            <a:pt x="163631" y="1031091"/>
                            <a:pt x="170307" y="1027412"/>
                          </a:cubicBezTo>
                          <a:cubicBezTo>
                            <a:pt x="176710" y="1023734"/>
                            <a:pt x="183250" y="1019919"/>
                            <a:pt x="190062" y="1015968"/>
                          </a:cubicBezTo>
                          <a:cubicBezTo>
                            <a:pt x="203414" y="1008066"/>
                            <a:pt x="217448" y="999891"/>
                            <a:pt x="234069" y="992125"/>
                          </a:cubicBezTo>
                          <a:cubicBezTo>
                            <a:pt x="218946" y="1001526"/>
                            <a:pt x="219765" y="1000981"/>
                            <a:pt x="203687" y="1012426"/>
                          </a:cubicBezTo>
                          <a:lnTo>
                            <a:pt x="220036" y="1002616"/>
                          </a:lnTo>
                          <a:cubicBezTo>
                            <a:pt x="216086" y="1006567"/>
                            <a:pt x="232434" y="996757"/>
                            <a:pt x="244833" y="990217"/>
                          </a:cubicBezTo>
                          <a:lnTo>
                            <a:pt x="234888" y="997711"/>
                          </a:lnTo>
                          <a:cubicBezTo>
                            <a:pt x="227257" y="1001253"/>
                            <a:pt x="208048" y="1011335"/>
                            <a:pt x="208728" y="1011472"/>
                          </a:cubicBezTo>
                          <a:cubicBezTo>
                            <a:pt x="212679" y="1009155"/>
                            <a:pt x="182841" y="1022780"/>
                            <a:pt x="166083" y="1032317"/>
                          </a:cubicBezTo>
                          <a:cubicBezTo>
                            <a:pt x="169216" y="1032045"/>
                            <a:pt x="202188" y="1013788"/>
                            <a:pt x="188291" y="1023597"/>
                          </a:cubicBezTo>
                          <a:cubicBezTo>
                            <a:pt x="201235" y="1015695"/>
                            <a:pt x="203414" y="1015832"/>
                            <a:pt x="217175" y="1008066"/>
                          </a:cubicBezTo>
                          <a:cubicBezTo>
                            <a:pt x="204232" y="1015968"/>
                            <a:pt x="214723" y="1011335"/>
                            <a:pt x="205185" y="1017603"/>
                          </a:cubicBezTo>
                          <a:lnTo>
                            <a:pt x="227803" y="1004932"/>
                          </a:lnTo>
                          <a:cubicBezTo>
                            <a:pt x="228619" y="1004932"/>
                            <a:pt x="195103" y="1023597"/>
                            <a:pt x="214451" y="1015014"/>
                          </a:cubicBezTo>
                          <a:cubicBezTo>
                            <a:pt x="223307" y="1009564"/>
                            <a:pt x="248103" y="997030"/>
                            <a:pt x="247830" y="995667"/>
                          </a:cubicBezTo>
                          <a:lnTo>
                            <a:pt x="248649" y="995667"/>
                          </a:lnTo>
                          <a:cubicBezTo>
                            <a:pt x="265816" y="986811"/>
                            <a:pt x="255188" y="989945"/>
                            <a:pt x="276578" y="979317"/>
                          </a:cubicBezTo>
                          <a:cubicBezTo>
                            <a:pt x="276578" y="978636"/>
                            <a:pt x="272219" y="980271"/>
                            <a:pt x="264861" y="984495"/>
                          </a:cubicBezTo>
                          <a:cubicBezTo>
                            <a:pt x="258594" y="988174"/>
                            <a:pt x="258185" y="989536"/>
                            <a:pt x="245106" y="996757"/>
                          </a:cubicBezTo>
                          <a:cubicBezTo>
                            <a:pt x="238703" y="998937"/>
                            <a:pt x="260909" y="988310"/>
                            <a:pt x="250964" y="991716"/>
                          </a:cubicBezTo>
                          <a:cubicBezTo>
                            <a:pt x="246059" y="993351"/>
                            <a:pt x="216766" y="1011063"/>
                            <a:pt x="225349" y="1004114"/>
                          </a:cubicBezTo>
                          <a:lnTo>
                            <a:pt x="242516" y="995122"/>
                          </a:lnTo>
                          <a:cubicBezTo>
                            <a:pt x="242244" y="993624"/>
                            <a:pt x="254643" y="987084"/>
                            <a:pt x="253826" y="986266"/>
                          </a:cubicBezTo>
                          <a:cubicBezTo>
                            <a:pt x="264044" y="980135"/>
                            <a:pt x="274534" y="976320"/>
                            <a:pt x="284618" y="969508"/>
                          </a:cubicBezTo>
                          <a:cubicBezTo>
                            <a:pt x="288568" y="966374"/>
                            <a:pt x="280120" y="969099"/>
                            <a:pt x="298106" y="960243"/>
                          </a:cubicBezTo>
                          <a:cubicBezTo>
                            <a:pt x="305462" y="957382"/>
                            <a:pt x="319223" y="950433"/>
                            <a:pt x="333120" y="943212"/>
                          </a:cubicBezTo>
                          <a:cubicBezTo>
                            <a:pt x="347971" y="935038"/>
                            <a:pt x="363094" y="926863"/>
                            <a:pt x="371406" y="922367"/>
                          </a:cubicBezTo>
                          <a:lnTo>
                            <a:pt x="375220" y="920051"/>
                          </a:lnTo>
                          <a:lnTo>
                            <a:pt x="377127" y="918961"/>
                          </a:lnTo>
                          <a:lnTo>
                            <a:pt x="378082" y="918416"/>
                          </a:lnTo>
                          <a:cubicBezTo>
                            <a:pt x="378082" y="918416"/>
                            <a:pt x="377673" y="917735"/>
                            <a:pt x="377537" y="917462"/>
                          </a:cubicBezTo>
                          <a:lnTo>
                            <a:pt x="372223" y="909832"/>
                          </a:lnTo>
                          <a:cubicBezTo>
                            <a:pt x="372223" y="909832"/>
                            <a:pt x="373312" y="912148"/>
                            <a:pt x="374812" y="914601"/>
                          </a:cubicBezTo>
                          <a:cubicBezTo>
                            <a:pt x="375220" y="915282"/>
                            <a:pt x="375629" y="915963"/>
                            <a:pt x="376038" y="916645"/>
                          </a:cubicBezTo>
                          <a:cubicBezTo>
                            <a:pt x="376447" y="917326"/>
                            <a:pt x="377400" y="918143"/>
                            <a:pt x="376038" y="918416"/>
                          </a:cubicBezTo>
                          <a:cubicBezTo>
                            <a:pt x="374540" y="919233"/>
                            <a:pt x="372905" y="920051"/>
                            <a:pt x="371406" y="920868"/>
                          </a:cubicBezTo>
                          <a:cubicBezTo>
                            <a:pt x="365410" y="924138"/>
                            <a:pt x="360915" y="926454"/>
                            <a:pt x="365274" y="923457"/>
                          </a:cubicBezTo>
                          <a:lnTo>
                            <a:pt x="370997" y="920323"/>
                          </a:lnTo>
                          <a:lnTo>
                            <a:pt x="373858" y="918688"/>
                          </a:lnTo>
                          <a:cubicBezTo>
                            <a:pt x="374676" y="918143"/>
                            <a:pt x="376447" y="917735"/>
                            <a:pt x="375083" y="916645"/>
                          </a:cubicBezTo>
                          <a:lnTo>
                            <a:pt x="367864" y="905473"/>
                          </a:lnTo>
                          <a:lnTo>
                            <a:pt x="369498" y="907107"/>
                          </a:lnTo>
                          <a:cubicBezTo>
                            <a:pt x="367182" y="903293"/>
                            <a:pt x="364730" y="899478"/>
                            <a:pt x="362277" y="895935"/>
                          </a:cubicBezTo>
                          <a:cubicBezTo>
                            <a:pt x="360097" y="892802"/>
                            <a:pt x="357918" y="889668"/>
                            <a:pt x="356010" y="886671"/>
                          </a:cubicBezTo>
                          <a:cubicBezTo>
                            <a:pt x="358462" y="889668"/>
                            <a:pt x="361459" y="894300"/>
                            <a:pt x="364594" y="898933"/>
                          </a:cubicBezTo>
                          <a:cubicBezTo>
                            <a:pt x="367591" y="903429"/>
                            <a:pt x="370042" y="906835"/>
                            <a:pt x="369771" y="905064"/>
                          </a:cubicBezTo>
                          <a:cubicBezTo>
                            <a:pt x="362823" y="893346"/>
                            <a:pt x="362823" y="892257"/>
                            <a:pt x="357236" y="883673"/>
                          </a:cubicBezTo>
                          <a:cubicBezTo>
                            <a:pt x="358462" y="885580"/>
                            <a:pt x="359553" y="887079"/>
                            <a:pt x="359553" y="886671"/>
                          </a:cubicBezTo>
                          <a:cubicBezTo>
                            <a:pt x="348516" y="867187"/>
                            <a:pt x="347018" y="868959"/>
                            <a:pt x="343748" y="864462"/>
                          </a:cubicBezTo>
                          <a:cubicBezTo>
                            <a:pt x="330669" y="846069"/>
                            <a:pt x="353830" y="884763"/>
                            <a:pt x="351240" y="883128"/>
                          </a:cubicBezTo>
                          <a:cubicBezTo>
                            <a:pt x="339660" y="864462"/>
                            <a:pt x="328352" y="845797"/>
                            <a:pt x="317315" y="826722"/>
                          </a:cubicBezTo>
                          <a:cubicBezTo>
                            <a:pt x="320450" y="831355"/>
                            <a:pt x="323720" y="836123"/>
                            <a:pt x="323175" y="833943"/>
                          </a:cubicBezTo>
                          <a:cubicBezTo>
                            <a:pt x="315817" y="819637"/>
                            <a:pt x="323856" y="833126"/>
                            <a:pt x="312820" y="813370"/>
                          </a:cubicBezTo>
                          <a:cubicBezTo>
                            <a:pt x="311867" y="815687"/>
                            <a:pt x="298106" y="788982"/>
                            <a:pt x="289795" y="775222"/>
                          </a:cubicBezTo>
                          <a:cubicBezTo>
                            <a:pt x="287206" y="768137"/>
                            <a:pt x="286524" y="766774"/>
                            <a:pt x="294018" y="781216"/>
                          </a:cubicBezTo>
                          <a:cubicBezTo>
                            <a:pt x="294291" y="779036"/>
                            <a:pt x="283799" y="759689"/>
                            <a:pt x="280530" y="752605"/>
                          </a:cubicBezTo>
                          <a:cubicBezTo>
                            <a:pt x="278213" y="748653"/>
                            <a:pt x="274670" y="741841"/>
                            <a:pt x="272355" y="737618"/>
                          </a:cubicBezTo>
                          <a:cubicBezTo>
                            <a:pt x="274534" y="743749"/>
                            <a:pt x="272628" y="741705"/>
                            <a:pt x="266087" y="729034"/>
                          </a:cubicBezTo>
                          <a:lnTo>
                            <a:pt x="265543" y="728353"/>
                          </a:lnTo>
                          <a:cubicBezTo>
                            <a:pt x="274807" y="749607"/>
                            <a:pt x="290066" y="782443"/>
                            <a:pt x="298106" y="794705"/>
                          </a:cubicBezTo>
                          <a:lnTo>
                            <a:pt x="295653" y="791298"/>
                          </a:lnTo>
                          <a:cubicBezTo>
                            <a:pt x="307233" y="815687"/>
                            <a:pt x="325899" y="841437"/>
                            <a:pt x="330123" y="853290"/>
                          </a:cubicBezTo>
                          <a:cubicBezTo>
                            <a:pt x="328761" y="852745"/>
                            <a:pt x="332711" y="858059"/>
                            <a:pt x="331213" y="858331"/>
                          </a:cubicBezTo>
                          <a:lnTo>
                            <a:pt x="342249" y="874817"/>
                          </a:lnTo>
                          <a:lnTo>
                            <a:pt x="339660" y="871547"/>
                          </a:lnTo>
                          <a:lnTo>
                            <a:pt x="357236" y="900023"/>
                          </a:lnTo>
                          <a:lnTo>
                            <a:pt x="356691" y="899478"/>
                          </a:lnTo>
                          <a:cubicBezTo>
                            <a:pt x="361051" y="905200"/>
                            <a:pt x="364865" y="910377"/>
                            <a:pt x="368271" y="914874"/>
                          </a:cubicBezTo>
                          <a:lnTo>
                            <a:pt x="368680" y="915282"/>
                          </a:lnTo>
                          <a:cubicBezTo>
                            <a:pt x="368680" y="915282"/>
                            <a:pt x="368407" y="915418"/>
                            <a:pt x="368271" y="915555"/>
                          </a:cubicBezTo>
                          <a:lnTo>
                            <a:pt x="367454" y="916100"/>
                          </a:lnTo>
                          <a:lnTo>
                            <a:pt x="365820" y="917189"/>
                          </a:lnTo>
                          <a:cubicBezTo>
                            <a:pt x="364730" y="917871"/>
                            <a:pt x="363639" y="918552"/>
                            <a:pt x="362686" y="919233"/>
                          </a:cubicBezTo>
                          <a:cubicBezTo>
                            <a:pt x="360506" y="920596"/>
                            <a:pt x="358598" y="921958"/>
                            <a:pt x="356691" y="923184"/>
                          </a:cubicBezTo>
                          <a:cubicBezTo>
                            <a:pt x="357100" y="923593"/>
                            <a:pt x="358189" y="923184"/>
                            <a:pt x="353694" y="926182"/>
                          </a:cubicBezTo>
                          <a:cubicBezTo>
                            <a:pt x="349062" y="929043"/>
                            <a:pt x="345519" y="930950"/>
                            <a:pt x="342386" y="932585"/>
                          </a:cubicBezTo>
                          <a:lnTo>
                            <a:pt x="342386" y="932585"/>
                          </a:lnTo>
                          <a:cubicBezTo>
                            <a:pt x="342386" y="932585"/>
                            <a:pt x="342386" y="932585"/>
                            <a:pt x="342386" y="932585"/>
                          </a:cubicBezTo>
                          <a:cubicBezTo>
                            <a:pt x="335028" y="936400"/>
                            <a:pt x="329851" y="938171"/>
                            <a:pt x="320721" y="942667"/>
                          </a:cubicBezTo>
                          <a:lnTo>
                            <a:pt x="348243" y="927681"/>
                          </a:lnTo>
                          <a:cubicBezTo>
                            <a:pt x="350015" y="925637"/>
                            <a:pt x="347154" y="925909"/>
                            <a:pt x="333393" y="932585"/>
                          </a:cubicBezTo>
                          <a:cubicBezTo>
                            <a:pt x="338843" y="929588"/>
                            <a:pt x="340887" y="927681"/>
                            <a:pt x="333939" y="931223"/>
                          </a:cubicBezTo>
                          <a:cubicBezTo>
                            <a:pt x="333257" y="931904"/>
                            <a:pt x="316226" y="941578"/>
                            <a:pt x="323175" y="938717"/>
                          </a:cubicBezTo>
                          <a:cubicBezTo>
                            <a:pt x="297151" y="953159"/>
                            <a:pt x="253553" y="973595"/>
                            <a:pt x="214723" y="996757"/>
                          </a:cubicBezTo>
                          <a:cubicBezTo>
                            <a:pt x="242653" y="980408"/>
                            <a:pt x="191152" y="1007929"/>
                            <a:pt x="222625" y="990490"/>
                          </a:cubicBezTo>
                          <a:cubicBezTo>
                            <a:pt x="199735" y="1000981"/>
                            <a:pt x="204369" y="1002207"/>
                            <a:pt x="181751" y="1014060"/>
                          </a:cubicBezTo>
                          <a:cubicBezTo>
                            <a:pt x="179571" y="1014605"/>
                            <a:pt x="194014" y="1007520"/>
                            <a:pt x="198646" y="1003706"/>
                          </a:cubicBezTo>
                          <a:cubicBezTo>
                            <a:pt x="179980" y="1013379"/>
                            <a:pt x="163086" y="1023189"/>
                            <a:pt x="151913" y="1030001"/>
                          </a:cubicBezTo>
                          <a:lnTo>
                            <a:pt x="149461" y="1031500"/>
                          </a:lnTo>
                          <a:cubicBezTo>
                            <a:pt x="149461" y="1031500"/>
                            <a:pt x="148507" y="1032181"/>
                            <a:pt x="148372" y="1032045"/>
                          </a:cubicBezTo>
                          <a:lnTo>
                            <a:pt x="147826" y="1030818"/>
                          </a:lnTo>
                          <a:lnTo>
                            <a:pt x="145373" y="1026050"/>
                          </a:lnTo>
                          <a:cubicBezTo>
                            <a:pt x="143738" y="1022644"/>
                            <a:pt x="141967" y="1019374"/>
                            <a:pt x="140332" y="1015832"/>
                          </a:cubicBezTo>
                          <a:cubicBezTo>
                            <a:pt x="136519" y="1007929"/>
                            <a:pt x="132431" y="998937"/>
                            <a:pt x="128479" y="989672"/>
                          </a:cubicBezTo>
                          <a:lnTo>
                            <a:pt x="128888" y="987492"/>
                          </a:lnTo>
                          <a:cubicBezTo>
                            <a:pt x="125618" y="980408"/>
                            <a:pt x="122076" y="972505"/>
                            <a:pt x="118397" y="964331"/>
                          </a:cubicBezTo>
                          <a:close/>
                          <a:moveTo>
                            <a:pt x="86788" y="889940"/>
                          </a:moveTo>
                          <a:cubicBezTo>
                            <a:pt x="83926" y="882583"/>
                            <a:pt x="81066" y="875090"/>
                            <a:pt x="78069" y="867460"/>
                          </a:cubicBezTo>
                          <a:cubicBezTo>
                            <a:pt x="78341" y="868277"/>
                            <a:pt x="78614" y="868959"/>
                            <a:pt x="78885" y="869640"/>
                          </a:cubicBezTo>
                          <a:cubicBezTo>
                            <a:pt x="75752" y="862282"/>
                            <a:pt x="72891" y="854925"/>
                            <a:pt x="70031" y="847568"/>
                          </a:cubicBezTo>
                          <a:cubicBezTo>
                            <a:pt x="74390" y="861601"/>
                            <a:pt x="76161" y="871138"/>
                            <a:pt x="68803" y="851928"/>
                          </a:cubicBezTo>
                          <a:cubicBezTo>
                            <a:pt x="69894" y="853427"/>
                            <a:pt x="68530" y="847568"/>
                            <a:pt x="71120" y="854108"/>
                          </a:cubicBezTo>
                          <a:cubicBezTo>
                            <a:pt x="67168" y="840892"/>
                            <a:pt x="58721" y="812008"/>
                            <a:pt x="59267" y="820046"/>
                          </a:cubicBezTo>
                          <a:cubicBezTo>
                            <a:pt x="69212" y="844571"/>
                            <a:pt x="58721" y="826722"/>
                            <a:pt x="66624" y="845933"/>
                          </a:cubicBezTo>
                          <a:cubicBezTo>
                            <a:pt x="61718" y="835851"/>
                            <a:pt x="58994" y="825088"/>
                            <a:pt x="55179" y="815278"/>
                          </a:cubicBezTo>
                          <a:cubicBezTo>
                            <a:pt x="59539" y="825360"/>
                            <a:pt x="56677" y="812144"/>
                            <a:pt x="52318" y="796203"/>
                          </a:cubicBezTo>
                          <a:cubicBezTo>
                            <a:pt x="50001" y="789391"/>
                            <a:pt x="44824" y="770725"/>
                            <a:pt x="41554" y="759417"/>
                          </a:cubicBezTo>
                          <a:cubicBezTo>
                            <a:pt x="41554" y="763777"/>
                            <a:pt x="38148" y="753967"/>
                            <a:pt x="42916" y="772769"/>
                          </a:cubicBezTo>
                          <a:cubicBezTo>
                            <a:pt x="40737" y="765957"/>
                            <a:pt x="37740" y="755329"/>
                            <a:pt x="35287" y="743204"/>
                          </a:cubicBezTo>
                          <a:cubicBezTo>
                            <a:pt x="36513" y="747972"/>
                            <a:pt x="38966" y="756147"/>
                            <a:pt x="39239" y="755466"/>
                          </a:cubicBezTo>
                          <a:cubicBezTo>
                            <a:pt x="38148" y="747564"/>
                            <a:pt x="36104" y="738435"/>
                            <a:pt x="35287" y="733394"/>
                          </a:cubicBezTo>
                          <a:cubicBezTo>
                            <a:pt x="34334" y="729443"/>
                            <a:pt x="33243" y="725356"/>
                            <a:pt x="32290" y="721541"/>
                          </a:cubicBezTo>
                          <a:cubicBezTo>
                            <a:pt x="32427" y="722767"/>
                            <a:pt x="32563" y="723721"/>
                            <a:pt x="32563" y="724538"/>
                          </a:cubicBezTo>
                          <a:lnTo>
                            <a:pt x="28748" y="711458"/>
                          </a:lnTo>
                          <a:cubicBezTo>
                            <a:pt x="33107" y="729170"/>
                            <a:pt x="29973" y="719769"/>
                            <a:pt x="29292" y="719769"/>
                          </a:cubicBezTo>
                          <a:cubicBezTo>
                            <a:pt x="30792" y="719906"/>
                            <a:pt x="26976" y="708325"/>
                            <a:pt x="25751" y="702194"/>
                          </a:cubicBezTo>
                          <a:lnTo>
                            <a:pt x="27113" y="715682"/>
                          </a:lnTo>
                          <a:cubicBezTo>
                            <a:pt x="24932" y="709415"/>
                            <a:pt x="23434" y="692929"/>
                            <a:pt x="22752" y="696472"/>
                          </a:cubicBezTo>
                          <a:cubicBezTo>
                            <a:pt x="27929" y="724674"/>
                            <a:pt x="30655" y="735438"/>
                            <a:pt x="37604" y="760507"/>
                          </a:cubicBezTo>
                          <a:lnTo>
                            <a:pt x="35969" y="750016"/>
                          </a:lnTo>
                          <a:cubicBezTo>
                            <a:pt x="44144" y="778083"/>
                            <a:pt x="38557" y="768001"/>
                            <a:pt x="47686" y="799609"/>
                          </a:cubicBezTo>
                          <a:cubicBezTo>
                            <a:pt x="52454" y="812416"/>
                            <a:pt x="62673" y="846751"/>
                            <a:pt x="64990" y="846614"/>
                          </a:cubicBezTo>
                          <a:cubicBezTo>
                            <a:pt x="63082" y="842936"/>
                            <a:pt x="69894" y="866506"/>
                            <a:pt x="74662" y="876724"/>
                          </a:cubicBezTo>
                          <a:cubicBezTo>
                            <a:pt x="80520" y="887897"/>
                            <a:pt x="94417" y="922639"/>
                            <a:pt x="91148" y="911740"/>
                          </a:cubicBezTo>
                          <a:cubicBezTo>
                            <a:pt x="87469" y="902339"/>
                            <a:pt x="81747" y="889940"/>
                            <a:pt x="79976" y="881765"/>
                          </a:cubicBezTo>
                          <a:lnTo>
                            <a:pt x="87332" y="900023"/>
                          </a:lnTo>
                          <a:lnTo>
                            <a:pt x="83655" y="887624"/>
                          </a:lnTo>
                          <a:cubicBezTo>
                            <a:pt x="85697" y="894028"/>
                            <a:pt x="86379" y="893074"/>
                            <a:pt x="86652" y="889668"/>
                          </a:cubicBezTo>
                          <a:close/>
                          <a:moveTo>
                            <a:pt x="42236" y="465126"/>
                          </a:moveTo>
                          <a:cubicBezTo>
                            <a:pt x="42236" y="465126"/>
                            <a:pt x="42236" y="464717"/>
                            <a:pt x="42509" y="464445"/>
                          </a:cubicBezTo>
                          <a:lnTo>
                            <a:pt x="42236" y="465262"/>
                          </a:lnTo>
                          <a:lnTo>
                            <a:pt x="42236" y="465262"/>
                          </a:lnTo>
                          <a:close/>
                        </a:path>
                      </a:pathLst>
                    </a:custGeom>
                    <a:solidFill>
                      <a:srgbClr val="333333"/>
                    </a:solidFill>
                    <a:ln w="0" cap="flat">
                      <a:noFill/>
                      <a:prstDash val="solid"/>
                      <a:miter/>
                    </a:ln>
                  </p:spPr>
                  <p:txBody>
                    <a:bodyPr rtlCol="0" anchor="ctr"/>
                    <a:lstStyle/>
                    <a:p>
                      <a:endParaRPr lang="en-US"/>
                    </a:p>
                  </p:txBody>
                </p:sp>
                <p:sp>
                  <p:nvSpPr>
                    <p:cNvPr id="3022" name="Freeform: Shape 3021">
                      <a:extLst>
                        <a:ext uri="{FF2B5EF4-FFF2-40B4-BE49-F238E27FC236}">
                          <a16:creationId xmlns:a16="http://schemas.microsoft.com/office/drawing/2014/main" id="{39364754-2EAB-9C2B-BE14-D9F4293B4286}"/>
                        </a:ext>
                      </a:extLst>
                    </p:cNvPr>
                    <p:cNvSpPr/>
                    <p:nvPr/>
                  </p:nvSpPr>
                  <p:spPr>
                    <a:xfrm>
                      <a:off x="20989395" y="6539804"/>
                      <a:ext cx="14603" cy="11892"/>
                    </a:xfrm>
                    <a:custGeom>
                      <a:avLst/>
                      <a:gdLst>
                        <a:gd name="connsiteX0" fmla="*/ 968 w 14603"/>
                        <a:gd name="connsiteY0" fmla="*/ 1355 h 11892"/>
                        <a:gd name="connsiteX1" fmla="*/ 14458 w 14603"/>
                        <a:gd name="connsiteY1" fmla="*/ 11437 h 11892"/>
                        <a:gd name="connsiteX2" fmla="*/ 968 w 14603"/>
                        <a:gd name="connsiteY2" fmla="*/ 1355 h 11892"/>
                      </a:gdLst>
                      <a:ahLst/>
                      <a:cxnLst>
                        <a:cxn ang="0">
                          <a:pos x="connsiteX0" y="connsiteY0"/>
                        </a:cxn>
                        <a:cxn ang="0">
                          <a:pos x="connsiteX1" y="connsiteY1"/>
                        </a:cxn>
                        <a:cxn ang="0">
                          <a:pos x="connsiteX2" y="connsiteY2"/>
                        </a:cxn>
                      </a:cxnLst>
                      <a:rect l="l" t="t" r="r" b="b"/>
                      <a:pathLst>
                        <a:path w="14603" h="11892">
                          <a:moveTo>
                            <a:pt x="968" y="1355"/>
                          </a:moveTo>
                          <a:cubicBezTo>
                            <a:pt x="5465" y="4897"/>
                            <a:pt x="15956" y="14026"/>
                            <a:pt x="14458" y="11437"/>
                          </a:cubicBezTo>
                          <a:cubicBezTo>
                            <a:pt x="13912" y="12663"/>
                            <a:pt x="-4344" y="-4912"/>
                            <a:pt x="968" y="1355"/>
                          </a:cubicBezTo>
                          <a:close/>
                        </a:path>
                      </a:pathLst>
                    </a:custGeom>
                    <a:solidFill>
                      <a:srgbClr val="333333"/>
                    </a:solidFill>
                    <a:ln w="0" cap="flat">
                      <a:noFill/>
                      <a:prstDash val="solid"/>
                      <a:miter/>
                    </a:ln>
                  </p:spPr>
                  <p:txBody>
                    <a:bodyPr rtlCol="0" anchor="ctr"/>
                    <a:lstStyle/>
                    <a:p>
                      <a:endParaRPr lang="en-US"/>
                    </a:p>
                  </p:txBody>
                </p:sp>
                <p:sp>
                  <p:nvSpPr>
                    <p:cNvPr id="3023" name="Freeform: Shape 3022">
                      <a:extLst>
                        <a:ext uri="{FF2B5EF4-FFF2-40B4-BE49-F238E27FC236}">
                          <a16:creationId xmlns:a16="http://schemas.microsoft.com/office/drawing/2014/main" id="{A9063642-993F-8364-96DB-9C3505BDDB53}"/>
                        </a:ext>
                      </a:extLst>
                    </p:cNvPr>
                    <p:cNvSpPr/>
                    <p:nvPr/>
                  </p:nvSpPr>
                  <p:spPr>
                    <a:xfrm>
                      <a:off x="20994314" y="6545655"/>
                      <a:ext cx="13215" cy="11035"/>
                    </a:xfrm>
                    <a:custGeom>
                      <a:avLst/>
                      <a:gdLst>
                        <a:gd name="connsiteX0" fmla="*/ 7767 w 13215"/>
                        <a:gd name="connsiteY0" fmla="*/ 7357 h 11035"/>
                        <a:gd name="connsiteX1" fmla="*/ 13215 w 13215"/>
                        <a:gd name="connsiteY1" fmla="*/ 11036 h 11035"/>
                        <a:gd name="connsiteX2" fmla="*/ 0 w 13215"/>
                        <a:gd name="connsiteY2" fmla="*/ 0 h 11035"/>
                        <a:gd name="connsiteX3" fmla="*/ 7767 w 13215"/>
                        <a:gd name="connsiteY3" fmla="*/ 7357 h 11035"/>
                      </a:gdLst>
                      <a:ahLst/>
                      <a:cxnLst>
                        <a:cxn ang="0">
                          <a:pos x="connsiteX0" y="connsiteY0"/>
                        </a:cxn>
                        <a:cxn ang="0">
                          <a:pos x="connsiteX1" y="connsiteY1"/>
                        </a:cxn>
                        <a:cxn ang="0">
                          <a:pos x="connsiteX2" y="connsiteY2"/>
                        </a:cxn>
                        <a:cxn ang="0">
                          <a:pos x="connsiteX3" y="connsiteY3"/>
                        </a:cxn>
                      </a:cxnLst>
                      <a:rect l="l" t="t" r="r" b="b"/>
                      <a:pathLst>
                        <a:path w="13215" h="11035">
                          <a:moveTo>
                            <a:pt x="7767" y="7357"/>
                          </a:moveTo>
                          <a:cubicBezTo>
                            <a:pt x="8720" y="7766"/>
                            <a:pt x="8447" y="7085"/>
                            <a:pt x="13215" y="11036"/>
                          </a:cubicBezTo>
                          <a:cubicBezTo>
                            <a:pt x="8856" y="7357"/>
                            <a:pt x="4361" y="3815"/>
                            <a:pt x="0" y="0"/>
                          </a:cubicBezTo>
                          <a:cubicBezTo>
                            <a:pt x="2590" y="2452"/>
                            <a:pt x="5177" y="4905"/>
                            <a:pt x="7767" y="7357"/>
                          </a:cubicBezTo>
                          <a:close/>
                        </a:path>
                      </a:pathLst>
                    </a:custGeom>
                    <a:solidFill>
                      <a:srgbClr val="333333"/>
                    </a:solidFill>
                    <a:ln w="0" cap="flat">
                      <a:noFill/>
                      <a:prstDash val="solid"/>
                      <a:miter/>
                    </a:ln>
                  </p:spPr>
                  <p:txBody>
                    <a:bodyPr rtlCol="0" anchor="ctr"/>
                    <a:lstStyle/>
                    <a:p>
                      <a:endParaRPr lang="en-US"/>
                    </a:p>
                  </p:txBody>
                </p:sp>
                <p:sp>
                  <p:nvSpPr>
                    <p:cNvPr id="3024" name="Freeform: Shape 3023">
                      <a:extLst>
                        <a:ext uri="{FF2B5EF4-FFF2-40B4-BE49-F238E27FC236}">
                          <a16:creationId xmlns:a16="http://schemas.microsoft.com/office/drawing/2014/main" id="{3EB047DA-FFDA-8164-1574-C1441C8050C5}"/>
                        </a:ext>
                      </a:extLst>
                    </p:cNvPr>
                    <p:cNvSpPr/>
                    <p:nvPr/>
                  </p:nvSpPr>
                  <p:spPr>
                    <a:xfrm>
                      <a:off x="21008757" y="6570025"/>
                      <a:ext cx="44552" cy="33398"/>
                    </a:xfrm>
                    <a:custGeom>
                      <a:avLst/>
                      <a:gdLst>
                        <a:gd name="connsiteX0" fmla="*/ 1908 w 44552"/>
                        <a:gd name="connsiteY0" fmla="*/ 155 h 33398"/>
                        <a:gd name="connsiteX1" fmla="*/ 24932 w 44552"/>
                        <a:gd name="connsiteY1" fmla="*/ 17185 h 33398"/>
                        <a:gd name="connsiteX2" fmla="*/ 0 w 44552"/>
                        <a:gd name="connsiteY2" fmla="*/ 1244 h 33398"/>
                        <a:gd name="connsiteX3" fmla="*/ 44553 w 44552"/>
                        <a:gd name="connsiteY3" fmla="*/ 33399 h 33398"/>
                        <a:gd name="connsiteX4" fmla="*/ 20844 w 44552"/>
                        <a:gd name="connsiteY4" fmla="*/ 13779 h 33398"/>
                        <a:gd name="connsiteX5" fmla="*/ 1908 w 44552"/>
                        <a:gd name="connsiteY5" fmla="*/ 18 h 33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552" h="33398">
                          <a:moveTo>
                            <a:pt x="1908" y="155"/>
                          </a:moveTo>
                          <a:cubicBezTo>
                            <a:pt x="9400" y="5196"/>
                            <a:pt x="14032" y="8465"/>
                            <a:pt x="24932" y="17185"/>
                          </a:cubicBezTo>
                          <a:cubicBezTo>
                            <a:pt x="27386" y="22635"/>
                            <a:pt x="6540" y="3424"/>
                            <a:pt x="0" y="1244"/>
                          </a:cubicBezTo>
                          <a:cubicBezTo>
                            <a:pt x="19755" y="17866"/>
                            <a:pt x="27522" y="20864"/>
                            <a:pt x="44553" y="33399"/>
                          </a:cubicBezTo>
                          <a:cubicBezTo>
                            <a:pt x="40737" y="29856"/>
                            <a:pt x="30383" y="21409"/>
                            <a:pt x="20844" y="13779"/>
                          </a:cubicBezTo>
                          <a:cubicBezTo>
                            <a:pt x="11444" y="6149"/>
                            <a:pt x="2724" y="-391"/>
                            <a:pt x="1908" y="18"/>
                          </a:cubicBezTo>
                          <a:close/>
                        </a:path>
                      </a:pathLst>
                    </a:custGeom>
                    <a:solidFill>
                      <a:srgbClr val="333333"/>
                    </a:solidFill>
                    <a:ln w="0" cap="flat">
                      <a:noFill/>
                      <a:prstDash val="solid"/>
                      <a:miter/>
                    </a:ln>
                  </p:spPr>
                  <p:txBody>
                    <a:bodyPr rtlCol="0" anchor="ctr"/>
                    <a:lstStyle/>
                    <a:p>
                      <a:endParaRPr lang="en-US"/>
                    </a:p>
                  </p:txBody>
                </p:sp>
                <p:sp>
                  <p:nvSpPr>
                    <p:cNvPr id="3025" name="Freeform: Shape 3024">
                      <a:extLst>
                        <a:ext uri="{FF2B5EF4-FFF2-40B4-BE49-F238E27FC236}">
                          <a16:creationId xmlns:a16="http://schemas.microsoft.com/office/drawing/2014/main" id="{0327CD5F-4587-23DD-541D-14C0499CB1DA}"/>
                        </a:ext>
                      </a:extLst>
                    </p:cNvPr>
                    <p:cNvSpPr/>
                    <p:nvPr/>
                  </p:nvSpPr>
                  <p:spPr>
                    <a:xfrm>
                      <a:off x="20998675" y="6564321"/>
                      <a:ext cx="12397" cy="9809"/>
                    </a:xfrm>
                    <a:custGeom>
                      <a:avLst/>
                      <a:gdLst>
                        <a:gd name="connsiteX0" fmla="*/ 953 w 12397"/>
                        <a:gd name="connsiteY0" fmla="*/ 1090 h 9809"/>
                        <a:gd name="connsiteX1" fmla="*/ 12397 w 12397"/>
                        <a:gd name="connsiteY1" fmla="*/ 9810 h 9809"/>
                        <a:gd name="connsiteX2" fmla="*/ 11308 w 12397"/>
                        <a:gd name="connsiteY2" fmla="*/ 8856 h 9809"/>
                        <a:gd name="connsiteX3" fmla="*/ 0 w 12397"/>
                        <a:gd name="connsiteY3" fmla="*/ 0 h 9809"/>
                        <a:gd name="connsiteX4" fmla="*/ 953 w 12397"/>
                        <a:gd name="connsiteY4" fmla="*/ 1090 h 98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97" h="9809">
                          <a:moveTo>
                            <a:pt x="953" y="1090"/>
                          </a:moveTo>
                          <a:lnTo>
                            <a:pt x="12397" y="9810"/>
                          </a:lnTo>
                          <a:lnTo>
                            <a:pt x="11308" y="8856"/>
                          </a:lnTo>
                          <a:lnTo>
                            <a:pt x="0" y="0"/>
                          </a:lnTo>
                          <a:lnTo>
                            <a:pt x="953" y="1090"/>
                          </a:lnTo>
                          <a:close/>
                        </a:path>
                      </a:pathLst>
                    </a:custGeom>
                    <a:solidFill>
                      <a:srgbClr val="333333"/>
                    </a:solidFill>
                    <a:ln w="0" cap="flat">
                      <a:noFill/>
                      <a:prstDash val="solid"/>
                      <a:miter/>
                    </a:ln>
                  </p:spPr>
                  <p:txBody>
                    <a:bodyPr rtlCol="0" anchor="ctr"/>
                    <a:lstStyle/>
                    <a:p>
                      <a:endParaRPr lang="en-US"/>
                    </a:p>
                  </p:txBody>
                </p:sp>
                <p:sp>
                  <p:nvSpPr>
                    <p:cNvPr id="3026" name="Freeform: Shape 3025">
                      <a:extLst>
                        <a:ext uri="{FF2B5EF4-FFF2-40B4-BE49-F238E27FC236}">
                          <a16:creationId xmlns:a16="http://schemas.microsoft.com/office/drawing/2014/main" id="{45C689F1-6948-2C8A-5467-35DD6A1D993F}"/>
                        </a:ext>
                      </a:extLst>
                    </p:cNvPr>
                    <p:cNvSpPr/>
                    <p:nvPr/>
                  </p:nvSpPr>
                  <p:spPr>
                    <a:xfrm>
                      <a:off x="20806567" y="6307362"/>
                      <a:ext cx="8176" cy="12262"/>
                    </a:xfrm>
                    <a:custGeom>
                      <a:avLst/>
                      <a:gdLst>
                        <a:gd name="connsiteX0" fmla="*/ 8176 w 8176"/>
                        <a:gd name="connsiteY0" fmla="*/ 12262 h 12262"/>
                        <a:gd name="connsiteX1" fmla="*/ 0 w 8176"/>
                        <a:gd name="connsiteY1" fmla="*/ 0 h 12262"/>
                        <a:gd name="connsiteX2" fmla="*/ 8176 w 8176"/>
                        <a:gd name="connsiteY2" fmla="*/ 12262 h 12262"/>
                      </a:gdLst>
                      <a:ahLst/>
                      <a:cxnLst>
                        <a:cxn ang="0">
                          <a:pos x="connsiteX0" y="connsiteY0"/>
                        </a:cxn>
                        <a:cxn ang="0">
                          <a:pos x="connsiteX1" y="connsiteY1"/>
                        </a:cxn>
                        <a:cxn ang="0">
                          <a:pos x="connsiteX2" y="connsiteY2"/>
                        </a:cxn>
                      </a:cxnLst>
                      <a:rect l="l" t="t" r="r" b="b"/>
                      <a:pathLst>
                        <a:path w="8176" h="12262">
                          <a:moveTo>
                            <a:pt x="8176" y="12262"/>
                          </a:moveTo>
                          <a:cubicBezTo>
                            <a:pt x="8176" y="10764"/>
                            <a:pt x="2726" y="3815"/>
                            <a:pt x="0" y="0"/>
                          </a:cubicBezTo>
                          <a:cubicBezTo>
                            <a:pt x="2044" y="3270"/>
                            <a:pt x="4634" y="7902"/>
                            <a:pt x="8176" y="12262"/>
                          </a:cubicBezTo>
                          <a:close/>
                        </a:path>
                      </a:pathLst>
                    </a:custGeom>
                    <a:solidFill>
                      <a:srgbClr val="333333"/>
                    </a:solidFill>
                    <a:ln w="0" cap="flat">
                      <a:noFill/>
                      <a:prstDash val="solid"/>
                      <a:miter/>
                    </a:ln>
                  </p:spPr>
                  <p:txBody>
                    <a:bodyPr rtlCol="0" anchor="ctr"/>
                    <a:lstStyle/>
                    <a:p>
                      <a:endParaRPr lang="en-US"/>
                    </a:p>
                  </p:txBody>
                </p:sp>
                <p:sp>
                  <p:nvSpPr>
                    <p:cNvPr id="3027" name="Freeform: Shape 3026">
                      <a:extLst>
                        <a:ext uri="{FF2B5EF4-FFF2-40B4-BE49-F238E27FC236}">
                          <a16:creationId xmlns:a16="http://schemas.microsoft.com/office/drawing/2014/main" id="{B5420A59-C98D-3F9F-9629-B975A264DF28}"/>
                        </a:ext>
                      </a:extLst>
                    </p:cNvPr>
                    <p:cNvSpPr/>
                    <p:nvPr/>
                  </p:nvSpPr>
                  <p:spPr>
                    <a:xfrm>
                      <a:off x="20843764" y="6271801"/>
                      <a:ext cx="58448" cy="92783"/>
                    </a:xfrm>
                    <a:custGeom>
                      <a:avLst/>
                      <a:gdLst>
                        <a:gd name="connsiteX0" fmla="*/ 0 w 58448"/>
                        <a:gd name="connsiteY0" fmla="*/ 0 h 92783"/>
                        <a:gd name="connsiteX1" fmla="*/ 58448 w 58448"/>
                        <a:gd name="connsiteY1" fmla="*/ 92784 h 92783"/>
                        <a:gd name="connsiteX2" fmla="*/ 0 w 58448"/>
                        <a:gd name="connsiteY2" fmla="*/ 0 h 92783"/>
                      </a:gdLst>
                      <a:ahLst/>
                      <a:cxnLst>
                        <a:cxn ang="0">
                          <a:pos x="connsiteX0" y="connsiteY0"/>
                        </a:cxn>
                        <a:cxn ang="0">
                          <a:pos x="connsiteX1" y="connsiteY1"/>
                        </a:cxn>
                        <a:cxn ang="0">
                          <a:pos x="connsiteX2" y="connsiteY2"/>
                        </a:cxn>
                      </a:cxnLst>
                      <a:rect l="l" t="t" r="r" b="b"/>
                      <a:pathLst>
                        <a:path w="58448" h="92783">
                          <a:moveTo>
                            <a:pt x="0" y="0"/>
                          </a:moveTo>
                          <a:cubicBezTo>
                            <a:pt x="18666" y="31473"/>
                            <a:pt x="37875" y="62401"/>
                            <a:pt x="58448" y="92784"/>
                          </a:cubicBezTo>
                          <a:cubicBezTo>
                            <a:pt x="40737" y="66624"/>
                            <a:pt x="25069" y="42100"/>
                            <a:pt x="0" y="0"/>
                          </a:cubicBezTo>
                          <a:close/>
                        </a:path>
                      </a:pathLst>
                    </a:custGeom>
                    <a:solidFill>
                      <a:srgbClr val="333333"/>
                    </a:solidFill>
                    <a:ln w="0" cap="flat">
                      <a:noFill/>
                      <a:prstDash val="solid"/>
                      <a:miter/>
                    </a:ln>
                  </p:spPr>
                  <p:txBody>
                    <a:bodyPr rtlCol="0" anchor="ctr"/>
                    <a:lstStyle/>
                    <a:p>
                      <a:endParaRPr lang="en-US"/>
                    </a:p>
                  </p:txBody>
                </p:sp>
                <p:sp>
                  <p:nvSpPr>
                    <p:cNvPr id="3028" name="Freeform: Shape 3027">
                      <a:extLst>
                        <a:ext uri="{FF2B5EF4-FFF2-40B4-BE49-F238E27FC236}">
                          <a16:creationId xmlns:a16="http://schemas.microsoft.com/office/drawing/2014/main" id="{0FE5BC57-E5A1-3D44-C1DB-1304DC63E0B2}"/>
                        </a:ext>
                      </a:extLst>
                    </p:cNvPr>
                    <p:cNvSpPr/>
                    <p:nvPr/>
                  </p:nvSpPr>
                  <p:spPr>
                    <a:xfrm>
                      <a:off x="20723049" y="6368400"/>
                      <a:ext cx="29429" cy="80657"/>
                    </a:xfrm>
                    <a:custGeom>
                      <a:avLst/>
                      <a:gdLst>
                        <a:gd name="connsiteX0" fmla="*/ 26160 w 29429"/>
                        <a:gd name="connsiteY0" fmla="*/ 68259 h 80657"/>
                        <a:gd name="connsiteX1" fmla="*/ 0 w 29429"/>
                        <a:gd name="connsiteY1" fmla="*/ 0 h 80657"/>
                        <a:gd name="connsiteX2" fmla="*/ 29430 w 29429"/>
                        <a:gd name="connsiteY2" fmla="*/ 80657 h 80657"/>
                        <a:gd name="connsiteX3" fmla="*/ 26160 w 29429"/>
                        <a:gd name="connsiteY3" fmla="*/ 68259 h 80657"/>
                      </a:gdLst>
                      <a:ahLst/>
                      <a:cxnLst>
                        <a:cxn ang="0">
                          <a:pos x="connsiteX0" y="connsiteY0"/>
                        </a:cxn>
                        <a:cxn ang="0">
                          <a:pos x="connsiteX1" y="connsiteY1"/>
                        </a:cxn>
                        <a:cxn ang="0">
                          <a:pos x="connsiteX2" y="connsiteY2"/>
                        </a:cxn>
                        <a:cxn ang="0">
                          <a:pos x="connsiteX3" y="connsiteY3"/>
                        </a:cxn>
                      </a:cxnLst>
                      <a:rect l="l" t="t" r="r" b="b"/>
                      <a:pathLst>
                        <a:path w="29429" h="80657">
                          <a:moveTo>
                            <a:pt x="26160" y="68259"/>
                          </a:moveTo>
                          <a:cubicBezTo>
                            <a:pt x="14716" y="41010"/>
                            <a:pt x="8720" y="29156"/>
                            <a:pt x="0" y="0"/>
                          </a:cubicBezTo>
                          <a:cubicBezTo>
                            <a:pt x="9675" y="38966"/>
                            <a:pt x="18531" y="49185"/>
                            <a:pt x="29430" y="80657"/>
                          </a:cubicBezTo>
                          <a:lnTo>
                            <a:pt x="26160" y="68259"/>
                          </a:lnTo>
                          <a:close/>
                        </a:path>
                      </a:pathLst>
                    </a:custGeom>
                    <a:solidFill>
                      <a:srgbClr val="333333"/>
                    </a:solidFill>
                    <a:ln w="0" cap="flat">
                      <a:noFill/>
                      <a:prstDash val="solid"/>
                      <a:miter/>
                    </a:ln>
                  </p:spPr>
                  <p:txBody>
                    <a:bodyPr rtlCol="0" anchor="ctr"/>
                    <a:lstStyle/>
                    <a:p>
                      <a:endParaRPr lang="en-US"/>
                    </a:p>
                  </p:txBody>
                </p:sp>
                <p:sp>
                  <p:nvSpPr>
                    <p:cNvPr id="3029" name="Freeform: Shape 3028">
                      <a:extLst>
                        <a:ext uri="{FF2B5EF4-FFF2-40B4-BE49-F238E27FC236}">
                          <a16:creationId xmlns:a16="http://schemas.microsoft.com/office/drawing/2014/main" id="{01157A70-C414-E1BB-C4FD-BDAC3C8F0713}"/>
                        </a:ext>
                      </a:extLst>
                    </p:cNvPr>
                    <p:cNvSpPr/>
                    <p:nvPr/>
                  </p:nvSpPr>
                  <p:spPr>
                    <a:xfrm>
                      <a:off x="20737492" y="6420445"/>
                      <a:ext cx="11328" cy="25568"/>
                    </a:xfrm>
                    <a:custGeom>
                      <a:avLst/>
                      <a:gdLst>
                        <a:gd name="connsiteX0" fmla="*/ 1635 w 11328"/>
                        <a:gd name="connsiteY0" fmla="*/ 8856 h 25568"/>
                        <a:gd name="connsiteX1" fmla="*/ 11308 w 11328"/>
                        <a:gd name="connsiteY1" fmla="*/ 25069 h 25568"/>
                        <a:gd name="connsiteX2" fmla="*/ 0 w 11328"/>
                        <a:gd name="connsiteY2" fmla="*/ 0 h 25568"/>
                        <a:gd name="connsiteX3" fmla="*/ 1635 w 11328"/>
                        <a:gd name="connsiteY3" fmla="*/ 8856 h 25568"/>
                      </a:gdLst>
                      <a:ahLst/>
                      <a:cxnLst>
                        <a:cxn ang="0">
                          <a:pos x="connsiteX0" y="connsiteY0"/>
                        </a:cxn>
                        <a:cxn ang="0">
                          <a:pos x="connsiteX1" y="connsiteY1"/>
                        </a:cxn>
                        <a:cxn ang="0">
                          <a:pos x="connsiteX2" y="connsiteY2"/>
                        </a:cxn>
                        <a:cxn ang="0">
                          <a:pos x="connsiteX3" y="connsiteY3"/>
                        </a:cxn>
                      </a:cxnLst>
                      <a:rect l="l" t="t" r="r" b="b"/>
                      <a:pathLst>
                        <a:path w="11328" h="25568">
                          <a:moveTo>
                            <a:pt x="1635" y="8856"/>
                          </a:moveTo>
                          <a:cubicBezTo>
                            <a:pt x="1226" y="3679"/>
                            <a:pt x="11853" y="29429"/>
                            <a:pt x="11308" y="25069"/>
                          </a:cubicBezTo>
                          <a:cubicBezTo>
                            <a:pt x="3543" y="6676"/>
                            <a:pt x="6403" y="17031"/>
                            <a:pt x="0" y="0"/>
                          </a:cubicBezTo>
                          <a:lnTo>
                            <a:pt x="1635" y="8856"/>
                          </a:lnTo>
                          <a:close/>
                        </a:path>
                      </a:pathLst>
                    </a:custGeom>
                    <a:solidFill>
                      <a:srgbClr val="333333"/>
                    </a:solidFill>
                    <a:ln w="0" cap="flat">
                      <a:noFill/>
                      <a:prstDash val="solid"/>
                      <a:miter/>
                    </a:ln>
                  </p:spPr>
                  <p:txBody>
                    <a:bodyPr rtlCol="0" anchor="ctr"/>
                    <a:lstStyle/>
                    <a:p>
                      <a:endParaRPr lang="en-US"/>
                    </a:p>
                  </p:txBody>
                </p:sp>
                <p:sp>
                  <p:nvSpPr>
                    <p:cNvPr id="3030" name="Freeform: Shape 3029">
                      <a:extLst>
                        <a:ext uri="{FF2B5EF4-FFF2-40B4-BE49-F238E27FC236}">
                          <a16:creationId xmlns:a16="http://schemas.microsoft.com/office/drawing/2014/main" id="{E414F455-EAC5-391C-751D-63215BC53664}"/>
                        </a:ext>
                      </a:extLst>
                    </p:cNvPr>
                    <p:cNvSpPr/>
                    <p:nvPr/>
                  </p:nvSpPr>
                  <p:spPr>
                    <a:xfrm>
                      <a:off x="20731905" y="6295100"/>
                      <a:ext cx="1634" cy="8310"/>
                    </a:xfrm>
                    <a:custGeom>
                      <a:avLst/>
                      <a:gdLst>
                        <a:gd name="connsiteX0" fmla="*/ 0 w 1634"/>
                        <a:gd name="connsiteY0" fmla="*/ 0 h 8310"/>
                        <a:gd name="connsiteX1" fmla="*/ 1635 w 1634"/>
                        <a:gd name="connsiteY1" fmla="*/ 8311 h 8310"/>
                        <a:gd name="connsiteX2" fmla="*/ 546 w 1634"/>
                        <a:gd name="connsiteY2" fmla="*/ 1635 h 8310"/>
                        <a:gd name="connsiteX3" fmla="*/ 0 w 1634"/>
                        <a:gd name="connsiteY3" fmla="*/ 0 h 8310"/>
                      </a:gdLst>
                      <a:ahLst/>
                      <a:cxnLst>
                        <a:cxn ang="0">
                          <a:pos x="connsiteX0" y="connsiteY0"/>
                        </a:cxn>
                        <a:cxn ang="0">
                          <a:pos x="connsiteX1" y="connsiteY1"/>
                        </a:cxn>
                        <a:cxn ang="0">
                          <a:pos x="connsiteX2" y="connsiteY2"/>
                        </a:cxn>
                        <a:cxn ang="0">
                          <a:pos x="connsiteX3" y="connsiteY3"/>
                        </a:cxn>
                      </a:cxnLst>
                      <a:rect l="l" t="t" r="r" b="b"/>
                      <a:pathLst>
                        <a:path w="1634" h="8310">
                          <a:moveTo>
                            <a:pt x="0" y="0"/>
                          </a:moveTo>
                          <a:lnTo>
                            <a:pt x="1635" y="8311"/>
                          </a:lnTo>
                          <a:lnTo>
                            <a:pt x="546" y="1635"/>
                          </a:lnTo>
                          <a:lnTo>
                            <a:pt x="0" y="0"/>
                          </a:lnTo>
                          <a:close/>
                        </a:path>
                      </a:pathLst>
                    </a:custGeom>
                    <a:solidFill>
                      <a:srgbClr val="333333"/>
                    </a:solidFill>
                    <a:ln w="0" cap="flat">
                      <a:noFill/>
                      <a:prstDash val="solid"/>
                      <a:miter/>
                    </a:ln>
                  </p:spPr>
                  <p:txBody>
                    <a:bodyPr rtlCol="0" anchor="ctr"/>
                    <a:lstStyle/>
                    <a:p>
                      <a:endParaRPr lang="en-US"/>
                    </a:p>
                  </p:txBody>
                </p:sp>
                <p:sp>
                  <p:nvSpPr>
                    <p:cNvPr id="3031" name="Freeform: Shape 3030">
                      <a:extLst>
                        <a:ext uri="{FF2B5EF4-FFF2-40B4-BE49-F238E27FC236}">
                          <a16:creationId xmlns:a16="http://schemas.microsoft.com/office/drawing/2014/main" id="{FFF2AC49-62F5-37C2-C02B-5EB44E990E03}"/>
                        </a:ext>
                      </a:extLst>
                    </p:cNvPr>
                    <p:cNvSpPr/>
                    <p:nvPr/>
                  </p:nvSpPr>
                  <p:spPr>
                    <a:xfrm>
                      <a:off x="20795123" y="6548244"/>
                      <a:ext cx="6539" cy="13352"/>
                    </a:xfrm>
                    <a:custGeom>
                      <a:avLst/>
                      <a:gdLst>
                        <a:gd name="connsiteX0" fmla="*/ 1908 w 6539"/>
                        <a:gd name="connsiteY0" fmla="*/ 2725 h 13352"/>
                        <a:gd name="connsiteX1" fmla="*/ 0 w 6539"/>
                        <a:gd name="connsiteY1" fmla="*/ 0 h 13352"/>
                        <a:gd name="connsiteX2" fmla="*/ 6540 w 6539"/>
                        <a:gd name="connsiteY2" fmla="*/ 13352 h 13352"/>
                        <a:gd name="connsiteX3" fmla="*/ 1908 w 6539"/>
                        <a:gd name="connsiteY3" fmla="*/ 2725 h 13352"/>
                      </a:gdLst>
                      <a:ahLst/>
                      <a:cxnLst>
                        <a:cxn ang="0">
                          <a:pos x="connsiteX0" y="connsiteY0"/>
                        </a:cxn>
                        <a:cxn ang="0">
                          <a:pos x="connsiteX1" y="connsiteY1"/>
                        </a:cxn>
                        <a:cxn ang="0">
                          <a:pos x="connsiteX2" y="connsiteY2"/>
                        </a:cxn>
                        <a:cxn ang="0">
                          <a:pos x="connsiteX3" y="connsiteY3"/>
                        </a:cxn>
                      </a:cxnLst>
                      <a:rect l="l" t="t" r="r" b="b"/>
                      <a:pathLst>
                        <a:path w="6539" h="13352">
                          <a:moveTo>
                            <a:pt x="1908" y="2725"/>
                          </a:moveTo>
                          <a:lnTo>
                            <a:pt x="0" y="0"/>
                          </a:lnTo>
                          <a:lnTo>
                            <a:pt x="6540" y="13352"/>
                          </a:lnTo>
                          <a:lnTo>
                            <a:pt x="1908" y="2725"/>
                          </a:lnTo>
                          <a:close/>
                        </a:path>
                      </a:pathLst>
                    </a:custGeom>
                    <a:solidFill>
                      <a:srgbClr val="333333"/>
                    </a:solidFill>
                    <a:ln w="0" cap="flat">
                      <a:noFill/>
                      <a:prstDash val="solid"/>
                      <a:miter/>
                    </a:ln>
                  </p:spPr>
                  <p:txBody>
                    <a:bodyPr rtlCol="0" anchor="ctr"/>
                    <a:lstStyle/>
                    <a:p>
                      <a:endParaRPr lang="en-US"/>
                    </a:p>
                  </p:txBody>
                </p:sp>
                <p:sp>
                  <p:nvSpPr>
                    <p:cNvPr id="3032" name="Freeform: Shape 3031">
                      <a:extLst>
                        <a:ext uri="{FF2B5EF4-FFF2-40B4-BE49-F238E27FC236}">
                          <a16:creationId xmlns:a16="http://schemas.microsoft.com/office/drawing/2014/main" id="{E96DCCA9-F8A2-C604-3DEC-F1A350CEF706}"/>
                        </a:ext>
                      </a:extLst>
                    </p:cNvPr>
                    <p:cNvSpPr/>
                    <p:nvPr/>
                  </p:nvSpPr>
                  <p:spPr>
                    <a:xfrm>
                      <a:off x="20793352" y="6545519"/>
                      <a:ext cx="1771" cy="2724"/>
                    </a:xfrm>
                    <a:custGeom>
                      <a:avLst/>
                      <a:gdLst>
                        <a:gd name="connsiteX0" fmla="*/ 0 w 1771"/>
                        <a:gd name="connsiteY0" fmla="*/ 0 h 2724"/>
                        <a:gd name="connsiteX1" fmla="*/ 1771 w 1771"/>
                        <a:gd name="connsiteY1" fmla="*/ 2725 h 2724"/>
                        <a:gd name="connsiteX2" fmla="*/ 0 w 1771"/>
                        <a:gd name="connsiteY2" fmla="*/ 0 h 2724"/>
                      </a:gdLst>
                      <a:ahLst/>
                      <a:cxnLst>
                        <a:cxn ang="0">
                          <a:pos x="connsiteX0" y="connsiteY0"/>
                        </a:cxn>
                        <a:cxn ang="0">
                          <a:pos x="connsiteX1" y="connsiteY1"/>
                        </a:cxn>
                        <a:cxn ang="0">
                          <a:pos x="connsiteX2" y="connsiteY2"/>
                        </a:cxn>
                      </a:cxnLst>
                      <a:rect l="l" t="t" r="r" b="b"/>
                      <a:pathLst>
                        <a:path w="1771" h="2724">
                          <a:moveTo>
                            <a:pt x="0" y="0"/>
                          </a:moveTo>
                          <a:lnTo>
                            <a:pt x="1771" y="2725"/>
                          </a:lnTo>
                          <a:lnTo>
                            <a:pt x="0" y="0"/>
                          </a:lnTo>
                          <a:close/>
                        </a:path>
                      </a:pathLst>
                    </a:custGeom>
                    <a:solidFill>
                      <a:srgbClr val="333333"/>
                    </a:solidFill>
                    <a:ln w="0" cap="flat">
                      <a:noFill/>
                      <a:prstDash val="solid"/>
                      <a:miter/>
                    </a:ln>
                  </p:spPr>
                  <p:txBody>
                    <a:bodyPr rtlCol="0" anchor="ctr"/>
                    <a:lstStyle/>
                    <a:p>
                      <a:endParaRPr lang="en-US"/>
                    </a:p>
                  </p:txBody>
                </p:sp>
                <p:sp>
                  <p:nvSpPr>
                    <p:cNvPr id="3033" name="Freeform: Shape 3032">
                      <a:extLst>
                        <a:ext uri="{FF2B5EF4-FFF2-40B4-BE49-F238E27FC236}">
                          <a16:creationId xmlns:a16="http://schemas.microsoft.com/office/drawing/2014/main" id="{5DEABB6C-84CD-4626-F2E3-D0E3454A1B06}"/>
                        </a:ext>
                      </a:extLst>
                    </p:cNvPr>
                    <p:cNvSpPr/>
                    <p:nvPr/>
                  </p:nvSpPr>
                  <p:spPr>
                    <a:xfrm>
                      <a:off x="20734358" y="6286925"/>
                      <a:ext cx="2044" cy="18665"/>
                    </a:xfrm>
                    <a:custGeom>
                      <a:avLst/>
                      <a:gdLst>
                        <a:gd name="connsiteX0" fmla="*/ 2044 w 2044"/>
                        <a:gd name="connsiteY0" fmla="*/ 18666 h 18665"/>
                        <a:gd name="connsiteX1" fmla="*/ 1089 w 2044"/>
                        <a:gd name="connsiteY1" fmla="*/ 6131 h 18665"/>
                        <a:gd name="connsiteX2" fmla="*/ 0 w 2044"/>
                        <a:gd name="connsiteY2" fmla="*/ 0 h 18665"/>
                        <a:gd name="connsiteX3" fmla="*/ 2044 w 2044"/>
                        <a:gd name="connsiteY3" fmla="*/ 18529 h 18665"/>
                      </a:gdLst>
                      <a:ahLst/>
                      <a:cxnLst>
                        <a:cxn ang="0">
                          <a:pos x="connsiteX0" y="connsiteY0"/>
                        </a:cxn>
                        <a:cxn ang="0">
                          <a:pos x="connsiteX1" y="connsiteY1"/>
                        </a:cxn>
                        <a:cxn ang="0">
                          <a:pos x="connsiteX2" y="connsiteY2"/>
                        </a:cxn>
                        <a:cxn ang="0">
                          <a:pos x="connsiteX3" y="connsiteY3"/>
                        </a:cxn>
                      </a:cxnLst>
                      <a:rect l="l" t="t" r="r" b="b"/>
                      <a:pathLst>
                        <a:path w="2044" h="18665">
                          <a:moveTo>
                            <a:pt x="2044" y="18666"/>
                          </a:moveTo>
                          <a:cubicBezTo>
                            <a:pt x="1635" y="14442"/>
                            <a:pt x="1362" y="10355"/>
                            <a:pt x="1089" y="6131"/>
                          </a:cubicBezTo>
                          <a:lnTo>
                            <a:pt x="0" y="0"/>
                          </a:lnTo>
                          <a:cubicBezTo>
                            <a:pt x="409" y="6131"/>
                            <a:pt x="1226" y="12398"/>
                            <a:pt x="2044" y="18529"/>
                          </a:cubicBezTo>
                          <a:close/>
                        </a:path>
                      </a:pathLst>
                    </a:custGeom>
                    <a:solidFill>
                      <a:srgbClr val="333333"/>
                    </a:solidFill>
                    <a:ln w="0" cap="flat">
                      <a:noFill/>
                      <a:prstDash val="solid"/>
                      <a:miter/>
                    </a:ln>
                  </p:spPr>
                  <p:txBody>
                    <a:bodyPr rtlCol="0" anchor="ctr"/>
                    <a:lstStyle/>
                    <a:p>
                      <a:endParaRPr lang="en-US"/>
                    </a:p>
                  </p:txBody>
                </p:sp>
                <p:sp>
                  <p:nvSpPr>
                    <p:cNvPr id="3034" name="Freeform: Shape 3033">
                      <a:extLst>
                        <a:ext uri="{FF2B5EF4-FFF2-40B4-BE49-F238E27FC236}">
                          <a16:creationId xmlns:a16="http://schemas.microsoft.com/office/drawing/2014/main" id="{96F488A5-64E4-8ABA-BC12-102C02089D64}"/>
                        </a:ext>
                      </a:extLst>
                    </p:cNvPr>
                    <p:cNvSpPr/>
                    <p:nvPr/>
                  </p:nvSpPr>
                  <p:spPr>
                    <a:xfrm>
                      <a:off x="20752751" y="6406548"/>
                      <a:ext cx="4728" cy="12392"/>
                    </a:xfrm>
                    <a:custGeom>
                      <a:avLst/>
                      <a:gdLst>
                        <a:gd name="connsiteX0" fmla="*/ 4496 w 4728"/>
                        <a:gd name="connsiteY0" fmla="*/ 10764 h 12392"/>
                        <a:gd name="connsiteX1" fmla="*/ 0 w 4728"/>
                        <a:gd name="connsiteY1" fmla="*/ 0 h 12392"/>
                        <a:gd name="connsiteX2" fmla="*/ 4496 w 4728"/>
                        <a:gd name="connsiteY2" fmla="*/ 10764 h 12392"/>
                      </a:gdLst>
                      <a:ahLst/>
                      <a:cxnLst>
                        <a:cxn ang="0">
                          <a:pos x="connsiteX0" y="connsiteY0"/>
                        </a:cxn>
                        <a:cxn ang="0">
                          <a:pos x="connsiteX1" y="connsiteY1"/>
                        </a:cxn>
                        <a:cxn ang="0">
                          <a:pos x="connsiteX2" y="connsiteY2"/>
                        </a:cxn>
                      </a:cxnLst>
                      <a:rect l="l" t="t" r="r" b="b"/>
                      <a:pathLst>
                        <a:path w="4728" h="12392">
                          <a:moveTo>
                            <a:pt x="4496" y="10764"/>
                          </a:moveTo>
                          <a:lnTo>
                            <a:pt x="0" y="0"/>
                          </a:lnTo>
                          <a:cubicBezTo>
                            <a:pt x="818" y="2180"/>
                            <a:pt x="5859" y="17303"/>
                            <a:pt x="4496" y="10764"/>
                          </a:cubicBezTo>
                          <a:close/>
                        </a:path>
                      </a:pathLst>
                    </a:custGeom>
                    <a:solidFill>
                      <a:srgbClr val="333333"/>
                    </a:solidFill>
                    <a:ln w="0" cap="flat">
                      <a:noFill/>
                      <a:prstDash val="solid"/>
                      <a:miter/>
                    </a:ln>
                  </p:spPr>
                  <p:txBody>
                    <a:bodyPr rtlCol="0" anchor="ctr"/>
                    <a:lstStyle/>
                    <a:p>
                      <a:endParaRPr lang="en-US"/>
                    </a:p>
                  </p:txBody>
                </p:sp>
                <p:sp>
                  <p:nvSpPr>
                    <p:cNvPr id="3035" name="Freeform: Shape 3034">
                      <a:extLst>
                        <a:ext uri="{FF2B5EF4-FFF2-40B4-BE49-F238E27FC236}">
                          <a16:creationId xmlns:a16="http://schemas.microsoft.com/office/drawing/2014/main" id="{557767A5-E158-E599-E0E6-6728306559A1}"/>
                        </a:ext>
                      </a:extLst>
                    </p:cNvPr>
                    <p:cNvSpPr/>
                    <p:nvPr/>
                  </p:nvSpPr>
                  <p:spPr>
                    <a:xfrm>
                      <a:off x="20840085" y="6628493"/>
                      <a:ext cx="8447" cy="13351"/>
                    </a:xfrm>
                    <a:custGeom>
                      <a:avLst/>
                      <a:gdLst>
                        <a:gd name="connsiteX0" fmla="*/ 544 w 8447"/>
                        <a:gd name="connsiteY0" fmla="*/ 1362 h 13351"/>
                        <a:gd name="connsiteX1" fmla="*/ 8447 w 8447"/>
                        <a:gd name="connsiteY1" fmla="*/ 13352 h 13351"/>
                        <a:gd name="connsiteX2" fmla="*/ 7902 w 8447"/>
                        <a:gd name="connsiteY2" fmla="*/ 11990 h 13351"/>
                        <a:gd name="connsiteX3" fmla="*/ 0 w 8447"/>
                        <a:gd name="connsiteY3" fmla="*/ 0 h 13351"/>
                        <a:gd name="connsiteX4" fmla="*/ 544 w 8447"/>
                        <a:gd name="connsiteY4" fmla="*/ 1362 h 133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7" h="13351">
                          <a:moveTo>
                            <a:pt x="544" y="1362"/>
                          </a:moveTo>
                          <a:lnTo>
                            <a:pt x="8447" y="13352"/>
                          </a:lnTo>
                          <a:lnTo>
                            <a:pt x="7902" y="11990"/>
                          </a:lnTo>
                          <a:lnTo>
                            <a:pt x="0" y="0"/>
                          </a:lnTo>
                          <a:lnTo>
                            <a:pt x="544" y="1362"/>
                          </a:lnTo>
                          <a:close/>
                        </a:path>
                      </a:pathLst>
                    </a:custGeom>
                    <a:solidFill>
                      <a:srgbClr val="333333"/>
                    </a:solidFill>
                    <a:ln w="0" cap="flat">
                      <a:noFill/>
                      <a:prstDash val="solid"/>
                      <a:miter/>
                    </a:ln>
                  </p:spPr>
                  <p:txBody>
                    <a:bodyPr rtlCol="0" anchor="ctr"/>
                    <a:lstStyle/>
                    <a:p>
                      <a:endParaRPr lang="en-US"/>
                    </a:p>
                  </p:txBody>
                </p:sp>
                <p:sp>
                  <p:nvSpPr>
                    <p:cNvPr id="3036" name="Freeform: Shape 3035">
                      <a:extLst>
                        <a:ext uri="{FF2B5EF4-FFF2-40B4-BE49-F238E27FC236}">
                          <a16:creationId xmlns:a16="http://schemas.microsoft.com/office/drawing/2014/main" id="{96E687B9-7481-9BE2-CB7B-B0BAEA8CB0D2}"/>
                        </a:ext>
                      </a:extLst>
                    </p:cNvPr>
                    <p:cNvSpPr/>
                    <p:nvPr/>
                  </p:nvSpPr>
                  <p:spPr>
                    <a:xfrm>
                      <a:off x="20797235" y="6496334"/>
                      <a:ext cx="6568" cy="13020"/>
                    </a:xfrm>
                    <a:custGeom>
                      <a:avLst/>
                      <a:gdLst>
                        <a:gd name="connsiteX0" fmla="*/ 614 w 6568"/>
                        <a:gd name="connsiteY0" fmla="*/ 2998 h 13020"/>
                        <a:gd name="connsiteX1" fmla="*/ 4837 w 6568"/>
                        <a:gd name="connsiteY1" fmla="*/ 8448 h 13020"/>
                        <a:gd name="connsiteX2" fmla="*/ 614 w 6568"/>
                        <a:gd name="connsiteY2" fmla="*/ 2998 h 13020"/>
                      </a:gdLst>
                      <a:ahLst/>
                      <a:cxnLst>
                        <a:cxn ang="0">
                          <a:pos x="connsiteX0" y="connsiteY0"/>
                        </a:cxn>
                        <a:cxn ang="0">
                          <a:pos x="connsiteX1" y="connsiteY1"/>
                        </a:cxn>
                        <a:cxn ang="0">
                          <a:pos x="connsiteX2" y="connsiteY2"/>
                        </a:cxn>
                      </a:cxnLst>
                      <a:rect l="l" t="t" r="r" b="b"/>
                      <a:pathLst>
                        <a:path w="6568" h="13020">
                          <a:moveTo>
                            <a:pt x="614" y="2998"/>
                          </a:moveTo>
                          <a:cubicBezTo>
                            <a:pt x="-1839" y="-4768"/>
                            <a:pt x="11104" y="23707"/>
                            <a:pt x="4837" y="8448"/>
                          </a:cubicBezTo>
                          <a:cubicBezTo>
                            <a:pt x="-1839" y="-4768"/>
                            <a:pt x="205" y="954"/>
                            <a:pt x="614" y="2998"/>
                          </a:cubicBezTo>
                          <a:close/>
                        </a:path>
                      </a:pathLst>
                    </a:custGeom>
                    <a:solidFill>
                      <a:srgbClr val="333333"/>
                    </a:solidFill>
                    <a:ln w="0" cap="flat">
                      <a:noFill/>
                      <a:prstDash val="solid"/>
                      <a:miter/>
                    </a:ln>
                  </p:spPr>
                  <p:txBody>
                    <a:bodyPr rtlCol="0" anchor="ctr"/>
                    <a:lstStyle/>
                    <a:p>
                      <a:endParaRPr lang="en-US"/>
                    </a:p>
                  </p:txBody>
                </p:sp>
                <p:sp>
                  <p:nvSpPr>
                    <p:cNvPr id="3037" name="Freeform: Shape 3036">
                      <a:extLst>
                        <a:ext uri="{FF2B5EF4-FFF2-40B4-BE49-F238E27FC236}">
                          <a16:creationId xmlns:a16="http://schemas.microsoft.com/office/drawing/2014/main" id="{48DA2DAA-E0FA-CADC-6971-FD0D08E9B7D7}"/>
                        </a:ext>
                      </a:extLst>
                    </p:cNvPr>
                    <p:cNvSpPr/>
                    <p:nvPr/>
                  </p:nvSpPr>
                  <p:spPr>
                    <a:xfrm>
                      <a:off x="20874419" y="6653698"/>
                      <a:ext cx="3540" cy="5313"/>
                    </a:xfrm>
                    <a:custGeom>
                      <a:avLst/>
                      <a:gdLst>
                        <a:gd name="connsiteX0" fmla="*/ 0 w 3540"/>
                        <a:gd name="connsiteY0" fmla="*/ 0 h 5313"/>
                        <a:gd name="connsiteX1" fmla="*/ 3541 w 3540"/>
                        <a:gd name="connsiteY1" fmla="*/ 5314 h 5313"/>
                        <a:gd name="connsiteX2" fmla="*/ 0 w 3540"/>
                        <a:gd name="connsiteY2" fmla="*/ 0 h 5313"/>
                      </a:gdLst>
                      <a:ahLst/>
                      <a:cxnLst>
                        <a:cxn ang="0">
                          <a:pos x="connsiteX0" y="connsiteY0"/>
                        </a:cxn>
                        <a:cxn ang="0">
                          <a:pos x="connsiteX1" y="connsiteY1"/>
                        </a:cxn>
                        <a:cxn ang="0">
                          <a:pos x="connsiteX2" y="connsiteY2"/>
                        </a:cxn>
                      </a:cxnLst>
                      <a:rect l="l" t="t" r="r" b="b"/>
                      <a:pathLst>
                        <a:path w="3540" h="5313">
                          <a:moveTo>
                            <a:pt x="0" y="0"/>
                          </a:moveTo>
                          <a:cubicBezTo>
                            <a:pt x="1089" y="1771"/>
                            <a:pt x="2179" y="3543"/>
                            <a:pt x="3541" y="5314"/>
                          </a:cubicBezTo>
                          <a:cubicBezTo>
                            <a:pt x="2179" y="3270"/>
                            <a:pt x="953" y="1499"/>
                            <a:pt x="0" y="0"/>
                          </a:cubicBezTo>
                          <a:close/>
                        </a:path>
                      </a:pathLst>
                    </a:custGeom>
                    <a:solidFill>
                      <a:srgbClr val="333333"/>
                    </a:solidFill>
                    <a:ln w="0" cap="flat">
                      <a:noFill/>
                      <a:prstDash val="solid"/>
                      <a:miter/>
                    </a:ln>
                  </p:spPr>
                  <p:txBody>
                    <a:bodyPr rtlCol="0" anchor="ctr"/>
                    <a:lstStyle/>
                    <a:p>
                      <a:endParaRPr lang="en-US"/>
                    </a:p>
                  </p:txBody>
                </p:sp>
                <p:sp>
                  <p:nvSpPr>
                    <p:cNvPr id="3038" name="Freeform: Shape 3037">
                      <a:extLst>
                        <a:ext uri="{FF2B5EF4-FFF2-40B4-BE49-F238E27FC236}">
                          <a16:creationId xmlns:a16="http://schemas.microsoft.com/office/drawing/2014/main" id="{AECFC8CC-8337-A054-12A6-DEB39164C6D9}"/>
                        </a:ext>
                      </a:extLst>
                    </p:cNvPr>
                    <p:cNvSpPr/>
                    <p:nvPr/>
                  </p:nvSpPr>
                  <p:spPr>
                    <a:xfrm>
                      <a:off x="20865699" y="6639256"/>
                      <a:ext cx="8719" cy="14442"/>
                    </a:xfrm>
                    <a:custGeom>
                      <a:avLst/>
                      <a:gdLst>
                        <a:gd name="connsiteX0" fmla="*/ 8720 w 8719"/>
                        <a:gd name="connsiteY0" fmla="*/ 14442 h 14442"/>
                        <a:gd name="connsiteX1" fmla="*/ 0 w 8719"/>
                        <a:gd name="connsiteY1" fmla="*/ 0 h 14442"/>
                        <a:gd name="connsiteX2" fmla="*/ 8720 w 8719"/>
                        <a:gd name="connsiteY2" fmla="*/ 14442 h 14442"/>
                      </a:gdLst>
                      <a:ahLst/>
                      <a:cxnLst>
                        <a:cxn ang="0">
                          <a:pos x="connsiteX0" y="connsiteY0"/>
                        </a:cxn>
                        <a:cxn ang="0">
                          <a:pos x="connsiteX1" y="connsiteY1"/>
                        </a:cxn>
                        <a:cxn ang="0">
                          <a:pos x="connsiteX2" y="connsiteY2"/>
                        </a:cxn>
                      </a:cxnLst>
                      <a:rect l="l" t="t" r="r" b="b"/>
                      <a:pathLst>
                        <a:path w="8719" h="14442">
                          <a:moveTo>
                            <a:pt x="8720" y="14442"/>
                          </a:moveTo>
                          <a:cubicBezTo>
                            <a:pt x="5314" y="8856"/>
                            <a:pt x="2588" y="3543"/>
                            <a:pt x="0" y="0"/>
                          </a:cubicBezTo>
                          <a:cubicBezTo>
                            <a:pt x="3543" y="6949"/>
                            <a:pt x="5177" y="9129"/>
                            <a:pt x="8720" y="14442"/>
                          </a:cubicBezTo>
                          <a:close/>
                        </a:path>
                      </a:pathLst>
                    </a:custGeom>
                    <a:solidFill>
                      <a:srgbClr val="333333"/>
                    </a:solidFill>
                    <a:ln w="0" cap="flat">
                      <a:noFill/>
                      <a:prstDash val="solid"/>
                      <a:miter/>
                    </a:ln>
                  </p:spPr>
                  <p:txBody>
                    <a:bodyPr rtlCol="0" anchor="ctr"/>
                    <a:lstStyle/>
                    <a:p>
                      <a:endParaRPr lang="en-US"/>
                    </a:p>
                  </p:txBody>
                </p:sp>
                <p:sp>
                  <p:nvSpPr>
                    <p:cNvPr id="3039" name="Freeform: Shape 3038">
                      <a:extLst>
                        <a:ext uri="{FF2B5EF4-FFF2-40B4-BE49-F238E27FC236}">
                          <a16:creationId xmlns:a16="http://schemas.microsoft.com/office/drawing/2014/main" id="{DDB0C719-7DD0-99F8-EE14-34764962315A}"/>
                        </a:ext>
                      </a:extLst>
                    </p:cNvPr>
                    <p:cNvSpPr/>
                    <p:nvPr/>
                  </p:nvSpPr>
                  <p:spPr>
                    <a:xfrm>
                      <a:off x="20838667" y="6687487"/>
                      <a:ext cx="15586" cy="9441"/>
                    </a:xfrm>
                    <a:custGeom>
                      <a:avLst/>
                      <a:gdLst>
                        <a:gd name="connsiteX0" fmla="*/ 327 w 15586"/>
                        <a:gd name="connsiteY0" fmla="*/ 9401 h 9441"/>
                        <a:gd name="connsiteX1" fmla="*/ 5368 w 15586"/>
                        <a:gd name="connsiteY1" fmla="*/ 6812 h 9441"/>
                        <a:gd name="connsiteX2" fmla="*/ 7276 w 15586"/>
                        <a:gd name="connsiteY2" fmla="*/ 5858 h 9441"/>
                        <a:gd name="connsiteX3" fmla="*/ 12589 w 15586"/>
                        <a:gd name="connsiteY3" fmla="*/ 2180 h 9441"/>
                        <a:gd name="connsiteX4" fmla="*/ 15586 w 15586"/>
                        <a:gd name="connsiteY4" fmla="*/ 0 h 9441"/>
                        <a:gd name="connsiteX5" fmla="*/ 11500 w 15586"/>
                        <a:gd name="connsiteY5" fmla="*/ 2725 h 9441"/>
                        <a:gd name="connsiteX6" fmla="*/ 463 w 15586"/>
                        <a:gd name="connsiteY6" fmla="*/ 9401 h 9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586" h="9441">
                          <a:moveTo>
                            <a:pt x="327" y="9401"/>
                          </a:moveTo>
                          <a:lnTo>
                            <a:pt x="5368" y="6812"/>
                          </a:lnTo>
                          <a:cubicBezTo>
                            <a:pt x="600" y="10082"/>
                            <a:pt x="2916" y="8720"/>
                            <a:pt x="7276" y="5858"/>
                          </a:cubicBezTo>
                          <a:cubicBezTo>
                            <a:pt x="12589" y="2997"/>
                            <a:pt x="12044" y="2861"/>
                            <a:pt x="12589" y="2180"/>
                          </a:cubicBezTo>
                          <a:cubicBezTo>
                            <a:pt x="13544" y="1499"/>
                            <a:pt x="14497" y="817"/>
                            <a:pt x="15586" y="0"/>
                          </a:cubicBezTo>
                          <a:cubicBezTo>
                            <a:pt x="14088" y="954"/>
                            <a:pt x="12589" y="1908"/>
                            <a:pt x="11500" y="2725"/>
                          </a:cubicBezTo>
                          <a:cubicBezTo>
                            <a:pt x="3326" y="7085"/>
                            <a:pt x="-1581" y="9810"/>
                            <a:pt x="463" y="9401"/>
                          </a:cubicBezTo>
                          <a:close/>
                        </a:path>
                      </a:pathLst>
                    </a:custGeom>
                    <a:solidFill>
                      <a:srgbClr val="333333"/>
                    </a:solidFill>
                    <a:ln w="0" cap="flat">
                      <a:noFill/>
                      <a:prstDash val="solid"/>
                      <a:miter/>
                    </a:ln>
                  </p:spPr>
                  <p:txBody>
                    <a:bodyPr rtlCol="0" anchor="ctr"/>
                    <a:lstStyle/>
                    <a:p>
                      <a:endParaRPr lang="en-US"/>
                    </a:p>
                  </p:txBody>
                </p:sp>
                <p:sp>
                  <p:nvSpPr>
                    <p:cNvPr id="3040" name="Freeform: Shape 3039">
                      <a:extLst>
                        <a:ext uri="{FF2B5EF4-FFF2-40B4-BE49-F238E27FC236}">
                          <a16:creationId xmlns:a16="http://schemas.microsoft.com/office/drawing/2014/main" id="{C95DCE6F-CF81-2533-5EDB-6BDCB2D3A8D0}"/>
                        </a:ext>
                      </a:extLst>
                    </p:cNvPr>
                    <p:cNvSpPr/>
                    <p:nvPr/>
                  </p:nvSpPr>
                  <p:spPr>
                    <a:xfrm>
                      <a:off x="20650976" y="6729451"/>
                      <a:ext cx="16076" cy="35832"/>
                    </a:xfrm>
                    <a:custGeom>
                      <a:avLst/>
                      <a:gdLst>
                        <a:gd name="connsiteX0" fmla="*/ 0 w 16076"/>
                        <a:gd name="connsiteY0" fmla="*/ 0 h 35832"/>
                        <a:gd name="connsiteX1" fmla="*/ 8584 w 16076"/>
                        <a:gd name="connsiteY1" fmla="*/ 23570 h 35832"/>
                        <a:gd name="connsiteX2" fmla="*/ 13215 w 16076"/>
                        <a:gd name="connsiteY2" fmla="*/ 33653 h 35832"/>
                        <a:gd name="connsiteX3" fmla="*/ 14441 w 16076"/>
                        <a:gd name="connsiteY3" fmla="*/ 35015 h 35832"/>
                        <a:gd name="connsiteX4" fmla="*/ 16076 w 16076"/>
                        <a:gd name="connsiteY4" fmla="*/ 35832 h 35832"/>
                        <a:gd name="connsiteX5" fmla="*/ 15259 w 16076"/>
                        <a:gd name="connsiteY5" fmla="*/ 34061 h 35832"/>
                        <a:gd name="connsiteX6" fmla="*/ 11717 w 16076"/>
                        <a:gd name="connsiteY6" fmla="*/ 26023 h 35832"/>
                        <a:gd name="connsiteX7" fmla="*/ 136 w 16076"/>
                        <a:gd name="connsiteY7" fmla="*/ 136 h 35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076" h="35832">
                          <a:moveTo>
                            <a:pt x="0" y="0"/>
                          </a:moveTo>
                          <a:cubicBezTo>
                            <a:pt x="7765" y="19210"/>
                            <a:pt x="9946" y="24115"/>
                            <a:pt x="8584" y="23570"/>
                          </a:cubicBezTo>
                          <a:cubicBezTo>
                            <a:pt x="10491" y="28067"/>
                            <a:pt x="11990" y="31336"/>
                            <a:pt x="13215" y="33653"/>
                          </a:cubicBezTo>
                          <a:cubicBezTo>
                            <a:pt x="14034" y="35151"/>
                            <a:pt x="14034" y="34606"/>
                            <a:pt x="14441" y="35015"/>
                          </a:cubicBezTo>
                          <a:cubicBezTo>
                            <a:pt x="14987" y="35288"/>
                            <a:pt x="15532" y="35288"/>
                            <a:pt x="16076" y="35832"/>
                          </a:cubicBezTo>
                          <a:cubicBezTo>
                            <a:pt x="15669" y="35151"/>
                            <a:pt x="15396" y="34470"/>
                            <a:pt x="15259" y="34061"/>
                          </a:cubicBezTo>
                          <a:cubicBezTo>
                            <a:pt x="14034" y="31200"/>
                            <a:pt x="12943" y="28611"/>
                            <a:pt x="11717" y="26023"/>
                          </a:cubicBezTo>
                          <a:cubicBezTo>
                            <a:pt x="8720" y="19347"/>
                            <a:pt x="5585" y="12262"/>
                            <a:pt x="136" y="136"/>
                          </a:cubicBezTo>
                          <a:close/>
                        </a:path>
                      </a:pathLst>
                    </a:custGeom>
                    <a:solidFill>
                      <a:srgbClr val="333333"/>
                    </a:solidFill>
                    <a:ln w="0" cap="flat">
                      <a:noFill/>
                      <a:prstDash val="solid"/>
                      <a:miter/>
                    </a:ln>
                  </p:spPr>
                  <p:txBody>
                    <a:bodyPr rtlCol="0" anchor="ctr"/>
                    <a:lstStyle/>
                    <a:p>
                      <a:endParaRPr lang="en-US"/>
                    </a:p>
                  </p:txBody>
                </p:sp>
                <p:sp>
                  <p:nvSpPr>
                    <p:cNvPr id="3041" name="Freeform: Shape 3040">
                      <a:extLst>
                        <a:ext uri="{FF2B5EF4-FFF2-40B4-BE49-F238E27FC236}">
                          <a16:creationId xmlns:a16="http://schemas.microsoft.com/office/drawing/2014/main" id="{5D9A2C32-4049-3F0E-364A-C5B683BA0D65}"/>
                        </a:ext>
                      </a:extLst>
                    </p:cNvPr>
                    <p:cNvSpPr/>
                    <p:nvPr/>
                  </p:nvSpPr>
                  <p:spPr>
                    <a:xfrm>
                      <a:off x="20666915" y="6765147"/>
                      <a:ext cx="545" cy="817"/>
                    </a:xfrm>
                    <a:custGeom>
                      <a:avLst/>
                      <a:gdLst>
                        <a:gd name="connsiteX0" fmla="*/ 0 w 545"/>
                        <a:gd name="connsiteY0" fmla="*/ 0 h 817"/>
                        <a:gd name="connsiteX1" fmla="*/ 546 w 545"/>
                        <a:gd name="connsiteY1" fmla="*/ 817 h 817"/>
                        <a:gd name="connsiteX2" fmla="*/ 0 w 545"/>
                        <a:gd name="connsiteY2" fmla="*/ 0 h 817"/>
                      </a:gdLst>
                      <a:ahLst/>
                      <a:cxnLst>
                        <a:cxn ang="0">
                          <a:pos x="connsiteX0" y="connsiteY0"/>
                        </a:cxn>
                        <a:cxn ang="0">
                          <a:pos x="connsiteX1" y="connsiteY1"/>
                        </a:cxn>
                        <a:cxn ang="0">
                          <a:pos x="connsiteX2" y="connsiteY2"/>
                        </a:cxn>
                      </a:cxnLst>
                      <a:rect l="l" t="t" r="r" b="b"/>
                      <a:pathLst>
                        <a:path w="545" h="817">
                          <a:moveTo>
                            <a:pt x="0" y="0"/>
                          </a:moveTo>
                          <a:cubicBezTo>
                            <a:pt x="0" y="0"/>
                            <a:pt x="273" y="681"/>
                            <a:pt x="546" y="817"/>
                          </a:cubicBezTo>
                          <a:cubicBezTo>
                            <a:pt x="273" y="681"/>
                            <a:pt x="136" y="136"/>
                            <a:pt x="0" y="0"/>
                          </a:cubicBezTo>
                          <a:close/>
                        </a:path>
                      </a:pathLst>
                    </a:custGeom>
                    <a:solidFill>
                      <a:srgbClr val="333333"/>
                    </a:solidFill>
                    <a:ln w="0" cap="flat">
                      <a:noFill/>
                      <a:prstDash val="solid"/>
                      <a:miter/>
                    </a:ln>
                  </p:spPr>
                  <p:txBody>
                    <a:bodyPr rtlCol="0" anchor="ctr"/>
                    <a:lstStyle/>
                    <a:p>
                      <a:endParaRPr lang="en-US"/>
                    </a:p>
                  </p:txBody>
                </p:sp>
                <p:sp>
                  <p:nvSpPr>
                    <p:cNvPr id="3042" name="Freeform: Shape 3041">
                      <a:extLst>
                        <a:ext uri="{FF2B5EF4-FFF2-40B4-BE49-F238E27FC236}">
                          <a16:creationId xmlns:a16="http://schemas.microsoft.com/office/drawing/2014/main" id="{CEAD0103-9B19-7CD7-D34B-C6A1C1C181E8}"/>
                        </a:ext>
                      </a:extLst>
                    </p:cNvPr>
                    <p:cNvSpPr/>
                    <p:nvPr/>
                  </p:nvSpPr>
                  <p:spPr>
                    <a:xfrm>
                      <a:off x="20877143" y="6637758"/>
                      <a:ext cx="9265" cy="12125"/>
                    </a:xfrm>
                    <a:custGeom>
                      <a:avLst/>
                      <a:gdLst>
                        <a:gd name="connsiteX0" fmla="*/ 0 w 9265"/>
                        <a:gd name="connsiteY0" fmla="*/ 0 h 12125"/>
                        <a:gd name="connsiteX1" fmla="*/ 3952 w 9265"/>
                        <a:gd name="connsiteY1" fmla="*/ 5041 h 12125"/>
                        <a:gd name="connsiteX2" fmla="*/ 6130 w 9265"/>
                        <a:gd name="connsiteY2" fmla="*/ 7902 h 12125"/>
                        <a:gd name="connsiteX3" fmla="*/ 9265 w 9265"/>
                        <a:gd name="connsiteY3" fmla="*/ 12126 h 12125"/>
                        <a:gd name="connsiteX4" fmla="*/ 5314 w 9265"/>
                        <a:gd name="connsiteY4" fmla="*/ 6267 h 12125"/>
                        <a:gd name="connsiteX5" fmla="*/ 0 w 9265"/>
                        <a:gd name="connsiteY5" fmla="*/ 0 h 12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65" h="12125">
                          <a:moveTo>
                            <a:pt x="0" y="0"/>
                          </a:moveTo>
                          <a:lnTo>
                            <a:pt x="3952" y="5041"/>
                          </a:lnTo>
                          <a:lnTo>
                            <a:pt x="6130" y="7902"/>
                          </a:lnTo>
                          <a:lnTo>
                            <a:pt x="9265" y="12126"/>
                          </a:lnTo>
                          <a:lnTo>
                            <a:pt x="5314" y="6267"/>
                          </a:lnTo>
                          <a:lnTo>
                            <a:pt x="0" y="0"/>
                          </a:lnTo>
                          <a:close/>
                        </a:path>
                      </a:pathLst>
                    </a:custGeom>
                    <a:solidFill>
                      <a:srgbClr val="333333"/>
                    </a:solidFill>
                    <a:ln w="0" cap="flat">
                      <a:noFill/>
                      <a:prstDash val="solid"/>
                      <a:miter/>
                    </a:ln>
                  </p:spPr>
                  <p:txBody>
                    <a:bodyPr rtlCol="0" anchor="ctr"/>
                    <a:lstStyle/>
                    <a:p>
                      <a:endParaRPr lang="en-US"/>
                    </a:p>
                  </p:txBody>
                </p:sp>
                <p:sp>
                  <p:nvSpPr>
                    <p:cNvPr id="3043" name="Freeform: Shape 3042">
                      <a:extLst>
                        <a:ext uri="{FF2B5EF4-FFF2-40B4-BE49-F238E27FC236}">
                          <a16:creationId xmlns:a16="http://schemas.microsoft.com/office/drawing/2014/main" id="{E0C0EE8D-3646-7E96-0549-73B27680786A}"/>
                        </a:ext>
                      </a:extLst>
                    </p:cNvPr>
                    <p:cNvSpPr/>
                    <p:nvPr/>
                  </p:nvSpPr>
                  <p:spPr>
                    <a:xfrm>
                      <a:off x="20639229" y="6700472"/>
                      <a:ext cx="5101" cy="12649"/>
                    </a:xfrm>
                    <a:custGeom>
                      <a:avLst/>
                      <a:gdLst>
                        <a:gd name="connsiteX0" fmla="*/ 167 w 5101"/>
                        <a:gd name="connsiteY0" fmla="*/ 503 h 12649"/>
                        <a:gd name="connsiteX1" fmla="*/ 4935 w 5101"/>
                        <a:gd name="connsiteY1" fmla="*/ 12629 h 12649"/>
                        <a:gd name="connsiteX2" fmla="*/ 167 w 5101"/>
                        <a:gd name="connsiteY2" fmla="*/ 503 h 12649"/>
                      </a:gdLst>
                      <a:ahLst/>
                      <a:cxnLst>
                        <a:cxn ang="0">
                          <a:pos x="connsiteX0" y="connsiteY0"/>
                        </a:cxn>
                        <a:cxn ang="0">
                          <a:pos x="connsiteX1" y="connsiteY1"/>
                        </a:cxn>
                        <a:cxn ang="0">
                          <a:pos x="connsiteX2" y="connsiteY2"/>
                        </a:cxn>
                      </a:cxnLst>
                      <a:rect l="l" t="t" r="r" b="b"/>
                      <a:pathLst>
                        <a:path w="5101" h="12649">
                          <a:moveTo>
                            <a:pt x="167" y="503"/>
                          </a:moveTo>
                          <a:cubicBezTo>
                            <a:pt x="1665" y="4046"/>
                            <a:pt x="3980" y="9768"/>
                            <a:pt x="4935" y="12629"/>
                          </a:cubicBezTo>
                          <a:cubicBezTo>
                            <a:pt x="6297" y="13310"/>
                            <a:pt x="-1197" y="-3039"/>
                            <a:pt x="167" y="503"/>
                          </a:cubicBezTo>
                          <a:close/>
                        </a:path>
                      </a:pathLst>
                    </a:custGeom>
                    <a:solidFill>
                      <a:srgbClr val="333333"/>
                    </a:solidFill>
                    <a:ln w="0" cap="flat">
                      <a:noFill/>
                      <a:prstDash val="solid"/>
                      <a:miter/>
                    </a:ln>
                  </p:spPr>
                  <p:txBody>
                    <a:bodyPr rtlCol="0" anchor="ctr"/>
                    <a:lstStyle/>
                    <a:p>
                      <a:endParaRPr lang="en-US"/>
                    </a:p>
                  </p:txBody>
                </p:sp>
                <p:sp>
                  <p:nvSpPr>
                    <p:cNvPr id="3044" name="Freeform: Shape 3043">
                      <a:extLst>
                        <a:ext uri="{FF2B5EF4-FFF2-40B4-BE49-F238E27FC236}">
                          <a16:creationId xmlns:a16="http://schemas.microsoft.com/office/drawing/2014/main" id="{4D0CA0FA-C1A6-AE53-1FD4-EBDD42776BA4}"/>
                        </a:ext>
                      </a:extLst>
                    </p:cNvPr>
                    <p:cNvSpPr/>
                    <p:nvPr/>
                  </p:nvSpPr>
                  <p:spPr>
                    <a:xfrm>
                      <a:off x="20654109" y="6781361"/>
                      <a:ext cx="12669" cy="10165"/>
                    </a:xfrm>
                    <a:custGeom>
                      <a:avLst/>
                      <a:gdLst>
                        <a:gd name="connsiteX0" fmla="*/ 136 w 12669"/>
                        <a:gd name="connsiteY0" fmla="*/ 0 h 10165"/>
                        <a:gd name="connsiteX1" fmla="*/ 3679 w 12669"/>
                        <a:gd name="connsiteY1" fmla="*/ 8583 h 10165"/>
                        <a:gd name="connsiteX2" fmla="*/ 8174 w 12669"/>
                        <a:gd name="connsiteY2" fmla="*/ 8583 h 10165"/>
                        <a:gd name="connsiteX3" fmla="*/ 12670 w 12669"/>
                        <a:gd name="connsiteY3" fmla="*/ 6267 h 10165"/>
                        <a:gd name="connsiteX4" fmla="*/ 7902 w 12669"/>
                        <a:gd name="connsiteY4" fmla="*/ 8447 h 10165"/>
                        <a:gd name="connsiteX5" fmla="*/ 5723 w 12669"/>
                        <a:gd name="connsiteY5" fmla="*/ 9265 h 10165"/>
                        <a:gd name="connsiteX6" fmla="*/ 4632 w 12669"/>
                        <a:gd name="connsiteY6" fmla="*/ 9673 h 10165"/>
                        <a:gd name="connsiteX7" fmla="*/ 4223 w 12669"/>
                        <a:gd name="connsiteY7" fmla="*/ 8447 h 10165"/>
                        <a:gd name="connsiteX8" fmla="*/ 0 w 12669"/>
                        <a:gd name="connsiteY8" fmla="*/ 136 h 10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669" h="10165">
                          <a:moveTo>
                            <a:pt x="136" y="0"/>
                          </a:moveTo>
                          <a:cubicBezTo>
                            <a:pt x="409" y="1226"/>
                            <a:pt x="1908" y="4632"/>
                            <a:pt x="3679" y="8583"/>
                          </a:cubicBezTo>
                          <a:cubicBezTo>
                            <a:pt x="4088" y="11853"/>
                            <a:pt x="6540" y="9128"/>
                            <a:pt x="8174" y="8583"/>
                          </a:cubicBezTo>
                          <a:cubicBezTo>
                            <a:pt x="9946" y="7630"/>
                            <a:pt x="11581" y="6812"/>
                            <a:pt x="12670" y="6267"/>
                          </a:cubicBezTo>
                          <a:cubicBezTo>
                            <a:pt x="11035" y="7085"/>
                            <a:pt x="9400" y="7902"/>
                            <a:pt x="7902" y="8447"/>
                          </a:cubicBezTo>
                          <a:lnTo>
                            <a:pt x="5723" y="9265"/>
                          </a:lnTo>
                          <a:lnTo>
                            <a:pt x="4632" y="9673"/>
                          </a:lnTo>
                          <a:lnTo>
                            <a:pt x="4223" y="8447"/>
                          </a:lnTo>
                          <a:cubicBezTo>
                            <a:pt x="2997" y="5177"/>
                            <a:pt x="1908" y="2452"/>
                            <a:pt x="0" y="136"/>
                          </a:cubicBezTo>
                          <a:close/>
                        </a:path>
                      </a:pathLst>
                    </a:custGeom>
                    <a:solidFill>
                      <a:srgbClr val="333333"/>
                    </a:solidFill>
                    <a:ln w="0" cap="flat">
                      <a:noFill/>
                      <a:prstDash val="solid"/>
                      <a:miter/>
                    </a:ln>
                  </p:spPr>
                  <p:txBody>
                    <a:bodyPr rtlCol="0" anchor="ctr"/>
                    <a:lstStyle/>
                    <a:p>
                      <a:endParaRPr lang="en-US"/>
                    </a:p>
                  </p:txBody>
                </p:sp>
                <p:sp>
                  <p:nvSpPr>
                    <p:cNvPr id="3045" name="Freeform: Shape 3044">
                      <a:extLst>
                        <a:ext uri="{FF2B5EF4-FFF2-40B4-BE49-F238E27FC236}">
                          <a16:creationId xmlns:a16="http://schemas.microsoft.com/office/drawing/2014/main" id="{93F52143-F8FA-0301-FD35-B50B27181DAF}"/>
                        </a:ext>
                      </a:extLst>
                    </p:cNvPr>
                    <p:cNvSpPr/>
                    <p:nvPr/>
                  </p:nvSpPr>
                  <p:spPr>
                    <a:xfrm>
                      <a:off x="20613645" y="6647295"/>
                      <a:ext cx="4572" cy="12503"/>
                    </a:xfrm>
                    <a:custGeom>
                      <a:avLst/>
                      <a:gdLst>
                        <a:gd name="connsiteX0" fmla="*/ 0 w 4572"/>
                        <a:gd name="connsiteY0" fmla="*/ 0 h 12503"/>
                        <a:gd name="connsiteX1" fmla="*/ 1226 w 4572"/>
                        <a:gd name="connsiteY1" fmla="*/ 7221 h 12503"/>
                        <a:gd name="connsiteX2" fmla="*/ 0 w 4572"/>
                        <a:gd name="connsiteY2" fmla="*/ 0 h 12503"/>
                      </a:gdLst>
                      <a:ahLst/>
                      <a:cxnLst>
                        <a:cxn ang="0">
                          <a:pos x="connsiteX0" y="connsiteY0"/>
                        </a:cxn>
                        <a:cxn ang="0">
                          <a:pos x="connsiteX1" y="connsiteY1"/>
                        </a:cxn>
                        <a:cxn ang="0">
                          <a:pos x="connsiteX2" y="connsiteY2"/>
                        </a:cxn>
                      </a:cxnLst>
                      <a:rect l="l" t="t" r="r" b="b"/>
                      <a:pathLst>
                        <a:path w="4572" h="12503">
                          <a:moveTo>
                            <a:pt x="0" y="0"/>
                          </a:moveTo>
                          <a:cubicBezTo>
                            <a:pt x="1362" y="3542"/>
                            <a:pt x="2861" y="9401"/>
                            <a:pt x="1226" y="7221"/>
                          </a:cubicBezTo>
                          <a:cubicBezTo>
                            <a:pt x="3679" y="12262"/>
                            <a:pt x="7902" y="18666"/>
                            <a:pt x="0" y="0"/>
                          </a:cubicBezTo>
                          <a:close/>
                        </a:path>
                      </a:pathLst>
                    </a:custGeom>
                    <a:solidFill>
                      <a:srgbClr val="333333"/>
                    </a:solidFill>
                    <a:ln w="0" cap="flat">
                      <a:noFill/>
                      <a:prstDash val="solid"/>
                      <a:miter/>
                    </a:ln>
                  </p:spPr>
                  <p:txBody>
                    <a:bodyPr rtlCol="0" anchor="ctr"/>
                    <a:lstStyle/>
                    <a:p>
                      <a:endParaRPr lang="en-US"/>
                    </a:p>
                  </p:txBody>
                </p:sp>
                <p:sp>
                  <p:nvSpPr>
                    <p:cNvPr id="3046" name="Freeform: Shape 3045">
                      <a:extLst>
                        <a:ext uri="{FF2B5EF4-FFF2-40B4-BE49-F238E27FC236}">
                          <a16:creationId xmlns:a16="http://schemas.microsoft.com/office/drawing/2014/main" id="{67D56606-C773-329E-576A-56B4305D0CDE}"/>
                        </a:ext>
                      </a:extLst>
                    </p:cNvPr>
                    <p:cNvSpPr/>
                    <p:nvPr/>
                  </p:nvSpPr>
                  <p:spPr>
                    <a:xfrm>
                      <a:off x="20638986" y="6747027"/>
                      <a:ext cx="7356" cy="15668"/>
                    </a:xfrm>
                    <a:custGeom>
                      <a:avLst/>
                      <a:gdLst>
                        <a:gd name="connsiteX0" fmla="*/ 0 w 7356"/>
                        <a:gd name="connsiteY0" fmla="*/ 0 h 15668"/>
                        <a:gd name="connsiteX1" fmla="*/ 953 w 7356"/>
                        <a:gd name="connsiteY1" fmla="*/ 2861 h 15668"/>
                        <a:gd name="connsiteX2" fmla="*/ 7356 w 7356"/>
                        <a:gd name="connsiteY2" fmla="*/ 15668 h 15668"/>
                        <a:gd name="connsiteX3" fmla="*/ 0 w 7356"/>
                        <a:gd name="connsiteY3" fmla="*/ 0 h 15668"/>
                      </a:gdLst>
                      <a:ahLst/>
                      <a:cxnLst>
                        <a:cxn ang="0">
                          <a:pos x="connsiteX0" y="connsiteY0"/>
                        </a:cxn>
                        <a:cxn ang="0">
                          <a:pos x="connsiteX1" y="connsiteY1"/>
                        </a:cxn>
                        <a:cxn ang="0">
                          <a:pos x="connsiteX2" y="connsiteY2"/>
                        </a:cxn>
                        <a:cxn ang="0">
                          <a:pos x="connsiteX3" y="connsiteY3"/>
                        </a:cxn>
                      </a:cxnLst>
                      <a:rect l="l" t="t" r="r" b="b"/>
                      <a:pathLst>
                        <a:path w="7356" h="15668">
                          <a:moveTo>
                            <a:pt x="0" y="0"/>
                          </a:moveTo>
                          <a:lnTo>
                            <a:pt x="953" y="2861"/>
                          </a:lnTo>
                          <a:lnTo>
                            <a:pt x="7356" y="15668"/>
                          </a:lnTo>
                          <a:lnTo>
                            <a:pt x="0" y="0"/>
                          </a:lnTo>
                          <a:close/>
                        </a:path>
                      </a:pathLst>
                    </a:custGeom>
                    <a:solidFill>
                      <a:srgbClr val="333333"/>
                    </a:solidFill>
                    <a:ln w="0" cap="flat">
                      <a:noFill/>
                      <a:prstDash val="solid"/>
                      <a:miter/>
                    </a:ln>
                  </p:spPr>
                  <p:txBody>
                    <a:bodyPr rtlCol="0" anchor="ctr"/>
                    <a:lstStyle/>
                    <a:p>
                      <a:endParaRPr lang="en-US"/>
                    </a:p>
                  </p:txBody>
                </p:sp>
                <p:sp>
                  <p:nvSpPr>
                    <p:cNvPr id="3047" name="Freeform: Shape 3046">
                      <a:extLst>
                        <a:ext uri="{FF2B5EF4-FFF2-40B4-BE49-F238E27FC236}">
                          <a16:creationId xmlns:a16="http://schemas.microsoft.com/office/drawing/2014/main" id="{874B1890-2AD8-CAF0-A28A-020AB34C9992}"/>
                        </a:ext>
                      </a:extLst>
                    </p:cNvPr>
                    <p:cNvSpPr/>
                    <p:nvPr/>
                  </p:nvSpPr>
                  <p:spPr>
                    <a:xfrm>
                      <a:off x="20641030" y="6780407"/>
                      <a:ext cx="18918" cy="29020"/>
                    </a:xfrm>
                    <a:custGeom>
                      <a:avLst/>
                      <a:gdLst>
                        <a:gd name="connsiteX0" fmla="*/ 13352 w 18918"/>
                        <a:gd name="connsiteY0" fmla="*/ 29020 h 29020"/>
                        <a:gd name="connsiteX1" fmla="*/ 18120 w 18918"/>
                        <a:gd name="connsiteY1" fmla="*/ 25342 h 29020"/>
                        <a:gd name="connsiteX2" fmla="*/ 14441 w 18918"/>
                        <a:gd name="connsiteY2" fmla="*/ 26704 h 29020"/>
                        <a:gd name="connsiteX3" fmla="*/ 12124 w 18918"/>
                        <a:gd name="connsiteY3" fmla="*/ 27658 h 29020"/>
                        <a:gd name="connsiteX4" fmla="*/ 11035 w 18918"/>
                        <a:gd name="connsiteY4" fmla="*/ 24933 h 29020"/>
                        <a:gd name="connsiteX5" fmla="*/ 8855 w 18918"/>
                        <a:gd name="connsiteY5" fmla="*/ 17985 h 29020"/>
                        <a:gd name="connsiteX6" fmla="*/ 10490 w 18918"/>
                        <a:gd name="connsiteY6" fmla="*/ 20573 h 29020"/>
                        <a:gd name="connsiteX7" fmla="*/ 12397 w 18918"/>
                        <a:gd name="connsiteY7" fmla="*/ 24115 h 29020"/>
                        <a:gd name="connsiteX8" fmla="*/ 13079 w 18918"/>
                        <a:gd name="connsiteY8" fmla="*/ 24933 h 29020"/>
                        <a:gd name="connsiteX9" fmla="*/ 14441 w 18918"/>
                        <a:gd name="connsiteY9" fmla="*/ 24115 h 29020"/>
                        <a:gd name="connsiteX10" fmla="*/ 17438 w 18918"/>
                        <a:gd name="connsiteY10" fmla="*/ 22344 h 29020"/>
                        <a:gd name="connsiteX11" fmla="*/ 13488 w 18918"/>
                        <a:gd name="connsiteY11" fmla="*/ 24388 h 29020"/>
                        <a:gd name="connsiteX12" fmla="*/ 12397 w 18918"/>
                        <a:gd name="connsiteY12" fmla="*/ 23571 h 29020"/>
                        <a:gd name="connsiteX13" fmla="*/ 11717 w 18918"/>
                        <a:gd name="connsiteY13" fmla="*/ 21799 h 29020"/>
                        <a:gd name="connsiteX14" fmla="*/ 9264 w 18918"/>
                        <a:gd name="connsiteY14" fmla="*/ 16213 h 29020"/>
                        <a:gd name="connsiteX15" fmla="*/ 6403 w 18918"/>
                        <a:gd name="connsiteY15" fmla="*/ 10082 h 29020"/>
                        <a:gd name="connsiteX16" fmla="*/ 5858 w 18918"/>
                        <a:gd name="connsiteY16" fmla="*/ 10218 h 29020"/>
                        <a:gd name="connsiteX17" fmla="*/ 0 w 18918"/>
                        <a:gd name="connsiteY17" fmla="*/ 0 h 29020"/>
                        <a:gd name="connsiteX18" fmla="*/ 9946 w 18918"/>
                        <a:gd name="connsiteY18" fmla="*/ 24388 h 29020"/>
                        <a:gd name="connsiteX19" fmla="*/ 12806 w 18918"/>
                        <a:gd name="connsiteY19" fmla="*/ 28612 h 29020"/>
                        <a:gd name="connsiteX20" fmla="*/ 13352 w 18918"/>
                        <a:gd name="connsiteY20" fmla="*/ 28884 h 29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8918" h="29020">
                          <a:moveTo>
                            <a:pt x="13352" y="29020"/>
                          </a:moveTo>
                          <a:cubicBezTo>
                            <a:pt x="19209" y="25614"/>
                            <a:pt x="19755" y="24933"/>
                            <a:pt x="18120" y="25342"/>
                          </a:cubicBezTo>
                          <a:cubicBezTo>
                            <a:pt x="17302" y="25614"/>
                            <a:pt x="15940" y="26159"/>
                            <a:pt x="14441" y="26704"/>
                          </a:cubicBezTo>
                          <a:cubicBezTo>
                            <a:pt x="13625" y="26977"/>
                            <a:pt x="12943" y="27386"/>
                            <a:pt x="12124" y="27658"/>
                          </a:cubicBezTo>
                          <a:cubicBezTo>
                            <a:pt x="11717" y="26977"/>
                            <a:pt x="11444" y="25750"/>
                            <a:pt x="11035" y="24933"/>
                          </a:cubicBezTo>
                          <a:cubicBezTo>
                            <a:pt x="9673" y="21118"/>
                            <a:pt x="8584" y="17985"/>
                            <a:pt x="8855" y="17985"/>
                          </a:cubicBezTo>
                          <a:cubicBezTo>
                            <a:pt x="8991" y="17985"/>
                            <a:pt x="9537" y="18802"/>
                            <a:pt x="10490" y="20573"/>
                          </a:cubicBezTo>
                          <a:cubicBezTo>
                            <a:pt x="11035" y="21527"/>
                            <a:pt x="11581" y="22753"/>
                            <a:pt x="12397" y="24115"/>
                          </a:cubicBezTo>
                          <a:cubicBezTo>
                            <a:pt x="12670" y="24388"/>
                            <a:pt x="12670" y="25206"/>
                            <a:pt x="13079" y="24933"/>
                          </a:cubicBezTo>
                          <a:cubicBezTo>
                            <a:pt x="13488" y="24660"/>
                            <a:pt x="13896" y="24388"/>
                            <a:pt x="14441" y="24115"/>
                          </a:cubicBezTo>
                          <a:cubicBezTo>
                            <a:pt x="15396" y="23571"/>
                            <a:pt x="16349" y="23026"/>
                            <a:pt x="17438" y="22344"/>
                          </a:cubicBezTo>
                          <a:cubicBezTo>
                            <a:pt x="16076" y="23026"/>
                            <a:pt x="14714" y="23707"/>
                            <a:pt x="13488" y="24388"/>
                          </a:cubicBezTo>
                          <a:cubicBezTo>
                            <a:pt x="12806" y="25069"/>
                            <a:pt x="12670" y="23979"/>
                            <a:pt x="12397" y="23571"/>
                          </a:cubicBezTo>
                          <a:cubicBezTo>
                            <a:pt x="12124" y="23026"/>
                            <a:pt x="11853" y="22344"/>
                            <a:pt x="11717" y="21799"/>
                          </a:cubicBezTo>
                          <a:cubicBezTo>
                            <a:pt x="10762" y="19619"/>
                            <a:pt x="9946" y="17712"/>
                            <a:pt x="9264" y="16213"/>
                          </a:cubicBezTo>
                          <a:cubicBezTo>
                            <a:pt x="7902" y="13079"/>
                            <a:pt x="6949" y="11172"/>
                            <a:pt x="6403" y="10082"/>
                          </a:cubicBezTo>
                          <a:cubicBezTo>
                            <a:pt x="5312" y="7766"/>
                            <a:pt x="5449" y="8856"/>
                            <a:pt x="5858" y="10218"/>
                          </a:cubicBezTo>
                          <a:cubicBezTo>
                            <a:pt x="6540" y="13079"/>
                            <a:pt x="8038" y="17848"/>
                            <a:pt x="0" y="0"/>
                          </a:cubicBezTo>
                          <a:cubicBezTo>
                            <a:pt x="4496" y="10491"/>
                            <a:pt x="7765" y="18802"/>
                            <a:pt x="9946" y="24388"/>
                          </a:cubicBezTo>
                          <a:cubicBezTo>
                            <a:pt x="11035" y="27113"/>
                            <a:pt x="11444" y="29974"/>
                            <a:pt x="12806" y="28612"/>
                          </a:cubicBezTo>
                          <a:cubicBezTo>
                            <a:pt x="13761" y="28339"/>
                            <a:pt x="13896" y="28475"/>
                            <a:pt x="13352" y="28884"/>
                          </a:cubicBezTo>
                          <a:close/>
                        </a:path>
                      </a:pathLst>
                    </a:custGeom>
                    <a:solidFill>
                      <a:srgbClr val="333333"/>
                    </a:solidFill>
                    <a:ln w="0" cap="flat">
                      <a:noFill/>
                      <a:prstDash val="solid"/>
                      <a:miter/>
                    </a:ln>
                  </p:spPr>
                  <p:txBody>
                    <a:bodyPr rtlCol="0" anchor="ctr"/>
                    <a:lstStyle/>
                    <a:p>
                      <a:endParaRPr lang="en-US"/>
                    </a:p>
                  </p:txBody>
                </p:sp>
                <p:sp>
                  <p:nvSpPr>
                    <p:cNvPr id="3048" name="Freeform: Shape 3047">
                      <a:extLst>
                        <a:ext uri="{FF2B5EF4-FFF2-40B4-BE49-F238E27FC236}">
                          <a16:creationId xmlns:a16="http://schemas.microsoft.com/office/drawing/2014/main" id="{0F83A566-33A6-7471-EAFA-C1EB609CEDC1}"/>
                        </a:ext>
                      </a:extLst>
                    </p:cNvPr>
                    <p:cNvSpPr/>
                    <p:nvPr/>
                  </p:nvSpPr>
                  <p:spPr>
                    <a:xfrm>
                      <a:off x="20637488" y="6772096"/>
                      <a:ext cx="3678" cy="8447"/>
                    </a:xfrm>
                    <a:custGeom>
                      <a:avLst/>
                      <a:gdLst>
                        <a:gd name="connsiteX0" fmla="*/ 3679 w 3678"/>
                        <a:gd name="connsiteY0" fmla="*/ 8448 h 8447"/>
                        <a:gd name="connsiteX1" fmla="*/ 0 w 3678"/>
                        <a:gd name="connsiteY1" fmla="*/ 0 h 8447"/>
                        <a:gd name="connsiteX2" fmla="*/ 3679 w 3678"/>
                        <a:gd name="connsiteY2" fmla="*/ 8448 h 8447"/>
                      </a:gdLst>
                      <a:ahLst/>
                      <a:cxnLst>
                        <a:cxn ang="0">
                          <a:pos x="connsiteX0" y="connsiteY0"/>
                        </a:cxn>
                        <a:cxn ang="0">
                          <a:pos x="connsiteX1" y="connsiteY1"/>
                        </a:cxn>
                        <a:cxn ang="0">
                          <a:pos x="connsiteX2" y="connsiteY2"/>
                        </a:cxn>
                      </a:cxnLst>
                      <a:rect l="l" t="t" r="r" b="b"/>
                      <a:pathLst>
                        <a:path w="3678" h="8447">
                          <a:moveTo>
                            <a:pt x="3679" y="8448"/>
                          </a:moveTo>
                          <a:cubicBezTo>
                            <a:pt x="2588" y="5859"/>
                            <a:pt x="1362" y="2997"/>
                            <a:pt x="0" y="0"/>
                          </a:cubicBezTo>
                          <a:cubicBezTo>
                            <a:pt x="1499" y="3406"/>
                            <a:pt x="2724" y="6131"/>
                            <a:pt x="3679" y="8448"/>
                          </a:cubicBezTo>
                          <a:close/>
                        </a:path>
                      </a:pathLst>
                    </a:custGeom>
                    <a:solidFill>
                      <a:srgbClr val="333333"/>
                    </a:solidFill>
                    <a:ln w="0" cap="flat">
                      <a:noFill/>
                      <a:prstDash val="solid"/>
                      <a:miter/>
                    </a:ln>
                  </p:spPr>
                  <p:txBody>
                    <a:bodyPr rtlCol="0" anchor="ctr"/>
                    <a:lstStyle/>
                    <a:p>
                      <a:endParaRPr lang="en-US"/>
                    </a:p>
                  </p:txBody>
                </p:sp>
                <p:sp>
                  <p:nvSpPr>
                    <p:cNvPr id="3049" name="Freeform: Shape 3048">
                      <a:extLst>
                        <a:ext uri="{FF2B5EF4-FFF2-40B4-BE49-F238E27FC236}">
                          <a16:creationId xmlns:a16="http://schemas.microsoft.com/office/drawing/2014/main" id="{2B6F1BDB-C1D9-5F36-B249-279C85938E53}"/>
                        </a:ext>
                      </a:extLst>
                    </p:cNvPr>
                    <p:cNvSpPr/>
                    <p:nvPr/>
                  </p:nvSpPr>
                  <p:spPr>
                    <a:xfrm>
                      <a:off x="20564731" y="6564866"/>
                      <a:ext cx="1907" cy="5041"/>
                    </a:xfrm>
                    <a:custGeom>
                      <a:avLst/>
                      <a:gdLst>
                        <a:gd name="connsiteX0" fmla="*/ 0 w 1907"/>
                        <a:gd name="connsiteY0" fmla="*/ 0 h 5041"/>
                        <a:gd name="connsiteX1" fmla="*/ 1908 w 1907"/>
                        <a:gd name="connsiteY1" fmla="*/ 5041 h 5041"/>
                        <a:gd name="connsiteX2" fmla="*/ 0 w 1907"/>
                        <a:gd name="connsiteY2" fmla="*/ 0 h 5041"/>
                      </a:gdLst>
                      <a:ahLst/>
                      <a:cxnLst>
                        <a:cxn ang="0">
                          <a:pos x="connsiteX0" y="connsiteY0"/>
                        </a:cxn>
                        <a:cxn ang="0">
                          <a:pos x="connsiteX1" y="connsiteY1"/>
                        </a:cxn>
                        <a:cxn ang="0">
                          <a:pos x="connsiteX2" y="connsiteY2"/>
                        </a:cxn>
                      </a:cxnLst>
                      <a:rect l="l" t="t" r="r" b="b"/>
                      <a:pathLst>
                        <a:path w="1907" h="5041">
                          <a:moveTo>
                            <a:pt x="0" y="0"/>
                          </a:moveTo>
                          <a:cubicBezTo>
                            <a:pt x="818" y="2180"/>
                            <a:pt x="1364" y="3678"/>
                            <a:pt x="1908" y="5041"/>
                          </a:cubicBezTo>
                          <a:cubicBezTo>
                            <a:pt x="1227" y="3406"/>
                            <a:pt x="682" y="1771"/>
                            <a:pt x="0" y="0"/>
                          </a:cubicBezTo>
                          <a:close/>
                        </a:path>
                      </a:pathLst>
                    </a:custGeom>
                    <a:solidFill>
                      <a:srgbClr val="333333"/>
                    </a:solidFill>
                    <a:ln w="0" cap="flat">
                      <a:noFill/>
                      <a:prstDash val="solid"/>
                      <a:miter/>
                    </a:ln>
                  </p:spPr>
                  <p:txBody>
                    <a:bodyPr rtlCol="0" anchor="ctr"/>
                    <a:lstStyle/>
                    <a:p>
                      <a:endParaRPr lang="en-US"/>
                    </a:p>
                  </p:txBody>
                </p:sp>
                <p:sp>
                  <p:nvSpPr>
                    <p:cNvPr id="3050" name="Freeform: Shape 3049">
                      <a:extLst>
                        <a:ext uri="{FF2B5EF4-FFF2-40B4-BE49-F238E27FC236}">
                          <a16:creationId xmlns:a16="http://schemas.microsoft.com/office/drawing/2014/main" id="{F7CE0303-EEDB-E1BE-E26B-2A46B916BB9F}"/>
                        </a:ext>
                      </a:extLst>
                    </p:cNvPr>
                    <p:cNvSpPr/>
                    <p:nvPr/>
                  </p:nvSpPr>
                  <p:spPr>
                    <a:xfrm>
                      <a:off x="20593752" y="6673967"/>
                      <a:ext cx="23162" cy="49353"/>
                    </a:xfrm>
                    <a:custGeom>
                      <a:avLst/>
                      <a:gdLst>
                        <a:gd name="connsiteX0" fmla="*/ 12262 w 23162"/>
                        <a:gd name="connsiteY0" fmla="*/ 27690 h 49353"/>
                        <a:gd name="connsiteX1" fmla="*/ 23163 w 23162"/>
                        <a:gd name="connsiteY1" fmla="*/ 49353 h 49353"/>
                        <a:gd name="connsiteX2" fmla="*/ 0 w 23162"/>
                        <a:gd name="connsiteY2" fmla="*/ 168 h 49353"/>
                        <a:gd name="connsiteX3" fmla="*/ 14034 w 23162"/>
                        <a:gd name="connsiteY3" fmla="*/ 32867 h 49353"/>
                        <a:gd name="connsiteX4" fmla="*/ 12126 w 23162"/>
                        <a:gd name="connsiteY4" fmla="*/ 27826 h 493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162" h="49353">
                          <a:moveTo>
                            <a:pt x="12262" y="27690"/>
                          </a:moveTo>
                          <a:lnTo>
                            <a:pt x="23163" y="49353"/>
                          </a:lnTo>
                          <a:cubicBezTo>
                            <a:pt x="15669" y="35047"/>
                            <a:pt x="546" y="-2829"/>
                            <a:pt x="0" y="168"/>
                          </a:cubicBezTo>
                          <a:cubicBezTo>
                            <a:pt x="4497" y="12567"/>
                            <a:pt x="10900" y="27009"/>
                            <a:pt x="14034" y="32867"/>
                          </a:cubicBezTo>
                          <a:lnTo>
                            <a:pt x="12126" y="27826"/>
                          </a:lnTo>
                          <a:close/>
                        </a:path>
                      </a:pathLst>
                    </a:custGeom>
                    <a:solidFill>
                      <a:srgbClr val="333333"/>
                    </a:solidFill>
                    <a:ln w="0" cap="flat">
                      <a:noFill/>
                      <a:prstDash val="solid"/>
                      <a:miter/>
                    </a:ln>
                  </p:spPr>
                  <p:txBody>
                    <a:bodyPr rtlCol="0" anchor="ctr"/>
                    <a:lstStyle/>
                    <a:p>
                      <a:endParaRPr lang="en-US"/>
                    </a:p>
                  </p:txBody>
                </p:sp>
                <p:sp>
                  <p:nvSpPr>
                    <p:cNvPr id="3051" name="Freeform: Shape 3050">
                      <a:extLst>
                        <a:ext uri="{FF2B5EF4-FFF2-40B4-BE49-F238E27FC236}">
                          <a16:creationId xmlns:a16="http://schemas.microsoft.com/office/drawing/2014/main" id="{C6C4EC94-30C8-70D1-38F0-BB253A4A2722}"/>
                        </a:ext>
                      </a:extLst>
                    </p:cNvPr>
                    <p:cNvSpPr/>
                    <p:nvPr/>
                  </p:nvSpPr>
                  <p:spPr>
                    <a:xfrm>
                      <a:off x="20554353" y="6427530"/>
                      <a:ext cx="3157" cy="12534"/>
                    </a:xfrm>
                    <a:custGeom>
                      <a:avLst/>
                      <a:gdLst>
                        <a:gd name="connsiteX0" fmla="*/ 568 w 3157"/>
                        <a:gd name="connsiteY0" fmla="*/ 2589 h 12534"/>
                        <a:gd name="connsiteX1" fmla="*/ 3158 w 3157"/>
                        <a:gd name="connsiteY1" fmla="*/ 12534 h 12534"/>
                        <a:gd name="connsiteX2" fmla="*/ 978 w 3157"/>
                        <a:gd name="connsiteY2" fmla="*/ 0 h 12534"/>
                        <a:gd name="connsiteX3" fmla="*/ 568 w 3157"/>
                        <a:gd name="connsiteY3" fmla="*/ 2589 h 12534"/>
                      </a:gdLst>
                      <a:ahLst/>
                      <a:cxnLst>
                        <a:cxn ang="0">
                          <a:pos x="connsiteX0" y="connsiteY0"/>
                        </a:cxn>
                        <a:cxn ang="0">
                          <a:pos x="connsiteX1" y="connsiteY1"/>
                        </a:cxn>
                        <a:cxn ang="0">
                          <a:pos x="connsiteX2" y="connsiteY2"/>
                        </a:cxn>
                        <a:cxn ang="0">
                          <a:pos x="connsiteX3" y="connsiteY3"/>
                        </a:cxn>
                      </a:cxnLst>
                      <a:rect l="l" t="t" r="r" b="b"/>
                      <a:pathLst>
                        <a:path w="3157" h="12534">
                          <a:moveTo>
                            <a:pt x="568" y="2589"/>
                          </a:moveTo>
                          <a:lnTo>
                            <a:pt x="3158" y="12534"/>
                          </a:lnTo>
                          <a:lnTo>
                            <a:pt x="978" y="0"/>
                          </a:lnTo>
                          <a:cubicBezTo>
                            <a:pt x="1387" y="3678"/>
                            <a:pt x="-1066" y="-2589"/>
                            <a:pt x="568" y="2589"/>
                          </a:cubicBezTo>
                          <a:close/>
                        </a:path>
                      </a:pathLst>
                    </a:custGeom>
                    <a:solidFill>
                      <a:srgbClr val="333333"/>
                    </a:solidFill>
                    <a:ln w="0" cap="flat">
                      <a:noFill/>
                      <a:prstDash val="solid"/>
                      <a:miter/>
                    </a:ln>
                  </p:spPr>
                  <p:txBody>
                    <a:bodyPr rtlCol="0" anchor="ctr"/>
                    <a:lstStyle/>
                    <a:p>
                      <a:endParaRPr lang="en-US"/>
                    </a:p>
                  </p:txBody>
                </p:sp>
                <p:sp>
                  <p:nvSpPr>
                    <p:cNvPr id="3052" name="Freeform: Shape 3051">
                      <a:extLst>
                        <a:ext uri="{FF2B5EF4-FFF2-40B4-BE49-F238E27FC236}">
                          <a16:creationId xmlns:a16="http://schemas.microsoft.com/office/drawing/2014/main" id="{7D0294D8-FFCE-96BF-E2D4-E606EDB810C7}"/>
                        </a:ext>
                      </a:extLst>
                    </p:cNvPr>
                    <p:cNvSpPr/>
                    <p:nvPr/>
                  </p:nvSpPr>
                  <p:spPr>
                    <a:xfrm>
                      <a:off x="20554922" y="6425078"/>
                      <a:ext cx="409" cy="2452"/>
                    </a:xfrm>
                    <a:custGeom>
                      <a:avLst/>
                      <a:gdLst>
                        <a:gd name="connsiteX0" fmla="*/ 0 w 409"/>
                        <a:gd name="connsiteY0" fmla="*/ 0 h 2452"/>
                        <a:gd name="connsiteX1" fmla="*/ 409 w 409"/>
                        <a:gd name="connsiteY1" fmla="*/ 2453 h 2452"/>
                        <a:gd name="connsiteX2" fmla="*/ 0 w 409"/>
                        <a:gd name="connsiteY2" fmla="*/ 0 h 2452"/>
                      </a:gdLst>
                      <a:ahLst/>
                      <a:cxnLst>
                        <a:cxn ang="0">
                          <a:pos x="connsiteX0" y="connsiteY0"/>
                        </a:cxn>
                        <a:cxn ang="0">
                          <a:pos x="connsiteX1" y="connsiteY1"/>
                        </a:cxn>
                        <a:cxn ang="0">
                          <a:pos x="connsiteX2" y="connsiteY2"/>
                        </a:cxn>
                      </a:cxnLst>
                      <a:rect l="l" t="t" r="r" b="b"/>
                      <a:pathLst>
                        <a:path w="409" h="2452">
                          <a:moveTo>
                            <a:pt x="0" y="0"/>
                          </a:moveTo>
                          <a:lnTo>
                            <a:pt x="409" y="2453"/>
                          </a:lnTo>
                          <a:cubicBezTo>
                            <a:pt x="409" y="2453"/>
                            <a:pt x="136" y="1090"/>
                            <a:pt x="0" y="0"/>
                          </a:cubicBezTo>
                          <a:close/>
                        </a:path>
                      </a:pathLst>
                    </a:custGeom>
                    <a:solidFill>
                      <a:srgbClr val="333333"/>
                    </a:solidFill>
                    <a:ln w="0" cap="flat">
                      <a:noFill/>
                      <a:prstDash val="solid"/>
                      <a:miter/>
                    </a:ln>
                  </p:spPr>
                  <p:txBody>
                    <a:bodyPr rtlCol="0" anchor="ctr"/>
                    <a:lstStyle/>
                    <a:p>
                      <a:endParaRPr lang="en-US"/>
                    </a:p>
                  </p:txBody>
                </p:sp>
                <p:sp>
                  <p:nvSpPr>
                    <p:cNvPr id="3053" name="Freeform: Shape 3052">
                      <a:extLst>
                        <a:ext uri="{FF2B5EF4-FFF2-40B4-BE49-F238E27FC236}">
                          <a16:creationId xmlns:a16="http://schemas.microsoft.com/office/drawing/2014/main" id="{DEB247D0-2243-FAA2-24CF-51840CC60368}"/>
                        </a:ext>
                      </a:extLst>
                    </p:cNvPr>
                    <p:cNvSpPr/>
                    <p:nvPr/>
                  </p:nvSpPr>
                  <p:spPr>
                    <a:xfrm>
                      <a:off x="20579856" y="6607984"/>
                      <a:ext cx="7219" cy="19963"/>
                    </a:xfrm>
                    <a:custGeom>
                      <a:avLst/>
                      <a:gdLst>
                        <a:gd name="connsiteX0" fmla="*/ 0 w 7219"/>
                        <a:gd name="connsiteY0" fmla="*/ 72 h 19963"/>
                        <a:gd name="connsiteX1" fmla="*/ 7220 w 7219"/>
                        <a:gd name="connsiteY1" fmla="*/ 19964 h 19963"/>
                        <a:gd name="connsiteX2" fmla="*/ 0 w 7219"/>
                        <a:gd name="connsiteY2" fmla="*/ 72 h 19963"/>
                      </a:gdLst>
                      <a:ahLst/>
                      <a:cxnLst>
                        <a:cxn ang="0">
                          <a:pos x="connsiteX0" y="connsiteY0"/>
                        </a:cxn>
                        <a:cxn ang="0">
                          <a:pos x="connsiteX1" y="connsiteY1"/>
                        </a:cxn>
                        <a:cxn ang="0">
                          <a:pos x="connsiteX2" y="connsiteY2"/>
                        </a:cxn>
                      </a:cxnLst>
                      <a:rect l="l" t="t" r="r" b="b"/>
                      <a:pathLst>
                        <a:path w="7219" h="19963">
                          <a:moveTo>
                            <a:pt x="0" y="72"/>
                          </a:moveTo>
                          <a:cubicBezTo>
                            <a:pt x="2451" y="7429"/>
                            <a:pt x="4632" y="13288"/>
                            <a:pt x="7220" y="19964"/>
                          </a:cubicBezTo>
                          <a:cubicBezTo>
                            <a:pt x="6403" y="17103"/>
                            <a:pt x="271" y="-1291"/>
                            <a:pt x="0" y="72"/>
                          </a:cubicBezTo>
                          <a:close/>
                        </a:path>
                      </a:pathLst>
                    </a:custGeom>
                    <a:solidFill>
                      <a:srgbClr val="333333"/>
                    </a:solidFill>
                    <a:ln w="0" cap="flat">
                      <a:noFill/>
                      <a:prstDash val="solid"/>
                      <a:miter/>
                    </a:ln>
                  </p:spPr>
                  <p:txBody>
                    <a:bodyPr rtlCol="0" anchor="ctr"/>
                    <a:lstStyle/>
                    <a:p>
                      <a:endParaRPr lang="en-US"/>
                    </a:p>
                  </p:txBody>
                </p:sp>
                <p:sp>
                  <p:nvSpPr>
                    <p:cNvPr id="3054" name="Freeform: Shape 3053">
                      <a:extLst>
                        <a:ext uri="{FF2B5EF4-FFF2-40B4-BE49-F238E27FC236}">
                          <a16:creationId xmlns:a16="http://schemas.microsoft.com/office/drawing/2014/main" id="{C13BF31A-F53E-9133-1046-C70DD08CF530}"/>
                        </a:ext>
                      </a:extLst>
                    </p:cNvPr>
                    <p:cNvSpPr/>
                    <p:nvPr/>
                  </p:nvSpPr>
                  <p:spPr>
                    <a:xfrm>
                      <a:off x="20543750" y="6358317"/>
                      <a:ext cx="1634" cy="18120"/>
                    </a:xfrm>
                    <a:custGeom>
                      <a:avLst/>
                      <a:gdLst>
                        <a:gd name="connsiteX0" fmla="*/ 0 w 1634"/>
                        <a:gd name="connsiteY0" fmla="*/ 1499 h 18120"/>
                        <a:gd name="connsiteX1" fmla="*/ 1635 w 1634"/>
                        <a:gd name="connsiteY1" fmla="*/ 18121 h 18120"/>
                        <a:gd name="connsiteX2" fmla="*/ 136 w 1634"/>
                        <a:gd name="connsiteY2" fmla="*/ 0 h 18120"/>
                        <a:gd name="connsiteX3" fmla="*/ 136 w 1634"/>
                        <a:gd name="connsiteY3" fmla="*/ 1499 h 18120"/>
                      </a:gdLst>
                      <a:ahLst/>
                      <a:cxnLst>
                        <a:cxn ang="0">
                          <a:pos x="connsiteX0" y="connsiteY0"/>
                        </a:cxn>
                        <a:cxn ang="0">
                          <a:pos x="connsiteX1" y="connsiteY1"/>
                        </a:cxn>
                        <a:cxn ang="0">
                          <a:pos x="connsiteX2" y="connsiteY2"/>
                        </a:cxn>
                        <a:cxn ang="0">
                          <a:pos x="connsiteX3" y="connsiteY3"/>
                        </a:cxn>
                      </a:cxnLst>
                      <a:rect l="l" t="t" r="r" b="b"/>
                      <a:pathLst>
                        <a:path w="1634" h="18120">
                          <a:moveTo>
                            <a:pt x="0" y="1499"/>
                          </a:moveTo>
                          <a:cubicBezTo>
                            <a:pt x="273" y="7085"/>
                            <a:pt x="1089" y="12535"/>
                            <a:pt x="1635" y="18121"/>
                          </a:cubicBezTo>
                          <a:cubicBezTo>
                            <a:pt x="1089" y="12126"/>
                            <a:pt x="407" y="5995"/>
                            <a:pt x="136" y="0"/>
                          </a:cubicBezTo>
                          <a:lnTo>
                            <a:pt x="136" y="1499"/>
                          </a:lnTo>
                          <a:close/>
                        </a:path>
                      </a:pathLst>
                    </a:custGeom>
                    <a:solidFill>
                      <a:srgbClr val="333333"/>
                    </a:solidFill>
                    <a:ln w="0" cap="flat">
                      <a:noFill/>
                      <a:prstDash val="solid"/>
                      <a:miter/>
                    </a:ln>
                  </p:spPr>
                  <p:txBody>
                    <a:bodyPr rtlCol="0" anchor="ctr"/>
                    <a:lstStyle/>
                    <a:p>
                      <a:endParaRPr lang="en-US"/>
                    </a:p>
                  </p:txBody>
                </p:sp>
                <p:sp>
                  <p:nvSpPr>
                    <p:cNvPr id="3055" name="Freeform: Shape 3054">
                      <a:extLst>
                        <a:ext uri="{FF2B5EF4-FFF2-40B4-BE49-F238E27FC236}">
                          <a16:creationId xmlns:a16="http://schemas.microsoft.com/office/drawing/2014/main" id="{89354A62-5977-3EA0-8125-A5A530EAD0E4}"/>
                        </a:ext>
                      </a:extLst>
                    </p:cNvPr>
                    <p:cNvSpPr/>
                    <p:nvPr/>
                  </p:nvSpPr>
                  <p:spPr>
                    <a:xfrm>
                      <a:off x="20547837" y="6266488"/>
                      <a:ext cx="1771" cy="16349"/>
                    </a:xfrm>
                    <a:custGeom>
                      <a:avLst/>
                      <a:gdLst>
                        <a:gd name="connsiteX0" fmla="*/ 0 w 1771"/>
                        <a:gd name="connsiteY0" fmla="*/ 16213 h 16349"/>
                        <a:gd name="connsiteX1" fmla="*/ 546 w 1771"/>
                        <a:gd name="connsiteY1" fmla="*/ 13488 h 16349"/>
                        <a:gd name="connsiteX2" fmla="*/ 1771 w 1771"/>
                        <a:gd name="connsiteY2" fmla="*/ 0 h 16349"/>
                        <a:gd name="connsiteX3" fmla="*/ 1091 w 1771"/>
                        <a:gd name="connsiteY3" fmla="*/ 2861 h 16349"/>
                        <a:gd name="connsiteX4" fmla="*/ 0 w 1771"/>
                        <a:gd name="connsiteY4" fmla="*/ 16350 h 163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71" h="16349">
                          <a:moveTo>
                            <a:pt x="0" y="16213"/>
                          </a:moveTo>
                          <a:lnTo>
                            <a:pt x="546" y="13488"/>
                          </a:lnTo>
                          <a:lnTo>
                            <a:pt x="1771" y="0"/>
                          </a:lnTo>
                          <a:lnTo>
                            <a:pt x="1091" y="2861"/>
                          </a:lnTo>
                          <a:cubicBezTo>
                            <a:pt x="818" y="7357"/>
                            <a:pt x="136" y="11853"/>
                            <a:pt x="0" y="16350"/>
                          </a:cubicBezTo>
                          <a:close/>
                        </a:path>
                      </a:pathLst>
                    </a:custGeom>
                    <a:solidFill>
                      <a:srgbClr val="333333"/>
                    </a:solidFill>
                    <a:ln w="0" cap="flat">
                      <a:noFill/>
                      <a:prstDash val="solid"/>
                      <a:miter/>
                    </a:ln>
                  </p:spPr>
                  <p:txBody>
                    <a:bodyPr rtlCol="0" anchor="ctr"/>
                    <a:lstStyle/>
                    <a:p>
                      <a:endParaRPr lang="en-US"/>
                    </a:p>
                  </p:txBody>
                </p:sp>
                <p:sp>
                  <p:nvSpPr>
                    <p:cNvPr id="3056" name="Freeform: Shape 3055">
                      <a:extLst>
                        <a:ext uri="{FF2B5EF4-FFF2-40B4-BE49-F238E27FC236}">
                          <a16:creationId xmlns:a16="http://schemas.microsoft.com/office/drawing/2014/main" id="{E48EE911-CC23-BCD2-D1C4-935FD520FC73}"/>
                        </a:ext>
                      </a:extLst>
                    </p:cNvPr>
                    <p:cNvSpPr/>
                    <p:nvPr/>
                  </p:nvSpPr>
                  <p:spPr>
                    <a:xfrm>
                      <a:off x="20515547" y="6381616"/>
                      <a:ext cx="3820" cy="23518"/>
                    </a:xfrm>
                    <a:custGeom>
                      <a:avLst/>
                      <a:gdLst>
                        <a:gd name="connsiteX0" fmla="*/ 0 w 3820"/>
                        <a:gd name="connsiteY0" fmla="*/ 5177 h 23518"/>
                        <a:gd name="connsiteX1" fmla="*/ 3815 w 3820"/>
                        <a:gd name="connsiteY1" fmla="*/ 22889 h 23518"/>
                        <a:gd name="connsiteX2" fmla="*/ 1091 w 3820"/>
                        <a:gd name="connsiteY2" fmla="*/ 0 h 23518"/>
                        <a:gd name="connsiteX3" fmla="*/ 2999 w 3820"/>
                        <a:gd name="connsiteY3" fmla="*/ 19619 h 23518"/>
                        <a:gd name="connsiteX4" fmla="*/ 0 w 3820"/>
                        <a:gd name="connsiteY4" fmla="*/ 5177 h 23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20" h="23518">
                          <a:moveTo>
                            <a:pt x="0" y="5177"/>
                          </a:moveTo>
                          <a:cubicBezTo>
                            <a:pt x="1227" y="17031"/>
                            <a:pt x="3952" y="26023"/>
                            <a:pt x="3815" y="22889"/>
                          </a:cubicBezTo>
                          <a:cubicBezTo>
                            <a:pt x="2862" y="15259"/>
                            <a:pt x="1771" y="7766"/>
                            <a:pt x="1091" y="0"/>
                          </a:cubicBezTo>
                          <a:cubicBezTo>
                            <a:pt x="273" y="5994"/>
                            <a:pt x="1635" y="6403"/>
                            <a:pt x="2999" y="19619"/>
                          </a:cubicBezTo>
                          <a:lnTo>
                            <a:pt x="0" y="5177"/>
                          </a:lnTo>
                          <a:close/>
                        </a:path>
                      </a:pathLst>
                    </a:custGeom>
                    <a:solidFill>
                      <a:srgbClr val="333333"/>
                    </a:solidFill>
                    <a:ln w="0" cap="flat">
                      <a:noFill/>
                      <a:prstDash val="solid"/>
                      <a:miter/>
                    </a:ln>
                  </p:spPr>
                  <p:txBody>
                    <a:bodyPr rtlCol="0" anchor="ctr"/>
                    <a:lstStyle/>
                    <a:p>
                      <a:endParaRPr lang="en-US"/>
                    </a:p>
                  </p:txBody>
                </p:sp>
                <p:sp>
                  <p:nvSpPr>
                    <p:cNvPr id="3057" name="Freeform: Shape 3056">
                      <a:extLst>
                        <a:ext uri="{FF2B5EF4-FFF2-40B4-BE49-F238E27FC236}">
                          <a16:creationId xmlns:a16="http://schemas.microsoft.com/office/drawing/2014/main" id="{80FE6578-7845-6530-1E4C-2FD656543172}"/>
                        </a:ext>
                      </a:extLst>
                    </p:cNvPr>
                    <p:cNvSpPr/>
                    <p:nvPr/>
                  </p:nvSpPr>
                  <p:spPr>
                    <a:xfrm>
                      <a:off x="20698935" y="5772714"/>
                      <a:ext cx="281075" cy="126999"/>
                    </a:xfrm>
                    <a:custGeom>
                      <a:avLst/>
                      <a:gdLst>
                        <a:gd name="connsiteX0" fmla="*/ 63353 w 281075"/>
                        <a:gd name="connsiteY0" fmla="*/ 19911 h 126999"/>
                        <a:gd name="connsiteX1" fmla="*/ 50683 w 281075"/>
                        <a:gd name="connsiteY1" fmla="*/ 28086 h 126999"/>
                        <a:gd name="connsiteX2" fmla="*/ 40055 w 281075"/>
                        <a:gd name="connsiteY2" fmla="*/ 34898 h 126999"/>
                        <a:gd name="connsiteX3" fmla="*/ 45233 w 281075"/>
                        <a:gd name="connsiteY3" fmla="*/ 29312 h 126999"/>
                        <a:gd name="connsiteX4" fmla="*/ 32970 w 281075"/>
                        <a:gd name="connsiteY4" fmla="*/ 42255 h 126999"/>
                        <a:gd name="connsiteX5" fmla="*/ 32698 w 281075"/>
                        <a:gd name="connsiteY5" fmla="*/ 39666 h 126999"/>
                        <a:gd name="connsiteX6" fmla="*/ 54226 w 281075"/>
                        <a:gd name="connsiteY6" fmla="*/ 21409 h 126999"/>
                        <a:gd name="connsiteX7" fmla="*/ 32154 w 281075"/>
                        <a:gd name="connsiteY7" fmla="*/ 38576 h 126999"/>
                        <a:gd name="connsiteX8" fmla="*/ 12534 w 281075"/>
                        <a:gd name="connsiteY8" fmla="*/ 60512 h 126999"/>
                        <a:gd name="connsiteX9" fmla="*/ 24250 w 281075"/>
                        <a:gd name="connsiteY9" fmla="*/ 48931 h 126999"/>
                        <a:gd name="connsiteX10" fmla="*/ 1635 w 281075"/>
                        <a:gd name="connsiteY10" fmla="*/ 80949 h 126999"/>
                        <a:gd name="connsiteX11" fmla="*/ 1771 w 281075"/>
                        <a:gd name="connsiteY11" fmla="*/ 84628 h 126999"/>
                        <a:gd name="connsiteX12" fmla="*/ 817 w 281075"/>
                        <a:gd name="connsiteY12" fmla="*/ 87352 h 126999"/>
                        <a:gd name="connsiteX13" fmla="*/ 0 w 281075"/>
                        <a:gd name="connsiteY13" fmla="*/ 89805 h 126999"/>
                        <a:gd name="connsiteX14" fmla="*/ 817 w 281075"/>
                        <a:gd name="connsiteY14" fmla="*/ 88034 h 126999"/>
                        <a:gd name="connsiteX15" fmla="*/ 2179 w 281075"/>
                        <a:gd name="connsiteY15" fmla="*/ 86808 h 126999"/>
                        <a:gd name="connsiteX16" fmla="*/ 11171 w 281075"/>
                        <a:gd name="connsiteY16" fmla="*/ 71548 h 126999"/>
                        <a:gd name="connsiteX17" fmla="*/ 20844 w 281075"/>
                        <a:gd name="connsiteY17" fmla="*/ 60103 h 126999"/>
                        <a:gd name="connsiteX18" fmla="*/ 29020 w 281075"/>
                        <a:gd name="connsiteY18" fmla="*/ 49204 h 126999"/>
                        <a:gd name="connsiteX19" fmla="*/ 50819 w 281075"/>
                        <a:gd name="connsiteY19" fmla="*/ 30674 h 126999"/>
                        <a:gd name="connsiteX20" fmla="*/ 61582 w 281075"/>
                        <a:gd name="connsiteY20" fmla="*/ 23589 h 126999"/>
                        <a:gd name="connsiteX21" fmla="*/ 65806 w 281075"/>
                        <a:gd name="connsiteY21" fmla="*/ 21273 h 126999"/>
                        <a:gd name="connsiteX22" fmla="*/ 59539 w 281075"/>
                        <a:gd name="connsiteY22" fmla="*/ 26042 h 126999"/>
                        <a:gd name="connsiteX23" fmla="*/ 72891 w 281075"/>
                        <a:gd name="connsiteY23" fmla="*/ 18548 h 126999"/>
                        <a:gd name="connsiteX24" fmla="*/ 81202 w 281075"/>
                        <a:gd name="connsiteY24" fmla="*/ 14325 h 126999"/>
                        <a:gd name="connsiteX25" fmla="*/ 126844 w 281075"/>
                        <a:gd name="connsiteY25" fmla="*/ 5741 h 126999"/>
                        <a:gd name="connsiteX26" fmla="*/ 130932 w 281075"/>
                        <a:gd name="connsiteY26" fmla="*/ 6150 h 126999"/>
                        <a:gd name="connsiteX27" fmla="*/ 132703 w 281075"/>
                        <a:gd name="connsiteY27" fmla="*/ 5741 h 126999"/>
                        <a:gd name="connsiteX28" fmla="*/ 226984 w 281075"/>
                        <a:gd name="connsiteY28" fmla="*/ 40348 h 126999"/>
                        <a:gd name="connsiteX29" fmla="*/ 261455 w 281075"/>
                        <a:gd name="connsiteY29" fmla="*/ 79859 h 126999"/>
                        <a:gd name="connsiteX30" fmla="*/ 281075 w 281075"/>
                        <a:gd name="connsiteY30" fmla="*/ 127000 h 126999"/>
                        <a:gd name="connsiteX31" fmla="*/ 272899 w 281075"/>
                        <a:gd name="connsiteY31" fmla="*/ 98933 h 126999"/>
                        <a:gd name="connsiteX32" fmla="*/ 272899 w 281075"/>
                        <a:gd name="connsiteY32" fmla="*/ 96617 h 126999"/>
                        <a:gd name="connsiteX33" fmla="*/ 268949 w 281075"/>
                        <a:gd name="connsiteY33" fmla="*/ 86671 h 126999"/>
                        <a:gd name="connsiteX34" fmla="*/ 278895 w 281075"/>
                        <a:gd name="connsiteY34" fmla="*/ 108471 h 126999"/>
                        <a:gd name="connsiteX35" fmla="*/ 279167 w 281075"/>
                        <a:gd name="connsiteY35" fmla="*/ 102339 h 126999"/>
                        <a:gd name="connsiteX36" fmla="*/ 265134 w 281075"/>
                        <a:gd name="connsiteY36" fmla="*/ 77134 h 126999"/>
                        <a:gd name="connsiteX37" fmla="*/ 246877 w 281075"/>
                        <a:gd name="connsiteY37" fmla="*/ 55335 h 126999"/>
                        <a:gd name="connsiteX38" fmla="*/ 242516 w 281075"/>
                        <a:gd name="connsiteY38" fmla="*/ 48386 h 126999"/>
                        <a:gd name="connsiteX39" fmla="*/ 245650 w 281075"/>
                        <a:gd name="connsiteY39" fmla="*/ 51384 h 126999"/>
                        <a:gd name="connsiteX40" fmla="*/ 228756 w 281075"/>
                        <a:gd name="connsiteY40" fmla="*/ 34762 h 126999"/>
                        <a:gd name="connsiteX41" fmla="*/ 216086 w 281075"/>
                        <a:gd name="connsiteY41" fmla="*/ 26178 h 126999"/>
                        <a:gd name="connsiteX42" fmla="*/ 217175 w 281075"/>
                        <a:gd name="connsiteY42" fmla="*/ 25361 h 126999"/>
                        <a:gd name="connsiteX43" fmla="*/ 195240 w 281075"/>
                        <a:gd name="connsiteY43" fmla="*/ 14188 h 126999"/>
                        <a:gd name="connsiteX44" fmla="*/ 170987 w 281075"/>
                        <a:gd name="connsiteY44" fmla="*/ 6014 h 126999"/>
                        <a:gd name="connsiteX45" fmla="*/ 171806 w 281075"/>
                        <a:gd name="connsiteY45" fmla="*/ 6014 h 126999"/>
                        <a:gd name="connsiteX46" fmla="*/ 141558 w 281075"/>
                        <a:gd name="connsiteY46" fmla="*/ 1926 h 126999"/>
                        <a:gd name="connsiteX47" fmla="*/ 107769 w 281075"/>
                        <a:gd name="connsiteY47" fmla="*/ 3152 h 126999"/>
                        <a:gd name="connsiteX48" fmla="*/ 127253 w 281075"/>
                        <a:gd name="connsiteY48" fmla="*/ 19 h 126999"/>
                        <a:gd name="connsiteX49" fmla="*/ 98915 w 281075"/>
                        <a:gd name="connsiteY49" fmla="*/ 3970 h 126999"/>
                        <a:gd name="connsiteX50" fmla="*/ 106816 w 281075"/>
                        <a:gd name="connsiteY50" fmla="*/ 972 h 126999"/>
                        <a:gd name="connsiteX51" fmla="*/ 59130 w 281075"/>
                        <a:gd name="connsiteY51" fmla="*/ 20320 h 126999"/>
                        <a:gd name="connsiteX52" fmla="*/ 63762 w 281075"/>
                        <a:gd name="connsiteY52" fmla="*/ 19502 h 126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281075" h="126999">
                          <a:moveTo>
                            <a:pt x="63353" y="19911"/>
                          </a:moveTo>
                          <a:cubicBezTo>
                            <a:pt x="61582" y="21409"/>
                            <a:pt x="55860" y="24679"/>
                            <a:pt x="50683" y="28086"/>
                          </a:cubicBezTo>
                          <a:cubicBezTo>
                            <a:pt x="45506" y="31628"/>
                            <a:pt x="40601" y="34898"/>
                            <a:pt x="40055" y="34898"/>
                          </a:cubicBezTo>
                          <a:cubicBezTo>
                            <a:pt x="42099" y="32582"/>
                            <a:pt x="51772" y="25224"/>
                            <a:pt x="45233" y="29312"/>
                          </a:cubicBezTo>
                          <a:cubicBezTo>
                            <a:pt x="40874" y="33399"/>
                            <a:pt x="36786" y="37759"/>
                            <a:pt x="32970" y="42255"/>
                          </a:cubicBezTo>
                          <a:cubicBezTo>
                            <a:pt x="23979" y="49749"/>
                            <a:pt x="26704" y="46343"/>
                            <a:pt x="32698" y="39666"/>
                          </a:cubicBezTo>
                          <a:cubicBezTo>
                            <a:pt x="38830" y="33127"/>
                            <a:pt x="49321" y="24815"/>
                            <a:pt x="54226" y="21409"/>
                          </a:cubicBezTo>
                          <a:cubicBezTo>
                            <a:pt x="43871" y="27677"/>
                            <a:pt x="38011" y="33127"/>
                            <a:pt x="32154" y="38576"/>
                          </a:cubicBezTo>
                          <a:cubicBezTo>
                            <a:pt x="26431" y="44299"/>
                            <a:pt x="20708" y="50430"/>
                            <a:pt x="12534" y="60512"/>
                          </a:cubicBezTo>
                          <a:cubicBezTo>
                            <a:pt x="17575" y="54653"/>
                            <a:pt x="21117" y="51384"/>
                            <a:pt x="24250" y="48931"/>
                          </a:cubicBezTo>
                          <a:cubicBezTo>
                            <a:pt x="26022" y="49067"/>
                            <a:pt x="8311" y="66643"/>
                            <a:pt x="1635" y="80949"/>
                          </a:cubicBezTo>
                          <a:cubicBezTo>
                            <a:pt x="7220" y="72229"/>
                            <a:pt x="4768" y="77679"/>
                            <a:pt x="1771" y="84628"/>
                          </a:cubicBezTo>
                          <a:cubicBezTo>
                            <a:pt x="1226" y="85854"/>
                            <a:pt x="953" y="86671"/>
                            <a:pt x="817" y="87352"/>
                          </a:cubicBezTo>
                          <a:cubicBezTo>
                            <a:pt x="544" y="88170"/>
                            <a:pt x="271" y="88988"/>
                            <a:pt x="0" y="89805"/>
                          </a:cubicBezTo>
                          <a:lnTo>
                            <a:pt x="817" y="88034"/>
                          </a:lnTo>
                          <a:cubicBezTo>
                            <a:pt x="817" y="88034"/>
                            <a:pt x="1226" y="88034"/>
                            <a:pt x="2179" y="86808"/>
                          </a:cubicBezTo>
                          <a:cubicBezTo>
                            <a:pt x="4768" y="80540"/>
                            <a:pt x="8174" y="75635"/>
                            <a:pt x="11171" y="71548"/>
                          </a:cubicBezTo>
                          <a:cubicBezTo>
                            <a:pt x="14578" y="67324"/>
                            <a:pt x="17847" y="63509"/>
                            <a:pt x="20844" y="60103"/>
                          </a:cubicBezTo>
                          <a:cubicBezTo>
                            <a:pt x="17031" y="62828"/>
                            <a:pt x="21663" y="56425"/>
                            <a:pt x="29020" y="49204"/>
                          </a:cubicBezTo>
                          <a:cubicBezTo>
                            <a:pt x="36240" y="41846"/>
                            <a:pt x="46322" y="34216"/>
                            <a:pt x="50819" y="30674"/>
                          </a:cubicBezTo>
                          <a:cubicBezTo>
                            <a:pt x="54362" y="28358"/>
                            <a:pt x="57904" y="25633"/>
                            <a:pt x="61582" y="23589"/>
                          </a:cubicBezTo>
                          <a:lnTo>
                            <a:pt x="65806" y="21273"/>
                          </a:lnTo>
                          <a:cubicBezTo>
                            <a:pt x="66759" y="21001"/>
                            <a:pt x="65806" y="22091"/>
                            <a:pt x="59539" y="26042"/>
                          </a:cubicBezTo>
                          <a:cubicBezTo>
                            <a:pt x="62127" y="24271"/>
                            <a:pt x="67714" y="21001"/>
                            <a:pt x="72891" y="18548"/>
                          </a:cubicBezTo>
                          <a:cubicBezTo>
                            <a:pt x="77932" y="16096"/>
                            <a:pt x="82291" y="14461"/>
                            <a:pt x="81202" y="14325"/>
                          </a:cubicBezTo>
                          <a:cubicBezTo>
                            <a:pt x="95643" y="8875"/>
                            <a:pt x="111175" y="6150"/>
                            <a:pt x="126844" y="5741"/>
                          </a:cubicBezTo>
                          <a:cubicBezTo>
                            <a:pt x="128342" y="5741"/>
                            <a:pt x="129841" y="6014"/>
                            <a:pt x="130932" y="6150"/>
                          </a:cubicBezTo>
                          <a:cubicBezTo>
                            <a:pt x="132567" y="6150"/>
                            <a:pt x="132840" y="5877"/>
                            <a:pt x="132703" y="5741"/>
                          </a:cubicBezTo>
                          <a:cubicBezTo>
                            <a:pt x="167445" y="6014"/>
                            <a:pt x="201643" y="18140"/>
                            <a:pt x="226984" y="40348"/>
                          </a:cubicBezTo>
                          <a:cubicBezTo>
                            <a:pt x="240472" y="52337"/>
                            <a:pt x="252191" y="65144"/>
                            <a:pt x="261455" y="79859"/>
                          </a:cubicBezTo>
                          <a:cubicBezTo>
                            <a:pt x="270584" y="94437"/>
                            <a:pt x="277669" y="110378"/>
                            <a:pt x="281075" y="127000"/>
                          </a:cubicBezTo>
                          <a:cubicBezTo>
                            <a:pt x="279031" y="117190"/>
                            <a:pt x="276851" y="108607"/>
                            <a:pt x="272899" y="98933"/>
                          </a:cubicBezTo>
                          <a:cubicBezTo>
                            <a:pt x="276714" y="105882"/>
                            <a:pt x="275352" y="101795"/>
                            <a:pt x="272899" y="96617"/>
                          </a:cubicBezTo>
                          <a:cubicBezTo>
                            <a:pt x="270584" y="91303"/>
                            <a:pt x="267041" y="85036"/>
                            <a:pt x="268949" y="86671"/>
                          </a:cubicBezTo>
                          <a:cubicBezTo>
                            <a:pt x="273035" y="92666"/>
                            <a:pt x="277123" y="102476"/>
                            <a:pt x="278895" y="108471"/>
                          </a:cubicBezTo>
                          <a:cubicBezTo>
                            <a:pt x="280530" y="110378"/>
                            <a:pt x="277940" y="101795"/>
                            <a:pt x="279167" y="102339"/>
                          </a:cubicBezTo>
                          <a:cubicBezTo>
                            <a:pt x="274534" y="89669"/>
                            <a:pt x="269766" y="83265"/>
                            <a:pt x="265134" y="77134"/>
                          </a:cubicBezTo>
                          <a:cubicBezTo>
                            <a:pt x="260365" y="71139"/>
                            <a:pt x="255324" y="65417"/>
                            <a:pt x="246877" y="55335"/>
                          </a:cubicBezTo>
                          <a:cubicBezTo>
                            <a:pt x="248103" y="55607"/>
                            <a:pt x="254506" y="60921"/>
                            <a:pt x="242516" y="48386"/>
                          </a:cubicBezTo>
                          <a:lnTo>
                            <a:pt x="245650" y="51384"/>
                          </a:lnTo>
                          <a:cubicBezTo>
                            <a:pt x="235431" y="41710"/>
                            <a:pt x="231481" y="37487"/>
                            <a:pt x="228756" y="34762"/>
                          </a:cubicBezTo>
                          <a:cubicBezTo>
                            <a:pt x="225895" y="31900"/>
                            <a:pt x="223851" y="29857"/>
                            <a:pt x="216086" y="26178"/>
                          </a:cubicBezTo>
                          <a:lnTo>
                            <a:pt x="217175" y="25361"/>
                          </a:lnTo>
                          <a:cubicBezTo>
                            <a:pt x="211725" y="22227"/>
                            <a:pt x="203823" y="17867"/>
                            <a:pt x="195240" y="14188"/>
                          </a:cubicBezTo>
                          <a:cubicBezTo>
                            <a:pt x="186656" y="10510"/>
                            <a:pt x="177663" y="7649"/>
                            <a:pt x="170987" y="6014"/>
                          </a:cubicBezTo>
                          <a:lnTo>
                            <a:pt x="171806" y="6014"/>
                          </a:lnTo>
                          <a:cubicBezTo>
                            <a:pt x="153004" y="2199"/>
                            <a:pt x="147554" y="2471"/>
                            <a:pt x="141558" y="1926"/>
                          </a:cubicBezTo>
                          <a:cubicBezTo>
                            <a:pt x="135564" y="1790"/>
                            <a:pt x="128752" y="291"/>
                            <a:pt x="107769" y="3152"/>
                          </a:cubicBezTo>
                          <a:cubicBezTo>
                            <a:pt x="114174" y="1790"/>
                            <a:pt x="120577" y="700"/>
                            <a:pt x="127253" y="19"/>
                          </a:cubicBezTo>
                          <a:cubicBezTo>
                            <a:pt x="112266" y="-254"/>
                            <a:pt x="109268" y="2471"/>
                            <a:pt x="98915" y="3970"/>
                          </a:cubicBezTo>
                          <a:cubicBezTo>
                            <a:pt x="99595" y="3561"/>
                            <a:pt x="97007" y="3016"/>
                            <a:pt x="106816" y="972"/>
                          </a:cubicBezTo>
                          <a:cubicBezTo>
                            <a:pt x="89786" y="4515"/>
                            <a:pt x="73571" y="10919"/>
                            <a:pt x="59130" y="20320"/>
                          </a:cubicBezTo>
                          <a:cubicBezTo>
                            <a:pt x="49048" y="27404"/>
                            <a:pt x="61718" y="19774"/>
                            <a:pt x="63762" y="19502"/>
                          </a:cubicBezTo>
                          <a:close/>
                        </a:path>
                      </a:pathLst>
                    </a:custGeom>
                    <a:solidFill>
                      <a:srgbClr val="333333"/>
                    </a:solidFill>
                    <a:ln w="0" cap="flat">
                      <a:noFill/>
                      <a:prstDash val="solid"/>
                      <a:miter/>
                    </a:ln>
                  </p:spPr>
                  <p:txBody>
                    <a:bodyPr rtlCol="0" anchor="ctr"/>
                    <a:lstStyle/>
                    <a:p>
                      <a:endParaRPr lang="en-US"/>
                    </a:p>
                  </p:txBody>
                </p:sp>
                <p:sp>
                  <p:nvSpPr>
                    <p:cNvPr id="3058" name="Freeform: Shape 3057">
                      <a:extLst>
                        <a:ext uri="{FF2B5EF4-FFF2-40B4-BE49-F238E27FC236}">
                          <a16:creationId xmlns:a16="http://schemas.microsoft.com/office/drawing/2014/main" id="{DDC54302-7CC4-448F-6A60-458C2AA2D395}"/>
                        </a:ext>
                      </a:extLst>
                    </p:cNvPr>
                    <p:cNvSpPr/>
                    <p:nvPr/>
                  </p:nvSpPr>
                  <p:spPr>
                    <a:xfrm>
                      <a:off x="20705474" y="5833362"/>
                      <a:ext cx="5857" cy="7629"/>
                    </a:xfrm>
                    <a:custGeom>
                      <a:avLst/>
                      <a:gdLst>
                        <a:gd name="connsiteX0" fmla="*/ 5858 w 5857"/>
                        <a:gd name="connsiteY0" fmla="*/ 0 h 7629"/>
                        <a:gd name="connsiteX1" fmla="*/ 0 w 5857"/>
                        <a:gd name="connsiteY1" fmla="*/ 7630 h 7629"/>
                        <a:gd name="connsiteX2" fmla="*/ 5858 w 5857"/>
                        <a:gd name="connsiteY2" fmla="*/ 0 h 7629"/>
                      </a:gdLst>
                      <a:ahLst/>
                      <a:cxnLst>
                        <a:cxn ang="0">
                          <a:pos x="connsiteX0" y="connsiteY0"/>
                        </a:cxn>
                        <a:cxn ang="0">
                          <a:pos x="connsiteX1" y="connsiteY1"/>
                        </a:cxn>
                        <a:cxn ang="0">
                          <a:pos x="connsiteX2" y="connsiteY2"/>
                        </a:cxn>
                      </a:cxnLst>
                      <a:rect l="l" t="t" r="r" b="b"/>
                      <a:pathLst>
                        <a:path w="5857" h="7629">
                          <a:moveTo>
                            <a:pt x="5858" y="0"/>
                          </a:moveTo>
                          <a:cubicBezTo>
                            <a:pt x="4223" y="2180"/>
                            <a:pt x="2044" y="4632"/>
                            <a:pt x="0" y="7630"/>
                          </a:cubicBezTo>
                          <a:cubicBezTo>
                            <a:pt x="2044" y="4769"/>
                            <a:pt x="4086" y="2316"/>
                            <a:pt x="5858" y="0"/>
                          </a:cubicBezTo>
                          <a:close/>
                        </a:path>
                      </a:pathLst>
                    </a:custGeom>
                    <a:solidFill>
                      <a:srgbClr val="333333"/>
                    </a:solidFill>
                    <a:ln w="0" cap="flat">
                      <a:noFill/>
                      <a:prstDash val="solid"/>
                      <a:miter/>
                    </a:ln>
                  </p:spPr>
                  <p:txBody>
                    <a:bodyPr rtlCol="0" anchor="ctr"/>
                    <a:lstStyle/>
                    <a:p>
                      <a:endParaRPr lang="en-US"/>
                    </a:p>
                  </p:txBody>
                </p:sp>
                <p:sp>
                  <p:nvSpPr>
                    <p:cNvPr id="3059" name="Freeform: Shape 3058">
                      <a:extLst>
                        <a:ext uri="{FF2B5EF4-FFF2-40B4-BE49-F238E27FC236}">
                          <a16:creationId xmlns:a16="http://schemas.microsoft.com/office/drawing/2014/main" id="{92200F80-9173-0E51-AF73-F352F7A35E08}"/>
                        </a:ext>
                      </a:extLst>
                    </p:cNvPr>
                    <p:cNvSpPr/>
                    <p:nvPr/>
                  </p:nvSpPr>
                  <p:spPr>
                    <a:xfrm>
                      <a:off x="20979601" y="5899987"/>
                      <a:ext cx="2315" cy="14033"/>
                    </a:xfrm>
                    <a:custGeom>
                      <a:avLst/>
                      <a:gdLst>
                        <a:gd name="connsiteX0" fmla="*/ 2315 w 2315"/>
                        <a:gd name="connsiteY0" fmla="*/ 14033 h 14033"/>
                        <a:gd name="connsiteX1" fmla="*/ 0 w 2315"/>
                        <a:gd name="connsiteY1" fmla="*/ 0 h 14033"/>
                        <a:gd name="connsiteX2" fmla="*/ 2315 w 2315"/>
                        <a:gd name="connsiteY2" fmla="*/ 14033 h 14033"/>
                      </a:gdLst>
                      <a:ahLst/>
                      <a:cxnLst>
                        <a:cxn ang="0">
                          <a:pos x="connsiteX0" y="connsiteY0"/>
                        </a:cxn>
                        <a:cxn ang="0">
                          <a:pos x="connsiteX1" y="connsiteY1"/>
                        </a:cxn>
                        <a:cxn ang="0">
                          <a:pos x="connsiteX2" y="connsiteY2"/>
                        </a:cxn>
                      </a:cxnLst>
                      <a:rect l="l" t="t" r="r" b="b"/>
                      <a:pathLst>
                        <a:path w="2315" h="14033">
                          <a:moveTo>
                            <a:pt x="2315" y="14033"/>
                          </a:moveTo>
                          <a:cubicBezTo>
                            <a:pt x="1908" y="9265"/>
                            <a:pt x="1089" y="4632"/>
                            <a:pt x="0" y="0"/>
                          </a:cubicBezTo>
                          <a:cubicBezTo>
                            <a:pt x="817" y="4360"/>
                            <a:pt x="1635" y="8856"/>
                            <a:pt x="2315" y="14033"/>
                          </a:cubicBezTo>
                          <a:close/>
                        </a:path>
                      </a:pathLst>
                    </a:custGeom>
                    <a:solidFill>
                      <a:srgbClr val="333333"/>
                    </a:solidFill>
                    <a:ln w="0" cap="flat">
                      <a:noFill/>
                      <a:prstDash val="solid"/>
                      <a:miter/>
                    </a:ln>
                  </p:spPr>
                  <p:txBody>
                    <a:bodyPr rtlCol="0" anchor="ctr"/>
                    <a:lstStyle/>
                    <a:p>
                      <a:endParaRPr lang="en-US"/>
                    </a:p>
                  </p:txBody>
                </p:sp>
                <p:sp>
                  <p:nvSpPr>
                    <p:cNvPr id="3060" name="Freeform: Shape 3059">
                      <a:extLst>
                        <a:ext uri="{FF2B5EF4-FFF2-40B4-BE49-F238E27FC236}">
                          <a16:creationId xmlns:a16="http://schemas.microsoft.com/office/drawing/2014/main" id="{E53943DB-9F59-9796-BBEB-7C967F091DC2}"/>
                        </a:ext>
                      </a:extLst>
                    </p:cNvPr>
                    <p:cNvSpPr/>
                    <p:nvPr/>
                  </p:nvSpPr>
                  <p:spPr>
                    <a:xfrm>
                      <a:off x="20686399" y="5875698"/>
                      <a:ext cx="6539" cy="34098"/>
                    </a:xfrm>
                    <a:custGeom>
                      <a:avLst/>
                      <a:gdLst>
                        <a:gd name="connsiteX0" fmla="*/ 0 w 6539"/>
                        <a:gd name="connsiteY0" fmla="*/ 25651 h 34098"/>
                        <a:gd name="connsiteX1" fmla="*/ 409 w 6539"/>
                        <a:gd name="connsiteY1" fmla="*/ 34098 h 34098"/>
                        <a:gd name="connsiteX2" fmla="*/ 6540 w 6539"/>
                        <a:gd name="connsiteY2" fmla="*/ 2761 h 34098"/>
                        <a:gd name="connsiteX3" fmla="*/ 5723 w 6539"/>
                        <a:gd name="connsiteY3" fmla="*/ 37 h 34098"/>
                        <a:gd name="connsiteX4" fmla="*/ 0 w 6539"/>
                        <a:gd name="connsiteY4" fmla="*/ 25515 h 340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9" h="34098">
                          <a:moveTo>
                            <a:pt x="0" y="25651"/>
                          </a:moveTo>
                          <a:cubicBezTo>
                            <a:pt x="2180" y="16795"/>
                            <a:pt x="0" y="32463"/>
                            <a:pt x="409" y="34098"/>
                          </a:cubicBezTo>
                          <a:cubicBezTo>
                            <a:pt x="1635" y="23335"/>
                            <a:pt x="3543" y="12844"/>
                            <a:pt x="6540" y="2761"/>
                          </a:cubicBezTo>
                          <a:cubicBezTo>
                            <a:pt x="5994" y="2761"/>
                            <a:pt x="6403" y="-372"/>
                            <a:pt x="5723" y="37"/>
                          </a:cubicBezTo>
                          <a:cubicBezTo>
                            <a:pt x="3270" y="8211"/>
                            <a:pt x="1226" y="16795"/>
                            <a:pt x="0" y="25515"/>
                          </a:cubicBezTo>
                          <a:close/>
                        </a:path>
                      </a:pathLst>
                    </a:custGeom>
                    <a:solidFill>
                      <a:srgbClr val="333333"/>
                    </a:solidFill>
                    <a:ln w="0" cap="flat">
                      <a:noFill/>
                      <a:prstDash val="solid"/>
                      <a:miter/>
                    </a:ln>
                  </p:spPr>
                  <p:txBody>
                    <a:bodyPr rtlCol="0" anchor="ctr"/>
                    <a:lstStyle/>
                    <a:p>
                      <a:endParaRPr lang="en-US"/>
                    </a:p>
                  </p:txBody>
                </p:sp>
                <p:sp>
                  <p:nvSpPr>
                    <p:cNvPr id="3061" name="Freeform: Shape 3060">
                      <a:extLst>
                        <a:ext uri="{FF2B5EF4-FFF2-40B4-BE49-F238E27FC236}">
                          <a16:creationId xmlns:a16="http://schemas.microsoft.com/office/drawing/2014/main" id="{1C951CA3-860D-6065-5E95-606D670107B6}"/>
                        </a:ext>
                      </a:extLst>
                    </p:cNvPr>
                    <p:cNvSpPr/>
                    <p:nvPr/>
                  </p:nvSpPr>
                  <p:spPr>
                    <a:xfrm>
                      <a:off x="20692939" y="5862519"/>
                      <a:ext cx="5859" cy="15940"/>
                    </a:xfrm>
                    <a:custGeom>
                      <a:avLst/>
                      <a:gdLst>
                        <a:gd name="connsiteX0" fmla="*/ 3815 w 5859"/>
                        <a:gd name="connsiteY0" fmla="*/ 7766 h 15940"/>
                        <a:gd name="connsiteX1" fmla="*/ 5859 w 5859"/>
                        <a:gd name="connsiteY1" fmla="*/ 0 h 15940"/>
                        <a:gd name="connsiteX2" fmla="*/ 0 w 5859"/>
                        <a:gd name="connsiteY2" fmla="*/ 15941 h 15940"/>
                        <a:gd name="connsiteX3" fmla="*/ 3815 w 5859"/>
                        <a:gd name="connsiteY3" fmla="*/ 7766 h 15940"/>
                      </a:gdLst>
                      <a:ahLst/>
                      <a:cxnLst>
                        <a:cxn ang="0">
                          <a:pos x="connsiteX0" y="connsiteY0"/>
                        </a:cxn>
                        <a:cxn ang="0">
                          <a:pos x="connsiteX1" y="connsiteY1"/>
                        </a:cxn>
                        <a:cxn ang="0">
                          <a:pos x="connsiteX2" y="connsiteY2"/>
                        </a:cxn>
                        <a:cxn ang="0">
                          <a:pos x="connsiteX3" y="connsiteY3"/>
                        </a:cxn>
                      </a:cxnLst>
                      <a:rect l="l" t="t" r="r" b="b"/>
                      <a:pathLst>
                        <a:path w="5859" h="15940">
                          <a:moveTo>
                            <a:pt x="3815" y="7766"/>
                          </a:moveTo>
                          <a:cubicBezTo>
                            <a:pt x="3815" y="6676"/>
                            <a:pt x="4632" y="3406"/>
                            <a:pt x="5859" y="0"/>
                          </a:cubicBezTo>
                          <a:cubicBezTo>
                            <a:pt x="3679" y="5177"/>
                            <a:pt x="1771" y="10491"/>
                            <a:pt x="0" y="15941"/>
                          </a:cubicBezTo>
                          <a:cubicBezTo>
                            <a:pt x="409" y="15941"/>
                            <a:pt x="1226" y="14169"/>
                            <a:pt x="3815" y="7766"/>
                          </a:cubicBezTo>
                          <a:close/>
                        </a:path>
                      </a:pathLst>
                    </a:custGeom>
                    <a:solidFill>
                      <a:srgbClr val="333333"/>
                    </a:solidFill>
                    <a:ln w="0" cap="flat">
                      <a:noFill/>
                      <a:prstDash val="solid"/>
                      <a:miter/>
                    </a:ln>
                  </p:spPr>
                  <p:txBody>
                    <a:bodyPr rtlCol="0" anchor="ctr"/>
                    <a:lstStyle/>
                    <a:p>
                      <a:endParaRPr lang="en-US"/>
                    </a:p>
                  </p:txBody>
                </p:sp>
                <p:sp>
                  <p:nvSpPr>
                    <p:cNvPr id="3062" name="Freeform: Shape 3061">
                      <a:extLst>
                        <a:ext uri="{FF2B5EF4-FFF2-40B4-BE49-F238E27FC236}">
                          <a16:creationId xmlns:a16="http://schemas.microsoft.com/office/drawing/2014/main" id="{1A95BCEC-2C4E-9462-2B09-F9A4FE434AFC}"/>
                        </a:ext>
                      </a:extLst>
                    </p:cNvPr>
                    <p:cNvSpPr/>
                    <p:nvPr/>
                  </p:nvSpPr>
                  <p:spPr>
                    <a:xfrm>
                      <a:off x="20669096" y="5848758"/>
                      <a:ext cx="5722" cy="15532"/>
                    </a:xfrm>
                    <a:custGeom>
                      <a:avLst/>
                      <a:gdLst>
                        <a:gd name="connsiteX0" fmla="*/ 0 w 5722"/>
                        <a:gd name="connsiteY0" fmla="*/ 15532 h 15532"/>
                        <a:gd name="connsiteX1" fmla="*/ 2180 w 5722"/>
                        <a:gd name="connsiteY1" fmla="*/ 9401 h 15532"/>
                        <a:gd name="connsiteX2" fmla="*/ 5723 w 5722"/>
                        <a:gd name="connsiteY2" fmla="*/ 0 h 15532"/>
                        <a:gd name="connsiteX3" fmla="*/ 0 w 5722"/>
                        <a:gd name="connsiteY3" fmla="*/ 15532 h 15532"/>
                      </a:gdLst>
                      <a:ahLst/>
                      <a:cxnLst>
                        <a:cxn ang="0">
                          <a:pos x="connsiteX0" y="connsiteY0"/>
                        </a:cxn>
                        <a:cxn ang="0">
                          <a:pos x="connsiteX1" y="connsiteY1"/>
                        </a:cxn>
                        <a:cxn ang="0">
                          <a:pos x="connsiteX2" y="connsiteY2"/>
                        </a:cxn>
                        <a:cxn ang="0">
                          <a:pos x="connsiteX3" y="connsiteY3"/>
                        </a:cxn>
                      </a:cxnLst>
                      <a:rect l="l" t="t" r="r" b="b"/>
                      <a:pathLst>
                        <a:path w="5722" h="15532">
                          <a:moveTo>
                            <a:pt x="0" y="15532"/>
                          </a:moveTo>
                          <a:cubicBezTo>
                            <a:pt x="546" y="13488"/>
                            <a:pt x="1499" y="11445"/>
                            <a:pt x="2180" y="9401"/>
                          </a:cubicBezTo>
                          <a:cubicBezTo>
                            <a:pt x="3270" y="6267"/>
                            <a:pt x="4361" y="3134"/>
                            <a:pt x="5723" y="0"/>
                          </a:cubicBezTo>
                          <a:cubicBezTo>
                            <a:pt x="3406" y="5041"/>
                            <a:pt x="1635" y="10355"/>
                            <a:pt x="0" y="15532"/>
                          </a:cubicBezTo>
                          <a:close/>
                        </a:path>
                      </a:pathLst>
                    </a:custGeom>
                    <a:solidFill>
                      <a:srgbClr val="333333"/>
                    </a:solidFill>
                    <a:ln w="0" cap="flat">
                      <a:noFill/>
                      <a:prstDash val="solid"/>
                      <a:miter/>
                    </a:ln>
                  </p:spPr>
                  <p:txBody>
                    <a:bodyPr rtlCol="0" anchor="ctr"/>
                    <a:lstStyle/>
                    <a:p>
                      <a:endParaRPr lang="en-US"/>
                    </a:p>
                  </p:txBody>
                </p:sp>
                <p:sp>
                  <p:nvSpPr>
                    <p:cNvPr id="3063" name="Freeform: Shape 3062">
                      <a:extLst>
                        <a:ext uri="{FF2B5EF4-FFF2-40B4-BE49-F238E27FC236}">
                          <a16:creationId xmlns:a16="http://schemas.microsoft.com/office/drawing/2014/main" id="{07B02CE9-72C5-3FC6-6E06-779DFC163C32}"/>
                        </a:ext>
                      </a:extLst>
                    </p:cNvPr>
                    <p:cNvSpPr/>
                    <p:nvPr/>
                  </p:nvSpPr>
                  <p:spPr>
                    <a:xfrm>
                      <a:off x="20710924" y="5785540"/>
                      <a:ext cx="20707" cy="17711"/>
                    </a:xfrm>
                    <a:custGeom>
                      <a:avLst/>
                      <a:gdLst>
                        <a:gd name="connsiteX0" fmla="*/ 20708 w 20707"/>
                        <a:gd name="connsiteY0" fmla="*/ 0 h 17711"/>
                        <a:gd name="connsiteX1" fmla="*/ 0 w 20707"/>
                        <a:gd name="connsiteY1" fmla="*/ 17712 h 17711"/>
                        <a:gd name="connsiteX2" fmla="*/ 20708 w 20707"/>
                        <a:gd name="connsiteY2" fmla="*/ 0 h 17711"/>
                      </a:gdLst>
                      <a:ahLst/>
                      <a:cxnLst>
                        <a:cxn ang="0">
                          <a:pos x="connsiteX0" y="connsiteY0"/>
                        </a:cxn>
                        <a:cxn ang="0">
                          <a:pos x="connsiteX1" y="connsiteY1"/>
                        </a:cxn>
                        <a:cxn ang="0">
                          <a:pos x="connsiteX2" y="connsiteY2"/>
                        </a:cxn>
                      </a:cxnLst>
                      <a:rect l="l" t="t" r="r" b="b"/>
                      <a:pathLst>
                        <a:path w="20707" h="17711">
                          <a:moveTo>
                            <a:pt x="20708" y="0"/>
                          </a:moveTo>
                          <a:cubicBezTo>
                            <a:pt x="13759" y="3678"/>
                            <a:pt x="3270" y="14169"/>
                            <a:pt x="0" y="17712"/>
                          </a:cubicBezTo>
                          <a:cubicBezTo>
                            <a:pt x="12397" y="6267"/>
                            <a:pt x="6947" y="11172"/>
                            <a:pt x="20708" y="0"/>
                          </a:cubicBezTo>
                          <a:close/>
                        </a:path>
                      </a:pathLst>
                    </a:custGeom>
                    <a:solidFill>
                      <a:srgbClr val="333333"/>
                    </a:solidFill>
                    <a:ln w="0" cap="flat">
                      <a:noFill/>
                      <a:prstDash val="solid"/>
                      <a:miter/>
                    </a:ln>
                  </p:spPr>
                  <p:txBody>
                    <a:bodyPr rtlCol="0" anchor="ctr"/>
                    <a:lstStyle/>
                    <a:p>
                      <a:endParaRPr lang="en-US"/>
                    </a:p>
                  </p:txBody>
                </p:sp>
                <p:sp>
                  <p:nvSpPr>
                    <p:cNvPr id="3064" name="Freeform: Shape 3063">
                      <a:extLst>
                        <a:ext uri="{FF2B5EF4-FFF2-40B4-BE49-F238E27FC236}">
                          <a16:creationId xmlns:a16="http://schemas.microsoft.com/office/drawing/2014/main" id="{552C651D-F381-0F3E-F784-DC838FBDD826}"/>
                        </a:ext>
                      </a:extLst>
                    </p:cNvPr>
                    <p:cNvSpPr/>
                    <p:nvPr/>
                  </p:nvSpPr>
                  <p:spPr>
                    <a:xfrm>
                      <a:off x="20709697" y="5781180"/>
                      <a:ext cx="12671" cy="11444"/>
                    </a:xfrm>
                    <a:custGeom>
                      <a:avLst/>
                      <a:gdLst>
                        <a:gd name="connsiteX0" fmla="*/ 0 w 12671"/>
                        <a:gd name="connsiteY0" fmla="*/ 11445 h 11444"/>
                        <a:gd name="connsiteX1" fmla="*/ 12672 w 12671"/>
                        <a:gd name="connsiteY1" fmla="*/ 0 h 11444"/>
                        <a:gd name="connsiteX2" fmla="*/ 11309 w 12671"/>
                        <a:gd name="connsiteY2" fmla="*/ 817 h 11444"/>
                        <a:gd name="connsiteX3" fmla="*/ 0 w 12671"/>
                        <a:gd name="connsiteY3" fmla="*/ 11445 h 11444"/>
                      </a:gdLst>
                      <a:ahLst/>
                      <a:cxnLst>
                        <a:cxn ang="0">
                          <a:pos x="connsiteX0" y="connsiteY0"/>
                        </a:cxn>
                        <a:cxn ang="0">
                          <a:pos x="connsiteX1" y="connsiteY1"/>
                        </a:cxn>
                        <a:cxn ang="0">
                          <a:pos x="connsiteX2" y="connsiteY2"/>
                        </a:cxn>
                        <a:cxn ang="0">
                          <a:pos x="connsiteX3" y="connsiteY3"/>
                        </a:cxn>
                      </a:cxnLst>
                      <a:rect l="l" t="t" r="r" b="b"/>
                      <a:pathLst>
                        <a:path w="12671" h="11444">
                          <a:moveTo>
                            <a:pt x="0" y="11445"/>
                          </a:moveTo>
                          <a:cubicBezTo>
                            <a:pt x="3952" y="7357"/>
                            <a:pt x="8311" y="3678"/>
                            <a:pt x="12672" y="0"/>
                          </a:cubicBezTo>
                          <a:lnTo>
                            <a:pt x="11309" y="817"/>
                          </a:lnTo>
                          <a:cubicBezTo>
                            <a:pt x="7494" y="4360"/>
                            <a:pt x="3543" y="7630"/>
                            <a:pt x="0" y="11445"/>
                          </a:cubicBezTo>
                          <a:close/>
                        </a:path>
                      </a:pathLst>
                    </a:custGeom>
                    <a:solidFill>
                      <a:srgbClr val="333333"/>
                    </a:solidFill>
                    <a:ln w="0" cap="flat">
                      <a:noFill/>
                      <a:prstDash val="solid"/>
                      <a:miter/>
                    </a:ln>
                  </p:spPr>
                  <p:txBody>
                    <a:bodyPr rtlCol="0" anchor="ctr"/>
                    <a:lstStyle/>
                    <a:p>
                      <a:endParaRPr lang="en-US"/>
                    </a:p>
                  </p:txBody>
                </p:sp>
                <p:sp>
                  <p:nvSpPr>
                    <p:cNvPr id="3065" name="Freeform: Shape 3064">
                      <a:extLst>
                        <a:ext uri="{FF2B5EF4-FFF2-40B4-BE49-F238E27FC236}">
                          <a16:creationId xmlns:a16="http://schemas.microsoft.com/office/drawing/2014/main" id="{23D0A3EF-E775-652E-4021-AA79777386C9}"/>
                        </a:ext>
                      </a:extLst>
                    </p:cNvPr>
                    <p:cNvSpPr/>
                    <p:nvPr/>
                  </p:nvSpPr>
                  <p:spPr>
                    <a:xfrm>
                      <a:off x="20959708" y="6020700"/>
                      <a:ext cx="3951" cy="5994"/>
                    </a:xfrm>
                    <a:custGeom>
                      <a:avLst/>
                      <a:gdLst>
                        <a:gd name="connsiteX0" fmla="*/ 3952 w 3951"/>
                        <a:gd name="connsiteY0" fmla="*/ 0 h 5994"/>
                        <a:gd name="connsiteX1" fmla="*/ 0 w 3951"/>
                        <a:gd name="connsiteY1" fmla="*/ 5995 h 5994"/>
                        <a:gd name="connsiteX2" fmla="*/ 3952 w 3951"/>
                        <a:gd name="connsiteY2" fmla="*/ 0 h 5994"/>
                      </a:gdLst>
                      <a:ahLst/>
                      <a:cxnLst>
                        <a:cxn ang="0">
                          <a:pos x="connsiteX0" y="connsiteY0"/>
                        </a:cxn>
                        <a:cxn ang="0">
                          <a:pos x="connsiteX1" y="connsiteY1"/>
                        </a:cxn>
                        <a:cxn ang="0">
                          <a:pos x="connsiteX2" y="connsiteY2"/>
                        </a:cxn>
                      </a:cxnLst>
                      <a:rect l="l" t="t" r="r" b="b"/>
                      <a:pathLst>
                        <a:path w="3951" h="5994">
                          <a:moveTo>
                            <a:pt x="3952" y="0"/>
                          </a:moveTo>
                          <a:cubicBezTo>
                            <a:pt x="2590" y="2044"/>
                            <a:pt x="1364" y="3951"/>
                            <a:pt x="0" y="5995"/>
                          </a:cubicBezTo>
                          <a:cubicBezTo>
                            <a:pt x="1771" y="3270"/>
                            <a:pt x="2999" y="1499"/>
                            <a:pt x="3952" y="0"/>
                          </a:cubicBezTo>
                          <a:close/>
                        </a:path>
                      </a:pathLst>
                    </a:custGeom>
                    <a:solidFill>
                      <a:srgbClr val="333333"/>
                    </a:solidFill>
                    <a:ln w="0" cap="flat">
                      <a:noFill/>
                      <a:prstDash val="solid"/>
                      <a:miter/>
                    </a:ln>
                  </p:spPr>
                  <p:txBody>
                    <a:bodyPr rtlCol="0" anchor="ctr"/>
                    <a:lstStyle/>
                    <a:p>
                      <a:endParaRPr lang="en-US"/>
                    </a:p>
                  </p:txBody>
                </p:sp>
                <p:sp>
                  <p:nvSpPr>
                    <p:cNvPr id="3066" name="Freeform: Shape 3065">
                      <a:extLst>
                        <a:ext uri="{FF2B5EF4-FFF2-40B4-BE49-F238E27FC236}">
                          <a16:creationId xmlns:a16="http://schemas.microsoft.com/office/drawing/2014/main" id="{78FE2D3E-6FD2-9B4F-8CA5-C3B01B4F025C}"/>
                        </a:ext>
                      </a:extLst>
                    </p:cNvPr>
                    <p:cNvSpPr/>
                    <p:nvPr/>
                  </p:nvSpPr>
                  <p:spPr>
                    <a:xfrm>
                      <a:off x="20899693" y="5888612"/>
                      <a:ext cx="87615" cy="195409"/>
                    </a:xfrm>
                    <a:custGeom>
                      <a:avLst/>
                      <a:gdLst>
                        <a:gd name="connsiteX0" fmla="*/ 84266 w 87615"/>
                        <a:gd name="connsiteY0" fmla="*/ 11784 h 195409"/>
                        <a:gd name="connsiteX1" fmla="*/ 85084 w 87615"/>
                        <a:gd name="connsiteY1" fmla="*/ 22683 h 195409"/>
                        <a:gd name="connsiteX2" fmla="*/ 83313 w 87615"/>
                        <a:gd name="connsiteY2" fmla="*/ 14917 h 195409"/>
                        <a:gd name="connsiteX3" fmla="*/ 78272 w 87615"/>
                        <a:gd name="connsiteY3" fmla="*/ 1429 h 195409"/>
                        <a:gd name="connsiteX4" fmla="*/ 82904 w 87615"/>
                        <a:gd name="connsiteY4" fmla="*/ 18868 h 195409"/>
                        <a:gd name="connsiteX5" fmla="*/ 82087 w 87615"/>
                        <a:gd name="connsiteY5" fmla="*/ 17506 h 195409"/>
                        <a:gd name="connsiteX6" fmla="*/ 83993 w 87615"/>
                        <a:gd name="connsiteY6" fmla="*/ 39577 h 195409"/>
                        <a:gd name="connsiteX7" fmla="*/ 85765 w 87615"/>
                        <a:gd name="connsiteY7" fmla="*/ 32356 h 195409"/>
                        <a:gd name="connsiteX8" fmla="*/ 84812 w 87615"/>
                        <a:gd name="connsiteY8" fmla="*/ 51567 h 195409"/>
                        <a:gd name="connsiteX9" fmla="*/ 82087 w 87615"/>
                        <a:gd name="connsiteY9" fmla="*/ 64238 h 195409"/>
                        <a:gd name="connsiteX10" fmla="*/ 79362 w 87615"/>
                        <a:gd name="connsiteY10" fmla="*/ 80860 h 195409"/>
                        <a:gd name="connsiteX11" fmla="*/ 75002 w 87615"/>
                        <a:gd name="connsiteY11" fmla="*/ 97073 h 195409"/>
                        <a:gd name="connsiteX12" fmla="*/ 75546 w 87615"/>
                        <a:gd name="connsiteY12" fmla="*/ 94349 h 195409"/>
                        <a:gd name="connsiteX13" fmla="*/ 74321 w 87615"/>
                        <a:gd name="connsiteY13" fmla="*/ 99253 h 195409"/>
                        <a:gd name="connsiteX14" fmla="*/ 5652 w 87615"/>
                        <a:gd name="connsiteY14" fmla="*/ 190266 h 195409"/>
                        <a:gd name="connsiteX15" fmla="*/ 4426 w 87615"/>
                        <a:gd name="connsiteY15" fmla="*/ 195170 h 195409"/>
                        <a:gd name="connsiteX16" fmla="*/ 35218 w 87615"/>
                        <a:gd name="connsiteY16" fmla="*/ 168058 h 195409"/>
                        <a:gd name="connsiteX17" fmla="*/ 49661 w 87615"/>
                        <a:gd name="connsiteY17" fmla="*/ 149664 h 195409"/>
                        <a:gd name="connsiteX18" fmla="*/ 51976 w 87615"/>
                        <a:gd name="connsiteY18" fmla="*/ 148302 h 195409"/>
                        <a:gd name="connsiteX19" fmla="*/ 58788 w 87615"/>
                        <a:gd name="connsiteY19" fmla="*/ 135767 h 195409"/>
                        <a:gd name="connsiteX20" fmla="*/ 50750 w 87615"/>
                        <a:gd name="connsiteY20" fmla="*/ 146530 h 195409"/>
                        <a:gd name="connsiteX21" fmla="*/ 68598 w 87615"/>
                        <a:gd name="connsiteY21" fmla="*/ 115330 h 195409"/>
                        <a:gd name="connsiteX22" fmla="*/ 80043 w 87615"/>
                        <a:gd name="connsiteY22" fmla="*/ 86174 h 195409"/>
                        <a:gd name="connsiteX23" fmla="*/ 74866 w 87615"/>
                        <a:gd name="connsiteY23" fmla="*/ 106065 h 195409"/>
                        <a:gd name="connsiteX24" fmla="*/ 62467 w 87615"/>
                        <a:gd name="connsiteY24" fmla="*/ 131543 h 195409"/>
                        <a:gd name="connsiteX25" fmla="*/ 63829 w 87615"/>
                        <a:gd name="connsiteY25" fmla="*/ 132225 h 195409"/>
                        <a:gd name="connsiteX26" fmla="*/ 85221 w 87615"/>
                        <a:gd name="connsiteY26" fmla="*/ 74320 h 195409"/>
                        <a:gd name="connsiteX27" fmla="*/ 87536 w 87615"/>
                        <a:gd name="connsiteY27" fmla="*/ 43256 h 195409"/>
                        <a:gd name="connsiteX28" fmla="*/ 84130 w 87615"/>
                        <a:gd name="connsiteY28" fmla="*/ 11784 h 195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87615" h="195409">
                          <a:moveTo>
                            <a:pt x="84266" y="11784"/>
                          </a:moveTo>
                          <a:cubicBezTo>
                            <a:pt x="85494" y="20231"/>
                            <a:pt x="85357" y="22956"/>
                            <a:pt x="85084" y="22683"/>
                          </a:cubicBezTo>
                          <a:cubicBezTo>
                            <a:pt x="84812" y="22411"/>
                            <a:pt x="84266" y="19005"/>
                            <a:pt x="83313" y="14917"/>
                          </a:cubicBezTo>
                          <a:cubicBezTo>
                            <a:pt x="81542" y="6743"/>
                            <a:pt x="77727" y="-3885"/>
                            <a:pt x="78272" y="1429"/>
                          </a:cubicBezTo>
                          <a:cubicBezTo>
                            <a:pt x="80316" y="7151"/>
                            <a:pt x="81678" y="13010"/>
                            <a:pt x="82904" y="18868"/>
                          </a:cubicBezTo>
                          <a:lnTo>
                            <a:pt x="82087" y="17506"/>
                          </a:lnTo>
                          <a:cubicBezTo>
                            <a:pt x="83313" y="24727"/>
                            <a:pt x="84130" y="31812"/>
                            <a:pt x="83993" y="39577"/>
                          </a:cubicBezTo>
                          <a:cubicBezTo>
                            <a:pt x="85084" y="34809"/>
                            <a:pt x="84812" y="31403"/>
                            <a:pt x="85765" y="32356"/>
                          </a:cubicBezTo>
                          <a:cubicBezTo>
                            <a:pt x="85765" y="47616"/>
                            <a:pt x="85221" y="50205"/>
                            <a:pt x="84812" y="51567"/>
                          </a:cubicBezTo>
                          <a:cubicBezTo>
                            <a:pt x="84403" y="52930"/>
                            <a:pt x="83993" y="53338"/>
                            <a:pt x="82087" y="64238"/>
                          </a:cubicBezTo>
                          <a:cubicBezTo>
                            <a:pt x="81815" y="69960"/>
                            <a:pt x="80451" y="75274"/>
                            <a:pt x="79362" y="80860"/>
                          </a:cubicBezTo>
                          <a:cubicBezTo>
                            <a:pt x="78545" y="86446"/>
                            <a:pt x="76637" y="91623"/>
                            <a:pt x="75002" y="97073"/>
                          </a:cubicBezTo>
                          <a:lnTo>
                            <a:pt x="75546" y="94349"/>
                          </a:lnTo>
                          <a:cubicBezTo>
                            <a:pt x="74730" y="97073"/>
                            <a:pt x="74457" y="98300"/>
                            <a:pt x="74321" y="99253"/>
                          </a:cubicBezTo>
                          <a:cubicBezTo>
                            <a:pt x="62058" y="134950"/>
                            <a:pt x="36580" y="165469"/>
                            <a:pt x="5652" y="190266"/>
                          </a:cubicBezTo>
                          <a:cubicBezTo>
                            <a:pt x="-11242" y="204163"/>
                            <a:pt x="16280" y="184271"/>
                            <a:pt x="4426" y="195170"/>
                          </a:cubicBezTo>
                          <a:cubicBezTo>
                            <a:pt x="14508" y="187404"/>
                            <a:pt x="26362" y="177186"/>
                            <a:pt x="35218" y="168058"/>
                          </a:cubicBezTo>
                          <a:cubicBezTo>
                            <a:pt x="44074" y="158929"/>
                            <a:pt x="49796" y="151027"/>
                            <a:pt x="49661" y="149664"/>
                          </a:cubicBezTo>
                          <a:cubicBezTo>
                            <a:pt x="49388" y="150482"/>
                            <a:pt x="48706" y="152117"/>
                            <a:pt x="51976" y="148302"/>
                          </a:cubicBezTo>
                          <a:cubicBezTo>
                            <a:pt x="54702" y="144351"/>
                            <a:pt x="56608" y="139855"/>
                            <a:pt x="58788" y="135767"/>
                          </a:cubicBezTo>
                          <a:cubicBezTo>
                            <a:pt x="56064" y="139309"/>
                            <a:pt x="53747" y="143124"/>
                            <a:pt x="50750" y="146530"/>
                          </a:cubicBezTo>
                          <a:cubicBezTo>
                            <a:pt x="54566" y="140400"/>
                            <a:pt x="62467" y="127865"/>
                            <a:pt x="68598" y="115330"/>
                          </a:cubicBezTo>
                          <a:cubicBezTo>
                            <a:pt x="74593" y="102659"/>
                            <a:pt x="78409" y="89989"/>
                            <a:pt x="80043" y="86174"/>
                          </a:cubicBezTo>
                          <a:cubicBezTo>
                            <a:pt x="76501" y="98436"/>
                            <a:pt x="76365" y="101842"/>
                            <a:pt x="74866" y="106065"/>
                          </a:cubicBezTo>
                          <a:cubicBezTo>
                            <a:pt x="73368" y="110289"/>
                            <a:pt x="71869" y="116012"/>
                            <a:pt x="62467" y="131543"/>
                          </a:cubicBezTo>
                          <a:cubicBezTo>
                            <a:pt x="63693" y="130317"/>
                            <a:pt x="67508" y="124867"/>
                            <a:pt x="63829" y="132225"/>
                          </a:cubicBezTo>
                          <a:cubicBezTo>
                            <a:pt x="74730" y="113695"/>
                            <a:pt x="81815" y="94621"/>
                            <a:pt x="85221" y="74320"/>
                          </a:cubicBezTo>
                          <a:cubicBezTo>
                            <a:pt x="86719" y="64238"/>
                            <a:pt x="87945" y="54020"/>
                            <a:pt x="87536" y="43256"/>
                          </a:cubicBezTo>
                          <a:cubicBezTo>
                            <a:pt x="87945" y="32493"/>
                            <a:pt x="86719" y="22411"/>
                            <a:pt x="84130" y="11784"/>
                          </a:cubicBezTo>
                          <a:close/>
                        </a:path>
                      </a:pathLst>
                    </a:custGeom>
                    <a:solidFill>
                      <a:srgbClr val="333333"/>
                    </a:solidFill>
                    <a:ln w="0" cap="flat">
                      <a:noFill/>
                      <a:prstDash val="solid"/>
                      <a:miter/>
                    </a:ln>
                  </p:spPr>
                  <p:txBody>
                    <a:bodyPr rtlCol="0" anchor="ctr"/>
                    <a:lstStyle/>
                    <a:p>
                      <a:endParaRPr lang="en-US"/>
                    </a:p>
                  </p:txBody>
                </p:sp>
                <p:sp>
                  <p:nvSpPr>
                    <p:cNvPr id="3067" name="Freeform: Shape 3066">
                      <a:extLst>
                        <a:ext uri="{FF2B5EF4-FFF2-40B4-BE49-F238E27FC236}">
                          <a16:creationId xmlns:a16="http://schemas.microsoft.com/office/drawing/2014/main" id="{AB4CA6AE-128D-A847-376C-591CC89E1304}"/>
                        </a:ext>
                      </a:extLst>
                    </p:cNvPr>
                    <p:cNvSpPr/>
                    <p:nvPr/>
                  </p:nvSpPr>
                  <p:spPr>
                    <a:xfrm>
                      <a:off x="20841174" y="6264444"/>
                      <a:ext cx="510" cy="666"/>
                    </a:xfrm>
                    <a:custGeom>
                      <a:avLst/>
                      <a:gdLst>
                        <a:gd name="connsiteX0" fmla="*/ 273 w 510"/>
                        <a:gd name="connsiteY0" fmla="*/ 272 h 666"/>
                        <a:gd name="connsiteX1" fmla="*/ 0 w 510"/>
                        <a:gd name="connsiteY1" fmla="*/ 0 h 666"/>
                        <a:gd name="connsiteX2" fmla="*/ 273 w 510"/>
                        <a:gd name="connsiteY2" fmla="*/ 272 h 666"/>
                      </a:gdLst>
                      <a:ahLst/>
                      <a:cxnLst>
                        <a:cxn ang="0">
                          <a:pos x="connsiteX0" y="connsiteY0"/>
                        </a:cxn>
                        <a:cxn ang="0">
                          <a:pos x="connsiteX1" y="connsiteY1"/>
                        </a:cxn>
                        <a:cxn ang="0">
                          <a:pos x="connsiteX2" y="connsiteY2"/>
                        </a:cxn>
                      </a:cxnLst>
                      <a:rect l="l" t="t" r="r" b="b"/>
                      <a:pathLst>
                        <a:path w="510" h="666">
                          <a:moveTo>
                            <a:pt x="273" y="272"/>
                          </a:moveTo>
                          <a:lnTo>
                            <a:pt x="0" y="0"/>
                          </a:lnTo>
                          <a:cubicBezTo>
                            <a:pt x="546" y="681"/>
                            <a:pt x="682" y="953"/>
                            <a:pt x="273" y="272"/>
                          </a:cubicBezTo>
                          <a:close/>
                        </a:path>
                      </a:pathLst>
                    </a:custGeom>
                    <a:solidFill>
                      <a:srgbClr val="333333"/>
                    </a:solidFill>
                    <a:ln w="0" cap="flat">
                      <a:noFill/>
                      <a:prstDash val="solid"/>
                      <a:miter/>
                    </a:ln>
                  </p:spPr>
                  <p:txBody>
                    <a:bodyPr rtlCol="0" anchor="ctr"/>
                    <a:lstStyle/>
                    <a:p>
                      <a:endParaRPr lang="en-US"/>
                    </a:p>
                  </p:txBody>
                </p:sp>
                <p:sp>
                  <p:nvSpPr>
                    <p:cNvPr id="3068" name="Freeform: Shape 3067">
                      <a:extLst>
                        <a:ext uri="{FF2B5EF4-FFF2-40B4-BE49-F238E27FC236}">
                          <a16:creationId xmlns:a16="http://schemas.microsoft.com/office/drawing/2014/main" id="{FE2AC2B0-D9A0-BF6F-F36D-D5156420056F}"/>
                        </a:ext>
                      </a:extLst>
                    </p:cNvPr>
                    <p:cNvSpPr/>
                    <p:nvPr/>
                  </p:nvSpPr>
                  <p:spPr>
                    <a:xfrm>
                      <a:off x="20821419" y="6231881"/>
                      <a:ext cx="19754" cy="32562"/>
                    </a:xfrm>
                    <a:custGeom>
                      <a:avLst/>
                      <a:gdLst>
                        <a:gd name="connsiteX0" fmla="*/ 12534 w 19754"/>
                        <a:gd name="connsiteY0" fmla="*/ 19074 h 32562"/>
                        <a:gd name="connsiteX1" fmla="*/ 0 w 19754"/>
                        <a:gd name="connsiteY1" fmla="*/ 0 h 32562"/>
                        <a:gd name="connsiteX2" fmla="*/ 17303 w 19754"/>
                        <a:gd name="connsiteY2" fmla="*/ 30928 h 32562"/>
                        <a:gd name="connsiteX3" fmla="*/ 19755 w 19754"/>
                        <a:gd name="connsiteY3" fmla="*/ 32563 h 32562"/>
                        <a:gd name="connsiteX4" fmla="*/ 9400 w 19754"/>
                        <a:gd name="connsiteY4" fmla="*/ 14987 h 32562"/>
                        <a:gd name="connsiteX5" fmla="*/ 12670 w 19754"/>
                        <a:gd name="connsiteY5" fmla="*/ 19074 h 32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754" h="32562">
                          <a:moveTo>
                            <a:pt x="12534" y="19074"/>
                          </a:moveTo>
                          <a:lnTo>
                            <a:pt x="0" y="0"/>
                          </a:lnTo>
                          <a:cubicBezTo>
                            <a:pt x="5585" y="10355"/>
                            <a:pt x="11444" y="20710"/>
                            <a:pt x="17303" y="30928"/>
                          </a:cubicBezTo>
                          <a:lnTo>
                            <a:pt x="19755" y="32563"/>
                          </a:lnTo>
                          <a:cubicBezTo>
                            <a:pt x="17847" y="29974"/>
                            <a:pt x="11171" y="19483"/>
                            <a:pt x="9400" y="14987"/>
                          </a:cubicBezTo>
                          <a:lnTo>
                            <a:pt x="12670" y="19074"/>
                          </a:lnTo>
                          <a:close/>
                        </a:path>
                      </a:pathLst>
                    </a:custGeom>
                    <a:solidFill>
                      <a:srgbClr val="333333"/>
                    </a:solidFill>
                    <a:ln w="0" cap="flat">
                      <a:noFill/>
                      <a:prstDash val="solid"/>
                      <a:miter/>
                    </a:ln>
                  </p:spPr>
                  <p:txBody>
                    <a:bodyPr rtlCol="0" anchor="ctr"/>
                    <a:lstStyle/>
                    <a:p>
                      <a:endParaRPr lang="en-US"/>
                    </a:p>
                  </p:txBody>
                </p:sp>
                <p:sp>
                  <p:nvSpPr>
                    <p:cNvPr id="3069" name="Freeform: Shape 3068">
                      <a:extLst>
                        <a:ext uri="{FF2B5EF4-FFF2-40B4-BE49-F238E27FC236}">
                          <a16:creationId xmlns:a16="http://schemas.microsoft.com/office/drawing/2014/main" id="{06BAC29C-E04D-6FB4-A4B0-48AB1D161633}"/>
                        </a:ext>
                      </a:extLst>
                    </p:cNvPr>
                    <p:cNvSpPr/>
                    <p:nvPr/>
                  </p:nvSpPr>
                  <p:spPr>
                    <a:xfrm>
                      <a:off x="20808068" y="6208992"/>
                      <a:ext cx="15440" cy="23434"/>
                    </a:xfrm>
                    <a:custGeom>
                      <a:avLst/>
                      <a:gdLst>
                        <a:gd name="connsiteX0" fmla="*/ 0 w 15440"/>
                        <a:gd name="connsiteY0" fmla="*/ 0 h 23434"/>
                        <a:gd name="connsiteX1" fmla="*/ 5858 w 15440"/>
                        <a:gd name="connsiteY1" fmla="*/ 5313 h 23434"/>
                        <a:gd name="connsiteX2" fmla="*/ 15394 w 15440"/>
                        <a:gd name="connsiteY2" fmla="*/ 23434 h 23434"/>
                        <a:gd name="connsiteX3" fmla="*/ 3541 w 15440"/>
                        <a:gd name="connsiteY3" fmla="*/ 409 h 23434"/>
                        <a:gd name="connsiteX4" fmla="*/ 0 w 15440"/>
                        <a:gd name="connsiteY4" fmla="*/ 136 h 23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440" h="23434">
                          <a:moveTo>
                            <a:pt x="0" y="0"/>
                          </a:moveTo>
                          <a:cubicBezTo>
                            <a:pt x="8855" y="16077"/>
                            <a:pt x="9809" y="14442"/>
                            <a:pt x="5858" y="5313"/>
                          </a:cubicBezTo>
                          <a:cubicBezTo>
                            <a:pt x="14305" y="19892"/>
                            <a:pt x="8447" y="14033"/>
                            <a:pt x="15394" y="23434"/>
                          </a:cubicBezTo>
                          <a:cubicBezTo>
                            <a:pt x="16212" y="22617"/>
                            <a:pt x="5858" y="4632"/>
                            <a:pt x="3541" y="409"/>
                          </a:cubicBezTo>
                          <a:lnTo>
                            <a:pt x="0" y="136"/>
                          </a:lnTo>
                          <a:close/>
                        </a:path>
                      </a:pathLst>
                    </a:custGeom>
                    <a:solidFill>
                      <a:srgbClr val="333333"/>
                    </a:solidFill>
                    <a:ln w="0" cap="flat">
                      <a:noFill/>
                      <a:prstDash val="solid"/>
                      <a:miter/>
                    </a:ln>
                  </p:spPr>
                  <p:txBody>
                    <a:bodyPr rtlCol="0" anchor="ctr"/>
                    <a:lstStyle/>
                    <a:p>
                      <a:endParaRPr lang="en-US"/>
                    </a:p>
                  </p:txBody>
                </p:sp>
                <p:sp>
                  <p:nvSpPr>
                    <p:cNvPr id="3070" name="Freeform: Shape 3069">
                      <a:extLst>
                        <a:ext uri="{FF2B5EF4-FFF2-40B4-BE49-F238E27FC236}">
                          <a16:creationId xmlns:a16="http://schemas.microsoft.com/office/drawing/2014/main" id="{331F0088-6EF9-9A36-2E60-D71D39530252}"/>
                        </a:ext>
                      </a:extLst>
                    </p:cNvPr>
                    <p:cNvSpPr/>
                    <p:nvPr/>
                  </p:nvSpPr>
                  <p:spPr>
                    <a:xfrm>
                      <a:off x="20869922" y="6100268"/>
                      <a:ext cx="10354" cy="6403"/>
                    </a:xfrm>
                    <a:custGeom>
                      <a:avLst/>
                      <a:gdLst>
                        <a:gd name="connsiteX0" fmla="*/ 3815 w 10354"/>
                        <a:gd name="connsiteY0" fmla="*/ 3270 h 6403"/>
                        <a:gd name="connsiteX1" fmla="*/ 0 w 10354"/>
                        <a:gd name="connsiteY1" fmla="*/ 6404 h 6403"/>
                        <a:gd name="connsiteX2" fmla="*/ 10355 w 10354"/>
                        <a:gd name="connsiteY2" fmla="*/ 0 h 6403"/>
                        <a:gd name="connsiteX3" fmla="*/ 3815 w 10354"/>
                        <a:gd name="connsiteY3" fmla="*/ 3270 h 6403"/>
                      </a:gdLst>
                      <a:ahLst/>
                      <a:cxnLst>
                        <a:cxn ang="0">
                          <a:pos x="connsiteX0" y="connsiteY0"/>
                        </a:cxn>
                        <a:cxn ang="0">
                          <a:pos x="connsiteX1" y="connsiteY1"/>
                        </a:cxn>
                        <a:cxn ang="0">
                          <a:pos x="connsiteX2" y="connsiteY2"/>
                        </a:cxn>
                        <a:cxn ang="0">
                          <a:pos x="connsiteX3" y="connsiteY3"/>
                        </a:cxn>
                      </a:cxnLst>
                      <a:rect l="l" t="t" r="r" b="b"/>
                      <a:pathLst>
                        <a:path w="10354" h="6403">
                          <a:moveTo>
                            <a:pt x="3815" y="3270"/>
                          </a:moveTo>
                          <a:lnTo>
                            <a:pt x="0" y="6404"/>
                          </a:lnTo>
                          <a:lnTo>
                            <a:pt x="10355" y="0"/>
                          </a:lnTo>
                          <a:lnTo>
                            <a:pt x="3815" y="3270"/>
                          </a:lnTo>
                          <a:close/>
                        </a:path>
                      </a:pathLst>
                    </a:custGeom>
                    <a:solidFill>
                      <a:srgbClr val="333333"/>
                    </a:solidFill>
                    <a:ln w="0" cap="flat">
                      <a:noFill/>
                      <a:prstDash val="solid"/>
                      <a:miter/>
                    </a:ln>
                  </p:spPr>
                  <p:txBody>
                    <a:bodyPr rtlCol="0" anchor="ctr"/>
                    <a:lstStyle/>
                    <a:p>
                      <a:endParaRPr lang="en-US"/>
                    </a:p>
                  </p:txBody>
                </p:sp>
                <p:sp>
                  <p:nvSpPr>
                    <p:cNvPr id="3071" name="Freeform: Shape 3070">
                      <a:extLst>
                        <a:ext uri="{FF2B5EF4-FFF2-40B4-BE49-F238E27FC236}">
                          <a16:creationId xmlns:a16="http://schemas.microsoft.com/office/drawing/2014/main" id="{DB0EBEE4-0993-B600-4DEF-B547990BD889}"/>
                        </a:ext>
                      </a:extLst>
                    </p:cNvPr>
                    <p:cNvSpPr/>
                    <p:nvPr/>
                  </p:nvSpPr>
                  <p:spPr>
                    <a:xfrm>
                      <a:off x="20859567" y="6106671"/>
                      <a:ext cx="10491" cy="6267"/>
                    </a:xfrm>
                    <a:custGeom>
                      <a:avLst/>
                      <a:gdLst>
                        <a:gd name="connsiteX0" fmla="*/ 10355 w 10491"/>
                        <a:gd name="connsiteY0" fmla="*/ 0 h 6267"/>
                        <a:gd name="connsiteX1" fmla="*/ 0 w 10491"/>
                        <a:gd name="connsiteY1" fmla="*/ 6268 h 6267"/>
                        <a:gd name="connsiteX2" fmla="*/ 3815 w 10491"/>
                        <a:gd name="connsiteY2" fmla="*/ 5450 h 6267"/>
                        <a:gd name="connsiteX3" fmla="*/ 10491 w 10491"/>
                        <a:gd name="connsiteY3" fmla="*/ 0 h 6267"/>
                      </a:gdLst>
                      <a:ahLst/>
                      <a:cxnLst>
                        <a:cxn ang="0">
                          <a:pos x="connsiteX0" y="connsiteY0"/>
                        </a:cxn>
                        <a:cxn ang="0">
                          <a:pos x="connsiteX1" y="connsiteY1"/>
                        </a:cxn>
                        <a:cxn ang="0">
                          <a:pos x="connsiteX2" y="connsiteY2"/>
                        </a:cxn>
                        <a:cxn ang="0">
                          <a:pos x="connsiteX3" y="connsiteY3"/>
                        </a:cxn>
                      </a:cxnLst>
                      <a:rect l="l" t="t" r="r" b="b"/>
                      <a:pathLst>
                        <a:path w="10491" h="6267">
                          <a:moveTo>
                            <a:pt x="10355" y="0"/>
                          </a:moveTo>
                          <a:cubicBezTo>
                            <a:pt x="6949" y="2180"/>
                            <a:pt x="3543" y="4224"/>
                            <a:pt x="0" y="6268"/>
                          </a:cubicBezTo>
                          <a:cubicBezTo>
                            <a:pt x="955" y="6268"/>
                            <a:pt x="1908" y="6268"/>
                            <a:pt x="3815" y="5450"/>
                          </a:cubicBezTo>
                          <a:cubicBezTo>
                            <a:pt x="6132" y="3679"/>
                            <a:pt x="8311" y="1908"/>
                            <a:pt x="10491" y="0"/>
                          </a:cubicBezTo>
                          <a:close/>
                        </a:path>
                      </a:pathLst>
                    </a:custGeom>
                    <a:solidFill>
                      <a:srgbClr val="333333"/>
                    </a:solidFill>
                    <a:ln w="0" cap="flat">
                      <a:noFill/>
                      <a:prstDash val="solid"/>
                      <a:miter/>
                    </a:ln>
                  </p:spPr>
                  <p:txBody>
                    <a:bodyPr rtlCol="0" anchor="ctr"/>
                    <a:lstStyle/>
                    <a:p>
                      <a:endParaRPr lang="en-US"/>
                    </a:p>
                  </p:txBody>
                </p:sp>
                <p:sp>
                  <p:nvSpPr>
                    <p:cNvPr id="3072" name="Freeform: Shape 3071">
                      <a:extLst>
                        <a:ext uri="{FF2B5EF4-FFF2-40B4-BE49-F238E27FC236}">
                          <a16:creationId xmlns:a16="http://schemas.microsoft.com/office/drawing/2014/main" id="{35471795-6527-3E72-6AB4-3D9A7BBA28BC}"/>
                        </a:ext>
                      </a:extLst>
                    </p:cNvPr>
                    <p:cNvSpPr/>
                    <p:nvPr/>
                  </p:nvSpPr>
                  <p:spPr>
                    <a:xfrm>
                      <a:off x="20815151" y="6128743"/>
                      <a:ext cx="16077" cy="8856"/>
                    </a:xfrm>
                    <a:custGeom>
                      <a:avLst/>
                      <a:gdLst>
                        <a:gd name="connsiteX0" fmla="*/ 16078 w 16077"/>
                        <a:gd name="connsiteY0" fmla="*/ 0 h 8856"/>
                        <a:gd name="connsiteX1" fmla="*/ 0 w 16077"/>
                        <a:gd name="connsiteY1" fmla="*/ 8856 h 8856"/>
                        <a:gd name="connsiteX2" fmla="*/ 16078 w 16077"/>
                        <a:gd name="connsiteY2" fmla="*/ 0 h 8856"/>
                      </a:gdLst>
                      <a:ahLst/>
                      <a:cxnLst>
                        <a:cxn ang="0">
                          <a:pos x="connsiteX0" y="connsiteY0"/>
                        </a:cxn>
                        <a:cxn ang="0">
                          <a:pos x="connsiteX1" y="connsiteY1"/>
                        </a:cxn>
                        <a:cxn ang="0">
                          <a:pos x="connsiteX2" y="connsiteY2"/>
                        </a:cxn>
                      </a:cxnLst>
                      <a:rect l="l" t="t" r="r" b="b"/>
                      <a:pathLst>
                        <a:path w="16077" h="8856">
                          <a:moveTo>
                            <a:pt x="16078" y="0"/>
                          </a:moveTo>
                          <a:cubicBezTo>
                            <a:pt x="11446" y="2589"/>
                            <a:pt x="6268" y="5314"/>
                            <a:pt x="0" y="8856"/>
                          </a:cubicBezTo>
                          <a:lnTo>
                            <a:pt x="16078" y="0"/>
                          </a:lnTo>
                          <a:close/>
                        </a:path>
                      </a:pathLst>
                    </a:custGeom>
                    <a:solidFill>
                      <a:srgbClr val="333333"/>
                    </a:solidFill>
                    <a:ln w="0" cap="flat">
                      <a:noFill/>
                      <a:prstDash val="solid"/>
                      <a:miter/>
                    </a:ln>
                  </p:spPr>
                  <p:txBody>
                    <a:bodyPr rtlCol="0" anchor="ctr"/>
                    <a:lstStyle/>
                    <a:p>
                      <a:endParaRPr lang="en-US"/>
                    </a:p>
                  </p:txBody>
                </p:sp>
                <p:sp>
                  <p:nvSpPr>
                    <p:cNvPr id="3073" name="Freeform: Shape 3072">
                      <a:extLst>
                        <a:ext uri="{FF2B5EF4-FFF2-40B4-BE49-F238E27FC236}">
                          <a16:creationId xmlns:a16="http://schemas.microsoft.com/office/drawing/2014/main" id="{B03A2E52-BEF9-FFE2-8A58-723E5383B4B4}"/>
                        </a:ext>
                      </a:extLst>
                    </p:cNvPr>
                    <p:cNvSpPr/>
                    <p:nvPr/>
                  </p:nvSpPr>
                  <p:spPr>
                    <a:xfrm>
                      <a:off x="20831229" y="6122067"/>
                      <a:ext cx="12535" cy="6675"/>
                    </a:xfrm>
                    <a:custGeom>
                      <a:avLst/>
                      <a:gdLst>
                        <a:gd name="connsiteX0" fmla="*/ 12535 w 12535"/>
                        <a:gd name="connsiteY0" fmla="*/ 0 h 6675"/>
                        <a:gd name="connsiteX1" fmla="*/ 12126 w 12535"/>
                        <a:gd name="connsiteY1" fmla="*/ 0 h 6675"/>
                        <a:gd name="connsiteX2" fmla="*/ 0 w 12535"/>
                        <a:gd name="connsiteY2" fmla="*/ 6676 h 6675"/>
                        <a:gd name="connsiteX3" fmla="*/ 12535 w 12535"/>
                        <a:gd name="connsiteY3" fmla="*/ 0 h 6675"/>
                      </a:gdLst>
                      <a:ahLst/>
                      <a:cxnLst>
                        <a:cxn ang="0">
                          <a:pos x="connsiteX0" y="connsiteY0"/>
                        </a:cxn>
                        <a:cxn ang="0">
                          <a:pos x="connsiteX1" y="connsiteY1"/>
                        </a:cxn>
                        <a:cxn ang="0">
                          <a:pos x="connsiteX2" y="connsiteY2"/>
                        </a:cxn>
                        <a:cxn ang="0">
                          <a:pos x="connsiteX3" y="connsiteY3"/>
                        </a:cxn>
                      </a:cxnLst>
                      <a:rect l="l" t="t" r="r" b="b"/>
                      <a:pathLst>
                        <a:path w="12535" h="6675">
                          <a:moveTo>
                            <a:pt x="12535" y="0"/>
                          </a:moveTo>
                          <a:lnTo>
                            <a:pt x="12126" y="0"/>
                          </a:lnTo>
                          <a:cubicBezTo>
                            <a:pt x="12126" y="0"/>
                            <a:pt x="0" y="6676"/>
                            <a:pt x="0" y="6676"/>
                          </a:cubicBezTo>
                          <a:cubicBezTo>
                            <a:pt x="4496" y="4360"/>
                            <a:pt x="8447" y="2180"/>
                            <a:pt x="12535" y="0"/>
                          </a:cubicBezTo>
                          <a:close/>
                        </a:path>
                      </a:pathLst>
                    </a:custGeom>
                    <a:solidFill>
                      <a:srgbClr val="333333"/>
                    </a:solidFill>
                    <a:ln w="0" cap="flat">
                      <a:noFill/>
                      <a:prstDash val="solid"/>
                      <a:miter/>
                    </a:ln>
                  </p:spPr>
                  <p:txBody>
                    <a:bodyPr rtlCol="0" anchor="ctr"/>
                    <a:lstStyle/>
                    <a:p>
                      <a:endParaRPr lang="en-US"/>
                    </a:p>
                  </p:txBody>
                </p:sp>
                <p:sp>
                  <p:nvSpPr>
                    <p:cNvPr id="3074" name="Freeform: Shape 3073">
                      <a:extLst>
                        <a:ext uri="{FF2B5EF4-FFF2-40B4-BE49-F238E27FC236}">
                          <a16:creationId xmlns:a16="http://schemas.microsoft.com/office/drawing/2014/main" id="{BB0BED29-F631-18EA-42FF-213473D2CAC8}"/>
                        </a:ext>
                      </a:extLst>
                    </p:cNvPr>
                    <p:cNvSpPr/>
                    <p:nvPr/>
                  </p:nvSpPr>
                  <p:spPr>
                    <a:xfrm>
                      <a:off x="20839403" y="6112939"/>
                      <a:ext cx="20027" cy="9536"/>
                    </a:xfrm>
                    <a:custGeom>
                      <a:avLst/>
                      <a:gdLst>
                        <a:gd name="connsiteX0" fmla="*/ 20028 w 20027"/>
                        <a:gd name="connsiteY0" fmla="*/ 0 h 9536"/>
                        <a:gd name="connsiteX1" fmla="*/ 0 w 20027"/>
                        <a:gd name="connsiteY1" fmla="*/ 9537 h 9536"/>
                        <a:gd name="connsiteX2" fmla="*/ 3952 w 20027"/>
                        <a:gd name="connsiteY2" fmla="*/ 9265 h 9536"/>
                        <a:gd name="connsiteX3" fmla="*/ 20028 w 20027"/>
                        <a:gd name="connsiteY3" fmla="*/ 136 h 9536"/>
                      </a:gdLst>
                      <a:ahLst/>
                      <a:cxnLst>
                        <a:cxn ang="0">
                          <a:pos x="connsiteX0" y="connsiteY0"/>
                        </a:cxn>
                        <a:cxn ang="0">
                          <a:pos x="connsiteX1" y="connsiteY1"/>
                        </a:cxn>
                        <a:cxn ang="0">
                          <a:pos x="connsiteX2" y="connsiteY2"/>
                        </a:cxn>
                        <a:cxn ang="0">
                          <a:pos x="connsiteX3" y="connsiteY3"/>
                        </a:cxn>
                      </a:cxnLst>
                      <a:rect l="l" t="t" r="r" b="b"/>
                      <a:pathLst>
                        <a:path w="20027" h="9536">
                          <a:moveTo>
                            <a:pt x="20028" y="0"/>
                          </a:moveTo>
                          <a:cubicBezTo>
                            <a:pt x="17576" y="0"/>
                            <a:pt x="15532" y="409"/>
                            <a:pt x="0" y="9537"/>
                          </a:cubicBezTo>
                          <a:lnTo>
                            <a:pt x="3952" y="9265"/>
                          </a:lnTo>
                          <a:cubicBezTo>
                            <a:pt x="9538" y="6267"/>
                            <a:pt x="14714" y="3133"/>
                            <a:pt x="20028" y="136"/>
                          </a:cubicBezTo>
                          <a:close/>
                        </a:path>
                      </a:pathLst>
                    </a:custGeom>
                    <a:solidFill>
                      <a:srgbClr val="333333"/>
                    </a:solidFill>
                    <a:ln w="0" cap="flat">
                      <a:noFill/>
                      <a:prstDash val="solid"/>
                      <a:miter/>
                    </a:ln>
                  </p:spPr>
                  <p:txBody>
                    <a:bodyPr rtlCol="0" anchor="ctr"/>
                    <a:lstStyle/>
                    <a:p>
                      <a:endParaRPr lang="en-US"/>
                    </a:p>
                  </p:txBody>
                </p:sp>
                <p:sp>
                  <p:nvSpPr>
                    <p:cNvPr id="3075" name="Freeform: Shape 3074">
                      <a:extLst>
                        <a:ext uri="{FF2B5EF4-FFF2-40B4-BE49-F238E27FC236}">
                          <a16:creationId xmlns:a16="http://schemas.microsoft.com/office/drawing/2014/main" id="{110C22C1-AFE3-24D1-FACA-83FE650DA0C5}"/>
                        </a:ext>
                      </a:extLst>
                    </p:cNvPr>
                    <p:cNvSpPr/>
                    <p:nvPr/>
                  </p:nvSpPr>
                  <p:spPr>
                    <a:xfrm>
                      <a:off x="20820737" y="5746438"/>
                      <a:ext cx="16894" cy="681"/>
                    </a:xfrm>
                    <a:custGeom>
                      <a:avLst/>
                      <a:gdLst>
                        <a:gd name="connsiteX0" fmla="*/ 1635 w 16894"/>
                        <a:gd name="connsiteY0" fmla="*/ 681 h 681"/>
                        <a:gd name="connsiteX1" fmla="*/ 16894 w 16894"/>
                        <a:gd name="connsiteY1" fmla="*/ 273 h 681"/>
                        <a:gd name="connsiteX2" fmla="*/ 15259 w 16894"/>
                        <a:gd name="connsiteY2" fmla="*/ 0 h 681"/>
                        <a:gd name="connsiteX3" fmla="*/ 0 w 16894"/>
                        <a:gd name="connsiteY3" fmla="*/ 545 h 681"/>
                        <a:gd name="connsiteX4" fmla="*/ 1635 w 16894"/>
                        <a:gd name="connsiteY4" fmla="*/ 545 h 6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94" h="681">
                          <a:moveTo>
                            <a:pt x="1635" y="681"/>
                          </a:moveTo>
                          <a:cubicBezTo>
                            <a:pt x="6812" y="136"/>
                            <a:pt x="11717" y="409"/>
                            <a:pt x="16894" y="273"/>
                          </a:cubicBezTo>
                          <a:lnTo>
                            <a:pt x="15259" y="0"/>
                          </a:lnTo>
                          <a:cubicBezTo>
                            <a:pt x="10218" y="0"/>
                            <a:pt x="5177" y="0"/>
                            <a:pt x="0" y="545"/>
                          </a:cubicBezTo>
                          <a:lnTo>
                            <a:pt x="1635" y="545"/>
                          </a:lnTo>
                          <a:close/>
                        </a:path>
                      </a:pathLst>
                    </a:custGeom>
                    <a:solidFill>
                      <a:srgbClr val="333333"/>
                    </a:solidFill>
                    <a:ln w="0" cap="flat">
                      <a:noFill/>
                      <a:prstDash val="solid"/>
                      <a:miter/>
                    </a:ln>
                  </p:spPr>
                  <p:txBody>
                    <a:bodyPr rtlCol="0" anchor="ctr"/>
                    <a:lstStyle/>
                    <a:p>
                      <a:endParaRPr lang="en-US"/>
                    </a:p>
                  </p:txBody>
                </p:sp>
                <p:sp>
                  <p:nvSpPr>
                    <p:cNvPr id="3076" name="Freeform: Shape 3075">
                      <a:extLst>
                        <a:ext uri="{FF2B5EF4-FFF2-40B4-BE49-F238E27FC236}">
                          <a16:creationId xmlns:a16="http://schemas.microsoft.com/office/drawing/2014/main" id="{F2BA1589-5538-1FA4-8B9B-5CA5F832FE6C}"/>
                        </a:ext>
                      </a:extLst>
                    </p:cNvPr>
                    <p:cNvSpPr/>
                    <p:nvPr/>
                  </p:nvSpPr>
                  <p:spPr>
                    <a:xfrm>
                      <a:off x="20907526" y="5765376"/>
                      <a:ext cx="8447" cy="3678"/>
                    </a:xfrm>
                    <a:custGeom>
                      <a:avLst/>
                      <a:gdLst>
                        <a:gd name="connsiteX0" fmla="*/ 0 w 8447"/>
                        <a:gd name="connsiteY0" fmla="*/ 0 h 3678"/>
                        <a:gd name="connsiteX1" fmla="*/ 8447 w 8447"/>
                        <a:gd name="connsiteY1" fmla="*/ 3678 h 3678"/>
                        <a:gd name="connsiteX2" fmla="*/ 0 w 8447"/>
                        <a:gd name="connsiteY2" fmla="*/ 0 h 3678"/>
                      </a:gdLst>
                      <a:ahLst/>
                      <a:cxnLst>
                        <a:cxn ang="0">
                          <a:pos x="connsiteX0" y="connsiteY0"/>
                        </a:cxn>
                        <a:cxn ang="0">
                          <a:pos x="connsiteX1" y="connsiteY1"/>
                        </a:cxn>
                        <a:cxn ang="0">
                          <a:pos x="connsiteX2" y="connsiteY2"/>
                        </a:cxn>
                      </a:cxnLst>
                      <a:rect l="l" t="t" r="r" b="b"/>
                      <a:pathLst>
                        <a:path w="8447" h="3678">
                          <a:moveTo>
                            <a:pt x="0" y="0"/>
                          </a:moveTo>
                          <a:cubicBezTo>
                            <a:pt x="3406" y="1499"/>
                            <a:pt x="6132" y="2589"/>
                            <a:pt x="8447" y="3678"/>
                          </a:cubicBezTo>
                          <a:cubicBezTo>
                            <a:pt x="4905" y="1771"/>
                            <a:pt x="1908" y="681"/>
                            <a:pt x="0" y="0"/>
                          </a:cubicBezTo>
                          <a:close/>
                        </a:path>
                      </a:pathLst>
                    </a:custGeom>
                    <a:solidFill>
                      <a:srgbClr val="333333"/>
                    </a:solidFill>
                    <a:ln w="0" cap="flat">
                      <a:noFill/>
                      <a:prstDash val="solid"/>
                      <a:miter/>
                    </a:ln>
                  </p:spPr>
                  <p:txBody>
                    <a:bodyPr rtlCol="0" anchor="ctr"/>
                    <a:lstStyle/>
                    <a:p>
                      <a:endParaRPr lang="en-US"/>
                    </a:p>
                  </p:txBody>
                </p:sp>
                <p:sp>
                  <p:nvSpPr>
                    <p:cNvPr id="3077" name="Freeform: Shape 3076">
                      <a:extLst>
                        <a:ext uri="{FF2B5EF4-FFF2-40B4-BE49-F238E27FC236}">
                          <a16:creationId xmlns:a16="http://schemas.microsoft.com/office/drawing/2014/main" id="{40C98852-3525-3E63-5542-FDC014755751}"/>
                        </a:ext>
                      </a:extLst>
                    </p:cNvPr>
                    <p:cNvSpPr/>
                    <p:nvPr/>
                  </p:nvSpPr>
                  <p:spPr>
                    <a:xfrm>
                      <a:off x="20915837" y="5769191"/>
                      <a:ext cx="76297" cy="67269"/>
                    </a:xfrm>
                    <a:custGeom>
                      <a:avLst/>
                      <a:gdLst>
                        <a:gd name="connsiteX0" fmla="*/ 49048 w 76297"/>
                        <a:gd name="connsiteY0" fmla="*/ 29429 h 67269"/>
                        <a:gd name="connsiteX1" fmla="*/ 53545 w 76297"/>
                        <a:gd name="connsiteY1" fmla="*/ 37059 h 67269"/>
                        <a:gd name="connsiteX2" fmla="*/ 32154 w 76297"/>
                        <a:gd name="connsiteY2" fmla="*/ 18529 h 67269"/>
                        <a:gd name="connsiteX3" fmla="*/ 37331 w 76297"/>
                        <a:gd name="connsiteY3" fmla="*/ 21254 h 67269"/>
                        <a:gd name="connsiteX4" fmla="*/ 27931 w 76297"/>
                        <a:gd name="connsiteY4" fmla="*/ 15396 h 67269"/>
                        <a:gd name="connsiteX5" fmla="*/ 0 w 76297"/>
                        <a:gd name="connsiteY5" fmla="*/ 0 h 67269"/>
                        <a:gd name="connsiteX6" fmla="*/ 35560 w 76297"/>
                        <a:gd name="connsiteY6" fmla="*/ 26023 h 67269"/>
                        <a:gd name="connsiteX7" fmla="*/ 67579 w 76297"/>
                        <a:gd name="connsiteY7" fmla="*/ 61447 h 67269"/>
                        <a:gd name="connsiteX8" fmla="*/ 76297 w 76297"/>
                        <a:gd name="connsiteY8" fmla="*/ 62809 h 67269"/>
                        <a:gd name="connsiteX9" fmla="*/ 63900 w 76297"/>
                        <a:gd name="connsiteY9" fmla="*/ 44689 h 67269"/>
                        <a:gd name="connsiteX10" fmla="*/ 48913 w 76297"/>
                        <a:gd name="connsiteY10" fmla="*/ 29565 h 67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297" h="67269">
                          <a:moveTo>
                            <a:pt x="49048" y="29429"/>
                          </a:moveTo>
                          <a:cubicBezTo>
                            <a:pt x="60901" y="43190"/>
                            <a:pt x="30655" y="12534"/>
                            <a:pt x="53545" y="37059"/>
                          </a:cubicBezTo>
                          <a:cubicBezTo>
                            <a:pt x="54771" y="39784"/>
                            <a:pt x="43327" y="29156"/>
                            <a:pt x="32154" y="18529"/>
                          </a:cubicBezTo>
                          <a:cubicBezTo>
                            <a:pt x="33789" y="18529"/>
                            <a:pt x="43736" y="28475"/>
                            <a:pt x="37331" y="21254"/>
                          </a:cubicBezTo>
                          <a:cubicBezTo>
                            <a:pt x="28884" y="14987"/>
                            <a:pt x="25887" y="11853"/>
                            <a:pt x="27931" y="15396"/>
                          </a:cubicBezTo>
                          <a:cubicBezTo>
                            <a:pt x="13352" y="4905"/>
                            <a:pt x="10764" y="5177"/>
                            <a:pt x="0" y="0"/>
                          </a:cubicBezTo>
                          <a:cubicBezTo>
                            <a:pt x="9402" y="4632"/>
                            <a:pt x="23570" y="14033"/>
                            <a:pt x="35560" y="26023"/>
                          </a:cubicBezTo>
                          <a:cubicBezTo>
                            <a:pt x="47686" y="37195"/>
                            <a:pt x="59539" y="50820"/>
                            <a:pt x="67579" y="61447"/>
                          </a:cubicBezTo>
                          <a:cubicBezTo>
                            <a:pt x="77116" y="72892"/>
                            <a:pt x="74255" y="64172"/>
                            <a:pt x="76297" y="62809"/>
                          </a:cubicBezTo>
                          <a:cubicBezTo>
                            <a:pt x="75890" y="61719"/>
                            <a:pt x="70440" y="52727"/>
                            <a:pt x="63900" y="44689"/>
                          </a:cubicBezTo>
                          <a:cubicBezTo>
                            <a:pt x="57495" y="36514"/>
                            <a:pt x="50003" y="29565"/>
                            <a:pt x="48913" y="29565"/>
                          </a:cubicBezTo>
                          <a:close/>
                        </a:path>
                      </a:pathLst>
                    </a:custGeom>
                    <a:solidFill>
                      <a:srgbClr val="333333"/>
                    </a:solidFill>
                    <a:ln w="0" cap="flat">
                      <a:noFill/>
                      <a:prstDash val="solid"/>
                      <a:miter/>
                    </a:ln>
                  </p:spPr>
                  <p:txBody>
                    <a:bodyPr rtlCol="0" anchor="ctr"/>
                    <a:lstStyle/>
                    <a:p>
                      <a:endParaRPr lang="en-US"/>
                    </a:p>
                  </p:txBody>
                </p:sp>
                <p:sp>
                  <p:nvSpPr>
                    <p:cNvPr id="3078" name="Freeform: Shape 3077">
                      <a:extLst>
                        <a:ext uri="{FF2B5EF4-FFF2-40B4-BE49-F238E27FC236}">
                          <a16:creationId xmlns:a16="http://schemas.microsoft.com/office/drawing/2014/main" id="{DFBBBC54-9C95-2668-2A88-1E04CB079FEB}"/>
                        </a:ext>
                      </a:extLst>
                    </p:cNvPr>
                    <p:cNvSpPr/>
                    <p:nvPr/>
                  </p:nvSpPr>
                  <p:spPr>
                    <a:xfrm>
                      <a:off x="20931369" y="5767556"/>
                      <a:ext cx="13897" cy="9673"/>
                    </a:xfrm>
                    <a:custGeom>
                      <a:avLst/>
                      <a:gdLst>
                        <a:gd name="connsiteX0" fmla="*/ 13897 w 13897"/>
                        <a:gd name="connsiteY0" fmla="*/ 9673 h 9673"/>
                        <a:gd name="connsiteX1" fmla="*/ 0 w 13897"/>
                        <a:gd name="connsiteY1" fmla="*/ 0 h 9673"/>
                        <a:gd name="connsiteX2" fmla="*/ 13897 w 13897"/>
                        <a:gd name="connsiteY2" fmla="*/ 9673 h 9673"/>
                      </a:gdLst>
                      <a:ahLst/>
                      <a:cxnLst>
                        <a:cxn ang="0">
                          <a:pos x="connsiteX0" y="connsiteY0"/>
                        </a:cxn>
                        <a:cxn ang="0">
                          <a:pos x="connsiteX1" y="connsiteY1"/>
                        </a:cxn>
                        <a:cxn ang="0">
                          <a:pos x="connsiteX2" y="connsiteY2"/>
                        </a:cxn>
                      </a:cxnLst>
                      <a:rect l="l" t="t" r="r" b="b"/>
                      <a:pathLst>
                        <a:path w="13897" h="9673">
                          <a:moveTo>
                            <a:pt x="13897" y="9673"/>
                          </a:moveTo>
                          <a:cubicBezTo>
                            <a:pt x="6949" y="4087"/>
                            <a:pt x="4632" y="2861"/>
                            <a:pt x="0" y="0"/>
                          </a:cubicBezTo>
                          <a:cubicBezTo>
                            <a:pt x="818" y="1499"/>
                            <a:pt x="8311" y="5313"/>
                            <a:pt x="13897" y="9673"/>
                          </a:cubicBezTo>
                          <a:close/>
                        </a:path>
                      </a:pathLst>
                    </a:custGeom>
                    <a:solidFill>
                      <a:srgbClr val="333333"/>
                    </a:solidFill>
                    <a:ln w="0" cap="flat">
                      <a:noFill/>
                      <a:prstDash val="solid"/>
                      <a:miter/>
                    </a:ln>
                  </p:spPr>
                  <p:txBody>
                    <a:bodyPr rtlCol="0" anchor="ctr"/>
                    <a:lstStyle/>
                    <a:p>
                      <a:endParaRPr lang="en-US"/>
                    </a:p>
                  </p:txBody>
                </p:sp>
                <p:sp>
                  <p:nvSpPr>
                    <p:cNvPr id="3079" name="Freeform: Shape 3078">
                      <a:extLst>
                        <a:ext uri="{FF2B5EF4-FFF2-40B4-BE49-F238E27FC236}">
                          <a16:creationId xmlns:a16="http://schemas.microsoft.com/office/drawing/2014/main" id="{3DC9EE0F-3D07-2636-7FAE-7AC4837AE40F}"/>
                        </a:ext>
                      </a:extLst>
                    </p:cNvPr>
                    <p:cNvSpPr/>
                    <p:nvPr/>
                  </p:nvSpPr>
                  <p:spPr>
                    <a:xfrm>
                      <a:off x="21002912" y="5941405"/>
                      <a:ext cx="2166" cy="22075"/>
                    </a:xfrm>
                    <a:custGeom>
                      <a:avLst/>
                      <a:gdLst>
                        <a:gd name="connsiteX0" fmla="*/ 396 w 2166"/>
                        <a:gd name="connsiteY0" fmla="*/ 8856 h 22075"/>
                        <a:gd name="connsiteX1" fmla="*/ 396 w 2166"/>
                        <a:gd name="connsiteY1" fmla="*/ 21663 h 22075"/>
                        <a:gd name="connsiteX2" fmla="*/ 2167 w 2166"/>
                        <a:gd name="connsiteY2" fmla="*/ 0 h 22075"/>
                        <a:gd name="connsiteX3" fmla="*/ 396 w 2166"/>
                        <a:gd name="connsiteY3" fmla="*/ 8856 h 22075"/>
                      </a:gdLst>
                      <a:ahLst/>
                      <a:cxnLst>
                        <a:cxn ang="0">
                          <a:pos x="connsiteX0" y="connsiteY0"/>
                        </a:cxn>
                        <a:cxn ang="0">
                          <a:pos x="connsiteX1" y="connsiteY1"/>
                        </a:cxn>
                        <a:cxn ang="0">
                          <a:pos x="connsiteX2" y="connsiteY2"/>
                        </a:cxn>
                        <a:cxn ang="0">
                          <a:pos x="connsiteX3" y="connsiteY3"/>
                        </a:cxn>
                      </a:cxnLst>
                      <a:rect l="l" t="t" r="r" b="b"/>
                      <a:pathLst>
                        <a:path w="2166" h="22075">
                          <a:moveTo>
                            <a:pt x="396" y="8856"/>
                          </a:moveTo>
                          <a:cubicBezTo>
                            <a:pt x="532" y="10355"/>
                            <a:pt x="-559" y="24661"/>
                            <a:pt x="396" y="21663"/>
                          </a:cubicBezTo>
                          <a:cubicBezTo>
                            <a:pt x="941" y="14442"/>
                            <a:pt x="1894" y="7221"/>
                            <a:pt x="2167" y="0"/>
                          </a:cubicBezTo>
                          <a:cubicBezTo>
                            <a:pt x="1894" y="5041"/>
                            <a:pt x="1076" y="6812"/>
                            <a:pt x="396" y="8856"/>
                          </a:cubicBezTo>
                          <a:close/>
                        </a:path>
                      </a:pathLst>
                    </a:custGeom>
                    <a:solidFill>
                      <a:srgbClr val="333333"/>
                    </a:solidFill>
                    <a:ln w="0" cap="flat">
                      <a:noFill/>
                      <a:prstDash val="solid"/>
                      <a:miter/>
                    </a:ln>
                  </p:spPr>
                  <p:txBody>
                    <a:bodyPr rtlCol="0" anchor="ctr"/>
                    <a:lstStyle/>
                    <a:p>
                      <a:endParaRPr lang="en-US"/>
                    </a:p>
                  </p:txBody>
                </p:sp>
                <p:sp>
                  <p:nvSpPr>
                    <p:cNvPr id="3080" name="Freeform: Shape 3079">
                      <a:extLst>
                        <a:ext uri="{FF2B5EF4-FFF2-40B4-BE49-F238E27FC236}">
                          <a16:creationId xmlns:a16="http://schemas.microsoft.com/office/drawing/2014/main" id="{2809363D-FECC-4ACF-D5FF-A7A8D247B470}"/>
                        </a:ext>
                      </a:extLst>
                    </p:cNvPr>
                    <p:cNvSpPr/>
                    <p:nvPr/>
                  </p:nvSpPr>
                  <p:spPr>
                    <a:xfrm>
                      <a:off x="21004942" y="5931868"/>
                      <a:ext cx="13624" cy="9536"/>
                    </a:xfrm>
                    <a:custGeom>
                      <a:avLst/>
                      <a:gdLst>
                        <a:gd name="connsiteX0" fmla="*/ 0 w 13624"/>
                        <a:gd name="connsiteY0" fmla="*/ 0 h 9536"/>
                        <a:gd name="connsiteX1" fmla="*/ 0 w 13624"/>
                        <a:gd name="connsiteY1" fmla="*/ 9537 h 9536"/>
                        <a:gd name="connsiteX2" fmla="*/ 0 w 13624"/>
                        <a:gd name="connsiteY2" fmla="*/ 0 h 9536"/>
                      </a:gdLst>
                      <a:ahLst/>
                      <a:cxnLst>
                        <a:cxn ang="0">
                          <a:pos x="connsiteX0" y="connsiteY0"/>
                        </a:cxn>
                        <a:cxn ang="0">
                          <a:pos x="connsiteX1" y="connsiteY1"/>
                        </a:cxn>
                        <a:cxn ang="0">
                          <a:pos x="connsiteX2" y="connsiteY2"/>
                        </a:cxn>
                      </a:cxnLst>
                      <a:rect l="l" t="t" r="r" b="b"/>
                      <a:pathLst>
                        <a:path w="13624" h="9536">
                          <a:moveTo>
                            <a:pt x="0" y="0"/>
                          </a:moveTo>
                          <a:lnTo>
                            <a:pt x="0" y="9537"/>
                          </a:lnTo>
                          <a:cubicBezTo>
                            <a:pt x="0" y="7221"/>
                            <a:pt x="0" y="4224"/>
                            <a:pt x="0" y="0"/>
                          </a:cubicBezTo>
                          <a:close/>
                        </a:path>
                      </a:pathLst>
                    </a:custGeom>
                    <a:solidFill>
                      <a:srgbClr val="333333"/>
                    </a:solidFill>
                    <a:ln w="0" cap="flat">
                      <a:noFill/>
                      <a:prstDash val="solid"/>
                      <a:miter/>
                    </a:ln>
                  </p:spPr>
                  <p:txBody>
                    <a:bodyPr rtlCol="0" anchor="ctr"/>
                    <a:lstStyle/>
                    <a:p>
                      <a:endParaRPr lang="en-US"/>
                    </a:p>
                  </p:txBody>
                </p:sp>
                <p:sp>
                  <p:nvSpPr>
                    <p:cNvPr id="3081" name="Freeform: Shape 3080">
                      <a:extLst>
                        <a:ext uri="{FF2B5EF4-FFF2-40B4-BE49-F238E27FC236}">
                          <a16:creationId xmlns:a16="http://schemas.microsoft.com/office/drawing/2014/main" id="{3A66B44F-0304-A79D-B19F-A1B87FE2EB55}"/>
                        </a:ext>
                      </a:extLst>
                    </p:cNvPr>
                    <p:cNvSpPr/>
                    <p:nvPr/>
                  </p:nvSpPr>
                  <p:spPr>
                    <a:xfrm>
                      <a:off x="21002898" y="5950115"/>
                      <a:ext cx="272" cy="1100"/>
                    </a:xfrm>
                    <a:custGeom>
                      <a:avLst/>
                      <a:gdLst>
                        <a:gd name="connsiteX0" fmla="*/ 0 w 272"/>
                        <a:gd name="connsiteY0" fmla="*/ 1100 h 1100"/>
                        <a:gd name="connsiteX1" fmla="*/ 273 w 272"/>
                        <a:gd name="connsiteY1" fmla="*/ 147 h 1100"/>
                        <a:gd name="connsiteX2" fmla="*/ 0 w 272"/>
                        <a:gd name="connsiteY2" fmla="*/ 1100 h 1100"/>
                      </a:gdLst>
                      <a:ahLst/>
                      <a:cxnLst>
                        <a:cxn ang="0">
                          <a:pos x="connsiteX0" y="connsiteY0"/>
                        </a:cxn>
                        <a:cxn ang="0">
                          <a:pos x="connsiteX1" y="connsiteY1"/>
                        </a:cxn>
                        <a:cxn ang="0">
                          <a:pos x="connsiteX2" y="connsiteY2"/>
                        </a:cxn>
                      </a:cxnLst>
                      <a:rect l="l" t="t" r="r" b="b"/>
                      <a:pathLst>
                        <a:path w="272" h="1100">
                          <a:moveTo>
                            <a:pt x="0" y="1100"/>
                          </a:moveTo>
                          <a:cubicBezTo>
                            <a:pt x="0" y="1100"/>
                            <a:pt x="273" y="419"/>
                            <a:pt x="273" y="147"/>
                          </a:cubicBezTo>
                          <a:cubicBezTo>
                            <a:pt x="273" y="-126"/>
                            <a:pt x="273" y="-126"/>
                            <a:pt x="0" y="1100"/>
                          </a:cubicBezTo>
                          <a:close/>
                        </a:path>
                      </a:pathLst>
                    </a:custGeom>
                    <a:solidFill>
                      <a:srgbClr val="333333"/>
                    </a:solidFill>
                    <a:ln w="0" cap="flat">
                      <a:noFill/>
                      <a:prstDash val="solid"/>
                      <a:miter/>
                    </a:ln>
                  </p:spPr>
                  <p:txBody>
                    <a:bodyPr rtlCol="0" anchor="ctr"/>
                    <a:lstStyle/>
                    <a:p>
                      <a:endParaRPr lang="en-US"/>
                    </a:p>
                  </p:txBody>
                </p:sp>
                <p:sp>
                  <p:nvSpPr>
                    <p:cNvPr id="3082" name="Freeform: Shape 3081">
                      <a:extLst>
                        <a:ext uri="{FF2B5EF4-FFF2-40B4-BE49-F238E27FC236}">
                          <a16:creationId xmlns:a16="http://schemas.microsoft.com/office/drawing/2014/main" id="{E4AFDF86-4A27-C295-F304-5C1D1F4A1EC6}"/>
                        </a:ext>
                      </a:extLst>
                    </p:cNvPr>
                    <p:cNvSpPr/>
                    <p:nvPr/>
                  </p:nvSpPr>
                  <p:spPr>
                    <a:xfrm>
                      <a:off x="20791172" y="6173977"/>
                      <a:ext cx="8992" cy="18801"/>
                    </a:xfrm>
                    <a:custGeom>
                      <a:avLst/>
                      <a:gdLst>
                        <a:gd name="connsiteX0" fmla="*/ 0 w 8992"/>
                        <a:gd name="connsiteY0" fmla="*/ 0 h 18801"/>
                        <a:gd name="connsiteX1" fmla="*/ 3543 w 8992"/>
                        <a:gd name="connsiteY1" fmla="*/ 8311 h 18801"/>
                        <a:gd name="connsiteX2" fmla="*/ 6949 w 8992"/>
                        <a:gd name="connsiteY2" fmla="*/ 14987 h 18801"/>
                        <a:gd name="connsiteX3" fmla="*/ 8993 w 8992"/>
                        <a:gd name="connsiteY3" fmla="*/ 18802 h 18801"/>
                        <a:gd name="connsiteX4" fmla="*/ 5723 w 8992"/>
                        <a:gd name="connsiteY4" fmla="*/ 11717 h 18801"/>
                        <a:gd name="connsiteX5" fmla="*/ 136 w 8992"/>
                        <a:gd name="connsiteY5" fmla="*/ 136 h 188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92" h="18801">
                          <a:moveTo>
                            <a:pt x="0" y="0"/>
                          </a:moveTo>
                          <a:cubicBezTo>
                            <a:pt x="0" y="0"/>
                            <a:pt x="1227" y="3543"/>
                            <a:pt x="3543" y="8311"/>
                          </a:cubicBezTo>
                          <a:cubicBezTo>
                            <a:pt x="4634" y="10355"/>
                            <a:pt x="5723" y="12807"/>
                            <a:pt x="6949" y="14987"/>
                          </a:cubicBezTo>
                          <a:cubicBezTo>
                            <a:pt x="7631" y="16350"/>
                            <a:pt x="8447" y="17712"/>
                            <a:pt x="8993" y="18802"/>
                          </a:cubicBezTo>
                          <a:cubicBezTo>
                            <a:pt x="8040" y="16758"/>
                            <a:pt x="6949" y="14306"/>
                            <a:pt x="5723" y="11717"/>
                          </a:cubicBezTo>
                          <a:cubicBezTo>
                            <a:pt x="3815" y="7766"/>
                            <a:pt x="1908" y="3815"/>
                            <a:pt x="136" y="136"/>
                          </a:cubicBezTo>
                          <a:close/>
                        </a:path>
                      </a:pathLst>
                    </a:custGeom>
                    <a:solidFill>
                      <a:srgbClr val="333333"/>
                    </a:solidFill>
                    <a:ln w="0" cap="flat">
                      <a:noFill/>
                      <a:prstDash val="solid"/>
                      <a:miter/>
                    </a:ln>
                  </p:spPr>
                  <p:txBody>
                    <a:bodyPr rtlCol="0" anchor="ctr"/>
                    <a:lstStyle/>
                    <a:p>
                      <a:endParaRPr lang="en-US"/>
                    </a:p>
                  </p:txBody>
                </p:sp>
                <p:sp>
                  <p:nvSpPr>
                    <p:cNvPr id="3083" name="Freeform: Shape 3082">
                      <a:extLst>
                        <a:ext uri="{FF2B5EF4-FFF2-40B4-BE49-F238E27FC236}">
                          <a16:creationId xmlns:a16="http://schemas.microsoft.com/office/drawing/2014/main" id="{625D9426-A89F-4833-CE03-8398E15AEE04}"/>
                        </a:ext>
                      </a:extLst>
                    </p:cNvPr>
                    <p:cNvSpPr/>
                    <p:nvPr/>
                  </p:nvSpPr>
                  <p:spPr>
                    <a:xfrm>
                      <a:off x="20988593" y="6482573"/>
                      <a:ext cx="4768" cy="6948"/>
                    </a:xfrm>
                    <a:custGeom>
                      <a:avLst/>
                      <a:gdLst>
                        <a:gd name="connsiteX0" fmla="*/ 0 w 4768"/>
                        <a:gd name="connsiteY0" fmla="*/ 0 h 6948"/>
                        <a:gd name="connsiteX1" fmla="*/ 4768 w 4768"/>
                        <a:gd name="connsiteY1" fmla="*/ 6949 h 6948"/>
                        <a:gd name="connsiteX2" fmla="*/ 0 w 4768"/>
                        <a:gd name="connsiteY2" fmla="*/ 0 h 6948"/>
                      </a:gdLst>
                      <a:ahLst/>
                      <a:cxnLst>
                        <a:cxn ang="0">
                          <a:pos x="connsiteX0" y="connsiteY0"/>
                        </a:cxn>
                        <a:cxn ang="0">
                          <a:pos x="connsiteX1" y="connsiteY1"/>
                        </a:cxn>
                        <a:cxn ang="0">
                          <a:pos x="connsiteX2" y="connsiteY2"/>
                        </a:cxn>
                      </a:cxnLst>
                      <a:rect l="l" t="t" r="r" b="b"/>
                      <a:pathLst>
                        <a:path w="4768" h="6948">
                          <a:moveTo>
                            <a:pt x="0" y="0"/>
                          </a:moveTo>
                          <a:lnTo>
                            <a:pt x="4768" y="6949"/>
                          </a:lnTo>
                          <a:cubicBezTo>
                            <a:pt x="3133" y="4360"/>
                            <a:pt x="2315" y="3134"/>
                            <a:pt x="0" y="0"/>
                          </a:cubicBezTo>
                          <a:close/>
                        </a:path>
                      </a:pathLst>
                    </a:custGeom>
                    <a:solidFill>
                      <a:srgbClr val="333333"/>
                    </a:solidFill>
                    <a:ln w="0" cap="flat">
                      <a:noFill/>
                      <a:prstDash val="solid"/>
                      <a:miter/>
                    </a:ln>
                  </p:spPr>
                  <p:txBody>
                    <a:bodyPr rtlCol="0" anchor="ctr"/>
                    <a:lstStyle/>
                    <a:p>
                      <a:endParaRPr lang="en-US"/>
                    </a:p>
                  </p:txBody>
                </p:sp>
                <p:sp>
                  <p:nvSpPr>
                    <p:cNvPr id="3084" name="Freeform: Shape 3083">
                      <a:extLst>
                        <a:ext uri="{FF2B5EF4-FFF2-40B4-BE49-F238E27FC236}">
                          <a16:creationId xmlns:a16="http://schemas.microsoft.com/office/drawing/2014/main" id="{A1963D4E-AD35-B2C8-FA4B-A2ACE626A382}"/>
                        </a:ext>
                      </a:extLst>
                    </p:cNvPr>
                    <p:cNvSpPr/>
                    <p:nvPr/>
                  </p:nvSpPr>
                  <p:spPr>
                    <a:xfrm>
                      <a:off x="21084509" y="6571133"/>
                      <a:ext cx="1362" cy="1090"/>
                    </a:xfrm>
                    <a:custGeom>
                      <a:avLst/>
                      <a:gdLst>
                        <a:gd name="connsiteX0" fmla="*/ 0 w 1362"/>
                        <a:gd name="connsiteY0" fmla="*/ 0 h 1090"/>
                        <a:gd name="connsiteX1" fmla="*/ 1362 w 1362"/>
                        <a:gd name="connsiteY1" fmla="*/ 1090 h 1090"/>
                        <a:gd name="connsiteX2" fmla="*/ 0 w 1362"/>
                        <a:gd name="connsiteY2" fmla="*/ 0 h 1090"/>
                      </a:gdLst>
                      <a:ahLst/>
                      <a:cxnLst>
                        <a:cxn ang="0">
                          <a:pos x="connsiteX0" y="connsiteY0"/>
                        </a:cxn>
                        <a:cxn ang="0">
                          <a:pos x="connsiteX1" y="connsiteY1"/>
                        </a:cxn>
                        <a:cxn ang="0">
                          <a:pos x="connsiteX2" y="connsiteY2"/>
                        </a:cxn>
                      </a:cxnLst>
                      <a:rect l="l" t="t" r="r" b="b"/>
                      <a:pathLst>
                        <a:path w="1362" h="1090">
                          <a:moveTo>
                            <a:pt x="0" y="0"/>
                          </a:moveTo>
                          <a:cubicBezTo>
                            <a:pt x="0" y="0"/>
                            <a:pt x="682" y="545"/>
                            <a:pt x="1362" y="1090"/>
                          </a:cubicBezTo>
                          <a:cubicBezTo>
                            <a:pt x="818" y="545"/>
                            <a:pt x="273" y="136"/>
                            <a:pt x="0" y="0"/>
                          </a:cubicBezTo>
                          <a:close/>
                        </a:path>
                      </a:pathLst>
                    </a:custGeom>
                    <a:solidFill>
                      <a:srgbClr val="333333"/>
                    </a:solidFill>
                    <a:ln w="0" cap="flat">
                      <a:noFill/>
                      <a:prstDash val="solid"/>
                      <a:miter/>
                    </a:ln>
                  </p:spPr>
                  <p:txBody>
                    <a:bodyPr rtlCol="0" anchor="ctr"/>
                    <a:lstStyle/>
                    <a:p>
                      <a:endParaRPr lang="en-US"/>
                    </a:p>
                  </p:txBody>
                </p:sp>
                <p:sp>
                  <p:nvSpPr>
                    <p:cNvPr id="3085" name="Freeform: Shape 3084">
                      <a:extLst>
                        <a:ext uri="{FF2B5EF4-FFF2-40B4-BE49-F238E27FC236}">
                          <a16:creationId xmlns:a16="http://schemas.microsoft.com/office/drawing/2014/main" id="{75EE28C3-40CE-574A-49FE-17C232186F03}"/>
                        </a:ext>
                      </a:extLst>
                    </p:cNvPr>
                    <p:cNvSpPr/>
                    <p:nvPr/>
                  </p:nvSpPr>
                  <p:spPr>
                    <a:xfrm>
                      <a:off x="21085871" y="6572223"/>
                      <a:ext cx="27249" cy="30382"/>
                    </a:xfrm>
                    <a:custGeom>
                      <a:avLst/>
                      <a:gdLst>
                        <a:gd name="connsiteX0" fmla="*/ 0 w 27249"/>
                        <a:gd name="connsiteY0" fmla="*/ 0 h 30382"/>
                        <a:gd name="connsiteX1" fmla="*/ 19757 w 27249"/>
                        <a:gd name="connsiteY1" fmla="*/ 22208 h 30382"/>
                        <a:gd name="connsiteX2" fmla="*/ 19075 w 27249"/>
                        <a:gd name="connsiteY2" fmla="*/ 21799 h 30382"/>
                        <a:gd name="connsiteX3" fmla="*/ 27249 w 27249"/>
                        <a:gd name="connsiteY3" fmla="*/ 30383 h 30382"/>
                        <a:gd name="connsiteX4" fmla="*/ 136 w 27249"/>
                        <a:gd name="connsiteY4" fmla="*/ 0 h 303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249" h="30382">
                          <a:moveTo>
                            <a:pt x="0" y="0"/>
                          </a:moveTo>
                          <a:cubicBezTo>
                            <a:pt x="4088" y="3951"/>
                            <a:pt x="14988" y="17985"/>
                            <a:pt x="19757" y="22208"/>
                          </a:cubicBezTo>
                          <a:lnTo>
                            <a:pt x="19075" y="21799"/>
                          </a:lnTo>
                          <a:lnTo>
                            <a:pt x="27249" y="30383"/>
                          </a:lnTo>
                          <a:cubicBezTo>
                            <a:pt x="19893" y="22072"/>
                            <a:pt x="4906" y="4360"/>
                            <a:pt x="136" y="0"/>
                          </a:cubicBezTo>
                          <a:close/>
                        </a:path>
                      </a:pathLst>
                    </a:custGeom>
                    <a:solidFill>
                      <a:srgbClr val="333333"/>
                    </a:solidFill>
                    <a:ln w="0" cap="flat">
                      <a:noFill/>
                      <a:prstDash val="solid"/>
                      <a:miter/>
                    </a:ln>
                  </p:spPr>
                  <p:txBody>
                    <a:bodyPr rtlCol="0" anchor="ctr"/>
                    <a:lstStyle/>
                    <a:p>
                      <a:endParaRPr lang="en-US"/>
                    </a:p>
                  </p:txBody>
                </p:sp>
              </p:grpSp>
            </p:grpSp>
          </p:grpSp>
        </p:grpSp>
        <p:grpSp>
          <p:nvGrpSpPr>
            <p:cNvPr id="3086" name="Graphic 355">
              <a:extLst>
                <a:ext uri="{FF2B5EF4-FFF2-40B4-BE49-F238E27FC236}">
                  <a16:creationId xmlns:a16="http://schemas.microsoft.com/office/drawing/2014/main" id="{F7986EEA-4D47-76ED-4F74-CF19AF44E324}"/>
                </a:ext>
              </a:extLst>
            </p:cNvPr>
            <p:cNvGrpSpPr/>
            <p:nvPr/>
          </p:nvGrpSpPr>
          <p:grpSpPr>
            <a:xfrm>
              <a:off x="21175113" y="5511141"/>
              <a:ext cx="1895042" cy="988054"/>
              <a:chOff x="21175113" y="5511141"/>
              <a:chExt cx="1895042" cy="988054"/>
            </a:xfrm>
            <a:solidFill>
              <a:srgbClr val="333333"/>
            </a:solidFill>
          </p:grpSpPr>
          <p:sp>
            <p:nvSpPr>
              <p:cNvPr id="3087" name="Freeform: Shape 3086">
                <a:extLst>
                  <a:ext uri="{FF2B5EF4-FFF2-40B4-BE49-F238E27FC236}">
                    <a16:creationId xmlns:a16="http://schemas.microsoft.com/office/drawing/2014/main" id="{1628A086-B7CF-8C08-796D-A15CE16F16AE}"/>
                  </a:ext>
                </a:extLst>
              </p:cNvPr>
              <p:cNvSpPr/>
              <p:nvPr/>
            </p:nvSpPr>
            <p:spPr>
              <a:xfrm>
                <a:off x="21175113" y="5518771"/>
                <a:ext cx="204095" cy="242653"/>
              </a:xfrm>
              <a:custGeom>
                <a:avLst/>
                <a:gdLst>
                  <a:gd name="connsiteX0" fmla="*/ 0 w 204095"/>
                  <a:gd name="connsiteY0" fmla="*/ 0 h 242653"/>
                  <a:gd name="connsiteX1" fmla="*/ 114174 w 204095"/>
                  <a:gd name="connsiteY1" fmla="*/ 0 h 242653"/>
                  <a:gd name="connsiteX2" fmla="*/ 194559 w 204095"/>
                  <a:gd name="connsiteY2" fmla="*/ 73573 h 242653"/>
                  <a:gd name="connsiteX3" fmla="*/ 147554 w 204095"/>
                  <a:gd name="connsiteY3" fmla="*/ 140333 h 242653"/>
                  <a:gd name="connsiteX4" fmla="*/ 204096 w 204095"/>
                  <a:gd name="connsiteY4" fmla="*/ 242654 h 242653"/>
                  <a:gd name="connsiteX5" fmla="*/ 150279 w 204095"/>
                  <a:gd name="connsiteY5" fmla="*/ 242654 h 242653"/>
                  <a:gd name="connsiteX6" fmla="*/ 98369 w 204095"/>
                  <a:gd name="connsiteY6" fmla="*/ 147554 h 242653"/>
                  <a:gd name="connsiteX7" fmla="*/ 48368 w 204095"/>
                  <a:gd name="connsiteY7" fmla="*/ 147554 h 242653"/>
                  <a:gd name="connsiteX8" fmla="*/ 48368 w 204095"/>
                  <a:gd name="connsiteY8" fmla="*/ 242654 h 242653"/>
                  <a:gd name="connsiteX9" fmla="*/ 273 w 204095"/>
                  <a:gd name="connsiteY9" fmla="*/ 242654 h 242653"/>
                  <a:gd name="connsiteX10" fmla="*/ 273 w 204095"/>
                  <a:gd name="connsiteY10" fmla="*/ 0 h 242653"/>
                  <a:gd name="connsiteX11" fmla="*/ 110768 w 204095"/>
                  <a:gd name="connsiteY11" fmla="*/ 108452 h 242653"/>
                  <a:gd name="connsiteX12" fmla="*/ 146464 w 204095"/>
                  <a:gd name="connsiteY12" fmla="*/ 74663 h 242653"/>
                  <a:gd name="connsiteX13" fmla="*/ 110768 w 204095"/>
                  <a:gd name="connsiteY13" fmla="*/ 40874 h 242653"/>
                  <a:gd name="connsiteX14" fmla="*/ 48232 w 204095"/>
                  <a:gd name="connsiteY14" fmla="*/ 40874 h 242653"/>
                  <a:gd name="connsiteX15" fmla="*/ 48232 w 204095"/>
                  <a:gd name="connsiteY15" fmla="*/ 108316 h 242653"/>
                  <a:gd name="connsiteX16" fmla="*/ 110768 w 204095"/>
                  <a:gd name="connsiteY16" fmla="*/ 108316 h 242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4095" h="242653">
                    <a:moveTo>
                      <a:pt x="0" y="0"/>
                    </a:moveTo>
                    <a:lnTo>
                      <a:pt x="114174" y="0"/>
                    </a:lnTo>
                    <a:cubicBezTo>
                      <a:pt x="167583" y="0"/>
                      <a:pt x="194559" y="34879"/>
                      <a:pt x="194559" y="73573"/>
                    </a:cubicBezTo>
                    <a:cubicBezTo>
                      <a:pt x="194559" y="103956"/>
                      <a:pt x="177938" y="129706"/>
                      <a:pt x="147554" y="140333"/>
                    </a:cubicBezTo>
                    <a:lnTo>
                      <a:pt x="204096" y="242654"/>
                    </a:lnTo>
                    <a:lnTo>
                      <a:pt x="150279" y="242654"/>
                    </a:lnTo>
                    <a:lnTo>
                      <a:pt x="98369" y="147554"/>
                    </a:lnTo>
                    <a:lnTo>
                      <a:pt x="48368" y="147554"/>
                    </a:lnTo>
                    <a:lnTo>
                      <a:pt x="48368" y="242654"/>
                    </a:lnTo>
                    <a:lnTo>
                      <a:pt x="273" y="242654"/>
                    </a:lnTo>
                    <a:lnTo>
                      <a:pt x="273" y="0"/>
                    </a:lnTo>
                    <a:close/>
                    <a:moveTo>
                      <a:pt x="110768" y="108452"/>
                    </a:moveTo>
                    <a:cubicBezTo>
                      <a:pt x="133112" y="108452"/>
                      <a:pt x="146464" y="93601"/>
                      <a:pt x="146464" y="74663"/>
                    </a:cubicBezTo>
                    <a:cubicBezTo>
                      <a:pt x="146464" y="55724"/>
                      <a:pt x="133249" y="40874"/>
                      <a:pt x="110768" y="40874"/>
                    </a:cubicBezTo>
                    <a:lnTo>
                      <a:pt x="48232" y="40874"/>
                    </a:lnTo>
                    <a:lnTo>
                      <a:pt x="48232" y="108316"/>
                    </a:lnTo>
                    <a:lnTo>
                      <a:pt x="110768" y="108316"/>
                    </a:lnTo>
                    <a:close/>
                  </a:path>
                </a:pathLst>
              </a:custGeom>
              <a:solidFill>
                <a:srgbClr val="333333"/>
              </a:solidFill>
              <a:ln w="0" cap="flat">
                <a:noFill/>
                <a:prstDash val="solid"/>
                <a:miter/>
              </a:ln>
            </p:spPr>
            <p:txBody>
              <a:bodyPr rtlCol="0" anchor="ctr"/>
              <a:lstStyle/>
              <a:p>
                <a:endParaRPr lang="en-US"/>
              </a:p>
            </p:txBody>
          </p:sp>
          <p:sp>
            <p:nvSpPr>
              <p:cNvPr id="3088" name="Freeform: Shape 3087">
                <a:extLst>
                  <a:ext uri="{FF2B5EF4-FFF2-40B4-BE49-F238E27FC236}">
                    <a16:creationId xmlns:a16="http://schemas.microsoft.com/office/drawing/2014/main" id="{713467B7-6A5D-1019-4540-FF5526973871}"/>
                  </a:ext>
                </a:extLst>
              </p:cNvPr>
              <p:cNvSpPr/>
              <p:nvPr/>
            </p:nvSpPr>
            <p:spPr>
              <a:xfrm>
                <a:off x="21418175" y="5511141"/>
                <a:ext cx="172896" cy="250147"/>
              </a:xfrm>
              <a:custGeom>
                <a:avLst/>
                <a:gdLst>
                  <a:gd name="connsiteX0" fmla="*/ 0 w 172896"/>
                  <a:gd name="connsiteY0" fmla="*/ 0 h 250147"/>
                  <a:gd name="connsiteX1" fmla="*/ 47413 w 172896"/>
                  <a:gd name="connsiteY1" fmla="*/ 0 h 250147"/>
                  <a:gd name="connsiteX2" fmla="*/ 47413 w 172896"/>
                  <a:gd name="connsiteY2" fmla="*/ 96326 h 250147"/>
                  <a:gd name="connsiteX3" fmla="*/ 105047 w 172896"/>
                  <a:gd name="connsiteY3" fmla="*/ 64444 h 250147"/>
                  <a:gd name="connsiteX4" fmla="*/ 172897 w 172896"/>
                  <a:gd name="connsiteY4" fmla="*/ 135292 h 250147"/>
                  <a:gd name="connsiteX5" fmla="*/ 172897 w 172896"/>
                  <a:gd name="connsiteY5" fmla="*/ 250147 h 250147"/>
                  <a:gd name="connsiteX6" fmla="*/ 125891 w 172896"/>
                  <a:gd name="connsiteY6" fmla="*/ 250147 h 250147"/>
                  <a:gd name="connsiteX7" fmla="*/ 125891 w 172896"/>
                  <a:gd name="connsiteY7" fmla="*/ 144421 h 250147"/>
                  <a:gd name="connsiteX8" fmla="*/ 98234 w 172896"/>
                  <a:gd name="connsiteY8" fmla="*/ 107634 h 250147"/>
                  <a:gd name="connsiteX9" fmla="*/ 78887 w 172896"/>
                  <a:gd name="connsiteY9" fmla="*/ 107634 h 250147"/>
                  <a:gd name="connsiteX10" fmla="*/ 47413 w 172896"/>
                  <a:gd name="connsiteY10" fmla="*/ 144421 h 250147"/>
                  <a:gd name="connsiteX11" fmla="*/ 47413 w 172896"/>
                  <a:gd name="connsiteY11" fmla="*/ 250147 h 250147"/>
                  <a:gd name="connsiteX12" fmla="*/ 0 w 172896"/>
                  <a:gd name="connsiteY12" fmla="*/ 250147 h 250147"/>
                  <a:gd name="connsiteX13" fmla="*/ 0 w 172896"/>
                  <a:gd name="connsiteY13" fmla="*/ 0 h 250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2896" h="250147">
                    <a:moveTo>
                      <a:pt x="0" y="0"/>
                    </a:moveTo>
                    <a:lnTo>
                      <a:pt x="47413" y="0"/>
                    </a:lnTo>
                    <a:lnTo>
                      <a:pt x="47413" y="96326"/>
                    </a:lnTo>
                    <a:cubicBezTo>
                      <a:pt x="58450" y="76570"/>
                      <a:pt x="75072" y="64444"/>
                      <a:pt x="105047" y="64444"/>
                    </a:cubicBezTo>
                    <a:cubicBezTo>
                      <a:pt x="147146" y="64444"/>
                      <a:pt x="172897" y="88015"/>
                      <a:pt x="172897" y="135292"/>
                    </a:cubicBezTo>
                    <a:lnTo>
                      <a:pt x="172897" y="250147"/>
                    </a:lnTo>
                    <a:lnTo>
                      <a:pt x="125891" y="250147"/>
                    </a:lnTo>
                    <a:lnTo>
                      <a:pt x="125891" y="144421"/>
                    </a:lnTo>
                    <a:cubicBezTo>
                      <a:pt x="125891" y="120850"/>
                      <a:pt x="114583" y="107634"/>
                      <a:pt x="98234" y="107634"/>
                    </a:cubicBezTo>
                    <a:lnTo>
                      <a:pt x="78887" y="107634"/>
                    </a:lnTo>
                    <a:cubicBezTo>
                      <a:pt x="61447" y="107634"/>
                      <a:pt x="47413" y="122485"/>
                      <a:pt x="47413" y="144421"/>
                    </a:cubicBezTo>
                    <a:lnTo>
                      <a:pt x="47413" y="250147"/>
                    </a:lnTo>
                    <a:lnTo>
                      <a:pt x="0" y="250147"/>
                    </a:lnTo>
                    <a:lnTo>
                      <a:pt x="0" y="0"/>
                    </a:lnTo>
                    <a:close/>
                  </a:path>
                </a:pathLst>
              </a:custGeom>
              <a:solidFill>
                <a:srgbClr val="333333"/>
              </a:solidFill>
              <a:ln w="0" cap="flat">
                <a:noFill/>
                <a:prstDash val="solid"/>
                <a:miter/>
              </a:ln>
            </p:spPr>
            <p:txBody>
              <a:bodyPr rtlCol="0" anchor="ctr"/>
              <a:lstStyle/>
              <a:p>
                <a:endParaRPr lang="en-US"/>
              </a:p>
            </p:txBody>
          </p:sp>
          <p:sp>
            <p:nvSpPr>
              <p:cNvPr id="3089" name="Freeform: Shape 3088">
                <a:extLst>
                  <a:ext uri="{FF2B5EF4-FFF2-40B4-BE49-F238E27FC236}">
                    <a16:creationId xmlns:a16="http://schemas.microsoft.com/office/drawing/2014/main" id="{1CDE74A2-07C3-BB78-3881-2944D8A61D8E}"/>
                  </a:ext>
                </a:extLst>
              </p:cNvPr>
              <p:cNvSpPr/>
              <p:nvPr/>
            </p:nvSpPr>
            <p:spPr>
              <a:xfrm>
                <a:off x="21616004" y="5581308"/>
                <a:ext cx="195785" cy="244561"/>
              </a:xfrm>
              <a:custGeom>
                <a:avLst/>
                <a:gdLst>
                  <a:gd name="connsiteX0" fmla="*/ 86788 w 195785"/>
                  <a:gd name="connsiteY0" fmla="*/ 180117 h 244561"/>
                  <a:gd name="connsiteX1" fmla="*/ 64037 w 195785"/>
                  <a:gd name="connsiteY1" fmla="*/ 180117 h 244561"/>
                  <a:gd name="connsiteX2" fmla="*/ 0 w 195785"/>
                  <a:gd name="connsiteY2" fmla="*/ 0 h 244561"/>
                  <a:gd name="connsiteX3" fmla="*/ 47006 w 195785"/>
                  <a:gd name="connsiteY3" fmla="*/ 0 h 244561"/>
                  <a:gd name="connsiteX4" fmla="*/ 94827 w 195785"/>
                  <a:gd name="connsiteY4" fmla="*/ 136110 h 244561"/>
                  <a:gd name="connsiteX5" fmla="*/ 102048 w 195785"/>
                  <a:gd name="connsiteY5" fmla="*/ 136110 h 244561"/>
                  <a:gd name="connsiteX6" fmla="*/ 151369 w 195785"/>
                  <a:gd name="connsiteY6" fmla="*/ 0 h 244561"/>
                  <a:gd name="connsiteX7" fmla="*/ 195785 w 195785"/>
                  <a:gd name="connsiteY7" fmla="*/ 0 h 244561"/>
                  <a:gd name="connsiteX8" fmla="*/ 108180 w 195785"/>
                  <a:gd name="connsiteY8" fmla="*/ 244561 h 244561"/>
                  <a:gd name="connsiteX9" fmla="*/ 63764 w 195785"/>
                  <a:gd name="connsiteY9" fmla="*/ 244561 h 244561"/>
                  <a:gd name="connsiteX10" fmla="*/ 86925 w 195785"/>
                  <a:gd name="connsiteY10" fmla="*/ 180117 h 244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5785" h="244561">
                    <a:moveTo>
                      <a:pt x="86788" y="180117"/>
                    </a:moveTo>
                    <a:lnTo>
                      <a:pt x="64037" y="180117"/>
                    </a:lnTo>
                    <a:lnTo>
                      <a:pt x="0" y="0"/>
                    </a:lnTo>
                    <a:lnTo>
                      <a:pt x="47006" y="0"/>
                    </a:lnTo>
                    <a:lnTo>
                      <a:pt x="94827" y="136110"/>
                    </a:lnTo>
                    <a:lnTo>
                      <a:pt x="102048" y="136110"/>
                    </a:lnTo>
                    <a:lnTo>
                      <a:pt x="151369" y="0"/>
                    </a:lnTo>
                    <a:lnTo>
                      <a:pt x="195785" y="0"/>
                    </a:lnTo>
                    <a:lnTo>
                      <a:pt x="108180" y="244561"/>
                    </a:lnTo>
                    <a:lnTo>
                      <a:pt x="63764" y="244561"/>
                    </a:lnTo>
                    <a:lnTo>
                      <a:pt x="86925" y="180117"/>
                    </a:lnTo>
                    <a:close/>
                  </a:path>
                </a:pathLst>
              </a:custGeom>
              <a:solidFill>
                <a:srgbClr val="333333"/>
              </a:solidFill>
              <a:ln w="0" cap="flat">
                <a:noFill/>
                <a:prstDash val="solid"/>
                <a:miter/>
              </a:ln>
            </p:spPr>
            <p:txBody>
              <a:bodyPr rtlCol="0" anchor="ctr"/>
              <a:lstStyle/>
              <a:p>
                <a:endParaRPr lang="en-US"/>
              </a:p>
            </p:txBody>
          </p:sp>
          <p:sp>
            <p:nvSpPr>
              <p:cNvPr id="3090" name="Freeform: Shape 3089">
                <a:extLst>
                  <a:ext uri="{FF2B5EF4-FFF2-40B4-BE49-F238E27FC236}">
                    <a16:creationId xmlns:a16="http://schemas.microsoft.com/office/drawing/2014/main" id="{0617DB99-BF38-C018-E435-244FBDF6B744}"/>
                  </a:ext>
                </a:extLst>
              </p:cNvPr>
              <p:cNvSpPr/>
              <p:nvPr/>
            </p:nvSpPr>
            <p:spPr>
              <a:xfrm>
                <a:off x="21828683" y="5531442"/>
                <a:ext cx="125483" cy="229846"/>
              </a:xfrm>
              <a:custGeom>
                <a:avLst/>
                <a:gdLst>
                  <a:gd name="connsiteX0" fmla="*/ 32563 w 125483"/>
                  <a:gd name="connsiteY0" fmla="*/ 185567 h 229846"/>
                  <a:gd name="connsiteX1" fmla="*/ 32563 w 125483"/>
                  <a:gd name="connsiteY1" fmla="*/ 88833 h 229846"/>
                  <a:gd name="connsiteX2" fmla="*/ 0 w 125483"/>
                  <a:gd name="connsiteY2" fmla="*/ 88833 h 229846"/>
                  <a:gd name="connsiteX3" fmla="*/ 0 w 125483"/>
                  <a:gd name="connsiteY3" fmla="*/ 49730 h 229846"/>
                  <a:gd name="connsiteX4" fmla="*/ 32563 w 125483"/>
                  <a:gd name="connsiteY4" fmla="*/ 49730 h 229846"/>
                  <a:gd name="connsiteX5" fmla="*/ 32563 w 125483"/>
                  <a:gd name="connsiteY5" fmla="*/ 0 h 229846"/>
                  <a:gd name="connsiteX6" fmla="*/ 79976 w 125483"/>
                  <a:gd name="connsiteY6" fmla="*/ 0 h 229846"/>
                  <a:gd name="connsiteX7" fmla="*/ 79976 w 125483"/>
                  <a:gd name="connsiteY7" fmla="*/ 49730 h 229846"/>
                  <a:gd name="connsiteX8" fmla="*/ 124392 w 125483"/>
                  <a:gd name="connsiteY8" fmla="*/ 49730 h 229846"/>
                  <a:gd name="connsiteX9" fmla="*/ 124392 w 125483"/>
                  <a:gd name="connsiteY9" fmla="*/ 88833 h 229846"/>
                  <a:gd name="connsiteX10" fmla="*/ 79976 w 125483"/>
                  <a:gd name="connsiteY10" fmla="*/ 88833 h 229846"/>
                  <a:gd name="connsiteX11" fmla="*/ 79976 w 125483"/>
                  <a:gd name="connsiteY11" fmla="*/ 172624 h 229846"/>
                  <a:gd name="connsiteX12" fmla="*/ 95918 w 125483"/>
                  <a:gd name="connsiteY12" fmla="*/ 188564 h 229846"/>
                  <a:gd name="connsiteX13" fmla="*/ 125483 w 125483"/>
                  <a:gd name="connsiteY13" fmla="*/ 188564 h 229846"/>
                  <a:gd name="connsiteX14" fmla="*/ 125483 w 125483"/>
                  <a:gd name="connsiteY14" fmla="*/ 229847 h 229846"/>
                  <a:gd name="connsiteX15" fmla="*/ 79296 w 125483"/>
                  <a:gd name="connsiteY15" fmla="*/ 229847 h 229846"/>
                  <a:gd name="connsiteX16" fmla="*/ 32699 w 125483"/>
                  <a:gd name="connsiteY16" fmla="*/ 185431 h 229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5483" h="229846">
                    <a:moveTo>
                      <a:pt x="32563" y="185567"/>
                    </a:moveTo>
                    <a:lnTo>
                      <a:pt x="32563" y="88833"/>
                    </a:lnTo>
                    <a:lnTo>
                      <a:pt x="0" y="88833"/>
                    </a:lnTo>
                    <a:lnTo>
                      <a:pt x="0" y="49730"/>
                    </a:lnTo>
                    <a:lnTo>
                      <a:pt x="32563" y="49730"/>
                    </a:lnTo>
                    <a:lnTo>
                      <a:pt x="32563" y="0"/>
                    </a:lnTo>
                    <a:lnTo>
                      <a:pt x="79976" y="0"/>
                    </a:lnTo>
                    <a:lnTo>
                      <a:pt x="79976" y="49730"/>
                    </a:lnTo>
                    <a:lnTo>
                      <a:pt x="124392" y="49730"/>
                    </a:lnTo>
                    <a:lnTo>
                      <a:pt x="124392" y="88833"/>
                    </a:lnTo>
                    <a:lnTo>
                      <a:pt x="79976" y="88833"/>
                    </a:lnTo>
                    <a:lnTo>
                      <a:pt x="79976" y="172624"/>
                    </a:lnTo>
                    <a:cubicBezTo>
                      <a:pt x="79976" y="183932"/>
                      <a:pt x="83791" y="188564"/>
                      <a:pt x="95918" y="188564"/>
                    </a:cubicBezTo>
                    <a:lnTo>
                      <a:pt x="125483" y="188564"/>
                    </a:lnTo>
                    <a:lnTo>
                      <a:pt x="125483" y="229847"/>
                    </a:lnTo>
                    <a:lnTo>
                      <a:pt x="79296" y="229847"/>
                    </a:lnTo>
                    <a:cubicBezTo>
                      <a:pt x="49321" y="229847"/>
                      <a:pt x="32699" y="213906"/>
                      <a:pt x="32699" y="185431"/>
                    </a:cubicBezTo>
                    <a:close/>
                  </a:path>
                </a:pathLst>
              </a:custGeom>
              <a:solidFill>
                <a:srgbClr val="333333"/>
              </a:solidFill>
              <a:ln w="0" cap="flat">
                <a:noFill/>
                <a:prstDash val="solid"/>
                <a:miter/>
              </a:ln>
            </p:spPr>
            <p:txBody>
              <a:bodyPr rtlCol="0" anchor="ctr"/>
              <a:lstStyle/>
              <a:p>
                <a:endParaRPr lang="en-US"/>
              </a:p>
            </p:txBody>
          </p:sp>
          <p:sp>
            <p:nvSpPr>
              <p:cNvPr id="3091" name="Freeform: Shape 3090">
                <a:extLst>
                  <a:ext uri="{FF2B5EF4-FFF2-40B4-BE49-F238E27FC236}">
                    <a16:creationId xmlns:a16="http://schemas.microsoft.com/office/drawing/2014/main" id="{70336FB1-35FD-0BED-C013-7E6AAEEA4F91}"/>
                  </a:ext>
                </a:extLst>
              </p:cNvPr>
              <p:cNvSpPr/>
              <p:nvPr/>
            </p:nvSpPr>
            <p:spPr>
              <a:xfrm>
                <a:off x="21993133" y="5511141"/>
                <a:ext cx="172895" cy="250147"/>
              </a:xfrm>
              <a:custGeom>
                <a:avLst/>
                <a:gdLst>
                  <a:gd name="connsiteX0" fmla="*/ 0 w 172895"/>
                  <a:gd name="connsiteY0" fmla="*/ 0 h 250147"/>
                  <a:gd name="connsiteX1" fmla="*/ 47413 w 172895"/>
                  <a:gd name="connsiteY1" fmla="*/ 0 h 250147"/>
                  <a:gd name="connsiteX2" fmla="*/ 47413 w 172895"/>
                  <a:gd name="connsiteY2" fmla="*/ 96326 h 250147"/>
                  <a:gd name="connsiteX3" fmla="*/ 105045 w 172895"/>
                  <a:gd name="connsiteY3" fmla="*/ 64444 h 250147"/>
                  <a:gd name="connsiteX4" fmla="*/ 172895 w 172895"/>
                  <a:gd name="connsiteY4" fmla="*/ 135292 h 250147"/>
                  <a:gd name="connsiteX5" fmla="*/ 172895 w 172895"/>
                  <a:gd name="connsiteY5" fmla="*/ 250147 h 250147"/>
                  <a:gd name="connsiteX6" fmla="*/ 125891 w 172895"/>
                  <a:gd name="connsiteY6" fmla="*/ 250147 h 250147"/>
                  <a:gd name="connsiteX7" fmla="*/ 125891 w 172895"/>
                  <a:gd name="connsiteY7" fmla="*/ 144421 h 250147"/>
                  <a:gd name="connsiteX8" fmla="*/ 98233 w 172895"/>
                  <a:gd name="connsiteY8" fmla="*/ 107634 h 250147"/>
                  <a:gd name="connsiteX9" fmla="*/ 78885 w 172895"/>
                  <a:gd name="connsiteY9" fmla="*/ 107634 h 250147"/>
                  <a:gd name="connsiteX10" fmla="*/ 47413 w 172895"/>
                  <a:gd name="connsiteY10" fmla="*/ 144421 h 250147"/>
                  <a:gd name="connsiteX11" fmla="*/ 47413 w 172895"/>
                  <a:gd name="connsiteY11" fmla="*/ 250147 h 250147"/>
                  <a:gd name="connsiteX12" fmla="*/ 0 w 172895"/>
                  <a:gd name="connsiteY12" fmla="*/ 250147 h 250147"/>
                  <a:gd name="connsiteX13" fmla="*/ 0 w 172895"/>
                  <a:gd name="connsiteY13" fmla="*/ 0 h 250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2895" h="250147">
                    <a:moveTo>
                      <a:pt x="0" y="0"/>
                    </a:moveTo>
                    <a:lnTo>
                      <a:pt x="47413" y="0"/>
                    </a:lnTo>
                    <a:lnTo>
                      <a:pt x="47413" y="96326"/>
                    </a:lnTo>
                    <a:cubicBezTo>
                      <a:pt x="58448" y="76570"/>
                      <a:pt x="75072" y="64444"/>
                      <a:pt x="105045" y="64444"/>
                    </a:cubicBezTo>
                    <a:cubicBezTo>
                      <a:pt x="147144" y="64444"/>
                      <a:pt x="172895" y="88015"/>
                      <a:pt x="172895" y="135292"/>
                    </a:cubicBezTo>
                    <a:lnTo>
                      <a:pt x="172895" y="250147"/>
                    </a:lnTo>
                    <a:lnTo>
                      <a:pt x="125891" y="250147"/>
                    </a:lnTo>
                    <a:lnTo>
                      <a:pt x="125891" y="144421"/>
                    </a:lnTo>
                    <a:cubicBezTo>
                      <a:pt x="125891" y="120850"/>
                      <a:pt x="114582" y="107634"/>
                      <a:pt x="98233" y="107634"/>
                    </a:cubicBezTo>
                    <a:lnTo>
                      <a:pt x="78885" y="107634"/>
                    </a:lnTo>
                    <a:cubicBezTo>
                      <a:pt x="61447" y="107634"/>
                      <a:pt x="47413" y="122485"/>
                      <a:pt x="47413" y="144421"/>
                    </a:cubicBezTo>
                    <a:lnTo>
                      <a:pt x="47413" y="250147"/>
                    </a:lnTo>
                    <a:lnTo>
                      <a:pt x="0" y="250147"/>
                    </a:lnTo>
                    <a:lnTo>
                      <a:pt x="0" y="0"/>
                    </a:lnTo>
                    <a:close/>
                  </a:path>
                </a:pathLst>
              </a:custGeom>
              <a:solidFill>
                <a:srgbClr val="333333"/>
              </a:solidFill>
              <a:ln w="0" cap="flat">
                <a:noFill/>
                <a:prstDash val="solid"/>
                <a:miter/>
              </a:ln>
            </p:spPr>
            <p:txBody>
              <a:bodyPr rtlCol="0" anchor="ctr"/>
              <a:lstStyle/>
              <a:p>
                <a:endParaRPr lang="en-US"/>
              </a:p>
            </p:txBody>
          </p:sp>
          <p:sp>
            <p:nvSpPr>
              <p:cNvPr id="3092" name="Freeform: Shape 3091">
                <a:extLst>
                  <a:ext uri="{FF2B5EF4-FFF2-40B4-BE49-F238E27FC236}">
                    <a16:creationId xmlns:a16="http://schemas.microsoft.com/office/drawing/2014/main" id="{2A8B3826-DA9C-F328-5D98-EE100AABFA8B}"/>
                  </a:ext>
                </a:extLst>
              </p:cNvPr>
              <p:cNvSpPr/>
              <p:nvPr/>
            </p:nvSpPr>
            <p:spPr>
              <a:xfrm>
                <a:off x="22215213" y="5575586"/>
                <a:ext cx="289249" cy="185702"/>
              </a:xfrm>
              <a:custGeom>
                <a:avLst/>
                <a:gdLst>
                  <a:gd name="connsiteX0" fmla="*/ 0 w 289249"/>
                  <a:gd name="connsiteY0" fmla="*/ 5722 h 185702"/>
                  <a:gd name="connsiteX1" fmla="*/ 45507 w 289249"/>
                  <a:gd name="connsiteY1" fmla="*/ 5722 h 185702"/>
                  <a:gd name="connsiteX2" fmla="*/ 45507 w 289249"/>
                  <a:gd name="connsiteY2" fmla="*/ 31473 h 185702"/>
                  <a:gd name="connsiteX3" fmla="*/ 102321 w 289249"/>
                  <a:gd name="connsiteY3" fmla="*/ 0 h 185702"/>
                  <a:gd name="connsiteX4" fmla="*/ 161043 w 289249"/>
                  <a:gd name="connsiteY4" fmla="*/ 32971 h 185702"/>
                  <a:gd name="connsiteX5" fmla="*/ 222898 w 289249"/>
                  <a:gd name="connsiteY5" fmla="*/ 0 h 185702"/>
                  <a:gd name="connsiteX6" fmla="*/ 289250 w 289249"/>
                  <a:gd name="connsiteY6" fmla="*/ 67850 h 185702"/>
                  <a:gd name="connsiteX7" fmla="*/ 289250 w 289249"/>
                  <a:gd name="connsiteY7" fmla="*/ 185703 h 185702"/>
                  <a:gd name="connsiteX8" fmla="*/ 242245 w 289249"/>
                  <a:gd name="connsiteY8" fmla="*/ 185703 h 185702"/>
                  <a:gd name="connsiteX9" fmla="*/ 242245 w 289249"/>
                  <a:gd name="connsiteY9" fmla="*/ 79976 h 185702"/>
                  <a:gd name="connsiteX10" fmla="*/ 216086 w 289249"/>
                  <a:gd name="connsiteY10" fmla="*/ 43190 h 185702"/>
                  <a:gd name="connsiteX11" fmla="*/ 199055 w 289249"/>
                  <a:gd name="connsiteY11" fmla="*/ 43190 h 185702"/>
                  <a:gd name="connsiteX12" fmla="*/ 168400 w 289249"/>
                  <a:gd name="connsiteY12" fmla="*/ 79976 h 185702"/>
                  <a:gd name="connsiteX13" fmla="*/ 168400 w 289249"/>
                  <a:gd name="connsiteY13" fmla="*/ 185703 h 185702"/>
                  <a:gd name="connsiteX14" fmla="*/ 121395 w 289249"/>
                  <a:gd name="connsiteY14" fmla="*/ 185703 h 185702"/>
                  <a:gd name="connsiteX15" fmla="*/ 121395 w 289249"/>
                  <a:gd name="connsiteY15" fmla="*/ 79976 h 185702"/>
                  <a:gd name="connsiteX16" fmla="*/ 94828 w 289249"/>
                  <a:gd name="connsiteY16" fmla="*/ 43190 h 185702"/>
                  <a:gd name="connsiteX17" fmla="*/ 78205 w 289249"/>
                  <a:gd name="connsiteY17" fmla="*/ 43190 h 185702"/>
                  <a:gd name="connsiteX18" fmla="*/ 47550 w 289249"/>
                  <a:gd name="connsiteY18" fmla="*/ 79976 h 185702"/>
                  <a:gd name="connsiteX19" fmla="*/ 47550 w 289249"/>
                  <a:gd name="connsiteY19" fmla="*/ 185703 h 185702"/>
                  <a:gd name="connsiteX20" fmla="*/ 136 w 289249"/>
                  <a:gd name="connsiteY20" fmla="*/ 185703 h 185702"/>
                  <a:gd name="connsiteX21" fmla="*/ 136 w 289249"/>
                  <a:gd name="connsiteY21" fmla="*/ 5586 h 185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89249" h="185702">
                    <a:moveTo>
                      <a:pt x="0" y="5722"/>
                    </a:moveTo>
                    <a:lnTo>
                      <a:pt x="45507" y="5722"/>
                    </a:lnTo>
                    <a:lnTo>
                      <a:pt x="45507" y="31473"/>
                    </a:lnTo>
                    <a:cubicBezTo>
                      <a:pt x="56542" y="12943"/>
                      <a:pt x="73573" y="0"/>
                      <a:pt x="102321" y="0"/>
                    </a:cubicBezTo>
                    <a:cubicBezTo>
                      <a:pt x="129570" y="0"/>
                      <a:pt x="151232" y="11036"/>
                      <a:pt x="161043" y="32971"/>
                    </a:cubicBezTo>
                    <a:cubicBezTo>
                      <a:pt x="173170" y="12534"/>
                      <a:pt x="193197" y="0"/>
                      <a:pt x="222898" y="0"/>
                    </a:cubicBezTo>
                    <a:cubicBezTo>
                      <a:pt x="262682" y="0"/>
                      <a:pt x="289250" y="22753"/>
                      <a:pt x="289250" y="67850"/>
                    </a:cubicBezTo>
                    <a:lnTo>
                      <a:pt x="289250" y="185703"/>
                    </a:lnTo>
                    <a:lnTo>
                      <a:pt x="242245" y="185703"/>
                    </a:lnTo>
                    <a:lnTo>
                      <a:pt x="242245" y="79976"/>
                    </a:lnTo>
                    <a:cubicBezTo>
                      <a:pt x="242245" y="56406"/>
                      <a:pt x="231210" y="43190"/>
                      <a:pt x="216086" y="43190"/>
                    </a:cubicBezTo>
                    <a:lnTo>
                      <a:pt x="199055" y="43190"/>
                    </a:lnTo>
                    <a:cubicBezTo>
                      <a:pt x="182706" y="43190"/>
                      <a:pt x="168400" y="58040"/>
                      <a:pt x="168400" y="79976"/>
                    </a:cubicBezTo>
                    <a:lnTo>
                      <a:pt x="168400" y="185703"/>
                    </a:lnTo>
                    <a:lnTo>
                      <a:pt x="121395" y="185703"/>
                    </a:lnTo>
                    <a:lnTo>
                      <a:pt x="121395" y="79976"/>
                    </a:lnTo>
                    <a:cubicBezTo>
                      <a:pt x="121395" y="56406"/>
                      <a:pt x="110359" y="43190"/>
                      <a:pt x="94828" y="43190"/>
                    </a:cubicBezTo>
                    <a:lnTo>
                      <a:pt x="78205" y="43190"/>
                    </a:lnTo>
                    <a:cubicBezTo>
                      <a:pt x="61856" y="43190"/>
                      <a:pt x="47550" y="58040"/>
                      <a:pt x="47550" y="79976"/>
                    </a:cubicBezTo>
                    <a:lnTo>
                      <a:pt x="47550" y="185703"/>
                    </a:lnTo>
                    <a:lnTo>
                      <a:pt x="136" y="185703"/>
                    </a:lnTo>
                    <a:lnTo>
                      <a:pt x="136" y="5586"/>
                    </a:lnTo>
                    <a:close/>
                  </a:path>
                </a:pathLst>
              </a:custGeom>
              <a:solidFill>
                <a:srgbClr val="333333"/>
              </a:solidFill>
              <a:ln w="0" cap="flat">
                <a:noFill/>
                <a:prstDash val="solid"/>
                <a:miter/>
              </a:ln>
            </p:spPr>
            <p:txBody>
              <a:bodyPr rtlCol="0" anchor="ctr"/>
              <a:lstStyle/>
              <a:p>
                <a:endParaRPr lang="en-US"/>
              </a:p>
            </p:txBody>
          </p:sp>
          <p:sp>
            <p:nvSpPr>
              <p:cNvPr id="3093" name="Freeform: Shape 3092">
                <a:extLst>
                  <a:ext uri="{FF2B5EF4-FFF2-40B4-BE49-F238E27FC236}">
                    <a16:creationId xmlns:a16="http://schemas.microsoft.com/office/drawing/2014/main" id="{5D09EB9E-284D-91E6-9574-73E33BED4E4D}"/>
                  </a:ext>
                </a:extLst>
              </p:cNvPr>
              <p:cNvSpPr/>
              <p:nvPr/>
            </p:nvSpPr>
            <p:spPr>
              <a:xfrm>
                <a:off x="22636212" y="5518771"/>
                <a:ext cx="211590" cy="248512"/>
              </a:xfrm>
              <a:custGeom>
                <a:avLst/>
                <a:gdLst>
                  <a:gd name="connsiteX0" fmla="*/ 136 w 211590"/>
                  <a:gd name="connsiteY0" fmla="*/ 175485 h 248512"/>
                  <a:gd name="connsiteX1" fmla="*/ 44553 w 211590"/>
                  <a:gd name="connsiteY1" fmla="*/ 115945 h 248512"/>
                  <a:gd name="connsiteX2" fmla="*/ 44144 w 211590"/>
                  <a:gd name="connsiteY2" fmla="*/ 114855 h 248512"/>
                  <a:gd name="connsiteX3" fmla="*/ 7358 w 211590"/>
                  <a:gd name="connsiteY3" fmla="*/ 60630 h 248512"/>
                  <a:gd name="connsiteX4" fmla="*/ 90331 w 211590"/>
                  <a:gd name="connsiteY4" fmla="*/ 0 h 248512"/>
                  <a:gd name="connsiteX5" fmla="*/ 159680 w 211590"/>
                  <a:gd name="connsiteY5" fmla="*/ 0 h 248512"/>
                  <a:gd name="connsiteX6" fmla="*/ 159680 w 211590"/>
                  <a:gd name="connsiteY6" fmla="*/ 40193 h 248512"/>
                  <a:gd name="connsiteX7" fmla="*/ 83791 w 211590"/>
                  <a:gd name="connsiteY7" fmla="*/ 40193 h 248512"/>
                  <a:gd name="connsiteX8" fmla="*/ 53136 w 211590"/>
                  <a:gd name="connsiteY8" fmla="*/ 68668 h 248512"/>
                  <a:gd name="connsiteX9" fmla="*/ 83791 w 211590"/>
                  <a:gd name="connsiteY9" fmla="*/ 97143 h 248512"/>
                  <a:gd name="connsiteX10" fmla="*/ 139516 w 211590"/>
                  <a:gd name="connsiteY10" fmla="*/ 97143 h 248512"/>
                  <a:gd name="connsiteX11" fmla="*/ 139516 w 211590"/>
                  <a:gd name="connsiteY11" fmla="*/ 68395 h 248512"/>
                  <a:gd name="connsiteX12" fmla="*/ 184614 w 211590"/>
                  <a:gd name="connsiteY12" fmla="*/ 68395 h 248512"/>
                  <a:gd name="connsiteX13" fmla="*/ 184614 w 211590"/>
                  <a:gd name="connsiteY13" fmla="*/ 97143 h 248512"/>
                  <a:gd name="connsiteX14" fmla="*/ 211590 w 211590"/>
                  <a:gd name="connsiteY14" fmla="*/ 97143 h 248512"/>
                  <a:gd name="connsiteX15" fmla="*/ 211590 w 211590"/>
                  <a:gd name="connsiteY15" fmla="*/ 135428 h 248512"/>
                  <a:gd name="connsiteX16" fmla="*/ 184614 w 211590"/>
                  <a:gd name="connsiteY16" fmla="*/ 135428 h 248512"/>
                  <a:gd name="connsiteX17" fmla="*/ 184614 w 211590"/>
                  <a:gd name="connsiteY17" fmla="*/ 167719 h 248512"/>
                  <a:gd name="connsiteX18" fmla="*/ 94827 w 211590"/>
                  <a:gd name="connsiteY18" fmla="*/ 248512 h 248512"/>
                  <a:gd name="connsiteX19" fmla="*/ 0 w 211590"/>
                  <a:gd name="connsiteY19" fmla="*/ 175757 h 248512"/>
                  <a:gd name="connsiteX20" fmla="*/ 82837 w 211590"/>
                  <a:gd name="connsiteY20" fmla="*/ 207775 h 248512"/>
                  <a:gd name="connsiteX21" fmla="*/ 104092 w 211590"/>
                  <a:gd name="connsiteY21" fmla="*/ 207775 h 248512"/>
                  <a:gd name="connsiteX22" fmla="*/ 140061 w 211590"/>
                  <a:gd name="connsiteY22" fmla="*/ 170580 h 248512"/>
                  <a:gd name="connsiteX23" fmla="*/ 140061 w 211590"/>
                  <a:gd name="connsiteY23" fmla="*/ 135292 h 248512"/>
                  <a:gd name="connsiteX24" fmla="*/ 82020 w 211590"/>
                  <a:gd name="connsiteY24" fmla="*/ 135292 h 248512"/>
                  <a:gd name="connsiteX25" fmla="*/ 46051 w 211590"/>
                  <a:gd name="connsiteY25" fmla="*/ 170988 h 248512"/>
                  <a:gd name="connsiteX26" fmla="*/ 82837 w 211590"/>
                  <a:gd name="connsiteY26" fmla="*/ 207775 h 248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11590" h="248512">
                    <a:moveTo>
                      <a:pt x="136" y="175485"/>
                    </a:moveTo>
                    <a:cubicBezTo>
                      <a:pt x="136" y="144829"/>
                      <a:pt x="17576" y="125074"/>
                      <a:pt x="44553" y="115945"/>
                    </a:cubicBezTo>
                    <a:lnTo>
                      <a:pt x="44144" y="114855"/>
                    </a:lnTo>
                    <a:cubicBezTo>
                      <a:pt x="22481" y="105727"/>
                      <a:pt x="7358" y="86788"/>
                      <a:pt x="7358" y="60630"/>
                    </a:cubicBezTo>
                    <a:cubicBezTo>
                      <a:pt x="7358" y="27249"/>
                      <a:pt x="32427" y="0"/>
                      <a:pt x="90331" y="0"/>
                    </a:cubicBezTo>
                    <a:lnTo>
                      <a:pt x="159680" y="0"/>
                    </a:lnTo>
                    <a:lnTo>
                      <a:pt x="159680" y="40193"/>
                    </a:lnTo>
                    <a:lnTo>
                      <a:pt x="83791" y="40193"/>
                    </a:lnTo>
                    <a:cubicBezTo>
                      <a:pt x="64853" y="40193"/>
                      <a:pt x="53136" y="50820"/>
                      <a:pt x="53136" y="68668"/>
                    </a:cubicBezTo>
                    <a:cubicBezTo>
                      <a:pt x="53136" y="86516"/>
                      <a:pt x="65262" y="97143"/>
                      <a:pt x="83791" y="97143"/>
                    </a:cubicBezTo>
                    <a:lnTo>
                      <a:pt x="139516" y="97143"/>
                    </a:lnTo>
                    <a:lnTo>
                      <a:pt x="139516" y="68395"/>
                    </a:lnTo>
                    <a:lnTo>
                      <a:pt x="184614" y="68395"/>
                    </a:lnTo>
                    <a:lnTo>
                      <a:pt x="184614" y="97143"/>
                    </a:lnTo>
                    <a:lnTo>
                      <a:pt x="211590" y="97143"/>
                    </a:lnTo>
                    <a:lnTo>
                      <a:pt x="211590" y="135428"/>
                    </a:lnTo>
                    <a:lnTo>
                      <a:pt x="184614" y="135428"/>
                    </a:lnTo>
                    <a:lnTo>
                      <a:pt x="184614" y="167719"/>
                    </a:lnTo>
                    <a:cubicBezTo>
                      <a:pt x="184614" y="218130"/>
                      <a:pt x="153140" y="248512"/>
                      <a:pt x="94827" y="248512"/>
                    </a:cubicBezTo>
                    <a:cubicBezTo>
                      <a:pt x="36515" y="248512"/>
                      <a:pt x="0" y="220854"/>
                      <a:pt x="0" y="175757"/>
                    </a:cubicBezTo>
                    <a:close/>
                    <a:moveTo>
                      <a:pt x="82837" y="207775"/>
                    </a:moveTo>
                    <a:lnTo>
                      <a:pt x="104092" y="207775"/>
                    </a:lnTo>
                    <a:cubicBezTo>
                      <a:pt x="125345" y="207775"/>
                      <a:pt x="140061" y="194559"/>
                      <a:pt x="140061" y="170580"/>
                    </a:cubicBezTo>
                    <a:lnTo>
                      <a:pt x="140061" y="135292"/>
                    </a:lnTo>
                    <a:lnTo>
                      <a:pt x="82020" y="135292"/>
                    </a:lnTo>
                    <a:cubicBezTo>
                      <a:pt x="62265" y="135292"/>
                      <a:pt x="46051" y="147418"/>
                      <a:pt x="46051" y="170988"/>
                    </a:cubicBezTo>
                    <a:cubicBezTo>
                      <a:pt x="46051" y="194559"/>
                      <a:pt x="61992" y="207775"/>
                      <a:pt x="82837" y="207775"/>
                    </a:cubicBezTo>
                    <a:close/>
                  </a:path>
                </a:pathLst>
              </a:custGeom>
              <a:solidFill>
                <a:srgbClr val="333333"/>
              </a:solidFill>
              <a:ln w="0" cap="flat">
                <a:noFill/>
                <a:prstDash val="solid"/>
                <a:miter/>
              </a:ln>
            </p:spPr>
            <p:txBody>
              <a:bodyPr rtlCol="0" anchor="ctr"/>
              <a:lstStyle/>
              <a:p>
                <a:endParaRPr lang="en-US"/>
              </a:p>
            </p:txBody>
          </p:sp>
          <p:grpSp>
            <p:nvGrpSpPr>
              <p:cNvPr id="3094" name="Graphic 355">
                <a:extLst>
                  <a:ext uri="{FF2B5EF4-FFF2-40B4-BE49-F238E27FC236}">
                    <a16:creationId xmlns:a16="http://schemas.microsoft.com/office/drawing/2014/main" id="{D408686D-3648-3702-766C-727D02804069}"/>
                  </a:ext>
                </a:extLst>
              </p:cNvPr>
              <p:cNvGrpSpPr/>
              <p:nvPr/>
            </p:nvGrpSpPr>
            <p:grpSpPr>
              <a:xfrm>
                <a:off x="21175113" y="5890586"/>
                <a:ext cx="1895042" cy="407511"/>
                <a:chOff x="21175113" y="5890586"/>
                <a:chExt cx="1895042" cy="407511"/>
              </a:xfrm>
              <a:solidFill>
                <a:srgbClr val="333333"/>
              </a:solidFill>
            </p:grpSpPr>
            <p:sp>
              <p:nvSpPr>
                <p:cNvPr id="3095" name="Freeform: Shape 3094">
                  <a:extLst>
                    <a:ext uri="{FF2B5EF4-FFF2-40B4-BE49-F238E27FC236}">
                      <a16:creationId xmlns:a16="http://schemas.microsoft.com/office/drawing/2014/main" id="{9C5EB11C-791C-58D2-0E00-86A4E1BF0FD7}"/>
                    </a:ext>
                  </a:extLst>
                </p:cNvPr>
                <p:cNvSpPr/>
                <p:nvPr/>
              </p:nvSpPr>
              <p:spPr>
                <a:xfrm>
                  <a:off x="21175113" y="5902711"/>
                  <a:ext cx="324809" cy="386393"/>
                </a:xfrm>
                <a:custGeom>
                  <a:avLst/>
                  <a:gdLst>
                    <a:gd name="connsiteX0" fmla="*/ 0 w 324809"/>
                    <a:gd name="connsiteY0" fmla="*/ 0 h 386393"/>
                    <a:gd name="connsiteX1" fmla="*/ 181751 w 324809"/>
                    <a:gd name="connsiteY1" fmla="*/ 0 h 386393"/>
                    <a:gd name="connsiteX2" fmla="*/ 309686 w 324809"/>
                    <a:gd name="connsiteY2" fmla="*/ 117171 h 386393"/>
                    <a:gd name="connsiteX3" fmla="*/ 234888 w 324809"/>
                    <a:gd name="connsiteY3" fmla="*/ 223443 h 386393"/>
                    <a:gd name="connsiteX4" fmla="*/ 324809 w 324809"/>
                    <a:gd name="connsiteY4" fmla="*/ 386393 h 386393"/>
                    <a:gd name="connsiteX5" fmla="*/ 239112 w 324809"/>
                    <a:gd name="connsiteY5" fmla="*/ 386393 h 386393"/>
                    <a:gd name="connsiteX6" fmla="*/ 156410 w 324809"/>
                    <a:gd name="connsiteY6" fmla="*/ 234888 h 386393"/>
                    <a:gd name="connsiteX7" fmla="*/ 76706 w 324809"/>
                    <a:gd name="connsiteY7" fmla="*/ 234888 h 386393"/>
                    <a:gd name="connsiteX8" fmla="*/ 76706 w 324809"/>
                    <a:gd name="connsiteY8" fmla="*/ 386393 h 386393"/>
                    <a:gd name="connsiteX9" fmla="*/ 0 w 324809"/>
                    <a:gd name="connsiteY9" fmla="*/ 386393 h 386393"/>
                    <a:gd name="connsiteX10" fmla="*/ 0 w 324809"/>
                    <a:gd name="connsiteY10" fmla="*/ 0 h 386393"/>
                    <a:gd name="connsiteX11" fmla="*/ 176301 w 324809"/>
                    <a:gd name="connsiteY11" fmla="*/ 172624 h 386393"/>
                    <a:gd name="connsiteX12" fmla="*/ 232980 w 324809"/>
                    <a:gd name="connsiteY12" fmla="*/ 118943 h 386393"/>
                    <a:gd name="connsiteX13" fmla="*/ 176301 w 324809"/>
                    <a:gd name="connsiteY13" fmla="*/ 65262 h 386393"/>
                    <a:gd name="connsiteX14" fmla="*/ 76706 w 324809"/>
                    <a:gd name="connsiteY14" fmla="*/ 65262 h 386393"/>
                    <a:gd name="connsiteX15" fmla="*/ 76706 w 324809"/>
                    <a:gd name="connsiteY15" fmla="*/ 172760 h 386393"/>
                    <a:gd name="connsiteX16" fmla="*/ 176301 w 324809"/>
                    <a:gd name="connsiteY16" fmla="*/ 172760 h 386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4809" h="386393">
                      <a:moveTo>
                        <a:pt x="0" y="0"/>
                      </a:moveTo>
                      <a:lnTo>
                        <a:pt x="181751" y="0"/>
                      </a:lnTo>
                      <a:cubicBezTo>
                        <a:pt x="266905" y="0"/>
                        <a:pt x="309686" y="55589"/>
                        <a:pt x="309686" y="117171"/>
                      </a:cubicBezTo>
                      <a:cubicBezTo>
                        <a:pt x="309686" y="165403"/>
                        <a:pt x="283119" y="206549"/>
                        <a:pt x="234888" y="223443"/>
                      </a:cubicBezTo>
                      <a:lnTo>
                        <a:pt x="324809" y="386393"/>
                      </a:lnTo>
                      <a:lnTo>
                        <a:pt x="239112" y="386393"/>
                      </a:lnTo>
                      <a:lnTo>
                        <a:pt x="156410" y="234888"/>
                      </a:lnTo>
                      <a:lnTo>
                        <a:pt x="76706" y="234888"/>
                      </a:lnTo>
                      <a:lnTo>
                        <a:pt x="76706" y="386393"/>
                      </a:lnTo>
                      <a:lnTo>
                        <a:pt x="0" y="386393"/>
                      </a:lnTo>
                      <a:lnTo>
                        <a:pt x="0" y="0"/>
                      </a:lnTo>
                      <a:close/>
                      <a:moveTo>
                        <a:pt x="176301" y="172624"/>
                      </a:moveTo>
                      <a:cubicBezTo>
                        <a:pt x="211863" y="172624"/>
                        <a:pt x="232980" y="149053"/>
                        <a:pt x="232980" y="118943"/>
                      </a:cubicBezTo>
                      <a:cubicBezTo>
                        <a:pt x="232980" y="88833"/>
                        <a:pt x="211863" y="65262"/>
                        <a:pt x="176301" y="65262"/>
                      </a:cubicBezTo>
                      <a:lnTo>
                        <a:pt x="76706" y="65262"/>
                      </a:lnTo>
                      <a:lnTo>
                        <a:pt x="76706" y="172760"/>
                      </a:lnTo>
                      <a:lnTo>
                        <a:pt x="176301" y="172760"/>
                      </a:lnTo>
                      <a:close/>
                    </a:path>
                  </a:pathLst>
                </a:custGeom>
                <a:solidFill>
                  <a:srgbClr val="333333"/>
                </a:solidFill>
                <a:ln w="0" cap="flat">
                  <a:noFill/>
                  <a:prstDash val="solid"/>
                  <a:miter/>
                </a:ln>
              </p:spPr>
              <p:txBody>
                <a:bodyPr rtlCol="0" anchor="ctr"/>
                <a:lstStyle/>
                <a:p>
                  <a:endParaRPr lang="en-US"/>
                </a:p>
              </p:txBody>
            </p:sp>
            <p:sp>
              <p:nvSpPr>
                <p:cNvPr id="3096" name="Freeform: Shape 3095">
                  <a:extLst>
                    <a:ext uri="{FF2B5EF4-FFF2-40B4-BE49-F238E27FC236}">
                      <a16:creationId xmlns:a16="http://schemas.microsoft.com/office/drawing/2014/main" id="{6FF51EAB-1891-E22C-710F-30BDA9C07E26}"/>
                    </a:ext>
                  </a:extLst>
                </p:cNvPr>
                <p:cNvSpPr/>
                <p:nvPr/>
              </p:nvSpPr>
              <p:spPr>
                <a:xfrm>
                  <a:off x="21562051" y="5890586"/>
                  <a:ext cx="275215" cy="398518"/>
                </a:xfrm>
                <a:custGeom>
                  <a:avLst/>
                  <a:gdLst>
                    <a:gd name="connsiteX0" fmla="*/ 0 w 275215"/>
                    <a:gd name="connsiteY0" fmla="*/ 0 h 398518"/>
                    <a:gd name="connsiteX1" fmla="*/ 75479 w 275215"/>
                    <a:gd name="connsiteY1" fmla="*/ 0 h 398518"/>
                    <a:gd name="connsiteX2" fmla="*/ 75479 w 275215"/>
                    <a:gd name="connsiteY2" fmla="*/ 153277 h 398518"/>
                    <a:gd name="connsiteX3" fmla="*/ 167174 w 275215"/>
                    <a:gd name="connsiteY3" fmla="*/ 102593 h 398518"/>
                    <a:gd name="connsiteX4" fmla="*/ 275216 w 275215"/>
                    <a:gd name="connsiteY4" fmla="*/ 215541 h 398518"/>
                    <a:gd name="connsiteX5" fmla="*/ 275216 w 275215"/>
                    <a:gd name="connsiteY5" fmla="*/ 398519 h 398518"/>
                    <a:gd name="connsiteX6" fmla="*/ 200417 w 275215"/>
                    <a:gd name="connsiteY6" fmla="*/ 398519 h 398518"/>
                    <a:gd name="connsiteX7" fmla="*/ 200417 w 275215"/>
                    <a:gd name="connsiteY7" fmla="*/ 230119 h 398518"/>
                    <a:gd name="connsiteX8" fmla="*/ 156410 w 275215"/>
                    <a:gd name="connsiteY8" fmla="*/ 171533 h 398518"/>
                    <a:gd name="connsiteX9" fmla="*/ 125618 w 275215"/>
                    <a:gd name="connsiteY9" fmla="*/ 171533 h 398518"/>
                    <a:gd name="connsiteX10" fmla="*/ 75479 w 275215"/>
                    <a:gd name="connsiteY10" fmla="*/ 230119 h 398518"/>
                    <a:gd name="connsiteX11" fmla="*/ 75479 w 275215"/>
                    <a:gd name="connsiteY11" fmla="*/ 398519 h 398518"/>
                    <a:gd name="connsiteX12" fmla="*/ 0 w 275215"/>
                    <a:gd name="connsiteY12" fmla="*/ 398519 h 398518"/>
                    <a:gd name="connsiteX13" fmla="*/ 0 w 275215"/>
                    <a:gd name="connsiteY13" fmla="*/ 136 h 398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75215" h="398518">
                      <a:moveTo>
                        <a:pt x="0" y="0"/>
                      </a:moveTo>
                      <a:lnTo>
                        <a:pt x="75479" y="0"/>
                      </a:lnTo>
                      <a:lnTo>
                        <a:pt x="75479" y="153277"/>
                      </a:lnTo>
                      <a:cubicBezTo>
                        <a:pt x="92919" y="121940"/>
                        <a:pt x="119488" y="102593"/>
                        <a:pt x="167174" y="102593"/>
                      </a:cubicBezTo>
                      <a:cubicBezTo>
                        <a:pt x="234206" y="102593"/>
                        <a:pt x="275216" y="140061"/>
                        <a:pt x="275216" y="215541"/>
                      </a:cubicBezTo>
                      <a:lnTo>
                        <a:pt x="275216" y="398519"/>
                      </a:lnTo>
                      <a:lnTo>
                        <a:pt x="200417" y="398519"/>
                      </a:lnTo>
                      <a:lnTo>
                        <a:pt x="200417" y="230119"/>
                      </a:lnTo>
                      <a:cubicBezTo>
                        <a:pt x="200417" y="192651"/>
                        <a:pt x="182297" y="171533"/>
                        <a:pt x="156410" y="171533"/>
                      </a:cubicBezTo>
                      <a:lnTo>
                        <a:pt x="125618" y="171533"/>
                      </a:lnTo>
                      <a:cubicBezTo>
                        <a:pt x="97824" y="171533"/>
                        <a:pt x="75479" y="195104"/>
                        <a:pt x="75479" y="230119"/>
                      </a:cubicBezTo>
                      <a:lnTo>
                        <a:pt x="75479" y="398519"/>
                      </a:lnTo>
                      <a:lnTo>
                        <a:pt x="0" y="398519"/>
                      </a:lnTo>
                      <a:lnTo>
                        <a:pt x="0" y="136"/>
                      </a:lnTo>
                      <a:close/>
                    </a:path>
                  </a:pathLst>
                </a:custGeom>
                <a:solidFill>
                  <a:srgbClr val="333333"/>
                </a:solidFill>
                <a:ln w="0" cap="flat">
                  <a:noFill/>
                  <a:prstDash val="solid"/>
                  <a:miter/>
                </a:ln>
              </p:spPr>
              <p:txBody>
                <a:bodyPr rtlCol="0" anchor="ctr"/>
                <a:lstStyle/>
                <a:p>
                  <a:endParaRPr lang="en-US"/>
                </a:p>
              </p:txBody>
            </p:sp>
            <p:sp>
              <p:nvSpPr>
                <p:cNvPr id="3097" name="Freeform: Shape 3096">
                  <a:extLst>
                    <a:ext uri="{FF2B5EF4-FFF2-40B4-BE49-F238E27FC236}">
                      <a16:creationId xmlns:a16="http://schemas.microsoft.com/office/drawing/2014/main" id="{50E56C1C-6152-67A9-B6E0-7F070BDD0B11}"/>
                    </a:ext>
                  </a:extLst>
                </p:cNvPr>
                <p:cNvSpPr/>
                <p:nvPr/>
              </p:nvSpPr>
              <p:spPr>
                <a:xfrm>
                  <a:off x="21900213" y="5993179"/>
                  <a:ext cx="297561" cy="304918"/>
                </a:xfrm>
                <a:custGeom>
                  <a:avLst/>
                  <a:gdLst>
                    <a:gd name="connsiteX0" fmla="*/ 0 w 297561"/>
                    <a:gd name="connsiteY0" fmla="*/ 152731 h 304918"/>
                    <a:gd name="connsiteX1" fmla="*/ 153277 w 297561"/>
                    <a:gd name="connsiteY1" fmla="*/ 0 h 304918"/>
                    <a:gd name="connsiteX2" fmla="*/ 297562 w 297561"/>
                    <a:gd name="connsiteY2" fmla="*/ 152731 h 304918"/>
                    <a:gd name="connsiteX3" fmla="*/ 297562 w 297561"/>
                    <a:gd name="connsiteY3" fmla="*/ 172078 h 304918"/>
                    <a:gd name="connsiteX4" fmla="*/ 74255 w 297561"/>
                    <a:gd name="connsiteY4" fmla="*/ 172078 h 304918"/>
                    <a:gd name="connsiteX5" fmla="*/ 141287 w 297561"/>
                    <a:gd name="connsiteY5" fmla="*/ 242109 h 304918"/>
                    <a:gd name="connsiteX6" fmla="*/ 165403 w 297561"/>
                    <a:gd name="connsiteY6" fmla="*/ 242109 h 304918"/>
                    <a:gd name="connsiteX7" fmla="*/ 219765 w 297561"/>
                    <a:gd name="connsiteY7" fmla="*/ 200417 h 304918"/>
                    <a:gd name="connsiteX8" fmla="*/ 293474 w 297561"/>
                    <a:gd name="connsiteY8" fmla="*/ 200417 h 304918"/>
                    <a:gd name="connsiteX9" fmla="*/ 151642 w 297561"/>
                    <a:gd name="connsiteY9" fmla="*/ 304918 h 304918"/>
                    <a:gd name="connsiteX10" fmla="*/ 136 w 297561"/>
                    <a:gd name="connsiteY10" fmla="*/ 152731 h 304918"/>
                    <a:gd name="connsiteX11" fmla="*/ 222762 w 297561"/>
                    <a:gd name="connsiteY11" fmla="*/ 120169 h 304918"/>
                    <a:gd name="connsiteX12" fmla="*/ 166628 w 297561"/>
                    <a:gd name="connsiteY12" fmla="*/ 62809 h 304918"/>
                    <a:gd name="connsiteX13" fmla="*/ 137608 w 297561"/>
                    <a:gd name="connsiteY13" fmla="*/ 62809 h 304918"/>
                    <a:gd name="connsiteX14" fmla="*/ 76706 w 297561"/>
                    <a:gd name="connsiteY14" fmla="*/ 120169 h 304918"/>
                    <a:gd name="connsiteX15" fmla="*/ 222762 w 297561"/>
                    <a:gd name="connsiteY15" fmla="*/ 120169 h 304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7561" h="304918">
                      <a:moveTo>
                        <a:pt x="0" y="152731"/>
                      </a:moveTo>
                      <a:cubicBezTo>
                        <a:pt x="0" y="60357"/>
                        <a:pt x="62809" y="0"/>
                        <a:pt x="153277" y="0"/>
                      </a:cubicBezTo>
                      <a:cubicBezTo>
                        <a:pt x="237750" y="0"/>
                        <a:pt x="297562" y="51365"/>
                        <a:pt x="297562" y="152731"/>
                      </a:cubicBezTo>
                      <a:lnTo>
                        <a:pt x="297562" y="172078"/>
                      </a:lnTo>
                      <a:lnTo>
                        <a:pt x="74255" y="172078"/>
                      </a:lnTo>
                      <a:cubicBezTo>
                        <a:pt x="80249" y="211862"/>
                        <a:pt x="104501" y="242109"/>
                        <a:pt x="141287" y="242109"/>
                      </a:cubicBezTo>
                      <a:lnTo>
                        <a:pt x="165403" y="242109"/>
                      </a:lnTo>
                      <a:cubicBezTo>
                        <a:pt x="194969" y="242109"/>
                        <a:pt x="214314" y="223443"/>
                        <a:pt x="219765" y="200417"/>
                      </a:cubicBezTo>
                      <a:lnTo>
                        <a:pt x="293474" y="200417"/>
                      </a:lnTo>
                      <a:cubicBezTo>
                        <a:pt x="286798" y="260230"/>
                        <a:pt x="236795" y="304918"/>
                        <a:pt x="151642" y="304918"/>
                      </a:cubicBezTo>
                      <a:cubicBezTo>
                        <a:pt x="55044" y="304918"/>
                        <a:pt x="136" y="240337"/>
                        <a:pt x="136" y="152731"/>
                      </a:cubicBezTo>
                      <a:close/>
                      <a:moveTo>
                        <a:pt x="222762" y="120169"/>
                      </a:moveTo>
                      <a:cubicBezTo>
                        <a:pt x="220310" y="86380"/>
                        <a:pt x="194423" y="62809"/>
                        <a:pt x="166628" y="62809"/>
                      </a:cubicBezTo>
                      <a:lnTo>
                        <a:pt x="137608" y="62809"/>
                      </a:lnTo>
                      <a:cubicBezTo>
                        <a:pt x="108587" y="62809"/>
                        <a:pt x="85699" y="85699"/>
                        <a:pt x="76706" y="120169"/>
                      </a:cubicBezTo>
                      <a:lnTo>
                        <a:pt x="222762" y="120169"/>
                      </a:lnTo>
                      <a:close/>
                    </a:path>
                  </a:pathLst>
                </a:custGeom>
                <a:solidFill>
                  <a:srgbClr val="333333"/>
                </a:solidFill>
                <a:ln w="0" cap="flat">
                  <a:noFill/>
                  <a:prstDash val="solid"/>
                  <a:miter/>
                </a:ln>
              </p:spPr>
              <p:txBody>
                <a:bodyPr rtlCol="0" anchor="ctr"/>
                <a:lstStyle/>
                <a:p>
                  <a:endParaRPr lang="en-US"/>
                </a:p>
              </p:txBody>
            </p:sp>
            <p:sp>
              <p:nvSpPr>
                <p:cNvPr id="3098" name="Freeform: Shape 3097">
                  <a:extLst>
                    <a:ext uri="{FF2B5EF4-FFF2-40B4-BE49-F238E27FC236}">
                      <a16:creationId xmlns:a16="http://schemas.microsoft.com/office/drawing/2014/main" id="{552FDF65-503B-9163-48EC-26DF99959562}"/>
                    </a:ext>
                  </a:extLst>
                </p:cNvPr>
                <p:cNvSpPr/>
                <p:nvPr/>
              </p:nvSpPr>
              <p:spPr>
                <a:xfrm>
                  <a:off x="22256905" y="6002171"/>
                  <a:ext cx="271673" cy="295925"/>
                </a:xfrm>
                <a:custGeom>
                  <a:avLst/>
                  <a:gdLst>
                    <a:gd name="connsiteX0" fmla="*/ 0 w 271673"/>
                    <a:gd name="connsiteY0" fmla="*/ 182978 h 295925"/>
                    <a:gd name="connsiteX1" fmla="*/ 0 w 271673"/>
                    <a:gd name="connsiteY1" fmla="*/ 0 h 295925"/>
                    <a:gd name="connsiteX2" fmla="*/ 75479 w 271673"/>
                    <a:gd name="connsiteY2" fmla="*/ 0 h 295925"/>
                    <a:gd name="connsiteX3" fmla="*/ 75479 w 271673"/>
                    <a:gd name="connsiteY3" fmla="*/ 168400 h 295925"/>
                    <a:gd name="connsiteX4" fmla="*/ 117717 w 271673"/>
                    <a:gd name="connsiteY4" fmla="*/ 226986 h 295925"/>
                    <a:gd name="connsiteX5" fmla="*/ 147963 w 271673"/>
                    <a:gd name="connsiteY5" fmla="*/ 226986 h 295925"/>
                    <a:gd name="connsiteX6" fmla="*/ 196874 w 271673"/>
                    <a:gd name="connsiteY6" fmla="*/ 168400 h 295925"/>
                    <a:gd name="connsiteX7" fmla="*/ 196874 w 271673"/>
                    <a:gd name="connsiteY7" fmla="*/ 0 h 295925"/>
                    <a:gd name="connsiteX8" fmla="*/ 271673 w 271673"/>
                    <a:gd name="connsiteY8" fmla="*/ 0 h 295925"/>
                    <a:gd name="connsiteX9" fmla="*/ 271673 w 271673"/>
                    <a:gd name="connsiteY9" fmla="*/ 286797 h 295925"/>
                    <a:gd name="connsiteX10" fmla="*/ 199191 w 271673"/>
                    <a:gd name="connsiteY10" fmla="*/ 286797 h 295925"/>
                    <a:gd name="connsiteX11" fmla="*/ 199191 w 271673"/>
                    <a:gd name="connsiteY11" fmla="*/ 247014 h 295925"/>
                    <a:gd name="connsiteX12" fmla="*/ 107498 w 271673"/>
                    <a:gd name="connsiteY12" fmla="*/ 295926 h 295925"/>
                    <a:gd name="connsiteX13" fmla="*/ 0 w 271673"/>
                    <a:gd name="connsiteY13" fmla="*/ 182978 h 295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71673" h="295925">
                      <a:moveTo>
                        <a:pt x="0" y="182978"/>
                      </a:moveTo>
                      <a:lnTo>
                        <a:pt x="0" y="0"/>
                      </a:lnTo>
                      <a:lnTo>
                        <a:pt x="75479" y="0"/>
                      </a:lnTo>
                      <a:lnTo>
                        <a:pt x="75479" y="168400"/>
                      </a:lnTo>
                      <a:cubicBezTo>
                        <a:pt x="75479" y="205867"/>
                        <a:pt x="92919" y="226986"/>
                        <a:pt x="117717" y="226986"/>
                      </a:cubicBezTo>
                      <a:lnTo>
                        <a:pt x="147963" y="226986"/>
                      </a:lnTo>
                      <a:cubicBezTo>
                        <a:pt x="173850" y="226986"/>
                        <a:pt x="196874" y="203415"/>
                        <a:pt x="196874" y="168400"/>
                      </a:cubicBezTo>
                      <a:lnTo>
                        <a:pt x="196874" y="0"/>
                      </a:lnTo>
                      <a:lnTo>
                        <a:pt x="271673" y="0"/>
                      </a:lnTo>
                      <a:lnTo>
                        <a:pt x="271673" y="286797"/>
                      </a:lnTo>
                      <a:lnTo>
                        <a:pt x="199191" y="286797"/>
                      </a:lnTo>
                      <a:lnTo>
                        <a:pt x="199191" y="247014"/>
                      </a:lnTo>
                      <a:cubicBezTo>
                        <a:pt x="182841" y="276579"/>
                        <a:pt x="154502" y="295926"/>
                        <a:pt x="107498" y="295926"/>
                      </a:cubicBezTo>
                      <a:cubicBezTo>
                        <a:pt x="42236" y="295926"/>
                        <a:pt x="0" y="258458"/>
                        <a:pt x="0" y="182978"/>
                      </a:cubicBezTo>
                      <a:close/>
                    </a:path>
                  </a:pathLst>
                </a:custGeom>
                <a:solidFill>
                  <a:srgbClr val="333333"/>
                </a:solidFill>
                <a:ln w="0" cap="flat">
                  <a:noFill/>
                  <a:prstDash val="solid"/>
                  <a:miter/>
                </a:ln>
              </p:spPr>
              <p:txBody>
                <a:bodyPr rtlCol="0" anchor="ctr"/>
                <a:lstStyle/>
                <a:p>
                  <a:endParaRPr lang="en-US"/>
                </a:p>
              </p:txBody>
            </p:sp>
            <p:sp>
              <p:nvSpPr>
                <p:cNvPr id="3099" name="Freeform: Shape 3098">
                  <a:extLst>
                    <a:ext uri="{FF2B5EF4-FFF2-40B4-BE49-F238E27FC236}">
                      <a16:creationId xmlns:a16="http://schemas.microsoft.com/office/drawing/2014/main" id="{4D813784-246F-2877-ABF2-C7373F7FF642}"/>
                    </a:ext>
                  </a:extLst>
                </p:cNvPr>
                <p:cNvSpPr/>
                <p:nvPr/>
              </p:nvSpPr>
              <p:spPr>
                <a:xfrm>
                  <a:off x="22609509" y="5993179"/>
                  <a:ext cx="460646" cy="295789"/>
                </a:xfrm>
                <a:custGeom>
                  <a:avLst/>
                  <a:gdLst>
                    <a:gd name="connsiteX0" fmla="*/ 0 w 460646"/>
                    <a:gd name="connsiteY0" fmla="*/ 9128 h 295789"/>
                    <a:gd name="connsiteX1" fmla="*/ 72482 w 460646"/>
                    <a:gd name="connsiteY1" fmla="*/ 9128 h 295789"/>
                    <a:gd name="connsiteX2" fmla="*/ 72482 w 460646"/>
                    <a:gd name="connsiteY2" fmla="*/ 50138 h 295789"/>
                    <a:gd name="connsiteX3" fmla="*/ 163086 w 460646"/>
                    <a:gd name="connsiteY3" fmla="*/ 0 h 295789"/>
                    <a:gd name="connsiteX4" fmla="*/ 256687 w 460646"/>
                    <a:gd name="connsiteY4" fmla="*/ 52455 h 295789"/>
                    <a:gd name="connsiteX5" fmla="*/ 355056 w 460646"/>
                    <a:gd name="connsiteY5" fmla="*/ 0 h 295789"/>
                    <a:gd name="connsiteX6" fmla="*/ 460646 w 460646"/>
                    <a:gd name="connsiteY6" fmla="*/ 108043 h 295789"/>
                    <a:gd name="connsiteX7" fmla="*/ 460646 w 460646"/>
                    <a:gd name="connsiteY7" fmla="*/ 295789 h 295789"/>
                    <a:gd name="connsiteX8" fmla="*/ 385847 w 460646"/>
                    <a:gd name="connsiteY8" fmla="*/ 295789 h 295789"/>
                    <a:gd name="connsiteX9" fmla="*/ 385847 w 460646"/>
                    <a:gd name="connsiteY9" fmla="*/ 127390 h 295789"/>
                    <a:gd name="connsiteX10" fmla="*/ 344157 w 460646"/>
                    <a:gd name="connsiteY10" fmla="*/ 68804 h 295789"/>
                    <a:gd name="connsiteX11" fmla="*/ 317044 w 460646"/>
                    <a:gd name="connsiteY11" fmla="*/ 68804 h 295789"/>
                    <a:gd name="connsiteX12" fmla="*/ 268131 w 460646"/>
                    <a:gd name="connsiteY12" fmla="*/ 127390 h 295789"/>
                    <a:gd name="connsiteX13" fmla="*/ 268131 w 460646"/>
                    <a:gd name="connsiteY13" fmla="*/ 295789 h 295789"/>
                    <a:gd name="connsiteX14" fmla="*/ 193332 w 460646"/>
                    <a:gd name="connsiteY14" fmla="*/ 295789 h 295789"/>
                    <a:gd name="connsiteX15" fmla="*/ 193332 w 460646"/>
                    <a:gd name="connsiteY15" fmla="*/ 127390 h 295789"/>
                    <a:gd name="connsiteX16" fmla="*/ 151096 w 460646"/>
                    <a:gd name="connsiteY16" fmla="*/ 68804 h 295789"/>
                    <a:gd name="connsiteX17" fmla="*/ 124529 w 460646"/>
                    <a:gd name="connsiteY17" fmla="*/ 68804 h 295789"/>
                    <a:gd name="connsiteX18" fmla="*/ 75615 w 460646"/>
                    <a:gd name="connsiteY18" fmla="*/ 127390 h 295789"/>
                    <a:gd name="connsiteX19" fmla="*/ 75615 w 460646"/>
                    <a:gd name="connsiteY19" fmla="*/ 295789 h 295789"/>
                    <a:gd name="connsiteX20" fmla="*/ 136 w 460646"/>
                    <a:gd name="connsiteY20" fmla="*/ 295789 h 295789"/>
                    <a:gd name="connsiteX21" fmla="*/ 136 w 460646"/>
                    <a:gd name="connsiteY21" fmla="*/ 8992 h 295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60646" h="295789">
                      <a:moveTo>
                        <a:pt x="0" y="9128"/>
                      </a:moveTo>
                      <a:lnTo>
                        <a:pt x="72482" y="9128"/>
                      </a:lnTo>
                      <a:lnTo>
                        <a:pt x="72482" y="50138"/>
                      </a:lnTo>
                      <a:cubicBezTo>
                        <a:pt x="89922" y="20573"/>
                        <a:pt x="117171" y="0"/>
                        <a:pt x="163086" y="0"/>
                      </a:cubicBezTo>
                      <a:cubicBezTo>
                        <a:pt x="206547" y="0"/>
                        <a:pt x="241018" y="17439"/>
                        <a:pt x="256687" y="52455"/>
                      </a:cubicBezTo>
                      <a:cubicBezTo>
                        <a:pt x="276034" y="19892"/>
                        <a:pt x="308052" y="0"/>
                        <a:pt x="355056" y="0"/>
                      </a:cubicBezTo>
                      <a:cubicBezTo>
                        <a:pt x="418410" y="0"/>
                        <a:pt x="460646" y="36241"/>
                        <a:pt x="460646" y="108043"/>
                      </a:cubicBezTo>
                      <a:lnTo>
                        <a:pt x="460646" y="295789"/>
                      </a:lnTo>
                      <a:lnTo>
                        <a:pt x="385847" y="295789"/>
                      </a:lnTo>
                      <a:lnTo>
                        <a:pt x="385847" y="127390"/>
                      </a:lnTo>
                      <a:cubicBezTo>
                        <a:pt x="385847" y="89922"/>
                        <a:pt x="368407" y="68804"/>
                        <a:pt x="344157" y="68804"/>
                      </a:cubicBezTo>
                      <a:lnTo>
                        <a:pt x="317044" y="68804"/>
                      </a:lnTo>
                      <a:cubicBezTo>
                        <a:pt x="291157" y="68804"/>
                        <a:pt x="268131" y="92375"/>
                        <a:pt x="268131" y="127390"/>
                      </a:cubicBezTo>
                      <a:lnTo>
                        <a:pt x="268131" y="295789"/>
                      </a:lnTo>
                      <a:lnTo>
                        <a:pt x="193332" y="295789"/>
                      </a:lnTo>
                      <a:lnTo>
                        <a:pt x="193332" y="127390"/>
                      </a:lnTo>
                      <a:cubicBezTo>
                        <a:pt x="193332" y="89922"/>
                        <a:pt x="175892" y="68804"/>
                        <a:pt x="151096" y="68804"/>
                      </a:cubicBezTo>
                      <a:lnTo>
                        <a:pt x="124529" y="68804"/>
                      </a:lnTo>
                      <a:cubicBezTo>
                        <a:pt x="98642" y="68804"/>
                        <a:pt x="75615" y="92375"/>
                        <a:pt x="75615" y="127390"/>
                      </a:cubicBezTo>
                      <a:lnTo>
                        <a:pt x="75615" y="295789"/>
                      </a:lnTo>
                      <a:lnTo>
                        <a:pt x="136" y="295789"/>
                      </a:lnTo>
                      <a:lnTo>
                        <a:pt x="136" y="8992"/>
                      </a:lnTo>
                      <a:close/>
                    </a:path>
                  </a:pathLst>
                </a:custGeom>
                <a:solidFill>
                  <a:srgbClr val="333333"/>
                </a:solidFill>
                <a:ln w="0" cap="flat">
                  <a:noFill/>
                  <a:prstDash val="solid"/>
                  <a:miter/>
                </a:ln>
              </p:spPr>
              <p:txBody>
                <a:bodyPr rtlCol="0" anchor="ctr"/>
                <a:lstStyle/>
                <a:p>
                  <a:endParaRPr lang="en-US"/>
                </a:p>
              </p:txBody>
            </p:sp>
          </p:grpSp>
          <p:grpSp>
            <p:nvGrpSpPr>
              <p:cNvPr id="3100" name="Graphic 355">
                <a:extLst>
                  <a:ext uri="{FF2B5EF4-FFF2-40B4-BE49-F238E27FC236}">
                    <a16:creationId xmlns:a16="http://schemas.microsoft.com/office/drawing/2014/main" id="{AFE62BAA-A588-BC32-6F4B-E4FD9CE3E15C}"/>
                  </a:ext>
                </a:extLst>
              </p:cNvPr>
              <p:cNvGrpSpPr/>
              <p:nvPr/>
            </p:nvGrpSpPr>
            <p:grpSpPr>
              <a:xfrm>
                <a:off x="21175113" y="6387610"/>
                <a:ext cx="1894634" cy="111585"/>
                <a:chOff x="21175113" y="6387610"/>
                <a:chExt cx="1894634" cy="111585"/>
              </a:xfrm>
              <a:solidFill>
                <a:srgbClr val="333333"/>
              </a:solidFill>
            </p:grpSpPr>
            <p:sp>
              <p:nvSpPr>
                <p:cNvPr id="3101" name="Freeform: Shape 3100">
                  <a:extLst>
                    <a:ext uri="{FF2B5EF4-FFF2-40B4-BE49-F238E27FC236}">
                      <a16:creationId xmlns:a16="http://schemas.microsoft.com/office/drawing/2014/main" id="{123B9299-8015-958C-0993-78C1EEA0BD23}"/>
                    </a:ext>
                  </a:extLst>
                </p:cNvPr>
                <p:cNvSpPr/>
                <p:nvPr/>
              </p:nvSpPr>
              <p:spPr>
                <a:xfrm>
                  <a:off x="21175113" y="6390880"/>
                  <a:ext cx="80385" cy="105726"/>
                </a:xfrm>
                <a:custGeom>
                  <a:avLst/>
                  <a:gdLst>
                    <a:gd name="connsiteX0" fmla="*/ 0 w 80385"/>
                    <a:gd name="connsiteY0" fmla="*/ 0 h 105726"/>
                    <a:gd name="connsiteX1" fmla="*/ 45506 w 80385"/>
                    <a:gd name="connsiteY1" fmla="*/ 0 h 105726"/>
                    <a:gd name="connsiteX2" fmla="*/ 75208 w 80385"/>
                    <a:gd name="connsiteY2" fmla="*/ 25614 h 105726"/>
                    <a:gd name="connsiteX3" fmla="*/ 61174 w 80385"/>
                    <a:gd name="connsiteY3" fmla="*/ 48367 h 105726"/>
                    <a:gd name="connsiteX4" fmla="*/ 61174 w 80385"/>
                    <a:gd name="connsiteY4" fmla="*/ 48367 h 105726"/>
                    <a:gd name="connsiteX5" fmla="*/ 80385 w 80385"/>
                    <a:gd name="connsiteY5" fmla="*/ 75344 h 105726"/>
                    <a:gd name="connsiteX6" fmla="*/ 48368 w 80385"/>
                    <a:gd name="connsiteY6" fmla="*/ 105726 h 105726"/>
                    <a:gd name="connsiteX7" fmla="*/ 136 w 80385"/>
                    <a:gd name="connsiteY7" fmla="*/ 105726 h 105726"/>
                    <a:gd name="connsiteX8" fmla="*/ 136 w 80385"/>
                    <a:gd name="connsiteY8" fmla="*/ 0 h 105726"/>
                    <a:gd name="connsiteX9" fmla="*/ 47004 w 80385"/>
                    <a:gd name="connsiteY9" fmla="*/ 44144 h 105726"/>
                    <a:gd name="connsiteX10" fmla="*/ 62400 w 80385"/>
                    <a:gd name="connsiteY10" fmla="*/ 27658 h 105726"/>
                    <a:gd name="connsiteX11" fmla="*/ 46868 w 80385"/>
                    <a:gd name="connsiteY11" fmla="*/ 11308 h 105726"/>
                    <a:gd name="connsiteX12" fmla="*/ 12806 w 80385"/>
                    <a:gd name="connsiteY12" fmla="*/ 11308 h 105726"/>
                    <a:gd name="connsiteX13" fmla="*/ 12806 w 80385"/>
                    <a:gd name="connsiteY13" fmla="*/ 44144 h 105726"/>
                    <a:gd name="connsiteX14" fmla="*/ 47004 w 80385"/>
                    <a:gd name="connsiteY14" fmla="*/ 44144 h 105726"/>
                    <a:gd name="connsiteX15" fmla="*/ 48775 w 80385"/>
                    <a:gd name="connsiteY15" fmla="*/ 94555 h 105726"/>
                    <a:gd name="connsiteX16" fmla="*/ 67305 w 80385"/>
                    <a:gd name="connsiteY16" fmla="*/ 74935 h 105726"/>
                    <a:gd name="connsiteX17" fmla="*/ 48775 w 80385"/>
                    <a:gd name="connsiteY17" fmla="*/ 55452 h 105726"/>
                    <a:gd name="connsiteX18" fmla="*/ 12806 w 80385"/>
                    <a:gd name="connsiteY18" fmla="*/ 55452 h 105726"/>
                    <a:gd name="connsiteX19" fmla="*/ 12806 w 80385"/>
                    <a:gd name="connsiteY19" fmla="*/ 94555 h 105726"/>
                    <a:gd name="connsiteX20" fmla="*/ 48775 w 80385"/>
                    <a:gd name="connsiteY20" fmla="*/ 94555 h 105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80385" h="105726">
                      <a:moveTo>
                        <a:pt x="0" y="0"/>
                      </a:moveTo>
                      <a:lnTo>
                        <a:pt x="45506" y="0"/>
                      </a:lnTo>
                      <a:cubicBezTo>
                        <a:pt x="64444" y="0"/>
                        <a:pt x="75208" y="10218"/>
                        <a:pt x="75208" y="25614"/>
                      </a:cubicBezTo>
                      <a:cubicBezTo>
                        <a:pt x="75208" y="36241"/>
                        <a:pt x="69758" y="44416"/>
                        <a:pt x="61174" y="48367"/>
                      </a:cubicBezTo>
                      <a:lnTo>
                        <a:pt x="61174" y="48367"/>
                      </a:lnTo>
                      <a:cubicBezTo>
                        <a:pt x="72755" y="52318"/>
                        <a:pt x="80385" y="62264"/>
                        <a:pt x="80385" y="75344"/>
                      </a:cubicBezTo>
                      <a:cubicBezTo>
                        <a:pt x="80385" y="93056"/>
                        <a:pt x="68123" y="105726"/>
                        <a:pt x="48368" y="105726"/>
                      </a:cubicBezTo>
                      <a:lnTo>
                        <a:pt x="136" y="105726"/>
                      </a:lnTo>
                      <a:lnTo>
                        <a:pt x="136" y="0"/>
                      </a:lnTo>
                      <a:close/>
                      <a:moveTo>
                        <a:pt x="47004" y="44144"/>
                      </a:moveTo>
                      <a:cubicBezTo>
                        <a:pt x="55724" y="44144"/>
                        <a:pt x="62400" y="38012"/>
                        <a:pt x="62400" y="27658"/>
                      </a:cubicBezTo>
                      <a:cubicBezTo>
                        <a:pt x="62400" y="17303"/>
                        <a:pt x="55588" y="11308"/>
                        <a:pt x="46868" y="11308"/>
                      </a:cubicBezTo>
                      <a:lnTo>
                        <a:pt x="12806" y="11308"/>
                      </a:lnTo>
                      <a:lnTo>
                        <a:pt x="12806" y="44144"/>
                      </a:lnTo>
                      <a:lnTo>
                        <a:pt x="47004" y="44144"/>
                      </a:lnTo>
                      <a:close/>
                      <a:moveTo>
                        <a:pt x="48775" y="94555"/>
                      </a:moveTo>
                      <a:cubicBezTo>
                        <a:pt x="59403" y="94555"/>
                        <a:pt x="67305" y="86788"/>
                        <a:pt x="67305" y="74935"/>
                      </a:cubicBezTo>
                      <a:cubicBezTo>
                        <a:pt x="67305" y="63082"/>
                        <a:pt x="59403" y="55452"/>
                        <a:pt x="48775" y="55452"/>
                      </a:cubicBezTo>
                      <a:lnTo>
                        <a:pt x="12806" y="55452"/>
                      </a:lnTo>
                      <a:lnTo>
                        <a:pt x="12806" y="94555"/>
                      </a:lnTo>
                      <a:lnTo>
                        <a:pt x="48775" y="94555"/>
                      </a:lnTo>
                      <a:close/>
                    </a:path>
                  </a:pathLst>
                </a:custGeom>
                <a:solidFill>
                  <a:srgbClr val="333333"/>
                </a:solidFill>
                <a:ln w="0" cap="flat">
                  <a:noFill/>
                  <a:prstDash val="solid"/>
                  <a:miter/>
                </a:ln>
              </p:spPr>
              <p:txBody>
                <a:bodyPr rtlCol="0" anchor="ctr"/>
                <a:lstStyle/>
                <a:p>
                  <a:endParaRPr lang="en-US"/>
                </a:p>
              </p:txBody>
            </p:sp>
            <p:sp>
              <p:nvSpPr>
                <p:cNvPr id="3102" name="Freeform: Shape 3101">
                  <a:extLst>
                    <a:ext uri="{FF2B5EF4-FFF2-40B4-BE49-F238E27FC236}">
                      <a16:creationId xmlns:a16="http://schemas.microsoft.com/office/drawing/2014/main" id="{680C25BF-706A-0F24-2086-CEC180221973}"/>
                    </a:ext>
                  </a:extLst>
                </p:cNvPr>
                <p:cNvSpPr/>
                <p:nvPr/>
              </p:nvSpPr>
              <p:spPr>
                <a:xfrm>
                  <a:off x="21278387" y="6418265"/>
                  <a:ext cx="42781" cy="78477"/>
                </a:xfrm>
                <a:custGeom>
                  <a:avLst/>
                  <a:gdLst>
                    <a:gd name="connsiteX0" fmla="*/ 0 w 42781"/>
                    <a:gd name="connsiteY0" fmla="*/ 0 h 78477"/>
                    <a:gd name="connsiteX1" fmla="*/ 12262 w 42781"/>
                    <a:gd name="connsiteY1" fmla="*/ 0 h 78477"/>
                    <a:gd name="connsiteX2" fmla="*/ 12262 w 42781"/>
                    <a:gd name="connsiteY2" fmla="*/ 12671 h 78477"/>
                    <a:gd name="connsiteX3" fmla="*/ 32154 w 42781"/>
                    <a:gd name="connsiteY3" fmla="*/ 0 h 78477"/>
                    <a:gd name="connsiteX4" fmla="*/ 42781 w 42781"/>
                    <a:gd name="connsiteY4" fmla="*/ 0 h 78477"/>
                    <a:gd name="connsiteX5" fmla="*/ 42781 w 42781"/>
                    <a:gd name="connsiteY5" fmla="*/ 12535 h 78477"/>
                    <a:gd name="connsiteX6" fmla="*/ 28613 w 42781"/>
                    <a:gd name="connsiteY6" fmla="*/ 12535 h 78477"/>
                    <a:gd name="connsiteX7" fmla="*/ 12808 w 42781"/>
                    <a:gd name="connsiteY7" fmla="*/ 32563 h 78477"/>
                    <a:gd name="connsiteX8" fmla="*/ 12808 w 42781"/>
                    <a:gd name="connsiteY8" fmla="*/ 78478 h 78477"/>
                    <a:gd name="connsiteX9" fmla="*/ 273 w 42781"/>
                    <a:gd name="connsiteY9" fmla="*/ 78478 h 78477"/>
                    <a:gd name="connsiteX10" fmla="*/ 273 w 42781"/>
                    <a:gd name="connsiteY10" fmla="*/ 0 h 78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781" h="78477">
                      <a:moveTo>
                        <a:pt x="0" y="0"/>
                      </a:moveTo>
                      <a:lnTo>
                        <a:pt x="12262" y="0"/>
                      </a:lnTo>
                      <a:lnTo>
                        <a:pt x="12262" y="12671"/>
                      </a:lnTo>
                      <a:cubicBezTo>
                        <a:pt x="15941" y="4633"/>
                        <a:pt x="23843" y="0"/>
                        <a:pt x="32154" y="0"/>
                      </a:cubicBezTo>
                      <a:lnTo>
                        <a:pt x="42781" y="0"/>
                      </a:lnTo>
                      <a:lnTo>
                        <a:pt x="42781" y="12535"/>
                      </a:lnTo>
                      <a:lnTo>
                        <a:pt x="28613" y="12535"/>
                      </a:lnTo>
                      <a:cubicBezTo>
                        <a:pt x="18258" y="12535"/>
                        <a:pt x="12808" y="19483"/>
                        <a:pt x="12808" y="32563"/>
                      </a:cubicBezTo>
                      <a:lnTo>
                        <a:pt x="12808" y="78478"/>
                      </a:lnTo>
                      <a:lnTo>
                        <a:pt x="273" y="78478"/>
                      </a:lnTo>
                      <a:lnTo>
                        <a:pt x="273" y="0"/>
                      </a:lnTo>
                      <a:close/>
                    </a:path>
                  </a:pathLst>
                </a:custGeom>
                <a:solidFill>
                  <a:srgbClr val="333333"/>
                </a:solidFill>
                <a:ln w="0" cap="flat">
                  <a:noFill/>
                  <a:prstDash val="solid"/>
                  <a:miter/>
                </a:ln>
              </p:spPr>
              <p:txBody>
                <a:bodyPr rtlCol="0" anchor="ctr"/>
                <a:lstStyle/>
                <a:p>
                  <a:endParaRPr lang="en-US"/>
                </a:p>
              </p:txBody>
            </p:sp>
            <p:sp>
              <p:nvSpPr>
                <p:cNvPr id="3103" name="Freeform: Shape 3102">
                  <a:extLst>
                    <a:ext uri="{FF2B5EF4-FFF2-40B4-BE49-F238E27FC236}">
                      <a16:creationId xmlns:a16="http://schemas.microsoft.com/office/drawing/2014/main" id="{C3F00AC3-082B-7DB4-0400-AB74F7DBD688}"/>
                    </a:ext>
                  </a:extLst>
                </p:cNvPr>
                <p:cNvSpPr/>
                <p:nvPr/>
              </p:nvSpPr>
              <p:spPr>
                <a:xfrm>
                  <a:off x="21330706" y="6415949"/>
                  <a:ext cx="79839" cy="83110"/>
                </a:xfrm>
                <a:custGeom>
                  <a:avLst/>
                  <a:gdLst>
                    <a:gd name="connsiteX0" fmla="*/ 0 w 79839"/>
                    <a:gd name="connsiteY0" fmla="*/ 41419 h 83110"/>
                    <a:gd name="connsiteX1" fmla="*/ 39646 w 79839"/>
                    <a:gd name="connsiteY1" fmla="*/ 0 h 83110"/>
                    <a:gd name="connsiteX2" fmla="*/ 67577 w 79839"/>
                    <a:gd name="connsiteY2" fmla="*/ 13079 h 83110"/>
                    <a:gd name="connsiteX3" fmla="*/ 67577 w 79839"/>
                    <a:gd name="connsiteY3" fmla="*/ 2316 h 83110"/>
                    <a:gd name="connsiteX4" fmla="*/ 79840 w 79839"/>
                    <a:gd name="connsiteY4" fmla="*/ 2316 h 83110"/>
                    <a:gd name="connsiteX5" fmla="*/ 79840 w 79839"/>
                    <a:gd name="connsiteY5" fmla="*/ 80794 h 83110"/>
                    <a:gd name="connsiteX6" fmla="*/ 67577 w 79839"/>
                    <a:gd name="connsiteY6" fmla="*/ 80794 h 83110"/>
                    <a:gd name="connsiteX7" fmla="*/ 67577 w 79839"/>
                    <a:gd name="connsiteY7" fmla="*/ 68940 h 83110"/>
                    <a:gd name="connsiteX8" fmla="*/ 39102 w 79839"/>
                    <a:gd name="connsiteY8" fmla="*/ 83110 h 83110"/>
                    <a:gd name="connsiteX9" fmla="*/ 0 w 79839"/>
                    <a:gd name="connsiteY9" fmla="*/ 41419 h 83110"/>
                    <a:gd name="connsiteX10" fmla="*/ 35424 w 79839"/>
                    <a:gd name="connsiteY10" fmla="*/ 70848 h 83110"/>
                    <a:gd name="connsiteX11" fmla="*/ 47141 w 79839"/>
                    <a:gd name="connsiteY11" fmla="*/ 70848 h 83110"/>
                    <a:gd name="connsiteX12" fmla="*/ 67168 w 79839"/>
                    <a:gd name="connsiteY12" fmla="*/ 48912 h 83110"/>
                    <a:gd name="connsiteX13" fmla="*/ 67168 w 79839"/>
                    <a:gd name="connsiteY13" fmla="*/ 34198 h 83110"/>
                    <a:gd name="connsiteX14" fmla="*/ 47141 w 79839"/>
                    <a:gd name="connsiteY14" fmla="*/ 12262 h 83110"/>
                    <a:gd name="connsiteX15" fmla="*/ 35287 w 79839"/>
                    <a:gd name="connsiteY15" fmla="*/ 12262 h 83110"/>
                    <a:gd name="connsiteX16" fmla="*/ 12534 w 79839"/>
                    <a:gd name="connsiteY16" fmla="*/ 41555 h 83110"/>
                    <a:gd name="connsiteX17" fmla="*/ 35560 w 79839"/>
                    <a:gd name="connsiteY17" fmla="*/ 70984 h 83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9839" h="83110">
                      <a:moveTo>
                        <a:pt x="0" y="41419"/>
                      </a:moveTo>
                      <a:cubicBezTo>
                        <a:pt x="0" y="16758"/>
                        <a:pt x="16349" y="0"/>
                        <a:pt x="39646" y="0"/>
                      </a:cubicBezTo>
                      <a:cubicBezTo>
                        <a:pt x="52318" y="0"/>
                        <a:pt x="62400" y="6131"/>
                        <a:pt x="67577" y="13079"/>
                      </a:cubicBezTo>
                      <a:lnTo>
                        <a:pt x="67577" y="2316"/>
                      </a:lnTo>
                      <a:lnTo>
                        <a:pt x="79840" y="2316"/>
                      </a:lnTo>
                      <a:lnTo>
                        <a:pt x="79840" y="80794"/>
                      </a:lnTo>
                      <a:lnTo>
                        <a:pt x="67577" y="80794"/>
                      </a:lnTo>
                      <a:lnTo>
                        <a:pt x="67577" y="68940"/>
                      </a:lnTo>
                      <a:cubicBezTo>
                        <a:pt x="61447" y="77388"/>
                        <a:pt x="51772" y="83110"/>
                        <a:pt x="39102" y="83110"/>
                      </a:cubicBezTo>
                      <a:cubicBezTo>
                        <a:pt x="15667" y="83110"/>
                        <a:pt x="0" y="66215"/>
                        <a:pt x="0" y="41419"/>
                      </a:cubicBezTo>
                      <a:close/>
                      <a:moveTo>
                        <a:pt x="35424" y="70848"/>
                      </a:moveTo>
                      <a:lnTo>
                        <a:pt x="47141" y="70848"/>
                      </a:lnTo>
                      <a:cubicBezTo>
                        <a:pt x="58585" y="70848"/>
                        <a:pt x="67168" y="61447"/>
                        <a:pt x="67168" y="48912"/>
                      </a:cubicBezTo>
                      <a:lnTo>
                        <a:pt x="67168" y="34198"/>
                      </a:lnTo>
                      <a:cubicBezTo>
                        <a:pt x="67168" y="21799"/>
                        <a:pt x="58585" y="12262"/>
                        <a:pt x="47141" y="12262"/>
                      </a:cubicBezTo>
                      <a:lnTo>
                        <a:pt x="35287" y="12262"/>
                      </a:lnTo>
                      <a:cubicBezTo>
                        <a:pt x="22752" y="12262"/>
                        <a:pt x="12534" y="25478"/>
                        <a:pt x="12534" y="41555"/>
                      </a:cubicBezTo>
                      <a:cubicBezTo>
                        <a:pt x="12534" y="57632"/>
                        <a:pt x="22752" y="70984"/>
                        <a:pt x="35560" y="70984"/>
                      </a:cubicBezTo>
                      <a:close/>
                    </a:path>
                  </a:pathLst>
                </a:custGeom>
                <a:solidFill>
                  <a:srgbClr val="333333"/>
                </a:solidFill>
                <a:ln w="0" cap="flat">
                  <a:noFill/>
                  <a:prstDash val="solid"/>
                  <a:miter/>
                </a:ln>
              </p:spPr>
              <p:txBody>
                <a:bodyPr rtlCol="0" anchor="ctr"/>
                <a:lstStyle/>
                <a:p>
                  <a:endParaRPr lang="en-US"/>
                </a:p>
              </p:txBody>
            </p:sp>
            <p:sp>
              <p:nvSpPr>
                <p:cNvPr id="3104" name="Freeform: Shape 3103">
                  <a:extLst>
                    <a:ext uri="{FF2B5EF4-FFF2-40B4-BE49-F238E27FC236}">
                      <a16:creationId xmlns:a16="http://schemas.microsoft.com/office/drawing/2014/main" id="{C97B0932-2CDE-4E59-36B5-4B47F2F993C3}"/>
                    </a:ext>
                  </a:extLst>
                </p:cNvPr>
                <p:cNvSpPr/>
                <p:nvPr/>
              </p:nvSpPr>
              <p:spPr>
                <a:xfrm>
                  <a:off x="21437250" y="6415949"/>
                  <a:ext cx="72210" cy="80793"/>
                </a:xfrm>
                <a:custGeom>
                  <a:avLst/>
                  <a:gdLst>
                    <a:gd name="connsiteX0" fmla="*/ 0 w 72210"/>
                    <a:gd name="connsiteY0" fmla="*/ 2316 h 80793"/>
                    <a:gd name="connsiteX1" fmla="*/ 12262 w 72210"/>
                    <a:gd name="connsiteY1" fmla="*/ 2316 h 80793"/>
                    <a:gd name="connsiteX2" fmla="*/ 12262 w 72210"/>
                    <a:gd name="connsiteY2" fmla="*/ 14442 h 80793"/>
                    <a:gd name="connsiteX3" fmla="*/ 40192 w 72210"/>
                    <a:gd name="connsiteY3" fmla="*/ 0 h 80793"/>
                    <a:gd name="connsiteX4" fmla="*/ 72211 w 72210"/>
                    <a:gd name="connsiteY4" fmla="*/ 32018 h 80793"/>
                    <a:gd name="connsiteX5" fmla="*/ 72211 w 72210"/>
                    <a:gd name="connsiteY5" fmla="*/ 80794 h 80793"/>
                    <a:gd name="connsiteX6" fmla="*/ 59676 w 72210"/>
                    <a:gd name="connsiteY6" fmla="*/ 80794 h 80793"/>
                    <a:gd name="connsiteX7" fmla="*/ 59676 w 72210"/>
                    <a:gd name="connsiteY7" fmla="*/ 33653 h 80793"/>
                    <a:gd name="connsiteX8" fmla="*/ 42645 w 72210"/>
                    <a:gd name="connsiteY8" fmla="*/ 12126 h 80793"/>
                    <a:gd name="connsiteX9" fmla="*/ 31881 w 72210"/>
                    <a:gd name="connsiteY9" fmla="*/ 12126 h 80793"/>
                    <a:gd name="connsiteX10" fmla="*/ 12535 w 72210"/>
                    <a:gd name="connsiteY10" fmla="*/ 33653 h 80793"/>
                    <a:gd name="connsiteX11" fmla="*/ 12535 w 72210"/>
                    <a:gd name="connsiteY11" fmla="*/ 80794 h 80793"/>
                    <a:gd name="connsiteX12" fmla="*/ 0 w 72210"/>
                    <a:gd name="connsiteY12" fmla="*/ 80794 h 80793"/>
                    <a:gd name="connsiteX13" fmla="*/ 0 w 72210"/>
                    <a:gd name="connsiteY13" fmla="*/ 2316 h 80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2210" h="80793">
                      <a:moveTo>
                        <a:pt x="0" y="2316"/>
                      </a:moveTo>
                      <a:lnTo>
                        <a:pt x="12262" y="2316"/>
                      </a:lnTo>
                      <a:lnTo>
                        <a:pt x="12262" y="14442"/>
                      </a:lnTo>
                      <a:cubicBezTo>
                        <a:pt x="17713" y="4905"/>
                        <a:pt x="27113" y="0"/>
                        <a:pt x="40192" y="0"/>
                      </a:cubicBezTo>
                      <a:cubicBezTo>
                        <a:pt x="61174" y="0"/>
                        <a:pt x="72211" y="12262"/>
                        <a:pt x="72211" y="32018"/>
                      </a:cubicBezTo>
                      <a:lnTo>
                        <a:pt x="72211" y="80794"/>
                      </a:lnTo>
                      <a:lnTo>
                        <a:pt x="59676" y="80794"/>
                      </a:lnTo>
                      <a:lnTo>
                        <a:pt x="59676" y="33653"/>
                      </a:lnTo>
                      <a:cubicBezTo>
                        <a:pt x="59676" y="20300"/>
                        <a:pt x="52454" y="12126"/>
                        <a:pt x="42645" y="12126"/>
                      </a:cubicBezTo>
                      <a:lnTo>
                        <a:pt x="31881" y="12126"/>
                      </a:lnTo>
                      <a:cubicBezTo>
                        <a:pt x="21526" y="12126"/>
                        <a:pt x="12535" y="20982"/>
                        <a:pt x="12535" y="33653"/>
                      </a:cubicBezTo>
                      <a:lnTo>
                        <a:pt x="12535" y="80794"/>
                      </a:lnTo>
                      <a:lnTo>
                        <a:pt x="0" y="80794"/>
                      </a:lnTo>
                      <a:lnTo>
                        <a:pt x="0" y="2316"/>
                      </a:lnTo>
                      <a:close/>
                    </a:path>
                  </a:pathLst>
                </a:custGeom>
                <a:solidFill>
                  <a:srgbClr val="333333"/>
                </a:solidFill>
                <a:ln w="0" cap="flat">
                  <a:noFill/>
                  <a:prstDash val="solid"/>
                  <a:miter/>
                </a:ln>
              </p:spPr>
              <p:txBody>
                <a:bodyPr rtlCol="0" anchor="ctr"/>
                <a:lstStyle/>
                <a:p>
                  <a:endParaRPr lang="en-US"/>
                </a:p>
              </p:txBody>
            </p:sp>
            <p:sp>
              <p:nvSpPr>
                <p:cNvPr id="3105" name="Freeform: Shape 3104">
                  <a:extLst>
                    <a:ext uri="{FF2B5EF4-FFF2-40B4-BE49-F238E27FC236}">
                      <a16:creationId xmlns:a16="http://schemas.microsoft.com/office/drawing/2014/main" id="{26F6EAD1-87CC-8163-ED07-86C711E06B77}"/>
                    </a:ext>
                  </a:extLst>
                </p:cNvPr>
                <p:cNvSpPr/>
                <p:nvPr/>
              </p:nvSpPr>
              <p:spPr>
                <a:xfrm>
                  <a:off x="21530441" y="6387746"/>
                  <a:ext cx="79839" cy="111312"/>
                </a:xfrm>
                <a:custGeom>
                  <a:avLst/>
                  <a:gdLst>
                    <a:gd name="connsiteX0" fmla="*/ 0 w 79839"/>
                    <a:gd name="connsiteY0" fmla="*/ 69622 h 111312"/>
                    <a:gd name="connsiteX1" fmla="*/ 39648 w 79839"/>
                    <a:gd name="connsiteY1" fmla="*/ 28203 h 111312"/>
                    <a:gd name="connsiteX2" fmla="*/ 67306 w 79839"/>
                    <a:gd name="connsiteY2" fmla="*/ 41419 h 111312"/>
                    <a:gd name="connsiteX3" fmla="*/ 67306 w 79839"/>
                    <a:gd name="connsiteY3" fmla="*/ 0 h 111312"/>
                    <a:gd name="connsiteX4" fmla="*/ 79840 w 79839"/>
                    <a:gd name="connsiteY4" fmla="*/ 0 h 111312"/>
                    <a:gd name="connsiteX5" fmla="*/ 79840 w 79839"/>
                    <a:gd name="connsiteY5" fmla="*/ 108997 h 111312"/>
                    <a:gd name="connsiteX6" fmla="*/ 67579 w 79839"/>
                    <a:gd name="connsiteY6" fmla="*/ 108997 h 111312"/>
                    <a:gd name="connsiteX7" fmla="*/ 67579 w 79839"/>
                    <a:gd name="connsiteY7" fmla="*/ 97143 h 111312"/>
                    <a:gd name="connsiteX8" fmla="*/ 39102 w 79839"/>
                    <a:gd name="connsiteY8" fmla="*/ 111313 h 111312"/>
                    <a:gd name="connsiteX9" fmla="*/ 0 w 79839"/>
                    <a:gd name="connsiteY9" fmla="*/ 69622 h 111312"/>
                    <a:gd name="connsiteX10" fmla="*/ 35560 w 79839"/>
                    <a:gd name="connsiteY10" fmla="*/ 99051 h 111312"/>
                    <a:gd name="connsiteX11" fmla="*/ 47279 w 79839"/>
                    <a:gd name="connsiteY11" fmla="*/ 99051 h 111312"/>
                    <a:gd name="connsiteX12" fmla="*/ 67306 w 79839"/>
                    <a:gd name="connsiteY12" fmla="*/ 77115 h 111312"/>
                    <a:gd name="connsiteX13" fmla="*/ 67306 w 79839"/>
                    <a:gd name="connsiteY13" fmla="*/ 62401 h 111312"/>
                    <a:gd name="connsiteX14" fmla="*/ 47279 w 79839"/>
                    <a:gd name="connsiteY14" fmla="*/ 40465 h 111312"/>
                    <a:gd name="connsiteX15" fmla="*/ 35425 w 79839"/>
                    <a:gd name="connsiteY15" fmla="*/ 40465 h 111312"/>
                    <a:gd name="connsiteX16" fmla="*/ 12672 w 79839"/>
                    <a:gd name="connsiteY16" fmla="*/ 69758 h 111312"/>
                    <a:gd name="connsiteX17" fmla="*/ 35696 w 79839"/>
                    <a:gd name="connsiteY17" fmla="*/ 99187 h 111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9839" h="111312">
                      <a:moveTo>
                        <a:pt x="0" y="69622"/>
                      </a:moveTo>
                      <a:cubicBezTo>
                        <a:pt x="0" y="44961"/>
                        <a:pt x="16350" y="28203"/>
                        <a:pt x="39648" y="28203"/>
                      </a:cubicBezTo>
                      <a:cubicBezTo>
                        <a:pt x="52320" y="28203"/>
                        <a:pt x="62129" y="34334"/>
                        <a:pt x="67306" y="41419"/>
                      </a:cubicBezTo>
                      <a:lnTo>
                        <a:pt x="67306" y="0"/>
                      </a:lnTo>
                      <a:lnTo>
                        <a:pt x="79840" y="0"/>
                      </a:lnTo>
                      <a:lnTo>
                        <a:pt x="79840" y="108997"/>
                      </a:lnTo>
                      <a:lnTo>
                        <a:pt x="67579" y="108997"/>
                      </a:lnTo>
                      <a:lnTo>
                        <a:pt x="67579" y="97143"/>
                      </a:lnTo>
                      <a:cubicBezTo>
                        <a:pt x="61447" y="105590"/>
                        <a:pt x="51774" y="111313"/>
                        <a:pt x="39102" y="111313"/>
                      </a:cubicBezTo>
                      <a:cubicBezTo>
                        <a:pt x="15669" y="111313"/>
                        <a:pt x="0" y="94418"/>
                        <a:pt x="0" y="69622"/>
                      </a:cubicBezTo>
                      <a:close/>
                      <a:moveTo>
                        <a:pt x="35560" y="99051"/>
                      </a:moveTo>
                      <a:lnTo>
                        <a:pt x="47279" y="99051"/>
                      </a:lnTo>
                      <a:cubicBezTo>
                        <a:pt x="58723" y="99051"/>
                        <a:pt x="67306" y="89650"/>
                        <a:pt x="67306" y="77115"/>
                      </a:cubicBezTo>
                      <a:lnTo>
                        <a:pt x="67306" y="62401"/>
                      </a:lnTo>
                      <a:cubicBezTo>
                        <a:pt x="67306" y="50002"/>
                        <a:pt x="58723" y="40465"/>
                        <a:pt x="47279" y="40465"/>
                      </a:cubicBezTo>
                      <a:lnTo>
                        <a:pt x="35425" y="40465"/>
                      </a:lnTo>
                      <a:cubicBezTo>
                        <a:pt x="22890" y="40465"/>
                        <a:pt x="12672" y="53681"/>
                        <a:pt x="12672" y="69758"/>
                      </a:cubicBezTo>
                      <a:cubicBezTo>
                        <a:pt x="12672" y="85835"/>
                        <a:pt x="22890" y="99187"/>
                        <a:pt x="35696" y="99187"/>
                      </a:cubicBezTo>
                      <a:close/>
                    </a:path>
                  </a:pathLst>
                </a:custGeom>
                <a:solidFill>
                  <a:srgbClr val="333333"/>
                </a:solidFill>
                <a:ln w="0" cap="flat">
                  <a:noFill/>
                  <a:prstDash val="solid"/>
                  <a:miter/>
                </a:ln>
              </p:spPr>
              <p:txBody>
                <a:bodyPr rtlCol="0" anchor="ctr"/>
                <a:lstStyle/>
                <a:p>
                  <a:endParaRPr lang="en-US"/>
                </a:p>
              </p:txBody>
            </p:sp>
            <p:sp>
              <p:nvSpPr>
                <p:cNvPr id="3106" name="Freeform: Shape 3105">
                  <a:extLst>
                    <a:ext uri="{FF2B5EF4-FFF2-40B4-BE49-F238E27FC236}">
                      <a16:creationId xmlns:a16="http://schemas.microsoft.com/office/drawing/2014/main" id="{2B592278-E173-6EDD-72AA-A31E4CCCBD7C}"/>
                    </a:ext>
                  </a:extLst>
                </p:cNvPr>
                <p:cNvSpPr/>
                <p:nvPr/>
              </p:nvSpPr>
              <p:spPr>
                <a:xfrm>
                  <a:off x="21676498" y="6390744"/>
                  <a:ext cx="76570" cy="105726"/>
                </a:xfrm>
                <a:custGeom>
                  <a:avLst/>
                  <a:gdLst>
                    <a:gd name="connsiteX0" fmla="*/ 136 w 76570"/>
                    <a:gd name="connsiteY0" fmla="*/ 136 h 105726"/>
                    <a:gd name="connsiteX1" fmla="*/ 75752 w 76570"/>
                    <a:gd name="connsiteY1" fmla="*/ 136 h 105726"/>
                    <a:gd name="connsiteX2" fmla="*/ 75752 w 76570"/>
                    <a:gd name="connsiteY2" fmla="*/ 11990 h 105726"/>
                    <a:gd name="connsiteX3" fmla="*/ 12806 w 76570"/>
                    <a:gd name="connsiteY3" fmla="*/ 11990 h 105726"/>
                    <a:gd name="connsiteX4" fmla="*/ 12806 w 76570"/>
                    <a:gd name="connsiteY4" fmla="*/ 45642 h 105726"/>
                    <a:gd name="connsiteX5" fmla="*/ 71665 w 76570"/>
                    <a:gd name="connsiteY5" fmla="*/ 45642 h 105726"/>
                    <a:gd name="connsiteX6" fmla="*/ 71665 w 76570"/>
                    <a:gd name="connsiteY6" fmla="*/ 57223 h 105726"/>
                    <a:gd name="connsiteX7" fmla="*/ 12806 w 76570"/>
                    <a:gd name="connsiteY7" fmla="*/ 57223 h 105726"/>
                    <a:gd name="connsiteX8" fmla="*/ 12806 w 76570"/>
                    <a:gd name="connsiteY8" fmla="*/ 93874 h 105726"/>
                    <a:gd name="connsiteX9" fmla="*/ 76570 w 76570"/>
                    <a:gd name="connsiteY9" fmla="*/ 93874 h 105726"/>
                    <a:gd name="connsiteX10" fmla="*/ 76570 w 76570"/>
                    <a:gd name="connsiteY10" fmla="*/ 105727 h 105726"/>
                    <a:gd name="connsiteX11" fmla="*/ 0 w 76570"/>
                    <a:gd name="connsiteY11" fmla="*/ 105727 h 105726"/>
                    <a:gd name="connsiteX12" fmla="*/ 0 w 76570"/>
                    <a:gd name="connsiteY12" fmla="*/ 0 h 105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6570" h="105726">
                      <a:moveTo>
                        <a:pt x="136" y="136"/>
                      </a:moveTo>
                      <a:lnTo>
                        <a:pt x="75752" y="136"/>
                      </a:lnTo>
                      <a:lnTo>
                        <a:pt x="75752" y="11990"/>
                      </a:lnTo>
                      <a:lnTo>
                        <a:pt x="12806" y="11990"/>
                      </a:lnTo>
                      <a:lnTo>
                        <a:pt x="12806" y="45642"/>
                      </a:lnTo>
                      <a:lnTo>
                        <a:pt x="71665" y="45642"/>
                      </a:lnTo>
                      <a:lnTo>
                        <a:pt x="71665" y="57223"/>
                      </a:lnTo>
                      <a:lnTo>
                        <a:pt x="12806" y="57223"/>
                      </a:lnTo>
                      <a:lnTo>
                        <a:pt x="12806" y="93874"/>
                      </a:lnTo>
                      <a:lnTo>
                        <a:pt x="76570" y="93874"/>
                      </a:lnTo>
                      <a:lnTo>
                        <a:pt x="76570" y="105727"/>
                      </a:lnTo>
                      <a:lnTo>
                        <a:pt x="0" y="105727"/>
                      </a:lnTo>
                      <a:lnTo>
                        <a:pt x="0" y="0"/>
                      </a:lnTo>
                      <a:close/>
                    </a:path>
                  </a:pathLst>
                </a:custGeom>
                <a:solidFill>
                  <a:srgbClr val="333333"/>
                </a:solidFill>
                <a:ln w="0" cap="flat">
                  <a:noFill/>
                  <a:prstDash val="solid"/>
                  <a:miter/>
                </a:ln>
              </p:spPr>
              <p:txBody>
                <a:bodyPr rtlCol="0" anchor="ctr"/>
                <a:lstStyle/>
                <a:p>
                  <a:endParaRPr lang="en-US"/>
                </a:p>
              </p:txBody>
            </p:sp>
            <p:sp>
              <p:nvSpPr>
                <p:cNvPr id="3107" name="Freeform: Shape 3106">
                  <a:extLst>
                    <a:ext uri="{FF2B5EF4-FFF2-40B4-BE49-F238E27FC236}">
                      <a16:creationId xmlns:a16="http://schemas.microsoft.com/office/drawing/2014/main" id="{22FBE41A-F69B-6353-D220-BF3418B936D3}"/>
                    </a:ext>
                  </a:extLst>
                </p:cNvPr>
                <p:cNvSpPr/>
                <p:nvPr/>
              </p:nvSpPr>
              <p:spPr>
                <a:xfrm>
                  <a:off x="21766829" y="6418265"/>
                  <a:ext cx="79839" cy="78477"/>
                </a:xfrm>
                <a:custGeom>
                  <a:avLst/>
                  <a:gdLst>
                    <a:gd name="connsiteX0" fmla="*/ 27793 w 79839"/>
                    <a:gd name="connsiteY0" fmla="*/ 38285 h 78477"/>
                    <a:gd name="connsiteX1" fmla="*/ 1499 w 79839"/>
                    <a:gd name="connsiteY1" fmla="*/ 0 h 78477"/>
                    <a:gd name="connsiteX2" fmla="*/ 15667 w 79839"/>
                    <a:gd name="connsiteY2" fmla="*/ 0 h 78477"/>
                    <a:gd name="connsiteX3" fmla="*/ 38011 w 79839"/>
                    <a:gd name="connsiteY3" fmla="*/ 32699 h 78477"/>
                    <a:gd name="connsiteX4" fmla="*/ 41690 w 79839"/>
                    <a:gd name="connsiteY4" fmla="*/ 32699 h 78477"/>
                    <a:gd name="connsiteX5" fmla="*/ 64035 w 79839"/>
                    <a:gd name="connsiteY5" fmla="*/ 0 h 78477"/>
                    <a:gd name="connsiteX6" fmla="*/ 78205 w 79839"/>
                    <a:gd name="connsiteY6" fmla="*/ 0 h 78477"/>
                    <a:gd name="connsiteX7" fmla="*/ 52045 w 79839"/>
                    <a:gd name="connsiteY7" fmla="*/ 38285 h 78477"/>
                    <a:gd name="connsiteX8" fmla="*/ 79840 w 79839"/>
                    <a:gd name="connsiteY8" fmla="*/ 78478 h 78477"/>
                    <a:gd name="connsiteX9" fmla="*/ 65397 w 79839"/>
                    <a:gd name="connsiteY9" fmla="*/ 78478 h 78477"/>
                    <a:gd name="connsiteX10" fmla="*/ 41963 w 79839"/>
                    <a:gd name="connsiteY10" fmla="*/ 44280 h 78477"/>
                    <a:gd name="connsiteX11" fmla="*/ 37602 w 79839"/>
                    <a:gd name="connsiteY11" fmla="*/ 44280 h 78477"/>
                    <a:gd name="connsiteX12" fmla="*/ 14168 w 79839"/>
                    <a:gd name="connsiteY12" fmla="*/ 78478 h 78477"/>
                    <a:gd name="connsiteX13" fmla="*/ 0 w 79839"/>
                    <a:gd name="connsiteY13" fmla="*/ 78478 h 78477"/>
                    <a:gd name="connsiteX14" fmla="*/ 27793 w 79839"/>
                    <a:gd name="connsiteY14" fmla="*/ 38285 h 78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9839" h="78477">
                      <a:moveTo>
                        <a:pt x="27793" y="38285"/>
                      </a:moveTo>
                      <a:lnTo>
                        <a:pt x="1499" y="0"/>
                      </a:lnTo>
                      <a:lnTo>
                        <a:pt x="15667" y="0"/>
                      </a:lnTo>
                      <a:lnTo>
                        <a:pt x="38011" y="32699"/>
                      </a:lnTo>
                      <a:lnTo>
                        <a:pt x="41690" y="32699"/>
                      </a:lnTo>
                      <a:lnTo>
                        <a:pt x="64035" y="0"/>
                      </a:lnTo>
                      <a:lnTo>
                        <a:pt x="78205" y="0"/>
                      </a:lnTo>
                      <a:lnTo>
                        <a:pt x="52045" y="38285"/>
                      </a:lnTo>
                      <a:lnTo>
                        <a:pt x="79840" y="78478"/>
                      </a:lnTo>
                      <a:lnTo>
                        <a:pt x="65397" y="78478"/>
                      </a:lnTo>
                      <a:lnTo>
                        <a:pt x="41963" y="44280"/>
                      </a:lnTo>
                      <a:lnTo>
                        <a:pt x="37602" y="44280"/>
                      </a:lnTo>
                      <a:lnTo>
                        <a:pt x="14168" y="78478"/>
                      </a:lnTo>
                      <a:lnTo>
                        <a:pt x="0" y="78478"/>
                      </a:lnTo>
                      <a:lnTo>
                        <a:pt x="27793" y="38285"/>
                      </a:lnTo>
                      <a:close/>
                    </a:path>
                  </a:pathLst>
                </a:custGeom>
                <a:solidFill>
                  <a:srgbClr val="333333"/>
                </a:solidFill>
                <a:ln w="0" cap="flat">
                  <a:noFill/>
                  <a:prstDash val="solid"/>
                  <a:miter/>
                </a:ln>
              </p:spPr>
              <p:txBody>
                <a:bodyPr rtlCol="0" anchor="ctr"/>
                <a:lstStyle/>
                <a:p>
                  <a:endParaRPr lang="en-US"/>
                </a:p>
              </p:txBody>
            </p:sp>
            <p:sp>
              <p:nvSpPr>
                <p:cNvPr id="3108" name="Freeform: Shape 3107">
                  <a:extLst>
                    <a:ext uri="{FF2B5EF4-FFF2-40B4-BE49-F238E27FC236}">
                      <a16:creationId xmlns:a16="http://schemas.microsoft.com/office/drawing/2014/main" id="{B66F9DDE-7F93-2878-2364-E06091FBFD01}"/>
                    </a:ext>
                  </a:extLst>
                </p:cNvPr>
                <p:cNvSpPr/>
                <p:nvPr/>
              </p:nvSpPr>
              <p:spPr>
                <a:xfrm>
                  <a:off x="21855796" y="6415813"/>
                  <a:ext cx="78886" cy="83110"/>
                </a:xfrm>
                <a:custGeom>
                  <a:avLst/>
                  <a:gdLst>
                    <a:gd name="connsiteX0" fmla="*/ 0 w 78886"/>
                    <a:gd name="connsiteY0" fmla="*/ 41691 h 83110"/>
                    <a:gd name="connsiteX1" fmla="*/ 40874 w 78886"/>
                    <a:gd name="connsiteY1" fmla="*/ 0 h 83110"/>
                    <a:gd name="connsiteX2" fmla="*/ 78887 w 78886"/>
                    <a:gd name="connsiteY2" fmla="*/ 43190 h 83110"/>
                    <a:gd name="connsiteX3" fmla="*/ 78887 w 78886"/>
                    <a:gd name="connsiteY3" fmla="*/ 45506 h 83110"/>
                    <a:gd name="connsiteX4" fmla="*/ 12672 w 78886"/>
                    <a:gd name="connsiteY4" fmla="*/ 45506 h 83110"/>
                    <a:gd name="connsiteX5" fmla="*/ 37060 w 78886"/>
                    <a:gd name="connsiteY5" fmla="*/ 71120 h 83110"/>
                    <a:gd name="connsiteX6" fmla="*/ 44553 w 78886"/>
                    <a:gd name="connsiteY6" fmla="*/ 71120 h 83110"/>
                    <a:gd name="connsiteX7" fmla="*/ 64173 w 78886"/>
                    <a:gd name="connsiteY7" fmla="*/ 56542 h 83110"/>
                    <a:gd name="connsiteX8" fmla="*/ 76706 w 78886"/>
                    <a:gd name="connsiteY8" fmla="*/ 56542 h 83110"/>
                    <a:gd name="connsiteX9" fmla="*/ 40194 w 78886"/>
                    <a:gd name="connsiteY9" fmla="*/ 83110 h 83110"/>
                    <a:gd name="connsiteX10" fmla="*/ 0 w 78886"/>
                    <a:gd name="connsiteY10" fmla="*/ 41691 h 83110"/>
                    <a:gd name="connsiteX11" fmla="*/ 65944 w 78886"/>
                    <a:gd name="connsiteY11" fmla="*/ 34334 h 83110"/>
                    <a:gd name="connsiteX12" fmla="*/ 45644 w 78886"/>
                    <a:gd name="connsiteY12" fmla="*/ 12126 h 83110"/>
                    <a:gd name="connsiteX13" fmla="*/ 35560 w 78886"/>
                    <a:gd name="connsiteY13" fmla="*/ 12126 h 83110"/>
                    <a:gd name="connsiteX14" fmla="*/ 13081 w 78886"/>
                    <a:gd name="connsiteY14" fmla="*/ 34334 h 83110"/>
                    <a:gd name="connsiteX15" fmla="*/ 65944 w 78886"/>
                    <a:gd name="connsiteY15" fmla="*/ 34334 h 83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8886" h="83110">
                      <a:moveTo>
                        <a:pt x="0" y="41691"/>
                      </a:moveTo>
                      <a:cubicBezTo>
                        <a:pt x="0" y="16622"/>
                        <a:pt x="16214" y="0"/>
                        <a:pt x="40874" y="0"/>
                      </a:cubicBezTo>
                      <a:cubicBezTo>
                        <a:pt x="65535" y="0"/>
                        <a:pt x="78887" y="14442"/>
                        <a:pt x="78887" y="43190"/>
                      </a:cubicBezTo>
                      <a:lnTo>
                        <a:pt x="78887" y="45506"/>
                      </a:lnTo>
                      <a:lnTo>
                        <a:pt x="12672" y="45506"/>
                      </a:lnTo>
                      <a:cubicBezTo>
                        <a:pt x="14034" y="59948"/>
                        <a:pt x="23299" y="71120"/>
                        <a:pt x="37060" y="71120"/>
                      </a:cubicBezTo>
                      <a:lnTo>
                        <a:pt x="44553" y="71120"/>
                      </a:lnTo>
                      <a:cubicBezTo>
                        <a:pt x="54907" y="71120"/>
                        <a:pt x="62129" y="64717"/>
                        <a:pt x="64173" y="56542"/>
                      </a:cubicBezTo>
                      <a:lnTo>
                        <a:pt x="76706" y="56542"/>
                      </a:lnTo>
                      <a:cubicBezTo>
                        <a:pt x="74255" y="71802"/>
                        <a:pt x="62129" y="83110"/>
                        <a:pt x="40194" y="83110"/>
                      </a:cubicBezTo>
                      <a:cubicBezTo>
                        <a:pt x="14579" y="83110"/>
                        <a:pt x="0" y="65534"/>
                        <a:pt x="0" y="41691"/>
                      </a:cubicBezTo>
                      <a:close/>
                      <a:moveTo>
                        <a:pt x="65944" y="34334"/>
                      </a:moveTo>
                      <a:cubicBezTo>
                        <a:pt x="64990" y="20301"/>
                        <a:pt x="55726" y="12126"/>
                        <a:pt x="45644" y="12126"/>
                      </a:cubicBezTo>
                      <a:lnTo>
                        <a:pt x="35560" y="12126"/>
                      </a:lnTo>
                      <a:cubicBezTo>
                        <a:pt x="24389" y="12126"/>
                        <a:pt x="15396" y="20846"/>
                        <a:pt x="13081" y="34334"/>
                      </a:cubicBezTo>
                      <a:lnTo>
                        <a:pt x="65944" y="34334"/>
                      </a:lnTo>
                      <a:close/>
                    </a:path>
                  </a:pathLst>
                </a:custGeom>
                <a:solidFill>
                  <a:srgbClr val="333333"/>
                </a:solidFill>
                <a:ln w="0" cap="flat">
                  <a:noFill/>
                  <a:prstDash val="solid"/>
                  <a:miter/>
                </a:ln>
              </p:spPr>
              <p:txBody>
                <a:bodyPr rtlCol="0" anchor="ctr"/>
                <a:lstStyle/>
                <a:p>
                  <a:endParaRPr lang="en-US"/>
                </a:p>
              </p:txBody>
            </p:sp>
            <p:sp>
              <p:nvSpPr>
                <p:cNvPr id="3109" name="Freeform: Shape 3108">
                  <a:extLst>
                    <a:ext uri="{FF2B5EF4-FFF2-40B4-BE49-F238E27FC236}">
                      <a16:creationId xmlns:a16="http://schemas.microsoft.com/office/drawing/2014/main" id="{B6EBA824-43E0-8C89-B752-B13B8D33F40B}"/>
                    </a:ext>
                  </a:extLst>
                </p:cNvPr>
                <p:cNvSpPr/>
                <p:nvPr/>
              </p:nvSpPr>
              <p:spPr>
                <a:xfrm>
                  <a:off x="21951032" y="6415949"/>
                  <a:ext cx="76979" cy="83245"/>
                </a:xfrm>
                <a:custGeom>
                  <a:avLst/>
                  <a:gdLst>
                    <a:gd name="connsiteX0" fmla="*/ 0 w 76979"/>
                    <a:gd name="connsiteY0" fmla="*/ 41419 h 83245"/>
                    <a:gd name="connsiteX1" fmla="*/ 40330 w 76979"/>
                    <a:gd name="connsiteY1" fmla="*/ 0 h 83245"/>
                    <a:gd name="connsiteX2" fmla="*/ 76843 w 76979"/>
                    <a:gd name="connsiteY2" fmla="*/ 29974 h 83245"/>
                    <a:gd name="connsiteX3" fmla="*/ 64446 w 76979"/>
                    <a:gd name="connsiteY3" fmla="*/ 29974 h 83245"/>
                    <a:gd name="connsiteX4" fmla="*/ 44416 w 76979"/>
                    <a:gd name="connsiteY4" fmla="*/ 12126 h 83245"/>
                    <a:gd name="connsiteX5" fmla="*/ 35152 w 76979"/>
                    <a:gd name="connsiteY5" fmla="*/ 12126 h 83245"/>
                    <a:gd name="connsiteX6" fmla="*/ 12535 w 76979"/>
                    <a:gd name="connsiteY6" fmla="*/ 41555 h 83245"/>
                    <a:gd name="connsiteX7" fmla="*/ 35152 w 76979"/>
                    <a:gd name="connsiteY7" fmla="*/ 71120 h 83245"/>
                    <a:gd name="connsiteX8" fmla="*/ 44416 w 76979"/>
                    <a:gd name="connsiteY8" fmla="*/ 71120 h 83245"/>
                    <a:gd name="connsiteX9" fmla="*/ 64446 w 76979"/>
                    <a:gd name="connsiteY9" fmla="*/ 53272 h 83245"/>
                    <a:gd name="connsiteX10" fmla="*/ 76979 w 76979"/>
                    <a:gd name="connsiteY10" fmla="*/ 53272 h 83245"/>
                    <a:gd name="connsiteX11" fmla="*/ 40330 w 76979"/>
                    <a:gd name="connsiteY11" fmla="*/ 83246 h 83245"/>
                    <a:gd name="connsiteX12" fmla="*/ 0 w 76979"/>
                    <a:gd name="connsiteY12" fmla="*/ 41555 h 83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6979" h="83245">
                      <a:moveTo>
                        <a:pt x="0" y="41419"/>
                      </a:moveTo>
                      <a:cubicBezTo>
                        <a:pt x="0" y="16758"/>
                        <a:pt x="16350" y="0"/>
                        <a:pt x="40330" y="0"/>
                      </a:cubicBezTo>
                      <a:cubicBezTo>
                        <a:pt x="58995" y="0"/>
                        <a:pt x="73846" y="9401"/>
                        <a:pt x="76843" y="29974"/>
                      </a:cubicBezTo>
                      <a:lnTo>
                        <a:pt x="64446" y="29974"/>
                      </a:lnTo>
                      <a:cubicBezTo>
                        <a:pt x="62674" y="17712"/>
                        <a:pt x="53545" y="12126"/>
                        <a:pt x="44416" y="12126"/>
                      </a:cubicBezTo>
                      <a:lnTo>
                        <a:pt x="35152" y="12126"/>
                      </a:lnTo>
                      <a:cubicBezTo>
                        <a:pt x="22890" y="12126"/>
                        <a:pt x="12535" y="25342"/>
                        <a:pt x="12535" y="41555"/>
                      </a:cubicBezTo>
                      <a:cubicBezTo>
                        <a:pt x="12535" y="57768"/>
                        <a:pt x="22890" y="71120"/>
                        <a:pt x="35152" y="71120"/>
                      </a:cubicBezTo>
                      <a:lnTo>
                        <a:pt x="44416" y="71120"/>
                      </a:lnTo>
                      <a:cubicBezTo>
                        <a:pt x="53682" y="71120"/>
                        <a:pt x="62538" y="65398"/>
                        <a:pt x="64446" y="53272"/>
                      </a:cubicBezTo>
                      <a:lnTo>
                        <a:pt x="76979" y="53272"/>
                      </a:lnTo>
                      <a:cubicBezTo>
                        <a:pt x="73846" y="73573"/>
                        <a:pt x="58995" y="83246"/>
                        <a:pt x="40330" y="83246"/>
                      </a:cubicBezTo>
                      <a:cubicBezTo>
                        <a:pt x="16350" y="83246"/>
                        <a:pt x="0" y="66215"/>
                        <a:pt x="0" y="41555"/>
                      </a:cubicBezTo>
                      <a:close/>
                    </a:path>
                  </a:pathLst>
                </a:custGeom>
                <a:solidFill>
                  <a:srgbClr val="333333"/>
                </a:solidFill>
                <a:ln w="0" cap="flat">
                  <a:noFill/>
                  <a:prstDash val="solid"/>
                  <a:miter/>
                </a:ln>
              </p:spPr>
              <p:txBody>
                <a:bodyPr rtlCol="0" anchor="ctr"/>
                <a:lstStyle/>
                <a:p>
                  <a:endParaRPr lang="en-US"/>
                </a:p>
              </p:txBody>
            </p:sp>
            <p:sp>
              <p:nvSpPr>
                <p:cNvPr id="3110" name="Freeform: Shape 3109">
                  <a:extLst>
                    <a:ext uri="{FF2B5EF4-FFF2-40B4-BE49-F238E27FC236}">
                      <a16:creationId xmlns:a16="http://schemas.microsoft.com/office/drawing/2014/main" id="{264C8165-39F2-4A19-5ECE-69E37CC3A464}"/>
                    </a:ext>
                  </a:extLst>
                </p:cNvPr>
                <p:cNvSpPr/>
                <p:nvPr/>
              </p:nvSpPr>
              <p:spPr>
                <a:xfrm>
                  <a:off x="22047359" y="6418129"/>
                  <a:ext cx="70574" cy="80930"/>
                </a:xfrm>
                <a:custGeom>
                  <a:avLst/>
                  <a:gdLst>
                    <a:gd name="connsiteX0" fmla="*/ 136 w 70574"/>
                    <a:gd name="connsiteY0" fmla="*/ 48776 h 80930"/>
                    <a:gd name="connsiteX1" fmla="*/ 136 w 70574"/>
                    <a:gd name="connsiteY1" fmla="*/ 0 h 80930"/>
                    <a:gd name="connsiteX2" fmla="*/ 12670 w 70574"/>
                    <a:gd name="connsiteY2" fmla="*/ 0 h 80930"/>
                    <a:gd name="connsiteX3" fmla="*/ 12670 w 70574"/>
                    <a:gd name="connsiteY3" fmla="*/ 47141 h 80930"/>
                    <a:gd name="connsiteX4" fmla="*/ 29020 w 70574"/>
                    <a:gd name="connsiteY4" fmla="*/ 68668 h 80930"/>
                    <a:gd name="connsiteX5" fmla="*/ 39375 w 70574"/>
                    <a:gd name="connsiteY5" fmla="*/ 68668 h 80930"/>
                    <a:gd name="connsiteX6" fmla="*/ 58177 w 70574"/>
                    <a:gd name="connsiteY6" fmla="*/ 47005 h 80930"/>
                    <a:gd name="connsiteX7" fmla="*/ 58177 w 70574"/>
                    <a:gd name="connsiteY7" fmla="*/ 136 h 80930"/>
                    <a:gd name="connsiteX8" fmla="*/ 70574 w 70574"/>
                    <a:gd name="connsiteY8" fmla="*/ 136 h 80930"/>
                    <a:gd name="connsiteX9" fmla="*/ 70574 w 70574"/>
                    <a:gd name="connsiteY9" fmla="*/ 78614 h 80930"/>
                    <a:gd name="connsiteX10" fmla="*/ 58314 w 70574"/>
                    <a:gd name="connsiteY10" fmla="*/ 78614 h 80930"/>
                    <a:gd name="connsiteX11" fmla="*/ 58314 w 70574"/>
                    <a:gd name="connsiteY11" fmla="*/ 67578 h 80930"/>
                    <a:gd name="connsiteX12" fmla="*/ 31201 w 70574"/>
                    <a:gd name="connsiteY12" fmla="*/ 80930 h 80930"/>
                    <a:gd name="connsiteX13" fmla="*/ 0 w 70574"/>
                    <a:gd name="connsiteY13" fmla="*/ 48912 h 80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0574" h="80930">
                      <a:moveTo>
                        <a:pt x="136" y="48776"/>
                      </a:moveTo>
                      <a:lnTo>
                        <a:pt x="136" y="0"/>
                      </a:lnTo>
                      <a:lnTo>
                        <a:pt x="12670" y="0"/>
                      </a:lnTo>
                      <a:lnTo>
                        <a:pt x="12670" y="47141"/>
                      </a:lnTo>
                      <a:cubicBezTo>
                        <a:pt x="12670" y="60493"/>
                        <a:pt x="19755" y="68668"/>
                        <a:pt x="29020" y="68668"/>
                      </a:cubicBezTo>
                      <a:lnTo>
                        <a:pt x="39375" y="68668"/>
                      </a:lnTo>
                      <a:cubicBezTo>
                        <a:pt x="49185" y="68668"/>
                        <a:pt x="58177" y="59676"/>
                        <a:pt x="58177" y="47005"/>
                      </a:cubicBezTo>
                      <a:lnTo>
                        <a:pt x="58177" y="136"/>
                      </a:lnTo>
                      <a:lnTo>
                        <a:pt x="70574" y="136"/>
                      </a:lnTo>
                      <a:lnTo>
                        <a:pt x="70574" y="78614"/>
                      </a:lnTo>
                      <a:lnTo>
                        <a:pt x="58314" y="78614"/>
                      </a:lnTo>
                      <a:lnTo>
                        <a:pt x="58314" y="67578"/>
                      </a:lnTo>
                      <a:cubicBezTo>
                        <a:pt x="53407" y="76161"/>
                        <a:pt x="44144" y="80930"/>
                        <a:pt x="31201" y="80930"/>
                      </a:cubicBezTo>
                      <a:cubicBezTo>
                        <a:pt x="10899" y="80930"/>
                        <a:pt x="0" y="68668"/>
                        <a:pt x="0" y="48912"/>
                      </a:cubicBezTo>
                      <a:close/>
                    </a:path>
                  </a:pathLst>
                </a:custGeom>
                <a:solidFill>
                  <a:srgbClr val="333333"/>
                </a:solidFill>
                <a:ln w="0" cap="flat">
                  <a:noFill/>
                  <a:prstDash val="solid"/>
                  <a:miter/>
                </a:ln>
              </p:spPr>
              <p:txBody>
                <a:bodyPr rtlCol="0" anchor="ctr"/>
                <a:lstStyle/>
                <a:p>
                  <a:endParaRPr lang="en-US"/>
                </a:p>
              </p:txBody>
            </p:sp>
            <p:sp>
              <p:nvSpPr>
                <p:cNvPr id="3111" name="Freeform: Shape 3110">
                  <a:extLst>
                    <a:ext uri="{FF2B5EF4-FFF2-40B4-BE49-F238E27FC236}">
                      <a16:creationId xmlns:a16="http://schemas.microsoft.com/office/drawing/2014/main" id="{6B766747-FFE2-BC6D-1DDA-E1181D036F79}"/>
                    </a:ext>
                  </a:extLst>
                </p:cNvPr>
                <p:cNvSpPr/>
                <p:nvPr/>
              </p:nvSpPr>
              <p:spPr>
                <a:xfrm>
                  <a:off x="22137144" y="6395785"/>
                  <a:ext cx="52317" cy="100958"/>
                </a:xfrm>
                <a:custGeom>
                  <a:avLst/>
                  <a:gdLst>
                    <a:gd name="connsiteX0" fmla="*/ 16622 w 52317"/>
                    <a:gd name="connsiteY0" fmla="*/ 83791 h 100958"/>
                    <a:gd name="connsiteX1" fmla="*/ 16622 w 52317"/>
                    <a:gd name="connsiteY1" fmla="*/ 34334 h 100958"/>
                    <a:gd name="connsiteX2" fmla="*/ 0 w 52317"/>
                    <a:gd name="connsiteY2" fmla="*/ 34334 h 100958"/>
                    <a:gd name="connsiteX3" fmla="*/ 0 w 52317"/>
                    <a:gd name="connsiteY3" fmla="*/ 22480 h 100958"/>
                    <a:gd name="connsiteX4" fmla="*/ 16622 w 52317"/>
                    <a:gd name="connsiteY4" fmla="*/ 22480 h 100958"/>
                    <a:gd name="connsiteX5" fmla="*/ 16622 w 52317"/>
                    <a:gd name="connsiteY5" fmla="*/ 0 h 100958"/>
                    <a:gd name="connsiteX6" fmla="*/ 29157 w 52317"/>
                    <a:gd name="connsiteY6" fmla="*/ 0 h 100958"/>
                    <a:gd name="connsiteX7" fmla="*/ 29157 w 52317"/>
                    <a:gd name="connsiteY7" fmla="*/ 22480 h 100958"/>
                    <a:gd name="connsiteX8" fmla="*/ 51638 w 52317"/>
                    <a:gd name="connsiteY8" fmla="*/ 22480 h 100958"/>
                    <a:gd name="connsiteX9" fmla="*/ 51638 w 52317"/>
                    <a:gd name="connsiteY9" fmla="*/ 34334 h 100958"/>
                    <a:gd name="connsiteX10" fmla="*/ 29157 w 52317"/>
                    <a:gd name="connsiteY10" fmla="*/ 34334 h 100958"/>
                    <a:gd name="connsiteX11" fmla="*/ 29157 w 52317"/>
                    <a:gd name="connsiteY11" fmla="*/ 79976 h 100958"/>
                    <a:gd name="connsiteX12" fmla="*/ 37604 w 52317"/>
                    <a:gd name="connsiteY12" fmla="*/ 88833 h 100958"/>
                    <a:gd name="connsiteX13" fmla="*/ 52318 w 52317"/>
                    <a:gd name="connsiteY13" fmla="*/ 88833 h 100958"/>
                    <a:gd name="connsiteX14" fmla="*/ 52318 w 52317"/>
                    <a:gd name="connsiteY14" fmla="*/ 100958 h 100958"/>
                    <a:gd name="connsiteX15" fmla="*/ 35696 w 52317"/>
                    <a:gd name="connsiteY15" fmla="*/ 100958 h 100958"/>
                    <a:gd name="connsiteX16" fmla="*/ 16758 w 52317"/>
                    <a:gd name="connsiteY16" fmla="*/ 83791 h 100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2317" h="100958">
                      <a:moveTo>
                        <a:pt x="16622" y="83791"/>
                      </a:moveTo>
                      <a:lnTo>
                        <a:pt x="16622" y="34334"/>
                      </a:lnTo>
                      <a:lnTo>
                        <a:pt x="0" y="34334"/>
                      </a:lnTo>
                      <a:lnTo>
                        <a:pt x="0" y="22480"/>
                      </a:lnTo>
                      <a:lnTo>
                        <a:pt x="16622" y="22480"/>
                      </a:lnTo>
                      <a:lnTo>
                        <a:pt x="16622" y="0"/>
                      </a:lnTo>
                      <a:lnTo>
                        <a:pt x="29157" y="0"/>
                      </a:lnTo>
                      <a:lnTo>
                        <a:pt x="29157" y="22480"/>
                      </a:lnTo>
                      <a:lnTo>
                        <a:pt x="51638" y="22480"/>
                      </a:lnTo>
                      <a:lnTo>
                        <a:pt x="51638" y="34334"/>
                      </a:lnTo>
                      <a:lnTo>
                        <a:pt x="29157" y="34334"/>
                      </a:lnTo>
                      <a:lnTo>
                        <a:pt x="29157" y="79976"/>
                      </a:lnTo>
                      <a:cubicBezTo>
                        <a:pt x="29157" y="85699"/>
                        <a:pt x="31201" y="88833"/>
                        <a:pt x="37604" y="88833"/>
                      </a:cubicBezTo>
                      <a:lnTo>
                        <a:pt x="52318" y="88833"/>
                      </a:lnTo>
                      <a:lnTo>
                        <a:pt x="52318" y="100958"/>
                      </a:lnTo>
                      <a:lnTo>
                        <a:pt x="35696" y="100958"/>
                      </a:lnTo>
                      <a:cubicBezTo>
                        <a:pt x="23434" y="100958"/>
                        <a:pt x="16758" y="94691"/>
                        <a:pt x="16758" y="83791"/>
                      </a:cubicBezTo>
                      <a:close/>
                    </a:path>
                  </a:pathLst>
                </a:custGeom>
                <a:solidFill>
                  <a:srgbClr val="333333"/>
                </a:solidFill>
                <a:ln w="0" cap="flat">
                  <a:noFill/>
                  <a:prstDash val="solid"/>
                  <a:miter/>
                </a:ln>
              </p:spPr>
              <p:txBody>
                <a:bodyPr rtlCol="0" anchor="ctr"/>
                <a:lstStyle/>
                <a:p>
                  <a:endParaRPr lang="en-US"/>
                </a:p>
              </p:txBody>
            </p:sp>
            <p:sp>
              <p:nvSpPr>
                <p:cNvPr id="3112" name="Freeform: Shape 3111">
                  <a:extLst>
                    <a:ext uri="{FF2B5EF4-FFF2-40B4-BE49-F238E27FC236}">
                      <a16:creationId xmlns:a16="http://schemas.microsoft.com/office/drawing/2014/main" id="{2849EE78-FD64-7CD7-1DA9-9CBF9142501B}"/>
                    </a:ext>
                  </a:extLst>
                </p:cNvPr>
                <p:cNvSpPr/>
                <p:nvPr/>
              </p:nvSpPr>
              <p:spPr>
                <a:xfrm>
                  <a:off x="22201997" y="6387610"/>
                  <a:ext cx="23161" cy="109133"/>
                </a:xfrm>
                <a:custGeom>
                  <a:avLst/>
                  <a:gdLst>
                    <a:gd name="connsiteX0" fmla="*/ 10082 w 23161"/>
                    <a:gd name="connsiteY0" fmla="*/ 42509 h 109133"/>
                    <a:gd name="connsiteX1" fmla="*/ 0 w 23161"/>
                    <a:gd name="connsiteY1" fmla="*/ 42509 h 109133"/>
                    <a:gd name="connsiteX2" fmla="*/ 0 w 23161"/>
                    <a:gd name="connsiteY2" fmla="*/ 30655 h 109133"/>
                    <a:gd name="connsiteX3" fmla="*/ 22617 w 23161"/>
                    <a:gd name="connsiteY3" fmla="*/ 30655 h 109133"/>
                    <a:gd name="connsiteX4" fmla="*/ 22617 w 23161"/>
                    <a:gd name="connsiteY4" fmla="*/ 109133 h 109133"/>
                    <a:gd name="connsiteX5" fmla="*/ 10082 w 23161"/>
                    <a:gd name="connsiteY5" fmla="*/ 109133 h 109133"/>
                    <a:gd name="connsiteX6" fmla="*/ 10082 w 23161"/>
                    <a:gd name="connsiteY6" fmla="*/ 42509 h 109133"/>
                    <a:gd name="connsiteX7" fmla="*/ 7494 w 23161"/>
                    <a:gd name="connsiteY7" fmla="*/ 0 h 109133"/>
                    <a:gd name="connsiteX8" fmla="*/ 23161 w 23161"/>
                    <a:gd name="connsiteY8" fmla="*/ 0 h 109133"/>
                    <a:gd name="connsiteX9" fmla="*/ 23161 w 23161"/>
                    <a:gd name="connsiteY9" fmla="*/ 16486 h 109133"/>
                    <a:gd name="connsiteX10" fmla="*/ 7494 w 23161"/>
                    <a:gd name="connsiteY10" fmla="*/ 16486 h 109133"/>
                    <a:gd name="connsiteX11" fmla="*/ 7494 w 23161"/>
                    <a:gd name="connsiteY11" fmla="*/ 0 h 109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61" h="109133">
                      <a:moveTo>
                        <a:pt x="10082" y="42509"/>
                      </a:moveTo>
                      <a:lnTo>
                        <a:pt x="0" y="42509"/>
                      </a:lnTo>
                      <a:lnTo>
                        <a:pt x="0" y="30655"/>
                      </a:lnTo>
                      <a:lnTo>
                        <a:pt x="22617" y="30655"/>
                      </a:lnTo>
                      <a:lnTo>
                        <a:pt x="22617" y="109133"/>
                      </a:lnTo>
                      <a:lnTo>
                        <a:pt x="10082" y="109133"/>
                      </a:lnTo>
                      <a:lnTo>
                        <a:pt x="10082" y="42509"/>
                      </a:lnTo>
                      <a:close/>
                      <a:moveTo>
                        <a:pt x="7494" y="0"/>
                      </a:moveTo>
                      <a:lnTo>
                        <a:pt x="23161" y="0"/>
                      </a:lnTo>
                      <a:lnTo>
                        <a:pt x="23161" y="16486"/>
                      </a:lnTo>
                      <a:lnTo>
                        <a:pt x="7494" y="16486"/>
                      </a:lnTo>
                      <a:lnTo>
                        <a:pt x="7494" y="0"/>
                      </a:lnTo>
                      <a:close/>
                    </a:path>
                  </a:pathLst>
                </a:custGeom>
                <a:solidFill>
                  <a:srgbClr val="333333"/>
                </a:solidFill>
                <a:ln w="0" cap="flat">
                  <a:noFill/>
                  <a:prstDash val="solid"/>
                  <a:miter/>
                </a:ln>
              </p:spPr>
              <p:txBody>
                <a:bodyPr rtlCol="0" anchor="ctr"/>
                <a:lstStyle/>
                <a:p>
                  <a:endParaRPr lang="en-US"/>
                </a:p>
              </p:txBody>
            </p:sp>
            <p:sp>
              <p:nvSpPr>
                <p:cNvPr id="3113" name="Freeform: Shape 3112">
                  <a:extLst>
                    <a:ext uri="{FF2B5EF4-FFF2-40B4-BE49-F238E27FC236}">
                      <a16:creationId xmlns:a16="http://schemas.microsoft.com/office/drawing/2014/main" id="{9DAE5969-36C2-45CB-A2FD-42C579548F9C}"/>
                    </a:ext>
                  </a:extLst>
                </p:cNvPr>
                <p:cNvSpPr/>
                <p:nvPr/>
              </p:nvSpPr>
              <p:spPr>
                <a:xfrm>
                  <a:off x="22245732" y="6415813"/>
                  <a:ext cx="83382" cy="83110"/>
                </a:xfrm>
                <a:custGeom>
                  <a:avLst/>
                  <a:gdLst>
                    <a:gd name="connsiteX0" fmla="*/ 0 w 83382"/>
                    <a:gd name="connsiteY0" fmla="*/ 41691 h 83110"/>
                    <a:gd name="connsiteX1" fmla="*/ 41692 w 83382"/>
                    <a:gd name="connsiteY1" fmla="*/ 0 h 83110"/>
                    <a:gd name="connsiteX2" fmla="*/ 83382 w 83382"/>
                    <a:gd name="connsiteY2" fmla="*/ 41691 h 83110"/>
                    <a:gd name="connsiteX3" fmla="*/ 41692 w 83382"/>
                    <a:gd name="connsiteY3" fmla="*/ 83110 h 83110"/>
                    <a:gd name="connsiteX4" fmla="*/ 0 w 83382"/>
                    <a:gd name="connsiteY4" fmla="*/ 41691 h 83110"/>
                    <a:gd name="connsiteX5" fmla="*/ 36105 w 83382"/>
                    <a:gd name="connsiteY5" fmla="*/ 70984 h 83110"/>
                    <a:gd name="connsiteX6" fmla="*/ 46869 w 83382"/>
                    <a:gd name="connsiteY6" fmla="*/ 70984 h 83110"/>
                    <a:gd name="connsiteX7" fmla="*/ 70440 w 83382"/>
                    <a:gd name="connsiteY7" fmla="*/ 41691 h 83110"/>
                    <a:gd name="connsiteX8" fmla="*/ 46869 w 83382"/>
                    <a:gd name="connsiteY8" fmla="*/ 12262 h 83110"/>
                    <a:gd name="connsiteX9" fmla="*/ 36105 w 83382"/>
                    <a:gd name="connsiteY9" fmla="*/ 12262 h 83110"/>
                    <a:gd name="connsiteX10" fmla="*/ 12535 w 83382"/>
                    <a:gd name="connsiteY10" fmla="*/ 41691 h 83110"/>
                    <a:gd name="connsiteX11" fmla="*/ 36105 w 83382"/>
                    <a:gd name="connsiteY11" fmla="*/ 70984 h 83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3382" h="83110">
                      <a:moveTo>
                        <a:pt x="0" y="41691"/>
                      </a:moveTo>
                      <a:cubicBezTo>
                        <a:pt x="0" y="17712"/>
                        <a:pt x="17167" y="0"/>
                        <a:pt x="41692" y="0"/>
                      </a:cubicBezTo>
                      <a:cubicBezTo>
                        <a:pt x="66215" y="0"/>
                        <a:pt x="83382" y="17576"/>
                        <a:pt x="83382" y="41691"/>
                      </a:cubicBezTo>
                      <a:cubicBezTo>
                        <a:pt x="83382" y="65807"/>
                        <a:pt x="66352" y="83110"/>
                        <a:pt x="41692" y="83110"/>
                      </a:cubicBezTo>
                      <a:cubicBezTo>
                        <a:pt x="17031" y="83110"/>
                        <a:pt x="0" y="65534"/>
                        <a:pt x="0" y="41691"/>
                      </a:cubicBezTo>
                      <a:close/>
                      <a:moveTo>
                        <a:pt x="36105" y="70984"/>
                      </a:moveTo>
                      <a:lnTo>
                        <a:pt x="46869" y="70984"/>
                      </a:lnTo>
                      <a:cubicBezTo>
                        <a:pt x="59539" y="70984"/>
                        <a:pt x="70440" y="57904"/>
                        <a:pt x="70440" y="41691"/>
                      </a:cubicBezTo>
                      <a:cubicBezTo>
                        <a:pt x="70440" y="25478"/>
                        <a:pt x="59539" y="12262"/>
                        <a:pt x="46869" y="12262"/>
                      </a:cubicBezTo>
                      <a:lnTo>
                        <a:pt x="36105" y="12262"/>
                      </a:lnTo>
                      <a:cubicBezTo>
                        <a:pt x="23707" y="12262"/>
                        <a:pt x="12535" y="25614"/>
                        <a:pt x="12535" y="41691"/>
                      </a:cubicBezTo>
                      <a:cubicBezTo>
                        <a:pt x="12535" y="57768"/>
                        <a:pt x="23707" y="70984"/>
                        <a:pt x="36105" y="70984"/>
                      </a:cubicBezTo>
                      <a:close/>
                    </a:path>
                  </a:pathLst>
                </a:custGeom>
                <a:solidFill>
                  <a:srgbClr val="333333"/>
                </a:solidFill>
                <a:ln w="0" cap="flat">
                  <a:noFill/>
                  <a:prstDash val="solid"/>
                  <a:miter/>
                </a:ln>
              </p:spPr>
              <p:txBody>
                <a:bodyPr rtlCol="0" anchor="ctr"/>
                <a:lstStyle/>
                <a:p>
                  <a:endParaRPr lang="en-US"/>
                </a:p>
              </p:txBody>
            </p:sp>
            <p:sp>
              <p:nvSpPr>
                <p:cNvPr id="3114" name="Freeform: Shape 3113">
                  <a:extLst>
                    <a:ext uri="{FF2B5EF4-FFF2-40B4-BE49-F238E27FC236}">
                      <a16:creationId xmlns:a16="http://schemas.microsoft.com/office/drawing/2014/main" id="{C77B8075-BECC-7430-5488-1ACAFA58F34E}"/>
                    </a:ext>
                  </a:extLst>
                </p:cNvPr>
                <p:cNvSpPr/>
                <p:nvPr/>
              </p:nvSpPr>
              <p:spPr>
                <a:xfrm>
                  <a:off x="22350642" y="6415949"/>
                  <a:ext cx="72209" cy="80793"/>
                </a:xfrm>
                <a:custGeom>
                  <a:avLst/>
                  <a:gdLst>
                    <a:gd name="connsiteX0" fmla="*/ 0 w 72209"/>
                    <a:gd name="connsiteY0" fmla="*/ 2316 h 80793"/>
                    <a:gd name="connsiteX1" fmla="*/ 12262 w 72209"/>
                    <a:gd name="connsiteY1" fmla="*/ 2316 h 80793"/>
                    <a:gd name="connsiteX2" fmla="*/ 12262 w 72209"/>
                    <a:gd name="connsiteY2" fmla="*/ 14442 h 80793"/>
                    <a:gd name="connsiteX3" fmla="*/ 40192 w 72209"/>
                    <a:gd name="connsiteY3" fmla="*/ 0 h 80793"/>
                    <a:gd name="connsiteX4" fmla="*/ 72209 w 72209"/>
                    <a:gd name="connsiteY4" fmla="*/ 32018 h 80793"/>
                    <a:gd name="connsiteX5" fmla="*/ 72209 w 72209"/>
                    <a:gd name="connsiteY5" fmla="*/ 80794 h 80793"/>
                    <a:gd name="connsiteX6" fmla="*/ 59676 w 72209"/>
                    <a:gd name="connsiteY6" fmla="*/ 80794 h 80793"/>
                    <a:gd name="connsiteX7" fmla="*/ 59676 w 72209"/>
                    <a:gd name="connsiteY7" fmla="*/ 33653 h 80793"/>
                    <a:gd name="connsiteX8" fmla="*/ 42645 w 72209"/>
                    <a:gd name="connsiteY8" fmla="*/ 12126 h 80793"/>
                    <a:gd name="connsiteX9" fmla="*/ 31881 w 72209"/>
                    <a:gd name="connsiteY9" fmla="*/ 12126 h 80793"/>
                    <a:gd name="connsiteX10" fmla="*/ 12534 w 72209"/>
                    <a:gd name="connsiteY10" fmla="*/ 33653 h 80793"/>
                    <a:gd name="connsiteX11" fmla="*/ 12534 w 72209"/>
                    <a:gd name="connsiteY11" fmla="*/ 80794 h 80793"/>
                    <a:gd name="connsiteX12" fmla="*/ 0 w 72209"/>
                    <a:gd name="connsiteY12" fmla="*/ 80794 h 80793"/>
                    <a:gd name="connsiteX13" fmla="*/ 0 w 72209"/>
                    <a:gd name="connsiteY13" fmla="*/ 2316 h 80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2209" h="80793">
                      <a:moveTo>
                        <a:pt x="0" y="2316"/>
                      </a:moveTo>
                      <a:lnTo>
                        <a:pt x="12262" y="2316"/>
                      </a:lnTo>
                      <a:lnTo>
                        <a:pt x="12262" y="14442"/>
                      </a:lnTo>
                      <a:cubicBezTo>
                        <a:pt x="17711" y="4905"/>
                        <a:pt x="27113" y="0"/>
                        <a:pt x="40192" y="0"/>
                      </a:cubicBezTo>
                      <a:cubicBezTo>
                        <a:pt x="61174" y="0"/>
                        <a:pt x="72209" y="12262"/>
                        <a:pt x="72209" y="32018"/>
                      </a:cubicBezTo>
                      <a:lnTo>
                        <a:pt x="72209" y="80794"/>
                      </a:lnTo>
                      <a:lnTo>
                        <a:pt x="59676" y="80794"/>
                      </a:lnTo>
                      <a:lnTo>
                        <a:pt x="59676" y="33653"/>
                      </a:lnTo>
                      <a:cubicBezTo>
                        <a:pt x="59676" y="20300"/>
                        <a:pt x="52454" y="12126"/>
                        <a:pt x="42645" y="12126"/>
                      </a:cubicBezTo>
                      <a:lnTo>
                        <a:pt x="31881" y="12126"/>
                      </a:lnTo>
                      <a:cubicBezTo>
                        <a:pt x="21526" y="12126"/>
                        <a:pt x="12534" y="20982"/>
                        <a:pt x="12534" y="33653"/>
                      </a:cubicBezTo>
                      <a:lnTo>
                        <a:pt x="12534" y="80794"/>
                      </a:lnTo>
                      <a:lnTo>
                        <a:pt x="0" y="80794"/>
                      </a:lnTo>
                      <a:lnTo>
                        <a:pt x="0" y="2316"/>
                      </a:lnTo>
                      <a:close/>
                    </a:path>
                  </a:pathLst>
                </a:custGeom>
                <a:solidFill>
                  <a:srgbClr val="333333"/>
                </a:solidFill>
                <a:ln w="0" cap="flat">
                  <a:noFill/>
                  <a:prstDash val="solid"/>
                  <a:miter/>
                </a:ln>
              </p:spPr>
              <p:txBody>
                <a:bodyPr rtlCol="0" anchor="ctr"/>
                <a:lstStyle/>
                <a:p>
                  <a:endParaRPr lang="en-US"/>
                </a:p>
              </p:txBody>
            </p:sp>
            <p:sp>
              <p:nvSpPr>
                <p:cNvPr id="3115" name="Freeform: Shape 3114">
                  <a:extLst>
                    <a:ext uri="{FF2B5EF4-FFF2-40B4-BE49-F238E27FC236}">
                      <a16:creationId xmlns:a16="http://schemas.microsoft.com/office/drawing/2014/main" id="{A58AB3AC-0047-1EE2-FF55-593E1E4AA86A}"/>
                    </a:ext>
                  </a:extLst>
                </p:cNvPr>
                <p:cNvSpPr/>
                <p:nvPr/>
              </p:nvSpPr>
              <p:spPr>
                <a:xfrm>
                  <a:off x="22481437" y="6388837"/>
                  <a:ext cx="80385" cy="110358"/>
                </a:xfrm>
                <a:custGeom>
                  <a:avLst/>
                  <a:gdLst>
                    <a:gd name="connsiteX0" fmla="*/ 0 w 80385"/>
                    <a:gd name="connsiteY0" fmla="*/ 76025 h 110358"/>
                    <a:gd name="connsiteX1" fmla="*/ 13215 w 80385"/>
                    <a:gd name="connsiteY1" fmla="*/ 76025 h 110358"/>
                    <a:gd name="connsiteX2" fmla="*/ 33652 w 80385"/>
                    <a:gd name="connsiteY2" fmla="*/ 97688 h 110358"/>
                    <a:gd name="connsiteX3" fmla="*/ 48912 w 80385"/>
                    <a:gd name="connsiteY3" fmla="*/ 97688 h 110358"/>
                    <a:gd name="connsiteX4" fmla="*/ 67441 w 80385"/>
                    <a:gd name="connsiteY4" fmla="*/ 79840 h 110358"/>
                    <a:gd name="connsiteX5" fmla="*/ 51774 w 80385"/>
                    <a:gd name="connsiteY5" fmla="*/ 62537 h 110358"/>
                    <a:gd name="connsiteX6" fmla="*/ 28475 w 80385"/>
                    <a:gd name="connsiteY6" fmla="*/ 59403 h 110358"/>
                    <a:gd name="connsiteX7" fmla="*/ 2861 w 80385"/>
                    <a:gd name="connsiteY7" fmla="*/ 30519 h 110358"/>
                    <a:gd name="connsiteX8" fmla="*/ 39648 w 80385"/>
                    <a:gd name="connsiteY8" fmla="*/ 0 h 110358"/>
                    <a:gd name="connsiteX9" fmla="*/ 78614 w 80385"/>
                    <a:gd name="connsiteY9" fmla="*/ 34470 h 110358"/>
                    <a:gd name="connsiteX10" fmla="*/ 65399 w 80385"/>
                    <a:gd name="connsiteY10" fmla="*/ 34470 h 110358"/>
                    <a:gd name="connsiteX11" fmla="*/ 46051 w 80385"/>
                    <a:gd name="connsiteY11" fmla="*/ 12534 h 110358"/>
                    <a:gd name="connsiteX12" fmla="*/ 32563 w 80385"/>
                    <a:gd name="connsiteY12" fmla="*/ 12534 h 110358"/>
                    <a:gd name="connsiteX13" fmla="*/ 15532 w 80385"/>
                    <a:gd name="connsiteY13" fmla="*/ 29293 h 110358"/>
                    <a:gd name="connsiteX14" fmla="*/ 31881 w 80385"/>
                    <a:gd name="connsiteY14" fmla="*/ 47277 h 110358"/>
                    <a:gd name="connsiteX15" fmla="*/ 55044 w 80385"/>
                    <a:gd name="connsiteY15" fmla="*/ 50547 h 110358"/>
                    <a:gd name="connsiteX16" fmla="*/ 80385 w 80385"/>
                    <a:gd name="connsiteY16" fmla="*/ 78750 h 110358"/>
                    <a:gd name="connsiteX17" fmla="*/ 41283 w 80385"/>
                    <a:gd name="connsiteY17" fmla="*/ 110359 h 110358"/>
                    <a:gd name="connsiteX18" fmla="*/ 136 w 80385"/>
                    <a:gd name="connsiteY18" fmla="*/ 76161 h 11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0385" h="110358">
                      <a:moveTo>
                        <a:pt x="0" y="76025"/>
                      </a:moveTo>
                      <a:lnTo>
                        <a:pt x="13215" y="76025"/>
                      </a:lnTo>
                      <a:cubicBezTo>
                        <a:pt x="14170" y="87061"/>
                        <a:pt x="20982" y="97688"/>
                        <a:pt x="33652" y="97688"/>
                      </a:cubicBezTo>
                      <a:lnTo>
                        <a:pt x="48912" y="97688"/>
                      </a:lnTo>
                      <a:cubicBezTo>
                        <a:pt x="59812" y="97688"/>
                        <a:pt x="67441" y="90058"/>
                        <a:pt x="67441" y="79840"/>
                      </a:cubicBezTo>
                      <a:cubicBezTo>
                        <a:pt x="67441" y="70711"/>
                        <a:pt x="61311" y="63763"/>
                        <a:pt x="51774" y="62537"/>
                      </a:cubicBezTo>
                      <a:lnTo>
                        <a:pt x="28475" y="59403"/>
                      </a:lnTo>
                      <a:cubicBezTo>
                        <a:pt x="11853" y="56951"/>
                        <a:pt x="2861" y="45642"/>
                        <a:pt x="2861" y="30519"/>
                      </a:cubicBezTo>
                      <a:cubicBezTo>
                        <a:pt x="2861" y="13216"/>
                        <a:pt x="14306" y="0"/>
                        <a:pt x="39648" y="0"/>
                      </a:cubicBezTo>
                      <a:cubicBezTo>
                        <a:pt x="64990" y="0"/>
                        <a:pt x="77659" y="12126"/>
                        <a:pt x="78614" y="34470"/>
                      </a:cubicBezTo>
                      <a:lnTo>
                        <a:pt x="65399" y="34470"/>
                      </a:lnTo>
                      <a:cubicBezTo>
                        <a:pt x="64853" y="23707"/>
                        <a:pt x="58586" y="12534"/>
                        <a:pt x="46051" y="12534"/>
                      </a:cubicBezTo>
                      <a:lnTo>
                        <a:pt x="32563" y="12534"/>
                      </a:lnTo>
                      <a:cubicBezTo>
                        <a:pt x="22481" y="12534"/>
                        <a:pt x="15532" y="19347"/>
                        <a:pt x="15532" y="29293"/>
                      </a:cubicBezTo>
                      <a:cubicBezTo>
                        <a:pt x="15532" y="39647"/>
                        <a:pt x="23025" y="45915"/>
                        <a:pt x="31881" y="47277"/>
                      </a:cubicBezTo>
                      <a:lnTo>
                        <a:pt x="55044" y="50547"/>
                      </a:lnTo>
                      <a:cubicBezTo>
                        <a:pt x="72755" y="52999"/>
                        <a:pt x="80385" y="64035"/>
                        <a:pt x="80385" y="78750"/>
                      </a:cubicBezTo>
                      <a:cubicBezTo>
                        <a:pt x="80385" y="96053"/>
                        <a:pt x="69621" y="110359"/>
                        <a:pt x="41283" y="110359"/>
                      </a:cubicBezTo>
                      <a:cubicBezTo>
                        <a:pt x="14578" y="110359"/>
                        <a:pt x="682" y="98778"/>
                        <a:pt x="136" y="76161"/>
                      </a:cubicBezTo>
                      <a:close/>
                    </a:path>
                  </a:pathLst>
                </a:custGeom>
                <a:solidFill>
                  <a:srgbClr val="333333"/>
                </a:solidFill>
                <a:ln w="0" cap="flat">
                  <a:noFill/>
                  <a:prstDash val="solid"/>
                  <a:miter/>
                </a:ln>
              </p:spPr>
              <p:txBody>
                <a:bodyPr rtlCol="0" anchor="ctr"/>
                <a:lstStyle/>
                <a:p>
                  <a:endParaRPr lang="en-US"/>
                </a:p>
              </p:txBody>
            </p:sp>
            <p:sp>
              <p:nvSpPr>
                <p:cNvPr id="3116" name="Freeform: Shape 3115">
                  <a:extLst>
                    <a:ext uri="{FF2B5EF4-FFF2-40B4-BE49-F238E27FC236}">
                      <a16:creationId xmlns:a16="http://schemas.microsoft.com/office/drawing/2014/main" id="{2C243DAB-45C2-BE03-EF4A-8C6D75540492}"/>
                    </a:ext>
                  </a:extLst>
                </p:cNvPr>
                <p:cNvSpPr/>
                <p:nvPr/>
              </p:nvSpPr>
              <p:spPr>
                <a:xfrm>
                  <a:off x="22582669" y="6418129"/>
                  <a:ext cx="70574" cy="80930"/>
                </a:xfrm>
                <a:custGeom>
                  <a:avLst/>
                  <a:gdLst>
                    <a:gd name="connsiteX0" fmla="*/ 135 w 70574"/>
                    <a:gd name="connsiteY0" fmla="*/ 48776 h 80930"/>
                    <a:gd name="connsiteX1" fmla="*/ 135 w 70574"/>
                    <a:gd name="connsiteY1" fmla="*/ 0 h 80930"/>
                    <a:gd name="connsiteX2" fmla="*/ 12670 w 70574"/>
                    <a:gd name="connsiteY2" fmla="*/ 0 h 80930"/>
                    <a:gd name="connsiteX3" fmla="*/ 12670 w 70574"/>
                    <a:gd name="connsiteY3" fmla="*/ 47141 h 80930"/>
                    <a:gd name="connsiteX4" fmla="*/ 29019 w 70574"/>
                    <a:gd name="connsiteY4" fmla="*/ 68668 h 80930"/>
                    <a:gd name="connsiteX5" fmla="*/ 39374 w 70574"/>
                    <a:gd name="connsiteY5" fmla="*/ 68668 h 80930"/>
                    <a:gd name="connsiteX6" fmla="*/ 58176 w 70574"/>
                    <a:gd name="connsiteY6" fmla="*/ 47005 h 80930"/>
                    <a:gd name="connsiteX7" fmla="*/ 58176 w 70574"/>
                    <a:gd name="connsiteY7" fmla="*/ 136 h 80930"/>
                    <a:gd name="connsiteX8" fmla="*/ 70574 w 70574"/>
                    <a:gd name="connsiteY8" fmla="*/ 136 h 80930"/>
                    <a:gd name="connsiteX9" fmla="*/ 70574 w 70574"/>
                    <a:gd name="connsiteY9" fmla="*/ 78614 h 80930"/>
                    <a:gd name="connsiteX10" fmla="*/ 58312 w 70574"/>
                    <a:gd name="connsiteY10" fmla="*/ 78614 h 80930"/>
                    <a:gd name="connsiteX11" fmla="*/ 58312 w 70574"/>
                    <a:gd name="connsiteY11" fmla="*/ 67578 h 80930"/>
                    <a:gd name="connsiteX12" fmla="*/ 31199 w 70574"/>
                    <a:gd name="connsiteY12" fmla="*/ 80930 h 80930"/>
                    <a:gd name="connsiteX13" fmla="*/ 0 w 70574"/>
                    <a:gd name="connsiteY13" fmla="*/ 48912 h 80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0574" h="80930">
                      <a:moveTo>
                        <a:pt x="135" y="48776"/>
                      </a:moveTo>
                      <a:lnTo>
                        <a:pt x="135" y="0"/>
                      </a:lnTo>
                      <a:lnTo>
                        <a:pt x="12670" y="0"/>
                      </a:lnTo>
                      <a:lnTo>
                        <a:pt x="12670" y="47141"/>
                      </a:lnTo>
                      <a:cubicBezTo>
                        <a:pt x="12670" y="60493"/>
                        <a:pt x="19755" y="68668"/>
                        <a:pt x="29019" y="68668"/>
                      </a:cubicBezTo>
                      <a:lnTo>
                        <a:pt x="39374" y="68668"/>
                      </a:lnTo>
                      <a:cubicBezTo>
                        <a:pt x="49185" y="68668"/>
                        <a:pt x="58176" y="59676"/>
                        <a:pt x="58176" y="47005"/>
                      </a:cubicBezTo>
                      <a:lnTo>
                        <a:pt x="58176" y="136"/>
                      </a:lnTo>
                      <a:lnTo>
                        <a:pt x="70574" y="136"/>
                      </a:lnTo>
                      <a:lnTo>
                        <a:pt x="70574" y="78614"/>
                      </a:lnTo>
                      <a:lnTo>
                        <a:pt x="58312" y="78614"/>
                      </a:lnTo>
                      <a:lnTo>
                        <a:pt x="58312" y="67578"/>
                      </a:lnTo>
                      <a:cubicBezTo>
                        <a:pt x="53407" y="76161"/>
                        <a:pt x="44144" y="80930"/>
                        <a:pt x="31199" y="80930"/>
                      </a:cubicBezTo>
                      <a:cubicBezTo>
                        <a:pt x="10899" y="80930"/>
                        <a:pt x="0" y="68668"/>
                        <a:pt x="0" y="48912"/>
                      </a:cubicBezTo>
                      <a:close/>
                    </a:path>
                  </a:pathLst>
                </a:custGeom>
                <a:solidFill>
                  <a:srgbClr val="333333"/>
                </a:solidFill>
                <a:ln w="0" cap="flat">
                  <a:noFill/>
                  <a:prstDash val="solid"/>
                  <a:miter/>
                </a:ln>
              </p:spPr>
              <p:txBody>
                <a:bodyPr rtlCol="0" anchor="ctr"/>
                <a:lstStyle/>
                <a:p>
                  <a:endParaRPr lang="en-US"/>
                </a:p>
              </p:txBody>
            </p:sp>
            <p:sp>
              <p:nvSpPr>
                <p:cNvPr id="3117" name="Freeform: Shape 3116">
                  <a:extLst>
                    <a:ext uri="{FF2B5EF4-FFF2-40B4-BE49-F238E27FC236}">
                      <a16:creationId xmlns:a16="http://schemas.microsoft.com/office/drawing/2014/main" id="{786AC3E6-5592-7647-C966-50745B5069DE}"/>
                    </a:ext>
                  </a:extLst>
                </p:cNvPr>
                <p:cNvSpPr/>
                <p:nvPr/>
              </p:nvSpPr>
              <p:spPr>
                <a:xfrm>
                  <a:off x="22680083" y="6415949"/>
                  <a:ext cx="126709" cy="80793"/>
                </a:xfrm>
                <a:custGeom>
                  <a:avLst/>
                  <a:gdLst>
                    <a:gd name="connsiteX0" fmla="*/ 0 w 126709"/>
                    <a:gd name="connsiteY0" fmla="*/ 2316 h 80793"/>
                    <a:gd name="connsiteX1" fmla="*/ 12262 w 126709"/>
                    <a:gd name="connsiteY1" fmla="*/ 2316 h 80793"/>
                    <a:gd name="connsiteX2" fmla="*/ 12262 w 126709"/>
                    <a:gd name="connsiteY2" fmla="*/ 14033 h 80793"/>
                    <a:gd name="connsiteX3" fmla="*/ 38831 w 126709"/>
                    <a:gd name="connsiteY3" fmla="*/ 0 h 80793"/>
                    <a:gd name="connsiteX4" fmla="*/ 66624 w 126709"/>
                    <a:gd name="connsiteY4" fmla="*/ 16077 h 80793"/>
                    <a:gd name="connsiteX5" fmla="*/ 95918 w 126709"/>
                    <a:gd name="connsiteY5" fmla="*/ 0 h 80793"/>
                    <a:gd name="connsiteX6" fmla="*/ 126709 w 126709"/>
                    <a:gd name="connsiteY6" fmla="*/ 30110 h 80793"/>
                    <a:gd name="connsiteX7" fmla="*/ 126709 w 126709"/>
                    <a:gd name="connsiteY7" fmla="*/ 80794 h 80793"/>
                    <a:gd name="connsiteX8" fmla="*/ 114174 w 126709"/>
                    <a:gd name="connsiteY8" fmla="*/ 80794 h 80793"/>
                    <a:gd name="connsiteX9" fmla="*/ 114174 w 126709"/>
                    <a:gd name="connsiteY9" fmla="*/ 33653 h 80793"/>
                    <a:gd name="connsiteX10" fmla="*/ 98371 w 126709"/>
                    <a:gd name="connsiteY10" fmla="*/ 12126 h 80793"/>
                    <a:gd name="connsiteX11" fmla="*/ 88423 w 126709"/>
                    <a:gd name="connsiteY11" fmla="*/ 12126 h 80793"/>
                    <a:gd name="connsiteX12" fmla="*/ 69758 w 126709"/>
                    <a:gd name="connsiteY12" fmla="*/ 33653 h 80793"/>
                    <a:gd name="connsiteX13" fmla="*/ 69758 w 126709"/>
                    <a:gd name="connsiteY13" fmla="*/ 80794 h 80793"/>
                    <a:gd name="connsiteX14" fmla="*/ 57224 w 126709"/>
                    <a:gd name="connsiteY14" fmla="*/ 80794 h 80793"/>
                    <a:gd name="connsiteX15" fmla="*/ 57224 w 126709"/>
                    <a:gd name="connsiteY15" fmla="*/ 33653 h 80793"/>
                    <a:gd name="connsiteX16" fmla="*/ 41146 w 126709"/>
                    <a:gd name="connsiteY16" fmla="*/ 12126 h 80793"/>
                    <a:gd name="connsiteX17" fmla="*/ 31337 w 126709"/>
                    <a:gd name="connsiteY17" fmla="*/ 12126 h 80793"/>
                    <a:gd name="connsiteX18" fmla="*/ 12672 w 126709"/>
                    <a:gd name="connsiteY18" fmla="*/ 33653 h 80793"/>
                    <a:gd name="connsiteX19" fmla="*/ 12672 w 126709"/>
                    <a:gd name="connsiteY19" fmla="*/ 80794 h 80793"/>
                    <a:gd name="connsiteX20" fmla="*/ 136 w 126709"/>
                    <a:gd name="connsiteY20" fmla="*/ 80794 h 80793"/>
                    <a:gd name="connsiteX21" fmla="*/ 136 w 126709"/>
                    <a:gd name="connsiteY21" fmla="*/ 2316 h 80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6709" h="80793">
                      <a:moveTo>
                        <a:pt x="0" y="2316"/>
                      </a:moveTo>
                      <a:lnTo>
                        <a:pt x="12262" y="2316"/>
                      </a:lnTo>
                      <a:lnTo>
                        <a:pt x="12262" y="14033"/>
                      </a:lnTo>
                      <a:cubicBezTo>
                        <a:pt x="17576" y="5177"/>
                        <a:pt x="26433" y="0"/>
                        <a:pt x="38831" y="0"/>
                      </a:cubicBezTo>
                      <a:cubicBezTo>
                        <a:pt x="52727" y="0"/>
                        <a:pt x="62265" y="5722"/>
                        <a:pt x="66624" y="16077"/>
                      </a:cubicBezTo>
                      <a:cubicBezTo>
                        <a:pt x="72211" y="5995"/>
                        <a:pt x="82293" y="0"/>
                        <a:pt x="95918" y="0"/>
                      </a:cubicBezTo>
                      <a:cubicBezTo>
                        <a:pt x="115536" y="0"/>
                        <a:pt x="126709" y="11717"/>
                        <a:pt x="126709" y="30110"/>
                      </a:cubicBezTo>
                      <a:lnTo>
                        <a:pt x="126709" y="80794"/>
                      </a:lnTo>
                      <a:lnTo>
                        <a:pt x="114174" y="80794"/>
                      </a:lnTo>
                      <a:lnTo>
                        <a:pt x="114174" y="33653"/>
                      </a:lnTo>
                      <a:cubicBezTo>
                        <a:pt x="114174" y="20300"/>
                        <a:pt x="107225" y="12126"/>
                        <a:pt x="98371" y="12126"/>
                      </a:cubicBezTo>
                      <a:lnTo>
                        <a:pt x="88423" y="12126"/>
                      </a:lnTo>
                      <a:cubicBezTo>
                        <a:pt x="78887" y="12126"/>
                        <a:pt x="69758" y="20982"/>
                        <a:pt x="69758" y="33653"/>
                      </a:cubicBezTo>
                      <a:lnTo>
                        <a:pt x="69758" y="80794"/>
                      </a:lnTo>
                      <a:lnTo>
                        <a:pt x="57224" y="80794"/>
                      </a:lnTo>
                      <a:lnTo>
                        <a:pt x="57224" y="33653"/>
                      </a:lnTo>
                      <a:cubicBezTo>
                        <a:pt x="57224" y="20300"/>
                        <a:pt x="50276" y="12126"/>
                        <a:pt x="41146" y="12126"/>
                      </a:cubicBezTo>
                      <a:lnTo>
                        <a:pt x="31337" y="12126"/>
                      </a:lnTo>
                      <a:cubicBezTo>
                        <a:pt x="21801" y="12126"/>
                        <a:pt x="12672" y="20982"/>
                        <a:pt x="12672" y="33653"/>
                      </a:cubicBezTo>
                      <a:lnTo>
                        <a:pt x="12672" y="80794"/>
                      </a:lnTo>
                      <a:lnTo>
                        <a:pt x="136" y="80794"/>
                      </a:lnTo>
                      <a:lnTo>
                        <a:pt x="136" y="2316"/>
                      </a:lnTo>
                      <a:close/>
                    </a:path>
                  </a:pathLst>
                </a:custGeom>
                <a:solidFill>
                  <a:srgbClr val="333333"/>
                </a:solidFill>
                <a:ln w="0" cap="flat">
                  <a:noFill/>
                  <a:prstDash val="solid"/>
                  <a:miter/>
                </a:ln>
              </p:spPr>
              <p:txBody>
                <a:bodyPr rtlCol="0" anchor="ctr"/>
                <a:lstStyle/>
                <a:p>
                  <a:endParaRPr lang="en-US"/>
                </a:p>
              </p:txBody>
            </p:sp>
            <p:sp>
              <p:nvSpPr>
                <p:cNvPr id="3118" name="Freeform: Shape 3117">
                  <a:extLst>
                    <a:ext uri="{FF2B5EF4-FFF2-40B4-BE49-F238E27FC236}">
                      <a16:creationId xmlns:a16="http://schemas.microsoft.com/office/drawing/2014/main" id="{EA9486C4-B2C0-AF32-BE7C-5D38A0C986DC}"/>
                    </a:ext>
                  </a:extLst>
                </p:cNvPr>
                <p:cNvSpPr/>
                <p:nvPr/>
              </p:nvSpPr>
              <p:spPr>
                <a:xfrm>
                  <a:off x="22832679" y="6415949"/>
                  <a:ext cx="126707" cy="80793"/>
                </a:xfrm>
                <a:custGeom>
                  <a:avLst/>
                  <a:gdLst>
                    <a:gd name="connsiteX0" fmla="*/ 0 w 126707"/>
                    <a:gd name="connsiteY0" fmla="*/ 2316 h 80793"/>
                    <a:gd name="connsiteX1" fmla="*/ 12262 w 126707"/>
                    <a:gd name="connsiteY1" fmla="*/ 2316 h 80793"/>
                    <a:gd name="connsiteX2" fmla="*/ 12262 w 126707"/>
                    <a:gd name="connsiteY2" fmla="*/ 14033 h 80793"/>
                    <a:gd name="connsiteX3" fmla="*/ 38830 w 126707"/>
                    <a:gd name="connsiteY3" fmla="*/ 0 h 80793"/>
                    <a:gd name="connsiteX4" fmla="*/ 66624 w 126707"/>
                    <a:gd name="connsiteY4" fmla="*/ 16077 h 80793"/>
                    <a:gd name="connsiteX5" fmla="*/ 95916 w 126707"/>
                    <a:gd name="connsiteY5" fmla="*/ 0 h 80793"/>
                    <a:gd name="connsiteX6" fmla="*/ 126708 w 126707"/>
                    <a:gd name="connsiteY6" fmla="*/ 30110 h 80793"/>
                    <a:gd name="connsiteX7" fmla="*/ 126708 w 126707"/>
                    <a:gd name="connsiteY7" fmla="*/ 80794 h 80793"/>
                    <a:gd name="connsiteX8" fmla="*/ 114174 w 126707"/>
                    <a:gd name="connsiteY8" fmla="*/ 80794 h 80793"/>
                    <a:gd name="connsiteX9" fmla="*/ 114174 w 126707"/>
                    <a:gd name="connsiteY9" fmla="*/ 33653 h 80793"/>
                    <a:gd name="connsiteX10" fmla="*/ 98369 w 126707"/>
                    <a:gd name="connsiteY10" fmla="*/ 12126 h 80793"/>
                    <a:gd name="connsiteX11" fmla="*/ 88423 w 126707"/>
                    <a:gd name="connsiteY11" fmla="*/ 12126 h 80793"/>
                    <a:gd name="connsiteX12" fmla="*/ 69758 w 126707"/>
                    <a:gd name="connsiteY12" fmla="*/ 33653 h 80793"/>
                    <a:gd name="connsiteX13" fmla="*/ 69758 w 126707"/>
                    <a:gd name="connsiteY13" fmla="*/ 80794 h 80793"/>
                    <a:gd name="connsiteX14" fmla="*/ 57223 w 126707"/>
                    <a:gd name="connsiteY14" fmla="*/ 80794 h 80793"/>
                    <a:gd name="connsiteX15" fmla="*/ 57223 w 126707"/>
                    <a:gd name="connsiteY15" fmla="*/ 33653 h 80793"/>
                    <a:gd name="connsiteX16" fmla="*/ 41146 w 126707"/>
                    <a:gd name="connsiteY16" fmla="*/ 12126 h 80793"/>
                    <a:gd name="connsiteX17" fmla="*/ 31336 w 126707"/>
                    <a:gd name="connsiteY17" fmla="*/ 12126 h 80793"/>
                    <a:gd name="connsiteX18" fmla="*/ 12670 w 126707"/>
                    <a:gd name="connsiteY18" fmla="*/ 33653 h 80793"/>
                    <a:gd name="connsiteX19" fmla="*/ 12670 w 126707"/>
                    <a:gd name="connsiteY19" fmla="*/ 80794 h 80793"/>
                    <a:gd name="connsiteX20" fmla="*/ 136 w 126707"/>
                    <a:gd name="connsiteY20" fmla="*/ 80794 h 80793"/>
                    <a:gd name="connsiteX21" fmla="*/ 136 w 126707"/>
                    <a:gd name="connsiteY21" fmla="*/ 2316 h 80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6707" h="80793">
                      <a:moveTo>
                        <a:pt x="0" y="2316"/>
                      </a:moveTo>
                      <a:lnTo>
                        <a:pt x="12262" y="2316"/>
                      </a:lnTo>
                      <a:lnTo>
                        <a:pt x="12262" y="14033"/>
                      </a:lnTo>
                      <a:cubicBezTo>
                        <a:pt x="17575" y="5177"/>
                        <a:pt x="26431" y="0"/>
                        <a:pt x="38830" y="0"/>
                      </a:cubicBezTo>
                      <a:cubicBezTo>
                        <a:pt x="52727" y="0"/>
                        <a:pt x="62264" y="5722"/>
                        <a:pt x="66624" y="16077"/>
                      </a:cubicBezTo>
                      <a:cubicBezTo>
                        <a:pt x="72209" y="5995"/>
                        <a:pt x="82291" y="0"/>
                        <a:pt x="95916" y="0"/>
                      </a:cubicBezTo>
                      <a:cubicBezTo>
                        <a:pt x="115536" y="0"/>
                        <a:pt x="126708" y="11717"/>
                        <a:pt x="126708" y="30110"/>
                      </a:cubicBezTo>
                      <a:lnTo>
                        <a:pt x="126708" y="80794"/>
                      </a:lnTo>
                      <a:lnTo>
                        <a:pt x="114174" y="80794"/>
                      </a:lnTo>
                      <a:lnTo>
                        <a:pt x="114174" y="33653"/>
                      </a:lnTo>
                      <a:cubicBezTo>
                        <a:pt x="114174" y="20300"/>
                        <a:pt x="107225" y="12126"/>
                        <a:pt x="98369" y="12126"/>
                      </a:cubicBezTo>
                      <a:lnTo>
                        <a:pt x="88423" y="12126"/>
                      </a:lnTo>
                      <a:cubicBezTo>
                        <a:pt x="78885" y="12126"/>
                        <a:pt x="69758" y="20982"/>
                        <a:pt x="69758" y="33653"/>
                      </a:cubicBezTo>
                      <a:lnTo>
                        <a:pt x="69758" y="80794"/>
                      </a:lnTo>
                      <a:lnTo>
                        <a:pt x="57223" y="80794"/>
                      </a:lnTo>
                      <a:lnTo>
                        <a:pt x="57223" y="33653"/>
                      </a:lnTo>
                      <a:cubicBezTo>
                        <a:pt x="57223" y="20300"/>
                        <a:pt x="50274" y="12126"/>
                        <a:pt x="41146" y="12126"/>
                      </a:cubicBezTo>
                      <a:lnTo>
                        <a:pt x="31336" y="12126"/>
                      </a:lnTo>
                      <a:cubicBezTo>
                        <a:pt x="21799" y="12126"/>
                        <a:pt x="12670" y="20982"/>
                        <a:pt x="12670" y="33653"/>
                      </a:cubicBezTo>
                      <a:lnTo>
                        <a:pt x="12670" y="80794"/>
                      </a:lnTo>
                      <a:lnTo>
                        <a:pt x="136" y="80794"/>
                      </a:lnTo>
                      <a:lnTo>
                        <a:pt x="136" y="2316"/>
                      </a:lnTo>
                      <a:close/>
                    </a:path>
                  </a:pathLst>
                </a:custGeom>
                <a:solidFill>
                  <a:srgbClr val="333333"/>
                </a:solidFill>
                <a:ln w="0" cap="flat">
                  <a:noFill/>
                  <a:prstDash val="solid"/>
                  <a:miter/>
                </a:ln>
              </p:spPr>
              <p:txBody>
                <a:bodyPr rtlCol="0" anchor="ctr"/>
                <a:lstStyle/>
                <a:p>
                  <a:endParaRPr lang="en-US"/>
                </a:p>
              </p:txBody>
            </p:sp>
            <p:sp>
              <p:nvSpPr>
                <p:cNvPr id="3119" name="Freeform: Shape 3118">
                  <a:extLst>
                    <a:ext uri="{FF2B5EF4-FFF2-40B4-BE49-F238E27FC236}">
                      <a16:creationId xmlns:a16="http://schemas.microsoft.com/office/drawing/2014/main" id="{65A0590F-1658-37F3-AEA4-6E50E58BEBD7}"/>
                    </a:ext>
                  </a:extLst>
                </p:cNvPr>
                <p:cNvSpPr/>
                <p:nvPr/>
              </p:nvSpPr>
              <p:spPr>
                <a:xfrm>
                  <a:off x="22976554" y="6387610"/>
                  <a:ext cx="23162" cy="109133"/>
                </a:xfrm>
                <a:custGeom>
                  <a:avLst/>
                  <a:gdLst>
                    <a:gd name="connsiteX0" fmla="*/ 10082 w 23162"/>
                    <a:gd name="connsiteY0" fmla="*/ 42509 h 109133"/>
                    <a:gd name="connsiteX1" fmla="*/ 0 w 23162"/>
                    <a:gd name="connsiteY1" fmla="*/ 42509 h 109133"/>
                    <a:gd name="connsiteX2" fmla="*/ 0 w 23162"/>
                    <a:gd name="connsiteY2" fmla="*/ 30655 h 109133"/>
                    <a:gd name="connsiteX3" fmla="*/ 22617 w 23162"/>
                    <a:gd name="connsiteY3" fmla="*/ 30655 h 109133"/>
                    <a:gd name="connsiteX4" fmla="*/ 22617 w 23162"/>
                    <a:gd name="connsiteY4" fmla="*/ 109133 h 109133"/>
                    <a:gd name="connsiteX5" fmla="*/ 10082 w 23162"/>
                    <a:gd name="connsiteY5" fmla="*/ 109133 h 109133"/>
                    <a:gd name="connsiteX6" fmla="*/ 10082 w 23162"/>
                    <a:gd name="connsiteY6" fmla="*/ 42509 h 109133"/>
                    <a:gd name="connsiteX7" fmla="*/ 7494 w 23162"/>
                    <a:gd name="connsiteY7" fmla="*/ 0 h 109133"/>
                    <a:gd name="connsiteX8" fmla="*/ 23163 w 23162"/>
                    <a:gd name="connsiteY8" fmla="*/ 0 h 109133"/>
                    <a:gd name="connsiteX9" fmla="*/ 23163 w 23162"/>
                    <a:gd name="connsiteY9" fmla="*/ 16486 h 109133"/>
                    <a:gd name="connsiteX10" fmla="*/ 7494 w 23162"/>
                    <a:gd name="connsiteY10" fmla="*/ 16486 h 109133"/>
                    <a:gd name="connsiteX11" fmla="*/ 7494 w 23162"/>
                    <a:gd name="connsiteY11" fmla="*/ 0 h 109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62" h="109133">
                      <a:moveTo>
                        <a:pt x="10082" y="42509"/>
                      </a:moveTo>
                      <a:lnTo>
                        <a:pt x="0" y="42509"/>
                      </a:lnTo>
                      <a:lnTo>
                        <a:pt x="0" y="30655"/>
                      </a:lnTo>
                      <a:lnTo>
                        <a:pt x="22617" y="30655"/>
                      </a:lnTo>
                      <a:lnTo>
                        <a:pt x="22617" y="109133"/>
                      </a:lnTo>
                      <a:lnTo>
                        <a:pt x="10082" y="109133"/>
                      </a:lnTo>
                      <a:lnTo>
                        <a:pt x="10082" y="42509"/>
                      </a:lnTo>
                      <a:close/>
                      <a:moveTo>
                        <a:pt x="7494" y="0"/>
                      </a:moveTo>
                      <a:lnTo>
                        <a:pt x="23163" y="0"/>
                      </a:lnTo>
                      <a:lnTo>
                        <a:pt x="23163" y="16486"/>
                      </a:lnTo>
                      <a:lnTo>
                        <a:pt x="7494" y="16486"/>
                      </a:lnTo>
                      <a:lnTo>
                        <a:pt x="7494" y="0"/>
                      </a:lnTo>
                      <a:close/>
                    </a:path>
                  </a:pathLst>
                </a:custGeom>
                <a:solidFill>
                  <a:srgbClr val="333333"/>
                </a:solidFill>
                <a:ln w="0" cap="flat">
                  <a:noFill/>
                  <a:prstDash val="solid"/>
                  <a:miter/>
                </a:ln>
              </p:spPr>
              <p:txBody>
                <a:bodyPr rtlCol="0" anchor="ctr"/>
                <a:lstStyle/>
                <a:p>
                  <a:endParaRPr lang="en-US"/>
                </a:p>
              </p:txBody>
            </p:sp>
            <p:sp>
              <p:nvSpPr>
                <p:cNvPr id="3120" name="Freeform: Shape 3119">
                  <a:extLst>
                    <a:ext uri="{FF2B5EF4-FFF2-40B4-BE49-F238E27FC236}">
                      <a16:creationId xmlns:a16="http://schemas.microsoft.com/office/drawing/2014/main" id="{5864BCCE-C3C1-B5CA-328C-F0808471A202}"/>
                    </a:ext>
                  </a:extLst>
                </p:cNvPr>
                <p:cNvSpPr/>
                <p:nvPr/>
              </p:nvSpPr>
              <p:spPr>
                <a:xfrm>
                  <a:off x="23017428" y="6395785"/>
                  <a:ext cx="52319" cy="100958"/>
                </a:xfrm>
                <a:custGeom>
                  <a:avLst/>
                  <a:gdLst>
                    <a:gd name="connsiteX0" fmla="*/ 16622 w 52319"/>
                    <a:gd name="connsiteY0" fmla="*/ 83791 h 100958"/>
                    <a:gd name="connsiteX1" fmla="*/ 16622 w 52319"/>
                    <a:gd name="connsiteY1" fmla="*/ 34334 h 100958"/>
                    <a:gd name="connsiteX2" fmla="*/ 0 w 52319"/>
                    <a:gd name="connsiteY2" fmla="*/ 34334 h 100958"/>
                    <a:gd name="connsiteX3" fmla="*/ 0 w 52319"/>
                    <a:gd name="connsiteY3" fmla="*/ 22480 h 100958"/>
                    <a:gd name="connsiteX4" fmla="*/ 16622 w 52319"/>
                    <a:gd name="connsiteY4" fmla="*/ 22480 h 100958"/>
                    <a:gd name="connsiteX5" fmla="*/ 16622 w 52319"/>
                    <a:gd name="connsiteY5" fmla="*/ 0 h 100958"/>
                    <a:gd name="connsiteX6" fmla="*/ 29157 w 52319"/>
                    <a:gd name="connsiteY6" fmla="*/ 0 h 100958"/>
                    <a:gd name="connsiteX7" fmla="*/ 29157 w 52319"/>
                    <a:gd name="connsiteY7" fmla="*/ 22480 h 100958"/>
                    <a:gd name="connsiteX8" fmla="*/ 51638 w 52319"/>
                    <a:gd name="connsiteY8" fmla="*/ 22480 h 100958"/>
                    <a:gd name="connsiteX9" fmla="*/ 51638 w 52319"/>
                    <a:gd name="connsiteY9" fmla="*/ 34334 h 100958"/>
                    <a:gd name="connsiteX10" fmla="*/ 29157 w 52319"/>
                    <a:gd name="connsiteY10" fmla="*/ 34334 h 100958"/>
                    <a:gd name="connsiteX11" fmla="*/ 29157 w 52319"/>
                    <a:gd name="connsiteY11" fmla="*/ 79976 h 100958"/>
                    <a:gd name="connsiteX12" fmla="*/ 37604 w 52319"/>
                    <a:gd name="connsiteY12" fmla="*/ 88833 h 100958"/>
                    <a:gd name="connsiteX13" fmla="*/ 52320 w 52319"/>
                    <a:gd name="connsiteY13" fmla="*/ 88833 h 100958"/>
                    <a:gd name="connsiteX14" fmla="*/ 52320 w 52319"/>
                    <a:gd name="connsiteY14" fmla="*/ 100958 h 100958"/>
                    <a:gd name="connsiteX15" fmla="*/ 35696 w 52319"/>
                    <a:gd name="connsiteY15" fmla="*/ 100958 h 100958"/>
                    <a:gd name="connsiteX16" fmla="*/ 16758 w 52319"/>
                    <a:gd name="connsiteY16" fmla="*/ 83791 h 100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2319" h="100958">
                      <a:moveTo>
                        <a:pt x="16622" y="83791"/>
                      </a:moveTo>
                      <a:lnTo>
                        <a:pt x="16622" y="34334"/>
                      </a:lnTo>
                      <a:lnTo>
                        <a:pt x="0" y="34334"/>
                      </a:lnTo>
                      <a:lnTo>
                        <a:pt x="0" y="22480"/>
                      </a:lnTo>
                      <a:lnTo>
                        <a:pt x="16622" y="22480"/>
                      </a:lnTo>
                      <a:lnTo>
                        <a:pt x="16622" y="0"/>
                      </a:lnTo>
                      <a:lnTo>
                        <a:pt x="29157" y="0"/>
                      </a:lnTo>
                      <a:lnTo>
                        <a:pt x="29157" y="22480"/>
                      </a:lnTo>
                      <a:lnTo>
                        <a:pt x="51638" y="22480"/>
                      </a:lnTo>
                      <a:lnTo>
                        <a:pt x="51638" y="34334"/>
                      </a:lnTo>
                      <a:lnTo>
                        <a:pt x="29157" y="34334"/>
                      </a:lnTo>
                      <a:lnTo>
                        <a:pt x="29157" y="79976"/>
                      </a:lnTo>
                      <a:cubicBezTo>
                        <a:pt x="29157" y="85699"/>
                        <a:pt x="31201" y="88833"/>
                        <a:pt x="37604" y="88833"/>
                      </a:cubicBezTo>
                      <a:lnTo>
                        <a:pt x="52320" y="88833"/>
                      </a:lnTo>
                      <a:lnTo>
                        <a:pt x="52320" y="100958"/>
                      </a:lnTo>
                      <a:lnTo>
                        <a:pt x="35696" y="100958"/>
                      </a:lnTo>
                      <a:cubicBezTo>
                        <a:pt x="23434" y="100958"/>
                        <a:pt x="16758" y="94691"/>
                        <a:pt x="16758" y="83791"/>
                      </a:cubicBezTo>
                      <a:close/>
                    </a:path>
                  </a:pathLst>
                </a:custGeom>
                <a:solidFill>
                  <a:srgbClr val="333333"/>
                </a:solidFill>
                <a:ln w="0" cap="flat">
                  <a:noFill/>
                  <a:prstDash val="solid"/>
                  <a:miter/>
                </a:ln>
              </p:spPr>
              <p:txBody>
                <a:bodyPr rtlCol="0" anchor="ctr"/>
                <a:lstStyle/>
                <a:p>
                  <a:endParaRPr lang="en-US"/>
                </a:p>
              </p:txBody>
            </p:sp>
          </p:grpSp>
        </p:grpSp>
      </p:grpSp>
      <p:grpSp>
        <p:nvGrpSpPr>
          <p:cNvPr id="3121" name="Graphic 355">
            <a:extLst>
              <a:ext uri="{FF2B5EF4-FFF2-40B4-BE49-F238E27FC236}">
                <a16:creationId xmlns:a16="http://schemas.microsoft.com/office/drawing/2014/main" id="{05096D9D-6C18-4AF2-D7B4-0FE81546E598}"/>
              </a:ext>
            </a:extLst>
          </p:cNvPr>
          <p:cNvGrpSpPr/>
          <p:nvPr/>
        </p:nvGrpSpPr>
        <p:grpSpPr>
          <a:xfrm>
            <a:off x="9118138" y="475814"/>
            <a:ext cx="1612166" cy="847291"/>
            <a:chOff x="19603997" y="1022999"/>
            <a:chExt cx="3466157" cy="1821675"/>
          </a:xfrm>
          <a:solidFill>
            <a:srgbClr val="333333"/>
          </a:solidFill>
        </p:grpSpPr>
        <p:grpSp>
          <p:nvGrpSpPr>
            <p:cNvPr id="3122" name="Graphic 355">
              <a:extLst>
                <a:ext uri="{FF2B5EF4-FFF2-40B4-BE49-F238E27FC236}">
                  <a16:creationId xmlns:a16="http://schemas.microsoft.com/office/drawing/2014/main" id="{705F7DC4-0C5D-9F1D-A49D-F4724EB1F0B7}"/>
                </a:ext>
              </a:extLst>
            </p:cNvPr>
            <p:cNvGrpSpPr/>
            <p:nvPr/>
          </p:nvGrpSpPr>
          <p:grpSpPr>
            <a:xfrm>
              <a:off x="19603997" y="1022999"/>
              <a:ext cx="1558580" cy="1821675"/>
              <a:chOff x="19603997" y="1022999"/>
              <a:chExt cx="1558580" cy="1821675"/>
            </a:xfrm>
            <a:solidFill>
              <a:srgbClr val="333333"/>
            </a:solidFill>
          </p:grpSpPr>
          <p:grpSp>
            <p:nvGrpSpPr>
              <p:cNvPr id="3123" name="Graphic 355">
                <a:extLst>
                  <a:ext uri="{FF2B5EF4-FFF2-40B4-BE49-F238E27FC236}">
                    <a16:creationId xmlns:a16="http://schemas.microsoft.com/office/drawing/2014/main" id="{C69576BB-3146-076D-4AAF-FCD2F7E110D6}"/>
                  </a:ext>
                </a:extLst>
              </p:cNvPr>
              <p:cNvGrpSpPr/>
              <p:nvPr/>
            </p:nvGrpSpPr>
            <p:grpSpPr>
              <a:xfrm>
                <a:off x="19603997" y="1900764"/>
                <a:ext cx="594914" cy="912983"/>
                <a:chOff x="19603997" y="1900764"/>
                <a:chExt cx="594914" cy="912983"/>
              </a:xfrm>
              <a:solidFill>
                <a:srgbClr val="333333"/>
              </a:solidFill>
            </p:grpSpPr>
            <p:sp>
              <p:nvSpPr>
                <p:cNvPr id="3124" name="Freeform: Shape 3123">
                  <a:extLst>
                    <a:ext uri="{FF2B5EF4-FFF2-40B4-BE49-F238E27FC236}">
                      <a16:creationId xmlns:a16="http://schemas.microsoft.com/office/drawing/2014/main" id="{EB5A3BEB-BECD-7446-C5D3-572B170F5F67}"/>
                    </a:ext>
                  </a:extLst>
                </p:cNvPr>
                <p:cNvSpPr/>
                <p:nvPr/>
              </p:nvSpPr>
              <p:spPr>
                <a:xfrm>
                  <a:off x="19621820" y="1921656"/>
                  <a:ext cx="557397" cy="892091"/>
                </a:xfrm>
                <a:custGeom>
                  <a:avLst/>
                  <a:gdLst>
                    <a:gd name="connsiteX0" fmla="*/ 315910 w 557397"/>
                    <a:gd name="connsiteY0" fmla="*/ 892091 h 892091"/>
                    <a:gd name="connsiteX1" fmla="*/ 91 w 557397"/>
                    <a:gd name="connsiteY1" fmla="*/ 335663 h 892091"/>
                    <a:gd name="connsiteX2" fmla="*/ 113583 w 557397"/>
                    <a:gd name="connsiteY2" fmla="*/ 70120 h 892091"/>
                    <a:gd name="connsiteX3" fmla="*/ 224351 w 557397"/>
                    <a:gd name="connsiteY3" fmla="*/ 9900 h 892091"/>
                    <a:gd name="connsiteX4" fmla="*/ 329805 w 557397"/>
                    <a:gd name="connsiteY4" fmla="*/ 2951 h 892091"/>
                    <a:gd name="connsiteX5" fmla="*/ 517007 w 557397"/>
                    <a:gd name="connsiteY5" fmla="*/ 119305 h 892091"/>
                    <a:gd name="connsiteX6" fmla="*/ 548617 w 557397"/>
                    <a:gd name="connsiteY6" fmla="*/ 191243 h 892091"/>
                    <a:gd name="connsiteX7" fmla="*/ 469730 w 557397"/>
                    <a:gd name="connsiteY7" fmla="*/ 486896 h 892091"/>
                    <a:gd name="connsiteX8" fmla="*/ 289204 w 557397"/>
                    <a:gd name="connsiteY8" fmla="*/ 612787 h 892091"/>
                    <a:gd name="connsiteX9" fmla="*/ 409238 w 557397"/>
                    <a:gd name="connsiteY9" fmla="*/ 272309 h 892091"/>
                    <a:gd name="connsiteX10" fmla="*/ 391525 w 557397"/>
                    <a:gd name="connsiteY10" fmla="*/ 229528 h 892091"/>
                    <a:gd name="connsiteX11" fmla="*/ 333211 w 557397"/>
                    <a:gd name="connsiteY11" fmla="*/ 194922 h 892091"/>
                    <a:gd name="connsiteX12" fmla="*/ 282665 w 557397"/>
                    <a:gd name="connsiteY12" fmla="*/ 191788 h 892091"/>
                    <a:gd name="connsiteX13" fmla="*/ 195060 w 557397"/>
                    <a:gd name="connsiteY13" fmla="*/ 267132 h 892091"/>
                    <a:gd name="connsiteX14" fmla="*/ 316181 w 557397"/>
                    <a:gd name="connsiteY14" fmla="*/ 892091 h 892091"/>
                    <a:gd name="connsiteX15" fmla="*/ 316181 w 557397"/>
                    <a:gd name="connsiteY15" fmla="*/ 892091 h 892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7397" h="892091">
                      <a:moveTo>
                        <a:pt x="315910" y="892091"/>
                      </a:moveTo>
                      <a:cubicBezTo>
                        <a:pt x="156910" y="762249"/>
                        <a:pt x="4316" y="547389"/>
                        <a:pt x="91" y="335663"/>
                      </a:cubicBezTo>
                      <a:cubicBezTo>
                        <a:pt x="-2089" y="235523"/>
                        <a:pt x="34834" y="135382"/>
                        <a:pt x="113583" y="70120"/>
                      </a:cubicBezTo>
                      <a:cubicBezTo>
                        <a:pt x="146419" y="42599"/>
                        <a:pt x="183887" y="22707"/>
                        <a:pt x="224351" y="9900"/>
                      </a:cubicBezTo>
                      <a:cubicBezTo>
                        <a:pt x="258549" y="-1000"/>
                        <a:pt x="297788" y="-2226"/>
                        <a:pt x="329805" y="2951"/>
                      </a:cubicBezTo>
                      <a:cubicBezTo>
                        <a:pt x="405150" y="15077"/>
                        <a:pt x="473954" y="56087"/>
                        <a:pt x="517007" y="119305"/>
                      </a:cubicBezTo>
                      <a:cubicBezTo>
                        <a:pt x="531450" y="140560"/>
                        <a:pt x="542077" y="166037"/>
                        <a:pt x="548617" y="191243"/>
                      </a:cubicBezTo>
                      <a:cubicBezTo>
                        <a:pt x="576411" y="295199"/>
                        <a:pt x="534992" y="407056"/>
                        <a:pt x="469730" y="486896"/>
                      </a:cubicBezTo>
                      <a:cubicBezTo>
                        <a:pt x="424224" y="542485"/>
                        <a:pt x="360053" y="596574"/>
                        <a:pt x="289204" y="612787"/>
                      </a:cubicBezTo>
                      <a:cubicBezTo>
                        <a:pt x="363186" y="535945"/>
                        <a:pt x="431990" y="377218"/>
                        <a:pt x="409238" y="272309"/>
                      </a:cubicBezTo>
                      <a:cubicBezTo>
                        <a:pt x="405831" y="256913"/>
                        <a:pt x="399972" y="242608"/>
                        <a:pt x="391525" y="229528"/>
                      </a:cubicBezTo>
                      <a:cubicBezTo>
                        <a:pt x="376266" y="212906"/>
                        <a:pt x="354876" y="201461"/>
                        <a:pt x="333211" y="194922"/>
                      </a:cubicBezTo>
                      <a:cubicBezTo>
                        <a:pt x="317135" y="190017"/>
                        <a:pt x="296562" y="187156"/>
                        <a:pt x="282665" y="191788"/>
                      </a:cubicBezTo>
                      <a:cubicBezTo>
                        <a:pt x="244244" y="204186"/>
                        <a:pt x="212907" y="229664"/>
                        <a:pt x="195060" y="267132"/>
                      </a:cubicBezTo>
                      <a:cubicBezTo>
                        <a:pt x="119715" y="427902"/>
                        <a:pt x="259504" y="730640"/>
                        <a:pt x="316181" y="892091"/>
                      </a:cubicBezTo>
                      <a:lnTo>
                        <a:pt x="316181" y="892091"/>
                      </a:lnTo>
                      <a:close/>
                    </a:path>
                  </a:pathLst>
                </a:custGeom>
                <a:solidFill>
                  <a:srgbClr val="333333"/>
                </a:solidFill>
                <a:ln w="0" cap="flat">
                  <a:noFill/>
                  <a:prstDash val="solid"/>
                  <a:miter/>
                </a:ln>
              </p:spPr>
              <p:txBody>
                <a:bodyPr rtlCol="0" anchor="ctr"/>
                <a:lstStyle/>
                <a:p>
                  <a:endParaRPr lang="en-US"/>
                </a:p>
              </p:txBody>
            </p:sp>
            <p:grpSp>
              <p:nvGrpSpPr>
                <p:cNvPr id="3125" name="Graphic 355">
                  <a:extLst>
                    <a:ext uri="{FF2B5EF4-FFF2-40B4-BE49-F238E27FC236}">
                      <a16:creationId xmlns:a16="http://schemas.microsoft.com/office/drawing/2014/main" id="{881F3DCC-C1FC-CA4F-E830-07BB8BD10AD2}"/>
                    </a:ext>
                  </a:extLst>
                </p:cNvPr>
                <p:cNvGrpSpPr/>
                <p:nvPr/>
              </p:nvGrpSpPr>
              <p:grpSpPr>
                <a:xfrm>
                  <a:off x="19603997" y="1900764"/>
                  <a:ext cx="594914" cy="909713"/>
                  <a:chOff x="19603997" y="1900764"/>
                  <a:chExt cx="594914" cy="909713"/>
                </a:xfrm>
                <a:solidFill>
                  <a:srgbClr val="333333"/>
                </a:solidFill>
              </p:grpSpPr>
              <p:sp>
                <p:nvSpPr>
                  <p:cNvPr id="3126" name="Freeform: Shape 3125">
                    <a:extLst>
                      <a:ext uri="{FF2B5EF4-FFF2-40B4-BE49-F238E27FC236}">
                        <a16:creationId xmlns:a16="http://schemas.microsoft.com/office/drawing/2014/main" id="{86B3AC0A-8F1D-20C3-643B-C6A5240E0962}"/>
                      </a:ext>
                    </a:extLst>
                  </p:cNvPr>
                  <p:cNvSpPr/>
                  <p:nvPr/>
                </p:nvSpPr>
                <p:spPr>
                  <a:xfrm>
                    <a:off x="19912795" y="2726686"/>
                    <a:ext cx="33381" cy="83791"/>
                  </a:xfrm>
                  <a:custGeom>
                    <a:avLst/>
                    <a:gdLst>
                      <a:gd name="connsiteX0" fmla="*/ 2453 w 33381"/>
                      <a:gd name="connsiteY0" fmla="*/ 7357 h 83791"/>
                      <a:gd name="connsiteX1" fmla="*/ 5450 w 33381"/>
                      <a:gd name="connsiteY1" fmla="*/ 18257 h 83791"/>
                      <a:gd name="connsiteX2" fmla="*/ 13352 w 33381"/>
                      <a:gd name="connsiteY2" fmla="*/ 34198 h 83791"/>
                      <a:gd name="connsiteX3" fmla="*/ 15532 w 33381"/>
                      <a:gd name="connsiteY3" fmla="*/ 43190 h 83791"/>
                      <a:gd name="connsiteX4" fmla="*/ 26569 w 33381"/>
                      <a:gd name="connsiteY4" fmla="*/ 69622 h 83791"/>
                      <a:gd name="connsiteX5" fmla="*/ 20982 w 33381"/>
                      <a:gd name="connsiteY5" fmla="*/ 53408 h 83791"/>
                      <a:gd name="connsiteX6" fmla="*/ 33381 w 33381"/>
                      <a:gd name="connsiteY6" fmla="*/ 83791 h 83791"/>
                      <a:gd name="connsiteX7" fmla="*/ 22754 w 33381"/>
                      <a:gd name="connsiteY7" fmla="*/ 54634 h 83791"/>
                      <a:gd name="connsiteX8" fmla="*/ 23843 w 33381"/>
                      <a:gd name="connsiteY8" fmla="*/ 55861 h 83791"/>
                      <a:gd name="connsiteX9" fmla="*/ 14850 w 33381"/>
                      <a:gd name="connsiteY9" fmla="*/ 32018 h 83791"/>
                      <a:gd name="connsiteX10" fmla="*/ 17576 w 33381"/>
                      <a:gd name="connsiteY10" fmla="*/ 37195 h 83791"/>
                      <a:gd name="connsiteX11" fmla="*/ 0 w 33381"/>
                      <a:gd name="connsiteY11" fmla="*/ 0 h 83791"/>
                      <a:gd name="connsiteX12" fmla="*/ 2590 w 33381"/>
                      <a:gd name="connsiteY12" fmla="*/ 7221 h 83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381" h="83791">
                        <a:moveTo>
                          <a:pt x="2453" y="7357"/>
                        </a:moveTo>
                        <a:cubicBezTo>
                          <a:pt x="5314" y="14442"/>
                          <a:pt x="6812" y="20846"/>
                          <a:pt x="5450" y="18257"/>
                        </a:cubicBezTo>
                        <a:cubicBezTo>
                          <a:pt x="11853" y="32290"/>
                          <a:pt x="10900" y="33108"/>
                          <a:pt x="13352" y="34198"/>
                        </a:cubicBezTo>
                        <a:cubicBezTo>
                          <a:pt x="17713" y="43190"/>
                          <a:pt x="20164" y="53544"/>
                          <a:pt x="15532" y="43190"/>
                        </a:cubicBezTo>
                        <a:lnTo>
                          <a:pt x="26569" y="69622"/>
                        </a:lnTo>
                        <a:lnTo>
                          <a:pt x="20982" y="53408"/>
                        </a:lnTo>
                        <a:cubicBezTo>
                          <a:pt x="24116" y="57223"/>
                          <a:pt x="29975" y="79295"/>
                          <a:pt x="33381" y="83791"/>
                        </a:cubicBezTo>
                        <a:lnTo>
                          <a:pt x="22754" y="54634"/>
                        </a:lnTo>
                        <a:lnTo>
                          <a:pt x="23843" y="55861"/>
                        </a:lnTo>
                        <a:cubicBezTo>
                          <a:pt x="20846" y="49457"/>
                          <a:pt x="16350" y="36514"/>
                          <a:pt x="14850" y="32018"/>
                        </a:cubicBezTo>
                        <a:cubicBezTo>
                          <a:pt x="15396" y="32699"/>
                          <a:pt x="15532" y="32018"/>
                          <a:pt x="17576" y="37195"/>
                        </a:cubicBezTo>
                        <a:cubicBezTo>
                          <a:pt x="4497" y="2180"/>
                          <a:pt x="11444" y="28748"/>
                          <a:pt x="0" y="0"/>
                        </a:cubicBezTo>
                        <a:cubicBezTo>
                          <a:pt x="682" y="1771"/>
                          <a:pt x="1499" y="4087"/>
                          <a:pt x="2590" y="7221"/>
                        </a:cubicBezTo>
                        <a:close/>
                      </a:path>
                    </a:pathLst>
                  </a:custGeom>
                  <a:solidFill>
                    <a:srgbClr val="333333"/>
                  </a:solidFill>
                  <a:ln w="0" cap="flat">
                    <a:noFill/>
                    <a:prstDash val="solid"/>
                    <a:miter/>
                  </a:ln>
                </p:spPr>
                <p:txBody>
                  <a:bodyPr rtlCol="0" anchor="ctr"/>
                  <a:lstStyle/>
                  <a:p>
                    <a:endParaRPr lang="en-US"/>
                  </a:p>
                </p:txBody>
              </p:sp>
              <p:sp>
                <p:nvSpPr>
                  <p:cNvPr id="3127" name="Freeform: Shape 3126">
                    <a:extLst>
                      <a:ext uri="{FF2B5EF4-FFF2-40B4-BE49-F238E27FC236}">
                        <a16:creationId xmlns:a16="http://schemas.microsoft.com/office/drawing/2014/main" id="{5CC2E9B8-DAC4-B15A-E275-2DF5774B70F6}"/>
                      </a:ext>
                    </a:extLst>
                  </p:cNvPr>
                  <p:cNvSpPr/>
                  <p:nvPr/>
                </p:nvSpPr>
                <p:spPr>
                  <a:xfrm>
                    <a:off x="19883992" y="2654077"/>
                    <a:ext cx="34525" cy="75879"/>
                  </a:xfrm>
                  <a:custGeom>
                    <a:avLst/>
                    <a:gdLst>
                      <a:gd name="connsiteX0" fmla="*/ 23626 w 34525"/>
                      <a:gd name="connsiteY0" fmla="*/ 49039 h 75879"/>
                      <a:gd name="connsiteX1" fmla="*/ 17222 w 34525"/>
                      <a:gd name="connsiteY1" fmla="*/ 37595 h 75879"/>
                      <a:gd name="connsiteX2" fmla="*/ 10001 w 34525"/>
                      <a:gd name="connsiteY2" fmla="*/ 17021 h 75879"/>
                      <a:gd name="connsiteX3" fmla="*/ 6459 w 34525"/>
                      <a:gd name="connsiteY3" fmla="*/ 12661 h 75879"/>
                      <a:gd name="connsiteX4" fmla="*/ 10001 w 34525"/>
                      <a:gd name="connsiteY4" fmla="*/ 21518 h 75879"/>
                      <a:gd name="connsiteX5" fmla="*/ 55 w 34525"/>
                      <a:gd name="connsiteY5" fmla="*/ 1081 h 75879"/>
                      <a:gd name="connsiteX6" fmla="*/ 11909 w 34525"/>
                      <a:gd name="connsiteY6" fmla="*/ 29283 h 75879"/>
                      <a:gd name="connsiteX7" fmla="*/ 23217 w 34525"/>
                      <a:gd name="connsiteY7" fmla="*/ 62119 h 75879"/>
                      <a:gd name="connsiteX8" fmla="*/ 28394 w 34525"/>
                      <a:gd name="connsiteY8" fmla="*/ 72201 h 75879"/>
                      <a:gd name="connsiteX9" fmla="*/ 26895 w 34525"/>
                      <a:gd name="connsiteY9" fmla="*/ 68386 h 75879"/>
                      <a:gd name="connsiteX10" fmla="*/ 28803 w 34525"/>
                      <a:gd name="connsiteY10" fmla="*/ 67024 h 75879"/>
                      <a:gd name="connsiteX11" fmla="*/ 23082 w 34525"/>
                      <a:gd name="connsiteY11" fmla="*/ 52854 h 75879"/>
                      <a:gd name="connsiteX12" fmla="*/ 34526 w 34525"/>
                      <a:gd name="connsiteY12" fmla="*/ 75880 h 75879"/>
                      <a:gd name="connsiteX13" fmla="*/ 20765 w 34525"/>
                      <a:gd name="connsiteY13" fmla="*/ 34733 h 75879"/>
                      <a:gd name="connsiteX14" fmla="*/ 23489 w 34525"/>
                      <a:gd name="connsiteY14" fmla="*/ 49039 h 75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525" h="75879">
                        <a:moveTo>
                          <a:pt x="23626" y="49039"/>
                        </a:moveTo>
                        <a:lnTo>
                          <a:pt x="17222" y="37595"/>
                        </a:lnTo>
                        <a:lnTo>
                          <a:pt x="10001" y="17021"/>
                        </a:lnTo>
                        <a:cubicBezTo>
                          <a:pt x="9321" y="17021"/>
                          <a:pt x="3325" y="2307"/>
                          <a:pt x="6459" y="12661"/>
                        </a:cubicBezTo>
                        <a:cubicBezTo>
                          <a:pt x="7277" y="14569"/>
                          <a:pt x="8912" y="18384"/>
                          <a:pt x="10001" y="21518"/>
                        </a:cubicBezTo>
                        <a:cubicBezTo>
                          <a:pt x="7686" y="19746"/>
                          <a:pt x="-761" y="-5459"/>
                          <a:pt x="55" y="1081"/>
                        </a:cubicBezTo>
                        <a:cubicBezTo>
                          <a:pt x="6322" y="17158"/>
                          <a:pt x="7004" y="19746"/>
                          <a:pt x="11909" y="29283"/>
                        </a:cubicBezTo>
                        <a:cubicBezTo>
                          <a:pt x="17359" y="44134"/>
                          <a:pt x="21038" y="55034"/>
                          <a:pt x="23217" y="62119"/>
                        </a:cubicBezTo>
                        <a:cubicBezTo>
                          <a:pt x="25124" y="66479"/>
                          <a:pt x="26215" y="66751"/>
                          <a:pt x="28394" y="72201"/>
                        </a:cubicBezTo>
                        <a:cubicBezTo>
                          <a:pt x="27850" y="70975"/>
                          <a:pt x="27441" y="69885"/>
                          <a:pt x="26895" y="68386"/>
                        </a:cubicBezTo>
                        <a:lnTo>
                          <a:pt x="28803" y="67024"/>
                        </a:lnTo>
                        <a:cubicBezTo>
                          <a:pt x="26623" y="62528"/>
                          <a:pt x="25124" y="58031"/>
                          <a:pt x="23082" y="52854"/>
                        </a:cubicBezTo>
                        <a:lnTo>
                          <a:pt x="34526" y="75880"/>
                        </a:lnTo>
                        <a:cubicBezTo>
                          <a:pt x="33571" y="67432"/>
                          <a:pt x="23489" y="44407"/>
                          <a:pt x="20765" y="34733"/>
                        </a:cubicBezTo>
                        <a:cubicBezTo>
                          <a:pt x="23353" y="46995"/>
                          <a:pt x="16404" y="25741"/>
                          <a:pt x="23489" y="49039"/>
                        </a:cubicBezTo>
                        <a:close/>
                      </a:path>
                    </a:pathLst>
                  </a:custGeom>
                  <a:solidFill>
                    <a:srgbClr val="333333"/>
                  </a:solidFill>
                  <a:ln w="0" cap="flat">
                    <a:noFill/>
                    <a:prstDash val="solid"/>
                    <a:miter/>
                  </a:ln>
                </p:spPr>
                <p:txBody>
                  <a:bodyPr rtlCol="0" anchor="ctr"/>
                  <a:lstStyle/>
                  <a:p>
                    <a:endParaRPr lang="en-US"/>
                  </a:p>
                </p:txBody>
              </p:sp>
              <p:sp>
                <p:nvSpPr>
                  <p:cNvPr id="3128" name="Freeform: Shape 3127">
                    <a:extLst>
                      <a:ext uri="{FF2B5EF4-FFF2-40B4-BE49-F238E27FC236}">
                        <a16:creationId xmlns:a16="http://schemas.microsoft.com/office/drawing/2014/main" id="{E2A5C1CB-4D34-A2B1-EDCA-0140648D4880}"/>
                      </a:ext>
                    </a:extLst>
                  </p:cNvPr>
                  <p:cNvSpPr/>
                  <p:nvPr/>
                </p:nvSpPr>
                <p:spPr>
                  <a:xfrm>
                    <a:off x="19912386" y="2726278"/>
                    <a:ext cx="272" cy="544"/>
                  </a:xfrm>
                  <a:custGeom>
                    <a:avLst/>
                    <a:gdLst>
                      <a:gd name="connsiteX0" fmla="*/ 0 w 272"/>
                      <a:gd name="connsiteY0" fmla="*/ 0 h 544"/>
                      <a:gd name="connsiteX1" fmla="*/ 273 w 272"/>
                      <a:gd name="connsiteY1" fmla="*/ 545 h 544"/>
                      <a:gd name="connsiteX2" fmla="*/ 0 w 272"/>
                      <a:gd name="connsiteY2" fmla="*/ 0 h 544"/>
                    </a:gdLst>
                    <a:ahLst/>
                    <a:cxnLst>
                      <a:cxn ang="0">
                        <a:pos x="connsiteX0" y="connsiteY0"/>
                      </a:cxn>
                      <a:cxn ang="0">
                        <a:pos x="connsiteX1" y="connsiteY1"/>
                      </a:cxn>
                      <a:cxn ang="0">
                        <a:pos x="connsiteX2" y="connsiteY2"/>
                      </a:cxn>
                    </a:cxnLst>
                    <a:rect l="l" t="t" r="r" b="b"/>
                    <a:pathLst>
                      <a:path w="272" h="544">
                        <a:moveTo>
                          <a:pt x="0" y="0"/>
                        </a:moveTo>
                        <a:cubicBezTo>
                          <a:pt x="0" y="0"/>
                          <a:pt x="136" y="409"/>
                          <a:pt x="273" y="545"/>
                        </a:cubicBezTo>
                        <a:cubicBezTo>
                          <a:pt x="273" y="409"/>
                          <a:pt x="136" y="136"/>
                          <a:pt x="0" y="0"/>
                        </a:cubicBezTo>
                        <a:close/>
                      </a:path>
                    </a:pathLst>
                  </a:custGeom>
                  <a:solidFill>
                    <a:srgbClr val="333333"/>
                  </a:solidFill>
                  <a:ln w="0" cap="flat">
                    <a:noFill/>
                    <a:prstDash val="solid"/>
                    <a:miter/>
                  </a:ln>
                </p:spPr>
                <p:txBody>
                  <a:bodyPr rtlCol="0" anchor="ctr"/>
                  <a:lstStyle/>
                  <a:p>
                    <a:endParaRPr lang="en-US"/>
                  </a:p>
                </p:txBody>
              </p:sp>
              <p:sp>
                <p:nvSpPr>
                  <p:cNvPr id="3129" name="Freeform: Shape 3128">
                    <a:extLst>
                      <a:ext uri="{FF2B5EF4-FFF2-40B4-BE49-F238E27FC236}">
                        <a16:creationId xmlns:a16="http://schemas.microsoft.com/office/drawing/2014/main" id="{72DD846D-F324-0962-3D4A-C4121B96B3F1}"/>
                      </a:ext>
                    </a:extLst>
                  </p:cNvPr>
                  <p:cNvSpPr/>
                  <p:nvPr/>
                </p:nvSpPr>
                <p:spPr>
                  <a:xfrm>
                    <a:off x="20064301" y="1977335"/>
                    <a:ext cx="58177" cy="53408"/>
                  </a:xfrm>
                  <a:custGeom>
                    <a:avLst/>
                    <a:gdLst>
                      <a:gd name="connsiteX0" fmla="*/ 22617 w 58177"/>
                      <a:gd name="connsiteY0" fmla="*/ 15396 h 53408"/>
                      <a:gd name="connsiteX1" fmla="*/ 16214 w 58177"/>
                      <a:gd name="connsiteY1" fmla="*/ 11308 h 53408"/>
                      <a:gd name="connsiteX2" fmla="*/ 58177 w 58177"/>
                      <a:gd name="connsiteY2" fmla="*/ 53408 h 53408"/>
                      <a:gd name="connsiteX3" fmla="*/ 54771 w 58177"/>
                      <a:gd name="connsiteY3" fmla="*/ 46460 h 53408"/>
                      <a:gd name="connsiteX4" fmla="*/ 38695 w 58177"/>
                      <a:gd name="connsiteY4" fmla="*/ 29974 h 53408"/>
                      <a:gd name="connsiteX5" fmla="*/ 42372 w 58177"/>
                      <a:gd name="connsiteY5" fmla="*/ 32426 h 53408"/>
                      <a:gd name="connsiteX6" fmla="*/ 33381 w 58177"/>
                      <a:gd name="connsiteY6" fmla="*/ 21118 h 53408"/>
                      <a:gd name="connsiteX7" fmla="*/ 32563 w 58177"/>
                      <a:gd name="connsiteY7" fmla="*/ 20300 h 53408"/>
                      <a:gd name="connsiteX8" fmla="*/ 0 w 58177"/>
                      <a:gd name="connsiteY8" fmla="*/ 0 h 53408"/>
                      <a:gd name="connsiteX9" fmla="*/ 22890 w 58177"/>
                      <a:gd name="connsiteY9" fmla="*/ 15396 h 53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8177" h="53408">
                        <a:moveTo>
                          <a:pt x="22617" y="15396"/>
                        </a:moveTo>
                        <a:cubicBezTo>
                          <a:pt x="18393" y="12126"/>
                          <a:pt x="16894" y="11581"/>
                          <a:pt x="16214" y="11308"/>
                        </a:cubicBezTo>
                        <a:cubicBezTo>
                          <a:pt x="31746" y="23707"/>
                          <a:pt x="45778" y="37876"/>
                          <a:pt x="58177" y="53408"/>
                        </a:cubicBezTo>
                        <a:cubicBezTo>
                          <a:pt x="57495" y="51501"/>
                          <a:pt x="47142" y="37876"/>
                          <a:pt x="54771" y="46460"/>
                        </a:cubicBezTo>
                        <a:cubicBezTo>
                          <a:pt x="52047" y="41964"/>
                          <a:pt x="41010" y="30791"/>
                          <a:pt x="38695" y="29974"/>
                        </a:cubicBezTo>
                        <a:lnTo>
                          <a:pt x="42372" y="32426"/>
                        </a:lnTo>
                        <a:cubicBezTo>
                          <a:pt x="32017" y="23298"/>
                          <a:pt x="26160" y="15668"/>
                          <a:pt x="33381" y="21118"/>
                        </a:cubicBezTo>
                        <a:lnTo>
                          <a:pt x="32563" y="20300"/>
                        </a:lnTo>
                        <a:cubicBezTo>
                          <a:pt x="22208" y="12535"/>
                          <a:pt x="11037" y="5995"/>
                          <a:pt x="0" y="0"/>
                        </a:cubicBezTo>
                        <a:cubicBezTo>
                          <a:pt x="11173" y="8311"/>
                          <a:pt x="9675" y="4905"/>
                          <a:pt x="22890" y="15396"/>
                        </a:cubicBezTo>
                        <a:close/>
                      </a:path>
                    </a:pathLst>
                  </a:custGeom>
                  <a:solidFill>
                    <a:srgbClr val="333333"/>
                  </a:solidFill>
                  <a:ln w="0" cap="flat">
                    <a:noFill/>
                    <a:prstDash val="solid"/>
                    <a:miter/>
                  </a:ln>
                </p:spPr>
                <p:txBody>
                  <a:bodyPr rtlCol="0" anchor="ctr"/>
                  <a:lstStyle/>
                  <a:p>
                    <a:endParaRPr lang="en-US"/>
                  </a:p>
                </p:txBody>
              </p:sp>
              <p:sp>
                <p:nvSpPr>
                  <p:cNvPr id="3130" name="Freeform: Shape 3129">
                    <a:extLst>
                      <a:ext uri="{FF2B5EF4-FFF2-40B4-BE49-F238E27FC236}">
                        <a16:creationId xmlns:a16="http://schemas.microsoft.com/office/drawing/2014/main" id="{3E7FFFEA-52C0-DAF9-DE95-06DBB09807E8}"/>
                      </a:ext>
                    </a:extLst>
                  </p:cNvPr>
                  <p:cNvSpPr/>
                  <p:nvPr/>
                </p:nvSpPr>
                <p:spPr>
                  <a:xfrm>
                    <a:off x="19868017" y="2745456"/>
                    <a:ext cx="6221" cy="5482"/>
                  </a:xfrm>
                  <a:custGeom>
                    <a:avLst/>
                    <a:gdLst>
                      <a:gd name="connsiteX0" fmla="*/ 6221 w 6221"/>
                      <a:gd name="connsiteY0" fmla="*/ 5482 h 5482"/>
                      <a:gd name="connsiteX1" fmla="*/ 89 w 6221"/>
                      <a:gd name="connsiteY1" fmla="*/ 305 h 5482"/>
                      <a:gd name="connsiteX2" fmla="*/ 6221 w 6221"/>
                      <a:gd name="connsiteY2" fmla="*/ 5482 h 5482"/>
                    </a:gdLst>
                    <a:ahLst/>
                    <a:cxnLst>
                      <a:cxn ang="0">
                        <a:pos x="connsiteX0" y="connsiteY0"/>
                      </a:cxn>
                      <a:cxn ang="0">
                        <a:pos x="connsiteX1" y="connsiteY1"/>
                      </a:cxn>
                      <a:cxn ang="0">
                        <a:pos x="connsiteX2" y="connsiteY2"/>
                      </a:cxn>
                    </a:cxnLst>
                    <a:rect l="l" t="t" r="r" b="b"/>
                    <a:pathLst>
                      <a:path w="6221" h="5482">
                        <a:moveTo>
                          <a:pt x="6221" y="5482"/>
                        </a:moveTo>
                        <a:cubicBezTo>
                          <a:pt x="498" y="32"/>
                          <a:pt x="-318" y="-513"/>
                          <a:pt x="89" y="305"/>
                        </a:cubicBezTo>
                        <a:cubicBezTo>
                          <a:pt x="2269" y="2212"/>
                          <a:pt x="4177" y="3983"/>
                          <a:pt x="6221" y="5482"/>
                        </a:cubicBezTo>
                        <a:close/>
                      </a:path>
                    </a:pathLst>
                  </a:custGeom>
                  <a:solidFill>
                    <a:srgbClr val="333333"/>
                  </a:solidFill>
                  <a:ln w="0" cap="flat">
                    <a:noFill/>
                    <a:prstDash val="solid"/>
                    <a:miter/>
                  </a:ln>
                </p:spPr>
                <p:txBody>
                  <a:bodyPr rtlCol="0" anchor="ctr"/>
                  <a:lstStyle/>
                  <a:p>
                    <a:endParaRPr lang="en-US"/>
                  </a:p>
                </p:txBody>
              </p:sp>
              <p:sp>
                <p:nvSpPr>
                  <p:cNvPr id="3131" name="Freeform: Shape 3130">
                    <a:extLst>
                      <a:ext uri="{FF2B5EF4-FFF2-40B4-BE49-F238E27FC236}">
                        <a16:creationId xmlns:a16="http://schemas.microsoft.com/office/drawing/2014/main" id="{2FC6F2C3-0CC0-EF63-B0F9-7DD50E7550A3}"/>
                      </a:ext>
                    </a:extLst>
                  </p:cNvPr>
                  <p:cNvSpPr/>
                  <p:nvPr/>
                </p:nvSpPr>
                <p:spPr>
                  <a:xfrm>
                    <a:off x="20045362" y="1968478"/>
                    <a:ext cx="10763" cy="4904"/>
                  </a:xfrm>
                  <a:custGeom>
                    <a:avLst/>
                    <a:gdLst>
                      <a:gd name="connsiteX0" fmla="*/ 10764 w 10763"/>
                      <a:gd name="connsiteY0" fmla="*/ 4905 h 4904"/>
                      <a:gd name="connsiteX1" fmla="*/ 0 w 10763"/>
                      <a:gd name="connsiteY1" fmla="*/ 0 h 4904"/>
                      <a:gd name="connsiteX2" fmla="*/ 10764 w 10763"/>
                      <a:gd name="connsiteY2" fmla="*/ 4905 h 4904"/>
                    </a:gdLst>
                    <a:ahLst/>
                    <a:cxnLst>
                      <a:cxn ang="0">
                        <a:pos x="connsiteX0" y="connsiteY0"/>
                      </a:cxn>
                      <a:cxn ang="0">
                        <a:pos x="connsiteX1" y="connsiteY1"/>
                      </a:cxn>
                      <a:cxn ang="0">
                        <a:pos x="connsiteX2" y="connsiteY2"/>
                      </a:cxn>
                    </a:cxnLst>
                    <a:rect l="l" t="t" r="r" b="b"/>
                    <a:pathLst>
                      <a:path w="10763" h="4904">
                        <a:moveTo>
                          <a:pt x="10764" y="4905"/>
                        </a:moveTo>
                        <a:cubicBezTo>
                          <a:pt x="7221" y="2997"/>
                          <a:pt x="3543" y="1499"/>
                          <a:pt x="0" y="0"/>
                        </a:cubicBezTo>
                        <a:cubicBezTo>
                          <a:pt x="4088" y="1907"/>
                          <a:pt x="7903" y="3543"/>
                          <a:pt x="10764" y="4905"/>
                        </a:cubicBezTo>
                        <a:close/>
                      </a:path>
                    </a:pathLst>
                  </a:custGeom>
                  <a:solidFill>
                    <a:srgbClr val="333333"/>
                  </a:solidFill>
                  <a:ln w="0" cap="flat">
                    <a:noFill/>
                    <a:prstDash val="solid"/>
                    <a:miter/>
                  </a:ln>
                </p:spPr>
                <p:txBody>
                  <a:bodyPr rtlCol="0" anchor="ctr"/>
                  <a:lstStyle/>
                  <a:p>
                    <a:endParaRPr lang="en-US"/>
                  </a:p>
                </p:txBody>
              </p:sp>
              <p:sp>
                <p:nvSpPr>
                  <p:cNvPr id="3132" name="Freeform: Shape 3131">
                    <a:extLst>
                      <a:ext uri="{FF2B5EF4-FFF2-40B4-BE49-F238E27FC236}">
                        <a16:creationId xmlns:a16="http://schemas.microsoft.com/office/drawing/2014/main" id="{0ABC98FA-5054-AEFA-1B3D-FB27B2A297EF}"/>
                      </a:ext>
                    </a:extLst>
                  </p:cNvPr>
                  <p:cNvSpPr/>
                  <p:nvPr/>
                </p:nvSpPr>
                <p:spPr>
                  <a:xfrm>
                    <a:off x="20129154" y="2009761"/>
                    <a:ext cx="4345" cy="4223"/>
                  </a:xfrm>
                  <a:custGeom>
                    <a:avLst/>
                    <a:gdLst>
                      <a:gd name="connsiteX0" fmla="*/ 4224 w 4345"/>
                      <a:gd name="connsiteY0" fmla="*/ 4224 h 4223"/>
                      <a:gd name="connsiteX1" fmla="*/ 4224 w 4345"/>
                      <a:gd name="connsiteY1" fmla="*/ 3951 h 4223"/>
                      <a:gd name="connsiteX2" fmla="*/ 0 w 4345"/>
                      <a:gd name="connsiteY2" fmla="*/ 0 h 4223"/>
                      <a:gd name="connsiteX3" fmla="*/ 0 w 4345"/>
                      <a:gd name="connsiteY3" fmla="*/ 0 h 4223"/>
                      <a:gd name="connsiteX4" fmla="*/ 4088 w 4345"/>
                      <a:gd name="connsiteY4" fmla="*/ 4087 h 42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45" h="4223">
                        <a:moveTo>
                          <a:pt x="4224" y="4224"/>
                        </a:moveTo>
                        <a:cubicBezTo>
                          <a:pt x="4224" y="4224"/>
                          <a:pt x="4497" y="4224"/>
                          <a:pt x="4224" y="3951"/>
                        </a:cubicBezTo>
                        <a:cubicBezTo>
                          <a:pt x="2861" y="2589"/>
                          <a:pt x="1499" y="1226"/>
                          <a:pt x="0" y="0"/>
                        </a:cubicBezTo>
                        <a:cubicBezTo>
                          <a:pt x="0" y="0"/>
                          <a:pt x="0" y="0"/>
                          <a:pt x="0" y="0"/>
                        </a:cubicBezTo>
                        <a:cubicBezTo>
                          <a:pt x="1499" y="1499"/>
                          <a:pt x="2726" y="2861"/>
                          <a:pt x="4088" y="4087"/>
                        </a:cubicBezTo>
                        <a:close/>
                      </a:path>
                    </a:pathLst>
                  </a:custGeom>
                  <a:solidFill>
                    <a:srgbClr val="333333"/>
                  </a:solidFill>
                  <a:ln w="0" cap="flat">
                    <a:noFill/>
                    <a:prstDash val="solid"/>
                    <a:miter/>
                  </a:ln>
                </p:spPr>
                <p:txBody>
                  <a:bodyPr rtlCol="0" anchor="ctr"/>
                  <a:lstStyle/>
                  <a:p>
                    <a:endParaRPr lang="en-US"/>
                  </a:p>
                </p:txBody>
              </p:sp>
              <p:sp>
                <p:nvSpPr>
                  <p:cNvPr id="3133" name="Freeform: Shape 3132">
                    <a:extLst>
                      <a:ext uri="{FF2B5EF4-FFF2-40B4-BE49-F238E27FC236}">
                        <a16:creationId xmlns:a16="http://schemas.microsoft.com/office/drawing/2014/main" id="{3A16DE05-78DA-6ED3-CF20-341B06CF0C64}"/>
                      </a:ext>
                    </a:extLst>
                  </p:cNvPr>
                  <p:cNvSpPr/>
                  <p:nvPr/>
                </p:nvSpPr>
                <p:spPr>
                  <a:xfrm>
                    <a:off x="19799712" y="1964119"/>
                    <a:ext cx="3406" cy="1771"/>
                  </a:xfrm>
                  <a:custGeom>
                    <a:avLst/>
                    <a:gdLst>
                      <a:gd name="connsiteX0" fmla="*/ 3406 w 3406"/>
                      <a:gd name="connsiteY0" fmla="*/ 0 h 1771"/>
                      <a:gd name="connsiteX1" fmla="*/ 0 w 3406"/>
                      <a:gd name="connsiteY1" fmla="*/ 1771 h 1771"/>
                      <a:gd name="connsiteX2" fmla="*/ 3406 w 3406"/>
                      <a:gd name="connsiteY2" fmla="*/ 0 h 1771"/>
                    </a:gdLst>
                    <a:ahLst/>
                    <a:cxnLst>
                      <a:cxn ang="0">
                        <a:pos x="connsiteX0" y="connsiteY0"/>
                      </a:cxn>
                      <a:cxn ang="0">
                        <a:pos x="connsiteX1" y="connsiteY1"/>
                      </a:cxn>
                      <a:cxn ang="0">
                        <a:pos x="connsiteX2" y="connsiteY2"/>
                      </a:cxn>
                    </a:cxnLst>
                    <a:rect l="l" t="t" r="r" b="b"/>
                    <a:pathLst>
                      <a:path w="3406" h="1771">
                        <a:moveTo>
                          <a:pt x="3406" y="0"/>
                        </a:moveTo>
                        <a:cubicBezTo>
                          <a:pt x="2315" y="545"/>
                          <a:pt x="1362" y="1090"/>
                          <a:pt x="0" y="1771"/>
                        </a:cubicBezTo>
                        <a:cubicBezTo>
                          <a:pt x="1226" y="1090"/>
                          <a:pt x="2315" y="545"/>
                          <a:pt x="3406" y="0"/>
                        </a:cubicBezTo>
                        <a:close/>
                      </a:path>
                    </a:pathLst>
                  </a:custGeom>
                  <a:solidFill>
                    <a:srgbClr val="333333"/>
                  </a:solidFill>
                  <a:ln w="0" cap="flat">
                    <a:noFill/>
                    <a:prstDash val="solid"/>
                    <a:miter/>
                  </a:ln>
                </p:spPr>
                <p:txBody>
                  <a:bodyPr rtlCol="0" anchor="ctr"/>
                  <a:lstStyle/>
                  <a:p>
                    <a:endParaRPr lang="en-US"/>
                  </a:p>
                </p:txBody>
              </p:sp>
              <p:sp>
                <p:nvSpPr>
                  <p:cNvPr id="3134" name="Freeform: Shape 3133">
                    <a:extLst>
                      <a:ext uri="{FF2B5EF4-FFF2-40B4-BE49-F238E27FC236}">
                        <a16:creationId xmlns:a16="http://schemas.microsoft.com/office/drawing/2014/main" id="{EEEFD23D-15B5-2C3F-551B-8BF6C3456D85}"/>
                      </a:ext>
                    </a:extLst>
                  </p:cNvPr>
                  <p:cNvSpPr/>
                  <p:nvPr/>
                </p:nvSpPr>
                <p:spPr>
                  <a:xfrm>
                    <a:off x="20184607" y="2107585"/>
                    <a:ext cx="14304" cy="66760"/>
                  </a:xfrm>
                  <a:custGeom>
                    <a:avLst/>
                    <a:gdLst>
                      <a:gd name="connsiteX0" fmla="*/ 14032 w 14304"/>
                      <a:gd name="connsiteY0" fmla="*/ 66624 h 66760"/>
                      <a:gd name="connsiteX1" fmla="*/ 10626 w 14304"/>
                      <a:gd name="connsiteY1" fmla="*/ 37740 h 66760"/>
                      <a:gd name="connsiteX2" fmla="*/ 11171 w 14304"/>
                      <a:gd name="connsiteY2" fmla="*/ 33653 h 66760"/>
                      <a:gd name="connsiteX3" fmla="*/ 9127 w 14304"/>
                      <a:gd name="connsiteY3" fmla="*/ 23979 h 66760"/>
                      <a:gd name="connsiteX4" fmla="*/ 10082 w 14304"/>
                      <a:gd name="connsiteY4" fmla="*/ 29838 h 66760"/>
                      <a:gd name="connsiteX5" fmla="*/ 0 w 14304"/>
                      <a:gd name="connsiteY5" fmla="*/ 0 h 66760"/>
                      <a:gd name="connsiteX6" fmla="*/ 6949 w 14304"/>
                      <a:gd name="connsiteY6" fmla="*/ 29974 h 66760"/>
                      <a:gd name="connsiteX7" fmla="*/ 8311 w 14304"/>
                      <a:gd name="connsiteY7" fmla="*/ 37468 h 66760"/>
                      <a:gd name="connsiteX8" fmla="*/ 12943 w 14304"/>
                      <a:gd name="connsiteY8" fmla="*/ 61174 h 66760"/>
                      <a:gd name="connsiteX9" fmla="*/ 14305 w 14304"/>
                      <a:gd name="connsiteY9" fmla="*/ 66760 h 66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04" h="66760">
                        <a:moveTo>
                          <a:pt x="14032" y="66624"/>
                        </a:moveTo>
                        <a:cubicBezTo>
                          <a:pt x="13215" y="56951"/>
                          <a:pt x="12261" y="47277"/>
                          <a:pt x="10626" y="37740"/>
                        </a:cubicBezTo>
                        <a:cubicBezTo>
                          <a:pt x="11853" y="41555"/>
                          <a:pt x="9673" y="27658"/>
                          <a:pt x="11171" y="33653"/>
                        </a:cubicBezTo>
                        <a:cubicBezTo>
                          <a:pt x="10762" y="31473"/>
                          <a:pt x="8991" y="21118"/>
                          <a:pt x="9127" y="23979"/>
                        </a:cubicBezTo>
                        <a:lnTo>
                          <a:pt x="10082" y="29838"/>
                        </a:lnTo>
                        <a:cubicBezTo>
                          <a:pt x="5994" y="14987"/>
                          <a:pt x="6812" y="24252"/>
                          <a:pt x="0" y="0"/>
                        </a:cubicBezTo>
                        <a:cubicBezTo>
                          <a:pt x="2451" y="15396"/>
                          <a:pt x="5177" y="21799"/>
                          <a:pt x="6949" y="29974"/>
                        </a:cubicBezTo>
                        <a:cubicBezTo>
                          <a:pt x="7493" y="32835"/>
                          <a:pt x="7902" y="35015"/>
                          <a:pt x="8311" y="37468"/>
                        </a:cubicBezTo>
                        <a:cubicBezTo>
                          <a:pt x="10490" y="45233"/>
                          <a:pt x="11308" y="53272"/>
                          <a:pt x="12943" y="61174"/>
                        </a:cubicBezTo>
                        <a:cubicBezTo>
                          <a:pt x="13488" y="62945"/>
                          <a:pt x="13896" y="64853"/>
                          <a:pt x="14305" y="66760"/>
                        </a:cubicBezTo>
                        <a:close/>
                      </a:path>
                    </a:pathLst>
                  </a:custGeom>
                  <a:solidFill>
                    <a:srgbClr val="333333"/>
                  </a:solidFill>
                  <a:ln w="0" cap="flat">
                    <a:noFill/>
                    <a:prstDash val="solid"/>
                    <a:miter/>
                  </a:ln>
                </p:spPr>
                <p:txBody>
                  <a:bodyPr rtlCol="0" anchor="ctr"/>
                  <a:lstStyle/>
                  <a:p>
                    <a:endParaRPr lang="en-US"/>
                  </a:p>
                </p:txBody>
              </p:sp>
              <p:sp>
                <p:nvSpPr>
                  <p:cNvPr id="3135" name="Freeform: Shape 3134">
                    <a:extLst>
                      <a:ext uri="{FF2B5EF4-FFF2-40B4-BE49-F238E27FC236}">
                        <a16:creationId xmlns:a16="http://schemas.microsoft.com/office/drawing/2014/main" id="{063144C9-48B0-F5B9-389E-78A5FFC3B03F}"/>
                      </a:ext>
                    </a:extLst>
                  </p:cNvPr>
                  <p:cNvSpPr/>
                  <p:nvPr/>
                </p:nvSpPr>
                <p:spPr>
                  <a:xfrm>
                    <a:off x="19654610" y="2444249"/>
                    <a:ext cx="272" cy="272"/>
                  </a:xfrm>
                  <a:custGeom>
                    <a:avLst/>
                    <a:gdLst>
                      <a:gd name="connsiteX0" fmla="*/ 273 w 272"/>
                      <a:gd name="connsiteY0" fmla="*/ 273 h 272"/>
                      <a:gd name="connsiteX1" fmla="*/ 0 w 272"/>
                      <a:gd name="connsiteY1" fmla="*/ 0 h 272"/>
                      <a:gd name="connsiteX2" fmla="*/ 273 w 272"/>
                      <a:gd name="connsiteY2" fmla="*/ 273 h 272"/>
                    </a:gdLst>
                    <a:ahLst/>
                    <a:cxnLst>
                      <a:cxn ang="0">
                        <a:pos x="connsiteX0" y="connsiteY0"/>
                      </a:cxn>
                      <a:cxn ang="0">
                        <a:pos x="connsiteX1" y="connsiteY1"/>
                      </a:cxn>
                      <a:cxn ang="0">
                        <a:pos x="connsiteX2" y="connsiteY2"/>
                      </a:cxn>
                    </a:cxnLst>
                    <a:rect l="l" t="t" r="r" b="b"/>
                    <a:pathLst>
                      <a:path w="272" h="272">
                        <a:moveTo>
                          <a:pt x="273" y="273"/>
                        </a:moveTo>
                        <a:lnTo>
                          <a:pt x="0" y="0"/>
                        </a:lnTo>
                        <a:cubicBezTo>
                          <a:pt x="0" y="0"/>
                          <a:pt x="273" y="273"/>
                          <a:pt x="273" y="273"/>
                        </a:cubicBezTo>
                        <a:close/>
                      </a:path>
                    </a:pathLst>
                  </a:custGeom>
                  <a:solidFill>
                    <a:srgbClr val="333333"/>
                  </a:solidFill>
                  <a:ln w="0" cap="flat">
                    <a:noFill/>
                    <a:prstDash val="solid"/>
                    <a:miter/>
                  </a:ln>
                </p:spPr>
                <p:txBody>
                  <a:bodyPr rtlCol="0" anchor="ctr"/>
                  <a:lstStyle/>
                  <a:p>
                    <a:endParaRPr lang="en-US"/>
                  </a:p>
                </p:txBody>
              </p:sp>
              <p:sp>
                <p:nvSpPr>
                  <p:cNvPr id="3136" name="Freeform: Shape 3135">
                    <a:extLst>
                      <a:ext uri="{FF2B5EF4-FFF2-40B4-BE49-F238E27FC236}">
                        <a16:creationId xmlns:a16="http://schemas.microsoft.com/office/drawing/2014/main" id="{E2F1D0F0-7BB9-A7CC-CD81-FF699325198B}"/>
                      </a:ext>
                    </a:extLst>
                  </p:cNvPr>
                  <p:cNvSpPr/>
                  <p:nvPr/>
                </p:nvSpPr>
                <p:spPr>
                  <a:xfrm>
                    <a:off x="19652807" y="2440923"/>
                    <a:ext cx="1803" cy="3461"/>
                  </a:xfrm>
                  <a:custGeom>
                    <a:avLst/>
                    <a:gdLst>
                      <a:gd name="connsiteX0" fmla="*/ 849 w 1803"/>
                      <a:gd name="connsiteY0" fmla="*/ 2508 h 3461"/>
                      <a:gd name="connsiteX1" fmla="*/ 1804 w 1803"/>
                      <a:gd name="connsiteY1" fmla="*/ 3462 h 3461"/>
                      <a:gd name="connsiteX2" fmla="*/ 849 w 1803"/>
                      <a:gd name="connsiteY2" fmla="*/ 2508 h 3461"/>
                    </a:gdLst>
                    <a:ahLst/>
                    <a:cxnLst>
                      <a:cxn ang="0">
                        <a:pos x="connsiteX0" y="connsiteY0"/>
                      </a:cxn>
                      <a:cxn ang="0">
                        <a:pos x="connsiteX1" y="connsiteY1"/>
                      </a:cxn>
                      <a:cxn ang="0">
                        <a:pos x="connsiteX2" y="connsiteY2"/>
                      </a:cxn>
                    </a:cxnLst>
                    <a:rect l="l" t="t" r="r" b="b"/>
                    <a:pathLst>
                      <a:path w="1803" h="3461">
                        <a:moveTo>
                          <a:pt x="849" y="2508"/>
                        </a:moveTo>
                        <a:lnTo>
                          <a:pt x="1804" y="3462"/>
                        </a:lnTo>
                        <a:cubicBezTo>
                          <a:pt x="986" y="2236"/>
                          <a:pt x="-1193" y="-3078"/>
                          <a:pt x="849" y="2508"/>
                        </a:cubicBezTo>
                        <a:close/>
                      </a:path>
                    </a:pathLst>
                  </a:custGeom>
                  <a:solidFill>
                    <a:srgbClr val="333333"/>
                  </a:solidFill>
                  <a:ln w="0" cap="flat">
                    <a:noFill/>
                    <a:prstDash val="solid"/>
                    <a:miter/>
                  </a:ln>
                </p:spPr>
                <p:txBody>
                  <a:bodyPr rtlCol="0" anchor="ctr"/>
                  <a:lstStyle/>
                  <a:p>
                    <a:endParaRPr lang="en-US"/>
                  </a:p>
                </p:txBody>
              </p:sp>
              <p:sp>
                <p:nvSpPr>
                  <p:cNvPr id="3137" name="Freeform: Shape 3136">
                    <a:extLst>
                      <a:ext uri="{FF2B5EF4-FFF2-40B4-BE49-F238E27FC236}">
                        <a16:creationId xmlns:a16="http://schemas.microsoft.com/office/drawing/2014/main" id="{92159CCD-1181-FC5F-C8D9-75FCD035B822}"/>
                      </a:ext>
                    </a:extLst>
                  </p:cNvPr>
                  <p:cNvSpPr/>
                  <p:nvPr/>
                </p:nvSpPr>
                <p:spPr>
                  <a:xfrm>
                    <a:off x="20056126" y="1973383"/>
                    <a:ext cx="8038" cy="3951"/>
                  </a:xfrm>
                  <a:custGeom>
                    <a:avLst/>
                    <a:gdLst>
                      <a:gd name="connsiteX0" fmla="*/ 4224 w 8038"/>
                      <a:gd name="connsiteY0" fmla="*/ 1363 h 3951"/>
                      <a:gd name="connsiteX1" fmla="*/ 0 w 8038"/>
                      <a:gd name="connsiteY1" fmla="*/ 0 h 3951"/>
                      <a:gd name="connsiteX2" fmla="*/ 8038 w 8038"/>
                      <a:gd name="connsiteY2" fmla="*/ 3951 h 3951"/>
                      <a:gd name="connsiteX3" fmla="*/ 4359 w 8038"/>
                      <a:gd name="connsiteY3" fmla="*/ 1363 h 3951"/>
                    </a:gdLst>
                    <a:ahLst/>
                    <a:cxnLst>
                      <a:cxn ang="0">
                        <a:pos x="connsiteX0" y="connsiteY0"/>
                      </a:cxn>
                      <a:cxn ang="0">
                        <a:pos x="connsiteX1" y="connsiteY1"/>
                      </a:cxn>
                      <a:cxn ang="0">
                        <a:pos x="connsiteX2" y="connsiteY2"/>
                      </a:cxn>
                      <a:cxn ang="0">
                        <a:pos x="connsiteX3" y="connsiteY3"/>
                      </a:cxn>
                    </a:cxnLst>
                    <a:rect l="l" t="t" r="r" b="b"/>
                    <a:pathLst>
                      <a:path w="8038" h="3951">
                        <a:moveTo>
                          <a:pt x="4224" y="1363"/>
                        </a:moveTo>
                        <a:cubicBezTo>
                          <a:pt x="4224" y="1363"/>
                          <a:pt x="2180" y="954"/>
                          <a:pt x="0" y="0"/>
                        </a:cubicBezTo>
                        <a:lnTo>
                          <a:pt x="8038" y="3951"/>
                        </a:lnTo>
                        <a:cubicBezTo>
                          <a:pt x="6949" y="3270"/>
                          <a:pt x="5587" y="2316"/>
                          <a:pt x="4359" y="1363"/>
                        </a:cubicBezTo>
                        <a:close/>
                      </a:path>
                    </a:pathLst>
                  </a:custGeom>
                  <a:solidFill>
                    <a:srgbClr val="333333"/>
                  </a:solidFill>
                  <a:ln w="0" cap="flat">
                    <a:noFill/>
                    <a:prstDash val="solid"/>
                    <a:miter/>
                  </a:ln>
                </p:spPr>
                <p:txBody>
                  <a:bodyPr rtlCol="0" anchor="ctr"/>
                  <a:lstStyle/>
                  <a:p>
                    <a:endParaRPr lang="en-US"/>
                  </a:p>
                </p:txBody>
              </p:sp>
              <p:sp>
                <p:nvSpPr>
                  <p:cNvPr id="3138" name="Freeform: Shape 3137">
                    <a:extLst>
                      <a:ext uri="{FF2B5EF4-FFF2-40B4-BE49-F238E27FC236}">
                        <a16:creationId xmlns:a16="http://schemas.microsoft.com/office/drawing/2014/main" id="{1E1BC089-290D-D1AA-1A51-BDABB0BC09E1}"/>
                      </a:ext>
                    </a:extLst>
                  </p:cNvPr>
                  <p:cNvSpPr/>
                  <p:nvPr/>
                </p:nvSpPr>
                <p:spPr>
                  <a:xfrm>
                    <a:off x="20079287" y="1983329"/>
                    <a:ext cx="24115" cy="19483"/>
                  </a:xfrm>
                  <a:custGeom>
                    <a:avLst/>
                    <a:gdLst>
                      <a:gd name="connsiteX0" fmla="*/ 0 w 24115"/>
                      <a:gd name="connsiteY0" fmla="*/ 0 h 19483"/>
                      <a:gd name="connsiteX1" fmla="*/ 17440 w 24115"/>
                      <a:gd name="connsiteY1" fmla="*/ 14442 h 19483"/>
                      <a:gd name="connsiteX2" fmla="*/ 24116 w 24115"/>
                      <a:gd name="connsiteY2" fmla="*/ 19483 h 19483"/>
                      <a:gd name="connsiteX3" fmla="*/ 0 w 24115"/>
                      <a:gd name="connsiteY3" fmla="*/ 0 h 19483"/>
                    </a:gdLst>
                    <a:ahLst/>
                    <a:cxnLst>
                      <a:cxn ang="0">
                        <a:pos x="connsiteX0" y="connsiteY0"/>
                      </a:cxn>
                      <a:cxn ang="0">
                        <a:pos x="connsiteX1" y="connsiteY1"/>
                      </a:cxn>
                      <a:cxn ang="0">
                        <a:pos x="connsiteX2" y="connsiteY2"/>
                      </a:cxn>
                      <a:cxn ang="0">
                        <a:pos x="connsiteX3" y="connsiteY3"/>
                      </a:cxn>
                    </a:cxnLst>
                    <a:rect l="l" t="t" r="r" b="b"/>
                    <a:pathLst>
                      <a:path w="24115" h="19483">
                        <a:moveTo>
                          <a:pt x="0" y="0"/>
                        </a:moveTo>
                        <a:cubicBezTo>
                          <a:pt x="5996" y="4632"/>
                          <a:pt x="11853" y="9265"/>
                          <a:pt x="17440" y="14442"/>
                        </a:cubicBezTo>
                        <a:cubicBezTo>
                          <a:pt x="19757" y="16077"/>
                          <a:pt x="21937" y="17712"/>
                          <a:pt x="24116" y="19483"/>
                        </a:cubicBezTo>
                        <a:cubicBezTo>
                          <a:pt x="17713" y="13625"/>
                          <a:pt x="9947" y="7085"/>
                          <a:pt x="0" y="0"/>
                        </a:cubicBezTo>
                        <a:close/>
                      </a:path>
                    </a:pathLst>
                  </a:custGeom>
                  <a:solidFill>
                    <a:srgbClr val="333333"/>
                  </a:solidFill>
                  <a:ln w="0" cap="flat">
                    <a:noFill/>
                    <a:prstDash val="solid"/>
                    <a:miter/>
                  </a:ln>
                </p:spPr>
                <p:txBody>
                  <a:bodyPr rtlCol="0" anchor="ctr"/>
                  <a:lstStyle/>
                  <a:p>
                    <a:endParaRPr lang="en-US"/>
                  </a:p>
                </p:txBody>
              </p:sp>
              <p:sp>
                <p:nvSpPr>
                  <p:cNvPr id="3139" name="Freeform: Shape 3138">
                    <a:extLst>
                      <a:ext uri="{FF2B5EF4-FFF2-40B4-BE49-F238E27FC236}">
                        <a16:creationId xmlns:a16="http://schemas.microsoft.com/office/drawing/2014/main" id="{9DECB9D4-D390-158A-E8DA-CEE3EA696D4D}"/>
                      </a:ext>
                    </a:extLst>
                  </p:cNvPr>
                  <p:cNvSpPr/>
                  <p:nvPr/>
                </p:nvSpPr>
                <p:spPr>
                  <a:xfrm>
                    <a:off x="19728997" y="1934936"/>
                    <a:ext cx="316501" cy="88402"/>
                  </a:xfrm>
                  <a:custGeom>
                    <a:avLst/>
                    <a:gdLst>
                      <a:gd name="connsiteX0" fmla="*/ 106275 w 316501"/>
                      <a:gd name="connsiteY0" fmla="*/ 16375 h 88402"/>
                      <a:gd name="connsiteX1" fmla="*/ 96193 w 316501"/>
                      <a:gd name="connsiteY1" fmla="*/ 17465 h 88402"/>
                      <a:gd name="connsiteX2" fmla="*/ 74122 w 316501"/>
                      <a:gd name="connsiteY2" fmla="*/ 29182 h 88402"/>
                      <a:gd name="connsiteX3" fmla="*/ 88699 w 316501"/>
                      <a:gd name="connsiteY3" fmla="*/ 23732 h 88402"/>
                      <a:gd name="connsiteX4" fmla="*/ 103822 w 316501"/>
                      <a:gd name="connsiteY4" fmla="*/ 19100 h 88402"/>
                      <a:gd name="connsiteX5" fmla="*/ 69761 w 316501"/>
                      <a:gd name="connsiteY5" fmla="*/ 36267 h 88402"/>
                      <a:gd name="connsiteX6" fmla="*/ 82023 w 316501"/>
                      <a:gd name="connsiteY6" fmla="*/ 26730 h 88402"/>
                      <a:gd name="connsiteX7" fmla="*/ 66627 w 316501"/>
                      <a:gd name="connsiteY7" fmla="*/ 36267 h 88402"/>
                      <a:gd name="connsiteX8" fmla="*/ 16625 w 316501"/>
                      <a:gd name="connsiteY8" fmla="*/ 69920 h 88402"/>
                      <a:gd name="connsiteX9" fmla="*/ 3 w 316501"/>
                      <a:gd name="connsiteY9" fmla="*/ 88177 h 88402"/>
                      <a:gd name="connsiteX10" fmla="*/ 23982 w 316501"/>
                      <a:gd name="connsiteY10" fmla="*/ 69920 h 88402"/>
                      <a:gd name="connsiteX11" fmla="*/ 21258 w 316501"/>
                      <a:gd name="connsiteY11" fmla="*/ 71282 h 88402"/>
                      <a:gd name="connsiteX12" fmla="*/ 32566 w 316501"/>
                      <a:gd name="connsiteY12" fmla="*/ 62971 h 88402"/>
                      <a:gd name="connsiteX13" fmla="*/ 38696 w 316501"/>
                      <a:gd name="connsiteY13" fmla="*/ 56023 h 88402"/>
                      <a:gd name="connsiteX14" fmla="*/ 50686 w 316501"/>
                      <a:gd name="connsiteY14" fmla="*/ 48529 h 88402"/>
                      <a:gd name="connsiteX15" fmla="*/ 44283 w 316501"/>
                      <a:gd name="connsiteY15" fmla="*/ 53162 h 88402"/>
                      <a:gd name="connsiteX16" fmla="*/ 72487 w 316501"/>
                      <a:gd name="connsiteY16" fmla="*/ 36131 h 88402"/>
                      <a:gd name="connsiteX17" fmla="*/ 69215 w 316501"/>
                      <a:gd name="connsiteY17" fmla="*/ 38856 h 88402"/>
                      <a:gd name="connsiteX18" fmla="*/ 106003 w 316501"/>
                      <a:gd name="connsiteY18" fmla="*/ 19781 h 88402"/>
                      <a:gd name="connsiteX19" fmla="*/ 97146 w 316501"/>
                      <a:gd name="connsiteY19" fmla="*/ 25368 h 88402"/>
                      <a:gd name="connsiteX20" fmla="*/ 126030 w 316501"/>
                      <a:gd name="connsiteY20" fmla="*/ 13514 h 88402"/>
                      <a:gd name="connsiteX21" fmla="*/ 161590 w 316501"/>
                      <a:gd name="connsiteY21" fmla="*/ 7519 h 88402"/>
                      <a:gd name="connsiteX22" fmla="*/ 157368 w 316501"/>
                      <a:gd name="connsiteY22" fmla="*/ 7110 h 88402"/>
                      <a:gd name="connsiteX23" fmla="*/ 173989 w 316501"/>
                      <a:gd name="connsiteY23" fmla="*/ 7519 h 88402"/>
                      <a:gd name="connsiteX24" fmla="*/ 204508 w 316501"/>
                      <a:gd name="connsiteY24" fmla="*/ 7928 h 88402"/>
                      <a:gd name="connsiteX25" fmla="*/ 238297 w 316501"/>
                      <a:gd name="connsiteY25" fmla="*/ 12969 h 88402"/>
                      <a:gd name="connsiteX26" fmla="*/ 316502 w 316501"/>
                      <a:gd name="connsiteY26" fmla="*/ 33542 h 88402"/>
                      <a:gd name="connsiteX27" fmla="*/ 307782 w 316501"/>
                      <a:gd name="connsiteY27" fmla="*/ 29319 h 88402"/>
                      <a:gd name="connsiteX28" fmla="*/ 310644 w 316501"/>
                      <a:gd name="connsiteY28" fmla="*/ 27411 h 88402"/>
                      <a:gd name="connsiteX29" fmla="*/ 285030 w 316501"/>
                      <a:gd name="connsiteY29" fmla="*/ 17738 h 88402"/>
                      <a:gd name="connsiteX30" fmla="*/ 277672 w 316501"/>
                      <a:gd name="connsiteY30" fmla="*/ 11743 h 88402"/>
                      <a:gd name="connsiteX31" fmla="*/ 217451 w 316501"/>
                      <a:gd name="connsiteY31" fmla="*/ 298 h 88402"/>
                      <a:gd name="connsiteX32" fmla="*/ 159955 w 316501"/>
                      <a:gd name="connsiteY32" fmla="*/ 3977 h 88402"/>
                      <a:gd name="connsiteX33" fmla="*/ 140337 w 316501"/>
                      <a:gd name="connsiteY33" fmla="*/ 6021 h 88402"/>
                      <a:gd name="connsiteX34" fmla="*/ 110907 w 316501"/>
                      <a:gd name="connsiteY34" fmla="*/ 14332 h 88402"/>
                      <a:gd name="connsiteX35" fmla="*/ 139519 w 316501"/>
                      <a:gd name="connsiteY35" fmla="*/ 3841 h 88402"/>
                      <a:gd name="connsiteX36" fmla="*/ 109545 w 316501"/>
                      <a:gd name="connsiteY36" fmla="*/ 12424 h 88402"/>
                      <a:gd name="connsiteX37" fmla="*/ 106548 w 316501"/>
                      <a:gd name="connsiteY37" fmla="*/ 16375 h 88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16501" h="88402">
                        <a:moveTo>
                          <a:pt x="106275" y="16375"/>
                        </a:moveTo>
                        <a:cubicBezTo>
                          <a:pt x="64311" y="33679"/>
                          <a:pt x="115812" y="9972"/>
                          <a:pt x="96193" y="17465"/>
                        </a:cubicBezTo>
                        <a:cubicBezTo>
                          <a:pt x="84611" y="22642"/>
                          <a:pt x="80934" y="25504"/>
                          <a:pt x="74122" y="29182"/>
                        </a:cubicBezTo>
                        <a:cubicBezTo>
                          <a:pt x="90198" y="20871"/>
                          <a:pt x="89517" y="22506"/>
                          <a:pt x="88699" y="23732"/>
                        </a:cubicBezTo>
                        <a:cubicBezTo>
                          <a:pt x="88017" y="25095"/>
                          <a:pt x="87201" y="26049"/>
                          <a:pt x="103822" y="19100"/>
                        </a:cubicBezTo>
                        <a:cubicBezTo>
                          <a:pt x="99599" y="22506"/>
                          <a:pt x="80661" y="30817"/>
                          <a:pt x="69761" y="36267"/>
                        </a:cubicBezTo>
                        <a:cubicBezTo>
                          <a:pt x="56682" y="41172"/>
                          <a:pt x="79706" y="29455"/>
                          <a:pt x="82023" y="26730"/>
                        </a:cubicBezTo>
                        <a:cubicBezTo>
                          <a:pt x="69081" y="33270"/>
                          <a:pt x="71532" y="32589"/>
                          <a:pt x="66627" y="36267"/>
                        </a:cubicBezTo>
                        <a:cubicBezTo>
                          <a:pt x="46327" y="46622"/>
                          <a:pt x="28478" y="63107"/>
                          <a:pt x="16625" y="69920"/>
                        </a:cubicBezTo>
                        <a:cubicBezTo>
                          <a:pt x="4635" y="81092"/>
                          <a:pt x="5862" y="80819"/>
                          <a:pt x="3" y="88177"/>
                        </a:cubicBezTo>
                        <a:cubicBezTo>
                          <a:pt x="-270" y="90629"/>
                          <a:pt x="18123" y="72372"/>
                          <a:pt x="23982" y="69920"/>
                        </a:cubicBezTo>
                        <a:cubicBezTo>
                          <a:pt x="22893" y="70601"/>
                          <a:pt x="20849" y="71827"/>
                          <a:pt x="21258" y="71282"/>
                        </a:cubicBezTo>
                        <a:cubicBezTo>
                          <a:pt x="24935" y="68421"/>
                          <a:pt x="28751" y="65696"/>
                          <a:pt x="32566" y="62971"/>
                        </a:cubicBezTo>
                        <a:cubicBezTo>
                          <a:pt x="21666" y="70465"/>
                          <a:pt x="32839" y="60246"/>
                          <a:pt x="38696" y="56023"/>
                        </a:cubicBezTo>
                        <a:cubicBezTo>
                          <a:pt x="42921" y="52889"/>
                          <a:pt x="51504" y="47303"/>
                          <a:pt x="50686" y="48529"/>
                        </a:cubicBezTo>
                        <a:lnTo>
                          <a:pt x="44283" y="53162"/>
                        </a:lnTo>
                        <a:cubicBezTo>
                          <a:pt x="53003" y="47984"/>
                          <a:pt x="62403" y="40082"/>
                          <a:pt x="72487" y="36131"/>
                        </a:cubicBezTo>
                        <a:cubicBezTo>
                          <a:pt x="73167" y="36131"/>
                          <a:pt x="69624" y="38311"/>
                          <a:pt x="69215" y="38856"/>
                        </a:cubicBezTo>
                        <a:cubicBezTo>
                          <a:pt x="79163" y="32180"/>
                          <a:pt x="89652" y="27002"/>
                          <a:pt x="106003" y="19781"/>
                        </a:cubicBezTo>
                        <a:cubicBezTo>
                          <a:pt x="103006" y="21553"/>
                          <a:pt x="100007" y="23460"/>
                          <a:pt x="97146" y="25368"/>
                        </a:cubicBezTo>
                        <a:cubicBezTo>
                          <a:pt x="103277" y="21689"/>
                          <a:pt x="114177" y="17057"/>
                          <a:pt x="126030" y="13514"/>
                        </a:cubicBezTo>
                        <a:cubicBezTo>
                          <a:pt x="137611" y="9972"/>
                          <a:pt x="150692" y="8064"/>
                          <a:pt x="161590" y="7519"/>
                        </a:cubicBezTo>
                        <a:cubicBezTo>
                          <a:pt x="159139" y="7519"/>
                          <a:pt x="154778" y="7792"/>
                          <a:pt x="157368" y="7110"/>
                        </a:cubicBezTo>
                        <a:cubicBezTo>
                          <a:pt x="170037" y="5067"/>
                          <a:pt x="179848" y="6429"/>
                          <a:pt x="173989" y="7519"/>
                        </a:cubicBezTo>
                        <a:cubicBezTo>
                          <a:pt x="180120" y="6429"/>
                          <a:pt x="192109" y="6566"/>
                          <a:pt x="204508" y="7928"/>
                        </a:cubicBezTo>
                        <a:cubicBezTo>
                          <a:pt x="216634" y="9154"/>
                          <a:pt x="229577" y="12015"/>
                          <a:pt x="238297" y="12969"/>
                        </a:cubicBezTo>
                        <a:cubicBezTo>
                          <a:pt x="264729" y="15830"/>
                          <a:pt x="291297" y="22642"/>
                          <a:pt x="316502" y="33542"/>
                        </a:cubicBezTo>
                        <a:cubicBezTo>
                          <a:pt x="313641" y="32180"/>
                          <a:pt x="310780" y="30681"/>
                          <a:pt x="307782" y="29319"/>
                        </a:cubicBezTo>
                        <a:cubicBezTo>
                          <a:pt x="301924" y="24414"/>
                          <a:pt x="298245" y="22779"/>
                          <a:pt x="310644" y="27411"/>
                        </a:cubicBezTo>
                        <a:cubicBezTo>
                          <a:pt x="298791" y="22234"/>
                          <a:pt x="302741" y="25368"/>
                          <a:pt x="285030" y="17738"/>
                        </a:cubicBezTo>
                        <a:cubicBezTo>
                          <a:pt x="292251" y="20054"/>
                          <a:pt x="294975" y="18691"/>
                          <a:pt x="277672" y="11743"/>
                        </a:cubicBezTo>
                        <a:cubicBezTo>
                          <a:pt x="255600" y="4249"/>
                          <a:pt x="236116" y="1525"/>
                          <a:pt x="217451" y="298"/>
                        </a:cubicBezTo>
                        <a:cubicBezTo>
                          <a:pt x="198922" y="-655"/>
                          <a:pt x="180529" y="707"/>
                          <a:pt x="159955" y="3977"/>
                        </a:cubicBezTo>
                        <a:cubicBezTo>
                          <a:pt x="159139" y="3432"/>
                          <a:pt x="150555" y="3977"/>
                          <a:pt x="140337" y="6021"/>
                        </a:cubicBezTo>
                        <a:cubicBezTo>
                          <a:pt x="130255" y="7928"/>
                          <a:pt x="118809" y="11607"/>
                          <a:pt x="110907" y="14332"/>
                        </a:cubicBezTo>
                        <a:cubicBezTo>
                          <a:pt x="116494" y="10925"/>
                          <a:pt x="127665" y="6566"/>
                          <a:pt x="139519" y="3841"/>
                        </a:cubicBezTo>
                        <a:cubicBezTo>
                          <a:pt x="131890" y="5203"/>
                          <a:pt x="119218" y="8882"/>
                          <a:pt x="109545" y="12424"/>
                        </a:cubicBezTo>
                        <a:lnTo>
                          <a:pt x="106548" y="16375"/>
                        </a:lnTo>
                        <a:close/>
                      </a:path>
                    </a:pathLst>
                  </a:custGeom>
                  <a:solidFill>
                    <a:srgbClr val="333333"/>
                  </a:solidFill>
                  <a:ln w="0" cap="flat">
                    <a:noFill/>
                    <a:prstDash val="solid"/>
                    <a:miter/>
                  </a:ln>
                </p:spPr>
                <p:txBody>
                  <a:bodyPr rtlCol="0" anchor="ctr"/>
                  <a:lstStyle/>
                  <a:p>
                    <a:endParaRPr lang="en-US"/>
                  </a:p>
                </p:txBody>
              </p:sp>
              <p:sp>
                <p:nvSpPr>
                  <p:cNvPr id="3140" name="Freeform: Shape 3139">
                    <a:extLst>
                      <a:ext uri="{FF2B5EF4-FFF2-40B4-BE49-F238E27FC236}">
                        <a16:creationId xmlns:a16="http://schemas.microsoft.com/office/drawing/2014/main" id="{E9249294-BD7E-EF32-9DBA-774976EE5C0E}"/>
                      </a:ext>
                    </a:extLst>
                  </p:cNvPr>
                  <p:cNvSpPr/>
                  <p:nvPr/>
                </p:nvSpPr>
                <p:spPr>
                  <a:xfrm>
                    <a:off x="19934458" y="1933055"/>
                    <a:ext cx="3542" cy="544"/>
                  </a:xfrm>
                  <a:custGeom>
                    <a:avLst/>
                    <a:gdLst>
                      <a:gd name="connsiteX0" fmla="*/ 3543 w 3542"/>
                      <a:gd name="connsiteY0" fmla="*/ 545 h 544"/>
                      <a:gd name="connsiteX1" fmla="*/ 0 w 3542"/>
                      <a:gd name="connsiteY1" fmla="*/ 0 h 544"/>
                      <a:gd name="connsiteX2" fmla="*/ 3543 w 3542"/>
                      <a:gd name="connsiteY2" fmla="*/ 545 h 544"/>
                    </a:gdLst>
                    <a:ahLst/>
                    <a:cxnLst>
                      <a:cxn ang="0">
                        <a:pos x="connsiteX0" y="connsiteY0"/>
                      </a:cxn>
                      <a:cxn ang="0">
                        <a:pos x="connsiteX1" y="connsiteY1"/>
                      </a:cxn>
                      <a:cxn ang="0">
                        <a:pos x="connsiteX2" y="connsiteY2"/>
                      </a:cxn>
                    </a:cxnLst>
                    <a:rect l="l" t="t" r="r" b="b"/>
                    <a:pathLst>
                      <a:path w="3542" h="544">
                        <a:moveTo>
                          <a:pt x="3543" y="545"/>
                        </a:moveTo>
                        <a:lnTo>
                          <a:pt x="0" y="0"/>
                        </a:lnTo>
                        <a:cubicBezTo>
                          <a:pt x="0" y="0"/>
                          <a:pt x="1637" y="409"/>
                          <a:pt x="3543" y="545"/>
                        </a:cubicBezTo>
                        <a:close/>
                      </a:path>
                    </a:pathLst>
                  </a:custGeom>
                  <a:solidFill>
                    <a:srgbClr val="333333"/>
                  </a:solidFill>
                  <a:ln w="0" cap="flat">
                    <a:noFill/>
                    <a:prstDash val="solid"/>
                    <a:miter/>
                  </a:ln>
                </p:spPr>
                <p:txBody>
                  <a:bodyPr rtlCol="0" anchor="ctr"/>
                  <a:lstStyle/>
                  <a:p>
                    <a:endParaRPr lang="en-US"/>
                  </a:p>
                </p:txBody>
              </p:sp>
              <p:sp>
                <p:nvSpPr>
                  <p:cNvPr id="3141" name="Freeform: Shape 3140">
                    <a:extLst>
                      <a:ext uri="{FF2B5EF4-FFF2-40B4-BE49-F238E27FC236}">
                        <a16:creationId xmlns:a16="http://schemas.microsoft.com/office/drawing/2014/main" id="{1E63D9E2-7735-0D23-46EC-D99A3ED44EDA}"/>
                      </a:ext>
                    </a:extLst>
                  </p:cNvPr>
                  <p:cNvSpPr/>
                  <p:nvPr/>
                </p:nvSpPr>
                <p:spPr>
                  <a:xfrm>
                    <a:off x="19868106" y="1937960"/>
                    <a:ext cx="3815" cy="817"/>
                  </a:xfrm>
                  <a:custGeom>
                    <a:avLst/>
                    <a:gdLst>
                      <a:gd name="connsiteX0" fmla="*/ 3815 w 3815"/>
                      <a:gd name="connsiteY0" fmla="*/ 136 h 817"/>
                      <a:gd name="connsiteX1" fmla="*/ 3815 w 3815"/>
                      <a:gd name="connsiteY1" fmla="*/ 0 h 817"/>
                      <a:gd name="connsiteX2" fmla="*/ 0 w 3815"/>
                      <a:gd name="connsiteY2" fmla="*/ 817 h 817"/>
                      <a:gd name="connsiteX3" fmla="*/ 3679 w 3815"/>
                      <a:gd name="connsiteY3" fmla="*/ 136 h 817"/>
                    </a:gdLst>
                    <a:ahLst/>
                    <a:cxnLst>
                      <a:cxn ang="0">
                        <a:pos x="connsiteX0" y="connsiteY0"/>
                      </a:cxn>
                      <a:cxn ang="0">
                        <a:pos x="connsiteX1" y="connsiteY1"/>
                      </a:cxn>
                      <a:cxn ang="0">
                        <a:pos x="connsiteX2" y="connsiteY2"/>
                      </a:cxn>
                      <a:cxn ang="0">
                        <a:pos x="connsiteX3" y="connsiteY3"/>
                      </a:cxn>
                    </a:cxnLst>
                    <a:rect l="l" t="t" r="r" b="b"/>
                    <a:pathLst>
                      <a:path w="3815" h="817">
                        <a:moveTo>
                          <a:pt x="3815" y="136"/>
                        </a:moveTo>
                        <a:cubicBezTo>
                          <a:pt x="3815" y="136"/>
                          <a:pt x="3815" y="136"/>
                          <a:pt x="3815" y="0"/>
                        </a:cubicBezTo>
                        <a:cubicBezTo>
                          <a:pt x="2590" y="272"/>
                          <a:pt x="1227" y="545"/>
                          <a:pt x="0" y="817"/>
                        </a:cubicBezTo>
                        <a:cubicBezTo>
                          <a:pt x="1364" y="545"/>
                          <a:pt x="2726" y="272"/>
                          <a:pt x="3679" y="136"/>
                        </a:cubicBezTo>
                        <a:close/>
                      </a:path>
                    </a:pathLst>
                  </a:custGeom>
                  <a:solidFill>
                    <a:srgbClr val="333333"/>
                  </a:solidFill>
                  <a:ln w="0" cap="flat">
                    <a:noFill/>
                    <a:prstDash val="solid"/>
                    <a:miter/>
                  </a:ln>
                </p:spPr>
                <p:txBody>
                  <a:bodyPr rtlCol="0" anchor="ctr"/>
                  <a:lstStyle/>
                  <a:p>
                    <a:endParaRPr lang="en-US"/>
                  </a:p>
                </p:txBody>
              </p:sp>
              <p:sp>
                <p:nvSpPr>
                  <p:cNvPr id="3142" name="Freeform: Shape 3141">
                    <a:extLst>
                      <a:ext uri="{FF2B5EF4-FFF2-40B4-BE49-F238E27FC236}">
                        <a16:creationId xmlns:a16="http://schemas.microsoft.com/office/drawing/2014/main" id="{6D0F4353-3D15-361E-8227-7B9A4DA3A1AD}"/>
                      </a:ext>
                    </a:extLst>
                  </p:cNvPr>
                  <p:cNvSpPr/>
                  <p:nvPr/>
                </p:nvSpPr>
                <p:spPr>
                  <a:xfrm>
                    <a:off x="20052207" y="1965989"/>
                    <a:ext cx="7325" cy="3851"/>
                  </a:xfrm>
                  <a:custGeom>
                    <a:avLst/>
                    <a:gdLst>
                      <a:gd name="connsiteX0" fmla="*/ 376 w 7325"/>
                      <a:gd name="connsiteY0" fmla="*/ 446 h 3851"/>
                      <a:gd name="connsiteX1" fmla="*/ 7325 w 7325"/>
                      <a:gd name="connsiteY1" fmla="*/ 3852 h 3851"/>
                      <a:gd name="connsiteX2" fmla="*/ 2148 w 7325"/>
                      <a:gd name="connsiteY2" fmla="*/ 854 h 3851"/>
                      <a:gd name="connsiteX3" fmla="*/ 376 w 7325"/>
                      <a:gd name="connsiteY3" fmla="*/ 446 h 3851"/>
                    </a:gdLst>
                    <a:ahLst/>
                    <a:cxnLst>
                      <a:cxn ang="0">
                        <a:pos x="connsiteX0" y="connsiteY0"/>
                      </a:cxn>
                      <a:cxn ang="0">
                        <a:pos x="connsiteX1" y="connsiteY1"/>
                      </a:cxn>
                      <a:cxn ang="0">
                        <a:pos x="connsiteX2" y="connsiteY2"/>
                      </a:cxn>
                      <a:cxn ang="0">
                        <a:pos x="connsiteX3" y="connsiteY3"/>
                      </a:cxn>
                    </a:cxnLst>
                    <a:rect l="l" t="t" r="r" b="b"/>
                    <a:pathLst>
                      <a:path w="7325" h="3851">
                        <a:moveTo>
                          <a:pt x="376" y="446"/>
                        </a:moveTo>
                        <a:cubicBezTo>
                          <a:pt x="2966" y="1536"/>
                          <a:pt x="4737" y="2626"/>
                          <a:pt x="7325" y="3852"/>
                        </a:cubicBezTo>
                        <a:cubicBezTo>
                          <a:pt x="5827" y="3034"/>
                          <a:pt x="3919" y="1944"/>
                          <a:pt x="2148" y="854"/>
                        </a:cubicBezTo>
                        <a:cubicBezTo>
                          <a:pt x="376" y="37"/>
                          <a:pt x="-576" y="-372"/>
                          <a:pt x="376" y="446"/>
                        </a:cubicBezTo>
                        <a:close/>
                      </a:path>
                    </a:pathLst>
                  </a:custGeom>
                  <a:solidFill>
                    <a:srgbClr val="333333"/>
                  </a:solidFill>
                  <a:ln w="0" cap="flat">
                    <a:noFill/>
                    <a:prstDash val="solid"/>
                    <a:miter/>
                  </a:ln>
                </p:spPr>
                <p:txBody>
                  <a:bodyPr rtlCol="0" anchor="ctr"/>
                  <a:lstStyle/>
                  <a:p>
                    <a:endParaRPr lang="en-US"/>
                  </a:p>
                </p:txBody>
              </p:sp>
              <p:sp>
                <p:nvSpPr>
                  <p:cNvPr id="3143" name="Freeform: Shape 3142">
                    <a:extLst>
                      <a:ext uri="{FF2B5EF4-FFF2-40B4-BE49-F238E27FC236}">
                        <a16:creationId xmlns:a16="http://schemas.microsoft.com/office/drawing/2014/main" id="{4622434A-43E4-4B9C-5802-8DC1A7788E3A}"/>
                      </a:ext>
                    </a:extLst>
                  </p:cNvPr>
                  <p:cNvSpPr/>
                  <p:nvPr/>
                </p:nvSpPr>
                <p:spPr>
                  <a:xfrm>
                    <a:off x="20057898" y="1972975"/>
                    <a:ext cx="2659" cy="1771"/>
                  </a:xfrm>
                  <a:custGeom>
                    <a:avLst/>
                    <a:gdLst>
                      <a:gd name="connsiteX0" fmla="*/ 1499 w 2659"/>
                      <a:gd name="connsiteY0" fmla="*/ 409 h 1771"/>
                      <a:gd name="connsiteX1" fmla="*/ 0 w 2659"/>
                      <a:gd name="connsiteY1" fmla="*/ 0 h 1771"/>
                      <a:gd name="connsiteX2" fmla="*/ 2453 w 2659"/>
                      <a:gd name="connsiteY2" fmla="*/ 1771 h 1771"/>
                      <a:gd name="connsiteX3" fmla="*/ 1499 w 2659"/>
                      <a:gd name="connsiteY3" fmla="*/ 409 h 1771"/>
                    </a:gdLst>
                    <a:ahLst/>
                    <a:cxnLst>
                      <a:cxn ang="0">
                        <a:pos x="connsiteX0" y="connsiteY0"/>
                      </a:cxn>
                      <a:cxn ang="0">
                        <a:pos x="connsiteX1" y="connsiteY1"/>
                      </a:cxn>
                      <a:cxn ang="0">
                        <a:pos x="connsiteX2" y="connsiteY2"/>
                      </a:cxn>
                      <a:cxn ang="0">
                        <a:pos x="connsiteX3" y="connsiteY3"/>
                      </a:cxn>
                    </a:cxnLst>
                    <a:rect l="l" t="t" r="r" b="b"/>
                    <a:pathLst>
                      <a:path w="2659" h="1771">
                        <a:moveTo>
                          <a:pt x="1499" y="409"/>
                        </a:moveTo>
                        <a:lnTo>
                          <a:pt x="0" y="0"/>
                        </a:lnTo>
                        <a:cubicBezTo>
                          <a:pt x="953" y="681"/>
                          <a:pt x="1635" y="1226"/>
                          <a:pt x="2453" y="1771"/>
                        </a:cubicBezTo>
                        <a:cubicBezTo>
                          <a:pt x="2861" y="1771"/>
                          <a:pt x="2724" y="1363"/>
                          <a:pt x="1499" y="409"/>
                        </a:cubicBezTo>
                        <a:close/>
                      </a:path>
                    </a:pathLst>
                  </a:custGeom>
                  <a:solidFill>
                    <a:srgbClr val="333333"/>
                  </a:solidFill>
                  <a:ln w="0" cap="flat">
                    <a:noFill/>
                    <a:prstDash val="solid"/>
                    <a:miter/>
                  </a:ln>
                </p:spPr>
                <p:txBody>
                  <a:bodyPr rtlCol="0" anchor="ctr"/>
                  <a:lstStyle/>
                  <a:p>
                    <a:endParaRPr lang="en-US"/>
                  </a:p>
                </p:txBody>
              </p:sp>
              <p:sp>
                <p:nvSpPr>
                  <p:cNvPr id="3144" name="Freeform: Shape 3143">
                    <a:extLst>
                      <a:ext uri="{FF2B5EF4-FFF2-40B4-BE49-F238E27FC236}">
                        <a16:creationId xmlns:a16="http://schemas.microsoft.com/office/drawing/2014/main" id="{C56DB083-E3C8-02ED-304A-93F45B7D20D3}"/>
                      </a:ext>
                    </a:extLst>
                  </p:cNvPr>
                  <p:cNvSpPr/>
                  <p:nvPr/>
                </p:nvSpPr>
                <p:spPr>
                  <a:xfrm>
                    <a:off x="19686901" y="2045866"/>
                    <a:ext cx="2451" cy="3814"/>
                  </a:xfrm>
                  <a:custGeom>
                    <a:avLst/>
                    <a:gdLst>
                      <a:gd name="connsiteX0" fmla="*/ 2451 w 2451"/>
                      <a:gd name="connsiteY0" fmla="*/ 0 h 3814"/>
                      <a:gd name="connsiteX1" fmla="*/ 0 w 2451"/>
                      <a:gd name="connsiteY1" fmla="*/ 3815 h 3814"/>
                      <a:gd name="connsiteX2" fmla="*/ 2451 w 2451"/>
                      <a:gd name="connsiteY2" fmla="*/ 0 h 3814"/>
                    </a:gdLst>
                    <a:ahLst/>
                    <a:cxnLst>
                      <a:cxn ang="0">
                        <a:pos x="connsiteX0" y="connsiteY0"/>
                      </a:cxn>
                      <a:cxn ang="0">
                        <a:pos x="connsiteX1" y="connsiteY1"/>
                      </a:cxn>
                      <a:cxn ang="0">
                        <a:pos x="connsiteX2" y="connsiteY2"/>
                      </a:cxn>
                    </a:cxnLst>
                    <a:rect l="l" t="t" r="r" b="b"/>
                    <a:pathLst>
                      <a:path w="2451" h="3814">
                        <a:moveTo>
                          <a:pt x="2451" y="0"/>
                        </a:moveTo>
                        <a:cubicBezTo>
                          <a:pt x="1635" y="1226"/>
                          <a:pt x="680" y="2452"/>
                          <a:pt x="0" y="3815"/>
                        </a:cubicBezTo>
                        <a:cubicBezTo>
                          <a:pt x="1499" y="1635"/>
                          <a:pt x="2180" y="681"/>
                          <a:pt x="2451" y="0"/>
                        </a:cubicBezTo>
                        <a:close/>
                      </a:path>
                    </a:pathLst>
                  </a:custGeom>
                  <a:solidFill>
                    <a:srgbClr val="333333"/>
                  </a:solidFill>
                  <a:ln w="0" cap="flat">
                    <a:noFill/>
                    <a:prstDash val="solid"/>
                    <a:miter/>
                  </a:ln>
                </p:spPr>
                <p:txBody>
                  <a:bodyPr rtlCol="0" anchor="ctr"/>
                  <a:lstStyle/>
                  <a:p>
                    <a:endParaRPr lang="en-US"/>
                  </a:p>
                </p:txBody>
              </p:sp>
              <p:sp>
                <p:nvSpPr>
                  <p:cNvPr id="3145" name="Freeform: Shape 3144">
                    <a:extLst>
                      <a:ext uri="{FF2B5EF4-FFF2-40B4-BE49-F238E27FC236}">
                        <a16:creationId xmlns:a16="http://schemas.microsoft.com/office/drawing/2014/main" id="{81052A7D-1B9E-8F3B-11B2-6464CF9579FD}"/>
                      </a:ext>
                    </a:extLst>
                  </p:cNvPr>
                  <p:cNvSpPr/>
                  <p:nvPr/>
                </p:nvSpPr>
                <p:spPr>
                  <a:xfrm>
                    <a:off x="19762308" y="1929969"/>
                    <a:ext cx="175292" cy="55403"/>
                  </a:xfrm>
                  <a:custGeom>
                    <a:avLst/>
                    <a:gdLst>
                      <a:gd name="connsiteX0" fmla="*/ 26095 w 175292"/>
                      <a:gd name="connsiteY0" fmla="*/ 40689 h 55403"/>
                      <a:gd name="connsiteX1" fmla="*/ 46941 w 175292"/>
                      <a:gd name="connsiteY1" fmla="*/ 27746 h 55403"/>
                      <a:gd name="connsiteX2" fmla="*/ 40947 w 175292"/>
                      <a:gd name="connsiteY2" fmla="*/ 30471 h 55403"/>
                      <a:gd name="connsiteX3" fmla="*/ 100350 w 175292"/>
                      <a:gd name="connsiteY3" fmla="*/ 7718 h 55403"/>
                      <a:gd name="connsiteX4" fmla="*/ 109750 w 175292"/>
                      <a:gd name="connsiteY4" fmla="*/ 7854 h 55403"/>
                      <a:gd name="connsiteX5" fmla="*/ 141768 w 175292"/>
                      <a:gd name="connsiteY5" fmla="*/ 2540 h 55403"/>
                      <a:gd name="connsiteX6" fmla="*/ 172287 w 175292"/>
                      <a:gd name="connsiteY6" fmla="*/ 3085 h 55403"/>
                      <a:gd name="connsiteX7" fmla="*/ 162068 w 175292"/>
                      <a:gd name="connsiteY7" fmla="*/ 906 h 55403"/>
                      <a:gd name="connsiteX8" fmla="*/ 164794 w 175292"/>
                      <a:gd name="connsiteY8" fmla="*/ 633 h 55403"/>
                      <a:gd name="connsiteX9" fmla="*/ 128280 w 175292"/>
                      <a:gd name="connsiteY9" fmla="*/ 2132 h 55403"/>
                      <a:gd name="connsiteX10" fmla="*/ 133866 w 175292"/>
                      <a:gd name="connsiteY10" fmla="*/ 224 h 55403"/>
                      <a:gd name="connsiteX11" fmla="*/ 100621 w 175292"/>
                      <a:gd name="connsiteY11" fmla="*/ 5402 h 55403"/>
                      <a:gd name="connsiteX12" fmla="*/ 82092 w 175292"/>
                      <a:gd name="connsiteY12" fmla="*/ 12486 h 55403"/>
                      <a:gd name="connsiteX13" fmla="*/ 64518 w 175292"/>
                      <a:gd name="connsiteY13" fmla="*/ 17936 h 55403"/>
                      <a:gd name="connsiteX14" fmla="*/ 24324 w 175292"/>
                      <a:gd name="connsiteY14" fmla="*/ 38237 h 55403"/>
                      <a:gd name="connsiteX15" fmla="*/ 74 w 175292"/>
                      <a:gd name="connsiteY15" fmla="*/ 55404 h 55403"/>
                      <a:gd name="connsiteX16" fmla="*/ 25006 w 175292"/>
                      <a:gd name="connsiteY16" fmla="*/ 38646 h 55403"/>
                      <a:gd name="connsiteX17" fmla="*/ 26232 w 175292"/>
                      <a:gd name="connsiteY17" fmla="*/ 40825 h 55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75292" h="55403">
                        <a:moveTo>
                          <a:pt x="26095" y="40689"/>
                        </a:moveTo>
                        <a:cubicBezTo>
                          <a:pt x="39993" y="33060"/>
                          <a:pt x="26641" y="37828"/>
                          <a:pt x="46941" y="27746"/>
                        </a:cubicBezTo>
                        <a:lnTo>
                          <a:pt x="40947" y="30471"/>
                        </a:lnTo>
                        <a:cubicBezTo>
                          <a:pt x="54843" y="22432"/>
                          <a:pt x="82229" y="11941"/>
                          <a:pt x="100350" y="7718"/>
                        </a:cubicBezTo>
                        <a:cubicBezTo>
                          <a:pt x="98443" y="8808"/>
                          <a:pt x="111658" y="6219"/>
                          <a:pt x="109750" y="7854"/>
                        </a:cubicBezTo>
                        <a:cubicBezTo>
                          <a:pt x="122286" y="5129"/>
                          <a:pt x="135092" y="4039"/>
                          <a:pt x="141768" y="2540"/>
                        </a:cubicBezTo>
                        <a:cubicBezTo>
                          <a:pt x="149808" y="2540"/>
                          <a:pt x="162068" y="1587"/>
                          <a:pt x="172287" y="3085"/>
                        </a:cubicBezTo>
                        <a:cubicBezTo>
                          <a:pt x="168064" y="2132"/>
                          <a:pt x="187139" y="1723"/>
                          <a:pt x="162068" y="906"/>
                        </a:cubicBezTo>
                        <a:cubicBezTo>
                          <a:pt x="164112" y="906"/>
                          <a:pt x="162887" y="633"/>
                          <a:pt x="164794" y="633"/>
                        </a:cubicBezTo>
                        <a:cubicBezTo>
                          <a:pt x="148580" y="-1002"/>
                          <a:pt x="142041" y="906"/>
                          <a:pt x="128280" y="2132"/>
                        </a:cubicBezTo>
                        <a:cubicBezTo>
                          <a:pt x="119833" y="2132"/>
                          <a:pt x="141768" y="-184"/>
                          <a:pt x="133866" y="224"/>
                        </a:cubicBezTo>
                        <a:cubicBezTo>
                          <a:pt x="125146" y="1042"/>
                          <a:pt x="111522" y="2677"/>
                          <a:pt x="100621" y="5402"/>
                        </a:cubicBezTo>
                        <a:cubicBezTo>
                          <a:pt x="89723" y="7990"/>
                          <a:pt x="81276" y="11396"/>
                          <a:pt x="82092" y="12486"/>
                        </a:cubicBezTo>
                        <a:cubicBezTo>
                          <a:pt x="70103" y="16846"/>
                          <a:pt x="68331" y="17119"/>
                          <a:pt x="64518" y="17936"/>
                        </a:cubicBezTo>
                        <a:cubicBezTo>
                          <a:pt x="55661" y="22841"/>
                          <a:pt x="38358" y="30335"/>
                          <a:pt x="24324" y="38237"/>
                        </a:cubicBezTo>
                        <a:cubicBezTo>
                          <a:pt x="10156" y="46003"/>
                          <a:pt x="-1017" y="54041"/>
                          <a:pt x="74" y="55404"/>
                        </a:cubicBezTo>
                        <a:cubicBezTo>
                          <a:pt x="5931" y="51044"/>
                          <a:pt x="16013" y="44504"/>
                          <a:pt x="25006" y="38646"/>
                        </a:cubicBezTo>
                        <a:lnTo>
                          <a:pt x="26232" y="40825"/>
                        </a:lnTo>
                        <a:close/>
                      </a:path>
                    </a:pathLst>
                  </a:custGeom>
                  <a:solidFill>
                    <a:srgbClr val="333333"/>
                  </a:solidFill>
                  <a:ln w="0" cap="flat">
                    <a:noFill/>
                    <a:prstDash val="solid"/>
                    <a:miter/>
                  </a:ln>
                </p:spPr>
                <p:txBody>
                  <a:bodyPr rtlCol="0" anchor="ctr"/>
                  <a:lstStyle/>
                  <a:p>
                    <a:endParaRPr lang="en-US"/>
                  </a:p>
                </p:txBody>
              </p:sp>
              <p:sp>
                <p:nvSpPr>
                  <p:cNvPr id="3146" name="Freeform: Shape 3145">
                    <a:extLst>
                      <a:ext uri="{FF2B5EF4-FFF2-40B4-BE49-F238E27FC236}">
                        <a16:creationId xmlns:a16="http://schemas.microsoft.com/office/drawing/2014/main" id="{5FF37791-CFFF-709E-0D2D-CEDA17C18779}"/>
                      </a:ext>
                    </a:extLst>
                  </p:cNvPr>
                  <p:cNvSpPr/>
                  <p:nvPr/>
                </p:nvSpPr>
                <p:spPr>
                  <a:xfrm>
                    <a:off x="20025744" y="1952402"/>
                    <a:ext cx="2860" cy="1362"/>
                  </a:xfrm>
                  <a:custGeom>
                    <a:avLst/>
                    <a:gdLst>
                      <a:gd name="connsiteX0" fmla="*/ 2861 w 2860"/>
                      <a:gd name="connsiteY0" fmla="*/ 1362 h 1362"/>
                      <a:gd name="connsiteX1" fmla="*/ 0 w 2860"/>
                      <a:gd name="connsiteY1" fmla="*/ 0 h 1362"/>
                      <a:gd name="connsiteX2" fmla="*/ 2861 w 2860"/>
                      <a:gd name="connsiteY2" fmla="*/ 1362 h 1362"/>
                    </a:gdLst>
                    <a:ahLst/>
                    <a:cxnLst>
                      <a:cxn ang="0">
                        <a:pos x="connsiteX0" y="connsiteY0"/>
                      </a:cxn>
                      <a:cxn ang="0">
                        <a:pos x="connsiteX1" y="connsiteY1"/>
                      </a:cxn>
                      <a:cxn ang="0">
                        <a:pos x="connsiteX2" y="connsiteY2"/>
                      </a:cxn>
                    </a:cxnLst>
                    <a:rect l="l" t="t" r="r" b="b"/>
                    <a:pathLst>
                      <a:path w="2860" h="1362">
                        <a:moveTo>
                          <a:pt x="2861" y="1362"/>
                        </a:moveTo>
                        <a:cubicBezTo>
                          <a:pt x="1908" y="954"/>
                          <a:pt x="817" y="409"/>
                          <a:pt x="0" y="0"/>
                        </a:cubicBezTo>
                        <a:cubicBezTo>
                          <a:pt x="817" y="409"/>
                          <a:pt x="1908" y="954"/>
                          <a:pt x="2861" y="1362"/>
                        </a:cubicBezTo>
                        <a:close/>
                      </a:path>
                    </a:pathLst>
                  </a:custGeom>
                  <a:solidFill>
                    <a:srgbClr val="333333"/>
                  </a:solidFill>
                  <a:ln w="0" cap="flat">
                    <a:noFill/>
                    <a:prstDash val="solid"/>
                    <a:miter/>
                  </a:ln>
                </p:spPr>
                <p:txBody>
                  <a:bodyPr rtlCol="0" anchor="ctr"/>
                  <a:lstStyle/>
                  <a:p>
                    <a:endParaRPr lang="en-US"/>
                  </a:p>
                </p:txBody>
              </p:sp>
              <p:sp>
                <p:nvSpPr>
                  <p:cNvPr id="3147" name="Freeform: Shape 3146">
                    <a:extLst>
                      <a:ext uri="{FF2B5EF4-FFF2-40B4-BE49-F238E27FC236}">
                        <a16:creationId xmlns:a16="http://schemas.microsoft.com/office/drawing/2014/main" id="{A78CD98A-F799-F35B-0F07-4C8CBA8C458A}"/>
                      </a:ext>
                    </a:extLst>
                  </p:cNvPr>
                  <p:cNvSpPr/>
                  <p:nvPr/>
                </p:nvSpPr>
                <p:spPr>
                  <a:xfrm>
                    <a:off x="20029398" y="1966928"/>
                    <a:ext cx="122585" cy="137115"/>
                  </a:xfrm>
                  <a:custGeom>
                    <a:avLst/>
                    <a:gdLst>
                      <a:gd name="connsiteX0" fmla="*/ 122237 w 122585"/>
                      <a:gd name="connsiteY0" fmla="*/ 137115 h 137115"/>
                      <a:gd name="connsiteX1" fmla="*/ 118012 w 122585"/>
                      <a:gd name="connsiteY1" fmla="*/ 131666 h 137115"/>
                      <a:gd name="connsiteX2" fmla="*/ 100301 w 122585"/>
                      <a:gd name="connsiteY2" fmla="*/ 93381 h 137115"/>
                      <a:gd name="connsiteX3" fmla="*/ 77684 w 122585"/>
                      <a:gd name="connsiteY3" fmla="*/ 61908 h 137115"/>
                      <a:gd name="connsiteX4" fmla="*/ 80410 w 122585"/>
                      <a:gd name="connsiteY4" fmla="*/ 64088 h 137115"/>
                      <a:gd name="connsiteX5" fmla="*/ 53295 w 122585"/>
                      <a:gd name="connsiteY5" fmla="*/ 36566 h 137115"/>
                      <a:gd name="connsiteX6" fmla="*/ 25775 w 122585"/>
                      <a:gd name="connsiteY6" fmla="*/ 16538 h 137115"/>
                      <a:gd name="connsiteX7" fmla="*/ 10379 w 122585"/>
                      <a:gd name="connsiteY7" fmla="*/ 5366 h 137115"/>
                      <a:gd name="connsiteX8" fmla="*/ 25 w 122585"/>
                      <a:gd name="connsiteY8" fmla="*/ 189 h 137115"/>
                      <a:gd name="connsiteX9" fmla="*/ 8744 w 122585"/>
                      <a:gd name="connsiteY9" fmla="*/ 3595 h 137115"/>
                      <a:gd name="connsiteX10" fmla="*/ 4111 w 122585"/>
                      <a:gd name="connsiteY10" fmla="*/ 1279 h 137115"/>
                      <a:gd name="connsiteX11" fmla="*/ 22640 w 122585"/>
                      <a:gd name="connsiteY11" fmla="*/ 8636 h 137115"/>
                      <a:gd name="connsiteX12" fmla="*/ 11196 w 122585"/>
                      <a:gd name="connsiteY12" fmla="*/ 4685 h 137115"/>
                      <a:gd name="connsiteX13" fmla="*/ 18827 w 122585"/>
                      <a:gd name="connsiteY13" fmla="*/ 7818 h 137115"/>
                      <a:gd name="connsiteX14" fmla="*/ 26592 w 122585"/>
                      <a:gd name="connsiteY14" fmla="*/ 14085 h 137115"/>
                      <a:gd name="connsiteX15" fmla="*/ 45803 w 122585"/>
                      <a:gd name="connsiteY15" fmla="*/ 27029 h 137115"/>
                      <a:gd name="connsiteX16" fmla="*/ 54250 w 122585"/>
                      <a:gd name="connsiteY16" fmla="*/ 36157 h 137115"/>
                      <a:gd name="connsiteX17" fmla="*/ 61472 w 122585"/>
                      <a:gd name="connsiteY17" fmla="*/ 39700 h 137115"/>
                      <a:gd name="connsiteX18" fmla="*/ 77004 w 122585"/>
                      <a:gd name="connsiteY18" fmla="*/ 56186 h 137115"/>
                      <a:gd name="connsiteX19" fmla="*/ 88175 w 122585"/>
                      <a:gd name="connsiteY19" fmla="*/ 65859 h 137115"/>
                      <a:gd name="connsiteX20" fmla="*/ 101254 w 122585"/>
                      <a:gd name="connsiteY20" fmla="*/ 78939 h 137115"/>
                      <a:gd name="connsiteX21" fmla="*/ 111882 w 122585"/>
                      <a:gd name="connsiteY21" fmla="*/ 104417 h 137115"/>
                      <a:gd name="connsiteX22" fmla="*/ 101527 w 122585"/>
                      <a:gd name="connsiteY22" fmla="*/ 87113 h 137115"/>
                      <a:gd name="connsiteX23" fmla="*/ 88448 w 122585"/>
                      <a:gd name="connsiteY23" fmla="*/ 68856 h 137115"/>
                      <a:gd name="connsiteX24" fmla="*/ 84769 w 122585"/>
                      <a:gd name="connsiteY24" fmla="*/ 65859 h 137115"/>
                      <a:gd name="connsiteX25" fmla="*/ 76458 w 122585"/>
                      <a:gd name="connsiteY25" fmla="*/ 57820 h 137115"/>
                      <a:gd name="connsiteX26" fmla="*/ 99210 w 122585"/>
                      <a:gd name="connsiteY26" fmla="*/ 86568 h 137115"/>
                      <a:gd name="connsiteX27" fmla="*/ 96895 w 122585"/>
                      <a:gd name="connsiteY27" fmla="*/ 83435 h 137115"/>
                      <a:gd name="connsiteX28" fmla="*/ 116514 w 122585"/>
                      <a:gd name="connsiteY28" fmla="*/ 118177 h 137115"/>
                      <a:gd name="connsiteX29" fmla="*/ 117605 w 122585"/>
                      <a:gd name="connsiteY29" fmla="*/ 123763 h 137115"/>
                      <a:gd name="connsiteX30" fmla="*/ 122509 w 122585"/>
                      <a:gd name="connsiteY30" fmla="*/ 136979 h 137115"/>
                      <a:gd name="connsiteX31" fmla="*/ 115288 w 122585"/>
                      <a:gd name="connsiteY31" fmla="*/ 119267 h 137115"/>
                      <a:gd name="connsiteX32" fmla="*/ 110792 w 122585"/>
                      <a:gd name="connsiteY32" fmla="*/ 108504 h 137115"/>
                      <a:gd name="connsiteX33" fmla="*/ 115288 w 122585"/>
                      <a:gd name="connsiteY33" fmla="*/ 119267 h 137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22585" h="137115">
                        <a:moveTo>
                          <a:pt x="122237" y="137115"/>
                        </a:moveTo>
                        <a:lnTo>
                          <a:pt x="118012" y="131666"/>
                        </a:lnTo>
                        <a:cubicBezTo>
                          <a:pt x="111609" y="114499"/>
                          <a:pt x="106023" y="103463"/>
                          <a:pt x="100301" y="93381"/>
                        </a:cubicBezTo>
                        <a:cubicBezTo>
                          <a:pt x="94578" y="83435"/>
                          <a:pt x="87902" y="74170"/>
                          <a:pt x="77684" y="61908"/>
                        </a:cubicBezTo>
                        <a:cubicBezTo>
                          <a:pt x="76322" y="59864"/>
                          <a:pt x="79046" y="62589"/>
                          <a:pt x="80410" y="64088"/>
                        </a:cubicBezTo>
                        <a:cubicBezTo>
                          <a:pt x="72916" y="55640"/>
                          <a:pt x="63514" y="45150"/>
                          <a:pt x="53295" y="36566"/>
                        </a:cubicBezTo>
                        <a:cubicBezTo>
                          <a:pt x="43213" y="27846"/>
                          <a:pt x="32995" y="20489"/>
                          <a:pt x="25775" y="16538"/>
                        </a:cubicBezTo>
                        <a:cubicBezTo>
                          <a:pt x="19916" y="12314"/>
                          <a:pt x="3703" y="2505"/>
                          <a:pt x="10379" y="5366"/>
                        </a:cubicBezTo>
                        <a:cubicBezTo>
                          <a:pt x="7244" y="3731"/>
                          <a:pt x="3567" y="2232"/>
                          <a:pt x="25" y="189"/>
                        </a:cubicBezTo>
                        <a:cubicBezTo>
                          <a:pt x="-521" y="-1038"/>
                          <a:pt x="8199" y="4140"/>
                          <a:pt x="8744" y="3595"/>
                        </a:cubicBezTo>
                        <a:cubicBezTo>
                          <a:pt x="5882" y="2096"/>
                          <a:pt x="4929" y="1279"/>
                          <a:pt x="4111" y="1279"/>
                        </a:cubicBezTo>
                        <a:cubicBezTo>
                          <a:pt x="9152" y="3322"/>
                          <a:pt x="705" y="-4444"/>
                          <a:pt x="22640" y="8636"/>
                        </a:cubicBezTo>
                        <a:cubicBezTo>
                          <a:pt x="29998" y="15448"/>
                          <a:pt x="7381" y="-220"/>
                          <a:pt x="11196" y="4685"/>
                        </a:cubicBezTo>
                        <a:cubicBezTo>
                          <a:pt x="18417" y="8908"/>
                          <a:pt x="18008" y="7682"/>
                          <a:pt x="18827" y="7818"/>
                        </a:cubicBezTo>
                        <a:cubicBezTo>
                          <a:pt x="27954" y="13541"/>
                          <a:pt x="27274" y="13949"/>
                          <a:pt x="26592" y="14085"/>
                        </a:cubicBezTo>
                        <a:cubicBezTo>
                          <a:pt x="30543" y="15584"/>
                          <a:pt x="40898" y="24168"/>
                          <a:pt x="45803" y="27029"/>
                        </a:cubicBezTo>
                        <a:cubicBezTo>
                          <a:pt x="62015" y="39972"/>
                          <a:pt x="44032" y="27438"/>
                          <a:pt x="54250" y="36157"/>
                        </a:cubicBezTo>
                        <a:lnTo>
                          <a:pt x="61472" y="39700"/>
                        </a:lnTo>
                        <a:cubicBezTo>
                          <a:pt x="66785" y="45013"/>
                          <a:pt x="72097" y="50327"/>
                          <a:pt x="77004" y="56186"/>
                        </a:cubicBezTo>
                        <a:cubicBezTo>
                          <a:pt x="88039" y="68175"/>
                          <a:pt x="87766" y="67085"/>
                          <a:pt x="88175" y="65859"/>
                        </a:cubicBezTo>
                        <a:cubicBezTo>
                          <a:pt x="88448" y="64905"/>
                          <a:pt x="89810" y="63815"/>
                          <a:pt x="101254" y="78939"/>
                        </a:cubicBezTo>
                        <a:cubicBezTo>
                          <a:pt x="97441" y="75669"/>
                          <a:pt x="104797" y="88612"/>
                          <a:pt x="111882" y="104417"/>
                        </a:cubicBezTo>
                        <a:cubicBezTo>
                          <a:pt x="109565" y="99784"/>
                          <a:pt x="105751" y="93381"/>
                          <a:pt x="101527" y="87113"/>
                        </a:cubicBezTo>
                        <a:cubicBezTo>
                          <a:pt x="97304" y="80846"/>
                          <a:pt x="92127" y="74306"/>
                          <a:pt x="88448" y="68856"/>
                        </a:cubicBezTo>
                        <a:cubicBezTo>
                          <a:pt x="93489" y="76895"/>
                          <a:pt x="89674" y="71718"/>
                          <a:pt x="84769" y="65859"/>
                        </a:cubicBezTo>
                        <a:cubicBezTo>
                          <a:pt x="80137" y="59864"/>
                          <a:pt x="73869" y="53733"/>
                          <a:pt x="76458" y="57820"/>
                        </a:cubicBezTo>
                        <a:cubicBezTo>
                          <a:pt x="83407" y="63951"/>
                          <a:pt x="93216" y="76486"/>
                          <a:pt x="99210" y="86568"/>
                        </a:cubicBezTo>
                        <a:lnTo>
                          <a:pt x="96895" y="83435"/>
                        </a:lnTo>
                        <a:cubicBezTo>
                          <a:pt x="103435" y="93926"/>
                          <a:pt x="110383" y="101419"/>
                          <a:pt x="116514" y="118177"/>
                        </a:cubicBezTo>
                        <a:cubicBezTo>
                          <a:pt x="119920" y="126352"/>
                          <a:pt x="118558" y="125126"/>
                          <a:pt x="117605" y="123763"/>
                        </a:cubicBezTo>
                        <a:cubicBezTo>
                          <a:pt x="120602" y="130576"/>
                          <a:pt x="123053" y="136843"/>
                          <a:pt x="122509" y="136979"/>
                        </a:cubicBezTo>
                        <a:close/>
                        <a:moveTo>
                          <a:pt x="115288" y="119267"/>
                        </a:moveTo>
                        <a:cubicBezTo>
                          <a:pt x="113789" y="115589"/>
                          <a:pt x="112427" y="112046"/>
                          <a:pt x="110792" y="108504"/>
                        </a:cubicBezTo>
                        <a:cubicBezTo>
                          <a:pt x="111745" y="111093"/>
                          <a:pt x="113380" y="115180"/>
                          <a:pt x="115288" y="119267"/>
                        </a:cubicBezTo>
                        <a:close/>
                      </a:path>
                    </a:pathLst>
                  </a:custGeom>
                  <a:solidFill>
                    <a:srgbClr val="333333"/>
                  </a:solidFill>
                  <a:ln w="0" cap="flat">
                    <a:noFill/>
                    <a:prstDash val="solid"/>
                    <a:miter/>
                  </a:ln>
                </p:spPr>
                <p:txBody>
                  <a:bodyPr rtlCol="0" anchor="ctr"/>
                  <a:lstStyle/>
                  <a:p>
                    <a:endParaRPr lang="en-US"/>
                  </a:p>
                </p:txBody>
              </p:sp>
              <p:sp>
                <p:nvSpPr>
                  <p:cNvPr id="3148" name="Freeform: Shape 3147">
                    <a:extLst>
                      <a:ext uri="{FF2B5EF4-FFF2-40B4-BE49-F238E27FC236}">
                        <a16:creationId xmlns:a16="http://schemas.microsoft.com/office/drawing/2014/main" id="{967E18E4-290F-D1B5-DE20-74B17FE20806}"/>
                      </a:ext>
                    </a:extLst>
                  </p:cNvPr>
                  <p:cNvSpPr/>
                  <p:nvPr/>
                </p:nvSpPr>
                <p:spPr>
                  <a:xfrm>
                    <a:off x="19849304" y="2538122"/>
                    <a:ext cx="954" cy="3678"/>
                  </a:xfrm>
                  <a:custGeom>
                    <a:avLst/>
                    <a:gdLst>
                      <a:gd name="connsiteX0" fmla="*/ 0 w 954"/>
                      <a:gd name="connsiteY0" fmla="*/ 0 h 3678"/>
                      <a:gd name="connsiteX1" fmla="*/ 955 w 954"/>
                      <a:gd name="connsiteY1" fmla="*/ 3679 h 3678"/>
                      <a:gd name="connsiteX2" fmla="*/ 0 w 954"/>
                      <a:gd name="connsiteY2" fmla="*/ 0 h 3678"/>
                    </a:gdLst>
                    <a:ahLst/>
                    <a:cxnLst>
                      <a:cxn ang="0">
                        <a:pos x="connsiteX0" y="connsiteY0"/>
                      </a:cxn>
                      <a:cxn ang="0">
                        <a:pos x="connsiteX1" y="connsiteY1"/>
                      </a:cxn>
                      <a:cxn ang="0">
                        <a:pos x="connsiteX2" y="connsiteY2"/>
                      </a:cxn>
                    </a:cxnLst>
                    <a:rect l="l" t="t" r="r" b="b"/>
                    <a:pathLst>
                      <a:path w="954" h="3678">
                        <a:moveTo>
                          <a:pt x="0" y="0"/>
                        </a:moveTo>
                        <a:cubicBezTo>
                          <a:pt x="273" y="1226"/>
                          <a:pt x="682" y="2589"/>
                          <a:pt x="955" y="3679"/>
                        </a:cubicBezTo>
                        <a:cubicBezTo>
                          <a:pt x="818" y="2861"/>
                          <a:pt x="409" y="1499"/>
                          <a:pt x="0" y="0"/>
                        </a:cubicBezTo>
                        <a:close/>
                      </a:path>
                    </a:pathLst>
                  </a:custGeom>
                  <a:solidFill>
                    <a:srgbClr val="333333"/>
                  </a:solidFill>
                  <a:ln w="0" cap="flat">
                    <a:noFill/>
                    <a:prstDash val="solid"/>
                    <a:miter/>
                  </a:ln>
                </p:spPr>
                <p:txBody>
                  <a:bodyPr rtlCol="0" anchor="ctr"/>
                  <a:lstStyle/>
                  <a:p>
                    <a:endParaRPr lang="en-US"/>
                  </a:p>
                </p:txBody>
              </p:sp>
              <p:sp>
                <p:nvSpPr>
                  <p:cNvPr id="3149" name="Freeform: Shape 3148">
                    <a:extLst>
                      <a:ext uri="{FF2B5EF4-FFF2-40B4-BE49-F238E27FC236}">
                        <a16:creationId xmlns:a16="http://schemas.microsoft.com/office/drawing/2014/main" id="{7EE1E267-116D-AB27-019B-9DA4391BDCA0}"/>
                      </a:ext>
                    </a:extLst>
                  </p:cNvPr>
                  <p:cNvSpPr/>
                  <p:nvPr/>
                </p:nvSpPr>
                <p:spPr>
                  <a:xfrm>
                    <a:off x="19997813" y="2504197"/>
                    <a:ext cx="6404" cy="3951"/>
                  </a:xfrm>
                  <a:custGeom>
                    <a:avLst/>
                    <a:gdLst>
                      <a:gd name="connsiteX0" fmla="*/ 6405 w 6404"/>
                      <a:gd name="connsiteY0" fmla="*/ 0 h 3951"/>
                      <a:gd name="connsiteX1" fmla="*/ 0 w 6404"/>
                      <a:gd name="connsiteY1" fmla="*/ 3951 h 3951"/>
                      <a:gd name="connsiteX2" fmla="*/ 6405 w 6404"/>
                      <a:gd name="connsiteY2" fmla="*/ 0 h 3951"/>
                    </a:gdLst>
                    <a:ahLst/>
                    <a:cxnLst>
                      <a:cxn ang="0">
                        <a:pos x="connsiteX0" y="connsiteY0"/>
                      </a:cxn>
                      <a:cxn ang="0">
                        <a:pos x="connsiteX1" y="connsiteY1"/>
                      </a:cxn>
                      <a:cxn ang="0">
                        <a:pos x="connsiteX2" y="connsiteY2"/>
                      </a:cxn>
                    </a:cxnLst>
                    <a:rect l="l" t="t" r="r" b="b"/>
                    <a:pathLst>
                      <a:path w="6404" h="3951">
                        <a:moveTo>
                          <a:pt x="6405" y="0"/>
                        </a:moveTo>
                        <a:lnTo>
                          <a:pt x="0" y="3951"/>
                        </a:lnTo>
                        <a:cubicBezTo>
                          <a:pt x="2453" y="2316"/>
                          <a:pt x="4497" y="1090"/>
                          <a:pt x="6405" y="0"/>
                        </a:cubicBezTo>
                        <a:close/>
                      </a:path>
                    </a:pathLst>
                  </a:custGeom>
                  <a:solidFill>
                    <a:srgbClr val="333333"/>
                  </a:solidFill>
                  <a:ln w="0" cap="flat">
                    <a:noFill/>
                    <a:prstDash val="solid"/>
                    <a:miter/>
                  </a:ln>
                </p:spPr>
                <p:txBody>
                  <a:bodyPr rtlCol="0" anchor="ctr"/>
                  <a:lstStyle/>
                  <a:p>
                    <a:endParaRPr lang="en-US"/>
                  </a:p>
                </p:txBody>
              </p:sp>
              <p:sp>
                <p:nvSpPr>
                  <p:cNvPr id="3150" name="Freeform: Shape 3149">
                    <a:extLst>
                      <a:ext uri="{FF2B5EF4-FFF2-40B4-BE49-F238E27FC236}">
                        <a16:creationId xmlns:a16="http://schemas.microsoft.com/office/drawing/2014/main" id="{7FDD9201-D033-4130-4A2C-F057E56431AB}"/>
                      </a:ext>
                    </a:extLst>
                  </p:cNvPr>
                  <p:cNvSpPr/>
                  <p:nvPr/>
                </p:nvSpPr>
                <p:spPr>
                  <a:xfrm>
                    <a:off x="19931325" y="2463459"/>
                    <a:ext cx="10627" cy="16894"/>
                  </a:xfrm>
                  <a:custGeom>
                    <a:avLst/>
                    <a:gdLst>
                      <a:gd name="connsiteX0" fmla="*/ 0 w 10627"/>
                      <a:gd name="connsiteY0" fmla="*/ 16895 h 16894"/>
                      <a:gd name="connsiteX1" fmla="*/ 10628 w 10627"/>
                      <a:gd name="connsiteY1" fmla="*/ 0 h 16894"/>
                      <a:gd name="connsiteX2" fmla="*/ 0 w 10627"/>
                      <a:gd name="connsiteY2" fmla="*/ 16895 h 16894"/>
                    </a:gdLst>
                    <a:ahLst/>
                    <a:cxnLst>
                      <a:cxn ang="0">
                        <a:pos x="connsiteX0" y="connsiteY0"/>
                      </a:cxn>
                      <a:cxn ang="0">
                        <a:pos x="connsiteX1" y="connsiteY1"/>
                      </a:cxn>
                      <a:cxn ang="0">
                        <a:pos x="connsiteX2" y="connsiteY2"/>
                      </a:cxn>
                    </a:cxnLst>
                    <a:rect l="l" t="t" r="r" b="b"/>
                    <a:pathLst>
                      <a:path w="10627" h="16894">
                        <a:moveTo>
                          <a:pt x="0" y="16895"/>
                        </a:moveTo>
                        <a:cubicBezTo>
                          <a:pt x="3815" y="11308"/>
                          <a:pt x="7358" y="5722"/>
                          <a:pt x="10628" y="0"/>
                        </a:cubicBezTo>
                        <a:cubicBezTo>
                          <a:pt x="6540" y="6676"/>
                          <a:pt x="3270" y="11853"/>
                          <a:pt x="0" y="16895"/>
                        </a:cubicBezTo>
                        <a:close/>
                      </a:path>
                    </a:pathLst>
                  </a:custGeom>
                  <a:solidFill>
                    <a:srgbClr val="333333"/>
                  </a:solidFill>
                  <a:ln w="0" cap="flat">
                    <a:noFill/>
                    <a:prstDash val="solid"/>
                    <a:miter/>
                  </a:ln>
                </p:spPr>
                <p:txBody>
                  <a:bodyPr rtlCol="0" anchor="ctr"/>
                  <a:lstStyle/>
                  <a:p>
                    <a:endParaRPr lang="en-US"/>
                  </a:p>
                </p:txBody>
              </p:sp>
              <p:sp>
                <p:nvSpPr>
                  <p:cNvPr id="3151" name="Freeform: Shape 3150">
                    <a:extLst>
                      <a:ext uri="{FF2B5EF4-FFF2-40B4-BE49-F238E27FC236}">
                        <a16:creationId xmlns:a16="http://schemas.microsoft.com/office/drawing/2014/main" id="{4CBE1A84-DDFC-4F0B-22AC-807479B1077A}"/>
                      </a:ext>
                    </a:extLst>
                  </p:cNvPr>
                  <p:cNvSpPr/>
                  <p:nvPr/>
                </p:nvSpPr>
                <p:spPr>
                  <a:xfrm>
                    <a:off x="19825734" y="2453241"/>
                    <a:ext cx="545" cy="2043"/>
                  </a:xfrm>
                  <a:custGeom>
                    <a:avLst/>
                    <a:gdLst>
                      <a:gd name="connsiteX0" fmla="*/ 546 w 545"/>
                      <a:gd name="connsiteY0" fmla="*/ 2044 h 2043"/>
                      <a:gd name="connsiteX1" fmla="*/ 546 w 545"/>
                      <a:gd name="connsiteY1" fmla="*/ 1635 h 2043"/>
                      <a:gd name="connsiteX2" fmla="*/ 0 w 545"/>
                      <a:gd name="connsiteY2" fmla="*/ 0 h 2043"/>
                      <a:gd name="connsiteX3" fmla="*/ 546 w 545"/>
                      <a:gd name="connsiteY3" fmla="*/ 1907 h 2043"/>
                    </a:gdLst>
                    <a:ahLst/>
                    <a:cxnLst>
                      <a:cxn ang="0">
                        <a:pos x="connsiteX0" y="connsiteY0"/>
                      </a:cxn>
                      <a:cxn ang="0">
                        <a:pos x="connsiteX1" y="connsiteY1"/>
                      </a:cxn>
                      <a:cxn ang="0">
                        <a:pos x="connsiteX2" y="connsiteY2"/>
                      </a:cxn>
                      <a:cxn ang="0">
                        <a:pos x="connsiteX3" y="connsiteY3"/>
                      </a:cxn>
                    </a:cxnLst>
                    <a:rect l="l" t="t" r="r" b="b"/>
                    <a:pathLst>
                      <a:path w="545" h="2043">
                        <a:moveTo>
                          <a:pt x="546" y="2044"/>
                        </a:moveTo>
                        <a:lnTo>
                          <a:pt x="546" y="1635"/>
                        </a:lnTo>
                        <a:cubicBezTo>
                          <a:pt x="546" y="1635"/>
                          <a:pt x="136" y="681"/>
                          <a:pt x="0" y="0"/>
                        </a:cubicBezTo>
                        <a:lnTo>
                          <a:pt x="546" y="1907"/>
                        </a:lnTo>
                        <a:close/>
                      </a:path>
                    </a:pathLst>
                  </a:custGeom>
                  <a:solidFill>
                    <a:srgbClr val="333333"/>
                  </a:solidFill>
                  <a:ln w="0" cap="flat">
                    <a:noFill/>
                    <a:prstDash val="solid"/>
                    <a:miter/>
                  </a:ln>
                </p:spPr>
                <p:txBody>
                  <a:bodyPr rtlCol="0" anchor="ctr"/>
                  <a:lstStyle/>
                  <a:p>
                    <a:endParaRPr lang="en-US"/>
                  </a:p>
                </p:txBody>
              </p:sp>
              <p:sp>
                <p:nvSpPr>
                  <p:cNvPr id="3152" name="Freeform: Shape 3151">
                    <a:extLst>
                      <a:ext uri="{FF2B5EF4-FFF2-40B4-BE49-F238E27FC236}">
                        <a16:creationId xmlns:a16="http://schemas.microsoft.com/office/drawing/2014/main" id="{4B0DC2D9-C7A8-665D-CBA7-36AC2850F0EF}"/>
                      </a:ext>
                    </a:extLst>
                  </p:cNvPr>
                  <p:cNvSpPr/>
                  <p:nvPr/>
                </p:nvSpPr>
                <p:spPr>
                  <a:xfrm>
                    <a:off x="20010621" y="2172711"/>
                    <a:ext cx="1634" cy="5041"/>
                  </a:xfrm>
                  <a:custGeom>
                    <a:avLst/>
                    <a:gdLst>
                      <a:gd name="connsiteX0" fmla="*/ 1635 w 1634"/>
                      <a:gd name="connsiteY0" fmla="*/ 5041 h 5041"/>
                      <a:gd name="connsiteX1" fmla="*/ 0 w 1634"/>
                      <a:gd name="connsiteY1" fmla="*/ 0 h 5041"/>
                      <a:gd name="connsiteX2" fmla="*/ 1635 w 1634"/>
                      <a:gd name="connsiteY2" fmla="*/ 5041 h 5041"/>
                    </a:gdLst>
                    <a:ahLst/>
                    <a:cxnLst>
                      <a:cxn ang="0">
                        <a:pos x="connsiteX0" y="connsiteY0"/>
                      </a:cxn>
                      <a:cxn ang="0">
                        <a:pos x="connsiteX1" y="connsiteY1"/>
                      </a:cxn>
                      <a:cxn ang="0">
                        <a:pos x="connsiteX2" y="connsiteY2"/>
                      </a:cxn>
                    </a:cxnLst>
                    <a:rect l="l" t="t" r="r" b="b"/>
                    <a:pathLst>
                      <a:path w="1634" h="5041">
                        <a:moveTo>
                          <a:pt x="1635" y="5041"/>
                        </a:moveTo>
                        <a:cubicBezTo>
                          <a:pt x="1226" y="3679"/>
                          <a:pt x="817" y="2044"/>
                          <a:pt x="0" y="0"/>
                        </a:cubicBezTo>
                        <a:cubicBezTo>
                          <a:pt x="0" y="273"/>
                          <a:pt x="680" y="2180"/>
                          <a:pt x="1635" y="5041"/>
                        </a:cubicBezTo>
                        <a:close/>
                      </a:path>
                    </a:pathLst>
                  </a:custGeom>
                  <a:solidFill>
                    <a:srgbClr val="333333"/>
                  </a:solidFill>
                  <a:ln w="0" cap="flat">
                    <a:noFill/>
                    <a:prstDash val="solid"/>
                    <a:miter/>
                  </a:ln>
                </p:spPr>
                <p:txBody>
                  <a:bodyPr rtlCol="0" anchor="ctr"/>
                  <a:lstStyle/>
                  <a:p>
                    <a:endParaRPr lang="en-US"/>
                  </a:p>
                </p:txBody>
              </p:sp>
              <p:sp>
                <p:nvSpPr>
                  <p:cNvPr id="3153" name="Freeform: Shape 3152">
                    <a:extLst>
                      <a:ext uri="{FF2B5EF4-FFF2-40B4-BE49-F238E27FC236}">
                        <a16:creationId xmlns:a16="http://schemas.microsoft.com/office/drawing/2014/main" id="{F5F263E9-CE28-70EE-4F71-4F1B011A1F42}"/>
                      </a:ext>
                    </a:extLst>
                  </p:cNvPr>
                  <p:cNvSpPr/>
                  <p:nvPr/>
                </p:nvSpPr>
                <p:spPr>
                  <a:xfrm>
                    <a:off x="19929282" y="2480490"/>
                    <a:ext cx="2042" cy="3133"/>
                  </a:xfrm>
                  <a:custGeom>
                    <a:avLst/>
                    <a:gdLst>
                      <a:gd name="connsiteX0" fmla="*/ 0 w 2042"/>
                      <a:gd name="connsiteY0" fmla="*/ 2997 h 3133"/>
                      <a:gd name="connsiteX1" fmla="*/ 817 w 2042"/>
                      <a:gd name="connsiteY1" fmla="*/ 2044 h 3133"/>
                      <a:gd name="connsiteX2" fmla="*/ 2042 w 2042"/>
                      <a:gd name="connsiteY2" fmla="*/ 0 h 3133"/>
                      <a:gd name="connsiteX3" fmla="*/ 0 w 2042"/>
                      <a:gd name="connsiteY3" fmla="*/ 3134 h 3133"/>
                    </a:gdLst>
                    <a:ahLst/>
                    <a:cxnLst>
                      <a:cxn ang="0">
                        <a:pos x="connsiteX0" y="connsiteY0"/>
                      </a:cxn>
                      <a:cxn ang="0">
                        <a:pos x="connsiteX1" y="connsiteY1"/>
                      </a:cxn>
                      <a:cxn ang="0">
                        <a:pos x="connsiteX2" y="connsiteY2"/>
                      </a:cxn>
                      <a:cxn ang="0">
                        <a:pos x="connsiteX3" y="connsiteY3"/>
                      </a:cxn>
                    </a:cxnLst>
                    <a:rect l="l" t="t" r="r" b="b"/>
                    <a:pathLst>
                      <a:path w="2042" h="3133">
                        <a:moveTo>
                          <a:pt x="0" y="2997"/>
                        </a:moveTo>
                        <a:cubicBezTo>
                          <a:pt x="0" y="2997"/>
                          <a:pt x="544" y="2316"/>
                          <a:pt x="817" y="2044"/>
                        </a:cubicBezTo>
                        <a:cubicBezTo>
                          <a:pt x="1226" y="1363"/>
                          <a:pt x="1635" y="681"/>
                          <a:pt x="2042" y="0"/>
                        </a:cubicBezTo>
                        <a:lnTo>
                          <a:pt x="0" y="3134"/>
                        </a:lnTo>
                        <a:close/>
                      </a:path>
                    </a:pathLst>
                  </a:custGeom>
                  <a:solidFill>
                    <a:srgbClr val="333333"/>
                  </a:solidFill>
                  <a:ln w="0" cap="flat">
                    <a:noFill/>
                    <a:prstDash val="solid"/>
                    <a:miter/>
                  </a:ln>
                </p:spPr>
                <p:txBody>
                  <a:bodyPr rtlCol="0" anchor="ctr"/>
                  <a:lstStyle/>
                  <a:p>
                    <a:endParaRPr lang="en-US"/>
                  </a:p>
                </p:txBody>
              </p:sp>
              <p:sp>
                <p:nvSpPr>
                  <p:cNvPr id="3154" name="Freeform: Shape 3153">
                    <a:extLst>
                      <a:ext uri="{FF2B5EF4-FFF2-40B4-BE49-F238E27FC236}">
                        <a16:creationId xmlns:a16="http://schemas.microsoft.com/office/drawing/2014/main" id="{8E474C37-1041-F7C9-6C57-9EA68A216FFB}"/>
                      </a:ext>
                    </a:extLst>
                  </p:cNvPr>
                  <p:cNvSpPr/>
                  <p:nvPr/>
                </p:nvSpPr>
                <p:spPr>
                  <a:xfrm>
                    <a:off x="20065799" y="2458555"/>
                    <a:ext cx="3269" cy="3542"/>
                  </a:xfrm>
                  <a:custGeom>
                    <a:avLst/>
                    <a:gdLst>
                      <a:gd name="connsiteX0" fmla="*/ 0 w 3269"/>
                      <a:gd name="connsiteY0" fmla="*/ 3543 h 3542"/>
                      <a:gd name="connsiteX1" fmla="*/ 3270 w 3269"/>
                      <a:gd name="connsiteY1" fmla="*/ 0 h 3542"/>
                      <a:gd name="connsiteX2" fmla="*/ 0 w 3269"/>
                      <a:gd name="connsiteY2" fmla="*/ 3543 h 3542"/>
                    </a:gdLst>
                    <a:ahLst/>
                    <a:cxnLst>
                      <a:cxn ang="0">
                        <a:pos x="connsiteX0" y="connsiteY0"/>
                      </a:cxn>
                      <a:cxn ang="0">
                        <a:pos x="connsiteX1" y="connsiteY1"/>
                      </a:cxn>
                      <a:cxn ang="0">
                        <a:pos x="connsiteX2" y="connsiteY2"/>
                      </a:cxn>
                    </a:cxnLst>
                    <a:rect l="l" t="t" r="r" b="b"/>
                    <a:pathLst>
                      <a:path w="3269" h="3542">
                        <a:moveTo>
                          <a:pt x="0" y="3543"/>
                        </a:moveTo>
                        <a:cubicBezTo>
                          <a:pt x="1091" y="2316"/>
                          <a:pt x="2044" y="1226"/>
                          <a:pt x="3270" y="0"/>
                        </a:cubicBezTo>
                        <a:cubicBezTo>
                          <a:pt x="1771" y="1635"/>
                          <a:pt x="818" y="2725"/>
                          <a:pt x="0" y="3543"/>
                        </a:cubicBezTo>
                        <a:close/>
                      </a:path>
                    </a:pathLst>
                  </a:custGeom>
                  <a:solidFill>
                    <a:srgbClr val="333333"/>
                  </a:solidFill>
                  <a:ln w="0" cap="flat">
                    <a:noFill/>
                    <a:prstDash val="solid"/>
                    <a:miter/>
                  </a:ln>
                </p:spPr>
                <p:txBody>
                  <a:bodyPr rtlCol="0" anchor="ctr"/>
                  <a:lstStyle/>
                  <a:p>
                    <a:endParaRPr lang="en-US"/>
                  </a:p>
                </p:txBody>
              </p:sp>
              <p:sp>
                <p:nvSpPr>
                  <p:cNvPr id="3155" name="Freeform: Shape 3154">
                    <a:extLst>
                      <a:ext uri="{FF2B5EF4-FFF2-40B4-BE49-F238E27FC236}">
                        <a16:creationId xmlns:a16="http://schemas.microsoft.com/office/drawing/2014/main" id="{8F5F6A46-3C12-B64A-39B8-F4BC5427EE4A}"/>
                      </a:ext>
                    </a:extLst>
                  </p:cNvPr>
                  <p:cNvSpPr/>
                  <p:nvPr/>
                </p:nvSpPr>
                <p:spPr>
                  <a:xfrm>
                    <a:off x="20053809" y="2461552"/>
                    <a:ext cx="3269" cy="3269"/>
                  </a:xfrm>
                  <a:custGeom>
                    <a:avLst/>
                    <a:gdLst>
                      <a:gd name="connsiteX0" fmla="*/ 0 w 3269"/>
                      <a:gd name="connsiteY0" fmla="*/ 3270 h 3269"/>
                      <a:gd name="connsiteX1" fmla="*/ 3270 w 3269"/>
                      <a:gd name="connsiteY1" fmla="*/ 0 h 3269"/>
                      <a:gd name="connsiteX2" fmla="*/ 0 w 3269"/>
                      <a:gd name="connsiteY2" fmla="*/ 3270 h 3269"/>
                    </a:gdLst>
                    <a:ahLst/>
                    <a:cxnLst>
                      <a:cxn ang="0">
                        <a:pos x="connsiteX0" y="connsiteY0"/>
                      </a:cxn>
                      <a:cxn ang="0">
                        <a:pos x="connsiteX1" y="connsiteY1"/>
                      </a:cxn>
                      <a:cxn ang="0">
                        <a:pos x="connsiteX2" y="connsiteY2"/>
                      </a:cxn>
                    </a:cxnLst>
                    <a:rect l="l" t="t" r="r" b="b"/>
                    <a:pathLst>
                      <a:path w="3269" h="3269">
                        <a:moveTo>
                          <a:pt x="0" y="3270"/>
                        </a:moveTo>
                        <a:cubicBezTo>
                          <a:pt x="1227" y="2044"/>
                          <a:pt x="2317" y="817"/>
                          <a:pt x="3270" y="0"/>
                        </a:cubicBezTo>
                        <a:lnTo>
                          <a:pt x="0" y="3270"/>
                        </a:lnTo>
                        <a:close/>
                      </a:path>
                    </a:pathLst>
                  </a:custGeom>
                  <a:solidFill>
                    <a:srgbClr val="333333"/>
                  </a:solidFill>
                  <a:ln w="0" cap="flat">
                    <a:noFill/>
                    <a:prstDash val="solid"/>
                    <a:miter/>
                  </a:ln>
                </p:spPr>
                <p:txBody>
                  <a:bodyPr rtlCol="0" anchor="ctr"/>
                  <a:lstStyle/>
                  <a:p>
                    <a:endParaRPr lang="en-US"/>
                  </a:p>
                </p:txBody>
              </p:sp>
              <p:sp>
                <p:nvSpPr>
                  <p:cNvPr id="3156" name="Freeform: Shape 3155">
                    <a:extLst>
                      <a:ext uri="{FF2B5EF4-FFF2-40B4-BE49-F238E27FC236}">
                        <a16:creationId xmlns:a16="http://schemas.microsoft.com/office/drawing/2014/main" id="{CD54A451-CBC0-617F-5AB5-5E6948BD99A9}"/>
                      </a:ext>
                    </a:extLst>
                  </p:cNvPr>
                  <p:cNvSpPr/>
                  <p:nvPr/>
                </p:nvSpPr>
                <p:spPr>
                  <a:xfrm>
                    <a:off x="20187195" y="2236610"/>
                    <a:ext cx="1771" cy="10082"/>
                  </a:xfrm>
                  <a:custGeom>
                    <a:avLst/>
                    <a:gdLst>
                      <a:gd name="connsiteX0" fmla="*/ 0 w 1771"/>
                      <a:gd name="connsiteY0" fmla="*/ 10082 h 10082"/>
                      <a:gd name="connsiteX1" fmla="*/ 1771 w 1771"/>
                      <a:gd name="connsiteY1" fmla="*/ 0 h 10082"/>
                      <a:gd name="connsiteX2" fmla="*/ 0 w 1771"/>
                      <a:gd name="connsiteY2" fmla="*/ 10082 h 10082"/>
                    </a:gdLst>
                    <a:ahLst/>
                    <a:cxnLst>
                      <a:cxn ang="0">
                        <a:pos x="connsiteX0" y="connsiteY0"/>
                      </a:cxn>
                      <a:cxn ang="0">
                        <a:pos x="connsiteX1" y="connsiteY1"/>
                      </a:cxn>
                      <a:cxn ang="0">
                        <a:pos x="connsiteX2" y="connsiteY2"/>
                      </a:cxn>
                    </a:cxnLst>
                    <a:rect l="l" t="t" r="r" b="b"/>
                    <a:pathLst>
                      <a:path w="1771" h="10082">
                        <a:moveTo>
                          <a:pt x="0" y="10082"/>
                        </a:moveTo>
                        <a:lnTo>
                          <a:pt x="1771" y="0"/>
                        </a:lnTo>
                        <a:cubicBezTo>
                          <a:pt x="818" y="4905"/>
                          <a:pt x="409" y="7902"/>
                          <a:pt x="0" y="10082"/>
                        </a:cubicBezTo>
                        <a:close/>
                      </a:path>
                    </a:pathLst>
                  </a:custGeom>
                  <a:solidFill>
                    <a:srgbClr val="333333"/>
                  </a:solidFill>
                  <a:ln w="0" cap="flat">
                    <a:noFill/>
                    <a:prstDash val="solid"/>
                    <a:miter/>
                  </a:ln>
                </p:spPr>
                <p:txBody>
                  <a:bodyPr rtlCol="0" anchor="ctr"/>
                  <a:lstStyle/>
                  <a:p>
                    <a:endParaRPr lang="en-US"/>
                  </a:p>
                </p:txBody>
              </p:sp>
              <p:sp>
                <p:nvSpPr>
                  <p:cNvPr id="3157" name="Freeform: Shape 3156">
                    <a:extLst>
                      <a:ext uri="{FF2B5EF4-FFF2-40B4-BE49-F238E27FC236}">
                        <a16:creationId xmlns:a16="http://schemas.microsoft.com/office/drawing/2014/main" id="{E7CDD0BC-C86B-A316-D385-D4B4A93DC0F9}"/>
                      </a:ext>
                    </a:extLst>
                  </p:cNvPr>
                  <p:cNvSpPr/>
                  <p:nvPr/>
                </p:nvSpPr>
                <p:spPr>
                  <a:xfrm>
                    <a:off x="20073655" y="2445884"/>
                    <a:ext cx="1000" cy="1431"/>
                  </a:xfrm>
                  <a:custGeom>
                    <a:avLst/>
                    <a:gdLst>
                      <a:gd name="connsiteX0" fmla="*/ 184 w 1000"/>
                      <a:gd name="connsiteY0" fmla="*/ 1362 h 1431"/>
                      <a:gd name="connsiteX1" fmla="*/ 1001 w 1000"/>
                      <a:gd name="connsiteY1" fmla="*/ 0 h 1431"/>
                      <a:gd name="connsiteX2" fmla="*/ 184 w 1000"/>
                      <a:gd name="connsiteY2" fmla="*/ 1362 h 1431"/>
                    </a:gdLst>
                    <a:ahLst/>
                    <a:cxnLst>
                      <a:cxn ang="0">
                        <a:pos x="connsiteX0" y="connsiteY0"/>
                      </a:cxn>
                      <a:cxn ang="0">
                        <a:pos x="connsiteX1" y="connsiteY1"/>
                      </a:cxn>
                      <a:cxn ang="0">
                        <a:pos x="connsiteX2" y="connsiteY2"/>
                      </a:cxn>
                    </a:cxnLst>
                    <a:rect l="l" t="t" r="r" b="b"/>
                    <a:pathLst>
                      <a:path w="1000" h="1431">
                        <a:moveTo>
                          <a:pt x="184" y="1362"/>
                        </a:moveTo>
                        <a:cubicBezTo>
                          <a:pt x="184" y="1362"/>
                          <a:pt x="728" y="409"/>
                          <a:pt x="1001" y="0"/>
                        </a:cubicBezTo>
                        <a:cubicBezTo>
                          <a:pt x="48" y="1090"/>
                          <a:pt x="-225" y="1635"/>
                          <a:pt x="184" y="1362"/>
                        </a:cubicBezTo>
                        <a:close/>
                      </a:path>
                    </a:pathLst>
                  </a:custGeom>
                  <a:solidFill>
                    <a:srgbClr val="333333"/>
                  </a:solidFill>
                  <a:ln w="0" cap="flat">
                    <a:noFill/>
                    <a:prstDash val="solid"/>
                    <a:miter/>
                  </a:ln>
                </p:spPr>
                <p:txBody>
                  <a:bodyPr rtlCol="0" anchor="ctr"/>
                  <a:lstStyle/>
                  <a:p>
                    <a:endParaRPr lang="en-US"/>
                  </a:p>
                </p:txBody>
              </p:sp>
              <p:sp>
                <p:nvSpPr>
                  <p:cNvPr id="3158" name="Freeform: Shape 3157">
                    <a:extLst>
                      <a:ext uri="{FF2B5EF4-FFF2-40B4-BE49-F238E27FC236}">
                        <a16:creationId xmlns:a16="http://schemas.microsoft.com/office/drawing/2014/main" id="{8C281D97-41F6-8A23-2E74-C00E5B99BFE4}"/>
                      </a:ext>
                    </a:extLst>
                  </p:cNvPr>
                  <p:cNvSpPr/>
                  <p:nvPr/>
                </p:nvSpPr>
                <p:spPr>
                  <a:xfrm>
                    <a:off x="19861976" y="2598615"/>
                    <a:ext cx="545" cy="545"/>
                  </a:xfrm>
                  <a:custGeom>
                    <a:avLst/>
                    <a:gdLst>
                      <a:gd name="connsiteX0" fmla="*/ 409 w 545"/>
                      <a:gd name="connsiteY0" fmla="*/ 545 h 545"/>
                      <a:gd name="connsiteX1" fmla="*/ 273 w 545"/>
                      <a:gd name="connsiteY1" fmla="*/ 0 h 545"/>
                      <a:gd name="connsiteX2" fmla="*/ 0 w 545"/>
                      <a:gd name="connsiteY2" fmla="*/ 0 h 545"/>
                      <a:gd name="connsiteX3" fmla="*/ 546 w 545"/>
                      <a:gd name="connsiteY3" fmla="*/ 545 h 545"/>
                    </a:gdLst>
                    <a:ahLst/>
                    <a:cxnLst>
                      <a:cxn ang="0">
                        <a:pos x="connsiteX0" y="connsiteY0"/>
                      </a:cxn>
                      <a:cxn ang="0">
                        <a:pos x="connsiteX1" y="connsiteY1"/>
                      </a:cxn>
                      <a:cxn ang="0">
                        <a:pos x="connsiteX2" y="connsiteY2"/>
                      </a:cxn>
                      <a:cxn ang="0">
                        <a:pos x="connsiteX3" y="connsiteY3"/>
                      </a:cxn>
                    </a:cxnLst>
                    <a:rect l="l" t="t" r="r" b="b"/>
                    <a:pathLst>
                      <a:path w="545" h="545">
                        <a:moveTo>
                          <a:pt x="409" y="545"/>
                        </a:moveTo>
                        <a:cubicBezTo>
                          <a:pt x="409" y="545"/>
                          <a:pt x="273" y="136"/>
                          <a:pt x="273" y="0"/>
                        </a:cubicBezTo>
                        <a:lnTo>
                          <a:pt x="0" y="0"/>
                        </a:lnTo>
                        <a:cubicBezTo>
                          <a:pt x="0" y="0"/>
                          <a:pt x="546" y="545"/>
                          <a:pt x="546" y="545"/>
                        </a:cubicBezTo>
                        <a:close/>
                      </a:path>
                    </a:pathLst>
                  </a:custGeom>
                  <a:solidFill>
                    <a:srgbClr val="333333"/>
                  </a:solidFill>
                  <a:ln w="0" cap="flat">
                    <a:noFill/>
                    <a:prstDash val="solid"/>
                    <a:miter/>
                  </a:ln>
                </p:spPr>
                <p:txBody>
                  <a:bodyPr rtlCol="0" anchor="ctr"/>
                  <a:lstStyle/>
                  <a:p>
                    <a:endParaRPr lang="en-US"/>
                  </a:p>
                </p:txBody>
              </p:sp>
              <p:sp>
                <p:nvSpPr>
                  <p:cNvPr id="3159" name="Freeform: Shape 3158">
                    <a:extLst>
                      <a:ext uri="{FF2B5EF4-FFF2-40B4-BE49-F238E27FC236}">
                        <a16:creationId xmlns:a16="http://schemas.microsoft.com/office/drawing/2014/main" id="{0CE1B7EC-C590-72AD-3955-F94B7FE1765F}"/>
                      </a:ext>
                    </a:extLst>
                  </p:cNvPr>
                  <p:cNvSpPr/>
                  <p:nvPr/>
                </p:nvSpPr>
                <p:spPr>
                  <a:xfrm>
                    <a:off x="19873284" y="2620415"/>
                    <a:ext cx="2998" cy="8038"/>
                  </a:xfrm>
                  <a:custGeom>
                    <a:avLst/>
                    <a:gdLst>
                      <a:gd name="connsiteX0" fmla="*/ 0 w 2998"/>
                      <a:gd name="connsiteY0" fmla="*/ 0 h 8038"/>
                      <a:gd name="connsiteX1" fmla="*/ 2999 w 2998"/>
                      <a:gd name="connsiteY1" fmla="*/ 8038 h 8038"/>
                      <a:gd name="connsiteX2" fmla="*/ 0 w 2998"/>
                      <a:gd name="connsiteY2" fmla="*/ 0 h 8038"/>
                    </a:gdLst>
                    <a:ahLst/>
                    <a:cxnLst>
                      <a:cxn ang="0">
                        <a:pos x="connsiteX0" y="connsiteY0"/>
                      </a:cxn>
                      <a:cxn ang="0">
                        <a:pos x="connsiteX1" y="connsiteY1"/>
                      </a:cxn>
                      <a:cxn ang="0">
                        <a:pos x="connsiteX2" y="connsiteY2"/>
                      </a:cxn>
                    </a:cxnLst>
                    <a:rect l="l" t="t" r="r" b="b"/>
                    <a:pathLst>
                      <a:path w="2998" h="8038">
                        <a:moveTo>
                          <a:pt x="0" y="0"/>
                        </a:moveTo>
                        <a:cubicBezTo>
                          <a:pt x="955" y="2589"/>
                          <a:pt x="2044" y="5314"/>
                          <a:pt x="2999" y="8038"/>
                        </a:cubicBezTo>
                        <a:cubicBezTo>
                          <a:pt x="1908" y="5041"/>
                          <a:pt x="818" y="2180"/>
                          <a:pt x="0" y="0"/>
                        </a:cubicBezTo>
                        <a:close/>
                      </a:path>
                    </a:pathLst>
                  </a:custGeom>
                  <a:solidFill>
                    <a:srgbClr val="333333"/>
                  </a:solidFill>
                  <a:ln w="0" cap="flat">
                    <a:noFill/>
                    <a:prstDash val="solid"/>
                    <a:miter/>
                  </a:ln>
                </p:spPr>
                <p:txBody>
                  <a:bodyPr rtlCol="0" anchor="ctr"/>
                  <a:lstStyle/>
                  <a:p>
                    <a:endParaRPr lang="en-US"/>
                  </a:p>
                </p:txBody>
              </p:sp>
              <p:sp>
                <p:nvSpPr>
                  <p:cNvPr id="3160" name="Freeform: Shape 3159">
                    <a:extLst>
                      <a:ext uri="{FF2B5EF4-FFF2-40B4-BE49-F238E27FC236}">
                        <a16:creationId xmlns:a16="http://schemas.microsoft.com/office/drawing/2014/main" id="{6F6DE09C-B0D1-364F-066F-AD43920648FF}"/>
                      </a:ext>
                    </a:extLst>
                  </p:cNvPr>
                  <p:cNvSpPr/>
                  <p:nvPr/>
                </p:nvSpPr>
                <p:spPr>
                  <a:xfrm>
                    <a:off x="19901102" y="2121891"/>
                    <a:ext cx="7743" cy="2265"/>
                  </a:xfrm>
                  <a:custGeom>
                    <a:avLst/>
                    <a:gdLst>
                      <a:gd name="connsiteX0" fmla="*/ 7743 w 7743"/>
                      <a:gd name="connsiteY0" fmla="*/ 0 h 2265"/>
                      <a:gd name="connsiteX1" fmla="*/ 2566 w 7743"/>
                      <a:gd name="connsiteY1" fmla="*/ 545 h 2265"/>
                      <a:gd name="connsiteX2" fmla="*/ 7743 w 7743"/>
                      <a:gd name="connsiteY2" fmla="*/ 0 h 2265"/>
                    </a:gdLst>
                    <a:ahLst/>
                    <a:cxnLst>
                      <a:cxn ang="0">
                        <a:pos x="connsiteX0" y="connsiteY0"/>
                      </a:cxn>
                      <a:cxn ang="0">
                        <a:pos x="connsiteX1" y="connsiteY1"/>
                      </a:cxn>
                      <a:cxn ang="0">
                        <a:pos x="connsiteX2" y="connsiteY2"/>
                      </a:cxn>
                    </a:cxnLst>
                    <a:rect l="l" t="t" r="r" b="b"/>
                    <a:pathLst>
                      <a:path w="7743" h="2265">
                        <a:moveTo>
                          <a:pt x="7743" y="0"/>
                        </a:moveTo>
                        <a:cubicBezTo>
                          <a:pt x="6107" y="0"/>
                          <a:pt x="-24" y="1907"/>
                          <a:pt x="2566" y="545"/>
                        </a:cubicBezTo>
                        <a:cubicBezTo>
                          <a:pt x="-1931" y="2588"/>
                          <a:pt x="-706" y="3270"/>
                          <a:pt x="7743" y="0"/>
                        </a:cubicBezTo>
                        <a:close/>
                      </a:path>
                    </a:pathLst>
                  </a:custGeom>
                  <a:solidFill>
                    <a:srgbClr val="333333"/>
                  </a:solidFill>
                  <a:ln w="0" cap="flat">
                    <a:noFill/>
                    <a:prstDash val="solid"/>
                    <a:miter/>
                  </a:ln>
                </p:spPr>
                <p:txBody>
                  <a:bodyPr rtlCol="0" anchor="ctr"/>
                  <a:lstStyle/>
                  <a:p>
                    <a:endParaRPr lang="en-US"/>
                  </a:p>
                </p:txBody>
              </p:sp>
              <p:sp>
                <p:nvSpPr>
                  <p:cNvPr id="3161" name="Freeform: Shape 3160">
                    <a:extLst>
                      <a:ext uri="{FF2B5EF4-FFF2-40B4-BE49-F238E27FC236}">
                        <a16:creationId xmlns:a16="http://schemas.microsoft.com/office/drawing/2014/main" id="{08B0C3F0-5C5F-39E8-4517-507FFD36D7A7}"/>
                      </a:ext>
                    </a:extLst>
                  </p:cNvPr>
                  <p:cNvSpPr/>
                  <p:nvPr/>
                </p:nvSpPr>
                <p:spPr>
                  <a:xfrm>
                    <a:off x="19834143" y="2557861"/>
                    <a:ext cx="2354" cy="5330"/>
                  </a:xfrm>
                  <a:custGeom>
                    <a:avLst/>
                    <a:gdLst>
                      <a:gd name="connsiteX0" fmla="*/ 38 w 2354"/>
                      <a:gd name="connsiteY0" fmla="*/ 289 h 5330"/>
                      <a:gd name="connsiteX1" fmla="*/ 2355 w 2354"/>
                      <a:gd name="connsiteY1" fmla="*/ 5330 h 5330"/>
                      <a:gd name="connsiteX2" fmla="*/ 38 w 2354"/>
                      <a:gd name="connsiteY2" fmla="*/ 289 h 5330"/>
                    </a:gdLst>
                    <a:ahLst/>
                    <a:cxnLst>
                      <a:cxn ang="0">
                        <a:pos x="connsiteX0" y="connsiteY0"/>
                      </a:cxn>
                      <a:cxn ang="0">
                        <a:pos x="connsiteX1" y="connsiteY1"/>
                      </a:cxn>
                      <a:cxn ang="0">
                        <a:pos x="connsiteX2" y="connsiteY2"/>
                      </a:cxn>
                    </a:cxnLst>
                    <a:rect l="l" t="t" r="r" b="b"/>
                    <a:pathLst>
                      <a:path w="2354" h="5330">
                        <a:moveTo>
                          <a:pt x="38" y="289"/>
                        </a:moveTo>
                        <a:cubicBezTo>
                          <a:pt x="856" y="1652"/>
                          <a:pt x="1673" y="3423"/>
                          <a:pt x="2355" y="5330"/>
                        </a:cubicBezTo>
                        <a:cubicBezTo>
                          <a:pt x="993" y="1924"/>
                          <a:pt x="-233" y="-937"/>
                          <a:pt x="38" y="289"/>
                        </a:cubicBezTo>
                        <a:close/>
                      </a:path>
                    </a:pathLst>
                  </a:custGeom>
                  <a:solidFill>
                    <a:srgbClr val="333333"/>
                  </a:solidFill>
                  <a:ln w="0" cap="flat">
                    <a:noFill/>
                    <a:prstDash val="solid"/>
                    <a:miter/>
                  </a:ln>
                </p:spPr>
                <p:txBody>
                  <a:bodyPr rtlCol="0" anchor="ctr"/>
                  <a:lstStyle/>
                  <a:p>
                    <a:endParaRPr lang="en-US"/>
                  </a:p>
                </p:txBody>
              </p:sp>
              <p:sp>
                <p:nvSpPr>
                  <p:cNvPr id="3162" name="Freeform: Shape 3161">
                    <a:extLst>
                      <a:ext uri="{FF2B5EF4-FFF2-40B4-BE49-F238E27FC236}">
                        <a16:creationId xmlns:a16="http://schemas.microsoft.com/office/drawing/2014/main" id="{AF08ED53-D16C-B942-00DE-DBEDC314E404}"/>
                      </a:ext>
                    </a:extLst>
                  </p:cNvPr>
                  <p:cNvSpPr/>
                  <p:nvPr/>
                </p:nvSpPr>
                <p:spPr>
                  <a:xfrm>
                    <a:off x="19836634" y="2563055"/>
                    <a:ext cx="2044" cy="4904"/>
                  </a:xfrm>
                  <a:custGeom>
                    <a:avLst/>
                    <a:gdLst>
                      <a:gd name="connsiteX0" fmla="*/ 0 w 2044"/>
                      <a:gd name="connsiteY0" fmla="*/ 0 h 4904"/>
                      <a:gd name="connsiteX1" fmla="*/ 2044 w 2044"/>
                      <a:gd name="connsiteY1" fmla="*/ 4905 h 4904"/>
                      <a:gd name="connsiteX2" fmla="*/ 0 w 2044"/>
                      <a:gd name="connsiteY2" fmla="*/ 0 h 4904"/>
                    </a:gdLst>
                    <a:ahLst/>
                    <a:cxnLst>
                      <a:cxn ang="0">
                        <a:pos x="connsiteX0" y="connsiteY0"/>
                      </a:cxn>
                      <a:cxn ang="0">
                        <a:pos x="connsiteX1" y="connsiteY1"/>
                      </a:cxn>
                      <a:cxn ang="0">
                        <a:pos x="connsiteX2" y="connsiteY2"/>
                      </a:cxn>
                    </a:cxnLst>
                    <a:rect l="l" t="t" r="r" b="b"/>
                    <a:pathLst>
                      <a:path w="2044" h="4904">
                        <a:moveTo>
                          <a:pt x="0" y="0"/>
                        </a:moveTo>
                        <a:cubicBezTo>
                          <a:pt x="682" y="1635"/>
                          <a:pt x="1499" y="3406"/>
                          <a:pt x="2044" y="4905"/>
                        </a:cubicBezTo>
                        <a:cubicBezTo>
                          <a:pt x="1362" y="3270"/>
                          <a:pt x="682" y="1499"/>
                          <a:pt x="0" y="0"/>
                        </a:cubicBezTo>
                        <a:close/>
                      </a:path>
                    </a:pathLst>
                  </a:custGeom>
                  <a:solidFill>
                    <a:srgbClr val="333333"/>
                  </a:solidFill>
                  <a:ln w="0" cap="flat">
                    <a:noFill/>
                    <a:prstDash val="solid"/>
                    <a:miter/>
                  </a:ln>
                </p:spPr>
                <p:txBody>
                  <a:bodyPr rtlCol="0" anchor="ctr"/>
                  <a:lstStyle/>
                  <a:p>
                    <a:endParaRPr lang="en-US"/>
                  </a:p>
                </p:txBody>
              </p:sp>
              <p:sp>
                <p:nvSpPr>
                  <p:cNvPr id="3163" name="Freeform: Shape 3162">
                    <a:extLst>
                      <a:ext uri="{FF2B5EF4-FFF2-40B4-BE49-F238E27FC236}">
                        <a16:creationId xmlns:a16="http://schemas.microsoft.com/office/drawing/2014/main" id="{00720499-A1A7-5D6C-2D2A-F13030C5F15A}"/>
                      </a:ext>
                    </a:extLst>
                  </p:cNvPr>
                  <p:cNvSpPr/>
                  <p:nvPr/>
                </p:nvSpPr>
                <p:spPr>
                  <a:xfrm>
                    <a:off x="19974106" y="2114125"/>
                    <a:ext cx="2725" cy="1498"/>
                  </a:xfrm>
                  <a:custGeom>
                    <a:avLst/>
                    <a:gdLst>
                      <a:gd name="connsiteX0" fmla="*/ 0 w 2725"/>
                      <a:gd name="connsiteY0" fmla="*/ 0 h 1498"/>
                      <a:gd name="connsiteX1" fmla="*/ 2726 w 2725"/>
                      <a:gd name="connsiteY1" fmla="*/ 1499 h 1498"/>
                      <a:gd name="connsiteX2" fmla="*/ 0 w 2725"/>
                      <a:gd name="connsiteY2" fmla="*/ 0 h 1498"/>
                    </a:gdLst>
                    <a:ahLst/>
                    <a:cxnLst>
                      <a:cxn ang="0">
                        <a:pos x="connsiteX0" y="connsiteY0"/>
                      </a:cxn>
                      <a:cxn ang="0">
                        <a:pos x="connsiteX1" y="connsiteY1"/>
                      </a:cxn>
                      <a:cxn ang="0">
                        <a:pos x="connsiteX2" y="connsiteY2"/>
                      </a:cxn>
                    </a:cxnLst>
                    <a:rect l="l" t="t" r="r" b="b"/>
                    <a:pathLst>
                      <a:path w="2725" h="1498">
                        <a:moveTo>
                          <a:pt x="0" y="0"/>
                        </a:moveTo>
                        <a:cubicBezTo>
                          <a:pt x="0" y="0"/>
                          <a:pt x="1499" y="954"/>
                          <a:pt x="2726" y="1499"/>
                        </a:cubicBezTo>
                        <a:cubicBezTo>
                          <a:pt x="2453" y="1090"/>
                          <a:pt x="1499" y="545"/>
                          <a:pt x="0" y="0"/>
                        </a:cubicBezTo>
                        <a:close/>
                      </a:path>
                    </a:pathLst>
                  </a:custGeom>
                  <a:solidFill>
                    <a:srgbClr val="333333"/>
                  </a:solidFill>
                  <a:ln w="0" cap="flat">
                    <a:noFill/>
                    <a:prstDash val="solid"/>
                    <a:miter/>
                  </a:ln>
                </p:spPr>
                <p:txBody>
                  <a:bodyPr rtlCol="0" anchor="ctr"/>
                  <a:lstStyle/>
                  <a:p>
                    <a:endParaRPr lang="en-US"/>
                  </a:p>
                </p:txBody>
              </p:sp>
              <p:sp>
                <p:nvSpPr>
                  <p:cNvPr id="3164" name="Freeform: Shape 3163">
                    <a:extLst>
                      <a:ext uri="{FF2B5EF4-FFF2-40B4-BE49-F238E27FC236}">
                        <a16:creationId xmlns:a16="http://schemas.microsoft.com/office/drawing/2014/main" id="{D0F4C488-291C-8ADD-3C21-B80D7BB0F408}"/>
                      </a:ext>
                    </a:extLst>
                  </p:cNvPr>
                  <p:cNvSpPr/>
                  <p:nvPr/>
                </p:nvSpPr>
                <p:spPr>
                  <a:xfrm>
                    <a:off x="19869061" y="2598206"/>
                    <a:ext cx="29287" cy="72094"/>
                  </a:xfrm>
                  <a:custGeom>
                    <a:avLst/>
                    <a:gdLst>
                      <a:gd name="connsiteX0" fmla="*/ 9264 w 29287"/>
                      <a:gd name="connsiteY0" fmla="*/ 36923 h 72094"/>
                      <a:gd name="connsiteX1" fmla="*/ 13625 w 29287"/>
                      <a:gd name="connsiteY1" fmla="*/ 43326 h 72094"/>
                      <a:gd name="connsiteX2" fmla="*/ 24523 w 29287"/>
                      <a:gd name="connsiteY2" fmla="*/ 69622 h 72094"/>
                      <a:gd name="connsiteX3" fmla="*/ 26431 w 29287"/>
                      <a:gd name="connsiteY3" fmla="*/ 70167 h 72094"/>
                      <a:gd name="connsiteX4" fmla="*/ 20437 w 29287"/>
                      <a:gd name="connsiteY4" fmla="*/ 55452 h 72094"/>
                      <a:gd name="connsiteX5" fmla="*/ 26704 w 29287"/>
                      <a:gd name="connsiteY5" fmla="*/ 69485 h 72094"/>
                      <a:gd name="connsiteX6" fmla="*/ 28066 w 29287"/>
                      <a:gd name="connsiteY6" fmla="*/ 67442 h 72094"/>
                      <a:gd name="connsiteX7" fmla="*/ 0 w 29287"/>
                      <a:gd name="connsiteY7" fmla="*/ 0 h 72094"/>
                      <a:gd name="connsiteX8" fmla="*/ 17167 w 29287"/>
                      <a:gd name="connsiteY8" fmla="*/ 47686 h 72094"/>
                      <a:gd name="connsiteX9" fmla="*/ 13761 w 29287"/>
                      <a:gd name="connsiteY9" fmla="*/ 42509 h 72094"/>
                      <a:gd name="connsiteX10" fmla="*/ 273 w 29287"/>
                      <a:gd name="connsiteY10" fmla="*/ 3134 h 72094"/>
                      <a:gd name="connsiteX11" fmla="*/ 11308 w 29287"/>
                      <a:gd name="connsiteY11" fmla="*/ 36650 h 72094"/>
                      <a:gd name="connsiteX12" fmla="*/ 7085 w 29287"/>
                      <a:gd name="connsiteY12" fmla="*/ 30110 h 72094"/>
                      <a:gd name="connsiteX13" fmla="*/ 9129 w 29287"/>
                      <a:gd name="connsiteY13" fmla="*/ 36786 h 72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287" h="72094">
                        <a:moveTo>
                          <a:pt x="9264" y="36923"/>
                        </a:moveTo>
                        <a:cubicBezTo>
                          <a:pt x="10218" y="38149"/>
                          <a:pt x="24116" y="72892"/>
                          <a:pt x="13625" y="43326"/>
                        </a:cubicBezTo>
                        <a:cubicBezTo>
                          <a:pt x="15532" y="43871"/>
                          <a:pt x="21253" y="61992"/>
                          <a:pt x="24523" y="69622"/>
                        </a:cubicBezTo>
                        <a:cubicBezTo>
                          <a:pt x="22754" y="63763"/>
                          <a:pt x="26567" y="72074"/>
                          <a:pt x="26431" y="70167"/>
                        </a:cubicBezTo>
                        <a:cubicBezTo>
                          <a:pt x="24796" y="66352"/>
                          <a:pt x="22617" y="61856"/>
                          <a:pt x="20437" y="55452"/>
                        </a:cubicBezTo>
                        <a:cubicBezTo>
                          <a:pt x="20028" y="52182"/>
                          <a:pt x="24116" y="61856"/>
                          <a:pt x="26704" y="69485"/>
                        </a:cubicBezTo>
                        <a:cubicBezTo>
                          <a:pt x="23979" y="59812"/>
                          <a:pt x="32290" y="80930"/>
                          <a:pt x="28066" y="67442"/>
                        </a:cubicBezTo>
                        <a:cubicBezTo>
                          <a:pt x="17031" y="39239"/>
                          <a:pt x="9264" y="19347"/>
                          <a:pt x="0" y="0"/>
                        </a:cubicBezTo>
                        <a:cubicBezTo>
                          <a:pt x="5994" y="16213"/>
                          <a:pt x="12943" y="34198"/>
                          <a:pt x="17167" y="47686"/>
                        </a:cubicBezTo>
                        <a:lnTo>
                          <a:pt x="13761" y="42509"/>
                        </a:lnTo>
                        <a:cubicBezTo>
                          <a:pt x="9400" y="26977"/>
                          <a:pt x="5314" y="17985"/>
                          <a:pt x="273" y="3134"/>
                        </a:cubicBezTo>
                        <a:lnTo>
                          <a:pt x="11308" y="36650"/>
                        </a:lnTo>
                        <a:cubicBezTo>
                          <a:pt x="15805" y="52591"/>
                          <a:pt x="11853" y="42236"/>
                          <a:pt x="7085" y="30110"/>
                        </a:cubicBezTo>
                        <a:cubicBezTo>
                          <a:pt x="8174" y="33108"/>
                          <a:pt x="9129" y="35969"/>
                          <a:pt x="9129" y="36786"/>
                        </a:cubicBezTo>
                        <a:close/>
                      </a:path>
                    </a:pathLst>
                  </a:custGeom>
                  <a:solidFill>
                    <a:srgbClr val="333333"/>
                  </a:solidFill>
                  <a:ln w="0" cap="flat">
                    <a:noFill/>
                    <a:prstDash val="solid"/>
                    <a:miter/>
                  </a:ln>
                </p:spPr>
                <p:txBody>
                  <a:bodyPr rtlCol="0" anchor="ctr"/>
                  <a:lstStyle/>
                  <a:p>
                    <a:endParaRPr lang="en-US"/>
                  </a:p>
                </p:txBody>
              </p:sp>
              <p:sp>
                <p:nvSpPr>
                  <p:cNvPr id="3165" name="Freeform: Shape 3164">
                    <a:extLst>
                      <a:ext uri="{FF2B5EF4-FFF2-40B4-BE49-F238E27FC236}">
                        <a16:creationId xmlns:a16="http://schemas.microsoft.com/office/drawing/2014/main" id="{C6F1A5DB-2CD1-3F17-86FD-307A49D7290B}"/>
                      </a:ext>
                    </a:extLst>
                  </p:cNvPr>
                  <p:cNvSpPr/>
                  <p:nvPr/>
                </p:nvSpPr>
                <p:spPr>
                  <a:xfrm>
                    <a:off x="19858706" y="2616872"/>
                    <a:ext cx="816" cy="1907"/>
                  </a:xfrm>
                  <a:custGeom>
                    <a:avLst/>
                    <a:gdLst>
                      <a:gd name="connsiteX0" fmla="*/ 0 w 816"/>
                      <a:gd name="connsiteY0" fmla="*/ 0 h 1907"/>
                      <a:gd name="connsiteX1" fmla="*/ 0 w 816"/>
                      <a:gd name="connsiteY1" fmla="*/ 545 h 1907"/>
                      <a:gd name="connsiteX2" fmla="*/ 817 w 816"/>
                      <a:gd name="connsiteY2" fmla="*/ 1907 h 1907"/>
                      <a:gd name="connsiteX3" fmla="*/ 0 w 816"/>
                      <a:gd name="connsiteY3" fmla="*/ 0 h 1907"/>
                    </a:gdLst>
                    <a:ahLst/>
                    <a:cxnLst>
                      <a:cxn ang="0">
                        <a:pos x="connsiteX0" y="connsiteY0"/>
                      </a:cxn>
                      <a:cxn ang="0">
                        <a:pos x="connsiteX1" y="connsiteY1"/>
                      </a:cxn>
                      <a:cxn ang="0">
                        <a:pos x="connsiteX2" y="connsiteY2"/>
                      </a:cxn>
                      <a:cxn ang="0">
                        <a:pos x="connsiteX3" y="connsiteY3"/>
                      </a:cxn>
                    </a:cxnLst>
                    <a:rect l="l" t="t" r="r" b="b"/>
                    <a:pathLst>
                      <a:path w="816" h="1907">
                        <a:moveTo>
                          <a:pt x="0" y="0"/>
                        </a:moveTo>
                        <a:lnTo>
                          <a:pt x="0" y="545"/>
                        </a:lnTo>
                        <a:cubicBezTo>
                          <a:pt x="0" y="545"/>
                          <a:pt x="682" y="1499"/>
                          <a:pt x="817" y="1907"/>
                        </a:cubicBezTo>
                        <a:lnTo>
                          <a:pt x="0" y="0"/>
                        </a:lnTo>
                        <a:close/>
                      </a:path>
                    </a:pathLst>
                  </a:custGeom>
                  <a:solidFill>
                    <a:srgbClr val="333333"/>
                  </a:solidFill>
                  <a:ln w="0" cap="flat">
                    <a:noFill/>
                    <a:prstDash val="solid"/>
                    <a:miter/>
                  </a:ln>
                </p:spPr>
                <p:txBody>
                  <a:bodyPr rtlCol="0" anchor="ctr"/>
                  <a:lstStyle/>
                  <a:p>
                    <a:endParaRPr lang="en-US"/>
                  </a:p>
                </p:txBody>
              </p:sp>
              <p:sp>
                <p:nvSpPr>
                  <p:cNvPr id="3166" name="Freeform: Shape 3165">
                    <a:extLst>
                      <a:ext uri="{FF2B5EF4-FFF2-40B4-BE49-F238E27FC236}">
                        <a16:creationId xmlns:a16="http://schemas.microsoft.com/office/drawing/2014/main" id="{2F6EB959-F3C6-1F84-71B7-EA947A3FAB91}"/>
                      </a:ext>
                    </a:extLst>
                  </p:cNvPr>
                  <p:cNvSpPr/>
                  <p:nvPr/>
                </p:nvSpPr>
                <p:spPr>
                  <a:xfrm>
                    <a:off x="20158890" y="2239608"/>
                    <a:ext cx="102" cy="3047"/>
                  </a:xfrm>
                  <a:custGeom>
                    <a:avLst/>
                    <a:gdLst>
                      <a:gd name="connsiteX0" fmla="*/ 102 w 102"/>
                      <a:gd name="connsiteY0" fmla="*/ 2997 h 3047"/>
                      <a:gd name="connsiteX1" fmla="*/ 102 w 102"/>
                      <a:gd name="connsiteY1" fmla="*/ 0 h 3047"/>
                      <a:gd name="connsiteX2" fmla="*/ 102 w 102"/>
                      <a:gd name="connsiteY2" fmla="*/ 2997 h 3047"/>
                    </a:gdLst>
                    <a:ahLst/>
                    <a:cxnLst>
                      <a:cxn ang="0">
                        <a:pos x="connsiteX0" y="connsiteY0"/>
                      </a:cxn>
                      <a:cxn ang="0">
                        <a:pos x="connsiteX1" y="connsiteY1"/>
                      </a:cxn>
                      <a:cxn ang="0">
                        <a:pos x="connsiteX2" y="connsiteY2"/>
                      </a:cxn>
                    </a:cxnLst>
                    <a:rect l="l" t="t" r="r" b="b"/>
                    <a:pathLst>
                      <a:path w="102" h="3047">
                        <a:moveTo>
                          <a:pt x="102" y="2997"/>
                        </a:moveTo>
                        <a:lnTo>
                          <a:pt x="102" y="0"/>
                        </a:lnTo>
                        <a:cubicBezTo>
                          <a:pt x="-34" y="2452"/>
                          <a:pt x="-34" y="3270"/>
                          <a:pt x="102" y="2997"/>
                        </a:cubicBezTo>
                        <a:close/>
                      </a:path>
                    </a:pathLst>
                  </a:custGeom>
                  <a:solidFill>
                    <a:srgbClr val="333333"/>
                  </a:solidFill>
                  <a:ln w="0" cap="flat">
                    <a:noFill/>
                    <a:prstDash val="solid"/>
                    <a:miter/>
                  </a:ln>
                </p:spPr>
                <p:txBody>
                  <a:bodyPr rtlCol="0" anchor="ctr"/>
                  <a:lstStyle/>
                  <a:p>
                    <a:endParaRPr lang="en-US"/>
                  </a:p>
                </p:txBody>
              </p:sp>
              <p:sp>
                <p:nvSpPr>
                  <p:cNvPr id="3167" name="Freeform: Shape 3166">
                    <a:extLst>
                      <a:ext uri="{FF2B5EF4-FFF2-40B4-BE49-F238E27FC236}">
                        <a16:creationId xmlns:a16="http://schemas.microsoft.com/office/drawing/2014/main" id="{442EFA1A-0EFE-0B75-6F20-E92512B363CB}"/>
                      </a:ext>
                    </a:extLst>
                  </p:cNvPr>
                  <p:cNvSpPr/>
                  <p:nvPr/>
                </p:nvSpPr>
                <p:spPr>
                  <a:xfrm>
                    <a:off x="19858161" y="2594407"/>
                    <a:ext cx="13624" cy="121"/>
                  </a:xfrm>
                  <a:custGeom>
                    <a:avLst/>
                    <a:gdLst>
                      <a:gd name="connsiteX0" fmla="*/ 0 w 13624"/>
                      <a:gd name="connsiteY0" fmla="*/ 121 h 121"/>
                      <a:gd name="connsiteX1" fmla="*/ 0 w 13624"/>
                      <a:gd name="connsiteY1" fmla="*/ 121 h 121"/>
                      <a:gd name="connsiteX2" fmla="*/ 0 w 13624"/>
                      <a:gd name="connsiteY2" fmla="*/ 121 h 121"/>
                    </a:gdLst>
                    <a:ahLst/>
                    <a:cxnLst>
                      <a:cxn ang="0">
                        <a:pos x="connsiteX0" y="connsiteY0"/>
                      </a:cxn>
                      <a:cxn ang="0">
                        <a:pos x="connsiteX1" y="connsiteY1"/>
                      </a:cxn>
                      <a:cxn ang="0">
                        <a:pos x="connsiteX2" y="connsiteY2"/>
                      </a:cxn>
                    </a:cxnLst>
                    <a:rect l="l" t="t" r="r" b="b"/>
                    <a:pathLst>
                      <a:path w="13624" h="121">
                        <a:moveTo>
                          <a:pt x="0" y="121"/>
                        </a:moveTo>
                        <a:lnTo>
                          <a:pt x="0" y="121"/>
                        </a:lnTo>
                        <a:cubicBezTo>
                          <a:pt x="0" y="121"/>
                          <a:pt x="0" y="-151"/>
                          <a:pt x="0" y="121"/>
                        </a:cubicBezTo>
                        <a:close/>
                      </a:path>
                    </a:pathLst>
                  </a:custGeom>
                  <a:solidFill>
                    <a:srgbClr val="333333"/>
                  </a:solidFill>
                  <a:ln w="0" cap="flat">
                    <a:noFill/>
                    <a:prstDash val="solid"/>
                    <a:miter/>
                  </a:ln>
                </p:spPr>
                <p:txBody>
                  <a:bodyPr rtlCol="0" anchor="ctr"/>
                  <a:lstStyle/>
                  <a:p>
                    <a:endParaRPr lang="en-US"/>
                  </a:p>
                </p:txBody>
              </p:sp>
              <p:sp>
                <p:nvSpPr>
                  <p:cNvPr id="3168" name="Freeform: Shape 3167">
                    <a:extLst>
                      <a:ext uri="{FF2B5EF4-FFF2-40B4-BE49-F238E27FC236}">
                        <a16:creationId xmlns:a16="http://schemas.microsoft.com/office/drawing/2014/main" id="{9853DEB4-FC28-C027-60C0-1DBF558D14A7}"/>
                      </a:ext>
                    </a:extLst>
                  </p:cNvPr>
                  <p:cNvSpPr/>
                  <p:nvPr/>
                </p:nvSpPr>
                <p:spPr>
                  <a:xfrm>
                    <a:off x="20135830" y="2311273"/>
                    <a:ext cx="13624" cy="408"/>
                  </a:xfrm>
                  <a:custGeom>
                    <a:avLst/>
                    <a:gdLst>
                      <a:gd name="connsiteX0" fmla="*/ 0 w 13624"/>
                      <a:gd name="connsiteY0" fmla="*/ 409 h 408"/>
                      <a:gd name="connsiteX1" fmla="*/ 0 w 13624"/>
                      <a:gd name="connsiteY1" fmla="*/ 0 h 408"/>
                      <a:gd name="connsiteX2" fmla="*/ 0 w 13624"/>
                      <a:gd name="connsiteY2" fmla="*/ 409 h 408"/>
                    </a:gdLst>
                    <a:ahLst/>
                    <a:cxnLst>
                      <a:cxn ang="0">
                        <a:pos x="connsiteX0" y="connsiteY0"/>
                      </a:cxn>
                      <a:cxn ang="0">
                        <a:pos x="connsiteX1" y="connsiteY1"/>
                      </a:cxn>
                      <a:cxn ang="0">
                        <a:pos x="connsiteX2" y="connsiteY2"/>
                      </a:cxn>
                    </a:cxnLst>
                    <a:rect l="l" t="t" r="r" b="b"/>
                    <a:pathLst>
                      <a:path w="13624" h="408">
                        <a:moveTo>
                          <a:pt x="0" y="409"/>
                        </a:moveTo>
                        <a:cubicBezTo>
                          <a:pt x="0" y="409"/>
                          <a:pt x="0" y="136"/>
                          <a:pt x="0" y="0"/>
                        </a:cubicBezTo>
                        <a:cubicBezTo>
                          <a:pt x="0" y="273"/>
                          <a:pt x="0" y="273"/>
                          <a:pt x="0" y="409"/>
                        </a:cubicBezTo>
                        <a:close/>
                      </a:path>
                    </a:pathLst>
                  </a:custGeom>
                  <a:solidFill>
                    <a:srgbClr val="333333"/>
                  </a:solidFill>
                  <a:ln w="0" cap="flat">
                    <a:noFill/>
                    <a:prstDash val="solid"/>
                    <a:miter/>
                  </a:ln>
                </p:spPr>
                <p:txBody>
                  <a:bodyPr rtlCol="0" anchor="ctr"/>
                  <a:lstStyle/>
                  <a:p>
                    <a:endParaRPr lang="en-US"/>
                  </a:p>
                </p:txBody>
              </p:sp>
              <p:sp>
                <p:nvSpPr>
                  <p:cNvPr id="3169" name="Freeform: Shape 3168">
                    <a:extLst>
                      <a:ext uri="{FF2B5EF4-FFF2-40B4-BE49-F238E27FC236}">
                        <a16:creationId xmlns:a16="http://schemas.microsoft.com/office/drawing/2014/main" id="{7A8C3467-7D39-D033-6070-C6EFD0E70F73}"/>
                      </a:ext>
                    </a:extLst>
                  </p:cNvPr>
                  <p:cNvSpPr/>
                  <p:nvPr/>
                </p:nvSpPr>
                <p:spPr>
                  <a:xfrm>
                    <a:off x="20154495" y="2341889"/>
                    <a:ext cx="759" cy="1265"/>
                  </a:xfrm>
                  <a:custGeom>
                    <a:avLst/>
                    <a:gdLst>
                      <a:gd name="connsiteX0" fmla="*/ 0 w 759"/>
                      <a:gd name="connsiteY0" fmla="*/ 1266 h 1265"/>
                      <a:gd name="connsiteX1" fmla="*/ 409 w 759"/>
                      <a:gd name="connsiteY1" fmla="*/ 857 h 1265"/>
                      <a:gd name="connsiteX2" fmla="*/ 0 w 759"/>
                      <a:gd name="connsiteY2" fmla="*/ 1266 h 1265"/>
                    </a:gdLst>
                    <a:ahLst/>
                    <a:cxnLst>
                      <a:cxn ang="0">
                        <a:pos x="connsiteX0" y="connsiteY0"/>
                      </a:cxn>
                      <a:cxn ang="0">
                        <a:pos x="connsiteX1" y="connsiteY1"/>
                      </a:cxn>
                      <a:cxn ang="0">
                        <a:pos x="connsiteX2" y="connsiteY2"/>
                      </a:cxn>
                    </a:cxnLst>
                    <a:rect l="l" t="t" r="r" b="b"/>
                    <a:pathLst>
                      <a:path w="759" h="1265">
                        <a:moveTo>
                          <a:pt x="0" y="1266"/>
                        </a:moveTo>
                        <a:cubicBezTo>
                          <a:pt x="0" y="1266"/>
                          <a:pt x="136" y="1266"/>
                          <a:pt x="409" y="857"/>
                        </a:cubicBezTo>
                        <a:cubicBezTo>
                          <a:pt x="1091" y="-642"/>
                          <a:pt x="682" y="39"/>
                          <a:pt x="0" y="1266"/>
                        </a:cubicBezTo>
                        <a:close/>
                      </a:path>
                    </a:pathLst>
                  </a:custGeom>
                  <a:solidFill>
                    <a:srgbClr val="333333"/>
                  </a:solidFill>
                  <a:ln w="0" cap="flat">
                    <a:noFill/>
                    <a:prstDash val="solid"/>
                    <a:miter/>
                  </a:ln>
                </p:spPr>
                <p:txBody>
                  <a:bodyPr rtlCol="0" anchor="ctr"/>
                  <a:lstStyle/>
                  <a:p>
                    <a:endParaRPr lang="en-US"/>
                  </a:p>
                </p:txBody>
              </p:sp>
              <p:sp>
                <p:nvSpPr>
                  <p:cNvPr id="3170" name="Freeform: Shape 3169">
                    <a:extLst>
                      <a:ext uri="{FF2B5EF4-FFF2-40B4-BE49-F238E27FC236}">
                        <a16:creationId xmlns:a16="http://schemas.microsoft.com/office/drawing/2014/main" id="{5B045A2B-697C-C6FA-2A37-E0534694FBCE}"/>
                      </a:ext>
                    </a:extLst>
                  </p:cNvPr>
                  <p:cNvSpPr/>
                  <p:nvPr/>
                </p:nvSpPr>
                <p:spPr>
                  <a:xfrm>
                    <a:off x="20135966" y="2311682"/>
                    <a:ext cx="13624" cy="121"/>
                  </a:xfrm>
                  <a:custGeom>
                    <a:avLst/>
                    <a:gdLst>
                      <a:gd name="connsiteX0" fmla="*/ 0 w 13624"/>
                      <a:gd name="connsiteY0" fmla="*/ 0 h 121"/>
                      <a:gd name="connsiteX1" fmla="*/ 0 w 13624"/>
                      <a:gd name="connsiteY1" fmla="*/ 0 h 121"/>
                      <a:gd name="connsiteX2" fmla="*/ 0 w 13624"/>
                      <a:gd name="connsiteY2" fmla="*/ 0 h 121"/>
                    </a:gdLst>
                    <a:ahLst/>
                    <a:cxnLst>
                      <a:cxn ang="0">
                        <a:pos x="connsiteX0" y="connsiteY0"/>
                      </a:cxn>
                      <a:cxn ang="0">
                        <a:pos x="connsiteX1" y="connsiteY1"/>
                      </a:cxn>
                      <a:cxn ang="0">
                        <a:pos x="connsiteX2" y="connsiteY2"/>
                      </a:cxn>
                    </a:cxnLst>
                    <a:rect l="l" t="t" r="r" b="b"/>
                    <a:pathLst>
                      <a:path w="13624" h="121">
                        <a:moveTo>
                          <a:pt x="0" y="0"/>
                        </a:moveTo>
                        <a:cubicBezTo>
                          <a:pt x="0" y="0"/>
                          <a:pt x="0" y="0"/>
                          <a:pt x="0" y="0"/>
                        </a:cubicBezTo>
                        <a:cubicBezTo>
                          <a:pt x="0" y="0"/>
                          <a:pt x="0" y="273"/>
                          <a:pt x="0" y="0"/>
                        </a:cubicBezTo>
                        <a:close/>
                      </a:path>
                    </a:pathLst>
                  </a:custGeom>
                  <a:solidFill>
                    <a:srgbClr val="333333"/>
                  </a:solidFill>
                  <a:ln w="0" cap="flat">
                    <a:noFill/>
                    <a:prstDash val="solid"/>
                    <a:miter/>
                  </a:ln>
                </p:spPr>
                <p:txBody>
                  <a:bodyPr rtlCol="0" anchor="ctr"/>
                  <a:lstStyle/>
                  <a:p>
                    <a:endParaRPr lang="en-US"/>
                  </a:p>
                </p:txBody>
              </p:sp>
              <p:sp>
                <p:nvSpPr>
                  <p:cNvPr id="3171" name="Freeform: Shape 3170">
                    <a:extLst>
                      <a:ext uri="{FF2B5EF4-FFF2-40B4-BE49-F238E27FC236}">
                        <a16:creationId xmlns:a16="http://schemas.microsoft.com/office/drawing/2014/main" id="{6609B86C-F9EF-6213-34B6-FB4FBCF80D8D}"/>
                      </a:ext>
                    </a:extLst>
                  </p:cNvPr>
                  <p:cNvSpPr/>
                  <p:nvPr/>
                </p:nvSpPr>
                <p:spPr>
                  <a:xfrm>
                    <a:off x="19948219" y="2497930"/>
                    <a:ext cx="2180" cy="2102"/>
                  </a:xfrm>
                  <a:custGeom>
                    <a:avLst/>
                    <a:gdLst>
                      <a:gd name="connsiteX0" fmla="*/ 2180 w 2180"/>
                      <a:gd name="connsiteY0" fmla="*/ 0 h 2102"/>
                      <a:gd name="connsiteX1" fmla="*/ 0 w 2180"/>
                      <a:gd name="connsiteY1" fmla="*/ 2044 h 2102"/>
                      <a:gd name="connsiteX2" fmla="*/ 2180 w 2180"/>
                      <a:gd name="connsiteY2" fmla="*/ 0 h 2102"/>
                    </a:gdLst>
                    <a:ahLst/>
                    <a:cxnLst>
                      <a:cxn ang="0">
                        <a:pos x="connsiteX0" y="connsiteY0"/>
                      </a:cxn>
                      <a:cxn ang="0">
                        <a:pos x="connsiteX1" y="connsiteY1"/>
                      </a:cxn>
                      <a:cxn ang="0">
                        <a:pos x="connsiteX2" y="connsiteY2"/>
                      </a:cxn>
                    </a:cxnLst>
                    <a:rect l="l" t="t" r="r" b="b"/>
                    <a:pathLst>
                      <a:path w="2180" h="2102">
                        <a:moveTo>
                          <a:pt x="2180" y="0"/>
                        </a:moveTo>
                        <a:cubicBezTo>
                          <a:pt x="2180" y="0"/>
                          <a:pt x="1227" y="817"/>
                          <a:pt x="0" y="2044"/>
                        </a:cubicBezTo>
                        <a:cubicBezTo>
                          <a:pt x="0" y="2316"/>
                          <a:pt x="546" y="1635"/>
                          <a:pt x="2180" y="0"/>
                        </a:cubicBezTo>
                        <a:close/>
                      </a:path>
                    </a:pathLst>
                  </a:custGeom>
                  <a:solidFill>
                    <a:srgbClr val="333333"/>
                  </a:solidFill>
                  <a:ln w="0" cap="flat">
                    <a:noFill/>
                    <a:prstDash val="solid"/>
                    <a:miter/>
                  </a:ln>
                </p:spPr>
                <p:txBody>
                  <a:bodyPr rtlCol="0" anchor="ctr"/>
                  <a:lstStyle/>
                  <a:p>
                    <a:endParaRPr lang="en-US"/>
                  </a:p>
                </p:txBody>
              </p:sp>
              <p:sp>
                <p:nvSpPr>
                  <p:cNvPr id="3172" name="Freeform: Shape 3171">
                    <a:extLst>
                      <a:ext uri="{FF2B5EF4-FFF2-40B4-BE49-F238E27FC236}">
                        <a16:creationId xmlns:a16="http://schemas.microsoft.com/office/drawing/2014/main" id="{28D36FD7-00DB-92AE-CBF6-D07554A7EB38}"/>
                      </a:ext>
                    </a:extLst>
                  </p:cNvPr>
                  <p:cNvSpPr/>
                  <p:nvPr/>
                </p:nvSpPr>
                <p:spPr>
                  <a:xfrm>
                    <a:off x="19953806" y="2512372"/>
                    <a:ext cx="681" cy="13624"/>
                  </a:xfrm>
                  <a:custGeom>
                    <a:avLst/>
                    <a:gdLst>
                      <a:gd name="connsiteX0" fmla="*/ 0 w 681"/>
                      <a:gd name="connsiteY0" fmla="*/ 0 h 13624"/>
                      <a:gd name="connsiteX1" fmla="*/ 682 w 681"/>
                      <a:gd name="connsiteY1" fmla="*/ 0 h 13624"/>
                      <a:gd name="connsiteX2" fmla="*/ 0 w 681"/>
                      <a:gd name="connsiteY2" fmla="*/ 0 h 13624"/>
                    </a:gdLst>
                    <a:ahLst/>
                    <a:cxnLst>
                      <a:cxn ang="0">
                        <a:pos x="connsiteX0" y="connsiteY0"/>
                      </a:cxn>
                      <a:cxn ang="0">
                        <a:pos x="connsiteX1" y="connsiteY1"/>
                      </a:cxn>
                      <a:cxn ang="0">
                        <a:pos x="connsiteX2" y="connsiteY2"/>
                      </a:cxn>
                    </a:cxnLst>
                    <a:rect l="l" t="t" r="r" b="b"/>
                    <a:pathLst>
                      <a:path w="681" h="13624">
                        <a:moveTo>
                          <a:pt x="0" y="0"/>
                        </a:moveTo>
                        <a:cubicBezTo>
                          <a:pt x="0" y="0"/>
                          <a:pt x="409" y="0"/>
                          <a:pt x="682" y="0"/>
                        </a:cubicBezTo>
                        <a:lnTo>
                          <a:pt x="0" y="0"/>
                        </a:lnTo>
                        <a:close/>
                      </a:path>
                    </a:pathLst>
                  </a:custGeom>
                  <a:solidFill>
                    <a:srgbClr val="333333"/>
                  </a:solidFill>
                  <a:ln w="0" cap="flat">
                    <a:noFill/>
                    <a:prstDash val="solid"/>
                    <a:miter/>
                  </a:ln>
                </p:spPr>
                <p:txBody>
                  <a:bodyPr rtlCol="0" anchor="ctr"/>
                  <a:lstStyle/>
                  <a:p>
                    <a:endParaRPr lang="en-US"/>
                  </a:p>
                </p:txBody>
              </p:sp>
              <p:sp>
                <p:nvSpPr>
                  <p:cNvPr id="3173" name="Freeform: Shape 3172">
                    <a:extLst>
                      <a:ext uri="{FF2B5EF4-FFF2-40B4-BE49-F238E27FC236}">
                        <a16:creationId xmlns:a16="http://schemas.microsoft.com/office/drawing/2014/main" id="{CA541D1D-1788-2A07-0B7D-993B92685EE7}"/>
                      </a:ext>
                    </a:extLst>
                  </p:cNvPr>
                  <p:cNvSpPr/>
                  <p:nvPr/>
                </p:nvSpPr>
                <p:spPr>
                  <a:xfrm>
                    <a:off x="19923014" y="2126896"/>
                    <a:ext cx="7221" cy="444"/>
                  </a:xfrm>
                  <a:custGeom>
                    <a:avLst/>
                    <a:gdLst>
                      <a:gd name="connsiteX0" fmla="*/ 0 w 7221"/>
                      <a:gd name="connsiteY0" fmla="*/ 36 h 444"/>
                      <a:gd name="connsiteX1" fmla="*/ 7221 w 7221"/>
                      <a:gd name="connsiteY1" fmla="*/ 445 h 444"/>
                      <a:gd name="connsiteX2" fmla="*/ 0 w 7221"/>
                      <a:gd name="connsiteY2" fmla="*/ 36 h 444"/>
                    </a:gdLst>
                    <a:ahLst/>
                    <a:cxnLst>
                      <a:cxn ang="0">
                        <a:pos x="connsiteX0" y="connsiteY0"/>
                      </a:cxn>
                      <a:cxn ang="0">
                        <a:pos x="connsiteX1" y="connsiteY1"/>
                      </a:cxn>
                      <a:cxn ang="0">
                        <a:pos x="connsiteX2" y="connsiteY2"/>
                      </a:cxn>
                    </a:cxnLst>
                    <a:rect l="l" t="t" r="r" b="b"/>
                    <a:pathLst>
                      <a:path w="7221" h="444">
                        <a:moveTo>
                          <a:pt x="0" y="36"/>
                        </a:moveTo>
                        <a:cubicBezTo>
                          <a:pt x="2997" y="36"/>
                          <a:pt x="5314" y="309"/>
                          <a:pt x="7221" y="445"/>
                        </a:cubicBezTo>
                        <a:cubicBezTo>
                          <a:pt x="5041" y="172"/>
                          <a:pt x="2590" y="-100"/>
                          <a:pt x="0" y="36"/>
                        </a:cubicBezTo>
                        <a:close/>
                      </a:path>
                    </a:pathLst>
                  </a:custGeom>
                  <a:solidFill>
                    <a:srgbClr val="333333"/>
                  </a:solidFill>
                  <a:ln w="0" cap="flat">
                    <a:noFill/>
                    <a:prstDash val="solid"/>
                    <a:miter/>
                  </a:ln>
                </p:spPr>
                <p:txBody>
                  <a:bodyPr rtlCol="0" anchor="ctr"/>
                  <a:lstStyle/>
                  <a:p>
                    <a:endParaRPr lang="en-US"/>
                  </a:p>
                </p:txBody>
              </p:sp>
              <p:sp>
                <p:nvSpPr>
                  <p:cNvPr id="3174" name="Freeform: Shape 3173">
                    <a:extLst>
                      <a:ext uri="{FF2B5EF4-FFF2-40B4-BE49-F238E27FC236}">
                        <a16:creationId xmlns:a16="http://schemas.microsoft.com/office/drawing/2014/main" id="{D346890D-BC47-E932-FD25-1DE2D8AFECE3}"/>
                      </a:ext>
                    </a:extLst>
                  </p:cNvPr>
                  <p:cNvSpPr/>
                  <p:nvPr/>
                </p:nvSpPr>
                <p:spPr>
                  <a:xfrm>
                    <a:off x="20135830" y="2307867"/>
                    <a:ext cx="954" cy="3406"/>
                  </a:xfrm>
                  <a:custGeom>
                    <a:avLst/>
                    <a:gdLst>
                      <a:gd name="connsiteX0" fmla="*/ 0 w 954"/>
                      <a:gd name="connsiteY0" fmla="*/ 3406 h 3406"/>
                      <a:gd name="connsiteX1" fmla="*/ 955 w 954"/>
                      <a:gd name="connsiteY1" fmla="*/ 0 h 3406"/>
                      <a:gd name="connsiteX2" fmla="*/ 0 w 954"/>
                      <a:gd name="connsiteY2" fmla="*/ 3406 h 3406"/>
                    </a:gdLst>
                    <a:ahLst/>
                    <a:cxnLst>
                      <a:cxn ang="0">
                        <a:pos x="connsiteX0" y="connsiteY0"/>
                      </a:cxn>
                      <a:cxn ang="0">
                        <a:pos x="connsiteX1" y="connsiteY1"/>
                      </a:cxn>
                      <a:cxn ang="0">
                        <a:pos x="connsiteX2" y="connsiteY2"/>
                      </a:cxn>
                    </a:cxnLst>
                    <a:rect l="l" t="t" r="r" b="b"/>
                    <a:pathLst>
                      <a:path w="954" h="3406">
                        <a:moveTo>
                          <a:pt x="0" y="3406"/>
                        </a:moveTo>
                        <a:cubicBezTo>
                          <a:pt x="136" y="2725"/>
                          <a:pt x="409" y="1635"/>
                          <a:pt x="955" y="0"/>
                        </a:cubicBezTo>
                        <a:cubicBezTo>
                          <a:pt x="409" y="1771"/>
                          <a:pt x="136" y="2725"/>
                          <a:pt x="0" y="3406"/>
                        </a:cubicBezTo>
                        <a:close/>
                      </a:path>
                    </a:pathLst>
                  </a:custGeom>
                  <a:solidFill>
                    <a:srgbClr val="333333"/>
                  </a:solidFill>
                  <a:ln w="0" cap="flat">
                    <a:noFill/>
                    <a:prstDash val="solid"/>
                    <a:miter/>
                  </a:ln>
                </p:spPr>
                <p:txBody>
                  <a:bodyPr rtlCol="0" anchor="ctr"/>
                  <a:lstStyle/>
                  <a:p>
                    <a:endParaRPr lang="en-US"/>
                  </a:p>
                </p:txBody>
              </p:sp>
              <p:sp>
                <p:nvSpPr>
                  <p:cNvPr id="3175" name="Freeform: Shape 3174">
                    <a:extLst>
                      <a:ext uri="{FF2B5EF4-FFF2-40B4-BE49-F238E27FC236}">
                        <a16:creationId xmlns:a16="http://schemas.microsoft.com/office/drawing/2014/main" id="{A0B23D5A-1216-3B03-2AE7-93C4727C4AE6}"/>
                      </a:ext>
                    </a:extLst>
                  </p:cNvPr>
                  <p:cNvSpPr/>
                  <p:nvPr/>
                </p:nvSpPr>
                <p:spPr>
                  <a:xfrm>
                    <a:off x="19991546" y="2411822"/>
                    <a:ext cx="816" cy="2179"/>
                  </a:xfrm>
                  <a:custGeom>
                    <a:avLst/>
                    <a:gdLst>
                      <a:gd name="connsiteX0" fmla="*/ 817 w 816"/>
                      <a:gd name="connsiteY0" fmla="*/ 136 h 2179"/>
                      <a:gd name="connsiteX1" fmla="*/ 0 w 816"/>
                      <a:gd name="connsiteY1" fmla="*/ 2180 h 2179"/>
                      <a:gd name="connsiteX2" fmla="*/ 682 w 816"/>
                      <a:gd name="connsiteY2" fmla="*/ 954 h 2179"/>
                      <a:gd name="connsiteX3" fmla="*/ 682 w 816"/>
                      <a:gd name="connsiteY3" fmla="*/ 0 h 2179"/>
                    </a:gdLst>
                    <a:ahLst/>
                    <a:cxnLst>
                      <a:cxn ang="0">
                        <a:pos x="connsiteX0" y="connsiteY0"/>
                      </a:cxn>
                      <a:cxn ang="0">
                        <a:pos x="connsiteX1" y="connsiteY1"/>
                      </a:cxn>
                      <a:cxn ang="0">
                        <a:pos x="connsiteX2" y="connsiteY2"/>
                      </a:cxn>
                      <a:cxn ang="0">
                        <a:pos x="connsiteX3" y="connsiteY3"/>
                      </a:cxn>
                    </a:cxnLst>
                    <a:rect l="l" t="t" r="r" b="b"/>
                    <a:pathLst>
                      <a:path w="816" h="2179">
                        <a:moveTo>
                          <a:pt x="817" y="136"/>
                        </a:moveTo>
                        <a:cubicBezTo>
                          <a:pt x="546" y="817"/>
                          <a:pt x="273" y="1499"/>
                          <a:pt x="0" y="2180"/>
                        </a:cubicBezTo>
                        <a:lnTo>
                          <a:pt x="682" y="954"/>
                        </a:lnTo>
                        <a:lnTo>
                          <a:pt x="682" y="0"/>
                        </a:lnTo>
                        <a:close/>
                      </a:path>
                    </a:pathLst>
                  </a:custGeom>
                  <a:solidFill>
                    <a:srgbClr val="333333"/>
                  </a:solidFill>
                  <a:ln w="0" cap="flat">
                    <a:noFill/>
                    <a:prstDash val="solid"/>
                    <a:miter/>
                  </a:ln>
                </p:spPr>
                <p:txBody>
                  <a:bodyPr rtlCol="0" anchor="ctr"/>
                  <a:lstStyle/>
                  <a:p>
                    <a:endParaRPr lang="en-US"/>
                  </a:p>
                </p:txBody>
              </p:sp>
              <p:sp>
                <p:nvSpPr>
                  <p:cNvPr id="3176" name="Freeform: Shape 3175">
                    <a:extLst>
                      <a:ext uri="{FF2B5EF4-FFF2-40B4-BE49-F238E27FC236}">
                        <a16:creationId xmlns:a16="http://schemas.microsoft.com/office/drawing/2014/main" id="{5DA2269C-D379-6625-9D8A-02EA547871C6}"/>
                      </a:ext>
                    </a:extLst>
                  </p:cNvPr>
                  <p:cNvSpPr/>
                  <p:nvPr/>
                </p:nvSpPr>
                <p:spPr>
                  <a:xfrm>
                    <a:off x="19985143" y="2340157"/>
                    <a:ext cx="34543" cy="83110"/>
                  </a:xfrm>
                  <a:custGeom>
                    <a:avLst/>
                    <a:gdLst>
                      <a:gd name="connsiteX0" fmla="*/ 23025 w 34543"/>
                      <a:gd name="connsiteY0" fmla="*/ 37195 h 83110"/>
                      <a:gd name="connsiteX1" fmla="*/ 22481 w 34543"/>
                      <a:gd name="connsiteY1" fmla="*/ 39784 h 83110"/>
                      <a:gd name="connsiteX2" fmla="*/ 34469 w 34543"/>
                      <a:gd name="connsiteY2" fmla="*/ 0 h 83110"/>
                      <a:gd name="connsiteX3" fmla="*/ 25342 w 34543"/>
                      <a:gd name="connsiteY3" fmla="*/ 22617 h 83110"/>
                      <a:gd name="connsiteX4" fmla="*/ 14850 w 34543"/>
                      <a:gd name="connsiteY4" fmla="*/ 49049 h 83110"/>
                      <a:gd name="connsiteX5" fmla="*/ 13215 w 34543"/>
                      <a:gd name="connsiteY5" fmla="*/ 57904 h 83110"/>
                      <a:gd name="connsiteX6" fmla="*/ 9127 w 34543"/>
                      <a:gd name="connsiteY6" fmla="*/ 63082 h 83110"/>
                      <a:gd name="connsiteX7" fmla="*/ 0 w 34543"/>
                      <a:gd name="connsiteY7" fmla="*/ 83110 h 83110"/>
                      <a:gd name="connsiteX8" fmla="*/ 8311 w 34543"/>
                      <a:gd name="connsiteY8" fmla="*/ 65807 h 83110"/>
                      <a:gd name="connsiteX9" fmla="*/ 7220 w 34543"/>
                      <a:gd name="connsiteY9" fmla="*/ 71665 h 83110"/>
                      <a:gd name="connsiteX10" fmla="*/ 7902 w 34543"/>
                      <a:gd name="connsiteY10" fmla="*/ 69758 h 83110"/>
                      <a:gd name="connsiteX11" fmla="*/ 23025 w 34543"/>
                      <a:gd name="connsiteY11" fmla="*/ 37059 h 83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543" h="83110">
                        <a:moveTo>
                          <a:pt x="23025" y="37195"/>
                        </a:moveTo>
                        <a:cubicBezTo>
                          <a:pt x="22752" y="38421"/>
                          <a:pt x="22616" y="39103"/>
                          <a:pt x="22481" y="39784"/>
                        </a:cubicBezTo>
                        <a:cubicBezTo>
                          <a:pt x="26976" y="26977"/>
                          <a:pt x="35424" y="3406"/>
                          <a:pt x="34469" y="0"/>
                        </a:cubicBezTo>
                        <a:cubicBezTo>
                          <a:pt x="33516" y="4496"/>
                          <a:pt x="24932" y="26840"/>
                          <a:pt x="25342" y="22617"/>
                        </a:cubicBezTo>
                        <a:cubicBezTo>
                          <a:pt x="22752" y="31745"/>
                          <a:pt x="16485" y="44280"/>
                          <a:pt x="14850" y="49049"/>
                        </a:cubicBezTo>
                        <a:cubicBezTo>
                          <a:pt x="21390" y="35015"/>
                          <a:pt x="16622" y="47959"/>
                          <a:pt x="13215" y="57904"/>
                        </a:cubicBezTo>
                        <a:cubicBezTo>
                          <a:pt x="8856" y="66352"/>
                          <a:pt x="12806" y="55861"/>
                          <a:pt x="9127" y="63082"/>
                        </a:cubicBezTo>
                        <a:cubicBezTo>
                          <a:pt x="5994" y="69758"/>
                          <a:pt x="3270" y="76570"/>
                          <a:pt x="0" y="83110"/>
                        </a:cubicBezTo>
                        <a:cubicBezTo>
                          <a:pt x="2997" y="77524"/>
                          <a:pt x="5585" y="71529"/>
                          <a:pt x="8311" y="65807"/>
                        </a:cubicBezTo>
                        <a:lnTo>
                          <a:pt x="7220" y="71665"/>
                        </a:lnTo>
                        <a:cubicBezTo>
                          <a:pt x="7220" y="71665"/>
                          <a:pt x="7629" y="70575"/>
                          <a:pt x="7902" y="69758"/>
                        </a:cubicBezTo>
                        <a:cubicBezTo>
                          <a:pt x="20573" y="39784"/>
                          <a:pt x="11171" y="68123"/>
                          <a:pt x="23025" y="37059"/>
                        </a:cubicBezTo>
                        <a:close/>
                      </a:path>
                    </a:pathLst>
                  </a:custGeom>
                  <a:solidFill>
                    <a:srgbClr val="333333"/>
                  </a:solidFill>
                  <a:ln w="0" cap="flat">
                    <a:noFill/>
                    <a:prstDash val="solid"/>
                    <a:miter/>
                  </a:ln>
                </p:spPr>
                <p:txBody>
                  <a:bodyPr rtlCol="0" anchor="ctr"/>
                  <a:lstStyle/>
                  <a:p>
                    <a:endParaRPr lang="en-US"/>
                  </a:p>
                </p:txBody>
              </p:sp>
              <p:sp>
                <p:nvSpPr>
                  <p:cNvPr id="3177" name="Freeform: Shape 3176">
                    <a:extLst>
                      <a:ext uri="{FF2B5EF4-FFF2-40B4-BE49-F238E27FC236}">
                        <a16:creationId xmlns:a16="http://schemas.microsoft.com/office/drawing/2014/main" id="{1D910B2C-C0AE-7067-1F05-05BAE99B3BB8}"/>
                      </a:ext>
                    </a:extLst>
                  </p:cNvPr>
                  <p:cNvSpPr/>
                  <p:nvPr/>
                </p:nvSpPr>
                <p:spPr>
                  <a:xfrm>
                    <a:off x="20005987" y="2379941"/>
                    <a:ext cx="1636" cy="5041"/>
                  </a:xfrm>
                  <a:custGeom>
                    <a:avLst/>
                    <a:gdLst>
                      <a:gd name="connsiteX0" fmla="*/ 1637 w 1636"/>
                      <a:gd name="connsiteY0" fmla="*/ 0 h 5041"/>
                      <a:gd name="connsiteX1" fmla="*/ 0 w 1636"/>
                      <a:gd name="connsiteY1" fmla="*/ 5041 h 5041"/>
                      <a:gd name="connsiteX2" fmla="*/ 1637 w 1636"/>
                      <a:gd name="connsiteY2" fmla="*/ 0 h 5041"/>
                    </a:gdLst>
                    <a:ahLst/>
                    <a:cxnLst>
                      <a:cxn ang="0">
                        <a:pos x="connsiteX0" y="connsiteY0"/>
                      </a:cxn>
                      <a:cxn ang="0">
                        <a:pos x="connsiteX1" y="connsiteY1"/>
                      </a:cxn>
                      <a:cxn ang="0">
                        <a:pos x="connsiteX2" y="connsiteY2"/>
                      </a:cxn>
                    </a:cxnLst>
                    <a:rect l="l" t="t" r="r" b="b"/>
                    <a:pathLst>
                      <a:path w="1636" h="5041">
                        <a:moveTo>
                          <a:pt x="1637" y="0"/>
                        </a:moveTo>
                        <a:cubicBezTo>
                          <a:pt x="955" y="1908"/>
                          <a:pt x="409" y="3679"/>
                          <a:pt x="0" y="5041"/>
                        </a:cubicBezTo>
                        <a:cubicBezTo>
                          <a:pt x="1091" y="2180"/>
                          <a:pt x="1500" y="954"/>
                          <a:pt x="1637" y="0"/>
                        </a:cubicBezTo>
                        <a:close/>
                      </a:path>
                    </a:pathLst>
                  </a:custGeom>
                  <a:solidFill>
                    <a:srgbClr val="333333"/>
                  </a:solidFill>
                  <a:ln w="0" cap="flat">
                    <a:noFill/>
                    <a:prstDash val="solid"/>
                    <a:miter/>
                  </a:ln>
                </p:spPr>
                <p:txBody>
                  <a:bodyPr rtlCol="0" anchor="ctr"/>
                  <a:lstStyle/>
                  <a:p>
                    <a:endParaRPr lang="en-US"/>
                  </a:p>
                </p:txBody>
              </p:sp>
              <p:sp>
                <p:nvSpPr>
                  <p:cNvPr id="3178" name="Freeform: Shape 3177">
                    <a:extLst>
                      <a:ext uri="{FF2B5EF4-FFF2-40B4-BE49-F238E27FC236}">
                        <a16:creationId xmlns:a16="http://schemas.microsoft.com/office/drawing/2014/main" id="{7B0B766A-BBA0-51E5-ECE0-6A1780DFCDB7}"/>
                      </a:ext>
                    </a:extLst>
                  </p:cNvPr>
                  <p:cNvSpPr/>
                  <p:nvPr/>
                </p:nvSpPr>
                <p:spPr>
                  <a:xfrm>
                    <a:off x="20039641" y="2244649"/>
                    <a:ext cx="13624" cy="5858"/>
                  </a:xfrm>
                  <a:custGeom>
                    <a:avLst/>
                    <a:gdLst>
                      <a:gd name="connsiteX0" fmla="*/ 0 w 13624"/>
                      <a:gd name="connsiteY0" fmla="*/ 5858 h 5858"/>
                      <a:gd name="connsiteX1" fmla="*/ 0 w 13624"/>
                      <a:gd name="connsiteY1" fmla="*/ 0 h 5858"/>
                      <a:gd name="connsiteX2" fmla="*/ 0 w 13624"/>
                      <a:gd name="connsiteY2" fmla="*/ 5858 h 5858"/>
                    </a:gdLst>
                    <a:ahLst/>
                    <a:cxnLst>
                      <a:cxn ang="0">
                        <a:pos x="connsiteX0" y="connsiteY0"/>
                      </a:cxn>
                      <a:cxn ang="0">
                        <a:pos x="connsiteX1" y="connsiteY1"/>
                      </a:cxn>
                      <a:cxn ang="0">
                        <a:pos x="connsiteX2" y="connsiteY2"/>
                      </a:cxn>
                    </a:cxnLst>
                    <a:rect l="l" t="t" r="r" b="b"/>
                    <a:pathLst>
                      <a:path w="13624" h="5858">
                        <a:moveTo>
                          <a:pt x="0" y="5858"/>
                        </a:moveTo>
                        <a:cubicBezTo>
                          <a:pt x="0" y="4224"/>
                          <a:pt x="0" y="2316"/>
                          <a:pt x="0" y="0"/>
                        </a:cubicBezTo>
                        <a:cubicBezTo>
                          <a:pt x="0" y="1090"/>
                          <a:pt x="0" y="3679"/>
                          <a:pt x="0" y="5858"/>
                        </a:cubicBezTo>
                        <a:close/>
                      </a:path>
                    </a:pathLst>
                  </a:custGeom>
                  <a:solidFill>
                    <a:srgbClr val="333333"/>
                  </a:solidFill>
                  <a:ln w="0" cap="flat">
                    <a:noFill/>
                    <a:prstDash val="solid"/>
                    <a:miter/>
                  </a:ln>
                </p:spPr>
                <p:txBody>
                  <a:bodyPr rtlCol="0" anchor="ctr"/>
                  <a:lstStyle/>
                  <a:p>
                    <a:endParaRPr lang="en-US"/>
                  </a:p>
                </p:txBody>
              </p:sp>
              <p:sp>
                <p:nvSpPr>
                  <p:cNvPr id="3179" name="Freeform: Shape 3178">
                    <a:extLst>
                      <a:ext uri="{FF2B5EF4-FFF2-40B4-BE49-F238E27FC236}">
                        <a16:creationId xmlns:a16="http://schemas.microsoft.com/office/drawing/2014/main" id="{3174E61A-B4CB-520E-256F-77A0FAE39D5F}"/>
                      </a:ext>
                    </a:extLst>
                  </p:cNvPr>
                  <p:cNvSpPr/>
                  <p:nvPr/>
                </p:nvSpPr>
                <p:spPr>
                  <a:xfrm>
                    <a:off x="20114167" y="2014530"/>
                    <a:ext cx="12126" cy="14609"/>
                  </a:xfrm>
                  <a:custGeom>
                    <a:avLst/>
                    <a:gdLst>
                      <a:gd name="connsiteX0" fmla="*/ 136 w 12126"/>
                      <a:gd name="connsiteY0" fmla="*/ 0 h 14609"/>
                      <a:gd name="connsiteX1" fmla="*/ 12126 w 12126"/>
                      <a:gd name="connsiteY1" fmla="*/ 14578 h 14609"/>
                      <a:gd name="connsiteX2" fmla="*/ 1635 w 12126"/>
                      <a:gd name="connsiteY2" fmla="*/ 1499 h 14609"/>
                      <a:gd name="connsiteX3" fmla="*/ 0 w 12126"/>
                      <a:gd name="connsiteY3" fmla="*/ 0 h 14609"/>
                    </a:gdLst>
                    <a:ahLst/>
                    <a:cxnLst>
                      <a:cxn ang="0">
                        <a:pos x="connsiteX0" y="connsiteY0"/>
                      </a:cxn>
                      <a:cxn ang="0">
                        <a:pos x="connsiteX1" y="connsiteY1"/>
                      </a:cxn>
                      <a:cxn ang="0">
                        <a:pos x="connsiteX2" y="connsiteY2"/>
                      </a:cxn>
                      <a:cxn ang="0">
                        <a:pos x="connsiteX3" y="connsiteY3"/>
                      </a:cxn>
                    </a:cxnLst>
                    <a:rect l="l" t="t" r="r" b="b"/>
                    <a:pathLst>
                      <a:path w="12126" h="14609">
                        <a:moveTo>
                          <a:pt x="136" y="0"/>
                        </a:moveTo>
                        <a:cubicBezTo>
                          <a:pt x="136" y="0"/>
                          <a:pt x="11581" y="15396"/>
                          <a:pt x="12126" y="14578"/>
                        </a:cubicBezTo>
                        <a:cubicBezTo>
                          <a:pt x="8720" y="10218"/>
                          <a:pt x="5450" y="5722"/>
                          <a:pt x="1635" y="1499"/>
                        </a:cubicBezTo>
                        <a:lnTo>
                          <a:pt x="0" y="0"/>
                        </a:lnTo>
                        <a:close/>
                      </a:path>
                    </a:pathLst>
                  </a:custGeom>
                  <a:solidFill>
                    <a:srgbClr val="333333"/>
                  </a:solidFill>
                  <a:ln w="0" cap="flat">
                    <a:noFill/>
                    <a:prstDash val="solid"/>
                    <a:miter/>
                  </a:ln>
                </p:spPr>
                <p:txBody>
                  <a:bodyPr rtlCol="0" anchor="ctr"/>
                  <a:lstStyle/>
                  <a:p>
                    <a:endParaRPr lang="en-US"/>
                  </a:p>
                </p:txBody>
              </p:sp>
              <p:sp>
                <p:nvSpPr>
                  <p:cNvPr id="3180" name="Freeform: Shape 3179">
                    <a:extLst>
                      <a:ext uri="{FF2B5EF4-FFF2-40B4-BE49-F238E27FC236}">
                        <a16:creationId xmlns:a16="http://schemas.microsoft.com/office/drawing/2014/main" id="{16944BE4-0BB3-D2A6-CFA8-C97AA6330201}"/>
                      </a:ext>
                    </a:extLst>
                  </p:cNvPr>
                  <p:cNvSpPr/>
                  <p:nvPr/>
                </p:nvSpPr>
                <p:spPr>
                  <a:xfrm>
                    <a:off x="19811020" y="2199824"/>
                    <a:ext cx="2587" cy="7084"/>
                  </a:xfrm>
                  <a:custGeom>
                    <a:avLst/>
                    <a:gdLst>
                      <a:gd name="connsiteX0" fmla="*/ 0 w 2587"/>
                      <a:gd name="connsiteY0" fmla="*/ 7085 h 7084"/>
                      <a:gd name="connsiteX1" fmla="*/ 2317 w 2587"/>
                      <a:gd name="connsiteY1" fmla="*/ 1226 h 7084"/>
                      <a:gd name="connsiteX2" fmla="*/ 2588 w 2587"/>
                      <a:gd name="connsiteY2" fmla="*/ 0 h 7084"/>
                      <a:gd name="connsiteX3" fmla="*/ 0 w 2587"/>
                      <a:gd name="connsiteY3" fmla="*/ 7085 h 7084"/>
                    </a:gdLst>
                    <a:ahLst/>
                    <a:cxnLst>
                      <a:cxn ang="0">
                        <a:pos x="connsiteX0" y="connsiteY0"/>
                      </a:cxn>
                      <a:cxn ang="0">
                        <a:pos x="connsiteX1" y="connsiteY1"/>
                      </a:cxn>
                      <a:cxn ang="0">
                        <a:pos x="connsiteX2" y="connsiteY2"/>
                      </a:cxn>
                      <a:cxn ang="0">
                        <a:pos x="connsiteX3" y="connsiteY3"/>
                      </a:cxn>
                    </a:cxnLst>
                    <a:rect l="l" t="t" r="r" b="b"/>
                    <a:pathLst>
                      <a:path w="2587" h="7084">
                        <a:moveTo>
                          <a:pt x="0" y="7085"/>
                        </a:moveTo>
                        <a:cubicBezTo>
                          <a:pt x="546" y="5041"/>
                          <a:pt x="1499" y="3134"/>
                          <a:pt x="2317" y="1226"/>
                        </a:cubicBezTo>
                        <a:cubicBezTo>
                          <a:pt x="2317" y="817"/>
                          <a:pt x="2588" y="409"/>
                          <a:pt x="2588" y="0"/>
                        </a:cubicBezTo>
                        <a:cubicBezTo>
                          <a:pt x="2044" y="1090"/>
                          <a:pt x="409" y="5041"/>
                          <a:pt x="0" y="7085"/>
                        </a:cubicBezTo>
                        <a:close/>
                      </a:path>
                    </a:pathLst>
                  </a:custGeom>
                  <a:solidFill>
                    <a:srgbClr val="333333"/>
                  </a:solidFill>
                  <a:ln w="0" cap="flat">
                    <a:noFill/>
                    <a:prstDash val="solid"/>
                    <a:miter/>
                  </a:ln>
                </p:spPr>
                <p:txBody>
                  <a:bodyPr rtlCol="0" anchor="ctr"/>
                  <a:lstStyle/>
                  <a:p>
                    <a:endParaRPr lang="en-US"/>
                  </a:p>
                </p:txBody>
              </p:sp>
              <p:sp>
                <p:nvSpPr>
                  <p:cNvPr id="3181" name="Freeform: Shape 3180">
                    <a:extLst>
                      <a:ext uri="{FF2B5EF4-FFF2-40B4-BE49-F238E27FC236}">
                        <a16:creationId xmlns:a16="http://schemas.microsoft.com/office/drawing/2014/main" id="{B3CC8C87-7122-48BE-D391-B29BB2FEF3F9}"/>
                      </a:ext>
                    </a:extLst>
                  </p:cNvPr>
                  <p:cNvSpPr/>
                  <p:nvPr/>
                </p:nvSpPr>
                <p:spPr>
                  <a:xfrm>
                    <a:off x="20010484" y="2357188"/>
                    <a:ext cx="1498" cy="5722"/>
                  </a:xfrm>
                  <a:custGeom>
                    <a:avLst/>
                    <a:gdLst>
                      <a:gd name="connsiteX0" fmla="*/ 1499 w 1498"/>
                      <a:gd name="connsiteY0" fmla="*/ 0 h 5722"/>
                      <a:gd name="connsiteX1" fmla="*/ 0 w 1498"/>
                      <a:gd name="connsiteY1" fmla="*/ 5722 h 5722"/>
                      <a:gd name="connsiteX2" fmla="*/ 1499 w 1498"/>
                      <a:gd name="connsiteY2" fmla="*/ 0 h 5722"/>
                    </a:gdLst>
                    <a:ahLst/>
                    <a:cxnLst>
                      <a:cxn ang="0">
                        <a:pos x="connsiteX0" y="connsiteY0"/>
                      </a:cxn>
                      <a:cxn ang="0">
                        <a:pos x="connsiteX1" y="connsiteY1"/>
                      </a:cxn>
                      <a:cxn ang="0">
                        <a:pos x="connsiteX2" y="connsiteY2"/>
                      </a:cxn>
                    </a:cxnLst>
                    <a:rect l="l" t="t" r="r" b="b"/>
                    <a:pathLst>
                      <a:path w="1498" h="5722">
                        <a:moveTo>
                          <a:pt x="1499" y="0"/>
                        </a:moveTo>
                        <a:cubicBezTo>
                          <a:pt x="546" y="3270"/>
                          <a:pt x="136" y="4769"/>
                          <a:pt x="0" y="5722"/>
                        </a:cubicBezTo>
                        <a:cubicBezTo>
                          <a:pt x="680" y="3543"/>
                          <a:pt x="1226" y="1635"/>
                          <a:pt x="1499" y="0"/>
                        </a:cubicBezTo>
                        <a:close/>
                      </a:path>
                    </a:pathLst>
                  </a:custGeom>
                  <a:solidFill>
                    <a:srgbClr val="333333"/>
                  </a:solidFill>
                  <a:ln w="0" cap="flat">
                    <a:noFill/>
                    <a:prstDash val="solid"/>
                    <a:miter/>
                  </a:ln>
                </p:spPr>
                <p:txBody>
                  <a:bodyPr rtlCol="0" anchor="ctr"/>
                  <a:lstStyle/>
                  <a:p>
                    <a:endParaRPr lang="en-US"/>
                  </a:p>
                </p:txBody>
              </p:sp>
              <p:sp>
                <p:nvSpPr>
                  <p:cNvPr id="3182" name="Freeform: Shape 3181">
                    <a:extLst>
                      <a:ext uri="{FF2B5EF4-FFF2-40B4-BE49-F238E27FC236}">
                        <a16:creationId xmlns:a16="http://schemas.microsoft.com/office/drawing/2014/main" id="{DCEFCA76-08F8-6C96-B404-084CD3D844FD}"/>
                      </a:ext>
                    </a:extLst>
                  </p:cNvPr>
                  <p:cNvSpPr/>
                  <p:nvPr/>
                </p:nvSpPr>
                <p:spPr>
                  <a:xfrm>
                    <a:off x="19801484" y="2207181"/>
                    <a:ext cx="6675" cy="21254"/>
                  </a:xfrm>
                  <a:custGeom>
                    <a:avLst/>
                    <a:gdLst>
                      <a:gd name="connsiteX0" fmla="*/ 6676 w 6675"/>
                      <a:gd name="connsiteY0" fmla="*/ 0 h 21254"/>
                      <a:gd name="connsiteX1" fmla="*/ 3270 w 6675"/>
                      <a:gd name="connsiteY1" fmla="*/ 6540 h 21254"/>
                      <a:gd name="connsiteX2" fmla="*/ 0 w 6675"/>
                      <a:gd name="connsiteY2" fmla="*/ 21254 h 21254"/>
                      <a:gd name="connsiteX3" fmla="*/ 6676 w 6675"/>
                      <a:gd name="connsiteY3" fmla="*/ 0 h 21254"/>
                    </a:gdLst>
                    <a:ahLst/>
                    <a:cxnLst>
                      <a:cxn ang="0">
                        <a:pos x="connsiteX0" y="connsiteY0"/>
                      </a:cxn>
                      <a:cxn ang="0">
                        <a:pos x="connsiteX1" y="connsiteY1"/>
                      </a:cxn>
                      <a:cxn ang="0">
                        <a:pos x="connsiteX2" y="connsiteY2"/>
                      </a:cxn>
                      <a:cxn ang="0">
                        <a:pos x="connsiteX3" y="connsiteY3"/>
                      </a:cxn>
                    </a:cxnLst>
                    <a:rect l="l" t="t" r="r" b="b"/>
                    <a:pathLst>
                      <a:path w="6675" h="21254">
                        <a:moveTo>
                          <a:pt x="6676" y="0"/>
                        </a:moveTo>
                        <a:cubicBezTo>
                          <a:pt x="5585" y="2452"/>
                          <a:pt x="3814" y="6131"/>
                          <a:pt x="3270" y="6540"/>
                        </a:cubicBezTo>
                        <a:cubicBezTo>
                          <a:pt x="1499" y="11853"/>
                          <a:pt x="1089" y="15668"/>
                          <a:pt x="0" y="21254"/>
                        </a:cubicBezTo>
                        <a:cubicBezTo>
                          <a:pt x="1089" y="14987"/>
                          <a:pt x="3406" y="8038"/>
                          <a:pt x="6676" y="0"/>
                        </a:cubicBezTo>
                        <a:close/>
                      </a:path>
                    </a:pathLst>
                  </a:custGeom>
                  <a:solidFill>
                    <a:srgbClr val="333333"/>
                  </a:solidFill>
                  <a:ln w="0" cap="flat">
                    <a:noFill/>
                    <a:prstDash val="solid"/>
                    <a:miter/>
                  </a:ln>
                </p:spPr>
                <p:txBody>
                  <a:bodyPr rtlCol="0" anchor="ctr"/>
                  <a:lstStyle/>
                  <a:p>
                    <a:endParaRPr lang="en-US"/>
                  </a:p>
                </p:txBody>
              </p:sp>
              <p:sp>
                <p:nvSpPr>
                  <p:cNvPr id="3183" name="Freeform: Shape 3182">
                    <a:extLst>
                      <a:ext uri="{FF2B5EF4-FFF2-40B4-BE49-F238E27FC236}">
                        <a16:creationId xmlns:a16="http://schemas.microsoft.com/office/drawing/2014/main" id="{D8AA419F-1A80-000D-C82A-87E8C2309D53}"/>
                      </a:ext>
                    </a:extLst>
                  </p:cNvPr>
                  <p:cNvSpPr/>
                  <p:nvPr/>
                </p:nvSpPr>
                <p:spPr>
                  <a:xfrm>
                    <a:off x="19801484" y="2228435"/>
                    <a:ext cx="13624" cy="408"/>
                  </a:xfrm>
                  <a:custGeom>
                    <a:avLst/>
                    <a:gdLst>
                      <a:gd name="connsiteX0" fmla="*/ 0 w 13624"/>
                      <a:gd name="connsiteY0" fmla="*/ 409 h 408"/>
                      <a:gd name="connsiteX1" fmla="*/ 0 w 13624"/>
                      <a:gd name="connsiteY1" fmla="*/ 0 h 408"/>
                      <a:gd name="connsiteX2" fmla="*/ 0 w 13624"/>
                      <a:gd name="connsiteY2" fmla="*/ 409 h 408"/>
                    </a:gdLst>
                    <a:ahLst/>
                    <a:cxnLst>
                      <a:cxn ang="0">
                        <a:pos x="connsiteX0" y="connsiteY0"/>
                      </a:cxn>
                      <a:cxn ang="0">
                        <a:pos x="connsiteX1" y="connsiteY1"/>
                      </a:cxn>
                      <a:cxn ang="0">
                        <a:pos x="connsiteX2" y="connsiteY2"/>
                      </a:cxn>
                    </a:cxnLst>
                    <a:rect l="l" t="t" r="r" b="b"/>
                    <a:pathLst>
                      <a:path w="13624" h="408">
                        <a:moveTo>
                          <a:pt x="0" y="409"/>
                        </a:moveTo>
                        <a:lnTo>
                          <a:pt x="0" y="0"/>
                        </a:lnTo>
                        <a:cubicBezTo>
                          <a:pt x="0" y="0"/>
                          <a:pt x="0" y="409"/>
                          <a:pt x="0" y="409"/>
                        </a:cubicBezTo>
                        <a:close/>
                      </a:path>
                    </a:pathLst>
                  </a:custGeom>
                  <a:solidFill>
                    <a:srgbClr val="333333"/>
                  </a:solidFill>
                  <a:ln w="0" cap="flat">
                    <a:noFill/>
                    <a:prstDash val="solid"/>
                    <a:miter/>
                  </a:ln>
                </p:spPr>
                <p:txBody>
                  <a:bodyPr rtlCol="0" anchor="ctr"/>
                  <a:lstStyle/>
                  <a:p>
                    <a:endParaRPr lang="en-US"/>
                  </a:p>
                </p:txBody>
              </p:sp>
              <p:sp>
                <p:nvSpPr>
                  <p:cNvPr id="3184" name="Freeform: Shape 3183">
                    <a:extLst>
                      <a:ext uri="{FF2B5EF4-FFF2-40B4-BE49-F238E27FC236}">
                        <a16:creationId xmlns:a16="http://schemas.microsoft.com/office/drawing/2014/main" id="{26C331E2-C0CB-BC8C-C8E1-62C7F7B8DD68}"/>
                      </a:ext>
                    </a:extLst>
                  </p:cNvPr>
                  <p:cNvSpPr/>
                  <p:nvPr/>
                </p:nvSpPr>
                <p:spPr>
                  <a:xfrm>
                    <a:off x="19611640" y="1909869"/>
                    <a:ext cx="584274" cy="900335"/>
                  </a:xfrm>
                  <a:custGeom>
                    <a:avLst/>
                    <a:gdLst>
                      <a:gd name="connsiteX0" fmla="*/ 495442 w 584274"/>
                      <a:gd name="connsiteY0" fmla="*/ 96214 h 900335"/>
                      <a:gd name="connsiteX1" fmla="*/ 491763 w 584274"/>
                      <a:gd name="connsiteY1" fmla="*/ 92807 h 900335"/>
                      <a:gd name="connsiteX2" fmla="*/ 493807 w 584274"/>
                      <a:gd name="connsiteY2" fmla="*/ 94442 h 900335"/>
                      <a:gd name="connsiteX3" fmla="*/ 484678 w 584274"/>
                      <a:gd name="connsiteY3" fmla="*/ 85314 h 900335"/>
                      <a:gd name="connsiteX4" fmla="*/ 480591 w 584274"/>
                      <a:gd name="connsiteY4" fmla="*/ 81908 h 900335"/>
                      <a:gd name="connsiteX5" fmla="*/ 482226 w 584274"/>
                      <a:gd name="connsiteY5" fmla="*/ 82998 h 900335"/>
                      <a:gd name="connsiteX6" fmla="*/ 479229 w 584274"/>
                      <a:gd name="connsiteY6" fmla="*/ 80136 h 900335"/>
                      <a:gd name="connsiteX7" fmla="*/ 460427 w 584274"/>
                      <a:gd name="connsiteY7" fmla="*/ 67329 h 900335"/>
                      <a:gd name="connsiteX8" fmla="*/ 442851 w 584274"/>
                      <a:gd name="connsiteY8" fmla="*/ 56975 h 900335"/>
                      <a:gd name="connsiteX9" fmla="*/ 417100 w 584274"/>
                      <a:gd name="connsiteY9" fmla="*/ 43759 h 900335"/>
                      <a:gd name="connsiteX10" fmla="*/ 429363 w 584274"/>
                      <a:gd name="connsiteY10" fmla="*/ 49072 h 900335"/>
                      <a:gd name="connsiteX11" fmla="*/ 388489 w 584274"/>
                      <a:gd name="connsiteY11" fmla="*/ 30270 h 900335"/>
                      <a:gd name="connsiteX12" fmla="*/ 401841 w 584274"/>
                      <a:gd name="connsiteY12" fmla="*/ 35175 h 900335"/>
                      <a:gd name="connsiteX13" fmla="*/ 370913 w 584274"/>
                      <a:gd name="connsiteY13" fmla="*/ 27273 h 900335"/>
                      <a:gd name="connsiteX14" fmla="*/ 390940 w 584274"/>
                      <a:gd name="connsiteY14" fmla="*/ 31360 h 900335"/>
                      <a:gd name="connsiteX15" fmla="*/ 335626 w 584274"/>
                      <a:gd name="connsiteY15" fmla="*/ 17736 h 900335"/>
                      <a:gd name="connsiteX16" fmla="*/ 315325 w 584274"/>
                      <a:gd name="connsiteY16" fmla="*/ 12422 h 900335"/>
                      <a:gd name="connsiteX17" fmla="*/ 315052 w 584274"/>
                      <a:gd name="connsiteY17" fmla="*/ 14875 h 900335"/>
                      <a:gd name="connsiteX18" fmla="*/ 295978 w 584274"/>
                      <a:gd name="connsiteY18" fmla="*/ 15147 h 900335"/>
                      <a:gd name="connsiteX19" fmla="*/ 297476 w 584274"/>
                      <a:gd name="connsiteY19" fmla="*/ 14602 h 900335"/>
                      <a:gd name="connsiteX20" fmla="*/ 249519 w 584274"/>
                      <a:gd name="connsiteY20" fmla="*/ 22641 h 900335"/>
                      <a:gd name="connsiteX21" fmla="*/ 211642 w 584274"/>
                      <a:gd name="connsiteY21" fmla="*/ 35312 h 900335"/>
                      <a:gd name="connsiteX22" fmla="*/ 179488 w 584274"/>
                      <a:gd name="connsiteY22" fmla="*/ 50162 h 900335"/>
                      <a:gd name="connsiteX23" fmla="*/ 161094 w 584274"/>
                      <a:gd name="connsiteY23" fmla="*/ 57247 h 900335"/>
                      <a:gd name="connsiteX24" fmla="*/ 136434 w 584274"/>
                      <a:gd name="connsiteY24" fmla="*/ 78229 h 900335"/>
                      <a:gd name="connsiteX25" fmla="*/ 158097 w 584274"/>
                      <a:gd name="connsiteY25" fmla="*/ 61062 h 900335"/>
                      <a:gd name="connsiteX26" fmla="*/ 171449 w 584274"/>
                      <a:gd name="connsiteY26" fmla="*/ 55885 h 900335"/>
                      <a:gd name="connsiteX27" fmla="*/ 146653 w 584274"/>
                      <a:gd name="connsiteY27" fmla="*/ 71825 h 900335"/>
                      <a:gd name="connsiteX28" fmla="*/ 122537 w 584274"/>
                      <a:gd name="connsiteY28" fmla="*/ 90219 h 900335"/>
                      <a:gd name="connsiteX29" fmla="*/ 125534 w 584274"/>
                      <a:gd name="connsiteY29" fmla="*/ 87357 h 900335"/>
                      <a:gd name="connsiteX30" fmla="*/ 107687 w 584274"/>
                      <a:gd name="connsiteY30" fmla="*/ 100573 h 900335"/>
                      <a:gd name="connsiteX31" fmla="*/ 98285 w 584274"/>
                      <a:gd name="connsiteY31" fmla="*/ 109020 h 900335"/>
                      <a:gd name="connsiteX32" fmla="*/ 86295 w 584274"/>
                      <a:gd name="connsiteY32" fmla="*/ 123735 h 900335"/>
                      <a:gd name="connsiteX33" fmla="*/ 77848 w 584274"/>
                      <a:gd name="connsiteY33" fmla="*/ 136133 h 900335"/>
                      <a:gd name="connsiteX34" fmla="*/ 78257 w 584274"/>
                      <a:gd name="connsiteY34" fmla="*/ 134907 h 900335"/>
                      <a:gd name="connsiteX35" fmla="*/ 53732 w 584274"/>
                      <a:gd name="connsiteY35" fmla="*/ 172375 h 900335"/>
                      <a:gd name="connsiteX36" fmla="*/ 54687 w 584274"/>
                      <a:gd name="connsiteY36" fmla="*/ 169650 h 900335"/>
                      <a:gd name="connsiteX37" fmla="*/ 37792 w 584274"/>
                      <a:gd name="connsiteY37" fmla="*/ 208752 h 900335"/>
                      <a:gd name="connsiteX38" fmla="*/ 38065 w 584274"/>
                      <a:gd name="connsiteY38" fmla="*/ 202213 h 900335"/>
                      <a:gd name="connsiteX39" fmla="*/ 20625 w 584274"/>
                      <a:gd name="connsiteY39" fmla="*/ 273197 h 900335"/>
                      <a:gd name="connsiteX40" fmla="*/ 17219 w 584274"/>
                      <a:gd name="connsiteY40" fmla="*/ 290227 h 900335"/>
                      <a:gd name="connsiteX41" fmla="*/ 17901 w 584274"/>
                      <a:gd name="connsiteY41" fmla="*/ 270199 h 900335"/>
                      <a:gd name="connsiteX42" fmla="*/ 15039 w 584274"/>
                      <a:gd name="connsiteY42" fmla="*/ 291454 h 900335"/>
                      <a:gd name="connsiteX43" fmla="*/ 14766 w 584274"/>
                      <a:gd name="connsiteY43" fmla="*/ 276739 h 900335"/>
                      <a:gd name="connsiteX44" fmla="*/ 11769 w 584274"/>
                      <a:gd name="connsiteY44" fmla="*/ 302762 h 900335"/>
                      <a:gd name="connsiteX45" fmla="*/ 12724 w 584274"/>
                      <a:gd name="connsiteY45" fmla="*/ 317885 h 900335"/>
                      <a:gd name="connsiteX46" fmla="*/ 10952 w 584274"/>
                      <a:gd name="connsiteY46" fmla="*/ 333962 h 900335"/>
                      <a:gd name="connsiteX47" fmla="*/ 12042 w 584274"/>
                      <a:gd name="connsiteY47" fmla="*/ 347042 h 900335"/>
                      <a:gd name="connsiteX48" fmla="*/ 13677 w 584274"/>
                      <a:gd name="connsiteY48" fmla="*/ 368433 h 900335"/>
                      <a:gd name="connsiteX49" fmla="*/ 13540 w 584274"/>
                      <a:gd name="connsiteY49" fmla="*/ 353037 h 900335"/>
                      <a:gd name="connsiteX50" fmla="*/ 16401 w 584274"/>
                      <a:gd name="connsiteY50" fmla="*/ 376471 h 900335"/>
                      <a:gd name="connsiteX51" fmla="*/ 15993 w 584274"/>
                      <a:gd name="connsiteY51" fmla="*/ 386826 h 900335"/>
                      <a:gd name="connsiteX52" fmla="*/ 18581 w 584274"/>
                      <a:gd name="connsiteY52" fmla="*/ 405355 h 900335"/>
                      <a:gd name="connsiteX53" fmla="*/ 19807 w 584274"/>
                      <a:gd name="connsiteY53" fmla="*/ 424021 h 900335"/>
                      <a:gd name="connsiteX54" fmla="*/ 36701 w 584274"/>
                      <a:gd name="connsiteY54" fmla="*/ 488056 h 900335"/>
                      <a:gd name="connsiteX55" fmla="*/ 41608 w 584274"/>
                      <a:gd name="connsiteY55" fmla="*/ 503588 h 900335"/>
                      <a:gd name="connsiteX56" fmla="*/ 47056 w 584274"/>
                      <a:gd name="connsiteY56" fmla="*/ 517758 h 900335"/>
                      <a:gd name="connsiteX57" fmla="*/ 56185 w 584274"/>
                      <a:gd name="connsiteY57" fmla="*/ 540647 h 900335"/>
                      <a:gd name="connsiteX58" fmla="*/ 60681 w 584274"/>
                      <a:gd name="connsiteY58" fmla="*/ 555907 h 900335"/>
                      <a:gd name="connsiteX59" fmla="*/ 78666 w 584274"/>
                      <a:gd name="connsiteY59" fmla="*/ 592148 h 900335"/>
                      <a:gd name="connsiteX60" fmla="*/ 98012 w 584274"/>
                      <a:gd name="connsiteY60" fmla="*/ 627436 h 900335"/>
                      <a:gd name="connsiteX61" fmla="*/ 90792 w 584274"/>
                      <a:gd name="connsiteY61" fmla="*/ 616264 h 900335"/>
                      <a:gd name="connsiteX62" fmla="*/ 126489 w 584274"/>
                      <a:gd name="connsiteY62" fmla="*/ 676893 h 900335"/>
                      <a:gd name="connsiteX63" fmla="*/ 121584 w 584274"/>
                      <a:gd name="connsiteY63" fmla="*/ 670762 h 900335"/>
                      <a:gd name="connsiteX64" fmla="*/ 134390 w 584274"/>
                      <a:gd name="connsiteY64" fmla="*/ 688338 h 900335"/>
                      <a:gd name="connsiteX65" fmla="*/ 131939 w 584274"/>
                      <a:gd name="connsiteY65" fmla="*/ 685613 h 900335"/>
                      <a:gd name="connsiteX66" fmla="*/ 241070 w 584274"/>
                      <a:gd name="connsiteY66" fmla="*/ 818725 h 900335"/>
                      <a:gd name="connsiteX67" fmla="*/ 222677 w 584274"/>
                      <a:gd name="connsiteY67" fmla="*/ 802103 h 900335"/>
                      <a:gd name="connsiteX68" fmla="*/ 234394 w 584274"/>
                      <a:gd name="connsiteY68" fmla="*/ 814910 h 900335"/>
                      <a:gd name="connsiteX69" fmla="*/ 256875 w 584274"/>
                      <a:gd name="connsiteY69" fmla="*/ 835892 h 900335"/>
                      <a:gd name="connsiteX70" fmla="*/ 256875 w 584274"/>
                      <a:gd name="connsiteY70" fmla="*/ 837527 h 900335"/>
                      <a:gd name="connsiteX71" fmla="*/ 329222 w 584274"/>
                      <a:gd name="connsiteY71" fmla="*/ 900336 h 900335"/>
                      <a:gd name="connsiteX72" fmla="*/ 288485 w 584274"/>
                      <a:gd name="connsiteY72" fmla="*/ 869408 h 900335"/>
                      <a:gd name="connsiteX73" fmla="*/ 296932 w 584274"/>
                      <a:gd name="connsiteY73" fmla="*/ 878809 h 900335"/>
                      <a:gd name="connsiteX74" fmla="*/ 279356 w 584274"/>
                      <a:gd name="connsiteY74" fmla="*/ 864640 h 900335"/>
                      <a:gd name="connsiteX75" fmla="*/ 299111 w 584274"/>
                      <a:gd name="connsiteY75" fmla="*/ 882760 h 900335"/>
                      <a:gd name="connsiteX76" fmla="*/ 291073 w 584274"/>
                      <a:gd name="connsiteY76" fmla="*/ 876902 h 900335"/>
                      <a:gd name="connsiteX77" fmla="*/ 309466 w 584274"/>
                      <a:gd name="connsiteY77" fmla="*/ 891889 h 900335"/>
                      <a:gd name="connsiteX78" fmla="*/ 232623 w 584274"/>
                      <a:gd name="connsiteY78" fmla="*/ 823357 h 900335"/>
                      <a:gd name="connsiteX79" fmla="*/ 236302 w 584274"/>
                      <a:gd name="connsiteY79" fmla="*/ 825946 h 900335"/>
                      <a:gd name="connsiteX80" fmla="*/ 215185 w 584274"/>
                      <a:gd name="connsiteY80" fmla="*/ 802512 h 900335"/>
                      <a:gd name="connsiteX81" fmla="*/ 223632 w 584274"/>
                      <a:gd name="connsiteY81" fmla="*/ 813003 h 900335"/>
                      <a:gd name="connsiteX82" fmla="*/ 214776 w 584274"/>
                      <a:gd name="connsiteY82" fmla="*/ 804828 h 900335"/>
                      <a:gd name="connsiteX83" fmla="*/ 182485 w 584274"/>
                      <a:gd name="connsiteY83" fmla="*/ 764363 h 900335"/>
                      <a:gd name="connsiteX84" fmla="*/ 159868 w 584274"/>
                      <a:gd name="connsiteY84" fmla="*/ 739838 h 900335"/>
                      <a:gd name="connsiteX85" fmla="*/ 153738 w 584274"/>
                      <a:gd name="connsiteY85" fmla="*/ 729484 h 900335"/>
                      <a:gd name="connsiteX86" fmla="*/ 130304 w 584274"/>
                      <a:gd name="connsiteY86" fmla="*/ 698829 h 900335"/>
                      <a:gd name="connsiteX87" fmla="*/ 107823 w 584274"/>
                      <a:gd name="connsiteY87" fmla="*/ 664767 h 900335"/>
                      <a:gd name="connsiteX88" fmla="*/ 110820 w 584274"/>
                      <a:gd name="connsiteY88" fmla="*/ 669399 h 900335"/>
                      <a:gd name="connsiteX89" fmla="*/ 109185 w 584274"/>
                      <a:gd name="connsiteY89" fmla="*/ 664358 h 900335"/>
                      <a:gd name="connsiteX90" fmla="*/ 84524 w 584274"/>
                      <a:gd name="connsiteY90" fmla="*/ 621305 h 900335"/>
                      <a:gd name="connsiteX91" fmla="*/ 63816 w 584274"/>
                      <a:gd name="connsiteY91" fmla="*/ 584791 h 900335"/>
                      <a:gd name="connsiteX92" fmla="*/ 44741 w 584274"/>
                      <a:gd name="connsiteY92" fmla="*/ 544598 h 900335"/>
                      <a:gd name="connsiteX93" fmla="*/ 65178 w 584274"/>
                      <a:gd name="connsiteY93" fmla="*/ 584382 h 900335"/>
                      <a:gd name="connsiteX94" fmla="*/ 55640 w 584274"/>
                      <a:gd name="connsiteY94" fmla="*/ 562855 h 900335"/>
                      <a:gd name="connsiteX95" fmla="*/ 69264 w 584274"/>
                      <a:gd name="connsiteY95" fmla="*/ 588469 h 900335"/>
                      <a:gd name="connsiteX96" fmla="*/ 48420 w 584274"/>
                      <a:gd name="connsiteY96" fmla="*/ 546370 h 900335"/>
                      <a:gd name="connsiteX97" fmla="*/ 45694 w 584274"/>
                      <a:gd name="connsiteY97" fmla="*/ 536560 h 900335"/>
                      <a:gd name="connsiteX98" fmla="*/ 43650 w 584274"/>
                      <a:gd name="connsiteY98" fmla="*/ 534652 h 900335"/>
                      <a:gd name="connsiteX99" fmla="*/ 42561 w 584274"/>
                      <a:gd name="connsiteY99" fmla="*/ 530838 h 900335"/>
                      <a:gd name="connsiteX100" fmla="*/ 30298 w 584274"/>
                      <a:gd name="connsiteY100" fmla="*/ 498139 h 900335"/>
                      <a:gd name="connsiteX101" fmla="*/ 33977 w 584274"/>
                      <a:gd name="connsiteY101" fmla="*/ 514624 h 900335"/>
                      <a:gd name="connsiteX102" fmla="*/ 39427 w 584274"/>
                      <a:gd name="connsiteY102" fmla="*/ 527023 h 900335"/>
                      <a:gd name="connsiteX103" fmla="*/ 41062 w 584274"/>
                      <a:gd name="connsiteY103" fmla="*/ 535606 h 900335"/>
                      <a:gd name="connsiteX104" fmla="*/ 31117 w 584274"/>
                      <a:gd name="connsiteY104" fmla="*/ 508902 h 900335"/>
                      <a:gd name="connsiteX105" fmla="*/ 23895 w 584274"/>
                      <a:gd name="connsiteY105" fmla="*/ 486149 h 900335"/>
                      <a:gd name="connsiteX106" fmla="*/ 23895 w 584274"/>
                      <a:gd name="connsiteY106" fmla="*/ 482061 h 900335"/>
                      <a:gd name="connsiteX107" fmla="*/ 12587 w 584274"/>
                      <a:gd name="connsiteY107" fmla="*/ 436147 h 900335"/>
                      <a:gd name="connsiteX108" fmla="*/ 13949 w 584274"/>
                      <a:gd name="connsiteY108" fmla="*/ 439689 h 900335"/>
                      <a:gd name="connsiteX109" fmla="*/ 8772 w 584274"/>
                      <a:gd name="connsiteY109" fmla="*/ 409442 h 900335"/>
                      <a:gd name="connsiteX110" fmla="*/ 5911 w 584274"/>
                      <a:gd name="connsiteY110" fmla="*/ 380695 h 900335"/>
                      <a:gd name="connsiteX111" fmla="*/ 2096 w 584274"/>
                      <a:gd name="connsiteY111" fmla="*/ 350993 h 900335"/>
                      <a:gd name="connsiteX112" fmla="*/ 189 w 584274"/>
                      <a:gd name="connsiteY112" fmla="*/ 323471 h 900335"/>
                      <a:gd name="connsiteX113" fmla="*/ 2913 w 584274"/>
                      <a:gd name="connsiteY113" fmla="*/ 290364 h 900335"/>
                      <a:gd name="connsiteX114" fmla="*/ 10407 w 584274"/>
                      <a:gd name="connsiteY114" fmla="*/ 247991 h 900335"/>
                      <a:gd name="connsiteX115" fmla="*/ 7410 w 584274"/>
                      <a:gd name="connsiteY115" fmla="*/ 269654 h 900335"/>
                      <a:gd name="connsiteX116" fmla="*/ 10680 w 584274"/>
                      <a:gd name="connsiteY116" fmla="*/ 251534 h 900335"/>
                      <a:gd name="connsiteX117" fmla="*/ 13949 w 584274"/>
                      <a:gd name="connsiteY117" fmla="*/ 240770 h 900335"/>
                      <a:gd name="connsiteX118" fmla="*/ 12451 w 584274"/>
                      <a:gd name="connsiteY118" fmla="*/ 253305 h 900335"/>
                      <a:gd name="connsiteX119" fmla="*/ 17765 w 584274"/>
                      <a:gd name="connsiteY119" fmla="*/ 232459 h 900335"/>
                      <a:gd name="connsiteX120" fmla="*/ 21988 w 584274"/>
                      <a:gd name="connsiteY120" fmla="*/ 217063 h 900335"/>
                      <a:gd name="connsiteX121" fmla="*/ 15721 w 584274"/>
                      <a:gd name="connsiteY121" fmla="*/ 231642 h 900335"/>
                      <a:gd name="connsiteX122" fmla="*/ 39564 w 584274"/>
                      <a:gd name="connsiteY122" fmla="*/ 169105 h 900335"/>
                      <a:gd name="connsiteX123" fmla="*/ 45831 w 584274"/>
                      <a:gd name="connsiteY123" fmla="*/ 160113 h 900335"/>
                      <a:gd name="connsiteX124" fmla="*/ 48420 w 584274"/>
                      <a:gd name="connsiteY124" fmla="*/ 153845 h 900335"/>
                      <a:gd name="connsiteX125" fmla="*/ 50191 w 584274"/>
                      <a:gd name="connsiteY125" fmla="*/ 153845 h 900335"/>
                      <a:gd name="connsiteX126" fmla="*/ 73762 w 584274"/>
                      <a:gd name="connsiteY126" fmla="*/ 118967 h 900335"/>
                      <a:gd name="connsiteX127" fmla="*/ 94606 w 584274"/>
                      <a:gd name="connsiteY127" fmla="*/ 93216 h 900335"/>
                      <a:gd name="connsiteX128" fmla="*/ 90929 w 584274"/>
                      <a:gd name="connsiteY128" fmla="*/ 98666 h 900335"/>
                      <a:gd name="connsiteX129" fmla="*/ 91882 w 584274"/>
                      <a:gd name="connsiteY129" fmla="*/ 99756 h 900335"/>
                      <a:gd name="connsiteX130" fmla="*/ 76895 w 584274"/>
                      <a:gd name="connsiteY130" fmla="*/ 117604 h 900335"/>
                      <a:gd name="connsiteX131" fmla="*/ 67902 w 584274"/>
                      <a:gd name="connsiteY131" fmla="*/ 130820 h 900335"/>
                      <a:gd name="connsiteX132" fmla="*/ 77712 w 584274"/>
                      <a:gd name="connsiteY132" fmla="*/ 120329 h 900335"/>
                      <a:gd name="connsiteX133" fmla="*/ 87250 w 584274"/>
                      <a:gd name="connsiteY133" fmla="*/ 107794 h 900335"/>
                      <a:gd name="connsiteX134" fmla="*/ 84933 w 584274"/>
                      <a:gd name="connsiteY134" fmla="*/ 110383 h 900335"/>
                      <a:gd name="connsiteX135" fmla="*/ 118858 w 584274"/>
                      <a:gd name="connsiteY135" fmla="*/ 75777 h 900335"/>
                      <a:gd name="connsiteX136" fmla="*/ 163002 w 584274"/>
                      <a:gd name="connsiteY136" fmla="*/ 44713 h 900335"/>
                      <a:gd name="connsiteX137" fmla="*/ 196927 w 584274"/>
                      <a:gd name="connsiteY137" fmla="*/ 24684 h 900335"/>
                      <a:gd name="connsiteX138" fmla="*/ 237937 w 584274"/>
                      <a:gd name="connsiteY138" fmla="*/ 8471 h 900335"/>
                      <a:gd name="connsiteX139" fmla="*/ 245976 w 584274"/>
                      <a:gd name="connsiteY139" fmla="*/ 7381 h 900335"/>
                      <a:gd name="connsiteX140" fmla="*/ 245431 w 584274"/>
                      <a:gd name="connsiteY140" fmla="*/ 9152 h 900335"/>
                      <a:gd name="connsiteX141" fmla="*/ 277312 w 584274"/>
                      <a:gd name="connsiteY141" fmla="*/ 3021 h 900335"/>
                      <a:gd name="connsiteX142" fmla="*/ 260281 w 584274"/>
                      <a:gd name="connsiteY142" fmla="*/ 4656 h 900335"/>
                      <a:gd name="connsiteX143" fmla="*/ 294615 w 584274"/>
                      <a:gd name="connsiteY143" fmla="*/ 978 h 900335"/>
                      <a:gd name="connsiteX144" fmla="*/ 291618 w 584274"/>
                      <a:gd name="connsiteY144" fmla="*/ 1523 h 900335"/>
                      <a:gd name="connsiteX145" fmla="*/ 312055 w 584274"/>
                      <a:gd name="connsiteY145" fmla="*/ 296 h 900335"/>
                      <a:gd name="connsiteX146" fmla="*/ 350203 w 584274"/>
                      <a:gd name="connsiteY146" fmla="*/ 5610 h 900335"/>
                      <a:gd name="connsiteX147" fmla="*/ 366417 w 584274"/>
                      <a:gd name="connsiteY147" fmla="*/ 7381 h 900335"/>
                      <a:gd name="connsiteX148" fmla="*/ 370913 w 584274"/>
                      <a:gd name="connsiteY148" fmla="*/ 9152 h 900335"/>
                      <a:gd name="connsiteX149" fmla="*/ 383584 w 584274"/>
                      <a:gd name="connsiteY149" fmla="*/ 13512 h 900335"/>
                      <a:gd name="connsiteX150" fmla="*/ 420779 w 584274"/>
                      <a:gd name="connsiteY150" fmla="*/ 25774 h 900335"/>
                      <a:gd name="connsiteX151" fmla="*/ 425411 w 584274"/>
                      <a:gd name="connsiteY151" fmla="*/ 28636 h 900335"/>
                      <a:gd name="connsiteX152" fmla="*/ 434813 w 584274"/>
                      <a:gd name="connsiteY152" fmla="*/ 34767 h 900335"/>
                      <a:gd name="connsiteX153" fmla="*/ 469418 w 584274"/>
                      <a:gd name="connsiteY153" fmla="*/ 55067 h 900335"/>
                      <a:gd name="connsiteX154" fmla="*/ 499802 w 584274"/>
                      <a:gd name="connsiteY154" fmla="*/ 79592 h 900335"/>
                      <a:gd name="connsiteX155" fmla="*/ 500210 w 584274"/>
                      <a:gd name="connsiteY155" fmla="*/ 81771 h 900335"/>
                      <a:gd name="connsiteX156" fmla="*/ 509203 w 584274"/>
                      <a:gd name="connsiteY156" fmla="*/ 90491 h 900335"/>
                      <a:gd name="connsiteX157" fmla="*/ 517922 w 584274"/>
                      <a:gd name="connsiteY157" fmla="*/ 100028 h 900335"/>
                      <a:gd name="connsiteX158" fmla="*/ 517786 w 584274"/>
                      <a:gd name="connsiteY158" fmla="*/ 100028 h 900335"/>
                      <a:gd name="connsiteX159" fmla="*/ 518059 w 584274"/>
                      <a:gd name="connsiteY159" fmla="*/ 100028 h 900335"/>
                      <a:gd name="connsiteX160" fmla="*/ 522145 w 584274"/>
                      <a:gd name="connsiteY160" fmla="*/ 104116 h 900335"/>
                      <a:gd name="connsiteX161" fmla="*/ 533727 w 584274"/>
                      <a:gd name="connsiteY161" fmla="*/ 116514 h 900335"/>
                      <a:gd name="connsiteX162" fmla="*/ 549260 w 584274"/>
                      <a:gd name="connsiteY162" fmla="*/ 137632 h 900335"/>
                      <a:gd name="connsiteX163" fmla="*/ 543128 w 584274"/>
                      <a:gd name="connsiteY163" fmla="*/ 125915 h 900335"/>
                      <a:gd name="connsiteX164" fmla="*/ 532229 w 584274"/>
                      <a:gd name="connsiteY164" fmla="*/ 111064 h 900335"/>
                      <a:gd name="connsiteX165" fmla="*/ 526506 w 584274"/>
                      <a:gd name="connsiteY165" fmla="*/ 105887 h 900335"/>
                      <a:gd name="connsiteX166" fmla="*/ 508657 w 584274"/>
                      <a:gd name="connsiteY166" fmla="*/ 85177 h 900335"/>
                      <a:gd name="connsiteX167" fmla="*/ 533999 w 584274"/>
                      <a:gd name="connsiteY167" fmla="*/ 112018 h 900335"/>
                      <a:gd name="connsiteX168" fmla="*/ 558660 w 584274"/>
                      <a:gd name="connsiteY168" fmla="*/ 150303 h 900335"/>
                      <a:gd name="connsiteX169" fmla="*/ 542855 w 584274"/>
                      <a:gd name="connsiteY169" fmla="*/ 119375 h 900335"/>
                      <a:gd name="connsiteX170" fmla="*/ 514925 w 584274"/>
                      <a:gd name="connsiteY170" fmla="*/ 84496 h 900335"/>
                      <a:gd name="connsiteX171" fmla="*/ 523100 w 584274"/>
                      <a:gd name="connsiteY171" fmla="*/ 94715 h 900335"/>
                      <a:gd name="connsiteX172" fmla="*/ 512609 w 584274"/>
                      <a:gd name="connsiteY172" fmla="*/ 83406 h 900335"/>
                      <a:gd name="connsiteX173" fmla="*/ 521601 w 584274"/>
                      <a:gd name="connsiteY173" fmla="*/ 95260 h 900335"/>
                      <a:gd name="connsiteX174" fmla="*/ 493125 w 584274"/>
                      <a:gd name="connsiteY174" fmla="*/ 66921 h 900335"/>
                      <a:gd name="connsiteX175" fmla="*/ 501574 w 584274"/>
                      <a:gd name="connsiteY175" fmla="*/ 76458 h 900335"/>
                      <a:gd name="connsiteX176" fmla="*/ 477731 w 584274"/>
                      <a:gd name="connsiteY176" fmla="*/ 57111 h 900335"/>
                      <a:gd name="connsiteX177" fmla="*/ 485496 w 584274"/>
                      <a:gd name="connsiteY177" fmla="*/ 64332 h 900335"/>
                      <a:gd name="connsiteX178" fmla="*/ 463015 w 584274"/>
                      <a:gd name="connsiteY178" fmla="*/ 46484 h 900335"/>
                      <a:gd name="connsiteX179" fmla="*/ 440398 w 584274"/>
                      <a:gd name="connsiteY179" fmla="*/ 31497 h 900335"/>
                      <a:gd name="connsiteX180" fmla="*/ 427591 w 584274"/>
                      <a:gd name="connsiteY180" fmla="*/ 26183 h 900335"/>
                      <a:gd name="connsiteX181" fmla="*/ 410288 w 584274"/>
                      <a:gd name="connsiteY181" fmla="*/ 19371 h 900335"/>
                      <a:gd name="connsiteX182" fmla="*/ 420097 w 584274"/>
                      <a:gd name="connsiteY182" fmla="*/ 23731 h 900335"/>
                      <a:gd name="connsiteX183" fmla="*/ 398571 w 584274"/>
                      <a:gd name="connsiteY183" fmla="*/ 16373 h 900335"/>
                      <a:gd name="connsiteX184" fmla="*/ 386854 w 584274"/>
                      <a:gd name="connsiteY184" fmla="*/ 9289 h 900335"/>
                      <a:gd name="connsiteX185" fmla="*/ 335626 w 584274"/>
                      <a:gd name="connsiteY185" fmla="*/ 24 h 900335"/>
                      <a:gd name="connsiteX186" fmla="*/ 379905 w 584274"/>
                      <a:gd name="connsiteY186" fmla="*/ 7109 h 900335"/>
                      <a:gd name="connsiteX187" fmla="*/ 369005 w 584274"/>
                      <a:gd name="connsiteY187" fmla="*/ 3566 h 900335"/>
                      <a:gd name="connsiteX188" fmla="*/ 412059 w 584274"/>
                      <a:gd name="connsiteY188" fmla="*/ 17191 h 900335"/>
                      <a:gd name="connsiteX189" fmla="*/ 429499 w 584274"/>
                      <a:gd name="connsiteY189" fmla="*/ 26728 h 900335"/>
                      <a:gd name="connsiteX190" fmla="*/ 434267 w 584274"/>
                      <a:gd name="connsiteY190" fmla="*/ 26864 h 900335"/>
                      <a:gd name="connsiteX191" fmla="*/ 400479 w 584274"/>
                      <a:gd name="connsiteY191" fmla="*/ 11741 h 900335"/>
                      <a:gd name="connsiteX192" fmla="*/ 437264 w 584274"/>
                      <a:gd name="connsiteY192" fmla="*/ 26047 h 900335"/>
                      <a:gd name="connsiteX193" fmla="*/ 450345 w 584274"/>
                      <a:gd name="connsiteY193" fmla="*/ 31769 h 900335"/>
                      <a:gd name="connsiteX194" fmla="*/ 468738 w 584274"/>
                      <a:gd name="connsiteY194" fmla="*/ 43078 h 900335"/>
                      <a:gd name="connsiteX195" fmla="*/ 473915 w 584274"/>
                      <a:gd name="connsiteY195" fmla="*/ 49617 h 900335"/>
                      <a:gd name="connsiteX196" fmla="*/ 498575 w 584274"/>
                      <a:gd name="connsiteY196" fmla="*/ 68556 h 900335"/>
                      <a:gd name="connsiteX197" fmla="*/ 495169 w 584274"/>
                      <a:gd name="connsiteY197" fmla="*/ 63106 h 900335"/>
                      <a:gd name="connsiteX198" fmla="*/ 513427 w 584274"/>
                      <a:gd name="connsiteY198" fmla="*/ 81635 h 900335"/>
                      <a:gd name="connsiteX199" fmla="*/ 532093 w 584274"/>
                      <a:gd name="connsiteY199" fmla="*/ 103162 h 900335"/>
                      <a:gd name="connsiteX200" fmla="*/ 526779 w 584274"/>
                      <a:gd name="connsiteY200" fmla="*/ 95532 h 900335"/>
                      <a:gd name="connsiteX201" fmla="*/ 521192 w 584274"/>
                      <a:gd name="connsiteY201" fmla="*/ 89265 h 900335"/>
                      <a:gd name="connsiteX202" fmla="*/ 545444 w 584274"/>
                      <a:gd name="connsiteY202" fmla="*/ 121283 h 900335"/>
                      <a:gd name="connsiteX203" fmla="*/ 561384 w 584274"/>
                      <a:gd name="connsiteY203" fmla="*/ 155480 h 900335"/>
                      <a:gd name="connsiteX204" fmla="*/ 568469 w 584274"/>
                      <a:gd name="connsiteY204" fmla="*/ 165563 h 900335"/>
                      <a:gd name="connsiteX205" fmla="*/ 563428 w 584274"/>
                      <a:gd name="connsiteY205" fmla="*/ 159568 h 900335"/>
                      <a:gd name="connsiteX206" fmla="*/ 574738 w 584274"/>
                      <a:gd name="connsiteY206" fmla="*/ 188588 h 900335"/>
                      <a:gd name="connsiteX207" fmla="*/ 580050 w 584274"/>
                      <a:gd name="connsiteY207" fmla="*/ 200033 h 900335"/>
                      <a:gd name="connsiteX208" fmla="*/ 576236 w 584274"/>
                      <a:gd name="connsiteY208" fmla="*/ 190632 h 900335"/>
                      <a:gd name="connsiteX209" fmla="*/ 581685 w 584274"/>
                      <a:gd name="connsiteY209" fmla="*/ 214202 h 900335"/>
                      <a:gd name="connsiteX210" fmla="*/ 567925 w 584274"/>
                      <a:gd name="connsiteY210" fmla="*/ 175917 h 900335"/>
                      <a:gd name="connsiteX211" fmla="*/ 571195 w 584274"/>
                      <a:gd name="connsiteY211" fmla="*/ 186272 h 900335"/>
                      <a:gd name="connsiteX212" fmla="*/ 564519 w 584274"/>
                      <a:gd name="connsiteY212" fmla="*/ 167743 h 900335"/>
                      <a:gd name="connsiteX213" fmla="*/ 564519 w 584274"/>
                      <a:gd name="connsiteY213" fmla="*/ 175236 h 900335"/>
                      <a:gd name="connsiteX214" fmla="*/ 564790 w 584274"/>
                      <a:gd name="connsiteY214" fmla="*/ 174555 h 900335"/>
                      <a:gd name="connsiteX215" fmla="*/ 559342 w 584274"/>
                      <a:gd name="connsiteY215" fmla="*/ 162429 h 900335"/>
                      <a:gd name="connsiteX216" fmla="*/ 564110 w 584274"/>
                      <a:gd name="connsiteY216" fmla="*/ 179596 h 900335"/>
                      <a:gd name="connsiteX217" fmla="*/ 568333 w 584274"/>
                      <a:gd name="connsiteY217" fmla="*/ 191858 h 900335"/>
                      <a:gd name="connsiteX218" fmla="*/ 582094 w 584274"/>
                      <a:gd name="connsiteY218" fmla="*/ 234639 h 900335"/>
                      <a:gd name="connsiteX219" fmla="*/ 583048 w 584274"/>
                      <a:gd name="connsiteY219" fmla="*/ 276875 h 900335"/>
                      <a:gd name="connsiteX220" fmla="*/ 584274 w 584274"/>
                      <a:gd name="connsiteY220" fmla="*/ 280826 h 900335"/>
                      <a:gd name="connsiteX221" fmla="*/ 582366 w 584274"/>
                      <a:gd name="connsiteY221" fmla="*/ 301808 h 900335"/>
                      <a:gd name="connsiteX222" fmla="*/ 580732 w 584274"/>
                      <a:gd name="connsiteY222" fmla="*/ 302217 h 900335"/>
                      <a:gd name="connsiteX223" fmla="*/ 581550 w 584274"/>
                      <a:gd name="connsiteY223" fmla="*/ 295950 h 900335"/>
                      <a:gd name="connsiteX224" fmla="*/ 581277 w 584274"/>
                      <a:gd name="connsiteY224" fmla="*/ 293634 h 900335"/>
                      <a:gd name="connsiteX225" fmla="*/ 581141 w 584274"/>
                      <a:gd name="connsiteY225" fmla="*/ 292816 h 900335"/>
                      <a:gd name="connsiteX226" fmla="*/ 578415 w 584274"/>
                      <a:gd name="connsiteY226" fmla="*/ 322518 h 900335"/>
                      <a:gd name="connsiteX227" fmla="*/ 574738 w 584274"/>
                      <a:gd name="connsiteY227" fmla="*/ 315433 h 900335"/>
                      <a:gd name="connsiteX228" fmla="*/ 569831 w 584274"/>
                      <a:gd name="connsiteY228" fmla="*/ 344998 h 900335"/>
                      <a:gd name="connsiteX229" fmla="*/ 569697 w 584274"/>
                      <a:gd name="connsiteY229" fmla="*/ 351266 h 900335"/>
                      <a:gd name="connsiteX230" fmla="*/ 565472 w 584274"/>
                      <a:gd name="connsiteY230" fmla="*/ 364754 h 900335"/>
                      <a:gd name="connsiteX231" fmla="*/ 559342 w 584274"/>
                      <a:gd name="connsiteY231" fmla="*/ 384373 h 900335"/>
                      <a:gd name="connsiteX232" fmla="*/ 559342 w 584274"/>
                      <a:gd name="connsiteY232" fmla="*/ 383556 h 900335"/>
                      <a:gd name="connsiteX233" fmla="*/ 552393 w 584274"/>
                      <a:gd name="connsiteY233" fmla="*/ 400723 h 900335"/>
                      <a:gd name="connsiteX234" fmla="*/ 544353 w 584274"/>
                      <a:gd name="connsiteY234" fmla="*/ 419389 h 900335"/>
                      <a:gd name="connsiteX235" fmla="*/ 537541 w 584274"/>
                      <a:gd name="connsiteY235" fmla="*/ 441188 h 900335"/>
                      <a:gd name="connsiteX236" fmla="*/ 543810 w 584274"/>
                      <a:gd name="connsiteY236" fmla="*/ 432877 h 900335"/>
                      <a:gd name="connsiteX237" fmla="*/ 540947 w 584274"/>
                      <a:gd name="connsiteY237" fmla="*/ 438735 h 900335"/>
                      <a:gd name="connsiteX238" fmla="*/ 543810 w 584274"/>
                      <a:gd name="connsiteY238" fmla="*/ 434921 h 900335"/>
                      <a:gd name="connsiteX239" fmla="*/ 563428 w 584274"/>
                      <a:gd name="connsiteY239" fmla="*/ 383965 h 900335"/>
                      <a:gd name="connsiteX240" fmla="*/ 556616 w 584274"/>
                      <a:gd name="connsiteY240" fmla="*/ 402085 h 900335"/>
                      <a:gd name="connsiteX241" fmla="*/ 562612 w 584274"/>
                      <a:gd name="connsiteY241" fmla="*/ 383965 h 900335"/>
                      <a:gd name="connsiteX242" fmla="*/ 570104 w 584274"/>
                      <a:gd name="connsiteY242" fmla="*/ 360394 h 900335"/>
                      <a:gd name="connsiteX243" fmla="*/ 572694 w 584274"/>
                      <a:gd name="connsiteY243" fmla="*/ 354808 h 900335"/>
                      <a:gd name="connsiteX244" fmla="*/ 576509 w 584274"/>
                      <a:gd name="connsiteY244" fmla="*/ 336415 h 900335"/>
                      <a:gd name="connsiteX245" fmla="*/ 572966 w 584274"/>
                      <a:gd name="connsiteY245" fmla="*/ 359032 h 900335"/>
                      <a:gd name="connsiteX246" fmla="*/ 580186 w 584274"/>
                      <a:gd name="connsiteY246" fmla="*/ 328104 h 900335"/>
                      <a:gd name="connsiteX247" fmla="*/ 579915 w 584274"/>
                      <a:gd name="connsiteY247" fmla="*/ 321837 h 900335"/>
                      <a:gd name="connsiteX248" fmla="*/ 582639 w 584274"/>
                      <a:gd name="connsiteY248" fmla="*/ 317068 h 900335"/>
                      <a:gd name="connsiteX249" fmla="*/ 578144 w 584274"/>
                      <a:gd name="connsiteY249" fmla="*/ 346906 h 900335"/>
                      <a:gd name="connsiteX250" fmla="*/ 580868 w 584274"/>
                      <a:gd name="connsiteY250" fmla="*/ 338867 h 900335"/>
                      <a:gd name="connsiteX251" fmla="*/ 575009 w 584274"/>
                      <a:gd name="connsiteY251" fmla="*/ 363664 h 900335"/>
                      <a:gd name="connsiteX252" fmla="*/ 575827 w 584274"/>
                      <a:gd name="connsiteY252" fmla="*/ 357669 h 900335"/>
                      <a:gd name="connsiteX253" fmla="*/ 567243 w 584274"/>
                      <a:gd name="connsiteY253" fmla="*/ 382738 h 900335"/>
                      <a:gd name="connsiteX254" fmla="*/ 557298 w 584274"/>
                      <a:gd name="connsiteY254" fmla="*/ 407399 h 900335"/>
                      <a:gd name="connsiteX255" fmla="*/ 535499 w 584274"/>
                      <a:gd name="connsiteY255" fmla="*/ 454131 h 900335"/>
                      <a:gd name="connsiteX256" fmla="*/ 537950 w 584274"/>
                      <a:gd name="connsiteY256" fmla="*/ 445548 h 900335"/>
                      <a:gd name="connsiteX257" fmla="*/ 521329 w 584274"/>
                      <a:gd name="connsiteY257" fmla="*/ 475522 h 900335"/>
                      <a:gd name="connsiteX258" fmla="*/ 524598 w 584274"/>
                      <a:gd name="connsiteY258" fmla="*/ 467619 h 900335"/>
                      <a:gd name="connsiteX259" fmla="*/ 518468 w 584274"/>
                      <a:gd name="connsiteY259" fmla="*/ 475794 h 900335"/>
                      <a:gd name="connsiteX260" fmla="*/ 510428 w 584274"/>
                      <a:gd name="connsiteY260" fmla="*/ 485876 h 900335"/>
                      <a:gd name="connsiteX261" fmla="*/ 481544 w 584274"/>
                      <a:gd name="connsiteY261" fmla="*/ 526750 h 900335"/>
                      <a:gd name="connsiteX262" fmla="*/ 442033 w 584274"/>
                      <a:gd name="connsiteY262" fmla="*/ 567760 h 900335"/>
                      <a:gd name="connsiteX263" fmla="*/ 443260 w 584274"/>
                      <a:gd name="connsiteY263" fmla="*/ 565580 h 900335"/>
                      <a:gd name="connsiteX264" fmla="*/ 402795 w 584274"/>
                      <a:gd name="connsiteY264" fmla="*/ 598279 h 900335"/>
                      <a:gd name="connsiteX265" fmla="*/ 392985 w 584274"/>
                      <a:gd name="connsiteY265" fmla="*/ 604819 h 900335"/>
                      <a:gd name="connsiteX266" fmla="*/ 387943 w 584274"/>
                      <a:gd name="connsiteY266" fmla="*/ 608089 h 900335"/>
                      <a:gd name="connsiteX267" fmla="*/ 378952 w 584274"/>
                      <a:gd name="connsiteY267" fmla="*/ 613266 h 900335"/>
                      <a:gd name="connsiteX268" fmla="*/ 359332 w 584274"/>
                      <a:gd name="connsiteY268" fmla="*/ 623893 h 900335"/>
                      <a:gd name="connsiteX269" fmla="*/ 338759 w 584274"/>
                      <a:gd name="connsiteY269" fmla="*/ 633158 h 900335"/>
                      <a:gd name="connsiteX270" fmla="*/ 319004 w 584274"/>
                      <a:gd name="connsiteY270" fmla="*/ 638881 h 900335"/>
                      <a:gd name="connsiteX271" fmla="*/ 301291 w 584274"/>
                      <a:gd name="connsiteY271" fmla="*/ 642695 h 900335"/>
                      <a:gd name="connsiteX272" fmla="*/ 319821 w 584274"/>
                      <a:gd name="connsiteY272" fmla="*/ 636292 h 900335"/>
                      <a:gd name="connsiteX273" fmla="*/ 324454 w 584274"/>
                      <a:gd name="connsiteY273" fmla="*/ 633158 h 900335"/>
                      <a:gd name="connsiteX274" fmla="*/ 386581 w 584274"/>
                      <a:gd name="connsiteY274" fmla="*/ 606726 h 900335"/>
                      <a:gd name="connsiteX275" fmla="*/ 375410 w 584274"/>
                      <a:gd name="connsiteY275" fmla="*/ 611631 h 900335"/>
                      <a:gd name="connsiteX276" fmla="*/ 384674 w 584274"/>
                      <a:gd name="connsiteY276" fmla="*/ 606590 h 900335"/>
                      <a:gd name="connsiteX277" fmla="*/ 390124 w 584274"/>
                      <a:gd name="connsiteY277" fmla="*/ 603457 h 900335"/>
                      <a:gd name="connsiteX278" fmla="*/ 402114 w 584274"/>
                      <a:gd name="connsiteY278" fmla="*/ 595554 h 900335"/>
                      <a:gd name="connsiteX279" fmla="*/ 398298 w 584274"/>
                      <a:gd name="connsiteY279" fmla="*/ 596780 h 900335"/>
                      <a:gd name="connsiteX280" fmla="*/ 412605 w 584274"/>
                      <a:gd name="connsiteY280" fmla="*/ 588061 h 900335"/>
                      <a:gd name="connsiteX281" fmla="*/ 425138 w 584274"/>
                      <a:gd name="connsiteY281" fmla="*/ 576207 h 900335"/>
                      <a:gd name="connsiteX282" fmla="*/ 439854 w 584274"/>
                      <a:gd name="connsiteY282" fmla="*/ 562583 h 900335"/>
                      <a:gd name="connsiteX283" fmla="*/ 422823 w 584274"/>
                      <a:gd name="connsiteY283" fmla="*/ 580976 h 900335"/>
                      <a:gd name="connsiteX284" fmla="*/ 419690 w 584274"/>
                      <a:gd name="connsiteY284" fmla="*/ 585063 h 900335"/>
                      <a:gd name="connsiteX285" fmla="*/ 455523 w 584274"/>
                      <a:gd name="connsiteY285" fmla="*/ 552092 h 900335"/>
                      <a:gd name="connsiteX286" fmla="*/ 449390 w 584274"/>
                      <a:gd name="connsiteY286" fmla="*/ 558768 h 900335"/>
                      <a:gd name="connsiteX287" fmla="*/ 473370 w 584274"/>
                      <a:gd name="connsiteY287" fmla="*/ 535742 h 900335"/>
                      <a:gd name="connsiteX288" fmla="*/ 487676 w 584274"/>
                      <a:gd name="connsiteY288" fmla="*/ 515987 h 900335"/>
                      <a:gd name="connsiteX289" fmla="*/ 466967 w 584274"/>
                      <a:gd name="connsiteY289" fmla="*/ 538604 h 900335"/>
                      <a:gd name="connsiteX290" fmla="*/ 442033 w 584274"/>
                      <a:gd name="connsiteY290" fmla="*/ 562310 h 900335"/>
                      <a:gd name="connsiteX291" fmla="*/ 463424 w 584274"/>
                      <a:gd name="connsiteY291" fmla="*/ 537241 h 900335"/>
                      <a:gd name="connsiteX292" fmla="*/ 465059 w 584274"/>
                      <a:gd name="connsiteY292" fmla="*/ 535742 h 900335"/>
                      <a:gd name="connsiteX293" fmla="*/ 461926 w 584274"/>
                      <a:gd name="connsiteY293" fmla="*/ 532745 h 900335"/>
                      <a:gd name="connsiteX294" fmla="*/ 425138 w 584274"/>
                      <a:gd name="connsiteY294" fmla="*/ 568986 h 900335"/>
                      <a:gd name="connsiteX295" fmla="*/ 443396 w 584274"/>
                      <a:gd name="connsiteY295" fmla="*/ 554817 h 900335"/>
                      <a:gd name="connsiteX296" fmla="*/ 429908 w 584274"/>
                      <a:gd name="connsiteY296" fmla="*/ 568033 h 900335"/>
                      <a:gd name="connsiteX297" fmla="*/ 432360 w 584274"/>
                      <a:gd name="connsiteY297" fmla="*/ 565171 h 900335"/>
                      <a:gd name="connsiteX298" fmla="*/ 393939 w 584274"/>
                      <a:gd name="connsiteY298" fmla="*/ 594192 h 900335"/>
                      <a:gd name="connsiteX299" fmla="*/ 407018 w 584274"/>
                      <a:gd name="connsiteY299" fmla="*/ 583156 h 900335"/>
                      <a:gd name="connsiteX300" fmla="*/ 391077 w 584274"/>
                      <a:gd name="connsiteY300" fmla="*/ 593374 h 900335"/>
                      <a:gd name="connsiteX301" fmla="*/ 387534 w 584274"/>
                      <a:gd name="connsiteY301" fmla="*/ 598279 h 900335"/>
                      <a:gd name="connsiteX302" fmla="*/ 382630 w 584274"/>
                      <a:gd name="connsiteY302" fmla="*/ 601413 h 900335"/>
                      <a:gd name="connsiteX303" fmla="*/ 375817 w 584274"/>
                      <a:gd name="connsiteY303" fmla="*/ 605091 h 900335"/>
                      <a:gd name="connsiteX304" fmla="*/ 363557 w 584274"/>
                      <a:gd name="connsiteY304" fmla="*/ 611768 h 900335"/>
                      <a:gd name="connsiteX305" fmla="*/ 343936 w 584274"/>
                      <a:gd name="connsiteY305" fmla="*/ 620079 h 900335"/>
                      <a:gd name="connsiteX306" fmla="*/ 330039 w 584274"/>
                      <a:gd name="connsiteY306" fmla="*/ 624575 h 900335"/>
                      <a:gd name="connsiteX307" fmla="*/ 320639 w 584274"/>
                      <a:gd name="connsiteY307" fmla="*/ 626618 h 900335"/>
                      <a:gd name="connsiteX308" fmla="*/ 316687 w 584274"/>
                      <a:gd name="connsiteY308" fmla="*/ 627981 h 900335"/>
                      <a:gd name="connsiteX309" fmla="*/ 302517 w 584274"/>
                      <a:gd name="connsiteY309" fmla="*/ 633976 h 900335"/>
                      <a:gd name="connsiteX310" fmla="*/ 286850 w 584274"/>
                      <a:gd name="connsiteY310" fmla="*/ 639153 h 900335"/>
                      <a:gd name="connsiteX311" fmla="*/ 279220 w 584274"/>
                      <a:gd name="connsiteY311" fmla="*/ 641605 h 900335"/>
                      <a:gd name="connsiteX312" fmla="*/ 277176 w 584274"/>
                      <a:gd name="connsiteY312" fmla="*/ 642014 h 900335"/>
                      <a:gd name="connsiteX313" fmla="*/ 276086 w 584274"/>
                      <a:gd name="connsiteY313" fmla="*/ 642014 h 900335"/>
                      <a:gd name="connsiteX314" fmla="*/ 275677 w 584274"/>
                      <a:gd name="connsiteY314" fmla="*/ 636428 h 900335"/>
                      <a:gd name="connsiteX315" fmla="*/ 287394 w 584274"/>
                      <a:gd name="connsiteY315" fmla="*/ 623621 h 900335"/>
                      <a:gd name="connsiteX316" fmla="*/ 280854 w 584274"/>
                      <a:gd name="connsiteY316" fmla="*/ 627572 h 900335"/>
                      <a:gd name="connsiteX317" fmla="*/ 260963 w 584274"/>
                      <a:gd name="connsiteY317" fmla="*/ 646646 h 900335"/>
                      <a:gd name="connsiteX318" fmla="*/ 261100 w 584274"/>
                      <a:gd name="connsiteY318" fmla="*/ 648009 h 900335"/>
                      <a:gd name="connsiteX319" fmla="*/ 284533 w 584274"/>
                      <a:gd name="connsiteY319" fmla="*/ 640788 h 900335"/>
                      <a:gd name="connsiteX320" fmla="*/ 295841 w 584274"/>
                      <a:gd name="connsiteY320" fmla="*/ 637518 h 900335"/>
                      <a:gd name="connsiteX321" fmla="*/ 306196 w 584274"/>
                      <a:gd name="connsiteY321" fmla="*/ 634248 h 900335"/>
                      <a:gd name="connsiteX322" fmla="*/ 326224 w 584274"/>
                      <a:gd name="connsiteY322" fmla="*/ 627436 h 900335"/>
                      <a:gd name="connsiteX323" fmla="*/ 316278 w 584274"/>
                      <a:gd name="connsiteY323" fmla="*/ 631932 h 900335"/>
                      <a:gd name="connsiteX324" fmla="*/ 354291 w 584274"/>
                      <a:gd name="connsiteY324" fmla="*/ 618035 h 900335"/>
                      <a:gd name="connsiteX325" fmla="*/ 313008 w 584274"/>
                      <a:gd name="connsiteY325" fmla="*/ 634929 h 900335"/>
                      <a:gd name="connsiteX326" fmla="*/ 325680 w 584274"/>
                      <a:gd name="connsiteY326" fmla="*/ 631796 h 900335"/>
                      <a:gd name="connsiteX327" fmla="*/ 307151 w 584274"/>
                      <a:gd name="connsiteY327" fmla="*/ 637245 h 900335"/>
                      <a:gd name="connsiteX328" fmla="*/ 300611 w 584274"/>
                      <a:gd name="connsiteY328" fmla="*/ 638472 h 900335"/>
                      <a:gd name="connsiteX329" fmla="*/ 284261 w 584274"/>
                      <a:gd name="connsiteY329" fmla="*/ 643104 h 900335"/>
                      <a:gd name="connsiteX330" fmla="*/ 284261 w 584274"/>
                      <a:gd name="connsiteY330" fmla="*/ 643785 h 900335"/>
                      <a:gd name="connsiteX331" fmla="*/ 276359 w 584274"/>
                      <a:gd name="connsiteY331" fmla="*/ 645829 h 900335"/>
                      <a:gd name="connsiteX332" fmla="*/ 271182 w 584274"/>
                      <a:gd name="connsiteY332" fmla="*/ 647328 h 900335"/>
                      <a:gd name="connsiteX333" fmla="*/ 268456 w 584274"/>
                      <a:gd name="connsiteY333" fmla="*/ 647736 h 900335"/>
                      <a:gd name="connsiteX334" fmla="*/ 270500 w 584274"/>
                      <a:gd name="connsiteY334" fmla="*/ 648145 h 900335"/>
                      <a:gd name="connsiteX335" fmla="*/ 278130 w 584274"/>
                      <a:gd name="connsiteY335" fmla="*/ 646238 h 900335"/>
                      <a:gd name="connsiteX336" fmla="*/ 295568 w 584274"/>
                      <a:gd name="connsiteY336" fmla="*/ 641605 h 900335"/>
                      <a:gd name="connsiteX337" fmla="*/ 308376 w 584274"/>
                      <a:gd name="connsiteY337" fmla="*/ 639698 h 900335"/>
                      <a:gd name="connsiteX338" fmla="*/ 295297 w 584274"/>
                      <a:gd name="connsiteY338" fmla="*/ 643376 h 900335"/>
                      <a:gd name="connsiteX339" fmla="*/ 278674 w 584274"/>
                      <a:gd name="connsiteY339" fmla="*/ 647191 h 900335"/>
                      <a:gd name="connsiteX340" fmla="*/ 269410 w 584274"/>
                      <a:gd name="connsiteY340" fmla="*/ 649235 h 900335"/>
                      <a:gd name="connsiteX341" fmla="*/ 266684 w 584274"/>
                      <a:gd name="connsiteY341" fmla="*/ 649371 h 900335"/>
                      <a:gd name="connsiteX342" fmla="*/ 264778 w 584274"/>
                      <a:gd name="connsiteY342" fmla="*/ 649371 h 900335"/>
                      <a:gd name="connsiteX343" fmla="*/ 256602 w 584274"/>
                      <a:gd name="connsiteY343" fmla="*/ 649371 h 900335"/>
                      <a:gd name="connsiteX344" fmla="*/ 265459 w 584274"/>
                      <a:gd name="connsiteY344" fmla="*/ 638472 h 900335"/>
                      <a:gd name="connsiteX345" fmla="*/ 265050 w 584274"/>
                      <a:gd name="connsiteY345" fmla="*/ 639289 h 900335"/>
                      <a:gd name="connsiteX346" fmla="*/ 288349 w 584274"/>
                      <a:gd name="connsiteY346" fmla="*/ 612994 h 900335"/>
                      <a:gd name="connsiteX347" fmla="*/ 295978 w 584274"/>
                      <a:gd name="connsiteY347" fmla="*/ 603593 h 900335"/>
                      <a:gd name="connsiteX348" fmla="*/ 301837 w 584274"/>
                      <a:gd name="connsiteY348" fmla="*/ 595963 h 900335"/>
                      <a:gd name="connsiteX349" fmla="*/ 319277 w 584274"/>
                      <a:gd name="connsiteY349" fmla="*/ 572393 h 900335"/>
                      <a:gd name="connsiteX350" fmla="*/ 328131 w 584274"/>
                      <a:gd name="connsiteY350" fmla="*/ 559994 h 900335"/>
                      <a:gd name="connsiteX351" fmla="*/ 332356 w 584274"/>
                      <a:gd name="connsiteY351" fmla="*/ 553182 h 900335"/>
                      <a:gd name="connsiteX352" fmla="*/ 334673 w 584274"/>
                      <a:gd name="connsiteY352" fmla="*/ 549231 h 900335"/>
                      <a:gd name="connsiteX353" fmla="*/ 342847 w 584274"/>
                      <a:gd name="connsiteY353" fmla="*/ 534380 h 900335"/>
                      <a:gd name="connsiteX354" fmla="*/ 343254 w 584274"/>
                      <a:gd name="connsiteY354" fmla="*/ 534925 h 900335"/>
                      <a:gd name="connsiteX355" fmla="*/ 350203 w 584274"/>
                      <a:gd name="connsiteY355" fmla="*/ 521982 h 900335"/>
                      <a:gd name="connsiteX356" fmla="*/ 335353 w 584274"/>
                      <a:gd name="connsiteY356" fmla="*/ 547868 h 900335"/>
                      <a:gd name="connsiteX357" fmla="*/ 337260 w 584274"/>
                      <a:gd name="connsiteY357" fmla="*/ 547187 h 900335"/>
                      <a:gd name="connsiteX358" fmla="*/ 321048 w 584274"/>
                      <a:gd name="connsiteY358" fmla="*/ 571575 h 900335"/>
                      <a:gd name="connsiteX359" fmla="*/ 302653 w 584274"/>
                      <a:gd name="connsiteY359" fmla="*/ 597462 h 900335"/>
                      <a:gd name="connsiteX360" fmla="*/ 320093 w 584274"/>
                      <a:gd name="connsiteY360" fmla="*/ 575254 h 900335"/>
                      <a:gd name="connsiteX361" fmla="*/ 328541 w 584274"/>
                      <a:gd name="connsiteY361" fmla="*/ 563400 h 900335"/>
                      <a:gd name="connsiteX362" fmla="*/ 335216 w 584274"/>
                      <a:gd name="connsiteY362" fmla="*/ 552773 h 900335"/>
                      <a:gd name="connsiteX363" fmla="*/ 344345 w 584274"/>
                      <a:gd name="connsiteY363" fmla="*/ 534380 h 900335"/>
                      <a:gd name="connsiteX364" fmla="*/ 350476 w 584274"/>
                      <a:gd name="connsiteY364" fmla="*/ 526205 h 900335"/>
                      <a:gd name="connsiteX365" fmla="*/ 352384 w 584274"/>
                      <a:gd name="connsiteY365" fmla="*/ 521709 h 900335"/>
                      <a:gd name="connsiteX366" fmla="*/ 347479 w 584274"/>
                      <a:gd name="connsiteY366" fmla="*/ 536151 h 900335"/>
                      <a:gd name="connsiteX367" fmla="*/ 345298 w 584274"/>
                      <a:gd name="connsiteY367" fmla="*/ 538467 h 900335"/>
                      <a:gd name="connsiteX368" fmla="*/ 340394 w 584274"/>
                      <a:gd name="connsiteY368" fmla="*/ 548686 h 900335"/>
                      <a:gd name="connsiteX369" fmla="*/ 336442 w 584274"/>
                      <a:gd name="connsiteY369" fmla="*/ 555498 h 900335"/>
                      <a:gd name="connsiteX370" fmla="*/ 326633 w 584274"/>
                      <a:gd name="connsiteY370" fmla="*/ 570349 h 900335"/>
                      <a:gd name="connsiteX371" fmla="*/ 334127 w 584274"/>
                      <a:gd name="connsiteY371" fmla="*/ 557814 h 900335"/>
                      <a:gd name="connsiteX372" fmla="*/ 303472 w 584274"/>
                      <a:gd name="connsiteY372" fmla="*/ 598960 h 900335"/>
                      <a:gd name="connsiteX373" fmla="*/ 296932 w 584274"/>
                      <a:gd name="connsiteY373" fmla="*/ 607408 h 900335"/>
                      <a:gd name="connsiteX374" fmla="*/ 290527 w 584274"/>
                      <a:gd name="connsiteY374" fmla="*/ 615038 h 900335"/>
                      <a:gd name="connsiteX375" fmla="*/ 282626 w 584274"/>
                      <a:gd name="connsiteY375" fmla="*/ 625256 h 900335"/>
                      <a:gd name="connsiteX376" fmla="*/ 298158 w 584274"/>
                      <a:gd name="connsiteY376" fmla="*/ 607816 h 900335"/>
                      <a:gd name="connsiteX377" fmla="*/ 311373 w 584274"/>
                      <a:gd name="connsiteY377" fmla="*/ 591876 h 900335"/>
                      <a:gd name="connsiteX378" fmla="*/ 323772 w 584274"/>
                      <a:gd name="connsiteY378" fmla="*/ 576480 h 900335"/>
                      <a:gd name="connsiteX379" fmla="*/ 334127 w 584274"/>
                      <a:gd name="connsiteY379" fmla="*/ 561765 h 900335"/>
                      <a:gd name="connsiteX380" fmla="*/ 341212 w 584274"/>
                      <a:gd name="connsiteY380" fmla="*/ 550593 h 900335"/>
                      <a:gd name="connsiteX381" fmla="*/ 346797 w 584274"/>
                      <a:gd name="connsiteY381" fmla="*/ 541328 h 900335"/>
                      <a:gd name="connsiteX382" fmla="*/ 357152 w 584274"/>
                      <a:gd name="connsiteY382" fmla="*/ 522663 h 900335"/>
                      <a:gd name="connsiteX383" fmla="*/ 360831 w 584274"/>
                      <a:gd name="connsiteY383" fmla="*/ 499501 h 900335"/>
                      <a:gd name="connsiteX384" fmla="*/ 383721 w 584274"/>
                      <a:gd name="connsiteY384" fmla="*/ 443776 h 900335"/>
                      <a:gd name="connsiteX385" fmla="*/ 383721 w 584274"/>
                      <a:gd name="connsiteY385" fmla="*/ 445411 h 900335"/>
                      <a:gd name="connsiteX386" fmla="*/ 390124 w 584274"/>
                      <a:gd name="connsiteY386" fmla="*/ 425111 h 900335"/>
                      <a:gd name="connsiteX387" fmla="*/ 391895 w 584274"/>
                      <a:gd name="connsiteY387" fmla="*/ 425520 h 900335"/>
                      <a:gd name="connsiteX388" fmla="*/ 397889 w 584274"/>
                      <a:gd name="connsiteY388" fmla="*/ 399497 h 900335"/>
                      <a:gd name="connsiteX389" fmla="*/ 395710 w 584274"/>
                      <a:gd name="connsiteY389" fmla="*/ 413394 h 900335"/>
                      <a:gd name="connsiteX390" fmla="*/ 389987 w 584274"/>
                      <a:gd name="connsiteY390" fmla="*/ 433422 h 900335"/>
                      <a:gd name="connsiteX391" fmla="*/ 390940 w 584274"/>
                      <a:gd name="connsiteY391" fmla="*/ 428653 h 900335"/>
                      <a:gd name="connsiteX392" fmla="*/ 377181 w 584274"/>
                      <a:gd name="connsiteY392" fmla="*/ 467347 h 900335"/>
                      <a:gd name="connsiteX393" fmla="*/ 372820 w 584274"/>
                      <a:gd name="connsiteY393" fmla="*/ 474432 h 900335"/>
                      <a:gd name="connsiteX394" fmla="*/ 366281 w 584274"/>
                      <a:gd name="connsiteY394" fmla="*/ 493097 h 900335"/>
                      <a:gd name="connsiteX395" fmla="*/ 373775 w 584274"/>
                      <a:gd name="connsiteY395" fmla="*/ 480971 h 900335"/>
                      <a:gd name="connsiteX396" fmla="*/ 383993 w 584274"/>
                      <a:gd name="connsiteY396" fmla="*/ 453995 h 900335"/>
                      <a:gd name="connsiteX397" fmla="*/ 373093 w 584274"/>
                      <a:gd name="connsiteY397" fmla="*/ 482879 h 900335"/>
                      <a:gd name="connsiteX398" fmla="*/ 373910 w 584274"/>
                      <a:gd name="connsiteY398" fmla="*/ 492144 h 900335"/>
                      <a:gd name="connsiteX399" fmla="*/ 376090 w 584274"/>
                      <a:gd name="connsiteY399" fmla="*/ 481108 h 900335"/>
                      <a:gd name="connsiteX400" fmla="*/ 383993 w 584274"/>
                      <a:gd name="connsiteY400" fmla="*/ 458082 h 900335"/>
                      <a:gd name="connsiteX401" fmla="*/ 391895 w 584274"/>
                      <a:gd name="connsiteY401" fmla="*/ 432195 h 900335"/>
                      <a:gd name="connsiteX402" fmla="*/ 391895 w 584274"/>
                      <a:gd name="connsiteY402" fmla="*/ 433013 h 900335"/>
                      <a:gd name="connsiteX403" fmla="*/ 397345 w 584274"/>
                      <a:gd name="connsiteY403" fmla="*/ 413666 h 900335"/>
                      <a:gd name="connsiteX404" fmla="*/ 396118 w 584274"/>
                      <a:gd name="connsiteY404" fmla="*/ 422795 h 900335"/>
                      <a:gd name="connsiteX405" fmla="*/ 401295 w 584274"/>
                      <a:gd name="connsiteY405" fmla="*/ 395409 h 900335"/>
                      <a:gd name="connsiteX406" fmla="*/ 405792 w 584274"/>
                      <a:gd name="connsiteY406" fmla="*/ 379196 h 900335"/>
                      <a:gd name="connsiteX407" fmla="*/ 404021 w 584274"/>
                      <a:gd name="connsiteY407" fmla="*/ 375517 h 900335"/>
                      <a:gd name="connsiteX408" fmla="*/ 401568 w 584274"/>
                      <a:gd name="connsiteY408" fmla="*/ 392684 h 900335"/>
                      <a:gd name="connsiteX409" fmla="*/ 402659 w 584274"/>
                      <a:gd name="connsiteY409" fmla="*/ 377697 h 900335"/>
                      <a:gd name="connsiteX410" fmla="*/ 403067 w 584274"/>
                      <a:gd name="connsiteY410" fmla="*/ 376471 h 900335"/>
                      <a:gd name="connsiteX411" fmla="*/ 403203 w 584274"/>
                      <a:gd name="connsiteY411" fmla="*/ 367479 h 900335"/>
                      <a:gd name="connsiteX412" fmla="*/ 406882 w 584274"/>
                      <a:gd name="connsiteY412" fmla="*/ 350857 h 900335"/>
                      <a:gd name="connsiteX413" fmla="*/ 404701 w 584274"/>
                      <a:gd name="connsiteY413" fmla="*/ 353991 h 900335"/>
                      <a:gd name="connsiteX414" fmla="*/ 406202 w 584274"/>
                      <a:gd name="connsiteY414" fmla="*/ 306986 h 900335"/>
                      <a:gd name="connsiteX415" fmla="*/ 403203 w 584274"/>
                      <a:gd name="connsiteY415" fmla="*/ 285595 h 900335"/>
                      <a:gd name="connsiteX416" fmla="*/ 397753 w 584274"/>
                      <a:gd name="connsiteY416" fmla="*/ 269246 h 900335"/>
                      <a:gd name="connsiteX417" fmla="*/ 401295 w 584274"/>
                      <a:gd name="connsiteY417" fmla="*/ 268156 h 900335"/>
                      <a:gd name="connsiteX418" fmla="*/ 406473 w 584274"/>
                      <a:gd name="connsiteY418" fmla="*/ 285186 h 900335"/>
                      <a:gd name="connsiteX419" fmla="*/ 410015 w 584274"/>
                      <a:gd name="connsiteY419" fmla="*/ 306032 h 900335"/>
                      <a:gd name="connsiteX420" fmla="*/ 407427 w 584274"/>
                      <a:gd name="connsiteY420" fmla="*/ 297585 h 900335"/>
                      <a:gd name="connsiteX421" fmla="*/ 405247 w 584274"/>
                      <a:gd name="connsiteY421" fmla="*/ 287775 h 900335"/>
                      <a:gd name="connsiteX422" fmla="*/ 402523 w 584274"/>
                      <a:gd name="connsiteY422" fmla="*/ 277693 h 900335"/>
                      <a:gd name="connsiteX423" fmla="*/ 406065 w 584274"/>
                      <a:gd name="connsiteY423" fmla="*/ 297040 h 900335"/>
                      <a:gd name="connsiteX424" fmla="*/ 407291 w 584274"/>
                      <a:gd name="connsiteY424" fmla="*/ 313253 h 900335"/>
                      <a:gd name="connsiteX425" fmla="*/ 408380 w 584274"/>
                      <a:gd name="connsiteY425" fmla="*/ 343772 h 900335"/>
                      <a:gd name="connsiteX426" fmla="*/ 405929 w 584274"/>
                      <a:gd name="connsiteY426" fmla="*/ 370476 h 900335"/>
                      <a:gd name="connsiteX427" fmla="*/ 405929 w 584274"/>
                      <a:gd name="connsiteY427" fmla="*/ 381103 h 900335"/>
                      <a:gd name="connsiteX428" fmla="*/ 411377 w 584274"/>
                      <a:gd name="connsiteY428" fmla="*/ 319929 h 900335"/>
                      <a:gd name="connsiteX429" fmla="*/ 412332 w 584274"/>
                      <a:gd name="connsiteY429" fmla="*/ 326469 h 900335"/>
                      <a:gd name="connsiteX430" fmla="*/ 409335 w 584274"/>
                      <a:gd name="connsiteY430" fmla="*/ 296767 h 900335"/>
                      <a:gd name="connsiteX431" fmla="*/ 409335 w 584274"/>
                      <a:gd name="connsiteY431" fmla="*/ 297994 h 900335"/>
                      <a:gd name="connsiteX432" fmla="*/ 406882 w 584274"/>
                      <a:gd name="connsiteY432" fmla="*/ 277557 h 900335"/>
                      <a:gd name="connsiteX433" fmla="*/ 400751 w 584274"/>
                      <a:gd name="connsiteY433" fmla="*/ 263523 h 900335"/>
                      <a:gd name="connsiteX434" fmla="*/ 397345 w 584274"/>
                      <a:gd name="connsiteY434" fmla="*/ 255212 h 900335"/>
                      <a:gd name="connsiteX435" fmla="*/ 393803 w 584274"/>
                      <a:gd name="connsiteY435" fmla="*/ 247991 h 900335"/>
                      <a:gd name="connsiteX436" fmla="*/ 392848 w 584274"/>
                      <a:gd name="connsiteY436" fmla="*/ 249354 h 900335"/>
                      <a:gd name="connsiteX437" fmla="*/ 391622 w 584274"/>
                      <a:gd name="connsiteY437" fmla="*/ 247855 h 900335"/>
                      <a:gd name="connsiteX438" fmla="*/ 389715 w 584274"/>
                      <a:gd name="connsiteY438" fmla="*/ 245811 h 900335"/>
                      <a:gd name="connsiteX439" fmla="*/ 386445 w 584274"/>
                      <a:gd name="connsiteY439" fmla="*/ 242541 h 900335"/>
                      <a:gd name="connsiteX440" fmla="*/ 378271 w 584274"/>
                      <a:gd name="connsiteY440" fmla="*/ 236547 h 900335"/>
                      <a:gd name="connsiteX441" fmla="*/ 377181 w 584274"/>
                      <a:gd name="connsiteY441" fmla="*/ 237364 h 900335"/>
                      <a:gd name="connsiteX442" fmla="*/ 386445 w 584274"/>
                      <a:gd name="connsiteY442" fmla="*/ 244994 h 900335"/>
                      <a:gd name="connsiteX443" fmla="*/ 390669 w 584274"/>
                      <a:gd name="connsiteY443" fmla="*/ 249217 h 900335"/>
                      <a:gd name="connsiteX444" fmla="*/ 392712 w 584274"/>
                      <a:gd name="connsiteY444" fmla="*/ 252351 h 900335"/>
                      <a:gd name="connsiteX445" fmla="*/ 391622 w 584274"/>
                      <a:gd name="connsiteY445" fmla="*/ 250580 h 900335"/>
                      <a:gd name="connsiteX446" fmla="*/ 391213 w 584274"/>
                      <a:gd name="connsiteY446" fmla="*/ 250171 h 900335"/>
                      <a:gd name="connsiteX447" fmla="*/ 390397 w 584274"/>
                      <a:gd name="connsiteY447" fmla="*/ 249626 h 900335"/>
                      <a:gd name="connsiteX448" fmla="*/ 388625 w 584274"/>
                      <a:gd name="connsiteY448" fmla="*/ 248536 h 900335"/>
                      <a:gd name="connsiteX449" fmla="*/ 381677 w 584274"/>
                      <a:gd name="connsiteY449" fmla="*/ 243359 h 900335"/>
                      <a:gd name="connsiteX450" fmla="*/ 382493 w 584274"/>
                      <a:gd name="connsiteY450" fmla="*/ 242541 h 900335"/>
                      <a:gd name="connsiteX451" fmla="*/ 373093 w 584274"/>
                      <a:gd name="connsiteY451" fmla="*/ 234639 h 900335"/>
                      <a:gd name="connsiteX452" fmla="*/ 363964 w 584274"/>
                      <a:gd name="connsiteY452" fmla="*/ 230279 h 900335"/>
                      <a:gd name="connsiteX453" fmla="*/ 366417 w 584274"/>
                      <a:gd name="connsiteY453" fmla="*/ 231233 h 900335"/>
                      <a:gd name="connsiteX454" fmla="*/ 349250 w 584274"/>
                      <a:gd name="connsiteY454" fmla="*/ 223603 h 900335"/>
                      <a:gd name="connsiteX455" fmla="*/ 376908 w 584274"/>
                      <a:gd name="connsiteY455" fmla="*/ 239135 h 900335"/>
                      <a:gd name="connsiteX456" fmla="*/ 359878 w 584274"/>
                      <a:gd name="connsiteY456" fmla="*/ 230279 h 900335"/>
                      <a:gd name="connsiteX457" fmla="*/ 345435 w 584274"/>
                      <a:gd name="connsiteY457" fmla="*/ 224829 h 900335"/>
                      <a:gd name="connsiteX458" fmla="*/ 319004 w 584274"/>
                      <a:gd name="connsiteY458" fmla="*/ 217881 h 900335"/>
                      <a:gd name="connsiteX459" fmla="*/ 327588 w 584274"/>
                      <a:gd name="connsiteY459" fmla="*/ 217063 h 900335"/>
                      <a:gd name="connsiteX460" fmla="*/ 350067 w 584274"/>
                      <a:gd name="connsiteY460" fmla="*/ 222513 h 900335"/>
                      <a:gd name="connsiteX461" fmla="*/ 345298 w 584274"/>
                      <a:gd name="connsiteY461" fmla="*/ 220878 h 900335"/>
                      <a:gd name="connsiteX462" fmla="*/ 374046 w 584274"/>
                      <a:gd name="connsiteY462" fmla="*/ 233822 h 900335"/>
                      <a:gd name="connsiteX463" fmla="*/ 367916 w 584274"/>
                      <a:gd name="connsiteY463" fmla="*/ 227963 h 900335"/>
                      <a:gd name="connsiteX464" fmla="*/ 342438 w 584274"/>
                      <a:gd name="connsiteY464" fmla="*/ 218562 h 900335"/>
                      <a:gd name="connsiteX465" fmla="*/ 345571 w 584274"/>
                      <a:gd name="connsiteY465" fmla="*/ 217336 h 900335"/>
                      <a:gd name="connsiteX466" fmla="*/ 325134 w 584274"/>
                      <a:gd name="connsiteY466" fmla="*/ 211886 h 900335"/>
                      <a:gd name="connsiteX467" fmla="*/ 327042 w 584274"/>
                      <a:gd name="connsiteY467" fmla="*/ 212159 h 900335"/>
                      <a:gd name="connsiteX468" fmla="*/ 292299 w 584274"/>
                      <a:gd name="connsiteY468" fmla="*/ 212840 h 900335"/>
                      <a:gd name="connsiteX469" fmla="*/ 267639 w 584274"/>
                      <a:gd name="connsiteY469" fmla="*/ 224693 h 900335"/>
                      <a:gd name="connsiteX470" fmla="*/ 263144 w 584274"/>
                      <a:gd name="connsiteY470" fmla="*/ 229462 h 900335"/>
                      <a:gd name="connsiteX471" fmla="*/ 234667 w 584274"/>
                      <a:gd name="connsiteY471" fmla="*/ 254667 h 900335"/>
                      <a:gd name="connsiteX472" fmla="*/ 247475 w 584274"/>
                      <a:gd name="connsiteY472" fmla="*/ 242950 h 900335"/>
                      <a:gd name="connsiteX473" fmla="*/ 236302 w 584274"/>
                      <a:gd name="connsiteY473" fmla="*/ 255757 h 900335"/>
                      <a:gd name="connsiteX474" fmla="*/ 229353 w 584274"/>
                      <a:gd name="connsiteY474" fmla="*/ 267747 h 900335"/>
                      <a:gd name="connsiteX475" fmla="*/ 226902 w 584274"/>
                      <a:gd name="connsiteY475" fmla="*/ 268428 h 900335"/>
                      <a:gd name="connsiteX476" fmla="*/ 216138 w 584274"/>
                      <a:gd name="connsiteY476" fmla="*/ 287775 h 900335"/>
                      <a:gd name="connsiteX477" fmla="*/ 211506 w 584274"/>
                      <a:gd name="connsiteY477" fmla="*/ 298811 h 900335"/>
                      <a:gd name="connsiteX478" fmla="*/ 207827 w 584274"/>
                      <a:gd name="connsiteY478" fmla="*/ 310256 h 900335"/>
                      <a:gd name="connsiteX479" fmla="*/ 202786 w 584274"/>
                      <a:gd name="connsiteY479" fmla="*/ 331646 h 900335"/>
                      <a:gd name="connsiteX480" fmla="*/ 201015 w 584274"/>
                      <a:gd name="connsiteY480" fmla="*/ 348132 h 900335"/>
                      <a:gd name="connsiteX481" fmla="*/ 197745 w 584274"/>
                      <a:gd name="connsiteY481" fmla="*/ 370885 h 900335"/>
                      <a:gd name="connsiteX482" fmla="*/ 196519 w 584274"/>
                      <a:gd name="connsiteY482" fmla="*/ 382738 h 900335"/>
                      <a:gd name="connsiteX483" fmla="*/ 196656 w 584274"/>
                      <a:gd name="connsiteY483" fmla="*/ 400314 h 900335"/>
                      <a:gd name="connsiteX484" fmla="*/ 198562 w 584274"/>
                      <a:gd name="connsiteY484" fmla="*/ 414620 h 900335"/>
                      <a:gd name="connsiteX485" fmla="*/ 197199 w 584274"/>
                      <a:gd name="connsiteY485" fmla="*/ 417617 h 900335"/>
                      <a:gd name="connsiteX486" fmla="*/ 203739 w 584274"/>
                      <a:gd name="connsiteY486" fmla="*/ 473069 h 900335"/>
                      <a:gd name="connsiteX487" fmla="*/ 206328 w 584274"/>
                      <a:gd name="connsiteY487" fmla="*/ 498139 h 900335"/>
                      <a:gd name="connsiteX488" fmla="*/ 198834 w 584274"/>
                      <a:gd name="connsiteY488" fmla="*/ 454676 h 900335"/>
                      <a:gd name="connsiteX489" fmla="*/ 200196 w 584274"/>
                      <a:gd name="connsiteY489" fmla="*/ 454949 h 900335"/>
                      <a:gd name="connsiteX490" fmla="*/ 196519 w 584274"/>
                      <a:gd name="connsiteY490" fmla="*/ 416255 h 900335"/>
                      <a:gd name="connsiteX491" fmla="*/ 196656 w 584274"/>
                      <a:gd name="connsiteY491" fmla="*/ 432741 h 900335"/>
                      <a:gd name="connsiteX492" fmla="*/ 192158 w 584274"/>
                      <a:gd name="connsiteY492" fmla="*/ 408489 h 900335"/>
                      <a:gd name="connsiteX493" fmla="*/ 198290 w 584274"/>
                      <a:gd name="connsiteY493" fmla="*/ 460671 h 900335"/>
                      <a:gd name="connsiteX494" fmla="*/ 192840 w 584274"/>
                      <a:gd name="connsiteY494" fmla="*/ 428653 h 900335"/>
                      <a:gd name="connsiteX495" fmla="*/ 193657 w 584274"/>
                      <a:gd name="connsiteY495" fmla="*/ 445956 h 900335"/>
                      <a:gd name="connsiteX496" fmla="*/ 196383 w 584274"/>
                      <a:gd name="connsiteY496" fmla="*/ 458355 h 900335"/>
                      <a:gd name="connsiteX497" fmla="*/ 195974 w 584274"/>
                      <a:gd name="connsiteY497" fmla="*/ 457674 h 900335"/>
                      <a:gd name="connsiteX498" fmla="*/ 207963 w 584274"/>
                      <a:gd name="connsiteY498" fmla="*/ 512172 h 900335"/>
                      <a:gd name="connsiteX499" fmla="*/ 210144 w 584274"/>
                      <a:gd name="connsiteY499" fmla="*/ 503316 h 900335"/>
                      <a:gd name="connsiteX500" fmla="*/ 215048 w 584274"/>
                      <a:gd name="connsiteY500" fmla="*/ 534789 h 900335"/>
                      <a:gd name="connsiteX501" fmla="*/ 204421 w 584274"/>
                      <a:gd name="connsiteY501" fmla="*/ 502635 h 900335"/>
                      <a:gd name="connsiteX502" fmla="*/ 204012 w 584274"/>
                      <a:gd name="connsiteY502" fmla="*/ 514352 h 900335"/>
                      <a:gd name="connsiteX503" fmla="*/ 209189 w 584274"/>
                      <a:gd name="connsiteY503" fmla="*/ 528521 h 900335"/>
                      <a:gd name="connsiteX504" fmla="*/ 209053 w 584274"/>
                      <a:gd name="connsiteY504" fmla="*/ 530429 h 900335"/>
                      <a:gd name="connsiteX505" fmla="*/ 215048 w 584274"/>
                      <a:gd name="connsiteY505" fmla="*/ 552909 h 900335"/>
                      <a:gd name="connsiteX506" fmla="*/ 213957 w 584274"/>
                      <a:gd name="connsiteY506" fmla="*/ 550321 h 900335"/>
                      <a:gd name="connsiteX507" fmla="*/ 221179 w 584274"/>
                      <a:gd name="connsiteY507" fmla="*/ 578115 h 900335"/>
                      <a:gd name="connsiteX508" fmla="*/ 227446 w 584274"/>
                      <a:gd name="connsiteY508" fmla="*/ 593374 h 900335"/>
                      <a:gd name="connsiteX509" fmla="*/ 218182 w 584274"/>
                      <a:gd name="connsiteY509" fmla="*/ 549367 h 900335"/>
                      <a:gd name="connsiteX510" fmla="*/ 213413 w 584274"/>
                      <a:gd name="connsiteY510" fmla="*/ 538604 h 900335"/>
                      <a:gd name="connsiteX511" fmla="*/ 217363 w 584274"/>
                      <a:gd name="connsiteY511" fmla="*/ 554408 h 900335"/>
                      <a:gd name="connsiteX512" fmla="*/ 214366 w 584274"/>
                      <a:gd name="connsiteY512" fmla="*/ 545416 h 900335"/>
                      <a:gd name="connsiteX513" fmla="*/ 211369 w 584274"/>
                      <a:gd name="connsiteY513" fmla="*/ 530020 h 900335"/>
                      <a:gd name="connsiteX514" fmla="*/ 218591 w 584274"/>
                      <a:gd name="connsiteY514" fmla="*/ 548004 h 900335"/>
                      <a:gd name="connsiteX515" fmla="*/ 225130 w 584274"/>
                      <a:gd name="connsiteY515" fmla="*/ 573619 h 900335"/>
                      <a:gd name="connsiteX516" fmla="*/ 237393 w 584274"/>
                      <a:gd name="connsiteY516" fmla="*/ 628662 h 900335"/>
                      <a:gd name="connsiteX517" fmla="*/ 234531 w 584274"/>
                      <a:gd name="connsiteY517" fmla="*/ 619261 h 900335"/>
                      <a:gd name="connsiteX518" fmla="*/ 236165 w 584274"/>
                      <a:gd name="connsiteY518" fmla="*/ 630433 h 900335"/>
                      <a:gd name="connsiteX519" fmla="*/ 240254 w 584274"/>
                      <a:gd name="connsiteY519" fmla="*/ 640788 h 900335"/>
                      <a:gd name="connsiteX520" fmla="*/ 239572 w 584274"/>
                      <a:gd name="connsiteY520" fmla="*/ 640788 h 900335"/>
                      <a:gd name="connsiteX521" fmla="*/ 250745 w 584274"/>
                      <a:gd name="connsiteY521" fmla="*/ 668037 h 900335"/>
                      <a:gd name="connsiteX522" fmla="*/ 247611 w 584274"/>
                      <a:gd name="connsiteY522" fmla="*/ 666675 h 900335"/>
                      <a:gd name="connsiteX523" fmla="*/ 256602 w 584274"/>
                      <a:gd name="connsiteY523" fmla="*/ 699237 h 900335"/>
                      <a:gd name="connsiteX524" fmla="*/ 261507 w 584274"/>
                      <a:gd name="connsiteY524" fmla="*/ 710954 h 900335"/>
                      <a:gd name="connsiteX525" fmla="*/ 260554 w 584274"/>
                      <a:gd name="connsiteY525" fmla="*/ 708911 h 900335"/>
                      <a:gd name="connsiteX526" fmla="*/ 264097 w 584274"/>
                      <a:gd name="connsiteY526" fmla="*/ 721854 h 900335"/>
                      <a:gd name="connsiteX527" fmla="*/ 251970 w 584274"/>
                      <a:gd name="connsiteY527" fmla="*/ 689564 h 900335"/>
                      <a:gd name="connsiteX528" fmla="*/ 250336 w 584274"/>
                      <a:gd name="connsiteY528" fmla="*/ 689155 h 900335"/>
                      <a:gd name="connsiteX529" fmla="*/ 240526 w 584274"/>
                      <a:gd name="connsiteY529" fmla="*/ 664358 h 900335"/>
                      <a:gd name="connsiteX530" fmla="*/ 251017 w 584274"/>
                      <a:gd name="connsiteY530" fmla="*/ 694196 h 900335"/>
                      <a:gd name="connsiteX531" fmla="*/ 246248 w 584274"/>
                      <a:gd name="connsiteY531" fmla="*/ 685204 h 900335"/>
                      <a:gd name="connsiteX532" fmla="*/ 247748 w 584274"/>
                      <a:gd name="connsiteY532" fmla="*/ 687111 h 900335"/>
                      <a:gd name="connsiteX533" fmla="*/ 231124 w 584274"/>
                      <a:gd name="connsiteY533" fmla="*/ 640243 h 900335"/>
                      <a:gd name="connsiteX534" fmla="*/ 231397 w 584274"/>
                      <a:gd name="connsiteY534" fmla="*/ 639562 h 900335"/>
                      <a:gd name="connsiteX535" fmla="*/ 214776 w 584274"/>
                      <a:gd name="connsiteY535" fmla="*/ 588197 h 900335"/>
                      <a:gd name="connsiteX536" fmla="*/ 217092 w 584274"/>
                      <a:gd name="connsiteY536" fmla="*/ 593647 h 900335"/>
                      <a:gd name="connsiteX537" fmla="*/ 199107 w 584274"/>
                      <a:gd name="connsiteY537" fmla="*/ 536832 h 900335"/>
                      <a:gd name="connsiteX538" fmla="*/ 198562 w 584274"/>
                      <a:gd name="connsiteY538" fmla="*/ 536832 h 900335"/>
                      <a:gd name="connsiteX539" fmla="*/ 195974 w 584274"/>
                      <a:gd name="connsiteY539" fmla="*/ 526069 h 900335"/>
                      <a:gd name="connsiteX540" fmla="*/ 195974 w 584274"/>
                      <a:gd name="connsiteY540" fmla="*/ 526069 h 900335"/>
                      <a:gd name="connsiteX541" fmla="*/ 187936 w 584274"/>
                      <a:gd name="connsiteY541" fmla="*/ 494324 h 900335"/>
                      <a:gd name="connsiteX542" fmla="*/ 189298 w 584274"/>
                      <a:gd name="connsiteY542" fmla="*/ 505496 h 900335"/>
                      <a:gd name="connsiteX543" fmla="*/ 195292 w 584274"/>
                      <a:gd name="connsiteY543" fmla="*/ 527295 h 900335"/>
                      <a:gd name="connsiteX544" fmla="*/ 202922 w 584274"/>
                      <a:gd name="connsiteY544" fmla="*/ 560130 h 900335"/>
                      <a:gd name="connsiteX545" fmla="*/ 207827 w 584274"/>
                      <a:gd name="connsiteY545" fmla="*/ 571030 h 900335"/>
                      <a:gd name="connsiteX546" fmla="*/ 211506 w 584274"/>
                      <a:gd name="connsiteY546" fmla="*/ 588878 h 900335"/>
                      <a:gd name="connsiteX547" fmla="*/ 208372 w 584274"/>
                      <a:gd name="connsiteY547" fmla="*/ 576889 h 900335"/>
                      <a:gd name="connsiteX548" fmla="*/ 208509 w 584274"/>
                      <a:gd name="connsiteY548" fmla="*/ 585336 h 900335"/>
                      <a:gd name="connsiteX549" fmla="*/ 231670 w 584274"/>
                      <a:gd name="connsiteY549" fmla="*/ 656592 h 900335"/>
                      <a:gd name="connsiteX550" fmla="*/ 228264 w 584274"/>
                      <a:gd name="connsiteY550" fmla="*/ 644194 h 900335"/>
                      <a:gd name="connsiteX551" fmla="*/ 239164 w 584274"/>
                      <a:gd name="connsiteY551" fmla="*/ 678800 h 900335"/>
                      <a:gd name="connsiteX552" fmla="*/ 230581 w 584274"/>
                      <a:gd name="connsiteY552" fmla="*/ 654004 h 900335"/>
                      <a:gd name="connsiteX553" fmla="*/ 237529 w 584274"/>
                      <a:gd name="connsiteY553" fmla="*/ 677574 h 900335"/>
                      <a:gd name="connsiteX554" fmla="*/ 248837 w 584274"/>
                      <a:gd name="connsiteY554" fmla="*/ 703597 h 900335"/>
                      <a:gd name="connsiteX555" fmla="*/ 244885 w 584274"/>
                      <a:gd name="connsiteY555" fmla="*/ 691880 h 900335"/>
                      <a:gd name="connsiteX556" fmla="*/ 262189 w 584274"/>
                      <a:gd name="connsiteY556" fmla="*/ 741746 h 900335"/>
                      <a:gd name="connsiteX557" fmla="*/ 245022 w 584274"/>
                      <a:gd name="connsiteY557" fmla="*/ 695831 h 900335"/>
                      <a:gd name="connsiteX558" fmla="*/ 241343 w 584274"/>
                      <a:gd name="connsiteY558" fmla="*/ 692016 h 900335"/>
                      <a:gd name="connsiteX559" fmla="*/ 247066 w 584274"/>
                      <a:gd name="connsiteY559" fmla="*/ 708230 h 900335"/>
                      <a:gd name="connsiteX560" fmla="*/ 248564 w 584274"/>
                      <a:gd name="connsiteY560" fmla="*/ 713543 h 900335"/>
                      <a:gd name="connsiteX561" fmla="*/ 226902 w 584274"/>
                      <a:gd name="connsiteY561" fmla="*/ 658908 h 900335"/>
                      <a:gd name="connsiteX562" fmla="*/ 228537 w 584274"/>
                      <a:gd name="connsiteY562" fmla="*/ 662042 h 900335"/>
                      <a:gd name="connsiteX563" fmla="*/ 215865 w 584274"/>
                      <a:gd name="connsiteY563" fmla="*/ 621305 h 900335"/>
                      <a:gd name="connsiteX564" fmla="*/ 220089 w 584274"/>
                      <a:gd name="connsiteY564" fmla="*/ 635202 h 900335"/>
                      <a:gd name="connsiteX565" fmla="*/ 213957 w 584274"/>
                      <a:gd name="connsiteY565" fmla="*/ 618716 h 900335"/>
                      <a:gd name="connsiteX566" fmla="*/ 215865 w 584274"/>
                      <a:gd name="connsiteY566" fmla="*/ 629207 h 900335"/>
                      <a:gd name="connsiteX567" fmla="*/ 208509 w 584274"/>
                      <a:gd name="connsiteY567" fmla="*/ 604683 h 900335"/>
                      <a:gd name="connsiteX568" fmla="*/ 211097 w 584274"/>
                      <a:gd name="connsiteY568" fmla="*/ 607408 h 900335"/>
                      <a:gd name="connsiteX569" fmla="*/ 203331 w 584274"/>
                      <a:gd name="connsiteY569" fmla="*/ 577434 h 900335"/>
                      <a:gd name="connsiteX570" fmla="*/ 197881 w 584274"/>
                      <a:gd name="connsiteY570" fmla="*/ 565853 h 900335"/>
                      <a:gd name="connsiteX571" fmla="*/ 198698 w 584274"/>
                      <a:gd name="connsiteY571" fmla="*/ 569259 h 900335"/>
                      <a:gd name="connsiteX572" fmla="*/ 194475 w 584274"/>
                      <a:gd name="connsiteY572" fmla="*/ 553182 h 900335"/>
                      <a:gd name="connsiteX573" fmla="*/ 199107 w 584274"/>
                      <a:gd name="connsiteY573" fmla="*/ 566670 h 900335"/>
                      <a:gd name="connsiteX574" fmla="*/ 194475 w 584274"/>
                      <a:gd name="connsiteY574" fmla="*/ 549776 h 900335"/>
                      <a:gd name="connsiteX575" fmla="*/ 196519 w 584274"/>
                      <a:gd name="connsiteY575" fmla="*/ 555225 h 900335"/>
                      <a:gd name="connsiteX576" fmla="*/ 189978 w 584274"/>
                      <a:gd name="connsiteY576" fmla="*/ 528249 h 900335"/>
                      <a:gd name="connsiteX577" fmla="*/ 183438 w 584274"/>
                      <a:gd name="connsiteY577" fmla="*/ 513671 h 900335"/>
                      <a:gd name="connsiteX578" fmla="*/ 179216 w 584274"/>
                      <a:gd name="connsiteY578" fmla="*/ 491599 h 900335"/>
                      <a:gd name="connsiteX579" fmla="*/ 180169 w 584274"/>
                      <a:gd name="connsiteY579" fmla="*/ 494460 h 900335"/>
                      <a:gd name="connsiteX580" fmla="*/ 173356 w 584274"/>
                      <a:gd name="connsiteY580" fmla="*/ 452769 h 900335"/>
                      <a:gd name="connsiteX581" fmla="*/ 177581 w 584274"/>
                      <a:gd name="connsiteY581" fmla="*/ 452224 h 900335"/>
                      <a:gd name="connsiteX582" fmla="*/ 171585 w 584274"/>
                      <a:gd name="connsiteY582" fmla="*/ 424293 h 900335"/>
                      <a:gd name="connsiteX583" fmla="*/ 171994 w 584274"/>
                      <a:gd name="connsiteY583" fmla="*/ 423748 h 900335"/>
                      <a:gd name="connsiteX584" fmla="*/ 169950 w 584274"/>
                      <a:gd name="connsiteY584" fmla="*/ 403720 h 900335"/>
                      <a:gd name="connsiteX585" fmla="*/ 170768 w 584274"/>
                      <a:gd name="connsiteY585" fmla="*/ 422113 h 900335"/>
                      <a:gd name="connsiteX586" fmla="*/ 169270 w 584274"/>
                      <a:gd name="connsiteY586" fmla="*/ 392139 h 900335"/>
                      <a:gd name="connsiteX587" fmla="*/ 170905 w 584274"/>
                      <a:gd name="connsiteY587" fmla="*/ 379877 h 900335"/>
                      <a:gd name="connsiteX588" fmla="*/ 175537 w 584274"/>
                      <a:gd name="connsiteY588" fmla="*/ 325243 h 900335"/>
                      <a:gd name="connsiteX589" fmla="*/ 191069 w 584274"/>
                      <a:gd name="connsiteY589" fmla="*/ 278374 h 900335"/>
                      <a:gd name="connsiteX590" fmla="*/ 185346 w 584274"/>
                      <a:gd name="connsiteY590" fmla="*/ 292816 h 900335"/>
                      <a:gd name="connsiteX591" fmla="*/ 187799 w 584274"/>
                      <a:gd name="connsiteY591" fmla="*/ 288865 h 900335"/>
                      <a:gd name="connsiteX592" fmla="*/ 188343 w 584274"/>
                      <a:gd name="connsiteY592" fmla="*/ 289955 h 900335"/>
                      <a:gd name="connsiteX593" fmla="*/ 186437 w 584274"/>
                      <a:gd name="connsiteY593" fmla="*/ 293770 h 900335"/>
                      <a:gd name="connsiteX594" fmla="*/ 183575 w 584274"/>
                      <a:gd name="connsiteY594" fmla="*/ 306849 h 900335"/>
                      <a:gd name="connsiteX595" fmla="*/ 190796 w 584274"/>
                      <a:gd name="connsiteY595" fmla="*/ 289137 h 900335"/>
                      <a:gd name="connsiteX596" fmla="*/ 188889 w 584274"/>
                      <a:gd name="connsiteY596" fmla="*/ 295541 h 900335"/>
                      <a:gd name="connsiteX597" fmla="*/ 194884 w 584274"/>
                      <a:gd name="connsiteY597" fmla="*/ 282325 h 900335"/>
                      <a:gd name="connsiteX598" fmla="*/ 201697 w 584274"/>
                      <a:gd name="connsiteY598" fmla="*/ 269518 h 900335"/>
                      <a:gd name="connsiteX599" fmla="*/ 199516 w 584274"/>
                      <a:gd name="connsiteY599" fmla="*/ 272107 h 900335"/>
                      <a:gd name="connsiteX600" fmla="*/ 231397 w 584274"/>
                      <a:gd name="connsiteY600" fmla="*/ 230279 h 900335"/>
                      <a:gd name="connsiteX601" fmla="*/ 272680 w 584274"/>
                      <a:gd name="connsiteY601" fmla="*/ 203030 h 900335"/>
                      <a:gd name="connsiteX602" fmla="*/ 285079 w 584274"/>
                      <a:gd name="connsiteY602" fmla="*/ 196082 h 900335"/>
                      <a:gd name="connsiteX603" fmla="*/ 290937 w 584274"/>
                      <a:gd name="connsiteY603" fmla="*/ 193902 h 900335"/>
                      <a:gd name="connsiteX604" fmla="*/ 298567 w 584274"/>
                      <a:gd name="connsiteY604" fmla="*/ 192130 h 900335"/>
                      <a:gd name="connsiteX605" fmla="*/ 314643 w 584274"/>
                      <a:gd name="connsiteY605" fmla="*/ 191313 h 900335"/>
                      <a:gd name="connsiteX606" fmla="*/ 369687 w 584274"/>
                      <a:gd name="connsiteY606" fmla="*/ 204529 h 900335"/>
                      <a:gd name="connsiteX607" fmla="*/ 362738 w 584274"/>
                      <a:gd name="connsiteY607" fmla="*/ 205346 h 900335"/>
                      <a:gd name="connsiteX608" fmla="*/ 335353 w 584274"/>
                      <a:gd name="connsiteY608" fmla="*/ 197853 h 900335"/>
                      <a:gd name="connsiteX609" fmla="*/ 328541 w 584274"/>
                      <a:gd name="connsiteY609" fmla="*/ 194583 h 900335"/>
                      <a:gd name="connsiteX610" fmla="*/ 322818 w 584274"/>
                      <a:gd name="connsiteY610" fmla="*/ 196763 h 900335"/>
                      <a:gd name="connsiteX611" fmla="*/ 367234 w 584274"/>
                      <a:gd name="connsiteY611" fmla="*/ 208344 h 900335"/>
                      <a:gd name="connsiteX612" fmla="*/ 398980 w 584274"/>
                      <a:gd name="connsiteY612" fmla="*/ 226192 h 900335"/>
                      <a:gd name="connsiteX613" fmla="*/ 398980 w 584274"/>
                      <a:gd name="connsiteY613" fmla="*/ 226873 h 900335"/>
                      <a:gd name="connsiteX614" fmla="*/ 406202 w 584274"/>
                      <a:gd name="connsiteY614" fmla="*/ 232732 h 900335"/>
                      <a:gd name="connsiteX615" fmla="*/ 410152 w 584274"/>
                      <a:gd name="connsiteY615" fmla="*/ 236683 h 900335"/>
                      <a:gd name="connsiteX616" fmla="*/ 413149 w 584274"/>
                      <a:gd name="connsiteY616" fmla="*/ 241043 h 900335"/>
                      <a:gd name="connsiteX617" fmla="*/ 410288 w 584274"/>
                      <a:gd name="connsiteY617" fmla="*/ 236138 h 900335"/>
                      <a:gd name="connsiteX618" fmla="*/ 407564 w 584274"/>
                      <a:gd name="connsiteY618" fmla="*/ 232868 h 900335"/>
                      <a:gd name="connsiteX619" fmla="*/ 406609 w 584274"/>
                      <a:gd name="connsiteY619" fmla="*/ 230824 h 900335"/>
                      <a:gd name="connsiteX620" fmla="*/ 410424 w 584274"/>
                      <a:gd name="connsiteY620" fmla="*/ 234094 h 900335"/>
                      <a:gd name="connsiteX621" fmla="*/ 413967 w 584274"/>
                      <a:gd name="connsiteY621" fmla="*/ 238999 h 900335"/>
                      <a:gd name="connsiteX622" fmla="*/ 417100 w 584274"/>
                      <a:gd name="connsiteY622" fmla="*/ 244585 h 900335"/>
                      <a:gd name="connsiteX623" fmla="*/ 415875 w 584274"/>
                      <a:gd name="connsiteY623" fmla="*/ 242541 h 900335"/>
                      <a:gd name="connsiteX624" fmla="*/ 432496 w 584274"/>
                      <a:gd name="connsiteY624" fmla="*/ 290091 h 900335"/>
                      <a:gd name="connsiteX625" fmla="*/ 435493 w 584274"/>
                      <a:gd name="connsiteY625" fmla="*/ 301127 h 900335"/>
                      <a:gd name="connsiteX626" fmla="*/ 433451 w 584274"/>
                      <a:gd name="connsiteY626" fmla="*/ 323880 h 900335"/>
                      <a:gd name="connsiteX627" fmla="*/ 431543 w 584274"/>
                      <a:gd name="connsiteY627" fmla="*/ 382193 h 900335"/>
                      <a:gd name="connsiteX628" fmla="*/ 424049 w 584274"/>
                      <a:gd name="connsiteY628" fmla="*/ 407263 h 900335"/>
                      <a:gd name="connsiteX629" fmla="*/ 421325 w 584274"/>
                      <a:gd name="connsiteY629" fmla="*/ 429879 h 900335"/>
                      <a:gd name="connsiteX630" fmla="*/ 410833 w 584274"/>
                      <a:gd name="connsiteY630" fmla="*/ 462987 h 900335"/>
                      <a:gd name="connsiteX631" fmla="*/ 413285 w 584274"/>
                      <a:gd name="connsiteY631" fmla="*/ 453041 h 900335"/>
                      <a:gd name="connsiteX632" fmla="*/ 391213 w 584274"/>
                      <a:gd name="connsiteY632" fmla="*/ 510264 h 900335"/>
                      <a:gd name="connsiteX633" fmla="*/ 369823 w 584274"/>
                      <a:gd name="connsiteY633" fmla="*/ 551411 h 900335"/>
                      <a:gd name="connsiteX634" fmla="*/ 357152 w 584274"/>
                      <a:gd name="connsiteY634" fmla="*/ 565989 h 900335"/>
                      <a:gd name="connsiteX635" fmla="*/ 355517 w 584274"/>
                      <a:gd name="connsiteY635" fmla="*/ 568169 h 900335"/>
                      <a:gd name="connsiteX636" fmla="*/ 354564 w 584274"/>
                      <a:gd name="connsiteY636" fmla="*/ 569395 h 900335"/>
                      <a:gd name="connsiteX637" fmla="*/ 352520 w 584274"/>
                      <a:gd name="connsiteY637" fmla="*/ 571847 h 900335"/>
                      <a:gd name="connsiteX638" fmla="*/ 348297 w 584274"/>
                      <a:gd name="connsiteY638" fmla="*/ 576889 h 900335"/>
                      <a:gd name="connsiteX639" fmla="*/ 340530 w 584274"/>
                      <a:gd name="connsiteY639" fmla="*/ 584655 h 900335"/>
                      <a:gd name="connsiteX640" fmla="*/ 337397 w 584274"/>
                      <a:gd name="connsiteY640" fmla="*/ 590922 h 900335"/>
                      <a:gd name="connsiteX641" fmla="*/ 331810 w 584274"/>
                      <a:gd name="connsiteY641" fmla="*/ 597734 h 900335"/>
                      <a:gd name="connsiteX642" fmla="*/ 342847 w 584274"/>
                      <a:gd name="connsiteY642" fmla="*/ 586835 h 900335"/>
                      <a:gd name="connsiteX643" fmla="*/ 342165 w 584274"/>
                      <a:gd name="connsiteY643" fmla="*/ 590922 h 900335"/>
                      <a:gd name="connsiteX644" fmla="*/ 340257 w 584274"/>
                      <a:gd name="connsiteY644" fmla="*/ 594328 h 900335"/>
                      <a:gd name="connsiteX645" fmla="*/ 349932 w 584274"/>
                      <a:gd name="connsiteY645" fmla="*/ 591058 h 900335"/>
                      <a:gd name="connsiteX646" fmla="*/ 347070 w 584274"/>
                      <a:gd name="connsiteY646" fmla="*/ 593919 h 900335"/>
                      <a:gd name="connsiteX647" fmla="*/ 338623 w 584274"/>
                      <a:gd name="connsiteY647" fmla="*/ 595690 h 900335"/>
                      <a:gd name="connsiteX648" fmla="*/ 339168 w 584274"/>
                      <a:gd name="connsiteY648" fmla="*/ 593647 h 900335"/>
                      <a:gd name="connsiteX649" fmla="*/ 333991 w 584274"/>
                      <a:gd name="connsiteY649" fmla="*/ 598960 h 900335"/>
                      <a:gd name="connsiteX650" fmla="*/ 333309 w 584274"/>
                      <a:gd name="connsiteY650" fmla="*/ 600595 h 900335"/>
                      <a:gd name="connsiteX651" fmla="*/ 330721 w 584274"/>
                      <a:gd name="connsiteY651" fmla="*/ 602911 h 900335"/>
                      <a:gd name="connsiteX652" fmla="*/ 339441 w 584274"/>
                      <a:gd name="connsiteY652" fmla="*/ 602094 h 900335"/>
                      <a:gd name="connsiteX653" fmla="*/ 348432 w 584274"/>
                      <a:gd name="connsiteY653" fmla="*/ 597598 h 900335"/>
                      <a:gd name="connsiteX654" fmla="*/ 348432 w 584274"/>
                      <a:gd name="connsiteY654" fmla="*/ 598960 h 900335"/>
                      <a:gd name="connsiteX655" fmla="*/ 354291 w 584274"/>
                      <a:gd name="connsiteY655" fmla="*/ 595009 h 900335"/>
                      <a:gd name="connsiteX656" fmla="*/ 349387 w 584274"/>
                      <a:gd name="connsiteY656" fmla="*/ 599505 h 900335"/>
                      <a:gd name="connsiteX657" fmla="*/ 343120 w 584274"/>
                      <a:gd name="connsiteY657" fmla="*/ 603729 h 900335"/>
                      <a:gd name="connsiteX658" fmla="*/ 318731 w 584274"/>
                      <a:gd name="connsiteY658" fmla="*/ 613811 h 900335"/>
                      <a:gd name="connsiteX659" fmla="*/ 312872 w 584274"/>
                      <a:gd name="connsiteY659" fmla="*/ 615991 h 900335"/>
                      <a:gd name="connsiteX660" fmla="*/ 313963 w 584274"/>
                      <a:gd name="connsiteY660" fmla="*/ 614220 h 900335"/>
                      <a:gd name="connsiteX661" fmla="*/ 311646 w 584274"/>
                      <a:gd name="connsiteY661" fmla="*/ 615582 h 900335"/>
                      <a:gd name="connsiteX662" fmla="*/ 308513 w 584274"/>
                      <a:gd name="connsiteY662" fmla="*/ 618989 h 900335"/>
                      <a:gd name="connsiteX663" fmla="*/ 307831 w 584274"/>
                      <a:gd name="connsiteY663" fmla="*/ 619806 h 900335"/>
                      <a:gd name="connsiteX664" fmla="*/ 308649 w 584274"/>
                      <a:gd name="connsiteY664" fmla="*/ 619670 h 900335"/>
                      <a:gd name="connsiteX665" fmla="*/ 310557 w 584274"/>
                      <a:gd name="connsiteY665" fmla="*/ 619125 h 900335"/>
                      <a:gd name="connsiteX666" fmla="*/ 317369 w 584274"/>
                      <a:gd name="connsiteY666" fmla="*/ 616945 h 900335"/>
                      <a:gd name="connsiteX667" fmla="*/ 328541 w 584274"/>
                      <a:gd name="connsiteY667" fmla="*/ 611904 h 900335"/>
                      <a:gd name="connsiteX668" fmla="*/ 351158 w 584274"/>
                      <a:gd name="connsiteY668" fmla="*/ 601413 h 900335"/>
                      <a:gd name="connsiteX669" fmla="*/ 352793 w 584274"/>
                      <a:gd name="connsiteY669" fmla="*/ 601413 h 900335"/>
                      <a:gd name="connsiteX670" fmla="*/ 365599 w 584274"/>
                      <a:gd name="connsiteY670" fmla="*/ 592012 h 900335"/>
                      <a:gd name="connsiteX671" fmla="*/ 371867 w 584274"/>
                      <a:gd name="connsiteY671" fmla="*/ 589423 h 900335"/>
                      <a:gd name="connsiteX672" fmla="*/ 380858 w 584274"/>
                      <a:gd name="connsiteY672" fmla="*/ 582475 h 900335"/>
                      <a:gd name="connsiteX673" fmla="*/ 389306 w 584274"/>
                      <a:gd name="connsiteY673" fmla="*/ 575662 h 900335"/>
                      <a:gd name="connsiteX674" fmla="*/ 405656 w 584274"/>
                      <a:gd name="connsiteY674" fmla="*/ 560948 h 900335"/>
                      <a:gd name="connsiteX675" fmla="*/ 373502 w 584274"/>
                      <a:gd name="connsiteY675" fmla="*/ 583837 h 900335"/>
                      <a:gd name="connsiteX676" fmla="*/ 353065 w 584274"/>
                      <a:gd name="connsiteY676" fmla="*/ 594737 h 900335"/>
                      <a:gd name="connsiteX677" fmla="*/ 363964 w 584274"/>
                      <a:gd name="connsiteY677" fmla="*/ 588333 h 900335"/>
                      <a:gd name="connsiteX678" fmla="*/ 368869 w 584274"/>
                      <a:gd name="connsiteY678" fmla="*/ 584655 h 900335"/>
                      <a:gd name="connsiteX679" fmla="*/ 371186 w 584274"/>
                      <a:gd name="connsiteY679" fmla="*/ 581930 h 900335"/>
                      <a:gd name="connsiteX680" fmla="*/ 371595 w 584274"/>
                      <a:gd name="connsiteY680" fmla="*/ 583292 h 900335"/>
                      <a:gd name="connsiteX681" fmla="*/ 408380 w 584274"/>
                      <a:gd name="connsiteY681" fmla="*/ 555498 h 900335"/>
                      <a:gd name="connsiteX682" fmla="*/ 400342 w 584274"/>
                      <a:gd name="connsiteY682" fmla="*/ 562855 h 900335"/>
                      <a:gd name="connsiteX683" fmla="*/ 443533 w 584274"/>
                      <a:gd name="connsiteY683" fmla="*/ 524025 h 900335"/>
                      <a:gd name="connsiteX684" fmla="*/ 432223 w 584274"/>
                      <a:gd name="connsiteY684" fmla="*/ 535470 h 900335"/>
                      <a:gd name="connsiteX685" fmla="*/ 460291 w 584274"/>
                      <a:gd name="connsiteY685" fmla="*/ 505768 h 900335"/>
                      <a:gd name="connsiteX686" fmla="*/ 475959 w 584274"/>
                      <a:gd name="connsiteY686" fmla="*/ 483151 h 900335"/>
                      <a:gd name="connsiteX687" fmla="*/ 482772 w 584274"/>
                      <a:gd name="connsiteY687" fmla="*/ 477429 h 900335"/>
                      <a:gd name="connsiteX688" fmla="*/ 504025 w 584274"/>
                      <a:gd name="connsiteY688" fmla="*/ 443095 h 900335"/>
                      <a:gd name="connsiteX689" fmla="*/ 504298 w 584274"/>
                      <a:gd name="connsiteY689" fmla="*/ 444866 h 900335"/>
                      <a:gd name="connsiteX690" fmla="*/ 495851 w 584274"/>
                      <a:gd name="connsiteY690" fmla="*/ 460943 h 900335"/>
                      <a:gd name="connsiteX691" fmla="*/ 529503 w 584274"/>
                      <a:gd name="connsiteY691" fmla="*/ 396227 h 900335"/>
                      <a:gd name="connsiteX692" fmla="*/ 525417 w 584274"/>
                      <a:gd name="connsiteY692" fmla="*/ 403311 h 900335"/>
                      <a:gd name="connsiteX693" fmla="*/ 532773 w 584274"/>
                      <a:gd name="connsiteY693" fmla="*/ 386689 h 900335"/>
                      <a:gd name="connsiteX694" fmla="*/ 533455 w 584274"/>
                      <a:gd name="connsiteY694" fmla="*/ 382330 h 900335"/>
                      <a:gd name="connsiteX695" fmla="*/ 535226 w 584274"/>
                      <a:gd name="connsiteY695" fmla="*/ 382875 h 900335"/>
                      <a:gd name="connsiteX696" fmla="*/ 539994 w 584274"/>
                      <a:gd name="connsiteY696" fmla="*/ 367751 h 900335"/>
                      <a:gd name="connsiteX697" fmla="*/ 544899 w 584274"/>
                      <a:gd name="connsiteY697" fmla="*/ 352492 h 900335"/>
                      <a:gd name="connsiteX698" fmla="*/ 537405 w 584274"/>
                      <a:gd name="connsiteY698" fmla="*/ 378106 h 900335"/>
                      <a:gd name="connsiteX699" fmla="*/ 530049 w 584274"/>
                      <a:gd name="connsiteY699" fmla="*/ 397453 h 900335"/>
                      <a:gd name="connsiteX700" fmla="*/ 543537 w 584274"/>
                      <a:gd name="connsiteY700" fmla="*/ 363255 h 900335"/>
                      <a:gd name="connsiteX701" fmla="*/ 554572 w 584274"/>
                      <a:gd name="connsiteY701" fmla="*/ 320747 h 900335"/>
                      <a:gd name="connsiteX702" fmla="*/ 556072 w 584274"/>
                      <a:gd name="connsiteY702" fmla="*/ 319384 h 900335"/>
                      <a:gd name="connsiteX703" fmla="*/ 554845 w 584274"/>
                      <a:gd name="connsiteY703" fmla="*/ 307667 h 900335"/>
                      <a:gd name="connsiteX704" fmla="*/ 548305 w 584274"/>
                      <a:gd name="connsiteY704" fmla="*/ 338322 h 900335"/>
                      <a:gd name="connsiteX705" fmla="*/ 548305 w 584274"/>
                      <a:gd name="connsiteY705" fmla="*/ 334099 h 900335"/>
                      <a:gd name="connsiteX706" fmla="*/ 551711 w 584274"/>
                      <a:gd name="connsiteY706" fmla="*/ 321428 h 900335"/>
                      <a:gd name="connsiteX707" fmla="*/ 550622 w 584274"/>
                      <a:gd name="connsiteY707" fmla="*/ 318703 h 900335"/>
                      <a:gd name="connsiteX708" fmla="*/ 555799 w 584274"/>
                      <a:gd name="connsiteY708" fmla="*/ 292952 h 900335"/>
                      <a:gd name="connsiteX709" fmla="*/ 551711 w 584274"/>
                      <a:gd name="connsiteY709" fmla="*/ 304806 h 900335"/>
                      <a:gd name="connsiteX710" fmla="*/ 553482 w 584274"/>
                      <a:gd name="connsiteY710" fmla="*/ 267066 h 900335"/>
                      <a:gd name="connsiteX711" fmla="*/ 554845 w 584274"/>
                      <a:gd name="connsiteY711" fmla="*/ 270744 h 900335"/>
                      <a:gd name="connsiteX712" fmla="*/ 552529 w 584274"/>
                      <a:gd name="connsiteY712" fmla="*/ 252760 h 900335"/>
                      <a:gd name="connsiteX713" fmla="*/ 557298 w 584274"/>
                      <a:gd name="connsiteY713" fmla="*/ 268837 h 900335"/>
                      <a:gd name="connsiteX714" fmla="*/ 556752 w 584274"/>
                      <a:gd name="connsiteY714" fmla="*/ 297994 h 900335"/>
                      <a:gd name="connsiteX715" fmla="*/ 558933 w 584274"/>
                      <a:gd name="connsiteY715" fmla="*/ 280554 h 900335"/>
                      <a:gd name="connsiteX716" fmla="*/ 560158 w 584274"/>
                      <a:gd name="connsiteY716" fmla="*/ 295269 h 900335"/>
                      <a:gd name="connsiteX717" fmla="*/ 560567 w 584274"/>
                      <a:gd name="connsiteY717" fmla="*/ 269518 h 900335"/>
                      <a:gd name="connsiteX718" fmla="*/ 558523 w 584274"/>
                      <a:gd name="connsiteY718" fmla="*/ 252215 h 900335"/>
                      <a:gd name="connsiteX719" fmla="*/ 557570 w 584274"/>
                      <a:gd name="connsiteY719" fmla="*/ 255894 h 900335"/>
                      <a:gd name="connsiteX720" fmla="*/ 553346 w 584274"/>
                      <a:gd name="connsiteY720" fmla="*/ 231369 h 900335"/>
                      <a:gd name="connsiteX721" fmla="*/ 554435 w 584274"/>
                      <a:gd name="connsiteY721" fmla="*/ 234639 h 900335"/>
                      <a:gd name="connsiteX722" fmla="*/ 550485 w 584274"/>
                      <a:gd name="connsiteY722" fmla="*/ 215292 h 900335"/>
                      <a:gd name="connsiteX723" fmla="*/ 547488 w 584274"/>
                      <a:gd name="connsiteY723" fmla="*/ 213385 h 900335"/>
                      <a:gd name="connsiteX724" fmla="*/ 539721 w 584274"/>
                      <a:gd name="connsiteY724" fmla="*/ 193765 h 900335"/>
                      <a:gd name="connsiteX725" fmla="*/ 541084 w 584274"/>
                      <a:gd name="connsiteY725" fmla="*/ 195537 h 900335"/>
                      <a:gd name="connsiteX726" fmla="*/ 560022 w 584274"/>
                      <a:gd name="connsiteY726" fmla="*/ 224148 h 900335"/>
                      <a:gd name="connsiteX727" fmla="*/ 515742 w 584274"/>
                      <a:gd name="connsiteY727" fmla="*/ 120601 h 900335"/>
                      <a:gd name="connsiteX728" fmla="*/ 523509 w 584274"/>
                      <a:gd name="connsiteY728" fmla="*/ 127822 h 900335"/>
                      <a:gd name="connsiteX729" fmla="*/ 533046 w 584274"/>
                      <a:gd name="connsiteY729" fmla="*/ 140357 h 900335"/>
                      <a:gd name="connsiteX730" fmla="*/ 541493 w 584274"/>
                      <a:gd name="connsiteY730" fmla="*/ 156706 h 900335"/>
                      <a:gd name="connsiteX731" fmla="*/ 532500 w 584274"/>
                      <a:gd name="connsiteY731" fmla="*/ 141720 h 900335"/>
                      <a:gd name="connsiteX732" fmla="*/ 529230 w 584274"/>
                      <a:gd name="connsiteY732" fmla="*/ 138722 h 900335"/>
                      <a:gd name="connsiteX733" fmla="*/ 547216 w 584274"/>
                      <a:gd name="connsiteY733" fmla="*/ 173465 h 900335"/>
                      <a:gd name="connsiteX734" fmla="*/ 559886 w 584274"/>
                      <a:gd name="connsiteY734" fmla="*/ 209434 h 900335"/>
                      <a:gd name="connsiteX735" fmla="*/ 540267 w 584274"/>
                      <a:gd name="connsiteY735" fmla="*/ 152211 h 900335"/>
                      <a:gd name="connsiteX736" fmla="*/ 549940 w 584274"/>
                      <a:gd name="connsiteY736" fmla="*/ 172511 h 900335"/>
                      <a:gd name="connsiteX737" fmla="*/ 520783 w 584274"/>
                      <a:gd name="connsiteY737" fmla="*/ 119375 h 900335"/>
                      <a:gd name="connsiteX738" fmla="*/ 517377 w 584274"/>
                      <a:gd name="connsiteY738" fmla="*/ 115969 h 900335"/>
                      <a:gd name="connsiteX739" fmla="*/ 531956 w 584274"/>
                      <a:gd name="connsiteY739" fmla="*/ 137223 h 900335"/>
                      <a:gd name="connsiteX740" fmla="*/ 507977 w 584274"/>
                      <a:gd name="connsiteY740" fmla="*/ 109702 h 900335"/>
                      <a:gd name="connsiteX741" fmla="*/ 510156 w 584274"/>
                      <a:gd name="connsiteY741" fmla="*/ 112290 h 900335"/>
                      <a:gd name="connsiteX742" fmla="*/ 505251 w 584274"/>
                      <a:gd name="connsiteY742" fmla="*/ 107522 h 900335"/>
                      <a:gd name="connsiteX743" fmla="*/ 496396 w 584274"/>
                      <a:gd name="connsiteY743" fmla="*/ 97576 h 900335"/>
                      <a:gd name="connsiteX744" fmla="*/ 233714 w 584274"/>
                      <a:gd name="connsiteY744" fmla="*/ 814637 h 900335"/>
                      <a:gd name="connsiteX745" fmla="*/ 231397 w 584274"/>
                      <a:gd name="connsiteY745" fmla="*/ 813003 h 900335"/>
                      <a:gd name="connsiteX746" fmla="*/ 233714 w 584274"/>
                      <a:gd name="connsiteY746" fmla="*/ 814637 h 900335"/>
                      <a:gd name="connsiteX747" fmla="*/ 521329 w 584274"/>
                      <a:gd name="connsiteY747" fmla="*/ 443776 h 900335"/>
                      <a:gd name="connsiteX748" fmla="*/ 553619 w 584274"/>
                      <a:gd name="connsiteY748" fmla="*/ 374564 h 900335"/>
                      <a:gd name="connsiteX749" fmla="*/ 532909 w 584274"/>
                      <a:gd name="connsiteY749" fmla="*/ 415029 h 900335"/>
                      <a:gd name="connsiteX750" fmla="*/ 534408 w 584274"/>
                      <a:gd name="connsiteY750" fmla="*/ 408761 h 900335"/>
                      <a:gd name="connsiteX751" fmla="*/ 547760 w 584274"/>
                      <a:gd name="connsiteY751" fmla="*/ 374291 h 900335"/>
                      <a:gd name="connsiteX752" fmla="*/ 548987 w 584274"/>
                      <a:gd name="connsiteY752" fmla="*/ 369659 h 900335"/>
                      <a:gd name="connsiteX753" fmla="*/ 542447 w 584274"/>
                      <a:gd name="connsiteY753" fmla="*/ 387098 h 900335"/>
                      <a:gd name="connsiteX754" fmla="*/ 533591 w 584274"/>
                      <a:gd name="connsiteY754" fmla="*/ 408489 h 900335"/>
                      <a:gd name="connsiteX755" fmla="*/ 522282 w 584274"/>
                      <a:gd name="connsiteY755" fmla="*/ 438054 h 900335"/>
                      <a:gd name="connsiteX756" fmla="*/ 516151 w 584274"/>
                      <a:gd name="connsiteY756" fmla="*/ 452224 h 900335"/>
                      <a:gd name="connsiteX757" fmla="*/ 513427 w 584274"/>
                      <a:gd name="connsiteY757" fmla="*/ 458082 h 900335"/>
                      <a:gd name="connsiteX758" fmla="*/ 523509 w 584274"/>
                      <a:gd name="connsiteY758" fmla="*/ 441460 h 900335"/>
                      <a:gd name="connsiteX759" fmla="*/ 521192 w 584274"/>
                      <a:gd name="connsiteY759" fmla="*/ 443913 h 900335"/>
                      <a:gd name="connsiteX760" fmla="*/ 507295 w 584274"/>
                      <a:gd name="connsiteY760" fmla="*/ 456447 h 900335"/>
                      <a:gd name="connsiteX761" fmla="*/ 500892 w 584274"/>
                      <a:gd name="connsiteY761" fmla="*/ 468164 h 900335"/>
                      <a:gd name="connsiteX762" fmla="*/ 508930 w 584274"/>
                      <a:gd name="connsiteY762" fmla="*/ 455357 h 900335"/>
                      <a:gd name="connsiteX763" fmla="*/ 507295 w 584274"/>
                      <a:gd name="connsiteY763" fmla="*/ 456447 h 900335"/>
                      <a:gd name="connsiteX764" fmla="*/ 501981 w 584274"/>
                      <a:gd name="connsiteY764" fmla="*/ 467892 h 900335"/>
                      <a:gd name="connsiteX765" fmla="*/ 504162 w 584274"/>
                      <a:gd name="connsiteY765" fmla="*/ 464895 h 900335"/>
                      <a:gd name="connsiteX766" fmla="*/ 501981 w 584274"/>
                      <a:gd name="connsiteY766" fmla="*/ 467892 h 900335"/>
                      <a:gd name="connsiteX767" fmla="*/ 558387 w 584274"/>
                      <a:gd name="connsiteY767" fmla="*/ 200986 h 900335"/>
                      <a:gd name="connsiteX768" fmla="*/ 558796 w 584274"/>
                      <a:gd name="connsiteY768" fmla="*/ 202349 h 900335"/>
                      <a:gd name="connsiteX769" fmla="*/ 556072 w 584274"/>
                      <a:gd name="connsiteY769" fmla="*/ 192267 h 900335"/>
                      <a:gd name="connsiteX770" fmla="*/ 558387 w 584274"/>
                      <a:gd name="connsiteY770" fmla="*/ 200850 h 900335"/>
                      <a:gd name="connsiteX771" fmla="*/ 562748 w 584274"/>
                      <a:gd name="connsiteY771" fmla="*/ 230007 h 900335"/>
                      <a:gd name="connsiteX772" fmla="*/ 564383 w 584274"/>
                      <a:gd name="connsiteY772" fmla="*/ 233277 h 900335"/>
                      <a:gd name="connsiteX773" fmla="*/ 563155 w 584274"/>
                      <a:gd name="connsiteY773" fmla="*/ 223603 h 900335"/>
                      <a:gd name="connsiteX774" fmla="*/ 562748 w 584274"/>
                      <a:gd name="connsiteY774" fmla="*/ 230007 h 900335"/>
                      <a:gd name="connsiteX775" fmla="*/ 557434 w 584274"/>
                      <a:gd name="connsiteY775" fmla="*/ 322790 h 900335"/>
                      <a:gd name="connsiteX776" fmla="*/ 555936 w 584274"/>
                      <a:gd name="connsiteY776" fmla="*/ 337913 h 900335"/>
                      <a:gd name="connsiteX777" fmla="*/ 554708 w 584274"/>
                      <a:gd name="connsiteY777" fmla="*/ 349631 h 900335"/>
                      <a:gd name="connsiteX778" fmla="*/ 557298 w 584274"/>
                      <a:gd name="connsiteY778" fmla="*/ 342410 h 900335"/>
                      <a:gd name="connsiteX779" fmla="*/ 560840 w 584274"/>
                      <a:gd name="connsiteY779" fmla="*/ 326060 h 900335"/>
                      <a:gd name="connsiteX780" fmla="*/ 560840 w 584274"/>
                      <a:gd name="connsiteY780" fmla="*/ 322654 h 900335"/>
                      <a:gd name="connsiteX781" fmla="*/ 557842 w 584274"/>
                      <a:gd name="connsiteY781" fmla="*/ 329602 h 900335"/>
                      <a:gd name="connsiteX782" fmla="*/ 561384 w 584274"/>
                      <a:gd name="connsiteY782" fmla="*/ 300310 h 900335"/>
                      <a:gd name="connsiteX783" fmla="*/ 557434 w 584274"/>
                      <a:gd name="connsiteY783" fmla="*/ 322654 h 900335"/>
                      <a:gd name="connsiteX784" fmla="*/ 186164 w 584274"/>
                      <a:gd name="connsiteY784" fmla="*/ 452360 h 900335"/>
                      <a:gd name="connsiteX785" fmla="*/ 185755 w 584274"/>
                      <a:gd name="connsiteY785" fmla="*/ 456720 h 900335"/>
                      <a:gd name="connsiteX786" fmla="*/ 183575 w 584274"/>
                      <a:gd name="connsiteY786" fmla="*/ 445411 h 900335"/>
                      <a:gd name="connsiteX787" fmla="*/ 181396 w 584274"/>
                      <a:gd name="connsiteY787" fmla="*/ 389823 h 900335"/>
                      <a:gd name="connsiteX788" fmla="*/ 184393 w 584274"/>
                      <a:gd name="connsiteY788" fmla="*/ 372247 h 900335"/>
                      <a:gd name="connsiteX789" fmla="*/ 183575 w 584274"/>
                      <a:gd name="connsiteY789" fmla="*/ 383692 h 900335"/>
                      <a:gd name="connsiteX790" fmla="*/ 184257 w 584274"/>
                      <a:gd name="connsiteY790" fmla="*/ 421841 h 900335"/>
                      <a:gd name="connsiteX791" fmla="*/ 186301 w 584274"/>
                      <a:gd name="connsiteY791" fmla="*/ 452496 h 900335"/>
                      <a:gd name="connsiteX792" fmla="*/ 241888 w 584274"/>
                      <a:gd name="connsiteY792" fmla="*/ 233685 h 900335"/>
                      <a:gd name="connsiteX793" fmla="*/ 239981 w 584274"/>
                      <a:gd name="connsiteY793" fmla="*/ 235865 h 900335"/>
                      <a:gd name="connsiteX794" fmla="*/ 291755 w 584274"/>
                      <a:gd name="connsiteY794" fmla="*/ 203030 h 900335"/>
                      <a:gd name="connsiteX795" fmla="*/ 317096 w 584274"/>
                      <a:gd name="connsiteY795" fmla="*/ 200169 h 900335"/>
                      <a:gd name="connsiteX796" fmla="*/ 337942 w 584274"/>
                      <a:gd name="connsiteY796" fmla="*/ 203711 h 900335"/>
                      <a:gd name="connsiteX797" fmla="*/ 321728 w 584274"/>
                      <a:gd name="connsiteY797" fmla="*/ 199079 h 900335"/>
                      <a:gd name="connsiteX798" fmla="*/ 299929 w 584274"/>
                      <a:gd name="connsiteY798" fmla="*/ 197853 h 900335"/>
                      <a:gd name="connsiteX799" fmla="*/ 309739 w 584274"/>
                      <a:gd name="connsiteY799" fmla="*/ 195945 h 900335"/>
                      <a:gd name="connsiteX800" fmla="*/ 315871 w 584274"/>
                      <a:gd name="connsiteY800" fmla="*/ 197308 h 900335"/>
                      <a:gd name="connsiteX801" fmla="*/ 332765 w 584274"/>
                      <a:gd name="connsiteY801" fmla="*/ 198398 h 900335"/>
                      <a:gd name="connsiteX802" fmla="*/ 305107 w 584274"/>
                      <a:gd name="connsiteY802" fmla="*/ 194447 h 900335"/>
                      <a:gd name="connsiteX803" fmla="*/ 299656 w 584274"/>
                      <a:gd name="connsiteY803" fmla="*/ 195400 h 900335"/>
                      <a:gd name="connsiteX804" fmla="*/ 288349 w 584274"/>
                      <a:gd name="connsiteY804" fmla="*/ 198943 h 900335"/>
                      <a:gd name="connsiteX805" fmla="*/ 269001 w 584274"/>
                      <a:gd name="connsiteY805" fmla="*/ 208616 h 900335"/>
                      <a:gd name="connsiteX806" fmla="*/ 290527 w 584274"/>
                      <a:gd name="connsiteY806" fmla="*/ 200850 h 900335"/>
                      <a:gd name="connsiteX807" fmla="*/ 270091 w 584274"/>
                      <a:gd name="connsiteY807" fmla="*/ 209025 h 900335"/>
                      <a:gd name="connsiteX808" fmla="*/ 247748 w 584274"/>
                      <a:gd name="connsiteY808" fmla="*/ 223058 h 900335"/>
                      <a:gd name="connsiteX809" fmla="*/ 256875 w 584274"/>
                      <a:gd name="connsiteY809" fmla="*/ 218017 h 900335"/>
                      <a:gd name="connsiteX810" fmla="*/ 267503 w 584274"/>
                      <a:gd name="connsiteY810" fmla="*/ 211205 h 900335"/>
                      <a:gd name="connsiteX811" fmla="*/ 263007 w 584274"/>
                      <a:gd name="connsiteY811" fmla="*/ 215973 h 900335"/>
                      <a:gd name="connsiteX812" fmla="*/ 238209 w 584274"/>
                      <a:gd name="connsiteY812" fmla="*/ 234367 h 900335"/>
                      <a:gd name="connsiteX813" fmla="*/ 219135 w 584274"/>
                      <a:gd name="connsiteY813" fmla="*/ 254122 h 900335"/>
                      <a:gd name="connsiteX814" fmla="*/ 216410 w 584274"/>
                      <a:gd name="connsiteY814" fmla="*/ 254940 h 900335"/>
                      <a:gd name="connsiteX815" fmla="*/ 203603 w 584274"/>
                      <a:gd name="connsiteY815" fmla="*/ 278510 h 900335"/>
                      <a:gd name="connsiteX816" fmla="*/ 208100 w 584274"/>
                      <a:gd name="connsiteY816" fmla="*/ 265976 h 900335"/>
                      <a:gd name="connsiteX817" fmla="*/ 198834 w 584274"/>
                      <a:gd name="connsiteY817" fmla="*/ 280418 h 900335"/>
                      <a:gd name="connsiteX818" fmla="*/ 188889 w 584274"/>
                      <a:gd name="connsiteY818" fmla="*/ 309847 h 900335"/>
                      <a:gd name="connsiteX819" fmla="*/ 185482 w 584274"/>
                      <a:gd name="connsiteY819" fmla="*/ 317068 h 900335"/>
                      <a:gd name="connsiteX820" fmla="*/ 183575 w 584274"/>
                      <a:gd name="connsiteY820" fmla="*/ 334099 h 900335"/>
                      <a:gd name="connsiteX821" fmla="*/ 185073 w 584274"/>
                      <a:gd name="connsiteY821" fmla="*/ 337369 h 900335"/>
                      <a:gd name="connsiteX822" fmla="*/ 188072 w 584274"/>
                      <a:gd name="connsiteY822" fmla="*/ 318294 h 900335"/>
                      <a:gd name="connsiteX823" fmla="*/ 191749 w 584274"/>
                      <a:gd name="connsiteY823" fmla="*/ 301808 h 900335"/>
                      <a:gd name="connsiteX824" fmla="*/ 189025 w 584274"/>
                      <a:gd name="connsiteY824" fmla="*/ 316795 h 900335"/>
                      <a:gd name="connsiteX825" fmla="*/ 187117 w 584274"/>
                      <a:gd name="connsiteY825" fmla="*/ 331782 h 900335"/>
                      <a:gd name="connsiteX826" fmla="*/ 190114 w 584274"/>
                      <a:gd name="connsiteY826" fmla="*/ 319112 h 900335"/>
                      <a:gd name="connsiteX827" fmla="*/ 188072 w 584274"/>
                      <a:gd name="connsiteY827" fmla="*/ 334507 h 900335"/>
                      <a:gd name="connsiteX828" fmla="*/ 187799 w 584274"/>
                      <a:gd name="connsiteY828" fmla="*/ 341456 h 900335"/>
                      <a:gd name="connsiteX829" fmla="*/ 192295 w 584274"/>
                      <a:gd name="connsiteY829" fmla="*/ 319384 h 900335"/>
                      <a:gd name="connsiteX830" fmla="*/ 195974 w 584274"/>
                      <a:gd name="connsiteY830" fmla="*/ 308076 h 900335"/>
                      <a:gd name="connsiteX831" fmla="*/ 195974 w 584274"/>
                      <a:gd name="connsiteY831" fmla="*/ 310528 h 900335"/>
                      <a:gd name="connsiteX832" fmla="*/ 202104 w 584274"/>
                      <a:gd name="connsiteY832" fmla="*/ 291454 h 900335"/>
                      <a:gd name="connsiteX833" fmla="*/ 216956 w 584274"/>
                      <a:gd name="connsiteY833" fmla="*/ 261888 h 900335"/>
                      <a:gd name="connsiteX834" fmla="*/ 214503 w 584274"/>
                      <a:gd name="connsiteY834" fmla="*/ 267066 h 900335"/>
                      <a:gd name="connsiteX835" fmla="*/ 225947 w 584274"/>
                      <a:gd name="connsiteY835" fmla="*/ 250716 h 900335"/>
                      <a:gd name="connsiteX836" fmla="*/ 242298 w 584274"/>
                      <a:gd name="connsiteY836" fmla="*/ 233958 h 900335"/>
                      <a:gd name="connsiteX837" fmla="*/ 303063 w 584274"/>
                      <a:gd name="connsiteY837" fmla="*/ 627436 h 900335"/>
                      <a:gd name="connsiteX838" fmla="*/ 299793 w 584274"/>
                      <a:gd name="connsiteY838" fmla="*/ 627027 h 900335"/>
                      <a:gd name="connsiteX839" fmla="*/ 297885 w 584274"/>
                      <a:gd name="connsiteY839" fmla="*/ 627027 h 900335"/>
                      <a:gd name="connsiteX840" fmla="*/ 296796 w 584274"/>
                      <a:gd name="connsiteY840" fmla="*/ 626891 h 900335"/>
                      <a:gd name="connsiteX841" fmla="*/ 296250 w 584274"/>
                      <a:gd name="connsiteY841" fmla="*/ 626891 h 900335"/>
                      <a:gd name="connsiteX842" fmla="*/ 296932 w 584274"/>
                      <a:gd name="connsiteY842" fmla="*/ 626210 h 900335"/>
                      <a:gd name="connsiteX843" fmla="*/ 313008 w 584274"/>
                      <a:gd name="connsiteY843" fmla="*/ 609860 h 900335"/>
                      <a:gd name="connsiteX844" fmla="*/ 341348 w 584274"/>
                      <a:gd name="connsiteY844" fmla="*/ 573346 h 900335"/>
                      <a:gd name="connsiteX845" fmla="*/ 339304 w 584274"/>
                      <a:gd name="connsiteY845" fmla="*/ 576480 h 900335"/>
                      <a:gd name="connsiteX846" fmla="*/ 349796 w 584274"/>
                      <a:gd name="connsiteY846" fmla="*/ 561084 h 900335"/>
                      <a:gd name="connsiteX847" fmla="*/ 359469 w 584274"/>
                      <a:gd name="connsiteY847" fmla="*/ 543508 h 900335"/>
                      <a:gd name="connsiteX848" fmla="*/ 369005 w 584274"/>
                      <a:gd name="connsiteY848" fmla="*/ 524706 h 900335"/>
                      <a:gd name="connsiteX849" fmla="*/ 379633 w 584274"/>
                      <a:gd name="connsiteY849" fmla="*/ 504270 h 900335"/>
                      <a:gd name="connsiteX850" fmla="*/ 368325 w 584274"/>
                      <a:gd name="connsiteY850" fmla="*/ 534652 h 900335"/>
                      <a:gd name="connsiteX851" fmla="*/ 375274 w 584274"/>
                      <a:gd name="connsiteY851" fmla="*/ 519257 h 900335"/>
                      <a:gd name="connsiteX852" fmla="*/ 386581 w 584274"/>
                      <a:gd name="connsiteY852" fmla="*/ 497457 h 900335"/>
                      <a:gd name="connsiteX853" fmla="*/ 383721 w 584274"/>
                      <a:gd name="connsiteY853" fmla="*/ 508221 h 900335"/>
                      <a:gd name="connsiteX854" fmla="*/ 371731 w 584274"/>
                      <a:gd name="connsiteY854" fmla="*/ 531519 h 900335"/>
                      <a:gd name="connsiteX855" fmla="*/ 349387 w 584274"/>
                      <a:gd name="connsiteY855" fmla="*/ 566261 h 900335"/>
                      <a:gd name="connsiteX856" fmla="*/ 358923 w 584274"/>
                      <a:gd name="connsiteY856" fmla="*/ 553046 h 900335"/>
                      <a:gd name="connsiteX857" fmla="*/ 362329 w 584274"/>
                      <a:gd name="connsiteY857" fmla="*/ 550457 h 900335"/>
                      <a:gd name="connsiteX858" fmla="*/ 376363 w 584274"/>
                      <a:gd name="connsiteY858" fmla="*/ 524843 h 900335"/>
                      <a:gd name="connsiteX859" fmla="*/ 372548 w 584274"/>
                      <a:gd name="connsiteY859" fmla="*/ 538059 h 900335"/>
                      <a:gd name="connsiteX860" fmla="*/ 382766 w 584274"/>
                      <a:gd name="connsiteY860" fmla="*/ 517213 h 900335"/>
                      <a:gd name="connsiteX861" fmla="*/ 378271 w 584274"/>
                      <a:gd name="connsiteY861" fmla="*/ 531519 h 900335"/>
                      <a:gd name="connsiteX862" fmla="*/ 387263 w 584274"/>
                      <a:gd name="connsiteY862" fmla="*/ 512853 h 900335"/>
                      <a:gd name="connsiteX863" fmla="*/ 392304 w 584274"/>
                      <a:gd name="connsiteY863" fmla="*/ 499773 h 900335"/>
                      <a:gd name="connsiteX864" fmla="*/ 392985 w 584274"/>
                      <a:gd name="connsiteY864" fmla="*/ 499365 h 900335"/>
                      <a:gd name="connsiteX865" fmla="*/ 403203 w 584274"/>
                      <a:gd name="connsiteY865" fmla="*/ 472116 h 900335"/>
                      <a:gd name="connsiteX866" fmla="*/ 397889 w 584274"/>
                      <a:gd name="connsiteY866" fmla="*/ 482334 h 900335"/>
                      <a:gd name="connsiteX867" fmla="*/ 390940 w 584274"/>
                      <a:gd name="connsiteY867" fmla="*/ 501953 h 900335"/>
                      <a:gd name="connsiteX868" fmla="*/ 392304 w 584274"/>
                      <a:gd name="connsiteY868" fmla="*/ 495005 h 900335"/>
                      <a:gd name="connsiteX869" fmla="*/ 384537 w 584274"/>
                      <a:gd name="connsiteY869" fmla="*/ 511354 h 900335"/>
                      <a:gd name="connsiteX870" fmla="*/ 380315 w 584274"/>
                      <a:gd name="connsiteY870" fmla="*/ 517485 h 900335"/>
                      <a:gd name="connsiteX871" fmla="*/ 387943 w 584274"/>
                      <a:gd name="connsiteY871" fmla="*/ 501953 h 900335"/>
                      <a:gd name="connsiteX872" fmla="*/ 390940 w 584274"/>
                      <a:gd name="connsiteY872" fmla="*/ 489555 h 900335"/>
                      <a:gd name="connsiteX873" fmla="*/ 402250 w 584274"/>
                      <a:gd name="connsiteY873" fmla="*/ 460398 h 900335"/>
                      <a:gd name="connsiteX874" fmla="*/ 405383 w 584274"/>
                      <a:gd name="connsiteY874" fmla="*/ 446229 h 900335"/>
                      <a:gd name="connsiteX875" fmla="*/ 423640 w 584274"/>
                      <a:gd name="connsiteY875" fmla="*/ 378515 h 900335"/>
                      <a:gd name="connsiteX876" fmla="*/ 424731 w 584274"/>
                      <a:gd name="connsiteY876" fmla="*/ 365026 h 900335"/>
                      <a:gd name="connsiteX877" fmla="*/ 421188 w 584274"/>
                      <a:gd name="connsiteY877" fmla="*/ 381785 h 900335"/>
                      <a:gd name="connsiteX878" fmla="*/ 423776 w 584274"/>
                      <a:gd name="connsiteY878" fmla="*/ 361075 h 900335"/>
                      <a:gd name="connsiteX879" fmla="*/ 424185 w 584274"/>
                      <a:gd name="connsiteY879" fmla="*/ 362710 h 900335"/>
                      <a:gd name="connsiteX880" fmla="*/ 425138 w 584274"/>
                      <a:gd name="connsiteY880" fmla="*/ 342410 h 900335"/>
                      <a:gd name="connsiteX881" fmla="*/ 425547 w 584274"/>
                      <a:gd name="connsiteY881" fmla="*/ 361075 h 900335"/>
                      <a:gd name="connsiteX882" fmla="*/ 427728 w 584274"/>
                      <a:gd name="connsiteY882" fmla="*/ 340638 h 900335"/>
                      <a:gd name="connsiteX883" fmla="*/ 428001 w 584274"/>
                      <a:gd name="connsiteY883" fmla="*/ 344181 h 900335"/>
                      <a:gd name="connsiteX884" fmla="*/ 426229 w 584274"/>
                      <a:gd name="connsiteY884" fmla="*/ 319793 h 900335"/>
                      <a:gd name="connsiteX885" fmla="*/ 424594 w 584274"/>
                      <a:gd name="connsiteY885" fmla="*/ 322109 h 900335"/>
                      <a:gd name="connsiteX886" fmla="*/ 422960 w 584274"/>
                      <a:gd name="connsiteY886" fmla="*/ 337369 h 900335"/>
                      <a:gd name="connsiteX887" fmla="*/ 417100 w 584274"/>
                      <a:gd name="connsiteY887" fmla="*/ 280145 h 900335"/>
                      <a:gd name="connsiteX888" fmla="*/ 420234 w 584274"/>
                      <a:gd name="connsiteY888" fmla="*/ 287639 h 900335"/>
                      <a:gd name="connsiteX889" fmla="*/ 419417 w 584274"/>
                      <a:gd name="connsiteY889" fmla="*/ 279600 h 900335"/>
                      <a:gd name="connsiteX890" fmla="*/ 416011 w 584274"/>
                      <a:gd name="connsiteY890" fmla="*/ 267611 h 900335"/>
                      <a:gd name="connsiteX891" fmla="*/ 409335 w 584274"/>
                      <a:gd name="connsiteY891" fmla="*/ 255348 h 900335"/>
                      <a:gd name="connsiteX892" fmla="*/ 402795 w 584274"/>
                      <a:gd name="connsiteY892" fmla="*/ 243904 h 900335"/>
                      <a:gd name="connsiteX893" fmla="*/ 394212 w 584274"/>
                      <a:gd name="connsiteY893" fmla="*/ 235320 h 900335"/>
                      <a:gd name="connsiteX894" fmla="*/ 399524 w 584274"/>
                      <a:gd name="connsiteY894" fmla="*/ 239135 h 900335"/>
                      <a:gd name="connsiteX895" fmla="*/ 391213 w 584274"/>
                      <a:gd name="connsiteY895" fmla="*/ 230415 h 900335"/>
                      <a:gd name="connsiteX896" fmla="*/ 378134 w 584274"/>
                      <a:gd name="connsiteY896" fmla="*/ 221151 h 900335"/>
                      <a:gd name="connsiteX897" fmla="*/ 364373 w 584274"/>
                      <a:gd name="connsiteY897" fmla="*/ 214611 h 900335"/>
                      <a:gd name="connsiteX898" fmla="*/ 355244 w 584274"/>
                      <a:gd name="connsiteY898" fmla="*/ 212704 h 900335"/>
                      <a:gd name="connsiteX899" fmla="*/ 354428 w 584274"/>
                      <a:gd name="connsiteY899" fmla="*/ 212704 h 900335"/>
                      <a:gd name="connsiteX900" fmla="*/ 404021 w 584274"/>
                      <a:gd name="connsiteY900" fmla="*/ 250580 h 900335"/>
                      <a:gd name="connsiteX901" fmla="*/ 401704 w 584274"/>
                      <a:gd name="connsiteY901" fmla="*/ 247855 h 900335"/>
                      <a:gd name="connsiteX902" fmla="*/ 415329 w 584274"/>
                      <a:gd name="connsiteY902" fmla="*/ 280282 h 900335"/>
                      <a:gd name="connsiteX903" fmla="*/ 419144 w 584274"/>
                      <a:gd name="connsiteY903" fmla="*/ 306032 h 900335"/>
                      <a:gd name="connsiteX904" fmla="*/ 417782 w 584274"/>
                      <a:gd name="connsiteY904" fmla="*/ 310392 h 900335"/>
                      <a:gd name="connsiteX905" fmla="*/ 419690 w 584274"/>
                      <a:gd name="connsiteY905" fmla="*/ 327423 h 900335"/>
                      <a:gd name="connsiteX906" fmla="*/ 419008 w 584274"/>
                      <a:gd name="connsiteY906" fmla="*/ 323880 h 900335"/>
                      <a:gd name="connsiteX907" fmla="*/ 418190 w 584274"/>
                      <a:gd name="connsiteY907" fmla="*/ 353037 h 900335"/>
                      <a:gd name="connsiteX908" fmla="*/ 418190 w 584274"/>
                      <a:gd name="connsiteY908" fmla="*/ 352219 h 900335"/>
                      <a:gd name="connsiteX909" fmla="*/ 417646 w 584274"/>
                      <a:gd name="connsiteY909" fmla="*/ 371021 h 900335"/>
                      <a:gd name="connsiteX910" fmla="*/ 416420 w 584274"/>
                      <a:gd name="connsiteY910" fmla="*/ 386008 h 900335"/>
                      <a:gd name="connsiteX911" fmla="*/ 416964 w 584274"/>
                      <a:gd name="connsiteY911" fmla="*/ 389959 h 900335"/>
                      <a:gd name="connsiteX912" fmla="*/ 414783 w 584274"/>
                      <a:gd name="connsiteY912" fmla="*/ 401268 h 900335"/>
                      <a:gd name="connsiteX913" fmla="*/ 414783 w 584274"/>
                      <a:gd name="connsiteY913" fmla="*/ 401268 h 900335"/>
                      <a:gd name="connsiteX914" fmla="*/ 414783 w 584274"/>
                      <a:gd name="connsiteY914" fmla="*/ 401268 h 900335"/>
                      <a:gd name="connsiteX915" fmla="*/ 408380 w 584274"/>
                      <a:gd name="connsiteY915" fmla="*/ 421432 h 900335"/>
                      <a:gd name="connsiteX916" fmla="*/ 414783 w 584274"/>
                      <a:gd name="connsiteY916" fmla="*/ 394728 h 900335"/>
                      <a:gd name="connsiteX917" fmla="*/ 408926 w 584274"/>
                      <a:gd name="connsiteY917" fmla="*/ 407263 h 900335"/>
                      <a:gd name="connsiteX918" fmla="*/ 408244 w 584274"/>
                      <a:gd name="connsiteY918" fmla="*/ 406036 h 900335"/>
                      <a:gd name="connsiteX919" fmla="*/ 407018 w 584274"/>
                      <a:gd name="connsiteY919" fmla="*/ 417481 h 900335"/>
                      <a:gd name="connsiteX920" fmla="*/ 400615 w 584274"/>
                      <a:gd name="connsiteY920" fmla="*/ 438735 h 900335"/>
                      <a:gd name="connsiteX921" fmla="*/ 391350 w 584274"/>
                      <a:gd name="connsiteY921" fmla="*/ 463532 h 900335"/>
                      <a:gd name="connsiteX922" fmla="*/ 367779 w 584274"/>
                      <a:gd name="connsiteY922" fmla="*/ 517485 h 900335"/>
                      <a:gd name="connsiteX923" fmla="*/ 370233 w 584274"/>
                      <a:gd name="connsiteY923" fmla="*/ 508902 h 900335"/>
                      <a:gd name="connsiteX924" fmla="*/ 351838 w 584274"/>
                      <a:gd name="connsiteY924" fmla="*/ 545825 h 900335"/>
                      <a:gd name="connsiteX925" fmla="*/ 359469 w 584274"/>
                      <a:gd name="connsiteY925" fmla="*/ 530293 h 900335"/>
                      <a:gd name="connsiteX926" fmla="*/ 347206 w 584274"/>
                      <a:gd name="connsiteY926" fmla="*/ 551819 h 900335"/>
                      <a:gd name="connsiteX927" fmla="*/ 334127 w 584274"/>
                      <a:gd name="connsiteY927" fmla="*/ 573619 h 900335"/>
                      <a:gd name="connsiteX928" fmla="*/ 319004 w 584274"/>
                      <a:gd name="connsiteY928" fmla="*/ 595418 h 900335"/>
                      <a:gd name="connsiteX929" fmla="*/ 300882 w 584274"/>
                      <a:gd name="connsiteY929" fmla="*/ 617899 h 900335"/>
                      <a:gd name="connsiteX930" fmla="*/ 298431 w 584274"/>
                      <a:gd name="connsiteY930" fmla="*/ 621305 h 900335"/>
                      <a:gd name="connsiteX931" fmla="*/ 293934 w 584274"/>
                      <a:gd name="connsiteY931" fmla="*/ 624983 h 900335"/>
                      <a:gd name="connsiteX932" fmla="*/ 291073 w 584274"/>
                      <a:gd name="connsiteY932" fmla="*/ 630433 h 900335"/>
                      <a:gd name="connsiteX933" fmla="*/ 291073 w 584274"/>
                      <a:gd name="connsiteY933" fmla="*/ 630842 h 900335"/>
                      <a:gd name="connsiteX934" fmla="*/ 292708 w 584274"/>
                      <a:gd name="connsiteY934" fmla="*/ 630433 h 900335"/>
                      <a:gd name="connsiteX935" fmla="*/ 295978 w 584274"/>
                      <a:gd name="connsiteY935" fmla="*/ 629480 h 900335"/>
                      <a:gd name="connsiteX936" fmla="*/ 302517 w 584274"/>
                      <a:gd name="connsiteY936" fmla="*/ 627572 h 900335"/>
                      <a:gd name="connsiteX937" fmla="*/ 375817 w 584274"/>
                      <a:gd name="connsiteY937" fmla="*/ 594601 h 900335"/>
                      <a:gd name="connsiteX938" fmla="*/ 393530 w 584274"/>
                      <a:gd name="connsiteY938" fmla="*/ 582338 h 900335"/>
                      <a:gd name="connsiteX939" fmla="*/ 391759 w 584274"/>
                      <a:gd name="connsiteY939" fmla="*/ 583565 h 900335"/>
                      <a:gd name="connsiteX940" fmla="*/ 408108 w 584274"/>
                      <a:gd name="connsiteY940" fmla="*/ 570213 h 900335"/>
                      <a:gd name="connsiteX941" fmla="*/ 403885 w 584274"/>
                      <a:gd name="connsiteY941" fmla="*/ 570213 h 900335"/>
                      <a:gd name="connsiteX942" fmla="*/ 402795 w 584274"/>
                      <a:gd name="connsiteY942" fmla="*/ 572937 h 900335"/>
                      <a:gd name="connsiteX943" fmla="*/ 427046 w 584274"/>
                      <a:gd name="connsiteY943" fmla="*/ 552501 h 900335"/>
                      <a:gd name="connsiteX944" fmla="*/ 408244 w 584274"/>
                      <a:gd name="connsiteY944" fmla="*/ 566806 h 900335"/>
                      <a:gd name="connsiteX945" fmla="*/ 429226 w 584274"/>
                      <a:gd name="connsiteY945" fmla="*/ 547323 h 900335"/>
                      <a:gd name="connsiteX946" fmla="*/ 443260 w 584274"/>
                      <a:gd name="connsiteY946" fmla="*/ 537922 h 900335"/>
                      <a:gd name="connsiteX947" fmla="*/ 466148 w 584274"/>
                      <a:gd name="connsiteY947" fmla="*/ 513125 h 900335"/>
                      <a:gd name="connsiteX948" fmla="*/ 456748 w 584274"/>
                      <a:gd name="connsiteY948" fmla="*/ 520347 h 900335"/>
                      <a:gd name="connsiteX949" fmla="*/ 474459 w 584274"/>
                      <a:gd name="connsiteY949" fmla="*/ 500455 h 900335"/>
                      <a:gd name="connsiteX950" fmla="*/ 467783 w 584274"/>
                      <a:gd name="connsiteY950" fmla="*/ 509447 h 900335"/>
                      <a:gd name="connsiteX951" fmla="*/ 481544 w 584274"/>
                      <a:gd name="connsiteY951" fmla="*/ 495277 h 900335"/>
                      <a:gd name="connsiteX952" fmla="*/ 487949 w 584274"/>
                      <a:gd name="connsiteY952" fmla="*/ 486694 h 900335"/>
                      <a:gd name="connsiteX953" fmla="*/ 486041 w 584274"/>
                      <a:gd name="connsiteY953" fmla="*/ 488465 h 900335"/>
                      <a:gd name="connsiteX954" fmla="*/ 492445 w 584274"/>
                      <a:gd name="connsiteY954" fmla="*/ 478247 h 900335"/>
                      <a:gd name="connsiteX955" fmla="*/ 487267 w 584274"/>
                      <a:gd name="connsiteY955" fmla="*/ 483288 h 900335"/>
                      <a:gd name="connsiteX956" fmla="*/ 496531 w 584274"/>
                      <a:gd name="connsiteY956" fmla="*/ 470753 h 900335"/>
                      <a:gd name="connsiteX957" fmla="*/ 488629 w 584274"/>
                      <a:gd name="connsiteY957" fmla="*/ 479473 h 900335"/>
                      <a:gd name="connsiteX958" fmla="*/ 498168 w 584274"/>
                      <a:gd name="connsiteY958" fmla="*/ 465303 h 900335"/>
                      <a:gd name="connsiteX959" fmla="*/ 480591 w 584274"/>
                      <a:gd name="connsiteY959" fmla="*/ 488738 h 900335"/>
                      <a:gd name="connsiteX960" fmla="*/ 463288 w 584274"/>
                      <a:gd name="connsiteY960" fmla="*/ 510264 h 900335"/>
                      <a:gd name="connsiteX961" fmla="*/ 470100 w 584274"/>
                      <a:gd name="connsiteY961" fmla="*/ 504133 h 900335"/>
                      <a:gd name="connsiteX962" fmla="*/ 438492 w 584274"/>
                      <a:gd name="connsiteY962" fmla="*/ 535197 h 900335"/>
                      <a:gd name="connsiteX963" fmla="*/ 419826 w 584274"/>
                      <a:gd name="connsiteY963" fmla="*/ 553182 h 900335"/>
                      <a:gd name="connsiteX964" fmla="*/ 407291 w 584274"/>
                      <a:gd name="connsiteY964" fmla="*/ 565444 h 900335"/>
                      <a:gd name="connsiteX965" fmla="*/ 384537 w 584274"/>
                      <a:gd name="connsiteY965" fmla="*/ 580976 h 900335"/>
                      <a:gd name="connsiteX966" fmla="*/ 375817 w 584274"/>
                      <a:gd name="connsiteY966" fmla="*/ 588061 h 900335"/>
                      <a:gd name="connsiteX967" fmla="*/ 365872 w 584274"/>
                      <a:gd name="connsiteY967" fmla="*/ 594873 h 900335"/>
                      <a:gd name="connsiteX968" fmla="*/ 358516 w 584274"/>
                      <a:gd name="connsiteY968" fmla="*/ 600187 h 900335"/>
                      <a:gd name="connsiteX969" fmla="*/ 370233 w 584274"/>
                      <a:gd name="connsiteY969" fmla="*/ 593238 h 900335"/>
                      <a:gd name="connsiteX970" fmla="*/ 381404 w 584274"/>
                      <a:gd name="connsiteY970" fmla="*/ 586971 h 900335"/>
                      <a:gd name="connsiteX971" fmla="*/ 367234 w 584274"/>
                      <a:gd name="connsiteY971" fmla="*/ 596099 h 900335"/>
                      <a:gd name="connsiteX972" fmla="*/ 377181 w 584274"/>
                      <a:gd name="connsiteY972" fmla="*/ 591467 h 900335"/>
                      <a:gd name="connsiteX973" fmla="*/ 375954 w 584274"/>
                      <a:gd name="connsiteY973" fmla="*/ 594737 h 900335"/>
                      <a:gd name="connsiteX974" fmla="*/ 580868 w 584274"/>
                      <a:gd name="connsiteY974" fmla="*/ 273878 h 900335"/>
                      <a:gd name="connsiteX975" fmla="*/ 580868 w 584274"/>
                      <a:gd name="connsiteY975" fmla="*/ 273197 h 900335"/>
                      <a:gd name="connsiteX976" fmla="*/ 580868 w 584274"/>
                      <a:gd name="connsiteY976" fmla="*/ 274014 h 900335"/>
                      <a:gd name="connsiteX977" fmla="*/ 580868 w 584274"/>
                      <a:gd name="connsiteY977" fmla="*/ 274014 h 900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Lst>
                    <a:rect l="l" t="t" r="r" b="b"/>
                    <a:pathLst>
                      <a:path w="584274" h="900335">
                        <a:moveTo>
                          <a:pt x="495442" y="96214"/>
                        </a:moveTo>
                        <a:cubicBezTo>
                          <a:pt x="494216" y="95124"/>
                          <a:pt x="492990" y="94034"/>
                          <a:pt x="491763" y="92807"/>
                        </a:cubicBezTo>
                        <a:lnTo>
                          <a:pt x="493807" y="94442"/>
                        </a:lnTo>
                        <a:cubicBezTo>
                          <a:pt x="490810" y="91309"/>
                          <a:pt x="487813" y="88175"/>
                          <a:pt x="484678" y="85314"/>
                        </a:cubicBezTo>
                        <a:cubicBezTo>
                          <a:pt x="483452" y="84360"/>
                          <a:pt x="482226" y="83270"/>
                          <a:pt x="480591" y="81908"/>
                        </a:cubicBezTo>
                        <a:cubicBezTo>
                          <a:pt x="481271" y="82453"/>
                          <a:pt x="481817" y="82725"/>
                          <a:pt x="482226" y="82998"/>
                        </a:cubicBezTo>
                        <a:lnTo>
                          <a:pt x="479229" y="80136"/>
                        </a:lnTo>
                        <a:cubicBezTo>
                          <a:pt x="474868" y="77412"/>
                          <a:pt x="467783" y="71962"/>
                          <a:pt x="460427" y="67329"/>
                        </a:cubicBezTo>
                        <a:cubicBezTo>
                          <a:pt x="453342" y="62561"/>
                          <a:pt x="445984" y="58746"/>
                          <a:pt x="442851" y="56975"/>
                        </a:cubicBezTo>
                        <a:cubicBezTo>
                          <a:pt x="434267" y="52342"/>
                          <a:pt x="423776" y="47029"/>
                          <a:pt x="417100" y="43759"/>
                        </a:cubicBezTo>
                        <a:cubicBezTo>
                          <a:pt x="423232" y="46756"/>
                          <a:pt x="431407" y="50844"/>
                          <a:pt x="429363" y="49072"/>
                        </a:cubicBezTo>
                        <a:cubicBezTo>
                          <a:pt x="417237" y="42124"/>
                          <a:pt x="411923" y="36947"/>
                          <a:pt x="388489" y="30270"/>
                        </a:cubicBezTo>
                        <a:cubicBezTo>
                          <a:pt x="392985" y="31769"/>
                          <a:pt x="397482" y="33404"/>
                          <a:pt x="401841" y="35175"/>
                        </a:cubicBezTo>
                        <a:cubicBezTo>
                          <a:pt x="391622" y="31905"/>
                          <a:pt x="381268" y="29317"/>
                          <a:pt x="370913" y="27273"/>
                        </a:cubicBezTo>
                        <a:cubicBezTo>
                          <a:pt x="360422" y="23186"/>
                          <a:pt x="386581" y="30407"/>
                          <a:pt x="390940" y="31360"/>
                        </a:cubicBezTo>
                        <a:cubicBezTo>
                          <a:pt x="367234" y="24139"/>
                          <a:pt x="347479" y="17327"/>
                          <a:pt x="335626" y="17736"/>
                        </a:cubicBezTo>
                        <a:cubicBezTo>
                          <a:pt x="334263" y="16373"/>
                          <a:pt x="331810" y="13512"/>
                          <a:pt x="315325" y="12422"/>
                        </a:cubicBezTo>
                        <a:cubicBezTo>
                          <a:pt x="327042" y="14602"/>
                          <a:pt x="305516" y="12831"/>
                          <a:pt x="315052" y="14875"/>
                        </a:cubicBezTo>
                        <a:cubicBezTo>
                          <a:pt x="309466" y="15147"/>
                          <a:pt x="296796" y="14057"/>
                          <a:pt x="295978" y="15147"/>
                        </a:cubicBezTo>
                        <a:lnTo>
                          <a:pt x="297476" y="14602"/>
                        </a:lnTo>
                        <a:cubicBezTo>
                          <a:pt x="269410" y="13648"/>
                          <a:pt x="260690" y="19371"/>
                          <a:pt x="249519" y="22641"/>
                        </a:cubicBezTo>
                        <a:cubicBezTo>
                          <a:pt x="233714" y="26864"/>
                          <a:pt x="222133" y="31224"/>
                          <a:pt x="211642" y="35312"/>
                        </a:cubicBezTo>
                        <a:cubicBezTo>
                          <a:pt x="201015" y="39535"/>
                          <a:pt x="191342" y="43759"/>
                          <a:pt x="179488" y="50162"/>
                        </a:cubicBezTo>
                        <a:cubicBezTo>
                          <a:pt x="178125" y="49890"/>
                          <a:pt x="170496" y="51389"/>
                          <a:pt x="161094" y="57247"/>
                        </a:cubicBezTo>
                        <a:cubicBezTo>
                          <a:pt x="157144" y="60653"/>
                          <a:pt x="137251" y="75232"/>
                          <a:pt x="136434" y="78229"/>
                        </a:cubicBezTo>
                        <a:cubicBezTo>
                          <a:pt x="152376" y="67057"/>
                          <a:pt x="148560" y="67874"/>
                          <a:pt x="158097" y="61062"/>
                        </a:cubicBezTo>
                        <a:cubicBezTo>
                          <a:pt x="167226" y="57247"/>
                          <a:pt x="159595" y="61743"/>
                          <a:pt x="171449" y="55885"/>
                        </a:cubicBezTo>
                        <a:cubicBezTo>
                          <a:pt x="166680" y="58201"/>
                          <a:pt x="156462" y="64741"/>
                          <a:pt x="146653" y="71825"/>
                        </a:cubicBezTo>
                        <a:cubicBezTo>
                          <a:pt x="136843" y="78910"/>
                          <a:pt x="127305" y="86676"/>
                          <a:pt x="122537" y="90219"/>
                        </a:cubicBezTo>
                        <a:lnTo>
                          <a:pt x="125534" y="87357"/>
                        </a:lnTo>
                        <a:cubicBezTo>
                          <a:pt x="118314" y="93352"/>
                          <a:pt x="113137" y="95805"/>
                          <a:pt x="107687" y="100573"/>
                        </a:cubicBezTo>
                        <a:cubicBezTo>
                          <a:pt x="104961" y="102889"/>
                          <a:pt x="101964" y="105478"/>
                          <a:pt x="98285" y="109020"/>
                        </a:cubicBezTo>
                        <a:cubicBezTo>
                          <a:pt x="94879" y="112699"/>
                          <a:pt x="91065" y="117468"/>
                          <a:pt x="86295" y="123735"/>
                        </a:cubicBezTo>
                        <a:lnTo>
                          <a:pt x="77848" y="136133"/>
                        </a:lnTo>
                        <a:cubicBezTo>
                          <a:pt x="77848" y="136133"/>
                          <a:pt x="78121" y="135316"/>
                          <a:pt x="78257" y="134907"/>
                        </a:cubicBezTo>
                        <a:cubicBezTo>
                          <a:pt x="64087" y="154799"/>
                          <a:pt x="66131" y="148259"/>
                          <a:pt x="53732" y="172375"/>
                        </a:cubicBezTo>
                        <a:cubicBezTo>
                          <a:pt x="54550" y="170467"/>
                          <a:pt x="53732" y="171557"/>
                          <a:pt x="54687" y="169650"/>
                        </a:cubicBezTo>
                        <a:cubicBezTo>
                          <a:pt x="46649" y="182866"/>
                          <a:pt x="41608" y="197717"/>
                          <a:pt x="37792" y="208752"/>
                        </a:cubicBezTo>
                        <a:cubicBezTo>
                          <a:pt x="34114" y="214883"/>
                          <a:pt x="37247" y="206709"/>
                          <a:pt x="38065" y="202213"/>
                        </a:cubicBezTo>
                        <a:cubicBezTo>
                          <a:pt x="27165" y="227282"/>
                          <a:pt x="22124" y="256575"/>
                          <a:pt x="20625" y="273197"/>
                        </a:cubicBezTo>
                        <a:lnTo>
                          <a:pt x="17219" y="290227"/>
                        </a:lnTo>
                        <a:cubicBezTo>
                          <a:pt x="18172" y="279873"/>
                          <a:pt x="19127" y="267202"/>
                          <a:pt x="17901" y="270199"/>
                        </a:cubicBezTo>
                        <a:cubicBezTo>
                          <a:pt x="16401" y="279737"/>
                          <a:pt x="17492" y="277965"/>
                          <a:pt x="15039" y="291454"/>
                        </a:cubicBezTo>
                        <a:cubicBezTo>
                          <a:pt x="14630" y="289001"/>
                          <a:pt x="14766" y="283279"/>
                          <a:pt x="14766" y="276739"/>
                        </a:cubicBezTo>
                        <a:cubicBezTo>
                          <a:pt x="9318" y="304669"/>
                          <a:pt x="16401" y="283279"/>
                          <a:pt x="11769" y="302762"/>
                        </a:cubicBezTo>
                        <a:cubicBezTo>
                          <a:pt x="10680" y="311618"/>
                          <a:pt x="11769" y="316932"/>
                          <a:pt x="12724" y="317885"/>
                        </a:cubicBezTo>
                        <a:cubicBezTo>
                          <a:pt x="12042" y="323199"/>
                          <a:pt x="11224" y="328512"/>
                          <a:pt x="10952" y="333962"/>
                        </a:cubicBezTo>
                        <a:cubicBezTo>
                          <a:pt x="11496" y="334916"/>
                          <a:pt x="11905" y="340230"/>
                          <a:pt x="12042" y="347042"/>
                        </a:cubicBezTo>
                        <a:cubicBezTo>
                          <a:pt x="12587" y="353854"/>
                          <a:pt x="13268" y="362029"/>
                          <a:pt x="13677" y="368433"/>
                        </a:cubicBezTo>
                        <a:cubicBezTo>
                          <a:pt x="14359" y="369931"/>
                          <a:pt x="14359" y="357942"/>
                          <a:pt x="13540" y="353037"/>
                        </a:cubicBezTo>
                        <a:cubicBezTo>
                          <a:pt x="14495" y="353991"/>
                          <a:pt x="15857" y="367751"/>
                          <a:pt x="16401" y="376471"/>
                        </a:cubicBezTo>
                        <a:cubicBezTo>
                          <a:pt x="15857" y="377288"/>
                          <a:pt x="15721" y="381376"/>
                          <a:pt x="15993" y="386826"/>
                        </a:cubicBezTo>
                        <a:cubicBezTo>
                          <a:pt x="16810" y="392276"/>
                          <a:pt x="17765" y="398952"/>
                          <a:pt x="18581" y="405355"/>
                        </a:cubicBezTo>
                        <a:cubicBezTo>
                          <a:pt x="20489" y="418026"/>
                          <a:pt x="21988" y="429062"/>
                          <a:pt x="19807" y="424021"/>
                        </a:cubicBezTo>
                        <a:cubicBezTo>
                          <a:pt x="24304" y="443504"/>
                          <a:pt x="29345" y="466938"/>
                          <a:pt x="36701" y="488056"/>
                        </a:cubicBezTo>
                        <a:cubicBezTo>
                          <a:pt x="38338" y="493370"/>
                          <a:pt x="39973" y="498547"/>
                          <a:pt x="41608" y="503588"/>
                        </a:cubicBezTo>
                        <a:cubicBezTo>
                          <a:pt x="43514" y="508493"/>
                          <a:pt x="45285" y="513262"/>
                          <a:pt x="47056" y="517758"/>
                        </a:cubicBezTo>
                        <a:cubicBezTo>
                          <a:pt x="50599" y="526614"/>
                          <a:pt x="53732" y="534380"/>
                          <a:pt x="56185" y="540647"/>
                        </a:cubicBezTo>
                        <a:cubicBezTo>
                          <a:pt x="58775" y="548958"/>
                          <a:pt x="65995" y="565171"/>
                          <a:pt x="60681" y="555907"/>
                        </a:cubicBezTo>
                        <a:cubicBezTo>
                          <a:pt x="67222" y="570621"/>
                          <a:pt x="72399" y="581657"/>
                          <a:pt x="78666" y="592148"/>
                        </a:cubicBezTo>
                        <a:cubicBezTo>
                          <a:pt x="84933" y="602639"/>
                          <a:pt x="90110" y="613539"/>
                          <a:pt x="98012" y="627436"/>
                        </a:cubicBezTo>
                        <a:cubicBezTo>
                          <a:pt x="99103" y="629888"/>
                          <a:pt x="90792" y="615038"/>
                          <a:pt x="90792" y="616264"/>
                        </a:cubicBezTo>
                        <a:cubicBezTo>
                          <a:pt x="102100" y="633839"/>
                          <a:pt x="107959" y="650189"/>
                          <a:pt x="126489" y="676893"/>
                        </a:cubicBezTo>
                        <a:cubicBezTo>
                          <a:pt x="123492" y="672397"/>
                          <a:pt x="122264" y="671307"/>
                          <a:pt x="121584" y="670762"/>
                        </a:cubicBezTo>
                        <a:cubicBezTo>
                          <a:pt x="121584" y="670081"/>
                          <a:pt x="129486" y="681525"/>
                          <a:pt x="134390" y="688338"/>
                        </a:cubicBezTo>
                        <a:cubicBezTo>
                          <a:pt x="136707" y="692425"/>
                          <a:pt x="130711" y="683160"/>
                          <a:pt x="131939" y="685613"/>
                        </a:cubicBezTo>
                        <a:cubicBezTo>
                          <a:pt x="165864" y="738340"/>
                          <a:pt x="198834" y="773355"/>
                          <a:pt x="241070" y="818725"/>
                        </a:cubicBezTo>
                        <a:cubicBezTo>
                          <a:pt x="229082" y="805645"/>
                          <a:pt x="223359" y="801830"/>
                          <a:pt x="222677" y="802103"/>
                        </a:cubicBezTo>
                        <a:lnTo>
                          <a:pt x="234394" y="814910"/>
                        </a:lnTo>
                        <a:cubicBezTo>
                          <a:pt x="239708" y="819951"/>
                          <a:pt x="248837" y="828398"/>
                          <a:pt x="256875" y="835892"/>
                        </a:cubicBezTo>
                        <a:cubicBezTo>
                          <a:pt x="257557" y="837118"/>
                          <a:pt x="261100" y="841069"/>
                          <a:pt x="256875" y="837527"/>
                        </a:cubicBezTo>
                        <a:cubicBezTo>
                          <a:pt x="280038" y="863141"/>
                          <a:pt x="297749" y="872542"/>
                          <a:pt x="329222" y="900336"/>
                        </a:cubicBezTo>
                        <a:cubicBezTo>
                          <a:pt x="315734" y="889981"/>
                          <a:pt x="301564" y="880444"/>
                          <a:pt x="288485" y="869408"/>
                        </a:cubicBezTo>
                        <a:lnTo>
                          <a:pt x="296932" y="878809"/>
                        </a:lnTo>
                        <a:lnTo>
                          <a:pt x="279356" y="864640"/>
                        </a:lnTo>
                        <a:cubicBezTo>
                          <a:pt x="288621" y="874449"/>
                          <a:pt x="298567" y="880853"/>
                          <a:pt x="299111" y="882760"/>
                        </a:cubicBezTo>
                        <a:cubicBezTo>
                          <a:pt x="296659" y="881262"/>
                          <a:pt x="291755" y="876493"/>
                          <a:pt x="291073" y="876902"/>
                        </a:cubicBezTo>
                        <a:cubicBezTo>
                          <a:pt x="300338" y="886030"/>
                          <a:pt x="301973" y="885758"/>
                          <a:pt x="309466" y="891889"/>
                        </a:cubicBezTo>
                        <a:cubicBezTo>
                          <a:pt x="287803" y="877719"/>
                          <a:pt x="251698" y="842568"/>
                          <a:pt x="232623" y="823357"/>
                        </a:cubicBezTo>
                        <a:cubicBezTo>
                          <a:pt x="229626" y="820360"/>
                          <a:pt x="235485" y="825673"/>
                          <a:pt x="236302" y="825946"/>
                        </a:cubicBezTo>
                        <a:cubicBezTo>
                          <a:pt x="228673" y="817907"/>
                          <a:pt x="224858" y="812457"/>
                          <a:pt x="215185" y="802512"/>
                        </a:cubicBezTo>
                        <a:cubicBezTo>
                          <a:pt x="208509" y="796925"/>
                          <a:pt x="218998" y="807961"/>
                          <a:pt x="223632" y="813003"/>
                        </a:cubicBezTo>
                        <a:cubicBezTo>
                          <a:pt x="222270" y="813003"/>
                          <a:pt x="219953" y="810414"/>
                          <a:pt x="214776" y="804828"/>
                        </a:cubicBezTo>
                        <a:cubicBezTo>
                          <a:pt x="214230" y="803057"/>
                          <a:pt x="187663" y="772810"/>
                          <a:pt x="182485" y="764363"/>
                        </a:cubicBezTo>
                        <a:cubicBezTo>
                          <a:pt x="157008" y="732481"/>
                          <a:pt x="183848" y="771584"/>
                          <a:pt x="159868" y="739838"/>
                        </a:cubicBezTo>
                        <a:lnTo>
                          <a:pt x="153738" y="729484"/>
                        </a:lnTo>
                        <a:cubicBezTo>
                          <a:pt x="146653" y="720355"/>
                          <a:pt x="138478" y="709864"/>
                          <a:pt x="130304" y="698829"/>
                        </a:cubicBezTo>
                        <a:cubicBezTo>
                          <a:pt x="122401" y="687656"/>
                          <a:pt x="114772" y="675803"/>
                          <a:pt x="107823" y="664767"/>
                        </a:cubicBezTo>
                        <a:lnTo>
                          <a:pt x="110820" y="669399"/>
                        </a:lnTo>
                        <a:cubicBezTo>
                          <a:pt x="113273" y="672124"/>
                          <a:pt x="110411" y="666811"/>
                          <a:pt x="109185" y="664358"/>
                        </a:cubicBezTo>
                        <a:cubicBezTo>
                          <a:pt x="99376" y="647191"/>
                          <a:pt x="89294" y="632341"/>
                          <a:pt x="84524" y="621305"/>
                        </a:cubicBezTo>
                        <a:cubicBezTo>
                          <a:pt x="78803" y="611631"/>
                          <a:pt x="71308" y="598415"/>
                          <a:pt x="63816" y="584791"/>
                        </a:cubicBezTo>
                        <a:cubicBezTo>
                          <a:pt x="57138" y="570758"/>
                          <a:pt x="50055" y="556452"/>
                          <a:pt x="44741" y="544598"/>
                        </a:cubicBezTo>
                        <a:cubicBezTo>
                          <a:pt x="43379" y="537650"/>
                          <a:pt x="59728" y="574981"/>
                          <a:pt x="65178" y="584382"/>
                        </a:cubicBezTo>
                        <a:lnTo>
                          <a:pt x="55640" y="562855"/>
                        </a:lnTo>
                        <a:cubicBezTo>
                          <a:pt x="61635" y="576071"/>
                          <a:pt x="64223" y="581248"/>
                          <a:pt x="69264" y="588469"/>
                        </a:cubicBezTo>
                        <a:cubicBezTo>
                          <a:pt x="60817" y="569668"/>
                          <a:pt x="56867" y="564082"/>
                          <a:pt x="48420" y="546370"/>
                        </a:cubicBezTo>
                        <a:cubicBezTo>
                          <a:pt x="49509" y="547596"/>
                          <a:pt x="48828" y="545007"/>
                          <a:pt x="45694" y="536560"/>
                        </a:cubicBezTo>
                        <a:lnTo>
                          <a:pt x="43650" y="534652"/>
                        </a:lnTo>
                        <a:cubicBezTo>
                          <a:pt x="43650" y="534652"/>
                          <a:pt x="43379" y="533426"/>
                          <a:pt x="42561" y="530838"/>
                        </a:cubicBezTo>
                        <a:cubicBezTo>
                          <a:pt x="38473" y="519938"/>
                          <a:pt x="33568" y="509311"/>
                          <a:pt x="30298" y="498139"/>
                        </a:cubicBezTo>
                        <a:cubicBezTo>
                          <a:pt x="31933" y="505360"/>
                          <a:pt x="30707" y="506177"/>
                          <a:pt x="33977" y="514624"/>
                        </a:cubicBezTo>
                        <a:cubicBezTo>
                          <a:pt x="33568" y="511354"/>
                          <a:pt x="36294" y="518439"/>
                          <a:pt x="39427" y="527023"/>
                        </a:cubicBezTo>
                        <a:cubicBezTo>
                          <a:pt x="35885" y="519938"/>
                          <a:pt x="41879" y="535470"/>
                          <a:pt x="41062" y="535606"/>
                        </a:cubicBezTo>
                        <a:cubicBezTo>
                          <a:pt x="37929" y="527159"/>
                          <a:pt x="34386" y="517622"/>
                          <a:pt x="31117" y="508902"/>
                        </a:cubicBezTo>
                        <a:cubicBezTo>
                          <a:pt x="28254" y="500046"/>
                          <a:pt x="25666" y="491871"/>
                          <a:pt x="23895" y="486149"/>
                        </a:cubicBezTo>
                        <a:lnTo>
                          <a:pt x="23895" y="482061"/>
                        </a:lnTo>
                        <a:cubicBezTo>
                          <a:pt x="18718" y="465576"/>
                          <a:pt x="15175" y="447591"/>
                          <a:pt x="12587" y="436147"/>
                        </a:cubicBezTo>
                        <a:lnTo>
                          <a:pt x="13949" y="439689"/>
                        </a:lnTo>
                        <a:cubicBezTo>
                          <a:pt x="11496" y="429607"/>
                          <a:pt x="10134" y="419389"/>
                          <a:pt x="8772" y="409442"/>
                        </a:cubicBezTo>
                        <a:cubicBezTo>
                          <a:pt x="7546" y="399497"/>
                          <a:pt x="5502" y="389959"/>
                          <a:pt x="5911" y="380695"/>
                        </a:cubicBezTo>
                        <a:cubicBezTo>
                          <a:pt x="4684" y="371430"/>
                          <a:pt x="3458" y="361075"/>
                          <a:pt x="2096" y="350993"/>
                        </a:cubicBezTo>
                        <a:cubicBezTo>
                          <a:pt x="1141" y="340911"/>
                          <a:pt x="598" y="331238"/>
                          <a:pt x="189" y="323471"/>
                        </a:cubicBezTo>
                        <a:cubicBezTo>
                          <a:pt x="-493" y="319384"/>
                          <a:pt x="734" y="305623"/>
                          <a:pt x="2913" y="290364"/>
                        </a:cubicBezTo>
                        <a:cubicBezTo>
                          <a:pt x="5366" y="275104"/>
                          <a:pt x="8908" y="258482"/>
                          <a:pt x="10407" y="247991"/>
                        </a:cubicBezTo>
                        <a:cubicBezTo>
                          <a:pt x="10271" y="249490"/>
                          <a:pt x="8499" y="262433"/>
                          <a:pt x="7410" y="269654"/>
                        </a:cubicBezTo>
                        <a:cubicBezTo>
                          <a:pt x="8908" y="262842"/>
                          <a:pt x="9725" y="256575"/>
                          <a:pt x="10680" y="251534"/>
                        </a:cubicBezTo>
                        <a:cubicBezTo>
                          <a:pt x="11769" y="246493"/>
                          <a:pt x="12587" y="242678"/>
                          <a:pt x="13949" y="240770"/>
                        </a:cubicBezTo>
                        <a:cubicBezTo>
                          <a:pt x="5639" y="271153"/>
                          <a:pt x="15584" y="239408"/>
                          <a:pt x="12451" y="253305"/>
                        </a:cubicBezTo>
                        <a:cubicBezTo>
                          <a:pt x="14222" y="246220"/>
                          <a:pt x="16130" y="238863"/>
                          <a:pt x="17765" y="232459"/>
                        </a:cubicBezTo>
                        <a:cubicBezTo>
                          <a:pt x="19671" y="226056"/>
                          <a:pt x="21171" y="220606"/>
                          <a:pt x="21988" y="217063"/>
                        </a:cubicBezTo>
                        <a:cubicBezTo>
                          <a:pt x="14766" y="239816"/>
                          <a:pt x="22533" y="208208"/>
                          <a:pt x="15721" y="231642"/>
                        </a:cubicBezTo>
                        <a:cubicBezTo>
                          <a:pt x="19536" y="213249"/>
                          <a:pt x="28527" y="188724"/>
                          <a:pt x="39564" y="169105"/>
                        </a:cubicBezTo>
                        <a:cubicBezTo>
                          <a:pt x="40108" y="169650"/>
                          <a:pt x="41471" y="167197"/>
                          <a:pt x="45831" y="160113"/>
                        </a:cubicBezTo>
                        <a:lnTo>
                          <a:pt x="48420" y="153845"/>
                        </a:lnTo>
                        <a:cubicBezTo>
                          <a:pt x="53869" y="144853"/>
                          <a:pt x="39155" y="171966"/>
                          <a:pt x="50191" y="153845"/>
                        </a:cubicBezTo>
                        <a:cubicBezTo>
                          <a:pt x="54823" y="143900"/>
                          <a:pt x="64360" y="130547"/>
                          <a:pt x="73762" y="118967"/>
                        </a:cubicBezTo>
                        <a:cubicBezTo>
                          <a:pt x="83162" y="107386"/>
                          <a:pt x="92154" y="97576"/>
                          <a:pt x="94606" y="93216"/>
                        </a:cubicBezTo>
                        <a:cubicBezTo>
                          <a:pt x="100874" y="87766"/>
                          <a:pt x="95561" y="93625"/>
                          <a:pt x="90929" y="98666"/>
                        </a:cubicBezTo>
                        <a:cubicBezTo>
                          <a:pt x="86431" y="103843"/>
                          <a:pt x="82889" y="108476"/>
                          <a:pt x="91882" y="99756"/>
                        </a:cubicBezTo>
                        <a:cubicBezTo>
                          <a:pt x="87250" y="105342"/>
                          <a:pt x="81663" y="112018"/>
                          <a:pt x="76895" y="117604"/>
                        </a:cubicBezTo>
                        <a:cubicBezTo>
                          <a:pt x="72399" y="123463"/>
                          <a:pt x="68721" y="128504"/>
                          <a:pt x="67902" y="130820"/>
                        </a:cubicBezTo>
                        <a:cubicBezTo>
                          <a:pt x="76213" y="119375"/>
                          <a:pt x="72127" y="127550"/>
                          <a:pt x="77712" y="120329"/>
                        </a:cubicBezTo>
                        <a:cubicBezTo>
                          <a:pt x="80710" y="115969"/>
                          <a:pt x="83980" y="112018"/>
                          <a:pt x="87250" y="107794"/>
                        </a:cubicBezTo>
                        <a:lnTo>
                          <a:pt x="84933" y="110383"/>
                        </a:lnTo>
                        <a:cubicBezTo>
                          <a:pt x="92836" y="99756"/>
                          <a:pt x="105233" y="87630"/>
                          <a:pt x="118858" y="75777"/>
                        </a:cubicBezTo>
                        <a:cubicBezTo>
                          <a:pt x="132619" y="64196"/>
                          <a:pt x="148288" y="53296"/>
                          <a:pt x="163002" y="44713"/>
                        </a:cubicBezTo>
                        <a:cubicBezTo>
                          <a:pt x="174991" y="36810"/>
                          <a:pt x="185482" y="30543"/>
                          <a:pt x="196927" y="24684"/>
                        </a:cubicBezTo>
                        <a:cubicBezTo>
                          <a:pt x="208509" y="18826"/>
                          <a:pt x="220906" y="13376"/>
                          <a:pt x="237937" y="8471"/>
                        </a:cubicBezTo>
                        <a:cubicBezTo>
                          <a:pt x="233032" y="10379"/>
                          <a:pt x="240117" y="8471"/>
                          <a:pt x="245976" y="7381"/>
                        </a:cubicBezTo>
                        <a:cubicBezTo>
                          <a:pt x="251834" y="6427"/>
                          <a:pt x="256058" y="5883"/>
                          <a:pt x="245431" y="9152"/>
                        </a:cubicBezTo>
                        <a:cubicBezTo>
                          <a:pt x="261372" y="6019"/>
                          <a:pt x="277039" y="3566"/>
                          <a:pt x="277312" y="3021"/>
                        </a:cubicBezTo>
                        <a:cubicBezTo>
                          <a:pt x="263144" y="4384"/>
                          <a:pt x="272271" y="3158"/>
                          <a:pt x="260281" y="4656"/>
                        </a:cubicBezTo>
                        <a:cubicBezTo>
                          <a:pt x="268185" y="2204"/>
                          <a:pt x="286850" y="569"/>
                          <a:pt x="294615" y="978"/>
                        </a:cubicBezTo>
                        <a:cubicBezTo>
                          <a:pt x="291073" y="978"/>
                          <a:pt x="292435" y="1114"/>
                          <a:pt x="291618" y="1523"/>
                        </a:cubicBezTo>
                        <a:cubicBezTo>
                          <a:pt x="308649" y="1659"/>
                          <a:pt x="299793" y="433"/>
                          <a:pt x="312055" y="296"/>
                        </a:cubicBezTo>
                        <a:cubicBezTo>
                          <a:pt x="315871" y="1250"/>
                          <a:pt x="339441" y="2476"/>
                          <a:pt x="350203" y="5610"/>
                        </a:cubicBezTo>
                        <a:cubicBezTo>
                          <a:pt x="355653" y="5883"/>
                          <a:pt x="360967" y="6700"/>
                          <a:pt x="366417" y="7381"/>
                        </a:cubicBezTo>
                        <a:cubicBezTo>
                          <a:pt x="361922" y="6836"/>
                          <a:pt x="365735" y="7926"/>
                          <a:pt x="370913" y="9152"/>
                        </a:cubicBezTo>
                        <a:cubicBezTo>
                          <a:pt x="375954" y="10651"/>
                          <a:pt x="382493" y="12695"/>
                          <a:pt x="383584" y="13512"/>
                        </a:cubicBezTo>
                        <a:cubicBezTo>
                          <a:pt x="394892" y="16373"/>
                          <a:pt x="404701" y="18145"/>
                          <a:pt x="420779" y="25774"/>
                        </a:cubicBezTo>
                        <a:cubicBezTo>
                          <a:pt x="417373" y="24548"/>
                          <a:pt x="420916" y="26319"/>
                          <a:pt x="425411" y="28636"/>
                        </a:cubicBezTo>
                        <a:cubicBezTo>
                          <a:pt x="429772" y="31088"/>
                          <a:pt x="434949" y="34222"/>
                          <a:pt x="434813" y="34767"/>
                        </a:cubicBezTo>
                        <a:cubicBezTo>
                          <a:pt x="447892" y="42396"/>
                          <a:pt x="458929" y="48391"/>
                          <a:pt x="469418" y="55067"/>
                        </a:cubicBezTo>
                        <a:cubicBezTo>
                          <a:pt x="480046" y="61607"/>
                          <a:pt x="489719" y="69101"/>
                          <a:pt x="499802" y="79592"/>
                        </a:cubicBezTo>
                        <a:cubicBezTo>
                          <a:pt x="498984" y="79183"/>
                          <a:pt x="494216" y="75640"/>
                          <a:pt x="500210" y="81771"/>
                        </a:cubicBezTo>
                        <a:cubicBezTo>
                          <a:pt x="502663" y="83951"/>
                          <a:pt x="505933" y="87221"/>
                          <a:pt x="509203" y="90491"/>
                        </a:cubicBezTo>
                        <a:cubicBezTo>
                          <a:pt x="512336" y="93897"/>
                          <a:pt x="515469" y="97304"/>
                          <a:pt x="517922" y="100028"/>
                        </a:cubicBezTo>
                        <a:lnTo>
                          <a:pt x="517786" y="100028"/>
                        </a:lnTo>
                        <a:cubicBezTo>
                          <a:pt x="517786" y="100028"/>
                          <a:pt x="518059" y="100028"/>
                          <a:pt x="518059" y="100028"/>
                        </a:cubicBezTo>
                        <a:cubicBezTo>
                          <a:pt x="520374" y="102617"/>
                          <a:pt x="521738" y="104252"/>
                          <a:pt x="522145" y="104116"/>
                        </a:cubicBezTo>
                        <a:cubicBezTo>
                          <a:pt x="526370" y="108476"/>
                          <a:pt x="529776" y="111746"/>
                          <a:pt x="533727" y="116514"/>
                        </a:cubicBezTo>
                        <a:cubicBezTo>
                          <a:pt x="537677" y="121147"/>
                          <a:pt x="542855" y="127141"/>
                          <a:pt x="549260" y="137632"/>
                        </a:cubicBezTo>
                        <a:cubicBezTo>
                          <a:pt x="549260" y="136542"/>
                          <a:pt x="546807" y="131501"/>
                          <a:pt x="543128" y="125915"/>
                        </a:cubicBezTo>
                        <a:cubicBezTo>
                          <a:pt x="539449" y="120329"/>
                          <a:pt x="534953" y="114743"/>
                          <a:pt x="532229" y="111064"/>
                        </a:cubicBezTo>
                        <a:cubicBezTo>
                          <a:pt x="530458" y="109293"/>
                          <a:pt x="528414" y="107522"/>
                          <a:pt x="526506" y="105887"/>
                        </a:cubicBezTo>
                        <a:cubicBezTo>
                          <a:pt x="523509" y="98802"/>
                          <a:pt x="512063" y="89537"/>
                          <a:pt x="508657" y="85177"/>
                        </a:cubicBezTo>
                        <a:cubicBezTo>
                          <a:pt x="514653" y="89537"/>
                          <a:pt x="524462" y="99756"/>
                          <a:pt x="533999" y="112018"/>
                        </a:cubicBezTo>
                        <a:cubicBezTo>
                          <a:pt x="543673" y="124008"/>
                          <a:pt x="552666" y="139267"/>
                          <a:pt x="558660" y="150303"/>
                        </a:cubicBezTo>
                        <a:cubicBezTo>
                          <a:pt x="556072" y="142946"/>
                          <a:pt x="550895" y="131501"/>
                          <a:pt x="542855" y="119375"/>
                        </a:cubicBezTo>
                        <a:cubicBezTo>
                          <a:pt x="535090" y="107522"/>
                          <a:pt x="525008" y="95260"/>
                          <a:pt x="514925" y="84496"/>
                        </a:cubicBezTo>
                        <a:lnTo>
                          <a:pt x="523100" y="94715"/>
                        </a:lnTo>
                        <a:cubicBezTo>
                          <a:pt x="519557" y="90900"/>
                          <a:pt x="516288" y="86949"/>
                          <a:pt x="512609" y="83406"/>
                        </a:cubicBezTo>
                        <a:cubicBezTo>
                          <a:pt x="515742" y="87221"/>
                          <a:pt x="518604" y="91309"/>
                          <a:pt x="521601" y="95260"/>
                        </a:cubicBezTo>
                        <a:cubicBezTo>
                          <a:pt x="512200" y="84088"/>
                          <a:pt x="502936" y="75640"/>
                          <a:pt x="493125" y="66921"/>
                        </a:cubicBezTo>
                        <a:cubicBezTo>
                          <a:pt x="504707" y="77003"/>
                          <a:pt x="507431" y="82725"/>
                          <a:pt x="501574" y="76458"/>
                        </a:cubicBezTo>
                        <a:cubicBezTo>
                          <a:pt x="489719" y="64060"/>
                          <a:pt x="487813" y="65286"/>
                          <a:pt x="477731" y="57111"/>
                        </a:cubicBezTo>
                        <a:cubicBezTo>
                          <a:pt x="483316" y="61607"/>
                          <a:pt x="490537" y="67602"/>
                          <a:pt x="485496" y="64332"/>
                        </a:cubicBezTo>
                        <a:cubicBezTo>
                          <a:pt x="476094" y="55612"/>
                          <a:pt x="469418" y="50980"/>
                          <a:pt x="463015" y="46484"/>
                        </a:cubicBezTo>
                        <a:cubicBezTo>
                          <a:pt x="456612" y="41988"/>
                          <a:pt x="450209" y="37900"/>
                          <a:pt x="440398" y="31497"/>
                        </a:cubicBezTo>
                        <a:cubicBezTo>
                          <a:pt x="441216" y="33132"/>
                          <a:pt x="434677" y="29726"/>
                          <a:pt x="427591" y="26183"/>
                        </a:cubicBezTo>
                        <a:cubicBezTo>
                          <a:pt x="420234" y="22777"/>
                          <a:pt x="412196" y="19098"/>
                          <a:pt x="410288" y="19371"/>
                        </a:cubicBezTo>
                        <a:cubicBezTo>
                          <a:pt x="413558" y="20733"/>
                          <a:pt x="416828" y="22232"/>
                          <a:pt x="420097" y="23731"/>
                        </a:cubicBezTo>
                        <a:cubicBezTo>
                          <a:pt x="413014" y="20870"/>
                          <a:pt x="405792" y="18690"/>
                          <a:pt x="398571" y="16373"/>
                        </a:cubicBezTo>
                        <a:cubicBezTo>
                          <a:pt x="379224" y="7926"/>
                          <a:pt x="416828" y="20733"/>
                          <a:pt x="386854" y="9289"/>
                        </a:cubicBezTo>
                        <a:cubicBezTo>
                          <a:pt x="358379" y="841"/>
                          <a:pt x="358650" y="3839"/>
                          <a:pt x="335626" y="24"/>
                        </a:cubicBezTo>
                        <a:cubicBezTo>
                          <a:pt x="343527" y="-249"/>
                          <a:pt x="361785" y="1795"/>
                          <a:pt x="379905" y="7109"/>
                        </a:cubicBezTo>
                        <a:cubicBezTo>
                          <a:pt x="376363" y="5883"/>
                          <a:pt x="372684" y="4520"/>
                          <a:pt x="369005" y="3566"/>
                        </a:cubicBezTo>
                        <a:cubicBezTo>
                          <a:pt x="375137" y="4111"/>
                          <a:pt x="400206" y="11605"/>
                          <a:pt x="412059" y="17191"/>
                        </a:cubicBezTo>
                        <a:cubicBezTo>
                          <a:pt x="391486" y="10515"/>
                          <a:pt x="421325" y="21142"/>
                          <a:pt x="429499" y="26728"/>
                        </a:cubicBezTo>
                        <a:cubicBezTo>
                          <a:pt x="431680" y="26456"/>
                          <a:pt x="419144" y="20461"/>
                          <a:pt x="434267" y="26864"/>
                        </a:cubicBezTo>
                        <a:cubicBezTo>
                          <a:pt x="420506" y="20052"/>
                          <a:pt x="418462" y="19235"/>
                          <a:pt x="400479" y="11741"/>
                        </a:cubicBezTo>
                        <a:cubicBezTo>
                          <a:pt x="419690" y="19235"/>
                          <a:pt x="428408" y="22641"/>
                          <a:pt x="437264" y="26047"/>
                        </a:cubicBezTo>
                        <a:cubicBezTo>
                          <a:pt x="441489" y="27546"/>
                          <a:pt x="445439" y="29181"/>
                          <a:pt x="450345" y="31769"/>
                        </a:cubicBezTo>
                        <a:cubicBezTo>
                          <a:pt x="455250" y="34222"/>
                          <a:pt x="461107" y="37764"/>
                          <a:pt x="468738" y="43078"/>
                        </a:cubicBezTo>
                        <a:cubicBezTo>
                          <a:pt x="454022" y="34222"/>
                          <a:pt x="472824" y="47710"/>
                          <a:pt x="473915" y="49617"/>
                        </a:cubicBezTo>
                        <a:cubicBezTo>
                          <a:pt x="480591" y="53977"/>
                          <a:pt x="493534" y="64060"/>
                          <a:pt x="498575" y="68556"/>
                        </a:cubicBezTo>
                        <a:lnTo>
                          <a:pt x="495169" y="63106"/>
                        </a:lnTo>
                        <a:cubicBezTo>
                          <a:pt x="503616" y="70054"/>
                          <a:pt x="508386" y="75640"/>
                          <a:pt x="513427" y="81635"/>
                        </a:cubicBezTo>
                        <a:cubicBezTo>
                          <a:pt x="518332" y="87630"/>
                          <a:pt x="523509" y="93897"/>
                          <a:pt x="532093" y="103162"/>
                        </a:cubicBezTo>
                        <a:cubicBezTo>
                          <a:pt x="533591" y="104116"/>
                          <a:pt x="530185" y="99756"/>
                          <a:pt x="526779" y="95532"/>
                        </a:cubicBezTo>
                        <a:cubicBezTo>
                          <a:pt x="523236" y="91445"/>
                          <a:pt x="519557" y="87766"/>
                          <a:pt x="521192" y="89265"/>
                        </a:cubicBezTo>
                        <a:cubicBezTo>
                          <a:pt x="533182" y="101663"/>
                          <a:pt x="539585" y="111609"/>
                          <a:pt x="545444" y="121283"/>
                        </a:cubicBezTo>
                        <a:cubicBezTo>
                          <a:pt x="551166" y="131365"/>
                          <a:pt x="555663" y="141311"/>
                          <a:pt x="561384" y="155480"/>
                        </a:cubicBezTo>
                        <a:cubicBezTo>
                          <a:pt x="562475" y="156843"/>
                          <a:pt x="563564" y="156025"/>
                          <a:pt x="568469" y="165563"/>
                        </a:cubicBezTo>
                        <a:cubicBezTo>
                          <a:pt x="566290" y="162838"/>
                          <a:pt x="568742" y="170331"/>
                          <a:pt x="563428" y="159568"/>
                        </a:cubicBezTo>
                        <a:cubicBezTo>
                          <a:pt x="567107" y="169105"/>
                          <a:pt x="571739" y="180141"/>
                          <a:pt x="574738" y="188588"/>
                        </a:cubicBezTo>
                        <a:cubicBezTo>
                          <a:pt x="569015" y="168287"/>
                          <a:pt x="578960" y="196354"/>
                          <a:pt x="580050" y="200033"/>
                        </a:cubicBezTo>
                        <a:cubicBezTo>
                          <a:pt x="582230" y="210796"/>
                          <a:pt x="578551" y="196899"/>
                          <a:pt x="576236" y="190632"/>
                        </a:cubicBezTo>
                        <a:cubicBezTo>
                          <a:pt x="578551" y="199079"/>
                          <a:pt x="578960" y="209706"/>
                          <a:pt x="581685" y="214202"/>
                        </a:cubicBezTo>
                        <a:cubicBezTo>
                          <a:pt x="580595" y="214747"/>
                          <a:pt x="574056" y="190904"/>
                          <a:pt x="567925" y="175917"/>
                        </a:cubicBezTo>
                        <a:cubicBezTo>
                          <a:pt x="569151" y="179323"/>
                          <a:pt x="570240" y="182866"/>
                          <a:pt x="571195" y="186272"/>
                        </a:cubicBezTo>
                        <a:cubicBezTo>
                          <a:pt x="568333" y="179323"/>
                          <a:pt x="568196" y="177961"/>
                          <a:pt x="564519" y="167743"/>
                        </a:cubicBezTo>
                        <a:cubicBezTo>
                          <a:pt x="567516" y="177961"/>
                          <a:pt x="566018" y="177280"/>
                          <a:pt x="564519" y="175236"/>
                        </a:cubicBezTo>
                        <a:cubicBezTo>
                          <a:pt x="564246" y="173874"/>
                          <a:pt x="565063" y="175917"/>
                          <a:pt x="564790" y="174555"/>
                        </a:cubicBezTo>
                        <a:cubicBezTo>
                          <a:pt x="562066" y="166380"/>
                          <a:pt x="559069" y="160385"/>
                          <a:pt x="559342" y="162429"/>
                        </a:cubicBezTo>
                        <a:cubicBezTo>
                          <a:pt x="554981" y="155889"/>
                          <a:pt x="563155" y="173737"/>
                          <a:pt x="564110" y="179596"/>
                        </a:cubicBezTo>
                        <a:cubicBezTo>
                          <a:pt x="565609" y="183683"/>
                          <a:pt x="567107" y="187771"/>
                          <a:pt x="568333" y="191858"/>
                        </a:cubicBezTo>
                        <a:cubicBezTo>
                          <a:pt x="573783" y="205619"/>
                          <a:pt x="578688" y="219925"/>
                          <a:pt x="582094" y="234639"/>
                        </a:cubicBezTo>
                        <a:cubicBezTo>
                          <a:pt x="584820" y="253714"/>
                          <a:pt x="583865" y="262570"/>
                          <a:pt x="583048" y="276875"/>
                        </a:cubicBezTo>
                        <a:lnTo>
                          <a:pt x="584274" y="280826"/>
                        </a:lnTo>
                        <a:cubicBezTo>
                          <a:pt x="583729" y="289137"/>
                          <a:pt x="582912" y="297176"/>
                          <a:pt x="582366" y="301808"/>
                        </a:cubicBezTo>
                        <a:cubicBezTo>
                          <a:pt x="581550" y="306441"/>
                          <a:pt x="580732" y="307531"/>
                          <a:pt x="580732" y="302217"/>
                        </a:cubicBezTo>
                        <a:cubicBezTo>
                          <a:pt x="581141" y="301672"/>
                          <a:pt x="581277" y="299492"/>
                          <a:pt x="581550" y="295950"/>
                        </a:cubicBezTo>
                        <a:cubicBezTo>
                          <a:pt x="581413" y="295405"/>
                          <a:pt x="581413" y="294587"/>
                          <a:pt x="581277" y="293634"/>
                        </a:cubicBezTo>
                        <a:cubicBezTo>
                          <a:pt x="581277" y="293361"/>
                          <a:pt x="581277" y="293089"/>
                          <a:pt x="581141" y="292816"/>
                        </a:cubicBezTo>
                        <a:cubicBezTo>
                          <a:pt x="580459" y="310528"/>
                          <a:pt x="578278" y="321428"/>
                          <a:pt x="578415" y="322518"/>
                        </a:cubicBezTo>
                        <a:cubicBezTo>
                          <a:pt x="580732" y="292544"/>
                          <a:pt x="576372" y="320747"/>
                          <a:pt x="574738" y="315433"/>
                        </a:cubicBezTo>
                        <a:cubicBezTo>
                          <a:pt x="573783" y="325379"/>
                          <a:pt x="571603" y="335189"/>
                          <a:pt x="569831" y="344998"/>
                        </a:cubicBezTo>
                        <a:cubicBezTo>
                          <a:pt x="574328" y="327423"/>
                          <a:pt x="571195" y="344998"/>
                          <a:pt x="569697" y="351266"/>
                        </a:cubicBezTo>
                        <a:cubicBezTo>
                          <a:pt x="568742" y="351947"/>
                          <a:pt x="567380" y="357805"/>
                          <a:pt x="565472" y="364754"/>
                        </a:cubicBezTo>
                        <a:cubicBezTo>
                          <a:pt x="563428" y="371566"/>
                          <a:pt x="561248" y="379468"/>
                          <a:pt x="559342" y="384373"/>
                        </a:cubicBezTo>
                        <a:lnTo>
                          <a:pt x="559342" y="383556"/>
                        </a:lnTo>
                        <a:cubicBezTo>
                          <a:pt x="557434" y="388052"/>
                          <a:pt x="554981" y="394183"/>
                          <a:pt x="552393" y="400723"/>
                        </a:cubicBezTo>
                        <a:cubicBezTo>
                          <a:pt x="549667" y="407126"/>
                          <a:pt x="546807" y="413802"/>
                          <a:pt x="544353" y="419389"/>
                        </a:cubicBezTo>
                        <a:cubicBezTo>
                          <a:pt x="545035" y="419116"/>
                          <a:pt x="539858" y="433831"/>
                          <a:pt x="537541" y="441188"/>
                        </a:cubicBezTo>
                        <a:cubicBezTo>
                          <a:pt x="547623" y="422795"/>
                          <a:pt x="542311" y="434103"/>
                          <a:pt x="543810" y="432877"/>
                        </a:cubicBezTo>
                        <a:cubicBezTo>
                          <a:pt x="542718" y="434784"/>
                          <a:pt x="540947" y="438327"/>
                          <a:pt x="540947" y="438735"/>
                        </a:cubicBezTo>
                        <a:cubicBezTo>
                          <a:pt x="539858" y="441596"/>
                          <a:pt x="543264" y="435329"/>
                          <a:pt x="543810" y="434921"/>
                        </a:cubicBezTo>
                        <a:cubicBezTo>
                          <a:pt x="553892" y="414892"/>
                          <a:pt x="561793" y="393093"/>
                          <a:pt x="563428" y="383965"/>
                        </a:cubicBezTo>
                        <a:cubicBezTo>
                          <a:pt x="560158" y="390096"/>
                          <a:pt x="559886" y="395137"/>
                          <a:pt x="556616" y="402085"/>
                        </a:cubicBezTo>
                        <a:cubicBezTo>
                          <a:pt x="558114" y="396635"/>
                          <a:pt x="560158" y="390641"/>
                          <a:pt x="562612" y="383965"/>
                        </a:cubicBezTo>
                        <a:cubicBezTo>
                          <a:pt x="564790" y="377016"/>
                          <a:pt x="567516" y="369250"/>
                          <a:pt x="570104" y="360394"/>
                        </a:cubicBezTo>
                        <a:lnTo>
                          <a:pt x="572694" y="354808"/>
                        </a:lnTo>
                        <a:cubicBezTo>
                          <a:pt x="574192" y="348677"/>
                          <a:pt x="575554" y="342682"/>
                          <a:pt x="576509" y="336415"/>
                        </a:cubicBezTo>
                        <a:cubicBezTo>
                          <a:pt x="575418" y="344181"/>
                          <a:pt x="577871" y="339957"/>
                          <a:pt x="572966" y="359032"/>
                        </a:cubicBezTo>
                        <a:cubicBezTo>
                          <a:pt x="574601" y="356852"/>
                          <a:pt x="577871" y="340093"/>
                          <a:pt x="580186" y="328104"/>
                        </a:cubicBezTo>
                        <a:cubicBezTo>
                          <a:pt x="580186" y="325924"/>
                          <a:pt x="580186" y="323880"/>
                          <a:pt x="579915" y="321837"/>
                        </a:cubicBezTo>
                        <a:cubicBezTo>
                          <a:pt x="580322" y="324289"/>
                          <a:pt x="584138" y="298538"/>
                          <a:pt x="582639" y="317068"/>
                        </a:cubicBezTo>
                        <a:cubicBezTo>
                          <a:pt x="581821" y="327150"/>
                          <a:pt x="579779" y="336960"/>
                          <a:pt x="578144" y="346906"/>
                        </a:cubicBezTo>
                        <a:cubicBezTo>
                          <a:pt x="579233" y="344317"/>
                          <a:pt x="579915" y="341592"/>
                          <a:pt x="580868" y="338867"/>
                        </a:cubicBezTo>
                        <a:cubicBezTo>
                          <a:pt x="579506" y="347314"/>
                          <a:pt x="576916" y="355353"/>
                          <a:pt x="575009" y="363664"/>
                        </a:cubicBezTo>
                        <a:lnTo>
                          <a:pt x="575827" y="357669"/>
                        </a:lnTo>
                        <a:cubicBezTo>
                          <a:pt x="570786" y="377561"/>
                          <a:pt x="568606" y="380014"/>
                          <a:pt x="567243" y="382738"/>
                        </a:cubicBezTo>
                        <a:cubicBezTo>
                          <a:pt x="565745" y="385463"/>
                          <a:pt x="564246" y="388052"/>
                          <a:pt x="557298" y="407399"/>
                        </a:cubicBezTo>
                        <a:cubicBezTo>
                          <a:pt x="553619" y="419661"/>
                          <a:pt x="548441" y="432604"/>
                          <a:pt x="535499" y="454131"/>
                        </a:cubicBezTo>
                        <a:cubicBezTo>
                          <a:pt x="544217" y="438190"/>
                          <a:pt x="535499" y="451951"/>
                          <a:pt x="537950" y="445548"/>
                        </a:cubicBezTo>
                        <a:cubicBezTo>
                          <a:pt x="528414" y="461216"/>
                          <a:pt x="525961" y="466938"/>
                          <a:pt x="521329" y="475522"/>
                        </a:cubicBezTo>
                        <a:cubicBezTo>
                          <a:pt x="517922" y="478928"/>
                          <a:pt x="515606" y="481380"/>
                          <a:pt x="524598" y="467619"/>
                        </a:cubicBezTo>
                        <a:cubicBezTo>
                          <a:pt x="524326" y="466257"/>
                          <a:pt x="521465" y="470889"/>
                          <a:pt x="518468" y="475794"/>
                        </a:cubicBezTo>
                        <a:cubicBezTo>
                          <a:pt x="515198" y="480699"/>
                          <a:pt x="511656" y="485740"/>
                          <a:pt x="510428" y="485876"/>
                        </a:cubicBezTo>
                        <a:cubicBezTo>
                          <a:pt x="494489" y="507812"/>
                          <a:pt x="488493" y="516940"/>
                          <a:pt x="481544" y="526750"/>
                        </a:cubicBezTo>
                        <a:cubicBezTo>
                          <a:pt x="474459" y="536424"/>
                          <a:pt x="466558" y="547323"/>
                          <a:pt x="442033" y="567760"/>
                        </a:cubicBezTo>
                        <a:lnTo>
                          <a:pt x="443260" y="565580"/>
                        </a:lnTo>
                        <a:cubicBezTo>
                          <a:pt x="428544" y="579477"/>
                          <a:pt x="415875" y="589287"/>
                          <a:pt x="402795" y="598279"/>
                        </a:cubicBezTo>
                        <a:cubicBezTo>
                          <a:pt x="399660" y="600595"/>
                          <a:pt x="396254" y="602639"/>
                          <a:pt x="392985" y="604819"/>
                        </a:cubicBezTo>
                        <a:lnTo>
                          <a:pt x="387943" y="608089"/>
                        </a:lnTo>
                        <a:cubicBezTo>
                          <a:pt x="385899" y="609451"/>
                          <a:pt x="381949" y="611495"/>
                          <a:pt x="378952" y="613266"/>
                        </a:cubicBezTo>
                        <a:cubicBezTo>
                          <a:pt x="372548" y="616672"/>
                          <a:pt x="365872" y="620896"/>
                          <a:pt x="359332" y="623893"/>
                        </a:cubicBezTo>
                        <a:cubicBezTo>
                          <a:pt x="352793" y="626754"/>
                          <a:pt x="345708" y="630297"/>
                          <a:pt x="338759" y="633158"/>
                        </a:cubicBezTo>
                        <a:cubicBezTo>
                          <a:pt x="332083" y="635065"/>
                          <a:pt x="325134" y="637382"/>
                          <a:pt x="319004" y="638881"/>
                        </a:cubicBezTo>
                        <a:lnTo>
                          <a:pt x="301291" y="642695"/>
                        </a:lnTo>
                        <a:cubicBezTo>
                          <a:pt x="305787" y="641333"/>
                          <a:pt x="313963" y="638608"/>
                          <a:pt x="319821" y="636292"/>
                        </a:cubicBezTo>
                        <a:cubicBezTo>
                          <a:pt x="325544" y="634112"/>
                          <a:pt x="329495" y="631796"/>
                          <a:pt x="324454" y="633158"/>
                        </a:cubicBezTo>
                        <a:cubicBezTo>
                          <a:pt x="340667" y="630024"/>
                          <a:pt x="363828" y="619261"/>
                          <a:pt x="386581" y="606726"/>
                        </a:cubicBezTo>
                        <a:cubicBezTo>
                          <a:pt x="388625" y="604955"/>
                          <a:pt x="379496" y="609724"/>
                          <a:pt x="375410" y="611631"/>
                        </a:cubicBezTo>
                        <a:cubicBezTo>
                          <a:pt x="378816" y="609860"/>
                          <a:pt x="381813" y="608225"/>
                          <a:pt x="384674" y="606590"/>
                        </a:cubicBezTo>
                        <a:cubicBezTo>
                          <a:pt x="386581" y="605500"/>
                          <a:pt x="388216" y="604547"/>
                          <a:pt x="390124" y="603457"/>
                        </a:cubicBezTo>
                        <a:cubicBezTo>
                          <a:pt x="393530" y="601413"/>
                          <a:pt x="397209" y="599369"/>
                          <a:pt x="402114" y="595554"/>
                        </a:cubicBezTo>
                        <a:cubicBezTo>
                          <a:pt x="401432" y="595554"/>
                          <a:pt x="389987" y="602639"/>
                          <a:pt x="398298" y="596780"/>
                        </a:cubicBezTo>
                        <a:cubicBezTo>
                          <a:pt x="403067" y="593919"/>
                          <a:pt x="407971" y="591058"/>
                          <a:pt x="412605" y="588061"/>
                        </a:cubicBezTo>
                        <a:cubicBezTo>
                          <a:pt x="421325" y="581112"/>
                          <a:pt x="422960" y="578660"/>
                          <a:pt x="425138" y="576207"/>
                        </a:cubicBezTo>
                        <a:cubicBezTo>
                          <a:pt x="427182" y="573619"/>
                          <a:pt x="429908" y="571166"/>
                          <a:pt x="439854" y="562583"/>
                        </a:cubicBezTo>
                        <a:cubicBezTo>
                          <a:pt x="436992" y="566670"/>
                          <a:pt x="430588" y="574436"/>
                          <a:pt x="422823" y="580976"/>
                        </a:cubicBezTo>
                        <a:cubicBezTo>
                          <a:pt x="432360" y="573619"/>
                          <a:pt x="410561" y="591467"/>
                          <a:pt x="419690" y="585063"/>
                        </a:cubicBezTo>
                        <a:cubicBezTo>
                          <a:pt x="432223" y="572937"/>
                          <a:pt x="439581" y="568714"/>
                          <a:pt x="455523" y="552092"/>
                        </a:cubicBezTo>
                        <a:cubicBezTo>
                          <a:pt x="453751" y="554136"/>
                          <a:pt x="453478" y="554817"/>
                          <a:pt x="449390" y="558768"/>
                        </a:cubicBezTo>
                        <a:cubicBezTo>
                          <a:pt x="457701" y="551411"/>
                          <a:pt x="465741" y="543645"/>
                          <a:pt x="473370" y="535742"/>
                        </a:cubicBezTo>
                        <a:cubicBezTo>
                          <a:pt x="467239" y="541192"/>
                          <a:pt x="491082" y="514761"/>
                          <a:pt x="487676" y="515987"/>
                        </a:cubicBezTo>
                        <a:cubicBezTo>
                          <a:pt x="475959" y="529203"/>
                          <a:pt x="471599" y="533699"/>
                          <a:pt x="466967" y="538604"/>
                        </a:cubicBezTo>
                        <a:cubicBezTo>
                          <a:pt x="462198" y="543508"/>
                          <a:pt x="457157" y="548958"/>
                          <a:pt x="442033" y="562310"/>
                        </a:cubicBezTo>
                        <a:cubicBezTo>
                          <a:pt x="450345" y="554408"/>
                          <a:pt x="459745" y="543100"/>
                          <a:pt x="463424" y="537241"/>
                        </a:cubicBezTo>
                        <a:cubicBezTo>
                          <a:pt x="463697" y="536969"/>
                          <a:pt x="464106" y="536696"/>
                          <a:pt x="465059" y="535742"/>
                        </a:cubicBezTo>
                        <a:cubicBezTo>
                          <a:pt x="468192" y="530293"/>
                          <a:pt x="463697" y="534652"/>
                          <a:pt x="461926" y="532745"/>
                        </a:cubicBezTo>
                        <a:cubicBezTo>
                          <a:pt x="450616" y="546915"/>
                          <a:pt x="440943" y="554408"/>
                          <a:pt x="425138" y="568986"/>
                        </a:cubicBezTo>
                        <a:cubicBezTo>
                          <a:pt x="422960" y="572665"/>
                          <a:pt x="435902" y="562310"/>
                          <a:pt x="443396" y="554817"/>
                        </a:cubicBezTo>
                        <a:cubicBezTo>
                          <a:pt x="439036" y="559313"/>
                          <a:pt x="434404" y="563673"/>
                          <a:pt x="429908" y="568033"/>
                        </a:cubicBezTo>
                        <a:lnTo>
                          <a:pt x="432360" y="565171"/>
                        </a:lnTo>
                        <a:cubicBezTo>
                          <a:pt x="420097" y="575526"/>
                          <a:pt x="407291" y="585200"/>
                          <a:pt x="393939" y="594192"/>
                        </a:cubicBezTo>
                        <a:cubicBezTo>
                          <a:pt x="401432" y="588878"/>
                          <a:pt x="403476" y="586426"/>
                          <a:pt x="407018" y="583156"/>
                        </a:cubicBezTo>
                        <a:cubicBezTo>
                          <a:pt x="401977" y="586698"/>
                          <a:pt x="396800" y="590104"/>
                          <a:pt x="391077" y="593374"/>
                        </a:cubicBezTo>
                        <a:cubicBezTo>
                          <a:pt x="392985" y="593647"/>
                          <a:pt x="392712" y="594873"/>
                          <a:pt x="387534" y="598279"/>
                        </a:cubicBezTo>
                        <a:cubicBezTo>
                          <a:pt x="385899" y="599369"/>
                          <a:pt x="384128" y="600323"/>
                          <a:pt x="382630" y="601413"/>
                        </a:cubicBezTo>
                        <a:cubicBezTo>
                          <a:pt x="380315" y="602639"/>
                          <a:pt x="377998" y="604001"/>
                          <a:pt x="375817" y="605091"/>
                        </a:cubicBezTo>
                        <a:cubicBezTo>
                          <a:pt x="371458" y="607408"/>
                          <a:pt x="367370" y="609588"/>
                          <a:pt x="363557" y="611768"/>
                        </a:cubicBezTo>
                        <a:cubicBezTo>
                          <a:pt x="356062" y="615038"/>
                          <a:pt x="349250" y="618307"/>
                          <a:pt x="343936" y="620079"/>
                        </a:cubicBezTo>
                        <a:cubicBezTo>
                          <a:pt x="338486" y="621850"/>
                          <a:pt x="333854" y="623485"/>
                          <a:pt x="330039" y="624575"/>
                        </a:cubicBezTo>
                        <a:cubicBezTo>
                          <a:pt x="326496" y="625256"/>
                          <a:pt x="323499" y="625937"/>
                          <a:pt x="320639" y="626618"/>
                        </a:cubicBezTo>
                        <a:cubicBezTo>
                          <a:pt x="319277" y="627027"/>
                          <a:pt x="317777" y="627572"/>
                          <a:pt x="316687" y="627981"/>
                        </a:cubicBezTo>
                        <a:cubicBezTo>
                          <a:pt x="318731" y="627981"/>
                          <a:pt x="311919" y="630706"/>
                          <a:pt x="302517" y="633976"/>
                        </a:cubicBezTo>
                        <a:cubicBezTo>
                          <a:pt x="298022" y="635611"/>
                          <a:pt x="292299" y="637382"/>
                          <a:pt x="286850" y="639153"/>
                        </a:cubicBezTo>
                        <a:cubicBezTo>
                          <a:pt x="284124" y="639970"/>
                          <a:pt x="281536" y="640924"/>
                          <a:pt x="279220" y="641605"/>
                        </a:cubicBezTo>
                        <a:cubicBezTo>
                          <a:pt x="277721" y="642150"/>
                          <a:pt x="277448" y="642014"/>
                          <a:pt x="277176" y="642014"/>
                        </a:cubicBezTo>
                        <a:cubicBezTo>
                          <a:pt x="276768" y="642014"/>
                          <a:pt x="276359" y="642014"/>
                          <a:pt x="276086" y="642014"/>
                        </a:cubicBezTo>
                        <a:cubicBezTo>
                          <a:pt x="278267" y="640515"/>
                          <a:pt x="276632" y="638608"/>
                          <a:pt x="275677" y="636428"/>
                        </a:cubicBezTo>
                        <a:cubicBezTo>
                          <a:pt x="279902" y="631932"/>
                          <a:pt x="283852" y="627436"/>
                          <a:pt x="287394" y="623621"/>
                        </a:cubicBezTo>
                        <a:cubicBezTo>
                          <a:pt x="287667" y="622122"/>
                          <a:pt x="285486" y="623621"/>
                          <a:pt x="280854" y="627572"/>
                        </a:cubicBezTo>
                        <a:cubicBezTo>
                          <a:pt x="276359" y="631387"/>
                          <a:pt x="269001" y="638608"/>
                          <a:pt x="260963" y="646646"/>
                        </a:cubicBezTo>
                        <a:cubicBezTo>
                          <a:pt x="260827" y="647191"/>
                          <a:pt x="260963" y="647600"/>
                          <a:pt x="261100" y="648009"/>
                        </a:cubicBezTo>
                        <a:cubicBezTo>
                          <a:pt x="277312" y="645148"/>
                          <a:pt x="268048" y="647191"/>
                          <a:pt x="284533" y="640788"/>
                        </a:cubicBezTo>
                        <a:lnTo>
                          <a:pt x="295841" y="637518"/>
                        </a:lnTo>
                        <a:lnTo>
                          <a:pt x="306196" y="634248"/>
                        </a:lnTo>
                        <a:cubicBezTo>
                          <a:pt x="313145" y="632068"/>
                          <a:pt x="319684" y="629752"/>
                          <a:pt x="326224" y="627436"/>
                        </a:cubicBezTo>
                        <a:lnTo>
                          <a:pt x="316278" y="631932"/>
                        </a:lnTo>
                        <a:cubicBezTo>
                          <a:pt x="334944" y="627572"/>
                          <a:pt x="356608" y="615310"/>
                          <a:pt x="354291" y="618035"/>
                        </a:cubicBezTo>
                        <a:cubicBezTo>
                          <a:pt x="341892" y="625528"/>
                          <a:pt x="324454" y="630570"/>
                          <a:pt x="313008" y="634929"/>
                        </a:cubicBezTo>
                        <a:lnTo>
                          <a:pt x="325680" y="631796"/>
                        </a:lnTo>
                        <a:cubicBezTo>
                          <a:pt x="312872" y="636428"/>
                          <a:pt x="310284" y="636837"/>
                          <a:pt x="307151" y="637245"/>
                        </a:cubicBezTo>
                        <a:cubicBezTo>
                          <a:pt x="305516" y="637518"/>
                          <a:pt x="303881" y="637654"/>
                          <a:pt x="300611" y="638472"/>
                        </a:cubicBezTo>
                        <a:cubicBezTo>
                          <a:pt x="297340" y="639289"/>
                          <a:pt x="292981" y="640652"/>
                          <a:pt x="284261" y="643104"/>
                        </a:cubicBezTo>
                        <a:cubicBezTo>
                          <a:pt x="288893" y="642559"/>
                          <a:pt x="288212" y="642832"/>
                          <a:pt x="284261" y="643785"/>
                        </a:cubicBezTo>
                        <a:cubicBezTo>
                          <a:pt x="282353" y="644330"/>
                          <a:pt x="279492" y="645012"/>
                          <a:pt x="276359" y="645829"/>
                        </a:cubicBezTo>
                        <a:cubicBezTo>
                          <a:pt x="274724" y="646238"/>
                          <a:pt x="272953" y="646783"/>
                          <a:pt x="271182" y="647328"/>
                        </a:cubicBezTo>
                        <a:cubicBezTo>
                          <a:pt x="270363" y="647328"/>
                          <a:pt x="269410" y="647600"/>
                          <a:pt x="268456" y="647736"/>
                        </a:cubicBezTo>
                        <a:cubicBezTo>
                          <a:pt x="268865" y="647873"/>
                          <a:pt x="269001" y="648281"/>
                          <a:pt x="270500" y="648145"/>
                        </a:cubicBezTo>
                        <a:cubicBezTo>
                          <a:pt x="272816" y="647600"/>
                          <a:pt x="275404" y="646919"/>
                          <a:pt x="278130" y="646238"/>
                        </a:cubicBezTo>
                        <a:cubicBezTo>
                          <a:pt x="283715" y="644739"/>
                          <a:pt x="289984" y="643104"/>
                          <a:pt x="295568" y="641605"/>
                        </a:cubicBezTo>
                        <a:cubicBezTo>
                          <a:pt x="306332" y="638744"/>
                          <a:pt x="314236" y="636701"/>
                          <a:pt x="308376" y="639698"/>
                        </a:cubicBezTo>
                        <a:cubicBezTo>
                          <a:pt x="304834" y="640924"/>
                          <a:pt x="300202" y="642150"/>
                          <a:pt x="295297" y="643376"/>
                        </a:cubicBezTo>
                        <a:cubicBezTo>
                          <a:pt x="290256" y="644466"/>
                          <a:pt x="284670" y="645829"/>
                          <a:pt x="278674" y="647191"/>
                        </a:cubicBezTo>
                        <a:cubicBezTo>
                          <a:pt x="275677" y="647873"/>
                          <a:pt x="272544" y="648554"/>
                          <a:pt x="269410" y="649235"/>
                        </a:cubicBezTo>
                        <a:cubicBezTo>
                          <a:pt x="267366" y="649780"/>
                          <a:pt x="267503" y="649371"/>
                          <a:pt x="266684" y="649371"/>
                        </a:cubicBezTo>
                        <a:lnTo>
                          <a:pt x="264778" y="649371"/>
                        </a:lnTo>
                        <a:cubicBezTo>
                          <a:pt x="262325" y="649099"/>
                          <a:pt x="259737" y="648963"/>
                          <a:pt x="256602" y="649371"/>
                        </a:cubicBezTo>
                        <a:cubicBezTo>
                          <a:pt x="259601" y="645829"/>
                          <a:pt x="263144" y="641605"/>
                          <a:pt x="265459" y="638472"/>
                        </a:cubicBezTo>
                        <a:lnTo>
                          <a:pt x="265050" y="639289"/>
                        </a:lnTo>
                        <a:cubicBezTo>
                          <a:pt x="274179" y="628934"/>
                          <a:pt x="281809" y="620351"/>
                          <a:pt x="288349" y="612994"/>
                        </a:cubicBezTo>
                        <a:cubicBezTo>
                          <a:pt x="291755" y="609179"/>
                          <a:pt x="293799" y="606454"/>
                          <a:pt x="295978" y="603593"/>
                        </a:cubicBezTo>
                        <a:cubicBezTo>
                          <a:pt x="298022" y="600868"/>
                          <a:pt x="300066" y="598279"/>
                          <a:pt x="301837" y="595963"/>
                        </a:cubicBezTo>
                        <a:cubicBezTo>
                          <a:pt x="308786" y="586562"/>
                          <a:pt x="314099" y="579477"/>
                          <a:pt x="319277" y="572393"/>
                        </a:cubicBezTo>
                        <a:cubicBezTo>
                          <a:pt x="322137" y="568578"/>
                          <a:pt x="325407" y="564354"/>
                          <a:pt x="328131" y="559994"/>
                        </a:cubicBezTo>
                        <a:cubicBezTo>
                          <a:pt x="329495" y="557814"/>
                          <a:pt x="330994" y="555498"/>
                          <a:pt x="332356" y="553182"/>
                        </a:cubicBezTo>
                        <a:lnTo>
                          <a:pt x="334673" y="549231"/>
                        </a:lnTo>
                        <a:cubicBezTo>
                          <a:pt x="337806" y="544326"/>
                          <a:pt x="340257" y="538876"/>
                          <a:pt x="342847" y="534380"/>
                        </a:cubicBezTo>
                        <a:lnTo>
                          <a:pt x="343254" y="534925"/>
                        </a:lnTo>
                        <a:cubicBezTo>
                          <a:pt x="345571" y="530565"/>
                          <a:pt x="348024" y="526341"/>
                          <a:pt x="350203" y="521982"/>
                        </a:cubicBezTo>
                        <a:cubicBezTo>
                          <a:pt x="347888" y="528658"/>
                          <a:pt x="341756" y="537105"/>
                          <a:pt x="335353" y="547868"/>
                        </a:cubicBezTo>
                        <a:lnTo>
                          <a:pt x="337260" y="547187"/>
                        </a:lnTo>
                        <a:cubicBezTo>
                          <a:pt x="333991" y="550866"/>
                          <a:pt x="326633" y="563264"/>
                          <a:pt x="321048" y="571575"/>
                        </a:cubicBezTo>
                        <a:cubicBezTo>
                          <a:pt x="314916" y="580158"/>
                          <a:pt x="308786" y="588878"/>
                          <a:pt x="302653" y="597462"/>
                        </a:cubicBezTo>
                        <a:cubicBezTo>
                          <a:pt x="307287" y="591194"/>
                          <a:pt x="313554" y="583428"/>
                          <a:pt x="320093" y="575254"/>
                        </a:cubicBezTo>
                        <a:cubicBezTo>
                          <a:pt x="323363" y="571166"/>
                          <a:pt x="325680" y="567351"/>
                          <a:pt x="328541" y="563400"/>
                        </a:cubicBezTo>
                        <a:cubicBezTo>
                          <a:pt x="330857" y="559722"/>
                          <a:pt x="333036" y="556179"/>
                          <a:pt x="335216" y="552773"/>
                        </a:cubicBezTo>
                        <a:cubicBezTo>
                          <a:pt x="340667" y="544326"/>
                          <a:pt x="344345" y="536560"/>
                          <a:pt x="344345" y="534380"/>
                        </a:cubicBezTo>
                        <a:lnTo>
                          <a:pt x="350476" y="526205"/>
                        </a:lnTo>
                        <a:cubicBezTo>
                          <a:pt x="351158" y="524706"/>
                          <a:pt x="351703" y="523208"/>
                          <a:pt x="352384" y="521709"/>
                        </a:cubicBezTo>
                        <a:cubicBezTo>
                          <a:pt x="356608" y="515305"/>
                          <a:pt x="354837" y="523208"/>
                          <a:pt x="347479" y="536151"/>
                        </a:cubicBezTo>
                        <a:cubicBezTo>
                          <a:pt x="345980" y="538195"/>
                          <a:pt x="345162" y="539285"/>
                          <a:pt x="345298" y="538467"/>
                        </a:cubicBezTo>
                        <a:cubicBezTo>
                          <a:pt x="343800" y="541601"/>
                          <a:pt x="342574" y="544735"/>
                          <a:pt x="340394" y="548686"/>
                        </a:cubicBezTo>
                        <a:cubicBezTo>
                          <a:pt x="339304" y="550729"/>
                          <a:pt x="337942" y="552909"/>
                          <a:pt x="336442" y="555498"/>
                        </a:cubicBezTo>
                        <a:cubicBezTo>
                          <a:pt x="333854" y="559722"/>
                          <a:pt x="330857" y="564490"/>
                          <a:pt x="326633" y="570349"/>
                        </a:cubicBezTo>
                        <a:cubicBezTo>
                          <a:pt x="329222" y="566261"/>
                          <a:pt x="331810" y="562038"/>
                          <a:pt x="334127" y="557814"/>
                        </a:cubicBezTo>
                        <a:cubicBezTo>
                          <a:pt x="325544" y="572120"/>
                          <a:pt x="312464" y="587243"/>
                          <a:pt x="303472" y="598960"/>
                        </a:cubicBezTo>
                        <a:cubicBezTo>
                          <a:pt x="301019" y="601958"/>
                          <a:pt x="299247" y="604547"/>
                          <a:pt x="296932" y="607408"/>
                        </a:cubicBezTo>
                        <a:cubicBezTo>
                          <a:pt x="294615" y="610133"/>
                          <a:pt x="292571" y="612721"/>
                          <a:pt x="290527" y="615038"/>
                        </a:cubicBezTo>
                        <a:cubicBezTo>
                          <a:pt x="286850" y="619670"/>
                          <a:pt x="284124" y="623076"/>
                          <a:pt x="282626" y="625256"/>
                        </a:cubicBezTo>
                        <a:lnTo>
                          <a:pt x="298158" y="607816"/>
                        </a:lnTo>
                        <a:cubicBezTo>
                          <a:pt x="303335" y="601958"/>
                          <a:pt x="306878" y="597189"/>
                          <a:pt x="311373" y="591876"/>
                        </a:cubicBezTo>
                        <a:cubicBezTo>
                          <a:pt x="315598" y="586698"/>
                          <a:pt x="319684" y="581521"/>
                          <a:pt x="323772" y="576480"/>
                        </a:cubicBezTo>
                        <a:cubicBezTo>
                          <a:pt x="327860" y="571303"/>
                          <a:pt x="330857" y="566670"/>
                          <a:pt x="334127" y="561765"/>
                        </a:cubicBezTo>
                        <a:lnTo>
                          <a:pt x="341212" y="550593"/>
                        </a:lnTo>
                        <a:cubicBezTo>
                          <a:pt x="343254" y="547596"/>
                          <a:pt x="344891" y="544326"/>
                          <a:pt x="346797" y="541328"/>
                        </a:cubicBezTo>
                        <a:cubicBezTo>
                          <a:pt x="350340" y="535061"/>
                          <a:pt x="354155" y="529066"/>
                          <a:pt x="357152" y="522663"/>
                        </a:cubicBezTo>
                        <a:cubicBezTo>
                          <a:pt x="358379" y="513807"/>
                          <a:pt x="361649" y="504542"/>
                          <a:pt x="360831" y="499501"/>
                        </a:cubicBezTo>
                        <a:cubicBezTo>
                          <a:pt x="368461" y="482334"/>
                          <a:pt x="377861" y="458900"/>
                          <a:pt x="383721" y="443776"/>
                        </a:cubicBezTo>
                        <a:lnTo>
                          <a:pt x="383721" y="445411"/>
                        </a:lnTo>
                        <a:cubicBezTo>
                          <a:pt x="386718" y="438054"/>
                          <a:pt x="388762" y="431106"/>
                          <a:pt x="390124" y="425111"/>
                        </a:cubicBezTo>
                        <a:cubicBezTo>
                          <a:pt x="393121" y="417345"/>
                          <a:pt x="389851" y="430969"/>
                          <a:pt x="391895" y="425520"/>
                        </a:cubicBezTo>
                        <a:cubicBezTo>
                          <a:pt x="394347" y="416936"/>
                          <a:pt x="396254" y="408216"/>
                          <a:pt x="397889" y="399497"/>
                        </a:cubicBezTo>
                        <a:cubicBezTo>
                          <a:pt x="398298" y="400450"/>
                          <a:pt x="397209" y="406309"/>
                          <a:pt x="395710" y="413394"/>
                        </a:cubicBezTo>
                        <a:cubicBezTo>
                          <a:pt x="393803" y="420342"/>
                          <a:pt x="391486" y="428244"/>
                          <a:pt x="389987" y="433422"/>
                        </a:cubicBezTo>
                        <a:cubicBezTo>
                          <a:pt x="390397" y="431514"/>
                          <a:pt x="391486" y="427427"/>
                          <a:pt x="390940" y="428653"/>
                        </a:cubicBezTo>
                        <a:cubicBezTo>
                          <a:pt x="387127" y="440370"/>
                          <a:pt x="380995" y="462987"/>
                          <a:pt x="377181" y="467347"/>
                        </a:cubicBezTo>
                        <a:cubicBezTo>
                          <a:pt x="375137" y="473069"/>
                          <a:pt x="380587" y="455494"/>
                          <a:pt x="372820" y="474432"/>
                        </a:cubicBezTo>
                        <a:cubicBezTo>
                          <a:pt x="367097" y="486966"/>
                          <a:pt x="366144" y="491462"/>
                          <a:pt x="366281" y="493097"/>
                        </a:cubicBezTo>
                        <a:cubicBezTo>
                          <a:pt x="366963" y="493642"/>
                          <a:pt x="376090" y="473750"/>
                          <a:pt x="373775" y="480971"/>
                        </a:cubicBezTo>
                        <a:cubicBezTo>
                          <a:pt x="377589" y="470889"/>
                          <a:pt x="378816" y="466802"/>
                          <a:pt x="383993" y="453995"/>
                        </a:cubicBezTo>
                        <a:cubicBezTo>
                          <a:pt x="380587" y="464077"/>
                          <a:pt x="376090" y="477974"/>
                          <a:pt x="373093" y="482879"/>
                        </a:cubicBezTo>
                        <a:cubicBezTo>
                          <a:pt x="365463" y="502635"/>
                          <a:pt x="369551" y="501272"/>
                          <a:pt x="373910" y="492144"/>
                        </a:cubicBezTo>
                        <a:cubicBezTo>
                          <a:pt x="372411" y="494051"/>
                          <a:pt x="387807" y="455902"/>
                          <a:pt x="376090" y="481108"/>
                        </a:cubicBezTo>
                        <a:cubicBezTo>
                          <a:pt x="377725" y="475113"/>
                          <a:pt x="380995" y="466802"/>
                          <a:pt x="383993" y="458082"/>
                        </a:cubicBezTo>
                        <a:cubicBezTo>
                          <a:pt x="386718" y="449226"/>
                          <a:pt x="390124" y="440098"/>
                          <a:pt x="391895" y="432195"/>
                        </a:cubicBezTo>
                        <a:lnTo>
                          <a:pt x="391895" y="433013"/>
                        </a:lnTo>
                        <a:cubicBezTo>
                          <a:pt x="391895" y="433013"/>
                          <a:pt x="397345" y="413666"/>
                          <a:pt x="397345" y="413666"/>
                        </a:cubicBezTo>
                        <a:cubicBezTo>
                          <a:pt x="396936" y="416527"/>
                          <a:pt x="395438" y="422386"/>
                          <a:pt x="396118" y="422795"/>
                        </a:cubicBezTo>
                        <a:cubicBezTo>
                          <a:pt x="398435" y="413802"/>
                          <a:pt x="399660" y="404538"/>
                          <a:pt x="401295" y="395409"/>
                        </a:cubicBezTo>
                        <a:cubicBezTo>
                          <a:pt x="398980" y="410941"/>
                          <a:pt x="404565" y="386145"/>
                          <a:pt x="405792" y="379196"/>
                        </a:cubicBezTo>
                        <a:cubicBezTo>
                          <a:pt x="405247" y="376062"/>
                          <a:pt x="406336" y="365435"/>
                          <a:pt x="404021" y="375517"/>
                        </a:cubicBezTo>
                        <a:cubicBezTo>
                          <a:pt x="401159" y="386826"/>
                          <a:pt x="403476" y="382330"/>
                          <a:pt x="401568" y="392684"/>
                        </a:cubicBezTo>
                        <a:cubicBezTo>
                          <a:pt x="402114" y="387643"/>
                          <a:pt x="402250" y="382602"/>
                          <a:pt x="402659" y="377697"/>
                        </a:cubicBezTo>
                        <a:lnTo>
                          <a:pt x="403067" y="376471"/>
                        </a:lnTo>
                        <a:cubicBezTo>
                          <a:pt x="403067" y="373474"/>
                          <a:pt x="403339" y="370476"/>
                          <a:pt x="403203" y="367479"/>
                        </a:cubicBezTo>
                        <a:cubicBezTo>
                          <a:pt x="405383" y="347587"/>
                          <a:pt x="405383" y="376607"/>
                          <a:pt x="406882" y="350857"/>
                        </a:cubicBezTo>
                        <a:lnTo>
                          <a:pt x="404701" y="353991"/>
                        </a:lnTo>
                        <a:cubicBezTo>
                          <a:pt x="406473" y="339276"/>
                          <a:pt x="406882" y="322518"/>
                          <a:pt x="406202" y="306986"/>
                        </a:cubicBezTo>
                        <a:cubicBezTo>
                          <a:pt x="405247" y="299492"/>
                          <a:pt x="404430" y="291999"/>
                          <a:pt x="403203" y="285595"/>
                        </a:cubicBezTo>
                        <a:cubicBezTo>
                          <a:pt x="401704" y="279192"/>
                          <a:pt x="399797" y="273605"/>
                          <a:pt x="397753" y="269246"/>
                        </a:cubicBezTo>
                        <a:cubicBezTo>
                          <a:pt x="400615" y="273878"/>
                          <a:pt x="403067" y="275649"/>
                          <a:pt x="401295" y="268156"/>
                        </a:cubicBezTo>
                        <a:cubicBezTo>
                          <a:pt x="402795" y="272243"/>
                          <a:pt x="404838" y="278374"/>
                          <a:pt x="406473" y="285186"/>
                        </a:cubicBezTo>
                        <a:cubicBezTo>
                          <a:pt x="407836" y="292135"/>
                          <a:pt x="408926" y="299765"/>
                          <a:pt x="410015" y="306032"/>
                        </a:cubicBezTo>
                        <a:cubicBezTo>
                          <a:pt x="410015" y="307258"/>
                          <a:pt x="408926" y="303307"/>
                          <a:pt x="407427" y="297585"/>
                        </a:cubicBezTo>
                        <a:cubicBezTo>
                          <a:pt x="406745" y="294724"/>
                          <a:pt x="405929" y="291181"/>
                          <a:pt x="405247" y="287775"/>
                        </a:cubicBezTo>
                        <a:cubicBezTo>
                          <a:pt x="404294" y="284369"/>
                          <a:pt x="403339" y="280963"/>
                          <a:pt x="402523" y="277693"/>
                        </a:cubicBezTo>
                        <a:cubicBezTo>
                          <a:pt x="402114" y="281235"/>
                          <a:pt x="404565" y="289001"/>
                          <a:pt x="406065" y="297040"/>
                        </a:cubicBezTo>
                        <a:cubicBezTo>
                          <a:pt x="408108" y="304806"/>
                          <a:pt x="408926" y="312299"/>
                          <a:pt x="407291" y="313253"/>
                        </a:cubicBezTo>
                        <a:cubicBezTo>
                          <a:pt x="408244" y="330829"/>
                          <a:pt x="407564" y="337641"/>
                          <a:pt x="408380" y="343772"/>
                        </a:cubicBezTo>
                        <a:cubicBezTo>
                          <a:pt x="408926" y="349767"/>
                          <a:pt x="408517" y="355353"/>
                          <a:pt x="405929" y="370476"/>
                        </a:cubicBezTo>
                        <a:cubicBezTo>
                          <a:pt x="407155" y="371157"/>
                          <a:pt x="405111" y="379332"/>
                          <a:pt x="405929" y="381103"/>
                        </a:cubicBezTo>
                        <a:cubicBezTo>
                          <a:pt x="410424" y="372384"/>
                          <a:pt x="411650" y="339685"/>
                          <a:pt x="411377" y="319929"/>
                        </a:cubicBezTo>
                        <a:cubicBezTo>
                          <a:pt x="411514" y="321837"/>
                          <a:pt x="412059" y="325788"/>
                          <a:pt x="412332" y="326469"/>
                        </a:cubicBezTo>
                        <a:cubicBezTo>
                          <a:pt x="411923" y="312299"/>
                          <a:pt x="411650" y="306305"/>
                          <a:pt x="409335" y="296767"/>
                        </a:cubicBezTo>
                        <a:lnTo>
                          <a:pt x="409335" y="297994"/>
                        </a:lnTo>
                        <a:cubicBezTo>
                          <a:pt x="405383" y="281372"/>
                          <a:pt x="408789" y="287503"/>
                          <a:pt x="406882" y="277557"/>
                        </a:cubicBezTo>
                        <a:cubicBezTo>
                          <a:pt x="405792" y="273878"/>
                          <a:pt x="401024" y="260935"/>
                          <a:pt x="400751" y="263523"/>
                        </a:cubicBezTo>
                        <a:cubicBezTo>
                          <a:pt x="399797" y="260798"/>
                          <a:pt x="398571" y="257937"/>
                          <a:pt x="397345" y="255212"/>
                        </a:cubicBezTo>
                        <a:lnTo>
                          <a:pt x="393803" y="247991"/>
                        </a:lnTo>
                        <a:lnTo>
                          <a:pt x="392848" y="249354"/>
                        </a:lnTo>
                        <a:cubicBezTo>
                          <a:pt x="392848" y="249354"/>
                          <a:pt x="392304" y="248672"/>
                          <a:pt x="391622" y="247855"/>
                        </a:cubicBezTo>
                        <a:cubicBezTo>
                          <a:pt x="390940" y="247174"/>
                          <a:pt x="390260" y="246493"/>
                          <a:pt x="389715" y="245811"/>
                        </a:cubicBezTo>
                        <a:cubicBezTo>
                          <a:pt x="388489" y="244585"/>
                          <a:pt x="387534" y="243495"/>
                          <a:pt x="386445" y="242541"/>
                        </a:cubicBezTo>
                        <a:cubicBezTo>
                          <a:pt x="384401" y="240498"/>
                          <a:pt x="382222" y="238726"/>
                          <a:pt x="378271" y="236547"/>
                        </a:cubicBezTo>
                        <a:lnTo>
                          <a:pt x="377181" y="237364"/>
                        </a:lnTo>
                        <a:cubicBezTo>
                          <a:pt x="380451" y="239816"/>
                          <a:pt x="383584" y="242269"/>
                          <a:pt x="386445" y="244994"/>
                        </a:cubicBezTo>
                        <a:cubicBezTo>
                          <a:pt x="387807" y="246356"/>
                          <a:pt x="389306" y="247719"/>
                          <a:pt x="390669" y="249217"/>
                        </a:cubicBezTo>
                        <a:cubicBezTo>
                          <a:pt x="391486" y="250035"/>
                          <a:pt x="391350" y="250035"/>
                          <a:pt x="392712" y="252351"/>
                        </a:cubicBezTo>
                        <a:cubicBezTo>
                          <a:pt x="392304" y="251670"/>
                          <a:pt x="391895" y="251125"/>
                          <a:pt x="391622" y="250580"/>
                        </a:cubicBezTo>
                        <a:cubicBezTo>
                          <a:pt x="391486" y="250444"/>
                          <a:pt x="391350" y="250307"/>
                          <a:pt x="391213" y="250171"/>
                        </a:cubicBezTo>
                        <a:cubicBezTo>
                          <a:pt x="390940" y="249899"/>
                          <a:pt x="390669" y="249762"/>
                          <a:pt x="390397" y="249626"/>
                        </a:cubicBezTo>
                        <a:cubicBezTo>
                          <a:pt x="389578" y="248945"/>
                          <a:pt x="389171" y="248672"/>
                          <a:pt x="388625" y="248536"/>
                        </a:cubicBezTo>
                        <a:cubicBezTo>
                          <a:pt x="387671" y="248127"/>
                          <a:pt x="386854" y="247446"/>
                          <a:pt x="381677" y="243359"/>
                        </a:cubicBezTo>
                        <a:cubicBezTo>
                          <a:pt x="387671" y="247583"/>
                          <a:pt x="385899" y="245675"/>
                          <a:pt x="382493" y="242541"/>
                        </a:cubicBezTo>
                        <a:cubicBezTo>
                          <a:pt x="379087" y="239408"/>
                          <a:pt x="373502" y="235457"/>
                          <a:pt x="373093" y="234639"/>
                        </a:cubicBezTo>
                        <a:cubicBezTo>
                          <a:pt x="370096" y="233004"/>
                          <a:pt x="367097" y="231642"/>
                          <a:pt x="363964" y="230279"/>
                        </a:cubicBezTo>
                        <a:lnTo>
                          <a:pt x="366417" y="231233"/>
                        </a:lnTo>
                        <a:cubicBezTo>
                          <a:pt x="359741" y="226873"/>
                          <a:pt x="357834" y="227282"/>
                          <a:pt x="349250" y="223603"/>
                        </a:cubicBezTo>
                        <a:cubicBezTo>
                          <a:pt x="359196" y="228372"/>
                          <a:pt x="365191" y="232187"/>
                          <a:pt x="376908" y="239135"/>
                        </a:cubicBezTo>
                        <a:cubicBezTo>
                          <a:pt x="372684" y="236547"/>
                          <a:pt x="366144" y="233004"/>
                          <a:pt x="359878" y="230279"/>
                        </a:cubicBezTo>
                        <a:cubicBezTo>
                          <a:pt x="353609" y="227554"/>
                          <a:pt x="347752" y="225647"/>
                          <a:pt x="345435" y="224829"/>
                        </a:cubicBezTo>
                        <a:cubicBezTo>
                          <a:pt x="335216" y="221832"/>
                          <a:pt x="328541" y="219243"/>
                          <a:pt x="319004" y="217881"/>
                        </a:cubicBezTo>
                        <a:cubicBezTo>
                          <a:pt x="328131" y="218835"/>
                          <a:pt x="326769" y="217881"/>
                          <a:pt x="327588" y="217063"/>
                        </a:cubicBezTo>
                        <a:cubicBezTo>
                          <a:pt x="328404" y="216655"/>
                          <a:pt x="331810" y="215429"/>
                          <a:pt x="350067" y="222513"/>
                        </a:cubicBezTo>
                        <a:cubicBezTo>
                          <a:pt x="349250" y="222513"/>
                          <a:pt x="346390" y="221287"/>
                          <a:pt x="345298" y="220878"/>
                        </a:cubicBezTo>
                        <a:cubicBezTo>
                          <a:pt x="349796" y="223876"/>
                          <a:pt x="366826" y="229462"/>
                          <a:pt x="374046" y="233822"/>
                        </a:cubicBezTo>
                        <a:cubicBezTo>
                          <a:pt x="372684" y="231914"/>
                          <a:pt x="380451" y="236138"/>
                          <a:pt x="367916" y="227963"/>
                        </a:cubicBezTo>
                        <a:cubicBezTo>
                          <a:pt x="371867" y="230961"/>
                          <a:pt x="356062" y="223467"/>
                          <a:pt x="342438" y="218562"/>
                        </a:cubicBezTo>
                        <a:lnTo>
                          <a:pt x="345571" y="217336"/>
                        </a:lnTo>
                        <a:cubicBezTo>
                          <a:pt x="338895" y="215020"/>
                          <a:pt x="332083" y="213112"/>
                          <a:pt x="325134" y="211886"/>
                        </a:cubicBezTo>
                        <a:lnTo>
                          <a:pt x="327042" y="212159"/>
                        </a:lnTo>
                        <a:cubicBezTo>
                          <a:pt x="319411" y="209434"/>
                          <a:pt x="304561" y="208752"/>
                          <a:pt x="292299" y="212840"/>
                        </a:cubicBezTo>
                        <a:cubicBezTo>
                          <a:pt x="287258" y="214747"/>
                          <a:pt x="275541" y="219788"/>
                          <a:pt x="267639" y="224693"/>
                        </a:cubicBezTo>
                        <a:cubicBezTo>
                          <a:pt x="259737" y="229598"/>
                          <a:pt x="255377" y="233277"/>
                          <a:pt x="263144" y="229462"/>
                        </a:cubicBezTo>
                        <a:cubicBezTo>
                          <a:pt x="251425" y="235320"/>
                          <a:pt x="243660" y="244176"/>
                          <a:pt x="234667" y="254667"/>
                        </a:cubicBezTo>
                        <a:cubicBezTo>
                          <a:pt x="238755" y="250580"/>
                          <a:pt x="242978" y="246493"/>
                          <a:pt x="247475" y="242950"/>
                        </a:cubicBezTo>
                        <a:cubicBezTo>
                          <a:pt x="240390" y="250307"/>
                          <a:pt x="238346" y="253305"/>
                          <a:pt x="236302" y="255757"/>
                        </a:cubicBezTo>
                        <a:cubicBezTo>
                          <a:pt x="234531" y="258346"/>
                          <a:pt x="233032" y="260526"/>
                          <a:pt x="229353" y="267747"/>
                        </a:cubicBezTo>
                        <a:cubicBezTo>
                          <a:pt x="227991" y="268701"/>
                          <a:pt x="225676" y="271562"/>
                          <a:pt x="226902" y="268428"/>
                        </a:cubicBezTo>
                        <a:cubicBezTo>
                          <a:pt x="223086" y="274014"/>
                          <a:pt x="219271" y="280554"/>
                          <a:pt x="216138" y="287775"/>
                        </a:cubicBezTo>
                        <a:cubicBezTo>
                          <a:pt x="214639" y="291454"/>
                          <a:pt x="213004" y="295132"/>
                          <a:pt x="211506" y="298811"/>
                        </a:cubicBezTo>
                        <a:cubicBezTo>
                          <a:pt x="210280" y="302626"/>
                          <a:pt x="209053" y="306441"/>
                          <a:pt x="207827" y="310256"/>
                        </a:cubicBezTo>
                        <a:cubicBezTo>
                          <a:pt x="205374" y="317749"/>
                          <a:pt x="204148" y="325243"/>
                          <a:pt x="202786" y="331646"/>
                        </a:cubicBezTo>
                        <a:cubicBezTo>
                          <a:pt x="201833" y="338186"/>
                          <a:pt x="201151" y="343908"/>
                          <a:pt x="201015" y="348132"/>
                        </a:cubicBezTo>
                        <a:cubicBezTo>
                          <a:pt x="199925" y="358214"/>
                          <a:pt x="198427" y="363936"/>
                          <a:pt x="197745" y="370885"/>
                        </a:cubicBezTo>
                        <a:cubicBezTo>
                          <a:pt x="197336" y="374291"/>
                          <a:pt x="196927" y="378106"/>
                          <a:pt x="196519" y="382738"/>
                        </a:cubicBezTo>
                        <a:cubicBezTo>
                          <a:pt x="196519" y="387371"/>
                          <a:pt x="196519" y="393093"/>
                          <a:pt x="196656" y="400314"/>
                        </a:cubicBezTo>
                        <a:cubicBezTo>
                          <a:pt x="197063" y="406445"/>
                          <a:pt x="198427" y="395546"/>
                          <a:pt x="198562" y="414620"/>
                        </a:cubicBezTo>
                        <a:cubicBezTo>
                          <a:pt x="198562" y="415982"/>
                          <a:pt x="196110" y="396227"/>
                          <a:pt x="197199" y="417617"/>
                        </a:cubicBezTo>
                        <a:cubicBezTo>
                          <a:pt x="199789" y="432741"/>
                          <a:pt x="199107" y="453450"/>
                          <a:pt x="203739" y="473069"/>
                        </a:cubicBezTo>
                        <a:cubicBezTo>
                          <a:pt x="204557" y="483560"/>
                          <a:pt x="208372" y="501681"/>
                          <a:pt x="206328" y="498139"/>
                        </a:cubicBezTo>
                        <a:cubicBezTo>
                          <a:pt x="203468" y="481653"/>
                          <a:pt x="199789" y="458218"/>
                          <a:pt x="198834" y="454676"/>
                        </a:cubicBezTo>
                        <a:cubicBezTo>
                          <a:pt x="199925" y="456856"/>
                          <a:pt x="198154" y="442823"/>
                          <a:pt x="200196" y="454949"/>
                        </a:cubicBezTo>
                        <a:cubicBezTo>
                          <a:pt x="198290" y="429743"/>
                          <a:pt x="197609" y="438735"/>
                          <a:pt x="196519" y="416255"/>
                        </a:cubicBezTo>
                        <a:cubicBezTo>
                          <a:pt x="195837" y="414756"/>
                          <a:pt x="195701" y="427972"/>
                          <a:pt x="196656" y="432741"/>
                        </a:cubicBezTo>
                        <a:cubicBezTo>
                          <a:pt x="194339" y="433013"/>
                          <a:pt x="193384" y="388324"/>
                          <a:pt x="192158" y="408489"/>
                        </a:cubicBezTo>
                        <a:cubicBezTo>
                          <a:pt x="192977" y="432741"/>
                          <a:pt x="197745" y="439553"/>
                          <a:pt x="198290" y="460671"/>
                        </a:cubicBezTo>
                        <a:cubicBezTo>
                          <a:pt x="196246" y="452360"/>
                          <a:pt x="195428" y="439280"/>
                          <a:pt x="192840" y="428653"/>
                        </a:cubicBezTo>
                        <a:cubicBezTo>
                          <a:pt x="193113" y="434375"/>
                          <a:pt x="193113" y="440234"/>
                          <a:pt x="193657" y="445956"/>
                        </a:cubicBezTo>
                        <a:lnTo>
                          <a:pt x="196383" y="458355"/>
                        </a:lnTo>
                        <a:lnTo>
                          <a:pt x="195974" y="457674"/>
                        </a:lnTo>
                        <a:cubicBezTo>
                          <a:pt x="198698" y="488329"/>
                          <a:pt x="201833" y="485468"/>
                          <a:pt x="207963" y="512172"/>
                        </a:cubicBezTo>
                        <a:cubicBezTo>
                          <a:pt x="205919" y="496367"/>
                          <a:pt x="211779" y="515169"/>
                          <a:pt x="210144" y="503316"/>
                        </a:cubicBezTo>
                        <a:cubicBezTo>
                          <a:pt x="213957" y="521164"/>
                          <a:pt x="216820" y="534380"/>
                          <a:pt x="215048" y="534789"/>
                        </a:cubicBezTo>
                        <a:cubicBezTo>
                          <a:pt x="206192" y="501545"/>
                          <a:pt x="212595" y="533290"/>
                          <a:pt x="204421" y="502635"/>
                        </a:cubicBezTo>
                        <a:cubicBezTo>
                          <a:pt x="204830" y="507948"/>
                          <a:pt x="200333" y="495686"/>
                          <a:pt x="204012" y="514352"/>
                        </a:cubicBezTo>
                        <a:cubicBezTo>
                          <a:pt x="209598" y="535061"/>
                          <a:pt x="204012" y="507812"/>
                          <a:pt x="209189" y="528521"/>
                        </a:cubicBezTo>
                        <a:cubicBezTo>
                          <a:pt x="209189" y="529748"/>
                          <a:pt x="209462" y="531110"/>
                          <a:pt x="209053" y="530429"/>
                        </a:cubicBezTo>
                        <a:cubicBezTo>
                          <a:pt x="212186" y="539830"/>
                          <a:pt x="211097" y="541737"/>
                          <a:pt x="215048" y="552909"/>
                        </a:cubicBezTo>
                        <a:lnTo>
                          <a:pt x="213957" y="550321"/>
                        </a:lnTo>
                        <a:cubicBezTo>
                          <a:pt x="216547" y="564763"/>
                          <a:pt x="218998" y="565580"/>
                          <a:pt x="221179" y="578115"/>
                        </a:cubicBezTo>
                        <a:cubicBezTo>
                          <a:pt x="221179" y="572937"/>
                          <a:pt x="224312" y="586017"/>
                          <a:pt x="227446" y="593374"/>
                        </a:cubicBezTo>
                        <a:cubicBezTo>
                          <a:pt x="224449" y="580976"/>
                          <a:pt x="224312" y="573755"/>
                          <a:pt x="218182" y="549367"/>
                        </a:cubicBezTo>
                        <a:cubicBezTo>
                          <a:pt x="216410" y="546642"/>
                          <a:pt x="216274" y="548549"/>
                          <a:pt x="213413" y="538604"/>
                        </a:cubicBezTo>
                        <a:cubicBezTo>
                          <a:pt x="214639" y="543917"/>
                          <a:pt x="216001" y="549231"/>
                          <a:pt x="217363" y="554408"/>
                        </a:cubicBezTo>
                        <a:cubicBezTo>
                          <a:pt x="216274" y="551138"/>
                          <a:pt x="215458" y="548413"/>
                          <a:pt x="214366" y="545416"/>
                        </a:cubicBezTo>
                        <a:lnTo>
                          <a:pt x="211369" y="530020"/>
                        </a:lnTo>
                        <a:cubicBezTo>
                          <a:pt x="216547" y="549231"/>
                          <a:pt x="215592" y="540102"/>
                          <a:pt x="218591" y="548004"/>
                        </a:cubicBezTo>
                        <a:cubicBezTo>
                          <a:pt x="222677" y="565716"/>
                          <a:pt x="222405" y="562447"/>
                          <a:pt x="225130" y="573619"/>
                        </a:cubicBezTo>
                        <a:cubicBezTo>
                          <a:pt x="223223" y="572937"/>
                          <a:pt x="231806" y="608225"/>
                          <a:pt x="237393" y="628662"/>
                        </a:cubicBezTo>
                        <a:cubicBezTo>
                          <a:pt x="236438" y="625528"/>
                          <a:pt x="235212" y="621441"/>
                          <a:pt x="234531" y="619261"/>
                        </a:cubicBezTo>
                        <a:cubicBezTo>
                          <a:pt x="229082" y="604955"/>
                          <a:pt x="236438" y="629752"/>
                          <a:pt x="236165" y="630433"/>
                        </a:cubicBezTo>
                        <a:lnTo>
                          <a:pt x="240254" y="640788"/>
                        </a:lnTo>
                        <a:cubicBezTo>
                          <a:pt x="239572" y="638881"/>
                          <a:pt x="238346" y="636155"/>
                          <a:pt x="239572" y="640788"/>
                        </a:cubicBezTo>
                        <a:cubicBezTo>
                          <a:pt x="244476" y="655094"/>
                          <a:pt x="245704" y="653731"/>
                          <a:pt x="250745" y="668037"/>
                        </a:cubicBezTo>
                        <a:cubicBezTo>
                          <a:pt x="250336" y="669399"/>
                          <a:pt x="245022" y="657682"/>
                          <a:pt x="247611" y="666675"/>
                        </a:cubicBezTo>
                        <a:cubicBezTo>
                          <a:pt x="247882" y="669945"/>
                          <a:pt x="249383" y="680435"/>
                          <a:pt x="256602" y="699237"/>
                        </a:cubicBezTo>
                        <a:cubicBezTo>
                          <a:pt x="257421" y="700463"/>
                          <a:pt x="259328" y="705368"/>
                          <a:pt x="261507" y="710954"/>
                        </a:cubicBezTo>
                        <a:cubicBezTo>
                          <a:pt x="261236" y="710137"/>
                          <a:pt x="260827" y="709320"/>
                          <a:pt x="260554" y="708911"/>
                        </a:cubicBezTo>
                        <a:lnTo>
                          <a:pt x="264097" y="721854"/>
                        </a:lnTo>
                        <a:cubicBezTo>
                          <a:pt x="258919" y="711636"/>
                          <a:pt x="257011" y="699919"/>
                          <a:pt x="251970" y="689564"/>
                        </a:cubicBezTo>
                        <a:lnTo>
                          <a:pt x="250336" y="689155"/>
                        </a:lnTo>
                        <a:cubicBezTo>
                          <a:pt x="247339" y="680708"/>
                          <a:pt x="242978" y="669399"/>
                          <a:pt x="240526" y="664358"/>
                        </a:cubicBezTo>
                        <a:cubicBezTo>
                          <a:pt x="244613" y="677302"/>
                          <a:pt x="245840" y="679890"/>
                          <a:pt x="251017" y="694196"/>
                        </a:cubicBezTo>
                        <a:cubicBezTo>
                          <a:pt x="251017" y="696512"/>
                          <a:pt x="246793" y="686567"/>
                          <a:pt x="246248" y="685204"/>
                        </a:cubicBezTo>
                        <a:lnTo>
                          <a:pt x="247748" y="687111"/>
                        </a:lnTo>
                        <a:cubicBezTo>
                          <a:pt x="242978" y="669536"/>
                          <a:pt x="237800" y="661906"/>
                          <a:pt x="231124" y="640243"/>
                        </a:cubicBezTo>
                        <a:cubicBezTo>
                          <a:pt x="230171" y="636973"/>
                          <a:pt x="230852" y="638881"/>
                          <a:pt x="231397" y="639562"/>
                        </a:cubicBezTo>
                        <a:cubicBezTo>
                          <a:pt x="224585" y="622531"/>
                          <a:pt x="221179" y="604819"/>
                          <a:pt x="214776" y="588197"/>
                        </a:cubicBezTo>
                        <a:lnTo>
                          <a:pt x="217092" y="593647"/>
                        </a:lnTo>
                        <a:cubicBezTo>
                          <a:pt x="213277" y="582202"/>
                          <a:pt x="205647" y="559722"/>
                          <a:pt x="199107" y="536832"/>
                        </a:cubicBezTo>
                        <a:lnTo>
                          <a:pt x="198562" y="536832"/>
                        </a:lnTo>
                        <a:cubicBezTo>
                          <a:pt x="198834" y="539421"/>
                          <a:pt x="196790" y="530701"/>
                          <a:pt x="195974" y="526069"/>
                        </a:cubicBezTo>
                        <a:lnTo>
                          <a:pt x="195974" y="526069"/>
                        </a:lnTo>
                        <a:cubicBezTo>
                          <a:pt x="192840" y="514624"/>
                          <a:pt x="189978" y="503452"/>
                          <a:pt x="187936" y="494324"/>
                        </a:cubicBezTo>
                        <a:cubicBezTo>
                          <a:pt x="188208" y="497321"/>
                          <a:pt x="188479" y="501136"/>
                          <a:pt x="189298" y="505496"/>
                        </a:cubicBezTo>
                        <a:cubicBezTo>
                          <a:pt x="190660" y="509038"/>
                          <a:pt x="194612" y="530565"/>
                          <a:pt x="195292" y="527295"/>
                        </a:cubicBezTo>
                        <a:cubicBezTo>
                          <a:pt x="196656" y="537377"/>
                          <a:pt x="201560" y="552909"/>
                          <a:pt x="202922" y="560130"/>
                        </a:cubicBezTo>
                        <a:cubicBezTo>
                          <a:pt x="200469" y="546778"/>
                          <a:pt x="206465" y="568850"/>
                          <a:pt x="207827" y="571030"/>
                        </a:cubicBezTo>
                        <a:cubicBezTo>
                          <a:pt x="208100" y="575662"/>
                          <a:pt x="213141" y="590241"/>
                          <a:pt x="211506" y="588878"/>
                        </a:cubicBezTo>
                        <a:cubicBezTo>
                          <a:pt x="211915" y="591467"/>
                          <a:pt x="210551" y="582338"/>
                          <a:pt x="208372" y="576889"/>
                        </a:cubicBezTo>
                        <a:cubicBezTo>
                          <a:pt x="203603" y="563536"/>
                          <a:pt x="214230" y="602094"/>
                          <a:pt x="208509" y="585336"/>
                        </a:cubicBezTo>
                        <a:cubicBezTo>
                          <a:pt x="215185" y="606726"/>
                          <a:pt x="223359" y="634929"/>
                          <a:pt x="231670" y="656592"/>
                        </a:cubicBezTo>
                        <a:lnTo>
                          <a:pt x="228264" y="644194"/>
                        </a:lnTo>
                        <a:cubicBezTo>
                          <a:pt x="231124" y="654004"/>
                          <a:pt x="239028" y="676893"/>
                          <a:pt x="239164" y="678800"/>
                        </a:cubicBezTo>
                        <a:cubicBezTo>
                          <a:pt x="236711" y="671579"/>
                          <a:pt x="233714" y="663268"/>
                          <a:pt x="230581" y="654004"/>
                        </a:cubicBezTo>
                        <a:cubicBezTo>
                          <a:pt x="229082" y="654004"/>
                          <a:pt x="237937" y="676212"/>
                          <a:pt x="237529" y="677574"/>
                        </a:cubicBezTo>
                        <a:lnTo>
                          <a:pt x="248837" y="703597"/>
                        </a:lnTo>
                        <a:lnTo>
                          <a:pt x="244885" y="691880"/>
                        </a:lnTo>
                        <a:cubicBezTo>
                          <a:pt x="248155" y="698965"/>
                          <a:pt x="255786" y="723762"/>
                          <a:pt x="262189" y="741746"/>
                        </a:cubicBezTo>
                        <a:cubicBezTo>
                          <a:pt x="256739" y="732073"/>
                          <a:pt x="252243" y="714633"/>
                          <a:pt x="245022" y="695831"/>
                        </a:cubicBezTo>
                        <a:cubicBezTo>
                          <a:pt x="239572" y="682207"/>
                          <a:pt x="246248" y="704960"/>
                          <a:pt x="241343" y="692016"/>
                        </a:cubicBezTo>
                        <a:cubicBezTo>
                          <a:pt x="242161" y="695559"/>
                          <a:pt x="245158" y="704142"/>
                          <a:pt x="247066" y="708230"/>
                        </a:cubicBezTo>
                        <a:lnTo>
                          <a:pt x="248564" y="713543"/>
                        </a:lnTo>
                        <a:cubicBezTo>
                          <a:pt x="242707" y="702507"/>
                          <a:pt x="234123" y="676076"/>
                          <a:pt x="226902" y="658908"/>
                        </a:cubicBezTo>
                        <a:cubicBezTo>
                          <a:pt x="227582" y="660407"/>
                          <a:pt x="228264" y="661634"/>
                          <a:pt x="228537" y="662042"/>
                        </a:cubicBezTo>
                        <a:cubicBezTo>
                          <a:pt x="224721" y="648281"/>
                          <a:pt x="220362" y="634521"/>
                          <a:pt x="215865" y="621305"/>
                        </a:cubicBezTo>
                        <a:cubicBezTo>
                          <a:pt x="217500" y="628526"/>
                          <a:pt x="218727" y="631114"/>
                          <a:pt x="220089" y="635202"/>
                        </a:cubicBezTo>
                        <a:cubicBezTo>
                          <a:pt x="219817" y="635883"/>
                          <a:pt x="215865" y="623348"/>
                          <a:pt x="213957" y="618716"/>
                        </a:cubicBezTo>
                        <a:cubicBezTo>
                          <a:pt x="217227" y="631251"/>
                          <a:pt x="213686" y="621305"/>
                          <a:pt x="215865" y="629207"/>
                        </a:cubicBezTo>
                        <a:cubicBezTo>
                          <a:pt x="213004" y="621305"/>
                          <a:pt x="211097" y="614629"/>
                          <a:pt x="208509" y="604683"/>
                        </a:cubicBezTo>
                        <a:cubicBezTo>
                          <a:pt x="207691" y="599369"/>
                          <a:pt x="210551" y="608634"/>
                          <a:pt x="211097" y="607408"/>
                        </a:cubicBezTo>
                        <a:cubicBezTo>
                          <a:pt x="207691" y="597326"/>
                          <a:pt x="208236" y="592148"/>
                          <a:pt x="203331" y="577434"/>
                        </a:cubicBezTo>
                        <a:cubicBezTo>
                          <a:pt x="208509" y="597462"/>
                          <a:pt x="200062" y="572665"/>
                          <a:pt x="197881" y="565853"/>
                        </a:cubicBezTo>
                        <a:lnTo>
                          <a:pt x="198698" y="569259"/>
                        </a:lnTo>
                        <a:cubicBezTo>
                          <a:pt x="196110" y="563128"/>
                          <a:pt x="194748" y="557814"/>
                          <a:pt x="194475" y="553182"/>
                        </a:cubicBezTo>
                        <a:cubicBezTo>
                          <a:pt x="196927" y="561357"/>
                          <a:pt x="198698" y="569259"/>
                          <a:pt x="199107" y="566670"/>
                        </a:cubicBezTo>
                        <a:cubicBezTo>
                          <a:pt x="197745" y="561220"/>
                          <a:pt x="196246" y="555907"/>
                          <a:pt x="194475" y="549776"/>
                        </a:cubicBezTo>
                        <a:lnTo>
                          <a:pt x="196519" y="555225"/>
                        </a:lnTo>
                        <a:cubicBezTo>
                          <a:pt x="194202" y="546233"/>
                          <a:pt x="192158" y="537241"/>
                          <a:pt x="189978" y="528249"/>
                        </a:cubicBezTo>
                        <a:cubicBezTo>
                          <a:pt x="188208" y="524161"/>
                          <a:pt x="185482" y="517213"/>
                          <a:pt x="183438" y="513671"/>
                        </a:cubicBezTo>
                        <a:cubicBezTo>
                          <a:pt x="182758" y="506994"/>
                          <a:pt x="180578" y="497866"/>
                          <a:pt x="179216" y="491599"/>
                        </a:cubicBezTo>
                        <a:lnTo>
                          <a:pt x="180169" y="494460"/>
                        </a:lnTo>
                        <a:cubicBezTo>
                          <a:pt x="178534" y="482198"/>
                          <a:pt x="174311" y="455085"/>
                          <a:pt x="173356" y="452769"/>
                        </a:cubicBezTo>
                        <a:cubicBezTo>
                          <a:pt x="172676" y="444049"/>
                          <a:pt x="186708" y="513807"/>
                          <a:pt x="177581" y="452224"/>
                        </a:cubicBezTo>
                        <a:cubicBezTo>
                          <a:pt x="174991" y="428653"/>
                          <a:pt x="173629" y="437782"/>
                          <a:pt x="171585" y="424293"/>
                        </a:cubicBezTo>
                        <a:cubicBezTo>
                          <a:pt x="171585" y="424293"/>
                          <a:pt x="171858" y="424974"/>
                          <a:pt x="171994" y="423748"/>
                        </a:cubicBezTo>
                        <a:cubicBezTo>
                          <a:pt x="171721" y="413257"/>
                          <a:pt x="170768" y="412304"/>
                          <a:pt x="169950" y="403720"/>
                        </a:cubicBezTo>
                        <a:cubicBezTo>
                          <a:pt x="169950" y="409988"/>
                          <a:pt x="170223" y="419116"/>
                          <a:pt x="170768" y="422113"/>
                        </a:cubicBezTo>
                        <a:cubicBezTo>
                          <a:pt x="169677" y="418980"/>
                          <a:pt x="169814" y="400314"/>
                          <a:pt x="169270" y="392139"/>
                        </a:cubicBezTo>
                        <a:cubicBezTo>
                          <a:pt x="170768" y="402630"/>
                          <a:pt x="170087" y="371703"/>
                          <a:pt x="170905" y="379877"/>
                        </a:cubicBezTo>
                        <a:cubicBezTo>
                          <a:pt x="172267" y="358895"/>
                          <a:pt x="174718" y="336415"/>
                          <a:pt x="175537" y="325243"/>
                        </a:cubicBezTo>
                        <a:cubicBezTo>
                          <a:pt x="180987" y="311618"/>
                          <a:pt x="180578" y="300173"/>
                          <a:pt x="191069" y="278374"/>
                        </a:cubicBezTo>
                        <a:cubicBezTo>
                          <a:pt x="189707" y="281780"/>
                          <a:pt x="187117" y="288048"/>
                          <a:pt x="185346" y="292816"/>
                        </a:cubicBezTo>
                        <a:cubicBezTo>
                          <a:pt x="183984" y="299492"/>
                          <a:pt x="185755" y="293634"/>
                          <a:pt x="187799" y="288865"/>
                        </a:cubicBezTo>
                        <a:cubicBezTo>
                          <a:pt x="189978" y="284096"/>
                          <a:pt x="191749" y="280145"/>
                          <a:pt x="188343" y="289955"/>
                        </a:cubicBezTo>
                        <a:cubicBezTo>
                          <a:pt x="189978" y="285731"/>
                          <a:pt x="187663" y="289410"/>
                          <a:pt x="186437" y="293770"/>
                        </a:cubicBezTo>
                        <a:cubicBezTo>
                          <a:pt x="184120" y="301400"/>
                          <a:pt x="182349" y="308621"/>
                          <a:pt x="183575" y="306849"/>
                        </a:cubicBezTo>
                        <a:cubicBezTo>
                          <a:pt x="186028" y="300855"/>
                          <a:pt x="187936" y="294860"/>
                          <a:pt x="190796" y="289137"/>
                        </a:cubicBezTo>
                        <a:cubicBezTo>
                          <a:pt x="189978" y="291181"/>
                          <a:pt x="189434" y="293361"/>
                          <a:pt x="188889" y="295541"/>
                        </a:cubicBezTo>
                        <a:cubicBezTo>
                          <a:pt x="190387" y="291045"/>
                          <a:pt x="192840" y="286685"/>
                          <a:pt x="194884" y="282325"/>
                        </a:cubicBezTo>
                        <a:cubicBezTo>
                          <a:pt x="196790" y="277965"/>
                          <a:pt x="199243" y="273742"/>
                          <a:pt x="201697" y="269518"/>
                        </a:cubicBezTo>
                        <a:cubicBezTo>
                          <a:pt x="201697" y="268701"/>
                          <a:pt x="200333" y="271017"/>
                          <a:pt x="199516" y="272107"/>
                        </a:cubicBezTo>
                        <a:cubicBezTo>
                          <a:pt x="207418" y="257120"/>
                          <a:pt x="218455" y="242269"/>
                          <a:pt x="231397" y="230279"/>
                        </a:cubicBezTo>
                        <a:cubicBezTo>
                          <a:pt x="244342" y="218153"/>
                          <a:pt x="259055" y="209025"/>
                          <a:pt x="272680" y="203030"/>
                        </a:cubicBezTo>
                        <a:cubicBezTo>
                          <a:pt x="273497" y="201668"/>
                          <a:pt x="278130" y="198943"/>
                          <a:pt x="285079" y="196082"/>
                        </a:cubicBezTo>
                        <a:cubicBezTo>
                          <a:pt x="286987" y="195400"/>
                          <a:pt x="288485" y="194719"/>
                          <a:pt x="290937" y="193902"/>
                        </a:cubicBezTo>
                        <a:cubicBezTo>
                          <a:pt x="293390" y="193084"/>
                          <a:pt x="295978" y="192539"/>
                          <a:pt x="298567" y="192130"/>
                        </a:cubicBezTo>
                        <a:cubicBezTo>
                          <a:pt x="303745" y="191313"/>
                          <a:pt x="309193" y="191040"/>
                          <a:pt x="314643" y="191313"/>
                        </a:cubicBezTo>
                        <a:cubicBezTo>
                          <a:pt x="336442" y="192130"/>
                          <a:pt x="358243" y="200169"/>
                          <a:pt x="369687" y="204529"/>
                        </a:cubicBezTo>
                        <a:cubicBezTo>
                          <a:pt x="363284" y="202621"/>
                          <a:pt x="359332" y="203166"/>
                          <a:pt x="362738" y="205346"/>
                        </a:cubicBezTo>
                        <a:cubicBezTo>
                          <a:pt x="357697" y="203439"/>
                          <a:pt x="347070" y="200850"/>
                          <a:pt x="335353" y="197853"/>
                        </a:cubicBezTo>
                        <a:cubicBezTo>
                          <a:pt x="333718" y="196627"/>
                          <a:pt x="318731" y="193629"/>
                          <a:pt x="328541" y="194583"/>
                        </a:cubicBezTo>
                        <a:cubicBezTo>
                          <a:pt x="294479" y="191177"/>
                          <a:pt x="333036" y="196354"/>
                          <a:pt x="322818" y="196763"/>
                        </a:cubicBezTo>
                        <a:cubicBezTo>
                          <a:pt x="341212" y="199079"/>
                          <a:pt x="355109" y="203575"/>
                          <a:pt x="367234" y="208344"/>
                        </a:cubicBezTo>
                        <a:cubicBezTo>
                          <a:pt x="379224" y="213249"/>
                          <a:pt x="389442" y="218698"/>
                          <a:pt x="398980" y="226192"/>
                        </a:cubicBezTo>
                        <a:lnTo>
                          <a:pt x="398980" y="226873"/>
                        </a:lnTo>
                        <a:cubicBezTo>
                          <a:pt x="401568" y="228781"/>
                          <a:pt x="403885" y="230688"/>
                          <a:pt x="406202" y="232732"/>
                        </a:cubicBezTo>
                        <a:cubicBezTo>
                          <a:pt x="407155" y="233685"/>
                          <a:pt x="408789" y="235048"/>
                          <a:pt x="410152" y="236683"/>
                        </a:cubicBezTo>
                        <a:lnTo>
                          <a:pt x="413149" y="241043"/>
                        </a:lnTo>
                        <a:cubicBezTo>
                          <a:pt x="412059" y="239135"/>
                          <a:pt x="411106" y="237500"/>
                          <a:pt x="410288" y="236138"/>
                        </a:cubicBezTo>
                        <a:cubicBezTo>
                          <a:pt x="409199" y="234775"/>
                          <a:pt x="408380" y="233685"/>
                          <a:pt x="407564" y="232868"/>
                        </a:cubicBezTo>
                        <a:cubicBezTo>
                          <a:pt x="406473" y="231505"/>
                          <a:pt x="406202" y="230824"/>
                          <a:pt x="406609" y="230824"/>
                        </a:cubicBezTo>
                        <a:cubicBezTo>
                          <a:pt x="407155" y="231097"/>
                          <a:pt x="407836" y="231369"/>
                          <a:pt x="410424" y="234094"/>
                        </a:cubicBezTo>
                        <a:cubicBezTo>
                          <a:pt x="411650" y="235048"/>
                          <a:pt x="413149" y="237909"/>
                          <a:pt x="413967" y="238999"/>
                        </a:cubicBezTo>
                        <a:cubicBezTo>
                          <a:pt x="414920" y="240634"/>
                          <a:pt x="416011" y="242405"/>
                          <a:pt x="417100" y="244585"/>
                        </a:cubicBezTo>
                        <a:lnTo>
                          <a:pt x="415875" y="242541"/>
                        </a:lnTo>
                        <a:cubicBezTo>
                          <a:pt x="420916" y="252215"/>
                          <a:pt x="430588" y="273333"/>
                          <a:pt x="432496" y="290091"/>
                        </a:cubicBezTo>
                        <a:lnTo>
                          <a:pt x="435493" y="301127"/>
                        </a:lnTo>
                        <a:cubicBezTo>
                          <a:pt x="436857" y="317749"/>
                          <a:pt x="434267" y="318567"/>
                          <a:pt x="433451" y="323880"/>
                        </a:cubicBezTo>
                        <a:cubicBezTo>
                          <a:pt x="433178" y="349358"/>
                          <a:pt x="433451" y="364209"/>
                          <a:pt x="431543" y="382193"/>
                        </a:cubicBezTo>
                        <a:cubicBezTo>
                          <a:pt x="429772" y="390232"/>
                          <a:pt x="420643" y="427018"/>
                          <a:pt x="424049" y="407263"/>
                        </a:cubicBezTo>
                        <a:cubicBezTo>
                          <a:pt x="421869" y="418435"/>
                          <a:pt x="422278" y="423203"/>
                          <a:pt x="421325" y="429879"/>
                        </a:cubicBezTo>
                        <a:cubicBezTo>
                          <a:pt x="420370" y="436419"/>
                          <a:pt x="418872" y="445139"/>
                          <a:pt x="410833" y="462987"/>
                        </a:cubicBezTo>
                        <a:lnTo>
                          <a:pt x="413285" y="453041"/>
                        </a:lnTo>
                        <a:cubicBezTo>
                          <a:pt x="407427" y="470753"/>
                          <a:pt x="399524" y="492007"/>
                          <a:pt x="391213" y="510264"/>
                        </a:cubicBezTo>
                        <a:cubicBezTo>
                          <a:pt x="383039" y="528658"/>
                          <a:pt x="374728" y="544190"/>
                          <a:pt x="369823" y="551411"/>
                        </a:cubicBezTo>
                        <a:cubicBezTo>
                          <a:pt x="371595" y="544462"/>
                          <a:pt x="365599" y="554544"/>
                          <a:pt x="357152" y="565989"/>
                        </a:cubicBezTo>
                        <a:lnTo>
                          <a:pt x="355517" y="568169"/>
                        </a:lnTo>
                        <a:lnTo>
                          <a:pt x="354564" y="569395"/>
                        </a:lnTo>
                        <a:lnTo>
                          <a:pt x="352520" y="571847"/>
                        </a:lnTo>
                        <a:cubicBezTo>
                          <a:pt x="351158" y="573619"/>
                          <a:pt x="349796" y="575254"/>
                          <a:pt x="348297" y="576889"/>
                        </a:cubicBezTo>
                        <a:cubicBezTo>
                          <a:pt x="345435" y="580158"/>
                          <a:pt x="342574" y="583156"/>
                          <a:pt x="340530" y="584655"/>
                        </a:cubicBezTo>
                        <a:cubicBezTo>
                          <a:pt x="342574" y="583292"/>
                          <a:pt x="337397" y="590513"/>
                          <a:pt x="337397" y="590922"/>
                        </a:cubicBezTo>
                        <a:cubicBezTo>
                          <a:pt x="335489" y="592829"/>
                          <a:pt x="332356" y="596236"/>
                          <a:pt x="331810" y="597734"/>
                        </a:cubicBezTo>
                        <a:cubicBezTo>
                          <a:pt x="338759" y="589832"/>
                          <a:pt x="336307" y="596780"/>
                          <a:pt x="342847" y="586835"/>
                        </a:cubicBezTo>
                        <a:cubicBezTo>
                          <a:pt x="342711" y="588197"/>
                          <a:pt x="342711" y="589559"/>
                          <a:pt x="342165" y="590922"/>
                        </a:cubicBezTo>
                        <a:cubicBezTo>
                          <a:pt x="341756" y="591876"/>
                          <a:pt x="341212" y="592966"/>
                          <a:pt x="340257" y="594328"/>
                        </a:cubicBezTo>
                        <a:cubicBezTo>
                          <a:pt x="343120" y="593374"/>
                          <a:pt x="346253" y="592284"/>
                          <a:pt x="349932" y="591058"/>
                        </a:cubicBezTo>
                        <a:lnTo>
                          <a:pt x="347070" y="593919"/>
                        </a:lnTo>
                        <a:cubicBezTo>
                          <a:pt x="344209" y="594737"/>
                          <a:pt x="340939" y="595418"/>
                          <a:pt x="338623" y="595690"/>
                        </a:cubicBezTo>
                        <a:cubicBezTo>
                          <a:pt x="334807" y="598960"/>
                          <a:pt x="338623" y="594601"/>
                          <a:pt x="339168" y="593647"/>
                        </a:cubicBezTo>
                        <a:cubicBezTo>
                          <a:pt x="336988" y="595963"/>
                          <a:pt x="335216" y="597734"/>
                          <a:pt x="333991" y="598960"/>
                        </a:cubicBezTo>
                        <a:cubicBezTo>
                          <a:pt x="331810" y="600868"/>
                          <a:pt x="333582" y="600187"/>
                          <a:pt x="333309" y="600595"/>
                        </a:cubicBezTo>
                        <a:cubicBezTo>
                          <a:pt x="333445" y="601140"/>
                          <a:pt x="332083" y="601958"/>
                          <a:pt x="330721" y="602911"/>
                        </a:cubicBezTo>
                        <a:cubicBezTo>
                          <a:pt x="327995" y="604547"/>
                          <a:pt x="325680" y="606590"/>
                          <a:pt x="339441" y="602094"/>
                        </a:cubicBezTo>
                        <a:cubicBezTo>
                          <a:pt x="343664" y="599505"/>
                          <a:pt x="341348" y="600732"/>
                          <a:pt x="348432" y="597598"/>
                        </a:cubicBezTo>
                        <a:cubicBezTo>
                          <a:pt x="345435" y="598824"/>
                          <a:pt x="343120" y="601004"/>
                          <a:pt x="348432" y="598960"/>
                        </a:cubicBezTo>
                        <a:cubicBezTo>
                          <a:pt x="350612" y="597598"/>
                          <a:pt x="352520" y="596236"/>
                          <a:pt x="354291" y="595009"/>
                        </a:cubicBezTo>
                        <a:cubicBezTo>
                          <a:pt x="357561" y="594873"/>
                          <a:pt x="353882" y="597053"/>
                          <a:pt x="349387" y="599505"/>
                        </a:cubicBezTo>
                        <a:cubicBezTo>
                          <a:pt x="345026" y="601822"/>
                          <a:pt x="339848" y="604001"/>
                          <a:pt x="343120" y="603729"/>
                        </a:cubicBezTo>
                        <a:cubicBezTo>
                          <a:pt x="336442" y="607135"/>
                          <a:pt x="327042" y="611086"/>
                          <a:pt x="318731" y="613811"/>
                        </a:cubicBezTo>
                        <a:cubicBezTo>
                          <a:pt x="316551" y="614629"/>
                          <a:pt x="314643" y="615310"/>
                          <a:pt x="312872" y="615991"/>
                        </a:cubicBezTo>
                        <a:cubicBezTo>
                          <a:pt x="313417" y="615310"/>
                          <a:pt x="313827" y="614629"/>
                          <a:pt x="313963" y="614220"/>
                        </a:cubicBezTo>
                        <a:cubicBezTo>
                          <a:pt x="314370" y="613539"/>
                          <a:pt x="313827" y="613675"/>
                          <a:pt x="311646" y="615582"/>
                        </a:cubicBezTo>
                        <a:cubicBezTo>
                          <a:pt x="310557" y="616809"/>
                          <a:pt x="309466" y="617899"/>
                          <a:pt x="308513" y="618989"/>
                        </a:cubicBezTo>
                        <a:lnTo>
                          <a:pt x="307831" y="619806"/>
                        </a:lnTo>
                        <a:cubicBezTo>
                          <a:pt x="307831" y="619806"/>
                          <a:pt x="308376" y="619806"/>
                          <a:pt x="308649" y="619670"/>
                        </a:cubicBezTo>
                        <a:cubicBezTo>
                          <a:pt x="309329" y="619533"/>
                          <a:pt x="309875" y="619261"/>
                          <a:pt x="310557" y="619125"/>
                        </a:cubicBezTo>
                        <a:cubicBezTo>
                          <a:pt x="313008" y="618444"/>
                          <a:pt x="315325" y="617626"/>
                          <a:pt x="317369" y="616945"/>
                        </a:cubicBezTo>
                        <a:cubicBezTo>
                          <a:pt x="321592" y="615446"/>
                          <a:pt x="325134" y="613539"/>
                          <a:pt x="328541" y="611904"/>
                        </a:cubicBezTo>
                        <a:cubicBezTo>
                          <a:pt x="335489" y="608498"/>
                          <a:pt x="341348" y="605500"/>
                          <a:pt x="351158" y="601413"/>
                        </a:cubicBezTo>
                        <a:lnTo>
                          <a:pt x="352793" y="601413"/>
                        </a:lnTo>
                        <a:cubicBezTo>
                          <a:pt x="360694" y="597053"/>
                          <a:pt x="362056" y="594873"/>
                          <a:pt x="365599" y="592012"/>
                        </a:cubicBezTo>
                        <a:cubicBezTo>
                          <a:pt x="365872" y="592284"/>
                          <a:pt x="367507" y="591739"/>
                          <a:pt x="371867" y="589423"/>
                        </a:cubicBezTo>
                        <a:cubicBezTo>
                          <a:pt x="375137" y="586835"/>
                          <a:pt x="377998" y="584655"/>
                          <a:pt x="380858" y="582475"/>
                        </a:cubicBezTo>
                        <a:cubicBezTo>
                          <a:pt x="383857" y="580158"/>
                          <a:pt x="386581" y="577842"/>
                          <a:pt x="389306" y="575662"/>
                        </a:cubicBezTo>
                        <a:cubicBezTo>
                          <a:pt x="394756" y="571166"/>
                          <a:pt x="399933" y="566534"/>
                          <a:pt x="405656" y="560948"/>
                        </a:cubicBezTo>
                        <a:cubicBezTo>
                          <a:pt x="389442" y="574709"/>
                          <a:pt x="381404" y="579068"/>
                          <a:pt x="373502" y="583837"/>
                        </a:cubicBezTo>
                        <a:cubicBezTo>
                          <a:pt x="368869" y="586290"/>
                          <a:pt x="364100" y="588878"/>
                          <a:pt x="353065" y="594737"/>
                        </a:cubicBezTo>
                        <a:cubicBezTo>
                          <a:pt x="355109" y="593511"/>
                          <a:pt x="359878" y="590922"/>
                          <a:pt x="363964" y="588333"/>
                        </a:cubicBezTo>
                        <a:cubicBezTo>
                          <a:pt x="366008" y="587107"/>
                          <a:pt x="367643" y="585608"/>
                          <a:pt x="368869" y="584655"/>
                        </a:cubicBezTo>
                        <a:cubicBezTo>
                          <a:pt x="370096" y="583565"/>
                          <a:pt x="370640" y="582747"/>
                          <a:pt x="371186" y="581930"/>
                        </a:cubicBezTo>
                        <a:lnTo>
                          <a:pt x="371595" y="583292"/>
                        </a:lnTo>
                        <a:cubicBezTo>
                          <a:pt x="383175" y="575254"/>
                          <a:pt x="394347" y="566398"/>
                          <a:pt x="408380" y="555498"/>
                        </a:cubicBezTo>
                        <a:cubicBezTo>
                          <a:pt x="405792" y="558087"/>
                          <a:pt x="403067" y="560539"/>
                          <a:pt x="400342" y="562855"/>
                        </a:cubicBezTo>
                        <a:cubicBezTo>
                          <a:pt x="418326" y="547596"/>
                          <a:pt x="431951" y="538876"/>
                          <a:pt x="443533" y="524025"/>
                        </a:cubicBezTo>
                        <a:cubicBezTo>
                          <a:pt x="438763" y="528658"/>
                          <a:pt x="435086" y="532472"/>
                          <a:pt x="432223" y="535470"/>
                        </a:cubicBezTo>
                        <a:cubicBezTo>
                          <a:pt x="440671" y="526614"/>
                          <a:pt x="451434" y="515714"/>
                          <a:pt x="460291" y="505768"/>
                        </a:cubicBezTo>
                        <a:cubicBezTo>
                          <a:pt x="465741" y="498411"/>
                          <a:pt x="471053" y="490918"/>
                          <a:pt x="475959" y="483151"/>
                        </a:cubicBezTo>
                        <a:cubicBezTo>
                          <a:pt x="476503" y="483833"/>
                          <a:pt x="486858" y="469936"/>
                          <a:pt x="482772" y="477429"/>
                        </a:cubicBezTo>
                        <a:cubicBezTo>
                          <a:pt x="495169" y="462033"/>
                          <a:pt x="498302" y="452905"/>
                          <a:pt x="504025" y="443095"/>
                        </a:cubicBezTo>
                        <a:cubicBezTo>
                          <a:pt x="509612" y="434784"/>
                          <a:pt x="507568" y="438599"/>
                          <a:pt x="504298" y="444866"/>
                        </a:cubicBezTo>
                        <a:cubicBezTo>
                          <a:pt x="500755" y="450997"/>
                          <a:pt x="495578" y="459445"/>
                          <a:pt x="495851" y="460943"/>
                        </a:cubicBezTo>
                        <a:cubicBezTo>
                          <a:pt x="511927" y="438054"/>
                          <a:pt x="524598" y="411078"/>
                          <a:pt x="529503" y="396227"/>
                        </a:cubicBezTo>
                        <a:cubicBezTo>
                          <a:pt x="526915" y="401268"/>
                          <a:pt x="525551" y="403720"/>
                          <a:pt x="525417" y="403311"/>
                        </a:cubicBezTo>
                        <a:cubicBezTo>
                          <a:pt x="526097" y="402767"/>
                          <a:pt x="530729" y="392548"/>
                          <a:pt x="532773" y="386689"/>
                        </a:cubicBezTo>
                        <a:lnTo>
                          <a:pt x="533455" y="382330"/>
                        </a:lnTo>
                        <a:cubicBezTo>
                          <a:pt x="537814" y="372929"/>
                          <a:pt x="537677" y="374427"/>
                          <a:pt x="535226" y="382875"/>
                        </a:cubicBezTo>
                        <a:cubicBezTo>
                          <a:pt x="537134" y="378242"/>
                          <a:pt x="538632" y="373065"/>
                          <a:pt x="539994" y="367751"/>
                        </a:cubicBezTo>
                        <a:cubicBezTo>
                          <a:pt x="541493" y="362438"/>
                          <a:pt x="543128" y="357260"/>
                          <a:pt x="544899" y="352492"/>
                        </a:cubicBezTo>
                        <a:cubicBezTo>
                          <a:pt x="543400" y="360803"/>
                          <a:pt x="540131" y="369931"/>
                          <a:pt x="537405" y="378106"/>
                        </a:cubicBezTo>
                        <a:cubicBezTo>
                          <a:pt x="534271" y="386145"/>
                          <a:pt x="531683" y="393093"/>
                          <a:pt x="530049" y="397453"/>
                        </a:cubicBezTo>
                        <a:cubicBezTo>
                          <a:pt x="536588" y="381103"/>
                          <a:pt x="539721" y="372792"/>
                          <a:pt x="543537" y="363255"/>
                        </a:cubicBezTo>
                        <a:cubicBezTo>
                          <a:pt x="547079" y="353854"/>
                          <a:pt x="550895" y="342955"/>
                          <a:pt x="554572" y="320747"/>
                        </a:cubicBezTo>
                        <a:cubicBezTo>
                          <a:pt x="555117" y="320201"/>
                          <a:pt x="554572" y="327968"/>
                          <a:pt x="556072" y="319384"/>
                        </a:cubicBezTo>
                        <a:cubicBezTo>
                          <a:pt x="558523" y="299356"/>
                          <a:pt x="554981" y="313934"/>
                          <a:pt x="554845" y="307667"/>
                        </a:cubicBezTo>
                        <a:cubicBezTo>
                          <a:pt x="553619" y="322927"/>
                          <a:pt x="551166" y="329875"/>
                          <a:pt x="548305" y="338322"/>
                        </a:cubicBezTo>
                        <a:lnTo>
                          <a:pt x="548305" y="334099"/>
                        </a:lnTo>
                        <a:cubicBezTo>
                          <a:pt x="548305" y="334099"/>
                          <a:pt x="550758" y="324153"/>
                          <a:pt x="551711" y="321428"/>
                        </a:cubicBezTo>
                        <a:cubicBezTo>
                          <a:pt x="551438" y="320474"/>
                          <a:pt x="551029" y="319657"/>
                          <a:pt x="550622" y="318703"/>
                        </a:cubicBezTo>
                        <a:cubicBezTo>
                          <a:pt x="551848" y="320065"/>
                          <a:pt x="555936" y="305078"/>
                          <a:pt x="555799" y="292952"/>
                        </a:cubicBezTo>
                        <a:cubicBezTo>
                          <a:pt x="553755" y="305078"/>
                          <a:pt x="554028" y="301672"/>
                          <a:pt x="551711" y="304806"/>
                        </a:cubicBezTo>
                        <a:cubicBezTo>
                          <a:pt x="551438" y="287911"/>
                          <a:pt x="555390" y="286004"/>
                          <a:pt x="553482" y="267066"/>
                        </a:cubicBezTo>
                        <a:cubicBezTo>
                          <a:pt x="554028" y="268428"/>
                          <a:pt x="554301" y="284914"/>
                          <a:pt x="554845" y="270744"/>
                        </a:cubicBezTo>
                        <a:cubicBezTo>
                          <a:pt x="555117" y="258891"/>
                          <a:pt x="553210" y="260662"/>
                          <a:pt x="552529" y="252760"/>
                        </a:cubicBezTo>
                        <a:cubicBezTo>
                          <a:pt x="554301" y="261480"/>
                          <a:pt x="555663" y="259163"/>
                          <a:pt x="557298" y="268837"/>
                        </a:cubicBezTo>
                        <a:cubicBezTo>
                          <a:pt x="557298" y="289955"/>
                          <a:pt x="557570" y="277284"/>
                          <a:pt x="556752" y="297994"/>
                        </a:cubicBezTo>
                        <a:cubicBezTo>
                          <a:pt x="557434" y="292135"/>
                          <a:pt x="558523" y="286413"/>
                          <a:pt x="558933" y="280554"/>
                        </a:cubicBezTo>
                        <a:cubicBezTo>
                          <a:pt x="558114" y="298538"/>
                          <a:pt x="559613" y="293770"/>
                          <a:pt x="560158" y="295269"/>
                        </a:cubicBezTo>
                        <a:cubicBezTo>
                          <a:pt x="562202" y="279873"/>
                          <a:pt x="561113" y="273878"/>
                          <a:pt x="560567" y="269518"/>
                        </a:cubicBezTo>
                        <a:cubicBezTo>
                          <a:pt x="560022" y="265022"/>
                          <a:pt x="559069" y="262025"/>
                          <a:pt x="558523" y="252215"/>
                        </a:cubicBezTo>
                        <a:cubicBezTo>
                          <a:pt x="556889" y="242814"/>
                          <a:pt x="559613" y="270744"/>
                          <a:pt x="557570" y="255894"/>
                        </a:cubicBezTo>
                        <a:cubicBezTo>
                          <a:pt x="556343" y="237500"/>
                          <a:pt x="556752" y="251670"/>
                          <a:pt x="553346" y="231369"/>
                        </a:cubicBezTo>
                        <a:lnTo>
                          <a:pt x="554435" y="234639"/>
                        </a:lnTo>
                        <a:cubicBezTo>
                          <a:pt x="554435" y="228236"/>
                          <a:pt x="552257" y="222241"/>
                          <a:pt x="550485" y="215292"/>
                        </a:cubicBezTo>
                        <a:cubicBezTo>
                          <a:pt x="549394" y="211477"/>
                          <a:pt x="548714" y="213930"/>
                          <a:pt x="547488" y="213385"/>
                        </a:cubicBezTo>
                        <a:cubicBezTo>
                          <a:pt x="546125" y="212840"/>
                          <a:pt x="544763" y="209161"/>
                          <a:pt x="539721" y="193765"/>
                        </a:cubicBezTo>
                        <a:cubicBezTo>
                          <a:pt x="540540" y="195128"/>
                          <a:pt x="540947" y="195673"/>
                          <a:pt x="541084" y="195537"/>
                        </a:cubicBezTo>
                        <a:cubicBezTo>
                          <a:pt x="548032" y="204393"/>
                          <a:pt x="553892" y="214066"/>
                          <a:pt x="560022" y="224148"/>
                        </a:cubicBezTo>
                        <a:cubicBezTo>
                          <a:pt x="553619" y="190496"/>
                          <a:pt x="540267" y="152211"/>
                          <a:pt x="515742" y="120601"/>
                        </a:cubicBezTo>
                        <a:cubicBezTo>
                          <a:pt x="513698" y="116242"/>
                          <a:pt x="518604" y="121419"/>
                          <a:pt x="523509" y="127822"/>
                        </a:cubicBezTo>
                        <a:cubicBezTo>
                          <a:pt x="528686" y="134090"/>
                          <a:pt x="533318" y="141720"/>
                          <a:pt x="533046" y="140357"/>
                        </a:cubicBezTo>
                        <a:cubicBezTo>
                          <a:pt x="536043" y="145671"/>
                          <a:pt x="538905" y="151121"/>
                          <a:pt x="541493" y="156706"/>
                        </a:cubicBezTo>
                        <a:cubicBezTo>
                          <a:pt x="540811" y="156434"/>
                          <a:pt x="536452" y="147851"/>
                          <a:pt x="532500" y="141720"/>
                        </a:cubicBezTo>
                        <a:cubicBezTo>
                          <a:pt x="528550" y="135452"/>
                          <a:pt x="525417" y="131365"/>
                          <a:pt x="529230" y="138722"/>
                        </a:cubicBezTo>
                        <a:cubicBezTo>
                          <a:pt x="537950" y="152211"/>
                          <a:pt x="542855" y="162974"/>
                          <a:pt x="547216" y="173465"/>
                        </a:cubicBezTo>
                        <a:cubicBezTo>
                          <a:pt x="551438" y="184092"/>
                          <a:pt x="555526" y="194719"/>
                          <a:pt x="559886" y="209434"/>
                        </a:cubicBezTo>
                        <a:cubicBezTo>
                          <a:pt x="560431" y="199351"/>
                          <a:pt x="548441" y="170604"/>
                          <a:pt x="540267" y="152211"/>
                        </a:cubicBezTo>
                        <a:cubicBezTo>
                          <a:pt x="544082" y="159704"/>
                          <a:pt x="547079" y="166107"/>
                          <a:pt x="549940" y="172511"/>
                        </a:cubicBezTo>
                        <a:cubicBezTo>
                          <a:pt x="543128" y="154935"/>
                          <a:pt x="533864" y="136679"/>
                          <a:pt x="520783" y="119375"/>
                        </a:cubicBezTo>
                        <a:lnTo>
                          <a:pt x="517377" y="115969"/>
                        </a:lnTo>
                        <a:cubicBezTo>
                          <a:pt x="526233" y="127550"/>
                          <a:pt x="531411" y="135997"/>
                          <a:pt x="531956" y="137223"/>
                        </a:cubicBezTo>
                        <a:cubicBezTo>
                          <a:pt x="521601" y="121010"/>
                          <a:pt x="510021" y="109429"/>
                          <a:pt x="507977" y="109702"/>
                        </a:cubicBezTo>
                        <a:cubicBezTo>
                          <a:pt x="508657" y="110519"/>
                          <a:pt x="509475" y="111337"/>
                          <a:pt x="510156" y="112290"/>
                        </a:cubicBezTo>
                        <a:cubicBezTo>
                          <a:pt x="508657" y="110656"/>
                          <a:pt x="506886" y="109020"/>
                          <a:pt x="505251" y="107522"/>
                        </a:cubicBezTo>
                        <a:cubicBezTo>
                          <a:pt x="502390" y="104116"/>
                          <a:pt x="499530" y="100710"/>
                          <a:pt x="496396" y="97576"/>
                        </a:cubicBezTo>
                        <a:close/>
                        <a:moveTo>
                          <a:pt x="233714" y="814637"/>
                        </a:moveTo>
                        <a:cubicBezTo>
                          <a:pt x="232759" y="813956"/>
                          <a:pt x="232079" y="813275"/>
                          <a:pt x="231397" y="813003"/>
                        </a:cubicBezTo>
                        <a:cubicBezTo>
                          <a:pt x="232079" y="813411"/>
                          <a:pt x="231670" y="812730"/>
                          <a:pt x="233714" y="814637"/>
                        </a:cubicBezTo>
                        <a:close/>
                        <a:moveTo>
                          <a:pt x="521329" y="443776"/>
                        </a:moveTo>
                        <a:cubicBezTo>
                          <a:pt x="534271" y="421568"/>
                          <a:pt x="545444" y="397998"/>
                          <a:pt x="553619" y="374564"/>
                        </a:cubicBezTo>
                        <a:cubicBezTo>
                          <a:pt x="545035" y="395273"/>
                          <a:pt x="535499" y="411759"/>
                          <a:pt x="532909" y="415029"/>
                        </a:cubicBezTo>
                        <a:cubicBezTo>
                          <a:pt x="531683" y="416663"/>
                          <a:pt x="531956" y="415029"/>
                          <a:pt x="534408" y="408761"/>
                        </a:cubicBezTo>
                        <a:cubicBezTo>
                          <a:pt x="536997" y="402494"/>
                          <a:pt x="541766" y="391594"/>
                          <a:pt x="547760" y="374291"/>
                        </a:cubicBezTo>
                        <a:lnTo>
                          <a:pt x="548987" y="369659"/>
                        </a:lnTo>
                        <a:cubicBezTo>
                          <a:pt x="547352" y="374155"/>
                          <a:pt x="545172" y="380422"/>
                          <a:pt x="542447" y="387098"/>
                        </a:cubicBezTo>
                        <a:cubicBezTo>
                          <a:pt x="539994" y="393910"/>
                          <a:pt x="536724" y="401404"/>
                          <a:pt x="533591" y="408489"/>
                        </a:cubicBezTo>
                        <a:cubicBezTo>
                          <a:pt x="531683" y="414484"/>
                          <a:pt x="526779" y="427018"/>
                          <a:pt x="522282" y="438054"/>
                        </a:cubicBezTo>
                        <a:cubicBezTo>
                          <a:pt x="519966" y="443504"/>
                          <a:pt x="517650" y="448545"/>
                          <a:pt x="516151" y="452224"/>
                        </a:cubicBezTo>
                        <a:cubicBezTo>
                          <a:pt x="514380" y="455902"/>
                          <a:pt x="513291" y="458082"/>
                          <a:pt x="513427" y="458082"/>
                        </a:cubicBezTo>
                        <a:cubicBezTo>
                          <a:pt x="516697" y="454812"/>
                          <a:pt x="519148" y="448545"/>
                          <a:pt x="523509" y="441460"/>
                        </a:cubicBezTo>
                        <a:lnTo>
                          <a:pt x="521192" y="443913"/>
                        </a:lnTo>
                        <a:close/>
                        <a:moveTo>
                          <a:pt x="507295" y="456447"/>
                        </a:moveTo>
                        <a:cubicBezTo>
                          <a:pt x="499257" y="468437"/>
                          <a:pt x="501574" y="465985"/>
                          <a:pt x="500892" y="468164"/>
                        </a:cubicBezTo>
                        <a:cubicBezTo>
                          <a:pt x="503752" y="463941"/>
                          <a:pt x="506206" y="459581"/>
                          <a:pt x="508930" y="455357"/>
                        </a:cubicBezTo>
                        <a:cubicBezTo>
                          <a:pt x="507704" y="456856"/>
                          <a:pt x="507022" y="457537"/>
                          <a:pt x="507295" y="456447"/>
                        </a:cubicBezTo>
                        <a:close/>
                        <a:moveTo>
                          <a:pt x="501981" y="467892"/>
                        </a:moveTo>
                        <a:cubicBezTo>
                          <a:pt x="502936" y="466529"/>
                          <a:pt x="503616" y="465439"/>
                          <a:pt x="504162" y="464895"/>
                        </a:cubicBezTo>
                        <a:cubicBezTo>
                          <a:pt x="503480" y="465848"/>
                          <a:pt x="502799" y="466938"/>
                          <a:pt x="501981" y="467892"/>
                        </a:cubicBezTo>
                        <a:close/>
                        <a:moveTo>
                          <a:pt x="558387" y="200986"/>
                        </a:moveTo>
                        <a:cubicBezTo>
                          <a:pt x="558387" y="200986"/>
                          <a:pt x="558660" y="201804"/>
                          <a:pt x="558796" y="202349"/>
                        </a:cubicBezTo>
                        <a:cubicBezTo>
                          <a:pt x="557978" y="199079"/>
                          <a:pt x="557025" y="195673"/>
                          <a:pt x="556072" y="192267"/>
                        </a:cubicBezTo>
                        <a:cubicBezTo>
                          <a:pt x="556479" y="193629"/>
                          <a:pt x="557161" y="196218"/>
                          <a:pt x="558387" y="200850"/>
                        </a:cubicBezTo>
                        <a:close/>
                        <a:moveTo>
                          <a:pt x="562748" y="230007"/>
                        </a:moveTo>
                        <a:lnTo>
                          <a:pt x="564383" y="233277"/>
                        </a:lnTo>
                        <a:cubicBezTo>
                          <a:pt x="563974" y="230143"/>
                          <a:pt x="563564" y="226873"/>
                          <a:pt x="563155" y="223603"/>
                        </a:cubicBezTo>
                        <a:cubicBezTo>
                          <a:pt x="562748" y="224829"/>
                          <a:pt x="562475" y="226056"/>
                          <a:pt x="562748" y="230007"/>
                        </a:cubicBezTo>
                        <a:close/>
                        <a:moveTo>
                          <a:pt x="557434" y="322790"/>
                        </a:moveTo>
                        <a:cubicBezTo>
                          <a:pt x="557434" y="325788"/>
                          <a:pt x="556616" y="332055"/>
                          <a:pt x="555936" y="337913"/>
                        </a:cubicBezTo>
                        <a:cubicBezTo>
                          <a:pt x="555117" y="343636"/>
                          <a:pt x="554028" y="348813"/>
                          <a:pt x="554708" y="349631"/>
                        </a:cubicBezTo>
                        <a:cubicBezTo>
                          <a:pt x="554708" y="350993"/>
                          <a:pt x="556072" y="346906"/>
                          <a:pt x="557298" y="342410"/>
                        </a:cubicBezTo>
                        <a:cubicBezTo>
                          <a:pt x="558660" y="337369"/>
                          <a:pt x="559613" y="331782"/>
                          <a:pt x="560840" y="326060"/>
                        </a:cubicBezTo>
                        <a:cubicBezTo>
                          <a:pt x="560704" y="325788"/>
                          <a:pt x="560704" y="324561"/>
                          <a:pt x="560840" y="322654"/>
                        </a:cubicBezTo>
                        <a:cubicBezTo>
                          <a:pt x="559478" y="328376"/>
                          <a:pt x="558387" y="332055"/>
                          <a:pt x="557842" y="329602"/>
                        </a:cubicBezTo>
                        <a:cubicBezTo>
                          <a:pt x="563019" y="315297"/>
                          <a:pt x="558523" y="316114"/>
                          <a:pt x="561384" y="300310"/>
                        </a:cubicBezTo>
                        <a:cubicBezTo>
                          <a:pt x="560977" y="295132"/>
                          <a:pt x="557978" y="317885"/>
                          <a:pt x="557434" y="322654"/>
                        </a:cubicBezTo>
                        <a:close/>
                        <a:moveTo>
                          <a:pt x="186164" y="452360"/>
                        </a:moveTo>
                        <a:cubicBezTo>
                          <a:pt x="186164" y="452360"/>
                          <a:pt x="185892" y="454540"/>
                          <a:pt x="185755" y="456720"/>
                        </a:cubicBezTo>
                        <a:lnTo>
                          <a:pt x="183575" y="445411"/>
                        </a:lnTo>
                        <a:cubicBezTo>
                          <a:pt x="181940" y="424838"/>
                          <a:pt x="183166" y="408352"/>
                          <a:pt x="181396" y="389823"/>
                        </a:cubicBezTo>
                        <a:cubicBezTo>
                          <a:pt x="181804" y="381103"/>
                          <a:pt x="183302" y="376607"/>
                          <a:pt x="184393" y="372247"/>
                        </a:cubicBezTo>
                        <a:cubicBezTo>
                          <a:pt x="184120" y="376471"/>
                          <a:pt x="183848" y="380422"/>
                          <a:pt x="183575" y="383692"/>
                        </a:cubicBezTo>
                        <a:cubicBezTo>
                          <a:pt x="184802" y="409579"/>
                          <a:pt x="185073" y="416255"/>
                          <a:pt x="184257" y="421841"/>
                        </a:cubicBezTo>
                        <a:cubicBezTo>
                          <a:pt x="183984" y="427291"/>
                          <a:pt x="182758" y="431787"/>
                          <a:pt x="186301" y="452496"/>
                        </a:cubicBezTo>
                        <a:close/>
                        <a:moveTo>
                          <a:pt x="241888" y="233685"/>
                        </a:moveTo>
                        <a:cubicBezTo>
                          <a:pt x="240390" y="235184"/>
                          <a:pt x="239981" y="235865"/>
                          <a:pt x="239981" y="235865"/>
                        </a:cubicBezTo>
                        <a:cubicBezTo>
                          <a:pt x="255786" y="219652"/>
                          <a:pt x="274588" y="209161"/>
                          <a:pt x="291755" y="203030"/>
                        </a:cubicBezTo>
                        <a:cubicBezTo>
                          <a:pt x="300475" y="199760"/>
                          <a:pt x="309329" y="199760"/>
                          <a:pt x="317096" y="200169"/>
                        </a:cubicBezTo>
                        <a:cubicBezTo>
                          <a:pt x="324862" y="200714"/>
                          <a:pt x="331810" y="202076"/>
                          <a:pt x="337942" y="203711"/>
                        </a:cubicBezTo>
                        <a:cubicBezTo>
                          <a:pt x="335762" y="202485"/>
                          <a:pt x="329222" y="200441"/>
                          <a:pt x="321728" y="199079"/>
                        </a:cubicBezTo>
                        <a:cubicBezTo>
                          <a:pt x="314236" y="197717"/>
                          <a:pt x="305652" y="197171"/>
                          <a:pt x="299929" y="197853"/>
                        </a:cubicBezTo>
                        <a:cubicBezTo>
                          <a:pt x="303199" y="197035"/>
                          <a:pt x="306469" y="196354"/>
                          <a:pt x="309739" y="195945"/>
                        </a:cubicBezTo>
                        <a:cubicBezTo>
                          <a:pt x="311783" y="196354"/>
                          <a:pt x="313827" y="196763"/>
                          <a:pt x="315871" y="197308"/>
                        </a:cubicBezTo>
                        <a:cubicBezTo>
                          <a:pt x="321455" y="197308"/>
                          <a:pt x="327178" y="197717"/>
                          <a:pt x="332765" y="198398"/>
                        </a:cubicBezTo>
                        <a:cubicBezTo>
                          <a:pt x="328404" y="196354"/>
                          <a:pt x="314780" y="194447"/>
                          <a:pt x="305107" y="194447"/>
                        </a:cubicBezTo>
                        <a:cubicBezTo>
                          <a:pt x="304834" y="194447"/>
                          <a:pt x="302790" y="194855"/>
                          <a:pt x="299656" y="195400"/>
                        </a:cubicBezTo>
                        <a:cubicBezTo>
                          <a:pt x="296659" y="195945"/>
                          <a:pt x="291891" y="197308"/>
                          <a:pt x="288349" y="198943"/>
                        </a:cubicBezTo>
                        <a:cubicBezTo>
                          <a:pt x="280582" y="202076"/>
                          <a:pt x="272407" y="206436"/>
                          <a:pt x="269001" y="208616"/>
                        </a:cubicBezTo>
                        <a:cubicBezTo>
                          <a:pt x="276086" y="205619"/>
                          <a:pt x="283171" y="202894"/>
                          <a:pt x="290527" y="200850"/>
                        </a:cubicBezTo>
                        <a:cubicBezTo>
                          <a:pt x="287530" y="201668"/>
                          <a:pt x="278947" y="204529"/>
                          <a:pt x="270091" y="209025"/>
                        </a:cubicBezTo>
                        <a:cubicBezTo>
                          <a:pt x="261236" y="213385"/>
                          <a:pt x="252380" y="219243"/>
                          <a:pt x="247748" y="223058"/>
                        </a:cubicBezTo>
                        <a:cubicBezTo>
                          <a:pt x="247748" y="223331"/>
                          <a:pt x="252243" y="220742"/>
                          <a:pt x="256875" y="218017"/>
                        </a:cubicBezTo>
                        <a:cubicBezTo>
                          <a:pt x="261507" y="215292"/>
                          <a:pt x="266550" y="212431"/>
                          <a:pt x="267503" y="211205"/>
                        </a:cubicBezTo>
                        <a:cubicBezTo>
                          <a:pt x="269956" y="210796"/>
                          <a:pt x="249519" y="222513"/>
                          <a:pt x="263007" y="215973"/>
                        </a:cubicBezTo>
                        <a:cubicBezTo>
                          <a:pt x="255649" y="220742"/>
                          <a:pt x="246248" y="227282"/>
                          <a:pt x="238209" y="234367"/>
                        </a:cubicBezTo>
                        <a:cubicBezTo>
                          <a:pt x="230035" y="241451"/>
                          <a:pt x="223223" y="249081"/>
                          <a:pt x="219135" y="254122"/>
                        </a:cubicBezTo>
                        <a:lnTo>
                          <a:pt x="216410" y="254940"/>
                        </a:lnTo>
                        <a:cubicBezTo>
                          <a:pt x="207827" y="266657"/>
                          <a:pt x="212322" y="263932"/>
                          <a:pt x="203603" y="278510"/>
                        </a:cubicBezTo>
                        <a:cubicBezTo>
                          <a:pt x="213004" y="259708"/>
                          <a:pt x="200062" y="280690"/>
                          <a:pt x="208100" y="265976"/>
                        </a:cubicBezTo>
                        <a:cubicBezTo>
                          <a:pt x="205103" y="270472"/>
                          <a:pt x="205919" y="264886"/>
                          <a:pt x="198834" y="280418"/>
                        </a:cubicBezTo>
                        <a:cubicBezTo>
                          <a:pt x="195292" y="294179"/>
                          <a:pt x="190933" y="296631"/>
                          <a:pt x="188889" y="309847"/>
                        </a:cubicBezTo>
                        <a:cubicBezTo>
                          <a:pt x="186164" y="318294"/>
                          <a:pt x="189843" y="300173"/>
                          <a:pt x="185482" y="317068"/>
                        </a:cubicBezTo>
                        <a:cubicBezTo>
                          <a:pt x="183575" y="327014"/>
                          <a:pt x="183438" y="331646"/>
                          <a:pt x="183575" y="334099"/>
                        </a:cubicBezTo>
                        <a:cubicBezTo>
                          <a:pt x="183711" y="336551"/>
                          <a:pt x="184393" y="336687"/>
                          <a:pt x="185073" y="337369"/>
                        </a:cubicBezTo>
                        <a:cubicBezTo>
                          <a:pt x="186708" y="328240"/>
                          <a:pt x="187390" y="323063"/>
                          <a:pt x="188072" y="318294"/>
                        </a:cubicBezTo>
                        <a:cubicBezTo>
                          <a:pt x="188616" y="313526"/>
                          <a:pt x="189025" y="309029"/>
                          <a:pt x="191749" y="301808"/>
                        </a:cubicBezTo>
                        <a:cubicBezTo>
                          <a:pt x="190523" y="306713"/>
                          <a:pt x="189570" y="311754"/>
                          <a:pt x="189025" y="316795"/>
                        </a:cubicBezTo>
                        <a:cubicBezTo>
                          <a:pt x="188343" y="321837"/>
                          <a:pt x="187390" y="326741"/>
                          <a:pt x="187117" y="331782"/>
                        </a:cubicBezTo>
                        <a:cubicBezTo>
                          <a:pt x="188343" y="326333"/>
                          <a:pt x="189570" y="322518"/>
                          <a:pt x="190114" y="319112"/>
                        </a:cubicBezTo>
                        <a:cubicBezTo>
                          <a:pt x="188752" y="324970"/>
                          <a:pt x="188208" y="330011"/>
                          <a:pt x="188072" y="334507"/>
                        </a:cubicBezTo>
                        <a:cubicBezTo>
                          <a:pt x="188072" y="337096"/>
                          <a:pt x="187799" y="339276"/>
                          <a:pt x="187799" y="341456"/>
                        </a:cubicBezTo>
                        <a:cubicBezTo>
                          <a:pt x="189161" y="333145"/>
                          <a:pt x="190523" y="325243"/>
                          <a:pt x="192295" y="319384"/>
                        </a:cubicBezTo>
                        <a:cubicBezTo>
                          <a:pt x="193793" y="313389"/>
                          <a:pt x="195021" y="309166"/>
                          <a:pt x="195974" y="308076"/>
                        </a:cubicBezTo>
                        <a:lnTo>
                          <a:pt x="195974" y="310528"/>
                        </a:lnTo>
                        <a:cubicBezTo>
                          <a:pt x="198698" y="305215"/>
                          <a:pt x="200606" y="295677"/>
                          <a:pt x="202104" y="291454"/>
                        </a:cubicBezTo>
                        <a:cubicBezTo>
                          <a:pt x="207145" y="277284"/>
                          <a:pt x="214094" y="263932"/>
                          <a:pt x="216956" y="261888"/>
                        </a:cubicBezTo>
                        <a:lnTo>
                          <a:pt x="214503" y="267066"/>
                        </a:lnTo>
                        <a:cubicBezTo>
                          <a:pt x="219271" y="259300"/>
                          <a:pt x="222270" y="255076"/>
                          <a:pt x="225947" y="250716"/>
                        </a:cubicBezTo>
                        <a:cubicBezTo>
                          <a:pt x="229490" y="246356"/>
                          <a:pt x="233578" y="241451"/>
                          <a:pt x="242298" y="233958"/>
                        </a:cubicBezTo>
                        <a:close/>
                        <a:moveTo>
                          <a:pt x="303063" y="627436"/>
                        </a:moveTo>
                        <a:cubicBezTo>
                          <a:pt x="301973" y="627300"/>
                          <a:pt x="300882" y="627163"/>
                          <a:pt x="299793" y="627027"/>
                        </a:cubicBezTo>
                        <a:lnTo>
                          <a:pt x="297885" y="627027"/>
                        </a:lnTo>
                        <a:cubicBezTo>
                          <a:pt x="297885" y="627027"/>
                          <a:pt x="296796" y="626891"/>
                          <a:pt x="296796" y="626891"/>
                        </a:cubicBezTo>
                        <a:lnTo>
                          <a:pt x="296250" y="626891"/>
                        </a:lnTo>
                        <a:cubicBezTo>
                          <a:pt x="296250" y="626891"/>
                          <a:pt x="296659" y="626346"/>
                          <a:pt x="296932" y="626210"/>
                        </a:cubicBezTo>
                        <a:cubicBezTo>
                          <a:pt x="301428" y="621713"/>
                          <a:pt x="306332" y="616536"/>
                          <a:pt x="313008" y="609860"/>
                        </a:cubicBezTo>
                        <a:cubicBezTo>
                          <a:pt x="321183" y="600868"/>
                          <a:pt x="330175" y="589968"/>
                          <a:pt x="341348" y="573346"/>
                        </a:cubicBezTo>
                        <a:lnTo>
                          <a:pt x="339304" y="576480"/>
                        </a:lnTo>
                        <a:cubicBezTo>
                          <a:pt x="343527" y="571303"/>
                          <a:pt x="346253" y="566670"/>
                          <a:pt x="349796" y="561084"/>
                        </a:cubicBezTo>
                        <a:cubicBezTo>
                          <a:pt x="353338" y="555498"/>
                          <a:pt x="356335" y="549503"/>
                          <a:pt x="359469" y="543508"/>
                        </a:cubicBezTo>
                        <a:cubicBezTo>
                          <a:pt x="362602" y="537514"/>
                          <a:pt x="365872" y="531246"/>
                          <a:pt x="369005" y="524706"/>
                        </a:cubicBezTo>
                        <a:cubicBezTo>
                          <a:pt x="372275" y="518167"/>
                          <a:pt x="375954" y="511491"/>
                          <a:pt x="379633" y="504270"/>
                        </a:cubicBezTo>
                        <a:cubicBezTo>
                          <a:pt x="374046" y="518984"/>
                          <a:pt x="373910" y="517894"/>
                          <a:pt x="368325" y="534652"/>
                        </a:cubicBezTo>
                        <a:lnTo>
                          <a:pt x="375274" y="519257"/>
                        </a:lnTo>
                        <a:cubicBezTo>
                          <a:pt x="374592" y="524161"/>
                          <a:pt x="381540" y="508766"/>
                          <a:pt x="386581" y="497457"/>
                        </a:cubicBezTo>
                        <a:lnTo>
                          <a:pt x="383721" y="508221"/>
                        </a:lnTo>
                        <a:cubicBezTo>
                          <a:pt x="380315" y="514897"/>
                          <a:pt x="370913" y="531791"/>
                          <a:pt x="371731" y="531519"/>
                        </a:cubicBezTo>
                        <a:cubicBezTo>
                          <a:pt x="373639" y="527568"/>
                          <a:pt x="357425" y="553318"/>
                          <a:pt x="349387" y="566261"/>
                        </a:cubicBezTo>
                        <a:cubicBezTo>
                          <a:pt x="349796" y="566534"/>
                          <a:pt x="355381" y="558768"/>
                          <a:pt x="358923" y="553046"/>
                        </a:cubicBezTo>
                        <a:cubicBezTo>
                          <a:pt x="362602" y="547323"/>
                          <a:pt x="365328" y="543372"/>
                          <a:pt x="362329" y="550457"/>
                        </a:cubicBezTo>
                        <a:cubicBezTo>
                          <a:pt x="368325" y="538331"/>
                          <a:pt x="370369" y="537514"/>
                          <a:pt x="376363" y="524843"/>
                        </a:cubicBezTo>
                        <a:cubicBezTo>
                          <a:pt x="370913" y="537241"/>
                          <a:pt x="376363" y="528658"/>
                          <a:pt x="372548" y="538059"/>
                        </a:cubicBezTo>
                        <a:lnTo>
                          <a:pt x="382766" y="517213"/>
                        </a:lnTo>
                        <a:cubicBezTo>
                          <a:pt x="382766" y="517213"/>
                          <a:pt x="368189" y="547732"/>
                          <a:pt x="378271" y="531519"/>
                        </a:cubicBezTo>
                        <a:cubicBezTo>
                          <a:pt x="380042" y="527159"/>
                          <a:pt x="384128" y="519665"/>
                          <a:pt x="387263" y="512853"/>
                        </a:cubicBezTo>
                        <a:cubicBezTo>
                          <a:pt x="390397" y="506041"/>
                          <a:pt x="392848" y="500182"/>
                          <a:pt x="392304" y="499773"/>
                        </a:cubicBezTo>
                        <a:lnTo>
                          <a:pt x="392985" y="499365"/>
                        </a:lnTo>
                        <a:cubicBezTo>
                          <a:pt x="400479" y="483560"/>
                          <a:pt x="394212" y="491599"/>
                          <a:pt x="403203" y="472116"/>
                        </a:cubicBezTo>
                        <a:cubicBezTo>
                          <a:pt x="402659" y="471570"/>
                          <a:pt x="400751" y="475249"/>
                          <a:pt x="397889" y="482334"/>
                        </a:cubicBezTo>
                        <a:cubicBezTo>
                          <a:pt x="395710" y="488465"/>
                          <a:pt x="396391" y="489828"/>
                          <a:pt x="390940" y="501953"/>
                        </a:cubicBezTo>
                        <a:cubicBezTo>
                          <a:pt x="387534" y="506994"/>
                          <a:pt x="397753" y="487375"/>
                          <a:pt x="392304" y="495005"/>
                        </a:cubicBezTo>
                        <a:cubicBezTo>
                          <a:pt x="390940" y="496912"/>
                          <a:pt x="387400" y="504951"/>
                          <a:pt x="384537" y="511354"/>
                        </a:cubicBezTo>
                        <a:cubicBezTo>
                          <a:pt x="381677" y="517758"/>
                          <a:pt x="378952" y="522254"/>
                          <a:pt x="380315" y="517485"/>
                        </a:cubicBezTo>
                        <a:cubicBezTo>
                          <a:pt x="383175" y="512444"/>
                          <a:pt x="385356" y="507131"/>
                          <a:pt x="387943" y="501953"/>
                        </a:cubicBezTo>
                        <a:cubicBezTo>
                          <a:pt x="386854" y="501000"/>
                          <a:pt x="392168" y="489691"/>
                          <a:pt x="390940" y="489555"/>
                        </a:cubicBezTo>
                        <a:cubicBezTo>
                          <a:pt x="394347" y="479609"/>
                          <a:pt x="399933" y="471026"/>
                          <a:pt x="402250" y="460398"/>
                        </a:cubicBezTo>
                        <a:cubicBezTo>
                          <a:pt x="402930" y="455902"/>
                          <a:pt x="398707" y="462715"/>
                          <a:pt x="405383" y="446229"/>
                        </a:cubicBezTo>
                        <a:cubicBezTo>
                          <a:pt x="411923" y="433831"/>
                          <a:pt x="422414" y="393910"/>
                          <a:pt x="423640" y="378515"/>
                        </a:cubicBezTo>
                        <a:cubicBezTo>
                          <a:pt x="424185" y="374019"/>
                          <a:pt x="424594" y="369523"/>
                          <a:pt x="424731" y="365026"/>
                        </a:cubicBezTo>
                        <a:cubicBezTo>
                          <a:pt x="424185" y="366116"/>
                          <a:pt x="420779" y="390368"/>
                          <a:pt x="421188" y="381785"/>
                        </a:cubicBezTo>
                        <a:cubicBezTo>
                          <a:pt x="422414" y="374972"/>
                          <a:pt x="423367" y="368024"/>
                          <a:pt x="423776" y="361075"/>
                        </a:cubicBezTo>
                        <a:lnTo>
                          <a:pt x="424185" y="362710"/>
                        </a:lnTo>
                        <a:cubicBezTo>
                          <a:pt x="424867" y="355762"/>
                          <a:pt x="425547" y="348677"/>
                          <a:pt x="425138" y="342410"/>
                        </a:cubicBezTo>
                        <a:cubicBezTo>
                          <a:pt x="426229" y="348949"/>
                          <a:pt x="423640" y="363936"/>
                          <a:pt x="425547" y="361075"/>
                        </a:cubicBezTo>
                        <a:cubicBezTo>
                          <a:pt x="426773" y="351266"/>
                          <a:pt x="427864" y="349903"/>
                          <a:pt x="427728" y="340638"/>
                        </a:cubicBezTo>
                        <a:cubicBezTo>
                          <a:pt x="427728" y="342682"/>
                          <a:pt x="427728" y="344317"/>
                          <a:pt x="428001" y="344181"/>
                        </a:cubicBezTo>
                        <a:cubicBezTo>
                          <a:pt x="429363" y="324153"/>
                          <a:pt x="426910" y="324834"/>
                          <a:pt x="426229" y="319793"/>
                        </a:cubicBezTo>
                        <a:cubicBezTo>
                          <a:pt x="424731" y="309847"/>
                          <a:pt x="424594" y="314888"/>
                          <a:pt x="424594" y="322109"/>
                        </a:cubicBezTo>
                        <a:cubicBezTo>
                          <a:pt x="424594" y="329330"/>
                          <a:pt x="423503" y="338595"/>
                          <a:pt x="422960" y="337369"/>
                        </a:cubicBezTo>
                        <a:cubicBezTo>
                          <a:pt x="423776" y="318022"/>
                          <a:pt x="421325" y="298811"/>
                          <a:pt x="417100" y="280145"/>
                        </a:cubicBezTo>
                        <a:cubicBezTo>
                          <a:pt x="418872" y="284778"/>
                          <a:pt x="419826" y="289683"/>
                          <a:pt x="420234" y="287639"/>
                        </a:cubicBezTo>
                        <a:cubicBezTo>
                          <a:pt x="419417" y="280554"/>
                          <a:pt x="419281" y="280418"/>
                          <a:pt x="419417" y="279600"/>
                        </a:cubicBezTo>
                        <a:cubicBezTo>
                          <a:pt x="419417" y="278783"/>
                          <a:pt x="419417" y="277148"/>
                          <a:pt x="416011" y="267611"/>
                        </a:cubicBezTo>
                        <a:cubicBezTo>
                          <a:pt x="415329" y="268564"/>
                          <a:pt x="413014" y="262706"/>
                          <a:pt x="409335" y="255348"/>
                        </a:cubicBezTo>
                        <a:cubicBezTo>
                          <a:pt x="407427" y="251670"/>
                          <a:pt x="405247" y="247719"/>
                          <a:pt x="402795" y="243904"/>
                        </a:cubicBezTo>
                        <a:cubicBezTo>
                          <a:pt x="400615" y="239953"/>
                          <a:pt x="396800" y="237637"/>
                          <a:pt x="394212" y="235320"/>
                        </a:cubicBezTo>
                        <a:cubicBezTo>
                          <a:pt x="389715" y="230552"/>
                          <a:pt x="389035" y="229189"/>
                          <a:pt x="399524" y="239135"/>
                        </a:cubicBezTo>
                        <a:cubicBezTo>
                          <a:pt x="399524" y="238045"/>
                          <a:pt x="395847" y="234230"/>
                          <a:pt x="391213" y="230415"/>
                        </a:cubicBezTo>
                        <a:cubicBezTo>
                          <a:pt x="386581" y="226601"/>
                          <a:pt x="381131" y="222922"/>
                          <a:pt x="378134" y="221151"/>
                        </a:cubicBezTo>
                        <a:cubicBezTo>
                          <a:pt x="374592" y="219243"/>
                          <a:pt x="368461" y="216110"/>
                          <a:pt x="364373" y="214611"/>
                        </a:cubicBezTo>
                        <a:cubicBezTo>
                          <a:pt x="369278" y="217745"/>
                          <a:pt x="366826" y="217063"/>
                          <a:pt x="355244" y="212704"/>
                        </a:cubicBezTo>
                        <a:lnTo>
                          <a:pt x="354428" y="212704"/>
                        </a:lnTo>
                        <a:cubicBezTo>
                          <a:pt x="373230" y="219788"/>
                          <a:pt x="399253" y="239408"/>
                          <a:pt x="404021" y="250580"/>
                        </a:cubicBezTo>
                        <a:lnTo>
                          <a:pt x="401704" y="247855"/>
                        </a:lnTo>
                        <a:cubicBezTo>
                          <a:pt x="407155" y="258073"/>
                          <a:pt x="412196" y="269518"/>
                          <a:pt x="415329" y="280282"/>
                        </a:cubicBezTo>
                        <a:cubicBezTo>
                          <a:pt x="418055" y="291045"/>
                          <a:pt x="419553" y="300582"/>
                          <a:pt x="419144" y="306032"/>
                        </a:cubicBezTo>
                        <a:cubicBezTo>
                          <a:pt x="418190" y="305078"/>
                          <a:pt x="419144" y="310801"/>
                          <a:pt x="417782" y="310392"/>
                        </a:cubicBezTo>
                        <a:cubicBezTo>
                          <a:pt x="418326" y="316114"/>
                          <a:pt x="419281" y="321700"/>
                          <a:pt x="419690" y="327423"/>
                        </a:cubicBezTo>
                        <a:cubicBezTo>
                          <a:pt x="419690" y="326196"/>
                          <a:pt x="419281" y="325106"/>
                          <a:pt x="419008" y="323880"/>
                        </a:cubicBezTo>
                        <a:cubicBezTo>
                          <a:pt x="419008" y="333554"/>
                          <a:pt x="419008" y="343363"/>
                          <a:pt x="418190" y="353037"/>
                        </a:cubicBezTo>
                        <a:lnTo>
                          <a:pt x="418190" y="352219"/>
                        </a:lnTo>
                        <a:cubicBezTo>
                          <a:pt x="417919" y="359168"/>
                          <a:pt x="417782" y="365435"/>
                          <a:pt x="417646" y="371021"/>
                        </a:cubicBezTo>
                        <a:cubicBezTo>
                          <a:pt x="417237" y="376607"/>
                          <a:pt x="416828" y="381512"/>
                          <a:pt x="416420" y="386008"/>
                        </a:cubicBezTo>
                        <a:cubicBezTo>
                          <a:pt x="416964" y="386145"/>
                          <a:pt x="417373" y="385327"/>
                          <a:pt x="416964" y="389959"/>
                        </a:cubicBezTo>
                        <a:cubicBezTo>
                          <a:pt x="416555" y="394728"/>
                          <a:pt x="415602" y="398134"/>
                          <a:pt x="414783" y="401268"/>
                        </a:cubicBezTo>
                        <a:lnTo>
                          <a:pt x="414783" y="401268"/>
                        </a:lnTo>
                        <a:cubicBezTo>
                          <a:pt x="414783" y="401268"/>
                          <a:pt x="414783" y="401268"/>
                          <a:pt x="414783" y="401268"/>
                        </a:cubicBezTo>
                        <a:cubicBezTo>
                          <a:pt x="412878" y="408352"/>
                          <a:pt x="411243" y="412849"/>
                          <a:pt x="408380" y="421432"/>
                        </a:cubicBezTo>
                        <a:cubicBezTo>
                          <a:pt x="410833" y="412576"/>
                          <a:pt x="412605" y="403584"/>
                          <a:pt x="414783" y="394728"/>
                        </a:cubicBezTo>
                        <a:cubicBezTo>
                          <a:pt x="414376" y="392276"/>
                          <a:pt x="412741" y="394456"/>
                          <a:pt x="408926" y="407263"/>
                        </a:cubicBezTo>
                        <a:cubicBezTo>
                          <a:pt x="410152" y="401949"/>
                          <a:pt x="409879" y="399497"/>
                          <a:pt x="408244" y="406036"/>
                        </a:cubicBezTo>
                        <a:cubicBezTo>
                          <a:pt x="408380" y="406854"/>
                          <a:pt x="404565" y="423612"/>
                          <a:pt x="407018" y="417481"/>
                        </a:cubicBezTo>
                        <a:cubicBezTo>
                          <a:pt x="405247" y="423748"/>
                          <a:pt x="403067" y="430969"/>
                          <a:pt x="400615" y="438735"/>
                        </a:cubicBezTo>
                        <a:cubicBezTo>
                          <a:pt x="397753" y="446365"/>
                          <a:pt x="394619" y="454812"/>
                          <a:pt x="391350" y="463532"/>
                        </a:cubicBezTo>
                        <a:cubicBezTo>
                          <a:pt x="384128" y="480835"/>
                          <a:pt x="376090" y="499501"/>
                          <a:pt x="367779" y="517485"/>
                        </a:cubicBezTo>
                        <a:cubicBezTo>
                          <a:pt x="379633" y="491735"/>
                          <a:pt x="356199" y="537105"/>
                          <a:pt x="370233" y="508902"/>
                        </a:cubicBezTo>
                        <a:cubicBezTo>
                          <a:pt x="358650" y="527568"/>
                          <a:pt x="363284" y="526614"/>
                          <a:pt x="351838" y="545825"/>
                        </a:cubicBezTo>
                        <a:cubicBezTo>
                          <a:pt x="350340" y="547187"/>
                          <a:pt x="357970" y="535334"/>
                          <a:pt x="359469" y="530293"/>
                        </a:cubicBezTo>
                        <a:cubicBezTo>
                          <a:pt x="354973" y="537922"/>
                          <a:pt x="351021" y="545007"/>
                          <a:pt x="347206" y="551819"/>
                        </a:cubicBezTo>
                        <a:cubicBezTo>
                          <a:pt x="342711" y="559313"/>
                          <a:pt x="338350" y="566534"/>
                          <a:pt x="334127" y="573619"/>
                        </a:cubicBezTo>
                        <a:cubicBezTo>
                          <a:pt x="329086" y="580840"/>
                          <a:pt x="324045" y="588061"/>
                          <a:pt x="319004" y="595418"/>
                        </a:cubicBezTo>
                        <a:cubicBezTo>
                          <a:pt x="313417" y="602639"/>
                          <a:pt x="307695" y="609996"/>
                          <a:pt x="300882" y="617899"/>
                        </a:cubicBezTo>
                        <a:cubicBezTo>
                          <a:pt x="300066" y="618989"/>
                          <a:pt x="299247" y="620079"/>
                          <a:pt x="298431" y="621305"/>
                        </a:cubicBezTo>
                        <a:lnTo>
                          <a:pt x="293934" y="624983"/>
                        </a:lnTo>
                        <a:cubicBezTo>
                          <a:pt x="292981" y="626754"/>
                          <a:pt x="292028" y="628526"/>
                          <a:pt x="291073" y="630433"/>
                        </a:cubicBezTo>
                        <a:cubicBezTo>
                          <a:pt x="291073" y="630433"/>
                          <a:pt x="290256" y="631251"/>
                          <a:pt x="291073" y="630842"/>
                        </a:cubicBezTo>
                        <a:lnTo>
                          <a:pt x="292708" y="630433"/>
                        </a:lnTo>
                        <a:lnTo>
                          <a:pt x="295978" y="629480"/>
                        </a:lnTo>
                        <a:cubicBezTo>
                          <a:pt x="298158" y="628798"/>
                          <a:pt x="300338" y="628253"/>
                          <a:pt x="302517" y="627572"/>
                        </a:cubicBezTo>
                        <a:close/>
                        <a:moveTo>
                          <a:pt x="375817" y="594601"/>
                        </a:moveTo>
                        <a:cubicBezTo>
                          <a:pt x="381949" y="590513"/>
                          <a:pt x="387671" y="586835"/>
                          <a:pt x="393530" y="582338"/>
                        </a:cubicBezTo>
                        <a:cubicBezTo>
                          <a:pt x="392985" y="582747"/>
                          <a:pt x="392441" y="583156"/>
                          <a:pt x="391759" y="583565"/>
                        </a:cubicBezTo>
                        <a:cubicBezTo>
                          <a:pt x="397345" y="579341"/>
                          <a:pt x="402795" y="574845"/>
                          <a:pt x="408108" y="570213"/>
                        </a:cubicBezTo>
                        <a:cubicBezTo>
                          <a:pt x="397482" y="577706"/>
                          <a:pt x="389987" y="581521"/>
                          <a:pt x="403885" y="570213"/>
                        </a:cubicBezTo>
                        <a:cubicBezTo>
                          <a:pt x="402930" y="571575"/>
                          <a:pt x="407564" y="568850"/>
                          <a:pt x="402795" y="572937"/>
                        </a:cubicBezTo>
                        <a:cubicBezTo>
                          <a:pt x="413149" y="566534"/>
                          <a:pt x="433451" y="549367"/>
                          <a:pt x="427046" y="552501"/>
                        </a:cubicBezTo>
                        <a:cubicBezTo>
                          <a:pt x="410697" y="568986"/>
                          <a:pt x="421461" y="554272"/>
                          <a:pt x="408244" y="566806"/>
                        </a:cubicBezTo>
                        <a:cubicBezTo>
                          <a:pt x="415056" y="559722"/>
                          <a:pt x="422823" y="553999"/>
                          <a:pt x="429226" y="547323"/>
                        </a:cubicBezTo>
                        <a:cubicBezTo>
                          <a:pt x="422687" y="554408"/>
                          <a:pt x="432632" y="547732"/>
                          <a:pt x="443260" y="537922"/>
                        </a:cubicBezTo>
                        <a:cubicBezTo>
                          <a:pt x="447483" y="533290"/>
                          <a:pt x="459745" y="521436"/>
                          <a:pt x="466148" y="513125"/>
                        </a:cubicBezTo>
                        <a:cubicBezTo>
                          <a:pt x="462742" y="515033"/>
                          <a:pt x="468465" y="507948"/>
                          <a:pt x="456748" y="520347"/>
                        </a:cubicBezTo>
                        <a:cubicBezTo>
                          <a:pt x="460835" y="515578"/>
                          <a:pt x="467103" y="508357"/>
                          <a:pt x="474459" y="500455"/>
                        </a:cubicBezTo>
                        <a:cubicBezTo>
                          <a:pt x="471871" y="503861"/>
                          <a:pt x="467103" y="509719"/>
                          <a:pt x="467783" y="509447"/>
                        </a:cubicBezTo>
                        <a:cubicBezTo>
                          <a:pt x="473097" y="504814"/>
                          <a:pt x="478411" y="498683"/>
                          <a:pt x="481544" y="495277"/>
                        </a:cubicBezTo>
                        <a:cubicBezTo>
                          <a:pt x="483725" y="492416"/>
                          <a:pt x="485905" y="489555"/>
                          <a:pt x="487949" y="486694"/>
                        </a:cubicBezTo>
                        <a:cubicBezTo>
                          <a:pt x="487267" y="487511"/>
                          <a:pt x="486585" y="488056"/>
                          <a:pt x="486041" y="488465"/>
                        </a:cubicBezTo>
                        <a:cubicBezTo>
                          <a:pt x="488220" y="485059"/>
                          <a:pt x="490401" y="481789"/>
                          <a:pt x="492445" y="478247"/>
                        </a:cubicBezTo>
                        <a:cubicBezTo>
                          <a:pt x="483452" y="491326"/>
                          <a:pt x="487540" y="483833"/>
                          <a:pt x="487267" y="483288"/>
                        </a:cubicBezTo>
                        <a:cubicBezTo>
                          <a:pt x="488220" y="484514"/>
                          <a:pt x="493398" y="475113"/>
                          <a:pt x="496531" y="470753"/>
                        </a:cubicBezTo>
                        <a:lnTo>
                          <a:pt x="488629" y="479473"/>
                        </a:lnTo>
                        <a:cubicBezTo>
                          <a:pt x="491355" y="474432"/>
                          <a:pt x="501028" y="463668"/>
                          <a:pt x="498168" y="465303"/>
                        </a:cubicBezTo>
                        <a:cubicBezTo>
                          <a:pt x="490810" y="475386"/>
                          <a:pt x="485769" y="482334"/>
                          <a:pt x="480591" y="488738"/>
                        </a:cubicBezTo>
                        <a:cubicBezTo>
                          <a:pt x="475550" y="495414"/>
                          <a:pt x="470509" y="501681"/>
                          <a:pt x="463288" y="510264"/>
                        </a:cubicBezTo>
                        <a:cubicBezTo>
                          <a:pt x="465605" y="508221"/>
                          <a:pt x="467920" y="506177"/>
                          <a:pt x="470100" y="504133"/>
                        </a:cubicBezTo>
                        <a:cubicBezTo>
                          <a:pt x="453751" y="523753"/>
                          <a:pt x="458520" y="514897"/>
                          <a:pt x="438492" y="535197"/>
                        </a:cubicBezTo>
                        <a:cubicBezTo>
                          <a:pt x="434540" y="539693"/>
                          <a:pt x="426773" y="547051"/>
                          <a:pt x="419826" y="553182"/>
                        </a:cubicBezTo>
                        <a:cubicBezTo>
                          <a:pt x="412878" y="559313"/>
                          <a:pt x="406882" y="564490"/>
                          <a:pt x="407291" y="565444"/>
                        </a:cubicBezTo>
                        <a:cubicBezTo>
                          <a:pt x="409742" y="562855"/>
                          <a:pt x="392168" y="574845"/>
                          <a:pt x="384537" y="580976"/>
                        </a:cubicBezTo>
                        <a:cubicBezTo>
                          <a:pt x="382493" y="582883"/>
                          <a:pt x="379360" y="585336"/>
                          <a:pt x="375817" y="588061"/>
                        </a:cubicBezTo>
                        <a:cubicBezTo>
                          <a:pt x="372411" y="590649"/>
                          <a:pt x="369141" y="592693"/>
                          <a:pt x="365872" y="594873"/>
                        </a:cubicBezTo>
                        <a:cubicBezTo>
                          <a:pt x="359605" y="598960"/>
                          <a:pt x="354564" y="601685"/>
                          <a:pt x="358516" y="600187"/>
                        </a:cubicBezTo>
                        <a:cubicBezTo>
                          <a:pt x="362193" y="598415"/>
                          <a:pt x="366417" y="595690"/>
                          <a:pt x="370233" y="593238"/>
                        </a:cubicBezTo>
                        <a:cubicBezTo>
                          <a:pt x="374046" y="591058"/>
                          <a:pt x="377998" y="588469"/>
                          <a:pt x="381404" y="586971"/>
                        </a:cubicBezTo>
                        <a:cubicBezTo>
                          <a:pt x="376636" y="590377"/>
                          <a:pt x="372004" y="593238"/>
                          <a:pt x="367234" y="596099"/>
                        </a:cubicBezTo>
                        <a:cubicBezTo>
                          <a:pt x="370369" y="594601"/>
                          <a:pt x="373775" y="593238"/>
                          <a:pt x="377181" y="591467"/>
                        </a:cubicBezTo>
                        <a:cubicBezTo>
                          <a:pt x="372140" y="594192"/>
                          <a:pt x="372684" y="594873"/>
                          <a:pt x="375954" y="594737"/>
                        </a:cubicBezTo>
                        <a:close/>
                        <a:moveTo>
                          <a:pt x="580868" y="273878"/>
                        </a:moveTo>
                        <a:cubicBezTo>
                          <a:pt x="580868" y="273878"/>
                          <a:pt x="580868" y="273469"/>
                          <a:pt x="580868" y="273197"/>
                        </a:cubicBezTo>
                        <a:lnTo>
                          <a:pt x="580868" y="274014"/>
                        </a:lnTo>
                        <a:cubicBezTo>
                          <a:pt x="580868" y="274014"/>
                          <a:pt x="580868" y="274014"/>
                          <a:pt x="580868" y="274014"/>
                        </a:cubicBezTo>
                        <a:close/>
                      </a:path>
                    </a:pathLst>
                  </a:custGeom>
                  <a:solidFill>
                    <a:srgbClr val="333333"/>
                  </a:solidFill>
                  <a:ln w="0" cap="flat">
                    <a:noFill/>
                    <a:prstDash val="solid"/>
                    <a:miter/>
                  </a:ln>
                </p:spPr>
                <p:txBody>
                  <a:bodyPr rtlCol="0" anchor="ctr"/>
                  <a:lstStyle/>
                  <a:p>
                    <a:endParaRPr lang="en-US"/>
                  </a:p>
                </p:txBody>
              </p:sp>
              <p:sp>
                <p:nvSpPr>
                  <p:cNvPr id="3185" name="Freeform: Shape 3184">
                    <a:extLst>
                      <a:ext uri="{FF2B5EF4-FFF2-40B4-BE49-F238E27FC236}">
                        <a16:creationId xmlns:a16="http://schemas.microsoft.com/office/drawing/2014/main" id="{FC24CDDA-F1A8-0B34-8415-80CDDA5B7639}"/>
                      </a:ext>
                    </a:extLst>
                  </p:cNvPr>
                  <p:cNvSpPr/>
                  <p:nvPr/>
                </p:nvSpPr>
                <p:spPr>
                  <a:xfrm>
                    <a:off x="19865366" y="2607343"/>
                    <a:ext cx="6419" cy="15385"/>
                  </a:xfrm>
                  <a:custGeom>
                    <a:avLst/>
                    <a:gdLst>
                      <a:gd name="connsiteX0" fmla="*/ 152 w 6419"/>
                      <a:gd name="connsiteY0" fmla="*/ 1491 h 15385"/>
                      <a:gd name="connsiteX1" fmla="*/ 6419 w 6419"/>
                      <a:gd name="connsiteY1" fmla="*/ 14979 h 15385"/>
                      <a:gd name="connsiteX2" fmla="*/ 152 w 6419"/>
                      <a:gd name="connsiteY2" fmla="*/ 1491 h 15385"/>
                    </a:gdLst>
                    <a:ahLst/>
                    <a:cxnLst>
                      <a:cxn ang="0">
                        <a:pos x="connsiteX0" y="connsiteY0"/>
                      </a:cxn>
                      <a:cxn ang="0">
                        <a:pos x="connsiteX1" y="connsiteY1"/>
                      </a:cxn>
                      <a:cxn ang="0">
                        <a:pos x="connsiteX2" y="connsiteY2"/>
                      </a:cxn>
                    </a:cxnLst>
                    <a:rect l="l" t="t" r="r" b="b"/>
                    <a:pathLst>
                      <a:path w="6419" h="15385">
                        <a:moveTo>
                          <a:pt x="152" y="1491"/>
                        </a:moveTo>
                        <a:cubicBezTo>
                          <a:pt x="2196" y="5987"/>
                          <a:pt x="6283" y="17704"/>
                          <a:pt x="6419" y="14979"/>
                        </a:cubicBezTo>
                        <a:cubicBezTo>
                          <a:pt x="5466" y="15661"/>
                          <a:pt x="-1073" y="-5730"/>
                          <a:pt x="152" y="1491"/>
                        </a:cubicBezTo>
                        <a:close/>
                      </a:path>
                    </a:pathLst>
                  </a:custGeom>
                  <a:solidFill>
                    <a:srgbClr val="333333"/>
                  </a:solidFill>
                  <a:ln w="0" cap="flat">
                    <a:noFill/>
                    <a:prstDash val="solid"/>
                    <a:miter/>
                  </a:ln>
                </p:spPr>
                <p:txBody>
                  <a:bodyPr rtlCol="0" anchor="ctr"/>
                  <a:lstStyle/>
                  <a:p>
                    <a:endParaRPr lang="en-US"/>
                  </a:p>
                </p:txBody>
              </p:sp>
              <p:sp>
                <p:nvSpPr>
                  <p:cNvPr id="3186" name="Freeform: Shape 3185">
                    <a:extLst>
                      <a:ext uri="{FF2B5EF4-FFF2-40B4-BE49-F238E27FC236}">
                        <a16:creationId xmlns:a16="http://schemas.microsoft.com/office/drawing/2014/main" id="{C613D09B-1070-DC48-7A13-1C65F8CDA157}"/>
                      </a:ext>
                    </a:extLst>
                  </p:cNvPr>
                  <p:cNvSpPr/>
                  <p:nvPr/>
                </p:nvSpPr>
                <p:spPr>
                  <a:xfrm>
                    <a:off x="19866744" y="2614011"/>
                    <a:ext cx="5313" cy="14169"/>
                  </a:xfrm>
                  <a:custGeom>
                    <a:avLst/>
                    <a:gdLst>
                      <a:gd name="connsiteX0" fmla="*/ 2726 w 5313"/>
                      <a:gd name="connsiteY0" fmla="*/ 8992 h 14169"/>
                      <a:gd name="connsiteX1" fmla="*/ 5314 w 5313"/>
                      <a:gd name="connsiteY1" fmla="*/ 14169 h 14169"/>
                      <a:gd name="connsiteX2" fmla="*/ 0 w 5313"/>
                      <a:gd name="connsiteY2" fmla="*/ 0 h 14169"/>
                      <a:gd name="connsiteX3" fmla="*/ 2726 w 5313"/>
                      <a:gd name="connsiteY3" fmla="*/ 8992 h 14169"/>
                    </a:gdLst>
                    <a:ahLst/>
                    <a:cxnLst>
                      <a:cxn ang="0">
                        <a:pos x="connsiteX0" y="connsiteY0"/>
                      </a:cxn>
                      <a:cxn ang="0">
                        <a:pos x="connsiteX1" y="connsiteY1"/>
                      </a:cxn>
                      <a:cxn ang="0">
                        <a:pos x="connsiteX2" y="connsiteY2"/>
                      </a:cxn>
                      <a:cxn ang="0">
                        <a:pos x="connsiteX3" y="connsiteY3"/>
                      </a:cxn>
                    </a:cxnLst>
                    <a:rect l="l" t="t" r="r" b="b"/>
                    <a:pathLst>
                      <a:path w="5313" h="14169">
                        <a:moveTo>
                          <a:pt x="2726" y="8992"/>
                        </a:moveTo>
                        <a:cubicBezTo>
                          <a:pt x="3270" y="9674"/>
                          <a:pt x="3406" y="8992"/>
                          <a:pt x="5314" y="14169"/>
                        </a:cubicBezTo>
                        <a:lnTo>
                          <a:pt x="0" y="0"/>
                        </a:lnTo>
                        <a:lnTo>
                          <a:pt x="2726" y="8992"/>
                        </a:lnTo>
                        <a:close/>
                      </a:path>
                    </a:pathLst>
                  </a:custGeom>
                  <a:solidFill>
                    <a:srgbClr val="333333"/>
                  </a:solidFill>
                  <a:ln w="0" cap="flat">
                    <a:noFill/>
                    <a:prstDash val="solid"/>
                    <a:miter/>
                  </a:ln>
                </p:spPr>
                <p:txBody>
                  <a:bodyPr rtlCol="0" anchor="ctr"/>
                  <a:lstStyle/>
                  <a:p>
                    <a:endParaRPr lang="en-US"/>
                  </a:p>
                </p:txBody>
              </p:sp>
              <p:sp>
                <p:nvSpPr>
                  <p:cNvPr id="3187" name="Freeform: Shape 3186">
                    <a:extLst>
                      <a:ext uri="{FF2B5EF4-FFF2-40B4-BE49-F238E27FC236}">
                        <a16:creationId xmlns:a16="http://schemas.microsoft.com/office/drawing/2014/main" id="{D0E2ECBB-E11B-DBBC-4B67-7F2D84585CEA}"/>
                      </a:ext>
                    </a:extLst>
                  </p:cNvPr>
                  <p:cNvSpPr/>
                  <p:nvPr/>
                </p:nvSpPr>
                <p:spPr>
                  <a:xfrm>
                    <a:off x="19865519" y="2640034"/>
                    <a:ext cx="18801" cy="44552"/>
                  </a:xfrm>
                  <a:custGeom>
                    <a:avLst/>
                    <a:gdLst>
                      <a:gd name="connsiteX0" fmla="*/ 2044 w 18801"/>
                      <a:gd name="connsiteY0" fmla="*/ 0 h 44552"/>
                      <a:gd name="connsiteX1" fmla="*/ 11853 w 18801"/>
                      <a:gd name="connsiteY1" fmla="*/ 23162 h 44552"/>
                      <a:gd name="connsiteX2" fmla="*/ 0 w 18801"/>
                      <a:gd name="connsiteY2" fmla="*/ 136 h 44552"/>
                      <a:gd name="connsiteX3" fmla="*/ 18802 w 18801"/>
                      <a:gd name="connsiteY3" fmla="*/ 44552 h 44552"/>
                      <a:gd name="connsiteX4" fmla="*/ 2180 w 18801"/>
                      <a:gd name="connsiteY4" fmla="*/ 136 h 445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801" h="44552">
                        <a:moveTo>
                          <a:pt x="2044" y="0"/>
                        </a:moveTo>
                        <a:cubicBezTo>
                          <a:pt x="5450" y="7085"/>
                          <a:pt x="7629" y="11581"/>
                          <a:pt x="11853" y="23162"/>
                        </a:cubicBezTo>
                        <a:cubicBezTo>
                          <a:pt x="10900" y="28475"/>
                          <a:pt x="4223" y="4496"/>
                          <a:pt x="0" y="136"/>
                        </a:cubicBezTo>
                        <a:cubicBezTo>
                          <a:pt x="7494" y="21527"/>
                          <a:pt x="12126" y="27113"/>
                          <a:pt x="18802" y="44552"/>
                        </a:cubicBezTo>
                        <a:cubicBezTo>
                          <a:pt x="16622" y="35560"/>
                          <a:pt x="4223" y="0"/>
                          <a:pt x="2180" y="136"/>
                        </a:cubicBezTo>
                        <a:close/>
                      </a:path>
                    </a:pathLst>
                  </a:custGeom>
                  <a:solidFill>
                    <a:srgbClr val="333333"/>
                  </a:solidFill>
                  <a:ln w="0" cap="flat">
                    <a:noFill/>
                    <a:prstDash val="solid"/>
                    <a:miter/>
                  </a:ln>
                </p:spPr>
                <p:txBody>
                  <a:bodyPr rtlCol="0" anchor="ctr"/>
                  <a:lstStyle/>
                  <a:p>
                    <a:endParaRPr lang="en-US"/>
                  </a:p>
                </p:txBody>
              </p:sp>
              <p:sp>
                <p:nvSpPr>
                  <p:cNvPr id="3188" name="Freeform: Shape 3187">
                    <a:extLst>
                      <a:ext uri="{FF2B5EF4-FFF2-40B4-BE49-F238E27FC236}">
                        <a16:creationId xmlns:a16="http://schemas.microsoft.com/office/drawing/2014/main" id="{4B2E2709-10A1-AEBF-6CCF-6C7D6C48CFE3}"/>
                      </a:ext>
                    </a:extLst>
                  </p:cNvPr>
                  <p:cNvSpPr/>
                  <p:nvPr/>
                </p:nvSpPr>
                <p:spPr>
                  <a:xfrm>
                    <a:off x="19860614" y="2630497"/>
                    <a:ext cx="5177" cy="12943"/>
                  </a:xfrm>
                  <a:custGeom>
                    <a:avLst/>
                    <a:gdLst>
                      <a:gd name="connsiteX0" fmla="*/ 273 w 5177"/>
                      <a:gd name="connsiteY0" fmla="*/ 1226 h 12943"/>
                      <a:gd name="connsiteX1" fmla="*/ 5177 w 5177"/>
                      <a:gd name="connsiteY1" fmla="*/ 12943 h 12943"/>
                      <a:gd name="connsiteX2" fmla="*/ 4905 w 5177"/>
                      <a:gd name="connsiteY2" fmla="*/ 11717 h 12943"/>
                      <a:gd name="connsiteX3" fmla="*/ 0 w 5177"/>
                      <a:gd name="connsiteY3" fmla="*/ 0 h 12943"/>
                      <a:gd name="connsiteX4" fmla="*/ 273 w 5177"/>
                      <a:gd name="connsiteY4" fmla="*/ 1226 h 129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7" h="12943">
                        <a:moveTo>
                          <a:pt x="273" y="1226"/>
                        </a:moveTo>
                        <a:lnTo>
                          <a:pt x="5177" y="12943"/>
                        </a:lnTo>
                        <a:lnTo>
                          <a:pt x="4905" y="11717"/>
                        </a:lnTo>
                        <a:lnTo>
                          <a:pt x="0" y="0"/>
                        </a:lnTo>
                        <a:lnTo>
                          <a:pt x="273" y="1226"/>
                        </a:lnTo>
                        <a:close/>
                      </a:path>
                    </a:pathLst>
                  </a:custGeom>
                  <a:solidFill>
                    <a:srgbClr val="333333"/>
                  </a:solidFill>
                  <a:ln w="0" cap="flat">
                    <a:noFill/>
                    <a:prstDash val="solid"/>
                    <a:miter/>
                  </a:ln>
                </p:spPr>
                <p:txBody>
                  <a:bodyPr rtlCol="0" anchor="ctr"/>
                  <a:lstStyle/>
                  <a:p>
                    <a:endParaRPr lang="en-US"/>
                  </a:p>
                </p:txBody>
              </p:sp>
              <p:sp>
                <p:nvSpPr>
                  <p:cNvPr id="3189" name="Freeform: Shape 3188">
                    <a:extLst>
                      <a:ext uri="{FF2B5EF4-FFF2-40B4-BE49-F238E27FC236}">
                        <a16:creationId xmlns:a16="http://schemas.microsoft.com/office/drawing/2014/main" id="{5DDDB13D-1A7D-4F51-31EE-30FEDBCF6938}"/>
                      </a:ext>
                    </a:extLst>
                  </p:cNvPr>
                  <p:cNvSpPr/>
                  <p:nvPr/>
                </p:nvSpPr>
                <p:spPr>
                  <a:xfrm>
                    <a:off x="19812246" y="2352283"/>
                    <a:ext cx="1797" cy="12670"/>
                  </a:xfrm>
                  <a:custGeom>
                    <a:avLst/>
                    <a:gdLst>
                      <a:gd name="connsiteX0" fmla="*/ 1635 w 1797"/>
                      <a:gd name="connsiteY0" fmla="*/ 12671 h 12670"/>
                      <a:gd name="connsiteX1" fmla="*/ 0 w 1797"/>
                      <a:gd name="connsiteY1" fmla="*/ 0 h 12670"/>
                      <a:gd name="connsiteX2" fmla="*/ 1635 w 1797"/>
                      <a:gd name="connsiteY2" fmla="*/ 12671 h 12670"/>
                    </a:gdLst>
                    <a:ahLst/>
                    <a:cxnLst>
                      <a:cxn ang="0">
                        <a:pos x="connsiteX0" y="connsiteY0"/>
                      </a:cxn>
                      <a:cxn ang="0">
                        <a:pos x="connsiteX1" y="connsiteY1"/>
                      </a:cxn>
                      <a:cxn ang="0">
                        <a:pos x="connsiteX2" y="connsiteY2"/>
                      </a:cxn>
                    </a:cxnLst>
                    <a:rect l="l" t="t" r="r" b="b"/>
                    <a:pathLst>
                      <a:path w="1797" h="12670">
                        <a:moveTo>
                          <a:pt x="1635" y="12671"/>
                        </a:moveTo>
                        <a:cubicBezTo>
                          <a:pt x="2317" y="11445"/>
                          <a:pt x="682" y="3951"/>
                          <a:pt x="0" y="0"/>
                        </a:cubicBezTo>
                        <a:cubicBezTo>
                          <a:pt x="273" y="3270"/>
                          <a:pt x="682" y="7902"/>
                          <a:pt x="1635" y="12671"/>
                        </a:cubicBezTo>
                        <a:close/>
                      </a:path>
                    </a:pathLst>
                  </a:custGeom>
                  <a:solidFill>
                    <a:srgbClr val="333333"/>
                  </a:solidFill>
                  <a:ln w="0" cap="flat">
                    <a:noFill/>
                    <a:prstDash val="solid"/>
                    <a:miter/>
                  </a:ln>
                </p:spPr>
                <p:txBody>
                  <a:bodyPr rtlCol="0" anchor="ctr"/>
                  <a:lstStyle/>
                  <a:p>
                    <a:endParaRPr lang="en-US"/>
                  </a:p>
                </p:txBody>
              </p:sp>
              <p:sp>
                <p:nvSpPr>
                  <p:cNvPr id="3190" name="Freeform: Shape 3189">
                    <a:extLst>
                      <a:ext uri="{FF2B5EF4-FFF2-40B4-BE49-F238E27FC236}">
                        <a16:creationId xmlns:a16="http://schemas.microsoft.com/office/drawing/2014/main" id="{08219D38-D179-8F98-5F0F-C069C8E834E3}"/>
                      </a:ext>
                    </a:extLst>
                  </p:cNvPr>
                  <p:cNvSpPr/>
                  <p:nvPr/>
                </p:nvSpPr>
                <p:spPr>
                  <a:xfrm>
                    <a:off x="19669324" y="2501881"/>
                    <a:ext cx="48095" cy="84744"/>
                  </a:xfrm>
                  <a:custGeom>
                    <a:avLst/>
                    <a:gdLst>
                      <a:gd name="connsiteX0" fmla="*/ 0 w 48095"/>
                      <a:gd name="connsiteY0" fmla="*/ 0 h 84744"/>
                      <a:gd name="connsiteX1" fmla="*/ 48095 w 48095"/>
                      <a:gd name="connsiteY1" fmla="*/ 84745 h 84744"/>
                      <a:gd name="connsiteX2" fmla="*/ 25887 w 48095"/>
                      <a:gd name="connsiteY2" fmla="*/ 48095 h 84744"/>
                      <a:gd name="connsiteX3" fmla="*/ 0 w 48095"/>
                      <a:gd name="connsiteY3" fmla="*/ 0 h 84744"/>
                    </a:gdLst>
                    <a:ahLst/>
                    <a:cxnLst>
                      <a:cxn ang="0">
                        <a:pos x="connsiteX0" y="connsiteY0"/>
                      </a:cxn>
                      <a:cxn ang="0">
                        <a:pos x="connsiteX1" y="connsiteY1"/>
                      </a:cxn>
                      <a:cxn ang="0">
                        <a:pos x="connsiteX2" y="connsiteY2"/>
                      </a:cxn>
                      <a:cxn ang="0">
                        <a:pos x="connsiteX3" y="connsiteY3"/>
                      </a:cxn>
                    </a:cxnLst>
                    <a:rect l="l" t="t" r="r" b="b"/>
                    <a:pathLst>
                      <a:path w="48095" h="84744">
                        <a:moveTo>
                          <a:pt x="0" y="0"/>
                        </a:moveTo>
                        <a:cubicBezTo>
                          <a:pt x="14716" y="29020"/>
                          <a:pt x="30383" y="57496"/>
                          <a:pt x="48095" y="84745"/>
                        </a:cubicBezTo>
                        <a:cubicBezTo>
                          <a:pt x="40194" y="73164"/>
                          <a:pt x="33652" y="61447"/>
                          <a:pt x="25887" y="48095"/>
                        </a:cubicBezTo>
                        <a:cubicBezTo>
                          <a:pt x="17713" y="35015"/>
                          <a:pt x="10218" y="19347"/>
                          <a:pt x="0" y="0"/>
                        </a:cubicBezTo>
                        <a:close/>
                      </a:path>
                    </a:pathLst>
                  </a:custGeom>
                  <a:solidFill>
                    <a:srgbClr val="333333"/>
                  </a:solidFill>
                  <a:ln w="0" cap="flat">
                    <a:noFill/>
                    <a:prstDash val="solid"/>
                    <a:miter/>
                  </a:ln>
                </p:spPr>
                <p:txBody>
                  <a:bodyPr rtlCol="0" anchor="ctr"/>
                  <a:lstStyle/>
                  <a:p>
                    <a:endParaRPr lang="en-US"/>
                  </a:p>
                </p:txBody>
              </p:sp>
              <p:sp>
                <p:nvSpPr>
                  <p:cNvPr id="3191" name="Freeform: Shape 3190">
                    <a:extLst>
                      <a:ext uri="{FF2B5EF4-FFF2-40B4-BE49-F238E27FC236}">
                        <a16:creationId xmlns:a16="http://schemas.microsoft.com/office/drawing/2014/main" id="{EF6F0D76-4B62-D2FE-0B8A-E5786E6E0CC5}"/>
                      </a:ext>
                    </a:extLst>
                  </p:cNvPr>
                  <p:cNvSpPr/>
                  <p:nvPr/>
                </p:nvSpPr>
                <p:spPr>
                  <a:xfrm>
                    <a:off x="19870014" y="2120256"/>
                    <a:ext cx="61174" cy="23025"/>
                  </a:xfrm>
                  <a:custGeom>
                    <a:avLst/>
                    <a:gdLst>
                      <a:gd name="connsiteX0" fmla="*/ 51365 w 61174"/>
                      <a:gd name="connsiteY0" fmla="*/ 0 h 23025"/>
                      <a:gd name="connsiteX1" fmla="*/ 37604 w 61174"/>
                      <a:gd name="connsiteY1" fmla="*/ 2453 h 23025"/>
                      <a:gd name="connsiteX2" fmla="*/ 25207 w 61174"/>
                      <a:gd name="connsiteY2" fmla="*/ 7902 h 23025"/>
                      <a:gd name="connsiteX3" fmla="*/ 0 w 61174"/>
                      <a:gd name="connsiteY3" fmla="*/ 23026 h 23025"/>
                      <a:gd name="connsiteX4" fmla="*/ 31883 w 61174"/>
                      <a:gd name="connsiteY4" fmla="*/ 5995 h 23025"/>
                      <a:gd name="connsiteX5" fmla="*/ 38559 w 61174"/>
                      <a:gd name="connsiteY5" fmla="*/ 3270 h 23025"/>
                      <a:gd name="connsiteX6" fmla="*/ 44689 w 61174"/>
                      <a:gd name="connsiteY6" fmla="*/ 1771 h 23025"/>
                      <a:gd name="connsiteX7" fmla="*/ 61174 w 61174"/>
                      <a:gd name="connsiteY7" fmla="*/ 2453 h 23025"/>
                      <a:gd name="connsiteX8" fmla="*/ 51365 w 61174"/>
                      <a:gd name="connsiteY8" fmla="*/ 136 h 23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174" h="23025">
                        <a:moveTo>
                          <a:pt x="51365" y="0"/>
                        </a:moveTo>
                        <a:cubicBezTo>
                          <a:pt x="45644" y="136"/>
                          <a:pt x="41010" y="1090"/>
                          <a:pt x="37604" y="2453"/>
                        </a:cubicBezTo>
                        <a:cubicBezTo>
                          <a:pt x="33245" y="4087"/>
                          <a:pt x="29157" y="5995"/>
                          <a:pt x="25207" y="7902"/>
                        </a:cubicBezTo>
                        <a:cubicBezTo>
                          <a:pt x="17440" y="11854"/>
                          <a:pt x="9811" y="16077"/>
                          <a:pt x="0" y="23026"/>
                        </a:cubicBezTo>
                        <a:cubicBezTo>
                          <a:pt x="13488" y="14851"/>
                          <a:pt x="22754" y="10082"/>
                          <a:pt x="31883" y="5995"/>
                        </a:cubicBezTo>
                        <a:cubicBezTo>
                          <a:pt x="34061" y="5041"/>
                          <a:pt x="36651" y="3951"/>
                          <a:pt x="38559" y="3270"/>
                        </a:cubicBezTo>
                        <a:cubicBezTo>
                          <a:pt x="40330" y="2589"/>
                          <a:pt x="42372" y="2044"/>
                          <a:pt x="44689" y="1771"/>
                        </a:cubicBezTo>
                        <a:cubicBezTo>
                          <a:pt x="49321" y="1090"/>
                          <a:pt x="54771" y="1226"/>
                          <a:pt x="61174" y="2453"/>
                        </a:cubicBezTo>
                        <a:cubicBezTo>
                          <a:pt x="57904" y="1499"/>
                          <a:pt x="54635" y="681"/>
                          <a:pt x="51365" y="136"/>
                        </a:cubicBezTo>
                        <a:close/>
                      </a:path>
                    </a:pathLst>
                  </a:custGeom>
                  <a:solidFill>
                    <a:srgbClr val="333333"/>
                  </a:solidFill>
                  <a:ln w="0" cap="flat">
                    <a:noFill/>
                    <a:prstDash val="solid"/>
                    <a:miter/>
                  </a:ln>
                </p:spPr>
                <p:txBody>
                  <a:bodyPr rtlCol="0" anchor="ctr"/>
                  <a:lstStyle/>
                  <a:p>
                    <a:endParaRPr lang="en-US"/>
                  </a:p>
                </p:txBody>
              </p:sp>
              <p:sp>
                <p:nvSpPr>
                  <p:cNvPr id="3192" name="Freeform: Shape 3191">
                    <a:extLst>
                      <a:ext uri="{FF2B5EF4-FFF2-40B4-BE49-F238E27FC236}">
                        <a16:creationId xmlns:a16="http://schemas.microsoft.com/office/drawing/2014/main" id="{2DC018C4-6961-5C8F-CE30-F860C0BFD9FE}"/>
                      </a:ext>
                    </a:extLst>
                  </p:cNvPr>
                  <p:cNvSpPr/>
                  <p:nvPr/>
                </p:nvSpPr>
                <p:spPr>
                  <a:xfrm>
                    <a:off x="19909117" y="2124144"/>
                    <a:ext cx="18689" cy="3196"/>
                  </a:xfrm>
                  <a:custGeom>
                    <a:avLst/>
                    <a:gdLst>
                      <a:gd name="connsiteX0" fmla="*/ 5314 w 18689"/>
                      <a:gd name="connsiteY0" fmla="*/ 3197 h 3196"/>
                      <a:gd name="connsiteX1" fmla="*/ 11309 w 18689"/>
                      <a:gd name="connsiteY1" fmla="*/ 1153 h 3196"/>
                      <a:gd name="connsiteX2" fmla="*/ 18395 w 18689"/>
                      <a:gd name="connsiteY2" fmla="*/ 63 h 3196"/>
                      <a:gd name="connsiteX3" fmla="*/ 7903 w 18689"/>
                      <a:gd name="connsiteY3" fmla="*/ 744 h 3196"/>
                      <a:gd name="connsiteX4" fmla="*/ 0 w 18689"/>
                      <a:gd name="connsiteY4" fmla="*/ 2515 h 3196"/>
                      <a:gd name="connsiteX5" fmla="*/ 5314 w 18689"/>
                      <a:gd name="connsiteY5" fmla="*/ 3061 h 3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689" h="3196">
                        <a:moveTo>
                          <a:pt x="5314" y="3197"/>
                        </a:moveTo>
                        <a:cubicBezTo>
                          <a:pt x="3679" y="2652"/>
                          <a:pt x="7085" y="1562"/>
                          <a:pt x="11309" y="1153"/>
                        </a:cubicBezTo>
                        <a:cubicBezTo>
                          <a:pt x="15396" y="744"/>
                          <a:pt x="19893" y="744"/>
                          <a:pt x="18395" y="63"/>
                        </a:cubicBezTo>
                        <a:cubicBezTo>
                          <a:pt x="10900" y="-209"/>
                          <a:pt x="9402" y="472"/>
                          <a:pt x="7903" y="744"/>
                        </a:cubicBezTo>
                        <a:cubicBezTo>
                          <a:pt x="6676" y="1289"/>
                          <a:pt x="4905" y="1289"/>
                          <a:pt x="0" y="2515"/>
                        </a:cubicBezTo>
                        <a:cubicBezTo>
                          <a:pt x="1635" y="2515"/>
                          <a:pt x="3543" y="2788"/>
                          <a:pt x="5314" y="3061"/>
                        </a:cubicBezTo>
                        <a:close/>
                      </a:path>
                    </a:pathLst>
                  </a:custGeom>
                  <a:solidFill>
                    <a:srgbClr val="333333"/>
                  </a:solidFill>
                  <a:ln w="0" cap="flat">
                    <a:noFill/>
                    <a:prstDash val="solid"/>
                    <a:miter/>
                  </a:ln>
                </p:spPr>
                <p:txBody>
                  <a:bodyPr rtlCol="0" anchor="ctr"/>
                  <a:lstStyle/>
                  <a:p>
                    <a:endParaRPr lang="en-US"/>
                  </a:p>
                </p:txBody>
              </p:sp>
              <p:sp>
                <p:nvSpPr>
                  <p:cNvPr id="3193" name="Freeform: Shape 3192">
                    <a:extLst>
                      <a:ext uri="{FF2B5EF4-FFF2-40B4-BE49-F238E27FC236}">
                        <a16:creationId xmlns:a16="http://schemas.microsoft.com/office/drawing/2014/main" id="{5B886D58-91C7-6681-092D-E9EECB842BE0}"/>
                      </a:ext>
                    </a:extLst>
                  </p:cNvPr>
                  <p:cNvSpPr/>
                  <p:nvPr/>
                </p:nvSpPr>
                <p:spPr>
                  <a:xfrm>
                    <a:off x="19812791" y="2166307"/>
                    <a:ext cx="3678" cy="7629"/>
                  </a:xfrm>
                  <a:custGeom>
                    <a:avLst/>
                    <a:gdLst>
                      <a:gd name="connsiteX0" fmla="*/ 0 w 3678"/>
                      <a:gd name="connsiteY0" fmla="*/ 7630 h 7629"/>
                      <a:gd name="connsiteX1" fmla="*/ 3679 w 3678"/>
                      <a:gd name="connsiteY1" fmla="*/ 0 h 7629"/>
                      <a:gd name="connsiteX2" fmla="*/ 409 w 3678"/>
                      <a:gd name="connsiteY2" fmla="*/ 5858 h 7629"/>
                      <a:gd name="connsiteX3" fmla="*/ 0 w 3678"/>
                      <a:gd name="connsiteY3" fmla="*/ 7494 h 7629"/>
                    </a:gdLst>
                    <a:ahLst/>
                    <a:cxnLst>
                      <a:cxn ang="0">
                        <a:pos x="connsiteX0" y="connsiteY0"/>
                      </a:cxn>
                      <a:cxn ang="0">
                        <a:pos x="connsiteX1" y="connsiteY1"/>
                      </a:cxn>
                      <a:cxn ang="0">
                        <a:pos x="connsiteX2" y="connsiteY2"/>
                      </a:cxn>
                      <a:cxn ang="0">
                        <a:pos x="connsiteX3" y="connsiteY3"/>
                      </a:cxn>
                    </a:cxnLst>
                    <a:rect l="l" t="t" r="r" b="b"/>
                    <a:pathLst>
                      <a:path w="3678" h="7629">
                        <a:moveTo>
                          <a:pt x="0" y="7630"/>
                        </a:moveTo>
                        <a:cubicBezTo>
                          <a:pt x="1089" y="5041"/>
                          <a:pt x="2317" y="2452"/>
                          <a:pt x="3679" y="0"/>
                        </a:cubicBezTo>
                        <a:cubicBezTo>
                          <a:pt x="2451" y="1907"/>
                          <a:pt x="1362" y="3951"/>
                          <a:pt x="409" y="5858"/>
                        </a:cubicBezTo>
                        <a:lnTo>
                          <a:pt x="0" y="7494"/>
                        </a:lnTo>
                        <a:close/>
                      </a:path>
                    </a:pathLst>
                  </a:custGeom>
                  <a:solidFill>
                    <a:srgbClr val="333333"/>
                  </a:solidFill>
                  <a:ln w="0" cap="flat">
                    <a:noFill/>
                    <a:prstDash val="solid"/>
                    <a:miter/>
                  </a:ln>
                </p:spPr>
                <p:txBody>
                  <a:bodyPr rtlCol="0" anchor="ctr"/>
                  <a:lstStyle/>
                  <a:p>
                    <a:endParaRPr lang="en-US"/>
                  </a:p>
                </p:txBody>
              </p:sp>
              <p:sp>
                <p:nvSpPr>
                  <p:cNvPr id="3194" name="Freeform: Shape 3193">
                    <a:extLst>
                      <a:ext uri="{FF2B5EF4-FFF2-40B4-BE49-F238E27FC236}">
                        <a16:creationId xmlns:a16="http://schemas.microsoft.com/office/drawing/2014/main" id="{53CC39B4-02DB-A11F-6F2A-A38597AB6297}"/>
                      </a:ext>
                    </a:extLst>
                  </p:cNvPr>
                  <p:cNvSpPr/>
                  <p:nvPr/>
                </p:nvSpPr>
                <p:spPr>
                  <a:xfrm>
                    <a:off x="20001901" y="2161403"/>
                    <a:ext cx="5041" cy="10082"/>
                  </a:xfrm>
                  <a:custGeom>
                    <a:avLst/>
                    <a:gdLst>
                      <a:gd name="connsiteX0" fmla="*/ 1635 w 5041"/>
                      <a:gd name="connsiteY0" fmla="*/ 1907 h 10082"/>
                      <a:gd name="connsiteX1" fmla="*/ 0 w 5041"/>
                      <a:gd name="connsiteY1" fmla="*/ 0 h 10082"/>
                      <a:gd name="connsiteX2" fmla="*/ 5041 w 5041"/>
                      <a:gd name="connsiteY2" fmla="*/ 10082 h 10082"/>
                      <a:gd name="connsiteX3" fmla="*/ 1635 w 5041"/>
                      <a:gd name="connsiteY3" fmla="*/ 1907 h 10082"/>
                    </a:gdLst>
                    <a:ahLst/>
                    <a:cxnLst>
                      <a:cxn ang="0">
                        <a:pos x="connsiteX0" y="connsiteY0"/>
                      </a:cxn>
                      <a:cxn ang="0">
                        <a:pos x="connsiteX1" y="connsiteY1"/>
                      </a:cxn>
                      <a:cxn ang="0">
                        <a:pos x="connsiteX2" y="connsiteY2"/>
                      </a:cxn>
                      <a:cxn ang="0">
                        <a:pos x="connsiteX3" y="connsiteY3"/>
                      </a:cxn>
                    </a:cxnLst>
                    <a:rect l="l" t="t" r="r" b="b"/>
                    <a:pathLst>
                      <a:path w="5041" h="10082">
                        <a:moveTo>
                          <a:pt x="1635" y="1907"/>
                        </a:moveTo>
                        <a:lnTo>
                          <a:pt x="0" y="0"/>
                        </a:lnTo>
                        <a:cubicBezTo>
                          <a:pt x="1908" y="3270"/>
                          <a:pt x="3543" y="6676"/>
                          <a:pt x="5041" y="10082"/>
                        </a:cubicBezTo>
                        <a:cubicBezTo>
                          <a:pt x="3952" y="7357"/>
                          <a:pt x="2861" y="4632"/>
                          <a:pt x="1635" y="1907"/>
                        </a:cubicBezTo>
                        <a:close/>
                      </a:path>
                    </a:pathLst>
                  </a:custGeom>
                  <a:solidFill>
                    <a:srgbClr val="333333"/>
                  </a:solidFill>
                  <a:ln w="0" cap="flat">
                    <a:noFill/>
                    <a:prstDash val="solid"/>
                    <a:miter/>
                  </a:ln>
                </p:spPr>
                <p:txBody>
                  <a:bodyPr rtlCol="0" anchor="ctr"/>
                  <a:lstStyle/>
                  <a:p>
                    <a:endParaRPr lang="en-US"/>
                  </a:p>
                </p:txBody>
              </p:sp>
              <p:sp>
                <p:nvSpPr>
                  <p:cNvPr id="3195" name="Freeform: Shape 3194">
                    <a:extLst>
                      <a:ext uri="{FF2B5EF4-FFF2-40B4-BE49-F238E27FC236}">
                        <a16:creationId xmlns:a16="http://schemas.microsoft.com/office/drawing/2014/main" id="{2A0B43B7-5041-9E37-A22C-5EAE7F742152}"/>
                      </a:ext>
                    </a:extLst>
                  </p:cNvPr>
                  <p:cNvSpPr/>
                  <p:nvPr/>
                </p:nvSpPr>
                <p:spPr>
                  <a:xfrm>
                    <a:off x="20001082" y="2160585"/>
                    <a:ext cx="954" cy="681"/>
                  </a:xfrm>
                  <a:custGeom>
                    <a:avLst/>
                    <a:gdLst>
                      <a:gd name="connsiteX0" fmla="*/ 0 w 954"/>
                      <a:gd name="connsiteY0" fmla="*/ 0 h 681"/>
                      <a:gd name="connsiteX1" fmla="*/ 955 w 954"/>
                      <a:gd name="connsiteY1" fmla="*/ 681 h 681"/>
                      <a:gd name="connsiteX2" fmla="*/ 0 w 954"/>
                      <a:gd name="connsiteY2" fmla="*/ 0 h 681"/>
                    </a:gdLst>
                    <a:ahLst/>
                    <a:cxnLst>
                      <a:cxn ang="0">
                        <a:pos x="connsiteX0" y="connsiteY0"/>
                      </a:cxn>
                      <a:cxn ang="0">
                        <a:pos x="connsiteX1" y="connsiteY1"/>
                      </a:cxn>
                      <a:cxn ang="0">
                        <a:pos x="connsiteX2" y="connsiteY2"/>
                      </a:cxn>
                    </a:cxnLst>
                    <a:rect l="l" t="t" r="r" b="b"/>
                    <a:pathLst>
                      <a:path w="954" h="681">
                        <a:moveTo>
                          <a:pt x="0" y="0"/>
                        </a:moveTo>
                        <a:cubicBezTo>
                          <a:pt x="0" y="0"/>
                          <a:pt x="273" y="0"/>
                          <a:pt x="955" y="681"/>
                        </a:cubicBezTo>
                        <a:cubicBezTo>
                          <a:pt x="273" y="-136"/>
                          <a:pt x="409" y="273"/>
                          <a:pt x="0" y="0"/>
                        </a:cubicBezTo>
                        <a:close/>
                      </a:path>
                    </a:pathLst>
                  </a:custGeom>
                  <a:solidFill>
                    <a:srgbClr val="333333"/>
                  </a:solidFill>
                  <a:ln w="0" cap="flat">
                    <a:noFill/>
                    <a:prstDash val="solid"/>
                    <a:miter/>
                  </a:ln>
                </p:spPr>
                <p:txBody>
                  <a:bodyPr rtlCol="0" anchor="ctr"/>
                  <a:lstStyle/>
                  <a:p>
                    <a:endParaRPr lang="en-US"/>
                  </a:p>
                </p:txBody>
              </p:sp>
              <p:sp>
                <p:nvSpPr>
                  <p:cNvPr id="3196" name="Freeform: Shape 3195">
                    <a:extLst>
                      <a:ext uri="{FF2B5EF4-FFF2-40B4-BE49-F238E27FC236}">
                        <a16:creationId xmlns:a16="http://schemas.microsoft.com/office/drawing/2014/main" id="{57E87B93-F9A6-C9E1-FF8B-D2ECB5CC4F74}"/>
                      </a:ext>
                    </a:extLst>
                  </p:cNvPr>
                  <p:cNvSpPr/>
                  <p:nvPr/>
                </p:nvSpPr>
                <p:spPr>
                  <a:xfrm>
                    <a:off x="19806252" y="2162765"/>
                    <a:ext cx="9263" cy="16622"/>
                  </a:xfrm>
                  <a:custGeom>
                    <a:avLst/>
                    <a:gdLst>
                      <a:gd name="connsiteX0" fmla="*/ 9264 w 9263"/>
                      <a:gd name="connsiteY0" fmla="*/ 136 h 16622"/>
                      <a:gd name="connsiteX1" fmla="*/ 2315 w 9263"/>
                      <a:gd name="connsiteY1" fmla="*/ 10763 h 16622"/>
                      <a:gd name="connsiteX2" fmla="*/ 0 w 9263"/>
                      <a:gd name="connsiteY2" fmla="*/ 16622 h 16622"/>
                      <a:gd name="connsiteX3" fmla="*/ 9264 w 9263"/>
                      <a:gd name="connsiteY3" fmla="*/ 0 h 16622"/>
                    </a:gdLst>
                    <a:ahLst/>
                    <a:cxnLst>
                      <a:cxn ang="0">
                        <a:pos x="connsiteX0" y="connsiteY0"/>
                      </a:cxn>
                      <a:cxn ang="0">
                        <a:pos x="connsiteX1" y="connsiteY1"/>
                      </a:cxn>
                      <a:cxn ang="0">
                        <a:pos x="connsiteX2" y="connsiteY2"/>
                      </a:cxn>
                      <a:cxn ang="0">
                        <a:pos x="connsiteX3" y="connsiteY3"/>
                      </a:cxn>
                    </a:cxnLst>
                    <a:rect l="l" t="t" r="r" b="b"/>
                    <a:pathLst>
                      <a:path w="9263" h="16622">
                        <a:moveTo>
                          <a:pt x="9264" y="136"/>
                        </a:moveTo>
                        <a:cubicBezTo>
                          <a:pt x="6812" y="3542"/>
                          <a:pt x="4496" y="7221"/>
                          <a:pt x="2315" y="10763"/>
                        </a:cubicBezTo>
                        <a:cubicBezTo>
                          <a:pt x="1499" y="12671"/>
                          <a:pt x="817" y="14715"/>
                          <a:pt x="0" y="16622"/>
                        </a:cubicBezTo>
                        <a:cubicBezTo>
                          <a:pt x="2724" y="10899"/>
                          <a:pt x="5858" y="5450"/>
                          <a:pt x="9264" y="0"/>
                        </a:cubicBezTo>
                        <a:close/>
                      </a:path>
                    </a:pathLst>
                  </a:custGeom>
                  <a:solidFill>
                    <a:srgbClr val="333333"/>
                  </a:solidFill>
                  <a:ln w="0" cap="flat">
                    <a:noFill/>
                    <a:prstDash val="solid"/>
                    <a:miter/>
                  </a:ln>
                </p:spPr>
                <p:txBody>
                  <a:bodyPr rtlCol="0" anchor="ctr"/>
                  <a:lstStyle/>
                  <a:p>
                    <a:endParaRPr lang="en-US"/>
                  </a:p>
                </p:txBody>
              </p:sp>
              <p:sp>
                <p:nvSpPr>
                  <p:cNvPr id="3197" name="Freeform: Shape 3196">
                    <a:extLst>
                      <a:ext uri="{FF2B5EF4-FFF2-40B4-BE49-F238E27FC236}">
                        <a16:creationId xmlns:a16="http://schemas.microsoft.com/office/drawing/2014/main" id="{3B938F91-9E59-F635-A15E-9EB7FC9402C4}"/>
                      </a:ext>
                    </a:extLst>
                  </p:cNvPr>
                  <p:cNvSpPr/>
                  <p:nvPr/>
                </p:nvSpPr>
                <p:spPr>
                  <a:xfrm>
                    <a:off x="19896856" y="2107156"/>
                    <a:ext cx="12031" cy="3835"/>
                  </a:xfrm>
                  <a:custGeom>
                    <a:avLst/>
                    <a:gdLst>
                      <a:gd name="connsiteX0" fmla="*/ 10353 w 12031"/>
                      <a:gd name="connsiteY0" fmla="*/ 21 h 3835"/>
                      <a:gd name="connsiteX1" fmla="*/ 0 w 12031"/>
                      <a:gd name="connsiteY1" fmla="*/ 3836 h 3835"/>
                      <a:gd name="connsiteX2" fmla="*/ 8174 w 12031"/>
                      <a:gd name="connsiteY2" fmla="*/ 1247 h 3835"/>
                      <a:gd name="connsiteX3" fmla="*/ 10353 w 12031"/>
                      <a:gd name="connsiteY3" fmla="*/ 21 h 3835"/>
                    </a:gdLst>
                    <a:ahLst/>
                    <a:cxnLst>
                      <a:cxn ang="0">
                        <a:pos x="connsiteX0" y="connsiteY0"/>
                      </a:cxn>
                      <a:cxn ang="0">
                        <a:pos x="connsiteX1" y="connsiteY1"/>
                      </a:cxn>
                      <a:cxn ang="0">
                        <a:pos x="connsiteX2" y="connsiteY2"/>
                      </a:cxn>
                      <a:cxn ang="0">
                        <a:pos x="connsiteX3" y="connsiteY3"/>
                      </a:cxn>
                    </a:cxnLst>
                    <a:rect l="l" t="t" r="r" b="b"/>
                    <a:pathLst>
                      <a:path w="12031" h="3835">
                        <a:moveTo>
                          <a:pt x="10353" y="21"/>
                        </a:moveTo>
                        <a:cubicBezTo>
                          <a:pt x="6403" y="975"/>
                          <a:pt x="3270" y="2473"/>
                          <a:pt x="0" y="3836"/>
                        </a:cubicBezTo>
                        <a:cubicBezTo>
                          <a:pt x="1089" y="3427"/>
                          <a:pt x="4768" y="2201"/>
                          <a:pt x="8174" y="1247"/>
                        </a:cubicBezTo>
                        <a:cubicBezTo>
                          <a:pt x="11444" y="430"/>
                          <a:pt x="13759" y="-115"/>
                          <a:pt x="10353" y="21"/>
                        </a:cubicBezTo>
                        <a:close/>
                      </a:path>
                    </a:pathLst>
                  </a:custGeom>
                  <a:solidFill>
                    <a:srgbClr val="333333"/>
                  </a:solidFill>
                  <a:ln w="0" cap="flat">
                    <a:noFill/>
                    <a:prstDash val="solid"/>
                    <a:miter/>
                  </a:ln>
                </p:spPr>
                <p:txBody>
                  <a:bodyPr rtlCol="0" anchor="ctr"/>
                  <a:lstStyle/>
                  <a:p>
                    <a:endParaRPr lang="en-US"/>
                  </a:p>
                </p:txBody>
              </p:sp>
              <p:sp>
                <p:nvSpPr>
                  <p:cNvPr id="3198" name="Freeform: Shape 3197">
                    <a:extLst>
                      <a:ext uri="{FF2B5EF4-FFF2-40B4-BE49-F238E27FC236}">
                        <a16:creationId xmlns:a16="http://schemas.microsoft.com/office/drawing/2014/main" id="{07067777-CF7F-F0F3-5498-9BB839DB17F8}"/>
                      </a:ext>
                    </a:extLst>
                  </p:cNvPr>
                  <p:cNvSpPr/>
                  <p:nvPr/>
                </p:nvSpPr>
                <p:spPr>
                  <a:xfrm>
                    <a:off x="20019884" y="2230615"/>
                    <a:ext cx="594" cy="13079"/>
                  </a:xfrm>
                  <a:custGeom>
                    <a:avLst/>
                    <a:gdLst>
                      <a:gd name="connsiteX0" fmla="*/ 0 w 594"/>
                      <a:gd name="connsiteY0" fmla="*/ 1226 h 13079"/>
                      <a:gd name="connsiteX1" fmla="*/ 546 w 594"/>
                      <a:gd name="connsiteY1" fmla="*/ 13079 h 13079"/>
                      <a:gd name="connsiteX2" fmla="*/ 546 w 594"/>
                      <a:gd name="connsiteY2" fmla="*/ 11853 h 13079"/>
                      <a:gd name="connsiteX3" fmla="*/ 0 w 594"/>
                      <a:gd name="connsiteY3" fmla="*/ 0 h 13079"/>
                      <a:gd name="connsiteX4" fmla="*/ 0 w 594"/>
                      <a:gd name="connsiteY4" fmla="*/ 1226 h 130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4" h="13079">
                        <a:moveTo>
                          <a:pt x="0" y="1226"/>
                        </a:moveTo>
                        <a:cubicBezTo>
                          <a:pt x="546" y="5177"/>
                          <a:pt x="409" y="9128"/>
                          <a:pt x="546" y="13079"/>
                        </a:cubicBezTo>
                        <a:lnTo>
                          <a:pt x="546" y="11853"/>
                        </a:lnTo>
                        <a:cubicBezTo>
                          <a:pt x="682" y="7902"/>
                          <a:pt x="546" y="3951"/>
                          <a:pt x="0" y="0"/>
                        </a:cubicBezTo>
                        <a:lnTo>
                          <a:pt x="0" y="1226"/>
                        </a:lnTo>
                        <a:close/>
                      </a:path>
                    </a:pathLst>
                  </a:custGeom>
                  <a:solidFill>
                    <a:srgbClr val="333333"/>
                  </a:solidFill>
                  <a:ln w="0" cap="flat">
                    <a:noFill/>
                    <a:prstDash val="solid"/>
                    <a:miter/>
                  </a:ln>
                </p:spPr>
                <p:txBody>
                  <a:bodyPr rtlCol="0" anchor="ctr"/>
                  <a:lstStyle/>
                  <a:p>
                    <a:endParaRPr lang="en-US"/>
                  </a:p>
                </p:txBody>
              </p:sp>
              <p:sp>
                <p:nvSpPr>
                  <p:cNvPr id="3199" name="Freeform: Shape 3198">
                    <a:extLst>
                      <a:ext uri="{FF2B5EF4-FFF2-40B4-BE49-F238E27FC236}">
                        <a16:creationId xmlns:a16="http://schemas.microsoft.com/office/drawing/2014/main" id="{B72361E8-BB7B-ED59-D5B3-25453320CD38}"/>
                      </a:ext>
                    </a:extLst>
                  </p:cNvPr>
                  <p:cNvSpPr/>
                  <p:nvPr/>
                </p:nvSpPr>
                <p:spPr>
                  <a:xfrm>
                    <a:off x="19988597" y="2119330"/>
                    <a:ext cx="11991" cy="7272"/>
                  </a:xfrm>
                  <a:custGeom>
                    <a:avLst/>
                    <a:gdLst>
                      <a:gd name="connsiteX0" fmla="*/ 2130 w 11991"/>
                      <a:gd name="connsiteY0" fmla="*/ 2152 h 7272"/>
                      <a:gd name="connsiteX1" fmla="*/ 7853 w 11991"/>
                      <a:gd name="connsiteY1" fmla="*/ 4741 h 7272"/>
                      <a:gd name="connsiteX2" fmla="*/ 8262 w 11991"/>
                      <a:gd name="connsiteY2" fmla="*/ 4332 h 7272"/>
                      <a:gd name="connsiteX3" fmla="*/ 1995 w 11991"/>
                      <a:gd name="connsiteY3" fmla="*/ 2152 h 7272"/>
                    </a:gdLst>
                    <a:ahLst/>
                    <a:cxnLst>
                      <a:cxn ang="0">
                        <a:pos x="connsiteX0" y="connsiteY0"/>
                      </a:cxn>
                      <a:cxn ang="0">
                        <a:pos x="connsiteX1" y="connsiteY1"/>
                      </a:cxn>
                      <a:cxn ang="0">
                        <a:pos x="connsiteX2" y="connsiteY2"/>
                      </a:cxn>
                      <a:cxn ang="0">
                        <a:pos x="connsiteX3" y="connsiteY3"/>
                      </a:cxn>
                    </a:cxnLst>
                    <a:rect l="l" t="t" r="r" b="b"/>
                    <a:pathLst>
                      <a:path w="11991" h="7272">
                        <a:moveTo>
                          <a:pt x="2130" y="2152"/>
                        </a:moveTo>
                        <a:cubicBezTo>
                          <a:pt x="-867" y="-300"/>
                          <a:pt x="4038" y="2289"/>
                          <a:pt x="7853" y="4741"/>
                        </a:cubicBezTo>
                        <a:cubicBezTo>
                          <a:pt x="11668" y="7194"/>
                          <a:pt x="14665" y="9101"/>
                          <a:pt x="8262" y="4332"/>
                        </a:cubicBezTo>
                        <a:cubicBezTo>
                          <a:pt x="-4000" y="-2889"/>
                          <a:pt x="632" y="790"/>
                          <a:pt x="1995" y="2152"/>
                        </a:cubicBezTo>
                        <a:close/>
                      </a:path>
                    </a:pathLst>
                  </a:custGeom>
                  <a:solidFill>
                    <a:srgbClr val="333333"/>
                  </a:solidFill>
                  <a:ln w="0" cap="flat">
                    <a:noFill/>
                    <a:prstDash val="solid"/>
                    <a:miter/>
                  </a:ln>
                </p:spPr>
                <p:txBody>
                  <a:bodyPr rtlCol="0" anchor="ctr"/>
                  <a:lstStyle/>
                  <a:p>
                    <a:endParaRPr lang="en-US"/>
                  </a:p>
                </p:txBody>
              </p:sp>
              <p:sp>
                <p:nvSpPr>
                  <p:cNvPr id="3200" name="Freeform: Shape 3199">
                    <a:extLst>
                      <a:ext uri="{FF2B5EF4-FFF2-40B4-BE49-F238E27FC236}">
                        <a16:creationId xmlns:a16="http://schemas.microsoft.com/office/drawing/2014/main" id="{429443D6-468F-ECD3-12F6-4F3A09CD999B}"/>
                      </a:ext>
                    </a:extLst>
                  </p:cNvPr>
                  <p:cNvSpPr/>
                  <p:nvPr/>
                </p:nvSpPr>
                <p:spPr>
                  <a:xfrm>
                    <a:off x="20034873" y="2264541"/>
                    <a:ext cx="407" cy="5177"/>
                  </a:xfrm>
                  <a:custGeom>
                    <a:avLst/>
                    <a:gdLst>
                      <a:gd name="connsiteX0" fmla="*/ 407 w 407"/>
                      <a:gd name="connsiteY0" fmla="*/ 0 h 5177"/>
                      <a:gd name="connsiteX1" fmla="*/ 0 w 407"/>
                      <a:gd name="connsiteY1" fmla="*/ 5177 h 5177"/>
                      <a:gd name="connsiteX2" fmla="*/ 407 w 407"/>
                      <a:gd name="connsiteY2" fmla="*/ 0 h 5177"/>
                    </a:gdLst>
                    <a:ahLst/>
                    <a:cxnLst>
                      <a:cxn ang="0">
                        <a:pos x="connsiteX0" y="connsiteY0"/>
                      </a:cxn>
                      <a:cxn ang="0">
                        <a:pos x="connsiteX1" y="connsiteY1"/>
                      </a:cxn>
                      <a:cxn ang="0">
                        <a:pos x="connsiteX2" y="connsiteY2"/>
                      </a:cxn>
                    </a:cxnLst>
                    <a:rect l="l" t="t" r="r" b="b"/>
                    <a:pathLst>
                      <a:path w="407" h="5177">
                        <a:moveTo>
                          <a:pt x="407" y="0"/>
                        </a:moveTo>
                        <a:cubicBezTo>
                          <a:pt x="271" y="1635"/>
                          <a:pt x="135" y="3542"/>
                          <a:pt x="0" y="5177"/>
                        </a:cubicBezTo>
                        <a:cubicBezTo>
                          <a:pt x="135" y="3134"/>
                          <a:pt x="271" y="1362"/>
                          <a:pt x="407" y="0"/>
                        </a:cubicBezTo>
                        <a:close/>
                      </a:path>
                    </a:pathLst>
                  </a:custGeom>
                  <a:solidFill>
                    <a:srgbClr val="333333"/>
                  </a:solidFill>
                  <a:ln w="0" cap="flat">
                    <a:noFill/>
                    <a:prstDash val="solid"/>
                    <a:miter/>
                  </a:ln>
                </p:spPr>
                <p:txBody>
                  <a:bodyPr rtlCol="0" anchor="ctr"/>
                  <a:lstStyle/>
                  <a:p>
                    <a:endParaRPr lang="en-US"/>
                  </a:p>
                </p:txBody>
              </p:sp>
              <p:sp>
                <p:nvSpPr>
                  <p:cNvPr id="3201" name="Freeform: Shape 3200">
                    <a:extLst>
                      <a:ext uri="{FF2B5EF4-FFF2-40B4-BE49-F238E27FC236}">
                        <a16:creationId xmlns:a16="http://schemas.microsoft.com/office/drawing/2014/main" id="{9D94E50B-5DBC-1506-4A33-805E277E8D30}"/>
                      </a:ext>
                    </a:extLst>
                  </p:cNvPr>
                  <p:cNvSpPr/>
                  <p:nvPr/>
                </p:nvSpPr>
                <p:spPr>
                  <a:xfrm>
                    <a:off x="20035280" y="2249826"/>
                    <a:ext cx="1152" cy="14714"/>
                  </a:xfrm>
                  <a:custGeom>
                    <a:avLst/>
                    <a:gdLst>
                      <a:gd name="connsiteX0" fmla="*/ 0 w 1152"/>
                      <a:gd name="connsiteY0" fmla="*/ 14715 h 14714"/>
                      <a:gd name="connsiteX1" fmla="*/ 1091 w 1152"/>
                      <a:gd name="connsiteY1" fmla="*/ 0 h 14714"/>
                      <a:gd name="connsiteX2" fmla="*/ 0 w 1152"/>
                      <a:gd name="connsiteY2" fmla="*/ 14715 h 14714"/>
                    </a:gdLst>
                    <a:ahLst/>
                    <a:cxnLst>
                      <a:cxn ang="0">
                        <a:pos x="connsiteX0" y="connsiteY0"/>
                      </a:cxn>
                      <a:cxn ang="0">
                        <a:pos x="connsiteX1" y="connsiteY1"/>
                      </a:cxn>
                      <a:cxn ang="0">
                        <a:pos x="connsiteX2" y="connsiteY2"/>
                      </a:cxn>
                    </a:cxnLst>
                    <a:rect l="l" t="t" r="r" b="b"/>
                    <a:pathLst>
                      <a:path w="1152" h="14714">
                        <a:moveTo>
                          <a:pt x="0" y="14715"/>
                        </a:moveTo>
                        <a:cubicBezTo>
                          <a:pt x="682" y="9265"/>
                          <a:pt x="1362" y="3815"/>
                          <a:pt x="1091" y="0"/>
                        </a:cubicBezTo>
                        <a:cubicBezTo>
                          <a:pt x="409" y="6812"/>
                          <a:pt x="409" y="9401"/>
                          <a:pt x="0" y="14715"/>
                        </a:cubicBezTo>
                        <a:close/>
                      </a:path>
                    </a:pathLst>
                  </a:custGeom>
                  <a:solidFill>
                    <a:srgbClr val="333333"/>
                  </a:solidFill>
                  <a:ln w="0" cap="flat">
                    <a:noFill/>
                    <a:prstDash val="solid"/>
                    <a:miter/>
                  </a:ln>
                </p:spPr>
                <p:txBody>
                  <a:bodyPr rtlCol="0" anchor="ctr"/>
                  <a:lstStyle/>
                  <a:p>
                    <a:endParaRPr lang="en-US"/>
                  </a:p>
                </p:txBody>
              </p:sp>
              <p:sp>
                <p:nvSpPr>
                  <p:cNvPr id="3202" name="Freeform: Shape 3201">
                    <a:extLst>
                      <a:ext uri="{FF2B5EF4-FFF2-40B4-BE49-F238E27FC236}">
                        <a16:creationId xmlns:a16="http://schemas.microsoft.com/office/drawing/2014/main" id="{7DE2DBC8-ADEB-E166-FC0B-6E2B7677730E}"/>
                      </a:ext>
                    </a:extLst>
                  </p:cNvPr>
                  <p:cNvSpPr/>
                  <p:nvPr/>
                </p:nvSpPr>
                <p:spPr>
                  <a:xfrm>
                    <a:off x="20024030" y="2311137"/>
                    <a:ext cx="2939" cy="15845"/>
                  </a:xfrm>
                  <a:custGeom>
                    <a:avLst/>
                    <a:gdLst>
                      <a:gd name="connsiteX0" fmla="*/ 352 w 2939"/>
                      <a:gd name="connsiteY0" fmla="*/ 15532 h 15845"/>
                      <a:gd name="connsiteX1" fmla="*/ 1577 w 2939"/>
                      <a:gd name="connsiteY1" fmla="*/ 10627 h 15845"/>
                      <a:gd name="connsiteX2" fmla="*/ 1987 w 2939"/>
                      <a:gd name="connsiteY2" fmla="*/ 8856 h 15845"/>
                      <a:gd name="connsiteX3" fmla="*/ 2667 w 2939"/>
                      <a:gd name="connsiteY3" fmla="*/ 3270 h 15845"/>
                      <a:gd name="connsiteX4" fmla="*/ 2940 w 2939"/>
                      <a:gd name="connsiteY4" fmla="*/ 0 h 15845"/>
                      <a:gd name="connsiteX5" fmla="*/ 2394 w 2939"/>
                      <a:gd name="connsiteY5" fmla="*/ 4360 h 15845"/>
                      <a:gd name="connsiteX6" fmla="*/ 352 w 2939"/>
                      <a:gd name="connsiteY6" fmla="*/ 15532 h 15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39" h="15845">
                        <a:moveTo>
                          <a:pt x="352" y="15532"/>
                        </a:moveTo>
                        <a:lnTo>
                          <a:pt x="1577" y="10627"/>
                        </a:lnTo>
                        <a:cubicBezTo>
                          <a:pt x="1032" y="15804"/>
                          <a:pt x="1577" y="13352"/>
                          <a:pt x="1987" y="8856"/>
                        </a:cubicBezTo>
                        <a:cubicBezTo>
                          <a:pt x="3212" y="3678"/>
                          <a:pt x="2667" y="3951"/>
                          <a:pt x="2667" y="3270"/>
                        </a:cubicBezTo>
                        <a:cubicBezTo>
                          <a:pt x="2667" y="2180"/>
                          <a:pt x="2803" y="1090"/>
                          <a:pt x="2940" y="0"/>
                        </a:cubicBezTo>
                        <a:cubicBezTo>
                          <a:pt x="2667" y="1635"/>
                          <a:pt x="2530" y="3134"/>
                          <a:pt x="2394" y="4360"/>
                        </a:cubicBezTo>
                        <a:cubicBezTo>
                          <a:pt x="488" y="12262"/>
                          <a:pt x="-603" y="17167"/>
                          <a:pt x="352" y="15532"/>
                        </a:cubicBezTo>
                        <a:close/>
                      </a:path>
                    </a:pathLst>
                  </a:custGeom>
                  <a:solidFill>
                    <a:srgbClr val="333333"/>
                  </a:solidFill>
                  <a:ln w="0" cap="flat">
                    <a:noFill/>
                    <a:prstDash val="solid"/>
                    <a:miter/>
                  </a:ln>
                </p:spPr>
                <p:txBody>
                  <a:bodyPr rtlCol="0" anchor="ctr"/>
                  <a:lstStyle/>
                  <a:p>
                    <a:endParaRPr lang="en-US"/>
                  </a:p>
                </p:txBody>
              </p:sp>
              <p:sp>
                <p:nvSpPr>
                  <p:cNvPr id="3203" name="Freeform: Shape 3202">
                    <a:extLst>
                      <a:ext uri="{FF2B5EF4-FFF2-40B4-BE49-F238E27FC236}">
                        <a16:creationId xmlns:a16="http://schemas.microsoft.com/office/drawing/2014/main" id="{D7D10DA5-E21D-A83D-58C8-6D4A1AB4D60D}"/>
                      </a:ext>
                    </a:extLst>
                  </p:cNvPr>
                  <p:cNvSpPr/>
                  <p:nvPr/>
                </p:nvSpPr>
                <p:spPr>
                  <a:xfrm>
                    <a:off x="19855436" y="2505151"/>
                    <a:ext cx="54634" cy="62400"/>
                  </a:xfrm>
                  <a:custGeom>
                    <a:avLst/>
                    <a:gdLst>
                      <a:gd name="connsiteX0" fmla="*/ 12806 w 54634"/>
                      <a:gd name="connsiteY0" fmla="*/ 59812 h 62400"/>
                      <a:gd name="connsiteX1" fmla="*/ 1908 w 54634"/>
                      <a:gd name="connsiteY1" fmla="*/ 61174 h 62400"/>
                      <a:gd name="connsiteX2" fmla="*/ 19348 w 54634"/>
                      <a:gd name="connsiteY2" fmla="*/ 43462 h 62400"/>
                      <a:gd name="connsiteX3" fmla="*/ 42918 w 54634"/>
                      <a:gd name="connsiteY3" fmla="*/ 16077 h 62400"/>
                      <a:gd name="connsiteX4" fmla="*/ 54635 w 54634"/>
                      <a:gd name="connsiteY4" fmla="*/ 0 h 62400"/>
                      <a:gd name="connsiteX5" fmla="*/ 40874 w 54634"/>
                      <a:gd name="connsiteY5" fmla="*/ 16758 h 62400"/>
                      <a:gd name="connsiteX6" fmla="*/ 27249 w 54634"/>
                      <a:gd name="connsiteY6" fmla="*/ 32018 h 62400"/>
                      <a:gd name="connsiteX7" fmla="*/ 0 w 54634"/>
                      <a:gd name="connsiteY7" fmla="*/ 62401 h 62400"/>
                      <a:gd name="connsiteX8" fmla="*/ 12806 w 54634"/>
                      <a:gd name="connsiteY8" fmla="*/ 59676 h 62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4634" h="62400">
                        <a:moveTo>
                          <a:pt x="12806" y="59812"/>
                        </a:moveTo>
                        <a:cubicBezTo>
                          <a:pt x="7765" y="60630"/>
                          <a:pt x="4223" y="61038"/>
                          <a:pt x="1908" y="61174"/>
                        </a:cubicBezTo>
                        <a:cubicBezTo>
                          <a:pt x="14034" y="47959"/>
                          <a:pt x="18666" y="43326"/>
                          <a:pt x="19348" y="43462"/>
                        </a:cubicBezTo>
                        <a:cubicBezTo>
                          <a:pt x="34061" y="27249"/>
                          <a:pt x="39102" y="20982"/>
                          <a:pt x="42918" y="16077"/>
                        </a:cubicBezTo>
                        <a:cubicBezTo>
                          <a:pt x="45915" y="11854"/>
                          <a:pt x="47550" y="8992"/>
                          <a:pt x="54635" y="0"/>
                        </a:cubicBezTo>
                        <a:cubicBezTo>
                          <a:pt x="49321" y="6404"/>
                          <a:pt x="44825" y="11854"/>
                          <a:pt x="40874" y="16758"/>
                        </a:cubicBezTo>
                        <a:cubicBezTo>
                          <a:pt x="35833" y="22344"/>
                          <a:pt x="31472" y="27249"/>
                          <a:pt x="27249" y="32018"/>
                        </a:cubicBezTo>
                        <a:cubicBezTo>
                          <a:pt x="18802" y="41419"/>
                          <a:pt x="10764" y="50275"/>
                          <a:pt x="0" y="62401"/>
                        </a:cubicBezTo>
                        <a:cubicBezTo>
                          <a:pt x="3406" y="61719"/>
                          <a:pt x="7629" y="60766"/>
                          <a:pt x="12806" y="59676"/>
                        </a:cubicBezTo>
                        <a:close/>
                      </a:path>
                    </a:pathLst>
                  </a:custGeom>
                  <a:solidFill>
                    <a:srgbClr val="333333"/>
                  </a:solidFill>
                  <a:ln w="0" cap="flat">
                    <a:noFill/>
                    <a:prstDash val="solid"/>
                    <a:miter/>
                  </a:ln>
                </p:spPr>
                <p:txBody>
                  <a:bodyPr rtlCol="0" anchor="ctr"/>
                  <a:lstStyle/>
                  <a:p>
                    <a:endParaRPr lang="en-US"/>
                  </a:p>
                </p:txBody>
              </p:sp>
              <p:sp>
                <p:nvSpPr>
                  <p:cNvPr id="3204" name="Freeform: Shape 3203">
                    <a:extLst>
                      <a:ext uri="{FF2B5EF4-FFF2-40B4-BE49-F238E27FC236}">
                        <a16:creationId xmlns:a16="http://schemas.microsoft.com/office/drawing/2014/main" id="{6AFC9459-2865-1F79-1566-21055FB58B79}"/>
                      </a:ext>
                    </a:extLst>
                  </p:cNvPr>
                  <p:cNvSpPr/>
                  <p:nvPr/>
                </p:nvSpPr>
                <p:spPr>
                  <a:xfrm>
                    <a:off x="19910071" y="2493433"/>
                    <a:ext cx="9672" cy="11853"/>
                  </a:xfrm>
                  <a:custGeom>
                    <a:avLst/>
                    <a:gdLst>
                      <a:gd name="connsiteX0" fmla="*/ 0 w 9672"/>
                      <a:gd name="connsiteY0" fmla="*/ 11854 h 11853"/>
                      <a:gd name="connsiteX1" fmla="*/ 9673 w 9672"/>
                      <a:gd name="connsiteY1" fmla="*/ 0 h 11853"/>
                      <a:gd name="connsiteX2" fmla="*/ 0 w 9672"/>
                      <a:gd name="connsiteY2" fmla="*/ 11854 h 11853"/>
                    </a:gdLst>
                    <a:ahLst/>
                    <a:cxnLst>
                      <a:cxn ang="0">
                        <a:pos x="connsiteX0" y="connsiteY0"/>
                      </a:cxn>
                      <a:cxn ang="0">
                        <a:pos x="connsiteX1" y="connsiteY1"/>
                      </a:cxn>
                      <a:cxn ang="0">
                        <a:pos x="connsiteX2" y="connsiteY2"/>
                      </a:cxn>
                    </a:cxnLst>
                    <a:rect l="l" t="t" r="r" b="b"/>
                    <a:pathLst>
                      <a:path w="9672" h="11853">
                        <a:moveTo>
                          <a:pt x="0" y="11854"/>
                        </a:moveTo>
                        <a:cubicBezTo>
                          <a:pt x="3133" y="8039"/>
                          <a:pt x="5994" y="4496"/>
                          <a:pt x="9673" y="0"/>
                        </a:cubicBezTo>
                        <a:cubicBezTo>
                          <a:pt x="5721" y="4905"/>
                          <a:pt x="2724" y="8584"/>
                          <a:pt x="0" y="11854"/>
                        </a:cubicBezTo>
                        <a:close/>
                      </a:path>
                    </a:pathLst>
                  </a:custGeom>
                  <a:solidFill>
                    <a:srgbClr val="333333"/>
                  </a:solidFill>
                  <a:ln w="0" cap="flat">
                    <a:noFill/>
                    <a:prstDash val="solid"/>
                    <a:miter/>
                  </a:ln>
                </p:spPr>
                <p:txBody>
                  <a:bodyPr rtlCol="0" anchor="ctr"/>
                  <a:lstStyle/>
                  <a:p>
                    <a:endParaRPr lang="en-US"/>
                  </a:p>
                </p:txBody>
              </p:sp>
              <p:sp>
                <p:nvSpPr>
                  <p:cNvPr id="3205" name="Freeform: Shape 3204">
                    <a:extLst>
                      <a:ext uri="{FF2B5EF4-FFF2-40B4-BE49-F238E27FC236}">
                        <a16:creationId xmlns:a16="http://schemas.microsoft.com/office/drawing/2014/main" id="{4347F5C2-9E45-0139-2542-FB77460EDAE2}"/>
                      </a:ext>
                    </a:extLst>
                  </p:cNvPr>
                  <p:cNvSpPr/>
                  <p:nvPr/>
                </p:nvSpPr>
                <p:spPr>
                  <a:xfrm>
                    <a:off x="20046726" y="2254595"/>
                    <a:ext cx="816" cy="11989"/>
                  </a:xfrm>
                  <a:custGeom>
                    <a:avLst/>
                    <a:gdLst>
                      <a:gd name="connsiteX0" fmla="*/ 0 w 816"/>
                      <a:gd name="connsiteY0" fmla="*/ 0 h 11989"/>
                      <a:gd name="connsiteX1" fmla="*/ 544 w 816"/>
                      <a:gd name="connsiteY1" fmla="*/ 11990 h 11989"/>
                      <a:gd name="connsiteX2" fmla="*/ 817 w 816"/>
                      <a:gd name="connsiteY2" fmla="*/ 7630 h 11989"/>
                      <a:gd name="connsiteX3" fmla="*/ 135 w 816"/>
                      <a:gd name="connsiteY3" fmla="*/ 0 h 11989"/>
                    </a:gdLst>
                    <a:ahLst/>
                    <a:cxnLst>
                      <a:cxn ang="0">
                        <a:pos x="connsiteX0" y="connsiteY0"/>
                      </a:cxn>
                      <a:cxn ang="0">
                        <a:pos x="connsiteX1" y="connsiteY1"/>
                      </a:cxn>
                      <a:cxn ang="0">
                        <a:pos x="connsiteX2" y="connsiteY2"/>
                      </a:cxn>
                      <a:cxn ang="0">
                        <a:pos x="connsiteX3" y="connsiteY3"/>
                      </a:cxn>
                    </a:cxnLst>
                    <a:rect l="l" t="t" r="r" b="b"/>
                    <a:pathLst>
                      <a:path w="816" h="11989">
                        <a:moveTo>
                          <a:pt x="0" y="0"/>
                        </a:moveTo>
                        <a:cubicBezTo>
                          <a:pt x="544" y="4087"/>
                          <a:pt x="407" y="7902"/>
                          <a:pt x="544" y="11990"/>
                        </a:cubicBezTo>
                        <a:lnTo>
                          <a:pt x="817" y="7630"/>
                        </a:lnTo>
                        <a:cubicBezTo>
                          <a:pt x="817" y="5177"/>
                          <a:pt x="407" y="2589"/>
                          <a:pt x="135" y="0"/>
                        </a:cubicBezTo>
                        <a:close/>
                      </a:path>
                    </a:pathLst>
                  </a:custGeom>
                  <a:solidFill>
                    <a:srgbClr val="333333"/>
                  </a:solidFill>
                  <a:ln w="0" cap="flat">
                    <a:noFill/>
                    <a:prstDash val="solid"/>
                    <a:miter/>
                  </a:ln>
                </p:spPr>
                <p:txBody>
                  <a:bodyPr rtlCol="0" anchor="ctr"/>
                  <a:lstStyle/>
                  <a:p>
                    <a:endParaRPr lang="en-US"/>
                  </a:p>
                </p:txBody>
              </p:sp>
              <p:sp>
                <p:nvSpPr>
                  <p:cNvPr id="3206" name="Freeform: Shape 3205">
                    <a:extLst>
                      <a:ext uri="{FF2B5EF4-FFF2-40B4-BE49-F238E27FC236}">
                        <a16:creationId xmlns:a16="http://schemas.microsoft.com/office/drawing/2014/main" id="{54BA3F26-F018-1968-20A8-7F081E73EB22}"/>
                      </a:ext>
                    </a:extLst>
                  </p:cNvPr>
                  <p:cNvSpPr/>
                  <p:nvPr/>
                </p:nvSpPr>
                <p:spPr>
                  <a:xfrm>
                    <a:off x="19888634" y="2555986"/>
                    <a:ext cx="16874" cy="4331"/>
                  </a:xfrm>
                  <a:custGeom>
                    <a:avLst/>
                    <a:gdLst>
                      <a:gd name="connsiteX0" fmla="*/ 16260 w 16874"/>
                      <a:gd name="connsiteY0" fmla="*/ 121 h 4331"/>
                      <a:gd name="connsiteX1" fmla="*/ 182 w 16874"/>
                      <a:gd name="connsiteY1" fmla="*/ 4072 h 4331"/>
                      <a:gd name="connsiteX2" fmla="*/ 16260 w 16874"/>
                      <a:gd name="connsiteY2" fmla="*/ 121 h 4331"/>
                    </a:gdLst>
                    <a:ahLst/>
                    <a:cxnLst>
                      <a:cxn ang="0">
                        <a:pos x="connsiteX0" y="connsiteY0"/>
                      </a:cxn>
                      <a:cxn ang="0">
                        <a:pos x="connsiteX1" y="connsiteY1"/>
                      </a:cxn>
                      <a:cxn ang="0">
                        <a:pos x="connsiteX2" y="connsiteY2"/>
                      </a:cxn>
                    </a:cxnLst>
                    <a:rect l="l" t="t" r="r" b="b"/>
                    <a:pathLst>
                      <a:path w="16874" h="4331">
                        <a:moveTo>
                          <a:pt x="16260" y="121"/>
                        </a:moveTo>
                        <a:cubicBezTo>
                          <a:pt x="11492" y="1347"/>
                          <a:pt x="4134" y="3391"/>
                          <a:pt x="182" y="4072"/>
                        </a:cubicBezTo>
                        <a:cubicBezTo>
                          <a:pt x="-2269" y="5707"/>
                          <a:pt x="20892" y="-969"/>
                          <a:pt x="16260" y="121"/>
                        </a:cubicBezTo>
                        <a:close/>
                      </a:path>
                    </a:pathLst>
                  </a:custGeom>
                  <a:solidFill>
                    <a:srgbClr val="333333"/>
                  </a:solidFill>
                  <a:ln w="0" cap="flat">
                    <a:noFill/>
                    <a:prstDash val="solid"/>
                    <a:miter/>
                  </a:ln>
                </p:spPr>
                <p:txBody>
                  <a:bodyPr rtlCol="0" anchor="ctr"/>
                  <a:lstStyle/>
                  <a:p>
                    <a:endParaRPr lang="en-US"/>
                  </a:p>
                </p:txBody>
              </p:sp>
              <p:sp>
                <p:nvSpPr>
                  <p:cNvPr id="3207" name="Freeform: Shape 3206">
                    <a:extLst>
                      <a:ext uri="{FF2B5EF4-FFF2-40B4-BE49-F238E27FC236}">
                        <a16:creationId xmlns:a16="http://schemas.microsoft.com/office/drawing/2014/main" id="{A5B6A1D8-21AC-2777-554E-237E593C7B0A}"/>
                      </a:ext>
                    </a:extLst>
                  </p:cNvPr>
                  <p:cNvSpPr/>
                  <p:nvPr/>
                </p:nvSpPr>
                <p:spPr>
                  <a:xfrm>
                    <a:off x="19940045" y="2481853"/>
                    <a:ext cx="11853" cy="15804"/>
                  </a:xfrm>
                  <a:custGeom>
                    <a:avLst/>
                    <a:gdLst>
                      <a:gd name="connsiteX0" fmla="*/ 0 w 11853"/>
                      <a:gd name="connsiteY0" fmla="*/ 15805 h 15804"/>
                      <a:gd name="connsiteX1" fmla="*/ 11853 w 11853"/>
                      <a:gd name="connsiteY1" fmla="*/ 0 h 15804"/>
                      <a:gd name="connsiteX2" fmla="*/ 0 w 11853"/>
                      <a:gd name="connsiteY2" fmla="*/ 15805 h 15804"/>
                    </a:gdLst>
                    <a:ahLst/>
                    <a:cxnLst>
                      <a:cxn ang="0">
                        <a:pos x="connsiteX0" y="connsiteY0"/>
                      </a:cxn>
                      <a:cxn ang="0">
                        <a:pos x="connsiteX1" y="connsiteY1"/>
                      </a:cxn>
                      <a:cxn ang="0">
                        <a:pos x="connsiteX2" y="connsiteY2"/>
                      </a:cxn>
                    </a:cxnLst>
                    <a:rect l="l" t="t" r="r" b="b"/>
                    <a:pathLst>
                      <a:path w="11853" h="15804">
                        <a:moveTo>
                          <a:pt x="0" y="15805"/>
                        </a:moveTo>
                        <a:cubicBezTo>
                          <a:pt x="2180" y="13761"/>
                          <a:pt x="8720" y="4224"/>
                          <a:pt x="11853" y="0"/>
                        </a:cubicBezTo>
                        <a:cubicBezTo>
                          <a:pt x="8038" y="5450"/>
                          <a:pt x="1226" y="11445"/>
                          <a:pt x="0" y="15805"/>
                        </a:cubicBezTo>
                        <a:close/>
                      </a:path>
                    </a:pathLst>
                  </a:custGeom>
                  <a:solidFill>
                    <a:srgbClr val="333333"/>
                  </a:solidFill>
                  <a:ln w="0" cap="flat">
                    <a:noFill/>
                    <a:prstDash val="solid"/>
                    <a:miter/>
                  </a:ln>
                </p:spPr>
                <p:txBody>
                  <a:bodyPr rtlCol="0" anchor="ctr"/>
                  <a:lstStyle/>
                  <a:p>
                    <a:endParaRPr lang="en-US"/>
                  </a:p>
                </p:txBody>
              </p:sp>
              <p:sp>
                <p:nvSpPr>
                  <p:cNvPr id="3208" name="Freeform: Shape 3207">
                    <a:extLst>
                      <a:ext uri="{FF2B5EF4-FFF2-40B4-BE49-F238E27FC236}">
                        <a16:creationId xmlns:a16="http://schemas.microsoft.com/office/drawing/2014/main" id="{DB268AFE-6EC6-C46C-CF9F-6430A1A5402C}"/>
                      </a:ext>
                    </a:extLst>
                  </p:cNvPr>
                  <p:cNvSpPr/>
                  <p:nvPr/>
                </p:nvSpPr>
                <p:spPr>
                  <a:xfrm>
                    <a:off x="19965659" y="2522318"/>
                    <a:ext cx="17303" cy="8545"/>
                  </a:xfrm>
                  <a:custGeom>
                    <a:avLst/>
                    <a:gdLst>
                      <a:gd name="connsiteX0" fmla="*/ 17303 w 17303"/>
                      <a:gd name="connsiteY0" fmla="*/ 0 h 8545"/>
                      <a:gd name="connsiteX1" fmla="*/ 7903 w 17303"/>
                      <a:gd name="connsiteY1" fmla="*/ 3542 h 8545"/>
                      <a:gd name="connsiteX2" fmla="*/ 0 w 17303"/>
                      <a:gd name="connsiteY2" fmla="*/ 8447 h 8545"/>
                      <a:gd name="connsiteX3" fmla="*/ 3543 w 17303"/>
                      <a:gd name="connsiteY3" fmla="*/ 7357 h 8545"/>
                      <a:gd name="connsiteX4" fmla="*/ 17303 w 17303"/>
                      <a:gd name="connsiteY4" fmla="*/ 0 h 8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303" h="8545">
                        <a:moveTo>
                          <a:pt x="17303" y="0"/>
                        </a:moveTo>
                        <a:cubicBezTo>
                          <a:pt x="12126" y="2997"/>
                          <a:pt x="4632" y="6131"/>
                          <a:pt x="7903" y="3542"/>
                        </a:cubicBezTo>
                        <a:cubicBezTo>
                          <a:pt x="4497" y="5450"/>
                          <a:pt x="136" y="7902"/>
                          <a:pt x="0" y="8447"/>
                        </a:cubicBezTo>
                        <a:cubicBezTo>
                          <a:pt x="0" y="8720"/>
                          <a:pt x="818" y="8447"/>
                          <a:pt x="3543" y="7357"/>
                        </a:cubicBezTo>
                        <a:cubicBezTo>
                          <a:pt x="6132" y="6404"/>
                          <a:pt x="10628" y="4087"/>
                          <a:pt x="17303" y="0"/>
                        </a:cubicBezTo>
                        <a:close/>
                      </a:path>
                    </a:pathLst>
                  </a:custGeom>
                  <a:solidFill>
                    <a:srgbClr val="333333"/>
                  </a:solidFill>
                  <a:ln w="0" cap="flat">
                    <a:noFill/>
                    <a:prstDash val="solid"/>
                    <a:miter/>
                  </a:ln>
                </p:spPr>
                <p:txBody>
                  <a:bodyPr rtlCol="0" anchor="ctr"/>
                  <a:lstStyle/>
                  <a:p>
                    <a:endParaRPr lang="en-US"/>
                  </a:p>
                </p:txBody>
              </p:sp>
              <p:sp>
                <p:nvSpPr>
                  <p:cNvPr id="3209" name="Freeform: Shape 3208">
                    <a:extLst>
                      <a:ext uri="{FF2B5EF4-FFF2-40B4-BE49-F238E27FC236}">
                        <a16:creationId xmlns:a16="http://schemas.microsoft.com/office/drawing/2014/main" id="{E9C6E7FD-EF5E-91A5-A258-3F5AF1C9859E}"/>
                      </a:ext>
                    </a:extLst>
                  </p:cNvPr>
                  <p:cNvSpPr/>
                  <p:nvPr/>
                </p:nvSpPr>
                <p:spPr>
                  <a:xfrm>
                    <a:off x="19917427" y="2514007"/>
                    <a:ext cx="9265" cy="11717"/>
                  </a:xfrm>
                  <a:custGeom>
                    <a:avLst/>
                    <a:gdLst>
                      <a:gd name="connsiteX0" fmla="*/ 136 w 9265"/>
                      <a:gd name="connsiteY0" fmla="*/ 11717 h 11717"/>
                      <a:gd name="connsiteX1" fmla="*/ 2726 w 9265"/>
                      <a:gd name="connsiteY1" fmla="*/ 9128 h 11717"/>
                      <a:gd name="connsiteX2" fmla="*/ 3271 w 9265"/>
                      <a:gd name="connsiteY2" fmla="*/ 8311 h 11717"/>
                      <a:gd name="connsiteX3" fmla="*/ 9265 w 9265"/>
                      <a:gd name="connsiteY3" fmla="*/ 0 h 11717"/>
                      <a:gd name="connsiteX4" fmla="*/ 2044 w 9265"/>
                      <a:gd name="connsiteY4" fmla="*/ 9128 h 11717"/>
                      <a:gd name="connsiteX5" fmla="*/ 0 w 9265"/>
                      <a:gd name="connsiteY5" fmla="*/ 11717 h 1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65" h="11717">
                        <a:moveTo>
                          <a:pt x="136" y="11717"/>
                        </a:moveTo>
                        <a:lnTo>
                          <a:pt x="2726" y="9128"/>
                        </a:lnTo>
                        <a:lnTo>
                          <a:pt x="3271" y="8311"/>
                        </a:lnTo>
                        <a:cubicBezTo>
                          <a:pt x="5314" y="5858"/>
                          <a:pt x="7085" y="2861"/>
                          <a:pt x="9265" y="0"/>
                        </a:cubicBezTo>
                        <a:cubicBezTo>
                          <a:pt x="6812" y="3134"/>
                          <a:pt x="4497" y="6267"/>
                          <a:pt x="2044" y="9128"/>
                        </a:cubicBezTo>
                        <a:lnTo>
                          <a:pt x="0" y="11717"/>
                        </a:lnTo>
                        <a:close/>
                      </a:path>
                    </a:pathLst>
                  </a:custGeom>
                  <a:solidFill>
                    <a:srgbClr val="333333"/>
                  </a:solidFill>
                  <a:ln w="0" cap="flat">
                    <a:noFill/>
                    <a:prstDash val="solid"/>
                    <a:miter/>
                  </a:ln>
                </p:spPr>
                <p:txBody>
                  <a:bodyPr rtlCol="0" anchor="ctr"/>
                  <a:lstStyle/>
                  <a:p>
                    <a:endParaRPr lang="en-US"/>
                  </a:p>
                </p:txBody>
              </p:sp>
              <p:sp>
                <p:nvSpPr>
                  <p:cNvPr id="3210" name="Freeform: Shape 3209">
                    <a:extLst>
                      <a:ext uri="{FF2B5EF4-FFF2-40B4-BE49-F238E27FC236}">
                        <a16:creationId xmlns:a16="http://schemas.microsoft.com/office/drawing/2014/main" id="{34F34088-7800-AD84-1ED2-EC9DF7D77CCC}"/>
                      </a:ext>
                    </a:extLst>
                  </p:cNvPr>
                  <p:cNvSpPr/>
                  <p:nvPr/>
                </p:nvSpPr>
                <p:spPr>
                  <a:xfrm>
                    <a:off x="19956451" y="2484360"/>
                    <a:ext cx="9312" cy="9209"/>
                  </a:xfrm>
                  <a:custGeom>
                    <a:avLst/>
                    <a:gdLst>
                      <a:gd name="connsiteX0" fmla="*/ 9071 w 9312"/>
                      <a:gd name="connsiteY0" fmla="*/ 1035 h 9209"/>
                      <a:gd name="connsiteX1" fmla="*/ 5801 w 9312"/>
                      <a:gd name="connsiteY1" fmla="*/ 2533 h 9209"/>
                      <a:gd name="connsiteX2" fmla="*/ 4848 w 9312"/>
                      <a:gd name="connsiteY2" fmla="*/ 898 h 9209"/>
                      <a:gd name="connsiteX3" fmla="*/ 1033 w 9312"/>
                      <a:gd name="connsiteY3" fmla="*/ 6893 h 9209"/>
                      <a:gd name="connsiteX4" fmla="*/ 624 w 9312"/>
                      <a:gd name="connsiteY4" fmla="*/ 9209 h 9209"/>
                      <a:gd name="connsiteX5" fmla="*/ 9071 w 9312"/>
                      <a:gd name="connsiteY5" fmla="*/ 1171 h 9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312" h="9209">
                        <a:moveTo>
                          <a:pt x="9071" y="1035"/>
                        </a:moveTo>
                        <a:cubicBezTo>
                          <a:pt x="10026" y="-1145"/>
                          <a:pt x="7982" y="490"/>
                          <a:pt x="5801" y="2533"/>
                        </a:cubicBezTo>
                        <a:cubicBezTo>
                          <a:pt x="3757" y="4441"/>
                          <a:pt x="1579" y="6348"/>
                          <a:pt x="4848" y="898"/>
                        </a:cubicBezTo>
                        <a:cubicBezTo>
                          <a:pt x="-1147" y="8392"/>
                          <a:pt x="-465" y="7983"/>
                          <a:pt x="1033" y="6893"/>
                        </a:cubicBezTo>
                        <a:cubicBezTo>
                          <a:pt x="2395" y="5803"/>
                          <a:pt x="4167" y="4441"/>
                          <a:pt x="624" y="9209"/>
                        </a:cubicBezTo>
                        <a:cubicBezTo>
                          <a:pt x="5392" y="3215"/>
                          <a:pt x="8798" y="762"/>
                          <a:pt x="9071" y="1171"/>
                        </a:cubicBezTo>
                        <a:close/>
                      </a:path>
                    </a:pathLst>
                  </a:custGeom>
                  <a:solidFill>
                    <a:srgbClr val="333333"/>
                  </a:solidFill>
                  <a:ln w="0" cap="flat">
                    <a:noFill/>
                    <a:prstDash val="solid"/>
                    <a:miter/>
                  </a:ln>
                </p:spPr>
                <p:txBody>
                  <a:bodyPr rtlCol="0" anchor="ctr"/>
                  <a:lstStyle/>
                  <a:p>
                    <a:endParaRPr lang="en-US"/>
                  </a:p>
                </p:txBody>
              </p:sp>
              <p:sp>
                <p:nvSpPr>
                  <p:cNvPr id="3211" name="Freeform: Shape 3210">
                    <a:extLst>
                      <a:ext uri="{FF2B5EF4-FFF2-40B4-BE49-F238E27FC236}">
                        <a16:creationId xmlns:a16="http://schemas.microsoft.com/office/drawing/2014/main" id="{72EE26EE-2653-5ECC-076C-085D7ECCD40E}"/>
                      </a:ext>
                    </a:extLst>
                  </p:cNvPr>
                  <p:cNvSpPr/>
                  <p:nvPr/>
                </p:nvSpPr>
                <p:spPr>
                  <a:xfrm>
                    <a:off x="19954895" y="2493433"/>
                    <a:ext cx="2180" cy="2588"/>
                  </a:xfrm>
                  <a:custGeom>
                    <a:avLst/>
                    <a:gdLst>
                      <a:gd name="connsiteX0" fmla="*/ 2180 w 2180"/>
                      <a:gd name="connsiteY0" fmla="*/ 0 h 2588"/>
                      <a:gd name="connsiteX1" fmla="*/ 0 w 2180"/>
                      <a:gd name="connsiteY1" fmla="*/ 2589 h 2588"/>
                      <a:gd name="connsiteX2" fmla="*/ 2180 w 2180"/>
                      <a:gd name="connsiteY2" fmla="*/ 0 h 2588"/>
                    </a:gdLst>
                    <a:ahLst/>
                    <a:cxnLst>
                      <a:cxn ang="0">
                        <a:pos x="connsiteX0" y="connsiteY0"/>
                      </a:cxn>
                      <a:cxn ang="0">
                        <a:pos x="connsiteX1" y="connsiteY1"/>
                      </a:cxn>
                      <a:cxn ang="0">
                        <a:pos x="connsiteX2" y="connsiteY2"/>
                      </a:cxn>
                    </a:cxnLst>
                    <a:rect l="l" t="t" r="r" b="b"/>
                    <a:pathLst>
                      <a:path w="2180" h="2588">
                        <a:moveTo>
                          <a:pt x="2180" y="0"/>
                        </a:moveTo>
                        <a:cubicBezTo>
                          <a:pt x="1500" y="818"/>
                          <a:pt x="818" y="1635"/>
                          <a:pt x="0" y="2589"/>
                        </a:cubicBezTo>
                        <a:cubicBezTo>
                          <a:pt x="818" y="1499"/>
                          <a:pt x="1637" y="681"/>
                          <a:pt x="2180" y="0"/>
                        </a:cubicBezTo>
                        <a:close/>
                      </a:path>
                    </a:pathLst>
                  </a:custGeom>
                  <a:solidFill>
                    <a:srgbClr val="333333"/>
                  </a:solidFill>
                  <a:ln w="0" cap="flat">
                    <a:noFill/>
                    <a:prstDash val="solid"/>
                    <a:miter/>
                  </a:ln>
                </p:spPr>
                <p:txBody>
                  <a:bodyPr rtlCol="0" anchor="ctr"/>
                  <a:lstStyle/>
                  <a:p>
                    <a:endParaRPr lang="en-US"/>
                  </a:p>
                </p:txBody>
              </p:sp>
              <p:sp>
                <p:nvSpPr>
                  <p:cNvPr id="3212" name="Freeform: Shape 3211">
                    <a:extLst>
                      <a:ext uri="{FF2B5EF4-FFF2-40B4-BE49-F238E27FC236}">
                        <a16:creationId xmlns:a16="http://schemas.microsoft.com/office/drawing/2014/main" id="{1C670E20-FFC6-3981-B4E7-F75787775207}"/>
                      </a:ext>
                    </a:extLst>
                  </p:cNvPr>
                  <p:cNvSpPr/>
                  <p:nvPr/>
                </p:nvSpPr>
                <p:spPr>
                  <a:xfrm>
                    <a:off x="20041003" y="2453922"/>
                    <a:ext cx="3133" cy="3542"/>
                  </a:xfrm>
                  <a:custGeom>
                    <a:avLst/>
                    <a:gdLst>
                      <a:gd name="connsiteX0" fmla="*/ 3133 w 3133"/>
                      <a:gd name="connsiteY0" fmla="*/ 0 h 3542"/>
                      <a:gd name="connsiteX1" fmla="*/ 0 w 3133"/>
                      <a:gd name="connsiteY1" fmla="*/ 3542 h 3542"/>
                      <a:gd name="connsiteX2" fmla="*/ 3133 w 3133"/>
                      <a:gd name="connsiteY2" fmla="*/ 0 h 3542"/>
                    </a:gdLst>
                    <a:ahLst/>
                    <a:cxnLst>
                      <a:cxn ang="0">
                        <a:pos x="connsiteX0" y="connsiteY0"/>
                      </a:cxn>
                      <a:cxn ang="0">
                        <a:pos x="connsiteX1" y="connsiteY1"/>
                      </a:cxn>
                      <a:cxn ang="0">
                        <a:pos x="connsiteX2" y="connsiteY2"/>
                      </a:cxn>
                    </a:cxnLst>
                    <a:rect l="l" t="t" r="r" b="b"/>
                    <a:pathLst>
                      <a:path w="3133" h="3542">
                        <a:moveTo>
                          <a:pt x="3133" y="0"/>
                        </a:moveTo>
                        <a:cubicBezTo>
                          <a:pt x="1771" y="1499"/>
                          <a:pt x="817" y="2452"/>
                          <a:pt x="0" y="3542"/>
                        </a:cubicBezTo>
                        <a:cubicBezTo>
                          <a:pt x="1089" y="2452"/>
                          <a:pt x="2180" y="1226"/>
                          <a:pt x="3133" y="0"/>
                        </a:cubicBezTo>
                        <a:close/>
                      </a:path>
                    </a:pathLst>
                  </a:custGeom>
                  <a:solidFill>
                    <a:srgbClr val="333333"/>
                  </a:solidFill>
                  <a:ln w="0" cap="flat">
                    <a:noFill/>
                    <a:prstDash val="solid"/>
                    <a:miter/>
                  </a:ln>
                </p:spPr>
                <p:txBody>
                  <a:bodyPr rtlCol="0" anchor="ctr"/>
                  <a:lstStyle/>
                  <a:p>
                    <a:endParaRPr lang="en-US"/>
                  </a:p>
                </p:txBody>
              </p:sp>
              <p:sp>
                <p:nvSpPr>
                  <p:cNvPr id="3213" name="Freeform: Shape 3212">
                    <a:extLst>
                      <a:ext uri="{FF2B5EF4-FFF2-40B4-BE49-F238E27FC236}">
                        <a16:creationId xmlns:a16="http://schemas.microsoft.com/office/drawing/2014/main" id="{C631AB7B-3454-A245-1296-7AAFBB29D01C}"/>
                      </a:ext>
                    </a:extLst>
                  </p:cNvPr>
                  <p:cNvSpPr/>
                  <p:nvPr/>
                </p:nvSpPr>
                <p:spPr>
                  <a:xfrm>
                    <a:off x="19947539" y="2495886"/>
                    <a:ext cx="24804" cy="13352"/>
                  </a:xfrm>
                  <a:custGeom>
                    <a:avLst/>
                    <a:gdLst>
                      <a:gd name="connsiteX0" fmla="*/ 13488 w 24804"/>
                      <a:gd name="connsiteY0" fmla="*/ 6404 h 13352"/>
                      <a:gd name="connsiteX1" fmla="*/ 0 w 24804"/>
                      <a:gd name="connsiteY1" fmla="*/ 13352 h 13352"/>
                      <a:gd name="connsiteX2" fmla="*/ 24796 w 24804"/>
                      <a:gd name="connsiteY2" fmla="*/ 0 h 13352"/>
                      <a:gd name="connsiteX3" fmla="*/ 11717 w 24804"/>
                      <a:gd name="connsiteY3" fmla="*/ 6812 h 13352"/>
                      <a:gd name="connsiteX4" fmla="*/ 13352 w 24804"/>
                      <a:gd name="connsiteY4" fmla="*/ 6404 h 133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804" h="13352">
                        <a:moveTo>
                          <a:pt x="13488" y="6404"/>
                        </a:moveTo>
                        <a:cubicBezTo>
                          <a:pt x="9673" y="8720"/>
                          <a:pt x="5041" y="10900"/>
                          <a:pt x="0" y="13352"/>
                        </a:cubicBezTo>
                        <a:cubicBezTo>
                          <a:pt x="10218" y="9128"/>
                          <a:pt x="25205" y="2044"/>
                          <a:pt x="24796" y="0"/>
                        </a:cubicBezTo>
                        <a:cubicBezTo>
                          <a:pt x="20981" y="1635"/>
                          <a:pt x="15669" y="4360"/>
                          <a:pt x="11717" y="6812"/>
                        </a:cubicBezTo>
                        <a:lnTo>
                          <a:pt x="13352" y="6404"/>
                        </a:lnTo>
                        <a:close/>
                      </a:path>
                    </a:pathLst>
                  </a:custGeom>
                  <a:solidFill>
                    <a:srgbClr val="333333"/>
                  </a:solidFill>
                  <a:ln w="0" cap="flat">
                    <a:noFill/>
                    <a:prstDash val="solid"/>
                    <a:miter/>
                  </a:ln>
                </p:spPr>
                <p:txBody>
                  <a:bodyPr rtlCol="0" anchor="ctr"/>
                  <a:lstStyle/>
                  <a:p>
                    <a:endParaRPr lang="en-US"/>
                  </a:p>
                </p:txBody>
              </p:sp>
              <p:sp>
                <p:nvSpPr>
                  <p:cNvPr id="3214" name="Freeform: Shape 3213">
                    <a:extLst>
                      <a:ext uri="{FF2B5EF4-FFF2-40B4-BE49-F238E27FC236}">
                        <a16:creationId xmlns:a16="http://schemas.microsoft.com/office/drawing/2014/main" id="{6F9CA8F3-EF6F-3C61-BCDD-43FF1342EF3F}"/>
                      </a:ext>
                    </a:extLst>
                  </p:cNvPr>
                  <p:cNvSpPr/>
                  <p:nvPr/>
                </p:nvSpPr>
                <p:spPr>
                  <a:xfrm>
                    <a:off x="20133515" y="2374001"/>
                    <a:ext cx="6675" cy="10299"/>
                  </a:xfrm>
                  <a:custGeom>
                    <a:avLst/>
                    <a:gdLst>
                      <a:gd name="connsiteX0" fmla="*/ 4632 w 6675"/>
                      <a:gd name="connsiteY0" fmla="*/ 1852 h 10299"/>
                      <a:gd name="connsiteX1" fmla="*/ 0 w 6675"/>
                      <a:gd name="connsiteY1" fmla="*/ 10299 h 10299"/>
                      <a:gd name="connsiteX2" fmla="*/ 6676 w 6675"/>
                      <a:gd name="connsiteY2" fmla="*/ 353 h 10299"/>
                      <a:gd name="connsiteX3" fmla="*/ 4632 w 6675"/>
                      <a:gd name="connsiteY3" fmla="*/ 1852 h 10299"/>
                    </a:gdLst>
                    <a:ahLst/>
                    <a:cxnLst>
                      <a:cxn ang="0">
                        <a:pos x="connsiteX0" y="connsiteY0"/>
                      </a:cxn>
                      <a:cxn ang="0">
                        <a:pos x="connsiteX1" y="connsiteY1"/>
                      </a:cxn>
                      <a:cxn ang="0">
                        <a:pos x="connsiteX2" y="connsiteY2"/>
                      </a:cxn>
                      <a:cxn ang="0">
                        <a:pos x="connsiteX3" y="connsiteY3"/>
                      </a:cxn>
                    </a:cxnLst>
                    <a:rect l="l" t="t" r="r" b="b"/>
                    <a:pathLst>
                      <a:path w="6675" h="10299">
                        <a:moveTo>
                          <a:pt x="4632" y="1852"/>
                        </a:moveTo>
                        <a:lnTo>
                          <a:pt x="0" y="10299"/>
                        </a:lnTo>
                        <a:lnTo>
                          <a:pt x="6676" y="353"/>
                        </a:lnTo>
                        <a:cubicBezTo>
                          <a:pt x="4632" y="3078"/>
                          <a:pt x="6949" y="-2780"/>
                          <a:pt x="4632" y="1852"/>
                        </a:cubicBezTo>
                        <a:close/>
                      </a:path>
                    </a:pathLst>
                  </a:custGeom>
                  <a:solidFill>
                    <a:srgbClr val="333333"/>
                  </a:solidFill>
                  <a:ln w="0" cap="flat">
                    <a:noFill/>
                    <a:prstDash val="solid"/>
                    <a:miter/>
                  </a:ln>
                </p:spPr>
                <p:txBody>
                  <a:bodyPr rtlCol="0" anchor="ctr"/>
                  <a:lstStyle/>
                  <a:p>
                    <a:endParaRPr lang="en-US"/>
                  </a:p>
                </p:txBody>
              </p:sp>
              <p:sp>
                <p:nvSpPr>
                  <p:cNvPr id="3215" name="Freeform: Shape 3214">
                    <a:extLst>
                      <a:ext uri="{FF2B5EF4-FFF2-40B4-BE49-F238E27FC236}">
                        <a16:creationId xmlns:a16="http://schemas.microsoft.com/office/drawing/2014/main" id="{F5FF813C-05BC-5F74-C031-15FCFDB65E28}"/>
                      </a:ext>
                    </a:extLst>
                  </p:cNvPr>
                  <p:cNvSpPr/>
                  <p:nvPr/>
                </p:nvSpPr>
                <p:spPr>
                  <a:xfrm>
                    <a:off x="20140190" y="2372447"/>
                    <a:ext cx="1225" cy="1907"/>
                  </a:xfrm>
                  <a:custGeom>
                    <a:avLst/>
                    <a:gdLst>
                      <a:gd name="connsiteX0" fmla="*/ 1226 w 1225"/>
                      <a:gd name="connsiteY0" fmla="*/ 0 h 1907"/>
                      <a:gd name="connsiteX1" fmla="*/ 0 w 1225"/>
                      <a:gd name="connsiteY1" fmla="*/ 1907 h 1907"/>
                      <a:gd name="connsiteX2" fmla="*/ 1226 w 1225"/>
                      <a:gd name="connsiteY2" fmla="*/ 0 h 1907"/>
                    </a:gdLst>
                    <a:ahLst/>
                    <a:cxnLst>
                      <a:cxn ang="0">
                        <a:pos x="connsiteX0" y="connsiteY0"/>
                      </a:cxn>
                      <a:cxn ang="0">
                        <a:pos x="connsiteX1" y="connsiteY1"/>
                      </a:cxn>
                      <a:cxn ang="0">
                        <a:pos x="connsiteX2" y="connsiteY2"/>
                      </a:cxn>
                    </a:cxnLst>
                    <a:rect l="l" t="t" r="r" b="b"/>
                    <a:pathLst>
                      <a:path w="1225" h="1907">
                        <a:moveTo>
                          <a:pt x="1226" y="0"/>
                        </a:moveTo>
                        <a:lnTo>
                          <a:pt x="0" y="1907"/>
                        </a:lnTo>
                        <a:cubicBezTo>
                          <a:pt x="0" y="1907"/>
                          <a:pt x="680" y="954"/>
                          <a:pt x="1226" y="0"/>
                        </a:cubicBezTo>
                        <a:close/>
                      </a:path>
                    </a:pathLst>
                  </a:custGeom>
                  <a:solidFill>
                    <a:srgbClr val="333333"/>
                  </a:solidFill>
                  <a:ln w="0" cap="flat">
                    <a:noFill/>
                    <a:prstDash val="solid"/>
                    <a:miter/>
                  </a:ln>
                </p:spPr>
                <p:txBody>
                  <a:bodyPr rtlCol="0" anchor="ctr"/>
                  <a:lstStyle/>
                  <a:p>
                    <a:endParaRPr lang="en-US"/>
                  </a:p>
                </p:txBody>
              </p:sp>
              <p:sp>
                <p:nvSpPr>
                  <p:cNvPr id="3216" name="Freeform: Shape 3215">
                    <a:extLst>
                      <a:ext uri="{FF2B5EF4-FFF2-40B4-BE49-F238E27FC236}">
                        <a16:creationId xmlns:a16="http://schemas.microsoft.com/office/drawing/2014/main" id="{1D4FD2C8-5CF4-DDE4-7DA3-6C9B97D3989A}"/>
                      </a:ext>
                    </a:extLst>
                  </p:cNvPr>
                  <p:cNvSpPr/>
                  <p:nvPr/>
                </p:nvSpPr>
                <p:spPr>
                  <a:xfrm>
                    <a:off x="19999311" y="2480218"/>
                    <a:ext cx="14945" cy="11036"/>
                  </a:xfrm>
                  <a:custGeom>
                    <a:avLst/>
                    <a:gdLst>
                      <a:gd name="connsiteX0" fmla="*/ 14852 w 14945"/>
                      <a:gd name="connsiteY0" fmla="*/ 0 h 11036"/>
                      <a:gd name="connsiteX1" fmla="*/ 0 w 14945"/>
                      <a:gd name="connsiteY1" fmla="*/ 11036 h 11036"/>
                      <a:gd name="connsiteX2" fmla="*/ 14852 w 14945"/>
                      <a:gd name="connsiteY2" fmla="*/ 0 h 11036"/>
                    </a:gdLst>
                    <a:ahLst/>
                    <a:cxnLst>
                      <a:cxn ang="0">
                        <a:pos x="connsiteX0" y="connsiteY0"/>
                      </a:cxn>
                      <a:cxn ang="0">
                        <a:pos x="connsiteX1" y="connsiteY1"/>
                      </a:cxn>
                      <a:cxn ang="0">
                        <a:pos x="connsiteX2" y="connsiteY2"/>
                      </a:cxn>
                    </a:cxnLst>
                    <a:rect l="l" t="t" r="r" b="b"/>
                    <a:pathLst>
                      <a:path w="14945" h="11036">
                        <a:moveTo>
                          <a:pt x="14852" y="0"/>
                        </a:moveTo>
                        <a:cubicBezTo>
                          <a:pt x="9402" y="4087"/>
                          <a:pt x="4906" y="7221"/>
                          <a:pt x="0" y="11036"/>
                        </a:cubicBezTo>
                        <a:cubicBezTo>
                          <a:pt x="2317" y="9946"/>
                          <a:pt x="16214" y="136"/>
                          <a:pt x="14852" y="0"/>
                        </a:cubicBezTo>
                        <a:close/>
                      </a:path>
                    </a:pathLst>
                  </a:custGeom>
                  <a:solidFill>
                    <a:srgbClr val="333333"/>
                  </a:solidFill>
                  <a:ln w="0" cap="flat">
                    <a:noFill/>
                    <a:prstDash val="solid"/>
                    <a:miter/>
                  </a:ln>
                </p:spPr>
                <p:txBody>
                  <a:bodyPr rtlCol="0" anchor="ctr"/>
                  <a:lstStyle/>
                  <a:p>
                    <a:endParaRPr lang="en-US"/>
                  </a:p>
                </p:txBody>
              </p:sp>
              <p:sp>
                <p:nvSpPr>
                  <p:cNvPr id="3217" name="Freeform: Shape 3216">
                    <a:extLst>
                      <a:ext uri="{FF2B5EF4-FFF2-40B4-BE49-F238E27FC236}">
                        <a16:creationId xmlns:a16="http://schemas.microsoft.com/office/drawing/2014/main" id="{CB20A9CC-FADB-8599-0B99-ECCAE3C20391}"/>
                      </a:ext>
                    </a:extLst>
                  </p:cNvPr>
                  <p:cNvSpPr/>
                  <p:nvPr/>
                </p:nvSpPr>
                <p:spPr>
                  <a:xfrm>
                    <a:off x="20160900" y="2313862"/>
                    <a:ext cx="6947" cy="15668"/>
                  </a:xfrm>
                  <a:custGeom>
                    <a:avLst/>
                    <a:gdLst>
                      <a:gd name="connsiteX0" fmla="*/ 6130 w 6947"/>
                      <a:gd name="connsiteY0" fmla="*/ 1226 h 15668"/>
                      <a:gd name="connsiteX1" fmla="*/ 0 w 6947"/>
                      <a:gd name="connsiteY1" fmla="*/ 15668 h 15668"/>
                      <a:gd name="connsiteX2" fmla="*/ 6947 w 6947"/>
                      <a:gd name="connsiteY2" fmla="*/ 0 h 15668"/>
                      <a:gd name="connsiteX3" fmla="*/ 6130 w 6947"/>
                      <a:gd name="connsiteY3" fmla="*/ 1226 h 15668"/>
                    </a:gdLst>
                    <a:ahLst/>
                    <a:cxnLst>
                      <a:cxn ang="0">
                        <a:pos x="connsiteX0" y="connsiteY0"/>
                      </a:cxn>
                      <a:cxn ang="0">
                        <a:pos x="connsiteX1" y="connsiteY1"/>
                      </a:cxn>
                      <a:cxn ang="0">
                        <a:pos x="connsiteX2" y="connsiteY2"/>
                      </a:cxn>
                      <a:cxn ang="0">
                        <a:pos x="connsiteX3" y="connsiteY3"/>
                      </a:cxn>
                    </a:cxnLst>
                    <a:rect l="l" t="t" r="r" b="b"/>
                    <a:pathLst>
                      <a:path w="6947" h="15668">
                        <a:moveTo>
                          <a:pt x="6130" y="1226"/>
                        </a:moveTo>
                        <a:lnTo>
                          <a:pt x="0" y="15668"/>
                        </a:lnTo>
                        <a:lnTo>
                          <a:pt x="6947" y="0"/>
                        </a:lnTo>
                        <a:lnTo>
                          <a:pt x="6130" y="1226"/>
                        </a:lnTo>
                        <a:close/>
                      </a:path>
                    </a:pathLst>
                  </a:custGeom>
                  <a:solidFill>
                    <a:srgbClr val="333333"/>
                  </a:solidFill>
                  <a:ln w="0" cap="flat">
                    <a:noFill/>
                    <a:prstDash val="solid"/>
                    <a:miter/>
                  </a:ln>
                </p:spPr>
                <p:txBody>
                  <a:bodyPr rtlCol="0" anchor="ctr"/>
                  <a:lstStyle/>
                  <a:p>
                    <a:endParaRPr lang="en-US"/>
                  </a:p>
                </p:txBody>
              </p:sp>
              <p:sp>
                <p:nvSpPr>
                  <p:cNvPr id="3218" name="Freeform: Shape 3217">
                    <a:extLst>
                      <a:ext uri="{FF2B5EF4-FFF2-40B4-BE49-F238E27FC236}">
                        <a16:creationId xmlns:a16="http://schemas.microsoft.com/office/drawing/2014/main" id="{D8195FD5-65B3-0EA5-CCAE-1EF6A7F4D448}"/>
                      </a:ext>
                    </a:extLst>
                  </p:cNvPr>
                  <p:cNvSpPr/>
                  <p:nvPr/>
                </p:nvSpPr>
                <p:spPr>
                  <a:xfrm>
                    <a:off x="20191690" y="2229389"/>
                    <a:ext cx="2589" cy="15804"/>
                  </a:xfrm>
                  <a:custGeom>
                    <a:avLst/>
                    <a:gdLst>
                      <a:gd name="connsiteX0" fmla="*/ 0 w 2589"/>
                      <a:gd name="connsiteY0" fmla="*/ 15804 h 15804"/>
                      <a:gd name="connsiteX1" fmla="*/ 818 w 2589"/>
                      <a:gd name="connsiteY1" fmla="*/ 13216 h 15804"/>
                      <a:gd name="connsiteX2" fmla="*/ 2590 w 2589"/>
                      <a:gd name="connsiteY2" fmla="*/ 0 h 15804"/>
                      <a:gd name="connsiteX3" fmla="*/ 1908 w 2589"/>
                      <a:gd name="connsiteY3" fmla="*/ 2725 h 15804"/>
                      <a:gd name="connsiteX4" fmla="*/ 0 w 2589"/>
                      <a:gd name="connsiteY4" fmla="*/ 15804 h 158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89" h="15804">
                        <a:moveTo>
                          <a:pt x="0" y="15804"/>
                        </a:moveTo>
                        <a:lnTo>
                          <a:pt x="818" y="13216"/>
                        </a:lnTo>
                        <a:cubicBezTo>
                          <a:pt x="1500" y="8856"/>
                          <a:pt x="2180" y="4496"/>
                          <a:pt x="2590" y="0"/>
                        </a:cubicBezTo>
                        <a:lnTo>
                          <a:pt x="1908" y="2725"/>
                        </a:lnTo>
                        <a:cubicBezTo>
                          <a:pt x="1500" y="7085"/>
                          <a:pt x="682" y="11445"/>
                          <a:pt x="0" y="15804"/>
                        </a:cubicBezTo>
                        <a:close/>
                      </a:path>
                    </a:pathLst>
                  </a:custGeom>
                  <a:solidFill>
                    <a:srgbClr val="333333"/>
                  </a:solidFill>
                  <a:ln w="0" cap="flat">
                    <a:noFill/>
                    <a:prstDash val="solid"/>
                    <a:miter/>
                  </a:ln>
                </p:spPr>
                <p:txBody>
                  <a:bodyPr rtlCol="0" anchor="ctr"/>
                  <a:lstStyle/>
                  <a:p>
                    <a:endParaRPr lang="en-US"/>
                  </a:p>
                </p:txBody>
              </p:sp>
              <p:sp>
                <p:nvSpPr>
                  <p:cNvPr id="3219" name="Freeform: Shape 3218">
                    <a:extLst>
                      <a:ext uri="{FF2B5EF4-FFF2-40B4-BE49-F238E27FC236}">
                        <a16:creationId xmlns:a16="http://schemas.microsoft.com/office/drawing/2014/main" id="{A5355605-AA18-4174-AA88-5D673B9F608B}"/>
                      </a:ext>
                    </a:extLst>
                  </p:cNvPr>
                  <p:cNvSpPr/>
                  <p:nvPr/>
                </p:nvSpPr>
                <p:spPr>
                  <a:xfrm>
                    <a:off x="20124598" y="2319311"/>
                    <a:ext cx="9053" cy="17543"/>
                  </a:xfrm>
                  <a:custGeom>
                    <a:avLst/>
                    <a:gdLst>
                      <a:gd name="connsiteX0" fmla="*/ 5782 w 9053"/>
                      <a:gd name="connsiteY0" fmla="*/ 2997 h 17543"/>
                      <a:gd name="connsiteX1" fmla="*/ 470 w 9053"/>
                      <a:gd name="connsiteY1" fmla="*/ 17167 h 17543"/>
                      <a:gd name="connsiteX2" fmla="*/ 9053 w 9053"/>
                      <a:gd name="connsiteY2" fmla="*/ 0 h 17543"/>
                      <a:gd name="connsiteX3" fmla="*/ 1286 w 9053"/>
                      <a:gd name="connsiteY3" fmla="*/ 14578 h 17543"/>
                      <a:gd name="connsiteX4" fmla="*/ 5782 w 9053"/>
                      <a:gd name="connsiteY4" fmla="*/ 2997 h 17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53" h="17543">
                        <a:moveTo>
                          <a:pt x="5782" y="2997"/>
                        </a:moveTo>
                        <a:cubicBezTo>
                          <a:pt x="1150" y="11717"/>
                          <a:pt x="-1031" y="19347"/>
                          <a:pt x="470" y="17167"/>
                        </a:cubicBezTo>
                        <a:lnTo>
                          <a:pt x="9053" y="0"/>
                        </a:lnTo>
                        <a:cubicBezTo>
                          <a:pt x="5782" y="3815"/>
                          <a:pt x="6736" y="4769"/>
                          <a:pt x="1286" y="14578"/>
                        </a:cubicBezTo>
                        <a:lnTo>
                          <a:pt x="5782" y="2997"/>
                        </a:lnTo>
                        <a:close/>
                      </a:path>
                    </a:pathLst>
                  </a:custGeom>
                  <a:solidFill>
                    <a:srgbClr val="333333"/>
                  </a:solidFill>
                  <a:ln w="0" cap="flat">
                    <a:noFill/>
                    <a:prstDash val="solid"/>
                    <a:miter/>
                  </a:ln>
                </p:spPr>
                <p:txBody>
                  <a:bodyPr rtlCol="0" anchor="ctr"/>
                  <a:lstStyle/>
                  <a:p>
                    <a:endParaRPr lang="en-US"/>
                  </a:p>
                </p:txBody>
              </p:sp>
              <p:sp>
                <p:nvSpPr>
                  <p:cNvPr id="3220" name="Freeform: Shape 3219">
                    <a:extLst>
                      <a:ext uri="{FF2B5EF4-FFF2-40B4-BE49-F238E27FC236}">
                        <a16:creationId xmlns:a16="http://schemas.microsoft.com/office/drawing/2014/main" id="{2DA64CE1-A6E7-67BD-43B5-650F385B1224}"/>
                      </a:ext>
                    </a:extLst>
                  </p:cNvPr>
                  <p:cNvSpPr/>
                  <p:nvPr/>
                </p:nvSpPr>
                <p:spPr>
                  <a:xfrm>
                    <a:off x="19638805" y="1900764"/>
                    <a:ext cx="322767" cy="185021"/>
                  </a:xfrm>
                  <a:custGeom>
                    <a:avLst/>
                    <a:gdLst>
                      <a:gd name="connsiteX0" fmla="*/ 220990 w 322767"/>
                      <a:gd name="connsiteY0" fmla="*/ 9537 h 185021"/>
                      <a:gd name="connsiteX1" fmla="*/ 250011 w 322767"/>
                      <a:gd name="connsiteY1" fmla="*/ 5450 h 185021"/>
                      <a:gd name="connsiteX2" fmla="*/ 242382 w 322767"/>
                      <a:gd name="connsiteY2" fmla="*/ 7494 h 185021"/>
                      <a:gd name="connsiteX3" fmla="*/ 260502 w 322767"/>
                      <a:gd name="connsiteY3" fmla="*/ 3679 h 185021"/>
                      <a:gd name="connsiteX4" fmla="*/ 259003 w 322767"/>
                      <a:gd name="connsiteY4" fmla="*/ 5859 h 185021"/>
                      <a:gd name="connsiteX5" fmla="*/ 230528 w 322767"/>
                      <a:gd name="connsiteY5" fmla="*/ 10764 h 185021"/>
                      <a:gd name="connsiteX6" fmla="*/ 258867 w 322767"/>
                      <a:gd name="connsiteY6" fmla="*/ 6949 h 185021"/>
                      <a:gd name="connsiteX7" fmla="*/ 288569 w 322767"/>
                      <a:gd name="connsiteY7" fmla="*/ 6131 h 185021"/>
                      <a:gd name="connsiteX8" fmla="*/ 271810 w 322767"/>
                      <a:gd name="connsiteY8" fmla="*/ 4633 h 185021"/>
                      <a:gd name="connsiteX9" fmla="*/ 313229 w 322767"/>
                      <a:gd name="connsiteY9" fmla="*/ 6540 h 185021"/>
                      <a:gd name="connsiteX10" fmla="*/ 316908 w 322767"/>
                      <a:gd name="connsiteY10" fmla="*/ 5314 h 185021"/>
                      <a:gd name="connsiteX11" fmla="*/ 320041 w 322767"/>
                      <a:gd name="connsiteY11" fmla="*/ 5586 h 185021"/>
                      <a:gd name="connsiteX12" fmla="*/ 322767 w 322767"/>
                      <a:gd name="connsiteY12" fmla="*/ 5859 h 185021"/>
                      <a:gd name="connsiteX13" fmla="*/ 320723 w 322767"/>
                      <a:gd name="connsiteY13" fmla="*/ 5450 h 185021"/>
                      <a:gd name="connsiteX14" fmla="*/ 319088 w 322767"/>
                      <a:gd name="connsiteY14" fmla="*/ 4496 h 185021"/>
                      <a:gd name="connsiteX15" fmla="*/ 283119 w 322767"/>
                      <a:gd name="connsiteY15" fmla="*/ 0 h 185021"/>
                      <a:gd name="connsiteX16" fmla="*/ 268676 w 322767"/>
                      <a:gd name="connsiteY16" fmla="*/ 1226 h 185021"/>
                      <a:gd name="connsiteX17" fmla="*/ 238157 w 322767"/>
                      <a:gd name="connsiteY17" fmla="*/ 3679 h 185021"/>
                      <a:gd name="connsiteX18" fmla="*/ 224260 w 322767"/>
                      <a:gd name="connsiteY18" fmla="*/ 6267 h 185021"/>
                      <a:gd name="connsiteX19" fmla="*/ 219083 w 322767"/>
                      <a:gd name="connsiteY19" fmla="*/ 7357 h 185021"/>
                      <a:gd name="connsiteX20" fmla="*/ 227259 w 322767"/>
                      <a:gd name="connsiteY20" fmla="*/ 4496 h 185021"/>
                      <a:gd name="connsiteX21" fmla="*/ 201099 w 322767"/>
                      <a:gd name="connsiteY21" fmla="*/ 12262 h 185021"/>
                      <a:gd name="connsiteX22" fmla="*/ 155048 w 322767"/>
                      <a:gd name="connsiteY22" fmla="*/ 30519 h 185021"/>
                      <a:gd name="connsiteX23" fmla="*/ 151096 w 322767"/>
                      <a:gd name="connsiteY23" fmla="*/ 32018 h 185021"/>
                      <a:gd name="connsiteX24" fmla="*/ 149734 w 322767"/>
                      <a:gd name="connsiteY24" fmla="*/ 33244 h 185021"/>
                      <a:gd name="connsiteX25" fmla="*/ 0 w 322767"/>
                      <a:gd name="connsiteY25" fmla="*/ 185022 h 185021"/>
                      <a:gd name="connsiteX26" fmla="*/ 15669 w 322767"/>
                      <a:gd name="connsiteY26" fmla="*/ 158318 h 185021"/>
                      <a:gd name="connsiteX27" fmla="*/ 24252 w 322767"/>
                      <a:gd name="connsiteY27" fmla="*/ 148099 h 185021"/>
                      <a:gd name="connsiteX28" fmla="*/ 11444 w 322767"/>
                      <a:gd name="connsiteY28" fmla="*/ 169081 h 185021"/>
                      <a:gd name="connsiteX29" fmla="*/ 16485 w 322767"/>
                      <a:gd name="connsiteY29" fmla="*/ 165402 h 185021"/>
                      <a:gd name="connsiteX30" fmla="*/ 31201 w 322767"/>
                      <a:gd name="connsiteY30" fmla="*/ 140470 h 185021"/>
                      <a:gd name="connsiteX31" fmla="*/ 47686 w 322767"/>
                      <a:gd name="connsiteY31" fmla="*/ 117035 h 185021"/>
                      <a:gd name="connsiteX32" fmla="*/ 54226 w 322767"/>
                      <a:gd name="connsiteY32" fmla="*/ 111994 h 185021"/>
                      <a:gd name="connsiteX33" fmla="*/ 51501 w 322767"/>
                      <a:gd name="connsiteY33" fmla="*/ 115400 h 185021"/>
                      <a:gd name="connsiteX34" fmla="*/ 67714 w 322767"/>
                      <a:gd name="connsiteY34" fmla="*/ 98642 h 185021"/>
                      <a:gd name="connsiteX35" fmla="*/ 78614 w 322767"/>
                      <a:gd name="connsiteY35" fmla="*/ 87334 h 185021"/>
                      <a:gd name="connsiteX36" fmla="*/ 79160 w 322767"/>
                      <a:gd name="connsiteY36" fmla="*/ 88696 h 185021"/>
                      <a:gd name="connsiteX37" fmla="*/ 118398 w 322767"/>
                      <a:gd name="connsiteY37" fmla="*/ 56814 h 185021"/>
                      <a:gd name="connsiteX38" fmla="*/ 117853 w 322767"/>
                      <a:gd name="connsiteY38" fmla="*/ 57496 h 185021"/>
                      <a:gd name="connsiteX39" fmla="*/ 143740 w 322767"/>
                      <a:gd name="connsiteY39" fmla="*/ 41146 h 185021"/>
                      <a:gd name="connsiteX40" fmla="*/ 174668 w 322767"/>
                      <a:gd name="connsiteY40" fmla="*/ 26432 h 185021"/>
                      <a:gd name="connsiteX41" fmla="*/ 157228 w 322767"/>
                      <a:gd name="connsiteY41" fmla="*/ 35969 h 185021"/>
                      <a:gd name="connsiteX42" fmla="*/ 183386 w 322767"/>
                      <a:gd name="connsiteY42" fmla="*/ 23707 h 185021"/>
                      <a:gd name="connsiteX43" fmla="*/ 176167 w 322767"/>
                      <a:gd name="connsiteY43" fmla="*/ 28203 h 185021"/>
                      <a:gd name="connsiteX44" fmla="*/ 200281 w 322767"/>
                      <a:gd name="connsiteY44" fmla="*/ 18121 h 185021"/>
                      <a:gd name="connsiteX45" fmla="*/ 225895 w 322767"/>
                      <a:gd name="connsiteY45" fmla="*/ 10082 h 185021"/>
                      <a:gd name="connsiteX46" fmla="*/ 220990 w 322767"/>
                      <a:gd name="connsiteY46" fmla="*/ 9537 h 185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322767" h="185021">
                        <a:moveTo>
                          <a:pt x="220990" y="9537"/>
                        </a:moveTo>
                        <a:cubicBezTo>
                          <a:pt x="225487" y="7221"/>
                          <a:pt x="248785" y="4360"/>
                          <a:pt x="250011" y="5450"/>
                        </a:cubicBezTo>
                        <a:cubicBezTo>
                          <a:pt x="246877" y="5995"/>
                          <a:pt x="234478" y="8039"/>
                          <a:pt x="242382" y="7494"/>
                        </a:cubicBezTo>
                        <a:cubicBezTo>
                          <a:pt x="248376" y="5995"/>
                          <a:pt x="254371" y="4769"/>
                          <a:pt x="260502" y="3679"/>
                        </a:cubicBezTo>
                        <a:cubicBezTo>
                          <a:pt x="272764" y="3815"/>
                          <a:pt x="268132" y="4769"/>
                          <a:pt x="259003" y="5859"/>
                        </a:cubicBezTo>
                        <a:cubicBezTo>
                          <a:pt x="249874" y="6949"/>
                          <a:pt x="236386" y="9265"/>
                          <a:pt x="230528" y="10764"/>
                        </a:cubicBezTo>
                        <a:cubicBezTo>
                          <a:pt x="242791" y="8720"/>
                          <a:pt x="250693" y="7766"/>
                          <a:pt x="258867" y="6949"/>
                        </a:cubicBezTo>
                        <a:cubicBezTo>
                          <a:pt x="267041" y="6131"/>
                          <a:pt x="275489" y="5586"/>
                          <a:pt x="288569" y="6131"/>
                        </a:cubicBezTo>
                        <a:cubicBezTo>
                          <a:pt x="280802" y="5586"/>
                          <a:pt x="275898" y="5041"/>
                          <a:pt x="271810" y="4633"/>
                        </a:cubicBezTo>
                        <a:cubicBezTo>
                          <a:pt x="270857" y="2997"/>
                          <a:pt x="295653" y="3543"/>
                          <a:pt x="313229" y="6540"/>
                        </a:cubicBezTo>
                        <a:cubicBezTo>
                          <a:pt x="302058" y="4360"/>
                          <a:pt x="308733" y="4496"/>
                          <a:pt x="316908" y="5314"/>
                        </a:cubicBezTo>
                        <a:cubicBezTo>
                          <a:pt x="318406" y="5586"/>
                          <a:pt x="319361" y="5586"/>
                          <a:pt x="320041" y="5586"/>
                        </a:cubicBezTo>
                        <a:cubicBezTo>
                          <a:pt x="320996" y="5586"/>
                          <a:pt x="321812" y="5722"/>
                          <a:pt x="322767" y="5859"/>
                        </a:cubicBezTo>
                        <a:lnTo>
                          <a:pt x="320723" y="5450"/>
                        </a:lnTo>
                        <a:cubicBezTo>
                          <a:pt x="320723" y="5450"/>
                          <a:pt x="320450" y="5041"/>
                          <a:pt x="319088" y="4496"/>
                        </a:cubicBezTo>
                        <a:cubicBezTo>
                          <a:pt x="304236" y="2316"/>
                          <a:pt x="292792" y="409"/>
                          <a:pt x="283119" y="0"/>
                        </a:cubicBezTo>
                        <a:cubicBezTo>
                          <a:pt x="287887" y="1499"/>
                          <a:pt x="279577" y="1090"/>
                          <a:pt x="268676" y="1226"/>
                        </a:cubicBezTo>
                        <a:cubicBezTo>
                          <a:pt x="257778" y="1226"/>
                          <a:pt x="244153" y="2453"/>
                          <a:pt x="238157" y="3679"/>
                        </a:cubicBezTo>
                        <a:cubicBezTo>
                          <a:pt x="233525" y="4496"/>
                          <a:pt x="228894" y="5314"/>
                          <a:pt x="224260" y="6267"/>
                        </a:cubicBezTo>
                        <a:lnTo>
                          <a:pt x="219083" y="7357"/>
                        </a:lnTo>
                        <a:cubicBezTo>
                          <a:pt x="217993" y="7357"/>
                          <a:pt x="219355" y="6540"/>
                          <a:pt x="227259" y="4496"/>
                        </a:cubicBezTo>
                        <a:cubicBezTo>
                          <a:pt x="220718" y="5859"/>
                          <a:pt x="198782" y="11854"/>
                          <a:pt x="201099" y="12262"/>
                        </a:cubicBezTo>
                        <a:cubicBezTo>
                          <a:pt x="185430" y="17303"/>
                          <a:pt x="170034" y="23434"/>
                          <a:pt x="155048" y="30519"/>
                        </a:cubicBezTo>
                        <a:cubicBezTo>
                          <a:pt x="153549" y="31064"/>
                          <a:pt x="152187" y="31745"/>
                          <a:pt x="151096" y="32018"/>
                        </a:cubicBezTo>
                        <a:cubicBezTo>
                          <a:pt x="149598" y="32971"/>
                          <a:pt x="149461" y="33108"/>
                          <a:pt x="149734" y="33244"/>
                        </a:cubicBezTo>
                        <a:cubicBezTo>
                          <a:pt x="85017" y="65125"/>
                          <a:pt x="31064" y="119624"/>
                          <a:pt x="0" y="185022"/>
                        </a:cubicBezTo>
                        <a:cubicBezTo>
                          <a:pt x="5041" y="175621"/>
                          <a:pt x="9673" y="167582"/>
                          <a:pt x="15669" y="158318"/>
                        </a:cubicBezTo>
                        <a:cubicBezTo>
                          <a:pt x="8584" y="173305"/>
                          <a:pt x="25205" y="143058"/>
                          <a:pt x="24252" y="148099"/>
                        </a:cubicBezTo>
                        <a:cubicBezTo>
                          <a:pt x="20437" y="154503"/>
                          <a:pt x="15123" y="163904"/>
                          <a:pt x="11444" y="169081"/>
                        </a:cubicBezTo>
                        <a:cubicBezTo>
                          <a:pt x="10900" y="171534"/>
                          <a:pt x="16214" y="164040"/>
                          <a:pt x="16485" y="165402"/>
                        </a:cubicBezTo>
                        <a:cubicBezTo>
                          <a:pt x="23570" y="153958"/>
                          <a:pt x="27522" y="147282"/>
                          <a:pt x="31201" y="140470"/>
                        </a:cubicBezTo>
                        <a:cubicBezTo>
                          <a:pt x="35016" y="133793"/>
                          <a:pt x="38966" y="127117"/>
                          <a:pt x="47686" y="117035"/>
                        </a:cubicBezTo>
                        <a:cubicBezTo>
                          <a:pt x="47686" y="118398"/>
                          <a:pt x="43054" y="125074"/>
                          <a:pt x="54226" y="111994"/>
                        </a:cubicBezTo>
                        <a:lnTo>
                          <a:pt x="51501" y="115400"/>
                        </a:lnTo>
                        <a:cubicBezTo>
                          <a:pt x="60085" y="104500"/>
                          <a:pt x="64580" y="101367"/>
                          <a:pt x="67714" y="98642"/>
                        </a:cubicBezTo>
                        <a:cubicBezTo>
                          <a:pt x="70847" y="95917"/>
                          <a:pt x="72891" y="94010"/>
                          <a:pt x="78614" y="87334"/>
                        </a:cubicBezTo>
                        <a:lnTo>
                          <a:pt x="79160" y="88696"/>
                        </a:lnTo>
                        <a:cubicBezTo>
                          <a:pt x="87470" y="79295"/>
                          <a:pt x="106816" y="64308"/>
                          <a:pt x="118398" y="56814"/>
                        </a:cubicBezTo>
                        <a:lnTo>
                          <a:pt x="117853" y="57496"/>
                        </a:lnTo>
                        <a:cubicBezTo>
                          <a:pt x="133658" y="46324"/>
                          <a:pt x="138563" y="44008"/>
                          <a:pt x="143740" y="41146"/>
                        </a:cubicBezTo>
                        <a:cubicBezTo>
                          <a:pt x="149054" y="38421"/>
                          <a:pt x="154911" y="35151"/>
                          <a:pt x="174668" y="26432"/>
                        </a:cubicBezTo>
                        <a:cubicBezTo>
                          <a:pt x="168672" y="29429"/>
                          <a:pt x="162949" y="32699"/>
                          <a:pt x="157228" y="35969"/>
                        </a:cubicBezTo>
                        <a:cubicBezTo>
                          <a:pt x="170989" y="30247"/>
                          <a:pt x="173441" y="27522"/>
                          <a:pt x="183386" y="23707"/>
                        </a:cubicBezTo>
                        <a:cubicBezTo>
                          <a:pt x="182842" y="24252"/>
                          <a:pt x="185430" y="24252"/>
                          <a:pt x="176167" y="28203"/>
                        </a:cubicBezTo>
                        <a:cubicBezTo>
                          <a:pt x="184068" y="24524"/>
                          <a:pt x="192106" y="21118"/>
                          <a:pt x="200281" y="18121"/>
                        </a:cubicBezTo>
                        <a:cubicBezTo>
                          <a:pt x="208457" y="14987"/>
                          <a:pt x="217311" y="12262"/>
                          <a:pt x="225895" y="10082"/>
                        </a:cubicBezTo>
                        <a:cubicBezTo>
                          <a:pt x="238294" y="6676"/>
                          <a:pt x="223171" y="9537"/>
                          <a:pt x="220990" y="9537"/>
                        </a:cubicBezTo>
                        <a:close/>
                      </a:path>
                    </a:pathLst>
                  </a:custGeom>
                  <a:solidFill>
                    <a:srgbClr val="333333"/>
                  </a:solidFill>
                  <a:ln w="0" cap="flat">
                    <a:noFill/>
                    <a:prstDash val="solid"/>
                    <a:miter/>
                  </a:ln>
                </p:spPr>
                <p:txBody>
                  <a:bodyPr rtlCol="0" anchor="ctr"/>
                  <a:lstStyle/>
                  <a:p>
                    <a:endParaRPr lang="en-US"/>
                  </a:p>
                </p:txBody>
              </p:sp>
              <p:sp>
                <p:nvSpPr>
                  <p:cNvPr id="3221" name="Freeform: Shape 3220">
                    <a:extLst>
                      <a:ext uri="{FF2B5EF4-FFF2-40B4-BE49-F238E27FC236}">
                        <a16:creationId xmlns:a16="http://schemas.microsoft.com/office/drawing/2014/main" id="{966D1CAA-9001-F6C8-5906-2C26EA18E517}"/>
                      </a:ext>
                    </a:extLst>
                  </p:cNvPr>
                  <p:cNvSpPr/>
                  <p:nvPr/>
                </p:nvSpPr>
                <p:spPr>
                  <a:xfrm>
                    <a:off x="19927375" y="1907032"/>
                    <a:ext cx="9809" cy="817"/>
                  </a:xfrm>
                  <a:custGeom>
                    <a:avLst/>
                    <a:gdLst>
                      <a:gd name="connsiteX0" fmla="*/ 0 w 9809"/>
                      <a:gd name="connsiteY0" fmla="*/ 0 h 817"/>
                      <a:gd name="connsiteX1" fmla="*/ 9809 w 9809"/>
                      <a:gd name="connsiteY1" fmla="*/ 817 h 817"/>
                      <a:gd name="connsiteX2" fmla="*/ 0 w 9809"/>
                      <a:gd name="connsiteY2" fmla="*/ 0 h 817"/>
                    </a:gdLst>
                    <a:ahLst/>
                    <a:cxnLst>
                      <a:cxn ang="0">
                        <a:pos x="connsiteX0" y="connsiteY0"/>
                      </a:cxn>
                      <a:cxn ang="0">
                        <a:pos x="connsiteX1" y="connsiteY1"/>
                      </a:cxn>
                      <a:cxn ang="0">
                        <a:pos x="connsiteX2" y="connsiteY2"/>
                      </a:cxn>
                    </a:cxnLst>
                    <a:rect l="l" t="t" r="r" b="b"/>
                    <a:pathLst>
                      <a:path w="9809" h="817">
                        <a:moveTo>
                          <a:pt x="0" y="0"/>
                        </a:moveTo>
                        <a:cubicBezTo>
                          <a:pt x="2861" y="273"/>
                          <a:pt x="5994" y="409"/>
                          <a:pt x="9809" y="817"/>
                        </a:cubicBezTo>
                        <a:cubicBezTo>
                          <a:pt x="6130" y="409"/>
                          <a:pt x="2997" y="273"/>
                          <a:pt x="0" y="0"/>
                        </a:cubicBezTo>
                        <a:close/>
                      </a:path>
                    </a:pathLst>
                  </a:custGeom>
                  <a:solidFill>
                    <a:srgbClr val="333333"/>
                  </a:solidFill>
                  <a:ln w="0" cap="flat">
                    <a:noFill/>
                    <a:prstDash val="solid"/>
                    <a:miter/>
                  </a:ln>
                </p:spPr>
                <p:txBody>
                  <a:bodyPr rtlCol="0" anchor="ctr"/>
                  <a:lstStyle/>
                  <a:p>
                    <a:endParaRPr lang="en-US"/>
                  </a:p>
                </p:txBody>
              </p:sp>
              <p:sp>
                <p:nvSpPr>
                  <p:cNvPr id="3222" name="Freeform: Shape 3221">
                    <a:extLst>
                      <a:ext uri="{FF2B5EF4-FFF2-40B4-BE49-F238E27FC236}">
                        <a16:creationId xmlns:a16="http://schemas.microsoft.com/office/drawing/2014/main" id="{1B76A052-CC7C-ABFC-DDC3-7D828F4535E7}"/>
                      </a:ext>
                    </a:extLst>
                  </p:cNvPr>
                  <p:cNvSpPr/>
                  <p:nvPr/>
                </p:nvSpPr>
                <p:spPr>
                  <a:xfrm>
                    <a:off x="19632675" y="2085922"/>
                    <a:ext cx="6130" cy="13896"/>
                  </a:xfrm>
                  <a:custGeom>
                    <a:avLst/>
                    <a:gdLst>
                      <a:gd name="connsiteX0" fmla="*/ 0 w 6130"/>
                      <a:gd name="connsiteY0" fmla="*/ 13897 h 13896"/>
                      <a:gd name="connsiteX1" fmla="*/ 6130 w 6130"/>
                      <a:gd name="connsiteY1" fmla="*/ 0 h 13896"/>
                      <a:gd name="connsiteX2" fmla="*/ 0 w 6130"/>
                      <a:gd name="connsiteY2" fmla="*/ 13897 h 13896"/>
                    </a:gdLst>
                    <a:ahLst/>
                    <a:cxnLst>
                      <a:cxn ang="0">
                        <a:pos x="connsiteX0" y="connsiteY0"/>
                      </a:cxn>
                      <a:cxn ang="0">
                        <a:pos x="connsiteX1" y="connsiteY1"/>
                      </a:cxn>
                      <a:cxn ang="0">
                        <a:pos x="connsiteX2" y="connsiteY2"/>
                      </a:cxn>
                    </a:cxnLst>
                    <a:rect l="l" t="t" r="r" b="b"/>
                    <a:pathLst>
                      <a:path w="6130" h="13896">
                        <a:moveTo>
                          <a:pt x="0" y="13897"/>
                        </a:moveTo>
                        <a:lnTo>
                          <a:pt x="6130" y="0"/>
                        </a:lnTo>
                        <a:cubicBezTo>
                          <a:pt x="4086" y="4224"/>
                          <a:pt x="2042" y="8720"/>
                          <a:pt x="0" y="13897"/>
                        </a:cubicBezTo>
                        <a:close/>
                      </a:path>
                    </a:pathLst>
                  </a:custGeom>
                  <a:solidFill>
                    <a:srgbClr val="333333"/>
                  </a:solidFill>
                  <a:ln w="0" cap="flat">
                    <a:noFill/>
                    <a:prstDash val="solid"/>
                    <a:miter/>
                  </a:ln>
                </p:spPr>
                <p:txBody>
                  <a:bodyPr rtlCol="0" anchor="ctr"/>
                  <a:lstStyle/>
                  <a:p>
                    <a:endParaRPr lang="en-US"/>
                  </a:p>
                </p:txBody>
              </p:sp>
              <p:sp>
                <p:nvSpPr>
                  <p:cNvPr id="3223" name="Freeform: Shape 3222">
                    <a:extLst>
                      <a:ext uri="{FF2B5EF4-FFF2-40B4-BE49-F238E27FC236}">
                        <a16:creationId xmlns:a16="http://schemas.microsoft.com/office/drawing/2014/main" id="{20BBA016-A572-C744-D046-50866D3CB21A}"/>
                      </a:ext>
                    </a:extLst>
                  </p:cNvPr>
                  <p:cNvSpPr/>
                  <p:nvPr/>
                </p:nvSpPr>
                <p:spPr>
                  <a:xfrm>
                    <a:off x="19976634" y="1910574"/>
                    <a:ext cx="34666" cy="9537"/>
                  </a:xfrm>
                  <a:custGeom>
                    <a:avLst/>
                    <a:gdLst>
                      <a:gd name="connsiteX0" fmla="*/ 26083 w 34666"/>
                      <a:gd name="connsiteY0" fmla="*/ 8175 h 9537"/>
                      <a:gd name="connsiteX1" fmla="*/ 34667 w 34666"/>
                      <a:gd name="connsiteY1" fmla="*/ 9537 h 9537"/>
                      <a:gd name="connsiteX2" fmla="*/ 2786 w 34666"/>
                      <a:gd name="connsiteY2" fmla="*/ 0 h 9537"/>
                      <a:gd name="connsiteX3" fmla="*/ 61 w 34666"/>
                      <a:gd name="connsiteY3" fmla="*/ 954 h 9537"/>
                      <a:gd name="connsiteX4" fmla="*/ 26083 w 34666"/>
                      <a:gd name="connsiteY4" fmla="*/ 8175 h 95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666" h="9537">
                        <a:moveTo>
                          <a:pt x="26083" y="8175"/>
                        </a:moveTo>
                        <a:cubicBezTo>
                          <a:pt x="17500" y="4496"/>
                          <a:pt x="32895" y="9401"/>
                          <a:pt x="34667" y="9537"/>
                        </a:cubicBezTo>
                        <a:cubicBezTo>
                          <a:pt x="24177" y="5859"/>
                          <a:pt x="13550" y="2589"/>
                          <a:pt x="2786" y="0"/>
                        </a:cubicBezTo>
                        <a:cubicBezTo>
                          <a:pt x="2786" y="545"/>
                          <a:pt x="-484" y="409"/>
                          <a:pt x="61" y="954"/>
                        </a:cubicBezTo>
                        <a:cubicBezTo>
                          <a:pt x="8916" y="2861"/>
                          <a:pt x="17500" y="5450"/>
                          <a:pt x="26083" y="8175"/>
                        </a:cubicBezTo>
                        <a:close/>
                      </a:path>
                    </a:pathLst>
                  </a:custGeom>
                  <a:solidFill>
                    <a:srgbClr val="333333"/>
                  </a:solidFill>
                  <a:ln w="0" cap="flat">
                    <a:noFill/>
                    <a:prstDash val="solid"/>
                    <a:miter/>
                  </a:ln>
                </p:spPr>
                <p:txBody>
                  <a:bodyPr rtlCol="0" anchor="ctr"/>
                  <a:lstStyle/>
                  <a:p>
                    <a:endParaRPr lang="en-US"/>
                  </a:p>
                </p:txBody>
              </p:sp>
              <p:sp>
                <p:nvSpPr>
                  <p:cNvPr id="3224" name="Freeform: Shape 3223">
                    <a:extLst>
                      <a:ext uri="{FF2B5EF4-FFF2-40B4-BE49-F238E27FC236}">
                        <a16:creationId xmlns:a16="http://schemas.microsoft.com/office/drawing/2014/main" id="{C5874348-A8D0-38E6-6CDA-2B272DD9C729}"/>
                      </a:ext>
                    </a:extLst>
                  </p:cNvPr>
                  <p:cNvSpPr/>
                  <p:nvPr/>
                </p:nvSpPr>
                <p:spPr>
                  <a:xfrm>
                    <a:off x="19961707" y="1906759"/>
                    <a:ext cx="17848" cy="3814"/>
                  </a:xfrm>
                  <a:custGeom>
                    <a:avLst/>
                    <a:gdLst>
                      <a:gd name="connsiteX0" fmla="*/ 8584 w 17848"/>
                      <a:gd name="connsiteY0" fmla="*/ 545 h 3814"/>
                      <a:gd name="connsiteX1" fmla="*/ 0 w 17848"/>
                      <a:gd name="connsiteY1" fmla="*/ 0 h 3814"/>
                      <a:gd name="connsiteX2" fmla="*/ 17849 w 17848"/>
                      <a:gd name="connsiteY2" fmla="*/ 3815 h 3814"/>
                      <a:gd name="connsiteX3" fmla="*/ 8720 w 17848"/>
                      <a:gd name="connsiteY3" fmla="*/ 681 h 3814"/>
                    </a:gdLst>
                    <a:ahLst/>
                    <a:cxnLst>
                      <a:cxn ang="0">
                        <a:pos x="connsiteX0" y="connsiteY0"/>
                      </a:cxn>
                      <a:cxn ang="0">
                        <a:pos x="connsiteX1" y="connsiteY1"/>
                      </a:cxn>
                      <a:cxn ang="0">
                        <a:pos x="connsiteX2" y="connsiteY2"/>
                      </a:cxn>
                      <a:cxn ang="0">
                        <a:pos x="connsiteX3" y="connsiteY3"/>
                      </a:cxn>
                    </a:cxnLst>
                    <a:rect l="l" t="t" r="r" b="b"/>
                    <a:pathLst>
                      <a:path w="17848" h="3814">
                        <a:moveTo>
                          <a:pt x="8584" y="545"/>
                        </a:moveTo>
                        <a:cubicBezTo>
                          <a:pt x="7358" y="545"/>
                          <a:pt x="3815" y="409"/>
                          <a:pt x="0" y="0"/>
                        </a:cubicBezTo>
                        <a:cubicBezTo>
                          <a:pt x="5996" y="954"/>
                          <a:pt x="11855" y="2316"/>
                          <a:pt x="17849" y="3815"/>
                        </a:cubicBezTo>
                        <a:cubicBezTo>
                          <a:pt x="17849" y="3406"/>
                          <a:pt x="15941" y="2589"/>
                          <a:pt x="8720" y="681"/>
                        </a:cubicBezTo>
                        <a:close/>
                      </a:path>
                    </a:pathLst>
                  </a:custGeom>
                  <a:solidFill>
                    <a:srgbClr val="333333"/>
                  </a:solidFill>
                  <a:ln w="0" cap="flat">
                    <a:noFill/>
                    <a:prstDash val="solid"/>
                    <a:miter/>
                  </a:ln>
                </p:spPr>
                <p:txBody>
                  <a:bodyPr rtlCol="0" anchor="ctr"/>
                  <a:lstStyle/>
                  <a:p>
                    <a:endParaRPr lang="en-US"/>
                  </a:p>
                </p:txBody>
              </p:sp>
              <p:sp>
                <p:nvSpPr>
                  <p:cNvPr id="3225" name="Freeform: Shape 3224">
                    <a:extLst>
                      <a:ext uri="{FF2B5EF4-FFF2-40B4-BE49-F238E27FC236}">
                        <a16:creationId xmlns:a16="http://schemas.microsoft.com/office/drawing/2014/main" id="{913D9915-85E1-6AC8-D1DA-65DF46165204}"/>
                      </a:ext>
                    </a:extLst>
                  </p:cNvPr>
                  <p:cNvSpPr/>
                  <p:nvPr/>
                </p:nvSpPr>
                <p:spPr>
                  <a:xfrm>
                    <a:off x="19954215" y="1933463"/>
                    <a:ext cx="13351" cy="2179"/>
                  </a:xfrm>
                  <a:custGeom>
                    <a:avLst/>
                    <a:gdLst>
                      <a:gd name="connsiteX0" fmla="*/ 13352 w 13351"/>
                      <a:gd name="connsiteY0" fmla="*/ 2180 h 2179"/>
                      <a:gd name="connsiteX1" fmla="*/ 8038 w 13351"/>
                      <a:gd name="connsiteY1" fmla="*/ 1090 h 2179"/>
                      <a:gd name="connsiteX2" fmla="*/ 0 w 13351"/>
                      <a:gd name="connsiteY2" fmla="*/ 0 h 2179"/>
                      <a:gd name="connsiteX3" fmla="*/ 13352 w 13351"/>
                      <a:gd name="connsiteY3" fmla="*/ 2180 h 2179"/>
                    </a:gdLst>
                    <a:ahLst/>
                    <a:cxnLst>
                      <a:cxn ang="0">
                        <a:pos x="connsiteX0" y="connsiteY0"/>
                      </a:cxn>
                      <a:cxn ang="0">
                        <a:pos x="connsiteX1" y="connsiteY1"/>
                      </a:cxn>
                      <a:cxn ang="0">
                        <a:pos x="connsiteX2" y="connsiteY2"/>
                      </a:cxn>
                      <a:cxn ang="0">
                        <a:pos x="connsiteX3" y="connsiteY3"/>
                      </a:cxn>
                    </a:cxnLst>
                    <a:rect l="l" t="t" r="r" b="b"/>
                    <a:pathLst>
                      <a:path w="13351" h="2179">
                        <a:moveTo>
                          <a:pt x="13352" y="2180"/>
                        </a:moveTo>
                        <a:cubicBezTo>
                          <a:pt x="11581" y="1771"/>
                          <a:pt x="9809" y="1362"/>
                          <a:pt x="8038" y="1090"/>
                        </a:cubicBezTo>
                        <a:lnTo>
                          <a:pt x="0" y="0"/>
                        </a:lnTo>
                        <a:cubicBezTo>
                          <a:pt x="4496" y="681"/>
                          <a:pt x="8993" y="1226"/>
                          <a:pt x="13352" y="2180"/>
                        </a:cubicBezTo>
                        <a:close/>
                      </a:path>
                    </a:pathLst>
                  </a:custGeom>
                  <a:solidFill>
                    <a:srgbClr val="333333"/>
                  </a:solidFill>
                  <a:ln w="0" cap="flat">
                    <a:noFill/>
                    <a:prstDash val="solid"/>
                    <a:miter/>
                  </a:ln>
                </p:spPr>
                <p:txBody>
                  <a:bodyPr rtlCol="0" anchor="ctr"/>
                  <a:lstStyle/>
                  <a:p>
                    <a:endParaRPr lang="en-US"/>
                  </a:p>
                </p:txBody>
              </p:sp>
              <p:sp>
                <p:nvSpPr>
                  <p:cNvPr id="3226" name="Freeform: Shape 3225">
                    <a:extLst>
                      <a:ext uri="{FF2B5EF4-FFF2-40B4-BE49-F238E27FC236}">
                        <a16:creationId xmlns:a16="http://schemas.microsoft.com/office/drawing/2014/main" id="{68D83BC5-9078-B8B5-DBD8-9E0A2E5524CD}"/>
                      </a:ext>
                    </a:extLst>
                  </p:cNvPr>
                  <p:cNvSpPr/>
                  <p:nvPr/>
                </p:nvSpPr>
                <p:spPr>
                  <a:xfrm>
                    <a:off x="19884048" y="1927060"/>
                    <a:ext cx="22753" cy="1771"/>
                  </a:xfrm>
                  <a:custGeom>
                    <a:avLst/>
                    <a:gdLst>
                      <a:gd name="connsiteX0" fmla="*/ 0 w 22753"/>
                      <a:gd name="connsiteY0" fmla="*/ 1771 h 1771"/>
                      <a:gd name="connsiteX1" fmla="*/ 22754 w 22753"/>
                      <a:gd name="connsiteY1" fmla="*/ 0 h 1771"/>
                      <a:gd name="connsiteX2" fmla="*/ 0 w 22753"/>
                      <a:gd name="connsiteY2" fmla="*/ 1771 h 1771"/>
                    </a:gdLst>
                    <a:ahLst/>
                    <a:cxnLst>
                      <a:cxn ang="0">
                        <a:pos x="connsiteX0" y="connsiteY0"/>
                      </a:cxn>
                      <a:cxn ang="0">
                        <a:pos x="connsiteX1" y="connsiteY1"/>
                      </a:cxn>
                      <a:cxn ang="0">
                        <a:pos x="connsiteX2" y="connsiteY2"/>
                      </a:cxn>
                    </a:cxnLst>
                    <a:rect l="l" t="t" r="r" b="b"/>
                    <a:pathLst>
                      <a:path w="22753" h="1771">
                        <a:moveTo>
                          <a:pt x="0" y="1771"/>
                        </a:moveTo>
                        <a:cubicBezTo>
                          <a:pt x="6403" y="1771"/>
                          <a:pt x="18529" y="273"/>
                          <a:pt x="22754" y="0"/>
                        </a:cubicBezTo>
                        <a:cubicBezTo>
                          <a:pt x="8720" y="681"/>
                          <a:pt x="14714" y="0"/>
                          <a:pt x="0" y="1771"/>
                        </a:cubicBezTo>
                        <a:close/>
                      </a:path>
                    </a:pathLst>
                  </a:custGeom>
                  <a:solidFill>
                    <a:srgbClr val="333333"/>
                  </a:solidFill>
                  <a:ln w="0" cap="flat">
                    <a:noFill/>
                    <a:prstDash val="solid"/>
                    <a:miter/>
                  </a:ln>
                </p:spPr>
                <p:txBody>
                  <a:bodyPr rtlCol="0" anchor="ctr"/>
                  <a:lstStyle/>
                  <a:p>
                    <a:endParaRPr lang="en-US"/>
                  </a:p>
                </p:txBody>
              </p:sp>
              <p:sp>
                <p:nvSpPr>
                  <p:cNvPr id="3227" name="Freeform: Shape 3226">
                    <a:extLst>
                      <a:ext uri="{FF2B5EF4-FFF2-40B4-BE49-F238E27FC236}">
                        <a16:creationId xmlns:a16="http://schemas.microsoft.com/office/drawing/2014/main" id="{0DDB4E0D-00F0-952C-E69D-96A4B4480FFF}"/>
                      </a:ext>
                    </a:extLst>
                  </p:cNvPr>
                  <p:cNvSpPr/>
                  <p:nvPr/>
                </p:nvSpPr>
                <p:spPr>
                  <a:xfrm>
                    <a:off x="19888952" y="1935916"/>
                    <a:ext cx="12944" cy="1498"/>
                  </a:xfrm>
                  <a:custGeom>
                    <a:avLst/>
                    <a:gdLst>
                      <a:gd name="connsiteX0" fmla="*/ 12944 w 12944"/>
                      <a:gd name="connsiteY0" fmla="*/ 0 h 1498"/>
                      <a:gd name="connsiteX1" fmla="*/ 0 w 12944"/>
                      <a:gd name="connsiteY1" fmla="*/ 1499 h 1498"/>
                      <a:gd name="connsiteX2" fmla="*/ 1226 w 12944"/>
                      <a:gd name="connsiteY2" fmla="*/ 1499 h 1498"/>
                      <a:gd name="connsiteX3" fmla="*/ 12944 w 12944"/>
                      <a:gd name="connsiteY3" fmla="*/ 0 h 1498"/>
                    </a:gdLst>
                    <a:ahLst/>
                    <a:cxnLst>
                      <a:cxn ang="0">
                        <a:pos x="connsiteX0" y="connsiteY0"/>
                      </a:cxn>
                      <a:cxn ang="0">
                        <a:pos x="connsiteX1" y="connsiteY1"/>
                      </a:cxn>
                      <a:cxn ang="0">
                        <a:pos x="connsiteX2" y="connsiteY2"/>
                      </a:cxn>
                      <a:cxn ang="0">
                        <a:pos x="connsiteX3" y="connsiteY3"/>
                      </a:cxn>
                    </a:cxnLst>
                    <a:rect l="l" t="t" r="r" b="b"/>
                    <a:pathLst>
                      <a:path w="12944" h="1498">
                        <a:moveTo>
                          <a:pt x="12944" y="0"/>
                        </a:moveTo>
                        <a:cubicBezTo>
                          <a:pt x="8584" y="409"/>
                          <a:pt x="4224" y="817"/>
                          <a:pt x="0" y="1499"/>
                        </a:cubicBezTo>
                        <a:lnTo>
                          <a:pt x="1226" y="1499"/>
                        </a:lnTo>
                        <a:cubicBezTo>
                          <a:pt x="5177" y="954"/>
                          <a:pt x="8993" y="409"/>
                          <a:pt x="12944" y="0"/>
                        </a:cubicBezTo>
                        <a:close/>
                      </a:path>
                    </a:pathLst>
                  </a:custGeom>
                  <a:solidFill>
                    <a:srgbClr val="333333"/>
                  </a:solidFill>
                  <a:ln w="0" cap="flat">
                    <a:noFill/>
                    <a:prstDash val="solid"/>
                    <a:miter/>
                  </a:ln>
                </p:spPr>
                <p:txBody>
                  <a:bodyPr rtlCol="0" anchor="ctr"/>
                  <a:lstStyle/>
                  <a:p>
                    <a:endParaRPr lang="en-US"/>
                  </a:p>
                </p:txBody>
              </p:sp>
              <p:sp>
                <p:nvSpPr>
                  <p:cNvPr id="3228" name="Freeform: Shape 3227">
                    <a:extLst>
                      <a:ext uri="{FF2B5EF4-FFF2-40B4-BE49-F238E27FC236}">
                        <a16:creationId xmlns:a16="http://schemas.microsoft.com/office/drawing/2014/main" id="{87C2EEEE-FADA-2480-27F3-23E79633A558}"/>
                      </a:ext>
                    </a:extLst>
                  </p:cNvPr>
                  <p:cNvSpPr/>
                  <p:nvPr/>
                </p:nvSpPr>
                <p:spPr>
                  <a:xfrm>
                    <a:off x="19609649" y="2208271"/>
                    <a:ext cx="681" cy="6948"/>
                  </a:xfrm>
                  <a:custGeom>
                    <a:avLst/>
                    <a:gdLst>
                      <a:gd name="connsiteX0" fmla="*/ 682 w 681"/>
                      <a:gd name="connsiteY0" fmla="*/ 0 h 6948"/>
                      <a:gd name="connsiteX1" fmla="*/ 0 w 681"/>
                      <a:gd name="connsiteY1" fmla="*/ 6948 h 6948"/>
                      <a:gd name="connsiteX2" fmla="*/ 682 w 681"/>
                      <a:gd name="connsiteY2" fmla="*/ 0 h 6948"/>
                    </a:gdLst>
                    <a:ahLst/>
                    <a:cxnLst>
                      <a:cxn ang="0">
                        <a:pos x="connsiteX0" y="connsiteY0"/>
                      </a:cxn>
                      <a:cxn ang="0">
                        <a:pos x="connsiteX1" y="connsiteY1"/>
                      </a:cxn>
                      <a:cxn ang="0">
                        <a:pos x="connsiteX2" y="connsiteY2"/>
                      </a:cxn>
                    </a:cxnLst>
                    <a:rect l="l" t="t" r="r" b="b"/>
                    <a:pathLst>
                      <a:path w="681" h="6948">
                        <a:moveTo>
                          <a:pt x="682" y="0"/>
                        </a:moveTo>
                        <a:cubicBezTo>
                          <a:pt x="409" y="2316"/>
                          <a:pt x="273" y="4632"/>
                          <a:pt x="0" y="6948"/>
                        </a:cubicBezTo>
                        <a:cubicBezTo>
                          <a:pt x="273" y="3679"/>
                          <a:pt x="409" y="1635"/>
                          <a:pt x="682" y="0"/>
                        </a:cubicBezTo>
                        <a:close/>
                      </a:path>
                    </a:pathLst>
                  </a:custGeom>
                  <a:solidFill>
                    <a:srgbClr val="333333"/>
                  </a:solidFill>
                  <a:ln w="0" cap="flat">
                    <a:noFill/>
                    <a:prstDash val="solid"/>
                    <a:miter/>
                  </a:ln>
                </p:spPr>
                <p:txBody>
                  <a:bodyPr rtlCol="0" anchor="ctr"/>
                  <a:lstStyle/>
                  <a:p>
                    <a:endParaRPr lang="en-US"/>
                  </a:p>
                </p:txBody>
              </p:sp>
              <p:sp>
                <p:nvSpPr>
                  <p:cNvPr id="3229" name="Freeform: Shape 3228">
                    <a:extLst>
                      <a:ext uri="{FF2B5EF4-FFF2-40B4-BE49-F238E27FC236}">
                        <a16:creationId xmlns:a16="http://schemas.microsoft.com/office/drawing/2014/main" id="{DB2EAA14-745D-F5BE-9D92-E64376B2A173}"/>
                      </a:ext>
                    </a:extLst>
                  </p:cNvPr>
                  <p:cNvSpPr/>
                  <p:nvPr/>
                </p:nvSpPr>
                <p:spPr>
                  <a:xfrm>
                    <a:off x="19603997" y="2075907"/>
                    <a:ext cx="41510" cy="220327"/>
                  </a:xfrm>
                  <a:custGeom>
                    <a:avLst/>
                    <a:gdLst>
                      <a:gd name="connsiteX0" fmla="*/ 37941 w 41510"/>
                      <a:gd name="connsiteY0" fmla="*/ 13013 h 220327"/>
                      <a:gd name="connsiteX1" fmla="*/ 35354 w 41510"/>
                      <a:gd name="connsiteY1" fmla="*/ 15193 h 220327"/>
                      <a:gd name="connsiteX2" fmla="*/ 40395 w 41510"/>
                      <a:gd name="connsiteY2" fmla="*/ 1023 h 220327"/>
                      <a:gd name="connsiteX3" fmla="*/ 32628 w 41510"/>
                      <a:gd name="connsiteY3" fmla="*/ 18463 h 220327"/>
                      <a:gd name="connsiteX4" fmla="*/ 32628 w 41510"/>
                      <a:gd name="connsiteY4" fmla="*/ 16828 h 220327"/>
                      <a:gd name="connsiteX5" fmla="*/ 24044 w 41510"/>
                      <a:gd name="connsiteY5" fmla="*/ 38354 h 220327"/>
                      <a:gd name="connsiteX6" fmla="*/ 28405 w 41510"/>
                      <a:gd name="connsiteY6" fmla="*/ 32223 h 220327"/>
                      <a:gd name="connsiteX7" fmla="*/ 15597 w 41510"/>
                      <a:gd name="connsiteY7" fmla="*/ 62061 h 220327"/>
                      <a:gd name="connsiteX8" fmla="*/ 7423 w 41510"/>
                      <a:gd name="connsiteY8" fmla="*/ 95578 h 220327"/>
                      <a:gd name="connsiteX9" fmla="*/ 7695 w 41510"/>
                      <a:gd name="connsiteY9" fmla="*/ 92853 h 220327"/>
                      <a:gd name="connsiteX10" fmla="*/ 6877 w 41510"/>
                      <a:gd name="connsiteY10" fmla="*/ 98030 h 220327"/>
                      <a:gd name="connsiteX11" fmla="*/ 2109 w 41510"/>
                      <a:gd name="connsiteY11" fmla="*/ 213158 h 220327"/>
                      <a:gd name="connsiteX12" fmla="*/ 5379 w 41510"/>
                      <a:gd name="connsiteY12" fmla="*/ 216700 h 220327"/>
                      <a:gd name="connsiteX13" fmla="*/ 3471 w 41510"/>
                      <a:gd name="connsiteY13" fmla="*/ 177598 h 220327"/>
                      <a:gd name="connsiteX14" fmla="*/ 2791 w 41510"/>
                      <a:gd name="connsiteY14" fmla="*/ 154708 h 220327"/>
                      <a:gd name="connsiteX15" fmla="*/ 3880 w 41510"/>
                      <a:gd name="connsiteY15" fmla="*/ 152256 h 220327"/>
                      <a:gd name="connsiteX16" fmla="*/ 3336 w 41510"/>
                      <a:gd name="connsiteY16" fmla="*/ 138086 h 220327"/>
                      <a:gd name="connsiteX17" fmla="*/ 1836 w 41510"/>
                      <a:gd name="connsiteY17" fmla="*/ 151439 h 220327"/>
                      <a:gd name="connsiteX18" fmla="*/ 4426 w 41510"/>
                      <a:gd name="connsiteY18" fmla="*/ 115197 h 220327"/>
                      <a:gd name="connsiteX19" fmla="*/ 11238 w 41510"/>
                      <a:gd name="connsiteY19" fmla="*/ 83997 h 220327"/>
                      <a:gd name="connsiteX20" fmla="*/ 4562 w 41510"/>
                      <a:gd name="connsiteY20" fmla="*/ 132773 h 220327"/>
                      <a:gd name="connsiteX21" fmla="*/ 6197 w 41510"/>
                      <a:gd name="connsiteY21" fmla="*/ 132773 h 220327"/>
                      <a:gd name="connsiteX22" fmla="*/ 37805 w 41510"/>
                      <a:gd name="connsiteY22" fmla="*/ 13285 h 220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1510" h="220327">
                        <a:moveTo>
                          <a:pt x="37941" y="13013"/>
                        </a:moveTo>
                        <a:cubicBezTo>
                          <a:pt x="30176" y="28545"/>
                          <a:pt x="32220" y="23231"/>
                          <a:pt x="35354" y="15193"/>
                        </a:cubicBezTo>
                        <a:cubicBezTo>
                          <a:pt x="38623" y="7154"/>
                          <a:pt x="43801" y="-3337"/>
                          <a:pt x="40395" y="1023"/>
                        </a:cubicBezTo>
                        <a:cubicBezTo>
                          <a:pt x="37669" y="6746"/>
                          <a:pt x="34944" y="12468"/>
                          <a:pt x="32628" y="18463"/>
                        </a:cubicBezTo>
                        <a:lnTo>
                          <a:pt x="32628" y="16828"/>
                        </a:lnTo>
                        <a:cubicBezTo>
                          <a:pt x="29631" y="23912"/>
                          <a:pt x="26634" y="30997"/>
                          <a:pt x="24044" y="38354"/>
                        </a:cubicBezTo>
                        <a:cubicBezTo>
                          <a:pt x="26634" y="34267"/>
                          <a:pt x="27859" y="30997"/>
                          <a:pt x="28405" y="32223"/>
                        </a:cubicBezTo>
                        <a:cubicBezTo>
                          <a:pt x="17232" y="60971"/>
                          <a:pt x="23773" y="40807"/>
                          <a:pt x="15597" y="62061"/>
                        </a:cubicBezTo>
                        <a:cubicBezTo>
                          <a:pt x="12464" y="73097"/>
                          <a:pt x="9467" y="84269"/>
                          <a:pt x="7423" y="95578"/>
                        </a:cubicBezTo>
                        <a:lnTo>
                          <a:pt x="7695" y="92853"/>
                        </a:lnTo>
                        <a:cubicBezTo>
                          <a:pt x="7150" y="95714"/>
                          <a:pt x="7013" y="96940"/>
                          <a:pt x="6877" y="98030"/>
                        </a:cubicBezTo>
                        <a:cubicBezTo>
                          <a:pt x="-479" y="136043"/>
                          <a:pt x="-1705" y="175282"/>
                          <a:pt x="2109" y="213158"/>
                        </a:cubicBezTo>
                        <a:cubicBezTo>
                          <a:pt x="4153" y="233867"/>
                          <a:pt x="3063" y="201577"/>
                          <a:pt x="5379" y="216700"/>
                        </a:cubicBezTo>
                        <a:cubicBezTo>
                          <a:pt x="4698" y="204711"/>
                          <a:pt x="3607" y="189860"/>
                          <a:pt x="3471" y="177598"/>
                        </a:cubicBezTo>
                        <a:cubicBezTo>
                          <a:pt x="3471" y="165336"/>
                          <a:pt x="3471" y="155798"/>
                          <a:pt x="2791" y="154708"/>
                        </a:cubicBezTo>
                        <a:cubicBezTo>
                          <a:pt x="3063" y="155526"/>
                          <a:pt x="3471" y="157161"/>
                          <a:pt x="3880" y="152256"/>
                        </a:cubicBezTo>
                        <a:cubicBezTo>
                          <a:pt x="3607" y="147624"/>
                          <a:pt x="3200" y="142855"/>
                          <a:pt x="3336" y="138086"/>
                        </a:cubicBezTo>
                        <a:cubicBezTo>
                          <a:pt x="2654" y="142583"/>
                          <a:pt x="2245" y="146942"/>
                          <a:pt x="1836" y="151439"/>
                        </a:cubicBezTo>
                        <a:cubicBezTo>
                          <a:pt x="1292" y="144354"/>
                          <a:pt x="2245" y="129367"/>
                          <a:pt x="4426" y="115197"/>
                        </a:cubicBezTo>
                        <a:cubicBezTo>
                          <a:pt x="6333" y="101028"/>
                          <a:pt x="9876" y="87948"/>
                          <a:pt x="11238" y="83997"/>
                        </a:cubicBezTo>
                        <a:cubicBezTo>
                          <a:pt x="6606" y="109611"/>
                          <a:pt x="10148" y="97077"/>
                          <a:pt x="4562" y="132773"/>
                        </a:cubicBezTo>
                        <a:cubicBezTo>
                          <a:pt x="5242" y="131138"/>
                          <a:pt x="6742" y="124734"/>
                          <a:pt x="6197" y="132773"/>
                        </a:cubicBezTo>
                        <a:cubicBezTo>
                          <a:pt x="10148" y="90673"/>
                          <a:pt x="20774" y="53887"/>
                          <a:pt x="37805" y="13285"/>
                        </a:cubicBezTo>
                        <a:close/>
                      </a:path>
                    </a:pathLst>
                  </a:custGeom>
                  <a:solidFill>
                    <a:srgbClr val="333333"/>
                  </a:solidFill>
                  <a:ln w="0" cap="flat">
                    <a:noFill/>
                    <a:prstDash val="solid"/>
                    <a:miter/>
                  </a:ln>
                </p:spPr>
                <p:txBody>
                  <a:bodyPr rtlCol="0" anchor="ctr"/>
                  <a:lstStyle/>
                  <a:p>
                    <a:endParaRPr lang="en-US"/>
                  </a:p>
                </p:txBody>
              </p:sp>
              <p:sp>
                <p:nvSpPr>
                  <p:cNvPr id="3230" name="Freeform: Shape 3229">
                    <a:extLst>
                      <a:ext uri="{FF2B5EF4-FFF2-40B4-BE49-F238E27FC236}">
                        <a16:creationId xmlns:a16="http://schemas.microsoft.com/office/drawing/2014/main" id="{B7D54D46-E916-717B-0E41-15ACE4C51314}"/>
                      </a:ext>
                    </a:extLst>
                  </p:cNvPr>
                  <p:cNvSpPr/>
                  <p:nvPr/>
                </p:nvSpPr>
                <p:spPr>
                  <a:xfrm>
                    <a:off x="19667553" y="2495205"/>
                    <a:ext cx="349" cy="459"/>
                  </a:xfrm>
                  <a:custGeom>
                    <a:avLst/>
                    <a:gdLst>
                      <a:gd name="connsiteX0" fmla="*/ 273 w 349"/>
                      <a:gd name="connsiteY0" fmla="*/ 273 h 459"/>
                      <a:gd name="connsiteX1" fmla="*/ 0 w 349"/>
                      <a:gd name="connsiteY1" fmla="*/ 0 h 459"/>
                      <a:gd name="connsiteX2" fmla="*/ 273 w 349"/>
                      <a:gd name="connsiteY2" fmla="*/ 273 h 459"/>
                    </a:gdLst>
                    <a:ahLst/>
                    <a:cxnLst>
                      <a:cxn ang="0">
                        <a:pos x="connsiteX0" y="connsiteY0"/>
                      </a:cxn>
                      <a:cxn ang="0">
                        <a:pos x="connsiteX1" y="connsiteY1"/>
                      </a:cxn>
                      <a:cxn ang="0">
                        <a:pos x="connsiteX2" y="connsiteY2"/>
                      </a:cxn>
                    </a:cxnLst>
                    <a:rect l="l" t="t" r="r" b="b"/>
                    <a:pathLst>
                      <a:path w="349" h="459">
                        <a:moveTo>
                          <a:pt x="273" y="273"/>
                        </a:moveTo>
                        <a:lnTo>
                          <a:pt x="0" y="0"/>
                        </a:lnTo>
                        <a:cubicBezTo>
                          <a:pt x="0" y="0"/>
                          <a:pt x="546" y="817"/>
                          <a:pt x="273" y="273"/>
                        </a:cubicBezTo>
                        <a:close/>
                      </a:path>
                    </a:pathLst>
                  </a:custGeom>
                  <a:solidFill>
                    <a:srgbClr val="333333"/>
                  </a:solidFill>
                  <a:ln w="0" cap="flat">
                    <a:noFill/>
                    <a:prstDash val="solid"/>
                    <a:miter/>
                  </a:ln>
                </p:spPr>
                <p:txBody>
                  <a:bodyPr rtlCol="0" anchor="ctr"/>
                  <a:lstStyle/>
                  <a:p>
                    <a:endParaRPr lang="en-US"/>
                  </a:p>
                </p:txBody>
              </p:sp>
              <p:sp>
                <p:nvSpPr>
                  <p:cNvPr id="3231" name="Freeform: Shape 3230">
                    <a:extLst>
                      <a:ext uri="{FF2B5EF4-FFF2-40B4-BE49-F238E27FC236}">
                        <a16:creationId xmlns:a16="http://schemas.microsoft.com/office/drawing/2014/main" id="{3000CCF4-95A3-2C13-3A46-A9CF572B1B6A}"/>
                      </a:ext>
                    </a:extLst>
                  </p:cNvPr>
                  <p:cNvSpPr/>
                  <p:nvPr/>
                </p:nvSpPr>
                <p:spPr>
                  <a:xfrm>
                    <a:off x="19652566" y="2464686"/>
                    <a:ext cx="14850" cy="30382"/>
                  </a:xfrm>
                  <a:custGeom>
                    <a:avLst/>
                    <a:gdLst>
                      <a:gd name="connsiteX0" fmla="*/ 9809 w 14850"/>
                      <a:gd name="connsiteY0" fmla="*/ 17848 h 30382"/>
                      <a:gd name="connsiteX1" fmla="*/ 0 w 14850"/>
                      <a:gd name="connsiteY1" fmla="*/ 0 h 30382"/>
                      <a:gd name="connsiteX2" fmla="*/ 12806 w 14850"/>
                      <a:gd name="connsiteY2" fmla="*/ 28884 h 30382"/>
                      <a:gd name="connsiteX3" fmla="*/ 14850 w 14850"/>
                      <a:gd name="connsiteY3" fmla="*/ 30383 h 30382"/>
                      <a:gd name="connsiteX4" fmla="*/ 7085 w 14850"/>
                      <a:gd name="connsiteY4" fmla="*/ 14033 h 30382"/>
                      <a:gd name="connsiteX5" fmla="*/ 9673 w 14850"/>
                      <a:gd name="connsiteY5" fmla="*/ 17848 h 30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50" h="30382">
                        <a:moveTo>
                          <a:pt x="9809" y="17848"/>
                        </a:moveTo>
                        <a:lnTo>
                          <a:pt x="0" y="0"/>
                        </a:lnTo>
                        <a:lnTo>
                          <a:pt x="12806" y="28884"/>
                        </a:lnTo>
                        <a:lnTo>
                          <a:pt x="14850" y="30383"/>
                        </a:lnTo>
                        <a:cubicBezTo>
                          <a:pt x="13488" y="27930"/>
                          <a:pt x="8311" y="18121"/>
                          <a:pt x="7085" y="14033"/>
                        </a:cubicBezTo>
                        <a:lnTo>
                          <a:pt x="9673" y="17848"/>
                        </a:lnTo>
                        <a:close/>
                      </a:path>
                    </a:pathLst>
                  </a:custGeom>
                  <a:solidFill>
                    <a:srgbClr val="333333"/>
                  </a:solidFill>
                  <a:ln w="0" cap="flat">
                    <a:noFill/>
                    <a:prstDash val="solid"/>
                    <a:miter/>
                  </a:ln>
                </p:spPr>
                <p:txBody>
                  <a:bodyPr rtlCol="0" anchor="ctr"/>
                  <a:lstStyle/>
                  <a:p>
                    <a:endParaRPr lang="en-US"/>
                  </a:p>
                </p:txBody>
              </p:sp>
              <p:sp>
                <p:nvSpPr>
                  <p:cNvPr id="3232" name="Freeform: Shape 3231">
                    <a:extLst>
                      <a:ext uri="{FF2B5EF4-FFF2-40B4-BE49-F238E27FC236}">
                        <a16:creationId xmlns:a16="http://schemas.microsoft.com/office/drawing/2014/main" id="{92B80111-33FA-FB81-8BB2-195937DD5704}"/>
                      </a:ext>
                    </a:extLst>
                  </p:cNvPr>
                  <p:cNvSpPr/>
                  <p:nvPr/>
                </p:nvSpPr>
                <p:spPr>
                  <a:xfrm>
                    <a:off x="19643030" y="2443159"/>
                    <a:ext cx="11610" cy="22071"/>
                  </a:xfrm>
                  <a:custGeom>
                    <a:avLst/>
                    <a:gdLst>
                      <a:gd name="connsiteX0" fmla="*/ 0 w 11610"/>
                      <a:gd name="connsiteY0" fmla="*/ 0 h 22071"/>
                      <a:gd name="connsiteX1" fmla="*/ 4905 w 11610"/>
                      <a:gd name="connsiteY1" fmla="*/ 5177 h 22071"/>
                      <a:gd name="connsiteX2" fmla="*/ 11581 w 11610"/>
                      <a:gd name="connsiteY2" fmla="*/ 22072 h 22071"/>
                      <a:gd name="connsiteX3" fmla="*/ 3406 w 11610"/>
                      <a:gd name="connsiteY3" fmla="*/ 545 h 22071"/>
                      <a:gd name="connsiteX4" fmla="*/ 0 w 11610"/>
                      <a:gd name="connsiteY4" fmla="*/ 0 h 220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610" h="22071">
                        <a:moveTo>
                          <a:pt x="0" y="0"/>
                        </a:moveTo>
                        <a:cubicBezTo>
                          <a:pt x="6267" y="15123"/>
                          <a:pt x="7356" y="13761"/>
                          <a:pt x="4905" y="5177"/>
                        </a:cubicBezTo>
                        <a:cubicBezTo>
                          <a:pt x="10762" y="18938"/>
                          <a:pt x="5994" y="13216"/>
                          <a:pt x="11581" y="22072"/>
                        </a:cubicBezTo>
                        <a:cubicBezTo>
                          <a:pt x="12124" y="21527"/>
                          <a:pt x="5041" y="4496"/>
                          <a:pt x="3406" y="545"/>
                        </a:cubicBezTo>
                        <a:lnTo>
                          <a:pt x="0" y="0"/>
                        </a:lnTo>
                        <a:close/>
                      </a:path>
                    </a:pathLst>
                  </a:custGeom>
                  <a:solidFill>
                    <a:srgbClr val="333333"/>
                  </a:solidFill>
                  <a:ln w="0" cap="flat">
                    <a:noFill/>
                    <a:prstDash val="solid"/>
                    <a:miter/>
                  </a:ln>
                </p:spPr>
                <p:txBody>
                  <a:bodyPr rtlCol="0" anchor="ctr"/>
                  <a:lstStyle/>
                  <a:p>
                    <a:endParaRPr lang="en-US"/>
                  </a:p>
                </p:txBody>
              </p:sp>
              <p:sp>
                <p:nvSpPr>
                  <p:cNvPr id="3233" name="Freeform: Shape 3232">
                    <a:extLst>
                      <a:ext uri="{FF2B5EF4-FFF2-40B4-BE49-F238E27FC236}">
                        <a16:creationId xmlns:a16="http://schemas.microsoft.com/office/drawing/2014/main" id="{677E321A-DAD3-9DA1-E653-A7C628F1C563}"/>
                      </a:ext>
                    </a:extLst>
                  </p:cNvPr>
                  <p:cNvSpPr/>
                  <p:nvPr/>
                </p:nvSpPr>
                <p:spPr>
                  <a:xfrm>
                    <a:off x="19612238" y="2319448"/>
                    <a:ext cx="1498" cy="11308"/>
                  </a:xfrm>
                  <a:custGeom>
                    <a:avLst/>
                    <a:gdLst>
                      <a:gd name="connsiteX0" fmla="*/ 273 w 1498"/>
                      <a:gd name="connsiteY0" fmla="*/ 6812 h 11308"/>
                      <a:gd name="connsiteX1" fmla="*/ 1499 w 1498"/>
                      <a:gd name="connsiteY1" fmla="*/ 11308 h 11308"/>
                      <a:gd name="connsiteX2" fmla="*/ 0 w 1498"/>
                      <a:gd name="connsiteY2" fmla="*/ 0 h 11308"/>
                      <a:gd name="connsiteX3" fmla="*/ 273 w 1498"/>
                      <a:gd name="connsiteY3" fmla="*/ 6812 h 11308"/>
                    </a:gdLst>
                    <a:ahLst/>
                    <a:cxnLst>
                      <a:cxn ang="0">
                        <a:pos x="connsiteX0" y="connsiteY0"/>
                      </a:cxn>
                      <a:cxn ang="0">
                        <a:pos x="connsiteX1" y="connsiteY1"/>
                      </a:cxn>
                      <a:cxn ang="0">
                        <a:pos x="connsiteX2" y="connsiteY2"/>
                      </a:cxn>
                      <a:cxn ang="0">
                        <a:pos x="connsiteX3" y="connsiteY3"/>
                      </a:cxn>
                    </a:cxnLst>
                    <a:rect l="l" t="t" r="r" b="b"/>
                    <a:pathLst>
                      <a:path w="1498" h="11308">
                        <a:moveTo>
                          <a:pt x="273" y="6812"/>
                        </a:moveTo>
                        <a:lnTo>
                          <a:pt x="1499" y="11308"/>
                        </a:lnTo>
                        <a:lnTo>
                          <a:pt x="0" y="0"/>
                        </a:lnTo>
                        <a:lnTo>
                          <a:pt x="273" y="6812"/>
                        </a:lnTo>
                        <a:close/>
                      </a:path>
                    </a:pathLst>
                  </a:custGeom>
                  <a:solidFill>
                    <a:srgbClr val="333333"/>
                  </a:solidFill>
                  <a:ln w="0" cap="flat">
                    <a:noFill/>
                    <a:prstDash val="solid"/>
                    <a:miter/>
                  </a:ln>
                </p:spPr>
                <p:txBody>
                  <a:bodyPr rtlCol="0" anchor="ctr"/>
                  <a:lstStyle/>
                  <a:p>
                    <a:endParaRPr lang="en-US"/>
                  </a:p>
                </p:txBody>
              </p:sp>
              <p:sp>
                <p:nvSpPr>
                  <p:cNvPr id="3234" name="Freeform: Shape 3233">
                    <a:extLst>
                      <a:ext uri="{FF2B5EF4-FFF2-40B4-BE49-F238E27FC236}">
                        <a16:creationId xmlns:a16="http://schemas.microsoft.com/office/drawing/2014/main" id="{938B4CF3-FD5F-85EA-2CDE-3C364DB528DF}"/>
                      </a:ext>
                    </a:extLst>
                  </p:cNvPr>
                  <p:cNvSpPr/>
                  <p:nvPr/>
                </p:nvSpPr>
                <p:spPr>
                  <a:xfrm>
                    <a:off x="19613737" y="2330756"/>
                    <a:ext cx="2180" cy="11172"/>
                  </a:xfrm>
                  <a:custGeom>
                    <a:avLst/>
                    <a:gdLst>
                      <a:gd name="connsiteX0" fmla="*/ 0 w 2180"/>
                      <a:gd name="connsiteY0" fmla="*/ 0 h 11172"/>
                      <a:gd name="connsiteX1" fmla="*/ 1635 w 2180"/>
                      <a:gd name="connsiteY1" fmla="*/ 11172 h 11172"/>
                      <a:gd name="connsiteX2" fmla="*/ 2180 w 2180"/>
                      <a:gd name="connsiteY2" fmla="*/ 7630 h 11172"/>
                      <a:gd name="connsiteX3" fmla="*/ 0 w 2180"/>
                      <a:gd name="connsiteY3" fmla="*/ 0 h 11172"/>
                    </a:gdLst>
                    <a:ahLst/>
                    <a:cxnLst>
                      <a:cxn ang="0">
                        <a:pos x="connsiteX0" y="connsiteY0"/>
                      </a:cxn>
                      <a:cxn ang="0">
                        <a:pos x="connsiteX1" y="connsiteY1"/>
                      </a:cxn>
                      <a:cxn ang="0">
                        <a:pos x="connsiteX2" y="connsiteY2"/>
                      </a:cxn>
                      <a:cxn ang="0">
                        <a:pos x="connsiteX3" y="connsiteY3"/>
                      </a:cxn>
                    </a:cxnLst>
                    <a:rect l="l" t="t" r="r" b="b"/>
                    <a:pathLst>
                      <a:path w="2180" h="11172">
                        <a:moveTo>
                          <a:pt x="0" y="0"/>
                        </a:moveTo>
                        <a:cubicBezTo>
                          <a:pt x="544" y="3678"/>
                          <a:pt x="817" y="7493"/>
                          <a:pt x="1635" y="11172"/>
                        </a:cubicBezTo>
                        <a:cubicBezTo>
                          <a:pt x="1908" y="10355"/>
                          <a:pt x="2180" y="9537"/>
                          <a:pt x="2180" y="7630"/>
                        </a:cubicBezTo>
                        <a:lnTo>
                          <a:pt x="0" y="0"/>
                        </a:lnTo>
                        <a:close/>
                      </a:path>
                    </a:pathLst>
                  </a:custGeom>
                  <a:solidFill>
                    <a:srgbClr val="333333"/>
                  </a:solidFill>
                  <a:ln w="0" cap="flat">
                    <a:noFill/>
                    <a:prstDash val="solid"/>
                    <a:miter/>
                  </a:ln>
                </p:spPr>
                <p:txBody>
                  <a:bodyPr rtlCol="0" anchor="ctr"/>
                  <a:lstStyle/>
                  <a:p>
                    <a:endParaRPr lang="en-US"/>
                  </a:p>
                </p:txBody>
              </p:sp>
              <p:sp>
                <p:nvSpPr>
                  <p:cNvPr id="3235" name="Freeform: Shape 3234">
                    <a:extLst>
                      <a:ext uri="{FF2B5EF4-FFF2-40B4-BE49-F238E27FC236}">
                        <a16:creationId xmlns:a16="http://schemas.microsoft.com/office/drawing/2014/main" id="{9B5CFFC7-67FA-3199-3572-CD91DF429662}"/>
                      </a:ext>
                    </a:extLst>
                  </p:cNvPr>
                  <p:cNvSpPr/>
                  <p:nvPr/>
                </p:nvSpPr>
                <p:spPr>
                  <a:xfrm>
                    <a:off x="19621502" y="2370949"/>
                    <a:ext cx="3815" cy="16076"/>
                  </a:xfrm>
                  <a:custGeom>
                    <a:avLst/>
                    <a:gdLst>
                      <a:gd name="connsiteX0" fmla="*/ 0 w 3815"/>
                      <a:gd name="connsiteY0" fmla="*/ 0 h 16076"/>
                      <a:gd name="connsiteX1" fmla="*/ 3815 w 3815"/>
                      <a:gd name="connsiteY1" fmla="*/ 16077 h 16076"/>
                      <a:gd name="connsiteX2" fmla="*/ 0 w 3815"/>
                      <a:gd name="connsiteY2" fmla="*/ 0 h 16076"/>
                    </a:gdLst>
                    <a:ahLst/>
                    <a:cxnLst>
                      <a:cxn ang="0">
                        <a:pos x="connsiteX0" y="connsiteY0"/>
                      </a:cxn>
                      <a:cxn ang="0">
                        <a:pos x="connsiteX1" y="connsiteY1"/>
                      </a:cxn>
                      <a:cxn ang="0">
                        <a:pos x="connsiteX2" y="connsiteY2"/>
                      </a:cxn>
                    </a:cxnLst>
                    <a:rect l="l" t="t" r="r" b="b"/>
                    <a:pathLst>
                      <a:path w="3815" h="16076">
                        <a:moveTo>
                          <a:pt x="0" y="0"/>
                        </a:moveTo>
                        <a:cubicBezTo>
                          <a:pt x="955" y="4632"/>
                          <a:pt x="1908" y="9946"/>
                          <a:pt x="3815" y="16077"/>
                        </a:cubicBezTo>
                        <a:cubicBezTo>
                          <a:pt x="2180" y="10900"/>
                          <a:pt x="1091" y="5450"/>
                          <a:pt x="0" y="0"/>
                        </a:cubicBezTo>
                        <a:close/>
                      </a:path>
                    </a:pathLst>
                  </a:custGeom>
                  <a:solidFill>
                    <a:srgbClr val="333333"/>
                  </a:solidFill>
                  <a:ln w="0" cap="flat">
                    <a:noFill/>
                    <a:prstDash val="solid"/>
                    <a:miter/>
                  </a:ln>
                </p:spPr>
                <p:txBody>
                  <a:bodyPr rtlCol="0" anchor="ctr"/>
                  <a:lstStyle/>
                  <a:p>
                    <a:endParaRPr lang="en-US"/>
                  </a:p>
                </p:txBody>
              </p:sp>
              <p:sp>
                <p:nvSpPr>
                  <p:cNvPr id="3236" name="Freeform: Shape 3235">
                    <a:extLst>
                      <a:ext uri="{FF2B5EF4-FFF2-40B4-BE49-F238E27FC236}">
                        <a16:creationId xmlns:a16="http://schemas.microsoft.com/office/drawing/2014/main" id="{45FA30B8-B145-9723-90A8-91168C898730}"/>
                      </a:ext>
                    </a:extLst>
                  </p:cNvPr>
                  <p:cNvSpPr/>
                  <p:nvPr/>
                </p:nvSpPr>
                <p:spPr>
                  <a:xfrm>
                    <a:off x="19619050" y="2358278"/>
                    <a:ext cx="2451" cy="12670"/>
                  </a:xfrm>
                  <a:custGeom>
                    <a:avLst/>
                    <a:gdLst>
                      <a:gd name="connsiteX0" fmla="*/ 0 w 2451"/>
                      <a:gd name="connsiteY0" fmla="*/ 0 h 12670"/>
                      <a:gd name="connsiteX1" fmla="*/ 0 w 2451"/>
                      <a:gd name="connsiteY1" fmla="*/ 409 h 12670"/>
                      <a:gd name="connsiteX2" fmla="*/ 2451 w 2451"/>
                      <a:gd name="connsiteY2" fmla="*/ 12671 h 12670"/>
                      <a:gd name="connsiteX3" fmla="*/ 0 w 2451"/>
                      <a:gd name="connsiteY3" fmla="*/ 0 h 12670"/>
                    </a:gdLst>
                    <a:ahLst/>
                    <a:cxnLst>
                      <a:cxn ang="0">
                        <a:pos x="connsiteX0" y="connsiteY0"/>
                      </a:cxn>
                      <a:cxn ang="0">
                        <a:pos x="connsiteX1" y="connsiteY1"/>
                      </a:cxn>
                      <a:cxn ang="0">
                        <a:pos x="connsiteX2" y="connsiteY2"/>
                      </a:cxn>
                      <a:cxn ang="0">
                        <a:pos x="connsiteX3" y="connsiteY3"/>
                      </a:cxn>
                    </a:cxnLst>
                    <a:rect l="l" t="t" r="r" b="b"/>
                    <a:pathLst>
                      <a:path w="2451" h="12670">
                        <a:moveTo>
                          <a:pt x="0" y="0"/>
                        </a:moveTo>
                        <a:lnTo>
                          <a:pt x="0" y="409"/>
                        </a:lnTo>
                        <a:cubicBezTo>
                          <a:pt x="0" y="409"/>
                          <a:pt x="2451" y="12671"/>
                          <a:pt x="2451" y="12671"/>
                        </a:cubicBezTo>
                        <a:cubicBezTo>
                          <a:pt x="1635" y="8175"/>
                          <a:pt x="817" y="4087"/>
                          <a:pt x="0" y="0"/>
                        </a:cubicBezTo>
                        <a:close/>
                      </a:path>
                    </a:pathLst>
                  </a:custGeom>
                  <a:solidFill>
                    <a:srgbClr val="333333"/>
                  </a:solidFill>
                  <a:ln w="0" cap="flat">
                    <a:noFill/>
                    <a:prstDash val="solid"/>
                    <a:miter/>
                  </a:ln>
                </p:spPr>
                <p:txBody>
                  <a:bodyPr rtlCol="0" anchor="ctr"/>
                  <a:lstStyle/>
                  <a:p>
                    <a:endParaRPr lang="en-US"/>
                  </a:p>
                </p:txBody>
              </p:sp>
              <p:sp>
                <p:nvSpPr>
                  <p:cNvPr id="3237" name="Freeform: Shape 3236">
                    <a:extLst>
                      <a:ext uri="{FF2B5EF4-FFF2-40B4-BE49-F238E27FC236}">
                        <a16:creationId xmlns:a16="http://schemas.microsoft.com/office/drawing/2014/main" id="{4C512AA1-6E6C-D465-FEA0-9C1A3E5F03B1}"/>
                      </a:ext>
                    </a:extLst>
                  </p:cNvPr>
                  <p:cNvSpPr/>
                  <p:nvPr/>
                </p:nvSpPr>
                <p:spPr>
                  <a:xfrm>
                    <a:off x="19614849" y="2341792"/>
                    <a:ext cx="4065" cy="20300"/>
                  </a:xfrm>
                  <a:custGeom>
                    <a:avLst/>
                    <a:gdLst>
                      <a:gd name="connsiteX0" fmla="*/ 523 w 4065"/>
                      <a:gd name="connsiteY0" fmla="*/ 136 h 20300"/>
                      <a:gd name="connsiteX1" fmla="*/ 3111 w 4065"/>
                      <a:gd name="connsiteY1" fmla="*/ 20300 h 20300"/>
                      <a:gd name="connsiteX2" fmla="*/ 4065 w 4065"/>
                      <a:gd name="connsiteY2" fmla="*/ 16758 h 20300"/>
                      <a:gd name="connsiteX3" fmla="*/ 523 w 4065"/>
                      <a:gd name="connsiteY3" fmla="*/ 0 h 20300"/>
                    </a:gdLst>
                    <a:ahLst/>
                    <a:cxnLst>
                      <a:cxn ang="0">
                        <a:pos x="connsiteX0" y="connsiteY0"/>
                      </a:cxn>
                      <a:cxn ang="0">
                        <a:pos x="connsiteX1" y="connsiteY1"/>
                      </a:cxn>
                      <a:cxn ang="0">
                        <a:pos x="connsiteX2" y="connsiteY2"/>
                      </a:cxn>
                      <a:cxn ang="0">
                        <a:pos x="connsiteX3" y="connsiteY3"/>
                      </a:cxn>
                    </a:cxnLst>
                    <a:rect l="l" t="t" r="r" b="b"/>
                    <a:pathLst>
                      <a:path w="4065" h="20300">
                        <a:moveTo>
                          <a:pt x="523" y="136"/>
                        </a:moveTo>
                        <a:cubicBezTo>
                          <a:pt x="-159" y="2180"/>
                          <a:pt x="-839" y="4496"/>
                          <a:pt x="3111" y="20300"/>
                        </a:cubicBezTo>
                        <a:lnTo>
                          <a:pt x="4065" y="16758"/>
                        </a:lnTo>
                        <a:lnTo>
                          <a:pt x="523" y="0"/>
                        </a:lnTo>
                        <a:close/>
                      </a:path>
                    </a:pathLst>
                  </a:custGeom>
                  <a:solidFill>
                    <a:srgbClr val="333333"/>
                  </a:solidFill>
                  <a:ln w="0" cap="flat">
                    <a:noFill/>
                    <a:prstDash val="solid"/>
                    <a:miter/>
                  </a:ln>
                </p:spPr>
                <p:txBody>
                  <a:bodyPr rtlCol="0" anchor="ctr"/>
                  <a:lstStyle/>
                  <a:p>
                    <a:endParaRPr lang="en-US"/>
                  </a:p>
                </p:txBody>
              </p:sp>
              <p:sp>
                <p:nvSpPr>
                  <p:cNvPr id="3238" name="Freeform: Shape 3237">
                    <a:extLst>
                      <a:ext uri="{FF2B5EF4-FFF2-40B4-BE49-F238E27FC236}">
                        <a16:creationId xmlns:a16="http://schemas.microsoft.com/office/drawing/2014/main" id="{82597158-8AEE-4512-E95F-329A6FBDC0C4}"/>
                      </a:ext>
                    </a:extLst>
                  </p:cNvPr>
                  <p:cNvSpPr/>
                  <p:nvPr/>
                </p:nvSpPr>
                <p:spPr>
                  <a:xfrm>
                    <a:off x="19799031" y="1958805"/>
                    <a:ext cx="11853" cy="6267"/>
                  </a:xfrm>
                  <a:custGeom>
                    <a:avLst/>
                    <a:gdLst>
                      <a:gd name="connsiteX0" fmla="*/ 10491 w 11853"/>
                      <a:gd name="connsiteY0" fmla="*/ 409 h 6267"/>
                      <a:gd name="connsiteX1" fmla="*/ 0 w 11853"/>
                      <a:gd name="connsiteY1" fmla="*/ 6267 h 6267"/>
                      <a:gd name="connsiteX2" fmla="*/ 1226 w 11853"/>
                      <a:gd name="connsiteY2" fmla="*/ 5858 h 6267"/>
                      <a:gd name="connsiteX3" fmla="*/ 11853 w 11853"/>
                      <a:gd name="connsiteY3" fmla="*/ 0 h 6267"/>
                      <a:gd name="connsiteX4" fmla="*/ 10628 w 11853"/>
                      <a:gd name="connsiteY4" fmla="*/ 409 h 6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53" h="6267">
                        <a:moveTo>
                          <a:pt x="10491" y="409"/>
                        </a:moveTo>
                        <a:cubicBezTo>
                          <a:pt x="6949" y="2316"/>
                          <a:pt x="3406" y="4224"/>
                          <a:pt x="0" y="6267"/>
                        </a:cubicBezTo>
                        <a:lnTo>
                          <a:pt x="1226" y="5858"/>
                        </a:lnTo>
                        <a:cubicBezTo>
                          <a:pt x="4768" y="3815"/>
                          <a:pt x="8174" y="1907"/>
                          <a:pt x="11853" y="0"/>
                        </a:cubicBezTo>
                        <a:lnTo>
                          <a:pt x="10628" y="409"/>
                        </a:lnTo>
                        <a:close/>
                      </a:path>
                    </a:pathLst>
                  </a:custGeom>
                  <a:solidFill>
                    <a:srgbClr val="333333"/>
                  </a:solidFill>
                  <a:ln w="0" cap="flat">
                    <a:noFill/>
                    <a:prstDash val="solid"/>
                    <a:miter/>
                  </a:ln>
                </p:spPr>
                <p:txBody>
                  <a:bodyPr rtlCol="0" anchor="ctr"/>
                  <a:lstStyle/>
                  <a:p>
                    <a:endParaRPr lang="en-US"/>
                  </a:p>
                </p:txBody>
              </p:sp>
              <p:sp>
                <p:nvSpPr>
                  <p:cNvPr id="3239" name="Freeform: Shape 3238">
                    <a:extLst>
                      <a:ext uri="{FF2B5EF4-FFF2-40B4-BE49-F238E27FC236}">
                        <a16:creationId xmlns:a16="http://schemas.microsoft.com/office/drawing/2014/main" id="{37F02F4B-E030-0AA1-8500-80C012E4DE1B}"/>
                      </a:ext>
                    </a:extLst>
                  </p:cNvPr>
                  <p:cNvSpPr/>
                  <p:nvPr/>
                </p:nvSpPr>
                <p:spPr>
                  <a:xfrm>
                    <a:off x="19744396" y="1994910"/>
                    <a:ext cx="5313" cy="5041"/>
                  </a:xfrm>
                  <a:custGeom>
                    <a:avLst/>
                    <a:gdLst>
                      <a:gd name="connsiteX0" fmla="*/ 5314 w 5313"/>
                      <a:gd name="connsiteY0" fmla="*/ 0 h 5041"/>
                      <a:gd name="connsiteX1" fmla="*/ 0 w 5313"/>
                      <a:gd name="connsiteY1" fmla="*/ 5041 h 5041"/>
                      <a:gd name="connsiteX2" fmla="*/ 5314 w 5313"/>
                      <a:gd name="connsiteY2" fmla="*/ 0 h 5041"/>
                    </a:gdLst>
                    <a:ahLst/>
                    <a:cxnLst>
                      <a:cxn ang="0">
                        <a:pos x="connsiteX0" y="connsiteY0"/>
                      </a:cxn>
                      <a:cxn ang="0">
                        <a:pos x="connsiteX1" y="connsiteY1"/>
                      </a:cxn>
                      <a:cxn ang="0">
                        <a:pos x="connsiteX2" y="connsiteY2"/>
                      </a:cxn>
                    </a:cxnLst>
                    <a:rect l="l" t="t" r="r" b="b"/>
                    <a:pathLst>
                      <a:path w="5313" h="5041">
                        <a:moveTo>
                          <a:pt x="5314" y="0"/>
                        </a:moveTo>
                        <a:cubicBezTo>
                          <a:pt x="3133" y="2044"/>
                          <a:pt x="1499" y="3679"/>
                          <a:pt x="0" y="5041"/>
                        </a:cubicBezTo>
                        <a:cubicBezTo>
                          <a:pt x="2317" y="2997"/>
                          <a:pt x="4224" y="1226"/>
                          <a:pt x="5314" y="0"/>
                        </a:cubicBezTo>
                        <a:close/>
                      </a:path>
                    </a:pathLst>
                  </a:custGeom>
                  <a:solidFill>
                    <a:srgbClr val="333333"/>
                  </a:solidFill>
                  <a:ln w="0" cap="flat">
                    <a:noFill/>
                    <a:prstDash val="solid"/>
                    <a:miter/>
                  </a:ln>
                </p:spPr>
                <p:txBody>
                  <a:bodyPr rtlCol="0" anchor="ctr"/>
                  <a:lstStyle/>
                  <a:p>
                    <a:endParaRPr lang="en-US"/>
                  </a:p>
                </p:txBody>
              </p:sp>
              <p:sp>
                <p:nvSpPr>
                  <p:cNvPr id="3240" name="Freeform: Shape 3239">
                    <a:extLst>
                      <a:ext uri="{FF2B5EF4-FFF2-40B4-BE49-F238E27FC236}">
                        <a16:creationId xmlns:a16="http://schemas.microsoft.com/office/drawing/2014/main" id="{CD8C1987-75B7-3828-C547-E890B8967054}"/>
                      </a:ext>
                    </a:extLst>
                  </p:cNvPr>
                  <p:cNvSpPr/>
                  <p:nvPr/>
                </p:nvSpPr>
                <p:spPr>
                  <a:xfrm>
                    <a:off x="19693290" y="1999815"/>
                    <a:ext cx="51106" cy="61038"/>
                  </a:xfrm>
                  <a:custGeom>
                    <a:avLst/>
                    <a:gdLst>
                      <a:gd name="connsiteX0" fmla="*/ 24130 w 51106"/>
                      <a:gd name="connsiteY0" fmla="*/ 35424 h 61038"/>
                      <a:gd name="connsiteX1" fmla="*/ 18407 w 51106"/>
                      <a:gd name="connsiteY1" fmla="*/ 39102 h 61038"/>
                      <a:gd name="connsiteX2" fmla="*/ 32031 w 51106"/>
                      <a:gd name="connsiteY2" fmla="*/ 21663 h 61038"/>
                      <a:gd name="connsiteX3" fmla="*/ 30124 w 51106"/>
                      <a:gd name="connsiteY3" fmla="*/ 25887 h 61038"/>
                      <a:gd name="connsiteX4" fmla="*/ 34757 w 51106"/>
                      <a:gd name="connsiteY4" fmla="*/ 18666 h 61038"/>
                      <a:gd name="connsiteX5" fmla="*/ 51106 w 51106"/>
                      <a:gd name="connsiteY5" fmla="*/ 0 h 61038"/>
                      <a:gd name="connsiteX6" fmla="*/ 25765 w 51106"/>
                      <a:gd name="connsiteY6" fmla="*/ 23707 h 61038"/>
                      <a:gd name="connsiteX7" fmla="*/ 12413 w 51106"/>
                      <a:gd name="connsiteY7" fmla="*/ 38830 h 61038"/>
                      <a:gd name="connsiteX8" fmla="*/ 2058 w 51106"/>
                      <a:gd name="connsiteY8" fmla="*/ 53545 h 61038"/>
                      <a:gd name="connsiteX9" fmla="*/ 4782 w 51106"/>
                      <a:gd name="connsiteY9" fmla="*/ 61038 h 61038"/>
                      <a:gd name="connsiteX10" fmla="*/ 24266 w 51106"/>
                      <a:gd name="connsiteY10" fmla="*/ 35151 h 61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1106" h="61038">
                        <a:moveTo>
                          <a:pt x="24130" y="35424"/>
                        </a:moveTo>
                        <a:cubicBezTo>
                          <a:pt x="14184" y="45234"/>
                          <a:pt x="35710" y="20028"/>
                          <a:pt x="18407" y="39102"/>
                        </a:cubicBezTo>
                        <a:cubicBezTo>
                          <a:pt x="16363" y="40329"/>
                          <a:pt x="22768" y="29838"/>
                          <a:pt x="32031" y="21663"/>
                        </a:cubicBezTo>
                        <a:cubicBezTo>
                          <a:pt x="32031" y="23026"/>
                          <a:pt x="24130" y="30519"/>
                          <a:pt x="30124" y="25887"/>
                        </a:cubicBezTo>
                        <a:cubicBezTo>
                          <a:pt x="35030" y="19347"/>
                          <a:pt x="37754" y="17712"/>
                          <a:pt x="34757" y="18666"/>
                        </a:cubicBezTo>
                        <a:cubicBezTo>
                          <a:pt x="44021" y="8584"/>
                          <a:pt x="44703" y="6948"/>
                          <a:pt x="51106" y="0"/>
                        </a:cubicBezTo>
                        <a:cubicBezTo>
                          <a:pt x="44976" y="5722"/>
                          <a:pt x="35030" y="14033"/>
                          <a:pt x="25765" y="23707"/>
                        </a:cubicBezTo>
                        <a:cubicBezTo>
                          <a:pt x="20996" y="28475"/>
                          <a:pt x="16772" y="33925"/>
                          <a:pt x="12413" y="38830"/>
                        </a:cubicBezTo>
                        <a:cubicBezTo>
                          <a:pt x="8461" y="44007"/>
                          <a:pt x="4919" y="49049"/>
                          <a:pt x="2058" y="53545"/>
                        </a:cubicBezTo>
                        <a:cubicBezTo>
                          <a:pt x="-3119" y="64172"/>
                          <a:pt x="2875" y="59676"/>
                          <a:pt x="4782" y="61038"/>
                        </a:cubicBezTo>
                        <a:cubicBezTo>
                          <a:pt x="5873" y="59539"/>
                          <a:pt x="24402" y="36923"/>
                          <a:pt x="24266" y="35151"/>
                        </a:cubicBezTo>
                        <a:close/>
                      </a:path>
                    </a:pathLst>
                  </a:custGeom>
                  <a:solidFill>
                    <a:srgbClr val="333333"/>
                  </a:solidFill>
                  <a:ln w="0" cap="flat">
                    <a:noFill/>
                    <a:prstDash val="solid"/>
                    <a:miter/>
                  </a:ln>
                </p:spPr>
                <p:txBody>
                  <a:bodyPr rtlCol="0" anchor="ctr"/>
                  <a:lstStyle/>
                  <a:p>
                    <a:endParaRPr lang="en-US"/>
                  </a:p>
                </p:txBody>
              </p:sp>
              <p:sp>
                <p:nvSpPr>
                  <p:cNvPr id="3241" name="Freeform: Shape 3240">
                    <a:extLst>
                      <a:ext uri="{FF2B5EF4-FFF2-40B4-BE49-F238E27FC236}">
                        <a16:creationId xmlns:a16="http://schemas.microsoft.com/office/drawing/2014/main" id="{E940830A-453A-C766-5093-12B20C5F2CC1}"/>
                      </a:ext>
                    </a:extLst>
                  </p:cNvPr>
                  <p:cNvSpPr/>
                  <p:nvPr/>
                </p:nvSpPr>
                <p:spPr>
                  <a:xfrm>
                    <a:off x="19734177" y="2013031"/>
                    <a:ext cx="8992" cy="8311"/>
                  </a:xfrm>
                  <a:custGeom>
                    <a:avLst/>
                    <a:gdLst>
                      <a:gd name="connsiteX0" fmla="*/ 0 w 8992"/>
                      <a:gd name="connsiteY0" fmla="*/ 8311 h 8311"/>
                      <a:gd name="connsiteX1" fmla="*/ 8993 w 8992"/>
                      <a:gd name="connsiteY1" fmla="*/ 0 h 8311"/>
                      <a:gd name="connsiteX2" fmla="*/ 0 w 8992"/>
                      <a:gd name="connsiteY2" fmla="*/ 8311 h 8311"/>
                    </a:gdLst>
                    <a:ahLst/>
                    <a:cxnLst>
                      <a:cxn ang="0">
                        <a:pos x="connsiteX0" y="connsiteY0"/>
                      </a:cxn>
                      <a:cxn ang="0">
                        <a:pos x="connsiteX1" y="connsiteY1"/>
                      </a:cxn>
                      <a:cxn ang="0">
                        <a:pos x="connsiteX2" y="connsiteY2"/>
                      </a:cxn>
                    </a:cxnLst>
                    <a:rect l="l" t="t" r="r" b="b"/>
                    <a:pathLst>
                      <a:path w="8992" h="8311">
                        <a:moveTo>
                          <a:pt x="0" y="8311"/>
                        </a:moveTo>
                        <a:cubicBezTo>
                          <a:pt x="4632" y="3951"/>
                          <a:pt x="6130" y="2725"/>
                          <a:pt x="8993" y="0"/>
                        </a:cubicBezTo>
                        <a:cubicBezTo>
                          <a:pt x="7631" y="0"/>
                          <a:pt x="3679" y="4632"/>
                          <a:pt x="0" y="8311"/>
                        </a:cubicBezTo>
                        <a:close/>
                      </a:path>
                    </a:pathLst>
                  </a:custGeom>
                  <a:solidFill>
                    <a:srgbClr val="333333"/>
                  </a:solidFill>
                  <a:ln w="0" cap="flat">
                    <a:noFill/>
                    <a:prstDash val="solid"/>
                    <a:miter/>
                  </a:ln>
                </p:spPr>
                <p:txBody>
                  <a:bodyPr rtlCol="0" anchor="ctr"/>
                  <a:lstStyle/>
                  <a:p>
                    <a:endParaRPr lang="en-US"/>
                  </a:p>
                </p:txBody>
              </p:sp>
              <p:sp>
                <p:nvSpPr>
                  <p:cNvPr id="3242" name="Freeform: Shape 3241">
                    <a:extLst>
                      <a:ext uri="{FF2B5EF4-FFF2-40B4-BE49-F238E27FC236}">
                        <a16:creationId xmlns:a16="http://schemas.microsoft.com/office/drawing/2014/main" id="{23B0DCF0-4A55-D49C-8985-8802DD8B00B3}"/>
                      </a:ext>
                    </a:extLst>
                  </p:cNvPr>
                  <p:cNvSpPr/>
                  <p:nvPr/>
                </p:nvSpPr>
                <p:spPr>
                  <a:xfrm>
                    <a:off x="19638946" y="2132518"/>
                    <a:ext cx="5445" cy="18147"/>
                  </a:xfrm>
                  <a:custGeom>
                    <a:avLst/>
                    <a:gdLst>
                      <a:gd name="connsiteX0" fmla="*/ 2176 w 5445"/>
                      <a:gd name="connsiteY0" fmla="*/ 6948 h 18147"/>
                      <a:gd name="connsiteX1" fmla="*/ 405 w 5445"/>
                      <a:gd name="connsiteY1" fmla="*/ 17848 h 18147"/>
                      <a:gd name="connsiteX2" fmla="*/ 5446 w 5445"/>
                      <a:gd name="connsiteY2" fmla="*/ 0 h 18147"/>
                      <a:gd name="connsiteX3" fmla="*/ 2176 w 5445"/>
                      <a:gd name="connsiteY3" fmla="*/ 6948 h 18147"/>
                    </a:gdLst>
                    <a:ahLst/>
                    <a:cxnLst>
                      <a:cxn ang="0">
                        <a:pos x="connsiteX0" y="connsiteY0"/>
                      </a:cxn>
                      <a:cxn ang="0">
                        <a:pos x="connsiteX1" y="connsiteY1"/>
                      </a:cxn>
                      <a:cxn ang="0">
                        <a:pos x="connsiteX2" y="connsiteY2"/>
                      </a:cxn>
                      <a:cxn ang="0">
                        <a:pos x="connsiteX3" y="connsiteY3"/>
                      </a:cxn>
                    </a:cxnLst>
                    <a:rect l="l" t="t" r="r" b="b"/>
                    <a:pathLst>
                      <a:path w="5445" h="18147">
                        <a:moveTo>
                          <a:pt x="2176" y="6948"/>
                        </a:moveTo>
                        <a:cubicBezTo>
                          <a:pt x="2040" y="8311"/>
                          <a:pt x="-1094" y="20164"/>
                          <a:pt x="405" y="17848"/>
                        </a:cubicBezTo>
                        <a:cubicBezTo>
                          <a:pt x="1903" y="11853"/>
                          <a:pt x="3811" y="5995"/>
                          <a:pt x="5446" y="0"/>
                        </a:cubicBezTo>
                        <a:cubicBezTo>
                          <a:pt x="4084" y="4087"/>
                          <a:pt x="3129" y="5450"/>
                          <a:pt x="2176" y="6948"/>
                        </a:cubicBezTo>
                        <a:close/>
                      </a:path>
                    </a:pathLst>
                  </a:custGeom>
                  <a:solidFill>
                    <a:srgbClr val="333333"/>
                  </a:solidFill>
                  <a:ln w="0" cap="flat">
                    <a:noFill/>
                    <a:prstDash val="solid"/>
                    <a:miter/>
                  </a:ln>
                </p:spPr>
                <p:txBody>
                  <a:bodyPr rtlCol="0" anchor="ctr"/>
                  <a:lstStyle/>
                  <a:p>
                    <a:endParaRPr lang="en-US"/>
                  </a:p>
                </p:txBody>
              </p:sp>
              <p:sp>
                <p:nvSpPr>
                  <p:cNvPr id="3243" name="Freeform: Shape 3242">
                    <a:extLst>
                      <a:ext uri="{FF2B5EF4-FFF2-40B4-BE49-F238E27FC236}">
                        <a16:creationId xmlns:a16="http://schemas.microsoft.com/office/drawing/2014/main" id="{34809FE9-EB2E-7DC2-91F2-491BE2448AE9}"/>
                      </a:ext>
                    </a:extLst>
                  </p:cNvPr>
                  <p:cNvSpPr/>
                  <p:nvPr/>
                </p:nvSpPr>
                <p:spPr>
                  <a:xfrm>
                    <a:off x="19644256" y="2124752"/>
                    <a:ext cx="2587" cy="7766"/>
                  </a:xfrm>
                  <a:custGeom>
                    <a:avLst/>
                    <a:gdLst>
                      <a:gd name="connsiteX0" fmla="*/ 2588 w 2587"/>
                      <a:gd name="connsiteY0" fmla="*/ 0 h 7766"/>
                      <a:gd name="connsiteX1" fmla="*/ 0 w 2587"/>
                      <a:gd name="connsiteY1" fmla="*/ 7766 h 7766"/>
                      <a:gd name="connsiteX2" fmla="*/ 2588 w 2587"/>
                      <a:gd name="connsiteY2" fmla="*/ 0 h 7766"/>
                    </a:gdLst>
                    <a:ahLst/>
                    <a:cxnLst>
                      <a:cxn ang="0">
                        <a:pos x="connsiteX0" y="connsiteY0"/>
                      </a:cxn>
                      <a:cxn ang="0">
                        <a:pos x="connsiteX1" y="connsiteY1"/>
                      </a:cxn>
                      <a:cxn ang="0">
                        <a:pos x="connsiteX2" y="connsiteY2"/>
                      </a:cxn>
                    </a:cxnLst>
                    <a:rect l="l" t="t" r="r" b="b"/>
                    <a:pathLst>
                      <a:path w="2587" h="7766">
                        <a:moveTo>
                          <a:pt x="2588" y="0"/>
                        </a:moveTo>
                        <a:cubicBezTo>
                          <a:pt x="1771" y="2589"/>
                          <a:pt x="680" y="5041"/>
                          <a:pt x="0" y="7766"/>
                        </a:cubicBezTo>
                        <a:cubicBezTo>
                          <a:pt x="680" y="5859"/>
                          <a:pt x="1362" y="3543"/>
                          <a:pt x="2588" y="0"/>
                        </a:cubicBezTo>
                        <a:close/>
                      </a:path>
                    </a:pathLst>
                  </a:custGeom>
                  <a:solidFill>
                    <a:srgbClr val="333333"/>
                  </a:solidFill>
                  <a:ln w="0" cap="flat">
                    <a:noFill/>
                    <a:prstDash val="solid"/>
                    <a:miter/>
                  </a:ln>
                </p:spPr>
                <p:txBody>
                  <a:bodyPr rtlCol="0" anchor="ctr"/>
                  <a:lstStyle/>
                  <a:p>
                    <a:endParaRPr lang="en-US"/>
                  </a:p>
                </p:txBody>
              </p:sp>
              <p:sp>
                <p:nvSpPr>
                  <p:cNvPr id="3244" name="Freeform: Shape 3243">
                    <a:extLst>
                      <a:ext uri="{FF2B5EF4-FFF2-40B4-BE49-F238E27FC236}">
                        <a16:creationId xmlns:a16="http://schemas.microsoft.com/office/drawing/2014/main" id="{B3F71BF2-EC15-6E2C-0BC1-331C4D2352BB}"/>
                      </a:ext>
                    </a:extLst>
                  </p:cNvPr>
                  <p:cNvSpPr/>
                  <p:nvPr/>
                </p:nvSpPr>
                <p:spPr>
                  <a:xfrm>
                    <a:off x="19640577" y="2139300"/>
                    <a:ext cx="545" cy="847"/>
                  </a:xfrm>
                  <a:custGeom>
                    <a:avLst/>
                    <a:gdLst>
                      <a:gd name="connsiteX0" fmla="*/ 0 w 545"/>
                      <a:gd name="connsiteY0" fmla="*/ 848 h 847"/>
                      <a:gd name="connsiteX1" fmla="*/ 546 w 545"/>
                      <a:gd name="connsiteY1" fmla="*/ 30 h 847"/>
                      <a:gd name="connsiteX2" fmla="*/ 0 w 545"/>
                      <a:gd name="connsiteY2" fmla="*/ 848 h 847"/>
                    </a:gdLst>
                    <a:ahLst/>
                    <a:cxnLst>
                      <a:cxn ang="0">
                        <a:pos x="connsiteX0" y="connsiteY0"/>
                      </a:cxn>
                      <a:cxn ang="0">
                        <a:pos x="connsiteX1" y="connsiteY1"/>
                      </a:cxn>
                      <a:cxn ang="0">
                        <a:pos x="connsiteX2" y="connsiteY2"/>
                      </a:cxn>
                    </a:cxnLst>
                    <a:rect l="l" t="t" r="r" b="b"/>
                    <a:pathLst>
                      <a:path w="545" h="847">
                        <a:moveTo>
                          <a:pt x="0" y="848"/>
                        </a:moveTo>
                        <a:lnTo>
                          <a:pt x="546" y="30"/>
                        </a:lnTo>
                        <a:cubicBezTo>
                          <a:pt x="546" y="30"/>
                          <a:pt x="546" y="-242"/>
                          <a:pt x="0" y="848"/>
                        </a:cubicBezTo>
                        <a:close/>
                      </a:path>
                    </a:pathLst>
                  </a:custGeom>
                  <a:solidFill>
                    <a:srgbClr val="333333"/>
                  </a:solidFill>
                  <a:ln w="0" cap="flat">
                    <a:noFill/>
                    <a:prstDash val="solid"/>
                    <a:miter/>
                  </a:ln>
                </p:spPr>
                <p:txBody>
                  <a:bodyPr rtlCol="0" anchor="ctr"/>
                  <a:lstStyle/>
                  <a:p>
                    <a:endParaRPr lang="en-US"/>
                  </a:p>
                </p:txBody>
              </p:sp>
              <p:sp>
                <p:nvSpPr>
                  <p:cNvPr id="3245" name="Freeform: Shape 3244">
                    <a:extLst>
                      <a:ext uri="{FF2B5EF4-FFF2-40B4-BE49-F238E27FC236}">
                        <a16:creationId xmlns:a16="http://schemas.microsoft.com/office/drawing/2014/main" id="{33206089-581A-AA8B-3E56-F550C306E6C7}"/>
                      </a:ext>
                    </a:extLst>
                  </p:cNvPr>
                  <p:cNvSpPr/>
                  <p:nvPr/>
                </p:nvSpPr>
                <p:spPr>
                  <a:xfrm>
                    <a:off x="19633490" y="2416046"/>
                    <a:ext cx="4089" cy="11989"/>
                  </a:xfrm>
                  <a:custGeom>
                    <a:avLst/>
                    <a:gdLst>
                      <a:gd name="connsiteX0" fmla="*/ 138 w 4089"/>
                      <a:gd name="connsiteY0" fmla="*/ 0 h 11989"/>
                      <a:gd name="connsiteX1" fmla="*/ 4090 w 4089"/>
                      <a:gd name="connsiteY1" fmla="*/ 11990 h 11989"/>
                      <a:gd name="connsiteX2" fmla="*/ 138 w 4089"/>
                      <a:gd name="connsiteY2" fmla="*/ 0 h 11989"/>
                    </a:gdLst>
                    <a:ahLst/>
                    <a:cxnLst>
                      <a:cxn ang="0">
                        <a:pos x="connsiteX0" y="connsiteY0"/>
                      </a:cxn>
                      <a:cxn ang="0">
                        <a:pos x="connsiteX1" y="connsiteY1"/>
                      </a:cxn>
                      <a:cxn ang="0">
                        <a:pos x="connsiteX2" y="connsiteY2"/>
                      </a:cxn>
                    </a:cxnLst>
                    <a:rect l="l" t="t" r="r" b="b"/>
                    <a:pathLst>
                      <a:path w="4089" h="11989">
                        <a:moveTo>
                          <a:pt x="138" y="0"/>
                        </a:moveTo>
                        <a:cubicBezTo>
                          <a:pt x="-679" y="0"/>
                          <a:pt x="2318" y="8038"/>
                          <a:pt x="4090" y="11990"/>
                        </a:cubicBezTo>
                        <a:cubicBezTo>
                          <a:pt x="2999" y="8720"/>
                          <a:pt x="1364" y="4087"/>
                          <a:pt x="138" y="0"/>
                        </a:cubicBezTo>
                        <a:close/>
                      </a:path>
                    </a:pathLst>
                  </a:custGeom>
                  <a:solidFill>
                    <a:srgbClr val="333333"/>
                  </a:solidFill>
                  <a:ln w="0" cap="flat">
                    <a:noFill/>
                    <a:prstDash val="solid"/>
                    <a:miter/>
                  </a:ln>
                </p:spPr>
                <p:txBody>
                  <a:bodyPr rtlCol="0" anchor="ctr"/>
                  <a:lstStyle/>
                  <a:p>
                    <a:endParaRPr lang="en-US"/>
                  </a:p>
                </p:txBody>
              </p:sp>
              <p:sp>
                <p:nvSpPr>
                  <p:cNvPr id="3246" name="Freeform: Shape 3245">
                    <a:extLst>
                      <a:ext uri="{FF2B5EF4-FFF2-40B4-BE49-F238E27FC236}">
                        <a16:creationId xmlns:a16="http://schemas.microsoft.com/office/drawing/2014/main" id="{EA7E952E-8904-AE9F-92E4-16029EF01ED8}"/>
                      </a:ext>
                    </a:extLst>
                  </p:cNvPr>
                  <p:cNvSpPr/>
                  <p:nvPr/>
                </p:nvSpPr>
                <p:spPr>
                  <a:xfrm>
                    <a:off x="19794535" y="2690854"/>
                    <a:ext cx="4359" cy="6131"/>
                  </a:xfrm>
                  <a:custGeom>
                    <a:avLst/>
                    <a:gdLst>
                      <a:gd name="connsiteX0" fmla="*/ 0 w 4359"/>
                      <a:gd name="connsiteY0" fmla="*/ 0 h 6131"/>
                      <a:gd name="connsiteX1" fmla="*/ 4359 w 4359"/>
                      <a:gd name="connsiteY1" fmla="*/ 6131 h 6131"/>
                      <a:gd name="connsiteX2" fmla="*/ 0 w 4359"/>
                      <a:gd name="connsiteY2" fmla="*/ 0 h 6131"/>
                    </a:gdLst>
                    <a:ahLst/>
                    <a:cxnLst>
                      <a:cxn ang="0">
                        <a:pos x="connsiteX0" y="connsiteY0"/>
                      </a:cxn>
                      <a:cxn ang="0">
                        <a:pos x="connsiteX1" y="connsiteY1"/>
                      </a:cxn>
                      <a:cxn ang="0">
                        <a:pos x="connsiteX2" y="connsiteY2"/>
                      </a:cxn>
                    </a:cxnLst>
                    <a:rect l="l" t="t" r="r" b="b"/>
                    <a:pathLst>
                      <a:path w="4359" h="6131">
                        <a:moveTo>
                          <a:pt x="0" y="0"/>
                        </a:moveTo>
                        <a:lnTo>
                          <a:pt x="4359" y="6131"/>
                        </a:lnTo>
                        <a:cubicBezTo>
                          <a:pt x="2861" y="3951"/>
                          <a:pt x="2179" y="2725"/>
                          <a:pt x="0" y="0"/>
                        </a:cubicBezTo>
                        <a:close/>
                      </a:path>
                    </a:pathLst>
                  </a:custGeom>
                  <a:solidFill>
                    <a:srgbClr val="333333"/>
                  </a:solidFill>
                  <a:ln w="0" cap="flat">
                    <a:noFill/>
                    <a:prstDash val="solid"/>
                    <a:miter/>
                  </a:ln>
                </p:spPr>
                <p:txBody>
                  <a:bodyPr rtlCol="0" anchor="ctr"/>
                  <a:lstStyle/>
                  <a:p>
                    <a:endParaRPr lang="en-US"/>
                  </a:p>
                </p:txBody>
              </p:sp>
              <p:sp>
                <p:nvSpPr>
                  <p:cNvPr id="3247" name="Freeform: Shape 3246">
                    <a:extLst>
                      <a:ext uri="{FF2B5EF4-FFF2-40B4-BE49-F238E27FC236}">
                        <a16:creationId xmlns:a16="http://schemas.microsoft.com/office/drawing/2014/main" id="{320BE6D0-9EC3-2DF2-2E54-EDEF38AD3384}"/>
                      </a:ext>
                    </a:extLst>
                  </p:cNvPr>
                  <p:cNvSpPr/>
                  <p:nvPr/>
                </p:nvSpPr>
                <p:spPr>
                  <a:xfrm>
                    <a:off x="19885955" y="2761701"/>
                    <a:ext cx="1362" cy="817"/>
                  </a:xfrm>
                  <a:custGeom>
                    <a:avLst/>
                    <a:gdLst>
                      <a:gd name="connsiteX0" fmla="*/ 0 w 1362"/>
                      <a:gd name="connsiteY0" fmla="*/ 0 h 817"/>
                      <a:gd name="connsiteX1" fmla="*/ 1362 w 1362"/>
                      <a:gd name="connsiteY1" fmla="*/ 817 h 817"/>
                      <a:gd name="connsiteX2" fmla="*/ 0 w 1362"/>
                      <a:gd name="connsiteY2" fmla="*/ 0 h 817"/>
                    </a:gdLst>
                    <a:ahLst/>
                    <a:cxnLst>
                      <a:cxn ang="0">
                        <a:pos x="connsiteX0" y="connsiteY0"/>
                      </a:cxn>
                      <a:cxn ang="0">
                        <a:pos x="connsiteX1" y="connsiteY1"/>
                      </a:cxn>
                      <a:cxn ang="0">
                        <a:pos x="connsiteX2" y="connsiteY2"/>
                      </a:cxn>
                    </a:cxnLst>
                    <a:rect l="l" t="t" r="r" b="b"/>
                    <a:pathLst>
                      <a:path w="1362" h="817">
                        <a:moveTo>
                          <a:pt x="0" y="0"/>
                        </a:moveTo>
                        <a:cubicBezTo>
                          <a:pt x="0" y="0"/>
                          <a:pt x="682" y="273"/>
                          <a:pt x="1362" y="817"/>
                        </a:cubicBezTo>
                        <a:cubicBezTo>
                          <a:pt x="817" y="409"/>
                          <a:pt x="273" y="136"/>
                          <a:pt x="0" y="0"/>
                        </a:cubicBezTo>
                        <a:close/>
                      </a:path>
                    </a:pathLst>
                  </a:custGeom>
                  <a:solidFill>
                    <a:srgbClr val="333333"/>
                  </a:solidFill>
                  <a:ln w="0" cap="flat">
                    <a:noFill/>
                    <a:prstDash val="solid"/>
                    <a:miter/>
                  </a:ln>
                </p:spPr>
                <p:txBody>
                  <a:bodyPr rtlCol="0" anchor="ctr"/>
                  <a:lstStyle/>
                  <a:p>
                    <a:endParaRPr lang="en-US"/>
                  </a:p>
                </p:txBody>
              </p:sp>
              <p:sp>
                <p:nvSpPr>
                  <p:cNvPr id="3248" name="Freeform: Shape 3247">
                    <a:extLst>
                      <a:ext uri="{FF2B5EF4-FFF2-40B4-BE49-F238E27FC236}">
                        <a16:creationId xmlns:a16="http://schemas.microsoft.com/office/drawing/2014/main" id="{97A61793-752B-5FE8-6C3E-84F7AAFD797F}"/>
                      </a:ext>
                    </a:extLst>
                  </p:cNvPr>
                  <p:cNvSpPr/>
                  <p:nvPr/>
                </p:nvSpPr>
                <p:spPr>
                  <a:xfrm>
                    <a:off x="19887318" y="2762383"/>
                    <a:ext cx="26840" cy="23570"/>
                  </a:xfrm>
                  <a:custGeom>
                    <a:avLst/>
                    <a:gdLst>
                      <a:gd name="connsiteX0" fmla="*/ 0 w 26840"/>
                      <a:gd name="connsiteY0" fmla="*/ 0 h 23570"/>
                      <a:gd name="connsiteX1" fmla="*/ 19484 w 26840"/>
                      <a:gd name="connsiteY1" fmla="*/ 17303 h 23570"/>
                      <a:gd name="connsiteX2" fmla="*/ 18802 w 26840"/>
                      <a:gd name="connsiteY2" fmla="*/ 17031 h 23570"/>
                      <a:gd name="connsiteX3" fmla="*/ 26840 w 26840"/>
                      <a:gd name="connsiteY3" fmla="*/ 23570 h 23570"/>
                      <a:gd name="connsiteX4" fmla="*/ 0 w 26840"/>
                      <a:gd name="connsiteY4" fmla="*/ 0 h 23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840" h="23570">
                        <a:moveTo>
                          <a:pt x="0" y="0"/>
                        </a:moveTo>
                        <a:cubicBezTo>
                          <a:pt x="4088" y="2997"/>
                          <a:pt x="14850" y="14169"/>
                          <a:pt x="19484" y="17303"/>
                        </a:cubicBezTo>
                        <a:lnTo>
                          <a:pt x="18802" y="17031"/>
                        </a:lnTo>
                        <a:cubicBezTo>
                          <a:pt x="21528" y="19211"/>
                          <a:pt x="23979" y="21527"/>
                          <a:pt x="26840" y="23570"/>
                        </a:cubicBezTo>
                        <a:cubicBezTo>
                          <a:pt x="19484" y="17167"/>
                          <a:pt x="4768" y="3134"/>
                          <a:pt x="0" y="0"/>
                        </a:cubicBezTo>
                        <a:close/>
                      </a:path>
                    </a:pathLst>
                  </a:custGeom>
                  <a:solidFill>
                    <a:srgbClr val="333333"/>
                  </a:solidFill>
                  <a:ln w="0" cap="flat">
                    <a:noFill/>
                    <a:prstDash val="solid"/>
                    <a:miter/>
                  </a:ln>
                </p:spPr>
                <p:txBody>
                  <a:bodyPr rtlCol="0" anchor="ctr"/>
                  <a:lstStyle/>
                  <a:p>
                    <a:endParaRPr lang="en-US"/>
                  </a:p>
                </p:txBody>
              </p:sp>
            </p:grpSp>
          </p:grpSp>
          <p:grpSp>
            <p:nvGrpSpPr>
              <p:cNvPr id="3249" name="Graphic 355">
                <a:extLst>
                  <a:ext uri="{FF2B5EF4-FFF2-40B4-BE49-F238E27FC236}">
                    <a16:creationId xmlns:a16="http://schemas.microsoft.com/office/drawing/2014/main" id="{CDE137F0-1231-711A-45A9-76ABFD9765FF}"/>
                  </a:ext>
                </a:extLst>
              </p:cNvPr>
              <p:cNvGrpSpPr/>
              <p:nvPr/>
            </p:nvGrpSpPr>
            <p:grpSpPr>
              <a:xfrm>
                <a:off x="20003672" y="1465914"/>
                <a:ext cx="192849" cy="240836"/>
                <a:chOff x="20003672" y="1465914"/>
                <a:chExt cx="192849" cy="240836"/>
              </a:xfrm>
              <a:solidFill>
                <a:srgbClr val="333333"/>
              </a:solidFill>
            </p:grpSpPr>
            <p:sp>
              <p:nvSpPr>
                <p:cNvPr id="3250" name="Freeform: Shape 3249">
                  <a:extLst>
                    <a:ext uri="{FF2B5EF4-FFF2-40B4-BE49-F238E27FC236}">
                      <a16:creationId xmlns:a16="http://schemas.microsoft.com/office/drawing/2014/main" id="{A5480B2F-96C5-9EB0-902A-3E9E27A8C7A4}"/>
                    </a:ext>
                  </a:extLst>
                </p:cNvPr>
                <p:cNvSpPr/>
                <p:nvPr/>
              </p:nvSpPr>
              <p:spPr>
                <a:xfrm>
                  <a:off x="20024654" y="1481809"/>
                  <a:ext cx="161042" cy="205731"/>
                </a:xfrm>
                <a:custGeom>
                  <a:avLst/>
                  <a:gdLst>
                    <a:gd name="connsiteX0" fmla="*/ 161043 w 161042"/>
                    <a:gd name="connsiteY0" fmla="*/ 102866 h 205731"/>
                    <a:gd name="connsiteX1" fmla="*/ 80521 w 161042"/>
                    <a:gd name="connsiteY1" fmla="*/ 205731 h 205731"/>
                    <a:gd name="connsiteX2" fmla="*/ -1 w 161042"/>
                    <a:gd name="connsiteY2" fmla="*/ 102866 h 205731"/>
                    <a:gd name="connsiteX3" fmla="*/ 80521 w 161042"/>
                    <a:gd name="connsiteY3" fmla="*/ 0 h 205731"/>
                    <a:gd name="connsiteX4" fmla="*/ 161043 w 161042"/>
                    <a:gd name="connsiteY4" fmla="*/ 102866 h 2057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1042" h="205731">
                      <a:moveTo>
                        <a:pt x="161043" y="102866"/>
                      </a:moveTo>
                      <a:cubicBezTo>
                        <a:pt x="161043" y="159677"/>
                        <a:pt x="124992" y="205731"/>
                        <a:pt x="80521" y="205731"/>
                      </a:cubicBezTo>
                      <a:cubicBezTo>
                        <a:pt x="36050" y="205731"/>
                        <a:pt x="-1" y="159677"/>
                        <a:pt x="-1" y="102866"/>
                      </a:cubicBezTo>
                      <a:cubicBezTo>
                        <a:pt x="-1" y="46054"/>
                        <a:pt x="36050" y="0"/>
                        <a:pt x="80521" y="0"/>
                      </a:cubicBezTo>
                      <a:cubicBezTo>
                        <a:pt x="124992" y="0"/>
                        <a:pt x="161043" y="46054"/>
                        <a:pt x="161043" y="102866"/>
                      </a:cubicBezTo>
                      <a:close/>
                    </a:path>
                  </a:pathLst>
                </a:custGeom>
                <a:solidFill>
                  <a:srgbClr val="333333"/>
                </a:solidFill>
                <a:ln w="0" cap="flat">
                  <a:noFill/>
                  <a:prstDash val="solid"/>
                  <a:miter/>
                </a:ln>
              </p:spPr>
              <p:txBody>
                <a:bodyPr rtlCol="0" anchor="ctr"/>
                <a:lstStyle/>
                <a:p>
                  <a:endParaRPr lang="en-US"/>
                </a:p>
              </p:txBody>
            </p:sp>
            <p:grpSp>
              <p:nvGrpSpPr>
                <p:cNvPr id="3251" name="Graphic 355">
                  <a:extLst>
                    <a:ext uri="{FF2B5EF4-FFF2-40B4-BE49-F238E27FC236}">
                      <a16:creationId xmlns:a16="http://schemas.microsoft.com/office/drawing/2014/main" id="{635CCED3-10E7-6413-F9C7-23FC02833121}"/>
                    </a:ext>
                  </a:extLst>
                </p:cNvPr>
                <p:cNvGrpSpPr/>
                <p:nvPr/>
              </p:nvGrpSpPr>
              <p:grpSpPr>
                <a:xfrm>
                  <a:off x="20003672" y="1465914"/>
                  <a:ext cx="192849" cy="240836"/>
                  <a:chOff x="20003672" y="1465914"/>
                  <a:chExt cx="192849" cy="240836"/>
                </a:xfrm>
                <a:solidFill>
                  <a:srgbClr val="333333"/>
                </a:solidFill>
              </p:grpSpPr>
              <p:sp>
                <p:nvSpPr>
                  <p:cNvPr id="3252" name="Freeform: Shape 3251">
                    <a:extLst>
                      <a:ext uri="{FF2B5EF4-FFF2-40B4-BE49-F238E27FC236}">
                        <a16:creationId xmlns:a16="http://schemas.microsoft.com/office/drawing/2014/main" id="{3C72611E-28F2-EE79-B5F8-A8CA2B508BE9}"/>
                      </a:ext>
                    </a:extLst>
                  </p:cNvPr>
                  <p:cNvSpPr/>
                  <p:nvPr/>
                </p:nvSpPr>
                <p:spPr>
                  <a:xfrm>
                    <a:off x="20190464" y="1568461"/>
                    <a:ext cx="4768" cy="16349"/>
                  </a:xfrm>
                  <a:custGeom>
                    <a:avLst/>
                    <a:gdLst>
                      <a:gd name="connsiteX0" fmla="*/ 818 w 4768"/>
                      <a:gd name="connsiteY0" fmla="*/ 1362 h 16349"/>
                      <a:gd name="connsiteX1" fmla="*/ 0 w 4768"/>
                      <a:gd name="connsiteY1" fmla="*/ 3542 h 16349"/>
                      <a:gd name="connsiteX2" fmla="*/ 2044 w 4768"/>
                      <a:gd name="connsiteY2" fmla="*/ 6540 h 16349"/>
                      <a:gd name="connsiteX3" fmla="*/ 955 w 4768"/>
                      <a:gd name="connsiteY3" fmla="*/ 8311 h 16349"/>
                      <a:gd name="connsiteX4" fmla="*/ 2317 w 4768"/>
                      <a:gd name="connsiteY4" fmla="*/ 13488 h 16349"/>
                      <a:gd name="connsiteX5" fmla="*/ 2317 w 4768"/>
                      <a:gd name="connsiteY5" fmla="*/ 10355 h 16349"/>
                      <a:gd name="connsiteX6" fmla="*/ 4088 w 4768"/>
                      <a:gd name="connsiteY6" fmla="*/ 16349 h 16349"/>
                      <a:gd name="connsiteX7" fmla="*/ 3679 w 4768"/>
                      <a:gd name="connsiteY7" fmla="*/ 10627 h 16349"/>
                      <a:gd name="connsiteX8" fmla="*/ 4224 w 4768"/>
                      <a:gd name="connsiteY8" fmla="*/ 10900 h 16349"/>
                      <a:gd name="connsiteX9" fmla="*/ 3952 w 4768"/>
                      <a:gd name="connsiteY9" fmla="*/ 6267 h 16349"/>
                      <a:gd name="connsiteX10" fmla="*/ 4768 w 4768"/>
                      <a:gd name="connsiteY10" fmla="*/ 7221 h 16349"/>
                      <a:gd name="connsiteX11" fmla="*/ 818 w 4768"/>
                      <a:gd name="connsiteY11" fmla="*/ 0 h 16349"/>
                      <a:gd name="connsiteX12" fmla="*/ 818 w 4768"/>
                      <a:gd name="connsiteY12" fmla="*/ 1362 h 16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768" h="16349">
                        <a:moveTo>
                          <a:pt x="818" y="1362"/>
                        </a:moveTo>
                        <a:cubicBezTo>
                          <a:pt x="1091" y="2725"/>
                          <a:pt x="409" y="3951"/>
                          <a:pt x="0" y="3542"/>
                        </a:cubicBezTo>
                        <a:cubicBezTo>
                          <a:pt x="1362" y="6267"/>
                          <a:pt x="0" y="6403"/>
                          <a:pt x="2044" y="6540"/>
                        </a:cubicBezTo>
                        <a:cubicBezTo>
                          <a:pt x="2997" y="8311"/>
                          <a:pt x="1771" y="10218"/>
                          <a:pt x="955" y="8311"/>
                        </a:cubicBezTo>
                        <a:lnTo>
                          <a:pt x="2317" y="13488"/>
                        </a:lnTo>
                        <a:lnTo>
                          <a:pt x="2317" y="10355"/>
                        </a:lnTo>
                        <a:cubicBezTo>
                          <a:pt x="4088" y="11172"/>
                          <a:pt x="2317" y="15396"/>
                          <a:pt x="4088" y="16349"/>
                        </a:cubicBezTo>
                        <a:lnTo>
                          <a:pt x="3679" y="10627"/>
                        </a:lnTo>
                        <a:lnTo>
                          <a:pt x="4224" y="10900"/>
                        </a:lnTo>
                        <a:cubicBezTo>
                          <a:pt x="3679" y="9673"/>
                          <a:pt x="3679" y="7085"/>
                          <a:pt x="3952" y="6267"/>
                        </a:cubicBezTo>
                        <a:cubicBezTo>
                          <a:pt x="4224" y="6267"/>
                          <a:pt x="4632" y="6267"/>
                          <a:pt x="4768" y="7221"/>
                        </a:cubicBezTo>
                        <a:cubicBezTo>
                          <a:pt x="4361" y="272"/>
                          <a:pt x="1908" y="5586"/>
                          <a:pt x="818" y="0"/>
                        </a:cubicBezTo>
                        <a:cubicBezTo>
                          <a:pt x="818" y="409"/>
                          <a:pt x="818" y="817"/>
                          <a:pt x="818" y="1362"/>
                        </a:cubicBezTo>
                        <a:close/>
                      </a:path>
                    </a:pathLst>
                  </a:custGeom>
                  <a:solidFill>
                    <a:srgbClr val="333333"/>
                  </a:solidFill>
                  <a:ln w="0" cap="flat">
                    <a:noFill/>
                    <a:prstDash val="solid"/>
                    <a:miter/>
                  </a:ln>
                </p:spPr>
                <p:txBody>
                  <a:bodyPr rtlCol="0" anchor="ctr"/>
                  <a:lstStyle/>
                  <a:p>
                    <a:endParaRPr lang="en-US"/>
                  </a:p>
                </p:txBody>
              </p:sp>
              <p:sp>
                <p:nvSpPr>
                  <p:cNvPr id="3253" name="Freeform: Shape 3252">
                    <a:extLst>
                      <a:ext uri="{FF2B5EF4-FFF2-40B4-BE49-F238E27FC236}">
                        <a16:creationId xmlns:a16="http://schemas.microsoft.com/office/drawing/2014/main" id="{FA60175C-C994-8FD1-797C-7C1FDAF13D6C}"/>
                      </a:ext>
                    </a:extLst>
                  </p:cNvPr>
                  <p:cNvSpPr/>
                  <p:nvPr/>
                </p:nvSpPr>
                <p:spPr>
                  <a:xfrm>
                    <a:off x="20187331" y="1554688"/>
                    <a:ext cx="9190" cy="14317"/>
                  </a:xfrm>
                  <a:custGeom>
                    <a:avLst/>
                    <a:gdLst>
                      <a:gd name="connsiteX0" fmla="*/ 7085 w 9190"/>
                      <a:gd name="connsiteY0" fmla="*/ 8868 h 14317"/>
                      <a:gd name="connsiteX1" fmla="*/ 4768 w 9190"/>
                      <a:gd name="connsiteY1" fmla="*/ 6824 h 14317"/>
                      <a:gd name="connsiteX2" fmla="*/ 4496 w 9190"/>
                      <a:gd name="connsiteY2" fmla="*/ 2737 h 14317"/>
                      <a:gd name="connsiteX3" fmla="*/ 2453 w 9190"/>
                      <a:gd name="connsiteY3" fmla="*/ 2192 h 14317"/>
                      <a:gd name="connsiteX4" fmla="*/ 2997 w 9190"/>
                      <a:gd name="connsiteY4" fmla="*/ 3827 h 14317"/>
                      <a:gd name="connsiteX5" fmla="*/ 0 w 9190"/>
                      <a:gd name="connsiteY5" fmla="*/ 284 h 14317"/>
                      <a:gd name="connsiteX6" fmla="*/ 2317 w 9190"/>
                      <a:gd name="connsiteY6" fmla="*/ 5462 h 14317"/>
                      <a:gd name="connsiteX7" fmla="*/ 2317 w 9190"/>
                      <a:gd name="connsiteY7" fmla="*/ 11865 h 14317"/>
                      <a:gd name="connsiteX8" fmla="*/ 3815 w 9190"/>
                      <a:gd name="connsiteY8" fmla="*/ 13773 h 14317"/>
                      <a:gd name="connsiteX9" fmla="*/ 3679 w 9190"/>
                      <a:gd name="connsiteY9" fmla="*/ 13092 h 14317"/>
                      <a:gd name="connsiteX10" fmla="*/ 5859 w 9190"/>
                      <a:gd name="connsiteY10" fmla="*/ 12683 h 14317"/>
                      <a:gd name="connsiteX11" fmla="*/ 5177 w 9190"/>
                      <a:gd name="connsiteY11" fmla="*/ 9958 h 14317"/>
                      <a:gd name="connsiteX12" fmla="*/ 8311 w 9190"/>
                      <a:gd name="connsiteY12" fmla="*/ 14318 h 14317"/>
                      <a:gd name="connsiteX13" fmla="*/ 8856 w 9190"/>
                      <a:gd name="connsiteY13" fmla="*/ 6007 h 14317"/>
                      <a:gd name="connsiteX14" fmla="*/ 6812 w 9190"/>
                      <a:gd name="connsiteY14" fmla="*/ 9004 h 14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190" h="14317">
                        <a:moveTo>
                          <a:pt x="7085" y="8868"/>
                        </a:moveTo>
                        <a:cubicBezTo>
                          <a:pt x="6403" y="8187"/>
                          <a:pt x="5587" y="7506"/>
                          <a:pt x="4768" y="6824"/>
                        </a:cubicBezTo>
                        <a:lnTo>
                          <a:pt x="4496" y="2737"/>
                        </a:lnTo>
                        <a:cubicBezTo>
                          <a:pt x="4496" y="2737"/>
                          <a:pt x="2724" y="12"/>
                          <a:pt x="2453" y="2192"/>
                        </a:cubicBezTo>
                        <a:cubicBezTo>
                          <a:pt x="2588" y="2601"/>
                          <a:pt x="2997" y="3282"/>
                          <a:pt x="2997" y="3827"/>
                        </a:cubicBezTo>
                        <a:cubicBezTo>
                          <a:pt x="1499" y="3691"/>
                          <a:pt x="1226" y="-1214"/>
                          <a:pt x="0" y="284"/>
                        </a:cubicBezTo>
                        <a:cubicBezTo>
                          <a:pt x="953" y="3282"/>
                          <a:pt x="818" y="3827"/>
                          <a:pt x="2317" y="5462"/>
                        </a:cubicBezTo>
                        <a:cubicBezTo>
                          <a:pt x="2861" y="8323"/>
                          <a:pt x="2724" y="10367"/>
                          <a:pt x="2317" y="11865"/>
                        </a:cubicBezTo>
                        <a:cubicBezTo>
                          <a:pt x="2588" y="12683"/>
                          <a:pt x="3543" y="12683"/>
                          <a:pt x="3815" y="13773"/>
                        </a:cubicBezTo>
                        <a:cubicBezTo>
                          <a:pt x="3815" y="13500"/>
                          <a:pt x="3815" y="13364"/>
                          <a:pt x="3679" y="13092"/>
                        </a:cubicBezTo>
                        <a:lnTo>
                          <a:pt x="5859" y="12683"/>
                        </a:lnTo>
                        <a:cubicBezTo>
                          <a:pt x="5314" y="11865"/>
                          <a:pt x="5450" y="10912"/>
                          <a:pt x="5177" y="9958"/>
                        </a:cubicBezTo>
                        <a:lnTo>
                          <a:pt x="8311" y="14318"/>
                        </a:lnTo>
                        <a:cubicBezTo>
                          <a:pt x="10082" y="12547"/>
                          <a:pt x="8584" y="7914"/>
                          <a:pt x="8856" y="6007"/>
                        </a:cubicBezTo>
                        <a:cubicBezTo>
                          <a:pt x="7494" y="8595"/>
                          <a:pt x="7631" y="4372"/>
                          <a:pt x="6812" y="9004"/>
                        </a:cubicBezTo>
                        <a:close/>
                      </a:path>
                    </a:pathLst>
                  </a:custGeom>
                  <a:solidFill>
                    <a:srgbClr val="333333"/>
                  </a:solidFill>
                  <a:ln w="0" cap="flat">
                    <a:noFill/>
                    <a:prstDash val="solid"/>
                    <a:miter/>
                  </a:ln>
                </p:spPr>
                <p:txBody>
                  <a:bodyPr rtlCol="0" anchor="ctr"/>
                  <a:lstStyle/>
                  <a:p>
                    <a:endParaRPr lang="en-US"/>
                  </a:p>
                </p:txBody>
              </p:sp>
              <p:sp>
                <p:nvSpPr>
                  <p:cNvPr id="3254" name="Freeform: Shape 3253">
                    <a:extLst>
                      <a:ext uri="{FF2B5EF4-FFF2-40B4-BE49-F238E27FC236}">
                        <a16:creationId xmlns:a16="http://schemas.microsoft.com/office/drawing/2014/main" id="{19222269-B0B3-B7D4-EB75-35D93E9657B2}"/>
                      </a:ext>
                    </a:extLst>
                  </p:cNvPr>
                  <p:cNvSpPr/>
                  <p:nvPr/>
                </p:nvSpPr>
                <p:spPr>
                  <a:xfrm>
                    <a:off x="20191283" y="1568325"/>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333333"/>
                  </a:solidFill>
                  <a:ln w="0" cap="flat">
                    <a:noFill/>
                    <a:prstDash val="solid"/>
                    <a:miter/>
                  </a:ln>
                </p:spPr>
                <p:txBody>
                  <a:bodyPr rtlCol="0" anchor="ctr"/>
                  <a:lstStyle/>
                  <a:p>
                    <a:endParaRPr lang="en-US"/>
                  </a:p>
                </p:txBody>
              </p:sp>
              <p:sp>
                <p:nvSpPr>
                  <p:cNvPr id="3255" name="Freeform: Shape 3254">
                    <a:extLst>
                      <a:ext uri="{FF2B5EF4-FFF2-40B4-BE49-F238E27FC236}">
                        <a16:creationId xmlns:a16="http://schemas.microsoft.com/office/drawing/2014/main" id="{36E540EE-3B10-6A07-5AD9-B9BC2CAC9125}"/>
                      </a:ext>
                    </a:extLst>
                  </p:cNvPr>
                  <p:cNvSpPr/>
                  <p:nvPr/>
                </p:nvSpPr>
                <p:spPr>
                  <a:xfrm>
                    <a:off x="20038622" y="1628409"/>
                    <a:ext cx="7421" cy="11580"/>
                  </a:xfrm>
                  <a:custGeom>
                    <a:avLst/>
                    <a:gdLst>
                      <a:gd name="connsiteX0" fmla="*/ 4016 w 7421"/>
                      <a:gd name="connsiteY0" fmla="*/ 8175 h 11580"/>
                      <a:gd name="connsiteX1" fmla="*/ 5241 w 7421"/>
                      <a:gd name="connsiteY1" fmla="*/ 8992 h 11580"/>
                      <a:gd name="connsiteX2" fmla="*/ 1155 w 7421"/>
                      <a:gd name="connsiteY2" fmla="*/ 0 h 11580"/>
                      <a:gd name="connsiteX3" fmla="*/ 64 w 7421"/>
                      <a:gd name="connsiteY3" fmla="*/ 1771 h 11580"/>
                      <a:gd name="connsiteX4" fmla="*/ 2244 w 7421"/>
                      <a:gd name="connsiteY4" fmla="*/ 5041 h 11580"/>
                      <a:gd name="connsiteX5" fmla="*/ 1155 w 7421"/>
                      <a:gd name="connsiteY5" fmla="*/ 4769 h 11580"/>
                      <a:gd name="connsiteX6" fmla="*/ 610 w 7421"/>
                      <a:gd name="connsiteY6" fmla="*/ 7630 h 11580"/>
                      <a:gd name="connsiteX7" fmla="*/ 610 w 7421"/>
                      <a:gd name="connsiteY7" fmla="*/ 7630 h 11580"/>
                      <a:gd name="connsiteX8" fmla="*/ 7422 w 7421"/>
                      <a:gd name="connsiteY8" fmla="*/ 11581 h 11580"/>
                      <a:gd name="connsiteX9" fmla="*/ 4016 w 7421"/>
                      <a:gd name="connsiteY9" fmla="*/ 8175 h 11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421" h="11580">
                        <a:moveTo>
                          <a:pt x="4016" y="8175"/>
                        </a:moveTo>
                        <a:cubicBezTo>
                          <a:pt x="4425" y="8992"/>
                          <a:pt x="4969" y="8992"/>
                          <a:pt x="5241" y="8992"/>
                        </a:cubicBezTo>
                        <a:cubicBezTo>
                          <a:pt x="3879" y="5995"/>
                          <a:pt x="2244" y="3134"/>
                          <a:pt x="1155" y="0"/>
                        </a:cubicBezTo>
                        <a:cubicBezTo>
                          <a:pt x="746" y="545"/>
                          <a:pt x="1155" y="3542"/>
                          <a:pt x="64" y="1771"/>
                        </a:cubicBezTo>
                        <a:cubicBezTo>
                          <a:pt x="-343" y="2861"/>
                          <a:pt x="1291" y="5041"/>
                          <a:pt x="2244" y="5041"/>
                        </a:cubicBezTo>
                        <a:lnTo>
                          <a:pt x="1155" y="4769"/>
                        </a:lnTo>
                        <a:cubicBezTo>
                          <a:pt x="3197" y="6404"/>
                          <a:pt x="1835" y="8720"/>
                          <a:pt x="610" y="7630"/>
                        </a:cubicBezTo>
                        <a:lnTo>
                          <a:pt x="610" y="7630"/>
                        </a:lnTo>
                        <a:cubicBezTo>
                          <a:pt x="2926" y="9129"/>
                          <a:pt x="4969" y="10491"/>
                          <a:pt x="7422" y="11581"/>
                        </a:cubicBezTo>
                        <a:cubicBezTo>
                          <a:pt x="6469" y="9537"/>
                          <a:pt x="5241" y="10763"/>
                          <a:pt x="4016" y="8175"/>
                        </a:cubicBezTo>
                        <a:close/>
                      </a:path>
                    </a:pathLst>
                  </a:custGeom>
                  <a:solidFill>
                    <a:srgbClr val="333333"/>
                  </a:solidFill>
                  <a:ln w="0" cap="flat">
                    <a:noFill/>
                    <a:prstDash val="solid"/>
                    <a:miter/>
                  </a:ln>
                </p:spPr>
                <p:txBody>
                  <a:bodyPr rtlCol="0" anchor="ctr"/>
                  <a:lstStyle/>
                  <a:p>
                    <a:endParaRPr lang="en-US"/>
                  </a:p>
                </p:txBody>
              </p:sp>
              <p:sp>
                <p:nvSpPr>
                  <p:cNvPr id="3256" name="Freeform: Shape 3255">
                    <a:extLst>
                      <a:ext uri="{FF2B5EF4-FFF2-40B4-BE49-F238E27FC236}">
                        <a16:creationId xmlns:a16="http://schemas.microsoft.com/office/drawing/2014/main" id="{F52CD2F4-A4F1-6D5F-503F-1A4261B3FE9B}"/>
                      </a:ext>
                    </a:extLst>
                  </p:cNvPr>
                  <p:cNvSpPr/>
                  <p:nvPr/>
                </p:nvSpPr>
                <p:spPr>
                  <a:xfrm>
                    <a:off x="20180655" y="1599661"/>
                    <a:ext cx="409" cy="1404"/>
                  </a:xfrm>
                  <a:custGeom>
                    <a:avLst/>
                    <a:gdLst>
                      <a:gd name="connsiteX0" fmla="*/ 0 w 409"/>
                      <a:gd name="connsiteY0" fmla="*/ 0 h 1404"/>
                      <a:gd name="connsiteX1" fmla="*/ 409 w 409"/>
                      <a:gd name="connsiteY1" fmla="*/ 1362 h 1404"/>
                      <a:gd name="connsiteX2" fmla="*/ 0 w 409"/>
                      <a:gd name="connsiteY2" fmla="*/ 0 h 1404"/>
                    </a:gdLst>
                    <a:ahLst/>
                    <a:cxnLst>
                      <a:cxn ang="0">
                        <a:pos x="connsiteX0" y="connsiteY0"/>
                      </a:cxn>
                      <a:cxn ang="0">
                        <a:pos x="connsiteX1" y="connsiteY1"/>
                      </a:cxn>
                      <a:cxn ang="0">
                        <a:pos x="connsiteX2" y="connsiteY2"/>
                      </a:cxn>
                    </a:cxnLst>
                    <a:rect l="l" t="t" r="r" b="b"/>
                    <a:pathLst>
                      <a:path w="409" h="1404">
                        <a:moveTo>
                          <a:pt x="0" y="0"/>
                        </a:moveTo>
                        <a:cubicBezTo>
                          <a:pt x="0" y="1362"/>
                          <a:pt x="273" y="1499"/>
                          <a:pt x="409" y="1362"/>
                        </a:cubicBezTo>
                        <a:cubicBezTo>
                          <a:pt x="409" y="817"/>
                          <a:pt x="136" y="409"/>
                          <a:pt x="0" y="0"/>
                        </a:cubicBezTo>
                        <a:close/>
                      </a:path>
                    </a:pathLst>
                  </a:custGeom>
                  <a:solidFill>
                    <a:srgbClr val="333333"/>
                  </a:solidFill>
                  <a:ln w="0" cap="flat">
                    <a:noFill/>
                    <a:prstDash val="solid"/>
                    <a:miter/>
                  </a:ln>
                </p:spPr>
                <p:txBody>
                  <a:bodyPr rtlCol="0" anchor="ctr"/>
                  <a:lstStyle/>
                  <a:p>
                    <a:endParaRPr lang="en-US"/>
                  </a:p>
                </p:txBody>
              </p:sp>
              <p:sp>
                <p:nvSpPr>
                  <p:cNvPr id="3257" name="Freeform: Shape 3256">
                    <a:extLst>
                      <a:ext uri="{FF2B5EF4-FFF2-40B4-BE49-F238E27FC236}">
                        <a16:creationId xmlns:a16="http://schemas.microsoft.com/office/drawing/2014/main" id="{041A94AD-AA82-DC60-1167-53AC7D141D04}"/>
                      </a:ext>
                    </a:extLst>
                  </p:cNvPr>
                  <p:cNvSpPr/>
                  <p:nvPr/>
                </p:nvSpPr>
                <p:spPr>
                  <a:xfrm>
                    <a:off x="20047679" y="1640671"/>
                    <a:ext cx="2180" cy="953"/>
                  </a:xfrm>
                  <a:custGeom>
                    <a:avLst/>
                    <a:gdLst>
                      <a:gd name="connsiteX0" fmla="*/ 0 w 2180"/>
                      <a:gd name="connsiteY0" fmla="*/ 0 h 953"/>
                      <a:gd name="connsiteX1" fmla="*/ 2180 w 2180"/>
                      <a:gd name="connsiteY1" fmla="*/ 954 h 953"/>
                      <a:gd name="connsiteX2" fmla="*/ 0 w 2180"/>
                      <a:gd name="connsiteY2" fmla="*/ 0 h 953"/>
                    </a:gdLst>
                    <a:ahLst/>
                    <a:cxnLst>
                      <a:cxn ang="0">
                        <a:pos x="connsiteX0" y="connsiteY0"/>
                      </a:cxn>
                      <a:cxn ang="0">
                        <a:pos x="connsiteX1" y="connsiteY1"/>
                      </a:cxn>
                      <a:cxn ang="0">
                        <a:pos x="connsiteX2" y="connsiteY2"/>
                      </a:cxn>
                    </a:cxnLst>
                    <a:rect l="l" t="t" r="r" b="b"/>
                    <a:pathLst>
                      <a:path w="2180" h="953">
                        <a:moveTo>
                          <a:pt x="0" y="0"/>
                        </a:moveTo>
                        <a:lnTo>
                          <a:pt x="2180" y="954"/>
                        </a:lnTo>
                        <a:cubicBezTo>
                          <a:pt x="1499" y="545"/>
                          <a:pt x="682" y="136"/>
                          <a:pt x="0" y="0"/>
                        </a:cubicBezTo>
                        <a:close/>
                      </a:path>
                    </a:pathLst>
                  </a:custGeom>
                  <a:solidFill>
                    <a:srgbClr val="333333"/>
                  </a:solidFill>
                  <a:ln w="0" cap="flat">
                    <a:noFill/>
                    <a:prstDash val="solid"/>
                    <a:miter/>
                  </a:ln>
                </p:spPr>
                <p:txBody>
                  <a:bodyPr rtlCol="0" anchor="ctr"/>
                  <a:lstStyle/>
                  <a:p>
                    <a:endParaRPr lang="en-US"/>
                  </a:p>
                </p:txBody>
              </p:sp>
              <p:sp>
                <p:nvSpPr>
                  <p:cNvPr id="3258" name="Freeform: Shape 3257">
                    <a:extLst>
                      <a:ext uri="{FF2B5EF4-FFF2-40B4-BE49-F238E27FC236}">
                        <a16:creationId xmlns:a16="http://schemas.microsoft.com/office/drawing/2014/main" id="{55FFA2A8-00E2-907F-224A-C5F435DE6284}"/>
                      </a:ext>
                    </a:extLst>
                  </p:cNvPr>
                  <p:cNvSpPr/>
                  <p:nvPr/>
                </p:nvSpPr>
                <p:spPr>
                  <a:xfrm>
                    <a:off x="20022201" y="1636311"/>
                    <a:ext cx="952" cy="817"/>
                  </a:xfrm>
                  <a:custGeom>
                    <a:avLst/>
                    <a:gdLst>
                      <a:gd name="connsiteX0" fmla="*/ 273 w 952"/>
                      <a:gd name="connsiteY0" fmla="*/ 136 h 817"/>
                      <a:gd name="connsiteX1" fmla="*/ 0 w 952"/>
                      <a:gd name="connsiteY1" fmla="*/ 136 h 817"/>
                      <a:gd name="connsiteX2" fmla="*/ 953 w 952"/>
                      <a:gd name="connsiteY2" fmla="*/ 818 h 817"/>
                      <a:gd name="connsiteX3" fmla="*/ 953 w 952"/>
                      <a:gd name="connsiteY3" fmla="*/ 818 h 817"/>
                      <a:gd name="connsiteX4" fmla="*/ 136 w 952"/>
                      <a:gd name="connsiteY4" fmla="*/ 0 h 8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2" h="817">
                        <a:moveTo>
                          <a:pt x="273" y="136"/>
                        </a:moveTo>
                        <a:cubicBezTo>
                          <a:pt x="273" y="136"/>
                          <a:pt x="136" y="136"/>
                          <a:pt x="0" y="136"/>
                        </a:cubicBezTo>
                        <a:lnTo>
                          <a:pt x="953" y="818"/>
                        </a:lnTo>
                        <a:lnTo>
                          <a:pt x="953" y="818"/>
                        </a:lnTo>
                        <a:cubicBezTo>
                          <a:pt x="953" y="818"/>
                          <a:pt x="136" y="0"/>
                          <a:pt x="136" y="0"/>
                        </a:cubicBezTo>
                        <a:close/>
                      </a:path>
                    </a:pathLst>
                  </a:custGeom>
                  <a:solidFill>
                    <a:srgbClr val="333333"/>
                  </a:solidFill>
                  <a:ln w="0" cap="flat">
                    <a:noFill/>
                    <a:prstDash val="solid"/>
                    <a:miter/>
                  </a:ln>
                </p:spPr>
                <p:txBody>
                  <a:bodyPr rtlCol="0" anchor="ctr"/>
                  <a:lstStyle/>
                  <a:p>
                    <a:endParaRPr lang="en-US"/>
                  </a:p>
                </p:txBody>
              </p:sp>
              <p:sp>
                <p:nvSpPr>
                  <p:cNvPr id="3259" name="Freeform: Shape 3258">
                    <a:extLst>
                      <a:ext uri="{FF2B5EF4-FFF2-40B4-BE49-F238E27FC236}">
                        <a16:creationId xmlns:a16="http://schemas.microsoft.com/office/drawing/2014/main" id="{0656D61F-D170-8BCF-6129-200668656CBC}"/>
                      </a:ext>
                    </a:extLst>
                  </p:cNvPr>
                  <p:cNvSpPr/>
                  <p:nvPr/>
                </p:nvSpPr>
                <p:spPr>
                  <a:xfrm>
                    <a:off x="20079833" y="1666830"/>
                    <a:ext cx="545" cy="272"/>
                  </a:xfrm>
                  <a:custGeom>
                    <a:avLst/>
                    <a:gdLst>
                      <a:gd name="connsiteX0" fmla="*/ 0 w 545"/>
                      <a:gd name="connsiteY0" fmla="*/ 0 h 272"/>
                      <a:gd name="connsiteX1" fmla="*/ 546 w 545"/>
                      <a:gd name="connsiteY1" fmla="*/ 273 h 272"/>
                      <a:gd name="connsiteX2" fmla="*/ 0 w 545"/>
                      <a:gd name="connsiteY2" fmla="*/ 0 h 272"/>
                    </a:gdLst>
                    <a:ahLst/>
                    <a:cxnLst>
                      <a:cxn ang="0">
                        <a:pos x="connsiteX0" y="connsiteY0"/>
                      </a:cxn>
                      <a:cxn ang="0">
                        <a:pos x="connsiteX1" y="connsiteY1"/>
                      </a:cxn>
                      <a:cxn ang="0">
                        <a:pos x="connsiteX2" y="connsiteY2"/>
                      </a:cxn>
                    </a:cxnLst>
                    <a:rect l="l" t="t" r="r" b="b"/>
                    <a:pathLst>
                      <a:path w="545" h="272">
                        <a:moveTo>
                          <a:pt x="0" y="0"/>
                        </a:moveTo>
                        <a:cubicBezTo>
                          <a:pt x="0" y="0"/>
                          <a:pt x="273" y="0"/>
                          <a:pt x="546" y="273"/>
                        </a:cubicBezTo>
                        <a:cubicBezTo>
                          <a:pt x="409" y="273"/>
                          <a:pt x="136" y="136"/>
                          <a:pt x="0" y="0"/>
                        </a:cubicBezTo>
                        <a:close/>
                      </a:path>
                    </a:pathLst>
                  </a:custGeom>
                  <a:solidFill>
                    <a:srgbClr val="333333"/>
                  </a:solidFill>
                  <a:ln w="0" cap="flat">
                    <a:noFill/>
                    <a:prstDash val="solid"/>
                    <a:miter/>
                  </a:ln>
                </p:spPr>
                <p:txBody>
                  <a:bodyPr rtlCol="0" anchor="ctr"/>
                  <a:lstStyle/>
                  <a:p>
                    <a:endParaRPr lang="en-US"/>
                  </a:p>
                </p:txBody>
              </p:sp>
              <p:sp>
                <p:nvSpPr>
                  <p:cNvPr id="3260" name="Freeform: Shape 3259">
                    <a:extLst>
                      <a:ext uri="{FF2B5EF4-FFF2-40B4-BE49-F238E27FC236}">
                        <a16:creationId xmlns:a16="http://schemas.microsoft.com/office/drawing/2014/main" id="{34122EAB-46A6-6FA4-5995-2AA0AC911101}"/>
                      </a:ext>
                    </a:extLst>
                  </p:cNvPr>
                  <p:cNvSpPr/>
                  <p:nvPr/>
                </p:nvSpPr>
                <p:spPr>
                  <a:xfrm>
                    <a:off x="20006396" y="1607155"/>
                    <a:ext cx="7172" cy="11444"/>
                  </a:xfrm>
                  <a:custGeom>
                    <a:avLst/>
                    <a:gdLst>
                      <a:gd name="connsiteX0" fmla="*/ 136 w 7172"/>
                      <a:gd name="connsiteY0" fmla="*/ 136 h 11444"/>
                      <a:gd name="connsiteX1" fmla="*/ 2453 w 7172"/>
                      <a:gd name="connsiteY1" fmla="*/ 5177 h 11444"/>
                      <a:gd name="connsiteX2" fmla="*/ 1499 w 7172"/>
                      <a:gd name="connsiteY2" fmla="*/ 6131 h 11444"/>
                      <a:gd name="connsiteX3" fmla="*/ 2453 w 7172"/>
                      <a:gd name="connsiteY3" fmla="*/ 7766 h 11444"/>
                      <a:gd name="connsiteX4" fmla="*/ 2180 w 7172"/>
                      <a:gd name="connsiteY4" fmla="*/ 6676 h 11444"/>
                      <a:gd name="connsiteX5" fmla="*/ 7085 w 7172"/>
                      <a:gd name="connsiteY5" fmla="*/ 11445 h 11444"/>
                      <a:gd name="connsiteX6" fmla="*/ 5177 w 7172"/>
                      <a:gd name="connsiteY6" fmla="*/ 6131 h 11444"/>
                      <a:gd name="connsiteX7" fmla="*/ 4634 w 7172"/>
                      <a:gd name="connsiteY7" fmla="*/ 4769 h 11444"/>
                      <a:gd name="connsiteX8" fmla="*/ 1227 w 7172"/>
                      <a:gd name="connsiteY8" fmla="*/ 817 h 11444"/>
                      <a:gd name="connsiteX9" fmla="*/ 0 w 7172"/>
                      <a:gd name="connsiteY9" fmla="*/ 0 h 11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72" h="11444">
                        <a:moveTo>
                          <a:pt x="136" y="136"/>
                        </a:moveTo>
                        <a:cubicBezTo>
                          <a:pt x="682" y="1907"/>
                          <a:pt x="1635" y="3542"/>
                          <a:pt x="2453" y="5177"/>
                        </a:cubicBezTo>
                        <a:cubicBezTo>
                          <a:pt x="1635" y="4632"/>
                          <a:pt x="2453" y="7085"/>
                          <a:pt x="1499" y="6131"/>
                        </a:cubicBezTo>
                        <a:cubicBezTo>
                          <a:pt x="1635" y="6540"/>
                          <a:pt x="2317" y="8311"/>
                          <a:pt x="2453" y="7766"/>
                        </a:cubicBezTo>
                        <a:lnTo>
                          <a:pt x="2180" y="6676"/>
                        </a:lnTo>
                        <a:cubicBezTo>
                          <a:pt x="4497" y="9128"/>
                          <a:pt x="4905" y="7221"/>
                          <a:pt x="7085" y="11445"/>
                        </a:cubicBezTo>
                        <a:cubicBezTo>
                          <a:pt x="7494" y="8447"/>
                          <a:pt x="6403" y="7357"/>
                          <a:pt x="5177" y="6131"/>
                        </a:cubicBezTo>
                        <a:cubicBezTo>
                          <a:pt x="4905" y="5586"/>
                          <a:pt x="4768" y="5177"/>
                          <a:pt x="4634" y="4769"/>
                        </a:cubicBezTo>
                        <a:lnTo>
                          <a:pt x="1227" y="817"/>
                        </a:lnTo>
                        <a:lnTo>
                          <a:pt x="0" y="0"/>
                        </a:lnTo>
                        <a:close/>
                      </a:path>
                    </a:pathLst>
                  </a:custGeom>
                  <a:solidFill>
                    <a:srgbClr val="333333"/>
                  </a:solidFill>
                  <a:ln w="0" cap="flat">
                    <a:noFill/>
                    <a:prstDash val="solid"/>
                    <a:miter/>
                  </a:ln>
                </p:spPr>
                <p:txBody>
                  <a:bodyPr rtlCol="0" anchor="ctr"/>
                  <a:lstStyle/>
                  <a:p>
                    <a:endParaRPr lang="en-US"/>
                  </a:p>
                </p:txBody>
              </p:sp>
              <p:sp>
                <p:nvSpPr>
                  <p:cNvPr id="3261" name="Freeform: Shape 3260">
                    <a:extLst>
                      <a:ext uri="{FF2B5EF4-FFF2-40B4-BE49-F238E27FC236}">
                        <a16:creationId xmlns:a16="http://schemas.microsoft.com/office/drawing/2014/main" id="{EF79E5F7-1F72-70DA-3448-FAEF2B9F94A5}"/>
                      </a:ext>
                    </a:extLst>
                  </p:cNvPr>
                  <p:cNvSpPr/>
                  <p:nvPr/>
                </p:nvSpPr>
                <p:spPr>
                  <a:xfrm>
                    <a:off x="20164850" y="1663833"/>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333333"/>
                  </a:solidFill>
                  <a:ln w="0" cap="flat">
                    <a:noFill/>
                    <a:prstDash val="solid"/>
                    <a:miter/>
                  </a:ln>
                </p:spPr>
                <p:txBody>
                  <a:bodyPr rtlCol="0" anchor="ctr"/>
                  <a:lstStyle/>
                  <a:p>
                    <a:endParaRPr lang="en-US"/>
                  </a:p>
                </p:txBody>
              </p:sp>
              <p:sp>
                <p:nvSpPr>
                  <p:cNvPr id="3262" name="Freeform: Shape 3261">
                    <a:extLst>
                      <a:ext uri="{FF2B5EF4-FFF2-40B4-BE49-F238E27FC236}">
                        <a16:creationId xmlns:a16="http://schemas.microsoft.com/office/drawing/2014/main" id="{FB551D6D-A936-0481-5D3C-435E1D6814E8}"/>
                      </a:ext>
                    </a:extLst>
                  </p:cNvPr>
                  <p:cNvSpPr/>
                  <p:nvPr/>
                </p:nvSpPr>
                <p:spPr>
                  <a:xfrm>
                    <a:off x="20164865" y="1663969"/>
                    <a:ext cx="394" cy="806"/>
                  </a:xfrm>
                  <a:custGeom>
                    <a:avLst/>
                    <a:gdLst>
                      <a:gd name="connsiteX0" fmla="*/ 394 w 394"/>
                      <a:gd name="connsiteY0" fmla="*/ 545 h 806"/>
                      <a:gd name="connsiteX1" fmla="*/ 122 w 394"/>
                      <a:gd name="connsiteY1" fmla="*/ 0 h 806"/>
                      <a:gd name="connsiteX2" fmla="*/ 394 w 394"/>
                      <a:gd name="connsiteY2" fmla="*/ 545 h 806"/>
                    </a:gdLst>
                    <a:ahLst/>
                    <a:cxnLst>
                      <a:cxn ang="0">
                        <a:pos x="connsiteX0" y="connsiteY0"/>
                      </a:cxn>
                      <a:cxn ang="0">
                        <a:pos x="connsiteX1" y="connsiteY1"/>
                      </a:cxn>
                      <a:cxn ang="0">
                        <a:pos x="connsiteX2" y="connsiteY2"/>
                      </a:cxn>
                    </a:cxnLst>
                    <a:rect l="l" t="t" r="r" b="b"/>
                    <a:pathLst>
                      <a:path w="394" h="806">
                        <a:moveTo>
                          <a:pt x="394" y="545"/>
                        </a:moveTo>
                        <a:lnTo>
                          <a:pt x="122" y="0"/>
                        </a:lnTo>
                        <a:cubicBezTo>
                          <a:pt x="122" y="0"/>
                          <a:pt x="-287" y="1363"/>
                          <a:pt x="394" y="545"/>
                        </a:cubicBezTo>
                        <a:close/>
                      </a:path>
                    </a:pathLst>
                  </a:custGeom>
                  <a:solidFill>
                    <a:srgbClr val="333333"/>
                  </a:solidFill>
                  <a:ln w="0" cap="flat">
                    <a:noFill/>
                    <a:prstDash val="solid"/>
                    <a:miter/>
                  </a:ln>
                </p:spPr>
                <p:txBody>
                  <a:bodyPr rtlCol="0" anchor="ctr"/>
                  <a:lstStyle/>
                  <a:p>
                    <a:endParaRPr lang="en-US"/>
                  </a:p>
                </p:txBody>
              </p:sp>
              <p:sp>
                <p:nvSpPr>
                  <p:cNvPr id="3263" name="Freeform: Shape 3262">
                    <a:extLst>
                      <a:ext uri="{FF2B5EF4-FFF2-40B4-BE49-F238E27FC236}">
                        <a16:creationId xmlns:a16="http://schemas.microsoft.com/office/drawing/2014/main" id="{3DE59A2D-908F-14A9-FC8E-A27E2BA64D37}"/>
                      </a:ext>
                    </a:extLst>
                  </p:cNvPr>
                  <p:cNvSpPr/>
                  <p:nvPr/>
                </p:nvSpPr>
                <p:spPr>
                  <a:xfrm>
                    <a:off x="20046044" y="1639854"/>
                    <a:ext cx="1634" cy="817"/>
                  </a:xfrm>
                  <a:custGeom>
                    <a:avLst/>
                    <a:gdLst>
                      <a:gd name="connsiteX0" fmla="*/ 273 w 1634"/>
                      <a:gd name="connsiteY0" fmla="*/ 817 h 817"/>
                      <a:gd name="connsiteX1" fmla="*/ 1635 w 1634"/>
                      <a:gd name="connsiteY1" fmla="*/ 817 h 817"/>
                      <a:gd name="connsiteX2" fmla="*/ 0 w 1634"/>
                      <a:gd name="connsiteY2" fmla="*/ 0 h 817"/>
                      <a:gd name="connsiteX3" fmla="*/ 273 w 1634"/>
                      <a:gd name="connsiteY3" fmla="*/ 681 h 817"/>
                    </a:gdLst>
                    <a:ahLst/>
                    <a:cxnLst>
                      <a:cxn ang="0">
                        <a:pos x="connsiteX0" y="connsiteY0"/>
                      </a:cxn>
                      <a:cxn ang="0">
                        <a:pos x="connsiteX1" y="connsiteY1"/>
                      </a:cxn>
                      <a:cxn ang="0">
                        <a:pos x="connsiteX2" y="connsiteY2"/>
                      </a:cxn>
                      <a:cxn ang="0">
                        <a:pos x="connsiteX3" y="connsiteY3"/>
                      </a:cxn>
                    </a:cxnLst>
                    <a:rect l="l" t="t" r="r" b="b"/>
                    <a:pathLst>
                      <a:path w="1634" h="817">
                        <a:moveTo>
                          <a:pt x="273" y="817"/>
                        </a:moveTo>
                        <a:cubicBezTo>
                          <a:pt x="273" y="817"/>
                          <a:pt x="1089" y="817"/>
                          <a:pt x="1635" y="817"/>
                        </a:cubicBezTo>
                        <a:lnTo>
                          <a:pt x="0" y="0"/>
                        </a:lnTo>
                        <a:cubicBezTo>
                          <a:pt x="0" y="0"/>
                          <a:pt x="136" y="409"/>
                          <a:pt x="273" y="681"/>
                        </a:cubicBezTo>
                        <a:close/>
                      </a:path>
                    </a:pathLst>
                  </a:custGeom>
                  <a:solidFill>
                    <a:srgbClr val="333333"/>
                  </a:solidFill>
                  <a:ln w="0" cap="flat">
                    <a:noFill/>
                    <a:prstDash val="solid"/>
                    <a:miter/>
                  </a:ln>
                </p:spPr>
                <p:txBody>
                  <a:bodyPr rtlCol="0" anchor="ctr"/>
                  <a:lstStyle/>
                  <a:p>
                    <a:endParaRPr lang="en-US"/>
                  </a:p>
                </p:txBody>
              </p:sp>
              <p:sp>
                <p:nvSpPr>
                  <p:cNvPr id="3264" name="Freeform: Shape 3263">
                    <a:extLst>
                      <a:ext uri="{FF2B5EF4-FFF2-40B4-BE49-F238E27FC236}">
                        <a16:creationId xmlns:a16="http://schemas.microsoft.com/office/drawing/2014/main" id="{ADFA0191-EC22-987A-9830-77F9BBCC7F9E}"/>
                      </a:ext>
                    </a:extLst>
                  </p:cNvPr>
                  <p:cNvSpPr/>
                  <p:nvPr/>
                </p:nvSpPr>
                <p:spPr>
                  <a:xfrm>
                    <a:off x="20037733" y="1635221"/>
                    <a:ext cx="3406" cy="4359"/>
                  </a:xfrm>
                  <a:custGeom>
                    <a:avLst/>
                    <a:gdLst>
                      <a:gd name="connsiteX0" fmla="*/ 3406 w 3406"/>
                      <a:gd name="connsiteY0" fmla="*/ 4360 h 4359"/>
                      <a:gd name="connsiteX1" fmla="*/ 1499 w 3406"/>
                      <a:gd name="connsiteY1" fmla="*/ 954 h 4359"/>
                      <a:gd name="connsiteX2" fmla="*/ 0 w 3406"/>
                      <a:gd name="connsiteY2" fmla="*/ 0 h 4359"/>
                      <a:gd name="connsiteX3" fmla="*/ 3406 w 3406"/>
                      <a:gd name="connsiteY3" fmla="*/ 4224 h 4359"/>
                    </a:gdLst>
                    <a:ahLst/>
                    <a:cxnLst>
                      <a:cxn ang="0">
                        <a:pos x="connsiteX0" y="connsiteY0"/>
                      </a:cxn>
                      <a:cxn ang="0">
                        <a:pos x="connsiteX1" y="connsiteY1"/>
                      </a:cxn>
                      <a:cxn ang="0">
                        <a:pos x="connsiteX2" y="connsiteY2"/>
                      </a:cxn>
                      <a:cxn ang="0">
                        <a:pos x="connsiteX3" y="connsiteY3"/>
                      </a:cxn>
                    </a:cxnLst>
                    <a:rect l="l" t="t" r="r" b="b"/>
                    <a:pathLst>
                      <a:path w="3406" h="4359">
                        <a:moveTo>
                          <a:pt x="3406" y="4360"/>
                        </a:moveTo>
                        <a:lnTo>
                          <a:pt x="1499" y="954"/>
                        </a:lnTo>
                        <a:lnTo>
                          <a:pt x="0" y="0"/>
                        </a:lnTo>
                        <a:cubicBezTo>
                          <a:pt x="953" y="1226"/>
                          <a:pt x="1908" y="2589"/>
                          <a:pt x="3406" y="4224"/>
                        </a:cubicBezTo>
                        <a:close/>
                      </a:path>
                    </a:pathLst>
                  </a:custGeom>
                  <a:solidFill>
                    <a:srgbClr val="333333"/>
                  </a:solidFill>
                  <a:ln w="0" cap="flat">
                    <a:noFill/>
                    <a:prstDash val="solid"/>
                    <a:miter/>
                  </a:ln>
                </p:spPr>
                <p:txBody>
                  <a:bodyPr rtlCol="0" anchor="ctr"/>
                  <a:lstStyle/>
                  <a:p>
                    <a:endParaRPr lang="en-US"/>
                  </a:p>
                </p:txBody>
              </p:sp>
              <p:sp>
                <p:nvSpPr>
                  <p:cNvPr id="3265" name="Freeform: Shape 3264">
                    <a:extLst>
                      <a:ext uri="{FF2B5EF4-FFF2-40B4-BE49-F238E27FC236}">
                        <a16:creationId xmlns:a16="http://schemas.microsoft.com/office/drawing/2014/main" id="{70A8C780-6A04-1C5F-8BF5-25DAEFEEEE7E}"/>
                      </a:ext>
                    </a:extLst>
                  </p:cNvPr>
                  <p:cNvSpPr/>
                  <p:nvPr/>
                </p:nvSpPr>
                <p:spPr>
                  <a:xfrm>
                    <a:off x="20048497" y="1641625"/>
                    <a:ext cx="45458" cy="26894"/>
                  </a:xfrm>
                  <a:custGeom>
                    <a:avLst/>
                    <a:gdLst>
                      <a:gd name="connsiteX0" fmla="*/ 27520 w 45458"/>
                      <a:gd name="connsiteY0" fmla="*/ 21663 h 26894"/>
                      <a:gd name="connsiteX1" fmla="*/ 27249 w 45458"/>
                      <a:gd name="connsiteY1" fmla="*/ 24661 h 26894"/>
                      <a:gd name="connsiteX2" fmla="*/ 31199 w 45458"/>
                      <a:gd name="connsiteY2" fmla="*/ 25205 h 26894"/>
                      <a:gd name="connsiteX3" fmla="*/ 28884 w 45458"/>
                      <a:gd name="connsiteY3" fmla="*/ 20437 h 26894"/>
                      <a:gd name="connsiteX4" fmla="*/ 34196 w 45458"/>
                      <a:gd name="connsiteY4" fmla="*/ 21936 h 26894"/>
                      <a:gd name="connsiteX5" fmla="*/ 30926 w 45458"/>
                      <a:gd name="connsiteY5" fmla="*/ 23434 h 26894"/>
                      <a:gd name="connsiteX6" fmla="*/ 33925 w 45458"/>
                      <a:gd name="connsiteY6" fmla="*/ 23434 h 26894"/>
                      <a:gd name="connsiteX7" fmla="*/ 41554 w 45458"/>
                      <a:gd name="connsiteY7" fmla="*/ 26840 h 26894"/>
                      <a:gd name="connsiteX8" fmla="*/ 45369 w 45458"/>
                      <a:gd name="connsiteY8" fmla="*/ 25750 h 26894"/>
                      <a:gd name="connsiteX9" fmla="*/ 42372 w 45458"/>
                      <a:gd name="connsiteY9" fmla="*/ 22208 h 26894"/>
                      <a:gd name="connsiteX10" fmla="*/ 42372 w 45458"/>
                      <a:gd name="connsiteY10" fmla="*/ 23026 h 26894"/>
                      <a:gd name="connsiteX11" fmla="*/ 40874 w 45458"/>
                      <a:gd name="connsiteY11" fmla="*/ 22072 h 26894"/>
                      <a:gd name="connsiteX12" fmla="*/ 38966 w 45458"/>
                      <a:gd name="connsiteY12" fmla="*/ 23571 h 26894"/>
                      <a:gd name="connsiteX13" fmla="*/ 37468 w 45458"/>
                      <a:gd name="connsiteY13" fmla="*/ 22344 h 26894"/>
                      <a:gd name="connsiteX14" fmla="*/ 38557 w 45458"/>
                      <a:gd name="connsiteY14" fmla="*/ 22344 h 26894"/>
                      <a:gd name="connsiteX15" fmla="*/ 34469 w 45458"/>
                      <a:gd name="connsiteY15" fmla="*/ 20846 h 26894"/>
                      <a:gd name="connsiteX16" fmla="*/ 35424 w 45458"/>
                      <a:gd name="connsiteY16" fmla="*/ 20301 h 26894"/>
                      <a:gd name="connsiteX17" fmla="*/ 29564 w 45458"/>
                      <a:gd name="connsiteY17" fmla="*/ 19211 h 26894"/>
                      <a:gd name="connsiteX18" fmla="*/ 31745 w 45458"/>
                      <a:gd name="connsiteY18" fmla="*/ 18393 h 26894"/>
                      <a:gd name="connsiteX19" fmla="*/ 23978 w 45458"/>
                      <a:gd name="connsiteY19" fmla="*/ 13080 h 26894"/>
                      <a:gd name="connsiteX20" fmla="*/ 23843 w 45458"/>
                      <a:gd name="connsiteY20" fmla="*/ 14170 h 26894"/>
                      <a:gd name="connsiteX21" fmla="*/ 23297 w 45458"/>
                      <a:gd name="connsiteY21" fmla="*/ 11172 h 26894"/>
                      <a:gd name="connsiteX22" fmla="*/ 16349 w 45458"/>
                      <a:gd name="connsiteY22" fmla="*/ 4769 h 26894"/>
                      <a:gd name="connsiteX23" fmla="*/ 1499 w 45458"/>
                      <a:gd name="connsiteY23" fmla="*/ 0 h 26894"/>
                      <a:gd name="connsiteX24" fmla="*/ 2724 w 45458"/>
                      <a:gd name="connsiteY24" fmla="*/ 1090 h 26894"/>
                      <a:gd name="connsiteX25" fmla="*/ 0 w 45458"/>
                      <a:gd name="connsiteY25" fmla="*/ 2452 h 26894"/>
                      <a:gd name="connsiteX26" fmla="*/ 4359 w 45458"/>
                      <a:gd name="connsiteY26" fmla="*/ 4905 h 26894"/>
                      <a:gd name="connsiteX27" fmla="*/ 2861 w 45458"/>
                      <a:gd name="connsiteY27" fmla="*/ 7766 h 26894"/>
                      <a:gd name="connsiteX28" fmla="*/ 21799 w 45458"/>
                      <a:gd name="connsiteY28" fmla="*/ 15941 h 26894"/>
                      <a:gd name="connsiteX29" fmla="*/ 26976 w 45458"/>
                      <a:gd name="connsiteY29" fmla="*/ 21527 h 26894"/>
                      <a:gd name="connsiteX30" fmla="*/ 22072 w 45458"/>
                      <a:gd name="connsiteY30" fmla="*/ 20301 h 26894"/>
                      <a:gd name="connsiteX31" fmla="*/ 25749 w 45458"/>
                      <a:gd name="connsiteY31" fmla="*/ 23434 h 26894"/>
                      <a:gd name="connsiteX32" fmla="*/ 27793 w 45458"/>
                      <a:gd name="connsiteY32" fmla="*/ 21527 h 26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45458" h="26894">
                        <a:moveTo>
                          <a:pt x="27520" y="21663"/>
                        </a:moveTo>
                        <a:cubicBezTo>
                          <a:pt x="33243" y="24797"/>
                          <a:pt x="24932" y="22617"/>
                          <a:pt x="27249" y="24661"/>
                        </a:cubicBezTo>
                        <a:cubicBezTo>
                          <a:pt x="29019" y="25478"/>
                          <a:pt x="30110" y="24933"/>
                          <a:pt x="31199" y="25205"/>
                        </a:cubicBezTo>
                        <a:cubicBezTo>
                          <a:pt x="26295" y="23162"/>
                          <a:pt x="33516" y="22617"/>
                          <a:pt x="28884" y="20437"/>
                        </a:cubicBezTo>
                        <a:cubicBezTo>
                          <a:pt x="30519" y="19211"/>
                          <a:pt x="32970" y="20573"/>
                          <a:pt x="34196" y="21936"/>
                        </a:cubicBezTo>
                        <a:cubicBezTo>
                          <a:pt x="35014" y="24388"/>
                          <a:pt x="32154" y="22344"/>
                          <a:pt x="30926" y="23434"/>
                        </a:cubicBezTo>
                        <a:cubicBezTo>
                          <a:pt x="32834" y="24252"/>
                          <a:pt x="32698" y="23843"/>
                          <a:pt x="33925" y="23434"/>
                        </a:cubicBezTo>
                        <a:cubicBezTo>
                          <a:pt x="36649" y="25205"/>
                          <a:pt x="40601" y="24252"/>
                          <a:pt x="41554" y="26840"/>
                        </a:cubicBezTo>
                        <a:cubicBezTo>
                          <a:pt x="43871" y="27113"/>
                          <a:pt x="43871" y="26295"/>
                          <a:pt x="45369" y="25750"/>
                        </a:cubicBezTo>
                        <a:cubicBezTo>
                          <a:pt x="46049" y="23979"/>
                          <a:pt x="42643" y="23707"/>
                          <a:pt x="42372" y="22208"/>
                        </a:cubicBezTo>
                        <a:cubicBezTo>
                          <a:pt x="42372" y="22344"/>
                          <a:pt x="42643" y="22753"/>
                          <a:pt x="42372" y="23026"/>
                        </a:cubicBezTo>
                        <a:lnTo>
                          <a:pt x="40874" y="22072"/>
                        </a:lnTo>
                        <a:cubicBezTo>
                          <a:pt x="42236" y="23162"/>
                          <a:pt x="39919" y="23843"/>
                          <a:pt x="38966" y="23571"/>
                        </a:cubicBezTo>
                        <a:cubicBezTo>
                          <a:pt x="38284" y="23298"/>
                          <a:pt x="37058" y="22753"/>
                          <a:pt x="37468" y="22344"/>
                        </a:cubicBezTo>
                        <a:lnTo>
                          <a:pt x="38557" y="22344"/>
                        </a:lnTo>
                        <a:cubicBezTo>
                          <a:pt x="37602" y="21254"/>
                          <a:pt x="35287" y="22344"/>
                          <a:pt x="34469" y="20846"/>
                        </a:cubicBezTo>
                        <a:cubicBezTo>
                          <a:pt x="34469" y="20437"/>
                          <a:pt x="35151" y="20437"/>
                          <a:pt x="35424" y="20301"/>
                        </a:cubicBezTo>
                        <a:cubicBezTo>
                          <a:pt x="33380" y="20709"/>
                          <a:pt x="32154" y="19756"/>
                          <a:pt x="29564" y="19211"/>
                        </a:cubicBezTo>
                        <a:lnTo>
                          <a:pt x="31745" y="18393"/>
                        </a:lnTo>
                        <a:cubicBezTo>
                          <a:pt x="28884" y="19347"/>
                          <a:pt x="25613" y="15805"/>
                          <a:pt x="23978" y="13080"/>
                        </a:cubicBezTo>
                        <a:cubicBezTo>
                          <a:pt x="23978" y="13625"/>
                          <a:pt x="24387" y="14170"/>
                          <a:pt x="23843" y="14170"/>
                        </a:cubicBezTo>
                        <a:cubicBezTo>
                          <a:pt x="22206" y="13216"/>
                          <a:pt x="22072" y="11308"/>
                          <a:pt x="23297" y="11172"/>
                        </a:cubicBezTo>
                        <a:cubicBezTo>
                          <a:pt x="20844" y="11172"/>
                          <a:pt x="19482" y="5450"/>
                          <a:pt x="16349" y="4769"/>
                        </a:cubicBezTo>
                        <a:cubicBezTo>
                          <a:pt x="11581" y="3679"/>
                          <a:pt x="6267" y="2316"/>
                          <a:pt x="1499" y="0"/>
                        </a:cubicBezTo>
                        <a:cubicBezTo>
                          <a:pt x="1906" y="273"/>
                          <a:pt x="2451" y="681"/>
                          <a:pt x="2724" y="1090"/>
                        </a:cubicBezTo>
                        <a:cubicBezTo>
                          <a:pt x="1906" y="2997"/>
                          <a:pt x="2451" y="3542"/>
                          <a:pt x="0" y="2452"/>
                        </a:cubicBezTo>
                        <a:cubicBezTo>
                          <a:pt x="1770" y="3815"/>
                          <a:pt x="2451" y="2452"/>
                          <a:pt x="4359" y="4905"/>
                        </a:cubicBezTo>
                        <a:cubicBezTo>
                          <a:pt x="2997" y="4360"/>
                          <a:pt x="1226" y="5177"/>
                          <a:pt x="2861" y="7766"/>
                        </a:cubicBezTo>
                        <a:cubicBezTo>
                          <a:pt x="8582" y="13216"/>
                          <a:pt x="15667" y="13488"/>
                          <a:pt x="21799" y="15941"/>
                        </a:cubicBezTo>
                        <a:cubicBezTo>
                          <a:pt x="21117" y="17167"/>
                          <a:pt x="25342" y="19756"/>
                          <a:pt x="26976" y="21527"/>
                        </a:cubicBezTo>
                        <a:cubicBezTo>
                          <a:pt x="25478" y="22072"/>
                          <a:pt x="23843" y="21254"/>
                          <a:pt x="22072" y="20301"/>
                        </a:cubicBezTo>
                        <a:cubicBezTo>
                          <a:pt x="23025" y="21118"/>
                          <a:pt x="24523" y="22344"/>
                          <a:pt x="25749" y="23434"/>
                        </a:cubicBezTo>
                        <a:lnTo>
                          <a:pt x="27793" y="21527"/>
                        </a:lnTo>
                        <a:close/>
                      </a:path>
                    </a:pathLst>
                  </a:custGeom>
                  <a:solidFill>
                    <a:srgbClr val="333333"/>
                  </a:solidFill>
                  <a:ln w="0" cap="flat">
                    <a:noFill/>
                    <a:prstDash val="solid"/>
                    <a:miter/>
                  </a:ln>
                </p:spPr>
                <p:txBody>
                  <a:bodyPr rtlCol="0" anchor="ctr"/>
                  <a:lstStyle/>
                  <a:p>
                    <a:endParaRPr lang="en-US"/>
                  </a:p>
                </p:txBody>
              </p:sp>
              <p:sp>
                <p:nvSpPr>
                  <p:cNvPr id="3266" name="Freeform: Shape 3265">
                    <a:extLst>
                      <a:ext uri="{FF2B5EF4-FFF2-40B4-BE49-F238E27FC236}">
                        <a16:creationId xmlns:a16="http://schemas.microsoft.com/office/drawing/2014/main" id="{7B040B09-0422-3C8F-5C73-9E95E74A6E0B}"/>
                      </a:ext>
                    </a:extLst>
                  </p:cNvPr>
                  <p:cNvSpPr/>
                  <p:nvPr/>
                </p:nvSpPr>
                <p:spPr>
                  <a:xfrm>
                    <a:off x="20061031" y="1655931"/>
                    <a:ext cx="136" cy="544"/>
                  </a:xfrm>
                  <a:custGeom>
                    <a:avLst/>
                    <a:gdLst>
                      <a:gd name="connsiteX0" fmla="*/ 0 w 136"/>
                      <a:gd name="connsiteY0" fmla="*/ 0 h 544"/>
                      <a:gd name="connsiteX1" fmla="*/ 136 w 136"/>
                      <a:gd name="connsiteY1" fmla="*/ 545 h 544"/>
                      <a:gd name="connsiteX2" fmla="*/ 0 w 136"/>
                      <a:gd name="connsiteY2" fmla="*/ 0 h 544"/>
                    </a:gdLst>
                    <a:ahLst/>
                    <a:cxnLst>
                      <a:cxn ang="0">
                        <a:pos x="connsiteX0" y="connsiteY0"/>
                      </a:cxn>
                      <a:cxn ang="0">
                        <a:pos x="connsiteX1" y="connsiteY1"/>
                      </a:cxn>
                      <a:cxn ang="0">
                        <a:pos x="connsiteX2" y="connsiteY2"/>
                      </a:cxn>
                    </a:cxnLst>
                    <a:rect l="l" t="t" r="r" b="b"/>
                    <a:pathLst>
                      <a:path w="136" h="544">
                        <a:moveTo>
                          <a:pt x="0" y="0"/>
                        </a:moveTo>
                        <a:cubicBezTo>
                          <a:pt x="0" y="0"/>
                          <a:pt x="0" y="409"/>
                          <a:pt x="136" y="545"/>
                        </a:cubicBezTo>
                        <a:cubicBezTo>
                          <a:pt x="136" y="409"/>
                          <a:pt x="136" y="272"/>
                          <a:pt x="0" y="0"/>
                        </a:cubicBezTo>
                        <a:close/>
                      </a:path>
                    </a:pathLst>
                  </a:custGeom>
                  <a:solidFill>
                    <a:srgbClr val="333333"/>
                  </a:solidFill>
                  <a:ln w="0" cap="flat">
                    <a:noFill/>
                    <a:prstDash val="solid"/>
                    <a:miter/>
                  </a:ln>
                </p:spPr>
                <p:txBody>
                  <a:bodyPr rtlCol="0" anchor="ctr"/>
                  <a:lstStyle/>
                  <a:p>
                    <a:endParaRPr lang="en-US"/>
                  </a:p>
                </p:txBody>
              </p:sp>
              <p:sp>
                <p:nvSpPr>
                  <p:cNvPr id="3267" name="Freeform: Shape 3266">
                    <a:extLst>
                      <a:ext uri="{FF2B5EF4-FFF2-40B4-BE49-F238E27FC236}">
                        <a16:creationId xmlns:a16="http://schemas.microsoft.com/office/drawing/2014/main" id="{E684E3E5-964F-D95A-054B-4F388A99D2DB}"/>
                      </a:ext>
                    </a:extLst>
                  </p:cNvPr>
                  <p:cNvSpPr/>
                  <p:nvPr/>
                </p:nvSpPr>
                <p:spPr>
                  <a:xfrm>
                    <a:off x="20069887" y="1661789"/>
                    <a:ext cx="545" cy="408"/>
                  </a:xfrm>
                  <a:custGeom>
                    <a:avLst/>
                    <a:gdLst>
                      <a:gd name="connsiteX0" fmla="*/ 0 w 545"/>
                      <a:gd name="connsiteY0" fmla="*/ 0 h 408"/>
                      <a:gd name="connsiteX1" fmla="*/ 0 w 545"/>
                      <a:gd name="connsiteY1" fmla="*/ 0 h 408"/>
                      <a:gd name="connsiteX2" fmla="*/ 546 w 545"/>
                      <a:gd name="connsiteY2" fmla="*/ 409 h 408"/>
                      <a:gd name="connsiteX3" fmla="*/ 136 w 545"/>
                      <a:gd name="connsiteY3" fmla="*/ 0 h 408"/>
                    </a:gdLst>
                    <a:ahLst/>
                    <a:cxnLst>
                      <a:cxn ang="0">
                        <a:pos x="connsiteX0" y="connsiteY0"/>
                      </a:cxn>
                      <a:cxn ang="0">
                        <a:pos x="connsiteX1" y="connsiteY1"/>
                      </a:cxn>
                      <a:cxn ang="0">
                        <a:pos x="connsiteX2" y="connsiteY2"/>
                      </a:cxn>
                      <a:cxn ang="0">
                        <a:pos x="connsiteX3" y="connsiteY3"/>
                      </a:cxn>
                    </a:cxnLst>
                    <a:rect l="l" t="t" r="r" b="b"/>
                    <a:pathLst>
                      <a:path w="545" h="408">
                        <a:moveTo>
                          <a:pt x="0" y="0"/>
                        </a:moveTo>
                        <a:lnTo>
                          <a:pt x="0" y="0"/>
                        </a:lnTo>
                        <a:cubicBezTo>
                          <a:pt x="0" y="0"/>
                          <a:pt x="546" y="409"/>
                          <a:pt x="546" y="409"/>
                        </a:cubicBezTo>
                        <a:cubicBezTo>
                          <a:pt x="409" y="409"/>
                          <a:pt x="273" y="136"/>
                          <a:pt x="136" y="0"/>
                        </a:cubicBezTo>
                        <a:close/>
                      </a:path>
                    </a:pathLst>
                  </a:custGeom>
                  <a:solidFill>
                    <a:srgbClr val="333333"/>
                  </a:solidFill>
                  <a:ln w="0" cap="flat">
                    <a:noFill/>
                    <a:prstDash val="solid"/>
                    <a:miter/>
                  </a:ln>
                </p:spPr>
                <p:txBody>
                  <a:bodyPr rtlCol="0" anchor="ctr"/>
                  <a:lstStyle/>
                  <a:p>
                    <a:endParaRPr lang="en-US"/>
                  </a:p>
                </p:txBody>
              </p:sp>
              <p:sp>
                <p:nvSpPr>
                  <p:cNvPr id="3268" name="Freeform: Shape 3267">
                    <a:extLst>
                      <a:ext uri="{FF2B5EF4-FFF2-40B4-BE49-F238E27FC236}">
                        <a16:creationId xmlns:a16="http://schemas.microsoft.com/office/drawing/2014/main" id="{4F925432-6073-A5D9-3A36-FE80C749DF9B}"/>
                      </a:ext>
                    </a:extLst>
                  </p:cNvPr>
                  <p:cNvSpPr/>
                  <p:nvPr/>
                </p:nvSpPr>
                <p:spPr>
                  <a:xfrm>
                    <a:off x="20043320" y="1642987"/>
                    <a:ext cx="1362" cy="802"/>
                  </a:xfrm>
                  <a:custGeom>
                    <a:avLst/>
                    <a:gdLst>
                      <a:gd name="connsiteX0" fmla="*/ 1362 w 1362"/>
                      <a:gd name="connsiteY0" fmla="*/ 681 h 802"/>
                      <a:gd name="connsiteX1" fmla="*/ 0 w 1362"/>
                      <a:gd name="connsiteY1" fmla="*/ 0 h 802"/>
                      <a:gd name="connsiteX2" fmla="*/ 817 w 1362"/>
                      <a:gd name="connsiteY2" fmla="*/ 681 h 802"/>
                      <a:gd name="connsiteX3" fmla="*/ 1362 w 1362"/>
                      <a:gd name="connsiteY3" fmla="*/ 681 h 802"/>
                    </a:gdLst>
                    <a:ahLst/>
                    <a:cxnLst>
                      <a:cxn ang="0">
                        <a:pos x="connsiteX0" y="connsiteY0"/>
                      </a:cxn>
                      <a:cxn ang="0">
                        <a:pos x="connsiteX1" y="connsiteY1"/>
                      </a:cxn>
                      <a:cxn ang="0">
                        <a:pos x="connsiteX2" y="connsiteY2"/>
                      </a:cxn>
                      <a:cxn ang="0">
                        <a:pos x="connsiteX3" y="connsiteY3"/>
                      </a:cxn>
                    </a:cxnLst>
                    <a:rect l="l" t="t" r="r" b="b"/>
                    <a:pathLst>
                      <a:path w="1362" h="802">
                        <a:moveTo>
                          <a:pt x="1362" y="681"/>
                        </a:moveTo>
                        <a:cubicBezTo>
                          <a:pt x="1362" y="681"/>
                          <a:pt x="544" y="273"/>
                          <a:pt x="0" y="0"/>
                        </a:cubicBezTo>
                        <a:lnTo>
                          <a:pt x="817" y="681"/>
                        </a:lnTo>
                        <a:cubicBezTo>
                          <a:pt x="817" y="681"/>
                          <a:pt x="1362" y="954"/>
                          <a:pt x="1362" y="681"/>
                        </a:cubicBezTo>
                        <a:close/>
                      </a:path>
                    </a:pathLst>
                  </a:custGeom>
                  <a:solidFill>
                    <a:srgbClr val="333333"/>
                  </a:solidFill>
                  <a:ln w="0" cap="flat">
                    <a:noFill/>
                    <a:prstDash val="solid"/>
                    <a:miter/>
                  </a:ln>
                </p:spPr>
                <p:txBody>
                  <a:bodyPr rtlCol="0" anchor="ctr"/>
                  <a:lstStyle/>
                  <a:p>
                    <a:endParaRPr lang="en-US"/>
                  </a:p>
                </p:txBody>
              </p:sp>
              <p:sp>
                <p:nvSpPr>
                  <p:cNvPr id="3269" name="Freeform: Shape 3268">
                    <a:extLst>
                      <a:ext uri="{FF2B5EF4-FFF2-40B4-BE49-F238E27FC236}">
                        <a16:creationId xmlns:a16="http://schemas.microsoft.com/office/drawing/2014/main" id="{FA6AB19E-A2F4-D62A-0FE9-0E8CB47DC3E2}"/>
                      </a:ext>
                    </a:extLst>
                  </p:cNvPr>
                  <p:cNvSpPr/>
                  <p:nvPr/>
                </p:nvSpPr>
                <p:spPr>
                  <a:xfrm>
                    <a:off x="20045908" y="1640671"/>
                    <a:ext cx="545" cy="544"/>
                  </a:xfrm>
                  <a:custGeom>
                    <a:avLst/>
                    <a:gdLst>
                      <a:gd name="connsiteX0" fmla="*/ 0 w 545"/>
                      <a:gd name="connsiteY0" fmla="*/ 545 h 544"/>
                      <a:gd name="connsiteX1" fmla="*/ 546 w 545"/>
                      <a:gd name="connsiteY1" fmla="*/ 545 h 544"/>
                      <a:gd name="connsiteX2" fmla="*/ 409 w 545"/>
                      <a:gd name="connsiteY2" fmla="*/ 0 h 544"/>
                      <a:gd name="connsiteX3" fmla="*/ 0 w 545"/>
                      <a:gd name="connsiteY3" fmla="*/ 545 h 544"/>
                    </a:gdLst>
                    <a:ahLst/>
                    <a:cxnLst>
                      <a:cxn ang="0">
                        <a:pos x="connsiteX0" y="connsiteY0"/>
                      </a:cxn>
                      <a:cxn ang="0">
                        <a:pos x="connsiteX1" y="connsiteY1"/>
                      </a:cxn>
                      <a:cxn ang="0">
                        <a:pos x="connsiteX2" y="connsiteY2"/>
                      </a:cxn>
                      <a:cxn ang="0">
                        <a:pos x="connsiteX3" y="connsiteY3"/>
                      </a:cxn>
                    </a:cxnLst>
                    <a:rect l="l" t="t" r="r" b="b"/>
                    <a:pathLst>
                      <a:path w="545" h="544">
                        <a:moveTo>
                          <a:pt x="0" y="545"/>
                        </a:moveTo>
                        <a:lnTo>
                          <a:pt x="546" y="545"/>
                        </a:lnTo>
                        <a:cubicBezTo>
                          <a:pt x="546" y="545"/>
                          <a:pt x="546" y="136"/>
                          <a:pt x="409" y="0"/>
                        </a:cubicBezTo>
                        <a:cubicBezTo>
                          <a:pt x="136" y="0"/>
                          <a:pt x="0" y="273"/>
                          <a:pt x="0" y="545"/>
                        </a:cubicBezTo>
                        <a:close/>
                      </a:path>
                    </a:pathLst>
                  </a:custGeom>
                  <a:solidFill>
                    <a:srgbClr val="333333"/>
                  </a:solidFill>
                  <a:ln w="0" cap="flat">
                    <a:noFill/>
                    <a:prstDash val="solid"/>
                    <a:miter/>
                  </a:ln>
                </p:spPr>
                <p:txBody>
                  <a:bodyPr rtlCol="0" anchor="ctr"/>
                  <a:lstStyle/>
                  <a:p>
                    <a:endParaRPr lang="en-US"/>
                  </a:p>
                </p:txBody>
              </p:sp>
              <p:sp>
                <p:nvSpPr>
                  <p:cNvPr id="3270" name="Freeform: Shape 3269">
                    <a:extLst>
                      <a:ext uri="{FF2B5EF4-FFF2-40B4-BE49-F238E27FC236}">
                        <a16:creationId xmlns:a16="http://schemas.microsoft.com/office/drawing/2014/main" id="{2ADCC444-8F49-928E-7D81-EB1508B97196}"/>
                      </a:ext>
                    </a:extLst>
                  </p:cNvPr>
                  <p:cNvSpPr/>
                  <p:nvPr/>
                </p:nvSpPr>
                <p:spPr>
                  <a:xfrm>
                    <a:off x="20097136" y="1683316"/>
                    <a:ext cx="816" cy="136"/>
                  </a:xfrm>
                  <a:custGeom>
                    <a:avLst/>
                    <a:gdLst>
                      <a:gd name="connsiteX0" fmla="*/ 0 w 816"/>
                      <a:gd name="connsiteY0" fmla="*/ 136 h 136"/>
                      <a:gd name="connsiteX1" fmla="*/ 817 w 816"/>
                      <a:gd name="connsiteY1" fmla="*/ 0 h 136"/>
                      <a:gd name="connsiteX2" fmla="*/ 0 w 816"/>
                      <a:gd name="connsiteY2" fmla="*/ 136 h 136"/>
                    </a:gdLst>
                    <a:ahLst/>
                    <a:cxnLst>
                      <a:cxn ang="0">
                        <a:pos x="connsiteX0" y="connsiteY0"/>
                      </a:cxn>
                      <a:cxn ang="0">
                        <a:pos x="connsiteX1" y="connsiteY1"/>
                      </a:cxn>
                      <a:cxn ang="0">
                        <a:pos x="connsiteX2" y="connsiteY2"/>
                      </a:cxn>
                    </a:cxnLst>
                    <a:rect l="l" t="t" r="r" b="b"/>
                    <a:pathLst>
                      <a:path w="816" h="136">
                        <a:moveTo>
                          <a:pt x="0" y="136"/>
                        </a:moveTo>
                        <a:cubicBezTo>
                          <a:pt x="0" y="136"/>
                          <a:pt x="546" y="136"/>
                          <a:pt x="817" y="0"/>
                        </a:cubicBezTo>
                        <a:cubicBezTo>
                          <a:pt x="409" y="0"/>
                          <a:pt x="136" y="0"/>
                          <a:pt x="0" y="136"/>
                        </a:cubicBezTo>
                        <a:close/>
                      </a:path>
                    </a:pathLst>
                  </a:custGeom>
                  <a:solidFill>
                    <a:srgbClr val="333333"/>
                  </a:solidFill>
                  <a:ln w="0" cap="flat">
                    <a:noFill/>
                    <a:prstDash val="solid"/>
                    <a:miter/>
                  </a:ln>
                </p:spPr>
                <p:txBody>
                  <a:bodyPr rtlCol="0" anchor="ctr"/>
                  <a:lstStyle/>
                  <a:p>
                    <a:endParaRPr lang="en-US"/>
                  </a:p>
                </p:txBody>
              </p:sp>
              <p:sp>
                <p:nvSpPr>
                  <p:cNvPr id="3271" name="Freeform: Shape 3270">
                    <a:extLst>
                      <a:ext uri="{FF2B5EF4-FFF2-40B4-BE49-F238E27FC236}">
                        <a16:creationId xmlns:a16="http://schemas.microsoft.com/office/drawing/2014/main" id="{3C37D057-9C87-9F87-4B15-5B169E6492C4}"/>
                      </a:ext>
                    </a:extLst>
                  </p:cNvPr>
                  <p:cNvSpPr/>
                  <p:nvPr/>
                </p:nvSpPr>
                <p:spPr>
                  <a:xfrm>
                    <a:off x="20059790" y="1656748"/>
                    <a:ext cx="24947" cy="16534"/>
                  </a:xfrm>
                  <a:custGeom>
                    <a:avLst/>
                    <a:gdLst>
                      <a:gd name="connsiteX0" fmla="*/ 21542 w 24947"/>
                      <a:gd name="connsiteY0" fmla="*/ 12126 h 16534"/>
                      <a:gd name="connsiteX1" fmla="*/ 17455 w 24947"/>
                      <a:gd name="connsiteY1" fmla="*/ 12126 h 16534"/>
                      <a:gd name="connsiteX2" fmla="*/ 18272 w 24947"/>
                      <a:gd name="connsiteY2" fmla="*/ 12807 h 16534"/>
                      <a:gd name="connsiteX3" fmla="*/ 9825 w 24947"/>
                      <a:gd name="connsiteY3" fmla="*/ 7766 h 16534"/>
                      <a:gd name="connsiteX4" fmla="*/ 9961 w 24947"/>
                      <a:gd name="connsiteY4" fmla="*/ 5314 h 16534"/>
                      <a:gd name="connsiteX5" fmla="*/ 5056 w 24947"/>
                      <a:gd name="connsiteY5" fmla="*/ 3270 h 16534"/>
                      <a:gd name="connsiteX6" fmla="*/ 1514 w 24947"/>
                      <a:gd name="connsiteY6" fmla="*/ 0 h 16534"/>
                      <a:gd name="connsiteX7" fmla="*/ 1514 w 24947"/>
                      <a:gd name="connsiteY7" fmla="*/ 2180 h 16534"/>
                      <a:gd name="connsiteX8" fmla="*/ 968 w 24947"/>
                      <a:gd name="connsiteY8" fmla="*/ 2180 h 16534"/>
                      <a:gd name="connsiteX9" fmla="*/ 5738 w 24947"/>
                      <a:gd name="connsiteY9" fmla="*/ 5722 h 16534"/>
                      <a:gd name="connsiteX10" fmla="*/ 4102 w 24947"/>
                      <a:gd name="connsiteY10" fmla="*/ 6131 h 16534"/>
                      <a:gd name="connsiteX11" fmla="*/ 11869 w 24947"/>
                      <a:gd name="connsiteY11" fmla="*/ 10082 h 16534"/>
                      <a:gd name="connsiteX12" fmla="*/ 13776 w 24947"/>
                      <a:gd name="connsiteY12" fmla="*/ 12398 h 16534"/>
                      <a:gd name="connsiteX13" fmla="*/ 24948 w 24947"/>
                      <a:gd name="connsiteY13" fmla="*/ 15668 h 16534"/>
                      <a:gd name="connsiteX14" fmla="*/ 20452 w 24947"/>
                      <a:gd name="connsiteY14" fmla="*/ 14442 h 16534"/>
                      <a:gd name="connsiteX15" fmla="*/ 21542 w 24947"/>
                      <a:gd name="connsiteY15" fmla="*/ 12262 h 16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947" h="16534">
                        <a:moveTo>
                          <a:pt x="21542" y="12126"/>
                        </a:moveTo>
                        <a:cubicBezTo>
                          <a:pt x="19363" y="11172"/>
                          <a:pt x="20316" y="13897"/>
                          <a:pt x="17455" y="12126"/>
                        </a:cubicBezTo>
                        <a:lnTo>
                          <a:pt x="18272" y="12807"/>
                        </a:lnTo>
                        <a:cubicBezTo>
                          <a:pt x="15820" y="12262"/>
                          <a:pt x="12141" y="9673"/>
                          <a:pt x="9825" y="7766"/>
                        </a:cubicBezTo>
                        <a:cubicBezTo>
                          <a:pt x="10507" y="7357"/>
                          <a:pt x="9008" y="5995"/>
                          <a:pt x="9961" y="5314"/>
                        </a:cubicBezTo>
                        <a:cubicBezTo>
                          <a:pt x="8190" y="4360"/>
                          <a:pt x="6555" y="3134"/>
                          <a:pt x="5056" y="3270"/>
                        </a:cubicBezTo>
                        <a:cubicBezTo>
                          <a:pt x="4374" y="2044"/>
                          <a:pt x="2196" y="1499"/>
                          <a:pt x="1514" y="0"/>
                        </a:cubicBezTo>
                        <a:cubicBezTo>
                          <a:pt x="1514" y="954"/>
                          <a:pt x="-1892" y="0"/>
                          <a:pt x="1514" y="2180"/>
                        </a:cubicBezTo>
                        <a:cubicBezTo>
                          <a:pt x="1241" y="2044"/>
                          <a:pt x="1241" y="2180"/>
                          <a:pt x="968" y="2180"/>
                        </a:cubicBezTo>
                        <a:cubicBezTo>
                          <a:pt x="2196" y="4632"/>
                          <a:pt x="4102" y="4224"/>
                          <a:pt x="5738" y="5722"/>
                        </a:cubicBezTo>
                        <a:cubicBezTo>
                          <a:pt x="6282" y="7221"/>
                          <a:pt x="3421" y="5041"/>
                          <a:pt x="4102" y="6131"/>
                        </a:cubicBezTo>
                        <a:cubicBezTo>
                          <a:pt x="6418" y="7630"/>
                          <a:pt x="10507" y="12262"/>
                          <a:pt x="11869" y="10082"/>
                        </a:cubicBezTo>
                        <a:cubicBezTo>
                          <a:pt x="13504" y="11172"/>
                          <a:pt x="13504" y="11581"/>
                          <a:pt x="13776" y="12398"/>
                        </a:cubicBezTo>
                        <a:cubicBezTo>
                          <a:pt x="17726" y="11853"/>
                          <a:pt x="23586" y="18938"/>
                          <a:pt x="24948" y="15668"/>
                        </a:cubicBezTo>
                        <a:cubicBezTo>
                          <a:pt x="23858" y="15260"/>
                          <a:pt x="22360" y="14442"/>
                          <a:pt x="20452" y="14442"/>
                        </a:cubicBezTo>
                        <a:lnTo>
                          <a:pt x="21542" y="12262"/>
                        </a:lnTo>
                        <a:close/>
                      </a:path>
                    </a:pathLst>
                  </a:custGeom>
                  <a:solidFill>
                    <a:srgbClr val="333333"/>
                  </a:solidFill>
                  <a:ln w="0" cap="flat">
                    <a:noFill/>
                    <a:prstDash val="solid"/>
                    <a:miter/>
                  </a:ln>
                </p:spPr>
                <p:txBody>
                  <a:bodyPr rtlCol="0" anchor="ctr"/>
                  <a:lstStyle/>
                  <a:p>
                    <a:endParaRPr lang="en-US"/>
                  </a:p>
                </p:txBody>
              </p:sp>
              <p:sp>
                <p:nvSpPr>
                  <p:cNvPr id="3272" name="Freeform: Shape 3271">
                    <a:extLst>
                      <a:ext uri="{FF2B5EF4-FFF2-40B4-BE49-F238E27FC236}">
                        <a16:creationId xmlns:a16="http://schemas.microsoft.com/office/drawing/2014/main" id="{1A25DF0E-6D7C-E09F-BC6C-20EDB2808652}"/>
                      </a:ext>
                    </a:extLst>
                  </p:cNvPr>
                  <p:cNvSpPr/>
                  <p:nvPr/>
                </p:nvSpPr>
                <p:spPr>
                  <a:xfrm>
                    <a:off x="20047134" y="1647483"/>
                    <a:ext cx="272" cy="408"/>
                  </a:xfrm>
                  <a:custGeom>
                    <a:avLst/>
                    <a:gdLst>
                      <a:gd name="connsiteX0" fmla="*/ 0 w 272"/>
                      <a:gd name="connsiteY0" fmla="*/ 0 h 408"/>
                      <a:gd name="connsiteX1" fmla="*/ 273 w 272"/>
                      <a:gd name="connsiteY1" fmla="*/ 409 h 408"/>
                      <a:gd name="connsiteX2" fmla="*/ 0 w 272"/>
                      <a:gd name="connsiteY2" fmla="*/ 0 h 408"/>
                    </a:gdLst>
                    <a:ahLst/>
                    <a:cxnLst>
                      <a:cxn ang="0">
                        <a:pos x="connsiteX0" y="connsiteY0"/>
                      </a:cxn>
                      <a:cxn ang="0">
                        <a:pos x="connsiteX1" y="connsiteY1"/>
                      </a:cxn>
                      <a:cxn ang="0">
                        <a:pos x="connsiteX2" y="connsiteY2"/>
                      </a:cxn>
                    </a:cxnLst>
                    <a:rect l="l" t="t" r="r" b="b"/>
                    <a:pathLst>
                      <a:path w="272" h="408">
                        <a:moveTo>
                          <a:pt x="0" y="0"/>
                        </a:moveTo>
                        <a:lnTo>
                          <a:pt x="273" y="409"/>
                        </a:lnTo>
                        <a:lnTo>
                          <a:pt x="0" y="0"/>
                        </a:lnTo>
                        <a:close/>
                      </a:path>
                    </a:pathLst>
                  </a:custGeom>
                  <a:solidFill>
                    <a:srgbClr val="333333"/>
                  </a:solidFill>
                  <a:ln w="0" cap="flat">
                    <a:noFill/>
                    <a:prstDash val="solid"/>
                    <a:miter/>
                  </a:ln>
                </p:spPr>
                <p:txBody>
                  <a:bodyPr rtlCol="0" anchor="ctr"/>
                  <a:lstStyle/>
                  <a:p>
                    <a:endParaRPr lang="en-US"/>
                  </a:p>
                </p:txBody>
              </p:sp>
              <p:sp>
                <p:nvSpPr>
                  <p:cNvPr id="3273" name="Freeform: Shape 3272">
                    <a:extLst>
                      <a:ext uri="{FF2B5EF4-FFF2-40B4-BE49-F238E27FC236}">
                        <a16:creationId xmlns:a16="http://schemas.microsoft.com/office/drawing/2014/main" id="{11F56428-7C13-E0DB-0DCC-7392A975DF33}"/>
                      </a:ext>
                    </a:extLst>
                  </p:cNvPr>
                  <p:cNvSpPr/>
                  <p:nvPr/>
                </p:nvSpPr>
                <p:spPr>
                  <a:xfrm>
                    <a:off x="20041003" y="1613422"/>
                    <a:ext cx="15668" cy="27322"/>
                  </a:xfrm>
                  <a:custGeom>
                    <a:avLst/>
                    <a:gdLst>
                      <a:gd name="connsiteX0" fmla="*/ 2588 w 15668"/>
                      <a:gd name="connsiteY0" fmla="*/ 0 h 27322"/>
                      <a:gd name="connsiteX1" fmla="*/ 5177 w 15668"/>
                      <a:gd name="connsiteY1" fmla="*/ 409 h 27322"/>
                      <a:gd name="connsiteX2" fmla="*/ 9264 w 15668"/>
                      <a:gd name="connsiteY2" fmla="*/ 12671 h 27322"/>
                      <a:gd name="connsiteX3" fmla="*/ 8447 w 15668"/>
                      <a:gd name="connsiteY3" fmla="*/ 12398 h 27322"/>
                      <a:gd name="connsiteX4" fmla="*/ 14170 w 15668"/>
                      <a:gd name="connsiteY4" fmla="*/ 22208 h 27322"/>
                      <a:gd name="connsiteX5" fmla="*/ 14441 w 15668"/>
                      <a:gd name="connsiteY5" fmla="*/ 25478 h 27322"/>
                      <a:gd name="connsiteX6" fmla="*/ 15669 w 15668"/>
                      <a:gd name="connsiteY6" fmla="*/ 26840 h 27322"/>
                      <a:gd name="connsiteX7" fmla="*/ 14170 w 15668"/>
                      <a:gd name="connsiteY7" fmla="*/ 26023 h 27322"/>
                      <a:gd name="connsiteX8" fmla="*/ 14578 w 15668"/>
                      <a:gd name="connsiteY8" fmla="*/ 26704 h 27322"/>
                      <a:gd name="connsiteX9" fmla="*/ 10628 w 15668"/>
                      <a:gd name="connsiteY9" fmla="*/ 25478 h 27322"/>
                      <a:gd name="connsiteX10" fmla="*/ 13625 w 15668"/>
                      <a:gd name="connsiteY10" fmla="*/ 25887 h 27322"/>
                      <a:gd name="connsiteX11" fmla="*/ 11990 w 15668"/>
                      <a:gd name="connsiteY11" fmla="*/ 25342 h 27322"/>
                      <a:gd name="connsiteX12" fmla="*/ 12126 w 15668"/>
                      <a:gd name="connsiteY12" fmla="*/ 23434 h 27322"/>
                      <a:gd name="connsiteX13" fmla="*/ 9673 w 15668"/>
                      <a:gd name="connsiteY13" fmla="*/ 20573 h 27322"/>
                      <a:gd name="connsiteX14" fmla="*/ 10218 w 15668"/>
                      <a:gd name="connsiteY14" fmla="*/ 18121 h 27322"/>
                      <a:gd name="connsiteX15" fmla="*/ 7765 w 15668"/>
                      <a:gd name="connsiteY15" fmla="*/ 18121 h 27322"/>
                      <a:gd name="connsiteX16" fmla="*/ 6540 w 15668"/>
                      <a:gd name="connsiteY16" fmla="*/ 14578 h 27322"/>
                      <a:gd name="connsiteX17" fmla="*/ 0 w 15668"/>
                      <a:gd name="connsiteY17" fmla="*/ 11445 h 27322"/>
                      <a:gd name="connsiteX18" fmla="*/ 1908 w 15668"/>
                      <a:gd name="connsiteY18" fmla="*/ 5995 h 27322"/>
                      <a:gd name="connsiteX19" fmla="*/ 5041 w 15668"/>
                      <a:gd name="connsiteY19" fmla="*/ 12262 h 27322"/>
                      <a:gd name="connsiteX20" fmla="*/ 7902 w 15668"/>
                      <a:gd name="connsiteY20" fmla="*/ 13897 h 27322"/>
                      <a:gd name="connsiteX21" fmla="*/ 5314 w 15668"/>
                      <a:gd name="connsiteY21" fmla="*/ 8584 h 27322"/>
                      <a:gd name="connsiteX22" fmla="*/ 5723 w 15668"/>
                      <a:gd name="connsiteY22" fmla="*/ 9128 h 27322"/>
                      <a:gd name="connsiteX23" fmla="*/ 2588 w 15668"/>
                      <a:gd name="connsiteY23" fmla="*/ 3406 h 27322"/>
                      <a:gd name="connsiteX24" fmla="*/ 3406 w 15668"/>
                      <a:gd name="connsiteY24" fmla="*/ 2180 h 27322"/>
                      <a:gd name="connsiteX25" fmla="*/ 2451 w 15668"/>
                      <a:gd name="connsiteY25" fmla="*/ 136 h 27322"/>
                      <a:gd name="connsiteX26" fmla="*/ 3952 w 15668"/>
                      <a:gd name="connsiteY26" fmla="*/ 2861 h 27322"/>
                      <a:gd name="connsiteX27" fmla="*/ 4223 w 15668"/>
                      <a:gd name="connsiteY27" fmla="*/ 4769 h 27322"/>
                      <a:gd name="connsiteX28" fmla="*/ 3952 w 15668"/>
                      <a:gd name="connsiteY28" fmla="*/ 2861 h 27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5668" h="27322">
                        <a:moveTo>
                          <a:pt x="2588" y="0"/>
                        </a:moveTo>
                        <a:lnTo>
                          <a:pt x="5177" y="409"/>
                        </a:lnTo>
                        <a:cubicBezTo>
                          <a:pt x="7221" y="5859"/>
                          <a:pt x="7494" y="7902"/>
                          <a:pt x="9264" y="12671"/>
                        </a:cubicBezTo>
                        <a:cubicBezTo>
                          <a:pt x="9129" y="13216"/>
                          <a:pt x="8720" y="12671"/>
                          <a:pt x="8447" y="12398"/>
                        </a:cubicBezTo>
                        <a:cubicBezTo>
                          <a:pt x="10082" y="15532"/>
                          <a:pt x="11853" y="20573"/>
                          <a:pt x="14170" y="22208"/>
                        </a:cubicBezTo>
                        <a:cubicBezTo>
                          <a:pt x="14714" y="23162"/>
                          <a:pt x="15532" y="26023"/>
                          <a:pt x="14441" y="25478"/>
                        </a:cubicBezTo>
                        <a:cubicBezTo>
                          <a:pt x="14850" y="25887"/>
                          <a:pt x="15396" y="26295"/>
                          <a:pt x="15669" y="26840"/>
                        </a:cubicBezTo>
                        <a:cubicBezTo>
                          <a:pt x="14987" y="27385"/>
                          <a:pt x="14714" y="25750"/>
                          <a:pt x="14170" y="26023"/>
                        </a:cubicBezTo>
                        <a:cubicBezTo>
                          <a:pt x="14306" y="26432"/>
                          <a:pt x="14306" y="26704"/>
                          <a:pt x="14578" y="26704"/>
                        </a:cubicBezTo>
                        <a:cubicBezTo>
                          <a:pt x="13488" y="26295"/>
                          <a:pt x="12670" y="29020"/>
                          <a:pt x="10628" y="25478"/>
                        </a:cubicBezTo>
                        <a:cubicBezTo>
                          <a:pt x="11581" y="23162"/>
                          <a:pt x="12262" y="27794"/>
                          <a:pt x="13625" y="25887"/>
                        </a:cubicBezTo>
                        <a:cubicBezTo>
                          <a:pt x="12943" y="24797"/>
                          <a:pt x="12262" y="25342"/>
                          <a:pt x="11990" y="25342"/>
                        </a:cubicBezTo>
                        <a:cubicBezTo>
                          <a:pt x="11171" y="23843"/>
                          <a:pt x="11717" y="23571"/>
                          <a:pt x="12126" y="23434"/>
                        </a:cubicBezTo>
                        <a:cubicBezTo>
                          <a:pt x="11171" y="23162"/>
                          <a:pt x="10900" y="20982"/>
                          <a:pt x="9673" y="20573"/>
                        </a:cubicBezTo>
                        <a:cubicBezTo>
                          <a:pt x="8174" y="17712"/>
                          <a:pt x="11171" y="20028"/>
                          <a:pt x="10218" y="18121"/>
                        </a:cubicBezTo>
                        <a:lnTo>
                          <a:pt x="7765" y="18121"/>
                        </a:lnTo>
                        <a:cubicBezTo>
                          <a:pt x="7765" y="18121"/>
                          <a:pt x="6540" y="14578"/>
                          <a:pt x="6540" y="14578"/>
                        </a:cubicBezTo>
                        <a:cubicBezTo>
                          <a:pt x="3952" y="9946"/>
                          <a:pt x="3270" y="16758"/>
                          <a:pt x="0" y="11445"/>
                        </a:cubicBezTo>
                        <a:cubicBezTo>
                          <a:pt x="1362" y="11853"/>
                          <a:pt x="2180" y="8856"/>
                          <a:pt x="1908" y="5995"/>
                        </a:cubicBezTo>
                        <a:cubicBezTo>
                          <a:pt x="2317" y="7630"/>
                          <a:pt x="5041" y="9946"/>
                          <a:pt x="5041" y="12262"/>
                        </a:cubicBezTo>
                        <a:cubicBezTo>
                          <a:pt x="5587" y="8856"/>
                          <a:pt x="6676" y="16077"/>
                          <a:pt x="7902" y="13897"/>
                        </a:cubicBezTo>
                        <a:cubicBezTo>
                          <a:pt x="6540" y="12943"/>
                          <a:pt x="5587" y="10627"/>
                          <a:pt x="5314" y="8584"/>
                        </a:cubicBezTo>
                        <a:lnTo>
                          <a:pt x="5723" y="9128"/>
                        </a:lnTo>
                        <a:cubicBezTo>
                          <a:pt x="5177" y="7221"/>
                          <a:pt x="2451" y="6404"/>
                          <a:pt x="2588" y="3406"/>
                        </a:cubicBezTo>
                        <a:cubicBezTo>
                          <a:pt x="2180" y="2044"/>
                          <a:pt x="2861" y="2180"/>
                          <a:pt x="3406" y="2180"/>
                        </a:cubicBezTo>
                        <a:cubicBezTo>
                          <a:pt x="2724" y="1090"/>
                          <a:pt x="2044" y="136"/>
                          <a:pt x="2451" y="136"/>
                        </a:cubicBezTo>
                        <a:close/>
                        <a:moveTo>
                          <a:pt x="3952" y="2861"/>
                        </a:moveTo>
                        <a:lnTo>
                          <a:pt x="4223" y="4769"/>
                        </a:lnTo>
                        <a:cubicBezTo>
                          <a:pt x="4223" y="4769"/>
                          <a:pt x="4223" y="3542"/>
                          <a:pt x="3952" y="2861"/>
                        </a:cubicBezTo>
                        <a:close/>
                      </a:path>
                    </a:pathLst>
                  </a:custGeom>
                  <a:solidFill>
                    <a:srgbClr val="333333"/>
                  </a:solidFill>
                  <a:ln w="0" cap="flat">
                    <a:noFill/>
                    <a:prstDash val="solid"/>
                    <a:miter/>
                  </a:ln>
                </p:spPr>
                <p:txBody>
                  <a:bodyPr rtlCol="0" anchor="ctr"/>
                  <a:lstStyle/>
                  <a:p>
                    <a:endParaRPr lang="en-US"/>
                  </a:p>
                </p:txBody>
              </p:sp>
              <p:sp>
                <p:nvSpPr>
                  <p:cNvPr id="3274" name="Freeform: Shape 3273">
                    <a:extLst>
                      <a:ext uri="{FF2B5EF4-FFF2-40B4-BE49-F238E27FC236}">
                        <a16:creationId xmlns:a16="http://schemas.microsoft.com/office/drawing/2014/main" id="{537B9E75-B493-F836-B511-437C3AA5DAB1}"/>
                      </a:ext>
                    </a:extLst>
                  </p:cNvPr>
                  <p:cNvSpPr/>
                  <p:nvPr/>
                </p:nvSpPr>
                <p:spPr>
                  <a:xfrm>
                    <a:off x="20185287" y="1531947"/>
                    <a:ext cx="13624" cy="681"/>
                  </a:xfrm>
                  <a:custGeom>
                    <a:avLst/>
                    <a:gdLst>
                      <a:gd name="connsiteX0" fmla="*/ 0 w 13624"/>
                      <a:gd name="connsiteY0" fmla="*/ 0 h 681"/>
                      <a:gd name="connsiteX1" fmla="*/ 0 w 13624"/>
                      <a:gd name="connsiteY1" fmla="*/ 681 h 681"/>
                      <a:gd name="connsiteX2" fmla="*/ 0 w 13624"/>
                      <a:gd name="connsiteY2" fmla="*/ 0 h 681"/>
                    </a:gdLst>
                    <a:ahLst/>
                    <a:cxnLst>
                      <a:cxn ang="0">
                        <a:pos x="connsiteX0" y="connsiteY0"/>
                      </a:cxn>
                      <a:cxn ang="0">
                        <a:pos x="connsiteX1" y="connsiteY1"/>
                      </a:cxn>
                      <a:cxn ang="0">
                        <a:pos x="connsiteX2" y="connsiteY2"/>
                      </a:cxn>
                    </a:cxnLst>
                    <a:rect l="l" t="t" r="r" b="b"/>
                    <a:pathLst>
                      <a:path w="13624" h="681">
                        <a:moveTo>
                          <a:pt x="0" y="0"/>
                        </a:moveTo>
                        <a:lnTo>
                          <a:pt x="0" y="681"/>
                        </a:lnTo>
                        <a:cubicBezTo>
                          <a:pt x="0" y="681"/>
                          <a:pt x="0" y="272"/>
                          <a:pt x="0" y="0"/>
                        </a:cubicBezTo>
                        <a:close/>
                      </a:path>
                    </a:pathLst>
                  </a:custGeom>
                  <a:solidFill>
                    <a:srgbClr val="333333"/>
                  </a:solidFill>
                  <a:ln w="0" cap="flat">
                    <a:noFill/>
                    <a:prstDash val="solid"/>
                    <a:miter/>
                  </a:ln>
                </p:spPr>
                <p:txBody>
                  <a:bodyPr rtlCol="0" anchor="ctr"/>
                  <a:lstStyle/>
                  <a:p>
                    <a:endParaRPr lang="en-US"/>
                  </a:p>
                </p:txBody>
              </p:sp>
              <p:sp>
                <p:nvSpPr>
                  <p:cNvPr id="3275" name="Freeform: Shape 3274">
                    <a:extLst>
                      <a:ext uri="{FF2B5EF4-FFF2-40B4-BE49-F238E27FC236}">
                        <a16:creationId xmlns:a16="http://schemas.microsoft.com/office/drawing/2014/main" id="{B0DB7B87-E16F-E62B-D7E2-B5BF73F4C976}"/>
                      </a:ext>
                    </a:extLst>
                  </p:cNvPr>
                  <p:cNvSpPr/>
                  <p:nvPr/>
                </p:nvSpPr>
                <p:spPr>
                  <a:xfrm>
                    <a:off x="20022747" y="1534127"/>
                    <a:ext cx="543" cy="1226"/>
                  </a:xfrm>
                  <a:custGeom>
                    <a:avLst/>
                    <a:gdLst>
                      <a:gd name="connsiteX0" fmla="*/ 0 w 543"/>
                      <a:gd name="connsiteY0" fmla="*/ 1226 h 1226"/>
                      <a:gd name="connsiteX1" fmla="*/ 544 w 543"/>
                      <a:gd name="connsiteY1" fmla="*/ 0 h 1226"/>
                      <a:gd name="connsiteX2" fmla="*/ 0 w 543"/>
                      <a:gd name="connsiteY2" fmla="*/ 1226 h 1226"/>
                    </a:gdLst>
                    <a:ahLst/>
                    <a:cxnLst>
                      <a:cxn ang="0">
                        <a:pos x="connsiteX0" y="connsiteY0"/>
                      </a:cxn>
                      <a:cxn ang="0">
                        <a:pos x="connsiteX1" y="connsiteY1"/>
                      </a:cxn>
                      <a:cxn ang="0">
                        <a:pos x="connsiteX2" y="connsiteY2"/>
                      </a:cxn>
                    </a:cxnLst>
                    <a:rect l="l" t="t" r="r" b="b"/>
                    <a:pathLst>
                      <a:path w="543" h="1226">
                        <a:moveTo>
                          <a:pt x="0" y="1226"/>
                        </a:moveTo>
                        <a:lnTo>
                          <a:pt x="544" y="0"/>
                        </a:lnTo>
                        <a:cubicBezTo>
                          <a:pt x="544" y="0"/>
                          <a:pt x="136" y="818"/>
                          <a:pt x="0" y="1226"/>
                        </a:cubicBezTo>
                        <a:close/>
                      </a:path>
                    </a:pathLst>
                  </a:custGeom>
                  <a:solidFill>
                    <a:srgbClr val="333333"/>
                  </a:solidFill>
                  <a:ln w="0" cap="flat">
                    <a:noFill/>
                    <a:prstDash val="solid"/>
                    <a:miter/>
                  </a:ln>
                </p:spPr>
                <p:txBody>
                  <a:bodyPr rtlCol="0" anchor="ctr"/>
                  <a:lstStyle/>
                  <a:p>
                    <a:endParaRPr lang="en-US"/>
                  </a:p>
                </p:txBody>
              </p:sp>
              <p:sp>
                <p:nvSpPr>
                  <p:cNvPr id="3276" name="Freeform: Shape 3275">
                    <a:extLst>
                      <a:ext uri="{FF2B5EF4-FFF2-40B4-BE49-F238E27FC236}">
                        <a16:creationId xmlns:a16="http://schemas.microsoft.com/office/drawing/2014/main" id="{A20C0545-7B11-7FD3-AC2C-53DEB46C16DB}"/>
                      </a:ext>
                    </a:extLst>
                  </p:cNvPr>
                  <p:cNvSpPr/>
                  <p:nvPr/>
                </p:nvSpPr>
                <p:spPr>
                  <a:xfrm>
                    <a:off x="20031601" y="1501837"/>
                    <a:ext cx="818" cy="2043"/>
                  </a:xfrm>
                  <a:custGeom>
                    <a:avLst/>
                    <a:gdLst>
                      <a:gd name="connsiteX0" fmla="*/ 0 w 818"/>
                      <a:gd name="connsiteY0" fmla="*/ 2044 h 2043"/>
                      <a:gd name="connsiteX1" fmla="*/ 818 w 818"/>
                      <a:gd name="connsiteY1" fmla="*/ 0 h 2043"/>
                      <a:gd name="connsiteX2" fmla="*/ 0 w 818"/>
                      <a:gd name="connsiteY2" fmla="*/ 2044 h 2043"/>
                    </a:gdLst>
                    <a:ahLst/>
                    <a:cxnLst>
                      <a:cxn ang="0">
                        <a:pos x="connsiteX0" y="connsiteY0"/>
                      </a:cxn>
                      <a:cxn ang="0">
                        <a:pos x="connsiteX1" y="connsiteY1"/>
                      </a:cxn>
                      <a:cxn ang="0">
                        <a:pos x="connsiteX2" y="connsiteY2"/>
                      </a:cxn>
                    </a:cxnLst>
                    <a:rect l="l" t="t" r="r" b="b"/>
                    <a:pathLst>
                      <a:path w="818" h="2043">
                        <a:moveTo>
                          <a:pt x="0" y="2044"/>
                        </a:moveTo>
                        <a:lnTo>
                          <a:pt x="818" y="0"/>
                        </a:lnTo>
                        <a:cubicBezTo>
                          <a:pt x="409" y="681"/>
                          <a:pt x="136" y="1362"/>
                          <a:pt x="0" y="2044"/>
                        </a:cubicBezTo>
                        <a:close/>
                      </a:path>
                    </a:pathLst>
                  </a:custGeom>
                  <a:solidFill>
                    <a:srgbClr val="333333"/>
                  </a:solidFill>
                  <a:ln w="0" cap="flat">
                    <a:noFill/>
                    <a:prstDash val="solid"/>
                    <a:miter/>
                  </a:ln>
                </p:spPr>
                <p:txBody>
                  <a:bodyPr rtlCol="0" anchor="ctr"/>
                  <a:lstStyle/>
                  <a:p>
                    <a:endParaRPr lang="en-US"/>
                  </a:p>
                </p:txBody>
              </p:sp>
              <p:sp>
                <p:nvSpPr>
                  <p:cNvPr id="3277" name="Freeform: Shape 3276">
                    <a:extLst>
                      <a:ext uri="{FF2B5EF4-FFF2-40B4-BE49-F238E27FC236}">
                        <a16:creationId xmlns:a16="http://schemas.microsoft.com/office/drawing/2014/main" id="{CDFCB55A-B9A6-DDF5-5414-748DECA27CAA}"/>
                      </a:ext>
                    </a:extLst>
                  </p:cNvPr>
                  <p:cNvSpPr/>
                  <p:nvPr/>
                </p:nvSpPr>
                <p:spPr>
                  <a:xfrm>
                    <a:off x="20177658" y="1517096"/>
                    <a:ext cx="272" cy="272"/>
                  </a:xfrm>
                  <a:custGeom>
                    <a:avLst/>
                    <a:gdLst>
                      <a:gd name="connsiteX0" fmla="*/ 273 w 272"/>
                      <a:gd name="connsiteY0" fmla="*/ 273 h 272"/>
                      <a:gd name="connsiteX1" fmla="*/ 273 w 272"/>
                      <a:gd name="connsiteY1" fmla="*/ 136 h 272"/>
                      <a:gd name="connsiteX2" fmla="*/ 0 w 272"/>
                      <a:gd name="connsiteY2" fmla="*/ 0 h 272"/>
                      <a:gd name="connsiteX3" fmla="*/ 273 w 272"/>
                      <a:gd name="connsiteY3" fmla="*/ 273 h 272"/>
                    </a:gdLst>
                    <a:ahLst/>
                    <a:cxnLst>
                      <a:cxn ang="0">
                        <a:pos x="connsiteX0" y="connsiteY0"/>
                      </a:cxn>
                      <a:cxn ang="0">
                        <a:pos x="connsiteX1" y="connsiteY1"/>
                      </a:cxn>
                      <a:cxn ang="0">
                        <a:pos x="connsiteX2" y="connsiteY2"/>
                      </a:cxn>
                      <a:cxn ang="0">
                        <a:pos x="connsiteX3" y="connsiteY3"/>
                      </a:cxn>
                    </a:cxnLst>
                    <a:rect l="l" t="t" r="r" b="b"/>
                    <a:pathLst>
                      <a:path w="272" h="272">
                        <a:moveTo>
                          <a:pt x="273" y="273"/>
                        </a:moveTo>
                        <a:lnTo>
                          <a:pt x="273" y="136"/>
                        </a:lnTo>
                        <a:lnTo>
                          <a:pt x="0" y="0"/>
                        </a:lnTo>
                        <a:lnTo>
                          <a:pt x="273" y="273"/>
                        </a:lnTo>
                        <a:close/>
                      </a:path>
                    </a:pathLst>
                  </a:custGeom>
                  <a:solidFill>
                    <a:srgbClr val="333333"/>
                  </a:solidFill>
                  <a:ln w="0" cap="flat">
                    <a:noFill/>
                    <a:prstDash val="solid"/>
                    <a:miter/>
                  </a:ln>
                </p:spPr>
                <p:txBody>
                  <a:bodyPr rtlCol="0" anchor="ctr"/>
                  <a:lstStyle/>
                  <a:p>
                    <a:endParaRPr lang="en-US"/>
                  </a:p>
                </p:txBody>
              </p:sp>
              <p:sp>
                <p:nvSpPr>
                  <p:cNvPr id="3278" name="Freeform: Shape 3277">
                    <a:extLst>
                      <a:ext uri="{FF2B5EF4-FFF2-40B4-BE49-F238E27FC236}">
                        <a16:creationId xmlns:a16="http://schemas.microsoft.com/office/drawing/2014/main" id="{9DB433FD-3293-1E0C-9355-4C3B97530874}"/>
                      </a:ext>
                    </a:extLst>
                  </p:cNvPr>
                  <p:cNvSpPr/>
                  <p:nvPr/>
                </p:nvSpPr>
                <p:spPr>
                  <a:xfrm>
                    <a:off x="20089235" y="1470500"/>
                    <a:ext cx="1362" cy="272"/>
                  </a:xfrm>
                  <a:custGeom>
                    <a:avLst/>
                    <a:gdLst>
                      <a:gd name="connsiteX0" fmla="*/ 0 w 1362"/>
                      <a:gd name="connsiteY0" fmla="*/ 0 h 272"/>
                      <a:gd name="connsiteX1" fmla="*/ 1362 w 1362"/>
                      <a:gd name="connsiteY1" fmla="*/ 272 h 272"/>
                      <a:gd name="connsiteX2" fmla="*/ 0 w 1362"/>
                      <a:gd name="connsiteY2" fmla="*/ 0 h 272"/>
                    </a:gdLst>
                    <a:ahLst/>
                    <a:cxnLst>
                      <a:cxn ang="0">
                        <a:pos x="connsiteX0" y="connsiteY0"/>
                      </a:cxn>
                      <a:cxn ang="0">
                        <a:pos x="connsiteX1" y="connsiteY1"/>
                      </a:cxn>
                      <a:cxn ang="0">
                        <a:pos x="connsiteX2" y="connsiteY2"/>
                      </a:cxn>
                    </a:cxnLst>
                    <a:rect l="l" t="t" r="r" b="b"/>
                    <a:pathLst>
                      <a:path w="1362" h="272">
                        <a:moveTo>
                          <a:pt x="0" y="0"/>
                        </a:moveTo>
                        <a:cubicBezTo>
                          <a:pt x="0" y="0"/>
                          <a:pt x="817" y="272"/>
                          <a:pt x="1362" y="272"/>
                        </a:cubicBezTo>
                        <a:cubicBezTo>
                          <a:pt x="1362" y="136"/>
                          <a:pt x="817" y="0"/>
                          <a:pt x="0" y="0"/>
                        </a:cubicBezTo>
                        <a:close/>
                      </a:path>
                    </a:pathLst>
                  </a:custGeom>
                  <a:solidFill>
                    <a:srgbClr val="333333"/>
                  </a:solidFill>
                  <a:ln w="0" cap="flat">
                    <a:noFill/>
                    <a:prstDash val="solid"/>
                    <a:miter/>
                  </a:ln>
                </p:spPr>
                <p:txBody>
                  <a:bodyPr rtlCol="0" anchor="ctr"/>
                  <a:lstStyle/>
                  <a:p>
                    <a:endParaRPr lang="en-US"/>
                  </a:p>
                </p:txBody>
              </p:sp>
              <p:sp>
                <p:nvSpPr>
                  <p:cNvPr id="3279" name="Freeform: Shape 3278">
                    <a:extLst>
                      <a:ext uri="{FF2B5EF4-FFF2-40B4-BE49-F238E27FC236}">
                        <a16:creationId xmlns:a16="http://schemas.microsoft.com/office/drawing/2014/main" id="{2670E431-2BD1-83C4-9599-B82E8FE834F9}"/>
                      </a:ext>
                    </a:extLst>
                  </p:cNvPr>
                  <p:cNvSpPr/>
                  <p:nvPr/>
                </p:nvSpPr>
                <p:spPr>
                  <a:xfrm>
                    <a:off x="20031467" y="1503880"/>
                    <a:ext cx="134" cy="408"/>
                  </a:xfrm>
                  <a:custGeom>
                    <a:avLst/>
                    <a:gdLst>
                      <a:gd name="connsiteX0" fmla="*/ 0 w 134"/>
                      <a:gd name="connsiteY0" fmla="*/ 409 h 408"/>
                      <a:gd name="connsiteX1" fmla="*/ 135 w 134"/>
                      <a:gd name="connsiteY1" fmla="*/ 273 h 408"/>
                      <a:gd name="connsiteX2" fmla="*/ 135 w 134"/>
                      <a:gd name="connsiteY2" fmla="*/ 0 h 408"/>
                      <a:gd name="connsiteX3" fmla="*/ 0 w 134"/>
                      <a:gd name="connsiteY3" fmla="*/ 409 h 408"/>
                    </a:gdLst>
                    <a:ahLst/>
                    <a:cxnLst>
                      <a:cxn ang="0">
                        <a:pos x="connsiteX0" y="connsiteY0"/>
                      </a:cxn>
                      <a:cxn ang="0">
                        <a:pos x="connsiteX1" y="connsiteY1"/>
                      </a:cxn>
                      <a:cxn ang="0">
                        <a:pos x="connsiteX2" y="connsiteY2"/>
                      </a:cxn>
                      <a:cxn ang="0">
                        <a:pos x="connsiteX3" y="connsiteY3"/>
                      </a:cxn>
                    </a:cxnLst>
                    <a:rect l="l" t="t" r="r" b="b"/>
                    <a:pathLst>
                      <a:path w="134" h="408">
                        <a:moveTo>
                          <a:pt x="0" y="409"/>
                        </a:moveTo>
                        <a:lnTo>
                          <a:pt x="135" y="273"/>
                        </a:lnTo>
                        <a:lnTo>
                          <a:pt x="135" y="0"/>
                        </a:lnTo>
                        <a:lnTo>
                          <a:pt x="0" y="409"/>
                        </a:lnTo>
                        <a:close/>
                      </a:path>
                    </a:pathLst>
                  </a:custGeom>
                  <a:solidFill>
                    <a:srgbClr val="333333"/>
                  </a:solidFill>
                  <a:ln w="0" cap="flat">
                    <a:noFill/>
                    <a:prstDash val="solid"/>
                    <a:miter/>
                  </a:ln>
                </p:spPr>
                <p:txBody>
                  <a:bodyPr rtlCol="0" anchor="ctr"/>
                  <a:lstStyle/>
                  <a:p>
                    <a:endParaRPr lang="en-US"/>
                  </a:p>
                </p:txBody>
              </p:sp>
              <p:sp>
                <p:nvSpPr>
                  <p:cNvPr id="3280" name="Freeform: Shape 3279">
                    <a:extLst>
                      <a:ext uri="{FF2B5EF4-FFF2-40B4-BE49-F238E27FC236}">
                        <a16:creationId xmlns:a16="http://schemas.microsoft.com/office/drawing/2014/main" id="{5B803F49-A65B-EE6E-7C54-FDEA77ADC72E}"/>
                      </a:ext>
                    </a:extLst>
                  </p:cNvPr>
                  <p:cNvSpPr/>
                  <p:nvPr/>
                </p:nvSpPr>
                <p:spPr>
                  <a:xfrm>
                    <a:off x="20012392" y="1546662"/>
                    <a:ext cx="13624" cy="953"/>
                  </a:xfrm>
                  <a:custGeom>
                    <a:avLst/>
                    <a:gdLst>
                      <a:gd name="connsiteX0" fmla="*/ 0 w 13624"/>
                      <a:gd name="connsiteY0" fmla="*/ 0 h 953"/>
                      <a:gd name="connsiteX1" fmla="*/ 0 w 13624"/>
                      <a:gd name="connsiteY1" fmla="*/ 954 h 953"/>
                      <a:gd name="connsiteX2" fmla="*/ 0 w 13624"/>
                      <a:gd name="connsiteY2" fmla="*/ 0 h 953"/>
                    </a:gdLst>
                    <a:ahLst/>
                    <a:cxnLst>
                      <a:cxn ang="0">
                        <a:pos x="connsiteX0" y="connsiteY0"/>
                      </a:cxn>
                      <a:cxn ang="0">
                        <a:pos x="connsiteX1" y="connsiteY1"/>
                      </a:cxn>
                      <a:cxn ang="0">
                        <a:pos x="connsiteX2" y="connsiteY2"/>
                      </a:cxn>
                    </a:cxnLst>
                    <a:rect l="l" t="t" r="r" b="b"/>
                    <a:pathLst>
                      <a:path w="13624" h="953">
                        <a:moveTo>
                          <a:pt x="0" y="0"/>
                        </a:moveTo>
                        <a:cubicBezTo>
                          <a:pt x="0" y="0"/>
                          <a:pt x="0" y="545"/>
                          <a:pt x="0" y="954"/>
                        </a:cubicBezTo>
                        <a:cubicBezTo>
                          <a:pt x="0" y="545"/>
                          <a:pt x="0" y="273"/>
                          <a:pt x="0" y="0"/>
                        </a:cubicBezTo>
                        <a:close/>
                      </a:path>
                    </a:pathLst>
                  </a:custGeom>
                  <a:solidFill>
                    <a:srgbClr val="333333"/>
                  </a:solidFill>
                  <a:ln w="0" cap="flat">
                    <a:noFill/>
                    <a:prstDash val="solid"/>
                    <a:miter/>
                  </a:ln>
                </p:spPr>
                <p:txBody>
                  <a:bodyPr rtlCol="0" anchor="ctr"/>
                  <a:lstStyle/>
                  <a:p>
                    <a:endParaRPr lang="en-US"/>
                  </a:p>
                </p:txBody>
              </p:sp>
              <p:sp>
                <p:nvSpPr>
                  <p:cNvPr id="3281" name="Freeform: Shape 3280">
                    <a:extLst>
                      <a:ext uri="{FF2B5EF4-FFF2-40B4-BE49-F238E27FC236}">
                        <a16:creationId xmlns:a16="http://schemas.microsoft.com/office/drawing/2014/main" id="{F994B181-61C0-5B66-2545-9BD45C4627B7}"/>
                      </a:ext>
                    </a:extLst>
                  </p:cNvPr>
                  <p:cNvSpPr/>
                  <p:nvPr/>
                </p:nvSpPr>
                <p:spPr>
                  <a:xfrm>
                    <a:off x="20018931" y="1546389"/>
                    <a:ext cx="13624" cy="817"/>
                  </a:xfrm>
                  <a:custGeom>
                    <a:avLst/>
                    <a:gdLst>
                      <a:gd name="connsiteX0" fmla="*/ 0 w 13624"/>
                      <a:gd name="connsiteY0" fmla="*/ 0 h 817"/>
                      <a:gd name="connsiteX1" fmla="*/ 0 w 13624"/>
                      <a:gd name="connsiteY1" fmla="*/ 817 h 817"/>
                      <a:gd name="connsiteX2" fmla="*/ 0 w 13624"/>
                      <a:gd name="connsiteY2" fmla="*/ 0 h 817"/>
                    </a:gdLst>
                    <a:ahLst/>
                    <a:cxnLst>
                      <a:cxn ang="0">
                        <a:pos x="connsiteX0" y="connsiteY0"/>
                      </a:cxn>
                      <a:cxn ang="0">
                        <a:pos x="connsiteX1" y="connsiteY1"/>
                      </a:cxn>
                      <a:cxn ang="0">
                        <a:pos x="connsiteX2" y="connsiteY2"/>
                      </a:cxn>
                    </a:cxnLst>
                    <a:rect l="l" t="t" r="r" b="b"/>
                    <a:pathLst>
                      <a:path w="13624" h="817">
                        <a:moveTo>
                          <a:pt x="0" y="0"/>
                        </a:moveTo>
                        <a:cubicBezTo>
                          <a:pt x="0" y="0"/>
                          <a:pt x="0" y="681"/>
                          <a:pt x="0" y="817"/>
                        </a:cubicBezTo>
                        <a:lnTo>
                          <a:pt x="0" y="0"/>
                        </a:lnTo>
                        <a:close/>
                      </a:path>
                    </a:pathLst>
                  </a:custGeom>
                  <a:solidFill>
                    <a:srgbClr val="333333"/>
                  </a:solidFill>
                  <a:ln w="0" cap="flat">
                    <a:noFill/>
                    <a:prstDash val="solid"/>
                    <a:miter/>
                  </a:ln>
                </p:spPr>
                <p:txBody>
                  <a:bodyPr rtlCol="0" anchor="ctr"/>
                  <a:lstStyle/>
                  <a:p>
                    <a:endParaRPr lang="en-US"/>
                  </a:p>
                </p:txBody>
              </p:sp>
              <p:sp>
                <p:nvSpPr>
                  <p:cNvPr id="3282" name="Freeform: Shape 3281">
                    <a:extLst>
                      <a:ext uri="{FF2B5EF4-FFF2-40B4-BE49-F238E27FC236}">
                        <a16:creationId xmlns:a16="http://schemas.microsoft.com/office/drawing/2014/main" id="{608247A2-5DC4-9A9A-BF71-D09260C1C69C}"/>
                      </a:ext>
                    </a:extLst>
                  </p:cNvPr>
                  <p:cNvSpPr/>
                  <p:nvPr/>
                </p:nvSpPr>
                <p:spPr>
                  <a:xfrm>
                    <a:off x="20009530" y="1593394"/>
                    <a:ext cx="409" cy="1907"/>
                  </a:xfrm>
                  <a:custGeom>
                    <a:avLst/>
                    <a:gdLst>
                      <a:gd name="connsiteX0" fmla="*/ 0 w 409"/>
                      <a:gd name="connsiteY0" fmla="*/ 0 h 1907"/>
                      <a:gd name="connsiteX1" fmla="*/ 409 w 409"/>
                      <a:gd name="connsiteY1" fmla="*/ 1907 h 1907"/>
                      <a:gd name="connsiteX2" fmla="*/ 0 w 409"/>
                      <a:gd name="connsiteY2" fmla="*/ 0 h 1907"/>
                    </a:gdLst>
                    <a:ahLst/>
                    <a:cxnLst>
                      <a:cxn ang="0">
                        <a:pos x="connsiteX0" y="connsiteY0"/>
                      </a:cxn>
                      <a:cxn ang="0">
                        <a:pos x="connsiteX1" y="connsiteY1"/>
                      </a:cxn>
                      <a:cxn ang="0">
                        <a:pos x="connsiteX2" y="connsiteY2"/>
                      </a:cxn>
                    </a:cxnLst>
                    <a:rect l="l" t="t" r="r" b="b"/>
                    <a:pathLst>
                      <a:path w="409" h="1907">
                        <a:moveTo>
                          <a:pt x="0" y="0"/>
                        </a:moveTo>
                        <a:lnTo>
                          <a:pt x="409" y="1907"/>
                        </a:lnTo>
                        <a:cubicBezTo>
                          <a:pt x="409" y="954"/>
                          <a:pt x="136" y="409"/>
                          <a:pt x="0" y="0"/>
                        </a:cubicBezTo>
                        <a:close/>
                      </a:path>
                    </a:pathLst>
                  </a:custGeom>
                  <a:solidFill>
                    <a:srgbClr val="333333"/>
                  </a:solidFill>
                  <a:ln w="0" cap="flat">
                    <a:noFill/>
                    <a:prstDash val="solid"/>
                    <a:miter/>
                  </a:ln>
                </p:spPr>
                <p:txBody>
                  <a:bodyPr rtlCol="0" anchor="ctr"/>
                  <a:lstStyle/>
                  <a:p>
                    <a:endParaRPr lang="en-US"/>
                  </a:p>
                </p:txBody>
              </p:sp>
              <p:sp>
                <p:nvSpPr>
                  <p:cNvPr id="3283" name="Freeform: Shape 3282">
                    <a:extLst>
                      <a:ext uri="{FF2B5EF4-FFF2-40B4-BE49-F238E27FC236}">
                        <a16:creationId xmlns:a16="http://schemas.microsoft.com/office/drawing/2014/main" id="{B24877D3-194B-C2A9-7264-3F9B130B5E60}"/>
                      </a:ext>
                    </a:extLst>
                  </p:cNvPr>
                  <p:cNvSpPr/>
                  <p:nvPr/>
                </p:nvSpPr>
                <p:spPr>
                  <a:xfrm>
                    <a:off x="20016205" y="1550749"/>
                    <a:ext cx="272" cy="408"/>
                  </a:xfrm>
                  <a:custGeom>
                    <a:avLst/>
                    <a:gdLst>
                      <a:gd name="connsiteX0" fmla="*/ 0 w 272"/>
                      <a:gd name="connsiteY0" fmla="*/ 0 h 408"/>
                      <a:gd name="connsiteX1" fmla="*/ 273 w 272"/>
                      <a:gd name="connsiteY1" fmla="*/ 409 h 408"/>
                      <a:gd name="connsiteX2" fmla="*/ 0 w 272"/>
                      <a:gd name="connsiteY2" fmla="*/ 0 h 408"/>
                    </a:gdLst>
                    <a:ahLst/>
                    <a:cxnLst>
                      <a:cxn ang="0">
                        <a:pos x="connsiteX0" y="connsiteY0"/>
                      </a:cxn>
                      <a:cxn ang="0">
                        <a:pos x="connsiteX1" y="connsiteY1"/>
                      </a:cxn>
                      <a:cxn ang="0">
                        <a:pos x="connsiteX2" y="connsiteY2"/>
                      </a:cxn>
                    </a:cxnLst>
                    <a:rect l="l" t="t" r="r" b="b"/>
                    <a:pathLst>
                      <a:path w="272" h="408">
                        <a:moveTo>
                          <a:pt x="0" y="0"/>
                        </a:moveTo>
                        <a:cubicBezTo>
                          <a:pt x="0" y="0"/>
                          <a:pt x="0" y="272"/>
                          <a:pt x="273" y="409"/>
                        </a:cubicBezTo>
                        <a:cubicBezTo>
                          <a:pt x="273" y="136"/>
                          <a:pt x="273" y="0"/>
                          <a:pt x="0" y="0"/>
                        </a:cubicBezTo>
                        <a:close/>
                      </a:path>
                    </a:pathLst>
                  </a:custGeom>
                  <a:solidFill>
                    <a:srgbClr val="333333"/>
                  </a:solidFill>
                  <a:ln w="0" cap="flat">
                    <a:noFill/>
                    <a:prstDash val="solid"/>
                    <a:miter/>
                  </a:ln>
                </p:spPr>
                <p:txBody>
                  <a:bodyPr rtlCol="0" anchor="ctr"/>
                  <a:lstStyle/>
                  <a:p>
                    <a:endParaRPr lang="en-US"/>
                  </a:p>
                </p:txBody>
              </p:sp>
              <p:sp>
                <p:nvSpPr>
                  <p:cNvPr id="3284" name="Freeform: Shape 3283">
                    <a:extLst>
                      <a:ext uri="{FF2B5EF4-FFF2-40B4-BE49-F238E27FC236}">
                        <a16:creationId xmlns:a16="http://schemas.microsoft.com/office/drawing/2014/main" id="{AA280B08-BDC6-6ACD-A9B9-8699CE6D3CC5}"/>
                      </a:ext>
                    </a:extLst>
                  </p:cNvPr>
                  <p:cNvSpPr/>
                  <p:nvPr/>
                </p:nvSpPr>
                <p:spPr>
                  <a:xfrm>
                    <a:off x="20182835" y="1544754"/>
                    <a:ext cx="271" cy="136"/>
                  </a:xfrm>
                  <a:custGeom>
                    <a:avLst/>
                    <a:gdLst>
                      <a:gd name="connsiteX0" fmla="*/ 271 w 271"/>
                      <a:gd name="connsiteY0" fmla="*/ 136 h 136"/>
                      <a:gd name="connsiteX1" fmla="*/ 136 w 271"/>
                      <a:gd name="connsiteY1" fmla="*/ 0 h 136"/>
                      <a:gd name="connsiteX2" fmla="*/ 0 w 271"/>
                      <a:gd name="connsiteY2" fmla="*/ 136 h 136"/>
                      <a:gd name="connsiteX3" fmla="*/ 271 w 271"/>
                      <a:gd name="connsiteY3" fmla="*/ 136 h 136"/>
                    </a:gdLst>
                    <a:ahLst/>
                    <a:cxnLst>
                      <a:cxn ang="0">
                        <a:pos x="connsiteX0" y="connsiteY0"/>
                      </a:cxn>
                      <a:cxn ang="0">
                        <a:pos x="connsiteX1" y="connsiteY1"/>
                      </a:cxn>
                      <a:cxn ang="0">
                        <a:pos x="connsiteX2" y="connsiteY2"/>
                      </a:cxn>
                      <a:cxn ang="0">
                        <a:pos x="connsiteX3" y="connsiteY3"/>
                      </a:cxn>
                    </a:cxnLst>
                    <a:rect l="l" t="t" r="r" b="b"/>
                    <a:pathLst>
                      <a:path w="271" h="136">
                        <a:moveTo>
                          <a:pt x="271" y="136"/>
                        </a:moveTo>
                        <a:lnTo>
                          <a:pt x="136" y="0"/>
                        </a:lnTo>
                        <a:lnTo>
                          <a:pt x="0" y="136"/>
                        </a:lnTo>
                        <a:lnTo>
                          <a:pt x="271" y="136"/>
                        </a:lnTo>
                        <a:close/>
                      </a:path>
                    </a:pathLst>
                  </a:custGeom>
                  <a:solidFill>
                    <a:srgbClr val="333333"/>
                  </a:solidFill>
                  <a:ln w="0" cap="flat">
                    <a:noFill/>
                    <a:prstDash val="solid"/>
                    <a:miter/>
                  </a:ln>
                </p:spPr>
                <p:txBody>
                  <a:bodyPr rtlCol="0" anchor="ctr"/>
                  <a:lstStyle/>
                  <a:p>
                    <a:endParaRPr lang="en-US"/>
                  </a:p>
                </p:txBody>
              </p:sp>
              <p:sp>
                <p:nvSpPr>
                  <p:cNvPr id="3285" name="Freeform: Shape 3284">
                    <a:extLst>
                      <a:ext uri="{FF2B5EF4-FFF2-40B4-BE49-F238E27FC236}">
                        <a16:creationId xmlns:a16="http://schemas.microsoft.com/office/drawing/2014/main" id="{54F499EE-0A48-4C1F-A5E8-8FF56A1B0267}"/>
                      </a:ext>
                    </a:extLst>
                  </p:cNvPr>
                  <p:cNvSpPr/>
                  <p:nvPr/>
                </p:nvSpPr>
                <p:spPr>
                  <a:xfrm>
                    <a:off x="20187331" y="1548160"/>
                    <a:ext cx="545" cy="1498"/>
                  </a:xfrm>
                  <a:custGeom>
                    <a:avLst/>
                    <a:gdLst>
                      <a:gd name="connsiteX0" fmla="*/ 0 w 545"/>
                      <a:gd name="connsiteY0" fmla="*/ 0 h 1498"/>
                      <a:gd name="connsiteX1" fmla="*/ 546 w 545"/>
                      <a:gd name="connsiteY1" fmla="*/ 1499 h 1498"/>
                      <a:gd name="connsiteX2" fmla="*/ 0 w 545"/>
                      <a:gd name="connsiteY2" fmla="*/ 0 h 1498"/>
                    </a:gdLst>
                    <a:ahLst/>
                    <a:cxnLst>
                      <a:cxn ang="0">
                        <a:pos x="connsiteX0" y="connsiteY0"/>
                      </a:cxn>
                      <a:cxn ang="0">
                        <a:pos x="connsiteX1" y="connsiteY1"/>
                      </a:cxn>
                      <a:cxn ang="0">
                        <a:pos x="connsiteX2" y="connsiteY2"/>
                      </a:cxn>
                    </a:cxnLst>
                    <a:rect l="l" t="t" r="r" b="b"/>
                    <a:pathLst>
                      <a:path w="545" h="1498">
                        <a:moveTo>
                          <a:pt x="0" y="0"/>
                        </a:moveTo>
                        <a:lnTo>
                          <a:pt x="546" y="1499"/>
                        </a:lnTo>
                        <a:cubicBezTo>
                          <a:pt x="546" y="1499"/>
                          <a:pt x="136" y="409"/>
                          <a:pt x="0" y="0"/>
                        </a:cubicBezTo>
                        <a:close/>
                      </a:path>
                    </a:pathLst>
                  </a:custGeom>
                  <a:solidFill>
                    <a:srgbClr val="333333"/>
                  </a:solidFill>
                  <a:ln w="0" cap="flat">
                    <a:noFill/>
                    <a:prstDash val="solid"/>
                    <a:miter/>
                  </a:ln>
                </p:spPr>
                <p:txBody>
                  <a:bodyPr rtlCol="0" anchor="ctr"/>
                  <a:lstStyle/>
                  <a:p>
                    <a:endParaRPr lang="en-US"/>
                  </a:p>
                </p:txBody>
              </p:sp>
              <p:sp>
                <p:nvSpPr>
                  <p:cNvPr id="3286" name="Freeform: Shape 3285">
                    <a:extLst>
                      <a:ext uri="{FF2B5EF4-FFF2-40B4-BE49-F238E27FC236}">
                        <a16:creationId xmlns:a16="http://schemas.microsoft.com/office/drawing/2014/main" id="{0037D77B-B86E-7B9F-7336-070005919E7F}"/>
                      </a:ext>
                    </a:extLst>
                  </p:cNvPr>
                  <p:cNvSpPr/>
                  <p:nvPr/>
                </p:nvSpPr>
                <p:spPr>
                  <a:xfrm>
                    <a:off x="20117982" y="1473486"/>
                    <a:ext cx="1722" cy="1237"/>
                  </a:xfrm>
                  <a:custGeom>
                    <a:avLst/>
                    <a:gdLst>
                      <a:gd name="connsiteX0" fmla="*/ 0 w 1722"/>
                      <a:gd name="connsiteY0" fmla="*/ 12 h 1237"/>
                      <a:gd name="connsiteX1" fmla="*/ 953 w 1722"/>
                      <a:gd name="connsiteY1" fmla="*/ 1238 h 1237"/>
                      <a:gd name="connsiteX2" fmla="*/ 0 w 1722"/>
                      <a:gd name="connsiteY2" fmla="*/ 12 h 1237"/>
                    </a:gdLst>
                    <a:ahLst/>
                    <a:cxnLst>
                      <a:cxn ang="0">
                        <a:pos x="connsiteX0" y="connsiteY0"/>
                      </a:cxn>
                      <a:cxn ang="0">
                        <a:pos x="connsiteX1" y="connsiteY1"/>
                      </a:cxn>
                      <a:cxn ang="0">
                        <a:pos x="connsiteX2" y="connsiteY2"/>
                      </a:cxn>
                    </a:cxnLst>
                    <a:rect l="l" t="t" r="r" b="b"/>
                    <a:pathLst>
                      <a:path w="1722" h="1237">
                        <a:moveTo>
                          <a:pt x="0" y="12"/>
                        </a:moveTo>
                        <a:cubicBezTo>
                          <a:pt x="0" y="12"/>
                          <a:pt x="1499" y="965"/>
                          <a:pt x="953" y="1238"/>
                        </a:cubicBezTo>
                        <a:cubicBezTo>
                          <a:pt x="2044" y="965"/>
                          <a:pt x="2179" y="-125"/>
                          <a:pt x="0" y="12"/>
                        </a:cubicBezTo>
                        <a:close/>
                      </a:path>
                    </a:pathLst>
                  </a:custGeom>
                  <a:solidFill>
                    <a:srgbClr val="333333"/>
                  </a:solidFill>
                  <a:ln w="0" cap="flat">
                    <a:noFill/>
                    <a:prstDash val="solid"/>
                    <a:miter/>
                  </a:ln>
                </p:spPr>
                <p:txBody>
                  <a:bodyPr rtlCol="0" anchor="ctr"/>
                  <a:lstStyle/>
                  <a:p>
                    <a:endParaRPr lang="en-US"/>
                  </a:p>
                </p:txBody>
              </p:sp>
              <p:sp>
                <p:nvSpPr>
                  <p:cNvPr id="3287" name="Freeform: Shape 3286">
                    <a:extLst>
                      <a:ext uri="{FF2B5EF4-FFF2-40B4-BE49-F238E27FC236}">
                        <a16:creationId xmlns:a16="http://schemas.microsoft.com/office/drawing/2014/main" id="{EF8B4EF4-292B-34CF-4C9C-762DD66FB5AB}"/>
                      </a:ext>
                    </a:extLst>
                  </p:cNvPr>
                  <p:cNvSpPr/>
                  <p:nvPr/>
                </p:nvSpPr>
                <p:spPr>
                  <a:xfrm>
                    <a:off x="20167440" y="1541941"/>
                    <a:ext cx="952" cy="633"/>
                  </a:xfrm>
                  <a:custGeom>
                    <a:avLst/>
                    <a:gdLst>
                      <a:gd name="connsiteX0" fmla="*/ 0 w 952"/>
                      <a:gd name="connsiteY0" fmla="*/ 88 h 633"/>
                      <a:gd name="connsiteX1" fmla="*/ 953 w 952"/>
                      <a:gd name="connsiteY1" fmla="*/ 633 h 633"/>
                      <a:gd name="connsiteX2" fmla="*/ 0 w 952"/>
                      <a:gd name="connsiteY2" fmla="*/ 88 h 633"/>
                    </a:gdLst>
                    <a:ahLst/>
                    <a:cxnLst>
                      <a:cxn ang="0">
                        <a:pos x="connsiteX0" y="connsiteY0"/>
                      </a:cxn>
                      <a:cxn ang="0">
                        <a:pos x="connsiteX1" y="connsiteY1"/>
                      </a:cxn>
                      <a:cxn ang="0">
                        <a:pos x="connsiteX2" y="connsiteY2"/>
                      </a:cxn>
                    </a:cxnLst>
                    <a:rect l="l" t="t" r="r" b="b"/>
                    <a:pathLst>
                      <a:path w="952" h="633">
                        <a:moveTo>
                          <a:pt x="0" y="88"/>
                        </a:moveTo>
                        <a:cubicBezTo>
                          <a:pt x="0" y="88"/>
                          <a:pt x="680" y="361"/>
                          <a:pt x="953" y="633"/>
                        </a:cubicBezTo>
                        <a:cubicBezTo>
                          <a:pt x="407" y="224"/>
                          <a:pt x="0" y="-184"/>
                          <a:pt x="0" y="88"/>
                        </a:cubicBezTo>
                        <a:close/>
                      </a:path>
                    </a:pathLst>
                  </a:custGeom>
                  <a:solidFill>
                    <a:srgbClr val="333333"/>
                  </a:solidFill>
                  <a:ln w="0" cap="flat">
                    <a:noFill/>
                    <a:prstDash val="solid"/>
                    <a:miter/>
                  </a:ln>
                </p:spPr>
                <p:txBody>
                  <a:bodyPr rtlCol="0" anchor="ctr"/>
                  <a:lstStyle/>
                  <a:p>
                    <a:endParaRPr lang="en-US"/>
                  </a:p>
                </p:txBody>
              </p:sp>
              <p:sp>
                <p:nvSpPr>
                  <p:cNvPr id="3288" name="Freeform: Shape 3287">
                    <a:extLst>
                      <a:ext uri="{FF2B5EF4-FFF2-40B4-BE49-F238E27FC236}">
                        <a16:creationId xmlns:a16="http://schemas.microsoft.com/office/drawing/2014/main" id="{FB8A6302-897D-550A-722B-7CE49A7F314D}"/>
                      </a:ext>
                    </a:extLst>
                  </p:cNvPr>
                  <p:cNvSpPr/>
                  <p:nvPr/>
                </p:nvSpPr>
                <p:spPr>
                  <a:xfrm>
                    <a:off x="20168393" y="1542574"/>
                    <a:ext cx="818" cy="544"/>
                  </a:xfrm>
                  <a:custGeom>
                    <a:avLst/>
                    <a:gdLst>
                      <a:gd name="connsiteX0" fmla="*/ 0 w 818"/>
                      <a:gd name="connsiteY0" fmla="*/ 0 h 544"/>
                      <a:gd name="connsiteX1" fmla="*/ 818 w 818"/>
                      <a:gd name="connsiteY1" fmla="*/ 545 h 544"/>
                      <a:gd name="connsiteX2" fmla="*/ 0 w 818"/>
                      <a:gd name="connsiteY2" fmla="*/ 0 h 544"/>
                    </a:gdLst>
                    <a:ahLst/>
                    <a:cxnLst>
                      <a:cxn ang="0">
                        <a:pos x="connsiteX0" y="connsiteY0"/>
                      </a:cxn>
                      <a:cxn ang="0">
                        <a:pos x="connsiteX1" y="connsiteY1"/>
                      </a:cxn>
                      <a:cxn ang="0">
                        <a:pos x="connsiteX2" y="connsiteY2"/>
                      </a:cxn>
                    </a:cxnLst>
                    <a:rect l="l" t="t" r="r" b="b"/>
                    <a:pathLst>
                      <a:path w="818" h="544">
                        <a:moveTo>
                          <a:pt x="0" y="0"/>
                        </a:moveTo>
                        <a:lnTo>
                          <a:pt x="818" y="545"/>
                        </a:lnTo>
                        <a:cubicBezTo>
                          <a:pt x="818" y="545"/>
                          <a:pt x="273" y="136"/>
                          <a:pt x="0" y="0"/>
                        </a:cubicBezTo>
                        <a:close/>
                      </a:path>
                    </a:pathLst>
                  </a:custGeom>
                  <a:solidFill>
                    <a:srgbClr val="333333"/>
                  </a:solidFill>
                  <a:ln w="0" cap="flat">
                    <a:noFill/>
                    <a:prstDash val="solid"/>
                    <a:miter/>
                  </a:ln>
                </p:spPr>
                <p:txBody>
                  <a:bodyPr rtlCol="0" anchor="ctr"/>
                  <a:lstStyle/>
                  <a:p>
                    <a:endParaRPr lang="en-US"/>
                  </a:p>
                </p:txBody>
              </p:sp>
              <p:sp>
                <p:nvSpPr>
                  <p:cNvPr id="3289" name="Freeform: Shape 3288">
                    <a:extLst>
                      <a:ext uri="{FF2B5EF4-FFF2-40B4-BE49-F238E27FC236}">
                        <a16:creationId xmlns:a16="http://schemas.microsoft.com/office/drawing/2014/main" id="{79C2AD1C-F608-8E12-3720-F7C5EF0591EC}"/>
                      </a:ext>
                    </a:extLst>
                  </p:cNvPr>
                  <p:cNvSpPr/>
                  <p:nvPr/>
                </p:nvSpPr>
                <p:spPr>
                  <a:xfrm>
                    <a:off x="20104631" y="1490256"/>
                    <a:ext cx="407" cy="326"/>
                  </a:xfrm>
                  <a:custGeom>
                    <a:avLst/>
                    <a:gdLst>
                      <a:gd name="connsiteX0" fmla="*/ 407 w 407"/>
                      <a:gd name="connsiteY0" fmla="*/ 273 h 326"/>
                      <a:gd name="connsiteX1" fmla="*/ 0 w 407"/>
                      <a:gd name="connsiteY1" fmla="*/ 0 h 326"/>
                      <a:gd name="connsiteX2" fmla="*/ 407 w 407"/>
                      <a:gd name="connsiteY2" fmla="*/ 273 h 326"/>
                    </a:gdLst>
                    <a:ahLst/>
                    <a:cxnLst>
                      <a:cxn ang="0">
                        <a:pos x="connsiteX0" y="connsiteY0"/>
                      </a:cxn>
                      <a:cxn ang="0">
                        <a:pos x="connsiteX1" y="connsiteY1"/>
                      </a:cxn>
                      <a:cxn ang="0">
                        <a:pos x="connsiteX2" y="connsiteY2"/>
                      </a:cxn>
                    </a:cxnLst>
                    <a:rect l="l" t="t" r="r" b="b"/>
                    <a:pathLst>
                      <a:path w="407" h="326">
                        <a:moveTo>
                          <a:pt x="407" y="273"/>
                        </a:moveTo>
                        <a:cubicBezTo>
                          <a:pt x="407" y="273"/>
                          <a:pt x="135" y="0"/>
                          <a:pt x="0" y="0"/>
                        </a:cubicBezTo>
                        <a:cubicBezTo>
                          <a:pt x="0" y="273"/>
                          <a:pt x="271" y="409"/>
                          <a:pt x="407" y="273"/>
                        </a:cubicBezTo>
                        <a:close/>
                      </a:path>
                    </a:pathLst>
                  </a:custGeom>
                  <a:solidFill>
                    <a:srgbClr val="333333"/>
                  </a:solidFill>
                  <a:ln w="0" cap="flat">
                    <a:noFill/>
                    <a:prstDash val="solid"/>
                    <a:miter/>
                  </a:ln>
                </p:spPr>
                <p:txBody>
                  <a:bodyPr rtlCol="0" anchor="ctr"/>
                  <a:lstStyle/>
                  <a:p>
                    <a:endParaRPr lang="en-US"/>
                  </a:p>
                </p:txBody>
              </p:sp>
              <p:sp>
                <p:nvSpPr>
                  <p:cNvPr id="3290" name="Freeform: Shape 3289">
                    <a:extLst>
                      <a:ext uri="{FF2B5EF4-FFF2-40B4-BE49-F238E27FC236}">
                        <a16:creationId xmlns:a16="http://schemas.microsoft.com/office/drawing/2014/main" id="{D6B8E889-951F-035B-610A-583031FDF011}"/>
                      </a:ext>
                    </a:extLst>
                  </p:cNvPr>
                  <p:cNvSpPr/>
                  <p:nvPr/>
                </p:nvSpPr>
                <p:spPr>
                  <a:xfrm>
                    <a:off x="20187877" y="1543119"/>
                    <a:ext cx="8447" cy="13565"/>
                  </a:xfrm>
                  <a:custGeom>
                    <a:avLst/>
                    <a:gdLst>
                      <a:gd name="connsiteX0" fmla="*/ 0 w 8447"/>
                      <a:gd name="connsiteY0" fmla="*/ 7766 h 13565"/>
                      <a:gd name="connsiteX1" fmla="*/ 2315 w 8447"/>
                      <a:gd name="connsiteY1" fmla="*/ 8583 h 13565"/>
                      <a:gd name="connsiteX2" fmla="*/ 4496 w 8447"/>
                      <a:gd name="connsiteY2" fmla="*/ 13488 h 13565"/>
                      <a:gd name="connsiteX3" fmla="*/ 6130 w 8447"/>
                      <a:gd name="connsiteY3" fmla="*/ 13488 h 13565"/>
                      <a:gd name="connsiteX4" fmla="*/ 5041 w 8447"/>
                      <a:gd name="connsiteY4" fmla="*/ 10627 h 13565"/>
                      <a:gd name="connsiteX5" fmla="*/ 6540 w 8447"/>
                      <a:gd name="connsiteY5" fmla="*/ 13216 h 13565"/>
                      <a:gd name="connsiteX6" fmla="*/ 8447 w 8447"/>
                      <a:gd name="connsiteY6" fmla="*/ 12535 h 13565"/>
                      <a:gd name="connsiteX7" fmla="*/ 1499 w 8447"/>
                      <a:gd name="connsiteY7" fmla="*/ 0 h 13565"/>
                      <a:gd name="connsiteX8" fmla="*/ 4223 w 8447"/>
                      <a:gd name="connsiteY8" fmla="*/ 9128 h 13565"/>
                      <a:gd name="connsiteX9" fmla="*/ 2588 w 8447"/>
                      <a:gd name="connsiteY9" fmla="*/ 8447 h 13565"/>
                      <a:gd name="connsiteX10" fmla="*/ 953 w 8447"/>
                      <a:gd name="connsiteY10" fmla="*/ 817 h 13565"/>
                      <a:gd name="connsiteX11" fmla="*/ 2042 w 8447"/>
                      <a:gd name="connsiteY11" fmla="*/ 7357 h 13565"/>
                      <a:gd name="connsiteX12" fmla="*/ 0 w 8447"/>
                      <a:gd name="connsiteY12" fmla="*/ 6404 h 13565"/>
                      <a:gd name="connsiteX13" fmla="*/ 0 w 8447"/>
                      <a:gd name="connsiteY13" fmla="*/ 7766 h 13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447" h="13565">
                        <a:moveTo>
                          <a:pt x="0" y="7766"/>
                        </a:moveTo>
                        <a:cubicBezTo>
                          <a:pt x="680" y="7766"/>
                          <a:pt x="3133" y="14306"/>
                          <a:pt x="2315" y="8583"/>
                        </a:cubicBezTo>
                        <a:cubicBezTo>
                          <a:pt x="3950" y="8447"/>
                          <a:pt x="3814" y="12126"/>
                          <a:pt x="4496" y="13488"/>
                        </a:cubicBezTo>
                        <a:cubicBezTo>
                          <a:pt x="4632" y="12262"/>
                          <a:pt x="5585" y="13897"/>
                          <a:pt x="6130" y="13488"/>
                        </a:cubicBezTo>
                        <a:cubicBezTo>
                          <a:pt x="5721" y="12807"/>
                          <a:pt x="5177" y="11990"/>
                          <a:pt x="5041" y="10627"/>
                        </a:cubicBezTo>
                        <a:cubicBezTo>
                          <a:pt x="5585" y="9810"/>
                          <a:pt x="6540" y="11717"/>
                          <a:pt x="6540" y="13216"/>
                        </a:cubicBezTo>
                        <a:cubicBezTo>
                          <a:pt x="6949" y="11172"/>
                          <a:pt x="8311" y="15396"/>
                          <a:pt x="8447" y="12535"/>
                        </a:cubicBezTo>
                        <a:cubicBezTo>
                          <a:pt x="6949" y="6948"/>
                          <a:pt x="4905" y="3134"/>
                          <a:pt x="1499" y="0"/>
                        </a:cubicBezTo>
                        <a:cubicBezTo>
                          <a:pt x="2724" y="2997"/>
                          <a:pt x="4359" y="6404"/>
                          <a:pt x="4223" y="9128"/>
                        </a:cubicBezTo>
                        <a:lnTo>
                          <a:pt x="2588" y="8447"/>
                        </a:lnTo>
                        <a:cubicBezTo>
                          <a:pt x="2997" y="5314"/>
                          <a:pt x="1635" y="3679"/>
                          <a:pt x="953" y="817"/>
                        </a:cubicBezTo>
                        <a:lnTo>
                          <a:pt x="2042" y="7357"/>
                        </a:lnTo>
                        <a:cubicBezTo>
                          <a:pt x="1771" y="10627"/>
                          <a:pt x="953" y="8720"/>
                          <a:pt x="0" y="6404"/>
                        </a:cubicBezTo>
                        <a:cubicBezTo>
                          <a:pt x="136" y="6948"/>
                          <a:pt x="273" y="7493"/>
                          <a:pt x="0" y="7766"/>
                        </a:cubicBezTo>
                        <a:close/>
                      </a:path>
                    </a:pathLst>
                  </a:custGeom>
                  <a:solidFill>
                    <a:srgbClr val="333333"/>
                  </a:solidFill>
                  <a:ln w="0" cap="flat">
                    <a:noFill/>
                    <a:prstDash val="solid"/>
                    <a:miter/>
                  </a:ln>
                </p:spPr>
                <p:txBody>
                  <a:bodyPr rtlCol="0" anchor="ctr"/>
                  <a:lstStyle/>
                  <a:p>
                    <a:endParaRPr lang="en-US"/>
                  </a:p>
                </p:txBody>
              </p:sp>
              <p:sp>
                <p:nvSpPr>
                  <p:cNvPr id="3291" name="Freeform: Shape 3290">
                    <a:extLst>
                      <a:ext uri="{FF2B5EF4-FFF2-40B4-BE49-F238E27FC236}">
                        <a16:creationId xmlns:a16="http://schemas.microsoft.com/office/drawing/2014/main" id="{B455E289-2B4B-93AB-C8B3-1A1DADE2C51B}"/>
                      </a:ext>
                    </a:extLst>
                  </p:cNvPr>
                  <p:cNvSpPr/>
                  <p:nvPr/>
                </p:nvSpPr>
                <p:spPr>
                  <a:xfrm>
                    <a:off x="20174796" y="1550204"/>
                    <a:ext cx="136" cy="272"/>
                  </a:xfrm>
                  <a:custGeom>
                    <a:avLst/>
                    <a:gdLst>
                      <a:gd name="connsiteX0" fmla="*/ 0 w 136"/>
                      <a:gd name="connsiteY0" fmla="*/ 0 h 272"/>
                      <a:gd name="connsiteX1" fmla="*/ 0 w 136"/>
                      <a:gd name="connsiteY1" fmla="*/ 0 h 272"/>
                      <a:gd name="connsiteX2" fmla="*/ 136 w 136"/>
                      <a:gd name="connsiteY2" fmla="*/ 273 h 272"/>
                      <a:gd name="connsiteX3" fmla="*/ 136 w 136"/>
                      <a:gd name="connsiteY3" fmla="*/ 0 h 272"/>
                    </a:gdLst>
                    <a:ahLst/>
                    <a:cxnLst>
                      <a:cxn ang="0">
                        <a:pos x="connsiteX0" y="connsiteY0"/>
                      </a:cxn>
                      <a:cxn ang="0">
                        <a:pos x="connsiteX1" y="connsiteY1"/>
                      </a:cxn>
                      <a:cxn ang="0">
                        <a:pos x="connsiteX2" y="connsiteY2"/>
                      </a:cxn>
                      <a:cxn ang="0">
                        <a:pos x="connsiteX3" y="connsiteY3"/>
                      </a:cxn>
                    </a:cxnLst>
                    <a:rect l="l" t="t" r="r" b="b"/>
                    <a:pathLst>
                      <a:path w="136" h="272">
                        <a:moveTo>
                          <a:pt x="0" y="0"/>
                        </a:moveTo>
                        <a:lnTo>
                          <a:pt x="0" y="0"/>
                        </a:lnTo>
                        <a:cubicBezTo>
                          <a:pt x="0" y="0"/>
                          <a:pt x="0" y="273"/>
                          <a:pt x="136" y="273"/>
                        </a:cubicBezTo>
                        <a:lnTo>
                          <a:pt x="136" y="0"/>
                        </a:lnTo>
                        <a:close/>
                      </a:path>
                    </a:pathLst>
                  </a:custGeom>
                  <a:solidFill>
                    <a:srgbClr val="333333"/>
                  </a:solidFill>
                  <a:ln w="0" cap="flat">
                    <a:noFill/>
                    <a:prstDash val="solid"/>
                    <a:miter/>
                  </a:ln>
                </p:spPr>
                <p:txBody>
                  <a:bodyPr rtlCol="0" anchor="ctr"/>
                  <a:lstStyle/>
                  <a:p>
                    <a:endParaRPr lang="en-US"/>
                  </a:p>
                </p:txBody>
              </p:sp>
              <p:sp>
                <p:nvSpPr>
                  <p:cNvPr id="3292" name="Freeform: Shape 3291">
                    <a:extLst>
                      <a:ext uri="{FF2B5EF4-FFF2-40B4-BE49-F238E27FC236}">
                        <a16:creationId xmlns:a16="http://schemas.microsoft.com/office/drawing/2014/main" id="{F45EFCD7-A1A3-85E6-74B4-41B08CC37D02}"/>
                      </a:ext>
                    </a:extLst>
                  </p:cNvPr>
                  <p:cNvSpPr/>
                  <p:nvPr/>
                </p:nvSpPr>
                <p:spPr>
                  <a:xfrm>
                    <a:off x="20038006" y="1591328"/>
                    <a:ext cx="543" cy="430"/>
                  </a:xfrm>
                  <a:custGeom>
                    <a:avLst/>
                    <a:gdLst>
                      <a:gd name="connsiteX0" fmla="*/ 0 w 543"/>
                      <a:gd name="connsiteY0" fmla="*/ 22 h 430"/>
                      <a:gd name="connsiteX1" fmla="*/ 544 w 543"/>
                      <a:gd name="connsiteY1" fmla="*/ 431 h 430"/>
                      <a:gd name="connsiteX2" fmla="*/ 0 w 543"/>
                      <a:gd name="connsiteY2" fmla="*/ 22 h 430"/>
                    </a:gdLst>
                    <a:ahLst/>
                    <a:cxnLst>
                      <a:cxn ang="0">
                        <a:pos x="connsiteX0" y="connsiteY0"/>
                      </a:cxn>
                      <a:cxn ang="0">
                        <a:pos x="connsiteX1" y="connsiteY1"/>
                      </a:cxn>
                      <a:cxn ang="0">
                        <a:pos x="connsiteX2" y="connsiteY2"/>
                      </a:cxn>
                    </a:cxnLst>
                    <a:rect l="l" t="t" r="r" b="b"/>
                    <a:pathLst>
                      <a:path w="543" h="430">
                        <a:moveTo>
                          <a:pt x="0" y="22"/>
                        </a:moveTo>
                        <a:lnTo>
                          <a:pt x="544" y="431"/>
                        </a:lnTo>
                        <a:cubicBezTo>
                          <a:pt x="544" y="431"/>
                          <a:pt x="136" y="-114"/>
                          <a:pt x="0" y="22"/>
                        </a:cubicBezTo>
                        <a:close/>
                      </a:path>
                    </a:pathLst>
                  </a:custGeom>
                  <a:solidFill>
                    <a:srgbClr val="333333"/>
                  </a:solidFill>
                  <a:ln w="0" cap="flat">
                    <a:noFill/>
                    <a:prstDash val="solid"/>
                    <a:miter/>
                  </a:ln>
                </p:spPr>
                <p:txBody>
                  <a:bodyPr rtlCol="0" anchor="ctr"/>
                  <a:lstStyle/>
                  <a:p>
                    <a:endParaRPr lang="en-US"/>
                  </a:p>
                </p:txBody>
              </p:sp>
              <p:sp>
                <p:nvSpPr>
                  <p:cNvPr id="3293" name="Freeform: Shape 3292">
                    <a:extLst>
                      <a:ext uri="{FF2B5EF4-FFF2-40B4-BE49-F238E27FC236}">
                        <a16:creationId xmlns:a16="http://schemas.microsoft.com/office/drawing/2014/main" id="{299857F6-9F80-38CA-E2B1-72F9D26F36F5}"/>
                      </a:ext>
                    </a:extLst>
                  </p:cNvPr>
                  <p:cNvSpPr/>
                  <p:nvPr/>
                </p:nvSpPr>
                <p:spPr>
                  <a:xfrm>
                    <a:off x="20180382" y="1544754"/>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333333"/>
                  </a:solidFill>
                  <a:ln w="0" cap="flat">
                    <a:noFill/>
                    <a:prstDash val="solid"/>
                    <a:miter/>
                  </a:ln>
                </p:spPr>
                <p:txBody>
                  <a:bodyPr rtlCol="0" anchor="ctr"/>
                  <a:lstStyle/>
                  <a:p>
                    <a:endParaRPr lang="en-US"/>
                  </a:p>
                </p:txBody>
              </p:sp>
              <p:sp>
                <p:nvSpPr>
                  <p:cNvPr id="3294" name="Freeform: Shape 3293">
                    <a:extLst>
                      <a:ext uri="{FF2B5EF4-FFF2-40B4-BE49-F238E27FC236}">
                        <a16:creationId xmlns:a16="http://schemas.microsoft.com/office/drawing/2014/main" id="{12096FB6-A6D0-A473-1BA7-23E85711C7B3}"/>
                      </a:ext>
                    </a:extLst>
                  </p:cNvPr>
                  <p:cNvSpPr/>
                  <p:nvPr/>
                </p:nvSpPr>
                <p:spPr>
                  <a:xfrm>
                    <a:off x="20038143" y="1579633"/>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333333"/>
                  </a:solidFill>
                  <a:ln w="0" cap="flat">
                    <a:noFill/>
                    <a:prstDash val="solid"/>
                    <a:miter/>
                  </a:ln>
                </p:spPr>
                <p:txBody>
                  <a:bodyPr rtlCol="0" anchor="ctr"/>
                  <a:lstStyle/>
                  <a:p>
                    <a:endParaRPr lang="en-US"/>
                  </a:p>
                </p:txBody>
              </p:sp>
              <p:sp>
                <p:nvSpPr>
                  <p:cNvPr id="3295" name="Freeform: Shape 3294">
                    <a:extLst>
                      <a:ext uri="{FF2B5EF4-FFF2-40B4-BE49-F238E27FC236}">
                        <a16:creationId xmlns:a16="http://schemas.microsoft.com/office/drawing/2014/main" id="{4CF33C7D-3C51-F0B1-79E6-BCFACA9298FE}"/>
                      </a:ext>
                    </a:extLst>
                  </p:cNvPr>
                  <p:cNvSpPr/>
                  <p:nvPr/>
                </p:nvSpPr>
                <p:spPr>
                  <a:xfrm>
                    <a:off x="20007758" y="1574320"/>
                    <a:ext cx="136" cy="157"/>
                  </a:xfrm>
                  <a:custGeom>
                    <a:avLst/>
                    <a:gdLst>
                      <a:gd name="connsiteX0" fmla="*/ 136 w 136"/>
                      <a:gd name="connsiteY0" fmla="*/ 0 h 157"/>
                      <a:gd name="connsiteX1" fmla="*/ 0 w 136"/>
                      <a:gd name="connsiteY1" fmla="*/ 0 h 157"/>
                      <a:gd name="connsiteX2" fmla="*/ 136 w 136"/>
                      <a:gd name="connsiteY2" fmla="*/ 0 h 157"/>
                    </a:gdLst>
                    <a:ahLst/>
                    <a:cxnLst>
                      <a:cxn ang="0">
                        <a:pos x="connsiteX0" y="connsiteY0"/>
                      </a:cxn>
                      <a:cxn ang="0">
                        <a:pos x="connsiteX1" y="connsiteY1"/>
                      </a:cxn>
                      <a:cxn ang="0">
                        <a:pos x="connsiteX2" y="connsiteY2"/>
                      </a:cxn>
                    </a:cxnLst>
                    <a:rect l="l" t="t" r="r" b="b"/>
                    <a:pathLst>
                      <a:path w="136" h="157">
                        <a:moveTo>
                          <a:pt x="136" y="0"/>
                        </a:moveTo>
                        <a:cubicBezTo>
                          <a:pt x="136" y="0"/>
                          <a:pt x="136" y="0"/>
                          <a:pt x="0" y="0"/>
                        </a:cubicBezTo>
                        <a:cubicBezTo>
                          <a:pt x="0" y="272"/>
                          <a:pt x="136" y="136"/>
                          <a:pt x="136" y="0"/>
                        </a:cubicBezTo>
                        <a:close/>
                      </a:path>
                    </a:pathLst>
                  </a:custGeom>
                  <a:solidFill>
                    <a:srgbClr val="333333"/>
                  </a:solidFill>
                  <a:ln w="0" cap="flat">
                    <a:noFill/>
                    <a:prstDash val="solid"/>
                    <a:miter/>
                  </a:ln>
                </p:spPr>
                <p:txBody>
                  <a:bodyPr rtlCol="0" anchor="ctr"/>
                  <a:lstStyle/>
                  <a:p>
                    <a:endParaRPr lang="en-US"/>
                  </a:p>
                </p:txBody>
              </p:sp>
              <p:sp>
                <p:nvSpPr>
                  <p:cNvPr id="3296" name="Freeform: Shape 3295">
                    <a:extLst>
                      <a:ext uri="{FF2B5EF4-FFF2-40B4-BE49-F238E27FC236}">
                        <a16:creationId xmlns:a16="http://schemas.microsoft.com/office/drawing/2014/main" id="{7375DA1E-F940-4E1B-E40A-525E8906A9AB}"/>
                      </a:ext>
                    </a:extLst>
                  </p:cNvPr>
                  <p:cNvSpPr/>
                  <p:nvPr/>
                </p:nvSpPr>
                <p:spPr>
                  <a:xfrm>
                    <a:off x="20038006" y="1579633"/>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333333"/>
                  </a:solidFill>
                  <a:ln w="0" cap="flat">
                    <a:noFill/>
                    <a:prstDash val="solid"/>
                    <a:miter/>
                  </a:ln>
                </p:spPr>
                <p:txBody>
                  <a:bodyPr rtlCol="0" anchor="ctr"/>
                  <a:lstStyle/>
                  <a:p>
                    <a:endParaRPr lang="en-US"/>
                  </a:p>
                </p:txBody>
              </p:sp>
              <p:sp>
                <p:nvSpPr>
                  <p:cNvPr id="3297" name="Freeform: Shape 3296">
                    <a:extLst>
                      <a:ext uri="{FF2B5EF4-FFF2-40B4-BE49-F238E27FC236}">
                        <a16:creationId xmlns:a16="http://schemas.microsoft.com/office/drawing/2014/main" id="{615B819E-A15F-6676-2059-F2FBD4D074F4}"/>
                      </a:ext>
                    </a:extLst>
                  </p:cNvPr>
                  <p:cNvSpPr/>
                  <p:nvPr/>
                </p:nvSpPr>
                <p:spPr>
                  <a:xfrm>
                    <a:off x="20049314" y="1523227"/>
                    <a:ext cx="681" cy="102"/>
                  </a:xfrm>
                  <a:custGeom>
                    <a:avLst/>
                    <a:gdLst>
                      <a:gd name="connsiteX0" fmla="*/ 682 w 681"/>
                      <a:gd name="connsiteY0" fmla="*/ 0 h 102"/>
                      <a:gd name="connsiteX1" fmla="*/ 0 w 681"/>
                      <a:gd name="connsiteY1" fmla="*/ 0 h 102"/>
                      <a:gd name="connsiteX2" fmla="*/ 682 w 681"/>
                      <a:gd name="connsiteY2" fmla="*/ 0 h 102"/>
                    </a:gdLst>
                    <a:ahLst/>
                    <a:cxnLst>
                      <a:cxn ang="0">
                        <a:pos x="connsiteX0" y="connsiteY0"/>
                      </a:cxn>
                      <a:cxn ang="0">
                        <a:pos x="connsiteX1" y="connsiteY1"/>
                      </a:cxn>
                      <a:cxn ang="0">
                        <a:pos x="connsiteX2" y="connsiteY2"/>
                      </a:cxn>
                    </a:cxnLst>
                    <a:rect l="l" t="t" r="r" b="b"/>
                    <a:pathLst>
                      <a:path w="681" h="102">
                        <a:moveTo>
                          <a:pt x="682" y="0"/>
                        </a:moveTo>
                        <a:cubicBezTo>
                          <a:pt x="682" y="0"/>
                          <a:pt x="409" y="0"/>
                          <a:pt x="0" y="0"/>
                        </a:cubicBezTo>
                        <a:cubicBezTo>
                          <a:pt x="0" y="136"/>
                          <a:pt x="273" y="136"/>
                          <a:pt x="682" y="0"/>
                        </a:cubicBezTo>
                        <a:close/>
                      </a:path>
                    </a:pathLst>
                  </a:custGeom>
                  <a:solidFill>
                    <a:srgbClr val="333333"/>
                  </a:solidFill>
                  <a:ln w="0" cap="flat">
                    <a:noFill/>
                    <a:prstDash val="solid"/>
                    <a:miter/>
                  </a:ln>
                </p:spPr>
                <p:txBody>
                  <a:bodyPr rtlCol="0" anchor="ctr"/>
                  <a:lstStyle/>
                  <a:p>
                    <a:endParaRPr lang="en-US"/>
                  </a:p>
                </p:txBody>
              </p:sp>
              <p:sp>
                <p:nvSpPr>
                  <p:cNvPr id="3298" name="Freeform: Shape 3297">
                    <a:extLst>
                      <a:ext uri="{FF2B5EF4-FFF2-40B4-BE49-F238E27FC236}">
                        <a16:creationId xmlns:a16="http://schemas.microsoft.com/office/drawing/2014/main" id="{0130BAB0-FD46-506D-C74E-C852DD04FAA2}"/>
                      </a:ext>
                    </a:extLst>
                  </p:cNvPr>
                  <p:cNvSpPr/>
                  <p:nvPr/>
                </p:nvSpPr>
                <p:spPr>
                  <a:xfrm>
                    <a:off x="20042093" y="1532356"/>
                    <a:ext cx="272" cy="13624"/>
                  </a:xfrm>
                  <a:custGeom>
                    <a:avLst/>
                    <a:gdLst>
                      <a:gd name="connsiteX0" fmla="*/ 273 w 272"/>
                      <a:gd name="connsiteY0" fmla="*/ 0 h 13624"/>
                      <a:gd name="connsiteX1" fmla="*/ 0 w 272"/>
                      <a:gd name="connsiteY1" fmla="*/ 0 h 13624"/>
                      <a:gd name="connsiteX2" fmla="*/ 273 w 272"/>
                      <a:gd name="connsiteY2" fmla="*/ 0 h 13624"/>
                    </a:gdLst>
                    <a:ahLst/>
                    <a:cxnLst>
                      <a:cxn ang="0">
                        <a:pos x="connsiteX0" y="connsiteY0"/>
                      </a:cxn>
                      <a:cxn ang="0">
                        <a:pos x="connsiteX1" y="connsiteY1"/>
                      </a:cxn>
                      <a:cxn ang="0">
                        <a:pos x="connsiteX2" y="connsiteY2"/>
                      </a:cxn>
                    </a:cxnLst>
                    <a:rect l="l" t="t" r="r" b="b"/>
                    <a:pathLst>
                      <a:path w="272" h="13624">
                        <a:moveTo>
                          <a:pt x="273" y="0"/>
                        </a:moveTo>
                        <a:lnTo>
                          <a:pt x="0" y="0"/>
                        </a:lnTo>
                        <a:cubicBezTo>
                          <a:pt x="0" y="0"/>
                          <a:pt x="273" y="0"/>
                          <a:pt x="273" y="0"/>
                        </a:cubicBezTo>
                        <a:close/>
                      </a:path>
                    </a:pathLst>
                  </a:custGeom>
                  <a:solidFill>
                    <a:srgbClr val="333333"/>
                  </a:solidFill>
                  <a:ln w="0" cap="flat">
                    <a:noFill/>
                    <a:prstDash val="solid"/>
                    <a:miter/>
                  </a:ln>
                </p:spPr>
                <p:txBody>
                  <a:bodyPr rtlCol="0" anchor="ctr"/>
                  <a:lstStyle/>
                  <a:p>
                    <a:endParaRPr lang="en-US"/>
                  </a:p>
                </p:txBody>
              </p:sp>
              <p:sp>
                <p:nvSpPr>
                  <p:cNvPr id="3299" name="Freeform: Shape 3298">
                    <a:extLst>
                      <a:ext uri="{FF2B5EF4-FFF2-40B4-BE49-F238E27FC236}">
                        <a16:creationId xmlns:a16="http://schemas.microsoft.com/office/drawing/2014/main" id="{5537CB65-0D15-CFA2-A067-7F445EC7D8EE}"/>
                      </a:ext>
                    </a:extLst>
                  </p:cNvPr>
                  <p:cNvSpPr/>
                  <p:nvPr/>
                </p:nvSpPr>
                <p:spPr>
                  <a:xfrm>
                    <a:off x="20113485" y="1466549"/>
                    <a:ext cx="1907" cy="13624"/>
                  </a:xfrm>
                  <a:custGeom>
                    <a:avLst/>
                    <a:gdLst>
                      <a:gd name="connsiteX0" fmla="*/ 1908 w 1907"/>
                      <a:gd name="connsiteY0" fmla="*/ 0 h 13624"/>
                      <a:gd name="connsiteX1" fmla="*/ 0 w 1907"/>
                      <a:gd name="connsiteY1" fmla="*/ 0 h 13624"/>
                      <a:gd name="connsiteX2" fmla="*/ 1908 w 1907"/>
                      <a:gd name="connsiteY2" fmla="*/ 0 h 13624"/>
                    </a:gdLst>
                    <a:ahLst/>
                    <a:cxnLst>
                      <a:cxn ang="0">
                        <a:pos x="connsiteX0" y="connsiteY0"/>
                      </a:cxn>
                      <a:cxn ang="0">
                        <a:pos x="connsiteX1" y="connsiteY1"/>
                      </a:cxn>
                      <a:cxn ang="0">
                        <a:pos x="connsiteX2" y="connsiteY2"/>
                      </a:cxn>
                    </a:cxnLst>
                    <a:rect l="l" t="t" r="r" b="b"/>
                    <a:pathLst>
                      <a:path w="1907" h="13624">
                        <a:moveTo>
                          <a:pt x="1908" y="0"/>
                        </a:moveTo>
                        <a:cubicBezTo>
                          <a:pt x="1091" y="0"/>
                          <a:pt x="546" y="0"/>
                          <a:pt x="0" y="0"/>
                        </a:cubicBezTo>
                        <a:cubicBezTo>
                          <a:pt x="546" y="0"/>
                          <a:pt x="1227" y="0"/>
                          <a:pt x="1908" y="0"/>
                        </a:cubicBezTo>
                        <a:close/>
                      </a:path>
                    </a:pathLst>
                  </a:custGeom>
                  <a:solidFill>
                    <a:srgbClr val="333333"/>
                  </a:solidFill>
                  <a:ln w="0" cap="flat">
                    <a:noFill/>
                    <a:prstDash val="solid"/>
                    <a:miter/>
                  </a:ln>
                </p:spPr>
                <p:txBody>
                  <a:bodyPr rtlCol="0" anchor="ctr"/>
                  <a:lstStyle/>
                  <a:p>
                    <a:endParaRPr lang="en-US"/>
                  </a:p>
                </p:txBody>
              </p:sp>
              <p:sp>
                <p:nvSpPr>
                  <p:cNvPr id="3300" name="Freeform: Shape 3299">
                    <a:extLst>
                      <a:ext uri="{FF2B5EF4-FFF2-40B4-BE49-F238E27FC236}">
                        <a16:creationId xmlns:a16="http://schemas.microsoft.com/office/drawing/2014/main" id="{150195DA-7256-AADB-A314-71981DC66FBA}"/>
                      </a:ext>
                    </a:extLst>
                  </p:cNvPr>
                  <p:cNvSpPr/>
                  <p:nvPr/>
                </p:nvSpPr>
                <p:spPr>
                  <a:xfrm>
                    <a:off x="20038279" y="1579633"/>
                    <a:ext cx="407" cy="544"/>
                  </a:xfrm>
                  <a:custGeom>
                    <a:avLst/>
                    <a:gdLst>
                      <a:gd name="connsiteX0" fmla="*/ 0 w 407"/>
                      <a:gd name="connsiteY0" fmla="*/ 0 h 544"/>
                      <a:gd name="connsiteX1" fmla="*/ 407 w 407"/>
                      <a:gd name="connsiteY1" fmla="*/ 545 h 544"/>
                      <a:gd name="connsiteX2" fmla="*/ 0 w 407"/>
                      <a:gd name="connsiteY2" fmla="*/ 0 h 544"/>
                    </a:gdLst>
                    <a:ahLst/>
                    <a:cxnLst>
                      <a:cxn ang="0">
                        <a:pos x="connsiteX0" y="connsiteY0"/>
                      </a:cxn>
                      <a:cxn ang="0">
                        <a:pos x="connsiteX1" y="connsiteY1"/>
                      </a:cxn>
                      <a:cxn ang="0">
                        <a:pos x="connsiteX2" y="connsiteY2"/>
                      </a:cxn>
                    </a:cxnLst>
                    <a:rect l="l" t="t" r="r" b="b"/>
                    <a:pathLst>
                      <a:path w="407" h="544">
                        <a:moveTo>
                          <a:pt x="0" y="0"/>
                        </a:moveTo>
                        <a:cubicBezTo>
                          <a:pt x="0" y="0"/>
                          <a:pt x="271" y="272"/>
                          <a:pt x="407" y="545"/>
                        </a:cubicBezTo>
                        <a:cubicBezTo>
                          <a:pt x="271" y="272"/>
                          <a:pt x="135" y="0"/>
                          <a:pt x="0" y="0"/>
                        </a:cubicBezTo>
                        <a:close/>
                      </a:path>
                    </a:pathLst>
                  </a:custGeom>
                  <a:solidFill>
                    <a:srgbClr val="333333"/>
                  </a:solidFill>
                  <a:ln w="0" cap="flat">
                    <a:noFill/>
                    <a:prstDash val="solid"/>
                    <a:miter/>
                  </a:ln>
                </p:spPr>
                <p:txBody>
                  <a:bodyPr rtlCol="0" anchor="ctr"/>
                  <a:lstStyle/>
                  <a:p>
                    <a:endParaRPr lang="en-US"/>
                  </a:p>
                </p:txBody>
              </p:sp>
              <p:sp>
                <p:nvSpPr>
                  <p:cNvPr id="3301" name="Freeform: Shape 3300">
                    <a:extLst>
                      <a:ext uri="{FF2B5EF4-FFF2-40B4-BE49-F238E27FC236}">
                        <a16:creationId xmlns:a16="http://schemas.microsoft.com/office/drawing/2014/main" id="{D253F6B3-C5A9-1AA7-A881-AA1BFA965145}"/>
                      </a:ext>
                    </a:extLst>
                  </p:cNvPr>
                  <p:cNvSpPr/>
                  <p:nvPr/>
                </p:nvSpPr>
                <p:spPr>
                  <a:xfrm>
                    <a:off x="20055717" y="1504562"/>
                    <a:ext cx="272" cy="408"/>
                  </a:xfrm>
                  <a:custGeom>
                    <a:avLst/>
                    <a:gdLst>
                      <a:gd name="connsiteX0" fmla="*/ 136 w 272"/>
                      <a:gd name="connsiteY0" fmla="*/ 0 h 408"/>
                      <a:gd name="connsiteX1" fmla="*/ 0 w 272"/>
                      <a:gd name="connsiteY1" fmla="*/ 409 h 408"/>
                      <a:gd name="connsiteX2" fmla="*/ 273 w 272"/>
                      <a:gd name="connsiteY2" fmla="*/ 272 h 408"/>
                      <a:gd name="connsiteX3" fmla="*/ 136 w 272"/>
                      <a:gd name="connsiteY3" fmla="*/ 0 h 408"/>
                    </a:gdLst>
                    <a:ahLst/>
                    <a:cxnLst>
                      <a:cxn ang="0">
                        <a:pos x="connsiteX0" y="connsiteY0"/>
                      </a:cxn>
                      <a:cxn ang="0">
                        <a:pos x="connsiteX1" y="connsiteY1"/>
                      </a:cxn>
                      <a:cxn ang="0">
                        <a:pos x="connsiteX2" y="connsiteY2"/>
                      </a:cxn>
                      <a:cxn ang="0">
                        <a:pos x="connsiteX3" y="connsiteY3"/>
                      </a:cxn>
                    </a:cxnLst>
                    <a:rect l="l" t="t" r="r" b="b"/>
                    <a:pathLst>
                      <a:path w="272" h="408">
                        <a:moveTo>
                          <a:pt x="136" y="0"/>
                        </a:moveTo>
                        <a:lnTo>
                          <a:pt x="0" y="409"/>
                        </a:lnTo>
                        <a:lnTo>
                          <a:pt x="273" y="272"/>
                        </a:lnTo>
                        <a:lnTo>
                          <a:pt x="136" y="0"/>
                        </a:lnTo>
                        <a:close/>
                      </a:path>
                    </a:pathLst>
                  </a:custGeom>
                  <a:solidFill>
                    <a:srgbClr val="333333"/>
                  </a:solidFill>
                  <a:ln w="0" cap="flat">
                    <a:noFill/>
                    <a:prstDash val="solid"/>
                    <a:miter/>
                  </a:ln>
                </p:spPr>
                <p:txBody>
                  <a:bodyPr rtlCol="0" anchor="ctr"/>
                  <a:lstStyle/>
                  <a:p>
                    <a:endParaRPr lang="en-US"/>
                  </a:p>
                </p:txBody>
              </p:sp>
              <p:sp>
                <p:nvSpPr>
                  <p:cNvPr id="3302" name="Freeform: Shape 3301">
                    <a:extLst>
                      <a:ext uri="{FF2B5EF4-FFF2-40B4-BE49-F238E27FC236}">
                        <a16:creationId xmlns:a16="http://schemas.microsoft.com/office/drawing/2014/main" id="{5AEAEE47-8B9F-A09C-95AA-C0FE1E45C4C8}"/>
                      </a:ext>
                    </a:extLst>
                  </p:cNvPr>
                  <p:cNvSpPr/>
                  <p:nvPr/>
                </p:nvSpPr>
                <p:spPr>
                  <a:xfrm>
                    <a:off x="20053129" y="1496114"/>
                    <a:ext cx="12837" cy="8992"/>
                  </a:xfrm>
                  <a:custGeom>
                    <a:avLst/>
                    <a:gdLst>
                      <a:gd name="connsiteX0" fmla="*/ 8174 w 12837"/>
                      <a:gd name="connsiteY0" fmla="*/ 4769 h 8992"/>
                      <a:gd name="connsiteX1" fmla="*/ 8174 w 12837"/>
                      <a:gd name="connsiteY1" fmla="*/ 5450 h 8992"/>
                      <a:gd name="connsiteX2" fmla="*/ 12806 w 12837"/>
                      <a:gd name="connsiteY2" fmla="*/ 0 h 8992"/>
                      <a:gd name="connsiteX3" fmla="*/ 8447 w 12837"/>
                      <a:gd name="connsiteY3" fmla="*/ 1226 h 8992"/>
                      <a:gd name="connsiteX4" fmla="*/ 4359 w 12837"/>
                      <a:gd name="connsiteY4" fmla="*/ 4087 h 8992"/>
                      <a:gd name="connsiteX5" fmla="*/ 4359 w 12837"/>
                      <a:gd name="connsiteY5" fmla="*/ 6404 h 8992"/>
                      <a:gd name="connsiteX6" fmla="*/ 2588 w 12837"/>
                      <a:gd name="connsiteY6" fmla="*/ 6131 h 8992"/>
                      <a:gd name="connsiteX7" fmla="*/ 0 w 12837"/>
                      <a:gd name="connsiteY7" fmla="*/ 8992 h 8992"/>
                      <a:gd name="connsiteX8" fmla="*/ 2588 w 12837"/>
                      <a:gd name="connsiteY8" fmla="*/ 6812 h 8992"/>
                      <a:gd name="connsiteX9" fmla="*/ 2861 w 12837"/>
                      <a:gd name="connsiteY9" fmla="*/ 8584 h 8992"/>
                      <a:gd name="connsiteX10" fmla="*/ 2997 w 12837"/>
                      <a:gd name="connsiteY10" fmla="*/ 8311 h 8992"/>
                      <a:gd name="connsiteX11" fmla="*/ 8174 w 12837"/>
                      <a:gd name="connsiteY11" fmla="*/ 4905 h 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837" h="8992">
                        <a:moveTo>
                          <a:pt x="8174" y="4769"/>
                        </a:moveTo>
                        <a:cubicBezTo>
                          <a:pt x="8174" y="4769"/>
                          <a:pt x="8174" y="5177"/>
                          <a:pt x="8174" y="5450"/>
                        </a:cubicBezTo>
                        <a:cubicBezTo>
                          <a:pt x="9537" y="3542"/>
                          <a:pt x="13215" y="1499"/>
                          <a:pt x="12806" y="0"/>
                        </a:cubicBezTo>
                        <a:cubicBezTo>
                          <a:pt x="12262" y="545"/>
                          <a:pt x="8447" y="2316"/>
                          <a:pt x="8447" y="1226"/>
                        </a:cubicBezTo>
                        <a:cubicBezTo>
                          <a:pt x="7356" y="2452"/>
                          <a:pt x="4905" y="3270"/>
                          <a:pt x="4359" y="4087"/>
                        </a:cubicBezTo>
                        <a:cubicBezTo>
                          <a:pt x="6812" y="2861"/>
                          <a:pt x="5450" y="4769"/>
                          <a:pt x="4359" y="6404"/>
                        </a:cubicBezTo>
                        <a:cubicBezTo>
                          <a:pt x="2861" y="7221"/>
                          <a:pt x="3815" y="5314"/>
                          <a:pt x="2588" y="6131"/>
                        </a:cubicBezTo>
                        <a:cubicBezTo>
                          <a:pt x="1771" y="7085"/>
                          <a:pt x="817" y="7902"/>
                          <a:pt x="0" y="8992"/>
                        </a:cubicBezTo>
                        <a:cubicBezTo>
                          <a:pt x="817" y="8175"/>
                          <a:pt x="1635" y="7494"/>
                          <a:pt x="2588" y="6812"/>
                        </a:cubicBezTo>
                        <a:lnTo>
                          <a:pt x="2861" y="8584"/>
                        </a:lnTo>
                        <a:cubicBezTo>
                          <a:pt x="2861" y="8584"/>
                          <a:pt x="2861" y="8447"/>
                          <a:pt x="2997" y="8311"/>
                        </a:cubicBezTo>
                        <a:cubicBezTo>
                          <a:pt x="6540" y="3951"/>
                          <a:pt x="4768" y="9537"/>
                          <a:pt x="8174" y="4905"/>
                        </a:cubicBezTo>
                        <a:close/>
                      </a:path>
                    </a:pathLst>
                  </a:custGeom>
                  <a:solidFill>
                    <a:srgbClr val="333333"/>
                  </a:solidFill>
                  <a:ln w="0" cap="flat">
                    <a:noFill/>
                    <a:prstDash val="solid"/>
                    <a:miter/>
                  </a:ln>
                </p:spPr>
                <p:txBody>
                  <a:bodyPr rtlCol="0" anchor="ctr"/>
                  <a:lstStyle/>
                  <a:p>
                    <a:endParaRPr lang="en-US"/>
                  </a:p>
                </p:txBody>
              </p:sp>
              <p:sp>
                <p:nvSpPr>
                  <p:cNvPr id="3303" name="Freeform: Shape 3302">
                    <a:extLst>
                      <a:ext uri="{FF2B5EF4-FFF2-40B4-BE49-F238E27FC236}">
                        <a16:creationId xmlns:a16="http://schemas.microsoft.com/office/drawing/2014/main" id="{9E8CB10C-6CEF-B3D8-973A-E182DE30F56B}"/>
                      </a:ext>
                    </a:extLst>
                  </p:cNvPr>
                  <p:cNvSpPr/>
                  <p:nvPr/>
                </p:nvSpPr>
                <p:spPr>
                  <a:xfrm>
                    <a:off x="20060895" y="1501564"/>
                    <a:ext cx="409" cy="817"/>
                  </a:xfrm>
                  <a:custGeom>
                    <a:avLst/>
                    <a:gdLst>
                      <a:gd name="connsiteX0" fmla="*/ 409 w 409"/>
                      <a:gd name="connsiteY0" fmla="*/ 0 h 817"/>
                      <a:gd name="connsiteX1" fmla="*/ 0 w 409"/>
                      <a:gd name="connsiteY1" fmla="*/ 817 h 817"/>
                      <a:gd name="connsiteX2" fmla="*/ 409 w 409"/>
                      <a:gd name="connsiteY2" fmla="*/ 0 h 817"/>
                    </a:gdLst>
                    <a:ahLst/>
                    <a:cxnLst>
                      <a:cxn ang="0">
                        <a:pos x="connsiteX0" y="connsiteY0"/>
                      </a:cxn>
                      <a:cxn ang="0">
                        <a:pos x="connsiteX1" y="connsiteY1"/>
                      </a:cxn>
                      <a:cxn ang="0">
                        <a:pos x="connsiteX2" y="connsiteY2"/>
                      </a:cxn>
                    </a:cxnLst>
                    <a:rect l="l" t="t" r="r" b="b"/>
                    <a:pathLst>
                      <a:path w="409" h="817">
                        <a:moveTo>
                          <a:pt x="409" y="0"/>
                        </a:moveTo>
                        <a:cubicBezTo>
                          <a:pt x="409" y="0"/>
                          <a:pt x="136" y="545"/>
                          <a:pt x="0" y="817"/>
                        </a:cubicBezTo>
                        <a:cubicBezTo>
                          <a:pt x="409" y="409"/>
                          <a:pt x="409" y="136"/>
                          <a:pt x="409" y="0"/>
                        </a:cubicBezTo>
                        <a:close/>
                      </a:path>
                    </a:pathLst>
                  </a:custGeom>
                  <a:solidFill>
                    <a:srgbClr val="333333"/>
                  </a:solidFill>
                  <a:ln w="0" cap="flat">
                    <a:noFill/>
                    <a:prstDash val="solid"/>
                    <a:miter/>
                  </a:ln>
                </p:spPr>
                <p:txBody>
                  <a:bodyPr rtlCol="0" anchor="ctr"/>
                  <a:lstStyle/>
                  <a:p>
                    <a:endParaRPr lang="en-US"/>
                  </a:p>
                </p:txBody>
              </p:sp>
              <p:sp>
                <p:nvSpPr>
                  <p:cNvPr id="3304" name="Freeform: Shape 3303">
                    <a:extLst>
                      <a:ext uri="{FF2B5EF4-FFF2-40B4-BE49-F238E27FC236}">
                        <a16:creationId xmlns:a16="http://schemas.microsoft.com/office/drawing/2014/main" id="{32270D9A-DE0B-0627-0D92-91E3E7FA0752}"/>
                      </a:ext>
                    </a:extLst>
                  </p:cNvPr>
                  <p:cNvSpPr/>
                  <p:nvPr/>
                </p:nvSpPr>
                <p:spPr>
                  <a:xfrm>
                    <a:off x="20080922" y="1491209"/>
                    <a:ext cx="681" cy="544"/>
                  </a:xfrm>
                  <a:custGeom>
                    <a:avLst/>
                    <a:gdLst>
                      <a:gd name="connsiteX0" fmla="*/ 0 w 681"/>
                      <a:gd name="connsiteY0" fmla="*/ 545 h 544"/>
                      <a:gd name="connsiteX1" fmla="*/ 682 w 681"/>
                      <a:gd name="connsiteY1" fmla="*/ 0 h 544"/>
                      <a:gd name="connsiteX2" fmla="*/ 0 w 681"/>
                      <a:gd name="connsiteY2" fmla="*/ 545 h 544"/>
                    </a:gdLst>
                    <a:ahLst/>
                    <a:cxnLst>
                      <a:cxn ang="0">
                        <a:pos x="connsiteX0" y="connsiteY0"/>
                      </a:cxn>
                      <a:cxn ang="0">
                        <a:pos x="connsiteX1" y="connsiteY1"/>
                      </a:cxn>
                      <a:cxn ang="0">
                        <a:pos x="connsiteX2" y="connsiteY2"/>
                      </a:cxn>
                    </a:cxnLst>
                    <a:rect l="l" t="t" r="r" b="b"/>
                    <a:pathLst>
                      <a:path w="681" h="544">
                        <a:moveTo>
                          <a:pt x="0" y="545"/>
                        </a:moveTo>
                        <a:cubicBezTo>
                          <a:pt x="0" y="545"/>
                          <a:pt x="409" y="273"/>
                          <a:pt x="682" y="0"/>
                        </a:cubicBezTo>
                        <a:cubicBezTo>
                          <a:pt x="546" y="0"/>
                          <a:pt x="273" y="409"/>
                          <a:pt x="0" y="545"/>
                        </a:cubicBezTo>
                        <a:close/>
                      </a:path>
                    </a:pathLst>
                  </a:custGeom>
                  <a:solidFill>
                    <a:srgbClr val="333333"/>
                  </a:solidFill>
                  <a:ln w="0" cap="flat">
                    <a:noFill/>
                    <a:prstDash val="solid"/>
                    <a:miter/>
                  </a:ln>
                </p:spPr>
                <p:txBody>
                  <a:bodyPr rtlCol="0" anchor="ctr"/>
                  <a:lstStyle/>
                  <a:p>
                    <a:endParaRPr lang="en-US"/>
                  </a:p>
                </p:txBody>
              </p:sp>
              <p:sp>
                <p:nvSpPr>
                  <p:cNvPr id="3305" name="Freeform: Shape 3304">
                    <a:extLst>
                      <a:ext uri="{FF2B5EF4-FFF2-40B4-BE49-F238E27FC236}">
                        <a16:creationId xmlns:a16="http://schemas.microsoft.com/office/drawing/2014/main" id="{4A753E8E-EC91-3593-ED2B-822F2D07BA7A}"/>
                      </a:ext>
                    </a:extLst>
                  </p:cNvPr>
                  <p:cNvSpPr/>
                  <p:nvPr/>
                </p:nvSpPr>
                <p:spPr>
                  <a:xfrm>
                    <a:off x="20035962" y="1629602"/>
                    <a:ext cx="952" cy="3166"/>
                  </a:xfrm>
                  <a:custGeom>
                    <a:avLst/>
                    <a:gdLst>
                      <a:gd name="connsiteX0" fmla="*/ 953 w 952"/>
                      <a:gd name="connsiteY0" fmla="*/ 3166 h 3166"/>
                      <a:gd name="connsiteX1" fmla="*/ 0 w 952"/>
                      <a:gd name="connsiteY1" fmla="*/ 33 h 3166"/>
                      <a:gd name="connsiteX2" fmla="*/ 680 w 952"/>
                      <a:gd name="connsiteY2" fmla="*/ 2894 h 3166"/>
                      <a:gd name="connsiteX3" fmla="*/ 953 w 952"/>
                      <a:gd name="connsiteY3" fmla="*/ 3166 h 3166"/>
                    </a:gdLst>
                    <a:ahLst/>
                    <a:cxnLst>
                      <a:cxn ang="0">
                        <a:pos x="connsiteX0" y="connsiteY0"/>
                      </a:cxn>
                      <a:cxn ang="0">
                        <a:pos x="connsiteX1" y="connsiteY1"/>
                      </a:cxn>
                      <a:cxn ang="0">
                        <a:pos x="connsiteX2" y="connsiteY2"/>
                      </a:cxn>
                      <a:cxn ang="0">
                        <a:pos x="connsiteX3" y="connsiteY3"/>
                      </a:cxn>
                    </a:cxnLst>
                    <a:rect l="l" t="t" r="r" b="b"/>
                    <a:pathLst>
                      <a:path w="952" h="3166">
                        <a:moveTo>
                          <a:pt x="953" y="3166"/>
                        </a:moveTo>
                        <a:cubicBezTo>
                          <a:pt x="953" y="3166"/>
                          <a:pt x="953" y="-376"/>
                          <a:pt x="0" y="33"/>
                        </a:cubicBezTo>
                        <a:lnTo>
                          <a:pt x="680" y="2894"/>
                        </a:lnTo>
                        <a:lnTo>
                          <a:pt x="953" y="3166"/>
                        </a:lnTo>
                        <a:close/>
                      </a:path>
                    </a:pathLst>
                  </a:custGeom>
                  <a:solidFill>
                    <a:srgbClr val="333333"/>
                  </a:solidFill>
                  <a:ln w="0" cap="flat">
                    <a:noFill/>
                    <a:prstDash val="solid"/>
                    <a:miter/>
                  </a:ln>
                </p:spPr>
                <p:txBody>
                  <a:bodyPr rtlCol="0" anchor="ctr"/>
                  <a:lstStyle/>
                  <a:p>
                    <a:endParaRPr lang="en-US"/>
                  </a:p>
                </p:txBody>
              </p:sp>
              <p:sp>
                <p:nvSpPr>
                  <p:cNvPr id="3306" name="Freeform: Shape 3305">
                    <a:extLst>
                      <a:ext uri="{FF2B5EF4-FFF2-40B4-BE49-F238E27FC236}">
                        <a16:creationId xmlns:a16="http://schemas.microsoft.com/office/drawing/2014/main" id="{D3CDE88F-CAB1-039A-4124-9D87EE935AFF}"/>
                      </a:ext>
                    </a:extLst>
                  </p:cNvPr>
                  <p:cNvSpPr/>
                  <p:nvPr/>
                </p:nvSpPr>
                <p:spPr>
                  <a:xfrm>
                    <a:off x="20138419" y="1489302"/>
                    <a:ext cx="1225" cy="544"/>
                  </a:xfrm>
                  <a:custGeom>
                    <a:avLst/>
                    <a:gdLst>
                      <a:gd name="connsiteX0" fmla="*/ 1226 w 1225"/>
                      <a:gd name="connsiteY0" fmla="*/ 545 h 544"/>
                      <a:gd name="connsiteX1" fmla="*/ 273 w 1225"/>
                      <a:gd name="connsiteY1" fmla="*/ 0 h 544"/>
                      <a:gd name="connsiteX2" fmla="*/ 0 w 1225"/>
                      <a:gd name="connsiteY2" fmla="*/ 0 h 544"/>
                      <a:gd name="connsiteX3" fmla="*/ 1226 w 1225"/>
                      <a:gd name="connsiteY3" fmla="*/ 545 h 544"/>
                    </a:gdLst>
                    <a:ahLst/>
                    <a:cxnLst>
                      <a:cxn ang="0">
                        <a:pos x="connsiteX0" y="connsiteY0"/>
                      </a:cxn>
                      <a:cxn ang="0">
                        <a:pos x="connsiteX1" y="connsiteY1"/>
                      </a:cxn>
                      <a:cxn ang="0">
                        <a:pos x="connsiteX2" y="connsiteY2"/>
                      </a:cxn>
                      <a:cxn ang="0">
                        <a:pos x="connsiteX3" y="connsiteY3"/>
                      </a:cxn>
                    </a:cxnLst>
                    <a:rect l="l" t="t" r="r" b="b"/>
                    <a:pathLst>
                      <a:path w="1225" h="544">
                        <a:moveTo>
                          <a:pt x="1226" y="545"/>
                        </a:moveTo>
                        <a:cubicBezTo>
                          <a:pt x="1226" y="545"/>
                          <a:pt x="544" y="136"/>
                          <a:pt x="273" y="0"/>
                        </a:cubicBezTo>
                        <a:lnTo>
                          <a:pt x="0" y="0"/>
                        </a:lnTo>
                        <a:cubicBezTo>
                          <a:pt x="0" y="0"/>
                          <a:pt x="817" y="545"/>
                          <a:pt x="1226" y="545"/>
                        </a:cubicBezTo>
                        <a:close/>
                      </a:path>
                    </a:pathLst>
                  </a:custGeom>
                  <a:solidFill>
                    <a:srgbClr val="333333"/>
                  </a:solidFill>
                  <a:ln w="0" cap="flat">
                    <a:noFill/>
                    <a:prstDash val="solid"/>
                    <a:miter/>
                  </a:ln>
                </p:spPr>
                <p:txBody>
                  <a:bodyPr rtlCol="0" anchor="ctr"/>
                  <a:lstStyle/>
                  <a:p>
                    <a:endParaRPr lang="en-US"/>
                  </a:p>
                </p:txBody>
              </p:sp>
              <p:sp>
                <p:nvSpPr>
                  <p:cNvPr id="3307" name="Freeform: Shape 3306">
                    <a:extLst>
                      <a:ext uri="{FF2B5EF4-FFF2-40B4-BE49-F238E27FC236}">
                        <a16:creationId xmlns:a16="http://schemas.microsoft.com/office/drawing/2014/main" id="{B0129971-C970-29B7-87C3-C95EC4B5ADC7}"/>
                      </a:ext>
                    </a:extLst>
                  </p:cNvPr>
                  <p:cNvSpPr/>
                  <p:nvPr/>
                </p:nvSpPr>
                <p:spPr>
                  <a:xfrm>
                    <a:off x="20061440" y="1496251"/>
                    <a:ext cx="545" cy="1089"/>
                  </a:xfrm>
                  <a:custGeom>
                    <a:avLst/>
                    <a:gdLst>
                      <a:gd name="connsiteX0" fmla="*/ 546 w 545"/>
                      <a:gd name="connsiteY0" fmla="*/ 0 h 1089"/>
                      <a:gd name="connsiteX1" fmla="*/ 0 w 545"/>
                      <a:gd name="connsiteY1" fmla="*/ 1090 h 1089"/>
                      <a:gd name="connsiteX2" fmla="*/ 546 w 545"/>
                      <a:gd name="connsiteY2" fmla="*/ 0 h 1089"/>
                    </a:gdLst>
                    <a:ahLst/>
                    <a:cxnLst>
                      <a:cxn ang="0">
                        <a:pos x="connsiteX0" y="connsiteY0"/>
                      </a:cxn>
                      <a:cxn ang="0">
                        <a:pos x="connsiteX1" y="connsiteY1"/>
                      </a:cxn>
                      <a:cxn ang="0">
                        <a:pos x="connsiteX2" y="connsiteY2"/>
                      </a:cxn>
                    </a:cxnLst>
                    <a:rect l="l" t="t" r="r" b="b"/>
                    <a:pathLst>
                      <a:path w="545" h="1089">
                        <a:moveTo>
                          <a:pt x="546" y="0"/>
                        </a:moveTo>
                        <a:cubicBezTo>
                          <a:pt x="546" y="0"/>
                          <a:pt x="0" y="817"/>
                          <a:pt x="0" y="1090"/>
                        </a:cubicBezTo>
                        <a:cubicBezTo>
                          <a:pt x="273" y="817"/>
                          <a:pt x="409" y="409"/>
                          <a:pt x="546" y="0"/>
                        </a:cubicBezTo>
                        <a:close/>
                      </a:path>
                    </a:pathLst>
                  </a:custGeom>
                  <a:solidFill>
                    <a:srgbClr val="333333"/>
                  </a:solidFill>
                  <a:ln w="0" cap="flat">
                    <a:noFill/>
                    <a:prstDash val="solid"/>
                    <a:miter/>
                  </a:ln>
                </p:spPr>
                <p:txBody>
                  <a:bodyPr rtlCol="0" anchor="ctr"/>
                  <a:lstStyle/>
                  <a:p>
                    <a:endParaRPr lang="en-US"/>
                  </a:p>
                </p:txBody>
              </p:sp>
              <p:sp>
                <p:nvSpPr>
                  <p:cNvPr id="3308" name="Freeform: Shape 3307">
                    <a:extLst>
                      <a:ext uri="{FF2B5EF4-FFF2-40B4-BE49-F238E27FC236}">
                        <a16:creationId xmlns:a16="http://schemas.microsoft.com/office/drawing/2014/main" id="{845CFAB0-9E06-6E4D-E21A-DED6C44F7EC4}"/>
                      </a:ext>
                    </a:extLst>
                  </p:cNvPr>
                  <p:cNvSpPr/>
                  <p:nvPr/>
                </p:nvSpPr>
                <p:spPr>
                  <a:xfrm>
                    <a:off x="20138556" y="1492299"/>
                    <a:ext cx="2997" cy="2316"/>
                  </a:xfrm>
                  <a:custGeom>
                    <a:avLst/>
                    <a:gdLst>
                      <a:gd name="connsiteX0" fmla="*/ 0 w 2997"/>
                      <a:gd name="connsiteY0" fmla="*/ 0 h 2316"/>
                      <a:gd name="connsiteX1" fmla="*/ 407 w 2997"/>
                      <a:gd name="connsiteY1" fmla="*/ 1635 h 2316"/>
                      <a:gd name="connsiteX2" fmla="*/ 2997 w 2997"/>
                      <a:gd name="connsiteY2" fmla="*/ 2316 h 2316"/>
                      <a:gd name="connsiteX3" fmla="*/ 0 w 2997"/>
                      <a:gd name="connsiteY3" fmla="*/ 0 h 2316"/>
                    </a:gdLst>
                    <a:ahLst/>
                    <a:cxnLst>
                      <a:cxn ang="0">
                        <a:pos x="connsiteX0" y="connsiteY0"/>
                      </a:cxn>
                      <a:cxn ang="0">
                        <a:pos x="connsiteX1" y="connsiteY1"/>
                      </a:cxn>
                      <a:cxn ang="0">
                        <a:pos x="connsiteX2" y="connsiteY2"/>
                      </a:cxn>
                      <a:cxn ang="0">
                        <a:pos x="connsiteX3" y="connsiteY3"/>
                      </a:cxn>
                    </a:cxnLst>
                    <a:rect l="l" t="t" r="r" b="b"/>
                    <a:pathLst>
                      <a:path w="2997" h="2316">
                        <a:moveTo>
                          <a:pt x="0" y="0"/>
                        </a:moveTo>
                        <a:cubicBezTo>
                          <a:pt x="0" y="0"/>
                          <a:pt x="544" y="1226"/>
                          <a:pt x="407" y="1635"/>
                        </a:cubicBezTo>
                        <a:cubicBezTo>
                          <a:pt x="1226" y="2180"/>
                          <a:pt x="2042" y="1907"/>
                          <a:pt x="2997" y="2316"/>
                        </a:cubicBezTo>
                        <a:cubicBezTo>
                          <a:pt x="2042" y="1907"/>
                          <a:pt x="953" y="1090"/>
                          <a:pt x="0" y="0"/>
                        </a:cubicBezTo>
                        <a:close/>
                      </a:path>
                    </a:pathLst>
                  </a:custGeom>
                  <a:solidFill>
                    <a:srgbClr val="333333"/>
                  </a:solidFill>
                  <a:ln w="0" cap="flat">
                    <a:noFill/>
                    <a:prstDash val="solid"/>
                    <a:miter/>
                  </a:ln>
                </p:spPr>
                <p:txBody>
                  <a:bodyPr rtlCol="0" anchor="ctr"/>
                  <a:lstStyle/>
                  <a:p>
                    <a:endParaRPr lang="en-US"/>
                  </a:p>
                </p:txBody>
              </p:sp>
              <p:sp>
                <p:nvSpPr>
                  <p:cNvPr id="3309" name="Freeform: Shape 3308">
                    <a:extLst>
                      <a:ext uri="{FF2B5EF4-FFF2-40B4-BE49-F238E27FC236}">
                        <a16:creationId xmlns:a16="http://schemas.microsoft.com/office/drawing/2014/main" id="{D181B6DD-387A-45DC-4AA3-2EE4BCAD0134}"/>
                      </a:ext>
                    </a:extLst>
                  </p:cNvPr>
                  <p:cNvSpPr/>
                  <p:nvPr/>
                </p:nvSpPr>
                <p:spPr>
                  <a:xfrm>
                    <a:off x="20141553" y="1494616"/>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333333"/>
                  </a:solidFill>
                  <a:ln w="0" cap="flat">
                    <a:noFill/>
                    <a:prstDash val="solid"/>
                    <a:miter/>
                  </a:ln>
                </p:spPr>
                <p:txBody>
                  <a:bodyPr rtlCol="0" anchor="ctr"/>
                  <a:lstStyle/>
                  <a:p>
                    <a:endParaRPr lang="en-US"/>
                  </a:p>
                </p:txBody>
              </p:sp>
              <p:sp>
                <p:nvSpPr>
                  <p:cNvPr id="3310" name="Freeform: Shape 3309">
                    <a:extLst>
                      <a:ext uri="{FF2B5EF4-FFF2-40B4-BE49-F238E27FC236}">
                        <a16:creationId xmlns:a16="http://schemas.microsoft.com/office/drawing/2014/main" id="{56B0415F-EA89-01A0-EDC4-BE77A95290FA}"/>
                      </a:ext>
                    </a:extLst>
                  </p:cNvPr>
                  <p:cNvSpPr/>
                  <p:nvPr/>
                </p:nvSpPr>
                <p:spPr>
                  <a:xfrm>
                    <a:off x="20003672" y="1465914"/>
                    <a:ext cx="185440" cy="233498"/>
                  </a:xfrm>
                  <a:custGeom>
                    <a:avLst/>
                    <a:gdLst>
                      <a:gd name="connsiteX0" fmla="*/ 33516 w 185440"/>
                      <a:gd name="connsiteY0" fmla="*/ 168763 h 233498"/>
                      <a:gd name="connsiteX1" fmla="*/ 34061 w 185440"/>
                      <a:gd name="connsiteY1" fmla="*/ 169444 h 233498"/>
                      <a:gd name="connsiteX2" fmla="*/ 33652 w 185440"/>
                      <a:gd name="connsiteY2" fmla="*/ 169171 h 233498"/>
                      <a:gd name="connsiteX3" fmla="*/ 34334 w 185440"/>
                      <a:gd name="connsiteY3" fmla="*/ 171351 h 233498"/>
                      <a:gd name="connsiteX4" fmla="*/ 34878 w 185440"/>
                      <a:gd name="connsiteY4" fmla="*/ 172032 h 233498"/>
                      <a:gd name="connsiteX5" fmla="*/ 34471 w 185440"/>
                      <a:gd name="connsiteY5" fmla="*/ 171896 h 233498"/>
                      <a:gd name="connsiteX6" fmla="*/ 34471 w 185440"/>
                      <a:gd name="connsiteY6" fmla="*/ 172577 h 233498"/>
                      <a:gd name="connsiteX7" fmla="*/ 40465 w 185440"/>
                      <a:gd name="connsiteY7" fmla="*/ 177755 h 233498"/>
                      <a:gd name="connsiteX8" fmla="*/ 43462 w 185440"/>
                      <a:gd name="connsiteY8" fmla="*/ 181570 h 233498"/>
                      <a:gd name="connsiteX9" fmla="*/ 41554 w 185440"/>
                      <a:gd name="connsiteY9" fmla="*/ 180071 h 233498"/>
                      <a:gd name="connsiteX10" fmla="*/ 44960 w 185440"/>
                      <a:gd name="connsiteY10" fmla="*/ 186883 h 233498"/>
                      <a:gd name="connsiteX11" fmla="*/ 43598 w 185440"/>
                      <a:gd name="connsiteY11" fmla="*/ 184976 h 233498"/>
                      <a:gd name="connsiteX12" fmla="*/ 48639 w 185440"/>
                      <a:gd name="connsiteY12" fmla="*/ 187837 h 233498"/>
                      <a:gd name="connsiteX13" fmla="*/ 44960 w 185440"/>
                      <a:gd name="connsiteY13" fmla="*/ 186338 h 233498"/>
                      <a:gd name="connsiteX14" fmla="*/ 51092 w 185440"/>
                      <a:gd name="connsiteY14" fmla="*/ 193832 h 233498"/>
                      <a:gd name="connsiteX15" fmla="*/ 51092 w 185440"/>
                      <a:gd name="connsiteY15" fmla="*/ 198600 h 233498"/>
                      <a:gd name="connsiteX16" fmla="*/ 52863 w 185440"/>
                      <a:gd name="connsiteY16" fmla="*/ 196829 h 233498"/>
                      <a:gd name="connsiteX17" fmla="*/ 55588 w 185440"/>
                      <a:gd name="connsiteY17" fmla="*/ 198737 h 233498"/>
                      <a:gd name="connsiteX18" fmla="*/ 55044 w 185440"/>
                      <a:gd name="connsiteY18" fmla="*/ 198737 h 233498"/>
                      <a:gd name="connsiteX19" fmla="*/ 62673 w 185440"/>
                      <a:gd name="connsiteY19" fmla="*/ 202688 h 233498"/>
                      <a:gd name="connsiteX20" fmla="*/ 73028 w 185440"/>
                      <a:gd name="connsiteY20" fmla="*/ 209500 h 233498"/>
                      <a:gd name="connsiteX21" fmla="*/ 74526 w 185440"/>
                      <a:gd name="connsiteY21" fmla="*/ 213587 h 233498"/>
                      <a:gd name="connsiteX22" fmla="*/ 80656 w 185440"/>
                      <a:gd name="connsiteY22" fmla="*/ 212770 h 233498"/>
                      <a:gd name="connsiteX23" fmla="*/ 75888 w 185440"/>
                      <a:gd name="connsiteY23" fmla="*/ 212497 h 233498"/>
                      <a:gd name="connsiteX24" fmla="*/ 74799 w 185440"/>
                      <a:gd name="connsiteY24" fmla="*/ 209364 h 233498"/>
                      <a:gd name="connsiteX25" fmla="*/ 79158 w 185440"/>
                      <a:gd name="connsiteY25" fmla="*/ 211407 h 233498"/>
                      <a:gd name="connsiteX26" fmla="*/ 83519 w 185440"/>
                      <a:gd name="connsiteY26" fmla="*/ 213587 h 233498"/>
                      <a:gd name="connsiteX27" fmla="*/ 82837 w 185440"/>
                      <a:gd name="connsiteY27" fmla="*/ 213587 h 233498"/>
                      <a:gd name="connsiteX28" fmla="*/ 90875 w 185440"/>
                      <a:gd name="connsiteY28" fmla="*/ 217947 h 233498"/>
                      <a:gd name="connsiteX29" fmla="*/ 93464 w 185440"/>
                      <a:gd name="connsiteY29" fmla="*/ 217538 h 233498"/>
                      <a:gd name="connsiteX30" fmla="*/ 93192 w 185440"/>
                      <a:gd name="connsiteY30" fmla="*/ 217947 h 233498"/>
                      <a:gd name="connsiteX31" fmla="*/ 100549 w 185440"/>
                      <a:gd name="connsiteY31" fmla="*/ 219037 h 233498"/>
                      <a:gd name="connsiteX32" fmla="*/ 100004 w 185440"/>
                      <a:gd name="connsiteY32" fmla="*/ 219310 h 233498"/>
                      <a:gd name="connsiteX33" fmla="*/ 107089 w 185440"/>
                      <a:gd name="connsiteY33" fmla="*/ 217811 h 233498"/>
                      <a:gd name="connsiteX34" fmla="*/ 106271 w 185440"/>
                      <a:gd name="connsiteY34" fmla="*/ 219991 h 233498"/>
                      <a:gd name="connsiteX35" fmla="*/ 117717 w 185440"/>
                      <a:gd name="connsiteY35" fmla="*/ 214814 h 233498"/>
                      <a:gd name="connsiteX36" fmla="*/ 120577 w 185440"/>
                      <a:gd name="connsiteY36" fmla="*/ 214541 h 233498"/>
                      <a:gd name="connsiteX37" fmla="*/ 118124 w 185440"/>
                      <a:gd name="connsiteY37" fmla="*/ 218083 h 233498"/>
                      <a:gd name="connsiteX38" fmla="*/ 121395 w 185440"/>
                      <a:gd name="connsiteY38" fmla="*/ 216449 h 233498"/>
                      <a:gd name="connsiteX39" fmla="*/ 119761 w 185440"/>
                      <a:gd name="connsiteY39" fmla="*/ 219582 h 233498"/>
                      <a:gd name="connsiteX40" fmla="*/ 123983 w 185440"/>
                      <a:gd name="connsiteY40" fmla="*/ 217811 h 233498"/>
                      <a:gd name="connsiteX41" fmla="*/ 125618 w 185440"/>
                      <a:gd name="connsiteY41" fmla="*/ 214950 h 233498"/>
                      <a:gd name="connsiteX42" fmla="*/ 128615 w 185440"/>
                      <a:gd name="connsiteY42" fmla="*/ 214950 h 233498"/>
                      <a:gd name="connsiteX43" fmla="*/ 133249 w 185440"/>
                      <a:gd name="connsiteY43" fmla="*/ 210999 h 233498"/>
                      <a:gd name="connsiteX44" fmla="*/ 130659 w 185440"/>
                      <a:gd name="connsiteY44" fmla="*/ 211544 h 233498"/>
                      <a:gd name="connsiteX45" fmla="*/ 133385 w 185440"/>
                      <a:gd name="connsiteY45" fmla="*/ 208410 h 233498"/>
                      <a:gd name="connsiteX46" fmla="*/ 138153 w 185440"/>
                      <a:gd name="connsiteY46" fmla="*/ 206911 h 233498"/>
                      <a:gd name="connsiteX47" fmla="*/ 141560 w 185440"/>
                      <a:gd name="connsiteY47" fmla="*/ 206230 h 233498"/>
                      <a:gd name="connsiteX48" fmla="*/ 154775 w 185440"/>
                      <a:gd name="connsiteY48" fmla="*/ 190426 h 233498"/>
                      <a:gd name="connsiteX49" fmla="*/ 157908 w 185440"/>
                      <a:gd name="connsiteY49" fmla="*/ 189472 h 233498"/>
                      <a:gd name="connsiteX50" fmla="*/ 163768 w 185440"/>
                      <a:gd name="connsiteY50" fmla="*/ 177073 h 233498"/>
                      <a:gd name="connsiteX51" fmla="*/ 163359 w 185440"/>
                      <a:gd name="connsiteY51" fmla="*/ 179390 h 233498"/>
                      <a:gd name="connsiteX52" fmla="*/ 169216 w 185440"/>
                      <a:gd name="connsiteY52" fmla="*/ 169035 h 233498"/>
                      <a:gd name="connsiteX53" fmla="*/ 169353 w 185440"/>
                      <a:gd name="connsiteY53" fmla="*/ 170534 h 233498"/>
                      <a:gd name="connsiteX54" fmla="*/ 169762 w 185440"/>
                      <a:gd name="connsiteY54" fmla="*/ 166719 h 233498"/>
                      <a:gd name="connsiteX55" fmla="*/ 170034 w 185440"/>
                      <a:gd name="connsiteY55" fmla="*/ 167536 h 233498"/>
                      <a:gd name="connsiteX56" fmla="*/ 176028 w 185440"/>
                      <a:gd name="connsiteY56" fmla="*/ 139061 h 233498"/>
                      <a:gd name="connsiteX57" fmla="*/ 177529 w 185440"/>
                      <a:gd name="connsiteY57" fmla="*/ 143557 h 233498"/>
                      <a:gd name="connsiteX58" fmla="*/ 178209 w 185440"/>
                      <a:gd name="connsiteY58" fmla="*/ 140696 h 233498"/>
                      <a:gd name="connsiteX59" fmla="*/ 177529 w 185440"/>
                      <a:gd name="connsiteY59" fmla="*/ 135382 h 233498"/>
                      <a:gd name="connsiteX60" fmla="*/ 178618 w 185440"/>
                      <a:gd name="connsiteY60" fmla="*/ 135382 h 233498"/>
                      <a:gd name="connsiteX61" fmla="*/ 177529 w 185440"/>
                      <a:gd name="connsiteY61" fmla="*/ 119169 h 233498"/>
                      <a:gd name="connsiteX62" fmla="*/ 180526 w 185440"/>
                      <a:gd name="connsiteY62" fmla="*/ 127889 h 233498"/>
                      <a:gd name="connsiteX63" fmla="*/ 181751 w 185440"/>
                      <a:gd name="connsiteY63" fmla="*/ 125845 h 233498"/>
                      <a:gd name="connsiteX64" fmla="*/ 183114 w 185440"/>
                      <a:gd name="connsiteY64" fmla="*/ 129796 h 233498"/>
                      <a:gd name="connsiteX65" fmla="*/ 183386 w 185440"/>
                      <a:gd name="connsiteY65" fmla="*/ 125164 h 233498"/>
                      <a:gd name="connsiteX66" fmla="*/ 184205 w 185440"/>
                      <a:gd name="connsiteY66" fmla="*/ 126935 h 233498"/>
                      <a:gd name="connsiteX67" fmla="*/ 183659 w 185440"/>
                      <a:gd name="connsiteY67" fmla="*/ 122711 h 233498"/>
                      <a:gd name="connsiteX68" fmla="*/ 185158 w 185440"/>
                      <a:gd name="connsiteY68" fmla="*/ 141105 h 233498"/>
                      <a:gd name="connsiteX69" fmla="*/ 184477 w 185440"/>
                      <a:gd name="connsiteY69" fmla="*/ 140151 h 233498"/>
                      <a:gd name="connsiteX70" fmla="*/ 183114 w 185440"/>
                      <a:gd name="connsiteY70" fmla="*/ 145601 h 233498"/>
                      <a:gd name="connsiteX71" fmla="*/ 184477 w 185440"/>
                      <a:gd name="connsiteY71" fmla="*/ 143421 h 233498"/>
                      <a:gd name="connsiteX72" fmla="*/ 185021 w 185440"/>
                      <a:gd name="connsiteY72" fmla="*/ 145737 h 233498"/>
                      <a:gd name="connsiteX73" fmla="*/ 180935 w 185440"/>
                      <a:gd name="connsiteY73" fmla="*/ 154320 h 233498"/>
                      <a:gd name="connsiteX74" fmla="*/ 181888 w 185440"/>
                      <a:gd name="connsiteY74" fmla="*/ 160860 h 233498"/>
                      <a:gd name="connsiteX75" fmla="*/ 179844 w 185440"/>
                      <a:gd name="connsiteY75" fmla="*/ 162359 h 233498"/>
                      <a:gd name="connsiteX76" fmla="*/ 176028 w 185440"/>
                      <a:gd name="connsiteY76" fmla="*/ 176256 h 233498"/>
                      <a:gd name="connsiteX77" fmla="*/ 176438 w 185440"/>
                      <a:gd name="connsiteY77" fmla="*/ 175302 h 233498"/>
                      <a:gd name="connsiteX78" fmla="*/ 174803 w 185440"/>
                      <a:gd name="connsiteY78" fmla="*/ 175575 h 233498"/>
                      <a:gd name="connsiteX79" fmla="*/ 170307 w 185440"/>
                      <a:gd name="connsiteY79" fmla="*/ 183341 h 233498"/>
                      <a:gd name="connsiteX80" fmla="*/ 164175 w 185440"/>
                      <a:gd name="connsiteY80" fmla="*/ 198328 h 233498"/>
                      <a:gd name="connsiteX81" fmla="*/ 166765 w 185440"/>
                      <a:gd name="connsiteY81" fmla="*/ 190017 h 233498"/>
                      <a:gd name="connsiteX82" fmla="*/ 164312 w 185440"/>
                      <a:gd name="connsiteY82" fmla="*/ 193559 h 233498"/>
                      <a:gd name="connsiteX83" fmla="*/ 165810 w 185440"/>
                      <a:gd name="connsiteY83" fmla="*/ 188246 h 233498"/>
                      <a:gd name="connsiteX84" fmla="*/ 162269 w 185440"/>
                      <a:gd name="connsiteY84" fmla="*/ 196148 h 233498"/>
                      <a:gd name="connsiteX85" fmla="*/ 160362 w 185440"/>
                      <a:gd name="connsiteY85" fmla="*/ 196965 h 233498"/>
                      <a:gd name="connsiteX86" fmla="*/ 161042 w 185440"/>
                      <a:gd name="connsiteY86" fmla="*/ 198192 h 233498"/>
                      <a:gd name="connsiteX87" fmla="*/ 160362 w 185440"/>
                      <a:gd name="connsiteY87" fmla="*/ 198600 h 233498"/>
                      <a:gd name="connsiteX88" fmla="*/ 156683 w 185440"/>
                      <a:gd name="connsiteY88" fmla="*/ 203914 h 233498"/>
                      <a:gd name="connsiteX89" fmla="*/ 159952 w 185440"/>
                      <a:gd name="connsiteY89" fmla="*/ 202824 h 233498"/>
                      <a:gd name="connsiteX90" fmla="*/ 160905 w 185440"/>
                      <a:gd name="connsiteY90" fmla="*/ 200372 h 233498"/>
                      <a:gd name="connsiteX91" fmla="*/ 162949 w 185440"/>
                      <a:gd name="connsiteY91" fmla="*/ 200099 h 233498"/>
                      <a:gd name="connsiteX92" fmla="*/ 156683 w 185440"/>
                      <a:gd name="connsiteY92" fmla="*/ 207593 h 233498"/>
                      <a:gd name="connsiteX93" fmla="*/ 155321 w 185440"/>
                      <a:gd name="connsiteY93" fmla="*/ 207320 h 233498"/>
                      <a:gd name="connsiteX94" fmla="*/ 148645 w 185440"/>
                      <a:gd name="connsiteY94" fmla="*/ 213179 h 233498"/>
                      <a:gd name="connsiteX95" fmla="*/ 148645 w 185440"/>
                      <a:gd name="connsiteY95" fmla="*/ 212225 h 233498"/>
                      <a:gd name="connsiteX96" fmla="*/ 139243 w 185440"/>
                      <a:gd name="connsiteY96" fmla="*/ 217947 h 233498"/>
                      <a:gd name="connsiteX97" fmla="*/ 131341 w 185440"/>
                      <a:gd name="connsiteY97" fmla="*/ 226394 h 233498"/>
                      <a:gd name="connsiteX98" fmla="*/ 117307 w 185440"/>
                      <a:gd name="connsiteY98" fmla="*/ 231163 h 233498"/>
                      <a:gd name="connsiteX99" fmla="*/ 120986 w 185440"/>
                      <a:gd name="connsiteY99" fmla="*/ 228574 h 233498"/>
                      <a:gd name="connsiteX100" fmla="*/ 115400 w 185440"/>
                      <a:gd name="connsiteY100" fmla="*/ 229937 h 233498"/>
                      <a:gd name="connsiteX101" fmla="*/ 117444 w 185440"/>
                      <a:gd name="connsiteY101" fmla="*/ 227757 h 233498"/>
                      <a:gd name="connsiteX102" fmla="*/ 110632 w 185440"/>
                      <a:gd name="connsiteY102" fmla="*/ 229937 h 233498"/>
                      <a:gd name="connsiteX103" fmla="*/ 113765 w 185440"/>
                      <a:gd name="connsiteY103" fmla="*/ 230891 h 233498"/>
                      <a:gd name="connsiteX104" fmla="*/ 100822 w 185440"/>
                      <a:gd name="connsiteY104" fmla="*/ 233479 h 233498"/>
                      <a:gd name="connsiteX105" fmla="*/ 98778 w 185440"/>
                      <a:gd name="connsiteY105" fmla="*/ 232117 h 233498"/>
                      <a:gd name="connsiteX106" fmla="*/ 97416 w 185440"/>
                      <a:gd name="connsiteY106" fmla="*/ 233070 h 233498"/>
                      <a:gd name="connsiteX107" fmla="*/ 97416 w 185440"/>
                      <a:gd name="connsiteY107" fmla="*/ 231572 h 233498"/>
                      <a:gd name="connsiteX108" fmla="*/ 82564 w 185440"/>
                      <a:gd name="connsiteY108" fmla="*/ 231572 h 233498"/>
                      <a:gd name="connsiteX109" fmla="*/ 84472 w 185440"/>
                      <a:gd name="connsiteY109" fmla="*/ 229119 h 233498"/>
                      <a:gd name="connsiteX110" fmla="*/ 92102 w 185440"/>
                      <a:gd name="connsiteY110" fmla="*/ 229119 h 233498"/>
                      <a:gd name="connsiteX111" fmla="*/ 89649 w 185440"/>
                      <a:gd name="connsiteY111" fmla="*/ 227348 h 233498"/>
                      <a:gd name="connsiteX112" fmla="*/ 86516 w 185440"/>
                      <a:gd name="connsiteY112" fmla="*/ 227757 h 233498"/>
                      <a:gd name="connsiteX113" fmla="*/ 87198 w 185440"/>
                      <a:gd name="connsiteY113" fmla="*/ 227757 h 233498"/>
                      <a:gd name="connsiteX114" fmla="*/ 68668 w 185440"/>
                      <a:gd name="connsiteY114" fmla="*/ 222716 h 233498"/>
                      <a:gd name="connsiteX115" fmla="*/ 60901 w 185440"/>
                      <a:gd name="connsiteY115" fmla="*/ 221353 h 233498"/>
                      <a:gd name="connsiteX116" fmla="*/ 53273 w 185440"/>
                      <a:gd name="connsiteY116" fmla="*/ 217675 h 233498"/>
                      <a:gd name="connsiteX117" fmla="*/ 53816 w 185440"/>
                      <a:gd name="connsiteY117" fmla="*/ 214814 h 233498"/>
                      <a:gd name="connsiteX118" fmla="*/ 48639 w 185440"/>
                      <a:gd name="connsiteY118" fmla="*/ 211680 h 233498"/>
                      <a:gd name="connsiteX119" fmla="*/ 50683 w 185440"/>
                      <a:gd name="connsiteY119" fmla="*/ 214132 h 233498"/>
                      <a:gd name="connsiteX120" fmla="*/ 45778 w 185440"/>
                      <a:gd name="connsiteY120" fmla="*/ 210045 h 233498"/>
                      <a:gd name="connsiteX121" fmla="*/ 46460 w 185440"/>
                      <a:gd name="connsiteY121" fmla="*/ 210045 h 233498"/>
                      <a:gd name="connsiteX122" fmla="*/ 42918 w 185440"/>
                      <a:gd name="connsiteY122" fmla="*/ 208274 h 233498"/>
                      <a:gd name="connsiteX123" fmla="*/ 38830 w 185440"/>
                      <a:gd name="connsiteY123" fmla="*/ 202415 h 233498"/>
                      <a:gd name="connsiteX124" fmla="*/ 35560 w 185440"/>
                      <a:gd name="connsiteY124" fmla="*/ 201189 h 233498"/>
                      <a:gd name="connsiteX125" fmla="*/ 34607 w 185440"/>
                      <a:gd name="connsiteY125" fmla="*/ 197647 h 233498"/>
                      <a:gd name="connsiteX126" fmla="*/ 28884 w 185440"/>
                      <a:gd name="connsiteY126" fmla="*/ 192742 h 233498"/>
                      <a:gd name="connsiteX127" fmla="*/ 28884 w 185440"/>
                      <a:gd name="connsiteY127" fmla="*/ 189063 h 233498"/>
                      <a:gd name="connsiteX128" fmla="*/ 20710 w 185440"/>
                      <a:gd name="connsiteY128" fmla="*/ 176937 h 233498"/>
                      <a:gd name="connsiteX129" fmla="*/ 21663 w 185440"/>
                      <a:gd name="connsiteY129" fmla="*/ 176120 h 233498"/>
                      <a:gd name="connsiteX130" fmla="*/ 19482 w 185440"/>
                      <a:gd name="connsiteY130" fmla="*/ 172032 h 233498"/>
                      <a:gd name="connsiteX131" fmla="*/ 19482 w 185440"/>
                      <a:gd name="connsiteY131" fmla="*/ 172032 h 233498"/>
                      <a:gd name="connsiteX132" fmla="*/ 19482 w 185440"/>
                      <a:gd name="connsiteY132" fmla="*/ 172032 h 233498"/>
                      <a:gd name="connsiteX133" fmla="*/ 18666 w 185440"/>
                      <a:gd name="connsiteY133" fmla="*/ 171215 h 233498"/>
                      <a:gd name="connsiteX134" fmla="*/ 12943 w 185440"/>
                      <a:gd name="connsiteY134" fmla="*/ 164948 h 233498"/>
                      <a:gd name="connsiteX135" fmla="*/ 14578 w 185440"/>
                      <a:gd name="connsiteY135" fmla="*/ 170397 h 233498"/>
                      <a:gd name="connsiteX136" fmla="*/ 16212 w 185440"/>
                      <a:gd name="connsiteY136" fmla="*/ 171215 h 233498"/>
                      <a:gd name="connsiteX137" fmla="*/ 17847 w 185440"/>
                      <a:gd name="connsiteY137" fmla="*/ 175984 h 233498"/>
                      <a:gd name="connsiteX138" fmla="*/ 9673 w 185440"/>
                      <a:gd name="connsiteY138" fmla="*/ 162904 h 233498"/>
                      <a:gd name="connsiteX139" fmla="*/ 13079 w 185440"/>
                      <a:gd name="connsiteY139" fmla="*/ 177346 h 233498"/>
                      <a:gd name="connsiteX140" fmla="*/ 12806 w 185440"/>
                      <a:gd name="connsiteY140" fmla="*/ 174757 h 233498"/>
                      <a:gd name="connsiteX141" fmla="*/ 14034 w 185440"/>
                      <a:gd name="connsiteY141" fmla="*/ 177346 h 233498"/>
                      <a:gd name="connsiteX142" fmla="*/ 14034 w 185440"/>
                      <a:gd name="connsiteY142" fmla="*/ 174212 h 233498"/>
                      <a:gd name="connsiteX143" fmla="*/ 17167 w 185440"/>
                      <a:gd name="connsiteY143" fmla="*/ 181025 h 233498"/>
                      <a:gd name="connsiteX144" fmla="*/ 17440 w 185440"/>
                      <a:gd name="connsiteY144" fmla="*/ 178300 h 233498"/>
                      <a:gd name="connsiteX145" fmla="*/ 20573 w 185440"/>
                      <a:gd name="connsiteY145" fmla="*/ 183068 h 233498"/>
                      <a:gd name="connsiteX146" fmla="*/ 20573 w 185440"/>
                      <a:gd name="connsiteY146" fmla="*/ 180888 h 233498"/>
                      <a:gd name="connsiteX147" fmla="*/ 23707 w 185440"/>
                      <a:gd name="connsiteY147" fmla="*/ 191107 h 233498"/>
                      <a:gd name="connsiteX148" fmla="*/ 28611 w 185440"/>
                      <a:gd name="connsiteY148" fmla="*/ 195194 h 233498"/>
                      <a:gd name="connsiteX149" fmla="*/ 27658 w 185440"/>
                      <a:gd name="connsiteY149" fmla="*/ 193423 h 233498"/>
                      <a:gd name="connsiteX150" fmla="*/ 31201 w 185440"/>
                      <a:gd name="connsiteY150" fmla="*/ 196148 h 233498"/>
                      <a:gd name="connsiteX151" fmla="*/ 30246 w 185440"/>
                      <a:gd name="connsiteY151" fmla="*/ 199963 h 233498"/>
                      <a:gd name="connsiteX152" fmla="*/ 38284 w 185440"/>
                      <a:gd name="connsiteY152" fmla="*/ 206230 h 233498"/>
                      <a:gd name="connsiteX153" fmla="*/ 31064 w 185440"/>
                      <a:gd name="connsiteY153" fmla="*/ 201189 h 233498"/>
                      <a:gd name="connsiteX154" fmla="*/ 32017 w 185440"/>
                      <a:gd name="connsiteY154" fmla="*/ 203233 h 233498"/>
                      <a:gd name="connsiteX155" fmla="*/ 26567 w 185440"/>
                      <a:gd name="connsiteY155" fmla="*/ 196557 h 233498"/>
                      <a:gd name="connsiteX156" fmla="*/ 25751 w 185440"/>
                      <a:gd name="connsiteY156" fmla="*/ 192606 h 233498"/>
                      <a:gd name="connsiteX157" fmla="*/ 23707 w 185440"/>
                      <a:gd name="connsiteY157" fmla="*/ 193014 h 233498"/>
                      <a:gd name="connsiteX158" fmla="*/ 27386 w 185440"/>
                      <a:gd name="connsiteY158" fmla="*/ 199009 h 233498"/>
                      <a:gd name="connsiteX159" fmla="*/ 16894 w 185440"/>
                      <a:gd name="connsiteY159" fmla="*/ 188518 h 233498"/>
                      <a:gd name="connsiteX160" fmla="*/ 18120 w 185440"/>
                      <a:gd name="connsiteY160" fmla="*/ 186066 h 233498"/>
                      <a:gd name="connsiteX161" fmla="*/ 14850 w 185440"/>
                      <a:gd name="connsiteY161" fmla="*/ 181161 h 233498"/>
                      <a:gd name="connsiteX162" fmla="*/ 13761 w 185440"/>
                      <a:gd name="connsiteY162" fmla="*/ 182932 h 233498"/>
                      <a:gd name="connsiteX163" fmla="*/ 10628 w 185440"/>
                      <a:gd name="connsiteY163" fmla="*/ 172986 h 233498"/>
                      <a:gd name="connsiteX164" fmla="*/ 11308 w 185440"/>
                      <a:gd name="connsiteY164" fmla="*/ 176256 h 233498"/>
                      <a:gd name="connsiteX165" fmla="*/ 9264 w 185440"/>
                      <a:gd name="connsiteY165" fmla="*/ 161678 h 233498"/>
                      <a:gd name="connsiteX166" fmla="*/ 6130 w 185440"/>
                      <a:gd name="connsiteY166" fmla="*/ 160315 h 233498"/>
                      <a:gd name="connsiteX167" fmla="*/ 8720 w 185440"/>
                      <a:gd name="connsiteY167" fmla="*/ 160997 h 233498"/>
                      <a:gd name="connsiteX168" fmla="*/ 6403 w 185440"/>
                      <a:gd name="connsiteY168" fmla="*/ 155683 h 233498"/>
                      <a:gd name="connsiteX169" fmla="*/ 3815 w 185440"/>
                      <a:gd name="connsiteY169" fmla="*/ 153912 h 233498"/>
                      <a:gd name="connsiteX170" fmla="*/ 5587 w 185440"/>
                      <a:gd name="connsiteY170" fmla="*/ 155410 h 233498"/>
                      <a:gd name="connsiteX171" fmla="*/ 4905 w 185440"/>
                      <a:gd name="connsiteY171" fmla="*/ 150914 h 233498"/>
                      <a:gd name="connsiteX172" fmla="*/ 9809 w 185440"/>
                      <a:gd name="connsiteY172" fmla="*/ 157454 h 233498"/>
                      <a:gd name="connsiteX173" fmla="*/ 9400 w 185440"/>
                      <a:gd name="connsiteY173" fmla="*/ 155547 h 233498"/>
                      <a:gd name="connsiteX174" fmla="*/ 10628 w 185440"/>
                      <a:gd name="connsiteY174" fmla="*/ 158953 h 233498"/>
                      <a:gd name="connsiteX175" fmla="*/ 12806 w 185440"/>
                      <a:gd name="connsiteY175" fmla="*/ 157045 h 233498"/>
                      <a:gd name="connsiteX176" fmla="*/ 12399 w 185440"/>
                      <a:gd name="connsiteY176" fmla="*/ 157318 h 233498"/>
                      <a:gd name="connsiteX177" fmla="*/ 13625 w 185440"/>
                      <a:gd name="connsiteY177" fmla="*/ 159498 h 233498"/>
                      <a:gd name="connsiteX178" fmla="*/ 14305 w 185440"/>
                      <a:gd name="connsiteY178" fmla="*/ 155955 h 233498"/>
                      <a:gd name="connsiteX179" fmla="*/ 13352 w 185440"/>
                      <a:gd name="connsiteY179" fmla="*/ 153775 h 233498"/>
                      <a:gd name="connsiteX180" fmla="*/ 6949 w 185440"/>
                      <a:gd name="connsiteY180" fmla="*/ 146827 h 233498"/>
                      <a:gd name="connsiteX181" fmla="*/ 6949 w 185440"/>
                      <a:gd name="connsiteY181" fmla="*/ 138925 h 233498"/>
                      <a:gd name="connsiteX182" fmla="*/ 5587 w 185440"/>
                      <a:gd name="connsiteY182" fmla="*/ 138380 h 233498"/>
                      <a:gd name="connsiteX183" fmla="*/ 7221 w 185440"/>
                      <a:gd name="connsiteY183" fmla="*/ 134156 h 233498"/>
                      <a:gd name="connsiteX184" fmla="*/ 6949 w 185440"/>
                      <a:gd name="connsiteY184" fmla="*/ 135382 h 233498"/>
                      <a:gd name="connsiteX185" fmla="*/ 7358 w 185440"/>
                      <a:gd name="connsiteY185" fmla="*/ 135791 h 233498"/>
                      <a:gd name="connsiteX186" fmla="*/ 7629 w 185440"/>
                      <a:gd name="connsiteY186" fmla="*/ 135791 h 233498"/>
                      <a:gd name="connsiteX187" fmla="*/ 6267 w 185440"/>
                      <a:gd name="connsiteY187" fmla="*/ 130614 h 233498"/>
                      <a:gd name="connsiteX188" fmla="*/ 10899 w 185440"/>
                      <a:gd name="connsiteY188" fmla="*/ 131431 h 233498"/>
                      <a:gd name="connsiteX189" fmla="*/ 9946 w 185440"/>
                      <a:gd name="connsiteY189" fmla="*/ 126118 h 233498"/>
                      <a:gd name="connsiteX190" fmla="*/ 8447 w 185440"/>
                      <a:gd name="connsiteY190" fmla="*/ 125028 h 233498"/>
                      <a:gd name="connsiteX191" fmla="*/ 8447 w 185440"/>
                      <a:gd name="connsiteY191" fmla="*/ 118760 h 233498"/>
                      <a:gd name="connsiteX192" fmla="*/ 8720 w 185440"/>
                      <a:gd name="connsiteY192" fmla="*/ 118760 h 233498"/>
                      <a:gd name="connsiteX193" fmla="*/ 8993 w 185440"/>
                      <a:gd name="connsiteY193" fmla="*/ 111812 h 233498"/>
                      <a:gd name="connsiteX194" fmla="*/ 5450 w 185440"/>
                      <a:gd name="connsiteY194" fmla="*/ 107452 h 233498"/>
                      <a:gd name="connsiteX195" fmla="*/ 3543 w 185440"/>
                      <a:gd name="connsiteY195" fmla="*/ 109223 h 233498"/>
                      <a:gd name="connsiteX196" fmla="*/ 3543 w 185440"/>
                      <a:gd name="connsiteY196" fmla="*/ 107997 h 233498"/>
                      <a:gd name="connsiteX197" fmla="*/ 2588 w 185440"/>
                      <a:gd name="connsiteY197" fmla="*/ 108814 h 233498"/>
                      <a:gd name="connsiteX198" fmla="*/ 4768 w 185440"/>
                      <a:gd name="connsiteY198" fmla="*/ 119033 h 233498"/>
                      <a:gd name="connsiteX199" fmla="*/ 4768 w 185440"/>
                      <a:gd name="connsiteY199" fmla="*/ 115490 h 233498"/>
                      <a:gd name="connsiteX200" fmla="*/ 5721 w 185440"/>
                      <a:gd name="connsiteY200" fmla="*/ 123665 h 233498"/>
                      <a:gd name="connsiteX201" fmla="*/ 4632 w 185440"/>
                      <a:gd name="connsiteY201" fmla="*/ 124891 h 233498"/>
                      <a:gd name="connsiteX202" fmla="*/ 5314 w 185440"/>
                      <a:gd name="connsiteY202" fmla="*/ 128297 h 233498"/>
                      <a:gd name="connsiteX203" fmla="*/ 3270 w 185440"/>
                      <a:gd name="connsiteY203" fmla="*/ 124210 h 233498"/>
                      <a:gd name="connsiteX204" fmla="*/ 3270 w 185440"/>
                      <a:gd name="connsiteY204" fmla="*/ 130069 h 233498"/>
                      <a:gd name="connsiteX205" fmla="*/ 4768 w 185440"/>
                      <a:gd name="connsiteY205" fmla="*/ 131159 h 233498"/>
                      <a:gd name="connsiteX206" fmla="*/ 2861 w 185440"/>
                      <a:gd name="connsiteY206" fmla="*/ 132249 h 233498"/>
                      <a:gd name="connsiteX207" fmla="*/ 1362 w 185440"/>
                      <a:gd name="connsiteY207" fmla="*/ 126663 h 233498"/>
                      <a:gd name="connsiteX208" fmla="*/ 409 w 185440"/>
                      <a:gd name="connsiteY208" fmla="*/ 128297 h 233498"/>
                      <a:gd name="connsiteX209" fmla="*/ 0 w 185440"/>
                      <a:gd name="connsiteY209" fmla="*/ 123529 h 233498"/>
                      <a:gd name="connsiteX210" fmla="*/ 817 w 185440"/>
                      <a:gd name="connsiteY210" fmla="*/ 124619 h 233498"/>
                      <a:gd name="connsiteX211" fmla="*/ 1908 w 185440"/>
                      <a:gd name="connsiteY211" fmla="*/ 114673 h 233498"/>
                      <a:gd name="connsiteX212" fmla="*/ 1089 w 185440"/>
                      <a:gd name="connsiteY212" fmla="*/ 104863 h 233498"/>
                      <a:gd name="connsiteX213" fmla="*/ 3133 w 185440"/>
                      <a:gd name="connsiteY213" fmla="*/ 106634 h 233498"/>
                      <a:gd name="connsiteX214" fmla="*/ 2588 w 185440"/>
                      <a:gd name="connsiteY214" fmla="*/ 100095 h 233498"/>
                      <a:gd name="connsiteX215" fmla="*/ 3952 w 185440"/>
                      <a:gd name="connsiteY215" fmla="*/ 101866 h 233498"/>
                      <a:gd name="connsiteX216" fmla="*/ 6130 w 185440"/>
                      <a:gd name="connsiteY216" fmla="*/ 97778 h 233498"/>
                      <a:gd name="connsiteX217" fmla="*/ 6812 w 185440"/>
                      <a:gd name="connsiteY217" fmla="*/ 77069 h 233498"/>
                      <a:gd name="connsiteX218" fmla="*/ 7493 w 185440"/>
                      <a:gd name="connsiteY218" fmla="*/ 77750 h 233498"/>
                      <a:gd name="connsiteX219" fmla="*/ 13761 w 185440"/>
                      <a:gd name="connsiteY219" fmla="*/ 59221 h 233498"/>
                      <a:gd name="connsiteX220" fmla="*/ 17984 w 185440"/>
                      <a:gd name="connsiteY220" fmla="*/ 54997 h 233498"/>
                      <a:gd name="connsiteX221" fmla="*/ 19075 w 185440"/>
                      <a:gd name="connsiteY221" fmla="*/ 58948 h 233498"/>
                      <a:gd name="connsiteX222" fmla="*/ 13352 w 185440"/>
                      <a:gd name="connsiteY222" fmla="*/ 65761 h 233498"/>
                      <a:gd name="connsiteX223" fmla="*/ 14987 w 185440"/>
                      <a:gd name="connsiteY223" fmla="*/ 64943 h 233498"/>
                      <a:gd name="connsiteX224" fmla="*/ 12670 w 185440"/>
                      <a:gd name="connsiteY224" fmla="*/ 69439 h 233498"/>
                      <a:gd name="connsiteX225" fmla="*/ 14034 w 185440"/>
                      <a:gd name="connsiteY225" fmla="*/ 69167 h 233498"/>
                      <a:gd name="connsiteX226" fmla="*/ 11717 w 185440"/>
                      <a:gd name="connsiteY226" fmla="*/ 71755 h 233498"/>
                      <a:gd name="connsiteX227" fmla="*/ 11853 w 185440"/>
                      <a:gd name="connsiteY227" fmla="*/ 79113 h 233498"/>
                      <a:gd name="connsiteX228" fmla="*/ 10355 w 185440"/>
                      <a:gd name="connsiteY228" fmla="*/ 73663 h 233498"/>
                      <a:gd name="connsiteX229" fmla="*/ 9400 w 185440"/>
                      <a:gd name="connsiteY229" fmla="*/ 72300 h 233498"/>
                      <a:gd name="connsiteX230" fmla="*/ 8038 w 185440"/>
                      <a:gd name="connsiteY230" fmla="*/ 81565 h 233498"/>
                      <a:gd name="connsiteX231" fmla="*/ 7902 w 185440"/>
                      <a:gd name="connsiteY231" fmla="*/ 79794 h 233498"/>
                      <a:gd name="connsiteX232" fmla="*/ 5587 w 185440"/>
                      <a:gd name="connsiteY232" fmla="*/ 85789 h 233498"/>
                      <a:gd name="connsiteX233" fmla="*/ 7085 w 185440"/>
                      <a:gd name="connsiteY233" fmla="*/ 90830 h 233498"/>
                      <a:gd name="connsiteX234" fmla="*/ 10491 w 185440"/>
                      <a:gd name="connsiteY234" fmla="*/ 78976 h 233498"/>
                      <a:gd name="connsiteX235" fmla="*/ 11853 w 185440"/>
                      <a:gd name="connsiteY235" fmla="*/ 85652 h 233498"/>
                      <a:gd name="connsiteX236" fmla="*/ 11581 w 185440"/>
                      <a:gd name="connsiteY236" fmla="*/ 86061 h 233498"/>
                      <a:gd name="connsiteX237" fmla="*/ 15669 w 185440"/>
                      <a:gd name="connsiteY237" fmla="*/ 87015 h 233498"/>
                      <a:gd name="connsiteX238" fmla="*/ 17031 w 185440"/>
                      <a:gd name="connsiteY238" fmla="*/ 77614 h 233498"/>
                      <a:gd name="connsiteX239" fmla="*/ 14578 w 185440"/>
                      <a:gd name="connsiteY239" fmla="*/ 81293 h 233498"/>
                      <a:gd name="connsiteX240" fmla="*/ 14578 w 185440"/>
                      <a:gd name="connsiteY240" fmla="*/ 77614 h 233498"/>
                      <a:gd name="connsiteX241" fmla="*/ 15123 w 185440"/>
                      <a:gd name="connsiteY241" fmla="*/ 78431 h 233498"/>
                      <a:gd name="connsiteX242" fmla="*/ 18529 w 185440"/>
                      <a:gd name="connsiteY242" fmla="*/ 70257 h 233498"/>
                      <a:gd name="connsiteX243" fmla="*/ 18802 w 185440"/>
                      <a:gd name="connsiteY243" fmla="*/ 73663 h 233498"/>
                      <a:gd name="connsiteX244" fmla="*/ 20710 w 185440"/>
                      <a:gd name="connsiteY244" fmla="*/ 70802 h 233498"/>
                      <a:gd name="connsiteX245" fmla="*/ 19075 w 185440"/>
                      <a:gd name="connsiteY245" fmla="*/ 69031 h 233498"/>
                      <a:gd name="connsiteX246" fmla="*/ 26158 w 185440"/>
                      <a:gd name="connsiteY246" fmla="*/ 60311 h 233498"/>
                      <a:gd name="connsiteX247" fmla="*/ 26158 w 185440"/>
                      <a:gd name="connsiteY247" fmla="*/ 59630 h 233498"/>
                      <a:gd name="connsiteX248" fmla="*/ 25887 w 185440"/>
                      <a:gd name="connsiteY248" fmla="*/ 52817 h 233498"/>
                      <a:gd name="connsiteX249" fmla="*/ 29564 w 185440"/>
                      <a:gd name="connsiteY249" fmla="*/ 49684 h 233498"/>
                      <a:gd name="connsiteX250" fmla="*/ 24116 w 185440"/>
                      <a:gd name="connsiteY250" fmla="*/ 49002 h 233498"/>
                      <a:gd name="connsiteX251" fmla="*/ 25069 w 185440"/>
                      <a:gd name="connsiteY251" fmla="*/ 54316 h 233498"/>
                      <a:gd name="connsiteX252" fmla="*/ 23434 w 185440"/>
                      <a:gd name="connsiteY252" fmla="*/ 60447 h 233498"/>
                      <a:gd name="connsiteX253" fmla="*/ 22888 w 185440"/>
                      <a:gd name="connsiteY253" fmla="*/ 58676 h 233498"/>
                      <a:gd name="connsiteX254" fmla="*/ 19891 w 185440"/>
                      <a:gd name="connsiteY254" fmla="*/ 63717 h 233498"/>
                      <a:gd name="connsiteX255" fmla="*/ 21117 w 185440"/>
                      <a:gd name="connsiteY255" fmla="*/ 57586 h 233498"/>
                      <a:gd name="connsiteX256" fmla="*/ 19619 w 185440"/>
                      <a:gd name="connsiteY256" fmla="*/ 59221 h 233498"/>
                      <a:gd name="connsiteX257" fmla="*/ 22888 w 185440"/>
                      <a:gd name="connsiteY257" fmla="*/ 53771 h 233498"/>
                      <a:gd name="connsiteX258" fmla="*/ 23161 w 185440"/>
                      <a:gd name="connsiteY258" fmla="*/ 51182 h 233498"/>
                      <a:gd name="connsiteX259" fmla="*/ 18256 w 185440"/>
                      <a:gd name="connsiteY259" fmla="*/ 56087 h 233498"/>
                      <a:gd name="connsiteX260" fmla="*/ 24116 w 185440"/>
                      <a:gd name="connsiteY260" fmla="*/ 46550 h 233498"/>
                      <a:gd name="connsiteX261" fmla="*/ 24116 w 185440"/>
                      <a:gd name="connsiteY261" fmla="*/ 46822 h 233498"/>
                      <a:gd name="connsiteX262" fmla="*/ 27249 w 185440"/>
                      <a:gd name="connsiteY262" fmla="*/ 39056 h 233498"/>
                      <a:gd name="connsiteX263" fmla="*/ 31201 w 185440"/>
                      <a:gd name="connsiteY263" fmla="*/ 33198 h 233498"/>
                      <a:gd name="connsiteX264" fmla="*/ 31745 w 185440"/>
                      <a:gd name="connsiteY264" fmla="*/ 33743 h 233498"/>
                      <a:gd name="connsiteX265" fmla="*/ 33516 w 185440"/>
                      <a:gd name="connsiteY265" fmla="*/ 31154 h 233498"/>
                      <a:gd name="connsiteX266" fmla="*/ 29564 w 185440"/>
                      <a:gd name="connsiteY266" fmla="*/ 36059 h 233498"/>
                      <a:gd name="connsiteX267" fmla="*/ 30792 w 185440"/>
                      <a:gd name="connsiteY267" fmla="*/ 36604 h 233498"/>
                      <a:gd name="connsiteX268" fmla="*/ 28066 w 185440"/>
                      <a:gd name="connsiteY268" fmla="*/ 43689 h 233498"/>
                      <a:gd name="connsiteX269" fmla="*/ 32563 w 185440"/>
                      <a:gd name="connsiteY269" fmla="*/ 34015 h 233498"/>
                      <a:gd name="connsiteX270" fmla="*/ 34878 w 185440"/>
                      <a:gd name="connsiteY270" fmla="*/ 33198 h 233498"/>
                      <a:gd name="connsiteX271" fmla="*/ 35151 w 185440"/>
                      <a:gd name="connsiteY271" fmla="*/ 32108 h 233498"/>
                      <a:gd name="connsiteX272" fmla="*/ 35151 w 185440"/>
                      <a:gd name="connsiteY272" fmla="*/ 36195 h 233498"/>
                      <a:gd name="connsiteX273" fmla="*/ 34198 w 185440"/>
                      <a:gd name="connsiteY273" fmla="*/ 36195 h 233498"/>
                      <a:gd name="connsiteX274" fmla="*/ 31472 w 185440"/>
                      <a:gd name="connsiteY274" fmla="*/ 41781 h 233498"/>
                      <a:gd name="connsiteX275" fmla="*/ 32017 w 185440"/>
                      <a:gd name="connsiteY275" fmla="*/ 39874 h 233498"/>
                      <a:gd name="connsiteX276" fmla="*/ 28066 w 185440"/>
                      <a:gd name="connsiteY276" fmla="*/ 48457 h 233498"/>
                      <a:gd name="connsiteX277" fmla="*/ 38966 w 185440"/>
                      <a:gd name="connsiteY277" fmla="*/ 34969 h 233498"/>
                      <a:gd name="connsiteX278" fmla="*/ 36786 w 185440"/>
                      <a:gd name="connsiteY278" fmla="*/ 26658 h 233498"/>
                      <a:gd name="connsiteX279" fmla="*/ 46595 w 185440"/>
                      <a:gd name="connsiteY279" fmla="*/ 17938 h 233498"/>
                      <a:gd name="connsiteX280" fmla="*/ 46595 w 185440"/>
                      <a:gd name="connsiteY280" fmla="*/ 18483 h 233498"/>
                      <a:gd name="connsiteX281" fmla="*/ 50274 w 185440"/>
                      <a:gd name="connsiteY281" fmla="*/ 15486 h 233498"/>
                      <a:gd name="connsiteX282" fmla="*/ 51365 w 185440"/>
                      <a:gd name="connsiteY282" fmla="*/ 16985 h 233498"/>
                      <a:gd name="connsiteX283" fmla="*/ 55724 w 185440"/>
                      <a:gd name="connsiteY283" fmla="*/ 13034 h 233498"/>
                      <a:gd name="connsiteX284" fmla="*/ 50274 w 185440"/>
                      <a:gd name="connsiteY284" fmla="*/ 18483 h 233498"/>
                      <a:gd name="connsiteX285" fmla="*/ 50819 w 185440"/>
                      <a:gd name="connsiteY285" fmla="*/ 17530 h 233498"/>
                      <a:gd name="connsiteX286" fmla="*/ 43871 w 185440"/>
                      <a:gd name="connsiteY286" fmla="*/ 22979 h 233498"/>
                      <a:gd name="connsiteX287" fmla="*/ 41690 w 185440"/>
                      <a:gd name="connsiteY287" fmla="*/ 23116 h 233498"/>
                      <a:gd name="connsiteX288" fmla="*/ 39648 w 185440"/>
                      <a:gd name="connsiteY288" fmla="*/ 27067 h 233498"/>
                      <a:gd name="connsiteX289" fmla="*/ 43054 w 185440"/>
                      <a:gd name="connsiteY289" fmla="*/ 26249 h 233498"/>
                      <a:gd name="connsiteX290" fmla="*/ 47277 w 185440"/>
                      <a:gd name="connsiteY290" fmla="*/ 22026 h 233498"/>
                      <a:gd name="connsiteX291" fmla="*/ 42781 w 185440"/>
                      <a:gd name="connsiteY291" fmla="*/ 26658 h 233498"/>
                      <a:gd name="connsiteX292" fmla="*/ 44825 w 185440"/>
                      <a:gd name="connsiteY292" fmla="*/ 31154 h 233498"/>
                      <a:gd name="connsiteX293" fmla="*/ 44553 w 185440"/>
                      <a:gd name="connsiteY293" fmla="*/ 27748 h 233498"/>
                      <a:gd name="connsiteX294" fmla="*/ 51365 w 185440"/>
                      <a:gd name="connsiteY294" fmla="*/ 19301 h 233498"/>
                      <a:gd name="connsiteX295" fmla="*/ 51365 w 185440"/>
                      <a:gd name="connsiteY295" fmla="*/ 19573 h 233498"/>
                      <a:gd name="connsiteX296" fmla="*/ 54635 w 185440"/>
                      <a:gd name="connsiteY296" fmla="*/ 16712 h 233498"/>
                      <a:gd name="connsiteX297" fmla="*/ 53816 w 185440"/>
                      <a:gd name="connsiteY297" fmla="*/ 18892 h 233498"/>
                      <a:gd name="connsiteX298" fmla="*/ 57768 w 185440"/>
                      <a:gd name="connsiteY298" fmla="*/ 14123 h 233498"/>
                      <a:gd name="connsiteX299" fmla="*/ 61583 w 185440"/>
                      <a:gd name="connsiteY299" fmla="*/ 13442 h 233498"/>
                      <a:gd name="connsiteX300" fmla="*/ 61038 w 185440"/>
                      <a:gd name="connsiteY300" fmla="*/ 10990 h 233498"/>
                      <a:gd name="connsiteX301" fmla="*/ 58177 w 185440"/>
                      <a:gd name="connsiteY301" fmla="*/ 13578 h 233498"/>
                      <a:gd name="connsiteX302" fmla="*/ 60085 w 185440"/>
                      <a:gd name="connsiteY302" fmla="*/ 10445 h 233498"/>
                      <a:gd name="connsiteX303" fmla="*/ 60356 w 185440"/>
                      <a:gd name="connsiteY303" fmla="*/ 10445 h 233498"/>
                      <a:gd name="connsiteX304" fmla="*/ 61447 w 185440"/>
                      <a:gd name="connsiteY304" fmla="*/ 8265 h 233498"/>
                      <a:gd name="connsiteX305" fmla="*/ 65806 w 185440"/>
                      <a:gd name="connsiteY305" fmla="*/ 8265 h 233498"/>
                      <a:gd name="connsiteX306" fmla="*/ 64308 w 185440"/>
                      <a:gd name="connsiteY306" fmla="*/ 6902 h 233498"/>
                      <a:gd name="connsiteX307" fmla="*/ 84199 w 185440"/>
                      <a:gd name="connsiteY307" fmla="*/ 1725 h 233498"/>
                      <a:gd name="connsiteX308" fmla="*/ 84881 w 185440"/>
                      <a:gd name="connsiteY308" fmla="*/ 5404 h 233498"/>
                      <a:gd name="connsiteX309" fmla="*/ 76297 w 185440"/>
                      <a:gd name="connsiteY309" fmla="*/ 7584 h 233498"/>
                      <a:gd name="connsiteX310" fmla="*/ 82293 w 185440"/>
                      <a:gd name="connsiteY310" fmla="*/ 3905 h 233498"/>
                      <a:gd name="connsiteX311" fmla="*/ 73844 w 185440"/>
                      <a:gd name="connsiteY311" fmla="*/ 5131 h 233498"/>
                      <a:gd name="connsiteX312" fmla="*/ 62536 w 185440"/>
                      <a:gd name="connsiteY312" fmla="*/ 11262 h 233498"/>
                      <a:gd name="connsiteX313" fmla="*/ 61583 w 185440"/>
                      <a:gd name="connsiteY313" fmla="*/ 13987 h 233498"/>
                      <a:gd name="connsiteX314" fmla="*/ 73709 w 185440"/>
                      <a:gd name="connsiteY314" fmla="*/ 9082 h 233498"/>
                      <a:gd name="connsiteX315" fmla="*/ 72618 w 185440"/>
                      <a:gd name="connsiteY315" fmla="*/ 10036 h 233498"/>
                      <a:gd name="connsiteX316" fmla="*/ 78614 w 185440"/>
                      <a:gd name="connsiteY316" fmla="*/ 7584 h 233498"/>
                      <a:gd name="connsiteX317" fmla="*/ 78341 w 185440"/>
                      <a:gd name="connsiteY317" fmla="*/ 7584 h 233498"/>
                      <a:gd name="connsiteX318" fmla="*/ 83110 w 185440"/>
                      <a:gd name="connsiteY318" fmla="*/ 7856 h 233498"/>
                      <a:gd name="connsiteX319" fmla="*/ 86243 w 185440"/>
                      <a:gd name="connsiteY319" fmla="*/ 6357 h 233498"/>
                      <a:gd name="connsiteX320" fmla="*/ 90331 w 185440"/>
                      <a:gd name="connsiteY320" fmla="*/ 6902 h 233498"/>
                      <a:gd name="connsiteX321" fmla="*/ 89922 w 185440"/>
                      <a:gd name="connsiteY321" fmla="*/ 5404 h 233498"/>
                      <a:gd name="connsiteX322" fmla="*/ 94690 w 185440"/>
                      <a:gd name="connsiteY322" fmla="*/ 4859 h 233498"/>
                      <a:gd name="connsiteX323" fmla="*/ 94690 w 185440"/>
                      <a:gd name="connsiteY323" fmla="*/ 3496 h 233498"/>
                      <a:gd name="connsiteX324" fmla="*/ 88969 w 185440"/>
                      <a:gd name="connsiteY324" fmla="*/ 3633 h 233498"/>
                      <a:gd name="connsiteX325" fmla="*/ 92783 w 185440"/>
                      <a:gd name="connsiteY325" fmla="*/ 1589 h 233498"/>
                      <a:gd name="connsiteX326" fmla="*/ 95781 w 185440"/>
                      <a:gd name="connsiteY326" fmla="*/ 3360 h 233498"/>
                      <a:gd name="connsiteX327" fmla="*/ 98096 w 185440"/>
                      <a:gd name="connsiteY327" fmla="*/ 2406 h 233498"/>
                      <a:gd name="connsiteX328" fmla="*/ 97552 w 185440"/>
                      <a:gd name="connsiteY328" fmla="*/ 2815 h 233498"/>
                      <a:gd name="connsiteX329" fmla="*/ 101912 w 185440"/>
                      <a:gd name="connsiteY329" fmla="*/ 2406 h 233498"/>
                      <a:gd name="connsiteX330" fmla="*/ 94417 w 185440"/>
                      <a:gd name="connsiteY330" fmla="*/ 1998 h 233498"/>
                      <a:gd name="connsiteX331" fmla="*/ 102730 w 185440"/>
                      <a:gd name="connsiteY331" fmla="*/ 90 h 233498"/>
                      <a:gd name="connsiteX332" fmla="*/ 109406 w 185440"/>
                      <a:gd name="connsiteY332" fmla="*/ 1180 h 233498"/>
                      <a:gd name="connsiteX333" fmla="*/ 101775 w 185440"/>
                      <a:gd name="connsiteY333" fmla="*/ 3905 h 233498"/>
                      <a:gd name="connsiteX334" fmla="*/ 102865 w 185440"/>
                      <a:gd name="connsiteY334" fmla="*/ 3905 h 233498"/>
                      <a:gd name="connsiteX335" fmla="*/ 95781 w 185440"/>
                      <a:gd name="connsiteY335" fmla="*/ 4859 h 233498"/>
                      <a:gd name="connsiteX336" fmla="*/ 97687 w 185440"/>
                      <a:gd name="connsiteY336" fmla="*/ 6494 h 233498"/>
                      <a:gd name="connsiteX337" fmla="*/ 103546 w 185440"/>
                      <a:gd name="connsiteY337" fmla="*/ 4995 h 233498"/>
                      <a:gd name="connsiteX338" fmla="*/ 102865 w 185440"/>
                      <a:gd name="connsiteY338" fmla="*/ 7175 h 233498"/>
                      <a:gd name="connsiteX339" fmla="*/ 107362 w 185440"/>
                      <a:gd name="connsiteY339" fmla="*/ 7720 h 233498"/>
                      <a:gd name="connsiteX340" fmla="*/ 106953 w 185440"/>
                      <a:gd name="connsiteY340" fmla="*/ 7720 h 233498"/>
                      <a:gd name="connsiteX341" fmla="*/ 114583 w 185440"/>
                      <a:gd name="connsiteY341" fmla="*/ 9355 h 233498"/>
                      <a:gd name="connsiteX342" fmla="*/ 122076 w 185440"/>
                      <a:gd name="connsiteY342" fmla="*/ 8674 h 233498"/>
                      <a:gd name="connsiteX343" fmla="*/ 130250 w 185440"/>
                      <a:gd name="connsiteY343" fmla="*/ 10854 h 233498"/>
                      <a:gd name="connsiteX344" fmla="*/ 126980 w 185440"/>
                      <a:gd name="connsiteY344" fmla="*/ 8674 h 233498"/>
                      <a:gd name="connsiteX345" fmla="*/ 134611 w 185440"/>
                      <a:gd name="connsiteY345" fmla="*/ 8674 h 233498"/>
                      <a:gd name="connsiteX346" fmla="*/ 134338 w 185440"/>
                      <a:gd name="connsiteY346" fmla="*/ 10445 h 233498"/>
                      <a:gd name="connsiteX347" fmla="*/ 143331 w 185440"/>
                      <a:gd name="connsiteY347" fmla="*/ 15486 h 233498"/>
                      <a:gd name="connsiteX348" fmla="*/ 150823 w 185440"/>
                      <a:gd name="connsiteY348" fmla="*/ 19165 h 233498"/>
                      <a:gd name="connsiteX349" fmla="*/ 158181 w 185440"/>
                      <a:gd name="connsiteY349" fmla="*/ 27476 h 233498"/>
                      <a:gd name="connsiteX350" fmla="*/ 161315 w 185440"/>
                      <a:gd name="connsiteY350" fmla="*/ 28566 h 233498"/>
                      <a:gd name="connsiteX351" fmla="*/ 160769 w 185440"/>
                      <a:gd name="connsiteY351" fmla="*/ 29928 h 233498"/>
                      <a:gd name="connsiteX352" fmla="*/ 168672 w 185440"/>
                      <a:gd name="connsiteY352" fmla="*/ 38103 h 233498"/>
                      <a:gd name="connsiteX353" fmla="*/ 170171 w 185440"/>
                      <a:gd name="connsiteY353" fmla="*/ 43144 h 233498"/>
                      <a:gd name="connsiteX354" fmla="*/ 164448 w 185440"/>
                      <a:gd name="connsiteY354" fmla="*/ 36604 h 233498"/>
                      <a:gd name="connsiteX355" fmla="*/ 165539 w 185440"/>
                      <a:gd name="connsiteY355" fmla="*/ 35787 h 233498"/>
                      <a:gd name="connsiteX356" fmla="*/ 160225 w 185440"/>
                      <a:gd name="connsiteY356" fmla="*/ 30064 h 233498"/>
                      <a:gd name="connsiteX357" fmla="*/ 161724 w 185440"/>
                      <a:gd name="connsiteY357" fmla="*/ 33198 h 233498"/>
                      <a:gd name="connsiteX358" fmla="*/ 156137 w 185440"/>
                      <a:gd name="connsiteY358" fmla="*/ 31835 h 233498"/>
                      <a:gd name="connsiteX359" fmla="*/ 164312 w 185440"/>
                      <a:gd name="connsiteY359" fmla="*/ 38239 h 233498"/>
                      <a:gd name="connsiteX360" fmla="*/ 158727 w 185440"/>
                      <a:gd name="connsiteY360" fmla="*/ 34833 h 233498"/>
                      <a:gd name="connsiteX361" fmla="*/ 160362 w 185440"/>
                      <a:gd name="connsiteY361" fmla="*/ 37830 h 233498"/>
                      <a:gd name="connsiteX362" fmla="*/ 162949 w 185440"/>
                      <a:gd name="connsiteY362" fmla="*/ 38784 h 233498"/>
                      <a:gd name="connsiteX363" fmla="*/ 162677 w 185440"/>
                      <a:gd name="connsiteY363" fmla="*/ 38784 h 233498"/>
                      <a:gd name="connsiteX364" fmla="*/ 171397 w 185440"/>
                      <a:gd name="connsiteY364" fmla="*/ 45732 h 233498"/>
                      <a:gd name="connsiteX365" fmla="*/ 173577 w 185440"/>
                      <a:gd name="connsiteY365" fmla="*/ 42190 h 233498"/>
                      <a:gd name="connsiteX366" fmla="*/ 175621 w 185440"/>
                      <a:gd name="connsiteY366" fmla="*/ 48457 h 233498"/>
                      <a:gd name="connsiteX367" fmla="*/ 168945 w 185440"/>
                      <a:gd name="connsiteY367" fmla="*/ 45051 h 233498"/>
                      <a:gd name="connsiteX368" fmla="*/ 167854 w 185440"/>
                      <a:gd name="connsiteY368" fmla="*/ 48457 h 233498"/>
                      <a:gd name="connsiteX369" fmla="*/ 171124 w 185440"/>
                      <a:gd name="connsiteY369" fmla="*/ 49684 h 233498"/>
                      <a:gd name="connsiteX370" fmla="*/ 170853 w 185440"/>
                      <a:gd name="connsiteY370" fmla="*/ 50229 h 233498"/>
                      <a:gd name="connsiteX371" fmla="*/ 173713 w 185440"/>
                      <a:gd name="connsiteY371" fmla="*/ 53635 h 233498"/>
                      <a:gd name="connsiteX372" fmla="*/ 173168 w 185440"/>
                      <a:gd name="connsiteY372" fmla="*/ 53362 h 233498"/>
                      <a:gd name="connsiteX373" fmla="*/ 175894 w 185440"/>
                      <a:gd name="connsiteY373" fmla="*/ 57995 h 233498"/>
                      <a:gd name="connsiteX374" fmla="*/ 178891 w 185440"/>
                      <a:gd name="connsiteY374" fmla="*/ 59902 h 233498"/>
                      <a:gd name="connsiteX375" fmla="*/ 176847 w 185440"/>
                      <a:gd name="connsiteY375" fmla="*/ 51182 h 233498"/>
                      <a:gd name="connsiteX376" fmla="*/ 173850 w 185440"/>
                      <a:gd name="connsiteY376" fmla="*/ 50365 h 233498"/>
                      <a:gd name="connsiteX377" fmla="*/ 175485 w 185440"/>
                      <a:gd name="connsiteY377" fmla="*/ 52954 h 233498"/>
                      <a:gd name="connsiteX378" fmla="*/ 173986 w 185440"/>
                      <a:gd name="connsiteY378" fmla="*/ 51727 h 233498"/>
                      <a:gd name="connsiteX379" fmla="*/ 172895 w 185440"/>
                      <a:gd name="connsiteY379" fmla="*/ 48866 h 233498"/>
                      <a:gd name="connsiteX380" fmla="*/ 177392 w 185440"/>
                      <a:gd name="connsiteY380" fmla="*/ 50501 h 233498"/>
                      <a:gd name="connsiteX381" fmla="*/ 179980 w 185440"/>
                      <a:gd name="connsiteY381" fmla="*/ 54997 h 233498"/>
                      <a:gd name="connsiteX382" fmla="*/ 181342 w 185440"/>
                      <a:gd name="connsiteY382" fmla="*/ 66306 h 233498"/>
                      <a:gd name="connsiteX383" fmla="*/ 180662 w 185440"/>
                      <a:gd name="connsiteY383" fmla="*/ 64534 h 233498"/>
                      <a:gd name="connsiteX384" fmla="*/ 179980 w 185440"/>
                      <a:gd name="connsiteY384" fmla="*/ 67123 h 233498"/>
                      <a:gd name="connsiteX385" fmla="*/ 181479 w 185440"/>
                      <a:gd name="connsiteY385" fmla="*/ 68758 h 233498"/>
                      <a:gd name="connsiteX386" fmla="*/ 180798 w 185440"/>
                      <a:gd name="connsiteY386" fmla="*/ 69031 h 233498"/>
                      <a:gd name="connsiteX387" fmla="*/ 184748 w 185440"/>
                      <a:gd name="connsiteY387" fmla="*/ 73390 h 233498"/>
                      <a:gd name="connsiteX388" fmla="*/ 182161 w 185440"/>
                      <a:gd name="connsiteY388" fmla="*/ 73799 h 233498"/>
                      <a:gd name="connsiteX389" fmla="*/ 182161 w 185440"/>
                      <a:gd name="connsiteY389" fmla="*/ 80339 h 233498"/>
                      <a:gd name="connsiteX390" fmla="*/ 183386 w 185440"/>
                      <a:gd name="connsiteY390" fmla="*/ 82383 h 233498"/>
                      <a:gd name="connsiteX391" fmla="*/ 183114 w 185440"/>
                      <a:gd name="connsiteY391" fmla="*/ 81974 h 233498"/>
                      <a:gd name="connsiteX392" fmla="*/ 182841 w 185440"/>
                      <a:gd name="connsiteY392" fmla="*/ 84563 h 233498"/>
                      <a:gd name="connsiteX393" fmla="*/ 180389 w 185440"/>
                      <a:gd name="connsiteY393" fmla="*/ 78840 h 233498"/>
                      <a:gd name="connsiteX394" fmla="*/ 179027 w 185440"/>
                      <a:gd name="connsiteY394" fmla="*/ 79113 h 233498"/>
                      <a:gd name="connsiteX395" fmla="*/ 176165 w 185440"/>
                      <a:gd name="connsiteY395" fmla="*/ 75025 h 233498"/>
                      <a:gd name="connsiteX396" fmla="*/ 178345 w 185440"/>
                      <a:gd name="connsiteY396" fmla="*/ 80203 h 233498"/>
                      <a:gd name="connsiteX397" fmla="*/ 176301 w 185440"/>
                      <a:gd name="connsiteY397" fmla="*/ 78976 h 233498"/>
                      <a:gd name="connsiteX398" fmla="*/ 177120 w 185440"/>
                      <a:gd name="connsiteY398" fmla="*/ 78976 h 233498"/>
                      <a:gd name="connsiteX399" fmla="*/ 173168 w 185440"/>
                      <a:gd name="connsiteY399" fmla="*/ 71347 h 233498"/>
                      <a:gd name="connsiteX400" fmla="*/ 173577 w 185440"/>
                      <a:gd name="connsiteY400" fmla="*/ 71074 h 233498"/>
                      <a:gd name="connsiteX401" fmla="*/ 168536 w 185440"/>
                      <a:gd name="connsiteY401" fmla="*/ 63036 h 233498"/>
                      <a:gd name="connsiteX402" fmla="*/ 169625 w 185440"/>
                      <a:gd name="connsiteY402" fmla="*/ 63581 h 233498"/>
                      <a:gd name="connsiteX403" fmla="*/ 161860 w 185440"/>
                      <a:gd name="connsiteY403" fmla="*/ 56223 h 233498"/>
                      <a:gd name="connsiteX404" fmla="*/ 161451 w 185440"/>
                      <a:gd name="connsiteY404" fmla="*/ 56496 h 233498"/>
                      <a:gd name="connsiteX405" fmla="*/ 160498 w 185440"/>
                      <a:gd name="connsiteY405" fmla="*/ 54997 h 233498"/>
                      <a:gd name="connsiteX406" fmla="*/ 160498 w 185440"/>
                      <a:gd name="connsiteY406" fmla="*/ 54997 h 233498"/>
                      <a:gd name="connsiteX407" fmla="*/ 156001 w 185440"/>
                      <a:gd name="connsiteY407" fmla="*/ 51591 h 233498"/>
                      <a:gd name="connsiteX408" fmla="*/ 156546 w 185440"/>
                      <a:gd name="connsiteY408" fmla="*/ 53498 h 233498"/>
                      <a:gd name="connsiteX409" fmla="*/ 159952 w 185440"/>
                      <a:gd name="connsiteY409" fmla="*/ 55678 h 233498"/>
                      <a:gd name="connsiteX410" fmla="*/ 162677 w 185440"/>
                      <a:gd name="connsiteY410" fmla="*/ 60583 h 233498"/>
                      <a:gd name="connsiteX411" fmla="*/ 165539 w 185440"/>
                      <a:gd name="connsiteY411" fmla="*/ 61264 h 233498"/>
                      <a:gd name="connsiteX412" fmla="*/ 165946 w 185440"/>
                      <a:gd name="connsiteY412" fmla="*/ 64534 h 233498"/>
                      <a:gd name="connsiteX413" fmla="*/ 165130 w 185440"/>
                      <a:gd name="connsiteY413" fmla="*/ 62627 h 233498"/>
                      <a:gd name="connsiteX414" fmla="*/ 163904 w 185440"/>
                      <a:gd name="connsiteY414" fmla="*/ 64807 h 233498"/>
                      <a:gd name="connsiteX415" fmla="*/ 170307 w 185440"/>
                      <a:gd name="connsiteY415" fmla="*/ 75434 h 233498"/>
                      <a:gd name="connsiteX416" fmla="*/ 170034 w 185440"/>
                      <a:gd name="connsiteY416" fmla="*/ 73254 h 233498"/>
                      <a:gd name="connsiteX417" fmla="*/ 171669 w 185440"/>
                      <a:gd name="connsiteY417" fmla="*/ 79113 h 233498"/>
                      <a:gd name="connsiteX418" fmla="*/ 169762 w 185440"/>
                      <a:gd name="connsiteY418" fmla="*/ 75162 h 233498"/>
                      <a:gd name="connsiteX419" fmla="*/ 170444 w 185440"/>
                      <a:gd name="connsiteY419" fmla="*/ 79249 h 233498"/>
                      <a:gd name="connsiteX420" fmla="*/ 173986 w 185440"/>
                      <a:gd name="connsiteY420" fmla="*/ 83064 h 233498"/>
                      <a:gd name="connsiteX421" fmla="*/ 173441 w 185440"/>
                      <a:gd name="connsiteY421" fmla="*/ 81020 h 233498"/>
                      <a:gd name="connsiteX422" fmla="*/ 175485 w 185440"/>
                      <a:gd name="connsiteY422" fmla="*/ 89740 h 233498"/>
                      <a:gd name="connsiteX423" fmla="*/ 172488 w 185440"/>
                      <a:gd name="connsiteY423" fmla="*/ 81974 h 233498"/>
                      <a:gd name="connsiteX424" fmla="*/ 170171 w 185440"/>
                      <a:gd name="connsiteY424" fmla="*/ 81974 h 233498"/>
                      <a:gd name="connsiteX425" fmla="*/ 170987 w 185440"/>
                      <a:gd name="connsiteY425" fmla="*/ 84699 h 233498"/>
                      <a:gd name="connsiteX426" fmla="*/ 170987 w 185440"/>
                      <a:gd name="connsiteY426" fmla="*/ 85652 h 233498"/>
                      <a:gd name="connsiteX427" fmla="*/ 165266 w 185440"/>
                      <a:gd name="connsiteY427" fmla="*/ 77614 h 233498"/>
                      <a:gd name="connsiteX428" fmla="*/ 165946 w 185440"/>
                      <a:gd name="connsiteY428" fmla="*/ 77886 h 233498"/>
                      <a:gd name="connsiteX429" fmla="*/ 163631 w 185440"/>
                      <a:gd name="connsiteY429" fmla="*/ 71483 h 233498"/>
                      <a:gd name="connsiteX430" fmla="*/ 164584 w 185440"/>
                      <a:gd name="connsiteY430" fmla="*/ 73527 h 233498"/>
                      <a:gd name="connsiteX431" fmla="*/ 162404 w 185440"/>
                      <a:gd name="connsiteY431" fmla="*/ 71483 h 233498"/>
                      <a:gd name="connsiteX432" fmla="*/ 161996 w 185440"/>
                      <a:gd name="connsiteY432" fmla="*/ 73527 h 233498"/>
                      <a:gd name="connsiteX433" fmla="*/ 160225 w 185440"/>
                      <a:gd name="connsiteY433" fmla="*/ 69984 h 233498"/>
                      <a:gd name="connsiteX434" fmla="*/ 161996 w 185440"/>
                      <a:gd name="connsiteY434" fmla="*/ 69712 h 233498"/>
                      <a:gd name="connsiteX435" fmla="*/ 160362 w 185440"/>
                      <a:gd name="connsiteY435" fmla="*/ 65079 h 233498"/>
                      <a:gd name="connsiteX436" fmla="*/ 157228 w 185440"/>
                      <a:gd name="connsiteY436" fmla="*/ 64534 h 233498"/>
                      <a:gd name="connsiteX437" fmla="*/ 157499 w 185440"/>
                      <a:gd name="connsiteY437" fmla="*/ 65079 h 233498"/>
                      <a:gd name="connsiteX438" fmla="*/ 156137 w 185440"/>
                      <a:gd name="connsiteY438" fmla="*/ 62899 h 233498"/>
                      <a:gd name="connsiteX439" fmla="*/ 158181 w 185440"/>
                      <a:gd name="connsiteY439" fmla="*/ 64262 h 233498"/>
                      <a:gd name="connsiteX440" fmla="*/ 156410 w 185440"/>
                      <a:gd name="connsiteY440" fmla="*/ 62082 h 233498"/>
                      <a:gd name="connsiteX441" fmla="*/ 157499 w 185440"/>
                      <a:gd name="connsiteY441" fmla="*/ 62491 h 233498"/>
                      <a:gd name="connsiteX442" fmla="*/ 155184 w 185440"/>
                      <a:gd name="connsiteY442" fmla="*/ 58812 h 233498"/>
                      <a:gd name="connsiteX443" fmla="*/ 150960 w 185440"/>
                      <a:gd name="connsiteY443" fmla="*/ 58812 h 233498"/>
                      <a:gd name="connsiteX444" fmla="*/ 148916 w 185440"/>
                      <a:gd name="connsiteY444" fmla="*/ 56223 h 233498"/>
                      <a:gd name="connsiteX445" fmla="*/ 149461 w 185440"/>
                      <a:gd name="connsiteY445" fmla="*/ 56223 h 233498"/>
                      <a:gd name="connsiteX446" fmla="*/ 145102 w 185440"/>
                      <a:gd name="connsiteY446" fmla="*/ 52000 h 233498"/>
                      <a:gd name="connsiteX447" fmla="*/ 148372 w 185440"/>
                      <a:gd name="connsiteY447" fmla="*/ 49275 h 233498"/>
                      <a:gd name="connsiteX448" fmla="*/ 143058 w 185440"/>
                      <a:gd name="connsiteY448" fmla="*/ 48321 h 233498"/>
                      <a:gd name="connsiteX449" fmla="*/ 143331 w 185440"/>
                      <a:gd name="connsiteY449" fmla="*/ 47912 h 233498"/>
                      <a:gd name="connsiteX450" fmla="*/ 140469 w 185440"/>
                      <a:gd name="connsiteY450" fmla="*/ 46822 h 233498"/>
                      <a:gd name="connsiteX451" fmla="*/ 142376 w 185440"/>
                      <a:gd name="connsiteY451" fmla="*/ 48594 h 233498"/>
                      <a:gd name="connsiteX452" fmla="*/ 138834 w 185440"/>
                      <a:gd name="connsiteY452" fmla="*/ 46277 h 233498"/>
                      <a:gd name="connsiteX453" fmla="*/ 138561 w 185440"/>
                      <a:gd name="connsiteY453" fmla="*/ 43961 h 233498"/>
                      <a:gd name="connsiteX454" fmla="*/ 131749 w 185440"/>
                      <a:gd name="connsiteY454" fmla="*/ 40419 h 233498"/>
                      <a:gd name="connsiteX455" fmla="*/ 126573 w 185440"/>
                      <a:gd name="connsiteY455" fmla="*/ 36468 h 233498"/>
                      <a:gd name="connsiteX456" fmla="*/ 128342 w 185440"/>
                      <a:gd name="connsiteY456" fmla="*/ 37558 h 233498"/>
                      <a:gd name="connsiteX457" fmla="*/ 128888 w 185440"/>
                      <a:gd name="connsiteY457" fmla="*/ 35650 h 233498"/>
                      <a:gd name="connsiteX458" fmla="*/ 129161 w 185440"/>
                      <a:gd name="connsiteY458" fmla="*/ 36332 h 233498"/>
                      <a:gd name="connsiteX459" fmla="*/ 131478 w 185440"/>
                      <a:gd name="connsiteY459" fmla="*/ 36332 h 233498"/>
                      <a:gd name="connsiteX460" fmla="*/ 129706 w 185440"/>
                      <a:gd name="connsiteY460" fmla="*/ 33879 h 233498"/>
                      <a:gd name="connsiteX461" fmla="*/ 130659 w 185440"/>
                      <a:gd name="connsiteY461" fmla="*/ 34152 h 233498"/>
                      <a:gd name="connsiteX462" fmla="*/ 127799 w 185440"/>
                      <a:gd name="connsiteY462" fmla="*/ 30745 h 233498"/>
                      <a:gd name="connsiteX463" fmla="*/ 127799 w 185440"/>
                      <a:gd name="connsiteY463" fmla="*/ 31563 h 233498"/>
                      <a:gd name="connsiteX464" fmla="*/ 114174 w 185440"/>
                      <a:gd name="connsiteY464" fmla="*/ 26522 h 233498"/>
                      <a:gd name="connsiteX465" fmla="*/ 108042 w 185440"/>
                      <a:gd name="connsiteY465" fmla="*/ 27884 h 233498"/>
                      <a:gd name="connsiteX466" fmla="*/ 100549 w 185440"/>
                      <a:gd name="connsiteY466" fmla="*/ 28838 h 233498"/>
                      <a:gd name="connsiteX467" fmla="*/ 101366 w 185440"/>
                      <a:gd name="connsiteY467" fmla="*/ 25159 h 233498"/>
                      <a:gd name="connsiteX468" fmla="*/ 105454 w 185440"/>
                      <a:gd name="connsiteY468" fmla="*/ 24069 h 233498"/>
                      <a:gd name="connsiteX469" fmla="*/ 106271 w 185440"/>
                      <a:gd name="connsiteY469" fmla="*/ 25977 h 233498"/>
                      <a:gd name="connsiteX470" fmla="*/ 107362 w 185440"/>
                      <a:gd name="connsiteY470" fmla="*/ 23116 h 233498"/>
                      <a:gd name="connsiteX471" fmla="*/ 95645 w 185440"/>
                      <a:gd name="connsiteY471" fmla="*/ 26386 h 233498"/>
                      <a:gd name="connsiteX472" fmla="*/ 95645 w 185440"/>
                      <a:gd name="connsiteY472" fmla="*/ 25977 h 233498"/>
                      <a:gd name="connsiteX473" fmla="*/ 93192 w 185440"/>
                      <a:gd name="connsiteY473" fmla="*/ 27067 h 233498"/>
                      <a:gd name="connsiteX474" fmla="*/ 92783 w 185440"/>
                      <a:gd name="connsiteY474" fmla="*/ 28702 h 233498"/>
                      <a:gd name="connsiteX475" fmla="*/ 93055 w 185440"/>
                      <a:gd name="connsiteY475" fmla="*/ 28702 h 233498"/>
                      <a:gd name="connsiteX476" fmla="*/ 86652 w 185440"/>
                      <a:gd name="connsiteY476" fmla="*/ 30064 h 233498"/>
                      <a:gd name="connsiteX477" fmla="*/ 85563 w 185440"/>
                      <a:gd name="connsiteY477" fmla="*/ 31699 h 233498"/>
                      <a:gd name="connsiteX478" fmla="*/ 81338 w 185440"/>
                      <a:gd name="connsiteY478" fmla="*/ 29247 h 233498"/>
                      <a:gd name="connsiteX479" fmla="*/ 75072 w 185440"/>
                      <a:gd name="connsiteY479" fmla="*/ 35242 h 233498"/>
                      <a:gd name="connsiteX480" fmla="*/ 70711 w 185440"/>
                      <a:gd name="connsiteY480" fmla="*/ 35242 h 233498"/>
                      <a:gd name="connsiteX481" fmla="*/ 65806 w 185440"/>
                      <a:gd name="connsiteY481" fmla="*/ 42599 h 233498"/>
                      <a:gd name="connsiteX482" fmla="*/ 66352 w 185440"/>
                      <a:gd name="connsiteY482" fmla="*/ 40964 h 233498"/>
                      <a:gd name="connsiteX483" fmla="*/ 55997 w 185440"/>
                      <a:gd name="connsiteY483" fmla="*/ 52681 h 233498"/>
                      <a:gd name="connsiteX484" fmla="*/ 45778 w 185440"/>
                      <a:gd name="connsiteY484" fmla="*/ 55133 h 233498"/>
                      <a:gd name="connsiteX485" fmla="*/ 45778 w 185440"/>
                      <a:gd name="connsiteY485" fmla="*/ 57722 h 233498"/>
                      <a:gd name="connsiteX486" fmla="*/ 44689 w 185440"/>
                      <a:gd name="connsiteY486" fmla="*/ 59493 h 233498"/>
                      <a:gd name="connsiteX487" fmla="*/ 47822 w 185440"/>
                      <a:gd name="connsiteY487" fmla="*/ 58267 h 233498"/>
                      <a:gd name="connsiteX488" fmla="*/ 46460 w 185440"/>
                      <a:gd name="connsiteY488" fmla="*/ 68486 h 233498"/>
                      <a:gd name="connsiteX489" fmla="*/ 45233 w 185440"/>
                      <a:gd name="connsiteY489" fmla="*/ 67804 h 233498"/>
                      <a:gd name="connsiteX490" fmla="*/ 47413 w 185440"/>
                      <a:gd name="connsiteY490" fmla="*/ 64807 h 233498"/>
                      <a:gd name="connsiteX491" fmla="*/ 47413 w 185440"/>
                      <a:gd name="connsiteY491" fmla="*/ 62082 h 233498"/>
                      <a:gd name="connsiteX492" fmla="*/ 41690 w 185440"/>
                      <a:gd name="connsiteY492" fmla="*/ 66033 h 233498"/>
                      <a:gd name="connsiteX493" fmla="*/ 41690 w 185440"/>
                      <a:gd name="connsiteY493" fmla="*/ 68349 h 233498"/>
                      <a:gd name="connsiteX494" fmla="*/ 40601 w 185440"/>
                      <a:gd name="connsiteY494" fmla="*/ 68349 h 233498"/>
                      <a:gd name="connsiteX495" fmla="*/ 41010 w 185440"/>
                      <a:gd name="connsiteY495" fmla="*/ 70120 h 233498"/>
                      <a:gd name="connsiteX496" fmla="*/ 39102 w 185440"/>
                      <a:gd name="connsiteY496" fmla="*/ 66987 h 233498"/>
                      <a:gd name="connsiteX497" fmla="*/ 39512 w 185440"/>
                      <a:gd name="connsiteY497" fmla="*/ 59221 h 233498"/>
                      <a:gd name="connsiteX498" fmla="*/ 37331 w 185440"/>
                      <a:gd name="connsiteY498" fmla="*/ 68622 h 233498"/>
                      <a:gd name="connsiteX499" fmla="*/ 36377 w 185440"/>
                      <a:gd name="connsiteY499" fmla="*/ 68622 h 233498"/>
                      <a:gd name="connsiteX500" fmla="*/ 37331 w 185440"/>
                      <a:gd name="connsiteY500" fmla="*/ 72437 h 233498"/>
                      <a:gd name="connsiteX501" fmla="*/ 35969 w 185440"/>
                      <a:gd name="connsiteY501" fmla="*/ 73663 h 233498"/>
                      <a:gd name="connsiteX502" fmla="*/ 37058 w 185440"/>
                      <a:gd name="connsiteY502" fmla="*/ 81974 h 233498"/>
                      <a:gd name="connsiteX503" fmla="*/ 42099 w 185440"/>
                      <a:gd name="connsiteY503" fmla="*/ 69984 h 233498"/>
                      <a:gd name="connsiteX504" fmla="*/ 42099 w 185440"/>
                      <a:gd name="connsiteY504" fmla="*/ 76933 h 233498"/>
                      <a:gd name="connsiteX505" fmla="*/ 40874 w 185440"/>
                      <a:gd name="connsiteY505" fmla="*/ 76388 h 233498"/>
                      <a:gd name="connsiteX506" fmla="*/ 39239 w 185440"/>
                      <a:gd name="connsiteY506" fmla="*/ 83609 h 233498"/>
                      <a:gd name="connsiteX507" fmla="*/ 39102 w 185440"/>
                      <a:gd name="connsiteY507" fmla="*/ 81701 h 233498"/>
                      <a:gd name="connsiteX508" fmla="*/ 36649 w 185440"/>
                      <a:gd name="connsiteY508" fmla="*/ 90694 h 233498"/>
                      <a:gd name="connsiteX509" fmla="*/ 37195 w 185440"/>
                      <a:gd name="connsiteY509" fmla="*/ 88241 h 233498"/>
                      <a:gd name="connsiteX510" fmla="*/ 35833 w 185440"/>
                      <a:gd name="connsiteY510" fmla="*/ 94645 h 233498"/>
                      <a:gd name="connsiteX511" fmla="*/ 37195 w 185440"/>
                      <a:gd name="connsiteY511" fmla="*/ 99413 h 233498"/>
                      <a:gd name="connsiteX512" fmla="*/ 35151 w 185440"/>
                      <a:gd name="connsiteY512" fmla="*/ 100503 h 233498"/>
                      <a:gd name="connsiteX513" fmla="*/ 35696 w 185440"/>
                      <a:gd name="connsiteY513" fmla="*/ 107043 h 233498"/>
                      <a:gd name="connsiteX514" fmla="*/ 33516 w 185440"/>
                      <a:gd name="connsiteY514" fmla="*/ 103637 h 233498"/>
                      <a:gd name="connsiteX515" fmla="*/ 33789 w 185440"/>
                      <a:gd name="connsiteY515" fmla="*/ 115490 h 233498"/>
                      <a:gd name="connsiteX516" fmla="*/ 34742 w 185440"/>
                      <a:gd name="connsiteY516" fmla="*/ 114264 h 233498"/>
                      <a:gd name="connsiteX517" fmla="*/ 34334 w 185440"/>
                      <a:gd name="connsiteY517" fmla="*/ 117125 h 233498"/>
                      <a:gd name="connsiteX518" fmla="*/ 35151 w 185440"/>
                      <a:gd name="connsiteY518" fmla="*/ 117807 h 233498"/>
                      <a:gd name="connsiteX519" fmla="*/ 33380 w 185440"/>
                      <a:gd name="connsiteY519" fmla="*/ 117807 h 233498"/>
                      <a:gd name="connsiteX520" fmla="*/ 33789 w 185440"/>
                      <a:gd name="connsiteY520" fmla="*/ 122984 h 233498"/>
                      <a:gd name="connsiteX521" fmla="*/ 32970 w 185440"/>
                      <a:gd name="connsiteY521" fmla="*/ 115218 h 233498"/>
                      <a:gd name="connsiteX522" fmla="*/ 31608 w 185440"/>
                      <a:gd name="connsiteY522" fmla="*/ 128434 h 233498"/>
                      <a:gd name="connsiteX523" fmla="*/ 30383 w 185440"/>
                      <a:gd name="connsiteY523" fmla="*/ 128842 h 233498"/>
                      <a:gd name="connsiteX524" fmla="*/ 33380 w 185440"/>
                      <a:gd name="connsiteY524" fmla="*/ 130477 h 233498"/>
                      <a:gd name="connsiteX525" fmla="*/ 34198 w 185440"/>
                      <a:gd name="connsiteY525" fmla="*/ 125300 h 233498"/>
                      <a:gd name="connsiteX526" fmla="*/ 34878 w 185440"/>
                      <a:gd name="connsiteY526" fmla="*/ 125981 h 233498"/>
                      <a:gd name="connsiteX527" fmla="*/ 34198 w 185440"/>
                      <a:gd name="connsiteY527" fmla="*/ 128161 h 233498"/>
                      <a:gd name="connsiteX528" fmla="*/ 35696 w 185440"/>
                      <a:gd name="connsiteY528" fmla="*/ 128434 h 233498"/>
                      <a:gd name="connsiteX529" fmla="*/ 33925 w 185440"/>
                      <a:gd name="connsiteY529" fmla="*/ 132930 h 233498"/>
                      <a:gd name="connsiteX530" fmla="*/ 36649 w 185440"/>
                      <a:gd name="connsiteY530" fmla="*/ 130614 h 233498"/>
                      <a:gd name="connsiteX531" fmla="*/ 37468 w 185440"/>
                      <a:gd name="connsiteY531" fmla="*/ 136608 h 233498"/>
                      <a:gd name="connsiteX532" fmla="*/ 36105 w 185440"/>
                      <a:gd name="connsiteY532" fmla="*/ 136200 h 233498"/>
                      <a:gd name="connsiteX533" fmla="*/ 38148 w 185440"/>
                      <a:gd name="connsiteY533" fmla="*/ 138788 h 233498"/>
                      <a:gd name="connsiteX534" fmla="*/ 33789 w 185440"/>
                      <a:gd name="connsiteY534" fmla="*/ 136745 h 233498"/>
                      <a:gd name="connsiteX535" fmla="*/ 32699 w 185440"/>
                      <a:gd name="connsiteY535" fmla="*/ 131976 h 233498"/>
                      <a:gd name="connsiteX536" fmla="*/ 31881 w 185440"/>
                      <a:gd name="connsiteY536" fmla="*/ 134974 h 233498"/>
                      <a:gd name="connsiteX537" fmla="*/ 29564 w 185440"/>
                      <a:gd name="connsiteY537" fmla="*/ 132794 h 233498"/>
                      <a:gd name="connsiteX538" fmla="*/ 32154 w 185440"/>
                      <a:gd name="connsiteY538" fmla="*/ 139742 h 233498"/>
                      <a:gd name="connsiteX539" fmla="*/ 33243 w 185440"/>
                      <a:gd name="connsiteY539" fmla="*/ 138925 h 233498"/>
                      <a:gd name="connsiteX540" fmla="*/ 35560 w 185440"/>
                      <a:gd name="connsiteY540" fmla="*/ 142603 h 233498"/>
                      <a:gd name="connsiteX541" fmla="*/ 34878 w 185440"/>
                      <a:gd name="connsiteY541" fmla="*/ 142195 h 233498"/>
                      <a:gd name="connsiteX542" fmla="*/ 35833 w 185440"/>
                      <a:gd name="connsiteY542" fmla="*/ 145328 h 233498"/>
                      <a:gd name="connsiteX543" fmla="*/ 41419 w 185440"/>
                      <a:gd name="connsiteY543" fmla="*/ 147917 h 233498"/>
                      <a:gd name="connsiteX544" fmla="*/ 40601 w 185440"/>
                      <a:gd name="connsiteY544" fmla="*/ 147917 h 233498"/>
                      <a:gd name="connsiteX545" fmla="*/ 28339 w 185440"/>
                      <a:gd name="connsiteY545" fmla="*/ 145328 h 233498"/>
                      <a:gd name="connsiteX546" fmla="*/ 32836 w 185440"/>
                      <a:gd name="connsiteY546" fmla="*/ 164130 h 233498"/>
                      <a:gd name="connsiteX547" fmla="*/ 28611 w 185440"/>
                      <a:gd name="connsiteY547" fmla="*/ 160860 h 233498"/>
                      <a:gd name="connsiteX548" fmla="*/ 28066 w 185440"/>
                      <a:gd name="connsiteY548" fmla="*/ 157727 h 233498"/>
                      <a:gd name="connsiteX549" fmla="*/ 31201 w 185440"/>
                      <a:gd name="connsiteY549" fmla="*/ 160588 h 233498"/>
                      <a:gd name="connsiteX550" fmla="*/ 26023 w 185440"/>
                      <a:gd name="connsiteY550" fmla="*/ 148326 h 233498"/>
                      <a:gd name="connsiteX551" fmla="*/ 27522 w 185440"/>
                      <a:gd name="connsiteY551" fmla="*/ 158817 h 233498"/>
                      <a:gd name="connsiteX552" fmla="*/ 26023 w 185440"/>
                      <a:gd name="connsiteY552" fmla="*/ 155138 h 233498"/>
                      <a:gd name="connsiteX553" fmla="*/ 28475 w 185440"/>
                      <a:gd name="connsiteY553" fmla="*/ 165493 h 233498"/>
                      <a:gd name="connsiteX554" fmla="*/ 29293 w 185440"/>
                      <a:gd name="connsiteY554" fmla="*/ 166038 h 233498"/>
                      <a:gd name="connsiteX555" fmla="*/ 28202 w 185440"/>
                      <a:gd name="connsiteY555" fmla="*/ 161678 h 233498"/>
                      <a:gd name="connsiteX556" fmla="*/ 32970 w 185440"/>
                      <a:gd name="connsiteY556" fmla="*/ 166583 h 233498"/>
                      <a:gd name="connsiteX557" fmla="*/ 32970 w 185440"/>
                      <a:gd name="connsiteY557" fmla="*/ 166038 h 233498"/>
                      <a:gd name="connsiteX558" fmla="*/ 33652 w 185440"/>
                      <a:gd name="connsiteY558" fmla="*/ 166991 h 233498"/>
                      <a:gd name="connsiteX559" fmla="*/ 34334 w 185440"/>
                      <a:gd name="connsiteY559" fmla="*/ 169171 h 233498"/>
                      <a:gd name="connsiteX560" fmla="*/ 178209 w 185440"/>
                      <a:gd name="connsiteY560" fmla="*/ 140560 h 233498"/>
                      <a:gd name="connsiteX561" fmla="*/ 178618 w 185440"/>
                      <a:gd name="connsiteY561" fmla="*/ 141105 h 233498"/>
                      <a:gd name="connsiteX562" fmla="*/ 178209 w 185440"/>
                      <a:gd name="connsiteY562" fmla="*/ 140560 h 233498"/>
                      <a:gd name="connsiteX563" fmla="*/ 18393 w 185440"/>
                      <a:gd name="connsiteY563" fmla="*/ 106089 h 233498"/>
                      <a:gd name="connsiteX564" fmla="*/ 16894 w 185440"/>
                      <a:gd name="connsiteY564" fmla="*/ 119441 h 233498"/>
                      <a:gd name="connsiteX565" fmla="*/ 22481 w 185440"/>
                      <a:gd name="connsiteY565" fmla="*/ 119169 h 233498"/>
                      <a:gd name="connsiteX566" fmla="*/ 22752 w 185440"/>
                      <a:gd name="connsiteY566" fmla="*/ 119986 h 233498"/>
                      <a:gd name="connsiteX567" fmla="*/ 23161 w 185440"/>
                      <a:gd name="connsiteY567" fmla="*/ 112902 h 233498"/>
                      <a:gd name="connsiteX568" fmla="*/ 18256 w 185440"/>
                      <a:gd name="connsiteY568" fmla="*/ 103228 h 233498"/>
                      <a:gd name="connsiteX569" fmla="*/ 17711 w 185440"/>
                      <a:gd name="connsiteY569" fmla="*/ 106634 h 233498"/>
                      <a:gd name="connsiteX570" fmla="*/ 18529 w 185440"/>
                      <a:gd name="connsiteY570" fmla="*/ 106089 h 233498"/>
                      <a:gd name="connsiteX571" fmla="*/ 24116 w 185440"/>
                      <a:gd name="connsiteY571" fmla="*/ 103501 h 233498"/>
                      <a:gd name="connsiteX572" fmla="*/ 23434 w 185440"/>
                      <a:gd name="connsiteY572" fmla="*/ 101048 h 233498"/>
                      <a:gd name="connsiteX573" fmla="*/ 23434 w 185440"/>
                      <a:gd name="connsiteY573" fmla="*/ 103637 h 233498"/>
                      <a:gd name="connsiteX574" fmla="*/ 24116 w 185440"/>
                      <a:gd name="connsiteY574" fmla="*/ 103364 h 233498"/>
                      <a:gd name="connsiteX575" fmla="*/ 22752 w 185440"/>
                      <a:gd name="connsiteY575" fmla="*/ 101185 h 233498"/>
                      <a:gd name="connsiteX576" fmla="*/ 22481 w 185440"/>
                      <a:gd name="connsiteY576" fmla="*/ 101866 h 233498"/>
                      <a:gd name="connsiteX577" fmla="*/ 22752 w 185440"/>
                      <a:gd name="connsiteY577" fmla="*/ 101185 h 233498"/>
                      <a:gd name="connsiteX578" fmla="*/ 24252 w 185440"/>
                      <a:gd name="connsiteY578" fmla="*/ 149416 h 233498"/>
                      <a:gd name="connsiteX579" fmla="*/ 24252 w 185440"/>
                      <a:gd name="connsiteY579" fmla="*/ 149143 h 233498"/>
                      <a:gd name="connsiteX580" fmla="*/ 24523 w 185440"/>
                      <a:gd name="connsiteY580" fmla="*/ 150914 h 233498"/>
                      <a:gd name="connsiteX581" fmla="*/ 24252 w 185440"/>
                      <a:gd name="connsiteY581" fmla="*/ 149416 h 233498"/>
                      <a:gd name="connsiteX582" fmla="*/ 24796 w 185440"/>
                      <a:gd name="connsiteY582" fmla="*/ 144238 h 233498"/>
                      <a:gd name="connsiteX583" fmla="*/ 23570 w 185440"/>
                      <a:gd name="connsiteY583" fmla="*/ 143830 h 233498"/>
                      <a:gd name="connsiteX584" fmla="*/ 23570 w 185440"/>
                      <a:gd name="connsiteY584" fmla="*/ 145464 h 233498"/>
                      <a:gd name="connsiteX585" fmla="*/ 24796 w 185440"/>
                      <a:gd name="connsiteY585" fmla="*/ 144102 h 233498"/>
                      <a:gd name="connsiteX586" fmla="*/ 26431 w 185440"/>
                      <a:gd name="connsiteY586" fmla="*/ 127889 h 233498"/>
                      <a:gd name="connsiteX587" fmla="*/ 23161 w 185440"/>
                      <a:gd name="connsiteY587" fmla="*/ 123529 h 233498"/>
                      <a:gd name="connsiteX588" fmla="*/ 22481 w 185440"/>
                      <a:gd name="connsiteY588" fmla="*/ 124891 h 233498"/>
                      <a:gd name="connsiteX589" fmla="*/ 22481 w 185440"/>
                      <a:gd name="connsiteY589" fmla="*/ 127752 h 233498"/>
                      <a:gd name="connsiteX590" fmla="*/ 23161 w 185440"/>
                      <a:gd name="connsiteY590" fmla="*/ 128297 h 233498"/>
                      <a:gd name="connsiteX591" fmla="*/ 24660 w 185440"/>
                      <a:gd name="connsiteY591" fmla="*/ 126935 h 233498"/>
                      <a:gd name="connsiteX592" fmla="*/ 26023 w 185440"/>
                      <a:gd name="connsiteY592" fmla="*/ 131840 h 233498"/>
                      <a:gd name="connsiteX593" fmla="*/ 26295 w 185440"/>
                      <a:gd name="connsiteY593" fmla="*/ 127889 h 233498"/>
                      <a:gd name="connsiteX594" fmla="*/ 155048 w 185440"/>
                      <a:gd name="connsiteY594" fmla="*/ 43553 h 233498"/>
                      <a:gd name="connsiteX595" fmla="*/ 154775 w 185440"/>
                      <a:gd name="connsiteY595" fmla="*/ 44779 h 233498"/>
                      <a:gd name="connsiteX596" fmla="*/ 152867 w 185440"/>
                      <a:gd name="connsiteY596" fmla="*/ 43825 h 233498"/>
                      <a:gd name="connsiteX597" fmla="*/ 146873 w 185440"/>
                      <a:gd name="connsiteY597" fmla="*/ 36740 h 233498"/>
                      <a:gd name="connsiteX598" fmla="*/ 146328 w 185440"/>
                      <a:gd name="connsiteY598" fmla="*/ 32789 h 233498"/>
                      <a:gd name="connsiteX599" fmla="*/ 147554 w 185440"/>
                      <a:gd name="connsiteY599" fmla="*/ 34288 h 233498"/>
                      <a:gd name="connsiteX600" fmla="*/ 155048 w 185440"/>
                      <a:gd name="connsiteY600" fmla="*/ 43553 h 233498"/>
                      <a:gd name="connsiteX601" fmla="*/ 123574 w 185440"/>
                      <a:gd name="connsiteY601" fmla="*/ 17938 h 233498"/>
                      <a:gd name="connsiteX602" fmla="*/ 124120 w 185440"/>
                      <a:gd name="connsiteY602" fmla="*/ 17802 h 233498"/>
                      <a:gd name="connsiteX603" fmla="*/ 112812 w 185440"/>
                      <a:gd name="connsiteY603" fmla="*/ 17802 h 233498"/>
                      <a:gd name="connsiteX604" fmla="*/ 104909 w 185440"/>
                      <a:gd name="connsiteY604" fmla="*/ 17530 h 233498"/>
                      <a:gd name="connsiteX605" fmla="*/ 110768 w 185440"/>
                      <a:gd name="connsiteY605" fmla="*/ 20800 h 233498"/>
                      <a:gd name="connsiteX606" fmla="*/ 109133 w 185440"/>
                      <a:gd name="connsiteY606" fmla="*/ 21889 h 233498"/>
                      <a:gd name="connsiteX607" fmla="*/ 108315 w 185440"/>
                      <a:gd name="connsiteY607" fmla="*/ 20663 h 233498"/>
                      <a:gd name="connsiteX608" fmla="*/ 105590 w 185440"/>
                      <a:gd name="connsiteY608" fmla="*/ 21753 h 233498"/>
                      <a:gd name="connsiteX609" fmla="*/ 109542 w 185440"/>
                      <a:gd name="connsiteY609" fmla="*/ 23524 h 233498"/>
                      <a:gd name="connsiteX610" fmla="*/ 115673 w 185440"/>
                      <a:gd name="connsiteY610" fmla="*/ 22026 h 233498"/>
                      <a:gd name="connsiteX611" fmla="*/ 112266 w 185440"/>
                      <a:gd name="connsiteY611" fmla="*/ 20391 h 233498"/>
                      <a:gd name="connsiteX612" fmla="*/ 119895 w 185440"/>
                      <a:gd name="connsiteY612" fmla="*/ 22026 h 233498"/>
                      <a:gd name="connsiteX613" fmla="*/ 116354 w 185440"/>
                      <a:gd name="connsiteY613" fmla="*/ 20663 h 233498"/>
                      <a:gd name="connsiteX614" fmla="*/ 117853 w 185440"/>
                      <a:gd name="connsiteY614" fmla="*/ 18892 h 233498"/>
                      <a:gd name="connsiteX615" fmla="*/ 127117 w 185440"/>
                      <a:gd name="connsiteY615" fmla="*/ 22571 h 233498"/>
                      <a:gd name="connsiteX616" fmla="*/ 126708 w 185440"/>
                      <a:gd name="connsiteY616" fmla="*/ 24206 h 233498"/>
                      <a:gd name="connsiteX617" fmla="*/ 131205 w 185440"/>
                      <a:gd name="connsiteY617" fmla="*/ 25159 h 233498"/>
                      <a:gd name="connsiteX618" fmla="*/ 128342 w 185440"/>
                      <a:gd name="connsiteY618" fmla="*/ 25977 h 233498"/>
                      <a:gd name="connsiteX619" fmla="*/ 129979 w 185440"/>
                      <a:gd name="connsiteY619" fmla="*/ 28566 h 233498"/>
                      <a:gd name="connsiteX620" fmla="*/ 134475 w 185440"/>
                      <a:gd name="connsiteY620" fmla="*/ 30609 h 233498"/>
                      <a:gd name="connsiteX621" fmla="*/ 134611 w 185440"/>
                      <a:gd name="connsiteY621" fmla="*/ 32653 h 233498"/>
                      <a:gd name="connsiteX622" fmla="*/ 139243 w 185440"/>
                      <a:gd name="connsiteY622" fmla="*/ 31427 h 233498"/>
                      <a:gd name="connsiteX623" fmla="*/ 133385 w 185440"/>
                      <a:gd name="connsiteY623" fmla="*/ 29655 h 233498"/>
                      <a:gd name="connsiteX624" fmla="*/ 139106 w 185440"/>
                      <a:gd name="connsiteY624" fmla="*/ 29928 h 233498"/>
                      <a:gd name="connsiteX625" fmla="*/ 137472 w 185440"/>
                      <a:gd name="connsiteY625" fmla="*/ 28429 h 233498"/>
                      <a:gd name="connsiteX626" fmla="*/ 140332 w 185440"/>
                      <a:gd name="connsiteY626" fmla="*/ 28974 h 233498"/>
                      <a:gd name="connsiteX627" fmla="*/ 141696 w 185440"/>
                      <a:gd name="connsiteY627" fmla="*/ 28974 h 233498"/>
                      <a:gd name="connsiteX628" fmla="*/ 137062 w 185440"/>
                      <a:gd name="connsiteY628" fmla="*/ 25023 h 233498"/>
                      <a:gd name="connsiteX629" fmla="*/ 137881 w 185440"/>
                      <a:gd name="connsiteY629" fmla="*/ 24614 h 233498"/>
                      <a:gd name="connsiteX630" fmla="*/ 134611 w 185440"/>
                      <a:gd name="connsiteY630" fmla="*/ 23116 h 233498"/>
                      <a:gd name="connsiteX631" fmla="*/ 129297 w 185440"/>
                      <a:gd name="connsiteY631" fmla="*/ 20527 h 233498"/>
                      <a:gd name="connsiteX632" fmla="*/ 130523 w 185440"/>
                      <a:gd name="connsiteY632" fmla="*/ 20255 h 233498"/>
                      <a:gd name="connsiteX633" fmla="*/ 123167 w 185440"/>
                      <a:gd name="connsiteY633" fmla="*/ 17530 h 233498"/>
                      <a:gd name="connsiteX634" fmla="*/ 32154 w 185440"/>
                      <a:gd name="connsiteY634" fmla="*/ 58131 h 233498"/>
                      <a:gd name="connsiteX635" fmla="*/ 43462 w 185440"/>
                      <a:gd name="connsiteY635" fmla="*/ 49547 h 233498"/>
                      <a:gd name="connsiteX636" fmla="*/ 43189 w 185440"/>
                      <a:gd name="connsiteY636" fmla="*/ 50229 h 233498"/>
                      <a:gd name="connsiteX637" fmla="*/ 52045 w 185440"/>
                      <a:gd name="connsiteY637" fmla="*/ 39056 h 233498"/>
                      <a:gd name="connsiteX638" fmla="*/ 50956 w 185440"/>
                      <a:gd name="connsiteY638" fmla="*/ 45460 h 233498"/>
                      <a:gd name="connsiteX639" fmla="*/ 52182 w 185440"/>
                      <a:gd name="connsiteY639" fmla="*/ 42871 h 233498"/>
                      <a:gd name="connsiteX640" fmla="*/ 55588 w 185440"/>
                      <a:gd name="connsiteY640" fmla="*/ 40555 h 233498"/>
                      <a:gd name="connsiteX641" fmla="*/ 55588 w 185440"/>
                      <a:gd name="connsiteY641" fmla="*/ 43144 h 233498"/>
                      <a:gd name="connsiteX642" fmla="*/ 52591 w 185440"/>
                      <a:gd name="connsiteY642" fmla="*/ 46005 h 233498"/>
                      <a:gd name="connsiteX643" fmla="*/ 46868 w 185440"/>
                      <a:gd name="connsiteY643" fmla="*/ 50092 h 233498"/>
                      <a:gd name="connsiteX644" fmla="*/ 51092 w 185440"/>
                      <a:gd name="connsiteY644" fmla="*/ 49275 h 233498"/>
                      <a:gd name="connsiteX645" fmla="*/ 54089 w 185440"/>
                      <a:gd name="connsiteY645" fmla="*/ 45732 h 233498"/>
                      <a:gd name="connsiteX646" fmla="*/ 54771 w 185440"/>
                      <a:gd name="connsiteY646" fmla="*/ 49139 h 233498"/>
                      <a:gd name="connsiteX647" fmla="*/ 56813 w 185440"/>
                      <a:gd name="connsiteY647" fmla="*/ 46141 h 233498"/>
                      <a:gd name="connsiteX648" fmla="*/ 57223 w 185440"/>
                      <a:gd name="connsiteY648" fmla="*/ 49547 h 233498"/>
                      <a:gd name="connsiteX649" fmla="*/ 59948 w 185440"/>
                      <a:gd name="connsiteY649" fmla="*/ 45051 h 233498"/>
                      <a:gd name="connsiteX650" fmla="*/ 60356 w 185440"/>
                      <a:gd name="connsiteY650" fmla="*/ 45324 h 233498"/>
                      <a:gd name="connsiteX651" fmla="*/ 62673 w 185440"/>
                      <a:gd name="connsiteY651" fmla="*/ 41509 h 233498"/>
                      <a:gd name="connsiteX652" fmla="*/ 60765 w 185440"/>
                      <a:gd name="connsiteY652" fmla="*/ 41918 h 233498"/>
                      <a:gd name="connsiteX653" fmla="*/ 59539 w 185440"/>
                      <a:gd name="connsiteY653" fmla="*/ 45188 h 233498"/>
                      <a:gd name="connsiteX654" fmla="*/ 59130 w 185440"/>
                      <a:gd name="connsiteY654" fmla="*/ 43280 h 233498"/>
                      <a:gd name="connsiteX655" fmla="*/ 55451 w 185440"/>
                      <a:gd name="connsiteY655" fmla="*/ 45188 h 233498"/>
                      <a:gd name="connsiteX656" fmla="*/ 57632 w 185440"/>
                      <a:gd name="connsiteY656" fmla="*/ 43553 h 233498"/>
                      <a:gd name="connsiteX657" fmla="*/ 57359 w 185440"/>
                      <a:gd name="connsiteY657" fmla="*/ 40419 h 233498"/>
                      <a:gd name="connsiteX658" fmla="*/ 61038 w 185440"/>
                      <a:gd name="connsiteY658" fmla="*/ 36877 h 233498"/>
                      <a:gd name="connsiteX659" fmla="*/ 61720 w 185440"/>
                      <a:gd name="connsiteY659" fmla="*/ 34015 h 233498"/>
                      <a:gd name="connsiteX660" fmla="*/ 71938 w 185440"/>
                      <a:gd name="connsiteY660" fmla="*/ 28702 h 233498"/>
                      <a:gd name="connsiteX661" fmla="*/ 73437 w 185440"/>
                      <a:gd name="connsiteY661" fmla="*/ 26931 h 233498"/>
                      <a:gd name="connsiteX662" fmla="*/ 70574 w 185440"/>
                      <a:gd name="connsiteY662" fmla="*/ 27339 h 233498"/>
                      <a:gd name="connsiteX663" fmla="*/ 73437 w 185440"/>
                      <a:gd name="connsiteY663" fmla="*/ 25432 h 233498"/>
                      <a:gd name="connsiteX664" fmla="*/ 73437 w 185440"/>
                      <a:gd name="connsiteY664" fmla="*/ 25977 h 233498"/>
                      <a:gd name="connsiteX665" fmla="*/ 76161 w 185440"/>
                      <a:gd name="connsiteY665" fmla="*/ 23933 h 233498"/>
                      <a:gd name="connsiteX666" fmla="*/ 74253 w 185440"/>
                      <a:gd name="connsiteY666" fmla="*/ 27067 h 233498"/>
                      <a:gd name="connsiteX667" fmla="*/ 77387 w 185440"/>
                      <a:gd name="connsiteY667" fmla="*/ 26113 h 233498"/>
                      <a:gd name="connsiteX668" fmla="*/ 77116 w 185440"/>
                      <a:gd name="connsiteY668" fmla="*/ 26794 h 233498"/>
                      <a:gd name="connsiteX669" fmla="*/ 79840 w 185440"/>
                      <a:gd name="connsiteY669" fmla="*/ 23388 h 233498"/>
                      <a:gd name="connsiteX670" fmla="*/ 75888 w 185440"/>
                      <a:gd name="connsiteY670" fmla="*/ 21617 h 233498"/>
                      <a:gd name="connsiteX671" fmla="*/ 85154 w 185440"/>
                      <a:gd name="connsiteY671" fmla="*/ 17530 h 233498"/>
                      <a:gd name="connsiteX672" fmla="*/ 84199 w 185440"/>
                      <a:gd name="connsiteY672" fmla="*/ 19437 h 233498"/>
                      <a:gd name="connsiteX673" fmla="*/ 87741 w 185440"/>
                      <a:gd name="connsiteY673" fmla="*/ 19573 h 233498"/>
                      <a:gd name="connsiteX674" fmla="*/ 94010 w 185440"/>
                      <a:gd name="connsiteY674" fmla="*/ 16031 h 233498"/>
                      <a:gd name="connsiteX675" fmla="*/ 93055 w 185440"/>
                      <a:gd name="connsiteY675" fmla="*/ 17121 h 233498"/>
                      <a:gd name="connsiteX676" fmla="*/ 97824 w 185440"/>
                      <a:gd name="connsiteY676" fmla="*/ 17666 h 233498"/>
                      <a:gd name="connsiteX677" fmla="*/ 100413 w 185440"/>
                      <a:gd name="connsiteY677" fmla="*/ 16712 h 233498"/>
                      <a:gd name="connsiteX678" fmla="*/ 102048 w 185440"/>
                      <a:gd name="connsiteY678" fmla="*/ 14668 h 233498"/>
                      <a:gd name="connsiteX679" fmla="*/ 102048 w 185440"/>
                      <a:gd name="connsiteY679" fmla="*/ 14396 h 233498"/>
                      <a:gd name="connsiteX680" fmla="*/ 90604 w 185440"/>
                      <a:gd name="connsiteY680" fmla="*/ 14941 h 233498"/>
                      <a:gd name="connsiteX681" fmla="*/ 91148 w 185440"/>
                      <a:gd name="connsiteY681" fmla="*/ 14260 h 233498"/>
                      <a:gd name="connsiteX682" fmla="*/ 84881 w 185440"/>
                      <a:gd name="connsiteY682" fmla="*/ 15895 h 233498"/>
                      <a:gd name="connsiteX683" fmla="*/ 80249 w 185440"/>
                      <a:gd name="connsiteY683" fmla="*/ 16848 h 233498"/>
                      <a:gd name="connsiteX684" fmla="*/ 79022 w 185440"/>
                      <a:gd name="connsiteY684" fmla="*/ 15622 h 233498"/>
                      <a:gd name="connsiteX685" fmla="*/ 76434 w 185440"/>
                      <a:gd name="connsiteY685" fmla="*/ 17666 h 233498"/>
                      <a:gd name="connsiteX686" fmla="*/ 76843 w 185440"/>
                      <a:gd name="connsiteY686" fmla="*/ 16848 h 233498"/>
                      <a:gd name="connsiteX687" fmla="*/ 72075 w 185440"/>
                      <a:gd name="connsiteY687" fmla="*/ 19437 h 233498"/>
                      <a:gd name="connsiteX688" fmla="*/ 72075 w 185440"/>
                      <a:gd name="connsiteY688" fmla="*/ 19165 h 233498"/>
                      <a:gd name="connsiteX689" fmla="*/ 68123 w 185440"/>
                      <a:gd name="connsiteY689" fmla="*/ 24751 h 233498"/>
                      <a:gd name="connsiteX690" fmla="*/ 68123 w 185440"/>
                      <a:gd name="connsiteY690" fmla="*/ 26113 h 233498"/>
                      <a:gd name="connsiteX691" fmla="*/ 66624 w 185440"/>
                      <a:gd name="connsiteY691" fmla="*/ 27339 h 233498"/>
                      <a:gd name="connsiteX692" fmla="*/ 66624 w 185440"/>
                      <a:gd name="connsiteY692" fmla="*/ 27339 h 233498"/>
                      <a:gd name="connsiteX693" fmla="*/ 66624 w 185440"/>
                      <a:gd name="connsiteY693" fmla="*/ 27339 h 233498"/>
                      <a:gd name="connsiteX694" fmla="*/ 62809 w 185440"/>
                      <a:gd name="connsiteY694" fmla="*/ 28157 h 233498"/>
                      <a:gd name="connsiteX695" fmla="*/ 66761 w 185440"/>
                      <a:gd name="connsiteY695" fmla="*/ 25432 h 233498"/>
                      <a:gd name="connsiteX696" fmla="*/ 63218 w 185440"/>
                      <a:gd name="connsiteY696" fmla="*/ 24342 h 233498"/>
                      <a:gd name="connsiteX697" fmla="*/ 62809 w 185440"/>
                      <a:gd name="connsiteY697" fmla="*/ 23388 h 233498"/>
                      <a:gd name="connsiteX698" fmla="*/ 61856 w 185440"/>
                      <a:gd name="connsiteY698" fmla="*/ 25704 h 233498"/>
                      <a:gd name="connsiteX699" fmla="*/ 54362 w 185440"/>
                      <a:gd name="connsiteY699" fmla="*/ 30473 h 233498"/>
                      <a:gd name="connsiteX700" fmla="*/ 47004 w 185440"/>
                      <a:gd name="connsiteY700" fmla="*/ 38239 h 233498"/>
                      <a:gd name="connsiteX701" fmla="*/ 46731 w 185440"/>
                      <a:gd name="connsiteY701" fmla="*/ 35787 h 233498"/>
                      <a:gd name="connsiteX702" fmla="*/ 42781 w 185440"/>
                      <a:gd name="connsiteY702" fmla="*/ 42326 h 233498"/>
                      <a:gd name="connsiteX703" fmla="*/ 44007 w 185440"/>
                      <a:gd name="connsiteY703" fmla="*/ 39193 h 233498"/>
                      <a:gd name="connsiteX704" fmla="*/ 39102 w 185440"/>
                      <a:gd name="connsiteY704" fmla="*/ 46959 h 233498"/>
                      <a:gd name="connsiteX705" fmla="*/ 35151 w 185440"/>
                      <a:gd name="connsiteY705" fmla="*/ 54997 h 233498"/>
                      <a:gd name="connsiteX706" fmla="*/ 33925 w 185440"/>
                      <a:gd name="connsiteY706" fmla="*/ 54588 h 233498"/>
                      <a:gd name="connsiteX707" fmla="*/ 32290 w 185440"/>
                      <a:gd name="connsiteY707" fmla="*/ 58267 h 233498"/>
                      <a:gd name="connsiteX708" fmla="*/ 28066 w 185440"/>
                      <a:gd name="connsiteY708" fmla="*/ 70393 h 233498"/>
                      <a:gd name="connsiteX709" fmla="*/ 27113 w 185440"/>
                      <a:gd name="connsiteY709" fmla="*/ 74072 h 233498"/>
                      <a:gd name="connsiteX710" fmla="*/ 27113 w 185440"/>
                      <a:gd name="connsiteY710" fmla="*/ 73799 h 233498"/>
                      <a:gd name="connsiteX711" fmla="*/ 26976 w 185440"/>
                      <a:gd name="connsiteY711" fmla="*/ 77614 h 233498"/>
                      <a:gd name="connsiteX712" fmla="*/ 29564 w 185440"/>
                      <a:gd name="connsiteY712" fmla="*/ 77886 h 233498"/>
                      <a:gd name="connsiteX713" fmla="*/ 28339 w 185440"/>
                      <a:gd name="connsiteY713" fmla="*/ 76933 h 233498"/>
                      <a:gd name="connsiteX714" fmla="*/ 27113 w 185440"/>
                      <a:gd name="connsiteY714" fmla="*/ 82246 h 233498"/>
                      <a:gd name="connsiteX715" fmla="*/ 29293 w 185440"/>
                      <a:gd name="connsiteY715" fmla="*/ 78704 h 233498"/>
                      <a:gd name="connsiteX716" fmla="*/ 29020 w 185440"/>
                      <a:gd name="connsiteY716" fmla="*/ 83745 h 233498"/>
                      <a:gd name="connsiteX717" fmla="*/ 25478 w 185440"/>
                      <a:gd name="connsiteY717" fmla="*/ 85652 h 233498"/>
                      <a:gd name="connsiteX718" fmla="*/ 24660 w 185440"/>
                      <a:gd name="connsiteY718" fmla="*/ 91375 h 233498"/>
                      <a:gd name="connsiteX719" fmla="*/ 27113 w 185440"/>
                      <a:gd name="connsiteY719" fmla="*/ 89876 h 233498"/>
                      <a:gd name="connsiteX720" fmla="*/ 26158 w 185440"/>
                      <a:gd name="connsiteY720" fmla="*/ 94236 h 233498"/>
                      <a:gd name="connsiteX721" fmla="*/ 25751 w 185440"/>
                      <a:gd name="connsiteY721" fmla="*/ 92192 h 233498"/>
                      <a:gd name="connsiteX722" fmla="*/ 23570 w 185440"/>
                      <a:gd name="connsiteY722" fmla="*/ 95190 h 233498"/>
                      <a:gd name="connsiteX723" fmla="*/ 23570 w 185440"/>
                      <a:gd name="connsiteY723" fmla="*/ 97097 h 233498"/>
                      <a:gd name="connsiteX724" fmla="*/ 23843 w 185440"/>
                      <a:gd name="connsiteY724" fmla="*/ 96688 h 233498"/>
                      <a:gd name="connsiteX725" fmla="*/ 24523 w 185440"/>
                      <a:gd name="connsiteY725" fmla="*/ 98868 h 233498"/>
                      <a:gd name="connsiteX726" fmla="*/ 25887 w 185440"/>
                      <a:gd name="connsiteY726" fmla="*/ 97915 h 233498"/>
                      <a:gd name="connsiteX727" fmla="*/ 25342 w 185440"/>
                      <a:gd name="connsiteY727" fmla="*/ 100503 h 233498"/>
                      <a:gd name="connsiteX728" fmla="*/ 26976 w 185440"/>
                      <a:gd name="connsiteY728" fmla="*/ 98732 h 233498"/>
                      <a:gd name="connsiteX729" fmla="*/ 26976 w 185440"/>
                      <a:gd name="connsiteY729" fmla="*/ 101593 h 233498"/>
                      <a:gd name="connsiteX730" fmla="*/ 28475 w 185440"/>
                      <a:gd name="connsiteY730" fmla="*/ 92192 h 233498"/>
                      <a:gd name="connsiteX731" fmla="*/ 27113 w 185440"/>
                      <a:gd name="connsiteY731" fmla="*/ 93419 h 233498"/>
                      <a:gd name="connsiteX732" fmla="*/ 30655 w 185440"/>
                      <a:gd name="connsiteY732" fmla="*/ 86606 h 233498"/>
                      <a:gd name="connsiteX733" fmla="*/ 30655 w 185440"/>
                      <a:gd name="connsiteY733" fmla="*/ 78976 h 233498"/>
                      <a:gd name="connsiteX734" fmla="*/ 33107 w 185440"/>
                      <a:gd name="connsiteY734" fmla="*/ 74889 h 233498"/>
                      <a:gd name="connsiteX735" fmla="*/ 32563 w 185440"/>
                      <a:gd name="connsiteY735" fmla="*/ 68486 h 233498"/>
                      <a:gd name="connsiteX736" fmla="*/ 30519 w 185440"/>
                      <a:gd name="connsiteY736" fmla="*/ 72845 h 233498"/>
                      <a:gd name="connsiteX737" fmla="*/ 31201 w 185440"/>
                      <a:gd name="connsiteY737" fmla="*/ 69984 h 233498"/>
                      <a:gd name="connsiteX738" fmla="*/ 29564 w 185440"/>
                      <a:gd name="connsiteY738" fmla="*/ 71483 h 233498"/>
                      <a:gd name="connsiteX739" fmla="*/ 27795 w 185440"/>
                      <a:gd name="connsiteY739" fmla="*/ 70257 h 233498"/>
                      <a:gd name="connsiteX740" fmla="*/ 8720 w 185440"/>
                      <a:gd name="connsiteY740" fmla="*/ 138788 h 233498"/>
                      <a:gd name="connsiteX741" fmla="*/ 8720 w 185440"/>
                      <a:gd name="connsiteY741" fmla="*/ 138788 h 233498"/>
                      <a:gd name="connsiteX742" fmla="*/ 8720 w 185440"/>
                      <a:gd name="connsiteY742" fmla="*/ 138788 h 233498"/>
                      <a:gd name="connsiteX743" fmla="*/ 8720 w 185440"/>
                      <a:gd name="connsiteY743" fmla="*/ 138788 h 233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Lst>
                    <a:rect l="l" t="t" r="r" b="b"/>
                    <a:pathLst>
                      <a:path w="185440" h="233498">
                        <a:moveTo>
                          <a:pt x="33516" y="168763"/>
                        </a:moveTo>
                        <a:lnTo>
                          <a:pt x="34061" y="169444"/>
                        </a:lnTo>
                        <a:lnTo>
                          <a:pt x="33652" y="169171"/>
                        </a:lnTo>
                        <a:lnTo>
                          <a:pt x="34334" y="171351"/>
                        </a:lnTo>
                        <a:cubicBezTo>
                          <a:pt x="34334" y="171351"/>
                          <a:pt x="34742" y="171760"/>
                          <a:pt x="34878" y="172032"/>
                        </a:cubicBezTo>
                        <a:cubicBezTo>
                          <a:pt x="34878" y="172032"/>
                          <a:pt x="34607" y="171896"/>
                          <a:pt x="34471" y="171896"/>
                        </a:cubicBezTo>
                        <a:lnTo>
                          <a:pt x="34471" y="172577"/>
                        </a:lnTo>
                        <a:cubicBezTo>
                          <a:pt x="36377" y="173667"/>
                          <a:pt x="39239" y="177073"/>
                          <a:pt x="40465" y="177755"/>
                        </a:cubicBezTo>
                        <a:cubicBezTo>
                          <a:pt x="41690" y="178981"/>
                          <a:pt x="42918" y="180480"/>
                          <a:pt x="43462" y="181570"/>
                        </a:cubicBezTo>
                        <a:cubicBezTo>
                          <a:pt x="42918" y="180616"/>
                          <a:pt x="41963" y="179390"/>
                          <a:pt x="41554" y="180071"/>
                        </a:cubicBezTo>
                        <a:cubicBezTo>
                          <a:pt x="42099" y="182523"/>
                          <a:pt x="41283" y="184431"/>
                          <a:pt x="44960" y="186883"/>
                        </a:cubicBezTo>
                        <a:lnTo>
                          <a:pt x="43598" y="184976"/>
                        </a:lnTo>
                        <a:lnTo>
                          <a:pt x="48639" y="187837"/>
                        </a:lnTo>
                        <a:cubicBezTo>
                          <a:pt x="48912" y="190017"/>
                          <a:pt x="46188" y="186474"/>
                          <a:pt x="44960" y="186338"/>
                        </a:cubicBezTo>
                        <a:cubicBezTo>
                          <a:pt x="48232" y="189063"/>
                          <a:pt x="48232" y="193695"/>
                          <a:pt x="51092" y="193832"/>
                        </a:cubicBezTo>
                        <a:cubicBezTo>
                          <a:pt x="50410" y="194785"/>
                          <a:pt x="49048" y="196693"/>
                          <a:pt x="51092" y="198600"/>
                        </a:cubicBezTo>
                        <a:cubicBezTo>
                          <a:pt x="50683" y="196148"/>
                          <a:pt x="53000" y="199145"/>
                          <a:pt x="52863" y="196829"/>
                        </a:cubicBezTo>
                        <a:cubicBezTo>
                          <a:pt x="54089" y="196965"/>
                          <a:pt x="54771" y="199282"/>
                          <a:pt x="55588" y="198737"/>
                        </a:cubicBezTo>
                        <a:lnTo>
                          <a:pt x="55044" y="198737"/>
                        </a:lnTo>
                        <a:cubicBezTo>
                          <a:pt x="57086" y="203778"/>
                          <a:pt x="60492" y="202279"/>
                          <a:pt x="62673" y="202688"/>
                        </a:cubicBezTo>
                        <a:cubicBezTo>
                          <a:pt x="67168" y="205685"/>
                          <a:pt x="69076" y="207456"/>
                          <a:pt x="73028" y="209500"/>
                        </a:cubicBezTo>
                        <a:cubicBezTo>
                          <a:pt x="72755" y="210317"/>
                          <a:pt x="72891" y="212906"/>
                          <a:pt x="74526" y="213587"/>
                        </a:cubicBezTo>
                        <a:cubicBezTo>
                          <a:pt x="75752" y="212906"/>
                          <a:pt x="79703" y="214132"/>
                          <a:pt x="80656" y="212770"/>
                        </a:cubicBezTo>
                        <a:cubicBezTo>
                          <a:pt x="77932" y="211135"/>
                          <a:pt x="77796" y="212770"/>
                          <a:pt x="75888" y="212497"/>
                        </a:cubicBezTo>
                        <a:cubicBezTo>
                          <a:pt x="75072" y="210454"/>
                          <a:pt x="76434" y="210999"/>
                          <a:pt x="74799" y="209364"/>
                        </a:cubicBezTo>
                        <a:cubicBezTo>
                          <a:pt x="75481" y="210045"/>
                          <a:pt x="77250" y="210590"/>
                          <a:pt x="79158" y="211407"/>
                        </a:cubicBezTo>
                        <a:cubicBezTo>
                          <a:pt x="81066" y="212089"/>
                          <a:pt x="82837" y="212634"/>
                          <a:pt x="83519" y="213587"/>
                        </a:cubicBezTo>
                        <a:lnTo>
                          <a:pt x="82837" y="213587"/>
                        </a:lnTo>
                        <a:cubicBezTo>
                          <a:pt x="85426" y="215359"/>
                          <a:pt x="85154" y="219173"/>
                          <a:pt x="90875" y="217947"/>
                        </a:cubicBezTo>
                        <a:lnTo>
                          <a:pt x="93464" y="217538"/>
                        </a:lnTo>
                        <a:cubicBezTo>
                          <a:pt x="93464" y="217538"/>
                          <a:pt x="93328" y="217811"/>
                          <a:pt x="93192" y="217947"/>
                        </a:cubicBezTo>
                        <a:cubicBezTo>
                          <a:pt x="97143" y="218492"/>
                          <a:pt x="96052" y="219991"/>
                          <a:pt x="100549" y="219037"/>
                        </a:cubicBezTo>
                        <a:cubicBezTo>
                          <a:pt x="100140" y="219037"/>
                          <a:pt x="100549" y="219310"/>
                          <a:pt x="100004" y="219310"/>
                        </a:cubicBezTo>
                        <a:cubicBezTo>
                          <a:pt x="102593" y="220263"/>
                          <a:pt x="105181" y="218220"/>
                          <a:pt x="107089" y="217811"/>
                        </a:cubicBezTo>
                        <a:cubicBezTo>
                          <a:pt x="108451" y="218901"/>
                          <a:pt x="106953" y="219037"/>
                          <a:pt x="106271" y="219991"/>
                        </a:cubicBezTo>
                        <a:cubicBezTo>
                          <a:pt x="111041" y="220263"/>
                          <a:pt x="115536" y="216857"/>
                          <a:pt x="117717" y="214814"/>
                        </a:cubicBezTo>
                        <a:lnTo>
                          <a:pt x="120577" y="214541"/>
                        </a:lnTo>
                        <a:cubicBezTo>
                          <a:pt x="119079" y="215495"/>
                          <a:pt x="117444" y="217402"/>
                          <a:pt x="118124" y="218083"/>
                        </a:cubicBezTo>
                        <a:cubicBezTo>
                          <a:pt x="119624" y="217266"/>
                          <a:pt x="119079" y="216857"/>
                          <a:pt x="121395" y="216449"/>
                        </a:cubicBezTo>
                        <a:cubicBezTo>
                          <a:pt x="121395" y="217266"/>
                          <a:pt x="120577" y="218356"/>
                          <a:pt x="119761" y="219582"/>
                        </a:cubicBezTo>
                        <a:cubicBezTo>
                          <a:pt x="124936" y="219310"/>
                          <a:pt x="119895" y="216585"/>
                          <a:pt x="123983" y="217811"/>
                        </a:cubicBezTo>
                        <a:cubicBezTo>
                          <a:pt x="125482" y="217402"/>
                          <a:pt x="125891" y="215904"/>
                          <a:pt x="125618" y="214950"/>
                        </a:cubicBezTo>
                        <a:lnTo>
                          <a:pt x="128615" y="214950"/>
                        </a:lnTo>
                        <a:cubicBezTo>
                          <a:pt x="128342" y="213587"/>
                          <a:pt x="131478" y="212361"/>
                          <a:pt x="133249" y="210999"/>
                        </a:cubicBezTo>
                        <a:cubicBezTo>
                          <a:pt x="133249" y="210317"/>
                          <a:pt x="131205" y="210862"/>
                          <a:pt x="130659" y="211544"/>
                        </a:cubicBezTo>
                        <a:cubicBezTo>
                          <a:pt x="130386" y="210726"/>
                          <a:pt x="132158" y="209091"/>
                          <a:pt x="133385" y="208410"/>
                        </a:cubicBezTo>
                        <a:cubicBezTo>
                          <a:pt x="134202" y="209364"/>
                          <a:pt x="136246" y="208001"/>
                          <a:pt x="138153" y="206911"/>
                        </a:cubicBezTo>
                        <a:cubicBezTo>
                          <a:pt x="139788" y="205549"/>
                          <a:pt x="141287" y="204459"/>
                          <a:pt x="141560" y="206230"/>
                        </a:cubicBezTo>
                        <a:cubicBezTo>
                          <a:pt x="146737" y="201734"/>
                          <a:pt x="152867" y="194377"/>
                          <a:pt x="154775" y="190426"/>
                        </a:cubicBezTo>
                        <a:cubicBezTo>
                          <a:pt x="156410" y="189881"/>
                          <a:pt x="158045" y="187292"/>
                          <a:pt x="157908" y="189472"/>
                        </a:cubicBezTo>
                        <a:cubicBezTo>
                          <a:pt x="161178" y="184976"/>
                          <a:pt x="160634" y="181297"/>
                          <a:pt x="163768" y="177073"/>
                        </a:cubicBezTo>
                        <a:cubicBezTo>
                          <a:pt x="164312" y="176801"/>
                          <a:pt x="162540" y="179117"/>
                          <a:pt x="163359" y="179390"/>
                        </a:cubicBezTo>
                        <a:cubicBezTo>
                          <a:pt x="164312" y="175984"/>
                          <a:pt x="167447" y="174349"/>
                          <a:pt x="169216" y="169035"/>
                        </a:cubicBezTo>
                        <a:cubicBezTo>
                          <a:pt x="168809" y="169852"/>
                          <a:pt x="169216" y="170397"/>
                          <a:pt x="169353" y="170534"/>
                        </a:cubicBezTo>
                        <a:cubicBezTo>
                          <a:pt x="168945" y="170534"/>
                          <a:pt x="169489" y="168081"/>
                          <a:pt x="169762" y="166719"/>
                        </a:cubicBezTo>
                        <a:cubicBezTo>
                          <a:pt x="170307" y="166038"/>
                          <a:pt x="169762" y="167809"/>
                          <a:pt x="170034" y="167536"/>
                        </a:cubicBezTo>
                        <a:cubicBezTo>
                          <a:pt x="175212" y="157999"/>
                          <a:pt x="174123" y="149143"/>
                          <a:pt x="176028" y="139061"/>
                        </a:cubicBezTo>
                        <a:cubicBezTo>
                          <a:pt x="175348" y="141922"/>
                          <a:pt x="176847" y="143421"/>
                          <a:pt x="177529" y="143557"/>
                        </a:cubicBezTo>
                        <a:lnTo>
                          <a:pt x="178209" y="140696"/>
                        </a:lnTo>
                        <a:cubicBezTo>
                          <a:pt x="177665" y="139470"/>
                          <a:pt x="177936" y="137290"/>
                          <a:pt x="177529" y="135382"/>
                        </a:cubicBezTo>
                        <a:cubicBezTo>
                          <a:pt x="177800" y="135246"/>
                          <a:pt x="178345" y="134292"/>
                          <a:pt x="178618" y="135382"/>
                        </a:cubicBezTo>
                        <a:cubicBezTo>
                          <a:pt x="181206" y="129660"/>
                          <a:pt x="176438" y="126118"/>
                          <a:pt x="177529" y="119169"/>
                        </a:cubicBezTo>
                        <a:lnTo>
                          <a:pt x="180526" y="127889"/>
                        </a:lnTo>
                        <a:lnTo>
                          <a:pt x="181751" y="125845"/>
                        </a:lnTo>
                        <a:lnTo>
                          <a:pt x="183114" y="129796"/>
                        </a:lnTo>
                        <a:cubicBezTo>
                          <a:pt x="184205" y="127480"/>
                          <a:pt x="182024" y="125300"/>
                          <a:pt x="183386" y="125164"/>
                        </a:cubicBezTo>
                        <a:cubicBezTo>
                          <a:pt x="183659" y="125709"/>
                          <a:pt x="183523" y="126935"/>
                          <a:pt x="184205" y="126935"/>
                        </a:cubicBezTo>
                        <a:cubicBezTo>
                          <a:pt x="184748" y="124619"/>
                          <a:pt x="183795" y="124483"/>
                          <a:pt x="183659" y="122711"/>
                        </a:cubicBezTo>
                        <a:cubicBezTo>
                          <a:pt x="186247" y="127344"/>
                          <a:pt x="185294" y="136200"/>
                          <a:pt x="185158" y="141105"/>
                        </a:cubicBezTo>
                        <a:cubicBezTo>
                          <a:pt x="185158" y="141922"/>
                          <a:pt x="184748" y="140423"/>
                          <a:pt x="184477" y="140151"/>
                        </a:cubicBezTo>
                        <a:cubicBezTo>
                          <a:pt x="184205" y="142058"/>
                          <a:pt x="183114" y="143148"/>
                          <a:pt x="183114" y="145601"/>
                        </a:cubicBezTo>
                        <a:cubicBezTo>
                          <a:pt x="183932" y="147372"/>
                          <a:pt x="184068" y="144647"/>
                          <a:pt x="184477" y="143421"/>
                        </a:cubicBezTo>
                        <a:cubicBezTo>
                          <a:pt x="185430" y="143693"/>
                          <a:pt x="185158" y="144375"/>
                          <a:pt x="185021" y="145737"/>
                        </a:cubicBezTo>
                        <a:cubicBezTo>
                          <a:pt x="183795" y="145737"/>
                          <a:pt x="183114" y="153094"/>
                          <a:pt x="180935" y="154320"/>
                        </a:cubicBezTo>
                        <a:cubicBezTo>
                          <a:pt x="179300" y="161405"/>
                          <a:pt x="184477" y="154048"/>
                          <a:pt x="181888" y="160860"/>
                        </a:cubicBezTo>
                        <a:lnTo>
                          <a:pt x="179844" y="162359"/>
                        </a:lnTo>
                        <a:cubicBezTo>
                          <a:pt x="179435" y="166583"/>
                          <a:pt x="178482" y="172169"/>
                          <a:pt x="176028" y="176256"/>
                        </a:cubicBezTo>
                        <a:lnTo>
                          <a:pt x="176438" y="175302"/>
                        </a:lnTo>
                        <a:cubicBezTo>
                          <a:pt x="176165" y="174485"/>
                          <a:pt x="175348" y="175302"/>
                          <a:pt x="174803" y="175575"/>
                        </a:cubicBezTo>
                        <a:cubicBezTo>
                          <a:pt x="172759" y="178572"/>
                          <a:pt x="172622" y="182115"/>
                          <a:pt x="170307" y="183341"/>
                        </a:cubicBezTo>
                        <a:cubicBezTo>
                          <a:pt x="169762" y="187701"/>
                          <a:pt x="166628" y="194104"/>
                          <a:pt x="164175" y="198328"/>
                        </a:cubicBezTo>
                        <a:cubicBezTo>
                          <a:pt x="161996" y="198328"/>
                          <a:pt x="166765" y="192333"/>
                          <a:pt x="166765" y="190017"/>
                        </a:cubicBezTo>
                        <a:lnTo>
                          <a:pt x="164312" y="193559"/>
                        </a:lnTo>
                        <a:cubicBezTo>
                          <a:pt x="165810" y="191379"/>
                          <a:pt x="165810" y="190153"/>
                          <a:pt x="165810" y="188246"/>
                        </a:cubicBezTo>
                        <a:cubicBezTo>
                          <a:pt x="163359" y="190971"/>
                          <a:pt x="164175" y="193014"/>
                          <a:pt x="162269" y="196148"/>
                        </a:cubicBezTo>
                        <a:cubicBezTo>
                          <a:pt x="161996" y="195603"/>
                          <a:pt x="161451" y="195739"/>
                          <a:pt x="160362" y="196965"/>
                        </a:cubicBezTo>
                        <a:lnTo>
                          <a:pt x="161042" y="198192"/>
                        </a:lnTo>
                        <a:cubicBezTo>
                          <a:pt x="161042" y="198192"/>
                          <a:pt x="160769" y="198192"/>
                          <a:pt x="160362" y="198600"/>
                        </a:cubicBezTo>
                        <a:cubicBezTo>
                          <a:pt x="159134" y="200372"/>
                          <a:pt x="158045" y="202279"/>
                          <a:pt x="156683" y="203914"/>
                        </a:cubicBezTo>
                        <a:cubicBezTo>
                          <a:pt x="158045" y="203369"/>
                          <a:pt x="158863" y="203914"/>
                          <a:pt x="159952" y="202824"/>
                        </a:cubicBezTo>
                        <a:cubicBezTo>
                          <a:pt x="158998" y="202824"/>
                          <a:pt x="159952" y="201598"/>
                          <a:pt x="160905" y="200372"/>
                        </a:cubicBezTo>
                        <a:cubicBezTo>
                          <a:pt x="160634" y="202006"/>
                          <a:pt x="162540" y="199554"/>
                          <a:pt x="162949" y="200099"/>
                        </a:cubicBezTo>
                        <a:cubicBezTo>
                          <a:pt x="160769" y="202688"/>
                          <a:pt x="158318" y="205685"/>
                          <a:pt x="156683" y="207593"/>
                        </a:cubicBezTo>
                        <a:lnTo>
                          <a:pt x="155321" y="207320"/>
                        </a:lnTo>
                        <a:cubicBezTo>
                          <a:pt x="152867" y="209364"/>
                          <a:pt x="150687" y="212089"/>
                          <a:pt x="148645" y="213179"/>
                        </a:cubicBezTo>
                        <a:lnTo>
                          <a:pt x="148645" y="212225"/>
                        </a:lnTo>
                        <a:cubicBezTo>
                          <a:pt x="145646" y="214405"/>
                          <a:pt x="142922" y="217266"/>
                          <a:pt x="139243" y="217947"/>
                        </a:cubicBezTo>
                        <a:cubicBezTo>
                          <a:pt x="137062" y="221081"/>
                          <a:pt x="133520" y="223806"/>
                          <a:pt x="131341" y="226394"/>
                        </a:cubicBezTo>
                        <a:cubicBezTo>
                          <a:pt x="130523" y="228711"/>
                          <a:pt x="120714" y="228438"/>
                          <a:pt x="117307" y="231163"/>
                        </a:cubicBezTo>
                        <a:cubicBezTo>
                          <a:pt x="117035" y="231027"/>
                          <a:pt x="119895" y="229664"/>
                          <a:pt x="120986" y="228574"/>
                        </a:cubicBezTo>
                        <a:cubicBezTo>
                          <a:pt x="118397" y="229119"/>
                          <a:pt x="116626" y="231163"/>
                          <a:pt x="115400" y="229937"/>
                        </a:cubicBezTo>
                        <a:cubicBezTo>
                          <a:pt x="121530" y="229256"/>
                          <a:pt x="114854" y="228711"/>
                          <a:pt x="117444" y="227757"/>
                        </a:cubicBezTo>
                        <a:cubicBezTo>
                          <a:pt x="114718" y="228302"/>
                          <a:pt x="111857" y="229119"/>
                          <a:pt x="110632" y="229937"/>
                        </a:cubicBezTo>
                        <a:cubicBezTo>
                          <a:pt x="115127" y="229119"/>
                          <a:pt x="109269" y="232389"/>
                          <a:pt x="113765" y="230891"/>
                        </a:cubicBezTo>
                        <a:cubicBezTo>
                          <a:pt x="110495" y="233070"/>
                          <a:pt x="105318" y="233615"/>
                          <a:pt x="100822" y="233479"/>
                        </a:cubicBezTo>
                        <a:cubicBezTo>
                          <a:pt x="100822" y="232798"/>
                          <a:pt x="100277" y="232389"/>
                          <a:pt x="98778" y="232117"/>
                        </a:cubicBezTo>
                        <a:lnTo>
                          <a:pt x="97416" y="233070"/>
                        </a:lnTo>
                        <a:cubicBezTo>
                          <a:pt x="95372" y="232798"/>
                          <a:pt x="101366" y="232117"/>
                          <a:pt x="97416" y="231572"/>
                        </a:cubicBezTo>
                        <a:cubicBezTo>
                          <a:pt x="92919" y="233343"/>
                          <a:pt x="85154" y="228983"/>
                          <a:pt x="82564" y="231572"/>
                        </a:cubicBezTo>
                        <a:cubicBezTo>
                          <a:pt x="79703" y="229801"/>
                          <a:pt x="88833" y="231572"/>
                          <a:pt x="84472" y="229119"/>
                        </a:cubicBezTo>
                        <a:cubicBezTo>
                          <a:pt x="87469" y="228574"/>
                          <a:pt x="90875" y="230482"/>
                          <a:pt x="92102" y="229119"/>
                        </a:cubicBezTo>
                        <a:cubicBezTo>
                          <a:pt x="89376" y="229119"/>
                          <a:pt x="91284" y="227621"/>
                          <a:pt x="89649" y="227348"/>
                        </a:cubicBezTo>
                        <a:lnTo>
                          <a:pt x="86516" y="227757"/>
                        </a:lnTo>
                        <a:lnTo>
                          <a:pt x="87198" y="227757"/>
                        </a:lnTo>
                        <a:cubicBezTo>
                          <a:pt x="81884" y="228711"/>
                          <a:pt x="74390" y="225304"/>
                          <a:pt x="68668" y="222716"/>
                        </a:cubicBezTo>
                        <a:cubicBezTo>
                          <a:pt x="65806" y="222307"/>
                          <a:pt x="63355" y="221898"/>
                          <a:pt x="60901" y="221353"/>
                        </a:cubicBezTo>
                        <a:cubicBezTo>
                          <a:pt x="58450" y="220672"/>
                          <a:pt x="55724" y="219855"/>
                          <a:pt x="53273" y="217675"/>
                        </a:cubicBezTo>
                        <a:cubicBezTo>
                          <a:pt x="55315" y="218083"/>
                          <a:pt x="49457" y="213587"/>
                          <a:pt x="53816" y="214814"/>
                        </a:cubicBezTo>
                        <a:cubicBezTo>
                          <a:pt x="51909" y="212361"/>
                          <a:pt x="49048" y="211271"/>
                          <a:pt x="48639" y="211680"/>
                        </a:cubicBezTo>
                        <a:cubicBezTo>
                          <a:pt x="50410" y="213724"/>
                          <a:pt x="49185" y="212497"/>
                          <a:pt x="50683" y="214132"/>
                        </a:cubicBezTo>
                        <a:cubicBezTo>
                          <a:pt x="48912" y="213860"/>
                          <a:pt x="46460" y="211407"/>
                          <a:pt x="45778" y="210045"/>
                        </a:cubicBezTo>
                        <a:cubicBezTo>
                          <a:pt x="46188" y="210590"/>
                          <a:pt x="46188" y="210317"/>
                          <a:pt x="46460" y="210045"/>
                        </a:cubicBezTo>
                        <a:cubicBezTo>
                          <a:pt x="44553" y="207456"/>
                          <a:pt x="44825" y="209636"/>
                          <a:pt x="42918" y="208274"/>
                        </a:cubicBezTo>
                        <a:cubicBezTo>
                          <a:pt x="43189" y="207048"/>
                          <a:pt x="39648" y="204323"/>
                          <a:pt x="38830" y="202415"/>
                        </a:cubicBezTo>
                        <a:lnTo>
                          <a:pt x="35560" y="201189"/>
                        </a:lnTo>
                        <a:cubicBezTo>
                          <a:pt x="37468" y="201734"/>
                          <a:pt x="33925" y="198737"/>
                          <a:pt x="34607" y="197647"/>
                        </a:cubicBezTo>
                        <a:cubicBezTo>
                          <a:pt x="32699" y="196420"/>
                          <a:pt x="30519" y="195603"/>
                          <a:pt x="28884" y="192742"/>
                        </a:cubicBezTo>
                        <a:cubicBezTo>
                          <a:pt x="30110" y="193559"/>
                          <a:pt x="27929" y="189744"/>
                          <a:pt x="28884" y="189063"/>
                        </a:cubicBezTo>
                        <a:cubicBezTo>
                          <a:pt x="26976" y="183750"/>
                          <a:pt x="21526" y="182523"/>
                          <a:pt x="20710" y="176937"/>
                        </a:cubicBezTo>
                        <a:cubicBezTo>
                          <a:pt x="20982" y="176937"/>
                          <a:pt x="22072" y="177618"/>
                          <a:pt x="21663" y="176120"/>
                        </a:cubicBezTo>
                        <a:cubicBezTo>
                          <a:pt x="20846" y="175166"/>
                          <a:pt x="20028" y="173259"/>
                          <a:pt x="19482" y="172032"/>
                        </a:cubicBezTo>
                        <a:lnTo>
                          <a:pt x="19482" y="172032"/>
                        </a:lnTo>
                        <a:cubicBezTo>
                          <a:pt x="19482" y="172032"/>
                          <a:pt x="19482" y="172032"/>
                          <a:pt x="19482" y="172032"/>
                        </a:cubicBezTo>
                        <a:cubicBezTo>
                          <a:pt x="19211" y="171487"/>
                          <a:pt x="18938" y="171079"/>
                          <a:pt x="18666" y="171215"/>
                        </a:cubicBezTo>
                        <a:cubicBezTo>
                          <a:pt x="16894" y="169580"/>
                          <a:pt x="15396" y="168899"/>
                          <a:pt x="12943" y="164948"/>
                        </a:cubicBezTo>
                        <a:cubicBezTo>
                          <a:pt x="11853" y="165629"/>
                          <a:pt x="13625" y="169035"/>
                          <a:pt x="14578" y="170397"/>
                        </a:cubicBezTo>
                        <a:lnTo>
                          <a:pt x="16212" y="171215"/>
                        </a:lnTo>
                        <a:cubicBezTo>
                          <a:pt x="14850" y="173259"/>
                          <a:pt x="17984" y="174894"/>
                          <a:pt x="17847" y="175984"/>
                        </a:cubicBezTo>
                        <a:cubicBezTo>
                          <a:pt x="14578" y="174485"/>
                          <a:pt x="12399" y="166991"/>
                          <a:pt x="9673" y="162904"/>
                        </a:cubicBezTo>
                        <a:cubicBezTo>
                          <a:pt x="8720" y="166174"/>
                          <a:pt x="10764" y="172305"/>
                          <a:pt x="13079" y="177346"/>
                        </a:cubicBezTo>
                        <a:cubicBezTo>
                          <a:pt x="13079" y="176529"/>
                          <a:pt x="12806" y="175711"/>
                          <a:pt x="12806" y="174757"/>
                        </a:cubicBezTo>
                        <a:cubicBezTo>
                          <a:pt x="13079" y="175711"/>
                          <a:pt x="13625" y="176529"/>
                          <a:pt x="14034" y="177346"/>
                        </a:cubicBezTo>
                        <a:cubicBezTo>
                          <a:pt x="14034" y="176256"/>
                          <a:pt x="14034" y="175302"/>
                          <a:pt x="14034" y="174212"/>
                        </a:cubicBezTo>
                        <a:cubicBezTo>
                          <a:pt x="14850" y="176801"/>
                          <a:pt x="16212" y="178708"/>
                          <a:pt x="17167" y="181025"/>
                        </a:cubicBezTo>
                        <a:cubicBezTo>
                          <a:pt x="15940" y="178436"/>
                          <a:pt x="17031" y="176665"/>
                          <a:pt x="17440" y="178300"/>
                        </a:cubicBezTo>
                        <a:cubicBezTo>
                          <a:pt x="17711" y="181706"/>
                          <a:pt x="19619" y="180888"/>
                          <a:pt x="20573" y="183068"/>
                        </a:cubicBezTo>
                        <a:cubicBezTo>
                          <a:pt x="20028" y="181842"/>
                          <a:pt x="19346" y="180207"/>
                          <a:pt x="20573" y="180888"/>
                        </a:cubicBezTo>
                        <a:cubicBezTo>
                          <a:pt x="21253" y="185929"/>
                          <a:pt x="23025" y="186474"/>
                          <a:pt x="23707" y="191107"/>
                        </a:cubicBezTo>
                        <a:cubicBezTo>
                          <a:pt x="25205" y="189608"/>
                          <a:pt x="26704" y="195739"/>
                          <a:pt x="28611" y="195194"/>
                        </a:cubicBezTo>
                        <a:lnTo>
                          <a:pt x="27658" y="193423"/>
                        </a:lnTo>
                        <a:lnTo>
                          <a:pt x="31201" y="196148"/>
                        </a:lnTo>
                        <a:cubicBezTo>
                          <a:pt x="32154" y="200372"/>
                          <a:pt x="27658" y="194240"/>
                          <a:pt x="30246" y="199963"/>
                        </a:cubicBezTo>
                        <a:cubicBezTo>
                          <a:pt x="33516" y="204595"/>
                          <a:pt x="35287" y="202960"/>
                          <a:pt x="38284" y="206230"/>
                        </a:cubicBezTo>
                        <a:cubicBezTo>
                          <a:pt x="36377" y="205958"/>
                          <a:pt x="33243" y="204050"/>
                          <a:pt x="31064" y="201189"/>
                        </a:cubicBezTo>
                        <a:cubicBezTo>
                          <a:pt x="31336" y="201870"/>
                          <a:pt x="31608" y="202551"/>
                          <a:pt x="32017" y="203233"/>
                        </a:cubicBezTo>
                        <a:cubicBezTo>
                          <a:pt x="30655" y="202824"/>
                          <a:pt x="27929" y="198600"/>
                          <a:pt x="26567" y="196557"/>
                        </a:cubicBezTo>
                        <a:cubicBezTo>
                          <a:pt x="30110" y="199145"/>
                          <a:pt x="25751" y="194785"/>
                          <a:pt x="25751" y="192606"/>
                        </a:cubicBezTo>
                        <a:cubicBezTo>
                          <a:pt x="24523" y="193014"/>
                          <a:pt x="26023" y="195058"/>
                          <a:pt x="23707" y="193014"/>
                        </a:cubicBezTo>
                        <a:cubicBezTo>
                          <a:pt x="25205" y="195467"/>
                          <a:pt x="25614" y="195739"/>
                          <a:pt x="27386" y="199009"/>
                        </a:cubicBezTo>
                        <a:cubicBezTo>
                          <a:pt x="23161" y="192197"/>
                          <a:pt x="19755" y="195194"/>
                          <a:pt x="16894" y="188518"/>
                        </a:cubicBezTo>
                        <a:cubicBezTo>
                          <a:pt x="19075" y="191107"/>
                          <a:pt x="17847" y="186611"/>
                          <a:pt x="18120" y="186066"/>
                        </a:cubicBezTo>
                        <a:cubicBezTo>
                          <a:pt x="17303" y="184840"/>
                          <a:pt x="15669" y="182115"/>
                          <a:pt x="14850" y="181161"/>
                        </a:cubicBezTo>
                        <a:lnTo>
                          <a:pt x="13761" y="182932"/>
                        </a:lnTo>
                        <a:cubicBezTo>
                          <a:pt x="11308" y="179390"/>
                          <a:pt x="13761" y="176801"/>
                          <a:pt x="10628" y="172986"/>
                        </a:cubicBezTo>
                        <a:cubicBezTo>
                          <a:pt x="9400" y="172850"/>
                          <a:pt x="11717" y="177073"/>
                          <a:pt x="11308" y="176256"/>
                        </a:cubicBezTo>
                        <a:cubicBezTo>
                          <a:pt x="8038" y="170534"/>
                          <a:pt x="9537" y="167400"/>
                          <a:pt x="9264" y="161678"/>
                        </a:cubicBezTo>
                        <a:cubicBezTo>
                          <a:pt x="8720" y="161541"/>
                          <a:pt x="7629" y="161950"/>
                          <a:pt x="6130" y="160315"/>
                        </a:cubicBezTo>
                        <a:cubicBezTo>
                          <a:pt x="7358" y="160588"/>
                          <a:pt x="7493" y="159089"/>
                          <a:pt x="8720" y="160997"/>
                        </a:cubicBezTo>
                        <a:cubicBezTo>
                          <a:pt x="8720" y="159089"/>
                          <a:pt x="7221" y="157182"/>
                          <a:pt x="6403" y="155683"/>
                        </a:cubicBezTo>
                        <a:cubicBezTo>
                          <a:pt x="6949" y="159634"/>
                          <a:pt x="4496" y="154457"/>
                          <a:pt x="3815" y="153912"/>
                        </a:cubicBezTo>
                        <a:cubicBezTo>
                          <a:pt x="3543" y="151868"/>
                          <a:pt x="4905" y="154320"/>
                          <a:pt x="5587" y="155410"/>
                        </a:cubicBezTo>
                        <a:cubicBezTo>
                          <a:pt x="5450" y="153775"/>
                          <a:pt x="6676" y="151459"/>
                          <a:pt x="4905" y="150914"/>
                        </a:cubicBezTo>
                        <a:cubicBezTo>
                          <a:pt x="5994" y="150642"/>
                          <a:pt x="8584" y="154729"/>
                          <a:pt x="9809" y="157454"/>
                        </a:cubicBezTo>
                        <a:lnTo>
                          <a:pt x="9400" y="155547"/>
                        </a:lnTo>
                        <a:cubicBezTo>
                          <a:pt x="10355" y="156773"/>
                          <a:pt x="10218" y="157045"/>
                          <a:pt x="10628" y="158953"/>
                        </a:cubicBezTo>
                        <a:cubicBezTo>
                          <a:pt x="10899" y="156909"/>
                          <a:pt x="11853" y="156773"/>
                          <a:pt x="12806" y="157045"/>
                        </a:cubicBezTo>
                        <a:cubicBezTo>
                          <a:pt x="12806" y="157318"/>
                          <a:pt x="12534" y="157045"/>
                          <a:pt x="12399" y="157318"/>
                        </a:cubicBezTo>
                        <a:cubicBezTo>
                          <a:pt x="12534" y="158953"/>
                          <a:pt x="13215" y="160043"/>
                          <a:pt x="13625" y="159498"/>
                        </a:cubicBezTo>
                        <a:cubicBezTo>
                          <a:pt x="15396" y="160452"/>
                          <a:pt x="13897" y="157182"/>
                          <a:pt x="14305" y="155955"/>
                        </a:cubicBezTo>
                        <a:lnTo>
                          <a:pt x="13352" y="153775"/>
                        </a:lnTo>
                        <a:cubicBezTo>
                          <a:pt x="11171" y="151596"/>
                          <a:pt x="9127" y="149279"/>
                          <a:pt x="6949" y="146827"/>
                        </a:cubicBezTo>
                        <a:cubicBezTo>
                          <a:pt x="5721" y="143421"/>
                          <a:pt x="6540" y="141650"/>
                          <a:pt x="6949" y="138925"/>
                        </a:cubicBezTo>
                        <a:lnTo>
                          <a:pt x="5587" y="138380"/>
                        </a:lnTo>
                        <a:cubicBezTo>
                          <a:pt x="5314" y="135246"/>
                          <a:pt x="5450" y="132385"/>
                          <a:pt x="7221" y="134156"/>
                        </a:cubicBezTo>
                        <a:cubicBezTo>
                          <a:pt x="6812" y="134292"/>
                          <a:pt x="6949" y="134701"/>
                          <a:pt x="6949" y="135382"/>
                        </a:cubicBezTo>
                        <a:cubicBezTo>
                          <a:pt x="7085" y="135382"/>
                          <a:pt x="7221" y="135655"/>
                          <a:pt x="7358" y="135791"/>
                        </a:cubicBezTo>
                        <a:lnTo>
                          <a:pt x="7629" y="135791"/>
                        </a:lnTo>
                        <a:cubicBezTo>
                          <a:pt x="6812" y="132794"/>
                          <a:pt x="6403" y="130750"/>
                          <a:pt x="6267" y="130614"/>
                        </a:cubicBezTo>
                        <a:cubicBezTo>
                          <a:pt x="8720" y="135927"/>
                          <a:pt x="8584" y="130614"/>
                          <a:pt x="10899" y="131431"/>
                        </a:cubicBezTo>
                        <a:cubicBezTo>
                          <a:pt x="10491" y="129660"/>
                          <a:pt x="10218" y="127889"/>
                          <a:pt x="9946" y="126118"/>
                        </a:cubicBezTo>
                        <a:cubicBezTo>
                          <a:pt x="9400" y="129387"/>
                          <a:pt x="8856" y="126118"/>
                          <a:pt x="8447" y="125028"/>
                        </a:cubicBezTo>
                        <a:cubicBezTo>
                          <a:pt x="9673" y="124619"/>
                          <a:pt x="8174" y="120668"/>
                          <a:pt x="8447" y="118760"/>
                        </a:cubicBezTo>
                        <a:lnTo>
                          <a:pt x="8720" y="118760"/>
                        </a:lnTo>
                        <a:cubicBezTo>
                          <a:pt x="9264" y="117125"/>
                          <a:pt x="9264" y="113992"/>
                          <a:pt x="8993" y="111812"/>
                        </a:cubicBezTo>
                        <a:cubicBezTo>
                          <a:pt x="8584" y="111812"/>
                          <a:pt x="6540" y="108951"/>
                          <a:pt x="5450" y="107452"/>
                        </a:cubicBezTo>
                        <a:cubicBezTo>
                          <a:pt x="4768" y="111267"/>
                          <a:pt x="4359" y="108951"/>
                          <a:pt x="3543" y="109223"/>
                        </a:cubicBezTo>
                        <a:cubicBezTo>
                          <a:pt x="3543" y="108814"/>
                          <a:pt x="3679" y="108133"/>
                          <a:pt x="3543" y="107997"/>
                        </a:cubicBezTo>
                        <a:cubicBezTo>
                          <a:pt x="3270" y="107452"/>
                          <a:pt x="2997" y="108678"/>
                          <a:pt x="2588" y="108814"/>
                        </a:cubicBezTo>
                        <a:cubicBezTo>
                          <a:pt x="2997" y="113038"/>
                          <a:pt x="2997" y="117398"/>
                          <a:pt x="4768" y="119033"/>
                        </a:cubicBezTo>
                        <a:cubicBezTo>
                          <a:pt x="5587" y="117807"/>
                          <a:pt x="4086" y="116853"/>
                          <a:pt x="4768" y="115490"/>
                        </a:cubicBezTo>
                        <a:cubicBezTo>
                          <a:pt x="5858" y="117534"/>
                          <a:pt x="5450" y="120123"/>
                          <a:pt x="5721" y="123665"/>
                        </a:cubicBezTo>
                        <a:lnTo>
                          <a:pt x="4632" y="124891"/>
                        </a:lnTo>
                        <a:lnTo>
                          <a:pt x="5314" y="128297"/>
                        </a:lnTo>
                        <a:cubicBezTo>
                          <a:pt x="4632" y="126935"/>
                          <a:pt x="3679" y="127752"/>
                          <a:pt x="3270" y="124210"/>
                        </a:cubicBezTo>
                        <a:cubicBezTo>
                          <a:pt x="2315" y="124755"/>
                          <a:pt x="3679" y="127889"/>
                          <a:pt x="3270" y="130069"/>
                        </a:cubicBezTo>
                        <a:lnTo>
                          <a:pt x="4768" y="131159"/>
                        </a:lnTo>
                        <a:cubicBezTo>
                          <a:pt x="3815" y="130750"/>
                          <a:pt x="4359" y="135655"/>
                          <a:pt x="2861" y="132249"/>
                        </a:cubicBezTo>
                        <a:cubicBezTo>
                          <a:pt x="2315" y="130477"/>
                          <a:pt x="1908" y="128570"/>
                          <a:pt x="1362" y="126663"/>
                        </a:cubicBezTo>
                        <a:lnTo>
                          <a:pt x="409" y="128297"/>
                        </a:lnTo>
                        <a:lnTo>
                          <a:pt x="0" y="123529"/>
                        </a:lnTo>
                        <a:lnTo>
                          <a:pt x="817" y="124619"/>
                        </a:lnTo>
                        <a:cubicBezTo>
                          <a:pt x="-409" y="116989"/>
                          <a:pt x="3406" y="122303"/>
                          <a:pt x="1908" y="114673"/>
                        </a:cubicBezTo>
                        <a:cubicBezTo>
                          <a:pt x="409" y="112220"/>
                          <a:pt x="0" y="109496"/>
                          <a:pt x="1089" y="104863"/>
                        </a:cubicBezTo>
                        <a:cubicBezTo>
                          <a:pt x="1089" y="108269"/>
                          <a:pt x="2315" y="105272"/>
                          <a:pt x="3133" y="106634"/>
                        </a:cubicBezTo>
                        <a:cubicBezTo>
                          <a:pt x="4223" y="103228"/>
                          <a:pt x="2997" y="102002"/>
                          <a:pt x="2588" y="100095"/>
                        </a:cubicBezTo>
                        <a:cubicBezTo>
                          <a:pt x="3543" y="99277"/>
                          <a:pt x="4359" y="98868"/>
                          <a:pt x="3952" y="101866"/>
                        </a:cubicBezTo>
                        <a:cubicBezTo>
                          <a:pt x="5721" y="102547"/>
                          <a:pt x="4086" y="97778"/>
                          <a:pt x="6130" y="97778"/>
                        </a:cubicBezTo>
                        <a:cubicBezTo>
                          <a:pt x="8038" y="87832"/>
                          <a:pt x="1089" y="88377"/>
                          <a:pt x="6812" y="77069"/>
                        </a:cubicBezTo>
                        <a:lnTo>
                          <a:pt x="7493" y="77750"/>
                        </a:lnTo>
                        <a:cubicBezTo>
                          <a:pt x="8720" y="69984"/>
                          <a:pt x="11308" y="66033"/>
                          <a:pt x="13761" y="59221"/>
                        </a:cubicBezTo>
                        <a:lnTo>
                          <a:pt x="17984" y="54997"/>
                        </a:lnTo>
                        <a:cubicBezTo>
                          <a:pt x="17711" y="56360"/>
                          <a:pt x="17576" y="60038"/>
                          <a:pt x="19075" y="58948"/>
                        </a:cubicBezTo>
                        <a:cubicBezTo>
                          <a:pt x="16212" y="60583"/>
                          <a:pt x="15396" y="63444"/>
                          <a:pt x="13352" y="65761"/>
                        </a:cubicBezTo>
                        <a:cubicBezTo>
                          <a:pt x="13761" y="66169"/>
                          <a:pt x="14441" y="65216"/>
                          <a:pt x="14987" y="64943"/>
                        </a:cubicBezTo>
                        <a:cubicBezTo>
                          <a:pt x="14305" y="66578"/>
                          <a:pt x="13215" y="67123"/>
                          <a:pt x="12670" y="69439"/>
                        </a:cubicBezTo>
                        <a:cubicBezTo>
                          <a:pt x="13079" y="69439"/>
                          <a:pt x="14441" y="67259"/>
                          <a:pt x="14034" y="69167"/>
                        </a:cubicBezTo>
                        <a:lnTo>
                          <a:pt x="11717" y="71755"/>
                        </a:lnTo>
                        <a:cubicBezTo>
                          <a:pt x="10764" y="75979"/>
                          <a:pt x="13761" y="74617"/>
                          <a:pt x="11853" y="79113"/>
                        </a:cubicBezTo>
                        <a:cubicBezTo>
                          <a:pt x="11035" y="77886"/>
                          <a:pt x="9946" y="75570"/>
                          <a:pt x="10355" y="73663"/>
                        </a:cubicBezTo>
                        <a:cubicBezTo>
                          <a:pt x="9264" y="75707"/>
                          <a:pt x="10764" y="70529"/>
                          <a:pt x="9400" y="72300"/>
                        </a:cubicBezTo>
                        <a:cubicBezTo>
                          <a:pt x="9809" y="75979"/>
                          <a:pt x="8311" y="77069"/>
                          <a:pt x="8038" y="81565"/>
                        </a:cubicBezTo>
                        <a:cubicBezTo>
                          <a:pt x="8038" y="81020"/>
                          <a:pt x="7629" y="80748"/>
                          <a:pt x="7902" y="79794"/>
                        </a:cubicBezTo>
                        <a:cubicBezTo>
                          <a:pt x="7085" y="81838"/>
                          <a:pt x="6267" y="83745"/>
                          <a:pt x="5587" y="85789"/>
                        </a:cubicBezTo>
                        <a:cubicBezTo>
                          <a:pt x="6812" y="84426"/>
                          <a:pt x="5587" y="91102"/>
                          <a:pt x="7085" y="90830"/>
                        </a:cubicBezTo>
                        <a:cubicBezTo>
                          <a:pt x="8993" y="84426"/>
                          <a:pt x="7629" y="86061"/>
                          <a:pt x="10491" y="78976"/>
                        </a:cubicBezTo>
                        <a:cubicBezTo>
                          <a:pt x="10218" y="81156"/>
                          <a:pt x="10899" y="84154"/>
                          <a:pt x="11853" y="85652"/>
                        </a:cubicBezTo>
                        <a:cubicBezTo>
                          <a:pt x="11853" y="85652"/>
                          <a:pt x="11717" y="85789"/>
                          <a:pt x="11581" y="86061"/>
                        </a:cubicBezTo>
                        <a:cubicBezTo>
                          <a:pt x="12670" y="87560"/>
                          <a:pt x="13352" y="86470"/>
                          <a:pt x="15669" y="87015"/>
                        </a:cubicBezTo>
                        <a:cubicBezTo>
                          <a:pt x="14850" y="83473"/>
                          <a:pt x="16894" y="81701"/>
                          <a:pt x="17031" y="77614"/>
                        </a:cubicBezTo>
                        <a:cubicBezTo>
                          <a:pt x="15940" y="76524"/>
                          <a:pt x="14714" y="79249"/>
                          <a:pt x="14578" y="81293"/>
                        </a:cubicBezTo>
                        <a:lnTo>
                          <a:pt x="14578" y="77614"/>
                        </a:lnTo>
                        <a:cubicBezTo>
                          <a:pt x="14578" y="77614"/>
                          <a:pt x="15123" y="78431"/>
                          <a:pt x="15123" y="78431"/>
                        </a:cubicBezTo>
                        <a:cubicBezTo>
                          <a:pt x="15940" y="75570"/>
                          <a:pt x="17303" y="72982"/>
                          <a:pt x="18529" y="70257"/>
                        </a:cubicBezTo>
                        <a:cubicBezTo>
                          <a:pt x="17984" y="71892"/>
                          <a:pt x="18529" y="72709"/>
                          <a:pt x="18802" y="73663"/>
                        </a:cubicBezTo>
                        <a:cubicBezTo>
                          <a:pt x="19211" y="72573"/>
                          <a:pt x="20028" y="71755"/>
                          <a:pt x="20710" y="70802"/>
                        </a:cubicBezTo>
                        <a:cubicBezTo>
                          <a:pt x="19482" y="70529"/>
                          <a:pt x="18666" y="70120"/>
                          <a:pt x="19075" y="69031"/>
                        </a:cubicBezTo>
                        <a:cubicBezTo>
                          <a:pt x="21390" y="63853"/>
                          <a:pt x="24116" y="61537"/>
                          <a:pt x="26158" y="60311"/>
                        </a:cubicBezTo>
                        <a:lnTo>
                          <a:pt x="26158" y="59630"/>
                        </a:lnTo>
                        <a:cubicBezTo>
                          <a:pt x="24660" y="59902"/>
                          <a:pt x="26158" y="54997"/>
                          <a:pt x="25887" y="52817"/>
                        </a:cubicBezTo>
                        <a:cubicBezTo>
                          <a:pt x="26976" y="53635"/>
                          <a:pt x="28066" y="50637"/>
                          <a:pt x="29564" y="49684"/>
                        </a:cubicBezTo>
                        <a:cubicBezTo>
                          <a:pt x="28748" y="48049"/>
                          <a:pt x="26295" y="47912"/>
                          <a:pt x="24116" y="49002"/>
                        </a:cubicBezTo>
                        <a:cubicBezTo>
                          <a:pt x="23297" y="53226"/>
                          <a:pt x="24116" y="51727"/>
                          <a:pt x="25069" y="54316"/>
                        </a:cubicBezTo>
                        <a:cubicBezTo>
                          <a:pt x="24389" y="56360"/>
                          <a:pt x="23843" y="58403"/>
                          <a:pt x="23434" y="60447"/>
                        </a:cubicBezTo>
                        <a:lnTo>
                          <a:pt x="22888" y="58676"/>
                        </a:lnTo>
                        <a:cubicBezTo>
                          <a:pt x="20982" y="61264"/>
                          <a:pt x="21253" y="64671"/>
                          <a:pt x="19891" y="63717"/>
                        </a:cubicBezTo>
                        <a:cubicBezTo>
                          <a:pt x="19619" y="61809"/>
                          <a:pt x="21390" y="59630"/>
                          <a:pt x="21117" y="57586"/>
                        </a:cubicBezTo>
                        <a:lnTo>
                          <a:pt x="19619" y="59221"/>
                        </a:lnTo>
                        <a:cubicBezTo>
                          <a:pt x="19891" y="55133"/>
                          <a:pt x="21663" y="58131"/>
                          <a:pt x="22888" y="53771"/>
                        </a:cubicBezTo>
                        <a:cubicBezTo>
                          <a:pt x="20846" y="54588"/>
                          <a:pt x="22888" y="53362"/>
                          <a:pt x="23161" y="51182"/>
                        </a:cubicBezTo>
                        <a:cubicBezTo>
                          <a:pt x="21390" y="52000"/>
                          <a:pt x="19619" y="58403"/>
                          <a:pt x="18256" y="56087"/>
                        </a:cubicBezTo>
                        <a:cubicBezTo>
                          <a:pt x="18256" y="53362"/>
                          <a:pt x="24660" y="50501"/>
                          <a:pt x="24116" y="46550"/>
                        </a:cubicBezTo>
                        <a:lnTo>
                          <a:pt x="24116" y="46822"/>
                        </a:lnTo>
                        <a:cubicBezTo>
                          <a:pt x="26976" y="43008"/>
                          <a:pt x="26976" y="40964"/>
                          <a:pt x="27249" y="39056"/>
                        </a:cubicBezTo>
                        <a:cubicBezTo>
                          <a:pt x="29020" y="37830"/>
                          <a:pt x="29837" y="34969"/>
                          <a:pt x="31201" y="33198"/>
                        </a:cubicBezTo>
                        <a:lnTo>
                          <a:pt x="31745" y="33743"/>
                        </a:lnTo>
                        <a:lnTo>
                          <a:pt x="33516" y="31154"/>
                        </a:lnTo>
                        <a:cubicBezTo>
                          <a:pt x="33516" y="33062"/>
                          <a:pt x="31064" y="33879"/>
                          <a:pt x="29564" y="36059"/>
                        </a:cubicBezTo>
                        <a:lnTo>
                          <a:pt x="30792" y="36604"/>
                        </a:lnTo>
                        <a:cubicBezTo>
                          <a:pt x="27795" y="38103"/>
                          <a:pt x="28475" y="41236"/>
                          <a:pt x="28066" y="43689"/>
                        </a:cubicBezTo>
                        <a:cubicBezTo>
                          <a:pt x="29020" y="40283"/>
                          <a:pt x="33925" y="36195"/>
                          <a:pt x="32563" y="34015"/>
                        </a:cubicBezTo>
                        <a:lnTo>
                          <a:pt x="34878" y="33198"/>
                        </a:lnTo>
                        <a:lnTo>
                          <a:pt x="35151" y="32108"/>
                        </a:lnTo>
                        <a:cubicBezTo>
                          <a:pt x="36922" y="31563"/>
                          <a:pt x="36922" y="33743"/>
                          <a:pt x="35151" y="36195"/>
                        </a:cubicBezTo>
                        <a:cubicBezTo>
                          <a:pt x="34607" y="36332"/>
                          <a:pt x="34334" y="36468"/>
                          <a:pt x="34198" y="36195"/>
                        </a:cubicBezTo>
                        <a:cubicBezTo>
                          <a:pt x="33652" y="37558"/>
                          <a:pt x="33652" y="39193"/>
                          <a:pt x="31472" y="41781"/>
                        </a:cubicBezTo>
                        <a:lnTo>
                          <a:pt x="32017" y="39874"/>
                        </a:lnTo>
                        <a:cubicBezTo>
                          <a:pt x="29564" y="43280"/>
                          <a:pt x="27658" y="46550"/>
                          <a:pt x="28066" y="48457"/>
                        </a:cubicBezTo>
                        <a:cubicBezTo>
                          <a:pt x="31745" y="43825"/>
                          <a:pt x="35287" y="39193"/>
                          <a:pt x="38966" y="34969"/>
                        </a:cubicBezTo>
                        <a:cubicBezTo>
                          <a:pt x="37877" y="31835"/>
                          <a:pt x="38013" y="29111"/>
                          <a:pt x="36786" y="26658"/>
                        </a:cubicBezTo>
                        <a:cubicBezTo>
                          <a:pt x="39375" y="23524"/>
                          <a:pt x="43054" y="19301"/>
                          <a:pt x="46595" y="17938"/>
                        </a:cubicBezTo>
                        <a:lnTo>
                          <a:pt x="46595" y="18483"/>
                        </a:lnTo>
                        <a:cubicBezTo>
                          <a:pt x="48232" y="17666"/>
                          <a:pt x="49321" y="16576"/>
                          <a:pt x="50274" y="15486"/>
                        </a:cubicBezTo>
                        <a:cubicBezTo>
                          <a:pt x="52182" y="14941"/>
                          <a:pt x="50138" y="17393"/>
                          <a:pt x="51365" y="16985"/>
                        </a:cubicBezTo>
                        <a:cubicBezTo>
                          <a:pt x="52727" y="15486"/>
                          <a:pt x="54226" y="14260"/>
                          <a:pt x="55724" y="13034"/>
                        </a:cubicBezTo>
                        <a:cubicBezTo>
                          <a:pt x="55997" y="14260"/>
                          <a:pt x="51909" y="16848"/>
                          <a:pt x="50274" y="18483"/>
                        </a:cubicBezTo>
                        <a:cubicBezTo>
                          <a:pt x="50547" y="18075"/>
                          <a:pt x="51092" y="17393"/>
                          <a:pt x="50819" y="17530"/>
                        </a:cubicBezTo>
                        <a:cubicBezTo>
                          <a:pt x="48366" y="18756"/>
                          <a:pt x="45642" y="23388"/>
                          <a:pt x="43871" y="22979"/>
                        </a:cubicBezTo>
                        <a:cubicBezTo>
                          <a:pt x="43189" y="24069"/>
                          <a:pt x="44960" y="20255"/>
                          <a:pt x="41690" y="23116"/>
                        </a:cubicBezTo>
                        <a:cubicBezTo>
                          <a:pt x="39102" y="24751"/>
                          <a:pt x="39512" y="26522"/>
                          <a:pt x="39648" y="27067"/>
                        </a:cubicBezTo>
                        <a:cubicBezTo>
                          <a:pt x="40055" y="27612"/>
                          <a:pt x="43598" y="24614"/>
                          <a:pt x="43054" y="26249"/>
                        </a:cubicBezTo>
                        <a:cubicBezTo>
                          <a:pt x="44689" y="24751"/>
                          <a:pt x="44553" y="23252"/>
                          <a:pt x="47277" y="22026"/>
                        </a:cubicBezTo>
                        <a:cubicBezTo>
                          <a:pt x="45506" y="23388"/>
                          <a:pt x="44416" y="26658"/>
                          <a:pt x="42781" y="26658"/>
                        </a:cubicBezTo>
                        <a:cubicBezTo>
                          <a:pt x="40465" y="30609"/>
                          <a:pt x="43325" y="32380"/>
                          <a:pt x="44825" y="31154"/>
                        </a:cubicBezTo>
                        <a:cubicBezTo>
                          <a:pt x="43734" y="30745"/>
                          <a:pt x="49594" y="24887"/>
                          <a:pt x="44553" y="27748"/>
                        </a:cubicBezTo>
                        <a:cubicBezTo>
                          <a:pt x="45369" y="25023"/>
                          <a:pt x="49048" y="22026"/>
                          <a:pt x="51365" y="19301"/>
                        </a:cubicBezTo>
                        <a:lnTo>
                          <a:pt x="51365" y="19573"/>
                        </a:lnTo>
                        <a:cubicBezTo>
                          <a:pt x="52454" y="18620"/>
                          <a:pt x="53407" y="17666"/>
                          <a:pt x="54635" y="16712"/>
                        </a:cubicBezTo>
                        <a:cubicBezTo>
                          <a:pt x="54226" y="17257"/>
                          <a:pt x="53544" y="18347"/>
                          <a:pt x="53816" y="18892"/>
                        </a:cubicBezTo>
                        <a:cubicBezTo>
                          <a:pt x="54907" y="17121"/>
                          <a:pt x="56406" y="15758"/>
                          <a:pt x="57768" y="14123"/>
                        </a:cubicBezTo>
                        <a:cubicBezTo>
                          <a:pt x="55588" y="16985"/>
                          <a:pt x="59948" y="13715"/>
                          <a:pt x="61583" y="13442"/>
                        </a:cubicBezTo>
                        <a:cubicBezTo>
                          <a:pt x="61583" y="12216"/>
                          <a:pt x="63218" y="10309"/>
                          <a:pt x="61038" y="10990"/>
                        </a:cubicBezTo>
                        <a:cubicBezTo>
                          <a:pt x="58450" y="11671"/>
                          <a:pt x="60085" y="12216"/>
                          <a:pt x="58177" y="13578"/>
                        </a:cubicBezTo>
                        <a:lnTo>
                          <a:pt x="60085" y="10445"/>
                        </a:lnTo>
                        <a:lnTo>
                          <a:pt x="60356" y="10445"/>
                        </a:lnTo>
                        <a:cubicBezTo>
                          <a:pt x="60765" y="9764"/>
                          <a:pt x="61038" y="8946"/>
                          <a:pt x="61447" y="8265"/>
                        </a:cubicBezTo>
                        <a:cubicBezTo>
                          <a:pt x="65670" y="6357"/>
                          <a:pt x="61038" y="11944"/>
                          <a:pt x="65806" y="8265"/>
                        </a:cubicBezTo>
                        <a:lnTo>
                          <a:pt x="64308" y="6902"/>
                        </a:lnTo>
                        <a:cubicBezTo>
                          <a:pt x="70574" y="4041"/>
                          <a:pt x="79567" y="3224"/>
                          <a:pt x="84199" y="1725"/>
                        </a:cubicBezTo>
                        <a:cubicBezTo>
                          <a:pt x="83110" y="2951"/>
                          <a:pt x="82973" y="4723"/>
                          <a:pt x="84881" y="5404"/>
                        </a:cubicBezTo>
                        <a:cubicBezTo>
                          <a:pt x="82837" y="5404"/>
                          <a:pt x="79022" y="6494"/>
                          <a:pt x="76297" y="7584"/>
                        </a:cubicBezTo>
                        <a:cubicBezTo>
                          <a:pt x="75615" y="7584"/>
                          <a:pt x="79022" y="4178"/>
                          <a:pt x="82293" y="3905"/>
                        </a:cubicBezTo>
                        <a:cubicBezTo>
                          <a:pt x="79976" y="1180"/>
                          <a:pt x="75208" y="7992"/>
                          <a:pt x="73844" y="5131"/>
                        </a:cubicBezTo>
                        <a:cubicBezTo>
                          <a:pt x="65670" y="6902"/>
                          <a:pt x="69485" y="10172"/>
                          <a:pt x="62536" y="11262"/>
                        </a:cubicBezTo>
                        <a:cubicBezTo>
                          <a:pt x="63082" y="12489"/>
                          <a:pt x="61174" y="12761"/>
                          <a:pt x="61583" y="13987"/>
                        </a:cubicBezTo>
                        <a:cubicBezTo>
                          <a:pt x="64171" y="14805"/>
                          <a:pt x="69349" y="9900"/>
                          <a:pt x="73709" y="9082"/>
                        </a:cubicBezTo>
                        <a:cubicBezTo>
                          <a:pt x="73300" y="9355"/>
                          <a:pt x="72618" y="9764"/>
                          <a:pt x="72618" y="10036"/>
                        </a:cubicBezTo>
                        <a:cubicBezTo>
                          <a:pt x="75615" y="9491"/>
                          <a:pt x="76706" y="8810"/>
                          <a:pt x="78614" y="7584"/>
                        </a:cubicBezTo>
                        <a:lnTo>
                          <a:pt x="78341" y="7584"/>
                        </a:lnTo>
                        <a:cubicBezTo>
                          <a:pt x="81611" y="5131"/>
                          <a:pt x="80793" y="7584"/>
                          <a:pt x="83110" y="7856"/>
                        </a:cubicBezTo>
                        <a:cubicBezTo>
                          <a:pt x="83928" y="7447"/>
                          <a:pt x="86925" y="7311"/>
                          <a:pt x="86243" y="6357"/>
                        </a:cubicBezTo>
                        <a:lnTo>
                          <a:pt x="90331" y="6902"/>
                        </a:lnTo>
                        <a:lnTo>
                          <a:pt x="89922" y="5404"/>
                        </a:lnTo>
                        <a:cubicBezTo>
                          <a:pt x="92102" y="4859"/>
                          <a:pt x="92783" y="6085"/>
                          <a:pt x="94690" y="4859"/>
                        </a:cubicBezTo>
                        <a:lnTo>
                          <a:pt x="94690" y="3496"/>
                        </a:lnTo>
                        <a:cubicBezTo>
                          <a:pt x="92783" y="3496"/>
                          <a:pt x="90875" y="3496"/>
                          <a:pt x="88969" y="3633"/>
                        </a:cubicBezTo>
                        <a:cubicBezTo>
                          <a:pt x="91830" y="2679"/>
                          <a:pt x="89513" y="2134"/>
                          <a:pt x="92783" y="1589"/>
                        </a:cubicBezTo>
                        <a:cubicBezTo>
                          <a:pt x="89376" y="3360"/>
                          <a:pt x="95372" y="2134"/>
                          <a:pt x="95781" y="3360"/>
                        </a:cubicBezTo>
                        <a:lnTo>
                          <a:pt x="98096" y="2406"/>
                        </a:lnTo>
                        <a:lnTo>
                          <a:pt x="97552" y="2815"/>
                        </a:lnTo>
                        <a:cubicBezTo>
                          <a:pt x="99458" y="3496"/>
                          <a:pt x="99731" y="2134"/>
                          <a:pt x="101912" y="2406"/>
                        </a:cubicBezTo>
                        <a:cubicBezTo>
                          <a:pt x="99324" y="1589"/>
                          <a:pt x="97552" y="908"/>
                          <a:pt x="94417" y="1998"/>
                        </a:cubicBezTo>
                        <a:cubicBezTo>
                          <a:pt x="96734" y="1044"/>
                          <a:pt x="101502" y="-182"/>
                          <a:pt x="102730" y="90"/>
                        </a:cubicBezTo>
                        <a:cubicBezTo>
                          <a:pt x="105318" y="-319"/>
                          <a:pt x="107089" y="771"/>
                          <a:pt x="109406" y="1180"/>
                        </a:cubicBezTo>
                        <a:cubicBezTo>
                          <a:pt x="104909" y="1453"/>
                          <a:pt x="110495" y="5404"/>
                          <a:pt x="101775" y="3905"/>
                        </a:cubicBezTo>
                        <a:cubicBezTo>
                          <a:pt x="101912" y="3633"/>
                          <a:pt x="102593" y="3769"/>
                          <a:pt x="102865" y="3905"/>
                        </a:cubicBezTo>
                        <a:cubicBezTo>
                          <a:pt x="101775" y="1998"/>
                          <a:pt x="97552" y="4041"/>
                          <a:pt x="95781" y="4859"/>
                        </a:cubicBezTo>
                        <a:cubicBezTo>
                          <a:pt x="96325" y="5812"/>
                          <a:pt x="94417" y="6221"/>
                          <a:pt x="97687" y="6494"/>
                        </a:cubicBezTo>
                        <a:cubicBezTo>
                          <a:pt x="96598" y="5949"/>
                          <a:pt x="100413" y="3905"/>
                          <a:pt x="103546" y="4995"/>
                        </a:cubicBezTo>
                        <a:lnTo>
                          <a:pt x="102865" y="7175"/>
                        </a:lnTo>
                        <a:lnTo>
                          <a:pt x="107362" y="7720"/>
                        </a:lnTo>
                        <a:lnTo>
                          <a:pt x="106953" y="7720"/>
                        </a:lnTo>
                        <a:cubicBezTo>
                          <a:pt x="108451" y="9219"/>
                          <a:pt x="111721" y="7856"/>
                          <a:pt x="114583" y="9355"/>
                        </a:cubicBezTo>
                        <a:cubicBezTo>
                          <a:pt x="116898" y="8810"/>
                          <a:pt x="124936" y="11807"/>
                          <a:pt x="122076" y="8674"/>
                        </a:cubicBezTo>
                        <a:cubicBezTo>
                          <a:pt x="124256" y="10854"/>
                          <a:pt x="127253" y="9900"/>
                          <a:pt x="130250" y="10854"/>
                        </a:cubicBezTo>
                        <a:cubicBezTo>
                          <a:pt x="129297" y="10036"/>
                          <a:pt x="128071" y="9355"/>
                          <a:pt x="126980" y="8674"/>
                        </a:cubicBezTo>
                        <a:cubicBezTo>
                          <a:pt x="131885" y="8674"/>
                          <a:pt x="130114" y="9355"/>
                          <a:pt x="134611" y="8674"/>
                        </a:cubicBezTo>
                        <a:cubicBezTo>
                          <a:pt x="134611" y="9355"/>
                          <a:pt x="135291" y="10172"/>
                          <a:pt x="134338" y="10445"/>
                        </a:cubicBezTo>
                        <a:cubicBezTo>
                          <a:pt x="137199" y="11671"/>
                          <a:pt x="140469" y="13715"/>
                          <a:pt x="143331" y="15486"/>
                        </a:cubicBezTo>
                        <a:cubicBezTo>
                          <a:pt x="146328" y="17121"/>
                          <a:pt x="148916" y="18756"/>
                          <a:pt x="150823" y="19165"/>
                        </a:cubicBezTo>
                        <a:cubicBezTo>
                          <a:pt x="154229" y="21889"/>
                          <a:pt x="153277" y="24069"/>
                          <a:pt x="158181" y="27476"/>
                        </a:cubicBezTo>
                        <a:cubicBezTo>
                          <a:pt x="159271" y="28157"/>
                          <a:pt x="158863" y="25296"/>
                          <a:pt x="161315" y="28566"/>
                        </a:cubicBezTo>
                        <a:cubicBezTo>
                          <a:pt x="161315" y="28838"/>
                          <a:pt x="157499" y="27067"/>
                          <a:pt x="160769" y="29928"/>
                        </a:cubicBezTo>
                        <a:cubicBezTo>
                          <a:pt x="164175" y="31018"/>
                          <a:pt x="164857" y="35923"/>
                          <a:pt x="168672" y="38103"/>
                        </a:cubicBezTo>
                        <a:cubicBezTo>
                          <a:pt x="169489" y="40146"/>
                          <a:pt x="171669" y="43008"/>
                          <a:pt x="170171" y="43144"/>
                        </a:cubicBezTo>
                        <a:cubicBezTo>
                          <a:pt x="168672" y="40146"/>
                          <a:pt x="165403" y="36740"/>
                          <a:pt x="164448" y="36604"/>
                        </a:cubicBezTo>
                        <a:cubicBezTo>
                          <a:pt x="165403" y="36468"/>
                          <a:pt x="163495" y="34288"/>
                          <a:pt x="165539" y="35787"/>
                        </a:cubicBezTo>
                        <a:cubicBezTo>
                          <a:pt x="162949" y="31290"/>
                          <a:pt x="162949" y="33743"/>
                          <a:pt x="160225" y="30064"/>
                        </a:cubicBezTo>
                        <a:cubicBezTo>
                          <a:pt x="159680" y="30200"/>
                          <a:pt x="160905" y="32653"/>
                          <a:pt x="161724" y="33198"/>
                        </a:cubicBezTo>
                        <a:cubicBezTo>
                          <a:pt x="160634" y="34288"/>
                          <a:pt x="154775" y="27612"/>
                          <a:pt x="156137" y="31835"/>
                        </a:cubicBezTo>
                        <a:cubicBezTo>
                          <a:pt x="159407" y="35105"/>
                          <a:pt x="162949" y="33879"/>
                          <a:pt x="164312" y="38239"/>
                        </a:cubicBezTo>
                        <a:cubicBezTo>
                          <a:pt x="162404" y="37694"/>
                          <a:pt x="161451" y="35105"/>
                          <a:pt x="158727" y="34833"/>
                        </a:cubicBezTo>
                        <a:lnTo>
                          <a:pt x="160362" y="37830"/>
                        </a:lnTo>
                        <a:lnTo>
                          <a:pt x="162949" y="38784"/>
                        </a:lnTo>
                        <a:lnTo>
                          <a:pt x="162677" y="38784"/>
                        </a:lnTo>
                        <a:cubicBezTo>
                          <a:pt x="165266" y="44234"/>
                          <a:pt x="167447" y="41918"/>
                          <a:pt x="171397" y="45732"/>
                        </a:cubicBezTo>
                        <a:cubicBezTo>
                          <a:pt x="170580" y="42463"/>
                          <a:pt x="174394" y="44643"/>
                          <a:pt x="173577" y="42190"/>
                        </a:cubicBezTo>
                        <a:cubicBezTo>
                          <a:pt x="176028" y="45051"/>
                          <a:pt x="177120" y="47504"/>
                          <a:pt x="175621" y="48457"/>
                        </a:cubicBezTo>
                        <a:cubicBezTo>
                          <a:pt x="170853" y="43553"/>
                          <a:pt x="173850" y="49139"/>
                          <a:pt x="168945" y="45051"/>
                        </a:cubicBezTo>
                        <a:cubicBezTo>
                          <a:pt x="168945" y="46277"/>
                          <a:pt x="165946" y="45460"/>
                          <a:pt x="167854" y="48457"/>
                        </a:cubicBezTo>
                        <a:cubicBezTo>
                          <a:pt x="171260" y="51046"/>
                          <a:pt x="168400" y="46550"/>
                          <a:pt x="171124" y="49684"/>
                        </a:cubicBezTo>
                        <a:cubicBezTo>
                          <a:pt x="171124" y="49956"/>
                          <a:pt x="171124" y="50229"/>
                          <a:pt x="170853" y="50229"/>
                        </a:cubicBezTo>
                        <a:cubicBezTo>
                          <a:pt x="172622" y="51319"/>
                          <a:pt x="171669" y="52272"/>
                          <a:pt x="173713" y="53635"/>
                        </a:cubicBezTo>
                        <a:lnTo>
                          <a:pt x="173168" y="53362"/>
                        </a:lnTo>
                        <a:cubicBezTo>
                          <a:pt x="173577" y="56223"/>
                          <a:pt x="175757" y="55406"/>
                          <a:pt x="175894" y="57995"/>
                        </a:cubicBezTo>
                        <a:cubicBezTo>
                          <a:pt x="176710" y="56496"/>
                          <a:pt x="177529" y="58948"/>
                          <a:pt x="178891" y="59902"/>
                        </a:cubicBezTo>
                        <a:cubicBezTo>
                          <a:pt x="178345" y="57450"/>
                          <a:pt x="179435" y="55406"/>
                          <a:pt x="176847" y="51182"/>
                        </a:cubicBezTo>
                        <a:cubicBezTo>
                          <a:pt x="175621" y="51182"/>
                          <a:pt x="175348" y="51864"/>
                          <a:pt x="173850" y="50365"/>
                        </a:cubicBezTo>
                        <a:lnTo>
                          <a:pt x="175485" y="52954"/>
                        </a:lnTo>
                        <a:cubicBezTo>
                          <a:pt x="175485" y="52954"/>
                          <a:pt x="174530" y="52136"/>
                          <a:pt x="173986" y="51727"/>
                        </a:cubicBezTo>
                        <a:lnTo>
                          <a:pt x="172895" y="48866"/>
                        </a:lnTo>
                        <a:cubicBezTo>
                          <a:pt x="175485" y="51727"/>
                          <a:pt x="175485" y="49684"/>
                          <a:pt x="177392" y="50501"/>
                        </a:cubicBezTo>
                        <a:cubicBezTo>
                          <a:pt x="178754" y="53771"/>
                          <a:pt x="179164" y="52954"/>
                          <a:pt x="179980" y="54997"/>
                        </a:cubicBezTo>
                        <a:cubicBezTo>
                          <a:pt x="178618" y="55542"/>
                          <a:pt x="180662" y="62354"/>
                          <a:pt x="181342" y="66306"/>
                        </a:cubicBezTo>
                        <a:cubicBezTo>
                          <a:pt x="181206" y="65761"/>
                          <a:pt x="180798" y="64943"/>
                          <a:pt x="180662" y="64534"/>
                        </a:cubicBezTo>
                        <a:cubicBezTo>
                          <a:pt x="178482" y="62354"/>
                          <a:pt x="180389" y="66851"/>
                          <a:pt x="179980" y="67123"/>
                        </a:cubicBezTo>
                        <a:lnTo>
                          <a:pt x="181479" y="68758"/>
                        </a:lnTo>
                        <a:cubicBezTo>
                          <a:pt x="181479" y="68758"/>
                          <a:pt x="180662" y="68077"/>
                          <a:pt x="180798" y="69031"/>
                        </a:cubicBezTo>
                        <a:cubicBezTo>
                          <a:pt x="182024" y="71619"/>
                          <a:pt x="183386" y="70802"/>
                          <a:pt x="184748" y="73390"/>
                        </a:cubicBezTo>
                        <a:cubicBezTo>
                          <a:pt x="184068" y="73799"/>
                          <a:pt x="182024" y="72028"/>
                          <a:pt x="182161" y="73799"/>
                        </a:cubicBezTo>
                        <a:cubicBezTo>
                          <a:pt x="181615" y="74617"/>
                          <a:pt x="180526" y="76933"/>
                          <a:pt x="182161" y="80339"/>
                        </a:cubicBezTo>
                        <a:cubicBezTo>
                          <a:pt x="182570" y="80475"/>
                          <a:pt x="182977" y="81293"/>
                          <a:pt x="183386" y="82383"/>
                        </a:cubicBezTo>
                        <a:cubicBezTo>
                          <a:pt x="183386" y="82383"/>
                          <a:pt x="183250" y="82110"/>
                          <a:pt x="183114" y="81974"/>
                        </a:cubicBezTo>
                        <a:lnTo>
                          <a:pt x="182841" y="84563"/>
                        </a:lnTo>
                        <a:cubicBezTo>
                          <a:pt x="180935" y="82928"/>
                          <a:pt x="182297" y="80339"/>
                          <a:pt x="180389" y="78840"/>
                        </a:cubicBezTo>
                        <a:lnTo>
                          <a:pt x="179027" y="79113"/>
                        </a:lnTo>
                        <a:cubicBezTo>
                          <a:pt x="178618" y="77614"/>
                          <a:pt x="177256" y="75843"/>
                          <a:pt x="176165" y="75025"/>
                        </a:cubicBezTo>
                        <a:cubicBezTo>
                          <a:pt x="176710" y="77341"/>
                          <a:pt x="177392" y="77614"/>
                          <a:pt x="178345" y="80203"/>
                        </a:cubicBezTo>
                        <a:cubicBezTo>
                          <a:pt x="177665" y="80884"/>
                          <a:pt x="176438" y="79249"/>
                          <a:pt x="176301" y="78976"/>
                        </a:cubicBezTo>
                        <a:lnTo>
                          <a:pt x="177120" y="78976"/>
                        </a:lnTo>
                        <a:cubicBezTo>
                          <a:pt x="177120" y="75707"/>
                          <a:pt x="174259" y="75025"/>
                          <a:pt x="173168" y="71347"/>
                        </a:cubicBezTo>
                        <a:cubicBezTo>
                          <a:pt x="173031" y="70802"/>
                          <a:pt x="173168" y="71074"/>
                          <a:pt x="173577" y="71074"/>
                        </a:cubicBezTo>
                        <a:cubicBezTo>
                          <a:pt x="171260" y="68622"/>
                          <a:pt x="171397" y="65079"/>
                          <a:pt x="168536" y="63036"/>
                        </a:cubicBezTo>
                        <a:lnTo>
                          <a:pt x="169625" y="63581"/>
                        </a:lnTo>
                        <a:cubicBezTo>
                          <a:pt x="168263" y="61809"/>
                          <a:pt x="164993" y="59085"/>
                          <a:pt x="161860" y="56223"/>
                        </a:cubicBezTo>
                        <a:lnTo>
                          <a:pt x="161451" y="56496"/>
                        </a:lnTo>
                        <a:cubicBezTo>
                          <a:pt x="161451" y="56496"/>
                          <a:pt x="160634" y="55678"/>
                          <a:pt x="160498" y="54997"/>
                        </a:cubicBezTo>
                        <a:lnTo>
                          <a:pt x="160498" y="54997"/>
                        </a:lnTo>
                        <a:cubicBezTo>
                          <a:pt x="158863" y="53771"/>
                          <a:pt x="157228" y="52545"/>
                          <a:pt x="156001" y="51591"/>
                        </a:cubicBezTo>
                        <a:cubicBezTo>
                          <a:pt x="156001" y="52136"/>
                          <a:pt x="156137" y="52817"/>
                          <a:pt x="156546" y="53498"/>
                        </a:cubicBezTo>
                        <a:cubicBezTo>
                          <a:pt x="157363" y="53498"/>
                          <a:pt x="158998" y="56768"/>
                          <a:pt x="159952" y="55678"/>
                        </a:cubicBezTo>
                        <a:cubicBezTo>
                          <a:pt x="159952" y="57586"/>
                          <a:pt x="162404" y="59221"/>
                          <a:pt x="162677" y="60583"/>
                        </a:cubicBezTo>
                        <a:cubicBezTo>
                          <a:pt x="162404" y="58131"/>
                          <a:pt x="164584" y="61264"/>
                          <a:pt x="165539" y="61264"/>
                        </a:cubicBezTo>
                        <a:cubicBezTo>
                          <a:pt x="165130" y="62354"/>
                          <a:pt x="167174" y="64262"/>
                          <a:pt x="165946" y="64534"/>
                        </a:cubicBezTo>
                        <a:cubicBezTo>
                          <a:pt x="165946" y="65079"/>
                          <a:pt x="166219" y="63172"/>
                          <a:pt x="165130" y="62627"/>
                        </a:cubicBezTo>
                        <a:cubicBezTo>
                          <a:pt x="163086" y="61128"/>
                          <a:pt x="166219" y="66851"/>
                          <a:pt x="163904" y="64807"/>
                        </a:cubicBezTo>
                        <a:cubicBezTo>
                          <a:pt x="166219" y="67804"/>
                          <a:pt x="168127" y="72300"/>
                          <a:pt x="170307" y="75434"/>
                        </a:cubicBezTo>
                        <a:lnTo>
                          <a:pt x="170034" y="73254"/>
                        </a:lnTo>
                        <a:cubicBezTo>
                          <a:pt x="170444" y="74889"/>
                          <a:pt x="172215" y="78704"/>
                          <a:pt x="171669" y="79113"/>
                        </a:cubicBezTo>
                        <a:cubicBezTo>
                          <a:pt x="171124" y="78023"/>
                          <a:pt x="170580" y="76524"/>
                          <a:pt x="169762" y="75162"/>
                        </a:cubicBezTo>
                        <a:cubicBezTo>
                          <a:pt x="168400" y="75570"/>
                          <a:pt x="171124" y="78840"/>
                          <a:pt x="170444" y="79249"/>
                        </a:cubicBezTo>
                        <a:cubicBezTo>
                          <a:pt x="171806" y="80475"/>
                          <a:pt x="172759" y="81701"/>
                          <a:pt x="173986" y="83064"/>
                        </a:cubicBezTo>
                        <a:lnTo>
                          <a:pt x="173441" y="81020"/>
                        </a:lnTo>
                        <a:cubicBezTo>
                          <a:pt x="174530" y="82110"/>
                          <a:pt x="174939" y="86606"/>
                          <a:pt x="175485" y="89740"/>
                        </a:cubicBezTo>
                        <a:cubicBezTo>
                          <a:pt x="173304" y="88377"/>
                          <a:pt x="174123" y="85108"/>
                          <a:pt x="172488" y="81974"/>
                        </a:cubicBezTo>
                        <a:cubicBezTo>
                          <a:pt x="171124" y="79794"/>
                          <a:pt x="171124" y="84018"/>
                          <a:pt x="170171" y="81974"/>
                        </a:cubicBezTo>
                        <a:cubicBezTo>
                          <a:pt x="169898" y="82655"/>
                          <a:pt x="170307" y="84018"/>
                          <a:pt x="170987" y="84699"/>
                        </a:cubicBezTo>
                        <a:lnTo>
                          <a:pt x="170987" y="85652"/>
                        </a:lnTo>
                        <a:cubicBezTo>
                          <a:pt x="168809" y="84154"/>
                          <a:pt x="167854" y="79794"/>
                          <a:pt x="165266" y="77614"/>
                        </a:cubicBezTo>
                        <a:cubicBezTo>
                          <a:pt x="165539" y="77750"/>
                          <a:pt x="165810" y="77886"/>
                          <a:pt x="165946" y="77886"/>
                        </a:cubicBezTo>
                        <a:cubicBezTo>
                          <a:pt x="165675" y="75570"/>
                          <a:pt x="164993" y="73254"/>
                          <a:pt x="163631" y="71483"/>
                        </a:cubicBezTo>
                        <a:cubicBezTo>
                          <a:pt x="163631" y="72709"/>
                          <a:pt x="164175" y="72982"/>
                          <a:pt x="164584" y="73527"/>
                        </a:cubicBezTo>
                        <a:cubicBezTo>
                          <a:pt x="164312" y="73799"/>
                          <a:pt x="163222" y="71892"/>
                          <a:pt x="162404" y="71483"/>
                        </a:cubicBezTo>
                        <a:cubicBezTo>
                          <a:pt x="162813" y="73527"/>
                          <a:pt x="161587" y="72300"/>
                          <a:pt x="161996" y="73527"/>
                        </a:cubicBezTo>
                        <a:cubicBezTo>
                          <a:pt x="161042" y="72573"/>
                          <a:pt x="160769" y="71483"/>
                          <a:pt x="160225" y="69984"/>
                        </a:cubicBezTo>
                        <a:cubicBezTo>
                          <a:pt x="160498" y="68894"/>
                          <a:pt x="161315" y="70257"/>
                          <a:pt x="161996" y="69712"/>
                        </a:cubicBezTo>
                        <a:cubicBezTo>
                          <a:pt x="160769" y="68486"/>
                          <a:pt x="162404" y="66851"/>
                          <a:pt x="160362" y="65079"/>
                        </a:cubicBezTo>
                        <a:cubicBezTo>
                          <a:pt x="161587" y="68077"/>
                          <a:pt x="158318" y="65079"/>
                          <a:pt x="157228" y="64534"/>
                        </a:cubicBezTo>
                        <a:lnTo>
                          <a:pt x="157499" y="65079"/>
                        </a:lnTo>
                        <a:cubicBezTo>
                          <a:pt x="156137" y="64671"/>
                          <a:pt x="155728" y="63989"/>
                          <a:pt x="156137" y="62899"/>
                        </a:cubicBezTo>
                        <a:cubicBezTo>
                          <a:pt x="157092" y="63853"/>
                          <a:pt x="157499" y="65079"/>
                          <a:pt x="158181" y="64262"/>
                        </a:cubicBezTo>
                        <a:cubicBezTo>
                          <a:pt x="157772" y="63581"/>
                          <a:pt x="157228" y="62763"/>
                          <a:pt x="156410" y="62082"/>
                        </a:cubicBezTo>
                        <a:lnTo>
                          <a:pt x="157499" y="62491"/>
                        </a:lnTo>
                        <a:lnTo>
                          <a:pt x="155184" y="58812"/>
                        </a:lnTo>
                        <a:cubicBezTo>
                          <a:pt x="154093" y="58812"/>
                          <a:pt x="152322" y="58540"/>
                          <a:pt x="150960" y="58812"/>
                        </a:cubicBezTo>
                        <a:cubicBezTo>
                          <a:pt x="150960" y="57586"/>
                          <a:pt x="149734" y="56768"/>
                          <a:pt x="148916" y="56223"/>
                        </a:cubicBezTo>
                        <a:lnTo>
                          <a:pt x="149461" y="56223"/>
                        </a:lnTo>
                        <a:cubicBezTo>
                          <a:pt x="149052" y="54316"/>
                          <a:pt x="145919" y="51727"/>
                          <a:pt x="145102" y="52000"/>
                        </a:cubicBezTo>
                        <a:cubicBezTo>
                          <a:pt x="144693" y="50501"/>
                          <a:pt x="155048" y="55951"/>
                          <a:pt x="148372" y="49275"/>
                        </a:cubicBezTo>
                        <a:cubicBezTo>
                          <a:pt x="146055" y="46550"/>
                          <a:pt x="145102" y="49275"/>
                          <a:pt x="143058" y="48321"/>
                        </a:cubicBezTo>
                        <a:cubicBezTo>
                          <a:pt x="143058" y="48321"/>
                          <a:pt x="143331" y="48321"/>
                          <a:pt x="143331" y="47912"/>
                        </a:cubicBezTo>
                        <a:cubicBezTo>
                          <a:pt x="142376" y="46686"/>
                          <a:pt x="141560" y="47367"/>
                          <a:pt x="140469" y="46822"/>
                        </a:cubicBezTo>
                        <a:cubicBezTo>
                          <a:pt x="140878" y="47776"/>
                          <a:pt x="141832" y="48594"/>
                          <a:pt x="142376" y="48594"/>
                        </a:cubicBezTo>
                        <a:cubicBezTo>
                          <a:pt x="141287" y="49002"/>
                          <a:pt x="140197" y="46414"/>
                          <a:pt x="138834" y="46277"/>
                        </a:cubicBezTo>
                        <a:cubicBezTo>
                          <a:pt x="141014" y="46141"/>
                          <a:pt x="137199" y="43825"/>
                          <a:pt x="138561" y="43961"/>
                        </a:cubicBezTo>
                        <a:cubicBezTo>
                          <a:pt x="136926" y="41236"/>
                          <a:pt x="133520" y="40419"/>
                          <a:pt x="131749" y="40419"/>
                        </a:cubicBezTo>
                        <a:cubicBezTo>
                          <a:pt x="131205" y="37694"/>
                          <a:pt x="128752" y="38920"/>
                          <a:pt x="126573" y="36468"/>
                        </a:cubicBezTo>
                        <a:cubicBezTo>
                          <a:pt x="126980" y="36740"/>
                          <a:pt x="127799" y="37013"/>
                          <a:pt x="128342" y="37558"/>
                        </a:cubicBezTo>
                        <a:cubicBezTo>
                          <a:pt x="130523" y="37421"/>
                          <a:pt x="125891" y="35242"/>
                          <a:pt x="128888" y="35650"/>
                        </a:cubicBezTo>
                        <a:cubicBezTo>
                          <a:pt x="128208" y="35514"/>
                          <a:pt x="128479" y="36195"/>
                          <a:pt x="129161" y="36332"/>
                        </a:cubicBezTo>
                        <a:cubicBezTo>
                          <a:pt x="130114" y="36740"/>
                          <a:pt x="131341" y="36877"/>
                          <a:pt x="131478" y="36332"/>
                        </a:cubicBezTo>
                        <a:lnTo>
                          <a:pt x="129706" y="33879"/>
                        </a:lnTo>
                        <a:lnTo>
                          <a:pt x="130659" y="34152"/>
                        </a:lnTo>
                        <a:cubicBezTo>
                          <a:pt x="129706" y="32925"/>
                          <a:pt x="128888" y="31699"/>
                          <a:pt x="127799" y="30745"/>
                        </a:cubicBezTo>
                        <a:cubicBezTo>
                          <a:pt x="127526" y="30882"/>
                          <a:pt x="127799" y="31427"/>
                          <a:pt x="127799" y="31563"/>
                        </a:cubicBezTo>
                        <a:cubicBezTo>
                          <a:pt x="123711" y="28702"/>
                          <a:pt x="118124" y="27612"/>
                          <a:pt x="114174" y="26522"/>
                        </a:cubicBezTo>
                        <a:cubicBezTo>
                          <a:pt x="113356" y="28293"/>
                          <a:pt x="110904" y="28157"/>
                          <a:pt x="108042" y="27884"/>
                        </a:cubicBezTo>
                        <a:cubicBezTo>
                          <a:pt x="105181" y="28021"/>
                          <a:pt x="102184" y="27612"/>
                          <a:pt x="100549" y="28838"/>
                        </a:cubicBezTo>
                        <a:cubicBezTo>
                          <a:pt x="101366" y="27748"/>
                          <a:pt x="101912" y="25841"/>
                          <a:pt x="101366" y="25159"/>
                        </a:cubicBezTo>
                        <a:cubicBezTo>
                          <a:pt x="102048" y="25023"/>
                          <a:pt x="103683" y="23661"/>
                          <a:pt x="105454" y="24069"/>
                        </a:cubicBezTo>
                        <a:cubicBezTo>
                          <a:pt x="105727" y="24614"/>
                          <a:pt x="107771" y="25432"/>
                          <a:pt x="106271" y="25977"/>
                        </a:cubicBezTo>
                        <a:cubicBezTo>
                          <a:pt x="111041" y="25841"/>
                          <a:pt x="105863" y="24342"/>
                          <a:pt x="107362" y="23116"/>
                        </a:cubicBezTo>
                        <a:cubicBezTo>
                          <a:pt x="101775" y="22979"/>
                          <a:pt x="98778" y="25432"/>
                          <a:pt x="95645" y="26386"/>
                        </a:cubicBezTo>
                        <a:lnTo>
                          <a:pt x="95645" y="25977"/>
                        </a:lnTo>
                        <a:cubicBezTo>
                          <a:pt x="94690" y="26249"/>
                          <a:pt x="94010" y="26658"/>
                          <a:pt x="93192" y="27067"/>
                        </a:cubicBezTo>
                        <a:cubicBezTo>
                          <a:pt x="95236" y="26931"/>
                          <a:pt x="95372" y="28974"/>
                          <a:pt x="92783" y="28702"/>
                        </a:cubicBezTo>
                        <a:lnTo>
                          <a:pt x="93055" y="28702"/>
                        </a:lnTo>
                        <a:cubicBezTo>
                          <a:pt x="91557" y="28157"/>
                          <a:pt x="88696" y="29247"/>
                          <a:pt x="86652" y="30064"/>
                        </a:cubicBezTo>
                        <a:lnTo>
                          <a:pt x="85563" y="31699"/>
                        </a:lnTo>
                        <a:cubicBezTo>
                          <a:pt x="83382" y="32244"/>
                          <a:pt x="82564" y="30200"/>
                          <a:pt x="81338" y="29247"/>
                        </a:cubicBezTo>
                        <a:cubicBezTo>
                          <a:pt x="77932" y="30609"/>
                          <a:pt x="76706" y="33062"/>
                          <a:pt x="75072" y="35242"/>
                        </a:cubicBezTo>
                        <a:cubicBezTo>
                          <a:pt x="73709" y="34969"/>
                          <a:pt x="68803" y="37694"/>
                          <a:pt x="70711" y="35242"/>
                        </a:cubicBezTo>
                        <a:cubicBezTo>
                          <a:pt x="68259" y="37694"/>
                          <a:pt x="71938" y="41645"/>
                          <a:pt x="65806" y="42599"/>
                        </a:cubicBezTo>
                        <a:lnTo>
                          <a:pt x="66352" y="40964"/>
                        </a:lnTo>
                        <a:cubicBezTo>
                          <a:pt x="62127" y="44370"/>
                          <a:pt x="58314" y="51319"/>
                          <a:pt x="55997" y="52681"/>
                        </a:cubicBezTo>
                        <a:cubicBezTo>
                          <a:pt x="54635" y="48866"/>
                          <a:pt x="49048" y="55951"/>
                          <a:pt x="45778" y="55133"/>
                        </a:cubicBezTo>
                        <a:cubicBezTo>
                          <a:pt x="46595" y="55270"/>
                          <a:pt x="45506" y="57313"/>
                          <a:pt x="45778" y="57722"/>
                        </a:cubicBezTo>
                        <a:cubicBezTo>
                          <a:pt x="45233" y="57995"/>
                          <a:pt x="44553" y="58403"/>
                          <a:pt x="44689" y="59493"/>
                        </a:cubicBezTo>
                        <a:cubicBezTo>
                          <a:pt x="46460" y="57858"/>
                          <a:pt x="46731" y="62627"/>
                          <a:pt x="47822" y="58267"/>
                        </a:cubicBezTo>
                        <a:cubicBezTo>
                          <a:pt x="48503" y="61401"/>
                          <a:pt x="48775" y="64534"/>
                          <a:pt x="46460" y="68486"/>
                        </a:cubicBezTo>
                        <a:lnTo>
                          <a:pt x="45233" y="67804"/>
                        </a:lnTo>
                        <a:cubicBezTo>
                          <a:pt x="45915" y="66714"/>
                          <a:pt x="46731" y="65761"/>
                          <a:pt x="47413" y="64807"/>
                        </a:cubicBezTo>
                        <a:cubicBezTo>
                          <a:pt x="46324" y="64671"/>
                          <a:pt x="47413" y="63036"/>
                          <a:pt x="47413" y="62082"/>
                        </a:cubicBezTo>
                        <a:cubicBezTo>
                          <a:pt x="43325" y="67668"/>
                          <a:pt x="45096" y="59630"/>
                          <a:pt x="41690" y="66033"/>
                        </a:cubicBezTo>
                        <a:cubicBezTo>
                          <a:pt x="42236" y="67123"/>
                          <a:pt x="42099" y="66442"/>
                          <a:pt x="41690" y="68349"/>
                        </a:cubicBezTo>
                        <a:cubicBezTo>
                          <a:pt x="41963" y="67532"/>
                          <a:pt x="41283" y="66987"/>
                          <a:pt x="40601" y="68349"/>
                        </a:cubicBezTo>
                        <a:lnTo>
                          <a:pt x="41010" y="70120"/>
                        </a:lnTo>
                        <a:cubicBezTo>
                          <a:pt x="37877" y="71483"/>
                          <a:pt x="41419" y="65624"/>
                          <a:pt x="39102" y="66987"/>
                        </a:cubicBezTo>
                        <a:cubicBezTo>
                          <a:pt x="39102" y="63853"/>
                          <a:pt x="41554" y="59357"/>
                          <a:pt x="39512" y="59221"/>
                        </a:cubicBezTo>
                        <a:cubicBezTo>
                          <a:pt x="36513" y="63036"/>
                          <a:pt x="40192" y="64534"/>
                          <a:pt x="37331" y="68622"/>
                        </a:cubicBezTo>
                        <a:lnTo>
                          <a:pt x="36377" y="68622"/>
                        </a:lnTo>
                        <a:cubicBezTo>
                          <a:pt x="36105" y="70529"/>
                          <a:pt x="37058" y="71347"/>
                          <a:pt x="37331" y="72437"/>
                        </a:cubicBezTo>
                        <a:cubicBezTo>
                          <a:pt x="36922" y="72437"/>
                          <a:pt x="36377" y="72573"/>
                          <a:pt x="35969" y="73663"/>
                        </a:cubicBezTo>
                        <a:cubicBezTo>
                          <a:pt x="36513" y="77069"/>
                          <a:pt x="36242" y="78976"/>
                          <a:pt x="37058" y="81974"/>
                        </a:cubicBezTo>
                        <a:cubicBezTo>
                          <a:pt x="38284" y="75025"/>
                          <a:pt x="40055" y="76797"/>
                          <a:pt x="42099" y="69984"/>
                        </a:cubicBezTo>
                        <a:cubicBezTo>
                          <a:pt x="42099" y="71210"/>
                          <a:pt x="40328" y="75843"/>
                          <a:pt x="42099" y="76933"/>
                        </a:cubicBezTo>
                        <a:lnTo>
                          <a:pt x="40874" y="76388"/>
                        </a:lnTo>
                        <a:cubicBezTo>
                          <a:pt x="40874" y="78840"/>
                          <a:pt x="40601" y="81156"/>
                          <a:pt x="39239" y="83609"/>
                        </a:cubicBezTo>
                        <a:cubicBezTo>
                          <a:pt x="39239" y="82928"/>
                          <a:pt x="39239" y="82383"/>
                          <a:pt x="39102" y="81701"/>
                        </a:cubicBezTo>
                        <a:cubicBezTo>
                          <a:pt x="38830" y="85516"/>
                          <a:pt x="35287" y="87287"/>
                          <a:pt x="36649" y="90694"/>
                        </a:cubicBezTo>
                        <a:cubicBezTo>
                          <a:pt x="37058" y="89740"/>
                          <a:pt x="37195" y="88922"/>
                          <a:pt x="37195" y="88241"/>
                        </a:cubicBezTo>
                        <a:cubicBezTo>
                          <a:pt x="37195" y="90285"/>
                          <a:pt x="36377" y="92601"/>
                          <a:pt x="35833" y="94645"/>
                        </a:cubicBezTo>
                        <a:lnTo>
                          <a:pt x="37195" y="99413"/>
                        </a:lnTo>
                        <a:cubicBezTo>
                          <a:pt x="36513" y="99277"/>
                          <a:pt x="35969" y="102002"/>
                          <a:pt x="35151" y="100503"/>
                        </a:cubicBezTo>
                        <a:cubicBezTo>
                          <a:pt x="33789" y="103501"/>
                          <a:pt x="35560" y="105272"/>
                          <a:pt x="35696" y="107043"/>
                        </a:cubicBezTo>
                        <a:cubicBezTo>
                          <a:pt x="33925" y="110041"/>
                          <a:pt x="35424" y="104182"/>
                          <a:pt x="33516" y="103637"/>
                        </a:cubicBezTo>
                        <a:cubicBezTo>
                          <a:pt x="32154" y="107997"/>
                          <a:pt x="32563" y="112902"/>
                          <a:pt x="33789" y="115490"/>
                        </a:cubicBezTo>
                        <a:cubicBezTo>
                          <a:pt x="34061" y="114537"/>
                          <a:pt x="34334" y="114128"/>
                          <a:pt x="34742" y="114264"/>
                        </a:cubicBezTo>
                        <a:cubicBezTo>
                          <a:pt x="34334" y="114264"/>
                          <a:pt x="34334" y="116172"/>
                          <a:pt x="34334" y="117125"/>
                        </a:cubicBezTo>
                        <a:lnTo>
                          <a:pt x="35151" y="117807"/>
                        </a:lnTo>
                        <a:cubicBezTo>
                          <a:pt x="34471" y="119441"/>
                          <a:pt x="33925" y="119305"/>
                          <a:pt x="33380" y="117807"/>
                        </a:cubicBezTo>
                        <a:cubicBezTo>
                          <a:pt x="33107" y="119441"/>
                          <a:pt x="35014" y="121349"/>
                          <a:pt x="33789" y="122984"/>
                        </a:cubicBezTo>
                        <a:cubicBezTo>
                          <a:pt x="32563" y="120259"/>
                          <a:pt x="33516" y="116717"/>
                          <a:pt x="32970" y="115218"/>
                        </a:cubicBezTo>
                        <a:cubicBezTo>
                          <a:pt x="33516" y="120940"/>
                          <a:pt x="30246" y="121076"/>
                          <a:pt x="31608" y="128434"/>
                        </a:cubicBezTo>
                        <a:cubicBezTo>
                          <a:pt x="31201" y="128434"/>
                          <a:pt x="30383" y="127344"/>
                          <a:pt x="30383" y="128842"/>
                        </a:cubicBezTo>
                        <a:cubicBezTo>
                          <a:pt x="31064" y="132112"/>
                          <a:pt x="32290" y="129524"/>
                          <a:pt x="33380" y="130477"/>
                        </a:cubicBezTo>
                        <a:cubicBezTo>
                          <a:pt x="32427" y="128025"/>
                          <a:pt x="33107" y="126799"/>
                          <a:pt x="34198" y="125300"/>
                        </a:cubicBezTo>
                        <a:lnTo>
                          <a:pt x="34878" y="125981"/>
                        </a:lnTo>
                        <a:cubicBezTo>
                          <a:pt x="34878" y="125981"/>
                          <a:pt x="34607" y="127616"/>
                          <a:pt x="34198" y="128161"/>
                        </a:cubicBezTo>
                        <a:lnTo>
                          <a:pt x="35696" y="128434"/>
                        </a:lnTo>
                        <a:cubicBezTo>
                          <a:pt x="34061" y="128434"/>
                          <a:pt x="33107" y="131022"/>
                          <a:pt x="33925" y="132930"/>
                        </a:cubicBezTo>
                        <a:cubicBezTo>
                          <a:pt x="34878" y="130886"/>
                          <a:pt x="34878" y="131431"/>
                          <a:pt x="36649" y="130614"/>
                        </a:cubicBezTo>
                        <a:cubicBezTo>
                          <a:pt x="38693" y="133066"/>
                          <a:pt x="35287" y="133884"/>
                          <a:pt x="37468" y="136608"/>
                        </a:cubicBezTo>
                        <a:cubicBezTo>
                          <a:pt x="36922" y="136472"/>
                          <a:pt x="36242" y="133884"/>
                          <a:pt x="36105" y="136200"/>
                        </a:cubicBezTo>
                        <a:cubicBezTo>
                          <a:pt x="36242" y="138107"/>
                          <a:pt x="37468" y="137698"/>
                          <a:pt x="38148" y="138788"/>
                        </a:cubicBezTo>
                        <a:cubicBezTo>
                          <a:pt x="36513" y="137562"/>
                          <a:pt x="35560" y="138107"/>
                          <a:pt x="33789" y="136745"/>
                        </a:cubicBezTo>
                        <a:cubicBezTo>
                          <a:pt x="33243" y="133339"/>
                          <a:pt x="33652" y="135382"/>
                          <a:pt x="32699" y="131976"/>
                        </a:cubicBezTo>
                        <a:lnTo>
                          <a:pt x="31881" y="134974"/>
                        </a:lnTo>
                        <a:cubicBezTo>
                          <a:pt x="31336" y="131976"/>
                          <a:pt x="30110" y="132930"/>
                          <a:pt x="29564" y="132794"/>
                        </a:cubicBezTo>
                        <a:cubicBezTo>
                          <a:pt x="28884" y="138107"/>
                          <a:pt x="32017" y="136472"/>
                          <a:pt x="32154" y="139742"/>
                        </a:cubicBezTo>
                        <a:cubicBezTo>
                          <a:pt x="33380" y="141105"/>
                          <a:pt x="31745" y="136745"/>
                          <a:pt x="33243" y="138925"/>
                        </a:cubicBezTo>
                        <a:cubicBezTo>
                          <a:pt x="33652" y="141922"/>
                          <a:pt x="34198" y="139470"/>
                          <a:pt x="35560" y="142603"/>
                        </a:cubicBezTo>
                        <a:lnTo>
                          <a:pt x="34878" y="142195"/>
                        </a:lnTo>
                        <a:cubicBezTo>
                          <a:pt x="34334" y="143421"/>
                          <a:pt x="35424" y="144238"/>
                          <a:pt x="35833" y="145328"/>
                        </a:cubicBezTo>
                        <a:cubicBezTo>
                          <a:pt x="36513" y="146418"/>
                          <a:pt x="39919" y="142876"/>
                          <a:pt x="41419" y="147917"/>
                        </a:cubicBezTo>
                        <a:cubicBezTo>
                          <a:pt x="41010" y="147781"/>
                          <a:pt x="40737" y="147781"/>
                          <a:pt x="40601" y="147917"/>
                        </a:cubicBezTo>
                        <a:cubicBezTo>
                          <a:pt x="36377" y="147236"/>
                          <a:pt x="32427" y="146418"/>
                          <a:pt x="28339" y="145328"/>
                        </a:cubicBezTo>
                        <a:cubicBezTo>
                          <a:pt x="29564" y="151051"/>
                          <a:pt x="31064" y="157590"/>
                          <a:pt x="32836" y="164130"/>
                        </a:cubicBezTo>
                        <a:cubicBezTo>
                          <a:pt x="31336" y="166446"/>
                          <a:pt x="29430" y="160179"/>
                          <a:pt x="28611" y="160860"/>
                        </a:cubicBezTo>
                        <a:cubicBezTo>
                          <a:pt x="28339" y="159770"/>
                          <a:pt x="28202" y="158817"/>
                          <a:pt x="28066" y="157727"/>
                        </a:cubicBezTo>
                        <a:cubicBezTo>
                          <a:pt x="28884" y="157727"/>
                          <a:pt x="30655" y="163858"/>
                          <a:pt x="31201" y="160588"/>
                        </a:cubicBezTo>
                        <a:cubicBezTo>
                          <a:pt x="28748" y="155547"/>
                          <a:pt x="29157" y="152822"/>
                          <a:pt x="26023" y="148326"/>
                        </a:cubicBezTo>
                        <a:cubicBezTo>
                          <a:pt x="24116" y="150506"/>
                          <a:pt x="28339" y="154865"/>
                          <a:pt x="27522" y="158817"/>
                        </a:cubicBezTo>
                        <a:cubicBezTo>
                          <a:pt x="27249" y="157318"/>
                          <a:pt x="26704" y="156228"/>
                          <a:pt x="26023" y="155138"/>
                        </a:cubicBezTo>
                        <a:cubicBezTo>
                          <a:pt x="26567" y="158408"/>
                          <a:pt x="27522" y="161814"/>
                          <a:pt x="28475" y="165493"/>
                        </a:cubicBezTo>
                        <a:lnTo>
                          <a:pt x="29293" y="166038"/>
                        </a:lnTo>
                        <a:cubicBezTo>
                          <a:pt x="28611" y="163585"/>
                          <a:pt x="28202" y="161950"/>
                          <a:pt x="28202" y="161678"/>
                        </a:cubicBezTo>
                        <a:cubicBezTo>
                          <a:pt x="29157" y="164811"/>
                          <a:pt x="31336" y="166991"/>
                          <a:pt x="32970" y="166583"/>
                        </a:cubicBezTo>
                        <a:lnTo>
                          <a:pt x="32970" y="166038"/>
                        </a:lnTo>
                        <a:cubicBezTo>
                          <a:pt x="32970" y="166038"/>
                          <a:pt x="33652" y="166991"/>
                          <a:pt x="33652" y="166991"/>
                        </a:cubicBezTo>
                        <a:lnTo>
                          <a:pt x="34334" y="169171"/>
                        </a:lnTo>
                        <a:close/>
                        <a:moveTo>
                          <a:pt x="178209" y="140560"/>
                        </a:moveTo>
                        <a:cubicBezTo>
                          <a:pt x="178209" y="140560"/>
                          <a:pt x="178482" y="140968"/>
                          <a:pt x="178618" y="141105"/>
                        </a:cubicBezTo>
                        <a:cubicBezTo>
                          <a:pt x="178345" y="140968"/>
                          <a:pt x="178209" y="141105"/>
                          <a:pt x="178209" y="140560"/>
                        </a:cubicBezTo>
                        <a:close/>
                        <a:moveTo>
                          <a:pt x="18393" y="106089"/>
                        </a:moveTo>
                        <a:cubicBezTo>
                          <a:pt x="17711" y="110585"/>
                          <a:pt x="17167" y="115082"/>
                          <a:pt x="16894" y="119441"/>
                        </a:cubicBezTo>
                        <a:cubicBezTo>
                          <a:pt x="20300" y="111539"/>
                          <a:pt x="23025" y="106634"/>
                          <a:pt x="22481" y="119169"/>
                        </a:cubicBezTo>
                        <a:lnTo>
                          <a:pt x="22752" y="119986"/>
                        </a:lnTo>
                        <a:cubicBezTo>
                          <a:pt x="23025" y="118352"/>
                          <a:pt x="23297" y="115490"/>
                          <a:pt x="23161" y="112902"/>
                        </a:cubicBezTo>
                        <a:cubicBezTo>
                          <a:pt x="21935" y="110722"/>
                          <a:pt x="18529" y="103228"/>
                          <a:pt x="18256" y="103228"/>
                        </a:cubicBezTo>
                        <a:cubicBezTo>
                          <a:pt x="17303" y="103909"/>
                          <a:pt x="18120" y="105136"/>
                          <a:pt x="17711" y="106634"/>
                        </a:cubicBezTo>
                        <a:lnTo>
                          <a:pt x="18529" y="106089"/>
                        </a:lnTo>
                        <a:close/>
                        <a:moveTo>
                          <a:pt x="24116" y="103501"/>
                        </a:moveTo>
                        <a:cubicBezTo>
                          <a:pt x="24796" y="101048"/>
                          <a:pt x="24116" y="101593"/>
                          <a:pt x="23434" y="101048"/>
                        </a:cubicBezTo>
                        <a:lnTo>
                          <a:pt x="23434" y="103637"/>
                        </a:lnTo>
                        <a:cubicBezTo>
                          <a:pt x="23434" y="103637"/>
                          <a:pt x="23843" y="103228"/>
                          <a:pt x="24116" y="103364"/>
                        </a:cubicBezTo>
                        <a:close/>
                        <a:moveTo>
                          <a:pt x="22752" y="101185"/>
                        </a:moveTo>
                        <a:cubicBezTo>
                          <a:pt x="22752" y="101185"/>
                          <a:pt x="22752" y="101730"/>
                          <a:pt x="22481" y="101866"/>
                        </a:cubicBezTo>
                        <a:lnTo>
                          <a:pt x="22752" y="101185"/>
                        </a:lnTo>
                        <a:close/>
                        <a:moveTo>
                          <a:pt x="24252" y="149416"/>
                        </a:moveTo>
                        <a:cubicBezTo>
                          <a:pt x="24252" y="149416"/>
                          <a:pt x="24252" y="149279"/>
                          <a:pt x="24252" y="149143"/>
                        </a:cubicBezTo>
                        <a:cubicBezTo>
                          <a:pt x="24252" y="149688"/>
                          <a:pt x="24523" y="150369"/>
                          <a:pt x="24523" y="150914"/>
                        </a:cubicBezTo>
                        <a:cubicBezTo>
                          <a:pt x="24523" y="150642"/>
                          <a:pt x="24523" y="150233"/>
                          <a:pt x="24252" y="149416"/>
                        </a:cubicBezTo>
                        <a:close/>
                        <a:moveTo>
                          <a:pt x="24796" y="144238"/>
                        </a:moveTo>
                        <a:lnTo>
                          <a:pt x="23570" y="143830"/>
                        </a:lnTo>
                        <a:lnTo>
                          <a:pt x="23570" y="145464"/>
                        </a:lnTo>
                        <a:cubicBezTo>
                          <a:pt x="24252" y="145192"/>
                          <a:pt x="24660" y="144919"/>
                          <a:pt x="24796" y="144102"/>
                        </a:cubicBezTo>
                        <a:close/>
                        <a:moveTo>
                          <a:pt x="26431" y="127889"/>
                        </a:moveTo>
                        <a:cubicBezTo>
                          <a:pt x="24932" y="126935"/>
                          <a:pt x="24796" y="123665"/>
                          <a:pt x="23161" y="123529"/>
                        </a:cubicBezTo>
                        <a:cubicBezTo>
                          <a:pt x="22752" y="123393"/>
                          <a:pt x="22617" y="124074"/>
                          <a:pt x="22481" y="124891"/>
                        </a:cubicBezTo>
                        <a:cubicBezTo>
                          <a:pt x="22481" y="125845"/>
                          <a:pt x="22481" y="126799"/>
                          <a:pt x="22481" y="127752"/>
                        </a:cubicBezTo>
                        <a:cubicBezTo>
                          <a:pt x="22752" y="127752"/>
                          <a:pt x="22888" y="128025"/>
                          <a:pt x="23161" y="128297"/>
                        </a:cubicBezTo>
                        <a:cubicBezTo>
                          <a:pt x="23297" y="127344"/>
                          <a:pt x="23707" y="126526"/>
                          <a:pt x="24660" y="126935"/>
                        </a:cubicBezTo>
                        <a:cubicBezTo>
                          <a:pt x="22617" y="129660"/>
                          <a:pt x="26295" y="129115"/>
                          <a:pt x="26023" y="131840"/>
                        </a:cubicBezTo>
                        <a:cubicBezTo>
                          <a:pt x="27249" y="132521"/>
                          <a:pt x="26704" y="128706"/>
                          <a:pt x="26295" y="127889"/>
                        </a:cubicBezTo>
                        <a:close/>
                        <a:moveTo>
                          <a:pt x="155048" y="43553"/>
                        </a:moveTo>
                        <a:cubicBezTo>
                          <a:pt x="155048" y="43553"/>
                          <a:pt x="154911" y="44098"/>
                          <a:pt x="154775" y="44779"/>
                        </a:cubicBezTo>
                        <a:lnTo>
                          <a:pt x="152867" y="43825"/>
                        </a:lnTo>
                        <a:cubicBezTo>
                          <a:pt x="150960" y="40964"/>
                          <a:pt x="150551" y="37421"/>
                          <a:pt x="146873" y="36740"/>
                        </a:cubicBezTo>
                        <a:cubicBezTo>
                          <a:pt x="146191" y="35378"/>
                          <a:pt x="146328" y="34015"/>
                          <a:pt x="146328" y="32789"/>
                        </a:cubicBezTo>
                        <a:cubicBezTo>
                          <a:pt x="146873" y="33198"/>
                          <a:pt x="147281" y="33879"/>
                          <a:pt x="147554" y="34288"/>
                        </a:cubicBezTo>
                        <a:cubicBezTo>
                          <a:pt x="156137" y="38511"/>
                          <a:pt x="148916" y="39601"/>
                          <a:pt x="155048" y="43553"/>
                        </a:cubicBezTo>
                        <a:close/>
                        <a:moveTo>
                          <a:pt x="123574" y="17938"/>
                        </a:moveTo>
                        <a:cubicBezTo>
                          <a:pt x="123574" y="17938"/>
                          <a:pt x="124120" y="17802"/>
                          <a:pt x="124120" y="17802"/>
                        </a:cubicBezTo>
                        <a:cubicBezTo>
                          <a:pt x="119761" y="17802"/>
                          <a:pt x="116082" y="17802"/>
                          <a:pt x="112812" y="17802"/>
                        </a:cubicBezTo>
                        <a:cubicBezTo>
                          <a:pt x="109677" y="17666"/>
                          <a:pt x="107089" y="17802"/>
                          <a:pt x="104909" y="17530"/>
                        </a:cubicBezTo>
                        <a:cubicBezTo>
                          <a:pt x="105590" y="18892"/>
                          <a:pt x="109269" y="19710"/>
                          <a:pt x="110768" y="20800"/>
                        </a:cubicBezTo>
                        <a:lnTo>
                          <a:pt x="109133" y="21889"/>
                        </a:lnTo>
                        <a:lnTo>
                          <a:pt x="108315" y="20663"/>
                        </a:lnTo>
                        <a:lnTo>
                          <a:pt x="105590" y="21753"/>
                        </a:lnTo>
                        <a:cubicBezTo>
                          <a:pt x="106271" y="22707"/>
                          <a:pt x="108315" y="22434"/>
                          <a:pt x="109542" y="23524"/>
                        </a:cubicBezTo>
                        <a:cubicBezTo>
                          <a:pt x="109542" y="23252"/>
                          <a:pt x="114174" y="22571"/>
                          <a:pt x="115673" y="22026"/>
                        </a:cubicBezTo>
                        <a:lnTo>
                          <a:pt x="112266" y="20391"/>
                        </a:lnTo>
                        <a:cubicBezTo>
                          <a:pt x="113219" y="20936"/>
                          <a:pt x="117989" y="21617"/>
                          <a:pt x="119895" y="22026"/>
                        </a:cubicBezTo>
                        <a:cubicBezTo>
                          <a:pt x="120168" y="21481"/>
                          <a:pt x="117171" y="19301"/>
                          <a:pt x="116354" y="20663"/>
                        </a:cubicBezTo>
                        <a:cubicBezTo>
                          <a:pt x="116354" y="19437"/>
                          <a:pt x="120032" y="20663"/>
                          <a:pt x="117853" y="18892"/>
                        </a:cubicBezTo>
                        <a:cubicBezTo>
                          <a:pt x="120986" y="18892"/>
                          <a:pt x="125345" y="21072"/>
                          <a:pt x="127117" y="22571"/>
                        </a:cubicBezTo>
                        <a:lnTo>
                          <a:pt x="126708" y="24206"/>
                        </a:lnTo>
                        <a:cubicBezTo>
                          <a:pt x="128615" y="25841"/>
                          <a:pt x="129024" y="22979"/>
                          <a:pt x="131205" y="25159"/>
                        </a:cubicBezTo>
                        <a:cubicBezTo>
                          <a:pt x="127935" y="23933"/>
                          <a:pt x="130932" y="27067"/>
                          <a:pt x="128342" y="25977"/>
                        </a:cubicBezTo>
                        <a:cubicBezTo>
                          <a:pt x="128888" y="26931"/>
                          <a:pt x="127526" y="27612"/>
                          <a:pt x="129979" y="28566"/>
                        </a:cubicBezTo>
                        <a:cubicBezTo>
                          <a:pt x="132976" y="27748"/>
                          <a:pt x="131614" y="31290"/>
                          <a:pt x="134475" y="30609"/>
                        </a:cubicBezTo>
                        <a:cubicBezTo>
                          <a:pt x="135291" y="31972"/>
                          <a:pt x="132431" y="31018"/>
                          <a:pt x="134611" y="32653"/>
                        </a:cubicBezTo>
                        <a:cubicBezTo>
                          <a:pt x="137881" y="33334"/>
                          <a:pt x="138153" y="32653"/>
                          <a:pt x="139243" y="31427"/>
                        </a:cubicBezTo>
                        <a:cubicBezTo>
                          <a:pt x="137062" y="29111"/>
                          <a:pt x="135155" y="31427"/>
                          <a:pt x="133385" y="29655"/>
                        </a:cubicBezTo>
                        <a:cubicBezTo>
                          <a:pt x="135155" y="29655"/>
                          <a:pt x="137199" y="29655"/>
                          <a:pt x="139106" y="29928"/>
                        </a:cubicBezTo>
                        <a:cubicBezTo>
                          <a:pt x="138561" y="28974"/>
                          <a:pt x="138017" y="28702"/>
                          <a:pt x="137472" y="28429"/>
                        </a:cubicBezTo>
                        <a:cubicBezTo>
                          <a:pt x="138426" y="28838"/>
                          <a:pt x="139379" y="28974"/>
                          <a:pt x="140332" y="28974"/>
                        </a:cubicBezTo>
                        <a:cubicBezTo>
                          <a:pt x="140878" y="28974"/>
                          <a:pt x="141287" y="28974"/>
                          <a:pt x="141696" y="28974"/>
                        </a:cubicBezTo>
                        <a:cubicBezTo>
                          <a:pt x="139516" y="27067"/>
                          <a:pt x="137062" y="25841"/>
                          <a:pt x="137062" y="25023"/>
                        </a:cubicBezTo>
                        <a:lnTo>
                          <a:pt x="137881" y="24614"/>
                        </a:lnTo>
                        <a:cubicBezTo>
                          <a:pt x="137335" y="23388"/>
                          <a:pt x="135564" y="22979"/>
                          <a:pt x="134611" y="23116"/>
                        </a:cubicBezTo>
                        <a:cubicBezTo>
                          <a:pt x="132294" y="21753"/>
                          <a:pt x="129297" y="21889"/>
                          <a:pt x="129297" y="20527"/>
                        </a:cubicBezTo>
                        <a:lnTo>
                          <a:pt x="130523" y="20255"/>
                        </a:lnTo>
                        <a:cubicBezTo>
                          <a:pt x="127389" y="19165"/>
                          <a:pt x="127117" y="18756"/>
                          <a:pt x="123167" y="17530"/>
                        </a:cubicBezTo>
                        <a:close/>
                        <a:moveTo>
                          <a:pt x="32154" y="58131"/>
                        </a:moveTo>
                        <a:cubicBezTo>
                          <a:pt x="35969" y="57858"/>
                          <a:pt x="38557" y="57041"/>
                          <a:pt x="43462" y="49547"/>
                        </a:cubicBezTo>
                        <a:lnTo>
                          <a:pt x="43189" y="50229"/>
                        </a:lnTo>
                        <a:cubicBezTo>
                          <a:pt x="47141" y="47640"/>
                          <a:pt x="46731" y="41781"/>
                          <a:pt x="52045" y="39056"/>
                        </a:cubicBezTo>
                        <a:cubicBezTo>
                          <a:pt x="50956" y="41645"/>
                          <a:pt x="51092" y="41645"/>
                          <a:pt x="50956" y="45460"/>
                        </a:cubicBezTo>
                        <a:lnTo>
                          <a:pt x="52182" y="42871"/>
                        </a:lnTo>
                        <a:cubicBezTo>
                          <a:pt x="52863" y="44506"/>
                          <a:pt x="54089" y="41918"/>
                          <a:pt x="55588" y="40555"/>
                        </a:cubicBezTo>
                        <a:lnTo>
                          <a:pt x="55588" y="43144"/>
                        </a:lnTo>
                        <a:cubicBezTo>
                          <a:pt x="54362" y="43553"/>
                          <a:pt x="52318" y="45869"/>
                          <a:pt x="52591" y="46005"/>
                        </a:cubicBezTo>
                        <a:cubicBezTo>
                          <a:pt x="53000" y="45324"/>
                          <a:pt x="47959" y="47504"/>
                          <a:pt x="46868" y="50092"/>
                        </a:cubicBezTo>
                        <a:cubicBezTo>
                          <a:pt x="47959" y="50501"/>
                          <a:pt x="51092" y="46141"/>
                          <a:pt x="51092" y="49275"/>
                        </a:cubicBezTo>
                        <a:cubicBezTo>
                          <a:pt x="51772" y="47095"/>
                          <a:pt x="53000" y="47776"/>
                          <a:pt x="54089" y="45732"/>
                        </a:cubicBezTo>
                        <a:cubicBezTo>
                          <a:pt x="53407" y="47912"/>
                          <a:pt x="55044" y="47231"/>
                          <a:pt x="54771" y="49139"/>
                        </a:cubicBezTo>
                        <a:lnTo>
                          <a:pt x="56813" y="46141"/>
                        </a:lnTo>
                        <a:cubicBezTo>
                          <a:pt x="56813" y="46141"/>
                          <a:pt x="54226" y="50637"/>
                          <a:pt x="57223" y="49547"/>
                        </a:cubicBezTo>
                        <a:cubicBezTo>
                          <a:pt x="57495" y="47912"/>
                          <a:pt x="60765" y="46005"/>
                          <a:pt x="59948" y="45051"/>
                        </a:cubicBezTo>
                        <a:lnTo>
                          <a:pt x="60356" y="45324"/>
                        </a:lnTo>
                        <a:cubicBezTo>
                          <a:pt x="62400" y="43825"/>
                          <a:pt x="59812" y="43144"/>
                          <a:pt x="62673" y="41509"/>
                        </a:cubicBezTo>
                        <a:cubicBezTo>
                          <a:pt x="62264" y="40964"/>
                          <a:pt x="61447" y="41100"/>
                          <a:pt x="60765" y="41918"/>
                        </a:cubicBezTo>
                        <a:cubicBezTo>
                          <a:pt x="60220" y="42871"/>
                          <a:pt x="60765" y="43553"/>
                          <a:pt x="59539" y="45188"/>
                        </a:cubicBezTo>
                        <a:cubicBezTo>
                          <a:pt x="58177" y="45051"/>
                          <a:pt x="61447" y="43553"/>
                          <a:pt x="59130" y="43280"/>
                        </a:cubicBezTo>
                        <a:cubicBezTo>
                          <a:pt x="57904" y="43144"/>
                          <a:pt x="55860" y="47640"/>
                          <a:pt x="55451" y="45188"/>
                        </a:cubicBezTo>
                        <a:cubicBezTo>
                          <a:pt x="56133" y="44506"/>
                          <a:pt x="56813" y="44098"/>
                          <a:pt x="57632" y="43553"/>
                        </a:cubicBezTo>
                        <a:cubicBezTo>
                          <a:pt x="56679" y="42599"/>
                          <a:pt x="58177" y="41236"/>
                          <a:pt x="57359" y="40419"/>
                        </a:cubicBezTo>
                        <a:cubicBezTo>
                          <a:pt x="58314" y="38920"/>
                          <a:pt x="60356" y="38784"/>
                          <a:pt x="61038" y="36877"/>
                        </a:cubicBezTo>
                        <a:cubicBezTo>
                          <a:pt x="61038" y="35787"/>
                          <a:pt x="58994" y="35242"/>
                          <a:pt x="61720" y="34015"/>
                        </a:cubicBezTo>
                        <a:cubicBezTo>
                          <a:pt x="64580" y="34015"/>
                          <a:pt x="69894" y="30337"/>
                          <a:pt x="71938" y="28702"/>
                        </a:cubicBezTo>
                        <a:cubicBezTo>
                          <a:pt x="72346" y="28021"/>
                          <a:pt x="72891" y="27476"/>
                          <a:pt x="73437" y="26931"/>
                        </a:cubicBezTo>
                        <a:cubicBezTo>
                          <a:pt x="72755" y="26113"/>
                          <a:pt x="69894" y="28974"/>
                          <a:pt x="70574" y="27339"/>
                        </a:cubicBezTo>
                        <a:cubicBezTo>
                          <a:pt x="71529" y="26522"/>
                          <a:pt x="72482" y="25977"/>
                          <a:pt x="73437" y="25432"/>
                        </a:cubicBezTo>
                        <a:lnTo>
                          <a:pt x="73437" y="25977"/>
                        </a:lnTo>
                        <a:cubicBezTo>
                          <a:pt x="74526" y="25568"/>
                          <a:pt x="75344" y="24614"/>
                          <a:pt x="76161" y="23933"/>
                        </a:cubicBezTo>
                        <a:cubicBezTo>
                          <a:pt x="75615" y="25296"/>
                          <a:pt x="73164" y="25977"/>
                          <a:pt x="74253" y="27067"/>
                        </a:cubicBezTo>
                        <a:cubicBezTo>
                          <a:pt x="75752" y="26658"/>
                          <a:pt x="76297" y="27067"/>
                          <a:pt x="77387" y="26113"/>
                        </a:cubicBezTo>
                        <a:cubicBezTo>
                          <a:pt x="77116" y="26386"/>
                          <a:pt x="76979" y="26522"/>
                          <a:pt x="77116" y="26794"/>
                        </a:cubicBezTo>
                        <a:cubicBezTo>
                          <a:pt x="80249" y="25977"/>
                          <a:pt x="79294" y="24069"/>
                          <a:pt x="79840" y="23388"/>
                        </a:cubicBezTo>
                        <a:cubicBezTo>
                          <a:pt x="82293" y="20527"/>
                          <a:pt x="76025" y="22843"/>
                          <a:pt x="75888" y="21617"/>
                        </a:cubicBezTo>
                        <a:cubicBezTo>
                          <a:pt x="78750" y="19846"/>
                          <a:pt x="82020" y="18892"/>
                          <a:pt x="85154" y="17530"/>
                        </a:cubicBezTo>
                        <a:cubicBezTo>
                          <a:pt x="84472" y="18211"/>
                          <a:pt x="83791" y="18892"/>
                          <a:pt x="84199" y="19437"/>
                        </a:cubicBezTo>
                        <a:cubicBezTo>
                          <a:pt x="86652" y="19437"/>
                          <a:pt x="84472" y="20391"/>
                          <a:pt x="87741" y="19573"/>
                        </a:cubicBezTo>
                        <a:cubicBezTo>
                          <a:pt x="87061" y="17802"/>
                          <a:pt x="91693" y="17530"/>
                          <a:pt x="94010" y="16031"/>
                        </a:cubicBezTo>
                        <a:cubicBezTo>
                          <a:pt x="95236" y="16712"/>
                          <a:pt x="95508" y="16848"/>
                          <a:pt x="93055" y="17121"/>
                        </a:cubicBezTo>
                        <a:cubicBezTo>
                          <a:pt x="93464" y="18211"/>
                          <a:pt x="96734" y="17666"/>
                          <a:pt x="97824" y="17666"/>
                        </a:cubicBezTo>
                        <a:cubicBezTo>
                          <a:pt x="98505" y="17257"/>
                          <a:pt x="99595" y="16985"/>
                          <a:pt x="100413" y="16712"/>
                        </a:cubicBezTo>
                        <a:cubicBezTo>
                          <a:pt x="99458" y="16167"/>
                          <a:pt x="99731" y="15213"/>
                          <a:pt x="102048" y="14668"/>
                        </a:cubicBezTo>
                        <a:lnTo>
                          <a:pt x="102048" y="14396"/>
                        </a:lnTo>
                        <a:cubicBezTo>
                          <a:pt x="98642" y="14260"/>
                          <a:pt x="92646" y="13034"/>
                          <a:pt x="90604" y="14941"/>
                        </a:cubicBezTo>
                        <a:lnTo>
                          <a:pt x="91148" y="14260"/>
                        </a:lnTo>
                        <a:cubicBezTo>
                          <a:pt x="88969" y="14260"/>
                          <a:pt x="86788" y="15077"/>
                          <a:pt x="84881" y="15895"/>
                        </a:cubicBezTo>
                        <a:cubicBezTo>
                          <a:pt x="83110" y="16848"/>
                          <a:pt x="81475" y="17666"/>
                          <a:pt x="80249" y="16848"/>
                        </a:cubicBezTo>
                        <a:cubicBezTo>
                          <a:pt x="80249" y="15895"/>
                          <a:pt x="79294" y="16848"/>
                          <a:pt x="79022" y="15622"/>
                        </a:cubicBezTo>
                        <a:lnTo>
                          <a:pt x="76434" y="17666"/>
                        </a:lnTo>
                        <a:lnTo>
                          <a:pt x="76843" y="16848"/>
                        </a:lnTo>
                        <a:cubicBezTo>
                          <a:pt x="75208" y="17666"/>
                          <a:pt x="73573" y="18483"/>
                          <a:pt x="72075" y="19437"/>
                        </a:cubicBezTo>
                        <a:lnTo>
                          <a:pt x="72075" y="19165"/>
                        </a:lnTo>
                        <a:cubicBezTo>
                          <a:pt x="70303" y="21345"/>
                          <a:pt x="69076" y="23116"/>
                          <a:pt x="68123" y="24751"/>
                        </a:cubicBezTo>
                        <a:cubicBezTo>
                          <a:pt x="68396" y="25296"/>
                          <a:pt x="68668" y="25296"/>
                          <a:pt x="68123" y="26113"/>
                        </a:cubicBezTo>
                        <a:cubicBezTo>
                          <a:pt x="67577" y="26794"/>
                          <a:pt x="67032" y="27203"/>
                          <a:pt x="66624" y="27339"/>
                        </a:cubicBezTo>
                        <a:lnTo>
                          <a:pt x="66624" y="27339"/>
                        </a:lnTo>
                        <a:cubicBezTo>
                          <a:pt x="66624" y="27339"/>
                          <a:pt x="66624" y="27339"/>
                          <a:pt x="66624" y="27339"/>
                        </a:cubicBezTo>
                        <a:cubicBezTo>
                          <a:pt x="65533" y="27884"/>
                          <a:pt x="64308" y="27476"/>
                          <a:pt x="62809" y="28157"/>
                        </a:cubicBezTo>
                        <a:lnTo>
                          <a:pt x="66761" y="25432"/>
                        </a:lnTo>
                        <a:cubicBezTo>
                          <a:pt x="66624" y="24342"/>
                          <a:pt x="65670" y="23661"/>
                          <a:pt x="63218" y="24342"/>
                        </a:cubicBezTo>
                        <a:cubicBezTo>
                          <a:pt x="64035" y="23797"/>
                          <a:pt x="64035" y="22843"/>
                          <a:pt x="62809" y="23388"/>
                        </a:cubicBezTo>
                        <a:cubicBezTo>
                          <a:pt x="62809" y="23661"/>
                          <a:pt x="60356" y="25704"/>
                          <a:pt x="61856" y="25704"/>
                        </a:cubicBezTo>
                        <a:cubicBezTo>
                          <a:pt x="60085" y="27203"/>
                          <a:pt x="57359" y="28702"/>
                          <a:pt x="54362" y="30473"/>
                        </a:cubicBezTo>
                        <a:cubicBezTo>
                          <a:pt x="51638" y="32517"/>
                          <a:pt x="48639" y="34969"/>
                          <a:pt x="47004" y="38239"/>
                        </a:cubicBezTo>
                        <a:cubicBezTo>
                          <a:pt x="49594" y="33607"/>
                          <a:pt x="43325" y="40419"/>
                          <a:pt x="46731" y="35787"/>
                        </a:cubicBezTo>
                        <a:cubicBezTo>
                          <a:pt x="42918" y="37694"/>
                          <a:pt x="45642" y="39465"/>
                          <a:pt x="42781" y="42326"/>
                        </a:cubicBezTo>
                        <a:cubicBezTo>
                          <a:pt x="42099" y="42326"/>
                          <a:pt x="44280" y="40691"/>
                          <a:pt x="44007" y="39193"/>
                        </a:cubicBezTo>
                        <a:cubicBezTo>
                          <a:pt x="41419" y="41509"/>
                          <a:pt x="40192" y="44234"/>
                          <a:pt x="39102" y="46959"/>
                        </a:cubicBezTo>
                        <a:cubicBezTo>
                          <a:pt x="38013" y="49684"/>
                          <a:pt x="36922" y="52272"/>
                          <a:pt x="35151" y="54997"/>
                        </a:cubicBezTo>
                        <a:lnTo>
                          <a:pt x="33925" y="54588"/>
                        </a:lnTo>
                        <a:cubicBezTo>
                          <a:pt x="33380" y="55678"/>
                          <a:pt x="32970" y="57041"/>
                          <a:pt x="32290" y="58267"/>
                        </a:cubicBezTo>
                        <a:close/>
                        <a:moveTo>
                          <a:pt x="28066" y="70393"/>
                        </a:moveTo>
                        <a:cubicBezTo>
                          <a:pt x="27795" y="71619"/>
                          <a:pt x="27522" y="72845"/>
                          <a:pt x="27113" y="74072"/>
                        </a:cubicBezTo>
                        <a:lnTo>
                          <a:pt x="27113" y="73799"/>
                        </a:lnTo>
                        <a:cubicBezTo>
                          <a:pt x="27113" y="73799"/>
                          <a:pt x="26976" y="77614"/>
                          <a:pt x="26976" y="77614"/>
                        </a:cubicBezTo>
                        <a:cubicBezTo>
                          <a:pt x="28202" y="75707"/>
                          <a:pt x="30110" y="74753"/>
                          <a:pt x="29564" y="77886"/>
                        </a:cubicBezTo>
                        <a:cubicBezTo>
                          <a:pt x="29157" y="77478"/>
                          <a:pt x="28202" y="78159"/>
                          <a:pt x="28339" y="76933"/>
                        </a:cubicBezTo>
                        <a:cubicBezTo>
                          <a:pt x="26704" y="78568"/>
                          <a:pt x="24932" y="82928"/>
                          <a:pt x="27113" y="82246"/>
                        </a:cubicBezTo>
                        <a:cubicBezTo>
                          <a:pt x="26567" y="77886"/>
                          <a:pt x="29564" y="82110"/>
                          <a:pt x="29293" y="78704"/>
                        </a:cubicBezTo>
                        <a:cubicBezTo>
                          <a:pt x="29837" y="80611"/>
                          <a:pt x="29020" y="82110"/>
                          <a:pt x="29020" y="83745"/>
                        </a:cubicBezTo>
                        <a:cubicBezTo>
                          <a:pt x="28475" y="81838"/>
                          <a:pt x="26704" y="83473"/>
                          <a:pt x="25478" y="85652"/>
                        </a:cubicBezTo>
                        <a:cubicBezTo>
                          <a:pt x="25478" y="86742"/>
                          <a:pt x="24389" y="89604"/>
                          <a:pt x="24660" y="91375"/>
                        </a:cubicBezTo>
                        <a:cubicBezTo>
                          <a:pt x="25887" y="90966"/>
                          <a:pt x="26295" y="92601"/>
                          <a:pt x="27113" y="89876"/>
                        </a:cubicBezTo>
                        <a:cubicBezTo>
                          <a:pt x="27113" y="90966"/>
                          <a:pt x="27113" y="92601"/>
                          <a:pt x="26158" y="94236"/>
                        </a:cubicBezTo>
                        <a:cubicBezTo>
                          <a:pt x="26158" y="93419"/>
                          <a:pt x="26158" y="92192"/>
                          <a:pt x="25751" y="92192"/>
                        </a:cubicBezTo>
                        <a:cubicBezTo>
                          <a:pt x="24523" y="93146"/>
                          <a:pt x="24252" y="94508"/>
                          <a:pt x="23570" y="95190"/>
                        </a:cubicBezTo>
                        <a:lnTo>
                          <a:pt x="23570" y="97097"/>
                        </a:lnTo>
                        <a:cubicBezTo>
                          <a:pt x="23570" y="97097"/>
                          <a:pt x="23570" y="96825"/>
                          <a:pt x="23843" y="96688"/>
                        </a:cubicBezTo>
                        <a:cubicBezTo>
                          <a:pt x="24116" y="97370"/>
                          <a:pt x="24252" y="98187"/>
                          <a:pt x="24523" y="98868"/>
                        </a:cubicBezTo>
                        <a:cubicBezTo>
                          <a:pt x="24523" y="96143"/>
                          <a:pt x="25342" y="97778"/>
                          <a:pt x="25887" y="97915"/>
                        </a:cubicBezTo>
                        <a:cubicBezTo>
                          <a:pt x="24523" y="97642"/>
                          <a:pt x="25478" y="99550"/>
                          <a:pt x="25342" y="100503"/>
                        </a:cubicBezTo>
                        <a:lnTo>
                          <a:pt x="26976" y="98732"/>
                        </a:lnTo>
                        <a:cubicBezTo>
                          <a:pt x="27522" y="99822"/>
                          <a:pt x="25614" y="102002"/>
                          <a:pt x="26976" y="101593"/>
                        </a:cubicBezTo>
                        <a:cubicBezTo>
                          <a:pt x="27929" y="97506"/>
                          <a:pt x="28339" y="96007"/>
                          <a:pt x="28475" y="92192"/>
                        </a:cubicBezTo>
                        <a:lnTo>
                          <a:pt x="27113" y="93419"/>
                        </a:lnTo>
                        <a:cubicBezTo>
                          <a:pt x="27249" y="89059"/>
                          <a:pt x="29293" y="91239"/>
                          <a:pt x="30655" y="86606"/>
                        </a:cubicBezTo>
                        <a:cubicBezTo>
                          <a:pt x="30246" y="84426"/>
                          <a:pt x="32427" y="79658"/>
                          <a:pt x="30655" y="78976"/>
                        </a:cubicBezTo>
                        <a:cubicBezTo>
                          <a:pt x="31064" y="79794"/>
                          <a:pt x="33380" y="76797"/>
                          <a:pt x="33107" y="74889"/>
                        </a:cubicBezTo>
                        <a:cubicBezTo>
                          <a:pt x="31881" y="72437"/>
                          <a:pt x="33925" y="67259"/>
                          <a:pt x="32563" y="68486"/>
                        </a:cubicBezTo>
                        <a:cubicBezTo>
                          <a:pt x="31881" y="69848"/>
                          <a:pt x="32154" y="72164"/>
                          <a:pt x="30519" y="72845"/>
                        </a:cubicBezTo>
                        <a:lnTo>
                          <a:pt x="31201" y="69984"/>
                        </a:lnTo>
                        <a:lnTo>
                          <a:pt x="29564" y="71483"/>
                        </a:lnTo>
                        <a:cubicBezTo>
                          <a:pt x="30246" y="70665"/>
                          <a:pt x="29293" y="70393"/>
                          <a:pt x="27795" y="70257"/>
                        </a:cubicBezTo>
                        <a:close/>
                        <a:moveTo>
                          <a:pt x="8720" y="138788"/>
                        </a:moveTo>
                        <a:lnTo>
                          <a:pt x="8720" y="138788"/>
                        </a:lnTo>
                        <a:cubicBezTo>
                          <a:pt x="8720" y="138788"/>
                          <a:pt x="8720" y="138788"/>
                          <a:pt x="8720" y="138788"/>
                        </a:cubicBezTo>
                        <a:lnTo>
                          <a:pt x="8720" y="138788"/>
                        </a:lnTo>
                        <a:close/>
                      </a:path>
                    </a:pathLst>
                  </a:custGeom>
                  <a:solidFill>
                    <a:srgbClr val="333333"/>
                  </a:solidFill>
                  <a:ln w="0" cap="flat">
                    <a:noFill/>
                    <a:prstDash val="solid"/>
                    <a:miter/>
                  </a:ln>
                </p:spPr>
                <p:txBody>
                  <a:bodyPr rtlCol="0" anchor="ctr"/>
                  <a:lstStyle/>
                  <a:p>
                    <a:endParaRPr lang="en-US"/>
                  </a:p>
                </p:txBody>
              </p:sp>
              <p:sp>
                <p:nvSpPr>
                  <p:cNvPr id="3311" name="Freeform: Shape 3310">
                    <a:extLst>
                      <a:ext uri="{FF2B5EF4-FFF2-40B4-BE49-F238E27FC236}">
                        <a16:creationId xmlns:a16="http://schemas.microsoft.com/office/drawing/2014/main" id="{7C183FA0-12D5-9B5A-47D4-9FC08CCBC08E}"/>
                      </a:ext>
                    </a:extLst>
                  </p:cNvPr>
                  <p:cNvSpPr/>
                  <p:nvPr/>
                </p:nvSpPr>
                <p:spPr>
                  <a:xfrm>
                    <a:off x="20183379" y="1546330"/>
                    <a:ext cx="2044" cy="2642"/>
                  </a:xfrm>
                  <a:custGeom>
                    <a:avLst/>
                    <a:gdLst>
                      <a:gd name="connsiteX0" fmla="*/ 0 w 2044"/>
                      <a:gd name="connsiteY0" fmla="*/ 332 h 2642"/>
                      <a:gd name="connsiteX1" fmla="*/ 2044 w 2044"/>
                      <a:gd name="connsiteY1" fmla="*/ 2512 h 2642"/>
                      <a:gd name="connsiteX2" fmla="*/ 0 w 2044"/>
                      <a:gd name="connsiteY2" fmla="*/ 332 h 2642"/>
                    </a:gdLst>
                    <a:ahLst/>
                    <a:cxnLst>
                      <a:cxn ang="0">
                        <a:pos x="connsiteX0" y="connsiteY0"/>
                      </a:cxn>
                      <a:cxn ang="0">
                        <a:pos x="connsiteX1" y="connsiteY1"/>
                      </a:cxn>
                      <a:cxn ang="0">
                        <a:pos x="connsiteX2" y="connsiteY2"/>
                      </a:cxn>
                    </a:cxnLst>
                    <a:rect l="l" t="t" r="r" b="b"/>
                    <a:pathLst>
                      <a:path w="2044" h="2642">
                        <a:moveTo>
                          <a:pt x="0" y="332"/>
                        </a:moveTo>
                        <a:cubicBezTo>
                          <a:pt x="682" y="1013"/>
                          <a:pt x="1227" y="3193"/>
                          <a:pt x="2044" y="2512"/>
                        </a:cubicBezTo>
                        <a:cubicBezTo>
                          <a:pt x="955" y="2921"/>
                          <a:pt x="818" y="-1167"/>
                          <a:pt x="0" y="332"/>
                        </a:cubicBezTo>
                        <a:close/>
                      </a:path>
                    </a:pathLst>
                  </a:custGeom>
                  <a:solidFill>
                    <a:srgbClr val="333333"/>
                  </a:solidFill>
                  <a:ln w="0" cap="flat">
                    <a:noFill/>
                    <a:prstDash val="solid"/>
                    <a:miter/>
                  </a:ln>
                </p:spPr>
                <p:txBody>
                  <a:bodyPr rtlCol="0" anchor="ctr"/>
                  <a:lstStyle/>
                  <a:p>
                    <a:endParaRPr lang="en-US"/>
                  </a:p>
                </p:txBody>
              </p:sp>
              <p:sp>
                <p:nvSpPr>
                  <p:cNvPr id="3312" name="Freeform: Shape 3311">
                    <a:extLst>
                      <a:ext uri="{FF2B5EF4-FFF2-40B4-BE49-F238E27FC236}">
                        <a16:creationId xmlns:a16="http://schemas.microsoft.com/office/drawing/2014/main" id="{7E39F3D2-3800-3F26-D8C3-89249B8BC88D}"/>
                      </a:ext>
                    </a:extLst>
                  </p:cNvPr>
                  <p:cNvSpPr/>
                  <p:nvPr/>
                </p:nvSpPr>
                <p:spPr>
                  <a:xfrm>
                    <a:off x="20183107" y="1547888"/>
                    <a:ext cx="954" cy="2452"/>
                  </a:xfrm>
                  <a:custGeom>
                    <a:avLst/>
                    <a:gdLst>
                      <a:gd name="connsiteX0" fmla="*/ 0 w 954"/>
                      <a:gd name="connsiteY0" fmla="*/ 1635 h 2452"/>
                      <a:gd name="connsiteX1" fmla="*/ 955 w 954"/>
                      <a:gd name="connsiteY1" fmla="*/ 2452 h 2452"/>
                      <a:gd name="connsiteX2" fmla="*/ 0 w 954"/>
                      <a:gd name="connsiteY2" fmla="*/ 0 h 2452"/>
                      <a:gd name="connsiteX3" fmla="*/ 0 w 954"/>
                      <a:gd name="connsiteY3" fmla="*/ 1771 h 2452"/>
                    </a:gdLst>
                    <a:ahLst/>
                    <a:cxnLst>
                      <a:cxn ang="0">
                        <a:pos x="connsiteX0" y="connsiteY0"/>
                      </a:cxn>
                      <a:cxn ang="0">
                        <a:pos x="connsiteX1" y="connsiteY1"/>
                      </a:cxn>
                      <a:cxn ang="0">
                        <a:pos x="connsiteX2" y="connsiteY2"/>
                      </a:cxn>
                      <a:cxn ang="0">
                        <a:pos x="connsiteX3" y="connsiteY3"/>
                      </a:cxn>
                    </a:cxnLst>
                    <a:rect l="l" t="t" r="r" b="b"/>
                    <a:pathLst>
                      <a:path w="954" h="2452">
                        <a:moveTo>
                          <a:pt x="0" y="1635"/>
                        </a:moveTo>
                        <a:cubicBezTo>
                          <a:pt x="0" y="1635"/>
                          <a:pt x="682" y="1499"/>
                          <a:pt x="955" y="2452"/>
                        </a:cubicBezTo>
                        <a:lnTo>
                          <a:pt x="0" y="0"/>
                        </a:lnTo>
                        <a:lnTo>
                          <a:pt x="0" y="1771"/>
                        </a:lnTo>
                        <a:close/>
                      </a:path>
                    </a:pathLst>
                  </a:custGeom>
                  <a:solidFill>
                    <a:srgbClr val="333333"/>
                  </a:solidFill>
                  <a:ln w="0" cap="flat">
                    <a:noFill/>
                    <a:prstDash val="solid"/>
                    <a:miter/>
                  </a:ln>
                </p:spPr>
                <p:txBody>
                  <a:bodyPr rtlCol="0" anchor="ctr"/>
                  <a:lstStyle/>
                  <a:p>
                    <a:endParaRPr lang="en-US"/>
                  </a:p>
                </p:txBody>
              </p:sp>
              <p:sp>
                <p:nvSpPr>
                  <p:cNvPr id="3313" name="Freeform: Shape 3312">
                    <a:extLst>
                      <a:ext uri="{FF2B5EF4-FFF2-40B4-BE49-F238E27FC236}">
                        <a16:creationId xmlns:a16="http://schemas.microsoft.com/office/drawing/2014/main" id="{4A7CCD4A-2E92-FD0A-EB10-2756342F67DB}"/>
                      </a:ext>
                    </a:extLst>
                  </p:cNvPr>
                  <p:cNvSpPr/>
                  <p:nvPr/>
                </p:nvSpPr>
                <p:spPr>
                  <a:xfrm>
                    <a:off x="20174525" y="1554000"/>
                    <a:ext cx="4311" cy="7648"/>
                  </a:xfrm>
                  <a:custGeom>
                    <a:avLst/>
                    <a:gdLst>
                      <a:gd name="connsiteX0" fmla="*/ 1906 w 4311"/>
                      <a:gd name="connsiteY0" fmla="*/ 19 h 7648"/>
                      <a:gd name="connsiteX1" fmla="*/ 4086 w 4311"/>
                      <a:gd name="connsiteY1" fmla="*/ 3834 h 7648"/>
                      <a:gd name="connsiteX2" fmla="*/ 0 w 4311"/>
                      <a:gd name="connsiteY2" fmla="*/ 427 h 7648"/>
                      <a:gd name="connsiteX3" fmla="*/ 3950 w 4311"/>
                      <a:gd name="connsiteY3" fmla="*/ 7649 h 7648"/>
                      <a:gd name="connsiteX4" fmla="*/ 2042 w 4311"/>
                      <a:gd name="connsiteY4" fmla="*/ 19 h 76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11" h="7648">
                        <a:moveTo>
                          <a:pt x="1906" y="19"/>
                        </a:moveTo>
                        <a:cubicBezTo>
                          <a:pt x="3133" y="1109"/>
                          <a:pt x="3677" y="1790"/>
                          <a:pt x="4086" y="3834"/>
                        </a:cubicBezTo>
                        <a:cubicBezTo>
                          <a:pt x="1635" y="5196"/>
                          <a:pt x="2724" y="700"/>
                          <a:pt x="0" y="427"/>
                        </a:cubicBezTo>
                        <a:cubicBezTo>
                          <a:pt x="680" y="3970"/>
                          <a:pt x="2997" y="4651"/>
                          <a:pt x="3950" y="7649"/>
                        </a:cubicBezTo>
                        <a:cubicBezTo>
                          <a:pt x="4768" y="6014"/>
                          <a:pt x="4223" y="-390"/>
                          <a:pt x="2042" y="19"/>
                        </a:cubicBezTo>
                        <a:close/>
                      </a:path>
                    </a:pathLst>
                  </a:custGeom>
                  <a:solidFill>
                    <a:srgbClr val="333333"/>
                  </a:solidFill>
                  <a:ln w="0" cap="flat">
                    <a:noFill/>
                    <a:prstDash val="solid"/>
                    <a:miter/>
                  </a:ln>
                </p:spPr>
                <p:txBody>
                  <a:bodyPr rtlCol="0" anchor="ctr"/>
                  <a:lstStyle/>
                  <a:p>
                    <a:endParaRPr lang="en-US"/>
                  </a:p>
                </p:txBody>
              </p:sp>
              <p:sp>
                <p:nvSpPr>
                  <p:cNvPr id="3314" name="Freeform: Shape 3313">
                    <a:extLst>
                      <a:ext uri="{FF2B5EF4-FFF2-40B4-BE49-F238E27FC236}">
                        <a16:creationId xmlns:a16="http://schemas.microsoft.com/office/drawing/2014/main" id="{A6549F2E-42DC-45B4-4637-562B11E88DC7}"/>
                      </a:ext>
                    </a:extLst>
                  </p:cNvPr>
                  <p:cNvSpPr/>
                  <p:nvPr/>
                </p:nvSpPr>
                <p:spPr>
                  <a:xfrm>
                    <a:off x="20172753" y="1553065"/>
                    <a:ext cx="1225" cy="2043"/>
                  </a:xfrm>
                  <a:custGeom>
                    <a:avLst/>
                    <a:gdLst>
                      <a:gd name="connsiteX0" fmla="*/ 0 w 1225"/>
                      <a:gd name="connsiteY0" fmla="*/ 273 h 2043"/>
                      <a:gd name="connsiteX1" fmla="*/ 1089 w 1225"/>
                      <a:gd name="connsiteY1" fmla="*/ 2044 h 2043"/>
                      <a:gd name="connsiteX2" fmla="*/ 1226 w 1225"/>
                      <a:gd name="connsiteY2" fmla="*/ 1771 h 2043"/>
                      <a:gd name="connsiteX3" fmla="*/ 135 w 1225"/>
                      <a:gd name="connsiteY3" fmla="*/ 0 h 2043"/>
                      <a:gd name="connsiteX4" fmla="*/ 0 w 1225"/>
                      <a:gd name="connsiteY4" fmla="*/ 273 h 20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5" h="2043">
                        <a:moveTo>
                          <a:pt x="0" y="273"/>
                        </a:moveTo>
                        <a:lnTo>
                          <a:pt x="1089" y="2044"/>
                        </a:lnTo>
                        <a:lnTo>
                          <a:pt x="1226" y="1771"/>
                        </a:lnTo>
                        <a:lnTo>
                          <a:pt x="135" y="0"/>
                        </a:lnTo>
                        <a:lnTo>
                          <a:pt x="0" y="273"/>
                        </a:lnTo>
                        <a:close/>
                      </a:path>
                    </a:pathLst>
                  </a:custGeom>
                  <a:solidFill>
                    <a:srgbClr val="333333"/>
                  </a:solidFill>
                  <a:ln w="0" cap="flat">
                    <a:noFill/>
                    <a:prstDash val="solid"/>
                    <a:miter/>
                  </a:ln>
                </p:spPr>
                <p:txBody>
                  <a:bodyPr rtlCol="0" anchor="ctr"/>
                  <a:lstStyle/>
                  <a:p>
                    <a:endParaRPr lang="en-US"/>
                  </a:p>
                </p:txBody>
              </p:sp>
              <p:sp>
                <p:nvSpPr>
                  <p:cNvPr id="3315" name="Freeform: Shape 3314">
                    <a:extLst>
                      <a:ext uri="{FF2B5EF4-FFF2-40B4-BE49-F238E27FC236}">
                        <a16:creationId xmlns:a16="http://schemas.microsoft.com/office/drawing/2014/main" id="{33A76E70-65BF-806D-41AC-FEA4735CFB3D}"/>
                      </a:ext>
                    </a:extLst>
                  </p:cNvPr>
                  <p:cNvSpPr/>
                  <p:nvPr/>
                </p:nvSpPr>
                <p:spPr>
                  <a:xfrm>
                    <a:off x="20169347" y="1498158"/>
                    <a:ext cx="2008" cy="1907"/>
                  </a:xfrm>
                  <a:custGeom>
                    <a:avLst/>
                    <a:gdLst>
                      <a:gd name="connsiteX0" fmla="*/ 1906 w 2008"/>
                      <a:gd name="connsiteY0" fmla="*/ 1907 h 1907"/>
                      <a:gd name="connsiteX1" fmla="*/ 0 w 2008"/>
                      <a:gd name="connsiteY1" fmla="*/ 0 h 1907"/>
                      <a:gd name="connsiteX2" fmla="*/ 1906 w 2008"/>
                      <a:gd name="connsiteY2" fmla="*/ 1907 h 1907"/>
                    </a:gdLst>
                    <a:ahLst/>
                    <a:cxnLst>
                      <a:cxn ang="0">
                        <a:pos x="connsiteX0" y="connsiteY0"/>
                      </a:cxn>
                      <a:cxn ang="0">
                        <a:pos x="connsiteX1" y="connsiteY1"/>
                      </a:cxn>
                      <a:cxn ang="0">
                        <a:pos x="connsiteX2" y="connsiteY2"/>
                      </a:cxn>
                    </a:cxnLst>
                    <a:rect l="l" t="t" r="r" b="b"/>
                    <a:pathLst>
                      <a:path w="2008" h="1907">
                        <a:moveTo>
                          <a:pt x="1906" y="1907"/>
                        </a:moveTo>
                        <a:cubicBezTo>
                          <a:pt x="2451" y="1226"/>
                          <a:pt x="680" y="545"/>
                          <a:pt x="0" y="0"/>
                        </a:cubicBezTo>
                        <a:cubicBezTo>
                          <a:pt x="407" y="545"/>
                          <a:pt x="817" y="1362"/>
                          <a:pt x="1906" y="1907"/>
                        </a:cubicBezTo>
                        <a:close/>
                      </a:path>
                    </a:pathLst>
                  </a:custGeom>
                  <a:solidFill>
                    <a:srgbClr val="333333"/>
                  </a:solidFill>
                  <a:ln w="0" cap="flat">
                    <a:noFill/>
                    <a:prstDash val="solid"/>
                    <a:miter/>
                  </a:ln>
                </p:spPr>
                <p:txBody>
                  <a:bodyPr rtlCol="0" anchor="ctr"/>
                  <a:lstStyle/>
                  <a:p>
                    <a:endParaRPr lang="en-US"/>
                  </a:p>
                </p:txBody>
              </p:sp>
              <p:sp>
                <p:nvSpPr>
                  <p:cNvPr id="3316" name="Freeform: Shape 3315">
                    <a:extLst>
                      <a:ext uri="{FF2B5EF4-FFF2-40B4-BE49-F238E27FC236}">
                        <a16:creationId xmlns:a16="http://schemas.microsoft.com/office/drawing/2014/main" id="{CDF3C739-1FF0-B558-ACAF-8A4989EF42B5}"/>
                      </a:ext>
                    </a:extLst>
                  </p:cNvPr>
                  <p:cNvSpPr/>
                  <p:nvPr/>
                </p:nvSpPr>
                <p:spPr>
                  <a:xfrm>
                    <a:off x="20179020" y="1643805"/>
                    <a:ext cx="8583" cy="16894"/>
                  </a:xfrm>
                  <a:custGeom>
                    <a:avLst/>
                    <a:gdLst>
                      <a:gd name="connsiteX0" fmla="*/ 0 w 8583"/>
                      <a:gd name="connsiteY0" fmla="*/ 16894 h 16894"/>
                      <a:gd name="connsiteX1" fmla="*/ 8584 w 8583"/>
                      <a:gd name="connsiteY1" fmla="*/ 0 h 16894"/>
                      <a:gd name="connsiteX2" fmla="*/ 0 w 8583"/>
                      <a:gd name="connsiteY2" fmla="*/ 16894 h 16894"/>
                    </a:gdLst>
                    <a:ahLst/>
                    <a:cxnLst>
                      <a:cxn ang="0">
                        <a:pos x="connsiteX0" y="connsiteY0"/>
                      </a:cxn>
                      <a:cxn ang="0">
                        <a:pos x="connsiteX1" y="connsiteY1"/>
                      </a:cxn>
                      <a:cxn ang="0">
                        <a:pos x="connsiteX2" y="connsiteY2"/>
                      </a:cxn>
                    </a:cxnLst>
                    <a:rect l="l" t="t" r="r" b="b"/>
                    <a:pathLst>
                      <a:path w="8583" h="16894">
                        <a:moveTo>
                          <a:pt x="0" y="16894"/>
                        </a:moveTo>
                        <a:cubicBezTo>
                          <a:pt x="3270" y="11445"/>
                          <a:pt x="6267" y="5859"/>
                          <a:pt x="8584" y="0"/>
                        </a:cubicBezTo>
                        <a:cubicBezTo>
                          <a:pt x="6540" y="5041"/>
                          <a:pt x="4223" y="9401"/>
                          <a:pt x="0" y="16894"/>
                        </a:cubicBezTo>
                        <a:close/>
                      </a:path>
                    </a:pathLst>
                  </a:custGeom>
                  <a:solidFill>
                    <a:srgbClr val="333333"/>
                  </a:solidFill>
                  <a:ln w="0" cap="flat">
                    <a:noFill/>
                    <a:prstDash val="solid"/>
                    <a:miter/>
                  </a:ln>
                </p:spPr>
                <p:txBody>
                  <a:bodyPr rtlCol="0" anchor="ctr"/>
                  <a:lstStyle/>
                  <a:p>
                    <a:endParaRPr lang="en-US"/>
                  </a:p>
                </p:txBody>
              </p:sp>
              <p:sp>
                <p:nvSpPr>
                  <p:cNvPr id="3317" name="Freeform: Shape 3316">
                    <a:extLst>
                      <a:ext uri="{FF2B5EF4-FFF2-40B4-BE49-F238E27FC236}">
                        <a16:creationId xmlns:a16="http://schemas.microsoft.com/office/drawing/2014/main" id="{C5551325-BD8A-6633-1606-1EC7FE1AA588}"/>
                      </a:ext>
                    </a:extLst>
                  </p:cNvPr>
                  <p:cNvSpPr/>
                  <p:nvPr/>
                </p:nvSpPr>
                <p:spPr>
                  <a:xfrm>
                    <a:off x="20112941" y="1471318"/>
                    <a:ext cx="14986" cy="2179"/>
                  </a:xfrm>
                  <a:custGeom>
                    <a:avLst/>
                    <a:gdLst>
                      <a:gd name="connsiteX0" fmla="*/ 2042 w 14986"/>
                      <a:gd name="connsiteY0" fmla="*/ 1907 h 2179"/>
                      <a:gd name="connsiteX1" fmla="*/ 14987 w 14986"/>
                      <a:gd name="connsiteY1" fmla="*/ 2180 h 2179"/>
                      <a:gd name="connsiteX2" fmla="*/ 7085 w 14986"/>
                      <a:gd name="connsiteY2" fmla="*/ 681 h 2179"/>
                      <a:gd name="connsiteX3" fmla="*/ 0 w 14986"/>
                      <a:gd name="connsiteY3" fmla="*/ 0 h 2179"/>
                      <a:gd name="connsiteX4" fmla="*/ 2042 w 14986"/>
                      <a:gd name="connsiteY4" fmla="*/ 1907 h 21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86" h="2179">
                        <a:moveTo>
                          <a:pt x="2042" y="1907"/>
                        </a:moveTo>
                        <a:cubicBezTo>
                          <a:pt x="7085" y="2180"/>
                          <a:pt x="9809" y="818"/>
                          <a:pt x="14987" y="2180"/>
                        </a:cubicBezTo>
                        <a:cubicBezTo>
                          <a:pt x="11990" y="136"/>
                          <a:pt x="9400" y="409"/>
                          <a:pt x="7085" y="681"/>
                        </a:cubicBezTo>
                        <a:cubicBezTo>
                          <a:pt x="4768" y="954"/>
                          <a:pt x="2861" y="954"/>
                          <a:pt x="0" y="0"/>
                        </a:cubicBezTo>
                        <a:cubicBezTo>
                          <a:pt x="680" y="681"/>
                          <a:pt x="1362" y="1226"/>
                          <a:pt x="2042" y="1907"/>
                        </a:cubicBezTo>
                        <a:close/>
                      </a:path>
                    </a:pathLst>
                  </a:custGeom>
                  <a:solidFill>
                    <a:srgbClr val="333333"/>
                  </a:solidFill>
                  <a:ln w="0" cap="flat">
                    <a:noFill/>
                    <a:prstDash val="solid"/>
                    <a:miter/>
                  </a:ln>
                </p:spPr>
                <p:txBody>
                  <a:bodyPr rtlCol="0" anchor="ctr"/>
                  <a:lstStyle/>
                  <a:p>
                    <a:endParaRPr lang="en-US"/>
                  </a:p>
                </p:txBody>
              </p:sp>
              <p:sp>
                <p:nvSpPr>
                  <p:cNvPr id="3318" name="Freeform: Shape 3317">
                    <a:extLst>
                      <a:ext uri="{FF2B5EF4-FFF2-40B4-BE49-F238E27FC236}">
                        <a16:creationId xmlns:a16="http://schemas.microsoft.com/office/drawing/2014/main" id="{D8B3115A-DDCD-4184-8D7B-FFF3C8E47A9A}"/>
                      </a:ext>
                    </a:extLst>
                  </p:cNvPr>
                  <p:cNvSpPr/>
                  <p:nvPr/>
                </p:nvSpPr>
                <p:spPr>
                  <a:xfrm>
                    <a:off x="20113853" y="1466958"/>
                    <a:ext cx="5218" cy="2452"/>
                  </a:xfrm>
                  <a:custGeom>
                    <a:avLst/>
                    <a:gdLst>
                      <a:gd name="connsiteX0" fmla="*/ 3857 w 5218"/>
                      <a:gd name="connsiteY0" fmla="*/ 0 h 2452"/>
                      <a:gd name="connsiteX1" fmla="*/ 41 w 5218"/>
                      <a:gd name="connsiteY1" fmla="*/ 2452 h 2452"/>
                      <a:gd name="connsiteX2" fmla="*/ 5219 w 5218"/>
                      <a:gd name="connsiteY2" fmla="*/ 1907 h 2452"/>
                      <a:gd name="connsiteX3" fmla="*/ 3857 w 5218"/>
                      <a:gd name="connsiteY3" fmla="*/ 0 h 2452"/>
                    </a:gdLst>
                    <a:ahLst/>
                    <a:cxnLst>
                      <a:cxn ang="0">
                        <a:pos x="connsiteX0" y="connsiteY0"/>
                      </a:cxn>
                      <a:cxn ang="0">
                        <a:pos x="connsiteX1" y="connsiteY1"/>
                      </a:cxn>
                      <a:cxn ang="0">
                        <a:pos x="connsiteX2" y="connsiteY2"/>
                      </a:cxn>
                      <a:cxn ang="0">
                        <a:pos x="connsiteX3" y="connsiteY3"/>
                      </a:cxn>
                    </a:cxnLst>
                    <a:rect l="l" t="t" r="r" b="b"/>
                    <a:pathLst>
                      <a:path w="5218" h="2452">
                        <a:moveTo>
                          <a:pt x="3857" y="0"/>
                        </a:moveTo>
                        <a:cubicBezTo>
                          <a:pt x="4537" y="1635"/>
                          <a:pt x="-504" y="1090"/>
                          <a:pt x="41" y="2452"/>
                        </a:cubicBezTo>
                        <a:cubicBezTo>
                          <a:pt x="3720" y="2452"/>
                          <a:pt x="1949" y="1226"/>
                          <a:pt x="5219" y="1907"/>
                        </a:cubicBezTo>
                        <a:lnTo>
                          <a:pt x="3857" y="0"/>
                        </a:lnTo>
                        <a:close/>
                      </a:path>
                    </a:pathLst>
                  </a:custGeom>
                  <a:solidFill>
                    <a:srgbClr val="333333"/>
                  </a:solidFill>
                  <a:ln w="0" cap="flat">
                    <a:noFill/>
                    <a:prstDash val="solid"/>
                    <a:miter/>
                  </a:ln>
                </p:spPr>
                <p:txBody>
                  <a:bodyPr rtlCol="0" anchor="ctr"/>
                  <a:lstStyle/>
                  <a:p>
                    <a:endParaRPr lang="en-US"/>
                  </a:p>
                </p:txBody>
              </p:sp>
              <p:sp>
                <p:nvSpPr>
                  <p:cNvPr id="3319" name="Freeform: Shape 3318">
                    <a:extLst>
                      <a:ext uri="{FF2B5EF4-FFF2-40B4-BE49-F238E27FC236}">
                        <a16:creationId xmlns:a16="http://schemas.microsoft.com/office/drawing/2014/main" id="{9234AD68-6B53-2B3F-1C7F-CCFF4D820B8E}"/>
                      </a:ext>
                    </a:extLst>
                  </p:cNvPr>
                  <p:cNvSpPr/>
                  <p:nvPr/>
                </p:nvSpPr>
                <p:spPr>
                  <a:xfrm>
                    <a:off x="20128337" y="1498158"/>
                    <a:ext cx="1362" cy="272"/>
                  </a:xfrm>
                  <a:custGeom>
                    <a:avLst/>
                    <a:gdLst>
                      <a:gd name="connsiteX0" fmla="*/ 1362 w 1362"/>
                      <a:gd name="connsiteY0" fmla="*/ 0 h 272"/>
                      <a:gd name="connsiteX1" fmla="*/ 0 w 1362"/>
                      <a:gd name="connsiteY1" fmla="*/ 273 h 272"/>
                      <a:gd name="connsiteX2" fmla="*/ 953 w 1362"/>
                      <a:gd name="connsiteY2" fmla="*/ 273 h 272"/>
                      <a:gd name="connsiteX3" fmla="*/ 1362 w 1362"/>
                      <a:gd name="connsiteY3" fmla="*/ 0 h 272"/>
                    </a:gdLst>
                    <a:ahLst/>
                    <a:cxnLst>
                      <a:cxn ang="0">
                        <a:pos x="connsiteX0" y="connsiteY0"/>
                      </a:cxn>
                      <a:cxn ang="0">
                        <a:pos x="connsiteX1" y="connsiteY1"/>
                      </a:cxn>
                      <a:cxn ang="0">
                        <a:pos x="connsiteX2" y="connsiteY2"/>
                      </a:cxn>
                      <a:cxn ang="0">
                        <a:pos x="connsiteX3" y="connsiteY3"/>
                      </a:cxn>
                    </a:cxnLst>
                    <a:rect l="l" t="t" r="r" b="b"/>
                    <a:pathLst>
                      <a:path w="1362" h="272">
                        <a:moveTo>
                          <a:pt x="1362" y="0"/>
                        </a:moveTo>
                        <a:lnTo>
                          <a:pt x="0" y="273"/>
                        </a:lnTo>
                        <a:lnTo>
                          <a:pt x="953" y="273"/>
                        </a:lnTo>
                        <a:lnTo>
                          <a:pt x="1362" y="0"/>
                        </a:lnTo>
                        <a:close/>
                      </a:path>
                    </a:pathLst>
                  </a:custGeom>
                  <a:solidFill>
                    <a:srgbClr val="333333"/>
                  </a:solidFill>
                  <a:ln w="0" cap="flat">
                    <a:noFill/>
                    <a:prstDash val="solid"/>
                    <a:miter/>
                  </a:ln>
                </p:spPr>
                <p:txBody>
                  <a:bodyPr rtlCol="0" anchor="ctr"/>
                  <a:lstStyle/>
                  <a:p>
                    <a:endParaRPr lang="en-US"/>
                  </a:p>
                </p:txBody>
              </p:sp>
              <p:sp>
                <p:nvSpPr>
                  <p:cNvPr id="3320" name="Freeform: Shape 3319">
                    <a:extLst>
                      <a:ext uri="{FF2B5EF4-FFF2-40B4-BE49-F238E27FC236}">
                        <a16:creationId xmlns:a16="http://schemas.microsoft.com/office/drawing/2014/main" id="{CE907570-902C-79CF-ECE1-3D8288256144}"/>
                      </a:ext>
                    </a:extLst>
                  </p:cNvPr>
                  <p:cNvSpPr/>
                  <p:nvPr/>
                </p:nvSpPr>
                <p:spPr>
                  <a:xfrm>
                    <a:off x="20090597" y="1467911"/>
                    <a:ext cx="2724" cy="408"/>
                  </a:xfrm>
                  <a:custGeom>
                    <a:avLst/>
                    <a:gdLst>
                      <a:gd name="connsiteX0" fmla="*/ 2180 w 2724"/>
                      <a:gd name="connsiteY0" fmla="*/ 409 h 408"/>
                      <a:gd name="connsiteX1" fmla="*/ 2724 w 2724"/>
                      <a:gd name="connsiteY1" fmla="*/ 0 h 408"/>
                      <a:gd name="connsiteX2" fmla="*/ 0 w 2724"/>
                      <a:gd name="connsiteY2" fmla="*/ 0 h 408"/>
                      <a:gd name="connsiteX3" fmla="*/ 2180 w 2724"/>
                      <a:gd name="connsiteY3" fmla="*/ 409 h 408"/>
                    </a:gdLst>
                    <a:ahLst/>
                    <a:cxnLst>
                      <a:cxn ang="0">
                        <a:pos x="connsiteX0" y="connsiteY0"/>
                      </a:cxn>
                      <a:cxn ang="0">
                        <a:pos x="connsiteX1" y="connsiteY1"/>
                      </a:cxn>
                      <a:cxn ang="0">
                        <a:pos x="connsiteX2" y="connsiteY2"/>
                      </a:cxn>
                      <a:cxn ang="0">
                        <a:pos x="connsiteX3" y="connsiteY3"/>
                      </a:cxn>
                    </a:cxnLst>
                    <a:rect l="l" t="t" r="r" b="b"/>
                    <a:pathLst>
                      <a:path w="2724" h="408">
                        <a:moveTo>
                          <a:pt x="2180" y="409"/>
                        </a:moveTo>
                        <a:lnTo>
                          <a:pt x="2724" y="0"/>
                        </a:lnTo>
                        <a:lnTo>
                          <a:pt x="0" y="0"/>
                        </a:lnTo>
                        <a:lnTo>
                          <a:pt x="2180" y="409"/>
                        </a:lnTo>
                        <a:close/>
                      </a:path>
                    </a:pathLst>
                  </a:custGeom>
                  <a:solidFill>
                    <a:srgbClr val="333333"/>
                  </a:solidFill>
                  <a:ln w="0" cap="flat">
                    <a:noFill/>
                    <a:prstDash val="solid"/>
                    <a:miter/>
                  </a:ln>
                </p:spPr>
                <p:txBody>
                  <a:bodyPr rtlCol="0" anchor="ctr"/>
                  <a:lstStyle/>
                  <a:p>
                    <a:endParaRPr lang="en-US"/>
                  </a:p>
                </p:txBody>
              </p:sp>
              <p:sp>
                <p:nvSpPr>
                  <p:cNvPr id="3321" name="Freeform: Shape 3320">
                    <a:extLst>
                      <a:ext uri="{FF2B5EF4-FFF2-40B4-BE49-F238E27FC236}">
                        <a16:creationId xmlns:a16="http://schemas.microsoft.com/office/drawing/2014/main" id="{C4EEB5A5-E632-A87D-C620-88DC67D45813}"/>
                      </a:ext>
                    </a:extLst>
                  </p:cNvPr>
                  <p:cNvSpPr/>
                  <p:nvPr/>
                </p:nvSpPr>
                <p:spPr>
                  <a:xfrm>
                    <a:off x="20093321" y="1467366"/>
                    <a:ext cx="545" cy="408"/>
                  </a:xfrm>
                  <a:custGeom>
                    <a:avLst/>
                    <a:gdLst>
                      <a:gd name="connsiteX0" fmla="*/ 546 w 545"/>
                      <a:gd name="connsiteY0" fmla="*/ 0 h 408"/>
                      <a:gd name="connsiteX1" fmla="*/ 0 w 545"/>
                      <a:gd name="connsiteY1" fmla="*/ 409 h 408"/>
                      <a:gd name="connsiteX2" fmla="*/ 546 w 545"/>
                      <a:gd name="connsiteY2" fmla="*/ 0 h 408"/>
                    </a:gdLst>
                    <a:ahLst/>
                    <a:cxnLst>
                      <a:cxn ang="0">
                        <a:pos x="connsiteX0" y="connsiteY0"/>
                      </a:cxn>
                      <a:cxn ang="0">
                        <a:pos x="connsiteX1" y="connsiteY1"/>
                      </a:cxn>
                      <a:cxn ang="0">
                        <a:pos x="connsiteX2" y="connsiteY2"/>
                      </a:cxn>
                    </a:cxnLst>
                    <a:rect l="l" t="t" r="r" b="b"/>
                    <a:pathLst>
                      <a:path w="545" h="408">
                        <a:moveTo>
                          <a:pt x="546" y="0"/>
                        </a:moveTo>
                        <a:lnTo>
                          <a:pt x="0" y="409"/>
                        </a:lnTo>
                        <a:lnTo>
                          <a:pt x="546" y="0"/>
                        </a:lnTo>
                        <a:close/>
                      </a:path>
                    </a:pathLst>
                  </a:custGeom>
                  <a:solidFill>
                    <a:srgbClr val="333333"/>
                  </a:solidFill>
                  <a:ln w="0" cap="flat">
                    <a:noFill/>
                    <a:prstDash val="solid"/>
                    <a:miter/>
                  </a:ln>
                </p:spPr>
                <p:txBody>
                  <a:bodyPr rtlCol="0" anchor="ctr"/>
                  <a:lstStyle/>
                  <a:p>
                    <a:endParaRPr lang="en-US"/>
                  </a:p>
                </p:txBody>
              </p:sp>
              <p:sp>
                <p:nvSpPr>
                  <p:cNvPr id="3322" name="Freeform: Shape 3321">
                    <a:extLst>
                      <a:ext uri="{FF2B5EF4-FFF2-40B4-BE49-F238E27FC236}">
                        <a16:creationId xmlns:a16="http://schemas.microsoft.com/office/drawing/2014/main" id="{D84805E1-A2AE-50D8-1DCD-17D305ECCDD3}"/>
                      </a:ext>
                    </a:extLst>
                  </p:cNvPr>
                  <p:cNvSpPr/>
                  <p:nvPr/>
                </p:nvSpPr>
                <p:spPr>
                  <a:xfrm>
                    <a:off x="20126973" y="1500610"/>
                    <a:ext cx="2316" cy="953"/>
                  </a:xfrm>
                  <a:custGeom>
                    <a:avLst/>
                    <a:gdLst>
                      <a:gd name="connsiteX0" fmla="*/ 0 w 2316"/>
                      <a:gd name="connsiteY0" fmla="*/ 0 h 953"/>
                      <a:gd name="connsiteX1" fmla="*/ 1227 w 2316"/>
                      <a:gd name="connsiteY1" fmla="*/ 954 h 953"/>
                      <a:gd name="connsiteX2" fmla="*/ 2317 w 2316"/>
                      <a:gd name="connsiteY2" fmla="*/ 681 h 953"/>
                      <a:gd name="connsiteX3" fmla="*/ 0 w 2316"/>
                      <a:gd name="connsiteY3" fmla="*/ 0 h 953"/>
                    </a:gdLst>
                    <a:ahLst/>
                    <a:cxnLst>
                      <a:cxn ang="0">
                        <a:pos x="connsiteX0" y="connsiteY0"/>
                      </a:cxn>
                      <a:cxn ang="0">
                        <a:pos x="connsiteX1" y="connsiteY1"/>
                      </a:cxn>
                      <a:cxn ang="0">
                        <a:pos x="connsiteX2" y="connsiteY2"/>
                      </a:cxn>
                      <a:cxn ang="0">
                        <a:pos x="connsiteX3" y="connsiteY3"/>
                      </a:cxn>
                    </a:cxnLst>
                    <a:rect l="l" t="t" r="r" b="b"/>
                    <a:pathLst>
                      <a:path w="2316" h="953">
                        <a:moveTo>
                          <a:pt x="0" y="0"/>
                        </a:moveTo>
                        <a:lnTo>
                          <a:pt x="1227" y="954"/>
                        </a:lnTo>
                        <a:lnTo>
                          <a:pt x="2317" y="681"/>
                        </a:lnTo>
                        <a:lnTo>
                          <a:pt x="0" y="0"/>
                        </a:lnTo>
                        <a:close/>
                      </a:path>
                    </a:pathLst>
                  </a:custGeom>
                  <a:solidFill>
                    <a:srgbClr val="333333"/>
                  </a:solidFill>
                  <a:ln w="0" cap="flat">
                    <a:noFill/>
                    <a:prstDash val="solid"/>
                    <a:miter/>
                  </a:ln>
                </p:spPr>
                <p:txBody>
                  <a:bodyPr rtlCol="0" anchor="ctr"/>
                  <a:lstStyle/>
                  <a:p>
                    <a:endParaRPr lang="en-US"/>
                  </a:p>
                </p:txBody>
              </p:sp>
              <p:sp>
                <p:nvSpPr>
                  <p:cNvPr id="3323" name="Freeform: Shape 3322">
                    <a:extLst>
                      <a:ext uri="{FF2B5EF4-FFF2-40B4-BE49-F238E27FC236}">
                        <a16:creationId xmlns:a16="http://schemas.microsoft.com/office/drawing/2014/main" id="{6DEA48DB-682E-B215-CA39-D1D99A9A3B75}"/>
                      </a:ext>
                    </a:extLst>
                  </p:cNvPr>
                  <p:cNvSpPr/>
                  <p:nvPr/>
                </p:nvSpPr>
                <p:spPr>
                  <a:xfrm>
                    <a:off x="20115001" y="1487395"/>
                    <a:ext cx="1890" cy="544"/>
                  </a:xfrm>
                  <a:custGeom>
                    <a:avLst/>
                    <a:gdLst>
                      <a:gd name="connsiteX0" fmla="*/ 119 w 1890"/>
                      <a:gd name="connsiteY0" fmla="*/ 545 h 544"/>
                      <a:gd name="connsiteX1" fmla="*/ 1891 w 1890"/>
                      <a:gd name="connsiteY1" fmla="*/ 545 h 544"/>
                      <a:gd name="connsiteX2" fmla="*/ 119 w 1890"/>
                      <a:gd name="connsiteY2" fmla="*/ 545 h 544"/>
                    </a:gdLst>
                    <a:ahLst/>
                    <a:cxnLst>
                      <a:cxn ang="0">
                        <a:pos x="connsiteX0" y="connsiteY0"/>
                      </a:cxn>
                      <a:cxn ang="0">
                        <a:pos x="connsiteX1" y="connsiteY1"/>
                      </a:cxn>
                      <a:cxn ang="0">
                        <a:pos x="connsiteX2" y="connsiteY2"/>
                      </a:cxn>
                    </a:cxnLst>
                    <a:rect l="l" t="t" r="r" b="b"/>
                    <a:pathLst>
                      <a:path w="1890" h="544">
                        <a:moveTo>
                          <a:pt x="119" y="545"/>
                        </a:moveTo>
                        <a:lnTo>
                          <a:pt x="1891" y="545"/>
                        </a:lnTo>
                        <a:cubicBezTo>
                          <a:pt x="1891" y="545"/>
                          <a:pt x="-561" y="-681"/>
                          <a:pt x="119" y="545"/>
                        </a:cubicBezTo>
                        <a:close/>
                      </a:path>
                    </a:pathLst>
                  </a:custGeom>
                  <a:solidFill>
                    <a:srgbClr val="333333"/>
                  </a:solidFill>
                  <a:ln w="0" cap="flat">
                    <a:noFill/>
                    <a:prstDash val="solid"/>
                    <a:miter/>
                  </a:ln>
                </p:spPr>
                <p:txBody>
                  <a:bodyPr rtlCol="0" anchor="ctr"/>
                  <a:lstStyle/>
                  <a:p>
                    <a:endParaRPr lang="en-US"/>
                  </a:p>
                </p:txBody>
              </p:sp>
              <p:sp>
                <p:nvSpPr>
                  <p:cNvPr id="3324" name="Freeform: Shape 3323">
                    <a:extLst>
                      <a:ext uri="{FF2B5EF4-FFF2-40B4-BE49-F238E27FC236}">
                        <a16:creationId xmlns:a16="http://schemas.microsoft.com/office/drawing/2014/main" id="{76FAAA00-3A29-62BF-30E0-3E82229E99E3}"/>
                      </a:ext>
                    </a:extLst>
                  </p:cNvPr>
                  <p:cNvSpPr/>
                  <p:nvPr/>
                </p:nvSpPr>
                <p:spPr>
                  <a:xfrm>
                    <a:off x="20074383" y="1471999"/>
                    <a:ext cx="2453" cy="1634"/>
                  </a:xfrm>
                  <a:custGeom>
                    <a:avLst/>
                    <a:gdLst>
                      <a:gd name="connsiteX0" fmla="*/ 2180 w 2453"/>
                      <a:gd name="connsiteY0" fmla="*/ 0 h 1634"/>
                      <a:gd name="connsiteX1" fmla="*/ 0 w 2453"/>
                      <a:gd name="connsiteY1" fmla="*/ 1635 h 1634"/>
                      <a:gd name="connsiteX2" fmla="*/ 273 w 2453"/>
                      <a:gd name="connsiteY2" fmla="*/ 1635 h 1634"/>
                      <a:gd name="connsiteX3" fmla="*/ 2453 w 2453"/>
                      <a:gd name="connsiteY3" fmla="*/ 136 h 1634"/>
                      <a:gd name="connsiteX4" fmla="*/ 2180 w 2453"/>
                      <a:gd name="connsiteY4" fmla="*/ 136 h 16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53" h="1634">
                        <a:moveTo>
                          <a:pt x="2180" y="0"/>
                        </a:moveTo>
                        <a:cubicBezTo>
                          <a:pt x="1364" y="409"/>
                          <a:pt x="682" y="954"/>
                          <a:pt x="0" y="1635"/>
                        </a:cubicBezTo>
                        <a:lnTo>
                          <a:pt x="273" y="1635"/>
                        </a:lnTo>
                        <a:cubicBezTo>
                          <a:pt x="955" y="1090"/>
                          <a:pt x="1771" y="545"/>
                          <a:pt x="2453" y="136"/>
                        </a:cubicBezTo>
                        <a:lnTo>
                          <a:pt x="2180" y="136"/>
                        </a:lnTo>
                        <a:close/>
                      </a:path>
                    </a:pathLst>
                  </a:custGeom>
                  <a:solidFill>
                    <a:srgbClr val="333333"/>
                  </a:solidFill>
                  <a:ln w="0" cap="flat">
                    <a:noFill/>
                    <a:prstDash val="solid"/>
                    <a:miter/>
                  </a:ln>
                </p:spPr>
                <p:txBody>
                  <a:bodyPr rtlCol="0" anchor="ctr"/>
                  <a:lstStyle/>
                  <a:p>
                    <a:endParaRPr lang="en-US"/>
                  </a:p>
                </p:txBody>
              </p:sp>
              <p:sp>
                <p:nvSpPr>
                  <p:cNvPr id="3325" name="Freeform: Shape 3324">
                    <a:extLst>
                      <a:ext uri="{FF2B5EF4-FFF2-40B4-BE49-F238E27FC236}">
                        <a16:creationId xmlns:a16="http://schemas.microsoft.com/office/drawing/2014/main" id="{19276841-EA3D-9294-D4D3-FF0F801832BA}"/>
                      </a:ext>
                    </a:extLst>
                  </p:cNvPr>
                  <p:cNvSpPr/>
                  <p:nvPr/>
                </p:nvSpPr>
                <p:spPr>
                  <a:xfrm>
                    <a:off x="20100982" y="1491618"/>
                    <a:ext cx="1876" cy="1498"/>
                  </a:xfrm>
                  <a:custGeom>
                    <a:avLst/>
                    <a:gdLst>
                      <a:gd name="connsiteX0" fmla="*/ 1468 w 1876"/>
                      <a:gd name="connsiteY0" fmla="*/ 0 h 1498"/>
                      <a:gd name="connsiteX1" fmla="*/ 650 w 1876"/>
                      <a:gd name="connsiteY1" fmla="*/ 1499 h 1498"/>
                      <a:gd name="connsiteX2" fmla="*/ 1468 w 1876"/>
                      <a:gd name="connsiteY2" fmla="*/ 0 h 1498"/>
                    </a:gdLst>
                    <a:ahLst/>
                    <a:cxnLst>
                      <a:cxn ang="0">
                        <a:pos x="connsiteX0" y="connsiteY0"/>
                      </a:cxn>
                      <a:cxn ang="0">
                        <a:pos x="connsiteX1" y="connsiteY1"/>
                      </a:cxn>
                      <a:cxn ang="0">
                        <a:pos x="connsiteX2" y="connsiteY2"/>
                      </a:cxn>
                    </a:cxnLst>
                    <a:rect l="l" t="t" r="r" b="b"/>
                    <a:pathLst>
                      <a:path w="1876" h="1498">
                        <a:moveTo>
                          <a:pt x="1468" y="0"/>
                        </a:moveTo>
                        <a:cubicBezTo>
                          <a:pt x="2558" y="1090"/>
                          <a:pt x="-1529" y="545"/>
                          <a:pt x="650" y="1499"/>
                        </a:cubicBezTo>
                        <a:cubicBezTo>
                          <a:pt x="2558" y="1226"/>
                          <a:pt x="1741" y="545"/>
                          <a:pt x="1468" y="0"/>
                        </a:cubicBezTo>
                        <a:close/>
                      </a:path>
                    </a:pathLst>
                  </a:custGeom>
                  <a:solidFill>
                    <a:srgbClr val="333333"/>
                  </a:solidFill>
                  <a:ln w="0" cap="flat">
                    <a:noFill/>
                    <a:prstDash val="solid"/>
                    <a:miter/>
                  </a:ln>
                </p:spPr>
                <p:txBody>
                  <a:bodyPr rtlCol="0" anchor="ctr"/>
                  <a:lstStyle/>
                  <a:p>
                    <a:endParaRPr lang="en-US"/>
                  </a:p>
                </p:txBody>
              </p:sp>
              <p:sp>
                <p:nvSpPr>
                  <p:cNvPr id="3326" name="Freeform: Shape 3325">
                    <a:extLst>
                      <a:ext uri="{FF2B5EF4-FFF2-40B4-BE49-F238E27FC236}">
                        <a16:creationId xmlns:a16="http://schemas.microsoft.com/office/drawing/2014/main" id="{00581F4C-0B20-09D2-D88B-A667882A1607}"/>
                      </a:ext>
                    </a:extLst>
                  </p:cNvPr>
                  <p:cNvSpPr/>
                  <p:nvPr/>
                </p:nvSpPr>
                <p:spPr>
                  <a:xfrm>
                    <a:off x="20076563" y="1489711"/>
                    <a:ext cx="681" cy="544"/>
                  </a:xfrm>
                  <a:custGeom>
                    <a:avLst/>
                    <a:gdLst>
                      <a:gd name="connsiteX0" fmla="*/ 682 w 681"/>
                      <a:gd name="connsiteY0" fmla="*/ 0 h 544"/>
                      <a:gd name="connsiteX1" fmla="*/ 0 w 681"/>
                      <a:gd name="connsiteY1" fmla="*/ 545 h 544"/>
                      <a:gd name="connsiteX2" fmla="*/ 682 w 681"/>
                      <a:gd name="connsiteY2" fmla="*/ 0 h 544"/>
                    </a:gdLst>
                    <a:ahLst/>
                    <a:cxnLst>
                      <a:cxn ang="0">
                        <a:pos x="connsiteX0" y="connsiteY0"/>
                      </a:cxn>
                      <a:cxn ang="0">
                        <a:pos x="connsiteX1" y="connsiteY1"/>
                      </a:cxn>
                      <a:cxn ang="0">
                        <a:pos x="connsiteX2" y="connsiteY2"/>
                      </a:cxn>
                    </a:cxnLst>
                    <a:rect l="l" t="t" r="r" b="b"/>
                    <a:pathLst>
                      <a:path w="681" h="544">
                        <a:moveTo>
                          <a:pt x="682" y="0"/>
                        </a:moveTo>
                        <a:cubicBezTo>
                          <a:pt x="682" y="0"/>
                          <a:pt x="136" y="273"/>
                          <a:pt x="0" y="545"/>
                        </a:cubicBezTo>
                        <a:cubicBezTo>
                          <a:pt x="273" y="409"/>
                          <a:pt x="546" y="136"/>
                          <a:pt x="682" y="0"/>
                        </a:cubicBezTo>
                        <a:close/>
                      </a:path>
                    </a:pathLst>
                  </a:custGeom>
                  <a:solidFill>
                    <a:srgbClr val="333333"/>
                  </a:solidFill>
                  <a:ln w="0" cap="flat">
                    <a:noFill/>
                    <a:prstDash val="solid"/>
                    <a:miter/>
                  </a:ln>
                </p:spPr>
                <p:txBody>
                  <a:bodyPr rtlCol="0" anchor="ctr"/>
                  <a:lstStyle/>
                  <a:p>
                    <a:endParaRPr lang="en-US"/>
                  </a:p>
                </p:txBody>
              </p:sp>
              <p:sp>
                <p:nvSpPr>
                  <p:cNvPr id="3327" name="Freeform: Shape 3326">
                    <a:extLst>
                      <a:ext uri="{FF2B5EF4-FFF2-40B4-BE49-F238E27FC236}">
                        <a16:creationId xmlns:a16="http://schemas.microsoft.com/office/drawing/2014/main" id="{896B6DD9-0DC9-43B2-8361-58C96A85801A}"/>
                      </a:ext>
                    </a:extLst>
                  </p:cNvPr>
                  <p:cNvSpPr/>
                  <p:nvPr/>
                </p:nvSpPr>
                <p:spPr>
                  <a:xfrm>
                    <a:off x="20077245" y="1488757"/>
                    <a:ext cx="2315" cy="953"/>
                  </a:xfrm>
                  <a:custGeom>
                    <a:avLst/>
                    <a:gdLst>
                      <a:gd name="connsiteX0" fmla="*/ 0 w 2315"/>
                      <a:gd name="connsiteY0" fmla="*/ 954 h 953"/>
                      <a:gd name="connsiteX1" fmla="*/ 2315 w 2315"/>
                      <a:gd name="connsiteY1" fmla="*/ 0 h 953"/>
                      <a:gd name="connsiteX2" fmla="*/ 0 w 2315"/>
                      <a:gd name="connsiteY2" fmla="*/ 954 h 953"/>
                    </a:gdLst>
                    <a:ahLst/>
                    <a:cxnLst>
                      <a:cxn ang="0">
                        <a:pos x="connsiteX0" y="connsiteY0"/>
                      </a:cxn>
                      <a:cxn ang="0">
                        <a:pos x="connsiteX1" y="connsiteY1"/>
                      </a:cxn>
                      <a:cxn ang="0">
                        <a:pos x="connsiteX2" y="connsiteY2"/>
                      </a:cxn>
                    </a:cxnLst>
                    <a:rect l="l" t="t" r="r" b="b"/>
                    <a:pathLst>
                      <a:path w="2315" h="953">
                        <a:moveTo>
                          <a:pt x="0" y="954"/>
                        </a:moveTo>
                        <a:cubicBezTo>
                          <a:pt x="817" y="545"/>
                          <a:pt x="1908" y="545"/>
                          <a:pt x="2315" y="0"/>
                        </a:cubicBezTo>
                        <a:cubicBezTo>
                          <a:pt x="1089" y="0"/>
                          <a:pt x="680" y="409"/>
                          <a:pt x="0" y="954"/>
                        </a:cubicBezTo>
                        <a:close/>
                      </a:path>
                    </a:pathLst>
                  </a:custGeom>
                  <a:solidFill>
                    <a:srgbClr val="333333"/>
                  </a:solidFill>
                  <a:ln w="0" cap="flat">
                    <a:noFill/>
                    <a:prstDash val="solid"/>
                    <a:miter/>
                  </a:ln>
                </p:spPr>
                <p:txBody>
                  <a:bodyPr rtlCol="0" anchor="ctr"/>
                  <a:lstStyle/>
                  <a:p>
                    <a:endParaRPr lang="en-US"/>
                  </a:p>
                </p:txBody>
              </p:sp>
              <p:sp>
                <p:nvSpPr>
                  <p:cNvPr id="3328" name="Freeform: Shape 3327">
                    <a:extLst>
                      <a:ext uri="{FF2B5EF4-FFF2-40B4-BE49-F238E27FC236}">
                        <a16:creationId xmlns:a16="http://schemas.microsoft.com/office/drawing/2014/main" id="{E3A59A78-2A17-EF55-220B-1C5A1CD656B7}"/>
                      </a:ext>
                    </a:extLst>
                  </p:cNvPr>
                  <p:cNvSpPr/>
                  <p:nvPr/>
                </p:nvSpPr>
                <p:spPr>
                  <a:xfrm>
                    <a:off x="20068062" y="1492844"/>
                    <a:ext cx="1961" cy="2512"/>
                  </a:xfrm>
                  <a:custGeom>
                    <a:avLst/>
                    <a:gdLst>
                      <a:gd name="connsiteX0" fmla="*/ 190 w 1961"/>
                      <a:gd name="connsiteY0" fmla="*/ 2316 h 2512"/>
                      <a:gd name="connsiteX1" fmla="*/ 1007 w 1961"/>
                      <a:gd name="connsiteY1" fmla="*/ 1907 h 2512"/>
                      <a:gd name="connsiteX2" fmla="*/ 1280 w 1961"/>
                      <a:gd name="connsiteY2" fmla="*/ 1771 h 2512"/>
                      <a:gd name="connsiteX3" fmla="*/ 1689 w 1961"/>
                      <a:gd name="connsiteY3" fmla="*/ 681 h 2512"/>
                      <a:gd name="connsiteX4" fmla="*/ 1961 w 1961"/>
                      <a:gd name="connsiteY4" fmla="*/ 0 h 2512"/>
                      <a:gd name="connsiteX5" fmla="*/ 1552 w 1961"/>
                      <a:gd name="connsiteY5" fmla="*/ 817 h 2512"/>
                      <a:gd name="connsiteX6" fmla="*/ 190 w 1961"/>
                      <a:gd name="connsiteY6" fmla="*/ 2316 h 2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1" h="2512">
                        <a:moveTo>
                          <a:pt x="190" y="2316"/>
                        </a:moveTo>
                        <a:lnTo>
                          <a:pt x="1007" y="1907"/>
                        </a:lnTo>
                        <a:cubicBezTo>
                          <a:pt x="599" y="2861"/>
                          <a:pt x="1007" y="2589"/>
                          <a:pt x="1280" y="1771"/>
                        </a:cubicBezTo>
                        <a:cubicBezTo>
                          <a:pt x="1961" y="1226"/>
                          <a:pt x="1825" y="954"/>
                          <a:pt x="1689" y="681"/>
                        </a:cubicBezTo>
                        <a:lnTo>
                          <a:pt x="1961" y="0"/>
                        </a:lnTo>
                        <a:cubicBezTo>
                          <a:pt x="1961" y="0"/>
                          <a:pt x="1689" y="545"/>
                          <a:pt x="1552" y="817"/>
                        </a:cubicBezTo>
                        <a:cubicBezTo>
                          <a:pt x="327" y="1499"/>
                          <a:pt x="-355" y="2044"/>
                          <a:pt x="190" y="2316"/>
                        </a:cubicBezTo>
                        <a:close/>
                      </a:path>
                    </a:pathLst>
                  </a:custGeom>
                  <a:solidFill>
                    <a:srgbClr val="333333"/>
                  </a:solidFill>
                  <a:ln w="0" cap="flat">
                    <a:noFill/>
                    <a:prstDash val="solid"/>
                    <a:miter/>
                  </a:ln>
                </p:spPr>
                <p:txBody>
                  <a:bodyPr rtlCol="0" anchor="ctr"/>
                  <a:lstStyle/>
                  <a:p>
                    <a:endParaRPr lang="en-US"/>
                  </a:p>
                </p:txBody>
              </p:sp>
              <p:sp>
                <p:nvSpPr>
                  <p:cNvPr id="3329" name="Freeform: Shape 3328">
                    <a:extLst>
                      <a:ext uri="{FF2B5EF4-FFF2-40B4-BE49-F238E27FC236}">
                        <a16:creationId xmlns:a16="http://schemas.microsoft.com/office/drawing/2014/main" id="{17492BF4-E077-81DD-45E2-54927BCB05EA}"/>
                      </a:ext>
                    </a:extLst>
                  </p:cNvPr>
                  <p:cNvSpPr/>
                  <p:nvPr/>
                </p:nvSpPr>
                <p:spPr>
                  <a:xfrm>
                    <a:off x="20023972" y="1505924"/>
                    <a:ext cx="5177" cy="8311"/>
                  </a:xfrm>
                  <a:custGeom>
                    <a:avLst/>
                    <a:gdLst>
                      <a:gd name="connsiteX0" fmla="*/ 0 w 5177"/>
                      <a:gd name="connsiteY0" fmla="*/ 8175 h 8311"/>
                      <a:gd name="connsiteX1" fmla="*/ 3679 w 5177"/>
                      <a:gd name="connsiteY1" fmla="*/ 5177 h 8311"/>
                      <a:gd name="connsiteX2" fmla="*/ 5177 w 5177"/>
                      <a:gd name="connsiteY2" fmla="*/ 0 h 8311"/>
                      <a:gd name="connsiteX3" fmla="*/ 0 w 5177"/>
                      <a:gd name="connsiteY3" fmla="*/ 8311 h 8311"/>
                    </a:gdLst>
                    <a:ahLst/>
                    <a:cxnLst>
                      <a:cxn ang="0">
                        <a:pos x="connsiteX0" y="connsiteY0"/>
                      </a:cxn>
                      <a:cxn ang="0">
                        <a:pos x="connsiteX1" y="connsiteY1"/>
                      </a:cxn>
                      <a:cxn ang="0">
                        <a:pos x="connsiteX2" y="connsiteY2"/>
                      </a:cxn>
                      <a:cxn ang="0">
                        <a:pos x="connsiteX3" y="connsiteY3"/>
                      </a:cxn>
                    </a:cxnLst>
                    <a:rect l="l" t="t" r="r" b="b"/>
                    <a:pathLst>
                      <a:path w="5177" h="8311">
                        <a:moveTo>
                          <a:pt x="0" y="8175"/>
                        </a:moveTo>
                        <a:cubicBezTo>
                          <a:pt x="2317" y="5177"/>
                          <a:pt x="2997" y="4496"/>
                          <a:pt x="3679" y="5177"/>
                        </a:cubicBezTo>
                        <a:cubicBezTo>
                          <a:pt x="5723" y="2316"/>
                          <a:pt x="4223" y="1907"/>
                          <a:pt x="5177" y="0"/>
                        </a:cubicBezTo>
                        <a:cubicBezTo>
                          <a:pt x="2997" y="3406"/>
                          <a:pt x="2180" y="3951"/>
                          <a:pt x="0" y="8311"/>
                        </a:cubicBezTo>
                        <a:close/>
                      </a:path>
                    </a:pathLst>
                  </a:custGeom>
                  <a:solidFill>
                    <a:srgbClr val="333333"/>
                  </a:solidFill>
                  <a:ln w="0" cap="flat">
                    <a:noFill/>
                    <a:prstDash val="solid"/>
                    <a:miter/>
                  </a:ln>
                </p:spPr>
                <p:txBody>
                  <a:bodyPr rtlCol="0" anchor="ctr"/>
                  <a:lstStyle/>
                  <a:p>
                    <a:endParaRPr lang="en-US"/>
                  </a:p>
                </p:txBody>
              </p:sp>
              <p:sp>
                <p:nvSpPr>
                  <p:cNvPr id="3330" name="Freeform: Shape 3329">
                    <a:extLst>
                      <a:ext uri="{FF2B5EF4-FFF2-40B4-BE49-F238E27FC236}">
                        <a16:creationId xmlns:a16="http://schemas.microsoft.com/office/drawing/2014/main" id="{4E8FE56B-65D1-1492-4B3C-AD49AE144A77}"/>
                      </a:ext>
                    </a:extLst>
                  </p:cNvPr>
                  <p:cNvSpPr/>
                  <p:nvPr/>
                </p:nvSpPr>
                <p:spPr>
                  <a:xfrm>
                    <a:off x="20029150" y="1504562"/>
                    <a:ext cx="816" cy="1226"/>
                  </a:xfrm>
                  <a:custGeom>
                    <a:avLst/>
                    <a:gdLst>
                      <a:gd name="connsiteX0" fmla="*/ 0 w 816"/>
                      <a:gd name="connsiteY0" fmla="*/ 1226 h 1226"/>
                      <a:gd name="connsiteX1" fmla="*/ 817 w 816"/>
                      <a:gd name="connsiteY1" fmla="*/ 0 h 1226"/>
                      <a:gd name="connsiteX2" fmla="*/ 0 w 816"/>
                      <a:gd name="connsiteY2" fmla="*/ 1226 h 1226"/>
                    </a:gdLst>
                    <a:ahLst/>
                    <a:cxnLst>
                      <a:cxn ang="0">
                        <a:pos x="connsiteX0" y="connsiteY0"/>
                      </a:cxn>
                      <a:cxn ang="0">
                        <a:pos x="connsiteX1" y="connsiteY1"/>
                      </a:cxn>
                      <a:cxn ang="0">
                        <a:pos x="connsiteX2" y="connsiteY2"/>
                      </a:cxn>
                    </a:cxnLst>
                    <a:rect l="l" t="t" r="r" b="b"/>
                    <a:pathLst>
                      <a:path w="816" h="1226">
                        <a:moveTo>
                          <a:pt x="0" y="1226"/>
                        </a:moveTo>
                        <a:cubicBezTo>
                          <a:pt x="0" y="1226"/>
                          <a:pt x="409" y="545"/>
                          <a:pt x="817" y="0"/>
                        </a:cubicBezTo>
                        <a:cubicBezTo>
                          <a:pt x="409" y="409"/>
                          <a:pt x="273" y="817"/>
                          <a:pt x="0" y="1226"/>
                        </a:cubicBezTo>
                        <a:close/>
                      </a:path>
                    </a:pathLst>
                  </a:custGeom>
                  <a:solidFill>
                    <a:srgbClr val="333333"/>
                  </a:solidFill>
                  <a:ln w="0" cap="flat">
                    <a:noFill/>
                    <a:prstDash val="solid"/>
                    <a:miter/>
                  </a:ln>
                </p:spPr>
                <p:txBody>
                  <a:bodyPr rtlCol="0" anchor="ctr"/>
                  <a:lstStyle/>
                  <a:p>
                    <a:endParaRPr lang="en-US"/>
                  </a:p>
                </p:txBody>
              </p:sp>
              <p:sp>
                <p:nvSpPr>
                  <p:cNvPr id="3331" name="Freeform: Shape 3330">
                    <a:extLst>
                      <a:ext uri="{FF2B5EF4-FFF2-40B4-BE49-F238E27FC236}">
                        <a16:creationId xmlns:a16="http://schemas.microsoft.com/office/drawing/2014/main" id="{17FC6F81-5361-E50B-22FF-FFA6E6918217}"/>
                      </a:ext>
                    </a:extLst>
                  </p:cNvPr>
                  <p:cNvSpPr/>
                  <p:nvPr/>
                </p:nvSpPr>
                <p:spPr>
                  <a:xfrm>
                    <a:off x="20082422" y="1498567"/>
                    <a:ext cx="816" cy="2043"/>
                  </a:xfrm>
                  <a:custGeom>
                    <a:avLst/>
                    <a:gdLst>
                      <a:gd name="connsiteX0" fmla="*/ 817 w 816"/>
                      <a:gd name="connsiteY0" fmla="*/ 0 h 2043"/>
                      <a:gd name="connsiteX1" fmla="*/ 0 w 816"/>
                      <a:gd name="connsiteY1" fmla="*/ 2044 h 2043"/>
                      <a:gd name="connsiteX2" fmla="*/ 407 w 816"/>
                      <a:gd name="connsiteY2" fmla="*/ 1635 h 2043"/>
                      <a:gd name="connsiteX3" fmla="*/ 817 w 816"/>
                      <a:gd name="connsiteY3" fmla="*/ 0 h 2043"/>
                    </a:gdLst>
                    <a:ahLst/>
                    <a:cxnLst>
                      <a:cxn ang="0">
                        <a:pos x="connsiteX0" y="connsiteY0"/>
                      </a:cxn>
                      <a:cxn ang="0">
                        <a:pos x="connsiteX1" y="connsiteY1"/>
                      </a:cxn>
                      <a:cxn ang="0">
                        <a:pos x="connsiteX2" y="connsiteY2"/>
                      </a:cxn>
                      <a:cxn ang="0">
                        <a:pos x="connsiteX3" y="connsiteY3"/>
                      </a:cxn>
                    </a:cxnLst>
                    <a:rect l="l" t="t" r="r" b="b"/>
                    <a:pathLst>
                      <a:path w="816" h="2043">
                        <a:moveTo>
                          <a:pt x="817" y="0"/>
                        </a:moveTo>
                        <a:lnTo>
                          <a:pt x="0" y="2044"/>
                        </a:lnTo>
                        <a:lnTo>
                          <a:pt x="407" y="1635"/>
                        </a:lnTo>
                        <a:lnTo>
                          <a:pt x="817" y="0"/>
                        </a:lnTo>
                        <a:close/>
                      </a:path>
                    </a:pathLst>
                  </a:custGeom>
                  <a:solidFill>
                    <a:srgbClr val="333333"/>
                  </a:solidFill>
                  <a:ln w="0" cap="flat">
                    <a:noFill/>
                    <a:prstDash val="solid"/>
                    <a:miter/>
                  </a:ln>
                </p:spPr>
                <p:txBody>
                  <a:bodyPr rtlCol="0" anchor="ctr"/>
                  <a:lstStyle/>
                  <a:p>
                    <a:endParaRPr lang="en-US"/>
                  </a:p>
                </p:txBody>
              </p:sp>
              <p:sp>
                <p:nvSpPr>
                  <p:cNvPr id="3332" name="Freeform: Shape 3331">
                    <a:extLst>
                      <a:ext uri="{FF2B5EF4-FFF2-40B4-BE49-F238E27FC236}">
                        <a16:creationId xmlns:a16="http://schemas.microsoft.com/office/drawing/2014/main" id="{FA1FFCE2-367B-A561-9694-FC03B8E5C593}"/>
                      </a:ext>
                    </a:extLst>
                  </p:cNvPr>
                  <p:cNvSpPr/>
                  <p:nvPr/>
                </p:nvSpPr>
                <p:spPr>
                  <a:xfrm>
                    <a:off x="20020750" y="1516590"/>
                    <a:ext cx="1587" cy="2068"/>
                  </a:xfrm>
                  <a:custGeom>
                    <a:avLst/>
                    <a:gdLst>
                      <a:gd name="connsiteX0" fmla="*/ 89 w 1587"/>
                      <a:gd name="connsiteY0" fmla="*/ 2005 h 2068"/>
                      <a:gd name="connsiteX1" fmla="*/ 1587 w 1587"/>
                      <a:gd name="connsiteY1" fmla="*/ 97 h 2068"/>
                      <a:gd name="connsiteX2" fmla="*/ 89 w 1587"/>
                      <a:gd name="connsiteY2" fmla="*/ 2005 h 2068"/>
                    </a:gdLst>
                    <a:ahLst/>
                    <a:cxnLst>
                      <a:cxn ang="0">
                        <a:pos x="connsiteX0" y="connsiteY0"/>
                      </a:cxn>
                      <a:cxn ang="0">
                        <a:pos x="connsiteX1" y="connsiteY1"/>
                      </a:cxn>
                      <a:cxn ang="0">
                        <a:pos x="connsiteX2" y="connsiteY2"/>
                      </a:cxn>
                    </a:cxnLst>
                    <a:rect l="l" t="t" r="r" b="b"/>
                    <a:pathLst>
                      <a:path w="1587" h="2068">
                        <a:moveTo>
                          <a:pt x="89" y="2005"/>
                        </a:moveTo>
                        <a:cubicBezTo>
                          <a:pt x="89" y="2005"/>
                          <a:pt x="1042" y="370"/>
                          <a:pt x="1587" y="97"/>
                        </a:cubicBezTo>
                        <a:cubicBezTo>
                          <a:pt x="769" y="-584"/>
                          <a:pt x="-320" y="2550"/>
                          <a:pt x="89" y="2005"/>
                        </a:cubicBezTo>
                        <a:close/>
                      </a:path>
                    </a:pathLst>
                  </a:custGeom>
                  <a:solidFill>
                    <a:srgbClr val="333333"/>
                  </a:solidFill>
                  <a:ln w="0" cap="flat">
                    <a:noFill/>
                    <a:prstDash val="solid"/>
                    <a:miter/>
                  </a:ln>
                </p:spPr>
                <p:txBody>
                  <a:bodyPr rtlCol="0" anchor="ctr"/>
                  <a:lstStyle/>
                  <a:p>
                    <a:endParaRPr lang="en-US"/>
                  </a:p>
                </p:txBody>
              </p:sp>
              <p:sp>
                <p:nvSpPr>
                  <p:cNvPr id="3333" name="Freeform: Shape 3332">
                    <a:extLst>
                      <a:ext uri="{FF2B5EF4-FFF2-40B4-BE49-F238E27FC236}">
                        <a16:creationId xmlns:a16="http://schemas.microsoft.com/office/drawing/2014/main" id="{CF7AE447-AB23-0961-3B1C-10684A3B002E}"/>
                      </a:ext>
                    </a:extLst>
                  </p:cNvPr>
                  <p:cNvSpPr/>
                  <p:nvPr/>
                </p:nvSpPr>
                <p:spPr>
                  <a:xfrm>
                    <a:off x="20043631" y="1514371"/>
                    <a:ext cx="2276" cy="2316"/>
                  </a:xfrm>
                  <a:custGeom>
                    <a:avLst/>
                    <a:gdLst>
                      <a:gd name="connsiteX0" fmla="*/ 96 w 2276"/>
                      <a:gd name="connsiteY0" fmla="*/ 2316 h 2316"/>
                      <a:gd name="connsiteX1" fmla="*/ 2276 w 2276"/>
                      <a:gd name="connsiteY1" fmla="*/ 0 h 2316"/>
                      <a:gd name="connsiteX2" fmla="*/ 96 w 2276"/>
                      <a:gd name="connsiteY2" fmla="*/ 2316 h 2316"/>
                    </a:gdLst>
                    <a:ahLst/>
                    <a:cxnLst>
                      <a:cxn ang="0">
                        <a:pos x="connsiteX0" y="connsiteY0"/>
                      </a:cxn>
                      <a:cxn ang="0">
                        <a:pos x="connsiteX1" y="connsiteY1"/>
                      </a:cxn>
                      <a:cxn ang="0">
                        <a:pos x="connsiteX2" y="connsiteY2"/>
                      </a:cxn>
                    </a:cxnLst>
                    <a:rect l="l" t="t" r="r" b="b"/>
                    <a:pathLst>
                      <a:path w="2276" h="2316">
                        <a:moveTo>
                          <a:pt x="96" y="2316"/>
                        </a:moveTo>
                        <a:cubicBezTo>
                          <a:pt x="96" y="2316"/>
                          <a:pt x="1731" y="545"/>
                          <a:pt x="2276" y="0"/>
                        </a:cubicBezTo>
                        <a:cubicBezTo>
                          <a:pt x="1460" y="954"/>
                          <a:pt x="-448" y="681"/>
                          <a:pt x="96" y="2316"/>
                        </a:cubicBezTo>
                        <a:close/>
                      </a:path>
                    </a:pathLst>
                  </a:custGeom>
                  <a:solidFill>
                    <a:srgbClr val="333333"/>
                  </a:solidFill>
                  <a:ln w="0" cap="flat">
                    <a:noFill/>
                    <a:prstDash val="solid"/>
                    <a:miter/>
                  </a:ln>
                </p:spPr>
                <p:txBody>
                  <a:bodyPr rtlCol="0" anchor="ctr"/>
                  <a:lstStyle/>
                  <a:p>
                    <a:endParaRPr lang="en-US"/>
                  </a:p>
                </p:txBody>
              </p:sp>
              <p:sp>
                <p:nvSpPr>
                  <p:cNvPr id="3334" name="Freeform: Shape 3333">
                    <a:extLst>
                      <a:ext uri="{FF2B5EF4-FFF2-40B4-BE49-F238E27FC236}">
                        <a16:creationId xmlns:a16="http://schemas.microsoft.com/office/drawing/2014/main" id="{EAE5CC92-ADF1-447B-1984-A405ADBBF5AE}"/>
                      </a:ext>
                    </a:extLst>
                  </p:cNvPr>
                  <p:cNvSpPr/>
                  <p:nvPr/>
                </p:nvSpPr>
                <p:spPr>
                  <a:xfrm>
                    <a:off x="20019884" y="1527858"/>
                    <a:ext cx="1907" cy="2045"/>
                  </a:xfrm>
                  <a:custGeom>
                    <a:avLst/>
                    <a:gdLst>
                      <a:gd name="connsiteX0" fmla="*/ 0 w 1907"/>
                      <a:gd name="connsiteY0" fmla="*/ 2045 h 2045"/>
                      <a:gd name="connsiteX1" fmla="*/ 1908 w 1907"/>
                      <a:gd name="connsiteY1" fmla="*/ 1500 h 2045"/>
                      <a:gd name="connsiteX2" fmla="*/ 0 w 1907"/>
                      <a:gd name="connsiteY2" fmla="*/ 2045 h 2045"/>
                    </a:gdLst>
                    <a:ahLst/>
                    <a:cxnLst>
                      <a:cxn ang="0">
                        <a:pos x="connsiteX0" y="connsiteY0"/>
                      </a:cxn>
                      <a:cxn ang="0">
                        <a:pos x="connsiteX1" y="connsiteY1"/>
                      </a:cxn>
                      <a:cxn ang="0">
                        <a:pos x="connsiteX2" y="connsiteY2"/>
                      </a:cxn>
                    </a:cxnLst>
                    <a:rect l="l" t="t" r="r" b="b"/>
                    <a:pathLst>
                      <a:path w="1907" h="2045">
                        <a:moveTo>
                          <a:pt x="0" y="2045"/>
                        </a:moveTo>
                        <a:cubicBezTo>
                          <a:pt x="0" y="2045"/>
                          <a:pt x="1364" y="819"/>
                          <a:pt x="1908" y="1500"/>
                        </a:cubicBezTo>
                        <a:cubicBezTo>
                          <a:pt x="1908" y="410"/>
                          <a:pt x="955" y="-1497"/>
                          <a:pt x="0" y="2045"/>
                        </a:cubicBezTo>
                        <a:close/>
                      </a:path>
                    </a:pathLst>
                  </a:custGeom>
                  <a:solidFill>
                    <a:srgbClr val="333333"/>
                  </a:solidFill>
                  <a:ln w="0" cap="flat">
                    <a:noFill/>
                    <a:prstDash val="solid"/>
                    <a:miter/>
                  </a:ln>
                </p:spPr>
                <p:txBody>
                  <a:bodyPr rtlCol="0" anchor="ctr"/>
                  <a:lstStyle/>
                  <a:p>
                    <a:endParaRPr lang="en-US"/>
                  </a:p>
                </p:txBody>
              </p:sp>
              <p:sp>
                <p:nvSpPr>
                  <p:cNvPr id="3335" name="Freeform: Shape 3334">
                    <a:extLst>
                      <a:ext uri="{FF2B5EF4-FFF2-40B4-BE49-F238E27FC236}">
                        <a16:creationId xmlns:a16="http://schemas.microsoft.com/office/drawing/2014/main" id="{327C7D5F-19F6-F831-031F-101490A97127}"/>
                      </a:ext>
                    </a:extLst>
                  </p:cNvPr>
                  <p:cNvSpPr/>
                  <p:nvPr/>
                </p:nvSpPr>
                <p:spPr>
                  <a:xfrm>
                    <a:off x="20040458" y="1519140"/>
                    <a:ext cx="1091" cy="2452"/>
                  </a:xfrm>
                  <a:custGeom>
                    <a:avLst/>
                    <a:gdLst>
                      <a:gd name="connsiteX0" fmla="*/ 0 w 1091"/>
                      <a:gd name="connsiteY0" fmla="*/ 2452 h 2452"/>
                      <a:gd name="connsiteX1" fmla="*/ 409 w 1091"/>
                      <a:gd name="connsiteY1" fmla="*/ 2180 h 2452"/>
                      <a:gd name="connsiteX2" fmla="*/ 1091 w 1091"/>
                      <a:gd name="connsiteY2" fmla="*/ 0 h 2452"/>
                      <a:gd name="connsiteX3" fmla="*/ 0 w 1091"/>
                      <a:gd name="connsiteY3" fmla="*/ 2452 h 2452"/>
                    </a:gdLst>
                    <a:ahLst/>
                    <a:cxnLst>
                      <a:cxn ang="0">
                        <a:pos x="connsiteX0" y="connsiteY0"/>
                      </a:cxn>
                      <a:cxn ang="0">
                        <a:pos x="connsiteX1" y="connsiteY1"/>
                      </a:cxn>
                      <a:cxn ang="0">
                        <a:pos x="connsiteX2" y="connsiteY2"/>
                      </a:cxn>
                      <a:cxn ang="0">
                        <a:pos x="connsiteX3" y="connsiteY3"/>
                      </a:cxn>
                    </a:cxnLst>
                    <a:rect l="l" t="t" r="r" b="b"/>
                    <a:pathLst>
                      <a:path w="1091" h="2452">
                        <a:moveTo>
                          <a:pt x="0" y="2452"/>
                        </a:moveTo>
                        <a:lnTo>
                          <a:pt x="409" y="2180"/>
                        </a:lnTo>
                        <a:lnTo>
                          <a:pt x="1091" y="0"/>
                        </a:lnTo>
                        <a:lnTo>
                          <a:pt x="0" y="2452"/>
                        </a:lnTo>
                        <a:close/>
                      </a:path>
                    </a:pathLst>
                  </a:custGeom>
                  <a:solidFill>
                    <a:srgbClr val="333333"/>
                  </a:solidFill>
                  <a:ln w="0" cap="flat">
                    <a:noFill/>
                    <a:prstDash val="solid"/>
                    <a:miter/>
                  </a:ln>
                </p:spPr>
                <p:txBody>
                  <a:bodyPr rtlCol="0" anchor="ctr"/>
                  <a:lstStyle/>
                  <a:p>
                    <a:endParaRPr lang="en-US"/>
                  </a:p>
                </p:txBody>
              </p:sp>
              <p:sp>
                <p:nvSpPr>
                  <p:cNvPr id="3336" name="Freeform: Shape 3335">
                    <a:extLst>
                      <a:ext uri="{FF2B5EF4-FFF2-40B4-BE49-F238E27FC236}">
                        <a16:creationId xmlns:a16="http://schemas.microsoft.com/office/drawing/2014/main" id="{4FD47F87-13D6-BF6C-9252-92F272190531}"/>
                      </a:ext>
                    </a:extLst>
                  </p:cNvPr>
                  <p:cNvSpPr/>
                  <p:nvPr/>
                </p:nvSpPr>
                <p:spPr>
                  <a:xfrm>
                    <a:off x="20051843" y="1520775"/>
                    <a:ext cx="4308" cy="3406"/>
                  </a:xfrm>
                  <a:custGeom>
                    <a:avLst/>
                    <a:gdLst>
                      <a:gd name="connsiteX0" fmla="*/ 4283 w 4308"/>
                      <a:gd name="connsiteY0" fmla="*/ 2316 h 3406"/>
                      <a:gd name="connsiteX1" fmla="*/ 1423 w 4308"/>
                      <a:gd name="connsiteY1" fmla="*/ 0 h 3406"/>
                      <a:gd name="connsiteX2" fmla="*/ 741 w 4308"/>
                      <a:gd name="connsiteY2" fmla="*/ 3406 h 3406"/>
                      <a:gd name="connsiteX3" fmla="*/ 4283 w 4308"/>
                      <a:gd name="connsiteY3" fmla="*/ 2316 h 3406"/>
                    </a:gdLst>
                    <a:ahLst/>
                    <a:cxnLst>
                      <a:cxn ang="0">
                        <a:pos x="connsiteX0" y="connsiteY0"/>
                      </a:cxn>
                      <a:cxn ang="0">
                        <a:pos x="connsiteX1" y="connsiteY1"/>
                      </a:cxn>
                      <a:cxn ang="0">
                        <a:pos x="connsiteX2" y="connsiteY2"/>
                      </a:cxn>
                      <a:cxn ang="0">
                        <a:pos x="connsiteX3" y="connsiteY3"/>
                      </a:cxn>
                    </a:cxnLst>
                    <a:rect l="l" t="t" r="r" b="b"/>
                    <a:pathLst>
                      <a:path w="4308" h="3406">
                        <a:moveTo>
                          <a:pt x="4283" y="2316"/>
                        </a:moveTo>
                        <a:cubicBezTo>
                          <a:pt x="4692" y="-136"/>
                          <a:pt x="60" y="3542"/>
                          <a:pt x="1423" y="0"/>
                        </a:cubicBezTo>
                        <a:cubicBezTo>
                          <a:pt x="-2393" y="3270"/>
                          <a:pt x="2921" y="681"/>
                          <a:pt x="741" y="3406"/>
                        </a:cubicBezTo>
                        <a:cubicBezTo>
                          <a:pt x="2239" y="1907"/>
                          <a:pt x="4010" y="1907"/>
                          <a:pt x="4283" y="2316"/>
                        </a:cubicBezTo>
                        <a:close/>
                      </a:path>
                    </a:pathLst>
                  </a:custGeom>
                  <a:solidFill>
                    <a:srgbClr val="333333"/>
                  </a:solidFill>
                  <a:ln w="0" cap="flat">
                    <a:noFill/>
                    <a:prstDash val="solid"/>
                    <a:miter/>
                  </a:ln>
                </p:spPr>
                <p:txBody>
                  <a:bodyPr rtlCol="0" anchor="ctr"/>
                  <a:lstStyle/>
                  <a:p>
                    <a:endParaRPr lang="en-US"/>
                  </a:p>
                </p:txBody>
              </p:sp>
              <p:sp>
                <p:nvSpPr>
                  <p:cNvPr id="3337" name="Freeform: Shape 3336">
                    <a:extLst>
                      <a:ext uri="{FF2B5EF4-FFF2-40B4-BE49-F238E27FC236}">
                        <a16:creationId xmlns:a16="http://schemas.microsoft.com/office/drawing/2014/main" id="{7AE76AF5-F4D6-CCCF-E72B-7B0C9104F1D8}"/>
                      </a:ext>
                    </a:extLst>
                  </p:cNvPr>
                  <p:cNvSpPr/>
                  <p:nvPr/>
                </p:nvSpPr>
                <p:spPr>
                  <a:xfrm>
                    <a:off x="20051903" y="1524181"/>
                    <a:ext cx="680" cy="817"/>
                  </a:xfrm>
                  <a:custGeom>
                    <a:avLst/>
                    <a:gdLst>
                      <a:gd name="connsiteX0" fmla="*/ 680 w 680"/>
                      <a:gd name="connsiteY0" fmla="*/ 0 h 817"/>
                      <a:gd name="connsiteX1" fmla="*/ 0 w 680"/>
                      <a:gd name="connsiteY1" fmla="*/ 817 h 817"/>
                      <a:gd name="connsiteX2" fmla="*/ 680 w 680"/>
                      <a:gd name="connsiteY2" fmla="*/ 0 h 817"/>
                    </a:gdLst>
                    <a:ahLst/>
                    <a:cxnLst>
                      <a:cxn ang="0">
                        <a:pos x="connsiteX0" y="connsiteY0"/>
                      </a:cxn>
                      <a:cxn ang="0">
                        <a:pos x="connsiteX1" y="connsiteY1"/>
                      </a:cxn>
                      <a:cxn ang="0">
                        <a:pos x="connsiteX2" y="connsiteY2"/>
                      </a:cxn>
                    </a:cxnLst>
                    <a:rect l="l" t="t" r="r" b="b"/>
                    <a:pathLst>
                      <a:path w="680" h="817">
                        <a:moveTo>
                          <a:pt x="680" y="0"/>
                        </a:moveTo>
                        <a:cubicBezTo>
                          <a:pt x="680" y="0"/>
                          <a:pt x="271" y="409"/>
                          <a:pt x="0" y="817"/>
                        </a:cubicBezTo>
                        <a:cubicBezTo>
                          <a:pt x="271" y="545"/>
                          <a:pt x="544" y="272"/>
                          <a:pt x="680" y="0"/>
                        </a:cubicBezTo>
                        <a:close/>
                      </a:path>
                    </a:pathLst>
                  </a:custGeom>
                  <a:solidFill>
                    <a:srgbClr val="333333"/>
                  </a:solidFill>
                  <a:ln w="0" cap="flat">
                    <a:noFill/>
                    <a:prstDash val="solid"/>
                    <a:miter/>
                  </a:ln>
                </p:spPr>
                <p:txBody>
                  <a:bodyPr rtlCol="0" anchor="ctr"/>
                  <a:lstStyle/>
                  <a:p>
                    <a:endParaRPr lang="en-US"/>
                  </a:p>
                </p:txBody>
              </p:sp>
              <p:sp>
                <p:nvSpPr>
                  <p:cNvPr id="3338" name="Freeform: Shape 3337">
                    <a:extLst>
                      <a:ext uri="{FF2B5EF4-FFF2-40B4-BE49-F238E27FC236}">
                        <a16:creationId xmlns:a16="http://schemas.microsoft.com/office/drawing/2014/main" id="{189422C9-D43E-EB2B-C4FF-971F53969F8B}"/>
                      </a:ext>
                    </a:extLst>
                  </p:cNvPr>
                  <p:cNvSpPr/>
                  <p:nvPr/>
                </p:nvSpPr>
                <p:spPr>
                  <a:xfrm>
                    <a:off x="20032829" y="1549659"/>
                    <a:ext cx="136" cy="817"/>
                  </a:xfrm>
                  <a:custGeom>
                    <a:avLst/>
                    <a:gdLst>
                      <a:gd name="connsiteX0" fmla="*/ 136 w 136"/>
                      <a:gd name="connsiteY0" fmla="*/ 818 h 817"/>
                      <a:gd name="connsiteX1" fmla="*/ 0 w 136"/>
                      <a:gd name="connsiteY1" fmla="*/ 0 h 817"/>
                      <a:gd name="connsiteX2" fmla="*/ 136 w 136"/>
                      <a:gd name="connsiteY2" fmla="*/ 818 h 817"/>
                    </a:gdLst>
                    <a:ahLst/>
                    <a:cxnLst>
                      <a:cxn ang="0">
                        <a:pos x="connsiteX0" y="connsiteY0"/>
                      </a:cxn>
                      <a:cxn ang="0">
                        <a:pos x="connsiteX1" y="connsiteY1"/>
                      </a:cxn>
                      <a:cxn ang="0">
                        <a:pos x="connsiteX2" y="connsiteY2"/>
                      </a:cxn>
                    </a:cxnLst>
                    <a:rect l="l" t="t" r="r" b="b"/>
                    <a:pathLst>
                      <a:path w="136" h="817">
                        <a:moveTo>
                          <a:pt x="136" y="818"/>
                        </a:moveTo>
                        <a:cubicBezTo>
                          <a:pt x="136" y="818"/>
                          <a:pt x="136" y="136"/>
                          <a:pt x="0" y="0"/>
                        </a:cubicBezTo>
                        <a:cubicBezTo>
                          <a:pt x="0" y="273"/>
                          <a:pt x="0" y="545"/>
                          <a:pt x="136" y="818"/>
                        </a:cubicBezTo>
                        <a:close/>
                      </a:path>
                    </a:pathLst>
                  </a:custGeom>
                  <a:solidFill>
                    <a:srgbClr val="333333"/>
                  </a:solidFill>
                  <a:ln w="0" cap="flat">
                    <a:noFill/>
                    <a:prstDash val="solid"/>
                    <a:miter/>
                  </a:ln>
                </p:spPr>
                <p:txBody>
                  <a:bodyPr rtlCol="0" anchor="ctr"/>
                  <a:lstStyle/>
                  <a:p>
                    <a:endParaRPr lang="en-US"/>
                  </a:p>
                </p:txBody>
              </p:sp>
              <p:sp>
                <p:nvSpPr>
                  <p:cNvPr id="3339" name="Freeform: Shape 3338">
                    <a:extLst>
                      <a:ext uri="{FF2B5EF4-FFF2-40B4-BE49-F238E27FC236}">
                        <a16:creationId xmlns:a16="http://schemas.microsoft.com/office/drawing/2014/main" id="{372C361B-A04B-1072-1F22-6561C5319A5B}"/>
                      </a:ext>
                    </a:extLst>
                  </p:cNvPr>
                  <p:cNvSpPr/>
                  <p:nvPr/>
                </p:nvSpPr>
                <p:spPr>
                  <a:xfrm>
                    <a:off x="20046299" y="1530857"/>
                    <a:ext cx="1995" cy="7902"/>
                  </a:xfrm>
                  <a:custGeom>
                    <a:avLst/>
                    <a:gdLst>
                      <a:gd name="connsiteX0" fmla="*/ 1380 w 1995"/>
                      <a:gd name="connsiteY0" fmla="*/ 3679 h 7902"/>
                      <a:gd name="connsiteX1" fmla="*/ 1380 w 1995"/>
                      <a:gd name="connsiteY1" fmla="*/ 0 h 7902"/>
                      <a:gd name="connsiteX2" fmla="*/ 562 w 1995"/>
                      <a:gd name="connsiteY2" fmla="*/ 7902 h 7902"/>
                      <a:gd name="connsiteX3" fmla="*/ 1926 w 1995"/>
                      <a:gd name="connsiteY3" fmla="*/ 3270 h 7902"/>
                      <a:gd name="connsiteX4" fmla="*/ 1380 w 1995"/>
                      <a:gd name="connsiteY4" fmla="*/ 3815 h 79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95" h="7902">
                        <a:moveTo>
                          <a:pt x="1380" y="3679"/>
                        </a:moveTo>
                        <a:cubicBezTo>
                          <a:pt x="1380" y="2452"/>
                          <a:pt x="1380" y="1090"/>
                          <a:pt x="1380" y="0"/>
                        </a:cubicBezTo>
                        <a:cubicBezTo>
                          <a:pt x="1380" y="2452"/>
                          <a:pt x="-1073" y="7494"/>
                          <a:pt x="562" y="7902"/>
                        </a:cubicBezTo>
                        <a:cubicBezTo>
                          <a:pt x="1653" y="6404"/>
                          <a:pt x="2198" y="4360"/>
                          <a:pt x="1926" y="3270"/>
                        </a:cubicBezTo>
                        <a:lnTo>
                          <a:pt x="1380" y="3815"/>
                        </a:lnTo>
                        <a:close/>
                      </a:path>
                    </a:pathLst>
                  </a:custGeom>
                  <a:solidFill>
                    <a:srgbClr val="333333"/>
                  </a:solidFill>
                  <a:ln w="0" cap="flat">
                    <a:noFill/>
                    <a:prstDash val="solid"/>
                    <a:miter/>
                  </a:ln>
                </p:spPr>
                <p:txBody>
                  <a:bodyPr rtlCol="0" anchor="ctr"/>
                  <a:lstStyle/>
                  <a:p>
                    <a:endParaRPr lang="en-US"/>
                  </a:p>
                </p:txBody>
              </p:sp>
              <p:sp>
                <p:nvSpPr>
                  <p:cNvPr id="3340" name="Freeform: Shape 3339">
                    <a:extLst>
                      <a:ext uri="{FF2B5EF4-FFF2-40B4-BE49-F238E27FC236}">
                        <a16:creationId xmlns:a16="http://schemas.microsoft.com/office/drawing/2014/main" id="{B848D80D-00E9-AF74-2D2C-F762281929D1}"/>
                      </a:ext>
                    </a:extLst>
                  </p:cNvPr>
                  <p:cNvSpPr/>
                  <p:nvPr/>
                </p:nvSpPr>
                <p:spPr>
                  <a:xfrm>
                    <a:off x="20005852" y="1565464"/>
                    <a:ext cx="1029" cy="2390"/>
                  </a:xfrm>
                  <a:custGeom>
                    <a:avLst/>
                    <a:gdLst>
                      <a:gd name="connsiteX0" fmla="*/ 817 w 1029"/>
                      <a:gd name="connsiteY0" fmla="*/ 1907 h 2390"/>
                      <a:gd name="connsiteX1" fmla="*/ 407 w 1029"/>
                      <a:gd name="connsiteY1" fmla="*/ 0 h 2390"/>
                      <a:gd name="connsiteX2" fmla="*/ 0 w 1029"/>
                      <a:gd name="connsiteY2" fmla="*/ 2180 h 2390"/>
                      <a:gd name="connsiteX3" fmla="*/ 953 w 1029"/>
                      <a:gd name="connsiteY3" fmla="*/ 1771 h 2390"/>
                    </a:gdLst>
                    <a:ahLst/>
                    <a:cxnLst>
                      <a:cxn ang="0">
                        <a:pos x="connsiteX0" y="connsiteY0"/>
                      </a:cxn>
                      <a:cxn ang="0">
                        <a:pos x="connsiteX1" y="connsiteY1"/>
                      </a:cxn>
                      <a:cxn ang="0">
                        <a:pos x="connsiteX2" y="connsiteY2"/>
                      </a:cxn>
                      <a:cxn ang="0">
                        <a:pos x="connsiteX3" y="connsiteY3"/>
                      </a:cxn>
                    </a:cxnLst>
                    <a:rect l="l" t="t" r="r" b="b"/>
                    <a:pathLst>
                      <a:path w="1029" h="2390">
                        <a:moveTo>
                          <a:pt x="817" y="1907"/>
                        </a:moveTo>
                        <a:lnTo>
                          <a:pt x="407" y="0"/>
                        </a:lnTo>
                        <a:lnTo>
                          <a:pt x="0" y="2180"/>
                        </a:lnTo>
                        <a:cubicBezTo>
                          <a:pt x="0" y="2180"/>
                          <a:pt x="1362" y="2861"/>
                          <a:pt x="953" y="1771"/>
                        </a:cubicBezTo>
                        <a:close/>
                      </a:path>
                    </a:pathLst>
                  </a:custGeom>
                  <a:solidFill>
                    <a:srgbClr val="333333"/>
                  </a:solidFill>
                  <a:ln w="0" cap="flat">
                    <a:noFill/>
                    <a:prstDash val="solid"/>
                    <a:miter/>
                  </a:ln>
                </p:spPr>
                <p:txBody>
                  <a:bodyPr rtlCol="0" anchor="ctr"/>
                  <a:lstStyle/>
                  <a:p>
                    <a:endParaRPr lang="en-US"/>
                  </a:p>
                </p:txBody>
              </p:sp>
              <p:sp>
                <p:nvSpPr>
                  <p:cNvPr id="3341" name="Freeform: Shape 3340">
                    <a:extLst>
                      <a:ext uri="{FF2B5EF4-FFF2-40B4-BE49-F238E27FC236}">
                        <a16:creationId xmlns:a16="http://schemas.microsoft.com/office/drawing/2014/main" id="{BA12B018-D4F8-3FCC-8358-8CBD84A740CD}"/>
                      </a:ext>
                    </a:extLst>
                  </p:cNvPr>
                  <p:cNvSpPr/>
                  <p:nvPr/>
                </p:nvSpPr>
                <p:spPr>
                  <a:xfrm>
                    <a:off x="20005580" y="1567643"/>
                    <a:ext cx="13624" cy="408"/>
                  </a:xfrm>
                  <a:custGeom>
                    <a:avLst/>
                    <a:gdLst>
                      <a:gd name="connsiteX0" fmla="*/ 0 w 13624"/>
                      <a:gd name="connsiteY0" fmla="*/ 409 h 408"/>
                      <a:gd name="connsiteX1" fmla="*/ 0 w 13624"/>
                      <a:gd name="connsiteY1" fmla="*/ 0 h 408"/>
                      <a:gd name="connsiteX2" fmla="*/ 0 w 13624"/>
                      <a:gd name="connsiteY2" fmla="*/ 409 h 408"/>
                    </a:gdLst>
                    <a:ahLst/>
                    <a:cxnLst>
                      <a:cxn ang="0">
                        <a:pos x="connsiteX0" y="connsiteY0"/>
                      </a:cxn>
                      <a:cxn ang="0">
                        <a:pos x="connsiteX1" y="connsiteY1"/>
                      </a:cxn>
                      <a:cxn ang="0">
                        <a:pos x="connsiteX2" y="connsiteY2"/>
                      </a:cxn>
                    </a:cxnLst>
                    <a:rect l="l" t="t" r="r" b="b"/>
                    <a:pathLst>
                      <a:path w="13624" h="408">
                        <a:moveTo>
                          <a:pt x="0" y="409"/>
                        </a:moveTo>
                        <a:lnTo>
                          <a:pt x="0" y="0"/>
                        </a:lnTo>
                        <a:cubicBezTo>
                          <a:pt x="0" y="0"/>
                          <a:pt x="0" y="273"/>
                          <a:pt x="0" y="409"/>
                        </a:cubicBezTo>
                        <a:close/>
                      </a:path>
                    </a:pathLst>
                  </a:custGeom>
                  <a:solidFill>
                    <a:srgbClr val="333333"/>
                  </a:solidFill>
                  <a:ln w="0" cap="flat">
                    <a:noFill/>
                    <a:prstDash val="solid"/>
                    <a:miter/>
                  </a:ln>
                </p:spPr>
                <p:txBody>
                  <a:bodyPr rtlCol="0" anchor="ctr"/>
                  <a:lstStyle/>
                  <a:p>
                    <a:endParaRPr lang="en-US"/>
                  </a:p>
                </p:txBody>
              </p:sp>
              <p:sp>
                <p:nvSpPr>
                  <p:cNvPr id="3342" name="Freeform: Shape 3341">
                    <a:extLst>
                      <a:ext uri="{FF2B5EF4-FFF2-40B4-BE49-F238E27FC236}">
                        <a16:creationId xmlns:a16="http://schemas.microsoft.com/office/drawing/2014/main" id="{021B59B8-C896-6688-B32A-A2DE6C79A4A7}"/>
                      </a:ext>
                    </a:extLst>
                  </p:cNvPr>
                  <p:cNvSpPr/>
                  <p:nvPr/>
                </p:nvSpPr>
                <p:spPr>
                  <a:xfrm>
                    <a:off x="20033934" y="1540803"/>
                    <a:ext cx="1209" cy="2997"/>
                  </a:xfrm>
                  <a:custGeom>
                    <a:avLst/>
                    <a:gdLst>
                      <a:gd name="connsiteX0" fmla="*/ 257 w 1209"/>
                      <a:gd name="connsiteY0" fmla="*/ 2997 h 2997"/>
                      <a:gd name="connsiteX1" fmla="*/ 1210 w 1209"/>
                      <a:gd name="connsiteY1" fmla="*/ 0 h 2997"/>
                      <a:gd name="connsiteX2" fmla="*/ 257 w 1209"/>
                      <a:gd name="connsiteY2" fmla="*/ 2997 h 2997"/>
                    </a:gdLst>
                    <a:ahLst/>
                    <a:cxnLst>
                      <a:cxn ang="0">
                        <a:pos x="connsiteX0" y="connsiteY0"/>
                      </a:cxn>
                      <a:cxn ang="0">
                        <a:pos x="connsiteX1" y="connsiteY1"/>
                      </a:cxn>
                      <a:cxn ang="0">
                        <a:pos x="connsiteX2" y="connsiteY2"/>
                      </a:cxn>
                    </a:cxnLst>
                    <a:rect l="l" t="t" r="r" b="b"/>
                    <a:pathLst>
                      <a:path w="1209" h="2997">
                        <a:moveTo>
                          <a:pt x="257" y="2997"/>
                        </a:moveTo>
                        <a:cubicBezTo>
                          <a:pt x="802" y="1908"/>
                          <a:pt x="1073" y="1090"/>
                          <a:pt x="1210" y="0"/>
                        </a:cubicBezTo>
                        <a:cubicBezTo>
                          <a:pt x="802" y="273"/>
                          <a:pt x="-562" y="2861"/>
                          <a:pt x="257" y="2997"/>
                        </a:cubicBezTo>
                        <a:close/>
                      </a:path>
                    </a:pathLst>
                  </a:custGeom>
                  <a:solidFill>
                    <a:srgbClr val="333333"/>
                  </a:solidFill>
                  <a:ln w="0" cap="flat">
                    <a:noFill/>
                    <a:prstDash val="solid"/>
                    <a:miter/>
                  </a:ln>
                </p:spPr>
                <p:txBody>
                  <a:bodyPr rtlCol="0" anchor="ctr"/>
                  <a:lstStyle/>
                  <a:p>
                    <a:endParaRPr lang="en-US"/>
                  </a:p>
                </p:txBody>
              </p:sp>
              <p:sp>
                <p:nvSpPr>
                  <p:cNvPr id="3343" name="Freeform: Shape 3342">
                    <a:extLst>
                      <a:ext uri="{FF2B5EF4-FFF2-40B4-BE49-F238E27FC236}">
                        <a16:creationId xmlns:a16="http://schemas.microsoft.com/office/drawing/2014/main" id="{B1749994-8C4D-3DF0-16F8-0CD09C2736EC}"/>
                      </a:ext>
                    </a:extLst>
                  </p:cNvPr>
                  <p:cNvSpPr/>
                  <p:nvPr/>
                </p:nvSpPr>
                <p:spPr>
                  <a:xfrm>
                    <a:off x="20008031" y="1577181"/>
                    <a:ext cx="136" cy="3269"/>
                  </a:xfrm>
                  <a:custGeom>
                    <a:avLst/>
                    <a:gdLst>
                      <a:gd name="connsiteX0" fmla="*/ 136 w 136"/>
                      <a:gd name="connsiteY0" fmla="*/ 2997 h 3269"/>
                      <a:gd name="connsiteX1" fmla="*/ 0 w 136"/>
                      <a:gd name="connsiteY1" fmla="*/ 0 h 3269"/>
                      <a:gd name="connsiteX2" fmla="*/ 0 w 136"/>
                      <a:gd name="connsiteY2" fmla="*/ 3270 h 3269"/>
                      <a:gd name="connsiteX3" fmla="*/ 136 w 136"/>
                      <a:gd name="connsiteY3" fmla="*/ 2997 h 3269"/>
                    </a:gdLst>
                    <a:ahLst/>
                    <a:cxnLst>
                      <a:cxn ang="0">
                        <a:pos x="connsiteX0" y="connsiteY0"/>
                      </a:cxn>
                      <a:cxn ang="0">
                        <a:pos x="connsiteX1" y="connsiteY1"/>
                      </a:cxn>
                      <a:cxn ang="0">
                        <a:pos x="connsiteX2" y="connsiteY2"/>
                      </a:cxn>
                      <a:cxn ang="0">
                        <a:pos x="connsiteX3" y="connsiteY3"/>
                      </a:cxn>
                    </a:cxnLst>
                    <a:rect l="l" t="t" r="r" b="b"/>
                    <a:pathLst>
                      <a:path w="136" h="3269">
                        <a:moveTo>
                          <a:pt x="136" y="2997"/>
                        </a:moveTo>
                        <a:lnTo>
                          <a:pt x="0" y="0"/>
                        </a:lnTo>
                        <a:lnTo>
                          <a:pt x="0" y="3270"/>
                        </a:lnTo>
                        <a:lnTo>
                          <a:pt x="136" y="2997"/>
                        </a:lnTo>
                        <a:close/>
                      </a:path>
                    </a:pathLst>
                  </a:custGeom>
                  <a:solidFill>
                    <a:srgbClr val="333333"/>
                  </a:solidFill>
                  <a:ln w="0" cap="flat">
                    <a:noFill/>
                    <a:prstDash val="solid"/>
                    <a:miter/>
                  </a:ln>
                </p:spPr>
                <p:txBody>
                  <a:bodyPr rtlCol="0" anchor="ctr"/>
                  <a:lstStyle/>
                  <a:p>
                    <a:endParaRPr lang="en-US"/>
                  </a:p>
                </p:txBody>
              </p:sp>
              <p:sp>
                <p:nvSpPr>
                  <p:cNvPr id="3344" name="Freeform: Shape 3343">
                    <a:extLst>
                      <a:ext uri="{FF2B5EF4-FFF2-40B4-BE49-F238E27FC236}">
                        <a16:creationId xmlns:a16="http://schemas.microsoft.com/office/drawing/2014/main" id="{624E89C5-863A-AAA9-ADB7-FA40D3ABC08F}"/>
                      </a:ext>
                    </a:extLst>
                  </p:cNvPr>
                  <p:cNvSpPr/>
                  <p:nvPr/>
                </p:nvSpPr>
                <p:spPr>
                  <a:xfrm>
                    <a:off x="20005170" y="1594075"/>
                    <a:ext cx="952" cy="2861"/>
                  </a:xfrm>
                  <a:custGeom>
                    <a:avLst/>
                    <a:gdLst>
                      <a:gd name="connsiteX0" fmla="*/ 273 w 952"/>
                      <a:gd name="connsiteY0" fmla="*/ 0 h 2861"/>
                      <a:gd name="connsiteX1" fmla="*/ 0 w 952"/>
                      <a:gd name="connsiteY1" fmla="*/ 409 h 2861"/>
                      <a:gd name="connsiteX2" fmla="*/ 682 w 952"/>
                      <a:gd name="connsiteY2" fmla="*/ 2861 h 2861"/>
                      <a:gd name="connsiteX3" fmla="*/ 953 w 952"/>
                      <a:gd name="connsiteY3" fmla="*/ 2316 h 2861"/>
                      <a:gd name="connsiteX4" fmla="*/ 273 w 952"/>
                      <a:gd name="connsiteY4" fmla="*/ 0 h 28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2" h="2861">
                        <a:moveTo>
                          <a:pt x="273" y="0"/>
                        </a:moveTo>
                        <a:lnTo>
                          <a:pt x="0" y="409"/>
                        </a:lnTo>
                        <a:lnTo>
                          <a:pt x="682" y="2861"/>
                        </a:lnTo>
                        <a:lnTo>
                          <a:pt x="953" y="2316"/>
                        </a:lnTo>
                        <a:lnTo>
                          <a:pt x="273" y="0"/>
                        </a:lnTo>
                        <a:close/>
                      </a:path>
                    </a:pathLst>
                  </a:custGeom>
                  <a:solidFill>
                    <a:srgbClr val="333333"/>
                  </a:solidFill>
                  <a:ln w="0" cap="flat">
                    <a:noFill/>
                    <a:prstDash val="solid"/>
                    <a:miter/>
                  </a:ln>
                </p:spPr>
                <p:txBody>
                  <a:bodyPr rtlCol="0" anchor="ctr"/>
                  <a:lstStyle/>
                  <a:p>
                    <a:endParaRPr lang="en-US"/>
                  </a:p>
                </p:txBody>
              </p:sp>
              <p:sp>
                <p:nvSpPr>
                  <p:cNvPr id="3345" name="Freeform: Shape 3344">
                    <a:extLst>
                      <a:ext uri="{FF2B5EF4-FFF2-40B4-BE49-F238E27FC236}">
                        <a16:creationId xmlns:a16="http://schemas.microsoft.com/office/drawing/2014/main" id="{CADB4532-3D1D-DE67-E45F-8568C8229C20}"/>
                      </a:ext>
                    </a:extLst>
                  </p:cNvPr>
                  <p:cNvSpPr/>
                  <p:nvPr/>
                </p:nvSpPr>
                <p:spPr>
                  <a:xfrm>
                    <a:off x="20037051" y="1575064"/>
                    <a:ext cx="1667" cy="3206"/>
                  </a:xfrm>
                  <a:custGeom>
                    <a:avLst/>
                    <a:gdLst>
                      <a:gd name="connsiteX0" fmla="*/ 1635 w 1667"/>
                      <a:gd name="connsiteY0" fmla="*/ 2662 h 3206"/>
                      <a:gd name="connsiteX1" fmla="*/ 0 w 1667"/>
                      <a:gd name="connsiteY1" fmla="*/ 73 h 3206"/>
                      <a:gd name="connsiteX2" fmla="*/ 0 w 1667"/>
                      <a:gd name="connsiteY2" fmla="*/ 3207 h 3206"/>
                      <a:gd name="connsiteX3" fmla="*/ 409 w 1667"/>
                      <a:gd name="connsiteY3" fmla="*/ 618 h 3206"/>
                      <a:gd name="connsiteX4" fmla="*/ 1635 w 1667"/>
                      <a:gd name="connsiteY4" fmla="*/ 2662 h 32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7" h="3206">
                        <a:moveTo>
                          <a:pt x="1635" y="2662"/>
                        </a:moveTo>
                        <a:cubicBezTo>
                          <a:pt x="1908" y="1027"/>
                          <a:pt x="409" y="-335"/>
                          <a:pt x="0" y="73"/>
                        </a:cubicBezTo>
                        <a:lnTo>
                          <a:pt x="0" y="3207"/>
                        </a:lnTo>
                        <a:cubicBezTo>
                          <a:pt x="1362" y="2526"/>
                          <a:pt x="0" y="2389"/>
                          <a:pt x="409" y="618"/>
                        </a:cubicBezTo>
                        <a:lnTo>
                          <a:pt x="1635" y="2662"/>
                        </a:lnTo>
                        <a:close/>
                      </a:path>
                    </a:pathLst>
                  </a:custGeom>
                  <a:solidFill>
                    <a:srgbClr val="333333"/>
                  </a:solidFill>
                  <a:ln w="0" cap="flat">
                    <a:noFill/>
                    <a:prstDash val="solid"/>
                    <a:miter/>
                  </a:ln>
                </p:spPr>
                <p:txBody>
                  <a:bodyPr rtlCol="0" anchor="ctr"/>
                  <a:lstStyle/>
                  <a:p>
                    <a:endParaRPr lang="en-US"/>
                  </a:p>
                </p:txBody>
              </p:sp>
              <p:sp>
                <p:nvSpPr>
                  <p:cNvPr id="3346" name="Freeform: Shape 3345">
                    <a:extLst>
                      <a:ext uri="{FF2B5EF4-FFF2-40B4-BE49-F238E27FC236}">
                        <a16:creationId xmlns:a16="http://schemas.microsoft.com/office/drawing/2014/main" id="{0C92EA88-F18A-A579-5013-0E6759DBDCE0}"/>
                      </a:ext>
                    </a:extLst>
                  </p:cNvPr>
                  <p:cNvSpPr/>
                  <p:nvPr/>
                </p:nvSpPr>
                <p:spPr>
                  <a:xfrm>
                    <a:off x="20036235" y="1673234"/>
                    <a:ext cx="70983" cy="33293"/>
                  </a:xfrm>
                  <a:custGeom>
                    <a:avLst/>
                    <a:gdLst>
                      <a:gd name="connsiteX0" fmla="*/ 16076 w 70983"/>
                      <a:gd name="connsiteY0" fmla="*/ 12262 h 33293"/>
                      <a:gd name="connsiteX1" fmla="*/ 11990 w 70983"/>
                      <a:gd name="connsiteY1" fmla="*/ 8311 h 33293"/>
                      <a:gd name="connsiteX2" fmla="*/ 13897 w 70983"/>
                      <a:gd name="connsiteY2" fmla="*/ 8311 h 33293"/>
                      <a:gd name="connsiteX3" fmla="*/ 9809 w 70983"/>
                      <a:gd name="connsiteY3" fmla="*/ 7494 h 33293"/>
                      <a:gd name="connsiteX4" fmla="*/ 16622 w 70983"/>
                      <a:gd name="connsiteY4" fmla="*/ 8584 h 33293"/>
                      <a:gd name="connsiteX5" fmla="*/ 7629 w 70983"/>
                      <a:gd name="connsiteY5" fmla="*/ 1907 h 33293"/>
                      <a:gd name="connsiteX6" fmla="*/ 9127 w 70983"/>
                      <a:gd name="connsiteY6" fmla="*/ 5041 h 33293"/>
                      <a:gd name="connsiteX7" fmla="*/ 2861 w 70983"/>
                      <a:gd name="connsiteY7" fmla="*/ 0 h 33293"/>
                      <a:gd name="connsiteX8" fmla="*/ 1089 w 70983"/>
                      <a:gd name="connsiteY8" fmla="*/ 681 h 33293"/>
                      <a:gd name="connsiteX9" fmla="*/ 544 w 70983"/>
                      <a:gd name="connsiteY9" fmla="*/ 409 h 33293"/>
                      <a:gd name="connsiteX10" fmla="*/ 0 w 70983"/>
                      <a:gd name="connsiteY10" fmla="*/ 136 h 33293"/>
                      <a:gd name="connsiteX11" fmla="*/ 273 w 70983"/>
                      <a:gd name="connsiteY11" fmla="*/ 409 h 33293"/>
                      <a:gd name="connsiteX12" fmla="*/ 0 w 70983"/>
                      <a:gd name="connsiteY12" fmla="*/ 1090 h 33293"/>
                      <a:gd name="connsiteX13" fmla="*/ 4223 w 70983"/>
                      <a:gd name="connsiteY13" fmla="*/ 6812 h 33293"/>
                      <a:gd name="connsiteX14" fmla="*/ 11581 w 70983"/>
                      <a:gd name="connsiteY14" fmla="*/ 11853 h 33293"/>
                      <a:gd name="connsiteX15" fmla="*/ 13897 w 70983"/>
                      <a:gd name="connsiteY15" fmla="*/ 13352 h 33293"/>
                      <a:gd name="connsiteX16" fmla="*/ 14714 w 70983"/>
                      <a:gd name="connsiteY16" fmla="*/ 14033 h 33293"/>
                      <a:gd name="connsiteX17" fmla="*/ 12670 w 70983"/>
                      <a:gd name="connsiteY17" fmla="*/ 13897 h 33293"/>
                      <a:gd name="connsiteX18" fmla="*/ 17575 w 70983"/>
                      <a:gd name="connsiteY18" fmla="*/ 16350 h 33293"/>
                      <a:gd name="connsiteX19" fmla="*/ 26158 w 70983"/>
                      <a:gd name="connsiteY19" fmla="*/ 21799 h 33293"/>
                      <a:gd name="connsiteX20" fmla="*/ 26704 w 70983"/>
                      <a:gd name="connsiteY20" fmla="*/ 22617 h 33293"/>
                      <a:gd name="connsiteX21" fmla="*/ 27249 w 70983"/>
                      <a:gd name="connsiteY21" fmla="*/ 22481 h 33293"/>
                      <a:gd name="connsiteX22" fmla="*/ 70984 w 70983"/>
                      <a:gd name="connsiteY22" fmla="*/ 33244 h 33293"/>
                      <a:gd name="connsiteX23" fmla="*/ 64444 w 70983"/>
                      <a:gd name="connsiteY23" fmla="*/ 32018 h 33293"/>
                      <a:gd name="connsiteX24" fmla="*/ 61854 w 70983"/>
                      <a:gd name="connsiteY24" fmla="*/ 29974 h 33293"/>
                      <a:gd name="connsiteX25" fmla="*/ 66895 w 70983"/>
                      <a:gd name="connsiteY25" fmla="*/ 30247 h 33293"/>
                      <a:gd name="connsiteX26" fmla="*/ 65806 w 70983"/>
                      <a:gd name="connsiteY26" fmla="*/ 27794 h 33293"/>
                      <a:gd name="connsiteX27" fmla="*/ 53953 w 70983"/>
                      <a:gd name="connsiteY27" fmla="*/ 28612 h 33293"/>
                      <a:gd name="connsiteX28" fmla="*/ 52591 w 70983"/>
                      <a:gd name="connsiteY28" fmla="*/ 26704 h 33293"/>
                      <a:gd name="connsiteX29" fmla="*/ 53544 w 70983"/>
                      <a:gd name="connsiteY29" fmla="*/ 26704 h 33293"/>
                      <a:gd name="connsiteX30" fmla="*/ 45778 w 70983"/>
                      <a:gd name="connsiteY30" fmla="*/ 25206 h 33293"/>
                      <a:gd name="connsiteX31" fmla="*/ 46324 w 70983"/>
                      <a:gd name="connsiteY31" fmla="*/ 23979 h 33293"/>
                      <a:gd name="connsiteX32" fmla="*/ 36513 w 70983"/>
                      <a:gd name="connsiteY32" fmla="*/ 21663 h 33293"/>
                      <a:gd name="connsiteX33" fmla="*/ 36786 w 70983"/>
                      <a:gd name="connsiteY33" fmla="*/ 21663 h 33293"/>
                      <a:gd name="connsiteX34" fmla="*/ 24932 w 70983"/>
                      <a:gd name="connsiteY34" fmla="*/ 16213 h 33293"/>
                      <a:gd name="connsiteX35" fmla="*/ 29157 w 70983"/>
                      <a:gd name="connsiteY35" fmla="*/ 16895 h 33293"/>
                      <a:gd name="connsiteX36" fmla="*/ 23843 w 70983"/>
                      <a:gd name="connsiteY36" fmla="*/ 14715 h 33293"/>
                      <a:gd name="connsiteX37" fmla="*/ 26022 w 70983"/>
                      <a:gd name="connsiteY37" fmla="*/ 14306 h 33293"/>
                      <a:gd name="connsiteX38" fmla="*/ 16212 w 70983"/>
                      <a:gd name="connsiteY38" fmla="*/ 10355 h 33293"/>
                      <a:gd name="connsiteX39" fmla="*/ 15940 w 70983"/>
                      <a:gd name="connsiteY39" fmla="*/ 12126 h 332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70983" h="33293">
                        <a:moveTo>
                          <a:pt x="16076" y="12262"/>
                        </a:moveTo>
                        <a:cubicBezTo>
                          <a:pt x="14714" y="12398"/>
                          <a:pt x="11444" y="9129"/>
                          <a:pt x="11990" y="8311"/>
                        </a:cubicBezTo>
                        <a:cubicBezTo>
                          <a:pt x="12670" y="8447"/>
                          <a:pt x="14714" y="9810"/>
                          <a:pt x="13897" y="8311"/>
                        </a:cubicBezTo>
                        <a:lnTo>
                          <a:pt x="9809" y="7494"/>
                        </a:lnTo>
                        <a:cubicBezTo>
                          <a:pt x="7356" y="3134"/>
                          <a:pt x="14168" y="8039"/>
                          <a:pt x="16622" y="8584"/>
                        </a:cubicBezTo>
                        <a:cubicBezTo>
                          <a:pt x="13079" y="5450"/>
                          <a:pt x="11308" y="5314"/>
                          <a:pt x="7629" y="1907"/>
                        </a:cubicBezTo>
                        <a:cubicBezTo>
                          <a:pt x="8584" y="3134"/>
                          <a:pt x="8856" y="4087"/>
                          <a:pt x="9127" y="5041"/>
                        </a:cubicBezTo>
                        <a:cubicBezTo>
                          <a:pt x="8174" y="6267"/>
                          <a:pt x="5041" y="2589"/>
                          <a:pt x="2861" y="0"/>
                        </a:cubicBezTo>
                        <a:cubicBezTo>
                          <a:pt x="3814" y="2044"/>
                          <a:pt x="2588" y="1499"/>
                          <a:pt x="1089" y="681"/>
                        </a:cubicBezTo>
                        <a:cubicBezTo>
                          <a:pt x="817" y="545"/>
                          <a:pt x="680" y="409"/>
                          <a:pt x="544" y="409"/>
                        </a:cubicBezTo>
                        <a:lnTo>
                          <a:pt x="0" y="136"/>
                        </a:lnTo>
                        <a:lnTo>
                          <a:pt x="273" y="409"/>
                        </a:lnTo>
                        <a:cubicBezTo>
                          <a:pt x="273" y="409"/>
                          <a:pt x="0" y="681"/>
                          <a:pt x="0" y="1090"/>
                        </a:cubicBezTo>
                        <a:cubicBezTo>
                          <a:pt x="2179" y="2997"/>
                          <a:pt x="2724" y="5586"/>
                          <a:pt x="4223" y="6812"/>
                        </a:cubicBezTo>
                        <a:cubicBezTo>
                          <a:pt x="4632" y="3679"/>
                          <a:pt x="9264" y="10900"/>
                          <a:pt x="11581" y="11853"/>
                        </a:cubicBezTo>
                        <a:lnTo>
                          <a:pt x="13897" y="13352"/>
                        </a:lnTo>
                        <a:lnTo>
                          <a:pt x="14714" y="14033"/>
                        </a:lnTo>
                        <a:cubicBezTo>
                          <a:pt x="14714" y="14033"/>
                          <a:pt x="14305" y="14442"/>
                          <a:pt x="12670" y="13897"/>
                        </a:cubicBezTo>
                        <a:cubicBezTo>
                          <a:pt x="14032" y="14306"/>
                          <a:pt x="17438" y="17167"/>
                          <a:pt x="17575" y="16350"/>
                        </a:cubicBezTo>
                        <a:cubicBezTo>
                          <a:pt x="20164" y="18393"/>
                          <a:pt x="23297" y="20028"/>
                          <a:pt x="26158" y="21799"/>
                        </a:cubicBezTo>
                        <a:cubicBezTo>
                          <a:pt x="26431" y="22072"/>
                          <a:pt x="26567" y="22344"/>
                          <a:pt x="26704" y="22617"/>
                        </a:cubicBezTo>
                        <a:cubicBezTo>
                          <a:pt x="27113" y="22617"/>
                          <a:pt x="27249" y="22617"/>
                          <a:pt x="27249" y="22481"/>
                        </a:cubicBezTo>
                        <a:cubicBezTo>
                          <a:pt x="40192" y="29838"/>
                          <a:pt x="55724" y="33789"/>
                          <a:pt x="70984" y="33244"/>
                        </a:cubicBezTo>
                        <a:cubicBezTo>
                          <a:pt x="68667" y="33244"/>
                          <a:pt x="66761" y="32427"/>
                          <a:pt x="64444" y="32018"/>
                        </a:cubicBezTo>
                        <a:cubicBezTo>
                          <a:pt x="67987" y="30519"/>
                          <a:pt x="60765" y="31473"/>
                          <a:pt x="61854" y="29974"/>
                        </a:cubicBezTo>
                        <a:cubicBezTo>
                          <a:pt x="63355" y="29565"/>
                          <a:pt x="65533" y="29838"/>
                          <a:pt x="66895" y="30247"/>
                        </a:cubicBezTo>
                        <a:cubicBezTo>
                          <a:pt x="67441" y="29429"/>
                          <a:pt x="65533" y="28612"/>
                          <a:pt x="65806" y="27794"/>
                        </a:cubicBezTo>
                        <a:cubicBezTo>
                          <a:pt x="60492" y="26432"/>
                          <a:pt x="59267" y="30383"/>
                          <a:pt x="53953" y="28612"/>
                        </a:cubicBezTo>
                        <a:cubicBezTo>
                          <a:pt x="54362" y="27658"/>
                          <a:pt x="56133" y="27249"/>
                          <a:pt x="52591" y="26704"/>
                        </a:cubicBezTo>
                        <a:lnTo>
                          <a:pt x="53544" y="26704"/>
                        </a:lnTo>
                        <a:cubicBezTo>
                          <a:pt x="47822" y="26704"/>
                          <a:pt x="49865" y="23843"/>
                          <a:pt x="45778" y="25206"/>
                        </a:cubicBezTo>
                        <a:lnTo>
                          <a:pt x="46324" y="23979"/>
                        </a:lnTo>
                        <a:cubicBezTo>
                          <a:pt x="43598" y="24116"/>
                          <a:pt x="38966" y="22753"/>
                          <a:pt x="36513" y="21663"/>
                        </a:cubicBezTo>
                        <a:lnTo>
                          <a:pt x="36786" y="21663"/>
                        </a:lnTo>
                        <a:cubicBezTo>
                          <a:pt x="29157" y="19619"/>
                          <a:pt x="32563" y="20164"/>
                          <a:pt x="24932" y="16213"/>
                        </a:cubicBezTo>
                        <a:lnTo>
                          <a:pt x="29157" y="16895"/>
                        </a:lnTo>
                        <a:cubicBezTo>
                          <a:pt x="26976" y="14851"/>
                          <a:pt x="25478" y="15941"/>
                          <a:pt x="23843" y="14715"/>
                        </a:cubicBezTo>
                        <a:cubicBezTo>
                          <a:pt x="24116" y="14578"/>
                          <a:pt x="24250" y="13488"/>
                          <a:pt x="26022" y="14306"/>
                        </a:cubicBezTo>
                        <a:cubicBezTo>
                          <a:pt x="22616" y="13352"/>
                          <a:pt x="19482" y="11717"/>
                          <a:pt x="16212" y="10355"/>
                        </a:cubicBezTo>
                        <a:cubicBezTo>
                          <a:pt x="13625" y="9673"/>
                          <a:pt x="15940" y="11445"/>
                          <a:pt x="15940" y="12126"/>
                        </a:cubicBezTo>
                        <a:close/>
                      </a:path>
                    </a:pathLst>
                  </a:custGeom>
                  <a:solidFill>
                    <a:srgbClr val="333333"/>
                  </a:solidFill>
                  <a:ln w="0" cap="flat">
                    <a:noFill/>
                    <a:prstDash val="solid"/>
                    <a:miter/>
                  </a:ln>
                </p:spPr>
                <p:txBody>
                  <a:bodyPr rtlCol="0" anchor="ctr"/>
                  <a:lstStyle/>
                  <a:p>
                    <a:endParaRPr lang="en-US"/>
                  </a:p>
                </p:txBody>
              </p:sp>
              <p:sp>
                <p:nvSpPr>
                  <p:cNvPr id="3347" name="Freeform: Shape 3346">
                    <a:extLst>
                      <a:ext uri="{FF2B5EF4-FFF2-40B4-BE49-F238E27FC236}">
                        <a16:creationId xmlns:a16="http://schemas.microsoft.com/office/drawing/2014/main" id="{1FB87866-7709-209F-51C6-CEEF2680090A}"/>
                      </a:ext>
                    </a:extLst>
                  </p:cNvPr>
                  <p:cNvSpPr/>
                  <p:nvPr/>
                </p:nvSpPr>
                <p:spPr>
                  <a:xfrm>
                    <a:off x="20042774" y="1673915"/>
                    <a:ext cx="1225" cy="1362"/>
                  </a:xfrm>
                  <a:custGeom>
                    <a:avLst/>
                    <a:gdLst>
                      <a:gd name="connsiteX0" fmla="*/ 1226 w 1225"/>
                      <a:gd name="connsiteY0" fmla="*/ 1362 h 1362"/>
                      <a:gd name="connsiteX1" fmla="*/ 0 w 1225"/>
                      <a:gd name="connsiteY1" fmla="*/ 0 h 1362"/>
                      <a:gd name="connsiteX2" fmla="*/ 1226 w 1225"/>
                      <a:gd name="connsiteY2" fmla="*/ 1362 h 1362"/>
                    </a:gdLst>
                    <a:ahLst/>
                    <a:cxnLst>
                      <a:cxn ang="0">
                        <a:pos x="connsiteX0" y="connsiteY0"/>
                      </a:cxn>
                      <a:cxn ang="0">
                        <a:pos x="connsiteX1" y="connsiteY1"/>
                      </a:cxn>
                      <a:cxn ang="0">
                        <a:pos x="connsiteX2" y="connsiteY2"/>
                      </a:cxn>
                    </a:cxnLst>
                    <a:rect l="l" t="t" r="r" b="b"/>
                    <a:pathLst>
                      <a:path w="1225" h="1362">
                        <a:moveTo>
                          <a:pt x="1226" y="1362"/>
                        </a:moveTo>
                        <a:cubicBezTo>
                          <a:pt x="1226" y="1362"/>
                          <a:pt x="409" y="545"/>
                          <a:pt x="0" y="0"/>
                        </a:cubicBezTo>
                        <a:cubicBezTo>
                          <a:pt x="409" y="545"/>
                          <a:pt x="817" y="954"/>
                          <a:pt x="1226" y="1362"/>
                        </a:cubicBezTo>
                        <a:close/>
                      </a:path>
                    </a:pathLst>
                  </a:custGeom>
                  <a:solidFill>
                    <a:srgbClr val="333333"/>
                  </a:solidFill>
                  <a:ln w="0" cap="flat">
                    <a:noFill/>
                    <a:prstDash val="solid"/>
                    <a:miter/>
                  </a:ln>
                </p:spPr>
                <p:txBody>
                  <a:bodyPr rtlCol="0" anchor="ctr"/>
                  <a:lstStyle/>
                  <a:p>
                    <a:endParaRPr lang="en-US"/>
                  </a:p>
                </p:txBody>
              </p:sp>
              <p:sp>
                <p:nvSpPr>
                  <p:cNvPr id="3348" name="Freeform: Shape 3347">
                    <a:extLst>
                      <a:ext uri="{FF2B5EF4-FFF2-40B4-BE49-F238E27FC236}">
                        <a16:creationId xmlns:a16="http://schemas.microsoft.com/office/drawing/2014/main" id="{9E256C0C-C090-4B98-19A0-F671359F7837}"/>
                      </a:ext>
                    </a:extLst>
                  </p:cNvPr>
                  <p:cNvSpPr/>
                  <p:nvPr/>
                </p:nvSpPr>
                <p:spPr>
                  <a:xfrm>
                    <a:off x="20107218" y="1706478"/>
                    <a:ext cx="3269" cy="272"/>
                  </a:xfrm>
                  <a:custGeom>
                    <a:avLst/>
                    <a:gdLst>
                      <a:gd name="connsiteX0" fmla="*/ 3270 w 3269"/>
                      <a:gd name="connsiteY0" fmla="*/ 0 h 272"/>
                      <a:gd name="connsiteX1" fmla="*/ 0 w 3269"/>
                      <a:gd name="connsiteY1" fmla="*/ 272 h 272"/>
                      <a:gd name="connsiteX2" fmla="*/ 3270 w 3269"/>
                      <a:gd name="connsiteY2" fmla="*/ 0 h 272"/>
                    </a:gdLst>
                    <a:ahLst/>
                    <a:cxnLst>
                      <a:cxn ang="0">
                        <a:pos x="connsiteX0" y="connsiteY0"/>
                      </a:cxn>
                      <a:cxn ang="0">
                        <a:pos x="connsiteX1" y="connsiteY1"/>
                      </a:cxn>
                      <a:cxn ang="0">
                        <a:pos x="connsiteX2" y="connsiteY2"/>
                      </a:cxn>
                    </a:cxnLst>
                    <a:rect l="l" t="t" r="r" b="b"/>
                    <a:pathLst>
                      <a:path w="3269" h="272">
                        <a:moveTo>
                          <a:pt x="3270" y="0"/>
                        </a:moveTo>
                        <a:lnTo>
                          <a:pt x="0" y="272"/>
                        </a:lnTo>
                        <a:cubicBezTo>
                          <a:pt x="953" y="272"/>
                          <a:pt x="2044" y="272"/>
                          <a:pt x="3270" y="0"/>
                        </a:cubicBezTo>
                        <a:close/>
                      </a:path>
                    </a:pathLst>
                  </a:custGeom>
                  <a:solidFill>
                    <a:srgbClr val="333333"/>
                  </a:solidFill>
                  <a:ln w="0" cap="flat">
                    <a:noFill/>
                    <a:prstDash val="solid"/>
                    <a:miter/>
                  </a:ln>
                </p:spPr>
                <p:txBody>
                  <a:bodyPr rtlCol="0" anchor="ctr"/>
                  <a:lstStyle/>
                  <a:p>
                    <a:endParaRPr lang="en-US"/>
                  </a:p>
                </p:txBody>
              </p:sp>
              <p:sp>
                <p:nvSpPr>
                  <p:cNvPr id="3349" name="Freeform: Shape 3348">
                    <a:extLst>
                      <a:ext uri="{FF2B5EF4-FFF2-40B4-BE49-F238E27FC236}">
                        <a16:creationId xmlns:a16="http://schemas.microsoft.com/office/drawing/2014/main" id="{EF3D20BD-3BF6-1949-4C07-3136ECE1FF65}"/>
                      </a:ext>
                    </a:extLst>
                  </p:cNvPr>
                  <p:cNvSpPr/>
                  <p:nvPr/>
                </p:nvSpPr>
                <p:spPr>
                  <a:xfrm>
                    <a:off x="20030103" y="1665599"/>
                    <a:ext cx="5450" cy="5182"/>
                  </a:xfrm>
                  <a:custGeom>
                    <a:avLst/>
                    <a:gdLst>
                      <a:gd name="connsiteX0" fmla="*/ 2180 w 5450"/>
                      <a:gd name="connsiteY0" fmla="*/ 414 h 5182"/>
                      <a:gd name="connsiteX1" fmla="*/ 0 w 5450"/>
                      <a:gd name="connsiteY1" fmla="*/ 6 h 5182"/>
                      <a:gd name="connsiteX2" fmla="*/ 3952 w 5450"/>
                      <a:gd name="connsiteY2" fmla="*/ 5183 h 5182"/>
                      <a:gd name="connsiteX3" fmla="*/ 5450 w 5450"/>
                      <a:gd name="connsiteY3" fmla="*/ 4502 h 5182"/>
                      <a:gd name="connsiteX4" fmla="*/ 2180 w 5450"/>
                      <a:gd name="connsiteY4" fmla="*/ 414 h 51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50" h="5182">
                        <a:moveTo>
                          <a:pt x="2180" y="414"/>
                        </a:moveTo>
                        <a:cubicBezTo>
                          <a:pt x="2590" y="2322"/>
                          <a:pt x="546" y="-131"/>
                          <a:pt x="0" y="6"/>
                        </a:cubicBezTo>
                        <a:cubicBezTo>
                          <a:pt x="1364" y="1777"/>
                          <a:pt x="2453" y="3548"/>
                          <a:pt x="3952" y="5183"/>
                        </a:cubicBezTo>
                        <a:cubicBezTo>
                          <a:pt x="4361" y="4774"/>
                          <a:pt x="5177" y="4910"/>
                          <a:pt x="5450" y="4502"/>
                        </a:cubicBezTo>
                        <a:cubicBezTo>
                          <a:pt x="4224" y="3275"/>
                          <a:pt x="3270" y="1777"/>
                          <a:pt x="2180" y="414"/>
                        </a:cubicBezTo>
                        <a:close/>
                      </a:path>
                    </a:pathLst>
                  </a:custGeom>
                  <a:solidFill>
                    <a:srgbClr val="333333"/>
                  </a:solidFill>
                  <a:ln w="0" cap="flat">
                    <a:noFill/>
                    <a:prstDash val="solid"/>
                    <a:miter/>
                  </a:ln>
                </p:spPr>
                <p:txBody>
                  <a:bodyPr rtlCol="0" anchor="ctr"/>
                  <a:lstStyle/>
                  <a:p>
                    <a:endParaRPr lang="en-US"/>
                  </a:p>
                </p:txBody>
              </p:sp>
              <p:sp>
                <p:nvSpPr>
                  <p:cNvPr id="3350" name="Freeform: Shape 3349">
                    <a:extLst>
                      <a:ext uri="{FF2B5EF4-FFF2-40B4-BE49-F238E27FC236}">
                        <a16:creationId xmlns:a16="http://schemas.microsoft.com/office/drawing/2014/main" id="{0D36C765-D705-F819-D670-5397266F2BA9}"/>
                      </a:ext>
                    </a:extLst>
                  </p:cNvPr>
                  <p:cNvSpPr/>
                  <p:nvPr/>
                </p:nvSpPr>
                <p:spPr>
                  <a:xfrm>
                    <a:off x="20034001" y="1670781"/>
                    <a:ext cx="2370" cy="2724"/>
                  </a:xfrm>
                  <a:custGeom>
                    <a:avLst/>
                    <a:gdLst>
                      <a:gd name="connsiteX0" fmla="*/ 463 w 2370"/>
                      <a:gd name="connsiteY0" fmla="*/ 2044 h 2724"/>
                      <a:gd name="connsiteX1" fmla="*/ 2371 w 2370"/>
                      <a:gd name="connsiteY1" fmla="*/ 2725 h 2724"/>
                      <a:gd name="connsiteX2" fmla="*/ 54 w 2370"/>
                      <a:gd name="connsiteY2" fmla="*/ 0 h 2724"/>
                      <a:gd name="connsiteX3" fmla="*/ 463 w 2370"/>
                      <a:gd name="connsiteY3" fmla="*/ 2044 h 2724"/>
                    </a:gdLst>
                    <a:ahLst/>
                    <a:cxnLst>
                      <a:cxn ang="0">
                        <a:pos x="connsiteX0" y="connsiteY0"/>
                      </a:cxn>
                      <a:cxn ang="0">
                        <a:pos x="connsiteX1" y="connsiteY1"/>
                      </a:cxn>
                      <a:cxn ang="0">
                        <a:pos x="connsiteX2" y="connsiteY2"/>
                      </a:cxn>
                      <a:cxn ang="0">
                        <a:pos x="connsiteX3" y="connsiteY3"/>
                      </a:cxn>
                    </a:cxnLst>
                    <a:rect l="l" t="t" r="r" b="b"/>
                    <a:pathLst>
                      <a:path w="2370" h="2724">
                        <a:moveTo>
                          <a:pt x="463" y="2044"/>
                        </a:moveTo>
                        <a:cubicBezTo>
                          <a:pt x="463" y="2044"/>
                          <a:pt x="1552" y="2316"/>
                          <a:pt x="2371" y="2725"/>
                        </a:cubicBezTo>
                        <a:lnTo>
                          <a:pt x="54" y="0"/>
                        </a:lnTo>
                        <a:cubicBezTo>
                          <a:pt x="54" y="0"/>
                          <a:pt x="-219" y="818"/>
                          <a:pt x="463" y="2044"/>
                        </a:cubicBezTo>
                        <a:close/>
                      </a:path>
                    </a:pathLst>
                  </a:custGeom>
                  <a:solidFill>
                    <a:srgbClr val="333333"/>
                  </a:solidFill>
                  <a:ln w="0" cap="flat">
                    <a:noFill/>
                    <a:prstDash val="solid"/>
                    <a:miter/>
                  </a:ln>
                </p:spPr>
                <p:txBody>
                  <a:bodyPr rtlCol="0" anchor="ctr"/>
                  <a:lstStyle/>
                  <a:p>
                    <a:endParaRPr lang="en-US"/>
                  </a:p>
                </p:txBody>
              </p:sp>
              <p:sp>
                <p:nvSpPr>
                  <p:cNvPr id="3351" name="Freeform: Shape 3350">
                    <a:extLst>
                      <a:ext uri="{FF2B5EF4-FFF2-40B4-BE49-F238E27FC236}">
                        <a16:creationId xmlns:a16="http://schemas.microsoft.com/office/drawing/2014/main" id="{8539B7A2-0F09-94AB-AEE2-88E297D902B4}"/>
                      </a:ext>
                    </a:extLst>
                  </p:cNvPr>
                  <p:cNvSpPr/>
                  <p:nvPr/>
                </p:nvSpPr>
                <p:spPr>
                  <a:xfrm>
                    <a:off x="20055717" y="1654296"/>
                    <a:ext cx="1771" cy="1362"/>
                  </a:xfrm>
                  <a:custGeom>
                    <a:avLst/>
                    <a:gdLst>
                      <a:gd name="connsiteX0" fmla="*/ 0 w 1771"/>
                      <a:gd name="connsiteY0" fmla="*/ 0 h 1362"/>
                      <a:gd name="connsiteX1" fmla="*/ 546 w 1771"/>
                      <a:gd name="connsiteY1" fmla="*/ 681 h 1362"/>
                      <a:gd name="connsiteX2" fmla="*/ 1771 w 1771"/>
                      <a:gd name="connsiteY2" fmla="*/ 1362 h 1362"/>
                      <a:gd name="connsiteX3" fmla="*/ 0 w 1771"/>
                      <a:gd name="connsiteY3" fmla="*/ 0 h 1362"/>
                    </a:gdLst>
                    <a:ahLst/>
                    <a:cxnLst>
                      <a:cxn ang="0">
                        <a:pos x="connsiteX0" y="connsiteY0"/>
                      </a:cxn>
                      <a:cxn ang="0">
                        <a:pos x="connsiteX1" y="connsiteY1"/>
                      </a:cxn>
                      <a:cxn ang="0">
                        <a:pos x="connsiteX2" y="connsiteY2"/>
                      </a:cxn>
                      <a:cxn ang="0">
                        <a:pos x="connsiteX3" y="connsiteY3"/>
                      </a:cxn>
                    </a:cxnLst>
                    <a:rect l="l" t="t" r="r" b="b"/>
                    <a:pathLst>
                      <a:path w="1771" h="1362">
                        <a:moveTo>
                          <a:pt x="0" y="0"/>
                        </a:moveTo>
                        <a:lnTo>
                          <a:pt x="546" y="681"/>
                        </a:lnTo>
                        <a:lnTo>
                          <a:pt x="1771" y="1362"/>
                        </a:lnTo>
                        <a:lnTo>
                          <a:pt x="0" y="0"/>
                        </a:lnTo>
                        <a:close/>
                      </a:path>
                    </a:pathLst>
                  </a:custGeom>
                  <a:solidFill>
                    <a:srgbClr val="333333"/>
                  </a:solidFill>
                  <a:ln w="0" cap="flat">
                    <a:noFill/>
                    <a:prstDash val="solid"/>
                    <a:miter/>
                  </a:ln>
                </p:spPr>
                <p:txBody>
                  <a:bodyPr rtlCol="0" anchor="ctr"/>
                  <a:lstStyle/>
                  <a:p>
                    <a:endParaRPr lang="en-US"/>
                  </a:p>
                </p:txBody>
              </p:sp>
              <p:sp>
                <p:nvSpPr>
                  <p:cNvPr id="3352" name="Freeform: Shape 3351">
                    <a:extLst>
                      <a:ext uri="{FF2B5EF4-FFF2-40B4-BE49-F238E27FC236}">
                        <a16:creationId xmlns:a16="http://schemas.microsoft.com/office/drawing/2014/main" id="{14525109-2DE1-8A2E-43D7-FE4ED79C211A}"/>
                      </a:ext>
                    </a:extLst>
                  </p:cNvPr>
                  <p:cNvSpPr/>
                  <p:nvPr/>
                </p:nvSpPr>
                <p:spPr>
                  <a:xfrm>
                    <a:off x="20060895" y="1663288"/>
                    <a:ext cx="2725" cy="2588"/>
                  </a:xfrm>
                  <a:custGeom>
                    <a:avLst/>
                    <a:gdLst>
                      <a:gd name="connsiteX0" fmla="*/ 2726 w 2725"/>
                      <a:gd name="connsiteY0" fmla="*/ 2589 h 2588"/>
                      <a:gd name="connsiteX1" fmla="*/ 0 w 2725"/>
                      <a:gd name="connsiteY1" fmla="*/ 0 h 2588"/>
                      <a:gd name="connsiteX2" fmla="*/ 2726 w 2725"/>
                      <a:gd name="connsiteY2" fmla="*/ 2589 h 2588"/>
                    </a:gdLst>
                    <a:ahLst/>
                    <a:cxnLst>
                      <a:cxn ang="0">
                        <a:pos x="connsiteX0" y="connsiteY0"/>
                      </a:cxn>
                      <a:cxn ang="0">
                        <a:pos x="connsiteX1" y="connsiteY1"/>
                      </a:cxn>
                      <a:cxn ang="0">
                        <a:pos x="connsiteX2" y="connsiteY2"/>
                      </a:cxn>
                    </a:cxnLst>
                    <a:rect l="l" t="t" r="r" b="b"/>
                    <a:pathLst>
                      <a:path w="2725" h="2588">
                        <a:moveTo>
                          <a:pt x="2726" y="2589"/>
                        </a:moveTo>
                        <a:cubicBezTo>
                          <a:pt x="2453" y="1226"/>
                          <a:pt x="682" y="272"/>
                          <a:pt x="0" y="0"/>
                        </a:cubicBezTo>
                        <a:cubicBezTo>
                          <a:pt x="1771" y="1635"/>
                          <a:pt x="818" y="1090"/>
                          <a:pt x="2726" y="2589"/>
                        </a:cubicBezTo>
                        <a:close/>
                      </a:path>
                    </a:pathLst>
                  </a:custGeom>
                  <a:solidFill>
                    <a:srgbClr val="333333"/>
                  </a:solidFill>
                  <a:ln w="0" cap="flat">
                    <a:noFill/>
                    <a:prstDash val="solid"/>
                    <a:miter/>
                  </a:ln>
                </p:spPr>
                <p:txBody>
                  <a:bodyPr rtlCol="0" anchor="ctr"/>
                  <a:lstStyle/>
                  <a:p>
                    <a:endParaRPr lang="en-US"/>
                  </a:p>
                </p:txBody>
              </p:sp>
              <p:sp>
                <p:nvSpPr>
                  <p:cNvPr id="3353" name="Freeform: Shape 3352">
                    <a:extLst>
                      <a:ext uri="{FF2B5EF4-FFF2-40B4-BE49-F238E27FC236}">
                        <a16:creationId xmlns:a16="http://schemas.microsoft.com/office/drawing/2014/main" id="{B1B48BCE-1FA3-95D7-6EB7-C61ED99F7413}"/>
                      </a:ext>
                    </a:extLst>
                  </p:cNvPr>
                  <p:cNvSpPr/>
                  <p:nvPr/>
                </p:nvSpPr>
                <p:spPr>
                  <a:xfrm>
                    <a:off x="20067298" y="1657702"/>
                    <a:ext cx="1771" cy="953"/>
                  </a:xfrm>
                  <a:custGeom>
                    <a:avLst/>
                    <a:gdLst>
                      <a:gd name="connsiteX0" fmla="*/ 0 w 1771"/>
                      <a:gd name="connsiteY0" fmla="*/ 0 h 953"/>
                      <a:gd name="connsiteX1" fmla="*/ 1771 w 1771"/>
                      <a:gd name="connsiteY1" fmla="*/ 954 h 953"/>
                      <a:gd name="connsiteX2" fmla="*/ 1771 w 1771"/>
                      <a:gd name="connsiteY2" fmla="*/ 818 h 953"/>
                      <a:gd name="connsiteX3" fmla="*/ 0 w 1771"/>
                      <a:gd name="connsiteY3" fmla="*/ 0 h 953"/>
                    </a:gdLst>
                    <a:ahLst/>
                    <a:cxnLst>
                      <a:cxn ang="0">
                        <a:pos x="connsiteX0" y="connsiteY0"/>
                      </a:cxn>
                      <a:cxn ang="0">
                        <a:pos x="connsiteX1" y="connsiteY1"/>
                      </a:cxn>
                      <a:cxn ang="0">
                        <a:pos x="connsiteX2" y="connsiteY2"/>
                      </a:cxn>
                      <a:cxn ang="0">
                        <a:pos x="connsiteX3" y="connsiteY3"/>
                      </a:cxn>
                    </a:cxnLst>
                    <a:rect l="l" t="t" r="r" b="b"/>
                    <a:pathLst>
                      <a:path w="1771" h="953">
                        <a:moveTo>
                          <a:pt x="0" y="0"/>
                        </a:moveTo>
                        <a:lnTo>
                          <a:pt x="1771" y="954"/>
                        </a:lnTo>
                        <a:lnTo>
                          <a:pt x="1771" y="818"/>
                        </a:lnTo>
                        <a:lnTo>
                          <a:pt x="0" y="0"/>
                        </a:lnTo>
                        <a:close/>
                      </a:path>
                    </a:pathLst>
                  </a:custGeom>
                  <a:solidFill>
                    <a:srgbClr val="333333"/>
                  </a:solidFill>
                  <a:ln w="0" cap="flat">
                    <a:noFill/>
                    <a:prstDash val="solid"/>
                    <a:miter/>
                  </a:ln>
                </p:spPr>
                <p:txBody>
                  <a:bodyPr rtlCol="0" anchor="ctr"/>
                  <a:lstStyle/>
                  <a:p>
                    <a:endParaRPr lang="en-US"/>
                  </a:p>
                </p:txBody>
              </p:sp>
              <p:sp>
                <p:nvSpPr>
                  <p:cNvPr id="3354" name="Freeform: Shape 3353">
                    <a:extLst>
                      <a:ext uri="{FF2B5EF4-FFF2-40B4-BE49-F238E27FC236}">
                        <a16:creationId xmlns:a16="http://schemas.microsoft.com/office/drawing/2014/main" id="{AC611E6D-CBAC-7739-CB0A-343B1F0D98F0}"/>
                      </a:ext>
                    </a:extLst>
                  </p:cNvPr>
                  <p:cNvSpPr/>
                  <p:nvPr/>
                </p:nvSpPr>
                <p:spPr>
                  <a:xfrm>
                    <a:off x="20131880" y="1695987"/>
                    <a:ext cx="1362" cy="544"/>
                  </a:xfrm>
                  <a:custGeom>
                    <a:avLst/>
                    <a:gdLst>
                      <a:gd name="connsiteX0" fmla="*/ 0 w 1362"/>
                      <a:gd name="connsiteY0" fmla="*/ 545 h 544"/>
                      <a:gd name="connsiteX1" fmla="*/ 1362 w 1362"/>
                      <a:gd name="connsiteY1" fmla="*/ 0 h 544"/>
                      <a:gd name="connsiteX2" fmla="*/ 0 w 1362"/>
                      <a:gd name="connsiteY2" fmla="*/ 545 h 544"/>
                    </a:gdLst>
                    <a:ahLst/>
                    <a:cxnLst>
                      <a:cxn ang="0">
                        <a:pos x="connsiteX0" y="connsiteY0"/>
                      </a:cxn>
                      <a:cxn ang="0">
                        <a:pos x="connsiteX1" y="connsiteY1"/>
                      </a:cxn>
                      <a:cxn ang="0">
                        <a:pos x="connsiteX2" y="connsiteY2"/>
                      </a:cxn>
                    </a:cxnLst>
                    <a:rect l="l" t="t" r="r" b="b"/>
                    <a:pathLst>
                      <a:path w="1362" h="544">
                        <a:moveTo>
                          <a:pt x="0" y="545"/>
                        </a:moveTo>
                        <a:lnTo>
                          <a:pt x="1362" y="0"/>
                        </a:lnTo>
                        <a:cubicBezTo>
                          <a:pt x="1362" y="0"/>
                          <a:pt x="407" y="409"/>
                          <a:pt x="0" y="545"/>
                        </a:cubicBezTo>
                        <a:close/>
                      </a:path>
                    </a:pathLst>
                  </a:custGeom>
                  <a:solidFill>
                    <a:srgbClr val="333333"/>
                  </a:solidFill>
                  <a:ln w="0" cap="flat">
                    <a:noFill/>
                    <a:prstDash val="solid"/>
                    <a:miter/>
                  </a:ln>
                </p:spPr>
                <p:txBody>
                  <a:bodyPr rtlCol="0" anchor="ctr"/>
                  <a:lstStyle/>
                  <a:p>
                    <a:endParaRPr lang="en-US"/>
                  </a:p>
                </p:txBody>
              </p:sp>
              <p:sp>
                <p:nvSpPr>
                  <p:cNvPr id="3355" name="Freeform: Shape 3354">
                    <a:extLst>
                      <a:ext uri="{FF2B5EF4-FFF2-40B4-BE49-F238E27FC236}">
                        <a16:creationId xmlns:a16="http://schemas.microsoft.com/office/drawing/2014/main" id="{F2B8D43D-D970-5EB5-8AB1-E2DB18FA2805}"/>
                      </a:ext>
                    </a:extLst>
                  </p:cNvPr>
                  <p:cNvSpPr/>
                  <p:nvPr/>
                </p:nvSpPr>
                <p:spPr>
                  <a:xfrm>
                    <a:off x="20104766" y="1689992"/>
                    <a:ext cx="44441" cy="15940"/>
                  </a:xfrm>
                  <a:custGeom>
                    <a:avLst/>
                    <a:gdLst>
                      <a:gd name="connsiteX0" fmla="*/ 2725 w 44441"/>
                      <a:gd name="connsiteY0" fmla="*/ 12535 h 15940"/>
                      <a:gd name="connsiteX1" fmla="*/ 272 w 44441"/>
                      <a:gd name="connsiteY1" fmla="*/ 15941 h 15940"/>
                      <a:gd name="connsiteX2" fmla="*/ 4223 w 44441"/>
                      <a:gd name="connsiteY2" fmla="*/ 15123 h 15940"/>
                      <a:gd name="connsiteX3" fmla="*/ 3951 w 44441"/>
                      <a:gd name="connsiteY3" fmla="*/ 15668 h 15940"/>
                      <a:gd name="connsiteX4" fmla="*/ 8855 w 44441"/>
                      <a:gd name="connsiteY4" fmla="*/ 15123 h 15940"/>
                      <a:gd name="connsiteX5" fmla="*/ 7221 w 44441"/>
                      <a:gd name="connsiteY5" fmla="*/ 13352 h 15940"/>
                      <a:gd name="connsiteX6" fmla="*/ 14169 w 44441"/>
                      <a:gd name="connsiteY6" fmla="*/ 14851 h 15940"/>
                      <a:gd name="connsiteX7" fmla="*/ 21254 w 44441"/>
                      <a:gd name="connsiteY7" fmla="*/ 13216 h 15940"/>
                      <a:gd name="connsiteX8" fmla="*/ 20709 w 44441"/>
                      <a:gd name="connsiteY8" fmla="*/ 13625 h 15940"/>
                      <a:gd name="connsiteX9" fmla="*/ 21663 w 44441"/>
                      <a:gd name="connsiteY9" fmla="*/ 13080 h 15940"/>
                      <a:gd name="connsiteX10" fmla="*/ 43462 w 44441"/>
                      <a:gd name="connsiteY10" fmla="*/ 2997 h 15940"/>
                      <a:gd name="connsiteX11" fmla="*/ 42509 w 44441"/>
                      <a:gd name="connsiteY11" fmla="*/ 0 h 15940"/>
                      <a:gd name="connsiteX12" fmla="*/ 31745 w 44441"/>
                      <a:gd name="connsiteY12" fmla="*/ 6540 h 15940"/>
                      <a:gd name="connsiteX13" fmla="*/ 30927 w 44441"/>
                      <a:gd name="connsiteY13" fmla="*/ 5859 h 15940"/>
                      <a:gd name="connsiteX14" fmla="*/ 28885 w 44441"/>
                      <a:gd name="connsiteY14" fmla="*/ 8311 h 15940"/>
                      <a:gd name="connsiteX15" fmla="*/ 31609 w 44441"/>
                      <a:gd name="connsiteY15" fmla="*/ 7766 h 15940"/>
                      <a:gd name="connsiteX16" fmla="*/ 18257 w 44441"/>
                      <a:gd name="connsiteY16" fmla="*/ 12262 h 15940"/>
                      <a:gd name="connsiteX17" fmla="*/ 27521 w 44441"/>
                      <a:gd name="connsiteY17" fmla="*/ 8038 h 15940"/>
                      <a:gd name="connsiteX18" fmla="*/ 26977 w 44441"/>
                      <a:gd name="connsiteY18" fmla="*/ 6540 h 15940"/>
                      <a:gd name="connsiteX19" fmla="*/ 2589 w 44441"/>
                      <a:gd name="connsiteY19" fmla="*/ 12535 h 15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441" h="15940">
                        <a:moveTo>
                          <a:pt x="2725" y="12535"/>
                        </a:moveTo>
                        <a:cubicBezTo>
                          <a:pt x="9946" y="13625"/>
                          <a:pt x="-1907" y="14033"/>
                          <a:pt x="272" y="15941"/>
                        </a:cubicBezTo>
                        <a:lnTo>
                          <a:pt x="4223" y="15123"/>
                        </a:lnTo>
                        <a:lnTo>
                          <a:pt x="3951" y="15668"/>
                        </a:lnTo>
                        <a:lnTo>
                          <a:pt x="8855" y="15123"/>
                        </a:lnTo>
                        <a:cubicBezTo>
                          <a:pt x="7766" y="14306"/>
                          <a:pt x="7084" y="14306"/>
                          <a:pt x="7221" y="13352"/>
                        </a:cubicBezTo>
                        <a:cubicBezTo>
                          <a:pt x="13624" y="13352"/>
                          <a:pt x="9265" y="14442"/>
                          <a:pt x="14169" y="14851"/>
                        </a:cubicBezTo>
                        <a:lnTo>
                          <a:pt x="21254" y="13216"/>
                        </a:lnTo>
                        <a:lnTo>
                          <a:pt x="20709" y="13625"/>
                        </a:lnTo>
                        <a:cubicBezTo>
                          <a:pt x="20709" y="13625"/>
                          <a:pt x="21527" y="13216"/>
                          <a:pt x="21663" y="13080"/>
                        </a:cubicBezTo>
                        <a:cubicBezTo>
                          <a:pt x="29429" y="10627"/>
                          <a:pt x="36923" y="7357"/>
                          <a:pt x="43462" y="2997"/>
                        </a:cubicBezTo>
                        <a:cubicBezTo>
                          <a:pt x="46732" y="136"/>
                          <a:pt x="40602" y="2725"/>
                          <a:pt x="42509" y="0"/>
                        </a:cubicBezTo>
                        <a:cubicBezTo>
                          <a:pt x="38558" y="2725"/>
                          <a:pt x="31336" y="4632"/>
                          <a:pt x="31745" y="6540"/>
                        </a:cubicBezTo>
                        <a:cubicBezTo>
                          <a:pt x="31745" y="6267"/>
                          <a:pt x="31745" y="5586"/>
                          <a:pt x="30927" y="5859"/>
                        </a:cubicBezTo>
                        <a:cubicBezTo>
                          <a:pt x="30247" y="6812"/>
                          <a:pt x="29565" y="7630"/>
                          <a:pt x="28885" y="8311"/>
                        </a:cubicBezTo>
                        <a:cubicBezTo>
                          <a:pt x="29838" y="8311"/>
                          <a:pt x="30791" y="8038"/>
                          <a:pt x="31609" y="7766"/>
                        </a:cubicBezTo>
                        <a:cubicBezTo>
                          <a:pt x="29565" y="10355"/>
                          <a:pt x="20165" y="13216"/>
                          <a:pt x="18257" y="12262"/>
                        </a:cubicBezTo>
                        <a:cubicBezTo>
                          <a:pt x="23435" y="10627"/>
                          <a:pt x="20165" y="9265"/>
                          <a:pt x="27521" y="8038"/>
                        </a:cubicBezTo>
                        <a:cubicBezTo>
                          <a:pt x="26977" y="7630"/>
                          <a:pt x="25479" y="7357"/>
                          <a:pt x="26977" y="6540"/>
                        </a:cubicBezTo>
                        <a:cubicBezTo>
                          <a:pt x="19074" y="9946"/>
                          <a:pt x="11445" y="10627"/>
                          <a:pt x="2589" y="12535"/>
                        </a:cubicBezTo>
                        <a:close/>
                      </a:path>
                    </a:pathLst>
                  </a:custGeom>
                  <a:solidFill>
                    <a:srgbClr val="333333"/>
                  </a:solidFill>
                  <a:ln w="0" cap="flat">
                    <a:noFill/>
                    <a:prstDash val="solid"/>
                    <a:miter/>
                  </a:ln>
                </p:spPr>
                <p:txBody>
                  <a:bodyPr rtlCol="0" anchor="ctr"/>
                  <a:lstStyle/>
                  <a:p>
                    <a:endParaRPr lang="en-US"/>
                  </a:p>
                </p:txBody>
              </p:sp>
              <p:sp>
                <p:nvSpPr>
                  <p:cNvPr id="3356" name="Freeform: Shape 3355">
                    <a:extLst>
                      <a:ext uri="{FF2B5EF4-FFF2-40B4-BE49-F238E27FC236}">
                        <a16:creationId xmlns:a16="http://schemas.microsoft.com/office/drawing/2014/main" id="{B9DC5440-3E2E-5431-152D-2AE290A79B62}"/>
                      </a:ext>
                    </a:extLst>
                  </p:cNvPr>
                  <p:cNvSpPr/>
                  <p:nvPr/>
                </p:nvSpPr>
                <p:spPr>
                  <a:xfrm>
                    <a:off x="20176976" y="1660836"/>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333333"/>
                  </a:solidFill>
                  <a:ln w="0" cap="flat">
                    <a:noFill/>
                    <a:prstDash val="solid"/>
                    <a:miter/>
                  </a:ln>
                </p:spPr>
                <p:txBody>
                  <a:bodyPr rtlCol="0" anchor="ctr"/>
                  <a:lstStyle/>
                  <a:p>
                    <a:endParaRPr lang="en-US"/>
                  </a:p>
                </p:txBody>
              </p:sp>
              <p:sp>
                <p:nvSpPr>
                  <p:cNvPr id="3357" name="Freeform: Shape 3356">
                    <a:extLst>
                      <a:ext uri="{FF2B5EF4-FFF2-40B4-BE49-F238E27FC236}">
                        <a16:creationId xmlns:a16="http://schemas.microsoft.com/office/drawing/2014/main" id="{980D1131-4B68-3ED2-2EFC-B0EC81C1E775}"/>
                      </a:ext>
                    </a:extLst>
                  </p:cNvPr>
                  <p:cNvSpPr/>
                  <p:nvPr/>
                </p:nvSpPr>
                <p:spPr>
                  <a:xfrm>
                    <a:off x="20174388" y="1660972"/>
                    <a:ext cx="3542" cy="6267"/>
                  </a:xfrm>
                  <a:custGeom>
                    <a:avLst/>
                    <a:gdLst>
                      <a:gd name="connsiteX0" fmla="*/ 817 w 3542"/>
                      <a:gd name="connsiteY0" fmla="*/ 1907 h 6267"/>
                      <a:gd name="connsiteX1" fmla="*/ 0 w 3542"/>
                      <a:gd name="connsiteY1" fmla="*/ 6267 h 6267"/>
                      <a:gd name="connsiteX2" fmla="*/ 3543 w 3542"/>
                      <a:gd name="connsiteY2" fmla="*/ 1090 h 6267"/>
                      <a:gd name="connsiteX3" fmla="*/ 2724 w 3542"/>
                      <a:gd name="connsiteY3" fmla="*/ 0 h 6267"/>
                      <a:gd name="connsiteX4" fmla="*/ 1089 w 3542"/>
                      <a:gd name="connsiteY4" fmla="*/ 3134 h 6267"/>
                      <a:gd name="connsiteX5" fmla="*/ 1089 w 3542"/>
                      <a:gd name="connsiteY5" fmla="*/ 1907 h 6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42" h="6267">
                        <a:moveTo>
                          <a:pt x="817" y="1907"/>
                        </a:moveTo>
                        <a:lnTo>
                          <a:pt x="0" y="6267"/>
                        </a:lnTo>
                        <a:lnTo>
                          <a:pt x="3543" y="1090"/>
                        </a:lnTo>
                        <a:lnTo>
                          <a:pt x="2724" y="0"/>
                        </a:lnTo>
                        <a:cubicBezTo>
                          <a:pt x="2724" y="0"/>
                          <a:pt x="1906" y="2725"/>
                          <a:pt x="1089" y="3134"/>
                        </a:cubicBezTo>
                        <a:lnTo>
                          <a:pt x="1089" y="1907"/>
                        </a:lnTo>
                        <a:close/>
                      </a:path>
                    </a:pathLst>
                  </a:custGeom>
                  <a:solidFill>
                    <a:srgbClr val="333333"/>
                  </a:solidFill>
                  <a:ln w="0" cap="flat">
                    <a:noFill/>
                    <a:prstDash val="solid"/>
                    <a:miter/>
                  </a:ln>
                </p:spPr>
                <p:txBody>
                  <a:bodyPr rtlCol="0" anchor="ctr"/>
                  <a:lstStyle/>
                  <a:p>
                    <a:endParaRPr lang="en-US"/>
                  </a:p>
                </p:txBody>
              </p:sp>
              <p:sp>
                <p:nvSpPr>
                  <p:cNvPr id="3358" name="Freeform: Shape 3357">
                    <a:extLst>
                      <a:ext uri="{FF2B5EF4-FFF2-40B4-BE49-F238E27FC236}">
                        <a16:creationId xmlns:a16="http://schemas.microsoft.com/office/drawing/2014/main" id="{F5E7057F-D2AC-2C3C-61CF-3A95711D3C06}"/>
                      </a:ext>
                    </a:extLst>
                  </p:cNvPr>
                  <p:cNvSpPr/>
                  <p:nvPr/>
                </p:nvSpPr>
                <p:spPr>
                  <a:xfrm>
                    <a:off x="20170164" y="1665947"/>
                    <a:ext cx="3133" cy="5515"/>
                  </a:xfrm>
                  <a:custGeom>
                    <a:avLst/>
                    <a:gdLst>
                      <a:gd name="connsiteX0" fmla="*/ 2044 w 3133"/>
                      <a:gd name="connsiteY0" fmla="*/ 5516 h 5515"/>
                      <a:gd name="connsiteX1" fmla="*/ 818 w 3133"/>
                      <a:gd name="connsiteY1" fmla="*/ 2791 h 5515"/>
                      <a:gd name="connsiteX2" fmla="*/ 3133 w 3133"/>
                      <a:gd name="connsiteY2" fmla="*/ 66 h 5515"/>
                      <a:gd name="connsiteX3" fmla="*/ 0 w 3133"/>
                      <a:gd name="connsiteY3" fmla="*/ 3336 h 5515"/>
                      <a:gd name="connsiteX4" fmla="*/ 2044 w 3133"/>
                      <a:gd name="connsiteY4" fmla="*/ 5516 h 55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3" h="5515">
                        <a:moveTo>
                          <a:pt x="2044" y="5516"/>
                        </a:moveTo>
                        <a:cubicBezTo>
                          <a:pt x="3815" y="2654"/>
                          <a:pt x="2453" y="1837"/>
                          <a:pt x="818" y="2791"/>
                        </a:cubicBezTo>
                        <a:cubicBezTo>
                          <a:pt x="2180" y="66"/>
                          <a:pt x="3133" y="2654"/>
                          <a:pt x="3133" y="66"/>
                        </a:cubicBezTo>
                        <a:cubicBezTo>
                          <a:pt x="2317" y="-479"/>
                          <a:pt x="409" y="2518"/>
                          <a:pt x="0" y="3336"/>
                        </a:cubicBezTo>
                        <a:lnTo>
                          <a:pt x="2044" y="5516"/>
                        </a:lnTo>
                        <a:close/>
                      </a:path>
                    </a:pathLst>
                  </a:custGeom>
                  <a:solidFill>
                    <a:srgbClr val="333333"/>
                  </a:solidFill>
                  <a:ln w="0" cap="flat">
                    <a:noFill/>
                    <a:prstDash val="solid"/>
                    <a:miter/>
                  </a:ln>
                </p:spPr>
                <p:txBody>
                  <a:bodyPr rtlCol="0" anchor="ctr"/>
                  <a:lstStyle/>
                  <a:p>
                    <a:endParaRPr lang="en-US"/>
                  </a:p>
                </p:txBody>
              </p:sp>
              <p:sp>
                <p:nvSpPr>
                  <p:cNvPr id="3359" name="Freeform: Shape 3358">
                    <a:extLst>
                      <a:ext uri="{FF2B5EF4-FFF2-40B4-BE49-F238E27FC236}">
                        <a16:creationId xmlns:a16="http://schemas.microsoft.com/office/drawing/2014/main" id="{0E5EC8C4-1F38-7F8F-85FC-2A2FC8A60EEB}"/>
                      </a:ext>
                    </a:extLst>
                  </p:cNvPr>
                  <p:cNvSpPr/>
                  <p:nvPr/>
                </p:nvSpPr>
                <p:spPr>
                  <a:xfrm>
                    <a:off x="20152451" y="1686313"/>
                    <a:ext cx="1907" cy="1226"/>
                  </a:xfrm>
                  <a:custGeom>
                    <a:avLst/>
                    <a:gdLst>
                      <a:gd name="connsiteX0" fmla="*/ 1500 w 1907"/>
                      <a:gd name="connsiteY0" fmla="*/ 1090 h 1226"/>
                      <a:gd name="connsiteX1" fmla="*/ 1908 w 1907"/>
                      <a:gd name="connsiteY1" fmla="*/ 0 h 1226"/>
                      <a:gd name="connsiteX2" fmla="*/ 0 w 1907"/>
                      <a:gd name="connsiteY2" fmla="*/ 1226 h 1226"/>
                      <a:gd name="connsiteX3" fmla="*/ 1500 w 1907"/>
                      <a:gd name="connsiteY3" fmla="*/ 1090 h 1226"/>
                    </a:gdLst>
                    <a:ahLst/>
                    <a:cxnLst>
                      <a:cxn ang="0">
                        <a:pos x="connsiteX0" y="connsiteY0"/>
                      </a:cxn>
                      <a:cxn ang="0">
                        <a:pos x="connsiteX1" y="connsiteY1"/>
                      </a:cxn>
                      <a:cxn ang="0">
                        <a:pos x="connsiteX2" y="connsiteY2"/>
                      </a:cxn>
                      <a:cxn ang="0">
                        <a:pos x="connsiteX3" y="connsiteY3"/>
                      </a:cxn>
                    </a:cxnLst>
                    <a:rect l="l" t="t" r="r" b="b"/>
                    <a:pathLst>
                      <a:path w="1907" h="1226">
                        <a:moveTo>
                          <a:pt x="1500" y="1090"/>
                        </a:moveTo>
                        <a:lnTo>
                          <a:pt x="1908" y="0"/>
                        </a:lnTo>
                        <a:lnTo>
                          <a:pt x="0" y="1226"/>
                        </a:lnTo>
                        <a:lnTo>
                          <a:pt x="1500" y="1090"/>
                        </a:lnTo>
                        <a:close/>
                      </a:path>
                    </a:pathLst>
                  </a:custGeom>
                  <a:solidFill>
                    <a:srgbClr val="333333"/>
                  </a:solidFill>
                  <a:ln w="0" cap="flat">
                    <a:noFill/>
                    <a:prstDash val="solid"/>
                    <a:miter/>
                  </a:ln>
                </p:spPr>
                <p:txBody>
                  <a:bodyPr rtlCol="0" anchor="ctr"/>
                  <a:lstStyle/>
                  <a:p>
                    <a:endParaRPr lang="en-US"/>
                  </a:p>
                </p:txBody>
              </p:sp>
              <p:sp>
                <p:nvSpPr>
                  <p:cNvPr id="3360" name="Freeform: Shape 3359">
                    <a:extLst>
                      <a:ext uri="{FF2B5EF4-FFF2-40B4-BE49-F238E27FC236}">
                        <a16:creationId xmlns:a16="http://schemas.microsoft.com/office/drawing/2014/main" id="{1E9614EF-BDD3-E40D-6D66-EDB7319C2B57}"/>
                      </a:ext>
                    </a:extLst>
                  </p:cNvPr>
                  <p:cNvSpPr/>
                  <p:nvPr/>
                </p:nvSpPr>
                <p:spPr>
                  <a:xfrm>
                    <a:off x="20154359" y="1684542"/>
                    <a:ext cx="1907" cy="1771"/>
                  </a:xfrm>
                  <a:custGeom>
                    <a:avLst/>
                    <a:gdLst>
                      <a:gd name="connsiteX0" fmla="*/ 0 w 1907"/>
                      <a:gd name="connsiteY0" fmla="*/ 1771 h 1771"/>
                      <a:gd name="connsiteX1" fmla="*/ 1908 w 1907"/>
                      <a:gd name="connsiteY1" fmla="*/ 545 h 1771"/>
                      <a:gd name="connsiteX2" fmla="*/ 546 w 1907"/>
                      <a:gd name="connsiteY2" fmla="*/ 0 h 1771"/>
                      <a:gd name="connsiteX3" fmla="*/ 0 w 1907"/>
                      <a:gd name="connsiteY3" fmla="*/ 1771 h 1771"/>
                    </a:gdLst>
                    <a:ahLst/>
                    <a:cxnLst>
                      <a:cxn ang="0">
                        <a:pos x="connsiteX0" y="connsiteY0"/>
                      </a:cxn>
                      <a:cxn ang="0">
                        <a:pos x="connsiteX1" y="connsiteY1"/>
                      </a:cxn>
                      <a:cxn ang="0">
                        <a:pos x="connsiteX2" y="connsiteY2"/>
                      </a:cxn>
                      <a:cxn ang="0">
                        <a:pos x="connsiteX3" y="connsiteY3"/>
                      </a:cxn>
                    </a:cxnLst>
                    <a:rect l="l" t="t" r="r" b="b"/>
                    <a:pathLst>
                      <a:path w="1907" h="1771">
                        <a:moveTo>
                          <a:pt x="0" y="1771"/>
                        </a:moveTo>
                        <a:lnTo>
                          <a:pt x="1908" y="545"/>
                        </a:lnTo>
                        <a:cubicBezTo>
                          <a:pt x="1908" y="545"/>
                          <a:pt x="1091" y="0"/>
                          <a:pt x="546" y="0"/>
                        </a:cubicBezTo>
                        <a:lnTo>
                          <a:pt x="0" y="1771"/>
                        </a:lnTo>
                        <a:close/>
                      </a:path>
                    </a:pathLst>
                  </a:custGeom>
                  <a:solidFill>
                    <a:srgbClr val="333333"/>
                  </a:solidFill>
                  <a:ln w="0" cap="flat">
                    <a:noFill/>
                    <a:prstDash val="solid"/>
                    <a:miter/>
                  </a:ln>
                </p:spPr>
                <p:txBody>
                  <a:bodyPr rtlCol="0" anchor="ctr"/>
                  <a:lstStyle/>
                  <a:p>
                    <a:endParaRPr lang="en-US"/>
                  </a:p>
                </p:txBody>
              </p:sp>
              <p:sp>
                <p:nvSpPr>
                  <p:cNvPr id="3361" name="Freeform: Shape 3360">
                    <a:extLst>
                      <a:ext uri="{FF2B5EF4-FFF2-40B4-BE49-F238E27FC236}">
                        <a16:creationId xmlns:a16="http://schemas.microsoft.com/office/drawing/2014/main" id="{A4BA437E-3F26-08E5-E9BE-402E0E92587D}"/>
                      </a:ext>
                    </a:extLst>
                  </p:cNvPr>
                  <p:cNvSpPr/>
                  <p:nvPr/>
                </p:nvSpPr>
                <p:spPr>
                  <a:xfrm>
                    <a:off x="20161171" y="1679637"/>
                    <a:ext cx="2589" cy="2043"/>
                  </a:xfrm>
                  <a:custGeom>
                    <a:avLst/>
                    <a:gdLst>
                      <a:gd name="connsiteX0" fmla="*/ 0 w 2589"/>
                      <a:gd name="connsiteY0" fmla="*/ 2044 h 2043"/>
                      <a:gd name="connsiteX1" fmla="*/ 2590 w 2589"/>
                      <a:gd name="connsiteY1" fmla="*/ 0 h 2043"/>
                      <a:gd name="connsiteX2" fmla="*/ 0 w 2589"/>
                      <a:gd name="connsiteY2" fmla="*/ 2044 h 2043"/>
                    </a:gdLst>
                    <a:ahLst/>
                    <a:cxnLst>
                      <a:cxn ang="0">
                        <a:pos x="connsiteX0" y="connsiteY0"/>
                      </a:cxn>
                      <a:cxn ang="0">
                        <a:pos x="connsiteX1" y="connsiteY1"/>
                      </a:cxn>
                      <a:cxn ang="0">
                        <a:pos x="connsiteX2" y="connsiteY2"/>
                      </a:cxn>
                    </a:cxnLst>
                    <a:rect l="l" t="t" r="r" b="b"/>
                    <a:pathLst>
                      <a:path w="2589" h="2043">
                        <a:moveTo>
                          <a:pt x="0" y="2044"/>
                        </a:moveTo>
                        <a:cubicBezTo>
                          <a:pt x="818" y="1499"/>
                          <a:pt x="1635" y="817"/>
                          <a:pt x="2590" y="0"/>
                        </a:cubicBezTo>
                        <a:lnTo>
                          <a:pt x="0" y="2044"/>
                        </a:lnTo>
                        <a:close/>
                      </a:path>
                    </a:pathLst>
                  </a:custGeom>
                  <a:solidFill>
                    <a:srgbClr val="333333"/>
                  </a:solidFill>
                  <a:ln w="0" cap="flat">
                    <a:noFill/>
                    <a:prstDash val="solid"/>
                    <a:miter/>
                  </a:ln>
                </p:spPr>
                <p:txBody>
                  <a:bodyPr rtlCol="0" anchor="ctr"/>
                  <a:lstStyle/>
                  <a:p>
                    <a:endParaRPr lang="en-US"/>
                  </a:p>
                </p:txBody>
              </p:sp>
              <p:sp>
                <p:nvSpPr>
                  <p:cNvPr id="3362" name="Freeform: Shape 3361">
                    <a:extLst>
                      <a:ext uri="{FF2B5EF4-FFF2-40B4-BE49-F238E27FC236}">
                        <a16:creationId xmlns:a16="http://schemas.microsoft.com/office/drawing/2014/main" id="{B6486D56-A62F-95AB-6FF8-2159D963812D}"/>
                      </a:ext>
                    </a:extLst>
                  </p:cNvPr>
                  <p:cNvSpPr/>
                  <p:nvPr/>
                </p:nvSpPr>
                <p:spPr>
                  <a:xfrm>
                    <a:off x="20158856" y="1681681"/>
                    <a:ext cx="2178" cy="1362"/>
                  </a:xfrm>
                  <a:custGeom>
                    <a:avLst/>
                    <a:gdLst>
                      <a:gd name="connsiteX0" fmla="*/ 0 w 2178"/>
                      <a:gd name="connsiteY0" fmla="*/ 1362 h 1362"/>
                      <a:gd name="connsiteX1" fmla="*/ 136 w 2178"/>
                      <a:gd name="connsiteY1" fmla="*/ 1362 h 1362"/>
                      <a:gd name="connsiteX2" fmla="*/ 2179 w 2178"/>
                      <a:gd name="connsiteY2" fmla="*/ 0 h 1362"/>
                      <a:gd name="connsiteX3" fmla="*/ 0 w 2178"/>
                      <a:gd name="connsiteY3" fmla="*/ 1362 h 1362"/>
                    </a:gdLst>
                    <a:ahLst/>
                    <a:cxnLst>
                      <a:cxn ang="0">
                        <a:pos x="connsiteX0" y="connsiteY0"/>
                      </a:cxn>
                      <a:cxn ang="0">
                        <a:pos x="connsiteX1" y="connsiteY1"/>
                      </a:cxn>
                      <a:cxn ang="0">
                        <a:pos x="connsiteX2" y="connsiteY2"/>
                      </a:cxn>
                      <a:cxn ang="0">
                        <a:pos x="connsiteX3" y="connsiteY3"/>
                      </a:cxn>
                    </a:cxnLst>
                    <a:rect l="l" t="t" r="r" b="b"/>
                    <a:pathLst>
                      <a:path w="2178" h="1362">
                        <a:moveTo>
                          <a:pt x="0" y="1362"/>
                        </a:moveTo>
                        <a:lnTo>
                          <a:pt x="136" y="1362"/>
                        </a:lnTo>
                        <a:cubicBezTo>
                          <a:pt x="817" y="954"/>
                          <a:pt x="1635" y="545"/>
                          <a:pt x="2179" y="0"/>
                        </a:cubicBezTo>
                        <a:cubicBezTo>
                          <a:pt x="1499" y="545"/>
                          <a:pt x="680" y="954"/>
                          <a:pt x="0" y="1362"/>
                        </a:cubicBezTo>
                        <a:close/>
                      </a:path>
                    </a:pathLst>
                  </a:custGeom>
                  <a:solidFill>
                    <a:srgbClr val="333333"/>
                  </a:solidFill>
                  <a:ln w="0" cap="flat">
                    <a:noFill/>
                    <a:prstDash val="solid"/>
                    <a:miter/>
                  </a:ln>
                </p:spPr>
                <p:txBody>
                  <a:bodyPr rtlCol="0" anchor="ctr"/>
                  <a:lstStyle/>
                  <a:p>
                    <a:endParaRPr lang="en-US"/>
                  </a:p>
                </p:txBody>
              </p:sp>
              <p:sp>
                <p:nvSpPr>
                  <p:cNvPr id="3363" name="Freeform: Shape 3362">
                    <a:extLst>
                      <a:ext uri="{FF2B5EF4-FFF2-40B4-BE49-F238E27FC236}">
                        <a16:creationId xmlns:a16="http://schemas.microsoft.com/office/drawing/2014/main" id="{270C7760-609C-9EE0-8601-35599356A30F}"/>
                      </a:ext>
                    </a:extLst>
                  </p:cNvPr>
                  <p:cNvSpPr/>
                  <p:nvPr/>
                </p:nvSpPr>
                <p:spPr>
                  <a:xfrm>
                    <a:off x="20156267" y="1683180"/>
                    <a:ext cx="4497" cy="2496"/>
                  </a:xfrm>
                  <a:custGeom>
                    <a:avLst/>
                    <a:gdLst>
                      <a:gd name="connsiteX0" fmla="*/ 0 w 4497"/>
                      <a:gd name="connsiteY0" fmla="*/ 1907 h 2496"/>
                      <a:gd name="connsiteX1" fmla="*/ 4497 w 4497"/>
                      <a:gd name="connsiteY1" fmla="*/ 817 h 2496"/>
                      <a:gd name="connsiteX2" fmla="*/ 2862 w 4497"/>
                      <a:gd name="connsiteY2" fmla="*/ 0 h 2496"/>
                      <a:gd name="connsiteX3" fmla="*/ 0 w 4497"/>
                      <a:gd name="connsiteY3" fmla="*/ 1907 h 2496"/>
                    </a:gdLst>
                    <a:ahLst/>
                    <a:cxnLst>
                      <a:cxn ang="0">
                        <a:pos x="connsiteX0" y="connsiteY0"/>
                      </a:cxn>
                      <a:cxn ang="0">
                        <a:pos x="connsiteX1" y="connsiteY1"/>
                      </a:cxn>
                      <a:cxn ang="0">
                        <a:pos x="connsiteX2" y="connsiteY2"/>
                      </a:cxn>
                      <a:cxn ang="0">
                        <a:pos x="connsiteX3" y="connsiteY3"/>
                      </a:cxn>
                    </a:cxnLst>
                    <a:rect l="l" t="t" r="r" b="b"/>
                    <a:pathLst>
                      <a:path w="4497" h="2496">
                        <a:moveTo>
                          <a:pt x="0" y="1907"/>
                        </a:moveTo>
                        <a:cubicBezTo>
                          <a:pt x="955" y="2589"/>
                          <a:pt x="2044" y="3134"/>
                          <a:pt x="4497" y="817"/>
                        </a:cubicBezTo>
                        <a:lnTo>
                          <a:pt x="2862" y="0"/>
                        </a:lnTo>
                        <a:lnTo>
                          <a:pt x="0" y="1907"/>
                        </a:lnTo>
                        <a:close/>
                      </a:path>
                    </a:pathLst>
                  </a:custGeom>
                  <a:solidFill>
                    <a:srgbClr val="333333"/>
                  </a:solidFill>
                  <a:ln w="0" cap="flat">
                    <a:noFill/>
                    <a:prstDash val="solid"/>
                    <a:miter/>
                  </a:ln>
                </p:spPr>
                <p:txBody>
                  <a:bodyPr rtlCol="0" anchor="ctr"/>
                  <a:lstStyle/>
                  <a:p>
                    <a:endParaRPr lang="en-US"/>
                  </a:p>
                </p:txBody>
              </p:sp>
              <p:sp>
                <p:nvSpPr>
                  <p:cNvPr id="3364" name="Freeform: Shape 3363">
                    <a:extLst>
                      <a:ext uri="{FF2B5EF4-FFF2-40B4-BE49-F238E27FC236}">
                        <a16:creationId xmlns:a16="http://schemas.microsoft.com/office/drawing/2014/main" id="{EB2324B0-1F65-7907-1D5F-F434DABF1A97}"/>
                      </a:ext>
                    </a:extLst>
                  </p:cNvPr>
                  <p:cNvSpPr/>
                  <p:nvPr/>
                </p:nvSpPr>
                <p:spPr>
                  <a:xfrm>
                    <a:off x="20077925" y="1667375"/>
                    <a:ext cx="1907" cy="681"/>
                  </a:xfrm>
                  <a:custGeom>
                    <a:avLst/>
                    <a:gdLst>
                      <a:gd name="connsiteX0" fmla="*/ 136 w 1907"/>
                      <a:gd name="connsiteY0" fmla="*/ 273 h 681"/>
                      <a:gd name="connsiteX1" fmla="*/ 1908 w 1907"/>
                      <a:gd name="connsiteY1" fmla="*/ 681 h 681"/>
                      <a:gd name="connsiteX2" fmla="*/ 1771 w 1907"/>
                      <a:gd name="connsiteY2" fmla="*/ 409 h 681"/>
                      <a:gd name="connsiteX3" fmla="*/ 0 w 1907"/>
                      <a:gd name="connsiteY3" fmla="*/ 0 h 681"/>
                      <a:gd name="connsiteX4" fmla="*/ 136 w 1907"/>
                      <a:gd name="connsiteY4" fmla="*/ 273 h 6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7" h="681">
                        <a:moveTo>
                          <a:pt x="136" y="273"/>
                        </a:moveTo>
                        <a:lnTo>
                          <a:pt x="1908" y="681"/>
                        </a:lnTo>
                        <a:lnTo>
                          <a:pt x="1771" y="409"/>
                        </a:lnTo>
                        <a:lnTo>
                          <a:pt x="0" y="0"/>
                        </a:lnTo>
                        <a:lnTo>
                          <a:pt x="136" y="273"/>
                        </a:lnTo>
                        <a:close/>
                      </a:path>
                    </a:pathLst>
                  </a:custGeom>
                  <a:solidFill>
                    <a:srgbClr val="333333"/>
                  </a:solidFill>
                  <a:ln w="0" cap="flat">
                    <a:noFill/>
                    <a:prstDash val="solid"/>
                    <a:miter/>
                  </a:ln>
                </p:spPr>
                <p:txBody>
                  <a:bodyPr rtlCol="0" anchor="ctr"/>
                  <a:lstStyle/>
                  <a:p>
                    <a:endParaRPr lang="en-US"/>
                  </a:p>
                </p:txBody>
              </p:sp>
              <p:sp>
                <p:nvSpPr>
                  <p:cNvPr id="3365" name="Freeform: Shape 3364">
                    <a:extLst>
                      <a:ext uri="{FF2B5EF4-FFF2-40B4-BE49-F238E27FC236}">
                        <a16:creationId xmlns:a16="http://schemas.microsoft.com/office/drawing/2014/main" id="{A399F48D-EA11-A317-E5E3-F2D2885D8241}"/>
                      </a:ext>
                    </a:extLst>
                  </p:cNvPr>
                  <p:cNvSpPr/>
                  <p:nvPr/>
                </p:nvSpPr>
                <p:spPr>
                  <a:xfrm>
                    <a:off x="20087054" y="1672689"/>
                    <a:ext cx="1225" cy="272"/>
                  </a:xfrm>
                  <a:custGeom>
                    <a:avLst/>
                    <a:gdLst>
                      <a:gd name="connsiteX0" fmla="*/ 0 w 1225"/>
                      <a:gd name="connsiteY0" fmla="*/ 273 h 272"/>
                      <a:gd name="connsiteX1" fmla="*/ 1226 w 1225"/>
                      <a:gd name="connsiteY1" fmla="*/ 0 h 272"/>
                      <a:gd name="connsiteX2" fmla="*/ 0 w 1225"/>
                      <a:gd name="connsiteY2" fmla="*/ 273 h 272"/>
                    </a:gdLst>
                    <a:ahLst/>
                    <a:cxnLst>
                      <a:cxn ang="0">
                        <a:pos x="connsiteX0" y="connsiteY0"/>
                      </a:cxn>
                      <a:cxn ang="0">
                        <a:pos x="connsiteX1" y="connsiteY1"/>
                      </a:cxn>
                      <a:cxn ang="0">
                        <a:pos x="connsiteX2" y="connsiteY2"/>
                      </a:cxn>
                    </a:cxnLst>
                    <a:rect l="l" t="t" r="r" b="b"/>
                    <a:pathLst>
                      <a:path w="1225" h="272">
                        <a:moveTo>
                          <a:pt x="0" y="273"/>
                        </a:moveTo>
                        <a:cubicBezTo>
                          <a:pt x="0" y="273"/>
                          <a:pt x="817" y="273"/>
                          <a:pt x="1226" y="0"/>
                        </a:cubicBezTo>
                        <a:cubicBezTo>
                          <a:pt x="680" y="0"/>
                          <a:pt x="273" y="0"/>
                          <a:pt x="0" y="273"/>
                        </a:cubicBezTo>
                        <a:close/>
                      </a:path>
                    </a:pathLst>
                  </a:custGeom>
                  <a:solidFill>
                    <a:srgbClr val="333333"/>
                  </a:solidFill>
                  <a:ln w="0" cap="flat">
                    <a:noFill/>
                    <a:prstDash val="solid"/>
                    <a:miter/>
                  </a:ln>
                </p:spPr>
                <p:txBody>
                  <a:bodyPr rtlCol="0" anchor="ctr"/>
                  <a:lstStyle/>
                  <a:p>
                    <a:endParaRPr lang="en-US"/>
                  </a:p>
                </p:txBody>
              </p:sp>
              <p:sp>
                <p:nvSpPr>
                  <p:cNvPr id="3366" name="Freeform: Shape 3365">
                    <a:extLst>
                      <a:ext uri="{FF2B5EF4-FFF2-40B4-BE49-F238E27FC236}">
                        <a16:creationId xmlns:a16="http://schemas.microsoft.com/office/drawing/2014/main" id="{AC18D2DA-B110-E1F6-AC28-AA14EA231E98}"/>
                      </a:ext>
                    </a:extLst>
                  </p:cNvPr>
                  <p:cNvSpPr/>
                  <p:nvPr/>
                </p:nvSpPr>
                <p:spPr>
                  <a:xfrm>
                    <a:off x="20088144" y="1667094"/>
                    <a:ext cx="11853" cy="7637"/>
                  </a:xfrm>
                  <a:custGeom>
                    <a:avLst/>
                    <a:gdLst>
                      <a:gd name="connsiteX0" fmla="*/ 7767 w 11853"/>
                      <a:gd name="connsiteY0" fmla="*/ 690 h 7637"/>
                      <a:gd name="connsiteX1" fmla="*/ 8311 w 11853"/>
                      <a:gd name="connsiteY1" fmla="*/ 2734 h 7637"/>
                      <a:gd name="connsiteX2" fmla="*/ 4905 w 11853"/>
                      <a:gd name="connsiteY2" fmla="*/ 3960 h 7637"/>
                      <a:gd name="connsiteX3" fmla="*/ 5859 w 11853"/>
                      <a:gd name="connsiteY3" fmla="*/ 2598 h 7637"/>
                      <a:gd name="connsiteX4" fmla="*/ 4224 w 11853"/>
                      <a:gd name="connsiteY4" fmla="*/ 4096 h 7637"/>
                      <a:gd name="connsiteX5" fmla="*/ 0 w 11853"/>
                      <a:gd name="connsiteY5" fmla="*/ 5731 h 7637"/>
                      <a:gd name="connsiteX6" fmla="*/ 10491 w 11853"/>
                      <a:gd name="connsiteY6" fmla="*/ 7230 h 7637"/>
                      <a:gd name="connsiteX7" fmla="*/ 11853 w 11853"/>
                      <a:gd name="connsiteY7" fmla="*/ 826 h 7637"/>
                      <a:gd name="connsiteX8" fmla="*/ 7631 w 11853"/>
                      <a:gd name="connsiteY8" fmla="*/ 826 h 7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853" h="7637">
                        <a:moveTo>
                          <a:pt x="7767" y="690"/>
                        </a:moveTo>
                        <a:cubicBezTo>
                          <a:pt x="9402" y="2053"/>
                          <a:pt x="4905" y="1644"/>
                          <a:pt x="8311" y="2734"/>
                        </a:cubicBezTo>
                        <a:cubicBezTo>
                          <a:pt x="8447" y="3824"/>
                          <a:pt x="6540" y="4777"/>
                          <a:pt x="4905" y="3960"/>
                        </a:cubicBezTo>
                        <a:cubicBezTo>
                          <a:pt x="5314" y="3006"/>
                          <a:pt x="6676" y="3687"/>
                          <a:pt x="5859" y="2598"/>
                        </a:cubicBezTo>
                        <a:cubicBezTo>
                          <a:pt x="4497" y="3551"/>
                          <a:pt x="4224" y="2598"/>
                          <a:pt x="4224" y="4096"/>
                        </a:cubicBezTo>
                        <a:cubicBezTo>
                          <a:pt x="2180" y="4369"/>
                          <a:pt x="1635" y="5186"/>
                          <a:pt x="0" y="5731"/>
                        </a:cubicBezTo>
                        <a:cubicBezTo>
                          <a:pt x="2453" y="6140"/>
                          <a:pt x="7221" y="8592"/>
                          <a:pt x="10491" y="7230"/>
                        </a:cubicBezTo>
                        <a:cubicBezTo>
                          <a:pt x="12399" y="5595"/>
                          <a:pt x="11581" y="3279"/>
                          <a:pt x="11853" y="826"/>
                        </a:cubicBezTo>
                        <a:cubicBezTo>
                          <a:pt x="11717" y="418"/>
                          <a:pt x="8040" y="-809"/>
                          <a:pt x="7631" y="826"/>
                        </a:cubicBezTo>
                        <a:close/>
                      </a:path>
                    </a:pathLst>
                  </a:custGeom>
                  <a:solidFill>
                    <a:srgbClr val="333333"/>
                  </a:solidFill>
                  <a:ln w="0" cap="flat">
                    <a:noFill/>
                    <a:prstDash val="solid"/>
                    <a:miter/>
                  </a:ln>
                </p:spPr>
                <p:txBody>
                  <a:bodyPr rtlCol="0" anchor="ctr"/>
                  <a:lstStyle/>
                  <a:p>
                    <a:endParaRPr lang="en-US"/>
                  </a:p>
                </p:txBody>
              </p:sp>
              <p:sp>
                <p:nvSpPr>
                  <p:cNvPr id="3367" name="Freeform: Shape 3366">
                    <a:extLst>
                      <a:ext uri="{FF2B5EF4-FFF2-40B4-BE49-F238E27FC236}">
                        <a16:creationId xmlns:a16="http://schemas.microsoft.com/office/drawing/2014/main" id="{C2AB80B8-323C-E219-86A7-99C71E3DB8F0}"/>
                      </a:ext>
                    </a:extLst>
                  </p:cNvPr>
                  <p:cNvSpPr/>
                  <p:nvPr/>
                </p:nvSpPr>
                <p:spPr>
                  <a:xfrm>
                    <a:off x="20092232" y="1664569"/>
                    <a:ext cx="1498" cy="491"/>
                  </a:xfrm>
                  <a:custGeom>
                    <a:avLst/>
                    <a:gdLst>
                      <a:gd name="connsiteX0" fmla="*/ 1499 w 1498"/>
                      <a:gd name="connsiteY0" fmla="*/ 354 h 491"/>
                      <a:gd name="connsiteX1" fmla="*/ 0 w 1498"/>
                      <a:gd name="connsiteY1" fmla="*/ 82 h 491"/>
                      <a:gd name="connsiteX2" fmla="*/ 1499 w 1498"/>
                      <a:gd name="connsiteY2" fmla="*/ 354 h 491"/>
                    </a:gdLst>
                    <a:ahLst/>
                    <a:cxnLst>
                      <a:cxn ang="0">
                        <a:pos x="connsiteX0" y="connsiteY0"/>
                      </a:cxn>
                      <a:cxn ang="0">
                        <a:pos x="connsiteX1" y="connsiteY1"/>
                      </a:cxn>
                      <a:cxn ang="0">
                        <a:pos x="connsiteX2" y="connsiteY2"/>
                      </a:cxn>
                    </a:cxnLst>
                    <a:rect l="l" t="t" r="r" b="b"/>
                    <a:pathLst>
                      <a:path w="1498" h="491">
                        <a:moveTo>
                          <a:pt x="1499" y="354"/>
                        </a:moveTo>
                        <a:cubicBezTo>
                          <a:pt x="817" y="-55"/>
                          <a:pt x="546" y="-55"/>
                          <a:pt x="0" y="82"/>
                        </a:cubicBezTo>
                        <a:cubicBezTo>
                          <a:pt x="0" y="899"/>
                          <a:pt x="953" y="218"/>
                          <a:pt x="1499" y="354"/>
                        </a:cubicBezTo>
                        <a:close/>
                      </a:path>
                    </a:pathLst>
                  </a:custGeom>
                  <a:solidFill>
                    <a:srgbClr val="333333"/>
                  </a:solidFill>
                  <a:ln w="0" cap="flat">
                    <a:noFill/>
                    <a:prstDash val="solid"/>
                    <a:miter/>
                  </a:ln>
                </p:spPr>
                <p:txBody>
                  <a:bodyPr rtlCol="0" anchor="ctr"/>
                  <a:lstStyle/>
                  <a:p>
                    <a:endParaRPr lang="en-US"/>
                  </a:p>
                </p:txBody>
              </p:sp>
              <p:sp>
                <p:nvSpPr>
                  <p:cNvPr id="3368" name="Freeform: Shape 3367">
                    <a:extLst>
                      <a:ext uri="{FF2B5EF4-FFF2-40B4-BE49-F238E27FC236}">
                        <a16:creationId xmlns:a16="http://schemas.microsoft.com/office/drawing/2014/main" id="{91F1E310-93F6-EE90-F00D-487C1BD3038E}"/>
                      </a:ext>
                    </a:extLst>
                  </p:cNvPr>
                  <p:cNvSpPr/>
                  <p:nvPr/>
                </p:nvSpPr>
                <p:spPr>
                  <a:xfrm>
                    <a:off x="20113349" y="1682499"/>
                    <a:ext cx="2954" cy="1771"/>
                  </a:xfrm>
                  <a:custGeom>
                    <a:avLst/>
                    <a:gdLst>
                      <a:gd name="connsiteX0" fmla="*/ 1364 w 2954"/>
                      <a:gd name="connsiteY0" fmla="*/ 1771 h 1771"/>
                      <a:gd name="connsiteX1" fmla="*/ 2862 w 2954"/>
                      <a:gd name="connsiteY1" fmla="*/ 0 h 1771"/>
                      <a:gd name="connsiteX2" fmla="*/ 0 w 2954"/>
                      <a:gd name="connsiteY2" fmla="*/ 1090 h 1771"/>
                      <a:gd name="connsiteX3" fmla="*/ 1364 w 2954"/>
                      <a:gd name="connsiteY3" fmla="*/ 1771 h 1771"/>
                    </a:gdLst>
                    <a:ahLst/>
                    <a:cxnLst>
                      <a:cxn ang="0">
                        <a:pos x="connsiteX0" y="connsiteY0"/>
                      </a:cxn>
                      <a:cxn ang="0">
                        <a:pos x="connsiteX1" y="connsiteY1"/>
                      </a:cxn>
                      <a:cxn ang="0">
                        <a:pos x="connsiteX2" y="connsiteY2"/>
                      </a:cxn>
                      <a:cxn ang="0">
                        <a:pos x="connsiteX3" y="connsiteY3"/>
                      </a:cxn>
                    </a:cxnLst>
                    <a:rect l="l" t="t" r="r" b="b"/>
                    <a:pathLst>
                      <a:path w="2954" h="1771">
                        <a:moveTo>
                          <a:pt x="1364" y="1771"/>
                        </a:moveTo>
                        <a:cubicBezTo>
                          <a:pt x="1364" y="1771"/>
                          <a:pt x="3406" y="545"/>
                          <a:pt x="2862" y="0"/>
                        </a:cubicBezTo>
                        <a:lnTo>
                          <a:pt x="0" y="1090"/>
                        </a:lnTo>
                        <a:cubicBezTo>
                          <a:pt x="682" y="1090"/>
                          <a:pt x="1091" y="1362"/>
                          <a:pt x="1364" y="1771"/>
                        </a:cubicBezTo>
                        <a:close/>
                      </a:path>
                    </a:pathLst>
                  </a:custGeom>
                  <a:solidFill>
                    <a:srgbClr val="333333"/>
                  </a:solidFill>
                  <a:ln w="0" cap="flat">
                    <a:noFill/>
                    <a:prstDash val="solid"/>
                    <a:miter/>
                  </a:ln>
                </p:spPr>
                <p:txBody>
                  <a:bodyPr rtlCol="0" anchor="ctr"/>
                  <a:lstStyle/>
                  <a:p>
                    <a:endParaRPr lang="en-US"/>
                  </a:p>
                </p:txBody>
              </p:sp>
              <p:sp>
                <p:nvSpPr>
                  <p:cNvPr id="3369" name="Freeform: Shape 3368">
                    <a:extLst>
                      <a:ext uri="{FF2B5EF4-FFF2-40B4-BE49-F238E27FC236}">
                        <a16:creationId xmlns:a16="http://schemas.microsoft.com/office/drawing/2014/main" id="{BAE79838-002F-770C-94C3-E761A0802CB3}"/>
                      </a:ext>
                    </a:extLst>
                  </p:cNvPr>
                  <p:cNvSpPr/>
                  <p:nvPr/>
                </p:nvSpPr>
                <p:spPr>
                  <a:xfrm>
                    <a:off x="20111987" y="1683589"/>
                    <a:ext cx="1362" cy="272"/>
                  </a:xfrm>
                  <a:custGeom>
                    <a:avLst/>
                    <a:gdLst>
                      <a:gd name="connsiteX0" fmla="*/ 0 w 1362"/>
                      <a:gd name="connsiteY0" fmla="*/ 272 h 272"/>
                      <a:gd name="connsiteX1" fmla="*/ 1362 w 1362"/>
                      <a:gd name="connsiteY1" fmla="*/ 0 h 272"/>
                      <a:gd name="connsiteX2" fmla="*/ 0 w 1362"/>
                      <a:gd name="connsiteY2" fmla="*/ 272 h 272"/>
                    </a:gdLst>
                    <a:ahLst/>
                    <a:cxnLst>
                      <a:cxn ang="0">
                        <a:pos x="connsiteX0" y="connsiteY0"/>
                      </a:cxn>
                      <a:cxn ang="0">
                        <a:pos x="connsiteX1" y="connsiteY1"/>
                      </a:cxn>
                      <a:cxn ang="0">
                        <a:pos x="connsiteX2" y="connsiteY2"/>
                      </a:cxn>
                    </a:cxnLst>
                    <a:rect l="l" t="t" r="r" b="b"/>
                    <a:pathLst>
                      <a:path w="1362" h="272">
                        <a:moveTo>
                          <a:pt x="0" y="272"/>
                        </a:moveTo>
                        <a:cubicBezTo>
                          <a:pt x="0" y="272"/>
                          <a:pt x="955" y="136"/>
                          <a:pt x="1362" y="0"/>
                        </a:cubicBezTo>
                        <a:cubicBezTo>
                          <a:pt x="1091" y="0"/>
                          <a:pt x="682" y="0"/>
                          <a:pt x="0" y="272"/>
                        </a:cubicBezTo>
                        <a:close/>
                      </a:path>
                    </a:pathLst>
                  </a:custGeom>
                  <a:solidFill>
                    <a:srgbClr val="333333"/>
                  </a:solidFill>
                  <a:ln w="0" cap="flat">
                    <a:noFill/>
                    <a:prstDash val="solid"/>
                    <a:miter/>
                  </a:ln>
                </p:spPr>
                <p:txBody>
                  <a:bodyPr rtlCol="0" anchor="ctr"/>
                  <a:lstStyle/>
                  <a:p>
                    <a:endParaRPr lang="en-US"/>
                  </a:p>
                </p:txBody>
              </p:sp>
              <p:sp>
                <p:nvSpPr>
                  <p:cNvPr id="3370" name="Freeform: Shape 3369">
                    <a:extLst>
                      <a:ext uri="{FF2B5EF4-FFF2-40B4-BE49-F238E27FC236}">
                        <a16:creationId xmlns:a16="http://schemas.microsoft.com/office/drawing/2014/main" id="{EA0A0FAA-5C83-2061-1687-8C2E364D22E1}"/>
                      </a:ext>
                    </a:extLst>
                  </p:cNvPr>
                  <p:cNvSpPr/>
                  <p:nvPr/>
                </p:nvSpPr>
                <p:spPr>
                  <a:xfrm>
                    <a:off x="20114713" y="1684406"/>
                    <a:ext cx="136" cy="13624"/>
                  </a:xfrm>
                  <a:custGeom>
                    <a:avLst/>
                    <a:gdLst>
                      <a:gd name="connsiteX0" fmla="*/ 136 w 136"/>
                      <a:gd name="connsiteY0" fmla="*/ 0 h 13624"/>
                      <a:gd name="connsiteX1" fmla="*/ 0 w 136"/>
                      <a:gd name="connsiteY1" fmla="*/ 0 h 13624"/>
                      <a:gd name="connsiteX2" fmla="*/ 136 w 136"/>
                      <a:gd name="connsiteY2" fmla="*/ 0 h 13624"/>
                    </a:gdLst>
                    <a:ahLst/>
                    <a:cxnLst>
                      <a:cxn ang="0">
                        <a:pos x="connsiteX0" y="connsiteY0"/>
                      </a:cxn>
                      <a:cxn ang="0">
                        <a:pos x="connsiteX1" y="connsiteY1"/>
                      </a:cxn>
                      <a:cxn ang="0">
                        <a:pos x="connsiteX2" y="connsiteY2"/>
                      </a:cxn>
                    </a:cxnLst>
                    <a:rect l="l" t="t" r="r" b="b"/>
                    <a:pathLst>
                      <a:path w="136" h="13624">
                        <a:moveTo>
                          <a:pt x="136" y="0"/>
                        </a:moveTo>
                        <a:lnTo>
                          <a:pt x="0" y="0"/>
                        </a:lnTo>
                        <a:cubicBezTo>
                          <a:pt x="0" y="0"/>
                          <a:pt x="0" y="0"/>
                          <a:pt x="136" y="0"/>
                        </a:cubicBezTo>
                        <a:close/>
                      </a:path>
                    </a:pathLst>
                  </a:custGeom>
                  <a:solidFill>
                    <a:srgbClr val="333333"/>
                  </a:solidFill>
                  <a:ln w="0" cap="flat">
                    <a:noFill/>
                    <a:prstDash val="solid"/>
                    <a:miter/>
                  </a:ln>
                </p:spPr>
                <p:txBody>
                  <a:bodyPr rtlCol="0" anchor="ctr"/>
                  <a:lstStyle/>
                  <a:p>
                    <a:endParaRPr lang="en-US"/>
                  </a:p>
                </p:txBody>
              </p:sp>
              <p:sp>
                <p:nvSpPr>
                  <p:cNvPr id="3371" name="Freeform: Shape 3370">
                    <a:extLst>
                      <a:ext uri="{FF2B5EF4-FFF2-40B4-BE49-F238E27FC236}">
                        <a16:creationId xmlns:a16="http://schemas.microsoft.com/office/drawing/2014/main" id="{9B481DCE-49B7-7626-9614-E77F4FADBA60}"/>
                      </a:ext>
                    </a:extLst>
                  </p:cNvPr>
                  <p:cNvSpPr/>
                  <p:nvPr/>
                </p:nvSpPr>
                <p:spPr>
                  <a:xfrm>
                    <a:off x="20168393" y="1673915"/>
                    <a:ext cx="1771" cy="1771"/>
                  </a:xfrm>
                  <a:custGeom>
                    <a:avLst/>
                    <a:gdLst>
                      <a:gd name="connsiteX0" fmla="*/ 0 w 1771"/>
                      <a:gd name="connsiteY0" fmla="*/ 1771 h 1771"/>
                      <a:gd name="connsiteX1" fmla="*/ 1771 w 1771"/>
                      <a:gd name="connsiteY1" fmla="*/ 0 h 1771"/>
                      <a:gd name="connsiteX2" fmla="*/ 0 w 1771"/>
                      <a:gd name="connsiteY2" fmla="*/ 1771 h 1771"/>
                    </a:gdLst>
                    <a:ahLst/>
                    <a:cxnLst>
                      <a:cxn ang="0">
                        <a:pos x="connsiteX0" y="connsiteY0"/>
                      </a:cxn>
                      <a:cxn ang="0">
                        <a:pos x="connsiteX1" y="connsiteY1"/>
                      </a:cxn>
                      <a:cxn ang="0">
                        <a:pos x="connsiteX2" y="connsiteY2"/>
                      </a:cxn>
                    </a:cxnLst>
                    <a:rect l="l" t="t" r="r" b="b"/>
                    <a:pathLst>
                      <a:path w="1771" h="1771">
                        <a:moveTo>
                          <a:pt x="0" y="1771"/>
                        </a:moveTo>
                        <a:cubicBezTo>
                          <a:pt x="0" y="1771"/>
                          <a:pt x="1362" y="681"/>
                          <a:pt x="1771" y="0"/>
                        </a:cubicBezTo>
                        <a:cubicBezTo>
                          <a:pt x="1226" y="545"/>
                          <a:pt x="409" y="1090"/>
                          <a:pt x="0" y="1771"/>
                        </a:cubicBezTo>
                        <a:close/>
                      </a:path>
                    </a:pathLst>
                  </a:custGeom>
                  <a:solidFill>
                    <a:srgbClr val="333333"/>
                  </a:solidFill>
                  <a:ln w="0" cap="flat">
                    <a:noFill/>
                    <a:prstDash val="solid"/>
                    <a:miter/>
                  </a:ln>
                </p:spPr>
                <p:txBody>
                  <a:bodyPr rtlCol="0" anchor="ctr"/>
                  <a:lstStyle/>
                  <a:p>
                    <a:endParaRPr lang="en-US"/>
                  </a:p>
                </p:txBody>
              </p:sp>
              <p:sp>
                <p:nvSpPr>
                  <p:cNvPr id="3372" name="Freeform: Shape 3371">
                    <a:extLst>
                      <a:ext uri="{FF2B5EF4-FFF2-40B4-BE49-F238E27FC236}">
                        <a16:creationId xmlns:a16="http://schemas.microsoft.com/office/drawing/2014/main" id="{489CCBB1-D3DD-E27A-B0F6-C49724616B1F}"/>
                      </a:ext>
                    </a:extLst>
                  </p:cNvPr>
                  <p:cNvSpPr/>
                  <p:nvPr/>
                </p:nvSpPr>
                <p:spPr>
                  <a:xfrm>
                    <a:off x="20195233" y="1619008"/>
                    <a:ext cx="954" cy="1226"/>
                  </a:xfrm>
                  <a:custGeom>
                    <a:avLst/>
                    <a:gdLst>
                      <a:gd name="connsiteX0" fmla="*/ 0 w 954"/>
                      <a:gd name="connsiteY0" fmla="*/ 1226 h 1226"/>
                      <a:gd name="connsiteX1" fmla="*/ 955 w 954"/>
                      <a:gd name="connsiteY1" fmla="*/ 0 h 1226"/>
                      <a:gd name="connsiteX2" fmla="*/ 0 w 954"/>
                      <a:gd name="connsiteY2" fmla="*/ 1226 h 1226"/>
                    </a:gdLst>
                    <a:ahLst/>
                    <a:cxnLst>
                      <a:cxn ang="0">
                        <a:pos x="connsiteX0" y="connsiteY0"/>
                      </a:cxn>
                      <a:cxn ang="0">
                        <a:pos x="connsiteX1" y="connsiteY1"/>
                      </a:cxn>
                      <a:cxn ang="0">
                        <a:pos x="connsiteX2" y="connsiteY2"/>
                      </a:cxn>
                    </a:cxnLst>
                    <a:rect l="l" t="t" r="r" b="b"/>
                    <a:pathLst>
                      <a:path w="954" h="1226">
                        <a:moveTo>
                          <a:pt x="0" y="1226"/>
                        </a:moveTo>
                        <a:lnTo>
                          <a:pt x="955" y="0"/>
                        </a:lnTo>
                        <a:cubicBezTo>
                          <a:pt x="955" y="0"/>
                          <a:pt x="273" y="681"/>
                          <a:pt x="0" y="1226"/>
                        </a:cubicBezTo>
                        <a:close/>
                      </a:path>
                    </a:pathLst>
                  </a:custGeom>
                  <a:solidFill>
                    <a:srgbClr val="333333"/>
                  </a:solidFill>
                  <a:ln w="0" cap="flat">
                    <a:noFill/>
                    <a:prstDash val="solid"/>
                    <a:miter/>
                  </a:ln>
                </p:spPr>
                <p:txBody>
                  <a:bodyPr rtlCol="0" anchor="ctr"/>
                  <a:lstStyle/>
                  <a:p>
                    <a:endParaRPr lang="en-US"/>
                  </a:p>
                </p:txBody>
              </p:sp>
              <p:sp>
                <p:nvSpPr>
                  <p:cNvPr id="3373" name="Freeform: Shape 3372">
                    <a:extLst>
                      <a:ext uri="{FF2B5EF4-FFF2-40B4-BE49-F238E27FC236}">
                        <a16:creationId xmlns:a16="http://schemas.microsoft.com/office/drawing/2014/main" id="{F98F5671-CED4-5944-E93B-5EB2732B8695}"/>
                      </a:ext>
                    </a:extLst>
                  </p:cNvPr>
                  <p:cNvSpPr/>
                  <p:nvPr/>
                </p:nvSpPr>
                <p:spPr>
                  <a:xfrm>
                    <a:off x="20180110" y="1596664"/>
                    <a:ext cx="272" cy="272"/>
                  </a:xfrm>
                  <a:custGeom>
                    <a:avLst/>
                    <a:gdLst>
                      <a:gd name="connsiteX0" fmla="*/ 273 w 272"/>
                      <a:gd name="connsiteY0" fmla="*/ 272 h 272"/>
                      <a:gd name="connsiteX1" fmla="*/ 0 w 272"/>
                      <a:gd name="connsiteY1" fmla="*/ 0 h 272"/>
                      <a:gd name="connsiteX2" fmla="*/ 273 w 272"/>
                      <a:gd name="connsiteY2" fmla="*/ 272 h 272"/>
                    </a:gdLst>
                    <a:ahLst/>
                    <a:cxnLst>
                      <a:cxn ang="0">
                        <a:pos x="connsiteX0" y="connsiteY0"/>
                      </a:cxn>
                      <a:cxn ang="0">
                        <a:pos x="connsiteX1" y="connsiteY1"/>
                      </a:cxn>
                      <a:cxn ang="0">
                        <a:pos x="connsiteX2" y="connsiteY2"/>
                      </a:cxn>
                    </a:cxnLst>
                    <a:rect l="l" t="t" r="r" b="b"/>
                    <a:pathLst>
                      <a:path w="272" h="272">
                        <a:moveTo>
                          <a:pt x="273" y="272"/>
                        </a:moveTo>
                        <a:cubicBezTo>
                          <a:pt x="273" y="272"/>
                          <a:pt x="0" y="136"/>
                          <a:pt x="0" y="0"/>
                        </a:cubicBezTo>
                        <a:cubicBezTo>
                          <a:pt x="0" y="0"/>
                          <a:pt x="136" y="272"/>
                          <a:pt x="273" y="272"/>
                        </a:cubicBezTo>
                        <a:close/>
                      </a:path>
                    </a:pathLst>
                  </a:custGeom>
                  <a:solidFill>
                    <a:srgbClr val="333333"/>
                  </a:solidFill>
                  <a:ln w="0" cap="flat">
                    <a:noFill/>
                    <a:prstDash val="solid"/>
                    <a:miter/>
                  </a:ln>
                </p:spPr>
                <p:txBody>
                  <a:bodyPr rtlCol="0" anchor="ctr"/>
                  <a:lstStyle/>
                  <a:p>
                    <a:endParaRPr lang="en-US"/>
                  </a:p>
                </p:txBody>
              </p:sp>
              <p:sp>
                <p:nvSpPr>
                  <p:cNvPr id="3374" name="Freeform: Shape 3373">
                    <a:extLst>
                      <a:ext uri="{FF2B5EF4-FFF2-40B4-BE49-F238E27FC236}">
                        <a16:creationId xmlns:a16="http://schemas.microsoft.com/office/drawing/2014/main" id="{17BB0475-892D-669B-454F-52FFB0E1033E}"/>
                      </a:ext>
                    </a:extLst>
                  </p:cNvPr>
                  <p:cNvSpPr/>
                  <p:nvPr/>
                </p:nvSpPr>
                <p:spPr>
                  <a:xfrm>
                    <a:off x="20179686" y="1590669"/>
                    <a:ext cx="555" cy="5994"/>
                  </a:xfrm>
                  <a:custGeom>
                    <a:avLst/>
                    <a:gdLst>
                      <a:gd name="connsiteX0" fmla="*/ 424 w 555"/>
                      <a:gd name="connsiteY0" fmla="*/ 5995 h 5994"/>
                      <a:gd name="connsiteX1" fmla="*/ 151 w 555"/>
                      <a:gd name="connsiteY1" fmla="*/ 1635 h 5994"/>
                      <a:gd name="connsiteX2" fmla="*/ 424 w 555"/>
                      <a:gd name="connsiteY2" fmla="*/ 1635 h 5994"/>
                      <a:gd name="connsiteX3" fmla="*/ 15 w 555"/>
                      <a:gd name="connsiteY3" fmla="*/ 0 h 5994"/>
                      <a:gd name="connsiteX4" fmla="*/ 424 w 555"/>
                      <a:gd name="connsiteY4" fmla="*/ 5995 h 59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5" h="5994">
                        <a:moveTo>
                          <a:pt x="424" y="5995"/>
                        </a:moveTo>
                        <a:cubicBezTo>
                          <a:pt x="15" y="5177"/>
                          <a:pt x="1106" y="2589"/>
                          <a:pt x="151" y="1635"/>
                        </a:cubicBezTo>
                        <a:lnTo>
                          <a:pt x="424" y="1635"/>
                        </a:lnTo>
                        <a:cubicBezTo>
                          <a:pt x="424" y="1635"/>
                          <a:pt x="15" y="0"/>
                          <a:pt x="15" y="0"/>
                        </a:cubicBezTo>
                        <a:cubicBezTo>
                          <a:pt x="15" y="1635"/>
                          <a:pt x="-120" y="5041"/>
                          <a:pt x="424" y="5995"/>
                        </a:cubicBezTo>
                        <a:close/>
                      </a:path>
                    </a:pathLst>
                  </a:custGeom>
                  <a:solidFill>
                    <a:srgbClr val="333333"/>
                  </a:solidFill>
                  <a:ln w="0" cap="flat">
                    <a:noFill/>
                    <a:prstDash val="solid"/>
                    <a:miter/>
                  </a:ln>
                </p:spPr>
                <p:txBody>
                  <a:bodyPr rtlCol="0" anchor="ctr"/>
                  <a:lstStyle/>
                  <a:p>
                    <a:endParaRPr lang="en-US"/>
                  </a:p>
                </p:txBody>
              </p:sp>
            </p:grpSp>
          </p:grpSp>
          <p:grpSp>
            <p:nvGrpSpPr>
              <p:cNvPr id="3375" name="Graphic 355">
                <a:extLst>
                  <a:ext uri="{FF2B5EF4-FFF2-40B4-BE49-F238E27FC236}">
                    <a16:creationId xmlns:a16="http://schemas.microsoft.com/office/drawing/2014/main" id="{8ECE073E-4055-CED4-B03E-436DF11EF8C0}"/>
                  </a:ext>
                </a:extLst>
              </p:cNvPr>
              <p:cNvGrpSpPr/>
              <p:nvPr/>
            </p:nvGrpSpPr>
            <p:grpSpPr>
              <a:xfrm>
                <a:off x="19728864" y="1150868"/>
                <a:ext cx="787239" cy="798808"/>
                <a:chOff x="19728864" y="1150868"/>
                <a:chExt cx="787239" cy="798808"/>
              </a:xfrm>
              <a:solidFill>
                <a:srgbClr val="333333"/>
              </a:solidFill>
            </p:grpSpPr>
            <p:sp>
              <p:nvSpPr>
                <p:cNvPr id="3376" name="Freeform: Shape 3375">
                  <a:extLst>
                    <a:ext uri="{FF2B5EF4-FFF2-40B4-BE49-F238E27FC236}">
                      <a16:creationId xmlns:a16="http://schemas.microsoft.com/office/drawing/2014/main" id="{A86A6DF1-16B4-B786-083B-4A8AC1D36A48}"/>
                    </a:ext>
                  </a:extLst>
                </p:cNvPr>
                <p:cNvSpPr/>
                <p:nvPr/>
              </p:nvSpPr>
              <p:spPr>
                <a:xfrm>
                  <a:off x="19740228" y="1159451"/>
                  <a:ext cx="756244" cy="769543"/>
                </a:xfrm>
                <a:custGeom>
                  <a:avLst/>
                  <a:gdLst>
                    <a:gd name="connsiteX0" fmla="*/ 30328 w 756244"/>
                    <a:gd name="connsiteY0" fmla="*/ 136 h 769543"/>
                    <a:gd name="connsiteX1" fmla="*/ 150360 w 756244"/>
                    <a:gd name="connsiteY1" fmla="*/ 401925 h 769543"/>
                    <a:gd name="connsiteX2" fmla="*/ 167936 w 756244"/>
                    <a:gd name="connsiteY2" fmla="*/ 431627 h 769543"/>
                    <a:gd name="connsiteX3" fmla="*/ 189189 w 756244"/>
                    <a:gd name="connsiteY3" fmla="*/ 463781 h 769543"/>
                    <a:gd name="connsiteX4" fmla="*/ 204449 w 756244"/>
                    <a:gd name="connsiteY4" fmla="*/ 484354 h 769543"/>
                    <a:gd name="connsiteX5" fmla="*/ 228974 w 756244"/>
                    <a:gd name="connsiteY5" fmla="*/ 513510 h 769543"/>
                    <a:gd name="connsiteX6" fmla="*/ 240282 w 756244"/>
                    <a:gd name="connsiteY6" fmla="*/ 526045 h 769543"/>
                    <a:gd name="connsiteX7" fmla="*/ 254997 w 756244"/>
                    <a:gd name="connsiteY7" fmla="*/ 541168 h 769543"/>
                    <a:gd name="connsiteX8" fmla="*/ 264261 w 756244"/>
                    <a:gd name="connsiteY8" fmla="*/ 549752 h 769543"/>
                    <a:gd name="connsiteX9" fmla="*/ 755700 w 756244"/>
                    <a:gd name="connsiteY9" fmla="*/ 706843 h 769543"/>
                    <a:gd name="connsiteX10" fmla="*/ 756244 w 756244"/>
                    <a:gd name="connsiteY10" fmla="*/ 708614 h 769543"/>
                    <a:gd name="connsiteX11" fmla="*/ 721366 w 756244"/>
                    <a:gd name="connsiteY11" fmla="*/ 727008 h 769543"/>
                    <a:gd name="connsiteX12" fmla="*/ 324073 w 756244"/>
                    <a:gd name="connsiteY12" fmla="*/ 729187 h 769543"/>
                    <a:gd name="connsiteX13" fmla="*/ 263035 w 756244"/>
                    <a:gd name="connsiteY13" fmla="*/ 697442 h 769543"/>
                    <a:gd name="connsiteX14" fmla="*/ 240827 w 756244"/>
                    <a:gd name="connsiteY14" fmla="*/ 683000 h 769543"/>
                    <a:gd name="connsiteX15" fmla="*/ 223660 w 756244"/>
                    <a:gd name="connsiteY15" fmla="*/ 670602 h 769543"/>
                    <a:gd name="connsiteX16" fmla="*/ 199000 w 756244"/>
                    <a:gd name="connsiteY16" fmla="*/ 650846 h 769543"/>
                    <a:gd name="connsiteX17" fmla="*/ 175565 w 756244"/>
                    <a:gd name="connsiteY17" fmla="*/ 629592 h 769543"/>
                    <a:gd name="connsiteX18" fmla="*/ 153493 w 756244"/>
                    <a:gd name="connsiteY18" fmla="*/ 606975 h 769543"/>
                    <a:gd name="connsiteX19" fmla="*/ 139597 w 756244"/>
                    <a:gd name="connsiteY19" fmla="*/ 591171 h 769543"/>
                    <a:gd name="connsiteX20" fmla="*/ 129379 w 756244"/>
                    <a:gd name="connsiteY20" fmla="*/ 579045 h 769543"/>
                    <a:gd name="connsiteX21" fmla="*/ 110441 w 756244"/>
                    <a:gd name="connsiteY21" fmla="*/ 553839 h 769543"/>
                    <a:gd name="connsiteX22" fmla="*/ 95861 w 756244"/>
                    <a:gd name="connsiteY22" fmla="*/ 532040 h 769543"/>
                    <a:gd name="connsiteX23" fmla="*/ 79649 w 756244"/>
                    <a:gd name="connsiteY23" fmla="*/ 505199 h 769543"/>
                    <a:gd name="connsiteX24" fmla="*/ 65070 w 756244"/>
                    <a:gd name="connsiteY24" fmla="*/ 477678 h 769543"/>
                    <a:gd name="connsiteX25" fmla="*/ 33734 w 756244"/>
                    <a:gd name="connsiteY25" fmla="*/ 401516 h 769543"/>
                    <a:gd name="connsiteX26" fmla="*/ 898 w 756244"/>
                    <a:gd name="connsiteY26" fmla="*/ 154230 h 769543"/>
                    <a:gd name="connsiteX27" fmla="*/ 28284 w 756244"/>
                    <a:gd name="connsiteY27" fmla="*/ 0 h 769543"/>
                    <a:gd name="connsiteX28" fmla="*/ 30055 w 756244"/>
                    <a:gd name="connsiteY28" fmla="*/ 136 h 769543"/>
                    <a:gd name="connsiteX29" fmla="*/ 30055 w 756244"/>
                    <a:gd name="connsiteY29" fmla="*/ 136 h 769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756244" h="769543">
                      <a:moveTo>
                        <a:pt x="30328" y="136"/>
                      </a:moveTo>
                      <a:cubicBezTo>
                        <a:pt x="50901" y="139107"/>
                        <a:pt x="82782" y="277941"/>
                        <a:pt x="150360" y="401925"/>
                      </a:cubicBezTo>
                      <a:cubicBezTo>
                        <a:pt x="155537" y="410645"/>
                        <a:pt x="162486" y="423316"/>
                        <a:pt x="167936" y="431627"/>
                      </a:cubicBezTo>
                      <a:cubicBezTo>
                        <a:pt x="173930" y="441436"/>
                        <a:pt x="182650" y="454243"/>
                        <a:pt x="189189" y="463781"/>
                      </a:cubicBezTo>
                      <a:cubicBezTo>
                        <a:pt x="193823" y="470048"/>
                        <a:pt x="199817" y="477950"/>
                        <a:pt x="204449" y="484354"/>
                      </a:cubicBezTo>
                      <a:cubicBezTo>
                        <a:pt x="212489" y="494027"/>
                        <a:pt x="220390" y="504382"/>
                        <a:pt x="228974" y="513510"/>
                      </a:cubicBezTo>
                      <a:cubicBezTo>
                        <a:pt x="232107" y="517053"/>
                        <a:pt x="237012" y="522775"/>
                        <a:pt x="240282" y="526045"/>
                      </a:cubicBezTo>
                      <a:cubicBezTo>
                        <a:pt x="242326" y="528089"/>
                        <a:pt x="253226" y="539261"/>
                        <a:pt x="254997" y="541168"/>
                      </a:cubicBezTo>
                      <a:cubicBezTo>
                        <a:pt x="257312" y="543212"/>
                        <a:pt x="261946" y="547708"/>
                        <a:pt x="264261" y="549752"/>
                      </a:cubicBezTo>
                      <a:cubicBezTo>
                        <a:pt x="397510" y="677005"/>
                        <a:pt x="575855" y="711884"/>
                        <a:pt x="755700" y="706843"/>
                      </a:cubicBezTo>
                      <a:cubicBezTo>
                        <a:pt x="755700" y="706843"/>
                        <a:pt x="756244" y="708614"/>
                        <a:pt x="756244" y="708614"/>
                      </a:cubicBezTo>
                      <a:cubicBezTo>
                        <a:pt x="745073" y="715563"/>
                        <a:pt x="733356" y="721421"/>
                        <a:pt x="721366" y="727008"/>
                      </a:cubicBezTo>
                      <a:cubicBezTo>
                        <a:pt x="597247" y="782732"/>
                        <a:pt x="449011" y="783958"/>
                        <a:pt x="324073" y="729187"/>
                      </a:cubicBezTo>
                      <a:cubicBezTo>
                        <a:pt x="303773" y="720468"/>
                        <a:pt x="281974" y="709023"/>
                        <a:pt x="263035" y="697442"/>
                      </a:cubicBezTo>
                      <a:cubicBezTo>
                        <a:pt x="256087" y="692810"/>
                        <a:pt x="247639" y="687633"/>
                        <a:pt x="240827" y="683000"/>
                      </a:cubicBezTo>
                      <a:cubicBezTo>
                        <a:pt x="236468" y="679866"/>
                        <a:pt x="228021" y="673735"/>
                        <a:pt x="223660" y="670602"/>
                      </a:cubicBezTo>
                      <a:cubicBezTo>
                        <a:pt x="215213" y="664334"/>
                        <a:pt x="207038" y="657522"/>
                        <a:pt x="199000" y="650846"/>
                      </a:cubicBezTo>
                      <a:cubicBezTo>
                        <a:pt x="191506" y="644579"/>
                        <a:pt x="182923" y="636131"/>
                        <a:pt x="175565" y="629592"/>
                      </a:cubicBezTo>
                      <a:cubicBezTo>
                        <a:pt x="170387" y="624959"/>
                        <a:pt x="158534" y="612016"/>
                        <a:pt x="153493" y="606975"/>
                      </a:cubicBezTo>
                      <a:cubicBezTo>
                        <a:pt x="149270" y="602751"/>
                        <a:pt x="143547" y="595803"/>
                        <a:pt x="139597" y="591171"/>
                      </a:cubicBezTo>
                      <a:cubicBezTo>
                        <a:pt x="137281" y="588445"/>
                        <a:pt x="131558" y="581633"/>
                        <a:pt x="129379" y="579045"/>
                      </a:cubicBezTo>
                      <a:cubicBezTo>
                        <a:pt x="122974" y="570734"/>
                        <a:pt x="116707" y="562286"/>
                        <a:pt x="110441" y="553839"/>
                      </a:cubicBezTo>
                      <a:cubicBezTo>
                        <a:pt x="106216" y="547572"/>
                        <a:pt x="100086" y="538443"/>
                        <a:pt x="95861" y="532040"/>
                      </a:cubicBezTo>
                      <a:cubicBezTo>
                        <a:pt x="91775" y="526045"/>
                        <a:pt x="83599" y="511467"/>
                        <a:pt x="79649" y="505199"/>
                      </a:cubicBezTo>
                      <a:cubicBezTo>
                        <a:pt x="74744" y="496888"/>
                        <a:pt x="69703" y="486125"/>
                        <a:pt x="65070" y="477678"/>
                      </a:cubicBezTo>
                      <a:cubicBezTo>
                        <a:pt x="53216" y="453426"/>
                        <a:pt x="42318" y="426994"/>
                        <a:pt x="33734" y="401516"/>
                      </a:cubicBezTo>
                      <a:cubicBezTo>
                        <a:pt x="7302" y="322494"/>
                        <a:pt x="-3326" y="236659"/>
                        <a:pt x="898" y="154230"/>
                      </a:cubicBezTo>
                      <a:cubicBezTo>
                        <a:pt x="3759" y="101912"/>
                        <a:pt x="11390" y="49730"/>
                        <a:pt x="28284" y="0"/>
                      </a:cubicBezTo>
                      <a:cubicBezTo>
                        <a:pt x="28284" y="0"/>
                        <a:pt x="30055" y="136"/>
                        <a:pt x="30055" y="136"/>
                      </a:cubicBezTo>
                      <a:lnTo>
                        <a:pt x="30055" y="136"/>
                      </a:lnTo>
                      <a:close/>
                    </a:path>
                  </a:pathLst>
                </a:custGeom>
                <a:solidFill>
                  <a:srgbClr val="333333"/>
                </a:solidFill>
                <a:ln w="0" cap="flat">
                  <a:noFill/>
                  <a:prstDash val="solid"/>
                  <a:miter/>
                </a:ln>
              </p:spPr>
              <p:txBody>
                <a:bodyPr rtlCol="0" anchor="ctr"/>
                <a:lstStyle/>
                <a:p>
                  <a:endParaRPr lang="en-US"/>
                </a:p>
              </p:txBody>
            </p:sp>
            <p:grpSp>
              <p:nvGrpSpPr>
                <p:cNvPr id="3377" name="Graphic 355">
                  <a:extLst>
                    <a:ext uri="{FF2B5EF4-FFF2-40B4-BE49-F238E27FC236}">
                      <a16:creationId xmlns:a16="http://schemas.microsoft.com/office/drawing/2014/main" id="{2044D127-2600-E1B5-9FCE-DE2D57F312EB}"/>
                    </a:ext>
                  </a:extLst>
                </p:cNvPr>
                <p:cNvGrpSpPr/>
                <p:nvPr/>
              </p:nvGrpSpPr>
              <p:grpSpPr>
                <a:xfrm>
                  <a:off x="19728864" y="1150868"/>
                  <a:ext cx="787239" cy="798808"/>
                  <a:chOff x="19728864" y="1150868"/>
                  <a:chExt cx="787239" cy="798808"/>
                </a:xfrm>
                <a:solidFill>
                  <a:srgbClr val="333333"/>
                </a:solidFill>
              </p:grpSpPr>
              <p:sp>
                <p:nvSpPr>
                  <p:cNvPr id="3378" name="Freeform: Shape 3377">
                    <a:extLst>
                      <a:ext uri="{FF2B5EF4-FFF2-40B4-BE49-F238E27FC236}">
                        <a16:creationId xmlns:a16="http://schemas.microsoft.com/office/drawing/2014/main" id="{953DDF46-47B7-9D50-3222-FA6D3C0A4BE6}"/>
                      </a:ext>
                    </a:extLst>
                  </p:cNvPr>
                  <p:cNvSpPr/>
                  <p:nvPr/>
                </p:nvSpPr>
                <p:spPr>
                  <a:xfrm>
                    <a:off x="19746031" y="1150868"/>
                    <a:ext cx="25341" cy="69485"/>
                  </a:xfrm>
                  <a:custGeom>
                    <a:avLst/>
                    <a:gdLst>
                      <a:gd name="connsiteX0" fmla="*/ 1226 w 25341"/>
                      <a:gd name="connsiteY0" fmla="*/ 63763 h 69485"/>
                      <a:gd name="connsiteX1" fmla="*/ 3952 w 25341"/>
                      <a:gd name="connsiteY1" fmla="*/ 55724 h 69485"/>
                      <a:gd name="connsiteX2" fmla="*/ 5314 w 25341"/>
                      <a:gd name="connsiteY2" fmla="*/ 42509 h 69485"/>
                      <a:gd name="connsiteX3" fmla="*/ 8174 w 25341"/>
                      <a:gd name="connsiteY3" fmla="*/ 36241 h 69485"/>
                      <a:gd name="connsiteX4" fmla="*/ 12944 w 25341"/>
                      <a:gd name="connsiteY4" fmla="*/ 15532 h 69485"/>
                      <a:gd name="connsiteX5" fmla="*/ 8993 w 25341"/>
                      <a:gd name="connsiteY5" fmla="*/ 27658 h 69485"/>
                      <a:gd name="connsiteX6" fmla="*/ 14850 w 25341"/>
                      <a:gd name="connsiteY6" fmla="*/ 5859 h 69485"/>
                      <a:gd name="connsiteX7" fmla="*/ 14850 w 25341"/>
                      <a:gd name="connsiteY7" fmla="*/ 5586 h 69485"/>
                      <a:gd name="connsiteX8" fmla="*/ 24798 w 25341"/>
                      <a:gd name="connsiteY8" fmla="*/ 409 h 69485"/>
                      <a:gd name="connsiteX9" fmla="*/ 25205 w 25341"/>
                      <a:gd name="connsiteY9" fmla="*/ 136 h 69485"/>
                      <a:gd name="connsiteX10" fmla="*/ 25342 w 25341"/>
                      <a:gd name="connsiteY10" fmla="*/ 136 h 69485"/>
                      <a:gd name="connsiteX11" fmla="*/ 25342 w 25341"/>
                      <a:gd name="connsiteY11" fmla="*/ 0 h 69485"/>
                      <a:gd name="connsiteX12" fmla="*/ 25342 w 25341"/>
                      <a:gd name="connsiteY12" fmla="*/ 0 h 69485"/>
                      <a:gd name="connsiteX13" fmla="*/ 25342 w 25341"/>
                      <a:gd name="connsiteY13" fmla="*/ 0 h 69485"/>
                      <a:gd name="connsiteX14" fmla="*/ 25342 w 25341"/>
                      <a:gd name="connsiteY14" fmla="*/ 0 h 69485"/>
                      <a:gd name="connsiteX15" fmla="*/ 25342 w 25341"/>
                      <a:gd name="connsiteY15" fmla="*/ 0 h 69485"/>
                      <a:gd name="connsiteX16" fmla="*/ 25342 w 25341"/>
                      <a:gd name="connsiteY16" fmla="*/ 0 h 69485"/>
                      <a:gd name="connsiteX17" fmla="*/ 25342 w 25341"/>
                      <a:gd name="connsiteY17" fmla="*/ 0 h 69485"/>
                      <a:gd name="connsiteX18" fmla="*/ 24389 w 25341"/>
                      <a:gd name="connsiteY18" fmla="*/ 8856 h 69485"/>
                      <a:gd name="connsiteX19" fmla="*/ 25342 w 25341"/>
                      <a:gd name="connsiteY19" fmla="*/ 0 h 69485"/>
                      <a:gd name="connsiteX20" fmla="*/ 25342 w 25341"/>
                      <a:gd name="connsiteY20" fmla="*/ 0 h 69485"/>
                      <a:gd name="connsiteX21" fmla="*/ 25342 w 25341"/>
                      <a:gd name="connsiteY21" fmla="*/ 0 h 69485"/>
                      <a:gd name="connsiteX22" fmla="*/ 25342 w 25341"/>
                      <a:gd name="connsiteY22" fmla="*/ 0 h 69485"/>
                      <a:gd name="connsiteX23" fmla="*/ 25342 w 25341"/>
                      <a:gd name="connsiteY23" fmla="*/ 0 h 69485"/>
                      <a:gd name="connsiteX24" fmla="*/ 25342 w 25341"/>
                      <a:gd name="connsiteY24" fmla="*/ 0 h 69485"/>
                      <a:gd name="connsiteX25" fmla="*/ 25342 w 25341"/>
                      <a:gd name="connsiteY25" fmla="*/ 0 h 69485"/>
                      <a:gd name="connsiteX26" fmla="*/ 25205 w 25341"/>
                      <a:gd name="connsiteY26" fmla="*/ 0 h 69485"/>
                      <a:gd name="connsiteX27" fmla="*/ 24932 w 25341"/>
                      <a:gd name="connsiteY27" fmla="*/ 0 h 69485"/>
                      <a:gd name="connsiteX28" fmla="*/ 16078 w 25341"/>
                      <a:gd name="connsiteY28" fmla="*/ 954 h 69485"/>
                      <a:gd name="connsiteX29" fmla="*/ 14443 w 25341"/>
                      <a:gd name="connsiteY29" fmla="*/ 5859 h 69485"/>
                      <a:gd name="connsiteX30" fmla="*/ 8174 w 25341"/>
                      <a:gd name="connsiteY30" fmla="*/ 26159 h 69485"/>
                      <a:gd name="connsiteX31" fmla="*/ 8174 w 25341"/>
                      <a:gd name="connsiteY31" fmla="*/ 24933 h 69485"/>
                      <a:gd name="connsiteX32" fmla="*/ 3133 w 25341"/>
                      <a:gd name="connsiteY32" fmla="*/ 43326 h 69485"/>
                      <a:gd name="connsiteX33" fmla="*/ 3543 w 25341"/>
                      <a:gd name="connsiteY33" fmla="*/ 38966 h 69485"/>
                      <a:gd name="connsiteX34" fmla="*/ 0 w 25341"/>
                      <a:gd name="connsiteY34" fmla="*/ 69485 h 69485"/>
                      <a:gd name="connsiteX35" fmla="*/ 1226 w 25341"/>
                      <a:gd name="connsiteY35" fmla="*/ 63899 h 69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5341" h="69485">
                        <a:moveTo>
                          <a:pt x="1226" y="63763"/>
                        </a:moveTo>
                        <a:cubicBezTo>
                          <a:pt x="2317" y="58177"/>
                          <a:pt x="4088" y="53681"/>
                          <a:pt x="3952" y="55724"/>
                        </a:cubicBezTo>
                        <a:cubicBezTo>
                          <a:pt x="5587" y="44416"/>
                          <a:pt x="6812" y="44416"/>
                          <a:pt x="5314" y="42509"/>
                        </a:cubicBezTo>
                        <a:cubicBezTo>
                          <a:pt x="6267" y="35151"/>
                          <a:pt x="9538" y="27930"/>
                          <a:pt x="8174" y="36241"/>
                        </a:cubicBezTo>
                        <a:cubicBezTo>
                          <a:pt x="9673" y="29293"/>
                          <a:pt x="11173" y="22481"/>
                          <a:pt x="12944" y="15532"/>
                        </a:cubicBezTo>
                        <a:lnTo>
                          <a:pt x="8993" y="27658"/>
                        </a:lnTo>
                        <a:cubicBezTo>
                          <a:pt x="8447" y="24252"/>
                          <a:pt x="13897" y="11581"/>
                          <a:pt x="14850" y="5859"/>
                        </a:cubicBezTo>
                        <a:lnTo>
                          <a:pt x="14850" y="5586"/>
                        </a:lnTo>
                        <a:cubicBezTo>
                          <a:pt x="14850" y="5586"/>
                          <a:pt x="24798" y="409"/>
                          <a:pt x="24798" y="409"/>
                        </a:cubicBezTo>
                        <a:lnTo>
                          <a:pt x="25205" y="136"/>
                        </a:lnTo>
                        <a:lnTo>
                          <a:pt x="25342" y="136"/>
                        </a:lnTo>
                        <a:cubicBezTo>
                          <a:pt x="25342" y="136"/>
                          <a:pt x="25342" y="0"/>
                          <a:pt x="25342" y="0"/>
                        </a:cubicBezTo>
                        <a:lnTo>
                          <a:pt x="25342" y="0"/>
                        </a:lnTo>
                        <a:cubicBezTo>
                          <a:pt x="25342" y="0"/>
                          <a:pt x="25342" y="0"/>
                          <a:pt x="25342" y="0"/>
                        </a:cubicBezTo>
                        <a:lnTo>
                          <a:pt x="25342" y="0"/>
                        </a:lnTo>
                        <a:cubicBezTo>
                          <a:pt x="25342" y="0"/>
                          <a:pt x="25342" y="0"/>
                          <a:pt x="25342" y="0"/>
                        </a:cubicBezTo>
                        <a:lnTo>
                          <a:pt x="25342" y="0"/>
                        </a:lnTo>
                        <a:cubicBezTo>
                          <a:pt x="25342" y="0"/>
                          <a:pt x="25342" y="0"/>
                          <a:pt x="25342" y="0"/>
                        </a:cubicBezTo>
                        <a:lnTo>
                          <a:pt x="24389" y="8856"/>
                        </a:lnTo>
                        <a:lnTo>
                          <a:pt x="25342" y="0"/>
                        </a:lnTo>
                        <a:lnTo>
                          <a:pt x="25342" y="0"/>
                        </a:lnTo>
                        <a:cubicBezTo>
                          <a:pt x="25342" y="0"/>
                          <a:pt x="25342" y="0"/>
                          <a:pt x="25342" y="0"/>
                        </a:cubicBezTo>
                        <a:lnTo>
                          <a:pt x="25342" y="0"/>
                        </a:lnTo>
                        <a:cubicBezTo>
                          <a:pt x="25342" y="0"/>
                          <a:pt x="25342" y="0"/>
                          <a:pt x="25342" y="0"/>
                        </a:cubicBezTo>
                        <a:lnTo>
                          <a:pt x="25342" y="0"/>
                        </a:lnTo>
                        <a:cubicBezTo>
                          <a:pt x="25342" y="0"/>
                          <a:pt x="25342" y="0"/>
                          <a:pt x="25342" y="0"/>
                        </a:cubicBezTo>
                        <a:lnTo>
                          <a:pt x="25205" y="0"/>
                        </a:lnTo>
                        <a:cubicBezTo>
                          <a:pt x="25205" y="0"/>
                          <a:pt x="24932" y="0"/>
                          <a:pt x="24932" y="0"/>
                        </a:cubicBezTo>
                        <a:lnTo>
                          <a:pt x="16078" y="954"/>
                        </a:lnTo>
                        <a:lnTo>
                          <a:pt x="14443" y="5859"/>
                        </a:lnTo>
                        <a:cubicBezTo>
                          <a:pt x="12262" y="12535"/>
                          <a:pt x="10082" y="19347"/>
                          <a:pt x="8174" y="26159"/>
                        </a:cubicBezTo>
                        <a:lnTo>
                          <a:pt x="8174" y="24933"/>
                        </a:lnTo>
                        <a:cubicBezTo>
                          <a:pt x="7085" y="30110"/>
                          <a:pt x="4224" y="39920"/>
                          <a:pt x="3133" y="43326"/>
                        </a:cubicBezTo>
                        <a:cubicBezTo>
                          <a:pt x="3133" y="42781"/>
                          <a:pt x="2590" y="42917"/>
                          <a:pt x="3543" y="38966"/>
                        </a:cubicBezTo>
                        <a:cubicBezTo>
                          <a:pt x="-3133" y="66079"/>
                          <a:pt x="4224" y="46869"/>
                          <a:pt x="0" y="69485"/>
                        </a:cubicBezTo>
                        <a:cubicBezTo>
                          <a:pt x="273" y="68123"/>
                          <a:pt x="546" y="66352"/>
                          <a:pt x="1226" y="63899"/>
                        </a:cubicBezTo>
                        <a:close/>
                      </a:path>
                    </a:pathLst>
                  </a:custGeom>
                  <a:solidFill>
                    <a:srgbClr val="333333"/>
                  </a:solidFill>
                  <a:ln w="0" cap="flat">
                    <a:noFill/>
                    <a:prstDash val="solid"/>
                    <a:miter/>
                  </a:ln>
                </p:spPr>
                <p:txBody>
                  <a:bodyPr rtlCol="0" anchor="ctr"/>
                  <a:lstStyle/>
                  <a:p>
                    <a:endParaRPr lang="en-US"/>
                  </a:p>
                </p:txBody>
              </p:sp>
              <p:sp>
                <p:nvSpPr>
                  <p:cNvPr id="3379" name="Freeform: Shape 3378">
                    <a:extLst>
                      <a:ext uri="{FF2B5EF4-FFF2-40B4-BE49-F238E27FC236}">
                        <a16:creationId xmlns:a16="http://schemas.microsoft.com/office/drawing/2014/main" id="{52B3A25E-3EB8-D348-32E5-DACF872F34EA}"/>
                      </a:ext>
                    </a:extLst>
                  </p:cNvPr>
                  <p:cNvSpPr/>
                  <p:nvPr/>
                </p:nvSpPr>
                <p:spPr>
                  <a:xfrm>
                    <a:off x="19734996" y="1215721"/>
                    <a:ext cx="10762" cy="61845"/>
                  </a:xfrm>
                  <a:custGeom>
                    <a:avLst/>
                    <a:gdLst>
                      <a:gd name="connsiteX0" fmla="*/ 4086 w 10762"/>
                      <a:gd name="connsiteY0" fmla="*/ 21391 h 61845"/>
                      <a:gd name="connsiteX1" fmla="*/ 4496 w 10762"/>
                      <a:gd name="connsiteY1" fmla="*/ 31200 h 61845"/>
                      <a:gd name="connsiteX2" fmla="*/ 1771 w 10762"/>
                      <a:gd name="connsiteY2" fmla="*/ 47141 h 61845"/>
                      <a:gd name="connsiteX3" fmla="*/ 3133 w 10762"/>
                      <a:gd name="connsiteY3" fmla="*/ 51365 h 61845"/>
                      <a:gd name="connsiteX4" fmla="*/ 3814 w 10762"/>
                      <a:gd name="connsiteY4" fmla="*/ 44280 h 61845"/>
                      <a:gd name="connsiteX5" fmla="*/ 4086 w 10762"/>
                      <a:gd name="connsiteY5" fmla="*/ 61174 h 61845"/>
                      <a:gd name="connsiteX6" fmla="*/ 5449 w 10762"/>
                      <a:gd name="connsiteY6" fmla="*/ 38694 h 61845"/>
                      <a:gd name="connsiteX7" fmla="*/ 10490 w 10762"/>
                      <a:gd name="connsiteY7" fmla="*/ 13488 h 61845"/>
                      <a:gd name="connsiteX8" fmla="*/ 10762 w 10762"/>
                      <a:gd name="connsiteY8" fmla="*/ 5041 h 61845"/>
                      <a:gd name="connsiteX9" fmla="*/ 10218 w 10762"/>
                      <a:gd name="connsiteY9" fmla="*/ 8038 h 61845"/>
                      <a:gd name="connsiteX10" fmla="*/ 7902 w 10762"/>
                      <a:gd name="connsiteY10" fmla="*/ 8038 h 61845"/>
                      <a:gd name="connsiteX11" fmla="*/ 6267 w 10762"/>
                      <a:gd name="connsiteY11" fmla="*/ 19211 h 61845"/>
                      <a:gd name="connsiteX12" fmla="*/ 7220 w 10762"/>
                      <a:gd name="connsiteY12" fmla="*/ 0 h 61845"/>
                      <a:gd name="connsiteX13" fmla="*/ 0 w 10762"/>
                      <a:gd name="connsiteY13" fmla="*/ 31609 h 61845"/>
                      <a:gd name="connsiteX14" fmla="*/ 4086 w 10762"/>
                      <a:gd name="connsiteY14" fmla="*/ 21391 h 61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762" h="61845">
                        <a:moveTo>
                          <a:pt x="4086" y="21391"/>
                        </a:moveTo>
                        <a:lnTo>
                          <a:pt x="4496" y="31200"/>
                        </a:lnTo>
                        <a:lnTo>
                          <a:pt x="1771" y="47141"/>
                        </a:lnTo>
                        <a:cubicBezTo>
                          <a:pt x="1771" y="47141"/>
                          <a:pt x="1771" y="59131"/>
                          <a:pt x="3133" y="51365"/>
                        </a:cubicBezTo>
                        <a:cubicBezTo>
                          <a:pt x="3133" y="49866"/>
                          <a:pt x="3406" y="46732"/>
                          <a:pt x="3814" y="44280"/>
                        </a:cubicBezTo>
                        <a:cubicBezTo>
                          <a:pt x="4905" y="46187"/>
                          <a:pt x="2179" y="65670"/>
                          <a:pt x="4086" y="61174"/>
                        </a:cubicBezTo>
                        <a:cubicBezTo>
                          <a:pt x="5041" y="48503"/>
                          <a:pt x="5721" y="46596"/>
                          <a:pt x="5449" y="38694"/>
                        </a:cubicBezTo>
                        <a:cubicBezTo>
                          <a:pt x="7220" y="27113"/>
                          <a:pt x="8991" y="18802"/>
                          <a:pt x="10490" y="13488"/>
                        </a:cubicBezTo>
                        <a:cubicBezTo>
                          <a:pt x="10899" y="10082"/>
                          <a:pt x="10082" y="9401"/>
                          <a:pt x="10762" y="5041"/>
                        </a:cubicBezTo>
                        <a:cubicBezTo>
                          <a:pt x="10626" y="5995"/>
                          <a:pt x="10490" y="6948"/>
                          <a:pt x="10218" y="8038"/>
                        </a:cubicBezTo>
                        <a:lnTo>
                          <a:pt x="7902" y="8038"/>
                        </a:lnTo>
                        <a:cubicBezTo>
                          <a:pt x="7629" y="11853"/>
                          <a:pt x="6812" y="15259"/>
                          <a:pt x="6267" y="19211"/>
                        </a:cubicBezTo>
                        <a:cubicBezTo>
                          <a:pt x="6540" y="12807"/>
                          <a:pt x="6812" y="6403"/>
                          <a:pt x="7220" y="0"/>
                        </a:cubicBezTo>
                        <a:cubicBezTo>
                          <a:pt x="3814" y="5586"/>
                          <a:pt x="1771" y="24388"/>
                          <a:pt x="0" y="31609"/>
                        </a:cubicBezTo>
                        <a:cubicBezTo>
                          <a:pt x="3270" y="22753"/>
                          <a:pt x="-273" y="38966"/>
                          <a:pt x="4086" y="21391"/>
                        </a:cubicBezTo>
                        <a:close/>
                      </a:path>
                    </a:pathLst>
                  </a:custGeom>
                  <a:solidFill>
                    <a:srgbClr val="333333"/>
                  </a:solidFill>
                  <a:ln w="0" cap="flat">
                    <a:noFill/>
                    <a:prstDash val="solid"/>
                    <a:miter/>
                  </a:ln>
                </p:spPr>
                <p:txBody>
                  <a:bodyPr rtlCol="0" anchor="ctr"/>
                  <a:lstStyle/>
                  <a:p>
                    <a:endParaRPr lang="en-US"/>
                  </a:p>
                </p:txBody>
              </p:sp>
              <p:sp>
                <p:nvSpPr>
                  <p:cNvPr id="3380" name="Freeform: Shape 3379">
                    <a:extLst>
                      <a:ext uri="{FF2B5EF4-FFF2-40B4-BE49-F238E27FC236}">
                        <a16:creationId xmlns:a16="http://schemas.microsoft.com/office/drawing/2014/main" id="{330293B3-D7E9-D842-C719-424D28B95FC2}"/>
                      </a:ext>
                    </a:extLst>
                  </p:cNvPr>
                  <p:cNvSpPr/>
                  <p:nvPr/>
                </p:nvSpPr>
                <p:spPr>
                  <a:xfrm>
                    <a:off x="19745894" y="1220217"/>
                    <a:ext cx="13624" cy="408"/>
                  </a:xfrm>
                  <a:custGeom>
                    <a:avLst/>
                    <a:gdLst>
                      <a:gd name="connsiteX0" fmla="*/ 0 w 13624"/>
                      <a:gd name="connsiteY0" fmla="*/ 409 h 408"/>
                      <a:gd name="connsiteX1" fmla="*/ 0 w 13624"/>
                      <a:gd name="connsiteY1" fmla="*/ 0 h 408"/>
                      <a:gd name="connsiteX2" fmla="*/ 0 w 13624"/>
                      <a:gd name="connsiteY2" fmla="*/ 409 h 408"/>
                    </a:gdLst>
                    <a:ahLst/>
                    <a:cxnLst>
                      <a:cxn ang="0">
                        <a:pos x="connsiteX0" y="connsiteY0"/>
                      </a:cxn>
                      <a:cxn ang="0">
                        <a:pos x="connsiteX1" y="connsiteY1"/>
                      </a:cxn>
                      <a:cxn ang="0">
                        <a:pos x="connsiteX2" y="connsiteY2"/>
                      </a:cxn>
                    </a:cxnLst>
                    <a:rect l="l" t="t" r="r" b="b"/>
                    <a:pathLst>
                      <a:path w="13624" h="408">
                        <a:moveTo>
                          <a:pt x="0" y="409"/>
                        </a:moveTo>
                        <a:cubicBezTo>
                          <a:pt x="0" y="409"/>
                          <a:pt x="0" y="136"/>
                          <a:pt x="0" y="0"/>
                        </a:cubicBezTo>
                        <a:cubicBezTo>
                          <a:pt x="0" y="136"/>
                          <a:pt x="0" y="273"/>
                          <a:pt x="0" y="409"/>
                        </a:cubicBezTo>
                        <a:close/>
                      </a:path>
                    </a:pathLst>
                  </a:custGeom>
                  <a:solidFill>
                    <a:srgbClr val="333333"/>
                  </a:solidFill>
                  <a:ln w="0" cap="flat">
                    <a:noFill/>
                    <a:prstDash val="solid"/>
                    <a:miter/>
                  </a:ln>
                </p:spPr>
                <p:txBody>
                  <a:bodyPr rtlCol="0" anchor="ctr"/>
                  <a:lstStyle/>
                  <a:p>
                    <a:endParaRPr lang="en-US"/>
                  </a:p>
                </p:txBody>
              </p:sp>
              <p:sp>
                <p:nvSpPr>
                  <p:cNvPr id="3381" name="Freeform: Shape 3380">
                    <a:extLst>
                      <a:ext uri="{FF2B5EF4-FFF2-40B4-BE49-F238E27FC236}">
                        <a16:creationId xmlns:a16="http://schemas.microsoft.com/office/drawing/2014/main" id="{C8FE2F24-C5CF-E7FE-818E-E99999268F90}"/>
                      </a:ext>
                    </a:extLst>
                  </p:cNvPr>
                  <p:cNvSpPr/>
                  <p:nvPr/>
                </p:nvSpPr>
                <p:spPr>
                  <a:xfrm>
                    <a:off x="20320853" y="1863689"/>
                    <a:ext cx="60083" cy="6692"/>
                  </a:xfrm>
                  <a:custGeom>
                    <a:avLst/>
                    <a:gdLst>
                      <a:gd name="connsiteX0" fmla="*/ 20981 w 60083"/>
                      <a:gd name="connsiteY0" fmla="*/ 1924 h 6692"/>
                      <a:gd name="connsiteX1" fmla="*/ 15123 w 60083"/>
                      <a:gd name="connsiteY1" fmla="*/ 1924 h 6692"/>
                      <a:gd name="connsiteX2" fmla="*/ 60083 w 60083"/>
                      <a:gd name="connsiteY2" fmla="*/ 6692 h 6692"/>
                      <a:gd name="connsiteX3" fmla="*/ 54498 w 60083"/>
                      <a:gd name="connsiteY3" fmla="*/ 4512 h 6692"/>
                      <a:gd name="connsiteX4" fmla="*/ 37195 w 60083"/>
                      <a:gd name="connsiteY4" fmla="*/ 3559 h 6692"/>
                      <a:gd name="connsiteX5" fmla="*/ 40465 w 60083"/>
                      <a:gd name="connsiteY5" fmla="*/ 3014 h 6692"/>
                      <a:gd name="connsiteX6" fmla="*/ 29973 w 60083"/>
                      <a:gd name="connsiteY6" fmla="*/ 16 h 6692"/>
                      <a:gd name="connsiteX7" fmla="*/ 29155 w 60083"/>
                      <a:gd name="connsiteY7" fmla="*/ 16 h 6692"/>
                      <a:gd name="connsiteX8" fmla="*/ 0 w 60083"/>
                      <a:gd name="connsiteY8" fmla="*/ 425 h 6692"/>
                      <a:gd name="connsiteX9" fmla="*/ 20844 w 60083"/>
                      <a:gd name="connsiteY9" fmla="*/ 1787 h 66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083" h="6692">
                        <a:moveTo>
                          <a:pt x="20981" y="1924"/>
                        </a:moveTo>
                        <a:cubicBezTo>
                          <a:pt x="17031" y="1515"/>
                          <a:pt x="15803" y="1924"/>
                          <a:pt x="15123" y="1924"/>
                        </a:cubicBezTo>
                        <a:cubicBezTo>
                          <a:pt x="30110" y="3831"/>
                          <a:pt x="44960" y="5602"/>
                          <a:pt x="60083" y="6692"/>
                        </a:cubicBezTo>
                        <a:cubicBezTo>
                          <a:pt x="58721" y="6011"/>
                          <a:pt x="45778" y="4240"/>
                          <a:pt x="54498" y="4512"/>
                        </a:cubicBezTo>
                        <a:cubicBezTo>
                          <a:pt x="50683" y="3559"/>
                          <a:pt x="38966" y="3150"/>
                          <a:pt x="37195" y="3559"/>
                        </a:cubicBezTo>
                        <a:lnTo>
                          <a:pt x="40465" y="3014"/>
                        </a:lnTo>
                        <a:cubicBezTo>
                          <a:pt x="29973" y="3014"/>
                          <a:pt x="23297" y="-256"/>
                          <a:pt x="29973" y="16"/>
                        </a:cubicBezTo>
                        <a:lnTo>
                          <a:pt x="29155" y="16"/>
                        </a:lnTo>
                        <a:cubicBezTo>
                          <a:pt x="19482" y="16"/>
                          <a:pt x="9673" y="697"/>
                          <a:pt x="0" y="425"/>
                        </a:cubicBezTo>
                        <a:cubicBezTo>
                          <a:pt x="10355" y="2469"/>
                          <a:pt x="8311" y="152"/>
                          <a:pt x="20844" y="1787"/>
                        </a:cubicBezTo>
                        <a:close/>
                      </a:path>
                    </a:pathLst>
                  </a:custGeom>
                  <a:solidFill>
                    <a:srgbClr val="333333"/>
                  </a:solidFill>
                  <a:ln w="0" cap="flat">
                    <a:noFill/>
                    <a:prstDash val="solid"/>
                    <a:miter/>
                  </a:ln>
                </p:spPr>
                <p:txBody>
                  <a:bodyPr rtlCol="0" anchor="ctr"/>
                  <a:lstStyle/>
                  <a:p>
                    <a:endParaRPr lang="en-US"/>
                  </a:p>
                </p:txBody>
              </p:sp>
              <p:sp>
                <p:nvSpPr>
                  <p:cNvPr id="3382" name="Freeform: Shape 3381">
                    <a:extLst>
                      <a:ext uri="{FF2B5EF4-FFF2-40B4-BE49-F238E27FC236}">
                        <a16:creationId xmlns:a16="http://schemas.microsoft.com/office/drawing/2014/main" id="{BF72B9F4-C401-3794-1B4F-D3EFDB7C112A}"/>
                      </a:ext>
                    </a:extLst>
                  </p:cNvPr>
                  <p:cNvSpPr/>
                  <p:nvPr/>
                </p:nvSpPr>
                <p:spPr>
                  <a:xfrm>
                    <a:off x="19777095" y="1224849"/>
                    <a:ext cx="1634" cy="5938"/>
                  </a:xfrm>
                  <a:custGeom>
                    <a:avLst/>
                    <a:gdLst>
                      <a:gd name="connsiteX0" fmla="*/ 0 w 1634"/>
                      <a:gd name="connsiteY0" fmla="*/ 0 h 5938"/>
                      <a:gd name="connsiteX1" fmla="*/ 1635 w 1634"/>
                      <a:gd name="connsiteY1" fmla="*/ 5722 h 5938"/>
                      <a:gd name="connsiteX2" fmla="*/ 0 w 1634"/>
                      <a:gd name="connsiteY2" fmla="*/ 0 h 5938"/>
                    </a:gdLst>
                    <a:ahLst/>
                    <a:cxnLst>
                      <a:cxn ang="0">
                        <a:pos x="connsiteX0" y="connsiteY0"/>
                      </a:cxn>
                      <a:cxn ang="0">
                        <a:pos x="connsiteX1" y="connsiteY1"/>
                      </a:cxn>
                      <a:cxn ang="0">
                        <a:pos x="connsiteX2" y="connsiteY2"/>
                      </a:cxn>
                    </a:cxnLst>
                    <a:rect l="l" t="t" r="r" b="b"/>
                    <a:pathLst>
                      <a:path w="1634" h="5938">
                        <a:moveTo>
                          <a:pt x="0" y="0"/>
                        </a:moveTo>
                        <a:cubicBezTo>
                          <a:pt x="1226" y="5722"/>
                          <a:pt x="1499" y="6404"/>
                          <a:pt x="1635" y="5722"/>
                        </a:cubicBezTo>
                        <a:cubicBezTo>
                          <a:pt x="1089" y="3679"/>
                          <a:pt x="546" y="1771"/>
                          <a:pt x="0" y="0"/>
                        </a:cubicBezTo>
                        <a:close/>
                      </a:path>
                    </a:pathLst>
                  </a:custGeom>
                  <a:solidFill>
                    <a:srgbClr val="333333"/>
                  </a:solidFill>
                  <a:ln w="0" cap="flat">
                    <a:noFill/>
                    <a:prstDash val="solid"/>
                    <a:miter/>
                  </a:ln>
                </p:spPr>
                <p:txBody>
                  <a:bodyPr rtlCol="0" anchor="ctr"/>
                  <a:lstStyle/>
                  <a:p>
                    <a:endParaRPr lang="en-US"/>
                  </a:p>
                </p:txBody>
              </p:sp>
              <p:sp>
                <p:nvSpPr>
                  <p:cNvPr id="3383" name="Freeform: Shape 3382">
                    <a:extLst>
                      <a:ext uri="{FF2B5EF4-FFF2-40B4-BE49-F238E27FC236}">
                        <a16:creationId xmlns:a16="http://schemas.microsoft.com/office/drawing/2014/main" id="{32A1D3F1-62F7-7D1B-B823-88BD1B288D0E}"/>
                      </a:ext>
                    </a:extLst>
                  </p:cNvPr>
                  <p:cNvSpPr/>
                  <p:nvPr/>
                </p:nvSpPr>
                <p:spPr>
                  <a:xfrm>
                    <a:off x="20304911" y="1864251"/>
                    <a:ext cx="9129" cy="13624"/>
                  </a:xfrm>
                  <a:custGeom>
                    <a:avLst/>
                    <a:gdLst>
                      <a:gd name="connsiteX0" fmla="*/ 9129 w 9129"/>
                      <a:gd name="connsiteY0" fmla="*/ 0 h 13624"/>
                      <a:gd name="connsiteX1" fmla="*/ 0 w 9129"/>
                      <a:gd name="connsiteY1" fmla="*/ 0 h 13624"/>
                      <a:gd name="connsiteX2" fmla="*/ 9129 w 9129"/>
                      <a:gd name="connsiteY2" fmla="*/ 0 h 13624"/>
                    </a:gdLst>
                    <a:ahLst/>
                    <a:cxnLst>
                      <a:cxn ang="0">
                        <a:pos x="connsiteX0" y="connsiteY0"/>
                      </a:cxn>
                      <a:cxn ang="0">
                        <a:pos x="connsiteX1" y="connsiteY1"/>
                      </a:cxn>
                      <a:cxn ang="0">
                        <a:pos x="connsiteX2" y="connsiteY2"/>
                      </a:cxn>
                    </a:cxnLst>
                    <a:rect l="l" t="t" r="r" b="b"/>
                    <a:pathLst>
                      <a:path w="9129" h="13624">
                        <a:moveTo>
                          <a:pt x="9129" y="0"/>
                        </a:moveTo>
                        <a:lnTo>
                          <a:pt x="0" y="0"/>
                        </a:lnTo>
                        <a:cubicBezTo>
                          <a:pt x="3679" y="0"/>
                          <a:pt x="6812" y="0"/>
                          <a:pt x="9129" y="0"/>
                        </a:cubicBezTo>
                        <a:close/>
                      </a:path>
                    </a:pathLst>
                  </a:custGeom>
                  <a:solidFill>
                    <a:srgbClr val="333333"/>
                  </a:solidFill>
                  <a:ln w="0" cap="flat">
                    <a:noFill/>
                    <a:prstDash val="solid"/>
                    <a:miter/>
                  </a:ln>
                </p:spPr>
                <p:txBody>
                  <a:bodyPr rtlCol="0" anchor="ctr"/>
                  <a:lstStyle/>
                  <a:p>
                    <a:endParaRPr lang="en-US"/>
                  </a:p>
                </p:txBody>
              </p:sp>
              <p:sp>
                <p:nvSpPr>
                  <p:cNvPr id="3384" name="Freeform: Shape 3383">
                    <a:extLst>
                      <a:ext uri="{FF2B5EF4-FFF2-40B4-BE49-F238E27FC236}">
                        <a16:creationId xmlns:a16="http://schemas.microsoft.com/office/drawing/2014/main" id="{EF964225-BC32-C49A-59CB-7AE83F0AC836}"/>
                      </a:ext>
                    </a:extLst>
                  </p:cNvPr>
                  <p:cNvSpPr/>
                  <p:nvPr/>
                </p:nvSpPr>
                <p:spPr>
                  <a:xfrm>
                    <a:off x="20374123" y="1850898"/>
                    <a:ext cx="3951" cy="408"/>
                  </a:xfrm>
                  <a:custGeom>
                    <a:avLst/>
                    <a:gdLst>
                      <a:gd name="connsiteX0" fmla="*/ 3952 w 3951"/>
                      <a:gd name="connsiteY0" fmla="*/ 272 h 408"/>
                      <a:gd name="connsiteX1" fmla="*/ 3952 w 3951"/>
                      <a:gd name="connsiteY1" fmla="*/ 0 h 408"/>
                      <a:gd name="connsiteX2" fmla="*/ 0 w 3951"/>
                      <a:gd name="connsiteY2" fmla="*/ 409 h 408"/>
                      <a:gd name="connsiteX3" fmla="*/ 0 w 3951"/>
                      <a:gd name="connsiteY3" fmla="*/ 409 h 408"/>
                      <a:gd name="connsiteX4" fmla="*/ 3952 w 3951"/>
                      <a:gd name="connsiteY4" fmla="*/ 409 h 4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51" h="408">
                        <a:moveTo>
                          <a:pt x="3952" y="272"/>
                        </a:moveTo>
                        <a:cubicBezTo>
                          <a:pt x="3952" y="272"/>
                          <a:pt x="3952" y="272"/>
                          <a:pt x="3952" y="0"/>
                        </a:cubicBezTo>
                        <a:lnTo>
                          <a:pt x="0" y="409"/>
                        </a:lnTo>
                        <a:cubicBezTo>
                          <a:pt x="0" y="409"/>
                          <a:pt x="0" y="409"/>
                          <a:pt x="0" y="409"/>
                        </a:cubicBezTo>
                        <a:cubicBezTo>
                          <a:pt x="1499" y="409"/>
                          <a:pt x="2726" y="409"/>
                          <a:pt x="3952" y="409"/>
                        </a:cubicBezTo>
                        <a:close/>
                      </a:path>
                    </a:pathLst>
                  </a:custGeom>
                  <a:solidFill>
                    <a:srgbClr val="333333"/>
                  </a:solidFill>
                  <a:ln w="0" cap="flat">
                    <a:noFill/>
                    <a:prstDash val="solid"/>
                    <a:miter/>
                  </a:ln>
                </p:spPr>
                <p:txBody>
                  <a:bodyPr rtlCol="0" anchor="ctr"/>
                  <a:lstStyle/>
                  <a:p>
                    <a:endParaRPr lang="en-US"/>
                  </a:p>
                </p:txBody>
              </p:sp>
              <p:sp>
                <p:nvSpPr>
                  <p:cNvPr id="3385" name="Freeform: Shape 3384">
                    <a:extLst>
                      <a:ext uri="{FF2B5EF4-FFF2-40B4-BE49-F238E27FC236}">
                        <a16:creationId xmlns:a16="http://schemas.microsoft.com/office/drawing/2014/main" id="{2FCA7E8C-4804-0154-B068-7EE5CB2D0C96}"/>
                      </a:ext>
                    </a:extLst>
                  </p:cNvPr>
                  <p:cNvSpPr/>
                  <p:nvPr/>
                </p:nvSpPr>
                <p:spPr>
                  <a:xfrm>
                    <a:off x="20113758" y="1804711"/>
                    <a:ext cx="2725" cy="1226"/>
                  </a:xfrm>
                  <a:custGeom>
                    <a:avLst/>
                    <a:gdLst>
                      <a:gd name="connsiteX0" fmla="*/ 2726 w 2725"/>
                      <a:gd name="connsiteY0" fmla="*/ 1226 h 1226"/>
                      <a:gd name="connsiteX1" fmla="*/ 0 w 2725"/>
                      <a:gd name="connsiteY1" fmla="*/ 0 h 1226"/>
                      <a:gd name="connsiteX2" fmla="*/ 2726 w 2725"/>
                      <a:gd name="connsiteY2" fmla="*/ 1226 h 1226"/>
                    </a:gdLst>
                    <a:ahLst/>
                    <a:cxnLst>
                      <a:cxn ang="0">
                        <a:pos x="connsiteX0" y="connsiteY0"/>
                      </a:cxn>
                      <a:cxn ang="0">
                        <a:pos x="connsiteX1" y="connsiteY1"/>
                      </a:cxn>
                      <a:cxn ang="0">
                        <a:pos x="connsiteX2" y="connsiteY2"/>
                      </a:cxn>
                    </a:cxnLst>
                    <a:rect l="l" t="t" r="r" b="b"/>
                    <a:pathLst>
                      <a:path w="2725" h="1226">
                        <a:moveTo>
                          <a:pt x="2726" y="1226"/>
                        </a:moveTo>
                        <a:cubicBezTo>
                          <a:pt x="1771" y="817"/>
                          <a:pt x="1091" y="409"/>
                          <a:pt x="0" y="0"/>
                        </a:cubicBezTo>
                        <a:cubicBezTo>
                          <a:pt x="955" y="409"/>
                          <a:pt x="1908" y="954"/>
                          <a:pt x="2726" y="1226"/>
                        </a:cubicBezTo>
                        <a:close/>
                      </a:path>
                    </a:pathLst>
                  </a:custGeom>
                  <a:solidFill>
                    <a:srgbClr val="333333"/>
                  </a:solidFill>
                  <a:ln w="0" cap="flat">
                    <a:noFill/>
                    <a:prstDash val="solid"/>
                    <a:miter/>
                  </a:ln>
                </p:spPr>
                <p:txBody>
                  <a:bodyPr rtlCol="0" anchor="ctr"/>
                  <a:lstStyle/>
                  <a:p>
                    <a:endParaRPr lang="en-US"/>
                  </a:p>
                </p:txBody>
              </p:sp>
              <p:sp>
                <p:nvSpPr>
                  <p:cNvPr id="3386" name="Freeform: Shape 3385">
                    <a:extLst>
                      <a:ext uri="{FF2B5EF4-FFF2-40B4-BE49-F238E27FC236}">
                        <a16:creationId xmlns:a16="http://schemas.microsoft.com/office/drawing/2014/main" id="{1BC791B5-8D1B-C557-26D1-93433D97EF89}"/>
                      </a:ext>
                    </a:extLst>
                  </p:cNvPr>
                  <p:cNvSpPr/>
                  <p:nvPr/>
                </p:nvSpPr>
                <p:spPr>
                  <a:xfrm>
                    <a:off x="20451512" y="1846539"/>
                    <a:ext cx="64591" cy="38421"/>
                  </a:xfrm>
                  <a:custGeom>
                    <a:avLst/>
                    <a:gdLst>
                      <a:gd name="connsiteX0" fmla="*/ 55315 w 64591"/>
                      <a:gd name="connsiteY0" fmla="*/ 38421 h 38421"/>
                      <a:gd name="connsiteX1" fmla="*/ 55588 w 64591"/>
                      <a:gd name="connsiteY1" fmla="*/ 38149 h 38421"/>
                      <a:gd name="connsiteX2" fmla="*/ 64035 w 64591"/>
                      <a:gd name="connsiteY2" fmla="*/ 15805 h 38421"/>
                      <a:gd name="connsiteX3" fmla="*/ 63218 w 64591"/>
                      <a:gd name="connsiteY3" fmla="*/ 25887 h 38421"/>
                      <a:gd name="connsiteX4" fmla="*/ 44007 w 64591"/>
                      <a:gd name="connsiteY4" fmla="*/ 0 h 38421"/>
                      <a:gd name="connsiteX5" fmla="*/ 26567 w 64591"/>
                      <a:gd name="connsiteY5" fmla="*/ 1363 h 38421"/>
                      <a:gd name="connsiteX6" fmla="*/ 23843 w 64591"/>
                      <a:gd name="connsiteY6" fmla="*/ 273 h 38421"/>
                      <a:gd name="connsiteX7" fmla="*/ 17303 w 64591"/>
                      <a:gd name="connsiteY7" fmla="*/ 1090 h 38421"/>
                      <a:gd name="connsiteX8" fmla="*/ 21253 w 64591"/>
                      <a:gd name="connsiteY8" fmla="*/ 1090 h 38421"/>
                      <a:gd name="connsiteX9" fmla="*/ 0 w 64591"/>
                      <a:gd name="connsiteY9" fmla="*/ 4905 h 38421"/>
                      <a:gd name="connsiteX10" fmla="*/ 20982 w 64591"/>
                      <a:gd name="connsiteY10" fmla="*/ 4224 h 38421"/>
                      <a:gd name="connsiteX11" fmla="*/ 26160 w 64591"/>
                      <a:gd name="connsiteY11" fmla="*/ 3951 h 38421"/>
                      <a:gd name="connsiteX12" fmla="*/ 42372 w 64591"/>
                      <a:gd name="connsiteY12" fmla="*/ 1226 h 38421"/>
                      <a:gd name="connsiteX13" fmla="*/ 44007 w 64591"/>
                      <a:gd name="connsiteY13" fmla="*/ 681 h 38421"/>
                      <a:gd name="connsiteX14" fmla="*/ 62673 w 64591"/>
                      <a:gd name="connsiteY14" fmla="*/ 25887 h 38421"/>
                      <a:gd name="connsiteX15" fmla="*/ 63898 w 64591"/>
                      <a:gd name="connsiteY15" fmla="*/ 15941 h 38421"/>
                      <a:gd name="connsiteX16" fmla="*/ 55451 w 64591"/>
                      <a:gd name="connsiteY16" fmla="*/ 38149 h 38421"/>
                      <a:gd name="connsiteX17" fmla="*/ 55179 w 64591"/>
                      <a:gd name="connsiteY17" fmla="*/ 38421 h 3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4591" h="38421">
                        <a:moveTo>
                          <a:pt x="55315" y="38421"/>
                        </a:moveTo>
                        <a:lnTo>
                          <a:pt x="55588" y="38149"/>
                        </a:lnTo>
                        <a:lnTo>
                          <a:pt x="64035" y="15805"/>
                        </a:lnTo>
                        <a:cubicBezTo>
                          <a:pt x="64990" y="18802"/>
                          <a:pt x="64717" y="23026"/>
                          <a:pt x="63218" y="25887"/>
                        </a:cubicBezTo>
                        <a:lnTo>
                          <a:pt x="44007" y="0"/>
                        </a:lnTo>
                        <a:lnTo>
                          <a:pt x="26567" y="1363"/>
                        </a:lnTo>
                        <a:cubicBezTo>
                          <a:pt x="29157" y="681"/>
                          <a:pt x="19755" y="954"/>
                          <a:pt x="23843" y="273"/>
                        </a:cubicBezTo>
                        <a:cubicBezTo>
                          <a:pt x="22345" y="273"/>
                          <a:pt x="15396" y="681"/>
                          <a:pt x="17303" y="1090"/>
                        </a:cubicBezTo>
                        <a:lnTo>
                          <a:pt x="21253" y="1090"/>
                        </a:lnTo>
                        <a:cubicBezTo>
                          <a:pt x="10899" y="2861"/>
                          <a:pt x="17167" y="3815"/>
                          <a:pt x="0" y="4905"/>
                        </a:cubicBezTo>
                        <a:cubicBezTo>
                          <a:pt x="10628" y="6267"/>
                          <a:pt x="15396" y="5177"/>
                          <a:pt x="20982" y="4224"/>
                        </a:cubicBezTo>
                        <a:cubicBezTo>
                          <a:pt x="22888" y="4224"/>
                          <a:pt x="24523" y="3951"/>
                          <a:pt x="26160" y="3951"/>
                        </a:cubicBezTo>
                        <a:lnTo>
                          <a:pt x="42372" y="1226"/>
                        </a:lnTo>
                        <a:lnTo>
                          <a:pt x="44007" y="681"/>
                        </a:lnTo>
                        <a:lnTo>
                          <a:pt x="62673" y="25887"/>
                        </a:lnTo>
                        <a:cubicBezTo>
                          <a:pt x="64308" y="23026"/>
                          <a:pt x="64717" y="19074"/>
                          <a:pt x="63898" y="15941"/>
                        </a:cubicBezTo>
                        <a:lnTo>
                          <a:pt x="55451" y="38149"/>
                        </a:lnTo>
                        <a:lnTo>
                          <a:pt x="55179" y="38421"/>
                        </a:lnTo>
                        <a:close/>
                      </a:path>
                    </a:pathLst>
                  </a:custGeom>
                  <a:solidFill>
                    <a:srgbClr val="333333"/>
                  </a:solidFill>
                  <a:ln w="0" cap="flat">
                    <a:noFill/>
                    <a:prstDash val="solid"/>
                    <a:miter/>
                  </a:ln>
                </p:spPr>
                <p:txBody>
                  <a:bodyPr rtlCol="0" anchor="ctr"/>
                  <a:lstStyle/>
                  <a:p>
                    <a:endParaRPr lang="en-US"/>
                  </a:p>
                </p:txBody>
              </p:sp>
              <p:sp>
                <p:nvSpPr>
                  <p:cNvPr id="3387" name="Freeform: Shape 3386">
                    <a:extLst>
                      <a:ext uri="{FF2B5EF4-FFF2-40B4-BE49-F238E27FC236}">
                        <a16:creationId xmlns:a16="http://schemas.microsoft.com/office/drawing/2014/main" id="{120731A1-D19D-F39B-529D-30BE252E7320}"/>
                      </a:ext>
                    </a:extLst>
                  </p:cNvPr>
                  <p:cNvSpPr/>
                  <p:nvPr/>
                </p:nvSpPr>
                <p:spPr>
                  <a:xfrm>
                    <a:off x="19862249" y="1488212"/>
                    <a:ext cx="272" cy="13624"/>
                  </a:xfrm>
                  <a:custGeom>
                    <a:avLst/>
                    <a:gdLst>
                      <a:gd name="connsiteX0" fmla="*/ 0 w 272"/>
                      <a:gd name="connsiteY0" fmla="*/ 0 h 13624"/>
                      <a:gd name="connsiteX1" fmla="*/ 273 w 272"/>
                      <a:gd name="connsiteY1" fmla="*/ 0 h 13624"/>
                      <a:gd name="connsiteX2" fmla="*/ 0 w 272"/>
                      <a:gd name="connsiteY2" fmla="*/ 0 h 13624"/>
                    </a:gdLst>
                    <a:ahLst/>
                    <a:cxnLst>
                      <a:cxn ang="0">
                        <a:pos x="connsiteX0" y="connsiteY0"/>
                      </a:cxn>
                      <a:cxn ang="0">
                        <a:pos x="connsiteX1" y="connsiteY1"/>
                      </a:cxn>
                      <a:cxn ang="0">
                        <a:pos x="connsiteX2" y="connsiteY2"/>
                      </a:cxn>
                    </a:cxnLst>
                    <a:rect l="l" t="t" r="r" b="b"/>
                    <a:pathLst>
                      <a:path w="272" h="13624">
                        <a:moveTo>
                          <a:pt x="0" y="0"/>
                        </a:moveTo>
                        <a:lnTo>
                          <a:pt x="273" y="0"/>
                        </a:lnTo>
                        <a:cubicBezTo>
                          <a:pt x="273" y="0"/>
                          <a:pt x="0" y="0"/>
                          <a:pt x="0" y="0"/>
                        </a:cubicBezTo>
                        <a:close/>
                      </a:path>
                    </a:pathLst>
                  </a:custGeom>
                  <a:solidFill>
                    <a:srgbClr val="333333"/>
                  </a:solidFill>
                  <a:ln w="0" cap="flat">
                    <a:noFill/>
                    <a:prstDash val="solid"/>
                    <a:miter/>
                  </a:ln>
                </p:spPr>
                <p:txBody>
                  <a:bodyPr rtlCol="0" anchor="ctr"/>
                  <a:lstStyle/>
                  <a:p>
                    <a:endParaRPr lang="en-US"/>
                  </a:p>
                </p:txBody>
              </p:sp>
              <p:sp>
                <p:nvSpPr>
                  <p:cNvPr id="3388" name="Freeform: Shape 3387">
                    <a:extLst>
                      <a:ext uri="{FF2B5EF4-FFF2-40B4-BE49-F238E27FC236}">
                        <a16:creationId xmlns:a16="http://schemas.microsoft.com/office/drawing/2014/main" id="{905E4128-471D-B1EF-C39D-476F6912E9B4}"/>
                      </a:ext>
                    </a:extLst>
                  </p:cNvPr>
                  <p:cNvSpPr/>
                  <p:nvPr/>
                </p:nvSpPr>
                <p:spPr>
                  <a:xfrm>
                    <a:off x="19862385" y="1488348"/>
                    <a:ext cx="1598" cy="2341"/>
                  </a:xfrm>
                  <a:custGeom>
                    <a:avLst/>
                    <a:gdLst>
                      <a:gd name="connsiteX0" fmla="*/ 953 w 1598"/>
                      <a:gd name="connsiteY0" fmla="*/ 545 h 2341"/>
                      <a:gd name="connsiteX1" fmla="*/ 0 w 1598"/>
                      <a:gd name="connsiteY1" fmla="*/ 0 h 2341"/>
                      <a:gd name="connsiteX2" fmla="*/ 953 w 1598"/>
                      <a:gd name="connsiteY2" fmla="*/ 545 h 2341"/>
                    </a:gdLst>
                    <a:ahLst/>
                    <a:cxnLst>
                      <a:cxn ang="0">
                        <a:pos x="connsiteX0" y="connsiteY0"/>
                      </a:cxn>
                      <a:cxn ang="0">
                        <a:pos x="connsiteX1" y="connsiteY1"/>
                      </a:cxn>
                      <a:cxn ang="0">
                        <a:pos x="connsiteX2" y="connsiteY2"/>
                      </a:cxn>
                    </a:cxnLst>
                    <a:rect l="l" t="t" r="r" b="b"/>
                    <a:pathLst>
                      <a:path w="1598" h="2341">
                        <a:moveTo>
                          <a:pt x="953" y="545"/>
                        </a:moveTo>
                        <a:lnTo>
                          <a:pt x="0" y="0"/>
                        </a:lnTo>
                        <a:cubicBezTo>
                          <a:pt x="680" y="818"/>
                          <a:pt x="2588" y="4496"/>
                          <a:pt x="953" y="545"/>
                        </a:cubicBezTo>
                        <a:close/>
                      </a:path>
                    </a:pathLst>
                  </a:custGeom>
                  <a:solidFill>
                    <a:srgbClr val="333333"/>
                  </a:solidFill>
                  <a:ln w="0" cap="flat">
                    <a:noFill/>
                    <a:prstDash val="solid"/>
                    <a:miter/>
                  </a:ln>
                </p:spPr>
                <p:txBody>
                  <a:bodyPr rtlCol="0" anchor="ctr"/>
                  <a:lstStyle/>
                  <a:p>
                    <a:endParaRPr lang="en-US"/>
                  </a:p>
                </p:txBody>
              </p:sp>
              <p:sp>
                <p:nvSpPr>
                  <p:cNvPr id="3389" name="Freeform: Shape 3388">
                    <a:extLst>
                      <a:ext uri="{FF2B5EF4-FFF2-40B4-BE49-F238E27FC236}">
                        <a16:creationId xmlns:a16="http://schemas.microsoft.com/office/drawing/2014/main" id="{44ABF42C-824C-EBE1-DCAD-1E3E601B298E}"/>
                      </a:ext>
                    </a:extLst>
                  </p:cNvPr>
                  <p:cNvSpPr/>
                  <p:nvPr/>
                </p:nvSpPr>
                <p:spPr>
                  <a:xfrm>
                    <a:off x="20314177" y="1863569"/>
                    <a:ext cx="6812" cy="681"/>
                  </a:xfrm>
                  <a:custGeom>
                    <a:avLst/>
                    <a:gdLst>
                      <a:gd name="connsiteX0" fmla="*/ 3406 w 6812"/>
                      <a:gd name="connsiteY0" fmla="*/ 0 h 681"/>
                      <a:gd name="connsiteX1" fmla="*/ 0 w 6812"/>
                      <a:gd name="connsiteY1" fmla="*/ 681 h 681"/>
                      <a:gd name="connsiteX2" fmla="*/ 6812 w 6812"/>
                      <a:gd name="connsiteY2" fmla="*/ 681 h 681"/>
                      <a:gd name="connsiteX3" fmla="*/ 3406 w 6812"/>
                      <a:gd name="connsiteY3" fmla="*/ 0 h 681"/>
                    </a:gdLst>
                    <a:ahLst/>
                    <a:cxnLst>
                      <a:cxn ang="0">
                        <a:pos x="connsiteX0" y="connsiteY0"/>
                      </a:cxn>
                      <a:cxn ang="0">
                        <a:pos x="connsiteX1" y="connsiteY1"/>
                      </a:cxn>
                      <a:cxn ang="0">
                        <a:pos x="connsiteX2" y="connsiteY2"/>
                      </a:cxn>
                      <a:cxn ang="0">
                        <a:pos x="connsiteX3" y="connsiteY3"/>
                      </a:cxn>
                    </a:cxnLst>
                    <a:rect l="l" t="t" r="r" b="b"/>
                    <a:pathLst>
                      <a:path w="6812" h="681">
                        <a:moveTo>
                          <a:pt x="3406" y="0"/>
                        </a:moveTo>
                        <a:cubicBezTo>
                          <a:pt x="3406" y="0"/>
                          <a:pt x="1906" y="545"/>
                          <a:pt x="0" y="681"/>
                        </a:cubicBezTo>
                        <a:lnTo>
                          <a:pt x="6812" y="681"/>
                        </a:lnTo>
                        <a:cubicBezTo>
                          <a:pt x="5858" y="681"/>
                          <a:pt x="4632" y="273"/>
                          <a:pt x="3406" y="0"/>
                        </a:cubicBezTo>
                        <a:close/>
                      </a:path>
                    </a:pathLst>
                  </a:custGeom>
                  <a:solidFill>
                    <a:srgbClr val="333333"/>
                  </a:solidFill>
                  <a:ln w="0" cap="flat">
                    <a:noFill/>
                    <a:prstDash val="solid"/>
                    <a:miter/>
                  </a:ln>
                </p:spPr>
                <p:txBody>
                  <a:bodyPr rtlCol="0" anchor="ctr"/>
                  <a:lstStyle/>
                  <a:p>
                    <a:endParaRPr lang="en-US"/>
                  </a:p>
                </p:txBody>
              </p:sp>
              <p:sp>
                <p:nvSpPr>
                  <p:cNvPr id="3390" name="Freeform: Shape 3389">
                    <a:extLst>
                      <a:ext uri="{FF2B5EF4-FFF2-40B4-BE49-F238E27FC236}">
                        <a16:creationId xmlns:a16="http://schemas.microsoft.com/office/drawing/2014/main" id="{1E596DED-3B2C-07AA-7952-1D54B64BE1B5}"/>
                      </a:ext>
                    </a:extLst>
                  </p:cNvPr>
                  <p:cNvSpPr/>
                  <p:nvPr/>
                </p:nvSpPr>
                <p:spPr>
                  <a:xfrm>
                    <a:off x="20333250" y="1861934"/>
                    <a:ext cx="23026" cy="1771"/>
                  </a:xfrm>
                  <a:custGeom>
                    <a:avLst/>
                    <a:gdLst>
                      <a:gd name="connsiteX0" fmla="*/ 0 w 23026"/>
                      <a:gd name="connsiteY0" fmla="*/ 0 h 1771"/>
                      <a:gd name="connsiteX1" fmla="*/ 16758 w 23026"/>
                      <a:gd name="connsiteY1" fmla="*/ 1771 h 1771"/>
                      <a:gd name="connsiteX2" fmla="*/ 23026 w 23026"/>
                      <a:gd name="connsiteY2" fmla="*/ 1771 h 1771"/>
                      <a:gd name="connsiteX3" fmla="*/ 0 w 23026"/>
                      <a:gd name="connsiteY3" fmla="*/ 0 h 1771"/>
                    </a:gdLst>
                    <a:ahLst/>
                    <a:cxnLst>
                      <a:cxn ang="0">
                        <a:pos x="connsiteX0" y="connsiteY0"/>
                      </a:cxn>
                      <a:cxn ang="0">
                        <a:pos x="connsiteX1" y="connsiteY1"/>
                      </a:cxn>
                      <a:cxn ang="0">
                        <a:pos x="connsiteX2" y="connsiteY2"/>
                      </a:cxn>
                      <a:cxn ang="0">
                        <a:pos x="connsiteX3" y="connsiteY3"/>
                      </a:cxn>
                    </a:cxnLst>
                    <a:rect l="l" t="t" r="r" b="b"/>
                    <a:pathLst>
                      <a:path w="23026" h="1771">
                        <a:moveTo>
                          <a:pt x="0" y="0"/>
                        </a:moveTo>
                        <a:lnTo>
                          <a:pt x="16758" y="1771"/>
                        </a:lnTo>
                        <a:lnTo>
                          <a:pt x="23026" y="1771"/>
                        </a:lnTo>
                        <a:cubicBezTo>
                          <a:pt x="16623" y="1090"/>
                          <a:pt x="9129" y="681"/>
                          <a:pt x="0" y="0"/>
                        </a:cubicBezTo>
                        <a:close/>
                      </a:path>
                    </a:pathLst>
                  </a:custGeom>
                  <a:solidFill>
                    <a:srgbClr val="333333"/>
                  </a:solidFill>
                  <a:ln w="0" cap="flat">
                    <a:noFill/>
                    <a:prstDash val="solid"/>
                    <a:miter/>
                  </a:ln>
                </p:spPr>
                <p:txBody>
                  <a:bodyPr rtlCol="0" anchor="ctr"/>
                  <a:lstStyle/>
                  <a:p>
                    <a:endParaRPr lang="en-US"/>
                  </a:p>
                </p:txBody>
              </p:sp>
              <p:sp>
                <p:nvSpPr>
                  <p:cNvPr id="3391" name="Freeform: Shape 3390">
                    <a:extLst>
                      <a:ext uri="{FF2B5EF4-FFF2-40B4-BE49-F238E27FC236}">
                        <a16:creationId xmlns:a16="http://schemas.microsoft.com/office/drawing/2014/main" id="{3922F645-69A9-479F-8302-6B1F2CDB7FAD}"/>
                      </a:ext>
                    </a:extLst>
                  </p:cNvPr>
                  <p:cNvSpPr/>
                  <p:nvPr/>
                </p:nvSpPr>
                <p:spPr>
                  <a:xfrm>
                    <a:off x="20049244" y="1770377"/>
                    <a:ext cx="255531" cy="93613"/>
                  </a:xfrm>
                  <a:custGeom>
                    <a:avLst/>
                    <a:gdLst>
                      <a:gd name="connsiteX0" fmla="*/ 91083 w 255531"/>
                      <a:gd name="connsiteY0" fmla="*/ 48640 h 93613"/>
                      <a:gd name="connsiteX1" fmla="*/ 85360 w 255531"/>
                      <a:gd name="connsiteY1" fmla="*/ 43054 h 93613"/>
                      <a:gd name="connsiteX2" fmla="*/ 67240 w 255531"/>
                      <a:gd name="connsiteY2" fmla="*/ 35560 h 93613"/>
                      <a:gd name="connsiteX3" fmla="*/ 88085 w 255531"/>
                      <a:gd name="connsiteY3" fmla="*/ 49185 h 93613"/>
                      <a:gd name="connsiteX4" fmla="*/ 60292 w 255531"/>
                      <a:gd name="connsiteY4" fmla="*/ 36786 h 93613"/>
                      <a:gd name="connsiteX5" fmla="*/ 72418 w 255531"/>
                      <a:gd name="connsiteY5" fmla="*/ 39648 h 93613"/>
                      <a:gd name="connsiteX6" fmla="*/ 58928 w 255531"/>
                      <a:gd name="connsiteY6" fmla="*/ 34470 h 93613"/>
                      <a:gd name="connsiteX7" fmla="*/ 35358 w 255531"/>
                      <a:gd name="connsiteY7" fmla="*/ 21527 h 93613"/>
                      <a:gd name="connsiteX8" fmla="*/ 17783 w 255531"/>
                      <a:gd name="connsiteY8" fmla="*/ 9401 h 93613"/>
                      <a:gd name="connsiteX9" fmla="*/ 207 w 255531"/>
                      <a:gd name="connsiteY9" fmla="*/ 0 h 93613"/>
                      <a:gd name="connsiteX10" fmla="*/ 19009 w 255531"/>
                      <a:gd name="connsiteY10" fmla="*/ 15805 h 93613"/>
                      <a:gd name="connsiteX11" fmla="*/ 17374 w 255531"/>
                      <a:gd name="connsiteY11" fmla="*/ 13761 h 93613"/>
                      <a:gd name="connsiteX12" fmla="*/ 26638 w 255531"/>
                      <a:gd name="connsiteY12" fmla="*/ 20300 h 93613"/>
                      <a:gd name="connsiteX13" fmla="*/ 33995 w 255531"/>
                      <a:gd name="connsiteY13" fmla="*/ 22208 h 93613"/>
                      <a:gd name="connsiteX14" fmla="*/ 43534 w 255531"/>
                      <a:gd name="connsiteY14" fmla="*/ 28339 h 93613"/>
                      <a:gd name="connsiteX15" fmla="*/ 37811 w 255531"/>
                      <a:gd name="connsiteY15" fmla="*/ 25478 h 93613"/>
                      <a:gd name="connsiteX16" fmla="*/ 61245 w 255531"/>
                      <a:gd name="connsiteY16" fmla="*/ 38285 h 93613"/>
                      <a:gd name="connsiteX17" fmla="*/ 57838 w 255531"/>
                      <a:gd name="connsiteY17" fmla="*/ 37604 h 93613"/>
                      <a:gd name="connsiteX18" fmla="*/ 88494 w 255531"/>
                      <a:gd name="connsiteY18" fmla="*/ 50683 h 93613"/>
                      <a:gd name="connsiteX19" fmla="*/ 80183 w 255531"/>
                      <a:gd name="connsiteY19" fmla="*/ 48912 h 93613"/>
                      <a:gd name="connsiteX20" fmla="*/ 131139 w 255531"/>
                      <a:gd name="connsiteY20" fmla="*/ 70030 h 93613"/>
                      <a:gd name="connsiteX21" fmla="*/ 128278 w 255531"/>
                      <a:gd name="connsiteY21" fmla="*/ 67987 h 93613"/>
                      <a:gd name="connsiteX22" fmla="*/ 140404 w 255531"/>
                      <a:gd name="connsiteY22" fmla="*/ 74526 h 93613"/>
                      <a:gd name="connsiteX23" fmla="*/ 164384 w 255531"/>
                      <a:gd name="connsiteY23" fmla="*/ 82156 h 93613"/>
                      <a:gd name="connsiteX24" fmla="*/ 191360 w 255531"/>
                      <a:gd name="connsiteY24" fmla="*/ 89377 h 93613"/>
                      <a:gd name="connsiteX25" fmla="*/ 223514 w 255531"/>
                      <a:gd name="connsiteY25" fmla="*/ 92238 h 93613"/>
                      <a:gd name="connsiteX26" fmla="*/ 255531 w 255531"/>
                      <a:gd name="connsiteY26" fmla="*/ 93601 h 93613"/>
                      <a:gd name="connsiteX27" fmla="*/ 248037 w 255531"/>
                      <a:gd name="connsiteY27" fmla="*/ 92920 h 93613"/>
                      <a:gd name="connsiteX28" fmla="*/ 249808 w 255531"/>
                      <a:gd name="connsiteY28" fmla="*/ 90195 h 93613"/>
                      <a:gd name="connsiteX29" fmla="*/ 228828 w 255531"/>
                      <a:gd name="connsiteY29" fmla="*/ 88287 h 93613"/>
                      <a:gd name="connsiteX30" fmla="*/ 222696 w 255531"/>
                      <a:gd name="connsiteY30" fmla="*/ 84064 h 93613"/>
                      <a:gd name="connsiteX31" fmla="*/ 131412 w 255531"/>
                      <a:gd name="connsiteY31" fmla="*/ 66215 h 93613"/>
                      <a:gd name="connsiteX32" fmla="*/ 116832 w 255531"/>
                      <a:gd name="connsiteY32" fmla="*/ 59812 h 93613"/>
                      <a:gd name="connsiteX33" fmla="*/ 94489 w 255531"/>
                      <a:gd name="connsiteY33" fmla="*/ 49730 h 93613"/>
                      <a:gd name="connsiteX34" fmla="*/ 117514 w 255531"/>
                      <a:gd name="connsiteY34" fmla="*/ 57632 h 93613"/>
                      <a:gd name="connsiteX35" fmla="*/ 95033 w 255531"/>
                      <a:gd name="connsiteY35" fmla="*/ 47550 h 93613"/>
                      <a:gd name="connsiteX36" fmla="*/ 90947 w 255531"/>
                      <a:gd name="connsiteY36" fmla="*/ 48640 h 93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255531" h="93613">
                        <a:moveTo>
                          <a:pt x="91083" y="48640"/>
                        </a:moveTo>
                        <a:cubicBezTo>
                          <a:pt x="58928" y="33380"/>
                          <a:pt x="99802" y="50683"/>
                          <a:pt x="85360" y="43054"/>
                        </a:cubicBezTo>
                        <a:cubicBezTo>
                          <a:pt x="76504" y="38830"/>
                          <a:pt x="72962" y="38149"/>
                          <a:pt x="67240" y="35560"/>
                        </a:cubicBezTo>
                        <a:cubicBezTo>
                          <a:pt x="92855" y="47550"/>
                          <a:pt x="62199" y="36922"/>
                          <a:pt x="88085" y="49185"/>
                        </a:cubicBezTo>
                        <a:cubicBezTo>
                          <a:pt x="83589" y="49321"/>
                          <a:pt x="68739" y="41691"/>
                          <a:pt x="60292" y="36786"/>
                        </a:cubicBezTo>
                        <a:cubicBezTo>
                          <a:pt x="51299" y="30247"/>
                          <a:pt x="69419" y="40056"/>
                          <a:pt x="72418" y="39648"/>
                        </a:cubicBezTo>
                        <a:cubicBezTo>
                          <a:pt x="62063" y="34743"/>
                          <a:pt x="63698" y="35833"/>
                          <a:pt x="58928" y="34470"/>
                        </a:cubicBezTo>
                        <a:cubicBezTo>
                          <a:pt x="51026" y="30110"/>
                          <a:pt x="42852" y="25614"/>
                          <a:pt x="35358" y="21527"/>
                        </a:cubicBezTo>
                        <a:cubicBezTo>
                          <a:pt x="27865" y="17576"/>
                          <a:pt x="21460" y="13488"/>
                          <a:pt x="17783" y="9401"/>
                        </a:cubicBezTo>
                        <a:cubicBezTo>
                          <a:pt x="6746" y="2316"/>
                          <a:pt x="7019" y="3542"/>
                          <a:pt x="207" y="0"/>
                        </a:cubicBezTo>
                        <a:cubicBezTo>
                          <a:pt x="-2110" y="681"/>
                          <a:pt x="15739" y="11853"/>
                          <a:pt x="19009" y="15805"/>
                        </a:cubicBezTo>
                        <a:cubicBezTo>
                          <a:pt x="18190" y="15123"/>
                          <a:pt x="16828" y="13761"/>
                          <a:pt x="17374" y="13761"/>
                        </a:cubicBezTo>
                        <a:cubicBezTo>
                          <a:pt x="20507" y="15941"/>
                          <a:pt x="23504" y="18393"/>
                          <a:pt x="26638" y="20300"/>
                        </a:cubicBezTo>
                        <a:cubicBezTo>
                          <a:pt x="17783" y="14169"/>
                          <a:pt x="28954" y="19483"/>
                          <a:pt x="33995" y="22208"/>
                        </a:cubicBezTo>
                        <a:cubicBezTo>
                          <a:pt x="37674" y="24252"/>
                          <a:pt x="44759" y="28475"/>
                          <a:pt x="43534" y="28339"/>
                        </a:cubicBezTo>
                        <a:lnTo>
                          <a:pt x="37811" y="25478"/>
                        </a:lnTo>
                        <a:cubicBezTo>
                          <a:pt x="44623" y="30110"/>
                          <a:pt x="53887" y="33653"/>
                          <a:pt x="61245" y="38285"/>
                        </a:cubicBezTo>
                        <a:cubicBezTo>
                          <a:pt x="61381" y="38830"/>
                          <a:pt x="58384" y="37604"/>
                          <a:pt x="57838" y="37604"/>
                        </a:cubicBezTo>
                        <a:cubicBezTo>
                          <a:pt x="67104" y="40737"/>
                          <a:pt x="75142" y="45370"/>
                          <a:pt x="88494" y="50683"/>
                        </a:cubicBezTo>
                        <a:cubicBezTo>
                          <a:pt x="85633" y="50138"/>
                          <a:pt x="82907" y="49593"/>
                          <a:pt x="80183" y="48912"/>
                        </a:cubicBezTo>
                        <a:cubicBezTo>
                          <a:pt x="91491" y="51910"/>
                          <a:pt x="114654" y="63218"/>
                          <a:pt x="131139" y="70030"/>
                        </a:cubicBezTo>
                        <a:cubicBezTo>
                          <a:pt x="129367" y="69077"/>
                          <a:pt x="126098" y="67578"/>
                          <a:pt x="128278" y="67987"/>
                        </a:cubicBezTo>
                        <a:cubicBezTo>
                          <a:pt x="138224" y="71256"/>
                          <a:pt x="145309" y="75208"/>
                          <a:pt x="140404" y="74526"/>
                        </a:cubicBezTo>
                        <a:cubicBezTo>
                          <a:pt x="145445" y="75753"/>
                          <a:pt x="154709" y="78750"/>
                          <a:pt x="164384" y="82156"/>
                        </a:cubicBezTo>
                        <a:cubicBezTo>
                          <a:pt x="174057" y="85699"/>
                          <a:pt x="184275" y="88696"/>
                          <a:pt x="191360" y="89377"/>
                        </a:cubicBezTo>
                        <a:cubicBezTo>
                          <a:pt x="202122" y="90467"/>
                          <a:pt x="212750" y="91830"/>
                          <a:pt x="223514" y="92238"/>
                        </a:cubicBezTo>
                        <a:cubicBezTo>
                          <a:pt x="234278" y="92783"/>
                          <a:pt x="244904" y="93737"/>
                          <a:pt x="255531" y="93601"/>
                        </a:cubicBezTo>
                        <a:cubicBezTo>
                          <a:pt x="253214" y="93465"/>
                          <a:pt x="250627" y="93192"/>
                          <a:pt x="248037" y="92920"/>
                        </a:cubicBezTo>
                        <a:cubicBezTo>
                          <a:pt x="242725" y="90331"/>
                          <a:pt x="239590" y="89922"/>
                          <a:pt x="249808" y="90195"/>
                        </a:cubicBezTo>
                        <a:cubicBezTo>
                          <a:pt x="239999" y="89377"/>
                          <a:pt x="243405" y="91148"/>
                          <a:pt x="228828" y="88287"/>
                        </a:cubicBezTo>
                        <a:cubicBezTo>
                          <a:pt x="234685" y="88696"/>
                          <a:pt x="236456" y="87061"/>
                          <a:pt x="222696" y="84064"/>
                        </a:cubicBezTo>
                        <a:cubicBezTo>
                          <a:pt x="187817" y="77660"/>
                          <a:pt x="163702" y="75889"/>
                          <a:pt x="131412" y="66215"/>
                        </a:cubicBezTo>
                        <a:cubicBezTo>
                          <a:pt x="131002" y="65398"/>
                          <a:pt x="124736" y="62809"/>
                          <a:pt x="116832" y="59812"/>
                        </a:cubicBezTo>
                        <a:cubicBezTo>
                          <a:pt x="109203" y="56406"/>
                          <a:pt x="100347" y="52318"/>
                          <a:pt x="94489" y="49730"/>
                        </a:cubicBezTo>
                        <a:cubicBezTo>
                          <a:pt x="99530" y="50411"/>
                          <a:pt x="108385" y="53953"/>
                          <a:pt x="117514" y="57632"/>
                        </a:cubicBezTo>
                        <a:cubicBezTo>
                          <a:pt x="111928" y="55043"/>
                          <a:pt x="102118" y="50820"/>
                          <a:pt x="95033" y="47550"/>
                        </a:cubicBezTo>
                        <a:lnTo>
                          <a:pt x="90947" y="48640"/>
                        </a:lnTo>
                        <a:close/>
                      </a:path>
                    </a:pathLst>
                  </a:custGeom>
                  <a:solidFill>
                    <a:srgbClr val="333333"/>
                  </a:solidFill>
                  <a:ln w="0" cap="flat">
                    <a:noFill/>
                    <a:prstDash val="solid"/>
                    <a:miter/>
                  </a:ln>
                </p:spPr>
                <p:txBody>
                  <a:bodyPr rtlCol="0" anchor="ctr"/>
                  <a:lstStyle/>
                  <a:p>
                    <a:endParaRPr lang="en-US"/>
                  </a:p>
                </p:txBody>
              </p:sp>
              <p:sp>
                <p:nvSpPr>
                  <p:cNvPr id="3392" name="Freeform: Shape 3391">
                    <a:extLst>
                      <a:ext uri="{FF2B5EF4-FFF2-40B4-BE49-F238E27FC236}">
                        <a16:creationId xmlns:a16="http://schemas.microsoft.com/office/drawing/2014/main" id="{B27FC790-493F-66A5-6C22-31839885B6B6}"/>
                      </a:ext>
                    </a:extLst>
                  </p:cNvPr>
                  <p:cNvSpPr/>
                  <p:nvPr/>
                </p:nvSpPr>
                <p:spPr>
                  <a:xfrm>
                    <a:off x="20216897" y="1843405"/>
                    <a:ext cx="2587" cy="1089"/>
                  </a:xfrm>
                  <a:custGeom>
                    <a:avLst/>
                    <a:gdLst>
                      <a:gd name="connsiteX0" fmla="*/ 2588 w 2587"/>
                      <a:gd name="connsiteY0" fmla="*/ 1090 h 1089"/>
                      <a:gd name="connsiteX1" fmla="*/ 0 w 2587"/>
                      <a:gd name="connsiteY1" fmla="*/ 0 h 1089"/>
                      <a:gd name="connsiteX2" fmla="*/ 2588 w 2587"/>
                      <a:gd name="connsiteY2" fmla="*/ 1090 h 1089"/>
                    </a:gdLst>
                    <a:ahLst/>
                    <a:cxnLst>
                      <a:cxn ang="0">
                        <a:pos x="connsiteX0" y="connsiteY0"/>
                      </a:cxn>
                      <a:cxn ang="0">
                        <a:pos x="connsiteX1" y="connsiteY1"/>
                      </a:cxn>
                      <a:cxn ang="0">
                        <a:pos x="connsiteX2" y="connsiteY2"/>
                      </a:cxn>
                    </a:cxnLst>
                    <a:rect l="l" t="t" r="r" b="b"/>
                    <a:pathLst>
                      <a:path w="2587" h="1089">
                        <a:moveTo>
                          <a:pt x="2588" y="1090"/>
                        </a:moveTo>
                        <a:cubicBezTo>
                          <a:pt x="1771" y="681"/>
                          <a:pt x="817" y="409"/>
                          <a:pt x="0" y="0"/>
                        </a:cubicBezTo>
                        <a:cubicBezTo>
                          <a:pt x="407" y="273"/>
                          <a:pt x="1226" y="545"/>
                          <a:pt x="2588" y="1090"/>
                        </a:cubicBezTo>
                        <a:close/>
                      </a:path>
                    </a:pathLst>
                  </a:custGeom>
                  <a:solidFill>
                    <a:srgbClr val="333333"/>
                  </a:solidFill>
                  <a:ln w="0" cap="flat">
                    <a:noFill/>
                    <a:prstDash val="solid"/>
                    <a:miter/>
                  </a:ln>
                </p:spPr>
                <p:txBody>
                  <a:bodyPr rtlCol="0" anchor="ctr"/>
                  <a:lstStyle/>
                  <a:p>
                    <a:endParaRPr lang="en-US"/>
                  </a:p>
                </p:txBody>
              </p:sp>
              <p:sp>
                <p:nvSpPr>
                  <p:cNvPr id="3393" name="Freeform: Shape 3392">
                    <a:extLst>
                      <a:ext uri="{FF2B5EF4-FFF2-40B4-BE49-F238E27FC236}">
                        <a16:creationId xmlns:a16="http://schemas.microsoft.com/office/drawing/2014/main" id="{34FF2856-192B-5EF9-4D67-1C624B071379}"/>
                      </a:ext>
                    </a:extLst>
                  </p:cNvPr>
                  <p:cNvSpPr/>
                  <p:nvPr/>
                </p:nvSpPr>
                <p:spPr>
                  <a:xfrm>
                    <a:off x="20166894" y="1828145"/>
                    <a:ext cx="2997" cy="1089"/>
                  </a:xfrm>
                  <a:custGeom>
                    <a:avLst/>
                    <a:gdLst>
                      <a:gd name="connsiteX0" fmla="*/ 2861 w 2997"/>
                      <a:gd name="connsiteY0" fmla="*/ 954 h 1089"/>
                      <a:gd name="connsiteX1" fmla="*/ 2997 w 2997"/>
                      <a:gd name="connsiteY1" fmla="*/ 954 h 1089"/>
                      <a:gd name="connsiteX2" fmla="*/ 0 w 2997"/>
                      <a:gd name="connsiteY2" fmla="*/ 0 h 1089"/>
                      <a:gd name="connsiteX3" fmla="*/ 2724 w 2997"/>
                      <a:gd name="connsiteY3" fmla="*/ 1090 h 1089"/>
                    </a:gdLst>
                    <a:ahLst/>
                    <a:cxnLst>
                      <a:cxn ang="0">
                        <a:pos x="connsiteX0" y="connsiteY0"/>
                      </a:cxn>
                      <a:cxn ang="0">
                        <a:pos x="connsiteX1" y="connsiteY1"/>
                      </a:cxn>
                      <a:cxn ang="0">
                        <a:pos x="connsiteX2" y="connsiteY2"/>
                      </a:cxn>
                      <a:cxn ang="0">
                        <a:pos x="connsiteX3" y="connsiteY3"/>
                      </a:cxn>
                    </a:cxnLst>
                    <a:rect l="l" t="t" r="r" b="b"/>
                    <a:pathLst>
                      <a:path w="2997" h="1089">
                        <a:moveTo>
                          <a:pt x="2861" y="954"/>
                        </a:moveTo>
                        <a:cubicBezTo>
                          <a:pt x="2861" y="954"/>
                          <a:pt x="2861" y="954"/>
                          <a:pt x="2997" y="954"/>
                        </a:cubicBezTo>
                        <a:lnTo>
                          <a:pt x="0" y="0"/>
                        </a:lnTo>
                        <a:cubicBezTo>
                          <a:pt x="953" y="409"/>
                          <a:pt x="2044" y="818"/>
                          <a:pt x="2724" y="1090"/>
                        </a:cubicBezTo>
                        <a:close/>
                      </a:path>
                    </a:pathLst>
                  </a:custGeom>
                  <a:solidFill>
                    <a:srgbClr val="333333"/>
                  </a:solidFill>
                  <a:ln w="0" cap="flat">
                    <a:noFill/>
                    <a:prstDash val="solid"/>
                    <a:miter/>
                  </a:ln>
                </p:spPr>
                <p:txBody>
                  <a:bodyPr rtlCol="0" anchor="ctr"/>
                  <a:lstStyle/>
                  <a:p>
                    <a:endParaRPr lang="en-US"/>
                  </a:p>
                </p:txBody>
              </p:sp>
              <p:sp>
                <p:nvSpPr>
                  <p:cNvPr id="3394" name="Freeform: Shape 3393">
                    <a:extLst>
                      <a:ext uri="{FF2B5EF4-FFF2-40B4-BE49-F238E27FC236}">
                        <a16:creationId xmlns:a16="http://schemas.microsoft.com/office/drawing/2014/main" id="{FC35712E-4C2B-4B00-6474-03A58BED8F2C}"/>
                      </a:ext>
                    </a:extLst>
                  </p:cNvPr>
                  <p:cNvSpPr/>
                  <p:nvPr/>
                </p:nvSpPr>
                <p:spPr>
                  <a:xfrm>
                    <a:off x="20309466" y="1859073"/>
                    <a:ext cx="6208" cy="408"/>
                  </a:xfrm>
                  <a:custGeom>
                    <a:avLst/>
                    <a:gdLst>
                      <a:gd name="connsiteX0" fmla="*/ 349 w 6208"/>
                      <a:gd name="connsiteY0" fmla="*/ 409 h 408"/>
                      <a:gd name="connsiteX1" fmla="*/ 6209 w 6208"/>
                      <a:gd name="connsiteY1" fmla="*/ 409 h 408"/>
                      <a:gd name="connsiteX2" fmla="*/ 1711 w 6208"/>
                      <a:gd name="connsiteY2" fmla="*/ 0 h 408"/>
                      <a:gd name="connsiteX3" fmla="*/ 349 w 6208"/>
                      <a:gd name="connsiteY3" fmla="*/ 273 h 408"/>
                    </a:gdLst>
                    <a:ahLst/>
                    <a:cxnLst>
                      <a:cxn ang="0">
                        <a:pos x="connsiteX0" y="connsiteY0"/>
                      </a:cxn>
                      <a:cxn ang="0">
                        <a:pos x="connsiteX1" y="connsiteY1"/>
                      </a:cxn>
                      <a:cxn ang="0">
                        <a:pos x="connsiteX2" y="connsiteY2"/>
                      </a:cxn>
                      <a:cxn ang="0">
                        <a:pos x="connsiteX3" y="connsiteY3"/>
                      </a:cxn>
                    </a:cxnLst>
                    <a:rect l="l" t="t" r="r" b="b"/>
                    <a:pathLst>
                      <a:path w="6208" h="408">
                        <a:moveTo>
                          <a:pt x="349" y="409"/>
                        </a:moveTo>
                        <a:cubicBezTo>
                          <a:pt x="2530" y="409"/>
                          <a:pt x="3892" y="409"/>
                          <a:pt x="6209" y="409"/>
                        </a:cubicBezTo>
                        <a:cubicBezTo>
                          <a:pt x="4845" y="409"/>
                          <a:pt x="3346" y="136"/>
                          <a:pt x="1711" y="0"/>
                        </a:cubicBezTo>
                        <a:cubicBezTo>
                          <a:pt x="213" y="0"/>
                          <a:pt x="-467" y="0"/>
                          <a:pt x="349" y="273"/>
                        </a:cubicBezTo>
                        <a:close/>
                      </a:path>
                    </a:pathLst>
                  </a:custGeom>
                  <a:solidFill>
                    <a:srgbClr val="333333"/>
                  </a:solidFill>
                  <a:ln w="0" cap="flat">
                    <a:noFill/>
                    <a:prstDash val="solid"/>
                    <a:miter/>
                  </a:ln>
                </p:spPr>
                <p:txBody>
                  <a:bodyPr rtlCol="0" anchor="ctr"/>
                  <a:lstStyle/>
                  <a:p>
                    <a:endParaRPr lang="en-US"/>
                  </a:p>
                </p:txBody>
              </p:sp>
              <p:sp>
                <p:nvSpPr>
                  <p:cNvPr id="3395" name="Freeform: Shape 3394">
                    <a:extLst>
                      <a:ext uri="{FF2B5EF4-FFF2-40B4-BE49-F238E27FC236}">
                        <a16:creationId xmlns:a16="http://schemas.microsoft.com/office/drawing/2014/main" id="{5AB4A492-5F1E-07FA-EAD7-56B6635EDDC0}"/>
                      </a:ext>
                    </a:extLst>
                  </p:cNvPr>
                  <p:cNvSpPr/>
                  <p:nvPr/>
                </p:nvSpPr>
                <p:spPr>
                  <a:xfrm>
                    <a:off x="20315266" y="1862752"/>
                    <a:ext cx="2414" cy="817"/>
                  </a:xfrm>
                  <a:custGeom>
                    <a:avLst/>
                    <a:gdLst>
                      <a:gd name="connsiteX0" fmla="*/ 1226 w 2414"/>
                      <a:gd name="connsiteY0" fmla="*/ 0 h 817"/>
                      <a:gd name="connsiteX1" fmla="*/ 0 w 2414"/>
                      <a:gd name="connsiteY1" fmla="*/ 273 h 817"/>
                      <a:gd name="connsiteX2" fmla="*/ 2317 w 2414"/>
                      <a:gd name="connsiteY2" fmla="*/ 817 h 817"/>
                      <a:gd name="connsiteX3" fmla="*/ 1226 w 2414"/>
                      <a:gd name="connsiteY3" fmla="*/ 0 h 817"/>
                    </a:gdLst>
                    <a:ahLst/>
                    <a:cxnLst>
                      <a:cxn ang="0">
                        <a:pos x="connsiteX0" y="connsiteY0"/>
                      </a:cxn>
                      <a:cxn ang="0">
                        <a:pos x="connsiteX1" y="connsiteY1"/>
                      </a:cxn>
                      <a:cxn ang="0">
                        <a:pos x="connsiteX2" y="connsiteY2"/>
                      </a:cxn>
                      <a:cxn ang="0">
                        <a:pos x="connsiteX3" y="connsiteY3"/>
                      </a:cxn>
                    </a:cxnLst>
                    <a:rect l="l" t="t" r="r" b="b"/>
                    <a:pathLst>
                      <a:path w="2414" h="817">
                        <a:moveTo>
                          <a:pt x="1226" y="0"/>
                        </a:moveTo>
                        <a:lnTo>
                          <a:pt x="0" y="273"/>
                        </a:lnTo>
                        <a:cubicBezTo>
                          <a:pt x="953" y="409"/>
                          <a:pt x="1499" y="545"/>
                          <a:pt x="2317" y="817"/>
                        </a:cubicBezTo>
                        <a:cubicBezTo>
                          <a:pt x="2588" y="545"/>
                          <a:pt x="2317" y="273"/>
                          <a:pt x="1226" y="0"/>
                        </a:cubicBezTo>
                        <a:close/>
                      </a:path>
                    </a:pathLst>
                  </a:custGeom>
                  <a:solidFill>
                    <a:srgbClr val="333333"/>
                  </a:solidFill>
                  <a:ln w="0" cap="flat">
                    <a:noFill/>
                    <a:prstDash val="solid"/>
                    <a:miter/>
                  </a:ln>
                </p:spPr>
                <p:txBody>
                  <a:bodyPr rtlCol="0" anchor="ctr"/>
                  <a:lstStyle/>
                  <a:p>
                    <a:endParaRPr lang="en-US"/>
                  </a:p>
                </p:txBody>
              </p:sp>
              <p:sp>
                <p:nvSpPr>
                  <p:cNvPr id="3396" name="Freeform: Shape 3395">
                    <a:extLst>
                      <a:ext uri="{FF2B5EF4-FFF2-40B4-BE49-F238E27FC236}">
                        <a16:creationId xmlns:a16="http://schemas.microsoft.com/office/drawing/2014/main" id="{741F07C4-BCAE-77CA-D273-44806810B6EE}"/>
                      </a:ext>
                    </a:extLst>
                  </p:cNvPr>
                  <p:cNvSpPr/>
                  <p:nvPr/>
                </p:nvSpPr>
                <p:spPr>
                  <a:xfrm>
                    <a:off x="20029150" y="1736043"/>
                    <a:ext cx="2860" cy="1907"/>
                  </a:xfrm>
                  <a:custGeom>
                    <a:avLst/>
                    <a:gdLst>
                      <a:gd name="connsiteX0" fmla="*/ 2861 w 2860"/>
                      <a:gd name="connsiteY0" fmla="*/ 1907 h 1907"/>
                      <a:gd name="connsiteX1" fmla="*/ 0 w 2860"/>
                      <a:gd name="connsiteY1" fmla="*/ 0 h 1907"/>
                      <a:gd name="connsiteX2" fmla="*/ 2861 w 2860"/>
                      <a:gd name="connsiteY2" fmla="*/ 1907 h 1907"/>
                    </a:gdLst>
                    <a:ahLst/>
                    <a:cxnLst>
                      <a:cxn ang="0">
                        <a:pos x="connsiteX0" y="connsiteY0"/>
                      </a:cxn>
                      <a:cxn ang="0">
                        <a:pos x="connsiteX1" y="connsiteY1"/>
                      </a:cxn>
                      <a:cxn ang="0">
                        <a:pos x="connsiteX2" y="connsiteY2"/>
                      </a:cxn>
                    </a:cxnLst>
                    <a:rect l="l" t="t" r="r" b="b"/>
                    <a:pathLst>
                      <a:path w="2860" h="1907">
                        <a:moveTo>
                          <a:pt x="2861" y="1907"/>
                        </a:moveTo>
                        <a:lnTo>
                          <a:pt x="0" y="0"/>
                        </a:lnTo>
                        <a:cubicBezTo>
                          <a:pt x="1635" y="1226"/>
                          <a:pt x="2317" y="1635"/>
                          <a:pt x="2861" y="1907"/>
                        </a:cubicBezTo>
                        <a:close/>
                      </a:path>
                    </a:pathLst>
                  </a:custGeom>
                  <a:solidFill>
                    <a:srgbClr val="333333"/>
                  </a:solidFill>
                  <a:ln w="0" cap="flat">
                    <a:noFill/>
                    <a:prstDash val="solid"/>
                    <a:miter/>
                  </a:ln>
                </p:spPr>
                <p:txBody>
                  <a:bodyPr rtlCol="0" anchor="ctr"/>
                  <a:lstStyle/>
                  <a:p>
                    <a:endParaRPr lang="en-US"/>
                  </a:p>
                </p:txBody>
              </p:sp>
              <p:sp>
                <p:nvSpPr>
                  <p:cNvPr id="3397" name="Freeform: Shape 3396">
                    <a:extLst>
                      <a:ext uri="{FF2B5EF4-FFF2-40B4-BE49-F238E27FC236}">
                        <a16:creationId xmlns:a16="http://schemas.microsoft.com/office/drawing/2014/main" id="{CC4CAB79-8446-60AC-DA9E-AB7AD1802CDA}"/>
                      </a:ext>
                    </a:extLst>
                  </p:cNvPr>
                  <p:cNvSpPr/>
                  <p:nvPr/>
                </p:nvSpPr>
                <p:spPr>
                  <a:xfrm>
                    <a:off x="20086509" y="1785752"/>
                    <a:ext cx="132971" cy="57652"/>
                  </a:xfrm>
                  <a:custGeom>
                    <a:avLst/>
                    <a:gdLst>
                      <a:gd name="connsiteX0" fmla="*/ 19348 w 132971"/>
                      <a:gd name="connsiteY0" fmla="*/ 13509 h 57652"/>
                      <a:gd name="connsiteX1" fmla="*/ 37058 w 132971"/>
                      <a:gd name="connsiteY1" fmla="*/ 20457 h 57652"/>
                      <a:gd name="connsiteX2" fmla="*/ 32563 w 132971"/>
                      <a:gd name="connsiteY2" fmla="*/ 18005 h 57652"/>
                      <a:gd name="connsiteX3" fmla="*/ 54089 w 132971"/>
                      <a:gd name="connsiteY3" fmla="*/ 28223 h 57652"/>
                      <a:gd name="connsiteX4" fmla="*/ 77388 w 132971"/>
                      <a:gd name="connsiteY4" fmla="*/ 38578 h 57652"/>
                      <a:gd name="connsiteX5" fmla="*/ 83382 w 132971"/>
                      <a:gd name="connsiteY5" fmla="*/ 43210 h 57652"/>
                      <a:gd name="connsiteX6" fmla="*/ 107771 w 132971"/>
                      <a:gd name="connsiteY6" fmla="*/ 50431 h 57652"/>
                      <a:gd name="connsiteX7" fmla="*/ 130388 w 132971"/>
                      <a:gd name="connsiteY7" fmla="*/ 57652 h 57652"/>
                      <a:gd name="connsiteX8" fmla="*/ 123167 w 132971"/>
                      <a:gd name="connsiteY8" fmla="*/ 53838 h 57652"/>
                      <a:gd name="connsiteX9" fmla="*/ 125347 w 132971"/>
                      <a:gd name="connsiteY9" fmla="*/ 54110 h 57652"/>
                      <a:gd name="connsiteX10" fmla="*/ 98369 w 132971"/>
                      <a:gd name="connsiteY10" fmla="*/ 45527 h 57652"/>
                      <a:gd name="connsiteX11" fmla="*/ 103003 w 132971"/>
                      <a:gd name="connsiteY11" fmla="*/ 45799 h 57652"/>
                      <a:gd name="connsiteX12" fmla="*/ 78750 w 132971"/>
                      <a:gd name="connsiteY12" fmla="*/ 36671 h 57652"/>
                      <a:gd name="connsiteX13" fmla="*/ 64173 w 132971"/>
                      <a:gd name="connsiteY13" fmla="*/ 32038 h 57652"/>
                      <a:gd name="connsiteX14" fmla="*/ 51638 w 132971"/>
                      <a:gd name="connsiteY14" fmla="*/ 25635 h 57652"/>
                      <a:gd name="connsiteX15" fmla="*/ 20437 w 132971"/>
                      <a:gd name="connsiteY15" fmla="*/ 10648 h 57652"/>
                      <a:gd name="connsiteX16" fmla="*/ 0 w 132971"/>
                      <a:gd name="connsiteY16" fmla="*/ 293 h 57652"/>
                      <a:gd name="connsiteX17" fmla="*/ 20437 w 132971"/>
                      <a:gd name="connsiteY17" fmla="*/ 11465 h 57652"/>
                      <a:gd name="connsiteX18" fmla="*/ 19211 w 132971"/>
                      <a:gd name="connsiteY18" fmla="*/ 13645 h 57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2971" h="57652">
                        <a:moveTo>
                          <a:pt x="19348" y="13509"/>
                        </a:moveTo>
                        <a:cubicBezTo>
                          <a:pt x="30383" y="19095"/>
                          <a:pt x="21528" y="12555"/>
                          <a:pt x="37058" y="20457"/>
                        </a:cubicBezTo>
                        <a:lnTo>
                          <a:pt x="32563" y="18005"/>
                        </a:lnTo>
                        <a:cubicBezTo>
                          <a:pt x="38422" y="20457"/>
                          <a:pt x="45915" y="24545"/>
                          <a:pt x="54089" y="28223"/>
                        </a:cubicBezTo>
                        <a:cubicBezTo>
                          <a:pt x="62265" y="31766"/>
                          <a:pt x="70712" y="35581"/>
                          <a:pt x="77388" y="38578"/>
                        </a:cubicBezTo>
                        <a:cubicBezTo>
                          <a:pt x="75481" y="38714"/>
                          <a:pt x="85290" y="42938"/>
                          <a:pt x="83382" y="43210"/>
                        </a:cubicBezTo>
                        <a:cubicBezTo>
                          <a:pt x="93057" y="46480"/>
                          <a:pt x="102593" y="49750"/>
                          <a:pt x="107771" y="50431"/>
                        </a:cubicBezTo>
                        <a:cubicBezTo>
                          <a:pt x="113494" y="53156"/>
                          <a:pt x="123030" y="54655"/>
                          <a:pt x="130388" y="57652"/>
                        </a:cubicBezTo>
                        <a:cubicBezTo>
                          <a:pt x="127389" y="56017"/>
                          <a:pt x="141969" y="58742"/>
                          <a:pt x="123167" y="53838"/>
                        </a:cubicBezTo>
                        <a:cubicBezTo>
                          <a:pt x="124665" y="54246"/>
                          <a:pt x="123847" y="53838"/>
                          <a:pt x="125347" y="54110"/>
                        </a:cubicBezTo>
                        <a:cubicBezTo>
                          <a:pt x="113765" y="49614"/>
                          <a:pt x="108453" y="49341"/>
                          <a:pt x="98369" y="45527"/>
                        </a:cubicBezTo>
                        <a:cubicBezTo>
                          <a:pt x="92648" y="42665"/>
                          <a:pt x="108587" y="48115"/>
                          <a:pt x="103003" y="45799"/>
                        </a:cubicBezTo>
                        <a:cubicBezTo>
                          <a:pt x="96598" y="43619"/>
                          <a:pt x="86788" y="40077"/>
                          <a:pt x="78750" y="36671"/>
                        </a:cubicBezTo>
                        <a:cubicBezTo>
                          <a:pt x="70712" y="33128"/>
                          <a:pt x="64308" y="30676"/>
                          <a:pt x="64173" y="32038"/>
                        </a:cubicBezTo>
                        <a:cubicBezTo>
                          <a:pt x="55180" y="28223"/>
                          <a:pt x="54089" y="27133"/>
                          <a:pt x="51638" y="25635"/>
                        </a:cubicBezTo>
                        <a:cubicBezTo>
                          <a:pt x="44144" y="23455"/>
                          <a:pt x="31337" y="16642"/>
                          <a:pt x="20437" y="10648"/>
                        </a:cubicBezTo>
                        <a:cubicBezTo>
                          <a:pt x="9809" y="4108"/>
                          <a:pt x="818" y="-1342"/>
                          <a:pt x="0" y="293"/>
                        </a:cubicBezTo>
                        <a:cubicBezTo>
                          <a:pt x="4905" y="3018"/>
                          <a:pt x="12944" y="7786"/>
                          <a:pt x="20437" y="11465"/>
                        </a:cubicBezTo>
                        <a:lnTo>
                          <a:pt x="19211" y="13645"/>
                        </a:lnTo>
                        <a:close/>
                      </a:path>
                    </a:pathLst>
                  </a:custGeom>
                  <a:solidFill>
                    <a:srgbClr val="333333"/>
                  </a:solidFill>
                  <a:ln w="0" cap="flat">
                    <a:noFill/>
                    <a:prstDash val="solid"/>
                    <a:miter/>
                  </a:ln>
                </p:spPr>
                <p:txBody>
                  <a:bodyPr rtlCol="0" anchor="ctr"/>
                  <a:lstStyle/>
                  <a:p>
                    <a:endParaRPr lang="en-US"/>
                  </a:p>
                </p:txBody>
              </p:sp>
              <p:sp>
                <p:nvSpPr>
                  <p:cNvPr id="3398" name="Freeform: Shape 3397">
                    <a:extLst>
                      <a:ext uri="{FF2B5EF4-FFF2-40B4-BE49-F238E27FC236}">
                        <a16:creationId xmlns:a16="http://schemas.microsoft.com/office/drawing/2014/main" id="{471AF73B-20DB-8EB4-8446-ED28FEF50F7E}"/>
                      </a:ext>
                    </a:extLst>
                  </p:cNvPr>
                  <p:cNvSpPr/>
                  <p:nvPr/>
                </p:nvSpPr>
                <p:spPr>
                  <a:xfrm>
                    <a:off x="20287471" y="1855531"/>
                    <a:ext cx="2316" cy="544"/>
                  </a:xfrm>
                  <a:custGeom>
                    <a:avLst/>
                    <a:gdLst>
                      <a:gd name="connsiteX0" fmla="*/ 2317 w 2316"/>
                      <a:gd name="connsiteY0" fmla="*/ 545 h 544"/>
                      <a:gd name="connsiteX1" fmla="*/ 0 w 2316"/>
                      <a:gd name="connsiteY1" fmla="*/ 0 h 544"/>
                      <a:gd name="connsiteX2" fmla="*/ 2317 w 2316"/>
                      <a:gd name="connsiteY2" fmla="*/ 545 h 544"/>
                    </a:gdLst>
                    <a:ahLst/>
                    <a:cxnLst>
                      <a:cxn ang="0">
                        <a:pos x="connsiteX0" y="connsiteY0"/>
                      </a:cxn>
                      <a:cxn ang="0">
                        <a:pos x="connsiteX1" y="connsiteY1"/>
                      </a:cxn>
                      <a:cxn ang="0">
                        <a:pos x="connsiteX2" y="connsiteY2"/>
                      </a:cxn>
                    </a:cxnLst>
                    <a:rect l="l" t="t" r="r" b="b"/>
                    <a:pathLst>
                      <a:path w="2316" h="544">
                        <a:moveTo>
                          <a:pt x="2317" y="545"/>
                        </a:moveTo>
                        <a:cubicBezTo>
                          <a:pt x="1635" y="409"/>
                          <a:pt x="682" y="136"/>
                          <a:pt x="0" y="0"/>
                        </a:cubicBezTo>
                        <a:cubicBezTo>
                          <a:pt x="682" y="136"/>
                          <a:pt x="1499" y="409"/>
                          <a:pt x="2317" y="545"/>
                        </a:cubicBezTo>
                        <a:close/>
                      </a:path>
                    </a:pathLst>
                  </a:custGeom>
                  <a:solidFill>
                    <a:srgbClr val="333333"/>
                  </a:solidFill>
                  <a:ln w="0" cap="flat">
                    <a:noFill/>
                    <a:prstDash val="solid"/>
                    <a:miter/>
                  </a:ln>
                </p:spPr>
                <p:txBody>
                  <a:bodyPr rtlCol="0" anchor="ctr"/>
                  <a:lstStyle/>
                  <a:p>
                    <a:endParaRPr lang="en-US"/>
                  </a:p>
                </p:txBody>
              </p:sp>
              <p:sp>
                <p:nvSpPr>
                  <p:cNvPr id="3399" name="Freeform: Shape 3398">
                    <a:extLst>
                      <a:ext uri="{FF2B5EF4-FFF2-40B4-BE49-F238E27FC236}">
                        <a16:creationId xmlns:a16="http://schemas.microsoft.com/office/drawing/2014/main" id="{3964038B-F471-EB38-7ED2-81A21E0752A2}"/>
                      </a:ext>
                    </a:extLst>
                  </p:cNvPr>
                  <p:cNvSpPr/>
                  <p:nvPr/>
                </p:nvSpPr>
                <p:spPr>
                  <a:xfrm>
                    <a:off x="20292334" y="1866816"/>
                    <a:ext cx="149639" cy="17326"/>
                  </a:xfrm>
                  <a:custGeom>
                    <a:avLst/>
                    <a:gdLst>
                      <a:gd name="connsiteX0" fmla="*/ 149640 w 149639"/>
                      <a:gd name="connsiteY0" fmla="*/ 15010 h 17326"/>
                      <a:gd name="connsiteX1" fmla="*/ 144464 w 149639"/>
                      <a:gd name="connsiteY1" fmla="*/ 17327 h 17326"/>
                      <a:gd name="connsiteX2" fmla="*/ 79065 w 149639"/>
                      <a:gd name="connsiteY2" fmla="*/ 13648 h 17326"/>
                      <a:gd name="connsiteX3" fmla="*/ 81790 w 149639"/>
                      <a:gd name="connsiteY3" fmla="*/ 13239 h 17326"/>
                      <a:gd name="connsiteX4" fmla="*/ 50998 w 149639"/>
                      <a:gd name="connsiteY4" fmla="*/ 10106 h 17326"/>
                      <a:gd name="connsiteX5" fmla="*/ 23885 w 149639"/>
                      <a:gd name="connsiteY5" fmla="*/ 7108 h 17326"/>
                      <a:gd name="connsiteX6" fmla="*/ 9171 w 149639"/>
                      <a:gd name="connsiteY6" fmla="*/ 3157 h 17326"/>
                      <a:gd name="connsiteX7" fmla="*/ 42 w 149639"/>
                      <a:gd name="connsiteY7" fmla="*/ 1931 h 17326"/>
                      <a:gd name="connsiteX8" fmla="*/ 7536 w 149639"/>
                      <a:gd name="connsiteY8" fmla="*/ 2340 h 17326"/>
                      <a:gd name="connsiteX9" fmla="*/ 3448 w 149639"/>
                      <a:gd name="connsiteY9" fmla="*/ 1658 h 17326"/>
                      <a:gd name="connsiteX10" fmla="*/ 19253 w 149639"/>
                      <a:gd name="connsiteY10" fmla="*/ 1386 h 17326"/>
                      <a:gd name="connsiteX11" fmla="*/ 9717 w 149639"/>
                      <a:gd name="connsiteY11" fmla="*/ 2203 h 17326"/>
                      <a:gd name="connsiteX12" fmla="*/ 16256 w 149639"/>
                      <a:gd name="connsiteY12" fmla="*/ 2203 h 17326"/>
                      <a:gd name="connsiteX13" fmla="*/ 23749 w 149639"/>
                      <a:gd name="connsiteY13" fmla="*/ 4520 h 17326"/>
                      <a:gd name="connsiteX14" fmla="*/ 42007 w 149639"/>
                      <a:gd name="connsiteY14" fmla="*/ 6427 h 17326"/>
                      <a:gd name="connsiteX15" fmla="*/ 51543 w 149639"/>
                      <a:gd name="connsiteY15" fmla="*/ 9152 h 17326"/>
                      <a:gd name="connsiteX16" fmla="*/ 57947 w 149639"/>
                      <a:gd name="connsiteY16" fmla="*/ 7653 h 17326"/>
                      <a:gd name="connsiteX17" fmla="*/ 75523 w 149639"/>
                      <a:gd name="connsiteY17" fmla="*/ 9969 h 17326"/>
                      <a:gd name="connsiteX18" fmla="*/ 101546 w 149639"/>
                      <a:gd name="connsiteY18" fmla="*/ 7108 h 17326"/>
                      <a:gd name="connsiteX19" fmla="*/ 122800 w 149639"/>
                      <a:gd name="connsiteY19" fmla="*/ 11741 h 17326"/>
                      <a:gd name="connsiteX20" fmla="*/ 89011 w 149639"/>
                      <a:gd name="connsiteY20" fmla="*/ 10514 h 17326"/>
                      <a:gd name="connsiteX21" fmla="*/ 76068 w 149639"/>
                      <a:gd name="connsiteY21" fmla="*/ 11604 h 17326"/>
                      <a:gd name="connsiteX22" fmla="*/ 105225 w 149639"/>
                      <a:gd name="connsiteY22" fmla="*/ 13375 h 17326"/>
                      <a:gd name="connsiteX23" fmla="*/ 102090 w 149639"/>
                      <a:gd name="connsiteY23" fmla="*/ 13375 h 17326"/>
                      <a:gd name="connsiteX24" fmla="*/ 134109 w 149639"/>
                      <a:gd name="connsiteY24" fmla="*/ 13784 h 17326"/>
                      <a:gd name="connsiteX25" fmla="*/ 138468 w 149639"/>
                      <a:gd name="connsiteY25" fmla="*/ 15010 h 17326"/>
                      <a:gd name="connsiteX26" fmla="*/ 149640 w 149639"/>
                      <a:gd name="connsiteY26" fmla="*/ 15010 h 17326"/>
                      <a:gd name="connsiteX27" fmla="*/ 134380 w 149639"/>
                      <a:gd name="connsiteY27" fmla="*/ 15147 h 17326"/>
                      <a:gd name="connsiteX28" fmla="*/ 125117 w 149639"/>
                      <a:gd name="connsiteY28" fmla="*/ 14465 h 17326"/>
                      <a:gd name="connsiteX29" fmla="*/ 134380 w 149639"/>
                      <a:gd name="connsiteY29" fmla="*/ 15147 h 17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49639" h="17326">
                        <a:moveTo>
                          <a:pt x="149640" y="15010"/>
                        </a:moveTo>
                        <a:lnTo>
                          <a:pt x="144464" y="17327"/>
                        </a:lnTo>
                        <a:cubicBezTo>
                          <a:pt x="115171" y="16918"/>
                          <a:pt x="104680" y="15828"/>
                          <a:pt x="79065" y="13648"/>
                        </a:cubicBezTo>
                        <a:cubicBezTo>
                          <a:pt x="77158" y="13103"/>
                          <a:pt x="80291" y="13239"/>
                          <a:pt x="81790" y="13239"/>
                        </a:cubicBezTo>
                        <a:cubicBezTo>
                          <a:pt x="72799" y="12694"/>
                          <a:pt x="61626" y="11468"/>
                          <a:pt x="50998" y="10106"/>
                        </a:cubicBezTo>
                        <a:cubicBezTo>
                          <a:pt x="40508" y="8879"/>
                          <a:pt x="30697" y="7789"/>
                          <a:pt x="23885" y="7108"/>
                        </a:cubicBezTo>
                        <a:cubicBezTo>
                          <a:pt x="18164" y="6154"/>
                          <a:pt x="3448" y="3021"/>
                          <a:pt x="9171" y="3157"/>
                        </a:cubicBezTo>
                        <a:cubicBezTo>
                          <a:pt x="6447" y="2884"/>
                          <a:pt x="3176" y="2612"/>
                          <a:pt x="42" y="1931"/>
                        </a:cubicBezTo>
                        <a:cubicBezTo>
                          <a:pt x="-638" y="977"/>
                          <a:pt x="7127" y="2884"/>
                          <a:pt x="7536" y="2340"/>
                        </a:cubicBezTo>
                        <a:cubicBezTo>
                          <a:pt x="5083" y="1931"/>
                          <a:pt x="4130" y="1522"/>
                          <a:pt x="3448" y="1658"/>
                        </a:cubicBezTo>
                        <a:cubicBezTo>
                          <a:pt x="7809" y="1658"/>
                          <a:pt x="-365" y="-1884"/>
                          <a:pt x="19253" y="1386"/>
                        </a:cubicBezTo>
                        <a:cubicBezTo>
                          <a:pt x="26611" y="4520"/>
                          <a:pt x="5629" y="-658"/>
                          <a:pt x="9717" y="2203"/>
                        </a:cubicBezTo>
                        <a:cubicBezTo>
                          <a:pt x="16256" y="3293"/>
                          <a:pt x="15574" y="2340"/>
                          <a:pt x="16256" y="2203"/>
                        </a:cubicBezTo>
                        <a:cubicBezTo>
                          <a:pt x="24567" y="3566"/>
                          <a:pt x="24294" y="4111"/>
                          <a:pt x="23749" y="4520"/>
                        </a:cubicBezTo>
                        <a:cubicBezTo>
                          <a:pt x="27019" y="4520"/>
                          <a:pt x="37373" y="7108"/>
                          <a:pt x="42007" y="6427"/>
                        </a:cubicBezTo>
                        <a:cubicBezTo>
                          <a:pt x="58356" y="8198"/>
                          <a:pt x="40916" y="7926"/>
                          <a:pt x="51543" y="9152"/>
                        </a:cubicBezTo>
                        <a:lnTo>
                          <a:pt x="57947" y="7653"/>
                        </a:lnTo>
                        <a:cubicBezTo>
                          <a:pt x="63806" y="8471"/>
                          <a:pt x="69664" y="9424"/>
                          <a:pt x="75523" y="9969"/>
                        </a:cubicBezTo>
                        <a:cubicBezTo>
                          <a:pt x="101137" y="11332"/>
                          <a:pt x="72253" y="5882"/>
                          <a:pt x="101546" y="7108"/>
                        </a:cubicBezTo>
                        <a:cubicBezTo>
                          <a:pt x="97595" y="8062"/>
                          <a:pt x="109175" y="10651"/>
                          <a:pt x="122800" y="11741"/>
                        </a:cubicBezTo>
                        <a:cubicBezTo>
                          <a:pt x="114625" y="11468"/>
                          <a:pt x="99502" y="12149"/>
                          <a:pt x="89011" y="10514"/>
                        </a:cubicBezTo>
                        <a:cubicBezTo>
                          <a:pt x="103725" y="13512"/>
                          <a:pt x="68574" y="9016"/>
                          <a:pt x="76068" y="11604"/>
                        </a:cubicBezTo>
                        <a:cubicBezTo>
                          <a:pt x="83561" y="11195"/>
                          <a:pt x="95687" y="12285"/>
                          <a:pt x="105225" y="13375"/>
                        </a:cubicBezTo>
                        <a:lnTo>
                          <a:pt x="102090" y="13375"/>
                        </a:lnTo>
                        <a:cubicBezTo>
                          <a:pt x="112309" y="14193"/>
                          <a:pt x="120076" y="12285"/>
                          <a:pt x="134109" y="13784"/>
                        </a:cubicBezTo>
                        <a:cubicBezTo>
                          <a:pt x="141058" y="13920"/>
                          <a:pt x="139694" y="14465"/>
                          <a:pt x="138468" y="15010"/>
                        </a:cubicBezTo>
                        <a:cubicBezTo>
                          <a:pt x="144328" y="14738"/>
                          <a:pt x="149640" y="14465"/>
                          <a:pt x="149640" y="15010"/>
                        </a:cubicBezTo>
                        <a:close/>
                        <a:moveTo>
                          <a:pt x="134380" y="15147"/>
                        </a:moveTo>
                        <a:lnTo>
                          <a:pt x="125117" y="14465"/>
                        </a:lnTo>
                        <a:cubicBezTo>
                          <a:pt x="127297" y="14874"/>
                          <a:pt x="130839" y="15147"/>
                          <a:pt x="134380" y="15147"/>
                        </a:cubicBezTo>
                        <a:close/>
                      </a:path>
                    </a:pathLst>
                  </a:custGeom>
                  <a:solidFill>
                    <a:srgbClr val="333333"/>
                  </a:solidFill>
                  <a:ln w="0" cap="flat">
                    <a:noFill/>
                    <a:prstDash val="solid"/>
                    <a:miter/>
                  </a:ln>
                </p:spPr>
                <p:txBody>
                  <a:bodyPr rtlCol="0" anchor="ctr"/>
                  <a:lstStyle/>
                  <a:p>
                    <a:endParaRPr lang="en-US"/>
                  </a:p>
                </p:txBody>
              </p:sp>
              <p:sp>
                <p:nvSpPr>
                  <p:cNvPr id="3400" name="Freeform: Shape 3399">
                    <a:extLst>
                      <a:ext uri="{FF2B5EF4-FFF2-40B4-BE49-F238E27FC236}">
                        <a16:creationId xmlns:a16="http://schemas.microsoft.com/office/drawing/2014/main" id="{31835FF7-45E6-9E63-6903-6050B5934FC1}"/>
                      </a:ext>
                    </a:extLst>
                  </p:cNvPr>
                  <p:cNvSpPr/>
                  <p:nvPr/>
                </p:nvSpPr>
                <p:spPr>
                  <a:xfrm>
                    <a:off x="19730771" y="1364228"/>
                    <a:ext cx="13624" cy="2861"/>
                  </a:xfrm>
                  <a:custGeom>
                    <a:avLst/>
                    <a:gdLst>
                      <a:gd name="connsiteX0" fmla="*/ 0 w 13624"/>
                      <a:gd name="connsiteY0" fmla="*/ 2861 h 2861"/>
                      <a:gd name="connsiteX1" fmla="*/ 0 w 13624"/>
                      <a:gd name="connsiteY1" fmla="*/ 0 h 2861"/>
                      <a:gd name="connsiteX2" fmla="*/ 0 w 13624"/>
                      <a:gd name="connsiteY2" fmla="*/ 2861 h 2861"/>
                    </a:gdLst>
                    <a:ahLst/>
                    <a:cxnLst>
                      <a:cxn ang="0">
                        <a:pos x="connsiteX0" y="connsiteY0"/>
                      </a:cxn>
                      <a:cxn ang="0">
                        <a:pos x="connsiteX1" y="connsiteY1"/>
                      </a:cxn>
                      <a:cxn ang="0">
                        <a:pos x="connsiteX2" y="connsiteY2"/>
                      </a:cxn>
                    </a:cxnLst>
                    <a:rect l="l" t="t" r="r" b="b"/>
                    <a:pathLst>
                      <a:path w="13624" h="2861">
                        <a:moveTo>
                          <a:pt x="0" y="2861"/>
                        </a:moveTo>
                        <a:cubicBezTo>
                          <a:pt x="0" y="1907"/>
                          <a:pt x="0" y="818"/>
                          <a:pt x="0" y="0"/>
                        </a:cubicBezTo>
                        <a:cubicBezTo>
                          <a:pt x="0" y="681"/>
                          <a:pt x="0" y="1635"/>
                          <a:pt x="0" y="2861"/>
                        </a:cubicBezTo>
                        <a:close/>
                      </a:path>
                    </a:pathLst>
                  </a:custGeom>
                  <a:solidFill>
                    <a:srgbClr val="333333"/>
                  </a:solidFill>
                  <a:ln w="0" cap="flat">
                    <a:noFill/>
                    <a:prstDash val="solid"/>
                    <a:miter/>
                  </a:ln>
                </p:spPr>
                <p:txBody>
                  <a:bodyPr rtlCol="0" anchor="ctr"/>
                  <a:lstStyle/>
                  <a:p>
                    <a:endParaRPr lang="en-US"/>
                  </a:p>
                </p:txBody>
              </p:sp>
              <p:sp>
                <p:nvSpPr>
                  <p:cNvPr id="3401" name="Freeform: Shape 3400">
                    <a:extLst>
                      <a:ext uri="{FF2B5EF4-FFF2-40B4-BE49-F238E27FC236}">
                        <a16:creationId xmlns:a16="http://schemas.microsoft.com/office/drawing/2014/main" id="{E5C65FAD-59CD-3138-F044-B09958B20289}"/>
                      </a:ext>
                    </a:extLst>
                  </p:cNvPr>
                  <p:cNvSpPr/>
                  <p:nvPr/>
                </p:nvSpPr>
                <p:spPr>
                  <a:xfrm>
                    <a:off x="20220574" y="1938096"/>
                    <a:ext cx="5450" cy="408"/>
                  </a:xfrm>
                  <a:custGeom>
                    <a:avLst/>
                    <a:gdLst>
                      <a:gd name="connsiteX0" fmla="*/ 5450 w 5450"/>
                      <a:gd name="connsiteY0" fmla="*/ 409 h 408"/>
                      <a:gd name="connsiteX1" fmla="*/ 0 w 5450"/>
                      <a:gd name="connsiteY1" fmla="*/ 0 h 408"/>
                      <a:gd name="connsiteX2" fmla="*/ 5450 w 5450"/>
                      <a:gd name="connsiteY2" fmla="*/ 409 h 408"/>
                    </a:gdLst>
                    <a:ahLst/>
                    <a:cxnLst>
                      <a:cxn ang="0">
                        <a:pos x="connsiteX0" y="connsiteY0"/>
                      </a:cxn>
                      <a:cxn ang="0">
                        <a:pos x="connsiteX1" y="connsiteY1"/>
                      </a:cxn>
                      <a:cxn ang="0">
                        <a:pos x="connsiteX2" y="connsiteY2"/>
                      </a:cxn>
                    </a:cxnLst>
                    <a:rect l="l" t="t" r="r" b="b"/>
                    <a:pathLst>
                      <a:path w="5450" h="408">
                        <a:moveTo>
                          <a:pt x="5450" y="409"/>
                        </a:moveTo>
                        <a:lnTo>
                          <a:pt x="0" y="0"/>
                        </a:lnTo>
                        <a:cubicBezTo>
                          <a:pt x="2180" y="136"/>
                          <a:pt x="3815" y="273"/>
                          <a:pt x="5450" y="409"/>
                        </a:cubicBezTo>
                        <a:close/>
                      </a:path>
                    </a:pathLst>
                  </a:custGeom>
                  <a:solidFill>
                    <a:srgbClr val="333333"/>
                  </a:solidFill>
                  <a:ln w="0" cap="flat">
                    <a:noFill/>
                    <a:prstDash val="solid"/>
                    <a:miter/>
                  </a:ln>
                </p:spPr>
                <p:txBody>
                  <a:bodyPr rtlCol="0" anchor="ctr"/>
                  <a:lstStyle/>
                  <a:p>
                    <a:endParaRPr lang="en-US"/>
                  </a:p>
                </p:txBody>
              </p:sp>
              <p:sp>
                <p:nvSpPr>
                  <p:cNvPr id="3402" name="Freeform: Shape 3401">
                    <a:extLst>
                      <a:ext uri="{FF2B5EF4-FFF2-40B4-BE49-F238E27FC236}">
                        <a16:creationId xmlns:a16="http://schemas.microsoft.com/office/drawing/2014/main" id="{28526AC4-5E6D-79BC-315F-E59272A551EE}"/>
                      </a:ext>
                    </a:extLst>
                  </p:cNvPr>
                  <p:cNvSpPr/>
                  <p:nvPr/>
                </p:nvSpPr>
                <p:spPr>
                  <a:xfrm>
                    <a:off x="20096183" y="1920656"/>
                    <a:ext cx="7765" cy="2179"/>
                  </a:xfrm>
                  <a:custGeom>
                    <a:avLst/>
                    <a:gdLst>
                      <a:gd name="connsiteX0" fmla="*/ 7765 w 7765"/>
                      <a:gd name="connsiteY0" fmla="*/ 2180 h 2179"/>
                      <a:gd name="connsiteX1" fmla="*/ 0 w 7765"/>
                      <a:gd name="connsiteY1" fmla="*/ 0 h 2179"/>
                      <a:gd name="connsiteX2" fmla="*/ 7765 w 7765"/>
                      <a:gd name="connsiteY2" fmla="*/ 2180 h 2179"/>
                    </a:gdLst>
                    <a:ahLst/>
                    <a:cxnLst>
                      <a:cxn ang="0">
                        <a:pos x="connsiteX0" y="connsiteY0"/>
                      </a:cxn>
                      <a:cxn ang="0">
                        <a:pos x="connsiteX1" y="connsiteY1"/>
                      </a:cxn>
                      <a:cxn ang="0">
                        <a:pos x="connsiteX2" y="connsiteY2"/>
                      </a:cxn>
                    </a:cxnLst>
                    <a:rect l="l" t="t" r="r" b="b"/>
                    <a:pathLst>
                      <a:path w="7765" h="2179">
                        <a:moveTo>
                          <a:pt x="7765" y="2180"/>
                        </a:moveTo>
                        <a:lnTo>
                          <a:pt x="0" y="0"/>
                        </a:lnTo>
                        <a:cubicBezTo>
                          <a:pt x="2997" y="954"/>
                          <a:pt x="5449" y="1635"/>
                          <a:pt x="7765" y="2180"/>
                        </a:cubicBezTo>
                        <a:close/>
                      </a:path>
                    </a:pathLst>
                  </a:custGeom>
                  <a:solidFill>
                    <a:srgbClr val="333333"/>
                  </a:solidFill>
                  <a:ln w="0" cap="flat">
                    <a:noFill/>
                    <a:prstDash val="solid"/>
                    <a:miter/>
                  </a:ln>
                </p:spPr>
                <p:txBody>
                  <a:bodyPr rtlCol="0" anchor="ctr"/>
                  <a:lstStyle/>
                  <a:p>
                    <a:endParaRPr lang="en-US"/>
                  </a:p>
                </p:txBody>
              </p:sp>
              <p:sp>
                <p:nvSpPr>
                  <p:cNvPr id="3403" name="Freeform: Shape 3402">
                    <a:extLst>
                      <a:ext uri="{FF2B5EF4-FFF2-40B4-BE49-F238E27FC236}">
                        <a16:creationId xmlns:a16="http://schemas.microsoft.com/office/drawing/2014/main" id="{168BDAA8-64CF-2160-D50A-3F8ACDF2240B}"/>
                      </a:ext>
                    </a:extLst>
                  </p:cNvPr>
                  <p:cNvSpPr/>
                  <p:nvPr/>
                </p:nvSpPr>
                <p:spPr>
                  <a:xfrm>
                    <a:off x="19735267" y="1431398"/>
                    <a:ext cx="272" cy="1498"/>
                  </a:xfrm>
                  <a:custGeom>
                    <a:avLst/>
                    <a:gdLst>
                      <a:gd name="connsiteX0" fmla="*/ 0 w 272"/>
                      <a:gd name="connsiteY0" fmla="*/ 0 h 1498"/>
                      <a:gd name="connsiteX1" fmla="*/ 0 w 272"/>
                      <a:gd name="connsiteY1" fmla="*/ 273 h 1498"/>
                      <a:gd name="connsiteX2" fmla="*/ 273 w 272"/>
                      <a:gd name="connsiteY2" fmla="*/ 1499 h 1498"/>
                      <a:gd name="connsiteX3" fmla="*/ 0 w 272"/>
                      <a:gd name="connsiteY3" fmla="*/ 0 h 1498"/>
                    </a:gdLst>
                    <a:ahLst/>
                    <a:cxnLst>
                      <a:cxn ang="0">
                        <a:pos x="connsiteX0" y="connsiteY0"/>
                      </a:cxn>
                      <a:cxn ang="0">
                        <a:pos x="connsiteX1" y="connsiteY1"/>
                      </a:cxn>
                      <a:cxn ang="0">
                        <a:pos x="connsiteX2" y="connsiteY2"/>
                      </a:cxn>
                      <a:cxn ang="0">
                        <a:pos x="connsiteX3" y="connsiteY3"/>
                      </a:cxn>
                    </a:cxnLst>
                    <a:rect l="l" t="t" r="r" b="b"/>
                    <a:pathLst>
                      <a:path w="272" h="1498">
                        <a:moveTo>
                          <a:pt x="0" y="0"/>
                        </a:moveTo>
                        <a:lnTo>
                          <a:pt x="0" y="273"/>
                        </a:lnTo>
                        <a:cubicBezTo>
                          <a:pt x="0" y="273"/>
                          <a:pt x="136" y="1090"/>
                          <a:pt x="273" y="1499"/>
                        </a:cubicBezTo>
                        <a:lnTo>
                          <a:pt x="0" y="0"/>
                        </a:lnTo>
                        <a:close/>
                      </a:path>
                    </a:pathLst>
                  </a:custGeom>
                  <a:solidFill>
                    <a:srgbClr val="333333"/>
                  </a:solidFill>
                  <a:ln w="0" cap="flat">
                    <a:noFill/>
                    <a:prstDash val="solid"/>
                    <a:miter/>
                  </a:ln>
                </p:spPr>
                <p:txBody>
                  <a:bodyPr rtlCol="0" anchor="ctr"/>
                  <a:lstStyle/>
                  <a:p>
                    <a:endParaRPr lang="en-US"/>
                  </a:p>
                </p:txBody>
              </p:sp>
              <p:sp>
                <p:nvSpPr>
                  <p:cNvPr id="3404" name="Freeform: Shape 3403">
                    <a:extLst>
                      <a:ext uri="{FF2B5EF4-FFF2-40B4-BE49-F238E27FC236}">
                        <a16:creationId xmlns:a16="http://schemas.microsoft.com/office/drawing/2014/main" id="{FBE3F109-5380-C255-76C5-E7F26335F0B7}"/>
                      </a:ext>
                    </a:extLst>
                  </p:cNvPr>
                  <p:cNvSpPr/>
                  <p:nvPr/>
                </p:nvSpPr>
                <p:spPr>
                  <a:xfrm>
                    <a:off x="19896174" y="1786318"/>
                    <a:ext cx="2724" cy="3542"/>
                  </a:xfrm>
                  <a:custGeom>
                    <a:avLst/>
                    <a:gdLst>
                      <a:gd name="connsiteX0" fmla="*/ 2724 w 2724"/>
                      <a:gd name="connsiteY0" fmla="*/ 3542 h 3542"/>
                      <a:gd name="connsiteX1" fmla="*/ 0 w 2724"/>
                      <a:gd name="connsiteY1" fmla="*/ 0 h 3542"/>
                      <a:gd name="connsiteX2" fmla="*/ 2724 w 2724"/>
                      <a:gd name="connsiteY2" fmla="*/ 3542 h 3542"/>
                    </a:gdLst>
                    <a:ahLst/>
                    <a:cxnLst>
                      <a:cxn ang="0">
                        <a:pos x="connsiteX0" y="connsiteY0"/>
                      </a:cxn>
                      <a:cxn ang="0">
                        <a:pos x="connsiteX1" y="connsiteY1"/>
                      </a:cxn>
                      <a:cxn ang="0">
                        <a:pos x="connsiteX2" y="connsiteY2"/>
                      </a:cxn>
                    </a:cxnLst>
                    <a:rect l="l" t="t" r="r" b="b"/>
                    <a:pathLst>
                      <a:path w="2724" h="3542">
                        <a:moveTo>
                          <a:pt x="2724" y="3542"/>
                        </a:moveTo>
                        <a:cubicBezTo>
                          <a:pt x="2044" y="2589"/>
                          <a:pt x="1226" y="1499"/>
                          <a:pt x="0" y="0"/>
                        </a:cubicBezTo>
                        <a:cubicBezTo>
                          <a:pt x="0" y="273"/>
                          <a:pt x="1089" y="1635"/>
                          <a:pt x="2724" y="3542"/>
                        </a:cubicBezTo>
                        <a:close/>
                      </a:path>
                    </a:pathLst>
                  </a:custGeom>
                  <a:solidFill>
                    <a:srgbClr val="333333"/>
                  </a:solidFill>
                  <a:ln w="0" cap="flat">
                    <a:noFill/>
                    <a:prstDash val="solid"/>
                    <a:miter/>
                  </a:ln>
                </p:spPr>
                <p:txBody>
                  <a:bodyPr rtlCol="0" anchor="ctr"/>
                  <a:lstStyle/>
                  <a:p>
                    <a:endParaRPr lang="en-US"/>
                  </a:p>
                </p:txBody>
              </p:sp>
              <p:sp>
                <p:nvSpPr>
                  <p:cNvPr id="3405" name="Freeform: Shape 3404">
                    <a:extLst>
                      <a:ext uri="{FF2B5EF4-FFF2-40B4-BE49-F238E27FC236}">
                        <a16:creationId xmlns:a16="http://schemas.microsoft.com/office/drawing/2014/main" id="{F73BBF62-767E-59D2-36F0-849FE5D40302}"/>
                      </a:ext>
                    </a:extLst>
                  </p:cNvPr>
                  <p:cNvSpPr/>
                  <p:nvPr/>
                </p:nvSpPr>
                <p:spPr>
                  <a:xfrm>
                    <a:off x="20104085" y="1923109"/>
                    <a:ext cx="1498" cy="136"/>
                  </a:xfrm>
                  <a:custGeom>
                    <a:avLst/>
                    <a:gdLst>
                      <a:gd name="connsiteX0" fmla="*/ 1362 w 1498"/>
                      <a:gd name="connsiteY0" fmla="*/ 136 h 136"/>
                      <a:gd name="connsiteX1" fmla="*/ 953 w 1498"/>
                      <a:gd name="connsiteY1" fmla="*/ 0 h 136"/>
                      <a:gd name="connsiteX2" fmla="*/ 0 w 1498"/>
                      <a:gd name="connsiteY2" fmla="*/ 0 h 136"/>
                      <a:gd name="connsiteX3" fmla="*/ 1499 w 1498"/>
                      <a:gd name="connsiteY3" fmla="*/ 136 h 136"/>
                    </a:gdLst>
                    <a:ahLst/>
                    <a:cxnLst>
                      <a:cxn ang="0">
                        <a:pos x="connsiteX0" y="connsiteY0"/>
                      </a:cxn>
                      <a:cxn ang="0">
                        <a:pos x="connsiteX1" y="connsiteY1"/>
                      </a:cxn>
                      <a:cxn ang="0">
                        <a:pos x="connsiteX2" y="connsiteY2"/>
                      </a:cxn>
                      <a:cxn ang="0">
                        <a:pos x="connsiteX3" y="connsiteY3"/>
                      </a:cxn>
                    </a:cxnLst>
                    <a:rect l="l" t="t" r="r" b="b"/>
                    <a:pathLst>
                      <a:path w="1498" h="136">
                        <a:moveTo>
                          <a:pt x="1362" y="136"/>
                        </a:moveTo>
                        <a:cubicBezTo>
                          <a:pt x="1362" y="136"/>
                          <a:pt x="1089" y="136"/>
                          <a:pt x="953" y="0"/>
                        </a:cubicBezTo>
                        <a:lnTo>
                          <a:pt x="0" y="0"/>
                        </a:lnTo>
                        <a:cubicBezTo>
                          <a:pt x="0" y="0"/>
                          <a:pt x="1499" y="136"/>
                          <a:pt x="1499" y="136"/>
                        </a:cubicBezTo>
                        <a:close/>
                      </a:path>
                    </a:pathLst>
                  </a:custGeom>
                  <a:solidFill>
                    <a:srgbClr val="333333"/>
                  </a:solidFill>
                  <a:ln w="0" cap="flat">
                    <a:noFill/>
                    <a:prstDash val="solid"/>
                    <a:miter/>
                  </a:ln>
                </p:spPr>
                <p:txBody>
                  <a:bodyPr rtlCol="0" anchor="ctr"/>
                  <a:lstStyle/>
                  <a:p>
                    <a:endParaRPr lang="en-US"/>
                  </a:p>
                </p:txBody>
              </p:sp>
              <p:sp>
                <p:nvSpPr>
                  <p:cNvPr id="3406" name="Freeform: Shape 3405">
                    <a:extLst>
                      <a:ext uri="{FF2B5EF4-FFF2-40B4-BE49-F238E27FC236}">
                        <a16:creationId xmlns:a16="http://schemas.microsoft.com/office/drawing/2014/main" id="{B18C8779-B361-A540-C305-3BCBD16F9224}"/>
                      </a:ext>
                    </a:extLst>
                  </p:cNvPr>
                  <p:cNvSpPr/>
                  <p:nvPr/>
                </p:nvSpPr>
                <p:spPr>
                  <a:xfrm>
                    <a:off x="20279979" y="1945453"/>
                    <a:ext cx="3542" cy="272"/>
                  </a:xfrm>
                  <a:custGeom>
                    <a:avLst/>
                    <a:gdLst>
                      <a:gd name="connsiteX0" fmla="*/ 0 w 3542"/>
                      <a:gd name="connsiteY0" fmla="*/ 273 h 272"/>
                      <a:gd name="connsiteX1" fmla="*/ 3543 w 3542"/>
                      <a:gd name="connsiteY1" fmla="*/ 0 h 272"/>
                      <a:gd name="connsiteX2" fmla="*/ 0 w 3542"/>
                      <a:gd name="connsiteY2" fmla="*/ 273 h 272"/>
                    </a:gdLst>
                    <a:ahLst/>
                    <a:cxnLst>
                      <a:cxn ang="0">
                        <a:pos x="connsiteX0" y="connsiteY0"/>
                      </a:cxn>
                      <a:cxn ang="0">
                        <a:pos x="connsiteX1" y="connsiteY1"/>
                      </a:cxn>
                      <a:cxn ang="0">
                        <a:pos x="connsiteX2" y="connsiteY2"/>
                      </a:cxn>
                    </a:cxnLst>
                    <a:rect l="l" t="t" r="r" b="b"/>
                    <a:pathLst>
                      <a:path w="3542" h="272">
                        <a:moveTo>
                          <a:pt x="0" y="273"/>
                        </a:moveTo>
                        <a:cubicBezTo>
                          <a:pt x="1226" y="273"/>
                          <a:pt x="2179" y="0"/>
                          <a:pt x="3543" y="0"/>
                        </a:cubicBezTo>
                        <a:cubicBezTo>
                          <a:pt x="1906" y="0"/>
                          <a:pt x="817" y="273"/>
                          <a:pt x="0" y="273"/>
                        </a:cubicBezTo>
                        <a:close/>
                      </a:path>
                    </a:pathLst>
                  </a:custGeom>
                  <a:solidFill>
                    <a:srgbClr val="333333"/>
                  </a:solidFill>
                  <a:ln w="0" cap="flat">
                    <a:noFill/>
                    <a:prstDash val="solid"/>
                    <a:miter/>
                  </a:ln>
                </p:spPr>
                <p:txBody>
                  <a:bodyPr rtlCol="0" anchor="ctr"/>
                  <a:lstStyle/>
                  <a:p>
                    <a:endParaRPr lang="en-US"/>
                  </a:p>
                </p:txBody>
              </p:sp>
              <p:sp>
                <p:nvSpPr>
                  <p:cNvPr id="3407" name="Freeform: Shape 3406">
                    <a:extLst>
                      <a:ext uri="{FF2B5EF4-FFF2-40B4-BE49-F238E27FC236}">
                        <a16:creationId xmlns:a16="http://schemas.microsoft.com/office/drawing/2014/main" id="{92A56B52-375A-FDA7-C009-BE127A3BFCD4}"/>
                      </a:ext>
                    </a:extLst>
                  </p:cNvPr>
                  <p:cNvSpPr/>
                  <p:nvPr/>
                </p:nvSpPr>
                <p:spPr>
                  <a:xfrm>
                    <a:off x="20272075" y="1939458"/>
                    <a:ext cx="3406" cy="272"/>
                  </a:xfrm>
                  <a:custGeom>
                    <a:avLst/>
                    <a:gdLst>
                      <a:gd name="connsiteX0" fmla="*/ 0 w 3406"/>
                      <a:gd name="connsiteY0" fmla="*/ 272 h 272"/>
                      <a:gd name="connsiteX1" fmla="*/ 3406 w 3406"/>
                      <a:gd name="connsiteY1" fmla="*/ 0 h 272"/>
                      <a:gd name="connsiteX2" fmla="*/ 0 w 3406"/>
                      <a:gd name="connsiteY2" fmla="*/ 272 h 272"/>
                    </a:gdLst>
                    <a:ahLst/>
                    <a:cxnLst>
                      <a:cxn ang="0">
                        <a:pos x="connsiteX0" y="connsiteY0"/>
                      </a:cxn>
                      <a:cxn ang="0">
                        <a:pos x="connsiteX1" y="connsiteY1"/>
                      </a:cxn>
                      <a:cxn ang="0">
                        <a:pos x="connsiteX2" y="connsiteY2"/>
                      </a:cxn>
                    </a:cxnLst>
                    <a:rect l="l" t="t" r="r" b="b"/>
                    <a:pathLst>
                      <a:path w="3406" h="272">
                        <a:moveTo>
                          <a:pt x="0" y="272"/>
                        </a:moveTo>
                        <a:cubicBezTo>
                          <a:pt x="1227" y="272"/>
                          <a:pt x="2453" y="0"/>
                          <a:pt x="3406" y="0"/>
                        </a:cubicBezTo>
                        <a:lnTo>
                          <a:pt x="0" y="272"/>
                        </a:lnTo>
                        <a:close/>
                      </a:path>
                    </a:pathLst>
                  </a:custGeom>
                  <a:solidFill>
                    <a:srgbClr val="333333"/>
                  </a:solidFill>
                  <a:ln w="0" cap="flat">
                    <a:noFill/>
                    <a:prstDash val="solid"/>
                    <a:miter/>
                  </a:ln>
                </p:spPr>
                <p:txBody>
                  <a:bodyPr rtlCol="0" anchor="ctr"/>
                  <a:lstStyle/>
                  <a:p>
                    <a:endParaRPr lang="en-US"/>
                  </a:p>
                </p:txBody>
              </p:sp>
              <p:sp>
                <p:nvSpPr>
                  <p:cNvPr id="3408" name="Freeform: Shape 3407">
                    <a:extLst>
                      <a:ext uri="{FF2B5EF4-FFF2-40B4-BE49-F238E27FC236}">
                        <a16:creationId xmlns:a16="http://schemas.microsoft.com/office/drawing/2014/main" id="{98FFB93A-7B42-5C35-B14B-4841236082C6}"/>
                      </a:ext>
                    </a:extLst>
                  </p:cNvPr>
                  <p:cNvSpPr/>
                  <p:nvPr/>
                </p:nvSpPr>
                <p:spPr>
                  <a:xfrm>
                    <a:off x="20456962" y="1901991"/>
                    <a:ext cx="6675" cy="3133"/>
                  </a:xfrm>
                  <a:custGeom>
                    <a:avLst/>
                    <a:gdLst>
                      <a:gd name="connsiteX0" fmla="*/ 0 w 6675"/>
                      <a:gd name="connsiteY0" fmla="*/ 3134 h 3133"/>
                      <a:gd name="connsiteX1" fmla="*/ 6676 w 6675"/>
                      <a:gd name="connsiteY1" fmla="*/ 0 h 3133"/>
                      <a:gd name="connsiteX2" fmla="*/ 0 w 6675"/>
                      <a:gd name="connsiteY2" fmla="*/ 3134 h 3133"/>
                    </a:gdLst>
                    <a:ahLst/>
                    <a:cxnLst>
                      <a:cxn ang="0">
                        <a:pos x="connsiteX0" y="connsiteY0"/>
                      </a:cxn>
                      <a:cxn ang="0">
                        <a:pos x="connsiteX1" y="connsiteY1"/>
                      </a:cxn>
                      <a:cxn ang="0">
                        <a:pos x="connsiteX2" y="connsiteY2"/>
                      </a:cxn>
                    </a:cxnLst>
                    <a:rect l="l" t="t" r="r" b="b"/>
                    <a:pathLst>
                      <a:path w="6675" h="3133">
                        <a:moveTo>
                          <a:pt x="0" y="3134"/>
                        </a:moveTo>
                        <a:lnTo>
                          <a:pt x="6676" y="0"/>
                        </a:lnTo>
                        <a:cubicBezTo>
                          <a:pt x="3270" y="1499"/>
                          <a:pt x="1362" y="2452"/>
                          <a:pt x="0" y="3134"/>
                        </a:cubicBezTo>
                        <a:close/>
                      </a:path>
                    </a:pathLst>
                  </a:custGeom>
                  <a:solidFill>
                    <a:srgbClr val="333333"/>
                  </a:solidFill>
                  <a:ln w="0" cap="flat">
                    <a:noFill/>
                    <a:prstDash val="solid"/>
                    <a:miter/>
                  </a:ln>
                </p:spPr>
                <p:txBody>
                  <a:bodyPr rtlCol="0" anchor="ctr"/>
                  <a:lstStyle/>
                  <a:p>
                    <a:endParaRPr lang="en-US"/>
                  </a:p>
                </p:txBody>
              </p:sp>
              <p:sp>
                <p:nvSpPr>
                  <p:cNvPr id="3409" name="Freeform: Shape 3408">
                    <a:extLst>
                      <a:ext uri="{FF2B5EF4-FFF2-40B4-BE49-F238E27FC236}">
                        <a16:creationId xmlns:a16="http://schemas.microsoft.com/office/drawing/2014/main" id="{AD8CB973-523C-91E5-DFFC-F1B219B5ECFC}"/>
                      </a:ext>
                    </a:extLst>
                  </p:cNvPr>
                  <p:cNvSpPr/>
                  <p:nvPr/>
                </p:nvSpPr>
                <p:spPr>
                  <a:xfrm>
                    <a:off x="20291422" y="1940003"/>
                    <a:ext cx="1226" cy="408"/>
                  </a:xfrm>
                  <a:custGeom>
                    <a:avLst/>
                    <a:gdLst>
                      <a:gd name="connsiteX0" fmla="*/ 137 w 1226"/>
                      <a:gd name="connsiteY0" fmla="*/ 409 h 408"/>
                      <a:gd name="connsiteX1" fmla="*/ 1227 w 1226"/>
                      <a:gd name="connsiteY1" fmla="*/ 0 h 408"/>
                      <a:gd name="connsiteX2" fmla="*/ 137 w 1226"/>
                      <a:gd name="connsiteY2" fmla="*/ 409 h 408"/>
                    </a:gdLst>
                    <a:ahLst/>
                    <a:cxnLst>
                      <a:cxn ang="0">
                        <a:pos x="connsiteX0" y="connsiteY0"/>
                      </a:cxn>
                      <a:cxn ang="0">
                        <a:pos x="connsiteX1" y="connsiteY1"/>
                      </a:cxn>
                      <a:cxn ang="0">
                        <a:pos x="connsiteX2" y="connsiteY2"/>
                      </a:cxn>
                    </a:cxnLst>
                    <a:rect l="l" t="t" r="r" b="b"/>
                    <a:pathLst>
                      <a:path w="1226" h="408">
                        <a:moveTo>
                          <a:pt x="137" y="409"/>
                        </a:moveTo>
                        <a:cubicBezTo>
                          <a:pt x="137" y="409"/>
                          <a:pt x="954" y="136"/>
                          <a:pt x="1227" y="0"/>
                        </a:cubicBezTo>
                        <a:cubicBezTo>
                          <a:pt x="274" y="136"/>
                          <a:pt x="-272" y="273"/>
                          <a:pt x="137" y="409"/>
                        </a:cubicBezTo>
                        <a:close/>
                      </a:path>
                    </a:pathLst>
                  </a:custGeom>
                  <a:solidFill>
                    <a:srgbClr val="333333"/>
                  </a:solidFill>
                  <a:ln w="0" cap="flat">
                    <a:noFill/>
                    <a:prstDash val="solid"/>
                    <a:miter/>
                  </a:ln>
                </p:spPr>
                <p:txBody>
                  <a:bodyPr rtlCol="0" anchor="ctr"/>
                  <a:lstStyle/>
                  <a:p>
                    <a:endParaRPr lang="en-US"/>
                  </a:p>
                </p:txBody>
              </p:sp>
              <p:sp>
                <p:nvSpPr>
                  <p:cNvPr id="3410" name="Freeform: Shape 3409">
                    <a:extLst>
                      <a:ext uri="{FF2B5EF4-FFF2-40B4-BE49-F238E27FC236}">
                        <a16:creationId xmlns:a16="http://schemas.microsoft.com/office/drawing/2014/main" id="{2544AE4F-89F0-A6A0-DDFF-F5ADB5A096B6}"/>
                      </a:ext>
                    </a:extLst>
                  </p:cNvPr>
                  <p:cNvSpPr/>
                  <p:nvPr/>
                </p:nvSpPr>
                <p:spPr>
                  <a:xfrm>
                    <a:off x="19737584" y="1321175"/>
                    <a:ext cx="272" cy="408"/>
                  </a:xfrm>
                  <a:custGeom>
                    <a:avLst/>
                    <a:gdLst>
                      <a:gd name="connsiteX0" fmla="*/ 0 w 272"/>
                      <a:gd name="connsiteY0" fmla="*/ 0 h 408"/>
                      <a:gd name="connsiteX1" fmla="*/ 0 w 272"/>
                      <a:gd name="connsiteY1" fmla="*/ 409 h 408"/>
                      <a:gd name="connsiteX2" fmla="*/ 273 w 272"/>
                      <a:gd name="connsiteY2" fmla="*/ 409 h 408"/>
                      <a:gd name="connsiteX3" fmla="*/ 0 w 272"/>
                      <a:gd name="connsiteY3" fmla="*/ 0 h 408"/>
                    </a:gdLst>
                    <a:ahLst/>
                    <a:cxnLst>
                      <a:cxn ang="0">
                        <a:pos x="connsiteX0" y="connsiteY0"/>
                      </a:cxn>
                      <a:cxn ang="0">
                        <a:pos x="connsiteX1" y="connsiteY1"/>
                      </a:cxn>
                      <a:cxn ang="0">
                        <a:pos x="connsiteX2" y="connsiteY2"/>
                      </a:cxn>
                      <a:cxn ang="0">
                        <a:pos x="connsiteX3" y="connsiteY3"/>
                      </a:cxn>
                    </a:cxnLst>
                    <a:rect l="l" t="t" r="r" b="b"/>
                    <a:pathLst>
                      <a:path w="272" h="408">
                        <a:moveTo>
                          <a:pt x="0" y="0"/>
                        </a:moveTo>
                        <a:cubicBezTo>
                          <a:pt x="0" y="0"/>
                          <a:pt x="0" y="409"/>
                          <a:pt x="0" y="409"/>
                        </a:cubicBezTo>
                        <a:lnTo>
                          <a:pt x="273" y="409"/>
                        </a:lnTo>
                        <a:cubicBezTo>
                          <a:pt x="273" y="409"/>
                          <a:pt x="0" y="0"/>
                          <a:pt x="0" y="0"/>
                        </a:cubicBezTo>
                        <a:close/>
                      </a:path>
                    </a:pathLst>
                  </a:custGeom>
                  <a:solidFill>
                    <a:srgbClr val="333333"/>
                  </a:solidFill>
                  <a:ln w="0" cap="flat">
                    <a:noFill/>
                    <a:prstDash val="solid"/>
                    <a:miter/>
                  </a:ln>
                </p:spPr>
                <p:txBody>
                  <a:bodyPr rtlCol="0" anchor="ctr"/>
                  <a:lstStyle/>
                  <a:p>
                    <a:endParaRPr lang="en-US"/>
                  </a:p>
                </p:txBody>
              </p:sp>
              <p:sp>
                <p:nvSpPr>
                  <p:cNvPr id="3411" name="Freeform: Shape 3410">
                    <a:extLst>
                      <a:ext uri="{FF2B5EF4-FFF2-40B4-BE49-F238E27FC236}">
                        <a16:creationId xmlns:a16="http://schemas.microsoft.com/office/drawing/2014/main" id="{6CE6B923-018C-05BA-773D-FC4CBA77524E}"/>
                      </a:ext>
                    </a:extLst>
                  </p:cNvPr>
                  <p:cNvSpPr/>
                  <p:nvPr/>
                </p:nvSpPr>
                <p:spPr>
                  <a:xfrm>
                    <a:off x="19735403" y="1297059"/>
                    <a:ext cx="272" cy="6403"/>
                  </a:xfrm>
                  <a:custGeom>
                    <a:avLst/>
                    <a:gdLst>
                      <a:gd name="connsiteX0" fmla="*/ 0 w 272"/>
                      <a:gd name="connsiteY0" fmla="*/ 6404 h 6403"/>
                      <a:gd name="connsiteX1" fmla="*/ 273 w 272"/>
                      <a:gd name="connsiteY1" fmla="*/ 0 h 6403"/>
                      <a:gd name="connsiteX2" fmla="*/ 0 w 272"/>
                      <a:gd name="connsiteY2" fmla="*/ 6404 h 6403"/>
                    </a:gdLst>
                    <a:ahLst/>
                    <a:cxnLst>
                      <a:cxn ang="0">
                        <a:pos x="connsiteX0" y="connsiteY0"/>
                      </a:cxn>
                      <a:cxn ang="0">
                        <a:pos x="connsiteX1" y="connsiteY1"/>
                      </a:cxn>
                      <a:cxn ang="0">
                        <a:pos x="connsiteX2" y="connsiteY2"/>
                      </a:cxn>
                    </a:cxnLst>
                    <a:rect l="l" t="t" r="r" b="b"/>
                    <a:pathLst>
                      <a:path w="272" h="6403">
                        <a:moveTo>
                          <a:pt x="0" y="6404"/>
                        </a:moveTo>
                        <a:cubicBezTo>
                          <a:pt x="0" y="4360"/>
                          <a:pt x="136" y="2180"/>
                          <a:pt x="273" y="0"/>
                        </a:cubicBezTo>
                        <a:cubicBezTo>
                          <a:pt x="136" y="2316"/>
                          <a:pt x="0" y="4632"/>
                          <a:pt x="0" y="6404"/>
                        </a:cubicBezTo>
                        <a:close/>
                      </a:path>
                    </a:pathLst>
                  </a:custGeom>
                  <a:solidFill>
                    <a:srgbClr val="333333"/>
                  </a:solidFill>
                  <a:ln w="0" cap="flat">
                    <a:noFill/>
                    <a:prstDash val="solid"/>
                    <a:miter/>
                  </a:ln>
                </p:spPr>
                <p:txBody>
                  <a:bodyPr rtlCol="0" anchor="ctr"/>
                  <a:lstStyle/>
                  <a:p>
                    <a:endParaRPr lang="en-US"/>
                  </a:p>
                </p:txBody>
              </p:sp>
              <p:sp>
                <p:nvSpPr>
                  <p:cNvPr id="3412" name="Freeform: Shape 3411">
                    <a:extLst>
                      <a:ext uri="{FF2B5EF4-FFF2-40B4-BE49-F238E27FC236}">
                        <a16:creationId xmlns:a16="http://schemas.microsoft.com/office/drawing/2014/main" id="{99DF6F76-1426-518C-EE53-FB61536F18AF}"/>
                      </a:ext>
                    </a:extLst>
                  </p:cNvPr>
                  <p:cNvSpPr/>
                  <p:nvPr/>
                </p:nvSpPr>
                <p:spPr>
                  <a:xfrm>
                    <a:off x="19830719" y="1699545"/>
                    <a:ext cx="3462" cy="5707"/>
                  </a:xfrm>
                  <a:custGeom>
                    <a:avLst/>
                    <a:gdLst>
                      <a:gd name="connsiteX0" fmla="*/ 3463 w 3462"/>
                      <a:gd name="connsiteY0" fmla="*/ 5707 h 5707"/>
                      <a:gd name="connsiteX1" fmla="*/ 1964 w 3462"/>
                      <a:gd name="connsiteY1" fmla="*/ 1484 h 5707"/>
                      <a:gd name="connsiteX2" fmla="*/ 3463 w 3462"/>
                      <a:gd name="connsiteY2" fmla="*/ 5707 h 5707"/>
                    </a:gdLst>
                    <a:ahLst/>
                    <a:cxnLst>
                      <a:cxn ang="0">
                        <a:pos x="connsiteX0" y="connsiteY0"/>
                      </a:cxn>
                      <a:cxn ang="0">
                        <a:pos x="connsiteX1" y="connsiteY1"/>
                      </a:cxn>
                      <a:cxn ang="0">
                        <a:pos x="connsiteX2" y="connsiteY2"/>
                      </a:cxn>
                    </a:cxnLst>
                    <a:rect l="l" t="t" r="r" b="b"/>
                    <a:pathLst>
                      <a:path w="3462" h="5707">
                        <a:moveTo>
                          <a:pt x="3463" y="5707"/>
                        </a:moveTo>
                        <a:cubicBezTo>
                          <a:pt x="2646" y="3936"/>
                          <a:pt x="466" y="-15"/>
                          <a:pt x="1964" y="1484"/>
                        </a:cubicBezTo>
                        <a:cubicBezTo>
                          <a:pt x="-487" y="-1241"/>
                          <a:pt x="-1306" y="-424"/>
                          <a:pt x="3463" y="5707"/>
                        </a:cubicBezTo>
                        <a:close/>
                      </a:path>
                    </a:pathLst>
                  </a:custGeom>
                  <a:solidFill>
                    <a:srgbClr val="333333"/>
                  </a:solidFill>
                  <a:ln w="0" cap="flat">
                    <a:noFill/>
                    <a:prstDash val="solid"/>
                    <a:miter/>
                  </a:ln>
                </p:spPr>
                <p:txBody>
                  <a:bodyPr rtlCol="0" anchor="ctr"/>
                  <a:lstStyle/>
                  <a:p>
                    <a:endParaRPr lang="en-US"/>
                  </a:p>
                </p:txBody>
              </p:sp>
              <p:sp>
                <p:nvSpPr>
                  <p:cNvPr id="3413" name="Freeform: Shape 3412">
                    <a:extLst>
                      <a:ext uri="{FF2B5EF4-FFF2-40B4-BE49-F238E27FC236}">
                        <a16:creationId xmlns:a16="http://schemas.microsoft.com/office/drawing/2014/main" id="{34A515A4-DBE0-F955-2AC0-4EE1770935D3}"/>
                      </a:ext>
                    </a:extLst>
                  </p:cNvPr>
                  <p:cNvSpPr/>
                  <p:nvPr/>
                </p:nvSpPr>
                <p:spPr>
                  <a:xfrm>
                    <a:off x="19750119" y="1352239"/>
                    <a:ext cx="816" cy="4170"/>
                  </a:xfrm>
                  <a:custGeom>
                    <a:avLst/>
                    <a:gdLst>
                      <a:gd name="connsiteX0" fmla="*/ 817 w 816"/>
                      <a:gd name="connsiteY0" fmla="*/ 3951 h 4170"/>
                      <a:gd name="connsiteX1" fmla="*/ 0 w 816"/>
                      <a:gd name="connsiteY1" fmla="*/ 0 h 4170"/>
                      <a:gd name="connsiteX2" fmla="*/ 817 w 816"/>
                      <a:gd name="connsiteY2" fmla="*/ 3951 h 4170"/>
                    </a:gdLst>
                    <a:ahLst/>
                    <a:cxnLst>
                      <a:cxn ang="0">
                        <a:pos x="connsiteX0" y="connsiteY0"/>
                      </a:cxn>
                      <a:cxn ang="0">
                        <a:pos x="connsiteX1" y="connsiteY1"/>
                      </a:cxn>
                      <a:cxn ang="0">
                        <a:pos x="connsiteX2" y="connsiteY2"/>
                      </a:cxn>
                    </a:cxnLst>
                    <a:rect l="l" t="t" r="r" b="b"/>
                    <a:pathLst>
                      <a:path w="816" h="4170">
                        <a:moveTo>
                          <a:pt x="817" y="3951"/>
                        </a:moveTo>
                        <a:cubicBezTo>
                          <a:pt x="544" y="2861"/>
                          <a:pt x="273" y="1362"/>
                          <a:pt x="0" y="0"/>
                        </a:cubicBezTo>
                        <a:cubicBezTo>
                          <a:pt x="273" y="2589"/>
                          <a:pt x="680" y="4905"/>
                          <a:pt x="817" y="3951"/>
                        </a:cubicBezTo>
                        <a:close/>
                      </a:path>
                    </a:pathLst>
                  </a:custGeom>
                  <a:solidFill>
                    <a:srgbClr val="333333"/>
                  </a:solidFill>
                  <a:ln w="0" cap="flat">
                    <a:noFill/>
                    <a:prstDash val="solid"/>
                    <a:miter/>
                  </a:ln>
                </p:spPr>
                <p:txBody>
                  <a:bodyPr rtlCol="0" anchor="ctr"/>
                  <a:lstStyle/>
                  <a:p>
                    <a:endParaRPr lang="en-US"/>
                  </a:p>
                </p:txBody>
              </p:sp>
              <p:sp>
                <p:nvSpPr>
                  <p:cNvPr id="3414" name="Freeform: Shape 3413">
                    <a:extLst>
                      <a:ext uri="{FF2B5EF4-FFF2-40B4-BE49-F238E27FC236}">
                        <a16:creationId xmlns:a16="http://schemas.microsoft.com/office/drawing/2014/main" id="{3659A12E-309F-4B80-2127-45DBB8F2FCDC}"/>
                      </a:ext>
                    </a:extLst>
                  </p:cNvPr>
                  <p:cNvSpPr/>
                  <p:nvPr/>
                </p:nvSpPr>
                <p:spPr>
                  <a:xfrm>
                    <a:off x="19749573" y="1348424"/>
                    <a:ext cx="545" cy="3814"/>
                  </a:xfrm>
                  <a:custGeom>
                    <a:avLst/>
                    <a:gdLst>
                      <a:gd name="connsiteX0" fmla="*/ 546 w 545"/>
                      <a:gd name="connsiteY0" fmla="*/ 3815 h 3814"/>
                      <a:gd name="connsiteX1" fmla="*/ 0 w 545"/>
                      <a:gd name="connsiteY1" fmla="*/ 0 h 3814"/>
                      <a:gd name="connsiteX2" fmla="*/ 546 w 545"/>
                      <a:gd name="connsiteY2" fmla="*/ 3815 h 3814"/>
                    </a:gdLst>
                    <a:ahLst/>
                    <a:cxnLst>
                      <a:cxn ang="0">
                        <a:pos x="connsiteX0" y="connsiteY0"/>
                      </a:cxn>
                      <a:cxn ang="0">
                        <a:pos x="connsiteX1" y="connsiteY1"/>
                      </a:cxn>
                      <a:cxn ang="0">
                        <a:pos x="connsiteX2" y="connsiteY2"/>
                      </a:cxn>
                    </a:cxnLst>
                    <a:rect l="l" t="t" r="r" b="b"/>
                    <a:pathLst>
                      <a:path w="545" h="3814">
                        <a:moveTo>
                          <a:pt x="546" y="3815"/>
                        </a:moveTo>
                        <a:cubicBezTo>
                          <a:pt x="409" y="2589"/>
                          <a:pt x="136" y="1226"/>
                          <a:pt x="0" y="0"/>
                        </a:cubicBezTo>
                        <a:cubicBezTo>
                          <a:pt x="136" y="1362"/>
                          <a:pt x="409" y="2589"/>
                          <a:pt x="546" y="3815"/>
                        </a:cubicBezTo>
                        <a:close/>
                      </a:path>
                    </a:pathLst>
                  </a:custGeom>
                  <a:solidFill>
                    <a:srgbClr val="333333"/>
                  </a:solidFill>
                  <a:ln w="0" cap="flat">
                    <a:noFill/>
                    <a:prstDash val="solid"/>
                    <a:miter/>
                  </a:ln>
                </p:spPr>
                <p:txBody>
                  <a:bodyPr rtlCol="0" anchor="ctr"/>
                  <a:lstStyle/>
                  <a:p>
                    <a:endParaRPr lang="en-US"/>
                  </a:p>
                </p:txBody>
              </p:sp>
              <p:sp>
                <p:nvSpPr>
                  <p:cNvPr id="3415" name="Freeform: Shape 3414">
                    <a:extLst>
                      <a:ext uri="{FF2B5EF4-FFF2-40B4-BE49-F238E27FC236}">
                        <a16:creationId xmlns:a16="http://schemas.microsoft.com/office/drawing/2014/main" id="{6E5068E5-559F-5281-0BEE-2122642AB163}"/>
                      </a:ext>
                    </a:extLst>
                  </p:cNvPr>
                  <p:cNvSpPr/>
                  <p:nvPr/>
                </p:nvSpPr>
                <p:spPr>
                  <a:xfrm>
                    <a:off x="19877235" y="1733455"/>
                    <a:ext cx="1089" cy="1907"/>
                  </a:xfrm>
                  <a:custGeom>
                    <a:avLst/>
                    <a:gdLst>
                      <a:gd name="connsiteX0" fmla="*/ 0 w 1089"/>
                      <a:gd name="connsiteY0" fmla="*/ 0 h 1907"/>
                      <a:gd name="connsiteX1" fmla="*/ 1089 w 1089"/>
                      <a:gd name="connsiteY1" fmla="*/ 1907 h 1907"/>
                      <a:gd name="connsiteX2" fmla="*/ 0 w 1089"/>
                      <a:gd name="connsiteY2" fmla="*/ 0 h 1907"/>
                    </a:gdLst>
                    <a:ahLst/>
                    <a:cxnLst>
                      <a:cxn ang="0">
                        <a:pos x="connsiteX0" y="connsiteY0"/>
                      </a:cxn>
                      <a:cxn ang="0">
                        <a:pos x="connsiteX1" y="connsiteY1"/>
                      </a:cxn>
                      <a:cxn ang="0">
                        <a:pos x="connsiteX2" y="connsiteY2"/>
                      </a:cxn>
                    </a:cxnLst>
                    <a:rect l="l" t="t" r="r" b="b"/>
                    <a:pathLst>
                      <a:path w="1089" h="1907">
                        <a:moveTo>
                          <a:pt x="0" y="0"/>
                        </a:moveTo>
                        <a:cubicBezTo>
                          <a:pt x="0" y="0"/>
                          <a:pt x="546" y="1090"/>
                          <a:pt x="1089" y="1907"/>
                        </a:cubicBezTo>
                        <a:cubicBezTo>
                          <a:pt x="1089" y="1499"/>
                          <a:pt x="682" y="817"/>
                          <a:pt x="0" y="0"/>
                        </a:cubicBezTo>
                        <a:close/>
                      </a:path>
                    </a:pathLst>
                  </a:custGeom>
                  <a:solidFill>
                    <a:srgbClr val="333333"/>
                  </a:solidFill>
                  <a:ln w="0" cap="flat">
                    <a:noFill/>
                    <a:prstDash val="solid"/>
                    <a:miter/>
                  </a:ln>
                </p:spPr>
                <p:txBody>
                  <a:bodyPr rtlCol="0" anchor="ctr"/>
                  <a:lstStyle/>
                  <a:p>
                    <a:endParaRPr lang="en-US"/>
                  </a:p>
                </p:txBody>
              </p:sp>
              <p:sp>
                <p:nvSpPr>
                  <p:cNvPr id="3416" name="Freeform: Shape 3415">
                    <a:extLst>
                      <a:ext uri="{FF2B5EF4-FFF2-40B4-BE49-F238E27FC236}">
                        <a16:creationId xmlns:a16="http://schemas.microsoft.com/office/drawing/2014/main" id="{73AB705F-8C72-93FB-BAD6-A8381697939E}"/>
                      </a:ext>
                    </a:extLst>
                  </p:cNvPr>
                  <p:cNvSpPr/>
                  <p:nvPr/>
                </p:nvSpPr>
                <p:spPr>
                  <a:xfrm>
                    <a:off x="19729899" y="1261580"/>
                    <a:ext cx="6458" cy="58096"/>
                  </a:xfrm>
                  <a:custGeom>
                    <a:avLst/>
                    <a:gdLst>
                      <a:gd name="connsiteX0" fmla="*/ 6459 w 6458"/>
                      <a:gd name="connsiteY0" fmla="*/ 30438 h 58096"/>
                      <a:gd name="connsiteX1" fmla="*/ 4960 w 6458"/>
                      <a:gd name="connsiteY1" fmla="*/ 24716 h 58096"/>
                      <a:gd name="connsiteX2" fmla="*/ 5913 w 6458"/>
                      <a:gd name="connsiteY2" fmla="*/ 3462 h 58096"/>
                      <a:gd name="connsiteX3" fmla="*/ 4415 w 6458"/>
                      <a:gd name="connsiteY3" fmla="*/ 2372 h 58096"/>
                      <a:gd name="connsiteX4" fmla="*/ 3596 w 6458"/>
                      <a:gd name="connsiteY4" fmla="*/ 14225 h 58096"/>
                      <a:gd name="connsiteX5" fmla="*/ 3869 w 6458"/>
                      <a:gd name="connsiteY5" fmla="*/ 2644 h 58096"/>
                      <a:gd name="connsiteX6" fmla="*/ 1827 w 6458"/>
                      <a:gd name="connsiteY6" fmla="*/ 3462 h 58096"/>
                      <a:gd name="connsiteX7" fmla="*/ 1009 w 6458"/>
                      <a:gd name="connsiteY7" fmla="*/ 58096 h 58096"/>
                      <a:gd name="connsiteX8" fmla="*/ 3325 w 6458"/>
                      <a:gd name="connsiteY8" fmla="*/ 20356 h 58096"/>
                      <a:gd name="connsiteX9" fmla="*/ 4278 w 6458"/>
                      <a:gd name="connsiteY9" fmla="*/ 24852 h 58096"/>
                      <a:gd name="connsiteX10" fmla="*/ 1827 w 6458"/>
                      <a:gd name="connsiteY10" fmla="*/ 55644 h 58096"/>
                      <a:gd name="connsiteX11" fmla="*/ 4278 w 6458"/>
                      <a:gd name="connsiteY11" fmla="*/ 29485 h 58096"/>
                      <a:gd name="connsiteX12" fmla="*/ 5504 w 6458"/>
                      <a:gd name="connsiteY12" fmla="*/ 35207 h 58096"/>
                      <a:gd name="connsiteX13" fmla="*/ 6186 w 6458"/>
                      <a:gd name="connsiteY13" fmla="*/ 30166 h 58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458" h="58096">
                        <a:moveTo>
                          <a:pt x="6459" y="30438"/>
                        </a:moveTo>
                        <a:cubicBezTo>
                          <a:pt x="5913" y="29212"/>
                          <a:pt x="7412" y="1554"/>
                          <a:pt x="4960" y="24716"/>
                        </a:cubicBezTo>
                        <a:cubicBezTo>
                          <a:pt x="3325" y="23626"/>
                          <a:pt x="5640" y="9729"/>
                          <a:pt x="5913" y="3462"/>
                        </a:cubicBezTo>
                        <a:cubicBezTo>
                          <a:pt x="4960" y="7958"/>
                          <a:pt x="5097" y="1145"/>
                          <a:pt x="4415" y="2372"/>
                        </a:cubicBezTo>
                        <a:cubicBezTo>
                          <a:pt x="4415" y="5505"/>
                          <a:pt x="4278" y="9184"/>
                          <a:pt x="3596" y="14225"/>
                        </a:cubicBezTo>
                        <a:cubicBezTo>
                          <a:pt x="2643" y="16541"/>
                          <a:pt x="2916" y="8775"/>
                          <a:pt x="3869" y="2644"/>
                        </a:cubicBezTo>
                        <a:cubicBezTo>
                          <a:pt x="2098" y="10001"/>
                          <a:pt x="3733" y="-6893"/>
                          <a:pt x="1827" y="3462"/>
                        </a:cubicBezTo>
                        <a:cubicBezTo>
                          <a:pt x="-217" y="26078"/>
                          <a:pt x="-626" y="42019"/>
                          <a:pt x="1009" y="58096"/>
                        </a:cubicBezTo>
                        <a:cubicBezTo>
                          <a:pt x="1009" y="45153"/>
                          <a:pt x="1691" y="30847"/>
                          <a:pt x="3325" y="20356"/>
                        </a:cubicBezTo>
                        <a:lnTo>
                          <a:pt x="4278" y="24852"/>
                        </a:lnTo>
                        <a:cubicBezTo>
                          <a:pt x="1962" y="36569"/>
                          <a:pt x="2371" y="43927"/>
                          <a:pt x="1827" y="55644"/>
                        </a:cubicBezTo>
                        <a:cubicBezTo>
                          <a:pt x="2371" y="46924"/>
                          <a:pt x="3325" y="38204"/>
                          <a:pt x="4278" y="29485"/>
                        </a:cubicBezTo>
                        <a:cubicBezTo>
                          <a:pt x="6459" y="17359"/>
                          <a:pt x="6050" y="25533"/>
                          <a:pt x="5504" y="35207"/>
                        </a:cubicBezTo>
                        <a:cubicBezTo>
                          <a:pt x="5640" y="32891"/>
                          <a:pt x="5913" y="30711"/>
                          <a:pt x="6186" y="30166"/>
                        </a:cubicBezTo>
                        <a:close/>
                      </a:path>
                    </a:pathLst>
                  </a:custGeom>
                  <a:solidFill>
                    <a:srgbClr val="333333"/>
                  </a:solidFill>
                  <a:ln w="0" cap="flat">
                    <a:noFill/>
                    <a:prstDash val="solid"/>
                    <a:miter/>
                  </a:ln>
                </p:spPr>
                <p:txBody>
                  <a:bodyPr rtlCol="0" anchor="ctr"/>
                  <a:lstStyle/>
                  <a:p>
                    <a:endParaRPr lang="en-US"/>
                  </a:p>
                </p:txBody>
              </p:sp>
              <p:sp>
                <p:nvSpPr>
                  <p:cNvPr id="3417" name="Freeform: Shape 3416">
                    <a:extLst>
                      <a:ext uri="{FF2B5EF4-FFF2-40B4-BE49-F238E27FC236}">
                        <a16:creationId xmlns:a16="http://schemas.microsoft.com/office/drawing/2014/main" id="{A4DF2A6F-1B78-D6ED-F2DE-C2E324C9EB80}"/>
                      </a:ext>
                    </a:extLst>
                  </p:cNvPr>
                  <p:cNvSpPr/>
                  <p:nvPr/>
                </p:nvSpPr>
                <p:spPr>
                  <a:xfrm>
                    <a:off x="19747529" y="1308776"/>
                    <a:ext cx="13624" cy="1498"/>
                  </a:xfrm>
                  <a:custGeom>
                    <a:avLst/>
                    <a:gdLst>
                      <a:gd name="connsiteX0" fmla="*/ 0 w 13624"/>
                      <a:gd name="connsiteY0" fmla="*/ 1499 h 1498"/>
                      <a:gd name="connsiteX1" fmla="*/ 0 w 13624"/>
                      <a:gd name="connsiteY1" fmla="*/ 1090 h 1498"/>
                      <a:gd name="connsiteX2" fmla="*/ 0 w 13624"/>
                      <a:gd name="connsiteY2" fmla="*/ 0 h 1498"/>
                      <a:gd name="connsiteX3" fmla="*/ 0 w 13624"/>
                      <a:gd name="connsiteY3" fmla="*/ 1499 h 1498"/>
                    </a:gdLst>
                    <a:ahLst/>
                    <a:cxnLst>
                      <a:cxn ang="0">
                        <a:pos x="connsiteX0" y="connsiteY0"/>
                      </a:cxn>
                      <a:cxn ang="0">
                        <a:pos x="connsiteX1" y="connsiteY1"/>
                      </a:cxn>
                      <a:cxn ang="0">
                        <a:pos x="connsiteX2" y="connsiteY2"/>
                      </a:cxn>
                      <a:cxn ang="0">
                        <a:pos x="connsiteX3" y="connsiteY3"/>
                      </a:cxn>
                    </a:cxnLst>
                    <a:rect l="l" t="t" r="r" b="b"/>
                    <a:pathLst>
                      <a:path w="13624" h="1498">
                        <a:moveTo>
                          <a:pt x="0" y="1499"/>
                        </a:moveTo>
                        <a:lnTo>
                          <a:pt x="0" y="1090"/>
                        </a:lnTo>
                        <a:cubicBezTo>
                          <a:pt x="0" y="1090"/>
                          <a:pt x="0" y="273"/>
                          <a:pt x="0" y="0"/>
                        </a:cubicBezTo>
                        <a:lnTo>
                          <a:pt x="0" y="1499"/>
                        </a:lnTo>
                        <a:close/>
                      </a:path>
                    </a:pathLst>
                  </a:custGeom>
                  <a:solidFill>
                    <a:srgbClr val="333333"/>
                  </a:solidFill>
                  <a:ln w="0" cap="flat">
                    <a:noFill/>
                    <a:prstDash val="solid"/>
                    <a:miter/>
                  </a:ln>
                </p:spPr>
                <p:txBody>
                  <a:bodyPr rtlCol="0" anchor="ctr"/>
                  <a:lstStyle/>
                  <a:p>
                    <a:endParaRPr lang="en-US"/>
                  </a:p>
                </p:txBody>
              </p:sp>
              <p:sp>
                <p:nvSpPr>
                  <p:cNvPr id="3418" name="Freeform: Shape 3417">
                    <a:extLst>
                      <a:ext uri="{FF2B5EF4-FFF2-40B4-BE49-F238E27FC236}">
                        <a16:creationId xmlns:a16="http://schemas.microsoft.com/office/drawing/2014/main" id="{5C7AFBA2-3CCE-7FA9-7392-A6A98129C68F}"/>
                      </a:ext>
                    </a:extLst>
                  </p:cNvPr>
                  <p:cNvSpPr/>
                  <p:nvPr/>
                </p:nvSpPr>
                <p:spPr>
                  <a:xfrm>
                    <a:off x="20444485" y="1877875"/>
                    <a:ext cx="1849" cy="1362"/>
                  </a:xfrm>
                  <a:custGeom>
                    <a:avLst/>
                    <a:gdLst>
                      <a:gd name="connsiteX0" fmla="*/ 78 w 1849"/>
                      <a:gd name="connsiteY0" fmla="*/ 1362 h 1362"/>
                      <a:gd name="connsiteX1" fmla="*/ 1849 w 1849"/>
                      <a:gd name="connsiteY1" fmla="*/ 0 h 1362"/>
                      <a:gd name="connsiteX2" fmla="*/ 78 w 1849"/>
                      <a:gd name="connsiteY2" fmla="*/ 1362 h 1362"/>
                    </a:gdLst>
                    <a:ahLst/>
                    <a:cxnLst>
                      <a:cxn ang="0">
                        <a:pos x="connsiteX0" y="connsiteY0"/>
                      </a:cxn>
                      <a:cxn ang="0">
                        <a:pos x="connsiteX1" y="connsiteY1"/>
                      </a:cxn>
                      <a:cxn ang="0">
                        <a:pos x="connsiteX2" y="connsiteY2"/>
                      </a:cxn>
                    </a:cxnLst>
                    <a:rect l="l" t="t" r="r" b="b"/>
                    <a:pathLst>
                      <a:path w="1849" h="1362">
                        <a:moveTo>
                          <a:pt x="78" y="1362"/>
                        </a:moveTo>
                        <a:lnTo>
                          <a:pt x="1849" y="0"/>
                        </a:lnTo>
                        <a:cubicBezTo>
                          <a:pt x="214" y="954"/>
                          <a:pt x="-195" y="1226"/>
                          <a:pt x="78" y="1362"/>
                        </a:cubicBezTo>
                        <a:close/>
                      </a:path>
                    </a:pathLst>
                  </a:custGeom>
                  <a:solidFill>
                    <a:srgbClr val="333333"/>
                  </a:solidFill>
                  <a:ln w="0" cap="flat">
                    <a:noFill/>
                    <a:prstDash val="solid"/>
                    <a:miter/>
                  </a:ln>
                </p:spPr>
                <p:txBody>
                  <a:bodyPr rtlCol="0" anchor="ctr"/>
                  <a:lstStyle/>
                  <a:p>
                    <a:endParaRPr lang="en-US"/>
                  </a:p>
                </p:txBody>
              </p:sp>
              <p:sp>
                <p:nvSpPr>
                  <p:cNvPr id="3419" name="Freeform: Shape 3418">
                    <a:extLst>
                      <a:ext uri="{FF2B5EF4-FFF2-40B4-BE49-F238E27FC236}">
                        <a16:creationId xmlns:a16="http://schemas.microsoft.com/office/drawing/2014/main" id="{F189045F-5CB7-87F8-22F0-3CAAE75D8F92}"/>
                      </a:ext>
                    </a:extLst>
                  </p:cNvPr>
                  <p:cNvSpPr/>
                  <p:nvPr/>
                </p:nvSpPr>
                <p:spPr>
                  <a:xfrm>
                    <a:off x="19740037" y="1325398"/>
                    <a:ext cx="13624" cy="60"/>
                  </a:xfrm>
                  <a:custGeom>
                    <a:avLst/>
                    <a:gdLst>
                      <a:gd name="connsiteX0" fmla="*/ 0 w 13624"/>
                      <a:gd name="connsiteY0" fmla="*/ 0 h 60"/>
                      <a:gd name="connsiteX1" fmla="*/ 0 w 13624"/>
                      <a:gd name="connsiteY1" fmla="*/ 0 h 60"/>
                      <a:gd name="connsiteX2" fmla="*/ 0 w 13624"/>
                      <a:gd name="connsiteY2" fmla="*/ 0 h 60"/>
                    </a:gdLst>
                    <a:ahLst/>
                    <a:cxnLst>
                      <a:cxn ang="0">
                        <a:pos x="connsiteX0" y="connsiteY0"/>
                      </a:cxn>
                      <a:cxn ang="0">
                        <a:pos x="connsiteX1" y="connsiteY1"/>
                      </a:cxn>
                      <a:cxn ang="0">
                        <a:pos x="connsiteX2" y="connsiteY2"/>
                      </a:cxn>
                    </a:cxnLst>
                    <a:rect l="l" t="t" r="r" b="b"/>
                    <a:pathLst>
                      <a:path w="13624" h="60">
                        <a:moveTo>
                          <a:pt x="0" y="0"/>
                        </a:moveTo>
                        <a:lnTo>
                          <a:pt x="0" y="0"/>
                        </a:lnTo>
                        <a:cubicBezTo>
                          <a:pt x="0" y="0"/>
                          <a:pt x="0" y="136"/>
                          <a:pt x="0" y="0"/>
                        </a:cubicBezTo>
                        <a:close/>
                      </a:path>
                    </a:pathLst>
                  </a:custGeom>
                  <a:solidFill>
                    <a:srgbClr val="333333"/>
                  </a:solidFill>
                  <a:ln w="0" cap="flat">
                    <a:noFill/>
                    <a:prstDash val="solid"/>
                    <a:miter/>
                  </a:ln>
                </p:spPr>
                <p:txBody>
                  <a:bodyPr rtlCol="0" anchor="ctr"/>
                  <a:lstStyle/>
                  <a:p>
                    <a:endParaRPr lang="en-US"/>
                  </a:p>
                </p:txBody>
              </p:sp>
              <p:sp>
                <p:nvSpPr>
                  <p:cNvPr id="3420" name="Freeform: Shape 3419">
                    <a:extLst>
                      <a:ext uri="{FF2B5EF4-FFF2-40B4-BE49-F238E27FC236}">
                        <a16:creationId xmlns:a16="http://schemas.microsoft.com/office/drawing/2014/main" id="{A9D9C6D7-0C26-B55D-8197-7AFE952BF3EC}"/>
                      </a:ext>
                    </a:extLst>
                  </p:cNvPr>
                  <p:cNvSpPr/>
                  <p:nvPr/>
                </p:nvSpPr>
                <p:spPr>
                  <a:xfrm>
                    <a:off x="20393744" y="1896949"/>
                    <a:ext cx="272" cy="13624"/>
                  </a:xfrm>
                  <a:custGeom>
                    <a:avLst/>
                    <a:gdLst>
                      <a:gd name="connsiteX0" fmla="*/ 0 w 272"/>
                      <a:gd name="connsiteY0" fmla="*/ 0 h 13624"/>
                      <a:gd name="connsiteX1" fmla="*/ 273 w 272"/>
                      <a:gd name="connsiteY1" fmla="*/ 0 h 13624"/>
                      <a:gd name="connsiteX2" fmla="*/ 0 w 272"/>
                      <a:gd name="connsiteY2" fmla="*/ 0 h 13624"/>
                    </a:gdLst>
                    <a:ahLst/>
                    <a:cxnLst>
                      <a:cxn ang="0">
                        <a:pos x="connsiteX0" y="connsiteY0"/>
                      </a:cxn>
                      <a:cxn ang="0">
                        <a:pos x="connsiteX1" y="connsiteY1"/>
                      </a:cxn>
                      <a:cxn ang="0">
                        <a:pos x="connsiteX2" y="connsiteY2"/>
                      </a:cxn>
                    </a:cxnLst>
                    <a:rect l="l" t="t" r="r" b="b"/>
                    <a:pathLst>
                      <a:path w="272" h="13624">
                        <a:moveTo>
                          <a:pt x="0" y="0"/>
                        </a:moveTo>
                        <a:lnTo>
                          <a:pt x="273" y="0"/>
                        </a:lnTo>
                        <a:cubicBezTo>
                          <a:pt x="273" y="0"/>
                          <a:pt x="136" y="0"/>
                          <a:pt x="0" y="0"/>
                        </a:cubicBezTo>
                        <a:close/>
                      </a:path>
                    </a:pathLst>
                  </a:custGeom>
                  <a:solidFill>
                    <a:srgbClr val="333333"/>
                  </a:solidFill>
                  <a:ln w="0" cap="flat">
                    <a:noFill/>
                    <a:prstDash val="solid"/>
                    <a:miter/>
                  </a:ln>
                </p:spPr>
                <p:txBody>
                  <a:bodyPr rtlCol="0" anchor="ctr"/>
                  <a:lstStyle/>
                  <a:p>
                    <a:endParaRPr lang="en-US"/>
                  </a:p>
                </p:txBody>
              </p:sp>
              <p:sp>
                <p:nvSpPr>
                  <p:cNvPr id="3421" name="Freeform: Shape 3420">
                    <a:extLst>
                      <a:ext uri="{FF2B5EF4-FFF2-40B4-BE49-F238E27FC236}">
                        <a16:creationId xmlns:a16="http://schemas.microsoft.com/office/drawing/2014/main" id="{7802171A-96CB-8F18-29E8-FCC12BA8955B}"/>
                      </a:ext>
                    </a:extLst>
                  </p:cNvPr>
                  <p:cNvSpPr/>
                  <p:nvPr/>
                </p:nvSpPr>
                <p:spPr>
                  <a:xfrm>
                    <a:off x="20387341" y="1929935"/>
                    <a:ext cx="1069" cy="257"/>
                  </a:xfrm>
                  <a:custGeom>
                    <a:avLst/>
                    <a:gdLst>
                      <a:gd name="connsiteX0" fmla="*/ 0 w 1069"/>
                      <a:gd name="connsiteY0" fmla="*/ 258 h 257"/>
                      <a:gd name="connsiteX1" fmla="*/ 407 w 1069"/>
                      <a:gd name="connsiteY1" fmla="*/ 258 h 257"/>
                      <a:gd name="connsiteX2" fmla="*/ 0 w 1069"/>
                      <a:gd name="connsiteY2" fmla="*/ 258 h 257"/>
                    </a:gdLst>
                    <a:ahLst/>
                    <a:cxnLst>
                      <a:cxn ang="0">
                        <a:pos x="connsiteX0" y="connsiteY0"/>
                      </a:cxn>
                      <a:cxn ang="0">
                        <a:pos x="connsiteX1" y="connsiteY1"/>
                      </a:cxn>
                      <a:cxn ang="0">
                        <a:pos x="connsiteX2" y="connsiteY2"/>
                      </a:cxn>
                    </a:cxnLst>
                    <a:rect l="l" t="t" r="r" b="b"/>
                    <a:pathLst>
                      <a:path w="1069" h="257">
                        <a:moveTo>
                          <a:pt x="0" y="258"/>
                        </a:moveTo>
                        <a:cubicBezTo>
                          <a:pt x="0" y="258"/>
                          <a:pt x="135" y="258"/>
                          <a:pt x="407" y="258"/>
                        </a:cubicBezTo>
                        <a:cubicBezTo>
                          <a:pt x="1635" y="-151"/>
                          <a:pt x="953" y="-15"/>
                          <a:pt x="0" y="258"/>
                        </a:cubicBezTo>
                        <a:close/>
                      </a:path>
                    </a:pathLst>
                  </a:custGeom>
                  <a:solidFill>
                    <a:srgbClr val="333333"/>
                  </a:solidFill>
                  <a:ln w="0" cap="flat">
                    <a:noFill/>
                    <a:prstDash val="solid"/>
                    <a:miter/>
                  </a:ln>
                </p:spPr>
                <p:txBody>
                  <a:bodyPr rtlCol="0" anchor="ctr"/>
                  <a:lstStyle/>
                  <a:p>
                    <a:endParaRPr lang="en-US"/>
                  </a:p>
                </p:txBody>
              </p:sp>
              <p:sp>
                <p:nvSpPr>
                  <p:cNvPr id="3422" name="Freeform: Shape 3421">
                    <a:extLst>
                      <a:ext uri="{FF2B5EF4-FFF2-40B4-BE49-F238E27FC236}">
                        <a16:creationId xmlns:a16="http://schemas.microsoft.com/office/drawing/2014/main" id="{142ABE55-A121-61C1-B6AE-180B9BFAC5C8}"/>
                      </a:ext>
                    </a:extLst>
                  </p:cNvPr>
                  <p:cNvSpPr/>
                  <p:nvPr/>
                </p:nvSpPr>
                <p:spPr>
                  <a:xfrm>
                    <a:off x="20393744" y="1896949"/>
                    <a:ext cx="13624" cy="136"/>
                  </a:xfrm>
                  <a:custGeom>
                    <a:avLst/>
                    <a:gdLst>
                      <a:gd name="connsiteX0" fmla="*/ 0 w 13624"/>
                      <a:gd name="connsiteY0" fmla="*/ 136 h 136"/>
                      <a:gd name="connsiteX1" fmla="*/ 0 w 13624"/>
                      <a:gd name="connsiteY1" fmla="*/ 0 h 136"/>
                      <a:gd name="connsiteX2" fmla="*/ 0 w 13624"/>
                      <a:gd name="connsiteY2" fmla="*/ 136 h 136"/>
                    </a:gdLst>
                    <a:ahLst/>
                    <a:cxnLst>
                      <a:cxn ang="0">
                        <a:pos x="connsiteX0" y="connsiteY0"/>
                      </a:cxn>
                      <a:cxn ang="0">
                        <a:pos x="connsiteX1" y="connsiteY1"/>
                      </a:cxn>
                      <a:cxn ang="0">
                        <a:pos x="connsiteX2" y="connsiteY2"/>
                      </a:cxn>
                    </a:cxnLst>
                    <a:rect l="l" t="t" r="r" b="b"/>
                    <a:pathLst>
                      <a:path w="13624" h="136">
                        <a:moveTo>
                          <a:pt x="0" y="136"/>
                        </a:moveTo>
                        <a:cubicBezTo>
                          <a:pt x="0" y="136"/>
                          <a:pt x="0" y="136"/>
                          <a:pt x="0" y="0"/>
                        </a:cubicBezTo>
                        <a:cubicBezTo>
                          <a:pt x="0" y="0"/>
                          <a:pt x="0" y="0"/>
                          <a:pt x="0" y="136"/>
                        </a:cubicBezTo>
                        <a:close/>
                      </a:path>
                    </a:pathLst>
                  </a:custGeom>
                  <a:solidFill>
                    <a:srgbClr val="333333"/>
                  </a:solidFill>
                  <a:ln w="0" cap="flat">
                    <a:noFill/>
                    <a:prstDash val="solid"/>
                    <a:miter/>
                  </a:ln>
                </p:spPr>
                <p:txBody>
                  <a:bodyPr rtlCol="0" anchor="ctr"/>
                  <a:lstStyle/>
                  <a:p>
                    <a:endParaRPr lang="en-US"/>
                  </a:p>
                </p:txBody>
              </p:sp>
              <p:sp>
                <p:nvSpPr>
                  <p:cNvPr id="3423" name="Freeform: Shape 3422">
                    <a:extLst>
                      <a:ext uri="{FF2B5EF4-FFF2-40B4-BE49-F238E27FC236}">
                        <a16:creationId xmlns:a16="http://schemas.microsoft.com/office/drawing/2014/main" id="{FD306555-A29A-1427-1088-EF1B58B57E86}"/>
                      </a:ext>
                    </a:extLst>
                  </p:cNvPr>
                  <p:cNvSpPr/>
                  <p:nvPr/>
                </p:nvSpPr>
                <p:spPr>
                  <a:xfrm>
                    <a:off x="20132833" y="1904034"/>
                    <a:ext cx="2108" cy="1089"/>
                  </a:xfrm>
                  <a:custGeom>
                    <a:avLst/>
                    <a:gdLst>
                      <a:gd name="connsiteX0" fmla="*/ 0 w 2108"/>
                      <a:gd name="connsiteY0" fmla="*/ 0 h 1089"/>
                      <a:gd name="connsiteX1" fmla="*/ 1908 w 2108"/>
                      <a:gd name="connsiteY1" fmla="*/ 1090 h 1089"/>
                      <a:gd name="connsiteX2" fmla="*/ 0 w 2108"/>
                      <a:gd name="connsiteY2" fmla="*/ 0 h 1089"/>
                    </a:gdLst>
                    <a:ahLst/>
                    <a:cxnLst>
                      <a:cxn ang="0">
                        <a:pos x="connsiteX0" y="connsiteY0"/>
                      </a:cxn>
                      <a:cxn ang="0">
                        <a:pos x="connsiteX1" y="connsiteY1"/>
                      </a:cxn>
                      <a:cxn ang="0">
                        <a:pos x="connsiteX2" y="connsiteY2"/>
                      </a:cxn>
                    </a:cxnLst>
                    <a:rect l="l" t="t" r="r" b="b"/>
                    <a:pathLst>
                      <a:path w="2108" h="1089">
                        <a:moveTo>
                          <a:pt x="0" y="0"/>
                        </a:moveTo>
                        <a:cubicBezTo>
                          <a:pt x="0" y="0"/>
                          <a:pt x="682" y="409"/>
                          <a:pt x="1908" y="1090"/>
                        </a:cubicBezTo>
                        <a:cubicBezTo>
                          <a:pt x="2453" y="1090"/>
                          <a:pt x="1908" y="817"/>
                          <a:pt x="0" y="0"/>
                        </a:cubicBezTo>
                        <a:close/>
                      </a:path>
                    </a:pathLst>
                  </a:custGeom>
                  <a:solidFill>
                    <a:srgbClr val="333333"/>
                  </a:solidFill>
                  <a:ln w="0" cap="flat">
                    <a:noFill/>
                    <a:prstDash val="solid"/>
                    <a:miter/>
                  </a:ln>
                </p:spPr>
                <p:txBody>
                  <a:bodyPr rtlCol="0" anchor="ctr"/>
                  <a:lstStyle/>
                  <a:p>
                    <a:endParaRPr lang="en-US"/>
                  </a:p>
                </p:txBody>
              </p:sp>
              <p:sp>
                <p:nvSpPr>
                  <p:cNvPr id="3424" name="Freeform: Shape 3423">
                    <a:extLst>
                      <a:ext uri="{FF2B5EF4-FFF2-40B4-BE49-F238E27FC236}">
                        <a16:creationId xmlns:a16="http://schemas.microsoft.com/office/drawing/2014/main" id="{29A18DFA-F183-B98A-D7AE-913DF4AE3EBC}"/>
                      </a:ext>
                    </a:extLst>
                  </p:cNvPr>
                  <p:cNvSpPr/>
                  <p:nvPr/>
                </p:nvSpPr>
                <p:spPr>
                  <a:xfrm>
                    <a:off x="20183788" y="1916978"/>
                    <a:ext cx="954" cy="272"/>
                  </a:xfrm>
                  <a:custGeom>
                    <a:avLst/>
                    <a:gdLst>
                      <a:gd name="connsiteX0" fmla="*/ 0 w 954"/>
                      <a:gd name="connsiteY0" fmla="*/ 0 h 272"/>
                      <a:gd name="connsiteX1" fmla="*/ 955 w 954"/>
                      <a:gd name="connsiteY1" fmla="*/ 273 h 272"/>
                      <a:gd name="connsiteX2" fmla="*/ 0 w 954"/>
                      <a:gd name="connsiteY2" fmla="*/ 0 h 272"/>
                    </a:gdLst>
                    <a:ahLst/>
                    <a:cxnLst>
                      <a:cxn ang="0">
                        <a:pos x="connsiteX0" y="connsiteY0"/>
                      </a:cxn>
                      <a:cxn ang="0">
                        <a:pos x="connsiteX1" y="connsiteY1"/>
                      </a:cxn>
                      <a:cxn ang="0">
                        <a:pos x="connsiteX2" y="connsiteY2"/>
                      </a:cxn>
                    </a:cxnLst>
                    <a:rect l="l" t="t" r="r" b="b"/>
                    <a:pathLst>
                      <a:path w="954" h="272">
                        <a:moveTo>
                          <a:pt x="0" y="0"/>
                        </a:moveTo>
                        <a:cubicBezTo>
                          <a:pt x="0" y="0"/>
                          <a:pt x="546" y="136"/>
                          <a:pt x="955" y="273"/>
                        </a:cubicBezTo>
                        <a:lnTo>
                          <a:pt x="0" y="0"/>
                        </a:lnTo>
                        <a:close/>
                      </a:path>
                    </a:pathLst>
                  </a:custGeom>
                  <a:solidFill>
                    <a:srgbClr val="333333"/>
                  </a:solidFill>
                  <a:ln w="0" cap="flat">
                    <a:noFill/>
                    <a:prstDash val="solid"/>
                    <a:miter/>
                  </a:ln>
                </p:spPr>
                <p:txBody>
                  <a:bodyPr rtlCol="0" anchor="ctr"/>
                  <a:lstStyle/>
                  <a:p>
                    <a:endParaRPr lang="en-US"/>
                  </a:p>
                </p:txBody>
              </p:sp>
              <p:sp>
                <p:nvSpPr>
                  <p:cNvPr id="3425" name="Freeform: Shape 3424">
                    <a:extLst>
                      <a:ext uri="{FF2B5EF4-FFF2-40B4-BE49-F238E27FC236}">
                        <a16:creationId xmlns:a16="http://schemas.microsoft.com/office/drawing/2014/main" id="{3BE753EC-8642-D6ED-55DD-F5932EE86FF1}"/>
                      </a:ext>
                    </a:extLst>
                  </p:cNvPr>
                  <p:cNvSpPr/>
                  <p:nvPr/>
                </p:nvSpPr>
                <p:spPr>
                  <a:xfrm>
                    <a:off x="19836089" y="1719557"/>
                    <a:ext cx="3815" cy="5177"/>
                  </a:xfrm>
                  <a:custGeom>
                    <a:avLst/>
                    <a:gdLst>
                      <a:gd name="connsiteX0" fmla="*/ 0 w 3815"/>
                      <a:gd name="connsiteY0" fmla="*/ 0 h 5177"/>
                      <a:gd name="connsiteX1" fmla="*/ 3815 w 3815"/>
                      <a:gd name="connsiteY1" fmla="*/ 5177 h 5177"/>
                      <a:gd name="connsiteX2" fmla="*/ 0 w 3815"/>
                      <a:gd name="connsiteY2" fmla="*/ 0 h 5177"/>
                    </a:gdLst>
                    <a:ahLst/>
                    <a:cxnLst>
                      <a:cxn ang="0">
                        <a:pos x="connsiteX0" y="connsiteY0"/>
                      </a:cxn>
                      <a:cxn ang="0">
                        <a:pos x="connsiteX1" y="connsiteY1"/>
                      </a:cxn>
                      <a:cxn ang="0">
                        <a:pos x="connsiteX2" y="connsiteY2"/>
                      </a:cxn>
                    </a:cxnLst>
                    <a:rect l="l" t="t" r="r" b="b"/>
                    <a:pathLst>
                      <a:path w="3815" h="5177">
                        <a:moveTo>
                          <a:pt x="0" y="0"/>
                        </a:moveTo>
                        <a:cubicBezTo>
                          <a:pt x="1499" y="2316"/>
                          <a:pt x="2726" y="3815"/>
                          <a:pt x="3815" y="5177"/>
                        </a:cubicBezTo>
                        <a:cubicBezTo>
                          <a:pt x="2726" y="3542"/>
                          <a:pt x="1499" y="1907"/>
                          <a:pt x="0" y="0"/>
                        </a:cubicBezTo>
                        <a:close/>
                      </a:path>
                    </a:pathLst>
                  </a:custGeom>
                  <a:solidFill>
                    <a:srgbClr val="333333"/>
                  </a:solidFill>
                  <a:ln w="0" cap="flat">
                    <a:noFill/>
                    <a:prstDash val="solid"/>
                    <a:miter/>
                  </a:ln>
                </p:spPr>
                <p:txBody>
                  <a:bodyPr rtlCol="0" anchor="ctr"/>
                  <a:lstStyle/>
                  <a:p>
                    <a:endParaRPr lang="en-US"/>
                  </a:p>
                </p:txBody>
              </p:sp>
              <p:sp>
                <p:nvSpPr>
                  <p:cNvPr id="3426" name="Freeform: Shape 3425">
                    <a:extLst>
                      <a:ext uri="{FF2B5EF4-FFF2-40B4-BE49-F238E27FC236}">
                        <a16:creationId xmlns:a16="http://schemas.microsoft.com/office/drawing/2014/main" id="{902E954B-E740-FAD0-C276-446CD3F8DDF9}"/>
                      </a:ext>
                    </a:extLst>
                  </p:cNvPr>
                  <p:cNvSpPr/>
                  <p:nvPr/>
                </p:nvSpPr>
                <p:spPr>
                  <a:xfrm>
                    <a:off x="20394016" y="1895451"/>
                    <a:ext cx="2315" cy="1226"/>
                  </a:xfrm>
                  <a:custGeom>
                    <a:avLst/>
                    <a:gdLst>
                      <a:gd name="connsiteX0" fmla="*/ 0 w 2315"/>
                      <a:gd name="connsiteY0" fmla="*/ 1226 h 1226"/>
                      <a:gd name="connsiteX1" fmla="*/ 2315 w 2315"/>
                      <a:gd name="connsiteY1" fmla="*/ 0 h 1226"/>
                      <a:gd name="connsiteX2" fmla="*/ 0 w 2315"/>
                      <a:gd name="connsiteY2" fmla="*/ 1226 h 1226"/>
                    </a:gdLst>
                    <a:ahLst/>
                    <a:cxnLst>
                      <a:cxn ang="0">
                        <a:pos x="connsiteX0" y="connsiteY0"/>
                      </a:cxn>
                      <a:cxn ang="0">
                        <a:pos x="connsiteX1" y="connsiteY1"/>
                      </a:cxn>
                      <a:cxn ang="0">
                        <a:pos x="connsiteX2" y="connsiteY2"/>
                      </a:cxn>
                    </a:cxnLst>
                    <a:rect l="l" t="t" r="r" b="b"/>
                    <a:pathLst>
                      <a:path w="2315" h="1226">
                        <a:moveTo>
                          <a:pt x="0" y="1226"/>
                        </a:moveTo>
                        <a:cubicBezTo>
                          <a:pt x="0" y="1226"/>
                          <a:pt x="1226" y="545"/>
                          <a:pt x="2315" y="0"/>
                        </a:cubicBezTo>
                        <a:cubicBezTo>
                          <a:pt x="1089" y="545"/>
                          <a:pt x="407" y="954"/>
                          <a:pt x="0" y="1226"/>
                        </a:cubicBezTo>
                        <a:close/>
                      </a:path>
                    </a:pathLst>
                  </a:custGeom>
                  <a:solidFill>
                    <a:srgbClr val="333333"/>
                  </a:solidFill>
                  <a:ln w="0" cap="flat">
                    <a:noFill/>
                    <a:prstDash val="solid"/>
                    <a:miter/>
                  </a:ln>
                </p:spPr>
                <p:txBody>
                  <a:bodyPr rtlCol="0" anchor="ctr"/>
                  <a:lstStyle/>
                  <a:p>
                    <a:endParaRPr lang="en-US"/>
                  </a:p>
                </p:txBody>
              </p:sp>
              <p:sp>
                <p:nvSpPr>
                  <p:cNvPr id="3427" name="Freeform: Shape 3426">
                    <a:extLst>
                      <a:ext uri="{FF2B5EF4-FFF2-40B4-BE49-F238E27FC236}">
                        <a16:creationId xmlns:a16="http://schemas.microsoft.com/office/drawing/2014/main" id="{537A4308-10B2-680E-4B3D-0BA176F26135}"/>
                      </a:ext>
                    </a:extLst>
                  </p:cNvPr>
                  <p:cNvSpPr/>
                  <p:nvPr/>
                </p:nvSpPr>
                <p:spPr>
                  <a:xfrm>
                    <a:off x="20054900" y="1883325"/>
                    <a:ext cx="1498" cy="545"/>
                  </a:xfrm>
                  <a:custGeom>
                    <a:avLst/>
                    <a:gdLst>
                      <a:gd name="connsiteX0" fmla="*/ 0 w 1498"/>
                      <a:gd name="connsiteY0" fmla="*/ 0 h 545"/>
                      <a:gd name="connsiteX1" fmla="*/ 1499 w 1498"/>
                      <a:gd name="connsiteY1" fmla="*/ 545 h 545"/>
                      <a:gd name="connsiteX2" fmla="*/ 680 w 1498"/>
                      <a:gd name="connsiteY2" fmla="*/ 136 h 545"/>
                      <a:gd name="connsiteX3" fmla="*/ 0 w 1498"/>
                      <a:gd name="connsiteY3" fmla="*/ 136 h 545"/>
                    </a:gdLst>
                    <a:ahLst/>
                    <a:cxnLst>
                      <a:cxn ang="0">
                        <a:pos x="connsiteX0" y="connsiteY0"/>
                      </a:cxn>
                      <a:cxn ang="0">
                        <a:pos x="connsiteX1" y="connsiteY1"/>
                      </a:cxn>
                      <a:cxn ang="0">
                        <a:pos x="connsiteX2" y="connsiteY2"/>
                      </a:cxn>
                      <a:cxn ang="0">
                        <a:pos x="connsiteX3" y="connsiteY3"/>
                      </a:cxn>
                    </a:cxnLst>
                    <a:rect l="l" t="t" r="r" b="b"/>
                    <a:pathLst>
                      <a:path w="1498" h="545">
                        <a:moveTo>
                          <a:pt x="0" y="0"/>
                        </a:moveTo>
                        <a:cubicBezTo>
                          <a:pt x="0" y="0"/>
                          <a:pt x="1089" y="409"/>
                          <a:pt x="1499" y="545"/>
                        </a:cubicBezTo>
                        <a:lnTo>
                          <a:pt x="680" y="136"/>
                        </a:lnTo>
                        <a:lnTo>
                          <a:pt x="0" y="136"/>
                        </a:lnTo>
                        <a:close/>
                      </a:path>
                    </a:pathLst>
                  </a:custGeom>
                  <a:solidFill>
                    <a:srgbClr val="333333"/>
                  </a:solidFill>
                  <a:ln w="0" cap="flat">
                    <a:noFill/>
                    <a:prstDash val="solid"/>
                    <a:miter/>
                  </a:ln>
                </p:spPr>
                <p:txBody>
                  <a:bodyPr rtlCol="0" anchor="ctr"/>
                  <a:lstStyle/>
                  <a:p>
                    <a:endParaRPr lang="en-US"/>
                  </a:p>
                </p:txBody>
              </p:sp>
              <p:sp>
                <p:nvSpPr>
                  <p:cNvPr id="3428" name="Freeform: Shape 3427">
                    <a:extLst>
                      <a:ext uri="{FF2B5EF4-FFF2-40B4-BE49-F238E27FC236}">
                        <a16:creationId xmlns:a16="http://schemas.microsoft.com/office/drawing/2014/main" id="{3D652711-25F4-13CA-54ED-2F6C4183F561}"/>
                      </a:ext>
                    </a:extLst>
                  </p:cNvPr>
                  <p:cNvSpPr/>
                  <p:nvPr/>
                </p:nvSpPr>
                <p:spPr>
                  <a:xfrm>
                    <a:off x="20005443" y="1856892"/>
                    <a:ext cx="57631" cy="31883"/>
                  </a:xfrm>
                  <a:custGeom>
                    <a:avLst/>
                    <a:gdLst>
                      <a:gd name="connsiteX0" fmla="*/ 25069 w 57631"/>
                      <a:gd name="connsiteY0" fmla="*/ 13217 h 31883"/>
                      <a:gd name="connsiteX1" fmla="*/ 26976 w 57631"/>
                      <a:gd name="connsiteY1" fmla="*/ 13626 h 31883"/>
                      <a:gd name="connsiteX2" fmla="*/ 0 w 57631"/>
                      <a:gd name="connsiteY2" fmla="*/ 1 h 31883"/>
                      <a:gd name="connsiteX3" fmla="*/ 14578 w 57631"/>
                      <a:gd name="connsiteY3" fmla="*/ 10492 h 31883"/>
                      <a:gd name="connsiteX4" fmla="*/ 32836 w 57631"/>
                      <a:gd name="connsiteY4" fmla="*/ 20711 h 31883"/>
                      <a:gd name="connsiteX5" fmla="*/ 39375 w 57631"/>
                      <a:gd name="connsiteY5" fmla="*/ 21937 h 31883"/>
                      <a:gd name="connsiteX6" fmla="*/ 42918 w 57631"/>
                      <a:gd name="connsiteY6" fmla="*/ 25343 h 31883"/>
                      <a:gd name="connsiteX7" fmla="*/ 57632 w 57631"/>
                      <a:gd name="connsiteY7" fmla="*/ 31883 h 31883"/>
                      <a:gd name="connsiteX8" fmla="*/ 44824 w 57631"/>
                      <a:gd name="connsiteY8" fmla="*/ 25888 h 31883"/>
                      <a:gd name="connsiteX9" fmla="*/ 49321 w 57631"/>
                      <a:gd name="connsiteY9" fmla="*/ 26433 h 31883"/>
                      <a:gd name="connsiteX10" fmla="*/ 47959 w 57631"/>
                      <a:gd name="connsiteY10" fmla="*/ 26024 h 31883"/>
                      <a:gd name="connsiteX11" fmla="*/ 24932 w 57631"/>
                      <a:gd name="connsiteY11" fmla="*/ 13217 h 31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7631" h="31883">
                        <a:moveTo>
                          <a:pt x="25069" y="13217"/>
                        </a:moveTo>
                        <a:cubicBezTo>
                          <a:pt x="26023" y="13490"/>
                          <a:pt x="26431" y="13626"/>
                          <a:pt x="26976" y="13626"/>
                        </a:cubicBezTo>
                        <a:cubicBezTo>
                          <a:pt x="17847" y="9675"/>
                          <a:pt x="2588" y="-135"/>
                          <a:pt x="0" y="1"/>
                        </a:cubicBezTo>
                        <a:cubicBezTo>
                          <a:pt x="2861" y="1773"/>
                          <a:pt x="17575" y="11174"/>
                          <a:pt x="14578" y="10492"/>
                        </a:cubicBezTo>
                        <a:cubicBezTo>
                          <a:pt x="20846" y="13626"/>
                          <a:pt x="29430" y="19212"/>
                          <a:pt x="32836" y="20711"/>
                        </a:cubicBezTo>
                        <a:cubicBezTo>
                          <a:pt x="23161" y="14716"/>
                          <a:pt x="32290" y="19076"/>
                          <a:pt x="39375" y="21937"/>
                        </a:cubicBezTo>
                        <a:cubicBezTo>
                          <a:pt x="45506" y="25343"/>
                          <a:pt x="37604" y="22482"/>
                          <a:pt x="42918" y="25343"/>
                        </a:cubicBezTo>
                        <a:cubicBezTo>
                          <a:pt x="47822" y="27659"/>
                          <a:pt x="52727" y="29839"/>
                          <a:pt x="57632" y="31883"/>
                        </a:cubicBezTo>
                        <a:cubicBezTo>
                          <a:pt x="53407" y="29976"/>
                          <a:pt x="49048" y="27932"/>
                          <a:pt x="44824" y="25888"/>
                        </a:cubicBezTo>
                        <a:lnTo>
                          <a:pt x="49321" y="26433"/>
                        </a:lnTo>
                        <a:cubicBezTo>
                          <a:pt x="49321" y="26433"/>
                          <a:pt x="48503" y="26161"/>
                          <a:pt x="47959" y="26024"/>
                        </a:cubicBezTo>
                        <a:cubicBezTo>
                          <a:pt x="26295" y="16215"/>
                          <a:pt x="47004" y="23436"/>
                          <a:pt x="24932" y="13217"/>
                        </a:cubicBezTo>
                        <a:close/>
                      </a:path>
                    </a:pathLst>
                  </a:custGeom>
                  <a:solidFill>
                    <a:srgbClr val="333333"/>
                  </a:solidFill>
                  <a:ln w="0" cap="flat">
                    <a:noFill/>
                    <a:prstDash val="solid"/>
                    <a:miter/>
                  </a:ln>
                </p:spPr>
                <p:txBody>
                  <a:bodyPr rtlCol="0" anchor="ctr"/>
                  <a:lstStyle/>
                  <a:p>
                    <a:endParaRPr lang="en-US"/>
                  </a:p>
                </p:txBody>
              </p:sp>
              <p:sp>
                <p:nvSpPr>
                  <p:cNvPr id="3429" name="Freeform: Shape 3428">
                    <a:extLst>
                      <a:ext uri="{FF2B5EF4-FFF2-40B4-BE49-F238E27FC236}">
                        <a16:creationId xmlns:a16="http://schemas.microsoft.com/office/drawing/2014/main" id="{3D0828EF-0DE2-56DD-7A7C-5098DFAA6AF2}"/>
                      </a:ext>
                    </a:extLst>
                  </p:cNvPr>
                  <p:cNvSpPr/>
                  <p:nvPr/>
                </p:nvSpPr>
                <p:spPr>
                  <a:xfrm>
                    <a:off x="20032420" y="1870518"/>
                    <a:ext cx="3542" cy="1498"/>
                  </a:xfrm>
                  <a:custGeom>
                    <a:avLst/>
                    <a:gdLst>
                      <a:gd name="connsiteX0" fmla="*/ 0 w 3542"/>
                      <a:gd name="connsiteY0" fmla="*/ 0 h 1498"/>
                      <a:gd name="connsiteX1" fmla="*/ 3543 w 3542"/>
                      <a:gd name="connsiteY1" fmla="*/ 1499 h 1498"/>
                      <a:gd name="connsiteX2" fmla="*/ 0 w 3542"/>
                      <a:gd name="connsiteY2" fmla="*/ 0 h 1498"/>
                    </a:gdLst>
                    <a:ahLst/>
                    <a:cxnLst>
                      <a:cxn ang="0">
                        <a:pos x="connsiteX0" y="connsiteY0"/>
                      </a:cxn>
                      <a:cxn ang="0">
                        <a:pos x="connsiteX1" y="connsiteY1"/>
                      </a:cxn>
                      <a:cxn ang="0">
                        <a:pos x="connsiteX2" y="connsiteY2"/>
                      </a:cxn>
                    </a:cxnLst>
                    <a:rect l="l" t="t" r="r" b="b"/>
                    <a:pathLst>
                      <a:path w="3542" h="1498">
                        <a:moveTo>
                          <a:pt x="0" y="0"/>
                        </a:moveTo>
                        <a:cubicBezTo>
                          <a:pt x="1362" y="545"/>
                          <a:pt x="2588" y="1090"/>
                          <a:pt x="3543" y="1499"/>
                        </a:cubicBezTo>
                        <a:cubicBezTo>
                          <a:pt x="1499" y="545"/>
                          <a:pt x="682" y="273"/>
                          <a:pt x="0" y="0"/>
                        </a:cubicBezTo>
                        <a:close/>
                      </a:path>
                    </a:pathLst>
                  </a:custGeom>
                  <a:solidFill>
                    <a:srgbClr val="333333"/>
                  </a:solidFill>
                  <a:ln w="0" cap="flat">
                    <a:noFill/>
                    <a:prstDash val="solid"/>
                    <a:miter/>
                  </a:ln>
                </p:spPr>
                <p:txBody>
                  <a:bodyPr rtlCol="0" anchor="ctr"/>
                  <a:lstStyle/>
                  <a:p>
                    <a:endParaRPr lang="en-US"/>
                  </a:p>
                </p:txBody>
              </p:sp>
              <p:sp>
                <p:nvSpPr>
                  <p:cNvPr id="3430" name="Freeform: Shape 3429">
                    <a:extLst>
                      <a:ext uri="{FF2B5EF4-FFF2-40B4-BE49-F238E27FC236}">
                        <a16:creationId xmlns:a16="http://schemas.microsoft.com/office/drawing/2014/main" id="{B9870FCF-8858-0172-89E7-7BEF871A63B0}"/>
                      </a:ext>
                    </a:extLst>
                  </p:cNvPr>
                  <p:cNvSpPr/>
                  <p:nvPr/>
                </p:nvSpPr>
                <p:spPr>
                  <a:xfrm>
                    <a:off x="19950127" y="1812886"/>
                    <a:ext cx="3406" cy="2452"/>
                  </a:xfrm>
                  <a:custGeom>
                    <a:avLst/>
                    <a:gdLst>
                      <a:gd name="connsiteX0" fmla="*/ 3406 w 3406"/>
                      <a:gd name="connsiteY0" fmla="*/ 2453 h 2452"/>
                      <a:gd name="connsiteX1" fmla="*/ 0 w 3406"/>
                      <a:gd name="connsiteY1" fmla="*/ 0 h 2452"/>
                      <a:gd name="connsiteX2" fmla="*/ 3406 w 3406"/>
                      <a:gd name="connsiteY2" fmla="*/ 2453 h 2452"/>
                    </a:gdLst>
                    <a:ahLst/>
                    <a:cxnLst>
                      <a:cxn ang="0">
                        <a:pos x="connsiteX0" y="connsiteY0"/>
                      </a:cxn>
                      <a:cxn ang="0">
                        <a:pos x="connsiteX1" y="connsiteY1"/>
                      </a:cxn>
                      <a:cxn ang="0">
                        <a:pos x="connsiteX2" y="connsiteY2"/>
                      </a:cxn>
                    </a:cxnLst>
                    <a:rect l="l" t="t" r="r" b="b"/>
                    <a:pathLst>
                      <a:path w="3406" h="2452">
                        <a:moveTo>
                          <a:pt x="3406" y="2453"/>
                        </a:moveTo>
                        <a:cubicBezTo>
                          <a:pt x="2453" y="1771"/>
                          <a:pt x="1362" y="954"/>
                          <a:pt x="0" y="0"/>
                        </a:cubicBezTo>
                        <a:cubicBezTo>
                          <a:pt x="682" y="409"/>
                          <a:pt x="2044" y="1499"/>
                          <a:pt x="3406" y="2453"/>
                        </a:cubicBezTo>
                        <a:close/>
                      </a:path>
                    </a:pathLst>
                  </a:custGeom>
                  <a:solidFill>
                    <a:srgbClr val="333333"/>
                  </a:solidFill>
                  <a:ln w="0" cap="flat">
                    <a:noFill/>
                    <a:prstDash val="solid"/>
                    <a:miter/>
                  </a:ln>
                </p:spPr>
                <p:txBody>
                  <a:bodyPr rtlCol="0" anchor="ctr"/>
                  <a:lstStyle/>
                  <a:p>
                    <a:endParaRPr lang="en-US"/>
                  </a:p>
                </p:txBody>
              </p:sp>
              <p:sp>
                <p:nvSpPr>
                  <p:cNvPr id="3431" name="Freeform: Shape 3430">
                    <a:extLst>
                      <a:ext uri="{FF2B5EF4-FFF2-40B4-BE49-F238E27FC236}">
                        <a16:creationId xmlns:a16="http://schemas.microsoft.com/office/drawing/2014/main" id="{9E8F21D6-E4D5-BC36-049C-FB19293E34D3}"/>
                      </a:ext>
                    </a:extLst>
                  </p:cNvPr>
                  <p:cNvSpPr/>
                  <p:nvPr/>
                </p:nvSpPr>
                <p:spPr>
                  <a:xfrm>
                    <a:off x="20368129" y="1865068"/>
                    <a:ext cx="14034" cy="1641"/>
                  </a:xfrm>
                  <a:custGeom>
                    <a:avLst/>
                    <a:gdLst>
                      <a:gd name="connsiteX0" fmla="*/ 0 w 14034"/>
                      <a:gd name="connsiteY0" fmla="*/ 0 h 1641"/>
                      <a:gd name="connsiteX1" fmla="*/ 14034 w 14034"/>
                      <a:gd name="connsiteY1" fmla="*/ 1363 h 1641"/>
                      <a:gd name="connsiteX2" fmla="*/ 1635 w 14034"/>
                      <a:gd name="connsiteY2" fmla="*/ 0 h 1641"/>
                      <a:gd name="connsiteX3" fmla="*/ 0 w 14034"/>
                      <a:gd name="connsiteY3" fmla="*/ 0 h 1641"/>
                    </a:gdLst>
                    <a:ahLst/>
                    <a:cxnLst>
                      <a:cxn ang="0">
                        <a:pos x="connsiteX0" y="connsiteY0"/>
                      </a:cxn>
                      <a:cxn ang="0">
                        <a:pos x="connsiteX1" y="connsiteY1"/>
                      </a:cxn>
                      <a:cxn ang="0">
                        <a:pos x="connsiteX2" y="connsiteY2"/>
                      </a:cxn>
                      <a:cxn ang="0">
                        <a:pos x="connsiteX3" y="connsiteY3"/>
                      </a:cxn>
                    </a:cxnLst>
                    <a:rect l="l" t="t" r="r" b="b"/>
                    <a:pathLst>
                      <a:path w="14034" h="1641">
                        <a:moveTo>
                          <a:pt x="0" y="0"/>
                        </a:moveTo>
                        <a:cubicBezTo>
                          <a:pt x="0" y="0"/>
                          <a:pt x="14170" y="2453"/>
                          <a:pt x="14034" y="1363"/>
                        </a:cubicBezTo>
                        <a:cubicBezTo>
                          <a:pt x="9946" y="954"/>
                          <a:pt x="5858" y="409"/>
                          <a:pt x="1635" y="0"/>
                        </a:cubicBezTo>
                        <a:lnTo>
                          <a:pt x="0" y="0"/>
                        </a:lnTo>
                        <a:close/>
                      </a:path>
                    </a:pathLst>
                  </a:custGeom>
                  <a:solidFill>
                    <a:srgbClr val="333333"/>
                  </a:solidFill>
                  <a:ln w="0" cap="flat">
                    <a:noFill/>
                    <a:prstDash val="solid"/>
                    <a:miter/>
                  </a:ln>
                </p:spPr>
                <p:txBody>
                  <a:bodyPr rtlCol="0" anchor="ctr"/>
                  <a:lstStyle/>
                  <a:p>
                    <a:endParaRPr lang="en-US"/>
                  </a:p>
                </p:txBody>
              </p:sp>
              <p:sp>
                <p:nvSpPr>
                  <p:cNvPr id="3432" name="Freeform: Shape 3431">
                    <a:extLst>
                      <a:ext uri="{FF2B5EF4-FFF2-40B4-BE49-F238E27FC236}">
                        <a16:creationId xmlns:a16="http://schemas.microsoft.com/office/drawing/2014/main" id="{BD45DB40-84BE-1039-8CF5-B626D1A30EC8}"/>
                      </a:ext>
                    </a:extLst>
                  </p:cNvPr>
                  <p:cNvSpPr/>
                  <p:nvPr/>
                </p:nvSpPr>
                <p:spPr>
                  <a:xfrm>
                    <a:off x="19791400" y="1610425"/>
                    <a:ext cx="2316" cy="5041"/>
                  </a:xfrm>
                  <a:custGeom>
                    <a:avLst/>
                    <a:gdLst>
                      <a:gd name="connsiteX0" fmla="*/ 0 w 2316"/>
                      <a:gd name="connsiteY0" fmla="*/ 0 h 5041"/>
                      <a:gd name="connsiteX1" fmla="*/ 1771 w 2316"/>
                      <a:gd name="connsiteY1" fmla="*/ 4224 h 5041"/>
                      <a:gd name="connsiteX2" fmla="*/ 2317 w 2316"/>
                      <a:gd name="connsiteY2" fmla="*/ 5041 h 5041"/>
                      <a:gd name="connsiteX3" fmla="*/ 0 w 2316"/>
                      <a:gd name="connsiteY3" fmla="*/ 0 h 5041"/>
                    </a:gdLst>
                    <a:ahLst/>
                    <a:cxnLst>
                      <a:cxn ang="0">
                        <a:pos x="connsiteX0" y="connsiteY0"/>
                      </a:cxn>
                      <a:cxn ang="0">
                        <a:pos x="connsiteX1" y="connsiteY1"/>
                      </a:cxn>
                      <a:cxn ang="0">
                        <a:pos x="connsiteX2" y="connsiteY2"/>
                      </a:cxn>
                      <a:cxn ang="0">
                        <a:pos x="connsiteX3" y="connsiteY3"/>
                      </a:cxn>
                    </a:cxnLst>
                    <a:rect l="l" t="t" r="r" b="b"/>
                    <a:pathLst>
                      <a:path w="2316" h="5041">
                        <a:moveTo>
                          <a:pt x="0" y="0"/>
                        </a:moveTo>
                        <a:lnTo>
                          <a:pt x="1771" y="4224"/>
                        </a:lnTo>
                        <a:cubicBezTo>
                          <a:pt x="1771" y="4224"/>
                          <a:pt x="2180" y="4769"/>
                          <a:pt x="2317" y="5041"/>
                        </a:cubicBezTo>
                        <a:cubicBezTo>
                          <a:pt x="2044" y="4087"/>
                          <a:pt x="682" y="1363"/>
                          <a:pt x="0" y="0"/>
                        </a:cubicBezTo>
                        <a:close/>
                      </a:path>
                    </a:pathLst>
                  </a:custGeom>
                  <a:solidFill>
                    <a:srgbClr val="333333"/>
                  </a:solidFill>
                  <a:ln w="0" cap="flat">
                    <a:noFill/>
                    <a:prstDash val="solid"/>
                    <a:miter/>
                  </a:ln>
                </p:spPr>
                <p:txBody>
                  <a:bodyPr rtlCol="0" anchor="ctr"/>
                  <a:lstStyle/>
                  <a:p>
                    <a:endParaRPr lang="en-US"/>
                  </a:p>
                </p:txBody>
              </p:sp>
              <p:sp>
                <p:nvSpPr>
                  <p:cNvPr id="3433" name="Freeform: Shape 3432">
                    <a:extLst>
                      <a:ext uri="{FF2B5EF4-FFF2-40B4-BE49-F238E27FC236}">
                        <a16:creationId xmlns:a16="http://schemas.microsoft.com/office/drawing/2014/main" id="{3F6DB729-9D0C-35DA-1584-0B6D703332F3}"/>
                      </a:ext>
                    </a:extLst>
                  </p:cNvPr>
                  <p:cNvSpPr/>
                  <p:nvPr/>
                </p:nvSpPr>
                <p:spPr>
                  <a:xfrm>
                    <a:off x="20016071" y="1865749"/>
                    <a:ext cx="3949" cy="1634"/>
                  </a:xfrm>
                  <a:custGeom>
                    <a:avLst/>
                    <a:gdLst>
                      <a:gd name="connsiteX0" fmla="*/ 0 w 3949"/>
                      <a:gd name="connsiteY0" fmla="*/ 0 h 1634"/>
                      <a:gd name="connsiteX1" fmla="*/ 3950 w 3949"/>
                      <a:gd name="connsiteY1" fmla="*/ 1635 h 1634"/>
                      <a:gd name="connsiteX2" fmla="*/ 0 w 3949"/>
                      <a:gd name="connsiteY2" fmla="*/ 0 h 1634"/>
                    </a:gdLst>
                    <a:ahLst/>
                    <a:cxnLst>
                      <a:cxn ang="0">
                        <a:pos x="connsiteX0" y="connsiteY0"/>
                      </a:cxn>
                      <a:cxn ang="0">
                        <a:pos x="connsiteX1" y="connsiteY1"/>
                      </a:cxn>
                      <a:cxn ang="0">
                        <a:pos x="connsiteX2" y="connsiteY2"/>
                      </a:cxn>
                    </a:cxnLst>
                    <a:rect l="l" t="t" r="r" b="b"/>
                    <a:pathLst>
                      <a:path w="3949" h="1634">
                        <a:moveTo>
                          <a:pt x="0" y="0"/>
                        </a:moveTo>
                        <a:cubicBezTo>
                          <a:pt x="2315" y="1090"/>
                          <a:pt x="3406" y="1499"/>
                          <a:pt x="3950" y="1635"/>
                        </a:cubicBezTo>
                        <a:cubicBezTo>
                          <a:pt x="2451" y="954"/>
                          <a:pt x="1089" y="273"/>
                          <a:pt x="0" y="0"/>
                        </a:cubicBezTo>
                        <a:close/>
                      </a:path>
                    </a:pathLst>
                  </a:custGeom>
                  <a:solidFill>
                    <a:srgbClr val="333333"/>
                  </a:solidFill>
                  <a:ln w="0" cap="flat">
                    <a:noFill/>
                    <a:prstDash val="solid"/>
                    <a:miter/>
                  </a:ln>
                </p:spPr>
                <p:txBody>
                  <a:bodyPr rtlCol="0" anchor="ctr"/>
                  <a:lstStyle/>
                  <a:p>
                    <a:endParaRPr lang="en-US"/>
                  </a:p>
                </p:txBody>
              </p:sp>
              <p:sp>
                <p:nvSpPr>
                  <p:cNvPr id="3434" name="Freeform: Shape 3433">
                    <a:extLst>
                      <a:ext uri="{FF2B5EF4-FFF2-40B4-BE49-F238E27FC236}">
                        <a16:creationId xmlns:a16="http://schemas.microsoft.com/office/drawing/2014/main" id="{1A2F10BA-4F1F-388B-7AC2-69013133748C}"/>
                      </a:ext>
                    </a:extLst>
                  </p:cNvPr>
                  <p:cNvSpPr/>
                  <p:nvPr/>
                </p:nvSpPr>
                <p:spPr>
                  <a:xfrm>
                    <a:off x="19787723" y="1593530"/>
                    <a:ext cx="5857" cy="15123"/>
                  </a:xfrm>
                  <a:custGeom>
                    <a:avLst/>
                    <a:gdLst>
                      <a:gd name="connsiteX0" fmla="*/ 5858 w 5857"/>
                      <a:gd name="connsiteY0" fmla="*/ 15123 h 15123"/>
                      <a:gd name="connsiteX1" fmla="*/ 4905 w 5857"/>
                      <a:gd name="connsiteY1" fmla="*/ 9810 h 15123"/>
                      <a:gd name="connsiteX2" fmla="*/ 0 w 5857"/>
                      <a:gd name="connsiteY2" fmla="*/ 0 h 15123"/>
                      <a:gd name="connsiteX3" fmla="*/ 5858 w 5857"/>
                      <a:gd name="connsiteY3" fmla="*/ 15123 h 15123"/>
                    </a:gdLst>
                    <a:ahLst/>
                    <a:cxnLst>
                      <a:cxn ang="0">
                        <a:pos x="connsiteX0" y="connsiteY0"/>
                      </a:cxn>
                      <a:cxn ang="0">
                        <a:pos x="connsiteX1" y="connsiteY1"/>
                      </a:cxn>
                      <a:cxn ang="0">
                        <a:pos x="connsiteX2" y="connsiteY2"/>
                      </a:cxn>
                      <a:cxn ang="0">
                        <a:pos x="connsiteX3" y="connsiteY3"/>
                      </a:cxn>
                    </a:cxnLst>
                    <a:rect l="l" t="t" r="r" b="b"/>
                    <a:pathLst>
                      <a:path w="5857" h="15123">
                        <a:moveTo>
                          <a:pt x="5858" y="15123"/>
                        </a:moveTo>
                        <a:cubicBezTo>
                          <a:pt x="5449" y="13216"/>
                          <a:pt x="4632" y="10355"/>
                          <a:pt x="4905" y="9810"/>
                        </a:cubicBezTo>
                        <a:cubicBezTo>
                          <a:pt x="3406" y="6131"/>
                          <a:pt x="1771" y="3679"/>
                          <a:pt x="0" y="0"/>
                        </a:cubicBezTo>
                        <a:cubicBezTo>
                          <a:pt x="1908" y="4224"/>
                          <a:pt x="3814" y="9128"/>
                          <a:pt x="5858" y="15123"/>
                        </a:cubicBezTo>
                        <a:close/>
                      </a:path>
                    </a:pathLst>
                  </a:custGeom>
                  <a:solidFill>
                    <a:srgbClr val="333333"/>
                  </a:solidFill>
                  <a:ln w="0" cap="flat">
                    <a:noFill/>
                    <a:prstDash val="solid"/>
                    <a:miter/>
                  </a:ln>
                </p:spPr>
                <p:txBody>
                  <a:bodyPr rtlCol="0" anchor="ctr"/>
                  <a:lstStyle/>
                  <a:p>
                    <a:endParaRPr lang="en-US"/>
                  </a:p>
                </p:txBody>
              </p:sp>
              <p:sp>
                <p:nvSpPr>
                  <p:cNvPr id="3435" name="Freeform: Shape 3434">
                    <a:extLst>
                      <a:ext uri="{FF2B5EF4-FFF2-40B4-BE49-F238E27FC236}">
                        <a16:creationId xmlns:a16="http://schemas.microsoft.com/office/drawing/2014/main" id="{DF82BC92-3338-CB32-837E-2D53B8C6D572}"/>
                      </a:ext>
                    </a:extLst>
                  </p:cNvPr>
                  <p:cNvSpPr/>
                  <p:nvPr/>
                </p:nvSpPr>
                <p:spPr>
                  <a:xfrm>
                    <a:off x="19787586" y="1593258"/>
                    <a:ext cx="13624" cy="272"/>
                  </a:xfrm>
                  <a:custGeom>
                    <a:avLst/>
                    <a:gdLst>
                      <a:gd name="connsiteX0" fmla="*/ 0 w 13624"/>
                      <a:gd name="connsiteY0" fmla="*/ 0 h 272"/>
                      <a:gd name="connsiteX1" fmla="*/ 0 w 13624"/>
                      <a:gd name="connsiteY1" fmla="*/ 272 h 272"/>
                      <a:gd name="connsiteX2" fmla="*/ 0 w 13624"/>
                      <a:gd name="connsiteY2" fmla="*/ 0 h 272"/>
                    </a:gdLst>
                    <a:ahLst/>
                    <a:cxnLst>
                      <a:cxn ang="0">
                        <a:pos x="connsiteX0" y="connsiteY0"/>
                      </a:cxn>
                      <a:cxn ang="0">
                        <a:pos x="connsiteX1" y="connsiteY1"/>
                      </a:cxn>
                      <a:cxn ang="0">
                        <a:pos x="connsiteX2" y="connsiteY2"/>
                      </a:cxn>
                    </a:cxnLst>
                    <a:rect l="l" t="t" r="r" b="b"/>
                    <a:pathLst>
                      <a:path w="13624" h="272">
                        <a:moveTo>
                          <a:pt x="0" y="0"/>
                        </a:moveTo>
                        <a:lnTo>
                          <a:pt x="0" y="272"/>
                        </a:lnTo>
                        <a:cubicBezTo>
                          <a:pt x="0" y="272"/>
                          <a:pt x="0" y="0"/>
                          <a:pt x="0" y="0"/>
                        </a:cubicBezTo>
                        <a:close/>
                      </a:path>
                    </a:pathLst>
                  </a:custGeom>
                  <a:solidFill>
                    <a:srgbClr val="333333"/>
                  </a:solidFill>
                  <a:ln w="0" cap="flat">
                    <a:noFill/>
                    <a:prstDash val="solid"/>
                    <a:miter/>
                  </a:ln>
                </p:spPr>
                <p:txBody>
                  <a:bodyPr rtlCol="0" anchor="ctr"/>
                  <a:lstStyle/>
                  <a:p>
                    <a:endParaRPr lang="en-US"/>
                  </a:p>
                </p:txBody>
              </p:sp>
              <p:sp>
                <p:nvSpPr>
                  <p:cNvPr id="3436" name="Freeform: Shape 3435">
                    <a:extLst>
                      <a:ext uri="{FF2B5EF4-FFF2-40B4-BE49-F238E27FC236}">
                        <a16:creationId xmlns:a16="http://schemas.microsoft.com/office/drawing/2014/main" id="{007127C9-981F-CC68-3489-D8AB9EDA6BA3}"/>
                      </a:ext>
                    </a:extLst>
                  </p:cNvPr>
                  <p:cNvSpPr/>
                  <p:nvPr/>
                </p:nvSpPr>
                <p:spPr>
                  <a:xfrm>
                    <a:off x="19728864" y="1160813"/>
                    <a:ext cx="782934" cy="788863"/>
                  </a:xfrm>
                  <a:custGeom>
                    <a:avLst/>
                    <a:gdLst>
                      <a:gd name="connsiteX0" fmla="*/ 631091 w 782934"/>
                      <a:gd name="connsiteY0" fmla="*/ 703028 h 788863"/>
                      <a:gd name="connsiteX1" fmla="*/ 627413 w 782934"/>
                      <a:gd name="connsiteY1" fmla="*/ 702756 h 788863"/>
                      <a:gd name="connsiteX2" fmla="*/ 629320 w 782934"/>
                      <a:gd name="connsiteY2" fmla="*/ 702756 h 788863"/>
                      <a:gd name="connsiteX3" fmla="*/ 619918 w 782934"/>
                      <a:gd name="connsiteY3" fmla="*/ 701257 h 788863"/>
                      <a:gd name="connsiteX4" fmla="*/ 615968 w 782934"/>
                      <a:gd name="connsiteY4" fmla="*/ 700985 h 788863"/>
                      <a:gd name="connsiteX5" fmla="*/ 617330 w 782934"/>
                      <a:gd name="connsiteY5" fmla="*/ 700985 h 788863"/>
                      <a:gd name="connsiteX6" fmla="*/ 614332 w 782934"/>
                      <a:gd name="connsiteY6" fmla="*/ 700440 h 788863"/>
                      <a:gd name="connsiteX7" fmla="*/ 582314 w 782934"/>
                      <a:gd name="connsiteY7" fmla="*/ 698396 h 788863"/>
                      <a:gd name="connsiteX8" fmla="*/ 560788 w 782934"/>
                      <a:gd name="connsiteY8" fmla="*/ 695262 h 788863"/>
                      <a:gd name="connsiteX9" fmla="*/ 570734 w 782934"/>
                      <a:gd name="connsiteY9" fmla="*/ 696352 h 788863"/>
                      <a:gd name="connsiteX10" fmla="*/ 538034 w 782934"/>
                      <a:gd name="connsiteY10" fmla="*/ 688722 h 788863"/>
                      <a:gd name="connsiteX11" fmla="*/ 548389 w 782934"/>
                      <a:gd name="connsiteY11" fmla="*/ 690902 h 788863"/>
                      <a:gd name="connsiteX12" fmla="*/ 524546 w 782934"/>
                      <a:gd name="connsiteY12" fmla="*/ 687905 h 788863"/>
                      <a:gd name="connsiteX13" fmla="*/ 539806 w 782934"/>
                      <a:gd name="connsiteY13" fmla="*/ 689404 h 788863"/>
                      <a:gd name="connsiteX14" fmla="*/ 498659 w 782934"/>
                      <a:gd name="connsiteY14" fmla="*/ 678777 h 788863"/>
                      <a:gd name="connsiteX15" fmla="*/ 484898 w 782934"/>
                      <a:gd name="connsiteY15" fmla="*/ 671010 h 788863"/>
                      <a:gd name="connsiteX16" fmla="*/ 484082 w 782934"/>
                      <a:gd name="connsiteY16" fmla="*/ 673327 h 788863"/>
                      <a:gd name="connsiteX17" fmla="*/ 470321 w 782934"/>
                      <a:gd name="connsiteY17" fmla="*/ 669376 h 788863"/>
                      <a:gd name="connsiteX18" fmla="*/ 471546 w 782934"/>
                      <a:gd name="connsiteY18" fmla="*/ 669376 h 788863"/>
                      <a:gd name="connsiteX19" fmla="*/ 436668 w 782934"/>
                      <a:gd name="connsiteY19" fmla="*/ 658340 h 788863"/>
                      <a:gd name="connsiteX20" fmla="*/ 409146 w 782934"/>
                      <a:gd name="connsiteY20" fmla="*/ 646214 h 788863"/>
                      <a:gd name="connsiteX21" fmla="*/ 385440 w 782934"/>
                      <a:gd name="connsiteY21" fmla="*/ 633952 h 788863"/>
                      <a:gd name="connsiteX22" fmla="*/ 374403 w 782934"/>
                      <a:gd name="connsiteY22" fmla="*/ 624142 h 788863"/>
                      <a:gd name="connsiteX23" fmla="*/ 352059 w 782934"/>
                      <a:gd name="connsiteY23" fmla="*/ 614605 h 788863"/>
                      <a:gd name="connsiteX24" fmla="*/ 370590 w 782934"/>
                      <a:gd name="connsiteY24" fmla="*/ 623870 h 788863"/>
                      <a:gd name="connsiteX25" fmla="*/ 378491 w 782934"/>
                      <a:gd name="connsiteY25" fmla="*/ 631363 h 788863"/>
                      <a:gd name="connsiteX26" fmla="*/ 340478 w 782934"/>
                      <a:gd name="connsiteY26" fmla="*/ 607111 h 788863"/>
                      <a:gd name="connsiteX27" fmla="*/ 343204 w 782934"/>
                      <a:gd name="connsiteY27" fmla="*/ 608746 h 788863"/>
                      <a:gd name="connsiteX28" fmla="*/ 312140 w 782934"/>
                      <a:gd name="connsiteY28" fmla="*/ 583405 h 788863"/>
                      <a:gd name="connsiteX29" fmla="*/ 302874 w 782934"/>
                      <a:gd name="connsiteY29" fmla="*/ 577273 h 788863"/>
                      <a:gd name="connsiteX30" fmla="*/ 303829 w 782934"/>
                      <a:gd name="connsiteY30" fmla="*/ 577410 h 788863"/>
                      <a:gd name="connsiteX31" fmla="*/ 279031 w 782934"/>
                      <a:gd name="connsiteY31" fmla="*/ 555202 h 788863"/>
                      <a:gd name="connsiteX32" fmla="*/ 280939 w 782934"/>
                      <a:gd name="connsiteY32" fmla="*/ 556428 h 788863"/>
                      <a:gd name="connsiteX33" fmla="*/ 257232 w 782934"/>
                      <a:gd name="connsiteY33" fmla="*/ 535582 h 788863"/>
                      <a:gd name="connsiteX34" fmla="*/ 261864 w 782934"/>
                      <a:gd name="connsiteY34" fmla="*/ 537353 h 788863"/>
                      <a:gd name="connsiteX35" fmla="*/ 223307 w 782934"/>
                      <a:gd name="connsiteY35" fmla="*/ 499205 h 788863"/>
                      <a:gd name="connsiteX36" fmla="*/ 215542 w 782934"/>
                      <a:gd name="connsiteY36" fmla="*/ 488850 h 788863"/>
                      <a:gd name="connsiteX37" fmla="*/ 226986 w 782934"/>
                      <a:gd name="connsiteY37" fmla="*/ 498523 h 788863"/>
                      <a:gd name="connsiteX38" fmla="*/ 216358 w 782934"/>
                      <a:gd name="connsiteY38" fmla="*/ 486806 h 788863"/>
                      <a:gd name="connsiteX39" fmla="*/ 225215 w 782934"/>
                      <a:gd name="connsiteY39" fmla="*/ 493346 h 788863"/>
                      <a:gd name="connsiteX40" fmla="*/ 212816 w 782934"/>
                      <a:gd name="connsiteY40" fmla="*/ 478768 h 788863"/>
                      <a:gd name="connsiteX41" fmla="*/ 204641 w 782934"/>
                      <a:gd name="connsiteY41" fmla="*/ 471138 h 788863"/>
                      <a:gd name="connsiteX42" fmla="*/ 198782 w 782934"/>
                      <a:gd name="connsiteY42" fmla="*/ 460783 h 788863"/>
                      <a:gd name="connsiteX43" fmla="*/ 183523 w 782934"/>
                      <a:gd name="connsiteY43" fmla="*/ 440346 h 788863"/>
                      <a:gd name="connsiteX44" fmla="*/ 189109 w 782934"/>
                      <a:gd name="connsiteY44" fmla="*/ 450292 h 788863"/>
                      <a:gd name="connsiteX45" fmla="*/ 178345 w 782934"/>
                      <a:gd name="connsiteY45" fmla="*/ 436395 h 788863"/>
                      <a:gd name="connsiteX46" fmla="*/ 162406 w 782934"/>
                      <a:gd name="connsiteY46" fmla="*/ 404922 h 788863"/>
                      <a:gd name="connsiteX47" fmla="*/ 121259 w 782934"/>
                      <a:gd name="connsiteY47" fmla="*/ 324537 h 788863"/>
                      <a:gd name="connsiteX48" fmla="*/ 118671 w 782934"/>
                      <a:gd name="connsiteY48" fmla="*/ 313093 h 788863"/>
                      <a:gd name="connsiteX49" fmla="*/ 96327 w 782934"/>
                      <a:gd name="connsiteY49" fmla="*/ 258050 h 788863"/>
                      <a:gd name="connsiteX50" fmla="*/ 100413 w 782934"/>
                      <a:gd name="connsiteY50" fmla="*/ 267042 h 788863"/>
                      <a:gd name="connsiteX51" fmla="*/ 85154 w 782934"/>
                      <a:gd name="connsiteY51" fmla="*/ 217585 h 788863"/>
                      <a:gd name="connsiteX52" fmla="*/ 87607 w 782934"/>
                      <a:gd name="connsiteY52" fmla="*/ 222898 h 788863"/>
                      <a:gd name="connsiteX53" fmla="*/ 81884 w 782934"/>
                      <a:gd name="connsiteY53" fmla="*/ 207911 h 788863"/>
                      <a:gd name="connsiteX54" fmla="*/ 83246 w 782934"/>
                      <a:gd name="connsiteY54" fmla="*/ 210364 h 788863"/>
                      <a:gd name="connsiteX55" fmla="*/ 52318 w 782934"/>
                      <a:gd name="connsiteY55" fmla="*/ 87334 h 788863"/>
                      <a:gd name="connsiteX56" fmla="*/ 58041 w 782934"/>
                      <a:gd name="connsiteY56" fmla="*/ 104773 h 788863"/>
                      <a:gd name="connsiteX57" fmla="*/ 55589 w 782934"/>
                      <a:gd name="connsiteY57" fmla="*/ 92238 h 788863"/>
                      <a:gd name="connsiteX58" fmla="*/ 50003 w 782934"/>
                      <a:gd name="connsiteY58" fmla="*/ 70303 h 788863"/>
                      <a:gd name="connsiteX59" fmla="*/ 50819 w 782934"/>
                      <a:gd name="connsiteY59" fmla="*/ 69213 h 788863"/>
                      <a:gd name="connsiteX60" fmla="*/ 37195 w 782934"/>
                      <a:gd name="connsiteY60" fmla="*/ 0 h 788863"/>
                      <a:gd name="connsiteX61" fmla="*/ 46324 w 782934"/>
                      <a:gd name="connsiteY61" fmla="*/ 36514 h 788863"/>
                      <a:gd name="connsiteX62" fmla="*/ 45915 w 782934"/>
                      <a:gd name="connsiteY62" fmla="*/ 27113 h 788863"/>
                      <a:gd name="connsiteX63" fmla="*/ 50139 w 782934"/>
                      <a:gd name="connsiteY63" fmla="*/ 43054 h 788863"/>
                      <a:gd name="connsiteX64" fmla="*/ 47006 w 782934"/>
                      <a:gd name="connsiteY64" fmla="*/ 23707 h 788863"/>
                      <a:gd name="connsiteX65" fmla="*/ 49048 w 782934"/>
                      <a:gd name="connsiteY65" fmla="*/ 30655 h 788863"/>
                      <a:gd name="connsiteX66" fmla="*/ 45642 w 782934"/>
                      <a:gd name="connsiteY66" fmla="*/ 13761 h 788863"/>
                      <a:gd name="connsiteX67" fmla="*/ 61447 w 782934"/>
                      <a:gd name="connsiteY67" fmla="*/ 87197 h 788863"/>
                      <a:gd name="connsiteX68" fmla="*/ 59948 w 782934"/>
                      <a:gd name="connsiteY68" fmla="*/ 84200 h 788863"/>
                      <a:gd name="connsiteX69" fmla="*/ 64173 w 782934"/>
                      <a:gd name="connsiteY69" fmla="*/ 106817 h 788863"/>
                      <a:gd name="connsiteX70" fmla="*/ 63082 w 782934"/>
                      <a:gd name="connsiteY70" fmla="*/ 97007 h 788863"/>
                      <a:gd name="connsiteX71" fmla="*/ 65808 w 782934"/>
                      <a:gd name="connsiteY71" fmla="*/ 105318 h 788863"/>
                      <a:gd name="connsiteX72" fmla="*/ 71802 w 782934"/>
                      <a:gd name="connsiteY72" fmla="*/ 142513 h 788863"/>
                      <a:gd name="connsiteX73" fmla="*/ 80113 w 782934"/>
                      <a:gd name="connsiteY73" fmla="*/ 165402 h 788863"/>
                      <a:gd name="connsiteX74" fmla="*/ 80794 w 782934"/>
                      <a:gd name="connsiteY74" fmla="*/ 174122 h 788863"/>
                      <a:gd name="connsiteX75" fmla="*/ 97962 w 782934"/>
                      <a:gd name="connsiteY75" fmla="*/ 229029 h 788863"/>
                      <a:gd name="connsiteX76" fmla="*/ 96734 w 782934"/>
                      <a:gd name="connsiteY76" fmla="*/ 225214 h 788863"/>
                      <a:gd name="connsiteX77" fmla="*/ 96463 w 782934"/>
                      <a:gd name="connsiteY77" fmla="*/ 229165 h 788863"/>
                      <a:gd name="connsiteX78" fmla="*/ 107362 w 782934"/>
                      <a:gd name="connsiteY78" fmla="*/ 263363 h 788863"/>
                      <a:gd name="connsiteX79" fmla="*/ 132703 w 782934"/>
                      <a:gd name="connsiteY79" fmla="*/ 320314 h 788863"/>
                      <a:gd name="connsiteX80" fmla="*/ 118262 w 782934"/>
                      <a:gd name="connsiteY80" fmla="*/ 291566 h 788863"/>
                      <a:gd name="connsiteX81" fmla="*/ 124392 w 782934"/>
                      <a:gd name="connsiteY81" fmla="*/ 307371 h 788863"/>
                      <a:gd name="connsiteX82" fmla="*/ 115129 w 782934"/>
                      <a:gd name="connsiteY82" fmla="*/ 288432 h 788863"/>
                      <a:gd name="connsiteX83" fmla="*/ 129297 w 782934"/>
                      <a:gd name="connsiteY83" fmla="*/ 319360 h 788863"/>
                      <a:gd name="connsiteX84" fmla="*/ 131341 w 782934"/>
                      <a:gd name="connsiteY84" fmla="*/ 326445 h 788863"/>
                      <a:gd name="connsiteX85" fmla="*/ 133249 w 782934"/>
                      <a:gd name="connsiteY85" fmla="*/ 327671 h 788863"/>
                      <a:gd name="connsiteX86" fmla="*/ 134202 w 782934"/>
                      <a:gd name="connsiteY86" fmla="*/ 330396 h 788863"/>
                      <a:gd name="connsiteX87" fmla="*/ 145238 w 782934"/>
                      <a:gd name="connsiteY87" fmla="*/ 353013 h 788863"/>
                      <a:gd name="connsiteX88" fmla="*/ 141832 w 782934"/>
                      <a:gd name="connsiteY88" fmla="*/ 341296 h 788863"/>
                      <a:gd name="connsiteX89" fmla="*/ 137064 w 782934"/>
                      <a:gd name="connsiteY89" fmla="*/ 332848 h 788863"/>
                      <a:gd name="connsiteX90" fmla="*/ 135837 w 782934"/>
                      <a:gd name="connsiteY90" fmla="*/ 326717 h 788863"/>
                      <a:gd name="connsiteX91" fmla="*/ 151778 w 782934"/>
                      <a:gd name="connsiteY91" fmla="*/ 360506 h 788863"/>
                      <a:gd name="connsiteX92" fmla="*/ 151778 w 782934"/>
                      <a:gd name="connsiteY92" fmla="*/ 363504 h 788863"/>
                      <a:gd name="connsiteX93" fmla="*/ 167310 w 782934"/>
                      <a:gd name="connsiteY93" fmla="*/ 393478 h 788863"/>
                      <a:gd name="connsiteX94" fmla="*/ 165539 w 782934"/>
                      <a:gd name="connsiteY94" fmla="*/ 391434 h 788863"/>
                      <a:gd name="connsiteX95" fmla="*/ 186385 w 782934"/>
                      <a:gd name="connsiteY95" fmla="*/ 428629 h 788863"/>
                      <a:gd name="connsiteX96" fmla="*/ 212136 w 782934"/>
                      <a:gd name="connsiteY96" fmla="*/ 460238 h 788863"/>
                      <a:gd name="connsiteX97" fmla="*/ 226031 w 782934"/>
                      <a:gd name="connsiteY97" fmla="*/ 478904 h 788863"/>
                      <a:gd name="connsiteX98" fmla="*/ 245515 w 782934"/>
                      <a:gd name="connsiteY98" fmla="*/ 501657 h 788863"/>
                      <a:gd name="connsiteX99" fmla="*/ 234480 w 782934"/>
                      <a:gd name="connsiteY99" fmla="*/ 491166 h 788863"/>
                      <a:gd name="connsiteX100" fmla="*/ 247832 w 782934"/>
                      <a:gd name="connsiteY100" fmla="*/ 506971 h 788863"/>
                      <a:gd name="connsiteX101" fmla="*/ 240883 w 782934"/>
                      <a:gd name="connsiteY101" fmla="*/ 501385 h 788863"/>
                      <a:gd name="connsiteX102" fmla="*/ 259003 w 782934"/>
                      <a:gd name="connsiteY102" fmla="*/ 520459 h 788863"/>
                      <a:gd name="connsiteX103" fmla="*/ 252600 w 782934"/>
                      <a:gd name="connsiteY103" fmla="*/ 511331 h 788863"/>
                      <a:gd name="connsiteX104" fmla="*/ 286662 w 782934"/>
                      <a:gd name="connsiteY104" fmla="*/ 543621 h 788863"/>
                      <a:gd name="connsiteX105" fmla="*/ 291430 w 782934"/>
                      <a:gd name="connsiteY105" fmla="*/ 549616 h 788863"/>
                      <a:gd name="connsiteX106" fmla="*/ 295654 w 782934"/>
                      <a:gd name="connsiteY106" fmla="*/ 552068 h 788863"/>
                      <a:gd name="connsiteX107" fmla="*/ 295109 w 782934"/>
                      <a:gd name="connsiteY107" fmla="*/ 553567 h 788863"/>
                      <a:gd name="connsiteX108" fmla="*/ 337072 w 782934"/>
                      <a:gd name="connsiteY108" fmla="*/ 584631 h 788863"/>
                      <a:gd name="connsiteX109" fmla="*/ 332713 w 782934"/>
                      <a:gd name="connsiteY109" fmla="*/ 583132 h 788863"/>
                      <a:gd name="connsiteX110" fmla="*/ 331758 w 782934"/>
                      <a:gd name="connsiteY110" fmla="*/ 584222 h 788863"/>
                      <a:gd name="connsiteX111" fmla="*/ 309143 w 782934"/>
                      <a:gd name="connsiteY111" fmla="*/ 568417 h 788863"/>
                      <a:gd name="connsiteX112" fmla="*/ 316228 w 782934"/>
                      <a:gd name="connsiteY112" fmla="*/ 575638 h 788863"/>
                      <a:gd name="connsiteX113" fmla="*/ 325628 w 782934"/>
                      <a:gd name="connsiteY113" fmla="*/ 581770 h 788863"/>
                      <a:gd name="connsiteX114" fmla="*/ 323720 w 782934"/>
                      <a:gd name="connsiteY114" fmla="*/ 580271 h 788863"/>
                      <a:gd name="connsiteX115" fmla="*/ 384350 w 782934"/>
                      <a:gd name="connsiteY115" fmla="*/ 618965 h 788863"/>
                      <a:gd name="connsiteX116" fmla="*/ 438167 w 782934"/>
                      <a:gd name="connsiteY116" fmla="*/ 641036 h 788863"/>
                      <a:gd name="connsiteX117" fmla="*/ 441573 w 782934"/>
                      <a:gd name="connsiteY117" fmla="*/ 645396 h 788863"/>
                      <a:gd name="connsiteX118" fmla="*/ 462827 w 782934"/>
                      <a:gd name="connsiteY118" fmla="*/ 652754 h 788863"/>
                      <a:gd name="connsiteX119" fmla="*/ 452064 w 782934"/>
                      <a:gd name="connsiteY119" fmla="*/ 648121 h 788863"/>
                      <a:gd name="connsiteX120" fmla="*/ 474409 w 782934"/>
                      <a:gd name="connsiteY120" fmla="*/ 656160 h 788863"/>
                      <a:gd name="connsiteX121" fmla="*/ 472365 w 782934"/>
                      <a:gd name="connsiteY121" fmla="*/ 655751 h 788863"/>
                      <a:gd name="connsiteX122" fmla="*/ 486126 w 782934"/>
                      <a:gd name="connsiteY122" fmla="*/ 659021 h 788863"/>
                      <a:gd name="connsiteX123" fmla="*/ 511194 w 782934"/>
                      <a:gd name="connsiteY123" fmla="*/ 667604 h 788863"/>
                      <a:gd name="connsiteX124" fmla="*/ 522502 w 782934"/>
                      <a:gd name="connsiteY124" fmla="*/ 668831 h 788863"/>
                      <a:gd name="connsiteX125" fmla="*/ 534221 w 782934"/>
                      <a:gd name="connsiteY125" fmla="*/ 673327 h 788863"/>
                      <a:gd name="connsiteX126" fmla="*/ 561061 w 782934"/>
                      <a:gd name="connsiteY126" fmla="*/ 677278 h 788863"/>
                      <a:gd name="connsiteX127" fmla="*/ 571823 w 782934"/>
                      <a:gd name="connsiteY127" fmla="*/ 681365 h 788863"/>
                      <a:gd name="connsiteX128" fmla="*/ 599481 w 782934"/>
                      <a:gd name="connsiteY128" fmla="*/ 685044 h 788863"/>
                      <a:gd name="connsiteX129" fmla="*/ 626321 w 782934"/>
                      <a:gd name="connsiteY129" fmla="*/ 687905 h 788863"/>
                      <a:gd name="connsiteX130" fmla="*/ 627413 w 782934"/>
                      <a:gd name="connsiteY130" fmla="*/ 689267 h 788863"/>
                      <a:gd name="connsiteX131" fmla="*/ 644987 w 782934"/>
                      <a:gd name="connsiteY131" fmla="*/ 690766 h 788863"/>
                      <a:gd name="connsiteX132" fmla="*/ 644852 w 782934"/>
                      <a:gd name="connsiteY132" fmla="*/ 690766 h 788863"/>
                      <a:gd name="connsiteX133" fmla="*/ 645123 w 782934"/>
                      <a:gd name="connsiteY133" fmla="*/ 690766 h 788863"/>
                      <a:gd name="connsiteX134" fmla="*/ 649075 w 782934"/>
                      <a:gd name="connsiteY134" fmla="*/ 690766 h 788863"/>
                      <a:gd name="connsiteX135" fmla="*/ 678505 w 782934"/>
                      <a:gd name="connsiteY135" fmla="*/ 689676 h 788863"/>
                      <a:gd name="connsiteX136" fmla="*/ 657386 w 782934"/>
                      <a:gd name="connsiteY136" fmla="*/ 687905 h 788863"/>
                      <a:gd name="connsiteX137" fmla="*/ 652072 w 782934"/>
                      <a:gd name="connsiteY137" fmla="*/ 688722 h 788863"/>
                      <a:gd name="connsiteX138" fmla="*/ 633407 w 782934"/>
                      <a:gd name="connsiteY138" fmla="*/ 686815 h 788863"/>
                      <a:gd name="connsiteX139" fmla="*/ 688996 w 782934"/>
                      <a:gd name="connsiteY139" fmla="*/ 687769 h 788863"/>
                      <a:gd name="connsiteX140" fmla="*/ 666242 w 782934"/>
                      <a:gd name="connsiteY140" fmla="*/ 684908 h 788863"/>
                      <a:gd name="connsiteX141" fmla="*/ 636540 w 782934"/>
                      <a:gd name="connsiteY141" fmla="*/ 682183 h 788863"/>
                      <a:gd name="connsiteX142" fmla="*/ 645123 w 782934"/>
                      <a:gd name="connsiteY142" fmla="*/ 683681 h 788863"/>
                      <a:gd name="connsiteX143" fmla="*/ 634769 w 782934"/>
                      <a:gd name="connsiteY143" fmla="*/ 682864 h 788863"/>
                      <a:gd name="connsiteX144" fmla="*/ 644580 w 782934"/>
                      <a:gd name="connsiteY144" fmla="*/ 685044 h 788863"/>
                      <a:gd name="connsiteX145" fmla="*/ 617603 w 782934"/>
                      <a:gd name="connsiteY145" fmla="*/ 682183 h 788863"/>
                      <a:gd name="connsiteX146" fmla="*/ 625914 w 782934"/>
                      <a:gd name="connsiteY146" fmla="*/ 684635 h 788863"/>
                      <a:gd name="connsiteX147" fmla="*/ 605068 w 782934"/>
                      <a:gd name="connsiteY147" fmla="*/ 682864 h 788863"/>
                      <a:gd name="connsiteX148" fmla="*/ 612153 w 782934"/>
                      <a:gd name="connsiteY148" fmla="*/ 684635 h 788863"/>
                      <a:gd name="connsiteX149" fmla="*/ 574958 w 782934"/>
                      <a:gd name="connsiteY149" fmla="*/ 676733 h 788863"/>
                      <a:gd name="connsiteX150" fmla="*/ 552886 w 782934"/>
                      <a:gd name="connsiteY150" fmla="*/ 674280 h 788863"/>
                      <a:gd name="connsiteX151" fmla="*/ 559970 w 782934"/>
                      <a:gd name="connsiteY151" fmla="*/ 675915 h 788863"/>
                      <a:gd name="connsiteX152" fmla="*/ 544439 w 782934"/>
                      <a:gd name="connsiteY152" fmla="*/ 674008 h 788863"/>
                      <a:gd name="connsiteX153" fmla="*/ 536263 w 782934"/>
                      <a:gd name="connsiteY153" fmla="*/ 669103 h 788863"/>
                      <a:gd name="connsiteX154" fmla="*/ 501522 w 782934"/>
                      <a:gd name="connsiteY154" fmla="*/ 662018 h 788863"/>
                      <a:gd name="connsiteX155" fmla="*/ 531631 w 782934"/>
                      <a:gd name="connsiteY155" fmla="*/ 667741 h 788863"/>
                      <a:gd name="connsiteX156" fmla="*/ 524274 w 782934"/>
                      <a:gd name="connsiteY156" fmla="*/ 665152 h 788863"/>
                      <a:gd name="connsiteX157" fmla="*/ 537491 w 782934"/>
                      <a:gd name="connsiteY157" fmla="*/ 668013 h 788863"/>
                      <a:gd name="connsiteX158" fmla="*/ 554112 w 782934"/>
                      <a:gd name="connsiteY158" fmla="*/ 671692 h 788863"/>
                      <a:gd name="connsiteX159" fmla="*/ 566919 w 782934"/>
                      <a:gd name="connsiteY159" fmla="*/ 676052 h 788863"/>
                      <a:gd name="connsiteX160" fmla="*/ 570188 w 782934"/>
                      <a:gd name="connsiteY160" fmla="*/ 674689 h 788863"/>
                      <a:gd name="connsiteX161" fmla="*/ 545801 w 782934"/>
                      <a:gd name="connsiteY161" fmla="*/ 669239 h 788863"/>
                      <a:gd name="connsiteX162" fmla="*/ 595666 w 782934"/>
                      <a:gd name="connsiteY162" fmla="*/ 675370 h 788863"/>
                      <a:gd name="connsiteX163" fmla="*/ 600572 w 782934"/>
                      <a:gd name="connsiteY163" fmla="*/ 678504 h 788863"/>
                      <a:gd name="connsiteX164" fmla="*/ 621280 w 782934"/>
                      <a:gd name="connsiteY164" fmla="*/ 680411 h 788863"/>
                      <a:gd name="connsiteX165" fmla="*/ 617467 w 782934"/>
                      <a:gd name="connsiteY165" fmla="*/ 678231 h 788863"/>
                      <a:gd name="connsiteX166" fmla="*/ 653300 w 782934"/>
                      <a:gd name="connsiteY166" fmla="*/ 683136 h 788863"/>
                      <a:gd name="connsiteX167" fmla="*/ 641717 w 782934"/>
                      <a:gd name="connsiteY167" fmla="*/ 681638 h 788863"/>
                      <a:gd name="connsiteX168" fmla="*/ 668150 w 782934"/>
                      <a:gd name="connsiteY168" fmla="*/ 684499 h 788863"/>
                      <a:gd name="connsiteX169" fmla="*/ 692809 w 782934"/>
                      <a:gd name="connsiteY169" fmla="*/ 688178 h 788863"/>
                      <a:gd name="connsiteX170" fmla="*/ 700986 w 782934"/>
                      <a:gd name="connsiteY170" fmla="*/ 685998 h 788863"/>
                      <a:gd name="connsiteX171" fmla="*/ 695945 w 782934"/>
                      <a:gd name="connsiteY171" fmla="*/ 688178 h 788863"/>
                      <a:gd name="connsiteX172" fmla="*/ 716925 w 782934"/>
                      <a:gd name="connsiteY172" fmla="*/ 687905 h 788863"/>
                      <a:gd name="connsiteX173" fmla="*/ 725372 w 782934"/>
                      <a:gd name="connsiteY173" fmla="*/ 685861 h 788863"/>
                      <a:gd name="connsiteX174" fmla="*/ 718560 w 782934"/>
                      <a:gd name="connsiteY174" fmla="*/ 687088 h 788863"/>
                      <a:gd name="connsiteX175" fmla="*/ 734774 w 782934"/>
                      <a:gd name="connsiteY175" fmla="*/ 687632 h 788863"/>
                      <a:gd name="connsiteX176" fmla="*/ 707252 w 782934"/>
                      <a:gd name="connsiteY176" fmla="*/ 690357 h 788863"/>
                      <a:gd name="connsiteX177" fmla="*/ 714610 w 782934"/>
                      <a:gd name="connsiteY177" fmla="*/ 690630 h 788863"/>
                      <a:gd name="connsiteX178" fmla="*/ 701257 w 782934"/>
                      <a:gd name="connsiteY178" fmla="*/ 690630 h 788863"/>
                      <a:gd name="connsiteX179" fmla="*/ 706027 w 782934"/>
                      <a:gd name="connsiteY179" fmla="*/ 693355 h 788863"/>
                      <a:gd name="connsiteX180" fmla="*/ 705617 w 782934"/>
                      <a:gd name="connsiteY180" fmla="*/ 692946 h 788863"/>
                      <a:gd name="connsiteX181" fmla="*/ 696488 w 782934"/>
                      <a:gd name="connsiteY181" fmla="*/ 693355 h 788863"/>
                      <a:gd name="connsiteX182" fmla="*/ 708614 w 782934"/>
                      <a:gd name="connsiteY182" fmla="*/ 695399 h 788863"/>
                      <a:gd name="connsiteX183" fmla="*/ 717744 w 782934"/>
                      <a:gd name="connsiteY183" fmla="*/ 695262 h 788863"/>
                      <a:gd name="connsiteX184" fmla="*/ 748535 w 782934"/>
                      <a:gd name="connsiteY184" fmla="*/ 690494 h 788863"/>
                      <a:gd name="connsiteX185" fmla="*/ 766519 w 782934"/>
                      <a:gd name="connsiteY185" fmla="*/ 690494 h 788863"/>
                      <a:gd name="connsiteX186" fmla="*/ 781915 w 782934"/>
                      <a:gd name="connsiteY186" fmla="*/ 711203 h 788863"/>
                      <a:gd name="connsiteX187" fmla="*/ 782460 w 782934"/>
                      <a:gd name="connsiteY187" fmla="*/ 703437 h 788863"/>
                      <a:gd name="connsiteX188" fmla="*/ 775784 w 782934"/>
                      <a:gd name="connsiteY188" fmla="*/ 721013 h 788863"/>
                      <a:gd name="connsiteX189" fmla="*/ 766792 w 782934"/>
                      <a:gd name="connsiteY189" fmla="*/ 725373 h 788863"/>
                      <a:gd name="connsiteX190" fmla="*/ 764884 w 782934"/>
                      <a:gd name="connsiteY190" fmla="*/ 727961 h 788863"/>
                      <a:gd name="connsiteX191" fmla="*/ 749897 w 782934"/>
                      <a:gd name="connsiteY191" fmla="*/ 733411 h 788863"/>
                      <a:gd name="connsiteX192" fmla="*/ 754256 w 782934"/>
                      <a:gd name="connsiteY192" fmla="*/ 731640 h 788863"/>
                      <a:gd name="connsiteX193" fmla="*/ 755620 w 782934"/>
                      <a:gd name="connsiteY193" fmla="*/ 730550 h 788863"/>
                      <a:gd name="connsiteX194" fmla="*/ 756028 w 782934"/>
                      <a:gd name="connsiteY194" fmla="*/ 730141 h 788863"/>
                      <a:gd name="connsiteX195" fmla="*/ 736818 w 782934"/>
                      <a:gd name="connsiteY195" fmla="*/ 740223 h 788863"/>
                      <a:gd name="connsiteX196" fmla="*/ 739270 w 782934"/>
                      <a:gd name="connsiteY196" fmla="*/ 734092 h 788863"/>
                      <a:gd name="connsiteX197" fmla="*/ 719515 w 782934"/>
                      <a:gd name="connsiteY197" fmla="*/ 743221 h 788863"/>
                      <a:gd name="connsiteX198" fmla="*/ 715972 w 782934"/>
                      <a:gd name="connsiteY198" fmla="*/ 746218 h 788863"/>
                      <a:gd name="connsiteX199" fmla="*/ 692129 w 782934"/>
                      <a:gd name="connsiteY199" fmla="*/ 754665 h 788863"/>
                      <a:gd name="connsiteX200" fmla="*/ 692538 w 782934"/>
                      <a:gd name="connsiteY200" fmla="*/ 754257 h 788863"/>
                      <a:gd name="connsiteX201" fmla="*/ 665424 w 782934"/>
                      <a:gd name="connsiteY201" fmla="*/ 762568 h 788863"/>
                      <a:gd name="connsiteX202" fmla="*/ 650437 w 782934"/>
                      <a:gd name="connsiteY202" fmla="*/ 770197 h 788863"/>
                      <a:gd name="connsiteX203" fmla="*/ 658068 w 782934"/>
                      <a:gd name="connsiteY203" fmla="*/ 770197 h 788863"/>
                      <a:gd name="connsiteX204" fmla="*/ 653436 w 782934"/>
                      <a:gd name="connsiteY204" fmla="*/ 771424 h 788863"/>
                      <a:gd name="connsiteX205" fmla="*/ 656977 w 782934"/>
                      <a:gd name="connsiteY205" fmla="*/ 771424 h 788863"/>
                      <a:gd name="connsiteX206" fmla="*/ 679321 w 782934"/>
                      <a:gd name="connsiteY206" fmla="*/ 764339 h 788863"/>
                      <a:gd name="connsiteX207" fmla="*/ 694310 w 782934"/>
                      <a:gd name="connsiteY207" fmla="*/ 757935 h 788863"/>
                      <a:gd name="connsiteX208" fmla="*/ 680956 w 782934"/>
                      <a:gd name="connsiteY208" fmla="*/ 762431 h 788863"/>
                      <a:gd name="connsiteX209" fmla="*/ 710795 w 782934"/>
                      <a:gd name="connsiteY209" fmla="*/ 751396 h 788863"/>
                      <a:gd name="connsiteX210" fmla="*/ 715290 w 782934"/>
                      <a:gd name="connsiteY210" fmla="*/ 750851 h 788863"/>
                      <a:gd name="connsiteX211" fmla="*/ 727689 w 782934"/>
                      <a:gd name="connsiteY211" fmla="*/ 745128 h 788863"/>
                      <a:gd name="connsiteX212" fmla="*/ 712975 w 782934"/>
                      <a:gd name="connsiteY212" fmla="*/ 753167 h 788863"/>
                      <a:gd name="connsiteX213" fmla="*/ 734365 w 782934"/>
                      <a:gd name="connsiteY213" fmla="*/ 744583 h 788863"/>
                      <a:gd name="connsiteX214" fmla="*/ 737908 w 782934"/>
                      <a:gd name="connsiteY214" fmla="*/ 741586 h 788863"/>
                      <a:gd name="connsiteX215" fmla="*/ 742267 w 782934"/>
                      <a:gd name="connsiteY215" fmla="*/ 741858 h 788863"/>
                      <a:gd name="connsiteX216" fmla="*/ 722512 w 782934"/>
                      <a:gd name="connsiteY216" fmla="*/ 751396 h 788863"/>
                      <a:gd name="connsiteX217" fmla="*/ 728506 w 782934"/>
                      <a:gd name="connsiteY217" fmla="*/ 749897 h 788863"/>
                      <a:gd name="connsiteX218" fmla="*/ 711475 w 782934"/>
                      <a:gd name="connsiteY218" fmla="*/ 756982 h 788863"/>
                      <a:gd name="connsiteX219" fmla="*/ 715290 w 782934"/>
                      <a:gd name="connsiteY219" fmla="*/ 754802 h 788863"/>
                      <a:gd name="connsiteX220" fmla="*/ 697034 w 782934"/>
                      <a:gd name="connsiteY220" fmla="*/ 760388 h 788863"/>
                      <a:gd name="connsiteX221" fmla="*/ 678641 w 782934"/>
                      <a:gd name="connsiteY221" fmla="*/ 765838 h 788863"/>
                      <a:gd name="connsiteX222" fmla="*/ 664335 w 782934"/>
                      <a:gd name="connsiteY222" fmla="*/ 771560 h 788863"/>
                      <a:gd name="connsiteX223" fmla="*/ 642808 w 782934"/>
                      <a:gd name="connsiteY223" fmla="*/ 776601 h 788863"/>
                      <a:gd name="connsiteX224" fmla="*/ 648393 w 782934"/>
                      <a:gd name="connsiteY224" fmla="*/ 773059 h 788863"/>
                      <a:gd name="connsiteX225" fmla="*/ 624279 w 782934"/>
                      <a:gd name="connsiteY225" fmla="*/ 779462 h 788863"/>
                      <a:gd name="connsiteX226" fmla="*/ 630000 w 782934"/>
                      <a:gd name="connsiteY226" fmla="*/ 776874 h 788863"/>
                      <a:gd name="connsiteX227" fmla="*/ 613242 w 782934"/>
                      <a:gd name="connsiteY227" fmla="*/ 778372 h 788863"/>
                      <a:gd name="connsiteX228" fmla="*/ 577410 w 782934"/>
                      <a:gd name="connsiteY228" fmla="*/ 785593 h 788863"/>
                      <a:gd name="connsiteX229" fmla="*/ 562150 w 782934"/>
                      <a:gd name="connsiteY229" fmla="*/ 788318 h 788863"/>
                      <a:gd name="connsiteX230" fmla="*/ 535856 w 782934"/>
                      <a:gd name="connsiteY230" fmla="*/ 788727 h 788863"/>
                      <a:gd name="connsiteX231" fmla="*/ 537627 w 782934"/>
                      <a:gd name="connsiteY231" fmla="*/ 787909 h 788863"/>
                      <a:gd name="connsiteX232" fmla="*/ 464054 w 782934"/>
                      <a:gd name="connsiteY232" fmla="*/ 784231 h 788863"/>
                      <a:gd name="connsiteX233" fmla="*/ 443072 w 782934"/>
                      <a:gd name="connsiteY233" fmla="*/ 779053 h 788863"/>
                      <a:gd name="connsiteX234" fmla="*/ 454925 w 782934"/>
                      <a:gd name="connsiteY234" fmla="*/ 778372 h 788863"/>
                      <a:gd name="connsiteX235" fmla="*/ 487079 w 782934"/>
                      <a:gd name="connsiteY235" fmla="*/ 784367 h 788863"/>
                      <a:gd name="connsiteX236" fmla="*/ 481765 w 782934"/>
                      <a:gd name="connsiteY236" fmla="*/ 782732 h 788863"/>
                      <a:gd name="connsiteX237" fmla="*/ 500703 w 782934"/>
                      <a:gd name="connsiteY237" fmla="*/ 784639 h 788863"/>
                      <a:gd name="connsiteX238" fmla="*/ 497979 w 782934"/>
                      <a:gd name="connsiteY238" fmla="*/ 783277 h 788863"/>
                      <a:gd name="connsiteX239" fmla="*/ 509969 w 782934"/>
                      <a:gd name="connsiteY239" fmla="*/ 785185 h 788863"/>
                      <a:gd name="connsiteX240" fmla="*/ 537081 w 782934"/>
                      <a:gd name="connsiteY240" fmla="*/ 783141 h 788863"/>
                      <a:gd name="connsiteX241" fmla="*/ 518960 w 782934"/>
                      <a:gd name="connsiteY241" fmla="*/ 785866 h 788863"/>
                      <a:gd name="connsiteX242" fmla="*/ 515282 w 782934"/>
                      <a:gd name="connsiteY242" fmla="*/ 787092 h 788863"/>
                      <a:gd name="connsiteX243" fmla="*/ 550706 w 782934"/>
                      <a:gd name="connsiteY243" fmla="*/ 785593 h 788863"/>
                      <a:gd name="connsiteX244" fmla="*/ 544167 w 782934"/>
                      <a:gd name="connsiteY244" fmla="*/ 786411 h 788863"/>
                      <a:gd name="connsiteX245" fmla="*/ 568417 w 782934"/>
                      <a:gd name="connsiteY245" fmla="*/ 786002 h 788863"/>
                      <a:gd name="connsiteX246" fmla="*/ 585993 w 782934"/>
                      <a:gd name="connsiteY246" fmla="*/ 782051 h 788863"/>
                      <a:gd name="connsiteX247" fmla="*/ 538444 w 782934"/>
                      <a:gd name="connsiteY247" fmla="*/ 784231 h 788863"/>
                      <a:gd name="connsiteX248" fmla="*/ 562287 w 782934"/>
                      <a:gd name="connsiteY248" fmla="*/ 780280 h 788863"/>
                      <a:gd name="connsiteX249" fmla="*/ 563922 w 782934"/>
                      <a:gd name="connsiteY249" fmla="*/ 780280 h 788863"/>
                      <a:gd name="connsiteX250" fmla="*/ 563649 w 782934"/>
                      <a:gd name="connsiteY250" fmla="*/ 776056 h 788863"/>
                      <a:gd name="connsiteX251" fmla="*/ 526045 w 782934"/>
                      <a:gd name="connsiteY251" fmla="*/ 778372 h 788863"/>
                      <a:gd name="connsiteX252" fmla="*/ 542939 w 782934"/>
                      <a:gd name="connsiteY252" fmla="*/ 779598 h 788863"/>
                      <a:gd name="connsiteX253" fmla="*/ 529178 w 782934"/>
                      <a:gd name="connsiteY253" fmla="*/ 780688 h 788863"/>
                      <a:gd name="connsiteX254" fmla="*/ 531904 w 782934"/>
                      <a:gd name="connsiteY254" fmla="*/ 780143 h 788863"/>
                      <a:gd name="connsiteX255" fmla="*/ 496888 w 782934"/>
                      <a:gd name="connsiteY255" fmla="*/ 778508 h 788863"/>
                      <a:gd name="connsiteX256" fmla="*/ 509287 w 782934"/>
                      <a:gd name="connsiteY256" fmla="*/ 777827 h 788863"/>
                      <a:gd name="connsiteX257" fmla="*/ 495662 w 782934"/>
                      <a:gd name="connsiteY257" fmla="*/ 776056 h 788863"/>
                      <a:gd name="connsiteX258" fmla="*/ 491439 w 782934"/>
                      <a:gd name="connsiteY258" fmla="*/ 777964 h 788863"/>
                      <a:gd name="connsiteX259" fmla="*/ 464734 w 782934"/>
                      <a:gd name="connsiteY259" fmla="*/ 774149 h 788863"/>
                      <a:gd name="connsiteX260" fmla="*/ 448931 w 782934"/>
                      <a:gd name="connsiteY260" fmla="*/ 769925 h 788863"/>
                      <a:gd name="connsiteX261" fmla="*/ 446341 w 782934"/>
                      <a:gd name="connsiteY261" fmla="*/ 769516 h 788863"/>
                      <a:gd name="connsiteX262" fmla="*/ 423044 w 782934"/>
                      <a:gd name="connsiteY262" fmla="*/ 768835 h 788863"/>
                      <a:gd name="connsiteX263" fmla="*/ 405740 w 782934"/>
                      <a:gd name="connsiteY263" fmla="*/ 763249 h 788863"/>
                      <a:gd name="connsiteX264" fmla="*/ 413369 w 782934"/>
                      <a:gd name="connsiteY264" fmla="*/ 770197 h 788863"/>
                      <a:gd name="connsiteX265" fmla="*/ 429583 w 782934"/>
                      <a:gd name="connsiteY265" fmla="*/ 770197 h 788863"/>
                      <a:gd name="connsiteX266" fmla="*/ 453972 w 782934"/>
                      <a:gd name="connsiteY266" fmla="*/ 773059 h 788863"/>
                      <a:gd name="connsiteX267" fmla="*/ 448385 w 782934"/>
                      <a:gd name="connsiteY267" fmla="*/ 773331 h 788863"/>
                      <a:gd name="connsiteX268" fmla="*/ 471139 w 782934"/>
                      <a:gd name="connsiteY268" fmla="*/ 777010 h 788863"/>
                      <a:gd name="connsiteX269" fmla="*/ 447567 w 782934"/>
                      <a:gd name="connsiteY269" fmla="*/ 775239 h 788863"/>
                      <a:gd name="connsiteX270" fmla="*/ 455470 w 782934"/>
                      <a:gd name="connsiteY270" fmla="*/ 777282 h 788863"/>
                      <a:gd name="connsiteX271" fmla="*/ 431218 w 782934"/>
                      <a:gd name="connsiteY271" fmla="*/ 772650 h 788863"/>
                      <a:gd name="connsiteX272" fmla="*/ 422226 w 782934"/>
                      <a:gd name="connsiteY272" fmla="*/ 771696 h 788863"/>
                      <a:gd name="connsiteX273" fmla="*/ 446887 w 782934"/>
                      <a:gd name="connsiteY273" fmla="*/ 778372 h 788863"/>
                      <a:gd name="connsiteX274" fmla="*/ 427130 w 782934"/>
                      <a:gd name="connsiteY274" fmla="*/ 774149 h 788863"/>
                      <a:gd name="connsiteX275" fmla="*/ 405331 w 782934"/>
                      <a:gd name="connsiteY275" fmla="*/ 769516 h 788863"/>
                      <a:gd name="connsiteX276" fmla="*/ 406013 w 782934"/>
                      <a:gd name="connsiteY276" fmla="*/ 769516 h 788863"/>
                      <a:gd name="connsiteX277" fmla="*/ 376038 w 782934"/>
                      <a:gd name="connsiteY277" fmla="*/ 762840 h 788863"/>
                      <a:gd name="connsiteX278" fmla="*/ 351106 w 782934"/>
                      <a:gd name="connsiteY278" fmla="*/ 754665 h 788863"/>
                      <a:gd name="connsiteX279" fmla="*/ 351515 w 782934"/>
                      <a:gd name="connsiteY279" fmla="*/ 754120 h 788863"/>
                      <a:gd name="connsiteX280" fmla="*/ 340751 w 782934"/>
                      <a:gd name="connsiteY280" fmla="*/ 750033 h 788863"/>
                      <a:gd name="connsiteX281" fmla="*/ 362686 w 782934"/>
                      <a:gd name="connsiteY281" fmla="*/ 758208 h 788863"/>
                      <a:gd name="connsiteX282" fmla="*/ 362006 w 782934"/>
                      <a:gd name="connsiteY282" fmla="*/ 756573 h 788863"/>
                      <a:gd name="connsiteX283" fmla="*/ 389119 w 782934"/>
                      <a:gd name="connsiteY283" fmla="*/ 763249 h 788863"/>
                      <a:gd name="connsiteX284" fmla="*/ 366638 w 782934"/>
                      <a:gd name="connsiteY284" fmla="*/ 756709 h 788863"/>
                      <a:gd name="connsiteX285" fmla="*/ 350969 w 782934"/>
                      <a:gd name="connsiteY285" fmla="*/ 752894 h 788863"/>
                      <a:gd name="connsiteX286" fmla="*/ 344021 w 782934"/>
                      <a:gd name="connsiteY286" fmla="*/ 748671 h 788863"/>
                      <a:gd name="connsiteX287" fmla="*/ 340342 w 782934"/>
                      <a:gd name="connsiteY287" fmla="*/ 747717 h 788863"/>
                      <a:gd name="connsiteX288" fmla="*/ 352059 w 782934"/>
                      <a:gd name="connsiteY288" fmla="*/ 749488 h 788863"/>
                      <a:gd name="connsiteX289" fmla="*/ 353966 w 782934"/>
                      <a:gd name="connsiteY289" fmla="*/ 751123 h 788863"/>
                      <a:gd name="connsiteX290" fmla="*/ 376174 w 782934"/>
                      <a:gd name="connsiteY290" fmla="*/ 757390 h 788863"/>
                      <a:gd name="connsiteX291" fmla="*/ 369498 w 782934"/>
                      <a:gd name="connsiteY291" fmla="*/ 755755 h 788863"/>
                      <a:gd name="connsiteX292" fmla="*/ 404378 w 782934"/>
                      <a:gd name="connsiteY292" fmla="*/ 764475 h 788863"/>
                      <a:gd name="connsiteX293" fmla="*/ 340751 w 782934"/>
                      <a:gd name="connsiteY293" fmla="*/ 742540 h 788863"/>
                      <a:gd name="connsiteX294" fmla="*/ 321949 w 782934"/>
                      <a:gd name="connsiteY294" fmla="*/ 742540 h 788863"/>
                      <a:gd name="connsiteX295" fmla="*/ 279713 w 782934"/>
                      <a:gd name="connsiteY295" fmla="*/ 721013 h 788863"/>
                      <a:gd name="connsiteX296" fmla="*/ 280939 w 782934"/>
                      <a:gd name="connsiteY296" fmla="*/ 721013 h 788863"/>
                      <a:gd name="connsiteX297" fmla="*/ 266225 w 782934"/>
                      <a:gd name="connsiteY297" fmla="*/ 712702 h 788863"/>
                      <a:gd name="connsiteX298" fmla="*/ 267041 w 782934"/>
                      <a:gd name="connsiteY298" fmla="*/ 711067 h 788863"/>
                      <a:gd name="connsiteX299" fmla="*/ 248921 w 782934"/>
                      <a:gd name="connsiteY299" fmla="*/ 700440 h 788863"/>
                      <a:gd name="connsiteX300" fmla="*/ 272901 w 782934"/>
                      <a:gd name="connsiteY300" fmla="*/ 714064 h 788863"/>
                      <a:gd name="connsiteX301" fmla="*/ 269495 w 782934"/>
                      <a:gd name="connsiteY301" fmla="*/ 712565 h 788863"/>
                      <a:gd name="connsiteX302" fmla="*/ 297426 w 782934"/>
                      <a:gd name="connsiteY302" fmla="*/ 728370 h 788863"/>
                      <a:gd name="connsiteX303" fmla="*/ 302467 w 782934"/>
                      <a:gd name="connsiteY303" fmla="*/ 732594 h 788863"/>
                      <a:gd name="connsiteX304" fmla="*/ 317044 w 782934"/>
                      <a:gd name="connsiteY304" fmla="*/ 738043 h 788863"/>
                      <a:gd name="connsiteX305" fmla="*/ 307915 w 782934"/>
                      <a:gd name="connsiteY305" fmla="*/ 731640 h 788863"/>
                      <a:gd name="connsiteX306" fmla="*/ 288024 w 782934"/>
                      <a:gd name="connsiteY306" fmla="*/ 721558 h 788863"/>
                      <a:gd name="connsiteX307" fmla="*/ 309415 w 782934"/>
                      <a:gd name="connsiteY307" fmla="*/ 732185 h 788863"/>
                      <a:gd name="connsiteX308" fmla="*/ 317044 w 782934"/>
                      <a:gd name="connsiteY308" fmla="*/ 730686 h 788863"/>
                      <a:gd name="connsiteX309" fmla="*/ 308461 w 782934"/>
                      <a:gd name="connsiteY309" fmla="*/ 729324 h 788863"/>
                      <a:gd name="connsiteX310" fmla="*/ 272628 w 782934"/>
                      <a:gd name="connsiteY310" fmla="*/ 712293 h 788863"/>
                      <a:gd name="connsiteX311" fmla="*/ 273310 w 782934"/>
                      <a:gd name="connsiteY311" fmla="*/ 712293 h 788863"/>
                      <a:gd name="connsiteX312" fmla="*/ 266225 w 782934"/>
                      <a:gd name="connsiteY312" fmla="*/ 708342 h 788863"/>
                      <a:gd name="connsiteX313" fmla="*/ 259549 w 782934"/>
                      <a:gd name="connsiteY313" fmla="*/ 704254 h 788863"/>
                      <a:gd name="connsiteX314" fmla="*/ 266225 w 782934"/>
                      <a:gd name="connsiteY314" fmla="*/ 706979 h 788863"/>
                      <a:gd name="connsiteX315" fmla="*/ 247150 w 782934"/>
                      <a:gd name="connsiteY315" fmla="*/ 696761 h 788863"/>
                      <a:gd name="connsiteX316" fmla="*/ 237341 w 782934"/>
                      <a:gd name="connsiteY316" fmla="*/ 688178 h 788863"/>
                      <a:gd name="connsiteX317" fmla="*/ 233798 w 782934"/>
                      <a:gd name="connsiteY317" fmla="*/ 688586 h 788863"/>
                      <a:gd name="connsiteX318" fmla="*/ 245106 w 782934"/>
                      <a:gd name="connsiteY318" fmla="*/ 695807 h 788863"/>
                      <a:gd name="connsiteX319" fmla="*/ 234615 w 782934"/>
                      <a:gd name="connsiteY319" fmla="*/ 690357 h 788863"/>
                      <a:gd name="connsiteX320" fmla="*/ 233935 w 782934"/>
                      <a:gd name="connsiteY320" fmla="*/ 689676 h 788863"/>
                      <a:gd name="connsiteX321" fmla="*/ 227531 w 782934"/>
                      <a:gd name="connsiteY321" fmla="*/ 686679 h 788863"/>
                      <a:gd name="connsiteX322" fmla="*/ 217993 w 782934"/>
                      <a:gd name="connsiteY322" fmla="*/ 677005 h 788863"/>
                      <a:gd name="connsiteX323" fmla="*/ 218948 w 782934"/>
                      <a:gd name="connsiteY323" fmla="*/ 680139 h 788863"/>
                      <a:gd name="connsiteX324" fmla="*/ 166901 w 782934"/>
                      <a:gd name="connsiteY324" fmla="*/ 631908 h 788863"/>
                      <a:gd name="connsiteX325" fmla="*/ 169627 w 782934"/>
                      <a:gd name="connsiteY325" fmla="*/ 629455 h 788863"/>
                      <a:gd name="connsiteX326" fmla="*/ 192652 w 782934"/>
                      <a:gd name="connsiteY326" fmla="*/ 651527 h 788863"/>
                      <a:gd name="connsiteX327" fmla="*/ 173850 w 782934"/>
                      <a:gd name="connsiteY327" fmla="*/ 636540 h 788863"/>
                      <a:gd name="connsiteX328" fmla="*/ 194696 w 782934"/>
                      <a:gd name="connsiteY328" fmla="*/ 657522 h 788863"/>
                      <a:gd name="connsiteX329" fmla="*/ 214043 w 782934"/>
                      <a:gd name="connsiteY329" fmla="*/ 672509 h 788863"/>
                      <a:gd name="connsiteX330" fmla="*/ 230938 w 782934"/>
                      <a:gd name="connsiteY330" fmla="*/ 685316 h 788863"/>
                      <a:gd name="connsiteX331" fmla="*/ 238566 w 782934"/>
                      <a:gd name="connsiteY331" fmla="*/ 688586 h 788863"/>
                      <a:gd name="connsiteX332" fmla="*/ 201235 w 782934"/>
                      <a:gd name="connsiteY332" fmla="*/ 658476 h 788863"/>
                      <a:gd name="connsiteX333" fmla="*/ 205594 w 782934"/>
                      <a:gd name="connsiteY333" fmla="*/ 661337 h 788863"/>
                      <a:gd name="connsiteX334" fmla="*/ 187747 w 782934"/>
                      <a:gd name="connsiteY334" fmla="*/ 645941 h 788863"/>
                      <a:gd name="connsiteX335" fmla="*/ 188429 w 782934"/>
                      <a:gd name="connsiteY335" fmla="*/ 646759 h 788863"/>
                      <a:gd name="connsiteX336" fmla="*/ 177392 w 782934"/>
                      <a:gd name="connsiteY336" fmla="*/ 634360 h 788863"/>
                      <a:gd name="connsiteX337" fmla="*/ 168127 w 782934"/>
                      <a:gd name="connsiteY337" fmla="*/ 626049 h 788863"/>
                      <a:gd name="connsiteX338" fmla="*/ 158863 w 782934"/>
                      <a:gd name="connsiteY338" fmla="*/ 614741 h 788863"/>
                      <a:gd name="connsiteX339" fmla="*/ 158318 w 782934"/>
                      <a:gd name="connsiteY339" fmla="*/ 616376 h 788863"/>
                      <a:gd name="connsiteX340" fmla="*/ 146464 w 782934"/>
                      <a:gd name="connsiteY340" fmla="*/ 603160 h 788863"/>
                      <a:gd name="connsiteX341" fmla="*/ 145238 w 782934"/>
                      <a:gd name="connsiteY341" fmla="*/ 603841 h 788863"/>
                      <a:gd name="connsiteX342" fmla="*/ 158863 w 782934"/>
                      <a:gd name="connsiteY342" fmla="*/ 619646 h 788863"/>
                      <a:gd name="connsiteX343" fmla="*/ 147826 w 782934"/>
                      <a:gd name="connsiteY343" fmla="*/ 609972 h 788863"/>
                      <a:gd name="connsiteX344" fmla="*/ 142378 w 782934"/>
                      <a:gd name="connsiteY344" fmla="*/ 600708 h 788863"/>
                      <a:gd name="connsiteX345" fmla="*/ 136382 w 782934"/>
                      <a:gd name="connsiteY345" fmla="*/ 594849 h 788863"/>
                      <a:gd name="connsiteX346" fmla="*/ 138017 w 782934"/>
                      <a:gd name="connsiteY346" fmla="*/ 596212 h 788863"/>
                      <a:gd name="connsiteX347" fmla="*/ 127935 w 782934"/>
                      <a:gd name="connsiteY347" fmla="*/ 584495 h 788863"/>
                      <a:gd name="connsiteX348" fmla="*/ 144557 w 782934"/>
                      <a:gd name="connsiteY348" fmla="*/ 605476 h 788863"/>
                      <a:gd name="connsiteX349" fmla="*/ 124392 w 782934"/>
                      <a:gd name="connsiteY349" fmla="*/ 583949 h 788863"/>
                      <a:gd name="connsiteX350" fmla="*/ 110768 w 782934"/>
                      <a:gd name="connsiteY350" fmla="*/ 564875 h 788863"/>
                      <a:gd name="connsiteX351" fmla="*/ 129161 w 782934"/>
                      <a:gd name="connsiteY351" fmla="*/ 583949 h 788863"/>
                      <a:gd name="connsiteX352" fmla="*/ 126573 w 782934"/>
                      <a:gd name="connsiteY352" fmla="*/ 580680 h 788863"/>
                      <a:gd name="connsiteX353" fmla="*/ 143604 w 782934"/>
                      <a:gd name="connsiteY353" fmla="*/ 600163 h 788863"/>
                      <a:gd name="connsiteX354" fmla="*/ 140607 w 782934"/>
                      <a:gd name="connsiteY354" fmla="*/ 593759 h 788863"/>
                      <a:gd name="connsiteX355" fmla="*/ 125891 w 782934"/>
                      <a:gd name="connsiteY355" fmla="*/ 577682 h 788863"/>
                      <a:gd name="connsiteX356" fmla="*/ 128753 w 782934"/>
                      <a:gd name="connsiteY356" fmla="*/ 577955 h 788863"/>
                      <a:gd name="connsiteX357" fmla="*/ 118806 w 782934"/>
                      <a:gd name="connsiteY357" fmla="*/ 564330 h 788863"/>
                      <a:gd name="connsiteX358" fmla="*/ 119897 w 782934"/>
                      <a:gd name="connsiteY358" fmla="*/ 565556 h 788863"/>
                      <a:gd name="connsiteX359" fmla="*/ 103546 w 782934"/>
                      <a:gd name="connsiteY359" fmla="*/ 541168 h 788863"/>
                      <a:gd name="connsiteX360" fmla="*/ 87607 w 782934"/>
                      <a:gd name="connsiteY360" fmla="*/ 519914 h 788863"/>
                      <a:gd name="connsiteX361" fmla="*/ 71938 w 782934"/>
                      <a:gd name="connsiteY361" fmla="*/ 493210 h 788863"/>
                      <a:gd name="connsiteX362" fmla="*/ 77797 w 782934"/>
                      <a:gd name="connsiteY362" fmla="*/ 506289 h 788863"/>
                      <a:gd name="connsiteX363" fmla="*/ 63218 w 782934"/>
                      <a:gd name="connsiteY363" fmla="*/ 485171 h 788863"/>
                      <a:gd name="connsiteX364" fmla="*/ 63900 w 782934"/>
                      <a:gd name="connsiteY364" fmla="*/ 482855 h 788863"/>
                      <a:gd name="connsiteX365" fmla="*/ 36242 w 782934"/>
                      <a:gd name="connsiteY365" fmla="*/ 420454 h 788863"/>
                      <a:gd name="connsiteX366" fmla="*/ 25205 w 782934"/>
                      <a:gd name="connsiteY366" fmla="*/ 381216 h 788863"/>
                      <a:gd name="connsiteX367" fmla="*/ 20846 w 782934"/>
                      <a:gd name="connsiteY367" fmla="*/ 370861 h 788863"/>
                      <a:gd name="connsiteX368" fmla="*/ 21663 w 782934"/>
                      <a:gd name="connsiteY368" fmla="*/ 368272 h 788863"/>
                      <a:gd name="connsiteX369" fmla="*/ 11444 w 782934"/>
                      <a:gd name="connsiteY369" fmla="*/ 326854 h 788863"/>
                      <a:gd name="connsiteX370" fmla="*/ 9675 w 782934"/>
                      <a:gd name="connsiteY370" fmla="*/ 307779 h 788863"/>
                      <a:gd name="connsiteX371" fmla="*/ 16758 w 782934"/>
                      <a:gd name="connsiteY371" fmla="*/ 340478 h 788863"/>
                      <a:gd name="connsiteX372" fmla="*/ 15396 w 782934"/>
                      <a:gd name="connsiteY372" fmla="*/ 340478 h 788863"/>
                      <a:gd name="connsiteX373" fmla="*/ 22617 w 782934"/>
                      <a:gd name="connsiteY373" fmla="*/ 369362 h 788863"/>
                      <a:gd name="connsiteX374" fmla="*/ 20437 w 782934"/>
                      <a:gd name="connsiteY374" fmla="*/ 356964 h 788863"/>
                      <a:gd name="connsiteX375" fmla="*/ 28067 w 782934"/>
                      <a:gd name="connsiteY375" fmla="*/ 374131 h 788863"/>
                      <a:gd name="connsiteX376" fmla="*/ 16894 w 782934"/>
                      <a:gd name="connsiteY376" fmla="*/ 335982 h 788863"/>
                      <a:gd name="connsiteX377" fmla="*/ 24389 w 782934"/>
                      <a:gd name="connsiteY377" fmla="*/ 359280 h 788863"/>
                      <a:gd name="connsiteX378" fmla="*/ 22072 w 782934"/>
                      <a:gd name="connsiteY378" fmla="*/ 346473 h 788863"/>
                      <a:gd name="connsiteX379" fmla="*/ 18666 w 782934"/>
                      <a:gd name="connsiteY379" fmla="*/ 337481 h 788863"/>
                      <a:gd name="connsiteX380" fmla="*/ 19075 w 782934"/>
                      <a:gd name="connsiteY380" fmla="*/ 338026 h 788863"/>
                      <a:gd name="connsiteX381" fmla="*/ 8584 w 782934"/>
                      <a:gd name="connsiteY381" fmla="*/ 297288 h 788863"/>
                      <a:gd name="connsiteX382" fmla="*/ 5723 w 782934"/>
                      <a:gd name="connsiteY382" fmla="*/ 304101 h 788863"/>
                      <a:gd name="connsiteX383" fmla="*/ 3952 w 782934"/>
                      <a:gd name="connsiteY383" fmla="*/ 279985 h 788863"/>
                      <a:gd name="connsiteX384" fmla="*/ 11309 w 782934"/>
                      <a:gd name="connsiteY384" fmla="*/ 304509 h 788863"/>
                      <a:gd name="connsiteX385" fmla="*/ 12672 w 782934"/>
                      <a:gd name="connsiteY385" fmla="*/ 295653 h 788863"/>
                      <a:gd name="connsiteX386" fmla="*/ 8993 w 782934"/>
                      <a:gd name="connsiteY386" fmla="*/ 284890 h 788863"/>
                      <a:gd name="connsiteX387" fmla="*/ 9402 w 782934"/>
                      <a:gd name="connsiteY387" fmla="*/ 283528 h 788863"/>
                      <a:gd name="connsiteX388" fmla="*/ 6540 w 782934"/>
                      <a:gd name="connsiteY388" fmla="*/ 266361 h 788863"/>
                      <a:gd name="connsiteX389" fmla="*/ 7085 w 782934"/>
                      <a:gd name="connsiteY389" fmla="*/ 268404 h 788863"/>
                      <a:gd name="connsiteX390" fmla="*/ 4905 w 782934"/>
                      <a:gd name="connsiteY390" fmla="*/ 247150 h 788863"/>
                      <a:gd name="connsiteX391" fmla="*/ 2044 w 782934"/>
                      <a:gd name="connsiteY391" fmla="*/ 235160 h 788863"/>
                      <a:gd name="connsiteX392" fmla="*/ 2726 w 782934"/>
                      <a:gd name="connsiteY392" fmla="*/ 268949 h 788863"/>
                      <a:gd name="connsiteX393" fmla="*/ 5859 w 782934"/>
                      <a:gd name="connsiteY393" fmla="*/ 277260 h 788863"/>
                      <a:gd name="connsiteX394" fmla="*/ 4224 w 782934"/>
                      <a:gd name="connsiteY394" fmla="*/ 265134 h 788863"/>
                      <a:gd name="connsiteX395" fmla="*/ 5723 w 782934"/>
                      <a:gd name="connsiteY395" fmla="*/ 272083 h 788863"/>
                      <a:gd name="connsiteX396" fmla="*/ 6676 w 782934"/>
                      <a:gd name="connsiteY396" fmla="*/ 283800 h 788863"/>
                      <a:gd name="connsiteX397" fmla="*/ 1908 w 782934"/>
                      <a:gd name="connsiteY397" fmla="*/ 269767 h 788863"/>
                      <a:gd name="connsiteX398" fmla="*/ 0 w 782934"/>
                      <a:gd name="connsiteY398" fmla="*/ 249875 h 788863"/>
                      <a:gd name="connsiteX399" fmla="*/ 1226 w 782934"/>
                      <a:gd name="connsiteY399" fmla="*/ 207502 h 788863"/>
                      <a:gd name="connsiteX400" fmla="*/ 1362 w 782934"/>
                      <a:gd name="connsiteY400" fmla="*/ 214860 h 788863"/>
                      <a:gd name="connsiteX401" fmla="*/ 2862 w 782934"/>
                      <a:gd name="connsiteY401" fmla="*/ 206549 h 788863"/>
                      <a:gd name="connsiteX402" fmla="*/ 1908 w 782934"/>
                      <a:gd name="connsiteY402" fmla="*/ 198238 h 788863"/>
                      <a:gd name="connsiteX403" fmla="*/ 2590 w 782934"/>
                      <a:gd name="connsiteY403" fmla="*/ 198374 h 788863"/>
                      <a:gd name="connsiteX404" fmla="*/ 546 w 782934"/>
                      <a:gd name="connsiteY404" fmla="*/ 176438 h 788863"/>
                      <a:gd name="connsiteX405" fmla="*/ 3133 w 782934"/>
                      <a:gd name="connsiteY405" fmla="*/ 178210 h 788863"/>
                      <a:gd name="connsiteX406" fmla="*/ 5859 w 782934"/>
                      <a:gd name="connsiteY406" fmla="*/ 153277 h 788863"/>
                      <a:gd name="connsiteX407" fmla="*/ 5859 w 782934"/>
                      <a:gd name="connsiteY407" fmla="*/ 143876 h 788863"/>
                      <a:gd name="connsiteX408" fmla="*/ 5859 w 782934"/>
                      <a:gd name="connsiteY408" fmla="*/ 145511 h 788863"/>
                      <a:gd name="connsiteX409" fmla="*/ 7494 w 782934"/>
                      <a:gd name="connsiteY409" fmla="*/ 135701 h 788863"/>
                      <a:gd name="connsiteX410" fmla="*/ 6812 w 782934"/>
                      <a:gd name="connsiteY410" fmla="*/ 161179 h 788863"/>
                      <a:gd name="connsiteX411" fmla="*/ 8174 w 782934"/>
                      <a:gd name="connsiteY411" fmla="*/ 161996 h 788863"/>
                      <a:gd name="connsiteX412" fmla="*/ 8993 w 782934"/>
                      <a:gd name="connsiteY412" fmla="*/ 181616 h 788863"/>
                      <a:gd name="connsiteX413" fmla="*/ 9265 w 782934"/>
                      <a:gd name="connsiteY413" fmla="*/ 158318 h 788863"/>
                      <a:gd name="connsiteX414" fmla="*/ 10628 w 782934"/>
                      <a:gd name="connsiteY414" fmla="*/ 165811 h 788863"/>
                      <a:gd name="connsiteX415" fmla="*/ 9946 w 782934"/>
                      <a:gd name="connsiteY415" fmla="*/ 164176 h 788863"/>
                      <a:gd name="connsiteX416" fmla="*/ 10628 w 782934"/>
                      <a:gd name="connsiteY416" fmla="*/ 200690 h 788863"/>
                      <a:gd name="connsiteX417" fmla="*/ 10218 w 782934"/>
                      <a:gd name="connsiteY417" fmla="*/ 201099 h 788863"/>
                      <a:gd name="connsiteX418" fmla="*/ 13352 w 782934"/>
                      <a:gd name="connsiteY418" fmla="*/ 240610 h 788863"/>
                      <a:gd name="connsiteX419" fmla="*/ 12262 w 782934"/>
                      <a:gd name="connsiteY419" fmla="*/ 236387 h 788863"/>
                      <a:gd name="connsiteX420" fmla="*/ 19757 w 782934"/>
                      <a:gd name="connsiteY420" fmla="*/ 279304 h 788863"/>
                      <a:gd name="connsiteX421" fmla="*/ 20300 w 782934"/>
                      <a:gd name="connsiteY421" fmla="*/ 279304 h 788863"/>
                      <a:gd name="connsiteX422" fmla="*/ 21528 w 782934"/>
                      <a:gd name="connsiteY422" fmla="*/ 287342 h 788863"/>
                      <a:gd name="connsiteX423" fmla="*/ 21528 w 782934"/>
                      <a:gd name="connsiteY423" fmla="*/ 287342 h 788863"/>
                      <a:gd name="connsiteX424" fmla="*/ 26976 w 782934"/>
                      <a:gd name="connsiteY424" fmla="*/ 310504 h 788863"/>
                      <a:gd name="connsiteX425" fmla="*/ 26296 w 782934"/>
                      <a:gd name="connsiteY425" fmla="*/ 302329 h 788863"/>
                      <a:gd name="connsiteX426" fmla="*/ 22345 w 782934"/>
                      <a:gd name="connsiteY426" fmla="*/ 286389 h 788863"/>
                      <a:gd name="connsiteX427" fmla="*/ 19484 w 782934"/>
                      <a:gd name="connsiteY427" fmla="*/ 262137 h 788863"/>
                      <a:gd name="connsiteX428" fmla="*/ 16487 w 782934"/>
                      <a:gd name="connsiteY428" fmla="*/ 253826 h 788863"/>
                      <a:gd name="connsiteX429" fmla="*/ 16487 w 782934"/>
                      <a:gd name="connsiteY429" fmla="*/ 240474 h 788863"/>
                      <a:gd name="connsiteX430" fmla="*/ 17167 w 782934"/>
                      <a:gd name="connsiteY430" fmla="*/ 249466 h 788863"/>
                      <a:gd name="connsiteX431" fmla="*/ 18802 w 782934"/>
                      <a:gd name="connsiteY431" fmla="*/ 243335 h 788863"/>
                      <a:gd name="connsiteX432" fmla="*/ 15123 w 782934"/>
                      <a:gd name="connsiteY432" fmla="*/ 189109 h 788863"/>
                      <a:gd name="connsiteX433" fmla="*/ 14716 w 782934"/>
                      <a:gd name="connsiteY433" fmla="*/ 198510 h 788863"/>
                      <a:gd name="connsiteX434" fmla="*/ 15396 w 782934"/>
                      <a:gd name="connsiteY434" fmla="*/ 172078 h 788863"/>
                      <a:gd name="connsiteX435" fmla="*/ 15532 w 782934"/>
                      <a:gd name="connsiteY435" fmla="*/ 191153 h 788863"/>
                      <a:gd name="connsiteX436" fmla="*/ 16487 w 782934"/>
                      <a:gd name="connsiteY436" fmla="*/ 173441 h 788863"/>
                      <a:gd name="connsiteX437" fmla="*/ 14987 w 782934"/>
                      <a:gd name="connsiteY437" fmla="*/ 152868 h 788863"/>
                      <a:gd name="connsiteX438" fmla="*/ 14579 w 782934"/>
                      <a:gd name="connsiteY438" fmla="*/ 161860 h 788863"/>
                      <a:gd name="connsiteX439" fmla="*/ 17576 w 782934"/>
                      <a:gd name="connsiteY439" fmla="*/ 123439 h 788863"/>
                      <a:gd name="connsiteX440" fmla="*/ 15941 w 782934"/>
                      <a:gd name="connsiteY440" fmla="*/ 159135 h 788863"/>
                      <a:gd name="connsiteX441" fmla="*/ 18122 w 782934"/>
                      <a:gd name="connsiteY441" fmla="*/ 162677 h 788863"/>
                      <a:gd name="connsiteX442" fmla="*/ 18666 w 782934"/>
                      <a:gd name="connsiteY442" fmla="*/ 150279 h 788863"/>
                      <a:gd name="connsiteX443" fmla="*/ 19211 w 782934"/>
                      <a:gd name="connsiteY443" fmla="*/ 146328 h 788863"/>
                      <a:gd name="connsiteX444" fmla="*/ 20710 w 782934"/>
                      <a:gd name="connsiteY444" fmla="*/ 188700 h 788863"/>
                      <a:gd name="connsiteX445" fmla="*/ 20164 w 782934"/>
                      <a:gd name="connsiteY445" fmla="*/ 186112 h 788863"/>
                      <a:gd name="connsiteX446" fmla="*/ 20573 w 782934"/>
                      <a:gd name="connsiteY446" fmla="*/ 216767 h 788863"/>
                      <a:gd name="connsiteX447" fmla="*/ 20300 w 782934"/>
                      <a:gd name="connsiteY447" fmla="*/ 206412 h 788863"/>
                      <a:gd name="connsiteX448" fmla="*/ 21799 w 782934"/>
                      <a:gd name="connsiteY448" fmla="*/ 219083 h 788863"/>
                      <a:gd name="connsiteX449" fmla="*/ 22754 w 782934"/>
                      <a:gd name="connsiteY449" fmla="*/ 211454 h 788863"/>
                      <a:gd name="connsiteX450" fmla="*/ 23707 w 782934"/>
                      <a:gd name="connsiteY450" fmla="*/ 229710 h 788863"/>
                      <a:gd name="connsiteX451" fmla="*/ 21799 w 782934"/>
                      <a:gd name="connsiteY451" fmla="*/ 227394 h 788863"/>
                      <a:gd name="connsiteX452" fmla="*/ 22890 w 782934"/>
                      <a:gd name="connsiteY452" fmla="*/ 249602 h 788863"/>
                      <a:gd name="connsiteX453" fmla="*/ 26160 w 782934"/>
                      <a:gd name="connsiteY453" fmla="*/ 258322 h 788863"/>
                      <a:gd name="connsiteX454" fmla="*/ 26160 w 782934"/>
                      <a:gd name="connsiteY454" fmla="*/ 255870 h 788863"/>
                      <a:gd name="connsiteX455" fmla="*/ 27386 w 782934"/>
                      <a:gd name="connsiteY455" fmla="*/ 267723 h 788863"/>
                      <a:gd name="connsiteX456" fmla="*/ 25205 w 782934"/>
                      <a:gd name="connsiteY456" fmla="*/ 257777 h 788863"/>
                      <a:gd name="connsiteX457" fmla="*/ 26976 w 782934"/>
                      <a:gd name="connsiteY457" fmla="*/ 270175 h 788863"/>
                      <a:gd name="connsiteX458" fmla="*/ 25751 w 782934"/>
                      <a:gd name="connsiteY458" fmla="*/ 266224 h 788863"/>
                      <a:gd name="connsiteX459" fmla="*/ 28475 w 782934"/>
                      <a:gd name="connsiteY459" fmla="*/ 285980 h 788863"/>
                      <a:gd name="connsiteX460" fmla="*/ 33518 w 782934"/>
                      <a:gd name="connsiteY460" fmla="*/ 296471 h 788863"/>
                      <a:gd name="connsiteX461" fmla="*/ 36378 w 782934"/>
                      <a:gd name="connsiteY461" fmla="*/ 312003 h 788863"/>
                      <a:gd name="connsiteX462" fmla="*/ 35560 w 782934"/>
                      <a:gd name="connsiteY462" fmla="*/ 309959 h 788863"/>
                      <a:gd name="connsiteX463" fmla="*/ 42099 w 782934"/>
                      <a:gd name="connsiteY463" fmla="*/ 338980 h 788863"/>
                      <a:gd name="connsiteX464" fmla="*/ 37877 w 782934"/>
                      <a:gd name="connsiteY464" fmla="*/ 339933 h 788863"/>
                      <a:gd name="connsiteX465" fmla="*/ 45915 w 782934"/>
                      <a:gd name="connsiteY465" fmla="*/ 358599 h 788863"/>
                      <a:gd name="connsiteX466" fmla="*/ 45642 w 782934"/>
                      <a:gd name="connsiteY466" fmla="*/ 359144 h 788863"/>
                      <a:gd name="connsiteX467" fmla="*/ 50548 w 782934"/>
                      <a:gd name="connsiteY467" fmla="*/ 372360 h 788863"/>
                      <a:gd name="connsiteX468" fmla="*/ 47142 w 782934"/>
                      <a:gd name="connsiteY468" fmla="*/ 359961 h 788863"/>
                      <a:gd name="connsiteX469" fmla="*/ 53545 w 782934"/>
                      <a:gd name="connsiteY469" fmla="*/ 379853 h 788863"/>
                      <a:gd name="connsiteX470" fmla="*/ 54635 w 782934"/>
                      <a:gd name="connsiteY470" fmla="*/ 388437 h 788863"/>
                      <a:gd name="connsiteX471" fmla="*/ 68532 w 782934"/>
                      <a:gd name="connsiteY471" fmla="*/ 423452 h 788863"/>
                      <a:gd name="connsiteX472" fmla="*/ 80794 w 782934"/>
                      <a:gd name="connsiteY472" fmla="*/ 454380 h 788863"/>
                      <a:gd name="connsiteX473" fmla="*/ 76570 w 782934"/>
                      <a:gd name="connsiteY473" fmla="*/ 444843 h 788863"/>
                      <a:gd name="connsiteX474" fmla="*/ 75890 w 782934"/>
                      <a:gd name="connsiteY474" fmla="*/ 447976 h 788863"/>
                      <a:gd name="connsiteX475" fmla="*/ 75208 w 782934"/>
                      <a:gd name="connsiteY475" fmla="*/ 445115 h 788863"/>
                      <a:gd name="connsiteX476" fmla="*/ 70440 w 782934"/>
                      <a:gd name="connsiteY476" fmla="*/ 437213 h 788863"/>
                      <a:gd name="connsiteX477" fmla="*/ 74526 w 782934"/>
                      <a:gd name="connsiteY477" fmla="*/ 449747 h 788863"/>
                      <a:gd name="connsiteX478" fmla="*/ 72347 w 782934"/>
                      <a:gd name="connsiteY478" fmla="*/ 445660 h 788863"/>
                      <a:gd name="connsiteX479" fmla="*/ 79023 w 782934"/>
                      <a:gd name="connsiteY479" fmla="*/ 464462 h 788863"/>
                      <a:gd name="connsiteX480" fmla="*/ 78750 w 782934"/>
                      <a:gd name="connsiteY480" fmla="*/ 462009 h 788863"/>
                      <a:gd name="connsiteX481" fmla="*/ 111994 w 782934"/>
                      <a:gd name="connsiteY481" fmla="*/ 523048 h 788863"/>
                      <a:gd name="connsiteX482" fmla="*/ 129706 w 782934"/>
                      <a:gd name="connsiteY482" fmla="*/ 545528 h 788863"/>
                      <a:gd name="connsiteX483" fmla="*/ 153549 w 782934"/>
                      <a:gd name="connsiteY483" fmla="*/ 574685 h 788863"/>
                      <a:gd name="connsiteX484" fmla="*/ 148099 w 782934"/>
                      <a:gd name="connsiteY484" fmla="*/ 573867 h 788863"/>
                      <a:gd name="connsiteX485" fmla="*/ 135293 w 782934"/>
                      <a:gd name="connsiteY485" fmla="*/ 559153 h 788863"/>
                      <a:gd name="connsiteX486" fmla="*/ 133794 w 782934"/>
                      <a:gd name="connsiteY486" fmla="*/ 554112 h 788863"/>
                      <a:gd name="connsiteX487" fmla="*/ 129161 w 782934"/>
                      <a:gd name="connsiteY487" fmla="*/ 552885 h 788863"/>
                      <a:gd name="connsiteX488" fmla="*/ 166901 w 782934"/>
                      <a:gd name="connsiteY488" fmla="*/ 594440 h 788863"/>
                      <a:gd name="connsiteX489" fmla="*/ 166901 w 782934"/>
                      <a:gd name="connsiteY489" fmla="*/ 594985 h 788863"/>
                      <a:gd name="connsiteX490" fmla="*/ 175485 w 782934"/>
                      <a:gd name="connsiteY490" fmla="*/ 603160 h 788863"/>
                      <a:gd name="connsiteX491" fmla="*/ 178891 w 782934"/>
                      <a:gd name="connsiteY491" fmla="*/ 604386 h 788863"/>
                      <a:gd name="connsiteX492" fmla="*/ 177801 w 782934"/>
                      <a:gd name="connsiteY492" fmla="*/ 603296 h 788863"/>
                      <a:gd name="connsiteX493" fmla="*/ 201644 w 782934"/>
                      <a:gd name="connsiteY493" fmla="*/ 626867 h 788863"/>
                      <a:gd name="connsiteX494" fmla="*/ 208048 w 782934"/>
                      <a:gd name="connsiteY494" fmla="*/ 631091 h 788863"/>
                      <a:gd name="connsiteX495" fmla="*/ 217177 w 782934"/>
                      <a:gd name="connsiteY495" fmla="*/ 644306 h 788863"/>
                      <a:gd name="connsiteX496" fmla="*/ 250829 w 782934"/>
                      <a:gd name="connsiteY496" fmla="*/ 667196 h 788863"/>
                      <a:gd name="connsiteX497" fmla="*/ 264454 w 782934"/>
                      <a:gd name="connsiteY497" fmla="*/ 679458 h 788863"/>
                      <a:gd name="connsiteX498" fmla="*/ 279304 w 782934"/>
                      <a:gd name="connsiteY498" fmla="*/ 685589 h 788863"/>
                      <a:gd name="connsiteX499" fmla="*/ 300150 w 782934"/>
                      <a:gd name="connsiteY499" fmla="*/ 697578 h 788863"/>
                      <a:gd name="connsiteX500" fmla="*/ 293474 w 782934"/>
                      <a:gd name="connsiteY500" fmla="*/ 694990 h 788863"/>
                      <a:gd name="connsiteX501" fmla="*/ 332031 w 782934"/>
                      <a:gd name="connsiteY501" fmla="*/ 713655 h 788863"/>
                      <a:gd name="connsiteX502" fmla="*/ 361870 w 782934"/>
                      <a:gd name="connsiteY502" fmla="*/ 725918 h 788863"/>
                      <a:gd name="connsiteX503" fmla="*/ 395249 w 782934"/>
                      <a:gd name="connsiteY503" fmla="*/ 743902 h 788863"/>
                      <a:gd name="connsiteX504" fmla="*/ 405331 w 782934"/>
                      <a:gd name="connsiteY504" fmla="*/ 745264 h 788863"/>
                      <a:gd name="connsiteX505" fmla="*/ 414597 w 782934"/>
                      <a:gd name="connsiteY505" fmla="*/ 747717 h 788863"/>
                      <a:gd name="connsiteX506" fmla="*/ 403151 w 782934"/>
                      <a:gd name="connsiteY506" fmla="*/ 742540 h 788863"/>
                      <a:gd name="connsiteX507" fmla="*/ 421000 w 782934"/>
                      <a:gd name="connsiteY507" fmla="*/ 744038 h 788863"/>
                      <a:gd name="connsiteX508" fmla="*/ 447023 w 782934"/>
                      <a:gd name="connsiteY508" fmla="*/ 748262 h 788863"/>
                      <a:gd name="connsiteX509" fmla="*/ 446478 w 782934"/>
                      <a:gd name="connsiteY509" fmla="*/ 749488 h 788863"/>
                      <a:gd name="connsiteX510" fmla="*/ 429856 w 782934"/>
                      <a:gd name="connsiteY510" fmla="*/ 745946 h 788863"/>
                      <a:gd name="connsiteX511" fmla="*/ 419229 w 782934"/>
                      <a:gd name="connsiteY511" fmla="*/ 744992 h 788863"/>
                      <a:gd name="connsiteX512" fmla="*/ 432444 w 782934"/>
                      <a:gd name="connsiteY512" fmla="*/ 749897 h 788863"/>
                      <a:gd name="connsiteX513" fmla="*/ 446478 w 782934"/>
                      <a:gd name="connsiteY513" fmla="*/ 753575 h 788863"/>
                      <a:gd name="connsiteX514" fmla="*/ 456014 w 782934"/>
                      <a:gd name="connsiteY514" fmla="*/ 754393 h 788863"/>
                      <a:gd name="connsiteX515" fmla="*/ 457514 w 782934"/>
                      <a:gd name="connsiteY515" fmla="*/ 755619 h 788863"/>
                      <a:gd name="connsiteX516" fmla="*/ 463781 w 782934"/>
                      <a:gd name="connsiteY516" fmla="*/ 755347 h 788863"/>
                      <a:gd name="connsiteX517" fmla="*/ 459557 w 782934"/>
                      <a:gd name="connsiteY517" fmla="*/ 756709 h 788863"/>
                      <a:gd name="connsiteX518" fmla="*/ 454243 w 782934"/>
                      <a:gd name="connsiteY518" fmla="*/ 757118 h 788863"/>
                      <a:gd name="connsiteX519" fmla="*/ 432717 w 782934"/>
                      <a:gd name="connsiteY519" fmla="*/ 754802 h 788863"/>
                      <a:gd name="connsiteX520" fmla="*/ 423453 w 782934"/>
                      <a:gd name="connsiteY520" fmla="*/ 754802 h 788863"/>
                      <a:gd name="connsiteX521" fmla="*/ 443208 w 782934"/>
                      <a:gd name="connsiteY521" fmla="*/ 757390 h 788863"/>
                      <a:gd name="connsiteX522" fmla="*/ 463645 w 782934"/>
                      <a:gd name="connsiteY522" fmla="*/ 759434 h 788863"/>
                      <a:gd name="connsiteX523" fmla="*/ 465825 w 782934"/>
                      <a:gd name="connsiteY523" fmla="*/ 760388 h 788863"/>
                      <a:gd name="connsiteX524" fmla="*/ 479041 w 782934"/>
                      <a:gd name="connsiteY524" fmla="*/ 759570 h 788863"/>
                      <a:gd name="connsiteX525" fmla="*/ 486126 w 782934"/>
                      <a:gd name="connsiteY525" fmla="*/ 761205 h 788863"/>
                      <a:gd name="connsiteX526" fmla="*/ 519369 w 782934"/>
                      <a:gd name="connsiteY526" fmla="*/ 758889 h 788863"/>
                      <a:gd name="connsiteX527" fmla="*/ 490212 w 782934"/>
                      <a:gd name="connsiteY527" fmla="*/ 757390 h 788863"/>
                      <a:gd name="connsiteX528" fmla="*/ 460511 w 782934"/>
                      <a:gd name="connsiteY528" fmla="*/ 753984 h 788863"/>
                      <a:gd name="connsiteX529" fmla="*/ 489805 w 782934"/>
                      <a:gd name="connsiteY529" fmla="*/ 754393 h 788863"/>
                      <a:gd name="connsiteX530" fmla="*/ 489395 w 782934"/>
                      <a:gd name="connsiteY530" fmla="*/ 755755 h 788863"/>
                      <a:gd name="connsiteX531" fmla="*/ 523457 w 782934"/>
                      <a:gd name="connsiteY531" fmla="*/ 756437 h 788863"/>
                      <a:gd name="connsiteX532" fmla="*/ 515419 w 782934"/>
                      <a:gd name="connsiteY532" fmla="*/ 757118 h 788863"/>
                      <a:gd name="connsiteX533" fmla="*/ 558199 w 782934"/>
                      <a:gd name="connsiteY533" fmla="*/ 756437 h 788863"/>
                      <a:gd name="connsiteX534" fmla="*/ 546345 w 782934"/>
                      <a:gd name="connsiteY534" fmla="*/ 756982 h 788863"/>
                      <a:gd name="connsiteX535" fmla="*/ 576320 w 782934"/>
                      <a:gd name="connsiteY535" fmla="*/ 754938 h 788863"/>
                      <a:gd name="connsiteX536" fmla="*/ 596075 w 782934"/>
                      <a:gd name="connsiteY536" fmla="*/ 750442 h 788863"/>
                      <a:gd name="connsiteX537" fmla="*/ 602751 w 782934"/>
                      <a:gd name="connsiteY537" fmla="*/ 751396 h 788863"/>
                      <a:gd name="connsiteX538" fmla="*/ 631772 w 782934"/>
                      <a:gd name="connsiteY538" fmla="*/ 744992 h 788863"/>
                      <a:gd name="connsiteX539" fmla="*/ 630955 w 782934"/>
                      <a:gd name="connsiteY539" fmla="*/ 746218 h 788863"/>
                      <a:gd name="connsiteX540" fmla="*/ 618147 w 782934"/>
                      <a:gd name="connsiteY540" fmla="*/ 750033 h 788863"/>
                      <a:gd name="connsiteX541" fmla="*/ 633407 w 782934"/>
                      <a:gd name="connsiteY541" fmla="*/ 747444 h 788863"/>
                      <a:gd name="connsiteX542" fmla="*/ 647849 w 782934"/>
                      <a:gd name="connsiteY542" fmla="*/ 743902 h 788863"/>
                      <a:gd name="connsiteX543" fmla="*/ 670194 w 782934"/>
                      <a:gd name="connsiteY543" fmla="*/ 736409 h 788863"/>
                      <a:gd name="connsiteX544" fmla="*/ 664198 w 782934"/>
                      <a:gd name="connsiteY544" fmla="*/ 737362 h 788863"/>
                      <a:gd name="connsiteX545" fmla="*/ 677143 w 782934"/>
                      <a:gd name="connsiteY545" fmla="*/ 733820 h 788863"/>
                      <a:gd name="connsiteX546" fmla="*/ 679867 w 782934"/>
                      <a:gd name="connsiteY546" fmla="*/ 732049 h 788863"/>
                      <a:gd name="connsiteX547" fmla="*/ 680549 w 782934"/>
                      <a:gd name="connsiteY547" fmla="*/ 733684 h 788863"/>
                      <a:gd name="connsiteX548" fmla="*/ 702757 w 782934"/>
                      <a:gd name="connsiteY548" fmla="*/ 725645 h 788863"/>
                      <a:gd name="connsiteX549" fmla="*/ 669921 w 782934"/>
                      <a:gd name="connsiteY549" fmla="*/ 737498 h 788863"/>
                      <a:gd name="connsiteX550" fmla="*/ 695945 w 782934"/>
                      <a:gd name="connsiteY550" fmla="*/ 729869 h 788863"/>
                      <a:gd name="connsiteX551" fmla="*/ 726327 w 782934"/>
                      <a:gd name="connsiteY551" fmla="*/ 718560 h 788863"/>
                      <a:gd name="connsiteX552" fmla="*/ 727962 w 782934"/>
                      <a:gd name="connsiteY552" fmla="*/ 719242 h 788863"/>
                      <a:gd name="connsiteX553" fmla="*/ 734501 w 782934"/>
                      <a:gd name="connsiteY553" fmla="*/ 713110 h 788863"/>
                      <a:gd name="connsiteX554" fmla="*/ 712839 w 782934"/>
                      <a:gd name="connsiteY554" fmla="*/ 721285 h 788863"/>
                      <a:gd name="connsiteX555" fmla="*/ 715290 w 782934"/>
                      <a:gd name="connsiteY555" fmla="*/ 719514 h 788863"/>
                      <a:gd name="connsiteX556" fmla="*/ 724556 w 782934"/>
                      <a:gd name="connsiteY556" fmla="*/ 716517 h 788863"/>
                      <a:gd name="connsiteX557" fmla="*/ 725645 w 782934"/>
                      <a:gd name="connsiteY557" fmla="*/ 714473 h 788863"/>
                      <a:gd name="connsiteX558" fmla="*/ 744038 w 782934"/>
                      <a:gd name="connsiteY558" fmla="*/ 708069 h 788863"/>
                      <a:gd name="connsiteX559" fmla="*/ 734638 w 782934"/>
                      <a:gd name="connsiteY559" fmla="*/ 709432 h 788863"/>
                      <a:gd name="connsiteX560" fmla="*/ 758890 w 782934"/>
                      <a:gd name="connsiteY560" fmla="*/ 696080 h 788863"/>
                      <a:gd name="connsiteX561" fmla="*/ 757390 w 782934"/>
                      <a:gd name="connsiteY561" fmla="*/ 698532 h 788863"/>
                      <a:gd name="connsiteX562" fmla="*/ 760252 w 782934"/>
                      <a:gd name="connsiteY562" fmla="*/ 696761 h 788863"/>
                      <a:gd name="connsiteX563" fmla="*/ 754393 w 782934"/>
                      <a:gd name="connsiteY563" fmla="*/ 712021 h 788863"/>
                      <a:gd name="connsiteX564" fmla="*/ 753849 w 782934"/>
                      <a:gd name="connsiteY564" fmla="*/ 702075 h 788863"/>
                      <a:gd name="connsiteX565" fmla="*/ 767201 w 782934"/>
                      <a:gd name="connsiteY565" fmla="*/ 720059 h 788863"/>
                      <a:gd name="connsiteX566" fmla="*/ 758617 w 782934"/>
                      <a:gd name="connsiteY566" fmla="*/ 721558 h 788863"/>
                      <a:gd name="connsiteX567" fmla="*/ 767201 w 782934"/>
                      <a:gd name="connsiteY567" fmla="*/ 718560 h 788863"/>
                      <a:gd name="connsiteX568" fmla="*/ 755347 w 782934"/>
                      <a:gd name="connsiteY568" fmla="*/ 702483 h 788863"/>
                      <a:gd name="connsiteX569" fmla="*/ 756300 w 782934"/>
                      <a:gd name="connsiteY569" fmla="*/ 711339 h 788863"/>
                      <a:gd name="connsiteX570" fmla="*/ 761342 w 782934"/>
                      <a:gd name="connsiteY570" fmla="*/ 698260 h 788863"/>
                      <a:gd name="connsiteX571" fmla="*/ 759843 w 782934"/>
                      <a:gd name="connsiteY571" fmla="*/ 699758 h 788863"/>
                      <a:gd name="connsiteX572" fmla="*/ 741450 w 782934"/>
                      <a:gd name="connsiteY572" fmla="*/ 710522 h 788863"/>
                      <a:gd name="connsiteX573" fmla="*/ 753440 w 782934"/>
                      <a:gd name="connsiteY573" fmla="*/ 705481 h 788863"/>
                      <a:gd name="connsiteX574" fmla="*/ 744993 w 782934"/>
                      <a:gd name="connsiteY574" fmla="*/ 712429 h 788863"/>
                      <a:gd name="connsiteX575" fmla="*/ 763113 w 782934"/>
                      <a:gd name="connsiteY575" fmla="*/ 701121 h 788863"/>
                      <a:gd name="connsiteX576" fmla="*/ 759570 w 782934"/>
                      <a:gd name="connsiteY576" fmla="*/ 710522 h 788863"/>
                      <a:gd name="connsiteX577" fmla="*/ 758890 w 782934"/>
                      <a:gd name="connsiteY577" fmla="*/ 703710 h 788863"/>
                      <a:gd name="connsiteX578" fmla="*/ 767337 w 782934"/>
                      <a:gd name="connsiteY578" fmla="*/ 715018 h 788863"/>
                      <a:gd name="connsiteX579" fmla="*/ 758617 w 782934"/>
                      <a:gd name="connsiteY579" fmla="*/ 715563 h 788863"/>
                      <a:gd name="connsiteX580" fmla="*/ 761342 w 782934"/>
                      <a:gd name="connsiteY580" fmla="*/ 716653 h 788863"/>
                      <a:gd name="connsiteX581" fmla="*/ 742267 w 782934"/>
                      <a:gd name="connsiteY581" fmla="*/ 718424 h 788863"/>
                      <a:gd name="connsiteX582" fmla="*/ 744856 w 782934"/>
                      <a:gd name="connsiteY582" fmla="*/ 717743 h 788863"/>
                      <a:gd name="connsiteX583" fmla="*/ 729597 w 782934"/>
                      <a:gd name="connsiteY583" fmla="*/ 718152 h 788863"/>
                      <a:gd name="connsiteX584" fmla="*/ 711068 w 782934"/>
                      <a:gd name="connsiteY584" fmla="*/ 722648 h 788863"/>
                      <a:gd name="connsiteX585" fmla="*/ 712839 w 782934"/>
                      <a:gd name="connsiteY585" fmla="*/ 721966 h 788863"/>
                      <a:gd name="connsiteX586" fmla="*/ 737771 w 782934"/>
                      <a:gd name="connsiteY586" fmla="*/ 710794 h 788863"/>
                      <a:gd name="connsiteX587" fmla="*/ 653163 w 782934"/>
                      <a:gd name="connsiteY587" fmla="*/ 706571 h 788863"/>
                      <a:gd name="connsiteX588" fmla="*/ 672645 w 782934"/>
                      <a:gd name="connsiteY588" fmla="*/ 705072 h 788863"/>
                      <a:gd name="connsiteX589" fmla="*/ 686134 w 782934"/>
                      <a:gd name="connsiteY589" fmla="*/ 706162 h 788863"/>
                      <a:gd name="connsiteX590" fmla="*/ 669921 w 782934"/>
                      <a:gd name="connsiteY590" fmla="*/ 707388 h 788863"/>
                      <a:gd name="connsiteX591" fmla="*/ 699078 w 782934"/>
                      <a:gd name="connsiteY591" fmla="*/ 708478 h 788863"/>
                      <a:gd name="connsiteX592" fmla="*/ 727280 w 782934"/>
                      <a:gd name="connsiteY592" fmla="*/ 707661 h 788863"/>
                      <a:gd name="connsiteX593" fmla="*/ 682864 w 782934"/>
                      <a:gd name="connsiteY593" fmla="*/ 705072 h 788863"/>
                      <a:gd name="connsiteX594" fmla="*/ 699214 w 782934"/>
                      <a:gd name="connsiteY594" fmla="*/ 705481 h 788863"/>
                      <a:gd name="connsiteX595" fmla="*/ 655206 w 782934"/>
                      <a:gd name="connsiteY595" fmla="*/ 701938 h 788863"/>
                      <a:gd name="connsiteX596" fmla="*/ 651665 w 782934"/>
                      <a:gd name="connsiteY596" fmla="*/ 702211 h 788863"/>
                      <a:gd name="connsiteX597" fmla="*/ 670330 w 782934"/>
                      <a:gd name="connsiteY597" fmla="*/ 704118 h 788863"/>
                      <a:gd name="connsiteX598" fmla="*/ 643352 w 782934"/>
                      <a:gd name="connsiteY598" fmla="*/ 704663 h 788863"/>
                      <a:gd name="connsiteX599" fmla="*/ 645805 w 782934"/>
                      <a:gd name="connsiteY599" fmla="*/ 704936 h 788863"/>
                      <a:gd name="connsiteX600" fmla="*/ 640764 w 782934"/>
                      <a:gd name="connsiteY600" fmla="*/ 704936 h 788863"/>
                      <a:gd name="connsiteX601" fmla="*/ 630955 w 782934"/>
                      <a:gd name="connsiteY601" fmla="*/ 703846 h 788863"/>
                      <a:gd name="connsiteX602" fmla="*/ 55589 w 782934"/>
                      <a:gd name="connsiteY602" fmla="*/ 92102 h 788863"/>
                      <a:gd name="connsiteX603" fmla="*/ 56542 w 782934"/>
                      <a:gd name="connsiteY603" fmla="*/ 94010 h 788863"/>
                      <a:gd name="connsiteX604" fmla="*/ 55589 w 782934"/>
                      <a:gd name="connsiteY604" fmla="*/ 92102 h 788863"/>
                      <a:gd name="connsiteX605" fmla="*/ 641446 w 782934"/>
                      <a:gd name="connsiteY605" fmla="*/ 759162 h 788863"/>
                      <a:gd name="connsiteX606" fmla="*/ 695399 w 782934"/>
                      <a:gd name="connsiteY606" fmla="*/ 744720 h 788863"/>
                      <a:gd name="connsiteX607" fmla="*/ 662563 w 782934"/>
                      <a:gd name="connsiteY607" fmla="*/ 750714 h 788863"/>
                      <a:gd name="connsiteX608" fmla="*/ 692538 w 782934"/>
                      <a:gd name="connsiteY608" fmla="*/ 739815 h 788863"/>
                      <a:gd name="connsiteX609" fmla="*/ 695808 w 782934"/>
                      <a:gd name="connsiteY609" fmla="*/ 738452 h 788863"/>
                      <a:gd name="connsiteX610" fmla="*/ 666515 w 782934"/>
                      <a:gd name="connsiteY610" fmla="*/ 747581 h 788863"/>
                      <a:gd name="connsiteX611" fmla="*/ 644987 w 782934"/>
                      <a:gd name="connsiteY611" fmla="*/ 756300 h 788863"/>
                      <a:gd name="connsiteX612" fmla="*/ 634361 w 782934"/>
                      <a:gd name="connsiteY612" fmla="*/ 760524 h 788863"/>
                      <a:gd name="connsiteX613" fmla="*/ 630000 w 782934"/>
                      <a:gd name="connsiteY613" fmla="*/ 762295 h 788863"/>
                      <a:gd name="connsiteX614" fmla="*/ 643898 w 782934"/>
                      <a:gd name="connsiteY614" fmla="*/ 759570 h 788863"/>
                      <a:gd name="connsiteX615" fmla="*/ 641446 w 782934"/>
                      <a:gd name="connsiteY615" fmla="*/ 759570 h 788863"/>
                      <a:gd name="connsiteX616" fmla="*/ 627276 w 782934"/>
                      <a:gd name="connsiteY616" fmla="*/ 756573 h 788863"/>
                      <a:gd name="connsiteX617" fmla="*/ 617874 w 782934"/>
                      <a:gd name="connsiteY617" fmla="*/ 759298 h 788863"/>
                      <a:gd name="connsiteX618" fmla="*/ 628775 w 782934"/>
                      <a:gd name="connsiteY618" fmla="*/ 756982 h 788863"/>
                      <a:gd name="connsiteX619" fmla="*/ 627413 w 782934"/>
                      <a:gd name="connsiteY619" fmla="*/ 756437 h 788863"/>
                      <a:gd name="connsiteX620" fmla="*/ 618556 w 782934"/>
                      <a:gd name="connsiteY620" fmla="*/ 759843 h 788863"/>
                      <a:gd name="connsiteX621" fmla="*/ 621280 w 782934"/>
                      <a:gd name="connsiteY621" fmla="*/ 759434 h 788863"/>
                      <a:gd name="connsiteX622" fmla="*/ 618556 w 782934"/>
                      <a:gd name="connsiteY622" fmla="*/ 759843 h 788863"/>
                      <a:gd name="connsiteX623" fmla="*/ 722103 w 782934"/>
                      <a:gd name="connsiteY623" fmla="*/ 705481 h 788863"/>
                      <a:gd name="connsiteX624" fmla="*/ 723194 w 782934"/>
                      <a:gd name="connsiteY624" fmla="*/ 705481 h 788863"/>
                      <a:gd name="connsiteX625" fmla="*/ 715563 w 782934"/>
                      <a:gd name="connsiteY625" fmla="*/ 705208 h 788863"/>
                      <a:gd name="connsiteX626" fmla="*/ 722103 w 782934"/>
                      <a:gd name="connsiteY626" fmla="*/ 705481 h 788863"/>
                      <a:gd name="connsiteX627" fmla="*/ 743631 w 782934"/>
                      <a:gd name="connsiteY627" fmla="*/ 707116 h 788863"/>
                      <a:gd name="connsiteX628" fmla="*/ 746082 w 782934"/>
                      <a:gd name="connsiteY628" fmla="*/ 705889 h 788863"/>
                      <a:gd name="connsiteX629" fmla="*/ 738997 w 782934"/>
                      <a:gd name="connsiteY629" fmla="*/ 705889 h 788863"/>
                      <a:gd name="connsiteX630" fmla="*/ 743631 w 782934"/>
                      <a:gd name="connsiteY630" fmla="*/ 707116 h 788863"/>
                      <a:gd name="connsiteX631" fmla="*/ 726871 w 782934"/>
                      <a:gd name="connsiteY631" fmla="*/ 722511 h 788863"/>
                      <a:gd name="connsiteX632" fmla="*/ 709840 w 782934"/>
                      <a:gd name="connsiteY632" fmla="*/ 733002 h 788863"/>
                      <a:gd name="connsiteX633" fmla="*/ 715290 w 782934"/>
                      <a:gd name="connsiteY633" fmla="*/ 731504 h 788863"/>
                      <a:gd name="connsiteX634" fmla="*/ 726600 w 782934"/>
                      <a:gd name="connsiteY634" fmla="*/ 726871 h 788863"/>
                      <a:gd name="connsiteX635" fmla="*/ 728642 w 782934"/>
                      <a:gd name="connsiteY635" fmla="*/ 725373 h 788863"/>
                      <a:gd name="connsiteX636" fmla="*/ 723057 w 782934"/>
                      <a:gd name="connsiteY636" fmla="*/ 725918 h 788863"/>
                      <a:gd name="connsiteX637" fmla="*/ 742403 w 782934"/>
                      <a:gd name="connsiteY637" fmla="*/ 716108 h 788863"/>
                      <a:gd name="connsiteX638" fmla="*/ 727007 w 782934"/>
                      <a:gd name="connsiteY638" fmla="*/ 722511 h 788863"/>
                      <a:gd name="connsiteX639" fmla="*/ 29430 w 782934"/>
                      <a:gd name="connsiteY639" fmla="*/ 339252 h 788863"/>
                      <a:gd name="connsiteX640" fmla="*/ 29702 w 782934"/>
                      <a:gd name="connsiteY640" fmla="*/ 335982 h 788863"/>
                      <a:gd name="connsiteX641" fmla="*/ 32427 w 782934"/>
                      <a:gd name="connsiteY641" fmla="*/ 344021 h 788863"/>
                      <a:gd name="connsiteX642" fmla="*/ 42236 w 782934"/>
                      <a:gd name="connsiteY642" fmla="*/ 383259 h 788863"/>
                      <a:gd name="connsiteX643" fmla="*/ 43736 w 782934"/>
                      <a:gd name="connsiteY643" fmla="*/ 396339 h 788863"/>
                      <a:gd name="connsiteX644" fmla="*/ 41419 w 782934"/>
                      <a:gd name="connsiteY644" fmla="*/ 388300 h 788863"/>
                      <a:gd name="connsiteX645" fmla="*/ 33925 w 782934"/>
                      <a:gd name="connsiteY645" fmla="*/ 361460 h 788863"/>
                      <a:gd name="connsiteX646" fmla="*/ 29430 w 782934"/>
                      <a:gd name="connsiteY646" fmla="*/ 339525 h 788863"/>
                      <a:gd name="connsiteX647" fmla="*/ 87743 w 782934"/>
                      <a:gd name="connsiteY647" fmla="*/ 501248 h 788863"/>
                      <a:gd name="connsiteX648" fmla="*/ 86379 w 782934"/>
                      <a:gd name="connsiteY648" fmla="*/ 499613 h 788863"/>
                      <a:gd name="connsiteX649" fmla="*/ 132567 w 782934"/>
                      <a:gd name="connsiteY649" fmla="*/ 564058 h 788863"/>
                      <a:gd name="connsiteX650" fmla="*/ 118806 w 782934"/>
                      <a:gd name="connsiteY650" fmla="*/ 540351 h 788863"/>
                      <a:gd name="connsiteX651" fmla="*/ 123712 w 782934"/>
                      <a:gd name="connsiteY651" fmla="*/ 545256 h 788863"/>
                      <a:gd name="connsiteX652" fmla="*/ 125211 w 782934"/>
                      <a:gd name="connsiteY652" fmla="*/ 549343 h 788863"/>
                      <a:gd name="connsiteX653" fmla="*/ 133249 w 782934"/>
                      <a:gd name="connsiteY653" fmla="*/ 558063 h 788863"/>
                      <a:gd name="connsiteX654" fmla="*/ 123303 w 782934"/>
                      <a:gd name="connsiteY654" fmla="*/ 541713 h 788863"/>
                      <a:gd name="connsiteX655" fmla="*/ 106682 w 782934"/>
                      <a:gd name="connsiteY655" fmla="*/ 520868 h 788863"/>
                      <a:gd name="connsiteX656" fmla="*/ 114583 w 782934"/>
                      <a:gd name="connsiteY656" fmla="*/ 535174 h 788863"/>
                      <a:gd name="connsiteX657" fmla="*/ 96190 w 782934"/>
                      <a:gd name="connsiteY657" fmla="*/ 505881 h 788863"/>
                      <a:gd name="connsiteX658" fmla="*/ 104501 w 782934"/>
                      <a:gd name="connsiteY658" fmla="*/ 520050 h 788863"/>
                      <a:gd name="connsiteX659" fmla="*/ 100413 w 782934"/>
                      <a:gd name="connsiteY659" fmla="*/ 517325 h 788863"/>
                      <a:gd name="connsiteX660" fmla="*/ 79976 w 782934"/>
                      <a:gd name="connsiteY660" fmla="*/ 479994 h 788863"/>
                      <a:gd name="connsiteX661" fmla="*/ 80794 w 782934"/>
                      <a:gd name="connsiteY661" fmla="*/ 477814 h 788863"/>
                      <a:gd name="connsiteX662" fmla="*/ 71529 w 782934"/>
                      <a:gd name="connsiteY662" fmla="*/ 460920 h 788863"/>
                      <a:gd name="connsiteX663" fmla="*/ 77388 w 782934"/>
                      <a:gd name="connsiteY663" fmla="*/ 468686 h 788863"/>
                      <a:gd name="connsiteX664" fmla="*/ 73846 w 782934"/>
                      <a:gd name="connsiteY664" fmla="*/ 456968 h 788863"/>
                      <a:gd name="connsiteX665" fmla="*/ 64580 w 782934"/>
                      <a:gd name="connsiteY665" fmla="*/ 436940 h 788863"/>
                      <a:gd name="connsiteX666" fmla="*/ 64037 w 782934"/>
                      <a:gd name="connsiteY666" fmla="*/ 431082 h 788863"/>
                      <a:gd name="connsiteX667" fmla="*/ 55453 w 782934"/>
                      <a:gd name="connsiteY667" fmla="*/ 419092 h 788863"/>
                      <a:gd name="connsiteX668" fmla="*/ 66624 w 782934"/>
                      <a:gd name="connsiteY668" fmla="*/ 442526 h 788863"/>
                      <a:gd name="connsiteX669" fmla="*/ 55860 w 782934"/>
                      <a:gd name="connsiteY669" fmla="*/ 423452 h 788863"/>
                      <a:gd name="connsiteX670" fmla="*/ 58995 w 782934"/>
                      <a:gd name="connsiteY670" fmla="*/ 432444 h 788863"/>
                      <a:gd name="connsiteX671" fmla="*/ 53818 w 782934"/>
                      <a:gd name="connsiteY671" fmla="*/ 422362 h 788863"/>
                      <a:gd name="connsiteX672" fmla="*/ 51229 w 782934"/>
                      <a:gd name="connsiteY672" fmla="*/ 418002 h 788863"/>
                      <a:gd name="connsiteX673" fmla="*/ 59812 w 782934"/>
                      <a:gd name="connsiteY673" fmla="*/ 441845 h 788863"/>
                      <a:gd name="connsiteX674" fmla="*/ 58450 w 782934"/>
                      <a:gd name="connsiteY674" fmla="*/ 440619 h 788863"/>
                      <a:gd name="connsiteX675" fmla="*/ 64717 w 782934"/>
                      <a:gd name="connsiteY675" fmla="*/ 454107 h 788863"/>
                      <a:gd name="connsiteX676" fmla="*/ 75208 w 782934"/>
                      <a:gd name="connsiteY676" fmla="*/ 476315 h 788863"/>
                      <a:gd name="connsiteX677" fmla="*/ 72755 w 782934"/>
                      <a:gd name="connsiteY677" fmla="*/ 472773 h 788863"/>
                      <a:gd name="connsiteX678" fmla="*/ 88016 w 782934"/>
                      <a:gd name="connsiteY678" fmla="*/ 501385 h 788863"/>
                      <a:gd name="connsiteX679" fmla="*/ 434897 w 782934"/>
                      <a:gd name="connsiteY679" fmla="*/ 762568 h 788863"/>
                      <a:gd name="connsiteX680" fmla="*/ 419365 w 782934"/>
                      <a:gd name="connsiteY680" fmla="*/ 755347 h 788863"/>
                      <a:gd name="connsiteX681" fmla="*/ 381897 w 782934"/>
                      <a:gd name="connsiteY681" fmla="*/ 743902 h 788863"/>
                      <a:gd name="connsiteX682" fmla="*/ 384894 w 782934"/>
                      <a:gd name="connsiteY682" fmla="*/ 744583 h 788863"/>
                      <a:gd name="connsiteX683" fmla="*/ 357372 w 782934"/>
                      <a:gd name="connsiteY683" fmla="*/ 735319 h 788863"/>
                      <a:gd name="connsiteX684" fmla="*/ 327535 w 782934"/>
                      <a:gd name="connsiteY684" fmla="*/ 723056 h 788863"/>
                      <a:gd name="connsiteX685" fmla="*/ 350424 w 782934"/>
                      <a:gd name="connsiteY685" fmla="*/ 728915 h 788863"/>
                      <a:gd name="connsiteX686" fmla="*/ 338843 w 782934"/>
                      <a:gd name="connsiteY686" fmla="*/ 725100 h 788863"/>
                      <a:gd name="connsiteX687" fmla="*/ 323040 w 782934"/>
                      <a:gd name="connsiteY687" fmla="*/ 717062 h 788863"/>
                      <a:gd name="connsiteX688" fmla="*/ 330942 w 782934"/>
                      <a:gd name="connsiteY688" fmla="*/ 718697 h 788863"/>
                      <a:gd name="connsiteX689" fmla="*/ 348109 w 782934"/>
                      <a:gd name="connsiteY689" fmla="*/ 726190 h 788863"/>
                      <a:gd name="connsiteX690" fmla="*/ 375494 w 782934"/>
                      <a:gd name="connsiteY690" fmla="*/ 738316 h 788863"/>
                      <a:gd name="connsiteX691" fmla="*/ 362550 w 782934"/>
                      <a:gd name="connsiteY691" fmla="*/ 730822 h 788863"/>
                      <a:gd name="connsiteX692" fmla="*/ 343204 w 782934"/>
                      <a:gd name="connsiteY692" fmla="*/ 723056 h 788863"/>
                      <a:gd name="connsiteX693" fmla="*/ 353013 w 782934"/>
                      <a:gd name="connsiteY693" fmla="*/ 724146 h 788863"/>
                      <a:gd name="connsiteX694" fmla="*/ 337617 w 782934"/>
                      <a:gd name="connsiteY694" fmla="*/ 718288 h 788863"/>
                      <a:gd name="connsiteX695" fmla="*/ 348245 w 782934"/>
                      <a:gd name="connsiteY695" fmla="*/ 719923 h 788863"/>
                      <a:gd name="connsiteX696" fmla="*/ 325491 w 782934"/>
                      <a:gd name="connsiteY696" fmla="*/ 711339 h 788863"/>
                      <a:gd name="connsiteX697" fmla="*/ 325491 w 782934"/>
                      <a:gd name="connsiteY697" fmla="*/ 710794 h 788863"/>
                      <a:gd name="connsiteX698" fmla="*/ 306553 w 782934"/>
                      <a:gd name="connsiteY698" fmla="*/ 702620 h 788863"/>
                      <a:gd name="connsiteX699" fmla="*/ 313229 w 782934"/>
                      <a:gd name="connsiteY699" fmla="*/ 707252 h 788863"/>
                      <a:gd name="connsiteX700" fmla="*/ 326990 w 782934"/>
                      <a:gd name="connsiteY700" fmla="*/ 712429 h 788863"/>
                      <a:gd name="connsiteX701" fmla="*/ 321949 w 782934"/>
                      <a:gd name="connsiteY701" fmla="*/ 711884 h 788863"/>
                      <a:gd name="connsiteX702" fmla="*/ 337754 w 782934"/>
                      <a:gd name="connsiteY702" fmla="*/ 720468 h 788863"/>
                      <a:gd name="connsiteX703" fmla="*/ 326717 w 782934"/>
                      <a:gd name="connsiteY703" fmla="*/ 715154 h 788863"/>
                      <a:gd name="connsiteX704" fmla="*/ 317590 w 782934"/>
                      <a:gd name="connsiteY704" fmla="*/ 713383 h 788863"/>
                      <a:gd name="connsiteX705" fmla="*/ 297560 w 782934"/>
                      <a:gd name="connsiteY705" fmla="*/ 703164 h 788863"/>
                      <a:gd name="connsiteX706" fmla="*/ 287615 w 782934"/>
                      <a:gd name="connsiteY706" fmla="*/ 699622 h 788863"/>
                      <a:gd name="connsiteX707" fmla="*/ 267314 w 782934"/>
                      <a:gd name="connsiteY707" fmla="*/ 685316 h 788863"/>
                      <a:gd name="connsiteX708" fmla="*/ 255188 w 782934"/>
                      <a:gd name="connsiteY708" fmla="*/ 677414 h 788863"/>
                      <a:gd name="connsiteX709" fmla="*/ 246061 w 782934"/>
                      <a:gd name="connsiteY709" fmla="*/ 671010 h 788863"/>
                      <a:gd name="connsiteX710" fmla="*/ 237750 w 782934"/>
                      <a:gd name="connsiteY710" fmla="*/ 665969 h 788863"/>
                      <a:gd name="connsiteX711" fmla="*/ 247150 w 782934"/>
                      <a:gd name="connsiteY711" fmla="*/ 674008 h 788863"/>
                      <a:gd name="connsiteX712" fmla="*/ 234751 w 782934"/>
                      <a:gd name="connsiteY712" fmla="*/ 665288 h 788863"/>
                      <a:gd name="connsiteX713" fmla="*/ 235979 w 782934"/>
                      <a:gd name="connsiteY713" fmla="*/ 665561 h 788863"/>
                      <a:gd name="connsiteX714" fmla="*/ 223989 w 782934"/>
                      <a:gd name="connsiteY714" fmla="*/ 656977 h 788863"/>
                      <a:gd name="connsiteX715" fmla="*/ 235706 w 782934"/>
                      <a:gd name="connsiteY715" fmla="*/ 663789 h 788863"/>
                      <a:gd name="connsiteX716" fmla="*/ 224533 w 782934"/>
                      <a:gd name="connsiteY716" fmla="*/ 654252 h 788863"/>
                      <a:gd name="connsiteX717" fmla="*/ 226713 w 782934"/>
                      <a:gd name="connsiteY717" fmla="*/ 655478 h 788863"/>
                      <a:gd name="connsiteX718" fmla="*/ 211863 w 782934"/>
                      <a:gd name="connsiteY718" fmla="*/ 646077 h 788863"/>
                      <a:gd name="connsiteX719" fmla="*/ 211863 w 782934"/>
                      <a:gd name="connsiteY719" fmla="*/ 648530 h 788863"/>
                      <a:gd name="connsiteX720" fmla="*/ 219628 w 782934"/>
                      <a:gd name="connsiteY720" fmla="*/ 656568 h 788863"/>
                      <a:gd name="connsiteX721" fmla="*/ 187202 w 782934"/>
                      <a:gd name="connsiteY721" fmla="*/ 629183 h 788863"/>
                      <a:gd name="connsiteX722" fmla="*/ 192515 w 782934"/>
                      <a:gd name="connsiteY722" fmla="*/ 632044 h 788863"/>
                      <a:gd name="connsiteX723" fmla="*/ 182570 w 782934"/>
                      <a:gd name="connsiteY723" fmla="*/ 621008 h 788863"/>
                      <a:gd name="connsiteX724" fmla="*/ 161180 w 782934"/>
                      <a:gd name="connsiteY724" fmla="*/ 601934 h 788863"/>
                      <a:gd name="connsiteX725" fmla="*/ 164993 w 782934"/>
                      <a:gd name="connsiteY725" fmla="*/ 604795 h 788863"/>
                      <a:gd name="connsiteX726" fmla="*/ 152187 w 782934"/>
                      <a:gd name="connsiteY726" fmla="*/ 588854 h 788863"/>
                      <a:gd name="connsiteX727" fmla="*/ 144420 w 782934"/>
                      <a:gd name="connsiteY727" fmla="*/ 580952 h 788863"/>
                      <a:gd name="connsiteX728" fmla="*/ 138563 w 782934"/>
                      <a:gd name="connsiteY728" fmla="*/ 577001 h 788863"/>
                      <a:gd name="connsiteX729" fmla="*/ 138017 w 782934"/>
                      <a:gd name="connsiteY729" fmla="*/ 576728 h 788863"/>
                      <a:gd name="connsiteX730" fmla="*/ 169218 w 782934"/>
                      <a:gd name="connsiteY730" fmla="*/ 612970 h 788863"/>
                      <a:gd name="connsiteX731" fmla="*/ 166901 w 782934"/>
                      <a:gd name="connsiteY731" fmla="*/ 611471 h 788863"/>
                      <a:gd name="connsiteX732" fmla="*/ 185703 w 782934"/>
                      <a:gd name="connsiteY732" fmla="*/ 630137 h 788863"/>
                      <a:gd name="connsiteX733" fmla="*/ 199737 w 782934"/>
                      <a:gd name="connsiteY733" fmla="*/ 643625 h 788863"/>
                      <a:gd name="connsiteX734" fmla="*/ 201099 w 782934"/>
                      <a:gd name="connsiteY734" fmla="*/ 647031 h 788863"/>
                      <a:gd name="connsiteX735" fmla="*/ 211454 w 782934"/>
                      <a:gd name="connsiteY735" fmla="*/ 654661 h 788863"/>
                      <a:gd name="connsiteX736" fmla="*/ 209001 w 782934"/>
                      <a:gd name="connsiteY736" fmla="*/ 653435 h 788863"/>
                      <a:gd name="connsiteX737" fmla="*/ 226304 w 782934"/>
                      <a:gd name="connsiteY737" fmla="*/ 666923 h 788863"/>
                      <a:gd name="connsiteX738" fmla="*/ 225760 w 782934"/>
                      <a:gd name="connsiteY738" fmla="*/ 666923 h 788863"/>
                      <a:gd name="connsiteX739" fmla="*/ 247559 w 782934"/>
                      <a:gd name="connsiteY739" fmla="*/ 679321 h 788863"/>
                      <a:gd name="connsiteX740" fmla="*/ 250556 w 782934"/>
                      <a:gd name="connsiteY740" fmla="*/ 680003 h 788863"/>
                      <a:gd name="connsiteX741" fmla="*/ 257641 w 782934"/>
                      <a:gd name="connsiteY741" fmla="*/ 684499 h 788863"/>
                      <a:gd name="connsiteX742" fmla="*/ 257641 w 782934"/>
                      <a:gd name="connsiteY742" fmla="*/ 684499 h 788863"/>
                      <a:gd name="connsiteX743" fmla="*/ 257641 w 782934"/>
                      <a:gd name="connsiteY743" fmla="*/ 684499 h 788863"/>
                      <a:gd name="connsiteX744" fmla="*/ 269767 w 782934"/>
                      <a:gd name="connsiteY744" fmla="*/ 694036 h 788863"/>
                      <a:gd name="connsiteX745" fmla="*/ 252737 w 782934"/>
                      <a:gd name="connsiteY745" fmla="*/ 683136 h 788863"/>
                      <a:gd name="connsiteX746" fmla="*/ 259549 w 782934"/>
                      <a:gd name="connsiteY746" fmla="*/ 690902 h 788863"/>
                      <a:gd name="connsiteX747" fmla="*/ 258458 w 782934"/>
                      <a:gd name="connsiteY747" fmla="*/ 691311 h 788863"/>
                      <a:gd name="connsiteX748" fmla="*/ 266361 w 782934"/>
                      <a:gd name="connsiteY748" fmla="*/ 694717 h 788863"/>
                      <a:gd name="connsiteX749" fmla="*/ 336799 w 782934"/>
                      <a:gd name="connsiteY749" fmla="*/ 732185 h 788863"/>
                      <a:gd name="connsiteX750" fmla="*/ 330123 w 782934"/>
                      <a:gd name="connsiteY750" fmla="*/ 731231 h 788863"/>
                      <a:gd name="connsiteX751" fmla="*/ 359144 w 782934"/>
                      <a:gd name="connsiteY751" fmla="*/ 741586 h 788863"/>
                      <a:gd name="connsiteX752" fmla="*/ 346747 w 782934"/>
                      <a:gd name="connsiteY752" fmla="*/ 737771 h 788863"/>
                      <a:gd name="connsiteX753" fmla="*/ 417457 w 782934"/>
                      <a:gd name="connsiteY753" fmla="*/ 757799 h 788863"/>
                      <a:gd name="connsiteX754" fmla="*/ 418276 w 782934"/>
                      <a:gd name="connsiteY754" fmla="*/ 759298 h 788863"/>
                      <a:gd name="connsiteX755" fmla="*/ 434624 w 782934"/>
                      <a:gd name="connsiteY755" fmla="*/ 762295 h 788863"/>
                      <a:gd name="connsiteX756" fmla="*/ 487488 w 782934"/>
                      <a:gd name="connsiteY756" fmla="*/ 768290 h 788863"/>
                      <a:gd name="connsiteX757" fmla="*/ 503156 w 782934"/>
                      <a:gd name="connsiteY757" fmla="*/ 768971 h 788863"/>
                      <a:gd name="connsiteX758" fmla="*/ 501658 w 782934"/>
                      <a:gd name="connsiteY758" fmla="*/ 768835 h 788863"/>
                      <a:gd name="connsiteX759" fmla="*/ 517054 w 782934"/>
                      <a:gd name="connsiteY759" fmla="*/ 768426 h 788863"/>
                      <a:gd name="connsiteX760" fmla="*/ 514737 w 782934"/>
                      <a:gd name="connsiteY760" fmla="*/ 765838 h 788863"/>
                      <a:gd name="connsiteX761" fmla="*/ 512829 w 782934"/>
                      <a:gd name="connsiteY761" fmla="*/ 767336 h 788863"/>
                      <a:gd name="connsiteX762" fmla="*/ 535990 w 782934"/>
                      <a:gd name="connsiteY762" fmla="*/ 767336 h 788863"/>
                      <a:gd name="connsiteX763" fmla="*/ 518689 w 782934"/>
                      <a:gd name="connsiteY763" fmla="*/ 765974 h 788863"/>
                      <a:gd name="connsiteX764" fmla="*/ 539669 w 782934"/>
                      <a:gd name="connsiteY764" fmla="*/ 764884 h 788863"/>
                      <a:gd name="connsiteX765" fmla="*/ 551932 w 782934"/>
                      <a:gd name="connsiteY765" fmla="*/ 767336 h 788863"/>
                      <a:gd name="connsiteX766" fmla="*/ 576593 w 782934"/>
                      <a:gd name="connsiteY766" fmla="*/ 765156 h 788863"/>
                      <a:gd name="connsiteX767" fmla="*/ 567873 w 782934"/>
                      <a:gd name="connsiteY767" fmla="*/ 763794 h 788863"/>
                      <a:gd name="connsiteX768" fmla="*/ 587355 w 782934"/>
                      <a:gd name="connsiteY768" fmla="*/ 762159 h 788863"/>
                      <a:gd name="connsiteX769" fmla="*/ 579181 w 782934"/>
                      <a:gd name="connsiteY769" fmla="*/ 763658 h 788863"/>
                      <a:gd name="connsiteX770" fmla="*/ 593624 w 782934"/>
                      <a:gd name="connsiteY770" fmla="*/ 763658 h 788863"/>
                      <a:gd name="connsiteX771" fmla="*/ 601389 w 782934"/>
                      <a:gd name="connsiteY771" fmla="*/ 762431 h 788863"/>
                      <a:gd name="connsiteX772" fmla="*/ 599481 w 782934"/>
                      <a:gd name="connsiteY772" fmla="*/ 762295 h 788863"/>
                      <a:gd name="connsiteX773" fmla="*/ 608065 w 782934"/>
                      <a:gd name="connsiteY773" fmla="*/ 760115 h 788863"/>
                      <a:gd name="connsiteX774" fmla="*/ 602751 w 782934"/>
                      <a:gd name="connsiteY774" fmla="*/ 759570 h 788863"/>
                      <a:gd name="connsiteX775" fmla="*/ 614061 w 782934"/>
                      <a:gd name="connsiteY775" fmla="*/ 757935 h 788863"/>
                      <a:gd name="connsiteX776" fmla="*/ 605341 w 782934"/>
                      <a:gd name="connsiteY776" fmla="*/ 757935 h 788863"/>
                      <a:gd name="connsiteX777" fmla="*/ 617603 w 782934"/>
                      <a:gd name="connsiteY777" fmla="*/ 755483 h 788863"/>
                      <a:gd name="connsiteX778" fmla="*/ 596212 w 782934"/>
                      <a:gd name="connsiteY778" fmla="*/ 758344 h 788863"/>
                      <a:gd name="connsiteX779" fmla="*/ 576184 w 782934"/>
                      <a:gd name="connsiteY779" fmla="*/ 761069 h 788863"/>
                      <a:gd name="connsiteX780" fmla="*/ 582996 w 782934"/>
                      <a:gd name="connsiteY780" fmla="*/ 761614 h 788863"/>
                      <a:gd name="connsiteX781" fmla="*/ 550570 w 782934"/>
                      <a:gd name="connsiteY781" fmla="*/ 761886 h 788863"/>
                      <a:gd name="connsiteX782" fmla="*/ 531631 w 782934"/>
                      <a:gd name="connsiteY782" fmla="*/ 762976 h 788863"/>
                      <a:gd name="connsiteX783" fmla="*/ 518825 w 782934"/>
                      <a:gd name="connsiteY783" fmla="*/ 764203 h 788863"/>
                      <a:gd name="connsiteX784" fmla="*/ 498659 w 782934"/>
                      <a:gd name="connsiteY784" fmla="*/ 762431 h 788863"/>
                      <a:gd name="connsiteX785" fmla="*/ 473727 w 782934"/>
                      <a:gd name="connsiteY785" fmla="*/ 763113 h 788863"/>
                      <a:gd name="connsiteX786" fmla="*/ 494164 w 782934"/>
                      <a:gd name="connsiteY786" fmla="*/ 765293 h 788863"/>
                      <a:gd name="connsiteX787" fmla="*/ 481492 w 782934"/>
                      <a:gd name="connsiteY787" fmla="*/ 764748 h 788863"/>
                      <a:gd name="connsiteX788" fmla="*/ 489668 w 782934"/>
                      <a:gd name="connsiteY788" fmla="*/ 766519 h 788863"/>
                      <a:gd name="connsiteX789" fmla="*/ 487624 w 782934"/>
                      <a:gd name="connsiteY789" fmla="*/ 768563 h 788863"/>
                      <a:gd name="connsiteX790" fmla="*/ 768836 w 782934"/>
                      <a:gd name="connsiteY790" fmla="*/ 722648 h 788863"/>
                      <a:gd name="connsiteX791" fmla="*/ 769245 w 782934"/>
                      <a:gd name="connsiteY791" fmla="*/ 722375 h 788863"/>
                      <a:gd name="connsiteX792" fmla="*/ 768699 w 782934"/>
                      <a:gd name="connsiteY792" fmla="*/ 722648 h 788863"/>
                      <a:gd name="connsiteX793" fmla="*/ 768699 w 782934"/>
                      <a:gd name="connsiteY793" fmla="*/ 722648 h 788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Lst>
                    <a:rect l="l" t="t" r="r" b="b"/>
                    <a:pathLst>
                      <a:path w="782934" h="788863">
                        <a:moveTo>
                          <a:pt x="631091" y="703028"/>
                        </a:moveTo>
                        <a:cubicBezTo>
                          <a:pt x="629864" y="703028"/>
                          <a:pt x="628638" y="702892"/>
                          <a:pt x="627413" y="702756"/>
                        </a:cubicBezTo>
                        <a:lnTo>
                          <a:pt x="629320" y="702756"/>
                        </a:lnTo>
                        <a:cubicBezTo>
                          <a:pt x="629320" y="702756"/>
                          <a:pt x="619918" y="701257"/>
                          <a:pt x="619918" y="701257"/>
                        </a:cubicBezTo>
                        <a:cubicBezTo>
                          <a:pt x="618693" y="701257"/>
                          <a:pt x="617467" y="701121"/>
                          <a:pt x="615968" y="700985"/>
                        </a:cubicBezTo>
                        <a:cubicBezTo>
                          <a:pt x="616649" y="700985"/>
                          <a:pt x="617058" y="700985"/>
                          <a:pt x="617330" y="700985"/>
                        </a:cubicBezTo>
                        <a:lnTo>
                          <a:pt x="614332" y="700440"/>
                        </a:lnTo>
                        <a:cubicBezTo>
                          <a:pt x="606566" y="700848"/>
                          <a:pt x="587765" y="698805"/>
                          <a:pt x="582314" y="698396"/>
                        </a:cubicBezTo>
                        <a:cubicBezTo>
                          <a:pt x="575095" y="697715"/>
                          <a:pt x="566238" y="696625"/>
                          <a:pt x="560788" y="695262"/>
                        </a:cubicBezTo>
                        <a:cubicBezTo>
                          <a:pt x="565829" y="696489"/>
                          <a:pt x="572641" y="697306"/>
                          <a:pt x="570734" y="696352"/>
                        </a:cubicBezTo>
                        <a:cubicBezTo>
                          <a:pt x="560515" y="693900"/>
                          <a:pt x="556020" y="690766"/>
                          <a:pt x="538034" y="688722"/>
                        </a:cubicBezTo>
                        <a:lnTo>
                          <a:pt x="548389" y="690902"/>
                        </a:lnTo>
                        <a:cubicBezTo>
                          <a:pt x="540488" y="690085"/>
                          <a:pt x="532450" y="689267"/>
                          <a:pt x="524546" y="687905"/>
                        </a:cubicBezTo>
                        <a:cubicBezTo>
                          <a:pt x="516781" y="684771"/>
                          <a:pt x="536263" y="689949"/>
                          <a:pt x="539806" y="689404"/>
                        </a:cubicBezTo>
                        <a:cubicBezTo>
                          <a:pt x="521549" y="686270"/>
                          <a:pt x="507379" y="679185"/>
                          <a:pt x="498659" y="678777"/>
                        </a:cubicBezTo>
                        <a:cubicBezTo>
                          <a:pt x="497843" y="677142"/>
                          <a:pt x="496480" y="674553"/>
                          <a:pt x="484898" y="671010"/>
                        </a:cubicBezTo>
                        <a:cubicBezTo>
                          <a:pt x="492802" y="674962"/>
                          <a:pt x="477679" y="669648"/>
                          <a:pt x="484082" y="673327"/>
                        </a:cubicBezTo>
                        <a:cubicBezTo>
                          <a:pt x="479857" y="672782"/>
                          <a:pt x="471274" y="668967"/>
                          <a:pt x="470321" y="669376"/>
                        </a:cubicBezTo>
                        <a:lnTo>
                          <a:pt x="471546" y="669376"/>
                        </a:lnTo>
                        <a:cubicBezTo>
                          <a:pt x="452881" y="659975"/>
                          <a:pt x="445252" y="660928"/>
                          <a:pt x="436668" y="658340"/>
                        </a:cubicBezTo>
                        <a:cubicBezTo>
                          <a:pt x="425224" y="653571"/>
                          <a:pt x="416775" y="649892"/>
                          <a:pt x="409146" y="646214"/>
                        </a:cubicBezTo>
                        <a:cubicBezTo>
                          <a:pt x="401652" y="642263"/>
                          <a:pt x="394569" y="638448"/>
                          <a:pt x="385440" y="633952"/>
                        </a:cubicBezTo>
                        <a:cubicBezTo>
                          <a:pt x="385031" y="632862"/>
                          <a:pt x="381352" y="628366"/>
                          <a:pt x="374403" y="624142"/>
                        </a:cubicBezTo>
                        <a:cubicBezTo>
                          <a:pt x="370590" y="623188"/>
                          <a:pt x="354512" y="614332"/>
                          <a:pt x="352059" y="614605"/>
                        </a:cubicBezTo>
                        <a:cubicBezTo>
                          <a:pt x="364321" y="622643"/>
                          <a:pt x="362959" y="619646"/>
                          <a:pt x="370590" y="623870"/>
                        </a:cubicBezTo>
                        <a:cubicBezTo>
                          <a:pt x="376038" y="628911"/>
                          <a:pt x="370317" y="625504"/>
                          <a:pt x="378491" y="631363"/>
                        </a:cubicBezTo>
                        <a:cubicBezTo>
                          <a:pt x="371952" y="626731"/>
                          <a:pt x="346747" y="613787"/>
                          <a:pt x="340478" y="607111"/>
                        </a:cubicBezTo>
                        <a:lnTo>
                          <a:pt x="343204" y="608746"/>
                        </a:lnTo>
                        <a:cubicBezTo>
                          <a:pt x="332167" y="599890"/>
                          <a:pt x="331622" y="596212"/>
                          <a:pt x="312140" y="583405"/>
                        </a:cubicBezTo>
                        <a:lnTo>
                          <a:pt x="302874" y="577273"/>
                        </a:lnTo>
                        <a:cubicBezTo>
                          <a:pt x="302874" y="577273"/>
                          <a:pt x="303556" y="577273"/>
                          <a:pt x="303829" y="577410"/>
                        </a:cubicBezTo>
                        <a:cubicBezTo>
                          <a:pt x="289795" y="565829"/>
                          <a:pt x="294972" y="567464"/>
                          <a:pt x="279031" y="555202"/>
                        </a:cubicBezTo>
                        <a:cubicBezTo>
                          <a:pt x="280259" y="556155"/>
                          <a:pt x="279577" y="555338"/>
                          <a:pt x="280939" y="556428"/>
                        </a:cubicBezTo>
                        <a:cubicBezTo>
                          <a:pt x="272901" y="548253"/>
                          <a:pt x="263364" y="541577"/>
                          <a:pt x="257232" y="535582"/>
                        </a:cubicBezTo>
                        <a:cubicBezTo>
                          <a:pt x="254371" y="530950"/>
                          <a:pt x="259003" y="535582"/>
                          <a:pt x="261864" y="537353"/>
                        </a:cubicBezTo>
                        <a:cubicBezTo>
                          <a:pt x="247832" y="523048"/>
                          <a:pt x="232436" y="507788"/>
                          <a:pt x="223307" y="499205"/>
                        </a:cubicBezTo>
                        <a:lnTo>
                          <a:pt x="215542" y="488850"/>
                        </a:lnTo>
                        <a:cubicBezTo>
                          <a:pt x="220856" y="494436"/>
                          <a:pt x="227939" y="500840"/>
                          <a:pt x="226986" y="498523"/>
                        </a:cubicBezTo>
                        <a:cubicBezTo>
                          <a:pt x="222218" y="493210"/>
                          <a:pt x="222625" y="494709"/>
                          <a:pt x="216358" y="486806"/>
                        </a:cubicBezTo>
                        <a:cubicBezTo>
                          <a:pt x="218130" y="487624"/>
                          <a:pt x="221399" y="490349"/>
                          <a:pt x="225215" y="493346"/>
                        </a:cubicBezTo>
                        <a:cubicBezTo>
                          <a:pt x="213089" y="476588"/>
                          <a:pt x="219765" y="491711"/>
                          <a:pt x="212816" y="478768"/>
                        </a:cubicBezTo>
                        <a:cubicBezTo>
                          <a:pt x="209001" y="473590"/>
                          <a:pt x="205731" y="471138"/>
                          <a:pt x="204641" y="471138"/>
                        </a:cubicBezTo>
                        <a:cubicBezTo>
                          <a:pt x="202734" y="467732"/>
                          <a:pt x="200553" y="464462"/>
                          <a:pt x="198782" y="460783"/>
                        </a:cubicBezTo>
                        <a:cubicBezTo>
                          <a:pt x="197013" y="460375"/>
                          <a:pt x="188973" y="448249"/>
                          <a:pt x="183523" y="440346"/>
                        </a:cubicBezTo>
                        <a:cubicBezTo>
                          <a:pt x="182433" y="439665"/>
                          <a:pt x="186658" y="447567"/>
                          <a:pt x="189109" y="450292"/>
                        </a:cubicBezTo>
                        <a:cubicBezTo>
                          <a:pt x="187883" y="450292"/>
                          <a:pt x="181888" y="441981"/>
                          <a:pt x="178345" y="436395"/>
                        </a:cubicBezTo>
                        <a:cubicBezTo>
                          <a:pt x="178891" y="433262"/>
                          <a:pt x="156002" y="399609"/>
                          <a:pt x="162406" y="404922"/>
                        </a:cubicBezTo>
                        <a:cubicBezTo>
                          <a:pt x="147146" y="379717"/>
                          <a:pt x="129570" y="342113"/>
                          <a:pt x="121259" y="324537"/>
                        </a:cubicBezTo>
                        <a:cubicBezTo>
                          <a:pt x="119488" y="318270"/>
                          <a:pt x="114583" y="306281"/>
                          <a:pt x="118671" y="313093"/>
                        </a:cubicBezTo>
                        <a:cubicBezTo>
                          <a:pt x="109951" y="291157"/>
                          <a:pt x="103410" y="280530"/>
                          <a:pt x="96327" y="258050"/>
                        </a:cubicBezTo>
                        <a:cubicBezTo>
                          <a:pt x="96054" y="256142"/>
                          <a:pt x="99869" y="268132"/>
                          <a:pt x="100413" y="267042"/>
                        </a:cubicBezTo>
                        <a:cubicBezTo>
                          <a:pt x="94419" y="252872"/>
                          <a:pt x="92511" y="240201"/>
                          <a:pt x="85154" y="217585"/>
                        </a:cubicBezTo>
                        <a:cubicBezTo>
                          <a:pt x="86379" y="221399"/>
                          <a:pt x="87198" y="222353"/>
                          <a:pt x="87607" y="222898"/>
                        </a:cubicBezTo>
                        <a:cubicBezTo>
                          <a:pt x="87334" y="223443"/>
                          <a:pt x="84064" y="213770"/>
                          <a:pt x="81884" y="207911"/>
                        </a:cubicBezTo>
                        <a:cubicBezTo>
                          <a:pt x="81067" y="204505"/>
                          <a:pt x="83519" y="212271"/>
                          <a:pt x="83246" y="210364"/>
                        </a:cubicBezTo>
                        <a:cubicBezTo>
                          <a:pt x="71938" y="165811"/>
                          <a:pt x="60901" y="132295"/>
                          <a:pt x="52318" y="87334"/>
                        </a:cubicBezTo>
                        <a:cubicBezTo>
                          <a:pt x="54771" y="100141"/>
                          <a:pt x="57361" y="104773"/>
                          <a:pt x="58041" y="104773"/>
                        </a:cubicBezTo>
                        <a:lnTo>
                          <a:pt x="55589" y="92238"/>
                        </a:lnTo>
                        <a:cubicBezTo>
                          <a:pt x="53818" y="87606"/>
                          <a:pt x="51910" y="78069"/>
                          <a:pt x="50003" y="70303"/>
                        </a:cubicBezTo>
                        <a:cubicBezTo>
                          <a:pt x="50139" y="69213"/>
                          <a:pt x="49730" y="65398"/>
                          <a:pt x="50819" y="69213"/>
                        </a:cubicBezTo>
                        <a:cubicBezTo>
                          <a:pt x="47959" y="44007"/>
                          <a:pt x="41146" y="30792"/>
                          <a:pt x="37195" y="0"/>
                        </a:cubicBezTo>
                        <a:lnTo>
                          <a:pt x="46324" y="36514"/>
                        </a:lnTo>
                        <a:lnTo>
                          <a:pt x="45915" y="27113"/>
                        </a:lnTo>
                        <a:lnTo>
                          <a:pt x="50139" y="43054"/>
                        </a:lnTo>
                        <a:cubicBezTo>
                          <a:pt x="49457" y="33244"/>
                          <a:pt x="45915" y="25069"/>
                          <a:pt x="47006" y="23707"/>
                        </a:cubicBezTo>
                        <a:cubicBezTo>
                          <a:pt x="47686" y="25750"/>
                          <a:pt x="48368" y="30655"/>
                          <a:pt x="49048" y="30655"/>
                        </a:cubicBezTo>
                        <a:cubicBezTo>
                          <a:pt x="47959" y="21254"/>
                          <a:pt x="47006" y="20709"/>
                          <a:pt x="45642" y="13761"/>
                        </a:cubicBezTo>
                        <a:cubicBezTo>
                          <a:pt x="50956" y="31882"/>
                          <a:pt x="56951" y="67987"/>
                          <a:pt x="61447" y="87197"/>
                        </a:cubicBezTo>
                        <a:cubicBezTo>
                          <a:pt x="62265" y="90195"/>
                          <a:pt x="60358" y="84745"/>
                          <a:pt x="59948" y="84200"/>
                        </a:cubicBezTo>
                        <a:cubicBezTo>
                          <a:pt x="61583" y="92102"/>
                          <a:pt x="61583" y="97007"/>
                          <a:pt x="64173" y="106817"/>
                        </a:cubicBezTo>
                        <a:cubicBezTo>
                          <a:pt x="66488" y="112675"/>
                          <a:pt x="63900" y="101912"/>
                          <a:pt x="63082" y="97007"/>
                        </a:cubicBezTo>
                        <a:cubicBezTo>
                          <a:pt x="64173" y="97552"/>
                          <a:pt x="64444" y="100004"/>
                          <a:pt x="65808" y="105318"/>
                        </a:cubicBezTo>
                        <a:cubicBezTo>
                          <a:pt x="64853" y="106817"/>
                          <a:pt x="71529" y="135292"/>
                          <a:pt x="71802" y="142513"/>
                        </a:cubicBezTo>
                        <a:cubicBezTo>
                          <a:pt x="78887" y="171261"/>
                          <a:pt x="73709" y="137200"/>
                          <a:pt x="80113" y="165402"/>
                        </a:cubicBezTo>
                        <a:lnTo>
                          <a:pt x="80794" y="174122"/>
                        </a:lnTo>
                        <a:cubicBezTo>
                          <a:pt x="85972" y="190199"/>
                          <a:pt x="92784" y="210772"/>
                          <a:pt x="97962" y="229029"/>
                        </a:cubicBezTo>
                        <a:lnTo>
                          <a:pt x="96734" y="225214"/>
                        </a:lnTo>
                        <a:cubicBezTo>
                          <a:pt x="95372" y="222898"/>
                          <a:pt x="96327" y="227122"/>
                          <a:pt x="96463" y="229165"/>
                        </a:cubicBezTo>
                        <a:cubicBezTo>
                          <a:pt x="100277" y="243063"/>
                          <a:pt x="105727" y="254780"/>
                          <a:pt x="107362" y="263363"/>
                        </a:cubicBezTo>
                        <a:cubicBezTo>
                          <a:pt x="114038" y="278350"/>
                          <a:pt x="124665" y="303419"/>
                          <a:pt x="132703" y="320314"/>
                        </a:cubicBezTo>
                        <a:cubicBezTo>
                          <a:pt x="132840" y="325764"/>
                          <a:pt x="121805" y="298515"/>
                          <a:pt x="118262" y="291566"/>
                        </a:cubicBezTo>
                        <a:cubicBezTo>
                          <a:pt x="120306" y="296880"/>
                          <a:pt x="122212" y="302193"/>
                          <a:pt x="124392" y="307371"/>
                        </a:cubicBezTo>
                        <a:cubicBezTo>
                          <a:pt x="120441" y="297697"/>
                          <a:pt x="118398" y="293882"/>
                          <a:pt x="115129" y="288432"/>
                        </a:cubicBezTo>
                        <a:cubicBezTo>
                          <a:pt x="120033" y="302602"/>
                          <a:pt x="123439" y="306553"/>
                          <a:pt x="129297" y="319360"/>
                        </a:cubicBezTo>
                        <a:cubicBezTo>
                          <a:pt x="128344" y="318543"/>
                          <a:pt x="128753" y="320450"/>
                          <a:pt x="131341" y="326445"/>
                        </a:cubicBezTo>
                        <a:lnTo>
                          <a:pt x="133249" y="327671"/>
                        </a:lnTo>
                        <a:cubicBezTo>
                          <a:pt x="133249" y="327671"/>
                          <a:pt x="133385" y="328489"/>
                          <a:pt x="134202" y="330396"/>
                        </a:cubicBezTo>
                        <a:lnTo>
                          <a:pt x="145238" y="353013"/>
                        </a:lnTo>
                        <a:cubicBezTo>
                          <a:pt x="143467" y="347972"/>
                          <a:pt x="144420" y="347291"/>
                          <a:pt x="141832" y="341296"/>
                        </a:cubicBezTo>
                        <a:cubicBezTo>
                          <a:pt x="142105" y="343748"/>
                          <a:pt x="139788" y="338707"/>
                          <a:pt x="137064" y="332848"/>
                        </a:cubicBezTo>
                        <a:cubicBezTo>
                          <a:pt x="140197" y="337753"/>
                          <a:pt x="135156" y="326854"/>
                          <a:pt x="135837" y="326717"/>
                        </a:cubicBezTo>
                        <a:cubicBezTo>
                          <a:pt x="141014" y="338571"/>
                          <a:pt x="147690" y="353149"/>
                          <a:pt x="151778" y="360506"/>
                        </a:cubicBezTo>
                        <a:lnTo>
                          <a:pt x="151778" y="363504"/>
                        </a:lnTo>
                        <a:cubicBezTo>
                          <a:pt x="156955" y="374948"/>
                          <a:pt x="163768" y="385984"/>
                          <a:pt x="167310" y="393478"/>
                        </a:cubicBezTo>
                        <a:lnTo>
                          <a:pt x="165539" y="391434"/>
                        </a:lnTo>
                        <a:cubicBezTo>
                          <a:pt x="172215" y="404650"/>
                          <a:pt x="180662" y="416640"/>
                          <a:pt x="186385" y="428629"/>
                        </a:cubicBezTo>
                        <a:cubicBezTo>
                          <a:pt x="194832" y="438848"/>
                          <a:pt x="204641" y="452336"/>
                          <a:pt x="212136" y="460238"/>
                        </a:cubicBezTo>
                        <a:cubicBezTo>
                          <a:pt x="214451" y="462009"/>
                          <a:pt x="219628" y="470184"/>
                          <a:pt x="226031" y="478904"/>
                        </a:cubicBezTo>
                        <a:cubicBezTo>
                          <a:pt x="232572" y="487351"/>
                          <a:pt x="240065" y="496616"/>
                          <a:pt x="245515" y="501657"/>
                        </a:cubicBezTo>
                        <a:cubicBezTo>
                          <a:pt x="246061" y="502475"/>
                          <a:pt x="238157" y="494709"/>
                          <a:pt x="234480" y="491166"/>
                        </a:cubicBezTo>
                        <a:cubicBezTo>
                          <a:pt x="240611" y="498796"/>
                          <a:pt x="247014" y="503565"/>
                          <a:pt x="247832" y="506971"/>
                        </a:cubicBezTo>
                        <a:cubicBezTo>
                          <a:pt x="233935" y="489804"/>
                          <a:pt x="247696" y="508742"/>
                          <a:pt x="240883" y="501385"/>
                        </a:cubicBezTo>
                        <a:cubicBezTo>
                          <a:pt x="247423" y="509423"/>
                          <a:pt x="255188" y="517053"/>
                          <a:pt x="259003" y="520459"/>
                        </a:cubicBezTo>
                        <a:cubicBezTo>
                          <a:pt x="247696" y="508197"/>
                          <a:pt x="264454" y="523320"/>
                          <a:pt x="252600" y="511331"/>
                        </a:cubicBezTo>
                        <a:cubicBezTo>
                          <a:pt x="262819" y="521004"/>
                          <a:pt x="275354" y="532857"/>
                          <a:pt x="286662" y="543621"/>
                        </a:cubicBezTo>
                        <a:cubicBezTo>
                          <a:pt x="286116" y="544029"/>
                          <a:pt x="287342" y="545528"/>
                          <a:pt x="291430" y="549616"/>
                        </a:cubicBezTo>
                        <a:lnTo>
                          <a:pt x="295654" y="552068"/>
                        </a:lnTo>
                        <a:cubicBezTo>
                          <a:pt x="300966" y="557109"/>
                          <a:pt x="284345" y="543484"/>
                          <a:pt x="295109" y="553567"/>
                        </a:cubicBezTo>
                        <a:cubicBezTo>
                          <a:pt x="307099" y="562831"/>
                          <a:pt x="329852" y="583268"/>
                          <a:pt x="337072" y="584631"/>
                        </a:cubicBezTo>
                        <a:cubicBezTo>
                          <a:pt x="341433" y="588309"/>
                          <a:pt x="336664" y="585584"/>
                          <a:pt x="332713" y="583132"/>
                        </a:cubicBezTo>
                        <a:cubicBezTo>
                          <a:pt x="328761" y="580543"/>
                          <a:pt x="325355" y="578363"/>
                          <a:pt x="331758" y="584222"/>
                        </a:cubicBezTo>
                        <a:cubicBezTo>
                          <a:pt x="323040" y="578908"/>
                          <a:pt x="312821" y="569235"/>
                          <a:pt x="309143" y="568417"/>
                        </a:cubicBezTo>
                        <a:cubicBezTo>
                          <a:pt x="317317" y="574140"/>
                          <a:pt x="311185" y="571687"/>
                          <a:pt x="316228" y="575638"/>
                        </a:cubicBezTo>
                        <a:lnTo>
                          <a:pt x="325628" y="581770"/>
                        </a:lnTo>
                        <a:lnTo>
                          <a:pt x="323720" y="580271"/>
                        </a:lnTo>
                        <a:cubicBezTo>
                          <a:pt x="339252" y="590762"/>
                          <a:pt x="363504" y="607384"/>
                          <a:pt x="384350" y="618965"/>
                        </a:cubicBezTo>
                        <a:cubicBezTo>
                          <a:pt x="402880" y="627003"/>
                          <a:pt x="416095" y="631635"/>
                          <a:pt x="438167" y="641036"/>
                        </a:cubicBezTo>
                        <a:cubicBezTo>
                          <a:pt x="431218" y="638993"/>
                          <a:pt x="456151" y="649892"/>
                          <a:pt x="441573" y="645396"/>
                        </a:cubicBezTo>
                        <a:cubicBezTo>
                          <a:pt x="451519" y="650574"/>
                          <a:pt x="462419" y="653162"/>
                          <a:pt x="462827" y="652754"/>
                        </a:cubicBezTo>
                        <a:cubicBezTo>
                          <a:pt x="453699" y="649075"/>
                          <a:pt x="459693" y="651391"/>
                          <a:pt x="452064" y="648121"/>
                        </a:cubicBezTo>
                        <a:cubicBezTo>
                          <a:pt x="457649" y="649347"/>
                          <a:pt x="469639" y="653844"/>
                          <a:pt x="474409" y="656160"/>
                        </a:cubicBezTo>
                        <a:cubicBezTo>
                          <a:pt x="472092" y="655206"/>
                          <a:pt x="472910" y="655751"/>
                          <a:pt x="472365" y="655751"/>
                        </a:cubicBezTo>
                        <a:cubicBezTo>
                          <a:pt x="483263" y="660247"/>
                          <a:pt x="477951" y="656841"/>
                          <a:pt x="486126" y="659021"/>
                        </a:cubicBezTo>
                        <a:cubicBezTo>
                          <a:pt x="488304" y="660792"/>
                          <a:pt x="503837" y="665152"/>
                          <a:pt x="511194" y="667604"/>
                        </a:cubicBezTo>
                        <a:lnTo>
                          <a:pt x="522502" y="668831"/>
                        </a:lnTo>
                        <a:cubicBezTo>
                          <a:pt x="516235" y="668286"/>
                          <a:pt x="532857" y="671964"/>
                          <a:pt x="534221" y="673327"/>
                        </a:cubicBezTo>
                        <a:cubicBezTo>
                          <a:pt x="542259" y="674553"/>
                          <a:pt x="549208" y="674417"/>
                          <a:pt x="561061" y="677278"/>
                        </a:cubicBezTo>
                        <a:cubicBezTo>
                          <a:pt x="556020" y="676733"/>
                          <a:pt x="571823" y="680548"/>
                          <a:pt x="571823" y="681365"/>
                        </a:cubicBezTo>
                        <a:cubicBezTo>
                          <a:pt x="582178" y="683545"/>
                          <a:pt x="590898" y="684226"/>
                          <a:pt x="599481" y="685044"/>
                        </a:cubicBezTo>
                        <a:cubicBezTo>
                          <a:pt x="608065" y="685589"/>
                          <a:pt x="616512" y="685861"/>
                          <a:pt x="626321" y="687905"/>
                        </a:cubicBezTo>
                        <a:cubicBezTo>
                          <a:pt x="625641" y="688041"/>
                          <a:pt x="621553" y="688314"/>
                          <a:pt x="627413" y="689267"/>
                        </a:cubicBezTo>
                        <a:cubicBezTo>
                          <a:pt x="632181" y="689676"/>
                          <a:pt x="640082" y="690357"/>
                          <a:pt x="644987" y="690766"/>
                        </a:cubicBezTo>
                        <a:lnTo>
                          <a:pt x="644852" y="690766"/>
                        </a:lnTo>
                        <a:cubicBezTo>
                          <a:pt x="644852" y="690766"/>
                          <a:pt x="645123" y="690766"/>
                          <a:pt x="645123" y="690766"/>
                        </a:cubicBezTo>
                        <a:cubicBezTo>
                          <a:pt x="647577" y="690902"/>
                          <a:pt x="649075" y="690766"/>
                          <a:pt x="649075" y="690766"/>
                        </a:cubicBezTo>
                        <a:cubicBezTo>
                          <a:pt x="657522" y="690221"/>
                          <a:pt x="661883" y="689949"/>
                          <a:pt x="678505" y="689676"/>
                        </a:cubicBezTo>
                        <a:cubicBezTo>
                          <a:pt x="677414" y="688450"/>
                          <a:pt x="663382" y="688178"/>
                          <a:pt x="657386" y="687905"/>
                        </a:cubicBezTo>
                        <a:lnTo>
                          <a:pt x="652072" y="688722"/>
                        </a:lnTo>
                        <a:cubicBezTo>
                          <a:pt x="647304" y="686406"/>
                          <a:pt x="637222" y="687905"/>
                          <a:pt x="633407" y="686815"/>
                        </a:cubicBezTo>
                        <a:cubicBezTo>
                          <a:pt x="643489" y="685453"/>
                          <a:pt x="671829" y="688586"/>
                          <a:pt x="688996" y="687769"/>
                        </a:cubicBezTo>
                        <a:cubicBezTo>
                          <a:pt x="683818" y="686542"/>
                          <a:pt x="675642" y="685725"/>
                          <a:pt x="666242" y="684908"/>
                        </a:cubicBezTo>
                        <a:cubicBezTo>
                          <a:pt x="656842" y="683818"/>
                          <a:pt x="646351" y="683000"/>
                          <a:pt x="636540" y="682183"/>
                        </a:cubicBezTo>
                        <a:lnTo>
                          <a:pt x="645123" y="683681"/>
                        </a:lnTo>
                        <a:lnTo>
                          <a:pt x="634769" y="682864"/>
                        </a:lnTo>
                        <a:lnTo>
                          <a:pt x="644580" y="685044"/>
                        </a:lnTo>
                        <a:cubicBezTo>
                          <a:pt x="634769" y="684090"/>
                          <a:pt x="626458" y="683273"/>
                          <a:pt x="617603" y="682183"/>
                        </a:cubicBezTo>
                        <a:cubicBezTo>
                          <a:pt x="627822" y="683409"/>
                          <a:pt x="631635" y="685589"/>
                          <a:pt x="625914" y="684635"/>
                        </a:cubicBezTo>
                        <a:cubicBezTo>
                          <a:pt x="614605" y="682046"/>
                          <a:pt x="613924" y="683954"/>
                          <a:pt x="605068" y="682864"/>
                        </a:cubicBezTo>
                        <a:cubicBezTo>
                          <a:pt x="609973" y="683545"/>
                          <a:pt x="616239" y="684363"/>
                          <a:pt x="612153" y="684635"/>
                        </a:cubicBezTo>
                        <a:cubicBezTo>
                          <a:pt x="594986" y="681093"/>
                          <a:pt x="590354" y="680684"/>
                          <a:pt x="574958" y="676733"/>
                        </a:cubicBezTo>
                        <a:cubicBezTo>
                          <a:pt x="576457" y="679458"/>
                          <a:pt x="555611" y="673054"/>
                          <a:pt x="552886" y="674280"/>
                        </a:cubicBezTo>
                        <a:lnTo>
                          <a:pt x="559970" y="675915"/>
                        </a:lnTo>
                        <a:lnTo>
                          <a:pt x="544439" y="674008"/>
                        </a:lnTo>
                        <a:cubicBezTo>
                          <a:pt x="530815" y="669376"/>
                          <a:pt x="557246" y="675098"/>
                          <a:pt x="536263" y="669103"/>
                        </a:cubicBezTo>
                        <a:cubicBezTo>
                          <a:pt x="516917" y="663653"/>
                          <a:pt x="516645" y="666378"/>
                          <a:pt x="501522" y="662018"/>
                        </a:cubicBezTo>
                        <a:cubicBezTo>
                          <a:pt x="506835" y="662563"/>
                          <a:pt x="519232" y="664471"/>
                          <a:pt x="531631" y="667741"/>
                        </a:cubicBezTo>
                        <a:lnTo>
                          <a:pt x="524274" y="665152"/>
                        </a:lnTo>
                        <a:cubicBezTo>
                          <a:pt x="526318" y="665288"/>
                          <a:pt x="531631" y="666514"/>
                          <a:pt x="537491" y="668013"/>
                        </a:cubicBezTo>
                        <a:cubicBezTo>
                          <a:pt x="543348" y="669239"/>
                          <a:pt x="549751" y="670738"/>
                          <a:pt x="554112" y="671692"/>
                        </a:cubicBezTo>
                        <a:cubicBezTo>
                          <a:pt x="539533" y="670057"/>
                          <a:pt x="560652" y="673463"/>
                          <a:pt x="566919" y="676052"/>
                        </a:cubicBezTo>
                        <a:cubicBezTo>
                          <a:pt x="568282" y="675098"/>
                          <a:pt x="559153" y="673327"/>
                          <a:pt x="570188" y="674689"/>
                        </a:cubicBezTo>
                        <a:cubicBezTo>
                          <a:pt x="560106" y="672646"/>
                          <a:pt x="558608" y="672373"/>
                          <a:pt x="545801" y="669239"/>
                        </a:cubicBezTo>
                        <a:cubicBezTo>
                          <a:pt x="573458" y="675779"/>
                          <a:pt x="571552" y="670466"/>
                          <a:pt x="595666" y="675370"/>
                        </a:cubicBezTo>
                        <a:cubicBezTo>
                          <a:pt x="584358" y="674008"/>
                          <a:pt x="599345" y="677687"/>
                          <a:pt x="600572" y="678504"/>
                        </a:cubicBezTo>
                        <a:cubicBezTo>
                          <a:pt x="605885" y="679185"/>
                          <a:pt x="616785" y="680139"/>
                          <a:pt x="621280" y="680411"/>
                        </a:cubicBezTo>
                        <a:lnTo>
                          <a:pt x="617467" y="678231"/>
                        </a:lnTo>
                        <a:cubicBezTo>
                          <a:pt x="631772" y="679321"/>
                          <a:pt x="636405" y="683545"/>
                          <a:pt x="653300" y="683136"/>
                        </a:cubicBezTo>
                        <a:cubicBezTo>
                          <a:pt x="655478" y="682319"/>
                          <a:pt x="638720" y="681501"/>
                          <a:pt x="641717" y="681638"/>
                        </a:cubicBezTo>
                        <a:cubicBezTo>
                          <a:pt x="653163" y="682046"/>
                          <a:pt x="660792" y="683136"/>
                          <a:pt x="668150" y="684499"/>
                        </a:cubicBezTo>
                        <a:cubicBezTo>
                          <a:pt x="675508" y="685589"/>
                          <a:pt x="682591" y="686951"/>
                          <a:pt x="692809" y="688178"/>
                        </a:cubicBezTo>
                        <a:cubicBezTo>
                          <a:pt x="694037" y="687632"/>
                          <a:pt x="693764" y="686679"/>
                          <a:pt x="700986" y="685998"/>
                        </a:cubicBezTo>
                        <a:cubicBezTo>
                          <a:pt x="698669" y="686951"/>
                          <a:pt x="703983" y="687769"/>
                          <a:pt x="695945" y="688178"/>
                        </a:cubicBezTo>
                        <a:cubicBezTo>
                          <a:pt x="702757" y="688995"/>
                          <a:pt x="710795" y="688178"/>
                          <a:pt x="716925" y="687905"/>
                        </a:cubicBezTo>
                        <a:cubicBezTo>
                          <a:pt x="702757" y="687088"/>
                          <a:pt x="722785" y="686542"/>
                          <a:pt x="725372" y="685861"/>
                        </a:cubicBezTo>
                        <a:cubicBezTo>
                          <a:pt x="732730" y="686134"/>
                          <a:pt x="723194" y="686815"/>
                          <a:pt x="718560" y="687088"/>
                        </a:cubicBezTo>
                        <a:cubicBezTo>
                          <a:pt x="724419" y="687496"/>
                          <a:pt x="731504" y="689131"/>
                          <a:pt x="734774" y="687632"/>
                        </a:cubicBezTo>
                        <a:cubicBezTo>
                          <a:pt x="735047" y="688859"/>
                          <a:pt x="718287" y="690357"/>
                          <a:pt x="707252" y="690357"/>
                        </a:cubicBezTo>
                        <a:lnTo>
                          <a:pt x="714610" y="690630"/>
                        </a:lnTo>
                        <a:cubicBezTo>
                          <a:pt x="709569" y="691175"/>
                          <a:pt x="708614" y="690902"/>
                          <a:pt x="701257" y="690630"/>
                        </a:cubicBezTo>
                        <a:cubicBezTo>
                          <a:pt x="708478" y="691584"/>
                          <a:pt x="707661" y="692537"/>
                          <a:pt x="706027" y="693355"/>
                        </a:cubicBezTo>
                        <a:cubicBezTo>
                          <a:pt x="705072" y="693219"/>
                          <a:pt x="706570" y="693082"/>
                          <a:pt x="705617" y="692946"/>
                        </a:cubicBezTo>
                        <a:cubicBezTo>
                          <a:pt x="699758" y="692674"/>
                          <a:pt x="695126" y="692674"/>
                          <a:pt x="696488" y="693355"/>
                        </a:cubicBezTo>
                        <a:cubicBezTo>
                          <a:pt x="691175" y="694581"/>
                          <a:pt x="704663" y="694717"/>
                          <a:pt x="708614" y="695399"/>
                        </a:cubicBezTo>
                        <a:cubicBezTo>
                          <a:pt x="711611" y="695399"/>
                          <a:pt x="714747" y="695399"/>
                          <a:pt x="717744" y="695262"/>
                        </a:cubicBezTo>
                        <a:cubicBezTo>
                          <a:pt x="728098" y="693900"/>
                          <a:pt x="738317" y="692401"/>
                          <a:pt x="748535" y="690494"/>
                        </a:cubicBezTo>
                        <a:cubicBezTo>
                          <a:pt x="756300" y="690085"/>
                          <a:pt x="761478" y="690221"/>
                          <a:pt x="766519" y="690494"/>
                        </a:cubicBezTo>
                        <a:lnTo>
                          <a:pt x="781915" y="711203"/>
                        </a:lnTo>
                        <a:cubicBezTo>
                          <a:pt x="783004" y="708887"/>
                          <a:pt x="783277" y="705753"/>
                          <a:pt x="782460" y="703437"/>
                        </a:cubicBezTo>
                        <a:lnTo>
                          <a:pt x="775784" y="721013"/>
                        </a:lnTo>
                        <a:cubicBezTo>
                          <a:pt x="772922" y="722375"/>
                          <a:pt x="770061" y="723874"/>
                          <a:pt x="766792" y="725373"/>
                        </a:cubicBezTo>
                        <a:lnTo>
                          <a:pt x="764884" y="727961"/>
                        </a:lnTo>
                        <a:cubicBezTo>
                          <a:pt x="753984" y="733820"/>
                          <a:pt x="743631" y="738180"/>
                          <a:pt x="749897" y="733411"/>
                        </a:cubicBezTo>
                        <a:cubicBezTo>
                          <a:pt x="750443" y="733547"/>
                          <a:pt x="751805" y="732866"/>
                          <a:pt x="754256" y="731640"/>
                        </a:cubicBezTo>
                        <a:cubicBezTo>
                          <a:pt x="754529" y="731367"/>
                          <a:pt x="754938" y="730959"/>
                          <a:pt x="755620" y="730550"/>
                        </a:cubicBezTo>
                        <a:lnTo>
                          <a:pt x="756028" y="730141"/>
                        </a:lnTo>
                        <a:cubicBezTo>
                          <a:pt x="744720" y="736272"/>
                          <a:pt x="737635" y="739951"/>
                          <a:pt x="736818" y="740223"/>
                        </a:cubicBezTo>
                        <a:cubicBezTo>
                          <a:pt x="755755" y="729460"/>
                          <a:pt x="736818" y="737771"/>
                          <a:pt x="739270" y="734092"/>
                        </a:cubicBezTo>
                        <a:cubicBezTo>
                          <a:pt x="732730" y="737362"/>
                          <a:pt x="726054" y="740223"/>
                          <a:pt x="719515" y="743221"/>
                        </a:cubicBezTo>
                        <a:cubicBezTo>
                          <a:pt x="732048" y="738861"/>
                          <a:pt x="720195" y="744175"/>
                          <a:pt x="715972" y="746218"/>
                        </a:cubicBezTo>
                        <a:cubicBezTo>
                          <a:pt x="714337" y="745673"/>
                          <a:pt x="699485" y="752213"/>
                          <a:pt x="692129" y="754665"/>
                        </a:cubicBezTo>
                        <a:lnTo>
                          <a:pt x="692538" y="754257"/>
                        </a:lnTo>
                        <a:cubicBezTo>
                          <a:pt x="685726" y="756300"/>
                          <a:pt x="673873" y="759570"/>
                          <a:pt x="665424" y="762568"/>
                        </a:cubicBezTo>
                        <a:cubicBezTo>
                          <a:pt x="665969" y="762976"/>
                          <a:pt x="655478" y="767609"/>
                          <a:pt x="650437" y="770197"/>
                        </a:cubicBezTo>
                        <a:cubicBezTo>
                          <a:pt x="665424" y="767064"/>
                          <a:pt x="656706" y="769653"/>
                          <a:pt x="658068" y="770197"/>
                        </a:cubicBezTo>
                        <a:cubicBezTo>
                          <a:pt x="656569" y="770470"/>
                          <a:pt x="653707" y="771151"/>
                          <a:pt x="653436" y="771424"/>
                        </a:cubicBezTo>
                        <a:cubicBezTo>
                          <a:pt x="651392" y="772241"/>
                          <a:pt x="656433" y="771151"/>
                          <a:pt x="656977" y="771424"/>
                        </a:cubicBezTo>
                        <a:cubicBezTo>
                          <a:pt x="664880" y="769380"/>
                          <a:pt x="672645" y="766655"/>
                          <a:pt x="679321" y="764339"/>
                        </a:cubicBezTo>
                        <a:cubicBezTo>
                          <a:pt x="685997" y="762023"/>
                          <a:pt x="691447" y="759979"/>
                          <a:pt x="694310" y="757935"/>
                        </a:cubicBezTo>
                        <a:cubicBezTo>
                          <a:pt x="689403" y="758889"/>
                          <a:pt x="686406" y="761342"/>
                          <a:pt x="680956" y="762431"/>
                        </a:cubicBezTo>
                        <a:cubicBezTo>
                          <a:pt x="688314" y="759162"/>
                          <a:pt x="698123" y="755892"/>
                          <a:pt x="710795" y="751396"/>
                        </a:cubicBezTo>
                        <a:lnTo>
                          <a:pt x="715290" y="750851"/>
                        </a:lnTo>
                        <a:lnTo>
                          <a:pt x="727689" y="745128"/>
                        </a:lnTo>
                        <a:cubicBezTo>
                          <a:pt x="722648" y="747717"/>
                          <a:pt x="726327" y="747717"/>
                          <a:pt x="712975" y="753167"/>
                        </a:cubicBezTo>
                        <a:cubicBezTo>
                          <a:pt x="715154" y="753575"/>
                          <a:pt x="726054" y="747581"/>
                          <a:pt x="734365" y="744583"/>
                        </a:cubicBezTo>
                        <a:lnTo>
                          <a:pt x="737908" y="741586"/>
                        </a:lnTo>
                        <a:cubicBezTo>
                          <a:pt x="736818" y="743085"/>
                          <a:pt x="753713" y="735182"/>
                          <a:pt x="742267" y="741858"/>
                        </a:cubicBezTo>
                        <a:cubicBezTo>
                          <a:pt x="735727" y="745264"/>
                          <a:pt x="729188" y="748262"/>
                          <a:pt x="722512" y="751396"/>
                        </a:cubicBezTo>
                        <a:lnTo>
                          <a:pt x="728506" y="749897"/>
                        </a:lnTo>
                        <a:cubicBezTo>
                          <a:pt x="722785" y="752213"/>
                          <a:pt x="717198" y="754938"/>
                          <a:pt x="711475" y="756982"/>
                        </a:cubicBezTo>
                        <a:lnTo>
                          <a:pt x="715290" y="754802"/>
                        </a:lnTo>
                        <a:cubicBezTo>
                          <a:pt x="701529" y="760252"/>
                          <a:pt x="699214" y="760252"/>
                          <a:pt x="697034" y="760388"/>
                        </a:cubicBezTo>
                        <a:cubicBezTo>
                          <a:pt x="694717" y="760388"/>
                          <a:pt x="692538" y="760933"/>
                          <a:pt x="678641" y="765838"/>
                        </a:cubicBezTo>
                        <a:cubicBezTo>
                          <a:pt x="674417" y="767881"/>
                          <a:pt x="669921" y="769925"/>
                          <a:pt x="664335" y="771560"/>
                        </a:cubicBezTo>
                        <a:cubicBezTo>
                          <a:pt x="658612" y="773195"/>
                          <a:pt x="651799" y="774694"/>
                          <a:pt x="642808" y="776601"/>
                        </a:cubicBezTo>
                        <a:cubicBezTo>
                          <a:pt x="655478" y="773195"/>
                          <a:pt x="643898" y="775102"/>
                          <a:pt x="648393" y="773059"/>
                        </a:cubicBezTo>
                        <a:cubicBezTo>
                          <a:pt x="635314" y="775647"/>
                          <a:pt x="630955" y="777282"/>
                          <a:pt x="624279" y="779462"/>
                        </a:cubicBezTo>
                        <a:cubicBezTo>
                          <a:pt x="620737" y="779190"/>
                          <a:pt x="618283" y="778917"/>
                          <a:pt x="630000" y="776874"/>
                        </a:cubicBezTo>
                        <a:cubicBezTo>
                          <a:pt x="631091" y="774694"/>
                          <a:pt x="614605" y="780007"/>
                          <a:pt x="613242" y="778372"/>
                        </a:cubicBezTo>
                        <a:cubicBezTo>
                          <a:pt x="593760" y="781097"/>
                          <a:pt x="586130" y="783822"/>
                          <a:pt x="577410" y="785593"/>
                        </a:cubicBezTo>
                        <a:cubicBezTo>
                          <a:pt x="573051" y="786547"/>
                          <a:pt x="568553" y="787501"/>
                          <a:pt x="562150" y="788318"/>
                        </a:cubicBezTo>
                        <a:cubicBezTo>
                          <a:pt x="555747" y="788863"/>
                          <a:pt x="547573" y="788999"/>
                          <a:pt x="535856" y="788727"/>
                        </a:cubicBezTo>
                        <a:lnTo>
                          <a:pt x="537627" y="787909"/>
                        </a:lnTo>
                        <a:cubicBezTo>
                          <a:pt x="508197" y="788727"/>
                          <a:pt x="491167" y="787228"/>
                          <a:pt x="464054" y="784231"/>
                        </a:cubicBezTo>
                        <a:cubicBezTo>
                          <a:pt x="456969" y="782868"/>
                          <a:pt x="450020" y="780961"/>
                          <a:pt x="443072" y="779053"/>
                        </a:cubicBezTo>
                        <a:cubicBezTo>
                          <a:pt x="447840" y="779598"/>
                          <a:pt x="460784" y="780143"/>
                          <a:pt x="454925" y="778372"/>
                        </a:cubicBezTo>
                        <a:cubicBezTo>
                          <a:pt x="464871" y="781506"/>
                          <a:pt x="475907" y="782596"/>
                          <a:pt x="487079" y="784367"/>
                        </a:cubicBezTo>
                        <a:cubicBezTo>
                          <a:pt x="488304" y="783958"/>
                          <a:pt x="483809" y="783277"/>
                          <a:pt x="481765" y="782732"/>
                        </a:cubicBezTo>
                        <a:cubicBezTo>
                          <a:pt x="488441" y="783277"/>
                          <a:pt x="491847" y="784367"/>
                          <a:pt x="500703" y="784639"/>
                        </a:cubicBezTo>
                        <a:cubicBezTo>
                          <a:pt x="500294" y="784231"/>
                          <a:pt x="490621" y="783005"/>
                          <a:pt x="497979" y="783277"/>
                        </a:cubicBezTo>
                        <a:cubicBezTo>
                          <a:pt x="501929" y="783958"/>
                          <a:pt x="506017" y="784776"/>
                          <a:pt x="509969" y="785185"/>
                        </a:cubicBezTo>
                        <a:cubicBezTo>
                          <a:pt x="526181" y="784776"/>
                          <a:pt x="518007" y="782460"/>
                          <a:pt x="537081" y="783141"/>
                        </a:cubicBezTo>
                        <a:cubicBezTo>
                          <a:pt x="533539" y="784503"/>
                          <a:pt x="526318" y="785729"/>
                          <a:pt x="518960" y="785866"/>
                        </a:cubicBezTo>
                        <a:cubicBezTo>
                          <a:pt x="527680" y="786275"/>
                          <a:pt x="507243" y="786275"/>
                          <a:pt x="515282" y="787092"/>
                        </a:cubicBezTo>
                        <a:cubicBezTo>
                          <a:pt x="527952" y="785729"/>
                          <a:pt x="533948" y="787364"/>
                          <a:pt x="550706" y="785593"/>
                        </a:cubicBezTo>
                        <a:cubicBezTo>
                          <a:pt x="548798" y="785866"/>
                          <a:pt x="548253" y="786275"/>
                          <a:pt x="544167" y="786411"/>
                        </a:cubicBezTo>
                        <a:cubicBezTo>
                          <a:pt x="552205" y="786411"/>
                          <a:pt x="560379" y="786547"/>
                          <a:pt x="568417" y="786002"/>
                        </a:cubicBezTo>
                        <a:cubicBezTo>
                          <a:pt x="562423" y="785593"/>
                          <a:pt x="588310" y="783277"/>
                          <a:pt x="585993" y="782051"/>
                        </a:cubicBezTo>
                        <a:cubicBezTo>
                          <a:pt x="560243" y="783550"/>
                          <a:pt x="567873" y="784231"/>
                          <a:pt x="538444" y="784231"/>
                        </a:cubicBezTo>
                        <a:cubicBezTo>
                          <a:pt x="546754" y="783550"/>
                          <a:pt x="557382" y="781915"/>
                          <a:pt x="562287" y="780280"/>
                        </a:cubicBezTo>
                        <a:cubicBezTo>
                          <a:pt x="562559" y="780280"/>
                          <a:pt x="562969" y="780280"/>
                          <a:pt x="563922" y="780280"/>
                        </a:cubicBezTo>
                        <a:cubicBezTo>
                          <a:pt x="568282" y="778508"/>
                          <a:pt x="563649" y="778508"/>
                          <a:pt x="563649" y="776056"/>
                        </a:cubicBezTo>
                        <a:cubicBezTo>
                          <a:pt x="550570" y="778372"/>
                          <a:pt x="541577" y="777555"/>
                          <a:pt x="526045" y="778372"/>
                        </a:cubicBezTo>
                        <a:cubicBezTo>
                          <a:pt x="523048" y="779598"/>
                          <a:pt x="535174" y="780416"/>
                          <a:pt x="542939" y="779598"/>
                        </a:cubicBezTo>
                        <a:cubicBezTo>
                          <a:pt x="538307" y="780007"/>
                          <a:pt x="533812" y="780552"/>
                          <a:pt x="529178" y="780688"/>
                        </a:cubicBezTo>
                        <a:lnTo>
                          <a:pt x="531904" y="780143"/>
                        </a:lnTo>
                        <a:cubicBezTo>
                          <a:pt x="520187" y="779735"/>
                          <a:pt x="508470" y="779735"/>
                          <a:pt x="496888" y="778508"/>
                        </a:cubicBezTo>
                        <a:cubicBezTo>
                          <a:pt x="503566" y="778917"/>
                          <a:pt x="505744" y="778372"/>
                          <a:pt x="509287" y="777827"/>
                        </a:cubicBezTo>
                        <a:cubicBezTo>
                          <a:pt x="504791" y="777555"/>
                          <a:pt x="500294" y="776874"/>
                          <a:pt x="495662" y="776056"/>
                        </a:cubicBezTo>
                        <a:cubicBezTo>
                          <a:pt x="496617" y="777418"/>
                          <a:pt x="495935" y="778236"/>
                          <a:pt x="491439" y="777964"/>
                        </a:cubicBezTo>
                        <a:cubicBezTo>
                          <a:pt x="480130" y="777282"/>
                          <a:pt x="471546" y="775375"/>
                          <a:pt x="464734" y="774149"/>
                        </a:cubicBezTo>
                        <a:cubicBezTo>
                          <a:pt x="457922" y="772922"/>
                          <a:pt x="452881" y="771424"/>
                          <a:pt x="448931" y="769925"/>
                        </a:cubicBezTo>
                        <a:cubicBezTo>
                          <a:pt x="448113" y="769925"/>
                          <a:pt x="447160" y="769653"/>
                          <a:pt x="446341" y="769516"/>
                        </a:cubicBezTo>
                        <a:cubicBezTo>
                          <a:pt x="449884" y="771287"/>
                          <a:pt x="430129" y="769516"/>
                          <a:pt x="423044" y="768835"/>
                        </a:cubicBezTo>
                        <a:cubicBezTo>
                          <a:pt x="423724" y="767609"/>
                          <a:pt x="411871" y="765429"/>
                          <a:pt x="405740" y="763249"/>
                        </a:cubicBezTo>
                        <a:cubicBezTo>
                          <a:pt x="402061" y="763930"/>
                          <a:pt x="405877" y="767200"/>
                          <a:pt x="413369" y="770197"/>
                        </a:cubicBezTo>
                        <a:cubicBezTo>
                          <a:pt x="428630" y="772241"/>
                          <a:pt x="422089" y="770742"/>
                          <a:pt x="429583" y="770197"/>
                        </a:cubicBezTo>
                        <a:lnTo>
                          <a:pt x="453972" y="773059"/>
                        </a:lnTo>
                        <a:lnTo>
                          <a:pt x="448385" y="773331"/>
                        </a:lnTo>
                        <a:cubicBezTo>
                          <a:pt x="460375" y="776192"/>
                          <a:pt x="472228" y="775375"/>
                          <a:pt x="471139" y="777010"/>
                        </a:cubicBezTo>
                        <a:cubicBezTo>
                          <a:pt x="464598" y="777282"/>
                          <a:pt x="454108" y="775511"/>
                          <a:pt x="447567" y="775239"/>
                        </a:cubicBezTo>
                        <a:lnTo>
                          <a:pt x="455470" y="777282"/>
                        </a:lnTo>
                        <a:cubicBezTo>
                          <a:pt x="441028" y="776465"/>
                          <a:pt x="448522" y="774557"/>
                          <a:pt x="431218" y="772650"/>
                        </a:cubicBezTo>
                        <a:cubicBezTo>
                          <a:pt x="437212" y="775102"/>
                          <a:pt x="429583" y="772650"/>
                          <a:pt x="422226" y="771696"/>
                        </a:cubicBezTo>
                        <a:cubicBezTo>
                          <a:pt x="427812" y="774421"/>
                          <a:pt x="452473" y="776874"/>
                          <a:pt x="446887" y="778372"/>
                        </a:cubicBezTo>
                        <a:cubicBezTo>
                          <a:pt x="442390" y="778100"/>
                          <a:pt x="434897" y="776192"/>
                          <a:pt x="427130" y="774149"/>
                        </a:cubicBezTo>
                        <a:cubicBezTo>
                          <a:pt x="419501" y="771832"/>
                          <a:pt x="411463" y="769653"/>
                          <a:pt x="405331" y="769516"/>
                        </a:cubicBezTo>
                        <a:lnTo>
                          <a:pt x="406013" y="769516"/>
                        </a:lnTo>
                        <a:cubicBezTo>
                          <a:pt x="388982" y="764475"/>
                          <a:pt x="382714" y="764066"/>
                          <a:pt x="376038" y="762840"/>
                        </a:cubicBezTo>
                        <a:cubicBezTo>
                          <a:pt x="369089" y="759570"/>
                          <a:pt x="358871" y="757390"/>
                          <a:pt x="351106" y="754665"/>
                        </a:cubicBezTo>
                        <a:lnTo>
                          <a:pt x="351515" y="754120"/>
                        </a:lnTo>
                        <a:lnTo>
                          <a:pt x="340751" y="750033"/>
                        </a:lnTo>
                        <a:cubicBezTo>
                          <a:pt x="346337" y="750987"/>
                          <a:pt x="353150" y="755347"/>
                          <a:pt x="362686" y="758208"/>
                        </a:cubicBezTo>
                        <a:lnTo>
                          <a:pt x="362006" y="756573"/>
                        </a:lnTo>
                        <a:cubicBezTo>
                          <a:pt x="372361" y="761750"/>
                          <a:pt x="380262" y="762023"/>
                          <a:pt x="389119" y="763249"/>
                        </a:cubicBezTo>
                        <a:cubicBezTo>
                          <a:pt x="382714" y="762159"/>
                          <a:pt x="374132" y="759298"/>
                          <a:pt x="366638" y="756709"/>
                        </a:cubicBezTo>
                        <a:cubicBezTo>
                          <a:pt x="359144" y="754257"/>
                          <a:pt x="352741" y="752485"/>
                          <a:pt x="350969" y="752894"/>
                        </a:cubicBezTo>
                        <a:lnTo>
                          <a:pt x="344021" y="748671"/>
                        </a:lnTo>
                        <a:lnTo>
                          <a:pt x="340342" y="747717"/>
                        </a:lnTo>
                        <a:cubicBezTo>
                          <a:pt x="335164" y="744583"/>
                          <a:pt x="341433" y="745537"/>
                          <a:pt x="352059" y="749488"/>
                        </a:cubicBezTo>
                        <a:cubicBezTo>
                          <a:pt x="353830" y="750578"/>
                          <a:pt x="354648" y="751123"/>
                          <a:pt x="353966" y="751123"/>
                        </a:cubicBezTo>
                        <a:cubicBezTo>
                          <a:pt x="359144" y="752349"/>
                          <a:pt x="364185" y="753031"/>
                          <a:pt x="376174" y="757390"/>
                        </a:cubicBezTo>
                        <a:lnTo>
                          <a:pt x="369498" y="755755"/>
                        </a:lnTo>
                        <a:cubicBezTo>
                          <a:pt x="384622" y="761205"/>
                          <a:pt x="398928" y="764066"/>
                          <a:pt x="404378" y="764475"/>
                        </a:cubicBezTo>
                        <a:cubicBezTo>
                          <a:pt x="382306" y="757799"/>
                          <a:pt x="360642" y="751123"/>
                          <a:pt x="340751" y="742540"/>
                        </a:cubicBezTo>
                        <a:cubicBezTo>
                          <a:pt x="333666" y="742812"/>
                          <a:pt x="326037" y="741450"/>
                          <a:pt x="321949" y="742540"/>
                        </a:cubicBezTo>
                        <a:cubicBezTo>
                          <a:pt x="308188" y="736953"/>
                          <a:pt x="290341" y="728098"/>
                          <a:pt x="279713" y="721013"/>
                        </a:cubicBezTo>
                        <a:lnTo>
                          <a:pt x="280939" y="721013"/>
                        </a:lnTo>
                        <a:cubicBezTo>
                          <a:pt x="275625" y="717743"/>
                          <a:pt x="270857" y="715154"/>
                          <a:pt x="266225" y="712702"/>
                        </a:cubicBezTo>
                        <a:cubicBezTo>
                          <a:pt x="260638" y="708478"/>
                          <a:pt x="271129" y="714064"/>
                          <a:pt x="267041" y="711067"/>
                        </a:cubicBezTo>
                        <a:lnTo>
                          <a:pt x="248921" y="700440"/>
                        </a:lnTo>
                        <a:cubicBezTo>
                          <a:pt x="250829" y="700167"/>
                          <a:pt x="264999" y="709841"/>
                          <a:pt x="272901" y="714064"/>
                        </a:cubicBezTo>
                        <a:cubicBezTo>
                          <a:pt x="271539" y="713383"/>
                          <a:pt x="268676" y="711884"/>
                          <a:pt x="269495" y="712565"/>
                        </a:cubicBezTo>
                        <a:cubicBezTo>
                          <a:pt x="277533" y="718015"/>
                          <a:pt x="294427" y="724964"/>
                          <a:pt x="297426" y="728370"/>
                        </a:cubicBezTo>
                        <a:cubicBezTo>
                          <a:pt x="301785" y="730277"/>
                          <a:pt x="288297" y="725100"/>
                          <a:pt x="302467" y="732594"/>
                        </a:cubicBezTo>
                        <a:cubicBezTo>
                          <a:pt x="311867" y="738043"/>
                          <a:pt x="315818" y="738043"/>
                          <a:pt x="317044" y="738043"/>
                        </a:cubicBezTo>
                        <a:cubicBezTo>
                          <a:pt x="317453" y="737498"/>
                          <a:pt x="302194" y="729869"/>
                          <a:pt x="307915" y="731640"/>
                        </a:cubicBezTo>
                        <a:cubicBezTo>
                          <a:pt x="300423" y="727961"/>
                          <a:pt x="297016" y="727280"/>
                          <a:pt x="288024" y="721558"/>
                        </a:cubicBezTo>
                        <a:cubicBezTo>
                          <a:pt x="295245" y="725509"/>
                          <a:pt x="305873" y="729324"/>
                          <a:pt x="309415" y="732185"/>
                        </a:cubicBezTo>
                        <a:cubicBezTo>
                          <a:pt x="324809" y="738180"/>
                          <a:pt x="323993" y="734092"/>
                          <a:pt x="317044" y="730686"/>
                        </a:cubicBezTo>
                        <a:cubicBezTo>
                          <a:pt x="318134" y="732594"/>
                          <a:pt x="289931" y="718560"/>
                          <a:pt x="308461" y="729324"/>
                        </a:cubicBezTo>
                        <a:cubicBezTo>
                          <a:pt x="299197" y="726326"/>
                          <a:pt x="283801" y="718015"/>
                          <a:pt x="272628" y="712293"/>
                        </a:cubicBezTo>
                        <a:lnTo>
                          <a:pt x="273310" y="712293"/>
                        </a:lnTo>
                        <a:cubicBezTo>
                          <a:pt x="273310" y="712293"/>
                          <a:pt x="266225" y="708342"/>
                          <a:pt x="266225" y="708342"/>
                        </a:cubicBezTo>
                        <a:lnTo>
                          <a:pt x="259549" y="704254"/>
                        </a:lnTo>
                        <a:cubicBezTo>
                          <a:pt x="261593" y="705208"/>
                          <a:pt x="265679" y="707524"/>
                          <a:pt x="266225" y="706979"/>
                        </a:cubicBezTo>
                        <a:lnTo>
                          <a:pt x="247150" y="696761"/>
                        </a:lnTo>
                        <a:cubicBezTo>
                          <a:pt x="258050" y="702347"/>
                          <a:pt x="241156" y="691992"/>
                          <a:pt x="237341" y="688178"/>
                        </a:cubicBezTo>
                        <a:cubicBezTo>
                          <a:pt x="234888" y="687632"/>
                          <a:pt x="227668" y="683409"/>
                          <a:pt x="233798" y="688586"/>
                        </a:cubicBezTo>
                        <a:cubicBezTo>
                          <a:pt x="240747" y="694445"/>
                          <a:pt x="238294" y="691311"/>
                          <a:pt x="245106" y="695807"/>
                        </a:cubicBezTo>
                        <a:cubicBezTo>
                          <a:pt x="241427" y="694172"/>
                          <a:pt x="238157" y="692265"/>
                          <a:pt x="234615" y="690357"/>
                        </a:cubicBezTo>
                        <a:lnTo>
                          <a:pt x="233935" y="689676"/>
                        </a:lnTo>
                        <a:lnTo>
                          <a:pt x="227531" y="686679"/>
                        </a:lnTo>
                        <a:cubicBezTo>
                          <a:pt x="214860" y="677005"/>
                          <a:pt x="234751" y="688586"/>
                          <a:pt x="217993" y="677005"/>
                        </a:cubicBezTo>
                        <a:lnTo>
                          <a:pt x="218948" y="680139"/>
                        </a:lnTo>
                        <a:cubicBezTo>
                          <a:pt x="200146" y="665288"/>
                          <a:pt x="178891" y="643625"/>
                          <a:pt x="166901" y="631908"/>
                        </a:cubicBezTo>
                        <a:cubicBezTo>
                          <a:pt x="170853" y="634497"/>
                          <a:pt x="173441" y="634633"/>
                          <a:pt x="169627" y="629455"/>
                        </a:cubicBezTo>
                        <a:cubicBezTo>
                          <a:pt x="174259" y="635042"/>
                          <a:pt x="184886" y="644851"/>
                          <a:pt x="192652" y="651527"/>
                        </a:cubicBezTo>
                        <a:cubicBezTo>
                          <a:pt x="194014" y="653026"/>
                          <a:pt x="181617" y="644715"/>
                          <a:pt x="173850" y="636540"/>
                        </a:cubicBezTo>
                        <a:cubicBezTo>
                          <a:pt x="175485" y="642808"/>
                          <a:pt x="195785" y="654252"/>
                          <a:pt x="194696" y="657522"/>
                        </a:cubicBezTo>
                        <a:cubicBezTo>
                          <a:pt x="204914" y="667468"/>
                          <a:pt x="210092" y="669920"/>
                          <a:pt x="214043" y="672509"/>
                        </a:cubicBezTo>
                        <a:cubicBezTo>
                          <a:pt x="218266" y="674825"/>
                          <a:pt x="221672" y="677414"/>
                          <a:pt x="230938" y="685316"/>
                        </a:cubicBezTo>
                        <a:cubicBezTo>
                          <a:pt x="232027" y="684363"/>
                          <a:pt x="236795" y="688859"/>
                          <a:pt x="238566" y="688586"/>
                        </a:cubicBezTo>
                        <a:cubicBezTo>
                          <a:pt x="233935" y="682864"/>
                          <a:pt x="212816" y="669103"/>
                          <a:pt x="201235" y="658476"/>
                        </a:cubicBezTo>
                        <a:cubicBezTo>
                          <a:pt x="202325" y="659430"/>
                          <a:pt x="205051" y="661201"/>
                          <a:pt x="205594" y="661337"/>
                        </a:cubicBezTo>
                        <a:cubicBezTo>
                          <a:pt x="197284" y="653844"/>
                          <a:pt x="193877" y="650710"/>
                          <a:pt x="187747" y="645941"/>
                        </a:cubicBezTo>
                        <a:lnTo>
                          <a:pt x="188429" y="646759"/>
                        </a:lnTo>
                        <a:cubicBezTo>
                          <a:pt x="177529" y="638448"/>
                          <a:pt x="182706" y="640492"/>
                          <a:pt x="177392" y="634360"/>
                        </a:cubicBezTo>
                        <a:cubicBezTo>
                          <a:pt x="175075" y="632317"/>
                          <a:pt x="167583" y="624006"/>
                          <a:pt x="168127" y="626049"/>
                        </a:cubicBezTo>
                        <a:lnTo>
                          <a:pt x="158863" y="614741"/>
                        </a:lnTo>
                        <a:lnTo>
                          <a:pt x="158318" y="616376"/>
                        </a:lnTo>
                        <a:cubicBezTo>
                          <a:pt x="152596" y="610381"/>
                          <a:pt x="152187" y="608201"/>
                          <a:pt x="146464" y="603160"/>
                        </a:cubicBezTo>
                        <a:lnTo>
                          <a:pt x="145238" y="603841"/>
                        </a:lnTo>
                        <a:cubicBezTo>
                          <a:pt x="149734" y="609155"/>
                          <a:pt x="154095" y="614877"/>
                          <a:pt x="158863" y="619646"/>
                        </a:cubicBezTo>
                        <a:cubicBezTo>
                          <a:pt x="151232" y="612425"/>
                          <a:pt x="155866" y="618556"/>
                          <a:pt x="147826" y="609972"/>
                        </a:cubicBezTo>
                        <a:cubicBezTo>
                          <a:pt x="157637" y="618828"/>
                          <a:pt x="142241" y="602479"/>
                          <a:pt x="142378" y="600708"/>
                        </a:cubicBezTo>
                        <a:lnTo>
                          <a:pt x="136382" y="594849"/>
                        </a:lnTo>
                        <a:lnTo>
                          <a:pt x="138017" y="596212"/>
                        </a:lnTo>
                        <a:cubicBezTo>
                          <a:pt x="134338" y="590626"/>
                          <a:pt x="132431" y="590626"/>
                          <a:pt x="127935" y="584495"/>
                        </a:cubicBezTo>
                        <a:cubicBezTo>
                          <a:pt x="132976" y="592124"/>
                          <a:pt x="135973" y="597029"/>
                          <a:pt x="144557" y="605476"/>
                        </a:cubicBezTo>
                        <a:cubicBezTo>
                          <a:pt x="138153" y="599345"/>
                          <a:pt x="126846" y="587492"/>
                          <a:pt x="124392" y="583949"/>
                        </a:cubicBezTo>
                        <a:cubicBezTo>
                          <a:pt x="118535" y="577137"/>
                          <a:pt x="115673" y="571551"/>
                          <a:pt x="110768" y="564875"/>
                        </a:cubicBezTo>
                        <a:cubicBezTo>
                          <a:pt x="120850" y="577273"/>
                          <a:pt x="110768" y="557927"/>
                          <a:pt x="129161" y="583949"/>
                        </a:cubicBezTo>
                        <a:cubicBezTo>
                          <a:pt x="128617" y="583677"/>
                          <a:pt x="127118" y="581497"/>
                          <a:pt x="126573" y="580680"/>
                        </a:cubicBezTo>
                        <a:cubicBezTo>
                          <a:pt x="127662" y="585312"/>
                          <a:pt x="138563" y="595394"/>
                          <a:pt x="143604" y="600163"/>
                        </a:cubicBezTo>
                        <a:cubicBezTo>
                          <a:pt x="143194" y="598119"/>
                          <a:pt x="148099" y="603433"/>
                          <a:pt x="140607" y="593759"/>
                        </a:cubicBezTo>
                        <a:cubicBezTo>
                          <a:pt x="142785" y="597165"/>
                          <a:pt x="132023" y="587628"/>
                          <a:pt x="125891" y="577682"/>
                        </a:cubicBezTo>
                        <a:lnTo>
                          <a:pt x="128753" y="577955"/>
                        </a:lnTo>
                        <a:lnTo>
                          <a:pt x="118806" y="564330"/>
                        </a:lnTo>
                        <a:lnTo>
                          <a:pt x="119897" y="565556"/>
                        </a:lnTo>
                        <a:cubicBezTo>
                          <a:pt x="117035" y="559834"/>
                          <a:pt x="109269" y="551114"/>
                          <a:pt x="103546" y="541168"/>
                        </a:cubicBezTo>
                        <a:cubicBezTo>
                          <a:pt x="98098" y="534901"/>
                          <a:pt x="82429" y="506834"/>
                          <a:pt x="87607" y="519914"/>
                        </a:cubicBezTo>
                        <a:cubicBezTo>
                          <a:pt x="83246" y="510377"/>
                          <a:pt x="77525" y="503156"/>
                          <a:pt x="71938" y="493210"/>
                        </a:cubicBezTo>
                        <a:lnTo>
                          <a:pt x="77797" y="506289"/>
                        </a:lnTo>
                        <a:cubicBezTo>
                          <a:pt x="68532" y="492120"/>
                          <a:pt x="71665" y="495935"/>
                          <a:pt x="63218" y="485171"/>
                        </a:cubicBezTo>
                        <a:cubicBezTo>
                          <a:pt x="63218" y="483673"/>
                          <a:pt x="62129" y="480539"/>
                          <a:pt x="63900" y="482855"/>
                        </a:cubicBezTo>
                        <a:cubicBezTo>
                          <a:pt x="53682" y="462146"/>
                          <a:pt x="42372" y="432444"/>
                          <a:pt x="36242" y="420454"/>
                        </a:cubicBezTo>
                        <a:cubicBezTo>
                          <a:pt x="31064" y="405331"/>
                          <a:pt x="32563" y="402198"/>
                          <a:pt x="25205" y="381216"/>
                        </a:cubicBezTo>
                        <a:cubicBezTo>
                          <a:pt x="23707" y="376720"/>
                          <a:pt x="24252" y="385303"/>
                          <a:pt x="20846" y="370861"/>
                        </a:cubicBezTo>
                        <a:cubicBezTo>
                          <a:pt x="20846" y="369907"/>
                          <a:pt x="26023" y="384213"/>
                          <a:pt x="21663" y="368272"/>
                        </a:cubicBezTo>
                        <a:cubicBezTo>
                          <a:pt x="16894" y="357373"/>
                          <a:pt x="15941" y="341432"/>
                          <a:pt x="11444" y="326854"/>
                        </a:cubicBezTo>
                        <a:cubicBezTo>
                          <a:pt x="10491" y="318815"/>
                          <a:pt x="7767" y="305191"/>
                          <a:pt x="9675" y="307779"/>
                        </a:cubicBezTo>
                        <a:cubicBezTo>
                          <a:pt x="11444" y="320314"/>
                          <a:pt x="15396" y="337890"/>
                          <a:pt x="16758" y="340478"/>
                        </a:cubicBezTo>
                        <a:cubicBezTo>
                          <a:pt x="15532" y="338980"/>
                          <a:pt x="17985" y="349470"/>
                          <a:pt x="15396" y="340478"/>
                        </a:cubicBezTo>
                        <a:cubicBezTo>
                          <a:pt x="18802" y="359416"/>
                          <a:pt x="18938" y="352468"/>
                          <a:pt x="22617" y="369362"/>
                        </a:cubicBezTo>
                        <a:cubicBezTo>
                          <a:pt x="23434" y="370316"/>
                          <a:pt x="21663" y="360506"/>
                          <a:pt x="20437" y="356964"/>
                        </a:cubicBezTo>
                        <a:cubicBezTo>
                          <a:pt x="21935" y="356555"/>
                          <a:pt x="30111" y="389527"/>
                          <a:pt x="28067" y="374131"/>
                        </a:cubicBezTo>
                        <a:cubicBezTo>
                          <a:pt x="23434" y="356419"/>
                          <a:pt x="18529" y="351923"/>
                          <a:pt x="16894" y="335982"/>
                        </a:cubicBezTo>
                        <a:cubicBezTo>
                          <a:pt x="19211" y="341977"/>
                          <a:pt x="20710" y="351923"/>
                          <a:pt x="24389" y="359280"/>
                        </a:cubicBezTo>
                        <a:lnTo>
                          <a:pt x="22072" y="346473"/>
                        </a:lnTo>
                        <a:cubicBezTo>
                          <a:pt x="20846" y="343476"/>
                          <a:pt x="19757" y="340478"/>
                          <a:pt x="18666" y="337481"/>
                        </a:cubicBezTo>
                        <a:lnTo>
                          <a:pt x="19075" y="338026"/>
                        </a:lnTo>
                        <a:cubicBezTo>
                          <a:pt x="15941" y="315137"/>
                          <a:pt x="12944" y="317589"/>
                          <a:pt x="8584" y="297288"/>
                        </a:cubicBezTo>
                        <a:cubicBezTo>
                          <a:pt x="9265" y="309278"/>
                          <a:pt x="5041" y="294972"/>
                          <a:pt x="5723" y="304101"/>
                        </a:cubicBezTo>
                        <a:cubicBezTo>
                          <a:pt x="3270" y="290476"/>
                          <a:pt x="2180" y="280258"/>
                          <a:pt x="3952" y="279985"/>
                        </a:cubicBezTo>
                        <a:cubicBezTo>
                          <a:pt x="9129" y="305463"/>
                          <a:pt x="5859" y="281211"/>
                          <a:pt x="11309" y="304509"/>
                        </a:cubicBezTo>
                        <a:cubicBezTo>
                          <a:pt x="11309" y="300558"/>
                          <a:pt x="14850" y="309687"/>
                          <a:pt x="12672" y="295653"/>
                        </a:cubicBezTo>
                        <a:cubicBezTo>
                          <a:pt x="9129" y="279985"/>
                          <a:pt x="11853" y="300558"/>
                          <a:pt x="8993" y="284890"/>
                        </a:cubicBezTo>
                        <a:cubicBezTo>
                          <a:pt x="8993" y="283936"/>
                          <a:pt x="8993" y="282983"/>
                          <a:pt x="9402" y="283528"/>
                        </a:cubicBezTo>
                        <a:cubicBezTo>
                          <a:pt x="7494" y="276443"/>
                          <a:pt x="8720" y="274944"/>
                          <a:pt x="6540" y="266361"/>
                        </a:cubicBezTo>
                        <a:lnTo>
                          <a:pt x="7085" y="268404"/>
                        </a:lnTo>
                        <a:cubicBezTo>
                          <a:pt x="6949" y="257368"/>
                          <a:pt x="4632" y="256551"/>
                          <a:pt x="4905" y="247150"/>
                        </a:cubicBezTo>
                        <a:cubicBezTo>
                          <a:pt x="3815" y="250965"/>
                          <a:pt x="3406" y="240883"/>
                          <a:pt x="2044" y="235160"/>
                        </a:cubicBezTo>
                        <a:cubicBezTo>
                          <a:pt x="2180" y="244698"/>
                          <a:pt x="546" y="250147"/>
                          <a:pt x="2726" y="268949"/>
                        </a:cubicBezTo>
                        <a:cubicBezTo>
                          <a:pt x="4088" y="271129"/>
                          <a:pt x="4497" y="269630"/>
                          <a:pt x="5859" y="277260"/>
                        </a:cubicBezTo>
                        <a:lnTo>
                          <a:pt x="4224" y="265134"/>
                        </a:lnTo>
                        <a:cubicBezTo>
                          <a:pt x="4768" y="267723"/>
                          <a:pt x="5177" y="269767"/>
                          <a:pt x="5723" y="272083"/>
                        </a:cubicBezTo>
                        <a:lnTo>
                          <a:pt x="6676" y="283800"/>
                        </a:lnTo>
                        <a:cubicBezTo>
                          <a:pt x="3952" y="269085"/>
                          <a:pt x="3815" y="276034"/>
                          <a:pt x="1908" y="269767"/>
                        </a:cubicBezTo>
                        <a:cubicBezTo>
                          <a:pt x="818" y="256006"/>
                          <a:pt x="409" y="258458"/>
                          <a:pt x="0" y="249875"/>
                        </a:cubicBezTo>
                        <a:cubicBezTo>
                          <a:pt x="1499" y="250556"/>
                          <a:pt x="546" y="223307"/>
                          <a:pt x="1226" y="207502"/>
                        </a:cubicBezTo>
                        <a:cubicBezTo>
                          <a:pt x="1226" y="209955"/>
                          <a:pt x="1226" y="213088"/>
                          <a:pt x="1362" y="214860"/>
                        </a:cubicBezTo>
                        <a:cubicBezTo>
                          <a:pt x="2726" y="226304"/>
                          <a:pt x="2317" y="206957"/>
                          <a:pt x="2862" y="206549"/>
                        </a:cubicBezTo>
                        <a:lnTo>
                          <a:pt x="1908" y="198238"/>
                        </a:lnTo>
                        <a:cubicBezTo>
                          <a:pt x="1908" y="199873"/>
                          <a:pt x="2453" y="201916"/>
                          <a:pt x="2590" y="198374"/>
                        </a:cubicBezTo>
                        <a:cubicBezTo>
                          <a:pt x="2317" y="187066"/>
                          <a:pt x="682" y="187747"/>
                          <a:pt x="546" y="176438"/>
                        </a:cubicBezTo>
                        <a:cubicBezTo>
                          <a:pt x="1362" y="175621"/>
                          <a:pt x="2590" y="185158"/>
                          <a:pt x="3133" y="178210"/>
                        </a:cubicBezTo>
                        <a:cubicBezTo>
                          <a:pt x="3952" y="175757"/>
                          <a:pt x="5996" y="168264"/>
                          <a:pt x="5859" y="153277"/>
                        </a:cubicBezTo>
                        <a:cubicBezTo>
                          <a:pt x="5587" y="152187"/>
                          <a:pt x="5587" y="148372"/>
                          <a:pt x="5859" y="143876"/>
                        </a:cubicBezTo>
                        <a:cubicBezTo>
                          <a:pt x="5859" y="144557"/>
                          <a:pt x="5859" y="145238"/>
                          <a:pt x="5859" y="145511"/>
                        </a:cubicBezTo>
                        <a:lnTo>
                          <a:pt x="7494" y="135701"/>
                        </a:lnTo>
                        <a:cubicBezTo>
                          <a:pt x="8311" y="144148"/>
                          <a:pt x="5587" y="152595"/>
                          <a:pt x="6812" y="161179"/>
                        </a:cubicBezTo>
                        <a:lnTo>
                          <a:pt x="8174" y="161996"/>
                        </a:lnTo>
                        <a:cubicBezTo>
                          <a:pt x="7903" y="168536"/>
                          <a:pt x="8311" y="177528"/>
                          <a:pt x="8993" y="181616"/>
                        </a:cubicBezTo>
                        <a:cubicBezTo>
                          <a:pt x="9402" y="171670"/>
                          <a:pt x="8993" y="169490"/>
                          <a:pt x="9265" y="158318"/>
                        </a:cubicBezTo>
                        <a:cubicBezTo>
                          <a:pt x="10218" y="156819"/>
                          <a:pt x="10491" y="164721"/>
                          <a:pt x="10628" y="165811"/>
                        </a:cubicBezTo>
                        <a:lnTo>
                          <a:pt x="9946" y="164176"/>
                        </a:lnTo>
                        <a:cubicBezTo>
                          <a:pt x="8311" y="177528"/>
                          <a:pt x="10764" y="184068"/>
                          <a:pt x="10628" y="200690"/>
                        </a:cubicBezTo>
                        <a:cubicBezTo>
                          <a:pt x="10628" y="203143"/>
                          <a:pt x="10628" y="201644"/>
                          <a:pt x="10218" y="201099"/>
                        </a:cubicBezTo>
                        <a:cubicBezTo>
                          <a:pt x="11853" y="214451"/>
                          <a:pt x="10491" y="227667"/>
                          <a:pt x="13352" y="240610"/>
                        </a:cubicBezTo>
                        <a:lnTo>
                          <a:pt x="12262" y="236387"/>
                        </a:lnTo>
                        <a:cubicBezTo>
                          <a:pt x="13352" y="245242"/>
                          <a:pt x="16214" y="262409"/>
                          <a:pt x="19757" y="279304"/>
                        </a:cubicBezTo>
                        <a:lnTo>
                          <a:pt x="20300" y="279304"/>
                        </a:lnTo>
                        <a:cubicBezTo>
                          <a:pt x="20300" y="277396"/>
                          <a:pt x="21255" y="283800"/>
                          <a:pt x="21528" y="287342"/>
                        </a:cubicBezTo>
                        <a:lnTo>
                          <a:pt x="21528" y="287342"/>
                        </a:lnTo>
                        <a:cubicBezTo>
                          <a:pt x="23299" y="295790"/>
                          <a:pt x="25342" y="303828"/>
                          <a:pt x="26976" y="310504"/>
                        </a:cubicBezTo>
                        <a:cubicBezTo>
                          <a:pt x="26976" y="308324"/>
                          <a:pt x="26705" y="305599"/>
                          <a:pt x="26296" y="302329"/>
                        </a:cubicBezTo>
                        <a:cubicBezTo>
                          <a:pt x="25069" y="299741"/>
                          <a:pt x="23299" y="284073"/>
                          <a:pt x="22345" y="286389"/>
                        </a:cubicBezTo>
                        <a:cubicBezTo>
                          <a:pt x="22072" y="279031"/>
                          <a:pt x="19484" y="267451"/>
                          <a:pt x="19484" y="262137"/>
                        </a:cubicBezTo>
                        <a:cubicBezTo>
                          <a:pt x="19484" y="271947"/>
                          <a:pt x="17440" y="255461"/>
                          <a:pt x="16487" y="253826"/>
                        </a:cubicBezTo>
                        <a:cubicBezTo>
                          <a:pt x="17031" y="250420"/>
                          <a:pt x="15259" y="239384"/>
                          <a:pt x="16487" y="240474"/>
                        </a:cubicBezTo>
                        <a:cubicBezTo>
                          <a:pt x="16622" y="238566"/>
                          <a:pt x="15941" y="245379"/>
                          <a:pt x="17167" y="249466"/>
                        </a:cubicBezTo>
                        <a:cubicBezTo>
                          <a:pt x="19075" y="259548"/>
                          <a:pt x="16622" y="230664"/>
                          <a:pt x="18802" y="243335"/>
                        </a:cubicBezTo>
                        <a:cubicBezTo>
                          <a:pt x="16622" y="227258"/>
                          <a:pt x="16078" y="205867"/>
                          <a:pt x="15123" y="189109"/>
                        </a:cubicBezTo>
                        <a:lnTo>
                          <a:pt x="14716" y="198510"/>
                        </a:lnTo>
                        <a:cubicBezTo>
                          <a:pt x="14716" y="191017"/>
                          <a:pt x="14716" y="173441"/>
                          <a:pt x="15396" y="172078"/>
                        </a:cubicBezTo>
                        <a:cubicBezTo>
                          <a:pt x="15396" y="177665"/>
                          <a:pt x="15259" y="184068"/>
                          <a:pt x="15532" y="191153"/>
                        </a:cubicBezTo>
                        <a:cubicBezTo>
                          <a:pt x="16758" y="191562"/>
                          <a:pt x="15532" y="174122"/>
                          <a:pt x="16487" y="173441"/>
                        </a:cubicBezTo>
                        <a:cubicBezTo>
                          <a:pt x="15805" y="166629"/>
                          <a:pt x="15396" y="159680"/>
                          <a:pt x="14987" y="152868"/>
                        </a:cubicBezTo>
                        <a:lnTo>
                          <a:pt x="14579" y="161860"/>
                        </a:lnTo>
                        <a:cubicBezTo>
                          <a:pt x="13897" y="156138"/>
                          <a:pt x="15941" y="137336"/>
                          <a:pt x="17576" y="123439"/>
                        </a:cubicBezTo>
                        <a:cubicBezTo>
                          <a:pt x="18666" y="131613"/>
                          <a:pt x="15805" y="144421"/>
                          <a:pt x="15941" y="159135"/>
                        </a:cubicBezTo>
                        <a:cubicBezTo>
                          <a:pt x="16214" y="169762"/>
                          <a:pt x="17985" y="152595"/>
                          <a:pt x="18122" y="162677"/>
                        </a:cubicBezTo>
                        <a:cubicBezTo>
                          <a:pt x="18666" y="160089"/>
                          <a:pt x="18802" y="153549"/>
                          <a:pt x="18666" y="150279"/>
                        </a:cubicBezTo>
                        <a:lnTo>
                          <a:pt x="19211" y="146328"/>
                        </a:lnTo>
                        <a:cubicBezTo>
                          <a:pt x="20164" y="155320"/>
                          <a:pt x="19211" y="175348"/>
                          <a:pt x="20710" y="188700"/>
                        </a:cubicBezTo>
                        <a:cubicBezTo>
                          <a:pt x="20573" y="187474"/>
                          <a:pt x="20300" y="186521"/>
                          <a:pt x="20164" y="186112"/>
                        </a:cubicBezTo>
                        <a:cubicBezTo>
                          <a:pt x="19484" y="196330"/>
                          <a:pt x="19757" y="206821"/>
                          <a:pt x="20573" y="216767"/>
                        </a:cubicBezTo>
                        <a:cubicBezTo>
                          <a:pt x="20982" y="211454"/>
                          <a:pt x="20573" y="209410"/>
                          <a:pt x="20300" y="206412"/>
                        </a:cubicBezTo>
                        <a:cubicBezTo>
                          <a:pt x="20710" y="206004"/>
                          <a:pt x="21119" y="215541"/>
                          <a:pt x="21799" y="219083"/>
                        </a:cubicBezTo>
                        <a:cubicBezTo>
                          <a:pt x="21799" y="209819"/>
                          <a:pt x="22754" y="217312"/>
                          <a:pt x="22754" y="211454"/>
                        </a:cubicBezTo>
                        <a:cubicBezTo>
                          <a:pt x="23299" y="217448"/>
                          <a:pt x="23570" y="222353"/>
                          <a:pt x="23707" y="229710"/>
                        </a:cubicBezTo>
                        <a:cubicBezTo>
                          <a:pt x="23299" y="233525"/>
                          <a:pt x="22617" y="226577"/>
                          <a:pt x="21799" y="227394"/>
                        </a:cubicBezTo>
                        <a:cubicBezTo>
                          <a:pt x="22754" y="234888"/>
                          <a:pt x="20982" y="238566"/>
                          <a:pt x="22890" y="249602"/>
                        </a:cubicBezTo>
                        <a:cubicBezTo>
                          <a:pt x="21935" y="234752"/>
                          <a:pt x="25069" y="253281"/>
                          <a:pt x="26160" y="258322"/>
                        </a:cubicBezTo>
                        <a:lnTo>
                          <a:pt x="26160" y="255870"/>
                        </a:lnTo>
                        <a:cubicBezTo>
                          <a:pt x="27386" y="260502"/>
                          <a:pt x="27795" y="264317"/>
                          <a:pt x="27386" y="267723"/>
                        </a:cubicBezTo>
                        <a:cubicBezTo>
                          <a:pt x="26160" y="261728"/>
                          <a:pt x="26023" y="255870"/>
                          <a:pt x="25205" y="257777"/>
                        </a:cubicBezTo>
                        <a:cubicBezTo>
                          <a:pt x="25614" y="261728"/>
                          <a:pt x="26160" y="265679"/>
                          <a:pt x="26976" y="270175"/>
                        </a:cubicBezTo>
                        <a:lnTo>
                          <a:pt x="25751" y="266224"/>
                        </a:lnTo>
                        <a:cubicBezTo>
                          <a:pt x="26569" y="272764"/>
                          <a:pt x="27386" y="279440"/>
                          <a:pt x="28475" y="285980"/>
                        </a:cubicBezTo>
                        <a:cubicBezTo>
                          <a:pt x="29839" y="288977"/>
                          <a:pt x="31746" y="294018"/>
                          <a:pt x="33518" y="296471"/>
                        </a:cubicBezTo>
                        <a:cubicBezTo>
                          <a:pt x="33518" y="301239"/>
                          <a:pt x="35152" y="307643"/>
                          <a:pt x="36378" y="312003"/>
                        </a:cubicBezTo>
                        <a:lnTo>
                          <a:pt x="35560" y="309959"/>
                        </a:lnTo>
                        <a:cubicBezTo>
                          <a:pt x="36242" y="318679"/>
                          <a:pt x="41010" y="337617"/>
                          <a:pt x="42099" y="338980"/>
                        </a:cubicBezTo>
                        <a:cubicBezTo>
                          <a:pt x="42645" y="345383"/>
                          <a:pt x="27931" y="296880"/>
                          <a:pt x="37877" y="339933"/>
                        </a:cubicBezTo>
                        <a:cubicBezTo>
                          <a:pt x="41828" y="356283"/>
                          <a:pt x="42645" y="349607"/>
                          <a:pt x="45915" y="358599"/>
                        </a:cubicBezTo>
                        <a:cubicBezTo>
                          <a:pt x="45915" y="358599"/>
                          <a:pt x="45506" y="358190"/>
                          <a:pt x="45642" y="359144"/>
                        </a:cubicBezTo>
                        <a:cubicBezTo>
                          <a:pt x="47413" y="366229"/>
                          <a:pt x="48368" y="366774"/>
                          <a:pt x="50548" y="372360"/>
                        </a:cubicBezTo>
                        <a:cubicBezTo>
                          <a:pt x="49594" y="368000"/>
                          <a:pt x="48095" y="361869"/>
                          <a:pt x="47142" y="359961"/>
                        </a:cubicBezTo>
                        <a:cubicBezTo>
                          <a:pt x="48641" y="361869"/>
                          <a:pt x="51092" y="374676"/>
                          <a:pt x="53545" y="379853"/>
                        </a:cubicBezTo>
                        <a:cubicBezTo>
                          <a:pt x="49866" y="373313"/>
                          <a:pt x="57088" y="393478"/>
                          <a:pt x="54635" y="388437"/>
                        </a:cubicBezTo>
                        <a:cubicBezTo>
                          <a:pt x="57904" y="402743"/>
                          <a:pt x="64580" y="416912"/>
                          <a:pt x="68532" y="423452"/>
                        </a:cubicBezTo>
                        <a:cubicBezTo>
                          <a:pt x="70303" y="433398"/>
                          <a:pt x="75072" y="439393"/>
                          <a:pt x="80794" y="454380"/>
                        </a:cubicBezTo>
                        <a:cubicBezTo>
                          <a:pt x="79840" y="452064"/>
                          <a:pt x="77797" y="448112"/>
                          <a:pt x="76570" y="444843"/>
                        </a:cubicBezTo>
                        <a:cubicBezTo>
                          <a:pt x="71665" y="436940"/>
                          <a:pt x="82566" y="460375"/>
                          <a:pt x="75890" y="447976"/>
                        </a:cubicBezTo>
                        <a:cubicBezTo>
                          <a:pt x="77252" y="450701"/>
                          <a:pt x="76570" y="447976"/>
                          <a:pt x="75208" y="445115"/>
                        </a:cubicBezTo>
                        <a:cubicBezTo>
                          <a:pt x="72891" y="440210"/>
                          <a:pt x="70440" y="435714"/>
                          <a:pt x="70440" y="437213"/>
                        </a:cubicBezTo>
                        <a:lnTo>
                          <a:pt x="74526" y="449747"/>
                        </a:lnTo>
                        <a:lnTo>
                          <a:pt x="72347" y="445660"/>
                        </a:lnTo>
                        <a:cubicBezTo>
                          <a:pt x="74526" y="451927"/>
                          <a:pt x="76706" y="458195"/>
                          <a:pt x="79023" y="464462"/>
                        </a:cubicBezTo>
                        <a:cubicBezTo>
                          <a:pt x="79432" y="464871"/>
                          <a:pt x="79023" y="462963"/>
                          <a:pt x="78750" y="462009"/>
                        </a:cubicBezTo>
                        <a:cubicBezTo>
                          <a:pt x="87743" y="482991"/>
                          <a:pt x="101504" y="505744"/>
                          <a:pt x="111994" y="523048"/>
                        </a:cubicBezTo>
                        <a:cubicBezTo>
                          <a:pt x="114310" y="523729"/>
                          <a:pt x="121668" y="533947"/>
                          <a:pt x="129706" y="545528"/>
                        </a:cubicBezTo>
                        <a:cubicBezTo>
                          <a:pt x="138290" y="556564"/>
                          <a:pt x="147419" y="569099"/>
                          <a:pt x="153549" y="574685"/>
                        </a:cubicBezTo>
                        <a:cubicBezTo>
                          <a:pt x="149870" y="571960"/>
                          <a:pt x="147010" y="571279"/>
                          <a:pt x="148099" y="573867"/>
                        </a:cubicBezTo>
                        <a:cubicBezTo>
                          <a:pt x="145784" y="571142"/>
                          <a:pt x="140061" y="565965"/>
                          <a:pt x="135293" y="559153"/>
                        </a:cubicBezTo>
                        <a:cubicBezTo>
                          <a:pt x="135020" y="557790"/>
                          <a:pt x="129297" y="549207"/>
                          <a:pt x="133794" y="554112"/>
                        </a:cubicBezTo>
                        <a:cubicBezTo>
                          <a:pt x="119897" y="535991"/>
                          <a:pt x="134338" y="557654"/>
                          <a:pt x="129161" y="552885"/>
                        </a:cubicBezTo>
                        <a:cubicBezTo>
                          <a:pt x="144420" y="573050"/>
                          <a:pt x="155866" y="583405"/>
                          <a:pt x="166901" y="594440"/>
                        </a:cubicBezTo>
                        <a:lnTo>
                          <a:pt x="166901" y="594985"/>
                        </a:lnTo>
                        <a:cubicBezTo>
                          <a:pt x="169627" y="597847"/>
                          <a:pt x="172351" y="600571"/>
                          <a:pt x="175485" y="603160"/>
                        </a:cubicBezTo>
                        <a:cubicBezTo>
                          <a:pt x="168945" y="595939"/>
                          <a:pt x="170580" y="594849"/>
                          <a:pt x="178891" y="604386"/>
                        </a:cubicBezTo>
                        <a:lnTo>
                          <a:pt x="177801" y="603296"/>
                        </a:lnTo>
                        <a:cubicBezTo>
                          <a:pt x="182433" y="608882"/>
                          <a:pt x="193061" y="619510"/>
                          <a:pt x="201644" y="626867"/>
                        </a:cubicBezTo>
                        <a:lnTo>
                          <a:pt x="208048" y="631091"/>
                        </a:lnTo>
                        <a:cubicBezTo>
                          <a:pt x="216358" y="638720"/>
                          <a:pt x="215269" y="640900"/>
                          <a:pt x="217177" y="644306"/>
                        </a:cubicBezTo>
                        <a:cubicBezTo>
                          <a:pt x="231074" y="655478"/>
                          <a:pt x="239792" y="660792"/>
                          <a:pt x="250829" y="667196"/>
                        </a:cubicBezTo>
                        <a:cubicBezTo>
                          <a:pt x="254644" y="671692"/>
                          <a:pt x="276989" y="686134"/>
                          <a:pt x="264454" y="679458"/>
                        </a:cubicBezTo>
                        <a:cubicBezTo>
                          <a:pt x="271402" y="683409"/>
                          <a:pt x="274945" y="683954"/>
                          <a:pt x="279304" y="685589"/>
                        </a:cubicBezTo>
                        <a:cubicBezTo>
                          <a:pt x="283528" y="687088"/>
                          <a:pt x="288842" y="689676"/>
                          <a:pt x="300150" y="697578"/>
                        </a:cubicBezTo>
                        <a:lnTo>
                          <a:pt x="293474" y="694990"/>
                        </a:lnTo>
                        <a:cubicBezTo>
                          <a:pt x="304918" y="701393"/>
                          <a:pt x="319225" y="708206"/>
                          <a:pt x="332031" y="713655"/>
                        </a:cubicBezTo>
                        <a:cubicBezTo>
                          <a:pt x="344975" y="719105"/>
                          <a:pt x="356556" y="723193"/>
                          <a:pt x="361870" y="725918"/>
                        </a:cubicBezTo>
                        <a:cubicBezTo>
                          <a:pt x="351515" y="725918"/>
                          <a:pt x="391434" y="740087"/>
                          <a:pt x="395249" y="743902"/>
                        </a:cubicBezTo>
                        <a:cubicBezTo>
                          <a:pt x="394160" y="742812"/>
                          <a:pt x="403833" y="745264"/>
                          <a:pt x="405331" y="745264"/>
                        </a:cubicBezTo>
                        <a:cubicBezTo>
                          <a:pt x="407239" y="746354"/>
                          <a:pt x="410645" y="747581"/>
                          <a:pt x="414597" y="747717"/>
                        </a:cubicBezTo>
                        <a:cubicBezTo>
                          <a:pt x="404787" y="744583"/>
                          <a:pt x="422362" y="746354"/>
                          <a:pt x="403151" y="742540"/>
                        </a:cubicBezTo>
                        <a:cubicBezTo>
                          <a:pt x="408193" y="742948"/>
                          <a:pt x="413915" y="743221"/>
                          <a:pt x="421000" y="744038"/>
                        </a:cubicBezTo>
                        <a:cubicBezTo>
                          <a:pt x="428085" y="744992"/>
                          <a:pt x="436396" y="746491"/>
                          <a:pt x="447023" y="748262"/>
                        </a:cubicBezTo>
                        <a:lnTo>
                          <a:pt x="446478" y="749488"/>
                        </a:lnTo>
                        <a:cubicBezTo>
                          <a:pt x="440891" y="748262"/>
                          <a:pt x="435306" y="747444"/>
                          <a:pt x="429856" y="745946"/>
                        </a:cubicBezTo>
                        <a:cubicBezTo>
                          <a:pt x="431355" y="747308"/>
                          <a:pt x="422771" y="745264"/>
                          <a:pt x="419229" y="744992"/>
                        </a:cubicBezTo>
                        <a:cubicBezTo>
                          <a:pt x="434624" y="748943"/>
                          <a:pt x="433535" y="749488"/>
                          <a:pt x="432444" y="749897"/>
                        </a:cubicBezTo>
                        <a:cubicBezTo>
                          <a:pt x="431355" y="750306"/>
                          <a:pt x="430400" y="750987"/>
                          <a:pt x="446478" y="753575"/>
                        </a:cubicBezTo>
                        <a:cubicBezTo>
                          <a:pt x="449747" y="753303"/>
                          <a:pt x="447703" y="753303"/>
                          <a:pt x="456014" y="754393"/>
                        </a:cubicBezTo>
                        <a:cubicBezTo>
                          <a:pt x="452064" y="753712"/>
                          <a:pt x="451246" y="754529"/>
                          <a:pt x="457514" y="755619"/>
                        </a:cubicBezTo>
                        <a:cubicBezTo>
                          <a:pt x="459557" y="755619"/>
                          <a:pt x="461737" y="755483"/>
                          <a:pt x="463781" y="755347"/>
                        </a:cubicBezTo>
                        <a:cubicBezTo>
                          <a:pt x="469231" y="757118"/>
                          <a:pt x="464598" y="756982"/>
                          <a:pt x="459557" y="756709"/>
                        </a:cubicBezTo>
                        <a:cubicBezTo>
                          <a:pt x="454652" y="756300"/>
                          <a:pt x="449475" y="755483"/>
                          <a:pt x="454243" y="757118"/>
                        </a:cubicBezTo>
                        <a:cubicBezTo>
                          <a:pt x="447840" y="756437"/>
                          <a:pt x="439393" y="755483"/>
                          <a:pt x="432717" y="754802"/>
                        </a:cubicBezTo>
                        <a:cubicBezTo>
                          <a:pt x="426177" y="753848"/>
                          <a:pt x="421682" y="753439"/>
                          <a:pt x="423453" y="754802"/>
                        </a:cubicBezTo>
                        <a:cubicBezTo>
                          <a:pt x="433535" y="757527"/>
                          <a:pt x="438303" y="757390"/>
                          <a:pt x="443208" y="757390"/>
                        </a:cubicBezTo>
                        <a:cubicBezTo>
                          <a:pt x="448113" y="757390"/>
                          <a:pt x="453017" y="757799"/>
                          <a:pt x="463645" y="759434"/>
                        </a:cubicBezTo>
                        <a:lnTo>
                          <a:pt x="465825" y="760388"/>
                        </a:lnTo>
                        <a:cubicBezTo>
                          <a:pt x="473454" y="760796"/>
                          <a:pt x="474816" y="759707"/>
                          <a:pt x="479041" y="759570"/>
                        </a:cubicBezTo>
                        <a:cubicBezTo>
                          <a:pt x="479313" y="759979"/>
                          <a:pt x="481221" y="760796"/>
                          <a:pt x="486126" y="761205"/>
                        </a:cubicBezTo>
                        <a:cubicBezTo>
                          <a:pt x="499068" y="760252"/>
                          <a:pt x="507652" y="760933"/>
                          <a:pt x="519369" y="758889"/>
                        </a:cubicBezTo>
                        <a:cubicBezTo>
                          <a:pt x="503700" y="759570"/>
                          <a:pt x="497024" y="758072"/>
                          <a:pt x="490212" y="757390"/>
                        </a:cubicBezTo>
                        <a:cubicBezTo>
                          <a:pt x="483400" y="756709"/>
                          <a:pt x="476587" y="755347"/>
                          <a:pt x="460511" y="753984"/>
                        </a:cubicBezTo>
                        <a:cubicBezTo>
                          <a:pt x="465689" y="753984"/>
                          <a:pt x="488170" y="756437"/>
                          <a:pt x="489805" y="754393"/>
                        </a:cubicBezTo>
                        <a:lnTo>
                          <a:pt x="489395" y="755755"/>
                        </a:lnTo>
                        <a:cubicBezTo>
                          <a:pt x="499887" y="755755"/>
                          <a:pt x="510378" y="755892"/>
                          <a:pt x="523457" y="756437"/>
                        </a:cubicBezTo>
                        <a:lnTo>
                          <a:pt x="515419" y="757118"/>
                        </a:lnTo>
                        <a:cubicBezTo>
                          <a:pt x="532857" y="756709"/>
                          <a:pt x="544439" y="759162"/>
                          <a:pt x="558199" y="756437"/>
                        </a:cubicBezTo>
                        <a:cubicBezTo>
                          <a:pt x="553294" y="756437"/>
                          <a:pt x="549344" y="756573"/>
                          <a:pt x="546345" y="756982"/>
                        </a:cubicBezTo>
                        <a:cubicBezTo>
                          <a:pt x="555611" y="756300"/>
                          <a:pt x="566511" y="755619"/>
                          <a:pt x="576320" y="754938"/>
                        </a:cubicBezTo>
                        <a:cubicBezTo>
                          <a:pt x="582996" y="753848"/>
                          <a:pt x="589536" y="751941"/>
                          <a:pt x="596075" y="750442"/>
                        </a:cubicBezTo>
                        <a:cubicBezTo>
                          <a:pt x="596075" y="751123"/>
                          <a:pt x="608611" y="749488"/>
                          <a:pt x="602751" y="751396"/>
                        </a:cubicBezTo>
                        <a:cubicBezTo>
                          <a:pt x="617330" y="750306"/>
                          <a:pt x="623597" y="746627"/>
                          <a:pt x="631772" y="744992"/>
                        </a:cubicBezTo>
                        <a:cubicBezTo>
                          <a:pt x="639129" y="744038"/>
                          <a:pt x="636132" y="744992"/>
                          <a:pt x="630955" y="746218"/>
                        </a:cubicBezTo>
                        <a:cubicBezTo>
                          <a:pt x="625778" y="747444"/>
                          <a:pt x="618693" y="748943"/>
                          <a:pt x="618147" y="750033"/>
                        </a:cubicBezTo>
                        <a:cubicBezTo>
                          <a:pt x="623188" y="749216"/>
                          <a:pt x="628365" y="748262"/>
                          <a:pt x="633407" y="747444"/>
                        </a:cubicBezTo>
                        <a:cubicBezTo>
                          <a:pt x="638311" y="746218"/>
                          <a:pt x="643217" y="744992"/>
                          <a:pt x="647849" y="743902"/>
                        </a:cubicBezTo>
                        <a:cubicBezTo>
                          <a:pt x="656977" y="741722"/>
                          <a:pt x="664880" y="738725"/>
                          <a:pt x="670194" y="736409"/>
                        </a:cubicBezTo>
                        <a:cubicBezTo>
                          <a:pt x="666106" y="737362"/>
                          <a:pt x="664062" y="737635"/>
                          <a:pt x="664198" y="737362"/>
                        </a:cubicBezTo>
                        <a:cubicBezTo>
                          <a:pt x="664880" y="737635"/>
                          <a:pt x="672782" y="735182"/>
                          <a:pt x="677143" y="733820"/>
                        </a:cubicBezTo>
                        <a:lnTo>
                          <a:pt x="679867" y="732049"/>
                        </a:lnTo>
                        <a:cubicBezTo>
                          <a:pt x="687225" y="730141"/>
                          <a:pt x="686406" y="730959"/>
                          <a:pt x="680549" y="733684"/>
                        </a:cubicBezTo>
                        <a:cubicBezTo>
                          <a:pt x="687497" y="731367"/>
                          <a:pt x="695126" y="726871"/>
                          <a:pt x="702757" y="725645"/>
                        </a:cubicBezTo>
                        <a:cubicBezTo>
                          <a:pt x="691311" y="730959"/>
                          <a:pt x="676052" y="735319"/>
                          <a:pt x="669921" y="737498"/>
                        </a:cubicBezTo>
                        <a:cubicBezTo>
                          <a:pt x="682455" y="733547"/>
                          <a:pt x="688723" y="731640"/>
                          <a:pt x="695945" y="729869"/>
                        </a:cubicBezTo>
                        <a:cubicBezTo>
                          <a:pt x="703301" y="728098"/>
                          <a:pt x="711204" y="725509"/>
                          <a:pt x="726327" y="718560"/>
                        </a:cubicBezTo>
                        <a:cubicBezTo>
                          <a:pt x="726871" y="718833"/>
                          <a:pt x="721966" y="721694"/>
                          <a:pt x="727962" y="719242"/>
                        </a:cubicBezTo>
                        <a:cubicBezTo>
                          <a:pt x="741314" y="712702"/>
                          <a:pt x="730686" y="715972"/>
                          <a:pt x="734501" y="713110"/>
                        </a:cubicBezTo>
                        <a:cubicBezTo>
                          <a:pt x="724556" y="718560"/>
                          <a:pt x="719242" y="719650"/>
                          <a:pt x="712839" y="721285"/>
                        </a:cubicBezTo>
                        <a:lnTo>
                          <a:pt x="715290" y="719514"/>
                        </a:lnTo>
                        <a:cubicBezTo>
                          <a:pt x="715290" y="719514"/>
                          <a:pt x="722375" y="716925"/>
                          <a:pt x="724556" y="716517"/>
                        </a:cubicBezTo>
                        <a:lnTo>
                          <a:pt x="725645" y="714473"/>
                        </a:lnTo>
                        <a:cubicBezTo>
                          <a:pt x="725645" y="716380"/>
                          <a:pt x="736409" y="712702"/>
                          <a:pt x="744038" y="708069"/>
                        </a:cubicBezTo>
                        <a:cubicBezTo>
                          <a:pt x="735454" y="711067"/>
                          <a:pt x="737635" y="709977"/>
                          <a:pt x="734638" y="709432"/>
                        </a:cubicBezTo>
                        <a:cubicBezTo>
                          <a:pt x="744993" y="702347"/>
                          <a:pt x="748126" y="704799"/>
                          <a:pt x="758890" y="696080"/>
                        </a:cubicBezTo>
                        <a:cubicBezTo>
                          <a:pt x="758344" y="697033"/>
                          <a:pt x="748262" y="703437"/>
                          <a:pt x="757390" y="698532"/>
                        </a:cubicBezTo>
                        <a:cubicBezTo>
                          <a:pt x="758617" y="697851"/>
                          <a:pt x="759434" y="697306"/>
                          <a:pt x="760252" y="696761"/>
                        </a:cubicBezTo>
                        <a:lnTo>
                          <a:pt x="754393" y="712021"/>
                        </a:lnTo>
                        <a:cubicBezTo>
                          <a:pt x="753303" y="708478"/>
                          <a:pt x="753303" y="704663"/>
                          <a:pt x="753849" y="702075"/>
                        </a:cubicBezTo>
                        <a:lnTo>
                          <a:pt x="767201" y="720059"/>
                        </a:lnTo>
                        <a:cubicBezTo>
                          <a:pt x="763522" y="720468"/>
                          <a:pt x="763113" y="721285"/>
                          <a:pt x="758617" y="721558"/>
                        </a:cubicBezTo>
                        <a:cubicBezTo>
                          <a:pt x="763931" y="720468"/>
                          <a:pt x="764067" y="719650"/>
                          <a:pt x="767201" y="718560"/>
                        </a:cubicBezTo>
                        <a:lnTo>
                          <a:pt x="755347" y="702483"/>
                        </a:lnTo>
                        <a:cubicBezTo>
                          <a:pt x="755075" y="704799"/>
                          <a:pt x="755075" y="708069"/>
                          <a:pt x="756300" y="711339"/>
                        </a:cubicBezTo>
                        <a:lnTo>
                          <a:pt x="761342" y="698260"/>
                        </a:lnTo>
                        <a:cubicBezTo>
                          <a:pt x="761342" y="698260"/>
                          <a:pt x="760389" y="699213"/>
                          <a:pt x="759843" y="699758"/>
                        </a:cubicBezTo>
                        <a:cubicBezTo>
                          <a:pt x="746628" y="707661"/>
                          <a:pt x="754666" y="703028"/>
                          <a:pt x="741450" y="710522"/>
                        </a:cubicBezTo>
                        <a:cubicBezTo>
                          <a:pt x="745537" y="708887"/>
                          <a:pt x="749488" y="707252"/>
                          <a:pt x="753440" y="705481"/>
                        </a:cubicBezTo>
                        <a:cubicBezTo>
                          <a:pt x="741996" y="712021"/>
                          <a:pt x="745673" y="711339"/>
                          <a:pt x="744993" y="712429"/>
                        </a:cubicBezTo>
                        <a:cubicBezTo>
                          <a:pt x="758344" y="706434"/>
                          <a:pt x="760116" y="703846"/>
                          <a:pt x="763113" y="701121"/>
                        </a:cubicBezTo>
                        <a:lnTo>
                          <a:pt x="759570" y="710522"/>
                        </a:lnTo>
                        <a:cubicBezTo>
                          <a:pt x="758890" y="708614"/>
                          <a:pt x="758481" y="706026"/>
                          <a:pt x="758890" y="703710"/>
                        </a:cubicBezTo>
                        <a:lnTo>
                          <a:pt x="767337" y="715018"/>
                        </a:lnTo>
                        <a:cubicBezTo>
                          <a:pt x="765293" y="715290"/>
                          <a:pt x="762704" y="715563"/>
                          <a:pt x="758617" y="715563"/>
                        </a:cubicBezTo>
                        <a:cubicBezTo>
                          <a:pt x="751396" y="716653"/>
                          <a:pt x="772786" y="715563"/>
                          <a:pt x="761342" y="716653"/>
                        </a:cubicBezTo>
                        <a:cubicBezTo>
                          <a:pt x="747171" y="716653"/>
                          <a:pt x="758072" y="717607"/>
                          <a:pt x="742267" y="718424"/>
                        </a:cubicBezTo>
                        <a:lnTo>
                          <a:pt x="744856" y="717743"/>
                        </a:lnTo>
                        <a:cubicBezTo>
                          <a:pt x="739952" y="716925"/>
                          <a:pt x="735183" y="718152"/>
                          <a:pt x="729597" y="718152"/>
                        </a:cubicBezTo>
                        <a:cubicBezTo>
                          <a:pt x="723328" y="718424"/>
                          <a:pt x="736682" y="722920"/>
                          <a:pt x="711068" y="722648"/>
                        </a:cubicBezTo>
                        <a:cubicBezTo>
                          <a:pt x="712293" y="722239"/>
                          <a:pt x="712839" y="722103"/>
                          <a:pt x="712839" y="721966"/>
                        </a:cubicBezTo>
                        <a:cubicBezTo>
                          <a:pt x="721150" y="718288"/>
                          <a:pt x="729460" y="714745"/>
                          <a:pt x="737771" y="710794"/>
                        </a:cubicBezTo>
                        <a:cubicBezTo>
                          <a:pt x="712157" y="710794"/>
                          <a:pt x="682591" y="709841"/>
                          <a:pt x="653163" y="706571"/>
                        </a:cubicBezTo>
                        <a:cubicBezTo>
                          <a:pt x="646351" y="703846"/>
                          <a:pt x="674417" y="706571"/>
                          <a:pt x="672645" y="705072"/>
                        </a:cubicBezTo>
                        <a:lnTo>
                          <a:pt x="686134" y="706162"/>
                        </a:lnTo>
                        <a:cubicBezTo>
                          <a:pt x="685317" y="707116"/>
                          <a:pt x="657931" y="705072"/>
                          <a:pt x="669921" y="707388"/>
                        </a:cubicBezTo>
                        <a:cubicBezTo>
                          <a:pt x="681911" y="707661"/>
                          <a:pt x="690494" y="708206"/>
                          <a:pt x="699078" y="708478"/>
                        </a:cubicBezTo>
                        <a:cubicBezTo>
                          <a:pt x="707525" y="708478"/>
                          <a:pt x="715972" y="708478"/>
                          <a:pt x="727280" y="707661"/>
                        </a:cubicBezTo>
                        <a:cubicBezTo>
                          <a:pt x="720331" y="705344"/>
                          <a:pt x="697443" y="707661"/>
                          <a:pt x="682864" y="705072"/>
                        </a:cubicBezTo>
                        <a:cubicBezTo>
                          <a:pt x="688996" y="705481"/>
                          <a:pt x="694173" y="705481"/>
                          <a:pt x="699214" y="705481"/>
                        </a:cubicBezTo>
                        <a:cubicBezTo>
                          <a:pt x="685453" y="704391"/>
                          <a:pt x="670738" y="703846"/>
                          <a:pt x="655206" y="701938"/>
                        </a:cubicBezTo>
                        <a:lnTo>
                          <a:pt x="651665" y="702211"/>
                        </a:lnTo>
                        <a:cubicBezTo>
                          <a:pt x="662154" y="703301"/>
                          <a:pt x="669376" y="704118"/>
                          <a:pt x="670330" y="704118"/>
                        </a:cubicBezTo>
                        <a:cubicBezTo>
                          <a:pt x="656433" y="703028"/>
                          <a:pt x="644443" y="703028"/>
                          <a:pt x="643352" y="704663"/>
                        </a:cubicBezTo>
                        <a:lnTo>
                          <a:pt x="645805" y="704936"/>
                        </a:lnTo>
                        <a:lnTo>
                          <a:pt x="640764" y="704936"/>
                        </a:lnTo>
                        <a:cubicBezTo>
                          <a:pt x="637495" y="704663"/>
                          <a:pt x="634225" y="704391"/>
                          <a:pt x="630955" y="703846"/>
                        </a:cubicBezTo>
                        <a:close/>
                        <a:moveTo>
                          <a:pt x="55589" y="92102"/>
                        </a:moveTo>
                        <a:cubicBezTo>
                          <a:pt x="55860" y="92920"/>
                          <a:pt x="56270" y="93601"/>
                          <a:pt x="56542" y="94010"/>
                        </a:cubicBezTo>
                        <a:cubicBezTo>
                          <a:pt x="56270" y="93601"/>
                          <a:pt x="56133" y="94146"/>
                          <a:pt x="55589" y="92102"/>
                        </a:cubicBezTo>
                        <a:close/>
                        <a:moveTo>
                          <a:pt x="641446" y="759162"/>
                        </a:moveTo>
                        <a:cubicBezTo>
                          <a:pt x="659839" y="755210"/>
                          <a:pt x="678368" y="750578"/>
                          <a:pt x="695399" y="744720"/>
                        </a:cubicBezTo>
                        <a:cubicBezTo>
                          <a:pt x="679458" y="748807"/>
                          <a:pt x="665697" y="750714"/>
                          <a:pt x="662563" y="750714"/>
                        </a:cubicBezTo>
                        <a:cubicBezTo>
                          <a:pt x="659430" y="750442"/>
                          <a:pt x="666924" y="748262"/>
                          <a:pt x="692538" y="739815"/>
                        </a:cubicBezTo>
                        <a:lnTo>
                          <a:pt x="695808" y="738452"/>
                        </a:lnTo>
                        <a:cubicBezTo>
                          <a:pt x="689132" y="740632"/>
                          <a:pt x="677550" y="744175"/>
                          <a:pt x="666515" y="747581"/>
                        </a:cubicBezTo>
                        <a:cubicBezTo>
                          <a:pt x="662291" y="749624"/>
                          <a:pt x="653027" y="753167"/>
                          <a:pt x="644987" y="756300"/>
                        </a:cubicBezTo>
                        <a:cubicBezTo>
                          <a:pt x="640901" y="757799"/>
                          <a:pt x="637222" y="759570"/>
                          <a:pt x="634361" y="760524"/>
                        </a:cubicBezTo>
                        <a:cubicBezTo>
                          <a:pt x="631635" y="761478"/>
                          <a:pt x="629864" y="762159"/>
                          <a:pt x="630000" y="762295"/>
                        </a:cubicBezTo>
                        <a:cubicBezTo>
                          <a:pt x="633407" y="762568"/>
                          <a:pt x="638040" y="760796"/>
                          <a:pt x="643898" y="759570"/>
                        </a:cubicBezTo>
                        <a:lnTo>
                          <a:pt x="641446" y="759570"/>
                        </a:lnTo>
                        <a:close/>
                        <a:moveTo>
                          <a:pt x="627276" y="756573"/>
                        </a:moveTo>
                        <a:cubicBezTo>
                          <a:pt x="616785" y="758208"/>
                          <a:pt x="619374" y="758480"/>
                          <a:pt x="617874" y="759298"/>
                        </a:cubicBezTo>
                        <a:cubicBezTo>
                          <a:pt x="621553" y="758480"/>
                          <a:pt x="625096" y="757799"/>
                          <a:pt x="628775" y="756982"/>
                        </a:cubicBezTo>
                        <a:cubicBezTo>
                          <a:pt x="627413" y="756982"/>
                          <a:pt x="626594" y="756982"/>
                          <a:pt x="627413" y="756437"/>
                        </a:cubicBezTo>
                        <a:close/>
                        <a:moveTo>
                          <a:pt x="618556" y="759843"/>
                        </a:moveTo>
                        <a:cubicBezTo>
                          <a:pt x="619782" y="759707"/>
                          <a:pt x="620737" y="759434"/>
                          <a:pt x="621280" y="759434"/>
                        </a:cubicBezTo>
                        <a:lnTo>
                          <a:pt x="618556" y="759843"/>
                        </a:lnTo>
                        <a:close/>
                        <a:moveTo>
                          <a:pt x="722103" y="705481"/>
                        </a:moveTo>
                        <a:cubicBezTo>
                          <a:pt x="722103" y="705481"/>
                          <a:pt x="722785" y="705481"/>
                          <a:pt x="723194" y="705481"/>
                        </a:cubicBezTo>
                        <a:cubicBezTo>
                          <a:pt x="720741" y="705481"/>
                          <a:pt x="718153" y="705344"/>
                          <a:pt x="715563" y="705208"/>
                        </a:cubicBezTo>
                        <a:cubicBezTo>
                          <a:pt x="716516" y="705208"/>
                          <a:pt x="718560" y="705481"/>
                          <a:pt x="722103" y="705481"/>
                        </a:cubicBezTo>
                        <a:close/>
                        <a:moveTo>
                          <a:pt x="743631" y="707116"/>
                        </a:moveTo>
                        <a:lnTo>
                          <a:pt x="746082" y="705889"/>
                        </a:lnTo>
                        <a:cubicBezTo>
                          <a:pt x="743765" y="705889"/>
                          <a:pt x="741314" y="705889"/>
                          <a:pt x="738997" y="705889"/>
                        </a:cubicBezTo>
                        <a:cubicBezTo>
                          <a:pt x="739815" y="706434"/>
                          <a:pt x="740632" y="706843"/>
                          <a:pt x="743631" y="707116"/>
                        </a:cubicBezTo>
                        <a:close/>
                        <a:moveTo>
                          <a:pt x="726871" y="722511"/>
                        </a:moveTo>
                        <a:cubicBezTo>
                          <a:pt x="723465" y="725509"/>
                          <a:pt x="710113" y="731095"/>
                          <a:pt x="709840" y="733002"/>
                        </a:cubicBezTo>
                        <a:cubicBezTo>
                          <a:pt x="709160" y="733684"/>
                          <a:pt x="712021" y="732730"/>
                          <a:pt x="715290" y="731504"/>
                        </a:cubicBezTo>
                        <a:cubicBezTo>
                          <a:pt x="718833" y="730005"/>
                          <a:pt x="722648" y="728506"/>
                          <a:pt x="726600" y="726871"/>
                        </a:cubicBezTo>
                        <a:cubicBezTo>
                          <a:pt x="726600" y="726599"/>
                          <a:pt x="727416" y="726054"/>
                          <a:pt x="728642" y="725373"/>
                        </a:cubicBezTo>
                        <a:cubicBezTo>
                          <a:pt x="724556" y="726871"/>
                          <a:pt x="721830" y="727553"/>
                          <a:pt x="723057" y="725918"/>
                        </a:cubicBezTo>
                        <a:cubicBezTo>
                          <a:pt x="734092" y="723738"/>
                          <a:pt x="731504" y="720740"/>
                          <a:pt x="742403" y="716108"/>
                        </a:cubicBezTo>
                        <a:cubicBezTo>
                          <a:pt x="745265" y="713383"/>
                          <a:pt x="730141" y="721013"/>
                          <a:pt x="727007" y="722511"/>
                        </a:cubicBezTo>
                        <a:close/>
                        <a:moveTo>
                          <a:pt x="29430" y="339252"/>
                        </a:moveTo>
                        <a:cubicBezTo>
                          <a:pt x="29430" y="339252"/>
                          <a:pt x="29566" y="337617"/>
                          <a:pt x="29702" y="335982"/>
                        </a:cubicBezTo>
                        <a:lnTo>
                          <a:pt x="32427" y="344021"/>
                        </a:lnTo>
                        <a:cubicBezTo>
                          <a:pt x="35424" y="358599"/>
                          <a:pt x="36515" y="370861"/>
                          <a:pt x="42236" y="383259"/>
                        </a:cubicBezTo>
                        <a:cubicBezTo>
                          <a:pt x="43600" y="389390"/>
                          <a:pt x="43600" y="392933"/>
                          <a:pt x="43736" y="396339"/>
                        </a:cubicBezTo>
                        <a:cubicBezTo>
                          <a:pt x="42918" y="393342"/>
                          <a:pt x="42099" y="390617"/>
                          <a:pt x="41419" y="388300"/>
                        </a:cubicBezTo>
                        <a:cubicBezTo>
                          <a:pt x="34471" y="370589"/>
                          <a:pt x="34061" y="365547"/>
                          <a:pt x="33925" y="361460"/>
                        </a:cubicBezTo>
                        <a:cubicBezTo>
                          <a:pt x="33789" y="357373"/>
                          <a:pt x="33925" y="354103"/>
                          <a:pt x="29430" y="339525"/>
                        </a:cubicBezTo>
                        <a:close/>
                        <a:moveTo>
                          <a:pt x="87743" y="501248"/>
                        </a:moveTo>
                        <a:cubicBezTo>
                          <a:pt x="86925" y="499886"/>
                          <a:pt x="86379" y="499613"/>
                          <a:pt x="86379" y="499613"/>
                        </a:cubicBezTo>
                        <a:cubicBezTo>
                          <a:pt x="105590" y="527271"/>
                          <a:pt x="121259" y="549888"/>
                          <a:pt x="132567" y="564058"/>
                        </a:cubicBezTo>
                        <a:cubicBezTo>
                          <a:pt x="131341" y="560515"/>
                          <a:pt x="122348" y="547163"/>
                          <a:pt x="118806" y="540351"/>
                        </a:cubicBezTo>
                        <a:lnTo>
                          <a:pt x="123712" y="545256"/>
                        </a:lnTo>
                        <a:lnTo>
                          <a:pt x="125211" y="549343"/>
                        </a:lnTo>
                        <a:lnTo>
                          <a:pt x="133249" y="558063"/>
                        </a:lnTo>
                        <a:cubicBezTo>
                          <a:pt x="132023" y="554929"/>
                          <a:pt x="126027" y="547572"/>
                          <a:pt x="123303" y="541713"/>
                        </a:cubicBezTo>
                        <a:cubicBezTo>
                          <a:pt x="122894" y="541441"/>
                          <a:pt x="109951" y="525500"/>
                          <a:pt x="106682" y="520868"/>
                        </a:cubicBezTo>
                        <a:cubicBezTo>
                          <a:pt x="109133" y="525773"/>
                          <a:pt x="111723" y="530541"/>
                          <a:pt x="114583" y="535174"/>
                        </a:cubicBezTo>
                        <a:cubicBezTo>
                          <a:pt x="112130" y="531495"/>
                          <a:pt x="100959" y="513102"/>
                          <a:pt x="96190" y="505881"/>
                        </a:cubicBezTo>
                        <a:cubicBezTo>
                          <a:pt x="95508" y="506017"/>
                          <a:pt x="102321" y="519369"/>
                          <a:pt x="104501" y="520050"/>
                        </a:cubicBezTo>
                        <a:cubicBezTo>
                          <a:pt x="104501" y="522094"/>
                          <a:pt x="95781" y="507516"/>
                          <a:pt x="100413" y="517325"/>
                        </a:cubicBezTo>
                        <a:cubicBezTo>
                          <a:pt x="92511" y="507107"/>
                          <a:pt x="83928" y="488577"/>
                          <a:pt x="79976" y="479994"/>
                        </a:cubicBezTo>
                        <a:lnTo>
                          <a:pt x="80794" y="477814"/>
                        </a:lnTo>
                        <a:cubicBezTo>
                          <a:pt x="76706" y="468413"/>
                          <a:pt x="75890" y="472500"/>
                          <a:pt x="71529" y="460920"/>
                        </a:cubicBezTo>
                        <a:cubicBezTo>
                          <a:pt x="78205" y="474544"/>
                          <a:pt x="72075" y="457786"/>
                          <a:pt x="77388" y="468686"/>
                        </a:cubicBezTo>
                        <a:cubicBezTo>
                          <a:pt x="76297" y="465007"/>
                          <a:pt x="78887" y="467868"/>
                          <a:pt x="73846" y="456968"/>
                        </a:cubicBezTo>
                        <a:cubicBezTo>
                          <a:pt x="67714" y="448794"/>
                          <a:pt x="70031" y="444843"/>
                          <a:pt x="64580" y="436940"/>
                        </a:cubicBezTo>
                        <a:cubicBezTo>
                          <a:pt x="62809" y="430809"/>
                          <a:pt x="68396" y="442663"/>
                          <a:pt x="64037" y="431082"/>
                        </a:cubicBezTo>
                        <a:cubicBezTo>
                          <a:pt x="57768" y="418275"/>
                          <a:pt x="57361" y="419365"/>
                          <a:pt x="55453" y="419092"/>
                        </a:cubicBezTo>
                        <a:cubicBezTo>
                          <a:pt x="59812" y="431763"/>
                          <a:pt x="62809" y="432308"/>
                          <a:pt x="66624" y="442526"/>
                        </a:cubicBezTo>
                        <a:cubicBezTo>
                          <a:pt x="62945" y="436259"/>
                          <a:pt x="59403" y="429855"/>
                          <a:pt x="55860" y="423452"/>
                        </a:cubicBezTo>
                        <a:cubicBezTo>
                          <a:pt x="56951" y="427403"/>
                          <a:pt x="58041" y="430128"/>
                          <a:pt x="58995" y="432444"/>
                        </a:cubicBezTo>
                        <a:cubicBezTo>
                          <a:pt x="57224" y="428493"/>
                          <a:pt x="55453" y="425087"/>
                          <a:pt x="53818" y="422362"/>
                        </a:cubicBezTo>
                        <a:cubicBezTo>
                          <a:pt x="52863" y="420727"/>
                          <a:pt x="52047" y="419228"/>
                          <a:pt x="51229" y="418002"/>
                        </a:cubicBezTo>
                        <a:cubicBezTo>
                          <a:pt x="55453" y="429583"/>
                          <a:pt x="59676" y="439801"/>
                          <a:pt x="59812" y="441845"/>
                        </a:cubicBezTo>
                        <a:lnTo>
                          <a:pt x="58450" y="440619"/>
                        </a:lnTo>
                        <a:cubicBezTo>
                          <a:pt x="59403" y="444979"/>
                          <a:pt x="62809" y="451382"/>
                          <a:pt x="64717" y="454107"/>
                        </a:cubicBezTo>
                        <a:cubicBezTo>
                          <a:pt x="69214" y="464189"/>
                          <a:pt x="75072" y="473727"/>
                          <a:pt x="75208" y="476315"/>
                        </a:cubicBezTo>
                        <a:lnTo>
                          <a:pt x="72755" y="472773"/>
                        </a:lnTo>
                        <a:cubicBezTo>
                          <a:pt x="79296" y="484899"/>
                          <a:pt x="79976" y="486261"/>
                          <a:pt x="88016" y="501385"/>
                        </a:cubicBezTo>
                        <a:close/>
                        <a:moveTo>
                          <a:pt x="434897" y="762568"/>
                        </a:moveTo>
                        <a:cubicBezTo>
                          <a:pt x="431082" y="760524"/>
                          <a:pt x="427130" y="757935"/>
                          <a:pt x="419365" y="755347"/>
                        </a:cubicBezTo>
                        <a:cubicBezTo>
                          <a:pt x="411600" y="752758"/>
                          <a:pt x="400290" y="749216"/>
                          <a:pt x="381897" y="743902"/>
                        </a:cubicBezTo>
                        <a:cubicBezTo>
                          <a:pt x="382850" y="744175"/>
                          <a:pt x="383805" y="744447"/>
                          <a:pt x="384894" y="744583"/>
                        </a:cubicBezTo>
                        <a:cubicBezTo>
                          <a:pt x="376038" y="740632"/>
                          <a:pt x="366911" y="738316"/>
                          <a:pt x="357372" y="735319"/>
                        </a:cubicBezTo>
                        <a:cubicBezTo>
                          <a:pt x="347972" y="732049"/>
                          <a:pt x="337890" y="728915"/>
                          <a:pt x="327535" y="723056"/>
                        </a:cubicBezTo>
                        <a:cubicBezTo>
                          <a:pt x="338434" y="726735"/>
                          <a:pt x="337890" y="726463"/>
                          <a:pt x="350424" y="728915"/>
                        </a:cubicBezTo>
                        <a:lnTo>
                          <a:pt x="338843" y="725100"/>
                        </a:lnTo>
                        <a:cubicBezTo>
                          <a:pt x="342522" y="724964"/>
                          <a:pt x="331078" y="721149"/>
                          <a:pt x="323040" y="717062"/>
                        </a:cubicBezTo>
                        <a:lnTo>
                          <a:pt x="330942" y="718697"/>
                        </a:lnTo>
                        <a:cubicBezTo>
                          <a:pt x="335573" y="721421"/>
                          <a:pt x="348381" y="726735"/>
                          <a:pt x="348109" y="726190"/>
                        </a:cubicBezTo>
                        <a:cubicBezTo>
                          <a:pt x="345246" y="725236"/>
                          <a:pt x="364185" y="735455"/>
                          <a:pt x="375494" y="738316"/>
                        </a:cubicBezTo>
                        <a:cubicBezTo>
                          <a:pt x="374676" y="736817"/>
                          <a:pt x="351515" y="729051"/>
                          <a:pt x="362550" y="730822"/>
                        </a:cubicBezTo>
                        <a:cubicBezTo>
                          <a:pt x="353286" y="728098"/>
                          <a:pt x="352741" y="726463"/>
                          <a:pt x="343204" y="723056"/>
                        </a:cubicBezTo>
                        <a:cubicBezTo>
                          <a:pt x="352468" y="725918"/>
                          <a:pt x="346065" y="722375"/>
                          <a:pt x="353013" y="724146"/>
                        </a:cubicBezTo>
                        <a:lnTo>
                          <a:pt x="337617" y="718288"/>
                        </a:lnTo>
                        <a:cubicBezTo>
                          <a:pt x="337617" y="718288"/>
                          <a:pt x="360098" y="726463"/>
                          <a:pt x="348245" y="719923"/>
                        </a:cubicBezTo>
                        <a:cubicBezTo>
                          <a:pt x="341840" y="718288"/>
                          <a:pt x="326310" y="710386"/>
                          <a:pt x="325491" y="711339"/>
                        </a:cubicBezTo>
                        <a:lnTo>
                          <a:pt x="325491" y="710794"/>
                        </a:lnTo>
                        <a:cubicBezTo>
                          <a:pt x="314456" y="705208"/>
                          <a:pt x="319634" y="710249"/>
                          <a:pt x="306553" y="702620"/>
                        </a:cubicBezTo>
                        <a:cubicBezTo>
                          <a:pt x="306009" y="703164"/>
                          <a:pt x="308324" y="704936"/>
                          <a:pt x="313229" y="707252"/>
                        </a:cubicBezTo>
                        <a:cubicBezTo>
                          <a:pt x="317453" y="709023"/>
                          <a:pt x="318543" y="708614"/>
                          <a:pt x="326990" y="712429"/>
                        </a:cubicBezTo>
                        <a:cubicBezTo>
                          <a:pt x="330260" y="715154"/>
                          <a:pt x="316908" y="707388"/>
                          <a:pt x="321949" y="711884"/>
                        </a:cubicBezTo>
                        <a:cubicBezTo>
                          <a:pt x="324402" y="714337"/>
                          <a:pt x="344839" y="721421"/>
                          <a:pt x="337754" y="720468"/>
                        </a:cubicBezTo>
                        <a:lnTo>
                          <a:pt x="326717" y="715154"/>
                        </a:lnTo>
                        <a:cubicBezTo>
                          <a:pt x="325901" y="716244"/>
                          <a:pt x="317862" y="712293"/>
                          <a:pt x="317590" y="713383"/>
                        </a:cubicBezTo>
                        <a:cubicBezTo>
                          <a:pt x="310641" y="710522"/>
                          <a:pt x="304918" y="705889"/>
                          <a:pt x="297560" y="703164"/>
                        </a:cubicBezTo>
                        <a:cubicBezTo>
                          <a:pt x="294291" y="702347"/>
                          <a:pt x="298379" y="706571"/>
                          <a:pt x="287615" y="699622"/>
                        </a:cubicBezTo>
                        <a:cubicBezTo>
                          <a:pt x="283665" y="696216"/>
                          <a:pt x="275625" y="690902"/>
                          <a:pt x="267314" y="685316"/>
                        </a:cubicBezTo>
                        <a:cubicBezTo>
                          <a:pt x="263091" y="682591"/>
                          <a:pt x="258867" y="679867"/>
                          <a:pt x="255188" y="677414"/>
                        </a:cubicBezTo>
                        <a:cubicBezTo>
                          <a:pt x="251511" y="674825"/>
                          <a:pt x="248239" y="672646"/>
                          <a:pt x="246061" y="671010"/>
                        </a:cubicBezTo>
                        <a:lnTo>
                          <a:pt x="237750" y="665969"/>
                        </a:lnTo>
                        <a:cubicBezTo>
                          <a:pt x="237886" y="667196"/>
                          <a:pt x="252873" y="676733"/>
                          <a:pt x="247150" y="674008"/>
                        </a:cubicBezTo>
                        <a:cubicBezTo>
                          <a:pt x="243062" y="671147"/>
                          <a:pt x="238703" y="668286"/>
                          <a:pt x="234751" y="665288"/>
                        </a:cubicBezTo>
                        <a:lnTo>
                          <a:pt x="235979" y="665561"/>
                        </a:lnTo>
                        <a:cubicBezTo>
                          <a:pt x="232163" y="662291"/>
                          <a:pt x="227803" y="659566"/>
                          <a:pt x="223989" y="656977"/>
                        </a:cubicBezTo>
                        <a:cubicBezTo>
                          <a:pt x="228212" y="659157"/>
                          <a:pt x="236522" y="666242"/>
                          <a:pt x="235706" y="663789"/>
                        </a:cubicBezTo>
                        <a:cubicBezTo>
                          <a:pt x="230392" y="659157"/>
                          <a:pt x="229847" y="658067"/>
                          <a:pt x="224533" y="654252"/>
                        </a:cubicBezTo>
                        <a:cubicBezTo>
                          <a:pt x="225760" y="655070"/>
                          <a:pt x="226713" y="655751"/>
                          <a:pt x="226713" y="655478"/>
                        </a:cubicBezTo>
                        <a:cubicBezTo>
                          <a:pt x="215949" y="646077"/>
                          <a:pt x="214860" y="648121"/>
                          <a:pt x="211863" y="646077"/>
                        </a:cubicBezTo>
                        <a:cubicBezTo>
                          <a:pt x="205867" y="641854"/>
                          <a:pt x="208320" y="644715"/>
                          <a:pt x="211863" y="648530"/>
                        </a:cubicBezTo>
                        <a:cubicBezTo>
                          <a:pt x="215678" y="652072"/>
                          <a:pt x="220856" y="656568"/>
                          <a:pt x="219628" y="656568"/>
                        </a:cubicBezTo>
                        <a:cubicBezTo>
                          <a:pt x="208184" y="648257"/>
                          <a:pt x="198102" y="638312"/>
                          <a:pt x="187202" y="629183"/>
                        </a:cubicBezTo>
                        <a:cubicBezTo>
                          <a:pt x="190200" y="631227"/>
                          <a:pt x="193197" y="633407"/>
                          <a:pt x="192515" y="632044"/>
                        </a:cubicBezTo>
                        <a:cubicBezTo>
                          <a:pt x="185430" y="624414"/>
                          <a:pt x="192788" y="631363"/>
                          <a:pt x="182570" y="621008"/>
                        </a:cubicBezTo>
                        <a:cubicBezTo>
                          <a:pt x="182024" y="623052"/>
                          <a:pt x="168809" y="608882"/>
                          <a:pt x="161180" y="601934"/>
                        </a:cubicBezTo>
                        <a:cubicBezTo>
                          <a:pt x="158590" y="597710"/>
                          <a:pt x="158045" y="596893"/>
                          <a:pt x="164993" y="604795"/>
                        </a:cubicBezTo>
                        <a:cubicBezTo>
                          <a:pt x="164993" y="603024"/>
                          <a:pt x="155457" y="592806"/>
                          <a:pt x="152187" y="588854"/>
                        </a:cubicBezTo>
                        <a:cubicBezTo>
                          <a:pt x="150007" y="586811"/>
                          <a:pt x="146737" y="583132"/>
                          <a:pt x="144420" y="580952"/>
                        </a:cubicBezTo>
                        <a:cubicBezTo>
                          <a:pt x="146737" y="584495"/>
                          <a:pt x="144829" y="583813"/>
                          <a:pt x="138563" y="577001"/>
                        </a:cubicBezTo>
                        <a:lnTo>
                          <a:pt x="138017" y="576728"/>
                        </a:lnTo>
                        <a:cubicBezTo>
                          <a:pt x="147146" y="588446"/>
                          <a:pt x="161587" y="607384"/>
                          <a:pt x="169218" y="612970"/>
                        </a:cubicBezTo>
                        <a:lnTo>
                          <a:pt x="166901" y="611471"/>
                        </a:lnTo>
                        <a:cubicBezTo>
                          <a:pt x="172624" y="618147"/>
                          <a:pt x="179573" y="624551"/>
                          <a:pt x="185703" y="630137"/>
                        </a:cubicBezTo>
                        <a:cubicBezTo>
                          <a:pt x="192106" y="635450"/>
                          <a:pt x="197556" y="639946"/>
                          <a:pt x="199737" y="643625"/>
                        </a:cubicBezTo>
                        <a:cubicBezTo>
                          <a:pt x="198511" y="643898"/>
                          <a:pt x="202188" y="646077"/>
                          <a:pt x="201099" y="647031"/>
                        </a:cubicBezTo>
                        <a:cubicBezTo>
                          <a:pt x="204505" y="649620"/>
                          <a:pt x="207775" y="652345"/>
                          <a:pt x="211454" y="654661"/>
                        </a:cubicBezTo>
                        <a:lnTo>
                          <a:pt x="209001" y="653435"/>
                        </a:lnTo>
                        <a:lnTo>
                          <a:pt x="226304" y="666923"/>
                        </a:lnTo>
                        <a:lnTo>
                          <a:pt x="225760" y="666923"/>
                        </a:lnTo>
                        <a:cubicBezTo>
                          <a:pt x="234480" y="672373"/>
                          <a:pt x="241836" y="676052"/>
                          <a:pt x="247559" y="679321"/>
                        </a:cubicBezTo>
                        <a:cubicBezTo>
                          <a:pt x="247968" y="678913"/>
                          <a:pt x="247559" y="678368"/>
                          <a:pt x="250556" y="680003"/>
                        </a:cubicBezTo>
                        <a:cubicBezTo>
                          <a:pt x="253553" y="681774"/>
                          <a:pt x="255734" y="683136"/>
                          <a:pt x="257641" y="684499"/>
                        </a:cubicBezTo>
                        <a:lnTo>
                          <a:pt x="257641" y="684499"/>
                        </a:lnTo>
                        <a:cubicBezTo>
                          <a:pt x="257641" y="684499"/>
                          <a:pt x="257641" y="684499"/>
                          <a:pt x="257641" y="684499"/>
                        </a:cubicBezTo>
                        <a:cubicBezTo>
                          <a:pt x="262000" y="687496"/>
                          <a:pt x="264454" y="690221"/>
                          <a:pt x="269767" y="694036"/>
                        </a:cubicBezTo>
                        <a:lnTo>
                          <a:pt x="252737" y="683136"/>
                        </a:lnTo>
                        <a:cubicBezTo>
                          <a:pt x="250829" y="683136"/>
                          <a:pt x="251646" y="684908"/>
                          <a:pt x="259549" y="690902"/>
                        </a:cubicBezTo>
                        <a:cubicBezTo>
                          <a:pt x="256143" y="688722"/>
                          <a:pt x="254235" y="688450"/>
                          <a:pt x="258458" y="691311"/>
                        </a:cubicBezTo>
                        <a:cubicBezTo>
                          <a:pt x="259140" y="691311"/>
                          <a:pt x="270040" y="697987"/>
                          <a:pt x="266361" y="694717"/>
                        </a:cubicBezTo>
                        <a:cubicBezTo>
                          <a:pt x="282710" y="704936"/>
                          <a:pt x="308870" y="722648"/>
                          <a:pt x="336799" y="732185"/>
                        </a:cubicBezTo>
                        <a:cubicBezTo>
                          <a:pt x="316908" y="725100"/>
                          <a:pt x="351924" y="739951"/>
                          <a:pt x="330123" y="731231"/>
                        </a:cubicBezTo>
                        <a:cubicBezTo>
                          <a:pt x="344566" y="738997"/>
                          <a:pt x="343748" y="735182"/>
                          <a:pt x="359144" y="741586"/>
                        </a:cubicBezTo>
                        <a:cubicBezTo>
                          <a:pt x="360235" y="742812"/>
                          <a:pt x="350697" y="738180"/>
                          <a:pt x="346747" y="737771"/>
                        </a:cubicBezTo>
                        <a:cubicBezTo>
                          <a:pt x="372361" y="748671"/>
                          <a:pt x="391570" y="751259"/>
                          <a:pt x="417457" y="757799"/>
                        </a:cubicBezTo>
                        <a:lnTo>
                          <a:pt x="418276" y="759298"/>
                        </a:lnTo>
                        <a:cubicBezTo>
                          <a:pt x="423317" y="760252"/>
                          <a:pt x="428765" y="761478"/>
                          <a:pt x="434624" y="762295"/>
                        </a:cubicBezTo>
                        <a:close/>
                        <a:moveTo>
                          <a:pt x="487488" y="768290"/>
                        </a:moveTo>
                        <a:cubicBezTo>
                          <a:pt x="492665" y="768563"/>
                          <a:pt x="497843" y="768699"/>
                          <a:pt x="503156" y="768971"/>
                        </a:cubicBezTo>
                        <a:cubicBezTo>
                          <a:pt x="502611" y="768971"/>
                          <a:pt x="502202" y="768971"/>
                          <a:pt x="501658" y="768835"/>
                        </a:cubicBezTo>
                        <a:cubicBezTo>
                          <a:pt x="506835" y="768835"/>
                          <a:pt x="512013" y="768835"/>
                          <a:pt x="517054" y="768426"/>
                        </a:cubicBezTo>
                        <a:cubicBezTo>
                          <a:pt x="507652" y="767745"/>
                          <a:pt x="501522" y="766110"/>
                          <a:pt x="514737" y="765838"/>
                        </a:cubicBezTo>
                        <a:cubicBezTo>
                          <a:pt x="513648" y="766383"/>
                          <a:pt x="517461" y="767064"/>
                          <a:pt x="512829" y="767336"/>
                        </a:cubicBezTo>
                        <a:cubicBezTo>
                          <a:pt x="521686" y="768290"/>
                          <a:pt x="541168" y="769244"/>
                          <a:pt x="535990" y="767336"/>
                        </a:cubicBezTo>
                        <a:cubicBezTo>
                          <a:pt x="518960" y="768971"/>
                          <a:pt x="532040" y="764884"/>
                          <a:pt x="518689" y="765974"/>
                        </a:cubicBezTo>
                        <a:cubicBezTo>
                          <a:pt x="525908" y="764748"/>
                          <a:pt x="532857" y="765838"/>
                          <a:pt x="539669" y="764884"/>
                        </a:cubicBezTo>
                        <a:cubicBezTo>
                          <a:pt x="532721" y="766110"/>
                          <a:pt x="541304" y="767200"/>
                          <a:pt x="551932" y="767336"/>
                        </a:cubicBezTo>
                        <a:cubicBezTo>
                          <a:pt x="556564" y="767064"/>
                          <a:pt x="568963" y="766383"/>
                          <a:pt x="576593" y="765156"/>
                        </a:cubicBezTo>
                        <a:cubicBezTo>
                          <a:pt x="573731" y="764203"/>
                          <a:pt x="580270" y="762976"/>
                          <a:pt x="567873" y="763794"/>
                        </a:cubicBezTo>
                        <a:cubicBezTo>
                          <a:pt x="572369" y="763113"/>
                          <a:pt x="579454" y="762431"/>
                          <a:pt x="587355" y="762159"/>
                        </a:cubicBezTo>
                        <a:cubicBezTo>
                          <a:pt x="584222" y="762840"/>
                          <a:pt x="578772" y="763249"/>
                          <a:pt x="579181" y="763658"/>
                        </a:cubicBezTo>
                        <a:cubicBezTo>
                          <a:pt x="584358" y="764475"/>
                          <a:pt x="590354" y="763658"/>
                          <a:pt x="593624" y="763658"/>
                        </a:cubicBezTo>
                        <a:cubicBezTo>
                          <a:pt x="596212" y="763249"/>
                          <a:pt x="598801" y="762840"/>
                          <a:pt x="601389" y="762431"/>
                        </a:cubicBezTo>
                        <a:cubicBezTo>
                          <a:pt x="600572" y="762431"/>
                          <a:pt x="599891" y="762431"/>
                          <a:pt x="599481" y="762295"/>
                        </a:cubicBezTo>
                        <a:lnTo>
                          <a:pt x="608065" y="760115"/>
                        </a:lnTo>
                        <a:cubicBezTo>
                          <a:pt x="596621" y="762159"/>
                          <a:pt x="602615" y="760252"/>
                          <a:pt x="602751" y="759570"/>
                        </a:cubicBezTo>
                        <a:cubicBezTo>
                          <a:pt x="602751" y="760933"/>
                          <a:pt x="610245" y="758889"/>
                          <a:pt x="614061" y="757935"/>
                        </a:cubicBezTo>
                        <a:cubicBezTo>
                          <a:pt x="611198" y="757935"/>
                          <a:pt x="608201" y="757935"/>
                          <a:pt x="605341" y="757935"/>
                        </a:cubicBezTo>
                        <a:cubicBezTo>
                          <a:pt x="609427" y="756845"/>
                          <a:pt x="620055" y="756437"/>
                          <a:pt x="617603" y="755483"/>
                        </a:cubicBezTo>
                        <a:cubicBezTo>
                          <a:pt x="608611" y="756982"/>
                          <a:pt x="602344" y="757527"/>
                          <a:pt x="596212" y="758344"/>
                        </a:cubicBezTo>
                        <a:cubicBezTo>
                          <a:pt x="590218" y="759162"/>
                          <a:pt x="584358" y="760252"/>
                          <a:pt x="576184" y="761069"/>
                        </a:cubicBezTo>
                        <a:lnTo>
                          <a:pt x="582996" y="761614"/>
                        </a:lnTo>
                        <a:cubicBezTo>
                          <a:pt x="564467" y="763794"/>
                          <a:pt x="571416" y="761069"/>
                          <a:pt x="550570" y="761886"/>
                        </a:cubicBezTo>
                        <a:cubicBezTo>
                          <a:pt x="546209" y="762431"/>
                          <a:pt x="538444" y="762976"/>
                          <a:pt x="531631" y="762976"/>
                        </a:cubicBezTo>
                        <a:cubicBezTo>
                          <a:pt x="524819" y="762976"/>
                          <a:pt x="518960" y="763113"/>
                          <a:pt x="518825" y="764203"/>
                        </a:cubicBezTo>
                        <a:cubicBezTo>
                          <a:pt x="521413" y="763658"/>
                          <a:pt x="505881" y="762159"/>
                          <a:pt x="498659" y="762431"/>
                        </a:cubicBezTo>
                        <a:cubicBezTo>
                          <a:pt x="490621" y="764066"/>
                          <a:pt x="466642" y="761614"/>
                          <a:pt x="473727" y="763113"/>
                        </a:cubicBezTo>
                        <a:cubicBezTo>
                          <a:pt x="480130" y="764066"/>
                          <a:pt x="488986" y="763794"/>
                          <a:pt x="494164" y="765293"/>
                        </a:cubicBezTo>
                        <a:cubicBezTo>
                          <a:pt x="489941" y="765020"/>
                          <a:pt x="485717" y="765020"/>
                          <a:pt x="481492" y="764748"/>
                        </a:cubicBezTo>
                        <a:cubicBezTo>
                          <a:pt x="484218" y="765429"/>
                          <a:pt x="486942" y="765838"/>
                          <a:pt x="489668" y="766519"/>
                        </a:cubicBezTo>
                        <a:cubicBezTo>
                          <a:pt x="485444" y="765838"/>
                          <a:pt x="485717" y="766928"/>
                          <a:pt x="487624" y="768563"/>
                        </a:cubicBezTo>
                        <a:close/>
                        <a:moveTo>
                          <a:pt x="768836" y="722648"/>
                        </a:moveTo>
                        <a:cubicBezTo>
                          <a:pt x="768836" y="722648"/>
                          <a:pt x="769108" y="722511"/>
                          <a:pt x="769245" y="722375"/>
                        </a:cubicBezTo>
                        <a:lnTo>
                          <a:pt x="768699" y="722648"/>
                        </a:lnTo>
                        <a:lnTo>
                          <a:pt x="768699" y="722648"/>
                        </a:lnTo>
                        <a:close/>
                      </a:path>
                    </a:pathLst>
                  </a:custGeom>
                  <a:solidFill>
                    <a:srgbClr val="333333"/>
                  </a:solidFill>
                  <a:ln w="0" cap="flat">
                    <a:noFill/>
                    <a:prstDash val="solid"/>
                    <a:miter/>
                  </a:ln>
                </p:spPr>
                <p:txBody>
                  <a:bodyPr rtlCol="0" anchor="ctr"/>
                  <a:lstStyle/>
                  <a:p>
                    <a:endParaRPr lang="en-US"/>
                  </a:p>
                </p:txBody>
              </p:sp>
              <p:sp>
                <p:nvSpPr>
                  <p:cNvPr id="3437" name="Freeform: Shape 3436">
                    <a:extLst>
                      <a:ext uri="{FF2B5EF4-FFF2-40B4-BE49-F238E27FC236}">
                        <a16:creationId xmlns:a16="http://schemas.microsoft.com/office/drawing/2014/main" id="{985B6115-58BC-52D1-E163-A90DD5739CC3}"/>
                      </a:ext>
                    </a:extLst>
                  </p:cNvPr>
                  <p:cNvSpPr/>
                  <p:nvPr/>
                </p:nvSpPr>
                <p:spPr>
                  <a:xfrm>
                    <a:off x="19737447" y="1302449"/>
                    <a:ext cx="681" cy="12246"/>
                  </a:xfrm>
                  <a:custGeom>
                    <a:avLst/>
                    <a:gdLst>
                      <a:gd name="connsiteX0" fmla="*/ 682 w 681"/>
                      <a:gd name="connsiteY0" fmla="*/ 11232 h 12246"/>
                      <a:gd name="connsiteX1" fmla="*/ 0 w 681"/>
                      <a:gd name="connsiteY1" fmla="*/ 197 h 12246"/>
                      <a:gd name="connsiteX2" fmla="*/ 682 w 681"/>
                      <a:gd name="connsiteY2" fmla="*/ 11232 h 12246"/>
                    </a:gdLst>
                    <a:ahLst/>
                    <a:cxnLst>
                      <a:cxn ang="0">
                        <a:pos x="connsiteX0" y="connsiteY0"/>
                      </a:cxn>
                      <a:cxn ang="0">
                        <a:pos x="connsiteX1" y="connsiteY1"/>
                      </a:cxn>
                      <a:cxn ang="0">
                        <a:pos x="connsiteX2" y="connsiteY2"/>
                      </a:cxn>
                    </a:cxnLst>
                    <a:rect l="l" t="t" r="r" b="b"/>
                    <a:pathLst>
                      <a:path w="681" h="12246">
                        <a:moveTo>
                          <a:pt x="682" y="11232"/>
                        </a:moveTo>
                        <a:cubicBezTo>
                          <a:pt x="409" y="7554"/>
                          <a:pt x="1091" y="-1438"/>
                          <a:pt x="0" y="197"/>
                        </a:cubicBezTo>
                        <a:cubicBezTo>
                          <a:pt x="1091" y="60"/>
                          <a:pt x="-817" y="16410"/>
                          <a:pt x="682" y="11232"/>
                        </a:cubicBezTo>
                        <a:close/>
                      </a:path>
                    </a:pathLst>
                  </a:custGeom>
                  <a:solidFill>
                    <a:srgbClr val="333333"/>
                  </a:solidFill>
                  <a:ln w="0" cap="flat">
                    <a:noFill/>
                    <a:prstDash val="solid"/>
                    <a:miter/>
                  </a:ln>
                </p:spPr>
                <p:txBody>
                  <a:bodyPr rtlCol="0" anchor="ctr"/>
                  <a:lstStyle/>
                  <a:p>
                    <a:endParaRPr lang="en-US"/>
                  </a:p>
                </p:txBody>
              </p:sp>
              <p:sp>
                <p:nvSpPr>
                  <p:cNvPr id="3438" name="Freeform: Shape 3437">
                    <a:extLst>
                      <a:ext uri="{FF2B5EF4-FFF2-40B4-BE49-F238E27FC236}">
                        <a16:creationId xmlns:a16="http://schemas.microsoft.com/office/drawing/2014/main" id="{BAA07AA8-A886-48E4-4A8A-97DFC54026A5}"/>
                      </a:ext>
                    </a:extLst>
                  </p:cNvPr>
                  <p:cNvSpPr/>
                  <p:nvPr/>
                </p:nvSpPr>
                <p:spPr>
                  <a:xfrm>
                    <a:off x="19739082" y="1298694"/>
                    <a:ext cx="818" cy="11172"/>
                  </a:xfrm>
                  <a:custGeom>
                    <a:avLst/>
                    <a:gdLst>
                      <a:gd name="connsiteX0" fmla="*/ 818 w 818"/>
                      <a:gd name="connsiteY0" fmla="*/ 4224 h 11172"/>
                      <a:gd name="connsiteX1" fmla="*/ 409 w 818"/>
                      <a:gd name="connsiteY1" fmla="*/ 0 h 11172"/>
                      <a:gd name="connsiteX2" fmla="*/ 0 w 818"/>
                      <a:gd name="connsiteY2" fmla="*/ 11172 h 11172"/>
                      <a:gd name="connsiteX3" fmla="*/ 818 w 818"/>
                      <a:gd name="connsiteY3" fmla="*/ 4224 h 11172"/>
                    </a:gdLst>
                    <a:ahLst/>
                    <a:cxnLst>
                      <a:cxn ang="0">
                        <a:pos x="connsiteX0" y="connsiteY0"/>
                      </a:cxn>
                      <a:cxn ang="0">
                        <a:pos x="connsiteX1" y="connsiteY1"/>
                      </a:cxn>
                      <a:cxn ang="0">
                        <a:pos x="connsiteX2" y="connsiteY2"/>
                      </a:cxn>
                      <a:cxn ang="0">
                        <a:pos x="connsiteX3" y="connsiteY3"/>
                      </a:cxn>
                    </a:cxnLst>
                    <a:rect l="l" t="t" r="r" b="b"/>
                    <a:pathLst>
                      <a:path w="818" h="11172">
                        <a:moveTo>
                          <a:pt x="818" y="4224"/>
                        </a:moveTo>
                        <a:cubicBezTo>
                          <a:pt x="818" y="4224"/>
                          <a:pt x="136" y="3951"/>
                          <a:pt x="409" y="0"/>
                        </a:cubicBezTo>
                        <a:lnTo>
                          <a:pt x="0" y="11172"/>
                        </a:lnTo>
                        <a:lnTo>
                          <a:pt x="818" y="4224"/>
                        </a:lnTo>
                        <a:close/>
                      </a:path>
                    </a:pathLst>
                  </a:custGeom>
                  <a:solidFill>
                    <a:srgbClr val="333333"/>
                  </a:solidFill>
                  <a:ln w="0" cap="flat">
                    <a:noFill/>
                    <a:prstDash val="solid"/>
                    <a:miter/>
                  </a:ln>
                </p:spPr>
                <p:txBody>
                  <a:bodyPr rtlCol="0" anchor="ctr"/>
                  <a:lstStyle/>
                  <a:p>
                    <a:endParaRPr lang="en-US"/>
                  </a:p>
                </p:txBody>
              </p:sp>
              <p:sp>
                <p:nvSpPr>
                  <p:cNvPr id="3439" name="Freeform: Shape 3438">
                    <a:extLst>
                      <a:ext uri="{FF2B5EF4-FFF2-40B4-BE49-F238E27FC236}">
                        <a16:creationId xmlns:a16="http://schemas.microsoft.com/office/drawing/2014/main" id="{656CEC82-E84C-5755-0019-5EA157B43990}"/>
                      </a:ext>
                    </a:extLst>
                  </p:cNvPr>
                  <p:cNvSpPr/>
                  <p:nvPr/>
                </p:nvSpPr>
                <p:spPr>
                  <a:xfrm>
                    <a:off x="19747565" y="1258093"/>
                    <a:ext cx="4051" cy="34878"/>
                  </a:xfrm>
                  <a:custGeom>
                    <a:avLst/>
                    <a:gdLst>
                      <a:gd name="connsiteX0" fmla="*/ 646 w 4051"/>
                      <a:gd name="connsiteY0" fmla="*/ 34198 h 34878"/>
                      <a:gd name="connsiteX1" fmla="*/ 1191 w 4051"/>
                      <a:gd name="connsiteY1" fmla="*/ 15941 h 34878"/>
                      <a:gd name="connsiteX2" fmla="*/ 2690 w 4051"/>
                      <a:gd name="connsiteY2" fmla="*/ 34879 h 34878"/>
                      <a:gd name="connsiteX3" fmla="*/ 4052 w 4051"/>
                      <a:gd name="connsiteY3" fmla="*/ 0 h 34878"/>
                      <a:gd name="connsiteX4" fmla="*/ 646 w 4051"/>
                      <a:gd name="connsiteY4" fmla="*/ 34334 h 34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51" h="34878">
                        <a:moveTo>
                          <a:pt x="646" y="34198"/>
                        </a:moveTo>
                        <a:cubicBezTo>
                          <a:pt x="237" y="28475"/>
                          <a:pt x="100" y="24797"/>
                          <a:pt x="1191" y="15941"/>
                        </a:cubicBezTo>
                        <a:cubicBezTo>
                          <a:pt x="4188" y="12943"/>
                          <a:pt x="509" y="30655"/>
                          <a:pt x="2690" y="34879"/>
                        </a:cubicBezTo>
                        <a:cubicBezTo>
                          <a:pt x="4325" y="18666"/>
                          <a:pt x="2690" y="13352"/>
                          <a:pt x="4052" y="0"/>
                        </a:cubicBezTo>
                        <a:cubicBezTo>
                          <a:pt x="1871" y="6404"/>
                          <a:pt x="-1398" y="33653"/>
                          <a:pt x="646" y="34334"/>
                        </a:cubicBezTo>
                        <a:close/>
                      </a:path>
                    </a:pathLst>
                  </a:custGeom>
                  <a:solidFill>
                    <a:srgbClr val="333333"/>
                  </a:solidFill>
                  <a:ln w="0" cap="flat">
                    <a:noFill/>
                    <a:prstDash val="solid"/>
                    <a:miter/>
                  </a:ln>
                </p:spPr>
                <p:txBody>
                  <a:bodyPr rtlCol="0" anchor="ctr"/>
                  <a:lstStyle/>
                  <a:p>
                    <a:endParaRPr lang="en-US"/>
                  </a:p>
                </p:txBody>
              </p:sp>
              <p:sp>
                <p:nvSpPr>
                  <p:cNvPr id="3440" name="Freeform: Shape 3439">
                    <a:extLst>
                      <a:ext uri="{FF2B5EF4-FFF2-40B4-BE49-F238E27FC236}">
                        <a16:creationId xmlns:a16="http://schemas.microsoft.com/office/drawing/2014/main" id="{E35EC339-AD76-7911-C561-C734914F94DF}"/>
                      </a:ext>
                    </a:extLst>
                  </p:cNvPr>
                  <p:cNvSpPr/>
                  <p:nvPr/>
                </p:nvSpPr>
                <p:spPr>
                  <a:xfrm>
                    <a:off x="19750799" y="1290656"/>
                    <a:ext cx="409" cy="10082"/>
                  </a:xfrm>
                  <a:custGeom>
                    <a:avLst/>
                    <a:gdLst>
                      <a:gd name="connsiteX0" fmla="*/ 273 w 409"/>
                      <a:gd name="connsiteY0" fmla="*/ 9128 h 10082"/>
                      <a:gd name="connsiteX1" fmla="*/ 409 w 409"/>
                      <a:gd name="connsiteY1" fmla="*/ 0 h 10082"/>
                      <a:gd name="connsiteX2" fmla="*/ 136 w 409"/>
                      <a:gd name="connsiteY2" fmla="*/ 954 h 10082"/>
                      <a:gd name="connsiteX3" fmla="*/ 0 w 409"/>
                      <a:gd name="connsiteY3" fmla="*/ 10082 h 10082"/>
                      <a:gd name="connsiteX4" fmla="*/ 273 w 409"/>
                      <a:gd name="connsiteY4" fmla="*/ 9128 h 100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9" h="10082">
                        <a:moveTo>
                          <a:pt x="273" y="9128"/>
                        </a:moveTo>
                        <a:lnTo>
                          <a:pt x="409" y="0"/>
                        </a:lnTo>
                        <a:lnTo>
                          <a:pt x="136" y="954"/>
                        </a:lnTo>
                        <a:lnTo>
                          <a:pt x="0" y="10082"/>
                        </a:lnTo>
                        <a:lnTo>
                          <a:pt x="273" y="9128"/>
                        </a:lnTo>
                        <a:close/>
                      </a:path>
                    </a:pathLst>
                  </a:custGeom>
                  <a:solidFill>
                    <a:srgbClr val="333333"/>
                  </a:solidFill>
                  <a:ln w="0" cap="flat">
                    <a:noFill/>
                    <a:prstDash val="solid"/>
                    <a:miter/>
                  </a:ln>
                </p:spPr>
                <p:txBody>
                  <a:bodyPr rtlCol="0" anchor="ctr"/>
                  <a:lstStyle/>
                  <a:p>
                    <a:endParaRPr lang="en-US"/>
                  </a:p>
                </p:txBody>
              </p:sp>
              <p:sp>
                <p:nvSpPr>
                  <p:cNvPr id="3441" name="Freeform: Shape 3440">
                    <a:extLst>
                      <a:ext uri="{FF2B5EF4-FFF2-40B4-BE49-F238E27FC236}">
                        <a16:creationId xmlns:a16="http://schemas.microsoft.com/office/drawing/2014/main" id="{87321ABA-2BAF-C187-4416-D458D615D5F1}"/>
                      </a:ext>
                    </a:extLst>
                  </p:cNvPr>
                  <p:cNvSpPr/>
                  <p:nvPr/>
                </p:nvSpPr>
                <p:spPr>
                  <a:xfrm>
                    <a:off x="19742216" y="1500202"/>
                    <a:ext cx="2588" cy="9537"/>
                  </a:xfrm>
                  <a:custGeom>
                    <a:avLst/>
                    <a:gdLst>
                      <a:gd name="connsiteX0" fmla="*/ 136 w 2588"/>
                      <a:gd name="connsiteY0" fmla="*/ 0 h 9537"/>
                      <a:gd name="connsiteX1" fmla="*/ 2589 w 2588"/>
                      <a:gd name="connsiteY1" fmla="*/ 9537 h 9537"/>
                      <a:gd name="connsiteX2" fmla="*/ 136 w 2588"/>
                      <a:gd name="connsiteY2" fmla="*/ 0 h 9537"/>
                    </a:gdLst>
                    <a:ahLst/>
                    <a:cxnLst>
                      <a:cxn ang="0">
                        <a:pos x="connsiteX0" y="connsiteY0"/>
                      </a:cxn>
                      <a:cxn ang="0">
                        <a:pos x="connsiteX1" y="connsiteY1"/>
                      </a:cxn>
                      <a:cxn ang="0">
                        <a:pos x="connsiteX2" y="connsiteY2"/>
                      </a:cxn>
                    </a:cxnLst>
                    <a:rect l="l" t="t" r="r" b="b"/>
                    <a:pathLst>
                      <a:path w="2588" h="9537">
                        <a:moveTo>
                          <a:pt x="136" y="0"/>
                        </a:moveTo>
                        <a:cubicBezTo>
                          <a:pt x="-545" y="954"/>
                          <a:pt x="1498" y="6540"/>
                          <a:pt x="2589" y="9537"/>
                        </a:cubicBezTo>
                        <a:cubicBezTo>
                          <a:pt x="2043" y="7085"/>
                          <a:pt x="1363" y="3542"/>
                          <a:pt x="136" y="0"/>
                        </a:cubicBezTo>
                        <a:close/>
                      </a:path>
                    </a:pathLst>
                  </a:custGeom>
                  <a:solidFill>
                    <a:srgbClr val="333333"/>
                  </a:solidFill>
                  <a:ln w="0" cap="flat">
                    <a:noFill/>
                    <a:prstDash val="solid"/>
                    <a:miter/>
                  </a:ln>
                </p:spPr>
                <p:txBody>
                  <a:bodyPr rtlCol="0" anchor="ctr"/>
                  <a:lstStyle/>
                  <a:p>
                    <a:endParaRPr lang="en-US"/>
                  </a:p>
                </p:txBody>
              </p:sp>
              <p:sp>
                <p:nvSpPr>
                  <p:cNvPr id="3442" name="Freeform: Shape 3441">
                    <a:extLst>
                      <a:ext uri="{FF2B5EF4-FFF2-40B4-BE49-F238E27FC236}">
                        <a16:creationId xmlns:a16="http://schemas.microsoft.com/office/drawing/2014/main" id="{A0FD6DD5-79EB-AC5B-399E-51AA33418401}"/>
                      </a:ext>
                    </a:extLst>
                  </p:cNvPr>
                  <p:cNvSpPr/>
                  <p:nvPr/>
                </p:nvSpPr>
                <p:spPr>
                  <a:xfrm>
                    <a:off x="19832683" y="1380850"/>
                    <a:ext cx="22753" cy="65261"/>
                  </a:xfrm>
                  <a:custGeom>
                    <a:avLst/>
                    <a:gdLst>
                      <a:gd name="connsiteX0" fmla="*/ 22754 w 22753"/>
                      <a:gd name="connsiteY0" fmla="*/ 65262 h 65261"/>
                      <a:gd name="connsiteX1" fmla="*/ 0 w 22753"/>
                      <a:gd name="connsiteY1" fmla="*/ 0 h 65261"/>
                      <a:gd name="connsiteX2" fmla="*/ 22754 w 22753"/>
                      <a:gd name="connsiteY2" fmla="*/ 65262 h 65261"/>
                    </a:gdLst>
                    <a:ahLst/>
                    <a:cxnLst>
                      <a:cxn ang="0">
                        <a:pos x="connsiteX0" y="connsiteY0"/>
                      </a:cxn>
                      <a:cxn ang="0">
                        <a:pos x="connsiteX1" y="connsiteY1"/>
                      </a:cxn>
                      <a:cxn ang="0">
                        <a:pos x="connsiteX2" y="connsiteY2"/>
                      </a:cxn>
                    </a:cxnLst>
                    <a:rect l="l" t="t" r="r" b="b"/>
                    <a:pathLst>
                      <a:path w="22753" h="65261">
                        <a:moveTo>
                          <a:pt x="22754" y="65262"/>
                        </a:moveTo>
                        <a:cubicBezTo>
                          <a:pt x="14306" y="43871"/>
                          <a:pt x="6949" y="22072"/>
                          <a:pt x="0" y="0"/>
                        </a:cubicBezTo>
                        <a:cubicBezTo>
                          <a:pt x="5996" y="18938"/>
                          <a:pt x="11581" y="36514"/>
                          <a:pt x="22754" y="65262"/>
                        </a:cubicBezTo>
                        <a:close/>
                      </a:path>
                    </a:pathLst>
                  </a:custGeom>
                  <a:solidFill>
                    <a:srgbClr val="333333"/>
                  </a:solidFill>
                  <a:ln w="0" cap="flat">
                    <a:noFill/>
                    <a:prstDash val="solid"/>
                    <a:miter/>
                  </a:ln>
                </p:spPr>
                <p:txBody>
                  <a:bodyPr rtlCol="0" anchor="ctr"/>
                  <a:lstStyle/>
                  <a:p>
                    <a:endParaRPr lang="en-US"/>
                  </a:p>
                </p:txBody>
              </p:sp>
              <p:sp>
                <p:nvSpPr>
                  <p:cNvPr id="3443" name="Freeform: Shape 3442">
                    <a:extLst>
                      <a:ext uri="{FF2B5EF4-FFF2-40B4-BE49-F238E27FC236}">
                        <a16:creationId xmlns:a16="http://schemas.microsoft.com/office/drawing/2014/main" id="{C9BE0534-E73F-C095-26B4-50338FE8275C}"/>
                      </a:ext>
                    </a:extLst>
                  </p:cNvPr>
                  <p:cNvSpPr/>
                  <p:nvPr/>
                </p:nvSpPr>
                <p:spPr>
                  <a:xfrm>
                    <a:off x="19813337" y="1676231"/>
                    <a:ext cx="30655" cy="46051"/>
                  </a:xfrm>
                  <a:custGeom>
                    <a:avLst/>
                    <a:gdLst>
                      <a:gd name="connsiteX0" fmla="*/ 27386 w 30655"/>
                      <a:gd name="connsiteY0" fmla="*/ 38285 h 46051"/>
                      <a:gd name="connsiteX1" fmla="*/ 13215 w 30655"/>
                      <a:gd name="connsiteY1" fmla="*/ 19756 h 46051"/>
                      <a:gd name="connsiteX2" fmla="*/ 0 w 30655"/>
                      <a:gd name="connsiteY2" fmla="*/ 0 h 46051"/>
                      <a:gd name="connsiteX3" fmla="*/ 30655 w 30655"/>
                      <a:gd name="connsiteY3" fmla="*/ 46051 h 46051"/>
                      <a:gd name="connsiteX4" fmla="*/ 27249 w 30655"/>
                      <a:gd name="connsiteY4" fmla="*/ 38285 h 460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655" h="46051">
                        <a:moveTo>
                          <a:pt x="27386" y="38285"/>
                        </a:moveTo>
                        <a:cubicBezTo>
                          <a:pt x="21799" y="30655"/>
                          <a:pt x="17438" y="25342"/>
                          <a:pt x="13215" y="19756"/>
                        </a:cubicBezTo>
                        <a:cubicBezTo>
                          <a:pt x="9127" y="14033"/>
                          <a:pt x="5177" y="8311"/>
                          <a:pt x="0" y="0"/>
                        </a:cubicBezTo>
                        <a:cubicBezTo>
                          <a:pt x="11717" y="23162"/>
                          <a:pt x="19891" y="27385"/>
                          <a:pt x="30655" y="46051"/>
                        </a:cubicBezTo>
                        <a:cubicBezTo>
                          <a:pt x="29428" y="43599"/>
                          <a:pt x="28339" y="40874"/>
                          <a:pt x="27249" y="38285"/>
                        </a:cubicBezTo>
                        <a:close/>
                      </a:path>
                    </a:pathLst>
                  </a:custGeom>
                  <a:solidFill>
                    <a:srgbClr val="333333"/>
                  </a:solidFill>
                  <a:ln w="0" cap="flat">
                    <a:noFill/>
                    <a:prstDash val="solid"/>
                    <a:miter/>
                  </a:ln>
                </p:spPr>
                <p:txBody>
                  <a:bodyPr rtlCol="0" anchor="ctr"/>
                  <a:lstStyle/>
                  <a:p>
                    <a:endParaRPr lang="en-US"/>
                  </a:p>
                </p:txBody>
              </p:sp>
              <p:sp>
                <p:nvSpPr>
                  <p:cNvPr id="3444" name="Freeform: Shape 3443">
                    <a:extLst>
                      <a:ext uri="{FF2B5EF4-FFF2-40B4-BE49-F238E27FC236}">
                        <a16:creationId xmlns:a16="http://schemas.microsoft.com/office/drawing/2014/main" id="{AC476A90-886D-1B12-D929-8B63FEB965AD}"/>
                      </a:ext>
                    </a:extLst>
                  </p:cNvPr>
                  <p:cNvSpPr/>
                  <p:nvPr/>
                </p:nvSpPr>
                <p:spPr>
                  <a:xfrm>
                    <a:off x="19829549" y="1707023"/>
                    <a:ext cx="11057" cy="14302"/>
                  </a:xfrm>
                  <a:custGeom>
                    <a:avLst/>
                    <a:gdLst>
                      <a:gd name="connsiteX0" fmla="*/ 1908 w 11057"/>
                      <a:gd name="connsiteY0" fmla="*/ 5722 h 14302"/>
                      <a:gd name="connsiteX1" fmla="*/ 11037 w 11057"/>
                      <a:gd name="connsiteY1" fmla="*/ 13897 h 14302"/>
                      <a:gd name="connsiteX2" fmla="*/ 0 w 11057"/>
                      <a:gd name="connsiteY2" fmla="*/ 0 h 14302"/>
                      <a:gd name="connsiteX3" fmla="*/ 1771 w 11057"/>
                      <a:gd name="connsiteY3" fmla="*/ 5722 h 14302"/>
                    </a:gdLst>
                    <a:ahLst/>
                    <a:cxnLst>
                      <a:cxn ang="0">
                        <a:pos x="connsiteX0" y="connsiteY0"/>
                      </a:cxn>
                      <a:cxn ang="0">
                        <a:pos x="connsiteX1" y="connsiteY1"/>
                      </a:cxn>
                      <a:cxn ang="0">
                        <a:pos x="connsiteX2" y="connsiteY2"/>
                      </a:cxn>
                      <a:cxn ang="0">
                        <a:pos x="connsiteX3" y="connsiteY3"/>
                      </a:cxn>
                    </a:cxnLst>
                    <a:rect l="l" t="t" r="r" b="b"/>
                    <a:pathLst>
                      <a:path w="11057" h="14302">
                        <a:moveTo>
                          <a:pt x="1908" y="5722"/>
                        </a:moveTo>
                        <a:cubicBezTo>
                          <a:pt x="1499" y="2180"/>
                          <a:pt x="11581" y="16894"/>
                          <a:pt x="11037" y="13897"/>
                        </a:cubicBezTo>
                        <a:cubicBezTo>
                          <a:pt x="3543" y="3406"/>
                          <a:pt x="6403" y="9810"/>
                          <a:pt x="0" y="0"/>
                        </a:cubicBezTo>
                        <a:lnTo>
                          <a:pt x="1771" y="5722"/>
                        </a:lnTo>
                        <a:close/>
                      </a:path>
                    </a:pathLst>
                  </a:custGeom>
                  <a:solidFill>
                    <a:srgbClr val="333333"/>
                  </a:solidFill>
                  <a:ln w="0" cap="flat">
                    <a:noFill/>
                    <a:prstDash val="solid"/>
                    <a:miter/>
                  </a:ln>
                </p:spPr>
                <p:txBody>
                  <a:bodyPr rtlCol="0" anchor="ctr"/>
                  <a:lstStyle/>
                  <a:p>
                    <a:endParaRPr lang="en-US"/>
                  </a:p>
                </p:txBody>
              </p:sp>
              <p:sp>
                <p:nvSpPr>
                  <p:cNvPr id="3445" name="Freeform: Shape 3444">
                    <a:extLst>
                      <a:ext uri="{FF2B5EF4-FFF2-40B4-BE49-F238E27FC236}">
                        <a16:creationId xmlns:a16="http://schemas.microsoft.com/office/drawing/2014/main" id="{72A6B797-44AD-52CB-B5C5-24B7186489C1}"/>
                      </a:ext>
                    </a:extLst>
                  </p:cNvPr>
                  <p:cNvSpPr/>
                  <p:nvPr/>
                </p:nvSpPr>
                <p:spPr>
                  <a:xfrm>
                    <a:off x="19811429" y="1625412"/>
                    <a:ext cx="3133" cy="4496"/>
                  </a:xfrm>
                  <a:custGeom>
                    <a:avLst/>
                    <a:gdLst>
                      <a:gd name="connsiteX0" fmla="*/ 0 w 3133"/>
                      <a:gd name="connsiteY0" fmla="*/ 0 h 4496"/>
                      <a:gd name="connsiteX1" fmla="*/ 3133 w 3133"/>
                      <a:gd name="connsiteY1" fmla="*/ 4496 h 4496"/>
                      <a:gd name="connsiteX2" fmla="*/ 953 w 3133"/>
                      <a:gd name="connsiteY2" fmla="*/ 681 h 4496"/>
                      <a:gd name="connsiteX3" fmla="*/ 0 w 3133"/>
                      <a:gd name="connsiteY3" fmla="*/ 0 h 4496"/>
                    </a:gdLst>
                    <a:ahLst/>
                    <a:cxnLst>
                      <a:cxn ang="0">
                        <a:pos x="connsiteX0" y="connsiteY0"/>
                      </a:cxn>
                      <a:cxn ang="0">
                        <a:pos x="connsiteX1" y="connsiteY1"/>
                      </a:cxn>
                      <a:cxn ang="0">
                        <a:pos x="connsiteX2" y="connsiteY2"/>
                      </a:cxn>
                      <a:cxn ang="0">
                        <a:pos x="connsiteX3" y="connsiteY3"/>
                      </a:cxn>
                    </a:cxnLst>
                    <a:rect l="l" t="t" r="r" b="b"/>
                    <a:pathLst>
                      <a:path w="3133" h="4496">
                        <a:moveTo>
                          <a:pt x="0" y="0"/>
                        </a:moveTo>
                        <a:lnTo>
                          <a:pt x="3133" y="4496"/>
                        </a:lnTo>
                        <a:lnTo>
                          <a:pt x="953" y="681"/>
                        </a:lnTo>
                        <a:lnTo>
                          <a:pt x="0" y="0"/>
                        </a:lnTo>
                        <a:close/>
                      </a:path>
                    </a:pathLst>
                  </a:custGeom>
                  <a:solidFill>
                    <a:srgbClr val="333333"/>
                  </a:solidFill>
                  <a:ln w="0" cap="flat">
                    <a:noFill/>
                    <a:prstDash val="solid"/>
                    <a:miter/>
                  </a:ln>
                </p:spPr>
                <p:txBody>
                  <a:bodyPr rtlCol="0" anchor="ctr"/>
                  <a:lstStyle/>
                  <a:p>
                    <a:endParaRPr lang="en-US"/>
                  </a:p>
                </p:txBody>
              </p:sp>
              <p:sp>
                <p:nvSpPr>
                  <p:cNvPr id="3446" name="Freeform: Shape 3445">
                    <a:extLst>
                      <a:ext uri="{FF2B5EF4-FFF2-40B4-BE49-F238E27FC236}">
                        <a16:creationId xmlns:a16="http://schemas.microsoft.com/office/drawing/2014/main" id="{6F20C090-915D-5C32-8CCE-F2225B4E2CF5}"/>
                      </a:ext>
                    </a:extLst>
                  </p:cNvPr>
                  <p:cNvSpPr/>
                  <p:nvPr/>
                </p:nvSpPr>
                <p:spPr>
                  <a:xfrm>
                    <a:off x="19886092" y="1779506"/>
                    <a:ext cx="6539" cy="7357"/>
                  </a:xfrm>
                  <a:custGeom>
                    <a:avLst/>
                    <a:gdLst>
                      <a:gd name="connsiteX0" fmla="*/ 1771 w 6539"/>
                      <a:gd name="connsiteY0" fmla="*/ 1363 h 7357"/>
                      <a:gd name="connsiteX1" fmla="*/ 0 w 6539"/>
                      <a:gd name="connsiteY1" fmla="*/ 0 h 7357"/>
                      <a:gd name="connsiteX2" fmla="*/ 6540 w 6539"/>
                      <a:gd name="connsiteY2" fmla="*/ 7357 h 7357"/>
                      <a:gd name="connsiteX3" fmla="*/ 1771 w 6539"/>
                      <a:gd name="connsiteY3" fmla="*/ 1363 h 7357"/>
                    </a:gdLst>
                    <a:ahLst/>
                    <a:cxnLst>
                      <a:cxn ang="0">
                        <a:pos x="connsiteX0" y="connsiteY0"/>
                      </a:cxn>
                      <a:cxn ang="0">
                        <a:pos x="connsiteX1" y="connsiteY1"/>
                      </a:cxn>
                      <a:cxn ang="0">
                        <a:pos x="connsiteX2" y="connsiteY2"/>
                      </a:cxn>
                      <a:cxn ang="0">
                        <a:pos x="connsiteX3" y="connsiteY3"/>
                      </a:cxn>
                    </a:cxnLst>
                    <a:rect l="l" t="t" r="r" b="b"/>
                    <a:pathLst>
                      <a:path w="6539" h="7357">
                        <a:moveTo>
                          <a:pt x="1771" y="1363"/>
                        </a:moveTo>
                        <a:lnTo>
                          <a:pt x="0" y="0"/>
                        </a:lnTo>
                        <a:lnTo>
                          <a:pt x="6540" y="7357"/>
                        </a:lnTo>
                        <a:lnTo>
                          <a:pt x="1771" y="1363"/>
                        </a:lnTo>
                        <a:close/>
                      </a:path>
                    </a:pathLst>
                  </a:custGeom>
                  <a:solidFill>
                    <a:srgbClr val="333333"/>
                  </a:solidFill>
                  <a:ln w="0" cap="flat">
                    <a:noFill/>
                    <a:prstDash val="solid"/>
                    <a:miter/>
                  </a:ln>
                </p:spPr>
                <p:txBody>
                  <a:bodyPr rtlCol="0" anchor="ctr"/>
                  <a:lstStyle/>
                  <a:p>
                    <a:endParaRPr lang="en-US"/>
                  </a:p>
                </p:txBody>
              </p:sp>
              <p:sp>
                <p:nvSpPr>
                  <p:cNvPr id="3447" name="Freeform: Shape 3446">
                    <a:extLst>
                      <a:ext uri="{FF2B5EF4-FFF2-40B4-BE49-F238E27FC236}">
                        <a16:creationId xmlns:a16="http://schemas.microsoft.com/office/drawing/2014/main" id="{BE671B9C-1EC3-E97F-99AD-CDFC440FF9BE}"/>
                      </a:ext>
                    </a:extLst>
                  </p:cNvPr>
                  <p:cNvSpPr/>
                  <p:nvPr/>
                </p:nvSpPr>
                <p:spPr>
                  <a:xfrm>
                    <a:off x="19884457" y="1778279"/>
                    <a:ext cx="1771" cy="1226"/>
                  </a:xfrm>
                  <a:custGeom>
                    <a:avLst/>
                    <a:gdLst>
                      <a:gd name="connsiteX0" fmla="*/ 0 w 1771"/>
                      <a:gd name="connsiteY0" fmla="*/ 0 h 1226"/>
                      <a:gd name="connsiteX1" fmla="*/ 1771 w 1771"/>
                      <a:gd name="connsiteY1" fmla="*/ 1226 h 1226"/>
                      <a:gd name="connsiteX2" fmla="*/ 0 w 1771"/>
                      <a:gd name="connsiteY2" fmla="*/ 0 h 1226"/>
                    </a:gdLst>
                    <a:ahLst/>
                    <a:cxnLst>
                      <a:cxn ang="0">
                        <a:pos x="connsiteX0" y="connsiteY0"/>
                      </a:cxn>
                      <a:cxn ang="0">
                        <a:pos x="connsiteX1" y="connsiteY1"/>
                      </a:cxn>
                      <a:cxn ang="0">
                        <a:pos x="connsiteX2" y="connsiteY2"/>
                      </a:cxn>
                    </a:cxnLst>
                    <a:rect l="l" t="t" r="r" b="b"/>
                    <a:pathLst>
                      <a:path w="1771" h="1226">
                        <a:moveTo>
                          <a:pt x="0" y="0"/>
                        </a:moveTo>
                        <a:lnTo>
                          <a:pt x="1771" y="1226"/>
                        </a:lnTo>
                        <a:lnTo>
                          <a:pt x="0" y="0"/>
                        </a:lnTo>
                        <a:close/>
                      </a:path>
                    </a:pathLst>
                  </a:custGeom>
                  <a:solidFill>
                    <a:srgbClr val="333333"/>
                  </a:solidFill>
                  <a:ln w="0" cap="flat">
                    <a:noFill/>
                    <a:prstDash val="solid"/>
                    <a:miter/>
                  </a:ln>
                </p:spPr>
                <p:txBody>
                  <a:bodyPr rtlCol="0" anchor="ctr"/>
                  <a:lstStyle/>
                  <a:p>
                    <a:endParaRPr lang="en-US"/>
                  </a:p>
                </p:txBody>
              </p:sp>
              <p:sp>
                <p:nvSpPr>
                  <p:cNvPr id="3448" name="Freeform: Shape 3447">
                    <a:extLst>
                      <a:ext uri="{FF2B5EF4-FFF2-40B4-BE49-F238E27FC236}">
                        <a16:creationId xmlns:a16="http://schemas.microsoft.com/office/drawing/2014/main" id="{76BE977F-17F5-E86F-E3B5-1EDBB14EA76E}"/>
                      </a:ext>
                    </a:extLst>
                  </p:cNvPr>
                  <p:cNvSpPr/>
                  <p:nvPr/>
                </p:nvSpPr>
                <p:spPr>
                  <a:xfrm>
                    <a:off x="19811837" y="1619281"/>
                    <a:ext cx="5586" cy="10899"/>
                  </a:xfrm>
                  <a:custGeom>
                    <a:avLst/>
                    <a:gdLst>
                      <a:gd name="connsiteX0" fmla="*/ 5587 w 5586"/>
                      <a:gd name="connsiteY0" fmla="*/ 10900 h 10899"/>
                      <a:gd name="connsiteX1" fmla="*/ 2453 w 5586"/>
                      <a:gd name="connsiteY1" fmla="*/ 3406 h 10899"/>
                      <a:gd name="connsiteX2" fmla="*/ 0 w 5586"/>
                      <a:gd name="connsiteY2" fmla="*/ 0 h 10899"/>
                      <a:gd name="connsiteX3" fmla="*/ 5587 w 5586"/>
                      <a:gd name="connsiteY3" fmla="*/ 10900 h 10899"/>
                    </a:gdLst>
                    <a:ahLst/>
                    <a:cxnLst>
                      <a:cxn ang="0">
                        <a:pos x="connsiteX0" y="connsiteY0"/>
                      </a:cxn>
                      <a:cxn ang="0">
                        <a:pos x="connsiteX1" y="connsiteY1"/>
                      </a:cxn>
                      <a:cxn ang="0">
                        <a:pos x="connsiteX2" y="connsiteY2"/>
                      </a:cxn>
                      <a:cxn ang="0">
                        <a:pos x="connsiteX3" y="connsiteY3"/>
                      </a:cxn>
                    </a:cxnLst>
                    <a:rect l="l" t="t" r="r" b="b"/>
                    <a:pathLst>
                      <a:path w="5586" h="10899">
                        <a:moveTo>
                          <a:pt x="5587" y="10900"/>
                        </a:moveTo>
                        <a:lnTo>
                          <a:pt x="2453" y="3406"/>
                        </a:lnTo>
                        <a:lnTo>
                          <a:pt x="0" y="0"/>
                        </a:lnTo>
                        <a:lnTo>
                          <a:pt x="5587" y="10900"/>
                        </a:lnTo>
                        <a:close/>
                      </a:path>
                    </a:pathLst>
                  </a:custGeom>
                  <a:solidFill>
                    <a:srgbClr val="333333"/>
                  </a:solidFill>
                  <a:ln w="0" cap="flat">
                    <a:noFill/>
                    <a:prstDash val="solid"/>
                    <a:miter/>
                  </a:ln>
                </p:spPr>
                <p:txBody>
                  <a:bodyPr rtlCol="0" anchor="ctr"/>
                  <a:lstStyle/>
                  <a:p>
                    <a:endParaRPr lang="en-US"/>
                  </a:p>
                </p:txBody>
              </p:sp>
              <p:sp>
                <p:nvSpPr>
                  <p:cNvPr id="3449" name="Freeform: Shape 3448">
                    <a:extLst>
                      <a:ext uri="{FF2B5EF4-FFF2-40B4-BE49-F238E27FC236}">
                        <a16:creationId xmlns:a16="http://schemas.microsoft.com/office/drawing/2014/main" id="{74F56F89-4602-BF7C-CDAD-5CE54BA11D05}"/>
                      </a:ext>
                    </a:extLst>
                  </p:cNvPr>
                  <p:cNvSpPr/>
                  <p:nvPr/>
                </p:nvSpPr>
                <p:spPr>
                  <a:xfrm>
                    <a:off x="19842492" y="1692172"/>
                    <a:ext cx="4903" cy="7064"/>
                  </a:xfrm>
                  <a:custGeom>
                    <a:avLst/>
                    <a:gdLst>
                      <a:gd name="connsiteX0" fmla="*/ 4634 w 4903"/>
                      <a:gd name="connsiteY0" fmla="*/ 5995 h 7064"/>
                      <a:gd name="connsiteX1" fmla="*/ 0 w 4903"/>
                      <a:gd name="connsiteY1" fmla="*/ 0 h 7064"/>
                      <a:gd name="connsiteX2" fmla="*/ 4634 w 4903"/>
                      <a:gd name="connsiteY2" fmla="*/ 5995 h 7064"/>
                    </a:gdLst>
                    <a:ahLst/>
                    <a:cxnLst>
                      <a:cxn ang="0">
                        <a:pos x="connsiteX0" y="connsiteY0"/>
                      </a:cxn>
                      <a:cxn ang="0">
                        <a:pos x="connsiteX1" y="connsiteY1"/>
                      </a:cxn>
                      <a:cxn ang="0">
                        <a:pos x="connsiteX2" y="connsiteY2"/>
                      </a:cxn>
                    </a:cxnLst>
                    <a:rect l="l" t="t" r="r" b="b"/>
                    <a:pathLst>
                      <a:path w="4903" h="7064">
                        <a:moveTo>
                          <a:pt x="4634" y="5995"/>
                        </a:moveTo>
                        <a:lnTo>
                          <a:pt x="0" y="0"/>
                        </a:lnTo>
                        <a:cubicBezTo>
                          <a:pt x="955" y="1226"/>
                          <a:pt x="6132" y="10082"/>
                          <a:pt x="4634" y="5995"/>
                        </a:cubicBezTo>
                        <a:close/>
                      </a:path>
                    </a:pathLst>
                  </a:custGeom>
                  <a:solidFill>
                    <a:srgbClr val="333333"/>
                  </a:solidFill>
                  <a:ln w="0" cap="flat">
                    <a:noFill/>
                    <a:prstDash val="solid"/>
                    <a:miter/>
                  </a:ln>
                </p:spPr>
                <p:txBody>
                  <a:bodyPr rtlCol="0" anchor="ctr"/>
                  <a:lstStyle/>
                  <a:p>
                    <a:endParaRPr lang="en-US"/>
                  </a:p>
                </p:txBody>
              </p:sp>
              <p:sp>
                <p:nvSpPr>
                  <p:cNvPr id="3450" name="Freeform: Shape 3449">
                    <a:extLst>
                      <a:ext uri="{FF2B5EF4-FFF2-40B4-BE49-F238E27FC236}">
                        <a16:creationId xmlns:a16="http://schemas.microsoft.com/office/drawing/2014/main" id="{2F384472-0524-0CB1-04F2-71C771FE78A4}"/>
                      </a:ext>
                    </a:extLst>
                  </p:cNvPr>
                  <p:cNvSpPr/>
                  <p:nvPr/>
                </p:nvSpPr>
                <p:spPr>
                  <a:xfrm>
                    <a:off x="19929417" y="1821333"/>
                    <a:ext cx="8312" cy="6267"/>
                  </a:xfrm>
                  <a:custGeom>
                    <a:avLst/>
                    <a:gdLst>
                      <a:gd name="connsiteX0" fmla="*/ 546 w 8312"/>
                      <a:gd name="connsiteY0" fmla="*/ 818 h 6267"/>
                      <a:gd name="connsiteX1" fmla="*/ 8312 w 8312"/>
                      <a:gd name="connsiteY1" fmla="*/ 6267 h 6267"/>
                      <a:gd name="connsiteX2" fmla="*/ 7767 w 8312"/>
                      <a:gd name="connsiteY2" fmla="*/ 5450 h 6267"/>
                      <a:gd name="connsiteX3" fmla="*/ 0 w 8312"/>
                      <a:gd name="connsiteY3" fmla="*/ 0 h 6267"/>
                      <a:gd name="connsiteX4" fmla="*/ 546 w 8312"/>
                      <a:gd name="connsiteY4" fmla="*/ 818 h 6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12" h="6267">
                        <a:moveTo>
                          <a:pt x="546" y="818"/>
                        </a:moveTo>
                        <a:lnTo>
                          <a:pt x="8312" y="6267"/>
                        </a:lnTo>
                        <a:lnTo>
                          <a:pt x="7767" y="5450"/>
                        </a:lnTo>
                        <a:lnTo>
                          <a:pt x="0" y="0"/>
                        </a:lnTo>
                        <a:lnTo>
                          <a:pt x="546" y="818"/>
                        </a:lnTo>
                        <a:close/>
                      </a:path>
                    </a:pathLst>
                  </a:custGeom>
                  <a:solidFill>
                    <a:srgbClr val="333333"/>
                  </a:solidFill>
                  <a:ln w="0" cap="flat">
                    <a:noFill/>
                    <a:prstDash val="solid"/>
                    <a:miter/>
                  </a:ln>
                </p:spPr>
                <p:txBody>
                  <a:bodyPr rtlCol="0" anchor="ctr"/>
                  <a:lstStyle/>
                  <a:p>
                    <a:endParaRPr lang="en-US"/>
                  </a:p>
                </p:txBody>
              </p:sp>
              <p:sp>
                <p:nvSpPr>
                  <p:cNvPr id="3451" name="Freeform: Shape 3450">
                    <a:extLst>
                      <a:ext uri="{FF2B5EF4-FFF2-40B4-BE49-F238E27FC236}">
                        <a16:creationId xmlns:a16="http://schemas.microsoft.com/office/drawing/2014/main" id="{2463F733-F674-CC5A-020C-5CDCC17EA585}"/>
                      </a:ext>
                    </a:extLst>
                  </p:cNvPr>
                  <p:cNvSpPr/>
                  <p:nvPr/>
                </p:nvSpPr>
                <p:spPr>
                  <a:xfrm>
                    <a:off x="19885175" y="1740342"/>
                    <a:ext cx="6128" cy="6920"/>
                  </a:xfrm>
                  <a:custGeom>
                    <a:avLst/>
                    <a:gdLst>
                      <a:gd name="connsiteX0" fmla="*/ 644 w 6128"/>
                      <a:gd name="connsiteY0" fmla="*/ 1968 h 6920"/>
                      <a:gd name="connsiteX1" fmla="*/ 4459 w 6128"/>
                      <a:gd name="connsiteY1" fmla="*/ 4285 h 6920"/>
                      <a:gd name="connsiteX2" fmla="*/ 644 w 6128"/>
                      <a:gd name="connsiteY2" fmla="*/ 1968 h 6920"/>
                    </a:gdLst>
                    <a:ahLst/>
                    <a:cxnLst>
                      <a:cxn ang="0">
                        <a:pos x="connsiteX0" y="connsiteY0"/>
                      </a:cxn>
                      <a:cxn ang="0">
                        <a:pos x="connsiteX1" y="connsiteY1"/>
                      </a:cxn>
                      <a:cxn ang="0">
                        <a:pos x="connsiteX2" y="connsiteY2"/>
                      </a:cxn>
                    </a:cxnLst>
                    <a:rect l="l" t="t" r="r" b="b"/>
                    <a:pathLst>
                      <a:path w="6128" h="6920">
                        <a:moveTo>
                          <a:pt x="644" y="1968"/>
                        </a:moveTo>
                        <a:cubicBezTo>
                          <a:pt x="-1809" y="-2664"/>
                          <a:pt x="10453" y="12868"/>
                          <a:pt x="4459" y="4285"/>
                        </a:cubicBezTo>
                        <a:cubicBezTo>
                          <a:pt x="-1809" y="-2664"/>
                          <a:pt x="235" y="606"/>
                          <a:pt x="644" y="1968"/>
                        </a:cubicBezTo>
                        <a:close/>
                      </a:path>
                    </a:pathLst>
                  </a:custGeom>
                  <a:solidFill>
                    <a:srgbClr val="333333"/>
                  </a:solidFill>
                  <a:ln w="0" cap="flat">
                    <a:noFill/>
                    <a:prstDash val="solid"/>
                    <a:miter/>
                  </a:ln>
                </p:spPr>
                <p:txBody>
                  <a:bodyPr rtlCol="0" anchor="ctr"/>
                  <a:lstStyle/>
                  <a:p>
                    <a:endParaRPr lang="en-US"/>
                  </a:p>
                </p:txBody>
              </p:sp>
              <p:sp>
                <p:nvSpPr>
                  <p:cNvPr id="3452" name="Freeform: Shape 3451">
                    <a:extLst>
                      <a:ext uri="{FF2B5EF4-FFF2-40B4-BE49-F238E27FC236}">
                        <a16:creationId xmlns:a16="http://schemas.microsoft.com/office/drawing/2014/main" id="{6B826F7D-35DC-75C9-C5CE-458C09C4A1D5}"/>
                      </a:ext>
                    </a:extLst>
                  </p:cNvPr>
                  <p:cNvSpPr/>
                  <p:nvPr/>
                </p:nvSpPr>
                <p:spPr>
                  <a:xfrm>
                    <a:off x="19959392" y="1824467"/>
                    <a:ext cx="3133" cy="2179"/>
                  </a:xfrm>
                  <a:custGeom>
                    <a:avLst/>
                    <a:gdLst>
                      <a:gd name="connsiteX0" fmla="*/ 0 w 3133"/>
                      <a:gd name="connsiteY0" fmla="*/ 0 h 2179"/>
                      <a:gd name="connsiteX1" fmla="*/ 3133 w 3133"/>
                      <a:gd name="connsiteY1" fmla="*/ 2180 h 2179"/>
                      <a:gd name="connsiteX2" fmla="*/ 0 w 3133"/>
                      <a:gd name="connsiteY2" fmla="*/ 0 h 2179"/>
                    </a:gdLst>
                    <a:ahLst/>
                    <a:cxnLst>
                      <a:cxn ang="0">
                        <a:pos x="connsiteX0" y="connsiteY0"/>
                      </a:cxn>
                      <a:cxn ang="0">
                        <a:pos x="connsiteX1" y="connsiteY1"/>
                      </a:cxn>
                      <a:cxn ang="0">
                        <a:pos x="connsiteX2" y="connsiteY2"/>
                      </a:cxn>
                    </a:cxnLst>
                    <a:rect l="l" t="t" r="r" b="b"/>
                    <a:pathLst>
                      <a:path w="3133" h="2179">
                        <a:moveTo>
                          <a:pt x="0" y="0"/>
                        </a:moveTo>
                        <a:cubicBezTo>
                          <a:pt x="953" y="817"/>
                          <a:pt x="2044" y="1499"/>
                          <a:pt x="3133" y="2180"/>
                        </a:cubicBezTo>
                        <a:cubicBezTo>
                          <a:pt x="1908" y="1362"/>
                          <a:pt x="953" y="545"/>
                          <a:pt x="0" y="0"/>
                        </a:cubicBezTo>
                        <a:close/>
                      </a:path>
                    </a:pathLst>
                  </a:custGeom>
                  <a:solidFill>
                    <a:srgbClr val="333333"/>
                  </a:solidFill>
                  <a:ln w="0" cap="flat">
                    <a:noFill/>
                    <a:prstDash val="solid"/>
                    <a:miter/>
                  </a:ln>
                </p:spPr>
                <p:txBody>
                  <a:bodyPr rtlCol="0" anchor="ctr"/>
                  <a:lstStyle/>
                  <a:p>
                    <a:endParaRPr lang="en-US"/>
                  </a:p>
                </p:txBody>
              </p:sp>
              <p:sp>
                <p:nvSpPr>
                  <p:cNvPr id="3453" name="Freeform: Shape 3452">
                    <a:extLst>
                      <a:ext uri="{FF2B5EF4-FFF2-40B4-BE49-F238E27FC236}">
                        <a16:creationId xmlns:a16="http://schemas.microsoft.com/office/drawing/2014/main" id="{A7DAAA7F-A6E5-F369-788A-E3AAC858D12C}"/>
                      </a:ext>
                    </a:extLst>
                  </p:cNvPr>
                  <p:cNvSpPr/>
                  <p:nvPr/>
                </p:nvSpPr>
                <p:spPr>
                  <a:xfrm>
                    <a:off x="19951081" y="1817654"/>
                    <a:ext cx="8310" cy="6812"/>
                  </a:xfrm>
                  <a:custGeom>
                    <a:avLst/>
                    <a:gdLst>
                      <a:gd name="connsiteX0" fmla="*/ 8311 w 8310"/>
                      <a:gd name="connsiteY0" fmla="*/ 6812 h 6812"/>
                      <a:gd name="connsiteX1" fmla="*/ 0 w 8310"/>
                      <a:gd name="connsiteY1" fmla="*/ 0 h 6812"/>
                      <a:gd name="connsiteX2" fmla="*/ 8311 w 8310"/>
                      <a:gd name="connsiteY2" fmla="*/ 6812 h 6812"/>
                    </a:gdLst>
                    <a:ahLst/>
                    <a:cxnLst>
                      <a:cxn ang="0">
                        <a:pos x="connsiteX0" y="connsiteY0"/>
                      </a:cxn>
                      <a:cxn ang="0">
                        <a:pos x="connsiteX1" y="connsiteY1"/>
                      </a:cxn>
                      <a:cxn ang="0">
                        <a:pos x="connsiteX2" y="connsiteY2"/>
                      </a:cxn>
                    </a:cxnLst>
                    <a:rect l="l" t="t" r="r" b="b"/>
                    <a:pathLst>
                      <a:path w="8310" h="6812">
                        <a:moveTo>
                          <a:pt x="8311" y="6812"/>
                        </a:moveTo>
                        <a:cubicBezTo>
                          <a:pt x="5177" y="4360"/>
                          <a:pt x="2315" y="1362"/>
                          <a:pt x="0" y="0"/>
                        </a:cubicBezTo>
                        <a:cubicBezTo>
                          <a:pt x="3543" y="3542"/>
                          <a:pt x="5177" y="4496"/>
                          <a:pt x="8311" y="6812"/>
                        </a:cubicBezTo>
                        <a:close/>
                      </a:path>
                    </a:pathLst>
                  </a:custGeom>
                  <a:solidFill>
                    <a:srgbClr val="333333"/>
                  </a:solidFill>
                  <a:ln w="0" cap="flat">
                    <a:noFill/>
                    <a:prstDash val="solid"/>
                    <a:miter/>
                  </a:ln>
                </p:spPr>
                <p:txBody>
                  <a:bodyPr rtlCol="0" anchor="ctr"/>
                  <a:lstStyle/>
                  <a:p>
                    <a:endParaRPr lang="en-US"/>
                  </a:p>
                </p:txBody>
              </p:sp>
              <p:sp>
                <p:nvSpPr>
                  <p:cNvPr id="3454" name="Freeform: Shape 3453">
                    <a:extLst>
                      <a:ext uri="{FF2B5EF4-FFF2-40B4-BE49-F238E27FC236}">
                        <a16:creationId xmlns:a16="http://schemas.microsoft.com/office/drawing/2014/main" id="{2CA0F6E9-6D52-3FA9-3D52-E43943BE7DCB}"/>
                      </a:ext>
                    </a:extLst>
                  </p:cNvPr>
                  <p:cNvSpPr/>
                  <p:nvPr/>
                </p:nvSpPr>
                <p:spPr>
                  <a:xfrm>
                    <a:off x="19986914" y="1845312"/>
                    <a:ext cx="10314" cy="5757"/>
                  </a:xfrm>
                  <a:custGeom>
                    <a:avLst/>
                    <a:gdLst>
                      <a:gd name="connsiteX0" fmla="*/ 10218 w 10314"/>
                      <a:gd name="connsiteY0" fmla="*/ 5450 h 5757"/>
                      <a:gd name="connsiteX1" fmla="*/ 7220 w 10314"/>
                      <a:gd name="connsiteY1" fmla="*/ 3406 h 5757"/>
                      <a:gd name="connsiteX2" fmla="*/ 6130 w 10314"/>
                      <a:gd name="connsiteY2" fmla="*/ 2589 h 5757"/>
                      <a:gd name="connsiteX3" fmla="*/ 2315 w 10314"/>
                      <a:gd name="connsiteY3" fmla="*/ 954 h 5757"/>
                      <a:gd name="connsiteX4" fmla="*/ 0 w 10314"/>
                      <a:gd name="connsiteY4" fmla="*/ 0 h 5757"/>
                      <a:gd name="connsiteX5" fmla="*/ 2861 w 10314"/>
                      <a:gd name="connsiteY5" fmla="*/ 1362 h 5757"/>
                      <a:gd name="connsiteX6" fmla="*/ 10218 w 10314"/>
                      <a:gd name="connsiteY6" fmla="*/ 5450 h 5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14" h="5757">
                        <a:moveTo>
                          <a:pt x="10218" y="5450"/>
                        </a:moveTo>
                        <a:lnTo>
                          <a:pt x="7220" y="3406"/>
                        </a:lnTo>
                        <a:cubicBezTo>
                          <a:pt x="10626" y="4905"/>
                          <a:pt x="9127" y="4087"/>
                          <a:pt x="6130" y="2589"/>
                        </a:cubicBezTo>
                        <a:cubicBezTo>
                          <a:pt x="2861" y="545"/>
                          <a:pt x="2861" y="954"/>
                          <a:pt x="2315" y="954"/>
                        </a:cubicBezTo>
                        <a:cubicBezTo>
                          <a:pt x="1635" y="681"/>
                          <a:pt x="817" y="409"/>
                          <a:pt x="0" y="0"/>
                        </a:cubicBezTo>
                        <a:cubicBezTo>
                          <a:pt x="1089" y="545"/>
                          <a:pt x="2042" y="954"/>
                          <a:pt x="2861" y="1362"/>
                        </a:cubicBezTo>
                        <a:cubicBezTo>
                          <a:pt x="7902" y="4632"/>
                          <a:pt x="10899" y="6540"/>
                          <a:pt x="10218" y="5450"/>
                        </a:cubicBezTo>
                        <a:close/>
                      </a:path>
                    </a:pathLst>
                  </a:custGeom>
                  <a:solidFill>
                    <a:srgbClr val="333333"/>
                  </a:solidFill>
                  <a:ln w="0" cap="flat">
                    <a:noFill/>
                    <a:prstDash val="solid"/>
                    <a:miter/>
                  </a:ln>
                </p:spPr>
                <p:txBody>
                  <a:bodyPr rtlCol="0" anchor="ctr"/>
                  <a:lstStyle/>
                  <a:p>
                    <a:endParaRPr lang="en-US"/>
                  </a:p>
                </p:txBody>
              </p:sp>
              <p:sp>
                <p:nvSpPr>
                  <p:cNvPr id="3455" name="Freeform: Shape 3454">
                    <a:extLst>
                      <a:ext uri="{FF2B5EF4-FFF2-40B4-BE49-F238E27FC236}">
                        <a16:creationId xmlns:a16="http://schemas.microsoft.com/office/drawing/2014/main" id="{43A9AAB1-319C-5F4F-4359-B5BD8384DD0C}"/>
                      </a:ext>
                    </a:extLst>
                  </p:cNvPr>
                  <p:cNvSpPr/>
                  <p:nvPr/>
                </p:nvSpPr>
                <p:spPr>
                  <a:xfrm>
                    <a:off x="20114303" y="1926923"/>
                    <a:ext cx="35014" cy="8856"/>
                  </a:xfrm>
                  <a:custGeom>
                    <a:avLst/>
                    <a:gdLst>
                      <a:gd name="connsiteX0" fmla="*/ 35014 w 35014"/>
                      <a:gd name="connsiteY0" fmla="*/ 8856 h 8856"/>
                      <a:gd name="connsiteX1" fmla="*/ 18938 w 35014"/>
                      <a:gd name="connsiteY1" fmla="*/ 3543 h 8856"/>
                      <a:gd name="connsiteX2" fmla="*/ 0 w 35014"/>
                      <a:gd name="connsiteY2" fmla="*/ 0 h 8856"/>
                      <a:gd name="connsiteX3" fmla="*/ 35014 w 35014"/>
                      <a:gd name="connsiteY3" fmla="*/ 8856 h 8856"/>
                    </a:gdLst>
                    <a:ahLst/>
                    <a:cxnLst>
                      <a:cxn ang="0">
                        <a:pos x="connsiteX0" y="connsiteY0"/>
                      </a:cxn>
                      <a:cxn ang="0">
                        <a:pos x="connsiteX1" y="connsiteY1"/>
                      </a:cxn>
                      <a:cxn ang="0">
                        <a:pos x="connsiteX2" y="connsiteY2"/>
                      </a:cxn>
                      <a:cxn ang="0">
                        <a:pos x="connsiteX3" y="connsiteY3"/>
                      </a:cxn>
                    </a:cxnLst>
                    <a:rect l="l" t="t" r="r" b="b"/>
                    <a:pathLst>
                      <a:path w="35014" h="8856">
                        <a:moveTo>
                          <a:pt x="35014" y="8856"/>
                        </a:moveTo>
                        <a:cubicBezTo>
                          <a:pt x="21526" y="5314"/>
                          <a:pt x="17984" y="4224"/>
                          <a:pt x="18938" y="3543"/>
                        </a:cubicBezTo>
                        <a:cubicBezTo>
                          <a:pt x="6267" y="-272"/>
                          <a:pt x="7765" y="1771"/>
                          <a:pt x="0" y="0"/>
                        </a:cubicBezTo>
                        <a:cubicBezTo>
                          <a:pt x="14441" y="3951"/>
                          <a:pt x="17303" y="5314"/>
                          <a:pt x="35014" y="8856"/>
                        </a:cubicBezTo>
                        <a:close/>
                      </a:path>
                    </a:pathLst>
                  </a:custGeom>
                  <a:solidFill>
                    <a:srgbClr val="333333"/>
                  </a:solidFill>
                  <a:ln w="0" cap="flat">
                    <a:noFill/>
                    <a:prstDash val="solid"/>
                    <a:miter/>
                  </a:ln>
                </p:spPr>
                <p:txBody>
                  <a:bodyPr rtlCol="0" anchor="ctr"/>
                  <a:lstStyle/>
                  <a:p>
                    <a:endParaRPr lang="en-US"/>
                  </a:p>
                </p:txBody>
              </p:sp>
              <p:sp>
                <p:nvSpPr>
                  <p:cNvPr id="3456" name="Freeform: Shape 3455">
                    <a:extLst>
                      <a:ext uri="{FF2B5EF4-FFF2-40B4-BE49-F238E27FC236}">
                        <a16:creationId xmlns:a16="http://schemas.microsoft.com/office/drawing/2014/main" id="{75536624-9312-18D7-7958-41D2EF7032E0}"/>
                      </a:ext>
                    </a:extLst>
                  </p:cNvPr>
                  <p:cNvSpPr/>
                  <p:nvPr/>
                </p:nvSpPr>
                <p:spPr>
                  <a:xfrm>
                    <a:off x="20109399" y="1925561"/>
                    <a:ext cx="5041" cy="1362"/>
                  </a:xfrm>
                  <a:custGeom>
                    <a:avLst/>
                    <a:gdLst>
                      <a:gd name="connsiteX0" fmla="*/ 5041 w 5041"/>
                      <a:gd name="connsiteY0" fmla="*/ 1362 h 1362"/>
                      <a:gd name="connsiteX1" fmla="*/ 0 w 5041"/>
                      <a:gd name="connsiteY1" fmla="*/ 0 h 1362"/>
                      <a:gd name="connsiteX2" fmla="*/ 5041 w 5041"/>
                      <a:gd name="connsiteY2" fmla="*/ 1362 h 1362"/>
                    </a:gdLst>
                    <a:ahLst/>
                    <a:cxnLst>
                      <a:cxn ang="0">
                        <a:pos x="connsiteX0" y="connsiteY0"/>
                      </a:cxn>
                      <a:cxn ang="0">
                        <a:pos x="connsiteX1" y="connsiteY1"/>
                      </a:cxn>
                      <a:cxn ang="0">
                        <a:pos x="connsiteX2" y="connsiteY2"/>
                      </a:cxn>
                    </a:cxnLst>
                    <a:rect l="l" t="t" r="r" b="b"/>
                    <a:pathLst>
                      <a:path w="5041" h="1362">
                        <a:moveTo>
                          <a:pt x="5041" y="1362"/>
                        </a:moveTo>
                        <a:cubicBezTo>
                          <a:pt x="3406" y="954"/>
                          <a:pt x="1908" y="545"/>
                          <a:pt x="0" y="0"/>
                        </a:cubicBezTo>
                        <a:cubicBezTo>
                          <a:pt x="2044" y="681"/>
                          <a:pt x="3679" y="1090"/>
                          <a:pt x="5041" y="1362"/>
                        </a:cubicBezTo>
                        <a:close/>
                      </a:path>
                    </a:pathLst>
                  </a:custGeom>
                  <a:solidFill>
                    <a:srgbClr val="333333"/>
                  </a:solidFill>
                  <a:ln w="0" cap="flat">
                    <a:noFill/>
                    <a:prstDash val="solid"/>
                    <a:miter/>
                  </a:ln>
                </p:spPr>
                <p:txBody>
                  <a:bodyPr rtlCol="0" anchor="ctr"/>
                  <a:lstStyle/>
                  <a:p>
                    <a:endParaRPr lang="en-US"/>
                  </a:p>
                </p:txBody>
              </p:sp>
              <p:sp>
                <p:nvSpPr>
                  <p:cNvPr id="3457" name="Freeform: Shape 3456">
                    <a:extLst>
                      <a:ext uri="{FF2B5EF4-FFF2-40B4-BE49-F238E27FC236}">
                        <a16:creationId xmlns:a16="http://schemas.microsoft.com/office/drawing/2014/main" id="{92FEC05C-92EE-11BC-E232-4DFF60704D7F}"/>
                      </a:ext>
                    </a:extLst>
                  </p:cNvPr>
                  <p:cNvSpPr/>
                  <p:nvPr/>
                </p:nvSpPr>
                <p:spPr>
                  <a:xfrm>
                    <a:off x="19959938" y="1811251"/>
                    <a:ext cx="7219" cy="3951"/>
                  </a:xfrm>
                  <a:custGeom>
                    <a:avLst/>
                    <a:gdLst>
                      <a:gd name="connsiteX0" fmla="*/ 0 w 7219"/>
                      <a:gd name="connsiteY0" fmla="*/ 0 h 3951"/>
                      <a:gd name="connsiteX1" fmla="*/ 7220 w 7219"/>
                      <a:gd name="connsiteY1" fmla="*/ 3951 h 3951"/>
                      <a:gd name="connsiteX2" fmla="*/ 4768 w 7219"/>
                      <a:gd name="connsiteY2" fmla="*/ 2316 h 3951"/>
                      <a:gd name="connsiteX3" fmla="*/ 0 w 7219"/>
                      <a:gd name="connsiteY3" fmla="*/ 0 h 3951"/>
                    </a:gdLst>
                    <a:ahLst/>
                    <a:cxnLst>
                      <a:cxn ang="0">
                        <a:pos x="connsiteX0" y="connsiteY0"/>
                      </a:cxn>
                      <a:cxn ang="0">
                        <a:pos x="connsiteX1" y="connsiteY1"/>
                      </a:cxn>
                      <a:cxn ang="0">
                        <a:pos x="connsiteX2" y="connsiteY2"/>
                      </a:cxn>
                      <a:cxn ang="0">
                        <a:pos x="connsiteX3" y="connsiteY3"/>
                      </a:cxn>
                    </a:cxnLst>
                    <a:rect l="l" t="t" r="r" b="b"/>
                    <a:pathLst>
                      <a:path w="7219" h="3951">
                        <a:moveTo>
                          <a:pt x="0" y="0"/>
                        </a:moveTo>
                        <a:lnTo>
                          <a:pt x="7220" y="3951"/>
                        </a:lnTo>
                        <a:lnTo>
                          <a:pt x="4768" y="2316"/>
                        </a:lnTo>
                        <a:lnTo>
                          <a:pt x="0" y="0"/>
                        </a:lnTo>
                        <a:close/>
                      </a:path>
                    </a:pathLst>
                  </a:custGeom>
                  <a:solidFill>
                    <a:srgbClr val="333333"/>
                  </a:solidFill>
                  <a:ln w="0" cap="flat">
                    <a:noFill/>
                    <a:prstDash val="solid"/>
                    <a:miter/>
                  </a:ln>
                </p:spPr>
                <p:txBody>
                  <a:bodyPr rtlCol="0" anchor="ctr"/>
                  <a:lstStyle/>
                  <a:p>
                    <a:endParaRPr lang="en-US"/>
                  </a:p>
                </p:txBody>
              </p:sp>
              <p:sp>
                <p:nvSpPr>
                  <p:cNvPr id="3458" name="Freeform: Shape 3457">
                    <a:extLst>
                      <a:ext uri="{FF2B5EF4-FFF2-40B4-BE49-F238E27FC236}">
                        <a16:creationId xmlns:a16="http://schemas.microsoft.com/office/drawing/2014/main" id="{BCB6723C-F97A-9E33-A7C8-1144B6931312}"/>
                      </a:ext>
                    </a:extLst>
                  </p:cNvPr>
                  <p:cNvSpPr/>
                  <p:nvPr/>
                </p:nvSpPr>
                <p:spPr>
                  <a:xfrm>
                    <a:off x="20160981" y="1938368"/>
                    <a:ext cx="9000" cy="1976"/>
                  </a:xfrm>
                  <a:custGeom>
                    <a:avLst/>
                    <a:gdLst>
                      <a:gd name="connsiteX0" fmla="*/ 8637 w 9000"/>
                      <a:gd name="connsiteY0" fmla="*/ 1907 h 1976"/>
                      <a:gd name="connsiteX1" fmla="*/ 54 w 9000"/>
                      <a:gd name="connsiteY1" fmla="*/ 0 h 1976"/>
                      <a:gd name="connsiteX2" fmla="*/ 8637 w 9000"/>
                      <a:gd name="connsiteY2" fmla="*/ 1907 h 1976"/>
                    </a:gdLst>
                    <a:ahLst/>
                    <a:cxnLst>
                      <a:cxn ang="0">
                        <a:pos x="connsiteX0" y="connsiteY0"/>
                      </a:cxn>
                      <a:cxn ang="0">
                        <a:pos x="connsiteX1" y="connsiteY1"/>
                      </a:cxn>
                      <a:cxn ang="0">
                        <a:pos x="connsiteX2" y="connsiteY2"/>
                      </a:cxn>
                    </a:cxnLst>
                    <a:rect l="l" t="t" r="r" b="b"/>
                    <a:pathLst>
                      <a:path w="9000" h="1976">
                        <a:moveTo>
                          <a:pt x="8637" y="1907"/>
                        </a:moveTo>
                        <a:cubicBezTo>
                          <a:pt x="6049" y="1362"/>
                          <a:pt x="1961" y="681"/>
                          <a:pt x="54" y="0"/>
                        </a:cubicBezTo>
                        <a:cubicBezTo>
                          <a:pt x="-899" y="817"/>
                          <a:pt x="11227" y="2316"/>
                          <a:pt x="8637" y="1907"/>
                        </a:cubicBezTo>
                        <a:close/>
                      </a:path>
                    </a:pathLst>
                  </a:custGeom>
                  <a:solidFill>
                    <a:srgbClr val="333333"/>
                  </a:solidFill>
                  <a:ln w="0" cap="flat">
                    <a:noFill/>
                    <a:prstDash val="solid"/>
                    <a:miter/>
                  </a:ln>
                </p:spPr>
                <p:txBody>
                  <a:bodyPr rtlCol="0" anchor="ctr"/>
                  <a:lstStyle/>
                  <a:p>
                    <a:endParaRPr lang="en-US"/>
                  </a:p>
                </p:txBody>
              </p:sp>
              <p:sp>
                <p:nvSpPr>
                  <p:cNvPr id="3459" name="Freeform: Shape 3458">
                    <a:extLst>
                      <a:ext uri="{FF2B5EF4-FFF2-40B4-BE49-F238E27FC236}">
                        <a16:creationId xmlns:a16="http://schemas.microsoft.com/office/drawing/2014/main" id="{733E0024-03A9-FF08-7FF8-B3F2CEFB1D20}"/>
                      </a:ext>
                    </a:extLst>
                  </p:cNvPr>
                  <p:cNvSpPr/>
                  <p:nvPr/>
                </p:nvSpPr>
                <p:spPr>
                  <a:xfrm>
                    <a:off x="20109399" y="1906078"/>
                    <a:ext cx="12806" cy="4228"/>
                  </a:xfrm>
                  <a:custGeom>
                    <a:avLst/>
                    <a:gdLst>
                      <a:gd name="connsiteX0" fmla="*/ 12806 w 12806"/>
                      <a:gd name="connsiteY0" fmla="*/ 4224 h 4228"/>
                      <a:gd name="connsiteX1" fmla="*/ 0 w 12806"/>
                      <a:gd name="connsiteY1" fmla="*/ 0 h 4228"/>
                      <a:gd name="connsiteX2" fmla="*/ 12806 w 12806"/>
                      <a:gd name="connsiteY2" fmla="*/ 4224 h 4228"/>
                    </a:gdLst>
                    <a:ahLst/>
                    <a:cxnLst>
                      <a:cxn ang="0">
                        <a:pos x="connsiteX0" y="connsiteY0"/>
                      </a:cxn>
                      <a:cxn ang="0">
                        <a:pos x="connsiteX1" y="connsiteY1"/>
                      </a:cxn>
                      <a:cxn ang="0">
                        <a:pos x="connsiteX2" y="connsiteY2"/>
                      </a:cxn>
                    </a:cxnLst>
                    <a:rect l="l" t="t" r="r" b="b"/>
                    <a:pathLst>
                      <a:path w="12806" h="4228">
                        <a:moveTo>
                          <a:pt x="12806" y="4224"/>
                        </a:moveTo>
                        <a:cubicBezTo>
                          <a:pt x="11717" y="3270"/>
                          <a:pt x="3270" y="1363"/>
                          <a:pt x="0" y="0"/>
                        </a:cubicBezTo>
                        <a:cubicBezTo>
                          <a:pt x="4768" y="1771"/>
                          <a:pt x="8174" y="4360"/>
                          <a:pt x="12806" y="4224"/>
                        </a:cubicBezTo>
                        <a:close/>
                      </a:path>
                    </a:pathLst>
                  </a:custGeom>
                  <a:solidFill>
                    <a:srgbClr val="333333"/>
                  </a:solidFill>
                  <a:ln w="0" cap="flat">
                    <a:noFill/>
                    <a:prstDash val="solid"/>
                    <a:miter/>
                  </a:ln>
                </p:spPr>
                <p:txBody>
                  <a:bodyPr rtlCol="0" anchor="ctr"/>
                  <a:lstStyle/>
                  <a:p>
                    <a:endParaRPr lang="en-US"/>
                  </a:p>
                </p:txBody>
              </p:sp>
              <p:sp>
                <p:nvSpPr>
                  <p:cNvPr id="3460" name="Freeform: Shape 3459">
                    <a:extLst>
                      <a:ext uri="{FF2B5EF4-FFF2-40B4-BE49-F238E27FC236}">
                        <a16:creationId xmlns:a16="http://schemas.microsoft.com/office/drawing/2014/main" id="{BED9D4F5-1CAE-D69E-37B0-47659E421082}"/>
                      </a:ext>
                    </a:extLst>
                  </p:cNvPr>
                  <p:cNvSpPr/>
                  <p:nvPr/>
                </p:nvSpPr>
                <p:spPr>
                  <a:xfrm>
                    <a:off x="20200954" y="1940003"/>
                    <a:ext cx="8857" cy="2043"/>
                  </a:xfrm>
                  <a:custGeom>
                    <a:avLst/>
                    <a:gdLst>
                      <a:gd name="connsiteX0" fmla="*/ 8857 w 8857"/>
                      <a:gd name="connsiteY0" fmla="*/ 2044 h 2043"/>
                      <a:gd name="connsiteX1" fmla="*/ 4226 w 8857"/>
                      <a:gd name="connsiteY1" fmla="*/ 0 h 2043"/>
                      <a:gd name="connsiteX2" fmla="*/ 8857 w 8857"/>
                      <a:gd name="connsiteY2" fmla="*/ 2044 h 2043"/>
                    </a:gdLst>
                    <a:ahLst/>
                    <a:cxnLst>
                      <a:cxn ang="0">
                        <a:pos x="connsiteX0" y="connsiteY0"/>
                      </a:cxn>
                      <a:cxn ang="0">
                        <a:pos x="connsiteX1" y="connsiteY1"/>
                      </a:cxn>
                      <a:cxn ang="0">
                        <a:pos x="connsiteX2" y="connsiteY2"/>
                      </a:cxn>
                    </a:cxnLst>
                    <a:rect l="l" t="t" r="r" b="b"/>
                    <a:pathLst>
                      <a:path w="8857" h="2043">
                        <a:moveTo>
                          <a:pt x="8857" y="2044"/>
                        </a:moveTo>
                        <a:cubicBezTo>
                          <a:pt x="6268" y="1635"/>
                          <a:pt x="2454" y="545"/>
                          <a:pt x="4226" y="0"/>
                        </a:cubicBezTo>
                        <a:cubicBezTo>
                          <a:pt x="410" y="0"/>
                          <a:pt x="-4767" y="1090"/>
                          <a:pt x="8857" y="2044"/>
                        </a:cubicBezTo>
                        <a:close/>
                      </a:path>
                    </a:pathLst>
                  </a:custGeom>
                  <a:solidFill>
                    <a:srgbClr val="333333"/>
                  </a:solidFill>
                  <a:ln w="0" cap="flat">
                    <a:noFill/>
                    <a:prstDash val="solid"/>
                    <a:miter/>
                  </a:ln>
                </p:spPr>
                <p:txBody>
                  <a:bodyPr rtlCol="0" anchor="ctr"/>
                  <a:lstStyle/>
                  <a:p>
                    <a:endParaRPr lang="en-US"/>
                  </a:p>
                </p:txBody>
              </p:sp>
              <p:sp>
                <p:nvSpPr>
                  <p:cNvPr id="3461" name="Freeform: Shape 3460">
                    <a:extLst>
                      <a:ext uri="{FF2B5EF4-FFF2-40B4-BE49-F238E27FC236}">
                        <a16:creationId xmlns:a16="http://schemas.microsoft.com/office/drawing/2014/main" id="{A61228FA-9C57-C670-A46B-404CBD6426E7}"/>
                      </a:ext>
                    </a:extLst>
                  </p:cNvPr>
                  <p:cNvSpPr/>
                  <p:nvPr/>
                </p:nvSpPr>
                <p:spPr>
                  <a:xfrm>
                    <a:off x="20135149" y="1914525"/>
                    <a:ext cx="10898" cy="2316"/>
                  </a:xfrm>
                  <a:custGeom>
                    <a:avLst/>
                    <a:gdLst>
                      <a:gd name="connsiteX0" fmla="*/ 10899 w 10898"/>
                      <a:gd name="connsiteY0" fmla="*/ 2180 h 2316"/>
                      <a:gd name="connsiteX1" fmla="*/ 9127 w 10898"/>
                      <a:gd name="connsiteY1" fmla="*/ 1499 h 2316"/>
                      <a:gd name="connsiteX2" fmla="*/ 0 w 10898"/>
                      <a:gd name="connsiteY2" fmla="*/ 0 h 2316"/>
                      <a:gd name="connsiteX3" fmla="*/ 10899 w 10898"/>
                      <a:gd name="connsiteY3" fmla="*/ 2316 h 2316"/>
                    </a:gdLst>
                    <a:ahLst/>
                    <a:cxnLst>
                      <a:cxn ang="0">
                        <a:pos x="connsiteX0" y="connsiteY0"/>
                      </a:cxn>
                      <a:cxn ang="0">
                        <a:pos x="connsiteX1" y="connsiteY1"/>
                      </a:cxn>
                      <a:cxn ang="0">
                        <a:pos x="connsiteX2" y="connsiteY2"/>
                      </a:cxn>
                      <a:cxn ang="0">
                        <a:pos x="connsiteX3" y="connsiteY3"/>
                      </a:cxn>
                    </a:cxnLst>
                    <a:rect l="l" t="t" r="r" b="b"/>
                    <a:pathLst>
                      <a:path w="10898" h="2316">
                        <a:moveTo>
                          <a:pt x="10899" y="2180"/>
                        </a:moveTo>
                        <a:lnTo>
                          <a:pt x="9127" y="1499"/>
                        </a:lnTo>
                        <a:cubicBezTo>
                          <a:pt x="6130" y="954"/>
                          <a:pt x="2997" y="545"/>
                          <a:pt x="0" y="0"/>
                        </a:cubicBezTo>
                        <a:cubicBezTo>
                          <a:pt x="3677" y="954"/>
                          <a:pt x="7356" y="1499"/>
                          <a:pt x="10899" y="2316"/>
                        </a:cubicBezTo>
                        <a:close/>
                      </a:path>
                    </a:pathLst>
                  </a:custGeom>
                  <a:solidFill>
                    <a:srgbClr val="333333"/>
                  </a:solidFill>
                  <a:ln w="0" cap="flat">
                    <a:noFill/>
                    <a:prstDash val="solid"/>
                    <a:miter/>
                  </a:ln>
                </p:spPr>
                <p:txBody>
                  <a:bodyPr rtlCol="0" anchor="ctr"/>
                  <a:lstStyle/>
                  <a:p>
                    <a:endParaRPr lang="en-US"/>
                  </a:p>
                </p:txBody>
              </p:sp>
              <p:sp>
                <p:nvSpPr>
                  <p:cNvPr id="3462" name="Freeform: Shape 3461">
                    <a:extLst>
                      <a:ext uri="{FF2B5EF4-FFF2-40B4-BE49-F238E27FC236}">
                        <a16:creationId xmlns:a16="http://schemas.microsoft.com/office/drawing/2014/main" id="{EA6A263B-5D60-2892-3545-4F186E993A4C}"/>
                      </a:ext>
                    </a:extLst>
                  </p:cNvPr>
                  <p:cNvSpPr/>
                  <p:nvPr/>
                </p:nvSpPr>
                <p:spPr>
                  <a:xfrm>
                    <a:off x="20115888" y="1894560"/>
                    <a:ext cx="14764" cy="6275"/>
                  </a:xfrm>
                  <a:custGeom>
                    <a:avLst/>
                    <a:gdLst>
                      <a:gd name="connsiteX0" fmla="*/ 2502 w 14764"/>
                      <a:gd name="connsiteY0" fmla="*/ 210 h 6275"/>
                      <a:gd name="connsiteX1" fmla="*/ 51 w 14764"/>
                      <a:gd name="connsiteY1" fmla="*/ 3343 h 6275"/>
                      <a:gd name="connsiteX2" fmla="*/ 14765 w 14764"/>
                      <a:gd name="connsiteY2" fmla="*/ 6068 h 6275"/>
                      <a:gd name="connsiteX3" fmla="*/ 2502 w 14764"/>
                      <a:gd name="connsiteY3" fmla="*/ 210 h 6275"/>
                    </a:gdLst>
                    <a:ahLst/>
                    <a:cxnLst>
                      <a:cxn ang="0">
                        <a:pos x="connsiteX0" y="connsiteY0"/>
                      </a:cxn>
                      <a:cxn ang="0">
                        <a:pos x="connsiteX1" y="connsiteY1"/>
                      </a:cxn>
                      <a:cxn ang="0">
                        <a:pos x="connsiteX2" y="connsiteY2"/>
                      </a:cxn>
                      <a:cxn ang="0">
                        <a:pos x="connsiteX3" y="connsiteY3"/>
                      </a:cxn>
                    </a:cxnLst>
                    <a:rect l="l" t="t" r="r" b="b"/>
                    <a:pathLst>
                      <a:path w="14764" h="6275">
                        <a:moveTo>
                          <a:pt x="2502" y="210"/>
                        </a:moveTo>
                        <a:cubicBezTo>
                          <a:pt x="-7580" y="-1425"/>
                          <a:pt x="17218" y="7158"/>
                          <a:pt x="51" y="3343"/>
                        </a:cubicBezTo>
                        <a:cubicBezTo>
                          <a:pt x="21441" y="10700"/>
                          <a:pt x="-1175" y="1299"/>
                          <a:pt x="14765" y="6068"/>
                        </a:cubicBezTo>
                        <a:cubicBezTo>
                          <a:pt x="5501" y="3071"/>
                          <a:pt x="1413" y="346"/>
                          <a:pt x="2502" y="210"/>
                        </a:cubicBezTo>
                        <a:close/>
                      </a:path>
                    </a:pathLst>
                  </a:custGeom>
                  <a:solidFill>
                    <a:srgbClr val="333333"/>
                  </a:solidFill>
                  <a:ln w="0" cap="flat">
                    <a:noFill/>
                    <a:prstDash val="solid"/>
                    <a:miter/>
                  </a:ln>
                </p:spPr>
                <p:txBody>
                  <a:bodyPr rtlCol="0" anchor="ctr"/>
                  <a:lstStyle/>
                  <a:p>
                    <a:endParaRPr lang="en-US"/>
                  </a:p>
                </p:txBody>
              </p:sp>
              <p:sp>
                <p:nvSpPr>
                  <p:cNvPr id="3463" name="Freeform: Shape 3462">
                    <a:extLst>
                      <a:ext uri="{FF2B5EF4-FFF2-40B4-BE49-F238E27FC236}">
                        <a16:creationId xmlns:a16="http://schemas.microsoft.com/office/drawing/2014/main" id="{746B552E-E1B6-AE92-7923-CCA1002F4171}"/>
                      </a:ext>
                    </a:extLst>
                  </p:cNvPr>
                  <p:cNvSpPr/>
                  <p:nvPr/>
                </p:nvSpPr>
                <p:spPr>
                  <a:xfrm>
                    <a:off x="20130652" y="1900628"/>
                    <a:ext cx="4360" cy="1362"/>
                  </a:xfrm>
                  <a:custGeom>
                    <a:avLst/>
                    <a:gdLst>
                      <a:gd name="connsiteX0" fmla="*/ 0 w 4360"/>
                      <a:gd name="connsiteY0" fmla="*/ 0 h 1362"/>
                      <a:gd name="connsiteX1" fmla="*/ 4361 w 4360"/>
                      <a:gd name="connsiteY1" fmla="*/ 1363 h 1362"/>
                      <a:gd name="connsiteX2" fmla="*/ 0 w 4360"/>
                      <a:gd name="connsiteY2" fmla="*/ 0 h 1362"/>
                    </a:gdLst>
                    <a:ahLst/>
                    <a:cxnLst>
                      <a:cxn ang="0">
                        <a:pos x="connsiteX0" y="connsiteY0"/>
                      </a:cxn>
                      <a:cxn ang="0">
                        <a:pos x="connsiteX1" y="connsiteY1"/>
                      </a:cxn>
                      <a:cxn ang="0">
                        <a:pos x="connsiteX2" y="connsiteY2"/>
                      </a:cxn>
                    </a:cxnLst>
                    <a:rect l="l" t="t" r="r" b="b"/>
                    <a:pathLst>
                      <a:path w="4360" h="1362">
                        <a:moveTo>
                          <a:pt x="0" y="0"/>
                        </a:moveTo>
                        <a:cubicBezTo>
                          <a:pt x="1362" y="409"/>
                          <a:pt x="2862" y="817"/>
                          <a:pt x="4361" y="1363"/>
                        </a:cubicBezTo>
                        <a:cubicBezTo>
                          <a:pt x="2590" y="817"/>
                          <a:pt x="1227" y="409"/>
                          <a:pt x="0" y="0"/>
                        </a:cubicBezTo>
                        <a:close/>
                      </a:path>
                    </a:pathLst>
                  </a:custGeom>
                  <a:solidFill>
                    <a:srgbClr val="333333"/>
                  </a:solidFill>
                  <a:ln w="0" cap="flat">
                    <a:noFill/>
                    <a:prstDash val="solid"/>
                    <a:miter/>
                  </a:ln>
                </p:spPr>
                <p:txBody>
                  <a:bodyPr rtlCol="0" anchor="ctr"/>
                  <a:lstStyle/>
                  <a:p>
                    <a:endParaRPr lang="en-US"/>
                  </a:p>
                </p:txBody>
              </p:sp>
              <p:sp>
                <p:nvSpPr>
                  <p:cNvPr id="3464" name="Freeform: Shape 3463">
                    <a:extLst>
                      <a:ext uri="{FF2B5EF4-FFF2-40B4-BE49-F238E27FC236}">
                        <a16:creationId xmlns:a16="http://schemas.microsoft.com/office/drawing/2014/main" id="{53A2567F-0CC8-166E-BB59-3E6C619EA508}"/>
                      </a:ext>
                    </a:extLst>
                  </p:cNvPr>
                  <p:cNvSpPr/>
                  <p:nvPr/>
                </p:nvSpPr>
                <p:spPr>
                  <a:xfrm>
                    <a:off x="20268533" y="1925152"/>
                    <a:ext cx="3406" cy="544"/>
                  </a:xfrm>
                  <a:custGeom>
                    <a:avLst/>
                    <a:gdLst>
                      <a:gd name="connsiteX0" fmla="*/ 3406 w 3406"/>
                      <a:gd name="connsiteY0" fmla="*/ 0 h 544"/>
                      <a:gd name="connsiteX1" fmla="*/ 0 w 3406"/>
                      <a:gd name="connsiteY1" fmla="*/ 545 h 544"/>
                      <a:gd name="connsiteX2" fmla="*/ 3406 w 3406"/>
                      <a:gd name="connsiteY2" fmla="*/ 0 h 544"/>
                    </a:gdLst>
                    <a:ahLst/>
                    <a:cxnLst>
                      <a:cxn ang="0">
                        <a:pos x="connsiteX0" y="connsiteY0"/>
                      </a:cxn>
                      <a:cxn ang="0">
                        <a:pos x="connsiteX1" y="connsiteY1"/>
                      </a:cxn>
                      <a:cxn ang="0">
                        <a:pos x="connsiteX2" y="connsiteY2"/>
                      </a:cxn>
                    </a:cxnLst>
                    <a:rect l="l" t="t" r="r" b="b"/>
                    <a:pathLst>
                      <a:path w="3406" h="544">
                        <a:moveTo>
                          <a:pt x="3406" y="0"/>
                        </a:moveTo>
                        <a:cubicBezTo>
                          <a:pt x="1908" y="136"/>
                          <a:pt x="955" y="409"/>
                          <a:pt x="0" y="545"/>
                        </a:cubicBezTo>
                        <a:cubicBezTo>
                          <a:pt x="1091" y="409"/>
                          <a:pt x="2180" y="273"/>
                          <a:pt x="3406" y="0"/>
                        </a:cubicBezTo>
                        <a:close/>
                      </a:path>
                    </a:pathLst>
                  </a:custGeom>
                  <a:solidFill>
                    <a:srgbClr val="333333"/>
                  </a:solidFill>
                  <a:ln w="0" cap="flat">
                    <a:noFill/>
                    <a:prstDash val="solid"/>
                    <a:miter/>
                  </a:ln>
                </p:spPr>
                <p:txBody>
                  <a:bodyPr rtlCol="0" anchor="ctr"/>
                  <a:lstStyle/>
                  <a:p>
                    <a:endParaRPr lang="en-US"/>
                  </a:p>
                </p:txBody>
              </p:sp>
              <p:sp>
                <p:nvSpPr>
                  <p:cNvPr id="3465" name="Freeform: Shape 3464">
                    <a:extLst>
                      <a:ext uri="{FF2B5EF4-FFF2-40B4-BE49-F238E27FC236}">
                        <a16:creationId xmlns:a16="http://schemas.microsoft.com/office/drawing/2014/main" id="{840B5919-D2E7-0142-4B89-15B94173BC17}"/>
                      </a:ext>
                    </a:extLst>
                  </p:cNvPr>
                  <p:cNvSpPr/>
                  <p:nvPr/>
                </p:nvSpPr>
                <p:spPr>
                  <a:xfrm>
                    <a:off x="20167303" y="1910029"/>
                    <a:ext cx="34136" cy="3104"/>
                  </a:xfrm>
                  <a:custGeom>
                    <a:avLst/>
                    <a:gdLst>
                      <a:gd name="connsiteX0" fmla="*/ 15259 w 34136"/>
                      <a:gd name="connsiteY0" fmla="*/ 954 h 3104"/>
                      <a:gd name="connsiteX1" fmla="*/ 0 w 34136"/>
                      <a:gd name="connsiteY1" fmla="*/ 0 h 3104"/>
                      <a:gd name="connsiteX2" fmla="*/ 21390 w 34136"/>
                      <a:gd name="connsiteY2" fmla="*/ 2589 h 3104"/>
                      <a:gd name="connsiteX3" fmla="*/ 34061 w 34136"/>
                      <a:gd name="connsiteY3" fmla="*/ 2589 h 3104"/>
                      <a:gd name="connsiteX4" fmla="*/ 21526 w 34136"/>
                      <a:gd name="connsiteY4" fmla="*/ 1090 h 3104"/>
                      <a:gd name="connsiteX5" fmla="*/ 11990 w 34136"/>
                      <a:gd name="connsiteY5" fmla="*/ 273 h 3104"/>
                      <a:gd name="connsiteX6" fmla="*/ 15259 w 34136"/>
                      <a:gd name="connsiteY6" fmla="*/ 1090 h 3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136" h="3104">
                        <a:moveTo>
                          <a:pt x="15259" y="954"/>
                        </a:moveTo>
                        <a:lnTo>
                          <a:pt x="0" y="0"/>
                        </a:lnTo>
                        <a:cubicBezTo>
                          <a:pt x="5177" y="273"/>
                          <a:pt x="13897" y="1635"/>
                          <a:pt x="21390" y="2589"/>
                        </a:cubicBezTo>
                        <a:cubicBezTo>
                          <a:pt x="28884" y="3134"/>
                          <a:pt x="34878" y="3406"/>
                          <a:pt x="34061" y="2589"/>
                        </a:cubicBezTo>
                        <a:cubicBezTo>
                          <a:pt x="29973" y="1907"/>
                          <a:pt x="25478" y="1362"/>
                          <a:pt x="21526" y="1090"/>
                        </a:cubicBezTo>
                        <a:cubicBezTo>
                          <a:pt x="17575" y="545"/>
                          <a:pt x="14034" y="273"/>
                          <a:pt x="11990" y="273"/>
                        </a:cubicBezTo>
                        <a:lnTo>
                          <a:pt x="15259" y="1090"/>
                        </a:lnTo>
                        <a:close/>
                      </a:path>
                    </a:pathLst>
                  </a:custGeom>
                  <a:solidFill>
                    <a:srgbClr val="333333"/>
                  </a:solidFill>
                  <a:ln w="0" cap="flat">
                    <a:noFill/>
                    <a:prstDash val="solid"/>
                    <a:miter/>
                  </a:ln>
                </p:spPr>
                <p:txBody>
                  <a:bodyPr rtlCol="0" anchor="ctr"/>
                  <a:lstStyle/>
                  <a:p>
                    <a:endParaRPr lang="en-US"/>
                  </a:p>
                </p:txBody>
              </p:sp>
              <p:sp>
                <p:nvSpPr>
                  <p:cNvPr id="3466" name="Freeform: Shape 3465">
                    <a:extLst>
                      <a:ext uri="{FF2B5EF4-FFF2-40B4-BE49-F238E27FC236}">
                        <a16:creationId xmlns:a16="http://schemas.microsoft.com/office/drawing/2014/main" id="{4F4BB5BD-A6D7-1114-0F38-0496CE203AF8}"/>
                      </a:ext>
                    </a:extLst>
                  </p:cNvPr>
                  <p:cNvSpPr/>
                  <p:nvPr/>
                </p:nvSpPr>
                <p:spPr>
                  <a:xfrm>
                    <a:off x="20355050" y="1937564"/>
                    <a:ext cx="8581" cy="2302"/>
                  </a:xfrm>
                  <a:custGeom>
                    <a:avLst/>
                    <a:gdLst>
                      <a:gd name="connsiteX0" fmla="*/ 6676 w 8581"/>
                      <a:gd name="connsiteY0" fmla="*/ 395 h 2302"/>
                      <a:gd name="connsiteX1" fmla="*/ 0 w 8581"/>
                      <a:gd name="connsiteY1" fmla="*/ 2303 h 2302"/>
                      <a:gd name="connsiteX2" fmla="*/ 8582 w 8581"/>
                      <a:gd name="connsiteY2" fmla="*/ 940 h 2302"/>
                      <a:gd name="connsiteX3" fmla="*/ 6676 w 8581"/>
                      <a:gd name="connsiteY3" fmla="*/ 395 h 2302"/>
                    </a:gdLst>
                    <a:ahLst/>
                    <a:cxnLst>
                      <a:cxn ang="0">
                        <a:pos x="connsiteX0" y="connsiteY0"/>
                      </a:cxn>
                      <a:cxn ang="0">
                        <a:pos x="connsiteX1" y="connsiteY1"/>
                      </a:cxn>
                      <a:cxn ang="0">
                        <a:pos x="connsiteX2" y="connsiteY2"/>
                      </a:cxn>
                      <a:cxn ang="0">
                        <a:pos x="connsiteX3" y="connsiteY3"/>
                      </a:cxn>
                    </a:cxnLst>
                    <a:rect l="l" t="t" r="r" b="b"/>
                    <a:pathLst>
                      <a:path w="8581" h="2302">
                        <a:moveTo>
                          <a:pt x="6676" y="395"/>
                        </a:moveTo>
                        <a:lnTo>
                          <a:pt x="0" y="2303"/>
                        </a:lnTo>
                        <a:lnTo>
                          <a:pt x="8582" y="940"/>
                        </a:lnTo>
                        <a:cubicBezTo>
                          <a:pt x="6130" y="1213"/>
                          <a:pt x="10218" y="-831"/>
                          <a:pt x="6676" y="395"/>
                        </a:cubicBezTo>
                        <a:close/>
                      </a:path>
                    </a:pathLst>
                  </a:custGeom>
                  <a:solidFill>
                    <a:srgbClr val="333333"/>
                  </a:solidFill>
                  <a:ln w="0" cap="flat">
                    <a:noFill/>
                    <a:prstDash val="solid"/>
                    <a:miter/>
                  </a:ln>
                </p:spPr>
                <p:txBody>
                  <a:bodyPr rtlCol="0" anchor="ctr"/>
                  <a:lstStyle/>
                  <a:p>
                    <a:endParaRPr lang="en-US"/>
                  </a:p>
                </p:txBody>
              </p:sp>
              <p:sp>
                <p:nvSpPr>
                  <p:cNvPr id="3467" name="Freeform: Shape 3466">
                    <a:extLst>
                      <a:ext uri="{FF2B5EF4-FFF2-40B4-BE49-F238E27FC236}">
                        <a16:creationId xmlns:a16="http://schemas.microsoft.com/office/drawing/2014/main" id="{905232ED-0B1D-4F18-EACF-4B5832244BA3}"/>
                      </a:ext>
                    </a:extLst>
                  </p:cNvPr>
                  <p:cNvSpPr/>
                  <p:nvPr/>
                </p:nvSpPr>
                <p:spPr>
                  <a:xfrm>
                    <a:off x="20363632" y="1938096"/>
                    <a:ext cx="1636" cy="272"/>
                  </a:xfrm>
                  <a:custGeom>
                    <a:avLst/>
                    <a:gdLst>
                      <a:gd name="connsiteX0" fmla="*/ 1637 w 1636"/>
                      <a:gd name="connsiteY0" fmla="*/ 0 h 272"/>
                      <a:gd name="connsiteX1" fmla="*/ 0 w 1636"/>
                      <a:gd name="connsiteY1" fmla="*/ 273 h 272"/>
                      <a:gd name="connsiteX2" fmla="*/ 1637 w 1636"/>
                      <a:gd name="connsiteY2" fmla="*/ 0 h 272"/>
                    </a:gdLst>
                    <a:ahLst/>
                    <a:cxnLst>
                      <a:cxn ang="0">
                        <a:pos x="connsiteX0" y="connsiteY0"/>
                      </a:cxn>
                      <a:cxn ang="0">
                        <a:pos x="connsiteX1" y="connsiteY1"/>
                      </a:cxn>
                      <a:cxn ang="0">
                        <a:pos x="connsiteX2" y="connsiteY2"/>
                      </a:cxn>
                    </a:cxnLst>
                    <a:rect l="l" t="t" r="r" b="b"/>
                    <a:pathLst>
                      <a:path w="1636" h="272">
                        <a:moveTo>
                          <a:pt x="1637" y="0"/>
                        </a:moveTo>
                        <a:lnTo>
                          <a:pt x="0" y="273"/>
                        </a:lnTo>
                        <a:cubicBezTo>
                          <a:pt x="0" y="273"/>
                          <a:pt x="955" y="273"/>
                          <a:pt x="1637" y="0"/>
                        </a:cubicBezTo>
                        <a:close/>
                      </a:path>
                    </a:pathLst>
                  </a:custGeom>
                  <a:solidFill>
                    <a:srgbClr val="333333"/>
                  </a:solidFill>
                  <a:ln w="0" cap="flat">
                    <a:noFill/>
                    <a:prstDash val="solid"/>
                    <a:miter/>
                  </a:ln>
                </p:spPr>
                <p:txBody>
                  <a:bodyPr rtlCol="0" anchor="ctr"/>
                  <a:lstStyle/>
                  <a:p>
                    <a:endParaRPr lang="en-US"/>
                  </a:p>
                </p:txBody>
              </p:sp>
              <p:sp>
                <p:nvSpPr>
                  <p:cNvPr id="3468" name="Freeform: Shape 3467">
                    <a:extLst>
                      <a:ext uri="{FF2B5EF4-FFF2-40B4-BE49-F238E27FC236}">
                        <a16:creationId xmlns:a16="http://schemas.microsoft.com/office/drawing/2014/main" id="{5EDED47E-2739-2C01-9CED-003832AF8648}"/>
                      </a:ext>
                    </a:extLst>
                  </p:cNvPr>
                  <p:cNvSpPr/>
                  <p:nvPr/>
                </p:nvSpPr>
                <p:spPr>
                  <a:xfrm>
                    <a:off x="20229294" y="1925403"/>
                    <a:ext cx="13526" cy="930"/>
                  </a:xfrm>
                  <a:custGeom>
                    <a:avLst/>
                    <a:gdLst>
                      <a:gd name="connsiteX0" fmla="*/ 13488 w 13526"/>
                      <a:gd name="connsiteY0" fmla="*/ 431 h 930"/>
                      <a:gd name="connsiteX1" fmla="*/ 0 w 13526"/>
                      <a:gd name="connsiteY1" fmla="*/ 22 h 930"/>
                      <a:gd name="connsiteX2" fmla="*/ 13488 w 13526"/>
                      <a:gd name="connsiteY2" fmla="*/ 431 h 930"/>
                    </a:gdLst>
                    <a:ahLst/>
                    <a:cxnLst>
                      <a:cxn ang="0">
                        <a:pos x="connsiteX0" y="connsiteY0"/>
                      </a:cxn>
                      <a:cxn ang="0">
                        <a:pos x="connsiteX1" y="connsiteY1"/>
                      </a:cxn>
                      <a:cxn ang="0">
                        <a:pos x="connsiteX2" y="connsiteY2"/>
                      </a:cxn>
                    </a:cxnLst>
                    <a:rect l="l" t="t" r="r" b="b"/>
                    <a:pathLst>
                      <a:path w="13526" h="930">
                        <a:moveTo>
                          <a:pt x="13488" y="431"/>
                        </a:moveTo>
                        <a:cubicBezTo>
                          <a:pt x="8447" y="431"/>
                          <a:pt x="4497" y="-114"/>
                          <a:pt x="0" y="22"/>
                        </a:cubicBezTo>
                        <a:cubicBezTo>
                          <a:pt x="1908" y="567"/>
                          <a:pt x="14306" y="1520"/>
                          <a:pt x="13488" y="431"/>
                        </a:cubicBezTo>
                        <a:close/>
                      </a:path>
                    </a:pathLst>
                  </a:custGeom>
                  <a:solidFill>
                    <a:srgbClr val="333333"/>
                  </a:solidFill>
                  <a:ln w="0" cap="flat">
                    <a:noFill/>
                    <a:prstDash val="solid"/>
                    <a:miter/>
                  </a:ln>
                </p:spPr>
                <p:txBody>
                  <a:bodyPr rtlCol="0" anchor="ctr"/>
                  <a:lstStyle/>
                  <a:p>
                    <a:endParaRPr lang="en-US"/>
                  </a:p>
                </p:txBody>
              </p:sp>
              <p:sp>
                <p:nvSpPr>
                  <p:cNvPr id="3469" name="Freeform: Shape 3468">
                    <a:extLst>
                      <a:ext uri="{FF2B5EF4-FFF2-40B4-BE49-F238E27FC236}">
                        <a16:creationId xmlns:a16="http://schemas.microsoft.com/office/drawing/2014/main" id="{7423BBAD-1A55-540F-098E-8BF9AC736D49}"/>
                      </a:ext>
                    </a:extLst>
                  </p:cNvPr>
                  <p:cNvSpPr/>
                  <p:nvPr/>
                </p:nvSpPr>
                <p:spPr>
                  <a:xfrm>
                    <a:off x="20397694" y="1923517"/>
                    <a:ext cx="11989" cy="3678"/>
                  </a:xfrm>
                  <a:custGeom>
                    <a:avLst/>
                    <a:gdLst>
                      <a:gd name="connsiteX0" fmla="*/ 11037 w 11989"/>
                      <a:gd name="connsiteY0" fmla="*/ 136 h 3678"/>
                      <a:gd name="connsiteX1" fmla="*/ 0 w 11989"/>
                      <a:gd name="connsiteY1" fmla="*/ 3679 h 3678"/>
                      <a:gd name="connsiteX2" fmla="*/ 11990 w 11989"/>
                      <a:gd name="connsiteY2" fmla="*/ 0 h 3678"/>
                      <a:gd name="connsiteX3" fmla="*/ 11037 w 11989"/>
                      <a:gd name="connsiteY3" fmla="*/ 136 h 3678"/>
                    </a:gdLst>
                    <a:ahLst/>
                    <a:cxnLst>
                      <a:cxn ang="0">
                        <a:pos x="connsiteX0" y="connsiteY0"/>
                      </a:cxn>
                      <a:cxn ang="0">
                        <a:pos x="connsiteX1" y="connsiteY1"/>
                      </a:cxn>
                      <a:cxn ang="0">
                        <a:pos x="connsiteX2" y="connsiteY2"/>
                      </a:cxn>
                      <a:cxn ang="0">
                        <a:pos x="connsiteX3" y="connsiteY3"/>
                      </a:cxn>
                    </a:cxnLst>
                    <a:rect l="l" t="t" r="r" b="b"/>
                    <a:pathLst>
                      <a:path w="11989" h="3678">
                        <a:moveTo>
                          <a:pt x="11037" y="136"/>
                        </a:moveTo>
                        <a:lnTo>
                          <a:pt x="0" y="3679"/>
                        </a:lnTo>
                        <a:lnTo>
                          <a:pt x="11990" y="0"/>
                        </a:lnTo>
                        <a:lnTo>
                          <a:pt x="11037" y="136"/>
                        </a:lnTo>
                        <a:close/>
                      </a:path>
                    </a:pathLst>
                  </a:custGeom>
                  <a:solidFill>
                    <a:srgbClr val="333333"/>
                  </a:solidFill>
                  <a:ln w="0" cap="flat">
                    <a:noFill/>
                    <a:prstDash val="solid"/>
                    <a:miter/>
                  </a:ln>
                </p:spPr>
                <p:txBody>
                  <a:bodyPr rtlCol="0" anchor="ctr"/>
                  <a:lstStyle/>
                  <a:p>
                    <a:endParaRPr lang="en-US"/>
                  </a:p>
                </p:txBody>
              </p:sp>
              <p:sp>
                <p:nvSpPr>
                  <p:cNvPr id="3470" name="Freeform: Shape 3469">
                    <a:extLst>
                      <a:ext uri="{FF2B5EF4-FFF2-40B4-BE49-F238E27FC236}">
                        <a16:creationId xmlns:a16="http://schemas.microsoft.com/office/drawing/2014/main" id="{A8677D36-6CBE-7EB5-BA93-2275B9FFC78D}"/>
                      </a:ext>
                    </a:extLst>
                  </p:cNvPr>
                  <p:cNvSpPr/>
                  <p:nvPr/>
                </p:nvSpPr>
                <p:spPr>
                  <a:xfrm>
                    <a:off x="20460095" y="1903353"/>
                    <a:ext cx="10627" cy="4768"/>
                  </a:xfrm>
                  <a:custGeom>
                    <a:avLst/>
                    <a:gdLst>
                      <a:gd name="connsiteX0" fmla="*/ 0 w 10627"/>
                      <a:gd name="connsiteY0" fmla="*/ 4769 h 4768"/>
                      <a:gd name="connsiteX1" fmla="*/ 2044 w 10627"/>
                      <a:gd name="connsiteY1" fmla="*/ 4360 h 4768"/>
                      <a:gd name="connsiteX2" fmla="*/ 10628 w 10627"/>
                      <a:gd name="connsiteY2" fmla="*/ 0 h 4768"/>
                      <a:gd name="connsiteX3" fmla="*/ 8584 w 10627"/>
                      <a:gd name="connsiteY3" fmla="*/ 545 h 4768"/>
                      <a:gd name="connsiteX4" fmla="*/ 0 w 10627"/>
                      <a:gd name="connsiteY4" fmla="*/ 4769 h 47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27" h="4768">
                        <a:moveTo>
                          <a:pt x="0" y="4769"/>
                        </a:moveTo>
                        <a:lnTo>
                          <a:pt x="2044" y="4360"/>
                        </a:lnTo>
                        <a:lnTo>
                          <a:pt x="10628" y="0"/>
                        </a:lnTo>
                        <a:lnTo>
                          <a:pt x="8584" y="545"/>
                        </a:lnTo>
                        <a:lnTo>
                          <a:pt x="0" y="4769"/>
                        </a:lnTo>
                        <a:close/>
                      </a:path>
                    </a:pathLst>
                  </a:custGeom>
                  <a:solidFill>
                    <a:srgbClr val="333333"/>
                  </a:solidFill>
                  <a:ln w="0" cap="flat">
                    <a:noFill/>
                    <a:prstDash val="solid"/>
                    <a:miter/>
                  </a:ln>
                </p:spPr>
                <p:txBody>
                  <a:bodyPr rtlCol="0" anchor="ctr"/>
                  <a:lstStyle/>
                  <a:p>
                    <a:endParaRPr lang="en-US"/>
                  </a:p>
                </p:txBody>
              </p:sp>
              <p:sp>
                <p:nvSpPr>
                  <p:cNvPr id="3471" name="Freeform: Shape 3470">
                    <a:extLst>
                      <a:ext uri="{FF2B5EF4-FFF2-40B4-BE49-F238E27FC236}">
                        <a16:creationId xmlns:a16="http://schemas.microsoft.com/office/drawing/2014/main" id="{62CE5B78-CF37-5EB8-1346-4A2F51726D33}"/>
                      </a:ext>
                    </a:extLst>
                  </p:cNvPr>
                  <p:cNvSpPr/>
                  <p:nvPr/>
                </p:nvSpPr>
                <p:spPr>
                  <a:xfrm>
                    <a:off x="20374270" y="1898721"/>
                    <a:ext cx="14159" cy="4364"/>
                  </a:xfrm>
                  <a:custGeom>
                    <a:avLst/>
                    <a:gdLst>
                      <a:gd name="connsiteX0" fmla="*/ 10754 w 14159"/>
                      <a:gd name="connsiteY0" fmla="*/ 136 h 4364"/>
                      <a:gd name="connsiteX1" fmla="*/ 399 w 14159"/>
                      <a:gd name="connsiteY1" fmla="*/ 4360 h 4364"/>
                      <a:gd name="connsiteX2" fmla="*/ 14160 w 14159"/>
                      <a:gd name="connsiteY2" fmla="*/ 817 h 4364"/>
                      <a:gd name="connsiteX3" fmla="*/ 2307 w 14159"/>
                      <a:gd name="connsiteY3" fmla="*/ 3406 h 4364"/>
                      <a:gd name="connsiteX4" fmla="*/ 10754 w 14159"/>
                      <a:gd name="connsiteY4" fmla="*/ 0 h 43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59" h="4364">
                        <a:moveTo>
                          <a:pt x="10754" y="136"/>
                        </a:moveTo>
                        <a:cubicBezTo>
                          <a:pt x="3669" y="1635"/>
                          <a:pt x="-1509" y="4496"/>
                          <a:pt x="399" y="4360"/>
                        </a:cubicBezTo>
                        <a:cubicBezTo>
                          <a:pt x="5031" y="3134"/>
                          <a:pt x="9664" y="2180"/>
                          <a:pt x="14160" y="817"/>
                        </a:cubicBezTo>
                        <a:cubicBezTo>
                          <a:pt x="10345" y="545"/>
                          <a:pt x="10345" y="1771"/>
                          <a:pt x="2307" y="3406"/>
                        </a:cubicBezTo>
                        <a:lnTo>
                          <a:pt x="10754" y="0"/>
                        </a:lnTo>
                        <a:close/>
                      </a:path>
                    </a:pathLst>
                  </a:custGeom>
                  <a:solidFill>
                    <a:srgbClr val="333333"/>
                  </a:solidFill>
                  <a:ln w="0" cap="flat">
                    <a:noFill/>
                    <a:prstDash val="solid"/>
                    <a:miter/>
                  </a:ln>
                </p:spPr>
                <p:txBody>
                  <a:bodyPr rtlCol="0" anchor="ctr"/>
                  <a:lstStyle/>
                  <a:p>
                    <a:endParaRPr lang="en-US"/>
                  </a:p>
                </p:txBody>
              </p:sp>
              <p:sp>
                <p:nvSpPr>
                  <p:cNvPr id="3472" name="Freeform: Shape 3471">
                    <a:extLst>
                      <a:ext uri="{FF2B5EF4-FFF2-40B4-BE49-F238E27FC236}">
                        <a16:creationId xmlns:a16="http://schemas.microsoft.com/office/drawing/2014/main" id="{17EB3ECC-5822-7408-51C4-7FB464887921}"/>
                      </a:ext>
                    </a:extLst>
                  </p:cNvPr>
                  <p:cNvSpPr/>
                  <p:nvPr/>
                </p:nvSpPr>
                <p:spPr>
                  <a:xfrm>
                    <a:off x="20015389" y="1692581"/>
                    <a:ext cx="226167" cy="127389"/>
                  </a:xfrm>
                  <a:custGeom>
                    <a:avLst/>
                    <a:gdLst>
                      <a:gd name="connsiteX0" fmla="*/ 161178 w 226167"/>
                      <a:gd name="connsiteY0" fmla="*/ 107362 h 127389"/>
                      <a:gd name="connsiteX1" fmla="*/ 179164 w 226167"/>
                      <a:gd name="connsiteY1" fmla="*/ 114719 h 127389"/>
                      <a:gd name="connsiteX2" fmla="*/ 173850 w 226167"/>
                      <a:gd name="connsiteY2" fmla="*/ 114038 h 127389"/>
                      <a:gd name="connsiteX3" fmla="*/ 186112 w 226167"/>
                      <a:gd name="connsiteY3" fmla="*/ 116218 h 127389"/>
                      <a:gd name="connsiteX4" fmla="*/ 165675 w 226167"/>
                      <a:gd name="connsiteY4" fmla="*/ 112403 h 127389"/>
                      <a:gd name="connsiteX5" fmla="*/ 203143 w 226167"/>
                      <a:gd name="connsiteY5" fmla="*/ 124529 h 127389"/>
                      <a:gd name="connsiteX6" fmla="*/ 192788 w 226167"/>
                      <a:gd name="connsiteY6" fmla="*/ 120032 h 127389"/>
                      <a:gd name="connsiteX7" fmla="*/ 219492 w 226167"/>
                      <a:gd name="connsiteY7" fmla="*/ 127390 h 127389"/>
                      <a:gd name="connsiteX8" fmla="*/ 222216 w 226167"/>
                      <a:gd name="connsiteY8" fmla="*/ 126300 h 127389"/>
                      <a:gd name="connsiteX9" fmla="*/ 224260 w 226167"/>
                      <a:gd name="connsiteY9" fmla="*/ 126572 h 127389"/>
                      <a:gd name="connsiteX10" fmla="*/ 226168 w 226167"/>
                      <a:gd name="connsiteY10" fmla="*/ 126845 h 127389"/>
                      <a:gd name="connsiteX11" fmla="*/ 224806 w 226167"/>
                      <a:gd name="connsiteY11" fmla="*/ 126436 h 127389"/>
                      <a:gd name="connsiteX12" fmla="*/ 223853 w 226167"/>
                      <a:gd name="connsiteY12" fmla="*/ 125482 h 127389"/>
                      <a:gd name="connsiteX13" fmla="*/ 201508 w 226167"/>
                      <a:gd name="connsiteY13" fmla="*/ 117580 h 127389"/>
                      <a:gd name="connsiteX14" fmla="*/ 192106 w 226167"/>
                      <a:gd name="connsiteY14" fmla="*/ 115945 h 127389"/>
                      <a:gd name="connsiteX15" fmla="*/ 173304 w 226167"/>
                      <a:gd name="connsiteY15" fmla="*/ 108997 h 127389"/>
                      <a:gd name="connsiteX16" fmla="*/ 164584 w 226167"/>
                      <a:gd name="connsiteY16" fmla="*/ 105999 h 127389"/>
                      <a:gd name="connsiteX17" fmla="*/ 161451 w 226167"/>
                      <a:gd name="connsiteY17" fmla="*/ 104637 h 127389"/>
                      <a:gd name="connsiteX18" fmla="*/ 167037 w 226167"/>
                      <a:gd name="connsiteY18" fmla="*/ 105590 h 127389"/>
                      <a:gd name="connsiteX19" fmla="*/ 150416 w 226167"/>
                      <a:gd name="connsiteY19" fmla="*/ 99732 h 127389"/>
                      <a:gd name="connsiteX20" fmla="*/ 135156 w 226167"/>
                      <a:gd name="connsiteY20" fmla="*/ 93056 h 127389"/>
                      <a:gd name="connsiteX21" fmla="*/ 120441 w 226167"/>
                      <a:gd name="connsiteY21" fmla="*/ 85562 h 127389"/>
                      <a:gd name="connsiteX22" fmla="*/ 118126 w 226167"/>
                      <a:gd name="connsiteY22" fmla="*/ 83927 h 127389"/>
                      <a:gd name="connsiteX23" fmla="*/ 116898 w 226167"/>
                      <a:gd name="connsiteY23" fmla="*/ 83791 h 127389"/>
                      <a:gd name="connsiteX24" fmla="*/ 0 w 226167"/>
                      <a:gd name="connsiteY24" fmla="*/ 0 h 127389"/>
                      <a:gd name="connsiteX25" fmla="*/ 14714 w 226167"/>
                      <a:gd name="connsiteY25" fmla="*/ 14578 h 127389"/>
                      <a:gd name="connsiteX26" fmla="*/ 20028 w 226167"/>
                      <a:gd name="connsiteY26" fmla="*/ 21935 h 127389"/>
                      <a:gd name="connsiteX27" fmla="*/ 7629 w 226167"/>
                      <a:gd name="connsiteY27" fmla="*/ 10900 h 127389"/>
                      <a:gd name="connsiteX28" fmla="*/ 8856 w 226167"/>
                      <a:gd name="connsiteY28" fmla="*/ 15259 h 127389"/>
                      <a:gd name="connsiteX29" fmla="*/ 24252 w 226167"/>
                      <a:gd name="connsiteY29" fmla="*/ 27658 h 127389"/>
                      <a:gd name="connsiteX30" fmla="*/ 40328 w 226167"/>
                      <a:gd name="connsiteY30" fmla="*/ 38557 h 127389"/>
                      <a:gd name="connsiteX31" fmla="*/ 43598 w 226167"/>
                      <a:gd name="connsiteY31" fmla="*/ 43190 h 127389"/>
                      <a:gd name="connsiteX32" fmla="*/ 41146 w 226167"/>
                      <a:gd name="connsiteY32" fmla="*/ 41555 h 127389"/>
                      <a:gd name="connsiteX33" fmla="*/ 62945 w 226167"/>
                      <a:gd name="connsiteY33" fmla="*/ 56678 h 127389"/>
                      <a:gd name="connsiteX34" fmla="*/ 61856 w 226167"/>
                      <a:gd name="connsiteY34" fmla="*/ 57632 h 127389"/>
                      <a:gd name="connsiteX35" fmla="*/ 76434 w 226167"/>
                      <a:gd name="connsiteY35" fmla="*/ 66352 h 127389"/>
                      <a:gd name="connsiteX36" fmla="*/ 91693 w 226167"/>
                      <a:gd name="connsiteY36" fmla="*/ 75071 h 127389"/>
                      <a:gd name="connsiteX37" fmla="*/ 91013 w 226167"/>
                      <a:gd name="connsiteY37" fmla="*/ 75071 h 127389"/>
                      <a:gd name="connsiteX38" fmla="*/ 130386 w 226167"/>
                      <a:gd name="connsiteY38" fmla="*/ 95100 h 127389"/>
                      <a:gd name="connsiteX39" fmla="*/ 117580 w 226167"/>
                      <a:gd name="connsiteY39" fmla="*/ 90331 h 127389"/>
                      <a:gd name="connsiteX40" fmla="*/ 135700 w 226167"/>
                      <a:gd name="connsiteY40" fmla="*/ 98369 h 127389"/>
                      <a:gd name="connsiteX41" fmla="*/ 129843 w 226167"/>
                      <a:gd name="connsiteY41" fmla="*/ 97279 h 127389"/>
                      <a:gd name="connsiteX42" fmla="*/ 163631 w 226167"/>
                      <a:gd name="connsiteY42" fmla="*/ 109542 h 127389"/>
                      <a:gd name="connsiteX43" fmla="*/ 161451 w 226167"/>
                      <a:gd name="connsiteY43" fmla="*/ 106953 h 127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226167" h="127389">
                        <a:moveTo>
                          <a:pt x="161178" y="107362"/>
                        </a:moveTo>
                        <a:cubicBezTo>
                          <a:pt x="164448" y="107770"/>
                          <a:pt x="178754" y="113629"/>
                          <a:pt x="179164" y="114719"/>
                        </a:cubicBezTo>
                        <a:cubicBezTo>
                          <a:pt x="177120" y="114310"/>
                          <a:pt x="169081" y="111721"/>
                          <a:pt x="173850" y="114038"/>
                        </a:cubicBezTo>
                        <a:lnTo>
                          <a:pt x="186112" y="116218"/>
                        </a:lnTo>
                        <a:cubicBezTo>
                          <a:pt x="200963" y="123166"/>
                          <a:pt x="173577" y="114583"/>
                          <a:pt x="165675" y="112403"/>
                        </a:cubicBezTo>
                        <a:cubicBezTo>
                          <a:pt x="181342" y="118261"/>
                          <a:pt x="186112" y="119351"/>
                          <a:pt x="203143" y="124529"/>
                        </a:cubicBezTo>
                        <a:cubicBezTo>
                          <a:pt x="198238" y="122757"/>
                          <a:pt x="195240" y="121259"/>
                          <a:pt x="192788" y="120032"/>
                        </a:cubicBezTo>
                        <a:cubicBezTo>
                          <a:pt x="192788" y="118398"/>
                          <a:pt x="208184" y="123984"/>
                          <a:pt x="219492" y="127390"/>
                        </a:cubicBezTo>
                        <a:cubicBezTo>
                          <a:pt x="212543" y="124529"/>
                          <a:pt x="216904" y="125210"/>
                          <a:pt x="222216" y="126300"/>
                        </a:cubicBezTo>
                        <a:cubicBezTo>
                          <a:pt x="223171" y="126572"/>
                          <a:pt x="223853" y="126572"/>
                          <a:pt x="224260" y="126572"/>
                        </a:cubicBezTo>
                        <a:lnTo>
                          <a:pt x="226168" y="126845"/>
                        </a:lnTo>
                        <a:lnTo>
                          <a:pt x="224806" y="126436"/>
                        </a:lnTo>
                        <a:cubicBezTo>
                          <a:pt x="224806" y="126436"/>
                          <a:pt x="224806" y="126027"/>
                          <a:pt x="223853" y="125482"/>
                        </a:cubicBezTo>
                        <a:cubicBezTo>
                          <a:pt x="214314" y="123030"/>
                          <a:pt x="207502" y="119488"/>
                          <a:pt x="201508" y="117580"/>
                        </a:cubicBezTo>
                        <a:cubicBezTo>
                          <a:pt x="204096" y="119624"/>
                          <a:pt x="198919" y="118261"/>
                          <a:pt x="192106" y="115945"/>
                        </a:cubicBezTo>
                        <a:cubicBezTo>
                          <a:pt x="185430" y="113356"/>
                          <a:pt x="177120" y="109950"/>
                          <a:pt x="173304" y="108997"/>
                        </a:cubicBezTo>
                        <a:lnTo>
                          <a:pt x="164584" y="105999"/>
                        </a:lnTo>
                        <a:cubicBezTo>
                          <a:pt x="163495" y="105590"/>
                          <a:pt x="162406" y="105182"/>
                          <a:pt x="161451" y="104637"/>
                        </a:cubicBezTo>
                        <a:cubicBezTo>
                          <a:pt x="160905" y="104092"/>
                          <a:pt x="161860" y="104364"/>
                          <a:pt x="167037" y="105590"/>
                        </a:cubicBezTo>
                        <a:cubicBezTo>
                          <a:pt x="162677" y="104637"/>
                          <a:pt x="149598" y="98369"/>
                          <a:pt x="150416" y="99732"/>
                        </a:cubicBezTo>
                        <a:lnTo>
                          <a:pt x="135156" y="93056"/>
                        </a:lnTo>
                        <a:lnTo>
                          <a:pt x="120441" y="85562"/>
                        </a:lnTo>
                        <a:cubicBezTo>
                          <a:pt x="119624" y="85017"/>
                          <a:pt x="118670" y="84472"/>
                          <a:pt x="118126" y="83927"/>
                        </a:cubicBezTo>
                        <a:cubicBezTo>
                          <a:pt x="117035" y="83519"/>
                          <a:pt x="116762" y="83519"/>
                          <a:pt x="116898" y="83791"/>
                        </a:cubicBezTo>
                        <a:cubicBezTo>
                          <a:pt x="74117" y="61583"/>
                          <a:pt x="34743" y="33653"/>
                          <a:pt x="0" y="0"/>
                        </a:cubicBezTo>
                        <a:cubicBezTo>
                          <a:pt x="5041" y="5041"/>
                          <a:pt x="9537" y="9401"/>
                          <a:pt x="14714" y="14578"/>
                        </a:cubicBezTo>
                        <a:cubicBezTo>
                          <a:pt x="5314" y="8447"/>
                          <a:pt x="23570" y="22889"/>
                          <a:pt x="20028" y="21935"/>
                        </a:cubicBezTo>
                        <a:cubicBezTo>
                          <a:pt x="15941" y="19074"/>
                          <a:pt x="10628" y="14033"/>
                          <a:pt x="7629" y="10900"/>
                        </a:cubicBezTo>
                        <a:cubicBezTo>
                          <a:pt x="5859" y="10355"/>
                          <a:pt x="10082" y="14987"/>
                          <a:pt x="8856" y="15259"/>
                        </a:cubicBezTo>
                        <a:cubicBezTo>
                          <a:pt x="15396" y="21799"/>
                          <a:pt x="19755" y="24797"/>
                          <a:pt x="24252" y="27658"/>
                        </a:cubicBezTo>
                        <a:cubicBezTo>
                          <a:pt x="28884" y="30383"/>
                          <a:pt x="33380" y="32835"/>
                          <a:pt x="40328" y="38557"/>
                        </a:cubicBezTo>
                        <a:cubicBezTo>
                          <a:pt x="39239" y="38830"/>
                          <a:pt x="34334" y="36105"/>
                          <a:pt x="43598" y="43190"/>
                        </a:cubicBezTo>
                        <a:lnTo>
                          <a:pt x="41146" y="41555"/>
                        </a:lnTo>
                        <a:cubicBezTo>
                          <a:pt x="56542" y="52318"/>
                          <a:pt x="51774" y="51910"/>
                          <a:pt x="62945" y="56678"/>
                        </a:cubicBezTo>
                        <a:lnTo>
                          <a:pt x="61856" y="57632"/>
                        </a:lnTo>
                        <a:cubicBezTo>
                          <a:pt x="65670" y="59676"/>
                          <a:pt x="70984" y="62946"/>
                          <a:pt x="76434" y="66352"/>
                        </a:cubicBezTo>
                        <a:cubicBezTo>
                          <a:pt x="82020" y="69485"/>
                          <a:pt x="87607" y="72755"/>
                          <a:pt x="91693" y="75071"/>
                        </a:cubicBezTo>
                        <a:lnTo>
                          <a:pt x="91013" y="75071"/>
                        </a:lnTo>
                        <a:cubicBezTo>
                          <a:pt x="114310" y="87061"/>
                          <a:pt x="103956" y="82020"/>
                          <a:pt x="130386" y="95100"/>
                        </a:cubicBezTo>
                        <a:lnTo>
                          <a:pt x="117580" y="90331"/>
                        </a:lnTo>
                        <a:cubicBezTo>
                          <a:pt x="126436" y="95508"/>
                          <a:pt x="129024" y="95236"/>
                          <a:pt x="135700" y="98369"/>
                        </a:cubicBezTo>
                        <a:cubicBezTo>
                          <a:pt x="135156" y="98369"/>
                          <a:pt x="136246" y="100141"/>
                          <a:pt x="129843" y="97279"/>
                        </a:cubicBezTo>
                        <a:cubicBezTo>
                          <a:pt x="141014" y="101639"/>
                          <a:pt x="152324" y="105590"/>
                          <a:pt x="163631" y="109542"/>
                        </a:cubicBezTo>
                        <a:cubicBezTo>
                          <a:pt x="172078" y="111585"/>
                          <a:pt x="162406" y="108043"/>
                          <a:pt x="161451" y="106953"/>
                        </a:cubicBezTo>
                        <a:close/>
                      </a:path>
                    </a:pathLst>
                  </a:custGeom>
                  <a:solidFill>
                    <a:srgbClr val="333333"/>
                  </a:solidFill>
                  <a:ln w="0" cap="flat">
                    <a:noFill/>
                    <a:prstDash val="solid"/>
                    <a:miter/>
                  </a:ln>
                </p:spPr>
                <p:txBody>
                  <a:bodyPr rtlCol="0" anchor="ctr"/>
                  <a:lstStyle/>
                  <a:p>
                    <a:endParaRPr lang="en-US"/>
                  </a:p>
                </p:txBody>
              </p:sp>
              <p:sp>
                <p:nvSpPr>
                  <p:cNvPr id="3473" name="Freeform: Shape 3472">
                    <a:extLst>
                      <a:ext uri="{FF2B5EF4-FFF2-40B4-BE49-F238E27FC236}">
                        <a16:creationId xmlns:a16="http://schemas.microsoft.com/office/drawing/2014/main" id="{0B169A66-F186-578D-B397-190641DAE06E}"/>
                      </a:ext>
                    </a:extLst>
                  </p:cNvPr>
                  <p:cNvSpPr/>
                  <p:nvPr/>
                </p:nvSpPr>
                <p:spPr>
                  <a:xfrm>
                    <a:off x="20218395" y="1817246"/>
                    <a:ext cx="6266" cy="2043"/>
                  </a:xfrm>
                  <a:custGeom>
                    <a:avLst/>
                    <a:gdLst>
                      <a:gd name="connsiteX0" fmla="*/ 0 w 6266"/>
                      <a:gd name="connsiteY0" fmla="*/ 0 h 2043"/>
                      <a:gd name="connsiteX1" fmla="*/ 6267 w 6266"/>
                      <a:gd name="connsiteY1" fmla="*/ 2044 h 2043"/>
                      <a:gd name="connsiteX2" fmla="*/ 0 w 6266"/>
                      <a:gd name="connsiteY2" fmla="*/ 0 h 2043"/>
                    </a:gdLst>
                    <a:ahLst/>
                    <a:cxnLst>
                      <a:cxn ang="0">
                        <a:pos x="connsiteX0" y="connsiteY0"/>
                      </a:cxn>
                      <a:cxn ang="0">
                        <a:pos x="connsiteX1" y="connsiteY1"/>
                      </a:cxn>
                      <a:cxn ang="0">
                        <a:pos x="connsiteX2" y="connsiteY2"/>
                      </a:cxn>
                    </a:cxnLst>
                    <a:rect l="l" t="t" r="r" b="b"/>
                    <a:pathLst>
                      <a:path w="6266" h="2043">
                        <a:moveTo>
                          <a:pt x="0" y="0"/>
                        </a:moveTo>
                        <a:cubicBezTo>
                          <a:pt x="1771" y="681"/>
                          <a:pt x="3815" y="1362"/>
                          <a:pt x="6267" y="2044"/>
                        </a:cubicBezTo>
                        <a:cubicBezTo>
                          <a:pt x="3950" y="1226"/>
                          <a:pt x="1908" y="681"/>
                          <a:pt x="0" y="0"/>
                        </a:cubicBezTo>
                        <a:close/>
                      </a:path>
                    </a:pathLst>
                  </a:custGeom>
                  <a:solidFill>
                    <a:srgbClr val="333333"/>
                  </a:solidFill>
                  <a:ln w="0" cap="flat">
                    <a:noFill/>
                    <a:prstDash val="solid"/>
                    <a:miter/>
                  </a:ln>
                </p:spPr>
                <p:txBody>
                  <a:bodyPr rtlCol="0" anchor="ctr"/>
                  <a:lstStyle/>
                  <a:p>
                    <a:endParaRPr lang="en-US"/>
                  </a:p>
                </p:txBody>
              </p:sp>
              <p:sp>
                <p:nvSpPr>
                  <p:cNvPr id="3474" name="Freeform: Shape 3473">
                    <a:extLst>
                      <a:ext uri="{FF2B5EF4-FFF2-40B4-BE49-F238E27FC236}">
                        <a16:creationId xmlns:a16="http://schemas.microsoft.com/office/drawing/2014/main" id="{E83A4F98-6ECD-E590-7560-6F6546914D3F}"/>
                      </a:ext>
                    </a:extLst>
                  </p:cNvPr>
                  <p:cNvSpPr/>
                  <p:nvPr/>
                </p:nvSpPr>
                <p:spPr>
                  <a:xfrm>
                    <a:off x="20007624" y="1685905"/>
                    <a:ext cx="7492" cy="7084"/>
                  </a:xfrm>
                  <a:custGeom>
                    <a:avLst/>
                    <a:gdLst>
                      <a:gd name="connsiteX0" fmla="*/ 0 w 7492"/>
                      <a:gd name="connsiteY0" fmla="*/ 0 h 7084"/>
                      <a:gd name="connsiteX1" fmla="*/ 7493 w 7492"/>
                      <a:gd name="connsiteY1" fmla="*/ 7085 h 7084"/>
                      <a:gd name="connsiteX2" fmla="*/ 0 w 7492"/>
                      <a:gd name="connsiteY2" fmla="*/ 0 h 7084"/>
                    </a:gdLst>
                    <a:ahLst/>
                    <a:cxnLst>
                      <a:cxn ang="0">
                        <a:pos x="connsiteX0" y="connsiteY0"/>
                      </a:cxn>
                      <a:cxn ang="0">
                        <a:pos x="connsiteX1" y="connsiteY1"/>
                      </a:cxn>
                      <a:cxn ang="0">
                        <a:pos x="connsiteX2" y="connsiteY2"/>
                      </a:cxn>
                    </a:cxnLst>
                    <a:rect l="l" t="t" r="r" b="b"/>
                    <a:pathLst>
                      <a:path w="7492" h="7084">
                        <a:moveTo>
                          <a:pt x="0" y="0"/>
                        </a:moveTo>
                        <a:cubicBezTo>
                          <a:pt x="2451" y="2452"/>
                          <a:pt x="5041" y="4632"/>
                          <a:pt x="7493" y="7085"/>
                        </a:cubicBezTo>
                        <a:cubicBezTo>
                          <a:pt x="5176" y="4905"/>
                          <a:pt x="2724" y="2589"/>
                          <a:pt x="0" y="0"/>
                        </a:cubicBezTo>
                        <a:close/>
                      </a:path>
                    </a:pathLst>
                  </a:custGeom>
                  <a:solidFill>
                    <a:srgbClr val="333333"/>
                  </a:solidFill>
                  <a:ln w="0" cap="flat">
                    <a:noFill/>
                    <a:prstDash val="solid"/>
                    <a:miter/>
                  </a:ln>
                </p:spPr>
                <p:txBody>
                  <a:bodyPr rtlCol="0" anchor="ctr"/>
                  <a:lstStyle/>
                  <a:p>
                    <a:endParaRPr lang="en-US"/>
                  </a:p>
                </p:txBody>
              </p:sp>
              <p:sp>
                <p:nvSpPr>
                  <p:cNvPr id="3475" name="Freeform: Shape 3474">
                    <a:extLst>
                      <a:ext uri="{FF2B5EF4-FFF2-40B4-BE49-F238E27FC236}">
                        <a16:creationId xmlns:a16="http://schemas.microsoft.com/office/drawing/2014/main" id="{73EC73DA-8675-900A-9606-C4F51047D2E1}"/>
                      </a:ext>
                    </a:extLst>
                  </p:cNvPr>
                  <p:cNvSpPr/>
                  <p:nvPr/>
                </p:nvSpPr>
                <p:spPr>
                  <a:xfrm>
                    <a:off x="20251207" y="1822559"/>
                    <a:ext cx="23593" cy="5585"/>
                  </a:xfrm>
                  <a:custGeom>
                    <a:avLst/>
                    <a:gdLst>
                      <a:gd name="connsiteX0" fmla="*/ 17598 w 23593"/>
                      <a:gd name="connsiteY0" fmla="*/ 5586 h 5585"/>
                      <a:gd name="connsiteX1" fmla="*/ 23594 w 23593"/>
                      <a:gd name="connsiteY1" fmla="*/ 5314 h 5585"/>
                      <a:gd name="connsiteX2" fmla="*/ 2066 w 23593"/>
                      <a:gd name="connsiteY2" fmla="*/ 0 h 5585"/>
                      <a:gd name="connsiteX3" fmla="*/ 22 w 23593"/>
                      <a:gd name="connsiteY3" fmla="*/ 1090 h 5585"/>
                      <a:gd name="connsiteX4" fmla="*/ 17598 w 23593"/>
                      <a:gd name="connsiteY4" fmla="*/ 5586 h 55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593" h="5585">
                        <a:moveTo>
                          <a:pt x="17598" y="5586"/>
                        </a:moveTo>
                        <a:cubicBezTo>
                          <a:pt x="11741" y="3406"/>
                          <a:pt x="22367" y="5586"/>
                          <a:pt x="23594" y="5314"/>
                        </a:cubicBezTo>
                        <a:cubicBezTo>
                          <a:pt x="16236" y="3951"/>
                          <a:pt x="9288" y="1771"/>
                          <a:pt x="2066" y="0"/>
                        </a:cubicBezTo>
                        <a:cubicBezTo>
                          <a:pt x="2066" y="545"/>
                          <a:pt x="-249" y="545"/>
                          <a:pt x="22" y="1090"/>
                        </a:cubicBezTo>
                        <a:lnTo>
                          <a:pt x="17598" y="5586"/>
                        </a:lnTo>
                        <a:close/>
                      </a:path>
                    </a:pathLst>
                  </a:custGeom>
                  <a:solidFill>
                    <a:srgbClr val="333333"/>
                  </a:solidFill>
                  <a:ln w="0" cap="flat">
                    <a:noFill/>
                    <a:prstDash val="solid"/>
                    <a:miter/>
                  </a:ln>
                </p:spPr>
                <p:txBody>
                  <a:bodyPr rtlCol="0" anchor="ctr"/>
                  <a:lstStyle/>
                  <a:p>
                    <a:endParaRPr lang="en-US"/>
                  </a:p>
                </p:txBody>
              </p:sp>
              <p:sp>
                <p:nvSpPr>
                  <p:cNvPr id="3476" name="Freeform: Shape 3475">
                    <a:extLst>
                      <a:ext uri="{FF2B5EF4-FFF2-40B4-BE49-F238E27FC236}">
                        <a16:creationId xmlns:a16="http://schemas.microsoft.com/office/drawing/2014/main" id="{7DC9F8BE-956E-146D-FC0E-7C12C006982C}"/>
                      </a:ext>
                    </a:extLst>
                  </p:cNvPr>
                  <p:cNvSpPr/>
                  <p:nvPr/>
                </p:nvSpPr>
                <p:spPr>
                  <a:xfrm>
                    <a:off x="20241284" y="1819562"/>
                    <a:ext cx="11716" cy="2997"/>
                  </a:xfrm>
                  <a:custGeom>
                    <a:avLst/>
                    <a:gdLst>
                      <a:gd name="connsiteX0" fmla="*/ 5859 w 11716"/>
                      <a:gd name="connsiteY0" fmla="*/ 409 h 2997"/>
                      <a:gd name="connsiteX1" fmla="*/ 0 w 11716"/>
                      <a:gd name="connsiteY1" fmla="*/ 0 h 2997"/>
                      <a:gd name="connsiteX2" fmla="*/ 11717 w 11716"/>
                      <a:gd name="connsiteY2" fmla="*/ 2997 h 2997"/>
                      <a:gd name="connsiteX3" fmla="*/ 5723 w 11716"/>
                      <a:gd name="connsiteY3" fmla="*/ 409 h 2997"/>
                    </a:gdLst>
                    <a:ahLst/>
                    <a:cxnLst>
                      <a:cxn ang="0">
                        <a:pos x="connsiteX0" y="connsiteY0"/>
                      </a:cxn>
                      <a:cxn ang="0">
                        <a:pos x="connsiteX1" y="connsiteY1"/>
                      </a:cxn>
                      <a:cxn ang="0">
                        <a:pos x="connsiteX2" y="connsiteY2"/>
                      </a:cxn>
                      <a:cxn ang="0">
                        <a:pos x="connsiteX3" y="connsiteY3"/>
                      </a:cxn>
                    </a:cxnLst>
                    <a:rect l="l" t="t" r="r" b="b"/>
                    <a:pathLst>
                      <a:path w="11716" h="2997">
                        <a:moveTo>
                          <a:pt x="5859" y="409"/>
                        </a:moveTo>
                        <a:cubicBezTo>
                          <a:pt x="5041" y="545"/>
                          <a:pt x="2726" y="409"/>
                          <a:pt x="0" y="0"/>
                        </a:cubicBezTo>
                        <a:lnTo>
                          <a:pt x="11717" y="2997"/>
                        </a:lnTo>
                        <a:cubicBezTo>
                          <a:pt x="11717" y="2997"/>
                          <a:pt x="10491" y="1907"/>
                          <a:pt x="5723" y="409"/>
                        </a:cubicBezTo>
                        <a:close/>
                      </a:path>
                    </a:pathLst>
                  </a:custGeom>
                  <a:solidFill>
                    <a:srgbClr val="333333"/>
                  </a:solidFill>
                  <a:ln w="0" cap="flat">
                    <a:noFill/>
                    <a:prstDash val="solid"/>
                    <a:miter/>
                  </a:ln>
                </p:spPr>
                <p:txBody>
                  <a:bodyPr rtlCol="0" anchor="ctr"/>
                  <a:lstStyle/>
                  <a:p>
                    <a:endParaRPr lang="en-US"/>
                  </a:p>
                </p:txBody>
              </p:sp>
              <p:sp>
                <p:nvSpPr>
                  <p:cNvPr id="3477" name="Freeform: Shape 3476">
                    <a:extLst>
                      <a:ext uri="{FF2B5EF4-FFF2-40B4-BE49-F238E27FC236}">
                        <a16:creationId xmlns:a16="http://schemas.microsoft.com/office/drawing/2014/main" id="{23BAD5C0-6768-0E25-6DF7-028EC3C2C483}"/>
                      </a:ext>
                    </a:extLst>
                  </p:cNvPr>
                  <p:cNvSpPr/>
                  <p:nvPr/>
                </p:nvSpPr>
                <p:spPr>
                  <a:xfrm>
                    <a:off x="20232156" y="1845585"/>
                    <a:ext cx="10082" cy="2179"/>
                  </a:xfrm>
                  <a:custGeom>
                    <a:avLst/>
                    <a:gdLst>
                      <a:gd name="connsiteX0" fmla="*/ 10082 w 10082"/>
                      <a:gd name="connsiteY0" fmla="*/ 2180 h 2179"/>
                      <a:gd name="connsiteX1" fmla="*/ 5994 w 10082"/>
                      <a:gd name="connsiteY1" fmla="*/ 1226 h 2179"/>
                      <a:gd name="connsiteX2" fmla="*/ 0 w 10082"/>
                      <a:gd name="connsiteY2" fmla="*/ 0 h 2179"/>
                      <a:gd name="connsiteX3" fmla="*/ 10082 w 10082"/>
                      <a:gd name="connsiteY3" fmla="*/ 2180 h 2179"/>
                    </a:gdLst>
                    <a:ahLst/>
                    <a:cxnLst>
                      <a:cxn ang="0">
                        <a:pos x="connsiteX0" y="connsiteY0"/>
                      </a:cxn>
                      <a:cxn ang="0">
                        <a:pos x="connsiteX1" y="connsiteY1"/>
                      </a:cxn>
                      <a:cxn ang="0">
                        <a:pos x="connsiteX2" y="connsiteY2"/>
                      </a:cxn>
                      <a:cxn ang="0">
                        <a:pos x="connsiteX3" y="connsiteY3"/>
                      </a:cxn>
                    </a:cxnLst>
                    <a:rect l="l" t="t" r="r" b="b"/>
                    <a:pathLst>
                      <a:path w="10082" h="2179">
                        <a:moveTo>
                          <a:pt x="10082" y="2180"/>
                        </a:moveTo>
                        <a:lnTo>
                          <a:pt x="5994" y="1226"/>
                        </a:lnTo>
                        <a:lnTo>
                          <a:pt x="0" y="0"/>
                        </a:lnTo>
                        <a:lnTo>
                          <a:pt x="10082" y="2180"/>
                        </a:lnTo>
                        <a:close/>
                      </a:path>
                    </a:pathLst>
                  </a:custGeom>
                  <a:solidFill>
                    <a:srgbClr val="333333"/>
                  </a:solidFill>
                  <a:ln w="0" cap="flat">
                    <a:noFill/>
                    <a:prstDash val="solid"/>
                    <a:miter/>
                  </a:ln>
                </p:spPr>
                <p:txBody>
                  <a:bodyPr rtlCol="0" anchor="ctr"/>
                  <a:lstStyle/>
                  <a:p>
                    <a:endParaRPr lang="en-US"/>
                  </a:p>
                </p:txBody>
              </p:sp>
              <p:sp>
                <p:nvSpPr>
                  <p:cNvPr id="3478" name="Freeform: Shape 3477">
                    <a:extLst>
                      <a:ext uri="{FF2B5EF4-FFF2-40B4-BE49-F238E27FC236}">
                        <a16:creationId xmlns:a16="http://schemas.microsoft.com/office/drawing/2014/main" id="{C0FCAACC-4D88-FB86-1601-7F02FAA5E181}"/>
                      </a:ext>
                    </a:extLst>
                  </p:cNvPr>
                  <p:cNvSpPr/>
                  <p:nvPr/>
                </p:nvSpPr>
                <p:spPr>
                  <a:xfrm>
                    <a:off x="20182017" y="1825965"/>
                    <a:ext cx="16077" cy="5994"/>
                  </a:xfrm>
                  <a:custGeom>
                    <a:avLst/>
                    <a:gdLst>
                      <a:gd name="connsiteX0" fmla="*/ 0 w 16077"/>
                      <a:gd name="connsiteY0" fmla="*/ 0 h 5994"/>
                      <a:gd name="connsiteX1" fmla="*/ 16078 w 16077"/>
                      <a:gd name="connsiteY1" fmla="*/ 5995 h 5994"/>
                      <a:gd name="connsiteX2" fmla="*/ 0 w 16077"/>
                      <a:gd name="connsiteY2" fmla="*/ 0 h 5994"/>
                    </a:gdLst>
                    <a:ahLst/>
                    <a:cxnLst>
                      <a:cxn ang="0">
                        <a:pos x="connsiteX0" y="connsiteY0"/>
                      </a:cxn>
                      <a:cxn ang="0">
                        <a:pos x="connsiteX1" y="connsiteY1"/>
                      </a:cxn>
                      <a:cxn ang="0">
                        <a:pos x="connsiteX2" y="connsiteY2"/>
                      </a:cxn>
                    </a:cxnLst>
                    <a:rect l="l" t="t" r="r" b="b"/>
                    <a:pathLst>
                      <a:path w="16077" h="5994">
                        <a:moveTo>
                          <a:pt x="0" y="0"/>
                        </a:moveTo>
                        <a:cubicBezTo>
                          <a:pt x="4224" y="2452"/>
                          <a:pt x="13215" y="5177"/>
                          <a:pt x="16078" y="5995"/>
                        </a:cubicBezTo>
                        <a:cubicBezTo>
                          <a:pt x="6132" y="2316"/>
                          <a:pt x="10491" y="3678"/>
                          <a:pt x="0" y="0"/>
                        </a:cubicBezTo>
                        <a:close/>
                      </a:path>
                    </a:pathLst>
                  </a:custGeom>
                  <a:solidFill>
                    <a:srgbClr val="333333"/>
                  </a:solidFill>
                  <a:ln w="0" cap="flat">
                    <a:noFill/>
                    <a:prstDash val="solid"/>
                    <a:miter/>
                  </a:ln>
                </p:spPr>
                <p:txBody>
                  <a:bodyPr rtlCol="0" anchor="ctr"/>
                  <a:lstStyle/>
                  <a:p>
                    <a:endParaRPr lang="en-US"/>
                  </a:p>
                </p:txBody>
              </p:sp>
              <p:sp>
                <p:nvSpPr>
                  <p:cNvPr id="3479" name="Freeform: Shape 3478">
                    <a:extLst>
                      <a:ext uri="{FF2B5EF4-FFF2-40B4-BE49-F238E27FC236}">
                        <a16:creationId xmlns:a16="http://schemas.microsoft.com/office/drawing/2014/main" id="{3E0886DE-E077-C743-BA6D-6A96878400C8}"/>
                      </a:ext>
                    </a:extLst>
                  </p:cNvPr>
                  <p:cNvSpPr/>
                  <p:nvPr/>
                </p:nvSpPr>
                <p:spPr>
                  <a:xfrm>
                    <a:off x="20181608" y="1835503"/>
                    <a:ext cx="9947" cy="3269"/>
                  </a:xfrm>
                  <a:custGeom>
                    <a:avLst/>
                    <a:gdLst>
                      <a:gd name="connsiteX0" fmla="*/ 9947 w 9947"/>
                      <a:gd name="connsiteY0" fmla="*/ 3270 h 3269"/>
                      <a:gd name="connsiteX1" fmla="*/ 0 w 9947"/>
                      <a:gd name="connsiteY1" fmla="*/ 0 h 3269"/>
                      <a:gd name="connsiteX2" fmla="*/ 818 w 9947"/>
                      <a:gd name="connsiteY2" fmla="*/ 409 h 3269"/>
                      <a:gd name="connsiteX3" fmla="*/ 9947 w 9947"/>
                      <a:gd name="connsiteY3" fmla="*/ 3270 h 3269"/>
                    </a:gdLst>
                    <a:ahLst/>
                    <a:cxnLst>
                      <a:cxn ang="0">
                        <a:pos x="connsiteX0" y="connsiteY0"/>
                      </a:cxn>
                      <a:cxn ang="0">
                        <a:pos x="connsiteX1" y="connsiteY1"/>
                      </a:cxn>
                      <a:cxn ang="0">
                        <a:pos x="connsiteX2" y="connsiteY2"/>
                      </a:cxn>
                      <a:cxn ang="0">
                        <a:pos x="connsiteX3" y="connsiteY3"/>
                      </a:cxn>
                    </a:cxnLst>
                    <a:rect l="l" t="t" r="r" b="b"/>
                    <a:pathLst>
                      <a:path w="9947" h="3269">
                        <a:moveTo>
                          <a:pt x="9947" y="3270"/>
                        </a:moveTo>
                        <a:lnTo>
                          <a:pt x="0" y="0"/>
                        </a:lnTo>
                        <a:lnTo>
                          <a:pt x="818" y="409"/>
                        </a:lnTo>
                        <a:lnTo>
                          <a:pt x="9947" y="3270"/>
                        </a:lnTo>
                        <a:close/>
                      </a:path>
                    </a:pathLst>
                  </a:custGeom>
                  <a:solidFill>
                    <a:srgbClr val="333333"/>
                  </a:solidFill>
                  <a:ln w="0" cap="flat">
                    <a:noFill/>
                    <a:prstDash val="solid"/>
                    <a:miter/>
                  </a:ln>
                </p:spPr>
                <p:txBody>
                  <a:bodyPr rtlCol="0" anchor="ctr"/>
                  <a:lstStyle/>
                  <a:p>
                    <a:endParaRPr lang="en-US"/>
                  </a:p>
                </p:txBody>
              </p:sp>
              <p:sp>
                <p:nvSpPr>
                  <p:cNvPr id="3480" name="Freeform: Shape 3479">
                    <a:extLst>
                      <a:ext uri="{FF2B5EF4-FFF2-40B4-BE49-F238E27FC236}">
                        <a16:creationId xmlns:a16="http://schemas.microsoft.com/office/drawing/2014/main" id="{43796ADC-BA69-772D-BC08-9974AEA97998}"/>
                      </a:ext>
                    </a:extLst>
                  </p:cNvPr>
                  <p:cNvSpPr/>
                  <p:nvPr/>
                </p:nvSpPr>
                <p:spPr>
                  <a:xfrm>
                    <a:off x="19950672" y="1628954"/>
                    <a:ext cx="2997" cy="3814"/>
                  </a:xfrm>
                  <a:custGeom>
                    <a:avLst/>
                    <a:gdLst>
                      <a:gd name="connsiteX0" fmla="*/ 2997 w 2997"/>
                      <a:gd name="connsiteY0" fmla="*/ 3815 h 3814"/>
                      <a:gd name="connsiteX1" fmla="*/ 0 w 2997"/>
                      <a:gd name="connsiteY1" fmla="*/ 0 h 3814"/>
                      <a:gd name="connsiteX2" fmla="*/ 2997 w 2997"/>
                      <a:gd name="connsiteY2" fmla="*/ 3815 h 3814"/>
                    </a:gdLst>
                    <a:ahLst/>
                    <a:cxnLst>
                      <a:cxn ang="0">
                        <a:pos x="connsiteX0" y="connsiteY0"/>
                      </a:cxn>
                      <a:cxn ang="0">
                        <a:pos x="connsiteX1" y="connsiteY1"/>
                      </a:cxn>
                      <a:cxn ang="0">
                        <a:pos x="connsiteX2" y="connsiteY2"/>
                      </a:cxn>
                    </a:cxnLst>
                    <a:rect l="l" t="t" r="r" b="b"/>
                    <a:pathLst>
                      <a:path w="2997" h="3814">
                        <a:moveTo>
                          <a:pt x="2997" y="3815"/>
                        </a:moveTo>
                        <a:cubicBezTo>
                          <a:pt x="2044" y="2589"/>
                          <a:pt x="1089" y="1226"/>
                          <a:pt x="0" y="0"/>
                        </a:cubicBezTo>
                        <a:cubicBezTo>
                          <a:pt x="1362" y="1771"/>
                          <a:pt x="2180" y="2861"/>
                          <a:pt x="2997" y="3815"/>
                        </a:cubicBezTo>
                        <a:close/>
                      </a:path>
                    </a:pathLst>
                  </a:custGeom>
                  <a:solidFill>
                    <a:srgbClr val="333333"/>
                  </a:solidFill>
                  <a:ln w="0" cap="flat">
                    <a:noFill/>
                    <a:prstDash val="solid"/>
                    <a:miter/>
                  </a:ln>
                </p:spPr>
                <p:txBody>
                  <a:bodyPr rtlCol="0" anchor="ctr"/>
                  <a:lstStyle/>
                  <a:p>
                    <a:endParaRPr lang="en-US"/>
                  </a:p>
                </p:txBody>
              </p:sp>
              <p:sp>
                <p:nvSpPr>
                  <p:cNvPr id="3481" name="Freeform: Shape 3480">
                    <a:extLst>
                      <a:ext uri="{FF2B5EF4-FFF2-40B4-BE49-F238E27FC236}">
                        <a16:creationId xmlns:a16="http://schemas.microsoft.com/office/drawing/2014/main" id="{5A1CA073-4AF3-B374-92B4-622EDD7654E9}"/>
                      </a:ext>
                    </a:extLst>
                  </p:cNvPr>
                  <p:cNvSpPr/>
                  <p:nvPr/>
                </p:nvSpPr>
                <p:spPr>
                  <a:xfrm>
                    <a:off x="19921243" y="1581124"/>
                    <a:ext cx="99046" cy="118229"/>
                  </a:xfrm>
                  <a:custGeom>
                    <a:avLst/>
                    <a:gdLst>
                      <a:gd name="connsiteX0" fmla="*/ 90467 w 99046"/>
                      <a:gd name="connsiteY0" fmla="*/ 114046 h 118229"/>
                      <a:gd name="connsiteX1" fmla="*/ 98642 w 99046"/>
                      <a:gd name="connsiteY1" fmla="*/ 117179 h 118229"/>
                      <a:gd name="connsiteX2" fmla="*/ 88696 w 99046"/>
                      <a:gd name="connsiteY2" fmla="*/ 109004 h 118229"/>
                      <a:gd name="connsiteX3" fmla="*/ 89922 w 99046"/>
                      <a:gd name="connsiteY3" fmla="*/ 109413 h 118229"/>
                      <a:gd name="connsiteX4" fmla="*/ 78614 w 99046"/>
                      <a:gd name="connsiteY4" fmla="*/ 98241 h 118229"/>
                      <a:gd name="connsiteX5" fmla="*/ 80794 w 99046"/>
                      <a:gd name="connsiteY5" fmla="*/ 103146 h 118229"/>
                      <a:gd name="connsiteX6" fmla="*/ 67170 w 99046"/>
                      <a:gd name="connsiteY6" fmla="*/ 85434 h 118229"/>
                      <a:gd name="connsiteX7" fmla="*/ 51910 w 99046"/>
                      <a:gd name="connsiteY7" fmla="*/ 68131 h 118229"/>
                      <a:gd name="connsiteX8" fmla="*/ 53273 w 99046"/>
                      <a:gd name="connsiteY8" fmla="*/ 69357 h 118229"/>
                      <a:gd name="connsiteX9" fmla="*/ 50819 w 99046"/>
                      <a:gd name="connsiteY9" fmla="*/ 66904 h 118229"/>
                      <a:gd name="connsiteX10" fmla="*/ 4088 w 99046"/>
                      <a:gd name="connsiteY10" fmla="*/ 3823 h 118229"/>
                      <a:gd name="connsiteX11" fmla="*/ 0 w 99046"/>
                      <a:gd name="connsiteY11" fmla="*/ 3278 h 118229"/>
                      <a:gd name="connsiteX12" fmla="*/ 24661 w 99046"/>
                      <a:gd name="connsiteY12" fmla="*/ 38429 h 118229"/>
                      <a:gd name="connsiteX13" fmla="*/ 24934 w 99046"/>
                      <a:gd name="connsiteY13" fmla="*/ 40337 h 118229"/>
                      <a:gd name="connsiteX14" fmla="*/ 31883 w 99046"/>
                      <a:gd name="connsiteY14" fmla="*/ 47149 h 118229"/>
                      <a:gd name="connsiteX15" fmla="*/ 26840 w 99046"/>
                      <a:gd name="connsiteY15" fmla="*/ 39519 h 118229"/>
                      <a:gd name="connsiteX16" fmla="*/ 55997 w 99046"/>
                      <a:gd name="connsiteY16" fmla="*/ 75352 h 118229"/>
                      <a:gd name="connsiteX17" fmla="*/ 33652 w 99046"/>
                      <a:gd name="connsiteY17" fmla="*/ 50555 h 118229"/>
                      <a:gd name="connsiteX18" fmla="*/ 32427 w 99046"/>
                      <a:gd name="connsiteY18" fmla="*/ 51645 h 118229"/>
                      <a:gd name="connsiteX19" fmla="*/ 59539 w 99046"/>
                      <a:gd name="connsiteY19" fmla="*/ 83799 h 118229"/>
                      <a:gd name="connsiteX20" fmla="*/ 90331 w 99046"/>
                      <a:gd name="connsiteY20" fmla="*/ 114182 h 118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9046" h="118229">
                        <a:moveTo>
                          <a:pt x="90467" y="114046"/>
                        </a:moveTo>
                        <a:cubicBezTo>
                          <a:pt x="74119" y="96879"/>
                          <a:pt x="102730" y="123719"/>
                          <a:pt x="98642" y="117179"/>
                        </a:cubicBezTo>
                        <a:lnTo>
                          <a:pt x="88696" y="109004"/>
                        </a:lnTo>
                        <a:lnTo>
                          <a:pt x="89922" y="109413"/>
                        </a:lnTo>
                        <a:cubicBezTo>
                          <a:pt x="85972" y="106007"/>
                          <a:pt x="82293" y="101920"/>
                          <a:pt x="78614" y="98241"/>
                        </a:cubicBezTo>
                        <a:cubicBezTo>
                          <a:pt x="80249" y="101238"/>
                          <a:pt x="81884" y="103010"/>
                          <a:pt x="80794" y="103146"/>
                        </a:cubicBezTo>
                        <a:cubicBezTo>
                          <a:pt x="66215" y="87614"/>
                          <a:pt x="76570" y="97560"/>
                          <a:pt x="67170" y="85434"/>
                        </a:cubicBezTo>
                        <a:cubicBezTo>
                          <a:pt x="61856" y="79848"/>
                          <a:pt x="56951" y="73853"/>
                          <a:pt x="51910" y="68131"/>
                        </a:cubicBezTo>
                        <a:lnTo>
                          <a:pt x="53273" y="69357"/>
                        </a:lnTo>
                        <a:cubicBezTo>
                          <a:pt x="52047" y="67858"/>
                          <a:pt x="51365" y="67313"/>
                          <a:pt x="50819" y="66904"/>
                        </a:cubicBezTo>
                        <a:cubicBezTo>
                          <a:pt x="33245" y="47830"/>
                          <a:pt x="18666" y="25758"/>
                          <a:pt x="4088" y="3823"/>
                        </a:cubicBezTo>
                        <a:cubicBezTo>
                          <a:pt x="-4359" y="-7758"/>
                          <a:pt x="6949" y="11452"/>
                          <a:pt x="0" y="3278"/>
                        </a:cubicBezTo>
                        <a:cubicBezTo>
                          <a:pt x="9265" y="17175"/>
                          <a:pt x="21935" y="38702"/>
                          <a:pt x="24661" y="38429"/>
                        </a:cubicBezTo>
                        <a:cubicBezTo>
                          <a:pt x="24116" y="38157"/>
                          <a:pt x="23026" y="37612"/>
                          <a:pt x="24934" y="40337"/>
                        </a:cubicBezTo>
                        <a:lnTo>
                          <a:pt x="31883" y="47149"/>
                        </a:lnTo>
                        <a:lnTo>
                          <a:pt x="26840" y="39519"/>
                        </a:lnTo>
                        <a:cubicBezTo>
                          <a:pt x="33381" y="46740"/>
                          <a:pt x="53136" y="70447"/>
                          <a:pt x="55997" y="75352"/>
                        </a:cubicBezTo>
                        <a:cubicBezTo>
                          <a:pt x="44280" y="62136"/>
                          <a:pt x="48368" y="70311"/>
                          <a:pt x="33652" y="50555"/>
                        </a:cubicBezTo>
                        <a:cubicBezTo>
                          <a:pt x="33925" y="51781"/>
                          <a:pt x="35969" y="55869"/>
                          <a:pt x="32427" y="51645"/>
                        </a:cubicBezTo>
                        <a:cubicBezTo>
                          <a:pt x="41828" y="62681"/>
                          <a:pt x="50548" y="73172"/>
                          <a:pt x="59539" y="83799"/>
                        </a:cubicBezTo>
                        <a:cubicBezTo>
                          <a:pt x="68668" y="93881"/>
                          <a:pt x="78750" y="104508"/>
                          <a:pt x="90331" y="114182"/>
                        </a:cubicBezTo>
                        <a:close/>
                      </a:path>
                    </a:pathLst>
                  </a:custGeom>
                  <a:solidFill>
                    <a:srgbClr val="333333"/>
                  </a:solidFill>
                  <a:ln w="0" cap="flat">
                    <a:noFill/>
                    <a:prstDash val="solid"/>
                    <a:miter/>
                  </a:ln>
                </p:spPr>
                <p:txBody>
                  <a:bodyPr rtlCol="0" anchor="ctr"/>
                  <a:lstStyle/>
                  <a:p>
                    <a:endParaRPr lang="en-US"/>
                  </a:p>
                </p:txBody>
              </p:sp>
              <p:sp>
                <p:nvSpPr>
                  <p:cNvPr id="3482" name="Freeform: Shape 3481">
                    <a:extLst>
                      <a:ext uri="{FF2B5EF4-FFF2-40B4-BE49-F238E27FC236}">
                        <a16:creationId xmlns:a16="http://schemas.microsoft.com/office/drawing/2014/main" id="{2AFEB983-4402-264D-0EC1-A50571CB37FC}"/>
                      </a:ext>
                    </a:extLst>
                  </p:cNvPr>
                  <p:cNvSpPr/>
                  <p:nvPr/>
                </p:nvSpPr>
                <p:spPr>
                  <a:xfrm>
                    <a:off x="19855681" y="1450699"/>
                    <a:ext cx="300" cy="181"/>
                  </a:xfrm>
                  <a:custGeom>
                    <a:avLst/>
                    <a:gdLst>
                      <a:gd name="connsiteX0" fmla="*/ 28 w 300"/>
                      <a:gd name="connsiteY0" fmla="*/ 182 h 181"/>
                      <a:gd name="connsiteX1" fmla="*/ 301 w 300"/>
                      <a:gd name="connsiteY1" fmla="*/ 182 h 181"/>
                      <a:gd name="connsiteX2" fmla="*/ 28 w 300"/>
                      <a:gd name="connsiteY2" fmla="*/ 182 h 181"/>
                    </a:gdLst>
                    <a:ahLst/>
                    <a:cxnLst>
                      <a:cxn ang="0">
                        <a:pos x="connsiteX0" y="connsiteY0"/>
                      </a:cxn>
                      <a:cxn ang="0">
                        <a:pos x="connsiteX1" y="connsiteY1"/>
                      </a:cxn>
                      <a:cxn ang="0">
                        <a:pos x="connsiteX2" y="connsiteY2"/>
                      </a:cxn>
                    </a:cxnLst>
                    <a:rect l="l" t="t" r="r" b="b"/>
                    <a:pathLst>
                      <a:path w="300" h="181">
                        <a:moveTo>
                          <a:pt x="28" y="182"/>
                        </a:moveTo>
                        <a:lnTo>
                          <a:pt x="301" y="182"/>
                        </a:lnTo>
                        <a:cubicBezTo>
                          <a:pt x="301" y="182"/>
                          <a:pt x="-109" y="-227"/>
                          <a:pt x="28" y="182"/>
                        </a:cubicBezTo>
                        <a:close/>
                      </a:path>
                    </a:pathLst>
                  </a:custGeom>
                  <a:solidFill>
                    <a:srgbClr val="333333"/>
                  </a:solidFill>
                  <a:ln w="0" cap="flat">
                    <a:noFill/>
                    <a:prstDash val="solid"/>
                    <a:miter/>
                  </a:ln>
                </p:spPr>
                <p:txBody>
                  <a:bodyPr rtlCol="0" anchor="ctr"/>
                  <a:lstStyle/>
                  <a:p>
                    <a:endParaRPr lang="en-US"/>
                  </a:p>
                </p:txBody>
              </p:sp>
              <p:sp>
                <p:nvSpPr>
                  <p:cNvPr id="3483" name="Freeform: Shape 3482">
                    <a:extLst>
                      <a:ext uri="{FF2B5EF4-FFF2-40B4-BE49-F238E27FC236}">
                        <a16:creationId xmlns:a16="http://schemas.microsoft.com/office/drawing/2014/main" id="{018B177B-7D9A-68FC-FF25-57FD3B3D2124}"/>
                      </a:ext>
                    </a:extLst>
                  </p:cNvPr>
                  <p:cNvSpPr/>
                  <p:nvPr/>
                </p:nvSpPr>
                <p:spPr>
                  <a:xfrm>
                    <a:off x="19855982" y="1451017"/>
                    <a:ext cx="10082" cy="21663"/>
                  </a:xfrm>
                  <a:custGeom>
                    <a:avLst/>
                    <a:gdLst>
                      <a:gd name="connsiteX0" fmla="*/ 2997 w 10082"/>
                      <a:gd name="connsiteY0" fmla="*/ 9128 h 21663"/>
                      <a:gd name="connsiteX1" fmla="*/ 10082 w 10082"/>
                      <a:gd name="connsiteY1" fmla="*/ 21663 h 21663"/>
                      <a:gd name="connsiteX2" fmla="*/ 1771 w 10082"/>
                      <a:gd name="connsiteY2" fmla="*/ 1090 h 21663"/>
                      <a:gd name="connsiteX3" fmla="*/ 0 w 10082"/>
                      <a:gd name="connsiteY3" fmla="*/ 0 h 21663"/>
                      <a:gd name="connsiteX4" fmla="*/ 5041 w 10082"/>
                      <a:gd name="connsiteY4" fmla="*/ 11853 h 21663"/>
                      <a:gd name="connsiteX5" fmla="*/ 2997 w 10082"/>
                      <a:gd name="connsiteY5" fmla="*/ 9265 h 21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82" h="21663">
                        <a:moveTo>
                          <a:pt x="2997" y="9128"/>
                        </a:moveTo>
                        <a:lnTo>
                          <a:pt x="10082" y="21663"/>
                        </a:lnTo>
                        <a:cubicBezTo>
                          <a:pt x="7220" y="14851"/>
                          <a:pt x="4359" y="8038"/>
                          <a:pt x="1771" y="1090"/>
                        </a:cubicBezTo>
                        <a:lnTo>
                          <a:pt x="0" y="0"/>
                        </a:lnTo>
                        <a:cubicBezTo>
                          <a:pt x="1089" y="1771"/>
                          <a:pt x="4359" y="8856"/>
                          <a:pt x="5041" y="11853"/>
                        </a:cubicBezTo>
                        <a:lnTo>
                          <a:pt x="2997" y="9265"/>
                        </a:lnTo>
                        <a:close/>
                      </a:path>
                    </a:pathLst>
                  </a:custGeom>
                  <a:solidFill>
                    <a:srgbClr val="333333"/>
                  </a:solidFill>
                  <a:ln w="0" cap="flat">
                    <a:noFill/>
                    <a:prstDash val="solid"/>
                    <a:miter/>
                  </a:ln>
                </p:spPr>
                <p:txBody>
                  <a:bodyPr rtlCol="0" anchor="ctr"/>
                  <a:lstStyle/>
                  <a:p>
                    <a:endParaRPr lang="en-US"/>
                  </a:p>
                </p:txBody>
              </p:sp>
              <p:sp>
                <p:nvSpPr>
                  <p:cNvPr id="3484" name="Freeform: Shape 3483">
                    <a:extLst>
                      <a:ext uri="{FF2B5EF4-FFF2-40B4-BE49-F238E27FC236}">
                        <a16:creationId xmlns:a16="http://schemas.microsoft.com/office/drawing/2014/main" id="{7095B21F-F04F-435A-2D3A-1E6680CA394E}"/>
                      </a:ext>
                    </a:extLst>
                  </p:cNvPr>
                  <p:cNvSpPr/>
                  <p:nvPr/>
                </p:nvSpPr>
                <p:spPr>
                  <a:xfrm>
                    <a:off x="19864181" y="1472544"/>
                    <a:ext cx="9375" cy="15123"/>
                  </a:xfrm>
                  <a:custGeom>
                    <a:avLst/>
                    <a:gdLst>
                      <a:gd name="connsiteX0" fmla="*/ 9375 w 9375"/>
                      <a:gd name="connsiteY0" fmla="*/ 14987 h 15123"/>
                      <a:gd name="connsiteX1" fmla="*/ 5016 w 9375"/>
                      <a:gd name="connsiteY1" fmla="*/ 11853 h 15123"/>
                      <a:gd name="connsiteX2" fmla="*/ 111 w 9375"/>
                      <a:gd name="connsiteY2" fmla="*/ 0 h 15123"/>
                      <a:gd name="connsiteX3" fmla="*/ 6105 w 9375"/>
                      <a:gd name="connsiteY3" fmla="*/ 15123 h 15123"/>
                      <a:gd name="connsiteX4" fmla="*/ 9375 w 9375"/>
                      <a:gd name="connsiteY4" fmla="*/ 15123 h 151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75" h="15123">
                        <a:moveTo>
                          <a:pt x="9375" y="14987"/>
                        </a:moveTo>
                        <a:cubicBezTo>
                          <a:pt x="4334" y="4769"/>
                          <a:pt x="3245" y="5722"/>
                          <a:pt x="5016" y="11853"/>
                        </a:cubicBezTo>
                        <a:cubicBezTo>
                          <a:pt x="384" y="2316"/>
                          <a:pt x="4471" y="5995"/>
                          <a:pt x="111" y="0"/>
                        </a:cubicBezTo>
                        <a:cubicBezTo>
                          <a:pt x="-843" y="681"/>
                          <a:pt x="4607" y="12535"/>
                          <a:pt x="6105" y="15123"/>
                        </a:cubicBezTo>
                        <a:lnTo>
                          <a:pt x="9375" y="15123"/>
                        </a:lnTo>
                        <a:close/>
                      </a:path>
                    </a:pathLst>
                  </a:custGeom>
                  <a:solidFill>
                    <a:srgbClr val="333333"/>
                  </a:solidFill>
                  <a:ln w="0" cap="flat">
                    <a:noFill/>
                    <a:prstDash val="solid"/>
                    <a:miter/>
                  </a:ln>
                </p:spPr>
                <p:txBody>
                  <a:bodyPr rtlCol="0" anchor="ctr"/>
                  <a:lstStyle/>
                  <a:p>
                    <a:endParaRPr lang="en-US"/>
                  </a:p>
                </p:txBody>
              </p:sp>
              <p:sp>
                <p:nvSpPr>
                  <p:cNvPr id="3485" name="Freeform: Shape 3484">
                    <a:extLst>
                      <a:ext uri="{FF2B5EF4-FFF2-40B4-BE49-F238E27FC236}">
                        <a16:creationId xmlns:a16="http://schemas.microsoft.com/office/drawing/2014/main" id="{B26299EF-46A8-1FB2-10DC-6508DE72F6B4}"/>
                      </a:ext>
                    </a:extLst>
                  </p:cNvPr>
                  <p:cNvSpPr/>
                  <p:nvPr/>
                </p:nvSpPr>
                <p:spPr>
                  <a:xfrm>
                    <a:off x="19908300" y="1560695"/>
                    <a:ext cx="3815" cy="6948"/>
                  </a:xfrm>
                  <a:custGeom>
                    <a:avLst/>
                    <a:gdLst>
                      <a:gd name="connsiteX0" fmla="*/ 2180 w 3815"/>
                      <a:gd name="connsiteY0" fmla="*/ 2452 h 6948"/>
                      <a:gd name="connsiteX1" fmla="*/ 0 w 3815"/>
                      <a:gd name="connsiteY1" fmla="*/ 0 h 6948"/>
                      <a:gd name="connsiteX2" fmla="*/ 3815 w 3815"/>
                      <a:gd name="connsiteY2" fmla="*/ 6948 h 6948"/>
                      <a:gd name="connsiteX3" fmla="*/ 2180 w 3815"/>
                      <a:gd name="connsiteY3" fmla="*/ 2452 h 6948"/>
                    </a:gdLst>
                    <a:ahLst/>
                    <a:cxnLst>
                      <a:cxn ang="0">
                        <a:pos x="connsiteX0" y="connsiteY0"/>
                      </a:cxn>
                      <a:cxn ang="0">
                        <a:pos x="connsiteX1" y="connsiteY1"/>
                      </a:cxn>
                      <a:cxn ang="0">
                        <a:pos x="connsiteX2" y="connsiteY2"/>
                      </a:cxn>
                      <a:cxn ang="0">
                        <a:pos x="connsiteX3" y="connsiteY3"/>
                      </a:cxn>
                    </a:cxnLst>
                    <a:rect l="l" t="t" r="r" b="b"/>
                    <a:pathLst>
                      <a:path w="3815" h="6948">
                        <a:moveTo>
                          <a:pt x="2180" y="2452"/>
                        </a:moveTo>
                        <a:lnTo>
                          <a:pt x="0" y="0"/>
                        </a:lnTo>
                        <a:lnTo>
                          <a:pt x="3815" y="6948"/>
                        </a:lnTo>
                        <a:lnTo>
                          <a:pt x="2180" y="2452"/>
                        </a:lnTo>
                        <a:close/>
                      </a:path>
                    </a:pathLst>
                  </a:custGeom>
                  <a:solidFill>
                    <a:srgbClr val="333333"/>
                  </a:solidFill>
                  <a:ln w="0" cap="flat">
                    <a:noFill/>
                    <a:prstDash val="solid"/>
                    <a:miter/>
                  </a:ln>
                </p:spPr>
                <p:txBody>
                  <a:bodyPr rtlCol="0" anchor="ctr"/>
                  <a:lstStyle/>
                  <a:p>
                    <a:endParaRPr lang="en-US"/>
                  </a:p>
                </p:txBody>
              </p:sp>
              <p:sp>
                <p:nvSpPr>
                  <p:cNvPr id="3486" name="Freeform: Shape 3485">
                    <a:extLst>
                      <a:ext uri="{FF2B5EF4-FFF2-40B4-BE49-F238E27FC236}">
                        <a16:creationId xmlns:a16="http://schemas.microsoft.com/office/drawing/2014/main" id="{C4288CA2-2DBD-0E61-D3C6-E0B56EF7B282}"/>
                      </a:ext>
                    </a:extLst>
                  </p:cNvPr>
                  <p:cNvSpPr/>
                  <p:nvPr/>
                </p:nvSpPr>
                <p:spPr>
                  <a:xfrm>
                    <a:off x="19904363" y="1553883"/>
                    <a:ext cx="3936" cy="6948"/>
                  </a:xfrm>
                  <a:custGeom>
                    <a:avLst/>
                    <a:gdLst>
                      <a:gd name="connsiteX0" fmla="*/ 3937 w 3936"/>
                      <a:gd name="connsiteY0" fmla="*/ 6812 h 6948"/>
                      <a:gd name="connsiteX1" fmla="*/ 121 w 3936"/>
                      <a:gd name="connsiteY1" fmla="*/ 0 h 6948"/>
                      <a:gd name="connsiteX2" fmla="*/ 121 w 3936"/>
                      <a:gd name="connsiteY2" fmla="*/ 2725 h 6948"/>
                      <a:gd name="connsiteX3" fmla="*/ 3937 w 3936"/>
                      <a:gd name="connsiteY3" fmla="*/ 6948 h 6948"/>
                    </a:gdLst>
                    <a:ahLst/>
                    <a:cxnLst>
                      <a:cxn ang="0">
                        <a:pos x="connsiteX0" y="connsiteY0"/>
                      </a:cxn>
                      <a:cxn ang="0">
                        <a:pos x="connsiteX1" y="connsiteY1"/>
                      </a:cxn>
                      <a:cxn ang="0">
                        <a:pos x="connsiteX2" y="connsiteY2"/>
                      </a:cxn>
                      <a:cxn ang="0">
                        <a:pos x="connsiteX3" y="connsiteY3"/>
                      </a:cxn>
                    </a:cxnLst>
                    <a:rect l="l" t="t" r="r" b="b"/>
                    <a:pathLst>
                      <a:path w="3936" h="6948">
                        <a:moveTo>
                          <a:pt x="3937" y="6812"/>
                        </a:moveTo>
                        <a:lnTo>
                          <a:pt x="121" y="0"/>
                        </a:lnTo>
                        <a:cubicBezTo>
                          <a:pt x="121" y="681"/>
                          <a:pt x="-152" y="1362"/>
                          <a:pt x="121" y="2725"/>
                        </a:cubicBezTo>
                        <a:lnTo>
                          <a:pt x="3937" y="6948"/>
                        </a:lnTo>
                        <a:close/>
                      </a:path>
                    </a:pathLst>
                  </a:custGeom>
                  <a:solidFill>
                    <a:srgbClr val="333333"/>
                  </a:solidFill>
                  <a:ln w="0" cap="flat">
                    <a:noFill/>
                    <a:prstDash val="solid"/>
                    <a:miter/>
                  </a:ln>
                </p:spPr>
                <p:txBody>
                  <a:bodyPr rtlCol="0" anchor="ctr"/>
                  <a:lstStyle/>
                  <a:p>
                    <a:endParaRPr lang="en-US"/>
                  </a:p>
                </p:txBody>
              </p:sp>
              <p:sp>
                <p:nvSpPr>
                  <p:cNvPr id="3487" name="Freeform: Shape 3486">
                    <a:extLst>
                      <a:ext uri="{FF2B5EF4-FFF2-40B4-BE49-F238E27FC236}">
                        <a16:creationId xmlns:a16="http://schemas.microsoft.com/office/drawing/2014/main" id="{9C725E88-0A71-9D36-9018-E9319EC9AD2B}"/>
                      </a:ext>
                    </a:extLst>
                  </p:cNvPr>
                  <p:cNvSpPr/>
                  <p:nvPr/>
                </p:nvSpPr>
                <p:spPr>
                  <a:xfrm>
                    <a:off x="19890315" y="1525135"/>
                    <a:ext cx="4906" cy="10354"/>
                  </a:xfrm>
                  <a:custGeom>
                    <a:avLst/>
                    <a:gdLst>
                      <a:gd name="connsiteX0" fmla="*/ 4906 w 4906"/>
                      <a:gd name="connsiteY0" fmla="*/ 10355 h 10354"/>
                      <a:gd name="connsiteX1" fmla="*/ 0 w 4906"/>
                      <a:gd name="connsiteY1" fmla="*/ 0 h 10354"/>
                      <a:gd name="connsiteX2" fmla="*/ 4906 w 4906"/>
                      <a:gd name="connsiteY2" fmla="*/ 10355 h 10354"/>
                    </a:gdLst>
                    <a:ahLst/>
                    <a:cxnLst>
                      <a:cxn ang="0">
                        <a:pos x="connsiteX0" y="connsiteY0"/>
                      </a:cxn>
                      <a:cxn ang="0">
                        <a:pos x="connsiteX1" y="connsiteY1"/>
                      </a:cxn>
                      <a:cxn ang="0">
                        <a:pos x="connsiteX2" y="connsiteY2"/>
                      </a:cxn>
                    </a:cxnLst>
                    <a:rect l="l" t="t" r="r" b="b"/>
                    <a:pathLst>
                      <a:path w="4906" h="10354">
                        <a:moveTo>
                          <a:pt x="4906" y="10355"/>
                        </a:moveTo>
                        <a:cubicBezTo>
                          <a:pt x="3406" y="7357"/>
                          <a:pt x="1908" y="4087"/>
                          <a:pt x="0" y="0"/>
                        </a:cubicBezTo>
                        <a:cubicBezTo>
                          <a:pt x="1635" y="3542"/>
                          <a:pt x="3270" y="6948"/>
                          <a:pt x="4906" y="10355"/>
                        </a:cubicBezTo>
                        <a:close/>
                      </a:path>
                    </a:pathLst>
                  </a:custGeom>
                  <a:solidFill>
                    <a:srgbClr val="333333"/>
                  </a:solidFill>
                  <a:ln w="0" cap="flat">
                    <a:noFill/>
                    <a:prstDash val="solid"/>
                    <a:miter/>
                  </a:ln>
                </p:spPr>
                <p:txBody>
                  <a:bodyPr rtlCol="0" anchor="ctr"/>
                  <a:lstStyle/>
                  <a:p>
                    <a:endParaRPr lang="en-US"/>
                  </a:p>
                </p:txBody>
              </p:sp>
              <p:sp>
                <p:nvSpPr>
                  <p:cNvPr id="3488" name="Freeform: Shape 3487">
                    <a:extLst>
                      <a:ext uri="{FF2B5EF4-FFF2-40B4-BE49-F238E27FC236}">
                        <a16:creationId xmlns:a16="http://schemas.microsoft.com/office/drawing/2014/main" id="{4203EF5F-4498-FC49-3507-102335D30CE1}"/>
                      </a:ext>
                    </a:extLst>
                  </p:cNvPr>
                  <p:cNvSpPr/>
                  <p:nvPr/>
                </p:nvSpPr>
                <p:spPr>
                  <a:xfrm>
                    <a:off x="19895221" y="1535626"/>
                    <a:ext cx="3813" cy="8038"/>
                  </a:xfrm>
                  <a:custGeom>
                    <a:avLst/>
                    <a:gdLst>
                      <a:gd name="connsiteX0" fmla="*/ 3814 w 3813"/>
                      <a:gd name="connsiteY0" fmla="*/ 8039 h 8038"/>
                      <a:gd name="connsiteX1" fmla="*/ 3814 w 3813"/>
                      <a:gd name="connsiteY1" fmla="*/ 7766 h 8038"/>
                      <a:gd name="connsiteX2" fmla="*/ 0 w 3813"/>
                      <a:gd name="connsiteY2" fmla="*/ 0 h 8038"/>
                      <a:gd name="connsiteX3" fmla="*/ 3814 w 3813"/>
                      <a:gd name="connsiteY3" fmla="*/ 8039 h 8038"/>
                    </a:gdLst>
                    <a:ahLst/>
                    <a:cxnLst>
                      <a:cxn ang="0">
                        <a:pos x="connsiteX0" y="connsiteY0"/>
                      </a:cxn>
                      <a:cxn ang="0">
                        <a:pos x="connsiteX1" y="connsiteY1"/>
                      </a:cxn>
                      <a:cxn ang="0">
                        <a:pos x="connsiteX2" y="connsiteY2"/>
                      </a:cxn>
                      <a:cxn ang="0">
                        <a:pos x="connsiteX3" y="connsiteY3"/>
                      </a:cxn>
                    </a:cxnLst>
                    <a:rect l="l" t="t" r="r" b="b"/>
                    <a:pathLst>
                      <a:path w="3813" h="8038">
                        <a:moveTo>
                          <a:pt x="3814" y="8039"/>
                        </a:moveTo>
                        <a:lnTo>
                          <a:pt x="3814" y="7766"/>
                        </a:lnTo>
                        <a:cubicBezTo>
                          <a:pt x="3814" y="7766"/>
                          <a:pt x="0" y="0"/>
                          <a:pt x="0" y="0"/>
                        </a:cubicBezTo>
                        <a:cubicBezTo>
                          <a:pt x="1362" y="2861"/>
                          <a:pt x="2588" y="5450"/>
                          <a:pt x="3814" y="8039"/>
                        </a:cubicBezTo>
                        <a:close/>
                      </a:path>
                    </a:pathLst>
                  </a:custGeom>
                  <a:solidFill>
                    <a:srgbClr val="333333"/>
                  </a:solidFill>
                  <a:ln w="0" cap="flat">
                    <a:noFill/>
                    <a:prstDash val="solid"/>
                    <a:miter/>
                  </a:ln>
                </p:spPr>
                <p:txBody>
                  <a:bodyPr rtlCol="0" anchor="ctr"/>
                  <a:lstStyle/>
                  <a:p>
                    <a:endParaRPr lang="en-US"/>
                  </a:p>
                </p:txBody>
              </p:sp>
              <p:sp>
                <p:nvSpPr>
                  <p:cNvPr id="3489" name="Freeform: Shape 3488">
                    <a:extLst>
                      <a:ext uri="{FF2B5EF4-FFF2-40B4-BE49-F238E27FC236}">
                        <a16:creationId xmlns:a16="http://schemas.microsoft.com/office/drawing/2014/main" id="{B06790BD-994D-93F5-E9BF-FC12EE6A1CE6}"/>
                      </a:ext>
                    </a:extLst>
                  </p:cNvPr>
                  <p:cNvSpPr/>
                  <p:nvPr/>
                </p:nvSpPr>
                <p:spPr>
                  <a:xfrm>
                    <a:off x="19899034" y="1540531"/>
                    <a:ext cx="5449" cy="13352"/>
                  </a:xfrm>
                  <a:custGeom>
                    <a:avLst/>
                    <a:gdLst>
                      <a:gd name="connsiteX0" fmla="*/ 5314 w 5449"/>
                      <a:gd name="connsiteY0" fmla="*/ 13352 h 13352"/>
                      <a:gd name="connsiteX1" fmla="*/ 409 w 5449"/>
                      <a:gd name="connsiteY1" fmla="*/ 0 h 13352"/>
                      <a:gd name="connsiteX2" fmla="*/ 0 w 5449"/>
                      <a:gd name="connsiteY2" fmla="*/ 2725 h 13352"/>
                      <a:gd name="connsiteX3" fmla="*/ 5314 w 5449"/>
                      <a:gd name="connsiteY3" fmla="*/ 13352 h 13352"/>
                    </a:gdLst>
                    <a:ahLst/>
                    <a:cxnLst>
                      <a:cxn ang="0">
                        <a:pos x="connsiteX0" y="connsiteY0"/>
                      </a:cxn>
                      <a:cxn ang="0">
                        <a:pos x="connsiteX1" y="connsiteY1"/>
                      </a:cxn>
                      <a:cxn ang="0">
                        <a:pos x="connsiteX2" y="connsiteY2"/>
                      </a:cxn>
                      <a:cxn ang="0">
                        <a:pos x="connsiteX3" y="connsiteY3"/>
                      </a:cxn>
                    </a:cxnLst>
                    <a:rect l="l" t="t" r="r" b="b"/>
                    <a:pathLst>
                      <a:path w="5449" h="13352">
                        <a:moveTo>
                          <a:pt x="5314" y="13352"/>
                        </a:moveTo>
                        <a:cubicBezTo>
                          <a:pt x="5587" y="11717"/>
                          <a:pt x="5996" y="9810"/>
                          <a:pt x="409" y="0"/>
                        </a:cubicBezTo>
                        <a:lnTo>
                          <a:pt x="0" y="2725"/>
                        </a:lnTo>
                        <a:lnTo>
                          <a:pt x="5314" y="13352"/>
                        </a:lnTo>
                        <a:close/>
                      </a:path>
                    </a:pathLst>
                  </a:custGeom>
                  <a:solidFill>
                    <a:srgbClr val="333333"/>
                  </a:solidFill>
                  <a:ln w="0" cap="flat">
                    <a:noFill/>
                    <a:prstDash val="solid"/>
                    <a:miter/>
                  </a:ln>
                </p:spPr>
                <p:txBody>
                  <a:bodyPr rtlCol="0" anchor="ctr"/>
                  <a:lstStyle/>
                  <a:p>
                    <a:endParaRPr lang="en-US"/>
                  </a:p>
                </p:txBody>
              </p:sp>
              <p:sp>
                <p:nvSpPr>
                  <p:cNvPr id="3490" name="Freeform: Shape 3489">
                    <a:extLst>
                      <a:ext uri="{FF2B5EF4-FFF2-40B4-BE49-F238E27FC236}">
                        <a16:creationId xmlns:a16="http://schemas.microsoft.com/office/drawing/2014/main" id="{0767F0DB-CAF4-8EE5-F714-B48FDAC700E8}"/>
                      </a:ext>
                    </a:extLst>
                  </p:cNvPr>
                  <p:cNvSpPr/>
                  <p:nvPr/>
                </p:nvSpPr>
                <p:spPr>
                  <a:xfrm>
                    <a:off x="20114031" y="1803621"/>
                    <a:ext cx="9401" cy="4359"/>
                  </a:xfrm>
                  <a:custGeom>
                    <a:avLst/>
                    <a:gdLst>
                      <a:gd name="connsiteX0" fmla="*/ 8584 w 9401"/>
                      <a:gd name="connsiteY0" fmla="*/ 3678 h 4359"/>
                      <a:gd name="connsiteX1" fmla="*/ 0 w 9401"/>
                      <a:gd name="connsiteY1" fmla="*/ 0 h 4359"/>
                      <a:gd name="connsiteX2" fmla="*/ 818 w 9401"/>
                      <a:gd name="connsiteY2" fmla="*/ 545 h 4359"/>
                      <a:gd name="connsiteX3" fmla="*/ 9402 w 9401"/>
                      <a:gd name="connsiteY3" fmla="*/ 4360 h 4359"/>
                      <a:gd name="connsiteX4" fmla="*/ 8584 w 9401"/>
                      <a:gd name="connsiteY4" fmla="*/ 3678 h 43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01" h="4359">
                        <a:moveTo>
                          <a:pt x="8584" y="3678"/>
                        </a:moveTo>
                        <a:lnTo>
                          <a:pt x="0" y="0"/>
                        </a:lnTo>
                        <a:lnTo>
                          <a:pt x="818" y="545"/>
                        </a:lnTo>
                        <a:lnTo>
                          <a:pt x="9402" y="4360"/>
                        </a:lnTo>
                        <a:lnTo>
                          <a:pt x="8584" y="3678"/>
                        </a:lnTo>
                        <a:close/>
                      </a:path>
                    </a:pathLst>
                  </a:custGeom>
                  <a:solidFill>
                    <a:srgbClr val="333333"/>
                  </a:solidFill>
                  <a:ln w="0" cap="flat">
                    <a:noFill/>
                    <a:prstDash val="solid"/>
                    <a:miter/>
                  </a:ln>
                </p:spPr>
                <p:txBody>
                  <a:bodyPr rtlCol="0" anchor="ctr"/>
                  <a:lstStyle/>
                  <a:p>
                    <a:endParaRPr lang="en-US"/>
                  </a:p>
                </p:txBody>
              </p:sp>
              <p:sp>
                <p:nvSpPr>
                  <p:cNvPr id="3491" name="Freeform: Shape 3490">
                    <a:extLst>
                      <a:ext uri="{FF2B5EF4-FFF2-40B4-BE49-F238E27FC236}">
                        <a16:creationId xmlns:a16="http://schemas.microsoft.com/office/drawing/2014/main" id="{47E579F3-2AD9-F78A-CD48-424A2494BCDF}"/>
                      </a:ext>
                    </a:extLst>
                  </p:cNvPr>
                  <p:cNvSpPr/>
                  <p:nvPr/>
                </p:nvSpPr>
                <p:spPr>
                  <a:xfrm>
                    <a:off x="20070977" y="1776917"/>
                    <a:ext cx="5041" cy="2724"/>
                  </a:xfrm>
                  <a:custGeom>
                    <a:avLst/>
                    <a:gdLst>
                      <a:gd name="connsiteX0" fmla="*/ 5041 w 5041"/>
                      <a:gd name="connsiteY0" fmla="*/ 2725 h 2724"/>
                      <a:gd name="connsiteX1" fmla="*/ 0 w 5041"/>
                      <a:gd name="connsiteY1" fmla="*/ 0 h 2724"/>
                      <a:gd name="connsiteX2" fmla="*/ 5041 w 5041"/>
                      <a:gd name="connsiteY2" fmla="*/ 2725 h 2724"/>
                    </a:gdLst>
                    <a:ahLst/>
                    <a:cxnLst>
                      <a:cxn ang="0">
                        <a:pos x="connsiteX0" y="connsiteY0"/>
                      </a:cxn>
                      <a:cxn ang="0">
                        <a:pos x="connsiteX1" y="connsiteY1"/>
                      </a:cxn>
                      <a:cxn ang="0">
                        <a:pos x="connsiteX2" y="connsiteY2"/>
                      </a:cxn>
                    </a:cxnLst>
                    <a:rect l="l" t="t" r="r" b="b"/>
                    <a:pathLst>
                      <a:path w="5041" h="2724">
                        <a:moveTo>
                          <a:pt x="5041" y="2725"/>
                        </a:moveTo>
                        <a:cubicBezTo>
                          <a:pt x="2999" y="1635"/>
                          <a:pt x="1499" y="817"/>
                          <a:pt x="0" y="0"/>
                        </a:cubicBezTo>
                        <a:cubicBezTo>
                          <a:pt x="2044" y="1226"/>
                          <a:pt x="3815" y="2180"/>
                          <a:pt x="5041" y="2725"/>
                        </a:cubicBezTo>
                        <a:close/>
                      </a:path>
                    </a:pathLst>
                  </a:custGeom>
                  <a:solidFill>
                    <a:srgbClr val="333333"/>
                  </a:solidFill>
                  <a:ln w="0" cap="flat">
                    <a:noFill/>
                    <a:prstDash val="solid"/>
                    <a:miter/>
                  </a:ln>
                </p:spPr>
                <p:txBody>
                  <a:bodyPr rtlCol="0" anchor="ctr"/>
                  <a:lstStyle/>
                  <a:p>
                    <a:endParaRPr lang="en-US"/>
                  </a:p>
                </p:txBody>
              </p:sp>
              <p:sp>
                <p:nvSpPr>
                  <p:cNvPr id="3492" name="Freeform: Shape 3491">
                    <a:extLst>
                      <a:ext uri="{FF2B5EF4-FFF2-40B4-BE49-F238E27FC236}">
                        <a16:creationId xmlns:a16="http://schemas.microsoft.com/office/drawing/2014/main" id="{8B69386E-A749-A5ED-E475-8072B9EAB6AB}"/>
                      </a:ext>
                    </a:extLst>
                  </p:cNvPr>
                  <p:cNvSpPr/>
                  <p:nvPr/>
                </p:nvSpPr>
                <p:spPr>
                  <a:xfrm>
                    <a:off x="20017297" y="1742458"/>
                    <a:ext cx="53680" cy="34594"/>
                  </a:xfrm>
                  <a:custGeom>
                    <a:avLst/>
                    <a:gdLst>
                      <a:gd name="connsiteX0" fmla="*/ 21253 w 53680"/>
                      <a:gd name="connsiteY0" fmla="*/ 19881 h 34594"/>
                      <a:gd name="connsiteX1" fmla="*/ 18256 w 53680"/>
                      <a:gd name="connsiteY1" fmla="*/ 15112 h 34594"/>
                      <a:gd name="connsiteX2" fmla="*/ 33380 w 53680"/>
                      <a:gd name="connsiteY2" fmla="*/ 24376 h 34594"/>
                      <a:gd name="connsiteX3" fmla="*/ 29564 w 53680"/>
                      <a:gd name="connsiteY3" fmla="*/ 23695 h 34594"/>
                      <a:gd name="connsiteX4" fmla="*/ 36105 w 53680"/>
                      <a:gd name="connsiteY4" fmla="*/ 26012 h 34594"/>
                      <a:gd name="connsiteX5" fmla="*/ 53680 w 53680"/>
                      <a:gd name="connsiteY5" fmla="*/ 34595 h 34594"/>
                      <a:gd name="connsiteX6" fmla="*/ 31201 w 53680"/>
                      <a:gd name="connsiteY6" fmla="*/ 19335 h 34594"/>
                      <a:gd name="connsiteX7" fmla="*/ 7085 w 53680"/>
                      <a:gd name="connsiteY7" fmla="*/ 1760 h 34594"/>
                      <a:gd name="connsiteX8" fmla="*/ 0 w 53680"/>
                      <a:gd name="connsiteY8" fmla="*/ 4485 h 34594"/>
                      <a:gd name="connsiteX9" fmla="*/ 21117 w 53680"/>
                      <a:gd name="connsiteY9" fmla="*/ 20017 h 34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680" h="34594">
                        <a:moveTo>
                          <a:pt x="21253" y="19881"/>
                        </a:moveTo>
                        <a:cubicBezTo>
                          <a:pt x="13079" y="12114"/>
                          <a:pt x="34334" y="28192"/>
                          <a:pt x="18256" y="15112"/>
                        </a:cubicBezTo>
                        <a:cubicBezTo>
                          <a:pt x="17440" y="13068"/>
                          <a:pt x="25751" y="18245"/>
                          <a:pt x="33380" y="24376"/>
                        </a:cubicBezTo>
                        <a:cubicBezTo>
                          <a:pt x="32154" y="24785"/>
                          <a:pt x="25342" y="19199"/>
                          <a:pt x="29564" y="23695"/>
                        </a:cubicBezTo>
                        <a:cubicBezTo>
                          <a:pt x="35560" y="26420"/>
                          <a:pt x="37195" y="28464"/>
                          <a:pt x="36105" y="26012"/>
                        </a:cubicBezTo>
                        <a:cubicBezTo>
                          <a:pt x="45506" y="31325"/>
                          <a:pt x="47141" y="31189"/>
                          <a:pt x="53680" y="34595"/>
                        </a:cubicBezTo>
                        <a:cubicBezTo>
                          <a:pt x="48095" y="31189"/>
                          <a:pt x="39783" y="25330"/>
                          <a:pt x="31201" y="19335"/>
                        </a:cubicBezTo>
                        <a:cubicBezTo>
                          <a:pt x="22888" y="12796"/>
                          <a:pt x="14170" y="6120"/>
                          <a:pt x="7085" y="1760"/>
                        </a:cubicBezTo>
                        <a:cubicBezTo>
                          <a:pt x="-1091" y="-2736"/>
                          <a:pt x="1771" y="2577"/>
                          <a:pt x="0" y="4485"/>
                        </a:cubicBezTo>
                        <a:cubicBezTo>
                          <a:pt x="680" y="5847"/>
                          <a:pt x="19482" y="20834"/>
                          <a:pt x="21117" y="20017"/>
                        </a:cubicBezTo>
                        <a:close/>
                      </a:path>
                    </a:pathLst>
                  </a:custGeom>
                  <a:solidFill>
                    <a:srgbClr val="333333"/>
                  </a:solidFill>
                  <a:ln w="0" cap="flat">
                    <a:noFill/>
                    <a:prstDash val="solid"/>
                    <a:miter/>
                  </a:ln>
                </p:spPr>
                <p:txBody>
                  <a:bodyPr rtlCol="0" anchor="ctr"/>
                  <a:lstStyle/>
                  <a:p>
                    <a:endParaRPr lang="en-US"/>
                  </a:p>
                </p:txBody>
              </p:sp>
              <p:sp>
                <p:nvSpPr>
                  <p:cNvPr id="3493" name="Freeform: Shape 3492">
                    <a:extLst>
                      <a:ext uri="{FF2B5EF4-FFF2-40B4-BE49-F238E27FC236}">
                        <a16:creationId xmlns:a16="http://schemas.microsoft.com/office/drawing/2014/main" id="{99B6AD03-CE17-1C1A-3B7C-2DCC60D3A21A}"/>
                      </a:ext>
                    </a:extLst>
                  </p:cNvPr>
                  <p:cNvSpPr/>
                  <p:nvPr/>
                </p:nvSpPr>
                <p:spPr>
                  <a:xfrm>
                    <a:off x="20051358" y="1774737"/>
                    <a:ext cx="8310" cy="5449"/>
                  </a:xfrm>
                  <a:custGeom>
                    <a:avLst/>
                    <a:gdLst>
                      <a:gd name="connsiteX0" fmla="*/ 0 w 8310"/>
                      <a:gd name="connsiteY0" fmla="*/ 0 h 5449"/>
                      <a:gd name="connsiteX1" fmla="*/ 8311 w 8310"/>
                      <a:gd name="connsiteY1" fmla="*/ 5450 h 5449"/>
                      <a:gd name="connsiteX2" fmla="*/ 0 w 8310"/>
                      <a:gd name="connsiteY2" fmla="*/ 0 h 5449"/>
                    </a:gdLst>
                    <a:ahLst/>
                    <a:cxnLst>
                      <a:cxn ang="0">
                        <a:pos x="connsiteX0" y="connsiteY0"/>
                      </a:cxn>
                      <a:cxn ang="0">
                        <a:pos x="connsiteX1" y="connsiteY1"/>
                      </a:cxn>
                      <a:cxn ang="0">
                        <a:pos x="connsiteX2" y="connsiteY2"/>
                      </a:cxn>
                    </a:cxnLst>
                    <a:rect l="l" t="t" r="r" b="b"/>
                    <a:pathLst>
                      <a:path w="8310" h="5449">
                        <a:moveTo>
                          <a:pt x="0" y="0"/>
                        </a:moveTo>
                        <a:cubicBezTo>
                          <a:pt x="4223" y="2997"/>
                          <a:pt x="5587" y="3815"/>
                          <a:pt x="8311" y="5450"/>
                        </a:cubicBezTo>
                        <a:cubicBezTo>
                          <a:pt x="8038" y="4224"/>
                          <a:pt x="3406" y="2316"/>
                          <a:pt x="0" y="0"/>
                        </a:cubicBezTo>
                        <a:close/>
                      </a:path>
                    </a:pathLst>
                  </a:custGeom>
                  <a:solidFill>
                    <a:srgbClr val="333333"/>
                  </a:solidFill>
                  <a:ln w="0" cap="flat">
                    <a:noFill/>
                    <a:prstDash val="solid"/>
                    <a:miter/>
                  </a:ln>
                </p:spPr>
                <p:txBody>
                  <a:bodyPr rtlCol="0" anchor="ctr"/>
                  <a:lstStyle/>
                  <a:p>
                    <a:endParaRPr lang="en-US"/>
                  </a:p>
                </p:txBody>
              </p:sp>
              <p:sp>
                <p:nvSpPr>
                  <p:cNvPr id="3494" name="Freeform: Shape 3493">
                    <a:extLst>
                      <a:ext uri="{FF2B5EF4-FFF2-40B4-BE49-F238E27FC236}">
                        <a16:creationId xmlns:a16="http://schemas.microsoft.com/office/drawing/2014/main" id="{2C399653-0DE6-5ED9-02C2-EB67431E572E}"/>
                      </a:ext>
                    </a:extLst>
                  </p:cNvPr>
                  <p:cNvSpPr/>
                  <p:nvPr/>
                </p:nvSpPr>
                <p:spPr>
                  <a:xfrm>
                    <a:off x="19968857" y="1678200"/>
                    <a:ext cx="9746" cy="10293"/>
                  </a:xfrm>
                  <a:custGeom>
                    <a:avLst/>
                    <a:gdLst>
                      <a:gd name="connsiteX0" fmla="*/ 6611 w 9746"/>
                      <a:gd name="connsiteY0" fmla="*/ 5389 h 10293"/>
                      <a:gd name="connsiteX1" fmla="*/ 72 w 9746"/>
                      <a:gd name="connsiteY1" fmla="*/ 348 h 10293"/>
                      <a:gd name="connsiteX2" fmla="*/ 9746 w 9746"/>
                      <a:gd name="connsiteY2" fmla="*/ 10294 h 10293"/>
                      <a:gd name="connsiteX3" fmla="*/ 6611 w 9746"/>
                      <a:gd name="connsiteY3" fmla="*/ 5389 h 10293"/>
                    </a:gdLst>
                    <a:ahLst/>
                    <a:cxnLst>
                      <a:cxn ang="0">
                        <a:pos x="connsiteX0" y="connsiteY0"/>
                      </a:cxn>
                      <a:cxn ang="0">
                        <a:pos x="connsiteX1" y="connsiteY1"/>
                      </a:cxn>
                      <a:cxn ang="0">
                        <a:pos x="connsiteX2" y="connsiteY2"/>
                      </a:cxn>
                      <a:cxn ang="0">
                        <a:pos x="connsiteX3" y="connsiteY3"/>
                      </a:cxn>
                    </a:cxnLst>
                    <a:rect l="l" t="t" r="r" b="b"/>
                    <a:pathLst>
                      <a:path w="9746" h="10293">
                        <a:moveTo>
                          <a:pt x="6611" y="5389"/>
                        </a:moveTo>
                        <a:cubicBezTo>
                          <a:pt x="5658" y="4980"/>
                          <a:pt x="-745" y="-1560"/>
                          <a:pt x="72" y="348"/>
                        </a:cubicBezTo>
                        <a:lnTo>
                          <a:pt x="9746" y="10294"/>
                        </a:lnTo>
                        <a:cubicBezTo>
                          <a:pt x="7566" y="7841"/>
                          <a:pt x="7157" y="6751"/>
                          <a:pt x="6611" y="5389"/>
                        </a:cubicBezTo>
                        <a:close/>
                      </a:path>
                    </a:pathLst>
                  </a:custGeom>
                  <a:solidFill>
                    <a:srgbClr val="333333"/>
                  </a:solidFill>
                  <a:ln w="0" cap="flat">
                    <a:noFill/>
                    <a:prstDash val="solid"/>
                    <a:miter/>
                  </a:ln>
                </p:spPr>
                <p:txBody>
                  <a:bodyPr rtlCol="0" anchor="ctr"/>
                  <a:lstStyle/>
                  <a:p>
                    <a:endParaRPr lang="en-US"/>
                  </a:p>
                </p:txBody>
              </p:sp>
              <p:sp>
                <p:nvSpPr>
                  <p:cNvPr id="3495" name="Freeform: Shape 3494">
                    <a:extLst>
                      <a:ext uri="{FF2B5EF4-FFF2-40B4-BE49-F238E27FC236}">
                        <a16:creationId xmlns:a16="http://schemas.microsoft.com/office/drawing/2014/main" id="{12D56C74-8D92-E746-736C-6B377A6E78BD}"/>
                      </a:ext>
                    </a:extLst>
                  </p:cNvPr>
                  <p:cNvSpPr/>
                  <p:nvPr/>
                </p:nvSpPr>
                <p:spPr>
                  <a:xfrm>
                    <a:off x="19978603" y="1688357"/>
                    <a:ext cx="4359" cy="4223"/>
                  </a:xfrm>
                  <a:custGeom>
                    <a:avLst/>
                    <a:gdLst>
                      <a:gd name="connsiteX0" fmla="*/ 4359 w 4359"/>
                      <a:gd name="connsiteY0" fmla="*/ 4224 h 4223"/>
                      <a:gd name="connsiteX1" fmla="*/ 0 w 4359"/>
                      <a:gd name="connsiteY1" fmla="*/ 0 h 4223"/>
                      <a:gd name="connsiteX2" fmla="*/ 4359 w 4359"/>
                      <a:gd name="connsiteY2" fmla="*/ 4224 h 4223"/>
                    </a:gdLst>
                    <a:ahLst/>
                    <a:cxnLst>
                      <a:cxn ang="0">
                        <a:pos x="connsiteX0" y="connsiteY0"/>
                      </a:cxn>
                      <a:cxn ang="0">
                        <a:pos x="connsiteX1" y="connsiteY1"/>
                      </a:cxn>
                      <a:cxn ang="0">
                        <a:pos x="connsiteX2" y="connsiteY2"/>
                      </a:cxn>
                    </a:cxnLst>
                    <a:rect l="l" t="t" r="r" b="b"/>
                    <a:pathLst>
                      <a:path w="4359" h="4223">
                        <a:moveTo>
                          <a:pt x="4359" y="4224"/>
                        </a:moveTo>
                        <a:lnTo>
                          <a:pt x="0" y="0"/>
                        </a:lnTo>
                        <a:cubicBezTo>
                          <a:pt x="1089" y="1090"/>
                          <a:pt x="2315" y="2452"/>
                          <a:pt x="4359" y="4224"/>
                        </a:cubicBezTo>
                        <a:close/>
                      </a:path>
                    </a:pathLst>
                  </a:custGeom>
                  <a:solidFill>
                    <a:srgbClr val="333333"/>
                  </a:solidFill>
                  <a:ln w="0" cap="flat">
                    <a:noFill/>
                    <a:prstDash val="solid"/>
                    <a:miter/>
                  </a:ln>
                </p:spPr>
                <p:txBody>
                  <a:bodyPr rtlCol="0" anchor="ctr"/>
                  <a:lstStyle/>
                  <a:p>
                    <a:endParaRPr lang="en-US"/>
                  </a:p>
                </p:txBody>
              </p:sp>
              <p:sp>
                <p:nvSpPr>
                  <p:cNvPr id="3496" name="Freeform: Shape 3495">
                    <a:extLst>
                      <a:ext uri="{FF2B5EF4-FFF2-40B4-BE49-F238E27FC236}">
                        <a16:creationId xmlns:a16="http://schemas.microsoft.com/office/drawing/2014/main" id="{68770F85-005C-8DC8-B1B6-019A648C8E23}"/>
                      </a:ext>
                    </a:extLst>
                  </p:cNvPr>
                  <p:cNvSpPr/>
                  <p:nvPr/>
                </p:nvSpPr>
                <p:spPr>
                  <a:xfrm>
                    <a:off x="19975197" y="1682907"/>
                    <a:ext cx="339" cy="681"/>
                  </a:xfrm>
                  <a:custGeom>
                    <a:avLst/>
                    <a:gdLst>
                      <a:gd name="connsiteX0" fmla="*/ 0 w 339"/>
                      <a:gd name="connsiteY0" fmla="*/ 0 h 681"/>
                      <a:gd name="connsiteX1" fmla="*/ 271 w 339"/>
                      <a:gd name="connsiteY1" fmla="*/ 681 h 681"/>
                      <a:gd name="connsiteX2" fmla="*/ 0 w 339"/>
                      <a:gd name="connsiteY2" fmla="*/ 0 h 681"/>
                    </a:gdLst>
                    <a:ahLst/>
                    <a:cxnLst>
                      <a:cxn ang="0">
                        <a:pos x="connsiteX0" y="connsiteY0"/>
                      </a:cxn>
                      <a:cxn ang="0">
                        <a:pos x="connsiteX1" y="connsiteY1"/>
                      </a:cxn>
                      <a:cxn ang="0">
                        <a:pos x="connsiteX2" y="connsiteY2"/>
                      </a:cxn>
                    </a:cxnLst>
                    <a:rect l="l" t="t" r="r" b="b"/>
                    <a:pathLst>
                      <a:path w="339" h="681">
                        <a:moveTo>
                          <a:pt x="0" y="0"/>
                        </a:moveTo>
                        <a:lnTo>
                          <a:pt x="271" y="681"/>
                        </a:lnTo>
                        <a:cubicBezTo>
                          <a:pt x="271" y="681"/>
                          <a:pt x="544" y="681"/>
                          <a:pt x="0" y="0"/>
                        </a:cubicBezTo>
                        <a:close/>
                      </a:path>
                    </a:pathLst>
                  </a:custGeom>
                  <a:solidFill>
                    <a:srgbClr val="333333"/>
                  </a:solidFill>
                  <a:ln w="0" cap="flat">
                    <a:noFill/>
                    <a:prstDash val="solid"/>
                    <a:miter/>
                  </a:ln>
                </p:spPr>
                <p:txBody>
                  <a:bodyPr rtlCol="0" anchor="ctr"/>
                  <a:lstStyle/>
                  <a:p>
                    <a:endParaRPr lang="en-US"/>
                  </a:p>
                </p:txBody>
              </p:sp>
              <p:sp>
                <p:nvSpPr>
                  <p:cNvPr id="3497" name="Freeform: Shape 3496">
                    <a:extLst>
                      <a:ext uri="{FF2B5EF4-FFF2-40B4-BE49-F238E27FC236}">
                        <a16:creationId xmlns:a16="http://schemas.microsoft.com/office/drawing/2014/main" id="{53DC1568-A481-2C5B-8357-F87234F88010}"/>
                      </a:ext>
                    </a:extLst>
                  </p:cNvPr>
                  <p:cNvSpPr/>
                  <p:nvPr/>
                </p:nvSpPr>
                <p:spPr>
                  <a:xfrm>
                    <a:off x="19877917" y="1497886"/>
                    <a:ext cx="3649" cy="8038"/>
                  </a:xfrm>
                  <a:custGeom>
                    <a:avLst/>
                    <a:gdLst>
                      <a:gd name="connsiteX0" fmla="*/ 3543 w 3649"/>
                      <a:gd name="connsiteY0" fmla="*/ 8038 h 8038"/>
                      <a:gd name="connsiteX1" fmla="*/ 0 w 3649"/>
                      <a:gd name="connsiteY1" fmla="*/ 0 h 8038"/>
                      <a:gd name="connsiteX2" fmla="*/ 3543 w 3649"/>
                      <a:gd name="connsiteY2" fmla="*/ 8038 h 8038"/>
                    </a:gdLst>
                    <a:ahLst/>
                    <a:cxnLst>
                      <a:cxn ang="0">
                        <a:pos x="connsiteX0" y="connsiteY0"/>
                      </a:cxn>
                      <a:cxn ang="0">
                        <a:pos x="connsiteX1" y="connsiteY1"/>
                      </a:cxn>
                      <a:cxn ang="0">
                        <a:pos x="connsiteX2" y="connsiteY2"/>
                      </a:cxn>
                    </a:cxnLst>
                    <a:rect l="l" t="t" r="r" b="b"/>
                    <a:pathLst>
                      <a:path w="3649" h="8038">
                        <a:moveTo>
                          <a:pt x="3543" y="8038"/>
                        </a:moveTo>
                        <a:cubicBezTo>
                          <a:pt x="4223" y="8038"/>
                          <a:pt x="1499" y="2589"/>
                          <a:pt x="0" y="0"/>
                        </a:cubicBezTo>
                        <a:cubicBezTo>
                          <a:pt x="953" y="2316"/>
                          <a:pt x="2179" y="5450"/>
                          <a:pt x="3543" y="8038"/>
                        </a:cubicBezTo>
                        <a:close/>
                      </a:path>
                    </a:pathLst>
                  </a:custGeom>
                  <a:solidFill>
                    <a:srgbClr val="333333"/>
                  </a:solidFill>
                  <a:ln w="0" cap="flat">
                    <a:noFill/>
                    <a:prstDash val="solid"/>
                    <a:miter/>
                  </a:ln>
                </p:spPr>
                <p:txBody>
                  <a:bodyPr rtlCol="0" anchor="ctr"/>
                  <a:lstStyle/>
                  <a:p>
                    <a:endParaRPr lang="en-US"/>
                  </a:p>
                </p:txBody>
              </p:sp>
              <p:sp>
                <p:nvSpPr>
                  <p:cNvPr id="3498" name="Freeform: Shape 3497">
                    <a:extLst>
                      <a:ext uri="{FF2B5EF4-FFF2-40B4-BE49-F238E27FC236}">
                        <a16:creationId xmlns:a16="http://schemas.microsoft.com/office/drawing/2014/main" id="{E9FC1204-0486-9044-0F1C-64B310646040}"/>
                      </a:ext>
                    </a:extLst>
                  </p:cNvPr>
                  <p:cNvSpPr/>
                  <p:nvPr/>
                </p:nvSpPr>
                <p:spPr>
                  <a:xfrm>
                    <a:off x="19808023" y="1286023"/>
                    <a:ext cx="680" cy="5313"/>
                  </a:xfrm>
                  <a:custGeom>
                    <a:avLst/>
                    <a:gdLst>
                      <a:gd name="connsiteX0" fmla="*/ 680 w 680"/>
                      <a:gd name="connsiteY0" fmla="*/ 5314 h 5313"/>
                      <a:gd name="connsiteX1" fmla="*/ 0 w 680"/>
                      <a:gd name="connsiteY1" fmla="*/ 0 h 5313"/>
                      <a:gd name="connsiteX2" fmla="*/ 680 w 680"/>
                      <a:gd name="connsiteY2" fmla="*/ 5314 h 5313"/>
                    </a:gdLst>
                    <a:ahLst/>
                    <a:cxnLst>
                      <a:cxn ang="0">
                        <a:pos x="connsiteX0" y="connsiteY0"/>
                      </a:cxn>
                      <a:cxn ang="0">
                        <a:pos x="connsiteX1" y="connsiteY1"/>
                      </a:cxn>
                      <a:cxn ang="0">
                        <a:pos x="connsiteX2" y="connsiteY2"/>
                      </a:cxn>
                    </a:cxnLst>
                    <a:rect l="l" t="t" r="r" b="b"/>
                    <a:pathLst>
                      <a:path w="680" h="5313">
                        <a:moveTo>
                          <a:pt x="680" y="5314"/>
                        </a:moveTo>
                        <a:lnTo>
                          <a:pt x="0" y="0"/>
                        </a:lnTo>
                        <a:cubicBezTo>
                          <a:pt x="0" y="1907"/>
                          <a:pt x="136" y="2861"/>
                          <a:pt x="680" y="5314"/>
                        </a:cubicBezTo>
                        <a:close/>
                      </a:path>
                    </a:pathLst>
                  </a:custGeom>
                  <a:solidFill>
                    <a:srgbClr val="333333"/>
                  </a:solidFill>
                  <a:ln w="0" cap="flat">
                    <a:noFill/>
                    <a:prstDash val="solid"/>
                    <a:miter/>
                  </a:ln>
                </p:spPr>
                <p:txBody>
                  <a:bodyPr rtlCol="0" anchor="ctr"/>
                  <a:lstStyle/>
                  <a:p>
                    <a:endParaRPr lang="en-US"/>
                  </a:p>
                </p:txBody>
              </p:sp>
              <p:sp>
                <p:nvSpPr>
                  <p:cNvPr id="3499" name="Freeform: Shape 3498">
                    <a:extLst>
                      <a:ext uri="{FF2B5EF4-FFF2-40B4-BE49-F238E27FC236}">
                        <a16:creationId xmlns:a16="http://schemas.microsoft.com/office/drawing/2014/main" id="{ED81D9AA-109C-BFB3-C667-BB586DF9125D}"/>
                      </a:ext>
                    </a:extLst>
                  </p:cNvPr>
                  <p:cNvSpPr/>
                  <p:nvPr/>
                </p:nvSpPr>
                <p:spPr>
                  <a:xfrm>
                    <a:off x="19773962" y="1212451"/>
                    <a:ext cx="543" cy="953"/>
                  </a:xfrm>
                  <a:custGeom>
                    <a:avLst/>
                    <a:gdLst>
                      <a:gd name="connsiteX0" fmla="*/ 544 w 543"/>
                      <a:gd name="connsiteY0" fmla="*/ 954 h 953"/>
                      <a:gd name="connsiteX1" fmla="*/ 0 w 543"/>
                      <a:gd name="connsiteY1" fmla="*/ 0 h 953"/>
                      <a:gd name="connsiteX2" fmla="*/ 544 w 543"/>
                      <a:gd name="connsiteY2" fmla="*/ 954 h 953"/>
                    </a:gdLst>
                    <a:ahLst/>
                    <a:cxnLst>
                      <a:cxn ang="0">
                        <a:pos x="connsiteX0" y="connsiteY0"/>
                      </a:cxn>
                      <a:cxn ang="0">
                        <a:pos x="connsiteX1" y="connsiteY1"/>
                      </a:cxn>
                      <a:cxn ang="0">
                        <a:pos x="connsiteX2" y="connsiteY2"/>
                      </a:cxn>
                    </a:cxnLst>
                    <a:rect l="l" t="t" r="r" b="b"/>
                    <a:pathLst>
                      <a:path w="543" h="953">
                        <a:moveTo>
                          <a:pt x="544" y="954"/>
                        </a:moveTo>
                        <a:cubicBezTo>
                          <a:pt x="544" y="954"/>
                          <a:pt x="273" y="409"/>
                          <a:pt x="0" y="0"/>
                        </a:cubicBezTo>
                        <a:cubicBezTo>
                          <a:pt x="136" y="545"/>
                          <a:pt x="407" y="818"/>
                          <a:pt x="544" y="954"/>
                        </a:cubicBezTo>
                        <a:close/>
                      </a:path>
                    </a:pathLst>
                  </a:custGeom>
                  <a:solidFill>
                    <a:srgbClr val="333333"/>
                  </a:solidFill>
                  <a:ln w="0" cap="flat">
                    <a:noFill/>
                    <a:prstDash val="solid"/>
                    <a:miter/>
                  </a:ln>
                </p:spPr>
                <p:txBody>
                  <a:bodyPr rtlCol="0" anchor="ctr"/>
                  <a:lstStyle/>
                  <a:p>
                    <a:endParaRPr lang="en-US"/>
                  </a:p>
                </p:txBody>
              </p:sp>
              <p:sp>
                <p:nvSpPr>
                  <p:cNvPr id="3500" name="Freeform: Shape 3499">
                    <a:extLst>
                      <a:ext uri="{FF2B5EF4-FFF2-40B4-BE49-F238E27FC236}">
                        <a16:creationId xmlns:a16="http://schemas.microsoft.com/office/drawing/2014/main" id="{103901C1-7D77-C5A8-5F91-862BA16D3EC2}"/>
                      </a:ext>
                    </a:extLst>
                  </p:cNvPr>
                  <p:cNvSpPr/>
                  <p:nvPr/>
                </p:nvSpPr>
                <p:spPr>
                  <a:xfrm>
                    <a:off x="19768921" y="1186428"/>
                    <a:ext cx="5041" cy="26022"/>
                  </a:xfrm>
                  <a:custGeom>
                    <a:avLst/>
                    <a:gdLst>
                      <a:gd name="connsiteX0" fmla="*/ 5041 w 5041"/>
                      <a:gd name="connsiteY0" fmla="*/ 26023 h 26022"/>
                      <a:gd name="connsiteX1" fmla="*/ 1362 w 5041"/>
                      <a:gd name="connsiteY1" fmla="*/ 7085 h 26022"/>
                      <a:gd name="connsiteX2" fmla="*/ 1771 w 5041"/>
                      <a:gd name="connsiteY2" fmla="*/ 7493 h 26022"/>
                      <a:gd name="connsiteX3" fmla="*/ 0 w 5041"/>
                      <a:gd name="connsiteY3" fmla="*/ 0 h 26022"/>
                      <a:gd name="connsiteX4" fmla="*/ 5041 w 5041"/>
                      <a:gd name="connsiteY4" fmla="*/ 25887 h 260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41" h="26022">
                        <a:moveTo>
                          <a:pt x="5041" y="26023"/>
                        </a:moveTo>
                        <a:cubicBezTo>
                          <a:pt x="3814" y="22481"/>
                          <a:pt x="2861" y="11036"/>
                          <a:pt x="1362" y="7085"/>
                        </a:cubicBezTo>
                        <a:lnTo>
                          <a:pt x="1771" y="7493"/>
                        </a:lnTo>
                        <a:lnTo>
                          <a:pt x="0" y="0"/>
                        </a:lnTo>
                        <a:cubicBezTo>
                          <a:pt x="1226" y="7085"/>
                          <a:pt x="3543" y="21936"/>
                          <a:pt x="5041" y="25887"/>
                        </a:cubicBezTo>
                        <a:close/>
                      </a:path>
                    </a:pathLst>
                  </a:custGeom>
                  <a:solidFill>
                    <a:srgbClr val="333333"/>
                  </a:solidFill>
                  <a:ln w="0" cap="flat">
                    <a:noFill/>
                    <a:prstDash val="solid"/>
                    <a:miter/>
                  </a:ln>
                </p:spPr>
                <p:txBody>
                  <a:bodyPr rtlCol="0" anchor="ctr"/>
                  <a:lstStyle/>
                  <a:p>
                    <a:endParaRPr lang="en-US"/>
                  </a:p>
                </p:txBody>
              </p:sp>
            </p:grpSp>
          </p:grpSp>
          <p:grpSp>
            <p:nvGrpSpPr>
              <p:cNvPr id="3501" name="Graphic 355">
                <a:extLst>
                  <a:ext uri="{FF2B5EF4-FFF2-40B4-BE49-F238E27FC236}">
                    <a16:creationId xmlns:a16="http://schemas.microsoft.com/office/drawing/2014/main" id="{4BBCC3E3-7566-AEEC-6573-D4BE2D113FBB}"/>
                  </a:ext>
                </a:extLst>
              </p:cNvPr>
              <p:cNvGrpSpPr/>
              <p:nvPr/>
            </p:nvGrpSpPr>
            <p:grpSpPr>
              <a:xfrm>
                <a:off x="20690895" y="1279666"/>
                <a:ext cx="192986" cy="240836"/>
                <a:chOff x="20690895" y="1279666"/>
                <a:chExt cx="192986" cy="240836"/>
              </a:xfrm>
              <a:solidFill>
                <a:srgbClr val="333333"/>
              </a:solidFill>
            </p:grpSpPr>
            <p:sp>
              <p:nvSpPr>
                <p:cNvPr id="3502" name="Freeform: Shape 3501">
                  <a:extLst>
                    <a:ext uri="{FF2B5EF4-FFF2-40B4-BE49-F238E27FC236}">
                      <a16:creationId xmlns:a16="http://schemas.microsoft.com/office/drawing/2014/main" id="{26CB50B0-B1E5-9933-6D4D-51CFEB151B26}"/>
                    </a:ext>
                  </a:extLst>
                </p:cNvPr>
                <p:cNvSpPr/>
                <p:nvPr/>
              </p:nvSpPr>
              <p:spPr>
                <a:xfrm>
                  <a:off x="20712013" y="1295697"/>
                  <a:ext cx="161042" cy="205731"/>
                </a:xfrm>
                <a:custGeom>
                  <a:avLst/>
                  <a:gdLst>
                    <a:gd name="connsiteX0" fmla="*/ 161042 w 161042"/>
                    <a:gd name="connsiteY0" fmla="*/ 102866 h 205731"/>
                    <a:gd name="connsiteX1" fmla="*/ 80520 w 161042"/>
                    <a:gd name="connsiteY1" fmla="*/ 205731 h 205731"/>
                    <a:gd name="connsiteX2" fmla="*/ -2 w 161042"/>
                    <a:gd name="connsiteY2" fmla="*/ 102866 h 205731"/>
                    <a:gd name="connsiteX3" fmla="*/ 80520 w 161042"/>
                    <a:gd name="connsiteY3" fmla="*/ 0 h 205731"/>
                    <a:gd name="connsiteX4" fmla="*/ 161042 w 161042"/>
                    <a:gd name="connsiteY4" fmla="*/ 102866 h 2057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1042" h="205731">
                      <a:moveTo>
                        <a:pt x="161042" y="102866"/>
                      </a:moveTo>
                      <a:cubicBezTo>
                        <a:pt x="161042" y="159677"/>
                        <a:pt x="124991" y="205731"/>
                        <a:pt x="80520" y="205731"/>
                      </a:cubicBezTo>
                      <a:cubicBezTo>
                        <a:pt x="36049" y="205731"/>
                        <a:pt x="-2" y="159677"/>
                        <a:pt x="-2" y="102866"/>
                      </a:cubicBezTo>
                      <a:cubicBezTo>
                        <a:pt x="-2" y="46055"/>
                        <a:pt x="36049" y="0"/>
                        <a:pt x="80520" y="0"/>
                      </a:cubicBezTo>
                      <a:cubicBezTo>
                        <a:pt x="124991" y="0"/>
                        <a:pt x="161042" y="46054"/>
                        <a:pt x="161042" y="102866"/>
                      </a:cubicBezTo>
                      <a:close/>
                    </a:path>
                  </a:pathLst>
                </a:custGeom>
                <a:solidFill>
                  <a:srgbClr val="333333"/>
                </a:solidFill>
                <a:ln w="0" cap="flat">
                  <a:noFill/>
                  <a:prstDash val="solid"/>
                  <a:miter/>
                </a:ln>
              </p:spPr>
              <p:txBody>
                <a:bodyPr rtlCol="0" anchor="ctr"/>
                <a:lstStyle/>
                <a:p>
                  <a:endParaRPr lang="en-US"/>
                </a:p>
              </p:txBody>
            </p:sp>
            <p:grpSp>
              <p:nvGrpSpPr>
                <p:cNvPr id="3503" name="Graphic 355">
                  <a:extLst>
                    <a:ext uri="{FF2B5EF4-FFF2-40B4-BE49-F238E27FC236}">
                      <a16:creationId xmlns:a16="http://schemas.microsoft.com/office/drawing/2014/main" id="{E2131289-7888-A6AA-12AD-04BB7A742E0D}"/>
                    </a:ext>
                  </a:extLst>
                </p:cNvPr>
                <p:cNvGrpSpPr/>
                <p:nvPr/>
              </p:nvGrpSpPr>
              <p:grpSpPr>
                <a:xfrm>
                  <a:off x="20690895" y="1279666"/>
                  <a:ext cx="192986" cy="240836"/>
                  <a:chOff x="20690895" y="1279666"/>
                  <a:chExt cx="192986" cy="240836"/>
                </a:xfrm>
                <a:solidFill>
                  <a:srgbClr val="333333"/>
                </a:solidFill>
              </p:grpSpPr>
              <p:sp>
                <p:nvSpPr>
                  <p:cNvPr id="3504" name="Freeform: Shape 3503">
                    <a:extLst>
                      <a:ext uri="{FF2B5EF4-FFF2-40B4-BE49-F238E27FC236}">
                        <a16:creationId xmlns:a16="http://schemas.microsoft.com/office/drawing/2014/main" id="{B7EF57A8-846F-7C7B-88CD-81D345DE3BB3}"/>
                      </a:ext>
                    </a:extLst>
                  </p:cNvPr>
                  <p:cNvSpPr/>
                  <p:nvPr/>
                </p:nvSpPr>
                <p:spPr>
                  <a:xfrm>
                    <a:off x="20877825" y="1382213"/>
                    <a:ext cx="4768" cy="16349"/>
                  </a:xfrm>
                  <a:custGeom>
                    <a:avLst/>
                    <a:gdLst>
                      <a:gd name="connsiteX0" fmla="*/ 817 w 4768"/>
                      <a:gd name="connsiteY0" fmla="*/ 1363 h 16349"/>
                      <a:gd name="connsiteX1" fmla="*/ 0 w 4768"/>
                      <a:gd name="connsiteY1" fmla="*/ 3542 h 16349"/>
                      <a:gd name="connsiteX2" fmla="*/ 2042 w 4768"/>
                      <a:gd name="connsiteY2" fmla="*/ 6540 h 16349"/>
                      <a:gd name="connsiteX3" fmla="*/ 953 w 4768"/>
                      <a:gd name="connsiteY3" fmla="*/ 8311 h 16349"/>
                      <a:gd name="connsiteX4" fmla="*/ 2315 w 4768"/>
                      <a:gd name="connsiteY4" fmla="*/ 13488 h 16349"/>
                      <a:gd name="connsiteX5" fmla="*/ 2315 w 4768"/>
                      <a:gd name="connsiteY5" fmla="*/ 10355 h 16349"/>
                      <a:gd name="connsiteX6" fmla="*/ 4086 w 4768"/>
                      <a:gd name="connsiteY6" fmla="*/ 16350 h 16349"/>
                      <a:gd name="connsiteX7" fmla="*/ 3677 w 4768"/>
                      <a:gd name="connsiteY7" fmla="*/ 10627 h 16349"/>
                      <a:gd name="connsiteX8" fmla="*/ 4223 w 4768"/>
                      <a:gd name="connsiteY8" fmla="*/ 10900 h 16349"/>
                      <a:gd name="connsiteX9" fmla="*/ 3950 w 4768"/>
                      <a:gd name="connsiteY9" fmla="*/ 6267 h 16349"/>
                      <a:gd name="connsiteX10" fmla="*/ 4768 w 4768"/>
                      <a:gd name="connsiteY10" fmla="*/ 7221 h 16349"/>
                      <a:gd name="connsiteX11" fmla="*/ 817 w 4768"/>
                      <a:gd name="connsiteY11" fmla="*/ 0 h 16349"/>
                      <a:gd name="connsiteX12" fmla="*/ 817 w 4768"/>
                      <a:gd name="connsiteY12" fmla="*/ 1363 h 16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768" h="16349">
                        <a:moveTo>
                          <a:pt x="817" y="1363"/>
                        </a:moveTo>
                        <a:cubicBezTo>
                          <a:pt x="1089" y="2725"/>
                          <a:pt x="407" y="3951"/>
                          <a:pt x="0" y="3542"/>
                        </a:cubicBezTo>
                        <a:cubicBezTo>
                          <a:pt x="1362" y="6267"/>
                          <a:pt x="0" y="6404"/>
                          <a:pt x="2042" y="6540"/>
                        </a:cubicBezTo>
                        <a:cubicBezTo>
                          <a:pt x="2997" y="8311"/>
                          <a:pt x="1771" y="10218"/>
                          <a:pt x="953" y="8311"/>
                        </a:cubicBezTo>
                        <a:lnTo>
                          <a:pt x="2315" y="13488"/>
                        </a:lnTo>
                        <a:lnTo>
                          <a:pt x="2315" y="10355"/>
                        </a:lnTo>
                        <a:cubicBezTo>
                          <a:pt x="4086" y="11172"/>
                          <a:pt x="2315" y="15396"/>
                          <a:pt x="4086" y="16350"/>
                        </a:cubicBezTo>
                        <a:lnTo>
                          <a:pt x="3677" y="10627"/>
                        </a:lnTo>
                        <a:lnTo>
                          <a:pt x="4223" y="10900"/>
                        </a:lnTo>
                        <a:cubicBezTo>
                          <a:pt x="3541" y="9674"/>
                          <a:pt x="3677" y="7085"/>
                          <a:pt x="3950" y="6267"/>
                        </a:cubicBezTo>
                        <a:cubicBezTo>
                          <a:pt x="4223" y="6267"/>
                          <a:pt x="4632" y="6267"/>
                          <a:pt x="4768" y="7221"/>
                        </a:cubicBezTo>
                        <a:cubicBezTo>
                          <a:pt x="4359" y="273"/>
                          <a:pt x="1906" y="5586"/>
                          <a:pt x="817" y="0"/>
                        </a:cubicBezTo>
                        <a:cubicBezTo>
                          <a:pt x="817" y="409"/>
                          <a:pt x="817" y="818"/>
                          <a:pt x="817" y="1363"/>
                        </a:cubicBezTo>
                        <a:close/>
                      </a:path>
                    </a:pathLst>
                  </a:custGeom>
                  <a:solidFill>
                    <a:srgbClr val="333333"/>
                  </a:solidFill>
                  <a:ln w="0" cap="flat">
                    <a:noFill/>
                    <a:prstDash val="solid"/>
                    <a:miter/>
                  </a:ln>
                </p:spPr>
                <p:txBody>
                  <a:bodyPr rtlCol="0" anchor="ctr"/>
                  <a:lstStyle/>
                  <a:p>
                    <a:endParaRPr lang="en-US"/>
                  </a:p>
                </p:txBody>
              </p:sp>
              <p:sp>
                <p:nvSpPr>
                  <p:cNvPr id="3505" name="Freeform: Shape 3504">
                    <a:extLst>
                      <a:ext uri="{FF2B5EF4-FFF2-40B4-BE49-F238E27FC236}">
                        <a16:creationId xmlns:a16="http://schemas.microsoft.com/office/drawing/2014/main" id="{22D546DE-A28B-36F8-1826-BFAAABFD1D31}"/>
                      </a:ext>
                    </a:extLst>
                  </p:cNvPr>
                  <p:cNvSpPr/>
                  <p:nvPr/>
                </p:nvSpPr>
                <p:spPr>
                  <a:xfrm>
                    <a:off x="20874690" y="1368440"/>
                    <a:ext cx="9190" cy="14317"/>
                  </a:xfrm>
                  <a:custGeom>
                    <a:avLst/>
                    <a:gdLst>
                      <a:gd name="connsiteX0" fmla="*/ 7085 w 9190"/>
                      <a:gd name="connsiteY0" fmla="*/ 8868 h 14317"/>
                      <a:gd name="connsiteX1" fmla="*/ 4770 w 9190"/>
                      <a:gd name="connsiteY1" fmla="*/ 6824 h 14317"/>
                      <a:gd name="connsiteX2" fmla="*/ 4497 w 9190"/>
                      <a:gd name="connsiteY2" fmla="*/ 2737 h 14317"/>
                      <a:gd name="connsiteX3" fmla="*/ 2453 w 9190"/>
                      <a:gd name="connsiteY3" fmla="*/ 2192 h 14317"/>
                      <a:gd name="connsiteX4" fmla="*/ 2999 w 9190"/>
                      <a:gd name="connsiteY4" fmla="*/ 3827 h 14317"/>
                      <a:gd name="connsiteX5" fmla="*/ 0 w 9190"/>
                      <a:gd name="connsiteY5" fmla="*/ 284 h 14317"/>
                      <a:gd name="connsiteX6" fmla="*/ 2317 w 9190"/>
                      <a:gd name="connsiteY6" fmla="*/ 5462 h 14317"/>
                      <a:gd name="connsiteX7" fmla="*/ 2317 w 9190"/>
                      <a:gd name="connsiteY7" fmla="*/ 11865 h 14317"/>
                      <a:gd name="connsiteX8" fmla="*/ 3815 w 9190"/>
                      <a:gd name="connsiteY8" fmla="*/ 13773 h 14317"/>
                      <a:gd name="connsiteX9" fmla="*/ 3679 w 9190"/>
                      <a:gd name="connsiteY9" fmla="*/ 13092 h 14317"/>
                      <a:gd name="connsiteX10" fmla="*/ 5859 w 9190"/>
                      <a:gd name="connsiteY10" fmla="*/ 12683 h 14317"/>
                      <a:gd name="connsiteX11" fmla="*/ 5177 w 9190"/>
                      <a:gd name="connsiteY11" fmla="*/ 9958 h 14317"/>
                      <a:gd name="connsiteX12" fmla="*/ 8312 w 9190"/>
                      <a:gd name="connsiteY12" fmla="*/ 14318 h 14317"/>
                      <a:gd name="connsiteX13" fmla="*/ 8856 w 9190"/>
                      <a:gd name="connsiteY13" fmla="*/ 6007 h 14317"/>
                      <a:gd name="connsiteX14" fmla="*/ 6812 w 9190"/>
                      <a:gd name="connsiteY14" fmla="*/ 9004 h 14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190" h="14317">
                        <a:moveTo>
                          <a:pt x="7085" y="8868"/>
                        </a:moveTo>
                        <a:cubicBezTo>
                          <a:pt x="6405" y="8187"/>
                          <a:pt x="5587" y="7505"/>
                          <a:pt x="4770" y="6824"/>
                        </a:cubicBezTo>
                        <a:lnTo>
                          <a:pt x="4497" y="2737"/>
                        </a:lnTo>
                        <a:cubicBezTo>
                          <a:pt x="4497" y="2737"/>
                          <a:pt x="2726" y="12"/>
                          <a:pt x="2453" y="2192"/>
                        </a:cubicBezTo>
                        <a:cubicBezTo>
                          <a:pt x="2590" y="2601"/>
                          <a:pt x="2999" y="3282"/>
                          <a:pt x="2999" y="3827"/>
                        </a:cubicBezTo>
                        <a:cubicBezTo>
                          <a:pt x="1500" y="3691"/>
                          <a:pt x="1227" y="-1214"/>
                          <a:pt x="0" y="284"/>
                        </a:cubicBezTo>
                        <a:cubicBezTo>
                          <a:pt x="955" y="3282"/>
                          <a:pt x="818" y="3827"/>
                          <a:pt x="2317" y="5462"/>
                        </a:cubicBezTo>
                        <a:cubicBezTo>
                          <a:pt x="2862" y="8323"/>
                          <a:pt x="2726" y="10367"/>
                          <a:pt x="2317" y="11865"/>
                        </a:cubicBezTo>
                        <a:cubicBezTo>
                          <a:pt x="2590" y="12683"/>
                          <a:pt x="3543" y="12683"/>
                          <a:pt x="3815" y="13773"/>
                        </a:cubicBezTo>
                        <a:cubicBezTo>
                          <a:pt x="3815" y="13500"/>
                          <a:pt x="3815" y="13364"/>
                          <a:pt x="3679" y="13092"/>
                        </a:cubicBezTo>
                        <a:lnTo>
                          <a:pt x="5859" y="12683"/>
                        </a:lnTo>
                        <a:cubicBezTo>
                          <a:pt x="5314" y="11865"/>
                          <a:pt x="5450" y="10912"/>
                          <a:pt x="5177" y="9958"/>
                        </a:cubicBezTo>
                        <a:lnTo>
                          <a:pt x="8312" y="14318"/>
                        </a:lnTo>
                        <a:cubicBezTo>
                          <a:pt x="10082" y="12547"/>
                          <a:pt x="8584" y="7914"/>
                          <a:pt x="8856" y="6007"/>
                        </a:cubicBezTo>
                        <a:cubicBezTo>
                          <a:pt x="7494" y="8595"/>
                          <a:pt x="7631" y="4372"/>
                          <a:pt x="6812" y="9004"/>
                        </a:cubicBezTo>
                        <a:close/>
                      </a:path>
                    </a:pathLst>
                  </a:custGeom>
                  <a:solidFill>
                    <a:srgbClr val="333333"/>
                  </a:solidFill>
                  <a:ln w="0" cap="flat">
                    <a:noFill/>
                    <a:prstDash val="solid"/>
                    <a:miter/>
                  </a:ln>
                </p:spPr>
                <p:txBody>
                  <a:bodyPr rtlCol="0" anchor="ctr"/>
                  <a:lstStyle/>
                  <a:p>
                    <a:endParaRPr lang="en-US"/>
                  </a:p>
                </p:txBody>
              </p:sp>
              <p:sp>
                <p:nvSpPr>
                  <p:cNvPr id="3506" name="Freeform: Shape 3505">
                    <a:extLst>
                      <a:ext uri="{FF2B5EF4-FFF2-40B4-BE49-F238E27FC236}">
                        <a16:creationId xmlns:a16="http://schemas.microsoft.com/office/drawing/2014/main" id="{2C00794D-F83F-6A84-ED4C-12445E5FD352}"/>
                      </a:ext>
                    </a:extLst>
                  </p:cNvPr>
                  <p:cNvSpPr/>
                  <p:nvPr/>
                </p:nvSpPr>
                <p:spPr>
                  <a:xfrm>
                    <a:off x="20878642" y="1382077"/>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333333"/>
                  </a:solidFill>
                  <a:ln w="0" cap="flat">
                    <a:noFill/>
                    <a:prstDash val="solid"/>
                    <a:miter/>
                  </a:ln>
                </p:spPr>
                <p:txBody>
                  <a:bodyPr rtlCol="0" anchor="ctr"/>
                  <a:lstStyle/>
                  <a:p>
                    <a:endParaRPr lang="en-US"/>
                  </a:p>
                </p:txBody>
              </p:sp>
              <p:sp>
                <p:nvSpPr>
                  <p:cNvPr id="3507" name="Freeform: Shape 3506">
                    <a:extLst>
                      <a:ext uri="{FF2B5EF4-FFF2-40B4-BE49-F238E27FC236}">
                        <a16:creationId xmlns:a16="http://schemas.microsoft.com/office/drawing/2014/main" id="{92882446-DF72-7596-1B39-2743AE3DCE4E}"/>
                      </a:ext>
                    </a:extLst>
                  </p:cNvPr>
                  <p:cNvSpPr/>
                  <p:nvPr/>
                </p:nvSpPr>
                <p:spPr>
                  <a:xfrm>
                    <a:off x="20725983" y="1442297"/>
                    <a:ext cx="7420" cy="11580"/>
                  </a:xfrm>
                  <a:custGeom>
                    <a:avLst/>
                    <a:gdLst>
                      <a:gd name="connsiteX0" fmla="*/ 4014 w 7420"/>
                      <a:gd name="connsiteY0" fmla="*/ 8175 h 11580"/>
                      <a:gd name="connsiteX1" fmla="*/ 5242 w 7420"/>
                      <a:gd name="connsiteY1" fmla="*/ 8992 h 11580"/>
                      <a:gd name="connsiteX2" fmla="*/ 1154 w 7420"/>
                      <a:gd name="connsiteY2" fmla="*/ 0 h 11580"/>
                      <a:gd name="connsiteX3" fmla="*/ 64 w 7420"/>
                      <a:gd name="connsiteY3" fmla="*/ 1771 h 11580"/>
                      <a:gd name="connsiteX4" fmla="*/ 2243 w 7420"/>
                      <a:gd name="connsiteY4" fmla="*/ 5041 h 11580"/>
                      <a:gd name="connsiteX5" fmla="*/ 1154 w 7420"/>
                      <a:gd name="connsiteY5" fmla="*/ 4769 h 11580"/>
                      <a:gd name="connsiteX6" fmla="*/ 608 w 7420"/>
                      <a:gd name="connsiteY6" fmla="*/ 7630 h 11580"/>
                      <a:gd name="connsiteX7" fmla="*/ 608 w 7420"/>
                      <a:gd name="connsiteY7" fmla="*/ 7630 h 11580"/>
                      <a:gd name="connsiteX8" fmla="*/ 7421 w 7420"/>
                      <a:gd name="connsiteY8" fmla="*/ 11581 h 11580"/>
                      <a:gd name="connsiteX9" fmla="*/ 4014 w 7420"/>
                      <a:gd name="connsiteY9" fmla="*/ 8175 h 11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420" h="11580">
                        <a:moveTo>
                          <a:pt x="4014" y="8175"/>
                        </a:moveTo>
                        <a:cubicBezTo>
                          <a:pt x="4424" y="8992"/>
                          <a:pt x="4969" y="8992"/>
                          <a:pt x="5242" y="8992"/>
                        </a:cubicBezTo>
                        <a:cubicBezTo>
                          <a:pt x="3878" y="5995"/>
                          <a:pt x="2243" y="3134"/>
                          <a:pt x="1154" y="0"/>
                        </a:cubicBezTo>
                        <a:cubicBezTo>
                          <a:pt x="745" y="545"/>
                          <a:pt x="1154" y="3542"/>
                          <a:pt x="64" y="1771"/>
                        </a:cubicBezTo>
                        <a:cubicBezTo>
                          <a:pt x="-345" y="2861"/>
                          <a:pt x="1290" y="5041"/>
                          <a:pt x="2243" y="5041"/>
                        </a:cubicBezTo>
                        <a:lnTo>
                          <a:pt x="1154" y="4769"/>
                        </a:lnTo>
                        <a:cubicBezTo>
                          <a:pt x="3198" y="6404"/>
                          <a:pt x="1836" y="8720"/>
                          <a:pt x="608" y="7630"/>
                        </a:cubicBezTo>
                        <a:lnTo>
                          <a:pt x="608" y="7630"/>
                        </a:lnTo>
                        <a:cubicBezTo>
                          <a:pt x="2925" y="9128"/>
                          <a:pt x="4969" y="10491"/>
                          <a:pt x="7421" y="11581"/>
                        </a:cubicBezTo>
                        <a:cubicBezTo>
                          <a:pt x="6468" y="9537"/>
                          <a:pt x="5242" y="10763"/>
                          <a:pt x="4014" y="8175"/>
                        </a:cubicBezTo>
                        <a:close/>
                      </a:path>
                    </a:pathLst>
                  </a:custGeom>
                  <a:solidFill>
                    <a:srgbClr val="333333"/>
                  </a:solidFill>
                  <a:ln w="0" cap="flat">
                    <a:noFill/>
                    <a:prstDash val="solid"/>
                    <a:miter/>
                  </a:ln>
                </p:spPr>
                <p:txBody>
                  <a:bodyPr rtlCol="0" anchor="ctr"/>
                  <a:lstStyle/>
                  <a:p>
                    <a:endParaRPr lang="en-US"/>
                  </a:p>
                </p:txBody>
              </p:sp>
              <p:sp>
                <p:nvSpPr>
                  <p:cNvPr id="3508" name="Freeform: Shape 3507">
                    <a:extLst>
                      <a:ext uri="{FF2B5EF4-FFF2-40B4-BE49-F238E27FC236}">
                        <a16:creationId xmlns:a16="http://schemas.microsoft.com/office/drawing/2014/main" id="{75DACF73-940D-E51E-1F3A-876F419AFD98}"/>
                      </a:ext>
                    </a:extLst>
                  </p:cNvPr>
                  <p:cNvSpPr/>
                  <p:nvPr/>
                </p:nvSpPr>
                <p:spPr>
                  <a:xfrm>
                    <a:off x="20868014" y="1413413"/>
                    <a:ext cx="409" cy="1404"/>
                  </a:xfrm>
                  <a:custGeom>
                    <a:avLst/>
                    <a:gdLst>
                      <a:gd name="connsiteX0" fmla="*/ 0 w 409"/>
                      <a:gd name="connsiteY0" fmla="*/ 0 h 1404"/>
                      <a:gd name="connsiteX1" fmla="*/ 409 w 409"/>
                      <a:gd name="connsiteY1" fmla="*/ 1362 h 1404"/>
                      <a:gd name="connsiteX2" fmla="*/ 0 w 409"/>
                      <a:gd name="connsiteY2" fmla="*/ 0 h 1404"/>
                    </a:gdLst>
                    <a:ahLst/>
                    <a:cxnLst>
                      <a:cxn ang="0">
                        <a:pos x="connsiteX0" y="connsiteY0"/>
                      </a:cxn>
                      <a:cxn ang="0">
                        <a:pos x="connsiteX1" y="connsiteY1"/>
                      </a:cxn>
                      <a:cxn ang="0">
                        <a:pos x="connsiteX2" y="connsiteY2"/>
                      </a:cxn>
                    </a:cxnLst>
                    <a:rect l="l" t="t" r="r" b="b"/>
                    <a:pathLst>
                      <a:path w="409" h="1404">
                        <a:moveTo>
                          <a:pt x="0" y="0"/>
                        </a:moveTo>
                        <a:cubicBezTo>
                          <a:pt x="0" y="1362"/>
                          <a:pt x="273" y="1499"/>
                          <a:pt x="409" y="1362"/>
                        </a:cubicBezTo>
                        <a:cubicBezTo>
                          <a:pt x="409" y="818"/>
                          <a:pt x="136" y="409"/>
                          <a:pt x="0" y="0"/>
                        </a:cubicBezTo>
                        <a:close/>
                      </a:path>
                    </a:pathLst>
                  </a:custGeom>
                  <a:solidFill>
                    <a:srgbClr val="333333"/>
                  </a:solidFill>
                  <a:ln w="0" cap="flat">
                    <a:noFill/>
                    <a:prstDash val="solid"/>
                    <a:miter/>
                  </a:ln>
                </p:spPr>
                <p:txBody>
                  <a:bodyPr rtlCol="0" anchor="ctr"/>
                  <a:lstStyle/>
                  <a:p>
                    <a:endParaRPr lang="en-US"/>
                  </a:p>
                </p:txBody>
              </p:sp>
              <p:sp>
                <p:nvSpPr>
                  <p:cNvPr id="3509" name="Freeform: Shape 3508">
                    <a:extLst>
                      <a:ext uri="{FF2B5EF4-FFF2-40B4-BE49-F238E27FC236}">
                        <a16:creationId xmlns:a16="http://schemas.microsoft.com/office/drawing/2014/main" id="{CB929B0A-1B47-6A1E-15FE-075DEB98B159}"/>
                      </a:ext>
                    </a:extLst>
                  </p:cNvPr>
                  <p:cNvSpPr/>
                  <p:nvPr/>
                </p:nvSpPr>
                <p:spPr>
                  <a:xfrm>
                    <a:off x="20735038" y="1454559"/>
                    <a:ext cx="2180" cy="953"/>
                  </a:xfrm>
                  <a:custGeom>
                    <a:avLst/>
                    <a:gdLst>
                      <a:gd name="connsiteX0" fmla="*/ 0 w 2180"/>
                      <a:gd name="connsiteY0" fmla="*/ 0 h 953"/>
                      <a:gd name="connsiteX1" fmla="*/ 2180 w 2180"/>
                      <a:gd name="connsiteY1" fmla="*/ 954 h 953"/>
                      <a:gd name="connsiteX2" fmla="*/ 0 w 2180"/>
                      <a:gd name="connsiteY2" fmla="*/ 0 h 953"/>
                    </a:gdLst>
                    <a:ahLst/>
                    <a:cxnLst>
                      <a:cxn ang="0">
                        <a:pos x="connsiteX0" y="connsiteY0"/>
                      </a:cxn>
                      <a:cxn ang="0">
                        <a:pos x="connsiteX1" y="connsiteY1"/>
                      </a:cxn>
                      <a:cxn ang="0">
                        <a:pos x="connsiteX2" y="connsiteY2"/>
                      </a:cxn>
                    </a:cxnLst>
                    <a:rect l="l" t="t" r="r" b="b"/>
                    <a:pathLst>
                      <a:path w="2180" h="953">
                        <a:moveTo>
                          <a:pt x="0" y="0"/>
                        </a:moveTo>
                        <a:lnTo>
                          <a:pt x="2180" y="954"/>
                        </a:lnTo>
                        <a:cubicBezTo>
                          <a:pt x="1500" y="545"/>
                          <a:pt x="682" y="136"/>
                          <a:pt x="0" y="0"/>
                        </a:cubicBezTo>
                        <a:close/>
                      </a:path>
                    </a:pathLst>
                  </a:custGeom>
                  <a:solidFill>
                    <a:srgbClr val="333333"/>
                  </a:solidFill>
                  <a:ln w="0" cap="flat">
                    <a:noFill/>
                    <a:prstDash val="solid"/>
                    <a:miter/>
                  </a:ln>
                </p:spPr>
                <p:txBody>
                  <a:bodyPr rtlCol="0" anchor="ctr"/>
                  <a:lstStyle/>
                  <a:p>
                    <a:endParaRPr lang="en-US"/>
                  </a:p>
                </p:txBody>
              </p:sp>
              <p:sp>
                <p:nvSpPr>
                  <p:cNvPr id="3510" name="Freeform: Shape 3509">
                    <a:extLst>
                      <a:ext uri="{FF2B5EF4-FFF2-40B4-BE49-F238E27FC236}">
                        <a16:creationId xmlns:a16="http://schemas.microsoft.com/office/drawing/2014/main" id="{EFA9BB8E-7224-E478-2696-90C03B46616E}"/>
                      </a:ext>
                    </a:extLst>
                  </p:cNvPr>
                  <p:cNvSpPr/>
                  <p:nvPr/>
                </p:nvSpPr>
                <p:spPr>
                  <a:xfrm>
                    <a:off x="20709560" y="1450063"/>
                    <a:ext cx="954" cy="817"/>
                  </a:xfrm>
                  <a:custGeom>
                    <a:avLst/>
                    <a:gdLst>
                      <a:gd name="connsiteX0" fmla="*/ 273 w 954"/>
                      <a:gd name="connsiteY0" fmla="*/ 136 h 817"/>
                      <a:gd name="connsiteX1" fmla="*/ 0 w 954"/>
                      <a:gd name="connsiteY1" fmla="*/ 136 h 817"/>
                      <a:gd name="connsiteX2" fmla="*/ 955 w 954"/>
                      <a:gd name="connsiteY2" fmla="*/ 817 h 817"/>
                      <a:gd name="connsiteX3" fmla="*/ 955 w 954"/>
                      <a:gd name="connsiteY3" fmla="*/ 817 h 817"/>
                      <a:gd name="connsiteX4" fmla="*/ 136 w 954"/>
                      <a:gd name="connsiteY4" fmla="*/ 0 h 8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4" h="817">
                        <a:moveTo>
                          <a:pt x="273" y="136"/>
                        </a:moveTo>
                        <a:cubicBezTo>
                          <a:pt x="273" y="136"/>
                          <a:pt x="136" y="136"/>
                          <a:pt x="0" y="136"/>
                        </a:cubicBezTo>
                        <a:lnTo>
                          <a:pt x="955" y="817"/>
                        </a:lnTo>
                        <a:lnTo>
                          <a:pt x="955" y="817"/>
                        </a:lnTo>
                        <a:cubicBezTo>
                          <a:pt x="955" y="817"/>
                          <a:pt x="136" y="0"/>
                          <a:pt x="136" y="0"/>
                        </a:cubicBezTo>
                        <a:close/>
                      </a:path>
                    </a:pathLst>
                  </a:custGeom>
                  <a:solidFill>
                    <a:srgbClr val="333333"/>
                  </a:solidFill>
                  <a:ln w="0" cap="flat">
                    <a:noFill/>
                    <a:prstDash val="solid"/>
                    <a:miter/>
                  </a:ln>
                </p:spPr>
                <p:txBody>
                  <a:bodyPr rtlCol="0" anchor="ctr"/>
                  <a:lstStyle/>
                  <a:p>
                    <a:endParaRPr lang="en-US"/>
                  </a:p>
                </p:txBody>
              </p:sp>
              <p:sp>
                <p:nvSpPr>
                  <p:cNvPr id="3511" name="Freeform: Shape 3510">
                    <a:extLst>
                      <a:ext uri="{FF2B5EF4-FFF2-40B4-BE49-F238E27FC236}">
                        <a16:creationId xmlns:a16="http://schemas.microsoft.com/office/drawing/2014/main" id="{59886DFA-7D6E-5C03-8BF1-21179DCD9EC4}"/>
                      </a:ext>
                    </a:extLst>
                  </p:cNvPr>
                  <p:cNvSpPr/>
                  <p:nvPr/>
                </p:nvSpPr>
                <p:spPr>
                  <a:xfrm>
                    <a:off x="20767194" y="1480719"/>
                    <a:ext cx="543" cy="272"/>
                  </a:xfrm>
                  <a:custGeom>
                    <a:avLst/>
                    <a:gdLst>
                      <a:gd name="connsiteX0" fmla="*/ 0 w 543"/>
                      <a:gd name="connsiteY0" fmla="*/ 0 h 272"/>
                      <a:gd name="connsiteX1" fmla="*/ 544 w 543"/>
                      <a:gd name="connsiteY1" fmla="*/ 272 h 272"/>
                      <a:gd name="connsiteX2" fmla="*/ 0 w 543"/>
                      <a:gd name="connsiteY2" fmla="*/ 0 h 272"/>
                    </a:gdLst>
                    <a:ahLst/>
                    <a:cxnLst>
                      <a:cxn ang="0">
                        <a:pos x="connsiteX0" y="connsiteY0"/>
                      </a:cxn>
                      <a:cxn ang="0">
                        <a:pos x="connsiteX1" y="connsiteY1"/>
                      </a:cxn>
                      <a:cxn ang="0">
                        <a:pos x="connsiteX2" y="connsiteY2"/>
                      </a:cxn>
                    </a:cxnLst>
                    <a:rect l="l" t="t" r="r" b="b"/>
                    <a:pathLst>
                      <a:path w="543" h="272">
                        <a:moveTo>
                          <a:pt x="0" y="0"/>
                        </a:moveTo>
                        <a:cubicBezTo>
                          <a:pt x="0" y="0"/>
                          <a:pt x="271" y="0"/>
                          <a:pt x="544" y="272"/>
                        </a:cubicBezTo>
                        <a:cubicBezTo>
                          <a:pt x="407" y="272"/>
                          <a:pt x="135" y="136"/>
                          <a:pt x="0" y="0"/>
                        </a:cubicBezTo>
                        <a:close/>
                      </a:path>
                    </a:pathLst>
                  </a:custGeom>
                  <a:solidFill>
                    <a:srgbClr val="333333"/>
                  </a:solidFill>
                  <a:ln w="0" cap="flat">
                    <a:noFill/>
                    <a:prstDash val="solid"/>
                    <a:miter/>
                  </a:ln>
                </p:spPr>
                <p:txBody>
                  <a:bodyPr rtlCol="0" anchor="ctr"/>
                  <a:lstStyle/>
                  <a:p>
                    <a:endParaRPr lang="en-US"/>
                  </a:p>
                </p:txBody>
              </p:sp>
              <p:sp>
                <p:nvSpPr>
                  <p:cNvPr id="3512" name="Freeform: Shape 3511">
                    <a:extLst>
                      <a:ext uri="{FF2B5EF4-FFF2-40B4-BE49-F238E27FC236}">
                        <a16:creationId xmlns:a16="http://schemas.microsoft.com/office/drawing/2014/main" id="{8F304BFE-6DD3-B901-1A40-2CF29B180F60}"/>
                      </a:ext>
                    </a:extLst>
                  </p:cNvPr>
                  <p:cNvSpPr/>
                  <p:nvPr/>
                </p:nvSpPr>
                <p:spPr>
                  <a:xfrm>
                    <a:off x="20693757" y="1421043"/>
                    <a:ext cx="7170" cy="11444"/>
                  </a:xfrm>
                  <a:custGeom>
                    <a:avLst/>
                    <a:gdLst>
                      <a:gd name="connsiteX0" fmla="*/ 136 w 7170"/>
                      <a:gd name="connsiteY0" fmla="*/ 136 h 11444"/>
                      <a:gd name="connsiteX1" fmla="*/ 2451 w 7170"/>
                      <a:gd name="connsiteY1" fmla="*/ 5177 h 11444"/>
                      <a:gd name="connsiteX2" fmla="*/ 1499 w 7170"/>
                      <a:gd name="connsiteY2" fmla="*/ 6131 h 11444"/>
                      <a:gd name="connsiteX3" fmla="*/ 2451 w 7170"/>
                      <a:gd name="connsiteY3" fmla="*/ 7766 h 11444"/>
                      <a:gd name="connsiteX4" fmla="*/ 2179 w 7170"/>
                      <a:gd name="connsiteY4" fmla="*/ 6676 h 11444"/>
                      <a:gd name="connsiteX5" fmla="*/ 7083 w 7170"/>
                      <a:gd name="connsiteY5" fmla="*/ 11445 h 11444"/>
                      <a:gd name="connsiteX6" fmla="*/ 5177 w 7170"/>
                      <a:gd name="connsiteY6" fmla="*/ 6131 h 11444"/>
                      <a:gd name="connsiteX7" fmla="*/ 4632 w 7170"/>
                      <a:gd name="connsiteY7" fmla="*/ 4769 h 11444"/>
                      <a:gd name="connsiteX8" fmla="*/ 1226 w 7170"/>
                      <a:gd name="connsiteY8" fmla="*/ 817 h 11444"/>
                      <a:gd name="connsiteX9" fmla="*/ 0 w 7170"/>
                      <a:gd name="connsiteY9" fmla="*/ 0 h 11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70" h="11444">
                        <a:moveTo>
                          <a:pt x="136" y="136"/>
                        </a:moveTo>
                        <a:cubicBezTo>
                          <a:pt x="680" y="1907"/>
                          <a:pt x="1635" y="3542"/>
                          <a:pt x="2451" y="5177"/>
                        </a:cubicBezTo>
                        <a:cubicBezTo>
                          <a:pt x="1635" y="4632"/>
                          <a:pt x="2451" y="7085"/>
                          <a:pt x="1499" y="6131"/>
                        </a:cubicBezTo>
                        <a:cubicBezTo>
                          <a:pt x="1635" y="6540"/>
                          <a:pt x="2315" y="8311"/>
                          <a:pt x="2451" y="7766"/>
                        </a:cubicBezTo>
                        <a:lnTo>
                          <a:pt x="2179" y="6676"/>
                        </a:lnTo>
                        <a:cubicBezTo>
                          <a:pt x="4496" y="9128"/>
                          <a:pt x="4905" y="7221"/>
                          <a:pt x="7083" y="11445"/>
                        </a:cubicBezTo>
                        <a:cubicBezTo>
                          <a:pt x="7493" y="8447"/>
                          <a:pt x="6403" y="7357"/>
                          <a:pt x="5177" y="6131"/>
                        </a:cubicBezTo>
                        <a:cubicBezTo>
                          <a:pt x="4905" y="5586"/>
                          <a:pt x="4768" y="5177"/>
                          <a:pt x="4632" y="4769"/>
                        </a:cubicBezTo>
                        <a:lnTo>
                          <a:pt x="1226" y="817"/>
                        </a:lnTo>
                        <a:lnTo>
                          <a:pt x="0" y="0"/>
                        </a:lnTo>
                        <a:close/>
                      </a:path>
                    </a:pathLst>
                  </a:custGeom>
                  <a:solidFill>
                    <a:srgbClr val="333333"/>
                  </a:solidFill>
                  <a:ln w="0" cap="flat">
                    <a:noFill/>
                    <a:prstDash val="solid"/>
                    <a:miter/>
                  </a:ln>
                </p:spPr>
                <p:txBody>
                  <a:bodyPr rtlCol="0" anchor="ctr"/>
                  <a:lstStyle/>
                  <a:p>
                    <a:endParaRPr lang="en-US"/>
                  </a:p>
                </p:txBody>
              </p:sp>
              <p:sp>
                <p:nvSpPr>
                  <p:cNvPr id="3513" name="Freeform: Shape 3512">
                    <a:extLst>
                      <a:ext uri="{FF2B5EF4-FFF2-40B4-BE49-F238E27FC236}">
                        <a16:creationId xmlns:a16="http://schemas.microsoft.com/office/drawing/2014/main" id="{B6C3715C-751F-C093-4048-784BFDFCB460}"/>
                      </a:ext>
                    </a:extLst>
                  </p:cNvPr>
                  <p:cNvSpPr/>
                  <p:nvPr/>
                </p:nvSpPr>
                <p:spPr>
                  <a:xfrm>
                    <a:off x="20852211" y="1477721"/>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333333"/>
                  </a:solidFill>
                  <a:ln w="0" cap="flat">
                    <a:noFill/>
                    <a:prstDash val="solid"/>
                    <a:miter/>
                  </a:ln>
                </p:spPr>
                <p:txBody>
                  <a:bodyPr rtlCol="0" anchor="ctr"/>
                  <a:lstStyle/>
                  <a:p>
                    <a:endParaRPr lang="en-US"/>
                  </a:p>
                </p:txBody>
              </p:sp>
              <p:sp>
                <p:nvSpPr>
                  <p:cNvPr id="3514" name="Freeform: Shape 3513">
                    <a:extLst>
                      <a:ext uri="{FF2B5EF4-FFF2-40B4-BE49-F238E27FC236}">
                        <a16:creationId xmlns:a16="http://schemas.microsoft.com/office/drawing/2014/main" id="{E0D2F423-C5CD-4AA7-F15A-1C15F097C253}"/>
                      </a:ext>
                    </a:extLst>
                  </p:cNvPr>
                  <p:cNvSpPr/>
                  <p:nvPr/>
                </p:nvSpPr>
                <p:spPr>
                  <a:xfrm>
                    <a:off x="20852225" y="1477857"/>
                    <a:ext cx="393" cy="806"/>
                  </a:xfrm>
                  <a:custGeom>
                    <a:avLst/>
                    <a:gdLst>
                      <a:gd name="connsiteX0" fmla="*/ 393 w 393"/>
                      <a:gd name="connsiteY0" fmla="*/ 545 h 806"/>
                      <a:gd name="connsiteX1" fmla="*/ 122 w 393"/>
                      <a:gd name="connsiteY1" fmla="*/ 0 h 806"/>
                      <a:gd name="connsiteX2" fmla="*/ 393 w 393"/>
                      <a:gd name="connsiteY2" fmla="*/ 545 h 806"/>
                    </a:gdLst>
                    <a:ahLst/>
                    <a:cxnLst>
                      <a:cxn ang="0">
                        <a:pos x="connsiteX0" y="connsiteY0"/>
                      </a:cxn>
                      <a:cxn ang="0">
                        <a:pos x="connsiteX1" y="connsiteY1"/>
                      </a:cxn>
                      <a:cxn ang="0">
                        <a:pos x="connsiteX2" y="connsiteY2"/>
                      </a:cxn>
                    </a:cxnLst>
                    <a:rect l="l" t="t" r="r" b="b"/>
                    <a:pathLst>
                      <a:path w="393" h="806">
                        <a:moveTo>
                          <a:pt x="393" y="545"/>
                        </a:moveTo>
                        <a:lnTo>
                          <a:pt x="122" y="0"/>
                        </a:lnTo>
                        <a:cubicBezTo>
                          <a:pt x="122" y="0"/>
                          <a:pt x="-287" y="1362"/>
                          <a:pt x="393" y="545"/>
                        </a:cubicBezTo>
                        <a:close/>
                      </a:path>
                    </a:pathLst>
                  </a:custGeom>
                  <a:solidFill>
                    <a:srgbClr val="333333"/>
                  </a:solidFill>
                  <a:ln w="0" cap="flat">
                    <a:noFill/>
                    <a:prstDash val="solid"/>
                    <a:miter/>
                  </a:ln>
                </p:spPr>
                <p:txBody>
                  <a:bodyPr rtlCol="0" anchor="ctr"/>
                  <a:lstStyle/>
                  <a:p>
                    <a:endParaRPr lang="en-US"/>
                  </a:p>
                </p:txBody>
              </p:sp>
              <p:sp>
                <p:nvSpPr>
                  <p:cNvPr id="3515" name="Freeform: Shape 3514">
                    <a:extLst>
                      <a:ext uri="{FF2B5EF4-FFF2-40B4-BE49-F238E27FC236}">
                        <a16:creationId xmlns:a16="http://schemas.microsoft.com/office/drawing/2014/main" id="{58E86B60-7E4F-5E60-9E06-6C7945D79E01}"/>
                      </a:ext>
                    </a:extLst>
                  </p:cNvPr>
                  <p:cNvSpPr/>
                  <p:nvPr/>
                </p:nvSpPr>
                <p:spPr>
                  <a:xfrm>
                    <a:off x="20733403" y="1453742"/>
                    <a:ext cx="1634" cy="817"/>
                  </a:xfrm>
                  <a:custGeom>
                    <a:avLst/>
                    <a:gdLst>
                      <a:gd name="connsiteX0" fmla="*/ 273 w 1634"/>
                      <a:gd name="connsiteY0" fmla="*/ 818 h 817"/>
                      <a:gd name="connsiteX1" fmla="*/ 1635 w 1634"/>
                      <a:gd name="connsiteY1" fmla="*/ 818 h 817"/>
                      <a:gd name="connsiteX2" fmla="*/ 0 w 1634"/>
                      <a:gd name="connsiteY2" fmla="*/ 0 h 817"/>
                      <a:gd name="connsiteX3" fmla="*/ 273 w 1634"/>
                      <a:gd name="connsiteY3" fmla="*/ 681 h 817"/>
                    </a:gdLst>
                    <a:ahLst/>
                    <a:cxnLst>
                      <a:cxn ang="0">
                        <a:pos x="connsiteX0" y="connsiteY0"/>
                      </a:cxn>
                      <a:cxn ang="0">
                        <a:pos x="connsiteX1" y="connsiteY1"/>
                      </a:cxn>
                      <a:cxn ang="0">
                        <a:pos x="connsiteX2" y="connsiteY2"/>
                      </a:cxn>
                      <a:cxn ang="0">
                        <a:pos x="connsiteX3" y="connsiteY3"/>
                      </a:cxn>
                    </a:cxnLst>
                    <a:rect l="l" t="t" r="r" b="b"/>
                    <a:pathLst>
                      <a:path w="1634" h="817">
                        <a:moveTo>
                          <a:pt x="273" y="818"/>
                        </a:moveTo>
                        <a:cubicBezTo>
                          <a:pt x="273" y="818"/>
                          <a:pt x="1091" y="818"/>
                          <a:pt x="1635" y="818"/>
                        </a:cubicBezTo>
                        <a:lnTo>
                          <a:pt x="0" y="0"/>
                        </a:lnTo>
                        <a:cubicBezTo>
                          <a:pt x="0" y="0"/>
                          <a:pt x="136" y="409"/>
                          <a:pt x="273" y="681"/>
                        </a:cubicBezTo>
                        <a:close/>
                      </a:path>
                    </a:pathLst>
                  </a:custGeom>
                  <a:solidFill>
                    <a:srgbClr val="333333"/>
                  </a:solidFill>
                  <a:ln w="0" cap="flat">
                    <a:noFill/>
                    <a:prstDash val="solid"/>
                    <a:miter/>
                  </a:ln>
                </p:spPr>
                <p:txBody>
                  <a:bodyPr rtlCol="0" anchor="ctr"/>
                  <a:lstStyle/>
                  <a:p>
                    <a:endParaRPr lang="en-US"/>
                  </a:p>
                </p:txBody>
              </p:sp>
              <p:sp>
                <p:nvSpPr>
                  <p:cNvPr id="3516" name="Freeform: Shape 3515">
                    <a:extLst>
                      <a:ext uri="{FF2B5EF4-FFF2-40B4-BE49-F238E27FC236}">
                        <a16:creationId xmlns:a16="http://schemas.microsoft.com/office/drawing/2014/main" id="{D9656736-FAC4-E833-C8BC-0AF76CB6B97B}"/>
                      </a:ext>
                    </a:extLst>
                  </p:cNvPr>
                  <p:cNvSpPr/>
                  <p:nvPr/>
                </p:nvSpPr>
                <p:spPr>
                  <a:xfrm>
                    <a:off x="20725093" y="1449110"/>
                    <a:ext cx="3406" cy="4359"/>
                  </a:xfrm>
                  <a:custGeom>
                    <a:avLst/>
                    <a:gdLst>
                      <a:gd name="connsiteX0" fmla="*/ 3406 w 3406"/>
                      <a:gd name="connsiteY0" fmla="*/ 4360 h 4359"/>
                      <a:gd name="connsiteX1" fmla="*/ 1499 w 3406"/>
                      <a:gd name="connsiteY1" fmla="*/ 954 h 4359"/>
                      <a:gd name="connsiteX2" fmla="*/ 0 w 3406"/>
                      <a:gd name="connsiteY2" fmla="*/ 0 h 4359"/>
                      <a:gd name="connsiteX3" fmla="*/ 3406 w 3406"/>
                      <a:gd name="connsiteY3" fmla="*/ 4224 h 4359"/>
                    </a:gdLst>
                    <a:ahLst/>
                    <a:cxnLst>
                      <a:cxn ang="0">
                        <a:pos x="connsiteX0" y="connsiteY0"/>
                      </a:cxn>
                      <a:cxn ang="0">
                        <a:pos x="connsiteX1" y="connsiteY1"/>
                      </a:cxn>
                      <a:cxn ang="0">
                        <a:pos x="connsiteX2" y="connsiteY2"/>
                      </a:cxn>
                      <a:cxn ang="0">
                        <a:pos x="connsiteX3" y="connsiteY3"/>
                      </a:cxn>
                    </a:cxnLst>
                    <a:rect l="l" t="t" r="r" b="b"/>
                    <a:pathLst>
                      <a:path w="3406" h="4359">
                        <a:moveTo>
                          <a:pt x="3406" y="4360"/>
                        </a:moveTo>
                        <a:lnTo>
                          <a:pt x="1499" y="954"/>
                        </a:lnTo>
                        <a:lnTo>
                          <a:pt x="0" y="0"/>
                        </a:lnTo>
                        <a:cubicBezTo>
                          <a:pt x="955" y="1226"/>
                          <a:pt x="1908" y="2589"/>
                          <a:pt x="3406" y="4224"/>
                        </a:cubicBezTo>
                        <a:close/>
                      </a:path>
                    </a:pathLst>
                  </a:custGeom>
                  <a:solidFill>
                    <a:srgbClr val="333333"/>
                  </a:solidFill>
                  <a:ln w="0" cap="flat">
                    <a:noFill/>
                    <a:prstDash val="solid"/>
                    <a:miter/>
                  </a:ln>
                </p:spPr>
                <p:txBody>
                  <a:bodyPr rtlCol="0" anchor="ctr"/>
                  <a:lstStyle/>
                  <a:p>
                    <a:endParaRPr lang="en-US"/>
                  </a:p>
                </p:txBody>
              </p:sp>
              <p:sp>
                <p:nvSpPr>
                  <p:cNvPr id="3517" name="Freeform: Shape 3516">
                    <a:extLst>
                      <a:ext uri="{FF2B5EF4-FFF2-40B4-BE49-F238E27FC236}">
                        <a16:creationId xmlns:a16="http://schemas.microsoft.com/office/drawing/2014/main" id="{2578843E-FB42-9F83-D915-7219F590F642}"/>
                      </a:ext>
                    </a:extLst>
                  </p:cNvPr>
                  <p:cNvSpPr/>
                  <p:nvPr/>
                </p:nvSpPr>
                <p:spPr>
                  <a:xfrm>
                    <a:off x="20735993" y="1455513"/>
                    <a:ext cx="45459" cy="26894"/>
                  </a:xfrm>
                  <a:custGeom>
                    <a:avLst/>
                    <a:gdLst>
                      <a:gd name="connsiteX0" fmla="*/ 27522 w 45459"/>
                      <a:gd name="connsiteY0" fmla="*/ 21663 h 26894"/>
                      <a:gd name="connsiteX1" fmla="*/ 27249 w 45459"/>
                      <a:gd name="connsiteY1" fmla="*/ 24660 h 26894"/>
                      <a:gd name="connsiteX2" fmla="*/ 31201 w 45459"/>
                      <a:gd name="connsiteY2" fmla="*/ 25205 h 26894"/>
                      <a:gd name="connsiteX3" fmla="*/ 28884 w 45459"/>
                      <a:gd name="connsiteY3" fmla="*/ 20437 h 26894"/>
                      <a:gd name="connsiteX4" fmla="*/ 34198 w 45459"/>
                      <a:gd name="connsiteY4" fmla="*/ 21936 h 26894"/>
                      <a:gd name="connsiteX5" fmla="*/ 30928 w 45459"/>
                      <a:gd name="connsiteY5" fmla="*/ 23434 h 26894"/>
                      <a:gd name="connsiteX6" fmla="*/ 33925 w 45459"/>
                      <a:gd name="connsiteY6" fmla="*/ 23434 h 26894"/>
                      <a:gd name="connsiteX7" fmla="*/ 41554 w 45459"/>
                      <a:gd name="connsiteY7" fmla="*/ 26840 h 26894"/>
                      <a:gd name="connsiteX8" fmla="*/ 45369 w 45459"/>
                      <a:gd name="connsiteY8" fmla="*/ 25750 h 26894"/>
                      <a:gd name="connsiteX9" fmla="*/ 42372 w 45459"/>
                      <a:gd name="connsiteY9" fmla="*/ 22208 h 26894"/>
                      <a:gd name="connsiteX10" fmla="*/ 42372 w 45459"/>
                      <a:gd name="connsiteY10" fmla="*/ 23025 h 26894"/>
                      <a:gd name="connsiteX11" fmla="*/ 40874 w 45459"/>
                      <a:gd name="connsiteY11" fmla="*/ 22072 h 26894"/>
                      <a:gd name="connsiteX12" fmla="*/ 38966 w 45459"/>
                      <a:gd name="connsiteY12" fmla="*/ 23570 h 26894"/>
                      <a:gd name="connsiteX13" fmla="*/ 37468 w 45459"/>
                      <a:gd name="connsiteY13" fmla="*/ 22344 h 26894"/>
                      <a:gd name="connsiteX14" fmla="*/ 38557 w 45459"/>
                      <a:gd name="connsiteY14" fmla="*/ 22344 h 26894"/>
                      <a:gd name="connsiteX15" fmla="*/ 34471 w 45459"/>
                      <a:gd name="connsiteY15" fmla="*/ 20846 h 26894"/>
                      <a:gd name="connsiteX16" fmla="*/ 35424 w 45459"/>
                      <a:gd name="connsiteY16" fmla="*/ 20301 h 26894"/>
                      <a:gd name="connsiteX17" fmla="*/ 29564 w 45459"/>
                      <a:gd name="connsiteY17" fmla="*/ 19211 h 26894"/>
                      <a:gd name="connsiteX18" fmla="*/ 31745 w 45459"/>
                      <a:gd name="connsiteY18" fmla="*/ 18393 h 26894"/>
                      <a:gd name="connsiteX19" fmla="*/ 23979 w 45459"/>
                      <a:gd name="connsiteY19" fmla="*/ 13080 h 26894"/>
                      <a:gd name="connsiteX20" fmla="*/ 23843 w 45459"/>
                      <a:gd name="connsiteY20" fmla="*/ 14170 h 26894"/>
                      <a:gd name="connsiteX21" fmla="*/ 23297 w 45459"/>
                      <a:gd name="connsiteY21" fmla="*/ 11172 h 26894"/>
                      <a:gd name="connsiteX22" fmla="*/ 16349 w 45459"/>
                      <a:gd name="connsiteY22" fmla="*/ 4769 h 26894"/>
                      <a:gd name="connsiteX23" fmla="*/ 1499 w 45459"/>
                      <a:gd name="connsiteY23" fmla="*/ 0 h 26894"/>
                      <a:gd name="connsiteX24" fmla="*/ 2724 w 45459"/>
                      <a:gd name="connsiteY24" fmla="*/ 1090 h 26894"/>
                      <a:gd name="connsiteX25" fmla="*/ 0 w 45459"/>
                      <a:gd name="connsiteY25" fmla="*/ 2452 h 26894"/>
                      <a:gd name="connsiteX26" fmla="*/ 4359 w 45459"/>
                      <a:gd name="connsiteY26" fmla="*/ 4905 h 26894"/>
                      <a:gd name="connsiteX27" fmla="*/ 2861 w 45459"/>
                      <a:gd name="connsiteY27" fmla="*/ 7766 h 26894"/>
                      <a:gd name="connsiteX28" fmla="*/ 21799 w 45459"/>
                      <a:gd name="connsiteY28" fmla="*/ 15941 h 26894"/>
                      <a:gd name="connsiteX29" fmla="*/ 26976 w 45459"/>
                      <a:gd name="connsiteY29" fmla="*/ 21527 h 26894"/>
                      <a:gd name="connsiteX30" fmla="*/ 22072 w 45459"/>
                      <a:gd name="connsiteY30" fmla="*/ 20301 h 26894"/>
                      <a:gd name="connsiteX31" fmla="*/ 25751 w 45459"/>
                      <a:gd name="connsiteY31" fmla="*/ 23434 h 26894"/>
                      <a:gd name="connsiteX32" fmla="*/ 27795 w 45459"/>
                      <a:gd name="connsiteY32" fmla="*/ 21527 h 26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45459" h="26894">
                        <a:moveTo>
                          <a:pt x="27522" y="21663"/>
                        </a:moveTo>
                        <a:cubicBezTo>
                          <a:pt x="33243" y="24797"/>
                          <a:pt x="24932" y="22617"/>
                          <a:pt x="27249" y="24660"/>
                        </a:cubicBezTo>
                        <a:cubicBezTo>
                          <a:pt x="29020" y="25478"/>
                          <a:pt x="30110" y="24933"/>
                          <a:pt x="31201" y="25205"/>
                        </a:cubicBezTo>
                        <a:cubicBezTo>
                          <a:pt x="26295" y="23162"/>
                          <a:pt x="33516" y="22617"/>
                          <a:pt x="28884" y="20437"/>
                        </a:cubicBezTo>
                        <a:cubicBezTo>
                          <a:pt x="30519" y="19211"/>
                          <a:pt x="32970" y="20573"/>
                          <a:pt x="34198" y="21936"/>
                        </a:cubicBezTo>
                        <a:cubicBezTo>
                          <a:pt x="35014" y="24388"/>
                          <a:pt x="32154" y="22344"/>
                          <a:pt x="30928" y="23434"/>
                        </a:cubicBezTo>
                        <a:cubicBezTo>
                          <a:pt x="32836" y="24252"/>
                          <a:pt x="32699" y="23843"/>
                          <a:pt x="33925" y="23434"/>
                        </a:cubicBezTo>
                        <a:cubicBezTo>
                          <a:pt x="36649" y="25205"/>
                          <a:pt x="40601" y="24252"/>
                          <a:pt x="41554" y="26840"/>
                        </a:cubicBezTo>
                        <a:cubicBezTo>
                          <a:pt x="43734" y="27113"/>
                          <a:pt x="43871" y="26295"/>
                          <a:pt x="45369" y="25750"/>
                        </a:cubicBezTo>
                        <a:cubicBezTo>
                          <a:pt x="46051" y="23979"/>
                          <a:pt x="42645" y="23707"/>
                          <a:pt x="42372" y="22208"/>
                        </a:cubicBezTo>
                        <a:cubicBezTo>
                          <a:pt x="42372" y="22344"/>
                          <a:pt x="42645" y="22753"/>
                          <a:pt x="42372" y="23025"/>
                        </a:cubicBezTo>
                        <a:lnTo>
                          <a:pt x="40874" y="22072"/>
                        </a:lnTo>
                        <a:cubicBezTo>
                          <a:pt x="42236" y="23162"/>
                          <a:pt x="39919" y="23843"/>
                          <a:pt x="38966" y="23570"/>
                        </a:cubicBezTo>
                        <a:cubicBezTo>
                          <a:pt x="38284" y="23298"/>
                          <a:pt x="37058" y="22753"/>
                          <a:pt x="37468" y="22344"/>
                        </a:cubicBezTo>
                        <a:lnTo>
                          <a:pt x="38557" y="22344"/>
                        </a:lnTo>
                        <a:cubicBezTo>
                          <a:pt x="37604" y="21254"/>
                          <a:pt x="35287" y="22344"/>
                          <a:pt x="34471" y="20846"/>
                        </a:cubicBezTo>
                        <a:cubicBezTo>
                          <a:pt x="34471" y="20437"/>
                          <a:pt x="35151" y="20437"/>
                          <a:pt x="35424" y="20301"/>
                        </a:cubicBezTo>
                        <a:cubicBezTo>
                          <a:pt x="33380" y="20709"/>
                          <a:pt x="32154" y="19756"/>
                          <a:pt x="29564" y="19211"/>
                        </a:cubicBezTo>
                        <a:lnTo>
                          <a:pt x="31745" y="18393"/>
                        </a:lnTo>
                        <a:cubicBezTo>
                          <a:pt x="28884" y="19347"/>
                          <a:pt x="25614" y="15804"/>
                          <a:pt x="23979" y="13080"/>
                        </a:cubicBezTo>
                        <a:cubicBezTo>
                          <a:pt x="23979" y="13625"/>
                          <a:pt x="24389" y="14170"/>
                          <a:pt x="23843" y="14170"/>
                        </a:cubicBezTo>
                        <a:cubicBezTo>
                          <a:pt x="22208" y="13216"/>
                          <a:pt x="22072" y="11308"/>
                          <a:pt x="23297" y="11172"/>
                        </a:cubicBezTo>
                        <a:cubicBezTo>
                          <a:pt x="20846" y="11172"/>
                          <a:pt x="19482" y="5450"/>
                          <a:pt x="16349" y="4769"/>
                        </a:cubicBezTo>
                        <a:cubicBezTo>
                          <a:pt x="11581" y="3679"/>
                          <a:pt x="6267" y="2316"/>
                          <a:pt x="1499" y="0"/>
                        </a:cubicBezTo>
                        <a:cubicBezTo>
                          <a:pt x="1908" y="272"/>
                          <a:pt x="2451" y="681"/>
                          <a:pt x="2724" y="1090"/>
                        </a:cubicBezTo>
                        <a:cubicBezTo>
                          <a:pt x="1908" y="2997"/>
                          <a:pt x="2451" y="3542"/>
                          <a:pt x="0" y="2452"/>
                        </a:cubicBezTo>
                        <a:cubicBezTo>
                          <a:pt x="1771" y="3815"/>
                          <a:pt x="2451" y="2452"/>
                          <a:pt x="4359" y="4905"/>
                        </a:cubicBezTo>
                        <a:cubicBezTo>
                          <a:pt x="2997" y="4360"/>
                          <a:pt x="1226" y="5177"/>
                          <a:pt x="2861" y="7766"/>
                        </a:cubicBezTo>
                        <a:cubicBezTo>
                          <a:pt x="8584" y="13216"/>
                          <a:pt x="15669" y="13488"/>
                          <a:pt x="21799" y="15941"/>
                        </a:cubicBezTo>
                        <a:cubicBezTo>
                          <a:pt x="21117" y="17167"/>
                          <a:pt x="25342" y="19756"/>
                          <a:pt x="26976" y="21527"/>
                        </a:cubicBezTo>
                        <a:cubicBezTo>
                          <a:pt x="25478" y="22072"/>
                          <a:pt x="23843" y="21254"/>
                          <a:pt x="22072" y="20301"/>
                        </a:cubicBezTo>
                        <a:cubicBezTo>
                          <a:pt x="23025" y="21118"/>
                          <a:pt x="24523" y="22344"/>
                          <a:pt x="25751" y="23434"/>
                        </a:cubicBezTo>
                        <a:lnTo>
                          <a:pt x="27795" y="21527"/>
                        </a:lnTo>
                        <a:close/>
                      </a:path>
                    </a:pathLst>
                  </a:custGeom>
                  <a:solidFill>
                    <a:srgbClr val="333333"/>
                  </a:solidFill>
                  <a:ln w="0" cap="flat">
                    <a:noFill/>
                    <a:prstDash val="solid"/>
                    <a:miter/>
                  </a:ln>
                </p:spPr>
                <p:txBody>
                  <a:bodyPr rtlCol="0" anchor="ctr"/>
                  <a:lstStyle/>
                  <a:p>
                    <a:endParaRPr lang="en-US"/>
                  </a:p>
                </p:txBody>
              </p:sp>
              <p:sp>
                <p:nvSpPr>
                  <p:cNvPr id="3518" name="Freeform: Shape 3517">
                    <a:extLst>
                      <a:ext uri="{FF2B5EF4-FFF2-40B4-BE49-F238E27FC236}">
                        <a16:creationId xmlns:a16="http://schemas.microsoft.com/office/drawing/2014/main" id="{3294D807-1C38-713A-7F2E-7E84A8F2C70A}"/>
                      </a:ext>
                    </a:extLst>
                  </p:cNvPr>
                  <p:cNvSpPr/>
                  <p:nvPr/>
                </p:nvSpPr>
                <p:spPr>
                  <a:xfrm>
                    <a:off x="20748392" y="1469819"/>
                    <a:ext cx="134" cy="544"/>
                  </a:xfrm>
                  <a:custGeom>
                    <a:avLst/>
                    <a:gdLst>
                      <a:gd name="connsiteX0" fmla="*/ 0 w 134"/>
                      <a:gd name="connsiteY0" fmla="*/ 0 h 544"/>
                      <a:gd name="connsiteX1" fmla="*/ 135 w 134"/>
                      <a:gd name="connsiteY1" fmla="*/ 545 h 544"/>
                      <a:gd name="connsiteX2" fmla="*/ 0 w 134"/>
                      <a:gd name="connsiteY2" fmla="*/ 0 h 544"/>
                    </a:gdLst>
                    <a:ahLst/>
                    <a:cxnLst>
                      <a:cxn ang="0">
                        <a:pos x="connsiteX0" y="connsiteY0"/>
                      </a:cxn>
                      <a:cxn ang="0">
                        <a:pos x="connsiteX1" y="connsiteY1"/>
                      </a:cxn>
                      <a:cxn ang="0">
                        <a:pos x="connsiteX2" y="connsiteY2"/>
                      </a:cxn>
                    </a:cxnLst>
                    <a:rect l="l" t="t" r="r" b="b"/>
                    <a:pathLst>
                      <a:path w="134" h="544">
                        <a:moveTo>
                          <a:pt x="0" y="0"/>
                        </a:moveTo>
                        <a:cubicBezTo>
                          <a:pt x="0" y="0"/>
                          <a:pt x="0" y="409"/>
                          <a:pt x="135" y="545"/>
                        </a:cubicBezTo>
                        <a:cubicBezTo>
                          <a:pt x="135" y="409"/>
                          <a:pt x="135" y="273"/>
                          <a:pt x="0" y="0"/>
                        </a:cubicBezTo>
                        <a:close/>
                      </a:path>
                    </a:pathLst>
                  </a:custGeom>
                  <a:solidFill>
                    <a:srgbClr val="333333"/>
                  </a:solidFill>
                  <a:ln w="0" cap="flat">
                    <a:noFill/>
                    <a:prstDash val="solid"/>
                    <a:miter/>
                  </a:ln>
                </p:spPr>
                <p:txBody>
                  <a:bodyPr rtlCol="0" anchor="ctr"/>
                  <a:lstStyle/>
                  <a:p>
                    <a:endParaRPr lang="en-US"/>
                  </a:p>
                </p:txBody>
              </p:sp>
              <p:sp>
                <p:nvSpPr>
                  <p:cNvPr id="3519" name="Freeform: Shape 3518">
                    <a:extLst>
                      <a:ext uri="{FF2B5EF4-FFF2-40B4-BE49-F238E27FC236}">
                        <a16:creationId xmlns:a16="http://schemas.microsoft.com/office/drawing/2014/main" id="{AE6DDFA5-6440-8C41-2C66-A9AE6B3BB253}"/>
                      </a:ext>
                    </a:extLst>
                  </p:cNvPr>
                  <p:cNvSpPr/>
                  <p:nvPr/>
                </p:nvSpPr>
                <p:spPr>
                  <a:xfrm>
                    <a:off x="20757246" y="1475541"/>
                    <a:ext cx="545" cy="408"/>
                  </a:xfrm>
                  <a:custGeom>
                    <a:avLst/>
                    <a:gdLst>
                      <a:gd name="connsiteX0" fmla="*/ 0 w 545"/>
                      <a:gd name="connsiteY0" fmla="*/ 0 h 408"/>
                      <a:gd name="connsiteX1" fmla="*/ 0 w 545"/>
                      <a:gd name="connsiteY1" fmla="*/ 0 h 408"/>
                      <a:gd name="connsiteX2" fmla="*/ 546 w 545"/>
                      <a:gd name="connsiteY2" fmla="*/ 409 h 408"/>
                      <a:gd name="connsiteX3" fmla="*/ 136 w 545"/>
                      <a:gd name="connsiteY3" fmla="*/ 0 h 408"/>
                    </a:gdLst>
                    <a:ahLst/>
                    <a:cxnLst>
                      <a:cxn ang="0">
                        <a:pos x="connsiteX0" y="connsiteY0"/>
                      </a:cxn>
                      <a:cxn ang="0">
                        <a:pos x="connsiteX1" y="connsiteY1"/>
                      </a:cxn>
                      <a:cxn ang="0">
                        <a:pos x="connsiteX2" y="connsiteY2"/>
                      </a:cxn>
                      <a:cxn ang="0">
                        <a:pos x="connsiteX3" y="connsiteY3"/>
                      </a:cxn>
                    </a:cxnLst>
                    <a:rect l="l" t="t" r="r" b="b"/>
                    <a:pathLst>
                      <a:path w="545" h="408">
                        <a:moveTo>
                          <a:pt x="0" y="0"/>
                        </a:moveTo>
                        <a:lnTo>
                          <a:pt x="0" y="0"/>
                        </a:lnTo>
                        <a:cubicBezTo>
                          <a:pt x="0" y="0"/>
                          <a:pt x="546" y="409"/>
                          <a:pt x="546" y="409"/>
                        </a:cubicBezTo>
                        <a:cubicBezTo>
                          <a:pt x="409" y="409"/>
                          <a:pt x="273" y="136"/>
                          <a:pt x="136" y="0"/>
                        </a:cubicBezTo>
                        <a:close/>
                      </a:path>
                    </a:pathLst>
                  </a:custGeom>
                  <a:solidFill>
                    <a:srgbClr val="333333"/>
                  </a:solidFill>
                  <a:ln w="0" cap="flat">
                    <a:noFill/>
                    <a:prstDash val="solid"/>
                    <a:miter/>
                  </a:ln>
                </p:spPr>
                <p:txBody>
                  <a:bodyPr rtlCol="0" anchor="ctr"/>
                  <a:lstStyle/>
                  <a:p>
                    <a:endParaRPr lang="en-US"/>
                  </a:p>
                </p:txBody>
              </p:sp>
              <p:sp>
                <p:nvSpPr>
                  <p:cNvPr id="3520" name="Freeform: Shape 3519">
                    <a:extLst>
                      <a:ext uri="{FF2B5EF4-FFF2-40B4-BE49-F238E27FC236}">
                        <a16:creationId xmlns:a16="http://schemas.microsoft.com/office/drawing/2014/main" id="{6790B475-E91B-C21D-D3DB-DE7198885934}"/>
                      </a:ext>
                    </a:extLst>
                  </p:cNvPr>
                  <p:cNvSpPr/>
                  <p:nvPr/>
                </p:nvSpPr>
                <p:spPr>
                  <a:xfrm>
                    <a:off x="20730816" y="1456876"/>
                    <a:ext cx="1362" cy="802"/>
                  </a:xfrm>
                  <a:custGeom>
                    <a:avLst/>
                    <a:gdLst>
                      <a:gd name="connsiteX0" fmla="*/ 1362 w 1362"/>
                      <a:gd name="connsiteY0" fmla="*/ 681 h 802"/>
                      <a:gd name="connsiteX1" fmla="*/ 0 w 1362"/>
                      <a:gd name="connsiteY1" fmla="*/ 0 h 802"/>
                      <a:gd name="connsiteX2" fmla="*/ 817 w 1362"/>
                      <a:gd name="connsiteY2" fmla="*/ 681 h 802"/>
                      <a:gd name="connsiteX3" fmla="*/ 1362 w 1362"/>
                      <a:gd name="connsiteY3" fmla="*/ 681 h 802"/>
                    </a:gdLst>
                    <a:ahLst/>
                    <a:cxnLst>
                      <a:cxn ang="0">
                        <a:pos x="connsiteX0" y="connsiteY0"/>
                      </a:cxn>
                      <a:cxn ang="0">
                        <a:pos x="connsiteX1" y="connsiteY1"/>
                      </a:cxn>
                      <a:cxn ang="0">
                        <a:pos x="connsiteX2" y="connsiteY2"/>
                      </a:cxn>
                      <a:cxn ang="0">
                        <a:pos x="connsiteX3" y="connsiteY3"/>
                      </a:cxn>
                    </a:cxnLst>
                    <a:rect l="l" t="t" r="r" b="b"/>
                    <a:pathLst>
                      <a:path w="1362" h="802">
                        <a:moveTo>
                          <a:pt x="1362" y="681"/>
                        </a:moveTo>
                        <a:cubicBezTo>
                          <a:pt x="1362" y="681"/>
                          <a:pt x="546" y="272"/>
                          <a:pt x="0" y="0"/>
                        </a:cubicBezTo>
                        <a:lnTo>
                          <a:pt x="817" y="681"/>
                        </a:lnTo>
                        <a:cubicBezTo>
                          <a:pt x="817" y="681"/>
                          <a:pt x="1362" y="954"/>
                          <a:pt x="1362" y="681"/>
                        </a:cubicBezTo>
                        <a:close/>
                      </a:path>
                    </a:pathLst>
                  </a:custGeom>
                  <a:solidFill>
                    <a:srgbClr val="333333"/>
                  </a:solidFill>
                  <a:ln w="0" cap="flat">
                    <a:noFill/>
                    <a:prstDash val="solid"/>
                    <a:miter/>
                  </a:ln>
                </p:spPr>
                <p:txBody>
                  <a:bodyPr rtlCol="0" anchor="ctr"/>
                  <a:lstStyle/>
                  <a:p>
                    <a:endParaRPr lang="en-US"/>
                  </a:p>
                </p:txBody>
              </p:sp>
              <p:sp>
                <p:nvSpPr>
                  <p:cNvPr id="3521" name="Freeform: Shape 3520">
                    <a:extLst>
                      <a:ext uri="{FF2B5EF4-FFF2-40B4-BE49-F238E27FC236}">
                        <a16:creationId xmlns:a16="http://schemas.microsoft.com/office/drawing/2014/main" id="{89681FB8-1D29-1067-BFDD-F45E6FE3AC06}"/>
                      </a:ext>
                    </a:extLst>
                  </p:cNvPr>
                  <p:cNvSpPr/>
                  <p:nvPr/>
                </p:nvSpPr>
                <p:spPr>
                  <a:xfrm>
                    <a:off x="20733267" y="1454559"/>
                    <a:ext cx="545" cy="544"/>
                  </a:xfrm>
                  <a:custGeom>
                    <a:avLst/>
                    <a:gdLst>
                      <a:gd name="connsiteX0" fmla="*/ 0 w 545"/>
                      <a:gd name="connsiteY0" fmla="*/ 545 h 544"/>
                      <a:gd name="connsiteX1" fmla="*/ 546 w 545"/>
                      <a:gd name="connsiteY1" fmla="*/ 545 h 544"/>
                      <a:gd name="connsiteX2" fmla="*/ 409 w 545"/>
                      <a:gd name="connsiteY2" fmla="*/ 0 h 544"/>
                      <a:gd name="connsiteX3" fmla="*/ 0 w 545"/>
                      <a:gd name="connsiteY3" fmla="*/ 545 h 544"/>
                    </a:gdLst>
                    <a:ahLst/>
                    <a:cxnLst>
                      <a:cxn ang="0">
                        <a:pos x="connsiteX0" y="connsiteY0"/>
                      </a:cxn>
                      <a:cxn ang="0">
                        <a:pos x="connsiteX1" y="connsiteY1"/>
                      </a:cxn>
                      <a:cxn ang="0">
                        <a:pos x="connsiteX2" y="connsiteY2"/>
                      </a:cxn>
                      <a:cxn ang="0">
                        <a:pos x="connsiteX3" y="connsiteY3"/>
                      </a:cxn>
                    </a:cxnLst>
                    <a:rect l="l" t="t" r="r" b="b"/>
                    <a:pathLst>
                      <a:path w="545" h="544">
                        <a:moveTo>
                          <a:pt x="0" y="545"/>
                        </a:moveTo>
                        <a:lnTo>
                          <a:pt x="546" y="545"/>
                        </a:lnTo>
                        <a:cubicBezTo>
                          <a:pt x="546" y="545"/>
                          <a:pt x="546" y="136"/>
                          <a:pt x="409" y="0"/>
                        </a:cubicBezTo>
                        <a:cubicBezTo>
                          <a:pt x="136" y="0"/>
                          <a:pt x="0" y="272"/>
                          <a:pt x="0" y="545"/>
                        </a:cubicBezTo>
                        <a:close/>
                      </a:path>
                    </a:pathLst>
                  </a:custGeom>
                  <a:solidFill>
                    <a:srgbClr val="333333"/>
                  </a:solidFill>
                  <a:ln w="0" cap="flat">
                    <a:noFill/>
                    <a:prstDash val="solid"/>
                    <a:miter/>
                  </a:ln>
                </p:spPr>
                <p:txBody>
                  <a:bodyPr rtlCol="0" anchor="ctr"/>
                  <a:lstStyle/>
                  <a:p>
                    <a:endParaRPr lang="en-US"/>
                  </a:p>
                </p:txBody>
              </p:sp>
              <p:sp>
                <p:nvSpPr>
                  <p:cNvPr id="3522" name="Freeform: Shape 3521">
                    <a:extLst>
                      <a:ext uri="{FF2B5EF4-FFF2-40B4-BE49-F238E27FC236}">
                        <a16:creationId xmlns:a16="http://schemas.microsoft.com/office/drawing/2014/main" id="{C8E6AFA3-CADA-1F77-AD27-C316C13B67BB}"/>
                      </a:ext>
                    </a:extLst>
                  </p:cNvPr>
                  <p:cNvSpPr/>
                  <p:nvPr/>
                </p:nvSpPr>
                <p:spPr>
                  <a:xfrm>
                    <a:off x="20784496" y="1497204"/>
                    <a:ext cx="818" cy="136"/>
                  </a:xfrm>
                  <a:custGeom>
                    <a:avLst/>
                    <a:gdLst>
                      <a:gd name="connsiteX0" fmla="*/ 0 w 818"/>
                      <a:gd name="connsiteY0" fmla="*/ 136 h 136"/>
                      <a:gd name="connsiteX1" fmla="*/ 818 w 818"/>
                      <a:gd name="connsiteY1" fmla="*/ 0 h 136"/>
                      <a:gd name="connsiteX2" fmla="*/ 0 w 818"/>
                      <a:gd name="connsiteY2" fmla="*/ 136 h 136"/>
                    </a:gdLst>
                    <a:ahLst/>
                    <a:cxnLst>
                      <a:cxn ang="0">
                        <a:pos x="connsiteX0" y="connsiteY0"/>
                      </a:cxn>
                      <a:cxn ang="0">
                        <a:pos x="connsiteX1" y="connsiteY1"/>
                      </a:cxn>
                      <a:cxn ang="0">
                        <a:pos x="connsiteX2" y="connsiteY2"/>
                      </a:cxn>
                    </a:cxnLst>
                    <a:rect l="l" t="t" r="r" b="b"/>
                    <a:pathLst>
                      <a:path w="818" h="136">
                        <a:moveTo>
                          <a:pt x="0" y="136"/>
                        </a:moveTo>
                        <a:cubicBezTo>
                          <a:pt x="0" y="136"/>
                          <a:pt x="546" y="136"/>
                          <a:pt x="818" y="0"/>
                        </a:cubicBezTo>
                        <a:cubicBezTo>
                          <a:pt x="409" y="0"/>
                          <a:pt x="136" y="0"/>
                          <a:pt x="0" y="136"/>
                        </a:cubicBezTo>
                        <a:close/>
                      </a:path>
                    </a:pathLst>
                  </a:custGeom>
                  <a:solidFill>
                    <a:srgbClr val="333333"/>
                  </a:solidFill>
                  <a:ln w="0" cap="flat">
                    <a:noFill/>
                    <a:prstDash val="solid"/>
                    <a:miter/>
                  </a:ln>
                </p:spPr>
                <p:txBody>
                  <a:bodyPr rtlCol="0" anchor="ctr"/>
                  <a:lstStyle/>
                  <a:p>
                    <a:endParaRPr lang="en-US"/>
                  </a:p>
                </p:txBody>
              </p:sp>
              <p:sp>
                <p:nvSpPr>
                  <p:cNvPr id="3523" name="Freeform: Shape 3522">
                    <a:extLst>
                      <a:ext uri="{FF2B5EF4-FFF2-40B4-BE49-F238E27FC236}">
                        <a16:creationId xmlns:a16="http://schemas.microsoft.com/office/drawing/2014/main" id="{AA26327C-208F-6D81-3DEE-69D069667411}"/>
                      </a:ext>
                    </a:extLst>
                  </p:cNvPr>
                  <p:cNvSpPr/>
                  <p:nvPr/>
                </p:nvSpPr>
                <p:spPr>
                  <a:xfrm>
                    <a:off x="20747285" y="1470636"/>
                    <a:ext cx="24949" cy="16534"/>
                  </a:xfrm>
                  <a:custGeom>
                    <a:avLst/>
                    <a:gdLst>
                      <a:gd name="connsiteX0" fmla="*/ 21543 w 24949"/>
                      <a:gd name="connsiteY0" fmla="*/ 12126 h 16534"/>
                      <a:gd name="connsiteX1" fmla="*/ 17455 w 24949"/>
                      <a:gd name="connsiteY1" fmla="*/ 12126 h 16534"/>
                      <a:gd name="connsiteX2" fmla="*/ 18272 w 24949"/>
                      <a:gd name="connsiteY2" fmla="*/ 12807 h 16534"/>
                      <a:gd name="connsiteX3" fmla="*/ 9825 w 24949"/>
                      <a:gd name="connsiteY3" fmla="*/ 7766 h 16534"/>
                      <a:gd name="connsiteX4" fmla="*/ 9961 w 24949"/>
                      <a:gd name="connsiteY4" fmla="*/ 5314 h 16534"/>
                      <a:gd name="connsiteX5" fmla="*/ 5056 w 24949"/>
                      <a:gd name="connsiteY5" fmla="*/ 3270 h 16534"/>
                      <a:gd name="connsiteX6" fmla="*/ 1514 w 24949"/>
                      <a:gd name="connsiteY6" fmla="*/ 0 h 16534"/>
                      <a:gd name="connsiteX7" fmla="*/ 1514 w 24949"/>
                      <a:gd name="connsiteY7" fmla="*/ 2180 h 16534"/>
                      <a:gd name="connsiteX8" fmla="*/ 970 w 24949"/>
                      <a:gd name="connsiteY8" fmla="*/ 2180 h 16534"/>
                      <a:gd name="connsiteX9" fmla="*/ 5738 w 24949"/>
                      <a:gd name="connsiteY9" fmla="*/ 5722 h 16534"/>
                      <a:gd name="connsiteX10" fmla="*/ 4103 w 24949"/>
                      <a:gd name="connsiteY10" fmla="*/ 6131 h 16534"/>
                      <a:gd name="connsiteX11" fmla="*/ 11869 w 24949"/>
                      <a:gd name="connsiteY11" fmla="*/ 10082 h 16534"/>
                      <a:gd name="connsiteX12" fmla="*/ 13776 w 24949"/>
                      <a:gd name="connsiteY12" fmla="*/ 12398 h 16534"/>
                      <a:gd name="connsiteX13" fmla="*/ 24949 w 24949"/>
                      <a:gd name="connsiteY13" fmla="*/ 15668 h 16534"/>
                      <a:gd name="connsiteX14" fmla="*/ 20452 w 24949"/>
                      <a:gd name="connsiteY14" fmla="*/ 14442 h 16534"/>
                      <a:gd name="connsiteX15" fmla="*/ 21543 w 24949"/>
                      <a:gd name="connsiteY15" fmla="*/ 12262 h 16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949" h="16534">
                        <a:moveTo>
                          <a:pt x="21543" y="12126"/>
                        </a:moveTo>
                        <a:cubicBezTo>
                          <a:pt x="19363" y="11172"/>
                          <a:pt x="20316" y="13897"/>
                          <a:pt x="17455" y="12126"/>
                        </a:cubicBezTo>
                        <a:lnTo>
                          <a:pt x="18272" y="12807"/>
                        </a:lnTo>
                        <a:cubicBezTo>
                          <a:pt x="15820" y="12262"/>
                          <a:pt x="12141" y="9673"/>
                          <a:pt x="9825" y="7766"/>
                        </a:cubicBezTo>
                        <a:cubicBezTo>
                          <a:pt x="10507" y="7357"/>
                          <a:pt x="9008" y="5995"/>
                          <a:pt x="9961" y="5314"/>
                        </a:cubicBezTo>
                        <a:cubicBezTo>
                          <a:pt x="8190" y="4360"/>
                          <a:pt x="6555" y="3134"/>
                          <a:pt x="5056" y="3270"/>
                        </a:cubicBezTo>
                        <a:cubicBezTo>
                          <a:pt x="4376" y="2044"/>
                          <a:pt x="2196" y="1499"/>
                          <a:pt x="1514" y="0"/>
                        </a:cubicBezTo>
                        <a:cubicBezTo>
                          <a:pt x="1514" y="954"/>
                          <a:pt x="-1892" y="0"/>
                          <a:pt x="1514" y="2180"/>
                        </a:cubicBezTo>
                        <a:cubicBezTo>
                          <a:pt x="1241" y="2044"/>
                          <a:pt x="1241" y="2180"/>
                          <a:pt x="970" y="2180"/>
                        </a:cubicBezTo>
                        <a:cubicBezTo>
                          <a:pt x="2196" y="4632"/>
                          <a:pt x="4103" y="4224"/>
                          <a:pt x="5738" y="5722"/>
                        </a:cubicBezTo>
                        <a:cubicBezTo>
                          <a:pt x="6284" y="7221"/>
                          <a:pt x="3421" y="5041"/>
                          <a:pt x="4103" y="6131"/>
                        </a:cubicBezTo>
                        <a:cubicBezTo>
                          <a:pt x="6418" y="7630"/>
                          <a:pt x="10507" y="12262"/>
                          <a:pt x="11869" y="10082"/>
                        </a:cubicBezTo>
                        <a:cubicBezTo>
                          <a:pt x="13504" y="11172"/>
                          <a:pt x="13504" y="11581"/>
                          <a:pt x="13776" y="12398"/>
                        </a:cubicBezTo>
                        <a:cubicBezTo>
                          <a:pt x="17728" y="11853"/>
                          <a:pt x="23586" y="18938"/>
                          <a:pt x="24949" y="15668"/>
                        </a:cubicBezTo>
                        <a:cubicBezTo>
                          <a:pt x="23858" y="15259"/>
                          <a:pt x="22360" y="14442"/>
                          <a:pt x="20452" y="14442"/>
                        </a:cubicBezTo>
                        <a:lnTo>
                          <a:pt x="21543" y="12262"/>
                        </a:lnTo>
                        <a:close/>
                      </a:path>
                    </a:pathLst>
                  </a:custGeom>
                  <a:solidFill>
                    <a:srgbClr val="333333"/>
                  </a:solidFill>
                  <a:ln w="0" cap="flat">
                    <a:noFill/>
                    <a:prstDash val="solid"/>
                    <a:miter/>
                  </a:ln>
                </p:spPr>
                <p:txBody>
                  <a:bodyPr rtlCol="0" anchor="ctr"/>
                  <a:lstStyle/>
                  <a:p>
                    <a:endParaRPr lang="en-US"/>
                  </a:p>
                </p:txBody>
              </p:sp>
              <p:sp>
                <p:nvSpPr>
                  <p:cNvPr id="3524" name="Freeform: Shape 3523">
                    <a:extLst>
                      <a:ext uri="{FF2B5EF4-FFF2-40B4-BE49-F238E27FC236}">
                        <a16:creationId xmlns:a16="http://schemas.microsoft.com/office/drawing/2014/main" id="{71CF8FCF-CE8D-FE0B-4BE5-F2661BB6EB59}"/>
                      </a:ext>
                    </a:extLst>
                  </p:cNvPr>
                  <p:cNvSpPr/>
                  <p:nvPr/>
                </p:nvSpPr>
                <p:spPr>
                  <a:xfrm>
                    <a:off x="20734631" y="1461372"/>
                    <a:ext cx="271" cy="408"/>
                  </a:xfrm>
                  <a:custGeom>
                    <a:avLst/>
                    <a:gdLst>
                      <a:gd name="connsiteX0" fmla="*/ 0 w 271"/>
                      <a:gd name="connsiteY0" fmla="*/ 0 h 408"/>
                      <a:gd name="connsiteX1" fmla="*/ 271 w 271"/>
                      <a:gd name="connsiteY1" fmla="*/ 409 h 408"/>
                      <a:gd name="connsiteX2" fmla="*/ 0 w 271"/>
                      <a:gd name="connsiteY2" fmla="*/ 0 h 408"/>
                    </a:gdLst>
                    <a:ahLst/>
                    <a:cxnLst>
                      <a:cxn ang="0">
                        <a:pos x="connsiteX0" y="connsiteY0"/>
                      </a:cxn>
                      <a:cxn ang="0">
                        <a:pos x="connsiteX1" y="connsiteY1"/>
                      </a:cxn>
                      <a:cxn ang="0">
                        <a:pos x="connsiteX2" y="connsiteY2"/>
                      </a:cxn>
                    </a:cxnLst>
                    <a:rect l="l" t="t" r="r" b="b"/>
                    <a:pathLst>
                      <a:path w="271" h="408">
                        <a:moveTo>
                          <a:pt x="0" y="0"/>
                        </a:moveTo>
                        <a:lnTo>
                          <a:pt x="271" y="409"/>
                        </a:lnTo>
                        <a:lnTo>
                          <a:pt x="0" y="0"/>
                        </a:lnTo>
                        <a:close/>
                      </a:path>
                    </a:pathLst>
                  </a:custGeom>
                  <a:solidFill>
                    <a:srgbClr val="333333"/>
                  </a:solidFill>
                  <a:ln w="0" cap="flat">
                    <a:noFill/>
                    <a:prstDash val="solid"/>
                    <a:miter/>
                  </a:ln>
                </p:spPr>
                <p:txBody>
                  <a:bodyPr rtlCol="0" anchor="ctr"/>
                  <a:lstStyle/>
                  <a:p>
                    <a:endParaRPr lang="en-US"/>
                  </a:p>
                </p:txBody>
              </p:sp>
              <p:sp>
                <p:nvSpPr>
                  <p:cNvPr id="3525" name="Freeform: Shape 3524">
                    <a:extLst>
                      <a:ext uri="{FF2B5EF4-FFF2-40B4-BE49-F238E27FC236}">
                        <a16:creationId xmlns:a16="http://schemas.microsoft.com/office/drawing/2014/main" id="{08A86EF1-B104-E149-3BA3-55D895410F0B}"/>
                      </a:ext>
                    </a:extLst>
                  </p:cNvPr>
                  <p:cNvSpPr/>
                  <p:nvPr/>
                </p:nvSpPr>
                <p:spPr>
                  <a:xfrm>
                    <a:off x="20728499" y="1427310"/>
                    <a:ext cx="15668" cy="27322"/>
                  </a:xfrm>
                  <a:custGeom>
                    <a:avLst/>
                    <a:gdLst>
                      <a:gd name="connsiteX0" fmla="*/ 2590 w 15668"/>
                      <a:gd name="connsiteY0" fmla="*/ 0 h 27322"/>
                      <a:gd name="connsiteX1" fmla="*/ 5177 w 15668"/>
                      <a:gd name="connsiteY1" fmla="*/ 409 h 27322"/>
                      <a:gd name="connsiteX2" fmla="*/ 9265 w 15668"/>
                      <a:gd name="connsiteY2" fmla="*/ 12671 h 27322"/>
                      <a:gd name="connsiteX3" fmla="*/ 8447 w 15668"/>
                      <a:gd name="connsiteY3" fmla="*/ 12398 h 27322"/>
                      <a:gd name="connsiteX4" fmla="*/ 14170 w 15668"/>
                      <a:gd name="connsiteY4" fmla="*/ 22208 h 27322"/>
                      <a:gd name="connsiteX5" fmla="*/ 14443 w 15668"/>
                      <a:gd name="connsiteY5" fmla="*/ 25478 h 27322"/>
                      <a:gd name="connsiteX6" fmla="*/ 15669 w 15668"/>
                      <a:gd name="connsiteY6" fmla="*/ 26840 h 27322"/>
                      <a:gd name="connsiteX7" fmla="*/ 14170 w 15668"/>
                      <a:gd name="connsiteY7" fmla="*/ 26023 h 27322"/>
                      <a:gd name="connsiteX8" fmla="*/ 14579 w 15668"/>
                      <a:gd name="connsiteY8" fmla="*/ 26704 h 27322"/>
                      <a:gd name="connsiteX9" fmla="*/ 10628 w 15668"/>
                      <a:gd name="connsiteY9" fmla="*/ 25478 h 27322"/>
                      <a:gd name="connsiteX10" fmla="*/ 13625 w 15668"/>
                      <a:gd name="connsiteY10" fmla="*/ 25887 h 27322"/>
                      <a:gd name="connsiteX11" fmla="*/ 11990 w 15668"/>
                      <a:gd name="connsiteY11" fmla="*/ 25342 h 27322"/>
                      <a:gd name="connsiteX12" fmla="*/ 12126 w 15668"/>
                      <a:gd name="connsiteY12" fmla="*/ 23434 h 27322"/>
                      <a:gd name="connsiteX13" fmla="*/ 9675 w 15668"/>
                      <a:gd name="connsiteY13" fmla="*/ 20573 h 27322"/>
                      <a:gd name="connsiteX14" fmla="*/ 10218 w 15668"/>
                      <a:gd name="connsiteY14" fmla="*/ 18121 h 27322"/>
                      <a:gd name="connsiteX15" fmla="*/ 7767 w 15668"/>
                      <a:gd name="connsiteY15" fmla="*/ 18121 h 27322"/>
                      <a:gd name="connsiteX16" fmla="*/ 6540 w 15668"/>
                      <a:gd name="connsiteY16" fmla="*/ 14578 h 27322"/>
                      <a:gd name="connsiteX17" fmla="*/ 0 w 15668"/>
                      <a:gd name="connsiteY17" fmla="*/ 11445 h 27322"/>
                      <a:gd name="connsiteX18" fmla="*/ 1908 w 15668"/>
                      <a:gd name="connsiteY18" fmla="*/ 5995 h 27322"/>
                      <a:gd name="connsiteX19" fmla="*/ 5041 w 15668"/>
                      <a:gd name="connsiteY19" fmla="*/ 12262 h 27322"/>
                      <a:gd name="connsiteX20" fmla="*/ 7903 w 15668"/>
                      <a:gd name="connsiteY20" fmla="*/ 13897 h 27322"/>
                      <a:gd name="connsiteX21" fmla="*/ 5314 w 15668"/>
                      <a:gd name="connsiteY21" fmla="*/ 8583 h 27322"/>
                      <a:gd name="connsiteX22" fmla="*/ 5723 w 15668"/>
                      <a:gd name="connsiteY22" fmla="*/ 9128 h 27322"/>
                      <a:gd name="connsiteX23" fmla="*/ 2590 w 15668"/>
                      <a:gd name="connsiteY23" fmla="*/ 3406 h 27322"/>
                      <a:gd name="connsiteX24" fmla="*/ 3406 w 15668"/>
                      <a:gd name="connsiteY24" fmla="*/ 2180 h 27322"/>
                      <a:gd name="connsiteX25" fmla="*/ 2453 w 15668"/>
                      <a:gd name="connsiteY25" fmla="*/ 136 h 27322"/>
                      <a:gd name="connsiteX26" fmla="*/ 3815 w 15668"/>
                      <a:gd name="connsiteY26" fmla="*/ 2725 h 27322"/>
                      <a:gd name="connsiteX27" fmla="*/ 4088 w 15668"/>
                      <a:gd name="connsiteY27" fmla="*/ 4632 h 27322"/>
                      <a:gd name="connsiteX28" fmla="*/ 3815 w 15668"/>
                      <a:gd name="connsiteY28" fmla="*/ 2725 h 27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5668" h="27322">
                        <a:moveTo>
                          <a:pt x="2590" y="0"/>
                        </a:moveTo>
                        <a:lnTo>
                          <a:pt x="5177" y="409"/>
                        </a:lnTo>
                        <a:cubicBezTo>
                          <a:pt x="7221" y="5859"/>
                          <a:pt x="7494" y="7902"/>
                          <a:pt x="9265" y="12671"/>
                        </a:cubicBezTo>
                        <a:cubicBezTo>
                          <a:pt x="9129" y="13216"/>
                          <a:pt x="8720" y="12671"/>
                          <a:pt x="8447" y="12398"/>
                        </a:cubicBezTo>
                        <a:cubicBezTo>
                          <a:pt x="10082" y="15532"/>
                          <a:pt x="11853" y="20573"/>
                          <a:pt x="14170" y="22208"/>
                        </a:cubicBezTo>
                        <a:cubicBezTo>
                          <a:pt x="14716" y="23162"/>
                          <a:pt x="15532" y="26023"/>
                          <a:pt x="14443" y="25478"/>
                        </a:cubicBezTo>
                        <a:cubicBezTo>
                          <a:pt x="14852" y="25887"/>
                          <a:pt x="15396" y="26295"/>
                          <a:pt x="15669" y="26840"/>
                        </a:cubicBezTo>
                        <a:cubicBezTo>
                          <a:pt x="14987" y="27385"/>
                          <a:pt x="14716" y="25750"/>
                          <a:pt x="14170" y="26023"/>
                        </a:cubicBezTo>
                        <a:cubicBezTo>
                          <a:pt x="14306" y="26432"/>
                          <a:pt x="14306" y="26704"/>
                          <a:pt x="14579" y="26704"/>
                        </a:cubicBezTo>
                        <a:cubicBezTo>
                          <a:pt x="13488" y="26295"/>
                          <a:pt x="12672" y="29020"/>
                          <a:pt x="10628" y="25478"/>
                        </a:cubicBezTo>
                        <a:cubicBezTo>
                          <a:pt x="11581" y="23162"/>
                          <a:pt x="12262" y="27794"/>
                          <a:pt x="13625" y="25887"/>
                        </a:cubicBezTo>
                        <a:cubicBezTo>
                          <a:pt x="12944" y="24797"/>
                          <a:pt x="12262" y="25342"/>
                          <a:pt x="11990" y="25342"/>
                        </a:cubicBezTo>
                        <a:cubicBezTo>
                          <a:pt x="11173" y="23843"/>
                          <a:pt x="11717" y="23570"/>
                          <a:pt x="12126" y="23434"/>
                        </a:cubicBezTo>
                        <a:cubicBezTo>
                          <a:pt x="11173" y="23162"/>
                          <a:pt x="10900" y="20982"/>
                          <a:pt x="9675" y="20573"/>
                        </a:cubicBezTo>
                        <a:cubicBezTo>
                          <a:pt x="8174" y="17712"/>
                          <a:pt x="11173" y="20028"/>
                          <a:pt x="10218" y="18121"/>
                        </a:cubicBezTo>
                        <a:lnTo>
                          <a:pt x="7767" y="18121"/>
                        </a:lnTo>
                        <a:cubicBezTo>
                          <a:pt x="7767" y="18121"/>
                          <a:pt x="6540" y="14578"/>
                          <a:pt x="6540" y="14578"/>
                        </a:cubicBezTo>
                        <a:cubicBezTo>
                          <a:pt x="3952" y="9946"/>
                          <a:pt x="3270" y="16758"/>
                          <a:pt x="0" y="11445"/>
                        </a:cubicBezTo>
                        <a:cubicBezTo>
                          <a:pt x="1362" y="11853"/>
                          <a:pt x="2180" y="8856"/>
                          <a:pt x="1908" y="5995"/>
                        </a:cubicBezTo>
                        <a:cubicBezTo>
                          <a:pt x="2317" y="7630"/>
                          <a:pt x="5041" y="9946"/>
                          <a:pt x="5041" y="12262"/>
                        </a:cubicBezTo>
                        <a:cubicBezTo>
                          <a:pt x="5587" y="8856"/>
                          <a:pt x="6676" y="16077"/>
                          <a:pt x="7903" y="13897"/>
                        </a:cubicBezTo>
                        <a:cubicBezTo>
                          <a:pt x="6540" y="12943"/>
                          <a:pt x="5587" y="10627"/>
                          <a:pt x="5314" y="8583"/>
                        </a:cubicBezTo>
                        <a:lnTo>
                          <a:pt x="5723" y="9128"/>
                        </a:lnTo>
                        <a:cubicBezTo>
                          <a:pt x="5177" y="7221"/>
                          <a:pt x="2453" y="6404"/>
                          <a:pt x="2590" y="3406"/>
                        </a:cubicBezTo>
                        <a:cubicBezTo>
                          <a:pt x="2180" y="2044"/>
                          <a:pt x="2862" y="2180"/>
                          <a:pt x="3406" y="2180"/>
                        </a:cubicBezTo>
                        <a:cubicBezTo>
                          <a:pt x="2726" y="1090"/>
                          <a:pt x="2044" y="136"/>
                          <a:pt x="2453" y="136"/>
                        </a:cubicBezTo>
                        <a:close/>
                        <a:moveTo>
                          <a:pt x="3815" y="2725"/>
                        </a:moveTo>
                        <a:lnTo>
                          <a:pt x="4088" y="4632"/>
                        </a:lnTo>
                        <a:cubicBezTo>
                          <a:pt x="4088" y="4632"/>
                          <a:pt x="4088" y="3406"/>
                          <a:pt x="3815" y="2725"/>
                        </a:cubicBezTo>
                        <a:close/>
                      </a:path>
                    </a:pathLst>
                  </a:custGeom>
                  <a:solidFill>
                    <a:srgbClr val="333333"/>
                  </a:solidFill>
                  <a:ln w="0" cap="flat">
                    <a:noFill/>
                    <a:prstDash val="solid"/>
                    <a:miter/>
                  </a:ln>
                </p:spPr>
                <p:txBody>
                  <a:bodyPr rtlCol="0" anchor="ctr"/>
                  <a:lstStyle/>
                  <a:p>
                    <a:endParaRPr lang="en-US"/>
                  </a:p>
                </p:txBody>
              </p:sp>
              <p:sp>
                <p:nvSpPr>
                  <p:cNvPr id="3526" name="Freeform: Shape 3525">
                    <a:extLst>
                      <a:ext uri="{FF2B5EF4-FFF2-40B4-BE49-F238E27FC236}">
                        <a16:creationId xmlns:a16="http://schemas.microsoft.com/office/drawing/2014/main" id="{23CA1946-D96A-2A57-0933-B5C7B0C14E24}"/>
                      </a:ext>
                    </a:extLst>
                  </p:cNvPr>
                  <p:cNvSpPr/>
                  <p:nvPr/>
                </p:nvSpPr>
                <p:spPr>
                  <a:xfrm>
                    <a:off x="20872648" y="1345835"/>
                    <a:ext cx="13624" cy="681"/>
                  </a:xfrm>
                  <a:custGeom>
                    <a:avLst/>
                    <a:gdLst>
                      <a:gd name="connsiteX0" fmla="*/ 0 w 13624"/>
                      <a:gd name="connsiteY0" fmla="*/ 0 h 681"/>
                      <a:gd name="connsiteX1" fmla="*/ 0 w 13624"/>
                      <a:gd name="connsiteY1" fmla="*/ 681 h 681"/>
                      <a:gd name="connsiteX2" fmla="*/ 0 w 13624"/>
                      <a:gd name="connsiteY2" fmla="*/ 0 h 681"/>
                    </a:gdLst>
                    <a:ahLst/>
                    <a:cxnLst>
                      <a:cxn ang="0">
                        <a:pos x="connsiteX0" y="connsiteY0"/>
                      </a:cxn>
                      <a:cxn ang="0">
                        <a:pos x="connsiteX1" y="connsiteY1"/>
                      </a:cxn>
                      <a:cxn ang="0">
                        <a:pos x="connsiteX2" y="connsiteY2"/>
                      </a:cxn>
                    </a:cxnLst>
                    <a:rect l="l" t="t" r="r" b="b"/>
                    <a:pathLst>
                      <a:path w="13624" h="681">
                        <a:moveTo>
                          <a:pt x="0" y="0"/>
                        </a:moveTo>
                        <a:lnTo>
                          <a:pt x="0" y="681"/>
                        </a:lnTo>
                        <a:cubicBezTo>
                          <a:pt x="0" y="681"/>
                          <a:pt x="0" y="273"/>
                          <a:pt x="0" y="0"/>
                        </a:cubicBezTo>
                        <a:close/>
                      </a:path>
                    </a:pathLst>
                  </a:custGeom>
                  <a:solidFill>
                    <a:srgbClr val="333333"/>
                  </a:solidFill>
                  <a:ln w="0" cap="flat">
                    <a:noFill/>
                    <a:prstDash val="solid"/>
                    <a:miter/>
                  </a:ln>
                </p:spPr>
                <p:txBody>
                  <a:bodyPr rtlCol="0" anchor="ctr"/>
                  <a:lstStyle/>
                  <a:p>
                    <a:endParaRPr lang="en-US"/>
                  </a:p>
                </p:txBody>
              </p:sp>
              <p:sp>
                <p:nvSpPr>
                  <p:cNvPr id="3527" name="Freeform: Shape 3526">
                    <a:extLst>
                      <a:ext uri="{FF2B5EF4-FFF2-40B4-BE49-F238E27FC236}">
                        <a16:creationId xmlns:a16="http://schemas.microsoft.com/office/drawing/2014/main" id="{BBBFD9DF-4037-D4C9-1E7C-7630C6A7CBAC}"/>
                      </a:ext>
                    </a:extLst>
                  </p:cNvPr>
                  <p:cNvSpPr/>
                  <p:nvPr/>
                </p:nvSpPr>
                <p:spPr>
                  <a:xfrm>
                    <a:off x="20710106" y="1348015"/>
                    <a:ext cx="545" cy="1226"/>
                  </a:xfrm>
                  <a:custGeom>
                    <a:avLst/>
                    <a:gdLst>
                      <a:gd name="connsiteX0" fmla="*/ 0 w 545"/>
                      <a:gd name="connsiteY0" fmla="*/ 1226 h 1226"/>
                      <a:gd name="connsiteX1" fmla="*/ 546 w 545"/>
                      <a:gd name="connsiteY1" fmla="*/ 0 h 1226"/>
                      <a:gd name="connsiteX2" fmla="*/ 0 w 545"/>
                      <a:gd name="connsiteY2" fmla="*/ 1226 h 1226"/>
                    </a:gdLst>
                    <a:ahLst/>
                    <a:cxnLst>
                      <a:cxn ang="0">
                        <a:pos x="connsiteX0" y="connsiteY0"/>
                      </a:cxn>
                      <a:cxn ang="0">
                        <a:pos x="connsiteX1" y="connsiteY1"/>
                      </a:cxn>
                      <a:cxn ang="0">
                        <a:pos x="connsiteX2" y="connsiteY2"/>
                      </a:cxn>
                    </a:cxnLst>
                    <a:rect l="l" t="t" r="r" b="b"/>
                    <a:pathLst>
                      <a:path w="545" h="1226">
                        <a:moveTo>
                          <a:pt x="0" y="1226"/>
                        </a:moveTo>
                        <a:lnTo>
                          <a:pt x="546" y="0"/>
                        </a:lnTo>
                        <a:cubicBezTo>
                          <a:pt x="546" y="0"/>
                          <a:pt x="136" y="817"/>
                          <a:pt x="0" y="1226"/>
                        </a:cubicBezTo>
                        <a:close/>
                      </a:path>
                    </a:pathLst>
                  </a:custGeom>
                  <a:solidFill>
                    <a:srgbClr val="333333"/>
                  </a:solidFill>
                  <a:ln w="0" cap="flat">
                    <a:noFill/>
                    <a:prstDash val="solid"/>
                    <a:miter/>
                  </a:ln>
                </p:spPr>
                <p:txBody>
                  <a:bodyPr rtlCol="0" anchor="ctr"/>
                  <a:lstStyle/>
                  <a:p>
                    <a:endParaRPr lang="en-US"/>
                  </a:p>
                </p:txBody>
              </p:sp>
              <p:sp>
                <p:nvSpPr>
                  <p:cNvPr id="3528" name="Freeform: Shape 3527">
                    <a:extLst>
                      <a:ext uri="{FF2B5EF4-FFF2-40B4-BE49-F238E27FC236}">
                        <a16:creationId xmlns:a16="http://schemas.microsoft.com/office/drawing/2014/main" id="{50589877-BD15-BEA1-9DCD-545D332BB699}"/>
                      </a:ext>
                    </a:extLst>
                  </p:cNvPr>
                  <p:cNvSpPr/>
                  <p:nvPr/>
                </p:nvSpPr>
                <p:spPr>
                  <a:xfrm>
                    <a:off x="20718962" y="1315589"/>
                    <a:ext cx="816" cy="2043"/>
                  </a:xfrm>
                  <a:custGeom>
                    <a:avLst/>
                    <a:gdLst>
                      <a:gd name="connsiteX0" fmla="*/ 0 w 816"/>
                      <a:gd name="connsiteY0" fmla="*/ 2044 h 2043"/>
                      <a:gd name="connsiteX1" fmla="*/ 817 w 816"/>
                      <a:gd name="connsiteY1" fmla="*/ 0 h 2043"/>
                      <a:gd name="connsiteX2" fmla="*/ 0 w 816"/>
                      <a:gd name="connsiteY2" fmla="*/ 2044 h 2043"/>
                    </a:gdLst>
                    <a:ahLst/>
                    <a:cxnLst>
                      <a:cxn ang="0">
                        <a:pos x="connsiteX0" y="connsiteY0"/>
                      </a:cxn>
                      <a:cxn ang="0">
                        <a:pos x="connsiteX1" y="connsiteY1"/>
                      </a:cxn>
                      <a:cxn ang="0">
                        <a:pos x="connsiteX2" y="connsiteY2"/>
                      </a:cxn>
                    </a:cxnLst>
                    <a:rect l="l" t="t" r="r" b="b"/>
                    <a:pathLst>
                      <a:path w="816" h="2043">
                        <a:moveTo>
                          <a:pt x="0" y="2044"/>
                        </a:moveTo>
                        <a:lnTo>
                          <a:pt x="817" y="0"/>
                        </a:lnTo>
                        <a:cubicBezTo>
                          <a:pt x="273" y="681"/>
                          <a:pt x="136" y="1363"/>
                          <a:pt x="0" y="2044"/>
                        </a:cubicBezTo>
                        <a:close/>
                      </a:path>
                    </a:pathLst>
                  </a:custGeom>
                  <a:solidFill>
                    <a:srgbClr val="333333"/>
                  </a:solidFill>
                  <a:ln w="0" cap="flat">
                    <a:noFill/>
                    <a:prstDash val="solid"/>
                    <a:miter/>
                  </a:ln>
                </p:spPr>
                <p:txBody>
                  <a:bodyPr rtlCol="0" anchor="ctr"/>
                  <a:lstStyle/>
                  <a:p>
                    <a:endParaRPr lang="en-US"/>
                  </a:p>
                </p:txBody>
              </p:sp>
              <p:sp>
                <p:nvSpPr>
                  <p:cNvPr id="3529" name="Freeform: Shape 3528">
                    <a:extLst>
                      <a:ext uri="{FF2B5EF4-FFF2-40B4-BE49-F238E27FC236}">
                        <a16:creationId xmlns:a16="http://schemas.microsoft.com/office/drawing/2014/main" id="{AE4FFF98-8761-0501-2E9E-BA9F459DDD8A}"/>
                      </a:ext>
                    </a:extLst>
                  </p:cNvPr>
                  <p:cNvSpPr/>
                  <p:nvPr/>
                </p:nvSpPr>
                <p:spPr>
                  <a:xfrm>
                    <a:off x="20865154" y="1330848"/>
                    <a:ext cx="272" cy="272"/>
                  </a:xfrm>
                  <a:custGeom>
                    <a:avLst/>
                    <a:gdLst>
                      <a:gd name="connsiteX0" fmla="*/ 273 w 272"/>
                      <a:gd name="connsiteY0" fmla="*/ 272 h 272"/>
                      <a:gd name="connsiteX1" fmla="*/ 136 w 272"/>
                      <a:gd name="connsiteY1" fmla="*/ 272 h 272"/>
                      <a:gd name="connsiteX2" fmla="*/ 0 w 272"/>
                      <a:gd name="connsiteY2" fmla="*/ 0 h 272"/>
                      <a:gd name="connsiteX3" fmla="*/ 273 w 272"/>
                      <a:gd name="connsiteY3" fmla="*/ 272 h 272"/>
                    </a:gdLst>
                    <a:ahLst/>
                    <a:cxnLst>
                      <a:cxn ang="0">
                        <a:pos x="connsiteX0" y="connsiteY0"/>
                      </a:cxn>
                      <a:cxn ang="0">
                        <a:pos x="connsiteX1" y="connsiteY1"/>
                      </a:cxn>
                      <a:cxn ang="0">
                        <a:pos x="connsiteX2" y="connsiteY2"/>
                      </a:cxn>
                      <a:cxn ang="0">
                        <a:pos x="connsiteX3" y="connsiteY3"/>
                      </a:cxn>
                    </a:cxnLst>
                    <a:rect l="l" t="t" r="r" b="b"/>
                    <a:pathLst>
                      <a:path w="272" h="272">
                        <a:moveTo>
                          <a:pt x="273" y="272"/>
                        </a:moveTo>
                        <a:lnTo>
                          <a:pt x="136" y="272"/>
                        </a:lnTo>
                        <a:lnTo>
                          <a:pt x="0" y="0"/>
                        </a:lnTo>
                        <a:lnTo>
                          <a:pt x="273" y="272"/>
                        </a:lnTo>
                        <a:close/>
                      </a:path>
                    </a:pathLst>
                  </a:custGeom>
                  <a:solidFill>
                    <a:srgbClr val="333333"/>
                  </a:solidFill>
                  <a:ln w="0" cap="flat">
                    <a:noFill/>
                    <a:prstDash val="solid"/>
                    <a:miter/>
                  </a:ln>
                </p:spPr>
                <p:txBody>
                  <a:bodyPr rtlCol="0" anchor="ctr"/>
                  <a:lstStyle/>
                  <a:p>
                    <a:endParaRPr lang="en-US"/>
                  </a:p>
                </p:txBody>
              </p:sp>
              <p:sp>
                <p:nvSpPr>
                  <p:cNvPr id="3530" name="Freeform: Shape 3529">
                    <a:extLst>
                      <a:ext uri="{FF2B5EF4-FFF2-40B4-BE49-F238E27FC236}">
                        <a16:creationId xmlns:a16="http://schemas.microsoft.com/office/drawing/2014/main" id="{721A4CEE-B2F0-AF7E-EE50-F03E48ABF8C8}"/>
                      </a:ext>
                    </a:extLst>
                  </p:cNvPr>
                  <p:cNvSpPr/>
                  <p:nvPr/>
                </p:nvSpPr>
                <p:spPr>
                  <a:xfrm>
                    <a:off x="20776594" y="1284388"/>
                    <a:ext cx="1362" cy="272"/>
                  </a:xfrm>
                  <a:custGeom>
                    <a:avLst/>
                    <a:gdLst>
                      <a:gd name="connsiteX0" fmla="*/ 0 w 1362"/>
                      <a:gd name="connsiteY0" fmla="*/ 0 h 272"/>
                      <a:gd name="connsiteX1" fmla="*/ 1362 w 1362"/>
                      <a:gd name="connsiteY1" fmla="*/ 273 h 272"/>
                      <a:gd name="connsiteX2" fmla="*/ 0 w 1362"/>
                      <a:gd name="connsiteY2" fmla="*/ 0 h 272"/>
                    </a:gdLst>
                    <a:ahLst/>
                    <a:cxnLst>
                      <a:cxn ang="0">
                        <a:pos x="connsiteX0" y="connsiteY0"/>
                      </a:cxn>
                      <a:cxn ang="0">
                        <a:pos x="connsiteX1" y="connsiteY1"/>
                      </a:cxn>
                      <a:cxn ang="0">
                        <a:pos x="connsiteX2" y="connsiteY2"/>
                      </a:cxn>
                    </a:cxnLst>
                    <a:rect l="l" t="t" r="r" b="b"/>
                    <a:pathLst>
                      <a:path w="1362" h="272">
                        <a:moveTo>
                          <a:pt x="0" y="0"/>
                        </a:moveTo>
                        <a:cubicBezTo>
                          <a:pt x="0" y="0"/>
                          <a:pt x="818" y="273"/>
                          <a:pt x="1362" y="273"/>
                        </a:cubicBezTo>
                        <a:cubicBezTo>
                          <a:pt x="1362" y="136"/>
                          <a:pt x="818" y="0"/>
                          <a:pt x="0" y="0"/>
                        </a:cubicBezTo>
                        <a:close/>
                      </a:path>
                    </a:pathLst>
                  </a:custGeom>
                  <a:solidFill>
                    <a:srgbClr val="333333"/>
                  </a:solidFill>
                  <a:ln w="0" cap="flat">
                    <a:noFill/>
                    <a:prstDash val="solid"/>
                    <a:miter/>
                  </a:ln>
                </p:spPr>
                <p:txBody>
                  <a:bodyPr rtlCol="0" anchor="ctr"/>
                  <a:lstStyle/>
                  <a:p>
                    <a:endParaRPr lang="en-US"/>
                  </a:p>
                </p:txBody>
              </p:sp>
              <p:sp>
                <p:nvSpPr>
                  <p:cNvPr id="3531" name="Freeform: Shape 3530">
                    <a:extLst>
                      <a:ext uri="{FF2B5EF4-FFF2-40B4-BE49-F238E27FC236}">
                        <a16:creationId xmlns:a16="http://schemas.microsoft.com/office/drawing/2014/main" id="{F65389C4-0F90-D17D-A9FE-E9AE9B7A3D32}"/>
                      </a:ext>
                    </a:extLst>
                  </p:cNvPr>
                  <p:cNvSpPr/>
                  <p:nvPr/>
                </p:nvSpPr>
                <p:spPr>
                  <a:xfrm>
                    <a:off x="20718826" y="1317632"/>
                    <a:ext cx="136" cy="408"/>
                  </a:xfrm>
                  <a:custGeom>
                    <a:avLst/>
                    <a:gdLst>
                      <a:gd name="connsiteX0" fmla="*/ 0 w 136"/>
                      <a:gd name="connsiteY0" fmla="*/ 409 h 408"/>
                      <a:gd name="connsiteX1" fmla="*/ 136 w 136"/>
                      <a:gd name="connsiteY1" fmla="*/ 409 h 408"/>
                      <a:gd name="connsiteX2" fmla="*/ 136 w 136"/>
                      <a:gd name="connsiteY2" fmla="*/ 0 h 408"/>
                      <a:gd name="connsiteX3" fmla="*/ 0 w 136"/>
                      <a:gd name="connsiteY3" fmla="*/ 409 h 408"/>
                    </a:gdLst>
                    <a:ahLst/>
                    <a:cxnLst>
                      <a:cxn ang="0">
                        <a:pos x="connsiteX0" y="connsiteY0"/>
                      </a:cxn>
                      <a:cxn ang="0">
                        <a:pos x="connsiteX1" y="connsiteY1"/>
                      </a:cxn>
                      <a:cxn ang="0">
                        <a:pos x="connsiteX2" y="connsiteY2"/>
                      </a:cxn>
                      <a:cxn ang="0">
                        <a:pos x="connsiteX3" y="connsiteY3"/>
                      </a:cxn>
                    </a:cxnLst>
                    <a:rect l="l" t="t" r="r" b="b"/>
                    <a:pathLst>
                      <a:path w="136" h="408">
                        <a:moveTo>
                          <a:pt x="0" y="409"/>
                        </a:moveTo>
                        <a:lnTo>
                          <a:pt x="136" y="409"/>
                        </a:lnTo>
                        <a:lnTo>
                          <a:pt x="136" y="0"/>
                        </a:lnTo>
                        <a:lnTo>
                          <a:pt x="0" y="409"/>
                        </a:lnTo>
                        <a:close/>
                      </a:path>
                    </a:pathLst>
                  </a:custGeom>
                  <a:solidFill>
                    <a:srgbClr val="333333"/>
                  </a:solidFill>
                  <a:ln w="0" cap="flat">
                    <a:noFill/>
                    <a:prstDash val="solid"/>
                    <a:miter/>
                  </a:ln>
                </p:spPr>
                <p:txBody>
                  <a:bodyPr rtlCol="0" anchor="ctr"/>
                  <a:lstStyle/>
                  <a:p>
                    <a:endParaRPr lang="en-US"/>
                  </a:p>
                </p:txBody>
              </p:sp>
              <p:sp>
                <p:nvSpPr>
                  <p:cNvPr id="3532" name="Freeform: Shape 3531">
                    <a:extLst>
                      <a:ext uri="{FF2B5EF4-FFF2-40B4-BE49-F238E27FC236}">
                        <a16:creationId xmlns:a16="http://schemas.microsoft.com/office/drawing/2014/main" id="{5EC0F453-A0E3-62A7-8526-09565119E254}"/>
                      </a:ext>
                    </a:extLst>
                  </p:cNvPr>
                  <p:cNvSpPr/>
                  <p:nvPr/>
                </p:nvSpPr>
                <p:spPr>
                  <a:xfrm>
                    <a:off x="20699751" y="1360414"/>
                    <a:ext cx="13624" cy="953"/>
                  </a:xfrm>
                  <a:custGeom>
                    <a:avLst/>
                    <a:gdLst>
                      <a:gd name="connsiteX0" fmla="*/ 0 w 13624"/>
                      <a:gd name="connsiteY0" fmla="*/ 0 h 953"/>
                      <a:gd name="connsiteX1" fmla="*/ 0 w 13624"/>
                      <a:gd name="connsiteY1" fmla="*/ 954 h 953"/>
                      <a:gd name="connsiteX2" fmla="*/ 0 w 13624"/>
                      <a:gd name="connsiteY2" fmla="*/ 0 h 953"/>
                    </a:gdLst>
                    <a:ahLst/>
                    <a:cxnLst>
                      <a:cxn ang="0">
                        <a:pos x="connsiteX0" y="connsiteY0"/>
                      </a:cxn>
                      <a:cxn ang="0">
                        <a:pos x="connsiteX1" y="connsiteY1"/>
                      </a:cxn>
                      <a:cxn ang="0">
                        <a:pos x="connsiteX2" y="connsiteY2"/>
                      </a:cxn>
                    </a:cxnLst>
                    <a:rect l="l" t="t" r="r" b="b"/>
                    <a:pathLst>
                      <a:path w="13624" h="953">
                        <a:moveTo>
                          <a:pt x="0" y="0"/>
                        </a:moveTo>
                        <a:cubicBezTo>
                          <a:pt x="0" y="0"/>
                          <a:pt x="0" y="545"/>
                          <a:pt x="0" y="954"/>
                        </a:cubicBezTo>
                        <a:cubicBezTo>
                          <a:pt x="0" y="545"/>
                          <a:pt x="0" y="273"/>
                          <a:pt x="0" y="0"/>
                        </a:cubicBezTo>
                        <a:close/>
                      </a:path>
                    </a:pathLst>
                  </a:custGeom>
                  <a:solidFill>
                    <a:srgbClr val="333333"/>
                  </a:solidFill>
                  <a:ln w="0" cap="flat">
                    <a:noFill/>
                    <a:prstDash val="solid"/>
                    <a:miter/>
                  </a:ln>
                </p:spPr>
                <p:txBody>
                  <a:bodyPr rtlCol="0" anchor="ctr"/>
                  <a:lstStyle/>
                  <a:p>
                    <a:endParaRPr lang="en-US"/>
                  </a:p>
                </p:txBody>
              </p:sp>
              <p:sp>
                <p:nvSpPr>
                  <p:cNvPr id="3533" name="Freeform: Shape 3532">
                    <a:extLst>
                      <a:ext uri="{FF2B5EF4-FFF2-40B4-BE49-F238E27FC236}">
                        <a16:creationId xmlns:a16="http://schemas.microsoft.com/office/drawing/2014/main" id="{F76CB5B3-84F3-0B47-3575-0A15CEE5EAFF}"/>
                      </a:ext>
                    </a:extLst>
                  </p:cNvPr>
                  <p:cNvSpPr/>
                  <p:nvPr/>
                </p:nvSpPr>
                <p:spPr>
                  <a:xfrm>
                    <a:off x="20706291" y="1360141"/>
                    <a:ext cx="13624" cy="817"/>
                  </a:xfrm>
                  <a:custGeom>
                    <a:avLst/>
                    <a:gdLst>
                      <a:gd name="connsiteX0" fmla="*/ 0 w 13624"/>
                      <a:gd name="connsiteY0" fmla="*/ 0 h 817"/>
                      <a:gd name="connsiteX1" fmla="*/ 0 w 13624"/>
                      <a:gd name="connsiteY1" fmla="*/ 817 h 817"/>
                      <a:gd name="connsiteX2" fmla="*/ 0 w 13624"/>
                      <a:gd name="connsiteY2" fmla="*/ 0 h 817"/>
                    </a:gdLst>
                    <a:ahLst/>
                    <a:cxnLst>
                      <a:cxn ang="0">
                        <a:pos x="connsiteX0" y="connsiteY0"/>
                      </a:cxn>
                      <a:cxn ang="0">
                        <a:pos x="connsiteX1" y="connsiteY1"/>
                      </a:cxn>
                      <a:cxn ang="0">
                        <a:pos x="connsiteX2" y="connsiteY2"/>
                      </a:cxn>
                    </a:cxnLst>
                    <a:rect l="l" t="t" r="r" b="b"/>
                    <a:pathLst>
                      <a:path w="13624" h="817">
                        <a:moveTo>
                          <a:pt x="0" y="0"/>
                        </a:moveTo>
                        <a:cubicBezTo>
                          <a:pt x="0" y="0"/>
                          <a:pt x="0" y="681"/>
                          <a:pt x="0" y="817"/>
                        </a:cubicBezTo>
                        <a:lnTo>
                          <a:pt x="0" y="0"/>
                        </a:lnTo>
                        <a:close/>
                      </a:path>
                    </a:pathLst>
                  </a:custGeom>
                  <a:solidFill>
                    <a:srgbClr val="333333"/>
                  </a:solidFill>
                  <a:ln w="0" cap="flat">
                    <a:noFill/>
                    <a:prstDash val="solid"/>
                    <a:miter/>
                  </a:ln>
                </p:spPr>
                <p:txBody>
                  <a:bodyPr rtlCol="0" anchor="ctr"/>
                  <a:lstStyle/>
                  <a:p>
                    <a:endParaRPr lang="en-US"/>
                  </a:p>
                </p:txBody>
              </p:sp>
              <p:sp>
                <p:nvSpPr>
                  <p:cNvPr id="3534" name="Freeform: Shape 3533">
                    <a:extLst>
                      <a:ext uri="{FF2B5EF4-FFF2-40B4-BE49-F238E27FC236}">
                        <a16:creationId xmlns:a16="http://schemas.microsoft.com/office/drawing/2014/main" id="{BF335080-C8F0-E213-EB45-4D52094EE286}"/>
                      </a:ext>
                    </a:extLst>
                  </p:cNvPr>
                  <p:cNvSpPr/>
                  <p:nvPr/>
                </p:nvSpPr>
                <p:spPr>
                  <a:xfrm>
                    <a:off x="20696891" y="1407146"/>
                    <a:ext cx="409" cy="1907"/>
                  </a:xfrm>
                  <a:custGeom>
                    <a:avLst/>
                    <a:gdLst>
                      <a:gd name="connsiteX0" fmla="*/ 0 w 409"/>
                      <a:gd name="connsiteY0" fmla="*/ 0 h 1907"/>
                      <a:gd name="connsiteX1" fmla="*/ 409 w 409"/>
                      <a:gd name="connsiteY1" fmla="*/ 1907 h 1907"/>
                      <a:gd name="connsiteX2" fmla="*/ 0 w 409"/>
                      <a:gd name="connsiteY2" fmla="*/ 0 h 1907"/>
                    </a:gdLst>
                    <a:ahLst/>
                    <a:cxnLst>
                      <a:cxn ang="0">
                        <a:pos x="connsiteX0" y="connsiteY0"/>
                      </a:cxn>
                      <a:cxn ang="0">
                        <a:pos x="connsiteX1" y="connsiteY1"/>
                      </a:cxn>
                      <a:cxn ang="0">
                        <a:pos x="connsiteX2" y="connsiteY2"/>
                      </a:cxn>
                    </a:cxnLst>
                    <a:rect l="l" t="t" r="r" b="b"/>
                    <a:pathLst>
                      <a:path w="409" h="1907">
                        <a:moveTo>
                          <a:pt x="0" y="0"/>
                        </a:moveTo>
                        <a:lnTo>
                          <a:pt x="409" y="1907"/>
                        </a:lnTo>
                        <a:cubicBezTo>
                          <a:pt x="409" y="954"/>
                          <a:pt x="136" y="409"/>
                          <a:pt x="0" y="0"/>
                        </a:cubicBezTo>
                        <a:close/>
                      </a:path>
                    </a:pathLst>
                  </a:custGeom>
                  <a:solidFill>
                    <a:srgbClr val="333333"/>
                  </a:solidFill>
                  <a:ln w="0" cap="flat">
                    <a:noFill/>
                    <a:prstDash val="solid"/>
                    <a:miter/>
                  </a:ln>
                </p:spPr>
                <p:txBody>
                  <a:bodyPr rtlCol="0" anchor="ctr"/>
                  <a:lstStyle/>
                  <a:p>
                    <a:endParaRPr lang="en-US"/>
                  </a:p>
                </p:txBody>
              </p:sp>
              <p:sp>
                <p:nvSpPr>
                  <p:cNvPr id="3535" name="Freeform: Shape 3534">
                    <a:extLst>
                      <a:ext uri="{FF2B5EF4-FFF2-40B4-BE49-F238E27FC236}">
                        <a16:creationId xmlns:a16="http://schemas.microsoft.com/office/drawing/2014/main" id="{F8DEA791-F593-BBD1-BB7C-9F5B580AC47A}"/>
                      </a:ext>
                    </a:extLst>
                  </p:cNvPr>
                  <p:cNvSpPr/>
                  <p:nvPr/>
                </p:nvSpPr>
                <p:spPr>
                  <a:xfrm>
                    <a:off x="20703566" y="1364501"/>
                    <a:ext cx="272" cy="408"/>
                  </a:xfrm>
                  <a:custGeom>
                    <a:avLst/>
                    <a:gdLst>
                      <a:gd name="connsiteX0" fmla="*/ 0 w 272"/>
                      <a:gd name="connsiteY0" fmla="*/ 0 h 408"/>
                      <a:gd name="connsiteX1" fmla="*/ 273 w 272"/>
                      <a:gd name="connsiteY1" fmla="*/ 409 h 408"/>
                      <a:gd name="connsiteX2" fmla="*/ 0 w 272"/>
                      <a:gd name="connsiteY2" fmla="*/ 0 h 408"/>
                    </a:gdLst>
                    <a:ahLst/>
                    <a:cxnLst>
                      <a:cxn ang="0">
                        <a:pos x="connsiteX0" y="connsiteY0"/>
                      </a:cxn>
                      <a:cxn ang="0">
                        <a:pos x="connsiteX1" y="connsiteY1"/>
                      </a:cxn>
                      <a:cxn ang="0">
                        <a:pos x="connsiteX2" y="connsiteY2"/>
                      </a:cxn>
                    </a:cxnLst>
                    <a:rect l="l" t="t" r="r" b="b"/>
                    <a:pathLst>
                      <a:path w="272" h="408">
                        <a:moveTo>
                          <a:pt x="0" y="0"/>
                        </a:moveTo>
                        <a:cubicBezTo>
                          <a:pt x="0" y="0"/>
                          <a:pt x="0" y="272"/>
                          <a:pt x="273" y="409"/>
                        </a:cubicBezTo>
                        <a:cubicBezTo>
                          <a:pt x="273" y="136"/>
                          <a:pt x="273" y="0"/>
                          <a:pt x="0" y="0"/>
                        </a:cubicBezTo>
                        <a:close/>
                      </a:path>
                    </a:pathLst>
                  </a:custGeom>
                  <a:solidFill>
                    <a:srgbClr val="333333"/>
                  </a:solidFill>
                  <a:ln w="0" cap="flat">
                    <a:noFill/>
                    <a:prstDash val="solid"/>
                    <a:miter/>
                  </a:ln>
                </p:spPr>
                <p:txBody>
                  <a:bodyPr rtlCol="0" anchor="ctr"/>
                  <a:lstStyle/>
                  <a:p>
                    <a:endParaRPr lang="en-US"/>
                  </a:p>
                </p:txBody>
              </p:sp>
              <p:sp>
                <p:nvSpPr>
                  <p:cNvPr id="3536" name="Freeform: Shape 3535">
                    <a:extLst>
                      <a:ext uri="{FF2B5EF4-FFF2-40B4-BE49-F238E27FC236}">
                        <a16:creationId xmlns:a16="http://schemas.microsoft.com/office/drawing/2014/main" id="{43973B11-0569-9034-56EA-1C13B0F3FA1E}"/>
                      </a:ext>
                    </a:extLst>
                  </p:cNvPr>
                  <p:cNvSpPr/>
                  <p:nvPr/>
                </p:nvSpPr>
                <p:spPr>
                  <a:xfrm>
                    <a:off x="20870195" y="1358642"/>
                    <a:ext cx="272" cy="136"/>
                  </a:xfrm>
                  <a:custGeom>
                    <a:avLst/>
                    <a:gdLst>
                      <a:gd name="connsiteX0" fmla="*/ 273 w 272"/>
                      <a:gd name="connsiteY0" fmla="*/ 136 h 136"/>
                      <a:gd name="connsiteX1" fmla="*/ 273 w 272"/>
                      <a:gd name="connsiteY1" fmla="*/ 0 h 136"/>
                      <a:gd name="connsiteX2" fmla="*/ 0 w 272"/>
                      <a:gd name="connsiteY2" fmla="*/ 0 h 136"/>
                      <a:gd name="connsiteX3" fmla="*/ 273 w 272"/>
                      <a:gd name="connsiteY3" fmla="*/ 136 h 136"/>
                    </a:gdLst>
                    <a:ahLst/>
                    <a:cxnLst>
                      <a:cxn ang="0">
                        <a:pos x="connsiteX0" y="connsiteY0"/>
                      </a:cxn>
                      <a:cxn ang="0">
                        <a:pos x="connsiteX1" y="connsiteY1"/>
                      </a:cxn>
                      <a:cxn ang="0">
                        <a:pos x="connsiteX2" y="connsiteY2"/>
                      </a:cxn>
                      <a:cxn ang="0">
                        <a:pos x="connsiteX3" y="connsiteY3"/>
                      </a:cxn>
                    </a:cxnLst>
                    <a:rect l="l" t="t" r="r" b="b"/>
                    <a:pathLst>
                      <a:path w="272" h="136">
                        <a:moveTo>
                          <a:pt x="273" y="136"/>
                        </a:moveTo>
                        <a:lnTo>
                          <a:pt x="273" y="0"/>
                        </a:lnTo>
                        <a:lnTo>
                          <a:pt x="0" y="0"/>
                        </a:lnTo>
                        <a:lnTo>
                          <a:pt x="273" y="136"/>
                        </a:lnTo>
                        <a:close/>
                      </a:path>
                    </a:pathLst>
                  </a:custGeom>
                  <a:solidFill>
                    <a:srgbClr val="333333"/>
                  </a:solidFill>
                  <a:ln w="0" cap="flat">
                    <a:noFill/>
                    <a:prstDash val="solid"/>
                    <a:miter/>
                  </a:ln>
                </p:spPr>
                <p:txBody>
                  <a:bodyPr rtlCol="0" anchor="ctr"/>
                  <a:lstStyle/>
                  <a:p>
                    <a:endParaRPr lang="en-US"/>
                  </a:p>
                </p:txBody>
              </p:sp>
              <p:sp>
                <p:nvSpPr>
                  <p:cNvPr id="3537" name="Freeform: Shape 3536">
                    <a:extLst>
                      <a:ext uri="{FF2B5EF4-FFF2-40B4-BE49-F238E27FC236}">
                        <a16:creationId xmlns:a16="http://schemas.microsoft.com/office/drawing/2014/main" id="{30A48BFC-470D-3895-7A71-D4BA0B88681D}"/>
                      </a:ext>
                    </a:extLst>
                  </p:cNvPr>
                  <p:cNvSpPr/>
                  <p:nvPr/>
                </p:nvSpPr>
                <p:spPr>
                  <a:xfrm>
                    <a:off x="20874690" y="1361912"/>
                    <a:ext cx="545" cy="1498"/>
                  </a:xfrm>
                  <a:custGeom>
                    <a:avLst/>
                    <a:gdLst>
                      <a:gd name="connsiteX0" fmla="*/ 0 w 545"/>
                      <a:gd name="connsiteY0" fmla="*/ 0 h 1498"/>
                      <a:gd name="connsiteX1" fmla="*/ 546 w 545"/>
                      <a:gd name="connsiteY1" fmla="*/ 1499 h 1498"/>
                      <a:gd name="connsiteX2" fmla="*/ 0 w 545"/>
                      <a:gd name="connsiteY2" fmla="*/ 0 h 1498"/>
                    </a:gdLst>
                    <a:ahLst/>
                    <a:cxnLst>
                      <a:cxn ang="0">
                        <a:pos x="connsiteX0" y="connsiteY0"/>
                      </a:cxn>
                      <a:cxn ang="0">
                        <a:pos x="connsiteX1" y="connsiteY1"/>
                      </a:cxn>
                      <a:cxn ang="0">
                        <a:pos x="connsiteX2" y="connsiteY2"/>
                      </a:cxn>
                    </a:cxnLst>
                    <a:rect l="l" t="t" r="r" b="b"/>
                    <a:pathLst>
                      <a:path w="545" h="1498">
                        <a:moveTo>
                          <a:pt x="0" y="0"/>
                        </a:moveTo>
                        <a:lnTo>
                          <a:pt x="546" y="1499"/>
                        </a:lnTo>
                        <a:cubicBezTo>
                          <a:pt x="546" y="1499"/>
                          <a:pt x="136" y="409"/>
                          <a:pt x="0" y="0"/>
                        </a:cubicBezTo>
                        <a:close/>
                      </a:path>
                    </a:pathLst>
                  </a:custGeom>
                  <a:solidFill>
                    <a:srgbClr val="333333"/>
                  </a:solidFill>
                  <a:ln w="0" cap="flat">
                    <a:noFill/>
                    <a:prstDash val="solid"/>
                    <a:miter/>
                  </a:ln>
                </p:spPr>
                <p:txBody>
                  <a:bodyPr rtlCol="0" anchor="ctr"/>
                  <a:lstStyle/>
                  <a:p>
                    <a:endParaRPr lang="en-US"/>
                  </a:p>
                </p:txBody>
              </p:sp>
              <p:sp>
                <p:nvSpPr>
                  <p:cNvPr id="3538" name="Freeform: Shape 3537">
                    <a:extLst>
                      <a:ext uri="{FF2B5EF4-FFF2-40B4-BE49-F238E27FC236}">
                        <a16:creationId xmlns:a16="http://schemas.microsoft.com/office/drawing/2014/main" id="{B6981B9C-6725-D87E-8E6B-DEDB2F7224B7}"/>
                      </a:ext>
                    </a:extLst>
                  </p:cNvPr>
                  <p:cNvSpPr/>
                  <p:nvPr/>
                </p:nvSpPr>
                <p:spPr>
                  <a:xfrm>
                    <a:off x="20805342" y="1287374"/>
                    <a:ext cx="1723" cy="1237"/>
                  </a:xfrm>
                  <a:custGeom>
                    <a:avLst/>
                    <a:gdLst>
                      <a:gd name="connsiteX0" fmla="*/ 0 w 1723"/>
                      <a:gd name="connsiteY0" fmla="*/ 12 h 1237"/>
                      <a:gd name="connsiteX1" fmla="*/ 955 w 1723"/>
                      <a:gd name="connsiteY1" fmla="*/ 1238 h 1237"/>
                      <a:gd name="connsiteX2" fmla="*/ 0 w 1723"/>
                      <a:gd name="connsiteY2" fmla="*/ 12 h 1237"/>
                    </a:gdLst>
                    <a:ahLst/>
                    <a:cxnLst>
                      <a:cxn ang="0">
                        <a:pos x="connsiteX0" y="connsiteY0"/>
                      </a:cxn>
                      <a:cxn ang="0">
                        <a:pos x="connsiteX1" y="connsiteY1"/>
                      </a:cxn>
                      <a:cxn ang="0">
                        <a:pos x="connsiteX2" y="connsiteY2"/>
                      </a:cxn>
                    </a:cxnLst>
                    <a:rect l="l" t="t" r="r" b="b"/>
                    <a:pathLst>
                      <a:path w="1723" h="1237">
                        <a:moveTo>
                          <a:pt x="0" y="12"/>
                        </a:moveTo>
                        <a:cubicBezTo>
                          <a:pt x="0" y="12"/>
                          <a:pt x="1499" y="965"/>
                          <a:pt x="955" y="1238"/>
                        </a:cubicBezTo>
                        <a:cubicBezTo>
                          <a:pt x="2044" y="965"/>
                          <a:pt x="2180" y="-124"/>
                          <a:pt x="0" y="12"/>
                        </a:cubicBezTo>
                        <a:close/>
                      </a:path>
                    </a:pathLst>
                  </a:custGeom>
                  <a:solidFill>
                    <a:srgbClr val="333333"/>
                  </a:solidFill>
                  <a:ln w="0" cap="flat">
                    <a:noFill/>
                    <a:prstDash val="solid"/>
                    <a:miter/>
                  </a:ln>
                </p:spPr>
                <p:txBody>
                  <a:bodyPr rtlCol="0" anchor="ctr"/>
                  <a:lstStyle/>
                  <a:p>
                    <a:endParaRPr lang="en-US"/>
                  </a:p>
                </p:txBody>
              </p:sp>
              <p:sp>
                <p:nvSpPr>
                  <p:cNvPr id="3539" name="Freeform: Shape 3538">
                    <a:extLst>
                      <a:ext uri="{FF2B5EF4-FFF2-40B4-BE49-F238E27FC236}">
                        <a16:creationId xmlns:a16="http://schemas.microsoft.com/office/drawing/2014/main" id="{21E335DA-1B1D-AA81-AFD0-599C59B29079}"/>
                      </a:ext>
                    </a:extLst>
                  </p:cNvPr>
                  <p:cNvSpPr/>
                  <p:nvPr/>
                </p:nvSpPr>
                <p:spPr>
                  <a:xfrm>
                    <a:off x="20854799" y="1355693"/>
                    <a:ext cx="954" cy="633"/>
                  </a:xfrm>
                  <a:custGeom>
                    <a:avLst/>
                    <a:gdLst>
                      <a:gd name="connsiteX0" fmla="*/ 0 w 954"/>
                      <a:gd name="connsiteY0" fmla="*/ 88 h 633"/>
                      <a:gd name="connsiteX1" fmla="*/ 955 w 954"/>
                      <a:gd name="connsiteY1" fmla="*/ 633 h 633"/>
                      <a:gd name="connsiteX2" fmla="*/ 0 w 954"/>
                      <a:gd name="connsiteY2" fmla="*/ 88 h 633"/>
                    </a:gdLst>
                    <a:ahLst/>
                    <a:cxnLst>
                      <a:cxn ang="0">
                        <a:pos x="connsiteX0" y="connsiteY0"/>
                      </a:cxn>
                      <a:cxn ang="0">
                        <a:pos x="connsiteX1" y="connsiteY1"/>
                      </a:cxn>
                      <a:cxn ang="0">
                        <a:pos x="connsiteX2" y="connsiteY2"/>
                      </a:cxn>
                    </a:cxnLst>
                    <a:rect l="l" t="t" r="r" b="b"/>
                    <a:pathLst>
                      <a:path w="954" h="633">
                        <a:moveTo>
                          <a:pt x="0" y="88"/>
                        </a:moveTo>
                        <a:cubicBezTo>
                          <a:pt x="0" y="88"/>
                          <a:pt x="682" y="361"/>
                          <a:pt x="955" y="633"/>
                        </a:cubicBezTo>
                        <a:cubicBezTo>
                          <a:pt x="409" y="224"/>
                          <a:pt x="0" y="-184"/>
                          <a:pt x="0" y="88"/>
                        </a:cubicBezTo>
                        <a:close/>
                      </a:path>
                    </a:pathLst>
                  </a:custGeom>
                  <a:solidFill>
                    <a:srgbClr val="333333"/>
                  </a:solidFill>
                  <a:ln w="0" cap="flat">
                    <a:noFill/>
                    <a:prstDash val="solid"/>
                    <a:miter/>
                  </a:ln>
                </p:spPr>
                <p:txBody>
                  <a:bodyPr rtlCol="0" anchor="ctr"/>
                  <a:lstStyle/>
                  <a:p>
                    <a:endParaRPr lang="en-US"/>
                  </a:p>
                </p:txBody>
              </p:sp>
              <p:sp>
                <p:nvSpPr>
                  <p:cNvPr id="3540" name="Freeform: Shape 3539">
                    <a:extLst>
                      <a:ext uri="{FF2B5EF4-FFF2-40B4-BE49-F238E27FC236}">
                        <a16:creationId xmlns:a16="http://schemas.microsoft.com/office/drawing/2014/main" id="{140AA27E-D2F5-FCCD-AF55-4E04AC48551A}"/>
                      </a:ext>
                    </a:extLst>
                  </p:cNvPr>
                  <p:cNvSpPr/>
                  <p:nvPr/>
                </p:nvSpPr>
                <p:spPr>
                  <a:xfrm>
                    <a:off x="20855754" y="1356326"/>
                    <a:ext cx="816" cy="544"/>
                  </a:xfrm>
                  <a:custGeom>
                    <a:avLst/>
                    <a:gdLst>
                      <a:gd name="connsiteX0" fmla="*/ 0 w 816"/>
                      <a:gd name="connsiteY0" fmla="*/ 0 h 544"/>
                      <a:gd name="connsiteX1" fmla="*/ 817 w 816"/>
                      <a:gd name="connsiteY1" fmla="*/ 545 h 544"/>
                      <a:gd name="connsiteX2" fmla="*/ 0 w 816"/>
                      <a:gd name="connsiteY2" fmla="*/ 0 h 544"/>
                    </a:gdLst>
                    <a:ahLst/>
                    <a:cxnLst>
                      <a:cxn ang="0">
                        <a:pos x="connsiteX0" y="connsiteY0"/>
                      </a:cxn>
                      <a:cxn ang="0">
                        <a:pos x="connsiteX1" y="connsiteY1"/>
                      </a:cxn>
                      <a:cxn ang="0">
                        <a:pos x="connsiteX2" y="connsiteY2"/>
                      </a:cxn>
                    </a:cxnLst>
                    <a:rect l="l" t="t" r="r" b="b"/>
                    <a:pathLst>
                      <a:path w="816" h="544">
                        <a:moveTo>
                          <a:pt x="0" y="0"/>
                        </a:moveTo>
                        <a:lnTo>
                          <a:pt x="817" y="545"/>
                        </a:lnTo>
                        <a:cubicBezTo>
                          <a:pt x="817" y="545"/>
                          <a:pt x="271" y="136"/>
                          <a:pt x="0" y="0"/>
                        </a:cubicBezTo>
                        <a:close/>
                      </a:path>
                    </a:pathLst>
                  </a:custGeom>
                  <a:solidFill>
                    <a:srgbClr val="333333"/>
                  </a:solidFill>
                  <a:ln w="0" cap="flat">
                    <a:noFill/>
                    <a:prstDash val="solid"/>
                    <a:miter/>
                  </a:ln>
                </p:spPr>
                <p:txBody>
                  <a:bodyPr rtlCol="0" anchor="ctr"/>
                  <a:lstStyle/>
                  <a:p>
                    <a:endParaRPr lang="en-US"/>
                  </a:p>
                </p:txBody>
              </p:sp>
              <p:sp>
                <p:nvSpPr>
                  <p:cNvPr id="3541" name="Freeform: Shape 3540">
                    <a:extLst>
                      <a:ext uri="{FF2B5EF4-FFF2-40B4-BE49-F238E27FC236}">
                        <a16:creationId xmlns:a16="http://schemas.microsoft.com/office/drawing/2014/main" id="{07C61B6D-50F0-D576-2FCD-4FE5574C0537}"/>
                      </a:ext>
                    </a:extLst>
                  </p:cNvPr>
                  <p:cNvSpPr/>
                  <p:nvPr/>
                </p:nvSpPr>
                <p:spPr>
                  <a:xfrm>
                    <a:off x="20791990" y="1304144"/>
                    <a:ext cx="409" cy="325"/>
                  </a:xfrm>
                  <a:custGeom>
                    <a:avLst/>
                    <a:gdLst>
                      <a:gd name="connsiteX0" fmla="*/ 409 w 409"/>
                      <a:gd name="connsiteY0" fmla="*/ 272 h 325"/>
                      <a:gd name="connsiteX1" fmla="*/ 0 w 409"/>
                      <a:gd name="connsiteY1" fmla="*/ 0 h 325"/>
                      <a:gd name="connsiteX2" fmla="*/ 409 w 409"/>
                      <a:gd name="connsiteY2" fmla="*/ 272 h 325"/>
                    </a:gdLst>
                    <a:ahLst/>
                    <a:cxnLst>
                      <a:cxn ang="0">
                        <a:pos x="connsiteX0" y="connsiteY0"/>
                      </a:cxn>
                      <a:cxn ang="0">
                        <a:pos x="connsiteX1" y="connsiteY1"/>
                      </a:cxn>
                      <a:cxn ang="0">
                        <a:pos x="connsiteX2" y="connsiteY2"/>
                      </a:cxn>
                    </a:cxnLst>
                    <a:rect l="l" t="t" r="r" b="b"/>
                    <a:pathLst>
                      <a:path w="409" h="325">
                        <a:moveTo>
                          <a:pt x="409" y="272"/>
                        </a:moveTo>
                        <a:cubicBezTo>
                          <a:pt x="409" y="272"/>
                          <a:pt x="136" y="0"/>
                          <a:pt x="0" y="0"/>
                        </a:cubicBezTo>
                        <a:cubicBezTo>
                          <a:pt x="0" y="272"/>
                          <a:pt x="273" y="409"/>
                          <a:pt x="409" y="272"/>
                        </a:cubicBezTo>
                        <a:close/>
                      </a:path>
                    </a:pathLst>
                  </a:custGeom>
                  <a:solidFill>
                    <a:srgbClr val="333333"/>
                  </a:solidFill>
                  <a:ln w="0" cap="flat">
                    <a:noFill/>
                    <a:prstDash val="solid"/>
                    <a:miter/>
                  </a:ln>
                </p:spPr>
                <p:txBody>
                  <a:bodyPr rtlCol="0" anchor="ctr"/>
                  <a:lstStyle/>
                  <a:p>
                    <a:endParaRPr lang="en-US"/>
                  </a:p>
                </p:txBody>
              </p:sp>
              <p:sp>
                <p:nvSpPr>
                  <p:cNvPr id="3542" name="Freeform: Shape 3541">
                    <a:extLst>
                      <a:ext uri="{FF2B5EF4-FFF2-40B4-BE49-F238E27FC236}">
                        <a16:creationId xmlns:a16="http://schemas.microsoft.com/office/drawing/2014/main" id="{6D7BD538-F0A6-EF6F-A6B6-417C60AE5986}"/>
                      </a:ext>
                    </a:extLst>
                  </p:cNvPr>
                  <p:cNvSpPr/>
                  <p:nvPr/>
                </p:nvSpPr>
                <p:spPr>
                  <a:xfrm>
                    <a:off x="20875372" y="1357007"/>
                    <a:ext cx="8447" cy="13565"/>
                  </a:xfrm>
                  <a:custGeom>
                    <a:avLst/>
                    <a:gdLst>
                      <a:gd name="connsiteX0" fmla="*/ 0 w 8447"/>
                      <a:gd name="connsiteY0" fmla="*/ 7766 h 13565"/>
                      <a:gd name="connsiteX1" fmla="*/ 2317 w 8447"/>
                      <a:gd name="connsiteY1" fmla="*/ 8584 h 13565"/>
                      <a:gd name="connsiteX2" fmla="*/ 4496 w 8447"/>
                      <a:gd name="connsiteY2" fmla="*/ 13488 h 13565"/>
                      <a:gd name="connsiteX3" fmla="*/ 6130 w 8447"/>
                      <a:gd name="connsiteY3" fmla="*/ 13488 h 13565"/>
                      <a:gd name="connsiteX4" fmla="*/ 5041 w 8447"/>
                      <a:gd name="connsiteY4" fmla="*/ 10627 h 13565"/>
                      <a:gd name="connsiteX5" fmla="*/ 6540 w 8447"/>
                      <a:gd name="connsiteY5" fmla="*/ 13216 h 13565"/>
                      <a:gd name="connsiteX6" fmla="*/ 8447 w 8447"/>
                      <a:gd name="connsiteY6" fmla="*/ 12535 h 13565"/>
                      <a:gd name="connsiteX7" fmla="*/ 1635 w 8447"/>
                      <a:gd name="connsiteY7" fmla="*/ 0 h 13565"/>
                      <a:gd name="connsiteX8" fmla="*/ 4359 w 8447"/>
                      <a:gd name="connsiteY8" fmla="*/ 9128 h 13565"/>
                      <a:gd name="connsiteX9" fmla="*/ 2724 w 8447"/>
                      <a:gd name="connsiteY9" fmla="*/ 8447 h 13565"/>
                      <a:gd name="connsiteX10" fmla="*/ 1089 w 8447"/>
                      <a:gd name="connsiteY10" fmla="*/ 818 h 13565"/>
                      <a:gd name="connsiteX11" fmla="*/ 2180 w 8447"/>
                      <a:gd name="connsiteY11" fmla="*/ 7357 h 13565"/>
                      <a:gd name="connsiteX12" fmla="*/ 136 w 8447"/>
                      <a:gd name="connsiteY12" fmla="*/ 6404 h 13565"/>
                      <a:gd name="connsiteX13" fmla="*/ 136 w 8447"/>
                      <a:gd name="connsiteY13" fmla="*/ 7766 h 13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447" h="13565">
                        <a:moveTo>
                          <a:pt x="0" y="7766"/>
                        </a:moveTo>
                        <a:cubicBezTo>
                          <a:pt x="682" y="7766"/>
                          <a:pt x="3133" y="14306"/>
                          <a:pt x="2317" y="8584"/>
                        </a:cubicBezTo>
                        <a:cubicBezTo>
                          <a:pt x="3952" y="8447"/>
                          <a:pt x="3815" y="12126"/>
                          <a:pt x="4496" y="13488"/>
                        </a:cubicBezTo>
                        <a:cubicBezTo>
                          <a:pt x="4632" y="12262"/>
                          <a:pt x="5587" y="13897"/>
                          <a:pt x="6130" y="13488"/>
                        </a:cubicBezTo>
                        <a:cubicBezTo>
                          <a:pt x="5723" y="12807"/>
                          <a:pt x="5177" y="11990"/>
                          <a:pt x="5041" y="10627"/>
                        </a:cubicBezTo>
                        <a:cubicBezTo>
                          <a:pt x="5587" y="9810"/>
                          <a:pt x="6540" y="11717"/>
                          <a:pt x="6540" y="13216"/>
                        </a:cubicBezTo>
                        <a:cubicBezTo>
                          <a:pt x="6949" y="11172"/>
                          <a:pt x="8311" y="15396"/>
                          <a:pt x="8447" y="12535"/>
                        </a:cubicBezTo>
                        <a:cubicBezTo>
                          <a:pt x="6949" y="6949"/>
                          <a:pt x="4905" y="3134"/>
                          <a:pt x="1635" y="0"/>
                        </a:cubicBezTo>
                        <a:cubicBezTo>
                          <a:pt x="2861" y="2997"/>
                          <a:pt x="4496" y="6404"/>
                          <a:pt x="4359" y="9128"/>
                        </a:cubicBezTo>
                        <a:lnTo>
                          <a:pt x="2724" y="8447"/>
                        </a:lnTo>
                        <a:cubicBezTo>
                          <a:pt x="3133" y="5314"/>
                          <a:pt x="1771" y="3679"/>
                          <a:pt x="1089" y="818"/>
                        </a:cubicBezTo>
                        <a:lnTo>
                          <a:pt x="2180" y="7357"/>
                        </a:lnTo>
                        <a:cubicBezTo>
                          <a:pt x="1908" y="10627"/>
                          <a:pt x="1089" y="8720"/>
                          <a:pt x="136" y="6404"/>
                        </a:cubicBezTo>
                        <a:cubicBezTo>
                          <a:pt x="273" y="6949"/>
                          <a:pt x="409" y="7494"/>
                          <a:pt x="136" y="7766"/>
                        </a:cubicBezTo>
                        <a:close/>
                      </a:path>
                    </a:pathLst>
                  </a:custGeom>
                  <a:solidFill>
                    <a:srgbClr val="333333"/>
                  </a:solidFill>
                  <a:ln w="0" cap="flat">
                    <a:noFill/>
                    <a:prstDash val="solid"/>
                    <a:miter/>
                  </a:ln>
                </p:spPr>
                <p:txBody>
                  <a:bodyPr rtlCol="0" anchor="ctr"/>
                  <a:lstStyle/>
                  <a:p>
                    <a:endParaRPr lang="en-US"/>
                  </a:p>
                </p:txBody>
              </p:sp>
              <p:sp>
                <p:nvSpPr>
                  <p:cNvPr id="3543" name="Freeform: Shape 3542">
                    <a:extLst>
                      <a:ext uri="{FF2B5EF4-FFF2-40B4-BE49-F238E27FC236}">
                        <a16:creationId xmlns:a16="http://schemas.microsoft.com/office/drawing/2014/main" id="{37E53512-D610-AC60-8C6E-376D0DAD6891}"/>
                      </a:ext>
                    </a:extLst>
                  </p:cNvPr>
                  <p:cNvSpPr/>
                  <p:nvPr/>
                </p:nvSpPr>
                <p:spPr>
                  <a:xfrm>
                    <a:off x="20862293" y="1364092"/>
                    <a:ext cx="136" cy="272"/>
                  </a:xfrm>
                  <a:custGeom>
                    <a:avLst/>
                    <a:gdLst>
                      <a:gd name="connsiteX0" fmla="*/ 0 w 136"/>
                      <a:gd name="connsiteY0" fmla="*/ 0 h 272"/>
                      <a:gd name="connsiteX1" fmla="*/ 0 w 136"/>
                      <a:gd name="connsiteY1" fmla="*/ 0 h 272"/>
                      <a:gd name="connsiteX2" fmla="*/ 136 w 136"/>
                      <a:gd name="connsiteY2" fmla="*/ 272 h 272"/>
                      <a:gd name="connsiteX3" fmla="*/ 136 w 136"/>
                      <a:gd name="connsiteY3" fmla="*/ 0 h 272"/>
                    </a:gdLst>
                    <a:ahLst/>
                    <a:cxnLst>
                      <a:cxn ang="0">
                        <a:pos x="connsiteX0" y="connsiteY0"/>
                      </a:cxn>
                      <a:cxn ang="0">
                        <a:pos x="connsiteX1" y="connsiteY1"/>
                      </a:cxn>
                      <a:cxn ang="0">
                        <a:pos x="connsiteX2" y="connsiteY2"/>
                      </a:cxn>
                      <a:cxn ang="0">
                        <a:pos x="connsiteX3" y="connsiteY3"/>
                      </a:cxn>
                    </a:cxnLst>
                    <a:rect l="l" t="t" r="r" b="b"/>
                    <a:pathLst>
                      <a:path w="136" h="272">
                        <a:moveTo>
                          <a:pt x="0" y="0"/>
                        </a:moveTo>
                        <a:lnTo>
                          <a:pt x="0" y="0"/>
                        </a:lnTo>
                        <a:cubicBezTo>
                          <a:pt x="0" y="0"/>
                          <a:pt x="0" y="272"/>
                          <a:pt x="136" y="272"/>
                        </a:cubicBezTo>
                        <a:lnTo>
                          <a:pt x="136" y="0"/>
                        </a:lnTo>
                        <a:close/>
                      </a:path>
                    </a:pathLst>
                  </a:custGeom>
                  <a:solidFill>
                    <a:srgbClr val="333333"/>
                  </a:solidFill>
                  <a:ln w="0" cap="flat">
                    <a:noFill/>
                    <a:prstDash val="solid"/>
                    <a:miter/>
                  </a:ln>
                </p:spPr>
                <p:txBody>
                  <a:bodyPr rtlCol="0" anchor="ctr"/>
                  <a:lstStyle/>
                  <a:p>
                    <a:endParaRPr lang="en-US"/>
                  </a:p>
                </p:txBody>
              </p:sp>
              <p:sp>
                <p:nvSpPr>
                  <p:cNvPr id="3544" name="Freeform: Shape 3543">
                    <a:extLst>
                      <a:ext uri="{FF2B5EF4-FFF2-40B4-BE49-F238E27FC236}">
                        <a16:creationId xmlns:a16="http://schemas.microsoft.com/office/drawing/2014/main" id="{58E4A0C9-45DC-57C8-7729-D14B29D78C71}"/>
                      </a:ext>
                    </a:extLst>
                  </p:cNvPr>
                  <p:cNvSpPr/>
                  <p:nvPr/>
                </p:nvSpPr>
                <p:spPr>
                  <a:xfrm>
                    <a:off x="20725502" y="1405217"/>
                    <a:ext cx="545" cy="430"/>
                  </a:xfrm>
                  <a:custGeom>
                    <a:avLst/>
                    <a:gdLst>
                      <a:gd name="connsiteX0" fmla="*/ 0 w 545"/>
                      <a:gd name="connsiteY0" fmla="*/ 22 h 430"/>
                      <a:gd name="connsiteX1" fmla="*/ 546 w 545"/>
                      <a:gd name="connsiteY1" fmla="*/ 431 h 430"/>
                      <a:gd name="connsiteX2" fmla="*/ 0 w 545"/>
                      <a:gd name="connsiteY2" fmla="*/ 22 h 430"/>
                    </a:gdLst>
                    <a:ahLst/>
                    <a:cxnLst>
                      <a:cxn ang="0">
                        <a:pos x="connsiteX0" y="connsiteY0"/>
                      </a:cxn>
                      <a:cxn ang="0">
                        <a:pos x="connsiteX1" y="connsiteY1"/>
                      </a:cxn>
                      <a:cxn ang="0">
                        <a:pos x="connsiteX2" y="connsiteY2"/>
                      </a:cxn>
                    </a:cxnLst>
                    <a:rect l="l" t="t" r="r" b="b"/>
                    <a:pathLst>
                      <a:path w="545" h="430">
                        <a:moveTo>
                          <a:pt x="0" y="22"/>
                        </a:moveTo>
                        <a:lnTo>
                          <a:pt x="546" y="431"/>
                        </a:lnTo>
                        <a:cubicBezTo>
                          <a:pt x="546" y="431"/>
                          <a:pt x="136" y="-114"/>
                          <a:pt x="0" y="22"/>
                        </a:cubicBezTo>
                        <a:close/>
                      </a:path>
                    </a:pathLst>
                  </a:custGeom>
                  <a:solidFill>
                    <a:srgbClr val="333333"/>
                  </a:solidFill>
                  <a:ln w="0" cap="flat">
                    <a:noFill/>
                    <a:prstDash val="solid"/>
                    <a:miter/>
                  </a:ln>
                </p:spPr>
                <p:txBody>
                  <a:bodyPr rtlCol="0" anchor="ctr"/>
                  <a:lstStyle/>
                  <a:p>
                    <a:endParaRPr lang="en-US"/>
                  </a:p>
                </p:txBody>
              </p:sp>
              <p:sp>
                <p:nvSpPr>
                  <p:cNvPr id="3545" name="Freeform: Shape 3544">
                    <a:extLst>
                      <a:ext uri="{FF2B5EF4-FFF2-40B4-BE49-F238E27FC236}">
                        <a16:creationId xmlns:a16="http://schemas.microsoft.com/office/drawing/2014/main" id="{36A38F09-05B0-F8E3-29EE-12F54740E815}"/>
                      </a:ext>
                    </a:extLst>
                  </p:cNvPr>
                  <p:cNvSpPr/>
                  <p:nvPr/>
                </p:nvSpPr>
                <p:spPr>
                  <a:xfrm>
                    <a:off x="20867742" y="1358506"/>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333333"/>
                  </a:solidFill>
                  <a:ln w="0" cap="flat">
                    <a:noFill/>
                    <a:prstDash val="solid"/>
                    <a:miter/>
                  </a:ln>
                </p:spPr>
                <p:txBody>
                  <a:bodyPr rtlCol="0" anchor="ctr"/>
                  <a:lstStyle/>
                  <a:p>
                    <a:endParaRPr lang="en-US"/>
                  </a:p>
                </p:txBody>
              </p:sp>
              <p:sp>
                <p:nvSpPr>
                  <p:cNvPr id="3546" name="Freeform: Shape 3545">
                    <a:extLst>
                      <a:ext uri="{FF2B5EF4-FFF2-40B4-BE49-F238E27FC236}">
                        <a16:creationId xmlns:a16="http://schemas.microsoft.com/office/drawing/2014/main" id="{94864CF3-8DC4-9D32-A51A-AE4025CFE92F}"/>
                      </a:ext>
                    </a:extLst>
                  </p:cNvPr>
                  <p:cNvSpPr/>
                  <p:nvPr/>
                </p:nvSpPr>
                <p:spPr>
                  <a:xfrm>
                    <a:off x="20725502" y="1393385"/>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333333"/>
                  </a:solidFill>
                  <a:ln w="0" cap="flat">
                    <a:noFill/>
                    <a:prstDash val="solid"/>
                    <a:miter/>
                  </a:ln>
                </p:spPr>
                <p:txBody>
                  <a:bodyPr rtlCol="0" anchor="ctr"/>
                  <a:lstStyle/>
                  <a:p>
                    <a:endParaRPr lang="en-US"/>
                  </a:p>
                </p:txBody>
              </p:sp>
              <p:sp>
                <p:nvSpPr>
                  <p:cNvPr id="3547" name="Freeform: Shape 3546">
                    <a:extLst>
                      <a:ext uri="{FF2B5EF4-FFF2-40B4-BE49-F238E27FC236}">
                        <a16:creationId xmlns:a16="http://schemas.microsoft.com/office/drawing/2014/main" id="{C471FCF5-5432-D9EA-77A1-6D6EB23B2E41}"/>
                      </a:ext>
                    </a:extLst>
                  </p:cNvPr>
                  <p:cNvSpPr/>
                  <p:nvPr/>
                </p:nvSpPr>
                <p:spPr>
                  <a:xfrm>
                    <a:off x="20695119" y="1388208"/>
                    <a:ext cx="136" cy="157"/>
                  </a:xfrm>
                  <a:custGeom>
                    <a:avLst/>
                    <a:gdLst>
                      <a:gd name="connsiteX0" fmla="*/ 136 w 136"/>
                      <a:gd name="connsiteY0" fmla="*/ 0 h 157"/>
                      <a:gd name="connsiteX1" fmla="*/ 0 w 136"/>
                      <a:gd name="connsiteY1" fmla="*/ 0 h 157"/>
                      <a:gd name="connsiteX2" fmla="*/ 136 w 136"/>
                      <a:gd name="connsiteY2" fmla="*/ 0 h 157"/>
                    </a:gdLst>
                    <a:ahLst/>
                    <a:cxnLst>
                      <a:cxn ang="0">
                        <a:pos x="connsiteX0" y="connsiteY0"/>
                      </a:cxn>
                      <a:cxn ang="0">
                        <a:pos x="connsiteX1" y="connsiteY1"/>
                      </a:cxn>
                      <a:cxn ang="0">
                        <a:pos x="connsiteX2" y="connsiteY2"/>
                      </a:cxn>
                    </a:cxnLst>
                    <a:rect l="l" t="t" r="r" b="b"/>
                    <a:pathLst>
                      <a:path w="136" h="157">
                        <a:moveTo>
                          <a:pt x="136" y="0"/>
                        </a:moveTo>
                        <a:cubicBezTo>
                          <a:pt x="136" y="0"/>
                          <a:pt x="136" y="0"/>
                          <a:pt x="0" y="0"/>
                        </a:cubicBezTo>
                        <a:cubicBezTo>
                          <a:pt x="0" y="273"/>
                          <a:pt x="136" y="136"/>
                          <a:pt x="136" y="0"/>
                        </a:cubicBezTo>
                        <a:close/>
                      </a:path>
                    </a:pathLst>
                  </a:custGeom>
                  <a:solidFill>
                    <a:srgbClr val="333333"/>
                  </a:solidFill>
                  <a:ln w="0" cap="flat">
                    <a:noFill/>
                    <a:prstDash val="solid"/>
                    <a:miter/>
                  </a:ln>
                </p:spPr>
                <p:txBody>
                  <a:bodyPr rtlCol="0" anchor="ctr"/>
                  <a:lstStyle/>
                  <a:p>
                    <a:endParaRPr lang="en-US"/>
                  </a:p>
                </p:txBody>
              </p:sp>
              <p:sp>
                <p:nvSpPr>
                  <p:cNvPr id="3548" name="Freeform: Shape 3547">
                    <a:extLst>
                      <a:ext uri="{FF2B5EF4-FFF2-40B4-BE49-F238E27FC236}">
                        <a16:creationId xmlns:a16="http://schemas.microsoft.com/office/drawing/2014/main" id="{7B8A6467-92B7-005A-51BE-2CE21CF90E0E}"/>
                      </a:ext>
                    </a:extLst>
                  </p:cNvPr>
                  <p:cNvSpPr/>
                  <p:nvPr/>
                </p:nvSpPr>
                <p:spPr>
                  <a:xfrm>
                    <a:off x="20725365" y="1393385"/>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333333"/>
                  </a:solidFill>
                  <a:ln w="0" cap="flat">
                    <a:noFill/>
                    <a:prstDash val="solid"/>
                    <a:miter/>
                  </a:ln>
                </p:spPr>
                <p:txBody>
                  <a:bodyPr rtlCol="0" anchor="ctr"/>
                  <a:lstStyle/>
                  <a:p>
                    <a:endParaRPr lang="en-US"/>
                  </a:p>
                </p:txBody>
              </p:sp>
              <p:sp>
                <p:nvSpPr>
                  <p:cNvPr id="3549" name="Freeform: Shape 3548">
                    <a:extLst>
                      <a:ext uri="{FF2B5EF4-FFF2-40B4-BE49-F238E27FC236}">
                        <a16:creationId xmlns:a16="http://schemas.microsoft.com/office/drawing/2014/main" id="{3B63C7AC-C679-44BA-5B69-97F65B90B6BD}"/>
                      </a:ext>
                    </a:extLst>
                  </p:cNvPr>
                  <p:cNvSpPr/>
                  <p:nvPr/>
                </p:nvSpPr>
                <p:spPr>
                  <a:xfrm>
                    <a:off x="20736673" y="1337116"/>
                    <a:ext cx="681" cy="102"/>
                  </a:xfrm>
                  <a:custGeom>
                    <a:avLst/>
                    <a:gdLst>
                      <a:gd name="connsiteX0" fmla="*/ 682 w 681"/>
                      <a:gd name="connsiteY0" fmla="*/ 0 h 102"/>
                      <a:gd name="connsiteX1" fmla="*/ 0 w 681"/>
                      <a:gd name="connsiteY1" fmla="*/ 0 h 102"/>
                      <a:gd name="connsiteX2" fmla="*/ 682 w 681"/>
                      <a:gd name="connsiteY2" fmla="*/ 0 h 102"/>
                    </a:gdLst>
                    <a:ahLst/>
                    <a:cxnLst>
                      <a:cxn ang="0">
                        <a:pos x="connsiteX0" y="connsiteY0"/>
                      </a:cxn>
                      <a:cxn ang="0">
                        <a:pos x="connsiteX1" y="connsiteY1"/>
                      </a:cxn>
                      <a:cxn ang="0">
                        <a:pos x="connsiteX2" y="connsiteY2"/>
                      </a:cxn>
                    </a:cxnLst>
                    <a:rect l="l" t="t" r="r" b="b"/>
                    <a:pathLst>
                      <a:path w="681" h="102">
                        <a:moveTo>
                          <a:pt x="682" y="0"/>
                        </a:moveTo>
                        <a:cubicBezTo>
                          <a:pt x="682" y="0"/>
                          <a:pt x="409" y="0"/>
                          <a:pt x="0" y="0"/>
                        </a:cubicBezTo>
                        <a:cubicBezTo>
                          <a:pt x="0" y="136"/>
                          <a:pt x="273" y="136"/>
                          <a:pt x="682" y="0"/>
                        </a:cubicBezTo>
                        <a:close/>
                      </a:path>
                    </a:pathLst>
                  </a:custGeom>
                  <a:solidFill>
                    <a:srgbClr val="333333"/>
                  </a:solidFill>
                  <a:ln w="0" cap="flat">
                    <a:noFill/>
                    <a:prstDash val="solid"/>
                    <a:miter/>
                  </a:ln>
                </p:spPr>
                <p:txBody>
                  <a:bodyPr rtlCol="0" anchor="ctr"/>
                  <a:lstStyle/>
                  <a:p>
                    <a:endParaRPr lang="en-US"/>
                  </a:p>
                </p:txBody>
              </p:sp>
              <p:sp>
                <p:nvSpPr>
                  <p:cNvPr id="3550" name="Freeform: Shape 3549">
                    <a:extLst>
                      <a:ext uri="{FF2B5EF4-FFF2-40B4-BE49-F238E27FC236}">
                        <a16:creationId xmlns:a16="http://schemas.microsoft.com/office/drawing/2014/main" id="{A79802CF-8944-16EE-9B1A-13BCF157FA4D}"/>
                      </a:ext>
                    </a:extLst>
                  </p:cNvPr>
                  <p:cNvSpPr/>
                  <p:nvPr/>
                </p:nvSpPr>
                <p:spPr>
                  <a:xfrm>
                    <a:off x="20729453" y="1346244"/>
                    <a:ext cx="272" cy="13624"/>
                  </a:xfrm>
                  <a:custGeom>
                    <a:avLst/>
                    <a:gdLst>
                      <a:gd name="connsiteX0" fmla="*/ 273 w 272"/>
                      <a:gd name="connsiteY0" fmla="*/ 0 h 13624"/>
                      <a:gd name="connsiteX1" fmla="*/ 0 w 272"/>
                      <a:gd name="connsiteY1" fmla="*/ 0 h 13624"/>
                      <a:gd name="connsiteX2" fmla="*/ 273 w 272"/>
                      <a:gd name="connsiteY2" fmla="*/ 0 h 13624"/>
                    </a:gdLst>
                    <a:ahLst/>
                    <a:cxnLst>
                      <a:cxn ang="0">
                        <a:pos x="connsiteX0" y="connsiteY0"/>
                      </a:cxn>
                      <a:cxn ang="0">
                        <a:pos x="connsiteX1" y="connsiteY1"/>
                      </a:cxn>
                      <a:cxn ang="0">
                        <a:pos x="connsiteX2" y="connsiteY2"/>
                      </a:cxn>
                    </a:cxnLst>
                    <a:rect l="l" t="t" r="r" b="b"/>
                    <a:pathLst>
                      <a:path w="272" h="13624">
                        <a:moveTo>
                          <a:pt x="273" y="0"/>
                        </a:moveTo>
                        <a:lnTo>
                          <a:pt x="0" y="0"/>
                        </a:lnTo>
                        <a:cubicBezTo>
                          <a:pt x="0" y="0"/>
                          <a:pt x="273" y="0"/>
                          <a:pt x="273" y="0"/>
                        </a:cubicBezTo>
                        <a:close/>
                      </a:path>
                    </a:pathLst>
                  </a:custGeom>
                  <a:solidFill>
                    <a:srgbClr val="333333"/>
                  </a:solidFill>
                  <a:ln w="0" cap="flat">
                    <a:noFill/>
                    <a:prstDash val="solid"/>
                    <a:miter/>
                  </a:ln>
                </p:spPr>
                <p:txBody>
                  <a:bodyPr rtlCol="0" anchor="ctr"/>
                  <a:lstStyle/>
                  <a:p>
                    <a:endParaRPr lang="en-US"/>
                  </a:p>
                </p:txBody>
              </p:sp>
              <p:sp>
                <p:nvSpPr>
                  <p:cNvPr id="3551" name="Freeform: Shape 3550">
                    <a:extLst>
                      <a:ext uri="{FF2B5EF4-FFF2-40B4-BE49-F238E27FC236}">
                        <a16:creationId xmlns:a16="http://schemas.microsoft.com/office/drawing/2014/main" id="{D4DF0298-DE0E-3261-6BDB-27CFF6BA3AE1}"/>
                      </a:ext>
                    </a:extLst>
                  </p:cNvPr>
                  <p:cNvSpPr/>
                  <p:nvPr/>
                </p:nvSpPr>
                <p:spPr>
                  <a:xfrm>
                    <a:off x="20800846" y="1280437"/>
                    <a:ext cx="1907" cy="13624"/>
                  </a:xfrm>
                  <a:custGeom>
                    <a:avLst/>
                    <a:gdLst>
                      <a:gd name="connsiteX0" fmla="*/ 1908 w 1907"/>
                      <a:gd name="connsiteY0" fmla="*/ 0 h 13624"/>
                      <a:gd name="connsiteX1" fmla="*/ 0 w 1907"/>
                      <a:gd name="connsiteY1" fmla="*/ 0 h 13624"/>
                      <a:gd name="connsiteX2" fmla="*/ 1908 w 1907"/>
                      <a:gd name="connsiteY2" fmla="*/ 0 h 13624"/>
                    </a:gdLst>
                    <a:ahLst/>
                    <a:cxnLst>
                      <a:cxn ang="0">
                        <a:pos x="connsiteX0" y="connsiteY0"/>
                      </a:cxn>
                      <a:cxn ang="0">
                        <a:pos x="connsiteX1" y="connsiteY1"/>
                      </a:cxn>
                      <a:cxn ang="0">
                        <a:pos x="connsiteX2" y="connsiteY2"/>
                      </a:cxn>
                    </a:cxnLst>
                    <a:rect l="l" t="t" r="r" b="b"/>
                    <a:pathLst>
                      <a:path w="1907" h="13624">
                        <a:moveTo>
                          <a:pt x="1908" y="0"/>
                        </a:moveTo>
                        <a:cubicBezTo>
                          <a:pt x="1089" y="0"/>
                          <a:pt x="544" y="0"/>
                          <a:pt x="0" y="0"/>
                        </a:cubicBezTo>
                        <a:cubicBezTo>
                          <a:pt x="544" y="0"/>
                          <a:pt x="1226" y="0"/>
                          <a:pt x="1908" y="0"/>
                        </a:cubicBezTo>
                        <a:close/>
                      </a:path>
                    </a:pathLst>
                  </a:custGeom>
                  <a:solidFill>
                    <a:srgbClr val="333333"/>
                  </a:solidFill>
                  <a:ln w="0" cap="flat">
                    <a:noFill/>
                    <a:prstDash val="solid"/>
                    <a:miter/>
                  </a:ln>
                </p:spPr>
                <p:txBody>
                  <a:bodyPr rtlCol="0" anchor="ctr"/>
                  <a:lstStyle/>
                  <a:p>
                    <a:endParaRPr lang="en-US"/>
                  </a:p>
                </p:txBody>
              </p:sp>
              <p:sp>
                <p:nvSpPr>
                  <p:cNvPr id="3552" name="Freeform: Shape 3551">
                    <a:extLst>
                      <a:ext uri="{FF2B5EF4-FFF2-40B4-BE49-F238E27FC236}">
                        <a16:creationId xmlns:a16="http://schemas.microsoft.com/office/drawing/2014/main" id="{AA1C0DE5-1743-64BF-9826-7A0F09F47979}"/>
                      </a:ext>
                    </a:extLst>
                  </p:cNvPr>
                  <p:cNvSpPr/>
                  <p:nvPr/>
                </p:nvSpPr>
                <p:spPr>
                  <a:xfrm>
                    <a:off x="20725638" y="1393521"/>
                    <a:ext cx="409" cy="544"/>
                  </a:xfrm>
                  <a:custGeom>
                    <a:avLst/>
                    <a:gdLst>
                      <a:gd name="connsiteX0" fmla="*/ 0 w 409"/>
                      <a:gd name="connsiteY0" fmla="*/ 0 h 544"/>
                      <a:gd name="connsiteX1" fmla="*/ 409 w 409"/>
                      <a:gd name="connsiteY1" fmla="*/ 545 h 544"/>
                      <a:gd name="connsiteX2" fmla="*/ 0 w 409"/>
                      <a:gd name="connsiteY2" fmla="*/ 0 h 544"/>
                    </a:gdLst>
                    <a:ahLst/>
                    <a:cxnLst>
                      <a:cxn ang="0">
                        <a:pos x="connsiteX0" y="connsiteY0"/>
                      </a:cxn>
                      <a:cxn ang="0">
                        <a:pos x="connsiteX1" y="connsiteY1"/>
                      </a:cxn>
                      <a:cxn ang="0">
                        <a:pos x="connsiteX2" y="connsiteY2"/>
                      </a:cxn>
                    </a:cxnLst>
                    <a:rect l="l" t="t" r="r" b="b"/>
                    <a:pathLst>
                      <a:path w="409" h="544">
                        <a:moveTo>
                          <a:pt x="0" y="0"/>
                        </a:moveTo>
                        <a:cubicBezTo>
                          <a:pt x="0" y="0"/>
                          <a:pt x="273" y="273"/>
                          <a:pt x="409" y="545"/>
                        </a:cubicBezTo>
                        <a:cubicBezTo>
                          <a:pt x="273" y="273"/>
                          <a:pt x="136" y="0"/>
                          <a:pt x="0" y="0"/>
                        </a:cubicBezTo>
                        <a:close/>
                      </a:path>
                    </a:pathLst>
                  </a:custGeom>
                  <a:solidFill>
                    <a:srgbClr val="333333"/>
                  </a:solidFill>
                  <a:ln w="0" cap="flat">
                    <a:noFill/>
                    <a:prstDash val="solid"/>
                    <a:miter/>
                  </a:ln>
                </p:spPr>
                <p:txBody>
                  <a:bodyPr rtlCol="0" anchor="ctr"/>
                  <a:lstStyle/>
                  <a:p>
                    <a:endParaRPr lang="en-US"/>
                  </a:p>
                </p:txBody>
              </p:sp>
              <p:sp>
                <p:nvSpPr>
                  <p:cNvPr id="3553" name="Freeform: Shape 3552">
                    <a:extLst>
                      <a:ext uri="{FF2B5EF4-FFF2-40B4-BE49-F238E27FC236}">
                        <a16:creationId xmlns:a16="http://schemas.microsoft.com/office/drawing/2014/main" id="{2165E258-145F-2721-CBDA-A004A8AE1EE0}"/>
                      </a:ext>
                    </a:extLst>
                  </p:cNvPr>
                  <p:cNvSpPr/>
                  <p:nvPr/>
                </p:nvSpPr>
                <p:spPr>
                  <a:xfrm>
                    <a:off x="20743078" y="1318450"/>
                    <a:ext cx="272" cy="272"/>
                  </a:xfrm>
                  <a:custGeom>
                    <a:avLst/>
                    <a:gdLst>
                      <a:gd name="connsiteX0" fmla="*/ 273 w 272"/>
                      <a:gd name="connsiteY0" fmla="*/ 0 h 272"/>
                      <a:gd name="connsiteX1" fmla="*/ 0 w 272"/>
                      <a:gd name="connsiteY1" fmla="*/ 273 h 272"/>
                      <a:gd name="connsiteX2" fmla="*/ 273 w 272"/>
                      <a:gd name="connsiteY2" fmla="*/ 273 h 272"/>
                      <a:gd name="connsiteX3" fmla="*/ 273 w 272"/>
                      <a:gd name="connsiteY3" fmla="*/ 0 h 272"/>
                    </a:gdLst>
                    <a:ahLst/>
                    <a:cxnLst>
                      <a:cxn ang="0">
                        <a:pos x="connsiteX0" y="connsiteY0"/>
                      </a:cxn>
                      <a:cxn ang="0">
                        <a:pos x="connsiteX1" y="connsiteY1"/>
                      </a:cxn>
                      <a:cxn ang="0">
                        <a:pos x="connsiteX2" y="connsiteY2"/>
                      </a:cxn>
                      <a:cxn ang="0">
                        <a:pos x="connsiteX3" y="connsiteY3"/>
                      </a:cxn>
                    </a:cxnLst>
                    <a:rect l="l" t="t" r="r" b="b"/>
                    <a:pathLst>
                      <a:path w="272" h="272">
                        <a:moveTo>
                          <a:pt x="273" y="0"/>
                        </a:moveTo>
                        <a:lnTo>
                          <a:pt x="0" y="273"/>
                        </a:lnTo>
                        <a:lnTo>
                          <a:pt x="273" y="273"/>
                        </a:lnTo>
                        <a:lnTo>
                          <a:pt x="273" y="0"/>
                        </a:lnTo>
                        <a:close/>
                      </a:path>
                    </a:pathLst>
                  </a:custGeom>
                  <a:solidFill>
                    <a:srgbClr val="333333"/>
                  </a:solidFill>
                  <a:ln w="0" cap="flat">
                    <a:noFill/>
                    <a:prstDash val="solid"/>
                    <a:miter/>
                  </a:ln>
                </p:spPr>
                <p:txBody>
                  <a:bodyPr rtlCol="0" anchor="ctr"/>
                  <a:lstStyle/>
                  <a:p>
                    <a:endParaRPr lang="en-US"/>
                  </a:p>
                </p:txBody>
              </p:sp>
              <p:sp>
                <p:nvSpPr>
                  <p:cNvPr id="3554" name="Freeform: Shape 3553">
                    <a:extLst>
                      <a:ext uri="{FF2B5EF4-FFF2-40B4-BE49-F238E27FC236}">
                        <a16:creationId xmlns:a16="http://schemas.microsoft.com/office/drawing/2014/main" id="{FF8BBC40-FE2E-73E9-D1A8-6B2BF8A6645E}"/>
                      </a:ext>
                    </a:extLst>
                  </p:cNvPr>
                  <p:cNvSpPr/>
                  <p:nvPr/>
                </p:nvSpPr>
                <p:spPr>
                  <a:xfrm>
                    <a:off x="20740489" y="1310003"/>
                    <a:ext cx="12839" cy="9128"/>
                  </a:xfrm>
                  <a:custGeom>
                    <a:avLst/>
                    <a:gdLst>
                      <a:gd name="connsiteX0" fmla="*/ 8174 w 12839"/>
                      <a:gd name="connsiteY0" fmla="*/ 4769 h 9128"/>
                      <a:gd name="connsiteX1" fmla="*/ 8174 w 12839"/>
                      <a:gd name="connsiteY1" fmla="*/ 5450 h 9128"/>
                      <a:gd name="connsiteX2" fmla="*/ 12808 w 12839"/>
                      <a:gd name="connsiteY2" fmla="*/ 0 h 9128"/>
                      <a:gd name="connsiteX3" fmla="*/ 8447 w 12839"/>
                      <a:gd name="connsiteY3" fmla="*/ 1226 h 9128"/>
                      <a:gd name="connsiteX4" fmla="*/ 4361 w 12839"/>
                      <a:gd name="connsiteY4" fmla="*/ 4224 h 9128"/>
                      <a:gd name="connsiteX5" fmla="*/ 4361 w 12839"/>
                      <a:gd name="connsiteY5" fmla="*/ 6540 h 9128"/>
                      <a:gd name="connsiteX6" fmla="*/ 2590 w 12839"/>
                      <a:gd name="connsiteY6" fmla="*/ 6267 h 9128"/>
                      <a:gd name="connsiteX7" fmla="*/ 0 w 12839"/>
                      <a:gd name="connsiteY7" fmla="*/ 9128 h 9128"/>
                      <a:gd name="connsiteX8" fmla="*/ 2590 w 12839"/>
                      <a:gd name="connsiteY8" fmla="*/ 6949 h 9128"/>
                      <a:gd name="connsiteX9" fmla="*/ 2862 w 12839"/>
                      <a:gd name="connsiteY9" fmla="*/ 8720 h 9128"/>
                      <a:gd name="connsiteX10" fmla="*/ 2997 w 12839"/>
                      <a:gd name="connsiteY10" fmla="*/ 8447 h 9128"/>
                      <a:gd name="connsiteX11" fmla="*/ 8174 w 12839"/>
                      <a:gd name="connsiteY11" fmla="*/ 5041 h 9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839" h="9128">
                        <a:moveTo>
                          <a:pt x="8174" y="4769"/>
                        </a:moveTo>
                        <a:cubicBezTo>
                          <a:pt x="8174" y="4769"/>
                          <a:pt x="8174" y="5177"/>
                          <a:pt x="8174" y="5450"/>
                        </a:cubicBezTo>
                        <a:cubicBezTo>
                          <a:pt x="9538" y="3542"/>
                          <a:pt x="13215" y="1499"/>
                          <a:pt x="12808" y="0"/>
                        </a:cubicBezTo>
                        <a:cubicBezTo>
                          <a:pt x="12262" y="545"/>
                          <a:pt x="8447" y="2316"/>
                          <a:pt x="8447" y="1226"/>
                        </a:cubicBezTo>
                        <a:cubicBezTo>
                          <a:pt x="7358" y="2452"/>
                          <a:pt x="4905" y="3270"/>
                          <a:pt x="4361" y="4224"/>
                        </a:cubicBezTo>
                        <a:cubicBezTo>
                          <a:pt x="6812" y="2997"/>
                          <a:pt x="5450" y="4905"/>
                          <a:pt x="4361" y="6540"/>
                        </a:cubicBezTo>
                        <a:cubicBezTo>
                          <a:pt x="2862" y="7357"/>
                          <a:pt x="3815" y="5450"/>
                          <a:pt x="2590" y="6267"/>
                        </a:cubicBezTo>
                        <a:cubicBezTo>
                          <a:pt x="1771" y="7221"/>
                          <a:pt x="818" y="8038"/>
                          <a:pt x="0" y="9128"/>
                        </a:cubicBezTo>
                        <a:cubicBezTo>
                          <a:pt x="818" y="8311"/>
                          <a:pt x="1635" y="7630"/>
                          <a:pt x="2590" y="6949"/>
                        </a:cubicBezTo>
                        <a:lnTo>
                          <a:pt x="2862" y="8720"/>
                        </a:lnTo>
                        <a:cubicBezTo>
                          <a:pt x="2862" y="8720"/>
                          <a:pt x="2862" y="8583"/>
                          <a:pt x="2997" y="8447"/>
                        </a:cubicBezTo>
                        <a:cubicBezTo>
                          <a:pt x="6540" y="4087"/>
                          <a:pt x="4768" y="9673"/>
                          <a:pt x="8174" y="5041"/>
                        </a:cubicBezTo>
                        <a:close/>
                      </a:path>
                    </a:pathLst>
                  </a:custGeom>
                  <a:solidFill>
                    <a:srgbClr val="333333"/>
                  </a:solidFill>
                  <a:ln w="0" cap="flat">
                    <a:noFill/>
                    <a:prstDash val="solid"/>
                    <a:miter/>
                  </a:ln>
                </p:spPr>
                <p:txBody>
                  <a:bodyPr rtlCol="0" anchor="ctr"/>
                  <a:lstStyle/>
                  <a:p>
                    <a:endParaRPr lang="en-US"/>
                  </a:p>
                </p:txBody>
              </p:sp>
              <p:sp>
                <p:nvSpPr>
                  <p:cNvPr id="3555" name="Freeform: Shape 3554">
                    <a:extLst>
                      <a:ext uri="{FF2B5EF4-FFF2-40B4-BE49-F238E27FC236}">
                        <a16:creationId xmlns:a16="http://schemas.microsoft.com/office/drawing/2014/main" id="{A7C1E776-9244-0EA9-DCAE-F7837DD52EC5}"/>
                      </a:ext>
                    </a:extLst>
                  </p:cNvPr>
                  <p:cNvSpPr/>
                  <p:nvPr/>
                </p:nvSpPr>
                <p:spPr>
                  <a:xfrm>
                    <a:off x="20748255" y="1315316"/>
                    <a:ext cx="407" cy="817"/>
                  </a:xfrm>
                  <a:custGeom>
                    <a:avLst/>
                    <a:gdLst>
                      <a:gd name="connsiteX0" fmla="*/ 407 w 407"/>
                      <a:gd name="connsiteY0" fmla="*/ 0 h 817"/>
                      <a:gd name="connsiteX1" fmla="*/ 0 w 407"/>
                      <a:gd name="connsiteY1" fmla="*/ 817 h 817"/>
                      <a:gd name="connsiteX2" fmla="*/ 407 w 407"/>
                      <a:gd name="connsiteY2" fmla="*/ 0 h 817"/>
                    </a:gdLst>
                    <a:ahLst/>
                    <a:cxnLst>
                      <a:cxn ang="0">
                        <a:pos x="connsiteX0" y="connsiteY0"/>
                      </a:cxn>
                      <a:cxn ang="0">
                        <a:pos x="connsiteX1" y="connsiteY1"/>
                      </a:cxn>
                      <a:cxn ang="0">
                        <a:pos x="connsiteX2" y="connsiteY2"/>
                      </a:cxn>
                    </a:cxnLst>
                    <a:rect l="l" t="t" r="r" b="b"/>
                    <a:pathLst>
                      <a:path w="407" h="817">
                        <a:moveTo>
                          <a:pt x="407" y="0"/>
                        </a:moveTo>
                        <a:cubicBezTo>
                          <a:pt x="407" y="0"/>
                          <a:pt x="136" y="545"/>
                          <a:pt x="0" y="817"/>
                        </a:cubicBezTo>
                        <a:cubicBezTo>
                          <a:pt x="407" y="409"/>
                          <a:pt x="407" y="136"/>
                          <a:pt x="407" y="0"/>
                        </a:cubicBezTo>
                        <a:close/>
                      </a:path>
                    </a:pathLst>
                  </a:custGeom>
                  <a:solidFill>
                    <a:srgbClr val="333333"/>
                  </a:solidFill>
                  <a:ln w="0" cap="flat">
                    <a:noFill/>
                    <a:prstDash val="solid"/>
                    <a:miter/>
                  </a:ln>
                </p:spPr>
                <p:txBody>
                  <a:bodyPr rtlCol="0" anchor="ctr"/>
                  <a:lstStyle/>
                  <a:p>
                    <a:endParaRPr lang="en-US"/>
                  </a:p>
                </p:txBody>
              </p:sp>
              <p:sp>
                <p:nvSpPr>
                  <p:cNvPr id="3556" name="Freeform: Shape 3555">
                    <a:extLst>
                      <a:ext uri="{FF2B5EF4-FFF2-40B4-BE49-F238E27FC236}">
                        <a16:creationId xmlns:a16="http://schemas.microsoft.com/office/drawing/2014/main" id="{FB9B36EA-9938-75EE-B911-616D941A4F61}"/>
                      </a:ext>
                    </a:extLst>
                  </p:cNvPr>
                  <p:cNvSpPr/>
                  <p:nvPr/>
                </p:nvSpPr>
                <p:spPr>
                  <a:xfrm>
                    <a:off x="20768283" y="1305098"/>
                    <a:ext cx="680" cy="544"/>
                  </a:xfrm>
                  <a:custGeom>
                    <a:avLst/>
                    <a:gdLst>
                      <a:gd name="connsiteX0" fmla="*/ 0 w 680"/>
                      <a:gd name="connsiteY0" fmla="*/ 545 h 544"/>
                      <a:gd name="connsiteX1" fmla="*/ 680 w 680"/>
                      <a:gd name="connsiteY1" fmla="*/ 0 h 544"/>
                      <a:gd name="connsiteX2" fmla="*/ 0 w 680"/>
                      <a:gd name="connsiteY2" fmla="*/ 545 h 544"/>
                    </a:gdLst>
                    <a:ahLst/>
                    <a:cxnLst>
                      <a:cxn ang="0">
                        <a:pos x="connsiteX0" y="connsiteY0"/>
                      </a:cxn>
                      <a:cxn ang="0">
                        <a:pos x="connsiteX1" y="connsiteY1"/>
                      </a:cxn>
                      <a:cxn ang="0">
                        <a:pos x="connsiteX2" y="connsiteY2"/>
                      </a:cxn>
                    </a:cxnLst>
                    <a:rect l="l" t="t" r="r" b="b"/>
                    <a:pathLst>
                      <a:path w="680" h="544">
                        <a:moveTo>
                          <a:pt x="0" y="545"/>
                        </a:moveTo>
                        <a:cubicBezTo>
                          <a:pt x="0" y="545"/>
                          <a:pt x="409" y="272"/>
                          <a:pt x="680" y="0"/>
                        </a:cubicBezTo>
                        <a:cubicBezTo>
                          <a:pt x="546" y="0"/>
                          <a:pt x="273" y="409"/>
                          <a:pt x="0" y="545"/>
                        </a:cubicBezTo>
                        <a:close/>
                      </a:path>
                    </a:pathLst>
                  </a:custGeom>
                  <a:solidFill>
                    <a:srgbClr val="333333"/>
                  </a:solidFill>
                  <a:ln w="0" cap="flat">
                    <a:noFill/>
                    <a:prstDash val="solid"/>
                    <a:miter/>
                  </a:ln>
                </p:spPr>
                <p:txBody>
                  <a:bodyPr rtlCol="0" anchor="ctr"/>
                  <a:lstStyle/>
                  <a:p>
                    <a:endParaRPr lang="en-US"/>
                  </a:p>
                </p:txBody>
              </p:sp>
              <p:sp>
                <p:nvSpPr>
                  <p:cNvPr id="3557" name="Freeform: Shape 3556">
                    <a:extLst>
                      <a:ext uri="{FF2B5EF4-FFF2-40B4-BE49-F238E27FC236}">
                        <a16:creationId xmlns:a16="http://schemas.microsoft.com/office/drawing/2014/main" id="{39C3AF32-00AD-FD14-DB05-F82534A1BA0D}"/>
                      </a:ext>
                    </a:extLst>
                  </p:cNvPr>
                  <p:cNvSpPr/>
                  <p:nvPr/>
                </p:nvSpPr>
                <p:spPr>
                  <a:xfrm>
                    <a:off x="20723321" y="1443491"/>
                    <a:ext cx="954" cy="3166"/>
                  </a:xfrm>
                  <a:custGeom>
                    <a:avLst/>
                    <a:gdLst>
                      <a:gd name="connsiteX0" fmla="*/ 955 w 954"/>
                      <a:gd name="connsiteY0" fmla="*/ 3167 h 3166"/>
                      <a:gd name="connsiteX1" fmla="*/ 0 w 954"/>
                      <a:gd name="connsiteY1" fmla="*/ 33 h 3166"/>
                      <a:gd name="connsiteX2" fmla="*/ 682 w 954"/>
                      <a:gd name="connsiteY2" fmla="*/ 2894 h 3166"/>
                      <a:gd name="connsiteX3" fmla="*/ 955 w 954"/>
                      <a:gd name="connsiteY3" fmla="*/ 3167 h 3166"/>
                    </a:gdLst>
                    <a:ahLst/>
                    <a:cxnLst>
                      <a:cxn ang="0">
                        <a:pos x="connsiteX0" y="connsiteY0"/>
                      </a:cxn>
                      <a:cxn ang="0">
                        <a:pos x="connsiteX1" y="connsiteY1"/>
                      </a:cxn>
                      <a:cxn ang="0">
                        <a:pos x="connsiteX2" y="connsiteY2"/>
                      </a:cxn>
                      <a:cxn ang="0">
                        <a:pos x="connsiteX3" y="connsiteY3"/>
                      </a:cxn>
                    </a:cxnLst>
                    <a:rect l="l" t="t" r="r" b="b"/>
                    <a:pathLst>
                      <a:path w="954" h="3166">
                        <a:moveTo>
                          <a:pt x="955" y="3167"/>
                        </a:moveTo>
                        <a:cubicBezTo>
                          <a:pt x="955" y="3167"/>
                          <a:pt x="955" y="-376"/>
                          <a:pt x="0" y="33"/>
                        </a:cubicBezTo>
                        <a:lnTo>
                          <a:pt x="682" y="2894"/>
                        </a:lnTo>
                        <a:lnTo>
                          <a:pt x="955" y="3167"/>
                        </a:lnTo>
                        <a:close/>
                      </a:path>
                    </a:pathLst>
                  </a:custGeom>
                  <a:solidFill>
                    <a:srgbClr val="333333"/>
                  </a:solidFill>
                  <a:ln w="0" cap="flat">
                    <a:noFill/>
                    <a:prstDash val="solid"/>
                    <a:miter/>
                  </a:ln>
                </p:spPr>
                <p:txBody>
                  <a:bodyPr rtlCol="0" anchor="ctr"/>
                  <a:lstStyle/>
                  <a:p>
                    <a:endParaRPr lang="en-US"/>
                  </a:p>
                </p:txBody>
              </p:sp>
              <p:sp>
                <p:nvSpPr>
                  <p:cNvPr id="3558" name="Freeform: Shape 3557">
                    <a:extLst>
                      <a:ext uri="{FF2B5EF4-FFF2-40B4-BE49-F238E27FC236}">
                        <a16:creationId xmlns:a16="http://schemas.microsoft.com/office/drawing/2014/main" id="{EFBE1941-C62E-2418-8355-D8C8B826C55C}"/>
                      </a:ext>
                    </a:extLst>
                  </p:cNvPr>
                  <p:cNvSpPr/>
                  <p:nvPr/>
                </p:nvSpPr>
                <p:spPr>
                  <a:xfrm>
                    <a:off x="20825915" y="1303190"/>
                    <a:ext cx="1225" cy="544"/>
                  </a:xfrm>
                  <a:custGeom>
                    <a:avLst/>
                    <a:gdLst>
                      <a:gd name="connsiteX0" fmla="*/ 1226 w 1225"/>
                      <a:gd name="connsiteY0" fmla="*/ 545 h 544"/>
                      <a:gd name="connsiteX1" fmla="*/ 273 w 1225"/>
                      <a:gd name="connsiteY1" fmla="*/ 0 h 544"/>
                      <a:gd name="connsiteX2" fmla="*/ 0 w 1225"/>
                      <a:gd name="connsiteY2" fmla="*/ 0 h 544"/>
                      <a:gd name="connsiteX3" fmla="*/ 1226 w 1225"/>
                      <a:gd name="connsiteY3" fmla="*/ 545 h 544"/>
                    </a:gdLst>
                    <a:ahLst/>
                    <a:cxnLst>
                      <a:cxn ang="0">
                        <a:pos x="connsiteX0" y="connsiteY0"/>
                      </a:cxn>
                      <a:cxn ang="0">
                        <a:pos x="connsiteX1" y="connsiteY1"/>
                      </a:cxn>
                      <a:cxn ang="0">
                        <a:pos x="connsiteX2" y="connsiteY2"/>
                      </a:cxn>
                      <a:cxn ang="0">
                        <a:pos x="connsiteX3" y="connsiteY3"/>
                      </a:cxn>
                    </a:cxnLst>
                    <a:rect l="l" t="t" r="r" b="b"/>
                    <a:pathLst>
                      <a:path w="1225" h="544">
                        <a:moveTo>
                          <a:pt x="1226" y="545"/>
                        </a:moveTo>
                        <a:cubicBezTo>
                          <a:pt x="1226" y="545"/>
                          <a:pt x="682" y="136"/>
                          <a:pt x="273" y="0"/>
                        </a:cubicBezTo>
                        <a:lnTo>
                          <a:pt x="0" y="0"/>
                        </a:lnTo>
                        <a:cubicBezTo>
                          <a:pt x="0" y="0"/>
                          <a:pt x="818" y="545"/>
                          <a:pt x="1226" y="545"/>
                        </a:cubicBezTo>
                        <a:close/>
                      </a:path>
                    </a:pathLst>
                  </a:custGeom>
                  <a:solidFill>
                    <a:srgbClr val="333333"/>
                  </a:solidFill>
                  <a:ln w="0" cap="flat">
                    <a:noFill/>
                    <a:prstDash val="solid"/>
                    <a:miter/>
                  </a:ln>
                </p:spPr>
                <p:txBody>
                  <a:bodyPr rtlCol="0" anchor="ctr"/>
                  <a:lstStyle/>
                  <a:p>
                    <a:endParaRPr lang="en-US"/>
                  </a:p>
                </p:txBody>
              </p:sp>
              <p:sp>
                <p:nvSpPr>
                  <p:cNvPr id="3559" name="Freeform: Shape 3558">
                    <a:extLst>
                      <a:ext uri="{FF2B5EF4-FFF2-40B4-BE49-F238E27FC236}">
                        <a16:creationId xmlns:a16="http://schemas.microsoft.com/office/drawing/2014/main" id="{F09AA12B-66AF-2913-C477-2633F1A16A4D}"/>
                      </a:ext>
                    </a:extLst>
                  </p:cNvPr>
                  <p:cNvSpPr/>
                  <p:nvPr/>
                </p:nvSpPr>
                <p:spPr>
                  <a:xfrm>
                    <a:off x="20748799" y="1310139"/>
                    <a:ext cx="545" cy="1089"/>
                  </a:xfrm>
                  <a:custGeom>
                    <a:avLst/>
                    <a:gdLst>
                      <a:gd name="connsiteX0" fmla="*/ 546 w 545"/>
                      <a:gd name="connsiteY0" fmla="*/ 0 h 1089"/>
                      <a:gd name="connsiteX1" fmla="*/ 0 w 545"/>
                      <a:gd name="connsiteY1" fmla="*/ 1090 h 1089"/>
                      <a:gd name="connsiteX2" fmla="*/ 546 w 545"/>
                      <a:gd name="connsiteY2" fmla="*/ 0 h 1089"/>
                    </a:gdLst>
                    <a:ahLst/>
                    <a:cxnLst>
                      <a:cxn ang="0">
                        <a:pos x="connsiteX0" y="connsiteY0"/>
                      </a:cxn>
                      <a:cxn ang="0">
                        <a:pos x="connsiteX1" y="connsiteY1"/>
                      </a:cxn>
                      <a:cxn ang="0">
                        <a:pos x="connsiteX2" y="connsiteY2"/>
                      </a:cxn>
                    </a:cxnLst>
                    <a:rect l="l" t="t" r="r" b="b"/>
                    <a:pathLst>
                      <a:path w="545" h="1089">
                        <a:moveTo>
                          <a:pt x="546" y="0"/>
                        </a:moveTo>
                        <a:cubicBezTo>
                          <a:pt x="546" y="0"/>
                          <a:pt x="0" y="817"/>
                          <a:pt x="0" y="1090"/>
                        </a:cubicBezTo>
                        <a:cubicBezTo>
                          <a:pt x="273" y="817"/>
                          <a:pt x="409" y="409"/>
                          <a:pt x="546" y="0"/>
                        </a:cubicBezTo>
                        <a:close/>
                      </a:path>
                    </a:pathLst>
                  </a:custGeom>
                  <a:solidFill>
                    <a:srgbClr val="333333"/>
                  </a:solidFill>
                  <a:ln w="0" cap="flat">
                    <a:noFill/>
                    <a:prstDash val="solid"/>
                    <a:miter/>
                  </a:ln>
                </p:spPr>
                <p:txBody>
                  <a:bodyPr rtlCol="0" anchor="ctr"/>
                  <a:lstStyle/>
                  <a:p>
                    <a:endParaRPr lang="en-US"/>
                  </a:p>
                </p:txBody>
              </p:sp>
              <p:sp>
                <p:nvSpPr>
                  <p:cNvPr id="3560" name="Freeform: Shape 3559">
                    <a:extLst>
                      <a:ext uri="{FF2B5EF4-FFF2-40B4-BE49-F238E27FC236}">
                        <a16:creationId xmlns:a16="http://schemas.microsoft.com/office/drawing/2014/main" id="{C323B373-6BA1-C442-3B2F-A25710614E65}"/>
                      </a:ext>
                    </a:extLst>
                  </p:cNvPr>
                  <p:cNvSpPr/>
                  <p:nvPr/>
                </p:nvSpPr>
                <p:spPr>
                  <a:xfrm>
                    <a:off x="20825915" y="1306052"/>
                    <a:ext cx="2997" cy="2316"/>
                  </a:xfrm>
                  <a:custGeom>
                    <a:avLst/>
                    <a:gdLst>
                      <a:gd name="connsiteX0" fmla="*/ 0 w 2997"/>
                      <a:gd name="connsiteY0" fmla="*/ 0 h 2316"/>
                      <a:gd name="connsiteX1" fmla="*/ 409 w 2997"/>
                      <a:gd name="connsiteY1" fmla="*/ 1635 h 2316"/>
                      <a:gd name="connsiteX2" fmla="*/ 2997 w 2997"/>
                      <a:gd name="connsiteY2" fmla="*/ 2316 h 2316"/>
                      <a:gd name="connsiteX3" fmla="*/ 0 w 2997"/>
                      <a:gd name="connsiteY3" fmla="*/ 0 h 2316"/>
                    </a:gdLst>
                    <a:ahLst/>
                    <a:cxnLst>
                      <a:cxn ang="0">
                        <a:pos x="connsiteX0" y="connsiteY0"/>
                      </a:cxn>
                      <a:cxn ang="0">
                        <a:pos x="connsiteX1" y="connsiteY1"/>
                      </a:cxn>
                      <a:cxn ang="0">
                        <a:pos x="connsiteX2" y="connsiteY2"/>
                      </a:cxn>
                      <a:cxn ang="0">
                        <a:pos x="connsiteX3" y="connsiteY3"/>
                      </a:cxn>
                    </a:cxnLst>
                    <a:rect l="l" t="t" r="r" b="b"/>
                    <a:pathLst>
                      <a:path w="2997" h="2316">
                        <a:moveTo>
                          <a:pt x="0" y="0"/>
                        </a:moveTo>
                        <a:cubicBezTo>
                          <a:pt x="0" y="0"/>
                          <a:pt x="546" y="1226"/>
                          <a:pt x="409" y="1635"/>
                        </a:cubicBezTo>
                        <a:cubicBezTo>
                          <a:pt x="1226" y="2180"/>
                          <a:pt x="2044" y="1907"/>
                          <a:pt x="2997" y="2316"/>
                        </a:cubicBezTo>
                        <a:cubicBezTo>
                          <a:pt x="2044" y="1907"/>
                          <a:pt x="953" y="1090"/>
                          <a:pt x="0" y="0"/>
                        </a:cubicBezTo>
                        <a:close/>
                      </a:path>
                    </a:pathLst>
                  </a:custGeom>
                  <a:solidFill>
                    <a:srgbClr val="333333"/>
                  </a:solidFill>
                  <a:ln w="0" cap="flat">
                    <a:noFill/>
                    <a:prstDash val="solid"/>
                    <a:miter/>
                  </a:ln>
                </p:spPr>
                <p:txBody>
                  <a:bodyPr rtlCol="0" anchor="ctr"/>
                  <a:lstStyle/>
                  <a:p>
                    <a:endParaRPr lang="en-US"/>
                  </a:p>
                </p:txBody>
              </p:sp>
              <p:sp>
                <p:nvSpPr>
                  <p:cNvPr id="3561" name="Freeform: Shape 3560">
                    <a:extLst>
                      <a:ext uri="{FF2B5EF4-FFF2-40B4-BE49-F238E27FC236}">
                        <a16:creationId xmlns:a16="http://schemas.microsoft.com/office/drawing/2014/main" id="{83F7CBDD-0B21-EFBB-9C19-2E99ECDB8052}"/>
                      </a:ext>
                    </a:extLst>
                  </p:cNvPr>
                  <p:cNvSpPr/>
                  <p:nvPr/>
                </p:nvSpPr>
                <p:spPr>
                  <a:xfrm>
                    <a:off x="20828912" y="1308504"/>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333333"/>
                  </a:solidFill>
                  <a:ln w="0" cap="flat">
                    <a:noFill/>
                    <a:prstDash val="solid"/>
                    <a:miter/>
                  </a:ln>
                </p:spPr>
                <p:txBody>
                  <a:bodyPr rtlCol="0" anchor="ctr"/>
                  <a:lstStyle/>
                  <a:p>
                    <a:endParaRPr lang="en-US"/>
                  </a:p>
                </p:txBody>
              </p:sp>
              <p:sp>
                <p:nvSpPr>
                  <p:cNvPr id="3562" name="Freeform: Shape 3561">
                    <a:extLst>
                      <a:ext uri="{FF2B5EF4-FFF2-40B4-BE49-F238E27FC236}">
                        <a16:creationId xmlns:a16="http://schemas.microsoft.com/office/drawing/2014/main" id="{146AED91-8439-8EDE-C960-4725E7EFD33D}"/>
                      </a:ext>
                    </a:extLst>
                  </p:cNvPr>
                  <p:cNvSpPr/>
                  <p:nvPr/>
                </p:nvSpPr>
                <p:spPr>
                  <a:xfrm>
                    <a:off x="20690895" y="1279666"/>
                    <a:ext cx="185577" cy="233498"/>
                  </a:xfrm>
                  <a:custGeom>
                    <a:avLst/>
                    <a:gdLst>
                      <a:gd name="connsiteX0" fmla="*/ 33789 w 185577"/>
                      <a:gd name="connsiteY0" fmla="*/ 168899 h 233498"/>
                      <a:gd name="connsiteX1" fmla="*/ 34334 w 185577"/>
                      <a:gd name="connsiteY1" fmla="*/ 169580 h 233498"/>
                      <a:gd name="connsiteX2" fmla="*/ 33925 w 185577"/>
                      <a:gd name="connsiteY2" fmla="*/ 169307 h 233498"/>
                      <a:gd name="connsiteX3" fmla="*/ 34607 w 185577"/>
                      <a:gd name="connsiteY3" fmla="*/ 171487 h 233498"/>
                      <a:gd name="connsiteX4" fmla="*/ 35152 w 185577"/>
                      <a:gd name="connsiteY4" fmla="*/ 172169 h 233498"/>
                      <a:gd name="connsiteX5" fmla="*/ 34743 w 185577"/>
                      <a:gd name="connsiteY5" fmla="*/ 172032 h 233498"/>
                      <a:gd name="connsiteX6" fmla="*/ 34743 w 185577"/>
                      <a:gd name="connsiteY6" fmla="*/ 172714 h 233498"/>
                      <a:gd name="connsiteX7" fmla="*/ 40737 w 185577"/>
                      <a:gd name="connsiteY7" fmla="*/ 177891 h 233498"/>
                      <a:gd name="connsiteX8" fmla="*/ 43736 w 185577"/>
                      <a:gd name="connsiteY8" fmla="*/ 181706 h 233498"/>
                      <a:gd name="connsiteX9" fmla="*/ 41828 w 185577"/>
                      <a:gd name="connsiteY9" fmla="*/ 180207 h 233498"/>
                      <a:gd name="connsiteX10" fmla="*/ 45235 w 185577"/>
                      <a:gd name="connsiteY10" fmla="*/ 187019 h 233498"/>
                      <a:gd name="connsiteX11" fmla="*/ 43872 w 185577"/>
                      <a:gd name="connsiteY11" fmla="*/ 185112 h 233498"/>
                      <a:gd name="connsiteX12" fmla="*/ 48913 w 185577"/>
                      <a:gd name="connsiteY12" fmla="*/ 187973 h 233498"/>
                      <a:gd name="connsiteX13" fmla="*/ 45235 w 185577"/>
                      <a:gd name="connsiteY13" fmla="*/ 186474 h 233498"/>
                      <a:gd name="connsiteX14" fmla="*/ 51365 w 185577"/>
                      <a:gd name="connsiteY14" fmla="*/ 193832 h 233498"/>
                      <a:gd name="connsiteX15" fmla="*/ 51365 w 185577"/>
                      <a:gd name="connsiteY15" fmla="*/ 198600 h 233498"/>
                      <a:gd name="connsiteX16" fmla="*/ 53136 w 185577"/>
                      <a:gd name="connsiteY16" fmla="*/ 196829 h 233498"/>
                      <a:gd name="connsiteX17" fmla="*/ 55862 w 185577"/>
                      <a:gd name="connsiteY17" fmla="*/ 198737 h 233498"/>
                      <a:gd name="connsiteX18" fmla="*/ 55317 w 185577"/>
                      <a:gd name="connsiteY18" fmla="*/ 198737 h 233498"/>
                      <a:gd name="connsiteX19" fmla="*/ 62945 w 185577"/>
                      <a:gd name="connsiteY19" fmla="*/ 202688 h 233498"/>
                      <a:gd name="connsiteX20" fmla="*/ 73300 w 185577"/>
                      <a:gd name="connsiteY20" fmla="*/ 209500 h 233498"/>
                      <a:gd name="connsiteX21" fmla="*/ 74799 w 185577"/>
                      <a:gd name="connsiteY21" fmla="*/ 213587 h 233498"/>
                      <a:gd name="connsiteX22" fmla="*/ 80931 w 185577"/>
                      <a:gd name="connsiteY22" fmla="*/ 212770 h 233498"/>
                      <a:gd name="connsiteX23" fmla="*/ 76163 w 185577"/>
                      <a:gd name="connsiteY23" fmla="*/ 212497 h 233498"/>
                      <a:gd name="connsiteX24" fmla="*/ 75072 w 185577"/>
                      <a:gd name="connsiteY24" fmla="*/ 209364 h 233498"/>
                      <a:gd name="connsiteX25" fmla="*/ 79432 w 185577"/>
                      <a:gd name="connsiteY25" fmla="*/ 211407 h 233498"/>
                      <a:gd name="connsiteX26" fmla="*/ 83791 w 185577"/>
                      <a:gd name="connsiteY26" fmla="*/ 213587 h 233498"/>
                      <a:gd name="connsiteX27" fmla="*/ 83111 w 185577"/>
                      <a:gd name="connsiteY27" fmla="*/ 213587 h 233498"/>
                      <a:gd name="connsiteX28" fmla="*/ 91149 w 185577"/>
                      <a:gd name="connsiteY28" fmla="*/ 217947 h 233498"/>
                      <a:gd name="connsiteX29" fmla="*/ 93737 w 185577"/>
                      <a:gd name="connsiteY29" fmla="*/ 217538 h 233498"/>
                      <a:gd name="connsiteX30" fmla="*/ 93464 w 185577"/>
                      <a:gd name="connsiteY30" fmla="*/ 217947 h 233498"/>
                      <a:gd name="connsiteX31" fmla="*/ 100822 w 185577"/>
                      <a:gd name="connsiteY31" fmla="*/ 219037 h 233498"/>
                      <a:gd name="connsiteX32" fmla="*/ 100277 w 185577"/>
                      <a:gd name="connsiteY32" fmla="*/ 219310 h 233498"/>
                      <a:gd name="connsiteX33" fmla="*/ 107362 w 185577"/>
                      <a:gd name="connsiteY33" fmla="*/ 217811 h 233498"/>
                      <a:gd name="connsiteX34" fmla="*/ 106545 w 185577"/>
                      <a:gd name="connsiteY34" fmla="*/ 219991 h 233498"/>
                      <a:gd name="connsiteX35" fmla="*/ 117989 w 185577"/>
                      <a:gd name="connsiteY35" fmla="*/ 214814 h 233498"/>
                      <a:gd name="connsiteX36" fmla="*/ 120850 w 185577"/>
                      <a:gd name="connsiteY36" fmla="*/ 214541 h 233498"/>
                      <a:gd name="connsiteX37" fmla="*/ 118398 w 185577"/>
                      <a:gd name="connsiteY37" fmla="*/ 218083 h 233498"/>
                      <a:gd name="connsiteX38" fmla="*/ 121668 w 185577"/>
                      <a:gd name="connsiteY38" fmla="*/ 216448 h 233498"/>
                      <a:gd name="connsiteX39" fmla="*/ 120033 w 185577"/>
                      <a:gd name="connsiteY39" fmla="*/ 219582 h 233498"/>
                      <a:gd name="connsiteX40" fmla="*/ 124256 w 185577"/>
                      <a:gd name="connsiteY40" fmla="*/ 217811 h 233498"/>
                      <a:gd name="connsiteX41" fmla="*/ 125891 w 185577"/>
                      <a:gd name="connsiteY41" fmla="*/ 214950 h 233498"/>
                      <a:gd name="connsiteX42" fmla="*/ 128890 w 185577"/>
                      <a:gd name="connsiteY42" fmla="*/ 214950 h 233498"/>
                      <a:gd name="connsiteX43" fmla="*/ 133522 w 185577"/>
                      <a:gd name="connsiteY43" fmla="*/ 210999 h 233498"/>
                      <a:gd name="connsiteX44" fmla="*/ 130932 w 185577"/>
                      <a:gd name="connsiteY44" fmla="*/ 211544 h 233498"/>
                      <a:gd name="connsiteX45" fmla="*/ 133658 w 185577"/>
                      <a:gd name="connsiteY45" fmla="*/ 208410 h 233498"/>
                      <a:gd name="connsiteX46" fmla="*/ 138290 w 185577"/>
                      <a:gd name="connsiteY46" fmla="*/ 206911 h 233498"/>
                      <a:gd name="connsiteX47" fmla="*/ 141696 w 185577"/>
                      <a:gd name="connsiteY47" fmla="*/ 206230 h 233498"/>
                      <a:gd name="connsiteX48" fmla="*/ 154911 w 185577"/>
                      <a:gd name="connsiteY48" fmla="*/ 190426 h 233498"/>
                      <a:gd name="connsiteX49" fmla="*/ 158046 w 185577"/>
                      <a:gd name="connsiteY49" fmla="*/ 189472 h 233498"/>
                      <a:gd name="connsiteX50" fmla="*/ 163904 w 185577"/>
                      <a:gd name="connsiteY50" fmla="*/ 177073 h 233498"/>
                      <a:gd name="connsiteX51" fmla="*/ 163495 w 185577"/>
                      <a:gd name="connsiteY51" fmla="*/ 179390 h 233498"/>
                      <a:gd name="connsiteX52" fmla="*/ 169354 w 185577"/>
                      <a:gd name="connsiteY52" fmla="*/ 169035 h 233498"/>
                      <a:gd name="connsiteX53" fmla="*/ 169491 w 185577"/>
                      <a:gd name="connsiteY53" fmla="*/ 170534 h 233498"/>
                      <a:gd name="connsiteX54" fmla="*/ 169900 w 185577"/>
                      <a:gd name="connsiteY54" fmla="*/ 166719 h 233498"/>
                      <a:gd name="connsiteX55" fmla="*/ 170171 w 185577"/>
                      <a:gd name="connsiteY55" fmla="*/ 167536 h 233498"/>
                      <a:gd name="connsiteX56" fmla="*/ 176167 w 185577"/>
                      <a:gd name="connsiteY56" fmla="*/ 139061 h 233498"/>
                      <a:gd name="connsiteX57" fmla="*/ 177665 w 185577"/>
                      <a:gd name="connsiteY57" fmla="*/ 143557 h 233498"/>
                      <a:gd name="connsiteX58" fmla="*/ 178347 w 185577"/>
                      <a:gd name="connsiteY58" fmla="*/ 140696 h 233498"/>
                      <a:gd name="connsiteX59" fmla="*/ 177665 w 185577"/>
                      <a:gd name="connsiteY59" fmla="*/ 135382 h 233498"/>
                      <a:gd name="connsiteX60" fmla="*/ 178754 w 185577"/>
                      <a:gd name="connsiteY60" fmla="*/ 135382 h 233498"/>
                      <a:gd name="connsiteX61" fmla="*/ 177665 w 185577"/>
                      <a:gd name="connsiteY61" fmla="*/ 119169 h 233498"/>
                      <a:gd name="connsiteX62" fmla="*/ 180662 w 185577"/>
                      <a:gd name="connsiteY62" fmla="*/ 127889 h 233498"/>
                      <a:gd name="connsiteX63" fmla="*/ 181889 w 185577"/>
                      <a:gd name="connsiteY63" fmla="*/ 125845 h 233498"/>
                      <a:gd name="connsiteX64" fmla="*/ 183252 w 185577"/>
                      <a:gd name="connsiteY64" fmla="*/ 129796 h 233498"/>
                      <a:gd name="connsiteX65" fmla="*/ 183524 w 185577"/>
                      <a:gd name="connsiteY65" fmla="*/ 125164 h 233498"/>
                      <a:gd name="connsiteX66" fmla="*/ 184341 w 185577"/>
                      <a:gd name="connsiteY66" fmla="*/ 126935 h 233498"/>
                      <a:gd name="connsiteX67" fmla="*/ 183795 w 185577"/>
                      <a:gd name="connsiteY67" fmla="*/ 122711 h 233498"/>
                      <a:gd name="connsiteX68" fmla="*/ 185296 w 185577"/>
                      <a:gd name="connsiteY68" fmla="*/ 141105 h 233498"/>
                      <a:gd name="connsiteX69" fmla="*/ 184614 w 185577"/>
                      <a:gd name="connsiteY69" fmla="*/ 140151 h 233498"/>
                      <a:gd name="connsiteX70" fmla="*/ 183252 w 185577"/>
                      <a:gd name="connsiteY70" fmla="*/ 145601 h 233498"/>
                      <a:gd name="connsiteX71" fmla="*/ 184614 w 185577"/>
                      <a:gd name="connsiteY71" fmla="*/ 143421 h 233498"/>
                      <a:gd name="connsiteX72" fmla="*/ 185159 w 185577"/>
                      <a:gd name="connsiteY72" fmla="*/ 145737 h 233498"/>
                      <a:gd name="connsiteX73" fmla="*/ 181071 w 185577"/>
                      <a:gd name="connsiteY73" fmla="*/ 154320 h 233498"/>
                      <a:gd name="connsiteX74" fmla="*/ 182024 w 185577"/>
                      <a:gd name="connsiteY74" fmla="*/ 160860 h 233498"/>
                      <a:gd name="connsiteX75" fmla="*/ 179982 w 185577"/>
                      <a:gd name="connsiteY75" fmla="*/ 162359 h 233498"/>
                      <a:gd name="connsiteX76" fmla="*/ 176167 w 185577"/>
                      <a:gd name="connsiteY76" fmla="*/ 176256 h 233498"/>
                      <a:gd name="connsiteX77" fmla="*/ 176576 w 185577"/>
                      <a:gd name="connsiteY77" fmla="*/ 175302 h 233498"/>
                      <a:gd name="connsiteX78" fmla="*/ 174941 w 185577"/>
                      <a:gd name="connsiteY78" fmla="*/ 175575 h 233498"/>
                      <a:gd name="connsiteX79" fmla="*/ 170444 w 185577"/>
                      <a:gd name="connsiteY79" fmla="*/ 183341 h 233498"/>
                      <a:gd name="connsiteX80" fmla="*/ 164313 w 185577"/>
                      <a:gd name="connsiteY80" fmla="*/ 198328 h 233498"/>
                      <a:gd name="connsiteX81" fmla="*/ 166901 w 185577"/>
                      <a:gd name="connsiteY81" fmla="*/ 190017 h 233498"/>
                      <a:gd name="connsiteX82" fmla="*/ 164450 w 185577"/>
                      <a:gd name="connsiteY82" fmla="*/ 193559 h 233498"/>
                      <a:gd name="connsiteX83" fmla="*/ 165948 w 185577"/>
                      <a:gd name="connsiteY83" fmla="*/ 188246 h 233498"/>
                      <a:gd name="connsiteX84" fmla="*/ 162406 w 185577"/>
                      <a:gd name="connsiteY84" fmla="*/ 196148 h 233498"/>
                      <a:gd name="connsiteX85" fmla="*/ 160498 w 185577"/>
                      <a:gd name="connsiteY85" fmla="*/ 196965 h 233498"/>
                      <a:gd name="connsiteX86" fmla="*/ 161180 w 185577"/>
                      <a:gd name="connsiteY86" fmla="*/ 198192 h 233498"/>
                      <a:gd name="connsiteX87" fmla="*/ 160498 w 185577"/>
                      <a:gd name="connsiteY87" fmla="*/ 198600 h 233498"/>
                      <a:gd name="connsiteX88" fmla="*/ 156819 w 185577"/>
                      <a:gd name="connsiteY88" fmla="*/ 203914 h 233498"/>
                      <a:gd name="connsiteX89" fmla="*/ 160089 w 185577"/>
                      <a:gd name="connsiteY89" fmla="*/ 202824 h 233498"/>
                      <a:gd name="connsiteX90" fmla="*/ 161043 w 185577"/>
                      <a:gd name="connsiteY90" fmla="*/ 200371 h 233498"/>
                      <a:gd name="connsiteX91" fmla="*/ 163087 w 185577"/>
                      <a:gd name="connsiteY91" fmla="*/ 200099 h 233498"/>
                      <a:gd name="connsiteX92" fmla="*/ 156819 w 185577"/>
                      <a:gd name="connsiteY92" fmla="*/ 207593 h 233498"/>
                      <a:gd name="connsiteX93" fmla="*/ 155457 w 185577"/>
                      <a:gd name="connsiteY93" fmla="*/ 207320 h 233498"/>
                      <a:gd name="connsiteX94" fmla="*/ 148781 w 185577"/>
                      <a:gd name="connsiteY94" fmla="*/ 213179 h 233498"/>
                      <a:gd name="connsiteX95" fmla="*/ 148781 w 185577"/>
                      <a:gd name="connsiteY95" fmla="*/ 212225 h 233498"/>
                      <a:gd name="connsiteX96" fmla="*/ 139379 w 185577"/>
                      <a:gd name="connsiteY96" fmla="*/ 217947 h 233498"/>
                      <a:gd name="connsiteX97" fmla="*/ 131478 w 185577"/>
                      <a:gd name="connsiteY97" fmla="*/ 226394 h 233498"/>
                      <a:gd name="connsiteX98" fmla="*/ 117444 w 185577"/>
                      <a:gd name="connsiteY98" fmla="*/ 231163 h 233498"/>
                      <a:gd name="connsiteX99" fmla="*/ 121123 w 185577"/>
                      <a:gd name="connsiteY99" fmla="*/ 228574 h 233498"/>
                      <a:gd name="connsiteX100" fmla="*/ 115536 w 185577"/>
                      <a:gd name="connsiteY100" fmla="*/ 229937 h 233498"/>
                      <a:gd name="connsiteX101" fmla="*/ 117580 w 185577"/>
                      <a:gd name="connsiteY101" fmla="*/ 227757 h 233498"/>
                      <a:gd name="connsiteX102" fmla="*/ 110768 w 185577"/>
                      <a:gd name="connsiteY102" fmla="*/ 229937 h 233498"/>
                      <a:gd name="connsiteX103" fmla="*/ 113901 w 185577"/>
                      <a:gd name="connsiteY103" fmla="*/ 230891 h 233498"/>
                      <a:gd name="connsiteX104" fmla="*/ 100959 w 185577"/>
                      <a:gd name="connsiteY104" fmla="*/ 233479 h 233498"/>
                      <a:gd name="connsiteX105" fmla="*/ 98915 w 185577"/>
                      <a:gd name="connsiteY105" fmla="*/ 232117 h 233498"/>
                      <a:gd name="connsiteX106" fmla="*/ 97552 w 185577"/>
                      <a:gd name="connsiteY106" fmla="*/ 233070 h 233498"/>
                      <a:gd name="connsiteX107" fmla="*/ 97552 w 185577"/>
                      <a:gd name="connsiteY107" fmla="*/ 231572 h 233498"/>
                      <a:gd name="connsiteX108" fmla="*/ 82702 w 185577"/>
                      <a:gd name="connsiteY108" fmla="*/ 231572 h 233498"/>
                      <a:gd name="connsiteX109" fmla="*/ 84610 w 185577"/>
                      <a:gd name="connsiteY109" fmla="*/ 229119 h 233498"/>
                      <a:gd name="connsiteX110" fmla="*/ 92239 w 185577"/>
                      <a:gd name="connsiteY110" fmla="*/ 229119 h 233498"/>
                      <a:gd name="connsiteX111" fmla="*/ 89787 w 185577"/>
                      <a:gd name="connsiteY111" fmla="*/ 227348 h 233498"/>
                      <a:gd name="connsiteX112" fmla="*/ 86652 w 185577"/>
                      <a:gd name="connsiteY112" fmla="*/ 227757 h 233498"/>
                      <a:gd name="connsiteX113" fmla="*/ 87334 w 185577"/>
                      <a:gd name="connsiteY113" fmla="*/ 227757 h 233498"/>
                      <a:gd name="connsiteX114" fmla="*/ 68805 w 185577"/>
                      <a:gd name="connsiteY114" fmla="*/ 222716 h 233498"/>
                      <a:gd name="connsiteX115" fmla="*/ 61038 w 185577"/>
                      <a:gd name="connsiteY115" fmla="*/ 221353 h 233498"/>
                      <a:gd name="connsiteX116" fmla="*/ 53409 w 185577"/>
                      <a:gd name="connsiteY116" fmla="*/ 217675 h 233498"/>
                      <a:gd name="connsiteX117" fmla="*/ 53954 w 185577"/>
                      <a:gd name="connsiteY117" fmla="*/ 214814 h 233498"/>
                      <a:gd name="connsiteX118" fmla="*/ 48777 w 185577"/>
                      <a:gd name="connsiteY118" fmla="*/ 211680 h 233498"/>
                      <a:gd name="connsiteX119" fmla="*/ 50819 w 185577"/>
                      <a:gd name="connsiteY119" fmla="*/ 214132 h 233498"/>
                      <a:gd name="connsiteX120" fmla="*/ 45915 w 185577"/>
                      <a:gd name="connsiteY120" fmla="*/ 210045 h 233498"/>
                      <a:gd name="connsiteX121" fmla="*/ 46597 w 185577"/>
                      <a:gd name="connsiteY121" fmla="*/ 210045 h 233498"/>
                      <a:gd name="connsiteX122" fmla="*/ 43054 w 185577"/>
                      <a:gd name="connsiteY122" fmla="*/ 208274 h 233498"/>
                      <a:gd name="connsiteX123" fmla="*/ 38966 w 185577"/>
                      <a:gd name="connsiteY123" fmla="*/ 202415 h 233498"/>
                      <a:gd name="connsiteX124" fmla="*/ 35696 w 185577"/>
                      <a:gd name="connsiteY124" fmla="*/ 201189 h 233498"/>
                      <a:gd name="connsiteX125" fmla="*/ 34743 w 185577"/>
                      <a:gd name="connsiteY125" fmla="*/ 197647 h 233498"/>
                      <a:gd name="connsiteX126" fmla="*/ 29020 w 185577"/>
                      <a:gd name="connsiteY126" fmla="*/ 192742 h 233498"/>
                      <a:gd name="connsiteX127" fmla="*/ 29020 w 185577"/>
                      <a:gd name="connsiteY127" fmla="*/ 189063 h 233498"/>
                      <a:gd name="connsiteX128" fmla="*/ 20846 w 185577"/>
                      <a:gd name="connsiteY128" fmla="*/ 176937 h 233498"/>
                      <a:gd name="connsiteX129" fmla="*/ 21801 w 185577"/>
                      <a:gd name="connsiteY129" fmla="*/ 176120 h 233498"/>
                      <a:gd name="connsiteX130" fmla="*/ 19620 w 185577"/>
                      <a:gd name="connsiteY130" fmla="*/ 172032 h 233498"/>
                      <a:gd name="connsiteX131" fmla="*/ 19620 w 185577"/>
                      <a:gd name="connsiteY131" fmla="*/ 172032 h 233498"/>
                      <a:gd name="connsiteX132" fmla="*/ 19620 w 185577"/>
                      <a:gd name="connsiteY132" fmla="*/ 172032 h 233498"/>
                      <a:gd name="connsiteX133" fmla="*/ 18802 w 185577"/>
                      <a:gd name="connsiteY133" fmla="*/ 171215 h 233498"/>
                      <a:gd name="connsiteX134" fmla="*/ 13081 w 185577"/>
                      <a:gd name="connsiteY134" fmla="*/ 164948 h 233498"/>
                      <a:gd name="connsiteX135" fmla="*/ 14716 w 185577"/>
                      <a:gd name="connsiteY135" fmla="*/ 170397 h 233498"/>
                      <a:gd name="connsiteX136" fmla="*/ 16350 w 185577"/>
                      <a:gd name="connsiteY136" fmla="*/ 171215 h 233498"/>
                      <a:gd name="connsiteX137" fmla="*/ 17985 w 185577"/>
                      <a:gd name="connsiteY137" fmla="*/ 175983 h 233498"/>
                      <a:gd name="connsiteX138" fmla="*/ 9811 w 185577"/>
                      <a:gd name="connsiteY138" fmla="*/ 162904 h 233498"/>
                      <a:gd name="connsiteX139" fmla="*/ 13217 w 185577"/>
                      <a:gd name="connsiteY139" fmla="*/ 177346 h 233498"/>
                      <a:gd name="connsiteX140" fmla="*/ 12944 w 185577"/>
                      <a:gd name="connsiteY140" fmla="*/ 174757 h 233498"/>
                      <a:gd name="connsiteX141" fmla="*/ 14170 w 185577"/>
                      <a:gd name="connsiteY141" fmla="*/ 177346 h 233498"/>
                      <a:gd name="connsiteX142" fmla="*/ 14170 w 185577"/>
                      <a:gd name="connsiteY142" fmla="*/ 174212 h 233498"/>
                      <a:gd name="connsiteX143" fmla="*/ 17303 w 185577"/>
                      <a:gd name="connsiteY143" fmla="*/ 181025 h 233498"/>
                      <a:gd name="connsiteX144" fmla="*/ 17576 w 185577"/>
                      <a:gd name="connsiteY144" fmla="*/ 178300 h 233498"/>
                      <a:gd name="connsiteX145" fmla="*/ 20710 w 185577"/>
                      <a:gd name="connsiteY145" fmla="*/ 183068 h 233498"/>
                      <a:gd name="connsiteX146" fmla="*/ 20710 w 185577"/>
                      <a:gd name="connsiteY146" fmla="*/ 180888 h 233498"/>
                      <a:gd name="connsiteX147" fmla="*/ 23843 w 185577"/>
                      <a:gd name="connsiteY147" fmla="*/ 191107 h 233498"/>
                      <a:gd name="connsiteX148" fmla="*/ 28884 w 185577"/>
                      <a:gd name="connsiteY148" fmla="*/ 195194 h 233498"/>
                      <a:gd name="connsiteX149" fmla="*/ 27795 w 185577"/>
                      <a:gd name="connsiteY149" fmla="*/ 193423 h 233498"/>
                      <a:gd name="connsiteX150" fmla="*/ 31337 w 185577"/>
                      <a:gd name="connsiteY150" fmla="*/ 196148 h 233498"/>
                      <a:gd name="connsiteX151" fmla="*/ 30383 w 185577"/>
                      <a:gd name="connsiteY151" fmla="*/ 199963 h 233498"/>
                      <a:gd name="connsiteX152" fmla="*/ 38422 w 185577"/>
                      <a:gd name="connsiteY152" fmla="*/ 206230 h 233498"/>
                      <a:gd name="connsiteX153" fmla="*/ 31201 w 185577"/>
                      <a:gd name="connsiteY153" fmla="*/ 201189 h 233498"/>
                      <a:gd name="connsiteX154" fmla="*/ 32154 w 185577"/>
                      <a:gd name="connsiteY154" fmla="*/ 203233 h 233498"/>
                      <a:gd name="connsiteX155" fmla="*/ 26569 w 185577"/>
                      <a:gd name="connsiteY155" fmla="*/ 196557 h 233498"/>
                      <a:gd name="connsiteX156" fmla="*/ 25751 w 185577"/>
                      <a:gd name="connsiteY156" fmla="*/ 192605 h 233498"/>
                      <a:gd name="connsiteX157" fmla="*/ 23707 w 185577"/>
                      <a:gd name="connsiteY157" fmla="*/ 193014 h 233498"/>
                      <a:gd name="connsiteX158" fmla="*/ 27386 w 185577"/>
                      <a:gd name="connsiteY158" fmla="*/ 199009 h 233498"/>
                      <a:gd name="connsiteX159" fmla="*/ 16894 w 185577"/>
                      <a:gd name="connsiteY159" fmla="*/ 188518 h 233498"/>
                      <a:gd name="connsiteX160" fmla="*/ 18122 w 185577"/>
                      <a:gd name="connsiteY160" fmla="*/ 186066 h 233498"/>
                      <a:gd name="connsiteX161" fmla="*/ 14852 w 185577"/>
                      <a:gd name="connsiteY161" fmla="*/ 181161 h 233498"/>
                      <a:gd name="connsiteX162" fmla="*/ 13761 w 185577"/>
                      <a:gd name="connsiteY162" fmla="*/ 182932 h 233498"/>
                      <a:gd name="connsiteX163" fmla="*/ 10628 w 185577"/>
                      <a:gd name="connsiteY163" fmla="*/ 172986 h 233498"/>
                      <a:gd name="connsiteX164" fmla="*/ 11309 w 185577"/>
                      <a:gd name="connsiteY164" fmla="*/ 176256 h 233498"/>
                      <a:gd name="connsiteX165" fmla="*/ 9265 w 185577"/>
                      <a:gd name="connsiteY165" fmla="*/ 161678 h 233498"/>
                      <a:gd name="connsiteX166" fmla="*/ 6132 w 185577"/>
                      <a:gd name="connsiteY166" fmla="*/ 160315 h 233498"/>
                      <a:gd name="connsiteX167" fmla="*/ 8720 w 185577"/>
                      <a:gd name="connsiteY167" fmla="*/ 160996 h 233498"/>
                      <a:gd name="connsiteX168" fmla="*/ 6405 w 185577"/>
                      <a:gd name="connsiteY168" fmla="*/ 155683 h 233498"/>
                      <a:gd name="connsiteX169" fmla="*/ 3815 w 185577"/>
                      <a:gd name="connsiteY169" fmla="*/ 153912 h 233498"/>
                      <a:gd name="connsiteX170" fmla="*/ 5587 w 185577"/>
                      <a:gd name="connsiteY170" fmla="*/ 155410 h 233498"/>
                      <a:gd name="connsiteX171" fmla="*/ 4905 w 185577"/>
                      <a:gd name="connsiteY171" fmla="*/ 150914 h 233498"/>
                      <a:gd name="connsiteX172" fmla="*/ 9811 w 185577"/>
                      <a:gd name="connsiteY172" fmla="*/ 157454 h 233498"/>
                      <a:gd name="connsiteX173" fmla="*/ 9402 w 185577"/>
                      <a:gd name="connsiteY173" fmla="*/ 155547 h 233498"/>
                      <a:gd name="connsiteX174" fmla="*/ 10628 w 185577"/>
                      <a:gd name="connsiteY174" fmla="*/ 158953 h 233498"/>
                      <a:gd name="connsiteX175" fmla="*/ 12808 w 185577"/>
                      <a:gd name="connsiteY175" fmla="*/ 157045 h 233498"/>
                      <a:gd name="connsiteX176" fmla="*/ 12399 w 185577"/>
                      <a:gd name="connsiteY176" fmla="*/ 157318 h 233498"/>
                      <a:gd name="connsiteX177" fmla="*/ 13625 w 185577"/>
                      <a:gd name="connsiteY177" fmla="*/ 159498 h 233498"/>
                      <a:gd name="connsiteX178" fmla="*/ 14306 w 185577"/>
                      <a:gd name="connsiteY178" fmla="*/ 155955 h 233498"/>
                      <a:gd name="connsiteX179" fmla="*/ 13352 w 185577"/>
                      <a:gd name="connsiteY179" fmla="*/ 153775 h 233498"/>
                      <a:gd name="connsiteX180" fmla="*/ 6949 w 185577"/>
                      <a:gd name="connsiteY180" fmla="*/ 146827 h 233498"/>
                      <a:gd name="connsiteX181" fmla="*/ 6949 w 185577"/>
                      <a:gd name="connsiteY181" fmla="*/ 138925 h 233498"/>
                      <a:gd name="connsiteX182" fmla="*/ 5587 w 185577"/>
                      <a:gd name="connsiteY182" fmla="*/ 138380 h 233498"/>
                      <a:gd name="connsiteX183" fmla="*/ 7221 w 185577"/>
                      <a:gd name="connsiteY183" fmla="*/ 134156 h 233498"/>
                      <a:gd name="connsiteX184" fmla="*/ 6949 w 185577"/>
                      <a:gd name="connsiteY184" fmla="*/ 135382 h 233498"/>
                      <a:gd name="connsiteX185" fmla="*/ 7358 w 185577"/>
                      <a:gd name="connsiteY185" fmla="*/ 135791 h 233498"/>
                      <a:gd name="connsiteX186" fmla="*/ 7631 w 185577"/>
                      <a:gd name="connsiteY186" fmla="*/ 135791 h 233498"/>
                      <a:gd name="connsiteX187" fmla="*/ 6268 w 185577"/>
                      <a:gd name="connsiteY187" fmla="*/ 130614 h 233498"/>
                      <a:gd name="connsiteX188" fmla="*/ 10900 w 185577"/>
                      <a:gd name="connsiteY188" fmla="*/ 131431 h 233498"/>
                      <a:gd name="connsiteX189" fmla="*/ 9946 w 185577"/>
                      <a:gd name="connsiteY189" fmla="*/ 126118 h 233498"/>
                      <a:gd name="connsiteX190" fmla="*/ 8447 w 185577"/>
                      <a:gd name="connsiteY190" fmla="*/ 125028 h 233498"/>
                      <a:gd name="connsiteX191" fmla="*/ 8447 w 185577"/>
                      <a:gd name="connsiteY191" fmla="*/ 118760 h 233498"/>
                      <a:gd name="connsiteX192" fmla="*/ 8720 w 185577"/>
                      <a:gd name="connsiteY192" fmla="*/ 118760 h 233498"/>
                      <a:gd name="connsiteX193" fmla="*/ 8993 w 185577"/>
                      <a:gd name="connsiteY193" fmla="*/ 111812 h 233498"/>
                      <a:gd name="connsiteX194" fmla="*/ 5450 w 185577"/>
                      <a:gd name="connsiteY194" fmla="*/ 107452 h 233498"/>
                      <a:gd name="connsiteX195" fmla="*/ 3543 w 185577"/>
                      <a:gd name="connsiteY195" fmla="*/ 109223 h 233498"/>
                      <a:gd name="connsiteX196" fmla="*/ 3543 w 185577"/>
                      <a:gd name="connsiteY196" fmla="*/ 107997 h 233498"/>
                      <a:gd name="connsiteX197" fmla="*/ 2590 w 185577"/>
                      <a:gd name="connsiteY197" fmla="*/ 108814 h 233498"/>
                      <a:gd name="connsiteX198" fmla="*/ 4770 w 185577"/>
                      <a:gd name="connsiteY198" fmla="*/ 119033 h 233498"/>
                      <a:gd name="connsiteX199" fmla="*/ 4770 w 185577"/>
                      <a:gd name="connsiteY199" fmla="*/ 115490 h 233498"/>
                      <a:gd name="connsiteX200" fmla="*/ 5723 w 185577"/>
                      <a:gd name="connsiteY200" fmla="*/ 123665 h 233498"/>
                      <a:gd name="connsiteX201" fmla="*/ 4634 w 185577"/>
                      <a:gd name="connsiteY201" fmla="*/ 124891 h 233498"/>
                      <a:gd name="connsiteX202" fmla="*/ 5314 w 185577"/>
                      <a:gd name="connsiteY202" fmla="*/ 128297 h 233498"/>
                      <a:gd name="connsiteX203" fmla="*/ 3270 w 185577"/>
                      <a:gd name="connsiteY203" fmla="*/ 124210 h 233498"/>
                      <a:gd name="connsiteX204" fmla="*/ 3270 w 185577"/>
                      <a:gd name="connsiteY204" fmla="*/ 130069 h 233498"/>
                      <a:gd name="connsiteX205" fmla="*/ 4770 w 185577"/>
                      <a:gd name="connsiteY205" fmla="*/ 131159 h 233498"/>
                      <a:gd name="connsiteX206" fmla="*/ 2862 w 185577"/>
                      <a:gd name="connsiteY206" fmla="*/ 132249 h 233498"/>
                      <a:gd name="connsiteX207" fmla="*/ 1364 w 185577"/>
                      <a:gd name="connsiteY207" fmla="*/ 126663 h 233498"/>
                      <a:gd name="connsiteX208" fmla="*/ 409 w 185577"/>
                      <a:gd name="connsiteY208" fmla="*/ 128297 h 233498"/>
                      <a:gd name="connsiteX209" fmla="*/ 0 w 185577"/>
                      <a:gd name="connsiteY209" fmla="*/ 123529 h 233498"/>
                      <a:gd name="connsiteX210" fmla="*/ 818 w 185577"/>
                      <a:gd name="connsiteY210" fmla="*/ 124619 h 233498"/>
                      <a:gd name="connsiteX211" fmla="*/ 1908 w 185577"/>
                      <a:gd name="connsiteY211" fmla="*/ 114673 h 233498"/>
                      <a:gd name="connsiteX212" fmla="*/ 1091 w 185577"/>
                      <a:gd name="connsiteY212" fmla="*/ 104863 h 233498"/>
                      <a:gd name="connsiteX213" fmla="*/ 3133 w 185577"/>
                      <a:gd name="connsiteY213" fmla="*/ 106634 h 233498"/>
                      <a:gd name="connsiteX214" fmla="*/ 2590 w 185577"/>
                      <a:gd name="connsiteY214" fmla="*/ 100095 h 233498"/>
                      <a:gd name="connsiteX215" fmla="*/ 3952 w 185577"/>
                      <a:gd name="connsiteY215" fmla="*/ 101866 h 233498"/>
                      <a:gd name="connsiteX216" fmla="*/ 6132 w 185577"/>
                      <a:gd name="connsiteY216" fmla="*/ 97778 h 233498"/>
                      <a:gd name="connsiteX217" fmla="*/ 6812 w 185577"/>
                      <a:gd name="connsiteY217" fmla="*/ 77069 h 233498"/>
                      <a:gd name="connsiteX218" fmla="*/ 7494 w 185577"/>
                      <a:gd name="connsiteY218" fmla="*/ 77750 h 233498"/>
                      <a:gd name="connsiteX219" fmla="*/ 13761 w 185577"/>
                      <a:gd name="connsiteY219" fmla="*/ 59221 h 233498"/>
                      <a:gd name="connsiteX220" fmla="*/ 17985 w 185577"/>
                      <a:gd name="connsiteY220" fmla="*/ 54997 h 233498"/>
                      <a:gd name="connsiteX221" fmla="*/ 19075 w 185577"/>
                      <a:gd name="connsiteY221" fmla="*/ 58948 h 233498"/>
                      <a:gd name="connsiteX222" fmla="*/ 13352 w 185577"/>
                      <a:gd name="connsiteY222" fmla="*/ 65761 h 233498"/>
                      <a:gd name="connsiteX223" fmla="*/ 14988 w 185577"/>
                      <a:gd name="connsiteY223" fmla="*/ 64943 h 233498"/>
                      <a:gd name="connsiteX224" fmla="*/ 12672 w 185577"/>
                      <a:gd name="connsiteY224" fmla="*/ 69439 h 233498"/>
                      <a:gd name="connsiteX225" fmla="*/ 14034 w 185577"/>
                      <a:gd name="connsiteY225" fmla="*/ 69167 h 233498"/>
                      <a:gd name="connsiteX226" fmla="*/ 11717 w 185577"/>
                      <a:gd name="connsiteY226" fmla="*/ 71755 h 233498"/>
                      <a:gd name="connsiteX227" fmla="*/ 11853 w 185577"/>
                      <a:gd name="connsiteY227" fmla="*/ 79113 h 233498"/>
                      <a:gd name="connsiteX228" fmla="*/ 10355 w 185577"/>
                      <a:gd name="connsiteY228" fmla="*/ 73663 h 233498"/>
                      <a:gd name="connsiteX229" fmla="*/ 9402 w 185577"/>
                      <a:gd name="connsiteY229" fmla="*/ 72300 h 233498"/>
                      <a:gd name="connsiteX230" fmla="*/ 8040 w 185577"/>
                      <a:gd name="connsiteY230" fmla="*/ 81565 h 233498"/>
                      <a:gd name="connsiteX231" fmla="*/ 7903 w 185577"/>
                      <a:gd name="connsiteY231" fmla="*/ 79794 h 233498"/>
                      <a:gd name="connsiteX232" fmla="*/ 5587 w 185577"/>
                      <a:gd name="connsiteY232" fmla="*/ 85789 h 233498"/>
                      <a:gd name="connsiteX233" fmla="*/ 7085 w 185577"/>
                      <a:gd name="connsiteY233" fmla="*/ 90830 h 233498"/>
                      <a:gd name="connsiteX234" fmla="*/ 10491 w 185577"/>
                      <a:gd name="connsiteY234" fmla="*/ 78976 h 233498"/>
                      <a:gd name="connsiteX235" fmla="*/ 11853 w 185577"/>
                      <a:gd name="connsiteY235" fmla="*/ 85652 h 233498"/>
                      <a:gd name="connsiteX236" fmla="*/ 11582 w 185577"/>
                      <a:gd name="connsiteY236" fmla="*/ 86061 h 233498"/>
                      <a:gd name="connsiteX237" fmla="*/ 15669 w 185577"/>
                      <a:gd name="connsiteY237" fmla="*/ 87015 h 233498"/>
                      <a:gd name="connsiteX238" fmla="*/ 17031 w 185577"/>
                      <a:gd name="connsiteY238" fmla="*/ 77614 h 233498"/>
                      <a:gd name="connsiteX239" fmla="*/ 14579 w 185577"/>
                      <a:gd name="connsiteY239" fmla="*/ 81293 h 233498"/>
                      <a:gd name="connsiteX240" fmla="*/ 14579 w 185577"/>
                      <a:gd name="connsiteY240" fmla="*/ 77614 h 233498"/>
                      <a:gd name="connsiteX241" fmla="*/ 15123 w 185577"/>
                      <a:gd name="connsiteY241" fmla="*/ 78431 h 233498"/>
                      <a:gd name="connsiteX242" fmla="*/ 18529 w 185577"/>
                      <a:gd name="connsiteY242" fmla="*/ 70257 h 233498"/>
                      <a:gd name="connsiteX243" fmla="*/ 18802 w 185577"/>
                      <a:gd name="connsiteY243" fmla="*/ 73663 h 233498"/>
                      <a:gd name="connsiteX244" fmla="*/ 20710 w 185577"/>
                      <a:gd name="connsiteY244" fmla="*/ 70802 h 233498"/>
                      <a:gd name="connsiteX245" fmla="*/ 19075 w 185577"/>
                      <a:gd name="connsiteY245" fmla="*/ 69030 h 233498"/>
                      <a:gd name="connsiteX246" fmla="*/ 26160 w 185577"/>
                      <a:gd name="connsiteY246" fmla="*/ 60311 h 233498"/>
                      <a:gd name="connsiteX247" fmla="*/ 26160 w 185577"/>
                      <a:gd name="connsiteY247" fmla="*/ 59630 h 233498"/>
                      <a:gd name="connsiteX248" fmla="*/ 25887 w 185577"/>
                      <a:gd name="connsiteY248" fmla="*/ 52817 h 233498"/>
                      <a:gd name="connsiteX249" fmla="*/ 29566 w 185577"/>
                      <a:gd name="connsiteY249" fmla="*/ 49684 h 233498"/>
                      <a:gd name="connsiteX250" fmla="*/ 24116 w 185577"/>
                      <a:gd name="connsiteY250" fmla="*/ 49002 h 233498"/>
                      <a:gd name="connsiteX251" fmla="*/ 25070 w 185577"/>
                      <a:gd name="connsiteY251" fmla="*/ 54316 h 233498"/>
                      <a:gd name="connsiteX252" fmla="*/ 23436 w 185577"/>
                      <a:gd name="connsiteY252" fmla="*/ 60447 h 233498"/>
                      <a:gd name="connsiteX253" fmla="*/ 22890 w 185577"/>
                      <a:gd name="connsiteY253" fmla="*/ 58676 h 233498"/>
                      <a:gd name="connsiteX254" fmla="*/ 19893 w 185577"/>
                      <a:gd name="connsiteY254" fmla="*/ 63717 h 233498"/>
                      <a:gd name="connsiteX255" fmla="*/ 21119 w 185577"/>
                      <a:gd name="connsiteY255" fmla="*/ 57586 h 233498"/>
                      <a:gd name="connsiteX256" fmla="*/ 19620 w 185577"/>
                      <a:gd name="connsiteY256" fmla="*/ 59221 h 233498"/>
                      <a:gd name="connsiteX257" fmla="*/ 22890 w 185577"/>
                      <a:gd name="connsiteY257" fmla="*/ 53771 h 233498"/>
                      <a:gd name="connsiteX258" fmla="*/ 23163 w 185577"/>
                      <a:gd name="connsiteY258" fmla="*/ 51182 h 233498"/>
                      <a:gd name="connsiteX259" fmla="*/ 18258 w 185577"/>
                      <a:gd name="connsiteY259" fmla="*/ 56087 h 233498"/>
                      <a:gd name="connsiteX260" fmla="*/ 24116 w 185577"/>
                      <a:gd name="connsiteY260" fmla="*/ 46550 h 233498"/>
                      <a:gd name="connsiteX261" fmla="*/ 24116 w 185577"/>
                      <a:gd name="connsiteY261" fmla="*/ 46822 h 233498"/>
                      <a:gd name="connsiteX262" fmla="*/ 27249 w 185577"/>
                      <a:gd name="connsiteY262" fmla="*/ 39056 h 233498"/>
                      <a:gd name="connsiteX263" fmla="*/ 31201 w 185577"/>
                      <a:gd name="connsiteY263" fmla="*/ 33198 h 233498"/>
                      <a:gd name="connsiteX264" fmla="*/ 31746 w 185577"/>
                      <a:gd name="connsiteY264" fmla="*/ 33743 h 233498"/>
                      <a:gd name="connsiteX265" fmla="*/ 33518 w 185577"/>
                      <a:gd name="connsiteY265" fmla="*/ 31154 h 233498"/>
                      <a:gd name="connsiteX266" fmla="*/ 29566 w 185577"/>
                      <a:gd name="connsiteY266" fmla="*/ 36059 h 233498"/>
                      <a:gd name="connsiteX267" fmla="*/ 30792 w 185577"/>
                      <a:gd name="connsiteY267" fmla="*/ 36604 h 233498"/>
                      <a:gd name="connsiteX268" fmla="*/ 28067 w 185577"/>
                      <a:gd name="connsiteY268" fmla="*/ 43689 h 233498"/>
                      <a:gd name="connsiteX269" fmla="*/ 32563 w 185577"/>
                      <a:gd name="connsiteY269" fmla="*/ 34015 h 233498"/>
                      <a:gd name="connsiteX270" fmla="*/ 34880 w 185577"/>
                      <a:gd name="connsiteY270" fmla="*/ 33198 h 233498"/>
                      <a:gd name="connsiteX271" fmla="*/ 35152 w 185577"/>
                      <a:gd name="connsiteY271" fmla="*/ 32108 h 233498"/>
                      <a:gd name="connsiteX272" fmla="*/ 35152 w 185577"/>
                      <a:gd name="connsiteY272" fmla="*/ 36195 h 233498"/>
                      <a:gd name="connsiteX273" fmla="*/ 34198 w 185577"/>
                      <a:gd name="connsiteY273" fmla="*/ 36195 h 233498"/>
                      <a:gd name="connsiteX274" fmla="*/ 31474 w 185577"/>
                      <a:gd name="connsiteY274" fmla="*/ 41781 h 233498"/>
                      <a:gd name="connsiteX275" fmla="*/ 32019 w 185577"/>
                      <a:gd name="connsiteY275" fmla="*/ 39874 h 233498"/>
                      <a:gd name="connsiteX276" fmla="*/ 28067 w 185577"/>
                      <a:gd name="connsiteY276" fmla="*/ 48457 h 233498"/>
                      <a:gd name="connsiteX277" fmla="*/ 38966 w 185577"/>
                      <a:gd name="connsiteY277" fmla="*/ 34969 h 233498"/>
                      <a:gd name="connsiteX278" fmla="*/ 36787 w 185577"/>
                      <a:gd name="connsiteY278" fmla="*/ 26658 h 233498"/>
                      <a:gd name="connsiteX279" fmla="*/ 46597 w 185577"/>
                      <a:gd name="connsiteY279" fmla="*/ 17938 h 233498"/>
                      <a:gd name="connsiteX280" fmla="*/ 46597 w 185577"/>
                      <a:gd name="connsiteY280" fmla="*/ 18483 h 233498"/>
                      <a:gd name="connsiteX281" fmla="*/ 50276 w 185577"/>
                      <a:gd name="connsiteY281" fmla="*/ 15486 h 233498"/>
                      <a:gd name="connsiteX282" fmla="*/ 51365 w 185577"/>
                      <a:gd name="connsiteY282" fmla="*/ 16985 h 233498"/>
                      <a:gd name="connsiteX283" fmla="*/ 55726 w 185577"/>
                      <a:gd name="connsiteY283" fmla="*/ 13033 h 233498"/>
                      <a:gd name="connsiteX284" fmla="*/ 50276 w 185577"/>
                      <a:gd name="connsiteY284" fmla="*/ 18483 h 233498"/>
                      <a:gd name="connsiteX285" fmla="*/ 50819 w 185577"/>
                      <a:gd name="connsiteY285" fmla="*/ 17530 h 233498"/>
                      <a:gd name="connsiteX286" fmla="*/ 43872 w 185577"/>
                      <a:gd name="connsiteY286" fmla="*/ 22979 h 233498"/>
                      <a:gd name="connsiteX287" fmla="*/ 41692 w 185577"/>
                      <a:gd name="connsiteY287" fmla="*/ 23116 h 233498"/>
                      <a:gd name="connsiteX288" fmla="*/ 39648 w 185577"/>
                      <a:gd name="connsiteY288" fmla="*/ 27067 h 233498"/>
                      <a:gd name="connsiteX289" fmla="*/ 43054 w 185577"/>
                      <a:gd name="connsiteY289" fmla="*/ 26249 h 233498"/>
                      <a:gd name="connsiteX290" fmla="*/ 47279 w 185577"/>
                      <a:gd name="connsiteY290" fmla="*/ 22026 h 233498"/>
                      <a:gd name="connsiteX291" fmla="*/ 42781 w 185577"/>
                      <a:gd name="connsiteY291" fmla="*/ 26658 h 233498"/>
                      <a:gd name="connsiteX292" fmla="*/ 44825 w 185577"/>
                      <a:gd name="connsiteY292" fmla="*/ 31154 h 233498"/>
                      <a:gd name="connsiteX293" fmla="*/ 44553 w 185577"/>
                      <a:gd name="connsiteY293" fmla="*/ 27748 h 233498"/>
                      <a:gd name="connsiteX294" fmla="*/ 51365 w 185577"/>
                      <a:gd name="connsiteY294" fmla="*/ 19301 h 233498"/>
                      <a:gd name="connsiteX295" fmla="*/ 51365 w 185577"/>
                      <a:gd name="connsiteY295" fmla="*/ 19573 h 233498"/>
                      <a:gd name="connsiteX296" fmla="*/ 54635 w 185577"/>
                      <a:gd name="connsiteY296" fmla="*/ 16712 h 233498"/>
                      <a:gd name="connsiteX297" fmla="*/ 53818 w 185577"/>
                      <a:gd name="connsiteY297" fmla="*/ 18892 h 233498"/>
                      <a:gd name="connsiteX298" fmla="*/ 57768 w 185577"/>
                      <a:gd name="connsiteY298" fmla="*/ 14123 h 233498"/>
                      <a:gd name="connsiteX299" fmla="*/ 61583 w 185577"/>
                      <a:gd name="connsiteY299" fmla="*/ 13442 h 233498"/>
                      <a:gd name="connsiteX300" fmla="*/ 61038 w 185577"/>
                      <a:gd name="connsiteY300" fmla="*/ 10990 h 233498"/>
                      <a:gd name="connsiteX301" fmla="*/ 58177 w 185577"/>
                      <a:gd name="connsiteY301" fmla="*/ 13578 h 233498"/>
                      <a:gd name="connsiteX302" fmla="*/ 60085 w 185577"/>
                      <a:gd name="connsiteY302" fmla="*/ 10445 h 233498"/>
                      <a:gd name="connsiteX303" fmla="*/ 60358 w 185577"/>
                      <a:gd name="connsiteY303" fmla="*/ 10445 h 233498"/>
                      <a:gd name="connsiteX304" fmla="*/ 61447 w 185577"/>
                      <a:gd name="connsiteY304" fmla="*/ 8265 h 233498"/>
                      <a:gd name="connsiteX305" fmla="*/ 65808 w 185577"/>
                      <a:gd name="connsiteY305" fmla="*/ 8265 h 233498"/>
                      <a:gd name="connsiteX306" fmla="*/ 64309 w 185577"/>
                      <a:gd name="connsiteY306" fmla="*/ 6902 h 233498"/>
                      <a:gd name="connsiteX307" fmla="*/ 84201 w 185577"/>
                      <a:gd name="connsiteY307" fmla="*/ 1725 h 233498"/>
                      <a:gd name="connsiteX308" fmla="*/ 84881 w 185577"/>
                      <a:gd name="connsiteY308" fmla="*/ 5404 h 233498"/>
                      <a:gd name="connsiteX309" fmla="*/ 76299 w 185577"/>
                      <a:gd name="connsiteY309" fmla="*/ 7584 h 233498"/>
                      <a:gd name="connsiteX310" fmla="*/ 82293 w 185577"/>
                      <a:gd name="connsiteY310" fmla="*/ 3905 h 233498"/>
                      <a:gd name="connsiteX311" fmla="*/ 73846 w 185577"/>
                      <a:gd name="connsiteY311" fmla="*/ 5131 h 233498"/>
                      <a:gd name="connsiteX312" fmla="*/ 62538 w 185577"/>
                      <a:gd name="connsiteY312" fmla="*/ 11262 h 233498"/>
                      <a:gd name="connsiteX313" fmla="*/ 61447 w 185577"/>
                      <a:gd name="connsiteY313" fmla="*/ 13987 h 233498"/>
                      <a:gd name="connsiteX314" fmla="*/ 73573 w 185577"/>
                      <a:gd name="connsiteY314" fmla="*/ 9082 h 233498"/>
                      <a:gd name="connsiteX315" fmla="*/ 72484 w 185577"/>
                      <a:gd name="connsiteY315" fmla="*/ 10036 h 233498"/>
                      <a:gd name="connsiteX316" fmla="*/ 78478 w 185577"/>
                      <a:gd name="connsiteY316" fmla="*/ 7584 h 233498"/>
                      <a:gd name="connsiteX317" fmla="*/ 78205 w 185577"/>
                      <a:gd name="connsiteY317" fmla="*/ 7584 h 233498"/>
                      <a:gd name="connsiteX318" fmla="*/ 82975 w 185577"/>
                      <a:gd name="connsiteY318" fmla="*/ 7856 h 233498"/>
                      <a:gd name="connsiteX319" fmla="*/ 86108 w 185577"/>
                      <a:gd name="connsiteY319" fmla="*/ 6357 h 233498"/>
                      <a:gd name="connsiteX320" fmla="*/ 90195 w 185577"/>
                      <a:gd name="connsiteY320" fmla="*/ 6902 h 233498"/>
                      <a:gd name="connsiteX321" fmla="*/ 89787 w 185577"/>
                      <a:gd name="connsiteY321" fmla="*/ 5404 h 233498"/>
                      <a:gd name="connsiteX322" fmla="*/ 94555 w 185577"/>
                      <a:gd name="connsiteY322" fmla="*/ 4859 h 233498"/>
                      <a:gd name="connsiteX323" fmla="*/ 94555 w 185577"/>
                      <a:gd name="connsiteY323" fmla="*/ 3496 h 233498"/>
                      <a:gd name="connsiteX324" fmla="*/ 88833 w 185577"/>
                      <a:gd name="connsiteY324" fmla="*/ 3633 h 233498"/>
                      <a:gd name="connsiteX325" fmla="*/ 92648 w 185577"/>
                      <a:gd name="connsiteY325" fmla="*/ 1589 h 233498"/>
                      <a:gd name="connsiteX326" fmla="*/ 95645 w 185577"/>
                      <a:gd name="connsiteY326" fmla="*/ 3360 h 233498"/>
                      <a:gd name="connsiteX327" fmla="*/ 97962 w 185577"/>
                      <a:gd name="connsiteY327" fmla="*/ 2406 h 233498"/>
                      <a:gd name="connsiteX328" fmla="*/ 97416 w 185577"/>
                      <a:gd name="connsiteY328" fmla="*/ 2815 h 233498"/>
                      <a:gd name="connsiteX329" fmla="*/ 101777 w 185577"/>
                      <a:gd name="connsiteY329" fmla="*/ 2406 h 233498"/>
                      <a:gd name="connsiteX330" fmla="*/ 94283 w 185577"/>
                      <a:gd name="connsiteY330" fmla="*/ 1998 h 233498"/>
                      <a:gd name="connsiteX331" fmla="*/ 102593 w 185577"/>
                      <a:gd name="connsiteY331" fmla="*/ 90 h 233498"/>
                      <a:gd name="connsiteX332" fmla="*/ 109269 w 185577"/>
                      <a:gd name="connsiteY332" fmla="*/ 1180 h 233498"/>
                      <a:gd name="connsiteX333" fmla="*/ 101640 w 185577"/>
                      <a:gd name="connsiteY333" fmla="*/ 3905 h 233498"/>
                      <a:gd name="connsiteX334" fmla="*/ 102730 w 185577"/>
                      <a:gd name="connsiteY334" fmla="*/ 3905 h 233498"/>
                      <a:gd name="connsiteX335" fmla="*/ 95645 w 185577"/>
                      <a:gd name="connsiteY335" fmla="*/ 4859 h 233498"/>
                      <a:gd name="connsiteX336" fmla="*/ 97552 w 185577"/>
                      <a:gd name="connsiteY336" fmla="*/ 6494 h 233498"/>
                      <a:gd name="connsiteX337" fmla="*/ 103412 w 185577"/>
                      <a:gd name="connsiteY337" fmla="*/ 4995 h 233498"/>
                      <a:gd name="connsiteX338" fmla="*/ 102730 w 185577"/>
                      <a:gd name="connsiteY338" fmla="*/ 7175 h 233498"/>
                      <a:gd name="connsiteX339" fmla="*/ 107225 w 185577"/>
                      <a:gd name="connsiteY339" fmla="*/ 7720 h 233498"/>
                      <a:gd name="connsiteX340" fmla="*/ 106818 w 185577"/>
                      <a:gd name="connsiteY340" fmla="*/ 7720 h 233498"/>
                      <a:gd name="connsiteX341" fmla="*/ 114447 w 185577"/>
                      <a:gd name="connsiteY341" fmla="*/ 9355 h 233498"/>
                      <a:gd name="connsiteX342" fmla="*/ 121941 w 185577"/>
                      <a:gd name="connsiteY342" fmla="*/ 8674 h 233498"/>
                      <a:gd name="connsiteX343" fmla="*/ 130115 w 185577"/>
                      <a:gd name="connsiteY343" fmla="*/ 10854 h 233498"/>
                      <a:gd name="connsiteX344" fmla="*/ 126846 w 185577"/>
                      <a:gd name="connsiteY344" fmla="*/ 8674 h 233498"/>
                      <a:gd name="connsiteX345" fmla="*/ 134475 w 185577"/>
                      <a:gd name="connsiteY345" fmla="*/ 8674 h 233498"/>
                      <a:gd name="connsiteX346" fmla="*/ 134203 w 185577"/>
                      <a:gd name="connsiteY346" fmla="*/ 10445 h 233498"/>
                      <a:gd name="connsiteX347" fmla="*/ 143194 w 185577"/>
                      <a:gd name="connsiteY347" fmla="*/ 15486 h 233498"/>
                      <a:gd name="connsiteX348" fmla="*/ 150689 w 185577"/>
                      <a:gd name="connsiteY348" fmla="*/ 19165 h 233498"/>
                      <a:gd name="connsiteX349" fmla="*/ 158046 w 185577"/>
                      <a:gd name="connsiteY349" fmla="*/ 27476 h 233498"/>
                      <a:gd name="connsiteX350" fmla="*/ 161180 w 185577"/>
                      <a:gd name="connsiteY350" fmla="*/ 28565 h 233498"/>
                      <a:gd name="connsiteX351" fmla="*/ 160634 w 185577"/>
                      <a:gd name="connsiteY351" fmla="*/ 29928 h 233498"/>
                      <a:gd name="connsiteX352" fmla="*/ 168536 w 185577"/>
                      <a:gd name="connsiteY352" fmla="*/ 38103 h 233498"/>
                      <a:gd name="connsiteX353" fmla="*/ 170034 w 185577"/>
                      <a:gd name="connsiteY353" fmla="*/ 43144 h 233498"/>
                      <a:gd name="connsiteX354" fmla="*/ 164313 w 185577"/>
                      <a:gd name="connsiteY354" fmla="*/ 36604 h 233498"/>
                      <a:gd name="connsiteX355" fmla="*/ 165403 w 185577"/>
                      <a:gd name="connsiteY355" fmla="*/ 35787 h 233498"/>
                      <a:gd name="connsiteX356" fmla="*/ 160089 w 185577"/>
                      <a:gd name="connsiteY356" fmla="*/ 30064 h 233498"/>
                      <a:gd name="connsiteX357" fmla="*/ 161587 w 185577"/>
                      <a:gd name="connsiteY357" fmla="*/ 33198 h 233498"/>
                      <a:gd name="connsiteX358" fmla="*/ 156002 w 185577"/>
                      <a:gd name="connsiteY358" fmla="*/ 31835 h 233498"/>
                      <a:gd name="connsiteX359" fmla="*/ 164177 w 185577"/>
                      <a:gd name="connsiteY359" fmla="*/ 38239 h 233498"/>
                      <a:gd name="connsiteX360" fmla="*/ 158590 w 185577"/>
                      <a:gd name="connsiteY360" fmla="*/ 34833 h 233498"/>
                      <a:gd name="connsiteX361" fmla="*/ 160225 w 185577"/>
                      <a:gd name="connsiteY361" fmla="*/ 37830 h 233498"/>
                      <a:gd name="connsiteX362" fmla="*/ 162815 w 185577"/>
                      <a:gd name="connsiteY362" fmla="*/ 38784 h 233498"/>
                      <a:gd name="connsiteX363" fmla="*/ 162542 w 185577"/>
                      <a:gd name="connsiteY363" fmla="*/ 38784 h 233498"/>
                      <a:gd name="connsiteX364" fmla="*/ 171262 w 185577"/>
                      <a:gd name="connsiteY364" fmla="*/ 45732 h 233498"/>
                      <a:gd name="connsiteX365" fmla="*/ 173441 w 185577"/>
                      <a:gd name="connsiteY365" fmla="*/ 42190 h 233498"/>
                      <a:gd name="connsiteX366" fmla="*/ 175485 w 185577"/>
                      <a:gd name="connsiteY366" fmla="*/ 48457 h 233498"/>
                      <a:gd name="connsiteX367" fmla="*/ 168809 w 185577"/>
                      <a:gd name="connsiteY367" fmla="*/ 45051 h 233498"/>
                      <a:gd name="connsiteX368" fmla="*/ 167719 w 185577"/>
                      <a:gd name="connsiteY368" fmla="*/ 48457 h 233498"/>
                      <a:gd name="connsiteX369" fmla="*/ 170989 w 185577"/>
                      <a:gd name="connsiteY369" fmla="*/ 49684 h 233498"/>
                      <a:gd name="connsiteX370" fmla="*/ 170716 w 185577"/>
                      <a:gd name="connsiteY370" fmla="*/ 50229 h 233498"/>
                      <a:gd name="connsiteX371" fmla="*/ 173577 w 185577"/>
                      <a:gd name="connsiteY371" fmla="*/ 53635 h 233498"/>
                      <a:gd name="connsiteX372" fmla="*/ 173033 w 185577"/>
                      <a:gd name="connsiteY372" fmla="*/ 53362 h 233498"/>
                      <a:gd name="connsiteX373" fmla="*/ 175757 w 185577"/>
                      <a:gd name="connsiteY373" fmla="*/ 57995 h 233498"/>
                      <a:gd name="connsiteX374" fmla="*/ 178754 w 185577"/>
                      <a:gd name="connsiteY374" fmla="*/ 59902 h 233498"/>
                      <a:gd name="connsiteX375" fmla="*/ 176712 w 185577"/>
                      <a:gd name="connsiteY375" fmla="*/ 51182 h 233498"/>
                      <a:gd name="connsiteX376" fmla="*/ 173713 w 185577"/>
                      <a:gd name="connsiteY376" fmla="*/ 50365 h 233498"/>
                      <a:gd name="connsiteX377" fmla="*/ 175485 w 185577"/>
                      <a:gd name="connsiteY377" fmla="*/ 52953 h 233498"/>
                      <a:gd name="connsiteX378" fmla="*/ 173986 w 185577"/>
                      <a:gd name="connsiteY378" fmla="*/ 51727 h 233498"/>
                      <a:gd name="connsiteX379" fmla="*/ 172897 w 185577"/>
                      <a:gd name="connsiteY379" fmla="*/ 48866 h 233498"/>
                      <a:gd name="connsiteX380" fmla="*/ 177392 w 185577"/>
                      <a:gd name="connsiteY380" fmla="*/ 50501 h 233498"/>
                      <a:gd name="connsiteX381" fmla="*/ 179982 w 185577"/>
                      <a:gd name="connsiteY381" fmla="*/ 54997 h 233498"/>
                      <a:gd name="connsiteX382" fmla="*/ 181344 w 185577"/>
                      <a:gd name="connsiteY382" fmla="*/ 66306 h 233498"/>
                      <a:gd name="connsiteX383" fmla="*/ 180662 w 185577"/>
                      <a:gd name="connsiteY383" fmla="*/ 64534 h 233498"/>
                      <a:gd name="connsiteX384" fmla="*/ 179982 w 185577"/>
                      <a:gd name="connsiteY384" fmla="*/ 67123 h 233498"/>
                      <a:gd name="connsiteX385" fmla="*/ 181480 w 185577"/>
                      <a:gd name="connsiteY385" fmla="*/ 68758 h 233498"/>
                      <a:gd name="connsiteX386" fmla="*/ 180798 w 185577"/>
                      <a:gd name="connsiteY386" fmla="*/ 69030 h 233498"/>
                      <a:gd name="connsiteX387" fmla="*/ 184750 w 185577"/>
                      <a:gd name="connsiteY387" fmla="*/ 73390 h 233498"/>
                      <a:gd name="connsiteX388" fmla="*/ 182161 w 185577"/>
                      <a:gd name="connsiteY388" fmla="*/ 73799 h 233498"/>
                      <a:gd name="connsiteX389" fmla="*/ 182161 w 185577"/>
                      <a:gd name="connsiteY389" fmla="*/ 80339 h 233498"/>
                      <a:gd name="connsiteX390" fmla="*/ 183388 w 185577"/>
                      <a:gd name="connsiteY390" fmla="*/ 82383 h 233498"/>
                      <a:gd name="connsiteX391" fmla="*/ 183115 w 185577"/>
                      <a:gd name="connsiteY391" fmla="*/ 81974 h 233498"/>
                      <a:gd name="connsiteX392" fmla="*/ 182842 w 185577"/>
                      <a:gd name="connsiteY392" fmla="*/ 84563 h 233498"/>
                      <a:gd name="connsiteX393" fmla="*/ 180389 w 185577"/>
                      <a:gd name="connsiteY393" fmla="*/ 78840 h 233498"/>
                      <a:gd name="connsiteX394" fmla="*/ 179027 w 185577"/>
                      <a:gd name="connsiteY394" fmla="*/ 79113 h 233498"/>
                      <a:gd name="connsiteX395" fmla="*/ 176167 w 185577"/>
                      <a:gd name="connsiteY395" fmla="*/ 75025 h 233498"/>
                      <a:gd name="connsiteX396" fmla="*/ 178347 w 185577"/>
                      <a:gd name="connsiteY396" fmla="*/ 80203 h 233498"/>
                      <a:gd name="connsiteX397" fmla="*/ 176303 w 185577"/>
                      <a:gd name="connsiteY397" fmla="*/ 78976 h 233498"/>
                      <a:gd name="connsiteX398" fmla="*/ 177120 w 185577"/>
                      <a:gd name="connsiteY398" fmla="*/ 78976 h 233498"/>
                      <a:gd name="connsiteX399" fmla="*/ 173170 w 185577"/>
                      <a:gd name="connsiteY399" fmla="*/ 71347 h 233498"/>
                      <a:gd name="connsiteX400" fmla="*/ 173577 w 185577"/>
                      <a:gd name="connsiteY400" fmla="*/ 71074 h 233498"/>
                      <a:gd name="connsiteX401" fmla="*/ 168536 w 185577"/>
                      <a:gd name="connsiteY401" fmla="*/ 63036 h 233498"/>
                      <a:gd name="connsiteX402" fmla="*/ 169627 w 185577"/>
                      <a:gd name="connsiteY402" fmla="*/ 63581 h 233498"/>
                      <a:gd name="connsiteX403" fmla="*/ 161860 w 185577"/>
                      <a:gd name="connsiteY403" fmla="*/ 56223 h 233498"/>
                      <a:gd name="connsiteX404" fmla="*/ 161453 w 185577"/>
                      <a:gd name="connsiteY404" fmla="*/ 56496 h 233498"/>
                      <a:gd name="connsiteX405" fmla="*/ 160498 w 185577"/>
                      <a:gd name="connsiteY405" fmla="*/ 54997 h 233498"/>
                      <a:gd name="connsiteX406" fmla="*/ 160498 w 185577"/>
                      <a:gd name="connsiteY406" fmla="*/ 54997 h 233498"/>
                      <a:gd name="connsiteX407" fmla="*/ 156002 w 185577"/>
                      <a:gd name="connsiteY407" fmla="*/ 51591 h 233498"/>
                      <a:gd name="connsiteX408" fmla="*/ 156546 w 185577"/>
                      <a:gd name="connsiteY408" fmla="*/ 53498 h 233498"/>
                      <a:gd name="connsiteX409" fmla="*/ 159952 w 185577"/>
                      <a:gd name="connsiteY409" fmla="*/ 55678 h 233498"/>
                      <a:gd name="connsiteX410" fmla="*/ 162678 w 185577"/>
                      <a:gd name="connsiteY410" fmla="*/ 60583 h 233498"/>
                      <a:gd name="connsiteX411" fmla="*/ 165539 w 185577"/>
                      <a:gd name="connsiteY411" fmla="*/ 61264 h 233498"/>
                      <a:gd name="connsiteX412" fmla="*/ 165948 w 185577"/>
                      <a:gd name="connsiteY412" fmla="*/ 64534 h 233498"/>
                      <a:gd name="connsiteX413" fmla="*/ 165130 w 185577"/>
                      <a:gd name="connsiteY413" fmla="*/ 62627 h 233498"/>
                      <a:gd name="connsiteX414" fmla="*/ 163904 w 185577"/>
                      <a:gd name="connsiteY414" fmla="*/ 64807 h 233498"/>
                      <a:gd name="connsiteX415" fmla="*/ 170307 w 185577"/>
                      <a:gd name="connsiteY415" fmla="*/ 75434 h 233498"/>
                      <a:gd name="connsiteX416" fmla="*/ 170034 w 185577"/>
                      <a:gd name="connsiteY416" fmla="*/ 73254 h 233498"/>
                      <a:gd name="connsiteX417" fmla="*/ 171671 w 185577"/>
                      <a:gd name="connsiteY417" fmla="*/ 79113 h 233498"/>
                      <a:gd name="connsiteX418" fmla="*/ 169763 w 185577"/>
                      <a:gd name="connsiteY418" fmla="*/ 75162 h 233498"/>
                      <a:gd name="connsiteX419" fmla="*/ 170444 w 185577"/>
                      <a:gd name="connsiteY419" fmla="*/ 79249 h 233498"/>
                      <a:gd name="connsiteX420" fmla="*/ 173986 w 185577"/>
                      <a:gd name="connsiteY420" fmla="*/ 83064 h 233498"/>
                      <a:gd name="connsiteX421" fmla="*/ 173441 w 185577"/>
                      <a:gd name="connsiteY421" fmla="*/ 81020 h 233498"/>
                      <a:gd name="connsiteX422" fmla="*/ 175485 w 185577"/>
                      <a:gd name="connsiteY422" fmla="*/ 89740 h 233498"/>
                      <a:gd name="connsiteX423" fmla="*/ 172488 w 185577"/>
                      <a:gd name="connsiteY423" fmla="*/ 81974 h 233498"/>
                      <a:gd name="connsiteX424" fmla="*/ 170171 w 185577"/>
                      <a:gd name="connsiteY424" fmla="*/ 81974 h 233498"/>
                      <a:gd name="connsiteX425" fmla="*/ 170989 w 185577"/>
                      <a:gd name="connsiteY425" fmla="*/ 84699 h 233498"/>
                      <a:gd name="connsiteX426" fmla="*/ 170989 w 185577"/>
                      <a:gd name="connsiteY426" fmla="*/ 85652 h 233498"/>
                      <a:gd name="connsiteX427" fmla="*/ 165266 w 185577"/>
                      <a:gd name="connsiteY427" fmla="*/ 77614 h 233498"/>
                      <a:gd name="connsiteX428" fmla="*/ 165948 w 185577"/>
                      <a:gd name="connsiteY428" fmla="*/ 77886 h 233498"/>
                      <a:gd name="connsiteX429" fmla="*/ 163631 w 185577"/>
                      <a:gd name="connsiteY429" fmla="*/ 71483 h 233498"/>
                      <a:gd name="connsiteX430" fmla="*/ 164586 w 185577"/>
                      <a:gd name="connsiteY430" fmla="*/ 73527 h 233498"/>
                      <a:gd name="connsiteX431" fmla="*/ 162406 w 185577"/>
                      <a:gd name="connsiteY431" fmla="*/ 71483 h 233498"/>
                      <a:gd name="connsiteX432" fmla="*/ 161996 w 185577"/>
                      <a:gd name="connsiteY432" fmla="*/ 73527 h 233498"/>
                      <a:gd name="connsiteX433" fmla="*/ 160225 w 185577"/>
                      <a:gd name="connsiteY433" fmla="*/ 69984 h 233498"/>
                      <a:gd name="connsiteX434" fmla="*/ 161996 w 185577"/>
                      <a:gd name="connsiteY434" fmla="*/ 69712 h 233498"/>
                      <a:gd name="connsiteX435" fmla="*/ 160362 w 185577"/>
                      <a:gd name="connsiteY435" fmla="*/ 65079 h 233498"/>
                      <a:gd name="connsiteX436" fmla="*/ 157228 w 185577"/>
                      <a:gd name="connsiteY436" fmla="*/ 64534 h 233498"/>
                      <a:gd name="connsiteX437" fmla="*/ 157501 w 185577"/>
                      <a:gd name="connsiteY437" fmla="*/ 65079 h 233498"/>
                      <a:gd name="connsiteX438" fmla="*/ 156139 w 185577"/>
                      <a:gd name="connsiteY438" fmla="*/ 62899 h 233498"/>
                      <a:gd name="connsiteX439" fmla="*/ 158181 w 185577"/>
                      <a:gd name="connsiteY439" fmla="*/ 64262 h 233498"/>
                      <a:gd name="connsiteX440" fmla="*/ 156410 w 185577"/>
                      <a:gd name="connsiteY440" fmla="*/ 62082 h 233498"/>
                      <a:gd name="connsiteX441" fmla="*/ 157501 w 185577"/>
                      <a:gd name="connsiteY441" fmla="*/ 62491 h 233498"/>
                      <a:gd name="connsiteX442" fmla="*/ 155184 w 185577"/>
                      <a:gd name="connsiteY442" fmla="*/ 58812 h 233498"/>
                      <a:gd name="connsiteX443" fmla="*/ 150961 w 185577"/>
                      <a:gd name="connsiteY443" fmla="*/ 58812 h 233498"/>
                      <a:gd name="connsiteX444" fmla="*/ 148917 w 185577"/>
                      <a:gd name="connsiteY444" fmla="*/ 56223 h 233498"/>
                      <a:gd name="connsiteX445" fmla="*/ 149463 w 185577"/>
                      <a:gd name="connsiteY445" fmla="*/ 56223 h 233498"/>
                      <a:gd name="connsiteX446" fmla="*/ 145102 w 185577"/>
                      <a:gd name="connsiteY446" fmla="*/ 52000 h 233498"/>
                      <a:gd name="connsiteX447" fmla="*/ 148372 w 185577"/>
                      <a:gd name="connsiteY447" fmla="*/ 49275 h 233498"/>
                      <a:gd name="connsiteX448" fmla="*/ 143058 w 185577"/>
                      <a:gd name="connsiteY448" fmla="*/ 48321 h 233498"/>
                      <a:gd name="connsiteX449" fmla="*/ 143331 w 185577"/>
                      <a:gd name="connsiteY449" fmla="*/ 47912 h 233498"/>
                      <a:gd name="connsiteX450" fmla="*/ 140470 w 185577"/>
                      <a:gd name="connsiteY450" fmla="*/ 46822 h 233498"/>
                      <a:gd name="connsiteX451" fmla="*/ 142378 w 185577"/>
                      <a:gd name="connsiteY451" fmla="*/ 48594 h 233498"/>
                      <a:gd name="connsiteX452" fmla="*/ 138835 w 185577"/>
                      <a:gd name="connsiteY452" fmla="*/ 46277 h 233498"/>
                      <a:gd name="connsiteX453" fmla="*/ 138563 w 185577"/>
                      <a:gd name="connsiteY453" fmla="*/ 43961 h 233498"/>
                      <a:gd name="connsiteX454" fmla="*/ 131750 w 185577"/>
                      <a:gd name="connsiteY454" fmla="*/ 40419 h 233498"/>
                      <a:gd name="connsiteX455" fmla="*/ 126573 w 185577"/>
                      <a:gd name="connsiteY455" fmla="*/ 36468 h 233498"/>
                      <a:gd name="connsiteX456" fmla="*/ 128344 w 185577"/>
                      <a:gd name="connsiteY456" fmla="*/ 37558 h 233498"/>
                      <a:gd name="connsiteX457" fmla="*/ 128890 w 185577"/>
                      <a:gd name="connsiteY457" fmla="*/ 35650 h 233498"/>
                      <a:gd name="connsiteX458" fmla="*/ 129161 w 185577"/>
                      <a:gd name="connsiteY458" fmla="*/ 36331 h 233498"/>
                      <a:gd name="connsiteX459" fmla="*/ 131478 w 185577"/>
                      <a:gd name="connsiteY459" fmla="*/ 36331 h 233498"/>
                      <a:gd name="connsiteX460" fmla="*/ 129706 w 185577"/>
                      <a:gd name="connsiteY460" fmla="*/ 33879 h 233498"/>
                      <a:gd name="connsiteX461" fmla="*/ 130661 w 185577"/>
                      <a:gd name="connsiteY461" fmla="*/ 34152 h 233498"/>
                      <a:gd name="connsiteX462" fmla="*/ 127799 w 185577"/>
                      <a:gd name="connsiteY462" fmla="*/ 30745 h 233498"/>
                      <a:gd name="connsiteX463" fmla="*/ 127799 w 185577"/>
                      <a:gd name="connsiteY463" fmla="*/ 31563 h 233498"/>
                      <a:gd name="connsiteX464" fmla="*/ 114174 w 185577"/>
                      <a:gd name="connsiteY464" fmla="*/ 26522 h 233498"/>
                      <a:gd name="connsiteX465" fmla="*/ 108044 w 185577"/>
                      <a:gd name="connsiteY465" fmla="*/ 27884 h 233498"/>
                      <a:gd name="connsiteX466" fmla="*/ 100549 w 185577"/>
                      <a:gd name="connsiteY466" fmla="*/ 28838 h 233498"/>
                      <a:gd name="connsiteX467" fmla="*/ 101368 w 185577"/>
                      <a:gd name="connsiteY467" fmla="*/ 25159 h 233498"/>
                      <a:gd name="connsiteX468" fmla="*/ 105454 w 185577"/>
                      <a:gd name="connsiteY468" fmla="*/ 24069 h 233498"/>
                      <a:gd name="connsiteX469" fmla="*/ 106272 w 185577"/>
                      <a:gd name="connsiteY469" fmla="*/ 25977 h 233498"/>
                      <a:gd name="connsiteX470" fmla="*/ 107362 w 185577"/>
                      <a:gd name="connsiteY470" fmla="*/ 23116 h 233498"/>
                      <a:gd name="connsiteX471" fmla="*/ 95645 w 185577"/>
                      <a:gd name="connsiteY471" fmla="*/ 26386 h 233498"/>
                      <a:gd name="connsiteX472" fmla="*/ 95645 w 185577"/>
                      <a:gd name="connsiteY472" fmla="*/ 25977 h 233498"/>
                      <a:gd name="connsiteX473" fmla="*/ 93193 w 185577"/>
                      <a:gd name="connsiteY473" fmla="*/ 27067 h 233498"/>
                      <a:gd name="connsiteX474" fmla="*/ 92784 w 185577"/>
                      <a:gd name="connsiteY474" fmla="*/ 28702 h 233498"/>
                      <a:gd name="connsiteX475" fmla="*/ 93057 w 185577"/>
                      <a:gd name="connsiteY475" fmla="*/ 28702 h 233498"/>
                      <a:gd name="connsiteX476" fmla="*/ 86652 w 185577"/>
                      <a:gd name="connsiteY476" fmla="*/ 30064 h 233498"/>
                      <a:gd name="connsiteX477" fmla="*/ 85563 w 185577"/>
                      <a:gd name="connsiteY477" fmla="*/ 31699 h 233498"/>
                      <a:gd name="connsiteX478" fmla="*/ 81340 w 185577"/>
                      <a:gd name="connsiteY478" fmla="*/ 29247 h 233498"/>
                      <a:gd name="connsiteX479" fmla="*/ 75072 w 185577"/>
                      <a:gd name="connsiteY479" fmla="*/ 35242 h 233498"/>
                      <a:gd name="connsiteX480" fmla="*/ 70712 w 185577"/>
                      <a:gd name="connsiteY480" fmla="*/ 35242 h 233498"/>
                      <a:gd name="connsiteX481" fmla="*/ 65808 w 185577"/>
                      <a:gd name="connsiteY481" fmla="*/ 42599 h 233498"/>
                      <a:gd name="connsiteX482" fmla="*/ 66352 w 185577"/>
                      <a:gd name="connsiteY482" fmla="*/ 40964 h 233498"/>
                      <a:gd name="connsiteX483" fmla="*/ 55997 w 185577"/>
                      <a:gd name="connsiteY483" fmla="*/ 52681 h 233498"/>
                      <a:gd name="connsiteX484" fmla="*/ 45778 w 185577"/>
                      <a:gd name="connsiteY484" fmla="*/ 55133 h 233498"/>
                      <a:gd name="connsiteX485" fmla="*/ 45778 w 185577"/>
                      <a:gd name="connsiteY485" fmla="*/ 57722 h 233498"/>
                      <a:gd name="connsiteX486" fmla="*/ 44689 w 185577"/>
                      <a:gd name="connsiteY486" fmla="*/ 59493 h 233498"/>
                      <a:gd name="connsiteX487" fmla="*/ 47822 w 185577"/>
                      <a:gd name="connsiteY487" fmla="*/ 58267 h 233498"/>
                      <a:gd name="connsiteX488" fmla="*/ 46460 w 185577"/>
                      <a:gd name="connsiteY488" fmla="*/ 68485 h 233498"/>
                      <a:gd name="connsiteX489" fmla="*/ 45235 w 185577"/>
                      <a:gd name="connsiteY489" fmla="*/ 67804 h 233498"/>
                      <a:gd name="connsiteX490" fmla="*/ 47413 w 185577"/>
                      <a:gd name="connsiteY490" fmla="*/ 64807 h 233498"/>
                      <a:gd name="connsiteX491" fmla="*/ 47413 w 185577"/>
                      <a:gd name="connsiteY491" fmla="*/ 62082 h 233498"/>
                      <a:gd name="connsiteX492" fmla="*/ 41692 w 185577"/>
                      <a:gd name="connsiteY492" fmla="*/ 66033 h 233498"/>
                      <a:gd name="connsiteX493" fmla="*/ 41692 w 185577"/>
                      <a:gd name="connsiteY493" fmla="*/ 68349 h 233498"/>
                      <a:gd name="connsiteX494" fmla="*/ 40601 w 185577"/>
                      <a:gd name="connsiteY494" fmla="*/ 68349 h 233498"/>
                      <a:gd name="connsiteX495" fmla="*/ 41010 w 185577"/>
                      <a:gd name="connsiteY495" fmla="*/ 70120 h 233498"/>
                      <a:gd name="connsiteX496" fmla="*/ 39102 w 185577"/>
                      <a:gd name="connsiteY496" fmla="*/ 66987 h 233498"/>
                      <a:gd name="connsiteX497" fmla="*/ 39512 w 185577"/>
                      <a:gd name="connsiteY497" fmla="*/ 59221 h 233498"/>
                      <a:gd name="connsiteX498" fmla="*/ 37331 w 185577"/>
                      <a:gd name="connsiteY498" fmla="*/ 68622 h 233498"/>
                      <a:gd name="connsiteX499" fmla="*/ 36378 w 185577"/>
                      <a:gd name="connsiteY499" fmla="*/ 68622 h 233498"/>
                      <a:gd name="connsiteX500" fmla="*/ 37331 w 185577"/>
                      <a:gd name="connsiteY500" fmla="*/ 72437 h 233498"/>
                      <a:gd name="connsiteX501" fmla="*/ 35969 w 185577"/>
                      <a:gd name="connsiteY501" fmla="*/ 73663 h 233498"/>
                      <a:gd name="connsiteX502" fmla="*/ 37060 w 185577"/>
                      <a:gd name="connsiteY502" fmla="*/ 81974 h 233498"/>
                      <a:gd name="connsiteX503" fmla="*/ 42101 w 185577"/>
                      <a:gd name="connsiteY503" fmla="*/ 69984 h 233498"/>
                      <a:gd name="connsiteX504" fmla="*/ 42101 w 185577"/>
                      <a:gd name="connsiteY504" fmla="*/ 76933 h 233498"/>
                      <a:gd name="connsiteX505" fmla="*/ 40874 w 185577"/>
                      <a:gd name="connsiteY505" fmla="*/ 76388 h 233498"/>
                      <a:gd name="connsiteX506" fmla="*/ 39239 w 185577"/>
                      <a:gd name="connsiteY506" fmla="*/ 83609 h 233498"/>
                      <a:gd name="connsiteX507" fmla="*/ 39102 w 185577"/>
                      <a:gd name="connsiteY507" fmla="*/ 81701 h 233498"/>
                      <a:gd name="connsiteX508" fmla="*/ 36651 w 185577"/>
                      <a:gd name="connsiteY508" fmla="*/ 90694 h 233498"/>
                      <a:gd name="connsiteX509" fmla="*/ 37195 w 185577"/>
                      <a:gd name="connsiteY509" fmla="*/ 88241 h 233498"/>
                      <a:gd name="connsiteX510" fmla="*/ 35833 w 185577"/>
                      <a:gd name="connsiteY510" fmla="*/ 94645 h 233498"/>
                      <a:gd name="connsiteX511" fmla="*/ 37195 w 185577"/>
                      <a:gd name="connsiteY511" fmla="*/ 99413 h 233498"/>
                      <a:gd name="connsiteX512" fmla="*/ 35152 w 185577"/>
                      <a:gd name="connsiteY512" fmla="*/ 100503 h 233498"/>
                      <a:gd name="connsiteX513" fmla="*/ 35696 w 185577"/>
                      <a:gd name="connsiteY513" fmla="*/ 107043 h 233498"/>
                      <a:gd name="connsiteX514" fmla="*/ 33518 w 185577"/>
                      <a:gd name="connsiteY514" fmla="*/ 103637 h 233498"/>
                      <a:gd name="connsiteX515" fmla="*/ 33789 w 185577"/>
                      <a:gd name="connsiteY515" fmla="*/ 115490 h 233498"/>
                      <a:gd name="connsiteX516" fmla="*/ 34743 w 185577"/>
                      <a:gd name="connsiteY516" fmla="*/ 114264 h 233498"/>
                      <a:gd name="connsiteX517" fmla="*/ 34334 w 185577"/>
                      <a:gd name="connsiteY517" fmla="*/ 117125 h 233498"/>
                      <a:gd name="connsiteX518" fmla="*/ 35152 w 185577"/>
                      <a:gd name="connsiteY518" fmla="*/ 117807 h 233498"/>
                      <a:gd name="connsiteX519" fmla="*/ 33381 w 185577"/>
                      <a:gd name="connsiteY519" fmla="*/ 117807 h 233498"/>
                      <a:gd name="connsiteX520" fmla="*/ 33789 w 185577"/>
                      <a:gd name="connsiteY520" fmla="*/ 122984 h 233498"/>
                      <a:gd name="connsiteX521" fmla="*/ 32972 w 185577"/>
                      <a:gd name="connsiteY521" fmla="*/ 115218 h 233498"/>
                      <a:gd name="connsiteX522" fmla="*/ 31610 w 185577"/>
                      <a:gd name="connsiteY522" fmla="*/ 128434 h 233498"/>
                      <a:gd name="connsiteX523" fmla="*/ 30383 w 185577"/>
                      <a:gd name="connsiteY523" fmla="*/ 128842 h 233498"/>
                      <a:gd name="connsiteX524" fmla="*/ 33381 w 185577"/>
                      <a:gd name="connsiteY524" fmla="*/ 130477 h 233498"/>
                      <a:gd name="connsiteX525" fmla="*/ 34198 w 185577"/>
                      <a:gd name="connsiteY525" fmla="*/ 125300 h 233498"/>
                      <a:gd name="connsiteX526" fmla="*/ 34880 w 185577"/>
                      <a:gd name="connsiteY526" fmla="*/ 125981 h 233498"/>
                      <a:gd name="connsiteX527" fmla="*/ 34198 w 185577"/>
                      <a:gd name="connsiteY527" fmla="*/ 128161 h 233498"/>
                      <a:gd name="connsiteX528" fmla="*/ 35696 w 185577"/>
                      <a:gd name="connsiteY528" fmla="*/ 128434 h 233498"/>
                      <a:gd name="connsiteX529" fmla="*/ 33925 w 185577"/>
                      <a:gd name="connsiteY529" fmla="*/ 132930 h 233498"/>
                      <a:gd name="connsiteX530" fmla="*/ 36651 w 185577"/>
                      <a:gd name="connsiteY530" fmla="*/ 130614 h 233498"/>
                      <a:gd name="connsiteX531" fmla="*/ 37468 w 185577"/>
                      <a:gd name="connsiteY531" fmla="*/ 136608 h 233498"/>
                      <a:gd name="connsiteX532" fmla="*/ 36105 w 185577"/>
                      <a:gd name="connsiteY532" fmla="*/ 136200 h 233498"/>
                      <a:gd name="connsiteX533" fmla="*/ 38149 w 185577"/>
                      <a:gd name="connsiteY533" fmla="*/ 138788 h 233498"/>
                      <a:gd name="connsiteX534" fmla="*/ 33789 w 185577"/>
                      <a:gd name="connsiteY534" fmla="*/ 136745 h 233498"/>
                      <a:gd name="connsiteX535" fmla="*/ 32699 w 185577"/>
                      <a:gd name="connsiteY535" fmla="*/ 131976 h 233498"/>
                      <a:gd name="connsiteX536" fmla="*/ 31883 w 185577"/>
                      <a:gd name="connsiteY536" fmla="*/ 134974 h 233498"/>
                      <a:gd name="connsiteX537" fmla="*/ 29566 w 185577"/>
                      <a:gd name="connsiteY537" fmla="*/ 132794 h 233498"/>
                      <a:gd name="connsiteX538" fmla="*/ 32154 w 185577"/>
                      <a:gd name="connsiteY538" fmla="*/ 139742 h 233498"/>
                      <a:gd name="connsiteX539" fmla="*/ 33245 w 185577"/>
                      <a:gd name="connsiteY539" fmla="*/ 138925 h 233498"/>
                      <a:gd name="connsiteX540" fmla="*/ 35560 w 185577"/>
                      <a:gd name="connsiteY540" fmla="*/ 142603 h 233498"/>
                      <a:gd name="connsiteX541" fmla="*/ 34880 w 185577"/>
                      <a:gd name="connsiteY541" fmla="*/ 142195 h 233498"/>
                      <a:gd name="connsiteX542" fmla="*/ 35833 w 185577"/>
                      <a:gd name="connsiteY542" fmla="*/ 145328 h 233498"/>
                      <a:gd name="connsiteX543" fmla="*/ 41419 w 185577"/>
                      <a:gd name="connsiteY543" fmla="*/ 147917 h 233498"/>
                      <a:gd name="connsiteX544" fmla="*/ 40601 w 185577"/>
                      <a:gd name="connsiteY544" fmla="*/ 147917 h 233498"/>
                      <a:gd name="connsiteX545" fmla="*/ 28340 w 185577"/>
                      <a:gd name="connsiteY545" fmla="*/ 145328 h 233498"/>
                      <a:gd name="connsiteX546" fmla="*/ 32836 w 185577"/>
                      <a:gd name="connsiteY546" fmla="*/ 164130 h 233498"/>
                      <a:gd name="connsiteX547" fmla="*/ 28613 w 185577"/>
                      <a:gd name="connsiteY547" fmla="*/ 160860 h 233498"/>
                      <a:gd name="connsiteX548" fmla="*/ 28067 w 185577"/>
                      <a:gd name="connsiteY548" fmla="*/ 157727 h 233498"/>
                      <a:gd name="connsiteX549" fmla="*/ 31201 w 185577"/>
                      <a:gd name="connsiteY549" fmla="*/ 160588 h 233498"/>
                      <a:gd name="connsiteX550" fmla="*/ 26023 w 185577"/>
                      <a:gd name="connsiteY550" fmla="*/ 148326 h 233498"/>
                      <a:gd name="connsiteX551" fmla="*/ 27522 w 185577"/>
                      <a:gd name="connsiteY551" fmla="*/ 158817 h 233498"/>
                      <a:gd name="connsiteX552" fmla="*/ 26023 w 185577"/>
                      <a:gd name="connsiteY552" fmla="*/ 155138 h 233498"/>
                      <a:gd name="connsiteX553" fmla="*/ 28477 w 185577"/>
                      <a:gd name="connsiteY553" fmla="*/ 165493 h 233498"/>
                      <a:gd name="connsiteX554" fmla="*/ 29293 w 185577"/>
                      <a:gd name="connsiteY554" fmla="*/ 166038 h 233498"/>
                      <a:gd name="connsiteX555" fmla="*/ 28204 w 185577"/>
                      <a:gd name="connsiteY555" fmla="*/ 161678 h 233498"/>
                      <a:gd name="connsiteX556" fmla="*/ 32972 w 185577"/>
                      <a:gd name="connsiteY556" fmla="*/ 166583 h 233498"/>
                      <a:gd name="connsiteX557" fmla="*/ 32972 w 185577"/>
                      <a:gd name="connsiteY557" fmla="*/ 166038 h 233498"/>
                      <a:gd name="connsiteX558" fmla="*/ 33654 w 185577"/>
                      <a:gd name="connsiteY558" fmla="*/ 166991 h 233498"/>
                      <a:gd name="connsiteX559" fmla="*/ 34334 w 185577"/>
                      <a:gd name="connsiteY559" fmla="*/ 169171 h 233498"/>
                      <a:gd name="connsiteX560" fmla="*/ 178347 w 185577"/>
                      <a:gd name="connsiteY560" fmla="*/ 140696 h 233498"/>
                      <a:gd name="connsiteX561" fmla="*/ 178754 w 185577"/>
                      <a:gd name="connsiteY561" fmla="*/ 141241 h 233498"/>
                      <a:gd name="connsiteX562" fmla="*/ 178347 w 185577"/>
                      <a:gd name="connsiteY562" fmla="*/ 140696 h 233498"/>
                      <a:gd name="connsiteX563" fmla="*/ 18529 w 185577"/>
                      <a:gd name="connsiteY563" fmla="*/ 106089 h 233498"/>
                      <a:gd name="connsiteX564" fmla="*/ 17031 w 185577"/>
                      <a:gd name="connsiteY564" fmla="*/ 119441 h 233498"/>
                      <a:gd name="connsiteX565" fmla="*/ 22617 w 185577"/>
                      <a:gd name="connsiteY565" fmla="*/ 119169 h 233498"/>
                      <a:gd name="connsiteX566" fmla="*/ 22890 w 185577"/>
                      <a:gd name="connsiteY566" fmla="*/ 119986 h 233498"/>
                      <a:gd name="connsiteX567" fmla="*/ 23299 w 185577"/>
                      <a:gd name="connsiteY567" fmla="*/ 112902 h 233498"/>
                      <a:gd name="connsiteX568" fmla="*/ 18395 w 185577"/>
                      <a:gd name="connsiteY568" fmla="*/ 103228 h 233498"/>
                      <a:gd name="connsiteX569" fmla="*/ 17849 w 185577"/>
                      <a:gd name="connsiteY569" fmla="*/ 106634 h 233498"/>
                      <a:gd name="connsiteX570" fmla="*/ 18666 w 185577"/>
                      <a:gd name="connsiteY570" fmla="*/ 106089 h 233498"/>
                      <a:gd name="connsiteX571" fmla="*/ 24252 w 185577"/>
                      <a:gd name="connsiteY571" fmla="*/ 103637 h 233498"/>
                      <a:gd name="connsiteX572" fmla="*/ 23570 w 185577"/>
                      <a:gd name="connsiteY572" fmla="*/ 101185 h 233498"/>
                      <a:gd name="connsiteX573" fmla="*/ 23570 w 185577"/>
                      <a:gd name="connsiteY573" fmla="*/ 103773 h 233498"/>
                      <a:gd name="connsiteX574" fmla="*/ 24252 w 185577"/>
                      <a:gd name="connsiteY574" fmla="*/ 103501 h 233498"/>
                      <a:gd name="connsiteX575" fmla="*/ 22890 w 185577"/>
                      <a:gd name="connsiteY575" fmla="*/ 101185 h 233498"/>
                      <a:gd name="connsiteX576" fmla="*/ 22617 w 185577"/>
                      <a:gd name="connsiteY576" fmla="*/ 101866 h 233498"/>
                      <a:gd name="connsiteX577" fmla="*/ 22890 w 185577"/>
                      <a:gd name="connsiteY577" fmla="*/ 101185 h 233498"/>
                      <a:gd name="connsiteX578" fmla="*/ 24389 w 185577"/>
                      <a:gd name="connsiteY578" fmla="*/ 149552 h 233498"/>
                      <a:gd name="connsiteX579" fmla="*/ 24389 w 185577"/>
                      <a:gd name="connsiteY579" fmla="*/ 149279 h 233498"/>
                      <a:gd name="connsiteX580" fmla="*/ 24661 w 185577"/>
                      <a:gd name="connsiteY580" fmla="*/ 151051 h 233498"/>
                      <a:gd name="connsiteX581" fmla="*/ 24389 w 185577"/>
                      <a:gd name="connsiteY581" fmla="*/ 149552 h 233498"/>
                      <a:gd name="connsiteX582" fmla="*/ 24934 w 185577"/>
                      <a:gd name="connsiteY582" fmla="*/ 144238 h 233498"/>
                      <a:gd name="connsiteX583" fmla="*/ 23707 w 185577"/>
                      <a:gd name="connsiteY583" fmla="*/ 143830 h 233498"/>
                      <a:gd name="connsiteX584" fmla="*/ 23707 w 185577"/>
                      <a:gd name="connsiteY584" fmla="*/ 145464 h 233498"/>
                      <a:gd name="connsiteX585" fmla="*/ 24934 w 185577"/>
                      <a:gd name="connsiteY585" fmla="*/ 144102 h 233498"/>
                      <a:gd name="connsiteX586" fmla="*/ 26569 w 185577"/>
                      <a:gd name="connsiteY586" fmla="*/ 128025 h 233498"/>
                      <a:gd name="connsiteX587" fmla="*/ 23299 w 185577"/>
                      <a:gd name="connsiteY587" fmla="*/ 123665 h 233498"/>
                      <a:gd name="connsiteX588" fmla="*/ 22617 w 185577"/>
                      <a:gd name="connsiteY588" fmla="*/ 125028 h 233498"/>
                      <a:gd name="connsiteX589" fmla="*/ 22617 w 185577"/>
                      <a:gd name="connsiteY589" fmla="*/ 127889 h 233498"/>
                      <a:gd name="connsiteX590" fmla="*/ 23299 w 185577"/>
                      <a:gd name="connsiteY590" fmla="*/ 128434 h 233498"/>
                      <a:gd name="connsiteX591" fmla="*/ 24798 w 185577"/>
                      <a:gd name="connsiteY591" fmla="*/ 127071 h 233498"/>
                      <a:gd name="connsiteX592" fmla="*/ 26160 w 185577"/>
                      <a:gd name="connsiteY592" fmla="*/ 131976 h 233498"/>
                      <a:gd name="connsiteX593" fmla="*/ 26433 w 185577"/>
                      <a:gd name="connsiteY593" fmla="*/ 128025 h 233498"/>
                      <a:gd name="connsiteX594" fmla="*/ 155184 w 185577"/>
                      <a:gd name="connsiteY594" fmla="*/ 43689 h 233498"/>
                      <a:gd name="connsiteX595" fmla="*/ 154911 w 185577"/>
                      <a:gd name="connsiteY595" fmla="*/ 44915 h 233498"/>
                      <a:gd name="connsiteX596" fmla="*/ 153004 w 185577"/>
                      <a:gd name="connsiteY596" fmla="*/ 43961 h 233498"/>
                      <a:gd name="connsiteX597" fmla="*/ 147010 w 185577"/>
                      <a:gd name="connsiteY597" fmla="*/ 36876 h 233498"/>
                      <a:gd name="connsiteX598" fmla="*/ 146464 w 185577"/>
                      <a:gd name="connsiteY598" fmla="*/ 32925 h 233498"/>
                      <a:gd name="connsiteX599" fmla="*/ 147692 w 185577"/>
                      <a:gd name="connsiteY599" fmla="*/ 34424 h 233498"/>
                      <a:gd name="connsiteX600" fmla="*/ 155184 w 185577"/>
                      <a:gd name="connsiteY600" fmla="*/ 43689 h 233498"/>
                      <a:gd name="connsiteX601" fmla="*/ 123849 w 185577"/>
                      <a:gd name="connsiteY601" fmla="*/ 17938 h 233498"/>
                      <a:gd name="connsiteX602" fmla="*/ 124392 w 185577"/>
                      <a:gd name="connsiteY602" fmla="*/ 17802 h 233498"/>
                      <a:gd name="connsiteX603" fmla="*/ 113085 w 185577"/>
                      <a:gd name="connsiteY603" fmla="*/ 17802 h 233498"/>
                      <a:gd name="connsiteX604" fmla="*/ 105183 w 185577"/>
                      <a:gd name="connsiteY604" fmla="*/ 17530 h 233498"/>
                      <a:gd name="connsiteX605" fmla="*/ 111041 w 185577"/>
                      <a:gd name="connsiteY605" fmla="*/ 20799 h 233498"/>
                      <a:gd name="connsiteX606" fmla="*/ 109406 w 185577"/>
                      <a:gd name="connsiteY606" fmla="*/ 21889 h 233498"/>
                      <a:gd name="connsiteX607" fmla="*/ 108589 w 185577"/>
                      <a:gd name="connsiteY607" fmla="*/ 20663 h 233498"/>
                      <a:gd name="connsiteX608" fmla="*/ 105863 w 185577"/>
                      <a:gd name="connsiteY608" fmla="*/ 21753 h 233498"/>
                      <a:gd name="connsiteX609" fmla="*/ 109815 w 185577"/>
                      <a:gd name="connsiteY609" fmla="*/ 23524 h 233498"/>
                      <a:gd name="connsiteX610" fmla="*/ 115945 w 185577"/>
                      <a:gd name="connsiteY610" fmla="*/ 22026 h 233498"/>
                      <a:gd name="connsiteX611" fmla="*/ 112539 w 185577"/>
                      <a:gd name="connsiteY611" fmla="*/ 20391 h 233498"/>
                      <a:gd name="connsiteX612" fmla="*/ 120170 w 185577"/>
                      <a:gd name="connsiteY612" fmla="*/ 22026 h 233498"/>
                      <a:gd name="connsiteX613" fmla="*/ 116627 w 185577"/>
                      <a:gd name="connsiteY613" fmla="*/ 20663 h 233498"/>
                      <a:gd name="connsiteX614" fmla="*/ 118126 w 185577"/>
                      <a:gd name="connsiteY614" fmla="*/ 18892 h 233498"/>
                      <a:gd name="connsiteX615" fmla="*/ 127391 w 185577"/>
                      <a:gd name="connsiteY615" fmla="*/ 22571 h 233498"/>
                      <a:gd name="connsiteX616" fmla="*/ 126982 w 185577"/>
                      <a:gd name="connsiteY616" fmla="*/ 24206 h 233498"/>
                      <a:gd name="connsiteX617" fmla="*/ 131478 w 185577"/>
                      <a:gd name="connsiteY617" fmla="*/ 25159 h 233498"/>
                      <a:gd name="connsiteX618" fmla="*/ 128617 w 185577"/>
                      <a:gd name="connsiteY618" fmla="*/ 25977 h 233498"/>
                      <a:gd name="connsiteX619" fmla="*/ 130252 w 185577"/>
                      <a:gd name="connsiteY619" fmla="*/ 28565 h 233498"/>
                      <a:gd name="connsiteX620" fmla="*/ 134747 w 185577"/>
                      <a:gd name="connsiteY620" fmla="*/ 30609 h 233498"/>
                      <a:gd name="connsiteX621" fmla="*/ 134884 w 185577"/>
                      <a:gd name="connsiteY621" fmla="*/ 32653 h 233498"/>
                      <a:gd name="connsiteX622" fmla="*/ 139652 w 185577"/>
                      <a:gd name="connsiteY622" fmla="*/ 31427 h 233498"/>
                      <a:gd name="connsiteX623" fmla="*/ 133794 w 185577"/>
                      <a:gd name="connsiteY623" fmla="*/ 29655 h 233498"/>
                      <a:gd name="connsiteX624" fmla="*/ 139516 w 185577"/>
                      <a:gd name="connsiteY624" fmla="*/ 29928 h 233498"/>
                      <a:gd name="connsiteX625" fmla="*/ 137881 w 185577"/>
                      <a:gd name="connsiteY625" fmla="*/ 28429 h 233498"/>
                      <a:gd name="connsiteX626" fmla="*/ 140743 w 185577"/>
                      <a:gd name="connsiteY626" fmla="*/ 28974 h 233498"/>
                      <a:gd name="connsiteX627" fmla="*/ 142241 w 185577"/>
                      <a:gd name="connsiteY627" fmla="*/ 28974 h 233498"/>
                      <a:gd name="connsiteX628" fmla="*/ 137610 w 185577"/>
                      <a:gd name="connsiteY628" fmla="*/ 25023 h 233498"/>
                      <a:gd name="connsiteX629" fmla="*/ 138426 w 185577"/>
                      <a:gd name="connsiteY629" fmla="*/ 24614 h 233498"/>
                      <a:gd name="connsiteX630" fmla="*/ 135156 w 185577"/>
                      <a:gd name="connsiteY630" fmla="*/ 23116 h 233498"/>
                      <a:gd name="connsiteX631" fmla="*/ 129843 w 185577"/>
                      <a:gd name="connsiteY631" fmla="*/ 20527 h 233498"/>
                      <a:gd name="connsiteX632" fmla="*/ 131068 w 185577"/>
                      <a:gd name="connsiteY632" fmla="*/ 20255 h 233498"/>
                      <a:gd name="connsiteX633" fmla="*/ 123712 w 185577"/>
                      <a:gd name="connsiteY633" fmla="*/ 17530 h 233498"/>
                      <a:gd name="connsiteX634" fmla="*/ 32290 w 185577"/>
                      <a:gd name="connsiteY634" fmla="*/ 58267 h 233498"/>
                      <a:gd name="connsiteX635" fmla="*/ 43600 w 185577"/>
                      <a:gd name="connsiteY635" fmla="*/ 49684 h 233498"/>
                      <a:gd name="connsiteX636" fmla="*/ 43327 w 185577"/>
                      <a:gd name="connsiteY636" fmla="*/ 50365 h 233498"/>
                      <a:gd name="connsiteX637" fmla="*/ 52183 w 185577"/>
                      <a:gd name="connsiteY637" fmla="*/ 39193 h 233498"/>
                      <a:gd name="connsiteX638" fmla="*/ 51092 w 185577"/>
                      <a:gd name="connsiteY638" fmla="*/ 45596 h 233498"/>
                      <a:gd name="connsiteX639" fmla="*/ 52320 w 185577"/>
                      <a:gd name="connsiteY639" fmla="*/ 43008 h 233498"/>
                      <a:gd name="connsiteX640" fmla="*/ 55726 w 185577"/>
                      <a:gd name="connsiteY640" fmla="*/ 40691 h 233498"/>
                      <a:gd name="connsiteX641" fmla="*/ 55726 w 185577"/>
                      <a:gd name="connsiteY641" fmla="*/ 43280 h 233498"/>
                      <a:gd name="connsiteX642" fmla="*/ 52727 w 185577"/>
                      <a:gd name="connsiteY642" fmla="*/ 46141 h 233498"/>
                      <a:gd name="connsiteX643" fmla="*/ 47006 w 185577"/>
                      <a:gd name="connsiteY643" fmla="*/ 50229 h 233498"/>
                      <a:gd name="connsiteX644" fmla="*/ 51229 w 185577"/>
                      <a:gd name="connsiteY644" fmla="*/ 49411 h 233498"/>
                      <a:gd name="connsiteX645" fmla="*/ 54226 w 185577"/>
                      <a:gd name="connsiteY645" fmla="*/ 45869 h 233498"/>
                      <a:gd name="connsiteX646" fmla="*/ 54907 w 185577"/>
                      <a:gd name="connsiteY646" fmla="*/ 49275 h 233498"/>
                      <a:gd name="connsiteX647" fmla="*/ 56951 w 185577"/>
                      <a:gd name="connsiteY647" fmla="*/ 46277 h 233498"/>
                      <a:gd name="connsiteX648" fmla="*/ 57361 w 185577"/>
                      <a:gd name="connsiteY648" fmla="*/ 49684 h 233498"/>
                      <a:gd name="connsiteX649" fmla="*/ 60085 w 185577"/>
                      <a:gd name="connsiteY649" fmla="*/ 45187 h 233498"/>
                      <a:gd name="connsiteX650" fmla="*/ 60494 w 185577"/>
                      <a:gd name="connsiteY650" fmla="*/ 45460 h 233498"/>
                      <a:gd name="connsiteX651" fmla="*/ 62809 w 185577"/>
                      <a:gd name="connsiteY651" fmla="*/ 41645 h 233498"/>
                      <a:gd name="connsiteX652" fmla="*/ 60903 w 185577"/>
                      <a:gd name="connsiteY652" fmla="*/ 42054 h 233498"/>
                      <a:gd name="connsiteX653" fmla="*/ 59676 w 185577"/>
                      <a:gd name="connsiteY653" fmla="*/ 45324 h 233498"/>
                      <a:gd name="connsiteX654" fmla="*/ 59268 w 185577"/>
                      <a:gd name="connsiteY654" fmla="*/ 43416 h 233498"/>
                      <a:gd name="connsiteX655" fmla="*/ 55589 w 185577"/>
                      <a:gd name="connsiteY655" fmla="*/ 45324 h 233498"/>
                      <a:gd name="connsiteX656" fmla="*/ 57768 w 185577"/>
                      <a:gd name="connsiteY656" fmla="*/ 43689 h 233498"/>
                      <a:gd name="connsiteX657" fmla="*/ 57497 w 185577"/>
                      <a:gd name="connsiteY657" fmla="*/ 40555 h 233498"/>
                      <a:gd name="connsiteX658" fmla="*/ 61174 w 185577"/>
                      <a:gd name="connsiteY658" fmla="*/ 37013 h 233498"/>
                      <a:gd name="connsiteX659" fmla="*/ 61856 w 185577"/>
                      <a:gd name="connsiteY659" fmla="*/ 34152 h 233498"/>
                      <a:gd name="connsiteX660" fmla="*/ 72075 w 185577"/>
                      <a:gd name="connsiteY660" fmla="*/ 28838 h 233498"/>
                      <a:gd name="connsiteX661" fmla="*/ 73573 w 185577"/>
                      <a:gd name="connsiteY661" fmla="*/ 27067 h 233498"/>
                      <a:gd name="connsiteX662" fmla="*/ 70712 w 185577"/>
                      <a:gd name="connsiteY662" fmla="*/ 27476 h 233498"/>
                      <a:gd name="connsiteX663" fmla="*/ 73573 w 185577"/>
                      <a:gd name="connsiteY663" fmla="*/ 25568 h 233498"/>
                      <a:gd name="connsiteX664" fmla="*/ 73573 w 185577"/>
                      <a:gd name="connsiteY664" fmla="*/ 26113 h 233498"/>
                      <a:gd name="connsiteX665" fmla="*/ 76299 w 185577"/>
                      <a:gd name="connsiteY665" fmla="*/ 24069 h 233498"/>
                      <a:gd name="connsiteX666" fmla="*/ 74391 w 185577"/>
                      <a:gd name="connsiteY666" fmla="*/ 27203 h 233498"/>
                      <a:gd name="connsiteX667" fmla="*/ 77525 w 185577"/>
                      <a:gd name="connsiteY667" fmla="*/ 26249 h 233498"/>
                      <a:gd name="connsiteX668" fmla="*/ 77252 w 185577"/>
                      <a:gd name="connsiteY668" fmla="*/ 26931 h 233498"/>
                      <a:gd name="connsiteX669" fmla="*/ 79976 w 185577"/>
                      <a:gd name="connsiteY669" fmla="*/ 23524 h 233498"/>
                      <a:gd name="connsiteX670" fmla="*/ 76026 w 185577"/>
                      <a:gd name="connsiteY670" fmla="*/ 21753 h 233498"/>
                      <a:gd name="connsiteX671" fmla="*/ 85290 w 185577"/>
                      <a:gd name="connsiteY671" fmla="*/ 17666 h 233498"/>
                      <a:gd name="connsiteX672" fmla="*/ 84337 w 185577"/>
                      <a:gd name="connsiteY672" fmla="*/ 19573 h 233498"/>
                      <a:gd name="connsiteX673" fmla="*/ 87880 w 185577"/>
                      <a:gd name="connsiteY673" fmla="*/ 19710 h 233498"/>
                      <a:gd name="connsiteX674" fmla="*/ 94146 w 185577"/>
                      <a:gd name="connsiteY674" fmla="*/ 16167 h 233498"/>
                      <a:gd name="connsiteX675" fmla="*/ 93193 w 185577"/>
                      <a:gd name="connsiteY675" fmla="*/ 17257 h 233498"/>
                      <a:gd name="connsiteX676" fmla="*/ 97962 w 185577"/>
                      <a:gd name="connsiteY676" fmla="*/ 17802 h 233498"/>
                      <a:gd name="connsiteX677" fmla="*/ 100549 w 185577"/>
                      <a:gd name="connsiteY677" fmla="*/ 16848 h 233498"/>
                      <a:gd name="connsiteX678" fmla="*/ 102184 w 185577"/>
                      <a:gd name="connsiteY678" fmla="*/ 14805 h 233498"/>
                      <a:gd name="connsiteX679" fmla="*/ 102184 w 185577"/>
                      <a:gd name="connsiteY679" fmla="*/ 14532 h 233498"/>
                      <a:gd name="connsiteX680" fmla="*/ 90740 w 185577"/>
                      <a:gd name="connsiteY680" fmla="*/ 15077 h 233498"/>
                      <a:gd name="connsiteX681" fmla="*/ 91286 w 185577"/>
                      <a:gd name="connsiteY681" fmla="*/ 14396 h 233498"/>
                      <a:gd name="connsiteX682" fmla="*/ 85017 w 185577"/>
                      <a:gd name="connsiteY682" fmla="*/ 16031 h 233498"/>
                      <a:gd name="connsiteX683" fmla="*/ 80385 w 185577"/>
                      <a:gd name="connsiteY683" fmla="*/ 16985 h 233498"/>
                      <a:gd name="connsiteX684" fmla="*/ 79160 w 185577"/>
                      <a:gd name="connsiteY684" fmla="*/ 15758 h 233498"/>
                      <a:gd name="connsiteX685" fmla="*/ 76570 w 185577"/>
                      <a:gd name="connsiteY685" fmla="*/ 17802 h 233498"/>
                      <a:gd name="connsiteX686" fmla="*/ 76979 w 185577"/>
                      <a:gd name="connsiteY686" fmla="*/ 16985 h 233498"/>
                      <a:gd name="connsiteX687" fmla="*/ 72211 w 185577"/>
                      <a:gd name="connsiteY687" fmla="*/ 19573 h 233498"/>
                      <a:gd name="connsiteX688" fmla="*/ 72211 w 185577"/>
                      <a:gd name="connsiteY688" fmla="*/ 19301 h 233498"/>
                      <a:gd name="connsiteX689" fmla="*/ 68259 w 185577"/>
                      <a:gd name="connsiteY689" fmla="*/ 24887 h 233498"/>
                      <a:gd name="connsiteX690" fmla="*/ 68259 w 185577"/>
                      <a:gd name="connsiteY690" fmla="*/ 26249 h 233498"/>
                      <a:gd name="connsiteX691" fmla="*/ 66761 w 185577"/>
                      <a:gd name="connsiteY691" fmla="*/ 27476 h 233498"/>
                      <a:gd name="connsiteX692" fmla="*/ 66761 w 185577"/>
                      <a:gd name="connsiteY692" fmla="*/ 27476 h 233498"/>
                      <a:gd name="connsiteX693" fmla="*/ 66761 w 185577"/>
                      <a:gd name="connsiteY693" fmla="*/ 27476 h 233498"/>
                      <a:gd name="connsiteX694" fmla="*/ 62945 w 185577"/>
                      <a:gd name="connsiteY694" fmla="*/ 28293 h 233498"/>
                      <a:gd name="connsiteX695" fmla="*/ 66897 w 185577"/>
                      <a:gd name="connsiteY695" fmla="*/ 25568 h 233498"/>
                      <a:gd name="connsiteX696" fmla="*/ 63355 w 185577"/>
                      <a:gd name="connsiteY696" fmla="*/ 24478 h 233498"/>
                      <a:gd name="connsiteX697" fmla="*/ 62945 w 185577"/>
                      <a:gd name="connsiteY697" fmla="*/ 23524 h 233498"/>
                      <a:gd name="connsiteX698" fmla="*/ 61992 w 185577"/>
                      <a:gd name="connsiteY698" fmla="*/ 25841 h 233498"/>
                      <a:gd name="connsiteX699" fmla="*/ 54498 w 185577"/>
                      <a:gd name="connsiteY699" fmla="*/ 30609 h 233498"/>
                      <a:gd name="connsiteX700" fmla="*/ 47142 w 185577"/>
                      <a:gd name="connsiteY700" fmla="*/ 38375 h 233498"/>
                      <a:gd name="connsiteX701" fmla="*/ 46869 w 185577"/>
                      <a:gd name="connsiteY701" fmla="*/ 35923 h 233498"/>
                      <a:gd name="connsiteX702" fmla="*/ 42918 w 185577"/>
                      <a:gd name="connsiteY702" fmla="*/ 42463 h 233498"/>
                      <a:gd name="connsiteX703" fmla="*/ 44144 w 185577"/>
                      <a:gd name="connsiteY703" fmla="*/ 39329 h 233498"/>
                      <a:gd name="connsiteX704" fmla="*/ 39239 w 185577"/>
                      <a:gd name="connsiteY704" fmla="*/ 47095 h 233498"/>
                      <a:gd name="connsiteX705" fmla="*/ 35289 w 185577"/>
                      <a:gd name="connsiteY705" fmla="*/ 55133 h 233498"/>
                      <a:gd name="connsiteX706" fmla="*/ 34061 w 185577"/>
                      <a:gd name="connsiteY706" fmla="*/ 54725 h 233498"/>
                      <a:gd name="connsiteX707" fmla="*/ 32427 w 185577"/>
                      <a:gd name="connsiteY707" fmla="*/ 58403 h 233498"/>
                      <a:gd name="connsiteX708" fmla="*/ 28204 w 185577"/>
                      <a:gd name="connsiteY708" fmla="*/ 70393 h 233498"/>
                      <a:gd name="connsiteX709" fmla="*/ 27249 w 185577"/>
                      <a:gd name="connsiteY709" fmla="*/ 74072 h 233498"/>
                      <a:gd name="connsiteX710" fmla="*/ 27249 w 185577"/>
                      <a:gd name="connsiteY710" fmla="*/ 73799 h 233498"/>
                      <a:gd name="connsiteX711" fmla="*/ 27113 w 185577"/>
                      <a:gd name="connsiteY711" fmla="*/ 77614 h 233498"/>
                      <a:gd name="connsiteX712" fmla="*/ 29702 w 185577"/>
                      <a:gd name="connsiteY712" fmla="*/ 77886 h 233498"/>
                      <a:gd name="connsiteX713" fmla="*/ 28477 w 185577"/>
                      <a:gd name="connsiteY713" fmla="*/ 76933 h 233498"/>
                      <a:gd name="connsiteX714" fmla="*/ 27249 w 185577"/>
                      <a:gd name="connsiteY714" fmla="*/ 82246 h 233498"/>
                      <a:gd name="connsiteX715" fmla="*/ 29430 w 185577"/>
                      <a:gd name="connsiteY715" fmla="*/ 78704 h 233498"/>
                      <a:gd name="connsiteX716" fmla="*/ 29157 w 185577"/>
                      <a:gd name="connsiteY716" fmla="*/ 83745 h 233498"/>
                      <a:gd name="connsiteX717" fmla="*/ 25614 w 185577"/>
                      <a:gd name="connsiteY717" fmla="*/ 85652 h 233498"/>
                      <a:gd name="connsiteX718" fmla="*/ 24798 w 185577"/>
                      <a:gd name="connsiteY718" fmla="*/ 91375 h 233498"/>
                      <a:gd name="connsiteX719" fmla="*/ 27249 w 185577"/>
                      <a:gd name="connsiteY719" fmla="*/ 89876 h 233498"/>
                      <a:gd name="connsiteX720" fmla="*/ 26296 w 185577"/>
                      <a:gd name="connsiteY720" fmla="*/ 94236 h 233498"/>
                      <a:gd name="connsiteX721" fmla="*/ 25887 w 185577"/>
                      <a:gd name="connsiteY721" fmla="*/ 92192 h 233498"/>
                      <a:gd name="connsiteX722" fmla="*/ 23707 w 185577"/>
                      <a:gd name="connsiteY722" fmla="*/ 95190 h 233498"/>
                      <a:gd name="connsiteX723" fmla="*/ 23707 w 185577"/>
                      <a:gd name="connsiteY723" fmla="*/ 97097 h 233498"/>
                      <a:gd name="connsiteX724" fmla="*/ 23979 w 185577"/>
                      <a:gd name="connsiteY724" fmla="*/ 96688 h 233498"/>
                      <a:gd name="connsiteX725" fmla="*/ 24661 w 185577"/>
                      <a:gd name="connsiteY725" fmla="*/ 98868 h 233498"/>
                      <a:gd name="connsiteX726" fmla="*/ 26023 w 185577"/>
                      <a:gd name="connsiteY726" fmla="*/ 97915 h 233498"/>
                      <a:gd name="connsiteX727" fmla="*/ 25478 w 185577"/>
                      <a:gd name="connsiteY727" fmla="*/ 100503 h 233498"/>
                      <a:gd name="connsiteX728" fmla="*/ 27113 w 185577"/>
                      <a:gd name="connsiteY728" fmla="*/ 98732 h 233498"/>
                      <a:gd name="connsiteX729" fmla="*/ 27113 w 185577"/>
                      <a:gd name="connsiteY729" fmla="*/ 101593 h 233498"/>
                      <a:gd name="connsiteX730" fmla="*/ 28613 w 185577"/>
                      <a:gd name="connsiteY730" fmla="*/ 92192 h 233498"/>
                      <a:gd name="connsiteX731" fmla="*/ 27249 w 185577"/>
                      <a:gd name="connsiteY731" fmla="*/ 93419 h 233498"/>
                      <a:gd name="connsiteX732" fmla="*/ 30792 w 185577"/>
                      <a:gd name="connsiteY732" fmla="*/ 86606 h 233498"/>
                      <a:gd name="connsiteX733" fmla="*/ 30792 w 185577"/>
                      <a:gd name="connsiteY733" fmla="*/ 78976 h 233498"/>
                      <a:gd name="connsiteX734" fmla="*/ 33245 w 185577"/>
                      <a:gd name="connsiteY734" fmla="*/ 74889 h 233498"/>
                      <a:gd name="connsiteX735" fmla="*/ 32699 w 185577"/>
                      <a:gd name="connsiteY735" fmla="*/ 68485 h 233498"/>
                      <a:gd name="connsiteX736" fmla="*/ 30655 w 185577"/>
                      <a:gd name="connsiteY736" fmla="*/ 72845 h 233498"/>
                      <a:gd name="connsiteX737" fmla="*/ 31337 w 185577"/>
                      <a:gd name="connsiteY737" fmla="*/ 69984 h 233498"/>
                      <a:gd name="connsiteX738" fmla="*/ 29702 w 185577"/>
                      <a:gd name="connsiteY738" fmla="*/ 71483 h 233498"/>
                      <a:gd name="connsiteX739" fmla="*/ 27931 w 185577"/>
                      <a:gd name="connsiteY739" fmla="*/ 70257 h 233498"/>
                      <a:gd name="connsiteX740" fmla="*/ 8856 w 185577"/>
                      <a:gd name="connsiteY740" fmla="*/ 138925 h 233498"/>
                      <a:gd name="connsiteX741" fmla="*/ 8856 w 185577"/>
                      <a:gd name="connsiteY741" fmla="*/ 138925 h 233498"/>
                      <a:gd name="connsiteX742" fmla="*/ 8856 w 185577"/>
                      <a:gd name="connsiteY742" fmla="*/ 138925 h 233498"/>
                      <a:gd name="connsiteX743" fmla="*/ 8856 w 185577"/>
                      <a:gd name="connsiteY743" fmla="*/ 138925 h 233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Lst>
                    <a:rect l="l" t="t" r="r" b="b"/>
                    <a:pathLst>
                      <a:path w="185577" h="233498">
                        <a:moveTo>
                          <a:pt x="33789" y="168899"/>
                        </a:moveTo>
                        <a:lnTo>
                          <a:pt x="34334" y="169580"/>
                        </a:lnTo>
                        <a:lnTo>
                          <a:pt x="33925" y="169307"/>
                        </a:lnTo>
                        <a:lnTo>
                          <a:pt x="34607" y="171487"/>
                        </a:lnTo>
                        <a:cubicBezTo>
                          <a:pt x="34607" y="171487"/>
                          <a:pt x="35016" y="171896"/>
                          <a:pt x="35152" y="172169"/>
                        </a:cubicBezTo>
                        <a:cubicBezTo>
                          <a:pt x="35152" y="172169"/>
                          <a:pt x="34880" y="172032"/>
                          <a:pt x="34743" y="172032"/>
                        </a:cubicBezTo>
                        <a:lnTo>
                          <a:pt x="34743" y="172714"/>
                        </a:lnTo>
                        <a:cubicBezTo>
                          <a:pt x="36651" y="173804"/>
                          <a:pt x="39512" y="177210"/>
                          <a:pt x="40737" y="177891"/>
                        </a:cubicBezTo>
                        <a:cubicBezTo>
                          <a:pt x="41965" y="179117"/>
                          <a:pt x="43191" y="180616"/>
                          <a:pt x="43736" y="181706"/>
                        </a:cubicBezTo>
                        <a:cubicBezTo>
                          <a:pt x="43191" y="180752"/>
                          <a:pt x="42238" y="179526"/>
                          <a:pt x="41828" y="180207"/>
                        </a:cubicBezTo>
                        <a:cubicBezTo>
                          <a:pt x="42372" y="182660"/>
                          <a:pt x="41556" y="184567"/>
                          <a:pt x="45235" y="187019"/>
                        </a:cubicBezTo>
                        <a:lnTo>
                          <a:pt x="43872" y="185112"/>
                        </a:lnTo>
                        <a:lnTo>
                          <a:pt x="48913" y="187973"/>
                        </a:lnTo>
                        <a:cubicBezTo>
                          <a:pt x="49185" y="190153"/>
                          <a:pt x="46460" y="186611"/>
                          <a:pt x="45235" y="186474"/>
                        </a:cubicBezTo>
                        <a:cubicBezTo>
                          <a:pt x="48504" y="189199"/>
                          <a:pt x="48504" y="193832"/>
                          <a:pt x="51365" y="193832"/>
                        </a:cubicBezTo>
                        <a:cubicBezTo>
                          <a:pt x="50685" y="194785"/>
                          <a:pt x="49321" y="196693"/>
                          <a:pt x="51365" y="198600"/>
                        </a:cubicBezTo>
                        <a:cubicBezTo>
                          <a:pt x="50956" y="196148"/>
                          <a:pt x="53273" y="199145"/>
                          <a:pt x="53136" y="196829"/>
                        </a:cubicBezTo>
                        <a:cubicBezTo>
                          <a:pt x="54362" y="196965"/>
                          <a:pt x="55044" y="199282"/>
                          <a:pt x="55862" y="198737"/>
                        </a:cubicBezTo>
                        <a:lnTo>
                          <a:pt x="55317" y="198737"/>
                        </a:lnTo>
                        <a:cubicBezTo>
                          <a:pt x="57361" y="203778"/>
                          <a:pt x="60767" y="202279"/>
                          <a:pt x="62945" y="202688"/>
                        </a:cubicBezTo>
                        <a:cubicBezTo>
                          <a:pt x="67443" y="205685"/>
                          <a:pt x="69350" y="207456"/>
                          <a:pt x="73300" y="209500"/>
                        </a:cubicBezTo>
                        <a:cubicBezTo>
                          <a:pt x="73028" y="210317"/>
                          <a:pt x="73164" y="212906"/>
                          <a:pt x="74799" y="213587"/>
                        </a:cubicBezTo>
                        <a:cubicBezTo>
                          <a:pt x="76026" y="212906"/>
                          <a:pt x="79976" y="214132"/>
                          <a:pt x="80931" y="212770"/>
                        </a:cubicBezTo>
                        <a:cubicBezTo>
                          <a:pt x="78205" y="211135"/>
                          <a:pt x="78069" y="212770"/>
                          <a:pt x="76163" y="212497"/>
                        </a:cubicBezTo>
                        <a:cubicBezTo>
                          <a:pt x="75344" y="210454"/>
                          <a:pt x="76706" y="210999"/>
                          <a:pt x="75072" y="209364"/>
                        </a:cubicBezTo>
                        <a:cubicBezTo>
                          <a:pt x="75753" y="210045"/>
                          <a:pt x="77525" y="210590"/>
                          <a:pt x="79432" y="211407"/>
                        </a:cubicBezTo>
                        <a:cubicBezTo>
                          <a:pt x="81340" y="212089"/>
                          <a:pt x="83111" y="212634"/>
                          <a:pt x="83791" y="213587"/>
                        </a:cubicBezTo>
                        <a:lnTo>
                          <a:pt x="83111" y="213587"/>
                        </a:lnTo>
                        <a:cubicBezTo>
                          <a:pt x="85699" y="215359"/>
                          <a:pt x="85426" y="219173"/>
                          <a:pt x="91149" y="217947"/>
                        </a:cubicBezTo>
                        <a:lnTo>
                          <a:pt x="93737" y="217538"/>
                        </a:lnTo>
                        <a:cubicBezTo>
                          <a:pt x="93737" y="217538"/>
                          <a:pt x="93601" y="217811"/>
                          <a:pt x="93464" y="217947"/>
                        </a:cubicBezTo>
                        <a:cubicBezTo>
                          <a:pt x="97416" y="218492"/>
                          <a:pt x="96327" y="219991"/>
                          <a:pt x="100822" y="219037"/>
                        </a:cubicBezTo>
                        <a:cubicBezTo>
                          <a:pt x="100413" y="219037"/>
                          <a:pt x="100822" y="219310"/>
                          <a:pt x="100277" y="219310"/>
                        </a:cubicBezTo>
                        <a:cubicBezTo>
                          <a:pt x="102866" y="220263"/>
                          <a:pt x="105454" y="218220"/>
                          <a:pt x="107362" y="217811"/>
                        </a:cubicBezTo>
                        <a:cubicBezTo>
                          <a:pt x="108724" y="218901"/>
                          <a:pt x="107225" y="219037"/>
                          <a:pt x="106545" y="219991"/>
                        </a:cubicBezTo>
                        <a:cubicBezTo>
                          <a:pt x="111313" y="220263"/>
                          <a:pt x="115809" y="216857"/>
                          <a:pt x="117989" y="214814"/>
                        </a:cubicBezTo>
                        <a:lnTo>
                          <a:pt x="120850" y="214541"/>
                        </a:lnTo>
                        <a:cubicBezTo>
                          <a:pt x="119351" y="215495"/>
                          <a:pt x="117717" y="217402"/>
                          <a:pt x="118398" y="218083"/>
                        </a:cubicBezTo>
                        <a:cubicBezTo>
                          <a:pt x="119897" y="217266"/>
                          <a:pt x="119351" y="216857"/>
                          <a:pt x="121668" y="216448"/>
                        </a:cubicBezTo>
                        <a:cubicBezTo>
                          <a:pt x="121668" y="217266"/>
                          <a:pt x="120850" y="218356"/>
                          <a:pt x="120033" y="219582"/>
                        </a:cubicBezTo>
                        <a:cubicBezTo>
                          <a:pt x="125211" y="219310"/>
                          <a:pt x="120170" y="216585"/>
                          <a:pt x="124256" y="217811"/>
                        </a:cubicBezTo>
                        <a:cubicBezTo>
                          <a:pt x="125755" y="217402"/>
                          <a:pt x="126164" y="215903"/>
                          <a:pt x="125891" y="214950"/>
                        </a:cubicBezTo>
                        <a:lnTo>
                          <a:pt x="128890" y="214950"/>
                        </a:lnTo>
                        <a:cubicBezTo>
                          <a:pt x="128617" y="213587"/>
                          <a:pt x="131750" y="212361"/>
                          <a:pt x="133522" y="210999"/>
                        </a:cubicBezTo>
                        <a:cubicBezTo>
                          <a:pt x="133522" y="210317"/>
                          <a:pt x="131478" y="210862"/>
                          <a:pt x="130932" y="211544"/>
                        </a:cubicBezTo>
                        <a:cubicBezTo>
                          <a:pt x="130661" y="210726"/>
                          <a:pt x="132432" y="209091"/>
                          <a:pt x="133658" y="208410"/>
                        </a:cubicBezTo>
                        <a:cubicBezTo>
                          <a:pt x="134475" y="209364"/>
                          <a:pt x="136519" y="208001"/>
                          <a:pt x="138290" y="206911"/>
                        </a:cubicBezTo>
                        <a:cubicBezTo>
                          <a:pt x="139925" y="205549"/>
                          <a:pt x="141423" y="204459"/>
                          <a:pt x="141696" y="206230"/>
                        </a:cubicBezTo>
                        <a:cubicBezTo>
                          <a:pt x="146873" y="201734"/>
                          <a:pt x="153004" y="194377"/>
                          <a:pt x="154911" y="190426"/>
                        </a:cubicBezTo>
                        <a:cubicBezTo>
                          <a:pt x="156546" y="189881"/>
                          <a:pt x="158181" y="187292"/>
                          <a:pt x="158046" y="189472"/>
                        </a:cubicBezTo>
                        <a:cubicBezTo>
                          <a:pt x="161316" y="184976"/>
                          <a:pt x="160771" y="181297"/>
                          <a:pt x="163904" y="177073"/>
                        </a:cubicBezTo>
                        <a:cubicBezTo>
                          <a:pt x="164450" y="176801"/>
                          <a:pt x="162678" y="179117"/>
                          <a:pt x="163495" y="179390"/>
                        </a:cubicBezTo>
                        <a:cubicBezTo>
                          <a:pt x="164450" y="175983"/>
                          <a:pt x="167583" y="174349"/>
                          <a:pt x="169354" y="169035"/>
                        </a:cubicBezTo>
                        <a:cubicBezTo>
                          <a:pt x="168945" y="169852"/>
                          <a:pt x="169354" y="170397"/>
                          <a:pt x="169491" y="170534"/>
                        </a:cubicBezTo>
                        <a:cubicBezTo>
                          <a:pt x="169081" y="170534"/>
                          <a:pt x="169627" y="168081"/>
                          <a:pt x="169900" y="166719"/>
                        </a:cubicBezTo>
                        <a:cubicBezTo>
                          <a:pt x="170444" y="166038"/>
                          <a:pt x="169900" y="167809"/>
                          <a:pt x="170171" y="167536"/>
                        </a:cubicBezTo>
                        <a:cubicBezTo>
                          <a:pt x="175348" y="157999"/>
                          <a:pt x="174259" y="149143"/>
                          <a:pt x="176167" y="139061"/>
                        </a:cubicBezTo>
                        <a:cubicBezTo>
                          <a:pt x="175485" y="141922"/>
                          <a:pt x="176983" y="143421"/>
                          <a:pt x="177665" y="143557"/>
                        </a:cubicBezTo>
                        <a:lnTo>
                          <a:pt x="178347" y="140696"/>
                        </a:lnTo>
                        <a:cubicBezTo>
                          <a:pt x="177801" y="139470"/>
                          <a:pt x="178074" y="137290"/>
                          <a:pt x="177665" y="135382"/>
                        </a:cubicBezTo>
                        <a:cubicBezTo>
                          <a:pt x="177938" y="135246"/>
                          <a:pt x="178483" y="134292"/>
                          <a:pt x="178754" y="135382"/>
                        </a:cubicBezTo>
                        <a:cubicBezTo>
                          <a:pt x="181344" y="129660"/>
                          <a:pt x="176576" y="126118"/>
                          <a:pt x="177665" y="119169"/>
                        </a:cubicBezTo>
                        <a:lnTo>
                          <a:pt x="180662" y="127889"/>
                        </a:lnTo>
                        <a:lnTo>
                          <a:pt x="181889" y="125845"/>
                        </a:lnTo>
                        <a:lnTo>
                          <a:pt x="183252" y="129796"/>
                        </a:lnTo>
                        <a:cubicBezTo>
                          <a:pt x="184341" y="127480"/>
                          <a:pt x="182161" y="125300"/>
                          <a:pt x="183524" y="125164"/>
                        </a:cubicBezTo>
                        <a:cubicBezTo>
                          <a:pt x="183795" y="125709"/>
                          <a:pt x="183659" y="126935"/>
                          <a:pt x="184341" y="126935"/>
                        </a:cubicBezTo>
                        <a:cubicBezTo>
                          <a:pt x="184886" y="124619"/>
                          <a:pt x="183932" y="124483"/>
                          <a:pt x="183795" y="122711"/>
                        </a:cubicBezTo>
                        <a:cubicBezTo>
                          <a:pt x="186385" y="127344"/>
                          <a:pt x="185430" y="136200"/>
                          <a:pt x="185296" y="141105"/>
                        </a:cubicBezTo>
                        <a:cubicBezTo>
                          <a:pt x="185296" y="141922"/>
                          <a:pt x="184886" y="140423"/>
                          <a:pt x="184614" y="140151"/>
                        </a:cubicBezTo>
                        <a:cubicBezTo>
                          <a:pt x="184341" y="142058"/>
                          <a:pt x="183252" y="143148"/>
                          <a:pt x="183252" y="145601"/>
                        </a:cubicBezTo>
                        <a:cubicBezTo>
                          <a:pt x="184068" y="147372"/>
                          <a:pt x="184205" y="144647"/>
                          <a:pt x="184614" y="143421"/>
                        </a:cubicBezTo>
                        <a:cubicBezTo>
                          <a:pt x="185567" y="143693"/>
                          <a:pt x="185296" y="144374"/>
                          <a:pt x="185159" y="145737"/>
                        </a:cubicBezTo>
                        <a:cubicBezTo>
                          <a:pt x="183932" y="145737"/>
                          <a:pt x="183252" y="153094"/>
                          <a:pt x="181071" y="154320"/>
                        </a:cubicBezTo>
                        <a:cubicBezTo>
                          <a:pt x="179436" y="161405"/>
                          <a:pt x="184614" y="154048"/>
                          <a:pt x="182024" y="160860"/>
                        </a:cubicBezTo>
                        <a:lnTo>
                          <a:pt x="179982" y="162359"/>
                        </a:lnTo>
                        <a:cubicBezTo>
                          <a:pt x="179573" y="166583"/>
                          <a:pt x="178618" y="172169"/>
                          <a:pt x="176167" y="176256"/>
                        </a:cubicBezTo>
                        <a:lnTo>
                          <a:pt x="176576" y="175302"/>
                        </a:lnTo>
                        <a:cubicBezTo>
                          <a:pt x="176303" y="174485"/>
                          <a:pt x="175485" y="175302"/>
                          <a:pt x="174941" y="175575"/>
                        </a:cubicBezTo>
                        <a:cubicBezTo>
                          <a:pt x="172897" y="178572"/>
                          <a:pt x="172760" y="182115"/>
                          <a:pt x="170444" y="183341"/>
                        </a:cubicBezTo>
                        <a:cubicBezTo>
                          <a:pt x="169900" y="187701"/>
                          <a:pt x="166765" y="194104"/>
                          <a:pt x="164313" y="198328"/>
                        </a:cubicBezTo>
                        <a:cubicBezTo>
                          <a:pt x="162133" y="198328"/>
                          <a:pt x="166901" y="192333"/>
                          <a:pt x="166901" y="190017"/>
                        </a:cubicBezTo>
                        <a:lnTo>
                          <a:pt x="164450" y="193559"/>
                        </a:lnTo>
                        <a:cubicBezTo>
                          <a:pt x="165948" y="191379"/>
                          <a:pt x="165948" y="190153"/>
                          <a:pt x="165948" y="188246"/>
                        </a:cubicBezTo>
                        <a:cubicBezTo>
                          <a:pt x="163495" y="190971"/>
                          <a:pt x="164313" y="193014"/>
                          <a:pt x="162406" y="196148"/>
                        </a:cubicBezTo>
                        <a:cubicBezTo>
                          <a:pt x="162133" y="195603"/>
                          <a:pt x="161587" y="195739"/>
                          <a:pt x="160498" y="196965"/>
                        </a:cubicBezTo>
                        <a:lnTo>
                          <a:pt x="161180" y="198192"/>
                        </a:lnTo>
                        <a:cubicBezTo>
                          <a:pt x="161180" y="198192"/>
                          <a:pt x="160907" y="198192"/>
                          <a:pt x="160498" y="198600"/>
                        </a:cubicBezTo>
                        <a:cubicBezTo>
                          <a:pt x="159272" y="200371"/>
                          <a:pt x="158181" y="202279"/>
                          <a:pt x="156819" y="203914"/>
                        </a:cubicBezTo>
                        <a:cubicBezTo>
                          <a:pt x="158181" y="203369"/>
                          <a:pt x="158999" y="203914"/>
                          <a:pt x="160089" y="202824"/>
                        </a:cubicBezTo>
                        <a:cubicBezTo>
                          <a:pt x="159136" y="202824"/>
                          <a:pt x="160089" y="201598"/>
                          <a:pt x="161043" y="200371"/>
                        </a:cubicBezTo>
                        <a:cubicBezTo>
                          <a:pt x="160771" y="202006"/>
                          <a:pt x="162678" y="199554"/>
                          <a:pt x="163087" y="200099"/>
                        </a:cubicBezTo>
                        <a:cubicBezTo>
                          <a:pt x="160907" y="202688"/>
                          <a:pt x="158454" y="205685"/>
                          <a:pt x="156819" y="207593"/>
                        </a:cubicBezTo>
                        <a:lnTo>
                          <a:pt x="155457" y="207320"/>
                        </a:lnTo>
                        <a:cubicBezTo>
                          <a:pt x="153004" y="209364"/>
                          <a:pt x="150825" y="212089"/>
                          <a:pt x="148781" y="213179"/>
                        </a:cubicBezTo>
                        <a:lnTo>
                          <a:pt x="148781" y="212225"/>
                        </a:lnTo>
                        <a:cubicBezTo>
                          <a:pt x="145784" y="214405"/>
                          <a:pt x="143058" y="217266"/>
                          <a:pt x="139379" y="217947"/>
                        </a:cubicBezTo>
                        <a:cubicBezTo>
                          <a:pt x="137200" y="221081"/>
                          <a:pt x="133658" y="223806"/>
                          <a:pt x="131478" y="226394"/>
                        </a:cubicBezTo>
                        <a:cubicBezTo>
                          <a:pt x="130661" y="228711"/>
                          <a:pt x="120850" y="228438"/>
                          <a:pt x="117444" y="231163"/>
                        </a:cubicBezTo>
                        <a:cubicBezTo>
                          <a:pt x="117173" y="231027"/>
                          <a:pt x="120033" y="229664"/>
                          <a:pt x="121123" y="228574"/>
                        </a:cubicBezTo>
                        <a:cubicBezTo>
                          <a:pt x="118535" y="229119"/>
                          <a:pt x="116764" y="231163"/>
                          <a:pt x="115536" y="229937"/>
                        </a:cubicBezTo>
                        <a:cubicBezTo>
                          <a:pt x="121668" y="229256"/>
                          <a:pt x="114992" y="228711"/>
                          <a:pt x="117580" y="227757"/>
                        </a:cubicBezTo>
                        <a:cubicBezTo>
                          <a:pt x="114856" y="228302"/>
                          <a:pt x="111995" y="229119"/>
                          <a:pt x="110768" y="229937"/>
                        </a:cubicBezTo>
                        <a:cubicBezTo>
                          <a:pt x="115265" y="229119"/>
                          <a:pt x="109406" y="232389"/>
                          <a:pt x="113901" y="230891"/>
                        </a:cubicBezTo>
                        <a:cubicBezTo>
                          <a:pt x="110632" y="233070"/>
                          <a:pt x="105454" y="233615"/>
                          <a:pt x="100959" y="233479"/>
                        </a:cubicBezTo>
                        <a:cubicBezTo>
                          <a:pt x="100959" y="232798"/>
                          <a:pt x="100413" y="232389"/>
                          <a:pt x="98915" y="232117"/>
                        </a:cubicBezTo>
                        <a:lnTo>
                          <a:pt x="97552" y="233070"/>
                        </a:lnTo>
                        <a:cubicBezTo>
                          <a:pt x="95508" y="232798"/>
                          <a:pt x="101504" y="232117"/>
                          <a:pt x="97552" y="231572"/>
                        </a:cubicBezTo>
                        <a:cubicBezTo>
                          <a:pt x="93057" y="233343"/>
                          <a:pt x="85290" y="228983"/>
                          <a:pt x="82702" y="231572"/>
                        </a:cubicBezTo>
                        <a:cubicBezTo>
                          <a:pt x="79840" y="229801"/>
                          <a:pt x="88969" y="231572"/>
                          <a:pt x="84610" y="229119"/>
                        </a:cubicBezTo>
                        <a:cubicBezTo>
                          <a:pt x="87607" y="228574"/>
                          <a:pt x="91013" y="230482"/>
                          <a:pt x="92239" y="229119"/>
                        </a:cubicBezTo>
                        <a:cubicBezTo>
                          <a:pt x="89514" y="229119"/>
                          <a:pt x="91422" y="227621"/>
                          <a:pt x="89787" y="227348"/>
                        </a:cubicBezTo>
                        <a:lnTo>
                          <a:pt x="86652" y="227757"/>
                        </a:lnTo>
                        <a:lnTo>
                          <a:pt x="87334" y="227757"/>
                        </a:lnTo>
                        <a:cubicBezTo>
                          <a:pt x="82020" y="228711"/>
                          <a:pt x="74528" y="225304"/>
                          <a:pt x="68805" y="222716"/>
                        </a:cubicBezTo>
                        <a:cubicBezTo>
                          <a:pt x="65944" y="222307"/>
                          <a:pt x="63491" y="221898"/>
                          <a:pt x="61038" y="221353"/>
                        </a:cubicBezTo>
                        <a:cubicBezTo>
                          <a:pt x="58586" y="220672"/>
                          <a:pt x="55862" y="219855"/>
                          <a:pt x="53409" y="217675"/>
                        </a:cubicBezTo>
                        <a:cubicBezTo>
                          <a:pt x="55453" y="218083"/>
                          <a:pt x="49594" y="213587"/>
                          <a:pt x="53954" y="214814"/>
                        </a:cubicBezTo>
                        <a:cubicBezTo>
                          <a:pt x="52047" y="212361"/>
                          <a:pt x="49185" y="211271"/>
                          <a:pt x="48777" y="211680"/>
                        </a:cubicBezTo>
                        <a:cubicBezTo>
                          <a:pt x="50548" y="213724"/>
                          <a:pt x="49321" y="212497"/>
                          <a:pt x="50819" y="214132"/>
                        </a:cubicBezTo>
                        <a:cubicBezTo>
                          <a:pt x="49050" y="213860"/>
                          <a:pt x="46597" y="211407"/>
                          <a:pt x="45915" y="210045"/>
                        </a:cubicBezTo>
                        <a:cubicBezTo>
                          <a:pt x="46324" y="210590"/>
                          <a:pt x="46324" y="210317"/>
                          <a:pt x="46597" y="210045"/>
                        </a:cubicBezTo>
                        <a:cubicBezTo>
                          <a:pt x="44689" y="207456"/>
                          <a:pt x="44962" y="209636"/>
                          <a:pt x="43054" y="208274"/>
                        </a:cubicBezTo>
                        <a:cubicBezTo>
                          <a:pt x="43327" y="207048"/>
                          <a:pt x="39784" y="204323"/>
                          <a:pt x="38966" y="202415"/>
                        </a:cubicBezTo>
                        <a:lnTo>
                          <a:pt x="35696" y="201189"/>
                        </a:lnTo>
                        <a:cubicBezTo>
                          <a:pt x="37604" y="201734"/>
                          <a:pt x="34061" y="198737"/>
                          <a:pt x="34743" y="197647"/>
                        </a:cubicBezTo>
                        <a:cubicBezTo>
                          <a:pt x="32836" y="196420"/>
                          <a:pt x="30655" y="195603"/>
                          <a:pt x="29020" y="192742"/>
                        </a:cubicBezTo>
                        <a:cubicBezTo>
                          <a:pt x="30248" y="193559"/>
                          <a:pt x="28067" y="189744"/>
                          <a:pt x="29020" y="189063"/>
                        </a:cubicBezTo>
                        <a:cubicBezTo>
                          <a:pt x="27113" y="183750"/>
                          <a:pt x="21664" y="182523"/>
                          <a:pt x="20846" y="176937"/>
                        </a:cubicBezTo>
                        <a:cubicBezTo>
                          <a:pt x="21119" y="176937"/>
                          <a:pt x="22208" y="177618"/>
                          <a:pt x="21801" y="176120"/>
                        </a:cubicBezTo>
                        <a:cubicBezTo>
                          <a:pt x="20982" y="175166"/>
                          <a:pt x="20164" y="173259"/>
                          <a:pt x="19620" y="172032"/>
                        </a:cubicBezTo>
                        <a:lnTo>
                          <a:pt x="19620" y="172032"/>
                        </a:lnTo>
                        <a:cubicBezTo>
                          <a:pt x="19620" y="172032"/>
                          <a:pt x="19620" y="172032"/>
                          <a:pt x="19620" y="172032"/>
                        </a:cubicBezTo>
                        <a:cubicBezTo>
                          <a:pt x="19348" y="171487"/>
                          <a:pt x="19075" y="171079"/>
                          <a:pt x="18802" y="171215"/>
                        </a:cubicBezTo>
                        <a:cubicBezTo>
                          <a:pt x="17031" y="169580"/>
                          <a:pt x="15532" y="168899"/>
                          <a:pt x="13081" y="164948"/>
                        </a:cubicBezTo>
                        <a:cubicBezTo>
                          <a:pt x="11990" y="165629"/>
                          <a:pt x="13761" y="169035"/>
                          <a:pt x="14716" y="170397"/>
                        </a:cubicBezTo>
                        <a:lnTo>
                          <a:pt x="16350" y="171215"/>
                        </a:lnTo>
                        <a:cubicBezTo>
                          <a:pt x="14988" y="173259"/>
                          <a:pt x="18122" y="174894"/>
                          <a:pt x="17985" y="175983"/>
                        </a:cubicBezTo>
                        <a:cubicBezTo>
                          <a:pt x="14716" y="174485"/>
                          <a:pt x="12535" y="166991"/>
                          <a:pt x="9811" y="162904"/>
                        </a:cubicBezTo>
                        <a:cubicBezTo>
                          <a:pt x="8856" y="166174"/>
                          <a:pt x="10900" y="172305"/>
                          <a:pt x="13217" y="177346"/>
                        </a:cubicBezTo>
                        <a:cubicBezTo>
                          <a:pt x="13217" y="176528"/>
                          <a:pt x="12944" y="175711"/>
                          <a:pt x="12944" y="174757"/>
                        </a:cubicBezTo>
                        <a:cubicBezTo>
                          <a:pt x="13217" y="175711"/>
                          <a:pt x="13761" y="176528"/>
                          <a:pt x="14170" y="177346"/>
                        </a:cubicBezTo>
                        <a:cubicBezTo>
                          <a:pt x="14170" y="176256"/>
                          <a:pt x="14170" y="175302"/>
                          <a:pt x="14170" y="174212"/>
                        </a:cubicBezTo>
                        <a:cubicBezTo>
                          <a:pt x="14988" y="176801"/>
                          <a:pt x="16350" y="178708"/>
                          <a:pt x="17303" y="181025"/>
                        </a:cubicBezTo>
                        <a:cubicBezTo>
                          <a:pt x="16078" y="178436"/>
                          <a:pt x="17167" y="176665"/>
                          <a:pt x="17576" y="178300"/>
                        </a:cubicBezTo>
                        <a:cubicBezTo>
                          <a:pt x="17849" y="181706"/>
                          <a:pt x="19757" y="180888"/>
                          <a:pt x="20710" y="183068"/>
                        </a:cubicBezTo>
                        <a:cubicBezTo>
                          <a:pt x="20164" y="181842"/>
                          <a:pt x="19484" y="180207"/>
                          <a:pt x="20710" y="180888"/>
                        </a:cubicBezTo>
                        <a:cubicBezTo>
                          <a:pt x="21392" y="185929"/>
                          <a:pt x="23163" y="186474"/>
                          <a:pt x="23843" y="191107"/>
                        </a:cubicBezTo>
                        <a:cubicBezTo>
                          <a:pt x="25342" y="189608"/>
                          <a:pt x="26842" y="195739"/>
                          <a:pt x="28884" y="195194"/>
                        </a:cubicBezTo>
                        <a:lnTo>
                          <a:pt x="27795" y="193423"/>
                        </a:lnTo>
                        <a:lnTo>
                          <a:pt x="31337" y="196148"/>
                        </a:lnTo>
                        <a:cubicBezTo>
                          <a:pt x="32290" y="200371"/>
                          <a:pt x="27795" y="194240"/>
                          <a:pt x="30383" y="199963"/>
                        </a:cubicBezTo>
                        <a:cubicBezTo>
                          <a:pt x="33654" y="204595"/>
                          <a:pt x="35425" y="202960"/>
                          <a:pt x="38422" y="206230"/>
                        </a:cubicBezTo>
                        <a:cubicBezTo>
                          <a:pt x="36515" y="205958"/>
                          <a:pt x="33381" y="204050"/>
                          <a:pt x="31201" y="201189"/>
                        </a:cubicBezTo>
                        <a:cubicBezTo>
                          <a:pt x="31474" y="201870"/>
                          <a:pt x="31746" y="202551"/>
                          <a:pt x="32154" y="203233"/>
                        </a:cubicBezTo>
                        <a:cubicBezTo>
                          <a:pt x="30792" y="202824"/>
                          <a:pt x="28067" y="198600"/>
                          <a:pt x="26569" y="196557"/>
                        </a:cubicBezTo>
                        <a:cubicBezTo>
                          <a:pt x="30111" y="199145"/>
                          <a:pt x="25751" y="194785"/>
                          <a:pt x="25751" y="192605"/>
                        </a:cubicBezTo>
                        <a:cubicBezTo>
                          <a:pt x="24525" y="193014"/>
                          <a:pt x="26023" y="195058"/>
                          <a:pt x="23707" y="193014"/>
                        </a:cubicBezTo>
                        <a:cubicBezTo>
                          <a:pt x="25207" y="195467"/>
                          <a:pt x="25614" y="195739"/>
                          <a:pt x="27386" y="199009"/>
                        </a:cubicBezTo>
                        <a:cubicBezTo>
                          <a:pt x="23163" y="192197"/>
                          <a:pt x="19757" y="195194"/>
                          <a:pt x="16894" y="188518"/>
                        </a:cubicBezTo>
                        <a:cubicBezTo>
                          <a:pt x="19075" y="191107"/>
                          <a:pt x="17849" y="186611"/>
                          <a:pt x="18122" y="186066"/>
                        </a:cubicBezTo>
                        <a:cubicBezTo>
                          <a:pt x="17303" y="184839"/>
                          <a:pt x="15669" y="182115"/>
                          <a:pt x="14852" y="181161"/>
                        </a:cubicBezTo>
                        <a:lnTo>
                          <a:pt x="13761" y="182932"/>
                        </a:lnTo>
                        <a:cubicBezTo>
                          <a:pt x="11309" y="179390"/>
                          <a:pt x="13761" y="176801"/>
                          <a:pt x="10628" y="172986"/>
                        </a:cubicBezTo>
                        <a:cubicBezTo>
                          <a:pt x="9402" y="172850"/>
                          <a:pt x="11717" y="177073"/>
                          <a:pt x="11309" y="176256"/>
                        </a:cubicBezTo>
                        <a:cubicBezTo>
                          <a:pt x="8040" y="170534"/>
                          <a:pt x="9538" y="167400"/>
                          <a:pt x="9265" y="161678"/>
                        </a:cubicBezTo>
                        <a:cubicBezTo>
                          <a:pt x="8720" y="161541"/>
                          <a:pt x="7631" y="161950"/>
                          <a:pt x="6132" y="160315"/>
                        </a:cubicBezTo>
                        <a:cubicBezTo>
                          <a:pt x="7358" y="160588"/>
                          <a:pt x="7494" y="159089"/>
                          <a:pt x="8720" y="160996"/>
                        </a:cubicBezTo>
                        <a:cubicBezTo>
                          <a:pt x="8720" y="159089"/>
                          <a:pt x="7221" y="157182"/>
                          <a:pt x="6405" y="155683"/>
                        </a:cubicBezTo>
                        <a:cubicBezTo>
                          <a:pt x="6949" y="159634"/>
                          <a:pt x="4497" y="154457"/>
                          <a:pt x="3815" y="153912"/>
                        </a:cubicBezTo>
                        <a:cubicBezTo>
                          <a:pt x="3543" y="151868"/>
                          <a:pt x="4905" y="154320"/>
                          <a:pt x="5587" y="155410"/>
                        </a:cubicBezTo>
                        <a:cubicBezTo>
                          <a:pt x="5450" y="153775"/>
                          <a:pt x="6676" y="151459"/>
                          <a:pt x="4905" y="150914"/>
                        </a:cubicBezTo>
                        <a:cubicBezTo>
                          <a:pt x="5996" y="150642"/>
                          <a:pt x="8584" y="154729"/>
                          <a:pt x="9811" y="157454"/>
                        </a:cubicBezTo>
                        <a:lnTo>
                          <a:pt x="9402" y="155547"/>
                        </a:lnTo>
                        <a:cubicBezTo>
                          <a:pt x="10355" y="156773"/>
                          <a:pt x="10218" y="157045"/>
                          <a:pt x="10628" y="158953"/>
                        </a:cubicBezTo>
                        <a:cubicBezTo>
                          <a:pt x="10900" y="156909"/>
                          <a:pt x="11853" y="156773"/>
                          <a:pt x="12808" y="157045"/>
                        </a:cubicBezTo>
                        <a:cubicBezTo>
                          <a:pt x="12808" y="157318"/>
                          <a:pt x="12535" y="157045"/>
                          <a:pt x="12399" y="157318"/>
                        </a:cubicBezTo>
                        <a:cubicBezTo>
                          <a:pt x="12535" y="158953"/>
                          <a:pt x="13217" y="160043"/>
                          <a:pt x="13625" y="159498"/>
                        </a:cubicBezTo>
                        <a:cubicBezTo>
                          <a:pt x="15396" y="160451"/>
                          <a:pt x="13897" y="157182"/>
                          <a:pt x="14306" y="155955"/>
                        </a:cubicBezTo>
                        <a:lnTo>
                          <a:pt x="13352" y="153775"/>
                        </a:lnTo>
                        <a:cubicBezTo>
                          <a:pt x="11173" y="151596"/>
                          <a:pt x="9129" y="149279"/>
                          <a:pt x="6949" y="146827"/>
                        </a:cubicBezTo>
                        <a:cubicBezTo>
                          <a:pt x="5723" y="143421"/>
                          <a:pt x="6540" y="141650"/>
                          <a:pt x="6949" y="138925"/>
                        </a:cubicBezTo>
                        <a:lnTo>
                          <a:pt x="5587" y="138380"/>
                        </a:lnTo>
                        <a:cubicBezTo>
                          <a:pt x="5314" y="135246"/>
                          <a:pt x="5450" y="132385"/>
                          <a:pt x="7221" y="134156"/>
                        </a:cubicBezTo>
                        <a:cubicBezTo>
                          <a:pt x="6812" y="134292"/>
                          <a:pt x="6949" y="134701"/>
                          <a:pt x="6949" y="135382"/>
                        </a:cubicBezTo>
                        <a:cubicBezTo>
                          <a:pt x="7085" y="135382"/>
                          <a:pt x="7221" y="135655"/>
                          <a:pt x="7358" y="135791"/>
                        </a:cubicBezTo>
                        <a:lnTo>
                          <a:pt x="7631" y="135791"/>
                        </a:lnTo>
                        <a:cubicBezTo>
                          <a:pt x="6812" y="132794"/>
                          <a:pt x="6405" y="130750"/>
                          <a:pt x="6268" y="130614"/>
                        </a:cubicBezTo>
                        <a:cubicBezTo>
                          <a:pt x="8720" y="135927"/>
                          <a:pt x="8584" y="130614"/>
                          <a:pt x="10900" y="131431"/>
                        </a:cubicBezTo>
                        <a:cubicBezTo>
                          <a:pt x="10491" y="129660"/>
                          <a:pt x="10218" y="127889"/>
                          <a:pt x="9946" y="126118"/>
                        </a:cubicBezTo>
                        <a:cubicBezTo>
                          <a:pt x="9402" y="129387"/>
                          <a:pt x="8856" y="126118"/>
                          <a:pt x="8447" y="125028"/>
                        </a:cubicBezTo>
                        <a:cubicBezTo>
                          <a:pt x="9675" y="124619"/>
                          <a:pt x="8176" y="120668"/>
                          <a:pt x="8447" y="118760"/>
                        </a:cubicBezTo>
                        <a:lnTo>
                          <a:pt x="8720" y="118760"/>
                        </a:lnTo>
                        <a:cubicBezTo>
                          <a:pt x="9265" y="117125"/>
                          <a:pt x="9265" y="113992"/>
                          <a:pt x="8993" y="111812"/>
                        </a:cubicBezTo>
                        <a:cubicBezTo>
                          <a:pt x="8584" y="111812"/>
                          <a:pt x="6540" y="108951"/>
                          <a:pt x="5450" y="107452"/>
                        </a:cubicBezTo>
                        <a:cubicBezTo>
                          <a:pt x="4770" y="111267"/>
                          <a:pt x="4361" y="108951"/>
                          <a:pt x="3543" y="109223"/>
                        </a:cubicBezTo>
                        <a:cubicBezTo>
                          <a:pt x="3543" y="108814"/>
                          <a:pt x="3543" y="108133"/>
                          <a:pt x="3543" y="107997"/>
                        </a:cubicBezTo>
                        <a:cubicBezTo>
                          <a:pt x="3270" y="107452"/>
                          <a:pt x="2999" y="108678"/>
                          <a:pt x="2590" y="108814"/>
                        </a:cubicBezTo>
                        <a:cubicBezTo>
                          <a:pt x="2999" y="113038"/>
                          <a:pt x="2999" y="117398"/>
                          <a:pt x="4770" y="119033"/>
                        </a:cubicBezTo>
                        <a:cubicBezTo>
                          <a:pt x="5587" y="117807"/>
                          <a:pt x="4088" y="116853"/>
                          <a:pt x="4770" y="115490"/>
                        </a:cubicBezTo>
                        <a:cubicBezTo>
                          <a:pt x="5859" y="117534"/>
                          <a:pt x="5450" y="120123"/>
                          <a:pt x="5723" y="123665"/>
                        </a:cubicBezTo>
                        <a:lnTo>
                          <a:pt x="4634" y="124891"/>
                        </a:lnTo>
                        <a:lnTo>
                          <a:pt x="5314" y="128297"/>
                        </a:lnTo>
                        <a:cubicBezTo>
                          <a:pt x="4634" y="126935"/>
                          <a:pt x="3679" y="127752"/>
                          <a:pt x="3270" y="124210"/>
                        </a:cubicBezTo>
                        <a:cubicBezTo>
                          <a:pt x="2317" y="124755"/>
                          <a:pt x="3679" y="127889"/>
                          <a:pt x="3270" y="130069"/>
                        </a:cubicBezTo>
                        <a:lnTo>
                          <a:pt x="4770" y="131159"/>
                        </a:lnTo>
                        <a:cubicBezTo>
                          <a:pt x="3815" y="130750"/>
                          <a:pt x="4361" y="135655"/>
                          <a:pt x="2862" y="132249"/>
                        </a:cubicBezTo>
                        <a:cubicBezTo>
                          <a:pt x="2317" y="130477"/>
                          <a:pt x="1908" y="128570"/>
                          <a:pt x="1364" y="126663"/>
                        </a:cubicBezTo>
                        <a:lnTo>
                          <a:pt x="409" y="128297"/>
                        </a:lnTo>
                        <a:lnTo>
                          <a:pt x="0" y="123529"/>
                        </a:lnTo>
                        <a:lnTo>
                          <a:pt x="818" y="124619"/>
                        </a:lnTo>
                        <a:cubicBezTo>
                          <a:pt x="-407" y="116989"/>
                          <a:pt x="3406" y="122303"/>
                          <a:pt x="1908" y="114673"/>
                        </a:cubicBezTo>
                        <a:cubicBezTo>
                          <a:pt x="409" y="112220"/>
                          <a:pt x="0" y="109496"/>
                          <a:pt x="1091" y="104863"/>
                        </a:cubicBezTo>
                        <a:cubicBezTo>
                          <a:pt x="1091" y="108269"/>
                          <a:pt x="2317" y="105272"/>
                          <a:pt x="3133" y="106634"/>
                        </a:cubicBezTo>
                        <a:cubicBezTo>
                          <a:pt x="4224" y="103228"/>
                          <a:pt x="2999" y="102002"/>
                          <a:pt x="2590" y="100095"/>
                        </a:cubicBezTo>
                        <a:cubicBezTo>
                          <a:pt x="3543" y="99277"/>
                          <a:pt x="4361" y="98868"/>
                          <a:pt x="3952" y="101866"/>
                        </a:cubicBezTo>
                        <a:cubicBezTo>
                          <a:pt x="5723" y="102547"/>
                          <a:pt x="4088" y="97778"/>
                          <a:pt x="6132" y="97778"/>
                        </a:cubicBezTo>
                        <a:cubicBezTo>
                          <a:pt x="8040" y="87832"/>
                          <a:pt x="1091" y="88377"/>
                          <a:pt x="6812" y="77069"/>
                        </a:cubicBezTo>
                        <a:lnTo>
                          <a:pt x="7494" y="77750"/>
                        </a:lnTo>
                        <a:cubicBezTo>
                          <a:pt x="8720" y="69984"/>
                          <a:pt x="11309" y="66033"/>
                          <a:pt x="13761" y="59221"/>
                        </a:cubicBezTo>
                        <a:lnTo>
                          <a:pt x="17985" y="54997"/>
                        </a:lnTo>
                        <a:cubicBezTo>
                          <a:pt x="17713" y="56360"/>
                          <a:pt x="17576" y="60038"/>
                          <a:pt x="19075" y="58948"/>
                        </a:cubicBezTo>
                        <a:cubicBezTo>
                          <a:pt x="16214" y="60583"/>
                          <a:pt x="15396" y="63444"/>
                          <a:pt x="13352" y="65761"/>
                        </a:cubicBezTo>
                        <a:cubicBezTo>
                          <a:pt x="13761" y="66169"/>
                          <a:pt x="14443" y="65216"/>
                          <a:pt x="14988" y="64943"/>
                        </a:cubicBezTo>
                        <a:cubicBezTo>
                          <a:pt x="14306" y="66578"/>
                          <a:pt x="13217" y="67123"/>
                          <a:pt x="12672" y="69439"/>
                        </a:cubicBezTo>
                        <a:cubicBezTo>
                          <a:pt x="13081" y="69439"/>
                          <a:pt x="14443" y="67259"/>
                          <a:pt x="14034" y="69167"/>
                        </a:cubicBezTo>
                        <a:lnTo>
                          <a:pt x="11717" y="71755"/>
                        </a:lnTo>
                        <a:cubicBezTo>
                          <a:pt x="10764" y="75979"/>
                          <a:pt x="13761" y="74617"/>
                          <a:pt x="11853" y="79113"/>
                        </a:cubicBezTo>
                        <a:cubicBezTo>
                          <a:pt x="11037" y="77886"/>
                          <a:pt x="9946" y="75570"/>
                          <a:pt x="10355" y="73663"/>
                        </a:cubicBezTo>
                        <a:cubicBezTo>
                          <a:pt x="9265" y="75707"/>
                          <a:pt x="10764" y="70529"/>
                          <a:pt x="9402" y="72300"/>
                        </a:cubicBezTo>
                        <a:cubicBezTo>
                          <a:pt x="9811" y="75979"/>
                          <a:pt x="8311" y="77069"/>
                          <a:pt x="8040" y="81565"/>
                        </a:cubicBezTo>
                        <a:cubicBezTo>
                          <a:pt x="8040" y="81020"/>
                          <a:pt x="7631" y="80748"/>
                          <a:pt x="7903" y="79794"/>
                        </a:cubicBezTo>
                        <a:cubicBezTo>
                          <a:pt x="7085" y="81838"/>
                          <a:pt x="6268" y="83745"/>
                          <a:pt x="5587" y="85789"/>
                        </a:cubicBezTo>
                        <a:cubicBezTo>
                          <a:pt x="6812" y="84426"/>
                          <a:pt x="5587" y="91102"/>
                          <a:pt x="7085" y="90830"/>
                        </a:cubicBezTo>
                        <a:cubicBezTo>
                          <a:pt x="8993" y="84426"/>
                          <a:pt x="7631" y="86061"/>
                          <a:pt x="10491" y="78976"/>
                        </a:cubicBezTo>
                        <a:cubicBezTo>
                          <a:pt x="10218" y="81156"/>
                          <a:pt x="10900" y="84154"/>
                          <a:pt x="11853" y="85652"/>
                        </a:cubicBezTo>
                        <a:cubicBezTo>
                          <a:pt x="11853" y="85652"/>
                          <a:pt x="11717" y="85789"/>
                          <a:pt x="11582" y="86061"/>
                        </a:cubicBezTo>
                        <a:cubicBezTo>
                          <a:pt x="12672" y="87560"/>
                          <a:pt x="13352" y="86470"/>
                          <a:pt x="15669" y="87015"/>
                        </a:cubicBezTo>
                        <a:cubicBezTo>
                          <a:pt x="14852" y="83473"/>
                          <a:pt x="16894" y="81701"/>
                          <a:pt x="17031" y="77614"/>
                        </a:cubicBezTo>
                        <a:cubicBezTo>
                          <a:pt x="15941" y="76524"/>
                          <a:pt x="14716" y="79249"/>
                          <a:pt x="14579" y="81293"/>
                        </a:cubicBezTo>
                        <a:lnTo>
                          <a:pt x="14579" y="77614"/>
                        </a:lnTo>
                        <a:cubicBezTo>
                          <a:pt x="14579" y="77614"/>
                          <a:pt x="15123" y="78431"/>
                          <a:pt x="15123" y="78431"/>
                        </a:cubicBezTo>
                        <a:cubicBezTo>
                          <a:pt x="15941" y="75570"/>
                          <a:pt x="17303" y="72982"/>
                          <a:pt x="18529" y="70257"/>
                        </a:cubicBezTo>
                        <a:cubicBezTo>
                          <a:pt x="17985" y="71892"/>
                          <a:pt x="18529" y="72709"/>
                          <a:pt x="18802" y="73663"/>
                        </a:cubicBezTo>
                        <a:cubicBezTo>
                          <a:pt x="19211" y="72573"/>
                          <a:pt x="20029" y="71755"/>
                          <a:pt x="20710" y="70802"/>
                        </a:cubicBezTo>
                        <a:cubicBezTo>
                          <a:pt x="19348" y="70529"/>
                          <a:pt x="18666" y="70120"/>
                          <a:pt x="19075" y="69030"/>
                        </a:cubicBezTo>
                        <a:cubicBezTo>
                          <a:pt x="21392" y="63853"/>
                          <a:pt x="24116" y="61537"/>
                          <a:pt x="26160" y="60311"/>
                        </a:cubicBezTo>
                        <a:lnTo>
                          <a:pt x="26160" y="59630"/>
                        </a:lnTo>
                        <a:cubicBezTo>
                          <a:pt x="24661" y="59902"/>
                          <a:pt x="26160" y="54997"/>
                          <a:pt x="25887" y="52817"/>
                        </a:cubicBezTo>
                        <a:cubicBezTo>
                          <a:pt x="26976" y="53635"/>
                          <a:pt x="28067" y="50637"/>
                          <a:pt x="29566" y="49684"/>
                        </a:cubicBezTo>
                        <a:cubicBezTo>
                          <a:pt x="28748" y="48049"/>
                          <a:pt x="26296" y="47912"/>
                          <a:pt x="24116" y="49002"/>
                        </a:cubicBezTo>
                        <a:cubicBezTo>
                          <a:pt x="23299" y="53226"/>
                          <a:pt x="24116" y="51727"/>
                          <a:pt x="25070" y="54316"/>
                        </a:cubicBezTo>
                        <a:cubicBezTo>
                          <a:pt x="24389" y="56360"/>
                          <a:pt x="23843" y="58403"/>
                          <a:pt x="23436" y="60447"/>
                        </a:cubicBezTo>
                        <a:lnTo>
                          <a:pt x="22890" y="58676"/>
                        </a:lnTo>
                        <a:cubicBezTo>
                          <a:pt x="20982" y="61264"/>
                          <a:pt x="21255" y="64671"/>
                          <a:pt x="19893" y="63717"/>
                        </a:cubicBezTo>
                        <a:cubicBezTo>
                          <a:pt x="19620" y="61809"/>
                          <a:pt x="21392" y="59630"/>
                          <a:pt x="21119" y="57586"/>
                        </a:cubicBezTo>
                        <a:lnTo>
                          <a:pt x="19620" y="59221"/>
                        </a:lnTo>
                        <a:cubicBezTo>
                          <a:pt x="19893" y="55133"/>
                          <a:pt x="21664" y="58131"/>
                          <a:pt x="22890" y="53771"/>
                        </a:cubicBezTo>
                        <a:cubicBezTo>
                          <a:pt x="20846" y="54588"/>
                          <a:pt x="22890" y="53362"/>
                          <a:pt x="23163" y="51182"/>
                        </a:cubicBezTo>
                        <a:cubicBezTo>
                          <a:pt x="21392" y="52000"/>
                          <a:pt x="19620" y="58403"/>
                          <a:pt x="18258" y="56087"/>
                        </a:cubicBezTo>
                        <a:cubicBezTo>
                          <a:pt x="18258" y="53362"/>
                          <a:pt x="24661" y="50501"/>
                          <a:pt x="24116" y="46550"/>
                        </a:cubicBezTo>
                        <a:lnTo>
                          <a:pt x="24116" y="46822"/>
                        </a:lnTo>
                        <a:cubicBezTo>
                          <a:pt x="26976" y="43008"/>
                          <a:pt x="26976" y="40964"/>
                          <a:pt x="27249" y="39056"/>
                        </a:cubicBezTo>
                        <a:cubicBezTo>
                          <a:pt x="29020" y="37830"/>
                          <a:pt x="29839" y="34969"/>
                          <a:pt x="31201" y="33198"/>
                        </a:cubicBezTo>
                        <a:lnTo>
                          <a:pt x="31746" y="33743"/>
                        </a:lnTo>
                        <a:lnTo>
                          <a:pt x="33518" y="31154"/>
                        </a:lnTo>
                        <a:cubicBezTo>
                          <a:pt x="33518" y="33062"/>
                          <a:pt x="31064" y="33879"/>
                          <a:pt x="29566" y="36059"/>
                        </a:cubicBezTo>
                        <a:lnTo>
                          <a:pt x="30792" y="36604"/>
                        </a:lnTo>
                        <a:cubicBezTo>
                          <a:pt x="27795" y="38103"/>
                          <a:pt x="28477" y="41236"/>
                          <a:pt x="28067" y="43689"/>
                        </a:cubicBezTo>
                        <a:cubicBezTo>
                          <a:pt x="29020" y="40283"/>
                          <a:pt x="33925" y="36195"/>
                          <a:pt x="32563" y="34015"/>
                        </a:cubicBezTo>
                        <a:lnTo>
                          <a:pt x="34880" y="33198"/>
                        </a:lnTo>
                        <a:lnTo>
                          <a:pt x="35152" y="32108"/>
                        </a:lnTo>
                        <a:cubicBezTo>
                          <a:pt x="36924" y="31563"/>
                          <a:pt x="36924" y="33743"/>
                          <a:pt x="35152" y="36195"/>
                        </a:cubicBezTo>
                        <a:cubicBezTo>
                          <a:pt x="34607" y="36331"/>
                          <a:pt x="34334" y="36468"/>
                          <a:pt x="34198" y="36195"/>
                        </a:cubicBezTo>
                        <a:cubicBezTo>
                          <a:pt x="33654" y="37558"/>
                          <a:pt x="33654" y="39193"/>
                          <a:pt x="31474" y="41781"/>
                        </a:cubicBezTo>
                        <a:lnTo>
                          <a:pt x="32019" y="39874"/>
                        </a:lnTo>
                        <a:cubicBezTo>
                          <a:pt x="29566" y="43280"/>
                          <a:pt x="27658" y="46550"/>
                          <a:pt x="28067" y="48457"/>
                        </a:cubicBezTo>
                        <a:cubicBezTo>
                          <a:pt x="31746" y="43825"/>
                          <a:pt x="35289" y="39193"/>
                          <a:pt x="38966" y="34969"/>
                        </a:cubicBezTo>
                        <a:cubicBezTo>
                          <a:pt x="37877" y="31835"/>
                          <a:pt x="38013" y="29110"/>
                          <a:pt x="36787" y="26658"/>
                        </a:cubicBezTo>
                        <a:cubicBezTo>
                          <a:pt x="39375" y="23524"/>
                          <a:pt x="43054" y="19301"/>
                          <a:pt x="46597" y="17938"/>
                        </a:cubicBezTo>
                        <a:lnTo>
                          <a:pt x="46597" y="18483"/>
                        </a:lnTo>
                        <a:cubicBezTo>
                          <a:pt x="48232" y="17666"/>
                          <a:pt x="49321" y="16576"/>
                          <a:pt x="50276" y="15486"/>
                        </a:cubicBezTo>
                        <a:cubicBezTo>
                          <a:pt x="52183" y="14941"/>
                          <a:pt x="50139" y="17393"/>
                          <a:pt x="51365" y="16985"/>
                        </a:cubicBezTo>
                        <a:cubicBezTo>
                          <a:pt x="52727" y="15486"/>
                          <a:pt x="54226" y="14260"/>
                          <a:pt x="55726" y="13033"/>
                        </a:cubicBezTo>
                        <a:cubicBezTo>
                          <a:pt x="55997" y="14260"/>
                          <a:pt x="51910" y="16848"/>
                          <a:pt x="50276" y="18483"/>
                        </a:cubicBezTo>
                        <a:cubicBezTo>
                          <a:pt x="50548" y="18075"/>
                          <a:pt x="51092" y="17393"/>
                          <a:pt x="50819" y="17530"/>
                        </a:cubicBezTo>
                        <a:cubicBezTo>
                          <a:pt x="48368" y="18756"/>
                          <a:pt x="45644" y="23388"/>
                          <a:pt x="43872" y="22979"/>
                        </a:cubicBezTo>
                        <a:cubicBezTo>
                          <a:pt x="43191" y="24069"/>
                          <a:pt x="44962" y="20255"/>
                          <a:pt x="41692" y="23116"/>
                        </a:cubicBezTo>
                        <a:cubicBezTo>
                          <a:pt x="39102" y="24751"/>
                          <a:pt x="39512" y="26522"/>
                          <a:pt x="39648" y="27067"/>
                        </a:cubicBezTo>
                        <a:cubicBezTo>
                          <a:pt x="40057" y="27612"/>
                          <a:pt x="43600" y="24614"/>
                          <a:pt x="43054" y="26249"/>
                        </a:cubicBezTo>
                        <a:cubicBezTo>
                          <a:pt x="44689" y="24751"/>
                          <a:pt x="44553" y="23252"/>
                          <a:pt x="47279" y="22026"/>
                        </a:cubicBezTo>
                        <a:cubicBezTo>
                          <a:pt x="45507" y="23388"/>
                          <a:pt x="44416" y="26658"/>
                          <a:pt x="42781" y="26658"/>
                        </a:cubicBezTo>
                        <a:cubicBezTo>
                          <a:pt x="40466" y="30609"/>
                          <a:pt x="43327" y="32380"/>
                          <a:pt x="44825" y="31154"/>
                        </a:cubicBezTo>
                        <a:cubicBezTo>
                          <a:pt x="43736" y="30745"/>
                          <a:pt x="49594" y="24887"/>
                          <a:pt x="44553" y="27748"/>
                        </a:cubicBezTo>
                        <a:cubicBezTo>
                          <a:pt x="45371" y="25023"/>
                          <a:pt x="49050" y="22026"/>
                          <a:pt x="51365" y="19301"/>
                        </a:cubicBezTo>
                        <a:lnTo>
                          <a:pt x="51365" y="19573"/>
                        </a:lnTo>
                        <a:cubicBezTo>
                          <a:pt x="52456" y="18620"/>
                          <a:pt x="53409" y="17666"/>
                          <a:pt x="54635" y="16712"/>
                        </a:cubicBezTo>
                        <a:cubicBezTo>
                          <a:pt x="54362" y="17257"/>
                          <a:pt x="53545" y="18347"/>
                          <a:pt x="53818" y="18892"/>
                        </a:cubicBezTo>
                        <a:cubicBezTo>
                          <a:pt x="54907" y="17121"/>
                          <a:pt x="56406" y="15758"/>
                          <a:pt x="57768" y="14123"/>
                        </a:cubicBezTo>
                        <a:cubicBezTo>
                          <a:pt x="55589" y="16985"/>
                          <a:pt x="59948" y="13715"/>
                          <a:pt x="61583" y="13442"/>
                        </a:cubicBezTo>
                        <a:cubicBezTo>
                          <a:pt x="61583" y="12216"/>
                          <a:pt x="63218" y="10309"/>
                          <a:pt x="61038" y="10990"/>
                        </a:cubicBezTo>
                        <a:cubicBezTo>
                          <a:pt x="58450" y="11671"/>
                          <a:pt x="60085" y="12216"/>
                          <a:pt x="58177" y="13578"/>
                        </a:cubicBezTo>
                        <a:lnTo>
                          <a:pt x="60085" y="10445"/>
                        </a:lnTo>
                        <a:lnTo>
                          <a:pt x="60358" y="10445"/>
                        </a:lnTo>
                        <a:cubicBezTo>
                          <a:pt x="60767" y="9764"/>
                          <a:pt x="61038" y="8946"/>
                          <a:pt x="61447" y="8265"/>
                        </a:cubicBezTo>
                        <a:cubicBezTo>
                          <a:pt x="65671" y="6357"/>
                          <a:pt x="61038" y="11944"/>
                          <a:pt x="65808" y="8265"/>
                        </a:cubicBezTo>
                        <a:lnTo>
                          <a:pt x="64309" y="6902"/>
                        </a:lnTo>
                        <a:cubicBezTo>
                          <a:pt x="70576" y="4041"/>
                          <a:pt x="79705" y="3224"/>
                          <a:pt x="84201" y="1725"/>
                        </a:cubicBezTo>
                        <a:cubicBezTo>
                          <a:pt x="83111" y="2951"/>
                          <a:pt x="82975" y="4722"/>
                          <a:pt x="84881" y="5404"/>
                        </a:cubicBezTo>
                        <a:cubicBezTo>
                          <a:pt x="82839" y="5404"/>
                          <a:pt x="79023" y="6494"/>
                          <a:pt x="76299" y="7584"/>
                        </a:cubicBezTo>
                        <a:cubicBezTo>
                          <a:pt x="75617" y="7584"/>
                          <a:pt x="79023" y="4178"/>
                          <a:pt x="82293" y="3905"/>
                        </a:cubicBezTo>
                        <a:cubicBezTo>
                          <a:pt x="79976" y="1180"/>
                          <a:pt x="75208" y="7992"/>
                          <a:pt x="73846" y="5131"/>
                        </a:cubicBezTo>
                        <a:cubicBezTo>
                          <a:pt x="65671" y="6902"/>
                          <a:pt x="69487" y="10172"/>
                          <a:pt x="62538" y="11262"/>
                        </a:cubicBezTo>
                        <a:cubicBezTo>
                          <a:pt x="63082" y="12488"/>
                          <a:pt x="61174" y="12761"/>
                          <a:pt x="61447" y="13987"/>
                        </a:cubicBezTo>
                        <a:cubicBezTo>
                          <a:pt x="64037" y="14805"/>
                          <a:pt x="69214" y="9900"/>
                          <a:pt x="73573" y="9082"/>
                        </a:cubicBezTo>
                        <a:cubicBezTo>
                          <a:pt x="73164" y="9355"/>
                          <a:pt x="72484" y="9764"/>
                          <a:pt x="72484" y="10036"/>
                        </a:cubicBezTo>
                        <a:cubicBezTo>
                          <a:pt x="75481" y="9491"/>
                          <a:pt x="76570" y="8810"/>
                          <a:pt x="78478" y="7584"/>
                        </a:cubicBezTo>
                        <a:lnTo>
                          <a:pt x="78205" y="7584"/>
                        </a:lnTo>
                        <a:cubicBezTo>
                          <a:pt x="81475" y="5131"/>
                          <a:pt x="80658" y="7584"/>
                          <a:pt x="82975" y="7856"/>
                        </a:cubicBezTo>
                        <a:cubicBezTo>
                          <a:pt x="83791" y="7447"/>
                          <a:pt x="86788" y="7311"/>
                          <a:pt x="86108" y="6357"/>
                        </a:cubicBezTo>
                        <a:lnTo>
                          <a:pt x="90195" y="6902"/>
                        </a:lnTo>
                        <a:lnTo>
                          <a:pt x="89787" y="5404"/>
                        </a:lnTo>
                        <a:cubicBezTo>
                          <a:pt x="91966" y="4859"/>
                          <a:pt x="92648" y="6085"/>
                          <a:pt x="94555" y="4859"/>
                        </a:cubicBezTo>
                        <a:lnTo>
                          <a:pt x="94555" y="3496"/>
                        </a:lnTo>
                        <a:cubicBezTo>
                          <a:pt x="92648" y="3496"/>
                          <a:pt x="90740" y="3496"/>
                          <a:pt x="88833" y="3633"/>
                        </a:cubicBezTo>
                        <a:cubicBezTo>
                          <a:pt x="91693" y="2679"/>
                          <a:pt x="89378" y="2134"/>
                          <a:pt x="92648" y="1589"/>
                        </a:cubicBezTo>
                        <a:cubicBezTo>
                          <a:pt x="89242" y="3360"/>
                          <a:pt x="95236" y="2134"/>
                          <a:pt x="95645" y="3360"/>
                        </a:cubicBezTo>
                        <a:lnTo>
                          <a:pt x="97962" y="2406"/>
                        </a:lnTo>
                        <a:lnTo>
                          <a:pt x="97416" y="2815"/>
                        </a:lnTo>
                        <a:cubicBezTo>
                          <a:pt x="99324" y="3496"/>
                          <a:pt x="99596" y="2134"/>
                          <a:pt x="101777" y="2406"/>
                        </a:cubicBezTo>
                        <a:cubicBezTo>
                          <a:pt x="99187" y="1589"/>
                          <a:pt x="97416" y="908"/>
                          <a:pt x="94283" y="1998"/>
                        </a:cubicBezTo>
                        <a:cubicBezTo>
                          <a:pt x="96599" y="1044"/>
                          <a:pt x="101368" y="-182"/>
                          <a:pt x="102593" y="90"/>
                        </a:cubicBezTo>
                        <a:cubicBezTo>
                          <a:pt x="105183" y="-319"/>
                          <a:pt x="106954" y="771"/>
                          <a:pt x="109269" y="1180"/>
                        </a:cubicBezTo>
                        <a:cubicBezTo>
                          <a:pt x="104774" y="1453"/>
                          <a:pt x="110360" y="5404"/>
                          <a:pt x="101640" y="3905"/>
                        </a:cubicBezTo>
                        <a:cubicBezTo>
                          <a:pt x="101777" y="3633"/>
                          <a:pt x="102457" y="3769"/>
                          <a:pt x="102730" y="3905"/>
                        </a:cubicBezTo>
                        <a:cubicBezTo>
                          <a:pt x="101640" y="1998"/>
                          <a:pt x="97416" y="4041"/>
                          <a:pt x="95645" y="4859"/>
                        </a:cubicBezTo>
                        <a:cubicBezTo>
                          <a:pt x="96190" y="5812"/>
                          <a:pt x="94283" y="6221"/>
                          <a:pt x="97552" y="6494"/>
                        </a:cubicBezTo>
                        <a:cubicBezTo>
                          <a:pt x="96463" y="5949"/>
                          <a:pt x="100277" y="3905"/>
                          <a:pt x="103412" y="4995"/>
                        </a:cubicBezTo>
                        <a:lnTo>
                          <a:pt x="102730" y="7175"/>
                        </a:lnTo>
                        <a:lnTo>
                          <a:pt x="107225" y="7720"/>
                        </a:lnTo>
                        <a:lnTo>
                          <a:pt x="106818" y="7720"/>
                        </a:lnTo>
                        <a:cubicBezTo>
                          <a:pt x="108316" y="9219"/>
                          <a:pt x="111586" y="7856"/>
                          <a:pt x="114447" y="9355"/>
                        </a:cubicBezTo>
                        <a:cubicBezTo>
                          <a:pt x="116764" y="8810"/>
                          <a:pt x="124802" y="11807"/>
                          <a:pt x="121941" y="8674"/>
                        </a:cubicBezTo>
                        <a:cubicBezTo>
                          <a:pt x="124120" y="10854"/>
                          <a:pt x="127118" y="9900"/>
                          <a:pt x="130115" y="10854"/>
                        </a:cubicBezTo>
                        <a:cubicBezTo>
                          <a:pt x="129161" y="10036"/>
                          <a:pt x="127935" y="9355"/>
                          <a:pt x="126846" y="8674"/>
                        </a:cubicBezTo>
                        <a:cubicBezTo>
                          <a:pt x="131750" y="8674"/>
                          <a:pt x="129979" y="9355"/>
                          <a:pt x="134475" y="8674"/>
                        </a:cubicBezTo>
                        <a:cubicBezTo>
                          <a:pt x="134475" y="9355"/>
                          <a:pt x="135156" y="10172"/>
                          <a:pt x="134203" y="10445"/>
                        </a:cubicBezTo>
                        <a:cubicBezTo>
                          <a:pt x="137064" y="11671"/>
                          <a:pt x="140334" y="13715"/>
                          <a:pt x="143194" y="15486"/>
                        </a:cubicBezTo>
                        <a:cubicBezTo>
                          <a:pt x="146191" y="17121"/>
                          <a:pt x="148781" y="18756"/>
                          <a:pt x="150689" y="19165"/>
                        </a:cubicBezTo>
                        <a:cubicBezTo>
                          <a:pt x="154095" y="21889"/>
                          <a:pt x="153140" y="24069"/>
                          <a:pt x="158046" y="27476"/>
                        </a:cubicBezTo>
                        <a:cubicBezTo>
                          <a:pt x="159136" y="28157"/>
                          <a:pt x="158727" y="25296"/>
                          <a:pt x="161180" y="28565"/>
                        </a:cubicBezTo>
                        <a:cubicBezTo>
                          <a:pt x="161180" y="28838"/>
                          <a:pt x="157365" y="27067"/>
                          <a:pt x="160634" y="29928"/>
                        </a:cubicBezTo>
                        <a:cubicBezTo>
                          <a:pt x="164040" y="31018"/>
                          <a:pt x="164722" y="35923"/>
                          <a:pt x="168536" y="38103"/>
                        </a:cubicBezTo>
                        <a:cubicBezTo>
                          <a:pt x="169354" y="40146"/>
                          <a:pt x="171535" y="43008"/>
                          <a:pt x="170034" y="43144"/>
                        </a:cubicBezTo>
                        <a:cubicBezTo>
                          <a:pt x="168536" y="40146"/>
                          <a:pt x="165266" y="36740"/>
                          <a:pt x="164313" y="36604"/>
                        </a:cubicBezTo>
                        <a:cubicBezTo>
                          <a:pt x="165266" y="36468"/>
                          <a:pt x="163359" y="34288"/>
                          <a:pt x="165403" y="35787"/>
                        </a:cubicBezTo>
                        <a:cubicBezTo>
                          <a:pt x="162815" y="31290"/>
                          <a:pt x="162815" y="33743"/>
                          <a:pt x="160089" y="30064"/>
                        </a:cubicBezTo>
                        <a:cubicBezTo>
                          <a:pt x="159545" y="30200"/>
                          <a:pt x="160771" y="32653"/>
                          <a:pt x="161587" y="33198"/>
                        </a:cubicBezTo>
                        <a:cubicBezTo>
                          <a:pt x="160498" y="34288"/>
                          <a:pt x="154640" y="27612"/>
                          <a:pt x="156002" y="31835"/>
                        </a:cubicBezTo>
                        <a:cubicBezTo>
                          <a:pt x="159272" y="35105"/>
                          <a:pt x="162815" y="33879"/>
                          <a:pt x="164177" y="38239"/>
                        </a:cubicBezTo>
                        <a:cubicBezTo>
                          <a:pt x="162269" y="37694"/>
                          <a:pt x="161316" y="35105"/>
                          <a:pt x="158590" y="34833"/>
                        </a:cubicBezTo>
                        <a:lnTo>
                          <a:pt x="160225" y="37830"/>
                        </a:lnTo>
                        <a:lnTo>
                          <a:pt x="162815" y="38784"/>
                        </a:lnTo>
                        <a:lnTo>
                          <a:pt x="162542" y="38784"/>
                        </a:lnTo>
                        <a:cubicBezTo>
                          <a:pt x="165130" y="44234"/>
                          <a:pt x="167310" y="41918"/>
                          <a:pt x="171262" y="45732"/>
                        </a:cubicBezTo>
                        <a:cubicBezTo>
                          <a:pt x="170444" y="42463"/>
                          <a:pt x="174259" y="44642"/>
                          <a:pt x="173441" y="42190"/>
                        </a:cubicBezTo>
                        <a:cubicBezTo>
                          <a:pt x="175894" y="45051"/>
                          <a:pt x="176983" y="47504"/>
                          <a:pt x="175485" y="48457"/>
                        </a:cubicBezTo>
                        <a:cubicBezTo>
                          <a:pt x="170716" y="43553"/>
                          <a:pt x="173713" y="49139"/>
                          <a:pt x="168809" y="45051"/>
                        </a:cubicBezTo>
                        <a:cubicBezTo>
                          <a:pt x="168809" y="46277"/>
                          <a:pt x="165812" y="45460"/>
                          <a:pt x="167719" y="48457"/>
                        </a:cubicBezTo>
                        <a:cubicBezTo>
                          <a:pt x="171126" y="51046"/>
                          <a:pt x="168265" y="46550"/>
                          <a:pt x="170989" y="49684"/>
                        </a:cubicBezTo>
                        <a:cubicBezTo>
                          <a:pt x="170989" y="49956"/>
                          <a:pt x="170989" y="50229"/>
                          <a:pt x="170716" y="50229"/>
                        </a:cubicBezTo>
                        <a:cubicBezTo>
                          <a:pt x="172488" y="51319"/>
                          <a:pt x="171535" y="52272"/>
                          <a:pt x="173577" y="53635"/>
                        </a:cubicBezTo>
                        <a:lnTo>
                          <a:pt x="173033" y="53362"/>
                        </a:lnTo>
                        <a:cubicBezTo>
                          <a:pt x="173441" y="56223"/>
                          <a:pt x="175621" y="55406"/>
                          <a:pt x="175757" y="57995"/>
                        </a:cubicBezTo>
                        <a:cubicBezTo>
                          <a:pt x="176576" y="56496"/>
                          <a:pt x="177392" y="58948"/>
                          <a:pt x="178754" y="59902"/>
                        </a:cubicBezTo>
                        <a:cubicBezTo>
                          <a:pt x="178211" y="57450"/>
                          <a:pt x="179300" y="55406"/>
                          <a:pt x="176712" y="51182"/>
                        </a:cubicBezTo>
                        <a:cubicBezTo>
                          <a:pt x="175485" y="51182"/>
                          <a:pt x="175212" y="51864"/>
                          <a:pt x="173713" y="50365"/>
                        </a:cubicBezTo>
                        <a:lnTo>
                          <a:pt x="175485" y="52953"/>
                        </a:lnTo>
                        <a:cubicBezTo>
                          <a:pt x="175485" y="52953"/>
                          <a:pt x="174532" y="52136"/>
                          <a:pt x="173986" y="51727"/>
                        </a:cubicBezTo>
                        <a:lnTo>
                          <a:pt x="172897" y="48866"/>
                        </a:lnTo>
                        <a:cubicBezTo>
                          <a:pt x="175485" y="51727"/>
                          <a:pt x="175485" y="49684"/>
                          <a:pt x="177392" y="50501"/>
                        </a:cubicBezTo>
                        <a:cubicBezTo>
                          <a:pt x="178754" y="53771"/>
                          <a:pt x="179164" y="52953"/>
                          <a:pt x="179982" y="54997"/>
                        </a:cubicBezTo>
                        <a:cubicBezTo>
                          <a:pt x="178618" y="55542"/>
                          <a:pt x="180662" y="62354"/>
                          <a:pt x="181344" y="66306"/>
                        </a:cubicBezTo>
                        <a:cubicBezTo>
                          <a:pt x="181208" y="65761"/>
                          <a:pt x="180798" y="64943"/>
                          <a:pt x="180662" y="64534"/>
                        </a:cubicBezTo>
                        <a:cubicBezTo>
                          <a:pt x="178483" y="62354"/>
                          <a:pt x="180389" y="66851"/>
                          <a:pt x="179982" y="67123"/>
                        </a:cubicBezTo>
                        <a:lnTo>
                          <a:pt x="181480" y="68758"/>
                        </a:lnTo>
                        <a:cubicBezTo>
                          <a:pt x="181480" y="68758"/>
                          <a:pt x="180662" y="68077"/>
                          <a:pt x="180798" y="69030"/>
                        </a:cubicBezTo>
                        <a:cubicBezTo>
                          <a:pt x="182024" y="71619"/>
                          <a:pt x="183388" y="70802"/>
                          <a:pt x="184750" y="73390"/>
                        </a:cubicBezTo>
                        <a:cubicBezTo>
                          <a:pt x="184068" y="73799"/>
                          <a:pt x="182024" y="72028"/>
                          <a:pt x="182161" y="73799"/>
                        </a:cubicBezTo>
                        <a:cubicBezTo>
                          <a:pt x="181617" y="74617"/>
                          <a:pt x="180526" y="76933"/>
                          <a:pt x="182161" y="80339"/>
                        </a:cubicBezTo>
                        <a:cubicBezTo>
                          <a:pt x="182570" y="80475"/>
                          <a:pt x="182979" y="81293"/>
                          <a:pt x="183388" y="82383"/>
                        </a:cubicBezTo>
                        <a:cubicBezTo>
                          <a:pt x="183388" y="82383"/>
                          <a:pt x="183252" y="82110"/>
                          <a:pt x="183115" y="81974"/>
                        </a:cubicBezTo>
                        <a:lnTo>
                          <a:pt x="182842" y="84563"/>
                        </a:lnTo>
                        <a:cubicBezTo>
                          <a:pt x="180935" y="82928"/>
                          <a:pt x="182297" y="80339"/>
                          <a:pt x="180389" y="78840"/>
                        </a:cubicBezTo>
                        <a:lnTo>
                          <a:pt x="179027" y="79113"/>
                        </a:lnTo>
                        <a:cubicBezTo>
                          <a:pt x="178618" y="77614"/>
                          <a:pt x="177256" y="75843"/>
                          <a:pt x="176167" y="75025"/>
                        </a:cubicBezTo>
                        <a:cubicBezTo>
                          <a:pt x="176712" y="77341"/>
                          <a:pt x="177392" y="77614"/>
                          <a:pt x="178347" y="80203"/>
                        </a:cubicBezTo>
                        <a:cubicBezTo>
                          <a:pt x="177665" y="80884"/>
                          <a:pt x="176439" y="79249"/>
                          <a:pt x="176303" y="78976"/>
                        </a:cubicBezTo>
                        <a:lnTo>
                          <a:pt x="177120" y="78976"/>
                        </a:lnTo>
                        <a:cubicBezTo>
                          <a:pt x="177120" y="75707"/>
                          <a:pt x="174259" y="75025"/>
                          <a:pt x="173170" y="71347"/>
                        </a:cubicBezTo>
                        <a:cubicBezTo>
                          <a:pt x="173033" y="70802"/>
                          <a:pt x="173170" y="71074"/>
                          <a:pt x="173577" y="71074"/>
                        </a:cubicBezTo>
                        <a:cubicBezTo>
                          <a:pt x="171262" y="68622"/>
                          <a:pt x="171398" y="65079"/>
                          <a:pt x="168536" y="63036"/>
                        </a:cubicBezTo>
                        <a:lnTo>
                          <a:pt x="169627" y="63581"/>
                        </a:lnTo>
                        <a:cubicBezTo>
                          <a:pt x="168265" y="61809"/>
                          <a:pt x="164993" y="59085"/>
                          <a:pt x="161860" y="56223"/>
                        </a:cubicBezTo>
                        <a:lnTo>
                          <a:pt x="161453" y="56496"/>
                        </a:lnTo>
                        <a:cubicBezTo>
                          <a:pt x="161453" y="56496"/>
                          <a:pt x="160634" y="55678"/>
                          <a:pt x="160498" y="54997"/>
                        </a:cubicBezTo>
                        <a:lnTo>
                          <a:pt x="160498" y="54997"/>
                        </a:lnTo>
                        <a:cubicBezTo>
                          <a:pt x="158863" y="53771"/>
                          <a:pt x="157228" y="52545"/>
                          <a:pt x="156002" y="51591"/>
                        </a:cubicBezTo>
                        <a:cubicBezTo>
                          <a:pt x="156002" y="52136"/>
                          <a:pt x="156139" y="52817"/>
                          <a:pt x="156546" y="53498"/>
                        </a:cubicBezTo>
                        <a:cubicBezTo>
                          <a:pt x="157365" y="53498"/>
                          <a:pt x="158999" y="56768"/>
                          <a:pt x="159952" y="55678"/>
                        </a:cubicBezTo>
                        <a:cubicBezTo>
                          <a:pt x="159952" y="57586"/>
                          <a:pt x="162406" y="59221"/>
                          <a:pt x="162678" y="60583"/>
                        </a:cubicBezTo>
                        <a:cubicBezTo>
                          <a:pt x="162406" y="58131"/>
                          <a:pt x="164586" y="61264"/>
                          <a:pt x="165539" y="61264"/>
                        </a:cubicBezTo>
                        <a:cubicBezTo>
                          <a:pt x="165130" y="62354"/>
                          <a:pt x="167174" y="64262"/>
                          <a:pt x="165948" y="64534"/>
                        </a:cubicBezTo>
                        <a:cubicBezTo>
                          <a:pt x="165948" y="65079"/>
                          <a:pt x="166221" y="63172"/>
                          <a:pt x="165130" y="62627"/>
                        </a:cubicBezTo>
                        <a:cubicBezTo>
                          <a:pt x="163087" y="61128"/>
                          <a:pt x="166221" y="66851"/>
                          <a:pt x="163904" y="64807"/>
                        </a:cubicBezTo>
                        <a:cubicBezTo>
                          <a:pt x="166221" y="67804"/>
                          <a:pt x="168128" y="72300"/>
                          <a:pt x="170307" y="75434"/>
                        </a:cubicBezTo>
                        <a:lnTo>
                          <a:pt x="170034" y="73254"/>
                        </a:lnTo>
                        <a:cubicBezTo>
                          <a:pt x="170444" y="74889"/>
                          <a:pt x="172215" y="78704"/>
                          <a:pt x="171671" y="79113"/>
                        </a:cubicBezTo>
                        <a:cubicBezTo>
                          <a:pt x="171126" y="78023"/>
                          <a:pt x="170580" y="76524"/>
                          <a:pt x="169763" y="75162"/>
                        </a:cubicBezTo>
                        <a:cubicBezTo>
                          <a:pt x="168400" y="75570"/>
                          <a:pt x="171126" y="78840"/>
                          <a:pt x="170444" y="79249"/>
                        </a:cubicBezTo>
                        <a:cubicBezTo>
                          <a:pt x="171806" y="80475"/>
                          <a:pt x="172760" y="81701"/>
                          <a:pt x="173986" y="83064"/>
                        </a:cubicBezTo>
                        <a:lnTo>
                          <a:pt x="173441" y="81020"/>
                        </a:lnTo>
                        <a:cubicBezTo>
                          <a:pt x="174532" y="82110"/>
                          <a:pt x="174941" y="86606"/>
                          <a:pt x="175485" y="89740"/>
                        </a:cubicBezTo>
                        <a:cubicBezTo>
                          <a:pt x="173306" y="88377"/>
                          <a:pt x="174123" y="85108"/>
                          <a:pt x="172488" y="81974"/>
                        </a:cubicBezTo>
                        <a:cubicBezTo>
                          <a:pt x="171126" y="79794"/>
                          <a:pt x="171126" y="84018"/>
                          <a:pt x="170171" y="81974"/>
                        </a:cubicBezTo>
                        <a:cubicBezTo>
                          <a:pt x="169900" y="82655"/>
                          <a:pt x="170307" y="84018"/>
                          <a:pt x="170989" y="84699"/>
                        </a:cubicBezTo>
                        <a:lnTo>
                          <a:pt x="170989" y="85652"/>
                        </a:lnTo>
                        <a:cubicBezTo>
                          <a:pt x="168809" y="84154"/>
                          <a:pt x="167856" y="79794"/>
                          <a:pt x="165266" y="77614"/>
                        </a:cubicBezTo>
                        <a:cubicBezTo>
                          <a:pt x="165539" y="77750"/>
                          <a:pt x="165812" y="77886"/>
                          <a:pt x="165948" y="77886"/>
                        </a:cubicBezTo>
                        <a:cubicBezTo>
                          <a:pt x="165675" y="75570"/>
                          <a:pt x="164993" y="73254"/>
                          <a:pt x="163631" y="71483"/>
                        </a:cubicBezTo>
                        <a:cubicBezTo>
                          <a:pt x="163631" y="72709"/>
                          <a:pt x="164177" y="72982"/>
                          <a:pt x="164586" y="73527"/>
                        </a:cubicBezTo>
                        <a:cubicBezTo>
                          <a:pt x="164313" y="73799"/>
                          <a:pt x="163222" y="71892"/>
                          <a:pt x="162406" y="71483"/>
                        </a:cubicBezTo>
                        <a:cubicBezTo>
                          <a:pt x="162815" y="73527"/>
                          <a:pt x="161587" y="72300"/>
                          <a:pt x="161996" y="73527"/>
                        </a:cubicBezTo>
                        <a:cubicBezTo>
                          <a:pt x="161043" y="72573"/>
                          <a:pt x="160771" y="71483"/>
                          <a:pt x="160225" y="69984"/>
                        </a:cubicBezTo>
                        <a:cubicBezTo>
                          <a:pt x="160498" y="68894"/>
                          <a:pt x="161316" y="70257"/>
                          <a:pt x="161996" y="69712"/>
                        </a:cubicBezTo>
                        <a:cubicBezTo>
                          <a:pt x="160771" y="68485"/>
                          <a:pt x="162406" y="66851"/>
                          <a:pt x="160362" y="65079"/>
                        </a:cubicBezTo>
                        <a:cubicBezTo>
                          <a:pt x="161587" y="68077"/>
                          <a:pt x="158318" y="65079"/>
                          <a:pt x="157228" y="64534"/>
                        </a:cubicBezTo>
                        <a:lnTo>
                          <a:pt x="157501" y="65079"/>
                        </a:lnTo>
                        <a:cubicBezTo>
                          <a:pt x="156139" y="64671"/>
                          <a:pt x="155730" y="63989"/>
                          <a:pt x="156139" y="62899"/>
                        </a:cubicBezTo>
                        <a:cubicBezTo>
                          <a:pt x="157092" y="63853"/>
                          <a:pt x="157501" y="65079"/>
                          <a:pt x="158181" y="64262"/>
                        </a:cubicBezTo>
                        <a:cubicBezTo>
                          <a:pt x="157774" y="63581"/>
                          <a:pt x="157228" y="62763"/>
                          <a:pt x="156410" y="62082"/>
                        </a:cubicBezTo>
                        <a:lnTo>
                          <a:pt x="157501" y="62491"/>
                        </a:lnTo>
                        <a:lnTo>
                          <a:pt x="155184" y="58812"/>
                        </a:lnTo>
                        <a:cubicBezTo>
                          <a:pt x="154095" y="58812"/>
                          <a:pt x="152324" y="58540"/>
                          <a:pt x="150961" y="58812"/>
                        </a:cubicBezTo>
                        <a:cubicBezTo>
                          <a:pt x="150961" y="57586"/>
                          <a:pt x="149734" y="56768"/>
                          <a:pt x="148917" y="56223"/>
                        </a:cubicBezTo>
                        <a:lnTo>
                          <a:pt x="149463" y="56223"/>
                        </a:lnTo>
                        <a:cubicBezTo>
                          <a:pt x="149054" y="54316"/>
                          <a:pt x="145920" y="51727"/>
                          <a:pt x="145102" y="52000"/>
                        </a:cubicBezTo>
                        <a:cubicBezTo>
                          <a:pt x="144693" y="50501"/>
                          <a:pt x="155048" y="55951"/>
                          <a:pt x="148372" y="49275"/>
                        </a:cubicBezTo>
                        <a:cubicBezTo>
                          <a:pt x="146057" y="46550"/>
                          <a:pt x="145102" y="49275"/>
                          <a:pt x="143058" y="48321"/>
                        </a:cubicBezTo>
                        <a:cubicBezTo>
                          <a:pt x="143058" y="48321"/>
                          <a:pt x="143331" y="48321"/>
                          <a:pt x="143331" y="47912"/>
                        </a:cubicBezTo>
                        <a:cubicBezTo>
                          <a:pt x="142378" y="46686"/>
                          <a:pt x="141560" y="47367"/>
                          <a:pt x="140470" y="46822"/>
                        </a:cubicBezTo>
                        <a:cubicBezTo>
                          <a:pt x="140879" y="47776"/>
                          <a:pt x="141832" y="48594"/>
                          <a:pt x="142378" y="48594"/>
                        </a:cubicBezTo>
                        <a:cubicBezTo>
                          <a:pt x="141287" y="49002"/>
                          <a:pt x="140197" y="46414"/>
                          <a:pt x="138835" y="46277"/>
                        </a:cubicBezTo>
                        <a:cubicBezTo>
                          <a:pt x="141016" y="46141"/>
                          <a:pt x="137200" y="43825"/>
                          <a:pt x="138563" y="43961"/>
                        </a:cubicBezTo>
                        <a:cubicBezTo>
                          <a:pt x="136928" y="41236"/>
                          <a:pt x="133522" y="40419"/>
                          <a:pt x="131750" y="40419"/>
                        </a:cubicBezTo>
                        <a:cubicBezTo>
                          <a:pt x="131205" y="37694"/>
                          <a:pt x="128753" y="38920"/>
                          <a:pt x="126573" y="36468"/>
                        </a:cubicBezTo>
                        <a:cubicBezTo>
                          <a:pt x="126982" y="36740"/>
                          <a:pt x="127799" y="37013"/>
                          <a:pt x="128344" y="37558"/>
                        </a:cubicBezTo>
                        <a:cubicBezTo>
                          <a:pt x="130525" y="37421"/>
                          <a:pt x="125891" y="35242"/>
                          <a:pt x="128890" y="35650"/>
                        </a:cubicBezTo>
                        <a:cubicBezTo>
                          <a:pt x="128208" y="35514"/>
                          <a:pt x="128481" y="36195"/>
                          <a:pt x="129161" y="36331"/>
                        </a:cubicBezTo>
                        <a:cubicBezTo>
                          <a:pt x="130115" y="36740"/>
                          <a:pt x="131341" y="36876"/>
                          <a:pt x="131478" y="36331"/>
                        </a:cubicBezTo>
                        <a:lnTo>
                          <a:pt x="129706" y="33879"/>
                        </a:lnTo>
                        <a:lnTo>
                          <a:pt x="130661" y="34152"/>
                        </a:lnTo>
                        <a:cubicBezTo>
                          <a:pt x="129706" y="32925"/>
                          <a:pt x="128890" y="31699"/>
                          <a:pt x="127799" y="30745"/>
                        </a:cubicBezTo>
                        <a:cubicBezTo>
                          <a:pt x="127526" y="30882"/>
                          <a:pt x="127799" y="31427"/>
                          <a:pt x="127799" y="31563"/>
                        </a:cubicBezTo>
                        <a:cubicBezTo>
                          <a:pt x="123712" y="28702"/>
                          <a:pt x="118126" y="27612"/>
                          <a:pt x="114174" y="26522"/>
                        </a:cubicBezTo>
                        <a:cubicBezTo>
                          <a:pt x="113357" y="28293"/>
                          <a:pt x="110904" y="28157"/>
                          <a:pt x="108044" y="27884"/>
                        </a:cubicBezTo>
                        <a:cubicBezTo>
                          <a:pt x="105183" y="28021"/>
                          <a:pt x="102184" y="27612"/>
                          <a:pt x="100549" y="28838"/>
                        </a:cubicBezTo>
                        <a:cubicBezTo>
                          <a:pt x="101368" y="27748"/>
                          <a:pt x="101912" y="25841"/>
                          <a:pt x="101368" y="25159"/>
                        </a:cubicBezTo>
                        <a:cubicBezTo>
                          <a:pt x="102048" y="25023"/>
                          <a:pt x="103683" y="23661"/>
                          <a:pt x="105454" y="24069"/>
                        </a:cubicBezTo>
                        <a:cubicBezTo>
                          <a:pt x="105727" y="24614"/>
                          <a:pt x="107771" y="25432"/>
                          <a:pt x="106272" y="25977"/>
                        </a:cubicBezTo>
                        <a:cubicBezTo>
                          <a:pt x="111041" y="25841"/>
                          <a:pt x="105863" y="24342"/>
                          <a:pt x="107362" y="23116"/>
                        </a:cubicBezTo>
                        <a:cubicBezTo>
                          <a:pt x="101777" y="22979"/>
                          <a:pt x="98778" y="25432"/>
                          <a:pt x="95645" y="26386"/>
                        </a:cubicBezTo>
                        <a:lnTo>
                          <a:pt x="95645" y="25977"/>
                        </a:lnTo>
                        <a:cubicBezTo>
                          <a:pt x="94692" y="26249"/>
                          <a:pt x="94010" y="26658"/>
                          <a:pt x="93193" y="27067"/>
                        </a:cubicBezTo>
                        <a:cubicBezTo>
                          <a:pt x="95236" y="26931"/>
                          <a:pt x="95372" y="28974"/>
                          <a:pt x="92784" y="28702"/>
                        </a:cubicBezTo>
                        <a:lnTo>
                          <a:pt x="93057" y="28702"/>
                        </a:lnTo>
                        <a:cubicBezTo>
                          <a:pt x="91558" y="28157"/>
                          <a:pt x="88696" y="29247"/>
                          <a:pt x="86652" y="30064"/>
                        </a:cubicBezTo>
                        <a:lnTo>
                          <a:pt x="85563" y="31699"/>
                        </a:lnTo>
                        <a:cubicBezTo>
                          <a:pt x="83382" y="32244"/>
                          <a:pt x="82566" y="30200"/>
                          <a:pt x="81340" y="29247"/>
                        </a:cubicBezTo>
                        <a:cubicBezTo>
                          <a:pt x="77934" y="30609"/>
                          <a:pt x="76706" y="33062"/>
                          <a:pt x="75072" y="35242"/>
                        </a:cubicBezTo>
                        <a:cubicBezTo>
                          <a:pt x="73709" y="34969"/>
                          <a:pt x="68805" y="37694"/>
                          <a:pt x="70712" y="35242"/>
                        </a:cubicBezTo>
                        <a:cubicBezTo>
                          <a:pt x="68259" y="37694"/>
                          <a:pt x="71938" y="41645"/>
                          <a:pt x="65808" y="42599"/>
                        </a:cubicBezTo>
                        <a:lnTo>
                          <a:pt x="66352" y="40964"/>
                        </a:lnTo>
                        <a:cubicBezTo>
                          <a:pt x="62129" y="44370"/>
                          <a:pt x="58314" y="51319"/>
                          <a:pt x="55997" y="52681"/>
                        </a:cubicBezTo>
                        <a:cubicBezTo>
                          <a:pt x="54635" y="48866"/>
                          <a:pt x="49050" y="55951"/>
                          <a:pt x="45778" y="55133"/>
                        </a:cubicBezTo>
                        <a:cubicBezTo>
                          <a:pt x="46597" y="55270"/>
                          <a:pt x="45507" y="57313"/>
                          <a:pt x="45778" y="57722"/>
                        </a:cubicBezTo>
                        <a:cubicBezTo>
                          <a:pt x="45235" y="57995"/>
                          <a:pt x="44553" y="58403"/>
                          <a:pt x="44689" y="59493"/>
                        </a:cubicBezTo>
                        <a:cubicBezTo>
                          <a:pt x="46460" y="57858"/>
                          <a:pt x="46733" y="62627"/>
                          <a:pt x="47822" y="58267"/>
                        </a:cubicBezTo>
                        <a:cubicBezTo>
                          <a:pt x="48504" y="61401"/>
                          <a:pt x="48777" y="64534"/>
                          <a:pt x="46460" y="68485"/>
                        </a:cubicBezTo>
                        <a:lnTo>
                          <a:pt x="45235" y="67804"/>
                        </a:lnTo>
                        <a:cubicBezTo>
                          <a:pt x="45915" y="66714"/>
                          <a:pt x="46733" y="65761"/>
                          <a:pt x="47413" y="64807"/>
                        </a:cubicBezTo>
                        <a:cubicBezTo>
                          <a:pt x="46324" y="64671"/>
                          <a:pt x="47413" y="63036"/>
                          <a:pt x="47413" y="62082"/>
                        </a:cubicBezTo>
                        <a:cubicBezTo>
                          <a:pt x="43327" y="67668"/>
                          <a:pt x="45098" y="59630"/>
                          <a:pt x="41692" y="66033"/>
                        </a:cubicBezTo>
                        <a:cubicBezTo>
                          <a:pt x="42238" y="67123"/>
                          <a:pt x="42101" y="66442"/>
                          <a:pt x="41692" y="68349"/>
                        </a:cubicBezTo>
                        <a:cubicBezTo>
                          <a:pt x="41965" y="67532"/>
                          <a:pt x="41283" y="66987"/>
                          <a:pt x="40601" y="68349"/>
                        </a:cubicBezTo>
                        <a:lnTo>
                          <a:pt x="41010" y="70120"/>
                        </a:lnTo>
                        <a:cubicBezTo>
                          <a:pt x="37877" y="71483"/>
                          <a:pt x="41419" y="65624"/>
                          <a:pt x="39102" y="66987"/>
                        </a:cubicBezTo>
                        <a:cubicBezTo>
                          <a:pt x="39102" y="63853"/>
                          <a:pt x="41556" y="59357"/>
                          <a:pt x="39512" y="59221"/>
                        </a:cubicBezTo>
                        <a:cubicBezTo>
                          <a:pt x="36515" y="63036"/>
                          <a:pt x="40194" y="64534"/>
                          <a:pt x="37331" y="68622"/>
                        </a:cubicBezTo>
                        <a:lnTo>
                          <a:pt x="36378" y="68622"/>
                        </a:lnTo>
                        <a:cubicBezTo>
                          <a:pt x="36105" y="70529"/>
                          <a:pt x="37060" y="71347"/>
                          <a:pt x="37331" y="72437"/>
                        </a:cubicBezTo>
                        <a:cubicBezTo>
                          <a:pt x="36924" y="72437"/>
                          <a:pt x="36378" y="72573"/>
                          <a:pt x="35969" y="73663"/>
                        </a:cubicBezTo>
                        <a:cubicBezTo>
                          <a:pt x="36515" y="77069"/>
                          <a:pt x="36242" y="78976"/>
                          <a:pt x="37060" y="81974"/>
                        </a:cubicBezTo>
                        <a:cubicBezTo>
                          <a:pt x="38286" y="75025"/>
                          <a:pt x="40057" y="76797"/>
                          <a:pt x="42101" y="69984"/>
                        </a:cubicBezTo>
                        <a:cubicBezTo>
                          <a:pt x="42101" y="71210"/>
                          <a:pt x="40330" y="75843"/>
                          <a:pt x="42101" y="76933"/>
                        </a:cubicBezTo>
                        <a:lnTo>
                          <a:pt x="40874" y="76388"/>
                        </a:lnTo>
                        <a:cubicBezTo>
                          <a:pt x="40874" y="78840"/>
                          <a:pt x="40601" y="81156"/>
                          <a:pt x="39239" y="83609"/>
                        </a:cubicBezTo>
                        <a:cubicBezTo>
                          <a:pt x="39239" y="82928"/>
                          <a:pt x="39239" y="82383"/>
                          <a:pt x="39102" y="81701"/>
                        </a:cubicBezTo>
                        <a:cubicBezTo>
                          <a:pt x="38831" y="85516"/>
                          <a:pt x="35289" y="87287"/>
                          <a:pt x="36651" y="90694"/>
                        </a:cubicBezTo>
                        <a:cubicBezTo>
                          <a:pt x="37060" y="89740"/>
                          <a:pt x="37195" y="88922"/>
                          <a:pt x="37195" y="88241"/>
                        </a:cubicBezTo>
                        <a:cubicBezTo>
                          <a:pt x="37195" y="90285"/>
                          <a:pt x="36378" y="92601"/>
                          <a:pt x="35833" y="94645"/>
                        </a:cubicBezTo>
                        <a:lnTo>
                          <a:pt x="37195" y="99413"/>
                        </a:lnTo>
                        <a:cubicBezTo>
                          <a:pt x="36515" y="99277"/>
                          <a:pt x="35969" y="102002"/>
                          <a:pt x="35152" y="100503"/>
                        </a:cubicBezTo>
                        <a:cubicBezTo>
                          <a:pt x="33789" y="103501"/>
                          <a:pt x="35560" y="105272"/>
                          <a:pt x="35696" y="107043"/>
                        </a:cubicBezTo>
                        <a:cubicBezTo>
                          <a:pt x="33925" y="110041"/>
                          <a:pt x="35425" y="104182"/>
                          <a:pt x="33518" y="103637"/>
                        </a:cubicBezTo>
                        <a:cubicBezTo>
                          <a:pt x="32154" y="107997"/>
                          <a:pt x="32563" y="112902"/>
                          <a:pt x="33789" y="115490"/>
                        </a:cubicBezTo>
                        <a:cubicBezTo>
                          <a:pt x="34061" y="114537"/>
                          <a:pt x="34334" y="114128"/>
                          <a:pt x="34743" y="114264"/>
                        </a:cubicBezTo>
                        <a:cubicBezTo>
                          <a:pt x="34334" y="114264"/>
                          <a:pt x="34334" y="116172"/>
                          <a:pt x="34334" y="117125"/>
                        </a:cubicBezTo>
                        <a:lnTo>
                          <a:pt x="35152" y="117807"/>
                        </a:lnTo>
                        <a:cubicBezTo>
                          <a:pt x="34471" y="119441"/>
                          <a:pt x="33925" y="119305"/>
                          <a:pt x="33381" y="117807"/>
                        </a:cubicBezTo>
                        <a:cubicBezTo>
                          <a:pt x="33108" y="119441"/>
                          <a:pt x="35016" y="121349"/>
                          <a:pt x="33789" y="122984"/>
                        </a:cubicBezTo>
                        <a:cubicBezTo>
                          <a:pt x="32563" y="120259"/>
                          <a:pt x="33518" y="116717"/>
                          <a:pt x="32972" y="115218"/>
                        </a:cubicBezTo>
                        <a:cubicBezTo>
                          <a:pt x="33518" y="120940"/>
                          <a:pt x="30248" y="121076"/>
                          <a:pt x="31610" y="128434"/>
                        </a:cubicBezTo>
                        <a:cubicBezTo>
                          <a:pt x="31201" y="128434"/>
                          <a:pt x="30383" y="127344"/>
                          <a:pt x="30383" y="128842"/>
                        </a:cubicBezTo>
                        <a:cubicBezTo>
                          <a:pt x="31064" y="132112"/>
                          <a:pt x="32290" y="129524"/>
                          <a:pt x="33381" y="130477"/>
                        </a:cubicBezTo>
                        <a:cubicBezTo>
                          <a:pt x="32427" y="128025"/>
                          <a:pt x="33108" y="126799"/>
                          <a:pt x="34198" y="125300"/>
                        </a:cubicBezTo>
                        <a:lnTo>
                          <a:pt x="34880" y="125981"/>
                        </a:lnTo>
                        <a:cubicBezTo>
                          <a:pt x="34880" y="125981"/>
                          <a:pt x="34607" y="127616"/>
                          <a:pt x="34198" y="128161"/>
                        </a:cubicBezTo>
                        <a:lnTo>
                          <a:pt x="35696" y="128434"/>
                        </a:lnTo>
                        <a:cubicBezTo>
                          <a:pt x="34061" y="128434"/>
                          <a:pt x="33108" y="131022"/>
                          <a:pt x="33925" y="132930"/>
                        </a:cubicBezTo>
                        <a:cubicBezTo>
                          <a:pt x="34880" y="130886"/>
                          <a:pt x="34880" y="131431"/>
                          <a:pt x="36651" y="130614"/>
                        </a:cubicBezTo>
                        <a:cubicBezTo>
                          <a:pt x="38695" y="133066"/>
                          <a:pt x="35289" y="133884"/>
                          <a:pt x="37468" y="136608"/>
                        </a:cubicBezTo>
                        <a:cubicBezTo>
                          <a:pt x="36924" y="136472"/>
                          <a:pt x="36242" y="133884"/>
                          <a:pt x="36105" y="136200"/>
                        </a:cubicBezTo>
                        <a:cubicBezTo>
                          <a:pt x="36242" y="138107"/>
                          <a:pt x="37468" y="137698"/>
                          <a:pt x="38149" y="138788"/>
                        </a:cubicBezTo>
                        <a:cubicBezTo>
                          <a:pt x="36515" y="137562"/>
                          <a:pt x="35560" y="138107"/>
                          <a:pt x="33789" y="136745"/>
                        </a:cubicBezTo>
                        <a:cubicBezTo>
                          <a:pt x="33245" y="133339"/>
                          <a:pt x="33654" y="135382"/>
                          <a:pt x="32699" y="131976"/>
                        </a:cubicBezTo>
                        <a:lnTo>
                          <a:pt x="31883" y="134974"/>
                        </a:lnTo>
                        <a:cubicBezTo>
                          <a:pt x="31337" y="131976"/>
                          <a:pt x="30111" y="132930"/>
                          <a:pt x="29566" y="132794"/>
                        </a:cubicBezTo>
                        <a:cubicBezTo>
                          <a:pt x="28884" y="138107"/>
                          <a:pt x="32019" y="136472"/>
                          <a:pt x="32154" y="139742"/>
                        </a:cubicBezTo>
                        <a:cubicBezTo>
                          <a:pt x="33381" y="141105"/>
                          <a:pt x="31746" y="136745"/>
                          <a:pt x="33245" y="138925"/>
                        </a:cubicBezTo>
                        <a:cubicBezTo>
                          <a:pt x="33654" y="141922"/>
                          <a:pt x="34198" y="139470"/>
                          <a:pt x="35560" y="142603"/>
                        </a:cubicBezTo>
                        <a:lnTo>
                          <a:pt x="34880" y="142195"/>
                        </a:lnTo>
                        <a:cubicBezTo>
                          <a:pt x="34334" y="143421"/>
                          <a:pt x="35425" y="144238"/>
                          <a:pt x="35833" y="145328"/>
                        </a:cubicBezTo>
                        <a:cubicBezTo>
                          <a:pt x="36515" y="146418"/>
                          <a:pt x="39921" y="142876"/>
                          <a:pt x="41419" y="147917"/>
                        </a:cubicBezTo>
                        <a:cubicBezTo>
                          <a:pt x="41010" y="147781"/>
                          <a:pt x="40737" y="147781"/>
                          <a:pt x="40601" y="147917"/>
                        </a:cubicBezTo>
                        <a:cubicBezTo>
                          <a:pt x="36378" y="147236"/>
                          <a:pt x="32427" y="146418"/>
                          <a:pt x="28340" y="145328"/>
                        </a:cubicBezTo>
                        <a:cubicBezTo>
                          <a:pt x="29566" y="151051"/>
                          <a:pt x="31064" y="157590"/>
                          <a:pt x="32836" y="164130"/>
                        </a:cubicBezTo>
                        <a:cubicBezTo>
                          <a:pt x="31337" y="166446"/>
                          <a:pt x="29430" y="160179"/>
                          <a:pt x="28613" y="160860"/>
                        </a:cubicBezTo>
                        <a:cubicBezTo>
                          <a:pt x="28340" y="159770"/>
                          <a:pt x="28204" y="158817"/>
                          <a:pt x="28067" y="157727"/>
                        </a:cubicBezTo>
                        <a:cubicBezTo>
                          <a:pt x="28884" y="157727"/>
                          <a:pt x="30655" y="163858"/>
                          <a:pt x="31201" y="160588"/>
                        </a:cubicBezTo>
                        <a:cubicBezTo>
                          <a:pt x="28748" y="155547"/>
                          <a:pt x="29157" y="152822"/>
                          <a:pt x="26023" y="148326"/>
                        </a:cubicBezTo>
                        <a:cubicBezTo>
                          <a:pt x="24116" y="150506"/>
                          <a:pt x="28340" y="154865"/>
                          <a:pt x="27522" y="158817"/>
                        </a:cubicBezTo>
                        <a:cubicBezTo>
                          <a:pt x="27249" y="157318"/>
                          <a:pt x="26705" y="156228"/>
                          <a:pt x="26023" y="155138"/>
                        </a:cubicBezTo>
                        <a:cubicBezTo>
                          <a:pt x="26569" y="158408"/>
                          <a:pt x="27522" y="161814"/>
                          <a:pt x="28477" y="165493"/>
                        </a:cubicBezTo>
                        <a:lnTo>
                          <a:pt x="29293" y="166038"/>
                        </a:lnTo>
                        <a:cubicBezTo>
                          <a:pt x="28613" y="163585"/>
                          <a:pt x="28204" y="161950"/>
                          <a:pt x="28204" y="161678"/>
                        </a:cubicBezTo>
                        <a:cubicBezTo>
                          <a:pt x="29157" y="164811"/>
                          <a:pt x="31337" y="166991"/>
                          <a:pt x="32972" y="166583"/>
                        </a:cubicBezTo>
                        <a:lnTo>
                          <a:pt x="32972" y="166038"/>
                        </a:lnTo>
                        <a:cubicBezTo>
                          <a:pt x="32972" y="166038"/>
                          <a:pt x="33654" y="166991"/>
                          <a:pt x="33654" y="166991"/>
                        </a:cubicBezTo>
                        <a:lnTo>
                          <a:pt x="34334" y="169171"/>
                        </a:lnTo>
                        <a:close/>
                        <a:moveTo>
                          <a:pt x="178347" y="140696"/>
                        </a:moveTo>
                        <a:cubicBezTo>
                          <a:pt x="178347" y="140696"/>
                          <a:pt x="178618" y="141105"/>
                          <a:pt x="178754" y="141241"/>
                        </a:cubicBezTo>
                        <a:cubicBezTo>
                          <a:pt x="178483" y="141105"/>
                          <a:pt x="178347" y="141241"/>
                          <a:pt x="178347" y="140696"/>
                        </a:cubicBezTo>
                        <a:close/>
                        <a:moveTo>
                          <a:pt x="18529" y="106089"/>
                        </a:moveTo>
                        <a:cubicBezTo>
                          <a:pt x="17849" y="110585"/>
                          <a:pt x="17303" y="115082"/>
                          <a:pt x="17031" y="119441"/>
                        </a:cubicBezTo>
                        <a:cubicBezTo>
                          <a:pt x="20437" y="111539"/>
                          <a:pt x="23163" y="106634"/>
                          <a:pt x="22617" y="119169"/>
                        </a:cubicBezTo>
                        <a:lnTo>
                          <a:pt x="22890" y="119986"/>
                        </a:lnTo>
                        <a:cubicBezTo>
                          <a:pt x="23163" y="118352"/>
                          <a:pt x="23436" y="115490"/>
                          <a:pt x="23299" y="112902"/>
                        </a:cubicBezTo>
                        <a:cubicBezTo>
                          <a:pt x="22072" y="110722"/>
                          <a:pt x="18666" y="103228"/>
                          <a:pt x="18395" y="103228"/>
                        </a:cubicBezTo>
                        <a:cubicBezTo>
                          <a:pt x="17440" y="103909"/>
                          <a:pt x="18258" y="105136"/>
                          <a:pt x="17849" y="106634"/>
                        </a:cubicBezTo>
                        <a:lnTo>
                          <a:pt x="18666" y="106089"/>
                        </a:lnTo>
                        <a:close/>
                        <a:moveTo>
                          <a:pt x="24252" y="103637"/>
                        </a:moveTo>
                        <a:cubicBezTo>
                          <a:pt x="24934" y="101185"/>
                          <a:pt x="24252" y="101730"/>
                          <a:pt x="23570" y="101185"/>
                        </a:cubicBezTo>
                        <a:lnTo>
                          <a:pt x="23570" y="103773"/>
                        </a:lnTo>
                        <a:cubicBezTo>
                          <a:pt x="23570" y="103773"/>
                          <a:pt x="23979" y="103364"/>
                          <a:pt x="24252" y="103501"/>
                        </a:cubicBezTo>
                        <a:close/>
                        <a:moveTo>
                          <a:pt x="22890" y="101185"/>
                        </a:moveTo>
                        <a:cubicBezTo>
                          <a:pt x="22890" y="101185"/>
                          <a:pt x="22890" y="101730"/>
                          <a:pt x="22617" y="101866"/>
                        </a:cubicBezTo>
                        <a:lnTo>
                          <a:pt x="22890" y="101185"/>
                        </a:lnTo>
                        <a:close/>
                        <a:moveTo>
                          <a:pt x="24389" y="149552"/>
                        </a:moveTo>
                        <a:cubicBezTo>
                          <a:pt x="24389" y="149552"/>
                          <a:pt x="24389" y="149416"/>
                          <a:pt x="24389" y="149279"/>
                        </a:cubicBezTo>
                        <a:cubicBezTo>
                          <a:pt x="24389" y="149824"/>
                          <a:pt x="24661" y="150506"/>
                          <a:pt x="24661" y="151051"/>
                        </a:cubicBezTo>
                        <a:cubicBezTo>
                          <a:pt x="24661" y="150778"/>
                          <a:pt x="24661" y="150369"/>
                          <a:pt x="24389" y="149552"/>
                        </a:cubicBezTo>
                        <a:close/>
                        <a:moveTo>
                          <a:pt x="24934" y="144238"/>
                        </a:moveTo>
                        <a:lnTo>
                          <a:pt x="23707" y="143830"/>
                        </a:lnTo>
                        <a:lnTo>
                          <a:pt x="23707" y="145464"/>
                        </a:lnTo>
                        <a:cubicBezTo>
                          <a:pt x="24389" y="145192"/>
                          <a:pt x="24798" y="144919"/>
                          <a:pt x="24934" y="144102"/>
                        </a:cubicBezTo>
                        <a:close/>
                        <a:moveTo>
                          <a:pt x="26569" y="128025"/>
                        </a:moveTo>
                        <a:cubicBezTo>
                          <a:pt x="25070" y="127071"/>
                          <a:pt x="24934" y="123801"/>
                          <a:pt x="23299" y="123665"/>
                        </a:cubicBezTo>
                        <a:cubicBezTo>
                          <a:pt x="22890" y="123529"/>
                          <a:pt x="22754" y="124210"/>
                          <a:pt x="22617" y="125028"/>
                        </a:cubicBezTo>
                        <a:cubicBezTo>
                          <a:pt x="22617" y="125981"/>
                          <a:pt x="22617" y="126935"/>
                          <a:pt x="22617" y="127889"/>
                        </a:cubicBezTo>
                        <a:cubicBezTo>
                          <a:pt x="22890" y="127889"/>
                          <a:pt x="23026" y="128161"/>
                          <a:pt x="23299" y="128434"/>
                        </a:cubicBezTo>
                        <a:cubicBezTo>
                          <a:pt x="23436" y="127480"/>
                          <a:pt x="23843" y="126663"/>
                          <a:pt x="24798" y="127071"/>
                        </a:cubicBezTo>
                        <a:cubicBezTo>
                          <a:pt x="22754" y="129796"/>
                          <a:pt x="26433" y="129251"/>
                          <a:pt x="26160" y="131976"/>
                        </a:cubicBezTo>
                        <a:cubicBezTo>
                          <a:pt x="27386" y="132657"/>
                          <a:pt x="26842" y="128842"/>
                          <a:pt x="26433" y="128025"/>
                        </a:cubicBezTo>
                        <a:close/>
                        <a:moveTo>
                          <a:pt x="155184" y="43689"/>
                        </a:moveTo>
                        <a:cubicBezTo>
                          <a:pt x="155184" y="43689"/>
                          <a:pt x="155048" y="44234"/>
                          <a:pt x="154911" y="44915"/>
                        </a:cubicBezTo>
                        <a:lnTo>
                          <a:pt x="153004" y="43961"/>
                        </a:lnTo>
                        <a:cubicBezTo>
                          <a:pt x="151098" y="41100"/>
                          <a:pt x="150689" y="37558"/>
                          <a:pt x="147010" y="36876"/>
                        </a:cubicBezTo>
                        <a:cubicBezTo>
                          <a:pt x="146328" y="35514"/>
                          <a:pt x="146464" y="34152"/>
                          <a:pt x="146464" y="32925"/>
                        </a:cubicBezTo>
                        <a:cubicBezTo>
                          <a:pt x="147010" y="33334"/>
                          <a:pt x="147419" y="34015"/>
                          <a:pt x="147692" y="34424"/>
                        </a:cubicBezTo>
                        <a:cubicBezTo>
                          <a:pt x="156275" y="38648"/>
                          <a:pt x="149054" y="39738"/>
                          <a:pt x="155184" y="43689"/>
                        </a:cubicBezTo>
                        <a:close/>
                        <a:moveTo>
                          <a:pt x="123849" y="17938"/>
                        </a:moveTo>
                        <a:cubicBezTo>
                          <a:pt x="123849" y="17938"/>
                          <a:pt x="124392" y="17802"/>
                          <a:pt x="124392" y="17802"/>
                        </a:cubicBezTo>
                        <a:cubicBezTo>
                          <a:pt x="120033" y="17802"/>
                          <a:pt x="116354" y="17802"/>
                          <a:pt x="113085" y="17802"/>
                        </a:cubicBezTo>
                        <a:cubicBezTo>
                          <a:pt x="109951" y="17666"/>
                          <a:pt x="107362" y="17802"/>
                          <a:pt x="105183" y="17530"/>
                        </a:cubicBezTo>
                        <a:cubicBezTo>
                          <a:pt x="106000" y="18892"/>
                          <a:pt x="109542" y="19710"/>
                          <a:pt x="111041" y="20799"/>
                        </a:cubicBezTo>
                        <a:lnTo>
                          <a:pt x="109406" y="21889"/>
                        </a:lnTo>
                        <a:lnTo>
                          <a:pt x="108589" y="20663"/>
                        </a:lnTo>
                        <a:lnTo>
                          <a:pt x="105863" y="21753"/>
                        </a:lnTo>
                        <a:cubicBezTo>
                          <a:pt x="106545" y="22707"/>
                          <a:pt x="108589" y="22434"/>
                          <a:pt x="109815" y="23524"/>
                        </a:cubicBezTo>
                        <a:cubicBezTo>
                          <a:pt x="109815" y="23252"/>
                          <a:pt x="114447" y="22571"/>
                          <a:pt x="115945" y="22026"/>
                        </a:cubicBezTo>
                        <a:lnTo>
                          <a:pt x="112539" y="20391"/>
                        </a:lnTo>
                        <a:cubicBezTo>
                          <a:pt x="113494" y="20936"/>
                          <a:pt x="118262" y="21617"/>
                          <a:pt x="120170" y="22026"/>
                        </a:cubicBezTo>
                        <a:cubicBezTo>
                          <a:pt x="120442" y="21481"/>
                          <a:pt x="117444" y="19301"/>
                          <a:pt x="116627" y="20663"/>
                        </a:cubicBezTo>
                        <a:cubicBezTo>
                          <a:pt x="116627" y="19437"/>
                          <a:pt x="120306" y="20663"/>
                          <a:pt x="118126" y="18892"/>
                        </a:cubicBezTo>
                        <a:cubicBezTo>
                          <a:pt x="121259" y="18892"/>
                          <a:pt x="125620" y="21072"/>
                          <a:pt x="127391" y="22571"/>
                        </a:cubicBezTo>
                        <a:lnTo>
                          <a:pt x="126982" y="24206"/>
                        </a:lnTo>
                        <a:cubicBezTo>
                          <a:pt x="128890" y="25841"/>
                          <a:pt x="129297" y="22979"/>
                          <a:pt x="131478" y="25159"/>
                        </a:cubicBezTo>
                        <a:cubicBezTo>
                          <a:pt x="128208" y="23933"/>
                          <a:pt x="131205" y="27067"/>
                          <a:pt x="128617" y="25977"/>
                        </a:cubicBezTo>
                        <a:cubicBezTo>
                          <a:pt x="129161" y="26931"/>
                          <a:pt x="127799" y="27612"/>
                          <a:pt x="130252" y="28565"/>
                        </a:cubicBezTo>
                        <a:cubicBezTo>
                          <a:pt x="133249" y="27748"/>
                          <a:pt x="131887" y="31290"/>
                          <a:pt x="134747" y="30609"/>
                        </a:cubicBezTo>
                        <a:cubicBezTo>
                          <a:pt x="135566" y="31972"/>
                          <a:pt x="132703" y="31018"/>
                          <a:pt x="134884" y="32653"/>
                        </a:cubicBezTo>
                        <a:cubicBezTo>
                          <a:pt x="138153" y="33334"/>
                          <a:pt x="138426" y="32653"/>
                          <a:pt x="139652" y="31427"/>
                        </a:cubicBezTo>
                        <a:cubicBezTo>
                          <a:pt x="137473" y="29110"/>
                          <a:pt x="135566" y="31427"/>
                          <a:pt x="133794" y="29655"/>
                        </a:cubicBezTo>
                        <a:cubicBezTo>
                          <a:pt x="135566" y="29655"/>
                          <a:pt x="137610" y="29655"/>
                          <a:pt x="139516" y="29928"/>
                        </a:cubicBezTo>
                        <a:cubicBezTo>
                          <a:pt x="138972" y="28974"/>
                          <a:pt x="138426" y="28702"/>
                          <a:pt x="137881" y="28429"/>
                        </a:cubicBezTo>
                        <a:cubicBezTo>
                          <a:pt x="138835" y="28838"/>
                          <a:pt x="139788" y="28974"/>
                          <a:pt x="140743" y="28974"/>
                        </a:cubicBezTo>
                        <a:cubicBezTo>
                          <a:pt x="141287" y="28974"/>
                          <a:pt x="141696" y="28974"/>
                          <a:pt x="142241" y="28974"/>
                        </a:cubicBezTo>
                        <a:cubicBezTo>
                          <a:pt x="140061" y="27067"/>
                          <a:pt x="137610" y="25841"/>
                          <a:pt x="137610" y="25023"/>
                        </a:cubicBezTo>
                        <a:lnTo>
                          <a:pt x="138426" y="24614"/>
                        </a:lnTo>
                        <a:cubicBezTo>
                          <a:pt x="137881" y="23388"/>
                          <a:pt x="136109" y="22979"/>
                          <a:pt x="135156" y="23116"/>
                        </a:cubicBezTo>
                        <a:cubicBezTo>
                          <a:pt x="132840" y="21753"/>
                          <a:pt x="129843" y="21889"/>
                          <a:pt x="129843" y="20527"/>
                        </a:cubicBezTo>
                        <a:lnTo>
                          <a:pt x="131068" y="20255"/>
                        </a:lnTo>
                        <a:cubicBezTo>
                          <a:pt x="127935" y="19165"/>
                          <a:pt x="127662" y="18756"/>
                          <a:pt x="123712" y="17530"/>
                        </a:cubicBezTo>
                        <a:close/>
                        <a:moveTo>
                          <a:pt x="32290" y="58267"/>
                        </a:moveTo>
                        <a:cubicBezTo>
                          <a:pt x="36105" y="57995"/>
                          <a:pt x="38695" y="57177"/>
                          <a:pt x="43600" y="49684"/>
                        </a:cubicBezTo>
                        <a:lnTo>
                          <a:pt x="43327" y="50365"/>
                        </a:lnTo>
                        <a:cubicBezTo>
                          <a:pt x="47279" y="47776"/>
                          <a:pt x="46869" y="41918"/>
                          <a:pt x="52183" y="39193"/>
                        </a:cubicBezTo>
                        <a:cubicBezTo>
                          <a:pt x="50956" y="41781"/>
                          <a:pt x="51229" y="41781"/>
                          <a:pt x="51092" y="45596"/>
                        </a:cubicBezTo>
                        <a:lnTo>
                          <a:pt x="52320" y="43008"/>
                        </a:lnTo>
                        <a:cubicBezTo>
                          <a:pt x="53000" y="44642"/>
                          <a:pt x="54226" y="42054"/>
                          <a:pt x="55726" y="40691"/>
                        </a:cubicBezTo>
                        <a:lnTo>
                          <a:pt x="55726" y="43280"/>
                        </a:lnTo>
                        <a:cubicBezTo>
                          <a:pt x="54498" y="43689"/>
                          <a:pt x="52456" y="46005"/>
                          <a:pt x="52727" y="46141"/>
                        </a:cubicBezTo>
                        <a:cubicBezTo>
                          <a:pt x="53136" y="45460"/>
                          <a:pt x="48095" y="47640"/>
                          <a:pt x="47006" y="50229"/>
                        </a:cubicBezTo>
                        <a:cubicBezTo>
                          <a:pt x="48095" y="50637"/>
                          <a:pt x="51229" y="46277"/>
                          <a:pt x="51229" y="49411"/>
                        </a:cubicBezTo>
                        <a:cubicBezTo>
                          <a:pt x="51910" y="47231"/>
                          <a:pt x="53136" y="47912"/>
                          <a:pt x="54226" y="45869"/>
                        </a:cubicBezTo>
                        <a:cubicBezTo>
                          <a:pt x="53545" y="48049"/>
                          <a:pt x="55180" y="47367"/>
                          <a:pt x="54907" y="49275"/>
                        </a:cubicBezTo>
                        <a:lnTo>
                          <a:pt x="56951" y="46277"/>
                        </a:lnTo>
                        <a:cubicBezTo>
                          <a:pt x="56951" y="46277"/>
                          <a:pt x="54362" y="50774"/>
                          <a:pt x="57361" y="49684"/>
                        </a:cubicBezTo>
                        <a:cubicBezTo>
                          <a:pt x="57632" y="48049"/>
                          <a:pt x="60903" y="46141"/>
                          <a:pt x="60085" y="45187"/>
                        </a:cubicBezTo>
                        <a:lnTo>
                          <a:pt x="60494" y="45460"/>
                        </a:lnTo>
                        <a:cubicBezTo>
                          <a:pt x="62538" y="43961"/>
                          <a:pt x="59948" y="43280"/>
                          <a:pt x="62809" y="41645"/>
                        </a:cubicBezTo>
                        <a:cubicBezTo>
                          <a:pt x="62402" y="41100"/>
                          <a:pt x="61583" y="41236"/>
                          <a:pt x="60903" y="42054"/>
                        </a:cubicBezTo>
                        <a:cubicBezTo>
                          <a:pt x="60358" y="43008"/>
                          <a:pt x="60903" y="43825"/>
                          <a:pt x="59676" y="45324"/>
                        </a:cubicBezTo>
                        <a:cubicBezTo>
                          <a:pt x="58314" y="45187"/>
                          <a:pt x="61583" y="43689"/>
                          <a:pt x="59268" y="43416"/>
                        </a:cubicBezTo>
                        <a:cubicBezTo>
                          <a:pt x="58041" y="43280"/>
                          <a:pt x="55997" y="47776"/>
                          <a:pt x="55589" y="45324"/>
                        </a:cubicBezTo>
                        <a:cubicBezTo>
                          <a:pt x="56270" y="44642"/>
                          <a:pt x="56951" y="44234"/>
                          <a:pt x="57768" y="43689"/>
                        </a:cubicBezTo>
                        <a:cubicBezTo>
                          <a:pt x="56815" y="42735"/>
                          <a:pt x="58314" y="41373"/>
                          <a:pt x="57497" y="40555"/>
                        </a:cubicBezTo>
                        <a:cubicBezTo>
                          <a:pt x="58450" y="39056"/>
                          <a:pt x="60494" y="38920"/>
                          <a:pt x="61174" y="37013"/>
                        </a:cubicBezTo>
                        <a:cubicBezTo>
                          <a:pt x="61174" y="35923"/>
                          <a:pt x="59132" y="35378"/>
                          <a:pt x="61856" y="34152"/>
                        </a:cubicBezTo>
                        <a:cubicBezTo>
                          <a:pt x="64717" y="34152"/>
                          <a:pt x="70031" y="30473"/>
                          <a:pt x="72075" y="28838"/>
                        </a:cubicBezTo>
                        <a:cubicBezTo>
                          <a:pt x="72484" y="28157"/>
                          <a:pt x="73028" y="27612"/>
                          <a:pt x="73573" y="27067"/>
                        </a:cubicBezTo>
                        <a:cubicBezTo>
                          <a:pt x="72893" y="26249"/>
                          <a:pt x="70031" y="29110"/>
                          <a:pt x="70712" y="27476"/>
                        </a:cubicBezTo>
                        <a:cubicBezTo>
                          <a:pt x="71665" y="26658"/>
                          <a:pt x="72620" y="26113"/>
                          <a:pt x="73573" y="25568"/>
                        </a:cubicBezTo>
                        <a:lnTo>
                          <a:pt x="73573" y="26113"/>
                        </a:lnTo>
                        <a:cubicBezTo>
                          <a:pt x="74662" y="25704"/>
                          <a:pt x="75481" y="24751"/>
                          <a:pt x="76299" y="24069"/>
                        </a:cubicBezTo>
                        <a:cubicBezTo>
                          <a:pt x="75753" y="25432"/>
                          <a:pt x="73300" y="26113"/>
                          <a:pt x="74391" y="27203"/>
                        </a:cubicBezTo>
                        <a:cubicBezTo>
                          <a:pt x="75890" y="26794"/>
                          <a:pt x="76434" y="27203"/>
                          <a:pt x="77525" y="26249"/>
                        </a:cubicBezTo>
                        <a:cubicBezTo>
                          <a:pt x="77252" y="26522"/>
                          <a:pt x="77116" y="26658"/>
                          <a:pt x="77252" y="26931"/>
                        </a:cubicBezTo>
                        <a:cubicBezTo>
                          <a:pt x="80385" y="26113"/>
                          <a:pt x="79432" y="24206"/>
                          <a:pt x="79976" y="23524"/>
                        </a:cubicBezTo>
                        <a:cubicBezTo>
                          <a:pt x="82429" y="20663"/>
                          <a:pt x="76163" y="22979"/>
                          <a:pt x="76026" y="21753"/>
                        </a:cubicBezTo>
                        <a:cubicBezTo>
                          <a:pt x="78887" y="19982"/>
                          <a:pt x="82157" y="19028"/>
                          <a:pt x="85290" y="17666"/>
                        </a:cubicBezTo>
                        <a:cubicBezTo>
                          <a:pt x="84610" y="18347"/>
                          <a:pt x="83928" y="19028"/>
                          <a:pt x="84337" y="19573"/>
                        </a:cubicBezTo>
                        <a:cubicBezTo>
                          <a:pt x="86788" y="19573"/>
                          <a:pt x="84610" y="20527"/>
                          <a:pt x="87880" y="19710"/>
                        </a:cubicBezTo>
                        <a:cubicBezTo>
                          <a:pt x="87198" y="17938"/>
                          <a:pt x="91830" y="17666"/>
                          <a:pt x="94146" y="16167"/>
                        </a:cubicBezTo>
                        <a:cubicBezTo>
                          <a:pt x="95372" y="16848"/>
                          <a:pt x="95645" y="16985"/>
                          <a:pt x="93193" y="17257"/>
                        </a:cubicBezTo>
                        <a:cubicBezTo>
                          <a:pt x="93601" y="18347"/>
                          <a:pt x="96871" y="17802"/>
                          <a:pt x="97962" y="17802"/>
                        </a:cubicBezTo>
                        <a:cubicBezTo>
                          <a:pt x="98642" y="17393"/>
                          <a:pt x="99733" y="17121"/>
                          <a:pt x="100549" y="16848"/>
                        </a:cubicBezTo>
                        <a:cubicBezTo>
                          <a:pt x="99596" y="16303"/>
                          <a:pt x="99869" y="15350"/>
                          <a:pt x="102184" y="14805"/>
                        </a:cubicBezTo>
                        <a:lnTo>
                          <a:pt x="102184" y="14532"/>
                        </a:lnTo>
                        <a:cubicBezTo>
                          <a:pt x="98778" y="14396"/>
                          <a:pt x="92784" y="13170"/>
                          <a:pt x="90740" y="15077"/>
                        </a:cubicBezTo>
                        <a:lnTo>
                          <a:pt x="91286" y="14396"/>
                        </a:lnTo>
                        <a:cubicBezTo>
                          <a:pt x="89105" y="14396"/>
                          <a:pt x="86925" y="15213"/>
                          <a:pt x="85017" y="16031"/>
                        </a:cubicBezTo>
                        <a:cubicBezTo>
                          <a:pt x="83246" y="16985"/>
                          <a:pt x="81611" y="17802"/>
                          <a:pt x="80385" y="16985"/>
                        </a:cubicBezTo>
                        <a:cubicBezTo>
                          <a:pt x="80385" y="16031"/>
                          <a:pt x="79432" y="16985"/>
                          <a:pt x="79160" y="15758"/>
                        </a:cubicBezTo>
                        <a:lnTo>
                          <a:pt x="76570" y="17802"/>
                        </a:lnTo>
                        <a:lnTo>
                          <a:pt x="76979" y="16985"/>
                        </a:lnTo>
                        <a:cubicBezTo>
                          <a:pt x="75344" y="17802"/>
                          <a:pt x="73709" y="18620"/>
                          <a:pt x="72211" y="19573"/>
                        </a:cubicBezTo>
                        <a:lnTo>
                          <a:pt x="72211" y="19301"/>
                        </a:lnTo>
                        <a:cubicBezTo>
                          <a:pt x="70440" y="21481"/>
                          <a:pt x="69214" y="23252"/>
                          <a:pt x="68259" y="24887"/>
                        </a:cubicBezTo>
                        <a:cubicBezTo>
                          <a:pt x="68532" y="25432"/>
                          <a:pt x="68805" y="25432"/>
                          <a:pt x="68259" y="26249"/>
                        </a:cubicBezTo>
                        <a:cubicBezTo>
                          <a:pt x="67715" y="26931"/>
                          <a:pt x="67170" y="27339"/>
                          <a:pt x="66761" y="27476"/>
                        </a:cubicBezTo>
                        <a:lnTo>
                          <a:pt x="66761" y="27476"/>
                        </a:lnTo>
                        <a:cubicBezTo>
                          <a:pt x="66761" y="27476"/>
                          <a:pt x="66761" y="27476"/>
                          <a:pt x="66761" y="27476"/>
                        </a:cubicBezTo>
                        <a:cubicBezTo>
                          <a:pt x="65671" y="28021"/>
                          <a:pt x="64444" y="27612"/>
                          <a:pt x="62945" y="28293"/>
                        </a:cubicBezTo>
                        <a:lnTo>
                          <a:pt x="66897" y="25568"/>
                        </a:lnTo>
                        <a:cubicBezTo>
                          <a:pt x="66761" y="24478"/>
                          <a:pt x="65808" y="23797"/>
                          <a:pt x="63355" y="24478"/>
                        </a:cubicBezTo>
                        <a:cubicBezTo>
                          <a:pt x="64173" y="23933"/>
                          <a:pt x="64173" y="22979"/>
                          <a:pt x="62945" y="23524"/>
                        </a:cubicBezTo>
                        <a:cubicBezTo>
                          <a:pt x="62945" y="23797"/>
                          <a:pt x="60494" y="25841"/>
                          <a:pt x="61992" y="25841"/>
                        </a:cubicBezTo>
                        <a:cubicBezTo>
                          <a:pt x="60221" y="27339"/>
                          <a:pt x="57497" y="28838"/>
                          <a:pt x="54498" y="30609"/>
                        </a:cubicBezTo>
                        <a:cubicBezTo>
                          <a:pt x="51774" y="32653"/>
                          <a:pt x="48777" y="35105"/>
                          <a:pt x="47142" y="38375"/>
                        </a:cubicBezTo>
                        <a:cubicBezTo>
                          <a:pt x="49730" y="33743"/>
                          <a:pt x="43463" y="40555"/>
                          <a:pt x="46869" y="35923"/>
                        </a:cubicBezTo>
                        <a:cubicBezTo>
                          <a:pt x="43054" y="37830"/>
                          <a:pt x="45778" y="39601"/>
                          <a:pt x="42918" y="42463"/>
                        </a:cubicBezTo>
                        <a:cubicBezTo>
                          <a:pt x="42238" y="42463"/>
                          <a:pt x="44416" y="40828"/>
                          <a:pt x="44144" y="39329"/>
                        </a:cubicBezTo>
                        <a:cubicBezTo>
                          <a:pt x="41556" y="41645"/>
                          <a:pt x="40330" y="44370"/>
                          <a:pt x="39239" y="47095"/>
                        </a:cubicBezTo>
                        <a:cubicBezTo>
                          <a:pt x="38149" y="49820"/>
                          <a:pt x="37060" y="52408"/>
                          <a:pt x="35289" y="55133"/>
                        </a:cubicBezTo>
                        <a:lnTo>
                          <a:pt x="34061" y="54725"/>
                        </a:lnTo>
                        <a:cubicBezTo>
                          <a:pt x="33518" y="55815"/>
                          <a:pt x="33108" y="57177"/>
                          <a:pt x="32427" y="58403"/>
                        </a:cubicBezTo>
                        <a:close/>
                        <a:moveTo>
                          <a:pt x="28204" y="70393"/>
                        </a:moveTo>
                        <a:cubicBezTo>
                          <a:pt x="27931" y="71619"/>
                          <a:pt x="27658" y="72845"/>
                          <a:pt x="27249" y="74072"/>
                        </a:cubicBezTo>
                        <a:lnTo>
                          <a:pt x="27249" y="73799"/>
                        </a:lnTo>
                        <a:cubicBezTo>
                          <a:pt x="27249" y="73799"/>
                          <a:pt x="27113" y="77614"/>
                          <a:pt x="27113" y="77614"/>
                        </a:cubicBezTo>
                        <a:cubicBezTo>
                          <a:pt x="28340" y="75707"/>
                          <a:pt x="30248" y="74753"/>
                          <a:pt x="29702" y="77886"/>
                        </a:cubicBezTo>
                        <a:cubicBezTo>
                          <a:pt x="29293" y="77478"/>
                          <a:pt x="28340" y="78159"/>
                          <a:pt x="28477" y="76933"/>
                        </a:cubicBezTo>
                        <a:cubicBezTo>
                          <a:pt x="26842" y="78568"/>
                          <a:pt x="25070" y="82928"/>
                          <a:pt x="27249" y="82246"/>
                        </a:cubicBezTo>
                        <a:cubicBezTo>
                          <a:pt x="26705" y="77886"/>
                          <a:pt x="29702" y="82110"/>
                          <a:pt x="29430" y="78704"/>
                        </a:cubicBezTo>
                        <a:cubicBezTo>
                          <a:pt x="29975" y="80611"/>
                          <a:pt x="29157" y="82110"/>
                          <a:pt x="29157" y="83745"/>
                        </a:cubicBezTo>
                        <a:cubicBezTo>
                          <a:pt x="28613" y="81838"/>
                          <a:pt x="26842" y="83473"/>
                          <a:pt x="25614" y="85652"/>
                        </a:cubicBezTo>
                        <a:cubicBezTo>
                          <a:pt x="25614" y="86742"/>
                          <a:pt x="24525" y="89604"/>
                          <a:pt x="24798" y="91375"/>
                        </a:cubicBezTo>
                        <a:cubicBezTo>
                          <a:pt x="26023" y="90966"/>
                          <a:pt x="26433" y="92601"/>
                          <a:pt x="27249" y="89876"/>
                        </a:cubicBezTo>
                        <a:cubicBezTo>
                          <a:pt x="27249" y="90966"/>
                          <a:pt x="27249" y="92601"/>
                          <a:pt x="26296" y="94236"/>
                        </a:cubicBezTo>
                        <a:cubicBezTo>
                          <a:pt x="26296" y="93419"/>
                          <a:pt x="26296" y="92192"/>
                          <a:pt x="25887" y="92192"/>
                        </a:cubicBezTo>
                        <a:cubicBezTo>
                          <a:pt x="24661" y="93146"/>
                          <a:pt x="24389" y="94508"/>
                          <a:pt x="23707" y="95190"/>
                        </a:cubicBezTo>
                        <a:lnTo>
                          <a:pt x="23707" y="97097"/>
                        </a:lnTo>
                        <a:cubicBezTo>
                          <a:pt x="23707" y="97097"/>
                          <a:pt x="23707" y="96825"/>
                          <a:pt x="23979" y="96688"/>
                        </a:cubicBezTo>
                        <a:cubicBezTo>
                          <a:pt x="24252" y="97370"/>
                          <a:pt x="24389" y="98187"/>
                          <a:pt x="24661" y="98868"/>
                        </a:cubicBezTo>
                        <a:cubicBezTo>
                          <a:pt x="24661" y="96143"/>
                          <a:pt x="25478" y="97778"/>
                          <a:pt x="26023" y="97915"/>
                        </a:cubicBezTo>
                        <a:cubicBezTo>
                          <a:pt x="24661" y="97642"/>
                          <a:pt x="25614" y="99550"/>
                          <a:pt x="25478" y="100503"/>
                        </a:cubicBezTo>
                        <a:lnTo>
                          <a:pt x="27113" y="98732"/>
                        </a:lnTo>
                        <a:cubicBezTo>
                          <a:pt x="27658" y="99822"/>
                          <a:pt x="25614" y="102002"/>
                          <a:pt x="27113" y="101593"/>
                        </a:cubicBezTo>
                        <a:cubicBezTo>
                          <a:pt x="28067" y="97506"/>
                          <a:pt x="28477" y="96007"/>
                          <a:pt x="28613" y="92192"/>
                        </a:cubicBezTo>
                        <a:lnTo>
                          <a:pt x="27249" y="93419"/>
                        </a:lnTo>
                        <a:cubicBezTo>
                          <a:pt x="27386" y="89059"/>
                          <a:pt x="29430" y="91239"/>
                          <a:pt x="30792" y="86606"/>
                        </a:cubicBezTo>
                        <a:cubicBezTo>
                          <a:pt x="30383" y="84426"/>
                          <a:pt x="32563" y="79658"/>
                          <a:pt x="30792" y="78976"/>
                        </a:cubicBezTo>
                        <a:cubicBezTo>
                          <a:pt x="31201" y="79794"/>
                          <a:pt x="33518" y="76797"/>
                          <a:pt x="33245" y="74889"/>
                        </a:cubicBezTo>
                        <a:cubicBezTo>
                          <a:pt x="32019" y="72437"/>
                          <a:pt x="34061" y="67259"/>
                          <a:pt x="32699" y="68485"/>
                        </a:cubicBezTo>
                        <a:cubicBezTo>
                          <a:pt x="32019" y="69848"/>
                          <a:pt x="32290" y="72164"/>
                          <a:pt x="30655" y="72845"/>
                        </a:cubicBezTo>
                        <a:lnTo>
                          <a:pt x="31337" y="69984"/>
                        </a:lnTo>
                        <a:lnTo>
                          <a:pt x="29702" y="71483"/>
                        </a:lnTo>
                        <a:cubicBezTo>
                          <a:pt x="30383" y="70665"/>
                          <a:pt x="29430" y="70393"/>
                          <a:pt x="27931" y="70257"/>
                        </a:cubicBezTo>
                        <a:close/>
                        <a:moveTo>
                          <a:pt x="8856" y="138925"/>
                        </a:moveTo>
                        <a:lnTo>
                          <a:pt x="8856" y="138925"/>
                        </a:lnTo>
                        <a:cubicBezTo>
                          <a:pt x="8856" y="138925"/>
                          <a:pt x="8856" y="138925"/>
                          <a:pt x="8856" y="138925"/>
                        </a:cubicBezTo>
                        <a:lnTo>
                          <a:pt x="8856" y="138925"/>
                        </a:lnTo>
                        <a:close/>
                      </a:path>
                    </a:pathLst>
                  </a:custGeom>
                  <a:solidFill>
                    <a:srgbClr val="333333"/>
                  </a:solidFill>
                  <a:ln w="0" cap="flat">
                    <a:noFill/>
                    <a:prstDash val="solid"/>
                    <a:miter/>
                  </a:ln>
                </p:spPr>
                <p:txBody>
                  <a:bodyPr rtlCol="0" anchor="ctr"/>
                  <a:lstStyle/>
                  <a:p>
                    <a:endParaRPr lang="en-US"/>
                  </a:p>
                </p:txBody>
              </p:sp>
              <p:sp>
                <p:nvSpPr>
                  <p:cNvPr id="3563" name="Freeform: Shape 3562">
                    <a:extLst>
                      <a:ext uri="{FF2B5EF4-FFF2-40B4-BE49-F238E27FC236}">
                        <a16:creationId xmlns:a16="http://schemas.microsoft.com/office/drawing/2014/main" id="{CBAE6817-3ADB-9AE8-CACC-EFB6326AE024}"/>
                      </a:ext>
                    </a:extLst>
                  </p:cNvPr>
                  <p:cNvSpPr/>
                  <p:nvPr/>
                </p:nvSpPr>
                <p:spPr>
                  <a:xfrm>
                    <a:off x="20870740" y="1360218"/>
                    <a:ext cx="2044" cy="2641"/>
                  </a:xfrm>
                  <a:custGeom>
                    <a:avLst/>
                    <a:gdLst>
                      <a:gd name="connsiteX0" fmla="*/ 0 w 2044"/>
                      <a:gd name="connsiteY0" fmla="*/ 332 h 2641"/>
                      <a:gd name="connsiteX1" fmla="*/ 2044 w 2044"/>
                      <a:gd name="connsiteY1" fmla="*/ 2512 h 2641"/>
                      <a:gd name="connsiteX2" fmla="*/ 0 w 2044"/>
                      <a:gd name="connsiteY2" fmla="*/ 332 h 2641"/>
                    </a:gdLst>
                    <a:ahLst/>
                    <a:cxnLst>
                      <a:cxn ang="0">
                        <a:pos x="connsiteX0" y="connsiteY0"/>
                      </a:cxn>
                      <a:cxn ang="0">
                        <a:pos x="connsiteX1" y="connsiteY1"/>
                      </a:cxn>
                      <a:cxn ang="0">
                        <a:pos x="connsiteX2" y="connsiteY2"/>
                      </a:cxn>
                    </a:cxnLst>
                    <a:rect l="l" t="t" r="r" b="b"/>
                    <a:pathLst>
                      <a:path w="2044" h="2641">
                        <a:moveTo>
                          <a:pt x="0" y="332"/>
                        </a:moveTo>
                        <a:cubicBezTo>
                          <a:pt x="680" y="1013"/>
                          <a:pt x="1226" y="3193"/>
                          <a:pt x="2044" y="2512"/>
                        </a:cubicBezTo>
                        <a:cubicBezTo>
                          <a:pt x="953" y="2921"/>
                          <a:pt x="817" y="-1167"/>
                          <a:pt x="0" y="332"/>
                        </a:cubicBezTo>
                        <a:close/>
                      </a:path>
                    </a:pathLst>
                  </a:custGeom>
                  <a:solidFill>
                    <a:srgbClr val="333333"/>
                  </a:solidFill>
                  <a:ln w="0" cap="flat">
                    <a:noFill/>
                    <a:prstDash val="solid"/>
                    <a:miter/>
                  </a:ln>
                </p:spPr>
                <p:txBody>
                  <a:bodyPr rtlCol="0" anchor="ctr"/>
                  <a:lstStyle/>
                  <a:p>
                    <a:endParaRPr lang="en-US"/>
                  </a:p>
                </p:txBody>
              </p:sp>
              <p:sp>
                <p:nvSpPr>
                  <p:cNvPr id="3564" name="Freeform: Shape 3563">
                    <a:extLst>
                      <a:ext uri="{FF2B5EF4-FFF2-40B4-BE49-F238E27FC236}">
                        <a16:creationId xmlns:a16="http://schemas.microsoft.com/office/drawing/2014/main" id="{854E2FC2-C75E-1607-07E8-057D739C6827}"/>
                      </a:ext>
                    </a:extLst>
                  </p:cNvPr>
                  <p:cNvSpPr/>
                  <p:nvPr/>
                </p:nvSpPr>
                <p:spPr>
                  <a:xfrm>
                    <a:off x="20870468" y="1361776"/>
                    <a:ext cx="952" cy="2452"/>
                  </a:xfrm>
                  <a:custGeom>
                    <a:avLst/>
                    <a:gdLst>
                      <a:gd name="connsiteX0" fmla="*/ 0 w 952"/>
                      <a:gd name="connsiteY0" fmla="*/ 1635 h 2452"/>
                      <a:gd name="connsiteX1" fmla="*/ 953 w 952"/>
                      <a:gd name="connsiteY1" fmla="*/ 2452 h 2452"/>
                      <a:gd name="connsiteX2" fmla="*/ 0 w 952"/>
                      <a:gd name="connsiteY2" fmla="*/ 0 h 2452"/>
                      <a:gd name="connsiteX3" fmla="*/ 0 w 952"/>
                      <a:gd name="connsiteY3" fmla="*/ 1771 h 2452"/>
                    </a:gdLst>
                    <a:ahLst/>
                    <a:cxnLst>
                      <a:cxn ang="0">
                        <a:pos x="connsiteX0" y="connsiteY0"/>
                      </a:cxn>
                      <a:cxn ang="0">
                        <a:pos x="connsiteX1" y="connsiteY1"/>
                      </a:cxn>
                      <a:cxn ang="0">
                        <a:pos x="connsiteX2" y="connsiteY2"/>
                      </a:cxn>
                      <a:cxn ang="0">
                        <a:pos x="connsiteX3" y="connsiteY3"/>
                      </a:cxn>
                    </a:cxnLst>
                    <a:rect l="l" t="t" r="r" b="b"/>
                    <a:pathLst>
                      <a:path w="952" h="2452">
                        <a:moveTo>
                          <a:pt x="0" y="1635"/>
                        </a:moveTo>
                        <a:cubicBezTo>
                          <a:pt x="0" y="1635"/>
                          <a:pt x="680" y="1499"/>
                          <a:pt x="953" y="2452"/>
                        </a:cubicBezTo>
                        <a:lnTo>
                          <a:pt x="0" y="0"/>
                        </a:lnTo>
                        <a:lnTo>
                          <a:pt x="0" y="1771"/>
                        </a:lnTo>
                        <a:close/>
                      </a:path>
                    </a:pathLst>
                  </a:custGeom>
                  <a:solidFill>
                    <a:srgbClr val="333333"/>
                  </a:solidFill>
                  <a:ln w="0" cap="flat">
                    <a:noFill/>
                    <a:prstDash val="solid"/>
                    <a:miter/>
                  </a:ln>
                </p:spPr>
                <p:txBody>
                  <a:bodyPr rtlCol="0" anchor="ctr"/>
                  <a:lstStyle/>
                  <a:p>
                    <a:endParaRPr lang="en-US"/>
                  </a:p>
                </p:txBody>
              </p:sp>
              <p:sp>
                <p:nvSpPr>
                  <p:cNvPr id="3565" name="Freeform: Shape 3564">
                    <a:extLst>
                      <a:ext uri="{FF2B5EF4-FFF2-40B4-BE49-F238E27FC236}">
                        <a16:creationId xmlns:a16="http://schemas.microsoft.com/office/drawing/2014/main" id="{EE40023A-0E4D-6D72-7BA1-9978A0590EDC}"/>
                      </a:ext>
                    </a:extLst>
                  </p:cNvPr>
                  <p:cNvSpPr/>
                  <p:nvPr/>
                </p:nvSpPr>
                <p:spPr>
                  <a:xfrm>
                    <a:off x="20862020" y="1367752"/>
                    <a:ext cx="4311" cy="7648"/>
                  </a:xfrm>
                  <a:custGeom>
                    <a:avLst/>
                    <a:gdLst>
                      <a:gd name="connsiteX0" fmla="*/ 1908 w 4311"/>
                      <a:gd name="connsiteY0" fmla="*/ 19 h 7648"/>
                      <a:gd name="connsiteX1" fmla="*/ 4086 w 4311"/>
                      <a:gd name="connsiteY1" fmla="*/ 3834 h 7648"/>
                      <a:gd name="connsiteX2" fmla="*/ 0 w 4311"/>
                      <a:gd name="connsiteY2" fmla="*/ 427 h 7648"/>
                      <a:gd name="connsiteX3" fmla="*/ 3952 w 4311"/>
                      <a:gd name="connsiteY3" fmla="*/ 7648 h 7648"/>
                      <a:gd name="connsiteX4" fmla="*/ 2044 w 4311"/>
                      <a:gd name="connsiteY4" fmla="*/ 19 h 76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11" h="7648">
                        <a:moveTo>
                          <a:pt x="1908" y="19"/>
                        </a:moveTo>
                        <a:cubicBezTo>
                          <a:pt x="3133" y="1109"/>
                          <a:pt x="3679" y="1790"/>
                          <a:pt x="4086" y="3834"/>
                        </a:cubicBezTo>
                        <a:cubicBezTo>
                          <a:pt x="1635" y="5196"/>
                          <a:pt x="2724" y="700"/>
                          <a:pt x="0" y="427"/>
                        </a:cubicBezTo>
                        <a:cubicBezTo>
                          <a:pt x="680" y="3970"/>
                          <a:pt x="2997" y="4651"/>
                          <a:pt x="3952" y="7648"/>
                        </a:cubicBezTo>
                        <a:cubicBezTo>
                          <a:pt x="4768" y="6014"/>
                          <a:pt x="4223" y="-390"/>
                          <a:pt x="2044" y="19"/>
                        </a:cubicBezTo>
                        <a:close/>
                      </a:path>
                    </a:pathLst>
                  </a:custGeom>
                  <a:solidFill>
                    <a:srgbClr val="333333"/>
                  </a:solidFill>
                  <a:ln w="0" cap="flat">
                    <a:noFill/>
                    <a:prstDash val="solid"/>
                    <a:miter/>
                  </a:ln>
                </p:spPr>
                <p:txBody>
                  <a:bodyPr rtlCol="0" anchor="ctr"/>
                  <a:lstStyle/>
                  <a:p>
                    <a:endParaRPr lang="en-US"/>
                  </a:p>
                </p:txBody>
              </p:sp>
              <p:sp>
                <p:nvSpPr>
                  <p:cNvPr id="3566" name="Freeform: Shape 3565">
                    <a:extLst>
                      <a:ext uri="{FF2B5EF4-FFF2-40B4-BE49-F238E27FC236}">
                        <a16:creationId xmlns:a16="http://schemas.microsoft.com/office/drawing/2014/main" id="{F79D9A0C-FBAE-CC28-5DA2-FDFAD992F361}"/>
                      </a:ext>
                    </a:extLst>
                  </p:cNvPr>
                  <p:cNvSpPr/>
                  <p:nvPr/>
                </p:nvSpPr>
                <p:spPr>
                  <a:xfrm>
                    <a:off x="20860113" y="1366953"/>
                    <a:ext cx="1225" cy="1907"/>
                  </a:xfrm>
                  <a:custGeom>
                    <a:avLst/>
                    <a:gdLst>
                      <a:gd name="connsiteX0" fmla="*/ 0 w 1225"/>
                      <a:gd name="connsiteY0" fmla="*/ 136 h 1907"/>
                      <a:gd name="connsiteX1" fmla="*/ 1226 w 1225"/>
                      <a:gd name="connsiteY1" fmla="*/ 1907 h 1907"/>
                      <a:gd name="connsiteX2" fmla="*/ 1226 w 1225"/>
                      <a:gd name="connsiteY2" fmla="*/ 1771 h 1907"/>
                      <a:gd name="connsiteX3" fmla="*/ 136 w 1225"/>
                      <a:gd name="connsiteY3" fmla="*/ 0 h 1907"/>
                      <a:gd name="connsiteX4" fmla="*/ 0 w 1225"/>
                      <a:gd name="connsiteY4" fmla="*/ 136 h 1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5" h="1907">
                        <a:moveTo>
                          <a:pt x="0" y="136"/>
                        </a:moveTo>
                        <a:lnTo>
                          <a:pt x="1226" y="1907"/>
                        </a:lnTo>
                        <a:lnTo>
                          <a:pt x="1226" y="1771"/>
                        </a:lnTo>
                        <a:lnTo>
                          <a:pt x="136" y="0"/>
                        </a:lnTo>
                        <a:lnTo>
                          <a:pt x="0" y="136"/>
                        </a:lnTo>
                        <a:close/>
                      </a:path>
                    </a:pathLst>
                  </a:custGeom>
                  <a:solidFill>
                    <a:srgbClr val="333333"/>
                  </a:solidFill>
                  <a:ln w="0" cap="flat">
                    <a:noFill/>
                    <a:prstDash val="solid"/>
                    <a:miter/>
                  </a:ln>
                </p:spPr>
                <p:txBody>
                  <a:bodyPr rtlCol="0" anchor="ctr"/>
                  <a:lstStyle/>
                  <a:p>
                    <a:endParaRPr lang="en-US"/>
                  </a:p>
                </p:txBody>
              </p:sp>
              <p:sp>
                <p:nvSpPr>
                  <p:cNvPr id="3567" name="Freeform: Shape 3566">
                    <a:extLst>
                      <a:ext uri="{FF2B5EF4-FFF2-40B4-BE49-F238E27FC236}">
                        <a16:creationId xmlns:a16="http://schemas.microsoft.com/office/drawing/2014/main" id="{8279D2F6-AC29-4220-50DB-580DED6EC0A5}"/>
                      </a:ext>
                    </a:extLst>
                  </p:cNvPr>
                  <p:cNvSpPr/>
                  <p:nvPr/>
                </p:nvSpPr>
                <p:spPr>
                  <a:xfrm>
                    <a:off x="20856707" y="1311910"/>
                    <a:ext cx="2010" cy="1907"/>
                  </a:xfrm>
                  <a:custGeom>
                    <a:avLst/>
                    <a:gdLst>
                      <a:gd name="connsiteX0" fmla="*/ 1908 w 2010"/>
                      <a:gd name="connsiteY0" fmla="*/ 1907 h 1907"/>
                      <a:gd name="connsiteX1" fmla="*/ 0 w 2010"/>
                      <a:gd name="connsiteY1" fmla="*/ 0 h 1907"/>
                      <a:gd name="connsiteX2" fmla="*/ 1908 w 2010"/>
                      <a:gd name="connsiteY2" fmla="*/ 1907 h 1907"/>
                    </a:gdLst>
                    <a:ahLst/>
                    <a:cxnLst>
                      <a:cxn ang="0">
                        <a:pos x="connsiteX0" y="connsiteY0"/>
                      </a:cxn>
                      <a:cxn ang="0">
                        <a:pos x="connsiteX1" y="connsiteY1"/>
                      </a:cxn>
                      <a:cxn ang="0">
                        <a:pos x="connsiteX2" y="connsiteY2"/>
                      </a:cxn>
                    </a:cxnLst>
                    <a:rect l="l" t="t" r="r" b="b"/>
                    <a:pathLst>
                      <a:path w="2010" h="1907">
                        <a:moveTo>
                          <a:pt x="1908" y="1907"/>
                        </a:moveTo>
                        <a:cubicBezTo>
                          <a:pt x="2453" y="1226"/>
                          <a:pt x="682" y="545"/>
                          <a:pt x="0" y="0"/>
                        </a:cubicBezTo>
                        <a:cubicBezTo>
                          <a:pt x="409" y="545"/>
                          <a:pt x="817" y="1362"/>
                          <a:pt x="1908" y="1907"/>
                        </a:cubicBezTo>
                        <a:close/>
                      </a:path>
                    </a:pathLst>
                  </a:custGeom>
                  <a:solidFill>
                    <a:srgbClr val="333333"/>
                  </a:solidFill>
                  <a:ln w="0" cap="flat">
                    <a:noFill/>
                    <a:prstDash val="solid"/>
                    <a:miter/>
                  </a:ln>
                </p:spPr>
                <p:txBody>
                  <a:bodyPr rtlCol="0" anchor="ctr"/>
                  <a:lstStyle/>
                  <a:p>
                    <a:endParaRPr lang="en-US"/>
                  </a:p>
                </p:txBody>
              </p:sp>
              <p:sp>
                <p:nvSpPr>
                  <p:cNvPr id="3568" name="Freeform: Shape 3567">
                    <a:extLst>
                      <a:ext uri="{FF2B5EF4-FFF2-40B4-BE49-F238E27FC236}">
                        <a16:creationId xmlns:a16="http://schemas.microsoft.com/office/drawing/2014/main" id="{560CEBC0-6ED1-0B36-49A1-C7C26B863120}"/>
                      </a:ext>
                    </a:extLst>
                  </p:cNvPr>
                  <p:cNvSpPr/>
                  <p:nvPr/>
                </p:nvSpPr>
                <p:spPr>
                  <a:xfrm>
                    <a:off x="20866379" y="1457557"/>
                    <a:ext cx="8583" cy="16894"/>
                  </a:xfrm>
                  <a:custGeom>
                    <a:avLst/>
                    <a:gdLst>
                      <a:gd name="connsiteX0" fmla="*/ 0 w 8583"/>
                      <a:gd name="connsiteY0" fmla="*/ 16894 h 16894"/>
                      <a:gd name="connsiteX1" fmla="*/ 8584 w 8583"/>
                      <a:gd name="connsiteY1" fmla="*/ 0 h 16894"/>
                      <a:gd name="connsiteX2" fmla="*/ 0 w 8583"/>
                      <a:gd name="connsiteY2" fmla="*/ 16894 h 16894"/>
                    </a:gdLst>
                    <a:ahLst/>
                    <a:cxnLst>
                      <a:cxn ang="0">
                        <a:pos x="connsiteX0" y="connsiteY0"/>
                      </a:cxn>
                      <a:cxn ang="0">
                        <a:pos x="connsiteX1" y="connsiteY1"/>
                      </a:cxn>
                      <a:cxn ang="0">
                        <a:pos x="connsiteX2" y="connsiteY2"/>
                      </a:cxn>
                    </a:cxnLst>
                    <a:rect l="l" t="t" r="r" b="b"/>
                    <a:pathLst>
                      <a:path w="8583" h="16894">
                        <a:moveTo>
                          <a:pt x="0" y="16894"/>
                        </a:moveTo>
                        <a:cubicBezTo>
                          <a:pt x="3270" y="11445"/>
                          <a:pt x="6268" y="5859"/>
                          <a:pt x="8584" y="0"/>
                        </a:cubicBezTo>
                        <a:cubicBezTo>
                          <a:pt x="6540" y="5041"/>
                          <a:pt x="4224" y="9401"/>
                          <a:pt x="0" y="16894"/>
                        </a:cubicBezTo>
                        <a:close/>
                      </a:path>
                    </a:pathLst>
                  </a:custGeom>
                  <a:solidFill>
                    <a:srgbClr val="333333"/>
                  </a:solidFill>
                  <a:ln w="0" cap="flat">
                    <a:noFill/>
                    <a:prstDash val="solid"/>
                    <a:miter/>
                  </a:ln>
                </p:spPr>
                <p:txBody>
                  <a:bodyPr rtlCol="0" anchor="ctr"/>
                  <a:lstStyle/>
                  <a:p>
                    <a:endParaRPr lang="en-US"/>
                  </a:p>
                </p:txBody>
              </p:sp>
              <p:sp>
                <p:nvSpPr>
                  <p:cNvPr id="3569" name="Freeform: Shape 3568">
                    <a:extLst>
                      <a:ext uri="{FF2B5EF4-FFF2-40B4-BE49-F238E27FC236}">
                        <a16:creationId xmlns:a16="http://schemas.microsoft.com/office/drawing/2014/main" id="{EC3C2515-76BD-32E6-1C19-C726884EA5A8}"/>
                      </a:ext>
                    </a:extLst>
                  </p:cNvPr>
                  <p:cNvSpPr/>
                  <p:nvPr/>
                </p:nvSpPr>
                <p:spPr>
                  <a:xfrm>
                    <a:off x="20800301" y="1285206"/>
                    <a:ext cx="14986" cy="2179"/>
                  </a:xfrm>
                  <a:custGeom>
                    <a:avLst/>
                    <a:gdLst>
                      <a:gd name="connsiteX0" fmla="*/ 2044 w 14986"/>
                      <a:gd name="connsiteY0" fmla="*/ 1907 h 2179"/>
                      <a:gd name="connsiteX1" fmla="*/ 14987 w 14986"/>
                      <a:gd name="connsiteY1" fmla="*/ 2180 h 2179"/>
                      <a:gd name="connsiteX2" fmla="*/ 7085 w 14986"/>
                      <a:gd name="connsiteY2" fmla="*/ 681 h 2179"/>
                      <a:gd name="connsiteX3" fmla="*/ 0 w 14986"/>
                      <a:gd name="connsiteY3" fmla="*/ 0 h 2179"/>
                      <a:gd name="connsiteX4" fmla="*/ 2044 w 14986"/>
                      <a:gd name="connsiteY4" fmla="*/ 1907 h 21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86" h="2179">
                        <a:moveTo>
                          <a:pt x="2044" y="1907"/>
                        </a:moveTo>
                        <a:cubicBezTo>
                          <a:pt x="7085" y="2180"/>
                          <a:pt x="9809" y="817"/>
                          <a:pt x="14987" y="2180"/>
                        </a:cubicBezTo>
                        <a:cubicBezTo>
                          <a:pt x="11853" y="136"/>
                          <a:pt x="9402" y="409"/>
                          <a:pt x="7085" y="681"/>
                        </a:cubicBezTo>
                        <a:cubicBezTo>
                          <a:pt x="4768" y="954"/>
                          <a:pt x="2861" y="954"/>
                          <a:pt x="0" y="0"/>
                        </a:cubicBezTo>
                        <a:cubicBezTo>
                          <a:pt x="682" y="681"/>
                          <a:pt x="1362" y="1226"/>
                          <a:pt x="2044" y="1907"/>
                        </a:cubicBezTo>
                        <a:close/>
                      </a:path>
                    </a:pathLst>
                  </a:custGeom>
                  <a:solidFill>
                    <a:srgbClr val="333333"/>
                  </a:solidFill>
                  <a:ln w="0" cap="flat">
                    <a:noFill/>
                    <a:prstDash val="solid"/>
                    <a:miter/>
                  </a:ln>
                </p:spPr>
                <p:txBody>
                  <a:bodyPr rtlCol="0" anchor="ctr"/>
                  <a:lstStyle/>
                  <a:p>
                    <a:endParaRPr lang="en-US"/>
                  </a:p>
                </p:txBody>
              </p:sp>
              <p:sp>
                <p:nvSpPr>
                  <p:cNvPr id="3570" name="Freeform: Shape 3569">
                    <a:extLst>
                      <a:ext uri="{FF2B5EF4-FFF2-40B4-BE49-F238E27FC236}">
                        <a16:creationId xmlns:a16="http://schemas.microsoft.com/office/drawing/2014/main" id="{04863A07-495C-D5D1-E6C8-D245EBF21EA7}"/>
                      </a:ext>
                    </a:extLst>
                  </p:cNvPr>
                  <p:cNvSpPr/>
                  <p:nvPr/>
                </p:nvSpPr>
                <p:spPr>
                  <a:xfrm>
                    <a:off x="20801349" y="1280846"/>
                    <a:ext cx="5218" cy="2452"/>
                  </a:xfrm>
                  <a:custGeom>
                    <a:avLst/>
                    <a:gdLst>
                      <a:gd name="connsiteX0" fmla="*/ 3856 w 5218"/>
                      <a:gd name="connsiteY0" fmla="*/ 0 h 2452"/>
                      <a:gd name="connsiteX1" fmla="*/ 41 w 5218"/>
                      <a:gd name="connsiteY1" fmla="*/ 2452 h 2452"/>
                      <a:gd name="connsiteX2" fmla="*/ 5219 w 5218"/>
                      <a:gd name="connsiteY2" fmla="*/ 1907 h 2452"/>
                      <a:gd name="connsiteX3" fmla="*/ 3856 w 5218"/>
                      <a:gd name="connsiteY3" fmla="*/ 0 h 2452"/>
                    </a:gdLst>
                    <a:ahLst/>
                    <a:cxnLst>
                      <a:cxn ang="0">
                        <a:pos x="connsiteX0" y="connsiteY0"/>
                      </a:cxn>
                      <a:cxn ang="0">
                        <a:pos x="connsiteX1" y="connsiteY1"/>
                      </a:cxn>
                      <a:cxn ang="0">
                        <a:pos x="connsiteX2" y="connsiteY2"/>
                      </a:cxn>
                      <a:cxn ang="0">
                        <a:pos x="connsiteX3" y="connsiteY3"/>
                      </a:cxn>
                    </a:cxnLst>
                    <a:rect l="l" t="t" r="r" b="b"/>
                    <a:pathLst>
                      <a:path w="5218" h="2452">
                        <a:moveTo>
                          <a:pt x="3856" y="0"/>
                        </a:moveTo>
                        <a:cubicBezTo>
                          <a:pt x="4538" y="1635"/>
                          <a:pt x="-503" y="1090"/>
                          <a:pt x="41" y="2452"/>
                        </a:cubicBezTo>
                        <a:cubicBezTo>
                          <a:pt x="3720" y="2452"/>
                          <a:pt x="1949" y="1226"/>
                          <a:pt x="5219" y="1907"/>
                        </a:cubicBezTo>
                        <a:lnTo>
                          <a:pt x="3856" y="0"/>
                        </a:lnTo>
                        <a:close/>
                      </a:path>
                    </a:pathLst>
                  </a:custGeom>
                  <a:solidFill>
                    <a:srgbClr val="333333"/>
                  </a:solidFill>
                  <a:ln w="0" cap="flat">
                    <a:noFill/>
                    <a:prstDash val="solid"/>
                    <a:miter/>
                  </a:ln>
                </p:spPr>
                <p:txBody>
                  <a:bodyPr rtlCol="0" anchor="ctr"/>
                  <a:lstStyle/>
                  <a:p>
                    <a:endParaRPr lang="en-US"/>
                  </a:p>
                </p:txBody>
              </p:sp>
              <p:sp>
                <p:nvSpPr>
                  <p:cNvPr id="3571" name="Freeform: Shape 3570">
                    <a:extLst>
                      <a:ext uri="{FF2B5EF4-FFF2-40B4-BE49-F238E27FC236}">
                        <a16:creationId xmlns:a16="http://schemas.microsoft.com/office/drawing/2014/main" id="{8739E075-6867-3027-74CF-D6F85B06A49D}"/>
                      </a:ext>
                    </a:extLst>
                  </p:cNvPr>
                  <p:cNvSpPr/>
                  <p:nvPr/>
                </p:nvSpPr>
                <p:spPr>
                  <a:xfrm>
                    <a:off x="20815696" y="1311910"/>
                    <a:ext cx="1362" cy="408"/>
                  </a:xfrm>
                  <a:custGeom>
                    <a:avLst/>
                    <a:gdLst>
                      <a:gd name="connsiteX0" fmla="*/ 1362 w 1362"/>
                      <a:gd name="connsiteY0" fmla="*/ 0 h 408"/>
                      <a:gd name="connsiteX1" fmla="*/ 0 w 1362"/>
                      <a:gd name="connsiteY1" fmla="*/ 272 h 408"/>
                      <a:gd name="connsiteX2" fmla="*/ 953 w 1362"/>
                      <a:gd name="connsiteY2" fmla="*/ 409 h 408"/>
                      <a:gd name="connsiteX3" fmla="*/ 1362 w 1362"/>
                      <a:gd name="connsiteY3" fmla="*/ 0 h 408"/>
                    </a:gdLst>
                    <a:ahLst/>
                    <a:cxnLst>
                      <a:cxn ang="0">
                        <a:pos x="connsiteX0" y="connsiteY0"/>
                      </a:cxn>
                      <a:cxn ang="0">
                        <a:pos x="connsiteX1" y="connsiteY1"/>
                      </a:cxn>
                      <a:cxn ang="0">
                        <a:pos x="connsiteX2" y="connsiteY2"/>
                      </a:cxn>
                      <a:cxn ang="0">
                        <a:pos x="connsiteX3" y="connsiteY3"/>
                      </a:cxn>
                    </a:cxnLst>
                    <a:rect l="l" t="t" r="r" b="b"/>
                    <a:pathLst>
                      <a:path w="1362" h="408">
                        <a:moveTo>
                          <a:pt x="1362" y="0"/>
                        </a:moveTo>
                        <a:lnTo>
                          <a:pt x="0" y="272"/>
                        </a:lnTo>
                        <a:lnTo>
                          <a:pt x="953" y="409"/>
                        </a:lnTo>
                        <a:lnTo>
                          <a:pt x="1362" y="0"/>
                        </a:lnTo>
                        <a:close/>
                      </a:path>
                    </a:pathLst>
                  </a:custGeom>
                  <a:solidFill>
                    <a:srgbClr val="333333"/>
                  </a:solidFill>
                  <a:ln w="0" cap="flat">
                    <a:noFill/>
                    <a:prstDash val="solid"/>
                    <a:miter/>
                  </a:ln>
                </p:spPr>
                <p:txBody>
                  <a:bodyPr rtlCol="0" anchor="ctr"/>
                  <a:lstStyle/>
                  <a:p>
                    <a:endParaRPr lang="en-US"/>
                  </a:p>
                </p:txBody>
              </p:sp>
              <p:sp>
                <p:nvSpPr>
                  <p:cNvPr id="3572" name="Freeform: Shape 3571">
                    <a:extLst>
                      <a:ext uri="{FF2B5EF4-FFF2-40B4-BE49-F238E27FC236}">
                        <a16:creationId xmlns:a16="http://schemas.microsoft.com/office/drawing/2014/main" id="{6B376A33-2F32-89A0-69D6-C92502F4C33E}"/>
                      </a:ext>
                    </a:extLst>
                  </p:cNvPr>
                  <p:cNvSpPr/>
                  <p:nvPr/>
                </p:nvSpPr>
                <p:spPr>
                  <a:xfrm>
                    <a:off x="20777956" y="1281664"/>
                    <a:ext cx="2725" cy="544"/>
                  </a:xfrm>
                  <a:custGeom>
                    <a:avLst/>
                    <a:gdLst>
                      <a:gd name="connsiteX0" fmla="*/ 2180 w 2725"/>
                      <a:gd name="connsiteY0" fmla="*/ 545 h 544"/>
                      <a:gd name="connsiteX1" fmla="*/ 2726 w 2725"/>
                      <a:gd name="connsiteY1" fmla="*/ 0 h 544"/>
                      <a:gd name="connsiteX2" fmla="*/ 0 w 2725"/>
                      <a:gd name="connsiteY2" fmla="*/ 0 h 544"/>
                      <a:gd name="connsiteX3" fmla="*/ 2180 w 2725"/>
                      <a:gd name="connsiteY3" fmla="*/ 545 h 544"/>
                    </a:gdLst>
                    <a:ahLst/>
                    <a:cxnLst>
                      <a:cxn ang="0">
                        <a:pos x="connsiteX0" y="connsiteY0"/>
                      </a:cxn>
                      <a:cxn ang="0">
                        <a:pos x="connsiteX1" y="connsiteY1"/>
                      </a:cxn>
                      <a:cxn ang="0">
                        <a:pos x="connsiteX2" y="connsiteY2"/>
                      </a:cxn>
                      <a:cxn ang="0">
                        <a:pos x="connsiteX3" y="connsiteY3"/>
                      </a:cxn>
                    </a:cxnLst>
                    <a:rect l="l" t="t" r="r" b="b"/>
                    <a:pathLst>
                      <a:path w="2725" h="544">
                        <a:moveTo>
                          <a:pt x="2180" y="545"/>
                        </a:moveTo>
                        <a:lnTo>
                          <a:pt x="2726" y="0"/>
                        </a:lnTo>
                        <a:lnTo>
                          <a:pt x="0" y="0"/>
                        </a:lnTo>
                        <a:lnTo>
                          <a:pt x="2180" y="545"/>
                        </a:lnTo>
                        <a:close/>
                      </a:path>
                    </a:pathLst>
                  </a:custGeom>
                  <a:solidFill>
                    <a:srgbClr val="333333"/>
                  </a:solidFill>
                  <a:ln w="0" cap="flat">
                    <a:noFill/>
                    <a:prstDash val="solid"/>
                    <a:miter/>
                  </a:ln>
                </p:spPr>
                <p:txBody>
                  <a:bodyPr rtlCol="0" anchor="ctr"/>
                  <a:lstStyle/>
                  <a:p>
                    <a:endParaRPr lang="en-US"/>
                  </a:p>
                </p:txBody>
              </p:sp>
              <p:sp>
                <p:nvSpPr>
                  <p:cNvPr id="3573" name="Freeform: Shape 3572">
                    <a:extLst>
                      <a:ext uri="{FF2B5EF4-FFF2-40B4-BE49-F238E27FC236}">
                        <a16:creationId xmlns:a16="http://schemas.microsoft.com/office/drawing/2014/main" id="{709CBADC-0910-37BA-EB12-DA84EA3B5325}"/>
                      </a:ext>
                    </a:extLst>
                  </p:cNvPr>
                  <p:cNvSpPr/>
                  <p:nvPr/>
                </p:nvSpPr>
                <p:spPr>
                  <a:xfrm>
                    <a:off x="20780682" y="1281255"/>
                    <a:ext cx="543" cy="408"/>
                  </a:xfrm>
                  <a:custGeom>
                    <a:avLst/>
                    <a:gdLst>
                      <a:gd name="connsiteX0" fmla="*/ 544 w 543"/>
                      <a:gd name="connsiteY0" fmla="*/ 0 h 408"/>
                      <a:gd name="connsiteX1" fmla="*/ 0 w 543"/>
                      <a:gd name="connsiteY1" fmla="*/ 409 h 408"/>
                      <a:gd name="connsiteX2" fmla="*/ 544 w 543"/>
                      <a:gd name="connsiteY2" fmla="*/ 0 h 408"/>
                    </a:gdLst>
                    <a:ahLst/>
                    <a:cxnLst>
                      <a:cxn ang="0">
                        <a:pos x="connsiteX0" y="connsiteY0"/>
                      </a:cxn>
                      <a:cxn ang="0">
                        <a:pos x="connsiteX1" y="connsiteY1"/>
                      </a:cxn>
                      <a:cxn ang="0">
                        <a:pos x="connsiteX2" y="connsiteY2"/>
                      </a:cxn>
                    </a:cxnLst>
                    <a:rect l="l" t="t" r="r" b="b"/>
                    <a:pathLst>
                      <a:path w="543" h="408">
                        <a:moveTo>
                          <a:pt x="544" y="0"/>
                        </a:moveTo>
                        <a:lnTo>
                          <a:pt x="0" y="409"/>
                        </a:lnTo>
                        <a:lnTo>
                          <a:pt x="544" y="0"/>
                        </a:lnTo>
                        <a:close/>
                      </a:path>
                    </a:pathLst>
                  </a:custGeom>
                  <a:solidFill>
                    <a:srgbClr val="333333"/>
                  </a:solidFill>
                  <a:ln w="0" cap="flat">
                    <a:noFill/>
                    <a:prstDash val="solid"/>
                    <a:miter/>
                  </a:ln>
                </p:spPr>
                <p:txBody>
                  <a:bodyPr rtlCol="0" anchor="ctr"/>
                  <a:lstStyle/>
                  <a:p>
                    <a:endParaRPr lang="en-US"/>
                  </a:p>
                </p:txBody>
              </p:sp>
              <p:sp>
                <p:nvSpPr>
                  <p:cNvPr id="3574" name="Freeform: Shape 3573">
                    <a:extLst>
                      <a:ext uri="{FF2B5EF4-FFF2-40B4-BE49-F238E27FC236}">
                        <a16:creationId xmlns:a16="http://schemas.microsoft.com/office/drawing/2014/main" id="{A41D0F90-6F43-E789-9661-7B355E41F5CF}"/>
                      </a:ext>
                    </a:extLst>
                  </p:cNvPr>
                  <p:cNvSpPr/>
                  <p:nvPr/>
                </p:nvSpPr>
                <p:spPr>
                  <a:xfrm>
                    <a:off x="20814334" y="1314363"/>
                    <a:ext cx="2315" cy="1089"/>
                  </a:xfrm>
                  <a:custGeom>
                    <a:avLst/>
                    <a:gdLst>
                      <a:gd name="connsiteX0" fmla="*/ 0 w 2315"/>
                      <a:gd name="connsiteY0" fmla="*/ 0 h 1089"/>
                      <a:gd name="connsiteX1" fmla="*/ 1226 w 2315"/>
                      <a:gd name="connsiteY1" fmla="*/ 1090 h 1089"/>
                      <a:gd name="connsiteX2" fmla="*/ 2315 w 2315"/>
                      <a:gd name="connsiteY2" fmla="*/ 681 h 1089"/>
                      <a:gd name="connsiteX3" fmla="*/ 0 w 2315"/>
                      <a:gd name="connsiteY3" fmla="*/ 0 h 1089"/>
                    </a:gdLst>
                    <a:ahLst/>
                    <a:cxnLst>
                      <a:cxn ang="0">
                        <a:pos x="connsiteX0" y="connsiteY0"/>
                      </a:cxn>
                      <a:cxn ang="0">
                        <a:pos x="connsiteX1" y="connsiteY1"/>
                      </a:cxn>
                      <a:cxn ang="0">
                        <a:pos x="connsiteX2" y="connsiteY2"/>
                      </a:cxn>
                      <a:cxn ang="0">
                        <a:pos x="connsiteX3" y="connsiteY3"/>
                      </a:cxn>
                    </a:cxnLst>
                    <a:rect l="l" t="t" r="r" b="b"/>
                    <a:pathLst>
                      <a:path w="2315" h="1089">
                        <a:moveTo>
                          <a:pt x="0" y="0"/>
                        </a:moveTo>
                        <a:lnTo>
                          <a:pt x="1226" y="1090"/>
                        </a:lnTo>
                        <a:lnTo>
                          <a:pt x="2315" y="681"/>
                        </a:lnTo>
                        <a:lnTo>
                          <a:pt x="0" y="0"/>
                        </a:lnTo>
                        <a:close/>
                      </a:path>
                    </a:pathLst>
                  </a:custGeom>
                  <a:solidFill>
                    <a:srgbClr val="333333"/>
                  </a:solidFill>
                  <a:ln w="0" cap="flat">
                    <a:noFill/>
                    <a:prstDash val="solid"/>
                    <a:miter/>
                  </a:ln>
                </p:spPr>
                <p:txBody>
                  <a:bodyPr rtlCol="0" anchor="ctr"/>
                  <a:lstStyle/>
                  <a:p>
                    <a:endParaRPr lang="en-US"/>
                  </a:p>
                </p:txBody>
              </p:sp>
              <p:sp>
                <p:nvSpPr>
                  <p:cNvPr id="3575" name="Freeform: Shape 3574">
                    <a:extLst>
                      <a:ext uri="{FF2B5EF4-FFF2-40B4-BE49-F238E27FC236}">
                        <a16:creationId xmlns:a16="http://schemas.microsoft.com/office/drawing/2014/main" id="{D2ED0F28-785D-2036-4EBF-2630EC6CBB38}"/>
                      </a:ext>
                    </a:extLst>
                  </p:cNvPr>
                  <p:cNvSpPr/>
                  <p:nvPr/>
                </p:nvSpPr>
                <p:spPr>
                  <a:xfrm>
                    <a:off x="20802361" y="1301283"/>
                    <a:ext cx="1890" cy="545"/>
                  </a:xfrm>
                  <a:custGeom>
                    <a:avLst/>
                    <a:gdLst>
                      <a:gd name="connsiteX0" fmla="*/ 120 w 1890"/>
                      <a:gd name="connsiteY0" fmla="*/ 545 h 545"/>
                      <a:gd name="connsiteX1" fmla="*/ 1891 w 1890"/>
                      <a:gd name="connsiteY1" fmla="*/ 545 h 545"/>
                      <a:gd name="connsiteX2" fmla="*/ 120 w 1890"/>
                      <a:gd name="connsiteY2" fmla="*/ 545 h 545"/>
                    </a:gdLst>
                    <a:ahLst/>
                    <a:cxnLst>
                      <a:cxn ang="0">
                        <a:pos x="connsiteX0" y="connsiteY0"/>
                      </a:cxn>
                      <a:cxn ang="0">
                        <a:pos x="connsiteX1" y="connsiteY1"/>
                      </a:cxn>
                      <a:cxn ang="0">
                        <a:pos x="connsiteX2" y="connsiteY2"/>
                      </a:cxn>
                    </a:cxnLst>
                    <a:rect l="l" t="t" r="r" b="b"/>
                    <a:pathLst>
                      <a:path w="1890" h="545">
                        <a:moveTo>
                          <a:pt x="120" y="545"/>
                        </a:moveTo>
                        <a:lnTo>
                          <a:pt x="1891" y="545"/>
                        </a:lnTo>
                        <a:cubicBezTo>
                          <a:pt x="1891" y="545"/>
                          <a:pt x="-562" y="-681"/>
                          <a:pt x="120" y="545"/>
                        </a:cubicBezTo>
                        <a:close/>
                      </a:path>
                    </a:pathLst>
                  </a:custGeom>
                  <a:solidFill>
                    <a:srgbClr val="333333"/>
                  </a:solidFill>
                  <a:ln w="0" cap="flat">
                    <a:noFill/>
                    <a:prstDash val="solid"/>
                    <a:miter/>
                  </a:ln>
                </p:spPr>
                <p:txBody>
                  <a:bodyPr rtlCol="0" anchor="ctr"/>
                  <a:lstStyle/>
                  <a:p>
                    <a:endParaRPr lang="en-US"/>
                  </a:p>
                </p:txBody>
              </p:sp>
              <p:sp>
                <p:nvSpPr>
                  <p:cNvPr id="3576" name="Freeform: Shape 3575">
                    <a:extLst>
                      <a:ext uri="{FF2B5EF4-FFF2-40B4-BE49-F238E27FC236}">
                        <a16:creationId xmlns:a16="http://schemas.microsoft.com/office/drawing/2014/main" id="{2DE16773-BEB0-B0FA-406C-2DCAE66694FC}"/>
                      </a:ext>
                    </a:extLst>
                  </p:cNvPr>
                  <p:cNvSpPr/>
                  <p:nvPr/>
                </p:nvSpPr>
                <p:spPr>
                  <a:xfrm>
                    <a:off x="20761744" y="1285751"/>
                    <a:ext cx="2451" cy="1634"/>
                  </a:xfrm>
                  <a:custGeom>
                    <a:avLst/>
                    <a:gdLst>
                      <a:gd name="connsiteX0" fmla="*/ 2179 w 2451"/>
                      <a:gd name="connsiteY0" fmla="*/ 0 h 1634"/>
                      <a:gd name="connsiteX1" fmla="*/ 0 w 2451"/>
                      <a:gd name="connsiteY1" fmla="*/ 1635 h 1634"/>
                      <a:gd name="connsiteX2" fmla="*/ 273 w 2451"/>
                      <a:gd name="connsiteY2" fmla="*/ 1635 h 1634"/>
                      <a:gd name="connsiteX3" fmla="*/ 2451 w 2451"/>
                      <a:gd name="connsiteY3" fmla="*/ 136 h 1634"/>
                      <a:gd name="connsiteX4" fmla="*/ 2179 w 2451"/>
                      <a:gd name="connsiteY4" fmla="*/ 136 h 16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51" h="1634">
                        <a:moveTo>
                          <a:pt x="2179" y="0"/>
                        </a:moveTo>
                        <a:cubicBezTo>
                          <a:pt x="1362" y="409"/>
                          <a:pt x="680" y="954"/>
                          <a:pt x="0" y="1635"/>
                        </a:cubicBezTo>
                        <a:lnTo>
                          <a:pt x="273" y="1635"/>
                        </a:lnTo>
                        <a:cubicBezTo>
                          <a:pt x="953" y="1090"/>
                          <a:pt x="1771" y="545"/>
                          <a:pt x="2451" y="136"/>
                        </a:cubicBezTo>
                        <a:lnTo>
                          <a:pt x="2179" y="136"/>
                        </a:lnTo>
                        <a:close/>
                      </a:path>
                    </a:pathLst>
                  </a:custGeom>
                  <a:solidFill>
                    <a:srgbClr val="333333"/>
                  </a:solidFill>
                  <a:ln w="0" cap="flat">
                    <a:noFill/>
                    <a:prstDash val="solid"/>
                    <a:miter/>
                  </a:ln>
                </p:spPr>
                <p:txBody>
                  <a:bodyPr rtlCol="0" anchor="ctr"/>
                  <a:lstStyle/>
                  <a:p>
                    <a:endParaRPr lang="en-US"/>
                  </a:p>
                </p:txBody>
              </p:sp>
              <p:sp>
                <p:nvSpPr>
                  <p:cNvPr id="3577" name="Freeform: Shape 3576">
                    <a:extLst>
                      <a:ext uri="{FF2B5EF4-FFF2-40B4-BE49-F238E27FC236}">
                        <a16:creationId xmlns:a16="http://schemas.microsoft.com/office/drawing/2014/main" id="{D9E2CB4B-809D-87B1-45CD-973D06386746}"/>
                      </a:ext>
                    </a:extLst>
                  </p:cNvPr>
                  <p:cNvSpPr/>
                  <p:nvPr/>
                </p:nvSpPr>
                <p:spPr>
                  <a:xfrm>
                    <a:off x="20788342" y="1305370"/>
                    <a:ext cx="1876" cy="1498"/>
                  </a:xfrm>
                  <a:custGeom>
                    <a:avLst/>
                    <a:gdLst>
                      <a:gd name="connsiteX0" fmla="*/ 1468 w 1876"/>
                      <a:gd name="connsiteY0" fmla="*/ 0 h 1498"/>
                      <a:gd name="connsiteX1" fmla="*/ 651 w 1876"/>
                      <a:gd name="connsiteY1" fmla="*/ 1499 h 1498"/>
                      <a:gd name="connsiteX2" fmla="*/ 1468 w 1876"/>
                      <a:gd name="connsiteY2" fmla="*/ 0 h 1498"/>
                    </a:gdLst>
                    <a:ahLst/>
                    <a:cxnLst>
                      <a:cxn ang="0">
                        <a:pos x="connsiteX0" y="connsiteY0"/>
                      </a:cxn>
                      <a:cxn ang="0">
                        <a:pos x="connsiteX1" y="connsiteY1"/>
                      </a:cxn>
                      <a:cxn ang="0">
                        <a:pos x="connsiteX2" y="connsiteY2"/>
                      </a:cxn>
                    </a:cxnLst>
                    <a:rect l="l" t="t" r="r" b="b"/>
                    <a:pathLst>
                      <a:path w="1876" h="1498">
                        <a:moveTo>
                          <a:pt x="1468" y="0"/>
                        </a:moveTo>
                        <a:cubicBezTo>
                          <a:pt x="2559" y="1090"/>
                          <a:pt x="-1530" y="545"/>
                          <a:pt x="651" y="1499"/>
                        </a:cubicBezTo>
                        <a:cubicBezTo>
                          <a:pt x="2559" y="1226"/>
                          <a:pt x="1740" y="545"/>
                          <a:pt x="1468" y="0"/>
                        </a:cubicBezTo>
                        <a:close/>
                      </a:path>
                    </a:pathLst>
                  </a:custGeom>
                  <a:solidFill>
                    <a:srgbClr val="333333"/>
                  </a:solidFill>
                  <a:ln w="0" cap="flat">
                    <a:noFill/>
                    <a:prstDash val="solid"/>
                    <a:miter/>
                  </a:ln>
                </p:spPr>
                <p:txBody>
                  <a:bodyPr rtlCol="0" anchor="ctr"/>
                  <a:lstStyle/>
                  <a:p>
                    <a:endParaRPr lang="en-US"/>
                  </a:p>
                </p:txBody>
              </p:sp>
              <p:sp>
                <p:nvSpPr>
                  <p:cNvPr id="3578" name="Freeform: Shape 3577">
                    <a:extLst>
                      <a:ext uri="{FF2B5EF4-FFF2-40B4-BE49-F238E27FC236}">
                        <a16:creationId xmlns:a16="http://schemas.microsoft.com/office/drawing/2014/main" id="{DA5D6449-82BC-55B0-6CF9-C7D7B06138CF}"/>
                      </a:ext>
                    </a:extLst>
                  </p:cNvPr>
                  <p:cNvSpPr/>
                  <p:nvPr/>
                </p:nvSpPr>
                <p:spPr>
                  <a:xfrm>
                    <a:off x="20764059" y="1303463"/>
                    <a:ext cx="681" cy="544"/>
                  </a:xfrm>
                  <a:custGeom>
                    <a:avLst/>
                    <a:gdLst>
                      <a:gd name="connsiteX0" fmla="*/ 682 w 681"/>
                      <a:gd name="connsiteY0" fmla="*/ 0 h 544"/>
                      <a:gd name="connsiteX1" fmla="*/ 0 w 681"/>
                      <a:gd name="connsiteY1" fmla="*/ 545 h 544"/>
                      <a:gd name="connsiteX2" fmla="*/ 682 w 681"/>
                      <a:gd name="connsiteY2" fmla="*/ 0 h 544"/>
                    </a:gdLst>
                    <a:ahLst/>
                    <a:cxnLst>
                      <a:cxn ang="0">
                        <a:pos x="connsiteX0" y="connsiteY0"/>
                      </a:cxn>
                      <a:cxn ang="0">
                        <a:pos x="connsiteX1" y="connsiteY1"/>
                      </a:cxn>
                      <a:cxn ang="0">
                        <a:pos x="connsiteX2" y="connsiteY2"/>
                      </a:cxn>
                    </a:cxnLst>
                    <a:rect l="l" t="t" r="r" b="b"/>
                    <a:pathLst>
                      <a:path w="681" h="544">
                        <a:moveTo>
                          <a:pt x="682" y="0"/>
                        </a:moveTo>
                        <a:cubicBezTo>
                          <a:pt x="682" y="0"/>
                          <a:pt x="136" y="273"/>
                          <a:pt x="0" y="545"/>
                        </a:cubicBezTo>
                        <a:cubicBezTo>
                          <a:pt x="273" y="409"/>
                          <a:pt x="546" y="136"/>
                          <a:pt x="682" y="0"/>
                        </a:cubicBezTo>
                        <a:close/>
                      </a:path>
                    </a:pathLst>
                  </a:custGeom>
                  <a:solidFill>
                    <a:srgbClr val="333333"/>
                  </a:solidFill>
                  <a:ln w="0" cap="flat">
                    <a:noFill/>
                    <a:prstDash val="solid"/>
                    <a:miter/>
                  </a:ln>
                </p:spPr>
                <p:txBody>
                  <a:bodyPr rtlCol="0" anchor="ctr"/>
                  <a:lstStyle/>
                  <a:p>
                    <a:endParaRPr lang="en-US"/>
                  </a:p>
                </p:txBody>
              </p:sp>
              <p:sp>
                <p:nvSpPr>
                  <p:cNvPr id="3579" name="Freeform: Shape 3578">
                    <a:extLst>
                      <a:ext uri="{FF2B5EF4-FFF2-40B4-BE49-F238E27FC236}">
                        <a16:creationId xmlns:a16="http://schemas.microsoft.com/office/drawing/2014/main" id="{F2D85392-D28C-A611-96C2-1789D19491F9}"/>
                      </a:ext>
                    </a:extLst>
                  </p:cNvPr>
                  <p:cNvSpPr/>
                  <p:nvPr/>
                </p:nvSpPr>
                <p:spPr>
                  <a:xfrm>
                    <a:off x="20764741" y="1302509"/>
                    <a:ext cx="2316" cy="953"/>
                  </a:xfrm>
                  <a:custGeom>
                    <a:avLst/>
                    <a:gdLst>
                      <a:gd name="connsiteX0" fmla="*/ 0 w 2316"/>
                      <a:gd name="connsiteY0" fmla="*/ 954 h 953"/>
                      <a:gd name="connsiteX1" fmla="*/ 2317 w 2316"/>
                      <a:gd name="connsiteY1" fmla="*/ 0 h 953"/>
                      <a:gd name="connsiteX2" fmla="*/ 0 w 2316"/>
                      <a:gd name="connsiteY2" fmla="*/ 954 h 953"/>
                    </a:gdLst>
                    <a:ahLst/>
                    <a:cxnLst>
                      <a:cxn ang="0">
                        <a:pos x="connsiteX0" y="connsiteY0"/>
                      </a:cxn>
                      <a:cxn ang="0">
                        <a:pos x="connsiteX1" y="connsiteY1"/>
                      </a:cxn>
                      <a:cxn ang="0">
                        <a:pos x="connsiteX2" y="connsiteY2"/>
                      </a:cxn>
                    </a:cxnLst>
                    <a:rect l="l" t="t" r="r" b="b"/>
                    <a:pathLst>
                      <a:path w="2316" h="953">
                        <a:moveTo>
                          <a:pt x="0" y="954"/>
                        </a:moveTo>
                        <a:cubicBezTo>
                          <a:pt x="817" y="545"/>
                          <a:pt x="1908" y="545"/>
                          <a:pt x="2317" y="0"/>
                        </a:cubicBezTo>
                        <a:cubicBezTo>
                          <a:pt x="1089" y="0"/>
                          <a:pt x="682" y="409"/>
                          <a:pt x="0" y="954"/>
                        </a:cubicBezTo>
                        <a:close/>
                      </a:path>
                    </a:pathLst>
                  </a:custGeom>
                  <a:solidFill>
                    <a:srgbClr val="333333"/>
                  </a:solidFill>
                  <a:ln w="0" cap="flat">
                    <a:noFill/>
                    <a:prstDash val="solid"/>
                    <a:miter/>
                  </a:ln>
                </p:spPr>
                <p:txBody>
                  <a:bodyPr rtlCol="0" anchor="ctr"/>
                  <a:lstStyle/>
                  <a:p>
                    <a:endParaRPr lang="en-US"/>
                  </a:p>
                </p:txBody>
              </p:sp>
              <p:sp>
                <p:nvSpPr>
                  <p:cNvPr id="3580" name="Freeform: Shape 3579">
                    <a:extLst>
                      <a:ext uri="{FF2B5EF4-FFF2-40B4-BE49-F238E27FC236}">
                        <a16:creationId xmlns:a16="http://schemas.microsoft.com/office/drawing/2014/main" id="{AA40EDC9-7EAB-2AC9-4987-DE81B36F4962}"/>
                      </a:ext>
                    </a:extLst>
                  </p:cNvPr>
                  <p:cNvSpPr/>
                  <p:nvPr/>
                </p:nvSpPr>
                <p:spPr>
                  <a:xfrm>
                    <a:off x="20755422" y="1306733"/>
                    <a:ext cx="1960" cy="2512"/>
                  </a:xfrm>
                  <a:custGeom>
                    <a:avLst/>
                    <a:gdLst>
                      <a:gd name="connsiteX0" fmla="*/ 189 w 1960"/>
                      <a:gd name="connsiteY0" fmla="*/ 2316 h 2512"/>
                      <a:gd name="connsiteX1" fmla="*/ 1008 w 1960"/>
                      <a:gd name="connsiteY1" fmla="*/ 1907 h 2512"/>
                      <a:gd name="connsiteX2" fmla="*/ 1280 w 1960"/>
                      <a:gd name="connsiteY2" fmla="*/ 1771 h 2512"/>
                      <a:gd name="connsiteX3" fmla="*/ 1688 w 1960"/>
                      <a:gd name="connsiteY3" fmla="*/ 681 h 2512"/>
                      <a:gd name="connsiteX4" fmla="*/ 1961 w 1960"/>
                      <a:gd name="connsiteY4" fmla="*/ 0 h 2512"/>
                      <a:gd name="connsiteX5" fmla="*/ 1553 w 1960"/>
                      <a:gd name="connsiteY5" fmla="*/ 817 h 2512"/>
                      <a:gd name="connsiteX6" fmla="*/ 189 w 1960"/>
                      <a:gd name="connsiteY6" fmla="*/ 2316 h 2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0" h="2512">
                        <a:moveTo>
                          <a:pt x="189" y="2316"/>
                        </a:moveTo>
                        <a:lnTo>
                          <a:pt x="1008" y="1907"/>
                        </a:lnTo>
                        <a:cubicBezTo>
                          <a:pt x="599" y="2861"/>
                          <a:pt x="1008" y="2589"/>
                          <a:pt x="1280" y="1771"/>
                        </a:cubicBezTo>
                        <a:cubicBezTo>
                          <a:pt x="1961" y="1226"/>
                          <a:pt x="1824" y="954"/>
                          <a:pt x="1688" y="681"/>
                        </a:cubicBezTo>
                        <a:lnTo>
                          <a:pt x="1961" y="0"/>
                        </a:lnTo>
                        <a:cubicBezTo>
                          <a:pt x="1961" y="0"/>
                          <a:pt x="1688" y="545"/>
                          <a:pt x="1553" y="817"/>
                        </a:cubicBezTo>
                        <a:cubicBezTo>
                          <a:pt x="326" y="1499"/>
                          <a:pt x="-354" y="2044"/>
                          <a:pt x="189" y="2316"/>
                        </a:cubicBezTo>
                        <a:close/>
                      </a:path>
                    </a:pathLst>
                  </a:custGeom>
                  <a:solidFill>
                    <a:srgbClr val="333333"/>
                  </a:solidFill>
                  <a:ln w="0" cap="flat">
                    <a:noFill/>
                    <a:prstDash val="solid"/>
                    <a:miter/>
                  </a:ln>
                </p:spPr>
                <p:txBody>
                  <a:bodyPr rtlCol="0" anchor="ctr"/>
                  <a:lstStyle/>
                  <a:p>
                    <a:endParaRPr lang="en-US"/>
                  </a:p>
                </p:txBody>
              </p:sp>
              <p:sp>
                <p:nvSpPr>
                  <p:cNvPr id="3581" name="Freeform: Shape 3580">
                    <a:extLst>
                      <a:ext uri="{FF2B5EF4-FFF2-40B4-BE49-F238E27FC236}">
                        <a16:creationId xmlns:a16="http://schemas.microsoft.com/office/drawing/2014/main" id="{C089C819-3393-3DBE-72CC-41F00275DC7C}"/>
                      </a:ext>
                    </a:extLst>
                  </p:cNvPr>
                  <p:cNvSpPr/>
                  <p:nvPr/>
                </p:nvSpPr>
                <p:spPr>
                  <a:xfrm>
                    <a:off x="20711468" y="1319676"/>
                    <a:ext cx="5177" cy="8311"/>
                  </a:xfrm>
                  <a:custGeom>
                    <a:avLst/>
                    <a:gdLst>
                      <a:gd name="connsiteX0" fmla="*/ 0 w 5177"/>
                      <a:gd name="connsiteY0" fmla="*/ 8175 h 8311"/>
                      <a:gd name="connsiteX1" fmla="*/ 3679 w 5177"/>
                      <a:gd name="connsiteY1" fmla="*/ 5177 h 8311"/>
                      <a:gd name="connsiteX2" fmla="*/ 5177 w 5177"/>
                      <a:gd name="connsiteY2" fmla="*/ 0 h 8311"/>
                      <a:gd name="connsiteX3" fmla="*/ 0 w 5177"/>
                      <a:gd name="connsiteY3" fmla="*/ 8311 h 8311"/>
                    </a:gdLst>
                    <a:ahLst/>
                    <a:cxnLst>
                      <a:cxn ang="0">
                        <a:pos x="connsiteX0" y="connsiteY0"/>
                      </a:cxn>
                      <a:cxn ang="0">
                        <a:pos x="connsiteX1" y="connsiteY1"/>
                      </a:cxn>
                      <a:cxn ang="0">
                        <a:pos x="connsiteX2" y="connsiteY2"/>
                      </a:cxn>
                      <a:cxn ang="0">
                        <a:pos x="connsiteX3" y="connsiteY3"/>
                      </a:cxn>
                    </a:cxnLst>
                    <a:rect l="l" t="t" r="r" b="b"/>
                    <a:pathLst>
                      <a:path w="5177" h="8311">
                        <a:moveTo>
                          <a:pt x="0" y="8175"/>
                        </a:moveTo>
                        <a:cubicBezTo>
                          <a:pt x="2317" y="5177"/>
                          <a:pt x="2997" y="4496"/>
                          <a:pt x="3679" y="5177"/>
                        </a:cubicBezTo>
                        <a:cubicBezTo>
                          <a:pt x="5723" y="2316"/>
                          <a:pt x="4224" y="1907"/>
                          <a:pt x="5177" y="0"/>
                        </a:cubicBezTo>
                        <a:cubicBezTo>
                          <a:pt x="2997" y="3406"/>
                          <a:pt x="2180" y="3951"/>
                          <a:pt x="0" y="8311"/>
                        </a:cubicBezTo>
                        <a:close/>
                      </a:path>
                    </a:pathLst>
                  </a:custGeom>
                  <a:solidFill>
                    <a:srgbClr val="333333"/>
                  </a:solidFill>
                  <a:ln w="0" cap="flat">
                    <a:noFill/>
                    <a:prstDash val="solid"/>
                    <a:miter/>
                  </a:ln>
                </p:spPr>
                <p:txBody>
                  <a:bodyPr rtlCol="0" anchor="ctr"/>
                  <a:lstStyle/>
                  <a:p>
                    <a:endParaRPr lang="en-US"/>
                  </a:p>
                </p:txBody>
              </p:sp>
              <p:sp>
                <p:nvSpPr>
                  <p:cNvPr id="3582" name="Freeform: Shape 3581">
                    <a:extLst>
                      <a:ext uri="{FF2B5EF4-FFF2-40B4-BE49-F238E27FC236}">
                        <a16:creationId xmlns:a16="http://schemas.microsoft.com/office/drawing/2014/main" id="{2A40E545-9FAE-36AA-EC6D-42E38BC80592}"/>
                      </a:ext>
                    </a:extLst>
                  </p:cNvPr>
                  <p:cNvSpPr/>
                  <p:nvPr/>
                </p:nvSpPr>
                <p:spPr>
                  <a:xfrm>
                    <a:off x="20716509" y="1318450"/>
                    <a:ext cx="818" cy="1226"/>
                  </a:xfrm>
                  <a:custGeom>
                    <a:avLst/>
                    <a:gdLst>
                      <a:gd name="connsiteX0" fmla="*/ 0 w 818"/>
                      <a:gd name="connsiteY0" fmla="*/ 1226 h 1226"/>
                      <a:gd name="connsiteX1" fmla="*/ 818 w 818"/>
                      <a:gd name="connsiteY1" fmla="*/ 0 h 1226"/>
                      <a:gd name="connsiteX2" fmla="*/ 0 w 818"/>
                      <a:gd name="connsiteY2" fmla="*/ 1226 h 1226"/>
                    </a:gdLst>
                    <a:ahLst/>
                    <a:cxnLst>
                      <a:cxn ang="0">
                        <a:pos x="connsiteX0" y="connsiteY0"/>
                      </a:cxn>
                      <a:cxn ang="0">
                        <a:pos x="connsiteX1" y="connsiteY1"/>
                      </a:cxn>
                      <a:cxn ang="0">
                        <a:pos x="connsiteX2" y="connsiteY2"/>
                      </a:cxn>
                    </a:cxnLst>
                    <a:rect l="l" t="t" r="r" b="b"/>
                    <a:pathLst>
                      <a:path w="818" h="1226">
                        <a:moveTo>
                          <a:pt x="0" y="1226"/>
                        </a:moveTo>
                        <a:cubicBezTo>
                          <a:pt x="0" y="1226"/>
                          <a:pt x="409" y="545"/>
                          <a:pt x="818" y="0"/>
                        </a:cubicBezTo>
                        <a:cubicBezTo>
                          <a:pt x="409" y="409"/>
                          <a:pt x="273" y="818"/>
                          <a:pt x="0" y="1226"/>
                        </a:cubicBezTo>
                        <a:close/>
                      </a:path>
                    </a:pathLst>
                  </a:custGeom>
                  <a:solidFill>
                    <a:srgbClr val="333333"/>
                  </a:solidFill>
                  <a:ln w="0" cap="flat">
                    <a:noFill/>
                    <a:prstDash val="solid"/>
                    <a:miter/>
                  </a:ln>
                </p:spPr>
                <p:txBody>
                  <a:bodyPr rtlCol="0" anchor="ctr"/>
                  <a:lstStyle/>
                  <a:p>
                    <a:endParaRPr lang="en-US"/>
                  </a:p>
                </p:txBody>
              </p:sp>
              <p:sp>
                <p:nvSpPr>
                  <p:cNvPr id="3583" name="Freeform: Shape 3582">
                    <a:extLst>
                      <a:ext uri="{FF2B5EF4-FFF2-40B4-BE49-F238E27FC236}">
                        <a16:creationId xmlns:a16="http://schemas.microsoft.com/office/drawing/2014/main" id="{5639C4A3-7260-A3F7-6FFB-A504889CA403}"/>
                      </a:ext>
                    </a:extLst>
                  </p:cNvPr>
                  <p:cNvSpPr/>
                  <p:nvPr/>
                </p:nvSpPr>
                <p:spPr>
                  <a:xfrm>
                    <a:off x="20769782" y="1312455"/>
                    <a:ext cx="952" cy="2043"/>
                  </a:xfrm>
                  <a:custGeom>
                    <a:avLst/>
                    <a:gdLst>
                      <a:gd name="connsiteX0" fmla="*/ 953 w 952"/>
                      <a:gd name="connsiteY0" fmla="*/ 0 h 2043"/>
                      <a:gd name="connsiteX1" fmla="*/ 0 w 952"/>
                      <a:gd name="connsiteY1" fmla="*/ 2044 h 2043"/>
                      <a:gd name="connsiteX2" fmla="*/ 546 w 952"/>
                      <a:gd name="connsiteY2" fmla="*/ 1635 h 2043"/>
                      <a:gd name="connsiteX3" fmla="*/ 953 w 952"/>
                      <a:gd name="connsiteY3" fmla="*/ 0 h 2043"/>
                    </a:gdLst>
                    <a:ahLst/>
                    <a:cxnLst>
                      <a:cxn ang="0">
                        <a:pos x="connsiteX0" y="connsiteY0"/>
                      </a:cxn>
                      <a:cxn ang="0">
                        <a:pos x="connsiteX1" y="connsiteY1"/>
                      </a:cxn>
                      <a:cxn ang="0">
                        <a:pos x="connsiteX2" y="connsiteY2"/>
                      </a:cxn>
                      <a:cxn ang="0">
                        <a:pos x="connsiteX3" y="connsiteY3"/>
                      </a:cxn>
                    </a:cxnLst>
                    <a:rect l="l" t="t" r="r" b="b"/>
                    <a:pathLst>
                      <a:path w="952" h="2043">
                        <a:moveTo>
                          <a:pt x="953" y="0"/>
                        </a:moveTo>
                        <a:lnTo>
                          <a:pt x="0" y="2044"/>
                        </a:lnTo>
                        <a:lnTo>
                          <a:pt x="546" y="1635"/>
                        </a:lnTo>
                        <a:lnTo>
                          <a:pt x="953" y="0"/>
                        </a:lnTo>
                        <a:close/>
                      </a:path>
                    </a:pathLst>
                  </a:custGeom>
                  <a:solidFill>
                    <a:srgbClr val="333333"/>
                  </a:solidFill>
                  <a:ln w="0" cap="flat">
                    <a:noFill/>
                    <a:prstDash val="solid"/>
                    <a:miter/>
                  </a:ln>
                </p:spPr>
                <p:txBody>
                  <a:bodyPr rtlCol="0" anchor="ctr"/>
                  <a:lstStyle/>
                  <a:p>
                    <a:endParaRPr lang="en-US"/>
                  </a:p>
                </p:txBody>
              </p:sp>
              <p:sp>
                <p:nvSpPr>
                  <p:cNvPr id="3584" name="Freeform: Shape 3583">
                    <a:extLst>
                      <a:ext uri="{FF2B5EF4-FFF2-40B4-BE49-F238E27FC236}">
                        <a16:creationId xmlns:a16="http://schemas.microsoft.com/office/drawing/2014/main" id="{8F10D30D-FD75-C682-BC79-1A3ADC5F0BD3}"/>
                      </a:ext>
                    </a:extLst>
                  </p:cNvPr>
                  <p:cNvSpPr/>
                  <p:nvPr/>
                </p:nvSpPr>
                <p:spPr>
                  <a:xfrm>
                    <a:off x="20708109" y="1330478"/>
                    <a:ext cx="1587" cy="2068"/>
                  </a:xfrm>
                  <a:custGeom>
                    <a:avLst/>
                    <a:gdLst>
                      <a:gd name="connsiteX0" fmla="*/ 89 w 1587"/>
                      <a:gd name="connsiteY0" fmla="*/ 2005 h 2068"/>
                      <a:gd name="connsiteX1" fmla="*/ 1587 w 1587"/>
                      <a:gd name="connsiteY1" fmla="*/ 97 h 2068"/>
                      <a:gd name="connsiteX2" fmla="*/ 89 w 1587"/>
                      <a:gd name="connsiteY2" fmla="*/ 2005 h 2068"/>
                    </a:gdLst>
                    <a:ahLst/>
                    <a:cxnLst>
                      <a:cxn ang="0">
                        <a:pos x="connsiteX0" y="connsiteY0"/>
                      </a:cxn>
                      <a:cxn ang="0">
                        <a:pos x="connsiteX1" y="connsiteY1"/>
                      </a:cxn>
                      <a:cxn ang="0">
                        <a:pos x="connsiteX2" y="connsiteY2"/>
                      </a:cxn>
                    </a:cxnLst>
                    <a:rect l="l" t="t" r="r" b="b"/>
                    <a:pathLst>
                      <a:path w="1587" h="2068">
                        <a:moveTo>
                          <a:pt x="89" y="2005"/>
                        </a:moveTo>
                        <a:cubicBezTo>
                          <a:pt x="89" y="2005"/>
                          <a:pt x="1043" y="370"/>
                          <a:pt x="1587" y="97"/>
                        </a:cubicBezTo>
                        <a:cubicBezTo>
                          <a:pt x="771" y="-584"/>
                          <a:pt x="-320" y="2550"/>
                          <a:pt x="89" y="2005"/>
                        </a:cubicBezTo>
                        <a:close/>
                      </a:path>
                    </a:pathLst>
                  </a:custGeom>
                  <a:solidFill>
                    <a:srgbClr val="333333"/>
                  </a:solidFill>
                  <a:ln w="0" cap="flat">
                    <a:noFill/>
                    <a:prstDash val="solid"/>
                    <a:miter/>
                  </a:ln>
                </p:spPr>
                <p:txBody>
                  <a:bodyPr rtlCol="0" anchor="ctr"/>
                  <a:lstStyle/>
                  <a:p>
                    <a:endParaRPr lang="en-US"/>
                  </a:p>
                </p:txBody>
              </p:sp>
              <p:sp>
                <p:nvSpPr>
                  <p:cNvPr id="3585" name="Freeform: Shape 3584">
                    <a:extLst>
                      <a:ext uri="{FF2B5EF4-FFF2-40B4-BE49-F238E27FC236}">
                        <a16:creationId xmlns:a16="http://schemas.microsoft.com/office/drawing/2014/main" id="{7EC254E6-9C96-3376-6319-CB97A1121664}"/>
                      </a:ext>
                    </a:extLst>
                  </p:cNvPr>
                  <p:cNvSpPr/>
                  <p:nvPr/>
                </p:nvSpPr>
                <p:spPr>
                  <a:xfrm>
                    <a:off x="20730992" y="1328260"/>
                    <a:ext cx="2275" cy="2316"/>
                  </a:xfrm>
                  <a:custGeom>
                    <a:avLst/>
                    <a:gdLst>
                      <a:gd name="connsiteX0" fmla="*/ 97 w 2275"/>
                      <a:gd name="connsiteY0" fmla="*/ 2316 h 2316"/>
                      <a:gd name="connsiteX1" fmla="*/ 2275 w 2275"/>
                      <a:gd name="connsiteY1" fmla="*/ 0 h 2316"/>
                      <a:gd name="connsiteX2" fmla="*/ 97 w 2275"/>
                      <a:gd name="connsiteY2" fmla="*/ 2316 h 2316"/>
                    </a:gdLst>
                    <a:ahLst/>
                    <a:cxnLst>
                      <a:cxn ang="0">
                        <a:pos x="connsiteX0" y="connsiteY0"/>
                      </a:cxn>
                      <a:cxn ang="0">
                        <a:pos x="connsiteX1" y="connsiteY1"/>
                      </a:cxn>
                      <a:cxn ang="0">
                        <a:pos x="connsiteX2" y="connsiteY2"/>
                      </a:cxn>
                    </a:cxnLst>
                    <a:rect l="l" t="t" r="r" b="b"/>
                    <a:pathLst>
                      <a:path w="2275" h="2316">
                        <a:moveTo>
                          <a:pt x="97" y="2316"/>
                        </a:moveTo>
                        <a:cubicBezTo>
                          <a:pt x="97" y="2316"/>
                          <a:pt x="1595" y="545"/>
                          <a:pt x="2275" y="0"/>
                        </a:cubicBezTo>
                        <a:cubicBezTo>
                          <a:pt x="1459" y="954"/>
                          <a:pt x="-449" y="681"/>
                          <a:pt x="97" y="2316"/>
                        </a:cubicBezTo>
                        <a:close/>
                      </a:path>
                    </a:pathLst>
                  </a:custGeom>
                  <a:solidFill>
                    <a:srgbClr val="333333"/>
                  </a:solidFill>
                  <a:ln w="0" cap="flat">
                    <a:noFill/>
                    <a:prstDash val="solid"/>
                    <a:miter/>
                  </a:ln>
                </p:spPr>
                <p:txBody>
                  <a:bodyPr rtlCol="0" anchor="ctr"/>
                  <a:lstStyle/>
                  <a:p>
                    <a:endParaRPr lang="en-US"/>
                  </a:p>
                </p:txBody>
              </p:sp>
              <p:sp>
                <p:nvSpPr>
                  <p:cNvPr id="3586" name="Freeform: Shape 3585">
                    <a:extLst>
                      <a:ext uri="{FF2B5EF4-FFF2-40B4-BE49-F238E27FC236}">
                        <a16:creationId xmlns:a16="http://schemas.microsoft.com/office/drawing/2014/main" id="{6878E26A-9121-877D-0013-E730A2E0B356}"/>
                      </a:ext>
                    </a:extLst>
                  </p:cNvPr>
                  <p:cNvSpPr/>
                  <p:nvPr/>
                </p:nvSpPr>
                <p:spPr>
                  <a:xfrm>
                    <a:off x="20707245" y="1341610"/>
                    <a:ext cx="1907" cy="2045"/>
                  </a:xfrm>
                  <a:custGeom>
                    <a:avLst/>
                    <a:gdLst>
                      <a:gd name="connsiteX0" fmla="*/ 0 w 1907"/>
                      <a:gd name="connsiteY0" fmla="*/ 2045 h 2045"/>
                      <a:gd name="connsiteX1" fmla="*/ 1908 w 1907"/>
                      <a:gd name="connsiteY1" fmla="*/ 1500 h 2045"/>
                      <a:gd name="connsiteX2" fmla="*/ 0 w 1907"/>
                      <a:gd name="connsiteY2" fmla="*/ 2045 h 2045"/>
                    </a:gdLst>
                    <a:ahLst/>
                    <a:cxnLst>
                      <a:cxn ang="0">
                        <a:pos x="connsiteX0" y="connsiteY0"/>
                      </a:cxn>
                      <a:cxn ang="0">
                        <a:pos x="connsiteX1" y="connsiteY1"/>
                      </a:cxn>
                      <a:cxn ang="0">
                        <a:pos x="connsiteX2" y="connsiteY2"/>
                      </a:cxn>
                    </a:cxnLst>
                    <a:rect l="l" t="t" r="r" b="b"/>
                    <a:pathLst>
                      <a:path w="1907" h="2045">
                        <a:moveTo>
                          <a:pt x="0" y="2045"/>
                        </a:moveTo>
                        <a:cubicBezTo>
                          <a:pt x="0" y="2045"/>
                          <a:pt x="1362" y="819"/>
                          <a:pt x="1908" y="1500"/>
                        </a:cubicBezTo>
                        <a:cubicBezTo>
                          <a:pt x="1908" y="410"/>
                          <a:pt x="953" y="-1497"/>
                          <a:pt x="0" y="2045"/>
                        </a:cubicBezTo>
                        <a:close/>
                      </a:path>
                    </a:pathLst>
                  </a:custGeom>
                  <a:solidFill>
                    <a:srgbClr val="333333"/>
                  </a:solidFill>
                  <a:ln w="0" cap="flat">
                    <a:noFill/>
                    <a:prstDash val="solid"/>
                    <a:miter/>
                  </a:ln>
                </p:spPr>
                <p:txBody>
                  <a:bodyPr rtlCol="0" anchor="ctr"/>
                  <a:lstStyle/>
                  <a:p>
                    <a:endParaRPr lang="en-US"/>
                  </a:p>
                </p:txBody>
              </p:sp>
              <p:sp>
                <p:nvSpPr>
                  <p:cNvPr id="3587" name="Freeform: Shape 3586">
                    <a:extLst>
                      <a:ext uri="{FF2B5EF4-FFF2-40B4-BE49-F238E27FC236}">
                        <a16:creationId xmlns:a16="http://schemas.microsoft.com/office/drawing/2014/main" id="{556F3169-5E5D-0363-6146-4F9436135E3E}"/>
                      </a:ext>
                    </a:extLst>
                  </p:cNvPr>
                  <p:cNvSpPr/>
                  <p:nvPr/>
                </p:nvSpPr>
                <p:spPr>
                  <a:xfrm>
                    <a:off x="20727819" y="1332892"/>
                    <a:ext cx="1089" cy="2452"/>
                  </a:xfrm>
                  <a:custGeom>
                    <a:avLst/>
                    <a:gdLst>
                      <a:gd name="connsiteX0" fmla="*/ 0 w 1089"/>
                      <a:gd name="connsiteY0" fmla="*/ 2452 h 2452"/>
                      <a:gd name="connsiteX1" fmla="*/ 544 w 1089"/>
                      <a:gd name="connsiteY1" fmla="*/ 2180 h 2452"/>
                      <a:gd name="connsiteX2" fmla="*/ 1089 w 1089"/>
                      <a:gd name="connsiteY2" fmla="*/ 0 h 2452"/>
                      <a:gd name="connsiteX3" fmla="*/ 0 w 1089"/>
                      <a:gd name="connsiteY3" fmla="*/ 2452 h 2452"/>
                    </a:gdLst>
                    <a:ahLst/>
                    <a:cxnLst>
                      <a:cxn ang="0">
                        <a:pos x="connsiteX0" y="connsiteY0"/>
                      </a:cxn>
                      <a:cxn ang="0">
                        <a:pos x="connsiteX1" y="connsiteY1"/>
                      </a:cxn>
                      <a:cxn ang="0">
                        <a:pos x="connsiteX2" y="connsiteY2"/>
                      </a:cxn>
                      <a:cxn ang="0">
                        <a:pos x="connsiteX3" y="connsiteY3"/>
                      </a:cxn>
                    </a:cxnLst>
                    <a:rect l="l" t="t" r="r" b="b"/>
                    <a:pathLst>
                      <a:path w="1089" h="2452">
                        <a:moveTo>
                          <a:pt x="0" y="2452"/>
                        </a:moveTo>
                        <a:lnTo>
                          <a:pt x="544" y="2180"/>
                        </a:lnTo>
                        <a:lnTo>
                          <a:pt x="1089" y="0"/>
                        </a:lnTo>
                        <a:lnTo>
                          <a:pt x="0" y="2452"/>
                        </a:lnTo>
                        <a:close/>
                      </a:path>
                    </a:pathLst>
                  </a:custGeom>
                  <a:solidFill>
                    <a:srgbClr val="333333"/>
                  </a:solidFill>
                  <a:ln w="0" cap="flat">
                    <a:noFill/>
                    <a:prstDash val="solid"/>
                    <a:miter/>
                  </a:ln>
                </p:spPr>
                <p:txBody>
                  <a:bodyPr rtlCol="0" anchor="ctr"/>
                  <a:lstStyle/>
                  <a:p>
                    <a:endParaRPr lang="en-US"/>
                  </a:p>
                </p:txBody>
              </p:sp>
              <p:sp>
                <p:nvSpPr>
                  <p:cNvPr id="3588" name="Freeform: Shape 3587">
                    <a:extLst>
                      <a:ext uri="{FF2B5EF4-FFF2-40B4-BE49-F238E27FC236}">
                        <a16:creationId xmlns:a16="http://schemas.microsoft.com/office/drawing/2014/main" id="{6E89957C-EED8-5BA8-8E0A-2AE0D3435BBD}"/>
                      </a:ext>
                    </a:extLst>
                  </p:cNvPr>
                  <p:cNvSpPr/>
                  <p:nvPr/>
                </p:nvSpPr>
                <p:spPr>
                  <a:xfrm>
                    <a:off x="20739202" y="1334663"/>
                    <a:ext cx="4308" cy="3406"/>
                  </a:xfrm>
                  <a:custGeom>
                    <a:avLst/>
                    <a:gdLst>
                      <a:gd name="connsiteX0" fmla="*/ 4283 w 4308"/>
                      <a:gd name="connsiteY0" fmla="*/ 2316 h 3406"/>
                      <a:gd name="connsiteX1" fmla="*/ 1423 w 4308"/>
                      <a:gd name="connsiteY1" fmla="*/ 0 h 3406"/>
                      <a:gd name="connsiteX2" fmla="*/ 742 w 4308"/>
                      <a:gd name="connsiteY2" fmla="*/ 3406 h 3406"/>
                      <a:gd name="connsiteX3" fmla="*/ 4283 w 4308"/>
                      <a:gd name="connsiteY3" fmla="*/ 2316 h 3406"/>
                    </a:gdLst>
                    <a:ahLst/>
                    <a:cxnLst>
                      <a:cxn ang="0">
                        <a:pos x="connsiteX0" y="connsiteY0"/>
                      </a:cxn>
                      <a:cxn ang="0">
                        <a:pos x="connsiteX1" y="connsiteY1"/>
                      </a:cxn>
                      <a:cxn ang="0">
                        <a:pos x="connsiteX2" y="connsiteY2"/>
                      </a:cxn>
                      <a:cxn ang="0">
                        <a:pos x="connsiteX3" y="connsiteY3"/>
                      </a:cxn>
                    </a:cxnLst>
                    <a:rect l="l" t="t" r="r" b="b"/>
                    <a:pathLst>
                      <a:path w="4308" h="3406">
                        <a:moveTo>
                          <a:pt x="4283" y="2316"/>
                        </a:moveTo>
                        <a:cubicBezTo>
                          <a:pt x="4692" y="-136"/>
                          <a:pt x="60" y="3542"/>
                          <a:pt x="1423" y="0"/>
                        </a:cubicBezTo>
                        <a:cubicBezTo>
                          <a:pt x="-2393" y="3270"/>
                          <a:pt x="2921" y="681"/>
                          <a:pt x="742" y="3406"/>
                        </a:cubicBezTo>
                        <a:cubicBezTo>
                          <a:pt x="2241" y="1907"/>
                          <a:pt x="4012" y="1907"/>
                          <a:pt x="4283" y="2316"/>
                        </a:cubicBezTo>
                        <a:close/>
                      </a:path>
                    </a:pathLst>
                  </a:custGeom>
                  <a:solidFill>
                    <a:srgbClr val="333333"/>
                  </a:solidFill>
                  <a:ln w="0" cap="flat">
                    <a:noFill/>
                    <a:prstDash val="solid"/>
                    <a:miter/>
                  </a:ln>
                </p:spPr>
                <p:txBody>
                  <a:bodyPr rtlCol="0" anchor="ctr"/>
                  <a:lstStyle/>
                  <a:p>
                    <a:endParaRPr lang="en-US"/>
                  </a:p>
                </p:txBody>
              </p:sp>
              <p:sp>
                <p:nvSpPr>
                  <p:cNvPr id="3589" name="Freeform: Shape 3588">
                    <a:extLst>
                      <a:ext uri="{FF2B5EF4-FFF2-40B4-BE49-F238E27FC236}">
                        <a16:creationId xmlns:a16="http://schemas.microsoft.com/office/drawing/2014/main" id="{C0142F9F-45A2-6575-D177-F2188022D0F5}"/>
                      </a:ext>
                    </a:extLst>
                  </p:cNvPr>
                  <p:cNvSpPr/>
                  <p:nvPr/>
                </p:nvSpPr>
                <p:spPr>
                  <a:xfrm>
                    <a:off x="20739263" y="1337933"/>
                    <a:ext cx="681" cy="817"/>
                  </a:xfrm>
                  <a:custGeom>
                    <a:avLst/>
                    <a:gdLst>
                      <a:gd name="connsiteX0" fmla="*/ 682 w 681"/>
                      <a:gd name="connsiteY0" fmla="*/ 0 h 817"/>
                      <a:gd name="connsiteX1" fmla="*/ 0 w 681"/>
                      <a:gd name="connsiteY1" fmla="*/ 818 h 817"/>
                      <a:gd name="connsiteX2" fmla="*/ 682 w 681"/>
                      <a:gd name="connsiteY2" fmla="*/ 0 h 817"/>
                    </a:gdLst>
                    <a:ahLst/>
                    <a:cxnLst>
                      <a:cxn ang="0">
                        <a:pos x="connsiteX0" y="connsiteY0"/>
                      </a:cxn>
                      <a:cxn ang="0">
                        <a:pos x="connsiteX1" y="connsiteY1"/>
                      </a:cxn>
                      <a:cxn ang="0">
                        <a:pos x="connsiteX2" y="connsiteY2"/>
                      </a:cxn>
                    </a:cxnLst>
                    <a:rect l="l" t="t" r="r" b="b"/>
                    <a:pathLst>
                      <a:path w="681" h="817">
                        <a:moveTo>
                          <a:pt x="682" y="0"/>
                        </a:moveTo>
                        <a:cubicBezTo>
                          <a:pt x="682" y="0"/>
                          <a:pt x="273" y="409"/>
                          <a:pt x="0" y="818"/>
                        </a:cubicBezTo>
                        <a:cubicBezTo>
                          <a:pt x="273" y="545"/>
                          <a:pt x="546" y="273"/>
                          <a:pt x="682" y="0"/>
                        </a:cubicBezTo>
                        <a:close/>
                      </a:path>
                    </a:pathLst>
                  </a:custGeom>
                  <a:solidFill>
                    <a:srgbClr val="333333"/>
                  </a:solidFill>
                  <a:ln w="0" cap="flat">
                    <a:noFill/>
                    <a:prstDash val="solid"/>
                    <a:miter/>
                  </a:ln>
                </p:spPr>
                <p:txBody>
                  <a:bodyPr rtlCol="0" anchor="ctr"/>
                  <a:lstStyle/>
                  <a:p>
                    <a:endParaRPr lang="en-US"/>
                  </a:p>
                </p:txBody>
              </p:sp>
              <p:sp>
                <p:nvSpPr>
                  <p:cNvPr id="3590" name="Freeform: Shape 3589">
                    <a:extLst>
                      <a:ext uri="{FF2B5EF4-FFF2-40B4-BE49-F238E27FC236}">
                        <a16:creationId xmlns:a16="http://schemas.microsoft.com/office/drawing/2014/main" id="{4C17D20B-8612-62C5-16B8-F537BBF72B62}"/>
                      </a:ext>
                    </a:extLst>
                  </p:cNvPr>
                  <p:cNvSpPr/>
                  <p:nvPr/>
                </p:nvSpPr>
                <p:spPr>
                  <a:xfrm>
                    <a:off x="20720188" y="1363411"/>
                    <a:ext cx="136" cy="817"/>
                  </a:xfrm>
                  <a:custGeom>
                    <a:avLst/>
                    <a:gdLst>
                      <a:gd name="connsiteX0" fmla="*/ 136 w 136"/>
                      <a:gd name="connsiteY0" fmla="*/ 817 h 817"/>
                      <a:gd name="connsiteX1" fmla="*/ 0 w 136"/>
                      <a:gd name="connsiteY1" fmla="*/ 0 h 817"/>
                      <a:gd name="connsiteX2" fmla="*/ 136 w 136"/>
                      <a:gd name="connsiteY2" fmla="*/ 817 h 817"/>
                    </a:gdLst>
                    <a:ahLst/>
                    <a:cxnLst>
                      <a:cxn ang="0">
                        <a:pos x="connsiteX0" y="connsiteY0"/>
                      </a:cxn>
                      <a:cxn ang="0">
                        <a:pos x="connsiteX1" y="connsiteY1"/>
                      </a:cxn>
                      <a:cxn ang="0">
                        <a:pos x="connsiteX2" y="connsiteY2"/>
                      </a:cxn>
                    </a:cxnLst>
                    <a:rect l="l" t="t" r="r" b="b"/>
                    <a:pathLst>
                      <a:path w="136" h="817">
                        <a:moveTo>
                          <a:pt x="136" y="817"/>
                        </a:moveTo>
                        <a:cubicBezTo>
                          <a:pt x="136" y="817"/>
                          <a:pt x="136" y="136"/>
                          <a:pt x="0" y="0"/>
                        </a:cubicBezTo>
                        <a:cubicBezTo>
                          <a:pt x="0" y="272"/>
                          <a:pt x="0" y="545"/>
                          <a:pt x="136" y="817"/>
                        </a:cubicBezTo>
                        <a:close/>
                      </a:path>
                    </a:pathLst>
                  </a:custGeom>
                  <a:solidFill>
                    <a:srgbClr val="333333"/>
                  </a:solidFill>
                  <a:ln w="0" cap="flat">
                    <a:noFill/>
                    <a:prstDash val="solid"/>
                    <a:miter/>
                  </a:ln>
                </p:spPr>
                <p:txBody>
                  <a:bodyPr rtlCol="0" anchor="ctr"/>
                  <a:lstStyle/>
                  <a:p>
                    <a:endParaRPr lang="en-US"/>
                  </a:p>
                </p:txBody>
              </p:sp>
              <p:sp>
                <p:nvSpPr>
                  <p:cNvPr id="3591" name="Freeform: Shape 3590">
                    <a:extLst>
                      <a:ext uri="{FF2B5EF4-FFF2-40B4-BE49-F238E27FC236}">
                        <a16:creationId xmlns:a16="http://schemas.microsoft.com/office/drawing/2014/main" id="{3AE54A1F-3F54-09BF-0622-B7C6B114C8AF}"/>
                      </a:ext>
                    </a:extLst>
                  </p:cNvPr>
                  <p:cNvSpPr/>
                  <p:nvPr/>
                </p:nvSpPr>
                <p:spPr>
                  <a:xfrm>
                    <a:off x="20733660" y="1344745"/>
                    <a:ext cx="1993" cy="7902"/>
                  </a:xfrm>
                  <a:custGeom>
                    <a:avLst/>
                    <a:gdLst>
                      <a:gd name="connsiteX0" fmla="*/ 1379 w 1993"/>
                      <a:gd name="connsiteY0" fmla="*/ 3679 h 7902"/>
                      <a:gd name="connsiteX1" fmla="*/ 1379 w 1993"/>
                      <a:gd name="connsiteY1" fmla="*/ 0 h 7902"/>
                      <a:gd name="connsiteX2" fmla="*/ 562 w 1993"/>
                      <a:gd name="connsiteY2" fmla="*/ 7902 h 7902"/>
                      <a:gd name="connsiteX3" fmla="*/ 1924 w 1993"/>
                      <a:gd name="connsiteY3" fmla="*/ 3270 h 7902"/>
                      <a:gd name="connsiteX4" fmla="*/ 1379 w 1993"/>
                      <a:gd name="connsiteY4" fmla="*/ 3815 h 79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93" h="7902">
                        <a:moveTo>
                          <a:pt x="1379" y="3679"/>
                        </a:moveTo>
                        <a:cubicBezTo>
                          <a:pt x="1379" y="2452"/>
                          <a:pt x="1379" y="1090"/>
                          <a:pt x="1379" y="0"/>
                        </a:cubicBezTo>
                        <a:cubicBezTo>
                          <a:pt x="1379" y="2452"/>
                          <a:pt x="-1073" y="7494"/>
                          <a:pt x="562" y="7902"/>
                        </a:cubicBezTo>
                        <a:cubicBezTo>
                          <a:pt x="1651" y="6404"/>
                          <a:pt x="2197" y="4360"/>
                          <a:pt x="1924" y="3270"/>
                        </a:cubicBezTo>
                        <a:lnTo>
                          <a:pt x="1379" y="3815"/>
                        </a:lnTo>
                        <a:close/>
                      </a:path>
                    </a:pathLst>
                  </a:custGeom>
                  <a:solidFill>
                    <a:srgbClr val="333333"/>
                  </a:solidFill>
                  <a:ln w="0" cap="flat">
                    <a:noFill/>
                    <a:prstDash val="solid"/>
                    <a:miter/>
                  </a:ln>
                </p:spPr>
                <p:txBody>
                  <a:bodyPr rtlCol="0" anchor="ctr"/>
                  <a:lstStyle/>
                  <a:p>
                    <a:endParaRPr lang="en-US"/>
                  </a:p>
                </p:txBody>
              </p:sp>
              <p:sp>
                <p:nvSpPr>
                  <p:cNvPr id="3592" name="Freeform: Shape 3591">
                    <a:extLst>
                      <a:ext uri="{FF2B5EF4-FFF2-40B4-BE49-F238E27FC236}">
                        <a16:creationId xmlns:a16="http://schemas.microsoft.com/office/drawing/2014/main" id="{CBA4A9D3-8231-3F81-8075-6CA136DFE3F9}"/>
                      </a:ext>
                    </a:extLst>
                  </p:cNvPr>
                  <p:cNvSpPr/>
                  <p:nvPr/>
                </p:nvSpPr>
                <p:spPr>
                  <a:xfrm>
                    <a:off x="20693212" y="1379216"/>
                    <a:ext cx="1029" cy="2390"/>
                  </a:xfrm>
                  <a:custGeom>
                    <a:avLst/>
                    <a:gdLst>
                      <a:gd name="connsiteX0" fmla="*/ 817 w 1029"/>
                      <a:gd name="connsiteY0" fmla="*/ 1907 h 2390"/>
                      <a:gd name="connsiteX1" fmla="*/ 409 w 1029"/>
                      <a:gd name="connsiteY1" fmla="*/ 0 h 2390"/>
                      <a:gd name="connsiteX2" fmla="*/ 0 w 1029"/>
                      <a:gd name="connsiteY2" fmla="*/ 2180 h 2390"/>
                      <a:gd name="connsiteX3" fmla="*/ 953 w 1029"/>
                      <a:gd name="connsiteY3" fmla="*/ 1771 h 2390"/>
                    </a:gdLst>
                    <a:ahLst/>
                    <a:cxnLst>
                      <a:cxn ang="0">
                        <a:pos x="connsiteX0" y="connsiteY0"/>
                      </a:cxn>
                      <a:cxn ang="0">
                        <a:pos x="connsiteX1" y="connsiteY1"/>
                      </a:cxn>
                      <a:cxn ang="0">
                        <a:pos x="connsiteX2" y="connsiteY2"/>
                      </a:cxn>
                      <a:cxn ang="0">
                        <a:pos x="connsiteX3" y="connsiteY3"/>
                      </a:cxn>
                    </a:cxnLst>
                    <a:rect l="l" t="t" r="r" b="b"/>
                    <a:pathLst>
                      <a:path w="1029" h="2390">
                        <a:moveTo>
                          <a:pt x="817" y="1907"/>
                        </a:moveTo>
                        <a:lnTo>
                          <a:pt x="409" y="0"/>
                        </a:lnTo>
                        <a:lnTo>
                          <a:pt x="0" y="2180"/>
                        </a:lnTo>
                        <a:cubicBezTo>
                          <a:pt x="0" y="2180"/>
                          <a:pt x="1362" y="2861"/>
                          <a:pt x="953" y="1771"/>
                        </a:cubicBezTo>
                        <a:close/>
                      </a:path>
                    </a:pathLst>
                  </a:custGeom>
                  <a:solidFill>
                    <a:srgbClr val="333333"/>
                  </a:solidFill>
                  <a:ln w="0" cap="flat">
                    <a:noFill/>
                    <a:prstDash val="solid"/>
                    <a:miter/>
                  </a:ln>
                </p:spPr>
                <p:txBody>
                  <a:bodyPr rtlCol="0" anchor="ctr"/>
                  <a:lstStyle/>
                  <a:p>
                    <a:endParaRPr lang="en-US"/>
                  </a:p>
                </p:txBody>
              </p:sp>
              <p:sp>
                <p:nvSpPr>
                  <p:cNvPr id="3593" name="Freeform: Shape 3592">
                    <a:extLst>
                      <a:ext uri="{FF2B5EF4-FFF2-40B4-BE49-F238E27FC236}">
                        <a16:creationId xmlns:a16="http://schemas.microsoft.com/office/drawing/2014/main" id="{A191EA8F-2A9A-CB8C-9116-5A32216C0C0D}"/>
                      </a:ext>
                    </a:extLst>
                  </p:cNvPr>
                  <p:cNvSpPr/>
                  <p:nvPr/>
                </p:nvSpPr>
                <p:spPr>
                  <a:xfrm>
                    <a:off x="20693075" y="1381532"/>
                    <a:ext cx="13624" cy="408"/>
                  </a:xfrm>
                  <a:custGeom>
                    <a:avLst/>
                    <a:gdLst>
                      <a:gd name="connsiteX0" fmla="*/ 0 w 13624"/>
                      <a:gd name="connsiteY0" fmla="*/ 409 h 408"/>
                      <a:gd name="connsiteX1" fmla="*/ 0 w 13624"/>
                      <a:gd name="connsiteY1" fmla="*/ 0 h 408"/>
                      <a:gd name="connsiteX2" fmla="*/ 0 w 13624"/>
                      <a:gd name="connsiteY2" fmla="*/ 409 h 408"/>
                    </a:gdLst>
                    <a:ahLst/>
                    <a:cxnLst>
                      <a:cxn ang="0">
                        <a:pos x="connsiteX0" y="connsiteY0"/>
                      </a:cxn>
                      <a:cxn ang="0">
                        <a:pos x="connsiteX1" y="connsiteY1"/>
                      </a:cxn>
                      <a:cxn ang="0">
                        <a:pos x="connsiteX2" y="connsiteY2"/>
                      </a:cxn>
                    </a:cxnLst>
                    <a:rect l="l" t="t" r="r" b="b"/>
                    <a:pathLst>
                      <a:path w="13624" h="408">
                        <a:moveTo>
                          <a:pt x="0" y="409"/>
                        </a:moveTo>
                        <a:lnTo>
                          <a:pt x="0" y="0"/>
                        </a:lnTo>
                        <a:cubicBezTo>
                          <a:pt x="0" y="0"/>
                          <a:pt x="0" y="272"/>
                          <a:pt x="0" y="409"/>
                        </a:cubicBezTo>
                        <a:close/>
                      </a:path>
                    </a:pathLst>
                  </a:custGeom>
                  <a:solidFill>
                    <a:srgbClr val="333333"/>
                  </a:solidFill>
                  <a:ln w="0" cap="flat">
                    <a:noFill/>
                    <a:prstDash val="solid"/>
                    <a:miter/>
                  </a:ln>
                </p:spPr>
                <p:txBody>
                  <a:bodyPr rtlCol="0" anchor="ctr"/>
                  <a:lstStyle/>
                  <a:p>
                    <a:endParaRPr lang="en-US"/>
                  </a:p>
                </p:txBody>
              </p:sp>
              <p:sp>
                <p:nvSpPr>
                  <p:cNvPr id="3594" name="Freeform: Shape 3593">
                    <a:extLst>
                      <a:ext uri="{FF2B5EF4-FFF2-40B4-BE49-F238E27FC236}">
                        <a16:creationId xmlns:a16="http://schemas.microsoft.com/office/drawing/2014/main" id="{C89935CE-7FC4-7E27-71E6-51A55D3B004C}"/>
                      </a:ext>
                    </a:extLst>
                  </p:cNvPr>
                  <p:cNvSpPr/>
                  <p:nvPr/>
                </p:nvSpPr>
                <p:spPr>
                  <a:xfrm>
                    <a:off x="20721294" y="1354555"/>
                    <a:ext cx="1210" cy="2997"/>
                  </a:xfrm>
                  <a:custGeom>
                    <a:avLst/>
                    <a:gdLst>
                      <a:gd name="connsiteX0" fmla="*/ 256 w 1210"/>
                      <a:gd name="connsiteY0" fmla="*/ 2997 h 2997"/>
                      <a:gd name="connsiteX1" fmla="*/ 1211 w 1210"/>
                      <a:gd name="connsiteY1" fmla="*/ 0 h 2997"/>
                      <a:gd name="connsiteX2" fmla="*/ 256 w 1210"/>
                      <a:gd name="connsiteY2" fmla="*/ 2997 h 2997"/>
                    </a:gdLst>
                    <a:ahLst/>
                    <a:cxnLst>
                      <a:cxn ang="0">
                        <a:pos x="connsiteX0" y="connsiteY0"/>
                      </a:cxn>
                      <a:cxn ang="0">
                        <a:pos x="connsiteX1" y="connsiteY1"/>
                      </a:cxn>
                      <a:cxn ang="0">
                        <a:pos x="connsiteX2" y="connsiteY2"/>
                      </a:cxn>
                    </a:cxnLst>
                    <a:rect l="l" t="t" r="r" b="b"/>
                    <a:pathLst>
                      <a:path w="1210" h="2997">
                        <a:moveTo>
                          <a:pt x="256" y="2997"/>
                        </a:moveTo>
                        <a:cubicBezTo>
                          <a:pt x="802" y="1907"/>
                          <a:pt x="1074" y="1090"/>
                          <a:pt x="1211" y="0"/>
                        </a:cubicBezTo>
                        <a:cubicBezTo>
                          <a:pt x="802" y="273"/>
                          <a:pt x="-561" y="2861"/>
                          <a:pt x="256" y="2997"/>
                        </a:cubicBezTo>
                        <a:close/>
                      </a:path>
                    </a:pathLst>
                  </a:custGeom>
                  <a:solidFill>
                    <a:srgbClr val="333333"/>
                  </a:solidFill>
                  <a:ln w="0" cap="flat">
                    <a:noFill/>
                    <a:prstDash val="solid"/>
                    <a:miter/>
                  </a:ln>
                </p:spPr>
                <p:txBody>
                  <a:bodyPr rtlCol="0" anchor="ctr"/>
                  <a:lstStyle/>
                  <a:p>
                    <a:endParaRPr lang="en-US"/>
                  </a:p>
                </p:txBody>
              </p:sp>
              <p:sp>
                <p:nvSpPr>
                  <p:cNvPr id="3595" name="Freeform: Shape 3594">
                    <a:extLst>
                      <a:ext uri="{FF2B5EF4-FFF2-40B4-BE49-F238E27FC236}">
                        <a16:creationId xmlns:a16="http://schemas.microsoft.com/office/drawing/2014/main" id="{FA4D8093-0E68-D0EB-D10D-AF3B88E259C0}"/>
                      </a:ext>
                    </a:extLst>
                  </p:cNvPr>
                  <p:cNvSpPr/>
                  <p:nvPr/>
                </p:nvSpPr>
                <p:spPr>
                  <a:xfrm>
                    <a:off x="20695392" y="1391069"/>
                    <a:ext cx="136" cy="3133"/>
                  </a:xfrm>
                  <a:custGeom>
                    <a:avLst/>
                    <a:gdLst>
                      <a:gd name="connsiteX0" fmla="*/ 136 w 136"/>
                      <a:gd name="connsiteY0" fmla="*/ 2861 h 3133"/>
                      <a:gd name="connsiteX1" fmla="*/ 0 w 136"/>
                      <a:gd name="connsiteY1" fmla="*/ 0 h 3133"/>
                      <a:gd name="connsiteX2" fmla="*/ 0 w 136"/>
                      <a:gd name="connsiteY2" fmla="*/ 3134 h 3133"/>
                      <a:gd name="connsiteX3" fmla="*/ 136 w 136"/>
                      <a:gd name="connsiteY3" fmla="*/ 2861 h 3133"/>
                    </a:gdLst>
                    <a:ahLst/>
                    <a:cxnLst>
                      <a:cxn ang="0">
                        <a:pos x="connsiteX0" y="connsiteY0"/>
                      </a:cxn>
                      <a:cxn ang="0">
                        <a:pos x="connsiteX1" y="connsiteY1"/>
                      </a:cxn>
                      <a:cxn ang="0">
                        <a:pos x="connsiteX2" y="connsiteY2"/>
                      </a:cxn>
                      <a:cxn ang="0">
                        <a:pos x="connsiteX3" y="connsiteY3"/>
                      </a:cxn>
                    </a:cxnLst>
                    <a:rect l="l" t="t" r="r" b="b"/>
                    <a:pathLst>
                      <a:path w="136" h="3133">
                        <a:moveTo>
                          <a:pt x="136" y="2861"/>
                        </a:moveTo>
                        <a:lnTo>
                          <a:pt x="0" y="0"/>
                        </a:lnTo>
                        <a:lnTo>
                          <a:pt x="0" y="3134"/>
                        </a:lnTo>
                        <a:lnTo>
                          <a:pt x="136" y="2861"/>
                        </a:lnTo>
                        <a:close/>
                      </a:path>
                    </a:pathLst>
                  </a:custGeom>
                  <a:solidFill>
                    <a:srgbClr val="333333"/>
                  </a:solidFill>
                  <a:ln w="0" cap="flat">
                    <a:noFill/>
                    <a:prstDash val="solid"/>
                    <a:miter/>
                  </a:ln>
                </p:spPr>
                <p:txBody>
                  <a:bodyPr rtlCol="0" anchor="ctr"/>
                  <a:lstStyle/>
                  <a:p>
                    <a:endParaRPr lang="en-US"/>
                  </a:p>
                </p:txBody>
              </p:sp>
              <p:sp>
                <p:nvSpPr>
                  <p:cNvPr id="3596" name="Freeform: Shape 3595">
                    <a:extLst>
                      <a:ext uri="{FF2B5EF4-FFF2-40B4-BE49-F238E27FC236}">
                        <a16:creationId xmlns:a16="http://schemas.microsoft.com/office/drawing/2014/main" id="{3E085C3F-DD39-3D93-A15F-06CB06DAAC50}"/>
                      </a:ext>
                    </a:extLst>
                  </p:cNvPr>
                  <p:cNvSpPr/>
                  <p:nvPr/>
                </p:nvSpPr>
                <p:spPr>
                  <a:xfrm>
                    <a:off x="20692530" y="1407827"/>
                    <a:ext cx="1091" cy="2997"/>
                  </a:xfrm>
                  <a:custGeom>
                    <a:avLst/>
                    <a:gdLst>
                      <a:gd name="connsiteX0" fmla="*/ 273 w 1091"/>
                      <a:gd name="connsiteY0" fmla="*/ 0 h 2997"/>
                      <a:gd name="connsiteX1" fmla="*/ 0 w 1091"/>
                      <a:gd name="connsiteY1" fmla="*/ 545 h 2997"/>
                      <a:gd name="connsiteX2" fmla="*/ 818 w 1091"/>
                      <a:gd name="connsiteY2" fmla="*/ 2997 h 2997"/>
                      <a:gd name="connsiteX3" fmla="*/ 1091 w 1091"/>
                      <a:gd name="connsiteY3" fmla="*/ 2452 h 2997"/>
                      <a:gd name="connsiteX4" fmla="*/ 273 w 1091"/>
                      <a:gd name="connsiteY4" fmla="*/ 0 h 2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1" h="2997">
                        <a:moveTo>
                          <a:pt x="273" y="0"/>
                        </a:moveTo>
                        <a:lnTo>
                          <a:pt x="0" y="545"/>
                        </a:lnTo>
                        <a:lnTo>
                          <a:pt x="818" y="2997"/>
                        </a:lnTo>
                        <a:lnTo>
                          <a:pt x="1091" y="2452"/>
                        </a:lnTo>
                        <a:lnTo>
                          <a:pt x="273" y="0"/>
                        </a:lnTo>
                        <a:close/>
                      </a:path>
                    </a:pathLst>
                  </a:custGeom>
                  <a:solidFill>
                    <a:srgbClr val="333333"/>
                  </a:solidFill>
                  <a:ln w="0" cap="flat">
                    <a:noFill/>
                    <a:prstDash val="solid"/>
                    <a:miter/>
                  </a:ln>
                </p:spPr>
                <p:txBody>
                  <a:bodyPr rtlCol="0" anchor="ctr"/>
                  <a:lstStyle/>
                  <a:p>
                    <a:endParaRPr lang="en-US"/>
                  </a:p>
                </p:txBody>
              </p:sp>
              <p:sp>
                <p:nvSpPr>
                  <p:cNvPr id="3597" name="Freeform: Shape 3596">
                    <a:extLst>
                      <a:ext uri="{FF2B5EF4-FFF2-40B4-BE49-F238E27FC236}">
                        <a16:creationId xmlns:a16="http://schemas.microsoft.com/office/drawing/2014/main" id="{11F04CEE-4402-28F5-CFD5-452CF0473C49}"/>
                      </a:ext>
                    </a:extLst>
                  </p:cNvPr>
                  <p:cNvSpPr/>
                  <p:nvPr/>
                </p:nvSpPr>
                <p:spPr>
                  <a:xfrm>
                    <a:off x="20724412" y="1388816"/>
                    <a:ext cx="1667" cy="3206"/>
                  </a:xfrm>
                  <a:custGeom>
                    <a:avLst/>
                    <a:gdLst>
                      <a:gd name="connsiteX0" fmla="*/ 1635 w 1667"/>
                      <a:gd name="connsiteY0" fmla="*/ 2662 h 3206"/>
                      <a:gd name="connsiteX1" fmla="*/ 0 w 1667"/>
                      <a:gd name="connsiteY1" fmla="*/ 73 h 3206"/>
                      <a:gd name="connsiteX2" fmla="*/ 0 w 1667"/>
                      <a:gd name="connsiteY2" fmla="*/ 3207 h 3206"/>
                      <a:gd name="connsiteX3" fmla="*/ 407 w 1667"/>
                      <a:gd name="connsiteY3" fmla="*/ 618 h 3206"/>
                      <a:gd name="connsiteX4" fmla="*/ 1635 w 1667"/>
                      <a:gd name="connsiteY4" fmla="*/ 2662 h 32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7" h="3206">
                        <a:moveTo>
                          <a:pt x="1635" y="2662"/>
                        </a:moveTo>
                        <a:cubicBezTo>
                          <a:pt x="1908" y="1027"/>
                          <a:pt x="407" y="-335"/>
                          <a:pt x="0" y="73"/>
                        </a:cubicBezTo>
                        <a:lnTo>
                          <a:pt x="0" y="3207"/>
                        </a:lnTo>
                        <a:cubicBezTo>
                          <a:pt x="1362" y="2526"/>
                          <a:pt x="0" y="2389"/>
                          <a:pt x="407" y="618"/>
                        </a:cubicBezTo>
                        <a:lnTo>
                          <a:pt x="1635" y="2662"/>
                        </a:lnTo>
                        <a:close/>
                      </a:path>
                    </a:pathLst>
                  </a:custGeom>
                  <a:solidFill>
                    <a:srgbClr val="333333"/>
                  </a:solidFill>
                  <a:ln w="0" cap="flat">
                    <a:noFill/>
                    <a:prstDash val="solid"/>
                    <a:miter/>
                  </a:ln>
                </p:spPr>
                <p:txBody>
                  <a:bodyPr rtlCol="0" anchor="ctr"/>
                  <a:lstStyle/>
                  <a:p>
                    <a:endParaRPr lang="en-US"/>
                  </a:p>
                </p:txBody>
              </p:sp>
              <p:sp>
                <p:nvSpPr>
                  <p:cNvPr id="3598" name="Freeform: Shape 3597">
                    <a:extLst>
                      <a:ext uri="{FF2B5EF4-FFF2-40B4-BE49-F238E27FC236}">
                        <a16:creationId xmlns:a16="http://schemas.microsoft.com/office/drawing/2014/main" id="{D87DD29F-7D73-1B6E-4AFA-4C7453620261}"/>
                      </a:ext>
                    </a:extLst>
                  </p:cNvPr>
                  <p:cNvSpPr/>
                  <p:nvPr/>
                </p:nvSpPr>
                <p:spPr>
                  <a:xfrm>
                    <a:off x="20723594" y="1487122"/>
                    <a:ext cx="70983" cy="33293"/>
                  </a:xfrm>
                  <a:custGeom>
                    <a:avLst/>
                    <a:gdLst>
                      <a:gd name="connsiteX0" fmla="*/ 16078 w 70983"/>
                      <a:gd name="connsiteY0" fmla="*/ 12262 h 33293"/>
                      <a:gd name="connsiteX1" fmla="*/ 11990 w 70983"/>
                      <a:gd name="connsiteY1" fmla="*/ 8311 h 33293"/>
                      <a:gd name="connsiteX2" fmla="*/ 13897 w 70983"/>
                      <a:gd name="connsiteY2" fmla="*/ 8311 h 33293"/>
                      <a:gd name="connsiteX3" fmla="*/ 9809 w 70983"/>
                      <a:gd name="connsiteY3" fmla="*/ 7493 h 33293"/>
                      <a:gd name="connsiteX4" fmla="*/ 16622 w 70983"/>
                      <a:gd name="connsiteY4" fmla="*/ 8583 h 33293"/>
                      <a:gd name="connsiteX5" fmla="*/ 7631 w 70983"/>
                      <a:gd name="connsiteY5" fmla="*/ 1907 h 33293"/>
                      <a:gd name="connsiteX6" fmla="*/ 9129 w 70983"/>
                      <a:gd name="connsiteY6" fmla="*/ 5041 h 33293"/>
                      <a:gd name="connsiteX7" fmla="*/ 2861 w 70983"/>
                      <a:gd name="connsiteY7" fmla="*/ 0 h 33293"/>
                      <a:gd name="connsiteX8" fmla="*/ 1089 w 70983"/>
                      <a:gd name="connsiteY8" fmla="*/ 681 h 33293"/>
                      <a:gd name="connsiteX9" fmla="*/ 546 w 70983"/>
                      <a:gd name="connsiteY9" fmla="*/ 409 h 33293"/>
                      <a:gd name="connsiteX10" fmla="*/ 0 w 70983"/>
                      <a:gd name="connsiteY10" fmla="*/ 136 h 33293"/>
                      <a:gd name="connsiteX11" fmla="*/ 273 w 70983"/>
                      <a:gd name="connsiteY11" fmla="*/ 409 h 33293"/>
                      <a:gd name="connsiteX12" fmla="*/ 0 w 70983"/>
                      <a:gd name="connsiteY12" fmla="*/ 1090 h 33293"/>
                      <a:gd name="connsiteX13" fmla="*/ 4224 w 70983"/>
                      <a:gd name="connsiteY13" fmla="*/ 6812 h 33293"/>
                      <a:gd name="connsiteX14" fmla="*/ 11581 w 70983"/>
                      <a:gd name="connsiteY14" fmla="*/ 11853 h 33293"/>
                      <a:gd name="connsiteX15" fmla="*/ 13897 w 70983"/>
                      <a:gd name="connsiteY15" fmla="*/ 13352 h 33293"/>
                      <a:gd name="connsiteX16" fmla="*/ 14714 w 70983"/>
                      <a:gd name="connsiteY16" fmla="*/ 14033 h 33293"/>
                      <a:gd name="connsiteX17" fmla="*/ 12672 w 70983"/>
                      <a:gd name="connsiteY17" fmla="*/ 13897 h 33293"/>
                      <a:gd name="connsiteX18" fmla="*/ 17576 w 70983"/>
                      <a:gd name="connsiteY18" fmla="*/ 16349 h 33293"/>
                      <a:gd name="connsiteX19" fmla="*/ 26160 w 70983"/>
                      <a:gd name="connsiteY19" fmla="*/ 21799 h 33293"/>
                      <a:gd name="connsiteX20" fmla="*/ 26704 w 70983"/>
                      <a:gd name="connsiteY20" fmla="*/ 22617 h 33293"/>
                      <a:gd name="connsiteX21" fmla="*/ 27249 w 70983"/>
                      <a:gd name="connsiteY21" fmla="*/ 22481 h 33293"/>
                      <a:gd name="connsiteX22" fmla="*/ 70984 w 70983"/>
                      <a:gd name="connsiteY22" fmla="*/ 33244 h 33293"/>
                      <a:gd name="connsiteX23" fmla="*/ 64444 w 70983"/>
                      <a:gd name="connsiteY23" fmla="*/ 32018 h 33293"/>
                      <a:gd name="connsiteX24" fmla="*/ 61856 w 70983"/>
                      <a:gd name="connsiteY24" fmla="*/ 29974 h 33293"/>
                      <a:gd name="connsiteX25" fmla="*/ 66897 w 70983"/>
                      <a:gd name="connsiteY25" fmla="*/ 30247 h 33293"/>
                      <a:gd name="connsiteX26" fmla="*/ 65806 w 70983"/>
                      <a:gd name="connsiteY26" fmla="*/ 27794 h 33293"/>
                      <a:gd name="connsiteX27" fmla="*/ 53953 w 70983"/>
                      <a:gd name="connsiteY27" fmla="*/ 28612 h 33293"/>
                      <a:gd name="connsiteX28" fmla="*/ 52591 w 70983"/>
                      <a:gd name="connsiteY28" fmla="*/ 26704 h 33293"/>
                      <a:gd name="connsiteX29" fmla="*/ 53545 w 70983"/>
                      <a:gd name="connsiteY29" fmla="*/ 26704 h 33293"/>
                      <a:gd name="connsiteX30" fmla="*/ 45778 w 70983"/>
                      <a:gd name="connsiteY30" fmla="*/ 25205 h 33293"/>
                      <a:gd name="connsiteX31" fmla="*/ 46324 w 70983"/>
                      <a:gd name="connsiteY31" fmla="*/ 23979 h 33293"/>
                      <a:gd name="connsiteX32" fmla="*/ 36515 w 70983"/>
                      <a:gd name="connsiteY32" fmla="*/ 21663 h 33293"/>
                      <a:gd name="connsiteX33" fmla="*/ 36787 w 70983"/>
                      <a:gd name="connsiteY33" fmla="*/ 21663 h 33293"/>
                      <a:gd name="connsiteX34" fmla="*/ 24932 w 70983"/>
                      <a:gd name="connsiteY34" fmla="*/ 16213 h 33293"/>
                      <a:gd name="connsiteX35" fmla="*/ 29157 w 70983"/>
                      <a:gd name="connsiteY35" fmla="*/ 16894 h 33293"/>
                      <a:gd name="connsiteX36" fmla="*/ 23843 w 70983"/>
                      <a:gd name="connsiteY36" fmla="*/ 14715 h 33293"/>
                      <a:gd name="connsiteX37" fmla="*/ 26023 w 70983"/>
                      <a:gd name="connsiteY37" fmla="*/ 14306 h 33293"/>
                      <a:gd name="connsiteX38" fmla="*/ 16214 w 70983"/>
                      <a:gd name="connsiteY38" fmla="*/ 10355 h 33293"/>
                      <a:gd name="connsiteX39" fmla="*/ 15941 w 70983"/>
                      <a:gd name="connsiteY39" fmla="*/ 12126 h 332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70983" h="33293">
                        <a:moveTo>
                          <a:pt x="16078" y="12262"/>
                        </a:moveTo>
                        <a:cubicBezTo>
                          <a:pt x="14714" y="12398"/>
                          <a:pt x="11444" y="9128"/>
                          <a:pt x="11990" y="8311"/>
                        </a:cubicBezTo>
                        <a:cubicBezTo>
                          <a:pt x="12672" y="8447"/>
                          <a:pt x="14714" y="9810"/>
                          <a:pt x="13897" y="8311"/>
                        </a:cubicBezTo>
                        <a:lnTo>
                          <a:pt x="9809" y="7493"/>
                        </a:lnTo>
                        <a:cubicBezTo>
                          <a:pt x="7358" y="3134"/>
                          <a:pt x="14170" y="8038"/>
                          <a:pt x="16622" y="8583"/>
                        </a:cubicBezTo>
                        <a:cubicBezTo>
                          <a:pt x="13079" y="5450"/>
                          <a:pt x="11308" y="5314"/>
                          <a:pt x="7631" y="1907"/>
                        </a:cubicBezTo>
                        <a:cubicBezTo>
                          <a:pt x="8584" y="3134"/>
                          <a:pt x="8856" y="4087"/>
                          <a:pt x="9129" y="5041"/>
                        </a:cubicBezTo>
                        <a:cubicBezTo>
                          <a:pt x="8174" y="6267"/>
                          <a:pt x="5041" y="2589"/>
                          <a:pt x="2861" y="0"/>
                        </a:cubicBezTo>
                        <a:cubicBezTo>
                          <a:pt x="3815" y="2044"/>
                          <a:pt x="2590" y="1499"/>
                          <a:pt x="1089" y="681"/>
                        </a:cubicBezTo>
                        <a:cubicBezTo>
                          <a:pt x="818" y="545"/>
                          <a:pt x="682" y="409"/>
                          <a:pt x="546" y="409"/>
                        </a:cubicBezTo>
                        <a:lnTo>
                          <a:pt x="0" y="136"/>
                        </a:lnTo>
                        <a:lnTo>
                          <a:pt x="273" y="409"/>
                        </a:lnTo>
                        <a:cubicBezTo>
                          <a:pt x="273" y="409"/>
                          <a:pt x="0" y="681"/>
                          <a:pt x="0" y="1090"/>
                        </a:cubicBezTo>
                        <a:cubicBezTo>
                          <a:pt x="2180" y="2997"/>
                          <a:pt x="2726" y="5586"/>
                          <a:pt x="4224" y="6812"/>
                        </a:cubicBezTo>
                        <a:cubicBezTo>
                          <a:pt x="4632" y="3679"/>
                          <a:pt x="9265" y="10900"/>
                          <a:pt x="11581" y="11853"/>
                        </a:cubicBezTo>
                        <a:lnTo>
                          <a:pt x="13897" y="13352"/>
                        </a:lnTo>
                        <a:lnTo>
                          <a:pt x="14714" y="14033"/>
                        </a:lnTo>
                        <a:cubicBezTo>
                          <a:pt x="14714" y="14033"/>
                          <a:pt x="14306" y="14442"/>
                          <a:pt x="12672" y="13897"/>
                        </a:cubicBezTo>
                        <a:cubicBezTo>
                          <a:pt x="14034" y="14306"/>
                          <a:pt x="17440" y="17167"/>
                          <a:pt x="17576" y="16349"/>
                        </a:cubicBezTo>
                        <a:cubicBezTo>
                          <a:pt x="20164" y="18393"/>
                          <a:pt x="23297" y="20028"/>
                          <a:pt x="26160" y="21799"/>
                        </a:cubicBezTo>
                        <a:cubicBezTo>
                          <a:pt x="26433" y="22072"/>
                          <a:pt x="26569" y="22344"/>
                          <a:pt x="26704" y="22617"/>
                        </a:cubicBezTo>
                        <a:cubicBezTo>
                          <a:pt x="27113" y="22617"/>
                          <a:pt x="27249" y="22617"/>
                          <a:pt x="27249" y="22481"/>
                        </a:cubicBezTo>
                        <a:cubicBezTo>
                          <a:pt x="40194" y="29838"/>
                          <a:pt x="55724" y="33789"/>
                          <a:pt x="70984" y="33244"/>
                        </a:cubicBezTo>
                        <a:cubicBezTo>
                          <a:pt x="68668" y="33244"/>
                          <a:pt x="66761" y="32426"/>
                          <a:pt x="64444" y="32018"/>
                        </a:cubicBezTo>
                        <a:cubicBezTo>
                          <a:pt x="67987" y="30519"/>
                          <a:pt x="60765" y="31473"/>
                          <a:pt x="61856" y="29974"/>
                        </a:cubicBezTo>
                        <a:cubicBezTo>
                          <a:pt x="63355" y="29565"/>
                          <a:pt x="65535" y="29838"/>
                          <a:pt x="66897" y="30247"/>
                        </a:cubicBezTo>
                        <a:cubicBezTo>
                          <a:pt x="67443" y="29429"/>
                          <a:pt x="65535" y="28612"/>
                          <a:pt x="65806" y="27794"/>
                        </a:cubicBezTo>
                        <a:cubicBezTo>
                          <a:pt x="60494" y="26432"/>
                          <a:pt x="59267" y="30383"/>
                          <a:pt x="53953" y="28612"/>
                        </a:cubicBezTo>
                        <a:cubicBezTo>
                          <a:pt x="54362" y="27658"/>
                          <a:pt x="56133" y="27249"/>
                          <a:pt x="52591" y="26704"/>
                        </a:cubicBezTo>
                        <a:lnTo>
                          <a:pt x="53545" y="26704"/>
                        </a:lnTo>
                        <a:cubicBezTo>
                          <a:pt x="47822" y="26704"/>
                          <a:pt x="49866" y="23843"/>
                          <a:pt x="45778" y="25205"/>
                        </a:cubicBezTo>
                        <a:lnTo>
                          <a:pt x="46324" y="23979"/>
                        </a:lnTo>
                        <a:cubicBezTo>
                          <a:pt x="43734" y="24115"/>
                          <a:pt x="38966" y="22753"/>
                          <a:pt x="36515" y="21663"/>
                        </a:cubicBezTo>
                        <a:lnTo>
                          <a:pt x="36787" y="21663"/>
                        </a:lnTo>
                        <a:cubicBezTo>
                          <a:pt x="29157" y="19619"/>
                          <a:pt x="32563" y="20164"/>
                          <a:pt x="24932" y="16213"/>
                        </a:cubicBezTo>
                        <a:lnTo>
                          <a:pt x="29157" y="16894"/>
                        </a:lnTo>
                        <a:cubicBezTo>
                          <a:pt x="26976" y="14851"/>
                          <a:pt x="25478" y="15941"/>
                          <a:pt x="23843" y="14715"/>
                        </a:cubicBezTo>
                        <a:cubicBezTo>
                          <a:pt x="24116" y="14578"/>
                          <a:pt x="24252" y="13488"/>
                          <a:pt x="26023" y="14306"/>
                        </a:cubicBezTo>
                        <a:cubicBezTo>
                          <a:pt x="22617" y="13352"/>
                          <a:pt x="19484" y="11717"/>
                          <a:pt x="16214" y="10355"/>
                        </a:cubicBezTo>
                        <a:cubicBezTo>
                          <a:pt x="13625" y="9673"/>
                          <a:pt x="15941" y="11445"/>
                          <a:pt x="15941" y="12126"/>
                        </a:cubicBezTo>
                        <a:close/>
                      </a:path>
                    </a:pathLst>
                  </a:custGeom>
                  <a:solidFill>
                    <a:srgbClr val="333333"/>
                  </a:solidFill>
                  <a:ln w="0" cap="flat">
                    <a:noFill/>
                    <a:prstDash val="solid"/>
                    <a:miter/>
                  </a:ln>
                </p:spPr>
                <p:txBody>
                  <a:bodyPr rtlCol="0" anchor="ctr"/>
                  <a:lstStyle/>
                  <a:p>
                    <a:endParaRPr lang="en-US"/>
                  </a:p>
                </p:txBody>
              </p:sp>
              <p:sp>
                <p:nvSpPr>
                  <p:cNvPr id="3599" name="Freeform: Shape 3598">
                    <a:extLst>
                      <a:ext uri="{FF2B5EF4-FFF2-40B4-BE49-F238E27FC236}">
                        <a16:creationId xmlns:a16="http://schemas.microsoft.com/office/drawing/2014/main" id="{F010C59B-E829-2339-271C-CBCCB5159D96}"/>
                      </a:ext>
                    </a:extLst>
                  </p:cNvPr>
                  <p:cNvSpPr/>
                  <p:nvPr/>
                </p:nvSpPr>
                <p:spPr>
                  <a:xfrm>
                    <a:off x="20730134" y="1487803"/>
                    <a:ext cx="1227" cy="1362"/>
                  </a:xfrm>
                  <a:custGeom>
                    <a:avLst/>
                    <a:gdLst>
                      <a:gd name="connsiteX0" fmla="*/ 1227 w 1227"/>
                      <a:gd name="connsiteY0" fmla="*/ 1363 h 1362"/>
                      <a:gd name="connsiteX1" fmla="*/ 0 w 1227"/>
                      <a:gd name="connsiteY1" fmla="*/ 0 h 1362"/>
                      <a:gd name="connsiteX2" fmla="*/ 1227 w 1227"/>
                      <a:gd name="connsiteY2" fmla="*/ 1363 h 1362"/>
                    </a:gdLst>
                    <a:ahLst/>
                    <a:cxnLst>
                      <a:cxn ang="0">
                        <a:pos x="connsiteX0" y="connsiteY0"/>
                      </a:cxn>
                      <a:cxn ang="0">
                        <a:pos x="connsiteX1" y="connsiteY1"/>
                      </a:cxn>
                      <a:cxn ang="0">
                        <a:pos x="connsiteX2" y="connsiteY2"/>
                      </a:cxn>
                    </a:cxnLst>
                    <a:rect l="l" t="t" r="r" b="b"/>
                    <a:pathLst>
                      <a:path w="1227" h="1362">
                        <a:moveTo>
                          <a:pt x="1227" y="1363"/>
                        </a:moveTo>
                        <a:cubicBezTo>
                          <a:pt x="1227" y="1363"/>
                          <a:pt x="409" y="545"/>
                          <a:pt x="0" y="0"/>
                        </a:cubicBezTo>
                        <a:cubicBezTo>
                          <a:pt x="409" y="545"/>
                          <a:pt x="818" y="954"/>
                          <a:pt x="1227" y="1363"/>
                        </a:cubicBezTo>
                        <a:close/>
                      </a:path>
                    </a:pathLst>
                  </a:custGeom>
                  <a:solidFill>
                    <a:srgbClr val="333333"/>
                  </a:solidFill>
                  <a:ln w="0" cap="flat">
                    <a:noFill/>
                    <a:prstDash val="solid"/>
                    <a:miter/>
                  </a:ln>
                </p:spPr>
                <p:txBody>
                  <a:bodyPr rtlCol="0" anchor="ctr"/>
                  <a:lstStyle/>
                  <a:p>
                    <a:endParaRPr lang="en-US"/>
                  </a:p>
                </p:txBody>
              </p:sp>
              <p:sp>
                <p:nvSpPr>
                  <p:cNvPr id="3600" name="Freeform: Shape 3599">
                    <a:extLst>
                      <a:ext uri="{FF2B5EF4-FFF2-40B4-BE49-F238E27FC236}">
                        <a16:creationId xmlns:a16="http://schemas.microsoft.com/office/drawing/2014/main" id="{9E6CEC64-AD5A-6B1C-6D92-61A39F13DE75}"/>
                      </a:ext>
                    </a:extLst>
                  </p:cNvPr>
                  <p:cNvSpPr/>
                  <p:nvPr/>
                </p:nvSpPr>
                <p:spPr>
                  <a:xfrm>
                    <a:off x="20794714" y="1520230"/>
                    <a:ext cx="3269" cy="272"/>
                  </a:xfrm>
                  <a:custGeom>
                    <a:avLst/>
                    <a:gdLst>
                      <a:gd name="connsiteX0" fmla="*/ 3270 w 3269"/>
                      <a:gd name="connsiteY0" fmla="*/ 0 h 272"/>
                      <a:gd name="connsiteX1" fmla="*/ 0 w 3269"/>
                      <a:gd name="connsiteY1" fmla="*/ 272 h 272"/>
                      <a:gd name="connsiteX2" fmla="*/ 3270 w 3269"/>
                      <a:gd name="connsiteY2" fmla="*/ 0 h 272"/>
                    </a:gdLst>
                    <a:ahLst/>
                    <a:cxnLst>
                      <a:cxn ang="0">
                        <a:pos x="connsiteX0" y="connsiteY0"/>
                      </a:cxn>
                      <a:cxn ang="0">
                        <a:pos x="connsiteX1" y="connsiteY1"/>
                      </a:cxn>
                      <a:cxn ang="0">
                        <a:pos x="connsiteX2" y="connsiteY2"/>
                      </a:cxn>
                    </a:cxnLst>
                    <a:rect l="l" t="t" r="r" b="b"/>
                    <a:pathLst>
                      <a:path w="3269" h="272">
                        <a:moveTo>
                          <a:pt x="3270" y="0"/>
                        </a:moveTo>
                        <a:lnTo>
                          <a:pt x="0" y="272"/>
                        </a:lnTo>
                        <a:cubicBezTo>
                          <a:pt x="955" y="272"/>
                          <a:pt x="2044" y="272"/>
                          <a:pt x="3270" y="0"/>
                        </a:cubicBezTo>
                        <a:close/>
                      </a:path>
                    </a:pathLst>
                  </a:custGeom>
                  <a:solidFill>
                    <a:srgbClr val="333333"/>
                  </a:solidFill>
                  <a:ln w="0" cap="flat">
                    <a:noFill/>
                    <a:prstDash val="solid"/>
                    <a:miter/>
                  </a:ln>
                </p:spPr>
                <p:txBody>
                  <a:bodyPr rtlCol="0" anchor="ctr"/>
                  <a:lstStyle/>
                  <a:p>
                    <a:endParaRPr lang="en-US"/>
                  </a:p>
                </p:txBody>
              </p:sp>
              <p:sp>
                <p:nvSpPr>
                  <p:cNvPr id="3601" name="Freeform: Shape 3600">
                    <a:extLst>
                      <a:ext uri="{FF2B5EF4-FFF2-40B4-BE49-F238E27FC236}">
                        <a16:creationId xmlns:a16="http://schemas.microsoft.com/office/drawing/2014/main" id="{69E481E5-E0AD-F592-58E6-AD9E5AA52DD0}"/>
                      </a:ext>
                    </a:extLst>
                  </p:cNvPr>
                  <p:cNvSpPr/>
                  <p:nvPr/>
                </p:nvSpPr>
                <p:spPr>
                  <a:xfrm>
                    <a:off x="20717464" y="1479487"/>
                    <a:ext cx="5450" cy="5182"/>
                  </a:xfrm>
                  <a:custGeom>
                    <a:avLst/>
                    <a:gdLst>
                      <a:gd name="connsiteX0" fmla="*/ 2179 w 5450"/>
                      <a:gd name="connsiteY0" fmla="*/ 414 h 5182"/>
                      <a:gd name="connsiteX1" fmla="*/ 0 w 5450"/>
                      <a:gd name="connsiteY1" fmla="*/ 6 h 5182"/>
                      <a:gd name="connsiteX2" fmla="*/ 3950 w 5450"/>
                      <a:gd name="connsiteY2" fmla="*/ 5183 h 5182"/>
                      <a:gd name="connsiteX3" fmla="*/ 5450 w 5450"/>
                      <a:gd name="connsiteY3" fmla="*/ 4502 h 5182"/>
                      <a:gd name="connsiteX4" fmla="*/ 2179 w 5450"/>
                      <a:gd name="connsiteY4" fmla="*/ 414 h 51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50" h="5182">
                        <a:moveTo>
                          <a:pt x="2179" y="414"/>
                        </a:moveTo>
                        <a:cubicBezTo>
                          <a:pt x="2588" y="2322"/>
                          <a:pt x="544" y="-131"/>
                          <a:pt x="0" y="6"/>
                        </a:cubicBezTo>
                        <a:cubicBezTo>
                          <a:pt x="1362" y="1777"/>
                          <a:pt x="2451" y="3548"/>
                          <a:pt x="3950" y="5183"/>
                        </a:cubicBezTo>
                        <a:cubicBezTo>
                          <a:pt x="4359" y="4774"/>
                          <a:pt x="5177" y="4910"/>
                          <a:pt x="5450" y="4502"/>
                        </a:cubicBezTo>
                        <a:cubicBezTo>
                          <a:pt x="4223" y="3275"/>
                          <a:pt x="3270" y="1777"/>
                          <a:pt x="2179" y="414"/>
                        </a:cubicBezTo>
                        <a:close/>
                      </a:path>
                    </a:pathLst>
                  </a:custGeom>
                  <a:solidFill>
                    <a:srgbClr val="333333"/>
                  </a:solidFill>
                  <a:ln w="0" cap="flat">
                    <a:noFill/>
                    <a:prstDash val="solid"/>
                    <a:miter/>
                  </a:ln>
                </p:spPr>
                <p:txBody>
                  <a:bodyPr rtlCol="0" anchor="ctr"/>
                  <a:lstStyle/>
                  <a:p>
                    <a:endParaRPr lang="en-US"/>
                  </a:p>
                </p:txBody>
              </p:sp>
              <p:sp>
                <p:nvSpPr>
                  <p:cNvPr id="3602" name="Freeform: Shape 3601">
                    <a:extLst>
                      <a:ext uri="{FF2B5EF4-FFF2-40B4-BE49-F238E27FC236}">
                        <a16:creationId xmlns:a16="http://schemas.microsoft.com/office/drawing/2014/main" id="{844A7BBD-FF10-3200-F7B2-F6A5A6E737ED}"/>
                      </a:ext>
                    </a:extLst>
                  </p:cNvPr>
                  <p:cNvSpPr/>
                  <p:nvPr/>
                </p:nvSpPr>
                <p:spPr>
                  <a:xfrm>
                    <a:off x="20721360" y="1484533"/>
                    <a:ext cx="2370" cy="2724"/>
                  </a:xfrm>
                  <a:custGeom>
                    <a:avLst/>
                    <a:gdLst>
                      <a:gd name="connsiteX0" fmla="*/ 462 w 2370"/>
                      <a:gd name="connsiteY0" fmla="*/ 2044 h 2724"/>
                      <a:gd name="connsiteX1" fmla="*/ 2370 w 2370"/>
                      <a:gd name="connsiteY1" fmla="*/ 2725 h 2724"/>
                      <a:gd name="connsiteX2" fmla="*/ 53 w 2370"/>
                      <a:gd name="connsiteY2" fmla="*/ 0 h 2724"/>
                      <a:gd name="connsiteX3" fmla="*/ 462 w 2370"/>
                      <a:gd name="connsiteY3" fmla="*/ 2044 h 2724"/>
                    </a:gdLst>
                    <a:ahLst/>
                    <a:cxnLst>
                      <a:cxn ang="0">
                        <a:pos x="connsiteX0" y="connsiteY0"/>
                      </a:cxn>
                      <a:cxn ang="0">
                        <a:pos x="connsiteX1" y="connsiteY1"/>
                      </a:cxn>
                      <a:cxn ang="0">
                        <a:pos x="connsiteX2" y="connsiteY2"/>
                      </a:cxn>
                      <a:cxn ang="0">
                        <a:pos x="connsiteX3" y="connsiteY3"/>
                      </a:cxn>
                    </a:cxnLst>
                    <a:rect l="l" t="t" r="r" b="b"/>
                    <a:pathLst>
                      <a:path w="2370" h="2724">
                        <a:moveTo>
                          <a:pt x="462" y="2044"/>
                        </a:moveTo>
                        <a:cubicBezTo>
                          <a:pt x="462" y="2044"/>
                          <a:pt x="1553" y="2316"/>
                          <a:pt x="2370" y="2725"/>
                        </a:cubicBezTo>
                        <a:lnTo>
                          <a:pt x="53" y="0"/>
                        </a:lnTo>
                        <a:cubicBezTo>
                          <a:pt x="53" y="0"/>
                          <a:pt x="-218" y="817"/>
                          <a:pt x="462" y="2044"/>
                        </a:cubicBezTo>
                        <a:close/>
                      </a:path>
                    </a:pathLst>
                  </a:custGeom>
                  <a:solidFill>
                    <a:srgbClr val="333333"/>
                  </a:solidFill>
                  <a:ln w="0" cap="flat">
                    <a:noFill/>
                    <a:prstDash val="solid"/>
                    <a:miter/>
                  </a:ln>
                </p:spPr>
                <p:txBody>
                  <a:bodyPr rtlCol="0" anchor="ctr"/>
                  <a:lstStyle/>
                  <a:p>
                    <a:endParaRPr lang="en-US"/>
                  </a:p>
                </p:txBody>
              </p:sp>
              <p:sp>
                <p:nvSpPr>
                  <p:cNvPr id="3603" name="Freeform: Shape 3602">
                    <a:extLst>
                      <a:ext uri="{FF2B5EF4-FFF2-40B4-BE49-F238E27FC236}">
                        <a16:creationId xmlns:a16="http://schemas.microsoft.com/office/drawing/2014/main" id="{C508165C-E0AF-4877-6457-F55EECA1CBB1}"/>
                      </a:ext>
                    </a:extLst>
                  </p:cNvPr>
                  <p:cNvSpPr/>
                  <p:nvPr/>
                </p:nvSpPr>
                <p:spPr>
                  <a:xfrm>
                    <a:off x="20743078" y="1468184"/>
                    <a:ext cx="1771" cy="1362"/>
                  </a:xfrm>
                  <a:custGeom>
                    <a:avLst/>
                    <a:gdLst>
                      <a:gd name="connsiteX0" fmla="*/ 0 w 1771"/>
                      <a:gd name="connsiteY0" fmla="*/ 0 h 1362"/>
                      <a:gd name="connsiteX1" fmla="*/ 544 w 1771"/>
                      <a:gd name="connsiteY1" fmla="*/ 681 h 1362"/>
                      <a:gd name="connsiteX2" fmla="*/ 1771 w 1771"/>
                      <a:gd name="connsiteY2" fmla="*/ 1362 h 1362"/>
                      <a:gd name="connsiteX3" fmla="*/ 0 w 1771"/>
                      <a:gd name="connsiteY3" fmla="*/ 0 h 1362"/>
                    </a:gdLst>
                    <a:ahLst/>
                    <a:cxnLst>
                      <a:cxn ang="0">
                        <a:pos x="connsiteX0" y="connsiteY0"/>
                      </a:cxn>
                      <a:cxn ang="0">
                        <a:pos x="connsiteX1" y="connsiteY1"/>
                      </a:cxn>
                      <a:cxn ang="0">
                        <a:pos x="connsiteX2" y="connsiteY2"/>
                      </a:cxn>
                      <a:cxn ang="0">
                        <a:pos x="connsiteX3" y="connsiteY3"/>
                      </a:cxn>
                    </a:cxnLst>
                    <a:rect l="l" t="t" r="r" b="b"/>
                    <a:pathLst>
                      <a:path w="1771" h="1362">
                        <a:moveTo>
                          <a:pt x="0" y="0"/>
                        </a:moveTo>
                        <a:lnTo>
                          <a:pt x="544" y="681"/>
                        </a:lnTo>
                        <a:lnTo>
                          <a:pt x="1771" y="1362"/>
                        </a:lnTo>
                        <a:lnTo>
                          <a:pt x="0" y="0"/>
                        </a:lnTo>
                        <a:close/>
                      </a:path>
                    </a:pathLst>
                  </a:custGeom>
                  <a:solidFill>
                    <a:srgbClr val="333333"/>
                  </a:solidFill>
                  <a:ln w="0" cap="flat">
                    <a:noFill/>
                    <a:prstDash val="solid"/>
                    <a:miter/>
                  </a:ln>
                </p:spPr>
                <p:txBody>
                  <a:bodyPr rtlCol="0" anchor="ctr"/>
                  <a:lstStyle/>
                  <a:p>
                    <a:endParaRPr lang="en-US"/>
                  </a:p>
                </p:txBody>
              </p:sp>
              <p:sp>
                <p:nvSpPr>
                  <p:cNvPr id="3604" name="Freeform: Shape 3603">
                    <a:extLst>
                      <a:ext uri="{FF2B5EF4-FFF2-40B4-BE49-F238E27FC236}">
                        <a16:creationId xmlns:a16="http://schemas.microsoft.com/office/drawing/2014/main" id="{309E82FD-1409-026F-6A95-8478C6AA2DDC}"/>
                      </a:ext>
                    </a:extLst>
                  </p:cNvPr>
                  <p:cNvSpPr/>
                  <p:nvPr/>
                </p:nvSpPr>
                <p:spPr>
                  <a:xfrm>
                    <a:off x="20748255" y="1477176"/>
                    <a:ext cx="2724" cy="2588"/>
                  </a:xfrm>
                  <a:custGeom>
                    <a:avLst/>
                    <a:gdLst>
                      <a:gd name="connsiteX0" fmla="*/ 2724 w 2724"/>
                      <a:gd name="connsiteY0" fmla="*/ 2589 h 2588"/>
                      <a:gd name="connsiteX1" fmla="*/ 0 w 2724"/>
                      <a:gd name="connsiteY1" fmla="*/ 0 h 2588"/>
                      <a:gd name="connsiteX2" fmla="*/ 2724 w 2724"/>
                      <a:gd name="connsiteY2" fmla="*/ 2589 h 2588"/>
                    </a:gdLst>
                    <a:ahLst/>
                    <a:cxnLst>
                      <a:cxn ang="0">
                        <a:pos x="connsiteX0" y="connsiteY0"/>
                      </a:cxn>
                      <a:cxn ang="0">
                        <a:pos x="connsiteX1" y="connsiteY1"/>
                      </a:cxn>
                      <a:cxn ang="0">
                        <a:pos x="connsiteX2" y="connsiteY2"/>
                      </a:cxn>
                    </a:cxnLst>
                    <a:rect l="l" t="t" r="r" b="b"/>
                    <a:pathLst>
                      <a:path w="2724" h="2588">
                        <a:moveTo>
                          <a:pt x="2724" y="2589"/>
                        </a:moveTo>
                        <a:cubicBezTo>
                          <a:pt x="2451" y="1226"/>
                          <a:pt x="680" y="273"/>
                          <a:pt x="0" y="0"/>
                        </a:cubicBezTo>
                        <a:cubicBezTo>
                          <a:pt x="1771" y="1635"/>
                          <a:pt x="817" y="1090"/>
                          <a:pt x="2724" y="2589"/>
                        </a:cubicBezTo>
                        <a:close/>
                      </a:path>
                    </a:pathLst>
                  </a:custGeom>
                  <a:solidFill>
                    <a:srgbClr val="333333"/>
                  </a:solidFill>
                  <a:ln w="0" cap="flat">
                    <a:noFill/>
                    <a:prstDash val="solid"/>
                    <a:miter/>
                  </a:ln>
                </p:spPr>
                <p:txBody>
                  <a:bodyPr rtlCol="0" anchor="ctr"/>
                  <a:lstStyle/>
                  <a:p>
                    <a:endParaRPr lang="en-US"/>
                  </a:p>
                </p:txBody>
              </p:sp>
              <p:sp>
                <p:nvSpPr>
                  <p:cNvPr id="3605" name="Freeform: Shape 3604">
                    <a:extLst>
                      <a:ext uri="{FF2B5EF4-FFF2-40B4-BE49-F238E27FC236}">
                        <a16:creationId xmlns:a16="http://schemas.microsoft.com/office/drawing/2014/main" id="{301554F3-065E-477D-88FB-199D759A242B}"/>
                      </a:ext>
                    </a:extLst>
                  </p:cNvPr>
                  <p:cNvSpPr/>
                  <p:nvPr/>
                </p:nvSpPr>
                <p:spPr>
                  <a:xfrm>
                    <a:off x="20754795" y="1471454"/>
                    <a:ext cx="1634" cy="1089"/>
                  </a:xfrm>
                  <a:custGeom>
                    <a:avLst/>
                    <a:gdLst>
                      <a:gd name="connsiteX0" fmla="*/ 0 w 1634"/>
                      <a:gd name="connsiteY0" fmla="*/ 0 h 1089"/>
                      <a:gd name="connsiteX1" fmla="*/ 1635 w 1634"/>
                      <a:gd name="connsiteY1" fmla="*/ 1090 h 1089"/>
                      <a:gd name="connsiteX2" fmla="*/ 1635 w 1634"/>
                      <a:gd name="connsiteY2" fmla="*/ 817 h 1089"/>
                      <a:gd name="connsiteX3" fmla="*/ 0 w 1634"/>
                      <a:gd name="connsiteY3" fmla="*/ 0 h 1089"/>
                    </a:gdLst>
                    <a:ahLst/>
                    <a:cxnLst>
                      <a:cxn ang="0">
                        <a:pos x="connsiteX0" y="connsiteY0"/>
                      </a:cxn>
                      <a:cxn ang="0">
                        <a:pos x="connsiteX1" y="connsiteY1"/>
                      </a:cxn>
                      <a:cxn ang="0">
                        <a:pos x="connsiteX2" y="connsiteY2"/>
                      </a:cxn>
                      <a:cxn ang="0">
                        <a:pos x="connsiteX3" y="connsiteY3"/>
                      </a:cxn>
                    </a:cxnLst>
                    <a:rect l="l" t="t" r="r" b="b"/>
                    <a:pathLst>
                      <a:path w="1634" h="1089">
                        <a:moveTo>
                          <a:pt x="0" y="0"/>
                        </a:moveTo>
                        <a:lnTo>
                          <a:pt x="1635" y="1090"/>
                        </a:lnTo>
                        <a:lnTo>
                          <a:pt x="1635" y="817"/>
                        </a:lnTo>
                        <a:lnTo>
                          <a:pt x="0" y="0"/>
                        </a:lnTo>
                        <a:close/>
                      </a:path>
                    </a:pathLst>
                  </a:custGeom>
                  <a:solidFill>
                    <a:srgbClr val="333333"/>
                  </a:solidFill>
                  <a:ln w="0" cap="flat">
                    <a:noFill/>
                    <a:prstDash val="solid"/>
                    <a:miter/>
                  </a:ln>
                </p:spPr>
                <p:txBody>
                  <a:bodyPr rtlCol="0" anchor="ctr"/>
                  <a:lstStyle/>
                  <a:p>
                    <a:endParaRPr lang="en-US"/>
                  </a:p>
                </p:txBody>
              </p:sp>
              <p:sp>
                <p:nvSpPr>
                  <p:cNvPr id="3606" name="Freeform: Shape 3605">
                    <a:extLst>
                      <a:ext uri="{FF2B5EF4-FFF2-40B4-BE49-F238E27FC236}">
                        <a16:creationId xmlns:a16="http://schemas.microsoft.com/office/drawing/2014/main" id="{5C1E2987-D7C5-248D-8549-73C3CA9B110A}"/>
                      </a:ext>
                    </a:extLst>
                  </p:cNvPr>
                  <p:cNvSpPr/>
                  <p:nvPr/>
                </p:nvSpPr>
                <p:spPr>
                  <a:xfrm>
                    <a:off x="20819239" y="1509875"/>
                    <a:ext cx="1362" cy="544"/>
                  </a:xfrm>
                  <a:custGeom>
                    <a:avLst/>
                    <a:gdLst>
                      <a:gd name="connsiteX0" fmla="*/ 0 w 1362"/>
                      <a:gd name="connsiteY0" fmla="*/ 545 h 544"/>
                      <a:gd name="connsiteX1" fmla="*/ 1362 w 1362"/>
                      <a:gd name="connsiteY1" fmla="*/ 0 h 544"/>
                      <a:gd name="connsiteX2" fmla="*/ 0 w 1362"/>
                      <a:gd name="connsiteY2" fmla="*/ 545 h 544"/>
                    </a:gdLst>
                    <a:ahLst/>
                    <a:cxnLst>
                      <a:cxn ang="0">
                        <a:pos x="connsiteX0" y="connsiteY0"/>
                      </a:cxn>
                      <a:cxn ang="0">
                        <a:pos x="connsiteX1" y="connsiteY1"/>
                      </a:cxn>
                      <a:cxn ang="0">
                        <a:pos x="connsiteX2" y="connsiteY2"/>
                      </a:cxn>
                    </a:cxnLst>
                    <a:rect l="l" t="t" r="r" b="b"/>
                    <a:pathLst>
                      <a:path w="1362" h="544">
                        <a:moveTo>
                          <a:pt x="0" y="545"/>
                        </a:moveTo>
                        <a:lnTo>
                          <a:pt x="1362" y="0"/>
                        </a:lnTo>
                        <a:cubicBezTo>
                          <a:pt x="1362" y="0"/>
                          <a:pt x="409" y="409"/>
                          <a:pt x="0" y="545"/>
                        </a:cubicBezTo>
                        <a:close/>
                      </a:path>
                    </a:pathLst>
                  </a:custGeom>
                  <a:solidFill>
                    <a:srgbClr val="333333"/>
                  </a:solidFill>
                  <a:ln w="0" cap="flat">
                    <a:noFill/>
                    <a:prstDash val="solid"/>
                    <a:miter/>
                  </a:ln>
                </p:spPr>
                <p:txBody>
                  <a:bodyPr rtlCol="0" anchor="ctr"/>
                  <a:lstStyle/>
                  <a:p>
                    <a:endParaRPr lang="en-US"/>
                  </a:p>
                </p:txBody>
              </p:sp>
              <p:sp>
                <p:nvSpPr>
                  <p:cNvPr id="3607" name="Freeform: Shape 3606">
                    <a:extLst>
                      <a:ext uri="{FF2B5EF4-FFF2-40B4-BE49-F238E27FC236}">
                        <a16:creationId xmlns:a16="http://schemas.microsoft.com/office/drawing/2014/main" id="{C03A793C-1770-D2AA-20D9-D1E81CC8E9F3}"/>
                      </a:ext>
                    </a:extLst>
                  </p:cNvPr>
                  <p:cNvSpPr/>
                  <p:nvPr/>
                </p:nvSpPr>
                <p:spPr>
                  <a:xfrm>
                    <a:off x="20792127" y="1503880"/>
                    <a:ext cx="44439" cy="15940"/>
                  </a:xfrm>
                  <a:custGeom>
                    <a:avLst/>
                    <a:gdLst>
                      <a:gd name="connsiteX0" fmla="*/ 2724 w 44439"/>
                      <a:gd name="connsiteY0" fmla="*/ 12535 h 15940"/>
                      <a:gd name="connsiteX1" fmla="*/ 272 w 44439"/>
                      <a:gd name="connsiteY1" fmla="*/ 15941 h 15940"/>
                      <a:gd name="connsiteX2" fmla="*/ 4222 w 44439"/>
                      <a:gd name="connsiteY2" fmla="*/ 15123 h 15940"/>
                      <a:gd name="connsiteX3" fmla="*/ 3951 w 44439"/>
                      <a:gd name="connsiteY3" fmla="*/ 15668 h 15940"/>
                      <a:gd name="connsiteX4" fmla="*/ 8856 w 44439"/>
                      <a:gd name="connsiteY4" fmla="*/ 15123 h 15940"/>
                      <a:gd name="connsiteX5" fmla="*/ 7221 w 44439"/>
                      <a:gd name="connsiteY5" fmla="*/ 13352 h 15940"/>
                      <a:gd name="connsiteX6" fmla="*/ 14170 w 44439"/>
                      <a:gd name="connsiteY6" fmla="*/ 14851 h 15940"/>
                      <a:gd name="connsiteX7" fmla="*/ 21253 w 44439"/>
                      <a:gd name="connsiteY7" fmla="*/ 13216 h 15940"/>
                      <a:gd name="connsiteX8" fmla="*/ 20709 w 44439"/>
                      <a:gd name="connsiteY8" fmla="*/ 13625 h 15940"/>
                      <a:gd name="connsiteX9" fmla="*/ 21662 w 44439"/>
                      <a:gd name="connsiteY9" fmla="*/ 13080 h 15940"/>
                      <a:gd name="connsiteX10" fmla="*/ 43461 w 44439"/>
                      <a:gd name="connsiteY10" fmla="*/ 2997 h 15940"/>
                      <a:gd name="connsiteX11" fmla="*/ 42508 w 44439"/>
                      <a:gd name="connsiteY11" fmla="*/ 0 h 15940"/>
                      <a:gd name="connsiteX12" fmla="*/ 31744 w 44439"/>
                      <a:gd name="connsiteY12" fmla="*/ 6540 h 15940"/>
                      <a:gd name="connsiteX13" fmla="*/ 30928 w 44439"/>
                      <a:gd name="connsiteY13" fmla="*/ 5859 h 15940"/>
                      <a:gd name="connsiteX14" fmla="*/ 28884 w 44439"/>
                      <a:gd name="connsiteY14" fmla="*/ 8311 h 15940"/>
                      <a:gd name="connsiteX15" fmla="*/ 31608 w 44439"/>
                      <a:gd name="connsiteY15" fmla="*/ 7766 h 15940"/>
                      <a:gd name="connsiteX16" fmla="*/ 18256 w 44439"/>
                      <a:gd name="connsiteY16" fmla="*/ 12262 h 15940"/>
                      <a:gd name="connsiteX17" fmla="*/ 27521 w 44439"/>
                      <a:gd name="connsiteY17" fmla="*/ 8039 h 15940"/>
                      <a:gd name="connsiteX18" fmla="*/ 26976 w 44439"/>
                      <a:gd name="connsiteY18" fmla="*/ 6540 h 15940"/>
                      <a:gd name="connsiteX19" fmla="*/ 2587 w 44439"/>
                      <a:gd name="connsiteY19" fmla="*/ 12535 h 15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439" h="15940">
                        <a:moveTo>
                          <a:pt x="2724" y="12535"/>
                        </a:moveTo>
                        <a:cubicBezTo>
                          <a:pt x="9945" y="13625"/>
                          <a:pt x="-1908" y="14033"/>
                          <a:pt x="272" y="15941"/>
                        </a:cubicBezTo>
                        <a:lnTo>
                          <a:pt x="4222" y="15123"/>
                        </a:lnTo>
                        <a:lnTo>
                          <a:pt x="3951" y="15668"/>
                        </a:lnTo>
                        <a:lnTo>
                          <a:pt x="8856" y="15123"/>
                        </a:lnTo>
                        <a:cubicBezTo>
                          <a:pt x="7765" y="14306"/>
                          <a:pt x="7085" y="14306"/>
                          <a:pt x="7221" y="13352"/>
                        </a:cubicBezTo>
                        <a:cubicBezTo>
                          <a:pt x="13624" y="13352"/>
                          <a:pt x="9263" y="14442"/>
                          <a:pt x="14170" y="14851"/>
                        </a:cubicBezTo>
                        <a:lnTo>
                          <a:pt x="21253" y="13216"/>
                        </a:lnTo>
                        <a:lnTo>
                          <a:pt x="20709" y="13625"/>
                        </a:lnTo>
                        <a:cubicBezTo>
                          <a:pt x="20709" y="13625"/>
                          <a:pt x="21526" y="13216"/>
                          <a:pt x="21662" y="13080"/>
                        </a:cubicBezTo>
                        <a:cubicBezTo>
                          <a:pt x="29429" y="10627"/>
                          <a:pt x="36922" y="7357"/>
                          <a:pt x="43461" y="2997"/>
                        </a:cubicBezTo>
                        <a:cubicBezTo>
                          <a:pt x="46731" y="136"/>
                          <a:pt x="40600" y="2725"/>
                          <a:pt x="42508" y="0"/>
                        </a:cubicBezTo>
                        <a:cubicBezTo>
                          <a:pt x="38556" y="2725"/>
                          <a:pt x="31335" y="4632"/>
                          <a:pt x="31744" y="6540"/>
                        </a:cubicBezTo>
                        <a:cubicBezTo>
                          <a:pt x="31744" y="6267"/>
                          <a:pt x="31744" y="5586"/>
                          <a:pt x="30928" y="5859"/>
                        </a:cubicBezTo>
                        <a:cubicBezTo>
                          <a:pt x="30246" y="6812"/>
                          <a:pt x="29565" y="7630"/>
                          <a:pt x="28884" y="8311"/>
                        </a:cubicBezTo>
                        <a:cubicBezTo>
                          <a:pt x="29837" y="8311"/>
                          <a:pt x="30791" y="8039"/>
                          <a:pt x="31608" y="7766"/>
                        </a:cubicBezTo>
                        <a:cubicBezTo>
                          <a:pt x="29565" y="10355"/>
                          <a:pt x="20164" y="13216"/>
                          <a:pt x="18256" y="12262"/>
                        </a:cubicBezTo>
                        <a:cubicBezTo>
                          <a:pt x="23433" y="10627"/>
                          <a:pt x="20164" y="9265"/>
                          <a:pt x="27521" y="8039"/>
                        </a:cubicBezTo>
                        <a:cubicBezTo>
                          <a:pt x="26976" y="7630"/>
                          <a:pt x="25477" y="7357"/>
                          <a:pt x="26976" y="6540"/>
                        </a:cubicBezTo>
                        <a:cubicBezTo>
                          <a:pt x="19074" y="9946"/>
                          <a:pt x="11444" y="10627"/>
                          <a:pt x="2587" y="12535"/>
                        </a:cubicBezTo>
                        <a:close/>
                      </a:path>
                    </a:pathLst>
                  </a:custGeom>
                  <a:solidFill>
                    <a:srgbClr val="333333"/>
                  </a:solidFill>
                  <a:ln w="0" cap="flat">
                    <a:noFill/>
                    <a:prstDash val="solid"/>
                    <a:miter/>
                  </a:ln>
                </p:spPr>
                <p:txBody>
                  <a:bodyPr rtlCol="0" anchor="ctr"/>
                  <a:lstStyle/>
                  <a:p>
                    <a:endParaRPr lang="en-US"/>
                  </a:p>
                </p:txBody>
              </p:sp>
              <p:sp>
                <p:nvSpPr>
                  <p:cNvPr id="3608" name="Freeform: Shape 3607">
                    <a:extLst>
                      <a:ext uri="{FF2B5EF4-FFF2-40B4-BE49-F238E27FC236}">
                        <a16:creationId xmlns:a16="http://schemas.microsoft.com/office/drawing/2014/main" id="{5BFA314C-88C4-BDC4-A450-2CD5C6F70706}"/>
                      </a:ext>
                    </a:extLst>
                  </p:cNvPr>
                  <p:cNvSpPr/>
                  <p:nvPr/>
                </p:nvSpPr>
                <p:spPr>
                  <a:xfrm>
                    <a:off x="20864335" y="1474724"/>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333333"/>
                  </a:solidFill>
                  <a:ln w="0" cap="flat">
                    <a:noFill/>
                    <a:prstDash val="solid"/>
                    <a:miter/>
                  </a:ln>
                </p:spPr>
                <p:txBody>
                  <a:bodyPr rtlCol="0" anchor="ctr"/>
                  <a:lstStyle/>
                  <a:p>
                    <a:endParaRPr lang="en-US"/>
                  </a:p>
                </p:txBody>
              </p:sp>
              <p:sp>
                <p:nvSpPr>
                  <p:cNvPr id="3609" name="Freeform: Shape 3608">
                    <a:extLst>
                      <a:ext uri="{FF2B5EF4-FFF2-40B4-BE49-F238E27FC236}">
                        <a16:creationId xmlns:a16="http://schemas.microsoft.com/office/drawing/2014/main" id="{55D26B95-4A22-DB04-118A-C8B2E35347F6}"/>
                      </a:ext>
                    </a:extLst>
                  </p:cNvPr>
                  <p:cNvSpPr/>
                  <p:nvPr/>
                </p:nvSpPr>
                <p:spPr>
                  <a:xfrm>
                    <a:off x="20861884" y="1474860"/>
                    <a:ext cx="3542" cy="6267"/>
                  </a:xfrm>
                  <a:custGeom>
                    <a:avLst/>
                    <a:gdLst>
                      <a:gd name="connsiteX0" fmla="*/ 817 w 3542"/>
                      <a:gd name="connsiteY0" fmla="*/ 1907 h 6267"/>
                      <a:gd name="connsiteX1" fmla="*/ 0 w 3542"/>
                      <a:gd name="connsiteY1" fmla="*/ 6267 h 6267"/>
                      <a:gd name="connsiteX2" fmla="*/ 3543 w 3542"/>
                      <a:gd name="connsiteY2" fmla="*/ 1090 h 6267"/>
                      <a:gd name="connsiteX3" fmla="*/ 2724 w 3542"/>
                      <a:gd name="connsiteY3" fmla="*/ 0 h 6267"/>
                      <a:gd name="connsiteX4" fmla="*/ 1089 w 3542"/>
                      <a:gd name="connsiteY4" fmla="*/ 3134 h 6267"/>
                      <a:gd name="connsiteX5" fmla="*/ 1089 w 3542"/>
                      <a:gd name="connsiteY5" fmla="*/ 1907 h 6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42" h="6267">
                        <a:moveTo>
                          <a:pt x="817" y="1907"/>
                        </a:moveTo>
                        <a:lnTo>
                          <a:pt x="0" y="6267"/>
                        </a:lnTo>
                        <a:lnTo>
                          <a:pt x="3543" y="1090"/>
                        </a:lnTo>
                        <a:lnTo>
                          <a:pt x="2724" y="0"/>
                        </a:lnTo>
                        <a:cubicBezTo>
                          <a:pt x="2724" y="0"/>
                          <a:pt x="1908" y="2725"/>
                          <a:pt x="1089" y="3134"/>
                        </a:cubicBezTo>
                        <a:lnTo>
                          <a:pt x="1089" y="1907"/>
                        </a:lnTo>
                        <a:close/>
                      </a:path>
                    </a:pathLst>
                  </a:custGeom>
                  <a:solidFill>
                    <a:srgbClr val="333333"/>
                  </a:solidFill>
                  <a:ln w="0" cap="flat">
                    <a:noFill/>
                    <a:prstDash val="solid"/>
                    <a:miter/>
                  </a:ln>
                </p:spPr>
                <p:txBody>
                  <a:bodyPr rtlCol="0" anchor="ctr"/>
                  <a:lstStyle/>
                  <a:p>
                    <a:endParaRPr lang="en-US"/>
                  </a:p>
                </p:txBody>
              </p:sp>
              <p:sp>
                <p:nvSpPr>
                  <p:cNvPr id="3610" name="Freeform: Shape 3609">
                    <a:extLst>
                      <a:ext uri="{FF2B5EF4-FFF2-40B4-BE49-F238E27FC236}">
                        <a16:creationId xmlns:a16="http://schemas.microsoft.com/office/drawing/2014/main" id="{540605B4-8DA7-AEAD-D976-06E3ECD85871}"/>
                      </a:ext>
                    </a:extLst>
                  </p:cNvPr>
                  <p:cNvSpPr/>
                  <p:nvPr/>
                </p:nvSpPr>
                <p:spPr>
                  <a:xfrm>
                    <a:off x="20857660" y="1479835"/>
                    <a:ext cx="3135" cy="5515"/>
                  </a:xfrm>
                  <a:custGeom>
                    <a:avLst/>
                    <a:gdLst>
                      <a:gd name="connsiteX0" fmla="*/ 2044 w 3135"/>
                      <a:gd name="connsiteY0" fmla="*/ 5516 h 5515"/>
                      <a:gd name="connsiteX1" fmla="*/ 818 w 3135"/>
                      <a:gd name="connsiteY1" fmla="*/ 2791 h 5515"/>
                      <a:gd name="connsiteX2" fmla="*/ 3135 w 3135"/>
                      <a:gd name="connsiteY2" fmla="*/ 66 h 5515"/>
                      <a:gd name="connsiteX3" fmla="*/ 0 w 3135"/>
                      <a:gd name="connsiteY3" fmla="*/ 3336 h 5515"/>
                      <a:gd name="connsiteX4" fmla="*/ 2044 w 3135"/>
                      <a:gd name="connsiteY4" fmla="*/ 5516 h 55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5" h="5515">
                        <a:moveTo>
                          <a:pt x="2044" y="5516"/>
                        </a:moveTo>
                        <a:cubicBezTo>
                          <a:pt x="3815" y="2654"/>
                          <a:pt x="2453" y="1837"/>
                          <a:pt x="818" y="2791"/>
                        </a:cubicBezTo>
                        <a:cubicBezTo>
                          <a:pt x="2180" y="66"/>
                          <a:pt x="3135" y="2654"/>
                          <a:pt x="3135" y="66"/>
                        </a:cubicBezTo>
                        <a:cubicBezTo>
                          <a:pt x="2180" y="-479"/>
                          <a:pt x="409" y="2518"/>
                          <a:pt x="0" y="3336"/>
                        </a:cubicBezTo>
                        <a:lnTo>
                          <a:pt x="2044" y="5516"/>
                        </a:lnTo>
                        <a:close/>
                      </a:path>
                    </a:pathLst>
                  </a:custGeom>
                  <a:solidFill>
                    <a:srgbClr val="333333"/>
                  </a:solidFill>
                  <a:ln w="0" cap="flat">
                    <a:noFill/>
                    <a:prstDash val="solid"/>
                    <a:miter/>
                  </a:ln>
                </p:spPr>
                <p:txBody>
                  <a:bodyPr rtlCol="0" anchor="ctr"/>
                  <a:lstStyle/>
                  <a:p>
                    <a:endParaRPr lang="en-US"/>
                  </a:p>
                </p:txBody>
              </p:sp>
              <p:sp>
                <p:nvSpPr>
                  <p:cNvPr id="3611" name="Freeform: Shape 3610">
                    <a:extLst>
                      <a:ext uri="{FF2B5EF4-FFF2-40B4-BE49-F238E27FC236}">
                        <a16:creationId xmlns:a16="http://schemas.microsoft.com/office/drawing/2014/main" id="{DE27DB4D-055F-46AA-F5C5-388F83224D93}"/>
                      </a:ext>
                    </a:extLst>
                  </p:cNvPr>
                  <p:cNvSpPr/>
                  <p:nvPr/>
                </p:nvSpPr>
                <p:spPr>
                  <a:xfrm>
                    <a:off x="20839812" y="1500202"/>
                    <a:ext cx="1907" cy="1226"/>
                  </a:xfrm>
                  <a:custGeom>
                    <a:avLst/>
                    <a:gdLst>
                      <a:gd name="connsiteX0" fmla="*/ 1499 w 1907"/>
                      <a:gd name="connsiteY0" fmla="*/ 1090 h 1226"/>
                      <a:gd name="connsiteX1" fmla="*/ 1908 w 1907"/>
                      <a:gd name="connsiteY1" fmla="*/ 0 h 1226"/>
                      <a:gd name="connsiteX2" fmla="*/ 0 w 1907"/>
                      <a:gd name="connsiteY2" fmla="*/ 1226 h 1226"/>
                      <a:gd name="connsiteX3" fmla="*/ 1499 w 1907"/>
                      <a:gd name="connsiteY3" fmla="*/ 1090 h 1226"/>
                    </a:gdLst>
                    <a:ahLst/>
                    <a:cxnLst>
                      <a:cxn ang="0">
                        <a:pos x="connsiteX0" y="connsiteY0"/>
                      </a:cxn>
                      <a:cxn ang="0">
                        <a:pos x="connsiteX1" y="connsiteY1"/>
                      </a:cxn>
                      <a:cxn ang="0">
                        <a:pos x="connsiteX2" y="connsiteY2"/>
                      </a:cxn>
                      <a:cxn ang="0">
                        <a:pos x="connsiteX3" y="connsiteY3"/>
                      </a:cxn>
                    </a:cxnLst>
                    <a:rect l="l" t="t" r="r" b="b"/>
                    <a:pathLst>
                      <a:path w="1907" h="1226">
                        <a:moveTo>
                          <a:pt x="1499" y="1090"/>
                        </a:moveTo>
                        <a:lnTo>
                          <a:pt x="1908" y="0"/>
                        </a:lnTo>
                        <a:lnTo>
                          <a:pt x="0" y="1226"/>
                        </a:lnTo>
                        <a:lnTo>
                          <a:pt x="1499" y="1090"/>
                        </a:lnTo>
                        <a:close/>
                      </a:path>
                    </a:pathLst>
                  </a:custGeom>
                  <a:solidFill>
                    <a:srgbClr val="333333"/>
                  </a:solidFill>
                  <a:ln w="0" cap="flat">
                    <a:noFill/>
                    <a:prstDash val="solid"/>
                    <a:miter/>
                  </a:ln>
                </p:spPr>
                <p:txBody>
                  <a:bodyPr rtlCol="0" anchor="ctr"/>
                  <a:lstStyle/>
                  <a:p>
                    <a:endParaRPr lang="en-US"/>
                  </a:p>
                </p:txBody>
              </p:sp>
              <p:sp>
                <p:nvSpPr>
                  <p:cNvPr id="3612" name="Freeform: Shape 3611">
                    <a:extLst>
                      <a:ext uri="{FF2B5EF4-FFF2-40B4-BE49-F238E27FC236}">
                        <a16:creationId xmlns:a16="http://schemas.microsoft.com/office/drawing/2014/main" id="{94E04930-BBC2-86A9-1AB0-4A8CDBC49793}"/>
                      </a:ext>
                    </a:extLst>
                  </p:cNvPr>
                  <p:cNvSpPr/>
                  <p:nvPr/>
                </p:nvSpPr>
                <p:spPr>
                  <a:xfrm>
                    <a:off x="20841720" y="1498431"/>
                    <a:ext cx="1907" cy="1771"/>
                  </a:xfrm>
                  <a:custGeom>
                    <a:avLst/>
                    <a:gdLst>
                      <a:gd name="connsiteX0" fmla="*/ 0 w 1907"/>
                      <a:gd name="connsiteY0" fmla="*/ 1771 h 1771"/>
                      <a:gd name="connsiteX1" fmla="*/ 1908 w 1907"/>
                      <a:gd name="connsiteY1" fmla="*/ 545 h 1771"/>
                      <a:gd name="connsiteX2" fmla="*/ 544 w 1907"/>
                      <a:gd name="connsiteY2" fmla="*/ 0 h 1771"/>
                      <a:gd name="connsiteX3" fmla="*/ 0 w 1907"/>
                      <a:gd name="connsiteY3" fmla="*/ 1771 h 1771"/>
                    </a:gdLst>
                    <a:ahLst/>
                    <a:cxnLst>
                      <a:cxn ang="0">
                        <a:pos x="connsiteX0" y="connsiteY0"/>
                      </a:cxn>
                      <a:cxn ang="0">
                        <a:pos x="connsiteX1" y="connsiteY1"/>
                      </a:cxn>
                      <a:cxn ang="0">
                        <a:pos x="connsiteX2" y="connsiteY2"/>
                      </a:cxn>
                      <a:cxn ang="0">
                        <a:pos x="connsiteX3" y="connsiteY3"/>
                      </a:cxn>
                    </a:cxnLst>
                    <a:rect l="l" t="t" r="r" b="b"/>
                    <a:pathLst>
                      <a:path w="1907" h="1771">
                        <a:moveTo>
                          <a:pt x="0" y="1771"/>
                        </a:moveTo>
                        <a:lnTo>
                          <a:pt x="1908" y="545"/>
                        </a:lnTo>
                        <a:cubicBezTo>
                          <a:pt x="1908" y="545"/>
                          <a:pt x="1089" y="0"/>
                          <a:pt x="544" y="0"/>
                        </a:cubicBezTo>
                        <a:lnTo>
                          <a:pt x="0" y="1771"/>
                        </a:lnTo>
                        <a:close/>
                      </a:path>
                    </a:pathLst>
                  </a:custGeom>
                  <a:solidFill>
                    <a:srgbClr val="333333"/>
                  </a:solidFill>
                  <a:ln w="0" cap="flat">
                    <a:noFill/>
                    <a:prstDash val="solid"/>
                    <a:miter/>
                  </a:ln>
                </p:spPr>
                <p:txBody>
                  <a:bodyPr rtlCol="0" anchor="ctr"/>
                  <a:lstStyle/>
                  <a:p>
                    <a:endParaRPr lang="en-US"/>
                  </a:p>
                </p:txBody>
              </p:sp>
              <p:sp>
                <p:nvSpPr>
                  <p:cNvPr id="3613" name="Freeform: Shape 3612">
                    <a:extLst>
                      <a:ext uri="{FF2B5EF4-FFF2-40B4-BE49-F238E27FC236}">
                        <a16:creationId xmlns:a16="http://schemas.microsoft.com/office/drawing/2014/main" id="{884675A3-E244-11C7-31B9-01758CFA9DE5}"/>
                      </a:ext>
                    </a:extLst>
                  </p:cNvPr>
                  <p:cNvSpPr/>
                  <p:nvPr/>
                </p:nvSpPr>
                <p:spPr>
                  <a:xfrm>
                    <a:off x="20848532" y="1493526"/>
                    <a:ext cx="2587" cy="2043"/>
                  </a:xfrm>
                  <a:custGeom>
                    <a:avLst/>
                    <a:gdLst>
                      <a:gd name="connsiteX0" fmla="*/ 0 w 2587"/>
                      <a:gd name="connsiteY0" fmla="*/ 2044 h 2043"/>
                      <a:gd name="connsiteX1" fmla="*/ 2588 w 2587"/>
                      <a:gd name="connsiteY1" fmla="*/ 0 h 2043"/>
                      <a:gd name="connsiteX2" fmla="*/ 0 w 2587"/>
                      <a:gd name="connsiteY2" fmla="*/ 2044 h 2043"/>
                    </a:gdLst>
                    <a:ahLst/>
                    <a:cxnLst>
                      <a:cxn ang="0">
                        <a:pos x="connsiteX0" y="connsiteY0"/>
                      </a:cxn>
                      <a:cxn ang="0">
                        <a:pos x="connsiteX1" y="connsiteY1"/>
                      </a:cxn>
                      <a:cxn ang="0">
                        <a:pos x="connsiteX2" y="connsiteY2"/>
                      </a:cxn>
                    </a:cxnLst>
                    <a:rect l="l" t="t" r="r" b="b"/>
                    <a:pathLst>
                      <a:path w="2587" h="2043">
                        <a:moveTo>
                          <a:pt x="0" y="2044"/>
                        </a:moveTo>
                        <a:cubicBezTo>
                          <a:pt x="817" y="1499"/>
                          <a:pt x="1635" y="817"/>
                          <a:pt x="2588" y="0"/>
                        </a:cubicBezTo>
                        <a:lnTo>
                          <a:pt x="0" y="2044"/>
                        </a:lnTo>
                        <a:close/>
                      </a:path>
                    </a:pathLst>
                  </a:custGeom>
                  <a:solidFill>
                    <a:srgbClr val="333333"/>
                  </a:solidFill>
                  <a:ln w="0" cap="flat">
                    <a:noFill/>
                    <a:prstDash val="solid"/>
                    <a:miter/>
                  </a:ln>
                </p:spPr>
                <p:txBody>
                  <a:bodyPr rtlCol="0" anchor="ctr"/>
                  <a:lstStyle/>
                  <a:p>
                    <a:endParaRPr lang="en-US"/>
                  </a:p>
                </p:txBody>
              </p:sp>
              <p:sp>
                <p:nvSpPr>
                  <p:cNvPr id="3614" name="Freeform: Shape 3613">
                    <a:extLst>
                      <a:ext uri="{FF2B5EF4-FFF2-40B4-BE49-F238E27FC236}">
                        <a16:creationId xmlns:a16="http://schemas.microsoft.com/office/drawing/2014/main" id="{09D7754A-AFCE-6B63-0FD0-71985415BCB9}"/>
                      </a:ext>
                    </a:extLst>
                  </p:cNvPr>
                  <p:cNvSpPr/>
                  <p:nvPr/>
                </p:nvSpPr>
                <p:spPr>
                  <a:xfrm>
                    <a:off x="20846352" y="1495569"/>
                    <a:ext cx="2180" cy="1362"/>
                  </a:xfrm>
                  <a:custGeom>
                    <a:avLst/>
                    <a:gdLst>
                      <a:gd name="connsiteX0" fmla="*/ 0 w 2180"/>
                      <a:gd name="connsiteY0" fmla="*/ 1363 h 1362"/>
                      <a:gd name="connsiteX1" fmla="*/ 136 w 2180"/>
                      <a:gd name="connsiteY1" fmla="*/ 1363 h 1362"/>
                      <a:gd name="connsiteX2" fmla="*/ 2180 w 2180"/>
                      <a:gd name="connsiteY2" fmla="*/ 0 h 1362"/>
                      <a:gd name="connsiteX3" fmla="*/ 0 w 2180"/>
                      <a:gd name="connsiteY3" fmla="*/ 1363 h 1362"/>
                    </a:gdLst>
                    <a:ahLst/>
                    <a:cxnLst>
                      <a:cxn ang="0">
                        <a:pos x="connsiteX0" y="connsiteY0"/>
                      </a:cxn>
                      <a:cxn ang="0">
                        <a:pos x="connsiteX1" y="connsiteY1"/>
                      </a:cxn>
                      <a:cxn ang="0">
                        <a:pos x="connsiteX2" y="connsiteY2"/>
                      </a:cxn>
                      <a:cxn ang="0">
                        <a:pos x="connsiteX3" y="connsiteY3"/>
                      </a:cxn>
                    </a:cxnLst>
                    <a:rect l="l" t="t" r="r" b="b"/>
                    <a:pathLst>
                      <a:path w="2180" h="1362">
                        <a:moveTo>
                          <a:pt x="0" y="1363"/>
                        </a:moveTo>
                        <a:lnTo>
                          <a:pt x="136" y="1363"/>
                        </a:lnTo>
                        <a:cubicBezTo>
                          <a:pt x="818" y="954"/>
                          <a:pt x="1635" y="545"/>
                          <a:pt x="2180" y="0"/>
                        </a:cubicBezTo>
                        <a:cubicBezTo>
                          <a:pt x="1499" y="545"/>
                          <a:pt x="682" y="954"/>
                          <a:pt x="0" y="1363"/>
                        </a:cubicBezTo>
                        <a:close/>
                      </a:path>
                    </a:pathLst>
                  </a:custGeom>
                  <a:solidFill>
                    <a:srgbClr val="333333"/>
                  </a:solidFill>
                  <a:ln w="0" cap="flat">
                    <a:noFill/>
                    <a:prstDash val="solid"/>
                    <a:miter/>
                  </a:ln>
                </p:spPr>
                <p:txBody>
                  <a:bodyPr rtlCol="0" anchor="ctr"/>
                  <a:lstStyle/>
                  <a:p>
                    <a:endParaRPr lang="en-US"/>
                  </a:p>
                </p:txBody>
              </p:sp>
              <p:sp>
                <p:nvSpPr>
                  <p:cNvPr id="3615" name="Freeform: Shape 3614">
                    <a:extLst>
                      <a:ext uri="{FF2B5EF4-FFF2-40B4-BE49-F238E27FC236}">
                        <a16:creationId xmlns:a16="http://schemas.microsoft.com/office/drawing/2014/main" id="{B70EFDEF-456A-D79E-50E6-650522D678DE}"/>
                      </a:ext>
                    </a:extLst>
                  </p:cNvPr>
                  <p:cNvSpPr/>
                  <p:nvPr/>
                </p:nvSpPr>
                <p:spPr>
                  <a:xfrm>
                    <a:off x="20843627" y="1496932"/>
                    <a:ext cx="4495" cy="2495"/>
                  </a:xfrm>
                  <a:custGeom>
                    <a:avLst/>
                    <a:gdLst>
                      <a:gd name="connsiteX0" fmla="*/ 0 w 4495"/>
                      <a:gd name="connsiteY0" fmla="*/ 1907 h 2495"/>
                      <a:gd name="connsiteX1" fmla="*/ 4496 w 4495"/>
                      <a:gd name="connsiteY1" fmla="*/ 817 h 2495"/>
                      <a:gd name="connsiteX2" fmla="*/ 2861 w 4495"/>
                      <a:gd name="connsiteY2" fmla="*/ 0 h 2495"/>
                      <a:gd name="connsiteX3" fmla="*/ 0 w 4495"/>
                      <a:gd name="connsiteY3" fmla="*/ 1907 h 2495"/>
                    </a:gdLst>
                    <a:ahLst/>
                    <a:cxnLst>
                      <a:cxn ang="0">
                        <a:pos x="connsiteX0" y="connsiteY0"/>
                      </a:cxn>
                      <a:cxn ang="0">
                        <a:pos x="connsiteX1" y="connsiteY1"/>
                      </a:cxn>
                      <a:cxn ang="0">
                        <a:pos x="connsiteX2" y="connsiteY2"/>
                      </a:cxn>
                      <a:cxn ang="0">
                        <a:pos x="connsiteX3" y="connsiteY3"/>
                      </a:cxn>
                    </a:cxnLst>
                    <a:rect l="l" t="t" r="r" b="b"/>
                    <a:pathLst>
                      <a:path w="4495" h="2495">
                        <a:moveTo>
                          <a:pt x="0" y="1907"/>
                        </a:moveTo>
                        <a:cubicBezTo>
                          <a:pt x="953" y="2589"/>
                          <a:pt x="2042" y="3134"/>
                          <a:pt x="4496" y="817"/>
                        </a:cubicBezTo>
                        <a:lnTo>
                          <a:pt x="2861" y="0"/>
                        </a:lnTo>
                        <a:lnTo>
                          <a:pt x="0" y="1907"/>
                        </a:lnTo>
                        <a:close/>
                      </a:path>
                    </a:pathLst>
                  </a:custGeom>
                  <a:solidFill>
                    <a:srgbClr val="333333"/>
                  </a:solidFill>
                  <a:ln w="0" cap="flat">
                    <a:noFill/>
                    <a:prstDash val="solid"/>
                    <a:miter/>
                  </a:ln>
                </p:spPr>
                <p:txBody>
                  <a:bodyPr rtlCol="0" anchor="ctr"/>
                  <a:lstStyle/>
                  <a:p>
                    <a:endParaRPr lang="en-US"/>
                  </a:p>
                </p:txBody>
              </p:sp>
              <p:sp>
                <p:nvSpPr>
                  <p:cNvPr id="3616" name="Freeform: Shape 3615">
                    <a:extLst>
                      <a:ext uri="{FF2B5EF4-FFF2-40B4-BE49-F238E27FC236}">
                        <a16:creationId xmlns:a16="http://schemas.microsoft.com/office/drawing/2014/main" id="{27F534DF-01CC-FF2A-A3D8-5539EA1A719B}"/>
                      </a:ext>
                    </a:extLst>
                  </p:cNvPr>
                  <p:cNvSpPr/>
                  <p:nvPr/>
                </p:nvSpPr>
                <p:spPr>
                  <a:xfrm>
                    <a:off x="20765286" y="1481264"/>
                    <a:ext cx="1907" cy="681"/>
                  </a:xfrm>
                  <a:custGeom>
                    <a:avLst/>
                    <a:gdLst>
                      <a:gd name="connsiteX0" fmla="*/ 136 w 1907"/>
                      <a:gd name="connsiteY0" fmla="*/ 272 h 681"/>
                      <a:gd name="connsiteX1" fmla="*/ 1908 w 1907"/>
                      <a:gd name="connsiteY1" fmla="*/ 681 h 681"/>
                      <a:gd name="connsiteX2" fmla="*/ 1908 w 1907"/>
                      <a:gd name="connsiteY2" fmla="*/ 409 h 681"/>
                      <a:gd name="connsiteX3" fmla="*/ 0 w 1907"/>
                      <a:gd name="connsiteY3" fmla="*/ 0 h 681"/>
                      <a:gd name="connsiteX4" fmla="*/ 136 w 1907"/>
                      <a:gd name="connsiteY4" fmla="*/ 272 h 6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7" h="681">
                        <a:moveTo>
                          <a:pt x="136" y="272"/>
                        </a:moveTo>
                        <a:lnTo>
                          <a:pt x="1908" y="681"/>
                        </a:lnTo>
                        <a:lnTo>
                          <a:pt x="1908" y="409"/>
                        </a:lnTo>
                        <a:lnTo>
                          <a:pt x="0" y="0"/>
                        </a:lnTo>
                        <a:lnTo>
                          <a:pt x="136" y="272"/>
                        </a:lnTo>
                        <a:close/>
                      </a:path>
                    </a:pathLst>
                  </a:custGeom>
                  <a:solidFill>
                    <a:srgbClr val="333333"/>
                  </a:solidFill>
                  <a:ln w="0" cap="flat">
                    <a:noFill/>
                    <a:prstDash val="solid"/>
                    <a:miter/>
                  </a:ln>
                </p:spPr>
                <p:txBody>
                  <a:bodyPr rtlCol="0" anchor="ctr"/>
                  <a:lstStyle/>
                  <a:p>
                    <a:endParaRPr lang="en-US"/>
                  </a:p>
                </p:txBody>
              </p:sp>
              <p:sp>
                <p:nvSpPr>
                  <p:cNvPr id="3617" name="Freeform: Shape 3616">
                    <a:extLst>
                      <a:ext uri="{FF2B5EF4-FFF2-40B4-BE49-F238E27FC236}">
                        <a16:creationId xmlns:a16="http://schemas.microsoft.com/office/drawing/2014/main" id="{4F441CC6-EC56-5DEC-4B29-96F80FBA1AFC}"/>
                      </a:ext>
                    </a:extLst>
                  </p:cNvPr>
                  <p:cNvSpPr/>
                  <p:nvPr/>
                </p:nvSpPr>
                <p:spPr>
                  <a:xfrm>
                    <a:off x="20774414" y="1486441"/>
                    <a:ext cx="1227" cy="272"/>
                  </a:xfrm>
                  <a:custGeom>
                    <a:avLst/>
                    <a:gdLst>
                      <a:gd name="connsiteX0" fmla="*/ 0 w 1227"/>
                      <a:gd name="connsiteY0" fmla="*/ 273 h 272"/>
                      <a:gd name="connsiteX1" fmla="*/ 1227 w 1227"/>
                      <a:gd name="connsiteY1" fmla="*/ 0 h 272"/>
                      <a:gd name="connsiteX2" fmla="*/ 0 w 1227"/>
                      <a:gd name="connsiteY2" fmla="*/ 273 h 272"/>
                    </a:gdLst>
                    <a:ahLst/>
                    <a:cxnLst>
                      <a:cxn ang="0">
                        <a:pos x="connsiteX0" y="connsiteY0"/>
                      </a:cxn>
                      <a:cxn ang="0">
                        <a:pos x="connsiteX1" y="connsiteY1"/>
                      </a:cxn>
                      <a:cxn ang="0">
                        <a:pos x="connsiteX2" y="connsiteY2"/>
                      </a:cxn>
                    </a:cxnLst>
                    <a:rect l="l" t="t" r="r" b="b"/>
                    <a:pathLst>
                      <a:path w="1227" h="272">
                        <a:moveTo>
                          <a:pt x="0" y="273"/>
                        </a:moveTo>
                        <a:cubicBezTo>
                          <a:pt x="0" y="273"/>
                          <a:pt x="818" y="273"/>
                          <a:pt x="1227" y="0"/>
                        </a:cubicBezTo>
                        <a:cubicBezTo>
                          <a:pt x="682" y="0"/>
                          <a:pt x="273" y="0"/>
                          <a:pt x="0" y="273"/>
                        </a:cubicBezTo>
                        <a:close/>
                      </a:path>
                    </a:pathLst>
                  </a:custGeom>
                  <a:solidFill>
                    <a:srgbClr val="333333"/>
                  </a:solidFill>
                  <a:ln w="0" cap="flat">
                    <a:noFill/>
                    <a:prstDash val="solid"/>
                    <a:miter/>
                  </a:ln>
                </p:spPr>
                <p:txBody>
                  <a:bodyPr rtlCol="0" anchor="ctr"/>
                  <a:lstStyle/>
                  <a:p>
                    <a:endParaRPr lang="en-US"/>
                  </a:p>
                </p:txBody>
              </p:sp>
              <p:sp>
                <p:nvSpPr>
                  <p:cNvPr id="3618" name="Freeform: Shape 3617">
                    <a:extLst>
                      <a:ext uri="{FF2B5EF4-FFF2-40B4-BE49-F238E27FC236}">
                        <a16:creationId xmlns:a16="http://schemas.microsoft.com/office/drawing/2014/main" id="{9B0E4E08-1CC8-168B-F324-61E8DCABF2CA}"/>
                      </a:ext>
                    </a:extLst>
                  </p:cNvPr>
                  <p:cNvSpPr/>
                  <p:nvPr/>
                </p:nvSpPr>
                <p:spPr>
                  <a:xfrm>
                    <a:off x="20775641" y="1480982"/>
                    <a:ext cx="11853" cy="7637"/>
                  </a:xfrm>
                  <a:custGeom>
                    <a:avLst/>
                    <a:gdLst>
                      <a:gd name="connsiteX0" fmla="*/ 7629 w 11853"/>
                      <a:gd name="connsiteY0" fmla="*/ 690 h 7637"/>
                      <a:gd name="connsiteX1" fmla="*/ 8174 w 11853"/>
                      <a:gd name="connsiteY1" fmla="*/ 2734 h 7637"/>
                      <a:gd name="connsiteX2" fmla="*/ 4768 w 11853"/>
                      <a:gd name="connsiteY2" fmla="*/ 3960 h 7637"/>
                      <a:gd name="connsiteX3" fmla="*/ 5721 w 11853"/>
                      <a:gd name="connsiteY3" fmla="*/ 2597 h 7637"/>
                      <a:gd name="connsiteX4" fmla="*/ 4223 w 11853"/>
                      <a:gd name="connsiteY4" fmla="*/ 4096 h 7637"/>
                      <a:gd name="connsiteX5" fmla="*/ 0 w 11853"/>
                      <a:gd name="connsiteY5" fmla="*/ 5731 h 7637"/>
                      <a:gd name="connsiteX6" fmla="*/ 10490 w 11853"/>
                      <a:gd name="connsiteY6" fmla="*/ 7230 h 7637"/>
                      <a:gd name="connsiteX7" fmla="*/ 11853 w 11853"/>
                      <a:gd name="connsiteY7" fmla="*/ 826 h 7637"/>
                      <a:gd name="connsiteX8" fmla="*/ 7629 w 11853"/>
                      <a:gd name="connsiteY8" fmla="*/ 826 h 7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853" h="7637">
                        <a:moveTo>
                          <a:pt x="7629" y="690"/>
                        </a:moveTo>
                        <a:cubicBezTo>
                          <a:pt x="9264" y="2052"/>
                          <a:pt x="4768" y="1644"/>
                          <a:pt x="8174" y="2734"/>
                        </a:cubicBezTo>
                        <a:cubicBezTo>
                          <a:pt x="8311" y="3824"/>
                          <a:pt x="6403" y="4777"/>
                          <a:pt x="4768" y="3960"/>
                        </a:cubicBezTo>
                        <a:cubicBezTo>
                          <a:pt x="5177" y="3006"/>
                          <a:pt x="6540" y="3687"/>
                          <a:pt x="5721" y="2597"/>
                        </a:cubicBezTo>
                        <a:cubicBezTo>
                          <a:pt x="4359" y="3551"/>
                          <a:pt x="4086" y="2597"/>
                          <a:pt x="4223" y="4096"/>
                        </a:cubicBezTo>
                        <a:cubicBezTo>
                          <a:pt x="2179" y="4369"/>
                          <a:pt x="1635" y="5186"/>
                          <a:pt x="0" y="5731"/>
                        </a:cubicBezTo>
                        <a:cubicBezTo>
                          <a:pt x="2451" y="6140"/>
                          <a:pt x="7220" y="8592"/>
                          <a:pt x="10490" y="7230"/>
                        </a:cubicBezTo>
                        <a:cubicBezTo>
                          <a:pt x="12397" y="5595"/>
                          <a:pt x="11581" y="3279"/>
                          <a:pt x="11853" y="826"/>
                        </a:cubicBezTo>
                        <a:cubicBezTo>
                          <a:pt x="11717" y="418"/>
                          <a:pt x="8038" y="-809"/>
                          <a:pt x="7629" y="826"/>
                        </a:cubicBezTo>
                        <a:close/>
                      </a:path>
                    </a:pathLst>
                  </a:custGeom>
                  <a:solidFill>
                    <a:srgbClr val="333333"/>
                  </a:solidFill>
                  <a:ln w="0" cap="flat">
                    <a:noFill/>
                    <a:prstDash val="solid"/>
                    <a:miter/>
                  </a:ln>
                </p:spPr>
                <p:txBody>
                  <a:bodyPr rtlCol="0" anchor="ctr"/>
                  <a:lstStyle/>
                  <a:p>
                    <a:endParaRPr lang="en-US"/>
                  </a:p>
                </p:txBody>
              </p:sp>
              <p:sp>
                <p:nvSpPr>
                  <p:cNvPr id="3619" name="Freeform: Shape 3618">
                    <a:extLst>
                      <a:ext uri="{FF2B5EF4-FFF2-40B4-BE49-F238E27FC236}">
                        <a16:creationId xmlns:a16="http://schemas.microsoft.com/office/drawing/2014/main" id="{CA1DEB1E-BE10-E8D6-7200-09EFB5EE9A9A}"/>
                      </a:ext>
                    </a:extLst>
                  </p:cNvPr>
                  <p:cNvSpPr/>
                  <p:nvPr/>
                </p:nvSpPr>
                <p:spPr>
                  <a:xfrm>
                    <a:off x="20779591" y="1478321"/>
                    <a:ext cx="1498" cy="491"/>
                  </a:xfrm>
                  <a:custGeom>
                    <a:avLst/>
                    <a:gdLst>
                      <a:gd name="connsiteX0" fmla="*/ 1499 w 1498"/>
                      <a:gd name="connsiteY0" fmla="*/ 354 h 491"/>
                      <a:gd name="connsiteX1" fmla="*/ 0 w 1498"/>
                      <a:gd name="connsiteY1" fmla="*/ 82 h 491"/>
                      <a:gd name="connsiteX2" fmla="*/ 1499 w 1498"/>
                      <a:gd name="connsiteY2" fmla="*/ 354 h 491"/>
                    </a:gdLst>
                    <a:ahLst/>
                    <a:cxnLst>
                      <a:cxn ang="0">
                        <a:pos x="connsiteX0" y="connsiteY0"/>
                      </a:cxn>
                      <a:cxn ang="0">
                        <a:pos x="connsiteX1" y="connsiteY1"/>
                      </a:cxn>
                      <a:cxn ang="0">
                        <a:pos x="connsiteX2" y="connsiteY2"/>
                      </a:cxn>
                    </a:cxnLst>
                    <a:rect l="l" t="t" r="r" b="b"/>
                    <a:pathLst>
                      <a:path w="1498" h="491">
                        <a:moveTo>
                          <a:pt x="1499" y="354"/>
                        </a:moveTo>
                        <a:cubicBezTo>
                          <a:pt x="818" y="-55"/>
                          <a:pt x="546" y="-55"/>
                          <a:pt x="0" y="82"/>
                        </a:cubicBezTo>
                        <a:cubicBezTo>
                          <a:pt x="0" y="899"/>
                          <a:pt x="955" y="218"/>
                          <a:pt x="1499" y="354"/>
                        </a:cubicBezTo>
                        <a:close/>
                      </a:path>
                    </a:pathLst>
                  </a:custGeom>
                  <a:solidFill>
                    <a:srgbClr val="333333"/>
                  </a:solidFill>
                  <a:ln w="0" cap="flat">
                    <a:noFill/>
                    <a:prstDash val="solid"/>
                    <a:miter/>
                  </a:ln>
                </p:spPr>
                <p:txBody>
                  <a:bodyPr rtlCol="0" anchor="ctr"/>
                  <a:lstStyle/>
                  <a:p>
                    <a:endParaRPr lang="en-US"/>
                  </a:p>
                </p:txBody>
              </p:sp>
              <p:sp>
                <p:nvSpPr>
                  <p:cNvPr id="3620" name="Freeform: Shape 3619">
                    <a:extLst>
                      <a:ext uri="{FF2B5EF4-FFF2-40B4-BE49-F238E27FC236}">
                        <a16:creationId xmlns:a16="http://schemas.microsoft.com/office/drawing/2014/main" id="{9E23CCFB-F277-40CA-CA0A-9E2D6AD5E57E}"/>
                      </a:ext>
                    </a:extLst>
                  </p:cNvPr>
                  <p:cNvSpPr/>
                  <p:nvPr/>
                </p:nvSpPr>
                <p:spPr>
                  <a:xfrm>
                    <a:off x="20800710" y="1496251"/>
                    <a:ext cx="2953" cy="1771"/>
                  </a:xfrm>
                  <a:custGeom>
                    <a:avLst/>
                    <a:gdLst>
                      <a:gd name="connsiteX0" fmla="*/ 1362 w 2953"/>
                      <a:gd name="connsiteY0" fmla="*/ 1771 h 1771"/>
                      <a:gd name="connsiteX1" fmla="*/ 2861 w 2953"/>
                      <a:gd name="connsiteY1" fmla="*/ 0 h 1771"/>
                      <a:gd name="connsiteX2" fmla="*/ 0 w 2953"/>
                      <a:gd name="connsiteY2" fmla="*/ 1090 h 1771"/>
                      <a:gd name="connsiteX3" fmla="*/ 1362 w 2953"/>
                      <a:gd name="connsiteY3" fmla="*/ 1771 h 1771"/>
                    </a:gdLst>
                    <a:ahLst/>
                    <a:cxnLst>
                      <a:cxn ang="0">
                        <a:pos x="connsiteX0" y="connsiteY0"/>
                      </a:cxn>
                      <a:cxn ang="0">
                        <a:pos x="connsiteX1" y="connsiteY1"/>
                      </a:cxn>
                      <a:cxn ang="0">
                        <a:pos x="connsiteX2" y="connsiteY2"/>
                      </a:cxn>
                      <a:cxn ang="0">
                        <a:pos x="connsiteX3" y="connsiteY3"/>
                      </a:cxn>
                    </a:cxnLst>
                    <a:rect l="l" t="t" r="r" b="b"/>
                    <a:pathLst>
                      <a:path w="2953" h="1771">
                        <a:moveTo>
                          <a:pt x="1362" y="1771"/>
                        </a:moveTo>
                        <a:cubicBezTo>
                          <a:pt x="1362" y="1771"/>
                          <a:pt x="3406" y="545"/>
                          <a:pt x="2861" y="0"/>
                        </a:cubicBezTo>
                        <a:lnTo>
                          <a:pt x="0" y="1090"/>
                        </a:lnTo>
                        <a:cubicBezTo>
                          <a:pt x="680" y="1090"/>
                          <a:pt x="1089" y="1362"/>
                          <a:pt x="1362" y="1771"/>
                        </a:cubicBezTo>
                        <a:close/>
                      </a:path>
                    </a:pathLst>
                  </a:custGeom>
                  <a:solidFill>
                    <a:srgbClr val="333333"/>
                  </a:solidFill>
                  <a:ln w="0" cap="flat">
                    <a:noFill/>
                    <a:prstDash val="solid"/>
                    <a:miter/>
                  </a:ln>
                </p:spPr>
                <p:txBody>
                  <a:bodyPr rtlCol="0" anchor="ctr"/>
                  <a:lstStyle/>
                  <a:p>
                    <a:endParaRPr lang="en-US"/>
                  </a:p>
                </p:txBody>
              </p:sp>
              <p:sp>
                <p:nvSpPr>
                  <p:cNvPr id="3621" name="Freeform: Shape 3620">
                    <a:extLst>
                      <a:ext uri="{FF2B5EF4-FFF2-40B4-BE49-F238E27FC236}">
                        <a16:creationId xmlns:a16="http://schemas.microsoft.com/office/drawing/2014/main" id="{ED627A5D-0E91-1E5E-B347-011D77AB0B59}"/>
                      </a:ext>
                    </a:extLst>
                  </p:cNvPr>
                  <p:cNvSpPr/>
                  <p:nvPr/>
                </p:nvSpPr>
                <p:spPr>
                  <a:xfrm>
                    <a:off x="20799348" y="1497477"/>
                    <a:ext cx="1362" cy="272"/>
                  </a:xfrm>
                  <a:custGeom>
                    <a:avLst/>
                    <a:gdLst>
                      <a:gd name="connsiteX0" fmla="*/ 0 w 1362"/>
                      <a:gd name="connsiteY0" fmla="*/ 272 h 272"/>
                      <a:gd name="connsiteX1" fmla="*/ 1362 w 1362"/>
                      <a:gd name="connsiteY1" fmla="*/ 0 h 272"/>
                      <a:gd name="connsiteX2" fmla="*/ 0 w 1362"/>
                      <a:gd name="connsiteY2" fmla="*/ 272 h 272"/>
                    </a:gdLst>
                    <a:ahLst/>
                    <a:cxnLst>
                      <a:cxn ang="0">
                        <a:pos x="connsiteX0" y="connsiteY0"/>
                      </a:cxn>
                      <a:cxn ang="0">
                        <a:pos x="connsiteX1" y="connsiteY1"/>
                      </a:cxn>
                      <a:cxn ang="0">
                        <a:pos x="connsiteX2" y="connsiteY2"/>
                      </a:cxn>
                    </a:cxnLst>
                    <a:rect l="l" t="t" r="r" b="b"/>
                    <a:pathLst>
                      <a:path w="1362" h="272">
                        <a:moveTo>
                          <a:pt x="0" y="272"/>
                        </a:moveTo>
                        <a:cubicBezTo>
                          <a:pt x="0" y="272"/>
                          <a:pt x="953" y="136"/>
                          <a:pt x="1362" y="0"/>
                        </a:cubicBezTo>
                        <a:cubicBezTo>
                          <a:pt x="1089" y="0"/>
                          <a:pt x="680" y="0"/>
                          <a:pt x="0" y="272"/>
                        </a:cubicBezTo>
                        <a:close/>
                      </a:path>
                    </a:pathLst>
                  </a:custGeom>
                  <a:solidFill>
                    <a:srgbClr val="333333"/>
                  </a:solidFill>
                  <a:ln w="0" cap="flat">
                    <a:noFill/>
                    <a:prstDash val="solid"/>
                    <a:miter/>
                  </a:ln>
                </p:spPr>
                <p:txBody>
                  <a:bodyPr rtlCol="0" anchor="ctr"/>
                  <a:lstStyle/>
                  <a:p>
                    <a:endParaRPr lang="en-US"/>
                  </a:p>
                </p:txBody>
              </p:sp>
              <p:sp>
                <p:nvSpPr>
                  <p:cNvPr id="3622" name="Freeform: Shape 3621">
                    <a:extLst>
                      <a:ext uri="{FF2B5EF4-FFF2-40B4-BE49-F238E27FC236}">
                        <a16:creationId xmlns:a16="http://schemas.microsoft.com/office/drawing/2014/main" id="{77191071-FD34-3624-9DCE-DD056236A2B5}"/>
                      </a:ext>
                    </a:extLst>
                  </p:cNvPr>
                  <p:cNvSpPr/>
                  <p:nvPr/>
                </p:nvSpPr>
                <p:spPr>
                  <a:xfrm>
                    <a:off x="20802072" y="1498294"/>
                    <a:ext cx="136" cy="13624"/>
                  </a:xfrm>
                  <a:custGeom>
                    <a:avLst/>
                    <a:gdLst>
                      <a:gd name="connsiteX0" fmla="*/ 136 w 136"/>
                      <a:gd name="connsiteY0" fmla="*/ 0 h 13624"/>
                      <a:gd name="connsiteX1" fmla="*/ 0 w 136"/>
                      <a:gd name="connsiteY1" fmla="*/ 0 h 13624"/>
                      <a:gd name="connsiteX2" fmla="*/ 136 w 136"/>
                      <a:gd name="connsiteY2" fmla="*/ 0 h 13624"/>
                    </a:gdLst>
                    <a:ahLst/>
                    <a:cxnLst>
                      <a:cxn ang="0">
                        <a:pos x="connsiteX0" y="connsiteY0"/>
                      </a:cxn>
                      <a:cxn ang="0">
                        <a:pos x="connsiteX1" y="connsiteY1"/>
                      </a:cxn>
                      <a:cxn ang="0">
                        <a:pos x="connsiteX2" y="connsiteY2"/>
                      </a:cxn>
                    </a:cxnLst>
                    <a:rect l="l" t="t" r="r" b="b"/>
                    <a:pathLst>
                      <a:path w="136" h="13624">
                        <a:moveTo>
                          <a:pt x="136" y="0"/>
                        </a:moveTo>
                        <a:lnTo>
                          <a:pt x="0" y="0"/>
                        </a:lnTo>
                        <a:cubicBezTo>
                          <a:pt x="0" y="0"/>
                          <a:pt x="0" y="0"/>
                          <a:pt x="136" y="0"/>
                        </a:cubicBezTo>
                        <a:close/>
                      </a:path>
                    </a:pathLst>
                  </a:custGeom>
                  <a:solidFill>
                    <a:srgbClr val="333333"/>
                  </a:solidFill>
                  <a:ln w="0" cap="flat">
                    <a:noFill/>
                    <a:prstDash val="solid"/>
                    <a:miter/>
                  </a:ln>
                </p:spPr>
                <p:txBody>
                  <a:bodyPr rtlCol="0" anchor="ctr"/>
                  <a:lstStyle/>
                  <a:p>
                    <a:endParaRPr lang="en-US"/>
                  </a:p>
                </p:txBody>
              </p:sp>
              <p:sp>
                <p:nvSpPr>
                  <p:cNvPr id="3623" name="Freeform: Shape 3622">
                    <a:extLst>
                      <a:ext uri="{FF2B5EF4-FFF2-40B4-BE49-F238E27FC236}">
                        <a16:creationId xmlns:a16="http://schemas.microsoft.com/office/drawing/2014/main" id="{FA851D9E-5097-1CE4-26D0-387C7332D733}"/>
                      </a:ext>
                    </a:extLst>
                  </p:cNvPr>
                  <p:cNvSpPr/>
                  <p:nvPr/>
                </p:nvSpPr>
                <p:spPr>
                  <a:xfrm>
                    <a:off x="20855754" y="1487667"/>
                    <a:ext cx="1769" cy="1771"/>
                  </a:xfrm>
                  <a:custGeom>
                    <a:avLst/>
                    <a:gdLst>
                      <a:gd name="connsiteX0" fmla="*/ 0 w 1769"/>
                      <a:gd name="connsiteY0" fmla="*/ 1771 h 1771"/>
                      <a:gd name="connsiteX1" fmla="*/ 1770 w 1769"/>
                      <a:gd name="connsiteY1" fmla="*/ 0 h 1771"/>
                      <a:gd name="connsiteX2" fmla="*/ 0 w 1769"/>
                      <a:gd name="connsiteY2" fmla="*/ 1771 h 1771"/>
                    </a:gdLst>
                    <a:ahLst/>
                    <a:cxnLst>
                      <a:cxn ang="0">
                        <a:pos x="connsiteX0" y="connsiteY0"/>
                      </a:cxn>
                      <a:cxn ang="0">
                        <a:pos x="connsiteX1" y="connsiteY1"/>
                      </a:cxn>
                      <a:cxn ang="0">
                        <a:pos x="connsiteX2" y="connsiteY2"/>
                      </a:cxn>
                    </a:cxnLst>
                    <a:rect l="l" t="t" r="r" b="b"/>
                    <a:pathLst>
                      <a:path w="1769" h="1771">
                        <a:moveTo>
                          <a:pt x="0" y="1771"/>
                        </a:moveTo>
                        <a:cubicBezTo>
                          <a:pt x="0" y="1771"/>
                          <a:pt x="1226" y="681"/>
                          <a:pt x="1770" y="0"/>
                        </a:cubicBezTo>
                        <a:cubicBezTo>
                          <a:pt x="1226" y="545"/>
                          <a:pt x="407" y="1090"/>
                          <a:pt x="0" y="1771"/>
                        </a:cubicBezTo>
                        <a:close/>
                      </a:path>
                    </a:pathLst>
                  </a:custGeom>
                  <a:solidFill>
                    <a:srgbClr val="333333"/>
                  </a:solidFill>
                  <a:ln w="0" cap="flat">
                    <a:noFill/>
                    <a:prstDash val="solid"/>
                    <a:miter/>
                  </a:ln>
                </p:spPr>
                <p:txBody>
                  <a:bodyPr rtlCol="0" anchor="ctr"/>
                  <a:lstStyle/>
                  <a:p>
                    <a:endParaRPr lang="en-US"/>
                  </a:p>
                </p:txBody>
              </p:sp>
              <p:sp>
                <p:nvSpPr>
                  <p:cNvPr id="3624" name="Freeform: Shape 3623">
                    <a:extLst>
                      <a:ext uri="{FF2B5EF4-FFF2-40B4-BE49-F238E27FC236}">
                        <a16:creationId xmlns:a16="http://schemas.microsoft.com/office/drawing/2014/main" id="{9CC40860-F0EA-48EA-1413-1421D609FE59}"/>
                      </a:ext>
                    </a:extLst>
                  </p:cNvPr>
                  <p:cNvSpPr/>
                  <p:nvPr/>
                </p:nvSpPr>
                <p:spPr>
                  <a:xfrm>
                    <a:off x="20882594" y="1432760"/>
                    <a:ext cx="952" cy="1226"/>
                  </a:xfrm>
                  <a:custGeom>
                    <a:avLst/>
                    <a:gdLst>
                      <a:gd name="connsiteX0" fmla="*/ 0 w 952"/>
                      <a:gd name="connsiteY0" fmla="*/ 1226 h 1226"/>
                      <a:gd name="connsiteX1" fmla="*/ 953 w 952"/>
                      <a:gd name="connsiteY1" fmla="*/ 0 h 1226"/>
                      <a:gd name="connsiteX2" fmla="*/ 0 w 952"/>
                      <a:gd name="connsiteY2" fmla="*/ 1226 h 1226"/>
                    </a:gdLst>
                    <a:ahLst/>
                    <a:cxnLst>
                      <a:cxn ang="0">
                        <a:pos x="connsiteX0" y="connsiteY0"/>
                      </a:cxn>
                      <a:cxn ang="0">
                        <a:pos x="connsiteX1" y="connsiteY1"/>
                      </a:cxn>
                      <a:cxn ang="0">
                        <a:pos x="connsiteX2" y="connsiteY2"/>
                      </a:cxn>
                    </a:cxnLst>
                    <a:rect l="l" t="t" r="r" b="b"/>
                    <a:pathLst>
                      <a:path w="952" h="1226">
                        <a:moveTo>
                          <a:pt x="0" y="1226"/>
                        </a:moveTo>
                        <a:lnTo>
                          <a:pt x="953" y="0"/>
                        </a:lnTo>
                        <a:cubicBezTo>
                          <a:pt x="953" y="0"/>
                          <a:pt x="273" y="681"/>
                          <a:pt x="0" y="1226"/>
                        </a:cubicBezTo>
                        <a:close/>
                      </a:path>
                    </a:pathLst>
                  </a:custGeom>
                  <a:solidFill>
                    <a:srgbClr val="333333"/>
                  </a:solidFill>
                  <a:ln w="0" cap="flat">
                    <a:noFill/>
                    <a:prstDash val="solid"/>
                    <a:miter/>
                  </a:ln>
                </p:spPr>
                <p:txBody>
                  <a:bodyPr rtlCol="0" anchor="ctr"/>
                  <a:lstStyle/>
                  <a:p>
                    <a:endParaRPr lang="en-US"/>
                  </a:p>
                </p:txBody>
              </p:sp>
              <p:sp>
                <p:nvSpPr>
                  <p:cNvPr id="3625" name="Freeform: Shape 3624">
                    <a:extLst>
                      <a:ext uri="{FF2B5EF4-FFF2-40B4-BE49-F238E27FC236}">
                        <a16:creationId xmlns:a16="http://schemas.microsoft.com/office/drawing/2014/main" id="{BF27FC56-AFD4-C7B5-969E-A9DDB8CE6D0D}"/>
                      </a:ext>
                    </a:extLst>
                  </p:cNvPr>
                  <p:cNvSpPr/>
                  <p:nvPr/>
                </p:nvSpPr>
                <p:spPr>
                  <a:xfrm>
                    <a:off x="20867607" y="1410552"/>
                    <a:ext cx="271" cy="272"/>
                  </a:xfrm>
                  <a:custGeom>
                    <a:avLst/>
                    <a:gdLst>
                      <a:gd name="connsiteX0" fmla="*/ 271 w 271"/>
                      <a:gd name="connsiteY0" fmla="*/ 273 h 272"/>
                      <a:gd name="connsiteX1" fmla="*/ 0 w 271"/>
                      <a:gd name="connsiteY1" fmla="*/ 0 h 272"/>
                      <a:gd name="connsiteX2" fmla="*/ 271 w 271"/>
                      <a:gd name="connsiteY2" fmla="*/ 273 h 272"/>
                    </a:gdLst>
                    <a:ahLst/>
                    <a:cxnLst>
                      <a:cxn ang="0">
                        <a:pos x="connsiteX0" y="connsiteY0"/>
                      </a:cxn>
                      <a:cxn ang="0">
                        <a:pos x="connsiteX1" y="connsiteY1"/>
                      </a:cxn>
                      <a:cxn ang="0">
                        <a:pos x="connsiteX2" y="connsiteY2"/>
                      </a:cxn>
                    </a:cxnLst>
                    <a:rect l="l" t="t" r="r" b="b"/>
                    <a:pathLst>
                      <a:path w="271" h="272">
                        <a:moveTo>
                          <a:pt x="271" y="273"/>
                        </a:moveTo>
                        <a:cubicBezTo>
                          <a:pt x="271" y="273"/>
                          <a:pt x="0" y="136"/>
                          <a:pt x="0" y="0"/>
                        </a:cubicBezTo>
                        <a:cubicBezTo>
                          <a:pt x="0" y="0"/>
                          <a:pt x="135" y="273"/>
                          <a:pt x="271" y="273"/>
                        </a:cubicBezTo>
                        <a:close/>
                      </a:path>
                    </a:pathLst>
                  </a:custGeom>
                  <a:solidFill>
                    <a:srgbClr val="333333"/>
                  </a:solidFill>
                  <a:ln w="0" cap="flat">
                    <a:noFill/>
                    <a:prstDash val="solid"/>
                    <a:miter/>
                  </a:ln>
                </p:spPr>
                <p:txBody>
                  <a:bodyPr rtlCol="0" anchor="ctr"/>
                  <a:lstStyle/>
                  <a:p>
                    <a:endParaRPr lang="en-US"/>
                  </a:p>
                </p:txBody>
              </p:sp>
              <p:sp>
                <p:nvSpPr>
                  <p:cNvPr id="3626" name="Freeform: Shape 3625">
                    <a:extLst>
                      <a:ext uri="{FF2B5EF4-FFF2-40B4-BE49-F238E27FC236}">
                        <a16:creationId xmlns:a16="http://schemas.microsoft.com/office/drawing/2014/main" id="{83F9F594-1475-138F-FD6E-B854232F1D47}"/>
                      </a:ext>
                    </a:extLst>
                  </p:cNvPr>
                  <p:cNvSpPr/>
                  <p:nvPr/>
                </p:nvSpPr>
                <p:spPr>
                  <a:xfrm>
                    <a:off x="20867007" y="1404557"/>
                    <a:ext cx="593" cy="5994"/>
                  </a:xfrm>
                  <a:custGeom>
                    <a:avLst/>
                    <a:gdLst>
                      <a:gd name="connsiteX0" fmla="*/ 463 w 593"/>
                      <a:gd name="connsiteY0" fmla="*/ 5995 h 5994"/>
                      <a:gd name="connsiteX1" fmla="*/ 190 w 593"/>
                      <a:gd name="connsiteY1" fmla="*/ 1635 h 5994"/>
                      <a:gd name="connsiteX2" fmla="*/ 463 w 593"/>
                      <a:gd name="connsiteY2" fmla="*/ 1635 h 5994"/>
                      <a:gd name="connsiteX3" fmla="*/ 54 w 593"/>
                      <a:gd name="connsiteY3" fmla="*/ 0 h 5994"/>
                      <a:gd name="connsiteX4" fmla="*/ 463 w 593"/>
                      <a:gd name="connsiteY4" fmla="*/ 5995 h 59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3" h="5994">
                        <a:moveTo>
                          <a:pt x="463" y="5995"/>
                        </a:moveTo>
                        <a:cubicBezTo>
                          <a:pt x="54" y="5177"/>
                          <a:pt x="1143" y="2589"/>
                          <a:pt x="190" y="1635"/>
                        </a:cubicBezTo>
                        <a:lnTo>
                          <a:pt x="463" y="1635"/>
                        </a:lnTo>
                        <a:cubicBezTo>
                          <a:pt x="463" y="1635"/>
                          <a:pt x="54" y="0"/>
                          <a:pt x="54" y="0"/>
                        </a:cubicBezTo>
                        <a:cubicBezTo>
                          <a:pt x="54" y="1635"/>
                          <a:pt x="-219" y="5041"/>
                          <a:pt x="463" y="5995"/>
                        </a:cubicBezTo>
                        <a:close/>
                      </a:path>
                    </a:pathLst>
                  </a:custGeom>
                  <a:solidFill>
                    <a:srgbClr val="333333"/>
                  </a:solidFill>
                  <a:ln w="0" cap="flat">
                    <a:noFill/>
                    <a:prstDash val="solid"/>
                    <a:miter/>
                  </a:ln>
                </p:spPr>
                <p:txBody>
                  <a:bodyPr rtlCol="0" anchor="ctr"/>
                  <a:lstStyle/>
                  <a:p>
                    <a:endParaRPr lang="en-US"/>
                  </a:p>
                </p:txBody>
              </p:sp>
            </p:grpSp>
          </p:grpSp>
          <p:grpSp>
            <p:nvGrpSpPr>
              <p:cNvPr id="3627" name="Graphic 355">
                <a:extLst>
                  <a:ext uri="{FF2B5EF4-FFF2-40B4-BE49-F238E27FC236}">
                    <a16:creationId xmlns:a16="http://schemas.microsoft.com/office/drawing/2014/main" id="{74264F5C-44C2-29C4-39B7-BCC96FA1D7EC}"/>
                  </a:ext>
                </a:extLst>
              </p:cNvPr>
              <p:cNvGrpSpPr/>
              <p:nvPr/>
            </p:nvGrpSpPr>
            <p:grpSpPr>
              <a:xfrm>
                <a:off x="20315946" y="1022999"/>
                <a:ext cx="784367" cy="800692"/>
                <a:chOff x="20315946" y="1022999"/>
                <a:chExt cx="784367" cy="800692"/>
              </a:xfrm>
              <a:solidFill>
                <a:srgbClr val="333333"/>
              </a:solidFill>
            </p:grpSpPr>
            <p:sp>
              <p:nvSpPr>
                <p:cNvPr id="3628" name="Freeform: Shape 3627">
                  <a:extLst>
                    <a:ext uri="{FF2B5EF4-FFF2-40B4-BE49-F238E27FC236}">
                      <a16:creationId xmlns:a16="http://schemas.microsoft.com/office/drawing/2014/main" id="{E4F44B33-3E1E-D970-D761-EAB787ED29AA}"/>
                    </a:ext>
                  </a:extLst>
                </p:cNvPr>
                <p:cNvSpPr/>
                <p:nvPr/>
              </p:nvSpPr>
              <p:spPr>
                <a:xfrm>
                  <a:off x="20324530" y="1042280"/>
                  <a:ext cx="756691" cy="769565"/>
                </a:xfrm>
                <a:custGeom>
                  <a:avLst/>
                  <a:gdLst>
                    <a:gd name="connsiteX0" fmla="*/ 136 w 756691"/>
                    <a:gd name="connsiteY0" fmla="*/ 744583 h 769565"/>
                    <a:gd name="connsiteX1" fmla="*/ 398519 w 756691"/>
                    <a:gd name="connsiteY1" fmla="*/ 613923 h 769565"/>
                    <a:gd name="connsiteX2" fmla="*/ 427812 w 756691"/>
                    <a:gd name="connsiteY2" fmla="*/ 595530 h 769565"/>
                    <a:gd name="connsiteX3" fmla="*/ 459422 w 756691"/>
                    <a:gd name="connsiteY3" fmla="*/ 573458 h 769565"/>
                    <a:gd name="connsiteX4" fmla="*/ 479586 w 756691"/>
                    <a:gd name="connsiteY4" fmla="*/ 557654 h 769565"/>
                    <a:gd name="connsiteX5" fmla="*/ 508197 w 756691"/>
                    <a:gd name="connsiteY5" fmla="*/ 532312 h 769565"/>
                    <a:gd name="connsiteX6" fmla="*/ 520460 w 756691"/>
                    <a:gd name="connsiteY6" fmla="*/ 520595 h 769565"/>
                    <a:gd name="connsiteX7" fmla="*/ 535174 w 756691"/>
                    <a:gd name="connsiteY7" fmla="*/ 505472 h 769565"/>
                    <a:gd name="connsiteX8" fmla="*/ 543485 w 756691"/>
                    <a:gd name="connsiteY8" fmla="*/ 495935 h 769565"/>
                    <a:gd name="connsiteX9" fmla="*/ 687634 w 756691"/>
                    <a:gd name="connsiteY9" fmla="*/ 545 h 769565"/>
                    <a:gd name="connsiteX10" fmla="*/ 689405 w 756691"/>
                    <a:gd name="connsiteY10" fmla="*/ 0 h 769565"/>
                    <a:gd name="connsiteX11" fmla="*/ 708751 w 756691"/>
                    <a:gd name="connsiteY11" fmla="*/ 34334 h 769565"/>
                    <a:gd name="connsiteX12" fmla="*/ 721422 w 756691"/>
                    <a:gd name="connsiteY12" fmla="*/ 431490 h 769565"/>
                    <a:gd name="connsiteX13" fmla="*/ 691313 w 756691"/>
                    <a:gd name="connsiteY13" fmla="*/ 493210 h 769565"/>
                    <a:gd name="connsiteX14" fmla="*/ 677415 w 756691"/>
                    <a:gd name="connsiteY14" fmla="*/ 515827 h 769565"/>
                    <a:gd name="connsiteX15" fmla="*/ 665426 w 756691"/>
                    <a:gd name="connsiteY15" fmla="*/ 533266 h 769565"/>
                    <a:gd name="connsiteX16" fmla="*/ 646214 w 756691"/>
                    <a:gd name="connsiteY16" fmla="*/ 558471 h 769565"/>
                    <a:gd name="connsiteX17" fmla="*/ 625505 w 756691"/>
                    <a:gd name="connsiteY17" fmla="*/ 582451 h 769565"/>
                    <a:gd name="connsiteX18" fmla="*/ 603433 w 756691"/>
                    <a:gd name="connsiteY18" fmla="*/ 605068 h 769565"/>
                    <a:gd name="connsiteX19" fmla="*/ 588037 w 756691"/>
                    <a:gd name="connsiteY19" fmla="*/ 619373 h 769565"/>
                    <a:gd name="connsiteX20" fmla="*/ 576184 w 756691"/>
                    <a:gd name="connsiteY20" fmla="*/ 629864 h 769565"/>
                    <a:gd name="connsiteX21" fmla="*/ 551524 w 756691"/>
                    <a:gd name="connsiteY21" fmla="*/ 649484 h 769565"/>
                    <a:gd name="connsiteX22" fmla="*/ 530133 w 756691"/>
                    <a:gd name="connsiteY22" fmla="*/ 664607 h 769565"/>
                    <a:gd name="connsiteX23" fmla="*/ 503702 w 756691"/>
                    <a:gd name="connsiteY23" fmla="*/ 681501 h 769565"/>
                    <a:gd name="connsiteX24" fmla="*/ 476589 w 756691"/>
                    <a:gd name="connsiteY24" fmla="*/ 696761 h 769565"/>
                    <a:gd name="connsiteX25" fmla="*/ 401245 w 756691"/>
                    <a:gd name="connsiteY25" fmla="*/ 730005 h 769565"/>
                    <a:gd name="connsiteX26" fmla="*/ 154911 w 756691"/>
                    <a:gd name="connsiteY26" fmla="*/ 769380 h 769565"/>
                    <a:gd name="connsiteX27" fmla="*/ 0 w 756691"/>
                    <a:gd name="connsiteY27" fmla="*/ 746082 h 769565"/>
                    <a:gd name="connsiteX28" fmla="*/ 0 w 756691"/>
                    <a:gd name="connsiteY28" fmla="*/ 744311 h 769565"/>
                    <a:gd name="connsiteX29" fmla="*/ 0 w 756691"/>
                    <a:gd name="connsiteY29" fmla="*/ 744311 h 769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756691" h="769565">
                      <a:moveTo>
                        <a:pt x="136" y="744583"/>
                      </a:moveTo>
                      <a:cubicBezTo>
                        <a:pt x="138563" y="720468"/>
                        <a:pt x="276443" y="684908"/>
                        <a:pt x="398519" y="613923"/>
                      </a:cubicBezTo>
                      <a:cubicBezTo>
                        <a:pt x="407102" y="608474"/>
                        <a:pt x="419638" y="601253"/>
                        <a:pt x="427812" y="595530"/>
                      </a:cubicBezTo>
                      <a:cubicBezTo>
                        <a:pt x="437487" y="589399"/>
                        <a:pt x="450020" y="580135"/>
                        <a:pt x="459422" y="573458"/>
                      </a:cubicBezTo>
                      <a:cubicBezTo>
                        <a:pt x="465552" y="568554"/>
                        <a:pt x="473319" y="562559"/>
                        <a:pt x="479586" y="557654"/>
                      </a:cubicBezTo>
                      <a:cubicBezTo>
                        <a:pt x="488986" y="549343"/>
                        <a:pt x="499205" y="541168"/>
                        <a:pt x="508197" y="532312"/>
                      </a:cubicBezTo>
                      <a:cubicBezTo>
                        <a:pt x="511604" y="529042"/>
                        <a:pt x="517190" y="524138"/>
                        <a:pt x="520460" y="520595"/>
                      </a:cubicBezTo>
                      <a:cubicBezTo>
                        <a:pt x="522504" y="518551"/>
                        <a:pt x="533403" y="507379"/>
                        <a:pt x="535174" y="505472"/>
                      </a:cubicBezTo>
                      <a:cubicBezTo>
                        <a:pt x="537218" y="503156"/>
                        <a:pt x="541442" y="498251"/>
                        <a:pt x="543485" y="495935"/>
                      </a:cubicBezTo>
                      <a:cubicBezTo>
                        <a:pt x="667197" y="359280"/>
                        <a:pt x="697307" y="180117"/>
                        <a:pt x="687634" y="545"/>
                      </a:cubicBezTo>
                      <a:cubicBezTo>
                        <a:pt x="687634" y="545"/>
                        <a:pt x="689405" y="0"/>
                        <a:pt x="689405" y="0"/>
                      </a:cubicBezTo>
                      <a:cubicBezTo>
                        <a:pt x="696625" y="11036"/>
                        <a:pt x="702893" y="22617"/>
                        <a:pt x="708751" y="34334"/>
                      </a:cubicBezTo>
                      <a:cubicBezTo>
                        <a:pt x="767610" y="156955"/>
                        <a:pt x="772787" y="305191"/>
                        <a:pt x="721422" y="431490"/>
                      </a:cubicBezTo>
                      <a:cubicBezTo>
                        <a:pt x="713248" y="452064"/>
                        <a:pt x="702348" y="474135"/>
                        <a:pt x="691313" y="493210"/>
                      </a:cubicBezTo>
                      <a:cubicBezTo>
                        <a:pt x="686952" y="500158"/>
                        <a:pt x="681911" y="508878"/>
                        <a:pt x="677415" y="515827"/>
                      </a:cubicBezTo>
                      <a:cubicBezTo>
                        <a:pt x="674417" y="520186"/>
                        <a:pt x="668423" y="528906"/>
                        <a:pt x="665426" y="533266"/>
                      </a:cubicBezTo>
                      <a:cubicBezTo>
                        <a:pt x="659430" y="541986"/>
                        <a:pt x="652754" y="550160"/>
                        <a:pt x="646214" y="558471"/>
                      </a:cubicBezTo>
                      <a:cubicBezTo>
                        <a:pt x="640220" y="566101"/>
                        <a:pt x="631908" y="574957"/>
                        <a:pt x="625505" y="582451"/>
                      </a:cubicBezTo>
                      <a:cubicBezTo>
                        <a:pt x="621009" y="587628"/>
                        <a:pt x="608474" y="600026"/>
                        <a:pt x="603433" y="605068"/>
                      </a:cubicBezTo>
                      <a:cubicBezTo>
                        <a:pt x="599347" y="609427"/>
                        <a:pt x="592534" y="615286"/>
                        <a:pt x="588037" y="619373"/>
                      </a:cubicBezTo>
                      <a:cubicBezTo>
                        <a:pt x="585449" y="621689"/>
                        <a:pt x="578773" y="627684"/>
                        <a:pt x="576184" y="629864"/>
                      </a:cubicBezTo>
                      <a:cubicBezTo>
                        <a:pt x="568146" y="636540"/>
                        <a:pt x="559699" y="643080"/>
                        <a:pt x="551524" y="649484"/>
                      </a:cubicBezTo>
                      <a:cubicBezTo>
                        <a:pt x="545392" y="653980"/>
                        <a:pt x="536400" y="660247"/>
                        <a:pt x="530133" y="664607"/>
                      </a:cubicBezTo>
                      <a:cubicBezTo>
                        <a:pt x="524275" y="668831"/>
                        <a:pt x="509969" y="677414"/>
                        <a:pt x="503702" y="681501"/>
                      </a:cubicBezTo>
                      <a:cubicBezTo>
                        <a:pt x="495526" y="686679"/>
                        <a:pt x="484900" y="691992"/>
                        <a:pt x="476589" y="696761"/>
                      </a:cubicBezTo>
                      <a:cubicBezTo>
                        <a:pt x="452746" y="709296"/>
                        <a:pt x="426586" y="720876"/>
                        <a:pt x="401245" y="730005"/>
                      </a:cubicBezTo>
                      <a:cubicBezTo>
                        <a:pt x="322904" y="758480"/>
                        <a:pt x="237341" y="771287"/>
                        <a:pt x="154911" y="769380"/>
                      </a:cubicBezTo>
                      <a:cubicBezTo>
                        <a:pt x="102457" y="767881"/>
                        <a:pt x="50139" y="761614"/>
                        <a:pt x="0" y="746082"/>
                      </a:cubicBezTo>
                      <a:cubicBezTo>
                        <a:pt x="0" y="746082"/>
                        <a:pt x="0" y="744311"/>
                        <a:pt x="0" y="744311"/>
                      </a:cubicBezTo>
                      <a:lnTo>
                        <a:pt x="0" y="744311"/>
                      </a:lnTo>
                      <a:close/>
                    </a:path>
                  </a:pathLst>
                </a:custGeom>
                <a:solidFill>
                  <a:srgbClr val="333333"/>
                </a:solidFill>
                <a:ln w="0" cap="flat">
                  <a:noFill/>
                  <a:prstDash val="solid"/>
                  <a:miter/>
                </a:ln>
              </p:spPr>
              <p:txBody>
                <a:bodyPr rtlCol="0" anchor="ctr"/>
                <a:lstStyle/>
                <a:p>
                  <a:endParaRPr lang="en-US"/>
                </a:p>
              </p:txBody>
            </p:sp>
            <p:grpSp>
              <p:nvGrpSpPr>
                <p:cNvPr id="3629" name="Graphic 355">
                  <a:extLst>
                    <a:ext uri="{FF2B5EF4-FFF2-40B4-BE49-F238E27FC236}">
                      <a16:creationId xmlns:a16="http://schemas.microsoft.com/office/drawing/2014/main" id="{28A389A3-BFAC-B435-CFC0-A5E086424DC0}"/>
                    </a:ext>
                  </a:extLst>
                </p:cNvPr>
                <p:cNvGrpSpPr/>
                <p:nvPr/>
              </p:nvGrpSpPr>
              <p:grpSpPr>
                <a:xfrm>
                  <a:off x="20315946" y="1022999"/>
                  <a:ext cx="784367" cy="800692"/>
                  <a:chOff x="20315946" y="1022999"/>
                  <a:chExt cx="784367" cy="800692"/>
                </a:xfrm>
                <a:solidFill>
                  <a:srgbClr val="333333"/>
                </a:solidFill>
              </p:grpSpPr>
              <p:sp>
                <p:nvSpPr>
                  <p:cNvPr id="3630" name="Freeform: Shape 3629">
                    <a:extLst>
                      <a:ext uri="{FF2B5EF4-FFF2-40B4-BE49-F238E27FC236}">
                        <a16:creationId xmlns:a16="http://schemas.microsoft.com/office/drawing/2014/main" id="{0B0B9F2C-7C10-8137-0265-7EA761292CFB}"/>
                      </a:ext>
                    </a:extLst>
                  </p:cNvPr>
                  <p:cNvSpPr/>
                  <p:nvPr/>
                </p:nvSpPr>
                <p:spPr>
                  <a:xfrm>
                    <a:off x="20315946" y="1786182"/>
                    <a:ext cx="70030" cy="23706"/>
                  </a:xfrm>
                  <a:custGeom>
                    <a:avLst/>
                    <a:gdLst>
                      <a:gd name="connsiteX0" fmla="*/ 64309 w 70030"/>
                      <a:gd name="connsiteY0" fmla="*/ 22617 h 23706"/>
                      <a:gd name="connsiteX1" fmla="*/ 56270 w 70030"/>
                      <a:gd name="connsiteY1" fmla="*/ 20028 h 23706"/>
                      <a:gd name="connsiteX2" fmla="*/ 43054 w 70030"/>
                      <a:gd name="connsiteY2" fmla="*/ 19074 h 23706"/>
                      <a:gd name="connsiteX3" fmla="*/ 36651 w 70030"/>
                      <a:gd name="connsiteY3" fmla="*/ 16486 h 23706"/>
                      <a:gd name="connsiteX4" fmla="*/ 15805 w 70030"/>
                      <a:gd name="connsiteY4" fmla="*/ 12262 h 23706"/>
                      <a:gd name="connsiteX5" fmla="*/ 27931 w 70030"/>
                      <a:gd name="connsiteY5" fmla="*/ 15804 h 23706"/>
                      <a:gd name="connsiteX6" fmla="*/ 5996 w 70030"/>
                      <a:gd name="connsiteY6" fmla="*/ 10491 h 23706"/>
                      <a:gd name="connsiteX7" fmla="*/ 5723 w 70030"/>
                      <a:gd name="connsiteY7" fmla="*/ 10491 h 23706"/>
                      <a:gd name="connsiteX8" fmla="*/ 273 w 70030"/>
                      <a:gd name="connsiteY8" fmla="*/ 681 h 23706"/>
                      <a:gd name="connsiteX9" fmla="*/ 0 w 70030"/>
                      <a:gd name="connsiteY9" fmla="*/ 272 h 23706"/>
                      <a:gd name="connsiteX10" fmla="*/ 0 w 70030"/>
                      <a:gd name="connsiteY10" fmla="*/ 272 h 23706"/>
                      <a:gd name="connsiteX11" fmla="*/ 0 w 70030"/>
                      <a:gd name="connsiteY11" fmla="*/ 0 h 23706"/>
                      <a:gd name="connsiteX12" fmla="*/ 0 w 70030"/>
                      <a:gd name="connsiteY12" fmla="*/ 0 h 23706"/>
                      <a:gd name="connsiteX13" fmla="*/ 0 w 70030"/>
                      <a:gd name="connsiteY13" fmla="*/ 0 h 23706"/>
                      <a:gd name="connsiteX14" fmla="*/ 0 w 70030"/>
                      <a:gd name="connsiteY14" fmla="*/ 0 h 23706"/>
                      <a:gd name="connsiteX15" fmla="*/ 0 w 70030"/>
                      <a:gd name="connsiteY15" fmla="*/ 0 h 23706"/>
                      <a:gd name="connsiteX16" fmla="*/ 0 w 70030"/>
                      <a:gd name="connsiteY16" fmla="*/ 0 h 23706"/>
                      <a:gd name="connsiteX17" fmla="*/ 8856 w 70030"/>
                      <a:gd name="connsiteY17" fmla="*/ 681 h 23706"/>
                      <a:gd name="connsiteX18" fmla="*/ 0 w 70030"/>
                      <a:gd name="connsiteY18" fmla="*/ 0 h 23706"/>
                      <a:gd name="connsiteX19" fmla="*/ 0 w 70030"/>
                      <a:gd name="connsiteY19" fmla="*/ 0 h 23706"/>
                      <a:gd name="connsiteX20" fmla="*/ 0 w 70030"/>
                      <a:gd name="connsiteY20" fmla="*/ 0 h 23706"/>
                      <a:gd name="connsiteX21" fmla="*/ 0 w 70030"/>
                      <a:gd name="connsiteY21" fmla="*/ 0 h 23706"/>
                      <a:gd name="connsiteX22" fmla="*/ 0 w 70030"/>
                      <a:gd name="connsiteY22" fmla="*/ 0 h 23706"/>
                      <a:gd name="connsiteX23" fmla="*/ 0 w 70030"/>
                      <a:gd name="connsiteY23" fmla="*/ 0 h 23706"/>
                      <a:gd name="connsiteX24" fmla="*/ 0 w 70030"/>
                      <a:gd name="connsiteY24" fmla="*/ 272 h 23706"/>
                      <a:gd name="connsiteX25" fmla="*/ 0 w 70030"/>
                      <a:gd name="connsiteY25" fmla="*/ 545 h 23706"/>
                      <a:gd name="connsiteX26" fmla="*/ 1227 w 70030"/>
                      <a:gd name="connsiteY26" fmla="*/ 9401 h 23706"/>
                      <a:gd name="connsiteX27" fmla="*/ 6132 w 70030"/>
                      <a:gd name="connsiteY27" fmla="*/ 10899 h 23706"/>
                      <a:gd name="connsiteX28" fmla="*/ 26569 w 70030"/>
                      <a:gd name="connsiteY28" fmla="*/ 16622 h 23706"/>
                      <a:gd name="connsiteX29" fmla="*/ 25343 w 70030"/>
                      <a:gd name="connsiteY29" fmla="*/ 16894 h 23706"/>
                      <a:gd name="connsiteX30" fmla="*/ 43872 w 70030"/>
                      <a:gd name="connsiteY30" fmla="*/ 21254 h 23706"/>
                      <a:gd name="connsiteX31" fmla="*/ 39512 w 70030"/>
                      <a:gd name="connsiteY31" fmla="*/ 20982 h 23706"/>
                      <a:gd name="connsiteX32" fmla="*/ 70031 w 70030"/>
                      <a:gd name="connsiteY32" fmla="*/ 23707 h 23706"/>
                      <a:gd name="connsiteX33" fmla="*/ 64446 w 70030"/>
                      <a:gd name="connsiteY33" fmla="*/ 22617 h 23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70030" h="23706">
                        <a:moveTo>
                          <a:pt x="64309" y="22617"/>
                        </a:moveTo>
                        <a:cubicBezTo>
                          <a:pt x="58723" y="21663"/>
                          <a:pt x="54091" y="20028"/>
                          <a:pt x="56270" y="20028"/>
                        </a:cubicBezTo>
                        <a:cubicBezTo>
                          <a:pt x="44825" y="18666"/>
                          <a:pt x="44825" y="17576"/>
                          <a:pt x="43054" y="19074"/>
                        </a:cubicBezTo>
                        <a:cubicBezTo>
                          <a:pt x="35698" y="18393"/>
                          <a:pt x="28340" y="15259"/>
                          <a:pt x="36651" y="16486"/>
                        </a:cubicBezTo>
                        <a:cubicBezTo>
                          <a:pt x="29702" y="15259"/>
                          <a:pt x="22754" y="13761"/>
                          <a:pt x="15805" y="12262"/>
                        </a:cubicBezTo>
                        <a:lnTo>
                          <a:pt x="27931" y="15804"/>
                        </a:lnTo>
                        <a:cubicBezTo>
                          <a:pt x="24525" y="16486"/>
                          <a:pt x="11855" y="11308"/>
                          <a:pt x="5996" y="10491"/>
                        </a:cubicBezTo>
                        <a:lnTo>
                          <a:pt x="5723" y="10491"/>
                        </a:lnTo>
                        <a:cubicBezTo>
                          <a:pt x="5723" y="10491"/>
                          <a:pt x="273" y="681"/>
                          <a:pt x="273" y="681"/>
                        </a:cubicBezTo>
                        <a:lnTo>
                          <a:pt x="0" y="272"/>
                        </a:lnTo>
                        <a:lnTo>
                          <a:pt x="0" y="272"/>
                        </a:lnTo>
                        <a:cubicBezTo>
                          <a:pt x="0" y="272"/>
                          <a:pt x="0" y="0"/>
                          <a:pt x="0" y="0"/>
                        </a:cubicBezTo>
                        <a:lnTo>
                          <a:pt x="0" y="0"/>
                        </a:lnTo>
                        <a:cubicBezTo>
                          <a:pt x="0" y="0"/>
                          <a:pt x="0" y="0"/>
                          <a:pt x="0" y="0"/>
                        </a:cubicBezTo>
                        <a:lnTo>
                          <a:pt x="0" y="0"/>
                        </a:lnTo>
                        <a:cubicBezTo>
                          <a:pt x="0" y="0"/>
                          <a:pt x="0" y="0"/>
                          <a:pt x="0" y="0"/>
                        </a:cubicBezTo>
                        <a:lnTo>
                          <a:pt x="0" y="0"/>
                        </a:lnTo>
                        <a:cubicBezTo>
                          <a:pt x="0" y="0"/>
                          <a:pt x="8856" y="681"/>
                          <a:pt x="8856" y="681"/>
                        </a:cubicBezTo>
                        <a:lnTo>
                          <a:pt x="0" y="0"/>
                        </a:lnTo>
                        <a:lnTo>
                          <a:pt x="0" y="0"/>
                        </a:lnTo>
                        <a:cubicBezTo>
                          <a:pt x="0" y="0"/>
                          <a:pt x="0" y="0"/>
                          <a:pt x="0" y="0"/>
                        </a:cubicBezTo>
                        <a:lnTo>
                          <a:pt x="0" y="0"/>
                        </a:lnTo>
                        <a:cubicBezTo>
                          <a:pt x="0" y="0"/>
                          <a:pt x="0" y="0"/>
                          <a:pt x="0" y="0"/>
                        </a:cubicBezTo>
                        <a:lnTo>
                          <a:pt x="0" y="0"/>
                        </a:lnTo>
                        <a:cubicBezTo>
                          <a:pt x="0" y="0"/>
                          <a:pt x="0" y="272"/>
                          <a:pt x="0" y="272"/>
                        </a:cubicBezTo>
                        <a:lnTo>
                          <a:pt x="0" y="545"/>
                        </a:lnTo>
                        <a:cubicBezTo>
                          <a:pt x="0" y="545"/>
                          <a:pt x="1227" y="9401"/>
                          <a:pt x="1227" y="9401"/>
                        </a:cubicBezTo>
                        <a:lnTo>
                          <a:pt x="6132" y="10899"/>
                        </a:lnTo>
                        <a:cubicBezTo>
                          <a:pt x="12944" y="12943"/>
                          <a:pt x="19757" y="14851"/>
                          <a:pt x="26569" y="16622"/>
                        </a:cubicBezTo>
                        <a:lnTo>
                          <a:pt x="25343" y="16894"/>
                        </a:lnTo>
                        <a:cubicBezTo>
                          <a:pt x="30521" y="17712"/>
                          <a:pt x="40466" y="20300"/>
                          <a:pt x="43872" y="21254"/>
                        </a:cubicBezTo>
                        <a:cubicBezTo>
                          <a:pt x="43327" y="21254"/>
                          <a:pt x="43463" y="21936"/>
                          <a:pt x="39512" y="20982"/>
                        </a:cubicBezTo>
                        <a:cubicBezTo>
                          <a:pt x="66761" y="26977"/>
                          <a:pt x="47415" y="20028"/>
                          <a:pt x="70031" y="23707"/>
                        </a:cubicBezTo>
                        <a:cubicBezTo>
                          <a:pt x="68668" y="23570"/>
                          <a:pt x="66897" y="23162"/>
                          <a:pt x="64446" y="22617"/>
                        </a:cubicBezTo>
                        <a:close/>
                      </a:path>
                    </a:pathLst>
                  </a:custGeom>
                  <a:solidFill>
                    <a:srgbClr val="333333"/>
                  </a:solidFill>
                  <a:ln w="0" cap="flat">
                    <a:noFill/>
                    <a:prstDash val="solid"/>
                    <a:miter/>
                  </a:ln>
                </p:spPr>
                <p:txBody>
                  <a:bodyPr rtlCol="0" anchor="ctr"/>
                  <a:lstStyle/>
                  <a:p>
                    <a:endParaRPr lang="en-US"/>
                  </a:p>
                </p:txBody>
              </p:sp>
              <p:sp>
                <p:nvSpPr>
                  <p:cNvPr id="3631" name="Freeform: Shape 3630">
                    <a:extLst>
                      <a:ext uri="{FF2B5EF4-FFF2-40B4-BE49-F238E27FC236}">
                        <a16:creationId xmlns:a16="http://schemas.microsoft.com/office/drawing/2014/main" id="{A34B5A38-69CA-80CB-D5F2-644E6127045A}"/>
                      </a:ext>
                    </a:extLst>
                  </p:cNvPr>
                  <p:cNvSpPr/>
                  <p:nvPr/>
                </p:nvSpPr>
                <p:spPr>
                  <a:xfrm>
                    <a:off x="20381481" y="1809831"/>
                    <a:ext cx="61981" cy="10139"/>
                  </a:xfrm>
                  <a:custGeom>
                    <a:avLst/>
                    <a:gdLst>
                      <a:gd name="connsiteX0" fmla="*/ 21526 w 61981"/>
                      <a:gd name="connsiteY0" fmla="*/ 6325 h 10139"/>
                      <a:gd name="connsiteX1" fmla="*/ 31337 w 61981"/>
                      <a:gd name="connsiteY1" fmla="*/ 5643 h 10139"/>
                      <a:gd name="connsiteX2" fmla="*/ 47413 w 61981"/>
                      <a:gd name="connsiteY2" fmla="*/ 7960 h 10139"/>
                      <a:gd name="connsiteX3" fmla="*/ 51501 w 61981"/>
                      <a:gd name="connsiteY3" fmla="*/ 6461 h 10139"/>
                      <a:gd name="connsiteX4" fmla="*/ 44416 w 61981"/>
                      <a:gd name="connsiteY4" fmla="*/ 6052 h 10139"/>
                      <a:gd name="connsiteX5" fmla="*/ 61311 w 61981"/>
                      <a:gd name="connsiteY5" fmla="*/ 5235 h 10139"/>
                      <a:gd name="connsiteX6" fmla="*/ 38693 w 61981"/>
                      <a:gd name="connsiteY6" fmla="*/ 4417 h 10139"/>
                      <a:gd name="connsiteX7" fmla="*/ 13352 w 61981"/>
                      <a:gd name="connsiteY7" fmla="*/ 57 h 10139"/>
                      <a:gd name="connsiteX8" fmla="*/ 4905 w 61981"/>
                      <a:gd name="connsiteY8" fmla="*/ 57 h 10139"/>
                      <a:gd name="connsiteX9" fmla="*/ 7902 w 61981"/>
                      <a:gd name="connsiteY9" fmla="*/ 466 h 10139"/>
                      <a:gd name="connsiteX10" fmla="*/ 7902 w 61981"/>
                      <a:gd name="connsiteY10" fmla="*/ 2782 h 10139"/>
                      <a:gd name="connsiteX11" fmla="*/ 19211 w 61981"/>
                      <a:gd name="connsiteY11" fmla="*/ 4145 h 10139"/>
                      <a:gd name="connsiteX12" fmla="*/ 0 w 61981"/>
                      <a:gd name="connsiteY12" fmla="*/ 3736 h 10139"/>
                      <a:gd name="connsiteX13" fmla="*/ 31881 w 61981"/>
                      <a:gd name="connsiteY13" fmla="*/ 10140 h 10139"/>
                      <a:gd name="connsiteX14" fmla="*/ 21526 w 61981"/>
                      <a:gd name="connsiteY14" fmla="*/ 6325 h 10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1981" h="10139">
                        <a:moveTo>
                          <a:pt x="21526" y="6325"/>
                        </a:moveTo>
                        <a:lnTo>
                          <a:pt x="31337" y="5643"/>
                        </a:lnTo>
                        <a:lnTo>
                          <a:pt x="47413" y="7960"/>
                        </a:lnTo>
                        <a:cubicBezTo>
                          <a:pt x="47413" y="7960"/>
                          <a:pt x="59403" y="7823"/>
                          <a:pt x="51501" y="6461"/>
                        </a:cubicBezTo>
                        <a:cubicBezTo>
                          <a:pt x="50003" y="6461"/>
                          <a:pt x="46868" y="6461"/>
                          <a:pt x="44416" y="6052"/>
                        </a:cubicBezTo>
                        <a:cubicBezTo>
                          <a:pt x="46324" y="4826"/>
                          <a:pt x="65806" y="7142"/>
                          <a:pt x="61311" y="5235"/>
                        </a:cubicBezTo>
                        <a:cubicBezTo>
                          <a:pt x="48639" y="4690"/>
                          <a:pt x="46733" y="4009"/>
                          <a:pt x="38693" y="4417"/>
                        </a:cubicBezTo>
                        <a:cubicBezTo>
                          <a:pt x="27113" y="2919"/>
                          <a:pt x="18666" y="1420"/>
                          <a:pt x="13352" y="57"/>
                        </a:cubicBezTo>
                        <a:cubicBezTo>
                          <a:pt x="9946" y="-215"/>
                          <a:pt x="9265" y="602"/>
                          <a:pt x="4905" y="57"/>
                        </a:cubicBezTo>
                        <a:cubicBezTo>
                          <a:pt x="5859" y="194"/>
                          <a:pt x="6812" y="330"/>
                          <a:pt x="7902" y="466"/>
                        </a:cubicBezTo>
                        <a:lnTo>
                          <a:pt x="7902" y="2782"/>
                        </a:lnTo>
                        <a:cubicBezTo>
                          <a:pt x="11717" y="2782"/>
                          <a:pt x="15123" y="3600"/>
                          <a:pt x="19211" y="4145"/>
                        </a:cubicBezTo>
                        <a:cubicBezTo>
                          <a:pt x="12806" y="4145"/>
                          <a:pt x="6403" y="4009"/>
                          <a:pt x="0" y="3736"/>
                        </a:cubicBezTo>
                        <a:cubicBezTo>
                          <a:pt x="5723" y="7006"/>
                          <a:pt x="24525" y="8505"/>
                          <a:pt x="31881" y="10140"/>
                        </a:cubicBezTo>
                        <a:cubicBezTo>
                          <a:pt x="22890" y="7142"/>
                          <a:pt x="39375" y="10140"/>
                          <a:pt x="21526" y="6325"/>
                        </a:cubicBezTo>
                        <a:close/>
                      </a:path>
                    </a:pathLst>
                  </a:custGeom>
                  <a:solidFill>
                    <a:srgbClr val="333333"/>
                  </a:solidFill>
                  <a:ln w="0" cap="flat">
                    <a:noFill/>
                    <a:prstDash val="solid"/>
                    <a:miter/>
                  </a:ln>
                </p:spPr>
                <p:txBody>
                  <a:bodyPr rtlCol="0" anchor="ctr"/>
                  <a:lstStyle/>
                  <a:p>
                    <a:endParaRPr lang="en-US"/>
                  </a:p>
                </p:txBody>
              </p:sp>
              <p:sp>
                <p:nvSpPr>
                  <p:cNvPr id="3632" name="Freeform: Shape 3631">
                    <a:extLst>
                      <a:ext uri="{FF2B5EF4-FFF2-40B4-BE49-F238E27FC236}">
                        <a16:creationId xmlns:a16="http://schemas.microsoft.com/office/drawing/2014/main" id="{EFF31E48-7084-580F-4F85-CDBA164A4435}"/>
                      </a:ext>
                    </a:extLst>
                  </p:cNvPr>
                  <p:cNvSpPr/>
                  <p:nvPr/>
                </p:nvSpPr>
                <p:spPr>
                  <a:xfrm>
                    <a:off x="20385840" y="1809888"/>
                    <a:ext cx="409" cy="13624"/>
                  </a:xfrm>
                  <a:custGeom>
                    <a:avLst/>
                    <a:gdLst>
                      <a:gd name="connsiteX0" fmla="*/ 409 w 409"/>
                      <a:gd name="connsiteY0" fmla="*/ 0 h 13624"/>
                      <a:gd name="connsiteX1" fmla="*/ 0 w 409"/>
                      <a:gd name="connsiteY1" fmla="*/ 0 h 13624"/>
                      <a:gd name="connsiteX2" fmla="*/ 409 w 409"/>
                      <a:gd name="connsiteY2" fmla="*/ 0 h 13624"/>
                    </a:gdLst>
                    <a:ahLst/>
                    <a:cxnLst>
                      <a:cxn ang="0">
                        <a:pos x="connsiteX0" y="connsiteY0"/>
                      </a:cxn>
                      <a:cxn ang="0">
                        <a:pos x="connsiteX1" y="connsiteY1"/>
                      </a:cxn>
                      <a:cxn ang="0">
                        <a:pos x="connsiteX2" y="connsiteY2"/>
                      </a:cxn>
                    </a:cxnLst>
                    <a:rect l="l" t="t" r="r" b="b"/>
                    <a:pathLst>
                      <a:path w="409" h="13624">
                        <a:moveTo>
                          <a:pt x="409" y="0"/>
                        </a:moveTo>
                        <a:cubicBezTo>
                          <a:pt x="409" y="0"/>
                          <a:pt x="136" y="0"/>
                          <a:pt x="0" y="0"/>
                        </a:cubicBezTo>
                        <a:cubicBezTo>
                          <a:pt x="136" y="0"/>
                          <a:pt x="273" y="0"/>
                          <a:pt x="409" y="0"/>
                        </a:cubicBezTo>
                        <a:close/>
                      </a:path>
                    </a:pathLst>
                  </a:custGeom>
                  <a:solidFill>
                    <a:srgbClr val="333333"/>
                  </a:solidFill>
                  <a:ln w="0" cap="flat">
                    <a:noFill/>
                    <a:prstDash val="solid"/>
                    <a:miter/>
                  </a:ln>
                </p:spPr>
                <p:txBody>
                  <a:bodyPr rtlCol="0" anchor="ctr"/>
                  <a:lstStyle/>
                  <a:p>
                    <a:endParaRPr lang="en-US"/>
                  </a:p>
                </p:txBody>
              </p:sp>
              <p:sp>
                <p:nvSpPr>
                  <p:cNvPr id="3633" name="Freeform: Shape 3632">
                    <a:extLst>
                      <a:ext uri="{FF2B5EF4-FFF2-40B4-BE49-F238E27FC236}">
                        <a16:creationId xmlns:a16="http://schemas.microsoft.com/office/drawing/2014/main" id="{9D99505E-AE32-8A3F-A8ED-A9808CAD73AD}"/>
                      </a:ext>
                    </a:extLst>
                  </p:cNvPr>
                  <p:cNvSpPr/>
                  <p:nvPr/>
                </p:nvSpPr>
                <p:spPr>
                  <a:xfrm>
                    <a:off x="21013526" y="1158089"/>
                    <a:ext cx="5722" cy="60084"/>
                  </a:xfrm>
                  <a:custGeom>
                    <a:avLst/>
                    <a:gdLst>
                      <a:gd name="connsiteX0" fmla="*/ 1908 w 5722"/>
                      <a:gd name="connsiteY0" fmla="*/ 39103 h 60084"/>
                      <a:gd name="connsiteX1" fmla="*/ 2180 w 5722"/>
                      <a:gd name="connsiteY1" fmla="*/ 44961 h 60084"/>
                      <a:gd name="connsiteX2" fmla="*/ 5723 w 5722"/>
                      <a:gd name="connsiteY2" fmla="*/ 0 h 60084"/>
                      <a:gd name="connsiteX3" fmla="*/ 3679 w 5722"/>
                      <a:gd name="connsiteY3" fmla="*/ 5586 h 60084"/>
                      <a:gd name="connsiteX4" fmla="*/ 3270 w 5722"/>
                      <a:gd name="connsiteY4" fmla="*/ 23026 h 60084"/>
                      <a:gd name="connsiteX5" fmla="*/ 2724 w 5722"/>
                      <a:gd name="connsiteY5" fmla="*/ 19756 h 60084"/>
                      <a:gd name="connsiteX6" fmla="*/ 0 w 5722"/>
                      <a:gd name="connsiteY6" fmla="*/ 30247 h 60084"/>
                      <a:gd name="connsiteX7" fmla="*/ 0 w 5722"/>
                      <a:gd name="connsiteY7" fmla="*/ 31064 h 60084"/>
                      <a:gd name="connsiteX8" fmla="*/ 1226 w 5722"/>
                      <a:gd name="connsiteY8" fmla="*/ 60084 h 60084"/>
                      <a:gd name="connsiteX9" fmla="*/ 2044 w 5722"/>
                      <a:gd name="connsiteY9" fmla="*/ 39103 h 60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22" h="60084">
                        <a:moveTo>
                          <a:pt x="1908" y="39103"/>
                        </a:moveTo>
                        <a:cubicBezTo>
                          <a:pt x="1499" y="43054"/>
                          <a:pt x="1908" y="44280"/>
                          <a:pt x="2180" y="44961"/>
                        </a:cubicBezTo>
                        <a:cubicBezTo>
                          <a:pt x="3679" y="29974"/>
                          <a:pt x="5041" y="14987"/>
                          <a:pt x="5723" y="0"/>
                        </a:cubicBezTo>
                        <a:cubicBezTo>
                          <a:pt x="5041" y="1362"/>
                          <a:pt x="3543" y="14306"/>
                          <a:pt x="3679" y="5586"/>
                        </a:cubicBezTo>
                        <a:cubicBezTo>
                          <a:pt x="2724" y="9401"/>
                          <a:pt x="2724" y="21254"/>
                          <a:pt x="3270" y="23026"/>
                        </a:cubicBezTo>
                        <a:lnTo>
                          <a:pt x="2724" y="19756"/>
                        </a:lnTo>
                        <a:cubicBezTo>
                          <a:pt x="2861" y="30247"/>
                          <a:pt x="0" y="37059"/>
                          <a:pt x="0" y="30247"/>
                        </a:cubicBezTo>
                        <a:lnTo>
                          <a:pt x="0" y="31064"/>
                        </a:lnTo>
                        <a:cubicBezTo>
                          <a:pt x="273" y="40737"/>
                          <a:pt x="1226" y="50411"/>
                          <a:pt x="1226" y="60084"/>
                        </a:cubicBezTo>
                        <a:cubicBezTo>
                          <a:pt x="2997" y="49593"/>
                          <a:pt x="817" y="51773"/>
                          <a:pt x="2044" y="39103"/>
                        </a:cubicBezTo>
                        <a:close/>
                      </a:path>
                    </a:pathLst>
                  </a:custGeom>
                  <a:solidFill>
                    <a:srgbClr val="333333"/>
                  </a:solidFill>
                  <a:ln w="0" cap="flat">
                    <a:noFill/>
                    <a:prstDash val="solid"/>
                    <a:miter/>
                  </a:ln>
                </p:spPr>
                <p:txBody>
                  <a:bodyPr rtlCol="0" anchor="ctr"/>
                  <a:lstStyle/>
                  <a:p>
                    <a:endParaRPr lang="en-US"/>
                  </a:p>
                </p:txBody>
              </p:sp>
              <p:sp>
                <p:nvSpPr>
                  <p:cNvPr id="3634" name="Freeform: Shape 3633">
                    <a:extLst>
                      <a:ext uri="{FF2B5EF4-FFF2-40B4-BE49-F238E27FC236}">
                        <a16:creationId xmlns:a16="http://schemas.microsoft.com/office/drawing/2014/main" id="{4092043B-0A8F-21B5-6432-86B9706443A0}"/>
                      </a:ext>
                    </a:extLst>
                  </p:cNvPr>
                  <p:cNvSpPr/>
                  <p:nvPr/>
                </p:nvSpPr>
                <p:spPr>
                  <a:xfrm>
                    <a:off x="20389792" y="1776781"/>
                    <a:ext cx="5816" cy="1771"/>
                  </a:xfrm>
                  <a:custGeom>
                    <a:avLst/>
                    <a:gdLst>
                      <a:gd name="connsiteX0" fmla="*/ 0 w 5816"/>
                      <a:gd name="connsiteY0" fmla="*/ 1771 h 1771"/>
                      <a:gd name="connsiteX1" fmla="*/ 5587 w 5816"/>
                      <a:gd name="connsiteY1" fmla="*/ 0 h 1771"/>
                      <a:gd name="connsiteX2" fmla="*/ 0 w 5816"/>
                      <a:gd name="connsiteY2" fmla="*/ 1771 h 1771"/>
                    </a:gdLst>
                    <a:ahLst/>
                    <a:cxnLst>
                      <a:cxn ang="0">
                        <a:pos x="connsiteX0" y="connsiteY0"/>
                      </a:cxn>
                      <a:cxn ang="0">
                        <a:pos x="connsiteX1" y="connsiteY1"/>
                      </a:cxn>
                      <a:cxn ang="0">
                        <a:pos x="connsiteX2" y="connsiteY2"/>
                      </a:cxn>
                    </a:cxnLst>
                    <a:rect l="l" t="t" r="r" b="b"/>
                    <a:pathLst>
                      <a:path w="5816" h="1771">
                        <a:moveTo>
                          <a:pt x="0" y="1771"/>
                        </a:moveTo>
                        <a:cubicBezTo>
                          <a:pt x="5723" y="409"/>
                          <a:pt x="6267" y="0"/>
                          <a:pt x="5587" y="0"/>
                        </a:cubicBezTo>
                        <a:cubicBezTo>
                          <a:pt x="3543" y="545"/>
                          <a:pt x="1635" y="1226"/>
                          <a:pt x="0" y="1771"/>
                        </a:cubicBezTo>
                        <a:close/>
                      </a:path>
                    </a:pathLst>
                  </a:custGeom>
                  <a:solidFill>
                    <a:srgbClr val="333333"/>
                  </a:solidFill>
                  <a:ln w="0" cap="flat">
                    <a:noFill/>
                    <a:prstDash val="solid"/>
                    <a:miter/>
                  </a:ln>
                </p:spPr>
                <p:txBody>
                  <a:bodyPr rtlCol="0" anchor="ctr"/>
                  <a:lstStyle/>
                  <a:p>
                    <a:endParaRPr lang="en-US"/>
                  </a:p>
                </p:txBody>
              </p:sp>
              <p:sp>
                <p:nvSpPr>
                  <p:cNvPr id="3635" name="Freeform: Shape 3634">
                    <a:extLst>
                      <a:ext uri="{FF2B5EF4-FFF2-40B4-BE49-F238E27FC236}">
                        <a16:creationId xmlns:a16="http://schemas.microsoft.com/office/drawing/2014/main" id="{82C6D4F7-1A32-D968-B0DA-5A7BD6CD636E}"/>
                      </a:ext>
                    </a:extLst>
                  </p:cNvPr>
                  <p:cNvSpPr/>
                  <p:nvPr/>
                </p:nvSpPr>
                <p:spPr>
                  <a:xfrm>
                    <a:off x="21014751" y="1224985"/>
                    <a:ext cx="157" cy="9128"/>
                  </a:xfrm>
                  <a:custGeom>
                    <a:avLst/>
                    <a:gdLst>
                      <a:gd name="connsiteX0" fmla="*/ 0 w 157"/>
                      <a:gd name="connsiteY0" fmla="*/ 0 h 9128"/>
                      <a:gd name="connsiteX1" fmla="*/ 0 w 157"/>
                      <a:gd name="connsiteY1" fmla="*/ 9128 h 9128"/>
                      <a:gd name="connsiteX2" fmla="*/ 0 w 157"/>
                      <a:gd name="connsiteY2" fmla="*/ 0 h 9128"/>
                    </a:gdLst>
                    <a:ahLst/>
                    <a:cxnLst>
                      <a:cxn ang="0">
                        <a:pos x="connsiteX0" y="connsiteY0"/>
                      </a:cxn>
                      <a:cxn ang="0">
                        <a:pos x="connsiteX1" y="connsiteY1"/>
                      </a:cxn>
                      <a:cxn ang="0">
                        <a:pos x="connsiteX2" y="connsiteY2"/>
                      </a:cxn>
                    </a:cxnLst>
                    <a:rect l="l" t="t" r="r" b="b"/>
                    <a:pathLst>
                      <a:path w="157" h="9128">
                        <a:moveTo>
                          <a:pt x="0" y="0"/>
                        </a:moveTo>
                        <a:lnTo>
                          <a:pt x="0" y="9128"/>
                        </a:lnTo>
                        <a:cubicBezTo>
                          <a:pt x="273" y="5450"/>
                          <a:pt x="136" y="2316"/>
                          <a:pt x="0" y="0"/>
                        </a:cubicBezTo>
                        <a:close/>
                      </a:path>
                    </a:pathLst>
                  </a:custGeom>
                  <a:solidFill>
                    <a:srgbClr val="333333"/>
                  </a:solidFill>
                  <a:ln w="0" cap="flat">
                    <a:noFill/>
                    <a:prstDash val="solid"/>
                    <a:miter/>
                  </a:ln>
                </p:spPr>
                <p:txBody>
                  <a:bodyPr rtlCol="0" anchor="ctr"/>
                  <a:lstStyle/>
                  <a:p>
                    <a:endParaRPr lang="en-US"/>
                  </a:p>
                </p:txBody>
              </p:sp>
              <p:sp>
                <p:nvSpPr>
                  <p:cNvPr id="3636" name="Freeform: Shape 3635">
                    <a:extLst>
                      <a:ext uri="{FF2B5EF4-FFF2-40B4-BE49-F238E27FC236}">
                        <a16:creationId xmlns:a16="http://schemas.microsoft.com/office/drawing/2014/main" id="{9564E08B-CDE8-84FC-D110-AC4467165A37}"/>
                      </a:ext>
                    </a:extLst>
                  </p:cNvPr>
                  <p:cNvSpPr/>
                  <p:nvPr/>
                </p:nvSpPr>
                <p:spPr>
                  <a:xfrm>
                    <a:off x="20999765" y="1161358"/>
                    <a:ext cx="409" cy="3951"/>
                  </a:xfrm>
                  <a:custGeom>
                    <a:avLst/>
                    <a:gdLst>
                      <a:gd name="connsiteX0" fmla="*/ 273 w 409"/>
                      <a:gd name="connsiteY0" fmla="*/ 0 h 3951"/>
                      <a:gd name="connsiteX1" fmla="*/ 0 w 409"/>
                      <a:gd name="connsiteY1" fmla="*/ 0 h 3951"/>
                      <a:gd name="connsiteX2" fmla="*/ 409 w 409"/>
                      <a:gd name="connsiteY2" fmla="*/ 3951 h 3951"/>
                      <a:gd name="connsiteX3" fmla="*/ 409 w 409"/>
                      <a:gd name="connsiteY3" fmla="*/ 3951 h 3951"/>
                      <a:gd name="connsiteX4" fmla="*/ 136 w 409"/>
                      <a:gd name="connsiteY4" fmla="*/ 0 h 39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9" h="3951">
                        <a:moveTo>
                          <a:pt x="273" y="0"/>
                        </a:moveTo>
                        <a:cubicBezTo>
                          <a:pt x="273" y="0"/>
                          <a:pt x="273" y="0"/>
                          <a:pt x="0" y="0"/>
                        </a:cubicBezTo>
                        <a:lnTo>
                          <a:pt x="409" y="3951"/>
                        </a:lnTo>
                        <a:cubicBezTo>
                          <a:pt x="409" y="3951"/>
                          <a:pt x="409" y="3951"/>
                          <a:pt x="409" y="3951"/>
                        </a:cubicBezTo>
                        <a:cubicBezTo>
                          <a:pt x="409" y="2452"/>
                          <a:pt x="273" y="1226"/>
                          <a:pt x="136" y="0"/>
                        </a:cubicBezTo>
                        <a:close/>
                      </a:path>
                    </a:pathLst>
                  </a:custGeom>
                  <a:solidFill>
                    <a:srgbClr val="333333"/>
                  </a:solidFill>
                  <a:ln w="0" cap="flat">
                    <a:noFill/>
                    <a:prstDash val="solid"/>
                    <a:miter/>
                  </a:ln>
                </p:spPr>
                <p:txBody>
                  <a:bodyPr rtlCol="0" anchor="ctr"/>
                  <a:lstStyle/>
                  <a:p>
                    <a:endParaRPr lang="en-US"/>
                  </a:p>
                </p:txBody>
              </p:sp>
              <p:sp>
                <p:nvSpPr>
                  <p:cNvPr id="3637" name="Freeform: Shape 3636">
                    <a:extLst>
                      <a:ext uri="{FF2B5EF4-FFF2-40B4-BE49-F238E27FC236}">
                        <a16:creationId xmlns:a16="http://schemas.microsoft.com/office/drawing/2014/main" id="{D0F1C806-DEEF-A153-D780-16526459890A}"/>
                      </a:ext>
                    </a:extLst>
                  </p:cNvPr>
                  <p:cNvSpPr/>
                  <p:nvPr/>
                </p:nvSpPr>
                <p:spPr>
                  <a:xfrm>
                    <a:off x="20960526" y="1424177"/>
                    <a:ext cx="1225" cy="2724"/>
                  </a:xfrm>
                  <a:custGeom>
                    <a:avLst/>
                    <a:gdLst>
                      <a:gd name="connsiteX0" fmla="*/ 1226 w 1225"/>
                      <a:gd name="connsiteY0" fmla="*/ 0 h 2724"/>
                      <a:gd name="connsiteX1" fmla="*/ 0 w 1225"/>
                      <a:gd name="connsiteY1" fmla="*/ 2725 h 2724"/>
                      <a:gd name="connsiteX2" fmla="*/ 1226 w 1225"/>
                      <a:gd name="connsiteY2" fmla="*/ 0 h 2724"/>
                    </a:gdLst>
                    <a:ahLst/>
                    <a:cxnLst>
                      <a:cxn ang="0">
                        <a:pos x="connsiteX0" y="connsiteY0"/>
                      </a:cxn>
                      <a:cxn ang="0">
                        <a:pos x="connsiteX1" y="connsiteY1"/>
                      </a:cxn>
                      <a:cxn ang="0">
                        <a:pos x="connsiteX2" y="connsiteY2"/>
                      </a:cxn>
                    </a:cxnLst>
                    <a:rect l="l" t="t" r="r" b="b"/>
                    <a:pathLst>
                      <a:path w="1225" h="2724">
                        <a:moveTo>
                          <a:pt x="1226" y="0"/>
                        </a:moveTo>
                        <a:cubicBezTo>
                          <a:pt x="818" y="954"/>
                          <a:pt x="546" y="1635"/>
                          <a:pt x="0" y="2725"/>
                        </a:cubicBezTo>
                        <a:cubicBezTo>
                          <a:pt x="409" y="1771"/>
                          <a:pt x="818" y="817"/>
                          <a:pt x="1226" y="0"/>
                        </a:cubicBezTo>
                        <a:close/>
                      </a:path>
                    </a:pathLst>
                  </a:custGeom>
                  <a:solidFill>
                    <a:srgbClr val="333333"/>
                  </a:solidFill>
                  <a:ln w="0" cap="flat">
                    <a:noFill/>
                    <a:prstDash val="solid"/>
                    <a:miter/>
                  </a:ln>
                </p:spPr>
                <p:txBody>
                  <a:bodyPr rtlCol="0" anchor="ctr"/>
                  <a:lstStyle/>
                  <a:p>
                    <a:endParaRPr lang="en-US"/>
                  </a:p>
                </p:txBody>
              </p:sp>
              <p:sp>
                <p:nvSpPr>
                  <p:cNvPr id="3638" name="Freeform: Shape 3637">
                    <a:extLst>
                      <a:ext uri="{FF2B5EF4-FFF2-40B4-BE49-F238E27FC236}">
                        <a16:creationId xmlns:a16="http://schemas.microsoft.com/office/drawing/2014/main" id="{3EE10FC9-D432-D846-9B9B-5B53740A8463}"/>
                      </a:ext>
                    </a:extLst>
                  </p:cNvPr>
                  <p:cNvSpPr/>
                  <p:nvPr/>
                </p:nvSpPr>
                <p:spPr>
                  <a:xfrm>
                    <a:off x="20992407" y="1022999"/>
                    <a:ext cx="38149" cy="64922"/>
                  </a:xfrm>
                  <a:custGeom>
                    <a:avLst/>
                    <a:gdLst>
                      <a:gd name="connsiteX0" fmla="*/ 38149 w 38149"/>
                      <a:gd name="connsiteY0" fmla="*/ 8790 h 64922"/>
                      <a:gd name="connsiteX1" fmla="*/ 37877 w 38149"/>
                      <a:gd name="connsiteY1" fmla="*/ 8517 h 64922"/>
                      <a:gd name="connsiteX2" fmla="*/ 15259 w 38149"/>
                      <a:gd name="connsiteY2" fmla="*/ 615 h 64922"/>
                      <a:gd name="connsiteX3" fmla="*/ 25342 w 38149"/>
                      <a:gd name="connsiteY3" fmla="*/ 1160 h 64922"/>
                      <a:gd name="connsiteX4" fmla="*/ 0 w 38149"/>
                      <a:gd name="connsiteY4" fmla="*/ 21052 h 64922"/>
                      <a:gd name="connsiteX5" fmla="*/ 1908 w 38149"/>
                      <a:gd name="connsiteY5" fmla="*/ 38491 h 64922"/>
                      <a:gd name="connsiteX6" fmla="*/ 818 w 38149"/>
                      <a:gd name="connsiteY6" fmla="*/ 41216 h 64922"/>
                      <a:gd name="connsiteX7" fmla="*/ 1771 w 38149"/>
                      <a:gd name="connsiteY7" fmla="*/ 47756 h 64922"/>
                      <a:gd name="connsiteX8" fmla="*/ 1771 w 38149"/>
                      <a:gd name="connsiteY8" fmla="*/ 43805 h 64922"/>
                      <a:gd name="connsiteX9" fmla="*/ 5996 w 38149"/>
                      <a:gd name="connsiteY9" fmla="*/ 64923 h 64922"/>
                      <a:gd name="connsiteX10" fmla="*/ 4768 w 38149"/>
                      <a:gd name="connsiteY10" fmla="*/ 43941 h 64922"/>
                      <a:gd name="connsiteX11" fmla="*/ 4361 w 38149"/>
                      <a:gd name="connsiteY11" fmla="*/ 38764 h 64922"/>
                      <a:gd name="connsiteX12" fmla="*/ 1227 w 38149"/>
                      <a:gd name="connsiteY12" fmla="*/ 22550 h 64922"/>
                      <a:gd name="connsiteX13" fmla="*/ 682 w 38149"/>
                      <a:gd name="connsiteY13" fmla="*/ 20916 h 64922"/>
                      <a:gd name="connsiteX14" fmla="*/ 25342 w 38149"/>
                      <a:gd name="connsiteY14" fmla="*/ 1569 h 64922"/>
                      <a:gd name="connsiteX15" fmla="*/ 15396 w 38149"/>
                      <a:gd name="connsiteY15" fmla="*/ 615 h 64922"/>
                      <a:gd name="connsiteX16" fmla="*/ 37877 w 38149"/>
                      <a:gd name="connsiteY16" fmla="*/ 8517 h 64922"/>
                      <a:gd name="connsiteX17" fmla="*/ 38149 w 38149"/>
                      <a:gd name="connsiteY17" fmla="*/ 8790 h 6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8149" h="64922">
                        <a:moveTo>
                          <a:pt x="38149" y="8790"/>
                        </a:moveTo>
                        <a:lnTo>
                          <a:pt x="37877" y="8517"/>
                        </a:lnTo>
                        <a:lnTo>
                          <a:pt x="15259" y="615"/>
                        </a:lnTo>
                        <a:cubicBezTo>
                          <a:pt x="18258" y="-339"/>
                          <a:pt x="22345" y="-203"/>
                          <a:pt x="25342" y="1160"/>
                        </a:cubicBezTo>
                        <a:lnTo>
                          <a:pt x="0" y="21052"/>
                        </a:lnTo>
                        <a:lnTo>
                          <a:pt x="1908" y="38491"/>
                        </a:lnTo>
                        <a:cubicBezTo>
                          <a:pt x="1227" y="35903"/>
                          <a:pt x="1771" y="45304"/>
                          <a:pt x="818" y="41216"/>
                        </a:cubicBezTo>
                        <a:cubicBezTo>
                          <a:pt x="955" y="42715"/>
                          <a:pt x="1499" y="49663"/>
                          <a:pt x="1771" y="47756"/>
                        </a:cubicBezTo>
                        <a:lnTo>
                          <a:pt x="1771" y="43805"/>
                        </a:lnTo>
                        <a:cubicBezTo>
                          <a:pt x="3679" y="54023"/>
                          <a:pt x="4497" y="47756"/>
                          <a:pt x="5996" y="64923"/>
                        </a:cubicBezTo>
                        <a:cubicBezTo>
                          <a:pt x="7085" y="54296"/>
                          <a:pt x="5859" y="49527"/>
                          <a:pt x="4768" y="43941"/>
                        </a:cubicBezTo>
                        <a:cubicBezTo>
                          <a:pt x="4634" y="42034"/>
                          <a:pt x="4497" y="40399"/>
                          <a:pt x="4361" y="38764"/>
                        </a:cubicBezTo>
                        <a:lnTo>
                          <a:pt x="1227" y="22550"/>
                        </a:lnTo>
                        <a:lnTo>
                          <a:pt x="682" y="20916"/>
                        </a:lnTo>
                        <a:lnTo>
                          <a:pt x="25342" y="1569"/>
                        </a:lnTo>
                        <a:cubicBezTo>
                          <a:pt x="22481" y="70"/>
                          <a:pt x="18393" y="-339"/>
                          <a:pt x="15396" y="615"/>
                        </a:cubicBezTo>
                        <a:lnTo>
                          <a:pt x="37877" y="8517"/>
                        </a:lnTo>
                        <a:lnTo>
                          <a:pt x="38149" y="8790"/>
                        </a:lnTo>
                        <a:close/>
                      </a:path>
                    </a:pathLst>
                  </a:custGeom>
                  <a:solidFill>
                    <a:srgbClr val="333333"/>
                  </a:solidFill>
                  <a:ln w="0" cap="flat">
                    <a:noFill/>
                    <a:prstDash val="solid"/>
                    <a:miter/>
                  </a:ln>
                </p:spPr>
                <p:txBody>
                  <a:bodyPr rtlCol="0" anchor="ctr"/>
                  <a:lstStyle/>
                  <a:p>
                    <a:endParaRPr lang="en-US"/>
                  </a:p>
                </p:txBody>
              </p:sp>
              <p:sp>
                <p:nvSpPr>
                  <p:cNvPr id="3639" name="Freeform: Shape 3638">
                    <a:extLst>
                      <a:ext uri="{FF2B5EF4-FFF2-40B4-BE49-F238E27FC236}">
                        <a16:creationId xmlns:a16="http://schemas.microsoft.com/office/drawing/2014/main" id="{11208BD3-757D-CC2C-D657-8BD6DE4E31D8}"/>
                      </a:ext>
                    </a:extLst>
                  </p:cNvPr>
                  <p:cNvSpPr/>
                  <p:nvPr/>
                </p:nvSpPr>
                <p:spPr>
                  <a:xfrm>
                    <a:off x="20650703" y="1686313"/>
                    <a:ext cx="13624" cy="272"/>
                  </a:xfrm>
                  <a:custGeom>
                    <a:avLst/>
                    <a:gdLst>
                      <a:gd name="connsiteX0" fmla="*/ 0 w 13624"/>
                      <a:gd name="connsiteY0" fmla="*/ 273 h 272"/>
                      <a:gd name="connsiteX1" fmla="*/ 0 w 13624"/>
                      <a:gd name="connsiteY1" fmla="*/ 0 h 272"/>
                      <a:gd name="connsiteX2" fmla="*/ 0 w 13624"/>
                      <a:gd name="connsiteY2" fmla="*/ 273 h 272"/>
                    </a:gdLst>
                    <a:ahLst/>
                    <a:cxnLst>
                      <a:cxn ang="0">
                        <a:pos x="connsiteX0" y="connsiteY0"/>
                      </a:cxn>
                      <a:cxn ang="0">
                        <a:pos x="connsiteX1" y="connsiteY1"/>
                      </a:cxn>
                      <a:cxn ang="0">
                        <a:pos x="connsiteX2" y="connsiteY2"/>
                      </a:cxn>
                    </a:cxnLst>
                    <a:rect l="l" t="t" r="r" b="b"/>
                    <a:pathLst>
                      <a:path w="13624" h="272">
                        <a:moveTo>
                          <a:pt x="0" y="273"/>
                        </a:moveTo>
                        <a:lnTo>
                          <a:pt x="0" y="0"/>
                        </a:lnTo>
                        <a:cubicBezTo>
                          <a:pt x="0" y="0"/>
                          <a:pt x="0" y="273"/>
                          <a:pt x="0" y="273"/>
                        </a:cubicBezTo>
                        <a:close/>
                      </a:path>
                    </a:pathLst>
                  </a:custGeom>
                  <a:solidFill>
                    <a:srgbClr val="333333"/>
                  </a:solidFill>
                  <a:ln w="0" cap="flat">
                    <a:noFill/>
                    <a:prstDash val="solid"/>
                    <a:miter/>
                  </a:ln>
                </p:spPr>
                <p:txBody>
                  <a:bodyPr rtlCol="0" anchor="ctr"/>
                  <a:lstStyle/>
                  <a:p>
                    <a:endParaRPr lang="en-US"/>
                  </a:p>
                </p:txBody>
              </p:sp>
              <p:sp>
                <p:nvSpPr>
                  <p:cNvPr id="3640" name="Freeform: Shape 3639">
                    <a:extLst>
                      <a:ext uri="{FF2B5EF4-FFF2-40B4-BE49-F238E27FC236}">
                        <a16:creationId xmlns:a16="http://schemas.microsoft.com/office/drawing/2014/main" id="{0DFF3DDD-E0CF-ACF7-CCD7-45791187E429}"/>
                      </a:ext>
                    </a:extLst>
                  </p:cNvPr>
                  <p:cNvSpPr/>
                  <p:nvPr/>
                </p:nvSpPr>
                <p:spPr>
                  <a:xfrm>
                    <a:off x="20650839" y="1684791"/>
                    <a:ext cx="2280" cy="1658"/>
                  </a:xfrm>
                  <a:custGeom>
                    <a:avLst/>
                    <a:gdLst>
                      <a:gd name="connsiteX0" fmla="*/ 546 w 2280"/>
                      <a:gd name="connsiteY0" fmla="*/ 705 h 1658"/>
                      <a:gd name="connsiteX1" fmla="*/ 0 w 2280"/>
                      <a:gd name="connsiteY1" fmla="*/ 1658 h 1658"/>
                      <a:gd name="connsiteX2" fmla="*/ 546 w 2280"/>
                      <a:gd name="connsiteY2" fmla="*/ 705 h 1658"/>
                    </a:gdLst>
                    <a:ahLst/>
                    <a:cxnLst>
                      <a:cxn ang="0">
                        <a:pos x="connsiteX0" y="connsiteY0"/>
                      </a:cxn>
                      <a:cxn ang="0">
                        <a:pos x="connsiteX1" y="connsiteY1"/>
                      </a:cxn>
                      <a:cxn ang="0">
                        <a:pos x="connsiteX2" y="connsiteY2"/>
                      </a:cxn>
                    </a:cxnLst>
                    <a:rect l="l" t="t" r="r" b="b"/>
                    <a:pathLst>
                      <a:path w="2280" h="1658">
                        <a:moveTo>
                          <a:pt x="546" y="705"/>
                        </a:moveTo>
                        <a:lnTo>
                          <a:pt x="0" y="1658"/>
                        </a:lnTo>
                        <a:cubicBezTo>
                          <a:pt x="817" y="977"/>
                          <a:pt x="4359" y="-1066"/>
                          <a:pt x="546" y="705"/>
                        </a:cubicBezTo>
                        <a:close/>
                      </a:path>
                    </a:pathLst>
                  </a:custGeom>
                  <a:solidFill>
                    <a:srgbClr val="333333"/>
                  </a:solidFill>
                  <a:ln w="0" cap="flat">
                    <a:noFill/>
                    <a:prstDash val="solid"/>
                    <a:miter/>
                  </a:ln>
                </p:spPr>
                <p:txBody>
                  <a:bodyPr rtlCol="0" anchor="ctr"/>
                  <a:lstStyle/>
                  <a:p>
                    <a:endParaRPr lang="en-US"/>
                  </a:p>
                </p:txBody>
              </p:sp>
              <p:sp>
                <p:nvSpPr>
                  <p:cNvPr id="3641" name="Freeform: Shape 3640">
                    <a:extLst>
                      <a:ext uri="{FF2B5EF4-FFF2-40B4-BE49-F238E27FC236}">
                        <a16:creationId xmlns:a16="http://schemas.microsoft.com/office/drawing/2014/main" id="{71AE8476-7D0D-59AF-7797-7CD25F2533FF}"/>
                      </a:ext>
                    </a:extLst>
                  </p:cNvPr>
                  <p:cNvSpPr/>
                  <p:nvPr/>
                </p:nvSpPr>
                <p:spPr>
                  <a:xfrm>
                    <a:off x="21014071" y="1218173"/>
                    <a:ext cx="680" cy="6812"/>
                  </a:xfrm>
                  <a:custGeom>
                    <a:avLst/>
                    <a:gdLst>
                      <a:gd name="connsiteX0" fmla="*/ 0 w 680"/>
                      <a:gd name="connsiteY0" fmla="*/ 3406 h 6812"/>
                      <a:gd name="connsiteX1" fmla="*/ 680 w 680"/>
                      <a:gd name="connsiteY1" fmla="*/ 6812 h 6812"/>
                      <a:gd name="connsiteX2" fmla="*/ 680 w 680"/>
                      <a:gd name="connsiteY2" fmla="*/ 0 h 6812"/>
                      <a:gd name="connsiteX3" fmla="*/ 0 w 680"/>
                      <a:gd name="connsiteY3" fmla="*/ 3406 h 6812"/>
                    </a:gdLst>
                    <a:ahLst/>
                    <a:cxnLst>
                      <a:cxn ang="0">
                        <a:pos x="connsiteX0" y="connsiteY0"/>
                      </a:cxn>
                      <a:cxn ang="0">
                        <a:pos x="connsiteX1" y="connsiteY1"/>
                      </a:cxn>
                      <a:cxn ang="0">
                        <a:pos x="connsiteX2" y="connsiteY2"/>
                      </a:cxn>
                      <a:cxn ang="0">
                        <a:pos x="connsiteX3" y="connsiteY3"/>
                      </a:cxn>
                    </a:cxnLst>
                    <a:rect l="l" t="t" r="r" b="b"/>
                    <a:pathLst>
                      <a:path w="680" h="6812">
                        <a:moveTo>
                          <a:pt x="0" y="3406"/>
                        </a:moveTo>
                        <a:cubicBezTo>
                          <a:pt x="0" y="3406"/>
                          <a:pt x="544" y="4905"/>
                          <a:pt x="680" y="6812"/>
                        </a:cubicBezTo>
                        <a:lnTo>
                          <a:pt x="680" y="0"/>
                        </a:lnTo>
                        <a:cubicBezTo>
                          <a:pt x="407" y="954"/>
                          <a:pt x="135" y="2180"/>
                          <a:pt x="0" y="3406"/>
                        </a:cubicBezTo>
                        <a:close/>
                      </a:path>
                    </a:pathLst>
                  </a:custGeom>
                  <a:solidFill>
                    <a:srgbClr val="333333"/>
                  </a:solidFill>
                  <a:ln w="0" cap="flat">
                    <a:noFill/>
                    <a:prstDash val="solid"/>
                    <a:miter/>
                  </a:ln>
                </p:spPr>
                <p:txBody>
                  <a:bodyPr rtlCol="0" anchor="ctr"/>
                  <a:lstStyle/>
                  <a:p>
                    <a:endParaRPr lang="en-US"/>
                  </a:p>
                </p:txBody>
              </p:sp>
              <p:sp>
                <p:nvSpPr>
                  <p:cNvPr id="3642" name="Freeform: Shape 3641">
                    <a:extLst>
                      <a:ext uri="{FF2B5EF4-FFF2-40B4-BE49-F238E27FC236}">
                        <a16:creationId xmlns:a16="http://schemas.microsoft.com/office/drawing/2014/main" id="{B618159E-DD13-E385-9D24-702B1A2D6CB3}"/>
                      </a:ext>
                    </a:extLst>
                  </p:cNvPr>
                  <p:cNvSpPr/>
                  <p:nvPr/>
                </p:nvSpPr>
                <p:spPr>
                  <a:xfrm>
                    <a:off x="21012027" y="1182885"/>
                    <a:ext cx="1362" cy="23025"/>
                  </a:xfrm>
                  <a:custGeom>
                    <a:avLst/>
                    <a:gdLst>
                      <a:gd name="connsiteX0" fmla="*/ 0 w 1362"/>
                      <a:gd name="connsiteY0" fmla="*/ 23026 h 23025"/>
                      <a:gd name="connsiteX1" fmla="*/ 1362 w 1362"/>
                      <a:gd name="connsiteY1" fmla="*/ 6267 h 23025"/>
                      <a:gd name="connsiteX2" fmla="*/ 953 w 1362"/>
                      <a:gd name="connsiteY2" fmla="*/ 0 h 23025"/>
                      <a:gd name="connsiteX3" fmla="*/ 0 w 1362"/>
                      <a:gd name="connsiteY3" fmla="*/ 23026 h 23025"/>
                    </a:gdLst>
                    <a:ahLst/>
                    <a:cxnLst>
                      <a:cxn ang="0">
                        <a:pos x="connsiteX0" y="connsiteY0"/>
                      </a:cxn>
                      <a:cxn ang="0">
                        <a:pos x="connsiteX1" y="connsiteY1"/>
                      </a:cxn>
                      <a:cxn ang="0">
                        <a:pos x="connsiteX2" y="connsiteY2"/>
                      </a:cxn>
                      <a:cxn ang="0">
                        <a:pos x="connsiteX3" y="connsiteY3"/>
                      </a:cxn>
                    </a:cxnLst>
                    <a:rect l="l" t="t" r="r" b="b"/>
                    <a:pathLst>
                      <a:path w="1362" h="23025">
                        <a:moveTo>
                          <a:pt x="0" y="23026"/>
                        </a:moveTo>
                        <a:lnTo>
                          <a:pt x="1362" y="6267"/>
                        </a:lnTo>
                        <a:lnTo>
                          <a:pt x="953" y="0"/>
                        </a:lnTo>
                        <a:cubicBezTo>
                          <a:pt x="680" y="6404"/>
                          <a:pt x="409" y="13897"/>
                          <a:pt x="0" y="23026"/>
                        </a:cubicBezTo>
                        <a:close/>
                      </a:path>
                    </a:pathLst>
                  </a:custGeom>
                  <a:solidFill>
                    <a:srgbClr val="333333"/>
                  </a:solidFill>
                  <a:ln w="0" cap="flat">
                    <a:noFill/>
                    <a:prstDash val="solid"/>
                    <a:miter/>
                  </a:ln>
                </p:spPr>
                <p:txBody>
                  <a:bodyPr rtlCol="0" anchor="ctr"/>
                  <a:lstStyle/>
                  <a:p>
                    <a:endParaRPr lang="en-US"/>
                  </a:p>
                </p:txBody>
              </p:sp>
              <p:sp>
                <p:nvSpPr>
                  <p:cNvPr id="3643" name="Freeform: Shape 3642">
                    <a:extLst>
                      <a:ext uri="{FF2B5EF4-FFF2-40B4-BE49-F238E27FC236}">
                        <a16:creationId xmlns:a16="http://schemas.microsoft.com/office/drawing/2014/main" id="{DBF76D2C-3E84-B1A0-48EE-A9CCB9EBC2C5}"/>
                      </a:ext>
                    </a:extLst>
                  </p:cNvPr>
                  <p:cNvSpPr/>
                  <p:nvPr/>
                </p:nvSpPr>
                <p:spPr>
                  <a:xfrm>
                    <a:off x="20928099" y="1234114"/>
                    <a:ext cx="87188" cy="258115"/>
                  </a:xfrm>
                  <a:custGeom>
                    <a:avLst/>
                    <a:gdLst>
                      <a:gd name="connsiteX0" fmla="*/ 46051 w 87188"/>
                      <a:gd name="connsiteY0" fmla="*/ 165811 h 258115"/>
                      <a:gd name="connsiteX1" fmla="*/ 40601 w 87188"/>
                      <a:gd name="connsiteY1" fmla="*/ 171806 h 258115"/>
                      <a:gd name="connsiteX2" fmla="*/ 33652 w 87188"/>
                      <a:gd name="connsiteY2" fmla="*/ 190063 h 258115"/>
                      <a:gd name="connsiteX3" fmla="*/ 46733 w 87188"/>
                      <a:gd name="connsiteY3" fmla="*/ 168809 h 258115"/>
                      <a:gd name="connsiteX4" fmla="*/ 35151 w 87188"/>
                      <a:gd name="connsiteY4" fmla="*/ 197011 h 258115"/>
                      <a:gd name="connsiteX5" fmla="*/ 37604 w 87188"/>
                      <a:gd name="connsiteY5" fmla="*/ 184749 h 258115"/>
                      <a:gd name="connsiteX6" fmla="*/ 32836 w 87188"/>
                      <a:gd name="connsiteY6" fmla="*/ 198374 h 258115"/>
                      <a:gd name="connsiteX7" fmla="*/ 20573 w 87188"/>
                      <a:gd name="connsiteY7" fmla="*/ 222217 h 258115"/>
                      <a:gd name="connsiteX8" fmla="*/ 8856 w 87188"/>
                      <a:gd name="connsiteY8" fmla="*/ 240065 h 258115"/>
                      <a:gd name="connsiteX9" fmla="*/ 0 w 87188"/>
                      <a:gd name="connsiteY9" fmla="*/ 257913 h 258115"/>
                      <a:gd name="connsiteX10" fmla="*/ 15396 w 87188"/>
                      <a:gd name="connsiteY10" fmla="*/ 238703 h 258115"/>
                      <a:gd name="connsiteX11" fmla="*/ 13488 w 87188"/>
                      <a:gd name="connsiteY11" fmla="*/ 240338 h 258115"/>
                      <a:gd name="connsiteX12" fmla="*/ 19755 w 87188"/>
                      <a:gd name="connsiteY12" fmla="*/ 230800 h 258115"/>
                      <a:gd name="connsiteX13" fmla="*/ 21526 w 87188"/>
                      <a:gd name="connsiteY13" fmla="*/ 223443 h 258115"/>
                      <a:gd name="connsiteX14" fmla="*/ 27386 w 87188"/>
                      <a:gd name="connsiteY14" fmla="*/ 213633 h 258115"/>
                      <a:gd name="connsiteX15" fmla="*/ 24661 w 87188"/>
                      <a:gd name="connsiteY15" fmla="*/ 219356 h 258115"/>
                      <a:gd name="connsiteX16" fmla="*/ 36922 w 87188"/>
                      <a:gd name="connsiteY16" fmla="*/ 195649 h 258115"/>
                      <a:gd name="connsiteX17" fmla="*/ 36242 w 87188"/>
                      <a:gd name="connsiteY17" fmla="*/ 199055 h 258115"/>
                      <a:gd name="connsiteX18" fmla="*/ 48504 w 87188"/>
                      <a:gd name="connsiteY18" fmla="*/ 167991 h 258115"/>
                      <a:gd name="connsiteX19" fmla="*/ 46869 w 87188"/>
                      <a:gd name="connsiteY19" fmla="*/ 176302 h 258115"/>
                      <a:gd name="connsiteX20" fmla="*/ 66624 w 87188"/>
                      <a:gd name="connsiteY20" fmla="*/ 124801 h 258115"/>
                      <a:gd name="connsiteX21" fmla="*/ 64717 w 87188"/>
                      <a:gd name="connsiteY21" fmla="*/ 127799 h 258115"/>
                      <a:gd name="connsiteX22" fmla="*/ 70847 w 87188"/>
                      <a:gd name="connsiteY22" fmla="*/ 115536 h 258115"/>
                      <a:gd name="connsiteX23" fmla="*/ 77932 w 87188"/>
                      <a:gd name="connsiteY23" fmla="*/ 91421 h 258115"/>
                      <a:gd name="connsiteX24" fmla="*/ 84472 w 87188"/>
                      <a:gd name="connsiteY24" fmla="*/ 64308 h 258115"/>
                      <a:gd name="connsiteX25" fmla="*/ 86516 w 87188"/>
                      <a:gd name="connsiteY25" fmla="*/ 32018 h 258115"/>
                      <a:gd name="connsiteX26" fmla="*/ 87061 w 87188"/>
                      <a:gd name="connsiteY26" fmla="*/ 0 h 258115"/>
                      <a:gd name="connsiteX27" fmla="*/ 86516 w 87188"/>
                      <a:gd name="connsiteY27" fmla="*/ 7493 h 258115"/>
                      <a:gd name="connsiteX28" fmla="*/ 83655 w 87188"/>
                      <a:gd name="connsiteY28" fmla="*/ 5859 h 258115"/>
                      <a:gd name="connsiteX29" fmla="*/ 82293 w 87188"/>
                      <a:gd name="connsiteY29" fmla="*/ 26840 h 258115"/>
                      <a:gd name="connsiteX30" fmla="*/ 78205 w 87188"/>
                      <a:gd name="connsiteY30" fmla="*/ 33108 h 258115"/>
                      <a:gd name="connsiteX31" fmla="*/ 62809 w 87188"/>
                      <a:gd name="connsiteY31" fmla="*/ 124801 h 258115"/>
                      <a:gd name="connsiteX32" fmla="*/ 56679 w 87188"/>
                      <a:gd name="connsiteY32" fmla="*/ 139516 h 258115"/>
                      <a:gd name="connsiteX33" fmla="*/ 47141 w 87188"/>
                      <a:gd name="connsiteY33" fmla="*/ 162133 h 258115"/>
                      <a:gd name="connsiteX34" fmla="*/ 54362 w 87188"/>
                      <a:gd name="connsiteY34" fmla="*/ 138971 h 258115"/>
                      <a:gd name="connsiteX35" fmla="*/ 44825 w 87188"/>
                      <a:gd name="connsiteY35" fmla="*/ 161724 h 258115"/>
                      <a:gd name="connsiteX36" fmla="*/ 46051 w 87188"/>
                      <a:gd name="connsiteY36" fmla="*/ 165811 h 258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87188" h="258115">
                        <a:moveTo>
                          <a:pt x="46051" y="165811"/>
                        </a:moveTo>
                        <a:cubicBezTo>
                          <a:pt x="31608" y="198374"/>
                          <a:pt x="47959" y="157091"/>
                          <a:pt x="40601" y="171806"/>
                        </a:cubicBezTo>
                        <a:cubicBezTo>
                          <a:pt x="36515" y="180798"/>
                          <a:pt x="35969" y="184341"/>
                          <a:pt x="33652" y="190063"/>
                        </a:cubicBezTo>
                        <a:cubicBezTo>
                          <a:pt x="44962" y="164176"/>
                          <a:pt x="35151" y="195104"/>
                          <a:pt x="46733" y="168809"/>
                        </a:cubicBezTo>
                        <a:cubicBezTo>
                          <a:pt x="47004" y="173305"/>
                          <a:pt x="39648" y="188428"/>
                          <a:pt x="35151" y="197011"/>
                        </a:cubicBezTo>
                        <a:cubicBezTo>
                          <a:pt x="28748" y="206140"/>
                          <a:pt x="38149" y="187747"/>
                          <a:pt x="37604" y="184749"/>
                        </a:cubicBezTo>
                        <a:cubicBezTo>
                          <a:pt x="32972" y="195240"/>
                          <a:pt x="34061" y="193469"/>
                          <a:pt x="32836" y="198374"/>
                        </a:cubicBezTo>
                        <a:cubicBezTo>
                          <a:pt x="28748" y="206412"/>
                          <a:pt x="24389" y="214723"/>
                          <a:pt x="20573" y="222217"/>
                        </a:cubicBezTo>
                        <a:cubicBezTo>
                          <a:pt x="16894" y="229847"/>
                          <a:pt x="12943" y="236250"/>
                          <a:pt x="8856" y="240065"/>
                        </a:cubicBezTo>
                        <a:cubicBezTo>
                          <a:pt x="2044" y="251237"/>
                          <a:pt x="3270" y="250965"/>
                          <a:pt x="0" y="257913"/>
                        </a:cubicBezTo>
                        <a:cubicBezTo>
                          <a:pt x="818" y="260229"/>
                          <a:pt x="11444" y="241972"/>
                          <a:pt x="15396" y="238703"/>
                        </a:cubicBezTo>
                        <a:cubicBezTo>
                          <a:pt x="14714" y="239520"/>
                          <a:pt x="13352" y="241019"/>
                          <a:pt x="13488" y="240338"/>
                        </a:cubicBezTo>
                        <a:cubicBezTo>
                          <a:pt x="15669" y="237204"/>
                          <a:pt x="17984" y="234206"/>
                          <a:pt x="19755" y="230800"/>
                        </a:cubicBezTo>
                        <a:cubicBezTo>
                          <a:pt x="13897" y="239793"/>
                          <a:pt x="18938" y="228484"/>
                          <a:pt x="21526" y="223443"/>
                        </a:cubicBezTo>
                        <a:cubicBezTo>
                          <a:pt x="23570" y="219764"/>
                          <a:pt x="27522" y="212407"/>
                          <a:pt x="27386" y="213633"/>
                        </a:cubicBezTo>
                        <a:lnTo>
                          <a:pt x="24661" y="219356"/>
                        </a:lnTo>
                        <a:cubicBezTo>
                          <a:pt x="29157" y="212407"/>
                          <a:pt x="32427" y="203006"/>
                          <a:pt x="36922" y="195649"/>
                        </a:cubicBezTo>
                        <a:cubicBezTo>
                          <a:pt x="37468" y="195376"/>
                          <a:pt x="36242" y="198510"/>
                          <a:pt x="36242" y="199055"/>
                        </a:cubicBezTo>
                        <a:cubicBezTo>
                          <a:pt x="39102" y="189654"/>
                          <a:pt x="43598" y="181479"/>
                          <a:pt x="48504" y="167991"/>
                        </a:cubicBezTo>
                        <a:cubicBezTo>
                          <a:pt x="48095" y="170852"/>
                          <a:pt x="47550" y="173577"/>
                          <a:pt x="46869" y="176302"/>
                        </a:cubicBezTo>
                        <a:cubicBezTo>
                          <a:pt x="49457" y="164994"/>
                          <a:pt x="60221" y="141559"/>
                          <a:pt x="66624" y="124801"/>
                        </a:cubicBezTo>
                        <a:cubicBezTo>
                          <a:pt x="65670" y="126572"/>
                          <a:pt x="64308" y="129842"/>
                          <a:pt x="64717" y="127799"/>
                        </a:cubicBezTo>
                        <a:cubicBezTo>
                          <a:pt x="67714" y="117716"/>
                          <a:pt x="71529" y="110632"/>
                          <a:pt x="70847" y="115536"/>
                        </a:cubicBezTo>
                        <a:cubicBezTo>
                          <a:pt x="71938" y="110495"/>
                          <a:pt x="74799" y="101094"/>
                          <a:pt x="77932" y="91421"/>
                        </a:cubicBezTo>
                        <a:cubicBezTo>
                          <a:pt x="81202" y="81747"/>
                          <a:pt x="83928" y="71393"/>
                          <a:pt x="84472" y="64308"/>
                        </a:cubicBezTo>
                        <a:cubicBezTo>
                          <a:pt x="85290" y="53545"/>
                          <a:pt x="86379" y="42781"/>
                          <a:pt x="86516" y="32018"/>
                        </a:cubicBezTo>
                        <a:cubicBezTo>
                          <a:pt x="86788" y="21254"/>
                          <a:pt x="87470" y="10627"/>
                          <a:pt x="87061" y="0"/>
                        </a:cubicBezTo>
                        <a:cubicBezTo>
                          <a:pt x="87061" y="2316"/>
                          <a:pt x="86788" y="4905"/>
                          <a:pt x="86516" y="7493"/>
                        </a:cubicBezTo>
                        <a:cubicBezTo>
                          <a:pt x="84064" y="12943"/>
                          <a:pt x="83791" y="15941"/>
                          <a:pt x="83655" y="5859"/>
                        </a:cubicBezTo>
                        <a:cubicBezTo>
                          <a:pt x="83110" y="15668"/>
                          <a:pt x="84881" y="12262"/>
                          <a:pt x="82293" y="26840"/>
                        </a:cubicBezTo>
                        <a:cubicBezTo>
                          <a:pt x="82566" y="20982"/>
                          <a:pt x="80931" y="19211"/>
                          <a:pt x="78205" y="33108"/>
                        </a:cubicBezTo>
                        <a:cubicBezTo>
                          <a:pt x="72755" y="68123"/>
                          <a:pt x="71529" y="92238"/>
                          <a:pt x="62809" y="124801"/>
                        </a:cubicBezTo>
                        <a:cubicBezTo>
                          <a:pt x="61992" y="125210"/>
                          <a:pt x="59539" y="131613"/>
                          <a:pt x="56679" y="139516"/>
                        </a:cubicBezTo>
                        <a:cubicBezTo>
                          <a:pt x="53409" y="147282"/>
                          <a:pt x="49730" y="156274"/>
                          <a:pt x="47141" y="162133"/>
                        </a:cubicBezTo>
                        <a:cubicBezTo>
                          <a:pt x="47686" y="157091"/>
                          <a:pt x="50956" y="148099"/>
                          <a:pt x="54362" y="138971"/>
                        </a:cubicBezTo>
                        <a:cubicBezTo>
                          <a:pt x="52045" y="144693"/>
                          <a:pt x="47959" y="154503"/>
                          <a:pt x="44825" y="161724"/>
                        </a:cubicBezTo>
                        <a:lnTo>
                          <a:pt x="46051" y="165811"/>
                        </a:lnTo>
                        <a:close/>
                      </a:path>
                    </a:pathLst>
                  </a:custGeom>
                  <a:solidFill>
                    <a:srgbClr val="333333"/>
                  </a:solidFill>
                  <a:ln w="0" cap="flat">
                    <a:noFill/>
                    <a:prstDash val="solid"/>
                    <a:miter/>
                  </a:ln>
                </p:spPr>
                <p:txBody>
                  <a:bodyPr rtlCol="0" anchor="ctr"/>
                  <a:lstStyle/>
                  <a:p>
                    <a:endParaRPr lang="en-US"/>
                  </a:p>
                </p:txBody>
              </p:sp>
              <p:sp>
                <p:nvSpPr>
                  <p:cNvPr id="3644" name="Freeform: Shape 3643">
                    <a:extLst>
                      <a:ext uri="{FF2B5EF4-FFF2-40B4-BE49-F238E27FC236}">
                        <a16:creationId xmlns:a16="http://schemas.microsoft.com/office/drawing/2014/main" id="{29D0735E-B5D7-82CE-6838-170A4AF8593F}"/>
                      </a:ext>
                    </a:extLst>
                  </p:cNvPr>
                  <p:cNvSpPr/>
                  <p:nvPr/>
                </p:nvSpPr>
                <p:spPr>
                  <a:xfrm>
                    <a:off x="20996631" y="1320085"/>
                    <a:ext cx="952" cy="2588"/>
                  </a:xfrm>
                  <a:custGeom>
                    <a:avLst/>
                    <a:gdLst>
                      <a:gd name="connsiteX0" fmla="*/ 953 w 952"/>
                      <a:gd name="connsiteY0" fmla="*/ 0 h 2588"/>
                      <a:gd name="connsiteX1" fmla="*/ 0 w 952"/>
                      <a:gd name="connsiteY1" fmla="*/ 2589 h 2588"/>
                      <a:gd name="connsiteX2" fmla="*/ 953 w 952"/>
                      <a:gd name="connsiteY2" fmla="*/ 0 h 2588"/>
                    </a:gdLst>
                    <a:ahLst/>
                    <a:cxnLst>
                      <a:cxn ang="0">
                        <a:pos x="connsiteX0" y="connsiteY0"/>
                      </a:cxn>
                      <a:cxn ang="0">
                        <a:pos x="connsiteX1" y="connsiteY1"/>
                      </a:cxn>
                      <a:cxn ang="0">
                        <a:pos x="connsiteX2" y="connsiteY2"/>
                      </a:cxn>
                    </a:cxnLst>
                    <a:rect l="l" t="t" r="r" b="b"/>
                    <a:pathLst>
                      <a:path w="952" h="2588">
                        <a:moveTo>
                          <a:pt x="953" y="0"/>
                        </a:moveTo>
                        <a:cubicBezTo>
                          <a:pt x="680" y="954"/>
                          <a:pt x="273" y="1771"/>
                          <a:pt x="0" y="2589"/>
                        </a:cubicBezTo>
                        <a:cubicBezTo>
                          <a:pt x="273" y="2180"/>
                          <a:pt x="544" y="1362"/>
                          <a:pt x="953" y="0"/>
                        </a:cubicBezTo>
                        <a:close/>
                      </a:path>
                    </a:pathLst>
                  </a:custGeom>
                  <a:solidFill>
                    <a:srgbClr val="333333"/>
                  </a:solidFill>
                  <a:ln w="0" cap="flat">
                    <a:noFill/>
                    <a:prstDash val="solid"/>
                    <a:miter/>
                  </a:ln>
                </p:spPr>
                <p:txBody>
                  <a:bodyPr rtlCol="0" anchor="ctr"/>
                  <a:lstStyle/>
                  <a:p>
                    <a:endParaRPr lang="en-US"/>
                  </a:p>
                </p:txBody>
              </p:sp>
              <p:sp>
                <p:nvSpPr>
                  <p:cNvPr id="3645" name="Freeform: Shape 3644">
                    <a:extLst>
                      <a:ext uri="{FF2B5EF4-FFF2-40B4-BE49-F238E27FC236}">
                        <a16:creationId xmlns:a16="http://schemas.microsoft.com/office/drawing/2014/main" id="{C185B120-B39D-F096-F9A1-F313BD323CAE}"/>
                      </a:ext>
                    </a:extLst>
                  </p:cNvPr>
                  <p:cNvSpPr/>
                  <p:nvPr/>
                </p:nvSpPr>
                <p:spPr>
                  <a:xfrm>
                    <a:off x="20982461" y="1370087"/>
                    <a:ext cx="954" cy="2997"/>
                  </a:xfrm>
                  <a:custGeom>
                    <a:avLst/>
                    <a:gdLst>
                      <a:gd name="connsiteX0" fmla="*/ 955 w 954"/>
                      <a:gd name="connsiteY0" fmla="*/ 136 h 2997"/>
                      <a:gd name="connsiteX1" fmla="*/ 955 w 954"/>
                      <a:gd name="connsiteY1" fmla="*/ 0 h 2997"/>
                      <a:gd name="connsiteX2" fmla="*/ 0 w 954"/>
                      <a:gd name="connsiteY2" fmla="*/ 2997 h 2997"/>
                      <a:gd name="connsiteX3" fmla="*/ 955 w 954"/>
                      <a:gd name="connsiteY3" fmla="*/ 136 h 2997"/>
                    </a:gdLst>
                    <a:ahLst/>
                    <a:cxnLst>
                      <a:cxn ang="0">
                        <a:pos x="connsiteX0" y="connsiteY0"/>
                      </a:cxn>
                      <a:cxn ang="0">
                        <a:pos x="connsiteX1" y="connsiteY1"/>
                      </a:cxn>
                      <a:cxn ang="0">
                        <a:pos x="connsiteX2" y="connsiteY2"/>
                      </a:cxn>
                      <a:cxn ang="0">
                        <a:pos x="connsiteX3" y="connsiteY3"/>
                      </a:cxn>
                    </a:cxnLst>
                    <a:rect l="l" t="t" r="r" b="b"/>
                    <a:pathLst>
                      <a:path w="954" h="2997">
                        <a:moveTo>
                          <a:pt x="955" y="136"/>
                        </a:moveTo>
                        <a:cubicBezTo>
                          <a:pt x="955" y="136"/>
                          <a:pt x="955" y="136"/>
                          <a:pt x="955" y="0"/>
                        </a:cubicBezTo>
                        <a:lnTo>
                          <a:pt x="0" y="2997"/>
                        </a:lnTo>
                        <a:cubicBezTo>
                          <a:pt x="409" y="2044"/>
                          <a:pt x="818" y="818"/>
                          <a:pt x="955" y="136"/>
                        </a:cubicBezTo>
                        <a:close/>
                      </a:path>
                    </a:pathLst>
                  </a:custGeom>
                  <a:solidFill>
                    <a:srgbClr val="333333"/>
                  </a:solidFill>
                  <a:ln w="0" cap="flat">
                    <a:noFill/>
                    <a:prstDash val="solid"/>
                    <a:miter/>
                  </a:ln>
                </p:spPr>
                <p:txBody>
                  <a:bodyPr rtlCol="0" anchor="ctr"/>
                  <a:lstStyle/>
                  <a:p>
                    <a:endParaRPr lang="en-US"/>
                  </a:p>
                </p:txBody>
              </p:sp>
              <p:sp>
                <p:nvSpPr>
                  <p:cNvPr id="3646" name="Freeform: Shape 3645">
                    <a:extLst>
                      <a:ext uri="{FF2B5EF4-FFF2-40B4-BE49-F238E27FC236}">
                        <a16:creationId xmlns:a16="http://schemas.microsoft.com/office/drawing/2014/main" id="{74BF0358-E416-2813-1079-8F4504F68C46}"/>
                      </a:ext>
                    </a:extLst>
                  </p:cNvPr>
                  <p:cNvSpPr/>
                  <p:nvPr/>
                </p:nvSpPr>
                <p:spPr>
                  <a:xfrm>
                    <a:off x="21009847" y="1223487"/>
                    <a:ext cx="272" cy="6208"/>
                  </a:xfrm>
                  <a:custGeom>
                    <a:avLst/>
                    <a:gdLst>
                      <a:gd name="connsiteX0" fmla="*/ 273 w 272"/>
                      <a:gd name="connsiteY0" fmla="*/ 5859 h 6208"/>
                      <a:gd name="connsiteX1" fmla="*/ 273 w 272"/>
                      <a:gd name="connsiteY1" fmla="*/ 0 h 6208"/>
                      <a:gd name="connsiteX2" fmla="*/ 0 w 272"/>
                      <a:gd name="connsiteY2" fmla="*/ 4496 h 6208"/>
                      <a:gd name="connsiteX3" fmla="*/ 273 w 272"/>
                      <a:gd name="connsiteY3" fmla="*/ 5859 h 6208"/>
                    </a:gdLst>
                    <a:ahLst/>
                    <a:cxnLst>
                      <a:cxn ang="0">
                        <a:pos x="connsiteX0" y="connsiteY0"/>
                      </a:cxn>
                      <a:cxn ang="0">
                        <a:pos x="connsiteX1" y="connsiteY1"/>
                      </a:cxn>
                      <a:cxn ang="0">
                        <a:pos x="connsiteX2" y="connsiteY2"/>
                      </a:cxn>
                      <a:cxn ang="0">
                        <a:pos x="connsiteX3" y="connsiteY3"/>
                      </a:cxn>
                    </a:cxnLst>
                    <a:rect l="l" t="t" r="r" b="b"/>
                    <a:pathLst>
                      <a:path w="272" h="6208">
                        <a:moveTo>
                          <a:pt x="273" y="5859"/>
                        </a:moveTo>
                        <a:cubicBezTo>
                          <a:pt x="273" y="3679"/>
                          <a:pt x="273" y="2316"/>
                          <a:pt x="273" y="0"/>
                        </a:cubicBezTo>
                        <a:cubicBezTo>
                          <a:pt x="273" y="1362"/>
                          <a:pt x="136" y="2861"/>
                          <a:pt x="0" y="4496"/>
                        </a:cubicBezTo>
                        <a:cubicBezTo>
                          <a:pt x="0" y="5995"/>
                          <a:pt x="0" y="6676"/>
                          <a:pt x="273" y="5859"/>
                        </a:cubicBezTo>
                        <a:close/>
                      </a:path>
                    </a:pathLst>
                  </a:custGeom>
                  <a:solidFill>
                    <a:srgbClr val="333333"/>
                  </a:solidFill>
                  <a:ln w="0" cap="flat">
                    <a:noFill/>
                    <a:prstDash val="solid"/>
                    <a:miter/>
                  </a:ln>
                </p:spPr>
                <p:txBody>
                  <a:bodyPr rtlCol="0" anchor="ctr"/>
                  <a:lstStyle/>
                  <a:p>
                    <a:endParaRPr lang="en-US"/>
                  </a:p>
                </p:txBody>
              </p:sp>
              <p:sp>
                <p:nvSpPr>
                  <p:cNvPr id="3647" name="Freeform: Shape 3646">
                    <a:extLst>
                      <a:ext uri="{FF2B5EF4-FFF2-40B4-BE49-F238E27FC236}">
                        <a16:creationId xmlns:a16="http://schemas.microsoft.com/office/drawing/2014/main" id="{EA8B9F31-8697-529F-3012-3A0C71A4A94C}"/>
                      </a:ext>
                    </a:extLst>
                  </p:cNvPr>
                  <p:cNvSpPr/>
                  <p:nvPr/>
                </p:nvSpPr>
                <p:spPr>
                  <a:xfrm>
                    <a:off x="21013253" y="1221481"/>
                    <a:ext cx="818" cy="2414"/>
                  </a:xfrm>
                  <a:custGeom>
                    <a:avLst/>
                    <a:gdLst>
                      <a:gd name="connsiteX0" fmla="*/ 0 w 818"/>
                      <a:gd name="connsiteY0" fmla="*/ 1188 h 2414"/>
                      <a:gd name="connsiteX1" fmla="*/ 409 w 818"/>
                      <a:gd name="connsiteY1" fmla="*/ 2414 h 2414"/>
                      <a:gd name="connsiteX2" fmla="*/ 818 w 818"/>
                      <a:gd name="connsiteY2" fmla="*/ 98 h 2414"/>
                      <a:gd name="connsiteX3" fmla="*/ 0 w 818"/>
                      <a:gd name="connsiteY3" fmla="*/ 1188 h 2414"/>
                    </a:gdLst>
                    <a:ahLst/>
                    <a:cxnLst>
                      <a:cxn ang="0">
                        <a:pos x="connsiteX0" y="connsiteY0"/>
                      </a:cxn>
                      <a:cxn ang="0">
                        <a:pos x="connsiteX1" y="connsiteY1"/>
                      </a:cxn>
                      <a:cxn ang="0">
                        <a:pos x="connsiteX2" y="connsiteY2"/>
                      </a:cxn>
                      <a:cxn ang="0">
                        <a:pos x="connsiteX3" y="connsiteY3"/>
                      </a:cxn>
                    </a:cxnLst>
                    <a:rect l="l" t="t" r="r" b="b"/>
                    <a:pathLst>
                      <a:path w="818" h="2414">
                        <a:moveTo>
                          <a:pt x="0" y="1188"/>
                        </a:moveTo>
                        <a:lnTo>
                          <a:pt x="409" y="2414"/>
                        </a:lnTo>
                        <a:cubicBezTo>
                          <a:pt x="546" y="1461"/>
                          <a:pt x="682" y="916"/>
                          <a:pt x="818" y="98"/>
                        </a:cubicBezTo>
                        <a:cubicBezTo>
                          <a:pt x="546" y="-174"/>
                          <a:pt x="273" y="98"/>
                          <a:pt x="0" y="1188"/>
                        </a:cubicBezTo>
                        <a:close/>
                      </a:path>
                    </a:pathLst>
                  </a:custGeom>
                  <a:solidFill>
                    <a:srgbClr val="333333"/>
                  </a:solidFill>
                  <a:ln w="0" cap="flat">
                    <a:noFill/>
                    <a:prstDash val="solid"/>
                    <a:miter/>
                  </a:ln>
                </p:spPr>
                <p:txBody>
                  <a:bodyPr rtlCol="0" anchor="ctr"/>
                  <a:lstStyle/>
                  <a:p>
                    <a:endParaRPr lang="en-US"/>
                  </a:p>
                </p:txBody>
              </p:sp>
              <p:sp>
                <p:nvSpPr>
                  <p:cNvPr id="3648" name="Freeform: Shape 3647">
                    <a:extLst>
                      <a:ext uri="{FF2B5EF4-FFF2-40B4-BE49-F238E27FC236}">
                        <a16:creationId xmlns:a16="http://schemas.microsoft.com/office/drawing/2014/main" id="{772B0E7E-0518-AA7E-26EF-6B945A5D562E}"/>
                      </a:ext>
                    </a:extLst>
                  </p:cNvPr>
                  <p:cNvSpPr/>
                  <p:nvPr/>
                </p:nvSpPr>
                <p:spPr>
                  <a:xfrm>
                    <a:off x="20894311" y="1510284"/>
                    <a:ext cx="1771" cy="2861"/>
                  </a:xfrm>
                  <a:custGeom>
                    <a:avLst/>
                    <a:gdLst>
                      <a:gd name="connsiteX0" fmla="*/ 1771 w 1771"/>
                      <a:gd name="connsiteY0" fmla="*/ 0 h 2861"/>
                      <a:gd name="connsiteX1" fmla="*/ 0 w 1771"/>
                      <a:gd name="connsiteY1" fmla="*/ 2861 h 2861"/>
                      <a:gd name="connsiteX2" fmla="*/ 1771 w 1771"/>
                      <a:gd name="connsiteY2" fmla="*/ 0 h 2861"/>
                    </a:gdLst>
                    <a:ahLst/>
                    <a:cxnLst>
                      <a:cxn ang="0">
                        <a:pos x="connsiteX0" y="connsiteY0"/>
                      </a:cxn>
                      <a:cxn ang="0">
                        <a:pos x="connsiteX1" y="connsiteY1"/>
                      </a:cxn>
                      <a:cxn ang="0">
                        <a:pos x="connsiteX2" y="connsiteY2"/>
                      </a:cxn>
                    </a:cxnLst>
                    <a:rect l="l" t="t" r="r" b="b"/>
                    <a:pathLst>
                      <a:path w="1771" h="2861">
                        <a:moveTo>
                          <a:pt x="1771" y="0"/>
                        </a:moveTo>
                        <a:lnTo>
                          <a:pt x="0" y="2861"/>
                        </a:lnTo>
                        <a:cubicBezTo>
                          <a:pt x="1226" y="1226"/>
                          <a:pt x="1635" y="409"/>
                          <a:pt x="1771" y="0"/>
                        </a:cubicBezTo>
                        <a:close/>
                      </a:path>
                    </a:pathLst>
                  </a:custGeom>
                  <a:solidFill>
                    <a:srgbClr val="333333"/>
                  </a:solidFill>
                  <a:ln w="0" cap="flat">
                    <a:noFill/>
                    <a:prstDash val="solid"/>
                    <a:miter/>
                  </a:ln>
                </p:spPr>
                <p:txBody>
                  <a:bodyPr rtlCol="0" anchor="ctr"/>
                  <a:lstStyle/>
                  <a:p>
                    <a:endParaRPr lang="en-US"/>
                  </a:p>
                </p:txBody>
              </p:sp>
              <p:sp>
                <p:nvSpPr>
                  <p:cNvPr id="3649" name="Freeform: Shape 3648">
                    <a:extLst>
                      <a:ext uri="{FF2B5EF4-FFF2-40B4-BE49-F238E27FC236}">
                        <a16:creationId xmlns:a16="http://schemas.microsoft.com/office/drawing/2014/main" id="{6890B7E4-CE0E-6A97-5C2A-699B1CA4B542}"/>
                      </a:ext>
                    </a:extLst>
                  </p:cNvPr>
                  <p:cNvSpPr/>
                  <p:nvPr/>
                </p:nvSpPr>
                <p:spPr>
                  <a:xfrm>
                    <a:off x="20942237" y="1319982"/>
                    <a:ext cx="54257" cy="134305"/>
                  </a:xfrm>
                  <a:custGeom>
                    <a:avLst/>
                    <a:gdLst>
                      <a:gd name="connsiteX0" fmla="*/ 13111 w 54257"/>
                      <a:gd name="connsiteY0" fmla="*/ 114959 h 134305"/>
                      <a:gd name="connsiteX1" fmla="*/ 19651 w 54257"/>
                      <a:gd name="connsiteY1" fmla="*/ 96974 h 134305"/>
                      <a:gd name="connsiteX2" fmla="*/ 17336 w 54257"/>
                      <a:gd name="connsiteY2" fmla="*/ 101606 h 134305"/>
                      <a:gd name="connsiteX3" fmla="*/ 26872 w 54257"/>
                      <a:gd name="connsiteY3" fmla="*/ 79807 h 134305"/>
                      <a:gd name="connsiteX4" fmla="*/ 36545 w 54257"/>
                      <a:gd name="connsiteY4" fmla="*/ 56237 h 134305"/>
                      <a:gd name="connsiteX5" fmla="*/ 41042 w 54257"/>
                      <a:gd name="connsiteY5" fmla="*/ 50105 h 134305"/>
                      <a:gd name="connsiteX6" fmla="*/ 47718 w 54257"/>
                      <a:gd name="connsiteY6" fmla="*/ 25445 h 134305"/>
                      <a:gd name="connsiteX7" fmla="*/ 54258 w 54257"/>
                      <a:gd name="connsiteY7" fmla="*/ 2556 h 134305"/>
                      <a:gd name="connsiteX8" fmla="*/ 50579 w 54257"/>
                      <a:gd name="connsiteY8" fmla="*/ 9913 h 134305"/>
                      <a:gd name="connsiteX9" fmla="*/ 50852 w 54257"/>
                      <a:gd name="connsiteY9" fmla="*/ 7733 h 134305"/>
                      <a:gd name="connsiteX10" fmla="*/ 43085 w 54257"/>
                      <a:gd name="connsiteY10" fmla="*/ 34846 h 134305"/>
                      <a:gd name="connsiteX11" fmla="*/ 43085 w 54257"/>
                      <a:gd name="connsiteY11" fmla="*/ 30214 h 134305"/>
                      <a:gd name="connsiteX12" fmla="*/ 34638 w 54257"/>
                      <a:gd name="connsiteY12" fmla="*/ 54738 h 134305"/>
                      <a:gd name="connsiteX13" fmla="*/ 30415 w 54257"/>
                      <a:gd name="connsiteY13" fmla="*/ 69452 h 134305"/>
                      <a:gd name="connsiteX14" fmla="*/ 24283 w 54257"/>
                      <a:gd name="connsiteY14" fmla="*/ 82123 h 134305"/>
                      <a:gd name="connsiteX15" fmla="*/ 10114 w 54257"/>
                      <a:gd name="connsiteY15" fmla="*/ 113596 h 134305"/>
                      <a:gd name="connsiteX16" fmla="*/ 305 w 54257"/>
                      <a:gd name="connsiteY16" fmla="*/ 134305 h 134305"/>
                      <a:gd name="connsiteX17" fmla="*/ 10931 w 54257"/>
                      <a:gd name="connsiteY17" fmla="*/ 113596 h 134305"/>
                      <a:gd name="connsiteX18" fmla="*/ 13111 w 54257"/>
                      <a:gd name="connsiteY18" fmla="*/ 114822 h 134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257" h="134305">
                        <a:moveTo>
                          <a:pt x="13111" y="114959"/>
                        </a:moveTo>
                        <a:cubicBezTo>
                          <a:pt x="18425" y="103786"/>
                          <a:pt x="12022" y="112779"/>
                          <a:pt x="19651" y="96974"/>
                        </a:cubicBezTo>
                        <a:lnTo>
                          <a:pt x="17336" y="101606"/>
                        </a:lnTo>
                        <a:cubicBezTo>
                          <a:pt x="19651" y="95748"/>
                          <a:pt x="23466" y="88118"/>
                          <a:pt x="26872" y="79807"/>
                        </a:cubicBezTo>
                        <a:cubicBezTo>
                          <a:pt x="30278" y="71632"/>
                          <a:pt x="33685" y="63049"/>
                          <a:pt x="36545" y="56237"/>
                        </a:cubicBezTo>
                        <a:cubicBezTo>
                          <a:pt x="36682" y="58144"/>
                          <a:pt x="40633" y="48198"/>
                          <a:pt x="41042" y="50105"/>
                        </a:cubicBezTo>
                        <a:cubicBezTo>
                          <a:pt x="44039" y="40432"/>
                          <a:pt x="47173" y="30759"/>
                          <a:pt x="47718" y="25445"/>
                        </a:cubicBezTo>
                        <a:cubicBezTo>
                          <a:pt x="50306" y="19586"/>
                          <a:pt x="51532" y="10049"/>
                          <a:pt x="54258" y="2556"/>
                        </a:cubicBezTo>
                        <a:cubicBezTo>
                          <a:pt x="52623" y="5553"/>
                          <a:pt x="55074" y="-9025"/>
                          <a:pt x="50579" y="9913"/>
                        </a:cubicBezTo>
                        <a:cubicBezTo>
                          <a:pt x="50852" y="8414"/>
                          <a:pt x="50579" y="9232"/>
                          <a:pt x="50852" y="7733"/>
                        </a:cubicBezTo>
                        <a:cubicBezTo>
                          <a:pt x="46627" y="19450"/>
                          <a:pt x="46627" y="24628"/>
                          <a:pt x="43085" y="34846"/>
                        </a:cubicBezTo>
                        <a:cubicBezTo>
                          <a:pt x="40361" y="40705"/>
                          <a:pt x="45402" y="24491"/>
                          <a:pt x="43085" y="30214"/>
                        </a:cubicBezTo>
                        <a:cubicBezTo>
                          <a:pt x="41179" y="36617"/>
                          <a:pt x="37773" y="46563"/>
                          <a:pt x="34638" y="54738"/>
                        </a:cubicBezTo>
                        <a:cubicBezTo>
                          <a:pt x="31368" y="62776"/>
                          <a:pt x="29053" y="69452"/>
                          <a:pt x="30415" y="69452"/>
                        </a:cubicBezTo>
                        <a:cubicBezTo>
                          <a:pt x="26872" y="78581"/>
                          <a:pt x="25783" y="79671"/>
                          <a:pt x="24283" y="82123"/>
                        </a:cubicBezTo>
                        <a:cubicBezTo>
                          <a:pt x="22240" y="89753"/>
                          <a:pt x="15836" y="102560"/>
                          <a:pt x="10114" y="113596"/>
                        </a:cubicBezTo>
                        <a:cubicBezTo>
                          <a:pt x="3846" y="124359"/>
                          <a:pt x="-1330" y="133488"/>
                          <a:pt x="305" y="134305"/>
                        </a:cubicBezTo>
                        <a:cubicBezTo>
                          <a:pt x="2893" y="129264"/>
                          <a:pt x="7525" y="121226"/>
                          <a:pt x="10931" y="113596"/>
                        </a:cubicBezTo>
                        <a:lnTo>
                          <a:pt x="13111" y="114822"/>
                        </a:lnTo>
                        <a:close/>
                      </a:path>
                    </a:pathLst>
                  </a:custGeom>
                  <a:solidFill>
                    <a:srgbClr val="333333"/>
                  </a:solidFill>
                  <a:ln w="0" cap="flat">
                    <a:noFill/>
                    <a:prstDash val="solid"/>
                    <a:miter/>
                  </a:ln>
                </p:spPr>
                <p:txBody>
                  <a:bodyPr rtlCol="0" anchor="ctr"/>
                  <a:lstStyle/>
                  <a:p>
                    <a:endParaRPr lang="en-US"/>
                  </a:p>
                </p:txBody>
              </p:sp>
              <p:sp>
                <p:nvSpPr>
                  <p:cNvPr id="3650" name="Freeform: Shape 3649">
                    <a:extLst>
                      <a:ext uri="{FF2B5EF4-FFF2-40B4-BE49-F238E27FC236}">
                        <a16:creationId xmlns:a16="http://schemas.microsoft.com/office/drawing/2014/main" id="{6F504C9D-8957-9783-E917-B9C2FA592F89}"/>
                      </a:ext>
                    </a:extLst>
                  </p:cNvPr>
                  <p:cNvSpPr/>
                  <p:nvPr/>
                </p:nvSpPr>
                <p:spPr>
                  <a:xfrm>
                    <a:off x="21006850" y="1249646"/>
                    <a:ext cx="409" cy="2316"/>
                  </a:xfrm>
                  <a:custGeom>
                    <a:avLst/>
                    <a:gdLst>
                      <a:gd name="connsiteX0" fmla="*/ 409 w 409"/>
                      <a:gd name="connsiteY0" fmla="*/ 0 h 2316"/>
                      <a:gd name="connsiteX1" fmla="*/ 0 w 409"/>
                      <a:gd name="connsiteY1" fmla="*/ 2316 h 2316"/>
                      <a:gd name="connsiteX2" fmla="*/ 409 w 409"/>
                      <a:gd name="connsiteY2" fmla="*/ 0 h 2316"/>
                    </a:gdLst>
                    <a:ahLst/>
                    <a:cxnLst>
                      <a:cxn ang="0">
                        <a:pos x="connsiteX0" y="connsiteY0"/>
                      </a:cxn>
                      <a:cxn ang="0">
                        <a:pos x="connsiteX1" y="connsiteY1"/>
                      </a:cxn>
                      <a:cxn ang="0">
                        <a:pos x="connsiteX2" y="connsiteY2"/>
                      </a:cxn>
                    </a:cxnLst>
                    <a:rect l="l" t="t" r="r" b="b"/>
                    <a:pathLst>
                      <a:path w="409" h="2316">
                        <a:moveTo>
                          <a:pt x="409" y="0"/>
                        </a:moveTo>
                        <a:cubicBezTo>
                          <a:pt x="273" y="681"/>
                          <a:pt x="136" y="1635"/>
                          <a:pt x="0" y="2316"/>
                        </a:cubicBezTo>
                        <a:cubicBezTo>
                          <a:pt x="0" y="1635"/>
                          <a:pt x="273" y="817"/>
                          <a:pt x="409" y="0"/>
                        </a:cubicBezTo>
                        <a:close/>
                      </a:path>
                    </a:pathLst>
                  </a:custGeom>
                  <a:solidFill>
                    <a:srgbClr val="333333"/>
                  </a:solidFill>
                  <a:ln w="0" cap="flat">
                    <a:noFill/>
                    <a:prstDash val="solid"/>
                    <a:miter/>
                  </a:ln>
                </p:spPr>
                <p:txBody>
                  <a:bodyPr rtlCol="0" anchor="ctr"/>
                  <a:lstStyle/>
                  <a:p>
                    <a:endParaRPr lang="en-US"/>
                  </a:p>
                </p:txBody>
              </p:sp>
              <p:sp>
                <p:nvSpPr>
                  <p:cNvPr id="3651" name="Freeform: Shape 3650">
                    <a:extLst>
                      <a:ext uri="{FF2B5EF4-FFF2-40B4-BE49-F238E27FC236}">
                        <a16:creationId xmlns:a16="http://schemas.microsoft.com/office/drawing/2014/main" id="{D216FB11-3C20-2ED4-1A05-B1F43303C05B}"/>
                      </a:ext>
                    </a:extLst>
                  </p:cNvPr>
                  <p:cNvSpPr/>
                  <p:nvPr/>
                </p:nvSpPr>
                <p:spPr>
                  <a:xfrm>
                    <a:off x="21017782" y="1096778"/>
                    <a:ext cx="13822" cy="150048"/>
                  </a:xfrm>
                  <a:custGeom>
                    <a:avLst/>
                    <a:gdLst>
                      <a:gd name="connsiteX0" fmla="*/ 11276 w 13822"/>
                      <a:gd name="connsiteY0" fmla="*/ 0 h 150048"/>
                      <a:gd name="connsiteX1" fmla="*/ 13727 w 13822"/>
                      <a:gd name="connsiteY1" fmla="*/ 5177 h 150048"/>
                      <a:gd name="connsiteX2" fmla="*/ 11685 w 13822"/>
                      <a:gd name="connsiteY2" fmla="*/ 70712 h 150048"/>
                      <a:gd name="connsiteX3" fmla="*/ 11276 w 13822"/>
                      <a:gd name="connsiteY3" fmla="*/ 67987 h 150048"/>
                      <a:gd name="connsiteX4" fmla="*/ 8959 w 13822"/>
                      <a:gd name="connsiteY4" fmla="*/ 98778 h 150048"/>
                      <a:gd name="connsiteX5" fmla="*/ 6642 w 13822"/>
                      <a:gd name="connsiteY5" fmla="*/ 126027 h 150048"/>
                      <a:gd name="connsiteX6" fmla="*/ 3101 w 13822"/>
                      <a:gd name="connsiteY6" fmla="*/ 140878 h 150048"/>
                      <a:gd name="connsiteX7" fmla="*/ 2147 w 13822"/>
                      <a:gd name="connsiteY7" fmla="*/ 150007 h 150048"/>
                      <a:gd name="connsiteX8" fmla="*/ 2283 w 13822"/>
                      <a:gd name="connsiteY8" fmla="*/ 142513 h 150048"/>
                      <a:gd name="connsiteX9" fmla="*/ 1737 w 13822"/>
                      <a:gd name="connsiteY9" fmla="*/ 146600 h 150048"/>
                      <a:gd name="connsiteX10" fmla="*/ 1057 w 13822"/>
                      <a:gd name="connsiteY10" fmla="*/ 130796 h 150048"/>
                      <a:gd name="connsiteX11" fmla="*/ 2147 w 13822"/>
                      <a:gd name="connsiteY11" fmla="*/ 140333 h 150048"/>
                      <a:gd name="connsiteX12" fmla="*/ 2010 w 13822"/>
                      <a:gd name="connsiteY12" fmla="*/ 133793 h 150048"/>
                      <a:gd name="connsiteX13" fmla="*/ 4191 w 13822"/>
                      <a:gd name="connsiteY13" fmla="*/ 126300 h 150048"/>
                      <a:gd name="connsiteX14" fmla="*/ 5689 w 13822"/>
                      <a:gd name="connsiteY14" fmla="*/ 108043 h 150048"/>
                      <a:gd name="connsiteX15" fmla="*/ 8279 w 13822"/>
                      <a:gd name="connsiteY15" fmla="*/ 98369 h 150048"/>
                      <a:gd name="connsiteX16" fmla="*/ 6642 w 13822"/>
                      <a:gd name="connsiteY16" fmla="*/ 91966 h 150048"/>
                      <a:gd name="connsiteX17" fmla="*/ 8550 w 13822"/>
                      <a:gd name="connsiteY17" fmla="*/ 74254 h 150048"/>
                      <a:gd name="connsiteX18" fmla="*/ 5007 w 13822"/>
                      <a:gd name="connsiteY18" fmla="*/ 48367 h 150048"/>
                      <a:gd name="connsiteX19" fmla="*/ 9095 w 13822"/>
                      <a:gd name="connsiteY19" fmla="*/ 26977 h 150048"/>
                      <a:gd name="connsiteX20" fmla="*/ 8686 w 13822"/>
                      <a:gd name="connsiteY20" fmla="*/ 60766 h 150048"/>
                      <a:gd name="connsiteX21" fmla="*/ 10185 w 13822"/>
                      <a:gd name="connsiteY21" fmla="*/ 73709 h 150048"/>
                      <a:gd name="connsiteX22" fmla="*/ 11276 w 13822"/>
                      <a:gd name="connsiteY22" fmla="*/ 44416 h 150048"/>
                      <a:gd name="connsiteX23" fmla="*/ 11276 w 13822"/>
                      <a:gd name="connsiteY23" fmla="*/ 47550 h 150048"/>
                      <a:gd name="connsiteX24" fmla="*/ 11003 w 13822"/>
                      <a:gd name="connsiteY24" fmla="*/ 15668 h 150048"/>
                      <a:gd name="connsiteX25" fmla="*/ 12092 w 13822"/>
                      <a:gd name="connsiteY25" fmla="*/ 11172 h 150048"/>
                      <a:gd name="connsiteX26" fmla="*/ 11685 w 13822"/>
                      <a:gd name="connsiteY26" fmla="*/ 0 h 150048"/>
                      <a:gd name="connsiteX27" fmla="*/ 11820 w 13822"/>
                      <a:gd name="connsiteY27" fmla="*/ 15123 h 150048"/>
                      <a:gd name="connsiteX28" fmla="*/ 11412 w 13822"/>
                      <a:gd name="connsiteY28" fmla="*/ 24524 h 150048"/>
                      <a:gd name="connsiteX29" fmla="*/ 11820 w 13822"/>
                      <a:gd name="connsiteY29" fmla="*/ 15123 h 150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3822" h="150048">
                        <a:moveTo>
                          <a:pt x="11276" y="0"/>
                        </a:moveTo>
                        <a:lnTo>
                          <a:pt x="13727" y="5177"/>
                        </a:lnTo>
                        <a:cubicBezTo>
                          <a:pt x="14136" y="34470"/>
                          <a:pt x="13183" y="45097"/>
                          <a:pt x="11685" y="70712"/>
                        </a:cubicBezTo>
                        <a:cubicBezTo>
                          <a:pt x="11276" y="72619"/>
                          <a:pt x="11276" y="69485"/>
                          <a:pt x="11276" y="67987"/>
                        </a:cubicBezTo>
                        <a:cubicBezTo>
                          <a:pt x="11003" y="76979"/>
                          <a:pt x="10048" y="88151"/>
                          <a:pt x="8959" y="98778"/>
                        </a:cubicBezTo>
                        <a:cubicBezTo>
                          <a:pt x="8006" y="109269"/>
                          <a:pt x="7188" y="119079"/>
                          <a:pt x="6642" y="126027"/>
                        </a:cubicBezTo>
                        <a:cubicBezTo>
                          <a:pt x="5826" y="131750"/>
                          <a:pt x="3101" y="146600"/>
                          <a:pt x="3101" y="140878"/>
                        </a:cubicBezTo>
                        <a:cubicBezTo>
                          <a:pt x="2965" y="143739"/>
                          <a:pt x="2692" y="146873"/>
                          <a:pt x="2147" y="150007"/>
                        </a:cubicBezTo>
                        <a:cubicBezTo>
                          <a:pt x="1194" y="150688"/>
                          <a:pt x="2965" y="142786"/>
                          <a:pt x="2283" y="142513"/>
                        </a:cubicBezTo>
                        <a:cubicBezTo>
                          <a:pt x="1874" y="144966"/>
                          <a:pt x="1601" y="145919"/>
                          <a:pt x="1737" y="146600"/>
                        </a:cubicBezTo>
                        <a:cubicBezTo>
                          <a:pt x="1737" y="142241"/>
                          <a:pt x="-1669" y="150552"/>
                          <a:pt x="1057" y="130796"/>
                        </a:cubicBezTo>
                        <a:cubicBezTo>
                          <a:pt x="4054" y="123439"/>
                          <a:pt x="-578" y="144557"/>
                          <a:pt x="2147" y="140333"/>
                        </a:cubicBezTo>
                        <a:cubicBezTo>
                          <a:pt x="3101" y="133793"/>
                          <a:pt x="2147" y="134475"/>
                          <a:pt x="2010" y="133793"/>
                        </a:cubicBezTo>
                        <a:cubicBezTo>
                          <a:pt x="3236" y="125482"/>
                          <a:pt x="3781" y="125755"/>
                          <a:pt x="4191" y="126300"/>
                        </a:cubicBezTo>
                        <a:cubicBezTo>
                          <a:pt x="3918" y="123030"/>
                          <a:pt x="6371" y="112539"/>
                          <a:pt x="5689" y="108043"/>
                        </a:cubicBezTo>
                        <a:cubicBezTo>
                          <a:pt x="7051" y="91693"/>
                          <a:pt x="7188" y="109133"/>
                          <a:pt x="8279" y="98369"/>
                        </a:cubicBezTo>
                        <a:lnTo>
                          <a:pt x="6642" y="91966"/>
                        </a:lnTo>
                        <a:cubicBezTo>
                          <a:pt x="7324" y="86107"/>
                          <a:pt x="8142" y="80249"/>
                          <a:pt x="8550" y="74254"/>
                        </a:cubicBezTo>
                        <a:cubicBezTo>
                          <a:pt x="9232" y="48503"/>
                          <a:pt x="4600" y="77660"/>
                          <a:pt x="5007" y="48367"/>
                        </a:cubicBezTo>
                        <a:cubicBezTo>
                          <a:pt x="6098" y="52318"/>
                          <a:pt x="8279" y="40601"/>
                          <a:pt x="9095" y="26977"/>
                        </a:cubicBezTo>
                        <a:cubicBezTo>
                          <a:pt x="9095" y="35151"/>
                          <a:pt x="10185" y="50275"/>
                          <a:pt x="8686" y="60766"/>
                        </a:cubicBezTo>
                        <a:cubicBezTo>
                          <a:pt x="11276" y="45915"/>
                          <a:pt x="7733" y="81202"/>
                          <a:pt x="10185" y="73709"/>
                        </a:cubicBezTo>
                        <a:cubicBezTo>
                          <a:pt x="9641" y="66215"/>
                          <a:pt x="10321" y="53953"/>
                          <a:pt x="11276" y="44416"/>
                        </a:cubicBezTo>
                        <a:lnTo>
                          <a:pt x="11276" y="47550"/>
                        </a:lnTo>
                        <a:cubicBezTo>
                          <a:pt x="11820" y="37331"/>
                          <a:pt x="9777" y="29565"/>
                          <a:pt x="11003" y="15668"/>
                        </a:cubicBezTo>
                        <a:cubicBezTo>
                          <a:pt x="11003" y="8720"/>
                          <a:pt x="11548" y="9946"/>
                          <a:pt x="12092" y="11172"/>
                        </a:cubicBezTo>
                        <a:cubicBezTo>
                          <a:pt x="11685" y="5314"/>
                          <a:pt x="11276" y="0"/>
                          <a:pt x="11685" y="0"/>
                        </a:cubicBezTo>
                        <a:close/>
                        <a:moveTo>
                          <a:pt x="11820" y="15123"/>
                        </a:moveTo>
                        <a:lnTo>
                          <a:pt x="11412" y="24524"/>
                        </a:lnTo>
                        <a:cubicBezTo>
                          <a:pt x="11820" y="22344"/>
                          <a:pt x="11956" y="18802"/>
                          <a:pt x="11820" y="15123"/>
                        </a:cubicBezTo>
                        <a:close/>
                      </a:path>
                    </a:pathLst>
                  </a:custGeom>
                  <a:solidFill>
                    <a:srgbClr val="333333"/>
                  </a:solidFill>
                  <a:ln w="0" cap="flat">
                    <a:noFill/>
                    <a:prstDash val="solid"/>
                    <a:miter/>
                  </a:ln>
                </p:spPr>
                <p:txBody>
                  <a:bodyPr rtlCol="0" anchor="ctr"/>
                  <a:lstStyle/>
                  <a:p>
                    <a:endParaRPr lang="en-US"/>
                  </a:p>
                </p:txBody>
              </p:sp>
              <p:sp>
                <p:nvSpPr>
                  <p:cNvPr id="3652" name="Freeform: Shape 3651">
                    <a:extLst>
                      <a:ext uri="{FF2B5EF4-FFF2-40B4-BE49-F238E27FC236}">
                        <a16:creationId xmlns:a16="http://schemas.microsoft.com/office/drawing/2014/main" id="{3368DED0-3A8B-B955-4499-50DB06B87C3F}"/>
                      </a:ext>
                    </a:extLst>
                  </p:cNvPr>
                  <p:cNvSpPr/>
                  <p:nvPr/>
                </p:nvSpPr>
                <p:spPr>
                  <a:xfrm>
                    <a:off x="20530399" y="1821197"/>
                    <a:ext cx="2860" cy="13624"/>
                  </a:xfrm>
                  <a:custGeom>
                    <a:avLst/>
                    <a:gdLst>
                      <a:gd name="connsiteX0" fmla="*/ 2861 w 2860"/>
                      <a:gd name="connsiteY0" fmla="*/ 0 h 13624"/>
                      <a:gd name="connsiteX1" fmla="*/ 0 w 2860"/>
                      <a:gd name="connsiteY1" fmla="*/ 0 h 13624"/>
                      <a:gd name="connsiteX2" fmla="*/ 2861 w 2860"/>
                      <a:gd name="connsiteY2" fmla="*/ 0 h 13624"/>
                    </a:gdLst>
                    <a:ahLst/>
                    <a:cxnLst>
                      <a:cxn ang="0">
                        <a:pos x="connsiteX0" y="connsiteY0"/>
                      </a:cxn>
                      <a:cxn ang="0">
                        <a:pos x="connsiteX1" y="connsiteY1"/>
                      </a:cxn>
                      <a:cxn ang="0">
                        <a:pos x="connsiteX2" y="connsiteY2"/>
                      </a:cxn>
                    </a:cxnLst>
                    <a:rect l="l" t="t" r="r" b="b"/>
                    <a:pathLst>
                      <a:path w="2860" h="13624">
                        <a:moveTo>
                          <a:pt x="2861" y="0"/>
                        </a:moveTo>
                        <a:cubicBezTo>
                          <a:pt x="1906" y="0"/>
                          <a:pt x="817" y="0"/>
                          <a:pt x="0" y="0"/>
                        </a:cubicBezTo>
                        <a:cubicBezTo>
                          <a:pt x="680" y="0"/>
                          <a:pt x="1635" y="0"/>
                          <a:pt x="2861" y="0"/>
                        </a:cubicBezTo>
                        <a:close/>
                      </a:path>
                    </a:pathLst>
                  </a:custGeom>
                  <a:solidFill>
                    <a:srgbClr val="333333"/>
                  </a:solidFill>
                  <a:ln w="0" cap="flat">
                    <a:noFill/>
                    <a:prstDash val="solid"/>
                    <a:miter/>
                  </a:ln>
                </p:spPr>
                <p:txBody>
                  <a:bodyPr rtlCol="0" anchor="ctr"/>
                  <a:lstStyle/>
                  <a:p>
                    <a:endParaRPr lang="en-US"/>
                  </a:p>
                </p:txBody>
              </p:sp>
              <p:sp>
                <p:nvSpPr>
                  <p:cNvPr id="3653" name="Freeform: Shape 3652">
                    <a:extLst>
                      <a:ext uri="{FF2B5EF4-FFF2-40B4-BE49-F238E27FC236}">
                        <a16:creationId xmlns:a16="http://schemas.microsoft.com/office/drawing/2014/main" id="{A5BACDB8-F821-5B85-7C29-E5E09E324C72}"/>
                      </a:ext>
                    </a:extLst>
                  </p:cNvPr>
                  <p:cNvSpPr/>
                  <p:nvPr/>
                </p:nvSpPr>
                <p:spPr>
                  <a:xfrm>
                    <a:off x="21091185" y="1311093"/>
                    <a:ext cx="272" cy="5449"/>
                  </a:xfrm>
                  <a:custGeom>
                    <a:avLst/>
                    <a:gdLst>
                      <a:gd name="connsiteX0" fmla="*/ 273 w 272"/>
                      <a:gd name="connsiteY0" fmla="*/ 0 h 5449"/>
                      <a:gd name="connsiteX1" fmla="*/ 0 w 272"/>
                      <a:gd name="connsiteY1" fmla="*/ 5450 h 5449"/>
                      <a:gd name="connsiteX2" fmla="*/ 273 w 272"/>
                      <a:gd name="connsiteY2" fmla="*/ 0 h 5449"/>
                    </a:gdLst>
                    <a:ahLst/>
                    <a:cxnLst>
                      <a:cxn ang="0">
                        <a:pos x="connsiteX0" y="connsiteY0"/>
                      </a:cxn>
                      <a:cxn ang="0">
                        <a:pos x="connsiteX1" y="connsiteY1"/>
                      </a:cxn>
                      <a:cxn ang="0">
                        <a:pos x="connsiteX2" y="connsiteY2"/>
                      </a:cxn>
                    </a:cxnLst>
                    <a:rect l="l" t="t" r="r" b="b"/>
                    <a:pathLst>
                      <a:path w="272" h="5449">
                        <a:moveTo>
                          <a:pt x="273" y="0"/>
                        </a:moveTo>
                        <a:lnTo>
                          <a:pt x="0" y="5450"/>
                        </a:lnTo>
                        <a:cubicBezTo>
                          <a:pt x="0" y="3270"/>
                          <a:pt x="273" y="1635"/>
                          <a:pt x="273" y="0"/>
                        </a:cubicBezTo>
                        <a:close/>
                      </a:path>
                    </a:pathLst>
                  </a:custGeom>
                  <a:solidFill>
                    <a:srgbClr val="333333"/>
                  </a:solidFill>
                  <a:ln w="0" cap="flat">
                    <a:noFill/>
                    <a:prstDash val="solid"/>
                    <a:miter/>
                  </a:ln>
                </p:spPr>
                <p:txBody>
                  <a:bodyPr rtlCol="0" anchor="ctr"/>
                  <a:lstStyle/>
                  <a:p>
                    <a:endParaRPr lang="en-US"/>
                  </a:p>
                </p:txBody>
              </p:sp>
              <p:sp>
                <p:nvSpPr>
                  <p:cNvPr id="3654" name="Freeform: Shape 3653">
                    <a:extLst>
                      <a:ext uri="{FF2B5EF4-FFF2-40B4-BE49-F238E27FC236}">
                        <a16:creationId xmlns:a16="http://schemas.microsoft.com/office/drawing/2014/main" id="{D03B1012-5145-73E3-53B8-DDB554FF4390}"/>
                      </a:ext>
                    </a:extLst>
                  </p:cNvPr>
                  <p:cNvSpPr/>
                  <p:nvPr/>
                </p:nvSpPr>
                <p:spPr>
                  <a:xfrm>
                    <a:off x="21077017" y="1433441"/>
                    <a:ext cx="1905" cy="7902"/>
                  </a:xfrm>
                  <a:custGeom>
                    <a:avLst/>
                    <a:gdLst>
                      <a:gd name="connsiteX0" fmla="*/ 1906 w 1905"/>
                      <a:gd name="connsiteY0" fmla="*/ 0 h 7902"/>
                      <a:gd name="connsiteX1" fmla="*/ 0 w 1905"/>
                      <a:gd name="connsiteY1" fmla="*/ 7902 h 7902"/>
                      <a:gd name="connsiteX2" fmla="*/ 1906 w 1905"/>
                      <a:gd name="connsiteY2" fmla="*/ 0 h 7902"/>
                    </a:gdLst>
                    <a:ahLst/>
                    <a:cxnLst>
                      <a:cxn ang="0">
                        <a:pos x="connsiteX0" y="connsiteY0"/>
                      </a:cxn>
                      <a:cxn ang="0">
                        <a:pos x="connsiteX1" y="connsiteY1"/>
                      </a:cxn>
                      <a:cxn ang="0">
                        <a:pos x="connsiteX2" y="connsiteY2"/>
                      </a:cxn>
                    </a:cxnLst>
                    <a:rect l="l" t="t" r="r" b="b"/>
                    <a:pathLst>
                      <a:path w="1905" h="7902">
                        <a:moveTo>
                          <a:pt x="1906" y="0"/>
                        </a:moveTo>
                        <a:lnTo>
                          <a:pt x="0" y="7902"/>
                        </a:lnTo>
                        <a:cubicBezTo>
                          <a:pt x="953" y="4905"/>
                          <a:pt x="1499" y="2452"/>
                          <a:pt x="1906" y="0"/>
                        </a:cubicBezTo>
                        <a:close/>
                      </a:path>
                    </a:pathLst>
                  </a:custGeom>
                  <a:solidFill>
                    <a:srgbClr val="333333"/>
                  </a:solidFill>
                  <a:ln w="0" cap="flat">
                    <a:noFill/>
                    <a:prstDash val="solid"/>
                    <a:miter/>
                  </a:ln>
                </p:spPr>
                <p:txBody>
                  <a:bodyPr rtlCol="0" anchor="ctr"/>
                  <a:lstStyle/>
                  <a:p>
                    <a:endParaRPr lang="en-US"/>
                  </a:p>
                </p:txBody>
              </p:sp>
              <p:sp>
                <p:nvSpPr>
                  <p:cNvPr id="3655" name="Freeform: Shape 3654">
                    <a:extLst>
                      <a:ext uri="{FF2B5EF4-FFF2-40B4-BE49-F238E27FC236}">
                        <a16:creationId xmlns:a16="http://schemas.microsoft.com/office/drawing/2014/main" id="{DE0A10DD-FCBA-9717-64D3-312ECD215974}"/>
                      </a:ext>
                    </a:extLst>
                  </p:cNvPr>
                  <p:cNvSpPr/>
                  <p:nvPr/>
                </p:nvSpPr>
                <p:spPr>
                  <a:xfrm>
                    <a:off x="20597294" y="1814793"/>
                    <a:ext cx="1498" cy="272"/>
                  </a:xfrm>
                  <a:custGeom>
                    <a:avLst/>
                    <a:gdLst>
                      <a:gd name="connsiteX0" fmla="*/ 0 w 1498"/>
                      <a:gd name="connsiteY0" fmla="*/ 273 h 272"/>
                      <a:gd name="connsiteX1" fmla="*/ 273 w 1498"/>
                      <a:gd name="connsiteY1" fmla="*/ 273 h 272"/>
                      <a:gd name="connsiteX2" fmla="*/ 1499 w 1498"/>
                      <a:gd name="connsiteY2" fmla="*/ 0 h 272"/>
                      <a:gd name="connsiteX3" fmla="*/ 0 w 1498"/>
                      <a:gd name="connsiteY3" fmla="*/ 273 h 272"/>
                    </a:gdLst>
                    <a:ahLst/>
                    <a:cxnLst>
                      <a:cxn ang="0">
                        <a:pos x="connsiteX0" y="connsiteY0"/>
                      </a:cxn>
                      <a:cxn ang="0">
                        <a:pos x="connsiteX1" y="connsiteY1"/>
                      </a:cxn>
                      <a:cxn ang="0">
                        <a:pos x="connsiteX2" y="connsiteY2"/>
                      </a:cxn>
                      <a:cxn ang="0">
                        <a:pos x="connsiteX3" y="connsiteY3"/>
                      </a:cxn>
                    </a:cxnLst>
                    <a:rect l="l" t="t" r="r" b="b"/>
                    <a:pathLst>
                      <a:path w="1498" h="272">
                        <a:moveTo>
                          <a:pt x="0" y="273"/>
                        </a:moveTo>
                        <a:lnTo>
                          <a:pt x="273" y="273"/>
                        </a:lnTo>
                        <a:cubicBezTo>
                          <a:pt x="273" y="273"/>
                          <a:pt x="1091" y="0"/>
                          <a:pt x="1499" y="0"/>
                        </a:cubicBezTo>
                        <a:lnTo>
                          <a:pt x="0" y="273"/>
                        </a:lnTo>
                        <a:close/>
                      </a:path>
                    </a:pathLst>
                  </a:custGeom>
                  <a:solidFill>
                    <a:srgbClr val="333333"/>
                  </a:solidFill>
                  <a:ln w="0" cap="flat">
                    <a:noFill/>
                    <a:prstDash val="solid"/>
                    <a:miter/>
                  </a:ln>
                </p:spPr>
                <p:txBody>
                  <a:bodyPr rtlCol="0" anchor="ctr"/>
                  <a:lstStyle/>
                  <a:p>
                    <a:endParaRPr lang="en-US"/>
                  </a:p>
                </p:txBody>
              </p:sp>
              <p:sp>
                <p:nvSpPr>
                  <p:cNvPr id="3656" name="Freeform: Shape 3655">
                    <a:extLst>
                      <a:ext uri="{FF2B5EF4-FFF2-40B4-BE49-F238E27FC236}">
                        <a16:creationId xmlns:a16="http://schemas.microsoft.com/office/drawing/2014/main" id="{41D7AB79-2B3E-F237-43CA-41DD54831ECC}"/>
                      </a:ext>
                    </a:extLst>
                  </p:cNvPr>
                  <p:cNvSpPr/>
                  <p:nvPr/>
                </p:nvSpPr>
                <p:spPr>
                  <a:xfrm>
                    <a:off x="20947991" y="1642034"/>
                    <a:ext cx="3406" cy="2861"/>
                  </a:xfrm>
                  <a:custGeom>
                    <a:avLst/>
                    <a:gdLst>
                      <a:gd name="connsiteX0" fmla="*/ 3406 w 3406"/>
                      <a:gd name="connsiteY0" fmla="*/ 0 h 2861"/>
                      <a:gd name="connsiteX1" fmla="*/ 0 w 3406"/>
                      <a:gd name="connsiteY1" fmla="*/ 2861 h 2861"/>
                      <a:gd name="connsiteX2" fmla="*/ 3406 w 3406"/>
                      <a:gd name="connsiteY2" fmla="*/ 0 h 2861"/>
                    </a:gdLst>
                    <a:ahLst/>
                    <a:cxnLst>
                      <a:cxn ang="0">
                        <a:pos x="connsiteX0" y="connsiteY0"/>
                      </a:cxn>
                      <a:cxn ang="0">
                        <a:pos x="connsiteX1" y="connsiteY1"/>
                      </a:cxn>
                      <a:cxn ang="0">
                        <a:pos x="connsiteX2" y="connsiteY2"/>
                      </a:cxn>
                    </a:cxnLst>
                    <a:rect l="l" t="t" r="r" b="b"/>
                    <a:pathLst>
                      <a:path w="3406" h="2861">
                        <a:moveTo>
                          <a:pt x="3406" y="0"/>
                        </a:moveTo>
                        <a:cubicBezTo>
                          <a:pt x="2453" y="681"/>
                          <a:pt x="1364" y="1635"/>
                          <a:pt x="0" y="2861"/>
                        </a:cubicBezTo>
                        <a:cubicBezTo>
                          <a:pt x="273" y="2861"/>
                          <a:pt x="1635" y="1771"/>
                          <a:pt x="3406" y="0"/>
                        </a:cubicBezTo>
                        <a:close/>
                      </a:path>
                    </a:pathLst>
                  </a:custGeom>
                  <a:solidFill>
                    <a:srgbClr val="333333"/>
                  </a:solidFill>
                  <a:ln w="0" cap="flat">
                    <a:noFill/>
                    <a:prstDash val="solid"/>
                    <a:miter/>
                  </a:ln>
                </p:spPr>
                <p:txBody>
                  <a:bodyPr rtlCol="0" anchor="ctr"/>
                  <a:lstStyle/>
                  <a:p>
                    <a:endParaRPr lang="en-US"/>
                  </a:p>
                </p:txBody>
              </p:sp>
              <p:sp>
                <p:nvSpPr>
                  <p:cNvPr id="3657" name="Freeform: Shape 3656">
                    <a:extLst>
                      <a:ext uri="{FF2B5EF4-FFF2-40B4-BE49-F238E27FC236}">
                        <a16:creationId xmlns:a16="http://schemas.microsoft.com/office/drawing/2014/main" id="{78BAD45C-A835-C733-4F25-14BE5735D13B}"/>
                      </a:ext>
                    </a:extLst>
                  </p:cNvPr>
                  <p:cNvSpPr/>
                  <p:nvPr/>
                </p:nvSpPr>
                <p:spPr>
                  <a:xfrm>
                    <a:off x="21079195" y="1431943"/>
                    <a:ext cx="136" cy="1498"/>
                  </a:xfrm>
                  <a:custGeom>
                    <a:avLst/>
                    <a:gdLst>
                      <a:gd name="connsiteX0" fmla="*/ 136 w 136"/>
                      <a:gd name="connsiteY0" fmla="*/ 136 h 1498"/>
                      <a:gd name="connsiteX1" fmla="*/ 0 w 136"/>
                      <a:gd name="connsiteY1" fmla="*/ 545 h 1498"/>
                      <a:gd name="connsiteX2" fmla="*/ 0 w 136"/>
                      <a:gd name="connsiteY2" fmla="*/ 1499 h 1498"/>
                      <a:gd name="connsiteX3" fmla="*/ 136 w 136"/>
                      <a:gd name="connsiteY3" fmla="*/ 0 h 1498"/>
                    </a:gdLst>
                    <a:ahLst/>
                    <a:cxnLst>
                      <a:cxn ang="0">
                        <a:pos x="connsiteX0" y="connsiteY0"/>
                      </a:cxn>
                      <a:cxn ang="0">
                        <a:pos x="connsiteX1" y="connsiteY1"/>
                      </a:cxn>
                      <a:cxn ang="0">
                        <a:pos x="connsiteX2" y="connsiteY2"/>
                      </a:cxn>
                      <a:cxn ang="0">
                        <a:pos x="connsiteX3" y="connsiteY3"/>
                      </a:cxn>
                    </a:cxnLst>
                    <a:rect l="l" t="t" r="r" b="b"/>
                    <a:pathLst>
                      <a:path w="136" h="1498">
                        <a:moveTo>
                          <a:pt x="136" y="136"/>
                        </a:moveTo>
                        <a:cubicBezTo>
                          <a:pt x="136" y="136"/>
                          <a:pt x="136" y="409"/>
                          <a:pt x="0" y="545"/>
                        </a:cubicBezTo>
                        <a:lnTo>
                          <a:pt x="0" y="1499"/>
                        </a:lnTo>
                        <a:cubicBezTo>
                          <a:pt x="0" y="1499"/>
                          <a:pt x="136" y="0"/>
                          <a:pt x="136" y="0"/>
                        </a:cubicBezTo>
                        <a:close/>
                      </a:path>
                    </a:pathLst>
                  </a:custGeom>
                  <a:solidFill>
                    <a:srgbClr val="333333"/>
                  </a:solidFill>
                  <a:ln w="0" cap="flat">
                    <a:noFill/>
                    <a:prstDash val="solid"/>
                    <a:miter/>
                  </a:ln>
                </p:spPr>
                <p:txBody>
                  <a:bodyPr rtlCol="0" anchor="ctr"/>
                  <a:lstStyle/>
                  <a:p>
                    <a:endParaRPr lang="en-US"/>
                  </a:p>
                </p:txBody>
              </p:sp>
              <p:sp>
                <p:nvSpPr>
                  <p:cNvPr id="3658" name="Freeform: Shape 3657">
                    <a:extLst>
                      <a:ext uri="{FF2B5EF4-FFF2-40B4-BE49-F238E27FC236}">
                        <a16:creationId xmlns:a16="http://schemas.microsoft.com/office/drawing/2014/main" id="{08854D4C-05F3-20BA-067C-CC01F847C1EF}"/>
                      </a:ext>
                    </a:extLst>
                  </p:cNvPr>
                  <p:cNvSpPr/>
                  <p:nvPr/>
                </p:nvSpPr>
                <p:spPr>
                  <a:xfrm>
                    <a:off x="21096772" y="1253461"/>
                    <a:ext cx="409" cy="3542"/>
                  </a:xfrm>
                  <a:custGeom>
                    <a:avLst/>
                    <a:gdLst>
                      <a:gd name="connsiteX0" fmla="*/ 409 w 409"/>
                      <a:gd name="connsiteY0" fmla="*/ 3542 h 3542"/>
                      <a:gd name="connsiteX1" fmla="*/ 0 w 409"/>
                      <a:gd name="connsiteY1" fmla="*/ 0 h 3542"/>
                      <a:gd name="connsiteX2" fmla="*/ 409 w 409"/>
                      <a:gd name="connsiteY2" fmla="*/ 3542 h 3542"/>
                    </a:gdLst>
                    <a:ahLst/>
                    <a:cxnLst>
                      <a:cxn ang="0">
                        <a:pos x="connsiteX0" y="connsiteY0"/>
                      </a:cxn>
                      <a:cxn ang="0">
                        <a:pos x="connsiteX1" y="connsiteY1"/>
                      </a:cxn>
                      <a:cxn ang="0">
                        <a:pos x="connsiteX2" y="connsiteY2"/>
                      </a:cxn>
                    </a:cxnLst>
                    <a:rect l="l" t="t" r="r" b="b"/>
                    <a:pathLst>
                      <a:path w="409" h="3542">
                        <a:moveTo>
                          <a:pt x="409" y="3542"/>
                        </a:moveTo>
                        <a:cubicBezTo>
                          <a:pt x="273" y="2316"/>
                          <a:pt x="136" y="1362"/>
                          <a:pt x="0" y="0"/>
                        </a:cubicBezTo>
                        <a:cubicBezTo>
                          <a:pt x="136" y="1635"/>
                          <a:pt x="273" y="2725"/>
                          <a:pt x="409" y="3542"/>
                        </a:cubicBezTo>
                        <a:close/>
                      </a:path>
                    </a:pathLst>
                  </a:custGeom>
                  <a:solidFill>
                    <a:srgbClr val="333333"/>
                  </a:solidFill>
                  <a:ln w="0" cap="flat">
                    <a:noFill/>
                    <a:prstDash val="solid"/>
                    <a:miter/>
                  </a:ln>
                </p:spPr>
                <p:txBody>
                  <a:bodyPr rtlCol="0" anchor="ctr"/>
                  <a:lstStyle/>
                  <a:p>
                    <a:endParaRPr lang="en-US"/>
                  </a:p>
                </p:txBody>
              </p:sp>
              <p:sp>
                <p:nvSpPr>
                  <p:cNvPr id="3659" name="Freeform: Shape 3658">
                    <a:extLst>
                      <a:ext uri="{FF2B5EF4-FFF2-40B4-BE49-F238E27FC236}">
                        <a16:creationId xmlns:a16="http://schemas.microsoft.com/office/drawing/2014/main" id="{7E6C4B80-C7A6-39AA-0FA2-23C3C4216DE9}"/>
                      </a:ext>
                    </a:extLst>
                  </p:cNvPr>
                  <p:cNvSpPr/>
                  <p:nvPr/>
                </p:nvSpPr>
                <p:spPr>
                  <a:xfrm>
                    <a:off x="21091049" y="1261635"/>
                    <a:ext cx="409" cy="3406"/>
                  </a:xfrm>
                  <a:custGeom>
                    <a:avLst/>
                    <a:gdLst>
                      <a:gd name="connsiteX0" fmla="*/ 409 w 409"/>
                      <a:gd name="connsiteY0" fmla="*/ 3406 h 3406"/>
                      <a:gd name="connsiteX1" fmla="*/ 0 w 409"/>
                      <a:gd name="connsiteY1" fmla="*/ 0 h 3406"/>
                      <a:gd name="connsiteX2" fmla="*/ 409 w 409"/>
                      <a:gd name="connsiteY2" fmla="*/ 3406 h 3406"/>
                    </a:gdLst>
                    <a:ahLst/>
                    <a:cxnLst>
                      <a:cxn ang="0">
                        <a:pos x="connsiteX0" y="connsiteY0"/>
                      </a:cxn>
                      <a:cxn ang="0">
                        <a:pos x="connsiteX1" y="connsiteY1"/>
                      </a:cxn>
                      <a:cxn ang="0">
                        <a:pos x="connsiteX2" y="connsiteY2"/>
                      </a:cxn>
                    </a:cxnLst>
                    <a:rect l="l" t="t" r="r" b="b"/>
                    <a:pathLst>
                      <a:path w="409" h="3406">
                        <a:moveTo>
                          <a:pt x="409" y="3406"/>
                        </a:moveTo>
                        <a:cubicBezTo>
                          <a:pt x="273" y="2180"/>
                          <a:pt x="136" y="954"/>
                          <a:pt x="0" y="0"/>
                        </a:cubicBezTo>
                        <a:lnTo>
                          <a:pt x="409" y="3406"/>
                        </a:lnTo>
                        <a:close/>
                      </a:path>
                    </a:pathLst>
                  </a:custGeom>
                  <a:solidFill>
                    <a:srgbClr val="333333"/>
                  </a:solidFill>
                  <a:ln w="0" cap="flat">
                    <a:noFill/>
                    <a:prstDash val="solid"/>
                    <a:miter/>
                  </a:ln>
                </p:spPr>
                <p:txBody>
                  <a:bodyPr rtlCol="0" anchor="ctr"/>
                  <a:lstStyle/>
                  <a:p>
                    <a:endParaRPr lang="en-US"/>
                  </a:p>
                </p:txBody>
              </p:sp>
              <p:sp>
                <p:nvSpPr>
                  <p:cNvPr id="3660" name="Freeform: Shape 3659">
                    <a:extLst>
                      <a:ext uri="{FF2B5EF4-FFF2-40B4-BE49-F238E27FC236}">
                        <a16:creationId xmlns:a16="http://schemas.microsoft.com/office/drawing/2014/main" id="{4E691DFB-EFF5-6284-B73D-65ED60EC3481}"/>
                      </a:ext>
                    </a:extLst>
                  </p:cNvPr>
                  <p:cNvSpPr/>
                  <p:nvPr/>
                </p:nvSpPr>
                <p:spPr>
                  <a:xfrm>
                    <a:off x="21048676" y="1074434"/>
                    <a:ext cx="3269" cy="6676"/>
                  </a:xfrm>
                  <a:custGeom>
                    <a:avLst/>
                    <a:gdLst>
                      <a:gd name="connsiteX0" fmla="*/ 3270 w 3269"/>
                      <a:gd name="connsiteY0" fmla="*/ 6676 h 6676"/>
                      <a:gd name="connsiteX1" fmla="*/ 0 w 3269"/>
                      <a:gd name="connsiteY1" fmla="*/ 0 h 6676"/>
                      <a:gd name="connsiteX2" fmla="*/ 3270 w 3269"/>
                      <a:gd name="connsiteY2" fmla="*/ 6676 h 6676"/>
                    </a:gdLst>
                    <a:ahLst/>
                    <a:cxnLst>
                      <a:cxn ang="0">
                        <a:pos x="connsiteX0" y="connsiteY0"/>
                      </a:cxn>
                      <a:cxn ang="0">
                        <a:pos x="connsiteX1" y="connsiteY1"/>
                      </a:cxn>
                      <a:cxn ang="0">
                        <a:pos x="connsiteX2" y="connsiteY2"/>
                      </a:cxn>
                    </a:cxnLst>
                    <a:rect l="l" t="t" r="r" b="b"/>
                    <a:pathLst>
                      <a:path w="3269" h="6676">
                        <a:moveTo>
                          <a:pt x="3270" y="6676"/>
                        </a:moveTo>
                        <a:lnTo>
                          <a:pt x="0" y="0"/>
                        </a:lnTo>
                        <a:cubicBezTo>
                          <a:pt x="1499" y="3270"/>
                          <a:pt x="2590" y="5314"/>
                          <a:pt x="3270" y="6676"/>
                        </a:cubicBezTo>
                        <a:close/>
                      </a:path>
                    </a:pathLst>
                  </a:custGeom>
                  <a:solidFill>
                    <a:srgbClr val="333333"/>
                  </a:solidFill>
                  <a:ln w="0" cap="flat">
                    <a:noFill/>
                    <a:prstDash val="solid"/>
                    <a:miter/>
                  </a:ln>
                </p:spPr>
                <p:txBody>
                  <a:bodyPr rtlCol="0" anchor="ctr"/>
                  <a:lstStyle/>
                  <a:p>
                    <a:endParaRPr lang="en-US"/>
                  </a:p>
                </p:txBody>
              </p:sp>
              <p:sp>
                <p:nvSpPr>
                  <p:cNvPr id="3661" name="Freeform: Shape 3660">
                    <a:extLst>
                      <a:ext uri="{FF2B5EF4-FFF2-40B4-BE49-F238E27FC236}">
                        <a16:creationId xmlns:a16="http://schemas.microsoft.com/office/drawing/2014/main" id="{5F7837B0-1F5A-F110-E1D9-14E270D26128}"/>
                      </a:ext>
                    </a:extLst>
                  </p:cNvPr>
                  <p:cNvSpPr/>
                  <p:nvPr/>
                </p:nvSpPr>
                <p:spPr>
                  <a:xfrm>
                    <a:off x="21091185" y="1244468"/>
                    <a:ext cx="409" cy="1227"/>
                  </a:xfrm>
                  <a:custGeom>
                    <a:avLst/>
                    <a:gdLst>
                      <a:gd name="connsiteX0" fmla="*/ 409 w 409"/>
                      <a:gd name="connsiteY0" fmla="*/ 1090 h 1227"/>
                      <a:gd name="connsiteX1" fmla="*/ 0 w 409"/>
                      <a:gd name="connsiteY1" fmla="*/ 0 h 1227"/>
                      <a:gd name="connsiteX2" fmla="*/ 409 w 409"/>
                      <a:gd name="connsiteY2" fmla="*/ 1090 h 1227"/>
                    </a:gdLst>
                    <a:ahLst/>
                    <a:cxnLst>
                      <a:cxn ang="0">
                        <a:pos x="connsiteX0" y="connsiteY0"/>
                      </a:cxn>
                      <a:cxn ang="0">
                        <a:pos x="connsiteX1" y="connsiteY1"/>
                      </a:cxn>
                      <a:cxn ang="0">
                        <a:pos x="connsiteX2" y="connsiteY2"/>
                      </a:cxn>
                    </a:cxnLst>
                    <a:rect l="l" t="t" r="r" b="b"/>
                    <a:pathLst>
                      <a:path w="409" h="1227">
                        <a:moveTo>
                          <a:pt x="409" y="1090"/>
                        </a:moveTo>
                        <a:cubicBezTo>
                          <a:pt x="409" y="1090"/>
                          <a:pt x="136" y="273"/>
                          <a:pt x="0" y="0"/>
                        </a:cubicBezTo>
                        <a:cubicBezTo>
                          <a:pt x="136" y="954"/>
                          <a:pt x="409" y="1499"/>
                          <a:pt x="409" y="1090"/>
                        </a:cubicBezTo>
                        <a:close/>
                      </a:path>
                    </a:pathLst>
                  </a:custGeom>
                  <a:solidFill>
                    <a:srgbClr val="333333"/>
                  </a:solidFill>
                  <a:ln w="0" cap="flat">
                    <a:noFill/>
                    <a:prstDash val="solid"/>
                    <a:miter/>
                  </a:ln>
                </p:spPr>
                <p:txBody>
                  <a:bodyPr rtlCol="0" anchor="ctr"/>
                  <a:lstStyle/>
                  <a:p>
                    <a:endParaRPr lang="en-US"/>
                  </a:p>
                </p:txBody>
              </p:sp>
              <p:sp>
                <p:nvSpPr>
                  <p:cNvPr id="3662" name="Freeform: Shape 3661">
                    <a:extLst>
                      <a:ext uri="{FF2B5EF4-FFF2-40B4-BE49-F238E27FC236}">
                        <a16:creationId xmlns:a16="http://schemas.microsoft.com/office/drawing/2014/main" id="{E08CE64F-7625-3AD5-4B0D-B3DE9F8ADB18}"/>
                      </a:ext>
                    </a:extLst>
                  </p:cNvPr>
                  <p:cNvSpPr/>
                  <p:nvPr/>
                </p:nvSpPr>
                <p:spPr>
                  <a:xfrm>
                    <a:off x="20487072" y="1815202"/>
                    <a:ext cx="409" cy="272"/>
                  </a:xfrm>
                  <a:custGeom>
                    <a:avLst/>
                    <a:gdLst>
                      <a:gd name="connsiteX0" fmla="*/ 0 w 409"/>
                      <a:gd name="connsiteY0" fmla="*/ 273 h 272"/>
                      <a:gd name="connsiteX1" fmla="*/ 409 w 409"/>
                      <a:gd name="connsiteY1" fmla="*/ 273 h 272"/>
                      <a:gd name="connsiteX2" fmla="*/ 409 w 409"/>
                      <a:gd name="connsiteY2" fmla="*/ 0 h 272"/>
                      <a:gd name="connsiteX3" fmla="*/ 0 w 409"/>
                      <a:gd name="connsiteY3" fmla="*/ 273 h 272"/>
                    </a:gdLst>
                    <a:ahLst/>
                    <a:cxnLst>
                      <a:cxn ang="0">
                        <a:pos x="connsiteX0" y="connsiteY0"/>
                      </a:cxn>
                      <a:cxn ang="0">
                        <a:pos x="connsiteX1" y="connsiteY1"/>
                      </a:cxn>
                      <a:cxn ang="0">
                        <a:pos x="connsiteX2" y="connsiteY2"/>
                      </a:cxn>
                      <a:cxn ang="0">
                        <a:pos x="connsiteX3" y="connsiteY3"/>
                      </a:cxn>
                    </a:cxnLst>
                    <a:rect l="l" t="t" r="r" b="b"/>
                    <a:pathLst>
                      <a:path w="409" h="272">
                        <a:moveTo>
                          <a:pt x="0" y="273"/>
                        </a:moveTo>
                        <a:cubicBezTo>
                          <a:pt x="0" y="273"/>
                          <a:pt x="409" y="273"/>
                          <a:pt x="409" y="273"/>
                        </a:cubicBezTo>
                        <a:lnTo>
                          <a:pt x="409" y="0"/>
                        </a:lnTo>
                        <a:cubicBezTo>
                          <a:pt x="409" y="0"/>
                          <a:pt x="0" y="273"/>
                          <a:pt x="0" y="273"/>
                        </a:cubicBezTo>
                        <a:close/>
                      </a:path>
                    </a:pathLst>
                  </a:custGeom>
                  <a:solidFill>
                    <a:srgbClr val="333333"/>
                  </a:solidFill>
                  <a:ln w="0" cap="flat">
                    <a:noFill/>
                    <a:prstDash val="solid"/>
                    <a:miter/>
                  </a:ln>
                </p:spPr>
                <p:txBody>
                  <a:bodyPr rtlCol="0" anchor="ctr"/>
                  <a:lstStyle/>
                  <a:p>
                    <a:endParaRPr lang="en-US"/>
                  </a:p>
                </p:txBody>
              </p:sp>
              <p:sp>
                <p:nvSpPr>
                  <p:cNvPr id="3663" name="Freeform: Shape 3662">
                    <a:extLst>
                      <a:ext uri="{FF2B5EF4-FFF2-40B4-BE49-F238E27FC236}">
                        <a16:creationId xmlns:a16="http://schemas.microsoft.com/office/drawing/2014/main" id="{C4A494BC-394C-0E74-6AA9-EFD431C0D775}"/>
                      </a:ext>
                    </a:extLst>
                  </p:cNvPr>
                  <p:cNvSpPr/>
                  <p:nvPr/>
                </p:nvSpPr>
                <p:spPr>
                  <a:xfrm>
                    <a:off x="20462956" y="1818336"/>
                    <a:ext cx="6403" cy="60"/>
                  </a:xfrm>
                  <a:custGeom>
                    <a:avLst/>
                    <a:gdLst>
                      <a:gd name="connsiteX0" fmla="*/ 6403 w 6403"/>
                      <a:gd name="connsiteY0" fmla="*/ 0 h 60"/>
                      <a:gd name="connsiteX1" fmla="*/ 0 w 6403"/>
                      <a:gd name="connsiteY1" fmla="*/ 0 h 60"/>
                      <a:gd name="connsiteX2" fmla="*/ 6403 w 6403"/>
                      <a:gd name="connsiteY2" fmla="*/ 0 h 60"/>
                    </a:gdLst>
                    <a:ahLst/>
                    <a:cxnLst>
                      <a:cxn ang="0">
                        <a:pos x="connsiteX0" y="connsiteY0"/>
                      </a:cxn>
                      <a:cxn ang="0">
                        <a:pos x="connsiteX1" y="connsiteY1"/>
                      </a:cxn>
                      <a:cxn ang="0">
                        <a:pos x="connsiteX2" y="connsiteY2"/>
                      </a:cxn>
                    </a:cxnLst>
                    <a:rect l="l" t="t" r="r" b="b"/>
                    <a:pathLst>
                      <a:path w="6403" h="60">
                        <a:moveTo>
                          <a:pt x="6403" y="0"/>
                        </a:moveTo>
                        <a:cubicBezTo>
                          <a:pt x="4361" y="0"/>
                          <a:pt x="2180" y="0"/>
                          <a:pt x="0" y="0"/>
                        </a:cubicBezTo>
                        <a:cubicBezTo>
                          <a:pt x="2317" y="0"/>
                          <a:pt x="4632" y="136"/>
                          <a:pt x="6403" y="0"/>
                        </a:cubicBezTo>
                        <a:close/>
                      </a:path>
                    </a:pathLst>
                  </a:custGeom>
                  <a:solidFill>
                    <a:srgbClr val="333333"/>
                  </a:solidFill>
                  <a:ln w="0" cap="flat">
                    <a:noFill/>
                    <a:prstDash val="solid"/>
                    <a:miter/>
                  </a:ln>
                </p:spPr>
                <p:txBody>
                  <a:bodyPr rtlCol="0" anchor="ctr"/>
                  <a:lstStyle/>
                  <a:p>
                    <a:endParaRPr lang="en-US"/>
                  </a:p>
                </p:txBody>
              </p:sp>
              <p:sp>
                <p:nvSpPr>
                  <p:cNvPr id="3664" name="Freeform: Shape 3663">
                    <a:extLst>
                      <a:ext uri="{FF2B5EF4-FFF2-40B4-BE49-F238E27FC236}">
                        <a16:creationId xmlns:a16="http://schemas.microsoft.com/office/drawing/2014/main" id="{ECF1E7D8-5E5F-5071-67AB-0C8C00755311}"/>
                      </a:ext>
                    </a:extLst>
                  </p:cNvPr>
                  <p:cNvSpPr/>
                  <p:nvPr/>
                </p:nvSpPr>
                <p:spPr>
                  <a:xfrm>
                    <a:off x="20862983" y="1708930"/>
                    <a:ext cx="5576" cy="3585"/>
                  </a:xfrm>
                  <a:custGeom>
                    <a:avLst/>
                    <a:gdLst>
                      <a:gd name="connsiteX0" fmla="*/ 5577 w 5576"/>
                      <a:gd name="connsiteY0" fmla="*/ 0 h 3585"/>
                      <a:gd name="connsiteX1" fmla="*/ 1489 w 5576"/>
                      <a:gd name="connsiteY1" fmla="*/ 1635 h 3585"/>
                      <a:gd name="connsiteX2" fmla="*/ 5577 w 5576"/>
                      <a:gd name="connsiteY2" fmla="*/ 0 h 3585"/>
                    </a:gdLst>
                    <a:ahLst/>
                    <a:cxnLst>
                      <a:cxn ang="0">
                        <a:pos x="connsiteX0" y="connsiteY0"/>
                      </a:cxn>
                      <a:cxn ang="0">
                        <a:pos x="connsiteX1" y="connsiteY1"/>
                      </a:cxn>
                      <a:cxn ang="0">
                        <a:pos x="connsiteX2" y="connsiteY2"/>
                      </a:cxn>
                    </a:cxnLst>
                    <a:rect l="l" t="t" r="r" b="b"/>
                    <a:pathLst>
                      <a:path w="5576" h="3585">
                        <a:moveTo>
                          <a:pt x="5577" y="0"/>
                        </a:moveTo>
                        <a:cubicBezTo>
                          <a:pt x="3806" y="817"/>
                          <a:pt x="-10" y="3134"/>
                          <a:pt x="1489" y="1635"/>
                        </a:cubicBezTo>
                        <a:cubicBezTo>
                          <a:pt x="-1235" y="4087"/>
                          <a:pt x="-417" y="4905"/>
                          <a:pt x="5577" y="0"/>
                        </a:cubicBezTo>
                        <a:close/>
                      </a:path>
                    </a:pathLst>
                  </a:custGeom>
                  <a:solidFill>
                    <a:srgbClr val="333333"/>
                  </a:solidFill>
                  <a:ln w="0" cap="flat">
                    <a:noFill/>
                    <a:prstDash val="solid"/>
                    <a:miter/>
                  </a:ln>
                </p:spPr>
                <p:txBody>
                  <a:bodyPr rtlCol="0" anchor="ctr"/>
                  <a:lstStyle/>
                  <a:p>
                    <a:endParaRPr lang="en-US"/>
                  </a:p>
                </p:txBody>
              </p:sp>
              <p:sp>
                <p:nvSpPr>
                  <p:cNvPr id="3665" name="Freeform: Shape 3664">
                    <a:extLst>
                      <a:ext uri="{FF2B5EF4-FFF2-40B4-BE49-F238E27FC236}">
                        <a16:creationId xmlns:a16="http://schemas.microsoft.com/office/drawing/2014/main" id="{F3666C7F-84F4-F40F-0CB8-2B92D30E9475}"/>
                      </a:ext>
                    </a:extLst>
                  </p:cNvPr>
                  <p:cNvSpPr/>
                  <p:nvPr/>
                </p:nvSpPr>
                <p:spPr>
                  <a:xfrm>
                    <a:off x="20517727" y="1801305"/>
                    <a:ext cx="4170" cy="817"/>
                  </a:xfrm>
                  <a:custGeom>
                    <a:avLst/>
                    <a:gdLst>
                      <a:gd name="connsiteX0" fmla="*/ 3952 w 4170"/>
                      <a:gd name="connsiteY0" fmla="*/ 0 h 817"/>
                      <a:gd name="connsiteX1" fmla="*/ 0 w 4170"/>
                      <a:gd name="connsiteY1" fmla="*/ 817 h 817"/>
                      <a:gd name="connsiteX2" fmla="*/ 3952 w 4170"/>
                      <a:gd name="connsiteY2" fmla="*/ 0 h 817"/>
                    </a:gdLst>
                    <a:ahLst/>
                    <a:cxnLst>
                      <a:cxn ang="0">
                        <a:pos x="connsiteX0" y="connsiteY0"/>
                      </a:cxn>
                      <a:cxn ang="0">
                        <a:pos x="connsiteX1" y="connsiteY1"/>
                      </a:cxn>
                      <a:cxn ang="0">
                        <a:pos x="connsiteX2" y="connsiteY2"/>
                      </a:cxn>
                    </a:cxnLst>
                    <a:rect l="l" t="t" r="r" b="b"/>
                    <a:pathLst>
                      <a:path w="4170" h="817">
                        <a:moveTo>
                          <a:pt x="3952" y="0"/>
                        </a:moveTo>
                        <a:cubicBezTo>
                          <a:pt x="2861" y="272"/>
                          <a:pt x="1499" y="545"/>
                          <a:pt x="0" y="817"/>
                        </a:cubicBezTo>
                        <a:cubicBezTo>
                          <a:pt x="2588" y="409"/>
                          <a:pt x="4905" y="136"/>
                          <a:pt x="3952" y="0"/>
                        </a:cubicBezTo>
                        <a:close/>
                      </a:path>
                    </a:pathLst>
                  </a:custGeom>
                  <a:solidFill>
                    <a:srgbClr val="333333"/>
                  </a:solidFill>
                  <a:ln w="0" cap="flat">
                    <a:noFill/>
                    <a:prstDash val="solid"/>
                    <a:miter/>
                  </a:ln>
                </p:spPr>
                <p:txBody>
                  <a:bodyPr rtlCol="0" anchor="ctr"/>
                  <a:lstStyle/>
                  <a:p>
                    <a:endParaRPr lang="en-US"/>
                  </a:p>
                </p:txBody>
              </p:sp>
              <p:sp>
                <p:nvSpPr>
                  <p:cNvPr id="3666" name="Freeform: Shape 3665">
                    <a:extLst>
                      <a:ext uri="{FF2B5EF4-FFF2-40B4-BE49-F238E27FC236}">
                        <a16:creationId xmlns:a16="http://schemas.microsoft.com/office/drawing/2014/main" id="{45B67404-477F-465D-81E0-ABCDECC0F082}"/>
                      </a:ext>
                    </a:extLst>
                  </p:cNvPr>
                  <p:cNvSpPr/>
                  <p:nvPr/>
                </p:nvSpPr>
                <p:spPr>
                  <a:xfrm>
                    <a:off x="20513912" y="1802259"/>
                    <a:ext cx="3815" cy="681"/>
                  </a:xfrm>
                  <a:custGeom>
                    <a:avLst/>
                    <a:gdLst>
                      <a:gd name="connsiteX0" fmla="*/ 3815 w 3815"/>
                      <a:gd name="connsiteY0" fmla="*/ 0 h 681"/>
                      <a:gd name="connsiteX1" fmla="*/ 0 w 3815"/>
                      <a:gd name="connsiteY1" fmla="*/ 681 h 681"/>
                      <a:gd name="connsiteX2" fmla="*/ 3815 w 3815"/>
                      <a:gd name="connsiteY2" fmla="*/ 0 h 681"/>
                    </a:gdLst>
                    <a:ahLst/>
                    <a:cxnLst>
                      <a:cxn ang="0">
                        <a:pos x="connsiteX0" y="connsiteY0"/>
                      </a:cxn>
                      <a:cxn ang="0">
                        <a:pos x="connsiteX1" y="connsiteY1"/>
                      </a:cxn>
                      <a:cxn ang="0">
                        <a:pos x="connsiteX2" y="connsiteY2"/>
                      </a:cxn>
                    </a:cxnLst>
                    <a:rect l="l" t="t" r="r" b="b"/>
                    <a:pathLst>
                      <a:path w="3815" h="681">
                        <a:moveTo>
                          <a:pt x="3815" y="0"/>
                        </a:moveTo>
                        <a:cubicBezTo>
                          <a:pt x="2590" y="273"/>
                          <a:pt x="1227" y="409"/>
                          <a:pt x="0" y="681"/>
                        </a:cubicBezTo>
                        <a:cubicBezTo>
                          <a:pt x="1362" y="409"/>
                          <a:pt x="2590" y="273"/>
                          <a:pt x="3815" y="0"/>
                        </a:cubicBezTo>
                        <a:close/>
                      </a:path>
                    </a:pathLst>
                  </a:custGeom>
                  <a:solidFill>
                    <a:srgbClr val="333333"/>
                  </a:solidFill>
                  <a:ln w="0" cap="flat">
                    <a:noFill/>
                    <a:prstDash val="solid"/>
                    <a:miter/>
                  </a:ln>
                </p:spPr>
                <p:txBody>
                  <a:bodyPr rtlCol="0" anchor="ctr"/>
                  <a:lstStyle/>
                  <a:p>
                    <a:endParaRPr lang="en-US"/>
                  </a:p>
                </p:txBody>
              </p:sp>
              <p:sp>
                <p:nvSpPr>
                  <p:cNvPr id="3667" name="Freeform: Shape 3666">
                    <a:extLst>
                      <a:ext uri="{FF2B5EF4-FFF2-40B4-BE49-F238E27FC236}">
                        <a16:creationId xmlns:a16="http://schemas.microsoft.com/office/drawing/2014/main" id="{189E3ECE-117E-5CC2-110F-216A8BB34C21}"/>
                      </a:ext>
                    </a:extLst>
                  </p:cNvPr>
                  <p:cNvSpPr/>
                  <p:nvPr/>
                </p:nvSpPr>
                <p:spPr>
                  <a:xfrm>
                    <a:off x="20895536" y="1663969"/>
                    <a:ext cx="1771" cy="1226"/>
                  </a:xfrm>
                  <a:custGeom>
                    <a:avLst/>
                    <a:gdLst>
                      <a:gd name="connsiteX0" fmla="*/ 0 w 1771"/>
                      <a:gd name="connsiteY0" fmla="*/ 1226 h 1226"/>
                      <a:gd name="connsiteX1" fmla="*/ 1771 w 1771"/>
                      <a:gd name="connsiteY1" fmla="*/ 0 h 1226"/>
                      <a:gd name="connsiteX2" fmla="*/ 0 w 1771"/>
                      <a:gd name="connsiteY2" fmla="*/ 1226 h 1226"/>
                    </a:gdLst>
                    <a:ahLst/>
                    <a:cxnLst>
                      <a:cxn ang="0">
                        <a:pos x="connsiteX0" y="connsiteY0"/>
                      </a:cxn>
                      <a:cxn ang="0">
                        <a:pos x="connsiteX1" y="connsiteY1"/>
                      </a:cxn>
                      <a:cxn ang="0">
                        <a:pos x="connsiteX2" y="connsiteY2"/>
                      </a:cxn>
                    </a:cxnLst>
                    <a:rect l="l" t="t" r="r" b="b"/>
                    <a:pathLst>
                      <a:path w="1771" h="1226">
                        <a:moveTo>
                          <a:pt x="0" y="1226"/>
                        </a:moveTo>
                        <a:cubicBezTo>
                          <a:pt x="0" y="1226"/>
                          <a:pt x="1091" y="681"/>
                          <a:pt x="1771" y="0"/>
                        </a:cubicBezTo>
                        <a:cubicBezTo>
                          <a:pt x="1362" y="0"/>
                          <a:pt x="682" y="409"/>
                          <a:pt x="0" y="1226"/>
                        </a:cubicBezTo>
                        <a:close/>
                      </a:path>
                    </a:pathLst>
                  </a:custGeom>
                  <a:solidFill>
                    <a:srgbClr val="333333"/>
                  </a:solidFill>
                  <a:ln w="0" cap="flat">
                    <a:noFill/>
                    <a:prstDash val="solid"/>
                    <a:miter/>
                  </a:ln>
                </p:spPr>
                <p:txBody>
                  <a:bodyPr rtlCol="0" anchor="ctr"/>
                  <a:lstStyle/>
                  <a:p>
                    <a:endParaRPr lang="en-US"/>
                  </a:p>
                </p:txBody>
              </p:sp>
              <p:sp>
                <p:nvSpPr>
                  <p:cNvPr id="3668" name="Freeform: Shape 3667">
                    <a:extLst>
                      <a:ext uri="{FF2B5EF4-FFF2-40B4-BE49-F238E27FC236}">
                        <a16:creationId xmlns:a16="http://schemas.microsoft.com/office/drawing/2014/main" id="{42161A65-2FA8-124A-0130-DE348E8AEC21}"/>
                      </a:ext>
                    </a:extLst>
                  </p:cNvPr>
                  <p:cNvSpPr/>
                  <p:nvPr/>
                </p:nvSpPr>
                <p:spPr>
                  <a:xfrm>
                    <a:off x="20427671" y="1817518"/>
                    <a:ext cx="58175" cy="6173"/>
                  </a:xfrm>
                  <a:custGeom>
                    <a:avLst/>
                    <a:gdLst>
                      <a:gd name="connsiteX0" fmla="*/ 30244 w 58175"/>
                      <a:gd name="connsiteY0" fmla="*/ 0 h 6173"/>
                      <a:gd name="connsiteX1" fmla="*/ 24658 w 58175"/>
                      <a:gd name="connsiteY1" fmla="*/ 1635 h 6173"/>
                      <a:gd name="connsiteX2" fmla="*/ 3404 w 58175"/>
                      <a:gd name="connsiteY2" fmla="*/ 1226 h 6173"/>
                      <a:gd name="connsiteX3" fmla="*/ 2315 w 58175"/>
                      <a:gd name="connsiteY3" fmla="*/ 2725 h 6173"/>
                      <a:gd name="connsiteX4" fmla="*/ 14168 w 58175"/>
                      <a:gd name="connsiteY4" fmla="*/ 3134 h 6173"/>
                      <a:gd name="connsiteX5" fmla="*/ 2586 w 58175"/>
                      <a:gd name="connsiteY5" fmla="*/ 3134 h 6173"/>
                      <a:gd name="connsiteX6" fmla="*/ 3540 w 58175"/>
                      <a:gd name="connsiteY6" fmla="*/ 5177 h 6173"/>
                      <a:gd name="connsiteX7" fmla="*/ 58175 w 58175"/>
                      <a:gd name="connsiteY7" fmla="*/ 4496 h 6173"/>
                      <a:gd name="connsiteX8" fmla="*/ 20435 w 58175"/>
                      <a:gd name="connsiteY8" fmla="*/ 3134 h 6173"/>
                      <a:gd name="connsiteX9" fmla="*/ 24930 w 58175"/>
                      <a:gd name="connsiteY9" fmla="*/ 2044 h 6173"/>
                      <a:gd name="connsiteX10" fmla="*/ 55858 w 58175"/>
                      <a:gd name="connsiteY10" fmla="*/ 3815 h 6173"/>
                      <a:gd name="connsiteX11" fmla="*/ 29564 w 58175"/>
                      <a:gd name="connsiteY11" fmla="*/ 2044 h 6173"/>
                      <a:gd name="connsiteX12" fmla="*/ 35285 w 58175"/>
                      <a:gd name="connsiteY12" fmla="*/ 681 h 6173"/>
                      <a:gd name="connsiteX13" fmla="*/ 30108 w 58175"/>
                      <a:gd name="connsiteY13" fmla="*/ 136 h 6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175" h="6173">
                        <a:moveTo>
                          <a:pt x="30244" y="0"/>
                        </a:moveTo>
                        <a:cubicBezTo>
                          <a:pt x="29155" y="545"/>
                          <a:pt x="1360" y="-272"/>
                          <a:pt x="24658" y="1635"/>
                        </a:cubicBezTo>
                        <a:cubicBezTo>
                          <a:pt x="23705" y="3270"/>
                          <a:pt x="9671" y="1363"/>
                          <a:pt x="3404" y="1226"/>
                        </a:cubicBezTo>
                        <a:cubicBezTo>
                          <a:pt x="7900" y="2044"/>
                          <a:pt x="1087" y="2044"/>
                          <a:pt x="2315" y="2725"/>
                        </a:cubicBezTo>
                        <a:cubicBezTo>
                          <a:pt x="5448" y="2725"/>
                          <a:pt x="9127" y="2725"/>
                          <a:pt x="14168" y="3134"/>
                        </a:cubicBezTo>
                        <a:cubicBezTo>
                          <a:pt x="16483" y="4087"/>
                          <a:pt x="8718" y="3951"/>
                          <a:pt x="2586" y="3134"/>
                        </a:cubicBezTo>
                        <a:cubicBezTo>
                          <a:pt x="9944" y="4633"/>
                          <a:pt x="-6951" y="3543"/>
                          <a:pt x="3540" y="5177"/>
                        </a:cubicBezTo>
                        <a:cubicBezTo>
                          <a:pt x="26158" y="6540"/>
                          <a:pt x="42234" y="6676"/>
                          <a:pt x="58175" y="4496"/>
                        </a:cubicBezTo>
                        <a:cubicBezTo>
                          <a:pt x="45231" y="4769"/>
                          <a:pt x="30926" y="4496"/>
                          <a:pt x="20435" y="3134"/>
                        </a:cubicBezTo>
                        <a:lnTo>
                          <a:pt x="24930" y="2044"/>
                        </a:lnTo>
                        <a:cubicBezTo>
                          <a:pt x="36784" y="3951"/>
                          <a:pt x="44141" y="3406"/>
                          <a:pt x="55858" y="3815"/>
                        </a:cubicBezTo>
                        <a:cubicBezTo>
                          <a:pt x="47138" y="3406"/>
                          <a:pt x="38282" y="2725"/>
                          <a:pt x="29564" y="2044"/>
                        </a:cubicBezTo>
                        <a:cubicBezTo>
                          <a:pt x="17301" y="136"/>
                          <a:pt x="25612" y="409"/>
                          <a:pt x="35285" y="681"/>
                        </a:cubicBezTo>
                        <a:cubicBezTo>
                          <a:pt x="32970" y="681"/>
                          <a:pt x="30790" y="409"/>
                          <a:pt x="30108" y="136"/>
                        </a:cubicBezTo>
                        <a:close/>
                      </a:path>
                    </a:pathLst>
                  </a:custGeom>
                  <a:solidFill>
                    <a:srgbClr val="333333"/>
                  </a:solidFill>
                  <a:ln w="0" cap="flat">
                    <a:noFill/>
                    <a:prstDash val="solid"/>
                    <a:miter/>
                  </a:ln>
                </p:spPr>
                <p:txBody>
                  <a:bodyPr rtlCol="0" anchor="ctr"/>
                  <a:lstStyle/>
                  <a:p>
                    <a:endParaRPr lang="en-US"/>
                  </a:p>
                </p:txBody>
              </p:sp>
              <p:sp>
                <p:nvSpPr>
                  <p:cNvPr id="3669" name="Freeform: Shape 3668">
                    <a:extLst>
                      <a:ext uri="{FF2B5EF4-FFF2-40B4-BE49-F238E27FC236}">
                        <a16:creationId xmlns:a16="http://schemas.microsoft.com/office/drawing/2014/main" id="{B85F7A71-6F53-B7E4-F4D6-9581710071CD}"/>
                      </a:ext>
                    </a:extLst>
                  </p:cNvPr>
                  <p:cNvSpPr/>
                  <p:nvPr/>
                </p:nvSpPr>
                <p:spPr>
                  <a:xfrm>
                    <a:off x="20474536" y="1805937"/>
                    <a:ext cx="1498" cy="13624"/>
                  </a:xfrm>
                  <a:custGeom>
                    <a:avLst/>
                    <a:gdLst>
                      <a:gd name="connsiteX0" fmla="*/ 1499 w 1498"/>
                      <a:gd name="connsiteY0" fmla="*/ 0 h 13624"/>
                      <a:gd name="connsiteX1" fmla="*/ 1091 w 1498"/>
                      <a:gd name="connsiteY1" fmla="*/ 0 h 13624"/>
                      <a:gd name="connsiteX2" fmla="*/ 0 w 1498"/>
                      <a:gd name="connsiteY2" fmla="*/ 0 h 13624"/>
                      <a:gd name="connsiteX3" fmla="*/ 1499 w 1498"/>
                      <a:gd name="connsiteY3" fmla="*/ 0 h 13624"/>
                    </a:gdLst>
                    <a:ahLst/>
                    <a:cxnLst>
                      <a:cxn ang="0">
                        <a:pos x="connsiteX0" y="connsiteY0"/>
                      </a:cxn>
                      <a:cxn ang="0">
                        <a:pos x="connsiteX1" y="connsiteY1"/>
                      </a:cxn>
                      <a:cxn ang="0">
                        <a:pos x="connsiteX2" y="connsiteY2"/>
                      </a:cxn>
                      <a:cxn ang="0">
                        <a:pos x="connsiteX3" y="connsiteY3"/>
                      </a:cxn>
                    </a:cxnLst>
                    <a:rect l="l" t="t" r="r" b="b"/>
                    <a:pathLst>
                      <a:path w="1498" h="13624">
                        <a:moveTo>
                          <a:pt x="1499" y="0"/>
                        </a:moveTo>
                        <a:lnTo>
                          <a:pt x="1091" y="0"/>
                        </a:lnTo>
                        <a:cubicBezTo>
                          <a:pt x="1091" y="0"/>
                          <a:pt x="273" y="0"/>
                          <a:pt x="0" y="0"/>
                        </a:cubicBezTo>
                        <a:lnTo>
                          <a:pt x="1499" y="0"/>
                        </a:lnTo>
                        <a:close/>
                      </a:path>
                    </a:pathLst>
                  </a:custGeom>
                  <a:solidFill>
                    <a:srgbClr val="333333"/>
                  </a:solidFill>
                  <a:ln w="0" cap="flat">
                    <a:noFill/>
                    <a:prstDash val="solid"/>
                    <a:miter/>
                  </a:ln>
                </p:spPr>
                <p:txBody>
                  <a:bodyPr rtlCol="0" anchor="ctr"/>
                  <a:lstStyle/>
                  <a:p>
                    <a:endParaRPr lang="en-US"/>
                  </a:p>
                </p:txBody>
              </p:sp>
              <p:sp>
                <p:nvSpPr>
                  <p:cNvPr id="3670" name="Freeform: Shape 3669">
                    <a:extLst>
                      <a:ext uri="{FF2B5EF4-FFF2-40B4-BE49-F238E27FC236}">
                        <a16:creationId xmlns:a16="http://schemas.microsoft.com/office/drawing/2014/main" id="{4116BB47-E84E-E3D8-3553-B03D9C195B25}"/>
                      </a:ext>
                    </a:extLst>
                  </p:cNvPr>
                  <p:cNvSpPr/>
                  <p:nvPr/>
                </p:nvSpPr>
                <p:spPr>
                  <a:xfrm>
                    <a:off x="21024970" y="1092282"/>
                    <a:ext cx="1362" cy="1838"/>
                  </a:xfrm>
                  <a:custGeom>
                    <a:avLst/>
                    <a:gdLst>
                      <a:gd name="connsiteX0" fmla="*/ 1362 w 1362"/>
                      <a:gd name="connsiteY0" fmla="*/ 1771 h 1838"/>
                      <a:gd name="connsiteX1" fmla="*/ 0 w 1362"/>
                      <a:gd name="connsiteY1" fmla="*/ 0 h 1838"/>
                      <a:gd name="connsiteX2" fmla="*/ 1362 w 1362"/>
                      <a:gd name="connsiteY2" fmla="*/ 1771 h 1838"/>
                    </a:gdLst>
                    <a:ahLst/>
                    <a:cxnLst>
                      <a:cxn ang="0">
                        <a:pos x="connsiteX0" y="connsiteY0"/>
                      </a:cxn>
                      <a:cxn ang="0">
                        <a:pos x="connsiteX1" y="connsiteY1"/>
                      </a:cxn>
                      <a:cxn ang="0">
                        <a:pos x="connsiteX2" y="connsiteY2"/>
                      </a:cxn>
                    </a:cxnLst>
                    <a:rect l="l" t="t" r="r" b="b"/>
                    <a:pathLst>
                      <a:path w="1362" h="1838">
                        <a:moveTo>
                          <a:pt x="1362" y="1771"/>
                        </a:moveTo>
                        <a:lnTo>
                          <a:pt x="0" y="0"/>
                        </a:lnTo>
                        <a:cubicBezTo>
                          <a:pt x="955" y="1499"/>
                          <a:pt x="1362" y="2044"/>
                          <a:pt x="1362" y="1771"/>
                        </a:cubicBezTo>
                        <a:close/>
                      </a:path>
                    </a:pathLst>
                  </a:custGeom>
                  <a:solidFill>
                    <a:srgbClr val="333333"/>
                  </a:solidFill>
                  <a:ln w="0" cap="flat">
                    <a:noFill/>
                    <a:prstDash val="solid"/>
                    <a:miter/>
                  </a:ln>
                </p:spPr>
                <p:txBody>
                  <a:bodyPr rtlCol="0" anchor="ctr"/>
                  <a:lstStyle/>
                  <a:p>
                    <a:endParaRPr lang="en-US"/>
                  </a:p>
                </p:txBody>
              </p:sp>
              <p:sp>
                <p:nvSpPr>
                  <p:cNvPr id="3671" name="Freeform: Shape 3670">
                    <a:extLst>
                      <a:ext uri="{FF2B5EF4-FFF2-40B4-BE49-F238E27FC236}">
                        <a16:creationId xmlns:a16="http://schemas.microsoft.com/office/drawing/2014/main" id="{4A9EA29B-42BA-7B36-E3E3-03E12FE41F90}"/>
                      </a:ext>
                    </a:extLst>
                  </p:cNvPr>
                  <p:cNvSpPr/>
                  <p:nvPr/>
                </p:nvSpPr>
                <p:spPr>
                  <a:xfrm>
                    <a:off x="20491296" y="1813022"/>
                    <a:ext cx="120" cy="13624"/>
                  </a:xfrm>
                  <a:custGeom>
                    <a:avLst/>
                    <a:gdLst>
                      <a:gd name="connsiteX0" fmla="*/ 0 w 120"/>
                      <a:gd name="connsiteY0" fmla="*/ 0 h 13624"/>
                      <a:gd name="connsiteX1" fmla="*/ 0 w 120"/>
                      <a:gd name="connsiteY1" fmla="*/ 0 h 13624"/>
                      <a:gd name="connsiteX2" fmla="*/ 0 w 120"/>
                      <a:gd name="connsiteY2" fmla="*/ 0 h 13624"/>
                    </a:gdLst>
                    <a:ahLst/>
                    <a:cxnLst>
                      <a:cxn ang="0">
                        <a:pos x="connsiteX0" y="connsiteY0"/>
                      </a:cxn>
                      <a:cxn ang="0">
                        <a:pos x="connsiteX1" y="connsiteY1"/>
                      </a:cxn>
                      <a:cxn ang="0">
                        <a:pos x="connsiteX2" y="connsiteY2"/>
                      </a:cxn>
                    </a:cxnLst>
                    <a:rect l="l" t="t" r="r" b="b"/>
                    <a:pathLst>
                      <a:path w="120" h="13624">
                        <a:moveTo>
                          <a:pt x="0" y="0"/>
                        </a:moveTo>
                        <a:lnTo>
                          <a:pt x="0" y="0"/>
                        </a:lnTo>
                        <a:cubicBezTo>
                          <a:pt x="0" y="0"/>
                          <a:pt x="271" y="0"/>
                          <a:pt x="0" y="0"/>
                        </a:cubicBezTo>
                        <a:close/>
                      </a:path>
                    </a:pathLst>
                  </a:custGeom>
                  <a:solidFill>
                    <a:srgbClr val="333333"/>
                  </a:solidFill>
                  <a:ln w="0" cap="flat">
                    <a:noFill/>
                    <a:prstDash val="solid"/>
                    <a:miter/>
                  </a:ln>
                </p:spPr>
                <p:txBody>
                  <a:bodyPr rtlCol="0" anchor="ctr"/>
                  <a:lstStyle/>
                  <a:p>
                    <a:endParaRPr lang="en-US"/>
                  </a:p>
                </p:txBody>
              </p:sp>
              <p:sp>
                <p:nvSpPr>
                  <p:cNvPr id="3672" name="Freeform: Shape 3671">
                    <a:extLst>
                      <a:ext uri="{FF2B5EF4-FFF2-40B4-BE49-F238E27FC236}">
                        <a16:creationId xmlns:a16="http://schemas.microsoft.com/office/drawing/2014/main" id="{E9E871E6-0593-C9D7-B1FF-6B1348F91E72}"/>
                      </a:ext>
                    </a:extLst>
                  </p:cNvPr>
                  <p:cNvSpPr/>
                  <p:nvPr/>
                </p:nvSpPr>
                <p:spPr>
                  <a:xfrm>
                    <a:off x="21045134" y="1144192"/>
                    <a:ext cx="272" cy="272"/>
                  </a:xfrm>
                  <a:custGeom>
                    <a:avLst/>
                    <a:gdLst>
                      <a:gd name="connsiteX0" fmla="*/ 273 w 272"/>
                      <a:gd name="connsiteY0" fmla="*/ 272 h 272"/>
                      <a:gd name="connsiteX1" fmla="*/ 0 w 272"/>
                      <a:gd name="connsiteY1" fmla="*/ 0 h 272"/>
                      <a:gd name="connsiteX2" fmla="*/ 273 w 272"/>
                      <a:gd name="connsiteY2" fmla="*/ 272 h 272"/>
                    </a:gdLst>
                    <a:ahLst/>
                    <a:cxnLst>
                      <a:cxn ang="0">
                        <a:pos x="connsiteX0" y="connsiteY0"/>
                      </a:cxn>
                      <a:cxn ang="0">
                        <a:pos x="connsiteX1" y="connsiteY1"/>
                      </a:cxn>
                      <a:cxn ang="0">
                        <a:pos x="connsiteX2" y="connsiteY2"/>
                      </a:cxn>
                    </a:cxnLst>
                    <a:rect l="l" t="t" r="r" b="b"/>
                    <a:pathLst>
                      <a:path w="272" h="272">
                        <a:moveTo>
                          <a:pt x="273" y="272"/>
                        </a:moveTo>
                        <a:lnTo>
                          <a:pt x="0" y="0"/>
                        </a:lnTo>
                        <a:cubicBezTo>
                          <a:pt x="0" y="0"/>
                          <a:pt x="136" y="136"/>
                          <a:pt x="273" y="272"/>
                        </a:cubicBezTo>
                        <a:close/>
                      </a:path>
                    </a:pathLst>
                  </a:custGeom>
                  <a:solidFill>
                    <a:srgbClr val="333333"/>
                  </a:solidFill>
                  <a:ln w="0" cap="flat">
                    <a:noFill/>
                    <a:prstDash val="solid"/>
                    <a:miter/>
                  </a:ln>
                </p:spPr>
                <p:txBody>
                  <a:bodyPr rtlCol="0" anchor="ctr"/>
                  <a:lstStyle/>
                  <a:p>
                    <a:endParaRPr lang="en-US"/>
                  </a:p>
                </p:txBody>
              </p:sp>
              <p:sp>
                <p:nvSpPr>
                  <p:cNvPr id="3673" name="Freeform: Shape 3672">
                    <a:extLst>
                      <a:ext uri="{FF2B5EF4-FFF2-40B4-BE49-F238E27FC236}">
                        <a16:creationId xmlns:a16="http://schemas.microsoft.com/office/drawing/2014/main" id="{898D8C53-B694-012C-86B4-6C0017C085D2}"/>
                      </a:ext>
                    </a:extLst>
                  </p:cNvPr>
                  <p:cNvSpPr/>
                  <p:nvPr/>
                </p:nvSpPr>
                <p:spPr>
                  <a:xfrm>
                    <a:off x="21078530" y="1148980"/>
                    <a:ext cx="258" cy="1070"/>
                  </a:xfrm>
                  <a:custGeom>
                    <a:avLst/>
                    <a:gdLst>
                      <a:gd name="connsiteX0" fmla="*/ 258 w 258"/>
                      <a:gd name="connsiteY0" fmla="*/ 1070 h 1070"/>
                      <a:gd name="connsiteX1" fmla="*/ 258 w 258"/>
                      <a:gd name="connsiteY1" fmla="*/ 661 h 1070"/>
                      <a:gd name="connsiteX2" fmla="*/ 258 w 258"/>
                      <a:gd name="connsiteY2" fmla="*/ 1070 h 1070"/>
                    </a:gdLst>
                    <a:ahLst/>
                    <a:cxnLst>
                      <a:cxn ang="0">
                        <a:pos x="connsiteX0" y="connsiteY0"/>
                      </a:cxn>
                      <a:cxn ang="0">
                        <a:pos x="connsiteX1" y="connsiteY1"/>
                      </a:cxn>
                      <a:cxn ang="0">
                        <a:pos x="connsiteX2" y="connsiteY2"/>
                      </a:cxn>
                    </a:cxnLst>
                    <a:rect l="l" t="t" r="r" b="b"/>
                    <a:pathLst>
                      <a:path w="258" h="1070">
                        <a:moveTo>
                          <a:pt x="258" y="1070"/>
                        </a:moveTo>
                        <a:cubicBezTo>
                          <a:pt x="258" y="1070"/>
                          <a:pt x="258" y="934"/>
                          <a:pt x="258" y="661"/>
                        </a:cubicBezTo>
                        <a:cubicBezTo>
                          <a:pt x="-151" y="-565"/>
                          <a:pt x="-15" y="116"/>
                          <a:pt x="258" y="1070"/>
                        </a:cubicBezTo>
                        <a:close/>
                      </a:path>
                    </a:pathLst>
                  </a:custGeom>
                  <a:solidFill>
                    <a:srgbClr val="333333"/>
                  </a:solidFill>
                  <a:ln w="0" cap="flat">
                    <a:noFill/>
                    <a:prstDash val="solid"/>
                    <a:miter/>
                  </a:ln>
                </p:spPr>
                <p:txBody>
                  <a:bodyPr rtlCol="0" anchor="ctr"/>
                  <a:lstStyle/>
                  <a:p>
                    <a:endParaRPr lang="en-US"/>
                  </a:p>
                </p:txBody>
              </p:sp>
              <p:sp>
                <p:nvSpPr>
                  <p:cNvPr id="3674" name="Freeform: Shape 3673">
                    <a:extLst>
                      <a:ext uri="{FF2B5EF4-FFF2-40B4-BE49-F238E27FC236}">
                        <a16:creationId xmlns:a16="http://schemas.microsoft.com/office/drawing/2014/main" id="{05BEFDD5-3F09-804C-EB8A-AB1CC368F110}"/>
                      </a:ext>
                    </a:extLst>
                  </p:cNvPr>
                  <p:cNvSpPr/>
                  <p:nvPr/>
                </p:nvSpPr>
                <p:spPr>
                  <a:xfrm>
                    <a:off x="21045407" y="1144464"/>
                    <a:ext cx="136" cy="13624"/>
                  </a:xfrm>
                  <a:custGeom>
                    <a:avLst/>
                    <a:gdLst>
                      <a:gd name="connsiteX0" fmla="*/ 136 w 136"/>
                      <a:gd name="connsiteY0" fmla="*/ 0 h 13624"/>
                      <a:gd name="connsiteX1" fmla="*/ 0 w 136"/>
                      <a:gd name="connsiteY1" fmla="*/ 0 h 13624"/>
                      <a:gd name="connsiteX2" fmla="*/ 136 w 136"/>
                      <a:gd name="connsiteY2" fmla="*/ 0 h 13624"/>
                    </a:gdLst>
                    <a:ahLst/>
                    <a:cxnLst>
                      <a:cxn ang="0">
                        <a:pos x="connsiteX0" y="connsiteY0"/>
                      </a:cxn>
                      <a:cxn ang="0">
                        <a:pos x="connsiteX1" y="connsiteY1"/>
                      </a:cxn>
                      <a:cxn ang="0">
                        <a:pos x="connsiteX2" y="connsiteY2"/>
                      </a:cxn>
                    </a:cxnLst>
                    <a:rect l="l" t="t" r="r" b="b"/>
                    <a:pathLst>
                      <a:path w="136" h="13624">
                        <a:moveTo>
                          <a:pt x="136" y="0"/>
                        </a:moveTo>
                        <a:cubicBezTo>
                          <a:pt x="136" y="0"/>
                          <a:pt x="136" y="0"/>
                          <a:pt x="0" y="0"/>
                        </a:cubicBezTo>
                        <a:cubicBezTo>
                          <a:pt x="0" y="0"/>
                          <a:pt x="0" y="0"/>
                          <a:pt x="136" y="0"/>
                        </a:cubicBezTo>
                        <a:close/>
                      </a:path>
                    </a:pathLst>
                  </a:custGeom>
                  <a:solidFill>
                    <a:srgbClr val="333333"/>
                  </a:solidFill>
                  <a:ln w="0" cap="flat">
                    <a:noFill/>
                    <a:prstDash val="solid"/>
                    <a:miter/>
                  </a:ln>
                </p:spPr>
                <p:txBody>
                  <a:bodyPr rtlCol="0" anchor="ctr"/>
                  <a:lstStyle/>
                  <a:p>
                    <a:endParaRPr lang="en-US"/>
                  </a:p>
                </p:txBody>
              </p:sp>
              <p:sp>
                <p:nvSpPr>
                  <p:cNvPr id="3675" name="Freeform: Shape 3674">
                    <a:extLst>
                      <a:ext uri="{FF2B5EF4-FFF2-40B4-BE49-F238E27FC236}">
                        <a16:creationId xmlns:a16="http://schemas.microsoft.com/office/drawing/2014/main" id="{AABC0250-D8C4-F325-D125-F7AC53CE8349}"/>
                      </a:ext>
                    </a:extLst>
                  </p:cNvPr>
                  <p:cNvSpPr/>
                  <p:nvPr/>
                </p:nvSpPr>
                <p:spPr>
                  <a:xfrm>
                    <a:off x="21059304" y="1402860"/>
                    <a:ext cx="952" cy="2242"/>
                  </a:xfrm>
                  <a:custGeom>
                    <a:avLst/>
                    <a:gdLst>
                      <a:gd name="connsiteX0" fmla="*/ 0 w 952"/>
                      <a:gd name="connsiteY0" fmla="*/ 2242 h 2242"/>
                      <a:gd name="connsiteX1" fmla="*/ 953 w 952"/>
                      <a:gd name="connsiteY1" fmla="*/ 198 h 2242"/>
                      <a:gd name="connsiteX2" fmla="*/ 0 w 952"/>
                      <a:gd name="connsiteY2" fmla="*/ 2242 h 2242"/>
                    </a:gdLst>
                    <a:ahLst/>
                    <a:cxnLst>
                      <a:cxn ang="0">
                        <a:pos x="connsiteX0" y="connsiteY0"/>
                      </a:cxn>
                      <a:cxn ang="0">
                        <a:pos x="connsiteX1" y="connsiteY1"/>
                      </a:cxn>
                      <a:cxn ang="0">
                        <a:pos x="connsiteX2" y="connsiteY2"/>
                      </a:cxn>
                    </a:cxnLst>
                    <a:rect l="l" t="t" r="r" b="b"/>
                    <a:pathLst>
                      <a:path w="952" h="2242">
                        <a:moveTo>
                          <a:pt x="0" y="2242"/>
                        </a:moveTo>
                        <a:cubicBezTo>
                          <a:pt x="0" y="2242"/>
                          <a:pt x="409" y="1425"/>
                          <a:pt x="953" y="198"/>
                        </a:cubicBezTo>
                        <a:cubicBezTo>
                          <a:pt x="953" y="-347"/>
                          <a:pt x="682" y="198"/>
                          <a:pt x="0" y="2242"/>
                        </a:cubicBezTo>
                        <a:close/>
                      </a:path>
                    </a:pathLst>
                  </a:custGeom>
                  <a:solidFill>
                    <a:srgbClr val="333333"/>
                  </a:solidFill>
                  <a:ln w="0" cap="flat">
                    <a:noFill/>
                    <a:prstDash val="solid"/>
                    <a:miter/>
                  </a:ln>
                </p:spPr>
                <p:txBody>
                  <a:bodyPr rtlCol="0" anchor="ctr"/>
                  <a:lstStyle/>
                  <a:p>
                    <a:endParaRPr lang="en-US"/>
                  </a:p>
                </p:txBody>
              </p:sp>
              <p:sp>
                <p:nvSpPr>
                  <p:cNvPr id="3676" name="Freeform: Shape 3675">
                    <a:extLst>
                      <a:ext uri="{FF2B5EF4-FFF2-40B4-BE49-F238E27FC236}">
                        <a16:creationId xmlns:a16="http://schemas.microsoft.com/office/drawing/2014/main" id="{31E0885A-597F-59A8-39AF-038729275BB3}"/>
                      </a:ext>
                    </a:extLst>
                  </p:cNvPr>
                  <p:cNvSpPr/>
                  <p:nvPr/>
                </p:nvSpPr>
                <p:spPr>
                  <a:xfrm>
                    <a:off x="21071021" y="1352920"/>
                    <a:ext cx="272" cy="953"/>
                  </a:xfrm>
                  <a:custGeom>
                    <a:avLst/>
                    <a:gdLst>
                      <a:gd name="connsiteX0" fmla="*/ 0 w 272"/>
                      <a:gd name="connsiteY0" fmla="*/ 954 h 953"/>
                      <a:gd name="connsiteX1" fmla="*/ 273 w 272"/>
                      <a:gd name="connsiteY1" fmla="*/ 0 h 953"/>
                      <a:gd name="connsiteX2" fmla="*/ 0 w 272"/>
                      <a:gd name="connsiteY2" fmla="*/ 954 h 953"/>
                    </a:gdLst>
                    <a:ahLst/>
                    <a:cxnLst>
                      <a:cxn ang="0">
                        <a:pos x="connsiteX0" y="connsiteY0"/>
                      </a:cxn>
                      <a:cxn ang="0">
                        <a:pos x="connsiteX1" y="connsiteY1"/>
                      </a:cxn>
                      <a:cxn ang="0">
                        <a:pos x="connsiteX2" y="connsiteY2"/>
                      </a:cxn>
                    </a:cxnLst>
                    <a:rect l="l" t="t" r="r" b="b"/>
                    <a:pathLst>
                      <a:path w="272" h="953">
                        <a:moveTo>
                          <a:pt x="0" y="954"/>
                        </a:moveTo>
                        <a:cubicBezTo>
                          <a:pt x="0" y="954"/>
                          <a:pt x="136" y="409"/>
                          <a:pt x="273" y="0"/>
                        </a:cubicBezTo>
                        <a:lnTo>
                          <a:pt x="0" y="954"/>
                        </a:lnTo>
                        <a:close/>
                      </a:path>
                    </a:pathLst>
                  </a:custGeom>
                  <a:solidFill>
                    <a:srgbClr val="333333"/>
                  </a:solidFill>
                  <a:ln w="0" cap="flat">
                    <a:noFill/>
                    <a:prstDash val="solid"/>
                    <a:miter/>
                  </a:ln>
                </p:spPr>
                <p:txBody>
                  <a:bodyPr rtlCol="0" anchor="ctr"/>
                  <a:lstStyle/>
                  <a:p>
                    <a:endParaRPr lang="en-US"/>
                  </a:p>
                </p:txBody>
              </p:sp>
              <p:sp>
                <p:nvSpPr>
                  <p:cNvPr id="3677" name="Freeform: Shape 3676">
                    <a:extLst>
                      <a:ext uri="{FF2B5EF4-FFF2-40B4-BE49-F238E27FC236}">
                        <a16:creationId xmlns:a16="http://schemas.microsoft.com/office/drawing/2014/main" id="{B0AFAEBE-6A78-BAF4-9D54-DFAEB864AF2B}"/>
                      </a:ext>
                    </a:extLst>
                  </p:cNvPr>
                  <p:cNvSpPr/>
                  <p:nvPr/>
                </p:nvSpPr>
                <p:spPr>
                  <a:xfrm>
                    <a:off x="20882730" y="1702663"/>
                    <a:ext cx="5041" cy="3951"/>
                  </a:xfrm>
                  <a:custGeom>
                    <a:avLst/>
                    <a:gdLst>
                      <a:gd name="connsiteX0" fmla="*/ 0 w 5041"/>
                      <a:gd name="connsiteY0" fmla="*/ 3951 h 3951"/>
                      <a:gd name="connsiteX1" fmla="*/ 5041 w 5041"/>
                      <a:gd name="connsiteY1" fmla="*/ 0 h 3951"/>
                      <a:gd name="connsiteX2" fmla="*/ 0 w 5041"/>
                      <a:gd name="connsiteY2" fmla="*/ 3951 h 3951"/>
                    </a:gdLst>
                    <a:ahLst/>
                    <a:cxnLst>
                      <a:cxn ang="0">
                        <a:pos x="connsiteX0" y="connsiteY0"/>
                      </a:cxn>
                      <a:cxn ang="0">
                        <a:pos x="connsiteX1" y="connsiteY1"/>
                      </a:cxn>
                      <a:cxn ang="0">
                        <a:pos x="connsiteX2" y="connsiteY2"/>
                      </a:cxn>
                    </a:cxnLst>
                    <a:rect l="l" t="t" r="r" b="b"/>
                    <a:pathLst>
                      <a:path w="5041" h="3951">
                        <a:moveTo>
                          <a:pt x="0" y="3951"/>
                        </a:moveTo>
                        <a:cubicBezTo>
                          <a:pt x="2179" y="2452"/>
                          <a:pt x="3814" y="1226"/>
                          <a:pt x="5041" y="0"/>
                        </a:cubicBezTo>
                        <a:cubicBezTo>
                          <a:pt x="3543" y="1226"/>
                          <a:pt x="1771" y="2452"/>
                          <a:pt x="0" y="3951"/>
                        </a:cubicBezTo>
                        <a:close/>
                      </a:path>
                    </a:pathLst>
                  </a:custGeom>
                  <a:solidFill>
                    <a:srgbClr val="333333"/>
                  </a:solidFill>
                  <a:ln w="0" cap="flat">
                    <a:noFill/>
                    <a:prstDash val="solid"/>
                    <a:miter/>
                  </a:ln>
                </p:spPr>
                <p:txBody>
                  <a:bodyPr rtlCol="0" anchor="ctr"/>
                  <a:lstStyle/>
                  <a:p>
                    <a:endParaRPr lang="en-US"/>
                  </a:p>
                </p:txBody>
              </p:sp>
              <p:sp>
                <p:nvSpPr>
                  <p:cNvPr id="3678" name="Freeform: Shape 3677">
                    <a:extLst>
                      <a:ext uri="{FF2B5EF4-FFF2-40B4-BE49-F238E27FC236}">
                        <a16:creationId xmlns:a16="http://schemas.microsoft.com/office/drawing/2014/main" id="{CEBB8FAA-EA78-1205-AE41-FC43AC30E7CF}"/>
                      </a:ext>
                    </a:extLst>
                  </p:cNvPr>
                  <p:cNvSpPr/>
                  <p:nvPr/>
                </p:nvSpPr>
                <p:spPr>
                  <a:xfrm>
                    <a:off x="21043908" y="1142012"/>
                    <a:ext cx="1225" cy="2316"/>
                  </a:xfrm>
                  <a:custGeom>
                    <a:avLst/>
                    <a:gdLst>
                      <a:gd name="connsiteX0" fmla="*/ 1226 w 1225"/>
                      <a:gd name="connsiteY0" fmla="*/ 2316 h 2316"/>
                      <a:gd name="connsiteX1" fmla="*/ 0 w 1225"/>
                      <a:gd name="connsiteY1" fmla="*/ 0 h 2316"/>
                      <a:gd name="connsiteX2" fmla="*/ 1226 w 1225"/>
                      <a:gd name="connsiteY2" fmla="*/ 2316 h 2316"/>
                    </a:gdLst>
                    <a:ahLst/>
                    <a:cxnLst>
                      <a:cxn ang="0">
                        <a:pos x="connsiteX0" y="connsiteY0"/>
                      </a:cxn>
                      <a:cxn ang="0">
                        <a:pos x="connsiteX1" y="connsiteY1"/>
                      </a:cxn>
                      <a:cxn ang="0">
                        <a:pos x="connsiteX2" y="connsiteY2"/>
                      </a:cxn>
                    </a:cxnLst>
                    <a:rect l="l" t="t" r="r" b="b"/>
                    <a:pathLst>
                      <a:path w="1225" h="2316">
                        <a:moveTo>
                          <a:pt x="1226" y="2316"/>
                        </a:moveTo>
                        <a:cubicBezTo>
                          <a:pt x="1226" y="2316"/>
                          <a:pt x="546" y="1226"/>
                          <a:pt x="0" y="0"/>
                        </a:cubicBezTo>
                        <a:cubicBezTo>
                          <a:pt x="682" y="1226"/>
                          <a:pt x="953" y="1907"/>
                          <a:pt x="1226" y="2316"/>
                        </a:cubicBezTo>
                        <a:close/>
                      </a:path>
                    </a:pathLst>
                  </a:custGeom>
                  <a:solidFill>
                    <a:srgbClr val="333333"/>
                  </a:solidFill>
                  <a:ln w="0" cap="flat">
                    <a:noFill/>
                    <a:prstDash val="solid"/>
                    <a:miter/>
                  </a:ln>
                </p:spPr>
                <p:txBody>
                  <a:bodyPr rtlCol="0" anchor="ctr"/>
                  <a:lstStyle/>
                  <a:p>
                    <a:endParaRPr lang="en-US"/>
                  </a:p>
                </p:txBody>
              </p:sp>
              <p:sp>
                <p:nvSpPr>
                  <p:cNvPr id="3679" name="Freeform: Shape 3678">
                    <a:extLst>
                      <a:ext uri="{FF2B5EF4-FFF2-40B4-BE49-F238E27FC236}">
                        <a16:creationId xmlns:a16="http://schemas.microsoft.com/office/drawing/2014/main" id="{9DDB51DE-80D6-52A6-E895-813BC27B81A7}"/>
                      </a:ext>
                    </a:extLst>
                  </p:cNvPr>
                  <p:cNvSpPr/>
                  <p:nvPr/>
                </p:nvSpPr>
                <p:spPr>
                  <a:xfrm>
                    <a:off x="21040775" y="1482081"/>
                    <a:ext cx="545" cy="1498"/>
                  </a:xfrm>
                  <a:custGeom>
                    <a:avLst/>
                    <a:gdLst>
                      <a:gd name="connsiteX0" fmla="*/ 0 w 545"/>
                      <a:gd name="connsiteY0" fmla="*/ 1499 h 1498"/>
                      <a:gd name="connsiteX1" fmla="*/ 546 w 545"/>
                      <a:gd name="connsiteY1" fmla="*/ 0 h 1498"/>
                      <a:gd name="connsiteX2" fmla="*/ 136 w 545"/>
                      <a:gd name="connsiteY2" fmla="*/ 817 h 1498"/>
                      <a:gd name="connsiteX3" fmla="*/ 136 w 545"/>
                      <a:gd name="connsiteY3" fmla="*/ 1499 h 1498"/>
                    </a:gdLst>
                    <a:ahLst/>
                    <a:cxnLst>
                      <a:cxn ang="0">
                        <a:pos x="connsiteX0" y="connsiteY0"/>
                      </a:cxn>
                      <a:cxn ang="0">
                        <a:pos x="connsiteX1" y="connsiteY1"/>
                      </a:cxn>
                      <a:cxn ang="0">
                        <a:pos x="connsiteX2" y="connsiteY2"/>
                      </a:cxn>
                      <a:cxn ang="0">
                        <a:pos x="connsiteX3" y="connsiteY3"/>
                      </a:cxn>
                    </a:cxnLst>
                    <a:rect l="l" t="t" r="r" b="b"/>
                    <a:pathLst>
                      <a:path w="545" h="1498">
                        <a:moveTo>
                          <a:pt x="0" y="1499"/>
                        </a:moveTo>
                        <a:cubicBezTo>
                          <a:pt x="0" y="1499"/>
                          <a:pt x="273" y="409"/>
                          <a:pt x="546" y="0"/>
                        </a:cubicBezTo>
                        <a:lnTo>
                          <a:pt x="136" y="817"/>
                        </a:lnTo>
                        <a:lnTo>
                          <a:pt x="136" y="1499"/>
                        </a:lnTo>
                        <a:close/>
                      </a:path>
                    </a:pathLst>
                  </a:custGeom>
                  <a:solidFill>
                    <a:srgbClr val="333333"/>
                  </a:solidFill>
                  <a:ln w="0" cap="flat">
                    <a:noFill/>
                    <a:prstDash val="solid"/>
                    <a:miter/>
                  </a:ln>
                </p:spPr>
                <p:txBody>
                  <a:bodyPr rtlCol="0" anchor="ctr"/>
                  <a:lstStyle/>
                  <a:p>
                    <a:endParaRPr lang="en-US"/>
                  </a:p>
                </p:txBody>
              </p:sp>
              <p:sp>
                <p:nvSpPr>
                  <p:cNvPr id="3680" name="Freeform: Shape 3679">
                    <a:extLst>
                      <a:ext uri="{FF2B5EF4-FFF2-40B4-BE49-F238E27FC236}">
                        <a16:creationId xmlns:a16="http://schemas.microsoft.com/office/drawing/2014/main" id="{05C336D9-C71F-32BC-F2C7-C4ACB227BABC}"/>
                      </a:ext>
                    </a:extLst>
                  </p:cNvPr>
                  <p:cNvSpPr/>
                  <p:nvPr/>
                </p:nvSpPr>
                <p:spPr>
                  <a:xfrm>
                    <a:off x="21015568" y="1475132"/>
                    <a:ext cx="30247" cy="58585"/>
                  </a:xfrm>
                  <a:custGeom>
                    <a:avLst/>
                    <a:gdLst>
                      <a:gd name="connsiteX0" fmla="*/ 12535 w 30247"/>
                      <a:gd name="connsiteY0" fmla="*/ 33108 h 58585"/>
                      <a:gd name="connsiteX1" fmla="*/ 12944 w 30247"/>
                      <a:gd name="connsiteY1" fmla="*/ 31200 h 58585"/>
                      <a:gd name="connsiteX2" fmla="*/ 1 w 30247"/>
                      <a:gd name="connsiteY2" fmla="*/ 58586 h 58585"/>
                      <a:gd name="connsiteX3" fmla="*/ 10084 w 30247"/>
                      <a:gd name="connsiteY3" fmla="*/ 43735 h 58585"/>
                      <a:gd name="connsiteX4" fmla="*/ 19756 w 30247"/>
                      <a:gd name="connsiteY4" fmla="*/ 25206 h 58585"/>
                      <a:gd name="connsiteX5" fmla="*/ 20846 w 30247"/>
                      <a:gd name="connsiteY5" fmla="*/ 18666 h 58585"/>
                      <a:gd name="connsiteX6" fmla="*/ 24117 w 30247"/>
                      <a:gd name="connsiteY6" fmla="*/ 14987 h 58585"/>
                      <a:gd name="connsiteX7" fmla="*/ 30248 w 30247"/>
                      <a:gd name="connsiteY7" fmla="*/ 0 h 58585"/>
                      <a:gd name="connsiteX8" fmla="*/ 24661 w 30247"/>
                      <a:gd name="connsiteY8" fmla="*/ 12943 h 58585"/>
                      <a:gd name="connsiteX9" fmla="*/ 25070 w 30247"/>
                      <a:gd name="connsiteY9" fmla="*/ 8447 h 58585"/>
                      <a:gd name="connsiteX10" fmla="*/ 24661 w 30247"/>
                      <a:gd name="connsiteY10" fmla="*/ 9810 h 58585"/>
                      <a:gd name="connsiteX11" fmla="*/ 12399 w 30247"/>
                      <a:gd name="connsiteY11" fmla="*/ 33108 h 58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247" h="58585">
                        <a:moveTo>
                          <a:pt x="12535" y="33108"/>
                        </a:moveTo>
                        <a:cubicBezTo>
                          <a:pt x="12808" y="32154"/>
                          <a:pt x="12808" y="31745"/>
                          <a:pt x="12944" y="31200"/>
                        </a:cubicBezTo>
                        <a:cubicBezTo>
                          <a:pt x="9129" y="40329"/>
                          <a:pt x="-135" y="55997"/>
                          <a:pt x="1" y="58586"/>
                        </a:cubicBezTo>
                        <a:cubicBezTo>
                          <a:pt x="1636" y="55725"/>
                          <a:pt x="10764" y="40738"/>
                          <a:pt x="10084" y="43735"/>
                        </a:cubicBezTo>
                        <a:cubicBezTo>
                          <a:pt x="12944" y="37468"/>
                          <a:pt x="18394" y="28748"/>
                          <a:pt x="19756" y="25206"/>
                        </a:cubicBezTo>
                        <a:cubicBezTo>
                          <a:pt x="14034" y="35151"/>
                          <a:pt x="18122" y="25751"/>
                          <a:pt x="20846" y="18666"/>
                        </a:cubicBezTo>
                        <a:cubicBezTo>
                          <a:pt x="24117" y="12535"/>
                          <a:pt x="21391" y="20301"/>
                          <a:pt x="24117" y="14987"/>
                        </a:cubicBezTo>
                        <a:cubicBezTo>
                          <a:pt x="26296" y="10082"/>
                          <a:pt x="28340" y="5041"/>
                          <a:pt x="30248" y="0"/>
                        </a:cubicBezTo>
                        <a:cubicBezTo>
                          <a:pt x="28476" y="4360"/>
                          <a:pt x="26569" y="8584"/>
                          <a:pt x="24661" y="12943"/>
                        </a:cubicBezTo>
                        <a:lnTo>
                          <a:pt x="25070" y="8447"/>
                        </a:lnTo>
                        <a:cubicBezTo>
                          <a:pt x="25070" y="8447"/>
                          <a:pt x="24797" y="9265"/>
                          <a:pt x="24661" y="9810"/>
                        </a:cubicBezTo>
                        <a:cubicBezTo>
                          <a:pt x="15534" y="31745"/>
                          <a:pt x="22073" y="10900"/>
                          <a:pt x="12399" y="33108"/>
                        </a:cubicBezTo>
                        <a:close/>
                      </a:path>
                    </a:pathLst>
                  </a:custGeom>
                  <a:solidFill>
                    <a:srgbClr val="333333"/>
                  </a:solidFill>
                  <a:ln w="0" cap="flat">
                    <a:noFill/>
                    <a:prstDash val="solid"/>
                    <a:miter/>
                  </a:ln>
                </p:spPr>
                <p:txBody>
                  <a:bodyPr rtlCol="0" anchor="ctr"/>
                  <a:lstStyle/>
                  <a:p>
                    <a:endParaRPr lang="en-US"/>
                  </a:p>
                </p:txBody>
              </p:sp>
              <p:sp>
                <p:nvSpPr>
                  <p:cNvPr id="3681" name="Freeform: Shape 3680">
                    <a:extLst>
                      <a:ext uri="{FF2B5EF4-FFF2-40B4-BE49-F238E27FC236}">
                        <a16:creationId xmlns:a16="http://schemas.microsoft.com/office/drawing/2014/main" id="{651593E6-98BC-2E3C-36D9-ADCBE497E8F9}"/>
                      </a:ext>
                    </a:extLst>
                  </p:cNvPr>
                  <p:cNvSpPr/>
                  <p:nvPr/>
                </p:nvSpPr>
                <p:spPr>
                  <a:xfrm>
                    <a:off x="21028512" y="1502790"/>
                    <a:ext cx="1362" cy="3542"/>
                  </a:xfrm>
                  <a:custGeom>
                    <a:avLst/>
                    <a:gdLst>
                      <a:gd name="connsiteX0" fmla="*/ 0 w 1362"/>
                      <a:gd name="connsiteY0" fmla="*/ 3542 h 3542"/>
                      <a:gd name="connsiteX1" fmla="*/ 1362 w 1362"/>
                      <a:gd name="connsiteY1" fmla="*/ 0 h 3542"/>
                      <a:gd name="connsiteX2" fmla="*/ 0 w 1362"/>
                      <a:gd name="connsiteY2" fmla="*/ 3542 h 3542"/>
                    </a:gdLst>
                    <a:ahLst/>
                    <a:cxnLst>
                      <a:cxn ang="0">
                        <a:pos x="connsiteX0" y="connsiteY0"/>
                      </a:cxn>
                      <a:cxn ang="0">
                        <a:pos x="connsiteX1" y="connsiteY1"/>
                      </a:cxn>
                      <a:cxn ang="0">
                        <a:pos x="connsiteX2" y="connsiteY2"/>
                      </a:cxn>
                    </a:cxnLst>
                    <a:rect l="l" t="t" r="r" b="b"/>
                    <a:pathLst>
                      <a:path w="1362" h="3542">
                        <a:moveTo>
                          <a:pt x="0" y="3542"/>
                        </a:moveTo>
                        <a:cubicBezTo>
                          <a:pt x="546" y="2180"/>
                          <a:pt x="1089" y="954"/>
                          <a:pt x="1362" y="0"/>
                        </a:cubicBezTo>
                        <a:cubicBezTo>
                          <a:pt x="409" y="2044"/>
                          <a:pt x="136" y="2861"/>
                          <a:pt x="0" y="3542"/>
                        </a:cubicBezTo>
                        <a:close/>
                      </a:path>
                    </a:pathLst>
                  </a:custGeom>
                  <a:solidFill>
                    <a:srgbClr val="333333"/>
                  </a:solidFill>
                  <a:ln w="0" cap="flat">
                    <a:noFill/>
                    <a:prstDash val="solid"/>
                    <a:miter/>
                  </a:ln>
                </p:spPr>
                <p:txBody>
                  <a:bodyPr rtlCol="0" anchor="ctr"/>
                  <a:lstStyle/>
                  <a:p>
                    <a:endParaRPr lang="en-US"/>
                  </a:p>
                </p:txBody>
              </p:sp>
              <p:sp>
                <p:nvSpPr>
                  <p:cNvPr id="3682" name="Freeform: Shape 3681">
                    <a:extLst>
                      <a:ext uri="{FF2B5EF4-FFF2-40B4-BE49-F238E27FC236}">
                        <a16:creationId xmlns:a16="http://schemas.microsoft.com/office/drawing/2014/main" id="{9F1C8574-0184-3949-9449-CBBE9DDFBE76}"/>
                      </a:ext>
                    </a:extLst>
                  </p:cNvPr>
                  <p:cNvSpPr/>
                  <p:nvPr/>
                </p:nvSpPr>
                <p:spPr>
                  <a:xfrm>
                    <a:off x="20973061" y="1586718"/>
                    <a:ext cx="2315" cy="3406"/>
                  </a:xfrm>
                  <a:custGeom>
                    <a:avLst/>
                    <a:gdLst>
                      <a:gd name="connsiteX0" fmla="*/ 2315 w 2315"/>
                      <a:gd name="connsiteY0" fmla="*/ 0 h 3406"/>
                      <a:gd name="connsiteX1" fmla="*/ 0 w 2315"/>
                      <a:gd name="connsiteY1" fmla="*/ 3406 h 3406"/>
                      <a:gd name="connsiteX2" fmla="*/ 2315 w 2315"/>
                      <a:gd name="connsiteY2" fmla="*/ 0 h 3406"/>
                    </a:gdLst>
                    <a:ahLst/>
                    <a:cxnLst>
                      <a:cxn ang="0">
                        <a:pos x="connsiteX0" y="connsiteY0"/>
                      </a:cxn>
                      <a:cxn ang="0">
                        <a:pos x="connsiteX1" y="connsiteY1"/>
                      </a:cxn>
                      <a:cxn ang="0">
                        <a:pos x="connsiteX2" y="connsiteY2"/>
                      </a:cxn>
                    </a:cxnLst>
                    <a:rect l="l" t="t" r="r" b="b"/>
                    <a:pathLst>
                      <a:path w="2315" h="3406">
                        <a:moveTo>
                          <a:pt x="2315" y="0"/>
                        </a:moveTo>
                        <a:cubicBezTo>
                          <a:pt x="1635" y="954"/>
                          <a:pt x="953" y="2044"/>
                          <a:pt x="0" y="3406"/>
                        </a:cubicBezTo>
                        <a:cubicBezTo>
                          <a:pt x="407" y="2725"/>
                          <a:pt x="1499" y="1226"/>
                          <a:pt x="2315" y="0"/>
                        </a:cubicBezTo>
                        <a:close/>
                      </a:path>
                    </a:pathLst>
                  </a:custGeom>
                  <a:solidFill>
                    <a:srgbClr val="333333"/>
                  </a:solidFill>
                  <a:ln w="0" cap="flat">
                    <a:noFill/>
                    <a:prstDash val="solid"/>
                    <a:miter/>
                  </a:ln>
                </p:spPr>
                <p:txBody>
                  <a:bodyPr rtlCol="0" anchor="ctr"/>
                  <a:lstStyle/>
                  <a:p>
                    <a:endParaRPr lang="en-US"/>
                  </a:p>
                </p:txBody>
              </p:sp>
              <p:sp>
                <p:nvSpPr>
                  <p:cNvPr id="3683" name="Freeform: Shape 3682">
                    <a:extLst>
                      <a:ext uri="{FF2B5EF4-FFF2-40B4-BE49-F238E27FC236}">
                        <a16:creationId xmlns:a16="http://schemas.microsoft.com/office/drawing/2014/main" id="{6039C28C-21CD-765F-F7D7-32398E5547FF}"/>
                      </a:ext>
                    </a:extLst>
                  </p:cNvPr>
                  <p:cNvSpPr/>
                  <p:nvPr/>
                </p:nvSpPr>
                <p:spPr>
                  <a:xfrm>
                    <a:off x="21014071" y="1156861"/>
                    <a:ext cx="1463" cy="14034"/>
                  </a:xfrm>
                  <a:custGeom>
                    <a:avLst/>
                    <a:gdLst>
                      <a:gd name="connsiteX0" fmla="*/ 135 w 1463"/>
                      <a:gd name="connsiteY0" fmla="*/ 14034 h 14034"/>
                      <a:gd name="connsiteX1" fmla="*/ 1089 w 1463"/>
                      <a:gd name="connsiteY1" fmla="*/ 1 h 14034"/>
                      <a:gd name="connsiteX2" fmla="*/ 0 w 1463"/>
                      <a:gd name="connsiteY2" fmla="*/ 12399 h 14034"/>
                      <a:gd name="connsiteX3" fmla="*/ 0 w 1463"/>
                      <a:gd name="connsiteY3" fmla="*/ 14034 h 14034"/>
                    </a:gdLst>
                    <a:ahLst/>
                    <a:cxnLst>
                      <a:cxn ang="0">
                        <a:pos x="connsiteX0" y="connsiteY0"/>
                      </a:cxn>
                      <a:cxn ang="0">
                        <a:pos x="connsiteX1" y="connsiteY1"/>
                      </a:cxn>
                      <a:cxn ang="0">
                        <a:pos x="connsiteX2" y="connsiteY2"/>
                      </a:cxn>
                      <a:cxn ang="0">
                        <a:pos x="connsiteX3" y="connsiteY3"/>
                      </a:cxn>
                    </a:cxnLst>
                    <a:rect l="l" t="t" r="r" b="b"/>
                    <a:pathLst>
                      <a:path w="1463" h="14034">
                        <a:moveTo>
                          <a:pt x="135" y="14034"/>
                        </a:moveTo>
                        <a:cubicBezTo>
                          <a:pt x="135" y="14034"/>
                          <a:pt x="2315" y="-135"/>
                          <a:pt x="1089" y="1"/>
                        </a:cubicBezTo>
                        <a:cubicBezTo>
                          <a:pt x="680" y="4088"/>
                          <a:pt x="407" y="8312"/>
                          <a:pt x="0" y="12399"/>
                        </a:cubicBezTo>
                        <a:lnTo>
                          <a:pt x="0" y="14034"/>
                        </a:lnTo>
                        <a:close/>
                      </a:path>
                    </a:pathLst>
                  </a:custGeom>
                  <a:solidFill>
                    <a:srgbClr val="333333"/>
                  </a:solidFill>
                  <a:ln w="0" cap="flat">
                    <a:noFill/>
                    <a:prstDash val="solid"/>
                    <a:miter/>
                  </a:ln>
                </p:spPr>
                <p:txBody>
                  <a:bodyPr rtlCol="0" anchor="ctr"/>
                  <a:lstStyle/>
                  <a:p>
                    <a:endParaRPr lang="en-US"/>
                  </a:p>
                </p:txBody>
              </p:sp>
              <p:sp>
                <p:nvSpPr>
                  <p:cNvPr id="3684" name="Freeform: Shape 3683">
                    <a:extLst>
                      <a:ext uri="{FF2B5EF4-FFF2-40B4-BE49-F238E27FC236}">
                        <a16:creationId xmlns:a16="http://schemas.microsoft.com/office/drawing/2014/main" id="{E3F66D6E-2846-7161-9F14-7BD28D6A346C}"/>
                      </a:ext>
                    </a:extLst>
                  </p:cNvPr>
                  <p:cNvSpPr/>
                  <p:nvPr/>
                </p:nvSpPr>
                <p:spPr>
                  <a:xfrm>
                    <a:off x="20774823" y="1751712"/>
                    <a:ext cx="4904" cy="2452"/>
                  </a:xfrm>
                  <a:custGeom>
                    <a:avLst/>
                    <a:gdLst>
                      <a:gd name="connsiteX0" fmla="*/ 0 w 4904"/>
                      <a:gd name="connsiteY0" fmla="*/ 2452 h 2452"/>
                      <a:gd name="connsiteX1" fmla="*/ 4224 w 4904"/>
                      <a:gd name="connsiteY1" fmla="*/ 545 h 2452"/>
                      <a:gd name="connsiteX2" fmla="*/ 4905 w 4904"/>
                      <a:gd name="connsiteY2" fmla="*/ 0 h 2452"/>
                      <a:gd name="connsiteX3" fmla="*/ 0 w 4904"/>
                      <a:gd name="connsiteY3" fmla="*/ 2452 h 2452"/>
                    </a:gdLst>
                    <a:ahLst/>
                    <a:cxnLst>
                      <a:cxn ang="0">
                        <a:pos x="connsiteX0" y="connsiteY0"/>
                      </a:cxn>
                      <a:cxn ang="0">
                        <a:pos x="connsiteX1" y="connsiteY1"/>
                      </a:cxn>
                      <a:cxn ang="0">
                        <a:pos x="connsiteX2" y="connsiteY2"/>
                      </a:cxn>
                      <a:cxn ang="0">
                        <a:pos x="connsiteX3" y="connsiteY3"/>
                      </a:cxn>
                    </a:cxnLst>
                    <a:rect l="l" t="t" r="r" b="b"/>
                    <a:pathLst>
                      <a:path w="4904" h="2452">
                        <a:moveTo>
                          <a:pt x="0" y="2452"/>
                        </a:moveTo>
                        <a:lnTo>
                          <a:pt x="4224" y="545"/>
                        </a:lnTo>
                        <a:cubicBezTo>
                          <a:pt x="4224" y="545"/>
                          <a:pt x="4768" y="136"/>
                          <a:pt x="4905" y="0"/>
                        </a:cubicBezTo>
                        <a:cubicBezTo>
                          <a:pt x="3952" y="272"/>
                          <a:pt x="1226" y="1771"/>
                          <a:pt x="0" y="2452"/>
                        </a:cubicBezTo>
                        <a:close/>
                      </a:path>
                    </a:pathLst>
                  </a:custGeom>
                  <a:solidFill>
                    <a:srgbClr val="333333"/>
                  </a:solidFill>
                  <a:ln w="0" cap="flat">
                    <a:noFill/>
                    <a:prstDash val="solid"/>
                    <a:miter/>
                  </a:ln>
                </p:spPr>
                <p:txBody>
                  <a:bodyPr rtlCol="0" anchor="ctr"/>
                  <a:lstStyle/>
                  <a:p>
                    <a:endParaRPr lang="en-US"/>
                  </a:p>
                </p:txBody>
              </p:sp>
              <p:sp>
                <p:nvSpPr>
                  <p:cNvPr id="3685" name="Freeform: Shape 3684">
                    <a:extLst>
                      <a:ext uri="{FF2B5EF4-FFF2-40B4-BE49-F238E27FC236}">
                        <a16:creationId xmlns:a16="http://schemas.microsoft.com/office/drawing/2014/main" id="{0992D654-0E97-BF34-C297-3214EE60A909}"/>
                      </a:ext>
                    </a:extLst>
                  </p:cNvPr>
                  <p:cNvSpPr/>
                  <p:nvPr/>
                </p:nvSpPr>
                <p:spPr>
                  <a:xfrm>
                    <a:off x="21024153" y="1518867"/>
                    <a:ext cx="1498" cy="4087"/>
                  </a:xfrm>
                  <a:custGeom>
                    <a:avLst/>
                    <a:gdLst>
                      <a:gd name="connsiteX0" fmla="*/ 0 w 1498"/>
                      <a:gd name="connsiteY0" fmla="*/ 4087 h 4087"/>
                      <a:gd name="connsiteX1" fmla="*/ 1499 w 1498"/>
                      <a:gd name="connsiteY1" fmla="*/ 0 h 4087"/>
                      <a:gd name="connsiteX2" fmla="*/ 0 w 1498"/>
                      <a:gd name="connsiteY2" fmla="*/ 4087 h 4087"/>
                    </a:gdLst>
                    <a:ahLst/>
                    <a:cxnLst>
                      <a:cxn ang="0">
                        <a:pos x="connsiteX0" y="connsiteY0"/>
                      </a:cxn>
                      <a:cxn ang="0">
                        <a:pos x="connsiteX1" y="connsiteY1"/>
                      </a:cxn>
                      <a:cxn ang="0">
                        <a:pos x="connsiteX2" y="connsiteY2"/>
                      </a:cxn>
                    </a:cxnLst>
                    <a:rect l="l" t="t" r="r" b="b"/>
                    <a:pathLst>
                      <a:path w="1498" h="4087">
                        <a:moveTo>
                          <a:pt x="0" y="4087"/>
                        </a:moveTo>
                        <a:cubicBezTo>
                          <a:pt x="1089" y="1771"/>
                          <a:pt x="1362" y="681"/>
                          <a:pt x="1499" y="0"/>
                        </a:cubicBezTo>
                        <a:cubicBezTo>
                          <a:pt x="817" y="1499"/>
                          <a:pt x="271" y="2861"/>
                          <a:pt x="0" y="4087"/>
                        </a:cubicBezTo>
                        <a:close/>
                      </a:path>
                    </a:pathLst>
                  </a:custGeom>
                  <a:solidFill>
                    <a:srgbClr val="333333"/>
                  </a:solidFill>
                  <a:ln w="0" cap="flat">
                    <a:noFill/>
                    <a:prstDash val="solid"/>
                    <a:miter/>
                  </a:ln>
                </p:spPr>
                <p:txBody>
                  <a:bodyPr rtlCol="0" anchor="ctr"/>
                  <a:lstStyle/>
                  <a:p>
                    <a:endParaRPr lang="en-US"/>
                  </a:p>
                </p:txBody>
              </p:sp>
              <p:sp>
                <p:nvSpPr>
                  <p:cNvPr id="3686" name="Freeform: Shape 3685">
                    <a:extLst>
                      <a:ext uri="{FF2B5EF4-FFF2-40B4-BE49-F238E27FC236}">
                        <a16:creationId xmlns:a16="http://schemas.microsoft.com/office/drawing/2014/main" id="{8A54E5AD-3DBD-E9D1-3235-FEE253BCFEDC}"/>
                      </a:ext>
                    </a:extLst>
                  </p:cNvPr>
                  <p:cNvSpPr/>
                  <p:nvPr/>
                </p:nvSpPr>
                <p:spPr>
                  <a:xfrm>
                    <a:off x="20757928" y="1752120"/>
                    <a:ext cx="14986" cy="6267"/>
                  </a:xfrm>
                  <a:custGeom>
                    <a:avLst/>
                    <a:gdLst>
                      <a:gd name="connsiteX0" fmla="*/ 14987 w 14986"/>
                      <a:gd name="connsiteY0" fmla="*/ 0 h 6267"/>
                      <a:gd name="connsiteX1" fmla="*/ 9673 w 14986"/>
                      <a:gd name="connsiteY1" fmla="*/ 1090 h 6267"/>
                      <a:gd name="connsiteX2" fmla="*/ 0 w 14986"/>
                      <a:gd name="connsiteY2" fmla="*/ 6267 h 6267"/>
                      <a:gd name="connsiteX3" fmla="*/ 14987 w 14986"/>
                      <a:gd name="connsiteY3" fmla="*/ 136 h 6267"/>
                    </a:gdLst>
                    <a:ahLst/>
                    <a:cxnLst>
                      <a:cxn ang="0">
                        <a:pos x="connsiteX0" y="connsiteY0"/>
                      </a:cxn>
                      <a:cxn ang="0">
                        <a:pos x="connsiteX1" y="connsiteY1"/>
                      </a:cxn>
                      <a:cxn ang="0">
                        <a:pos x="connsiteX2" y="connsiteY2"/>
                      </a:cxn>
                      <a:cxn ang="0">
                        <a:pos x="connsiteX3" y="connsiteY3"/>
                      </a:cxn>
                    </a:cxnLst>
                    <a:rect l="l" t="t" r="r" b="b"/>
                    <a:pathLst>
                      <a:path w="14986" h="6267">
                        <a:moveTo>
                          <a:pt x="14987" y="0"/>
                        </a:moveTo>
                        <a:cubicBezTo>
                          <a:pt x="13079" y="545"/>
                          <a:pt x="10218" y="1226"/>
                          <a:pt x="9673" y="1090"/>
                        </a:cubicBezTo>
                        <a:cubicBezTo>
                          <a:pt x="5994" y="2725"/>
                          <a:pt x="3679" y="4360"/>
                          <a:pt x="0" y="6267"/>
                        </a:cubicBezTo>
                        <a:cubicBezTo>
                          <a:pt x="4223" y="4224"/>
                          <a:pt x="9129" y="2180"/>
                          <a:pt x="14987" y="136"/>
                        </a:cubicBezTo>
                        <a:close/>
                      </a:path>
                    </a:pathLst>
                  </a:custGeom>
                  <a:solidFill>
                    <a:srgbClr val="333333"/>
                  </a:solidFill>
                  <a:ln w="0" cap="flat">
                    <a:noFill/>
                    <a:prstDash val="solid"/>
                    <a:miter/>
                  </a:ln>
                </p:spPr>
                <p:txBody>
                  <a:bodyPr rtlCol="0" anchor="ctr"/>
                  <a:lstStyle/>
                  <a:p>
                    <a:endParaRPr lang="en-US"/>
                  </a:p>
                </p:txBody>
              </p:sp>
              <p:sp>
                <p:nvSpPr>
                  <p:cNvPr id="3687" name="Freeform: Shape 3686">
                    <a:extLst>
                      <a:ext uri="{FF2B5EF4-FFF2-40B4-BE49-F238E27FC236}">
                        <a16:creationId xmlns:a16="http://schemas.microsoft.com/office/drawing/2014/main" id="{6E7CDDB9-6E72-9267-D21E-44D453F267A6}"/>
                      </a:ext>
                    </a:extLst>
                  </p:cNvPr>
                  <p:cNvSpPr/>
                  <p:nvPr/>
                </p:nvSpPr>
                <p:spPr>
                  <a:xfrm>
                    <a:off x="20757656" y="1758387"/>
                    <a:ext cx="272" cy="13624"/>
                  </a:xfrm>
                  <a:custGeom>
                    <a:avLst/>
                    <a:gdLst>
                      <a:gd name="connsiteX0" fmla="*/ 0 w 272"/>
                      <a:gd name="connsiteY0" fmla="*/ 0 h 13624"/>
                      <a:gd name="connsiteX1" fmla="*/ 273 w 272"/>
                      <a:gd name="connsiteY1" fmla="*/ 0 h 13624"/>
                      <a:gd name="connsiteX2" fmla="*/ 0 w 272"/>
                      <a:gd name="connsiteY2" fmla="*/ 0 h 13624"/>
                    </a:gdLst>
                    <a:ahLst/>
                    <a:cxnLst>
                      <a:cxn ang="0">
                        <a:pos x="connsiteX0" y="connsiteY0"/>
                      </a:cxn>
                      <a:cxn ang="0">
                        <a:pos x="connsiteX1" y="connsiteY1"/>
                      </a:cxn>
                      <a:cxn ang="0">
                        <a:pos x="connsiteX2" y="connsiteY2"/>
                      </a:cxn>
                    </a:cxnLst>
                    <a:rect l="l" t="t" r="r" b="b"/>
                    <a:pathLst>
                      <a:path w="272" h="13624">
                        <a:moveTo>
                          <a:pt x="0" y="0"/>
                        </a:moveTo>
                        <a:lnTo>
                          <a:pt x="273" y="0"/>
                        </a:lnTo>
                        <a:cubicBezTo>
                          <a:pt x="273" y="0"/>
                          <a:pt x="0" y="0"/>
                          <a:pt x="0" y="0"/>
                        </a:cubicBezTo>
                        <a:close/>
                      </a:path>
                    </a:pathLst>
                  </a:custGeom>
                  <a:solidFill>
                    <a:srgbClr val="333333"/>
                  </a:solidFill>
                  <a:ln w="0" cap="flat">
                    <a:noFill/>
                    <a:prstDash val="solid"/>
                    <a:miter/>
                  </a:ln>
                </p:spPr>
                <p:txBody>
                  <a:bodyPr rtlCol="0" anchor="ctr"/>
                  <a:lstStyle/>
                  <a:p>
                    <a:endParaRPr lang="en-US"/>
                  </a:p>
                </p:txBody>
              </p:sp>
              <p:sp>
                <p:nvSpPr>
                  <p:cNvPr id="3688" name="Freeform: Shape 3687">
                    <a:extLst>
                      <a:ext uri="{FF2B5EF4-FFF2-40B4-BE49-F238E27FC236}">
                        <a16:creationId xmlns:a16="http://schemas.microsoft.com/office/drawing/2014/main" id="{91248639-9FF6-54E6-7397-63817D77C857}"/>
                      </a:ext>
                    </a:extLst>
                  </p:cNvPr>
                  <p:cNvSpPr/>
                  <p:nvPr/>
                </p:nvSpPr>
                <p:spPr>
                  <a:xfrm>
                    <a:off x="20325484" y="1026655"/>
                    <a:ext cx="774829" cy="794678"/>
                  </a:xfrm>
                  <a:custGeom>
                    <a:avLst/>
                    <a:gdLst>
                      <a:gd name="connsiteX0" fmla="*/ 687768 w 774829"/>
                      <a:gd name="connsiteY0" fmla="*/ 152416 h 794678"/>
                      <a:gd name="connsiteX1" fmla="*/ 687768 w 774829"/>
                      <a:gd name="connsiteY1" fmla="*/ 156094 h 794678"/>
                      <a:gd name="connsiteX2" fmla="*/ 687768 w 774829"/>
                      <a:gd name="connsiteY2" fmla="*/ 154187 h 794678"/>
                      <a:gd name="connsiteX3" fmla="*/ 686406 w 774829"/>
                      <a:gd name="connsiteY3" fmla="*/ 163724 h 794678"/>
                      <a:gd name="connsiteX4" fmla="*/ 686270 w 774829"/>
                      <a:gd name="connsiteY4" fmla="*/ 167675 h 794678"/>
                      <a:gd name="connsiteX5" fmla="*/ 686134 w 774829"/>
                      <a:gd name="connsiteY5" fmla="*/ 166313 h 794678"/>
                      <a:gd name="connsiteX6" fmla="*/ 685724 w 774829"/>
                      <a:gd name="connsiteY6" fmla="*/ 169310 h 794678"/>
                      <a:gd name="connsiteX7" fmla="*/ 684635 w 774829"/>
                      <a:gd name="connsiteY7" fmla="*/ 201464 h 794678"/>
                      <a:gd name="connsiteX8" fmla="*/ 682046 w 774829"/>
                      <a:gd name="connsiteY8" fmla="*/ 222991 h 794678"/>
                      <a:gd name="connsiteX9" fmla="*/ 682864 w 774829"/>
                      <a:gd name="connsiteY9" fmla="*/ 213045 h 794678"/>
                      <a:gd name="connsiteX10" fmla="*/ 676052 w 774829"/>
                      <a:gd name="connsiteY10" fmla="*/ 246016 h 794678"/>
                      <a:gd name="connsiteX11" fmla="*/ 677959 w 774829"/>
                      <a:gd name="connsiteY11" fmla="*/ 235662 h 794678"/>
                      <a:gd name="connsiteX12" fmla="*/ 675642 w 774829"/>
                      <a:gd name="connsiteY12" fmla="*/ 259505 h 794678"/>
                      <a:gd name="connsiteX13" fmla="*/ 676733 w 774829"/>
                      <a:gd name="connsiteY13" fmla="*/ 244245 h 794678"/>
                      <a:gd name="connsiteX14" fmla="*/ 667195 w 774829"/>
                      <a:gd name="connsiteY14" fmla="*/ 285664 h 794678"/>
                      <a:gd name="connsiteX15" fmla="*/ 659837 w 774829"/>
                      <a:gd name="connsiteY15" fmla="*/ 299561 h 794678"/>
                      <a:gd name="connsiteX16" fmla="*/ 662154 w 774829"/>
                      <a:gd name="connsiteY16" fmla="*/ 300379 h 794678"/>
                      <a:gd name="connsiteX17" fmla="*/ 658612 w 774829"/>
                      <a:gd name="connsiteY17" fmla="*/ 314139 h 794678"/>
                      <a:gd name="connsiteX18" fmla="*/ 658612 w 774829"/>
                      <a:gd name="connsiteY18" fmla="*/ 312913 h 794678"/>
                      <a:gd name="connsiteX19" fmla="*/ 648393 w 774829"/>
                      <a:gd name="connsiteY19" fmla="*/ 348065 h 794678"/>
                      <a:gd name="connsiteX20" fmla="*/ 636949 w 774829"/>
                      <a:gd name="connsiteY20" fmla="*/ 375859 h 794678"/>
                      <a:gd name="connsiteX21" fmla="*/ 625232 w 774829"/>
                      <a:gd name="connsiteY21" fmla="*/ 399838 h 794678"/>
                      <a:gd name="connsiteX22" fmla="*/ 615694 w 774829"/>
                      <a:gd name="connsiteY22" fmla="*/ 411146 h 794678"/>
                      <a:gd name="connsiteX23" fmla="*/ 606703 w 774829"/>
                      <a:gd name="connsiteY23" fmla="*/ 433627 h 794678"/>
                      <a:gd name="connsiteX24" fmla="*/ 615423 w 774829"/>
                      <a:gd name="connsiteY24" fmla="*/ 414825 h 794678"/>
                      <a:gd name="connsiteX25" fmla="*/ 622779 w 774829"/>
                      <a:gd name="connsiteY25" fmla="*/ 406786 h 794678"/>
                      <a:gd name="connsiteX26" fmla="*/ 599481 w 774829"/>
                      <a:gd name="connsiteY26" fmla="*/ 445344 h 794678"/>
                      <a:gd name="connsiteX27" fmla="*/ 600980 w 774829"/>
                      <a:gd name="connsiteY27" fmla="*/ 442619 h 794678"/>
                      <a:gd name="connsiteX28" fmla="*/ 576455 w 774829"/>
                      <a:gd name="connsiteY28" fmla="*/ 474228 h 794678"/>
                      <a:gd name="connsiteX29" fmla="*/ 570597 w 774829"/>
                      <a:gd name="connsiteY29" fmla="*/ 483765 h 794678"/>
                      <a:gd name="connsiteX30" fmla="*/ 570734 w 774829"/>
                      <a:gd name="connsiteY30" fmla="*/ 482812 h 794678"/>
                      <a:gd name="connsiteX31" fmla="*/ 549206 w 774829"/>
                      <a:gd name="connsiteY31" fmla="*/ 508153 h 794678"/>
                      <a:gd name="connsiteX32" fmla="*/ 550297 w 774829"/>
                      <a:gd name="connsiteY32" fmla="*/ 506246 h 794678"/>
                      <a:gd name="connsiteX33" fmla="*/ 530133 w 774829"/>
                      <a:gd name="connsiteY33" fmla="*/ 530498 h 794678"/>
                      <a:gd name="connsiteX34" fmla="*/ 531768 w 774829"/>
                      <a:gd name="connsiteY34" fmla="*/ 525865 h 794678"/>
                      <a:gd name="connsiteX35" fmla="*/ 494571 w 774829"/>
                      <a:gd name="connsiteY35" fmla="*/ 565513 h 794678"/>
                      <a:gd name="connsiteX36" fmla="*/ 484353 w 774829"/>
                      <a:gd name="connsiteY36" fmla="*/ 573551 h 794678"/>
                      <a:gd name="connsiteX37" fmla="*/ 493755 w 774829"/>
                      <a:gd name="connsiteY37" fmla="*/ 561834 h 794678"/>
                      <a:gd name="connsiteX38" fmla="*/ 482310 w 774829"/>
                      <a:gd name="connsiteY38" fmla="*/ 572734 h 794678"/>
                      <a:gd name="connsiteX39" fmla="*/ 488714 w 774829"/>
                      <a:gd name="connsiteY39" fmla="*/ 563742 h 794678"/>
                      <a:gd name="connsiteX40" fmla="*/ 474407 w 774829"/>
                      <a:gd name="connsiteY40" fmla="*/ 576413 h 794678"/>
                      <a:gd name="connsiteX41" fmla="*/ 467051 w 774829"/>
                      <a:gd name="connsiteY41" fmla="*/ 584860 h 794678"/>
                      <a:gd name="connsiteX42" fmla="*/ 456833 w 774829"/>
                      <a:gd name="connsiteY42" fmla="*/ 590991 h 794678"/>
                      <a:gd name="connsiteX43" fmla="*/ 436803 w 774829"/>
                      <a:gd name="connsiteY43" fmla="*/ 606795 h 794678"/>
                      <a:gd name="connsiteX44" fmla="*/ 446614 w 774829"/>
                      <a:gd name="connsiteY44" fmla="*/ 600937 h 794678"/>
                      <a:gd name="connsiteX45" fmla="*/ 432989 w 774829"/>
                      <a:gd name="connsiteY45" fmla="*/ 612109 h 794678"/>
                      <a:gd name="connsiteX46" fmla="*/ 401925 w 774829"/>
                      <a:gd name="connsiteY46" fmla="*/ 628867 h 794678"/>
                      <a:gd name="connsiteX47" fmla="*/ 322629 w 774829"/>
                      <a:gd name="connsiteY47" fmla="*/ 672057 h 794678"/>
                      <a:gd name="connsiteX48" fmla="*/ 311185 w 774829"/>
                      <a:gd name="connsiteY48" fmla="*/ 675054 h 794678"/>
                      <a:gd name="connsiteX49" fmla="*/ 256687 w 774829"/>
                      <a:gd name="connsiteY49" fmla="*/ 698761 h 794678"/>
                      <a:gd name="connsiteX50" fmla="*/ 265543 w 774829"/>
                      <a:gd name="connsiteY50" fmla="*/ 694538 h 794678"/>
                      <a:gd name="connsiteX51" fmla="*/ 216495 w 774829"/>
                      <a:gd name="connsiteY51" fmla="*/ 711160 h 794678"/>
                      <a:gd name="connsiteX52" fmla="*/ 221672 w 774829"/>
                      <a:gd name="connsiteY52" fmla="*/ 708571 h 794678"/>
                      <a:gd name="connsiteX53" fmla="*/ 206957 w 774829"/>
                      <a:gd name="connsiteY53" fmla="*/ 714702 h 794678"/>
                      <a:gd name="connsiteX54" fmla="*/ 209273 w 774829"/>
                      <a:gd name="connsiteY54" fmla="*/ 713339 h 794678"/>
                      <a:gd name="connsiteX55" fmla="*/ 87061 w 774829"/>
                      <a:gd name="connsiteY55" fmla="*/ 747537 h 794678"/>
                      <a:gd name="connsiteX56" fmla="*/ 104228 w 774829"/>
                      <a:gd name="connsiteY56" fmla="*/ 741270 h 794678"/>
                      <a:gd name="connsiteX57" fmla="*/ 91693 w 774829"/>
                      <a:gd name="connsiteY57" fmla="*/ 743995 h 794678"/>
                      <a:gd name="connsiteX58" fmla="*/ 69894 w 774829"/>
                      <a:gd name="connsiteY58" fmla="*/ 750126 h 794678"/>
                      <a:gd name="connsiteX59" fmla="*/ 68803 w 774829"/>
                      <a:gd name="connsiteY59" fmla="*/ 749308 h 794678"/>
                      <a:gd name="connsiteX60" fmla="*/ 0 w 774829"/>
                      <a:gd name="connsiteY60" fmla="*/ 764704 h 794678"/>
                      <a:gd name="connsiteX61" fmla="*/ 36242 w 774829"/>
                      <a:gd name="connsiteY61" fmla="*/ 754622 h 794678"/>
                      <a:gd name="connsiteX62" fmla="*/ 26976 w 774829"/>
                      <a:gd name="connsiteY62" fmla="*/ 755167 h 794678"/>
                      <a:gd name="connsiteX63" fmla="*/ 42918 w 774829"/>
                      <a:gd name="connsiteY63" fmla="*/ 750535 h 794678"/>
                      <a:gd name="connsiteX64" fmla="*/ 23707 w 774829"/>
                      <a:gd name="connsiteY64" fmla="*/ 754213 h 794678"/>
                      <a:gd name="connsiteX65" fmla="*/ 30655 w 774829"/>
                      <a:gd name="connsiteY65" fmla="*/ 751897 h 794678"/>
                      <a:gd name="connsiteX66" fmla="*/ 13761 w 774829"/>
                      <a:gd name="connsiteY66" fmla="*/ 755712 h 794678"/>
                      <a:gd name="connsiteX67" fmla="*/ 86788 w 774829"/>
                      <a:gd name="connsiteY67" fmla="*/ 738000 h 794678"/>
                      <a:gd name="connsiteX68" fmla="*/ 83791 w 774829"/>
                      <a:gd name="connsiteY68" fmla="*/ 739499 h 794678"/>
                      <a:gd name="connsiteX69" fmla="*/ 106271 w 774829"/>
                      <a:gd name="connsiteY69" fmla="*/ 734730 h 794678"/>
                      <a:gd name="connsiteX70" fmla="*/ 96598 w 774829"/>
                      <a:gd name="connsiteY70" fmla="*/ 735956 h 794678"/>
                      <a:gd name="connsiteX71" fmla="*/ 104909 w 774829"/>
                      <a:gd name="connsiteY71" fmla="*/ 732959 h 794678"/>
                      <a:gd name="connsiteX72" fmla="*/ 141969 w 774829"/>
                      <a:gd name="connsiteY72" fmla="*/ 726010 h 794678"/>
                      <a:gd name="connsiteX73" fmla="*/ 164584 w 774829"/>
                      <a:gd name="connsiteY73" fmla="*/ 717154 h 794678"/>
                      <a:gd name="connsiteX74" fmla="*/ 173304 w 774829"/>
                      <a:gd name="connsiteY74" fmla="*/ 716201 h 794678"/>
                      <a:gd name="connsiteX75" fmla="*/ 227666 w 774829"/>
                      <a:gd name="connsiteY75" fmla="*/ 697535 h 794678"/>
                      <a:gd name="connsiteX76" fmla="*/ 223851 w 774829"/>
                      <a:gd name="connsiteY76" fmla="*/ 698761 h 794678"/>
                      <a:gd name="connsiteX77" fmla="*/ 227803 w 774829"/>
                      <a:gd name="connsiteY77" fmla="*/ 698761 h 794678"/>
                      <a:gd name="connsiteX78" fmla="*/ 261728 w 774829"/>
                      <a:gd name="connsiteY78" fmla="*/ 687044 h 794678"/>
                      <a:gd name="connsiteX79" fmla="*/ 317997 w 774829"/>
                      <a:gd name="connsiteY79" fmla="*/ 660204 h 794678"/>
                      <a:gd name="connsiteX80" fmla="*/ 289659 w 774829"/>
                      <a:gd name="connsiteY80" fmla="*/ 675463 h 794678"/>
                      <a:gd name="connsiteX81" fmla="*/ 305327 w 774829"/>
                      <a:gd name="connsiteY81" fmla="*/ 668923 h 794678"/>
                      <a:gd name="connsiteX82" fmla="*/ 286662 w 774829"/>
                      <a:gd name="connsiteY82" fmla="*/ 678597 h 794678"/>
                      <a:gd name="connsiteX83" fmla="*/ 317181 w 774829"/>
                      <a:gd name="connsiteY83" fmla="*/ 663610 h 794678"/>
                      <a:gd name="connsiteX84" fmla="*/ 324264 w 774829"/>
                      <a:gd name="connsiteY84" fmla="*/ 661430 h 794678"/>
                      <a:gd name="connsiteX85" fmla="*/ 325355 w 774829"/>
                      <a:gd name="connsiteY85" fmla="*/ 659522 h 794678"/>
                      <a:gd name="connsiteX86" fmla="*/ 328079 w 774829"/>
                      <a:gd name="connsiteY86" fmla="*/ 658569 h 794678"/>
                      <a:gd name="connsiteX87" fmla="*/ 350424 w 774829"/>
                      <a:gd name="connsiteY87" fmla="*/ 646988 h 794678"/>
                      <a:gd name="connsiteX88" fmla="*/ 338843 w 774829"/>
                      <a:gd name="connsiteY88" fmla="*/ 650803 h 794678"/>
                      <a:gd name="connsiteX89" fmla="*/ 330532 w 774829"/>
                      <a:gd name="connsiteY89" fmla="*/ 655708 h 794678"/>
                      <a:gd name="connsiteX90" fmla="*/ 324400 w 774829"/>
                      <a:gd name="connsiteY90" fmla="*/ 657070 h 794678"/>
                      <a:gd name="connsiteX91" fmla="*/ 357782 w 774829"/>
                      <a:gd name="connsiteY91" fmla="*/ 640175 h 794678"/>
                      <a:gd name="connsiteX92" fmla="*/ 360779 w 774829"/>
                      <a:gd name="connsiteY92" fmla="*/ 639903 h 794678"/>
                      <a:gd name="connsiteX93" fmla="*/ 390345 w 774829"/>
                      <a:gd name="connsiteY93" fmla="*/ 623826 h 794678"/>
                      <a:gd name="connsiteX94" fmla="*/ 388300 w 774829"/>
                      <a:gd name="connsiteY94" fmla="*/ 625597 h 794678"/>
                      <a:gd name="connsiteX95" fmla="*/ 424950 w 774829"/>
                      <a:gd name="connsiteY95" fmla="*/ 603798 h 794678"/>
                      <a:gd name="connsiteX96" fmla="*/ 455878 w 774829"/>
                      <a:gd name="connsiteY96" fmla="*/ 577230 h 794678"/>
                      <a:gd name="connsiteX97" fmla="*/ 474134 w 774829"/>
                      <a:gd name="connsiteY97" fmla="*/ 562788 h 794678"/>
                      <a:gd name="connsiteX98" fmla="*/ 496342 w 774829"/>
                      <a:gd name="connsiteY98" fmla="*/ 542624 h 794678"/>
                      <a:gd name="connsiteX99" fmla="*/ 486124 w 774829"/>
                      <a:gd name="connsiteY99" fmla="*/ 553932 h 794678"/>
                      <a:gd name="connsiteX100" fmla="*/ 501656 w 774829"/>
                      <a:gd name="connsiteY100" fmla="*/ 540171 h 794678"/>
                      <a:gd name="connsiteX101" fmla="*/ 496342 w 774829"/>
                      <a:gd name="connsiteY101" fmla="*/ 547256 h 794678"/>
                      <a:gd name="connsiteX102" fmla="*/ 514873 w 774829"/>
                      <a:gd name="connsiteY102" fmla="*/ 528590 h 794678"/>
                      <a:gd name="connsiteX103" fmla="*/ 505881 w 774829"/>
                      <a:gd name="connsiteY103" fmla="*/ 535130 h 794678"/>
                      <a:gd name="connsiteX104" fmla="*/ 537216 w 774829"/>
                      <a:gd name="connsiteY104" fmla="*/ 500115 h 794678"/>
                      <a:gd name="connsiteX105" fmla="*/ 543076 w 774829"/>
                      <a:gd name="connsiteY105" fmla="*/ 495210 h 794678"/>
                      <a:gd name="connsiteX106" fmla="*/ 545392 w 774829"/>
                      <a:gd name="connsiteY106" fmla="*/ 490986 h 794678"/>
                      <a:gd name="connsiteX107" fmla="*/ 546891 w 774829"/>
                      <a:gd name="connsiteY107" fmla="*/ 491531 h 794678"/>
                      <a:gd name="connsiteX108" fmla="*/ 576864 w 774829"/>
                      <a:gd name="connsiteY108" fmla="*/ 448750 h 794678"/>
                      <a:gd name="connsiteX109" fmla="*/ 575366 w 774829"/>
                      <a:gd name="connsiteY109" fmla="*/ 453246 h 794678"/>
                      <a:gd name="connsiteX110" fmla="*/ 576591 w 774829"/>
                      <a:gd name="connsiteY110" fmla="*/ 454200 h 794678"/>
                      <a:gd name="connsiteX111" fmla="*/ 561332 w 774829"/>
                      <a:gd name="connsiteY111" fmla="*/ 477225 h 794678"/>
                      <a:gd name="connsiteX112" fmla="*/ 568417 w 774829"/>
                      <a:gd name="connsiteY112" fmla="*/ 469868 h 794678"/>
                      <a:gd name="connsiteX113" fmla="*/ 574276 w 774829"/>
                      <a:gd name="connsiteY113" fmla="*/ 460331 h 794678"/>
                      <a:gd name="connsiteX114" fmla="*/ 572778 w 774829"/>
                      <a:gd name="connsiteY114" fmla="*/ 462238 h 794678"/>
                      <a:gd name="connsiteX115" fmla="*/ 609836 w 774829"/>
                      <a:gd name="connsiteY115" fmla="*/ 400519 h 794678"/>
                      <a:gd name="connsiteX116" fmla="*/ 630546 w 774829"/>
                      <a:gd name="connsiteY116" fmla="*/ 346157 h 794678"/>
                      <a:gd name="connsiteX117" fmla="*/ 634769 w 774829"/>
                      <a:gd name="connsiteY117" fmla="*/ 342615 h 794678"/>
                      <a:gd name="connsiteX118" fmla="*/ 641581 w 774829"/>
                      <a:gd name="connsiteY118" fmla="*/ 321224 h 794678"/>
                      <a:gd name="connsiteX119" fmla="*/ 637222 w 774829"/>
                      <a:gd name="connsiteY119" fmla="*/ 332124 h 794678"/>
                      <a:gd name="connsiteX120" fmla="*/ 644714 w 774829"/>
                      <a:gd name="connsiteY120" fmla="*/ 309643 h 794678"/>
                      <a:gd name="connsiteX121" fmla="*/ 644442 w 774829"/>
                      <a:gd name="connsiteY121" fmla="*/ 311687 h 794678"/>
                      <a:gd name="connsiteX122" fmla="*/ 647440 w 774829"/>
                      <a:gd name="connsiteY122" fmla="*/ 297790 h 794678"/>
                      <a:gd name="connsiteX123" fmla="*/ 655342 w 774829"/>
                      <a:gd name="connsiteY123" fmla="*/ 272584 h 794678"/>
                      <a:gd name="connsiteX124" fmla="*/ 656297 w 774829"/>
                      <a:gd name="connsiteY124" fmla="*/ 261276 h 794678"/>
                      <a:gd name="connsiteX125" fmla="*/ 660519 w 774829"/>
                      <a:gd name="connsiteY125" fmla="*/ 249423 h 794678"/>
                      <a:gd name="connsiteX126" fmla="*/ 663789 w 774829"/>
                      <a:gd name="connsiteY126" fmla="*/ 222446 h 794678"/>
                      <a:gd name="connsiteX127" fmla="*/ 667604 w 774829"/>
                      <a:gd name="connsiteY127" fmla="*/ 211546 h 794678"/>
                      <a:gd name="connsiteX128" fmla="*/ 670465 w 774829"/>
                      <a:gd name="connsiteY128" fmla="*/ 183888 h 794678"/>
                      <a:gd name="connsiteX129" fmla="*/ 672645 w 774829"/>
                      <a:gd name="connsiteY129" fmla="*/ 156912 h 794678"/>
                      <a:gd name="connsiteX130" fmla="*/ 674007 w 774829"/>
                      <a:gd name="connsiteY130" fmla="*/ 155822 h 794678"/>
                      <a:gd name="connsiteX131" fmla="*/ 674962 w 774829"/>
                      <a:gd name="connsiteY131" fmla="*/ 138246 h 794678"/>
                      <a:gd name="connsiteX132" fmla="*/ 674962 w 774829"/>
                      <a:gd name="connsiteY132" fmla="*/ 138246 h 794678"/>
                      <a:gd name="connsiteX133" fmla="*/ 674962 w 774829"/>
                      <a:gd name="connsiteY133" fmla="*/ 138246 h 794678"/>
                      <a:gd name="connsiteX134" fmla="*/ 674689 w 774829"/>
                      <a:gd name="connsiteY134" fmla="*/ 134295 h 794678"/>
                      <a:gd name="connsiteX135" fmla="*/ 672918 w 774829"/>
                      <a:gd name="connsiteY135" fmla="*/ 104866 h 794678"/>
                      <a:gd name="connsiteX136" fmla="*/ 671691 w 774829"/>
                      <a:gd name="connsiteY136" fmla="*/ 125984 h 794678"/>
                      <a:gd name="connsiteX137" fmla="*/ 672645 w 774829"/>
                      <a:gd name="connsiteY137" fmla="*/ 131297 h 794678"/>
                      <a:gd name="connsiteX138" fmla="*/ 671147 w 774829"/>
                      <a:gd name="connsiteY138" fmla="*/ 149963 h 794678"/>
                      <a:gd name="connsiteX139" fmla="*/ 670601 w 774829"/>
                      <a:gd name="connsiteY139" fmla="*/ 94375 h 794678"/>
                      <a:gd name="connsiteX140" fmla="*/ 668421 w 774829"/>
                      <a:gd name="connsiteY140" fmla="*/ 117264 h 794678"/>
                      <a:gd name="connsiteX141" fmla="*/ 666515 w 774829"/>
                      <a:gd name="connsiteY141" fmla="*/ 147102 h 794678"/>
                      <a:gd name="connsiteX142" fmla="*/ 667741 w 774829"/>
                      <a:gd name="connsiteY142" fmla="*/ 138518 h 794678"/>
                      <a:gd name="connsiteX143" fmla="*/ 667195 w 774829"/>
                      <a:gd name="connsiteY143" fmla="*/ 148873 h 794678"/>
                      <a:gd name="connsiteX144" fmla="*/ 669103 w 774829"/>
                      <a:gd name="connsiteY144" fmla="*/ 138927 h 794678"/>
                      <a:gd name="connsiteX145" fmla="*/ 666922 w 774829"/>
                      <a:gd name="connsiteY145" fmla="*/ 165904 h 794678"/>
                      <a:gd name="connsiteX146" fmla="*/ 669239 w 774829"/>
                      <a:gd name="connsiteY146" fmla="*/ 157593 h 794678"/>
                      <a:gd name="connsiteX147" fmla="*/ 668013 w 774829"/>
                      <a:gd name="connsiteY147" fmla="*/ 178438 h 794678"/>
                      <a:gd name="connsiteX148" fmla="*/ 669512 w 774829"/>
                      <a:gd name="connsiteY148" fmla="*/ 171354 h 794678"/>
                      <a:gd name="connsiteX149" fmla="*/ 662563 w 774829"/>
                      <a:gd name="connsiteY149" fmla="*/ 208685 h 794678"/>
                      <a:gd name="connsiteX150" fmla="*/ 660656 w 774829"/>
                      <a:gd name="connsiteY150" fmla="*/ 230757 h 794678"/>
                      <a:gd name="connsiteX151" fmla="*/ 662154 w 774829"/>
                      <a:gd name="connsiteY151" fmla="*/ 223536 h 794678"/>
                      <a:gd name="connsiteX152" fmla="*/ 660656 w 774829"/>
                      <a:gd name="connsiteY152" fmla="*/ 239068 h 794678"/>
                      <a:gd name="connsiteX153" fmla="*/ 656024 w 774829"/>
                      <a:gd name="connsiteY153" fmla="*/ 247379 h 794678"/>
                      <a:gd name="connsiteX154" fmla="*/ 649755 w 774829"/>
                      <a:gd name="connsiteY154" fmla="*/ 282258 h 794678"/>
                      <a:gd name="connsiteX155" fmla="*/ 654796 w 774829"/>
                      <a:gd name="connsiteY155" fmla="*/ 252011 h 794678"/>
                      <a:gd name="connsiteX156" fmla="*/ 652481 w 774829"/>
                      <a:gd name="connsiteY156" fmla="*/ 259369 h 794678"/>
                      <a:gd name="connsiteX157" fmla="*/ 654933 w 774829"/>
                      <a:gd name="connsiteY157" fmla="*/ 246153 h 794678"/>
                      <a:gd name="connsiteX158" fmla="*/ 658203 w 774829"/>
                      <a:gd name="connsiteY158" fmla="*/ 229394 h 794678"/>
                      <a:gd name="connsiteX159" fmla="*/ 662154 w 774829"/>
                      <a:gd name="connsiteY159" fmla="*/ 216451 h 794678"/>
                      <a:gd name="connsiteX160" fmla="*/ 660656 w 774829"/>
                      <a:gd name="connsiteY160" fmla="*/ 213317 h 794678"/>
                      <a:gd name="connsiteX161" fmla="*/ 655887 w 774829"/>
                      <a:gd name="connsiteY161" fmla="*/ 237842 h 794678"/>
                      <a:gd name="connsiteX162" fmla="*/ 660656 w 774829"/>
                      <a:gd name="connsiteY162" fmla="*/ 187839 h 794678"/>
                      <a:gd name="connsiteX163" fmla="*/ 663653 w 774829"/>
                      <a:gd name="connsiteY163" fmla="*/ 182798 h 794678"/>
                      <a:gd name="connsiteX164" fmla="*/ 665015 w 774829"/>
                      <a:gd name="connsiteY164" fmla="*/ 162089 h 794678"/>
                      <a:gd name="connsiteX165" fmla="*/ 662836 w 774829"/>
                      <a:gd name="connsiteY165" fmla="*/ 165904 h 794678"/>
                      <a:gd name="connsiteX166" fmla="*/ 666786 w 774829"/>
                      <a:gd name="connsiteY166" fmla="*/ 129935 h 794678"/>
                      <a:gd name="connsiteX167" fmla="*/ 665560 w 774829"/>
                      <a:gd name="connsiteY167" fmla="*/ 141516 h 794678"/>
                      <a:gd name="connsiteX168" fmla="*/ 667741 w 774829"/>
                      <a:gd name="connsiteY168" fmla="*/ 114948 h 794678"/>
                      <a:gd name="connsiteX169" fmla="*/ 670738 w 774829"/>
                      <a:gd name="connsiteY169" fmla="*/ 90288 h 794678"/>
                      <a:gd name="connsiteX170" fmla="*/ 668285 w 774829"/>
                      <a:gd name="connsiteY170" fmla="*/ 82249 h 794678"/>
                      <a:gd name="connsiteX171" fmla="*/ 670601 w 774829"/>
                      <a:gd name="connsiteY171" fmla="*/ 87290 h 794678"/>
                      <a:gd name="connsiteX172" fmla="*/ 669785 w 774829"/>
                      <a:gd name="connsiteY172" fmla="*/ 66445 h 794678"/>
                      <a:gd name="connsiteX173" fmla="*/ 667604 w 774829"/>
                      <a:gd name="connsiteY173" fmla="*/ 58134 h 794678"/>
                      <a:gd name="connsiteX174" fmla="*/ 668966 w 774829"/>
                      <a:gd name="connsiteY174" fmla="*/ 64810 h 794678"/>
                      <a:gd name="connsiteX175" fmla="*/ 668966 w 774829"/>
                      <a:gd name="connsiteY175" fmla="*/ 48596 h 794678"/>
                      <a:gd name="connsiteX176" fmla="*/ 672509 w 774829"/>
                      <a:gd name="connsiteY176" fmla="*/ 75982 h 794678"/>
                      <a:gd name="connsiteX177" fmla="*/ 672509 w 774829"/>
                      <a:gd name="connsiteY177" fmla="*/ 68624 h 794678"/>
                      <a:gd name="connsiteX178" fmla="*/ 672918 w 774829"/>
                      <a:gd name="connsiteY178" fmla="*/ 81977 h 794678"/>
                      <a:gd name="connsiteX179" fmla="*/ 675506 w 774829"/>
                      <a:gd name="connsiteY179" fmla="*/ 77208 h 794678"/>
                      <a:gd name="connsiteX180" fmla="*/ 675097 w 774829"/>
                      <a:gd name="connsiteY180" fmla="*/ 77617 h 794678"/>
                      <a:gd name="connsiteX181" fmla="*/ 675642 w 774829"/>
                      <a:gd name="connsiteY181" fmla="*/ 86745 h 794678"/>
                      <a:gd name="connsiteX182" fmla="*/ 677277 w 774829"/>
                      <a:gd name="connsiteY182" fmla="*/ 74483 h 794678"/>
                      <a:gd name="connsiteX183" fmla="*/ 676868 w 774829"/>
                      <a:gd name="connsiteY183" fmla="*/ 65491 h 794678"/>
                      <a:gd name="connsiteX184" fmla="*/ 671283 w 774829"/>
                      <a:gd name="connsiteY184" fmla="*/ 34836 h 794678"/>
                      <a:gd name="connsiteX185" fmla="*/ 670874 w 774829"/>
                      <a:gd name="connsiteY185" fmla="*/ 16851 h 794678"/>
                      <a:gd name="connsiteX186" fmla="*/ 691175 w 774829"/>
                      <a:gd name="connsiteY186" fmla="*/ 910 h 794678"/>
                      <a:gd name="connsiteX187" fmla="*/ 683409 w 774829"/>
                      <a:gd name="connsiteY187" fmla="*/ 638 h 794678"/>
                      <a:gd name="connsiteX188" fmla="*/ 701257 w 774829"/>
                      <a:gd name="connsiteY188" fmla="*/ 6905 h 794678"/>
                      <a:gd name="connsiteX189" fmla="*/ 705889 w 774829"/>
                      <a:gd name="connsiteY189" fmla="*/ 15761 h 794678"/>
                      <a:gd name="connsiteX190" fmla="*/ 708478 w 774829"/>
                      <a:gd name="connsiteY190" fmla="*/ 17669 h 794678"/>
                      <a:gd name="connsiteX191" fmla="*/ 714336 w 774829"/>
                      <a:gd name="connsiteY191" fmla="*/ 32519 h 794678"/>
                      <a:gd name="connsiteX192" fmla="*/ 712430 w 774829"/>
                      <a:gd name="connsiteY192" fmla="*/ 28296 h 794678"/>
                      <a:gd name="connsiteX193" fmla="*/ 711202 w 774829"/>
                      <a:gd name="connsiteY193" fmla="*/ 26933 h 794678"/>
                      <a:gd name="connsiteX194" fmla="*/ 710658 w 774829"/>
                      <a:gd name="connsiteY194" fmla="*/ 26525 h 794678"/>
                      <a:gd name="connsiteX195" fmla="*/ 721148 w 774829"/>
                      <a:gd name="connsiteY195" fmla="*/ 45463 h 794678"/>
                      <a:gd name="connsiteX196" fmla="*/ 715018 w 774829"/>
                      <a:gd name="connsiteY196" fmla="*/ 43146 h 794678"/>
                      <a:gd name="connsiteX197" fmla="*/ 724691 w 774829"/>
                      <a:gd name="connsiteY197" fmla="*/ 62766 h 794678"/>
                      <a:gd name="connsiteX198" fmla="*/ 727826 w 774829"/>
                      <a:gd name="connsiteY198" fmla="*/ 66308 h 794678"/>
                      <a:gd name="connsiteX199" fmla="*/ 736817 w 774829"/>
                      <a:gd name="connsiteY199" fmla="*/ 89879 h 794678"/>
                      <a:gd name="connsiteX200" fmla="*/ 736407 w 774829"/>
                      <a:gd name="connsiteY200" fmla="*/ 89470 h 794678"/>
                      <a:gd name="connsiteX201" fmla="*/ 745400 w 774829"/>
                      <a:gd name="connsiteY201" fmla="*/ 116310 h 794678"/>
                      <a:gd name="connsiteX202" fmla="*/ 753303 w 774829"/>
                      <a:gd name="connsiteY202" fmla="*/ 131161 h 794678"/>
                      <a:gd name="connsiteX203" fmla="*/ 753031 w 774829"/>
                      <a:gd name="connsiteY203" fmla="*/ 123531 h 794678"/>
                      <a:gd name="connsiteX204" fmla="*/ 754393 w 774829"/>
                      <a:gd name="connsiteY204" fmla="*/ 128164 h 794678"/>
                      <a:gd name="connsiteX205" fmla="*/ 754393 w 774829"/>
                      <a:gd name="connsiteY205" fmla="*/ 124621 h 794678"/>
                      <a:gd name="connsiteX206" fmla="*/ 746762 w 774829"/>
                      <a:gd name="connsiteY206" fmla="*/ 102413 h 794678"/>
                      <a:gd name="connsiteX207" fmla="*/ 739950 w 774829"/>
                      <a:gd name="connsiteY207" fmla="*/ 87699 h 794678"/>
                      <a:gd name="connsiteX208" fmla="*/ 744720 w 774829"/>
                      <a:gd name="connsiteY208" fmla="*/ 100915 h 794678"/>
                      <a:gd name="connsiteX209" fmla="*/ 732867 w 774829"/>
                      <a:gd name="connsiteY209" fmla="*/ 71349 h 794678"/>
                      <a:gd name="connsiteX210" fmla="*/ 732185 w 774829"/>
                      <a:gd name="connsiteY210" fmla="*/ 66853 h 794678"/>
                      <a:gd name="connsiteX211" fmla="*/ 726054 w 774829"/>
                      <a:gd name="connsiteY211" fmla="*/ 54591 h 794678"/>
                      <a:gd name="connsiteX212" fmla="*/ 734501 w 774829"/>
                      <a:gd name="connsiteY212" fmla="*/ 69033 h 794678"/>
                      <a:gd name="connsiteX213" fmla="*/ 725372 w 774829"/>
                      <a:gd name="connsiteY213" fmla="*/ 47915 h 794678"/>
                      <a:gd name="connsiteX214" fmla="*/ 722239 w 774829"/>
                      <a:gd name="connsiteY214" fmla="*/ 44373 h 794678"/>
                      <a:gd name="connsiteX215" fmla="*/ 722375 w 774829"/>
                      <a:gd name="connsiteY215" fmla="*/ 40013 h 794678"/>
                      <a:gd name="connsiteX216" fmla="*/ 732457 w 774829"/>
                      <a:gd name="connsiteY216" fmla="*/ 59496 h 794678"/>
                      <a:gd name="connsiteX217" fmla="*/ 730823 w 774829"/>
                      <a:gd name="connsiteY217" fmla="*/ 53501 h 794678"/>
                      <a:gd name="connsiteX218" fmla="*/ 738315 w 774829"/>
                      <a:gd name="connsiteY218" fmla="*/ 70396 h 794678"/>
                      <a:gd name="connsiteX219" fmla="*/ 736136 w 774829"/>
                      <a:gd name="connsiteY219" fmla="*/ 66581 h 794678"/>
                      <a:gd name="connsiteX220" fmla="*/ 742267 w 774829"/>
                      <a:gd name="connsiteY220" fmla="*/ 84701 h 794678"/>
                      <a:gd name="connsiteX221" fmla="*/ 748262 w 774829"/>
                      <a:gd name="connsiteY221" fmla="*/ 102958 h 794678"/>
                      <a:gd name="connsiteX222" fmla="*/ 754393 w 774829"/>
                      <a:gd name="connsiteY222" fmla="*/ 117128 h 794678"/>
                      <a:gd name="connsiteX223" fmla="*/ 760116 w 774829"/>
                      <a:gd name="connsiteY223" fmla="*/ 138518 h 794678"/>
                      <a:gd name="connsiteX224" fmla="*/ 756300 w 774829"/>
                      <a:gd name="connsiteY224" fmla="*/ 132932 h 794678"/>
                      <a:gd name="connsiteX225" fmla="*/ 763249 w 774829"/>
                      <a:gd name="connsiteY225" fmla="*/ 156775 h 794678"/>
                      <a:gd name="connsiteX226" fmla="*/ 760523 w 774829"/>
                      <a:gd name="connsiteY226" fmla="*/ 151053 h 794678"/>
                      <a:gd name="connsiteX227" fmla="*/ 762431 w 774829"/>
                      <a:gd name="connsiteY227" fmla="*/ 167811 h 794678"/>
                      <a:gd name="connsiteX228" fmla="*/ 770605 w 774829"/>
                      <a:gd name="connsiteY228" fmla="*/ 203371 h 794678"/>
                      <a:gd name="connsiteX229" fmla="*/ 773740 w 774829"/>
                      <a:gd name="connsiteY229" fmla="*/ 218495 h 794678"/>
                      <a:gd name="connsiteX230" fmla="*/ 774830 w 774829"/>
                      <a:gd name="connsiteY230" fmla="*/ 244654 h 794678"/>
                      <a:gd name="connsiteX231" fmla="*/ 774011 w 774829"/>
                      <a:gd name="connsiteY231" fmla="*/ 242883 h 794678"/>
                      <a:gd name="connsiteX232" fmla="*/ 772240 w 774829"/>
                      <a:gd name="connsiteY232" fmla="*/ 316592 h 794678"/>
                      <a:gd name="connsiteX233" fmla="*/ 767608 w 774829"/>
                      <a:gd name="connsiteY233" fmla="*/ 337574 h 794678"/>
                      <a:gd name="connsiteX234" fmla="*/ 766519 w 774829"/>
                      <a:gd name="connsiteY234" fmla="*/ 325720 h 794678"/>
                      <a:gd name="connsiteX235" fmla="*/ 771696 w 774829"/>
                      <a:gd name="connsiteY235" fmla="*/ 293430 h 794678"/>
                      <a:gd name="connsiteX236" fmla="*/ 770198 w 774829"/>
                      <a:gd name="connsiteY236" fmla="*/ 298744 h 794678"/>
                      <a:gd name="connsiteX237" fmla="*/ 771560 w 774829"/>
                      <a:gd name="connsiteY237" fmla="*/ 279669 h 794678"/>
                      <a:gd name="connsiteX238" fmla="*/ 770334 w 774829"/>
                      <a:gd name="connsiteY238" fmla="*/ 282394 h 794678"/>
                      <a:gd name="connsiteX239" fmla="*/ 771969 w 774829"/>
                      <a:gd name="connsiteY239" fmla="*/ 270268 h 794678"/>
                      <a:gd name="connsiteX240" fmla="*/ 769243 w 774829"/>
                      <a:gd name="connsiteY240" fmla="*/ 243292 h 794678"/>
                      <a:gd name="connsiteX241" fmla="*/ 772513 w 774829"/>
                      <a:gd name="connsiteY241" fmla="*/ 261412 h 794678"/>
                      <a:gd name="connsiteX242" fmla="*/ 773875 w 774829"/>
                      <a:gd name="connsiteY242" fmla="*/ 265091 h 794678"/>
                      <a:gd name="connsiteX243" fmla="*/ 771424 w 774829"/>
                      <a:gd name="connsiteY243" fmla="*/ 229803 h 794678"/>
                      <a:gd name="connsiteX244" fmla="*/ 772513 w 774829"/>
                      <a:gd name="connsiteY244" fmla="*/ 236343 h 794678"/>
                      <a:gd name="connsiteX245" fmla="*/ 771424 w 774829"/>
                      <a:gd name="connsiteY245" fmla="*/ 212091 h 794678"/>
                      <a:gd name="connsiteX246" fmla="*/ 767063 w 774829"/>
                      <a:gd name="connsiteY246" fmla="*/ 194652 h 794678"/>
                      <a:gd name="connsiteX247" fmla="*/ 770605 w 774829"/>
                      <a:gd name="connsiteY247" fmla="*/ 242065 h 794678"/>
                      <a:gd name="connsiteX248" fmla="*/ 765973 w 774829"/>
                      <a:gd name="connsiteY248" fmla="*/ 218359 h 794678"/>
                      <a:gd name="connsiteX249" fmla="*/ 765973 w 774829"/>
                      <a:gd name="connsiteY249" fmla="*/ 216724 h 794678"/>
                      <a:gd name="connsiteX250" fmla="*/ 761751 w 774829"/>
                      <a:gd name="connsiteY250" fmla="*/ 217132 h 794678"/>
                      <a:gd name="connsiteX251" fmla="*/ 765020 w 774829"/>
                      <a:gd name="connsiteY251" fmla="*/ 254736 h 794678"/>
                      <a:gd name="connsiteX252" fmla="*/ 765837 w 774829"/>
                      <a:gd name="connsiteY252" fmla="*/ 237842 h 794678"/>
                      <a:gd name="connsiteX253" fmla="*/ 767199 w 774829"/>
                      <a:gd name="connsiteY253" fmla="*/ 251603 h 794678"/>
                      <a:gd name="connsiteX254" fmla="*/ 766519 w 774829"/>
                      <a:gd name="connsiteY254" fmla="*/ 248878 h 794678"/>
                      <a:gd name="connsiteX255" fmla="*/ 765701 w 774829"/>
                      <a:gd name="connsiteY255" fmla="*/ 283893 h 794678"/>
                      <a:gd name="connsiteX256" fmla="*/ 764748 w 774829"/>
                      <a:gd name="connsiteY256" fmla="*/ 271494 h 794678"/>
                      <a:gd name="connsiteX257" fmla="*/ 763386 w 774829"/>
                      <a:gd name="connsiteY257" fmla="*/ 285119 h 794678"/>
                      <a:gd name="connsiteX258" fmla="*/ 765428 w 774829"/>
                      <a:gd name="connsiteY258" fmla="*/ 289206 h 794678"/>
                      <a:gd name="connsiteX259" fmla="*/ 762294 w 774829"/>
                      <a:gd name="connsiteY259" fmla="*/ 316047 h 794678"/>
                      <a:gd name="connsiteX260" fmla="*/ 758481 w 774829"/>
                      <a:gd name="connsiteY260" fmla="*/ 331988 h 794678"/>
                      <a:gd name="connsiteX261" fmla="*/ 758208 w 774829"/>
                      <a:gd name="connsiteY261" fmla="*/ 334576 h 794678"/>
                      <a:gd name="connsiteX262" fmla="*/ 758208 w 774829"/>
                      <a:gd name="connsiteY262" fmla="*/ 357874 h 794678"/>
                      <a:gd name="connsiteX263" fmla="*/ 753167 w 774829"/>
                      <a:gd name="connsiteY263" fmla="*/ 375314 h 794678"/>
                      <a:gd name="connsiteX264" fmla="*/ 759843 w 774829"/>
                      <a:gd name="connsiteY264" fmla="*/ 367411 h 794678"/>
                      <a:gd name="connsiteX265" fmla="*/ 759570 w 774829"/>
                      <a:gd name="connsiteY265" fmla="*/ 351198 h 794678"/>
                      <a:gd name="connsiteX266" fmla="*/ 761887 w 774829"/>
                      <a:gd name="connsiteY266" fmla="*/ 326810 h 794678"/>
                      <a:gd name="connsiteX267" fmla="*/ 762294 w 774829"/>
                      <a:gd name="connsiteY267" fmla="*/ 332396 h 794678"/>
                      <a:gd name="connsiteX268" fmla="*/ 765428 w 774829"/>
                      <a:gd name="connsiteY268" fmla="*/ 309507 h 794678"/>
                      <a:gd name="connsiteX269" fmla="*/ 764339 w 774829"/>
                      <a:gd name="connsiteY269" fmla="*/ 333078 h 794678"/>
                      <a:gd name="connsiteX270" fmla="*/ 766110 w 774829"/>
                      <a:gd name="connsiteY270" fmla="*/ 325175 h 794678"/>
                      <a:gd name="connsiteX271" fmla="*/ 762158 w 774829"/>
                      <a:gd name="connsiteY271" fmla="*/ 349563 h 794678"/>
                      <a:gd name="connsiteX272" fmla="*/ 761478 w 774829"/>
                      <a:gd name="connsiteY272" fmla="*/ 358555 h 794678"/>
                      <a:gd name="connsiteX273" fmla="*/ 767472 w 774829"/>
                      <a:gd name="connsiteY273" fmla="*/ 333759 h 794678"/>
                      <a:gd name="connsiteX274" fmla="*/ 763657 w 774829"/>
                      <a:gd name="connsiteY274" fmla="*/ 353514 h 794678"/>
                      <a:gd name="connsiteX275" fmla="*/ 759570 w 774829"/>
                      <a:gd name="connsiteY275" fmla="*/ 375450 h 794678"/>
                      <a:gd name="connsiteX276" fmla="*/ 759570 w 774829"/>
                      <a:gd name="connsiteY276" fmla="*/ 374769 h 794678"/>
                      <a:gd name="connsiteX277" fmla="*/ 753711 w 774829"/>
                      <a:gd name="connsiteY277" fmla="*/ 404879 h 794678"/>
                      <a:gd name="connsiteX278" fmla="*/ 746082 w 774829"/>
                      <a:gd name="connsiteY278" fmla="*/ 429948 h 794678"/>
                      <a:gd name="connsiteX279" fmla="*/ 745537 w 774829"/>
                      <a:gd name="connsiteY279" fmla="*/ 429539 h 794678"/>
                      <a:gd name="connsiteX280" fmla="*/ 741721 w 774829"/>
                      <a:gd name="connsiteY280" fmla="*/ 440439 h 794678"/>
                      <a:gd name="connsiteX281" fmla="*/ 749352 w 774829"/>
                      <a:gd name="connsiteY281" fmla="*/ 418231 h 794678"/>
                      <a:gd name="connsiteX282" fmla="*/ 747717 w 774829"/>
                      <a:gd name="connsiteY282" fmla="*/ 419049 h 794678"/>
                      <a:gd name="connsiteX283" fmla="*/ 753711 w 774829"/>
                      <a:gd name="connsiteY283" fmla="*/ 391799 h 794678"/>
                      <a:gd name="connsiteX284" fmla="*/ 747853 w 774829"/>
                      <a:gd name="connsiteY284" fmla="*/ 414416 h 794678"/>
                      <a:gd name="connsiteX285" fmla="*/ 744447 w 774829"/>
                      <a:gd name="connsiteY285" fmla="*/ 430084 h 794678"/>
                      <a:gd name="connsiteX286" fmla="*/ 740495 w 774829"/>
                      <a:gd name="connsiteY286" fmla="*/ 437033 h 794678"/>
                      <a:gd name="connsiteX287" fmla="*/ 739543 w 774829"/>
                      <a:gd name="connsiteY287" fmla="*/ 440712 h 794678"/>
                      <a:gd name="connsiteX288" fmla="*/ 741041 w 774829"/>
                      <a:gd name="connsiteY288" fmla="*/ 428858 h 794678"/>
                      <a:gd name="connsiteX289" fmla="*/ 742540 w 774829"/>
                      <a:gd name="connsiteY289" fmla="*/ 426815 h 794678"/>
                      <a:gd name="connsiteX290" fmla="*/ 748262 w 774829"/>
                      <a:gd name="connsiteY290" fmla="*/ 404470 h 794678"/>
                      <a:gd name="connsiteX291" fmla="*/ 746899 w 774829"/>
                      <a:gd name="connsiteY291" fmla="*/ 411146 h 794678"/>
                      <a:gd name="connsiteX292" fmla="*/ 754802 w 774829"/>
                      <a:gd name="connsiteY292" fmla="*/ 375995 h 794678"/>
                      <a:gd name="connsiteX293" fmla="*/ 734638 w 774829"/>
                      <a:gd name="connsiteY293" fmla="*/ 440167 h 794678"/>
                      <a:gd name="connsiteX294" fmla="*/ 735045 w 774829"/>
                      <a:gd name="connsiteY294" fmla="*/ 458969 h 794678"/>
                      <a:gd name="connsiteX295" fmla="*/ 714608 w 774829"/>
                      <a:gd name="connsiteY295" fmla="*/ 501750 h 794678"/>
                      <a:gd name="connsiteX296" fmla="*/ 714608 w 774829"/>
                      <a:gd name="connsiteY296" fmla="*/ 500524 h 794678"/>
                      <a:gd name="connsiteX297" fmla="*/ 706707 w 774829"/>
                      <a:gd name="connsiteY297" fmla="*/ 515374 h 794678"/>
                      <a:gd name="connsiteX298" fmla="*/ 705072 w 774829"/>
                      <a:gd name="connsiteY298" fmla="*/ 514557 h 794678"/>
                      <a:gd name="connsiteX299" fmla="*/ 694853 w 774829"/>
                      <a:gd name="connsiteY299" fmla="*/ 532950 h 794678"/>
                      <a:gd name="connsiteX300" fmla="*/ 707933 w 774829"/>
                      <a:gd name="connsiteY300" fmla="*/ 508698 h 794678"/>
                      <a:gd name="connsiteX301" fmla="*/ 706570 w 774829"/>
                      <a:gd name="connsiteY301" fmla="*/ 512241 h 794678"/>
                      <a:gd name="connsiteX302" fmla="*/ 721694 w 774829"/>
                      <a:gd name="connsiteY302" fmla="*/ 483902 h 794678"/>
                      <a:gd name="connsiteX303" fmla="*/ 725782 w 774829"/>
                      <a:gd name="connsiteY303" fmla="*/ 478724 h 794678"/>
                      <a:gd name="connsiteX304" fmla="*/ 730823 w 774829"/>
                      <a:gd name="connsiteY304" fmla="*/ 464010 h 794678"/>
                      <a:gd name="connsiteX305" fmla="*/ 724691 w 774829"/>
                      <a:gd name="connsiteY305" fmla="*/ 473274 h 794678"/>
                      <a:gd name="connsiteX306" fmla="*/ 715154 w 774829"/>
                      <a:gd name="connsiteY306" fmla="*/ 493439 h 794678"/>
                      <a:gd name="connsiteX307" fmla="*/ 725236 w 774829"/>
                      <a:gd name="connsiteY307" fmla="*/ 471776 h 794678"/>
                      <a:gd name="connsiteX308" fmla="*/ 723601 w 774829"/>
                      <a:gd name="connsiteY308" fmla="*/ 464146 h 794678"/>
                      <a:gd name="connsiteX309" fmla="*/ 722512 w 774829"/>
                      <a:gd name="connsiteY309" fmla="*/ 472866 h 794678"/>
                      <a:gd name="connsiteX310" fmla="*/ 706434 w 774829"/>
                      <a:gd name="connsiteY310" fmla="*/ 509243 h 794678"/>
                      <a:gd name="connsiteX311" fmla="*/ 706434 w 774829"/>
                      <a:gd name="connsiteY311" fmla="*/ 508562 h 794678"/>
                      <a:gd name="connsiteX312" fmla="*/ 702619 w 774829"/>
                      <a:gd name="connsiteY312" fmla="*/ 515647 h 794678"/>
                      <a:gd name="connsiteX313" fmla="*/ 698669 w 774829"/>
                      <a:gd name="connsiteY313" fmla="*/ 522323 h 794678"/>
                      <a:gd name="connsiteX314" fmla="*/ 701257 w 774829"/>
                      <a:gd name="connsiteY314" fmla="*/ 515647 h 794678"/>
                      <a:gd name="connsiteX315" fmla="*/ 691584 w 774829"/>
                      <a:gd name="connsiteY315" fmla="*/ 534994 h 794678"/>
                      <a:gd name="connsiteX316" fmla="*/ 683273 w 774829"/>
                      <a:gd name="connsiteY316" fmla="*/ 545076 h 794678"/>
                      <a:gd name="connsiteX317" fmla="*/ 683817 w 774829"/>
                      <a:gd name="connsiteY317" fmla="*/ 548618 h 794678"/>
                      <a:gd name="connsiteX318" fmla="*/ 690765 w 774829"/>
                      <a:gd name="connsiteY318" fmla="*/ 537037 h 794678"/>
                      <a:gd name="connsiteX319" fmla="*/ 685588 w 774829"/>
                      <a:gd name="connsiteY319" fmla="*/ 547665 h 794678"/>
                      <a:gd name="connsiteX320" fmla="*/ 684908 w 774829"/>
                      <a:gd name="connsiteY320" fmla="*/ 548346 h 794678"/>
                      <a:gd name="connsiteX321" fmla="*/ 682046 w 774829"/>
                      <a:gd name="connsiteY321" fmla="*/ 554886 h 794678"/>
                      <a:gd name="connsiteX322" fmla="*/ 672509 w 774829"/>
                      <a:gd name="connsiteY322" fmla="*/ 564695 h 794678"/>
                      <a:gd name="connsiteX323" fmla="*/ 675642 w 774829"/>
                      <a:gd name="connsiteY323" fmla="*/ 563605 h 794678"/>
                      <a:gd name="connsiteX324" fmla="*/ 628911 w 774829"/>
                      <a:gd name="connsiteY324" fmla="*/ 616877 h 794678"/>
                      <a:gd name="connsiteX325" fmla="*/ 626321 w 774829"/>
                      <a:gd name="connsiteY325" fmla="*/ 614153 h 794678"/>
                      <a:gd name="connsiteX326" fmla="*/ 647713 w 774829"/>
                      <a:gd name="connsiteY326" fmla="*/ 590582 h 794678"/>
                      <a:gd name="connsiteX327" fmla="*/ 633134 w 774829"/>
                      <a:gd name="connsiteY327" fmla="*/ 609793 h 794678"/>
                      <a:gd name="connsiteX328" fmla="*/ 653571 w 774829"/>
                      <a:gd name="connsiteY328" fmla="*/ 588402 h 794678"/>
                      <a:gd name="connsiteX329" fmla="*/ 668013 w 774829"/>
                      <a:gd name="connsiteY329" fmla="*/ 568646 h 794678"/>
                      <a:gd name="connsiteX330" fmla="*/ 680274 w 774829"/>
                      <a:gd name="connsiteY330" fmla="*/ 551480 h 794678"/>
                      <a:gd name="connsiteX331" fmla="*/ 683273 w 774829"/>
                      <a:gd name="connsiteY331" fmla="*/ 543714 h 794678"/>
                      <a:gd name="connsiteX332" fmla="*/ 654116 w 774829"/>
                      <a:gd name="connsiteY332" fmla="*/ 581862 h 794678"/>
                      <a:gd name="connsiteX333" fmla="*/ 656977 w 774829"/>
                      <a:gd name="connsiteY333" fmla="*/ 577366 h 794678"/>
                      <a:gd name="connsiteX334" fmla="*/ 641990 w 774829"/>
                      <a:gd name="connsiteY334" fmla="*/ 595623 h 794678"/>
                      <a:gd name="connsiteX335" fmla="*/ 642807 w 774829"/>
                      <a:gd name="connsiteY335" fmla="*/ 594942 h 794678"/>
                      <a:gd name="connsiteX336" fmla="*/ 630682 w 774829"/>
                      <a:gd name="connsiteY336" fmla="*/ 606250 h 794678"/>
                      <a:gd name="connsiteX337" fmla="*/ 622506 w 774829"/>
                      <a:gd name="connsiteY337" fmla="*/ 615788 h 794678"/>
                      <a:gd name="connsiteX338" fmla="*/ 611335 w 774829"/>
                      <a:gd name="connsiteY338" fmla="*/ 625325 h 794678"/>
                      <a:gd name="connsiteX339" fmla="*/ 612970 w 774829"/>
                      <a:gd name="connsiteY339" fmla="*/ 625870 h 794678"/>
                      <a:gd name="connsiteX340" fmla="*/ 600027 w 774829"/>
                      <a:gd name="connsiteY340" fmla="*/ 638132 h 794678"/>
                      <a:gd name="connsiteX341" fmla="*/ 600707 w 774829"/>
                      <a:gd name="connsiteY341" fmla="*/ 639358 h 794678"/>
                      <a:gd name="connsiteX342" fmla="*/ 616103 w 774829"/>
                      <a:gd name="connsiteY342" fmla="*/ 625325 h 794678"/>
                      <a:gd name="connsiteX343" fmla="*/ 606703 w 774829"/>
                      <a:gd name="connsiteY343" fmla="*/ 636497 h 794678"/>
                      <a:gd name="connsiteX344" fmla="*/ 597574 w 774829"/>
                      <a:gd name="connsiteY344" fmla="*/ 642219 h 794678"/>
                      <a:gd name="connsiteX345" fmla="*/ 591851 w 774829"/>
                      <a:gd name="connsiteY345" fmla="*/ 648486 h 794678"/>
                      <a:gd name="connsiteX346" fmla="*/ 593215 w 774829"/>
                      <a:gd name="connsiteY346" fmla="*/ 646852 h 794678"/>
                      <a:gd name="connsiteX347" fmla="*/ 581769 w 774829"/>
                      <a:gd name="connsiteY347" fmla="*/ 657206 h 794678"/>
                      <a:gd name="connsiteX348" fmla="*/ 602206 w 774829"/>
                      <a:gd name="connsiteY348" fmla="*/ 640039 h 794678"/>
                      <a:gd name="connsiteX349" fmla="*/ 581225 w 774829"/>
                      <a:gd name="connsiteY349" fmla="*/ 660749 h 794678"/>
                      <a:gd name="connsiteX350" fmla="*/ 562559 w 774829"/>
                      <a:gd name="connsiteY350" fmla="*/ 674918 h 794678"/>
                      <a:gd name="connsiteX351" fmla="*/ 581225 w 774829"/>
                      <a:gd name="connsiteY351" fmla="*/ 656116 h 794678"/>
                      <a:gd name="connsiteX352" fmla="*/ 577955 w 774829"/>
                      <a:gd name="connsiteY352" fmla="*/ 658705 h 794678"/>
                      <a:gd name="connsiteX353" fmla="*/ 597028 w 774829"/>
                      <a:gd name="connsiteY353" fmla="*/ 641129 h 794678"/>
                      <a:gd name="connsiteX354" fmla="*/ 590762 w 774829"/>
                      <a:gd name="connsiteY354" fmla="*/ 644399 h 794678"/>
                      <a:gd name="connsiteX355" fmla="*/ 575093 w 774829"/>
                      <a:gd name="connsiteY355" fmla="*/ 659522 h 794678"/>
                      <a:gd name="connsiteX356" fmla="*/ 575366 w 774829"/>
                      <a:gd name="connsiteY356" fmla="*/ 656525 h 794678"/>
                      <a:gd name="connsiteX357" fmla="*/ 562014 w 774829"/>
                      <a:gd name="connsiteY357" fmla="*/ 666880 h 794678"/>
                      <a:gd name="connsiteX358" fmla="*/ 563240 w 774829"/>
                      <a:gd name="connsiteY358" fmla="*/ 665790 h 794678"/>
                      <a:gd name="connsiteX359" fmla="*/ 539260 w 774829"/>
                      <a:gd name="connsiteY359" fmla="*/ 682684 h 794678"/>
                      <a:gd name="connsiteX360" fmla="*/ 518414 w 774829"/>
                      <a:gd name="connsiteY360" fmla="*/ 699306 h 794678"/>
                      <a:gd name="connsiteX361" fmla="*/ 492120 w 774829"/>
                      <a:gd name="connsiteY361" fmla="*/ 715656 h 794678"/>
                      <a:gd name="connsiteX362" fmla="*/ 504926 w 774829"/>
                      <a:gd name="connsiteY362" fmla="*/ 709388 h 794678"/>
                      <a:gd name="connsiteX363" fmla="*/ 484218 w 774829"/>
                      <a:gd name="connsiteY363" fmla="*/ 724512 h 794678"/>
                      <a:gd name="connsiteX364" fmla="*/ 481901 w 774829"/>
                      <a:gd name="connsiteY364" fmla="*/ 723830 h 794678"/>
                      <a:gd name="connsiteX365" fmla="*/ 420182 w 774829"/>
                      <a:gd name="connsiteY365" fmla="*/ 753123 h 794678"/>
                      <a:gd name="connsiteX366" fmla="*/ 381215 w 774829"/>
                      <a:gd name="connsiteY366" fmla="*/ 765113 h 794678"/>
                      <a:gd name="connsiteX367" fmla="*/ 370997 w 774829"/>
                      <a:gd name="connsiteY367" fmla="*/ 769745 h 794678"/>
                      <a:gd name="connsiteX368" fmla="*/ 368409 w 774829"/>
                      <a:gd name="connsiteY368" fmla="*/ 769064 h 794678"/>
                      <a:gd name="connsiteX369" fmla="*/ 327263 w 774829"/>
                      <a:gd name="connsiteY369" fmla="*/ 780372 h 794678"/>
                      <a:gd name="connsiteX370" fmla="*/ 308324 w 774829"/>
                      <a:gd name="connsiteY370" fmla="*/ 782689 h 794678"/>
                      <a:gd name="connsiteX371" fmla="*/ 340751 w 774829"/>
                      <a:gd name="connsiteY371" fmla="*/ 774786 h 794678"/>
                      <a:gd name="connsiteX372" fmla="*/ 340751 w 774829"/>
                      <a:gd name="connsiteY372" fmla="*/ 776149 h 794678"/>
                      <a:gd name="connsiteX373" fmla="*/ 369362 w 774829"/>
                      <a:gd name="connsiteY373" fmla="*/ 768110 h 794678"/>
                      <a:gd name="connsiteX374" fmla="*/ 356963 w 774829"/>
                      <a:gd name="connsiteY374" fmla="*/ 770699 h 794678"/>
                      <a:gd name="connsiteX375" fmla="*/ 373994 w 774829"/>
                      <a:gd name="connsiteY375" fmla="*/ 762524 h 794678"/>
                      <a:gd name="connsiteX376" fmla="*/ 336119 w 774829"/>
                      <a:gd name="connsiteY376" fmla="*/ 774650 h 794678"/>
                      <a:gd name="connsiteX377" fmla="*/ 359280 w 774829"/>
                      <a:gd name="connsiteY377" fmla="*/ 766475 h 794678"/>
                      <a:gd name="connsiteX378" fmla="*/ 346472 w 774829"/>
                      <a:gd name="connsiteY378" fmla="*/ 769200 h 794678"/>
                      <a:gd name="connsiteX379" fmla="*/ 337617 w 774829"/>
                      <a:gd name="connsiteY379" fmla="*/ 772743 h 794678"/>
                      <a:gd name="connsiteX380" fmla="*/ 338161 w 774829"/>
                      <a:gd name="connsiteY380" fmla="*/ 772334 h 794678"/>
                      <a:gd name="connsiteX381" fmla="*/ 297697 w 774829"/>
                      <a:gd name="connsiteY381" fmla="*/ 783779 h 794678"/>
                      <a:gd name="connsiteX382" fmla="*/ 304509 w 774829"/>
                      <a:gd name="connsiteY382" fmla="*/ 786367 h 794678"/>
                      <a:gd name="connsiteX383" fmla="*/ 280393 w 774829"/>
                      <a:gd name="connsiteY383" fmla="*/ 788820 h 794678"/>
                      <a:gd name="connsiteX384" fmla="*/ 304782 w 774829"/>
                      <a:gd name="connsiteY384" fmla="*/ 780781 h 794678"/>
                      <a:gd name="connsiteX385" fmla="*/ 295925 w 774829"/>
                      <a:gd name="connsiteY385" fmla="*/ 779691 h 794678"/>
                      <a:gd name="connsiteX386" fmla="*/ 285298 w 774829"/>
                      <a:gd name="connsiteY386" fmla="*/ 783642 h 794678"/>
                      <a:gd name="connsiteX387" fmla="*/ 283799 w 774829"/>
                      <a:gd name="connsiteY387" fmla="*/ 783234 h 794678"/>
                      <a:gd name="connsiteX388" fmla="*/ 266632 w 774829"/>
                      <a:gd name="connsiteY388" fmla="*/ 786503 h 794678"/>
                      <a:gd name="connsiteX389" fmla="*/ 268676 w 774829"/>
                      <a:gd name="connsiteY389" fmla="*/ 785822 h 794678"/>
                      <a:gd name="connsiteX390" fmla="*/ 247423 w 774829"/>
                      <a:gd name="connsiteY390" fmla="*/ 788547 h 794678"/>
                      <a:gd name="connsiteX391" fmla="*/ 235433 w 774829"/>
                      <a:gd name="connsiteY391" fmla="*/ 791681 h 794678"/>
                      <a:gd name="connsiteX392" fmla="*/ 269222 w 774829"/>
                      <a:gd name="connsiteY392" fmla="*/ 790046 h 794678"/>
                      <a:gd name="connsiteX393" fmla="*/ 277533 w 774829"/>
                      <a:gd name="connsiteY393" fmla="*/ 786640 h 794678"/>
                      <a:gd name="connsiteX394" fmla="*/ 265407 w 774829"/>
                      <a:gd name="connsiteY394" fmla="*/ 788547 h 794678"/>
                      <a:gd name="connsiteX395" fmla="*/ 272355 w 774829"/>
                      <a:gd name="connsiteY395" fmla="*/ 786912 h 794678"/>
                      <a:gd name="connsiteX396" fmla="*/ 284072 w 774829"/>
                      <a:gd name="connsiteY396" fmla="*/ 785686 h 794678"/>
                      <a:gd name="connsiteX397" fmla="*/ 270175 w 774829"/>
                      <a:gd name="connsiteY397" fmla="*/ 790727 h 794678"/>
                      <a:gd name="connsiteX398" fmla="*/ 250283 w 774829"/>
                      <a:gd name="connsiteY398" fmla="*/ 793180 h 794678"/>
                      <a:gd name="connsiteX399" fmla="*/ 207911 w 774829"/>
                      <a:gd name="connsiteY399" fmla="*/ 793043 h 794678"/>
                      <a:gd name="connsiteX400" fmla="*/ 215267 w 774829"/>
                      <a:gd name="connsiteY400" fmla="*/ 792771 h 794678"/>
                      <a:gd name="connsiteX401" fmla="*/ 206957 w 774829"/>
                      <a:gd name="connsiteY401" fmla="*/ 791545 h 794678"/>
                      <a:gd name="connsiteX402" fmla="*/ 198646 w 774829"/>
                      <a:gd name="connsiteY402" fmla="*/ 792771 h 794678"/>
                      <a:gd name="connsiteX403" fmla="*/ 198782 w 774829"/>
                      <a:gd name="connsiteY403" fmla="*/ 792090 h 794678"/>
                      <a:gd name="connsiteX404" fmla="*/ 176983 w 774829"/>
                      <a:gd name="connsiteY404" fmla="*/ 794678 h 794678"/>
                      <a:gd name="connsiteX405" fmla="*/ 178618 w 774829"/>
                      <a:gd name="connsiteY405" fmla="*/ 792090 h 794678"/>
                      <a:gd name="connsiteX406" fmla="*/ 153686 w 774829"/>
                      <a:gd name="connsiteY406" fmla="*/ 790046 h 794678"/>
                      <a:gd name="connsiteX407" fmla="*/ 144284 w 774829"/>
                      <a:gd name="connsiteY407" fmla="*/ 790318 h 794678"/>
                      <a:gd name="connsiteX408" fmla="*/ 145919 w 774829"/>
                      <a:gd name="connsiteY408" fmla="*/ 790318 h 794678"/>
                      <a:gd name="connsiteX409" fmla="*/ 136109 w 774829"/>
                      <a:gd name="connsiteY409" fmla="*/ 788956 h 794678"/>
                      <a:gd name="connsiteX410" fmla="*/ 161587 w 774829"/>
                      <a:gd name="connsiteY410" fmla="*/ 788956 h 794678"/>
                      <a:gd name="connsiteX411" fmla="*/ 162269 w 774829"/>
                      <a:gd name="connsiteY411" fmla="*/ 787593 h 794678"/>
                      <a:gd name="connsiteX412" fmla="*/ 181888 w 774829"/>
                      <a:gd name="connsiteY412" fmla="*/ 786231 h 794678"/>
                      <a:gd name="connsiteX413" fmla="*/ 158590 w 774829"/>
                      <a:gd name="connsiteY413" fmla="*/ 786640 h 794678"/>
                      <a:gd name="connsiteX414" fmla="*/ 166083 w 774829"/>
                      <a:gd name="connsiteY414" fmla="*/ 785141 h 794678"/>
                      <a:gd name="connsiteX415" fmla="*/ 164448 w 774829"/>
                      <a:gd name="connsiteY415" fmla="*/ 785958 h 794678"/>
                      <a:gd name="connsiteX416" fmla="*/ 200963 w 774829"/>
                      <a:gd name="connsiteY416" fmla="*/ 784324 h 794678"/>
                      <a:gd name="connsiteX417" fmla="*/ 201372 w 774829"/>
                      <a:gd name="connsiteY417" fmla="*/ 784732 h 794678"/>
                      <a:gd name="connsiteX418" fmla="*/ 240747 w 774829"/>
                      <a:gd name="connsiteY418" fmla="*/ 780645 h 794678"/>
                      <a:gd name="connsiteX419" fmla="*/ 236659 w 774829"/>
                      <a:gd name="connsiteY419" fmla="*/ 781735 h 794678"/>
                      <a:gd name="connsiteX420" fmla="*/ 279304 w 774829"/>
                      <a:gd name="connsiteY420" fmla="*/ 773151 h 794678"/>
                      <a:gd name="connsiteX421" fmla="*/ 279304 w 774829"/>
                      <a:gd name="connsiteY421" fmla="*/ 772606 h 794678"/>
                      <a:gd name="connsiteX422" fmla="*/ 287206 w 774829"/>
                      <a:gd name="connsiteY422" fmla="*/ 771244 h 794678"/>
                      <a:gd name="connsiteX423" fmla="*/ 287206 w 774829"/>
                      <a:gd name="connsiteY423" fmla="*/ 771244 h 794678"/>
                      <a:gd name="connsiteX424" fmla="*/ 310232 w 774829"/>
                      <a:gd name="connsiteY424" fmla="*/ 765249 h 794678"/>
                      <a:gd name="connsiteX425" fmla="*/ 302192 w 774829"/>
                      <a:gd name="connsiteY425" fmla="*/ 766203 h 794678"/>
                      <a:gd name="connsiteX426" fmla="*/ 286389 w 774829"/>
                      <a:gd name="connsiteY426" fmla="*/ 770699 h 794678"/>
                      <a:gd name="connsiteX427" fmla="*/ 262137 w 774829"/>
                      <a:gd name="connsiteY427" fmla="*/ 774241 h 794678"/>
                      <a:gd name="connsiteX428" fmla="*/ 253962 w 774829"/>
                      <a:gd name="connsiteY428" fmla="*/ 777375 h 794678"/>
                      <a:gd name="connsiteX429" fmla="*/ 240747 w 774829"/>
                      <a:gd name="connsiteY429" fmla="*/ 777647 h 794678"/>
                      <a:gd name="connsiteX430" fmla="*/ 249738 w 774829"/>
                      <a:gd name="connsiteY430" fmla="*/ 776830 h 794678"/>
                      <a:gd name="connsiteX431" fmla="*/ 243608 w 774829"/>
                      <a:gd name="connsiteY431" fmla="*/ 775468 h 794678"/>
                      <a:gd name="connsiteX432" fmla="*/ 189518 w 774829"/>
                      <a:gd name="connsiteY432" fmla="*/ 780645 h 794678"/>
                      <a:gd name="connsiteX433" fmla="*/ 198919 w 774829"/>
                      <a:gd name="connsiteY433" fmla="*/ 780645 h 794678"/>
                      <a:gd name="connsiteX434" fmla="*/ 172488 w 774829"/>
                      <a:gd name="connsiteY434" fmla="*/ 780917 h 794678"/>
                      <a:gd name="connsiteX435" fmla="*/ 191561 w 774829"/>
                      <a:gd name="connsiteY435" fmla="*/ 780236 h 794678"/>
                      <a:gd name="connsiteX436" fmla="*/ 173713 w 774829"/>
                      <a:gd name="connsiteY436" fmla="*/ 779691 h 794678"/>
                      <a:gd name="connsiteX437" fmla="*/ 153140 w 774829"/>
                      <a:gd name="connsiteY437" fmla="*/ 781735 h 794678"/>
                      <a:gd name="connsiteX438" fmla="*/ 162133 w 774829"/>
                      <a:gd name="connsiteY438" fmla="*/ 782007 h 794678"/>
                      <a:gd name="connsiteX439" fmla="*/ 123711 w 774829"/>
                      <a:gd name="connsiteY439" fmla="*/ 780100 h 794678"/>
                      <a:gd name="connsiteX440" fmla="*/ 159407 w 774829"/>
                      <a:gd name="connsiteY440" fmla="*/ 780917 h 794678"/>
                      <a:gd name="connsiteX441" fmla="*/ 162949 w 774829"/>
                      <a:gd name="connsiteY441" fmla="*/ 778737 h 794678"/>
                      <a:gd name="connsiteX442" fmla="*/ 150551 w 774829"/>
                      <a:gd name="connsiteY442" fmla="*/ 778601 h 794678"/>
                      <a:gd name="connsiteX443" fmla="*/ 146601 w 774829"/>
                      <a:gd name="connsiteY443" fmla="*/ 778056 h 794678"/>
                      <a:gd name="connsiteX444" fmla="*/ 188973 w 774829"/>
                      <a:gd name="connsiteY444" fmla="*/ 775468 h 794678"/>
                      <a:gd name="connsiteX445" fmla="*/ 186383 w 774829"/>
                      <a:gd name="connsiteY445" fmla="*/ 776149 h 794678"/>
                      <a:gd name="connsiteX446" fmla="*/ 217039 w 774829"/>
                      <a:gd name="connsiteY446" fmla="*/ 774923 h 794678"/>
                      <a:gd name="connsiteX447" fmla="*/ 206685 w 774829"/>
                      <a:gd name="connsiteY447" fmla="*/ 775468 h 794678"/>
                      <a:gd name="connsiteX448" fmla="*/ 219219 w 774829"/>
                      <a:gd name="connsiteY448" fmla="*/ 773696 h 794678"/>
                      <a:gd name="connsiteX449" fmla="*/ 211590 w 774829"/>
                      <a:gd name="connsiteY449" fmla="*/ 772879 h 794678"/>
                      <a:gd name="connsiteX450" fmla="*/ 229847 w 774829"/>
                      <a:gd name="connsiteY450" fmla="*/ 771516 h 794678"/>
                      <a:gd name="connsiteX451" fmla="*/ 227666 w 774829"/>
                      <a:gd name="connsiteY451" fmla="*/ 773424 h 794678"/>
                      <a:gd name="connsiteX452" fmla="*/ 249874 w 774829"/>
                      <a:gd name="connsiteY452" fmla="*/ 771789 h 794678"/>
                      <a:gd name="connsiteX453" fmla="*/ 258458 w 774829"/>
                      <a:gd name="connsiteY453" fmla="*/ 768247 h 794678"/>
                      <a:gd name="connsiteX454" fmla="*/ 256006 w 774829"/>
                      <a:gd name="connsiteY454" fmla="*/ 768519 h 794678"/>
                      <a:gd name="connsiteX455" fmla="*/ 267723 w 774829"/>
                      <a:gd name="connsiteY455" fmla="*/ 766884 h 794678"/>
                      <a:gd name="connsiteX456" fmla="*/ 257778 w 774829"/>
                      <a:gd name="connsiteY456" fmla="*/ 769337 h 794678"/>
                      <a:gd name="connsiteX457" fmla="*/ 270175 w 774829"/>
                      <a:gd name="connsiteY457" fmla="*/ 767293 h 794678"/>
                      <a:gd name="connsiteX458" fmla="*/ 266225 w 774829"/>
                      <a:gd name="connsiteY458" fmla="*/ 768655 h 794678"/>
                      <a:gd name="connsiteX459" fmla="*/ 285843 w 774829"/>
                      <a:gd name="connsiteY459" fmla="*/ 765385 h 794678"/>
                      <a:gd name="connsiteX460" fmla="*/ 296198 w 774829"/>
                      <a:gd name="connsiteY460" fmla="*/ 760072 h 794678"/>
                      <a:gd name="connsiteX461" fmla="*/ 311730 w 774829"/>
                      <a:gd name="connsiteY461" fmla="*/ 756802 h 794678"/>
                      <a:gd name="connsiteX462" fmla="*/ 309823 w 774829"/>
                      <a:gd name="connsiteY462" fmla="*/ 757619 h 794678"/>
                      <a:gd name="connsiteX463" fmla="*/ 338707 w 774829"/>
                      <a:gd name="connsiteY463" fmla="*/ 750262 h 794678"/>
                      <a:gd name="connsiteX464" fmla="*/ 339796 w 774829"/>
                      <a:gd name="connsiteY464" fmla="*/ 754349 h 794678"/>
                      <a:gd name="connsiteX465" fmla="*/ 358191 w 774829"/>
                      <a:gd name="connsiteY465" fmla="*/ 745766 h 794678"/>
                      <a:gd name="connsiteX466" fmla="*/ 358735 w 774829"/>
                      <a:gd name="connsiteY466" fmla="*/ 746038 h 794678"/>
                      <a:gd name="connsiteX467" fmla="*/ 371815 w 774829"/>
                      <a:gd name="connsiteY467" fmla="*/ 740861 h 794678"/>
                      <a:gd name="connsiteX468" fmla="*/ 359553 w 774829"/>
                      <a:gd name="connsiteY468" fmla="*/ 744540 h 794678"/>
                      <a:gd name="connsiteX469" fmla="*/ 379171 w 774829"/>
                      <a:gd name="connsiteY469" fmla="*/ 737727 h 794678"/>
                      <a:gd name="connsiteX470" fmla="*/ 387619 w 774829"/>
                      <a:gd name="connsiteY470" fmla="*/ 736365 h 794678"/>
                      <a:gd name="connsiteX471" fmla="*/ 422362 w 774829"/>
                      <a:gd name="connsiteY471" fmla="*/ 721651 h 794678"/>
                      <a:gd name="connsiteX472" fmla="*/ 453017 w 774829"/>
                      <a:gd name="connsiteY472" fmla="*/ 708571 h 794678"/>
                      <a:gd name="connsiteX473" fmla="*/ 443615 w 774829"/>
                      <a:gd name="connsiteY473" fmla="*/ 713067 h 794678"/>
                      <a:gd name="connsiteX474" fmla="*/ 446750 w 774829"/>
                      <a:gd name="connsiteY474" fmla="*/ 713612 h 794678"/>
                      <a:gd name="connsiteX475" fmla="*/ 443888 w 774829"/>
                      <a:gd name="connsiteY475" fmla="*/ 714429 h 794678"/>
                      <a:gd name="connsiteX476" fmla="*/ 436123 w 774829"/>
                      <a:gd name="connsiteY476" fmla="*/ 719334 h 794678"/>
                      <a:gd name="connsiteX477" fmla="*/ 448522 w 774829"/>
                      <a:gd name="connsiteY477" fmla="*/ 714974 h 794678"/>
                      <a:gd name="connsiteX478" fmla="*/ 444434 w 774829"/>
                      <a:gd name="connsiteY478" fmla="*/ 717154 h 794678"/>
                      <a:gd name="connsiteX479" fmla="*/ 463099 w 774829"/>
                      <a:gd name="connsiteY479" fmla="*/ 709933 h 794678"/>
                      <a:gd name="connsiteX480" fmla="*/ 460783 w 774829"/>
                      <a:gd name="connsiteY480" fmla="*/ 710342 h 794678"/>
                      <a:gd name="connsiteX481" fmla="*/ 520867 w 774829"/>
                      <a:gd name="connsiteY481" fmla="*/ 675463 h 794678"/>
                      <a:gd name="connsiteX482" fmla="*/ 542803 w 774829"/>
                      <a:gd name="connsiteY482" fmla="*/ 657206 h 794678"/>
                      <a:gd name="connsiteX483" fmla="*/ 571278 w 774829"/>
                      <a:gd name="connsiteY483" fmla="*/ 632546 h 794678"/>
                      <a:gd name="connsiteX484" fmla="*/ 570597 w 774829"/>
                      <a:gd name="connsiteY484" fmla="*/ 637996 h 794678"/>
                      <a:gd name="connsiteX485" fmla="*/ 556291 w 774829"/>
                      <a:gd name="connsiteY485" fmla="*/ 651075 h 794678"/>
                      <a:gd name="connsiteX486" fmla="*/ 551250 w 774829"/>
                      <a:gd name="connsiteY486" fmla="*/ 652710 h 794678"/>
                      <a:gd name="connsiteX487" fmla="*/ 550161 w 774829"/>
                      <a:gd name="connsiteY487" fmla="*/ 657342 h 794678"/>
                      <a:gd name="connsiteX488" fmla="*/ 590625 w 774829"/>
                      <a:gd name="connsiteY488" fmla="*/ 618512 h 794678"/>
                      <a:gd name="connsiteX489" fmla="*/ 591171 w 774829"/>
                      <a:gd name="connsiteY489" fmla="*/ 618512 h 794678"/>
                      <a:gd name="connsiteX490" fmla="*/ 599209 w 774829"/>
                      <a:gd name="connsiteY490" fmla="*/ 609656 h 794678"/>
                      <a:gd name="connsiteX491" fmla="*/ 600434 w 774829"/>
                      <a:gd name="connsiteY491" fmla="*/ 606250 h 794678"/>
                      <a:gd name="connsiteX492" fmla="*/ 599481 w 774829"/>
                      <a:gd name="connsiteY492" fmla="*/ 607477 h 794678"/>
                      <a:gd name="connsiteX493" fmla="*/ 622506 w 774829"/>
                      <a:gd name="connsiteY493" fmla="*/ 583089 h 794678"/>
                      <a:gd name="connsiteX494" fmla="*/ 626594 w 774829"/>
                      <a:gd name="connsiteY494" fmla="*/ 576549 h 794678"/>
                      <a:gd name="connsiteX495" fmla="*/ 639537 w 774829"/>
                      <a:gd name="connsiteY495" fmla="*/ 567012 h 794678"/>
                      <a:gd name="connsiteX496" fmla="*/ 661472 w 774829"/>
                      <a:gd name="connsiteY496" fmla="*/ 532678 h 794678"/>
                      <a:gd name="connsiteX497" fmla="*/ 673462 w 774829"/>
                      <a:gd name="connsiteY497" fmla="*/ 518644 h 794678"/>
                      <a:gd name="connsiteX498" fmla="*/ 679185 w 774829"/>
                      <a:gd name="connsiteY498" fmla="*/ 503657 h 794678"/>
                      <a:gd name="connsiteX499" fmla="*/ 690629 w 774829"/>
                      <a:gd name="connsiteY499" fmla="*/ 482539 h 794678"/>
                      <a:gd name="connsiteX500" fmla="*/ 688178 w 774829"/>
                      <a:gd name="connsiteY500" fmla="*/ 489215 h 794678"/>
                      <a:gd name="connsiteX501" fmla="*/ 705889 w 774829"/>
                      <a:gd name="connsiteY501" fmla="*/ 450113 h 794678"/>
                      <a:gd name="connsiteX502" fmla="*/ 717471 w 774829"/>
                      <a:gd name="connsiteY502" fmla="*/ 419866 h 794678"/>
                      <a:gd name="connsiteX503" fmla="*/ 734501 w 774829"/>
                      <a:gd name="connsiteY503" fmla="*/ 385941 h 794678"/>
                      <a:gd name="connsiteX504" fmla="*/ 735591 w 774829"/>
                      <a:gd name="connsiteY504" fmla="*/ 375859 h 794678"/>
                      <a:gd name="connsiteX505" fmla="*/ 737771 w 774829"/>
                      <a:gd name="connsiteY505" fmla="*/ 366458 h 794678"/>
                      <a:gd name="connsiteX506" fmla="*/ 733001 w 774829"/>
                      <a:gd name="connsiteY506" fmla="*/ 378039 h 794678"/>
                      <a:gd name="connsiteX507" fmla="*/ 734092 w 774829"/>
                      <a:gd name="connsiteY507" fmla="*/ 360190 h 794678"/>
                      <a:gd name="connsiteX508" fmla="*/ 737635 w 774829"/>
                      <a:gd name="connsiteY508" fmla="*/ 334031 h 794678"/>
                      <a:gd name="connsiteX509" fmla="*/ 738997 w 774829"/>
                      <a:gd name="connsiteY509" fmla="*/ 334576 h 794678"/>
                      <a:gd name="connsiteX510" fmla="*/ 735864 w 774829"/>
                      <a:gd name="connsiteY510" fmla="*/ 351334 h 794678"/>
                      <a:gd name="connsiteX511" fmla="*/ 735182 w 774829"/>
                      <a:gd name="connsiteY511" fmla="*/ 362098 h 794678"/>
                      <a:gd name="connsiteX512" fmla="*/ 739814 w 774829"/>
                      <a:gd name="connsiteY512" fmla="*/ 348746 h 794678"/>
                      <a:gd name="connsiteX513" fmla="*/ 743220 w 774829"/>
                      <a:gd name="connsiteY513" fmla="*/ 334576 h 794678"/>
                      <a:gd name="connsiteX514" fmla="*/ 743765 w 774829"/>
                      <a:gd name="connsiteY514" fmla="*/ 324903 h 794678"/>
                      <a:gd name="connsiteX515" fmla="*/ 744991 w 774829"/>
                      <a:gd name="connsiteY515" fmla="*/ 323268 h 794678"/>
                      <a:gd name="connsiteX516" fmla="*/ 744584 w 774829"/>
                      <a:gd name="connsiteY516" fmla="*/ 317001 h 794678"/>
                      <a:gd name="connsiteX517" fmla="*/ 745946 w 774829"/>
                      <a:gd name="connsiteY517" fmla="*/ 321088 h 794678"/>
                      <a:gd name="connsiteX518" fmla="*/ 746491 w 774829"/>
                      <a:gd name="connsiteY518" fmla="*/ 326401 h 794678"/>
                      <a:gd name="connsiteX519" fmla="*/ 744720 w 774829"/>
                      <a:gd name="connsiteY519" fmla="*/ 347928 h 794678"/>
                      <a:gd name="connsiteX520" fmla="*/ 744856 w 774829"/>
                      <a:gd name="connsiteY520" fmla="*/ 357193 h 794678"/>
                      <a:gd name="connsiteX521" fmla="*/ 746899 w 774829"/>
                      <a:gd name="connsiteY521" fmla="*/ 337437 h 794678"/>
                      <a:gd name="connsiteX522" fmla="*/ 748397 w 774829"/>
                      <a:gd name="connsiteY522" fmla="*/ 316864 h 794678"/>
                      <a:gd name="connsiteX523" fmla="*/ 749352 w 774829"/>
                      <a:gd name="connsiteY523" fmla="*/ 314684 h 794678"/>
                      <a:gd name="connsiteX524" fmla="*/ 748126 w 774829"/>
                      <a:gd name="connsiteY524" fmla="*/ 301469 h 794678"/>
                      <a:gd name="connsiteX525" fmla="*/ 749488 w 774829"/>
                      <a:gd name="connsiteY525" fmla="*/ 294384 h 794678"/>
                      <a:gd name="connsiteX526" fmla="*/ 746355 w 774829"/>
                      <a:gd name="connsiteY526" fmla="*/ 261140 h 794678"/>
                      <a:gd name="connsiteX527" fmla="*/ 745673 w 774829"/>
                      <a:gd name="connsiteY527" fmla="*/ 290296 h 794678"/>
                      <a:gd name="connsiteX528" fmla="*/ 743085 w 774829"/>
                      <a:gd name="connsiteY528" fmla="*/ 320134 h 794678"/>
                      <a:gd name="connsiteX529" fmla="*/ 742676 w 774829"/>
                      <a:gd name="connsiteY529" fmla="*/ 290841 h 794678"/>
                      <a:gd name="connsiteX530" fmla="*/ 744038 w 774829"/>
                      <a:gd name="connsiteY530" fmla="*/ 291250 h 794678"/>
                      <a:gd name="connsiteX531" fmla="*/ 743765 w 774829"/>
                      <a:gd name="connsiteY531" fmla="*/ 257189 h 794678"/>
                      <a:gd name="connsiteX532" fmla="*/ 744584 w 774829"/>
                      <a:gd name="connsiteY532" fmla="*/ 265227 h 794678"/>
                      <a:gd name="connsiteX533" fmla="*/ 742812 w 774829"/>
                      <a:gd name="connsiteY533" fmla="*/ 222582 h 794678"/>
                      <a:gd name="connsiteX534" fmla="*/ 743629 w 774829"/>
                      <a:gd name="connsiteY534" fmla="*/ 234299 h 794678"/>
                      <a:gd name="connsiteX535" fmla="*/ 740768 w 774829"/>
                      <a:gd name="connsiteY535" fmla="*/ 204461 h 794678"/>
                      <a:gd name="connsiteX536" fmla="*/ 735727 w 774829"/>
                      <a:gd name="connsiteY536" fmla="*/ 184842 h 794678"/>
                      <a:gd name="connsiteX537" fmla="*/ 736544 w 774829"/>
                      <a:gd name="connsiteY537" fmla="*/ 178166 h 794678"/>
                      <a:gd name="connsiteX538" fmla="*/ 729324 w 774829"/>
                      <a:gd name="connsiteY538" fmla="*/ 149282 h 794678"/>
                      <a:gd name="connsiteX539" fmla="*/ 730550 w 774829"/>
                      <a:gd name="connsiteY539" fmla="*/ 150099 h 794678"/>
                      <a:gd name="connsiteX540" fmla="*/ 734773 w 774829"/>
                      <a:gd name="connsiteY540" fmla="*/ 162770 h 794678"/>
                      <a:gd name="connsiteX541" fmla="*/ 731776 w 774829"/>
                      <a:gd name="connsiteY541" fmla="*/ 147647 h 794678"/>
                      <a:gd name="connsiteX542" fmla="*/ 727826 w 774829"/>
                      <a:gd name="connsiteY542" fmla="*/ 133341 h 794678"/>
                      <a:gd name="connsiteX543" fmla="*/ 719786 w 774829"/>
                      <a:gd name="connsiteY543" fmla="*/ 111133 h 794678"/>
                      <a:gd name="connsiteX544" fmla="*/ 720877 w 774829"/>
                      <a:gd name="connsiteY544" fmla="*/ 117128 h 794678"/>
                      <a:gd name="connsiteX545" fmla="*/ 717062 w 774829"/>
                      <a:gd name="connsiteY545" fmla="*/ 104185 h 794678"/>
                      <a:gd name="connsiteX546" fmla="*/ 715290 w 774829"/>
                      <a:gd name="connsiteY546" fmla="*/ 101460 h 794678"/>
                      <a:gd name="connsiteX547" fmla="*/ 716925 w 774829"/>
                      <a:gd name="connsiteY547" fmla="*/ 100778 h 794678"/>
                      <a:gd name="connsiteX548" fmla="*/ 708205 w 774829"/>
                      <a:gd name="connsiteY548" fmla="*/ 78843 h 794678"/>
                      <a:gd name="connsiteX549" fmla="*/ 720877 w 774829"/>
                      <a:gd name="connsiteY549" fmla="*/ 111406 h 794678"/>
                      <a:gd name="connsiteX550" fmla="*/ 712564 w 774829"/>
                      <a:gd name="connsiteY550" fmla="*/ 85519 h 794678"/>
                      <a:gd name="connsiteX551" fmla="*/ 700440 w 774829"/>
                      <a:gd name="connsiteY551" fmla="*/ 55545 h 794678"/>
                      <a:gd name="connsiteX552" fmla="*/ 701120 w 774829"/>
                      <a:gd name="connsiteY552" fmla="*/ 53910 h 794678"/>
                      <a:gd name="connsiteX553" fmla="*/ 694853 w 774829"/>
                      <a:gd name="connsiteY553" fmla="*/ 47643 h 794678"/>
                      <a:gd name="connsiteX554" fmla="*/ 703573 w 774829"/>
                      <a:gd name="connsiteY554" fmla="*/ 69169 h 794678"/>
                      <a:gd name="connsiteX555" fmla="*/ 701666 w 774829"/>
                      <a:gd name="connsiteY555" fmla="*/ 66717 h 794678"/>
                      <a:gd name="connsiteX556" fmla="*/ 698396 w 774829"/>
                      <a:gd name="connsiteY556" fmla="*/ 57589 h 794678"/>
                      <a:gd name="connsiteX557" fmla="*/ 696352 w 774829"/>
                      <a:gd name="connsiteY557" fmla="*/ 56499 h 794678"/>
                      <a:gd name="connsiteX558" fmla="*/ 689403 w 774829"/>
                      <a:gd name="connsiteY558" fmla="*/ 38242 h 794678"/>
                      <a:gd name="connsiteX559" fmla="*/ 691038 w 774829"/>
                      <a:gd name="connsiteY559" fmla="*/ 47643 h 794678"/>
                      <a:gd name="connsiteX560" fmla="*/ 677141 w 774829"/>
                      <a:gd name="connsiteY560" fmla="*/ 23800 h 794678"/>
                      <a:gd name="connsiteX561" fmla="*/ 679730 w 774829"/>
                      <a:gd name="connsiteY561" fmla="*/ 25298 h 794678"/>
                      <a:gd name="connsiteX562" fmla="*/ 677823 w 774829"/>
                      <a:gd name="connsiteY562" fmla="*/ 22573 h 794678"/>
                      <a:gd name="connsiteX563" fmla="*/ 693219 w 774829"/>
                      <a:gd name="connsiteY563" fmla="*/ 28023 h 794678"/>
                      <a:gd name="connsiteX564" fmla="*/ 683409 w 774829"/>
                      <a:gd name="connsiteY564" fmla="*/ 28704 h 794678"/>
                      <a:gd name="connsiteX565" fmla="*/ 700984 w 774829"/>
                      <a:gd name="connsiteY565" fmla="*/ 14944 h 794678"/>
                      <a:gd name="connsiteX566" fmla="*/ 702755 w 774829"/>
                      <a:gd name="connsiteY566" fmla="*/ 23527 h 794678"/>
                      <a:gd name="connsiteX567" fmla="*/ 699485 w 774829"/>
                      <a:gd name="connsiteY567" fmla="*/ 14944 h 794678"/>
                      <a:gd name="connsiteX568" fmla="*/ 683817 w 774829"/>
                      <a:gd name="connsiteY568" fmla="*/ 27206 h 794678"/>
                      <a:gd name="connsiteX569" fmla="*/ 692673 w 774829"/>
                      <a:gd name="connsiteY569" fmla="*/ 26116 h 794678"/>
                      <a:gd name="connsiteX570" fmla="*/ 679458 w 774829"/>
                      <a:gd name="connsiteY570" fmla="*/ 21483 h 794678"/>
                      <a:gd name="connsiteX571" fmla="*/ 680956 w 774829"/>
                      <a:gd name="connsiteY571" fmla="*/ 22846 h 794678"/>
                      <a:gd name="connsiteX572" fmla="*/ 692264 w 774829"/>
                      <a:gd name="connsiteY572" fmla="*/ 40967 h 794678"/>
                      <a:gd name="connsiteX573" fmla="*/ 686952 w 774829"/>
                      <a:gd name="connsiteY573" fmla="*/ 29113 h 794678"/>
                      <a:gd name="connsiteX574" fmla="*/ 694035 w 774829"/>
                      <a:gd name="connsiteY574" fmla="*/ 37424 h 794678"/>
                      <a:gd name="connsiteX575" fmla="*/ 682182 w 774829"/>
                      <a:gd name="connsiteY575" fmla="*/ 19576 h 794678"/>
                      <a:gd name="connsiteX576" fmla="*/ 691720 w 774829"/>
                      <a:gd name="connsiteY576" fmla="*/ 22846 h 794678"/>
                      <a:gd name="connsiteX577" fmla="*/ 684908 w 774829"/>
                      <a:gd name="connsiteY577" fmla="*/ 23800 h 794678"/>
                      <a:gd name="connsiteX578" fmla="*/ 696079 w 774829"/>
                      <a:gd name="connsiteY578" fmla="*/ 15080 h 794678"/>
                      <a:gd name="connsiteX579" fmla="*/ 696761 w 774829"/>
                      <a:gd name="connsiteY579" fmla="*/ 23800 h 794678"/>
                      <a:gd name="connsiteX580" fmla="*/ 697851 w 774829"/>
                      <a:gd name="connsiteY580" fmla="*/ 20938 h 794678"/>
                      <a:gd name="connsiteX581" fmla="*/ 700031 w 774829"/>
                      <a:gd name="connsiteY581" fmla="*/ 40013 h 794678"/>
                      <a:gd name="connsiteX582" fmla="*/ 699349 w 774829"/>
                      <a:gd name="connsiteY582" fmla="*/ 37424 h 794678"/>
                      <a:gd name="connsiteX583" fmla="*/ 700167 w 774829"/>
                      <a:gd name="connsiteY583" fmla="*/ 52684 h 794678"/>
                      <a:gd name="connsiteX584" fmla="*/ 705208 w 774829"/>
                      <a:gd name="connsiteY584" fmla="*/ 71077 h 794678"/>
                      <a:gd name="connsiteX585" fmla="*/ 704390 w 774829"/>
                      <a:gd name="connsiteY585" fmla="*/ 69306 h 794678"/>
                      <a:gd name="connsiteX586" fmla="*/ 692673 w 774829"/>
                      <a:gd name="connsiteY586" fmla="*/ 44781 h 794678"/>
                      <a:gd name="connsiteX587" fmla="*/ 690629 w 774829"/>
                      <a:gd name="connsiteY587" fmla="*/ 129526 h 794678"/>
                      <a:gd name="connsiteX588" fmla="*/ 688721 w 774829"/>
                      <a:gd name="connsiteY588" fmla="*/ 110179 h 794678"/>
                      <a:gd name="connsiteX589" fmla="*/ 689540 w 774829"/>
                      <a:gd name="connsiteY589" fmla="*/ 96691 h 794678"/>
                      <a:gd name="connsiteX590" fmla="*/ 691175 w 774829"/>
                      <a:gd name="connsiteY590" fmla="*/ 112768 h 794678"/>
                      <a:gd name="connsiteX591" fmla="*/ 691584 w 774829"/>
                      <a:gd name="connsiteY591" fmla="*/ 83611 h 794678"/>
                      <a:gd name="connsiteX592" fmla="*/ 690085 w 774829"/>
                      <a:gd name="connsiteY592" fmla="*/ 55409 h 794678"/>
                      <a:gd name="connsiteX593" fmla="*/ 688587 w 774829"/>
                      <a:gd name="connsiteY593" fmla="*/ 99825 h 794678"/>
                      <a:gd name="connsiteX594" fmla="*/ 688587 w 774829"/>
                      <a:gd name="connsiteY594" fmla="*/ 83339 h 794678"/>
                      <a:gd name="connsiteX595" fmla="*/ 686270 w 774829"/>
                      <a:gd name="connsiteY595" fmla="*/ 127483 h 794678"/>
                      <a:gd name="connsiteX596" fmla="*/ 686543 w 774829"/>
                      <a:gd name="connsiteY596" fmla="*/ 131025 h 794678"/>
                      <a:gd name="connsiteX597" fmla="*/ 688041 w 774829"/>
                      <a:gd name="connsiteY597" fmla="*/ 112223 h 794678"/>
                      <a:gd name="connsiteX598" fmla="*/ 689267 w 774829"/>
                      <a:gd name="connsiteY598" fmla="*/ 139063 h 794678"/>
                      <a:gd name="connsiteX599" fmla="*/ 689267 w 774829"/>
                      <a:gd name="connsiteY599" fmla="*/ 136611 h 794678"/>
                      <a:gd name="connsiteX600" fmla="*/ 689676 w 774829"/>
                      <a:gd name="connsiteY600" fmla="*/ 141652 h 794678"/>
                      <a:gd name="connsiteX601" fmla="*/ 688721 w 774829"/>
                      <a:gd name="connsiteY601" fmla="*/ 151462 h 794678"/>
                      <a:gd name="connsiteX602" fmla="*/ 92102 w 774829"/>
                      <a:gd name="connsiteY602" fmla="*/ 743858 h 794678"/>
                      <a:gd name="connsiteX603" fmla="*/ 94010 w 774829"/>
                      <a:gd name="connsiteY603" fmla="*/ 742905 h 794678"/>
                      <a:gd name="connsiteX604" fmla="*/ 92102 w 774829"/>
                      <a:gd name="connsiteY604" fmla="*/ 743858 h 794678"/>
                      <a:gd name="connsiteX605" fmla="*/ 743493 w 774829"/>
                      <a:gd name="connsiteY605" fmla="*/ 140698 h 794678"/>
                      <a:gd name="connsiteX606" fmla="*/ 727689 w 774829"/>
                      <a:gd name="connsiteY606" fmla="*/ 87154 h 794678"/>
                      <a:gd name="connsiteX607" fmla="*/ 734638 w 774829"/>
                      <a:gd name="connsiteY607" fmla="*/ 119853 h 794678"/>
                      <a:gd name="connsiteX608" fmla="*/ 722919 w 774829"/>
                      <a:gd name="connsiteY608" fmla="*/ 90151 h 794678"/>
                      <a:gd name="connsiteX609" fmla="*/ 721421 w 774829"/>
                      <a:gd name="connsiteY609" fmla="*/ 86881 h 794678"/>
                      <a:gd name="connsiteX610" fmla="*/ 731232 w 774829"/>
                      <a:gd name="connsiteY610" fmla="*/ 115902 h 794678"/>
                      <a:gd name="connsiteX611" fmla="*/ 740495 w 774829"/>
                      <a:gd name="connsiteY611" fmla="*/ 137156 h 794678"/>
                      <a:gd name="connsiteX612" fmla="*/ 744991 w 774829"/>
                      <a:gd name="connsiteY612" fmla="*/ 147647 h 794678"/>
                      <a:gd name="connsiteX613" fmla="*/ 746899 w 774829"/>
                      <a:gd name="connsiteY613" fmla="*/ 152007 h 794678"/>
                      <a:gd name="connsiteX614" fmla="*/ 743765 w 774829"/>
                      <a:gd name="connsiteY614" fmla="*/ 138246 h 794678"/>
                      <a:gd name="connsiteX615" fmla="*/ 743765 w 774829"/>
                      <a:gd name="connsiteY615" fmla="*/ 140698 h 794678"/>
                      <a:gd name="connsiteX616" fmla="*/ 741314 w 774829"/>
                      <a:gd name="connsiteY616" fmla="*/ 154868 h 794678"/>
                      <a:gd name="connsiteX617" fmla="*/ 744311 w 774829"/>
                      <a:gd name="connsiteY617" fmla="*/ 164269 h 794678"/>
                      <a:gd name="connsiteX618" fmla="*/ 741721 w 774829"/>
                      <a:gd name="connsiteY618" fmla="*/ 153506 h 794678"/>
                      <a:gd name="connsiteX619" fmla="*/ 741314 w 774829"/>
                      <a:gd name="connsiteY619" fmla="*/ 155004 h 794678"/>
                      <a:gd name="connsiteX620" fmla="*/ 744856 w 774829"/>
                      <a:gd name="connsiteY620" fmla="*/ 163588 h 794678"/>
                      <a:gd name="connsiteX621" fmla="*/ 744447 w 774829"/>
                      <a:gd name="connsiteY621" fmla="*/ 160863 h 794678"/>
                      <a:gd name="connsiteX622" fmla="*/ 744856 w 774829"/>
                      <a:gd name="connsiteY622" fmla="*/ 163588 h 794678"/>
                      <a:gd name="connsiteX623" fmla="*/ 687905 w 774829"/>
                      <a:gd name="connsiteY623" fmla="*/ 61403 h 794678"/>
                      <a:gd name="connsiteX624" fmla="*/ 687905 w 774829"/>
                      <a:gd name="connsiteY624" fmla="*/ 60313 h 794678"/>
                      <a:gd name="connsiteX625" fmla="*/ 687905 w 774829"/>
                      <a:gd name="connsiteY625" fmla="*/ 67943 h 794678"/>
                      <a:gd name="connsiteX626" fmla="*/ 687905 w 774829"/>
                      <a:gd name="connsiteY626" fmla="*/ 61403 h 794678"/>
                      <a:gd name="connsiteX627" fmla="*/ 688858 w 774829"/>
                      <a:gd name="connsiteY627" fmla="*/ 39877 h 794678"/>
                      <a:gd name="connsiteX628" fmla="*/ 687632 w 774829"/>
                      <a:gd name="connsiteY628" fmla="*/ 37424 h 794678"/>
                      <a:gd name="connsiteX629" fmla="*/ 687768 w 774829"/>
                      <a:gd name="connsiteY629" fmla="*/ 44509 h 794678"/>
                      <a:gd name="connsiteX630" fmla="*/ 688858 w 774829"/>
                      <a:gd name="connsiteY630" fmla="*/ 39877 h 794678"/>
                      <a:gd name="connsiteX631" fmla="*/ 704663 w 774829"/>
                      <a:gd name="connsiteY631" fmla="*/ 56226 h 794678"/>
                      <a:gd name="connsiteX632" fmla="*/ 715563 w 774829"/>
                      <a:gd name="connsiteY632" fmla="*/ 72984 h 794678"/>
                      <a:gd name="connsiteX633" fmla="*/ 713928 w 774829"/>
                      <a:gd name="connsiteY633" fmla="*/ 67671 h 794678"/>
                      <a:gd name="connsiteX634" fmla="*/ 709024 w 774829"/>
                      <a:gd name="connsiteY634" fmla="*/ 56362 h 794678"/>
                      <a:gd name="connsiteX635" fmla="*/ 707389 w 774829"/>
                      <a:gd name="connsiteY635" fmla="*/ 54455 h 794678"/>
                      <a:gd name="connsiteX636" fmla="*/ 708069 w 774829"/>
                      <a:gd name="connsiteY636" fmla="*/ 60041 h 794678"/>
                      <a:gd name="connsiteX637" fmla="*/ 697714 w 774829"/>
                      <a:gd name="connsiteY637" fmla="*/ 40967 h 794678"/>
                      <a:gd name="connsiteX638" fmla="*/ 704526 w 774829"/>
                      <a:gd name="connsiteY638" fmla="*/ 56226 h 794678"/>
                      <a:gd name="connsiteX639" fmla="*/ 339933 w 774829"/>
                      <a:gd name="connsiteY639" fmla="*/ 763478 h 794678"/>
                      <a:gd name="connsiteX640" fmla="*/ 336663 w 774829"/>
                      <a:gd name="connsiteY640" fmla="*/ 763342 h 794678"/>
                      <a:gd name="connsiteX641" fmla="*/ 344566 w 774829"/>
                      <a:gd name="connsiteY641" fmla="*/ 760480 h 794678"/>
                      <a:gd name="connsiteX642" fmla="*/ 383532 w 774829"/>
                      <a:gd name="connsiteY642" fmla="*/ 749717 h 794678"/>
                      <a:gd name="connsiteX643" fmla="*/ 396611 w 774829"/>
                      <a:gd name="connsiteY643" fmla="*/ 747810 h 794678"/>
                      <a:gd name="connsiteX644" fmla="*/ 388573 w 774829"/>
                      <a:gd name="connsiteY644" fmla="*/ 750262 h 794678"/>
                      <a:gd name="connsiteX645" fmla="*/ 361868 w 774829"/>
                      <a:gd name="connsiteY645" fmla="*/ 758437 h 794678"/>
                      <a:gd name="connsiteX646" fmla="*/ 340069 w 774829"/>
                      <a:gd name="connsiteY646" fmla="*/ 763478 h 794678"/>
                      <a:gd name="connsiteX647" fmla="*/ 500294 w 774829"/>
                      <a:gd name="connsiteY647" fmla="*/ 700941 h 794678"/>
                      <a:gd name="connsiteX648" fmla="*/ 498659 w 774829"/>
                      <a:gd name="connsiteY648" fmla="*/ 702304 h 794678"/>
                      <a:gd name="connsiteX649" fmla="*/ 561877 w 774829"/>
                      <a:gd name="connsiteY649" fmla="*/ 654481 h 794678"/>
                      <a:gd name="connsiteX650" fmla="*/ 538580 w 774829"/>
                      <a:gd name="connsiteY650" fmla="*/ 668923 h 794678"/>
                      <a:gd name="connsiteX651" fmla="*/ 543348 w 774829"/>
                      <a:gd name="connsiteY651" fmla="*/ 663882 h 794678"/>
                      <a:gd name="connsiteX652" fmla="*/ 547435 w 774829"/>
                      <a:gd name="connsiteY652" fmla="*/ 662247 h 794678"/>
                      <a:gd name="connsiteX653" fmla="*/ 555882 w 774829"/>
                      <a:gd name="connsiteY653" fmla="*/ 653936 h 794678"/>
                      <a:gd name="connsiteX654" fmla="*/ 539806 w 774829"/>
                      <a:gd name="connsiteY654" fmla="*/ 664291 h 794678"/>
                      <a:gd name="connsiteX655" fmla="*/ 519505 w 774829"/>
                      <a:gd name="connsiteY655" fmla="*/ 681458 h 794678"/>
                      <a:gd name="connsiteX656" fmla="*/ 533539 w 774829"/>
                      <a:gd name="connsiteY656" fmla="*/ 673147 h 794678"/>
                      <a:gd name="connsiteX657" fmla="*/ 504790 w 774829"/>
                      <a:gd name="connsiteY657" fmla="*/ 692358 h 794678"/>
                      <a:gd name="connsiteX658" fmla="*/ 518823 w 774829"/>
                      <a:gd name="connsiteY658" fmla="*/ 683774 h 794678"/>
                      <a:gd name="connsiteX659" fmla="*/ 516235 w 774829"/>
                      <a:gd name="connsiteY659" fmla="*/ 687998 h 794678"/>
                      <a:gd name="connsiteX660" fmla="*/ 479448 w 774829"/>
                      <a:gd name="connsiteY660" fmla="*/ 709388 h 794678"/>
                      <a:gd name="connsiteX661" fmla="*/ 477269 w 774829"/>
                      <a:gd name="connsiteY661" fmla="*/ 708707 h 794678"/>
                      <a:gd name="connsiteX662" fmla="*/ 460646 w 774829"/>
                      <a:gd name="connsiteY662" fmla="*/ 718517 h 794678"/>
                      <a:gd name="connsiteX663" fmla="*/ 468277 w 774829"/>
                      <a:gd name="connsiteY663" fmla="*/ 712522 h 794678"/>
                      <a:gd name="connsiteX664" fmla="*/ 456696 w 774829"/>
                      <a:gd name="connsiteY664" fmla="*/ 716473 h 794678"/>
                      <a:gd name="connsiteX665" fmla="*/ 436939 w 774829"/>
                      <a:gd name="connsiteY665" fmla="*/ 726283 h 794678"/>
                      <a:gd name="connsiteX666" fmla="*/ 431082 w 774829"/>
                      <a:gd name="connsiteY666" fmla="*/ 726964 h 794678"/>
                      <a:gd name="connsiteX667" fmla="*/ 419365 w 774829"/>
                      <a:gd name="connsiteY667" fmla="*/ 735820 h 794678"/>
                      <a:gd name="connsiteX668" fmla="*/ 442526 w 774829"/>
                      <a:gd name="connsiteY668" fmla="*/ 723967 h 794678"/>
                      <a:gd name="connsiteX669" fmla="*/ 423724 w 774829"/>
                      <a:gd name="connsiteY669" fmla="*/ 735139 h 794678"/>
                      <a:gd name="connsiteX670" fmla="*/ 432580 w 774829"/>
                      <a:gd name="connsiteY670" fmla="*/ 731733 h 794678"/>
                      <a:gd name="connsiteX671" fmla="*/ 422635 w 774829"/>
                      <a:gd name="connsiteY671" fmla="*/ 737183 h 794678"/>
                      <a:gd name="connsiteX672" fmla="*/ 418274 w 774829"/>
                      <a:gd name="connsiteY672" fmla="*/ 739907 h 794678"/>
                      <a:gd name="connsiteX673" fmla="*/ 441844 w 774829"/>
                      <a:gd name="connsiteY673" fmla="*/ 730779 h 794678"/>
                      <a:gd name="connsiteX674" fmla="*/ 440618 w 774829"/>
                      <a:gd name="connsiteY674" fmla="*/ 732141 h 794678"/>
                      <a:gd name="connsiteX675" fmla="*/ 453970 w 774829"/>
                      <a:gd name="connsiteY675" fmla="*/ 725602 h 794678"/>
                      <a:gd name="connsiteX676" fmla="*/ 475906 w 774829"/>
                      <a:gd name="connsiteY676" fmla="*/ 714566 h 794678"/>
                      <a:gd name="connsiteX677" fmla="*/ 472499 w 774829"/>
                      <a:gd name="connsiteY677" fmla="*/ 717154 h 794678"/>
                      <a:gd name="connsiteX678" fmla="*/ 500703 w 774829"/>
                      <a:gd name="connsiteY678" fmla="*/ 701077 h 794678"/>
                      <a:gd name="connsiteX679" fmla="*/ 752349 w 774829"/>
                      <a:gd name="connsiteY679" fmla="*/ 346975 h 794678"/>
                      <a:gd name="connsiteX680" fmla="*/ 745537 w 774829"/>
                      <a:gd name="connsiteY680" fmla="*/ 362643 h 794678"/>
                      <a:gd name="connsiteX681" fmla="*/ 735182 w 774829"/>
                      <a:gd name="connsiteY681" fmla="*/ 400383 h 794678"/>
                      <a:gd name="connsiteX682" fmla="*/ 735864 w 774829"/>
                      <a:gd name="connsiteY682" fmla="*/ 397385 h 794678"/>
                      <a:gd name="connsiteX683" fmla="*/ 727280 w 774829"/>
                      <a:gd name="connsiteY683" fmla="*/ 425180 h 794678"/>
                      <a:gd name="connsiteX684" fmla="*/ 715836 w 774829"/>
                      <a:gd name="connsiteY684" fmla="*/ 455290 h 794678"/>
                      <a:gd name="connsiteX685" fmla="*/ 721013 w 774829"/>
                      <a:gd name="connsiteY685" fmla="*/ 432264 h 794678"/>
                      <a:gd name="connsiteX686" fmla="*/ 717471 w 774829"/>
                      <a:gd name="connsiteY686" fmla="*/ 443982 h 794678"/>
                      <a:gd name="connsiteX687" fmla="*/ 709977 w 774829"/>
                      <a:gd name="connsiteY687" fmla="*/ 460059 h 794678"/>
                      <a:gd name="connsiteX688" fmla="*/ 711339 w 774829"/>
                      <a:gd name="connsiteY688" fmla="*/ 452156 h 794678"/>
                      <a:gd name="connsiteX689" fmla="*/ 718424 w 774829"/>
                      <a:gd name="connsiteY689" fmla="*/ 434717 h 794678"/>
                      <a:gd name="connsiteX690" fmla="*/ 729868 w 774829"/>
                      <a:gd name="connsiteY690" fmla="*/ 407059 h 794678"/>
                      <a:gd name="connsiteX691" fmla="*/ 722783 w 774829"/>
                      <a:gd name="connsiteY691" fmla="*/ 420275 h 794678"/>
                      <a:gd name="connsiteX692" fmla="*/ 715563 w 774829"/>
                      <a:gd name="connsiteY692" fmla="*/ 439758 h 794678"/>
                      <a:gd name="connsiteX693" fmla="*/ 716380 w 774829"/>
                      <a:gd name="connsiteY693" fmla="*/ 429948 h 794678"/>
                      <a:gd name="connsiteX694" fmla="*/ 710930 w 774829"/>
                      <a:gd name="connsiteY694" fmla="*/ 445480 h 794678"/>
                      <a:gd name="connsiteX695" fmla="*/ 712293 w 774829"/>
                      <a:gd name="connsiteY695" fmla="*/ 434853 h 794678"/>
                      <a:gd name="connsiteX696" fmla="*/ 704254 w 774829"/>
                      <a:gd name="connsiteY696" fmla="*/ 457879 h 794678"/>
                      <a:gd name="connsiteX697" fmla="*/ 703710 w 774829"/>
                      <a:gd name="connsiteY697" fmla="*/ 457879 h 794678"/>
                      <a:gd name="connsiteX698" fmla="*/ 696079 w 774829"/>
                      <a:gd name="connsiteY698" fmla="*/ 477089 h 794678"/>
                      <a:gd name="connsiteX699" fmla="*/ 700576 w 774829"/>
                      <a:gd name="connsiteY699" fmla="*/ 470277 h 794678"/>
                      <a:gd name="connsiteX700" fmla="*/ 705345 w 774829"/>
                      <a:gd name="connsiteY700" fmla="*/ 456380 h 794678"/>
                      <a:gd name="connsiteX701" fmla="*/ 704936 w 774829"/>
                      <a:gd name="connsiteY701" fmla="*/ 461421 h 794678"/>
                      <a:gd name="connsiteX702" fmla="*/ 713110 w 774829"/>
                      <a:gd name="connsiteY702" fmla="*/ 445344 h 794678"/>
                      <a:gd name="connsiteX703" fmla="*/ 708069 w 774829"/>
                      <a:gd name="connsiteY703" fmla="*/ 456516 h 794678"/>
                      <a:gd name="connsiteX704" fmla="*/ 706570 w 774829"/>
                      <a:gd name="connsiteY704" fmla="*/ 465645 h 794678"/>
                      <a:gd name="connsiteX705" fmla="*/ 696898 w 774829"/>
                      <a:gd name="connsiteY705" fmla="*/ 485809 h 794678"/>
                      <a:gd name="connsiteX706" fmla="*/ 693628 w 774829"/>
                      <a:gd name="connsiteY706" fmla="*/ 495891 h 794678"/>
                      <a:gd name="connsiteX707" fmla="*/ 679867 w 774829"/>
                      <a:gd name="connsiteY707" fmla="*/ 516601 h 794678"/>
                      <a:gd name="connsiteX708" fmla="*/ 672236 w 774829"/>
                      <a:gd name="connsiteY708" fmla="*/ 528999 h 794678"/>
                      <a:gd name="connsiteX709" fmla="*/ 666106 w 774829"/>
                      <a:gd name="connsiteY709" fmla="*/ 538264 h 794678"/>
                      <a:gd name="connsiteX710" fmla="*/ 661338 w 774829"/>
                      <a:gd name="connsiteY710" fmla="*/ 546711 h 794678"/>
                      <a:gd name="connsiteX711" fmla="*/ 669103 w 774829"/>
                      <a:gd name="connsiteY711" fmla="*/ 537174 h 794678"/>
                      <a:gd name="connsiteX712" fmla="*/ 660656 w 774829"/>
                      <a:gd name="connsiteY712" fmla="*/ 549845 h 794678"/>
                      <a:gd name="connsiteX713" fmla="*/ 660928 w 774829"/>
                      <a:gd name="connsiteY713" fmla="*/ 548618 h 794678"/>
                      <a:gd name="connsiteX714" fmla="*/ 652618 w 774829"/>
                      <a:gd name="connsiteY714" fmla="*/ 560744 h 794678"/>
                      <a:gd name="connsiteX715" fmla="*/ 659157 w 774829"/>
                      <a:gd name="connsiteY715" fmla="*/ 548891 h 794678"/>
                      <a:gd name="connsiteX716" fmla="*/ 649892 w 774829"/>
                      <a:gd name="connsiteY716" fmla="*/ 560199 h 794678"/>
                      <a:gd name="connsiteX717" fmla="*/ 650983 w 774829"/>
                      <a:gd name="connsiteY717" fmla="*/ 558019 h 794678"/>
                      <a:gd name="connsiteX718" fmla="*/ 641990 w 774829"/>
                      <a:gd name="connsiteY718" fmla="*/ 573143 h 794678"/>
                      <a:gd name="connsiteX719" fmla="*/ 644442 w 774829"/>
                      <a:gd name="connsiteY719" fmla="*/ 573006 h 794678"/>
                      <a:gd name="connsiteX720" fmla="*/ 652345 w 774829"/>
                      <a:gd name="connsiteY720" fmla="*/ 564968 h 794678"/>
                      <a:gd name="connsiteX721" fmla="*/ 625776 w 774829"/>
                      <a:gd name="connsiteY721" fmla="*/ 598076 h 794678"/>
                      <a:gd name="connsiteX722" fmla="*/ 628502 w 774829"/>
                      <a:gd name="connsiteY722" fmla="*/ 592626 h 794678"/>
                      <a:gd name="connsiteX723" fmla="*/ 617738 w 774829"/>
                      <a:gd name="connsiteY723" fmla="*/ 602844 h 794678"/>
                      <a:gd name="connsiteX724" fmla="*/ 599209 w 774829"/>
                      <a:gd name="connsiteY724" fmla="*/ 624780 h 794678"/>
                      <a:gd name="connsiteX725" fmla="*/ 601933 w 774829"/>
                      <a:gd name="connsiteY725" fmla="*/ 620829 h 794678"/>
                      <a:gd name="connsiteX726" fmla="*/ 586402 w 774829"/>
                      <a:gd name="connsiteY726" fmla="*/ 634044 h 794678"/>
                      <a:gd name="connsiteX727" fmla="*/ 578635 w 774829"/>
                      <a:gd name="connsiteY727" fmla="*/ 641947 h 794678"/>
                      <a:gd name="connsiteX728" fmla="*/ 574820 w 774829"/>
                      <a:gd name="connsiteY728" fmla="*/ 647805 h 794678"/>
                      <a:gd name="connsiteX729" fmla="*/ 574549 w 774829"/>
                      <a:gd name="connsiteY729" fmla="*/ 648350 h 794678"/>
                      <a:gd name="connsiteX730" fmla="*/ 609973 w 774829"/>
                      <a:gd name="connsiteY730" fmla="*/ 616196 h 794678"/>
                      <a:gd name="connsiteX731" fmla="*/ 608611 w 774829"/>
                      <a:gd name="connsiteY731" fmla="*/ 618512 h 794678"/>
                      <a:gd name="connsiteX732" fmla="*/ 626731 w 774829"/>
                      <a:gd name="connsiteY732" fmla="*/ 599166 h 794678"/>
                      <a:gd name="connsiteX733" fmla="*/ 639810 w 774829"/>
                      <a:gd name="connsiteY733" fmla="*/ 584860 h 794678"/>
                      <a:gd name="connsiteX734" fmla="*/ 643079 w 774829"/>
                      <a:gd name="connsiteY734" fmla="*/ 583497 h 794678"/>
                      <a:gd name="connsiteX735" fmla="*/ 650437 w 774829"/>
                      <a:gd name="connsiteY735" fmla="*/ 572870 h 794678"/>
                      <a:gd name="connsiteX736" fmla="*/ 649348 w 774829"/>
                      <a:gd name="connsiteY736" fmla="*/ 575323 h 794678"/>
                      <a:gd name="connsiteX737" fmla="*/ 662291 w 774829"/>
                      <a:gd name="connsiteY737" fmla="*/ 557747 h 794678"/>
                      <a:gd name="connsiteX738" fmla="*/ 662291 w 774829"/>
                      <a:gd name="connsiteY738" fmla="*/ 558292 h 794678"/>
                      <a:gd name="connsiteX739" fmla="*/ 674144 w 774829"/>
                      <a:gd name="connsiteY739" fmla="*/ 536220 h 794678"/>
                      <a:gd name="connsiteX740" fmla="*/ 674689 w 774829"/>
                      <a:gd name="connsiteY740" fmla="*/ 533223 h 794678"/>
                      <a:gd name="connsiteX741" fmla="*/ 678912 w 774829"/>
                      <a:gd name="connsiteY741" fmla="*/ 526002 h 794678"/>
                      <a:gd name="connsiteX742" fmla="*/ 678912 w 774829"/>
                      <a:gd name="connsiteY742" fmla="*/ 526002 h 794678"/>
                      <a:gd name="connsiteX743" fmla="*/ 678912 w 774829"/>
                      <a:gd name="connsiteY743" fmla="*/ 526002 h 794678"/>
                      <a:gd name="connsiteX744" fmla="*/ 688178 w 774829"/>
                      <a:gd name="connsiteY744" fmla="*/ 513603 h 794678"/>
                      <a:gd name="connsiteX745" fmla="*/ 677686 w 774829"/>
                      <a:gd name="connsiteY745" fmla="*/ 530906 h 794678"/>
                      <a:gd name="connsiteX746" fmla="*/ 685315 w 774829"/>
                      <a:gd name="connsiteY746" fmla="*/ 523958 h 794678"/>
                      <a:gd name="connsiteX747" fmla="*/ 685724 w 774829"/>
                      <a:gd name="connsiteY747" fmla="*/ 525048 h 794678"/>
                      <a:gd name="connsiteX748" fmla="*/ 688858 w 774829"/>
                      <a:gd name="connsiteY748" fmla="*/ 517009 h 794678"/>
                      <a:gd name="connsiteX749" fmla="*/ 724554 w 774829"/>
                      <a:gd name="connsiteY749" fmla="*/ 445616 h 794678"/>
                      <a:gd name="connsiteX750" fmla="*/ 723874 w 774829"/>
                      <a:gd name="connsiteY750" fmla="*/ 452293 h 794678"/>
                      <a:gd name="connsiteX751" fmla="*/ 733410 w 774829"/>
                      <a:gd name="connsiteY751" fmla="*/ 423000 h 794678"/>
                      <a:gd name="connsiteX752" fmla="*/ 730004 w 774829"/>
                      <a:gd name="connsiteY752" fmla="*/ 435534 h 794678"/>
                      <a:gd name="connsiteX753" fmla="*/ 748126 w 774829"/>
                      <a:gd name="connsiteY753" fmla="*/ 364278 h 794678"/>
                      <a:gd name="connsiteX754" fmla="*/ 749625 w 774829"/>
                      <a:gd name="connsiteY754" fmla="*/ 363460 h 794678"/>
                      <a:gd name="connsiteX755" fmla="*/ 752212 w 774829"/>
                      <a:gd name="connsiteY755" fmla="*/ 347111 h 794678"/>
                      <a:gd name="connsiteX756" fmla="*/ 756710 w 774829"/>
                      <a:gd name="connsiteY756" fmla="*/ 294384 h 794678"/>
                      <a:gd name="connsiteX757" fmla="*/ 756981 w 774829"/>
                      <a:gd name="connsiteY757" fmla="*/ 278715 h 794678"/>
                      <a:gd name="connsiteX758" fmla="*/ 756981 w 774829"/>
                      <a:gd name="connsiteY758" fmla="*/ 280214 h 794678"/>
                      <a:gd name="connsiteX759" fmla="*/ 756164 w 774829"/>
                      <a:gd name="connsiteY759" fmla="*/ 264818 h 794678"/>
                      <a:gd name="connsiteX760" fmla="*/ 753711 w 774829"/>
                      <a:gd name="connsiteY760" fmla="*/ 267271 h 794678"/>
                      <a:gd name="connsiteX761" fmla="*/ 755209 w 774829"/>
                      <a:gd name="connsiteY761" fmla="*/ 269178 h 794678"/>
                      <a:gd name="connsiteX762" fmla="*/ 754529 w 774829"/>
                      <a:gd name="connsiteY762" fmla="*/ 246016 h 794678"/>
                      <a:gd name="connsiteX763" fmla="*/ 753575 w 774829"/>
                      <a:gd name="connsiteY763" fmla="*/ 263320 h 794678"/>
                      <a:gd name="connsiteX764" fmla="*/ 751940 w 774829"/>
                      <a:gd name="connsiteY764" fmla="*/ 242338 h 794678"/>
                      <a:gd name="connsiteX765" fmla="*/ 754120 w 774829"/>
                      <a:gd name="connsiteY765" fmla="*/ 229939 h 794678"/>
                      <a:gd name="connsiteX766" fmla="*/ 751396 w 774829"/>
                      <a:gd name="connsiteY766" fmla="*/ 205415 h 794678"/>
                      <a:gd name="connsiteX767" fmla="*/ 750168 w 774829"/>
                      <a:gd name="connsiteY767" fmla="*/ 214135 h 794678"/>
                      <a:gd name="connsiteX768" fmla="*/ 747990 w 774829"/>
                      <a:gd name="connsiteY768" fmla="*/ 194788 h 794678"/>
                      <a:gd name="connsiteX769" fmla="*/ 749761 w 774829"/>
                      <a:gd name="connsiteY769" fmla="*/ 202827 h 794678"/>
                      <a:gd name="connsiteX770" fmla="*/ 749215 w 774829"/>
                      <a:gd name="connsiteY770" fmla="*/ 188384 h 794678"/>
                      <a:gd name="connsiteX771" fmla="*/ 747717 w 774829"/>
                      <a:gd name="connsiteY771" fmla="*/ 180618 h 794678"/>
                      <a:gd name="connsiteX772" fmla="*/ 747717 w 774829"/>
                      <a:gd name="connsiteY772" fmla="*/ 182526 h 794678"/>
                      <a:gd name="connsiteX773" fmla="*/ 745264 w 774829"/>
                      <a:gd name="connsiteY773" fmla="*/ 174079 h 794678"/>
                      <a:gd name="connsiteX774" fmla="*/ 744856 w 774829"/>
                      <a:gd name="connsiteY774" fmla="*/ 179392 h 794678"/>
                      <a:gd name="connsiteX775" fmla="*/ 742949 w 774829"/>
                      <a:gd name="connsiteY775" fmla="*/ 168084 h 794678"/>
                      <a:gd name="connsiteX776" fmla="*/ 742949 w 774829"/>
                      <a:gd name="connsiteY776" fmla="*/ 176804 h 794678"/>
                      <a:gd name="connsiteX777" fmla="*/ 740223 w 774829"/>
                      <a:gd name="connsiteY777" fmla="*/ 164541 h 794678"/>
                      <a:gd name="connsiteX778" fmla="*/ 743765 w 774829"/>
                      <a:gd name="connsiteY778" fmla="*/ 185796 h 794678"/>
                      <a:gd name="connsiteX779" fmla="*/ 746899 w 774829"/>
                      <a:gd name="connsiteY779" fmla="*/ 205824 h 794678"/>
                      <a:gd name="connsiteX780" fmla="*/ 747308 w 774829"/>
                      <a:gd name="connsiteY780" fmla="*/ 199012 h 794678"/>
                      <a:gd name="connsiteX781" fmla="*/ 748534 w 774829"/>
                      <a:gd name="connsiteY781" fmla="*/ 231438 h 794678"/>
                      <a:gd name="connsiteX782" fmla="*/ 750168 w 774829"/>
                      <a:gd name="connsiteY782" fmla="*/ 250376 h 794678"/>
                      <a:gd name="connsiteX783" fmla="*/ 751669 w 774829"/>
                      <a:gd name="connsiteY783" fmla="*/ 263183 h 794678"/>
                      <a:gd name="connsiteX784" fmla="*/ 750305 w 774829"/>
                      <a:gd name="connsiteY784" fmla="*/ 283348 h 794678"/>
                      <a:gd name="connsiteX785" fmla="*/ 751669 w 774829"/>
                      <a:gd name="connsiteY785" fmla="*/ 308145 h 794678"/>
                      <a:gd name="connsiteX786" fmla="*/ 753303 w 774829"/>
                      <a:gd name="connsiteY786" fmla="*/ 287708 h 794678"/>
                      <a:gd name="connsiteX787" fmla="*/ 753031 w 774829"/>
                      <a:gd name="connsiteY787" fmla="*/ 300379 h 794678"/>
                      <a:gd name="connsiteX788" fmla="*/ 754529 w 774829"/>
                      <a:gd name="connsiteY788" fmla="*/ 292204 h 794678"/>
                      <a:gd name="connsiteX789" fmla="*/ 756573 w 774829"/>
                      <a:gd name="connsiteY789" fmla="*/ 294247 h 794678"/>
                      <a:gd name="connsiteX790" fmla="*/ 703710 w 774829"/>
                      <a:gd name="connsiteY790" fmla="*/ 14399 h 794678"/>
                      <a:gd name="connsiteX791" fmla="*/ 703437 w 774829"/>
                      <a:gd name="connsiteY791" fmla="*/ 13990 h 794678"/>
                      <a:gd name="connsiteX792" fmla="*/ 703710 w 774829"/>
                      <a:gd name="connsiteY792" fmla="*/ 14535 h 794678"/>
                      <a:gd name="connsiteX793" fmla="*/ 703710 w 774829"/>
                      <a:gd name="connsiteY793" fmla="*/ 14535 h 794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Lst>
                    <a:rect l="l" t="t" r="r" b="b"/>
                    <a:pathLst>
                      <a:path w="774829" h="794678">
                        <a:moveTo>
                          <a:pt x="687768" y="152416"/>
                        </a:moveTo>
                        <a:cubicBezTo>
                          <a:pt x="687768" y="153642"/>
                          <a:pt x="687768" y="154868"/>
                          <a:pt x="687768" y="156094"/>
                        </a:cubicBezTo>
                        <a:lnTo>
                          <a:pt x="687768" y="154187"/>
                        </a:lnTo>
                        <a:cubicBezTo>
                          <a:pt x="687768" y="154187"/>
                          <a:pt x="686406" y="163724"/>
                          <a:pt x="686406" y="163724"/>
                        </a:cubicBezTo>
                        <a:cubicBezTo>
                          <a:pt x="686406" y="164950"/>
                          <a:pt x="686406" y="166176"/>
                          <a:pt x="686270" y="167675"/>
                        </a:cubicBezTo>
                        <a:cubicBezTo>
                          <a:pt x="686270" y="166994"/>
                          <a:pt x="686270" y="166585"/>
                          <a:pt x="686134" y="166313"/>
                        </a:cubicBezTo>
                        <a:lnTo>
                          <a:pt x="685724" y="169310"/>
                        </a:lnTo>
                        <a:cubicBezTo>
                          <a:pt x="686406" y="177076"/>
                          <a:pt x="684771" y="195878"/>
                          <a:pt x="684635" y="201464"/>
                        </a:cubicBezTo>
                        <a:cubicBezTo>
                          <a:pt x="684090" y="208685"/>
                          <a:pt x="683273" y="217541"/>
                          <a:pt x="682046" y="222991"/>
                        </a:cubicBezTo>
                        <a:cubicBezTo>
                          <a:pt x="683137" y="217950"/>
                          <a:pt x="683817" y="211138"/>
                          <a:pt x="682864" y="213045"/>
                        </a:cubicBezTo>
                        <a:cubicBezTo>
                          <a:pt x="680683" y="223263"/>
                          <a:pt x="677686" y="227896"/>
                          <a:pt x="676052" y="246016"/>
                        </a:cubicBezTo>
                        <a:lnTo>
                          <a:pt x="677959" y="235662"/>
                        </a:lnTo>
                        <a:cubicBezTo>
                          <a:pt x="677414" y="243564"/>
                          <a:pt x="676733" y="251603"/>
                          <a:pt x="675642" y="259505"/>
                        </a:cubicBezTo>
                        <a:cubicBezTo>
                          <a:pt x="672645" y="267407"/>
                          <a:pt x="677414" y="247651"/>
                          <a:pt x="676733" y="244245"/>
                        </a:cubicBezTo>
                        <a:cubicBezTo>
                          <a:pt x="674144" y="262638"/>
                          <a:pt x="667468" y="276944"/>
                          <a:pt x="667195" y="285664"/>
                        </a:cubicBezTo>
                        <a:cubicBezTo>
                          <a:pt x="665697" y="286481"/>
                          <a:pt x="662972" y="287844"/>
                          <a:pt x="659837" y="299561"/>
                        </a:cubicBezTo>
                        <a:cubicBezTo>
                          <a:pt x="663653" y="291523"/>
                          <a:pt x="658748" y="306782"/>
                          <a:pt x="662154" y="300379"/>
                        </a:cubicBezTo>
                        <a:cubicBezTo>
                          <a:pt x="661609" y="304602"/>
                          <a:pt x="658066" y="313322"/>
                          <a:pt x="658612" y="314139"/>
                        </a:cubicBezTo>
                        <a:lnTo>
                          <a:pt x="658612" y="312913"/>
                        </a:lnTo>
                        <a:cubicBezTo>
                          <a:pt x="649755" y="331851"/>
                          <a:pt x="650846" y="339345"/>
                          <a:pt x="648393" y="348065"/>
                        </a:cubicBezTo>
                        <a:cubicBezTo>
                          <a:pt x="643898" y="359645"/>
                          <a:pt x="640492" y="368093"/>
                          <a:pt x="636949" y="375859"/>
                        </a:cubicBezTo>
                        <a:cubicBezTo>
                          <a:pt x="633134" y="383488"/>
                          <a:pt x="629591" y="390573"/>
                          <a:pt x="625232" y="399838"/>
                        </a:cubicBezTo>
                        <a:cubicBezTo>
                          <a:pt x="624141" y="400247"/>
                          <a:pt x="619646" y="404062"/>
                          <a:pt x="615694" y="411146"/>
                        </a:cubicBezTo>
                        <a:cubicBezTo>
                          <a:pt x="614877" y="414961"/>
                          <a:pt x="606430" y="431311"/>
                          <a:pt x="606703" y="433627"/>
                        </a:cubicBezTo>
                        <a:cubicBezTo>
                          <a:pt x="614332" y="421228"/>
                          <a:pt x="611471" y="422591"/>
                          <a:pt x="615423" y="414825"/>
                        </a:cubicBezTo>
                        <a:cubicBezTo>
                          <a:pt x="620327" y="409239"/>
                          <a:pt x="617058" y="414961"/>
                          <a:pt x="622779" y="406786"/>
                        </a:cubicBezTo>
                        <a:cubicBezTo>
                          <a:pt x="618283" y="413462"/>
                          <a:pt x="606021" y="439077"/>
                          <a:pt x="599481" y="445344"/>
                        </a:cubicBezTo>
                        <a:lnTo>
                          <a:pt x="600980" y="442619"/>
                        </a:lnTo>
                        <a:cubicBezTo>
                          <a:pt x="592396" y="453791"/>
                          <a:pt x="588718" y="454472"/>
                          <a:pt x="576455" y="474228"/>
                        </a:cubicBezTo>
                        <a:lnTo>
                          <a:pt x="570597" y="483765"/>
                        </a:lnTo>
                        <a:cubicBezTo>
                          <a:pt x="570597" y="483765"/>
                          <a:pt x="570597" y="483084"/>
                          <a:pt x="570734" y="482812"/>
                        </a:cubicBezTo>
                        <a:cubicBezTo>
                          <a:pt x="559424" y="497117"/>
                          <a:pt x="560924" y="491804"/>
                          <a:pt x="549206" y="508153"/>
                        </a:cubicBezTo>
                        <a:cubicBezTo>
                          <a:pt x="550161" y="506927"/>
                          <a:pt x="549342" y="507472"/>
                          <a:pt x="550297" y="506246"/>
                        </a:cubicBezTo>
                        <a:cubicBezTo>
                          <a:pt x="542394" y="514421"/>
                          <a:pt x="535990" y="524230"/>
                          <a:pt x="530133" y="530498"/>
                        </a:cubicBezTo>
                        <a:cubicBezTo>
                          <a:pt x="525636" y="533359"/>
                          <a:pt x="530133" y="528727"/>
                          <a:pt x="531768" y="525865"/>
                        </a:cubicBezTo>
                        <a:cubicBezTo>
                          <a:pt x="517870" y="540171"/>
                          <a:pt x="503020" y="556112"/>
                          <a:pt x="494571" y="565513"/>
                        </a:cubicBezTo>
                        <a:lnTo>
                          <a:pt x="484353" y="573551"/>
                        </a:lnTo>
                        <a:cubicBezTo>
                          <a:pt x="489803" y="568102"/>
                          <a:pt x="495935" y="560880"/>
                          <a:pt x="493755" y="561834"/>
                        </a:cubicBezTo>
                        <a:cubicBezTo>
                          <a:pt x="488577" y="566739"/>
                          <a:pt x="489939" y="566194"/>
                          <a:pt x="482310" y="572734"/>
                        </a:cubicBezTo>
                        <a:cubicBezTo>
                          <a:pt x="483127" y="570963"/>
                          <a:pt x="485717" y="567693"/>
                          <a:pt x="488714" y="563742"/>
                        </a:cubicBezTo>
                        <a:cubicBezTo>
                          <a:pt x="472228" y="576413"/>
                          <a:pt x="487215" y="569191"/>
                          <a:pt x="474407" y="576413"/>
                        </a:cubicBezTo>
                        <a:cubicBezTo>
                          <a:pt x="469230" y="580364"/>
                          <a:pt x="467051" y="583634"/>
                          <a:pt x="467051" y="584860"/>
                        </a:cubicBezTo>
                        <a:cubicBezTo>
                          <a:pt x="463645" y="586903"/>
                          <a:pt x="460375" y="589220"/>
                          <a:pt x="456833" y="590991"/>
                        </a:cubicBezTo>
                        <a:cubicBezTo>
                          <a:pt x="456423" y="592762"/>
                          <a:pt x="444570" y="601073"/>
                          <a:pt x="436803" y="606795"/>
                        </a:cubicBezTo>
                        <a:cubicBezTo>
                          <a:pt x="436123" y="607885"/>
                          <a:pt x="443888" y="603389"/>
                          <a:pt x="446614" y="600937"/>
                        </a:cubicBezTo>
                        <a:cubicBezTo>
                          <a:pt x="446614" y="602163"/>
                          <a:pt x="438438" y="608294"/>
                          <a:pt x="432989" y="612109"/>
                        </a:cubicBezTo>
                        <a:cubicBezTo>
                          <a:pt x="429720" y="611700"/>
                          <a:pt x="396884" y="635407"/>
                          <a:pt x="401925" y="628867"/>
                        </a:cubicBezTo>
                        <a:cubicBezTo>
                          <a:pt x="377127" y="644808"/>
                          <a:pt x="340069" y="663337"/>
                          <a:pt x="322629" y="672057"/>
                        </a:cubicBezTo>
                        <a:cubicBezTo>
                          <a:pt x="316499" y="673964"/>
                          <a:pt x="304509" y="679278"/>
                          <a:pt x="311185" y="675054"/>
                        </a:cubicBezTo>
                        <a:cubicBezTo>
                          <a:pt x="289522" y="684455"/>
                          <a:pt x="279031" y="691268"/>
                          <a:pt x="256687" y="698761"/>
                        </a:cubicBezTo>
                        <a:cubicBezTo>
                          <a:pt x="254779" y="699170"/>
                          <a:pt x="266632" y="694946"/>
                          <a:pt x="265543" y="694538"/>
                        </a:cubicBezTo>
                        <a:cubicBezTo>
                          <a:pt x="251509" y="700941"/>
                          <a:pt x="238976" y="703257"/>
                          <a:pt x="216495" y="711160"/>
                        </a:cubicBezTo>
                        <a:cubicBezTo>
                          <a:pt x="220310" y="709933"/>
                          <a:pt x="221263" y="708980"/>
                          <a:pt x="221672" y="708571"/>
                        </a:cubicBezTo>
                        <a:cubicBezTo>
                          <a:pt x="222216" y="708843"/>
                          <a:pt x="212679" y="712386"/>
                          <a:pt x="206957" y="714702"/>
                        </a:cubicBezTo>
                        <a:cubicBezTo>
                          <a:pt x="203550" y="715519"/>
                          <a:pt x="211317" y="712931"/>
                          <a:pt x="209273" y="713339"/>
                        </a:cubicBezTo>
                        <a:cubicBezTo>
                          <a:pt x="164993" y="725874"/>
                          <a:pt x="131885" y="737727"/>
                          <a:pt x="87061" y="747537"/>
                        </a:cubicBezTo>
                        <a:cubicBezTo>
                          <a:pt x="99868" y="744812"/>
                          <a:pt x="104365" y="742087"/>
                          <a:pt x="104228" y="741270"/>
                        </a:cubicBezTo>
                        <a:lnTo>
                          <a:pt x="91693" y="743995"/>
                        </a:lnTo>
                        <a:cubicBezTo>
                          <a:pt x="87061" y="745902"/>
                          <a:pt x="77659" y="747946"/>
                          <a:pt x="69894" y="750126"/>
                        </a:cubicBezTo>
                        <a:cubicBezTo>
                          <a:pt x="68803" y="750126"/>
                          <a:pt x="64990" y="750535"/>
                          <a:pt x="68803" y="749308"/>
                        </a:cubicBezTo>
                        <a:cubicBezTo>
                          <a:pt x="43734" y="752851"/>
                          <a:pt x="30655" y="760072"/>
                          <a:pt x="0" y="764704"/>
                        </a:cubicBezTo>
                        <a:lnTo>
                          <a:pt x="36242" y="754622"/>
                        </a:lnTo>
                        <a:lnTo>
                          <a:pt x="26976" y="755167"/>
                        </a:lnTo>
                        <a:lnTo>
                          <a:pt x="42918" y="750535"/>
                        </a:lnTo>
                        <a:cubicBezTo>
                          <a:pt x="33107" y="751488"/>
                          <a:pt x="25069" y="755167"/>
                          <a:pt x="23707" y="754213"/>
                        </a:cubicBezTo>
                        <a:cubicBezTo>
                          <a:pt x="25751" y="753532"/>
                          <a:pt x="30655" y="752578"/>
                          <a:pt x="30655" y="751897"/>
                        </a:cubicBezTo>
                        <a:cubicBezTo>
                          <a:pt x="21253" y="753259"/>
                          <a:pt x="20710" y="754213"/>
                          <a:pt x="13761" y="755712"/>
                        </a:cubicBezTo>
                        <a:cubicBezTo>
                          <a:pt x="31745" y="749990"/>
                          <a:pt x="67714" y="742905"/>
                          <a:pt x="86788" y="738000"/>
                        </a:cubicBezTo>
                        <a:cubicBezTo>
                          <a:pt x="89786" y="737183"/>
                          <a:pt x="84335" y="739226"/>
                          <a:pt x="83791" y="739499"/>
                        </a:cubicBezTo>
                        <a:cubicBezTo>
                          <a:pt x="91557" y="737591"/>
                          <a:pt x="96461" y="737455"/>
                          <a:pt x="106271" y="734730"/>
                        </a:cubicBezTo>
                        <a:cubicBezTo>
                          <a:pt x="112130" y="732141"/>
                          <a:pt x="101502" y="735139"/>
                          <a:pt x="96598" y="735956"/>
                        </a:cubicBezTo>
                        <a:cubicBezTo>
                          <a:pt x="97007" y="734866"/>
                          <a:pt x="99595" y="734458"/>
                          <a:pt x="104909" y="732959"/>
                        </a:cubicBezTo>
                        <a:cubicBezTo>
                          <a:pt x="106407" y="733913"/>
                          <a:pt x="134611" y="726419"/>
                          <a:pt x="141969" y="726010"/>
                        </a:cubicBezTo>
                        <a:cubicBezTo>
                          <a:pt x="170580" y="718108"/>
                          <a:pt x="136655" y="724239"/>
                          <a:pt x="164584" y="717154"/>
                        </a:cubicBezTo>
                        <a:lnTo>
                          <a:pt x="173304" y="716201"/>
                        </a:lnTo>
                        <a:cubicBezTo>
                          <a:pt x="189246" y="710615"/>
                          <a:pt x="209546" y="703257"/>
                          <a:pt x="227666" y="697535"/>
                        </a:cubicBezTo>
                        <a:lnTo>
                          <a:pt x="223851" y="698761"/>
                        </a:lnTo>
                        <a:cubicBezTo>
                          <a:pt x="221536" y="700124"/>
                          <a:pt x="225759" y="699170"/>
                          <a:pt x="227803" y="698761"/>
                        </a:cubicBezTo>
                        <a:cubicBezTo>
                          <a:pt x="241564" y="694538"/>
                          <a:pt x="253144" y="688815"/>
                          <a:pt x="261728" y="687044"/>
                        </a:cubicBezTo>
                        <a:cubicBezTo>
                          <a:pt x="276578" y="680095"/>
                          <a:pt x="301376" y="668651"/>
                          <a:pt x="317997" y="660204"/>
                        </a:cubicBezTo>
                        <a:cubicBezTo>
                          <a:pt x="323311" y="659931"/>
                          <a:pt x="296471" y="671648"/>
                          <a:pt x="289659" y="675463"/>
                        </a:cubicBezTo>
                        <a:cubicBezTo>
                          <a:pt x="294836" y="673283"/>
                          <a:pt x="300150" y="671240"/>
                          <a:pt x="305327" y="668923"/>
                        </a:cubicBezTo>
                        <a:cubicBezTo>
                          <a:pt x="295653" y="673147"/>
                          <a:pt x="292110" y="675191"/>
                          <a:pt x="286662" y="678597"/>
                        </a:cubicBezTo>
                        <a:cubicBezTo>
                          <a:pt x="300694" y="673419"/>
                          <a:pt x="304509" y="669877"/>
                          <a:pt x="317181" y="663610"/>
                        </a:cubicBezTo>
                        <a:cubicBezTo>
                          <a:pt x="316362" y="664563"/>
                          <a:pt x="318270" y="664018"/>
                          <a:pt x="324264" y="661430"/>
                        </a:cubicBezTo>
                        <a:lnTo>
                          <a:pt x="325355" y="659522"/>
                        </a:lnTo>
                        <a:cubicBezTo>
                          <a:pt x="325355" y="659522"/>
                          <a:pt x="326172" y="659386"/>
                          <a:pt x="328079" y="658569"/>
                        </a:cubicBezTo>
                        <a:lnTo>
                          <a:pt x="350424" y="646988"/>
                        </a:lnTo>
                        <a:cubicBezTo>
                          <a:pt x="345383" y="648895"/>
                          <a:pt x="344701" y="647942"/>
                          <a:pt x="338843" y="650803"/>
                        </a:cubicBezTo>
                        <a:cubicBezTo>
                          <a:pt x="341295" y="650530"/>
                          <a:pt x="336390" y="652983"/>
                          <a:pt x="330532" y="655708"/>
                        </a:cubicBezTo>
                        <a:cubicBezTo>
                          <a:pt x="335301" y="652574"/>
                          <a:pt x="324537" y="657751"/>
                          <a:pt x="324400" y="657070"/>
                        </a:cubicBezTo>
                        <a:cubicBezTo>
                          <a:pt x="336119" y="651484"/>
                          <a:pt x="350424" y="644535"/>
                          <a:pt x="357782" y="640175"/>
                        </a:cubicBezTo>
                        <a:lnTo>
                          <a:pt x="360779" y="639903"/>
                        </a:lnTo>
                        <a:cubicBezTo>
                          <a:pt x="372086" y="634589"/>
                          <a:pt x="382850" y="627505"/>
                          <a:pt x="390345" y="623826"/>
                        </a:cubicBezTo>
                        <a:lnTo>
                          <a:pt x="388300" y="625597"/>
                        </a:lnTo>
                        <a:cubicBezTo>
                          <a:pt x="401380" y="618512"/>
                          <a:pt x="413096" y="609793"/>
                          <a:pt x="424950" y="603798"/>
                        </a:cubicBezTo>
                        <a:cubicBezTo>
                          <a:pt x="435032" y="595078"/>
                          <a:pt x="448113" y="584860"/>
                          <a:pt x="455878" y="577230"/>
                        </a:cubicBezTo>
                        <a:cubicBezTo>
                          <a:pt x="457649" y="574778"/>
                          <a:pt x="465687" y="569464"/>
                          <a:pt x="474134" y="562788"/>
                        </a:cubicBezTo>
                        <a:cubicBezTo>
                          <a:pt x="482447" y="555976"/>
                          <a:pt x="491574" y="548346"/>
                          <a:pt x="496342" y="542624"/>
                        </a:cubicBezTo>
                        <a:cubicBezTo>
                          <a:pt x="497161" y="542079"/>
                          <a:pt x="489530" y="550117"/>
                          <a:pt x="486124" y="553932"/>
                        </a:cubicBezTo>
                        <a:cubicBezTo>
                          <a:pt x="493618" y="547528"/>
                          <a:pt x="498250" y="541125"/>
                          <a:pt x="501656" y="540171"/>
                        </a:cubicBezTo>
                        <a:cubicBezTo>
                          <a:pt x="484762" y="554477"/>
                          <a:pt x="503427" y="540307"/>
                          <a:pt x="496342" y="547256"/>
                        </a:cubicBezTo>
                        <a:cubicBezTo>
                          <a:pt x="504246" y="540444"/>
                          <a:pt x="511602" y="532541"/>
                          <a:pt x="514873" y="528590"/>
                        </a:cubicBezTo>
                        <a:cubicBezTo>
                          <a:pt x="502884" y="540307"/>
                          <a:pt x="517598" y="523004"/>
                          <a:pt x="505881" y="535130"/>
                        </a:cubicBezTo>
                        <a:cubicBezTo>
                          <a:pt x="515281" y="524775"/>
                          <a:pt x="526727" y="511832"/>
                          <a:pt x="537216" y="500115"/>
                        </a:cubicBezTo>
                        <a:cubicBezTo>
                          <a:pt x="537625" y="500660"/>
                          <a:pt x="539124" y="499434"/>
                          <a:pt x="543076" y="495210"/>
                        </a:cubicBezTo>
                        <a:lnTo>
                          <a:pt x="545392" y="490986"/>
                        </a:lnTo>
                        <a:cubicBezTo>
                          <a:pt x="550297" y="485536"/>
                          <a:pt x="537081" y="502567"/>
                          <a:pt x="546891" y="491531"/>
                        </a:cubicBezTo>
                        <a:cubicBezTo>
                          <a:pt x="555882" y="479269"/>
                          <a:pt x="575638" y="455971"/>
                          <a:pt x="576864" y="448750"/>
                        </a:cubicBezTo>
                        <a:cubicBezTo>
                          <a:pt x="580407" y="444254"/>
                          <a:pt x="577819" y="449159"/>
                          <a:pt x="575366" y="453246"/>
                        </a:cubicBezTo>
                        <a:cubicBezTo>
                          <a:pt x="572778" y="457334"/>
                          <a:pt x="570734" y="460740"/>
                          <a:pt x="576591" y="454200"/>
                        </a:cubicBezTo>
                        <a:cubicBezTo>
                          <a:pt x="571414" y="463056"/>
                          <a:pt x="562150" y="473547"/>
                          <a:pt x="561332" y="477225"/>
                        </a:cubicBezTo>
                        <a:cubicBezTo>
                          <a:pt x="566919" y="468914"/>
                          <a:pt x="564602" y="475046"/>
                          <a:pt x="568417" y="469868"/>
                        </a:cubicBezTo>
                        <a:lnTo>
                          <a:pt x="574276" y="460331"/>
                        </a:lnTo>
                        <a:lnTo>
                          <a:pt x="572778" y="462238"/>
                        </a:lnTo>
                        <a:cubicBezTo>
                          <a:pt x="582860" y="446434"/>
                          <a:pt x="598800" y="421637"/>
                          <a:pt x="609836" y="400519"/>
                        </a:cubicBezTo>
                        <a:cubicBezTo>
                          <a:pt x="617465" y="381717"/>
                          <a:pt x="621553" y="368501"/>
                          <a:pt x="630546" y="346157"/>
                        </a:cubicBezTo>
                        <a:cubicBezTo>
                          <a:pt x="628775" y="353106"/>
                          <a:pt x="638993" y="327900"/>
                          <a:pt x="634769" y="342615"/>
                        </a:cubicBezTo>
                        <a:cubicBezTo>
                          <a:pt x="639673" y="332533"/>
                          <a:pt x="641990" y="321633"/>
                          <a:pt x="641581" y="321224"/>
                        </a:cubicBezTo>
                        <a:cubicBezTo>
                          <a:pt x="638175" y="330489"/>
                          <a:pt x="640219" y="324358"/>
                          <a:pt x="637222" y="332124"/>
                        </a:cubicBezTo>
                        <a:cubicBezTo>
                          <a:pt x="638311" y="326538"/>
                          <a:pt x="642536" y="314412"/>
                          <a:pt x="644714" y="309643"/>
                        </a:cubicBezTo>
                        <a:cubicBezTo>
                          <a:pt x="643898" y="311959"/>
                          <a:pt x="644307" y="311142"/>
                          <a:pt x="644442" y="311687"/>
                        </a:cubicBezTo>
                        <a:cubicBezTo>
                          <a:pt x="648666" y="300651"/>
                          <a:pt x="645260" y="306101"/>
                          <a:pt x="647440" y="297790"/>
                        </a:cubicBezTo>
                        <a:cubicBezTo>
                          <a:pt x="649211" y="295474"/>
                          <a:pt x="653161" y="279942"/>
                          <a:pt x="655342" y="272584"/>
                        </a:cubicBezTo>
                        <a:lnTo>
                          <a:pt x="656297" y="261276"/>
                        </a:lnTo>
                        <a:cubicBezTo>
                          <a:pt x="656024" y="267543"/>
                          <a:pt x="659157" y="250921"/>
                          <a:pt x="660519" y="249423"/>
                        </a:cubicBezTo>
                        <a:cubicBezTo>
                          <a:pt x="661609" y="241384"/>
                          <a:pt x="661201" y="234436"/>
                          <a:pt x="663789" y="222446"/>
                        </a:cubicBezTo>
                        <a:cubicBezTo>
                          <a:pt x="663380" y="227487"/>
                          <a:pt x="666650" y="211546"/>
                          <a:pt x="667604" y="211546"/>
                        </a:cubicBezTo>
                        <a:cubicBezTo>
                          <a:pt x="669512" y="201192"/>
                          <a:pt x="670056" y="192472"/>
                          <a:pt x="670465" y="183888"/>
                        </a:cubicBezTo>
                        <a:cubicBezTo>
                          <a:pt x="670738" y="175305"/>
                          <a:pt x="670874" y="166858"/>
                          <a:pt x="672645" y="156912"/>
                        </a:cubicBezTo>
                        <a:cubicBezTo>
                          <a:pt x="672782" y="157593"/>
                          <a:pt x="673191" y="161680"/>
                          <a:pt x="674007" y="155822"/>
                        </a:cubicBezTo>
                        <a:cubicBezTo>
                          <a:pt x="674280" y="151053"/>
                          <a:pt x="674689" y="143151"/>
                          <a:pt x="674962" y="138246"/>
                        </a:cubicBezTo>
                        <a:lnTo>
                          <a:pt x="674962" y="138246"/>
                        </a:lnTo>
                        <a:cubicBezTo>
                          <a:pt x="674962" y="138246"/>
                          <a:pt x="674962" y="138246"/>
                          <a:pt x="674962" y="138246"/>
                        </a:cubicBezTo>
                        <a:cubicBezTo>
                          <a:pt x="674962" y="135794"/>
                          <a:pt x="674962" y="134295"/>
                          <a:pt x="674689" y="134295"/>
                        </a:cubicBezTo>
                        <a:cubicBezTo>
                          <a:pt x="674007" y="125848"/>
                          <a:pt x="673598" y="121488"/>
                          <a:pt x="672918" y="104866"/>
                        </a:cubicBezTo>
                        <a:cubicBezTo>
                          <a:pt x="671691" y="106092"/>
                          <a:pt x="671827" y="119989"/>
                          <a:pt x="671691" y="125984"/>
                        </a:cubicBezTo>
                        <a:lnTo>
                          <a:pt x="672645" y="131297"/>
                        </a:lnTo>
                        <a:cubicBezTo>
                          <a:pt x="670465" y="136202"/>
                          <a:pt x="672100" y="146148"/>
                          <a:pt x="671147" y="149963"/>
                        </a:cubicBezTo>
                        <a:cubicBezTo>
                          <a:pt x="669512" y="139881"/>
                          <a:pt x="671963" y="111542"/>
                          <a:pt x="670601" y="94375"/>
                        </a:cubicBezTo>
                        <a:cubicBezTo>
                          <a:pt x="669512" y="99552"/>
                          <a:pt x="668966" y="107863"/>
                          <a:pt x="668421" y="117264"/>
                        </a:cubicBezTo>
                        <a:cubicBezTo>
                          <a:pt x="667604" y="126665"/>
                          <a:pt x="666922" y="137156"/>
                          <a:pt x="666515" y="147102"/>
                        </a:cubicBezTo>
                        <a:lnTo>
                          <a:pt x="667741" y="138518"/>
                        </a:lnTo>
                        <a:lnTo>
                          <a:pt x="667195" y="148873"/>
                        </a:lnTo>
                        <a:lnTo>
                          <a:pt x="669103" y="138927"/>
                        </a:lnTo>
                        <a:cubicBezTo>
                          <a:pt x="668421" y="148737"/>
                          <a:pt x="667741" y="157184"/>
                          <a:pt x="666922" y="165904"/>
                        </a:cubicBezTo>
                        <a:cubicBezTo>
                          <a:pt x="667877" y="155549"/>
                          <a:pt x="670056" y="151734"/>
                          <a:pt x="669239" y="157593"/>
                        </a:cubicBezTo>
                        <a:cubicBezTo>
                          <a:pt x="666922" y="169038"/>
                          <a:pt x="668830" y="169719"/>
                          <a:pt x="668013" y="178438"/>
                        </a:cubicBezTo>
                        <a:cubicBezTo>
                          <a:pt x="668557" y="173534"/>
                          <a:pt x="669239" y="167130"/>
                          <a:pt x="669512" y="171354"/>
                        </a:cubicBezTo>
                        <a:cubicBezTo>
                          <a:pt x="666379" y="188521"/>
                          <a:pt x="666242" y="193289"/>
                          <a:pt x="662563" y="208685"/>
                        </a:cubicBezTo>
                        <a:cubicBezTo>
                          <a:pt x="665151" y="207186"/>
                          <a:pt x="659430" y="228168"/>
                          <a:pt x="660656" y="230757"/>
                        </a:cubicBezTo>
                        <a:lnTo>
                          <a:pt x="662154" y="223536"/>
                        </a:lnTo>
                        <a:lnTo>
                          <a:pt x="660656" y="239068"/>
                        </a:lnTo>
                        <a:cubicBezTo>
                          <a:pt x="656297" y="252829"/>
                          <a:pt x="661338" y="226261"/>
                          <a:pt x="656024" y="247379"/>
                        </a:cubicBezTo>
                        <a:cubicBezTo>
                          <a:pt x="651119" y="266862"/>
                          <a:pt x="653843" y="266998"/>
                          <a:pt x="649755" y="282258"/>
                        </a:cubicBezTo>
                        <a:cubicBezTo>
                          <a:pt x="650164" y="276944"/>
                          <a:pt x="651799" y="264410"/>
                          <a:pt x="654796" y="252011"/>
                        </a:cubicBezTo>
                        <a:lnTo>
                          <a:pt x="652481" y="259369"/>
                        </a:lnTo>
                        <a:cubicBezTo>
                          <a:pt x="652481" y="257325"/>
                          <a:pt x="653707" y="252011"/>
                          <a:pt x="654933" y="246153"/>
                        </a:cubicBezTo>
                        <a:cubicBezTo>
                          <a:pt x="656024" y="240294"/>
                          <a:pt x="657250" y="233754"/>
                          <a:pt x="658203" y="229394"/>
                        </a:cubicBezTo>
                        <a:cubicBezTo>
                          <a:pt x="656977" y="243973"/>
                          <a:pt x="659837" y="222718"/>
                          <a:pt x="662154" y="216451"/>
                        </a:cubicBezTo>
                        <a:cubicBezTo>
                          <a:pt x="661201" y="215089"/>
                          <a:pt x="659703" y="224217"/>
                          <a:pt x="660656" y="213317"/>
                        </a:cubicBezTo>
                        <a:cubicBezTo>
                          <a:pt x="658884" y="223536"/>
                          <a:pt x="658612" y="225035"/>
                          <a:pt x="655887" y="237842"/>
                        </a:cubicBezTo>
                        <a:cubicBezTo>
                          <a:pt x="661609" y="210048"/>
                          <a:pt x="656431" y="212091"/>
                          <a:pt x="660656" y="187839"/>
                        </a:cubicBezTo>
                        <a:cubicBezTo>
                          <a:pt x="659703" y="199148"/>
                          <a:pt x="662972" y="184161"/>
                          <a:pt x="663653" y="182798"/>
                        </a:cubicBezTo>
                        <a:cubicBezTo>
                          <a:pt x="664198" y="177485"/>
                          <a:pt x="664878" y="166585"/>
                          <a:pt x="665015" y="162089"/>
                        </a:cubicBezTo>
                        <a:lnTo>
                          <a:pt x="662836" y="165904"/>
                        </a:lnTo>
                        <a:cubicBezTo>
                          <a:pt x="663516" y="151462"/>
                          <a:pt x="667741" y="146829"/>
                          <a:pt x="666786" y="129935"/>
                        </a:cubicBezTo>
                        <a:cubicBezTo>
                          <a:pt x="665833" y="127755"/>
                          <a:pt x="665560" y="144513"/>
                          <a:pt x="665560" y="141516"/>
                        </a:cubicBezTo>
                        <a:cubicBezTo>
                          <a:pt x="665560" y="130071"/>
                          <a:pt x="666515" y="122441"/>
                          <a:pt x="667741" y="114948"/>
                        </a:cubicBezTo>
                        <a:cubicBezTo>
                          <a:pt x="668694" y="107454"/>
                          <a:pt x="669785" y="100370"/>
                          <a:pt x="670738" y="90288"/>
                        </a:cubicBezTo>
                        <a:cubicBezTo>
                          <a:pt x="670192" y="89198"/>
                          <a:pt x="669103" y="89334"/>
                          <a:pt x="668285" y="82249"/>
                        </a:cubicBezTo>
                        <a:cubicBezTo>
                          <a:pt x="669376" y="84429"/>
                          <a:pt x="669921" y="79252"/>
                          <a:pt x="670601" y="87290"/>
                        </a:cubicBezTo>
                        <a:cubicBezTo>
                          <a:pt x="671283" y="80478"/>
                          <a:pt x="670192" y="72439"/>
                          <a:pt x="669785" y="66445"/>
                        </a:cubicBezTo>
                        <a:cubicBezTo>
                          <a:pt x="669376" y="80614"/>
                          <a:pt x="668150" y="60722"/>
                          <a:pt x="667604" y="58134"/>
                        </a:cubicBezTo>
                        <a:cubicBezTo>
                          <a:pt x="667604" y="50776"/>
                          <a:pt x="668694" y="60313"/>
                          <a:pt x="668966" y="64810"/>
                        </a:cubicBezTo>
                        <a:cubicBezTo>
                          <a:pt x="669103" y="58951"/>
                          <a:pt x="670738" y="51866"/>
                          <a:pt x="668966" y="48596"/>
                        </a:cubicBezTo>
                        <a:cubicBezTo>
                          <a:pt x="670192" y="48324"/>
                          <a:pt x="672100" y="65082"/>
                          <a:pt x="672509" y="75982"/>
                        </a:cubicBezTo>
                        <a:lnTo>
                          <a:pt x="672509" y="68624"/>
                        </a:lnTo>
                        <a:cubicBezTo>
                          <a:pt x="673191" y="73666"/>
                          <a:pt x="673055" y="74619"/>
                          <a:pt x="672918" y="81977"/>
                        </a:cubicBezTo>
                        <a:cubicBezTo>
                          <a:pt x="673735" y="74755"/>
                          <a:pt x="674689" y="75437"/>
                          <a:pt x="675506" y="77208"/>
                        </a:cubicBezTo>
                        <a:cubicBezTo>
                          <a:pt x="675370" y="78162"/>
                          <a:pt x="675233" y="76663"/>
                          <a:pt x="675097" y="77617"/>
                        </a:cubicBezTo>
                        <a:cubicBezTo>
                          <a:pt x="674962" y="83475"/>
                          <a:pt x="675097" y="88108"/>
                          <a:pt x="675642" y="86745"/>
                        </a:cubicBezTo>
                        <a:cubicBezTo>
                          <a:pt x="677005" y="92059"/>
                          <a:pt x="676733" y="78570"/>
                          <a:pt x="677277" y="74483"/>
                        </a:cubicBezTo>
                        <a:cubicBezTo>
                          <a:pt x="677277" y="71486"/>
                          <a:pt x="677005" y="68352"/>
                          <a:pt x="676868" y="65491"/>
                        </a:cubicBezTo>
                        <a:cubicBezTo>
                          <a:pt x="675233" y="55272"/>
                          <a:pt x="673462" y="45054"/>
                          <a:pt x="671283" y="34836"/>
                        </a:cubicBezTo>
                        <a:cubicBezTo>
                          <a:pt x="670601" y="27069"/>
                          <a:pt x="670738" y="21892"/>
                          <a:pt x="670874" y="16851"/>
                        </a:cubicBezTo>
                        <a:lnTo>
                          <a:pt x="691175" y="910"/>
                        </a:lnTo>
                        <a:cubicBezTo>
                          <a:pt x="688858" y="-180"/>
                          <a:pt x="685724" y="-316"/>
                          <a:pt x="683409" y="638"/>
                        </a:cubicBezTo>
                        <a:lnTo>
                          <a:pt x="701257" y="6905"/>
                        </a:lnTo>
                        <a:cubicBezTo>
                          <a:pt x="702755" y="9766"/>
                          <a:pt x="704254" y="12491"/>
                          <a:pt x="705889" y="15761"/>
                        </a:cubicBezTo>
                        <a:lnTo>
                          <a:pt x="708478" y="17669"/>
                        </a:lnTo>
                        <a:cubicBezTo>
                          <a:pt x="714608" y="28296"/>
                          <a:pt x="719242" y="38650"/>
                          <a:pt x="714336" y="32519"/>
                        </a:cubicBezTo>
                        <a:cubicBezTo>
                          <a:pt x="714472" y="31974"/>
                          <a:pt x="713655" y="30612"/>
                          <a:pt x="712430" y="28296"/>
                        </a:cubicBezTo>
                        <a:cubicBezTo>
                          <a:pt x="712157" y="28023"/>
                          <a:pt x="711748" y="27614"/>
                          <a:pt x="711202" y="26933"/>
                        </a:cubicBezTo>
                        <a:lnTo>
                          <a:pt x="710658" y="26525"/>
                        </a:lnTo>
                        <a:cubicBezTo>
                          <a:pt x="717198" y="37560"/>
                          <a:pt x="720877" y="44645"/>
                          <a:pt x="721148" y="45463"/>
                        </a:cubicBezTo>
                        <a:cubicBezTo>
                          <a:pt x="709840" y="26797"/>
                          <a:pt x="718697" y="45463"/>
                          <a:pt x="715018" y="43146"/>
                        </a:cubicBezTo>
                        <a:cubicBezTo>
                          <a:pt x="718424" y="49686"/>
                          <a:pt x="721421" y="56226"/>
                          <a:pt x="724691" y="62766"/>
                        </a:cubicBezTo>
                        <a:cubicBezTo>
                          <a:pt x="719922" y="50368"/>
                          <a:pt x="725645" y="62085"/>
                          <a:pt x="727826" y="66308"/>
                        </a:cubicBezTo>
                        <a:cubicBezTo>
                          <a:pt x="727416" y="67943"/>
                          <a:pt x="734229" y="82658"/>
                          <a:pt x="736817" y="89879"/>
                        </a:cubicBezTo>
                        <a:lnTo>
                          <a:pt x="736407" y="89470"/>
                        </a:lnTo>
                        <a:cubicBezTo>
                          <a:pt x="738588" y="96146"/>
                          <a:pt x="742267" y="107999"/>
                          <a:pt x="745400" y="116310"/>
                        </a:cubicBezTo>
                        <a:cubicBezTo>
                          <a:pt x="745809" y="115765"/>
                          <a:pt x="750714" y="126120"/>
                          <a:pt x="753303" y="131161"/>
                        </a:cubicBezTo>
                        <a:cubicBezTo>
                          <a:pt x="749761" y="116310"/>
                          <a:pt x="752622" y="124894"/>
                          <a:pt x="753031" y="123531"/>
                        </a:cubicBezTo>
                        <a:cubicBezTo>
                          <a:pt x="753438" y="125030"/>
                          <a:pt x="754120" y="127891"/>
                          <a:pt x="754393" y="128164"/>
                        </a:cubicBezTo>
                        <a:cubicBezTo>
                          <a:pt x="755346" y="130208"/>
                          <a:pt x="754120" y="125166"/>
                          <a:pt x="754393" y="124621"/>
                        </a:cubicBezTo>
                        <a:cubicBezTo>
                          <a:pt x="752212" y="116719"/>
                          <a:pt x="749215" y="109089"/>
                          <a:pt x="746762" y="102413"/>
                        </a:cubicBezTo>
                        <a:cubicBezTo>
                          <a:pt x="744311" y="95874"/>
                          <a:pt x="741994" y="90424"/>
                          <a:pt x="739950" y="87699"/>
                        </a:cubicBezTo>
                        <a:cubicBezTo>
                          <a:pt x="741041" y="92604"/>
                          <a:pt x="743493" y="95465"/>
                          <a:pt x="744720" y="100915"/>
                        </a:cubicBezTo>
                        <a:cubicBezTo>
                          <a:pt x="741314" y="93557"/>
                          <a:pt x="737635" y="83884"/>
                          <a:pt x="732867" y="71349"/>
                        </a:cubicBezTo>
                        <a:lnTo>
                          <a:pt x="732185" y="66853"/>
                        </a:lnTo>
                        <a:lnTo>
                          <a:pt x="726054" y="54591"/>
                        </a:lnTo>
                        <a:cubicBezTo>
                          <a:pt x="728779" y="59632"/>
                          <a:pt x="728642" y="55954"/>
                          <a:pt x="734501" y="69033"/>
                        </a:cubicBezTo>
                        <a:cubicBezTo>
                          <a:pt x="734909" y="66853"/>
                          <a:pt x="728506" y="56090"/>
                          <a:pt x="725372" y="47915"/>
                        </a:cubicBezTo>
                        <a:lnTo>
                          <a:pt x="722239" y="44373"/>
                        </a:lnTo>
                        <a:cubicBezTo>
                          <a:pt x="723874" y="45463"/>
                          <a:pt x="715427" y="28704"/>
                          <a:pt x="722375" y="40013"/>
                        </a:cubicBezTo>
                        <a:cubicBezTo>
                          <a:pt x="725918" y="46553"/>
                          <a:pt x="729051" y="52956"/>
                          <a:pt x="732457" y="59496"/>
                        </a:cubicBezTo>
                        <a:lnTo>
                          <a:pt x="730823" y="53501"/>
                        </a:lnTo>
                        <a:cubicBezTo>
                          <a:pt x="733410" y="59087"/>
                          <a:pt x="736273" y="64673"/>
                          <a:pt x="738315" y="70396"/>
                        </a:cubicBezTo>
                        <a:lnTo>
                          <a:pt x="736136" y="66581"/>
                        </a:lnTo>
                        <a:cubicBezTo>
                          <a:pt x="741858" y="80205"/>
                          <a:pt x="741994" y="82522"/>
                          <a:pt x="742267" y="84701"/>
                        </a:cubicBezTo>
                        <a:cubicBezTo>
                          <a:pt x="742403" y="87018"/>
                          <a:pt x="742949" y="89061"/>
                          <a:pt x="748262" y="102958"/>
                        </a:cubicBezTo>
                        <a:cubicBezTo>
                          <a:pt x="750441" y="107046"/>
                          <a:pt x="752485" y="111542"/>
                          <a:pt x="754393" y="117128"/>
                        </a:cubicBezTo>
                        <a:cubicBezTo>
                          <a:pt x="756164" y="122850"/>
                          <a:pt x="757935" y="129663"/>
                          <a:pt x="760116" y="138518"/>
                        </a:cubicBezTo>
                        <a:cubicBezTo>
                          <a:pt x="756300" y="125848"/>
                          <a:pt x="758616" y="137565"/>
                          <a:pt x="756300" y="132932"/>
                        </a:cubicBezTo>
                        <a:cubicBezTo>
                          <a:pt x="759297" y="146012"/>
                          <a:pt x="761069" y="150236"/>
                          <a:pt x="763249" y="156775"/>
                        </a:cubicBezTo>
                        <a:cubicBezTo>
                          <a:pt x="763113" y="160318"/>
                          <a:pt x="762840" y="162770"/>
                          <a:pt x="760523" y="151053"/>
                        </a:cubicBezTo>
                        <a:cubicBezTo>
                          <a:pt x="758344" y="149963"/>
                          <a:pt x="764066" y="166313"/>
                          <a:pt x="762431" y="167811"/>
                        </a:cubicBezTo>
                        <a:cubicBezTo>
                          <a:pt x="765564" y="187294"/>
                          <a:pt x="768563" y="194788"/>
                          <a:pt x="770605" y="203371"/>
                        </a:cubicBezTo>
                        <a:cubicBezTo>
                          <a:pt x="771696" y="207595"/>
                          <a:pt x="772786" y="212227"/>
                          <a:pt x="773740" y="218495"/>
                        </a:cubicBezTo>
                        <a:cubicBezTo>
                          <a:pt x="774421" y="224898"/>
                          <a:pt x="774830" y="233073"/>
                          <a:pt x="774830" y="244654"/>
                        </a:cubicBezTo>
                        <a:lnTo>
                          <a:pt x="774011" y="242883"/>
                        </a:lnTo>
                        <a:cubicBezTo>
                          <a:pt x="775646" y="272312"/>
                          <a:pt x="774557" y="289343"/>
                          <a:pt x="772240" y="316592"/>
                        </a:cubicBezTo>
                        <a:cubicBezTo>
                          <a:pt x="771014" y="323677"/>
                          <a:pt x="769380" y="330625"/>
                          <a:pt x="767608" y="337574"/>
                        </a:cubicBezTo>
                        <a:cubicBezTo>
                          <a:pt x="768017" y="332805"/>
                          <a:pt x="768290" y="319862"/>
                          <a:pt x="766519" y="325720"/>
                        </a:cubicBezTo>
                        <a:cubicBezTo>
                          <a:pt x="769380" y="315638"/>
                          <a:pt x="770198" y="304602"/>
                          <a:pt x="771696" y="293430"/>
                        </a:cubicBezTo>
                        <a:cubicBezTo>
                          <a:pt x="771287" y="292204"/>
                          <a:pt x="770605" y="296836"/>
                          <a:pt x="770198" y="298744"/>
                        </a:cubicBezTo>
                        <a:cubicBezTo>
                          <a:pt x="770469" y="292068"/>
                          <a:pt x="771560" y="288661"/>
                          <a:pt x="771560" y="279669"/>
                        </a:cubicBezTo>
                        <a:cubicBezTo>
                          <a:pt x="771151" y="280078"/>
                          <a:pt x="770198" y="289751"/>
                          <a:pt x="770334" y="282394"/>
                        </a:cubicBezTo>
                        <a:cubicBezTo>
                          <a:pt x="770878" y="278307"/>
                          <a:pt x="771560" y="274356"/>
                          <a:pt x="771969" y="270268"/>
                        </a:cubicBezTo>
                        <a:cubicBezTo>
                          <a:pt x="771151" y="254055"/>
                          <a:pt x="769107" y="262230"/>
                          <a:pt x="769243" y="243292"/>
                        </a:cubicBezTo>
                        <a:cubicBezTo>
                          <a:pt x="770605" y="246698"/>
                          <a:pt x="772105" y="253919"/>
                          <a:pt x="772513" y="261412"/>
                        </a:cubicBezTo>
                        <a:cubicBezTo>
                          <a:pt x="772649" y="252693"/>
                          <a:pt x="773331" y="272993"/>
                          <a:pt x="773875" y="265091"/>
                        </a:cubicBezTo>
                        <a:cubicBezTo>
                          <a:pt x="772105" y="252556"/>
                          <a:pt x="773604" y="246425"/>
                          <a:pt x="771424" y="229803"/>
                        </a:cubicBezTo>
                        <a:cubicBezTo>
                          <a:pt x="771833" y="231711"/>
                          <a:pt x="772105" y="232256"/>
                          <a:pt x="772513" y="236343"/>
                        </a:cubicBezTo>
                        <a:cubicBezTo>
                          <a:pt x="772240" y="228304"/>
                          <a:pt x="772240" y="220130"/>
                          <a:pt x="771424" y="212091"/>
                        </a:cubicBezTo>
                        <a:cubicBezTo>
                          <a:pt x="771151" y="218086"/>
                          <a:pt x="768154" y="192199"/>
                          <a:pt x="767063" y="194652"/>
                        </a:cubicBezTo>
                        <a:cubicBezTo>
                          <a:pt x="769243" y="220402"/>
                          <a:pt x="769789" y="212772"/>
                          <a:pt x="770605" y="242065"/>
                        </a:cubicBezTo>
                        <a:cubicBezTo>
                          <a:pt x="769789" y="233754"/>
                          <a:pt x="767881" y="223127"/>
                          <a:pt x="765973" y="218359"/>
                        </a:cubicBezTo>
                        <a:cubicBezTo>
                          <a:pt x="765973" y="218086"/>
                          <a:pt x="765973" y="217677"/>
                          <a:pt x="765973" y="216724"/>
                        </a:cubicBezTo>
                        <a:cubicBezTo>
                          <a:pt x="764066" y="212364"/>
                          <a:pt x="764202" y="216996"/>
                          <a:pt x="761751" y="217132"/>
                        </a:cubicBezTo>
                        <a:cubicBezTo>
                          <a:pt x="764475" y="230212"/>
                          <a:pt x="763793" y="239068"/>
                          <a:pt x="765020" y="254736"/>
                        </a:cubicBezTo>
                        <a:cubicBezTo>
                          <a:pt x="766383" y="257734"/>
                          <a:pt x="766792" y="245608"/>
                          <a:pt x="765837" y="237842"/>
                        </a:cubicBezTo>
                        <a:cubicBezTo>
                          <a:pt x="766383" y="242474"/>
                          <a:pt x="767063" y="246970"/>
                          <a:pt x="767199" y="251603"/>
                        </a:cubicBezTo>
                        <a:lnTo>
                          <a:pt x="766519" y="248878"/>
                        </a:lnTo>
                        <a:cubicBezTo>
                          <a:pt x="766383" y="260595"/>
                          <a:pt x="766655" y="272312"/>
                          <a:pt x="765701" y="283893"/>
                        </a:cubicBezTo>
                        <a:cubicBezTo>
                          <a:pt x="765837" y="277217"/>
                          <a:pt x="765293" y="275037"/>
                          <a:pt x="764748" y="271494"/>
                        </a:cubicBezTo>
                        <a:cubicBezTo>
                          <a:pt x="764611" y="275991"/>
                          <a:pt x="763929" y="280487"/>
                          <a:pt x="763386" y="285119"/>
                        </a:cubicBezTo>
                        <a:cubicBezTo>
                          <a:pt x="764748" y="284165"/>
                          <a:pt x="765564" y="284847"/>
                          <a:pt x="765428" y="289206"/>
                        </a:cubicBezTo>
                        <a:cubicBezTo>
                          <a:pt x="765020" y="300515"/>
                          <a:pt x="763386" y="309098"/>
                          <a:pt x="762294" y="316047"/>
                        </a:cubicBezTo>
                        <a:cubicBezTo>
                          <a:pt x="761205" y="322995"/>
                          <a:pt x="759843" y="328036"/>
                          <a:pt x="758481" y="331988"/>
                        </a:cubicBezTo>
                        <a:cubicBezTo>
                          <a:pt x="758481" y="332805"/>
                          <a:pt x="758344" y="333759"/>
                          <a:pt x="758208" y="334576"/>
                        </a:cubicBezTo>
                        <a:cubicBezTo>
                          <a:pt x="759979" y="331034"/>
                          <a:pt x="758616" y="350789"/>
                          <a:pt x="758208" y="357874"/>
                        </a:cubicBezTo>
                        <a:cubicBezTo>
                          <a:pt x="756981" y="357329"/>
                          <a:pt x="755075" y="369183"/>
                          <a:pt x="753167" y="375314"/>
                        </a:cubicBezTo>
                        <a:cubicBezTo>
                          <a:pt x="753984" y="378992"/>
                          <a:pt x="757117" y="375041"/>
                          <a:pt x="759843" y="367411"/>
                        </a:cubicBezTo>
                        <a:cubicBezTo>
                          <a:pt x="761478" y="352016"/>
                          <a:pt x="760116" y="358692"/>
                          <a:pt x="759570" y="351198"/>
                        </a:cubicBezTo>
                        <a:lnTo>
                          <a:pt x="761887" y="326810"/>
                        </a:lnTo>
                        <a:lnTo>
                          <a:pt x="762294" y="332396"/>
                        </a:lnTo>
                        <a:cubicBezTo>
                          <a:pt x="764748" y="320407"/>
                          <a:pt x="763657" y="308417"/>
                          <a:pt x="765428" y="309507"/>
                        </a:cubicBezTo>
                        <a:cubicBezTo>
                          <a:pt x="765973" y="316047"/>
                          <a:pt x="764339" y="326674"/>
                          <a:pt x="764339" y="333078"/>
                        </a:cubicBezTo>
                        <a:lnTo>
                          <a:pt x="766110" y="325175"/>
                        </a:lnTo>
                        <a:cubicBezTo>
                          <a:pt x="765564" y="339617"/>
                          <a:pt x="763522" y="332260"/>
                          <a:pt x="762158" y="349563"/>
                        </a:cubicBezTo>
                        <a:cubicBezTo>
                          <a:pt x="764475" y="343432"/>
                          <a:pt x="762158" y="351198"/>
                          <a:pt x="761478" y="358555"/>
                        </a:cubicBezTo>
                        <a:cubicBezTo>
                          <a:pt x="764066" y="352969"/>
                          <a:pt x="765837" y="328309"/>
                          <a:pt x="767472" y="333759"/>
                        </a:cubicBezTo>
                        <a:cubicBezTo>
                          <a:pt x="767199" y="338255"/>
                          <a:pt x="765701" y="345748"/>
                          <a:pt x="763657" y="353514"/>
                        </a:cubicBezTo>
                        <a:cubicBezTo>
                          <a:pt x="761614" y="361280"/>
                          <a:pt x="759570" y="369319"/>
                          <a:pt x="759570" y="375450"/>
                        </a:cubicBezTo>
                        <a:lnTo>
                          <a:pt x="759570" y="374769"/>
                        </a:lnTo>
                        <a:cubicBezTo>
                          <a:pt x="754938" y="391936"/>
                          <a:pt x="754666" y="398203"/>
                          <a:pt x="753711" y="404879"/>
                        </a:cubicBezTo>
                        <a:cubicBezTo>
                          <a:pt x="750714" y="411828"/>
                          <a:pt x="748670" y="422182"/>
                          <a:pt x="746082" y="429948"/>
                        </a:cubicBezTo>
                        <a:lnTo>
                          <a:pt x="745537" y="429539"/>
                        </a:lnTo>
                        <a:lnTo>
                          <a:pt x="741721" y="440439"/>
                        </a:lnTo>
                        <a:cubicBezTo>
                          <a:pt x="742403" y="434853"/>
                          <a:pt x="746626" y="427905"/>
                          <a:pt x="749352" y="418231"/>
                        </a:cubicBezTo>
                        <a:lnTo>
                          <a:pt x="747717" y="419049"/>
                        </a:lnTo>
                        <a:cubicBezTo>
                          <a:pt x="752622" y="408558"/>
                          <a:pt x="752758" y="400655"/>
                          <a:pt x="753711" y="391799"/>
                        </a:cubicBezTo>
                        <a:cubicBezTo>
                          <a:pt x="752758" y="398203"/>
                          <a:pt x="750168" y="406923"/>
                          <a:pt x="747853" y="414416"/>
                        </a:cubicBezTo>
                        <a:cubicBezTo>
                          <a:pt x="745537" y="421910"/>
                          <a:pt x="743902" y="428313"/>
                          <a:pt x="744447" y="430084"/>
                        </a:cubicBezTo>
                        <a:lnTo>
                          <a:pt x="740495" y="437033"/>
                        </a:lnTo>
                        <a:lnTo>
                          <a:pt x="739543" y="440712"/>
                        </a:lnTo>
                        <a:cubicBezTo>
                          <a:pt x="736544" y="445889"/>
                          <a:pt x="737226" y="439758"/>
                          <a:pt x="741041" y="428858"/>
                        </a:cubicBezTo>
                        <a:cubicBezTo>
                          <a:pt x="741994" y="427087"/>
                          <a:pt x="742540" y="426270"/>
                          <a:pt x="742540" y="426815"/>
                        </a:cubicBezTo>
                        <a:cubicBezTo>
                          <a:pt x="743629" y="421501"/>
                          <a:pt x="744174" y="416596"/>
                          <a:pt x="748262" y="404470"/>
                        </a:cubicBezTo>
                        <a:lnTo>
                          <a:pt x="746899" y="411146"/>
                        </a:lnTo>
                        <a:cubicBezTo>
                          <a:pt x="752076" y="395887"/>
                          <a:pt x="754393" y="381445"/>
                          <a:pt x="754802" y="375995"/>
                        </a:cubicBezTo>
                        <a:cubicBezTo>
                          <a:pt x="748670" y="398203"/>
                          <a:pt x="742540" y="420002"/>
                          <a:pt x="734638" y="440167"/>
                        </a:cubicBezTo>
                        <a:cubicBezTo>
                          <a:pt x="735045" y="447115"/>
                          <a:pt x="733956" y="454881"/>
                          <a:pt x="735045" y="458969"/>
                        </a:cubicBezTo>
                        <a:cubicBezTo>
                          <a:pt x="729868" y="472866"/>
                          <a:pt x="721421" y="490986"/>
                          <a:pt x="714608" y="501750"/>
                        </a:cubicBezTo>
                        <a:lnTo>
                          <a:pt x="714608" y="500524"/>
                        </a:lnTo>
                        <a:cubicBezTo>
                          <a:pt x="711475" y="505973"/>
                          <a:pt x="709024" y="510742"/>
                          <a:pt x="706707" y="515374"/>
                        </a:cubicBezTo>
                        <a:cubicBezTo>
                          <a:pt x="702619" y="521097"/>
                          <a:pt x="707933" y="510470"/>
                          <a:pt x="705072" y="514557"/>
                        </a:cubicBezTo>
                        <a:lnTo>
                          <a:pt x="694853" y="532950"/>
                        </a:lnTo>
                        <a:cubicBezTo>
                          <a:pt x="694444" y="531043"/>
                          <a:pt x="703846" y="516601"/>
                          <a:pt x="707933" y="508698"/>
                        </a:cubicBezTo>
                        <a:cubicBezTo>
                          <a:pt x="707252" y="510061"/>
                          <a:pt x="705889" y="513058"/>
                          <a:pt x="706570" y="512241"/>
                        </a:cubicBezTo>
                        <a:cubicBezTo>
                          <a:pt x="711884" y="504066"/>
                          <a:pt x="718287" y="487035"/>
                          <a:pt x="721694" y="483902"/>
                        </a:cubicBezTo>
                        <a:cubicBezTo>
                          <a:pt x="723465" y="479542"/>
                          <a:pt x="718697" y="493166"/>
                          <a:pt x="725782" y="478724"/>
                        </a:cubicBezTo>
                        <a:cubicBezTo>
                          <a:pt x="730959" y="469187"/>
                          <a:pt x="730823" y="465236"/>
                          <a:pt x="730823" y="464010"/>
                        </a:cubicBezTo>
                        <a:cubicBezTo>
                          <a:pt x="730277" y="463601"/>
                          <a:pt x="723056" y="478997"/>
                          <a:pt x="724691" y="473274"/>
                        </a:cubicBezTo>
                        <a:cubicBezTo>
                          <a:pt x="721284" y="480904"/>
                          <a:pt x="720604" y="484310"/>
                          <a:pt x="715154" y="493439"/>
                        </a:cubicBezTo>
                        <a:cubicBezTo>
                          <a:pt x="718833" y="486081"/>
                          <a:pt x="722512" y="475318"/>
                          <a:pt x="725236" y="471776"/>
                        </a:cubicBezTo>
                        <a:cubicBezTo>
                          <a:pt x="730823" y="456244"/>
                          <a:pt x="726735" y="457197"/>
                          <a:pt x="723601" y="464146"/>
                        </a:cubicBezTo>
                        <a:cubicBezTo>
                          <a:pt x="725372" y="462920"/>
                          <a:pt x="712293" y="491531"/>
                          <a:pt x="722512" y="472866"/>
                        </a:cubicBezTo>
                        <a:cubicBezTo>
                          <a:pt x="719649" y="482130"/>
                          <a:pt x="711884" y="497799"/>
                          <a:pt x="706434" y="509243"/>
                        </a:cubicBezTo>
                        <a:lnTo>
                          <a:pt x="706434" y="508562"/>
                        </a:lnTo>
                        <a:cubicBezTo>
                          <a:pt x="706434" y="508562"/>
                          <a:pt x="702619" y="515647"/>
                          <a:pt x="702619" y="515647"/>
                        </a:cubicBezTo>
                        <a:lnTo>
                          <a:pt x="698669" y="522323"/>
                        </a:lnTo>
                        <a:cubicBezTo>
                          <a:pt x="699485" y="520279"/>
                          <a:pt x="701666" y="516056"/>
                          <a:pt x="701257" y="515647"/>
                        </a:cubicBezTo>
                        <a:lnTo>
                          <a:pt x="691584" y="534994"/>
                        </a:lnTo>
                        <a:cubicBezTo>
                          <a:pt x="696898" y="523958"/>
                          <a:pt x="687087" y="540989"/>
                          <a:pt x="683273" y="545076"/>
                        </a:cubicBezTo>
                        <a:cubicBezTo>
                          <a:pt x="682864" y="547528"/>
                          <a:pt x="678776" y="554886"/>
                          <a:pt x="683817" y="548618"/>
                        </a:cubicBezTo>
                        <a:cubicBezTo>
                          <a:pt x="689540" y="541534"/>
                          <a:pt x="686406" y="544122"/>
                          <a:pt x="690765" y="537037"/>
                        </a:cubicBezTo>
                        <a:cubicBezTo>
                          <a:pt x="689267" y="540716"/>
                          <a:pt x="687359" y="544122"/>
                          <a:pt x="685588" y="547665"/>
                        </a:cubicBezTo>
                        <a:lnTo>
                          <a:pt x="684908" y="548346"/>
                        </a:lnTo>
                        <a:lnTo>
                          <a:pt x="682046" y="554886"/>
                        </a:lnTo>
                        <a:cubicBezTo>
                          <a:pt x="672645" y="567693"/>
                          <a:pt x="683817" y="547528"/>
                          <a:pt x="672509" y="564695"/>
                        </a:cubicBezTo>
                        <a:lnTo>
                          <a:pt x="675642" y="563605"/>
                        </a:lnTo>
                        <a:cubicBezTo>
                          <a:pt x="661201" y="582816"/>
                          <a:pt x="640219" y="604615"/>
                          <a:pt x="628911" y="616877"/>
                        </a:cubicBezTo>
                        <a:cubicBezTo>
                          <a:pt x="631362" y="612790"/>
                          <a:pt x="631499" y="610338"/>
                          <a:pt x="626321" y="614153"/>
                        </a:cubicBezTo>
                        <a:cubicBezTo>
                          <a:pt x="631772" y="609384"/>
                          <a:pt x="641308" y="598484"/>
                          <a:pt x="647713" y="590582"/>
                        </a:cubicBezTo>
                        <a:cubicBezTo>
                          <a:pt x="649211" y="589220"/>
                          <a:pt x="641172" y="601890"/>
                          <a:pt x="633134" y="609793"/>
                        </a:cubicBezTo>
                        <a:cubicBezTo>
                          <a:pt x="639401" y="607885"/>
                          <a:pt x="650164" y="587448"/>
                          <a:pt x="653571" y="588402"/>
                        </a:cubicBezTo>
                        <a:cubicBezTo>
                          <a:pt x="663244" y="577911"/>
                          <a:pt x="665560" y="572734"/>
                          <a:pt x="668013" y="568646"/>
                        </a:cubicBezTo>
                        <a:cubicBezTo>
                          <a:pt x="670329" y="564423"/>
                          <a:pt x="672782" y="560880"/>
                          <a:pt x="680274" y="551480"/>
                        </a:cubicBezTo>
                        <a:cubicBezTo>
                          <a:pt x="679321" y="550390"/>
                          <a:pt x="683546" y="545485"/>
                          <a:pt x="683273" y="543714"/>
                        </a:cubicBezTo>
                        <a:cubicBezTo>
                          <a:pt x="677686" y="548482"/>
                          <a:pt x="664471" y="569873"/>
                          <a:pt x="654116" y="581862"/>
                        </a:cubicBezTo>
                        <a:cubicBezTo>
                          <a:pt x="655069" y="580636"/>
                          <a:pt x="656704" y="578047"/>
                          <a:pt x="656977" y="577366"/>
                        </a:cubicBezTo>
                        <a:cubicBezTo>
                          <a:pt x="649755" y="585950"/>
                          <a:pt x="646758" y="589356"/>
                          <a:pt x="641990" y="595623"/>
                        </a:cubicBezTo>
                        <a:lnTo>
                          <a:pt x="642807" y="594942"/>
                        </a:lnTo>
                        <a:cubicBezTo>
                          <a:pt x="634905" y="606114"/>
                          <a:pt x="636676" y="600800"/>
                          <a:pt x="630682" y="606250"/>
                        </a:cubicBezTo>
                        <a:cubicBezTo>
                          <a:pt x="628638" y="608566"/>
                          <a:pt x="620599" y="616332"/>
                          <a:pt x="622506" y="615788"/>
                        </a:cubicBezTo>
                        <a:lnTo>
                          <a:pt x="611335" y="625325"/>
                        </a:lnTo>
                        <a:lnTo>
                          <a:pt x="612970" y="625870"/>
                        </a:lnTo>
                        <a:cubicBezTo>
                          <a:pt x="607110" y="631728"/>
                          <a:pt x="604932" y="632273"/>
                          <a:pt x="600027" y="638132"/>
                        </a:cubicBezTo>
                        <a:lnTo>
                          <a:pt x="600707" y="639358"/>
                        </a:lnTo>
                        <a:cubicBezTo>
                          <a:pt x="605885" y="634726"/>
                          <a:pt x="611471" y="630230"/>
                          <a:pt x="616103" y="625325"/>
                        </a:cubicBezTo>
                        <a:cubicBezTo>
                          <a:pt x="609154" y="633091"/>
                          <a:pt x="615014" y="628322"/>
                          <a:pt x="606703" y="636497"/>
                        </a:cubicBezTo>
                        <a:cubicBezTo>
                          <a:pt x="615286" y="626551"/>
                          <a:pt x="599345" y="642219"/>
                          <a:pt x="597574" y="642219"/>
                        </a:cubicBezTo>
                        <a:lnTo>
                          <a:pt x="591851" y="648486"/>
                        </a:lnTo>
                        <a:lnTo>
                          <a:pt x="593215" y="646852"/>
                        </a:lnTo>
                        <a:cubicBezTo>
                          <a:pt x="587765" y="650666"/>
                          <a:pt x="587901" y="652574"/>
                          <a:pt x="581769" y="657206"/>
                        </a:cubicBezTo>
                        <a:cubicBezTo>
                          <a:pt x="589263" y="651893"/>
                          <a:pt x="594168" y="648895"/>
                          <a:pt x="602206" y="640039"/>
                        </a:cubicBezTo>
                        <a:cubicBezTo>
                          <a:pt x="596212" y="646579"/>
                          <a:pt x="584631" y="658160"/>
                          <a:pt x="581225" y="660749"/>
                        </a:cubicBezTo>
                        <a:cubicBezTo>
                          <a:pt x="574684" y="666743"/>
                          <a:pt x="569099" y="669741"/>
                          <a:pt x="562559" y="674918"/>
                        </a:cubicBezTo>
                        <a:cubicBezTo>
                          <a:pt x="574684" y="664563"/>
                          <a:pt x="555611" y="675054"/>
                          <a:pt x="581225" y="656116"/>
                        </a:cubicBezTo>
                        <a:cubicBezTo>
                          <a:pt x="580952" y="656661"/>
                          <a:pt x="578908" y="658296"/>
                          <a:pt x="577955" y="658705"/>
                        </a:cubicBezTo>
                        <a:cubicBezTo>
                          <a:pt x="582587" y="657615"/>
                          <a:pt x="592396" y="646307"/>
                          <a:pt x="597028" y="641129"/>
                        </a:cubicBezTo>
                        <a:cubicBezTo>
                          <a:pt x="594986" y="641538"/>
                          <a:pt x="600162" y="636633"/>
                          <a:pt x="590762" y="644399"/>
                        </a:cubicBezTo>
                        <a:cubicBezTo>
                          <a:pt x="594031" y="642083"/>
                          <a:pt x="584902" y="653119"/>
                          <a:pt x="575093" y="659522"/>
                        </a:cubicBezTo>
                        <a:lnTo>
                          <a:pt x="575366" y="656525"/>
                        </a:lnTo>
                        <a:lnTo>
                          <a:pt x="562014" y="666880"/>
                        </a:lnTo>
                        <a:lnTo>
                          <a:pt x="563240" y="665790"/>
                        </a:lnTo>
                        <a:cubicBezTo>
                          <a:pt x="557518" y="668787"/>
                          <a:pt x="549070" y="676826"/>
                          <a:pt x="539260" y="682684"/>
                        </a:cubicBezTo>
                        <a:cubicBezTo>
                          <a:pt x="533130" y="688270"/>
                          <a:pt x="505472" y="704756"/>
                          <a:pt x="518414" y="699306"/>
                        </a:cubicBezTo>
                        <a:cubicBezTo>
                          <a:pt x="509014" y="703938"/>
                          <a:pt x="501929" y="709797"/>
                          <a:pt x="492120" y="715656"/>
                        </a:cubicBezTo>
                        <a:lnTo>
                          <a:pt x="504926" y="709388"/>
                        </a:lnTo>
                        <a:cubicBezTo>
                          <a:pt x="491030" y="719062"/>
                          <a:pt x="494708" y="715792"/>
                          <a:pt x="484218" y="724512"/>
                        </a:cubicBezTo>
                        <a:cubicBezTo>
                          <a:pt x="482718" y="724648"/>
                          <a:pt x="479584" y="725738"/>
                          <a:pt x="481901" y="723830"/>
                        </a:cubicBezTo>
                        <a:cubicBezTo>
                          <a:pt x="461464" y="734594"/>
                          <a:pt x="432035" y="746720"/>
                          <a:pt x="420182" y="753123"/>
                        </a:cubicBezTo>
                        <a:cubicBezTo>
                          <a:pt x="405195" y="758709"/>
                          <a:pt x="402061" y="757347"/>
                          <a:pt x="381215" y="765113"/>
                        </a:cubicBezTo>
                        <a:cubicBezTo>
                          <a:pt x="376856" y="766748"/>
                          <a:pt x="385303" y="766067"/>
                          <a:pt x="370997" y="769745"/>
                        </a:cubicBezTo>
                        <a:cubicBezTo>
                          <a:pt x="370044" y="769881"/>
                          <a:pt x="384212" y="764159"/>
                          <a:pt x="368409" y="769064"/>
                        </a:cubicBezTo>
                        <a:cubicBezTo>
                          <a:pt x="357645" y="774105"/>
                          <a:pt x="341704" y="775604"/>
                          <a:pt x="327263" y="780372"/>
                        </a:cubicBezTo>
                        <a:cubicBezTo>
                          <a:pt x="319223" y="781599"/>
                          <a:pt x="305735" y="784596"/>
                          <a:pt x="308324" y="782689"/>
                        </a:cubicBezTo>
                        <a:cubicBezTo>
                          <a:pt x="320858" y="780645"/>
                          <a:pt x="338298" y="776149"/>
                          <a:pt x="340751" y="774786"/>
                        </a:cubicBezTo>
                        <a:cubicBezTo>
                          <a:pt x="339252" y="776013"/>
                          <a:pt x="349744" y="773424"/>
                          <a:pt x="340751" y="776149"/>
                        </a:cubicBezTo>
                        <a:cubicBezTo>
                          <a:pt x="359553" y="772198"/>
                          <a:pt x="352604" y="772334"/>
                          <a:pt x="369362" y="768110"/>
                        </a:cubicBezTo>
                        <a:cubicBezTo>
                          <a:pt x="370315" y="767293"/>
                          <a:pt x="360506" y="769200"/>
                          <a:pt x="356963" y="770699"/>
                        </a:cubicBezTo>
                        <a:cubicBezTo>
                          <a:pt x="356419" y="769200"/>
                          <a:pt x="389253" y="760072"/>
                          <a:pt x="373994" y="762524"/>
                        </a:cubicBezTo>
                        <a:cubicBezTo>
                          <a:pt x="356419" y="767565"/>
                          <a:pt x="352059" y="772606"/>
                          <a:pt x="336119" y="774650"/>
                        </a:cubicBezTo>
                        <a:cubicBezTo>
                          <a:pt x="342113" y="772198"/>
                          <a:pt x="351922" y="770426"/>
                          <a:pt x="359280" y="766475"/>
                        </a:cubicBezTo>
                        <a:lnTo>
                          <a:pt x="346472" y="769200"/>
                        </a:lnTo>
                        <a:cubicBezTo>
                          <a:pt x="343611" y="770426"/>
                          <a:pt x="340614" y="771653"/>
                          <a:pt x="337617" y="772743"/>
                        </a:cubicBezTo>
                        <a:lnTo>
                          <a:pt x="338161" y="772334"/>
                        </a:lnTo>
                        <a:cubicBezTo>
                          <a:pt x="315409" y="776013"/>
                          <a:pt x="317861" y="779010"/>
                          <a:pt x="297697" y="783779"/>
                        </a:cubicBezTo>
                        <a:cubicBezTo>
                          <a:pt x="309686" y="782689"/>
                          <a:pt x="295516" y="787321"/>
                          <a:pt x="304509" y="786367"/>
                        </a:cubicBezTo>
                        <a:cubicBezTo>
                          <a:pt x="290884" y="789228"/>
                          <a:pt x="280666" y="790455"/>
                          <a:pt x="280393" y="788820"/>
                        </a:cubicBezTo>
                        <a:cubicBezTo>
                          <a:pt x="305735" y="782961"/>
                          <a:pt x="281621" y="786912"/>
                          <a:pt x="304782" y="780781"/>
                        </a:cubicBezTo>
                        <a:cubicBezTo>
                          <a:pt x="300830" y="780781"/>
                          <a:pt x="309823" y="777102"/>
                          <a:pt x="295925" y="779691"/>
                        </a:cubicBezTo>
                        <a:cubicBezTo>
                          <a:pt x="280393" y="783642"/>
                          <a:pt x="300966" y="780372"/>
                          <a:pt x="285298" y="783642"/>
                        </a:cubicBezTo>
                        <a:cubicBezTo>
                          <a:pt x="284345" y="783642"/>
                          <a:pt x="283390" y="783642"/>
                          <a:pt x="283799" y="783234"/>
                        </a:cubicBezTo>
                        <a:cubicBezTo>
                          <a:pt x="276714" y="785414"/>
                          <a:pt x="275352" y="784187"/>
                          <a:pt x="266632" y="786503"/>
                        </a:cubicBezTo>
                        <a:lnTo>
                          <a:pt x="268676" y="785822"/>
                        </a:lnTo>
                        <a:cubicBezTo>
                          <a:pt x="257641" y="786231"/>
                          <a:pt x="256959" y="788547"/>
                          <a:pt x="247423" y="788547"/>
                        </a:cubicBezTo>
                        <a:cubicBezTo>
                          <a:pt x="251373" y="789501"/>
                          <a:pt x="241291" y="790318"/>
                          <a:pt x="235433" y="791681"/>
                        </a:cubicBezTo>
                        <a:cubicBezTo>
                          <a:pt x="244970" y="791272"/>
                          <a:pt x="250420" y="792771"/>
                          <a:pt x="269222" y="790046"/>
                        </a:cubicBezTo>
                        <a:cubicBezTo>
                          <a:pt x="271402" y="788683"/>
                          <a:pt x="269902" y="788275"/>
                          <a:pt x="277533" y="786640"/>
                        </a:cubicBezTo>
                        <a:lnTo>
                          <a:pt x="265407" y="788547"/>
                        </a:lnTo>
                        <a:cubicBezTo>
                          <a:pt x="267860" y="788002"/>
                          <a:pt x="270038" y="787457"/>
                          <a:pt x="272355" y="786912"/>
                        </a:cubicBezTo>
                        <a:lnTo>
                          <a:pt x="284072" y="785686"/>
                        </a:lnTo>
                        <a:cubicBezTo>
                          <a:pt x="269358" y="788683"/>
                          <a:pt x="276307" y="788820"/>
                          <a:pt x="270175" y="790727"/>
                        </a:cubicBezTo>
                        <a:cubicBezTo>
                          <a:pt x="256550" y="792226"/>
                          <a:pt x="259003" y="792498"/>
                          <a:pt x="250283" y="793180"/>
                        </a:cubicBezTo>
                        <a:cubicBezTo>
                          <a:pt x="250965" y="791681"/>
                          <a:pt x="223716" y="793316"/>
                          <a:pt x="207911" y="793043"/>
                        </a:cubicBezTo>
                        <a:cubicBezTo>
                          <a:pt x="210363" y="793043"/>
                          <a:pt x="213498" y="792771"/>
                          <a:pt x="215267" y="792771"/>
                        </a:cubicBezTo>
                        <a:cubicBezTo>
                          <a:pt x="226577" y="791136"/>
                          <a:pt x="207366" y="791953"/>
                          <a:pt x="206957" y="791545"/>
                        </a:cubicBezTo>
                        <a:lnTo>
                          <a:pt x="198646" y="792771"/>
                        </a:lnTo>
                        <a:cubicBezTo>
                          <a:pt x="200144" y="792635"/>
                          <a:pt x="202325" y="792226"/>
                          <a:pt x="198782" y="792090"/>
                        </a:cubicBezTo>
                        <a:cubicBezTo>
                          <a:pt x="187474" y="792771"/>
                          <a:pt x="188291" y="794269"/>
                          <a:pt x="176983" y="794678"/>
                        </a:cubicBezTo>
                        <a:cubicBezTo>
                          <a:pt x="176165" y="793861"/>
                          <a:pt x="185567" y="792498"/>
                          <a:pt x="178618" y="792090"/>
                        </a:cubicBezTo>
                        <a:cubicBezTo>
                          <a:pt x="176165" y="791408"/>
                          <a:pt x="168536" y="789501"/>
                          <a:pt x="153686" y="790046"/>
                        </a:cubicBezTo>
                        <a:cubicBezTo>
                          <a:pt x="152595" y="790318"/>
                          <a:pt x="148781" y="790318"/>
                          <a:pt x="144284" y="790318"/>
                        </a:cubicBezTo>
                        <a:cubicBezTo>
                          <a:pt x="144966" y="790318"/>
                          <a:pt x="145646" y="790318"/>
                          <a:pt x="145919" y="790318"/>
                        </a:cubicBezTo>
                        <a:lnTo>
                          <a:pt x="136109" y="788956"/>
                        </a:lnTo>
                        <a:cubicBezTo>
                          <a:pt x="144557" y="787866"/>
                          <a:pt x="153140" y="790455"/>
                          <a:pt x="161587" y="788956"/>
                        </a:cubicBezTo>
                        <a:lnTo>
                          <a:pt x="162269" y="787593"/>
                        </a:lnTo>
                        <a:cubicBezTo>
                          <a:pt x="168809" y="787730"/>
                          <a:pt x="177800" y="787048"/>
                          <a:pt x="181888" y="786231"/>
                        </a:cubicBezTo>
                        <a:cubicBezTo>
                          <a:pt x="171942" y="786231"/>
                          <a:pt x="169762" y="786503"/>
                          <a:pt x="158590" y="786640"/>
                        </a:cubicBezTo>
                        <a:cubicBezTo>
                          <a:pt x="157092" y="785686"/>
                          <a:pt x="164857" y="785141"/>
                          <a:pt x="166083" y="785141"/>
                        </a:cubicBezTo>
                        <a:lnTo>
                          <a:pt x="164448" y="785958"/>
                        </a:lnTo>
                        <a:cubicBezTo>
                          <a:pt x="177800" y="787185"/>
                          <a:pt x="184341" y="784596"/>
                          <a:pt x="200963" y="784324"/>
                        </a:cubicBezTo>
                        <a:cubicBezTo>
                          <a:pt x="203414" y="784324"/>
                          <a:pt x="201916" y="784324"/>
                          <a:pt x="201372" y="784732"/>
                        </a:cubicBezTo>
                        <a:cubicBezTo>
                          <a:pt x="214723" y="782689"/>
                          <a:pt x="227939" y="783779"/>
                          <a:pt x="240747" y="780645"/>
                        </a:cubicBezTo>
                        <a:lnTo>
                          <a:pt x="236659" y="781735"/>
                        </a:lnTo>
                        <a:cubicBezTo>
                          <a:pt x="245379" y="780372"/>
                          <a:pt x="262546" y="777102"/>
                          <a:pt x="279304" y="773151"/>
                        </a:cubicBezTo>
                        <a:lnTo>
                          <a:pt x="279304" y="772606"/>
                        </a:lnTo>
                        <a:cubicBezTo>
                          <a:pt x="277396" y="772606"/>
                          <a:pt x="283799" y="771516"/>
                          <a:pt x="287206" y="771244"/>
                        </a:cubicBezTo>
                        <a:lnTo>
                          <a:pt x="287206" y="771244"/>
                        </a:lnTo>
                        <a:cubicBezTo>
                          <a:pt x="295653" y="769200"/>
                          <a:pt x="303692" y="766884"/>
                          <a:pt x="310232" y="765249"/>
                        </a:cubicBezTo>
                        <a:cubicBezTo>
                          <a:pt x="308052" y="765385"/>
                          <a:pt x="305327" y="765658"/>
                          <a:pt x="302192" y="766203"/>
                        </a:cubicBezTo>
                        <a:cubicBezTo>
                          <a:pt x="299741" y="767429"/>
                          <a:pt x="284072" y="769609"/>
                          <a:pt x="286389" y="770699"/>
                        </a:cubicBezTo>
                        <a:cubicBezTo>
                          <a:pt x="279031" y="771108"/>
                          <a:pt x="267587" y="773969"/>
                          <a:pt x="262137" y="774241"/>
                        </a:cubicBezTo>
                        <a:cubicBezTo>
                          <a:pt x="271946" y="773833"/>
                          <a:pt x="255597" y="776421"/>
                          <a:pt x="253962" y="777375"/>
                        </a:cubicBezTo>
                        <a:cubicBezTo>
                          <a:pt x="250556" y="776966"/>
                          <a:pt x="239519" y="779010"/>
                          <a:pt x="240747" y="777647"/>
                        </a:cubicBezTo>
                        <a:cubicBezTo>
                          <a:pt x="238839" y="777511"/>
                          <a:pt x="245652" y="778056"/>
                          <a:pt x="249738" y="776830"/>
                        </a:cubicBezTo>
                        <a:cubicBezTo>
                          <a:pt x="259820" y="774650"/>
                          <a:pt x="230936" y="777784"/>
                          <a:pt x="243608" y="775468"/>
                        </a:cubicBezTo>
                        <a:cubicBezTo>
                          <a:pt x="227530" y="778056"/>
                          <a:pt x="206276" y="779146"/>
                          <a:pt x="189518" y="780645"/>
                        </a:cubicBezTo>
                        <a:lnTo>
                          <a:pt x="198919" y="780645"/>
                        </a:lnTo>
                        <a:cubicBezTo>
                          <a:pt x="191424" y="781054"/>
                          <a:pt x="173850" y="781462"/>
                          <a:pt x="172488" y="780917"/>
                        </a:cubicBezTo>
                        <a:cubicBezTo>
                          <a:pt x="178073" y="780645"/>
                          <a:pt x="184477" y="780781"/>
                          <a:pt x="191561" y="780236"/>
                        </a:cubicBezTo>
                        <a:cubicBezTo>
                          <a:pt x="191833" y="779010"/>
                          <a:pt x="174530" y="780645"/>
                          <a:pt x="173713" y="779691"/>
                        </a:cubicBezTo>
                        <a:cubicBezTo>
                          <a:pt x="166901" y="780509"/>
                          <a:pt x="160089" y="781054"/>
                          <a:pt x="153140" y="781735"/>
                        </a:cubicBezTo>
                        <a:lnTo>
                          <a:pt x="162133" y="782007"/>
                        </a:lnTo>
                        <a:cubicBezTo>
                          <a:pt x="156410" y="782961"/>
                          <a:pt x="137608" y="781190"/>
                          <a:pt x="123711" y="780100"/>
                        </a:cubicBezTo>
                        <a:cubicBezTo>
                          <a:pt x="131750" y="778737"/>
                          <a:pt x="144693" y="781326"/>
                          <a:pt x="159407" y="780917"/>
                        </a:cubicBezTo>
                        <a:cubicBezTo>
                          <a:pt x="170034" y="780372"/>
                          <a:pt x="152867" y="779010"/>
                          <a:pt x="162949" y="778737"/>
                        </a:cubicBezTo>
                        <a:cubicBezTo>
                          <a:pt x="160362" y="778192"/>
                          <a:pt x="153822" y="778329"/>
                          <a:pt x="150551" y="778601"/>
                        </a:cubicBezTo>
                        <a:lnTo>
                          <a:pt x="146601" y="778056"/>
                        </a:lnTo>
                        <a:cubicBezTo>
                          <a:pt x="155593" y="776830"/>
                          <a:pt x="175621" y="777375"/>
                          <a:pt x="188973" y="775468"/>
                        </a:cubicBezTo>
                        <a:cubicBezTo>
                          <a:pt x="187747" y="775740"/>
                          <a:pt x="186792" y="775876"/>
                          <a:pt x="186383" y="776149"/>
                        </a:cubicBezTo>
                        <a:cubicBezTo>
                          <a:pt x="196602" y="776558"/>
                          <a:pt x="207093" y="776149"/>
                          <a:pt x="217039" y="774923"/>
                        </a:cubicBezTo>
                        <a:cubicBezTo>
                          <a:pt x="211726" y="774650"/>
                          <a:pt x="209682" y="775195"/>
                          <a:pt x="206685" y="775468"/>
                        </a:cubicBezTo>
                        <a:cubicBezTo>
                          <a:pt x="206276" y="775059"/>
                          <a:pt x="215676" y="774378"/>
                          <a:pt x="219219" y="773696"/>
                        </a:cubicBezTo>
                        <a:cubicBezTo>
                          <a:pt x="209955" y="773833"/>
                          <a:pt x="217448" y="772879"/>
                          <a:pt x="211590" y="772879"/>
                        </a:cubicBezTo>
                        <a:cubicBezTo>
                          <a:pt x="217584" y="772198"/>
                          <a:pt x="222489" y="771789"/>
                          <a:pt x="229847" y="771516"/>
                        </a:cubicBezTo>
                        <a:cubicBezTo>
                          <a:pt x="233662" y="771925"/>
                          <a:pt x="226713" y="772606"/>
                          <a:pt x="227666" y="773424"/>
                        </a:cubicBezTo>
                        <a:cubicBezTo>
                          <a:pt x="235160" y="772334"/>
                          <a:pt x="238839" y="773969"/>
                          <a:pt x="249874" y="771789"/>
                        </a:cubicBezTo>
                        <a:cubicBezTo>
                          <a:pt x="235160" y="773151"/>
                          <a:pt x="253553" y="769609"/>
                          <a:pt x="258458" y="768247"/>
                        </a:cubicBezTo>
                        <a:lnTo>
                          <a:pt x="256006" y="768519"/>
                        </a:lnTo>
                        <a:cubicBezTo>
                          <a:pt x="260502" y="767020"/>
                          <a:pt x="264454" y="766475"/>
                          <a:pt x="267723" y="766884"/>
                        </a:cubicBezTo>
                        <a:cubicBezTo>
                          <a:pt x="261864" y="768247"/>
                          <a:pt x="256006" y="768519"/>
                          <a:pt x="257778" y="769337"/>
                        </a:cubicBezTo>
                        <a:cubicBezTo>
                          <a:pt x="261728" y="768791"/>
                          <a:pt x="265679" y="768247"/>
                          <a:pt x="270175" y="767293"/>
                        </a:cubicBezTo>
                        <a:lnTo>
                          <a:pt x="266225" y="768655"/>
                        </a:lnTo>
                        <a:cubicBezTo>
                          <a:pt x="272764" y="767702"/>
                          <a:pt x="279304" y="766612"/>
                          <a:pt x="285843" y="765385"/>
                        </a:cubicBezTo>
                        <a:cubicBezTo>
                          <a:pt x="288840" y="764023"/>
                          <a:pt x="293745" y="761843"/>
                          <a:pt x="296198" y="760072"/>
                        </a:cubicBezTo>
                        <a:cubicBezTo>
                          <a:pt x="300966" y="760072"/>
                          <a:pt x="307370" y="758164"/>
                          <a:pt x="311730" y="756802"/>
                        </a:cubicBezTo>
                        <a:lnTo>
                          <a:pt x="309823" y="757619"/>
                        </a:lnTo>
                        <a:cubicBezTo>
                          <a:pt x="318543" y="756666"/>
                          <a:pt x="337345" y="751488"/>
                          <a:pt x="338707" y="750262"/>
                        </a:cubicBezTo>
                        <a:cubicBezTo>
                          <a:pt x="344974" y="749581"/>
                          <a:pt x="296880" y="765522"/>
                          <a:pt x="339796" y="754349"/>
                        </a:cubicBezTo>
                        <a:cubicBezTo>
                          <a:pt x="356010" y="749990"/>
                          <a:pt x="349334" y="749308"/>
                          <a:pt x="358191" y="745766"/>
                        </a:cubicBezTo>
                        <a:cubicBezTo>
                          <a:pt x="358191" y="745766"/>
                          <a:pt x="357782" y="746175"/>
                          <a:pt x="358735" y="746038"/>
                        </a:cubicBezTo>
                        <a:cubicBezTo>
                          <a:pt x="365820" y="744131"/>
                          <a:pt x="366229" y="743041"/>
                          <a:pt x="371815" y="740861"/>
                        </a:cubicBezTo>
                        <a:cubicBezTo>
                          <a:pt x="367591" y="741951"/>
                          <a:pt x="361460" y="743586"/>
                          <a:pt x="359553" y="744540"/>
                        </a:cubicBezTo>
                        <a:cubicBezTo>
                          <a:pt x="361460" y="743041"/>
                          <a:pt x="374130" y="740180"/>
                          <a:pt x="379171" y="737727"/>
                        </a:cubicBezTo>
                        <a:cubicBezTo>
                          <a:pt x="372768" y="741542"/>
                          <a:pt x="392796" y="733776"/>
                          <a:pt x="387619" y="736365"/>
                        </a:cubicBezTo>
                        <a:cubicBezTo>
                          <a:pt x="401789" y="732686"/>
                          <a:pt x="415822" y="725738"/>
                          <a:pt x="422362" y="721651"/>
                        </a:cubicBezTo>
                        <a:cubicBezTo>
                          <a:pt x="432308" y="719607"/>
                          <a:pt x="438167" y="714566"/>
                          <a:pt x="453017" y="708571"/>
                        </a:cubicBezTo>
                        <a:cubicBezTo>
                          <a:pt x="450837" y="709525"/>
                          <a:pt x="446885" y="711841"/>
                          <a:pt x="443615" y="713067"/>
                        </a:cubicBezTo>
                        <a:cubicBezTo>
                          <a:pt x="435850" y="718108"/>
                          <a:pt x="459011" y="706663"/>
                          <a:pt x="446750" y="713612"/>
                        </a:cubicBezTo>
                        <a:cubicBezTo>
                          <a:pt x="449338" y="712113"/>
                          <a:pt x="446750" y="712931"/>
                          <a:pt x="443888" y="714429"/>
                        </a:cubicBezTo>
                        <a:cubicBezTo>
                          <a:pt x="438984" y="716882"/>
                          <a:pt x="434624" y="719334"/>
                          <a:pt x="436123" y="719334"/>
                        </a:cubicBezTo>
                        <a:lnTo>
                          <a:pt x="448522" y="714974"/>
                        </a:lnTo>
                        <a:lnTo>
                          <a:pt x="444434" y="717154"/>
                        </a:lnTo>
                        <a:cubicBezTo>
                          <a:pt x="450700" y="714838"/>
                          <a:pt x="456969" y="712386"/>
                          <a:pt x="463099" y="709933"/>
                        </a:cubicBezTo>
                        <a:cubicBezTo>
                          <a:pt x="463508" y="709525"/>
                          <a:pt x="461601" y="709933"/>
                          <a:pt x="460783" y="710342"/>
                        </a:cubicBezTo>
                        <a:cubicBezTo>
                          <a:pt x="481492" y="700805"/>
                          <a:pt x="503973" y="686363"/>
                          <a:pt x="520867" y="675463"/>
                        </a:cubicBezTo>
                        <a:cubicBezTo>
                          <a:pt x="521549" y="673147"/>
                          <a:pt x="531495" y="665517"/>
                          <a:pt x="542803" y="657206"/>
                        </a:cubicBezTo>
                        <a:cubicBezTo>
                          <a:pt x="553703" y="648350"/>
                          <a:pt x="565966" y="638949"/>
                          <a:pt x="571278" y="632546"/>
                        </a:cubicBezTo>
                        <a:cubicBezTo>
                          <a:pt x="568690" y="636224"/>
                          <a:pt x="568008" y="639222"/>
                          <a:pt x="570597" y="637996"/>
                        </a:cubicBezTo>
                        <a:cubicBezTo>
                          <a:pt x="567872" y="640448"/>
                          <a:pt x="562967" y="646170"/>
                          <a:pt x="556291" y="651075"/>
                        </a:cubicBezTo>
                        <a:cubicBezTo>
                          <a:pt x="554929" y="651484"/>
                          <a:pt x="546482" y="657342"/>
                          <a:pt x="551250" y="652710"/>
                        </a:cubicBezTo>
                        <a:cubicBezTo>
                          <a:pt x="533403" y="667152"/>
                          <a:pt x="554656" y="652165"/>
                          <a:pt x="550161" y="657342"/>
                        </a:cubicBezTo>
                        <a:cubicBezTo>
                          <a:pt x="569916" y="641538"/>
                          <a:pt x="579998" y="629821"/>
                          <a:pt x="590625" y="618512"/>
                        </a:cubicBezTo>
                        <a:lnTo>
                          <a:pt x="591171" y="618512"/>
                        </a:lnTo>
                        <a:cubicBezTo>
                          <a:pt x="593895" y="615651"/>
                          <a:pt x="596621" y="612790"/>
                          <a:pt x="599209" y="609656"/>
                        </a:cubicBezTo>
                        <a:cubicBezTo>
                          <a:pt x="592124" y="616469"/>
                          <a:pt x="591034" y="614698"/>
                          <a:pt x="600434" y="606250"/>
                        </a:cubicBezTo>
                        <a:lnTo>
                          <a:pt x="599481" y="607477"/>
                        </a:lnTo>
                        <a:cubicBezTo>
                          <a:pt x="605068" y="602708"/>
                          <a:pt x="615286" y="591808"/>
                          <a:pt x="622506" y="583089"/>
                        </a:cubicBezTo>
                        <a:lnTo>
                          <a:pt x="626594" y="576549"/>
                        </a:lnTo>
                        <a:cubicBezTo>
                          <a:pt x="634088" y="568102"/>
                          <a:pt x="636267" y="569191"/>
                          <a:pt x="639537" y="567012"/>
                        </a:cubicBezTo>
                        <a:cubicBezTo>
                          <a:pt x="650301" y="552842"/>
                          <a:pt x="655342" y="543986"/>
                          <a:pt x="661472" y="532678"/>
                        </a:cubicBezTo>
                        <a:cubicBezTo>
                          <a:pt x="665969" y="528727"/>
                          <a:pt x="679730" y="505973"/>
                          <a:pt x="673462" y="518644"/>
                        </a:cubicBezTo>
                        <a:cubicBezTo>
                          <a:pt x="677277" y="511559"/>
                          <a:pt x="677686" y="508017"/>
                          <a:pt x="679185" y="503657"/>
                        </a:cubicBezTo>
                        <a:cubicBezTo>
                          <a:pt x="680547" y="499297"/>
                          <a:pt x="683000" y="493984"/>
                          <a:pt x="690629" y="482539"/>
                        </a:cubicBezTo>
                        <a:lnTo>
                          <a:pt x="688178" y="489215"/>
                        </a:lnTo>
                        <a:cubicBezTo>
                          <a:pt x="694308" y="477634"/>
                          <a:pt x="700711" y="463192"/>
                          <a:pt x="705889" y="450113"/>
                        </a:cubicBezTo>
                        <a:cubicBezTo>
                          <a:pt x="710930" y="437033"/>
                          <a:pt x="714745" y="425316"/>
                          <a:pt x="717471" y="419866"/>
                        </a:cubicBezTo>
                        <a:cubicBezTo>
                          <a:pt x="717742" y="430221"/>
                          <a:pt x="730823" y="390028"/>
                          <a:pt x="734501" y="385941"/>
                        </a:cubicBezTo>
                        <a:cubicBezTo>
                          <a:pt x="733410" y="387031"/>
                          <a:pt x="735727" y="377357"/>
                          <a:pt x="735591" y="375859"/>
                        </a:cubicBezTo>
                        <a:cubicBezTo>
                          <a:pt x="736544" y="373815"/>
                          <a:pt x="737771" y="370409"/>
                          <a:pt x="737771" y="366458"/>
                        </a:cubicBezTo>
                        <a:cubicBezTo>
                          <a:pt x="734909" y="376267"/>
                          <a:pt x="736273" y="358828"/>
                          <a:pt x="733001" y="378039"/>
                        </a:cubicBezTo>
                        <a:cubicBezTo>
                          <a:pt x="733274" y="372998"/>
                          <a:pt x="733410" y="367275"/>
                          <a:pt x="734092" y="360190"/>
                        </a:cubicBezTo>
                        <a:cubicBezTo>
                          <a:pt x="734773" y="353106"/>
                          <a:pt x="736136" y="344658"/>
                          <a:pt x="737635" y="334031"/>
                        </a:cubicBezTo>
                        <a:lnTo>
                          <a:pt x="738997" y="334576"/>
                        </a:lnTo>
                        <a:cubicBezTo>
                          <a:pt x="737908" y="340162"/>
                          <a:pt x="737226" y="345748"/>
                          <a:pt x="735864" y="351334"/>
                        </a:cubicBezTo>
                        <a:cubicBezTo>
                          <a:pt x="737226" y="349836"/>
                          <a:pt x="735454" y="358419"/>
                          <a:pt x="735182" y="362098"/>
                        </a:cubicBezTo>
                        <a:cubicBezTo>
                          <a:pt x="738724" y="346566"/>
                          <a:pt x="739270" y="347792"/>
                          <a:pt x="739814" y="348746"/>
                        </a:cubicBezTo>
                        <a:cubicBezTo>
                          <a:pt x="740223" y="349836"/>
                          <a:pt x="740905" y="350789"/>
                          <a:pt x="743220" y="334576"/>
                        </a:cubicBezTo>
                        <a:cubicBezTo>
                          <a:pt x="742812" y="331306"/>
                          <a:pt x="742812" y="333350"/>
                          <a:pt x="743765" y="324903"/>
                        </a:cubicBezTo>
                        <a:cubicBezTo>
                          <a:pt x="743220" y="328854"/>
                          <a:pt x="744038" y="329671"/>
                          <a:pt x="744991" y="323268"/>
                        </a:cubicBezTo>
                        <a:cubicBezTo>
                          <a:pt x="744991" y="321224"/>
                          <a:pt x="744720" y="319044"/>
                          <a:pt x="744584" y="317001"/>
                        </a:cubicBezTo>
                        <a:cubicBezTo>
                          <a:pt x="746218" y="311414"/>
                          <a:pt x="746218" y="316183"/>
                          <a:pt x="745946" y="321088"/>
                        </a:cubicBezTo>
                        <a:cubicBezTo>
                          <a:pt x="745673" y="325993"/>
                          <a:pt x="744991" y="331170"/>
                          <a:pt x="746491" y="326401"/>
                        </a:cubicBezTo>
                        <a:cubicBezTo>
                          <a:pt x="745946" y="332805"/>
                          <a:pt x="745264" y="341389"/>
                          <a:pt x="744720" y="347928"/>
                        </a:cubicBezTo>
                        <a:cubicBezTo>
                          <a:pt x="743902" y="354468"/>
                          <a:pt x="743629" y="358964"/>
                          <a:pt x="744856" y="357193"/>
                        </a:cubicBezTo>
                        <a:cubicBezTo>
                          <a:pt x="747308" y="347111"/>
                          <a:pt x="747035" y="342206"/>
                          <a:pt x="746899" y="337437"/>
                        </a:cubicBezTo>
                        <a:cubicBezTo>
                          <a:pt x="746626" y="332533"/>
                          <a:pt x="747035" y="327628"/>
                          <a:pt x="748397" y="316864"/>
                        </a:cubicBezTo>
                        <a:lnTo>
                          <a:pt x="749352" y="314684"/>
                        </a:lnTo>
                        <a:cubicBezTo>
                          <a:pt x="749625" y="307055"/>
                          <a:pt x="748534" y="305692"/>
                          <a:pt x="748126" y="301469"/>
                        </a:cubicBezTo>
                        <a:cubicBezTo>
                          <a:pt x="748534" y="301060"/>
                          <a:pt x="749215" y="299289"/>
                          <a:pt x="749488" y="294384"/>
                        </a:cubicBezTo>
                        <a:cubicBezTo>
                          <a:pt x="748262" y="281440"/>
                          <a:pt x="748534" y="272993"/>
                          <a:pt x="746355" y="261140"/>
                        </a:cubicBezTo>
                        <a:cubicBezTo>
                          <a:pt x="747444" y="276808"/>
                          <a:pt x="746082" y="283484"/>
                          <a:pt x="745673" y="290296"/>
                        </a:cubicBezTo>
                        <a:cubicBezTo>
                          <a:pt x="745264" y="297109"/>
                          <a:pt x="743902" y="303921"/>
                          <a:pt x="743085" y="320134"/>
                        </a:cubicBezTo>
                        <a:cubicBezTo>
                          <a:pt x="743085" y="314957"/>
                          <a:pt x="744856" y="292340"/>
                          <a:pt x="742676" y="290841"/>
                        </a:cubicBezTo>
                        <a:lnTo>
                          <a:pt x="744038" y="291250"/>
                        </a:lnTo>
                        <a:cubicBezTo>
                          <a:pt x="743765" y="280759"/>
                          <a:pt x="743629" y="270268"/>
                          <a:pt x="743765" y="257189"/>
                        </a:cubicBezTo>
                        <a:lnTo>
                          <a:pt x="744584" y="265227"/>
                        </a:lnTo>
                        <a:cubicBezTo>
                          <a:pt x="743765" y="247788"/>
                          <a:pt x="745946" y="236071"/>
                          <a:pt x="742812" y="222582"/>
                        </a:cubicBezTo>
                        <a:cubicBezTo>
                          <a:pt x="742949" y="227487"/>
                          <a:pt x="743220" y="231438"/>
                          <a:pt x="743629" y="234299"/>
                        </a:cubicBezTo>
                        <a:cubicBezTo>
                          <a:pt x="742812" y="225171"/>
                          <a:pt x="741721" y="214135"/>
                          <a:pt x="740768" y="204461"/>
                        </a:cubicBezTo>
                        <a:cubicBezTo>
                          <a:pt x="739406" y="197785"/>
                          <a:pt x="737498" y="191382"/>
                          <a:pt x="735727" y="184842"/>
                        </a:cubicBezTo>
                        <a:cubicBezTo>
                          <a:pt x="736407" y="184842"/>
                          <a:pt x="734501" y="172307"/>
                          <a:pt x="736544" y="178166"/>
                        </a:cubicBezTo>
                        <a:cubicBezTo>
                          <a:pt x="735045" y="163724"/>
                          <a:pt x="731232" y="157457"/>
                          <a:pt x="729324" y="149282"/>
                        </a:cubicBezTo>
                        <a:cubicBezTo>
                          <a:pt x="728097" y="141925"/>
                          <a:pt x="729324" y="144922"/>
                          <a:pt x="730550" y="150099"/>
                        </a:cubicBezTo>
                        <a:cubicBezTo>
                          <a:pt x="731912" y="155140"/>
                          <a:pt x="733683" y="162225"/>
                          <a:pt x="734773" y="162770"/>
                        </a:cubicBezTo>
                        <a:cubicBezTo>
                          <a:pt x="733820" y="157729"/>
                          <a:pt x="732730" y="152552"/>
                          <a:pt x="731776" y="147647"/>
                        </a:cubicBezTo>
                        <a:cubicBezTo>
                          <a:pt x="730413" y="142742"/>
                          <a:pt x="729051" y="137974"/>
                          <a:pt x="727826" y="133341"/>
                        </a:cubicBezTo>
                        <a:cubicBezTo>
                          <a:pt x="725372" y="124213"/>
                          <a:pt x="722103" y="116447"/>
                          <a:pt x="719786" y="111133"/>
                        </a:cubicBezTo>
                        <a:cubicBezTo>
                          <a:pt x="720877" y="115220"/>
                          <a:pt x="721148" y="117128"/>
                          <a:pt x="720877" y="117128"/>
                        </a:cubicBezTo>
                        <a:cubicBezTo>
                          <a:pt x="721148" y="116447"/>
                          <a:pt x="718424" y="108544"/>
                          <a:pt x="717062" y="104185"/>
                        </a:cubicBezTo>
                        <a:lnTo>
                          <a:pt x="715290" y="101460"/>
                        </a:lnTo>
                        <a:cubicBezTo>
                          <a:pt x="713110" y="94102"/>
                          <a:pt x="714065" y="94920"/>
                          <a:pt x="716925" y="100778"/>
                        </a:cubicBezTo>
                        <a:cubicBezTo>
                          <a:pt x="714472" y="93830"/>
                          <a:pt x="709704" y="86336"/>
                          <a:pt x="708205" y="78843"/>
                        </a:cubicBezTo>
                        <a:cubicBezTo>
                          <a:pt x="713792" y="90015"/>
                          <a:pt x="718560" y="105275"/>
                          <a:pt x="720877" y="111406"/>
                        </a:cubicBezTo>
                        <a:cubicBezTo>
                          <a:pt x="716652" y="99007"/>
                          <a:pt x="714608" y="92740"/>
                          <a:pt x="712564" y="85519"/>
                        </a:cubicBezTo>
                        <a:cubicBezTo>
                          <a:pt x="710658" y="78298"/>
                          <a:pt x="707796" y="70396"/>
                          <a:pt x="700440" y="55545"/>
                        </a:cubicBezTo>
                        <a:cubicBezTo>
                          <a:pt x="700711" y="55000"/>
                          <a:pt x="703710" y="59768"/>
                          <a:pt x="701120" y="53910"/>
                        </a:cubicBezTo>
                        <a:cubicBezTo>
                          <a:pt x="694172" y="40830"/>
                          <a:pt x="697714" y="51321"/>
                          <a:pt x="694853" y="47643"/>
                        </a:cubicBezTo>
                        <a:cubicBezTo>
                          <a:pt x="700576" y="57452"/>
                          <a:pt x="701802" y="62766"/>
                          <a:pt x="703573" y="69169"/>
                        </a:cubicBezTo>
                        <a:lnTo>
                          <a:pt x="701666" y="66717"/>
                        </a:lnTo>
                        <a:cubicBezTo>
                          <a:pt x="701666" y="66717"/>
                          <a:pt x="698940" y="59632"/>
                          <a:pt x="698396" y="57589"/>
                        </a:cubicBezTo>
                        <a:lnTo>
                          <a:pt x="696352" y="56499"/>
                        </a:lnTo>
                        <a:cubicBezTo>
                          <a:pt x="698260" y="56499"/>
                          <a:pt x="694308" y="45735"/>
                          <a:pt x="689403" y="38242"/>
                        </a:cubicBezTo>
                        <a:cubicBezTo>
                          <a:pt x="692673" y="46689"/>
                          <a:pt x="691447" y="44509"/>
                          <a:pt x="691038" y="47643"/>
                        </a:cubicBezTo>
                        <a:cubicBezTo>
                          <a:pt x="683680" y="37560"/>
                          <a:pt x="685997" y="34291"/>
                          <a:pt x="677141" y="23800"/>
                        </a:cubicBezTo>
                        <a:cubicBezTo>
                          <a:pt x="678232" y="24345"/>
                          <a:pt x="684771" y="34291"/>
                          <a:pt x="679730" y="25298"/>
                        </a:cubicBezTo>
                        <a:cubicBezTo>
                          <a:pt x="679049" y="24208"/>
                          <a:pt x="678368" y="23255"/>
                          <a:pt x="677823" y="22573"/>
                        </a:cubicBezTo>
                        <a:lnTo>
                          <a:pt x="693219" y="28023"/>
                        </a:lnTo>
                        <a:cubicBezTo>
                          <a:pt x="689676" y="29249"/>
                          <a:pt x="685997" y="29249"/>
                          <a:pt x="683409" y="28704"/>
                        </a:cubicBezTo>
                        <a:lnTo>
                          <a:pt x="700984" y="14944"/>
                        </a:lnTo>
                        <a:cubicBezTo>
                          <a:pt x="701529" y="18486"/>
                          <a:pt x="702211" y="19031"/>
                          <a:pt x="702755" y="23527"/>
                        </a:cubicBezTo>
                        <a:cubicBezTo>
                          <a:pt x="701529" y="18350"/>
                          <a:pt x="700711" y="18077"/>
                          <a:pt x="699485" y="14944"/>
                        </a:cubicBezTo>
                        <a:lnTo>
                          <a:pt x="683817" y="27206"/>
                        </a:lnTo>
                        <a:cubicBezTo>
                          <a:pt x="686134" y="27478"/>
                          <a:pt x="689403" y="27342"/>
                          <a:pt x="692673" y="26116"/>
                        </a:cubicBezTo>
                        <a:lnTo>
                          <a:pt x="679458" y="21483"/>
                        </a:lnTo>
                        <a:cubicBezTo>
                          <a:pt x="679458" y="21483"/>
                          <a:pt x="680411" y="22437"/>
                          <a:pt x="680956" y="22846"/>
                        </a:cubicBezTo>
                        <a:cubicBezTo>
                          <a:pt x="689131" y="35789"/>
                          <a:pt x="684362" y="28023"/>
                          <a:pt x="692264" y="40967"/>
                        </a:cubicBezTo>
                        <a:cubicBezTo>
                          <a:pt x="690493" y="37015"/>
                          <a:pt x="688858" y="33064"/>
                          <a:pt x="686952" y="29113"/>
                        </a:cubicBezTo>
                        <a:cubicBezTo>
                          <a:pt x="693764" y="40422"/>
                          <a:pt x="693082" y="36743"/>
                          <a:pt x="694035" y="37424"/>
                        </a:cubicBezTo>
                        <a:cubicBezTo>
                          <a:pt x="687768" y="24208"/>
                          <a:pt x="685044" y="22437"/>
                          <a:pt x="682182" y="19576"/>
                        </a:cubicBezTo>
                        <a:lnTo>
                          <a:pt x="691720" y="22846"/>
                        </a:lnTo>
                        <a:cubicBezTo>
                          <a:pt x="689812" y="23663"/>
                          <a:pt x="687223" y="23936"/>
                          <a:pt x="684908" y="23800"/>
                        </a:cubicBezTo>
                        <a:lnTo>
                          <a:pt x="696079" y="15080"/>
                        </a:lnTo>
                        <a:cubicBezTo>
                          <a:pt x="696488" y="17124"/>
                          <a:pt x="696761" y="19576"/>
                          <a:pt x="696761" y="23800"/>
                        </a:cubicBezTo>
                        <a:cubicBezTo>
                          <a:pt x="697987" y="31021"/>
                          <a:pt x="696352" y="9630"/>
                          <a:pt x="697851" y="20938"/>
                        </a:cubicBezTo>
                        <a:cubicBezTo>
                          <a:pt x="698260" y="35108"/>
                          <a:pt x="698805" y="24072"/>
                          <a:pt x="700031" y="40013"/>
                        </a:cubicBezTo>
                        <a:lnTo>
                          <a:pt x="699349" y="37424"/>
                        </a:lnTo>
                        <a:cubicBezTo>
                          <a:pt x="698669" y="42329"/>
                          <a:pt x="700031" y="47098"/>
                          <a:pt x="700167" y="52684"/>
                        </a:cubicBezTo>
                        <a:cubicBezTo>
                          <a:pt x="700576" y="58815"/>
                          <a:pt x="704799" y="45599"/>
                          <a:pt x="705208" y="71077"/>
                        </a:cubicBezTo>
                        <a:cubicBezTo>
                          <a:pt x="704799" y="69851"/>
                          <a:pt x="704526" y="69306"/>
                          <a:pt x="704390" y="69306"/>
                        </a:cubicBezTo>
                        <a:cubicBezTo>
                          <a:pt x="700440" y="60995"/>
                          <a:pt x="696761" y="52820"/>
                          <a:pt x="692673" y="44781"/>
                        </a:cubicBezTo>
                        <a:cubicBezTo>
                          <a:pt x="693355" y="70396"/>
                          <a:pt x="693219" y="99961"/>
                          <a:pt x="690629" y="129526"/>
                        </a:cubicBezTo>
                        <a:cubicBezTo>
                          <a:pt x="688041" y="136339"/>
                          <a:pt x="689949" y="108408"/>
                          <a:pt x="688721" y="110179"/>
                        </a:cubicBezTo>
                        <a:lnTo>
                          <a:pt x="689540" y="96691"/>
                        </a:lnTo>
                        <a:cubicBezTo>
                          <a:pt x="690493" y="97509"/>
                          <a:pt x="689131" y="124894"/>
                          <a:pt x="691175" y="112768"/>
                        </a:cubicBezTo>
                        <a:cubicBezTo>
                          <a:pt x="691175" y="100778"/>
                          <a:pt x="691447" y="92195"/>
                          <a:pt x="691584" y="83611"/>
                        </a:cubicBezTo>
                        <a:cubicBezTo>
                          <a:pt x="691584" y="75164"/>
                          <a:pt x="691175" y="66717"/>
                          <a:pt x="690085" y="55409"/>
                        </a:cubicBezTo>
                        <a:cubicBezTo>
                          <a:pt x="687905" y="62493"/>
                          <a:pt x="691038" y="85110"/>
                          <a:pt x="688587" y="99825"/>
                        </a:cubicBezTo>
                        <a:cubicBezTo>
                          <a:pt x="688858" y="93694"/>
                          <a:pt x="688721" y="88516"/>
                          <a:pt x="688587" y="83339"/>
                        </a:cubicBezTo>
                        <a:cubicBezTo>
                          <a:pt x="687768" y="97100"/>
                          <a:pt x="687768" y="111814"/>
                          <a:pt x="686270" y="127483"/>
                        </a:cubicBezTo>
                        <a:lnTo>
                          <a:pt x="686543" y="131025"/>
                        </a:lnTo>
                        <a:cubicBezTo>
                          <a:pt x="687359" y="120534"/>
                          <a:pt x="687905" y="113313"/>
                          <a:pt x="688041" y="112223"/>
                        </a:cubicBezTo>
                        <a:cubicBezTo>
                          <a:pt x="687359" y="126256"/>
                          <a:pt x="687632" y="138110"/>
                          <a:pt x="689267" y="139063"/>
                        </a:cubicBezTo>
                        <a:lnTo>
                          <a:pt x="689267" y="136611"/>
                        </a:lnTo>
                        <a:cubicBezTo>
                          <a:pt x="689267" y="136611"/>
                          <a:pt x="689676" y="141652"/>
                          <a:pt x="689676" y="141652"/>
                        </a:cubicBezTo>
                        <a:cubicBezTo>
                          <a:pt x="689403" y="144922"/>
                          <a:pt x="689131" y="148192"/>
                          <a:pt x="688721" y="151462"/>
                        </a:cubicBezTo>
                        <a:close/>
                        <a:moveTo>
                          <a:pt x="92102" y="743858"/>
                        </a:moveTo>
                        <a:cubicBezTo>
                          <a:pt x="92919" y="743586"/>
                          <a:pt x="93464" y="743177"/>
                          <a:pt x="94010" y="742905"/>
                        </a:cubicBezTo>
                        <a:cubicBezTo>
                          <a:pt x="93601" y="743314"/>
                          <a:pt x="94146" y="743314"/>
                          <a:pt x="92102" y="743858"/>
                        </a:cubicBezTo>
                        <a:close/>
                        <a:moveTo>
                          <a:pt x="743493" y="140698"/>
                        </a:moveTo>
                        <a:cubicBezTo>
                          <a:pt x="738997" y="122441"/>
                          <a:pt x="733956" y="104048"/>
                          <a:pt x="727689" y="87154"/>
                        </a:cubicBezTo>
                        <a:cubicBezTo>
                          <a:pt x="732185" y="102958"/>
                          <a:pt x="734365" y="116719"/>
                          <a:pt x="734638" y="119853"/>
                        </a:cubicBezTo>
                        <a:cubicBezTo>
                          <a:pt x="734365" y="122986"/>
                          <a:pt x="732048" y="115629"/>
                          <a:pt x="722919" y="90151"/>
                        </a:cubicBezTo>
                        <a:lnTo>
                          <a:pt x="721421" y="86881"/>
                        </a:lnTo>
                        <a:cubicBezTo>
                          <a:pt x="723738" y="93557"/>
                          <a:pt x="727689" y="105002"/>
                          <a:pt x="731232" y="115902"/>
                        </a:cubicBezTo>
                        <a:cubicBezTo>
                          <a:pt x="733410" y="120125"/>
                          <a:pt x="737089" y="129118"/>
                          <a:pt x="740495" y="137156"/>
                        </a:cubicBezTo>
                        <a:cubicBezTo>
                          <a:pt x="742130" y="141243"/>
                          <a:pt x="743902" y="144922"/>
                          <a:pt x="744991" y="147647"/>
                        </a:cubicBezTo>
                        <a:cubicBezTo>
                          <a:pt x="746082" y="150372"/>
                          <a:pt x="746762" y="152143"/>
                          <a:pt x="746899" y="152007"/>
                        </a:cubicBezTo>
                        <a:cubicBezTo>
                          <a:pt x="747171" y="148601"/>
                          <a:pt x="745127" y="144105"/>
                          <a:pt x="743765" y="138246"/>
                        </a:cubicBezTo>
                        <a:lnTo>
                          <a:pt x="743765" y="140698"/>
                        </a:lnTo>
                        <a:close/>
                        <a:moveTo>
                          <a:pt x="741314" y="154868"/>
                        </a:moveTo>
                        <a:cubicBezTo>
                          <a:pt x="743220" y="165223"/>
                          <a:pt x="743356" y="162770"/>
                          <a:pt x="744311" y="164269"/>
                        </a:cubicBezTo>
                        <a:cubicBezTo>
                          <a:pt x="743493" y="160590"/>
                          <a:pt x="742540" y="157048"/>
                          <a:pt x="741721" y="153506"/>
                        </a:cubicBezTo>
                        <a:cubicBezTo>
                          <a:pt x="741721" y="154868"/>
                          <a:pt x="741721" y="155685"/>
                          <a:pt x="741314" y="155004"/>
                        </a:cubicBezTo>
                        <a:close/>
                        <a:moveTo>
                          <a:pt x="744856" y="163588"/>
                        </a:moveTo>
                        <a:cubicBezTo>
                          <a:pt x="744584" y="162361"/>
                          <a:pt x="744447" y="161408"/>
                          <a:pt x="744447" y="160863"/>
                        </a:cubicBezTo>
                        <a:lnTo>
                          <a:pt x="744856" y="163588"/>
                        </a:lnTo>
                        <a:close/>
                        <a:moveTo>
                          <a:pt x="687905" y="61403"/>
                        </a:moveTo>
                        <a:cubicBezTo>
                          <a:pt x="687905" y="61403"/>
                          <a:pt x="687905" y="60722"/>
                          <a:pt x="687905" y="60313"/>
                        </a:cubicBezTo>
                        <a:cubicBezTo>
                          <a:pt x="687905" y="62766"/>
                          <a:pt x="687905" y="65355"/>
                          <a:pt x="687905" y="67943"/>
                        </a:cubicBezTo>
                        <a:cubicBezTo>
                          <a:pt x="687905" y="66989"/>
                          <a:pt x="688041" y="64946"/>
                          <a:pt x="687905" y="61403"/>
                        </a:cubicBezTo>
                        <a:close/>
                        <a:moveTo>
                          <a:pt x="688858" y="39877"/>
                        </a:moveTo>
                        <a:lnTo>
                          <a:pt x="687632" y="37424"/>
                        </a:lnTo>
                        <a:cubicBezTo>
                          <a:pt x="687632" y="39740"/>
                          <a:pt x="687632" y="42193"/>
                          <a:pt x="687768" y="44509"/>
                        </a:cubicBezTo>
                        <a:cubicBezTo>
                          <a:pt x="688314" y="43691"/>
                          <a:pt x="688721" y="42874"/>
                          <a:pt x="688858" y="39877"/>
                        </a:cubicBezTo>
                        <a:close/>
                        <a:moveTo>
                          <a:pt x="704663" y="56226"/>
                        </a:moveTo>
                        <a:cubicBezTo>
                          <a:pt x="707660" y="59496"/>
                          <a:pt x="713655" y="72712"/>
                          <a:pt x="715563" y="72984"/>
                        </a:cubicBezTo>
                        <a:cubicBezTo>
                          <a:pt x="716380" y="73666"/>
                          <a:pt x="715290" y="70804"/>
                          <a:pt x="713928" y="67671"/>
                        </a:cubicBezTo>
                        <a:cubicBezTo>
                          <a:pt x="712430" y="64128"/>
                          <a:pt x="710795" y="60450"/>
                          <a:pt x="709024" y="56362"/>
                        </a:cubicBezTo>
                        <a:cubicBezTo>
                          <a:pt x="708751" y="56362"/>
                          <a:pt x="708205" y="55681"/>
                          <a:pt x="707389" y="54455"/>
                        </a:cubicBezTo>
                        <a:cubicBezTo>
                          <a:pt x="708887" y="58406"/>
                          <a:pt x="709704" y="61267"/>
                          <a:pt x="708069" y="60041"/>
                        </a:cubicBezTo>
                        <a:cubicBezTo>
                          <a:pt x="705617" y="49005"/>
                          <a:pt x="702755" y="51730"/>
                          <a:pt x="697714" y="40967"/>
                        </a:cubicBezTo>
                        <a:cubicBezTo>
                          <a:pt x="694990" y="38242"/>
                          <a:pt x="702892" y="53092"/>
                          <a:pt x="704526" y="56226"/>
                        </a:cubicBezTo>
                        <a:close/>
                        <a:moveTo>
                          <a:pt x="339933" y="763478"/>
                        </a:moveTo>
                        <a:cubicBezTo>
                          <a:pt x="339933" y="763478"/>
                          <a:pt x="338298" y="763342"/>
                          <a:pt x="336663" y="763342"/>
                        </a:cubicBezTo>
                        <a:lnTo>
                          <a:pt x="344566" y="760480"/>
                        </a:lnTo>
                        <a:cubicBezTo>
                          <a:pt x="359144" y="757074"/>
                          <a:pt x="371270" y="755712"/>
                          <a:pt x="383532" y="749717"/>
                        </a:cubicBezTo>
                        <a:cubicBezTo>
                          <a:pt x="389663" y="748218"/>
                          <a:pt x="393205" y="748082"/>
                          <a:pt x="396611" y="747810"/>
                        </a:cubicBezTo>
                        <a:cubicBezTo>
                          <a:pt x="393614" y="748763"/>
                          <a:pt x="390888" y="749581"/>
                          <a:pt x="388573" y="750262"/>
                        </a:cubicBezTo>
                        <a:cubicBezTo>
                          <a:pt x="370997" y="757619"/>
                          <a:pt x="365956" y="758164"/>
                          <a:pt x="361868" y="758437"/>
                        </a:cubicBezTo>
                        <a:cubicBezTo>
                          <a:pt x="357782" y="758709"/>
                          <a:pt x="354512" y="758709"/>
                          <a:pt x="340069" y="763478"/>
                        </a:cubicBezTo>
                        <a:close/>
                        <a:moveTo>
                          <a:pt x="500294" y="700941"/>
                        </a:moveTo>
                        <a:cubicBezTo>
                          <a:pt x="498932" y="701759"/>
                          <a:pt x="498659" y="702304"/>
                          <a:pt x="498659" y="702304"/>
                        </a:cubicBezTo>
                        <a:cubicBezTo>
                          <a:pt x="525908" y="682412"/>
                          <a:pt x="547980" y="666062"/>
                          <a:pt x="561877" y="654481"/>
                        </a:cubicBezTo>
                        <a:cubicBezTo>
                          <a:pt x="558471" y="655844"/>
                          <a:pt x="545256" y="665108"/>
                          <a:pt x="538580" y="668923"/>
                        </a:cubicBezTo>
                        <a:lnTo>
                          <a:pt x="543348" y="663882"/>
                        </a:lnTo>
                        <a:lnTo>
                          <a:pt x="547435" y="662247"/>
                        </a:lnTo>
                        <a:lnTo>
                          <a:pt x="555882" y="653936"/>
                        </a:lnTo>
                        <a:cubicBezTo>
                          <a:pt x="552748" y="655299"/>
                          <a:pt x="545529" y="661430"/>
                          <a:pt x="539806" y="664291"/>
                        </a:cubicBezTo>
                        <a:cubicBezTo>
                          <a:pt x="539533" y="664836"/>
                          <a:pt x="524001" y="678052"/>
                          <a:pt x="519505" y="681458"/>
                        </a:cubicBezTo>
                        <a:cubicBezTo>
                          <a:pt x="524274" y="678869"/>
                          <a:pt x="529042" y="676144"/>
                          <a:pt x="533539" y="673147"/>
                        </a:cubicBezTo>
                        <a:cubicBezTo>
                          <a:pt x="529860" y="675736"/>
                          <a:pt x="511738" y="687317"/>
                          <a:pt x="504790" y="692358"/>
                        </a:cubicBezTo>
                        <a:cubicBezTo>
                          <a:pt x="505062" y="693039"/>
                          <a:pt x="518007" y="685954"/>
                          <a:pt x="518823" y="683774"/>
                        </a:cubicBezTo>
                        <a:cubicBezTo>
                          <a:pt x="520867" y="683774"/>
                          <a:pt x="506561" y="692903"/>
                          <a:pt x="516235" y="687998"/>
                        </a:cubicBezTo>
                        <a:cubicBezTo>
                          <a:pt x="506290" y="696172"/>
                          <a:pt x="487895" y="705165"/>
                          <a:pt x="479448" y="709388"/>
                        </a:cubicBezTo>
                        <a:lnTo>
                          <a:pt x="477269" y="708707"/>
                        </a:lnTo>
                        <a:cubicBezTo>
                          <a:pt x="468004" y="713067"/>
                          <a:pt x="472092" y="713748"/>
                          <a:pt x="460646" y="718517"/>
                        </a:cubicBezTo>
                        <a:cubicBezTo>
                          <a:pt x="474000" y="711432"/>
                          <a:pt x="457513" y="717972"/>
                          <a:pt x="468277" y="712522"/>
                        </a:cubicBezTo>
                        <a:cubicBezTo>
                          <a:pt x="464598" y="713612"/>
                          <a:pt x="467458" y="711023"/>
                          <a:pt x="456696" y="716473"/>
                        </a:cubicBezTo>
                        <a:cubicBezTo>
                          <a:pt x="448656" y="722877"/>
                          <a:pt x="444706" y="720561"/>
                          <a:pt x="436939" y="726283"/>
                        </a:cubicBezTo>
                        <a:cubicBezTo>
                          <a:pt x="430945" y="728190"/>
                          <a:pt x="442662" y="722332"/>
                          <a:pt x="431082" y="726964"/>
                        </a:cubicBezTo>
                        <a:cubicBezTo>
                          <a:pt x="418547" y="733640"/>
                          <a:pt x="419501" y="733913"/>
                          <a:pt x="419365" y="735820"/>
                        </a:cubicBezTo>
                        <a:cubicBezTo>
                          <a:pt x="431898" y="731188"/>
                          <a:pt x="432308" y="728054"/>
                          <a:pt x="442526" y="723967"/>
                        </a:cubicBezTo>
                        <a:cubicBezTo>
                          <a:pt x="436396" y="727782"/>
                          <a:pt x="430127" y="731596"/>
                          <a:pt x="423724" y="735139"/>
                        </a:cubicBezTo>
                        <a:cubicBezTo>
                          <a:pt x="427539" y="733913"/>
                          <a:pt x="430264" y="732823"/>
                          <a:pt x="432580" y="731733"/>
                        </a:cubicBezTo>
                        <a:cubicBezTo>
                          <a:pt x="428629" y="733640"/>
                          <a:pt x="425359" y="735411"/>
                          <a:pt x="422635" y="737183"/>
                        </a:cubicBezTo>
                        <a:cubicBezTo>
                          <a:pt x="421000" y="738136"/>
                          <a:pt x="419636" y="739090"/>
                          <a:pt x="418274" y="739907"/>
                        </a:cubicBezTo>
                        <a:cubicBezTo>
                          <a:pt x="429720" y="735275"/>
                          <a:pt x="439802" y="730915"/>
                          <a:pt x="441844" y="730779"/>
                        </a:cubicBezTo>
                        <a:lnTo>
                          <a:pt x="440618" y="732141"/>
                        </a:lnTo>
                        <a:cubicBezTo>
                          <a:pt x="444979" y="731051"/>
                          <a:pt x="451246" y="727509"/>
                          <a:pt x="453970" y="725602"/>
                        </a:cubicBezTo>
                        <a:cubicBezTo>
                          <a:pt x="464052" y="720833"/>
                          <a:pt x="473318" y="714702"/>
                          <a:pt x="475906" y="714566"/>
                        </a:cubicBezTo>
                        <a:lnTo>
                          <a:pt x="472499" y="717154"/>
                        </a:lnTo>
                        <a:cubicBezTo>
                          <a:pt x="484353" y="710342"/>
                          <a:pt x="485717" y="709661"/>
                          <a:pt x="500703" y="701077"/>
                        </a:cubicBezTo>
                        <a:close/>
                        <a:moveTo>
                          <a:pt x="752349" y="346975"/>
                        </a:moveTo>
                        <a:cubicBezTo>
                          <a:pt x="750441" y="350789"/>
                          <a:pt x="747990" y="354877"/>
                          <a:pt x="745537" y="362643"/>
                        </a:cubicBezTo>
                        <a:cubicBezTo>
                          <a:pt x="743220" y="370409"/>
                          <a:pt x="739950" y="381853"/>
                          <a:pt x="735182" y="400383"/>
                        </a:cubicBezTo>
                        <a:cubicBezTo>
                          <a:pt x="735454" y="399429"/>
                          <a:pt x="735727" y="398475"/>
                          <a:pt x="735864" y="397385"/>
                        </a:cubicBezTo>
                        <a:cubicBezTo>
                          <a:pt x="732185" y="406378"/>
                          <a:pt x="730004" y="415506"/>
                          <a:pt x="727280" y="425180"/>
                        </a:cubicBezTo>
                        <a:cubicBezTo>
                          <a:pt x="724283" y="434581"/>
                          <a:pt x="721421" y="444799"/>
                          <a:pt x="715836" y="455290"/>
                        </a:cubicBezTo>
                        <a:cubicBezTo>
                          <a:pt x="719242" y="444390"/>
                          <a:pt x="718969" y="444799"/>
                          <a:pt x="721013" y="432264"/>
                        </a:cubicBezTo>
                        <a:lnTo>
                          <a:pt x="717471" y="443982"/>
                        </a:lnTo>
                        <a:cubicBezTo>
                          <a:pt x="717198" y="440303"/>
                          <a:pt x="713655" y="451884"/>
                          <a:pt x="709977" y="460059"/>
                        </a:cubicBezTo>
                        <a:lnTo>
                          <a:pt x="711339" y="452156"/>
                        </a:lnTo>
                        <a:cubicBezTo>
                          <a:pt x="714065" y="447524"/>
                          <a:pt x="718969" y="434581"/>
                          <a:pt x="718424" y="434717"/>
                        </a:cubicBezTo>
                        <a:cubicBezTo>
                          <a:pt x="717607" y="437714"/>
                          <a:pt x="727280" y="418367"/>
                          <a:pt x="729868" y="407059"/>
                        </a:cubicBezTo>
                        <a:cubicBezTo>
                          <a:pt x="728369" y="407876"/>
                          <a:pt x="721284" y="431311"/>
                          <a:pt x="722783" y="420275"/>
                        </a:cubicBezTo>
                        <a:cubicBezTo>
                          <a:pt x="720331" y="429539"/>
                          <a:pt x="718697" y="430221"/>
                          <a:pt x="715563" y="439758"/>
                        </a:cubicBezTo>
                        <a:cubicBezTo>
                          <a:pt x="718151" y="430493"/>
                          <a:pt x="714745" y="436897"/>
                          <a:pt x="716380" y="429948"/>
                        </a:cubicBezTo>
                        <a:lnTo>
                          <a:pt x="710930" y="445480"/>
                        </a:lnTo>
                        <a:cubicBezTo>
                          <a:pt x="710930" y="445480"/>
                          <a:pt x="718424" y="422863"/>
                          <a:pt x="712293" y="434853"/>
                        </a:cubicBezTo>
                        <a:cubicBezTo>
                          <a:pt x="710795" y="441393"/>
                          <a:pt x="703301" y="457061"/>
                          <a:pt x="704254" y="457879"/>
                        </a:cubicBezTo>
                        <a:lnTo>
                          <a:pt x="703710" y="457879"/>
                        </a:lnTo>
                        <a:cubicBezTo>
                          <a:pt x="698396" y="469051"/>
                          <a:pt x="703301" y="463873"/>
                          <a:pt x="696079" y="477089"/>
                        </a:cubicBezTo>
                        <a:cubicBezTo>
                          <a:pt x="696625" y="477498"/>
                          <a:pt x="698396" y="475182"/>
                          <a:pt x="700576" y="470277"/>
                        </a:cubicBezTo>
                        <a:cubicBezTo>
                          <a:pt x="702211" y="466053"/>
                          <a:pt x="701802" y="464963"/>
                          <a:pt x="705345" y="456380"/>
                        </a:cubicBezTo>
                        <a:cubicBezTo>
                          <a:pt x="708069" y="452974"/>
                          <a:pt x="700576" y="466598"/>
                          <a:pt x="704936" y="461421"/>
                        </a:cubicBezTo>
                        <a:cubicBezTo>
                          <a:pt x="707252" y="458969"/>
                          <a:pt x="713928" y="438259"/>
                          <a:pt x="713110" y="445344"/>
                        </a:cubicBezTo>
                        <a:lnTo>
                          <a:pt x="708069" y="456516"/>
                        </a:lnTo>
                        <a:cubicBezTo>
                          <a:pt x="709158" y="457334"/>
                          <a:pt x="705481" y="465508"/>
                          <a:pt x="706570" y="465645"/>
                        </a:cubicBezTo>
                        <a:cubicBezTo>
                          <a:pt x="703846" y="472729"/>
                          <a:pt x="699349" y="478452"/>
                          <a:pt x="696898" y="485809"/>
                        </a:cubicBezTo>
                        <a:cubicBezTo>
                          <a:pt x="696216" y="489079"/>
                          <a:pt x="700304" y="484855"/>
                          <a:pt x="693628" y="495891"/>
                        </a:cubicBezTo>
                        <a:cubicBezTo>
                          <a:pt x="690358" y="499842"/>
                          <a:pt x="685315" y="508153"/>
                          <a:pt x="679867" y="516601"/>
                        </a:cubicBezTo>
                        <a:cubicBezTo>
                          <a:pt x="677277" y="520824"/>
                          <a:pt x="674553" y="525184"/>
                          <a:pt x="672236" y="528999"/>
                        </a:cubicBezTo>
                        <a:cubicBezTo>
                          <a:pt x="669785" y="532678"/>
                          <a:pt x="667604" y="535948"/>
                          <a:pt x="666106" y="538264"/>
                        </a:cubicBezTo>
                        <a:lnTo>
                          <a:pt x="661338" y="546711"/>
                        </a:lnTo>
                        <a:cubicBezTo>
                          <a:pt x="662563" y="546575"/>
                          <a:pt x="671691" y="531315"/>
                          <a:pt x="669103" y="537174"/>
                        </a:cubicBezTo>
                        <a:cubicBezTo>
                          <a:pt x="666242" y="541397"/>
                          <a:pt x="663653" y="545757"/>
                          <a:pt x="660656" y="549845"/>
                        </a:cubicBezTo>
                        <a:lnTo>
                          <a:pt x="660928" y="548618"/>
                        </a:lnTo>
                        <a:cubicBezTo>
                          <a:pt x="657795" y="552570"/>
                          <a:pt x="655206" y="556929"/>
                          <a:pt x="652618" y="560744"/>
                        </a:cubicBezTo>
                        <a:cubicBezTo>
                          <a:pt x="654660" y="556384"/>
                          <a:pt x="661609" y="547937"/>
                          <a:pt x="659157" y="548891"/>
                        </a:cubicBezTo>
                        <a:cubicBezTo>
                          <a:pt x="654660" y="554341"/>
                          <a:pt x="653571" y="554886"/>
                          <a:pt x="649892" y="560199"/>
                        </a:cubicBezTo>
                        <a:cubicBezTo>
                          <a:pt x="650710" y="558973"/>
                          <a:pt x="651254" y="557883"/>
                          <a:pt x="650983" y="558019"/>
                        </a:cubicBezTo>
                        <a:cubicBezTo>
                          <a:pt x="641854" y="569055"/>
                          <a:pt x="643898" y="570009"/>
                          <a:pt x="641990" y="573143"/>
                        </a:cubicBezTo>
                        <a:cubicBezTo>
                          <a:pt x="638038" y="579137"/>
                          <a:pt x="640764" y="576685"/>
                          <a:pt x="644442" y="573006"/>
                        </a:cubicBezTo>
                        <a:cubicBezTo>
                          <a:pt x="647848" y="569055"/>
                          <a:pt x="652345" y="563878"/>
                          <a:pt x="652345" y="564968"/>
                        </a:cubicBezTo>
                        <a:cubicBezTo>
                          <a:pt x="644307" y="576685"/>
                          <a:pt x="634632" y="587040"/>
                          <a:pt x="625776" y="598076"/>
                        </a:cubicBezTo>
                        <a:cubicBezTo>
                          <a:pt x="627820" y="595078"/>
                          <a:pt x="629864" y="591945"/>
                          <a:pt x="628502" y="592626"/>
                        </a:cubicBezTo>
                        <a:cubicBezTo>
                          <a:pt x="621144" y="599983"/>
                          <a:pt x="627820" y="592353"/>
                          <a:pt x="617738" y="602844"/>
                        </a:cubicBezTo>
                        <a:cubicBezTo>
                          <a:pt x="619782" y="603253"/>
                          <a:pt x="606021" y="617014"/>
                          <a:pt x="599209" y="624780"/>
                        </a:cubicBezTo>
                        <a:cubicBezTo>
                          <a:pt x="595121" y="627505"/>
                          <a:pt x="594304" y="628050"/>
                          <a:pt x="601933" y="620829"/>
                        </a:cubicBezTo>
                        <a:cubicBezTo>
                          <a:pt x="600162" y="620829"/>
                          <a:pt x="590216" y="630638"/>
                          <a:pt x="586402" y="634044"/>
                        </a:cubicBezTo>
                        <a:cubicBezTo>
                          <a:pt x="584495" y="636224"/>
                          <a:pt x="580816" y="639631"/>
                          <a:pt x="578635" y="641947"/>
                        </a:cubicBezTo>
                        <a:cubicBezTo>
                          <a:pt x="582178" y="639631"/>
                          <a:pt x="581496" y="641402"/>
                          <a:pt x="574820" y="647805"/>
                        </a:cubicBezTo>
                        <a:lnTo>
                          <a:pt x="574549" y="648350"/>
                        </a:lnTo>
                        <a:cubicBezTo>
                          <a:pt x="585993" y="638813"/>
                          <a:pt x="604659" y="624099"/>
                          <a:pt x="609973" y="616196"/>
                        </a:cubicBezTo>
                        <a:lnTo>
                          <a:pt x="608611" y="618512"/>
                        </a:lnTo>
                        <a:cubicBezTo>
                          <a:pt x="615014" y="612654"/>
                          <a:pt x="621280" y="605433"/>
                          <a:pt x="626731" y="599166"/>
                        </a:cubicBezTo>
                        <a:cubicBezTo>
                          <a:pt x="631772" y="592626"/>
                          <a:pt x="636267" y="587040"/>
                          <a:pt x="639810" y="584860"/>
                        </a:cubicBezTo>
                        <a:cubicBezTo>
                          <a:pt x="640082" y="585950"/>
                          <a:pt x="642263" y="582407"/>
                          <a:pt x="643079" y="583497"/>
                        </a:cubicBezTo>
                        <a:cubicBezTo>
                          <a:pt x="645533" y="580091"/>
                          <a:pt x="648120" y="576685"/>
                          <a:pt x="650437" y="572870"/>
                        </a:cubicBezTo>
                        <a:lnTo>
                          <a:pt x="649348" y="575323"/>
                        </a:lnTo>
                        <a:lnTo>
                          <a:pt x="662291" y="557747"/>
                        </a:lnTo>
                        <a:lnTo>
                          <a:pt x="662291" y="558292"/>
                        </a:lnTo>
                        <a:cubicBezTo>
                          <a:pt x="667604" y="549436"/>
                          <a:pt x="671010" y="541942"/>
                          <a:pt x="674144" y="536220"/>
                        </a:cubicBezTo>
                        <a:cubicBezTo>
                          <a:pt x="673598" y="535811"/>
                          <a:pt x="673191" y="536220"/>
                          <a:pt x="674689" y="533223"/>
                        </a:cubicBezTo>
                        <a:cubicBezTo>
                          <a:pt x="676461" y="530225"/>
                          <a:pt x="677686" y="527909"/>
                          <a:pt x="678912" y="526002"/>
                        </a:cubicBezTo>
                        <a:lnTo>
                          <a:pt x="678912" y="526002"/>
                        </a:lnTo>
                        <a:cubicBezTo>
                          <a:pt x="678912" y="526002"/>
                          <a:pt x="678912" y="526002"/>
                          <a:pt x="678912" y="526002"/>
                        </a:cubicBezTo>
                        <a:cubicBezTo>
                          <a:pt x="681909" y="521505"/>
                          <a:pt x="684362" y="519053"/>
                          <a:pt x="688178" y="513603"/>
                        </a:cubicBezTo>
                        <a:lnTo>
                          <a:pt x="677686" y="530906"/>
                        </a:lnTo>
                        <a:cubicBezTo>
                          <a:pt x="677686" y="532814"/>
                          <a:pt x="679458" y="531996"/>
                          <a:pt x="685315" y="523958"/>
                        </a:cubicBezTo>
                        <a:cubicBezTo>
                          <a:pt x="683273" y="527500"/>
                          <a:pt x="683000" y="529271"/>
                          <a:pt x="685724" y="525048"/>
                        </a:cubicBezTo>
                        <a:cubicBezTo>
                          <a:pt x="685724" y="524367"/>
                          <a:pt x="692128" y="513331"/>
                          <a:pt x="688858" y="517009"/>
                        </a:cubicBezTo>
                        <a:cubicBezTo>
                          <a:pt x="698669" y="500387"/>
                          <a:pt x="715699" y="473819"/>
                          <a:pt x="724554" y="445616"/>
                        </a:cubicBezTo>
                        <a:cubicBezTo>
                          <a:pt x="718015" y="465645"/>
                          <a:pt x="731912" y="430357"/>
                          <a:pt x="723874" y="452293"/>
                        </a:cubicBezTo>
                        <a:cubicBezTo>
                          <a:pt x="731232" y="437578"/>
                          <a:pt x="727416" y="438532"/>
                          <a:pt x="733410" y="423000"/>
                        </a:cubicBezTo>
                        <a:cubicBezTo>
                          <a:pt x="734501" y="421910"/>
                          <a:pt x="730277" y="431447"/>
                          <a:pt x="730004" y="435534"/>
                        </a:cubicBezTo>
                        <a:cubicBezTo>
                          <a:pt x="740223" y="409648"/>
                          <a:pt x="742267" y="390301"/>
                          <a:pt x="748126" y="364278"/>
                        </a:cubicBezTo>
                        <a:lnTo>
                          <a:pt x="749625" y="363460"/>
                        </a:lnTo>
                        <a:cubicBezTo>
                          <a:pt x="750441" y="358419"/>
                          <a:pt x="751532" y="352969"/>
                          <a:pt x="752212" y="347111"/>
                        </a:cubicBezTo>
                        <a:close/>
                        <a:moveTo>
                          <a:pt x="756710" y="294384"/>
                        </a:moveTo>
                        <a:cubicBezTo>
                          <a:pt x="756710" y="289206"/>
                          <a:pt x="756844" y="284029"/>
                          <a:pt x="756981" y="278715"/>
                        </a:cubicBezTo>
                        <a:cubicBezTo>
                          <a:pt x="756981" y="279260"/>
                          <a:pt x="756981" y="279669"/>
                          <a:pt x="756981" y="280214"/>
                        </a:cubicBezTo>
                        <a:cubicBezTo>
                          <a:pt x="756981" y="275037"/>
                          <a:pt x="756710" y="269996"/>
                          <a:pt x="756164" y="264818"/>
                        </a:cubicBezTo>
                        <a:cubicBezTo>
                          <a:pt x="755755" y="274219"/>
                          <a:pt x="754256" y="280487"/>
                          <a:pt x="753711" y="267271"/>
                        </a:cubicBezTo>
                        <a:cubicBezTo>
                          <a:pt x="754256" y="268361"/>
                          <a:pt x="754802" y="264546"/>
                          <a:pt x="755209" y="269178"/>
                        </a:cubicBezTo>
                        <a:cubicBezTo>
                          <a:pt x="755891" y="260322"/>
                          <a:pt x="756437" y="240839"/>
                          <a:pt x="754529" y="246016"/>
                        </a:cubicBezTo>
                        <a:cubicBezTo>
                          <a:pt x="756573" y="262911"/>
                          <a:pt x="752212" y="249968"/>
                          <a:pt x="753575" y="263320"/>
                        </a:cubicBezTo>
                        <a:cubicBezTo>
                          <a:pt x="752212" y="256235"/>
                          <a:pt x="753031" y="249150"/>
                          <a:pt x="751940" y="242338"/>
                        </a:cubicBezTo>
                        <a:cubicBezTo>
                          <a:pt x="753438" y="249286"/>
                          <a:pt x="754256" y="240567"/>
                          <a:pt x="754120" y="229939"/>
                        </a:cubicBezTo>
                        <a:cubicBezTo>
                          <a:pt x="753711" y="225307"/>
                          <a:pt x="752758" y="212909"/>
                          <a:pt x="751396" y="205415"/>
                        </a:cubicBezTo>
                        <a:cubicBezTo>
                          <a:pt x="750578" y="208276"/>
                          <a:pt x="749079" y="201737"/>
                          <a:pt x="750168" y="214135"/>
                        </a:cubicBezTo>
                        <a:cubicBezTo>
                          <a:pt x="749352" y="209639"/>
                          <a:pt x="748534" y="202690"/>
                          <a:pt x="747990" y="194788"/>
                        </a:cubicBezTo>
                        <a:cubicBezTo>
                          <a:pt x="748670" y="197785"/>
                          <a:pt x="749352" y="203235"/>
                          <a:pt x="749761" y="202827"/>
                        </a:cubicBezTo>
                        <a:cubicBezTo>
                          <a:pt x="750441" y="197649"/>
                          <a:pt x="749352" y="191654"/>
                          <a:pt x="749215" y="188384"/>
                        </a:cubicBezTo>
                        <a:cubicBezTo>
                          <a:pt x="748670" y="185796"/>
                          <a:pt x="748262" y="183207"/>
                          <a:pt x="747717" y="180618"/>
                        </a:cubicBezTo>
                        <a:cubicBezTo>
                          <a:pt x="747717" y="181436"/>
                          <a:pt x="747717" y="182117"/>
                          <a:pt x="747717" y="182526"/>
                        </a:cubicBezTo>
                        <a:lnTo>
                          <a:pt x="745264" y="174079"/>
                        </a:lnTo>
                        <a:cubicBezTo>
                          <a:pt x="747717" y="185523"/>
                          <a:pt x="745537" y="179528"/>
                          <a:pt x="744856" y="179392"/>
                        </a:cubicBezTo>
                        <a:cubicBezTo>
                          <a:pt x="746218" y="179392"/>
                          <a:pt x="744038" y="171899"/>
                          <a:pt x="742949" y="168084"/>
                        </a:cubicBezTo>
                        <a:cubicBezTo>
                          <a:pt x="743085" y="170945"/>
                          <a:pt x="743085" y="173942"/>
                          <a:pt x="742949" y="176804"/>
                        </a:cubicBezTo>
                        <a:cubicBezTo>
                          <a:pt x="741721" y="172852"/>
                          <a:pt x="741041" y="162225"/>
                          <a:pt x="740223" y="164541"/>
                        </a:cubicBezTo>
                        <a:cubicBezTo>
                          <a:pt x="741994" y="173534"/>
                          <a:pt x="742540" y="179801"/>
                          <a:pt x="743765" y="185796"/>
                        </a:cubicBezTo>
                        <a:cubicBezTo>
                          <a:pt x="744720" y="191791"/>
                          <a:pt x="745946" y="197513"/>
                          <a:pt x="746899" y="205824"/>
                        </a:cubicBezTo>
                        <a:lnTo>
                          <a:pt x="747308" y="199012"/>
                        </a:lnTo>
                        <a:cubicBezTo>
                          <a:pt x="749897" y="217541"/>
                          <a:pt x="747171" y="210593"/>
                          <a:pt x="748534" y="231438"/>
                        </a:cubicBezTo>
                        <a:cubicBezTo>
                          <a:pt x="749215" y="235798"/>
                          <a:pt x="749897" y="243564"/>
                          <a:pt x="750168" y="250376"/>
                        </a:cubicBezTo>
                        <a:cubicBezTo>
                          <a:pt x="750305" y="257189"/>
                          <a:pt x="750714" y="263047"/>
                          <a:pt x="751669" y="263183"/>
                        </a:cubicBezTo>
                        <a:cubicBezTo>
                          <a:pt x="751123" y="260595"/>
                          <a:pt x="750032" y="276127"/>
                          <a:pt x="750305" y="283348"/>
                        </a:cubicBezTo>
                        <a:cubicBezTo>
                          <a:pt x="752212" y="291386"/>
                          <a:pt x="750305" y="315366"/>
                          <a:pt x="751669" y="308145"/>
                        </a:cubicBezTo>
                        <a:cubicBezTo>
                          <a:pt x="752485" y="301605"/>
                          <a:pt x="751940" y="292885"/>
                          <a:pt x="753303" y="287708"/>
                        </a:cubicBezTo>
                        <a:cubicBezTo>
                          <a:pt x="753303" y="291931"/>
                          <a:pt x="753303" y="296155"/>
                          <a:pt x="753031" y="300379"/>
                        </a:cubicBezTo>
                        <a:cubicBezTo>
                          <a:pt x="753711" y="297654"/>
                          <a:pt x="753984" y="294929"/>
                          <a:pt x="754529" y="292204"/>
                        </a:cubicBezTo>
                        <a:cubicBezTo>
                          <a:pt x="753984" y="296427"/>
                          <a:pt x="754938" y="296155"/>
                          <a:pt x="756573" y="294247"/>
                        </a:cubicBezTo>
                        <a:close/>
                        <a:moveTo>
                          <a:pt x="703710" y="14399"/>
                        </a:moveTo>
                        <a:cubicBezTo>
                          <a:pt x="703710" y="14399"/>
                          <a:pt x="703573" y="14126"/>
                          <a:pt x="703437" y="13990"/>
                        </a:cubicBezTo>
                        <a:lnTo>
                          <a:pt x="703710" y="14535"/>
                        </a:lnTo>
                        <a:lnTo>
                          <a:pt x="703710" y="14535"/>
                        </a:lnTo>
                        <a:close/>
                      </a:path>
                    </a:pathLst>
                  </a:custGeom>
                  <a:solidFill>
                    <a:srgbClr val="333333"/>
                  </a:solidFill>
                  <a:ln w="0" cap="flat">
                    <a:noFill/>
                    <a:prstDash val="solid"/>
                    <a:miter/>
                  </a:ln>
                </p:spPr>
                <p:txBody>
                  <a:bodyPr rtlCol="0" anchor="ctr"/>
                  <a:lstStyle/>
                  <a:p>
                    <a:endParaRPr lang="en-US"/>
                  </a:p>
                </p:txBody>
              </p:sp>
              <p:sp>
                <p:nvSpPr>
                  <p:cNvPr id="3689" name="Freeform: Shape 3688">
                    <a:extLst>
                      <a:ext uri="{FF2B5EF4-FFF2-40B4-BE49-F238E27FC236}">
                        <a16:creationId xmlns:a16="http://schemas.microsoft.com/office/drawing/2014/main" id="{6A41C2B2-2C3B-F4F8-B489-FE31E452B8E5}"/>
                      </a:ext>
                    </a:extLst>
                  </p:cNvPr>
                  <p:cNvSpPr/>
                  <p:nvPr/>
                </p:nvSpPr>
                <p:spPr>
                  <a:xfrm>
                    <a:off x="20468346" y="1815202"/>
                    <a:ext cx="12245" cy="953"/>
                  </a:xfrm>
                  <a:custGeom>
                    <a:avLst/>
                    <a:gdLst>
                      <a:gd name="connsiteX0" fmla="*/ 11232 w 12245"/>
                      <a:gd name="connsiteY0" fmla="*/ 0 h 953"/>
                      <a:gd name="connsiteX1" fmla="*/ 197 w 12245"/>
                      <a:gd name="connsiteY1" fmla="*/ 954 h 953"/>
                      <a:gd name="connsiteX2" fmla="*/ 11232 w 12245"/>
                      <a:gd name="connsiteY2" fmla="*/ 0 h 953"/>
                    </a:gdLst>
                    <a:ahLst/>
                    <a:cxnLst>
                      <a:cxn ang="0">
                        <a:pos x="connsiteX0" y="connsiteY0"/>
                      </a:cxn>
                      <a:cxn ang="0">
                        <a:pos x="connsiteX1" y="connsiteY1"/>
                      </a:cxn>
                      <a:cxn ang="0">
                        <a:pos x="connsiteX2" y="connsiteY2"/>
                      </a:cxn>
                    </a:cxnLst>
                    <a:rect l="l" t="t" r="r" b="b"/>
                    <a:pathLst>
                      <a:path w="12245" h="953">
                        <a:moveTo>
                          <a:pt x="11232" y="0"/>
                        </a:moveTo>
                        <a:cubicBezTo>
                          <a:pt x="7554" y="409"/>
                          <a:pt x="-1438" y="0"/>
                          <a:pt x="197" y="954"/>
                        </a:cubicBezTo>
                        <a:cubicBezTo>
                          <a:pt x="60" y="-136"/>
                          <a:pt x="16409" y="1363"/>
                          <a:pt x="11232" y="0"/>
                        </a:cubicBezTo>
                        <a:close/>
                      </a:path>
                    </a:pathLst>
                  </a:custGeom>
                  <a:solidFill>
                    <a:srgbClr val="333333"/>
                  </a:solidFill>
                  <a:ln w="0" cap="flat">
                    <a:noFill/>
                    <a:prstDash val="solid"/>
                    <a:miter/>
                  </a:ln>
                </p:spPr>
                <p:txBody>
                  <a:bodyPr rtlCol="0" anchor="ctr"/>
                  <a:lstStyle/>
                  <a:p>
                    <a:endParaRPr lang="en-US"/>
                  </a:p>
                </p:txBody>
              </p:sp>
              <p:sp>
                <p:nvSpPr>
                  <p:cNvPr id="3690" name="Freeform: Shape 3689">
                    <a:extLst>
                      <a:ext uri="{FF2B5EF4-FFF2-40B4-BE49-F238E27FC236}">
                        <a16:creationId xmlns:a16="http://schemas.microsoft.com/office/drawing/2014/main" id="{0F9BE25A-9F80-0043-E59C-A97252DA46F8}"/>
                      </a:ext>
                    </a:extLst>
                  </p:cNvPr>
                  <p:cNvSpPr/>
                  <p:nvPr/>
                </p:nvSpPr>
                <p:spPr>
                  <a:xfrm>
                    <a:off x="20464591" y="1813840"/>
                    <a:ext cx="11173" cy="562"/>
                  </a:xfrm>
                  <a:custGeom>
                    <a:avLst/>
                    <a:gdLst>
                      <a:gd name="connsiteX0" fmla="*/ 4224 w 11173"/>
                      <a:gd name="connsiteY0" fmla="*/ 0 h 562"/>
                      <a:gd name="connsiteX1" fmla="*/ 0 w 11173"/>
                      <a:gd name="connsiteY1" fmla="*/ 545 h 562"/>
                      <a:gd name="connsiteX2" fmla="*/ 11173 w 11173"/>
                      <a:gd name="connsiteY2" fmla="*/ 545 h 562"/>
                      <a:gd name="connsiteX3" fmla="*/ 4224 w 11173"/>
                      <a:gd name="connsiteY3" fmla="*/ 0 h 562"/>
                    </a:gdLst>
                    <a:ahLst/>
                    <a:cxnLst>
                      <a:cxn ang="0">
                        <a:pos x="connsiteX0" y="connsiteY0"/>
                      </a:cxn>
                      <a:cxn ang="0">
                        <a:pos x="connsiteX1" y="connsiteY1"/>
                      </a:cxn>
                      <a:cxn ang="0">
                        <a:pos x="connsiteX2" y="connsiteY2"/>
                      </a:cxn>
                      <a:cxn ang="0">
                        <a:pos x="connsiteX3" y="connsiteY3"/>
                      </a:cxn>
                    </a:cxnLst>
                    <a:rect l="l" t="t" r="r" b="b"/>
                    <a:pathLst>
                      <a:path w="11173" h="562">
                        <a:moveTo>
                          <a:pt x="4224" y="0"/>
                        </a:moveTo>
                        <a:cubicBezTo>
                          <a:pt x="4224" y="0"/>
                          <a:pt x="3952" y="681"/>
                          <a:pt x="0" y="545"/>
                        </a:cubicBezTo>
                        <a:lnTo>
                          <a:pt x="11173" y="545"/>
                        </a:lnTo>
                        <a:cubicBezTo>
                          <a:pt x="11173" y="545"/>
                          <a:pt x="4224" y="0"/>
                          <a:pt x="4224" y="0"/>
                        </a:cubicBezTo>
                        <a:close/>
                      </a:path>
                    </a:pathLst>
                  </a:custGeom>
                  <a:solidFill>
                    <a:srgbClr val="333333"/>
                  </a:solidFill>
                  <a:ln w="0" cap="flat">
                    <a:noFill/>
                    <a:prstDash val="solid"/>
                    <a:miter/>
                  </a:ln>
                </p:spPr>
                <p:txBody>
                  <a:bodyPr rtlCol="0" anchor="ctr"/>
                  <a:lstStyle/>
                  <a:p>
                    <a:endParaRPr lang="en-US"/>
                  </a:p>
                </p:txBody>
              </p:sp>
              <p:sp>
                <p:nvSpPr>
                  <p:cNvPr id="3691" name="Freeform: Shape 3690">
                    <a:extLst>
                      <a:ext uri="{FF2B5EF4-FFF2-40B4-BE49-F238E27FC236}">
                        <a16:creationId xmlns:a16="http://schemas.microsoft.com/office/drawing/2014/main" id="{7C4BF838-7926-35CA-AC32-AF003B8A5DEE}"/>
                      </a:ext>
                    </a:extLst>
                  </p:cNvPr>
                  <p:cNvSpPr/>
                  <p:nvPr/>
                </p:nvSpPr>
                <p:spPr>
                  <a:xfrm>
                    <a:off x="20423717" y="1803192"/>
                    <a:ext cx="34879" cy="3299"/>
                  </a:xfrm>
                  <a:custGeom>
                    <a:avLst/>
                    <a:gdLst>
                      <a:gd name="connsiteX0" fmla="*/ 34198 w 34879"/>
                      <a:gd name="connsiteY0" fmla="*/ 2472 h 3299"/>
                      <a:gd name="connsiteX1" fmla="*/ 15941 w 34879"/>
                      <a:gd name="connsiteY1" fmla="*/ 2472 h 3299"/>
                      <a:gd name="connsiteX2" fmla="*/ 34880 w 34879"/>
                      <a:gd name="connsiteY2" fmla="*/ 429 h 3299"/>
                      <a:gd name="connsiteX3" fmla="*/ 0 w 34879"/>
                      <a:gd name="connsiteY3" fmla="*/ 20 h 3299"/>
                      <a:gd name="connsiteX4" fmla="*/ 34334 w 34879"/>
                      <a:gd name="connsiteY4" fmla="*/ 2472 h 32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79" h="3299">
                        <a:moveTo>
                          <a:pt x="34198" y="2472"/>
                        </a:moveTo>
                        <a:cubicBezTo>
                          <a:pt x="28475" y="3018"/>
                          <a:pt x="24798" y="3154"/>
                          <a:pt x="15941" y="2472"/>
                        </a:cubicBezTo>
                        <a:cubicBezTo>
                          <a:pt x="12808" y="-389"/>
                          <a:pt x="30655" y="2745"/>
                          <a:pt x="34880" y="429"/>
                        </a:cubicBezTo>
                        <a:cubicBezTo>
                          <a:pt x="18529" y="-798"/>
                          <a:pt x="13352" y="1110"/>
                          <a:pt x="0" y="20"/>
                        </a:cubicBezTo>
                        <a:cubicBezTo>
                          <a:pt x="6540" y="2064"/>
                          <a:pt x="33789" y="4652"/>
                          <a:pt x="34334" y="2472"/>
                        </a:cubicBezTo>
                        <a:close/>
                      </a:path>
                    </a:pathLst>
                  </a:custGeom>
                  <a:solidFill>
                    <a:srgbClr val="333333"/>
                  </a:solidFill>
                  <a:ln w="0" cap="flat">
                    <a:noFill/>
                    <a:prstDash val="solid"/>
                    <a:miter/>
                  </a:ln>
                </p:spPr>
                <p:txBody>
                  <a:bodyPr rtlCol="0" anchor="ctr"/>
                  <a:lstStyle/>
                  <a:p>
                    <a:endParaRPr lang="en-US"/>
                  </a:p>
                </p:txBody>
              </p:sp>
              <p:sp>
                <p:nvSpPr>
                  <p:cNvPr id="3692" name="Freeform: Shape 3691">
                    <a:extLst>
                      <a:ext uri="{FF2B5EF4-FFF2-40B4-BE49-F238E27FC236}">
                        <a16:creationId xmlns:a16="http://schemas.microsoft.com/office/drawing/2014/main" id="{7D5301E3-2A9B-8F6A-2B16-D20CB2AF8424}"/>
                      </a:ext>
                    </a:extLst>
                  </p:cNvPr>
                  <p:cNvSpPr/>
                  <p:nvPr/>
                </p:nvSpPr>
                <p:spPr>
                  <a:xfrm>
                    <a:off x="20456280" y="1802667"/>
                    <a:ext cx="9945" cy="272"/>
                  </a:xfrm>
                  <a:custGeom>
                    <a:avLst/>
                    <a:gdLst>
                      <a:gd name="connsiteX0" fmla="*/ 9129 w 9945"/>
                      <a:gd name="connsiteY0" fmla="*/ 0 h 272"/>
                      <a:gd name="connsiteX1" fmla="*/ 0 w 9945"/>
                      <a:gd name="connsiteY1" fmla="*/ 136 h 272"/>
                      <a:gd name="connsiteX2" fmla="*/ 818 w 9945"/>
                      <a:gd name="connsiteY2" fmla="*/ 273 h 272"/>
                      <a:gd name="connsiteX3" fmla="*/ 9946 w 9945"/>
                      <a:gd name="connsiteY3" fmla="*/ 136 h 272"/>
                      <a:gd name="connsiteX4" fmla="*/ 9129 w 9945"/>
                      <a:gd name="connsiteY4" fmla="*/ 0 h 2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45" h="272">
                        <a:moveTo>
                          <a:pt x="9129" y="0"/>
                        </a:moveTo>
                        <a:lnTo>
                          <a:pt x="0" y="136"/>
                        </a:lnTo>
                        <a:lnTo>
                          <a:pt x="818" y="273"/>
                        </a:lnTo>
                        <a:lnTo>
                          <a:pt x="9946" y="136"/>
                        </a:lnTo>
                        <a:lnTo>
                          <a:pt x="9129" y="0"/>
                        </a:lnTo>
                        <a:close/>
                      </a:path>
                    </a:pathLst>
                  </a:custGeom>
                  <a:solidFill>
                    <a:srgbClr val="333333"/>
                  </a:solidFill>
                  <a:ln w="0" cap="flat">
                    <a:noFill/>
                    <a:prstDash val="solid"/>
                    <a:miter/>
                  </a:ln>
                </p:spPr>
                <p:txBody>
                  <a:bodyPr rtlCol="0" anchor="ctr"/>
                  <a:lstStyle/>
                  <a:p>
                    <a:endParaRPr lang="en-US"/>
                  </a:p>
                </p:txBody>
              </p:sp>
              <p:sp>
                <p:nvSpPr>
                  <p:cNvPr id="3693" name="Freeform: Shape 3692">
                    <a:extLst>
                      <a:ext uri="{FF2B5EF4-FFF2-40B4-BE49-F238E27FC236}">
                        <a16:creationId xmlns:a16="http://schemas.microsoft.com/office/drawing/2014/main" id="{36ED82A3-0750-FBC6-989D-482EEB69E717}"/>
                      </a:ext>
                    </a:extLst>
                  </p:cNvPr>
                  <p:cNvSpPr/>
                  <p:nvPr/>
                </p:nvSpPr>
                <p:spPr>
                  <a:xfrm>
                    <a:off x="20665826" y="1803621"/>
                    <a:ext cx="9536" cy="2712"/>
                  </a:xfrm>
                  <a:custGeom>
                    <a:avLst/>
                    <a:gdLst>
                      <a:gd name="connsiteX0" fmla="*/ 0 w 9536"/>
                      <a:gd name="connsiteY0" fmla="*/ 2589 h 2712"/>
                      <a:gd name="connsiteX1" fmla="*/ 9537 w 9536"/>
                      <a:gd name="connsiteY1" fmla="*/ 0 h 2712"/>
                      <a:gd name="connsiteX2" fmla="*/ 0 w 9536"/>
                      <a:gd name="connsiteY2" fmla="*/ 2589 h 2712"/>
                    </a:gdLst>
                    <a:ahLst/>
                    <a:cxnLst>
                      <a:cxn ang="0">
                        <a:pos x="connsiteX0" y="connsiteY0"/>
                      </a:cxn>
                      <a:cxn ang="0">
                        <a:pos x="connsiteX1" y="connsiteY1"/>
                      </a:cxn>
                      <a:cxn ang="0">
                        <a:pos x="connsiteX2" y="connsiteY2"/>
                      </a:cxn>
                    </a:cxnLst>
                    <a:rect l="l" t="t" r="r" b="b"/>
                    <a:pathLst>
                      <a:path w="9536" h="2712">
                        <a:moveTo>
                          <a:pt x="0" y="2589"/>
                        </a:moveTo>
                        <a:cubicBezTo>
                          <a:pt x="1089" y="3270"/>
                          <a:pt x="6540" y="954"/>
                          <a:pt x="9537" y="0"/>
                        </a:cubicBezTo>
                        <a:cubicBezTo>
                          <a:pt x="7085" y="545"/>
                          <a:pt x="3543" y="1362"/>
                          <a:pt x="0" y="2589"/>
                        </a:cubicBezTo>
                        <a:close/>
                      </a:path>
                    </a:pathLst>
                  </a:custGeom>
                  <a:solidFill>
                    <a:srgbClr val="333333"/>
                  </a:solidFill>
                  <a:ln w="0" cap="flat">
                    <a:noFill/>
                    <a:prstDash val="solid"/>
                    <a:miter/>
                  </a:ln>
                </p:spPr>
                <p:txBody>
                  <a:bodyPr rtlCol="0" anchor="ctr"/>
                  <a:lstStyle/>
                  <a:p>
                    <a:endParaRPr lang="en-US"/>
                  </a:p>
                </p:txBody>
              </p:sp>
              <p:sp>
                <p:nvSpPr>
                  <p:cNvPr id="3694" name="Freeform: Shape 3693">
                    <a:extLst>
                      <a:ext uri="{FF2B5EF4-FFF2-40B4-BE49-F238E27FC236}">
                        <a16:creationId xmlns:a16="http://schemas.microsoft.com/office/drawing/2014/main" id="{8F2875CA-D08D-2078-E595-E8380040C032}"/>
                      </a:ext>
                    </a:extLst>
                  </p:cNvPr>
                  <p:cNvSpPr/>
                  <p:nvPr/>
                </p:nvSpPr>
                <p:spPr>
                  <a:xfrm>
                    <a:off x="20544294" y="1694488"/>
                    <a:ext cx="64580" cy="24524"/>
                  </a:xfrm>
                  <a:custGeom>
                    <a:avLst/>
                    <a:gdLst>
                      <a:gd name="connsiteX0" fmla="*/ 64580 w 64580"/>
                      <a:gd name="connsiteY0" fmla="*/ 0 h 24524"/>
                      <a:gd name="connsiteX1" fmla="*/ 0 w 64580"/>
                      <a:gd name="connsiteY1" fmla="*/ 24524 h 24524"/>
                      <a:gd name="connsiteX2" fmla="*/ 64580 w 64580"/>
                      <a:gd name="connsiteY2" fmla="*/ 0 h 24524"/>
                    </a:gdLst>
                    <a:ahLst/>
                    <a:cxnLst>
                      <a:cxn ang="0">
                        <a:pos x="connsiteX0" y="connsiteY0"/>
                      </a:cxn>
                      <a:cxn ang="0">
                        <a:pos x="connsiteX1" y="connsiteY1"/>
                      </a:cxn>
                      <a:cxn ang="0">
                        <a:pos x="connsiteX2" y="connsiteY2"/>
                      </a:cxn>
                    </a:cxnLst>
                    <a:rect l="l" t="t" r="r" b="b"/>
                    <a:pathLst>
                      <a:path w="64580" h="24524">
                        <a:moveTo>
                          <a:pt x="64580" y="0"/>
                        </a:moveTo>
                        <a:cubicBezTo>
                          <a:pt x="43463" y="8992"/>
                          <a:pt x="21801" y="17031"/>
                          <a:pt x="0" y="24524"/>
                        </a:cubicBezTo>
                        <a:cubicBezTo>
                          <a:pt x="18802" y="17984"/>
                          <a:pt x="36242" y="11990"/>
                          <a:pt x="64580" y="0"/>
                        </a:cubicBezTo>
                        <a:close/>
                      </a:path>
                    </a:pathLst>
                  </a:custGeom>
                  <a:solidFill>
                    <a:srgbClr val="333333"/>
                  </a:solidFill>
                  <a:ln w="0" cap="flat">
                    <a:noFill/>
                    <a:prstDash val="solid"/>
                    <a:miter/>
                  </a:ln>
                </p:spPr>
                <p:txBody>
                  <a:bodyPr rtlCol="0" anchor="ctr"/>
                  <a:lstStyle/>
                  <a:p>
                    <a:endParaRPr lang="en-US"/>
                  </a:p>
                </p:txBody>
              </p:sp>
              <p:sp>
                <p:nvSpPr>
                  <p:cNvPr id="3695" name="Freeform: Shape 3694">
                    <a:extLst>
                      <a:ext uri="{FF2B5EF4-FFF2-40B4-BE49-F238E27FC236}">
                        <a16:creationId xmlns:a16="http://schemas.microsoft.com/office/drawing/2014/main" id="{FE705D1E-1948-D7AC-3620-645E37029299}"/>
                      </a:ext>
                    </a:extLst>
                  </p:cNvPr>
                  <p:cNvSpPr/>
                  <p:nvPr/>
                </p:nvSpPr>
                <p:spPr>
                  <a:xfrm>
                    <a:off x="20840085" y="1698576"/>
                    <a:ext cx="45096" cy="31881"/>
                  </a:xfrm>
                  <a:custGeom>
                    <a:avLst/>
                    <a:gdLst>
                      <a:gd name="connsiteX0" fmla="*/ 37468 w 45096"/>
                      <a:gd name="connsiteY0" fmla="*/ 3542 h 31881"/>
                      <a:gd name="connsiteX1" fmla="*/ 19346 w 45096"/>
                      <a:gd name="connsiteY1" fmla="*/ 18121 h 31881"/>
                      <a:gd name="connsiteX2" fmla="*/ 0 w 45096"/>
                      <a:gd name="connsiteY2" fmla="*/ 31882 h 31881"/>
                      <a:gd name="connsiteX3" fmla="*/ 45096 w 45096"/>
                      <a:gd name="connsiteY3" fmla="*/ 0 h 31881"/>
                      <a:gd name="connsiteX4" fmla="*/ 37468 w 45096"/>
                      <a:gd name="connsiteY4" fmla="*/ 3542 h 318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096" h="31881">
                        <a:moveTo>
                          <a:pt x="37468" y="3542"/>
                        </a:moveTo>
                        <a:cubicBezTo>
                          <a:pt x="29973" y="9265"/>
                          <a:pt x="24796" y="13897"/>
                          <a:pt x="19346" y="18121"/>
                        </a:cubicBezTo>
                        <a:cubicBezTo>
                          <a:pt x="13761" y="22344"/>
                          <a:pt x="8174" y="26432"/>
                          <a:pt x="0" y="31882"/>
                        </a:cubicBezTo>
                        <a:cubicBezTo>
                          <a:pt x="22752" y="19483"/>
                          <a:pt x="26840" y="11308"/>
                          <a:pt x="45096" y="0"/>
                        </a:cubicBezTo>
                        <a:cubicBezTo>
                          <a:pt x="42645" y="1362"/>
                          <a:pt x="40055" y="2452"/>
                          <a:pt x="37468" y="3542"/>
                        </a:cubicBezTo>
                        <a:close/>
                      </a:path>
                    </a:pathLst>
                  </a:custGeom>
                  <a:solidFill>
                    <a:srgbClr val="333333"/>
                  </a:solidFill>
                  <a:ln w="0" cap="flat">
                    <a:noFill/>
                    <a:prstDash val="solid"/>
                    <a:miter/>
                  </a:ln>
                </p:spPr>
                <p:txBody>
                  <a:bodyPr rtlCol="0" anchor="ctr"/>
                  <a:lstStyle/>
                  <a:p>
                    <a:endParaRPr lang="en-US"/>
                  </a:p>
                </p:txBody>
              </p:sp>
              <p:sp>
                <p:nvSpPr>
                  <p:cNvPr id="3696" name="Freeform: Shape 3695">
                    <a:extLst>
                      <a:ext uri="{FF2B5EF4-FFF2-40B4-BE49-F238E27FC236}">
                        <a16:creationId xmlns:a16="http://schemas.microsoft.com/office/drawing/2014/main" id="{AE5F1420-7560-2E49-FACC-CD4D96285556}"/>
                      </a:ext>
                    </a:extLst>
                  </p:cNvPr>
                  <p:cNvSpPr/>
                  <p:nvPr/>
                </p:nvSpPr>
                <p:spPr>
                  <a:xfrm>
                    <a:off x="20870331" y="1701961"/>
                    <a:ext cx="14036" cy="11328"/>
                  </a:xfrm>
                  <a:custGeom>
                    <a:avLst/>
                    <a:gdLst>
                      <a:gd name="connsiteX0" fmla="*/ 5723 w 14036"/>
                      <a:gd name="connsiteY0" fmla="*/ 9422 h 11328"/>
                      <a:gd name="connsiteX1" fmla="*/ 13625 w 14036"/>
                      <a:gd name="connsiteY1" fmla="*/ 21 h 11328"/>
                      <a:gd name="connsiteX2" fmla="*/ 0 w 14036"/>
                      <a:gd name="connsiteY2" fmla="*/ 11329 h 11328"/>
                      <a:gd name="connsiteX3" fmla="*/ 5587 w 14036"/>
                      <a:gd name="connsiteY3" fmla="*/ 9285 h 11328"/>
                    </a:gdLst>
                    <a:ahLst/>
                    <a:cxnLst>
                      <a:cxn ang="0">
                        <a:pos x="connsiteX0" y="connsiteY0"/>
                      </a:cxn>
                      <a:cxn ang="0">
                        <a:pos x="connsiteX1" y="connsiteY1"/>
                      </a:cxn>
                      <a:cxn ang="0">
                        <a:pos x="connsiteX2" y="connsiteY2"/>
                      </a:cxn>
                      <a:cxn ang="0">
                        <a:pos x="connsiteX3" y="connsiteY3"/>
                      </a:cxn>
                    </a:cxnLst>
                    <a:rect l="l" t="t" r="r" b="b"/>
                    <a:pathLst>
                      <a:path w="14036" h="11328">
                        <a:moveTo>
                          <a:pt x="5723" y="9422"/>
                        </a:moveTo>
                        <a:cubicBezTo>
                          <a:pt x="2180" y="9967"/>
                          <a:pt x="16622" y="-524"/>
                          <a:pt x="13625" y="21"/>
                        </a:cubicBezTo>
                        <a:cubicBezTo>
                          <a:pt x="3406" y="7787"/>
                          <a:pt x="9673" y="4653"/>
                          <a:pt x="0" y="11329"/>
                        </a:cubicBezTo>
                        <a:lnTo>
                          <a:pt x="5587" y="9285"/>
                        </a:lnTo>
                        <a:close/>
                      </a:path>
                    </a:pathLst>
                  </a:custGeom>
                  <a:solidFill>
                    <a:srgbClr val="333333"/>
                  </a:solidFill>
                  <a:ln w="0" cap="flat">
                    <a:noFill/>
                    <a:prstDash val="solid"/>
                    <a:miter/>
                  </a:ln>
                </p:spPr>
                <p:txBody>
                  <a:bodyPr rtlCol="0" anchor="ctr"/>
                  <a:lstStyle/>
                  <a:p>
                    <a:endParaRPr lang="en-US"/>
                  </a:p>
                </p:txBody>
              </p:sp>
              <p:sp>
                <p:nvSpPr>
                  <p:cNvPr id="3697" name="Freeform: Shape 3696">
                    <a:extLst>
                      <a:ext uri="{FF2B5EF4-FFF2-40B4-BE49-F238E27FC236}">
                        <a16:creationId xmlns:a16="http://schemas.microsoft.com/office/drawing/2014/main" id="{7018CF2C-A46F-7C64-4189-D2920B4C8127}"/>
                      </a:ext>
                    </a:extLst>
                  </p:cNvPr>
                  <p:cNvSpPr/>
                  <p:nvPr/>
                </p:nvSpPr>
                <p:spPr>
                  <a:xfrm>
                    <a:off x="20789266" y="1730593"/>
                    <a:ext cx="4495" cy="3269"/>
                  </a:xfrm>
                  <a:custGeom>
                    <a:avLst/>
                    <a:gdLst>
                      <a:gd name="connsiteX0" fmla="*/ 0 w 4495"/>
                      <a:gd name="connsiteY0" fmla="*/ 3270 h 3269"/>
                      <a:gd name="connsiteX1" fmla="*/ 4496 w 4495"/>
                      <a:gd name="connsiteY1" fmla="*/ 0 h 3269"/>
                      <a:gd name="connsiteX2" fmla="*/ 680 w 4495"/>
                      <a:gd name="connsiteY2" fmla="*/ 2180 h 3269"/>
                      <a:gd name="connsiteX3" fmla="*/ 0 w 4495"/>
                      <a:gd name="connsiteY3" fmla="*/ 3270 h 3269"/>
                    </a:gdLst>
                    <a:ahLst/>
                    <a:cxnLst>
                      <a:cxn ang="0">
                        <a:pos x="connsiteX0" y="connsiteY0"/>
                      </a:cxn>
                      <a:cxn ang="0">
                        <a:pos x="connsiteX1" y="connsiteY1"/>
                      </a:cxn>
                      <a:cxn ang="0">
                        <a:pos x="connsiteX2" y="connsiteY2"/>
                      </a:cxn>
                      <a:cxn ang="0">
                        <a:pos x="connsiteX3" y="connsiteY3"/>
                      </a:cxn>
                    </a:cxnLst>
                    <a:rect l="l" t="t" r="r" b="b"/>
                    <a:pathLst>
                      <a:path w="4495" h="3269">
                        <a:moveTo>
                          <a:pt x="0" y="3270"/>
                        </a:moveTo>
                        <a:lnTo>
                          <a:pt x="4496" y="0"/>
                        </a:lnTo>
                        <a:lnTo>
                          <a:pt x="680" y="2180"/>
                        </a:lnTo>
                        <a:lnTo>
                          <a:pt x="0" y="3270"/>
                        </a:lnTo>
                        <a:close/>
                      </a:path>
                    </a:pathLst>
                  </a:custGeom>
                  <a:solidFill>
                    <a:srgbClr val="333333"/>
                  </a:solidFill>
                  <a:ln w="0" cap="flat">
                    <a:noFill/>
                    <a:prstDash val="solid"/>
                    <a:miter/>
                  </a:ln>
                </p:spPr>
                <p:txBody>
                  <a:bodyPr rtlCol="0" anchor="ctr"/>
                  <a:lstStyle/>
                  <a:p>
                    <a:endParaRPr lang="en-US"/>
                  </a:p>
                </p:txBody>
              </p:sp>
              <p:sp>
                <p:nvSpPr>
                  <p:cNvPr id="3698" name="Freeform: Shape 3697">
                    <a:extLst>
                      <a:ext uri="{FF2B5EF4-FFF2-40B4-BE49-F238E27FC236}">
                        <a16:creationId xmlns:a16="http://schemas.microsoft.com/office/drawing/2014/main" id="{E3DE4402-1A3F-B313-DD09-B957D14F9E91}"/>
                      </a:ext>
                    </a:extLst>
                  </p:cNvPr>
                  <p:cNvSpPr/>
                  <p:nvPr/>
                </p:nvSpPr>
                <p:spPr>
                  <a:xfrm>
                    <a:off x="20941451" y="1648437"/>
                    <a:ext cx="7085" cy="6539"/>
                  </a:xfrm>
                  <a:custGeom>
                    <a:avLst/>
                    <a:gdLst>
                      <a:gd name="connsiteX0" fmla="*/ 1226 w 7085"/>
                      <a:gd name="connsiteY0" fmla="*/ 4769 h 6539"/>
                      <a:gd name="connsiteX1" fmla="*/ 0 w 7085"/>
                      <a:gd name="connsiteY1" fmla="*/ 6540 h 6539"/>
                      <a:gd name="connsiteX2" fmla="*/ 7085 w 7085"/>
                      <a:gd name="connsiteY2" fmla="*/ 0 h 6539"/>
                      <a:gd name="connsiteX3" fmla="*/ 1226 w 7085"/>
                      <a:gd name="connsiteY3" fmla="*/ 4769 h 6539"/>
                    </a:gdLst>
                    <a:ahLst/>
                    <a:cxnLst>
                      <a:cxn ang="0">
                        <a:pos x="connsiteX0" y="connsiteY0"/>
                      </a:cxn>
                      <a:cxn ang="0">
                        <a:pos x="connsiteX1" y="connsiteY1"/>
                      </a:cxn>
                      <a:cxn ang="0">
                        <a:pos x="connsiteX2" y="connsiteY2"/>
                      </a:cxn>
                      <a:cxn ang="0">
                        <a:pos x="connsiteX3" y="connsiteY3"/>
                      </a:cxn>
                    </a:cxnLst>
                    <a:rect l="l" t="t" r="r" b="b"/>
                    <a:pathLst>
                      <a:path w="7085" h="6539">
                        <a:moveTo>
                          <a:pt x="1226" y="4769"/>
                        </a:moveTo>
                        <a:lnTo>
                          <a:pt x="0" y="6540"/>
                        </a:lnTo>
                        <a:lnTo>
                          <a:pt x="7085" y="0"/>
                        </a:lnTo>
                        <a:lnTo>
                          <a:pt x="1226" y="4769"/>
                        </a:lnTo>
                        <a:close/>
                      </a:path>
                    </a:pathLst>
                  </a:custGeom>
                  <a:solidFill>
                    <a:srgbClr val="333333"/>
                  </a:solidFill>
                  <a:ln w="0" cap="flat">
                    <a:noFill/>
                    <a:prstDash val="solid"/>
                    <a:miter/>
                  </a:ln>
                </p:spPr>
                <p:txBody>
                  <a:bodyPr rtlCol="0" anchor="ctr"/>
                  <a:lstStyle/>
                  <a:p>
                    <a:endParaRPr lang="en-US"/>
                  </a:p>
                </p:txBody>
              </p:sp>
              <p:sp>
                <p:nvSpPr>
                  <p:cNvPr id="3699" name="Freeform: Shape 3698">
                    <a:extLst>
                      <a:ext uri="{FF2B5EF4-FFF2-40B4-BE49-F238E27FC236}">
                        <a16:creationId xmlns:a16="http://schemas.microsoft.com/office/drawing/2014/main" id="{0C53A0D6-7E33-2E11-E647-3BDEBA877987}"/>
                      </a:ext>
                    </a:extLst>
                  </p:cNvPr>
                  <p:cNvSpPr/>
                  <p:nvPr/>
                </p:nvSpPr>
                <p:spPr>
                  <a:xfrm>
                    <a:off x="20940225" y="1654977"/>
                    <a:ext cx="1225" cy="1771"/>
                  </a:xfrm>
                  <a:custGeom>
                    <a:avLst/>
                    <a:gdLst>
                      <a:gd name="connsiteX0" fmla="*/ 0 w 1225"/>
                      <a:gd name="connsiteY0" fmla="*/ 1771 h 1771"/>
                      <a:gd name="connsiteX1" fmla="*/ 1226 w 1225"/>
                      <a:gd name="connsiteY1" fmla="*/ 0 h 1771"/>
                      <a:gd name="connsiteX2" fmla="*/ 0 w 1225"/>
                      <a:gd name="connsiteY2" fmla="*/ 1771 h 1771"/>
                    </a:gdLst>
                    <a:ahLst/>
                    <a:cxnLst>
                      <a:cxn ang="0">
                        <a:pos x="connsiteX0" y="connsiteY0"/>
                      </a:cxn>
                      <a:cxn ang="0">
                        <a:pos x="connsiteX1" y="connsiteY1"/>
                      </a:cxn>
                      <a:cxn ang="0">
                        <a:pos x="connsiteX2" y="connsiteY2"/>
                      </a:cxn>
                    </a:cxnLst>
                    <a:rect l="l" t="t" r="r" b="b"/>
                    <a:pathLst>
                      <a:path w="1225" h="1771">
                        <a:moveTo>
                          <a:pt x="0" y="1771"/>
                        </a:moveTo>
                        <a:lnTo>
                          <a:pt x="1226" y="0"/>
                        </a:lnTo>
                        <a:lnTo>
                          <a:pt x="0" y="1771"/>
                        </a:lnTo>
                        <a:close/>
                      </a:path>
                    </a:pathLst>
                  </a:custGeom>
                  <a:solidFill>
                    <a:srgbClr val="333333"/>
                  </a:solidFill>
                  <a:ln w="0" cap="flat">
                    <a:noFill/>
                    <a:prstDash val="solid"/>
                    <a:miter/>
                  </a:ln>
                </p:spPr>
                <p:txBody>
                  <a:bodyPr rtlCol="0" anchor="ctr"/>
                  <a:lstStyle/>
                  <a:p>
                    <a:endParaRPr lang="en-US"/>
                  </a:p>
                </p:txBody>
              </p:sp>
              <p:sp>
                <p:nvSpPr>
                  <p:cNvPr id="3700" name="Freeform: Shape 3699">
                    <a:extLst>
                      <a:ext uri="{FF2B5EF4-FFF2-40B4-BE49-F238E27FC236}">
                        <a16:creationId xmlns:a16="http://schemas.microsoft.com/office/drawing/2014/main" id="{86AE805E-57D1-019F-AC93-CACA6FA22B40}"/>
                      </a:ext>
                    </a:extLst>
                  </p:cNvPr>
                  <p:cNvSpPr/>
                  <p:nvPr/>
                </p:nvSpPr>
                <p:spPr>
                  <a:xfrm>
                    <a:off x="20783134" y="1727596"/>
                    <a:ext cx="10763" cy="5858"/>
                  </a:xfrm>
                  <a:custGeom>
                    <a:avLst/>
                    <a:gdLst>
                      <a:gd name="connsiteX0" fmla="*/ 10764 w 10763"/>
                      <a:gd name="connsiteY0" fmla="*/ 0 h 5858"/>
                      <a:gd name="connsiteX1" fmla="*/ 3406 w 10763"/>
                      <a:gd name="connsiteY1" fmla="*/ 3406 h 5858"/>
                      <a:gd name="connsiteX2" fmla="*/ 0 w 10763"/>
                      <a:gd name="connsiteY2" fmla="*/ 5859 h 5858"/>
                      <a:gd name="connsiteX3" fmla="*/ 10764 w 10763"/>
                      <a:gd name="connsiteY3" fmla="*/ 0 h 5858"/>
                    </a:gdLst>
                    <a:ahLst/>
                    <a:cxnLst>
                      <a:cxn ang="0">
                        <a:pos x="connsiteX0" y="connsiteY0"/>
                      </a:cxn>
                      <a:cxn ang="0">
                        <a:pos x="connsiteX1" y="connsiteY1"/>
                      </a:cxn>
                      <a:cxn ang="0">
                        <a:pos x="connsiteX2" y="connsiteY2"/>
                      </a:cxn>
                      <a:cxn ang="0">
                        <a:pos x="connsiteX3" y="connsiteY3"/>
                      </a:cxn>
                    </a:cxnLst>
                    <a:rect l="l" t="t" r="r" b="b"/>
                    <a:pathLst>
                      <a:path w="10763" h="5858">
                        <a:moveTo>
                          <a:pt x="10764" y="0"/>
                        </a:moveTo>
                        <a:lnTo>
                          <a:pt x="3406" y="3406"/>
                        </a:lnTo>
                        <a:lnTo>
                          <a:pt x="0" y="5859"/>
                        </a:lnTo>
                        <a:lnTo>
                          <a:pt x="10764" y="0"/>
                        </a:lnTo>
                        <a:close/>
                      </a:path>
                    </a:pathLst>
                  </a:custGeom>
                  <a:solidFill>
                    <a:srgbClr val="333333"/>
                  </a:solidFill>
                  <a:ln w="0" cap="flat">
                    <a:noFill/>
                    <a:prstDash val="solid"/>
                    <a:miter/>
                  </a:ln>
                </p:spPr>
                <p:txBody>
                  <a:bodyPr rtlCol="0" anchor="ctr"/>
                  <a:lstStyle/>
                  <a:p>
                    <a:endParaRPr lang="en-US"/>
                  </a:p>
                </p:txBody>
              </p:sp>
              <p:sp>
                <p:nvSpPr>
                  <p:cNvPr id="3701" name="Freeform: Shape 3700">
                    <a:extLst>
                      <a:ext uri="{FF2B5EF4-FFF2-40B4-BE49-F238E27FC236}">
                        <a16:creationId xmlns:a16="http://schemas.microsoft.com/office/drawing/2014/main" id="{25C1DF1F-7C63-5EBB-C345-F90B5EDDA54D}"/>
                      </a:ext>
                    </a:extLst>
                  </p:cNvPr>
                  <p:cNvSpPr/>
                  <p:nvPr/>
                </p:nvSpPr>
                <p:spPr>
                  <a:xfrm>
                    <a:off x="20855208" y="1695956"/>
                    <a:ext cx="6940" cy="5072"/>
                  </a:xfrm>
                  <a:custGeom>
                    <a:avLst/>
                    <a:gdLst>
                      <a:gd name="connsiteX0" fmla="*/ 5858 w 6940"/>
                      <a:gd name="connsiteY0" fmla="*/ 304 h 5072"/>
                      <a:gd name="connsiteX1" fmla="*/ 0 w 6940"/>
                      <a:gd name="connsiteY1" fmla="*/ 5072 h 5072"/>
                      <a:gd name="connsiteX2" fmla="*/ 5858 w 6940"/>
                      <a:gd name="connsiteY2" fmla="*/ 304 h 5072"/>
                    </a:gdLst>
                    <a:ahLst/>
                    <a:cxnLst>
                      <a:cxn ang="0">
                        <a:pos x="connsiteX0" y="connsiteY0"/>
                      </a:cxn>
                      <a:cxn ang="0">
                        <a:pos x="connsiteX1" y="connsiteY1"/>
                      </a:cxn>
                      <a:cxn ang="0">
                        <a:pos x="connsiteX2" y="connsiteY2"/>
                      </a:cxn>
                    </a:cxnLst>
                    <a:rect l="l" t="t" r="r" b="b"/>
                    <a:pathLst>
                      <a:path w="6940" h="5072">
                        <a:moveTo>
                          <a:pt x="5858" y="304"/>
                        </a:moveTo>
                        <a:lnTo>
                          <a:pt x="0" y="5072"/>
                        </a:lnTo>
                        <a:cubicBezTo>
                          <a:pt x="1226" y="4119"/>
                          <a:pt x="9946" y="-1331"/>
                          <a:pt x="5858" y="304"/>
                        </a:cubicBezTo>
                        <a:close/>
                      </a:path>
                    </a:pathLst>
                  </a:custGeom>
                  <a:solidFill>
                    <a:srgbClr val="333333"/>
                  </a:solidFill>
                  <a:ln w="0" cap="flat">
                    <a:noFill/>
                    <a:prstDash val="solid"/>
                    <a:miter/>
                  </a:ln>
                </p:spPr>
                <p:txBody>
                  <a:bodyPr rtlCol="0" anchor="ctr"/>
                  <a:lstStyle/>
                  <a:p>
                    <a:endParaRPr lang="en-US"/>
                  </a:p>
                </p:txBody>
              </p:sp>
              <p:sp>
                <p:nvSpPr>
                  <p:cNvPr id="3702" name="Freeform: Shape 3701">
                    <a:extLst>
                      <a:ext uri="{FF2B5EF4-FFF2-40B4-BE49-F238E27FC236}">
                        <a16:creationId xmlns:a16="http://schemas.microsoft.com/office/drawing/2014/main" id="{6C7CA844-41FE-BFD0-E213-980AA645CC07}"/>
                      </a:ext>
                    </a:extLst>
                  </p:cNvPr>
                  <p:cNvSpPr/>
                  <p:nvPr/>
                </p:nvSpPr>
                <p:spPr>
                  <a:xfrm>
                    <a:off x="20982052" y="1602114"/>
                    <a:ext cx="5995" cy="8583"/>
                  </a:xfrm>
                  <a:custGeom>
                    <a:avLst/>
                    <a:gdLst>
                      <a:gd name="connsiteX0" fmla="*/ 682 w 5995"/>
                      <a:gd name="connsiteY0" fmla="*/ 7902 h 8583"/>
                      <a:gd name="connsiteX1" fmla="*/ 5996 w 5995"/>
                      <a:gd name="connsiteY1" fmla="*/ 0 h 8583"/>
                      <a:gd name="connsiteX2" fmla="*/ 5314 w 5995"/>
                      <a:gd name="connsiteY2" fmla="*/ 681 h 8583"/>
                      <a:gd name="connsiteX3" fmla="*/ 0 w 5995"/>
                      <a:gd name="connsiteY3" fmla="*/ 8584 h 8583"/>
                      <a:gd name="connsiteX4" fmla="*/ 682 w 5995"/>
                      <a:gd name="connsiteY4" fmla="*/ 7902 h 85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95" h="8583">
                        <a:moveTo>
                          <a:pt x="682" y="7902"/>
                        </a:moveTo>
                        <a:lnTo>
                          <a:pt x="5996" y="0"/>
                        </a:lnTo>
                        <a:lnTo>
                          <a:pt x="5314" y="681"/>
                        </a:lnTo>
                        <a:lnTo>
                          <a:pt x="0" y="8584"/>
                        </a:lnTo>
                        <a:lnTo>
                          <a:pt x="682" y="7902"/>
                        </a:lnTo>
                        <a:close/>
                      </a:path>
                    </a:pathLst>
                  </a:custGeom>
                  <a:solidFill>
                    <a:srgbClr val="333333"/>
                  </a:solidFill>
                  <a:ln w="0" cap="flat">
                    <a:noFill/>
                    <a:prstDash val="solid"/>
                    <a:miter/>
                  </a:ln>
                </p:spPr>
                <p:txBody>
                  <a:bodyPr rtlCol="0" anchor="ctr"/>
                  <a:lstStyle/>
                  <a:p>
                    <a:endParaRPr lang="en-US"/>
                  </a:p>
                </p:txBody>
              </p:sp>
              <p:sp>
                <p:nvSpPr>
                  <p:cNvPr id="3703" name="Freeform: Shape 3702">
                    <a:extLst>
                      <a:ext uri="{FF2B5EF4-FFF2-40B4-BE49-F238E27FC236}">
                        <a16:creationId xmlns:a16="http://schemas.microsoft.com/office/drawing/2014/main" id="{D7FCC6AB-E646-40E2-8390-9B26CD8FE16F}"/>
                      </a:ext>
                    </a:extLst>
                  </p:cNvPr>
                  <p:cNvSpPr/>
                  <p:nvPr/>
                </p:nvSpPr>
                <p:spPr>
                  <a:xfrm>
                    <a:off x="20902220" y="1650628"/>
                    <a:ext cx="6830" cy="6344"/>
                  </a:xfrm>
                  <a:custGeom>
                    <a:avLst/>
                    <a:gdLst>
                      <a:gd name="connsiteX0" fmla="*/ 2036 w 6830"/>
                      <a:gd name="connsiteY0" fmla="*/ 5712 h 6344"/>
                      <a:gd name="connsiteX1" fmla="*/ 4217 w 6830"/>
                      <a:gd name="connsiteY1" fmla="*/ 1760 h 6344"/>
                      <a:gd name="connsiteX2" fmla="*/ 2036 w 6830"/>
                      <a:gd name="connsiteY2" fmla="*/ 5712 h 6344"/>
                    </a:gdLst>
                    <a:ahLst/>
                    <a:cxnLst>
                      <a:cxn ang="0">
                        <a:pos x="connsiteX0" y="connsiteY0"/>
                      </a:cxn>
                      <a:cxn ang="0">
                        <a:pos x="connsiteX1" y="connsiteY1"/>
                      </a:cxn>
                      <a:cxn ang="0">
                        <a:pos x="connsiteX2" y="connsiteY2"/>
                      </a:cxn>
                    </a:cxnLst>
                    <a:rect l="l" t="t" r="r" b="b"/>
                    <a:pathLst>
                      <a:path w="6830" h="6344">
                        <a:moveTo>
                          <a:pt x="2036" y="5712"/>
                        </a:moveTo>
                        <a:cubicBezTo>
                          <a:pt x="-2459" y="8164"/>
                          <a:pt x="12664" y="-4507"/>
                          <a:pt x="4217" y="1760"/>
                        </a:cubicBezTo>
                        <a:cubicBezTo>
                          <a:pt x="-2596" y="8164"/>
                          <a:pt x="538" y="6120"/>
                          <a:pt x="2036" y="5712"/>
                        </a:cubicBezTo>
                        <a:close/>
                      </a:path>
                    </a:pathLst>
                  </a:custGeom>
                  <a:solidFill>
                    <a:srgbClr val="333333"/>
                  </a:solidFill>
                  <a:ln w="0" cap="flat">
                    <a:noFill/>
                    <a:prstDash val="solid"/>
                    <a:miter/>
                  </a:ln>
                </p:spPr>
                <p:txBody>
                  <a:bodyPr rtlCol="0" anchor="ctr"/>
                  <a:lstStyle/>
                  <a:p>
                    <a:endParaRPr lang="en-US"/>
                  </a:p>
                </p:txBody>
              </p:sp>
              <p:sp>
                <p:nvSpPr>
                  <p:cNvPr id="3704" name="Freeform: Shape 3703">
                    <a:extLst>
                      <a:ext uri="{FF2B5EF4-FFF2-40B4-BE49-F238E27FC236}">
                        <a16:creationId xmlns:a16="http://schemas.microsoft.com/office/drawing/2014/main" id="{F10AD16B-92AE-7F82-A2A3-8E50006DAC93}"/>
                      </a:ext>
                    </a:extLst>
                  </p:cNvPr>
                  <p:cNvSpPr/>
                  <p:nvPr/>
                </p:nvSpPr>
                <p:spPr>
                  <a:xfrm>
                    <a:off x="20984369" y="1577453"/>
                    <a:ext cx="2180" cy="3133"/>
                  </a:xfrm>
                  <a:custGeom>
                    <a:avLst/>
                    <a:gdLst>
                      <a:gd name="connsiteX0" fmla="*/ 0 w 2180"/>
                      <a:gd name="connsiteY0" fmla="*/ 3134 h 3133"/>
                      <a:gd name="connsiteX1" fmla="*/ 2180 w 2180"/>
                      <a:gd name="connsiteY1" fmla="*/ 0 h 3133"/>
                      <a:gd name="connsiteX2" fmla="*/ 0 w 2180"/>
                      <a:gd name="connsiteY2" fmla="*/ 3134 h 3133"/>
                    </a:gdLst>
                    <a:ahLst/>
                    <a:cxnLst>
                      <a:cxn ang="0">
                        <a:pos x="connsiteX0" y="connsiteY0"/>
                      </a:cxn>
                      <a:cxn ang="0">
                        <a:pos x="connsiteX1" y="connsiteY1"/>
                      </a:cxn>
                      <a:cxn ang="0">
                        <a:pos x="connsiteX2" y="connsiteY2"/>
                      </a:cxn>
                    </a:cxnLst>
                    <a:rect l="l" t="t" r="r" b="b"/>
                    <a:pathLst>
                      <a:path w="2180" h="3133">
                        <a:moveTo>
                          <a:pt x="0" y="3134"/>
                        </a:moveTo>
                        <a:cubicBezTo>
                          <a:pt x="818" y="2180"/>
                          <a:pt x="1499" y="1090"/>
                          <a:pt x="2180" y="0"/>
                        </a:cubicBezTo>
                        <a:cubicBezTo>
                          <a:pt x="1362" y="1226"/>
                          <a:pt x="682" y="2316"/>
                          <a:pt x="0" y="3134"/>
                        </a:cubicBezTo>
                        <a:close/>
                      </a:path>
                    </a:pathLst>
                  </a:custGeom>
                  <a:solidFill>
                    <a:srgbClr val="333333"/>
                  </a:solidFill>
                  <a:ln w="0" cap="flat">
                    <a:noFill/>
                    <a:prstDash val="solid"/>
                    <a:miter/>
                  </a:ln>
                </p:spPr>
                <p:txBody>
                  <a:bodyPr rtlCol="0" anchor="ctr"/>
                  <a:lstStyle/>
                  <a:p>
                    <a:endParaRPr lang="en-US"/>
                  </a:p>
                </p:txBody>
              </p:sp>
              <p:sp>
                <p:nvSpPr>
                  <p:cNvPr id="3705" name="Freeform: Shape 3704">
                    <a:extLst>
                      <a:ext uri="{FF2B5EF4-FFF2-40B4-BE49-F238E27FC236}">
                        <a16:creationId xmlns:a16="http://schemas.microsoft.com/office/drawing/2014/main" id="{29CFC2C5-3AF8-49CF-210C-06F33ACDE24C}"/>
                      </a:ext>
                    </a:extLst>
                  </p:cNvPr>
                  <p:cNvSpPr/>
                  <p:nvPr/>
                </p:nvSpPr>
                <p:spPr>
                  <a:xfrm>
                    <a:off x="20977829" y="1580587"/>
                    <a:ext cx="6539" cy="8447"/>
                  </a:xfrm>
                  <a:custGeom>
                    <a:avLst/>
                    <a:gdLst>
                      <a:gd name="connsiteX0" fmla="*/ 6540 w 6539"/>
                      <a:gd name="connsiteY0" fmla="*/ 0 h 8447"/>
                      <a:gd name="connsiteX1" fmla="*/ 0 w 6539"/>
                      <a:gd name="connsiteY1" fmla="*/ 8447 h 8447"/>
                      <a:gd name="connsiteX2" fmla="*/ 6540 w 6539"/>
                      <a:gd name="connsiteY2" fmla="*/ 0 h 8447"/>
                    </a:gdLst>
                    <a:ahLst/>
                    <a:cxnLst>
                      <a:cxn ang="0">
                        <a:pos x="connsiteX0" y="connsiteY0"/>
                      </a:cxn>
                      <a:cxn ang="0">
                        <a:pos x="connsiteX1" y="connsiteY1"/>
                      </a:cxn>
                      <a:cxn ang="0">
                        <a:pos x="connsiteX2" y="connsiteY2"/>
                      </a:cxn>
                    </a:cxnLst>
                    <a:rect l="l" t="t" r="r" b="b"/>
                    <a:pathLst>
                      <a:path w="6539" h="8447">
                        <a:moveTo>
                          <a:pt x="6540" y="0"/>
                        </a:moveTo>
                        <a:cubicBezTo>
                          <a:pt x="4086" y="3134"/>
                          <a:pt x="1362" y="6131"/>
                          <a:pt x="0" y="8447"/>
                        </a:cubicBezTo>
                        <a:cubicBezTo>
                          <a:pt x="3406" y="4769"/>
                          <a:pt x="4359" y="3270"/>
                          <a:pt x="6540" y="0"/>
                        </a:cubicBezTo>
                        <a:close/>
                      </a:path>
                    </a:pathLst>
                  </a:custGeom>
                  <a:solidFill>
                    <a:srgbClr val="333333"/>
                  </a:solidFill>
                  <a:ln w="0" cap="flat">
                    <a:noFill/>
                    <a:prstDash val="solid"/>
                    <a:miter/>
                  </a:ln>
                </p:spPr>
                <p:txBody>
                  <a:bodyPr rtlCol="0" anchor="ctr"/>
                  <a:lstStyle/>
                  <a:p>
                    <a:endParaRPr lang="en-US"/>
                  </a:p>
                </p:txBody>
              </p:sp>
              <p:sp>
                <p:nvSpPr>
                  <p:cNvPr id="3706" name="Freeform: Shape 3705">
                    <a:extLst>
                      <a:ext uri="{FF2B5EF4-FFF2-40B4-BE49-F238E27FC236}">
                        <a16:creationId xmlns:a16="http://schemas.microsoft.com/office/drawing/2014/main" id="{5F38F738-56B2-53C5-6289-956DB603326C}"/>
                      </a:ext>
                    </a:extLst>
                  </p:cNvPr>
                  <p:cNvSpPr/>
                  <p:nvPr/>
                </p:nvSpPr>
                <p:spPr>
                  <a:xfrm>
                    <a:off x="21004806" y="1542036"/>
                    <a:ext cx="5416" cy="10483"/>
                  </a:xfrm>
                  <a:custGeom>
                    <a:avLst/>
                    <a:gdLst>
                      <a:gd name="connsiteX0" fmla="*/ 4905 w 5416"/>
                      <a:gd name="connsiteY0" fmla="*/ 265 h 10483"/>
                      <a:gd name="connsiteX1" fmla="*/ 2997 w 5416"/>
                      <a:gd name="connsiteY1" fmla="*/ 3263 h 10483"/>
                      <a:gd name="connsiteX2" fmla="*/ 2317 w 5416"/>
                      <a:gd name="connsiteY2" fmla="*/ 4353 h 10483"/>
                      <a:gd name="connsiteX3" fmla="*/ 818 w 5416"/>
                      <a:gd name="connsiteY3" fmla="*/ 8168 h 10483"/>
                      <a:gd name="connsiteX4" fmla="*/ 0 w 5416"/>
                      <a:gd name="connsiteY4" fmla="*/ 10484 h 10483"/>
                      <a:gd name="connsiteX5" fmla="*/ 1226 w 5416"/>
                      <a:gd name="connsiteY5" fmla="*/ 7487 h 10483"/>
                      <a:gd name="connsiteX6" fmla="*/ 5041 w 5416"/>
                      <a:gd name="connsiteY6" fmla="*/ 129 h 10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16" h="10483">
                        <a:moveTo>
                          <a:pt x="4905" y="265"/>
                        </a:moveTo>
                        <a:lnTo>
                          <a:pt x="2997" y="3263"/>
                        </a:lnTo>
                        <a:cubicBezTo>
                          <a:pt x="4496" y="-279"/>
                          <a:pt x="3543" y="1355"/>
                          <a:pt x="2317" y="4353"/>
                        </a:cubicBezTo>
                        <a:cubicBezTo>
                          <a:pt x="273" y="7623"/>
                          <a:pt x="818" y="7623"/>
                          <a:pt x="818" y="8168"/>
                        </a:cubicBezTo>
                        <a:cubicBezTo>
                          <a:pt x="546" y="8849"/>
                          <a:pt x="273" y="9666"/>
                          <a:pt x="0" y="10484"/>
                        </a:cubicBezTo>
                        <a:cubicBezTo>
                          <a:pt x="409" y="9394"/>
                          <a:pt x="953" y="8440"/>
                          <a:pt x="1226" y="7487"/>
                        </a:cubicBezTo>
                        <a:cubicBezTo>
                          <a:pt x="4359" y="2445"/>
                          <a:pt x="6267" y="-688"/>
                          <a:pt x="5041" y="129"/>
                        </a:cubicBezTo>
                        <a:close/>
                      </a:path>
                    </a:pathLst>
                  </a:custGeom>
                  <a:solidFill>
                    <a:srgbClr val="333333"/>
                  </a:solidFill>
                  <a:ln w="0" cap="flat">
                    <a:noFill/>
                    <a:prstDash val="solid"/>
                    <a:miter/>
                  </a:ln>
                </p:spPr>
                <p:txBody>
                  <a:bodyPr rtlCol="0" anchor="ctr"/>
                  <a:lstStyle/>
                  <a:p>
                    <a:endParaRPr lang="en-US"/>
                  </a:p>
                </p:txBody>
              </p:sp>
              <p:sp>
                <p:nvSpPr>
                  <p:cNvPr id="3707" name="Freeform: Shape 3706">
                    <a:extLst>
                      <a:ext uri="{FF2B5EF4-FFF2-40B4-BE49-F238E27FC236}">
                        <a16:creationId xmlns:a16="http://schemas.microsoft.com/office/drawing/2014/main" id="{0E688700-684B-D05F-387E-D166C02C6372}"/>
                      </a:ext>
                    </a:extLst>
                  </p:cNvPr>
                  <p:cNvSpPr/>
                  <p:nvPr/>
                </p:nvSpPr>
                <p:spPr>
                  <a:xfrm>
                    <a:off x="21082738" y="1387799"/>
                    <a:ext cx="7903" cy="35287"/>
                  </a:xfrm>
                  <a:custGeom>
                    <a:avLst/>
                    <a:gdLst>
                      <a:gd name="connsiteX0" fmla="*/ 7903 w 7903"/>
                      <a:gd name="connsiteY0" fmla="*/ 0 h 35287"/>
                      <a:gd name="connsiteX1" fmla="*/ 2997 w 7903"/>
                      <a:gd name="connsiteY1" fmla="*/ 16213 h 35287"/>
                      <a:gd name="connsiteX2" fmla="*/ 0 w 7903"/>
                      <a:gd name="connsiteY2" fmla="*/ 35288 h 35287"/>
                      <a:gd name="connsiteX3" fmla="*/ 7903 w 7903"/>
                      <a:gd name="connsiteY3" fmla="*/ 136 h 35287"/>
                    </a:gdLst>
                    <a:ahLst/>
                    <a:cxnLst>
                      <a:cxn ang="0">
                        <a:pos x="connsiteX0" y="connsiteY0"/>
                      </a:cxn>
                      <a:cxn ang="0">
                        <a:pos x="connsiteX1" y="connsiteY1"/>
                      </a:cxn>
                      <a:cxn ang="0">
                        <a:pos x="connsiteX2" y="connsiteY2"/>
                      </a:cxn>
                      <a:cxn ang="0">
                        <a:pos x="connsiteX3" y="connsiteY3"/>
                      </a:cxn>
                    </a:cxnLst>
                    <a:rect l="l" t="t" r="r" b="b"/>
                    <a:pathLst>
                      <a:path w="7903" h="35287">
                        <a:moveTo>
                          <a:pt x="7903" y="0"/>
                        </a:moveTo>
                        <a:cubicBezTo>
                          <a:pt x="4768" y="13625"/>
                          <a:pt x="3815" y="17167"/>
                          <a:pt x="2997" y="16213"/>
                        </a:cubicBezTo>
                        <a:cubicBezTo>
                          <a:pt x="-544" y="29020"/>
                          <a:pt x="1499" y="27385"/>
                          <a:pt x="0" y="35288"/>
                        </a:cubicBezTo>
                        <a:cubicBezTo>
                          <a:pt x="3543" y="20709"/>
                          <a:pt x="4905" y="17848"/>
                          <a:pt x="7903" y="136"/>
                        </a:cubicBezTo>
                        <a:close/>
                      </a:path>
                    </a:pathLst>
                  </a:custGeom>
                  <a:solidFill>
                    <a:srgbClr val="333333"/>
                  </a:solidFill>
                  <a:ln w="0" cap="flat">
                    <a:noFill/>
                    <a:prstDash val="solid"/>
                    <a:miter/>
                  </a:ln>
                </p:spPr>
                <p:txBody>
                  <a:bodyPr rtlCol="0" anchor="ctr"/>
                  <a:lstStyle/>
                  <a:p>
                    <a:endParaRPr lang="en-US"/>
                  </a:p>
                </p:txBody>
              </p:sp>
              <p:sp>
                <p:nvSpPr>
                  <p:cNvPr id="3708" name="Freeform: Shape 3707">
                    <a:extLst>
                      <a:ext uri="{FF2B5EF4-FFF2-40B4-BE49-F238E27FC236}">
                        <a16:creationId xmlns:a16="http://schemas.microsoft.com/office/drawing/2014/main" id="{E44F406D-F8B0-D192-A2E6-089012C0A956}"/>
                      </a:ext>
                    </a:extLst>
                  </p:cNvPr>
                  <p:cNvSpPr/>
                  <p:nvPr/>
                </p:nvSpPr>
                <p:spPr>
                  <a:xfrm>
                    <a:off x="21081512" y="1422950"/>
                    <a:ext cx="1225" cy="5041"/>
                  </a:xfrm>
                  <a:custGeom>
                    <a:avLst/>
                    <a:gdLst>
                      <a:gd name="connsiteX0" fmla="*/ 1226 w 1225"/>
                      <a:gd name="connsiteY0" fmla="*/ 0 h 5041"/>
                      <a:gd name="connsiteX1" fmla="*/ 0 w 1225"/>
                      <a:gd name="connsiteY1" fmla="*/ 5041 h 5041"/>
                      <a:gd name="connsiteX2" fmla="*/ 1226 w 1225"/>
                      <a:gd name="connsiteY2" fmla="*/ 0 h 5041"/>
                    </a:gdLst>
                    <a:ahLst/>
                    <a:cxnLst>
                      <a:cxn ang="0">
                        <a:pos x="connsiteX0" y="connsiteY0"/>
                      </a:cxn>
                      <a:cxn ang="0">
                        <a:pos x="connsiteX1" y="connsiteY1"/>
                      </a:cxn>
                      <a:cxn ang="0">
                        <a:pos x="connsiteX2" y="connsiteY2"/>
                      </a:cxn>
                    </a:cxnLst>
                    <a:rect l="l" t="t" r="r" b="b"/>
                    <a:pathLst>
                      <a:path w="1225" h="5041">
                        <a:moveTo>
                          <a:pt x="1226" y="0"/>
                        </a:moveTo>
                        <a:cubicBezTo>
                          <a:pt x="817" y="1635"/>
                          <a:pt x="409" y="3134"/>
                          <a:pt x="0" y="5041"/>
                        </a:cubicBezTo>
                        <a:cubicBezTo>
                          <a:pt x="546" y="2997"/>
                          <a:pt x="953" y="1362"/>
                          <a:pt x="1226" y="0"/>
                        </a:cubicBezTo>
                        <a:close/>
                      </a:path>
                    </a:pathLst>
                  </a:custGeom>
                  <a:solidFill>
                    <a:srgbClr val="333333"/>
                  </a:solidFill>
                  <a:ln w="0" cap="flat">
                    <a:noFill/>
                    <a:prstDash val="solid"/>
                    <a:miter/>
                  </a:ln>
                </p:spPr>
                <p:txBody>
                  <a:bodyPr rtlCol="0" anchor="ctr"/>
                  <a:lstStyle/>
                  <a:p>
                    <a:endParaRPr lang="en-US"/>
                  </a:p>
                </p:txBody>
              </p:sp>
              <p:sp>
                <p:nvSpPr>
                  <p:cNvPr id="3709" name="Freeform: Shape 3708">
                    <a:extLst>
                      <a:ext uri="{FF2B5EF4-FFF2-40B4-BE49-F238E27FC236}">
                        <a16:creationId xmlns:a16="http://schemas.microsoft.com/office/drawing/2014/main" id="{FA039E21-6062-DEC8-EF0E-0A3EFFE7443F}"/>
                      </a:ext>
                    </a:extLst>
                  </p:cNvPr>
                  <p:cNvSpPr/>
                  <p:nvPr/>
                </p:nvSpPr>
                <p:spPr>
                  <a:xfrm>
                    <a:off x="20971153" y="1573093"/>
                    <a:ext cx="3815" cy="7357"/>
                  </a:xfrm>
                  <a:custGeom>
                    <a:avLst/>
                    <a:gdLst>
                      <a:gd name="connsiteX0" fmla="*/ 0 w 3815"/>
                      <a:gd name="connsiteY0" fmla="*/ 7357 h 7357"/>
                      <a:gd name="connsiteX1" fmla="*/ 3815 w 3815"/>
                      <a:gd name="connsiteY1" fmla="*/ 0 h 7357"/>
                      <a:gd name="connsiteX2" fmla="*/ 2179 w 3815"/>
                      <a:gd name="connsiteY2" fmla="*/ 2452 h 7357"/>
                      <a:gd name="connsiteX3" fmla="*/ 0 w 3815"/>
                      <a:gd name="connsiteY3" fmla="*/ 7357 h 7357"/>
                    </a:gdLst>
                    <a:ahLst/>
                    <a:cxnLst>
                      <a:cxn ang="0">
                        <a:pos x="connsiteX0" y="connsiteY0"/>
                      </a:cxn>
                      <a:cxn ang="0">
                        <a:pos x="connsiteX1" y="connsiteY1"/>
                      </a:cxn>
                      <a:cxn ang="0">
                        <a:pos x="connsiteX2" y="connsiteY2"/>
                      </a:cxn>
                      <a:cxn ang="0">
                        <a:pos x="connsiteX3" y="connsiteY3"/>
                      </a:cxn>
                    </a:cxnLst>
                    <a:rect l="l" t="t" r="r" b="b"/>
                    <a:pathLst>
                      <a:path w="3815" h="7357">
                        <a:moveTo>
                          <a:pt x="0" y="7357"/>
                        </a:moveTo>
                        <a:lnTo>
                          <a:pt x="3815" y="0"/>
                        </a:lnTo>
                        <a:lnTo>
                          <a:pt x="2179" y="2452"/>
                        </a:lnTo>
                        <a:lnTo>
                          <a:pt x="0" y="7357"/>
                        </a:lnTo>
                        <a:close/>
                      </a:path>
                    </a:pathLst>
                  </a:custGeom>
                  <a:solidFill>
                    <a:srgbClr val="333333"/>
                  </a:solidFill>
                  <a:ln w="0" cap="flat">
                    <a:noFill/>
                    <a:prstDash val="solid"/>
                    <a:miter/>
                  </a:ln>
                </p:spPr>
                <p:txBody>
                  <a:bodyPr rtlCol="0" anchor="ctr"/>
                  <a:lstStyle/>
                  <a:p>
                    <a:endParaRPr lang="en-US"/>
                  </a:p>
                </p:txBody>
              </p:sp>
              <p:sp>
                <p:nvSpPr>
                  <p:cNvPr id="3710" name="Freeform: Shape 3709">
                    <a:extLst>
                      <a:ext uri="{FF2B5EF4-FFF2-40B4-BE49-F238E27FC236}">
                        <a16:creationId xmlns:a16="http://schemas.microsoft.com/office/drawing/2014/main" id="{F8CF812D-F786-9665-37B0-0C200C55D423}"/>
                      </a:ext>
                    </a:extLst>
                  </p:cNvPr>
                  <p:cNvSpPr/>
                  <p:nvPr/>
                </p:nvSpPr>
                <p:spPr>
                  <a:xfrm>
                    <a:off x="21092956" y="1366999"/>
                    <a:ext cx="1716" cy="9000"/>
                  </a:xfrm>
                  <a:custGeom>
                    <a:avLst/>
                    <a:gdLst>
                      <a:gd name="connsiteX0" fmla="*/ 1635 w 1716"/>
                      <a:gd name="connsiteY0" fmla="*/ 363 h 9000"/>
                      <a:gd name="connsiteX1" fmla="*/ 0 w 1716"/>
                      <a:gd name="connsiteY1" fmla="*/ 8947 h 9000"/>
                      <a:gd name="connsiteX2" fmla="*/ 1635 w 1716"/>
                      <a:gd name="connsiteY2" fmla="*/ 363 h 9000"/>
                    </a:gdLst>
                    <a:ahLst/>
                    <a:cxnLst>
                      <a:cxn ang="0">
                        <a:pos x="connsiteX0" y="connsiteY0"/>
                      </a:cxn>
                      <a:cxn ang="0">
                        <a:pos x="connsiteX1" y="connsiteY1"/>
                      </a:cxn>
                      <a:cxn ang="0">
                        <a:pos x="connsiteX2" y="connsiteY2"/>
                      </a:cxn>
                    </a:cxnLst>
                    <a:rect l="l" t="t" r="r" b="b"/>
                    <a:pathLst>
                      <a:path w="1716" h="9000">
                        <a:moveTo>
                          <a:pt x="1635" y="363"/>
                        </a:moveTo>
                        <a:cubicBezTo>
                          <a:pt x="1227" y="2952"/>
                          <a:pt x="682" y="7039"/>
                          <a:pt x="0" y="8947"/>
                        </a:cubicBezTo>
                        <a:cubicBezTo>
                          <a:pt x="818" y="9900"/>
                          <a:pt x="2044" y="-2225"/>
                          <a:pt x="1635" y="363"/>
                        </a:cubicBezTo>
                        <a:close/>
                      </a:path>
                    </a:pathLst>
                  </a:custGeom>
                  <a:solidFill>
                    <a:srgbClr val="333333"/>
                  </a:solidFill>
                  <a:ln w="0" cap="flat">
                    <a:noFill/>
                    <a:prstDash val="solid"/>
                    <a:miter/>
                  </a:ln>
                </p:spPr>
                <p:txBody>
                  <a:bodyPr rtlCol="0" anchor="ctr"/>
                  <a:lstStyle/>
                  <a:p>
                    <a:endParaRPr lang="en-US"/>
                  </a:p>
                </p:txBody>
              </p:sp>
              <p:sp>
                <p:nvSpPr>
                  <p:cNvPr id="3711" name="Freeform: Shape 3710">
                    <a:extLst>
                      <a:ext uri="{FF2B5EF4-FFF2-40B4-BE49-F238E27FC236}">
                        <a16:creationId xmlns:a16="http://schemas.microsoft.com/office/drawing/2014/main" id="{019E23B8-B443-323C-ABF5-EF6965287D7E}"/>
                      </a:ext>
                    </a:extLst>
                  </p:cNvPr>
                  <p:cNvSpPr/>
                  <p:nvPr/>
                </p:nvSpPr>
                <p:spPr>
                  <a:xfrm>
                    <a:off x="21061892" y="1415593"/>
                    <a:ext cx="3971" cy="12943"/>
                  </a:xfrm>
                  <a:custGeom>
                    <a:avLst/>
                    <a:gdLst>
                      <a:gd name="connsiteX0" fmla="*/ 3952 w 3971"/>
                      <a:gd name="connsiteY0" fmla="*/ 0 h 12943"/>
                      <a:gd name="connsiteX1" fmla="*/ 0 w 3971"/>
                      <a:gd name="connsiteY1" fmla="*/ 12943 h 12943"/>
                      <a:gd name="connsiteX2" fmla="*/ 3952 w 3971"/>
                      <a:gd name="connsiteY2" fmla="*/ 0 h 12943"/>
                    </a:gdLst>
                    <a:ahLst/>
                    <a:cxnLst>
                      <a:cxn ang="0">
                        <a:pos x="connsiteX0" y="connsiteY0"/>
                      </a:cxn>
                      <a:cxn ang="0">
                        <a:pos x="connsiteX1" y="connsiteY1"/>
                      </a:cxn>
                      <a:cxn ang="0">
                        <a:pos x="connsiteX2" y="connsiteY2"/>
                      </a:cxn>
                    </a:cxnLst>
                    <a:rect l="l" t="t" r="r" b="b"/>
                    <a:pathLst>
                      <a:path w="3971" h="12943">
                        <a:moveTo>
                          <a:pt x="3952" y="0"/>
                        </a:moveTo>
                        <a:cubicBezTo>
                          <a:pt x="2999" y="1226"/>
                          <a:pt x="1364" y="9673"/>
                          <a:pt x="0" y="12943"/>
                        </a:cubicBezTo>
                        <a:cubicBezTo>
                          <a:pt x="1637" y="8175"/>
                          <a:pt x="4224" y="4632"/>
                          <a:pt x="3952" y="0"/>
                        </a:cubicBezTo>
                        <a:close/>
                      </a:path>
                    </a:pathLst>
                  </a:custGeom>
                  <a:solidFill>
                    <a:srgbClr val="333333"/>
                  </a:solidFill>
                  <a:ln w="0" cap="flat">
                    <a:noFill/>
                    <a:prstDash val="solid"/>
                    <a:miter/>
                  </a:ln>
                </p:spPr>
                <p:txBody>
                  <a:bodyPr rtlCol="0" anchor="ctr"/>
                  <a:lstStyle/>
                  <a:p>
                    <a:endParaRPr lang="en-US"/>
                  </a:p>
                </p:txBody>
              </p:sp>
              <p:sp>
                <p:nvSpPr>
                  <p:cNvPr id="3712" name="Freeform: Shape 3711">
                    <a:extLst>
                      <a:ext uri="{FF2B5EF4-FFF2-40B4-BE49-F238E27FC236}">
                        <a16:creationId xmlns:a16="http://schemas.microsoft.com/office/drawing/2014/main" id="{9FA13FA7-D287-8161-CECF-B00405B2A584}"/>
                      </a:ext>
                    </a:extLst>
                  </p:cNvPr>
                  <p:cNvSpPr/>
                  <p:nvPr/>
                </p:nvSpPr>
                <p:spPr>
                  <a:xfrm>
                    <a:off x="21093365" y="1327306"/>
                    <a:ext cx="1907" cy="8857"/>
                  </a:xfrm>
                  <a:custGeom>
                    <a:avLst/>
                    <a:gdLst>
                      <a:gd name="connsiteX0" fmla="*/ 1908 w 1907"/>
                      <a:gd name="connsiteY0" fmla="*/ 0 h 8857"/>
                      <a:gd name="connsiteX1" fmla="*/ 0 w 1907"/>
                      <a:gd name="connsiteY1" fmla="*/ 4632 h 8857"/>
                      <a:gd name="connsiteX2" fmla="*/ 1908 w 1907"/>
                      <a:gd name="connsiteY2" fmla="*/ 0 h 8857"/>
                    </a:gdLst>
                    <a:ahLst/>
                    <a:cxnLst>
                      <a:cxn ang="0">
                        <a:pos x="connsiteX0" y="connsiteY0"/>
                      </a:cxn>
                      <a:cxn ang="0">
                        <a:pos x="connsiteX1" y="connsiteY1"/>
                      </a:cxn>
                      <a:cxn ang="0">
                        <a:pos x="connsiteX2" y="connsiteY2"/>
                      </a:cxn>
                    </a:cxnLst>
                    <a:rect l="l" t="t" r="r" b="b"/>
                    <a:pathLst>
                      <a:path w="1907" h="8857">
                        <a:moveTo>
                          <a:pt x="1908" y="0"/>
                        </a:moveTo>
                        <a:cubicBezTo>
                          <a:pt x="1635" y="2589"/>
                          <a:pt x="546" y="6404"/>
                          <a:pt x="0" y="4632"/>
                        </a:cubicBezTo>
                        <a:cubicBezTo>
                          <a:pt x="0" y="8447"/>
                          <a:pt x="1362" y="13625"/>
                          <a:pt x="1908" y="0"/>
                        </a:cubicBezTo>
                        <a:close/>
                      </a:path>
                    </a:pathLst>
                  </a:custGeom>
                  <a:solidFill>
                    <a:srgbClr val="333333"/>
                  </a:solidFill>
                  <a:ln w="0" cap="flat">
                    <a:noFill/>
                    <a:prstDash val="solid"/>
                    <a:miter/>
                  </a:ln>
                </p:spPr>
                <p:txBody>
                  <a:bodyPr rtlCol="0" anchor="ctr"/>
                  <a:lstStyle/>
                  <a:p>
                    <a:endParaRPr lang="en-US"/>
                  </a:p>
                </p:txBody>
              </p:sp>
              <p:sp>
                <p:nvSpPr>
                  <p:cNvPr id="3713" name="Freeform: Shape 3712">
                    <a:extLst>
                      <a:ext uri="{FF2B5EF4-FFF2-40B4-BE49-F238E27FC236}">
                        <a16:creationId xmlns:a16="http://schemas.microsoft.com/office/drawing/2014/main" id="{0450DA31-F7F1-BFC9-68E2-5CE3E152A9A4}"/>
                      </a:ext>
                    </a:extLst>
                  </p:cNvPr>
                  <p:cNvSpPr/>
                  <p:nvPr/>
                </p:nvSpPr>
                <p:spPr>
                  <a:xfrm>
                    <a:off x="21069522" y="1391478"/>
                    <a:ext cx="2044" cy="11035"/>
                  </a:xfrm>
                  <a:custGeom>
                    <a:avLst/>
                    <a:gdLst>
                      <a:gd name="connsiteX0" fmla="*/ 2044 w 2044"/>
                      <a:gd name="connsiteY0" fmla="*/ 136 h 11035"/>
                      <a:gd name="connsiteX1" fmla="*/ 1362 w 2044"/>
                      <a:gd name="connsiteY1" fmla="*/ 1907 h 11035"/>
                      <a:gd name="connsiteX2" fmla="*/ 0 w 2044"/>
                      <a:gd name="connsiteY2" fmla="*/ 11036 h 11035"/>
                      <a:gd name="connsiteX3" fmla="*/ 2044 w 2044"/>
                      <a:gd name="connsiteY3" fmla="*/ 0 h 11035"/>
                    </a:gdLst>
                    <a:ahLst/>
                    <a:cxnLst>
                      <a:cxn ang="0">
                        <a:pos x="connsiteX0" y="connsiteY0"/>
                      </a:cxn>
                      <a:cxn ang="0">
                        <a:pos x="connsiteX1" y="connsiteY1"/>
                      </a:cxn>
                      <a:cxn ang="0">
                        <a:pos x="connsiteX2" y="connsiteY2"/>
                      </a:cxn>
                      <a:cxn ang="0">
                        <a:pos x="connsiteX3" y="connsiteY3"/>
                      </a:cxn>
                    </a:cxnLst>
                    <a:rect l="l" t="t" r="r" b="b"/>
                    <a:pathLst>
                      <a:path w="2044" h="11035">
                        <a:moveTo>
                          <a:pt x="2044" y="136"/>
                        </a:moveTo>
                        <a:lnTo>
                          <a:pt x="1362" y="1907"/>
                        </a:lnTo>
                        <a:cubicBezTo>
                          <a:pt x="953" y="4905"/>
                          <a:pt x="682" y="8039"/>
                          <a:pt x="0" y="11036"/>
                        </a:cubicBezTo>
                        <a:cubicBezTo>
                          <a:pt x="818" y="7357"/>
                          <a:pt x="1362" y="3679"/>
                          <a:pt x="2044" y="0"/>
                        </a:cubicBezTo>
                        <a:close/>
                      </a:path>
                    </a:pathLst>
                  </a:custGeom>
                  <a:solidFill>
                    <a:srgbClr val="333333"/>
                  </a:solidFill>
                  <a:ln w="0" cap="flat">
                    <a:noFill/>
                    <a:prstDash val="solid"/>
                    <a:miter/>
                  </a:ln>
                </p:spPr>
                <p:txBody>
                  <a:bodyPr rtlCol="0" anchor="ctr"/>
                  <a:lstStyle/>
                  <a:p>
                    <a:endParaRPr lang="en-US"/>
                  </a:p>
                </p:txBody>
              </p:sp>
              <p:sp>
                <p:nvSpPr>
                  <p:cNvPr id="3714" name="Freeform: Shape 3713">
                    <a:extLst>
                      <a:ext uri="{FF2B5EF4-FFF2-40B4-BE49-F238E27FC236}">
                        <a16:creationId xmlns:a16="http://schemas.microsoft.com/office/drawing/2014/main" id="{433077E9-3892-3FFA-0B9D-4A2FFB944310}"/>
                      </a:ext>
                    </a:extLst>
                  </p:cNvPr>
                  <p:cNvSpPr/>
                  <p:nvPr/>
                </p:nvSpPr>
                <p:spPr>
                  <a:xfrm>
                    <a:off x="21050291" y="1407282"/>
                    <a:ext cx="6047" cy="15025"/>
                  </a:xfrm>
                  <a:custGeom>
                    <a:avLst/>
                    <a:gdLst>
                      <a:gd name="connsiteX0" fmla="*/ 157 w 6047"/>
                      <a:gd name="connsiteY0" fmla="*/ 12535 h 15025"/>
                      <a:gd name="connsiteX1" fmla="*/ 3427 w 6047"/>
                      <a:gd name="connsiteY1" fmla="*/ 14851 h 15025"/>
                      <a:gd name="connsiteX2" fmla="*/ 5744 w 6047"/>
                      <a:gd name="connsiteY2" fmla="*/ 0 h 15025"/>
                      <a:gd name="connsiteX3" fmla="*/ 157 w 6047"/>
                      <a:gd name="connsiteY3" fmla="*/ 12535 h 15025"/>
                    </a:gdLst>
                    <a:ahLst/>
                    <a:cxnLst>
                      <a:cxn ang="0">
                        <a:pos x="connsiteX0" y="connsiteY0"/>
                      </a:cxn>
                      <a:cxn ang="0">
                        <a:pos x="connsiteX1" y="connsiteY1"/>
                      </a:cxn>
                      <a:cxn ang="0">
                        <a:pos x="connsiteX2" y="connsiteY2"/>
                      </a:cxn>
                      <a:cxn ang="0">
                        <a:pos x="connsiteX3" y="connsiteY3"/>
                      </a:cxn>
                    </a:cxnLst>
                    <a:rect l="l" t="t" r="r" b="b"/>
                    <a:pathLst>
                      <a:path w="6047" h="15025">
                        <a:moveTo>
                          <a:pt x="157" y="12535"/>
                        </a:moveTo>
                        <a:cubicBezTo>
                          <a:pt x="-1205" y="22617"/>
                          <a:pt x="6833" y="-2316"/>
                          <a:pt x="3427" y="14851"/>
                        </a:cubicBezTo>
                        <a:cubicBezTo>
                          <a:pt x="10103" y="-6676"/>
                          <a:pt x="1383" y="16077"/>
                          <a:pt x="5744" y="0"/>
                        </a:cubicBezTo>
                        <a:cubicBezTo>
                          <a:pt x="3019" y="9401"/>
                          <a:pt x="430" y="13488"/>
                          <a:pt x="157" y="12535"/>
                        </a:cubicBezTo>
                        <a:close/>
                      </a:path>
                    </a:pathLst>
                  </a:custGeom>
                  <a:solidFill>
                    <a:srgbClr val="333333"/>
                  </a:solidFill>
                  <a:ln w="0" cap="flat">
                    <a:noFill/>
                    <a:prstDash val="solid"/>
                    <a:miter/>
                  </a:ln>
                </p:spPr>
                <p:txBody>
                  <a:bodyPr rtlCol="0" anchor="ctr"/>
                  <a:lstStyle/>
                  <a:p>
                    <a:endParaRPr lang="en-US"/>
                  </a:p>
                </p:txBody>
              </p:sp>
              <p:sp>
                <p:nvSpPr>
                  <p:cNvPr id="3715" name="Freeform: Shape 3714">
                    <a:extLst>
                      <a:ext uri="{FF2B5EF4-FFF2-40B4-BE49-F238E27FC236}">
                        <a16:creationId xmlns:a16="http://schemas.microsoft.com/office/drawing/2014/main" id="{88F7DAB5-1443-0D40-C739-421083A0A6C9}"/>
                      </a:ext>
                    </a:extLst>
                  </p:cNvPr>
                  <p:cNvSpPr/>
                  <p:nvPr/>
                </p:nvSpPr>
                <p:spPr>
                  <a:xfrm>
                    <a:off x="21056034" y="1402922"/>
                    <a:ext cx="1225" cy="4496"/>
                  </a:xfrm>
                  <a:custGeom>
                    <a:avLst/>
                    <a:gdLst>
                      <a:gd name="connsiteX0" fmla="*/ 0 w 1225"/>
                      <a:gd name="connsiteY0" fmla="*/ 4496 h 4496"/>
                      <a:gd name="connsiteX1" fmla="*/ 1226 w 1225"/>
                      <a:gd name="connsiteY1" fmla="*/ 0 h 4496"/>
                      <a:gd name="connsiteX2" fmla="*/ 0 w 1225"/>
                      <a:gd name="connsiteY2" fmla="*/ 4496 h 4496"/>
                    </a:gdLst>
                    <a:ahLst/>
                    <a:cxnLst>
                      <a:cxn ang="0">
                        <a:pos x="connsiteX0" y="connsiteY0"/>
                      </a:cxn>
                      <a:cxn ang="0">
                        <a:pos x="connsiteX1" y="connsiteY1"/>
                      </a:cxn>
                      <a:cxn ang="0">
                        <a:pos x="connsiteX2" y="connsiteY2"/>
                      </a:cxn>
                    </a:cxnLst>
                    <a:rect l="l" t="t" r="r" b="b"/>
                    <a:pathLst>
                      <a:path w="1225" h="4496">
                        <a:moveTo>
                          <a:pt x="0" y="4496"/>
                        </a:moveTo>
                        <a:cubicBezTo>
                          <a:pt x="409" y="3134"/>
                          <a:pt x="817" y="1635"/>
                          <a:pt x="1226" y="0"/>
                        </a:cubicBezTo>
                        <a:cubicBezTo>
                          <a:pt x="682" y="1771"/>
                          <a:pt x="273" y="3270"/>
                          <a:pt x="0" y="4496"/>
                        </a:cubicBezTo>
                        <a:close/>
                      </a:path>
                    </a:pathLst>
                  </a:custGeom>
                  <a:solidFill>
                    <a:srgbClr val="333333"/>
                  </a:solidFill>
                  <a:ln w="0" cap="flat">
                    <a:noFill/>
                    <a:prstDash val="solid"/>
                    <a:miter/>
                  </a:ln>
                </p:spPr>
                <p:txBody>
                  <a:bodyPr rtlCol="0" anchor="ctr"/>
                  <a:lstStyle/>
                  <a:p>
                    <a:endParaRPr lang="en-US"/>
                  </a:p>
                </p:txBody>
              </p:sp>
              <p:sp>
                <p:nvSpPr>
                  <p:cNvPr id="3716" name="Freeform: Shape 3715">
                    <a:extLst>
                      <a:ext uri="{FF2B5EF4-FFF2-40B4-BE49-F238E27FC236}">
                        <a16:creationId xmlns:a16="http://schemas.microsoft.com/office/drawing/2014/main" id="{A889359B-BF69-65A1-07BE-8AEFED93BA54}"/>
                      </a:ext>
                    </a:extLst>
                  </p:cNvPr>
                  <p:cNvSpPr/>
                  <p:nvPr/>
                </p:nvSpPr>
                <p:spPr>
                  <a:xfrm>
                    <a:off x="21076744" y="1265587"/>
                    <a:ext cx="543" cy="3406"/>
                  </a:xfrm>
                  <a:custGeom>
                    <a:avLst/>
                    <a:gdLst>
                      <a:gd name="connsiteX0" fmla="*/ 0 w 543"/>
                      <a:gd name="connsiteY0" fmla="*/ 0 h 3406"/>
                      <a:gd name="connsiteX1" fmla="*/ 544 w 543"/>
                      <a:gd name="connsiteY1" fmla="*/ 3406 h 3406"/>
                      <a:gd name="connsiteX2" fmla="*/ 0 w 543"/>
                      <a:gd name="connsiteY2" fmla="*/ 0 h 3406"/>
                    </a:gdLst>
                    <a:ahLst/>
                    <a:cxnLst>
                      <a:cxn ang="0">
                        <a:pos x="connsiteX0" y="connsiteY0"/>
                      </a:cxn>
                      <a:cxn ang="0">
                        <a:pos x="connsiteX1" y="connsiteY1"/>
                      </a:cxn>
                      <a:cxn ang="0">
                        <a:pos x="connsiteX2" y="connsiteY2"/>
                      </a:cxn>
                    </a:cxnLst>
                    <a:rect l="l" t="t" r="r" b="b"/>
                    <a:pathLst>
                      <a:path w="543" h="3406">
                        <a:moveTo>
                          <a:pt x="0" y="0"/>
                        </a:moveTo>
                        <a:cubicBezTo>
                          <a:pt x="273" y="1362"/>
                          <a:pt x="409" y="2452"/>
                          <a:pt x="544" y="3406"/>
                        </a:cubicBezTo>
                        <a:cubicBezTo>
                          <a:pt x="409" y="2316"/>
                          <a:pt x="136" y="1226"/>
                          <a:pt x="0" y="0"/>
                        </a:cubicBezTo>
                        <a:close/>
                      </a:path>
                    </a:pathLst>
                  </a:custGeom>
                  <a:solidFill>
                    <a:srgbClr val="333333"/>
                  </a:solidFill>
                  <a:ln w="0" cap="flat">
                    <a:noFill/>
                    <a:prstDash val="solid"/>
                    <a:miter/>
                  </a:ln>
                </p:spPr>
                <p:txBody>
                  <a:bodyPr rtlCol="0" anchor="ctr"/>
                  <a:lstStyle/>
                  <a:p>
                    <a:endParaRPr lang="en-US"/>
                  </a:p>
                </p:txBody>
              </p:sp>
              <p:sp>
                <p:nvSpPr>
                  <p:cNvPr id="3717" name="Freeform: Shape 3716">
                    <a:extLst>
                      <a:ext uri="{FF2B5EF4-FFF2-40B4-BE49-F238E27FC236}">
                        <a16:creationId xmlns:a16="http://schemas.microsoft.com/office/drawing/2014/main" id="{03B874F9-49F4-72AA-FC92-D211AAA5025C}"/>
                      </a:ext>
                    </a:extLst>
                  </p:cNvPr>
                  <p:cNvSpPr/>
                  <p:nvPr/>
                </p:nvSpPr>
                <p:spPr>
                  <a:xfrm>
                    <a:off x="21064173" y="1336360"/>
                    <a:ext cx="2527" cy="34136"/>
                  </a:xfrm>
                  <a:custGeom>
                    <a:avLst/>
                    <a:gdLst>
                      <a:gd name="connsiteX0" fmla="*/ 854 w 2527"/>
                      <a:gd name="connsiteY0" fmla="*/ 18877 h 34136"/>
                      <a:gd name="connsiteX1" fmla="*/ 308 w 2527"/>
                      <a:gd name="connsiteY1" fmla="*/ 34136 h 34136"/>
                      <a:gd name="connsiteX2" fmla="*/ 2216 w 2527"/>
                      <a:gd name="connsiteY2" fmla="*/ 12746 h 34136"/>
                      <a:gd name="connsiteX3" fmla="*/ 1807 w 2527"/>
                      <a:gd name="connsiteY3" fmla="*/ 75 h 34136"/>
                      <a:gd name="connsiteX4" fmla="*/ 581 w 2527"/>
                      <a:gd name="connsiteY4" fmla="*/ 12746 h 34136"/>
                      <a:gd name="connsiteX5" fmla="*/ 35 w 2527"/>
                      <a:gd name="connsiteY5" fmla="*/ 22283 h 34136"/>
                      <a:gd name="connsiteX6" fmla="*/ 717 w 2527"/>
                      <a:gd name="connsiteY6" fmla="*/ 19013 h 34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27" h="34136">
                        <a:moveTo>
                          <a:pt x="854" y="18877"/>
                        </a:moveTo>
                        <a:lnTo>
                          <a:pt x="308" y="34136"/>
                        </a:lnTo>
                        <a:cubicBezTo>
                          <a:pt x="445" y="28959"/>
                          <a:pt x="1534" y="20103"/>
                          <a:pt x="2216" y="12746"/>
                        </a:cubicBezTo>
                        <a:cubicBezTo>
                          <a:pt x="2625" y="5252"/>
                          <a:pt x="2761" y="-743"/>
                          <a:pt x="1807" y="75"/>
                        </a:cubicBezTo>
                        <a:cubicBezTo>
                          <a:pt x="1261" y="4162"/>
                          <a:pt x="854" y="8658"/>
                          <a:pt x="581" y="12746"/>
                        </a:cubicBezTo>
                        <a:cubicBezTo>
                          <a:pt x="172" y="16697"/>
                          <a:pt x="-101" y="20239"/>
                          <a:pt x="35" y="22283"/>
                        </a:cubicBezTo>
                        <a:lnTo>
                          <a:pt x="717" y="19013"/>
                        </a:lnTo>
                        <a:close/>
                      </a:path>
                    </a:pathLst>
                  </a:custGeom>
                  <a:solidFill>
                    <a:srgbClr val="333333"/>
                  </a:solidFill>
                  <a:ln w="0" cap="flat">
                    <a:noFill/>
                    <a:prstDash val="solid"/>
                    <a:miter/>
                  </a:ln>
                </p:spPr>
                <p:txBody>
                  <a:bodyPr rtlCol="0" anchor="ctr"/>
                  <a:lstStyle/>
                  <a:p>
                    <a:endParaRPr lang="en-US"/>
                  </a:p>
                </p:txBody>
              </p:sp>
              <p:sp>
                <p:nvSpPr>
                  <p:cNvPr id="3718" name="Freeform: Shape 3717">
                    <a:extLst>
                      <a:ext uri="{FF2B5EF4-FFF2-40B4-BE49-F238E27FC236}">
                        <a16:creationId xmlns:a16="http://schemas.microsoft.com/office/drawing/2014/main" id="{D885B678-A008-3046-26EB-E9A89F120E63}"/>
                      </a:ext>
                    </a:extLst>
                  </p:cNvPr>
                  <p:cNvSpPr/>
                  <p:nvPr/>
                </p:nvSpPr>
                <p:spPr>
                  <a:xfrm>
                    <a:off x="21086783" y="1173484"/>
                    <a:ext cx="2631" cy="8583"/>
                  </a:xfrm>
                  <a:custGeom>
                    <a:avLst/>
                    <a:gdLst>
                      <a:gd name="connsiteX0" fmla="*/ 452 w 2631"/>
                      <a:gd name="connsiteY0" fmla="*/ 1907 h 8583"/>
                      <a:gd name="connsiteX1" fmla="*/ 2631 w 2631"/>
                      <a:gd name="connsiteY1" fmla="*/ 8584 h 8583"/>
                      <a:gd name="connsiteX2" fmla="*/ 996 w 2631"/>
                      <a:gd name="connsiteY2" fmla="*/ 0 h 8583"/>
                      <a:gd name="connsiteX3" fmla="*/ 452 w 2631"/>
                      <a:gd name="connsiteY3" fmla="*/ 1907 h 8583"/>
                    </a:gdLst>
                    <a:ahLst/>
                    <a:cxnLst>
                      <a:cxn ang="0">
                        <a:pos x="connsiteX0" y="connsiteY0"/>
                      </a:cxn>
                      <a:cxn ang="0">
                        <a:pos x="connsiteX1" y="connsiteY1"/>
                      </a:cxn>
                      <a:cxn ang="0">
                        <a:pos x="connsiteX2" y="connsiteY2"/>
                      </a:cxn>
                      <a:cxn ang="0">
                        <a:pos x="connsiteX3" y="connsiteY3"/>
                      </a:cxn>
                    </a:cxnLst>
                    <a:rect l="l" t="t" r="r" b="b"/>
                    <a:pathLst>
                      <a:path w="2631" h="8583">
                        <a:moveTo>
                          <a:pt x="452" y="1907"/>
                        </a:moveTo>
                        <a:lnTo>
                          <a:pt x="2631" y="8584"/>
                        </a:lnTo>
                        <a:lnTo>
                          <a:pt x="996" y="0"/>
                        </a:lnTo>
                        <a:cubicBezTo>
                          <a:pt x="1269" y="2452"/>
                          <a:pt x="-911" y="-1635"/>
                          <a:pt x="452" y="1907"/>
                        </a:cubicBezTo>
                        <a:close/>
                      </a:path>
                    </a:pathLst>
                  </a:custGeom>
                  <a:solidFill>
                    <a:srgbClr val="333333"/>
                  </a:solidFill>
                  <a:ln w="0" cap="flat">
                    <a:noFill/>
                    <a:prstDash val="solid"/>
                    <a:miter/>
                  </a:ln>
                </p:spPr>
                <p:txBody>
                  <a:bodyPr rtlCol="0" anchor="ctr"/>
                  <a:lstStyle/>
                  <a:p>
                    <a:endParaRPr lang="en-US"/>
                  </a:p>
                </p:txBody>
              </p:sp>
              <p:sp>
                <p:nvSpPr>
                  <p:cNvPr id="3719" name="Freeform: Shape 3718">
                    <a:extLst>
                      <a:ext uri="{FF2B5EF4-FFF2-40B4-BE49-F238E27FC236}">
                        <a16:creationId xmlns:a16="http://schemas.microsoft.com/office/drawing/2014/main" id="{E9D1A72F-2B31-5DEE-8D4E-67B469004968}"/>
                      </a:ext>
                    </a:extLst>
                  </p:cNvPr>
                  <p:cNvSpPr/>
                  <p:nvPr/>
                </p:nvSpPr>
                <p:spPr>
                  <a:xfrm>
                    <a:off x="21087371" y="1171849"/>
                    <a:ext cx="271" cy="1634"/>
                  </a:xfrm>
                  <a:custGeom>
                    <a:avLst/>
                    <a:gdLst>
                      <a:gd name="connsiteX0" fmla="*/ 0 w 271"/>
                      <a:gd name="connsiteY0" fmla="*/ 0 h 1634"/>
                      <a:gd name="connsiteX1" fmla="*/ 271 w 271"/>
                      <a:gd name="connsiteY1" fmla="*/ 1635 h 1634"/>
                      <a:gd name="connsiteX2" fmla="*/ 0 w 271"/>
                      <a:gd name="connsiteY2" fmla="*/ 0 h 1634"/>
                    </a:gdLst>
                    <a:ahLst/>
                    <a:cxnLst>
                      <a:cxn ang="0">
                        <a:pos x="connsiteX0" y="connsiteY0"/>
                      </a:cxn>
                      <a:cxn ang="0">
                        <a:pos x="connsiteX1" y="connsiteY1"/>
                      </a:cxn>
                      <a:cxn ang="0">
                        <a:pos x="connsiteX2" y="connsiteY2"/>
                      </a:cxn>
                    </a:cxnLst>
                    <a:rect l="l" t="t" r="r" b="b"/>
                    <a:pathLst>
                      <a:path w="271" h="1634">
                        <a:moveTo>
                          <a:pt x="0" y="0"/>
                        </a:moveTo>
                        <a:lnTo>
                          <a:pt x="271" y="1635"/>
                        </a:lnTo>
                        <a:cubicBezTo>
                          <a:pt x="271" y="1635"/>
                          <a:pt x="271" y="681"/>
                          <a:pt x="0" y="0"/>
                        </a:cubicBezTo>
                        <a:close/>
                      </a:path>
                    </a:pathLst>
                  </a:custGeom>
                  <a:solidFill>
                    <a:srgbClr val="333333"/>
                  </a:solidFill>
                  <a:ln w="0" cap="flat">
                    <a:noFill/>
                    <a:prstDash val="solid"/>
                    <a:miter/>
                  </a:ln>
                </p:spPr>
                <p:txBody>
                  <a:bodyPr rtlCol="0" anchor="ctr"/>
                  <a:lstStyle/>
                  <a:p>
                    <a:endParaRPr lang="en-US"/>
                  </a:p>
                </p:txBody>
              </p:sp>
              <p:sp>
                <p:nvSpPr>
                  <p:cNvPr id="3720" name="Freeform: Shape 3719">
                    <a:extLst>
                      <a:ext uri="{FF2B5EF4-FFF2-40B4-BE49-F238E27FC236}">
                        <a16:creationId xmlns:a16="http://schemas.microsoft.com/office/drawing/2014/main" id="{0FE95BE7-7956-E70A-9A70-9EBA3045C87D}"/>
                      </a:ext>
                    </a:extLst>
                  </p:cNvPr>
                  <p:cNvSpPr/>
                  <p:nvPr/>
                </p:nvSpPr>
                <p:spPr>
                  <a:xfrm>
                    <a:off x="21078121" y="1294704"/>
                    <a:ext cx="750" cy="13526"/>
                  </a:xfrm>
                  <a:custGeom>
                    <a:avLst/>
                    <a:gdLst>
                      <a:gd name="connsiteX0" fmla="*/ 121 w 750"/>
                      <a:gd name="connsiteY0" fmla="*/ 39 h 13526"/>
                      <a:gd name="connsiteX1" fmla="*/ 121 w 750"/>
                      <a:gd name="connsiteY1" fmla="*/ 13527 h 13526"/>
                      <a:gd name="connsiteX2" fmla="*/ 121 w 750"/>
                      <a:gd name="connsiteY2" fmla="*/ 39 h 13526"/>
                    </a:gdLst>
                    <a:ahLst/>
                    <a:cxnLst>
                      <a:cxn ang="0">
                        <a:pos x="connsiteX0" y="connsiteY0"/>
                      </a:cxn>
                      <a:cxn ang="0">
                        <a:pos x="connsiteX1" y="connsiteY1"/>
                      </a:cxn>
                      <a:cxn ang="0">
                        <a:pos x="connsiteX2" y="connsiteY2"/>
                      </a:cxn>
                    </a:cxnLst>
                    <a:rect l="l" t="t" r="r" b="b"/>
                    <a:pathLst>
                      <a:path w="750" h="13526">
                        <a:moveTo>
                          <a:pt x="121" y="39"/>
                        </a:moveTo>
                        <a:cubicBezTo>
                          <a:pt x="121" y="5080"/>
                          <a:pt x="-152" y="9031"/>
                          <a:pt x="121" y="13527"/>
                        </a:cubicBezTo>
                        <a:cubicBezTo>
                          <a:pt x="667" y="11620"/>
                          <a:pt x="1211" y="-779"/>
                          <a:pt x="121" y="39"/>
                        </a:cubicBezTo>
                        <a:close/>
                      </a:path>
                    </a:pathLst>
                  </a:custGeom>
                  <a:solidFill>
                    <a:srgbClr val="333333"/>
                  </a:solidFill>
                  <a:ln w="0" cap="flat">
                    <a:noFill/>
                    <a:prstDash val="solid"/>
                    <a:miter/>
                  </a:ln>
                </p:spPr>
                <p:txBody>
                  <a:bodyPr rtlCol="0" anchor="ctr"/>
                  <a:lstStyle/>
                  <a:p>
                    <a:endParaRPr lang="en-US"/>
                  </a:p>
                </p:txBody>
              </p:sp>
              <p:sp>
                <p:nvSpPr>
                  <p:cNvPr id="3721" name="Freeform: Shape 3720">
                    <a:extLst>
                      <a:ext uri="{FF2B5EF4-FFF2-40B4-BE49-F238E27FC236}">
                        <a16:creationId xmlns:a16="http://schemas.microsoft.com/office/drawing/2014/main" id="{C3EFBDD6-15F2-311C-0281-B412A9159136}"/>
                      </a:ext>
                    </a:extLst>
                  </p:cNvPr>
                  <p:cNvSpPr/>
                  <p:nvPr/>
                </p:nvSpPr>
                <p:spPr>
                  <a:xfrm>
                    <a:off x="21071566" y="1127842"/>
                    <a:ext cx="3949" cy="11853"/>
                  </a:xfrm>
                  <a:custGeom>
                    <a:avLst/>
                    <a:gdLst>
                      <a:gd name="connsiteX0" fmla="*/ 136 w 3949"/>
                      <a:gd name="connsiteY0" fmla="*/ 1090 h 11853"/>
                      <a:gd name="connsiteX1" fmla="*/ 3950 w 3949"/>
                      <a:gd name="connsiteY1" fmla="*/ 11853 h 11853"/>
                      <a:gd name="connsiteX2" fmla="*/ 0 w 3949"/>
                      <a:gd name="connsiteY2" fmla="*/ 0 h 11853"/>
                      <a:gd name="connsiteX3" fmla="*/ 136 w 3949"/>
                      <a:gd name="connsiteY3" fmla="*/ 1090 h 11853"/>
                    </a:gdLst>
                    <a:ahLst/>
                    <a:cxnLst>
                      <a:cxn ang="0">
                        <a:pos x="connsiteX0" y="connsiteY0"/>
                      </a:cxn>
                      <a:cxn ang="0">
                        <a:pos x="connsiteX1" y="connsiteY1"/>
                      </a:cxn>
                      <a:cxn ang="0">
                        <a:pos x="connsiteX2" y="connsiteY2"/>
                      </a:cxn>
                      <a:cxn ang="0">
                        <a:pos x="connsiteX3" y="connsiteY3"/>
                      </a:cxn>
                    </a:cxnLst>
                    <a:rect l="l" t="t" r="r" b="b"/>
                    <a:pathLst>
                      <a:path w="3949" h="11853">
                        <a:moveTo>
                          <a:pt x="136" y="1090"/>
                        </a:moveTo>
                        <a:lnTo>
                          <a:pt x="3950" y="11853"/>
                        </a:lnTo>
                        <a:lnTo>
                          <a:pt x="0" y="0"/>
                        </a:lnTo>
                        <a:lnTo>
                          <a:pt x="136" y="1090"/>
                        </a:lnTo>
                        <a:close/>
                      </a:path>
                    </a:pathLst>
                  </a:custGeom>
                  <a:solidFill>
                    <a:srgbClr val="333333"/>
                  </a:solidFill>
                  <a:ln w="0" cap="flat">
                    <a:noFill/>
                    <a:prstDash val="solid"/>
                    <a:miter/>
                  </a:ln>
                </p:spPr>
                <p:txBody>
                  <a:bodyPr rtlCol="0" anchor="ctr"/>
                  <a:lstStyle/>
                  <a:p>
                    <a:endParaRPr lang="en-US"/>
                  </a:p>
                </p:txBody>
              </p:sp>
              <p:sp>
                <p:nvSpPr>
                  <p:cNvPr id="3722" name="Freeform: Shape 3721">
                    <a:extLst>
                      <a:ext uri="{FF2B5EF4-FFF2-40B4-BE49-F238E27FC236}">
                        <a16:creationId xmlns:a16="http://schemas.microsoft.com/office/drawing/2014/main" id="{2059D63F-B2FA-B065-C991-0B2FB0F3BCA1}"/>
                      </a:ext>
                    </a:extLst>
                  </p:cNvPr>
                  <p:cNvSpPr/>
                  <p:nvPr/>
                </p:nvSpPr>
                <p:spPr>
                  <a:xfrm>
                    <a:off x="21049904" y="1067349"/>
                    <a:ext cx="5041" cy="10490"/>
                  </a:xfrm>
                  <a:custGeom>
                    <a:avLst/>
                    <a:gdLst>
                      <a:gd name="connsiteX0" fmla="*/ 5041 w 5041"/>
                      <a:gd name="connsiteY0" fmla="*/ 10491 h 10490"/>
                      <a:gd name="connsiteX1" fmla="*/ 4496 w 5041"/>
                      <a:gd name="connsiteY1" fmla="*/ 8584 h 10490"/>
                      <a:gd name="connsiteX2" fmla="*/ 0 w 5041"/>
                      <a:gd name="connsiteY2" fmla="*/ 0 h 10490"/>
                      <a:gd name="connsiteX3" fmla="*/ 544 w 5041"/>
                      <a:gd name="connsiteY3" fmla="*/ 2044 h 10490"/>
                      <a:gd name="connsiteX4" fmla="*/ 5041 w 5041"/>
                      <a:gd name="connsiteY4" fmla="*/ 10491 h 104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41" h="10490">
                        <a:moveTo>
                          <a:pt x="5041" y="10491"/>
                        </a:moveTo>
                        <a:lnTo>
                          <a:pt x="4496" y="8584"/>
                        </a:lnTo>
                        <a:lnTo>
                          <a:pt x="0" y="0"/>
                        </a:lnTo>
                        <a:lnTo>
                          <a:pt x="544" y="2044"/>
                        </a:lnTo>
                        <a:lnTo>
                          <a:pt x="5041" y="10491"/>
                        </a:lnTo>
                        <a:close/>
                      </a:path>
                    </a:pathLst>
                  </a:custGeom>
                  <a:solidFill>
                    <a:srgbClr val="333333"/>
                  </a:solidFill>
                  <a:ln w="0" cap="flat">
                    <a:noFill/>
                    <a:prstDash val="solid"/>
                    <a:miter/>
                  </a:ln>
                </p:spPr>
                <p:txBody>
                  <a:bodyPr rtlCol="0" anchor="ctr"/>
                  <a:lstStyle/>
                  <a:p>
                    <a:endParaRPr lang="en-US"/>
                  </a:p>
                </p:txBody>
              </p:sp>
              <p:sp>
                <p:nvSpPr>
                  <p:cNvPr id="3723" name="Freeform: Shape 3722">
                    <a:extLst>
                      <a:ext uri="{FF2B5EF4-FFF2-40B4-BE49-F238E27FC236}">
                        <a16:creationId xmlns:a16="http://schemas.microsoft.com/office/drawing/2014/main" id="{D685A1BB-611B-2B8E-A0F2-55874E5BF0C1}"/>
                      </a:ext>
                    </a:extLst>
                  </p:cNvPr>
                  <p:cNvSpPr/>
                  <p:nvPr/>
                </p:nvSpPr>
                <p:spPr>
                  <a:xfrm>
                    <a:off x="21047587" y="1149778"/>
                    <a:ext cx="4500" cy="14074"/>
                  </a:xfrm>
                  <a:custGeom>
                    <a:avLst/>
                    <a:gdLst>
                      <a:gd name="connsiteX0" fmla="*/ 0 w 4500"/>
                      <a:gd name="connsiteY0" fmla="*/ 3406 h 14074"/>
                      <a:gd name="connsiteX1" fmla="*/ 4496 w 4500"/>
                      <a:gd name="connsiteY1" fmla="*/ 13625 h 14074"/>
                      <a:gd name="connsiteX2" fmla="*/ 680 w 4500"/>
                      <a:gd name="connsiteY2" fmla="*/ 0 h 14074"/>
                      <a:gd name="connsiteX3" fmla="*/ 3679 w 4500"/>
                      <a:gd name="connsiteY3" fmla="*/ 11853 h 14074"/>
                      <a:gd name="connsiteX4" fmla="*/ 136 w 4500"/>
                      <a:gd name="connsiteY4" fmla="*/ 3406 h 140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00" h="14074">
                        <a:moveTo>
                          <a:pt x="0" y="3406"/>
                        </a:moveTo>
                        <a:cubicBezTo>
                          <a:pt x="1771" y="10491"/>
                          <a:pt x="4632" y="15668"/>
                          <a:pt x="4496" y="13625"/>
                        </a:cubicBezTo>
                        <a:cubicBezTo>
                          <a:pt x="3270" y="9128"/>
                          <a:pt x="2044" y="4496"/>
                          <a:pt x="680" y="0"/>
                        </a:cubicBezTo>
                        <a:cubicBezTo>
                          <a:pt x="546" y="3815"/>
                          <a:pt x="1771" y="3815"/>
                          <a:pt x="3679" y="11853"/>
                        </a:cubicBezTo>
                        <a:lnTo>
                          <a:pt x="136" y="3406"/>
                        </a:lnTo>
                        <a:close/>
                      </a:path>
                    </a:pathLst>
                  </a:custGeom>
                  <a:solidFill>
                    <a:srgbClr val="333333"/>
                  </a:solidFill>
                  <a:ln w="0" cap="flat">
                    <a:noFill/>
                    <a:prstDash val="solid"/>
                    <a:miter/>
                  </a:ln>
                </p:spPr>
                <p:txBody>
                  <a:bodyPr rtlCol="0" anchor="ctr"/>
                  <a:lstStyle/>
                  <a:p>
                    <a:endParaRPr lang="en-US"/>
                  </a:p>
                </p:txBody>
              </p:sp>
              <p:sp>
                <p:nvSpPr>
                  <p:cNvPr id="3724" name="Freeform: Shape 3723">
                    <a:extLst>
                      <a:ext uri="{FF2B5EF4-FFF2-40B4-BE49-F238E27FC236}">
                        <a16:creationId xmlns:a16="http://schemas.microsoft.com/office/drawing/2014/main" id="{9635256C-4F5C-12CB-6C4B-4432439EBB97}"/>
                      </a:ext>
                    </a:extLst>
                  </p:cNvPr>
                  <p:cNvSpPr/>
                  <p:nvPr/>
                </p:nvSpPr>
                <p:spPr>
                  <a:xfrm>
                    <a:off x="20851120" y="1298831"/>
                    <a:ext cx="121395" cy="229301"/>
                  </a:xfrm>
                  <a:custGeom>
                    <a:avLst/>
                    <a:gdLst>
                      <a:gd name="connsiteX0" fmla="*/ 103003 w 121395"/>
                      <a:gd name="connsiteY0" fmla="*/ 65398 h 229301"/>
                      <a:gd name="connsiteX1" fmla="*/ 109815 w 121395"/>
                      <a:gd name="connsiteY1" fmla="*/ 47141 h 229301"/>
                      <a:gd name="connsiteX2" fmla="*/ 109269 w 121395"/>
                      <a:gd name="connsiteY2" fmla="*/ 52455 h 229301"/>
                      <a:gd name="connsiteX3" fmla="*/ 111177 w 121395"/>
                      <a:gd name="connsiteY3" fmla="*/ 40192 h 229301"/>
                      <a:gd name="connsiteX4" fmla="*/ 107907 w 121395"/>
                      <a:gd name="connsiteY4" fmla="*/ 60766 h 229301"/>
                      <a:gd name="connsiteX5" fmla="*/ 118942 w 121395"/>
                      <a:gd name="connsiteY5" fmla="*/ 23025 h 229301"/>
                      <a:gd name="connsiteX6" fmla="*/ 114720 w 121395"/>
                      <a:gd name="connsiteY6" fmla="*/ 33516 h 229301"/>
                      <a:gd name="connsiteX7" fmla="*/ 121395 w 121395"/>
                      <a:gd name="connsiteY7" fmla="*/ 6676 h 229301"/>
                      <a:gd name="connsiteX8" fmla="*/ 120306 w 121395"/>
                      <a:gd name="connsiteY8" fmla="*/ 3951 h 229301"/>
                      <a:gd name="connsiteX9" fmla="*/ 120577 w 121395"/>
                      <a:gd name="connsiteY9" fmla="*/ 1907 h 229301"/>
                      <a:gd name="connsiteX10" fmla="*/ 120850 w 121395"/>
                      <a:gd name="connsiteY10" fmla="*/ 0 h 229301"/>
                      <a:gd name="connsiteX11" fmla="*/ 120577 w 121395"/>
                      <a:gd name="connsiteY11" fmla="*/ 1362 h 229301"/>
                      <a:gd name="connsiteX12" fmla="*/ 119624 w 121395"/>
                      <a:gd name="connsiteY12" fmla="*/ 2452 h 229301"/>
                      <a:gd name="connsiteX13" fmla="*/ 112266 w 121395"/>
                      <a:gd name="connsiteY13" fmla="*/ 24933 h 229301"/>
                      <a:gd name="connsiteX14" fmla="*/ 110904 w 121395"/>
                      <a:gd name="connsiteY14" fmla="*/ 34334 h 229301"/>
                      <a:gd name="connsiteX15" fmla="*/ 104365 w 121395"/>
                      <a:gd name="connsiteY15" fmla="*/ 53272 h 229301"/>
                      <a:gd name="connsiteX16" fmla="*/ 101640 w 121395"/>
                      <a:gd name="connsiteY16" fmla="*/ 61992 h 229301"/>
                      <a:gd name="connsiteX17" fmla="*/ 100413 w 121395"/>
                      <a:gd name="connsiteY17" fmla="*/ 65125 h 229301"/>
                      <a:gd name="connsiteX18" fmla="*/ 101231 w 121395"/>
                      <a:gd name="connsiteY18" fmla="*/ 59539 h 229301"/>
                      <a:gd name="connsiteX19" fmla="*/ 95781 w 121395"/>
                      <a:gd name="connsiteY19" fmla="*/ 76298 h 229301"/>
                      <a:gd name="connsiteX20" fmla="*/ 89514 w 121395"/>
                      <a:gd name="connsiteY20" fmla="*/ 91693 h 229301"/>
                      <a:gd name="connsiteX21" fmla="*/ 82429 w 121395"/>
                      <a:gd name="connsiteY21" fmla="*/ 106680 h 229301"/>
                      <a:gd name="connsiteX22" fmla="*/ 80794 w 121395"/>
                      <a:gd name="connsiteY22" fmla="*/ 108997 h 229301"/>
                      <a:gd name="connsiteX23" fmla="*/ 80658 w 121395"/>
                      <a:gd name="connsiteY23" fmla="*/ 110223 h 229301"/>
                      <a:gd name="connsiteX24" fmla="*/ 0 w 121395"/>
                      <a:gd name="connsiteY24" fmla="*/ 229302 h 229301"/>
                      <a:gd name="connsiteX25" fmla="*/ 14170 w 121395"/>
                      <a:gd name="connsiteY25" fmla="*/ 214178 h 229301"/>
                      <a:gd name="connsiteX26" fmla="*/ 21392 w 121395"/>
                      <a:gd name="connsiteY26" fmla="*/ 208592 h 229301"/>
                      <a:gd name="connsiteX27" fmla="*/ 10628 w 121395"/>
                      <a:gd name="connsiteY27" fmla="*/ 221263 h 229301"/>
                      <a:gd name="connsiteX28" fmla="*/ 14987 w 121395"/>
                      <a:gd name="connsiteY28" fmla="*/ 219901 h 229301"/>
                      <a:gd name="connsiteX29" fmla="*/ 26976 w 121395"/>
                      <a:gd name="connsiteY29" fmla="*/ 204232 h 229301"/>
                      <a:gd name="connsiteX30" fmla="*/ 37468 w 121395"/>
                      <a:gd name="connsiteY30" fmla="*/ 187883 h 229301"/>
                      <a:gd name="connsiteX31" fmla="*/ 42101 w 121395"/>
                      <a:gd name="connsiteY31" fmla="*/ 184477 h 229301"/>
                      <a:gd name="connsiteX32" fmla="*/ 40465 w 121395"/>
                      <a:gd name="connsiteY32" fmla="*/ 186929 h 229301"/>
                      <a:gd name="connsiteX33" fmla="*/ 55044 w 121395"/>
                      <a:gd name="connsiteY33" fmla="*/ 164857 h 229301"/>
                      <a:gd name="connsiteX34" fmla="*/ 55997 w 121395"/>
                      <a:gd name="connsiteY34" fmla="*/ 165811 h 229301"/>
                      <a:gd name="connsiteX35" fmla="*/ 64444 w 121395"/>
                      <a:gd name="connsiteY35" fmla="*/ 151097 h 229301"/>
                      <a:gd name="connsiteX36" fmla="*/ 72756 w 121395"/>
                      <a:gd name="connsiteY36" fmla="*/ 135565 h 229301"/>
                      <a:gd name="connsiteX37" fmla="*/ 72756 w 121395"/>
                      <a:gd name="connsiteY37" fmla="*/ 136246 h 229301"/>
                      <a:gd name="connsiteX38" fmla="*/ 91830 w 121395"/>
                      <a:gd name="connsiteY38" fmla="*/ 96326 h 229301"/>
                      <a:gd name="connsiteX39" fmla="*/ 87470 w 121395"/>
                      <a:gd name="connsiteY39" fmla="*/ 109269 h 229301"/>
                      <a:gd name="connsiteX40" fmla="*/ 95099 w 121395"/>
                      <a:gd name="connsiteY40" fmla="*/ 91012 h 229301"/>
                      <a:gd name="connsiteX41" fmla="*/ 94146 w 121395"/>
                      <a:gd name="connsiteY41" fmla="*/ 96871 h 229301"/>
                      <a:gd name="connsiteX42" fmla="*/ 105454 w 121395"/>
                      <a:gd name="connsiteY42" fmla="*/ 62809 h 229301"/>
                      <a:gd name="connsiteX43" fmla="*/ 102866 w 121395"/>
                      <a:gd name="connsiteY43" fmla="*/ 65125 h 229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21395" h="229301">
                        <a:moveTo>
                          <a:pt x="103003" y="65398"/>
                        </a:moveTo>
                        <a:cubicBezTo>
                          <a:pt x="103275" y="62128"/>
                          <a:pt x="108724" y="47686"/>
                          <a:pt x="109815" y="47141"/>
                        </a:cubicBezTo>
                        <a:cubicBezTo>
                          <a:pt x="109542" y="49185"/>
                          <a:pt x="107089" y="57223"/>
                          <a:pt x="109269" y="52455"/>
                        </a:cubicBezTo>
                        <a:lnTo>
                          <a:pt x="111177" y="40192"/>
                        </a:lnTo>
                        <a:cubicBezTo>
                          <a:pt x="117853" y="25205"/>
                          <a:pt x="109815" y="52727"/>
                          <a:pt x="107907" y="60766"/>
                        </a:cubicBezTo>
                        <a:cubicBezTo>
                          <a:pt x="113357" y="44961"/>
                          <a:pt x="114310" y="40192"/>
                          <a:pt x="118942" y="23025"/>
                        </a:cubicBezTo>
                        <a:cubicBezTo>
                          <a:pt x="117307" y="28067"/>
                          <a:pt x="115945" y="31064"/>
                          <a:pt x="114720" y="33516"/>
                        </a:cubicBezTo>
                        <a:cubicBezTo>
                          <a:pt x="113085" y="33516"/>
                          <a:pt x="118262" y="17984"/>
                          <a:pt x="121395" y="6676"/>
                        </a:cubicBezTo>
                        <a:cubicBezTo>
                          <a:pt x="118671" y="13761"/>
                          <a:pt x="119351" y="9401"/>
                          <a:pt x="120306" y="3951"/>
                        </a:cubicBezTo>
                        <a:cubicBezTo>
                          <a:pt x="120577" y="2997"/>
                          <a:pt x="120577" y="2316"/>
                          <a:pt x="120577" y="1907"/>
                        </a:cubicBezTo>
                        <a:lnTo>
                          <a:pt x="120850" y="0"/>
                        </a:lnTo>
                        <a:lnTo>
                          <a:pt x="120577" y="1362"/>
                        </a:lnTo>
                        <a:cubicBezTo>
                          <a:pt x="120577" y="1362"/>
                          <a:pt x="120170" y="1362"/>
                          <a:pt x="119624" y="2452"/>
                        </a:cubicBezTo>
                        <a:cubicBezTo>
                          <a:pt x="117444" y="11990"/>
                          <a:pt x="114038" y="18938"/>
                          <a:pt x="112266" y="24933"/>
                        </a:cubicBezTo>
                        <a:cubicBezTo>
                          <a:pt x="114310" y="22344"/>
                          <a:pt x="113085" y="27522"/>
                          <a:pt x="110904" y="34334"/>
                        </a:cubicBezTo>
                        <a:cubicBezTo>
                          <a:pt x="108453" y="41010"/>
                          <a:pt x="105318" y="49457"/>
                          <a:pt x="104365" y="53272"/>
                        </a:cubicBezTo>
                        <a:lnTo>
                          <a:pt x="101640" y="61992"/>
                        </a:lnTo>
                        <a:cubicBezTo>
                          <a:pt x="101231" y="63082"/>
                          <a:pt x="100822" y="64172"/>
                          <a:pt x="100413" y="65125"/>
                        </a:cubicBezTo>
                        <a:cubicBezTo>
                          <a:pt x="99869" y="65670"/>
                          <a:pt x="100140" y="64717"/>
                          <a:pt x="101231" y="59539"/>
                        </a:cubicBezTo>
                        <a:cubicBezTo>
                          <a:pt x="100413" y="63899"/>
                          <a:pt x="94419" y="77115"/>
                          <a:pt x="95781" y="76298"/>
                        </a:cubicBezTo>
                        <a:lnTo>
                          <a:pt x="89514" y="91693"/>
                        </a:lnTo>
                        <a:lnTo>
                          <a:pt x="82429" y="106680"/>
                        </a:lnTo>
                        <a:cubicBezTo>
                          <a:pt x="81884" y="107634"/>
                          <a:pt x="81338" y="108452"/>
                          <a:pt x="80794" y="108997"/>
                        </a:cubicBezTo>
                        <a:cubicBezTo>
                          <a:pt x="80385" y="110087"/>
                          <a:pt x="80522" y="110359"/>
                          <a:pt x="80658" y="110223"/>
                        </a:cubicBezTo>
                        <a:cubicBezTo>
                          <a:pt x="59676" y="153549"/>
                          <a:pt x="32699" y="193605"/>
                          <a:pt x="0" y="229302"/>
                        </a:cubicBezTo>
                        <a:cubicBezTo>
                          <a:pt x="4905" y="224124"/>
                          <a:pt x="9129" y="219492"/>
                          <a:pt x="14170" y="214178"/>
                        </a:cubicBezTo>
                        <a:cubicBezTo>
                          <a:pt x="8311" y="223716"/>
                          <a:pt x="22208" y="205186"/>
                          <a:pt x="21392" y="208592"/>
                        </a:cubicBezTo>
                        <a:cubicBezTo>
                          <a:pt x="18666" y="212816"/>
                          <a:pt x="13761" y="218266"/>
                          <a:pt x="10628" y="221263"/>
                        </a:cubicBezTo>
                        <a:cubicBezTo>
                          <a:pt x="10218" y="223034"/>
                          <a:pt x="14716" y="218811"/>
                          <a:pt x="14987" y="219901"/>
                        </a:cubicBezTo>
                        <a:cubicBezTo>
                          <a:pt x="21255" y="213225"/>
                          <a:pt x="24252" y="208729"/>
                          <a:pt x="26976" y="204232"/>
                        </a:cubicBezTo>
                        <a:cubicBezTo>
                          <a:pt x="29566" y="199600"/>
                          <a:pt x="31883" y="194968"/>
                          <a:pt x="37468" y="187883"/>
                        </a:cubicBezTo>
                        <a:cubicBezTo>
                          <a:pt x="37877" y="188973"/>
                          <a:pt x="35152" y="194014"/>
                          <a:pt x="42101" y="184477"/>
                        </a:cubicBezTo>
                        <a:lnTo>
                          <a:pt x="40465" y="186929"/>
                        </a:lnTo>
                        <a:cubicBezTo>
                          <a:pt x="50819" y="171261"/>
                          <a:pt x="50548" y="176030"/>
                          <a:pt x="55044" y="164857"/>
                        </a:cubicBezTo>
                        <a:lnTo>
                          <a:pt x="55997" y="165811"/>
                        </a:lnTo>
                        <a:cubicBezTo>
                          <a:pt x="57904" y="161996"/>
                          <a:pt x="61038" y="156546"/>
                          <a:pt x="64444" y="151097"/>
                        </a:cubicBezTo>
                        <a:cubicBezTo>
                          <a:pt x="67443" y="145511"/>
                          <a:pt x="70576" y="139788"/>
                          <a:pt x="72756" y="135565"/>
                        </a:cubicBezTo>
                        <a:lnTo>
                          <a:pt x="72756" y="136246"/>
                        </a:lnTo>
                        <a:cubicBezTo>
                          <a:pt x="84201" y="112675"/>
                          <a:pt x="79296" y="123030"/>
                          <a:pt x="91830" y="96326"/>
                        </a:cubicBezTo>
                        <a:lnTo>
                          <a:pt x="87470" y="109269"/>
                        </a:lnTo>
                        <a:cubicBezTo>
                          <a:pt x="92375" y="100277"/>
                          <a:pt x="92102" y="97688"/>
                          <a:pt x="95099" y="91012"/>
                        </a:cubicBezTo>
                        <a:cubicBezTo>
                          <a:pt x="95099" y="91557"/>
                          <a:pt x="96871" y="90467"/>
                          <a:pt x="94146" y="96871"/>
                        </a:cubicBezTo>
                        <a:cubicBezTo>
                          <a:pt x="98098" y="85562"/>
                          <a:pt x="101912" y="74118"/>
                          <a:pt x="105454" y="62809"/>
                        </a:cubicBezTo>
                        <a:cubicBezTo>
                          <a:pt x="107225" y="54362"/>
                          <a:pt x="103956" y="64172"/>
                          <a:pt x="102866" y="65125"/>
                        </a:cubicBezTo>
                        <a:close/>
                      </a:path>
                    </a:pathLst>
                  </a:custGeom>
                  <a:solidFill>
                    <a:srgbClr val="333333"/>
                  </a:solidFill>
                  <a:ln w="0" cap="flat">
                    <a:noFill/>
                    <a:prstDash val="solid"/>
                    <a:miter/>
                  </a:ln>
                </p:spPr>
                <p:txBody>
                  <a:bodyPr rtlCol="0" anchor="ctr"/>
                  <a:lstStyle/>
                  <a:p>
                    <a:endParaRPr lang="en-US"/>
                  </a:p>
                </p:txBody>
              </p:sp>
              <p:sp>
                <p:nvSpPr>
                  <p:cNvPr id="3725" name="Freeform: Shape 3724">
                    <a:extLst>
                      <a:ext uri="{FF2B5EF4-FFF2-40B4-BE49-F238E27FC236}">
                        <a16:creationId xmlns:a16="http://schemas.microsoft.com/office/drawing/2014/main" id="{887266CD-67C6-C5D2-13C9-3B4271432298}"/>
                      </a:ext>
                    </a:extLst>
                  </p:cNvPr>
                  <p:cNvSpPr/>
                  <p:nvPr/>
                </p:nvSpPr>
                <p:spPr>
                  <a:xfrm>
                    <a:off x="20970335" y="1315453"/>
                    <a:ext cx="1907" cy="6403"/>
                  </a:xfrm>
                  <a:custGeom>
                    <a:avLst/>
                    <a:gdLst>
                      <a:gd name="connsiteX0" fmla="*/ 0 w 1907"/>
                      <a:gd name="connsiteY0" fmla="*/ 6403 h 6403"/>
                      <a:gd name="connsiteX1" fmla="*/ 1908 w 1907"/>
                      <a:gd name="connsiteY1" fmla="*/ 0 h 6403"/>
                      <a:gd name="connsiteX2" fmla="*/ 0 w 1907"/>
                      <a:gd name="connsiteY2" fmla="*/ 6403 h 6403"/>
                    </a:gdLst>
                    <a:ahLst/>
                    <a:cxnLst>
                      <a:cxn ang="0">
                        <a:pos x="connsiteX0" y="connsiteY0"/>
                      </a:cxn>
                      <a:cxn ang="0">
                        <a:pos x="connsiteX1" y="connsiteY1"/>
                      </a:cxn>
                      <a:cxn ang="0">
                        <a:pos x="connsiteX2" y="connsiteY2"/>
                      </a:cxn>
                    </a:cxnLst>
                    <a:rect l="l" t="t" r="r" b="b"/>
                    <a:pathLst>
                      <a:path w="1907" h="6403">
                        <a:moveTo>
                          <a:pt x="0" y="6403"/>
                        </a:moveTo>
                        <a:cubicBezTo>
                          <a:pt x="546" y="4632"/>
                          <a:pt x="1227" y="2589"/>
                          <a:pt x="1908" y="0"/>
                        </a:cubicBezTo>
                        <a:cubicBezTo>
                          <a:pt x="1227" y="2316"/>
                          <a:pt x="682" y="4360"/>
                          <a:pt x="0" y="6403"/>
                        </a:cubicBezTo>
                        <a:close/>
                      </a:path>
                    </a:pathLst>
                  </a:custGeom>
                  <a:solidFill>
                    <a:srgbClr val="333333"/>
                  </a:solidFill>
                  <a:ln w="0" cap="flat">
                    <a:noFill/>
                    <a:prstDash val="solid"/>
                    <a:miter/>
                  </a:ln>
                </p:spPr>
                <p:txBody>
                  <a:bodyPr rtlCol="0" anchor="ctr"/>
                  <a:lstStyle/>
                  <a:p>
                    <a:endParaRPr lang="en-US"/>
                  </a:p>
                </p:txBody>
              </p:sp>
              <p:sp>
                <p:nvSpPr>
                  <p:cNvPr id="3726" name="Freeform: Shape 3725">
                    <a:extLst>
                      <a:ext uri="{FF2B5EF4-FFF2-40B4-BE49-F238E27FC236}">
                        <a16:creationId xmlns:a16="http://schemas.microsoft.com/office/drawing/2014/main" id="{B4317806-AA01-6831-EBF6-67AA89022BE2}"/>
                      </a:ext>
                    </a:extLst>
                  </p:cNvPr>
                  <p:cNvSpPr/>
                  <p:nvPr/>
                </p:nvSpPr>
                <p:spPr>
                  <a:xfrm>
                    <a:off x="20844580" y="1528405"/>
                    <a:ext cx="6812" cy="7629"/>
                  </a:xfrm>
                  <a:custGeom>
                    <a:avLst/>
                    <a:gdLst>
                      <a:gd name="connsiteX0" fmla="*/ 0 w 6812"/>
                      <a:gd name="connsiteY0" fmla="*/ 7630 h 7629"/>
                      <a:gd name="connsiteX1" fmla="*/ 6812 w 6812"/>
                      <a:gd name="connsiteY1" fmla="*/ 0 h 7629"/>
                      <a:gd name="connsiteX2" fmla="*/ 0 w 6812"/>
                      <a:gd name="connsiteY2" fmla="*/ 7630 h 7629"/>
                    </a:gdLst>
                    <a:ahLst/>
                    <a:cxnLst>
                      <a:cxn ang="0">
                        <a:pos x="connsiteX0" y="connsiteY0"/>
                      </a:cxn>
                      <a:cxn ang="0">
                        <a:pos x="connsiteX1" y="connsiteY1"/>
                      </a:cxn>
                      <a:cxn ang="0">
                        <a:pos x="connsiteX2" y="connsiteY2"/>
                      </a:cxn>
                    </a:cxnLst>
                    <a:rect l="l" t="t" r="r" b="b"/>
                    <a:pathLst>
                      <a:path w="6812" h="7629">
                        <a:moveTo>
                          <a:pt x="0" y="7630"/>
                        </a:moveTo>
                        <a:cubicBezTo>
                          <a:pt x="2453" y="5177"/>
                          <a:pt x="4496" y="2589"/>
                          <a:pt x="6812" y="0"/>
                        </a:cubicBezTo>
                        <a:cubicBezTo>
                          <a:pt x="4632" y="2316"/>
                          <a:pt x="2453" y="4769"/>
                          <a:pt x="0" y="7630"/>
                        </a:cubicBezTo>
                        <a:close/>
                      </a:path>
                    </a:pathLst>
                  </a:custGeom>
                  <a:solidFill>
                    <a:srgbClr val="333333"/>
                  </a:solidFill>
                  <a:ln w="0" cap="flat">
                    <a:noFill/>
                    <a:prstDash val="solid"/>
                    <a:miter/>
                  </a:ln>
                </p:spPr>
                <p:txBody>
                  <a:bodyPr rtlCol="0" anchor="ctr"/>
                  <a:lstStyle/>
                  <a:p>
                    <a:endParaRPr lang="en-US"/>
                  </a:p>
                </p:txBody>
              </p:sp>
              <p:sp>
                <p:nvSpPr>
                  <p:cNvPr id="3727" name="Freeform: Shape 3726">
                    <a:extLst>
                      <a:ext uri="{FF2B5EF4-FFF2-40B4-BE49-F238E27FC236}">
                        <a16:creationId xmlns:a16="http://schemas.microsoft.com/office/drawing/2014/main" id="{609E899A-4295-EDAC-3F63-B65858731E63}"/>
                      </a:ext>
                    </a:extLst>
                  </p:cNvPr>
                  <p:cNvSpPr/>
                  <p:nvPr/>
                </p:nvSpPr>
                <p:spPr>
                  <a:xfrm>
                    <a:off x="20974832" y="1265314"/>
                    <a:ext cx="5177" cy="23618"/>
                  </a:xfrm>
                  <a:custGeom>
                    <a:avLst/>
                    <a:gdLst>
                      <a:gd name="connsiteX0" fmla="*/ 5177 w 5177"/>
                      <a:gd name="connsiteY0" fmla="*/ 5995 h 23618"/>
                      <a:gd name="connsiteX1" fmla="*/ 4768 w 5177"/>
                      <a:gd name="connsiteY1" fmla="*/ 0 h 23618"/>
                      <a:gd name="connsiteX2" fmla="*/ 0 w 5177"/>
                      <a:gd name="connsiteY2" fmla="*/ 21663 h 23618"/>
                      <a:gd name="connsiteX3" fmla="*/ 1226 w 5177"/>
                      <a:gd name="connsiteY3" fmla="*/ 23570 h 23618"/>
                      <a:gd name="connsiteX4" fmla="*/ 5177 w 5177"/>
                      <a:gd name="connsiteY4" fmla="*/ 5859 h 236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7" h="23618">
                        <a:moveTo>
                          <a:pt x="5177" y="5995"/>
                        </a:moveTo>
                        <a:cubicBezTo>
                          <a:pt x="3133" y="11853"/>
                          <a:pt x="5177" y="1226"/>
                          <a:pt x="4768" y="0"/>
                        </a:cubicBezTo>
                        <a:cubicBezTo>
                          <a:pt x="3677" y="7357"/>
                          <a:pt x="1635" y="14442"/>
                          <a:pt x="0" y="21663"/>
                        </a:cubicBezTo>
                        <a:cubicBezTo>
                          <a:pt x="544" y="21663"/>
                          <a:pt x="680" y="23979"/>
                          <a:pt x="1226" y="23570"/>
                        </a:cubicBezTo>
                        <a:lnTo>
                          <a:pt x="5177" y="5859"/>
                        </a:lnTo>
                        <a:close/>
                      </a:path>
                    </a:pathLst>
                  </a:custGeom>
                  <a:solidFill>
                    <a:srgbClr val="333333"/>
                  </a:solidFill>
                  <a:ln w="0" cap="flat">
                    <a:noFill/>
                    <a:prstDash val="solid"/>
                    <a:miter/>
                  </a:ln>
                </p:spPr>
                <p:txBody>
                  <a:bodyPr rtlCol="0" anchor="ctr"/>
                  <a:lstStyle/>
                  <a:p>
                    <a:endParaRPr lang="en-US"/>
                  </a:p>
                </p:txBody>
              </p:sp>
              <p:sp>
                <p:nvSpPr>
                  <p:cNvPr id="3728" name="Freeform: Shape 3727">
                    <a:extLst>
                      <a:ext uri="{FF2B5EF4-FFF2-40B4-BE49-F238E27FC236}">
                        <a16:creationId xmlns:a16="http://schemas.microsoft.com/office/drawing/2014/main" id="{0306C552-6761-D338-A4B5-D05A4E95A4C2}"/>
                      </a:ext>
                    </a:extLst>
                  </p:cNvPr>
                  <p:cNvSpPr/>
                  <p:nvPr/>
                </p:nvSpPr>
                <p:spPr>
                  <a:xfrm>
                    <a:off x="20972106" y="1287113"/>
                    <a:ext cx="2725" cy="11853"/>
                  </a:xfrm>
                  <a:custGeom>
                    <a:avLst/>
                    <a:gdLst>
                      <a:gd name="connsiteX0" fmla="*/ 273 w 2725"/>
                      <a:gd name="connsiteY0" fmla="*/ 5995 h 11853"/>
                      <a:gd name="connsiteX1" fmla="*/ 0 w 2725"/>
                      <a:gd name="connsiteY1" fmla="*/ 11853 h 11853"/>
                      <a:gd name="connsiteX2" fmla="*/ 2726 w 2725"/>
                      <a:gd name="connsiteY2" fmla="*/ 0 h 11853"/>
                      <a:gd name="connsiteX3" fmla="*/ 273 w 2725"/>
                      <a:gd name="connsiteY3" fmla="*/ 5995 h 11853"/>
                    </a:gdLst>
                    <a:ahLst/>
                    <a:cxnLst>
                      <a:cxn ang="0">
                        <a:pos x="connsiteX0" y="connsiteY0"/>
                      </a:cxn>
                      <a:cxn ang="0">
                        <a:pos x="connsiteX1" y="connsiteY1"/>
                      </a:cxn>
                      <a:cxn ang="0">
                        <a:pos x="connsiteX2" y="connsiteY2"/>
                      </a:cxn>
                      <a:cxn ang="0">
                        <a:pos x="connsiteX3" y="connsiteY3"/>
                      </a:cxn>
                    </a:cxnLst>
                    <a:rect l="l" t="t" r="r" b="b"/>
                    <a:pathLst>
                      <a:path w="2725" h="11853">
                        <a:moveTo>
                          <a:pt x="273" y="5995"/>
                        </a:moveTo>
                        <a:cubicBezTo>
                          <a:pt x="409" y="6812"/>
                          <a:pt x="273" y="9128"/>
                          <a:pt x="0" y="11853"/>
                        </a:cubicBezTo>
                        <a:lnTo>
                          <a:pt x="2726" y="0"/>
                        </a:lnTo>
                        <a:cubicBezTo>
                          <a:pt x="2726" y="0"/>
                          <a:pt x="1635" y="1226"/>
                          <a:pt x="273" y="5995"/>
                        </a:cubicBezTo>
                        <a:close/>
                      </a:path>
                    </a:pathLst>
                  </a:custGeom>
                  <a:solidFill>
                    <a:srgbClr val="333333"/>
                  </a:solidFill>
                  <a:ln w="0" cap="flat">
                    <a:noFill/>
                    <a:prstDash val="solid"/>
                    <a:miter/>
                  </a:ln>
                </p:spPr>
                <p:txBody>
                  <a:bodyPr rtlCol="0" anchor="ctr"/>
                  <a:lstStyle/>
                  <a:p>
                    <a:endParaRPr lang="en-US"/>
                  </a:p>
                </p:txBody>
              </p:sp>
              <p:sp>
                <p:nvSpPr>
                  <p:cNvPr id="3729" name="Freeform: Shape 3728">
                    <a:extLst>
                      <a:ext uri="{FF2B5EF4-FFF2-40B4-BE49-F238E27FC236}">
                        <a16:creationId xmlns:a16="http://schemas.microsoft.com/office/drawing/2014/main" id="{EBC03EF7-DC8E-184F-BFC1-5EEFDDE45C70}"/>
                      </a:ext>
                    </a:extLst>
                  </p:cNvPr>
                  <p:cNvSpPr/>
                  <p:nvPr/>
                </p:nvSpPr>
                <p:spPr>
                  <a:xfrm>
                    <a:off x="20998403" y="1297332"/>
                    <a:ext cx="1907" cy="10082"/>
                  </a:xfrm>
                  <a:custGeom>
                    <a:avLst/>
                    <a:gdLst>
                      <a:gd name="connsiteX0" fmla="*/ 1908 w 1907"/>
                      <a:gd name="connsiteY0" fmla="*/ 0 h 10082"/>
                      <a:gd name="connsiteX1" fmla="*/ 953 w 1907"/>
                      <a:gd name="connsiteY1" fmla="*/ 3951 h 10082"/>
                      <a:gd name="connsiteX2" fmla="*/ 0 w 1907"/>
                      <a:gd name="connsiteY2" fmla="*/ 10082 h 10082"/>
                      <a:gd name="connsiteX3" fmla="*/ 1908 w 1907"/>
                      <a:gd name="connsiteY3" fmla="*/ 0 h 10082"/>
                    </a:gdLst>
                    <a:ahLst/>
                    <a:cxnLst>
                      <a:cxn ang="0">
                        <a:pos x="connsiteX0" y="connsiteY0"/>
                      </a:cxn>
                      <a:cxn ang="0">
                        <a:pos x="connsiteX1" y="connsiteY1"/>
                      </a:cxn>
                      <a:cxn ang="0">
                        <a:pos x="connsiteX2" y="connsiteY2"/>
                      </a:cxn>
                      <a:cxn ang="0">
                        <a:pos x="connsiteX3" y="connsiteY3"/>
                      </a:cxn>
                    </a:cxnLst>
                    <a:rect l="l" t="t" r="r" b="b"/>
                    <a:pathLst>
                      <a:path w="1907" h="10082">
                        <a:moveTo>
                          <a:pt x="1908" y="0"/>
                        </a:moveTo>
                        <a:lnTo>
                          <a:pt x="953" y="3951"/>
                        </a:lnTo>
                        <a:lnTo>
                          <a:pt x="0" y="10082"/>
                        </a:lnTo>
                        <a:lnTo>
                          <a:pt x="1908" y="0"/>
                        </a:lnTo>
                        <a:close/>
                      </a:path>
                    </a:pathLst>
                  </a:custGeom>
                  <a:solidFill>
                    <a:srgbClr val="333333"/>
                  </a:solidFill>
                  <a:ln w="0" cap="flat">
                    <a:noFill/>
                    <a:prstDash val="solid"/>
                    <a:miter/>
                  </a:ln>
                </p:spPr>
                <p:txBody>
                  <a:bodyPr rtlCol="0" anchor="ctr"/>
                  <a:lstStyle/>
                  <a:p>
                    <a:endParaRPr lang="en-US"/>
                  </a:p>
                </p:txBody>
              </p:sp>
              <p:sp>
                <p:nvSpPr>
                  <p:cNvPr id="3730" name="Freeform: Shape 3729">
                    <a:extLst>
                      <a:ext uri="{FF2B5EF4-FFF2-40B4-BE49-F238E27FC236}">
                        <a16:creationId xmlns:a16="http://schemas.microsoft.com/office/drawing/2014/main" id="{5071AA7C-4C18-183A-8B69-B4B5232D5A56}"/>
                      </a:ext>
                    </a:extLst>
                  </p:cNvPr>
                  <p:cNvSpPr/>
                  <p:nvPr/>
                </p:nvSpPr>
                <p:spPr>
                  <a:xfrm>
                    <a:off x="20980144" y="1341612"/>
                    <a:ext cx="5586" cy="16349"/>
                  </a:xfrm>
                  <a:custGeom>
                    <a:avLst/>
                    <a:gdLst>
                      <a:gd name="connsiteX0" fmla="*/ 0 w 5586"/>
                      <a:gd name="connsiteY0" fmla="*/ 16349 h 16349"/>
                      <a:gd name="connsiteX1" fmla="*/ 5587 w 5586"/>
                      <a:gd name="connsiteY1" fmla="*/ 0 h 16349"/>
                      <a:gd name="connsiteX2" fmla="*/ 0 w 5586"/>
                      <a:gd name="connsiteY2" fmla="*/ 16349 h 16349"/>
                    </a:gdLst>
                    <a:ahLst/>
                    <a:cxnLst>
                      <a:cxn ang="0">
                        <a:pos x="connsiteX0" y="connsiteY0"/>
                      </a:cxn>
                      <a:cxn ang="0">
                        <a:pos x="connsiteX1" y="connsiteY1"/>
                      </a:cxn>
                      <a:cxn ang="0">
                        <a:pos x="connsiteX2" y="connsiteY2"/>
                      </a:cxn>
                    </a:cxnLst>
                    <a:rect l="l" t="t" r="r" b="b"/>
                    <a:pathLst>
                      <a:path w="5586" h="16349">
                        <a:moveTo>
                          <a:pt x="0" y="16349"/>
                        </a:moveTo>
                        <a:cubicBezTo>
                          <a:pt x="2317" y="11990"/>
                          <a:pt x="4770" y="2997"/>
                          <a:pt x="5587" y="0"/>
                        </a:cubicBezTo>
                        <a:cubicBezTo>
                          <a:pt x="2180" y="10082"/>
                          <a:pt x="3406" y="5586"/>
                          <a:pt x="0" y="16349"/>
                        </a:cubicBezTo>
                        <a:close/>
                      </a:path>
                    </a:pathLst>
                  </a:custGeom>
                  <a:solidFill>
                    <a:srgbClr val="333333"/>
                  </a:solidFill>
                  <a:ln w="0" cap="flat">
                    <a:noFill/>
                    <a:prstDash val="solid"/>
                    <a:miter/>
                  </a:ln>
                </p:spPr>
                <p:txBody>
                  <a:bodyPr rtlCol="0" anchor="ctr"/>
                  <a:lstStyle/>
                  <a:p>
                    <a:endParaRPr lang="en-US"/>
                  </a:p>
                </p:txBody>
              </p:sp>
              <p:sp>
                <p:nvSpPr>
                  <p:cNvPr id="3731" name="Freeform: Shape 3730">
                    <a:extLst>
                      <a:ext uri="{FF2B5EF4-FFF2-40B4-BE49-F238E27FC236}">
                        <a16:creationId xmlns:a16="http://schemas.microsoft.com/office/drawing/2014/main" id="{97486ED5-DB6B-39F1-2B6E-A158E8FD70BA}"/>
                      </a:ext>
                    </a:extLst>
                  </p:cNvPr>
                  <p:cNvSpPr/>
                  <p:nvPr/>
                </p:nvSpPr>
                <p:spPr>
                  <a:xfrm>
                    <a:off x="20989546" y="1348151"/>
                    <a:ext cx="2997" cy="10082"/>
                  </a:xfrm>
                  <a:custGeom>
                    <a:avLst/>
                    <a:gdLst>
                      <a:gd name="connsiteX0" fmla="*/ 2997 w 2997"/>
                      <a:gd name="connsiteY0" fmla="*/ 0 h 10082"/>
                      <a:gd name="connsiteX1" fmla="*/ 0 w 2997"/>
                      <a:gd name="connsiteY1" fmla="*/ 10082 h 10082"/>
                      <a:gd name="connsiteX2" fmla="*/ 409 w 2997"/>
                      <a:gd name="connsiteY2" fmla="*/ 9129 h 10082"/>
                      <a:gd name="connsiteX3" fmla="*/ 2997 w 2997"/>
                      <a:gd name="connsiteY3" fmla="*/ 0 h 10082"/>
                    </a:gdLst>
                    <a:ahLst/>
                    <a:cxnLst>
                      <a:cxn ang="0">
                        <a:pos x="connsiteX0" y="connsiteY0"/>
                      </a:cxn>
                      <a:cxn ang="0">
                        <a:pos x="connsiteX1" y="connsiteY1"/>
                      </a:cxn>
                      <a:cxn ang="0">
                        <a:pos x="connsiteX2" y="connsiteY2"/>
                      </a:cxn>
                      <a:cxn ang="0">
                        <a:pos x="connsiteX3" y="connsiteY3"/>
                      </a:cxn>
                    </a:cxnLst>
                    <a:rect l="l" t="t" r="r" b="b"/>
                    <a:pathLst>
                      <a:path w="2997" h="10082">
                        <a:moveTo>
                          <a:pt x="2997" y="0"/>
                        </a:moveTo>
                        <a:lnTo>
                          <a:pt x="0" y="10082"/>
                        </a:lnTo>
                        <a:lnTo>
                          <a:pt x="409" y="9129"/>
                        </a:lnTo>
                        <a:lnTo>
                          <a:pt x="2997" y="0"/>
                        </a:lnTo>
                        <a:close/>
                      </a:path>
                    </a:pathLst>
                  </a:custGeom>
                  <a:solidFill>
                    <a:srgbClr val="333333"/>
                  </a:solidFill>
                  <a:ln w="0" cap="flat">
                    <a:noFill/>
                    <a:prstDash val="solid"/>
                    <a:miter/>
                  </a:ln>
                </p:spPr>
                <p:txBody>
                  <a:bodyPr rtlCol="0" anchor="ctr"/>
                  <a:lstStyle/>
                  <a:p>
                    <a:endParaRPr lang="en-US"/>
                  </a:p>
                </p:txBody>
              </p:sp>
              <p:sp>
                <p:nvSpPr>
                  <p:cNvPr id="3732" name="Freeform: Shape 3731">
                    <a:extLst>
                      <a:ext uri="{FF2B5EF4-FFF2-40B4-BE49-F238E27FC236}">
                        <a16:creationId xmlns:a16="http://schemas.microsoft.com/office/drawing/2014/main" id="{9763DCC9-4CEB-1D1E-7386-6499951CC5EC}"/>
                      </a:ext>
                    </a:extLst>
                  </p:cNvPr>
                  <p:cNvSpPr/>
                  <p:nvPr/>
                </p:nvSpPr>
                <p:spPr>
                  <a:xfrm>
                    <a:off x="20789129" y="1591350"/>
                    <a:ext cx="3813" cy="2997"/>
                  </a:xfrm>
                  <a:custGeom>
                    <a:avLst/>
                    <a:gdLst>
                      <a:gd name="connsiteX0" fmla="*/ 3814 w 3813"/>
                      <a:gd name="connsiteY0" fmla="*/ 0 h 2997"/>
                      <a:gd name="connsiteX1" fmla="*/ 0 w 3813"/>
                      <a:gd name="connsiteY1" fmla="*/ 2997 h 2997"/>
                      <a:gd name="connsiteX2" fmla="*/ 3814 w 3813"/>
                      <a:gd name="connsiteY2" fmla="*/ 0 h 2997"/>
                    </a:gdLst>
                    <a:ahLst/>
                    <a:cxnLst>
                      <a:cxn ang="0">
                        <a:pos x="connsiteX0" y="connsiteY0"/>
                      </a:cxn>
                      <a:cxn ang="0">
                        <a:pos x="connsiteX1" y="connsiteY1"/>
                      </a:cxn>
                      <a:cxn ang="0">
                        <a:pos x="connsiteX2" y="connsiteY2"/>
                      </a:cxn>
                    </a:cxnLst>
                    <a:rect l="l" t="t" r="r" b="b"/>
                    <a:pathLst>
                      <a:path w="3813" h="2997">
                        <a:moveTo>
                          <a:pt x="3814" y="0"/>
                        </a:moveTo>
                        <a:cubicBezTo>
                          <a:pt x="2588" y="1090"/>
                          <a:pt x="1362" y="2044"/>
                          <a:pt x="0" y="2997"/>
                        </a:cubicBezTo>
                        <a:cubicBezTo>
                          <a:pt x="1771" y="1635"/>
                          <a:pt x="2861" y="681"/>
                          <a:pt x="3814" y="0"/>
                        </a:cubicBezTo>
                        <a:close/>
                      </a:path>
                    </a:pathLst>
                  </a:custGeom>
                  <a:solidFill>
                    <a:srgbClr val="333333"/>
                  </a:solidFill>
                  <a:ln w="0" cap="flat">
                    <a:noFill/>
                    <a:prstDash val="solid"/>
                    <a:miter/>
                  </a:ln>
                </p:spPr>
                <p:txBody>
                  <a:bodyPr rtlCol="0" anchor="ctr"/>
                  <a:lstStyle/>
                  <a:p>
                    <a:endParaRPr lang="en-US"/>
                  </a:p>
                </p:txBody>
              </p:sp>
              <p:sp>
                <p:nvSpPr>
                  <p:cNvPr id="3733" name="Freeform: Shape 3732">
                    <a:extLst>
                      <a:ext uri="{FF2B5EF4-FFF2-40B4-BE49-F238E27FC236}">
                        <a16:creationId xmlns:a16="http://schemas.microsoft.com/office/drawing/2014/main" id="{CC1F3AB4-0CA9-D758-D12E-2A093C7F8744}"/>
                      </a:ext>
                    </a:extLst>
                  </p:cNvPr>
                  <p:cNvSpPr/>
                  <p:nvPr/>
                </p:nvSpPr>
                <p:spPr>
                  <a:xfrm>
                    <a:off x="20742157" y="1523078"/>
                    <a:ext cx="115586" cy="101788"/>
                  </a:xfrm>
                  <a:custGeom>
                    <a:avLst/>
                    <a:gdLst>
                      <a:gd name="connsiteX0" fmla="*/ 111689 w 115586"/>
                      <a:gd name="connsiteY0" fmla="*/ 8733 h 101788"/>
                      <a:gd name="connsiteX1" fmla="*/ 114550 w 115586"/>
                      <a:gd name="connsiteY1" fmla="*/ 422 h 101788"/>
                      <a:gd name="connsiteX2" fmla="*/ 106648 w 115586"/>
                      <a:gd name="connsiteY2" fmla="*/ 10504 h 101788"/>
                      <a:gd name="connsiteX3" fmla="*/ 106919 w 115586"/>
                      <a:gd name="connsiteY3" fmla="*/ 9278 h 101788"/>
                      <a:gd name="connsiteX4" fmla="*/ 96157 w 115586"/>
                      <a:gd name="connsiteY4" fmla="*/ 20859 h 101788"/>
                      <a:gd name="connsiteX5" fmla="*/ 101062 w 115586"/>
                      <a:gd name="connsiteY5" fmla="*/ 18542 h 101788"/>
                      <a:gd name="connsiteX6" fmla="*/ 83758 w 115586"/>
                      <a:gd name="connsiteY6" fmla="*/ 32576 h 101788"/>
                      <a:gd name="connsiteX7" fmla="*/ 66727 w 115586"/>
                      <a:gd name="connsiteY7" fmla="*/ 48244 h 101788"/>
                      <a:gd name="connsiteX8" fmla="*/ 67953 w 115586"/>
                      <a:gd name="connsiteY8" fmla="*/ 46745 h 101788"/>
                      <a:gd name="connsiteX9" fmla="*/ 65502 w 115586"/>
                      <a:gd name="connsiteY9" fmla="*/ 49334 h 101788"/>
                      <a:gd name="connsiteX10" fmla="*/ 3782 w 115586"/>
                      <a:gd name="connsiteY10" fmla="*/ 97701 h 101788"/>
                      <a:gd name="connsiteX11" fmla="*/ 3373 w 115586"/>
                      <a:gd name="connsiteY11" fmla="*/ 101789 h 101788"/>
                      <a:gd name="connsiteX12" fmla="*/ 37843 w 115586"/>
                      <a:gd name="connsiteY12" fmla="*/ 76174 h 101788"/>
                      <a:gd name="connsiteX13" fmla="*/ 39751 w 115586"/>
                      <a:gd name="connsiteY13" fmla="*/ 75902 h 101788"/>
                      <a:gd name="connsiteX14" fmla="*/ 46427 w 115586"/>
                      <a:gd name="connsiteY14" fmla="*/ 68681 h 101788"/>
                      <a:gd name="connsiteX15" fmla="*/ 38933 w 115586"/>
                      <a:gd name="connsiteY15" fmla="*/ 73994 h 101788"/>
                      <a:gd name="connsiteX16" fmla="*/ 74085 w 115586"/>
                      <a:gd name="connsiteY16" fmla="*/ 43884 h 101788"/>
                      <a:gd name="connsiteX17" fmla="*/ 49833 w 115586"/>
                      <a:gd name="connsiteY17" fmla="*/ 66910 h 101788"/>
                      <a:gd name="connsiteX18" fmla="*/ 50922 w 115586"/>
                      <a:gd name="connsiteY18" fmla="*/ 68136 h 101788"/>
                      <a:gd name="connsiteX19" fmla="*/ 82260 w 115586"/>
                      <a:gd name="connsiteY19" fmla="*/ 40205 h 101788"/>
                      <a:gd name="connsiteX20" fmla="*/ 111826 w 115586"/>
                      <a:gd name="connsiteY20" fmla="*/ 8596 h 10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5586" h="101788">
                        <a:moveTo>
                          <a:pt x="111689" y="8733"/>
                        </a:moveTo>
                        <a:cubicBezTo>
                          <a:pt x="94930" y="25491"/>
                          <a:pt x="120953" y="-3802"/>
                          <a:pt x="114550" y="422"/>
                        </a:cubicBezTo>
                        <a:lnTo>
                          <a:pt x="106648" y="10504"/>
                        </a:lnTo>
                        <a:lnTo>
                          <a:pt x="106919" y="9278"/>
                        </a:lnTo>
                        <a:cubicBezTo>
                          <a:pt x="103649" y="13229"/>
                          <a:pt x="99699" y="17044"/>
                          <a:pt x="96157" y="20859"/>
                        </a:cubicBezTo>
                        <a:cubicBezTo>
                          <a:pt x="99154" y="19087"/>
                          <a:pt x="100925" y="17452"/>
                          <a:pt x="101062" y="18542"/>
                        </a:cubicBezTo>
                        <a:cubicBezTo>
                          <a:pt x="85938" y="33529"/>
                          <a:pt x="95475" y="22902"/>
                          <a:pt x="83758" y="32576"/>
                        </a:cubicBezTo>
                        <a:cubicBezTo>
                          <a:pt x="78308" y="38026"/>
                          <a:pt x="72450" y="43067"/>
                          <a:pt x="66727" y="48244"/>
                        </a:cubicBezTo>
                        <a:lnTo>
                          <a:pt x="67953" y="46745"/>
                        </a:lnTo>
                        <a:cubicBezTo>
                          <a:pt x="66455" y="48108"/>
                          <a:pt x="65911" y="48653"/>
                          <a:pt x="65502" y="49334"/>
                        </a:cubicBezTo>
                        <a:cubicBezTo>
                          <a:pt x="46836" y="67455"/>
                          <a:pt x="25172" y="82578"/>
                          <a:pt x="3782" y="97701"/>
                        </a:cubicBezTo>
                        <a:cubicBezTo>
                          <a:pt x="-7662" y="106421"/>
                          <a:pt x="11276" y="94568"/>
                          <a:pt x="3373" y="101789"/>
                        </a:cubicBezTo>
                        <a:cubicBezTo>
                          <a:pt x="16997" y="92251"/>
                          <a:pt x="38116" y="78899"/>
                          <a:pt x="37843" y="76174"/>
                        </a:cubicBezTo>
                        <a:cubicBezTo>
                          <a:pt x="37571" y="76719"/>
                          <a:pt x="37025" y="77809"/>
                          <a:pt x="39751" y="75902"/>
                        </a:cubicBezTo>
                        <a:lnTo>
                          <a:pt x="46427" y="68681"/>
                        </a:lnTo>
                        <a:lnTo>
                          <a:pt x="38933" y="73994"/>
                        </a:lnTo>
                        <a:cubicBezTo>
                          <a:pt x="46018" y="67182"/>
                          <a:pt x="69181" y="46882"/>
                          <a:pt x="74085" y="43884"/>
                        </a:cubicBezTo>
                        <a:cubicBezTo>
                          <a:pt x="61141" y="55874"/>
                          <a:pt x="69181" y="51650"/>
                          <a:pt x="49833" y="66910"/>
                        </a:cubicBezTo>
                        <a:cubicBezTo>
                          <a:pt x="51059" y="66637"/>
                          <a:pt x="55147" y="64457"/>
                          <a:pt x="50922" y="68136"/>
                        </a:cubicBezTo>
                        <a:cubicBezTo>
                          <a:pt x="61686" y="58462"/>
                          <a:pt x="71905" y="49334"/>
                          <a:pt x="82260" y="40205"/>
                        </a:cubicBezTo>
                        <a:cubicBezTo>
                          <a:pt x="92069" y="30805"/>
                          <a:pt x="102424" y="20450"/>
                          <a:pt x="111826" y="8596"/>
                        </a:cubicBezTo>
                        <a:close/>
                      </a:path>
                    </a:pathLst>
                  </a:custGeom>
                  <a:solidFill>
                    <a:srgbClr val="333333"/>
                  </a:solidFill>
                  <a:ln w="0" cap="flat">
                    <a:noFill/>
                    <a:prstDash val="solid"/>
                    <a:miter/>
                  </a:ln>
                </p:spPr>
                <p:txBody>
                  <a:bodyPr rtlCol="0" anchor="ctr"/>
                  <a:lstStyle/>
                  <a:p>
                    <a:endParaRPr lang="en-US"/>
                  </a:p>
                </p:txBody>
              </p:sp>
              <p:sp>
                <p:nvSpPr>
                  <p:cNvPr id="3734" name="Freeform: Shape 3733">
                    <a:extLst>
                      <a:ext uri="{FF2B5EF4-FFF2-40B4-BE49-F238E27FC236}">
                        <a16:creationId xmlns:a16="http://schemas.microsoft.com/office/drawing/2014/main" id="{4FE300C6-097A-3411-A284-2E30135EB1B4}"/>
                      </a:ext>
                    </a:extLst>
                  </p:cNvPr>
                  <p:cNvSpPr/>
                  <p:nvPr/>
                </p:nvSpPr>
                <p:spPr>
                  <a:xfrm>
                    <a:off x="20613463" y="1693807"/>
                    <a:ext cx="181" cy="300"/>
                  </a:xfrm>
                  <a:custGeom>
                    <a:avLst/>
                    <a:gdLst>
                      <a:gd name="connsiteX0" fmla="*/ 182 w 181"/>
                      <a:gd name="connsiteY0" fmla="*/ 272 h 300"/>
                      <a:gd name="connsiteX1" fmla="*/ 182 w 181"/>
                      <a:gd name="connsiteY1" fmla="*/ 0 h 300"/>
                      <a:gd name="connsiteX2" fmla="*/ 182 w 181"/>
                      <a:gd name="connsiteY2" fmla="*/ 272 h 300"/>
                    </a:gdLst>
                    <a:ahLst/>
                    <a:cxnLst>
                      <a:cxn ang="0">
                        <a:pos x="connsiteX0" y="connsiteY0"/>
                      </a:cxn>
                      <a:cxn ang="0">
                        <a:pos x="connsiteX1" y="connsiteY1"/>
                      </a:cxn>
                      <a:cxn ang="0">
                        <a:pos x="connsiteX2" y="connsiteY2"/>
                      </a:cxn>
                    </a:cxnLst>
                    <a:rect l="l" t="t" r="r" b="b"/>
                    <a:pathLst>
                      <a:path w="181" h="300">
                        <a:moveTo>
                          <a:pt x="182" y="272"/>
                        </a:moveTo>
                        <a:lnTo>
                          <a:pt x="182" y="0"/>
                        </a:lnTo>
                        <a:cubicBezTo>
                          <a:pt x="182" y="0"/>
                          <a:pt x="-227" y="409"/>
                          <a:pt x="182" y="272"/>
                        </a:cubicBezTo>
                        <a:close/>
                      </a:path>
                    </a:pathLst>
                  </a:custGeom>
                  <a:solidFill>
                    <a:srgbClr val="333333"/>
                  </a:solidFill>
                  <a:ln w="0" cap="flat">
                    <a:noFill/>
                    <a:prstDash val="solid"/>
                    <a:miter/>
                  </a:ln>
                </p:spPr>
                <p:txBody>
                  <a:bodyPr rtlCol="0" anchor="ctr"/>
                  <a:lstStyle/>
                  <a:p>
                    <a:endParaRPr lang="en-US"/>
                  </a:p>
                </p:txBody>
              </p:sp>
              <p:sp>
                <p:nvSpPr>
                  <p:cNvPr id="3735" name="Freeform: Shape 3734">
                    <a:extLst>
                      <a:ext uri="{FF2B5EF4-FFF2-40B4-BE49-F238E27FC236}">
                        <a16:creationId xmlns:a16="http://schemas.microsoft.com/office/drawing/2014/main" id="{B142B8C7-2BF7-39E9-9CCC-78CF3BD33992}"/>
                      </a:ext>
                    </a:extLst>
                  </p:cNvPr>
                  <p:cNvSpPr/>
                  <p:nvPr/>
                </p:nvSpPr>
                <p:spPr>
                  <a:xfrm>
                    <a:off x="20613781" y="1683044"/>
                    <a:ext cx="21389" cy="10627"/>
                  </a:xfrm>
                  <a:custGeom>
                    <a:avLst/>
                    <a:gdLst>
                      <a:gd name="connsiteX0" fmla="*/ 8991 w 21389"/>
                      <a:gd name="connsiteY0" fmla="*/ 7494 h 10627"/>
                      <a:gd name="connsiteX1" fmla="*/ 21390 w 21389"/>
                      <a:gd name="connsiteY1" fmla="*/ 0 h 10627"/>
                      <a:gd name="connsiteX2" fmla="*/ 953 w 21389"/>
                      <a:gd name="connsiteY2" fmla="*/ 8856 h 10627"/>
                      <a:gd name="connsiteX3" fmla="*/ 0 w 21389"/>
                      <a:gd name="connsiteY3" fmla="*/ 10627 h 10627"/>
                      <a:gd name="connsiteX4" fmla="*/ 11717 w 21389"/>
                      <a:gd name="connsiteY4" fmla="*/ 5314 h 10627"/>
                      <a:gd name="connsiteX5" fmla="*/ 9127 w 21389"/>
                      <a:gd name="connsiteY5" fmla="*/ 7357 h 10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89" h="10627">
                        <a:moveTo>
                          <a:pt x="8991" y="7494"/>
                        </a:moveTo>
                        <a:lnTo>
                          <a:pt x="21390" y="0"/>
                        </a:lnTo>
                        <a:cubicBezTo>
                          <a:pt x="14578" y="2997"/>
                          <a:pt x="7902" y="6131"/>
                          <a:pt x="953" y="8856"/>
                        </a:cubicBezTo>
                        <a:lnTo>
                          <a:pt x="0" y="10627"/>
                        </a:lnTo>
                        <a:cubicBezTo>
                          <a:pt x="1635" y="9537"/>
                          <a:pt x="8718" y="6131"/>
                          <a:pt x="11717" y="5314"/>
                        </a:cubicBezTo>
                        <a:lnTo>
                          <a:pt x="9127" y="7357"/>
                        </a:lnTo>
                        <a:close/>
                      </a:path>
                    </a:pathLst>
                  </a:custGeom>
                  <a:solidFill>
                    <a:srgbClr val="333333"/>
                  </a:solidFill>
                  <a:ln w="0" cap="flat">
                    <a:noFill/>
                    <a:prstDash val="solid"/>
                    <a:miter/>
                  </a:ln>
                </p:spPr>
                <p:txBody>
                  <a:bodyPr rtlCol="0" anchor="ctr"/>
                  <a:lstStyle/>
                  <a:p>
                    <a:endParaRPr lang="en-US"/>
                  </a:p>
                </p:txBody>
              </p:sp>
              <p:sp>
                <p:nvSpPr>
                  <p:cNvPr id="3736" name="Freeform: Shape 3735">
                    <a:extLst>
                      <a:ext uri="{FF2B5EF4-FFF2-40B4-BE49-F238E27FC236}">
                        <a16:creationId xmlns:a16="http://schemas.microsoft.com/office/drawing/2014/main" id="{3E587CAF-71A7-03F0-5239-10DC2DC30536}"/>
                      </a:ext>
                    </a:extLst>
                  </p:cNvPr>
                  <p:cNvSpPr/>
                  <p:nvPr/>
                </p:nvSpPr>
                <p:spPr>
                  <a:xfrm>
                    <a:off x="20635034" y="1675278"/>
                    <a:ext cx="14986" cy="9752"/>
                  </a:xfrm>
                  <a:custGeom>
                    <a:avLst/>
                    <a:gdLst>
                      <a:gd name="connsiteX0" fmla="*/ 14714 w 14986"/>
                      <a:gd name="connsiteY0" fmla="*/ 0 h 9752"/>
                      <a:gd name="connsiteX1" fmla="*/ 11717 w 14986"/>
                      <a:gd name="connsiteY1" fmla="*/ 4496 h 9752"/>
                      <a:gd name="connsiteX2" fmla="*/ 0 w 14986"/>
                      <a:gd name="connsiteY2" fmla="*/ 9673 h 9752"/>
                      <a:gd name="connsiteX3" fmla="*/ 14987 w 14986"/>
                      <a:gd name="connsiteY3" fmla="*/ 3270 h 9752"/>
                      <a:gd name="connsiteX4" fmla="*/ 14987 w 14986"/>
                      <a:gd name="connsiteY4" fmla="*/ 0 h 97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86" h="9752">
                        <a:moveTo>
                          <a:pt x="14714" y="0"/>
                        </a:moveTo>
                        <a:cubicBezTo>
                          <a:pt x="4632" y="5314"/>
                          <a:pt x="5723" y="6404"/>
                          <a:pt x="11717" y="4496"/>
                        </a:cubicBezTo>
                        <a:cubicBezTo>
                          <a:pt x="2317" y="9401"/>
                          <a:pt x="5996" y="5177"/>
                          <a:pt x="0" y="9673"/>
                        </a:cubicBezTo>
                        <a:cubicBezTo>
                          <a:pt x="682" y="10491"/>
                          <a:pt x="12399" y="4769"/>
                          <a:pt x="14987" y="3270"/>
                        </a:cubicBezTo>
                        <a:lnTo>
                          <a:pt x="14987" y="0"/>
                        </a:lnTo>
                        <a:close/>
                      </a:path>
                    </a:pathLst>
                  </a:custGeom>
                  <a:solidFill>
                    <a:srgbClr val="333333"/>
                  </a:solidFill>
                  <a:ln w="0" cap="flat">
                    <a:noFill/>
                    <a:prstDash val="solid"/>
                    <a:miter/>
                  </a:ln>
                </p:spPr>
                <p:txBody>
                  <a:bodyPr rtlCol="0" anchor="ctr"/>
                  <a:lstStyle/>
                  <a:p>
                    <a:endParaRPr lang="en-US"/>
                  </a:p>
                </p:txBody>
              </p:sp>
              <p:sp>
                <p:nvSpPr>
                  <p:cNvPr id="3737" name="Freeform: Shape 3736">
                    <a:extLst>
                      <a:ext uri="{FF2B5EF4-FFF2-40B4-BE49-F238E27FC236}">
                        <a16:creationId xmlns:a16="http://schemas.microsoft.com/office/drawing/2014/main" id="{DEB7405A-B52D-456A-2029-3CCCB96159CE}"/>
                      </a:ext>
                    </a:extLst>
                  </p:cNvPr>
                  <p:cNvSpPr/>
                  <p:nvPr/>
                </p:nvSpPr>
                <p:spPr>
                  <a:xfrm>
                    <a:off x="20722096" y="1634540"/>
                    <a:ext cx="6812" cy="4087"/>
                  </a:xfrm>
                  <a:custGeom>
                    <a:avLst/>
                    <a:gdLst>
                      <a:gd name="connsiteX0" fmla="*/ 2453 w 6812"/>
                      <a:gd name="connsiteY0" fmla="*/ 1907 h 4087"/>
                      <a:gd name="connsiteX1" fmla="*/ 0 w 6812"/>
                      <a:gd name="connsiteY1" fmla="*/ 4087 h 4087"/>
                      <a:gd name="connsiteX2" fmla="*/ 6812 w 6812"/>
                      <a:gd name="connsiteY2" fmla="*/ 0 h 4087"/>
                      <a:gd name="connsiteX3" fmla="*/ 2453 w 6812"/>
                      <a:gd name="connsiteY3" fmla="*/ 1907 h 4087"/>
                    </a:gdLst>
                    <a:ahLst/>
                    <a:cxnLst>
                      <a:cxn ang="0">
                        <a:pos x="connsiteX0" y="connsiteY0"/>
                      </a:cxn>
                      <a:cxn ang="0">
                        <a:pos x="connsiteX1" y="connsiteY1"/>
                      </a:cxn>
                      <a:cxn ang="0">
                        <a:pos x="connsiteX2" y="connsiteY2"/>
                      </a:cxn>
                      <a:cxn ang="0">
                        <a:pos x="connsiteX3" y="connsiteY3"/>
                      </a:cxn>
                    </a:cxnLst>
                    <a:rect l="l" t="t" r="r" b="b"/>
                    <a:pathLst>
                      <a:path w="6812" h="4087">
                        <a:moveTo>
                          <a:pt x="2453" y="1907"/>
                        </a:moveTo>
                        <a:lnTo>
                          <a:pt x="0" y="4087"/>
                        </a:lnTo>
                        <a:lnTo>
                          <a:pt x="6812" y="0"/>
                        </a:lnTo>
                        <a:lnTo>
                          <a:pt x="2453" y="1907"/>
                        </a:lnTo>
                        <a:close/>
                      </a:path>
                    </a:pathLst>
                  </a:custGeom>
                  <a:solidFill>
                    <a:srgbClr val="333333"/>
                  </a:solidFill>
                  <a:ln w="0" cap="flat">
                    <a:noFill/>
                    <a:prstDash val="solid"/>
                    <a:miter/>
                  </a:ln>
                </p:spPr>
                <p:txBody>
                  <a:bodyPr rtlCol="0" anchor="ctr"/>
                  <a:lstStyle/>
                  <a:p>
                    <a:endParaRPr lang="en-US"/>
                  </a:p>
                </p:txBody>
              </p:sp>
              <p:sp>
                <p:nvSpPr>
                  <p:cNvPr id="3738" name="Freeform: Shape 3737">
                    <a:extLst>
                      <a:ext uri="{FF2B5EF4-FFF2-40B4-BE49-F238E27FC236}">
                        <a16:creationId xmlns:a16="http://schemas.microsoft.com/office/drawing/2014/main" id="{3C9BF2EA-626A-BEE2-F07B-39B1D8E8AF93}"/>
                      </a:ext>
                    </a:extLst>
                  </p:cNvPr>
                  <p:cNvSpPr/>
                  <p:nvPr/>
                </p:nvSpPr>
                <p:spPr>
                  <a:xfrm>
                    <a:off x="20715283" y="1638627"/>
                    <a:ext cx="6812" cy="4176"/>
                  </a:xfrm>
                  <a:custGeom>
                    <a:avLst/>
                    <a:gdLst>
                      <a:gd name="connsiteX0" fmla="*/ 6812 w 6812"/>
                      <a:gd name="connsiteY0" fmla="*/ 0 h 4176"/>
                      <a:gd name="connsiteX1" fmla="*/ 0 w 6812"/>
                      <a:gd name="connsiteY1" fmla="*/ 4087 h 4176"/>
                      <a:gd name="connsiteX2" fmla="*/ 2724 w 6812"/>
                      <a:gd name="connsiteY2" fmla="*/ 3951 h 4176"/>
                      <a:gd name="connsiteX3" fmla="*/ 6812 w 6812"/>
                      <a:gd name="connsiteY3" fmla="*/ 136 h 4176"/>
                    </a:gdLst>
                    <a:ahLst/>
                    <a:cxnLst>
                      <a:cxn ang="0">
                        <a:pos x="connsiteX0" y="connsiteY0"/>
                      </a:cxn>
                      <a:cxn ang="0">
                        <a:pos x="connsiteX1" y="connsiteY1"/>
                      </a:cxn>
                      <a:cxn ang="0">
                        <a:pos x="connsiteX2" y="connsiteY2"/>
                      </a:cxn>
                      <a:cxn ang="0">
                        <a:pos x="connsiteX3" y="connsiteY3"/>
                      </a:cxn>
                    </a:cxnLst>
                    <a:rect l="l" t="t" r="r" b="b"/>
                    <a:pathLst>
                      <a:path w="6812" h="4176">
                        <a:moveTo>
                          <a:pt x="6812" y="0"/>
                        </a:moveTo>
                        <a:lnTo>
                          <a:pt x="0" y="4087"/>
                        </a:lnTo>
                        <a:cubicBezTo>
                          <a:pt x="682" y="4087"/>
                          <a:pt x="1362" y="4360"/>
                          <a:pt x="2724" y="3951"/>
                        </a:cubicBezTo>
                        <a:lnTo>
                          <a:pt x="6812" y="136"/>
                        </a:lnTo>
                        <a:close/>
                      </a:path>
                    </a:pathLst>
                  </a:custGeom>
                  <a:solidFill>
                    <a:srgbClr val="333333"/>
                  </a:solidFill>
                  <a:ln w="0" cap="flat">
                    <a:noFill/>
                    <a:prstDash val="solid"/>
                    <a:miter/>
                  </a:ln>
                </p:spPr>
                <p:txBody>
                  <a:bodyPr rtlCol="0" anchor="ctr"/>
                  <a:lstStyle/>
                  <a:p>
                    <a:endParaRPr lang="en-US"/>
                  </a:p>
                </p:txBody>
              </p:sp>
              <p:sp>
                <p:nvSpPr>
                  <p:cNvPr id="3739" name="Freeform: Shape 3738">
                    <a:extLst>
                      <a:ext uri="{FF2B5EF4-FFF2-40B4-BE49-F238E27FC236}">
                        <a16:creationId xmlns:a16="http://schemas.microsoft.com/office/drawing/2014/main" id="{D395CC1D-2505-DAD3-55C1-F26424FB05ED}"/>
                      </a:ext>
                    </a:extLst>
                  </p:cNvPr>
                  <p:cNvSpPr/>
                  <p:nvPr/>
                </p:nvSpPr>
                <p:spPr>
                  <a:xfrm>
                    <a:off x="20687081" y="1652252"/>
                    <a:ext cx="10218" cy="5177"/>
                  </a:xfrm>
                  <a:custGeom>
                    <a:avLst/>
                    <a:gdLst>
                      <a:gd name="connsiteX0" fmla="*/ 10218 w 10218"/>
                      <a:gd name="connsiteY0" fmla="*/ 0 h 5177"/>
                      <a:gd name="connsiteX1" fmla="*/ 0 w 10218"/>
                      <a:gd name="connsiteY1" fmla="*/ 5177 h 5177"/>
                      <a:gd name="connsiteX2" fmla="*/ 10218 w 10218"/>
                      <a:gd name="connsiteY2" fmla="*/ 0 h 5177"/>
                    </a:gdLst>
                    <a:ahLst/>
                    <a:cxnLst>
                      <a:cxn ang="0">
                        <a:pos x="connsiteX0" y="connsiteY0"/>
                      </a:cxn>
                      <a:cxn ang="0">
                        <a:pos x="connsiteX1" y="connsiteY1"/>
                      </a:cxn>
                      <a:cxn ang="0">
                        <a:pos x="connsiteX2" y="connsiteY2"/>
                      </a:cxn>
                    </a:cxnLst>
                    <a:rect l="l" t="t" r="r" b="b"/>
                    <a:pathLst>
                      <a:path w="10218" h="5177">
                        <a:moveTo>
                          <a:pt x="10218" y="0"/>
                        </a:moveTo>
                        <a:cubicBezTo>
                          <a:pt x="7356" y="1499"/>
                          <a:pt x="4086" y="3270"/>
                          <a:pt x="0" y="5177"/>
                        </a:cubicBezTo>
                        <a:cubicBezTo>
                          <a:pt x="3541" y="3542"/>
                          <a:pt x="6947" y="1771"/>
                          <a:pt x="10218" y="0"/>
                        </a:cubicBezTo>
                        <a:close/>
                      </a:path>
                    </a:pathLst>
                  </a:custGeom>
                  <a:solidFill>
                    <a:srgbClr val="333333"/>
                  </a:solidFill>
                  <a:ln w="0" cap="flat">
                    <a:noFill/>
                    <a:prstDash val="solid"/>
                    <a:miter/>
                  </a:ln>
                </p:spPr>
                <p:txBody>
                  <a:bodyPr rtlCol="0" anchor="ctr"/>
                  <a:lstStyle/>
                  <a:p>
                    <a:endParaRPr lang="en-US"/>
                  </a:p>
                </p:txBody>
              </p:sp>
              <p:sp>
                <p:nvSpPr>
                  <p:cNvPr id="3740" name="Freeform: Shape 3739">
                    <a:extLst>
                      <a:ext uri="{FF2B5EF4-FFF2-40B4-BE49-F238E27FC236}">
                        <a16:creationId xmlns:a16="http://schemas.microsoft.com/office/drawing/2014/main" id="{698AAE6A-80F0-0FDB-9CFA-6AC21FB55719}"/>
                      </a:ext>
                    </a:extLst>
                  </p:cNvPr>
                  <p:cNvSpPr/>
                  <p:nvPr/>
                </p:nvSpPr>
                <p:spPr>
                  <a:xfrm>
                    <a:off x="20697300" y="1648301"/>
                    <a:ext cx="8038" cy="3951"/>
                  </a:xfrm>
                  <a:custGeom>
                    <a:avLst/>
                    <a:gdLst>
                      <a:gd name="connsiteX0" fmla="*/ 7902 w 8038"/>
                      <a:gd name="connsiteY0" fmla="*/ 0 h 3951"/>
                      <a:gd name="connsiteX1" fmla="*/ 7629 w 8038"/>
                      <a:gd name="connsiteY1" fmla="*/ 0 h 3951"/>
                      <a:gd name="connsiteX2" fmla="*/ 0 w 8038"/>
                      <a:gd name="connsiteY2" fmla="*/ 3951 h 3951"/>
                      <a:gd name="connsiteX3" fmla="*/ 8038 w 8038"/>
                      <a:gd name="connsiteY3" fmla="*/ 0 h 3951"/>
                    </a:gdLst>
                    <a:ahLst/>
                    <a:cxnLst>
                      <a:cxn ang="0">
                        <a:pos x="connsiteX0" y="connsiteY0"/>
                      </a:cxn>
                      <a:cxn ang="0">
                        <a:pos x="connsiteX1" y="connsiteY1"/>
                      </a:cxn>
                      <a:cxn ang="0">
                        <a:pos x="connsiteX2" y="connsiteY2"/>
                      </a:cxn>
                      <a:cxn ang="0">
                        <a:pos x="connsiteX3" y="connsiteY3"/>
                      </a:cxn>
                    </a:cxnLst>
                    <a:rect l="l" t="t" r="r" b="b"/>
                    <a:pathLst>
                      <a:path w="8038" h="3951">
                        <a:moveTo>
                          <a:pt x="7902" y="0"/>
                        </a:moveTo>
                        <a:lnTo>
                          <a:pt x="7629" y="0"/>
                        </a:lnTo>
                        <a:cubicBezTo>
                          <a:pt x="7629" y="0"/>
                          <a:pt x="0" y="3951"/>
                          <a:pt x="0" y="3951"/>
                        </a:cubicBezTo>
                        <a:cubicBezTo>
                          <a:pt x="2861" y="2589"/>
                          <a:pt x="5449" y="1226"/>
                          <a:pt x="8038" y="0"/>
                        </a:cubicBezTo>
                        <a:close/>
                      </a:path>
                    </a:pathLst>
                  </a:custGeom>
                  <a:solidFill>
                    <a:srgbClr val="333333"/>
                  </a:solidFill>
                  <a:ln w="0" cap="flat">
                    <a:noFill/>
                    <a:prstDash val="solid"/>
                    <a:miter/>
                  </a:ln>
                </p:spPr>
                <p:txBody>
                  <a:bodyPr rtlCol="0" anchor="ctr"/>
                  <a:lstStyle/>
                  <a:p>
                    <a:endParaRPr lang="en-US"/>
                  </a:p>
                </p:txBody>
              </p:sp>
              <p:sp>
                <p:nvSpPr>
                  <p:cNvPr id="3741" name="Freeform: Shape 3740">
                    <a:extLst>
                      <a:ext uri="{FF2B5EF4-FFF2-40B4-BE49-F238E27FC236}">
                        <a16:creationId xmlns:a16="http://schemas.microsoft.com/office/drawing/2014/main" id="{ED0BEDFB-9109-9215-DEA5-AEA5936237F6}"/>
                      </a:ext>
                    </a:extLst>
                  </p:cNvPr>
                  <p:cNvSpPr/>
                  <p:nvPr/>
                </p:nvSpPr>
                <p:spPr>
                  <a:xfrm>
                    <a:off x="20702068" y="1642599"/>
                    <a:ext cx="13215" cy="5702"/>
                  </a:xfrm>
                  <a:custGeom>
                    <a:avLst/>
                    <a:gdLst>
                      <a:gd name="connsiteX0" fmla="*/ 13215 w 13215"/>
                      <a:gd name="connsiteY0" fmla="*/ 116 h 5702"/>
                      <a:gd name="connsiteX1" fmla="*/ 0 w 13215"/>
                      <a:gd name="connsiteY1" fmla="*/ 5293 h 5702"/>
                      <a:gd name="connsiteX2" fmla="*/ 2724 w 13215"/>
                      <a:gd name="connsiteY2" fmla="*/ 5702 h 5702"/>
                      <a:gd name="connsiteX3" fmla="*/ 13215 w 13215"/>
                      <a:gd name="connsiteY3" fmla="*/ 116 h 5702"/>
                    </a:gdLst>
                    <a:ahLst/>
                    <a:cxnLst>
                      <a:cxn ang="0">
                        <a:pos x="connsiteX0" y="connsiteY0"/>
                      </a:cxn>
                      <a:cxn ang="0">
                        <a:pos x="connsiteX1" y="connsiteY1"/>
                      </a:cxn>
                      <a:cxn ang="0">
                        <a:pos x="connsiteX2" y="connsiteY2"/>
                      </a:cxn>
                      <a:cxn ang="0">
                        <a:pos x="connsiteX3" y="connsiteY3"/>
                      </a:cxn>
                    </a:cxnLst>
                    <a:rect l="l" t="t" r="r" b="b"/>
                    <a:pathLst>
                      <a:path w="13215" h="5702">
                        <a:moveTo>
                          <a:pt x="13215" y="116"/>
                        </a:moveTo>
                        <a:cubicBezTo>
                          <a:pt x="11581" y="-156"/>
                          <a:pt x="9673" y="-429"/>
                          <a:pt x="0" y="5293"/>
                        </a:cubicBezTo>
                        <a:lnTo>
                          <a:pt x="2724" y="5702"/>
                        </a:lnTo>
                        <a:lnTo>
                          <a:pt x="13215" y="116"/>
                        </a:lnTo>
                        <a:close/>
                      </a:path>
                    </a:pathLst>
                  </a:custGeom>
                  <a:solidFill>
                    <a:srgbClr val="333333"/>
                  </a:solidFill>
                  <a:ln w="0" cap="flat">
                    <a:noFill/>
                    <a:prstDash val="solid"/>
                    <a:miter/>
                  </a:ln>
                </p:spPr>
                <p:txBody>
                  <a:bodyPr rtlCol="0" anchor="ctr"/>
                  <a:lstStyle/>
                  <a:p>
                    <a:endParaRPr lang="en-US"/>
                  </a:p>
                </p:txBody>
              </p:sp>
              <p:sp>
                <p:nvSpPr>
                  <p:cNvPr id="3742" name="Freeform: Shape 3741">
                    <a:extLst>
                      <a:ext uri="{FF2B5EF4-FFF2-40B4-BE49-F238E27FC236}">
                        <a16:creationId xmlns:a16="http://schemas.microsoft.com/office/drawing/2014/main" id="{32239CC0-C248-7DC9-9F50-F06855A58BCD}"/>
                      </a:ext>
                    </a:extLst>
                  </p:cNvPr>
                  <p:cNvSpPr/>
                  <p:nvPr/>
                </p:nvSpPr>
                <p:spPr>
                  <a:xfrm>
                    <a:off x="20959436" y="1417092"/>
                    <a:ext cx="4086" cy="9537"/>
                  </a:xfrm>
                  <a:custGeom>
                    <a:avLst/>
                    <a:gdLst>
                      <a:gd name="connsiteX0" fmla="*/ 3543 w 4086"/>
                      <a:gd name="connsiteY0" fmla="*/ 817 h 9537"/>
                      <a:gd name="connsiteX1" fmla="*/ 0 w 4086"/>
                      <a:gd name="connsiteY1" fmla="*/ 9537 h 9537"/>
                      <a:gd name="connsiteX2" fmla="*/ 544 w 4086"/>
                      <a:gd name="connsiteY2" fmla="*/ 8720 h 9537"/>
                      <a:gd name="connsiteX3" fmla="*/ 4086 w 4086"/>
                      <a:gd name="connsiteY3" fmla="*/ 0 h 9537"/>
                      <a:gd name="connsiteX4" fmla="*/ 3543 w 4086"/>
                      <a:gd name="connsiteY4" fmla="*/ 817 h 95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86" h="9537">
                        <a:moveTo>
                          <a:pt x="3543" y="817"/>
                        </a:moveTo>
                        <a:lnTo>
                          <a:pt x="0" y="9537"/>
                        </a:lnTo>
                        <a:lnTo>
                          <a:pt x="544" y="8720"/>
                        </a:lnTo>
                        <a:lnTo>
                          <a:pt x="4086" y="0"/>
                        </a:lnTo>
                        <a:lnTo>
                          <a:pt x="3543" y="817"/>
                        </a:lnTo>
                        <a:close/>
                      </a:path>
                    </a:pathLst>
                  </a:custGeom>
                  <a:solidFill>
                    <a:srgbClr val="333333"/>
                  </a:solidFill>
                  <a:ln w="0" cap="flat">
                    <a:noFill/>
                    <a:prstDash val="solid"/>
                    <a:miter/>
                  </a:ln>
                </p:spPr>
                <p:txBody>
                  <a:bodyPr rtlCol="0" anchor="ctr"/>
                  <a:lstStyle/>
                  <a:p>
                    <a:endParaRPr lang="en-US"/>
                  </a:p>
                </p:txBody>
              </p:sp>
              <p:sp>
                <p:nvSpPr>
                  <p:cNvPr id="3743" name="Freeform: Shape 3742">
                    <a:extLst>
                      <a:ext uri="{FF2B5EF4-FFF2-40B4-BE49-F238E27FC236}">
                        <a16:creationId xmlns:a16="http://schemas.microsoft.com/office/drawing/2014/main" id="{1A1BD2CA-9871-E76D-206F-643336D7EE49}"/>
                      </a:ext>
                    </a:extLst>
                  </p:cNvPr>
                  <p:cNvSpPr/>
                  <p:nvPr/>
                </p:nvSpPr>
                <p:spPr>
                  <a:xfrm>
                    <a:off x="20933959" y="1465187"/>
                    <a:ext cx="2587" cy="5041"/>
                  </a:xfrm>
                  <a:custGeom>
                    <a:avLst/>
                    <a:gdLst>
                      <a:gd name="connsiteX0" fmla="*/ 2588 w 2587"/>
                      <a:gd name="connsiteY0" fmla="*/ 0 h 5041"/>
                      <a:gd name="connsiteX1" fmla="*/ 0 w 2587"/>
                      <a:gd name="connsiteY1" fmla="*/ 5041 h 5041"/>
                      <a:gd name="connsiteX2" fmla="*/ 2588 w 2587"/>
                      <a:gd name="connsiteY2" fmla="*/ 0 h 5041"/>
                    </a:gdLst>
                    <a:ahLst/>
                    <a:cxnLst>
                      <a:cxn ang="0">
                        <a:pos x="connsiteX0" y="connsiteY0"/>
                      </a:cxn>
                      <a:cxn ang="0">
                        <a:pos x="connsiteX1" y="connsiteY1"/>
                      </a:cxn>
                      <a:cxn ang="0">
                        <a:pos x="connsiteX2" y="connsiteY2"/>
                      </a:cxn>
                    </a:cxnLst>
                    <a:rect l="l" t="t" r="r" b="b"/>
                    <a:pathLst>
                      <a:path w="2587" h="5041">
                        <a:moveTo>
                          <a:pt x="2588" y="0"/>
                        </a:moveTo>
                        <a:cubicBezTo>
                          <a:pt x="1635" y="2044"/>
                          <a:pt x="817" y="3542"/>
                          <a:pt x="0" y="5041"/>
                        </a:cubicBezTo>
                        <a:cubicBezTo>
                          <a:pt x="1226" y="2861"/>
                          <a:pt x="2179" y="1226"/>
                          <a:pt x="2588" y="0"/>
                        </a:cubicBezTo>
                        <a:close/>
                      </a:path>
                    </a:pathLst>
                  </a:custGeom>
                  <a:solidFill>
                    <a:srgbClr val="333333"/>
                  </a:solidFill>
                  <a:ln w="0" cap="flat">
                    <a:noFill/>
                    <a:prstDash val="solid"/>
                    <a:miter/>
                  </a:ln>
                </p:spPr>
                <p:txBody>
                  <a:bodyPr rtlCol="0" anchor="ctr"/>
                  <a:lstStyle/>
                  <a:p>
                    <a:endParaRPr lang="en-US"/>
                  </a:p>
                </p:txBody>
              </p:sp>
              <p:sp>
                <p:nvSpPr>
                  <p:cNvPr id="3744" name="Freeform: Shape 3743">
                    <a:extLst>
                      <a:ext uri="{FF2B5EF4-FFF2-40B4-BE49-F238E27FC236}">
                        <a16:creationId xmlns:a16="http://schemas.microsoft.com/office/drawing/2014/main" id="{DE88DE54-BD51-A777-31DE-A0F53BFD4BC6}"/>
                      </a:ext>
                    </a:extLst>
                  </p:cNvPr>
                  <p:cNvSpPr/>
                  <p:nvPr/>
                </p:nvSpPr>
                <p:spPr>
                  <a:xfrm>
                    <a:off x="20900737" y="1470364"/>
                    <a:ext cx="33358" cy="54225"/>
                  </a:xfrm>
                  <a:custGeom>
                    <a:avLst/>
                    <a:gdLst>
                      <a:gd name="connsiteX0" fmla="*/ 19461 w 33358"/>
                      <a:gd name="connsiteY0" fmla="*/ 32699 h 54225"/>
                      <a:gd name="connsiteX1" fmla="*/ 14827 w 33358"/>
                      <a:gd name="connsiteY1" fmla="*/ 35833 h 54225"/>
                      <a:gd name="connsiteX2" fmla="*/ 23684 w 33358"/>
                      <a:gd name="connsiteY2" fmla="*/ 20573 h 54225"/>
                      <a:gd name="connsiteX3" fmla="*/ 23140 w 33358"/>
                      <a:gd name="connsiteY3" fmla="*/ 24388 h 54225"/>
                      <a:gd name="connsiteX4" fmla="*/ 25318 w 33358"/>
                      <a:gd name="connsiteY4" fmla="*/ 17848 h 54225"/>
                      <a:gd name="connsiteX5" fmla="*/ 33358 w 33358"/>
                      <a:gd name="connsiteY5" fmla="*/ 0 h 54225"/>
                      <a:gd name="connsiteX6" fmla="*/ 18643 w 33358"/>
                      <a:gd name="connsiteY6" fmla="*/ 22753 h 54225"/>
                      <a:gd name="connsiteX7" fmla="*/ 1612 w 33358"/>
                      <a:gd name="connsiteY7" fmla="*/ 47277 h 54225"/>
                      <a:gd name="connsiteX8" fmla="*/ 4609 w 33358"/>
                      <a:gd name="connsiteY8" fmla="*/ 54226 h 54225"/>
                      <a:gd name="connsiteX9" fmla="*/ 19597 w 33358"/>
                      <a:gd name="connsiteY9" fmla="*/ 32699 h 54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358" h="54225">
                        <a:moveTo>
                          <a:pt x="19461" y="32699"/>
                        </a:moveTo>
                        <a:cubicBezTo>
                          <a:pt x="11967" y="41010"/>
                          <a:pt x="27499" y="19483"/>
                          <a:pt x="14827" y="35833"/>
                        </a:cubicBezTo>
                        <a:cubicBezTo>
                          <a:pt x="12921" y="36650"/>
                          <a:pt x="17826" y="28339"/>
                          <a:pt x="23684" y="20573"/>
                        </a:cubicBezTo>
                        <a:cubicBezTo>
                          <a:pt x="24229" y="21799"/>
                          <a:pt x="18779" y="28748"/>
                          <a:pt x="23140" y="24388"/>
                        </a:cubicBezTo>
                        <a:cubicBezTo>
                          <a:pt x="25728" y="18393"/>
                          <a:pt x="27635" y="16758"/>
                          <a:pt x="25318" y="17848"/>
                        </a:cubicBezTo>
                        <a:cubicBezTo>
                          <a:pt x="30496" y="8311"/>
                          <a:pt x="30223" y="6676"/>
                          <a:pt x="33358" y="0"/>
                        </a:cubicBezTo>
                        <a:cubicBezTo>
                          <a:pt x="30087" y="5586"/>
                          <a:pt x="24502" y="14033"/>
                          <a:pt x="18643" y="22753"/>
                        </a:cubicBezTo>
                        <a:cubicBezTo>
                          <a:pt x="12376" y="31200"/>
                          <a:pt x="5836" y="40056"/>
                          <a:pt x="1612" y="47277"/>
                        </a:cubicBezTo>
                        <a:cubicBezTo>
                          <a:pt x="-2611" y="55588"/>
                          <a:pt x="2566" y="52591"/>
                          <a:pt x="4609" y="54226"/>
                        </a:cubicBezTo>
                        <a:cubicBezTo>
                          <a:pt x="5973" y="53545"/>
                          <a:pt x="20414" y="34334"/>
                          <a:pt x="19597" y="32699"/>
                        </a:cubicBezTo>
                        <a:close/>
                      </a:path>
                    </a:pathLst>
                  </a:custGeom>
                  <a:solidFill>
                    <a:srgbClr val="333333"/>
                  </a:solidFill>
                  <a:ln w="0" cap="flat">
                    <a:noFill/>
                    <a:prstDash val="solid"/>
                    <a:miter/>
                  </a:ln>
                </p:spPr>
                <p:txBody>
                  <a:bodyPr rtlCol="0" anchor="ctr"/>
                  <a:lstStyle/>
                  <a:p>
                    <a:endParaRPr lang="en-US"/>
                  </a:p>
                </p:txBody>
              </p:sp>
              <p:sp>
                <p:nvSpPr>
                  <p:cNvPr id="3745" name="Freeform: Shape 3744">
                    <a:extLst>
                      <a:ext uri="{FF2B5EF4-FFF2-40B4-BE49-F238E27FC236}">
                        <a16:creationId xmlns:a16="http://schemas.microsoft.com/office/drawing/2014/main" id="{B198529C-230F-2A4E-9A09-7A3B63D7C473}"/>
                      </a:ext>
                    </a:extLst>
                  </p:cNvPr>
                  <p:cNvSpPr/>
                  <p:nvPr/>
                </p:nvSpPr>
                <p:spPr>
                  <a:xfrm>
                    <a:off x="20932324" y="1481536"/>
                    <a:ext cx="5312" cy="8447"/>
                  </a:xfrm>
                  <a:custGeom>
                    <a:avLst/>
                    <a:gdLst>
                      <a:gd name="connsiteX0" fmla="*/ 0 w 5312"/>
                      <a:gd name="connsiteY0" fmla="*/ 8447 h 8447"/>
                      <a:gd name="connsiteX1" fmla="*/ 5312 w 5312"/>
                      <a:gd name="connsiteY1" fmla="*/ 0 h 8447"/>
                      <a:gd name="connsiteX2" fmla="*/ 0 w 5312"/>
                      <a:gd name="connsiteY2" fmla="*/ 8447 h 8447"/>
                    </a:gdLst>
                    <a:ahLst/>
                    <a:cxnLst>
                      <a:cxn ang="0">
                        <a:pos x="connsiteX0" y="connsiteY0"/>
                      </a:cxn>
                      <a:cxn ang="0">
                        <a:pos x="connsiteX1" y="connsiteY1"/>
                      </a:cxn>
                      <a:cxn ang="0">
                        <a:pos x="connsiteX2" y="connsiteY2"/>
                      </a:cxn>
                    </a:cxnLst>
                    <a:rect l="l" t="t" r="r" b="b"/>
                    <a:pathLst>
                      <a:path w="5312" h="8447">
                        <a:moveTo>
                          <a:pt x="0" y="8447"/>
                        </a:moveTo>
                        <a:cubicBezTo>
                          <a:pt x="2861" y="4087"/>
                          <a:pt x="3677" y="2725"/>
                          <a:pt x="5312" y="0"/>
                        </a:cubicBezTo>
                        <a:cubicBezTo>
                          <a:pt x="4086" y="273"/>
                          <a:pt x="2315" y="4905"/>
                          <a:pt x="0" y="8447"/>
                        </a:cubicBezTo>
                        <a:close/>
                      </a:path>
                    </a:pathLst>
                  </a:custGeom>
                  <a:solidFill>
                    <a:srgbClr val="333333"/>
                  </a:solidFill>
                  <a:ln w="0" cap="flat">
                    <a:noFill/>
                    <a:prstDash val="solid"/>
                    <a:miter/>
                  </a:ln>
                </p:spPr>
                <p:txBody>
                  <a:bodyPr rtlCol="0" anchor="ctr"/>
                  <a:lstStyle/>
                  <a:p>
                    <a:endParaRPr lang="en-US"/>
                  </a:p>
                </p:txBody>
              </p:sp>
              <p:sp>
                <p:nvSpPr>
                  <p:cNvPr id="3746" name="Freeform: Shape 3745">
                    <a:extLst>
                      <a:ext uri="{FF2B5EF4-FFF2-40B4-BE49-F238E27FC236}">
                        <a16:creationId xmlns:a16="http://schemas.microsoft.com/office/drawing/2014/main" id="{C6084C42-F507-DF69-6C64-F1FB6F0EA5F3}"/>
                      </a:ext>
                    </a:extLst>
                  </p:cNvPr>
                  <p:cNvSpPr/>
                  <p:nvPr/>
                </p:nvSpPr>
                <p:spPr>
                  <a:xfrm>
                    <a:off x="20837863" y="1564919"/>
                    <a:ext cx="9987" cy="10040"/>
                  </a:xfrm>
                  <a:custGeom>
                    <a:avLst/>
                    <a:gdLst>
                      <a:gd name="connsiteX0" fmla="*/ 5219 w 9987"/>
                      <a:gd name="connsiteY0" fmla="*/ 3406 h 10040"/>
                      <a:gd name="connsiteX1" fmla="*/ 315 w 9987"/>
                      <a:gd name="connsiteY1" fmla="*/ 9946 h 10040"/>
                      <a:gd name="connsiteX2" fmla="*/ 9988 w 9987"/>
                      <a:gd name="connsiteY2" fmla="*/ 0 h 10040"/>
                      <a:gd name="connsiteX3" fmla="*/ 5219 w 9987"/>
                      <a:gd name="connsiteY3" fmla="*/ 3270 h 10040"/>
                    </a:gdLst>
                    <a:ahLst/>
                    <a:cxnLst>
                      <a:cxn ang="0">
                        <a:pos x="connsiteX0" y="connsiteY0"/>
                      </a:cxn>
                      <a:cxn ang="0">
                        <a:pos x="connsiteX1" y="connsiteY1"/>
                      </a:cxn>
                      <a:cxn ang="0">
                        <a:pos x="connsiteX2" y="connsiteY2"/>
                      </a:cxn>
                      <a:cxn ang="0">
                        <a:pos x="connsiteX3" y="connsiteY3"/>
                      </a:cxn>
                    </a:cxnLst>
                    <a:rect l="l" t="t" r="r" b="b"/>
                    <a:pathLst>
                      <a:path w="9987" h="10040">
                        <a:moveTo>
                          <a:pt x="5219" y="3406"/>
                        </a:moveTo>
                        <a:cubicBezTo>
                          <a:pt x="4810" y="4360"/>
                          <a:pt x="-1457" y="10900"/>
                          <a:pt x="315" y="9946"/>
                        </a:cubicBezTo>
                        <a:lnTo>
                          <a:pt x="9988" y="0"/>
                        </a:lnTo>
                        <a:cubicBezTo>
                          <a:pt x="7672" y="2180"/>
                          <a:pt x="6445" y="2725"/>
                          <a:pt x="5219" y="3270"/>
                        </a:cubicBezTo>
                        <a:close/>
                      </a:path>
                    </a:pathLst>
                  </a:custGeom>
                  <a:solidFill>
                    <a:srgbClr val="333333"/>
                  </a:solidFill>
                  <a:ln w="0" cap="flat">
                    <a:noFill/>
                    <a:prstDash val="solid"/>
                    <a:miter/>
                  </a:ln>
                </p:spPr>
                <p:txBody>
                  <a:bodyPr rtlCol="0" anchor="ctr"/>
                  <a:lstStyle/>
                  <a:p>
                    <a:endParaRPr lang="en-US"/>
                  </a:p>
                </p:txBody>
              </p:sp>
              <p:sp>
                <p:nvSpPr>
                  <p:cNvPr id="3747" name="Freeform: Shape 3746">
                    <a:extLst>
                      <a:ext uri="{FF2B5EF4-FFF2-40B4-BE49-F238E27FC236}">
                        <a16:creationId xmlns:a16="http://schemas.microsoft.com/office/drawing/2014/main" id="{98024AAF-7426-60E9-296B-3509DF921064}"/>
                      </a:ext>
                    </a:extLst>
                  </p:cNvPr>
                  <p:cNvSpPr/>
                  <p:nvPr/>
                </p:nvSpPr>
                <p:spPr>
                  <a:xfrm>
                    <a:off x="20847850" y="1560559"/>
                    <a:ext cx="4088" cy="4496"/>
                  </a:xfrm>
                  <a:custGeom>
                    <a:avLst/>
                    <a:gdLst>
                      <a:gd name="connsiteX0" fmla="*/ 4088 w 4088"/>
                      <a:gd name="connsiteY0" fmla="*/ 0 h 4496"/>
                      <a:gd name="connsiteX1" fmla="*/ 0 w 4088"/>
                      <a:gd name="connsiteY1" fmla="*/ 4496 h 4496"/>
                      <a:gd name="connsiteX2" fmla="*/ 4088 w 4088"/>
                      <a:gd name="connsiteY2" fmla="*/ 0 h 4496"/>
                    </a:gdLst>
                    <a:ahLst/>
                    <a:cxnLst>
                      <a:cxn ang="0">
                        <a:pos x="connsiteX0" y="connsiteY0"/>
                      </a:cxn>
                      <a:cxn ang="0">
                        <a:pos x="connsiteX1" y="connsiteY1"/>
                      </a:cxn>
                      <a:cxn ang="0">
                        <a:pos x="connsiteX2" y="connsiteY2"/>
                      </a:cxn>
                    </a:cxnLst>
                    <a:rect l="l" t="t" r="r" b="b"/>
                    <a:pathLst>
                      <a:path w="4088" h="4496">
                        <a:moveTo>
                          <a:pt x="4088" y="0"/>
                        </a:moveTo>
                        <a:lnTo>
                          <a:pt x="0" y="4496"/>
                        </a:lnTo>
                        <a:cubicBezTo>
                          <a:pt x="1091" y="3406"/>
                          <a:pt x="2317" y="2044"/>
                          <a:pt x="4088" y="0"/>
                        </a:cubicBezTo>
                        <a:close/>
                      </a:path>
                    </a:pathLst>
                  </a:custGeom>
                  <a:solidFill>
                    <a:srgbClr val="333333"/>
                  </a:solidFill>
                  <a:ln w="0" cap="flat">
                    <a:noFill/>
                    <a:prstDash val="solid"/>
                    <a:miter/>
                  </a:ln>
                </p:spPr>
                <p:txBody>
                  <a:bodyPr rtlCol="0" anchor="ctr"/>
                  <a:lstStyle/>
                  <a:p>
                    <a:endParaRPr lang="en-US"/>
                  </a:p>
                </p:txBody>
              </p:sp>
              <p:sp>
                <p:nvSpPr>
                  <p:cNvPr id="3748" name="Freeform: Shape 3747">
                    <a:extLst>
                      <a:ext uri="{FF2B5EF4-FFF2-40B4-BE49-F238E27FC236}">
                        <a16:creationId xmlns:a16="http://schemas.microsoft.com/office/drawing/2014/main" id="{A6D82BB1-AEBD-3FDD-C263-821CB37079F2}"/>
                      </a:ext>
                    </a:extLst>
                  </p:cNvPr>
                  <p:cNvSpPr/>
                  <p:nvPr/>
                </p:nvSpPr>
                <p:spPr>
                  <a:xfrm>
                    <a:off x="20842536" y="1568257"/>
                    <a:ext cx="681" cy="340"/>
                  </a:xfrm>
                  <a:custGeom>
                    <a:avLst/>
                    <a:gdLst>
                      <a:gd name="connsiteX0" fmla="*/ 0 w 681"/>
                      <a:gd name="connsiteY0" fmla="*/ 341 h 340"/>
                      <a:gd name="connsiteX1" fmla="*/ 682 w 681"/>
                      <a:gd name="connsiteY1" fmla="*/ 68 h 340"/>
                      <a:gd name="connsiteX2" fmla="*/ 0 w 681"/>
                      <a:gd name="connsiteY2" fmla="*/ 341 h 340"/>
                    </a:gdLst>
                    <a:ahLst/>
                    <a:cxnLst>
                      <a:cxn ang="0">
                        <a:pos x="connsiteX0" y="connsiteY0"/>
                      </a:cxn>
                      <a:cxn ang="0">
                        <a:pos x="connsiteX1" y="connsiteY1"/>
                      </a:cxn>
                      <a:cxn ang="0">
                        <a:pos x="connsiteX2" y="connsiteY2"/>
                      </a:cxn>
                    </a:cxnLst>
                    <a:rect l="l" t="t" r="r" b="b"/>
                    <a:pathLst>
                      <a:path w="681" h="340">
                        <a:moveTo>
                          <a:pt x="0" y="341"/>
                        </a:moveTo>
                        <a:lnTo>
                          <a:pt x="682" y="68"/>
                        </a:lnTo>
                        <a:cubicBezTo>
                          <a:pt x="682" y="68"/>
                          <a:pt x="682" y="-204"/>
                          <a:pt x="0" y="341"/>
                        </a:cubicBezTo>
                        <a:close/>
                      </a:path>
                    </a:pathLst>
                  </a:custGeom>
                  <a:solidFill>
                    <a:srgbClr val="333333"/>
                  </a:solidFill>
                  <a:ln w="0" cap="flat">
                    <a:noFill/>
                    <a:prstDash val="solid"/>
                    <a:miter/>
                  </a:ln>
                </p:spPr>
                <p:txBody>
                  <a:bodyPr rtlCol="0" anchor="ctr"/>
                  <a:lstStyle/>
                  <a:p>
                    <a:endParaRPr lang="en-US"/>
                  </a:p>
                </p:txBody>
              </p:sp>
              <p:sp>
                <p:nvSpPr>
                  <p:cNvPr id="3749" name="Freeform: Shape 3748">
                    <a:extLst>
                      <a:ext uri="{FF2B5EF4-FFF2-40B4-BE49-F238E27FC236}">
                        <a16:creationId xmlns:a16="http://schemas.microsoft.com/office/drawing/2014/main" id="{8815D308-8DB2-7D04-E571-78C2B52C11F7}"/>
                      </a:ext>
                    </a:extLst>
                  </p:cNvPr>
                  <p:cNvSpPr/>
                  <p:nvPr/>
                </p:nvSpPr>
                <p:spPr>
                  <a:xfrm>
                    <a:off x="20659967" y="1666731"/>
                    <a:ext cx="8039" cy="3778"/>
                  </a:xfrm>
                  <a:custGeom>
                    <a:avLst/>
                    <a:gdLst>
                      <a:gd name="connsiteX0" fmla="*/ 8040 w 8039"/>
                      <a:gd name="connsiteY0" fmla="*/ 99 h 3778"/>
                      <a:gd name="connsiteX1" fmla="*/ 0 w 8039"/>
                      <a:gd name="connsiteY1" fmla="*/ 3778 h 3778"/>
                      <a:gd name="connsiteX2" fmla="*/ 8040 w 8039"/>
                      <a:gd name="connsiteY2" fmla="*/ 99 h 3778"/>
                    </a:gdLst>
                    <a:ahLst/>
                    <a:cxnLst>
                      <a:cxn ang="0">
                        <a:pos x="connsiteX0" y="connsiteY0"/>
                      </a:cxn>
                      <a:cxn ang="0">
                        <a:pos x="connsiteX1" y="connsiteY1"/>
                      </a:cxn>
                      <a:cxn ang="0">
                        <a:pos x="connsiteX2" y="connsiteY2"/>
                      </a:cxn>
                    </a:cxnLst>
                    <a:rect l="l" t="t" r="r" b="b"/>
                    <a:pathLst>
                      <a:path w="8039" h="3778">
                        <a:moveTo>
                          <a:pt x="8040" y="99"/>
                        </a:moveTo>
                        <a:cubicBezTo>
                          <a:pt x="8040" y="-582"/>
                          <a:pt x="2726" y="2416"/>
                          <a:pt x="0" y="3778"/>
                        </a:cubicBezTo>
                        <a:cubicBezTo>
                          <a:pt x="2180" y="2824"/>
                          <a:pt x="5450" y="1462"/>
                          <a:pt x="8040" y="99"/>
                        </a:cubicBezTo>
                        <a:close/>
                      </a:path>
                    </a:pathLst>
                  </a:custGeom>
                  <a:solidFill>
                    <a:srgbClr val="333333"/>
                  </a:solidFill>
                  <a:ln w="0" cap="flat">
                    <a:noFill/>
                    <a:prstDash val="solid"/>
                    <a:miter/>
                  </a:ln>
                </p:spPr>
                <p:txBody>
                  <a:bodyPr rtlCol="0" anchor="ctr"/>
                  <a:lstStyle/>
                  <a:p>
                    <a:endParaRPr lang="en-US"/>
                  </a:p>
                </p:txBody>
              </p:sp>
              <p:sp>
                <p:nvSpPr>
                  <p:cNvPr id="3750" name="Freeform: Shape 3749">
                    <a:extLst>
                      <a:ext uri="{FF2B5EF4-FFF2-40B4-BE49-F238E27FC236}">
                        <a16:creationId xmlns:a16="http://schemas.microsoft.com/office/drawing/2014/main" id="{FBB88B3D-A32F-8AFB-A7FE-2BADEF1A1A4F}"/>
                      </a:ext>
                    </a:extLst>
                  </p:cNvPr>
                  <p:cNvSpPr/>
                  <p:nvPr/>
                </p:nvSpPr>
                <p:spPr>
                  <a:xfrm>
                    <a:off x="20450150" y="1745308"/>
                    <a:ext cx="5313" cy="817"/>
                  </a:xfrm>
                  <a:custGeom>
                    <a:avLst/>
                    <a:gdLst>
                      <a:gd name="connsiteX0" fmla="*/ 5314 w 5313"/>
                      <a:gd name="connsiteY0" fmla="*/ 0 h 817"/>
                      <a:gd name="connsiteX1" fmla="*/ 0 w 5313"/>
                      <a:gd name="connsiteY1" fmla="*/ 817 h 817"/>
                      <a:gd name="connsiteX2" fmla="*/ 5314 w 5313"/>
                      <a:gd name="connsiteY2" fmla="*/ 0 h 817"/>
                    </a:gdLst>
                    <a:ahLst/>
                    <a:cxnLst>
                      <a:cxn ang="0">
                        <a:pos x="connsiteX0" y="connsiteY0"/>
                      </a:cxn>
                      <a:cxn ang="0">
                        <a:pos x="connsiteX1" y="connsiteY1"/>
                      </a:cxn>
                      <a:cxn ang="0">
                        <a:pos x="connsiteX2" y="connsiteY2"/>
                      </a:cxn>
                    </a:cxnLst>
                    <a:rect l="l" t="t" r="r" b="b"/>
                    <a:pathLst>
                      <a:path w="5313" h="817">
                        <a:moveTo>
                          <a:pt x="5314" y="0"/>
                        </a:moveTo>
                        <a:lnTo>
                          <a:pt x="0" y="817"/>
                        </a:lnTo>
                        <a:cubicBezTo>
                          <a:pt x="1908" y="681"/>
                          <a:pt x="2861" y="545"/>
                          <a:pt x="5314" y="0"/>
                        </a:cubicBezTo>
                        <a:close/>
                      </a:path>
                    </a:pathLst>
                  </a:custGeom>
                  <a:solidFill>
                    <a:srgbClr val="333333"/>
                  </a:solidFill>
                  <a:ln w="0" cap="flat">
                    <a:noFill/>
                    <a:prstDash val="solid"/>
                    <a:miter/>
                  </a:ln>
                </p:spPr>
                <p:txBody>
                  <a:bodyPr rtlCol="0" anchor="ctr"/>
                  <a:lstStyle/>
                  <a:p>
                    <a:endParaRPr lang="en-US"/>
                  </a:p>
                </p:txBody>
              </p:sp>
              <p:sp>
                <p:nvSpPr>
                  <p:cNvPr id="3751" name="Freeform: Shape 3750">
                    <a:extLst>
                      <a:ext uri="{FF2B5EF4-FFF2-40B4-BE49-F238E27FC236}">
                        <a16:creationId xmlns:a16="http://schemas.microsoft.com/office/drawing/2014/main" id="{71E3B909-8DC6-9919-155E-28910C200DA9}"/>
                      </a:ext>
                    </a:extLst>
                  </p:cNvPr>
                  <p:cNvSpPr/>
                  <p:nvPr/>
                </p:nvSpPr>
                <p:spPr>
                  <a:xfrm>
                    <a:off x="20377530" y="1781413"/>
                    <a:ext cx="954" cy="544"/>
                  </a:xfrm>
                  <a:custGeom>
                    <a:avLst/>
                    <a:gdLst>
                      <a:gd name="connsiteX0" fmla="*/ 955 w 954"/>
                      <a:gd name="connsiteY0" fmla="*/ 0 h 544"/>
                      <a:gd name="connsiteX1" fmla="*/ 0 w 954"/>
                      <a:gd name="connsiteY1" fmla="*/ 545 h 544"/>
                      <a:gd name="connsiteX2" fmla="*/ 955 w 954"/>
                      <a:gd name="connsiteY2" fmla="*/ 0 h 544"/>
                    </a:gdLst>
                    <a:ahLst/>
                    <a:cxnLst>
                      <a:cxn ang="0">
                        <a:pos x="connsiteX0" y="connsiteY0"/>
                      </a:cxn>
                      <a:cxn ang="0">
                        <a:pos x="connsiteX1" y="connsiteY1"/>
                      </a:cxn>
                      <a:cxn ang="0">
                        <a:pos x="connsiteX2" y="connsiteY2"/>
                      </a:cxn>
                    </a:cxnLst>
                    <a:rect l="l" t="t" r="r" b="b"/>
                    <a:pathLst>
                      <a:path w="954" h="544">
                        <a:moveTo>
                          <a:pt x="955" y="0"/>
                        </a:moveTo>
                        <a:cubicBezTo>
                          <a:pt x="955" y="0"/>
                          <a:pt x="409" y="409"/>
                          <a:pt x="0" y="545"/>
                        </a:cubicBezTo>
                        <a:cubicBezTo>
                          <a:pt x="546" y="409"/>
                          <a:pt x="818" y="136"/>
                          <a:pt x="955" y="0"/>
                        </a:cubicBezTo>
                        <a:close/>
                      </a:path>
                    </a:pathLst>
                  </a:custGeom>
                  <a:solidFill>
                    <a:srgbClr val="333333"/>
                  </a:solidFill>
                  <a:ln w="0" cap="flat">
                    <a:noFill/>
                    <a:prstDash val="solid"/>
                    <a:miter/>
                  </a:ln>
                </p:spPr>
                <p:txBody>
                  <a:bodyPr rtlCol="0" anchor="ctr"/>
                  <a:lstStyle/>
                  <a:p>
                    <a:endParaRPr lang="en-US"/>
                  </a:p>
                </p:txBody>
              </p:sp>
              <p:sp>
                <p:nvSpPr>
                  <p:cNvPr id="3752" name="Freeform: Shape 3751">
                    <a:extLst>
                      <a:ext uri="{FF2B5EF4-FFF2-40B4-BE49-F238E27FC236}">
                        <a16:creationId xmlns:a16="http://schemas.microsoft.com/office/drawing/2014/main" id="{5672F02B-71B2-905D-24A5-B24B438967CC}"/>
                      </a:ext>
                    </a:extLst>
                  </p:cNvPr>
                  <p:cNvSpPr/>
                  <p:nvPr/>
                </p:nvSpPr>
                <p:spPr>
                  <a:xfrm>
                    <a:off x="20351644" y="1781958"/>
                    <a:ext cx="25748" cy="5722"/>
                  </a:xfrm>
                  <a:custGeom>
                    <a:avLst/>
                    <a:gdLst>
                      <a:gd name="connsiteX0" fmla="*/ 25749 w 25748"/>
                      <a:gd name="connsiteY0" fmla="*/ 0 h 5722"/>
                      <a:gd name="connsiteX1" fmla="*/ 6947 w 25748"/>
                      <a:gd name="connsiteY1" fmla="*/ 4224 h 5722"/>
                      <a:gd name="connsiteX2" fmla="*/ 7356 w 25748"/>
                      <a:gd name="connsiteY2" fmla="*/ 3815 h 5722"/>
                      <a:gd name="connsiteX3" fmla="*/ 0 w 25748"/>
                      <a:gd name="connsiteY3" fmla="*/ 5723 h 5722"/>
                      <a:gd name="connsiteX4" fmla="*/ 25749 w 25748"/>
                      <a:gd name="connsiteY4" fmla="*/ 0 h 57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748" h="5722">
                        <a:moveTo>
                          <a:pt x="25749" y="0"/>
                        </a:moveTo>
                        <a:cubicBezTo>
                          <a:pt x="22206" y="1226"/>
                          <a:pt x="10899" y="2589"/>
                          <a:pt x="6947" y="4224"/>
                        </a:cubicBezTo>
                        <a:lnTo>
                          <a:pt x="7356" y="3815"/>
                        </a:lnTo>
                        <a:lnTo>
                          <a:pt x="0" y="5723"/>
                        </a:lnTo>
                        <a:cubicBezTo>
                          <a:pt x="7083" y="4360"/>
                          <a:pt x="21799" y="1499"/>
                          <a:pt x="25749" y="0"/>
                        </a:cubicBezTo>
                        <a:close/>
                      </a:path>
                    </a:pathLst>
                  </a:custGeom>
                  <a:solidFill>
                    <a:srgbClr val="333333"/>
                  </a:solidFill>
                  <a:ln w="0" cap="flat">
                    <a:noFill/>
                    <a:prstDash val="solid"/>
                    <a:miter/>
                  </a:ln>
                </p:spPr>
                <p:txBody>
                  <a:bodyPr rtlCol="0" anchor="ctr"/>
                  <a:lstStyle/>
                  <a:p>
                    <a:endParaRPr lang="en-US"/>
                  </a:p>
                </p:txBody>
              </p:sp>
            </p:grpSp>
          </p:grpSp>
          <p:grpSp>
            <p:nvGrpSpPr>
              <p:cNvPr id="3753" name="Graphic 355">
                <a:extLst>
                  <a:ext uri="{FF2B5EF4-FFF2-40B4-BE49-F238E27FC236}">
                    <a16:creationId xmlns:a16="http://schemas.microsoft.com/office/drawing/2014/main" id="{19B52F7F-233C-358B-4433-0AFB55B2D620}"/>
                  </a:ext>
                </a:extLst>
              </p:cNvPr>
              <p:cNvGrpSpPr/>
              <p:nvPr/>
            </p:nvGrpSpPr>
            <p:grpSpPr>
              <a:xfrm>
                <a:off x="20511460" y="1774873"/>
                <a:ext cx="651117" cy="1069801"/>
                <a:chOff x="20511460" y="1774873"/>
                <a:chExt cx="651117" cy="1069801"/>
              </a:xfrm>
              <a:solidFill>
                <a:srgbClr val="333333"/>
              </a:solidFill>
            </p:grpSpPr>
            <p:sp>
              <p:nvSpPr>
                <p:cNvPr id="3754" name="Freeform: Shape 3753">
                  <a:extLst>
                    <a:ext uri="{FF2B5EF4-FFF2-40B4-BE49-F238E27FC236}">
                      <a16:creationId xmlns:a16="http://schemas.microsoft.com/office/drawing/2014/main" id="{CEEF0DF7-9F25-4F42-C33F-6DAB40187678}"/>
                    </a:ext>
                  </a:extLst>
                </p:cNvPr>
                <p:cNvSpPr/>
                <p:nvPr/>
              </p:nvSpPr>
              <p:spPr>
                <a:xfrm>
                  <a:off x="20526102" y="1794759"/>
                  <a:ext cx="633205" cy="1033021"/>
                </a:xfrm>
                <a:custGeom>
                  <a:avLst/>
                  <a:gdLst>
                    <a:gd name="connsiteX0" fmla="*/ 609499 w 633205"/>
                    <a:gd name="connsiteY0" fmla="*/ 877565 h 1033021"/>
                    <a:gd name="connsiteX1" fmla="*/ 374748 w 633205"/>
                    <a:gd name="connsiteY1" fmla="*/ 576053 h 1033021"/>
                    <a:gd name="connsiteX2" fmla="*/ 278150 w 633205"/>
                    <a:gd name="connsiteY2" fmla="*/ 403021 h 1033021"/>
                    <a:gd name="connsiteX3" fmla="*/ 315754 w 633205"/>
                    <a:gd name="connsiteY3" fmla="*/ 381767 h 1033021"/>
                    <a:gd name="connsiteX4" fmla="*/ 475707 w 633205"/>
                    <a:gd name="connsiteY4" fmla="*/ 163773 h 1033021"/>
                    <a:gd name="connsiteX5" fmla="*/ 418075 w 633205"/>
                    <a:gd name="connsiteY5" fmla="*/ 45103 h 1033021"/>
                    <a:gd name="connsiteX6" fmla="*/ 311257 w 633205"/>
                    <a:gd name="connsiteY6" fmla="*/ 278 h 1033021"/>
                    <a:gd name="connsiteX7" fmla="*/ 167926 w 633205"/>
                    <a:gd name="connsiteY7" fmla="*/ 72080 h 1033021"/>
                    <a:gd name="connsiteX8" fmla="*/ 141222 w 633205"/>
                    <a:gd name="connsiteY8" fmla="*/ 215819 h 1033021"/>
                    <a:gd name="connsiteX9" fmla="*/ 153076 w 633205"/>
                    <a:gd name="connsiteY9" fmla="*/ 286803 h 1033021"/>
                    <a:gd name="connsiteX10" fmla="*/ 79095 w 633205"/>
                    <a:gd name="connsiteY10" fmla="*/ 340757 h 1033021"/>
                    <a:gd name="connsiteX11" fmla="*/ 9338 w 633205"/>
                    <a:gd name="connsiteY11" fmla="*/ 670199 h 1033021"/>
                    <a:gd name="connsiteX12" fmla="*/ 132366 w 633205"/>
                    <a:gd name="connsiteY12" fmla="*/ 1033022 h 1033021"/>
                    <a:gd name="connsiteX13" fmla="*/ 357717 w 633205"/>
                    <a:gd name="connsiteY13" fmla="*/ 911490 h 1033021"/>
                    <a:gd name="connsiteX14" fmla="*/ 234823 w 633205"/>
                    <a:gd name="connsiteY14" fmla="*/ 680962 h 1033021"/>
                    <a:gd name="connsiteX15" fmla="*/ 199672 w 633205"/>
                    <a:gd name="connsiteY15" fmla="*/ 567878 h 1033021"/>
                    <a:gd name="connsiteX16" fmla="*/ 207165 w 633205"/>
                    <a:gd name="connsiteY16" fmla="*/ 460517 h 1033021"/>
                    <a:gd name="connsiteX17" fmla="*/ 211662 w 633205"/>
                    <a:gd name="connsiteY17" fmla="*/ 453296 h 1033021"/>
                    <a:gd name="connsiteX18" fmla="*/ 334283 w 633205"/>
                    <a:gd name="connsiteY18" fmla="*/ 648400 h 1033021"/>
                    <a:gd name="connsiteX19" fmla="*/ 632253 w 633205"/>
                    <a:gd name="connsiteY19" fmla="*/ 905632 h 1033021"/>
                    <a:gd name="connsiteX20" fmla="*/ 633206 w 633205"/>
                    <a:gd name="connsiteY20" fmla="*/ 904405 h 1033021"/>
                    <a:gd name="connsiteX21" fmla="*/ 609772 w 633205"/>
                    <a:gd name="connsiteY21" fmla="*/ 877429 h 1033021"/>
                    <a:gd name="connsiteX22" fmla="*/ 218202 w 633205"/>
                    <a:gd name="connsiteY22" fmla="*/ 208326 h 1033021"/>
                    <a:gd name="connsiteX23" fmla="*/ 230464 w 633205"/>
                    <a:gd name="connsiteY23" fmla="*/ 117586 h 1033021"/>
                    <a:gd name="connsiteX24" fmla="*/ 301584 w 633205"/>
                    <a:gd name="connsiteY24" fmla="*/ 82707 h 1033021"/>
                    <a:gd name="connsiteX25" fmla="*/ 346682 w 633205"/>
                    <a:gd name="connsiteY25" fmla="*/ 129167 h 1033021"/>
                    <a:gd name="connsiteX26" fmla="*/ 351723 w 633205"/>
                    <a:gd name="connsiteY26" fmla="*/ 163501 h 1033021"/>
                    <a:gd name="connsiteX27" fmla="*/ 343140 w 633205"/>
                    <a:gd name="connsiteY27" fmla="*/ 188025 h 1033021"/>
                    <a:gd name="connsiteX28" fmla="*/ 304172 w 633205"/>
                    <a:gd name="connsiteY28" fmla="*/ 220043 h 1033021"/>
                    <a:gd name="connsiteX29" fmla="*/ 225967 w 633205"/>
                    <a:gd name="connsiteY29" fmla="*/ 254241 h 1033021"/>
                    <a:gd name="connsiteX30" fmla="*/ 218202 w 633205"/>
                    <a:gd name="connsiteY30" fmla="*/ 208462 h 1033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3205" h="1033021">
                      <a:moveTo>
                        <a:pt x="609499" y="877565"/>
                      </a:moveTo>
                      <a:cubicBezTo>
                        <a:pt x="525164" y="782057"/>
                        <a:pt x="443824" y="682870"/>
                        <a:pt x="374748" y="576053"/>
                      </a:cubicBezTo>
                      <a:cubicBezTo>
                        <a:pt x="341368" y="523599"/>
                        <a:pt x="306625" y="464468"/>
                        <a:pt x="278150" y="403021"/>
                      </a:cubicBezTo>
                      <a:cubicBezTo>
                        <a:pt x="291775" y="395255"/>
                        <a:pt x="304990" y="388034"/>
                        <a:pt x="315754" y="381767"/>
                      </a:cubicBezTo>
                      <a:cubicBezTo>
                        <a:pt x="401452" y="334217"/>
                        <a:pt x="479385" y="273587"/>
                        <a:pt x="475707" y="163773"/>
                      </a:cubicBezTo>
                      <a:cubicBezTo>
                        <a:pt x="474344" y="117859"/>
                        <a:pt x="451454" y="75622"/>
                        <a:pt x="418075" y="45103"/>
                      </a:cubicBezTo>
                      <a:cubicBezTo>
                        <a:pt x="389735" y="17173"/>
                        <a:pt x="350769" y="1913"/>
                        <a:pt x="311257" y="278"/>
                      </a:cubicBezTo>
                      <a:cubicBezTo>
                        <a:pt x="251718" y="-3128"/>
                        <a:pt x="202124" y="24939"/>
                        <a:pt x="167926" y="72080"/>
                      </a:cubicBezTo>
                      <a:cubicBezTo>
                        <a:pt x="138635" y="113635"/>
                        <a:pt x="137407" y="169087"/>
                        <a:pt x="141222" y="215819"/>
                      </a:cubicBezTo>
                      <a:cubicBezTo>
                        <a:pt x="143812" y="239799"/>
                        <a:pt x="147898" y="263505"/>
                        <a:pt x="153076" y="286803"/>
                      </a:cubicBezTo>
                      <a:cubicBezTo>
                        <a:pt x="126372" y="300973"/>
                        <a:pt x="100485" y="318549"/>
                        <a:pt x="79095" y="340757"/>
                      </a:cubicBezTo>
                      <a:cubicBezTo>
                        <a:pt x="-4560" y="427681"/>
                        <a:pt x="-10146" y="558886"/>
                        <a:pt x="9338" y="670199"/>
                      </a:cubicBezTo>
                      <a:cubicBezTo>
                        <a:pt x="31409" y="797452"/>
                        <a:pt x="79232" y="917349"/>
                        <a:pt x="132366" y="1033022"/>
                      </a:cubicBezTo>
                      <a:lnTo>
                        <a:pt x="357717" y="911490"/>
                      </a:lnTo>
                      <a:cubicBezTo>
                        <a:pt x="311530" y="837645"/>
                        <a:pt x="267523" y="760257"/>
                        <a:pt x="234823" y="680962"/>
                      </a:cubicBezTo>
                      <a:cubicBezTo>
                        <a:pt x="219700" y="644312"/>
                        <a:pt x="206758" y="605618"/>
                        <a:pt x="199672" y="567878"/>
                      </a:cubicBezTo>
                      <a:cubicBezTo>
                        <a:pt x="193269" y="530547"/>
                        <a:pt x="190680" y="492943"/>
                        <a:pt x="207165" y="460517"/>
                      </a:cubicBezTo>
                      <a:cubicBezTo>
                        <a:pt x="208392" y="458064"/>
                        <a:pt x="209891" y="455748"/>
                        <a:pt x="211662" y="453296"/>
                      </a:cubicBezTo>
                      <a:cubicBezTo>
                        <a:pt x="244905" y="522781"/>
                        <a:pt x="287141" y="588179"/>
                        <a:pt x="334283" y="648400"/>
                      </a:cubicBezTo>
                      <a:cubicBezTo>
                        <a:pt x="416575" y="751538"/>
                        <a:pt x="516717" y="841460"/>
                        <a:pt x="632253" y="905632"/>
                      </a:cubicBezTo>
                      <a:lnTo>
                        <a:pt x="633206" y="904405"/>
                      </a:lnTo>
                      <a:cubicBezTo>
                        <a:pt x="625441" y="895277"/>
                        <a:pt x="617537" y="886421"/>
                        <a:pt x="609772" y="877429"/>
                      </a:cubicBezTo>
                      <a:close/>
                      <a:moveTo>
                        <a:pt x="218202" y="208326"/>
                      </a:moveTo>
                      <a:cubicBezTo>
                        <a:pt x="215477" y="180259"/>
                        <a:pt x="214386" y="140612"/>
                        <a:pt x="230464" y="117586"/>
                      </a:cubicBezTo>
                      <a:cubicBezTo>
                        <a:pt x="246949" y="96059"/>
                        <a:pt x="273517" y="75350"/>
                        <a:pt x="301584" y="82707"/>
                      </a:cubicBezTo>
                      <a:cubicBezTo>
                        <a:pt x="323110" y="89247"/>
                        <a:pt x="336871" y="110229"/>
                        <a:pt x="346682" y="129167"/>
                      </a:cubicBezTo>
                      <a:cubicBezTo>
                        <a:pt x="351994" y="140339"/>
                        <a:pt x="353629" y="151511"/>
                        <a:pt x="351723" y="163501"/>
                      </a:cubicBezTo>
                      <a:cubicBezTo>
                        <a:pt x="350632" y="171812"/>
                        <a:pt x="347772" y="180940"/>
                        <a:pt x="343140" y="188025"/>
                      </a:cubicBezTo>
                      <a:cubicBezTo>
                        <a:pt x="333738" y="202058"/>
                        <a:pt x="319841" y="211051"/>
                        <a:pt x="304172" y="220043"/>
                      </a:cubicBezTo>
                      <a:cubicBezTo>
                        <a:pt x="280058" y="233122"/>
                        <a:pt x="253352" y="243341"/>
                        <a:pt x="225967" y="254241"/>
                      </a:cubicBezTo>
                      <a:cubicBezTo>
                        <a:pt x="222561" y="238845"/>
                        <a:pt x="219973" y="223585"/>
                        <a:pt x="218202" y="208462"/>
                      </a:cubicBezTo>
                      <a:close/>
                    </a:path>
                  </a:pathLst>
                </a:custGeom>
                <a:solidFill>
                  <a:srgbClr val="333333"/>
                </a:solidFill>
                <a:ln w="0" cap="flat">
                  <a:noFill/>
                  <a:prstDash val="solid"/>
                  <a:miter/>
                </a:ln>
              </p:spPr>
              <p:txBody>
                <a:bodyPr rtlCol="0" anchor="ctr"/>
                <a:lstStyle/>
                <a:p>
                  <a:endParaRPr lang="en-US"/>
                </a:p>
              </p:txBody>
            </p:sp>
            <p:grpSp>
              <p:nvGrpSpPr>
                <p:cNvPr id="3755" name="Graphic 355">
                  <a:extLst>
                    <a:ext uri="{FF2B5EF4-FFF2-40B4-BE49-F238E27FC236}">
                      <a16:creationId xmlns:a16="http://schemas.microsoft.com/office/drawing/2014/main" id="{0C4641B9-C20F-1B1E-1C77-8F210299301D}"/>
                    </a:ext>
                  </a:extLst>
                </p:cNvPr>
                <p:cNvGrpSpPr/>
                <p:nvPr/>
              </p:nvGrpSpPr>
              <p:grpSpPr>
                <a:xfrm>
                  <a:off x="20511460" y="1774873"/>
                  <a:ext cx="651117" cy="1069801"/>
                  <a:chOff x="20511460" y="1774873"/>
                  <a:chExt cx="651117" cy="1069801"/>
                </a:xfrm>
                <a:solidFill>
                  <a:srgbClr val="333333"/>
                </a:solidFill>
              </p:grpSpPr>
              <p:sp>
                <p:nvSpPr>
                  <p:cNvPr id="3756" name="Freeform: Shape 3755">
                    <a:extLst>
                      <a:ext uri="{FF2B5EF4-FFF2-40B4-BE49-F238E27FC236}">
                        <a16:creationId xmlns:a16="http://schemas.microsoft.com/office/drawing/2014/main" id="{04C4E41F-1517-9ABE-CD29-269CA8599CDF}"/>
                      </a:ext>
                    </a:extLst>
                  </p:cNvPr>
                  <p:cNvSpPr/>
                  <p:nvPr/>
                </p:nvSpPr>
                <p:spPr>
                  <a:xfrm>
                    <a:off x="20526102" y="1794759"/>
                    <a:ext cx="633205" cy="1033021"/>
                  </a:xfrm>
                  <a:custGeom>
                    <a:avLst/>
                    <a:gdLst>
                      <a:gd name="connsiteX0" fmla="*/ 609499 w 633205"/>
                      <a:gd name="connsiteY0" fmla="*/ 877565 h 1033021"/>
                      <a:gd name="connsiteX1" fmla="*/ 374748 w 633205"/>
                      <a:gd name="connsiteY1" fmla="*/ 576053 h 1033021"/>
                      <a:gd name="connsiteX2" fmla="*/ 278150 w 633205"/>
                      <a:gd name="connsiteY2" fmla="*/ 403021 h 1033021"/>
                      <a:gd name="connsiteX3" fmla="*/ 315754 w 633205"/>
                      <a:gd name="connsiteY3" fmla="*/ 381767 h 1033021"/>
                      <a:gd name="connsiteX4" fmla="*/ 475707 w 633205"/>
                      <a:gd name="connsiteY4" fmla="*/ 163773 h 1033021"/>
                      <a:gd name="connsiteX5" fmla="*/ 418075 w 633205"/>
                      <a:gd name="connsiteY5" fmla="*/ 45103 h 1033021"/>
                      <a:gd name="connsiteX6" fmla="*/ 311257 w 633205"/>
                      <a:gd name="connsiteY6" fmla="*/ 278 h 1033021"/>
                      <a:gd name="connsiteX7" fmla="*/ 167926 w 633205"/>
                      <a:gd name="connsiteY7" fmla="*/ 72080 h 1033021"/>
                      <a:gd name="connsiteX8" fmla="*/ 141222 w 633205"/>
                      <a:gd name="connsiteY8" fmla="*/ 215819 h 1033021"/>
                      <a:gd name="connsiteX9" fmla="*/ 153076 w 633205"/>
                      <a:gd name="connsiteY9" fmla="*/ 286803 h 1033021"/>
                      <a:gd name="connsiteX10" fmla="*/ 79095 w 633205"/>
                      <a:gd name="connsiteY10" fmla="*/ 340757 h 1033021"/>
                      <a:gd name="connsiteX11" fmla="*/ 9338 w 633205"/>
                      <a:gd name="connsiteY11" fmla="*/ 670199 h 1033021"/>
                      <a:gd name="connsiteX12" fmla="*/ 132366 w 633205"/>
                      <a:gd name="connsiteY12" fmla="*/ 1033022 h 1033021"/>
                      <a:gd name="connsiteX13" fmla="*/ 357717 w 633205"/>
                      <a:gd name="connsiteY13" fmla="*/ 911490 h 1033021"/>
                      <a:gd name="connsiteX14" fmla="*/ 234823 w 633205"/>
                      <a:gd name="connsiteY14" fmla="*/ 680962 h 1033021"/>
                      <a:gd name="connsiteX15" fmla="*/ 199672 w 633205"/>
                      <a:gd name="connsiteY15" fmla="*/ 567878 h 1033021"/>
                      <a:gd name="connsiteX16" fmla="*/ 207165 w 633205"/>
                      <a:gd name="connsiteY16" fmla="*/ 460517 h 1033021"/>
                      <a:gd name="connsiteX17" fmla="*/ 211662 w 633205"/>
                      <a:gd name="connsiteY17" fmla="*/ 453296 h 1033021"/>
                      <a:gd name="connsiteX18" fmla="*/ 334283 w 633205"/>
                      <a:gd name="connsiteY18" fmla="*/ 648400 h 1033021"/>
                      <a:gd name="connsiteX19" fmla="*/ 632253 w 633205"/>
                      <a:gd name="connsiteY19" fmla="*/ 905632 h 1033021"/>
                      <a:gd name="connsiteX20" fmla="*/ 633206 w 633205"/>
                      <a:gd name="connsiteY20" fmla="*/ 904405 h 1033021"/>
                      <a:gd name="connsiteX21" fmla="*/ 609772 w 633205"/>
                      <a:gd name="connsiteY21" fmla="*/ 877429 h 1033021"/>
                      <a:gd name="connsiteX22" fmla="*/ 218202 w 633205"/>
                      <a:gd name="connsiteY22" fmla="*/ 208326 h 1033021"/>
                      <a:gd name="connsiteX23" fmla="*/ 230464 w 633205"/>
                      <a:gd name="connsiteY23" fmla="*/ 117586 h 1033021"/>
                      <a:gd name="connsiteX24" fmla="*/ 301584 w 633205"/>
                      <a:gd name="connsiteY24" fmla="*/ 82707 h 1033021"/>
                      <a:gd name="connsiteX25" fmla="*/ 346682 w 633205"/>
                      <a:gd name="connsiteY25" fmla="*/ 129167 h 1033021"/>
                      <a:gd name="connsiteX26" fmla="*/ 351723 w 633205"/>
                      <a:gd name="connsiteY26" fmla="*/ 163501 h 1033021"/>
                      <a:gd name="connsiteX27" fmla="*/ 343140 w 633205"/>
                      <a:gd name="connsiteY27" fmla="*/ 188025 h 1033021"/>
                      <a:gd name="connsiteX28" fmla="*/ 304172 w 633205"/>
                      <a:gd name="connsiteY28" fmla="*/ 220043 h 1033021"/>
                      <a:gd name="connsiteX29" fmla="*/ 225967 w 633205"/>
                      <a:gd name="connsiteY29" fmla="*/ 254241 h 1033021"/>
                      <a:gd name="connsiteX30" fmla="*/ 218202 w 633205"/>
                      <a:gd name="connsiteY30" fmla="*/ 208462 h 1033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3205" h="1033021">
                        <a:moveTo>
                          <a:pt x="609499" y="877565"/>
                        </a:moveTo>
                        <a:cubicBezTo>
                          <a:pt x="525164" y="782057"/>
                          <a:pt x="443824" y="682870"/>
                          <a:pt x="374748" y="576053"/>
                        </a:cubicBezTo>
                        <a:cubicBezTo>
                          <a:pt x="341368" y="523599"/>
                          <a:pt x="306625" y="464468"/>
                          <a:pt x="278150" y="403021"/>
                        </a:cubicBezTo>
                        <a:cubicBezTo>
                          <a:pt x="291775" y="395255"/>
                          <a:pt x="304990" y="388034"/>
                          <a:pt x="315754" y="381767"/>
                        </a:cubicBezTo>
                        <a:cubicBezTo>
                          <a:pt x="401452" y="334217"/>
                          <a:pt x="479385" y="273587"/>
                          <a:pt x="475707" y="163773"/>
                        </a:cubicBezTo>
                        <a:cubicBezTo>
                          <a:pt x="474344" y="117859"/>
                          <a:pt x="451454" y="75622"/>
                          <a:pt x="418075" y="45103"/>
                        </a:cubicBezTo>
                        <a:cubicBezTo>
                          <a:pt x="389735" y="17173"/>
                          <a:pt x="350769" y="1913"/>
                          <a:pt x="311257" y="278"/>
                        </a:cubicBezTo>
                        <a:cubicBezTo>
                          <a:pt x="251718" y="-3128"/>
                          <a:pt x="202124" y="24939"/>
                          <a:pt x="167926" y="72080"/>
                        </a:cubicBezTo>
                        <a:cubicBezTo>
                          <a:pt x="138635" y="113635"/>
                          <a:pt x="137407" y="169087"/>
                          <a:pt x="141222" y="215819"/>
                        </a:cubicBezTo>
                        <a:cubicBezTo>
                          <a:pt x="143812" y="239799"/>
                          <a:pt x="147898" y="263505"/>
                          <a:pt x="153076" y="286803"/>
                        </a:cubicBezTo>
                        <a:cubicBezTo>
                          <a:pt x="126372" y="300973"/>
                          <a:pt x="100485" y="318549"/>
                          <a:pt x="79095" y="340757"/>
                        </a:cubicBezTo>
                        <a:cubicBezTo>
                          <a:pt x="-4560" y="427681"/>
                          <a:pt x="-10146" y="558886"/>
                          <a:pt x="9338" y="670199"/>
                        </a:cubicBezTo>
                        <a:cubicBezTo>
                          <a:pt x="31409" y="797452"/>
                          <a:pt x="79232" y="917349"/>
                          <a:pt x="132366" y="1033022"/>
                        </a:cubicBezTo>
                        <a:lnTo>
                          <a:pt x="357717" y="911490"/>
                        </a:lnTo>
                        <a:cubicBezTo>
                          <a:pt x="311530" y="837645"/>
                          <a:pt x="267523" y="760257"/>
                          <a:pt x="234823" y="680962"/>
                        </a:cubicBezTo>
                        <a:cubicBezTo>
                          <a:pt x="219700" y="644312"/>
                          <a:pt x="206758" y="605618"/>
                          <a:pt x="199672" y="567878"/>
                        </a:cubicBezTo>
                        <a:cubicBezTo>
                          <a:pt x="193269" y="530547"/>
                          <a:pt x="190680" y="492943"/>
                          <a:pt x="207165" y="460517"/>
                        </a:cubicBezTo>
                        <a:cubicBezTo>
                          <a:pt x="208392" y="458064"/>
                          <a:pt x="209891" y="455748"/>
                          <a:pt x="211662" y="453296"/>
                        </a:cubicBezTo>
                        <a:cubicBezTo>
                          <a:pt x="244905" y="522781"/>
                          <a:pt x="287141" y="588179"/>
                          <a:pt x="334283" y="648400"/>
                        </a:cubicBezTo>
                        <a:cubicBezTo>
                          <a:pt x="416575" y="751538"/>
                          <a:pt x="516717" y="841460"/>
                          <a:pt x="632253" y="905632"/>
                        </a:cubicBezTo>
                        <a:lnTo>
                          <a:pt x="633206" y="904405"/>
                        </a:lnTo>
                        <a:cubicBezTo>
                          <a:pt x="625441" y="895277"/>
                          <a:pt x="617537" y="886421"/>
                          <a:pt x="609772" y="877429"/>
                        </a:cubicBezTo>
                        <a:close/>
                        <a:moveTo>
                          <a:pt x="218202" y="208326"/>
                        </a:moveTo>
                        <a:cubicBezTo>
                          <a:pt x="215477" y="180259"/>
                          <a:pt x="214386" y="140612"/>
                          <a:pt x="230464" y="117586"/>
                        </a:cubicBezTo>
                        <a:cubicBezTo>
                          <a:pt x="246949" y="96059"/>
                          <a:pt x="273517" y="75350"/>
                          <a:pt x="301584" y="82707"/>
                        </a:cubicBezTo>
                        <a:cubicBezTo>
                          <a:pt x="323110" y="89247"/>
                          <a:pt x="336871" y="110229"/>
                          <a:pt x="346682" y="129167"/>
                        </a:cubicBezTo>
                        <a:cubicBezTo>
                          <a:pt x="351994" y="140339"/>
                          <a:pt x="353629" y="151511"/>
                          <a:pt x="351723" y="163501"/>
                        </a:cubicBezTo>
                        <a:cubicBezTo>
                          <a:pt x="350632" y="171812"/>
                          <a:pt x="347772" y="180940"/>
                          <a:pt x="343140" y="188025"/>
                        </a:cubicBezTo>
                        <a:cubicBezTo>
                          <a:pt x="333738" y="202058"/>
                          <a:pt x="319841" y="211051"/>
                          <a:pt x="304172" y="220043"/>
                        </a:cubicBezTo>
                        <a:cubicBezTo>
                          <a:pt x="280058" y="233122"/>
                          <a:pt x="253352" y="243341"/>
                          <a:pt x="225967" y="254241"/>
                        </a:cubicBezTo>
                        <a:cubicBezTo>
                          <a:pt x="222561" y="238845"/>
                          <a:pt x="219973" y="223585"/>
                          <a:pt x="218202" y="208462"/>
                        </a:cubicBezTo>
                        <a:close/>
                      </a:path>
                    </a:pathLst>
                  </a:custGeom>
                  <a:solidFill>
                    <a:srgbClr val="333333"/>
                  </a:solidFill>
                  <a:ln w="0" cap="flat">
                    <a:noFill/>
                    <a:prstDash val="solid"/>
                    <a:miter/>
                  </a:ln>
                </p:spPr>
                <p:txBody>
                  <a:bodyPr rtlCol="0" anchor="ctr"/>
                  <a:lstStyle/>
                  <a:p>
                    <a:endParaRPr lang="en-US"/>
                  </a:p>
                </p:txBody>
              </p:sp>
              <p:grpSp>
                <p:nvGrpSpPr>
                  <p:cNvPr id="3757" name="Graphic 355">
                    <a:extLst>
                      <a:ext uri="{FF2B5EF4-FFF2-40B4-BE49-F238E27FC236}">
                        <a16:creationId xmlns:a16="http://schemas.microsoft.com/office/drawing/2014/main" id="{3961825F-B160-E1A8-4734-605A969C8FC8}"/>
                      </a:ext>
                    </a:extLst>
                  </p:cNvPr>
                  <p:cNvGrpSpPr/>
                  <p:nvPr/>
                </p:nvGrpSpPr>
                <p:grpSpPr>
                  <a:xfrm>
                    <a:off x="20728090" y="1855531"/>
                    <a:ext cx="171584" cy="209000"/>
                    <a:chOff x="20728090" y="1855531"/>
                    <a:chExt cx="171584" cy="209000"/>
                  </a:xfrm>
                  <a:solidFill>
                    <a:srgbClr val="333333"/>
                  </a:solidFill>
                </p:grpSpPr>
                <p:sp>
                  <p:nvSpPr>
                    <p:cNvPr id="3758" name="Freeform: Shape 3757">
                      <a:extLst>
                        <a:ext uri="{FF2B5EF4-FFF2-40B4-BE49-F238E27FC236}">
                          <a16:creationId xmlns:a16="http://schemas.microsoft.com/office/drawing/2014/main" id="{059A5240-5B7E-9703-EED3-AAD8E859D724}"/>
                        </a:ext>
                      </a:extLst>
                    </p:cNvPr>
                    <p:cNvSpPr/>
                    <p:nvPr/>
                  </p:nvSpPr>
                  <p:spPr>
                    <a:xfrm>
                      <a:off x="20735311" y="2004311"/>
                      <a:ext cx="5177" cy="12943"/>
                    </a:xfrm>
                    <a:custGeom>
                      <a:avLst/>
                      <a:gdLst>
                        <a:gd name="connsiteX0" fmla="*/ 4497 w 5177"/>
                        <a:gd name="connsiteY0" fmla="*/ 11581 h 12943"/>
                        <a:gd name="connsiteX1" fmla="*/ 5177 w 5177"/>
                        <a:gd name="connsiteY1" fmla="*/ 9810 h 12943"/>
                        <a:gd name="connsiteX2" fmla="*/ 2997 w 5177"/>
                        <a:gd name="connsiteY2" fmla="*/ 7494 h 12943"/>
                        <a:gd name="connsiteX3" fmla="*/ 3952 w 5177"/>
                        <a:gd name="connsiteY3" fmla="*/ 5995 h 12943"/>
                        <a:gd name="connsiteX4" fmla="*/ 2044 w 5177"/>
                        <a:gd name="connsiteY4" fmla="*/ 2044 h 12943"/>
                        <a:gd name="connsiteX5" fmla="*/ 2044 w 5177"/>
                        <a:gd name="connsiteY5" fmla="*/ 4632 h 12943"/>
                        <a:gd name="connsiteX6" fmla="*/ 0 w 5177"/>
                        <a:gd name="connsiteY6" fmla="*/ 0 h 12943"/>
                        <a:gd name="connsiteX7" fmla="*/ 955 w 5177"/>
                        <a:gd name="connsiteY7" fmla="*/ 4496 h 12943"/>
                        <a:gd name="connsiteX8" fmla="*/ 409 w 5177"/>
                        <a:gd name="connsiteY8" fmla="*/ 4496 h 12943"/>
                        <a:gd name="connsiteX9" fmla="*/ 1091 w 5177"/>
                        <a:gd name="connsiteY9" fmla="*/ 8038 h 12943"/>
                        <a:gd name="connsiteX10" fmla="*/ 273 w 5177"/>
                        <a:gd name="connsiteY10" fmla="*/ 7357 h 12943"/>
                        <a:gd name="connsiteX11" fmla="*/ 4497 w 5177"/>
                        <a:gd name="connsiteY11" fmla="*/ 12943 h 12943"/>
                        <a:gd name="connsiteX12" fmla="*/ 4497 w 5177"/>
                        <a:gd name="connsiteY12" fmla="*/ 11853 h 12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77" h="12943">
                          <a:moveTo>
                            <a:pt x="4497" y="11581"/>
                          </a:moveTo>
                          <a:cubicBezTo>
                            <a:pt x="4224" y="10491"/>
                            <a:pt x="4768" y="9401"/>
                            <a:pt x="5177" y="9810"/>
                          </a:cubicBezTo>
                          <a:cubicBezTo>
                            <a:pt x="3815" y="7766"/>
                            <a:pt x="4905" y="7494"/>
                            <a:pt x="2997" y="7494"/>
                          </a:cubicBezTo>
                          <a:cubicBezTo>
                            <a:pt x="1771" y="6131"/>
                            <a:pt x="2862" y="4496"/>
                            <a:pt x="3952" y="5995"/>
                          </a:cubicBezTo>
                          <a:lnTo>
                            <a:pt x="2044" y="2044"/>
                          </a:lnTo>
                          <a:lnTo>
                            <a:pt x="2044" y="4632"/>
                          </a:lnTo>
                          <a:cubicBezTo>
                            <a:pt x="546" y="4087"/>
                            <a:pt x="2044" y="545"/>
                            <a:pt x="0" y="0"/>
                          </a:cubicBezTo>
                          <a:lnTo>
                            <a:pt x="955" y="4496"/>
                          </a:lnTo>
                          <a:lnTo>
                            <a:pt x="409" y="4496"/>
                          </a:lnTo>
                          <a:cubicBezTo>
                            <a:pt x="1091" y="5314"/>
                            <a:pt x="1227" y="7357"/>
                            <a:pt x="1091" y="8038"/>
                          </a:cubicBezTo>
                          <a:cubicBezTo>
                            <a:pt x="818" y="8038"/>
                            <a:pt x="409" y="8038"/>
                            <a:pt x="273" y="7357"/>
                          </a:cubicBezTo>
                          <a:cubicBezTo>
                            <a:pt x="1091" y="12807"/>
                            <a:pt x="3270" y="8447"/>
                            <a:pt x="4497" y="12943"/>
                          </a:cubicBezTo>
                          <a:cubicBezTo>
                            <a:pt x="4497" y="12671"/>
                            <a:pt x="4497" y="12262"/>
                            <a:pt x="4497" y="11853"/>
                          </a:cubicBezTo>
                          <a:close/>
                        </a:path>
                      </a:pathLst>
                    </a:custGeom>
                    <a:solidFill>
                      <a:srgbClr val="333333"/>
                    </a:solidFill>
                    <a:ln w="0" cap="flat">
                      <a:noFill/>
                      <a:prstDash val="solid"/>
                      <a:miter/>
                    </a:ln>
                  </p:spPr>
                  <p:txBody>
                    <a:bodyPr rtlCol="0" anchor="ctr"/>
                    <a:lstStyle/>
                    <a:p>
                      <a:endParaRPr lang="en-US"/>
                    </a:p>
                  </p:txBody>
                </p:sp>
                <p:sp>
                  <p:nvSpPr>
                    <p:cNvPr id="3759" name="Freeform: Shape 3758">
                      <a:extLst>
                        <a:ext uri="{FF2B5EF4-FFF2-40B4-BE49-F238E27FC236}">
                          <a16:creationId xmlns:a16="http://schemas.microsoft.com/office/drawing/2014/main" id="{2B82277B-EFFC-00A8-0470-E7DAC52C5333}"/>
                        </a:ext>
                      </a:extLst>
                    </p:cNvPr>
                    <p:cNvSpPr/>
                    <p:nvPr/>
                  </p:nvSpPr>
                  <p:spPr>
                    <a:xfrm>
                      <a:off x="20734442" y="2016846"/>
                      <a:ext cx="9044" cy="12494"/>
                    </a:xfrm>
                    <a:custGeom>
                      <a:avLst/>
                      <a:gdLst>
                        <a:gd name="connsiteX0" fmla="*/ 2368 w 9044"/>
                        <a:gd name="connsiteY0" fmla="*/ 4224 h 12494"/>
                        <a:gd name="connsiteX1" fmla="*/ 4685 w 9044"/>
                        <a:gd name="connsiteY1" fmla="*/ 5859 h 12494"/>
                        <a:gd name="connsiteX2" fmla="*/ 4821 w 9044"/>
                        <a:gd name="connsiteY2" fmla="*/ 9810 h 12494"/>
                        <a:gd name="connsiteX3" fmla="*/ 6729 w 9044"/>
                        <a:gd name="connsiteY3" fmla="*/ 10355 h 12494"/>
                        <a:gd name="connsiteX4" fmla="*/ 6183 w 9044"/>
                        <a:gd name="connsiteY4" fmla="*/ 8584 h 12494"/>
                        <a:gd name="connsiteX5" fmla="*/ 9044 w 9044"/>
                        <a:gd name="connsiteY5" fmla="*/ 12126 h 12494"/>
                        <a:gd name="connsiteX6" fmla="*/ 6865 w 9044"/>
                        <a:gd name="connsiteY6" fmla="*/ 6948 h 12494"/>
                        <a:gd name="connsiteX7" fmla="*/ 7002 w 9044"/>
                        <a:gd name="connsiteY7" fmla="*/ 1771 h 12494"/>
                        <a:gd name="connsiteX8" fmla="*/ 5367 w 9044"/>
                        <a:gd name="connsiteY8" fmla="*/ 273 h 12494"/>
                        <a:gd name="connsiteX9" fmla="*/ 5367 w 9044"/>
                        <a:gd name="connsiteY9" fmla="*/ 817 h 12494"/>
                        <a:gd name="connsiteX10" fmla="*/ 3323 w 9044"/>
                        <a:gd name="connsiteY10" fmla="*/ 1226 h 12494"/>
                        <a:gd name="connsiteX11" fmla="*/ 4003 w 9044"/>
                        <a:gd name="connsiteY11" fmla="*/ 3406 h 12494"/>
                        <a:gd name="connsiteX12" fmla="*/ 870 w 9044"/>
                        <a:gd name="connsiteY12" fmla="*/ 0 h 12494"/>
                        <a:gd name="connsiteX13" fmla="*/ 326 w 9044"/>
                        <a:gd name="connsiteY13" fmla="*/ 6676 h 12494"/>
                        <a:gd name="connsiteX14" fmla="*/ 2368 w 9044"/>
                        <a:gd name="connsiteY14" fmla="*/ 4224 h 12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044" h="12494">
                          <a:moveTo>
                            <a:pt x="2368" y="4224"/>
                          </a:moveTo>
                          <a:lnTo>
                            <a:pt x="4685" y="5859"/>
                          </a:lnTo>
                          <a:cubicBezTo>
                            <a:pt x="4685" y="6812"/>
                            <a:pt x="4685" y="8038"/>
                            <a:pt x="4821" y="9810"/>
                          </a:cubicBezTo>
                          <a:cubicBezTo>
                            <a:pt x="5503" y="9810"/>
                            <a:pt x="6593" y="12671"/>
                            <a:pt x="6729" y="10355"/>
                          </a:cubicBezTo>
                          <a:cubicBezTo>
                            <a:pt x="6593" y="9946"/>
                            <a:pt x="6183" y="9265"/>
                            <a:pt x="6183" y="8584"/>
                          </a:cubicBezTo>
                          <a:cubicBezTo>
                            <a:pt x="7682" y="8720"/>
                            <a:pt x="7818" y="13897"/>
                            <a:pt x="9044" y="12126"/>
                          </a:cubicBezTo>
                          <a:cubicBezTo>
                            <a:pt x="8091" y="9128"/>
                            <a:pt x="8364" y="8584"/>
                            <a:pt x="6865" y="6948"/>
                          </a:cubicBezTo>
                          <a:cubicBezTo>
                            <a:pt x="6593" y="4632"/>
                            <a:pt x="6593" y="2861"/>
                            <a:pt x="7002" y="1771"/>
                          </a:cubicBezTo>
                          <a:cubicBezTo>
                            <a:pt x="6729" y="1090"/>
                            <a:pt x="5774" y="1090"/>
                            <a:pt x="5367" y="273"/>
                          </a:cubicBezTo>
                          <a:lnTo>
                            <a:pt x="5367" y="817"/>
                          </a:lnTo>
                          <a:cubicBezTo>
                            <a:pt x="5367" y="817"/>
                            <a:pt x="3323" y="1226"/>
                            <a:pt x="3323" y="1226"/>
                          </a:cubicBezTo>
                          <a:cubicBezTo>
                            <a:pt x="3867" y="1907"/>
                            <a:pt x="3867" y="2589"/>
                            <a:pt x="4003" y="3406"/>
                          </a:cubicBezTo>
                          <a:lnTo>
                            <a:pt x="870" y="0"/>
                          </a:lnTo>
                          <a:cubicBezTo>
                            <a:pt x="-1038" y="1499"/>
                            <a:pt x="870" y="5041"/>
                            <a:pt x="326" y="6676"/>
                          </a:cubicBezTo>
                          <a:cubicBezTo>
                            <a:pt x="1824" y="4496"/>
                            <a:pt x="1551" y="8038"/>
                            <a:pt x="2368" y="4224"/>
                          </a:cubicBezTo>
                          <a:close/>
                        </a:path>
                      </a:pathLst>
                    </a:custGeom>
                    <a:solidFill>
                      <a:srgbClr val="333333"/>
                    </a:solidFill>
                    <a:ln w="0" cap="flat">
                      <a:noFill/>
                      <a:prstDash val="solid"/>
                      <a:miter/>
                    </a:ln>
                  </p:spPr>
                  <p:txBody>
                    <a:bodyPr rtlCol="0" anchor="ctr"/>
                    <a:lstStyle/>
                    <a:p>
                      <a:endParaRPr lang="en-US"/>
                    </a:p>
                  </p:txBody>
                </p:sp>
                <p:sp>
                  <p:nvSpPr>
                    <p:cNvPr id="3760" name="Freeform: Shape 3759">
                      <a:extLst>
                        <a:ext uri="{FF2B5EF4-FFF2-40B4-BE49-F238E27FC236}">
                          <a16:creationId xmlns:a16="http://schemas.microsoft.com/office/drawing/2014/main" id="{1111B691-E055-7223-5C61-828541BA69B7}"/>
                        </a:ext>
                      </a:extLst>
                    </p:cNvPr>
                    <p:cNvSpPr/>
                    <p:nvPr/>
                  </p:nvSpPr>
                  <p:spPr>
                    <a:xfrm>
                      <a:off x="20739945" y="2017118"/>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333333"/>
                    </a:solidFill>
                    <a:ln w="0" cap="flat">
                      <a:noFill/>
                      <a:prstDash val="solid"/>
                      <a:miter/>
                    </a:ln>
                  </p:spPr>
                  <p:txBody>
                    <a:bodyPr rtlCol="0" anchor="ctr"/>
                    <a:lstStyle/>
                    <a:p>
                      <a:endParaRPr lang="en-US"/>
                    </a:p>
                  </p:txBody>
                </p:sp>
                <p:sp>
                  <p:nvSpPr>
                    <p:cNvPr id="3761" name="Freeform: Shape 3760">
                      <a:extLst>
                        <a:ext uri="{FF2B5EF4-FFF2-40B4-BE49-F238E27FC236}">
                          <a16:creationId xmlns:a16="http://schemas.microsoft.com/office/drawing/2014/main" id="{74F039D2-D133-83ED-9EA6-0B247CD20263}"/>
                        </a:ext>
                      </a:extLst>
                    </p:cNvPr>
                    <p:cNvSpPr/>
                    <p:nvPr/>
                  </p:nvSpPr>
                  <p:spPr>
                    <a:xfrm>
                      <a:off x="20836679" y="1890116"/>
                      <a:ext cx="8991" cy="6424"/>
                    </a:xfrm>
                    <a:custGeom>
                      <a:avLst/>
                      <a:gdLst>
                        <a:gd name="connsiteX0" fmla="*/ 3814 w 8991"/>
                        <a:gd name="connsiteY0" fmla="*/ 1247 h 6424"/>
                        <a:gd name="connsiteX1" fmla="*/ 2451 w 8991"/>
                        <a:gd name="connsiteY1" fmla="*/ 1247 h 6424"/>
                        <a:gd name="connsiteX2" fmla="*/ 8584 w 8991"/>
                        <a:gd name="connsiteY2" fmla="*/ 6425 h 6424"/>
                        <a:gd name="connsiteX3" fmla="*/ 8991 w 8991"/>
                        <a:gd name="connsiteY3" fmla="*/ 4517 h 6424"/>
                        <a:gd name="connsiteX4" fmla="*/ 6130 w 8991"/>
                        <a:gd name="connsiteY4" fmla="*/ 2882 h 6424"/>
                        <a:gd name="connsiteX5" fmla="*/ 7220 w 8991"/>
                        <a:gd name="connsiteY5" fmla="*/ 2610 h 6424"/>
                        <a:gd name="connsiteX6" fmla="*/ 6812 w 8991"/>
                        <a:gd name="connsiteY6" fmla="*/ 21 h 6424"/>
                        <a:gd name="connsiteX7" fmla="*/ 6812 w 8991"/>
                        <a:gd name="connsiteY7" fmla="*/ 21 h 6424"/>
                        <a:gd name="connsiteX8" fmla="*/ 0 w 8991"/>
                        <a:gd name="connsiteY8" fmla="*/ 430 h 6424"/>
                        <a:gd name="connsiteX9" fmla="*/ 3814 w 8991"/>
                        <a:gd name="connsiteY9" fmla="*/ 1247 h 6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1" h="6424">
                          <a:moveTo>
                            <a:pt x="3814" y="1247"/>
                          </a:moveTo>
                          <a:cubicBezTo>
                            <a:pt x="3814" y="1247"/>
                            <a:pt x="2724" y="1247"/>
                            <a:pt x="2451" y="1247"/>
                          </a:cubicBezTo>
                          <a:cubicBezTo>
                            <a:pt x="4632" y="2746"/>
                            <a:pt x="6540" y="4517"/>
                            <a:pt x="8584" y="6425"/>
                          </a:cubicBezTo>
                          <a:cubicBezTo>
                            <a:pt x="8856" y="5880"/>
                            <a:pt x="7629" y="3700"/>
                            <a:pt x="8991" y="4517"/>
                          </a:cubicBezTo>
                          <a:cubicBezTo>
                            <a:pt x="8991" y="3564"/>
                            <a:pt x="6949" y="2474"/>
                            <a:pt x="6130" y="2882"/>
                          </a:cubicBezTo>
                          <a:lnTo>
                            <a:pt x="7220" y="2610"/>
                          </a:lnTo>
                          <a:cubicBezTo>
                            <a:pt x="5041" y="2201"/>
                            <a:pt x="5450" y="-251"/>
                            <a:pt x="6812" y="21"/>
                          </a:cubicBezTo>
                          <a:lnTo>
                            <a:pt x="6812" y="21"/>
                          </a:lnTo>
                          <a:cubicBezTo>
                            <a:pt x="4496" y="21"/>
                            <a:pt x="2315" y="21"/>
                            <a:pt x="0" y="430"/>
                          </a:cubicBezTo>
                          <a:cubicBezTo>
                            <a:pt x="1362" y="1656"/>
                            <a:pt x="2044" y="21"/>
                            <a:pt x="3814" y="1247"/>
                          </a:cubicBezTo>
                          <a:close/>
                        </a:path>
                      </a:pathLst>
                    </a:custGeom>
                    <a:solidFill>
                      <a:srgbClr val="333333"/>
                    </a:solidFill>
                    <a:ln w="0" cap="flat">
                      <a:noFill/>
                      <a:prstDash val="solid"/>
                      <a:miter/>
                    </a:ln>
                  </p:spPr>
                  <p:txBody>
                    <a:bodyPr rtlCol="0" anchor="ctr"/>
                    <a:lstStyle/>
                    <a:p>
                      <a:endParaRPr lang="en-US"/>
                    </a:p>
                  </p:txBody>
                </p:sp>
                <p:sp>
                  <p:nvSpPr>
                    <p:cNvPr id="3762" name="Freeform: Shape 3761">
                      <a:extLst>
                        <a:ext uri="{FF2B5EF4-FFF2-40B4-BE49-F238E27FC236}">
                          <a16:creationId xmlns:a16="http://schemas.microsoft.com/office/drawing/2014/main" id="{417F1062-5909-5EA3-9F9B-D3235E96B6AB}"/>
                        </a:ext>
                      </a:extLst>
                    </p:cNvPr>
                    <p:cNvSpPr/>
                    <p:nvPr/>
                  </p:nvSpPr>
                  <p:spPr>
                    <a:xfrm>
                      <a:off x="20746484" y="1988736"/>
                      <a:ext cx="680" cy="1133"/>
                    </a:xfrm>
                    <a:custGeom>
                      <a:avLst/>
                      <a:gdLst>
                        <a:gd name="connsiteX0" fmla="*/ 680 w 680"/>
                        <a:gd name="connsiteY0" fmla="*/ 1134 h 1133"/>
                        <a:gd name="connsiteX1" fmla="*/ 0 w 680"/>
                        <a:gd name="connsiteY1" fmla="*/ 44 h 1133"/>
                        <a:gd name="connsiteX2" fmla="*/ 680 w 680"/>
                        <a:gd name="connsiteY2" fmla="*/ 1134 h 1133"/>
                      </a:gdLst>
                      <a:ahLst/>
                      <a:cxnLst>
                        <a:cxn ang="0">
                          <a:pos x="connsiteX0" y="connsiteY0"/>
                        </a:cxn>
                        <a:cxn ang="0">
                          <a:pos x="connsiteX1" y="connsiteY1"/>
                        </a:cxn>
                        <a:cxn ang="0">
                          <a:pos x="connsiteX2" y="connsiteY2"/>
                        </a:cxn>
                      </a:cxnLst>
                      <a:rect l="l" t="t" r="r" b="b"/>
                      <a:pathLst>
                        <a:path w="680" h="1133">
                          <a:moveTo>
                            <a:pt x="680" y="1134"/>
                          </a:moveTo>
                          <a:cubicBezTo>
                            <a:pt x="407" y="44"/>
                            <a:pt x="136" y="-93"/>
                            <a:pt x="0" y="44"/>
                          </a:cubicBezTo>
                          <a:cubicBezTo>
                            <a:pt x="136" y="452"/>
                            <a:pt x="407" y="861"/>
                            <a:pt x="680" y="1134"/>
                          </a:cubicBezTo>
                          <a:close/>
                        </a:path>
                      </a:pathLst>
                    </a:custGeom>
                    <a:solidFill>
                      <a:srgbClr val="333333"/>
                    </a:solidFill>
                    <a:ln w="0" cap="flat">
                      <a:noFill/>
                      <a:prstDash val="solid"/>
                      <a:miter/>
                    </a:ln>
                  </p:spPr>
                  <p:txBody>
                    <a:bodyPr rtlCol="0" anchor="ctr"/>
                    <a:lstStyle/>
                    <a:p>
                      <a:endParaRPr lang="en-US"/>
                    </a:p>
                  </p:txBody>
                </p:sp>
                <p:sp>
                  <p:nvSpPr>
                    <p:cNvPr id="3763" name="Freeform: Shape 3762">
                      <a:extLst>
                        <a:ext uri="{FF2B5EF4-FFF2-40B4-BE49-F238E27FC236}">
                          <a16:creationId xmlns:a16="http://schemas.microsoft.com/office/drawing/2014/main" id="{6F205B51-DBF6-B712-9FF6-93F7870AB8B8}"/>
                        </a:ext>
                      </a:extLst>
                    </p:cNvPr>
                    <p:cNvSpPr/>
                    <p:nvPr/>
                  </p:nvSpPr>
                  <p:spPr>
                    <a:xfrm>
                      <a:off x="20833273" y="1890682"/>
                      <a:ext cx="1907" cy="408"/>
                    </a:xfrm>
                    <a:custGeom>
                      <a:avLst/>
                      <a:gdLst>
                        <a:gd name="connsiteX0" fmla="*/ 1908 w 1907"/>
                        <a:gd name="connsiteY0" fmla="*/ 0 h 408"/>
                        <a:gd name="connsiteX1" fmla="*/ 0 w 1907"/>
                        <a:gd name="connsiteY1" fmla="*/ 409 h 408"/>
                        <a:gd name="connsiteX2" fmla="*/ 1908 w 1907"/>
                        <a:gd name="connsiteY2" fmla="*/ 0 h 408"/>
                      </a:gdLst>
                      <a:ahLst/>
                      <a:cxnLst>
                        <a:cxn ang="0">
                          <a:pos x="connsiteX0" y="connsiteY0"/>
                        </a:cxn>
                        <a:cxn ang="0">
                          <a:pos x="connsiteX1" y="connsiteY1"/>
                        </a:cxn>
                        <a:cxn ang="0">
                          <a:pos x="connsiteX2" y="connsiteY2"/>
                        </a:cxn>
                      </a:cxnLst>
                      <a:rect l="l" t="t" r="r" b="b"/>
                      <a:pathLst>
                        <a:path w="1907" h="408">
                          <a:moveTo>
                            <a:pt x="1908" y="0"/>
                          </a:moveTo>
                          <a:cubicBezTo>
                            <a:pt x="1908" y="0"/>
                            <a:pt x="544" y="136"/>
                            <a:pt x="0" y="409"/>
                          </a:cubicBezTo>
                          <a:cubicBezTo>
                            <a:pt x="680" y="409"/>
                            <a:pt x="1362" y="272"/>
                            <a:pt x="1908" y="0"/>
                          </a:cubicBezTo>
                          <a:close/>
                        </a:path>
                      </a:pathLst>
                    </a:custGeom>
                    <a:solidFill>
                      <a:srgbClr val="333333"/>
                    </a:solidFill>
                    <a:ln w="0" cap="flat">
                      <a:noFill/>
                      <a:prstDash val="solid"/>
                      <a:miter/>
                    </a:ln>
                  </p:spPr>
                  <p:txBody>
                    <a:bodyPr rtlCol="0" anchor="ctr"/>
                    <a:lstStyle/>
                    <a:p>
                      <a:endParaRPr lang="en-US"/>
                    </a:p>
                  </p:txBody>
                </p:sp>
                <p:sp>
                  <p:nvSpPr>
                    <p:cNvPr id="3764" name="Freeform: Shape 3763">
                      <a:extLst>
                        <a:ext uri="{FF2B5EF4-FFF2-40B4-BE49-F238E27FC236}">
                          <a16:creationId xmlns:a16="http://schemas.microsoft.com/office/drawing/2014/main" id="{F257EC92-80A3-03A5-DEE9-9DA0FCD00561}"/>
                        </a:ext>
                      </a:extLst>
                    </p:cNvPr>
                    <p:cNvSpPr/>
                    <p:nvPr/>
                  </p:nvSpPr>
                  <p:spPr>
                    <a:xfrm>
                      <a:off x="20856843" y="1882099"/>
                      <a:ext cx="1089" cy="272"/>
                    </a:xfrm>
                    <a:custGeom>
                      <a:avLst/>
                      <a:gdLst>
                        <a:gd name="connsiteX0" fmla="*/ 953 w 1089"/>
                        <a:gd name="connsiteY0" fmla="*/ 136 h 272"/>
                        <a:gd name="connsiteX1" fmla="*/ 1089 w 1089"/>
                        <a:gd name="connsiteY1" fmla="*/ 0 h 272"/>
                        <a:gd name="connsiteX2" fmla="*/ 0 w 1089"/>
                        <a:gd name="connsiteY2" fmla="*/ 0 h 272"/>
                        <a:gd name="connsiteX3" fmla="*/ 0 w 1089"/>
                        <a:gd name="connsiteY3" fmla="*/ 0 h 272"/>
                        <a:gd name="connsiteX4" fmla="*/ 953 w 1089"/>
                        <a:gd name="connsiteY4" fmla="*/ 273 h 2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9" h="272">
                          <a:moveTo>
                            <a:pt x="953" y="136"/>
                          </a:moveTo>
                          <a:cubicBezTo>
                            <a:pt x="953" y="136"/>
                            <a:pt x="953" y="136"/>
                            <a:pt x="1089" y="0"/>
                          </a:cubicBezTo>
                          <a:lnTo>
                            <a:pt x="0" y="0"/>
                          </a:lnTo>
                          <a:cubicBezTo>
                            <a:pt x="0" y="0"/>
                            <a:pt x="0" y="0"/>
                            <a:pt x="0" y="0"/>
                          </a:cubicBezTo>
                          <a:lnTo>
                            <a:pt x="953" y="273"/>
                          </a:lnTo>
                          <a:close/>
                        </a:path>
                      </a:pathLst>
                    </a:custGeom>
                    <a:solidFill>
                      <a:srgbClr val="333333"/>
                    </a:solidFill>
                    <a:ln w="0" cap="flat">
                      <a:noFill/>
                      <a:prstDash val="solid"/>
                      <a:miter/>
                    </a:ln>
                  </p:spPr>
                  <p:txBody>
                    <a:bodyPr rtlCol="0" anchor="ctr"/>
                    <a:lstStyle/>
                    <a:p>
                      <a:endParaRPr lang="en-US"/>
                    </a:p>
                  </p:txBody>
                </p:sp>
                <p:sp>
                  <p:nvSpPr>
                    <p:cNvPr id="3765" name="Freeform: Shape 3764">
                      <a:extLst>
                        <a:ext uri="{FF2B5EF4-FFF2-40B4-BE49-F238E27FC236}">
                          <a16:creationId xmlns:a16="http://schemas.microsoft.com/office/drawing/2014/main" id="{1A7A820B-8023-8009-4EB7-B69635700DC1}"/>
                        </a:ext>
                      </a:extLst>
                    </p:cNvPr>
                    <p:cNvSpPr/>
                    <p:nvPr/>
                  </p:nvSpPr>
                  <p:spPr>
                    <a:xfrm>
                      <a:off x="20804796" y="1891636"/>
                      <a:ext cx="409" cy="272"/>
                    </a:xfrm>
                    <a:custGeom>
                      <a:avLst/>
                      <a:gdLst>
                        <a:gd name="connsiteX0" fmla="*/ 409 w 409"/>
                        <a:gd name="connsiteY0" fmla="*/ 0 h 272"/>
                        <a:gd name="connsiteX1" fmla="*/ 0 w 409"/>
                        <a:gd name="connsiteY1" fmla="*/ 273 h 272"/>
                        <a:gd name="connsiteX2" fmla="*/ 409 w 409"/>
                        <a:gd name="connsiteY2" fmla="*/ 0 h 272"/>
                      </a:gdLst>
                      <a:ahLst/>
                      <a:cxnLst>
                        <a:cxn ang="0">
                          <a:pos x="connsiteX0" y="connsiteY0"/>
                        </a:cxn>
                        <a:cxn ang="0">
                          <a:pos x="connsiteX1" y="connsiteY1"/>
                        </a:cxn>
                        <a:cxn ang="0">
                          <a:pos x="connsiteX2" y="connsiteY2"/>
                        </a:cxn>
                      </a:cxnLst>
                      <a:rect l="l" t="t" r="r" b="b"/>
                      <a:pathLst>
                        <a:path w="409" h="272">
                          <a:moveTo>
                            <a:pt x="409" y="0"/>
                          </a:moveTo>
                          <a:cubicBezTo>
                            <a:pt x="409" y="0"/>
                            <a:pt x="136" y="136"/>
                            <a:pt x="0" y="273"/>
                          </a:cubicBezTo>
                          <a:cubicBezTo>
                            <a:pt x="136" y="273"/>
                            <a:pt x="273" y="136"/>
                            <a:pt x="409" y="0"/>
                          </a:cubicBezTo>
                          <a:close/>
                        </a:path>
                      </a:pathLst>
                    </a:custGeom>
                    <a:solidFill>
                      <a:srgbClr val="333333"/>
                    </a:solidFill>
                    <a:ln w="0" cap="flat">
                      <a:noFill/>
                      <a:prstDash val="solid"/>
                      <a:miter/>
                    </a:ln>
                  </p:spPr>
                  <p:txBody>
                    <a:bodyPr rtlCol="0" anchor="ctr"/>
                    <a:lstStyle/>
                    <a:p>
                      <a:endParaRPr lang="en-US"/>
                    </a:p>
                  </p:txBody>
                </p:sp>
                <p:sp>
                  <p:nvSpPr>
                    <p:cNvPr id="3766" name="Freeform: Shape 3765">
                      <a:extLst>
                        <a:ext uri="{FF2B5EF4-FFF2-40B4-BE49-F238E27FC236}">
                          <a16:creationId xmlns:a16="http://schemas.microsoft.com/office/drawing/2014/main" id="{142FBA51-EF10-B954-A1B6-7CA76BB06945}"/>
                        </a:ext>
                      </a:extLst>
                    </p:cNvPr>
                    <p:cNvSpPr/>
                    <p:nvPr/>
                  </p:nvSpPr>
                  <p:spPr>
                    <a:xfrm>
                      <a:off x="20871421" y="1892726"/>
                      <a:ext cx="9945" cy="6403"/>
                    </a:xfrm>
                    <a:custGeom>
                      <a:avLst/>
                      <a:gdLst>
                        <a:gd name="connsiteX0" fmla="*/ 9946 w 9945"/>
                        <a:gd name="connsiteY0" fmla="*/ 6404 h 6403"/>
                        <a:gd name="connsiteX1" fmla="*/ 6405 w 9945"/>
                        <a:gd name="connsiteY1" fmla="*/ 3270 h 6403"/>
                        <a:gd name="connsiteX2" fmla="*/ 6949 w 9945"/>
                        <a:gd name="connsiteY2" fmla="*/ 2044 h 6403"/>
                        <a:gd name="connsiteX3" fmla="*/ 5450 w 9945"/>
                        <a:gd name="connsiteY3" fmla="*/ 1090 h 6403"/>
                        <a:gd name="connsiteX4" fmla="*/ 5996 w 9945"/>
                        <a:gd name="connsiteY4" fmla="*/ 1771 h 6403"/>
                        <a:gd name="connsiteX5" fmla="*/ 0 w 9945"/>
                        <a:gd name="connsiteY5" fmla="*/ 0 h 6403"/>
                        <a:gd name="connsiteX6" fmla="*/ 3406 w 9945"/>
                        <a:gd name="connsiteY6" fmla="*/ 3406 h 6403"/>
                        <a:gd name="connsiteX7" fmla="*/ 4224 w 9945"/>
                        <a:gd name="connsiteY7" fmla="*/ 4224 h 6403"/>
                        <a:gd name="connsiteX8" fmla="*/ 8447 w 9945"/>
                        <a:gd name="connsiteY8" fmla="*/ 5995 h 6403"/>
                        <a:gd name="connsiteX9" fmla="*/ 9946 w 9945"/>
                        <a:gd name="connsiteY9" fmla="*/ 5995 h 6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45" h="6403">
                          <a:moveTo>
                            <a:pt x="9946" y="6404"/>
                          </a:moveTo>
                          <a:lnTo>
                            <a:pt x="6405" y="3270"/>
                          </a:lnTo>
                          <a:cubicBezTo>
                            <a:pt x="7221" y="3406"/>
                            <a:pt x="5859" y="1771"/>
                            <a:pt x="6949" y="2044"/>
                          </a:cubicBezTo>
                          <a:cubicBezTo>
                            <a:pt x="6676" y="1771"/>
                            <a:pt x="5450" y="545"/>
                            <a:pt x="5450" y="1090"/>
                          </a:cubicBezTo>
                          <a:lnTo>
                            <a:pt x="5996" y="1771"/>
                          </a:lnTo>
                          <a:cubicBezTo>
                            <a:pt x="3133" y="817"/>
                            <a:pt x="3406" y="2453"/>
                            <a:pt x="0" y="0"/>
                          </a:cubicBezTo>
                          <a:cubicBezTo>
                            <a:pt x="546" y="2589"/>
                            <a:pt x="1908" y="2861"/>
                            <a:pt x="3406" y="3406"/>
                          </a:cubicBezTo>
                          <a:cubicBezTo>
                            <a:pt x="3815" y="3679"/>
                            <a:pt x="4088" y="3951"/>
                            <a:pt x="4224" y="4224"/>
                          </a:cubicBezTo>
                          <a:lnTo>
                            <a:pt x="8447" y="5995"/>
                          </a:lnTo>
                          <a:lnTo>
                            <a:pt x="9946" y="5995"/>
                          </a:lnTo>
                          <a:close/>
                        </a:path>
                      </a:pathLst>
                    </a:custGeom>
                    <a:solidFill>
                      <a:srgbClr val="333333"/>
                    </a:solidFill>
                    <a:ln w="0" cap="flat">
                      <a:noFill/>
                      <a:prstDash val="solid"/>
                      <a:miter/>
                    </a:ln>
                  </p:spPr>
                  <p:txBody>
                    <a:bodyPr rtlCol="0" anchor="ctr"/>
                    <a:lstStyle/>
                    <a:p>
                      <a:endParaRPr lang="en-US"/>
                    </a:p>
                  </p:txBody>
                </p:sp>
                <p:sp>
                  <p:nvSpPr>
                    <p:cNvPr id="3767" name="Freeform: Shape 3766">
                      <a:extLst>
                        <a:ext uri="{FF2B5EF4-FFF2-40B4-BE49-F238E27FC236}">
                          <a16:creationId xmlns:a16="http://schemas.microsoft.com/office/drawing/2014/main" id="{9C30E230-FF51-BD07-DE3B-45570385EBF8}"/>
                        </a:ext>
                      </a:extLst>
                    </p:cNvPr>
                    <p:cNvSpPr/>
                    <p:nvPr/>
                  </p:nvSpPr>
                  <p:spPr>
                    <a:xfrm>
                      <a:off x="20740625" y="1933600"/>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333333"/>
                    </a:solidFill>
                    <a:ln w="0" cap="flat">
                      <a:noFill/>
                      <a:prstDash val="solid"/>
                      <a:miter/>
                    </a:ln>
                  </p:spPr>
                  <p:txBody>
                    <a:bodyPr rtlCol="0" anchor="ctr"/>
                    <a:lstStyle/>
                    <a:p>
                      <a:endParaRPr lang="en-US"/>
                    </a:p>
                  </p:txBody>
                </p:sp>
                <p:sp>
                  <p:nvSpPr>
                    <p:cNvPr id="3768" name="Freeform: Shape 3767">
                      <a:extLst>
                        <a:ext uri="{FF2B5EF4-FFF2-40B4-BE49-F238E27FC236}">
                          <a16:creationId xmlns:a16="http://schemas.microsoft.com/office/drawing/2014/main" id="{0C7D7768-F5E3-C7FD-DDB8-5BBC057572D6}"/>
                        </a:ext>
                      </a:extLst>
                    </p:cNvPr>
                    <p:cNvSpPr/>
                    <p:nvPr/>
                  </p:nvSpPr>
                  <p:spPr>
                    <a:xfrm>
                      <a:off x="20739945" y="1932828"/>
                      <a:ext cx="543" cy="635"/>
                    </a:xfrm>
                    <a:custGeom>
                      <a:avLst/>
                      <a:gdLst>
                        <a:gd name="connsiteX0" fmla="*/ 0 w 543"/>
                        <a:gd name="connsiteY0" fmla="*/ 363 h 635"/>
                        <a:gd name="connsiteX1" fmla="*/ 544 w 543"/>
                        <a:gd name="connsiteY1" fmla="*/ 636 h 635"/>
                        <a:gd name="connsiteX2" fmla="*/ 0 w 543"/>
                        <a:gd name="connsiteY2" fmla="*/ 363 h 635"/>
                      </a:gdLst>
                      <a:ahLst/>
                      <a:cxnLst>
                        <a:cxn ang="0">
                          <a:pos x="connsiteX0" y="connsiteY0"/>
                        </a:cxn>
                        <a:cxn ang="0">
                          <a:pos x="connsiteX1" y="connsiteY1"/>
                        </a:cxn>
                        <a:cxn ang="0">
                          <a:pos x="connsiteX2" y="connsiteY2"/>
                        </a:cxn>
                      </a:cxnLst>
                      <a:rect l="l" t="t" r="r" b="b"/>
                      <a:pathLst>
                        <a:path w="543" h="635">
                          <a:moveTo>
                            <a:pt x="0" y="363"/>
                          </a:moveTo>
                          <a:lnTo>
                            <a:pt x="544" y="636"/>
                          </a:lnTo>
                          <a:cubicBezTo>
                            <a:pt x="544" y="636"/>
                            <a:pt x="271" y="-590"/>
                            <a:pt x="0" y="363"/>
                          </a:cubicBezTo>
                          <a:close/>
                        </a:path>
                      </a:pathLst>
                    </a:custGeom>
                    <a:solidFill>
                      <a:srgbClr val="333333"/>
                    </a:solidFill>
                    <a:ln w="0" cap="flat">
                      <a:noFill/>
                      <a:prstDash val="solid"/>
                      <a:miter/>
                    </a:ln>
                  </p:spPr>
                  <p:txBody>
                    <a:bodyPr rtlCol="0" anchor="ctr"/>
                    <a:lstStyle/>
                    <a:p>
                      <a:endParaRPr lang="en-US"/>
                    </a:p>
                  </p:txBody>
                </p:sp>
                <p:sp>
                  <p:nvSpPr>
                    <p:cNvPr id="3769" name="Freeform: Shape 3768">
                      <a:extLst>
                        <a:ext uri="{FF2B5EF4-FFF2-40B4-BE49-F238E27FC236}">
                          <a16:creationId xmlns:a16="http://schemas.microsoft.com/office/drawing/2014/main" id="{3D683C68-6B4D-2DA9-CE33-837E924E30C8}"/>
                        </a:ext>
                      </a:extLst>
                    </p:cNvPr>
                    <p:cNvSpPr/>
                    <p:nvPr/>
                  </p:nvSpPr>
                  <p:spPr>
                    <a:xfrm>
                      <a:off x="20835180" y="1890001"/>
                      <a:ext cx="1498" cy="681"/>
                    </a:xfrm>
                    <a:custGeom>
                      <a:avLst/>
                      <a:gdLst>
                        <a:gd name="connsiteX0" fmla="*/ 1089 w 1498"/>
                        <a:gd name="connsiteY0" fmla="*/ 0 h 681"/>
                        <a:gd name="connsiteX1" fmla="*/ 0 w 1498"/>
                        <a:gd name="connsiteY1" fmla="*/ 681 h 681"/>
                        <a:gd name="connsiteX2" fmla="*/ 1499 w 1498"/>
                        <a:gd name="connsiteY2" fmla="*/ 409 h 681"/>
                        <a:gd name="connsiteX3" fmla="*/ 1089 w 1498"/>
                        <a:gd name="connsiteY3" fmla="*/ 0 h 681"/>
                      </a:gdLst>
                      <a:ahLst/>
                      <a:cxnLst>
                        <a:cxn ang="0">
                          <a:pos x="connsiteX0" y="connsiteY0"/>
                        </a:cxn>
                        <a:cxn ang="0">
                          <a:pos x="connsiteX1" y="connsiteY1"/>
                        </a:cxn>
                        <a:cxn ang="0">
                          <a:pos x="connsiteX2" y="connsiteY2"/>
                        </a:cxn>
                        <a:cxn ang="0">
                          <a:pos x="connsiteX3" y="connsiteY3"/>
                        </a:cxn>
                      </a:cxnLst>
                      <a:rect l="l" t="t" r="r" b="b"/>
                      <a:pathLst>
                        <a:path w="1498" h="681">
                          <a:moveTo>
                            <a:pt x="1089" y="0"/>
                          </a:moveTo>
                          <a:cubicBezTo>
                            <a:pt x="1089" y="0"/>
                            <a:pt x="407" y="545"/>
                            <a:pt x="0" y="681"/>
                          </a:cubicBezTo>
                          <a:lnTo>
                            <a:pt x="1499" y="409"/>
                          </a:lnTo>
                          <a:cubicBezTo>
                            <a:pt x="1499" y="409"/>
                            <a:pt x="1226" y="136"/>
                            <a:pt x="1089" y="0"/>
                          </a:cubicBezTo>
                          <a:close/>
                        </a:path>
                      </a:pathLst>
                    </a:custGeom>
                    <a:solidFill>
                      <a:srgbClr val="333333"/>
                    </a:solidFill>
                    <a:ln w="0" cap="flat">
                      <a:noFill/>
                      <a:prstDash val="solid"/>
                      <a:miter/>
                    </a:ln>
                  </p:spPr>
                  <p:txBody>
                    <a:bodyPr rtlCol="0" anchor="ctr"/>
                    <a:lstStyle/>
                    <a:p>
                      <a:endParaRPr lang="en-US"/>
                    </a:p>
                  </p:txBody>
                </p:sp>
                <p:sp>
                  <p:nvSpPr>
                    <p:cNvPr id="3770" name="Freeform: Shape 3769">
                      <a:extLst>
                        <a:ext uri="{FF2B5EF4-FFF2-40B4-BE49-F238E27FC236}">
                          <a16:creationId xmlns:a16="http://schemas.microsoft.com/office/drawing/2014/main" id="{DDFEFE66-DC48-D0A4-6755-7E2763647594}"/>
                        </a:ext>
                      </a:extLst>
                    </p:cNvPr>
                    <p:cNvSpPr/>
                    <p:nvPr/>
                  </p:nvSpPr>
                  <p:spPr>
                    <a:xfrm>
                      <a:off x="20840765" y="1888230"/>
                      <a:ext cx="4224" cy="1771"/>
                    </a:xfrm>
                    <a:custGeom>
                      <a:avLst/>
                      <a:gdLst>
                        <a:gd name="connsiteX0" fmla="*/ 0 w 4224"/>
                        <a:gd name="connsiteY0" fmla="*/ 0 h 1771"/>
                        <a:gd name="connsiteX1" fmla="*/ 2726 w 4224"/>
                        <a:gd name="connsiteY1" fmla="*/ 1771 h 1771"/>
                        <a:gd name="connsiteX2" fmla="*/ 4224 w 4224"/>
                        <a:gd name="connsiteY2" fmla="*/ 1771 h 1771"/>
                        <a:gd name="connsiteX3" fmla="*/ 136 w 4224"/>
                        <a:gd name="connsiteY3" fmla="*/ 0 h 1771"/>
                      </a:gdLst>
                      <a:ahLst/>
                      <a:cxnLst>
                        <a:cxn ang="0">
                          <a:pos x="connsiteX0" y="connsiteY0"/>
                        </a:cxn>
                        <a:cxn ang="0">
                          <a:pos x="connsiteX1" y="connsiteY1"/>
                        </a:cxn>
                        <a:cxn ang="0">
                          <a:pos x="connsiteX2" y="connsiteY2"/>
                        </a:cxn>
                        <a:cxn ang="0">
                          <a:pos x="connsiteX3" y="connsiteY3"/>
                        </a:cxn>
                      </a:cxnLst>
                      <a:rect l="l" t="t" r="r" b="b"/>
                      <a:pathLst>
                        <a:path w="4224" h="1771">
                          <a:moveTo>
                            <a:pt x="0" y="0"/>
                          </a:moveTo>
                          <a:lnTo>
                            <a:pt x="2726" y="1771"/>
                          </a:lnTo>
                          <a:lnTo>
                            <a:pt x="4224" y="1771"/>
                          </a:lnTo>
                          <a:cubicBezTo>
                            <a:pt x="3133" y="1226"/>
                            <a:pt x="1771" y="681"/>
                            <a:pt x="136" y="0"/>
                          </a:cubicBezTo>
                          <a:close/>
                        </a:path>
                      </a:pathLst>
                    </a:custGeom>
                    <a:solidFill>
                      <a:srgbClr val="333333"/>
                    </a:solidFill>
                    <a:ln w="0" cap="flat">
                      <a:noFill/>
                      <a:prstDash val="solid"/>
                      <a:miter/>
                    </a:ln>
                  </p:spPr>
                  <p:txBody>
                    <a:bodyPr rtlCol="0" anchor="ctr"/>
                    <a:lstStyle/>
                    <a:p>
                      <a:endParaRPr lang="en-US"/>
                    </a:p>
                  </p:txBody>
                </p:sp>
                <p:sp>
                  <p:nvSpPr>
                    <p:cNvPr id="3771" name="Freeform: Shape 3770">
                      <a:extLst>
                        <a:ext uri="{FF2B5EF4-FFF2-40B4-BE49-F238E27FC236}">
                          <a16:creationId xmlns:a16="http://schemas.microsoft.com/office/drawing/2014/main" id="{344F3651-B90E-0439-DAF0-2EDD63A65127}"/>
                        </a:ext>
                      </a:extLst>
                    </p:cNvPr>
                    <p:cNvSpPr/>
                    <p:nvPr/>
                  </p:nvSpPr>
                  <p:spPr>
                    <a:xfrm>
                      <a:off x="20797167" y="1885682"/>
                      <a:ext cx="36649" cy="15397"/>
                    </a:xfrm>
                    <a:custGeom>
                      <a:avLst/>
                      <a:gdLst>
                        <a:gd name="connsiteX0" fmla="*/ 11990 w 36649"/>
                        <a:gd name="connsiteY0" fmla="*/ 6090 h 15397"/>
                        <a:gd name="connsiteX1" fmla="*/ 10355 w 36649"/>
                        <a:gd name="connsiteY1" fmla="*/ 3774 h 15397"/>
                        <a:gd name="connsiteX2" fmla="*/ 8038 w 36649"/>
                        <a:gd name="connsiteY2" fmla="*/ 5954 h 15397"/>
                        <a:gd name="connsiteX3" fmla="*/ 12126 w 36649"/>
                        <a:gd name="connsiteY3" fmla="*/ 7862 h 15397"/>
                        <a:gd name="connsiteX4" fmla="*/ 8720 w 36649"/>
                        <a:gd name="connsiteY4" fmla="*/ 10314 h 15397"/>
                        <a:gd name="connsiteX5" fmla="*/ 9400 w 36649"/>
                        <a:gd name="connsiteY5" fmla="*/ 6908 h 15397"/>
                        <a:gd name="connsiteX6" fmla="*/ 7902 w 36649"/>
                        <a:gd name="connsiteY6" fmla="*/ 9088 h 15397"/>
                        <a:gd name="connsiteX7" fmla="*/ 1499 w 36649"/>
                        <a:gd name="connsiteY7" fmla="*/ 11404 h 15397"/>
                        <a:gd name="connsiteX8" fmla="*/ 0 w 36649"/>
                        <a:gd name="connsiteY8" fmla="*/ 14674 h 15397"/>
                        <a:gd name="connsiteX9" fmla="*/ 4223 w 36649"/>
                        <a:gd name="connsiteY9" fmla="*/ 15355 h 15397"/>
                        <a:gd name="connsiteX10" fmla="*/ 3543 w 36649"/>
                        <a:gd name="connsiteY10" fmla="*/ 14810 h 15397"/>
                        <a:gd name="connsiteX11" fmla="*/ 5041 w 36649"/>
                        <a:gd name="connsiteY11" fmla="*/ 14538 h 15397"/>
                        <a:gd name="connsiteX12" fmla="*/ 5041 w 36649"/>
                        <a:gd name="connsiteY12" fmla="*/ 12358 h 15397"/>
                        <a:gd name="connsiteX13" fmla="*/ 6676 w 36649"/>
                        <a:gd name="connsiteY13" fmla="*/ 12085 h 15397"/>
                        <a:gd name="connsiteX14" fmla="*/ 5994 w 36649"/>
                        <a:gd name="connsiteY14" fmla="*/ 12766 h 15397"/>
                        <a:gd name="connsiteX15" fmla="*/ 9129 w 36649"/>
                        <a:gd name="connsiteY15" fmla="*/ 11268 h 15397"/>
                        <a:gd name="connsiteX16" fmla="*/ 9129 w 36649"/>
                        <a:gd name="connsiteY16" fmla="*/ 12221 h 15397"/>
                        <a:gd name="connsiteX17" fmla="*/ 12670 w 36649"/>
                        <a:gd name="connsiteY17" fmla="*/ 9088 h 15397"/>
                        <a:gd name="connsiteX18" fmla="*/ 12126 w 36649"/>
                        <a:gd name="connsiteY18" fmla="*/ 11131 h 15397"/>
                        <a:gd name="connsiteX19" fmla="*/ 18393 w 36649"/>
                        <a:gd name="connsiteY19" fmla="*/ 9905 h 15397"/>
                        <a:gd name="connsiteX20" fmla="*/ 17984 w 36649"/>
                        <a:gd name="connsiteY20" fmla="*/ 8951 h 15397"/>
                        <a:gd name="connsiteX21" fmla="*/ 19482 w 36649"/>
                        <a:gd name="connsiteY21" fmla="*/ 10723 h 15397"/>
                        <a:gd name="connsiteX22" fmla="*/ 22208 w 36649"/>
                        <a:gd name="connsiteY22" fmla="*/ 10723 h 15397"/>
                        <a:gd name="connsiteX23" fmla="*/ 24932 w 36649"/>
                        <a:gd name="connsiteY23" fmla="*/ 10723 h 15397"/>
                        <a:gd name="connsiteX24" fmla="*/ 36242 w 36649"/>
                        <a:gd name="connsiteY24" fmla="*/ 5409 h 15397"/>
                        <a:gd name="connsiteX25" fmla="*/ 35014 w 36649"/>
                        <a:gd name="connsiteY25" fmla="*/ 5409 h 15397"/>
                        <a:gd name="connsiteX26" fmla="*/ 36649 w 36649"/>
                        <a:gd name="connsiteY26" fmla="*/ 2820 h 15397"/>
                        <a:gd name="connsiteX27" fmla="*/ 32563 w 36649"/>
                        <a:gd name="connsiteY27" fmla="*/ 3229 h 15397"/>
                        <a:gd name="connsiteX28" fmla="*/ 32699 w 36649"/>
                        <a:gd name="connsiteY28" fmla="*/ 96 h 15397"/>
                        <a:gd name="connsiteX29" fmla="*/ 18120 w 36649"/>
                        <a:gd name="connsiteY29" fmla="*/ 6090 h 15397"/>
                        <a:gd name="connsiteX30" fmla="*/ 12670 w 36649"/>
                        <a:gd name="connsiteY30" fmla="*/ 5409 h 15397"/>
                        <a:gd name="connsiteX31" fmla="*/ 15805 w 36649"/>
                        <a:gd name="connsiteY31" fmla="*/ 2957 h 15397"/>
                        <a:gd name="connsiteX32" fmla="*/ 12262 w 36649"/>
                        <a:gd name="connsiteY32" fmla="*/ 3229 h 15397"/>
                        <a:gd name="connsiteX33" fmla="*/ 12262 w 36649"/>
                        <a:gd name="connsiteY33" fmla="*/ 5954 h 15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36649" h="15397">
                          <a:moveTo>
                            <a:pt x="11990" y="6090"/>
                          </a:moveTo>
                          <a:cubicBezTo>
                            <a:pt x="7221" y="7589"/>
                            <a:pt x="12806" y="3774"/>
                            <a:pt x="10355" y="3774"/>
                          </a:cubicBezTo>
                          <a:cubicBezTo>
                            <a:pt x="8993" y="4319"/>
                            <a:pt x="8720" y="5409"/>
                            <a:pt x="8038" y="5954"/>
                          </a:cubicBezTo>
                          <a:cubicBezTo>
                            <a:pt x="11717" y="4047"/>
                            <a:pt x="8447" y="9224"/>
                            <a:pt x="12126" y="7862"/>
                          </a:cubicBezTo>
                          <a:cubicBezTo>
                            <a:pt x="11990" y="9769"/>
                            <a:pt x="10082" y="10314"/>
                            <a:pt x="8720" y="10314"/>
                          </a:cubicBezTo>
                          <a:cubicBezTo>
                            <a:pt x="6812" y="9088"/>
                            <a:pt x="9537" y="8679"/>
                            <a:pt x="9400" y="6908"/>
                          </a:cubicBezTo>
                          <a:cubicBezTo>
                            <a:pt x="7902" y="7725"/>
                            <a:pt x="8311" y="7862"/>
                            <a:pt x="7902" y="9088"/>
                          </a:cubicBezTo>
                          <a:cubicBezTo>
                            <a:pt x="5314" y="9360"/>
                            <a:pt x="3952" y="13039"/>
                            <a:pt x="1499" y="11404"/>
                          </a:cubicBezTo>
                          <a:cubicBezTo>
                            <a:pt x="0" y="12630"/>
                            <a:pt x="409" y="13311"/>
                            <a:pt x="0" y="14674"/>
                          </a:cubicBezTo>
                          <a:cubicBezTo>
                            <a:pt x="817" y="16445"/>
                            <a:pt x="2997" y="14265"/>
                            <a:pt x="4223" y="15355"/>
                          </a:cubicBezTo>
                          <a:cubicBezTo>
                            <a:pt x="4088" y="15355"/>
                            <a:pt x="3679" y="15083"/>
                            <a:pt x="3543" y="14810"/>
                          </a:cubicBezTo>
                          <a:cubicBezTo>
                            <a:pt x="4088" y="14674"/>
                            <a:pt x="4632" y="14538"/>
                            <a:pt x="5041" y="14538"/>
                          </a:cubicBezTo>
                          <a:cubicBezTo>
                            <a:pt x="3406" y="14538"/>
                            <a:pt x="4359" y="12766"/>
                            <a:pt x="5041" y="12358"/>
                          </a:cubicBezTo>
                          <a:cubicBezTo>
                            <a:pt x="5587" y="12085"/>
                            <a:pt x="6540" y="11540"/>
                            <a:pt x="6676" y="12085"/>
                          </a:cubicBezTo>
                          <a:lnTo>
                            <a:pt x="5994" y="12766"/>
                          </a:lnTo>
                          <a:cubicBezTo>
                            <a:pt x="7221" y="12766"/>
                            <a:pt x="7765" y="10723"/>
                            <a:pt x="9129" y="11268"/>
                          </a:cubicBezTo>
                          <a:cubicBezTo>
                            <a:pt x="9264" y="11676"/>
                            <a:pt x="8993" y="11949"/>
                            <a:pt x="9129" y="12221"/>
                          </a:cubicBezTo>
                          <a:cubicBezTo>
                            <a:pt x="9946" y="10586"/>
                            <a:pt x="11035" y="10314"/>
                            <a:pt x="12670" y="9088"/>
                          </a:cubicBezTo>
                          <a:lnTo>
                            <a:pt x="12126" y="11131"/>
                          </a:lnTo>
                          <a:cubicBezTo>
                            <a:pt x="12943" y="8679"/>
                            <a:pt x="16485" y="8679"/>
                            <a:pt x="18393" y="9905"/>
                          </a:cubicBezTo>
                          <a:cubicBezTo>
                            <a:pt x="18120" y="9633"/>
                            <a:pt x="17713" y="9360"/>
                            <a:pt x="17984" y="8951"/>
                          </a:cubicBezTo>
                          <a:cubicBezTo>
                            <a:pt x="19211" y="8407"/>
                            <a:pt x="20164" y="9633"/>
                            <a:pt x="19482" y="10723"/>
                          </a:cubicBezTo>
                          <a:cubicBezTo>
                            <a:pt x="20028" y="9905"/>
                            <a:pt x="21119" y="10450"/>
                            <a:pt x="22208" y="10723"/>
                          </a:cubicBezTo>
                          <a:cubicBezTo>
                            <a:pt x="23161" y="11131"/>
                            <a:pt x="23979" y="11540"/>
                            <a:pt x="24932" y="10723"/>
                          </a:cubicBezTo>
                          <a:cubicBezTo>
                            <a:pt x="27522" y="8270"/>
                            <a:pt x="31745" y="6363"/>
                            <a:pt x="36242" y="5409"/>
                          </a:cubicBezTo>
                          <a:cubicBezTo>
                            <a:pt x="35833" y="5409"/>
                            <a:pt x="35287" y="5409"/>
                            <a:pt x="35014" y="5409"/>
                          </a:cubicBezTo>
                          <a:cubicBezTo>
                            <a:pt x="35014" y="3502"/>
                            <a:pt x="34471" y="3365"/>
                            <a:pt x="36649" y="2820"/>
                          </a:cubicBezTo>
                          <a:cubicBezTo>
                            <a:pt x="34743" y="2820"/>
                            <a:pt x="34743" y="4183"/>
                            <a:pt x="32563" y="3229"/>
                          </a:cubicBezTo>
                          <a:cubicBezTo>
                            <a:pt x="33789" y="2820"/>
                            <a:pt x="34878" y="1322"/>
                            <a:pt x="32699" y="96"/>
                          </a:cubicBezTo>
                          <a:cubicBezTo>
                            <a:pt x="26567" y="-722"/>
                            <a:pt x="22345" y="3910"/>
                            <a:pt x="18120" y="6090"/>
                          </a:cubicBezTo>
                          <a:cubicBezTo>
                            <a:pt x="17984" y="4728"/>
                            <a:pt x="14441" y="5409"/>
                            <a:pt x="12670" y="5409"/>
                          </a:cubicBezTo>
                          <a:cubicBezTo>
                            <a:pt x="13079" y="4047"/>
                            <a:pt x="14441" y="3502"/>
                            <a:pt x="15805" y="2957"/>
                          </a:cubicBezTo>
                          <a:cubicBezTo>
                            <a:pt x="14850" y="2957"/>
                            <a:pt x="13352" y="3229"/>
                            <a:pt x="12262" y="3229"/>
                          </a:cubicBezTo>
                          <a:lnTo>
                            <a:pt x="12262" y="5954"/>
                          </a:lnTo>
                          <a:close/>
                        </a:path>
                      </a:pathLst>
                    </a:custGeom>
                    <a:solidFill>
                      <a:srgbClr val="333333"/>
                    </a:solidFill>
                    <a:ln w="0" cap="flat">
                      <a:noFill/>
                      <a:prstDash val="solid"/>
                      <a:miter/>
                    </a:ln>
                  </p:spPr>
                  <p:txBody>
                    <a:bodyPr rtlCol="0" anchor="ctr"/>
                    <a:lstStyle/>
                    <a:p>
                      <a:endParaRPr lang="en-US"/>
                    </a:p>
                  </p:txBody>
                </p:sp>
                <p:sp>
                  <p:nvSpPr>
                    <p:cNvPr id="3772" name="Freeform: Shape 3771">
                      <a:extLst>
                        <a:ext uri="{FF2B5EF4-FFF2-40B4-BE49-F238E27FC236}">
                          <a16:creationId xmlns:a16="http://schemas.microsoft.com/office/drawing/2014/main" id="{768B3E0E-273A-247D-D5B7-EDA0FCDDAC30}"/>
                        </a:ext>
                      </a:extLst>
                    </p:cNvPr>
                    <p:cNvSpPr/>
                    <p:nvPr/>
                  </p:nvSpPr>
                  <p:spPr>
                    <a:xfrm>
                      <a:off x="20820465" y="1886867"/>
                      <a:ext cx="409" cy="272"/>
                    </a:xfrm>
                    <a:custGeom>
                      <a:avLst/>
                      <a:gdLst>
                        <a:gd name="connsiteX0" fmla="*/ 409 w 409"/>
                        <a:gd name="connsiteY0" fmla="*/ 272 h 272"/>
                        <a:gd name="connsiteX1" fmla="*/ 0 w 409"/>
                        <a:gd name="connsiteY1" fmla="*/ 0 h 272"/>
                        <a:gd name="connsiteX2" fmla="*/ 409 w 409"/>
                        <a:gd name="connsiteY2" fmla="*/ 272 h 272"/>
                      </a:gdLst>
                      <a:ahLst/>
                      <a:cxnLst>
                        <a:cxn ang="0">
                          <a:pos x="connsiteX0" y="connsiteY0"/>
                        </a:cxn>
                        <a:cxn ang="0">
                          <a:pos x="connsiteX1" y="connsiteY1"/>
                        </a:cxn>
                        <a:cxn ang="0">
                          <a:pos x="connsiteX2" y="connsiteY2"/>
                        </a:cxn>
                      </a:cxnLst>
                      <a:rect l="l" t="t" r="r" b="b"/>
                      <a:pathLst>
                        <a:path w="409" h="272">
                          <a:moveTo>
                            <a:pt x="409" y="272"/>
                          </a:moveTo>
                          <a:cubicBezTo>
                            <a:pt x="409" y="272"/>
                            <a:pt x="136" y="136"/>
                            <a:pt x="0" y="0"/>
                          </a:cubicBezTo>
                          <a:cubicBezTo>
                            <a:pt x="0" y="0"/>
                            <a:pt x="136" y="136"/>
                            <a:pt x="409" y="272"/>
                          </a:cubicBezTo>
                          <a:close/>
                        </a:path>
                      </a:pathLst>
                    </a:custGeom>
                    <a:solidFill>
                      <a:srgbClr val="333333"/>
                    </a:solidFill>
                    <a:ln w="0" cap="flat">
                      <a:noFill/>
                      <a:prstDash val="solid"/>
                      <a:miter/>
                    </a:ln>
                  </p:spPr>
                  <p:txBody>
                    <a:bodyPr rtlCol="0" anchor="ctr"/>
                    <a:lstStyle/>
                    <a:p>
                      <a:endParaRPr lang="en-US"/>
                    </a:p>
                  </p:txBody>
                </p:sp>
                <p:sp>
                  <p:nvSpPr>
                    <p:cNvPr id="3773" name="Freeform: Shape 3772">
                      <a:extLst>
                        <a:ext uri="{FF2B5EF4-FFF2-40B4-BE49-F238E27FC236}">
                          <a16:creationId xmlns:a16="http://schemas.microsoft.com/office/drawing/2014/main" id="{A1A4EE4C-1AA0-94D6-FFE1-110C69BD2854}"/>
                        </a:ext>
                      </a:extLst>
                    </p:cNvPr>
                    <p:cNvSpPr/>
                    <p:nvPr/>
                  </p:nvSpPr>
                  <p:spPr>
                    <a:xfrm>
                      <a:off x="20812699" y="1888638"/>
                      <a:ext cx="409" cy="13624"/>
                    </a:xfrm>
                    <a:custGeom>
                      <a:avLst/>
                      <a:gdLst>
                        <a:gd name="connsiteX0" fmla="*/ 409 w 409"/>
                        <a:gd name="connsiteY0" fmla="*/ 0 h 13624"/>
                        <a:gd name="connsiteX1" fmla="*/ 409 w 409"/>
                        <a:gd name="connsiteY1" fmla="*/ 0 h 13624"/>
                        <a:gd name="connsiteX2" fmla="*/ 0 w 409"/>
                        <a:gd name="connsiteY2" fmla="*/ 0 h 13624"/>
                        <a:gd name="connsiteX3" fmla="*/ 409 w 409"/>
                        <a:gd name="connsiteY3" fmla="*/ 0 h 13624"/>
                      </a:gdLst>
                      <a:ahLst/>
                      <a:cxnLst>
                        <a:cxn ang="0">
                          <a:pos x="connsiteX0" y="connsiteY0"/>
                        </a:cxn>
                        <a:cxn ang="0">
                          <a:pos x="connsiteX1" y="connsiteY1"/>
                        </a:cxn>
                        <a:cxn ang="0">
                          <a:pos x="connsiteX2" y="connsiteY2"/>
                        </a:cxn>
                        <a:cxn ang="0">
                          <a:pos x="connsiteX3" y="connsiteY3"/>
                        </a:cxn>
                      </a:cxnLst>
                      <a:rect l="l" t="t" r="r" b="b"/>
                      <a:pathLst>
                        <a:path w="409" h="13624">
                          <a:moveTo>
                            <a:pt x="409" y="0"/>
                          </a:moveTo>
                          <a:lnTo>
                            <a:pt x="409" y="0"/>
                          </a:lnTo>
                          <a:cubicBezTo>
                            <a:pt x="409" y="0"/>
                            <a:pt x="136" y="0"/>
                            <a:pt x="0" y="0"/>
                          </a:cubicBezTo>
                          <a:cubicBezTo>
                            <a:pt x="136" y="0"/>
                            <a:pt x="273" y="0"/>
                            <a:pt x="409" y="0"/>
                          </a:cubicBezTo>
                          <a:close/>
                        </a:path>
                      </a:pathLst>
                    </a:custGeom>
                    <a:solidFill>
                      <a:srgbClr val="333333"/>
                    </a:solidFill>
                    <a:ln w="0" cap="flat">
                      <a:noFill/>
                      <a:prstDash val="solid"/>
                      <a:miter/>
                    </a:ln>
                  </p:spPr>
                  <p:txBody>
                    <a:bodyPr rtlCol="0" anchor="ctr"/>
                    <a:lstStyle/>
                    <a:p>
                      <a:endParaRPr lang="en-US"/>
                    </a:p>
                  </p:txBody>
                </p:sp>
                <p:sp>
                  <p:nvSpPr>
                    <p:cNvPr id="3774" name="Freeform: Shape 3773">
                      <a:extLst>
                        <a:ext uri="{FF2B5EF4-FFF2-40B4-BE49-F238E27FC236}">
                          <a16:creationId xmlns:a16="http://schemas.microsoft.com/office/drawing/2014/main" id="{10776088-EC04-F86E-5E7F-D39D0E469B35}"/>
                        </a:ext>
                      </a:extLst>
                    </p:cNvPr>
                    <p:cNvSpPr/>
                    <p:nvPr/>
                  </p:nvSpPr>
                  <p:spPr>
                    <a:xfrm>
                      <a:off x="20836542" y="1886731"/>
                      <a:ext cx="1362" cy="13624"/>
                    </a:xfrm>
                    <a:custGeom>
                      <a:avLst/>
                      <a:gdLst>
                        <a:gd name="connsiteX0" fmla="*/ 0 w 1362"/>
                        <a:gd name="connsiteY0" fmla="*/ 0 h 13624"/>
                        <a:gd name="connsiteX1" fmla="*/ 1362 w 1362"/>
                        <a:gd name="connsiteY1" fmla="*/ 0 h 13624"/>
                        <a:gd name="connsiteX2" fmla="*/ 544 w 1362"/>
                        <a:gd name="connsiteY2" fmla="*/ 0 h 13624"/>
                        <a:gd name="connsiteX3" fmla="*/ 136 w 1362"/>
                        <a:gd name="connsiteY3" fmla="*/ 0 h 13624"/>
                      </a:gdLst>
                      <a:ahLst/>
                      <a:cxnLst>
                        <a:cxn ang="0">
                          <a:pos x="connsiteX0" y="connsiteY0"/>
                        </a:cxn>
                        <a:cxn ang="0">
                          <a:pos x="connsiteX1" y="connsiteY1"/>
                        </a:cxn>
                        <a:cxn ang="0">
                          <a:pos x="connsiteX2" y="connsiteY2"/>
                        </a:cxn>
                        <a:cxn ang="0">
                          <a:pos x="connsiteX3" y="connsiteY3"/>
                        </a:cxn>
                      </a:cxnLst>
                      <a:rect l="l" t="t" r="r" b="b"/>
                      <a:pathLst>
                        <a:path w="1362" h="13624">
                          <a:moveTo>
                            <a:pt x="0" y="0"/>
                          </a:moveTo>
                          <a:cubicBezTo>
                            <a:pt x="0" y="0"/>
                            <a:pt x="680" y="0"/>
                            <a:pt x="1362" y="0"/>
                          </a:cubicBezTo>
                          <a:lnTo>
                            <a:pt x="544" y="0"/>
                          </a:lnTo>
                          <a:cubicBezTo>
                            <a:pt x="544" y="0"/>
                            <a:pt x="0" y="0"/>
                            <a:pt x="136" y="0"/>
                          </a:cubicBezTo>
                          <a:close/>
                        </a:path>
                      </a:pathLst>
                    </a:custGeom>
                    <a:solidFill>
                      <a:srgbClr val="333333"/>
                    </a:solidFill>
                    <a:ln w="0" cap="flat">
                      <a:noFill/>
                      <a:prstDash val="solid"/>
                      <a:miter/>
                    </a:ln>
                  </p:spPr>
                  <p:txBody>
                    <a:bodyPr rtlCol="0" anchor="ctr"/>
                    <a:lstStyle/>
                    <a:p>
                      <a:endParaRPr lang="en-US"/>
                    </a:p>
                  </p:txBody>
                </p:sp>
                <p:sp>
                  <p:nvSpPr>
                    <p:cNvPr id="3775" name="Freeform: Shape 3774">
                      <a:extLst>
                        <a:ext uri="{FF2B5EF4-FFF2-40B4-BE49-F238E27FC236}">
                          <a16:creationId xmlns:a16="http://schemas.microsoft.com/office/drawing/2014/main" id="{169E633E-D920-80FF-05F0-1B23762367F4}"/>
                        </a:ext>
                      </a:extLst>
                    </p:cNvPr>
                    <p:cNvSpPr/>
                    <p:nvPr/>
                  </p:nvSpPr>
                  <p:spPr>
                    <a:xfrm>
                      <a:off x="20835997" y="1889184"/>
                      <a:ext cx="465" cy="681"/>
                    </a:xfrm>
                    <a:custGeom>
                      <a:avLst/>
                      <a:gdLst>
                        <a:gd name="connsiteX0" fmla="*/ 409 w 465"/>
                        <a:gd name="connsiteY0" fmla="*/ 136 h 681"/>
                        <a:gd name="connsiteX1" fmla="*/ 0 w 465"/>
                        <a:gd name="connsiteY1" fmla="*/ 409 h 681"/>
                        <a:gd name="connsiteX2" fmla="*/ 273 w 465"/>
                        <a:gd name="connsiteY2" fmla="*/ 681 h 681"/>
                        <a:gd name="connsiteX3" fmla="*/ 409 w 465"/>
                        <a:gd name="connsiteY3" fmla="*/ 0 h 681"/>
                      </a:gdLst>
                      <a:ahLst/>
                      <a:cxnLst>
                        <a:cxn ang="0">
                          <a:pos x="connsiteX0" y="connsiteY0"/>
                        </a:cxn>
                        <a:cxn ang="0">
                          <a:pos x="connsiteX1" y="connsiteY1"/>
                        </a:cxn>
                        <a:cxn ang="0">
                          <a:pos x="connsiteX2" y="connsiteY2"/>
                        </a:cxn>
                        <a:cxn ang="0">
                          <a:pos x="connsiteX3" y="connsiteY3"/>
                        </a:cxn>
                      </a:cxnLst>
                      <a:rect l="l" t="t" r="r" b="b"/>
                      <a:pathLst>
                        <a:path w="465" h="681">
                          <a:moveTo>
                            <a:pt x="409" y="136"/>
                          </a:moveTo>
                          <a:lnTo>
                            <a:pt x="0" y="409"/>
                          </a:lnTo>
                          <a:cubicBezTo>
                            <a:pt x="0" y="409"/>
                            <a:pt x="136" y="545"/>
                            <a:pt x="273" y="681"/>
                          </a:cubicBezTo>
                          <a:cubicBezTo>
                            <a:pt x="409" y="409"/>
                            <a:pt x="546" y="272"/>
                            <a:pt x="409" y="0"/>
                          </a:cubicBezTo>
                          <a:close/>
                        </a:path>
                      </a:pathLst>
                    </a:custGeom>
                    <a:solidFill>
                      <a:srgbClr val="333333"/>
                    </a:solidFill>
                    <a:ln w="0" cap="flat">
                      <a:noFill/>
                      <a:prstDash val="solid"/>
                      <a:miter/>
                    </a:ln>
                  </p:spPr>
                  <p:txBody>
                    <a:bodyPr rtlCol="0" anchor="ctr"/>
                    <a:lstStyle/>
                    <a:p>
                      <a:endParaRPr lang="en-US"/>
                    </a:p>
                  </p:txBody>
                </p:sp>
                <p:sp>
                  <p:nvSpPr>
                    <p:cNvPr id="3776" name="Freeform: Shape 3775">
                      <a:extLst>
                        <a:ext uri="{FF2B5EF4-FFF2-40B4-BE49-F238E27FC236}">
                          <a16:creationId xmlns:a16="http://schemas.microsoft.com/office/drawing/2014/main" id="{54DDDBF2-5A91-1261-7116-00DED7050143}"/>
                        </a:ext>
                      </a:extLst>
                    </p:cNvPr>
                    <p:cNvSpPr/>
                    <p:nvPr/>
                  </p:nvSpPr>
                  <p:spPr>
                    <a:xfrm>
                      <a:off x="20783815" y="1890546"/>
                      <a:ext cx="409" cy="545"/>
                    </a:xfrm>
                    <a:custGeom>
                      <a:avLst/>
                      <a:gdLst>
                        <a:gd name="connsiteX0" fmla="*/ 409 w 409"/>
                        <a:gd name="connsiteY0" fmla="*/ 0 h 545"/>
                        <a:gd name="connsiteX1" fmla="*/ 0 w 409"/>
                        <a:gd name="connsiteY1" fmla="*/ 545 h 545"/>
                        <a:gd name="connsiteX2" fmla="*/ 409 w 409"/>
                        <a:gd name="connsiteY2" fmla="*/ 0 h 545"/>
                      </a:gdLst>
                      <a:ahLst/>
                      <a:cxnLst>
                        <a:cxn ang="0">
                          <a:pos x="connsiteX0" y="connsiteY0"/>
                        </a:cxn>
                        <a:cxn ang="0">
                          <a:pos x="connsiteX1" y="connsiteY1"/>
                        </a:cxn>
                        <a:cxn ang="0">
                          <a:pos x="connsiteX2" y="connsiteY2"/>
                        </a:cxn>
                      </a:cxnLst>
                      <a:rect l="l" t="t" r="r" b="b"/>
                      <a:pathLst>
                        <a:path w="409" h="545">
                          <a:moveTo>
                            <a:pt x="409" y="0"/>
                          </a:moveTo>
                          <a:lnTo>
                            <a:pt x="0" y="545"/>
                          </a:lnTo>
                          <a:cubicBezTo>
                            <a:pt x="0" y="545"/>
                            <a:pt x="409" y="136"/>
                            <a:pt x="409" y="0"/>
                          </a:cubicBezTo>
                          <a:close/>
                        </a:path>
                      </a:pathLst>
                    </a:custGeom>
                    <a:solidFill>
                      <a:srgbClr val="333333"/>
                    </a:solidFill>
                    <a:ln w="0" cap="flat">
                      <a:noFill/>
                      <a:prstDash val="solid"/>
                      <a:miter/>
                    </a:ln>
                  </p:spPr>
                  <p:txBody>
                    <a:bodyPr rtlCol="0" anchor="ctr"/>
                    <a:lstStyle/>
                    <a:p>
                      <a:endParaRPr lang="en-US"/>
                    </a:p>
                  </p:txBody>
                </p:sp>
                <p:sp>
                  <p:nvSpPr>
                    <p:cNvPr id="3777" name="Freeform: Shape 3776">
                      <a:extLst>
                        <a:ext uri="{FF2B5EF4-FFF2-40B4-BE49-F238E27FC236}">
                          <a16:creationId xmlns:a16="http://schemas.microsoft.com/office/drawing/2014/main" id="{02BFCFC3-18DF-B3C2-B3A9-65BA22C2C6BC}"/>
                        </a:ext>
                      </a:extLst>
                    </p:cNvPr>
                    <p:cNvSpPr/>
                    <p:nvPr/>
                  </p:nvSpPr>
                  <p:spPr>
                    <a:xfrm>
                      <a:off x="20798779" y="1883734"/>
                      <a:ext cx="21943" cy="7493"/>
                    </a:xfrm>
                    <a:custGeom>
                      <a:avLst/>
                      <a:gdLst>
                        <a:gd name="connsiteX0" fmla="*/ 4246 w 21943"/>
                        <a:gd name="connsiteY0" fmla="*/ 7494 h 7493"/>
                        <a:gd name="connsiteX1" fmla="*/ 6426 w 21943"/>
                        <a:gd name="connsiteY1" fmla="*/ 4769 h 7493"/>
                        <a:gd name="connsiteX2" fmla="*/ 5610 w 21943"/>
                        <a:gd name="connsiteY2" fmla="*/ 4769 h 7493"/>
                        <a:gd name="connsiteX3" fmla="*/ 12966 w 21943"/>
                        <a:gd name="connsiteY3" fmla="*/ 2725 h 7493"/>
                        <a:gd name="connsiteX4" fmla="*/ 14193 w 21943"/>
                        <a:gd name="connsiteY4" fmla="*/ 4633 h 7493"/>
                        <a:gd name="connsiteX5" fmla="*/ 17870 w 21943"/>
                        <a:gd name="connsiteY5" fmla="*/ 2725 h 7493"/>
                        <a:gd name="connsiteX6" fmla="*/ 21413 w 21943"/>
                        <a:gd name="connsiteY6" fmla="*/ 2861 h 7493"/>
                        <a:gd name="connsiteX7" fmla="*/ 20324 w 21943"/>
                        <a:gd name="connsiteY7" fmla="*/ 1226 h 7493"/>
                        <a:gd name="connsiteX8" fmla="*/ 20733 w 21943"/>
                        <a:gd name="connsiteY8" fmla="*/ 954 h 7493"/>
                        <a:gd name="connsiteX9" fmla="*/ 16236 w 21943"/>
                        <a:gd name="connsiteY9" fmla="*/ 1499 h 7493"/>
                        <a:gd name="connsiteX10" fmla="*/ 16917 w 21943"/>
                        <a:gd name="connsiteY10" fmla="*/ 0 h 7493"/>
                        <a:gd name="connsiteX11" fmla="*/ 10514 w 21943"/>
                        <a:gd name="connsiteY11" fmla="*/ 2316 h 7493"/>
                        <a:gd name="connsiteX12" fmla="*/ 8198 w 21943"/>
                        <a:gd name="connsiteY12" fmla="*/ 1907 h 7493"/>
                        <a:gd name="connsiteX13" fmla="*/ 159 w 21943"/>
                        <a:gd name="connsiteY13" fmla="*/ 7085 h 7493"/>
                        <a:gd name="connsiteX14" fmla="*/ 3293 w 21943"/>
                        <a:gd name="connsiteY14" fmla="*/ 4905 h 7493"/>
                        <a:gd name="connsiteX15" fmla="*/ 4111 w 21943"/>
                        <a:gd name="connsiteY15" fmla="*/ 7221 h 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43" h="7493">
                          <a:moveTo>
                            <a:pt x="4246" y="7494"/>
                          </a:moveTo>
                          <a:cubicBezTo>
                            <a:pt x="6017" y="6812"/>
                            <a:pt x="3838" y="5586"/>
                            <a:pt x="6426" y="4769"/>
                          </a:cubicBezTo>
                          <a:cubicBezTo>
                            <a:pt x="6153" y="4769"/>
                            <a:pt x="5882" y="4769"/>
                            <a:pt x="5610" y="4769"/>
                          </a:cubicBezTo>
                          <a:cubicBezTo>
                            <a:pt x="7245" y="3406"/>
                            <a:pt x="10787" y="2997"/>
                            <a:pt x="12966" y="2725"/>
                          </a:cubicBezTo>
                          <a:cubicBezTo>
                            <a:pt x="12829" y="3543"/>
                            <a:pt x="14464" y="3406"/>
                            <a:pt x="14193" y="4633"/>
                          </a:cubicBezTo>
                          <a:cubicBezTo>
                            <a:pt x="15692" y="4360"/>
                            <a:pt x="17054" y="4087"/>
                            <a:pt x="17870" y="2725"/>
                          </a:cubicBezTo>
                          <a:cubicBezTo>
                            <a:pt x="18825" y="3270"/>
                            <a:pt x="20324" y="2316"/>
                            <a:pt x="21413" y="2861"/>
                          </a:cubicBezTo>
                          <a:cubicBezTo>
                            <a:pt x="21005" y="2180"/>
                            <a:pt x="23457" y="681"/>
                            <a:pt x="20324" y="1226"/>
                          </a:cubicBezTo>
                          <a:cubicBezTo>
                            <a:pt x="20596" y="1226"/>
                            <a:pt x="20324" y="954"/>
                            <a:pt x="20733" y="954"/>
                          </a:cubicBezTo>
                          <a:cubicBezTo>
                            <a:pt x="18825" y="-136"/>
                            <a:pt x="17870" y="1363"/>
                            <a:pt x="16236" y="1499"/>
                          </a:cubicBezTo>
                          <a:cubicBezTo>
                            <a:pt x="15146" y="818"/>
                            <a:pt x="17870" y="273"/>
                            <a:pt x="16917" y="0"/>
                          </a:cubicBezTo>
                          <a:cubicBezTo>
                            <a:pt x="14737" y="545"/>
                            <a:pt x="9969" y="-272"/>
                            <a:pt x="10514" y="2316"/>
                          </a:cubicBezTo>
                          <a:cubicBezTo>
                            <a:pt x="9016" y="2725"/>
                            <a:pt x="8743" y="2316"/>
                            <a:pt x="8198" y="1907"/>
                          </a:cubicBezTo>
                          <a:cubicBezTo>
                            <a:pt x="6563" y="4905"/>
                            <a:pt x="-1203" y="3679"/>
                            <a:pt x="159" y="7085"/>
                          </a:cubicBezTo>
                          <a:cubicBezTo>
                            <a:pt x="976" y="6540"/>
                            <a:pt x="2340" y="5995"/>
                            <a:pt x="3293" y="4905"/>
                          </a:cubicBezTo>
                          <a:lnTo>
                            <a:pt x="4111" y="7221"/>
                          </a:lnTo>
                          <a:close/>
                        </a:path>
                      </a:pathLst>
                    </a:custGeom>
                    <a:solidFill>
                      <a:srgbClr val="333333"/>
                    </a:solidFill>
                    <a:ln w="0" cap="flat">
                      <a:noFill/>
                      <a:prstDash val="solid"/>
                      <a:miter/>
                    </a:ln>
                  </p:spPr>
                  <p:txBody>
                    <a:bodyPr rtlCol="0" anchor="ctr"/>
                    <a:lstStyle/>
                    <a:p>
                      <a:endParaRPr lang="en-US"/>
                    </a:p>
                  </p:txBody>
                </p:sp>
                <p:sp>
                  <p:nvSpPr>
                    <p:cNvPr id="3778" name="Freeform: Shape 3777">
                      <a:extLst>
                        <a:ext uri="{FF2B5EF4-FFF2-40B4-BE49-F238E27FC236}">
                          <a16:creationId xmlns:a16="http://schemas.microsoft.com/office/drawing/2014/main" id="{C0472476-598D-42B9-8569-91E59261169A}"/>
                        </a:ext>
                      </a:extLst>
                    </p:cNvPr>
                    <p:cNvSpPr/>
                    <p:nvPr/>
                  </p:nvSpPr>
                  <p:spPr>
                    <a:xfrm>
                      <a:off x="20832864" y="1884824"/>
                      <a:ext cx="409" cy="272"/>
                    </a:xfrm>
                    <a:custGeom>
                      <a:avLst/>
                      <a:gdLst>
                        <a:gd name="connsiteX0" fmla="*/ 409 w 409"/>
                        <a:gd name="connsiteY0" fmla="*/ 273 h 272"/>
                        <a:gd name="connsiteX1" fmla="*/ 0 w 409"/>
                        <a:gd name="connsiteY1" fmla="*/ 0 h 272"/>
                        <a:gd name="connsiteX2" fmla="*/ 409 w 409"/>
                        <a:gd name="connsiteY2" fmla="*/ 273 h 272"/>
                      </a:gdLst>
                      <a:ahLst/>
                      <a:cxnLst>
                        <a:cxn ang="0">
                          <a:pos x="connsiteX0" y="connsiteY0"/>
                        </a:cxn>
                        <a:cxn ang="0">
                          <a:pos x="connsiteX1" y="connsiteY1"/>
                        </a:cxn>
                        <a:cxn ang="0">
                          <a:pos x="connsiteX2" y="connsiteY2"/>
                        </a:cxn>
                      </a:cxnLst>
                      <a:rect l="l" t="t" r="r" b="b"/>
                      <a:pathLst>
                        <a:path w="409" h="272">
                          <a:moveTo>
                            <a:pt x="409" y="273"/>
                          </a:moveTo>
                          <a:lnTo>
                            <a:pt x="0" y="0"/>
                          </a:lnTo>
                          <a:lnTo>
                            <a:pt x="409" y="273"/>
                          </a:lnTo>
                          <a:close/>
                        </a:path>
                      </a:pathLst>
                    </a:custGeom>
                    <a:solidFill>
                      <a:srgbClr val="333333"/>
                    </a:solidFill>
                    <a:ln w="0" cap="flat">
                      <a:noFill/>
                      <a:prstDash val="solid"/>
                      <a:miter/>
                    </a:ln>
                  </p:spPr>
                  <p:txBody>
                    <a:bodyPr rtlCol="0" anchor="ctr"/>
                    <a:lstStyle/>
                    <a:p>
                      <a:endParaRPr lang="en-US"/>
                    </a:p>
                  </p:txBody>
                </p:sp>
                <p:sp>
                  <p:nvSpPr>
                    <p:cNvPr id="3779" name="Freeform: Shape 3778">
                      <a:extLst>
                        <a:ext uri="{FF2B5EF4-FFF2-40B4-BE49-F238E27FC236}">
                          <a16:creationId xmlns:a16="http://schemas.microsoft.com/office/drawing/2014/main" id="{95E666AD-1E49-F108-DF92-04884B0B1018}"/>
                        </a:ext>
                      </a:extLst>
                    </p:cNvPr>
                    <p:cNvSpPr/>
                    <p:nvPr/>
                  </p:nvSpPr>
                  <p:spPr>
                    <a:xfrm>
                      <a:off x="20828504" y="1893761"/>
                      <a:ext cx="17574" cy="17085"/>
                    </a:xfrm>
                    <a:custGeom>
                      <a:avLst/>
                      <a:gdLst>
                        <a:gd name="connsiteX0" fmla="*/ 17575 w 17574"/>
                        <a:gd name="connsiteY0" fmla="*/ 16268 h 17085"/>
                        <a:gd name="connsiteX1" fmla="*/ 15259 w 17574"/>
                        <a:gd name="connsiteY1" fmla="*/ 17086 h 17085"/>
                        <a:gd name="connsiteX2" fmla="*/ 8447 w 17574"/>
                        <a:gd name="connsiteY2" fmla="*/ 9592 h 17085"/>
                        <a:gd name="connsiteX3" fmla="*/ 9127 w 17574"/>
                        <a:gd name="connsiteY3" fmla="*/ 9456 h 17085"/>
                        <a:gd name="connsiteX4" fmla="*/ 2179 w 17574"/>
                        <a:gd name="connsiteY4" fmla="*/ 4960 h 17085"/>
                        <a:gd name="connsiteX5" fmla="*/ 1226 w 17574"/>
                        <a:gd name="connsiteY5" fmla="*/ 2644 h 17085"/>
                        <a:gd name="connsiteX6" fmla="*/ 0 w 17574"/>
                        <a:gd name="connsiteY6" fmla="*/ 2371 h 17085"/>
                        <a:gd name="connsiteX7" fmla="*/ 1362 w 17574"/>
                        <a:gd name="connsiteY7" fmla="*/ 2099 h 17085"/>
                        <a:gd name="connsiteX8" fmla="*/ 817 w 17574"/>
                        <a:gd name="connsiteY8" fmla="*/ 1826 h 17085"/>
                        <a:gd name="connsiteX9" fmla="*/ 4086 w 17574"/>
                        <a:gd name="connsiteY9" fmla="*/ 464 h 17085"/>
                        <a:gd name="connsiteX10" fmla="*/ 1635 w 17574"/>
                        <a:gd name="connsiteY10" fmla="*/ 1826 h 17085"/>
                        <a:gd name="connsiteX11" fmla="*/ 2997 w 17574"/>
                        <a:gd name="connsiteY11" fmla="*/ 1281 h 17085"/>
                        <a:gd name="connsiteX12" fmla="*/ 3406 w 17574"/>
                        <a:gd name="connsiteY12" fmla="*/ 2780 h 17085"/>
                        <a:gd name="connsiteX13" fmla="*/ 5994 w 17574"/>
                        <a:gd name="connsiteY13" fmla="*/ 3597 h 17085"/>
                        <a:gd name="connsiteX14" fmla="*/ 6130 w 17574"/>
                        <a:gd name="connsiteY14" fmla="*/ 5777 h 17085"/>
                        <a:gd name="connsiteX15" fmla="*/ 8174 w 17574"/>
                        <a:gd name="connsiteY15" fmla="*/ 4687 h 17085"/>
                        <a:gd name="connsiteX16" fmla="*/ 9946 w 17574"/>
                        <a:gd name="connsiteY16" fmla="*/ 6867 h 17085"/>
                        <a:gd name="connsiteX17" fmla="*/ 16485 w 17574"/>
                        <a:gd name="connsiteY17" fmla="*/ 6186 h 17085"/>
                        <a:gd name="connsiteX18" fmla="*/ 16349 w 17574"/>
                        <a:gd name="connsiteY18" fmla="*/ 11227 h 17085"/>
                        <a:gd name="connsiteX19" fmla="*/ 11988 w 17574"/>
                        <a:gd name="connsiteY19" fmla="*/ 7821 h 17085"/>
                        <a:gd name="connsiteX20" fmla="*/ 8991 w 17574"/>
                        <a:gd name="connsiteY20" fmla="*/ 7957 h 17085"/>
                        <a:gd name="connsiteX21" fmla="*/ 12534 w 17574"/>
                        <a:gd name="connsiteY21" fmla="*/ 10818 h 17085"/>
                        <a:gd name="connsiteX22" fmla="*/ 11988 w 17574"/>
                        <a:gd name="connsiteY22" fmla="*/ 10546 h 17085"/>
                        <a:gd name="connsiteX23" fmla="*/ 16349 w 17574"/>
                        <a:gd name="connsiteY23" fmla="*/ 13680 h 17085"/>
                        <a:gd name="connsiteX24" fmla="*/ 15940 w 17574"/>
                        <a:gd name="connsiteY24" fmla="*/ 14906 h 17085"/>
                        <a:gd name="connsiteX25" fmla="*/ 17302 w 17574"/>
                        <a:gd name="connsiteY25" fmla="*/ 16268 h 17085"/>
                        <a:gd name="connsiteX26" fmla="*/ 15667 w 17574"/>
                        <a:gd name="connsiteY26" fmla="*/ 14497 h 17085"/>
                        <a:gd name="connsiteX27" fmla="*/ 14850 w 17574"/>
                        <a:gd name="connsiteY27" fmla="*/ 13135 h 17085"/>
                        <a:gd name="connsiteX28" fmla="*/ 15667 w 17574"/>
                        <a:gd name="connsiteY28" fmla="*/ 14497 h 17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574" h="17085">
                          <a:moveTo>
                            <a:pt x="17575" y="16268"/>
                          </a:moveTo>
                          <a:lnTo>
                            <a:pt x="15259" y="17086"/>
                          </a:lnTo>
                          <a:cubicBezTo>
                            <a:pt x="11853" y="13816"/>
                            <a:pt x="11308" y="12181"/>
                            <a:pt x="8447" y="9592"/>
                          </a:cubicBezTo>
                          <a:cubicBezTo>
                            <a:pt x="8447" y="9184"/>
                            <a:pt x="8991" y="9320"/>
                            <a:pt x="9127" y="9456"/>
                          </a:cubicBezTo>
                          <a:cubicBezTo>
                            <a:pt x="6947" y="7821"/>
                            <a:pt x="4223" y="4960"/>
                            <a:pt x="2179" y="4960"/>
                          </a:cubicBezTo>
                          <a:cubicBezTo>
                            <a:pt x="1635" y="4415"/>
                            <a:pt x="271" y="2916"/>
                            <a:pt x="1226" y="2644"/>
                          </a:cubicBezTo>
                          <a:cubicBezTo>
                            <a:pt x="817" y="2644"/>
                            <a:pt x="271" y="2644"/>
                            <a:pt x="0" y="2371"/>
                          </a:cubicBezTo>
                          <a:cubicBezTo>
                            <a:pt x="271" y="1554"/>
                            <a:pt x="953" y="2644"/>
                            <a:pt x="1362" y="2099"/>
                          </a:cubicBezTo>
                          <a:cubicBezTo>
                            <a:pt x="1089" y="1826"/>
                            <a:pt x="1089" y="1690"/>
                            <a:pt x="817" y="1826"/>
                          </a:cubicBezTo>
                          <a:cubicBezTo>
                            <a:pt x="1635" y="1554"/>
                            <a:pt x="1635" y="-1035"/>
                            <a:pt x="4086" y="464"/>
                          </a:cubicBezTo>
                          <a:cubicBezTo>
                            <a:pt x="4086" y="2780"/>
                            <a:pt x="2179" y="-354"/>
                            <a:pt x="1635" y="1826"/>
                          </a:cubicBezTo>
                          <a:cubicBezTo>
                            <a:pt x="2451" y="2235"/>
                            <a:pt x="2724" y="1554"/>
                            <a:pt x="2997" y="1281"/>
                          </a:cubicBezTo>
                          <a:cubicBezTo>
                            <a:pt x="3950" y="1963"/>
                            <a:pt x="3677" y="2507"/>
                            <a:pt x="3406" y="2780"/>
                          </a:cubicBezTo>
                          <a:cubicBezTo>
                            <a:pt x="4223" y="2507"/>
                            <a:pt x="4905" y="4006"/>
                            <a:pt x="5994" y="3597"/>
                          </a:cubicBezTo>
                          <a:cubicBezTo>
                            <a:pt x="8038" y="4960"/>
                            <a:pt x="4905" y="4824"/>
                            <a:pt x="6130" y="5777"/>
                          </a:cubicBezTo>
                          <a:lnTo>
                            <a:pt x="8174" y="4687"/>
                          </a:lnTo>
                          <a:lnTo>
                            <a:pt x="9946" y="6867"/>
                          </a:lnTo>
                          <a:cubicBezTo>
                            <a:pt x="13488" y="9184"/>
                            <a:pt x="12124" y="3597"/>
                            <a:pt x="16485" y="6186"/>
                          </a:cubicBezTo>
                          <a:cubicBezTo>
                            <a:pt x="15259" y="6459"/>
                            <a:pt x="15123" y="9320"/>
                            <a:pt x="16349" y="11227"/>
                          </a:cubicBezTo>
                          <a:cubicBezTo>
                            <a:pt x="15394" y="10274"/>
                            <a:pt x="12670" y="9320"/>
                            <a:pt x="11988" y="7821"/>
                          </a:cubicBezTo>
                          <a:cubicBezTo>
                            <a:pt x="12397" y="10682"/>
                            <a:pt x="9537" y="5641"/>
                            <a:pt x="8991" y="7957"/>
                          </a:cubicBezTo>
                          <a:cubicBezTo>
                            <a:pt x="10490" y="7957"/>
                            <a:pt x="11988" y="9320"/>
                            <a:pt x="12534" y="10818"/>
                          </a:cubicBezTo>
                          <a:lnTo>
                            <a:pt x="11988" y="10546"/>
                          </a:lnTo>
                          <a:cubicBezTo>
                            <a:pt x="12943" y="11908"/>
                            <a:pt x="15531" y="11227"/>
                            <a:pt x="16349" y="13680"/>
                          </a:cubicBezTo>
                          <a:cubicBezTo>
                            <a:pt x="17165" y="14497"/>
                            <a:pt x="16485" y="14770"/>
                            <a:pt x="15940" y="14906"/>
                          </a:cubicBezTo>
                          <a:cubicBezTo>
                            <a:pt x="16758" y="15451"/>
                            <a:pt x="17711" y="15860"/>
                            <a:pt x="17302" y="16268"/>
                          </a:cubicBezTo>
                          <a:close/>
                          <a:moveTo>
                            <a:pt x="15667" y="14497"/>
                          </a:moveTo>
                          <a:lnTo>
                            <a:pt x="14850" y="13135"/>
                          </a:lnTo>
                          <a:cubicBezTo>
                            <a:pt x="14850" y="13135"/>
                            <a:pt x="15123" y="14088"/>
                            <a:pt x="15667" y="14497"/>
                          </a:cubicBezTo>
                          <a:close/>
                        </a:path>
                      </a:pathLst>
                    </a:custGeom>
                    <a:solidFill>
                      <a:srgbClr val="333333"/>
                    </a:solidFill>
                    <a:ln w="0" cap="flat">
                      <a:noFill/>
                      <a:prstDash val="solid"/>
                      <a:miter/>
                    </a:ln>
                  </p:spPr>
                  <p:txBody>
                    <a:bodyPr rtlCol="0" anchor="ctr"/>
                    <a:lstStyle/>
                    <a:p>
                      <a:endParaRPr lang="en-US"/>
                    </a:p>
                  </p:txBody>
                </p:sp>
                <p:sp>
                  <p:nvSpPr>
                    <p:cNvPr id="3780" name="Freeform: Shape 3779">
                      <a:extLst>
                        <a:ext uri="{FF2B5EF4-FFF2-40B4-BE49-F238E27FC236}">
                          <a16:creationId xmlns:a16="http://schemas.microsoft.com/office/drawing/2014/main" id="{4815AD7E-DD92-893C-52D1-B99BDF0C16C5}"/>
                        </a:ext>
                      </a:extLst>
                    </p:cNvPr>
                    <p:cNvSpPr/>
                    <p:nvPr/>
                  </p:nvSpPr>
                  <p:spPr>
                    <a:xfrm>
                      <a:off x="20743214" y="2055676"/>
                      <a:ext cx="13624" cy="953"/>
                    </a:xfrm>
                    <a:custGeom>
                      <a:avLst/>
                      <a:gdLst>
                        <a:gd name="connsiteX0" fmla="*/ 0 w 13624"/>
                        <a:gd name="connsiteY0" fmla="*/ 954 h 953"/>
                        <a:gd name="connsiteX1" fmla="*/ 0 w 13624"/>
                        <a:gd name="connsiteY1" fmla="*/ 0 h 953"/>
                        <a:gd name="connsiteX2" fmla="*/ 0 w 13624"/>
                        <a:gd name="connsiteY2" fmla="*/ 954 h 953"/>
                      </a:gdLst>
                      <a:ahLst/>
                      <a:cxnLst>
                        <a:cxn ang="0">
                          <a:pos x="connsiteX0" y="connsiteY0"/>
                        </a:cxn>
                        <a:cxn ang="0">
                          <a:pos x="connsiteX1" y="connsiteY1"/>
                        </a:cxn>
                        <a:cxn ang="0">
                          <a:pos x="connsiteX2" y="connsiteY2"/>
                        </a:cxn>
                      </a:cxnLst>
                      <a:rect l="l" t="t" r="r" b="b"/>
                      <a:pathLst>
                        <a:path w="13624" h="953">
                          <a:moveTo>
                            <a:pt x="0" y="954"/>
                          </a:moveTo>
                          <a:lnTo>
                            <a:pt x="0" y="0"/>
                          </a:lnTo>
                          <a:cubicBezTo>
                            <a:pt x="0" y="0"/>
                            <a:pt x="0" y="681"/>
                            <a:pt x="0" y="954"/>
                          </a:cubicBezTo>
                          <a:close/>
                        </a:path>
                      </a:pathLst>
                    </a:custGeom>
                    <a:solidFill>
                      <a:srgbClr val="333333"/>
                    </a:solidFill>
                    <a:ln w="0" cap="flat">
                      <a:noFill/>
                      <a:prstDash val="solid"/>
                      <a:miter/>
                    </a:ln>
                  </p:spPr>
                  <p:txBody>
                    <a:bodyPr rtlCol="0" anchor="ctr"/>
                    <a:lstStyle/>
                    <a:p>
                      <a:endParaRPr lang="en-US"/>
                    </a:p>
                  </p:txBody>
                </p:sp>
                <p:sp>
                  <p:nvSpPr>
                    <p:cNvPr id="3781" name="Freeform: Shape 3780">
                      <a:extLst>
                        <a:ext uri="{FF2B5EF4-FFF2-40B4-BE49-F238E27FC236}">
                          <a16:creationId xmlns:a16="http://schemas.microsoft.com/office/drawing/2014/main" id="{16456E80-AB0F-4BC9-C599-6E141EC67513}"/>
                        </a:ext>
                      </a:extLst>
                    </p:cNvPr>
                    <p:cNvSpPr/>
                    <p:nvPr/>
                  </p:nvSpPr>
                  <p:spPr>
                    <a:xfrm>
                      <a:off x="20887498" y="1964391"/>
                      <a:ext cx="272" cy="1226"/>
                    </a:xfrm>
                    <a:custGeom>
                      <a:avLst/>
                      <a:gdLst>
                        <a:gd name="connsiteX0" fmla="*/ 273 w 272"/>
                        <a:gd name="connsiteY0" fmla="*/ 0 h 1226"/>
                        <a:gd name="connsiteX1" fmla="*/ 0 w 272"/>
                        <a:gd name="connsiteY1" fmla="*/ 1226 h 1226"/>
                        <a:gd name="connsiteX2" fmla="*/ 273 w 272"/>
                        <a:gd name="connsiteY2" fmla="*/ 0 h 1226"/>
                      </a:gdLst>
                      <a:ahLst/>
                      <a:cxnLst>
                        <a:cxn ang="0">
                          <a:pos x="connsiteX0" y="connsiteY0"/>
                        </a:cxn>
                        <a:cxn ang="0">
                          <a:pos x="connsiteX1" y="connsiteY1"/>
                        </a:cxn>
                        <a:cxn ang="0">
                          <a:pos x="connsiteX2" y="connsiteY2"/>
                        </a:cxn>
                      </a:cxnLst>
                      <a:rect l="l" t="t" r="r" b="b"/>
                      <a:pathLst>
                        <a:path w="272" h="1226">
                          <a:moveTo>
                            <a:pt x="273" y="0"/>
                          </a:moveTo>
                          <a:lnTo>
                            <a:pt x="0" y="1226"/>
                          </a:lnTo>
                          <a:cubicBezTo>
                            <a:pt x="0" y="1226"/>
                            <a:pt x="273" y="409"/>
                            <a:pt x="273" y="0"/>
                          </a:cubicBezTo>
                          <a:close/>
                        </a:path>
                      </a:pathLst>
                    </a:custGeom>
                    <a:solidFill>
                      <a:srgbClr val="333333"/>
                    </a:solidFill>
                    <a:ln w="0" cap="flat">
                      <a:noFill/>
                      <a:prstDash val="solid"/>
                      <a:miter/>
                    </a:ln>
                  </p:spPr>
                  <p:txBody>
                    <a:bodyPr rtlCol="0" anchor="ctr"/>
                    <a:lstStyle/>
                    <a:p>
                      <a:endParaRPr lang="en-US"/>
                    </a:p>
                  </p:txBody>
                </p:sp>
                <p:sp>
                  <p:nvSpPr>
                    <p:cNvPr id="3782" name="Freeform: Shape 3781">
                      <a:extLst>
                        <a:ext uri="{FF2B5EF4-FFF2-40B4-BE49-F238E27FC236}">
                          <a16:creationId xmlns:a16="http://schemas.microsoft.com/office/drawing/2014/main" id="{42D1A1FF-076D-3809-A759-619BB681B0CE}"/>
                        </a:ext>
                      </a:extLst>
                    </p:cNvPr>
                    <p:cNvSpPr/>
                    <p:nvPr/>
                  </p:nvSpPr>
                  <p:spPr>
                    <a:xfrm>
                      <a:off x="20882321" y="1994774"/>
                      <a:ext cx="681" cy="1907"/>
                    </a:xfrm>
                    <a:custGeom>
                      <a:avLst/>
                      <a:gdLst>
                        <a:gd name="connsiteX0" fmla="*/ 682 w 681"/>
                        <a:gd name="connsiteY0" fmla="*/ 0 h 1907"/>
                        <a:gd name="connsiteX1" fmla="*/ 0 w 681"/>
                        <a:gd name="connsiteY1" fmla="*/ 1907 h 1907"/>
                        <a:gd name="connsiteX2" fmla="*/ 682 w 681"/>
                        <a:gd name="connsiteY2" fmla="*/ 0 h 1907"/>
                      </a:gdLst>
                      <a:ahLst/>
                      <a:cxnLst>
                        <a:cxn ang="0">
                          <a:pos x="connsiteX0" y="connsiteY0"/>
                        </a:cxn>
                        <a:cxn ang="0">
                          <a:pos x="connsiteX1" y="connsiteY1"/>
                        </a:cxn>
                        <a:cxn ang="0">
                          <a:pos x="connsiteX2" y="connsiteY2"/>
                        </a:cxn>
                      </a:cxnLst>
                      <a:rect l="l" t="t" r="r" b="b"/>
                      <a:pathLst>
                        <a:path w="681" h="1907">
                          <a:moveTo>
                            <a:pt x="682" y="0"/>
                          </a:moveTo>
                          <a:lnTo>
                            <a:pt x="0" y="1907"/>
                          </a:lnTo>
                          <a:cubicBezTo>
                            <a:pt x="0" y="1907"/>
                            <a:pt x="682" y="681"/>
                            <a:pt x="682" y="0"/>
                          </a:cubicBezTo>
                          <a:close/>
                        </a:path>
                      </a:pathLst>
                    </a:custGeom>
                    <a:solidFill>
                      <a:srgbClr val="333333"/>
                    </a:solidFill>
                    <a:ln w="0" cap="flat">
                      <a:noFill/>
                      <a:prstDash val="solid"/>
                      <a:miter/>
                    </a:ln>
                  </p:spPr>
                  <p:txBody>
                    <a:bodyPr rtlCol="0" anchor="ctr"/>
                    <a:lstStyle/>
                    <a:p>
                      <a:endParaRPr lang="en-US"/>
                    </a:p>
                  </p:txBody>
                </p:sp>
                <p:sp>
                  <p:nvSpPr>
                    <p:cNvPr id="3783" name="Freeform: Shape 3782">
                      <a:extLst>
                        <a:ext uri="{FF2B5EF4-FFF2-40B4-BE49-F238E27FC236}">
                          <a16:creationId xmlns:a16="http://schemas.microsoft.com/office/drawing/2014/main" id="{095BD4A5-D931-1082-A502-22CA207F6139}"/>
                        </a:ext>
                      </a:extLst>
                    </p:cNvPr>
                    <p:cNvSpPr/>
                    <p:nvPr/>
                  </p:nvSpPr>
                  <p:spPr>
                    <a:xfrm>
                      <a:off x="20755748" y="2058128"/>
                      <a:ext cx="409" cy="272"/>
                    </a:xfrm>
                    <a:custGeom>
                      <a:avLst/>
                      <a:gdLst>
                        <a:gd name="connsiteX0" fmla="*/ 0 w 409"/>
                        <a:gd name="connsiteY0" fmla="*/ 273 h 272"/>
                        <a:gd name="connsiteX1" fmla="*/ 0 w 409"/>
                        <a:gd name="connsiteY1" fmla="*/ 273 h 272"/>
                        <a:gd name="connsiteX2" fmla="*/ 409 w 409"/>
                        <a:gd name="connsiteY2" fmla="*/ 0 h 272"/>
                        <a:gd name="connsiteX3" fmla="*/ 0 w 409"/>
                        <a:gd name="connsiteY3" fmla="*/ 273 h 272"/>
                      </a:gdLst>
                      <a:ahLst/>
                      <a:cxnLst>
                        <a:cxn ang="0">
                          <a:pos x="connsiteX0" y="connsiteY0"/>
                        </a:cxn>
                        <a:cxn ang="0">
                          <a:pos x="connsiteX1" y="connsiteY1"/>
                        </a:cxn>
                        <a:cxn ang="0">
                          <a:pos x="connsiteX2" y="connsiteY2"/>
                        </a:cxn>
                        <a:cxn ang="0">
                          <a:pos x="connsiteX3" y="connsiteY3"/>
                        </a:cxn>
                      </a:cxnLst>
                      <a:rect l="l" t="t" r="r" b="b"/>
                      <a:pathLst>
                        <a:path w="409" h="272">
                          <a:moveTo>
                            <a:pt x="0" y="273"/>
                          </a:moveTo>
                          <a:lnTo>
                            <a:pt x="0" y="273"/>
                          </a:lnTo>
                          <a:lnTo>
                            <a:pt x="409" y="0"/>
                          </a:lnTo>
                          <a:lnTo>
                            <a:pt x="0" y="273"/>
                          </a:lnTo>
                          <a:close/>
                        </a:path>
                      </a:pathLst>
                    </a:custGeom>
                    <a:solidFill>
                      <a:srgbClr val="333333"/>
                    </a:solidFill>
                    <a:ln w="0" cap="flat">
                      <a:noFill/>
                      <a:prstDash val="solid"/>
                      <a:miter/>
                    </a:ln>
                  </p:spPr>
                  <p:txBody>
                    <a:bodyPr rtlCol="0" anchor="ctr"/>
                    <a:lstStyle/>
                    <a:p>
                      <a:endParaRPr lang="en-US"/>
                    </a:p>
                  </p:txBody>
                </p:sp>
                <p:sp>
                  <p:nvSpPr>
                    <p:cNvPr id="3784" name="Freeform: Shape 3783">
                      <a:extLst>
                        <a:ext uri="{FF2B5EF4-FFF2-40B4-BE49-F238E27FC236}">
                          <a16:creationId xmlns:a16="http://schemas.microsoft.com/office/drawing/2014/main" id="{FC55F3C7-0D01-201F-142D-C62D769C0CAB}"/>
                        </a:ext>
                      </a:extLst>
                    </p:cNvPr>
                    <p:cNvSpPr/>
                    <p:nvPr/>
                  </p:nvSpPr>
                  <p:spPr>
                    <a:xfrm>
                      <a:off x="20836679" y="2025293"/>
                      <a:ext cx="1089" cy="60"/>
                    </a:xfrm>
                    <a:custGeom>
                      <a:avLst/>
                      <a:gdLst>
                        <a:gd name="connsiteX0" fmla="*/ 1089 w 1089"/>
                        <a:gd name="connsiteY0" fmla="*/ 0 h 60"/>
                        <a:gd name="connsiteX1" fmla="*/ 0 w 1089"/>
                        <a:gd name="connsiteY1" fmla="*/ 0 h 60"/>
                        <a:gd name="connsiteX2" fmla="*/ 1089 w 1089"/>
                        <a:gd name="connsiteY2" fmla="*/ 0 h 60"/>
                      </a:gdLst>
                      <a:ahLst/>
                      <a:cxnLst>
                        <a:cxn ang="0">
                          <a:pos x="connsiteX0" y="connsiteY0"/>
                        </a:cxn>
                        <a:cxn ang="0">
                          <a:pos x="connsiteX1" y="connsiteY1"/>
                        </a:cxn>
                        <a:cxn ang="0">
                          <a:pos x="connsiteX2" y="connsiteY2"/>
                        </a:cxn>
                      </a:cxnLst>
                      <a:rect l="l" t="t" r="r" b="b"/>
                      <a:pathLst>
                        <a:path w="1089" h="60">
                          <a:moveTo>
                            <a:pt x="1089" y="0"/>
                          </a:moveTo>
                          <a:cubicBezTo>
                            <a:pt x="1089" y="0"/>
                            <a:pt x="407" y="0"/>
                            <a:pt x="0" y="0"/>
                          </a:cubicBezTo>
                          <a:cubicBezTo>
                            <a:pt x="136" y="136"/>
                            <a:pt x="544" y="0"/>
                            <a:pt x="1089" y="0"/>
                          </a:cubicBezTo>
                          <a:close/>
                        </a:path>
                      </a:pathLst>
                    </a:custGeom>
                    <a:solidFill>
                      <a:srgbClr val="333333"/>
                    </a:solidFill>
                    <a:ln w="0" cap="flat">
                      <a:noFill/>
                      <a:prstDash val="solid"/>
                      <a:miter/>
                    </a:ln>
                  </p:spPr>
                  <p:txBody>
                    <a:bodyPr rtlCol="0" anchor="ctr"/>
                    <a:lstStyle/>
                    <a:p>
                      <a:endParaRPr lang="en-US"/>
                    </a:p>
                  </p:txBody>
                </p:sp>
                <p:sp>
                  <p:nvSpPr>
                    <p:cNvPr id="3785" name="Freeform: Shape 3784">
                      <a:extLst>
                        <a:ext uri="{FF2B5EF4-FFF2-40B4-BE49-F238E27FC236}">
                          <a16:creationId xmlns:a16="http://schemas.microsoft.com/office/drawing/2014/main" id="{B48720FA-C620-AEC0-3CD9-7673E8C6260F}"/>
                        </a:ext>
                      </a:extLst>
                    </p:cNvPr>
                    <p:cNvSpPr/>
                    <p:nvPr/>
                  </p:nvSpPr>
                  <p:spPr>
                    <a:xfrm>
                      <a:off x="20883003" y="1994365"/>
                      <a:ext cx="134" cy="408"/>
                    </a:xfrm>
                    <a:custGeom>
                      <a:avLst/>
                      <a:gdLst>
                        <a:gd name="connsiteX0" fmla="*/ 135 w 134"/>
                        <a:gd name="connsiteY0" fmla="*/ 0 h 408"/>
                        <a:gd name="connsiteX1" fmla="*/ 0 w 134"/>
                        <a:gd name="connsiteY1" fmla="*/ 136 h 408"/>
                        <a:gd name="connsiteX2" fmla="*/ 0 w 134"/>
                        <a:gd name="connsiteY2" fmla="*/ 409 h 408"/>
                        <a:gd name="connsiteX3" fmla="*/ 135 w 134"/>
                        <a:gd name="connsiteY3" fmla="*/ 0 h 408"/>
                      </a:gdLst>
                      <a:ahLst/>
                      <a:cxnLst>
                        <a:cxn ang="0">
                          <a:pos x="connsiteX0" y="connsiteY0"/>
                        </a:cxn>
                        <a:cxn ang="0">
                          <a:pos x="connsiteX1" y="connsiteY1"/>
                        </a:cxn>
                        <a:cxn ang="0">
                          <a:pos x="connsiteX2" y="connsiteY2"/>
                        </a:cxn>
                        <a:cxn ang="0">
                          <a:pos x="connsiteX3" y="connsiteY3"/>
                        </a:cxn>
                      </a:cxnLst>
                      <a:rect l="l" t="t" r="r" b="b"/>
                      <a:pathLst>
                        <a:path w="134" h="408">
                          <a:moveTo>
                            <a:pt x="135" y="0"/>
                          </a:moveTo>
                          <a:lnTo>
                            <a:pt x="0" y="136"/>
                          </a:lnTo>
                          <a:lnTo>
                            <a:pt x="0" y="409"/>
                          </a:lnTo>
                          <a:lnTo>
                            <a:pt x="135" y="0"/>
                          </a:lnTo>
                          <a:close/>
                        </a:path>
                      </a:pathLst>
                    </a:custGeom>
                    <a:solidFill>
                      <a:srgbClr val="333333"/>
                    </a:solidFill>
                    <a:ln w="0" cap="flat">
                      <a:noFill/>
                      <a:prstDash val="solid"/>
                      <a:miter/>
                    </a:ln>
                  </p:spPr>
                  <p:txBody>
                    <a:bodyPr rtlCol="0" anchor="ctr"/>
                    <a:lstStyle/>
                    <a:p>
                      <a:endParaRPr lang="en-US"/>
                    </a:p>
                  </p:txBody>
                </p:sp>
                <p:sp>
                  <p:nvSpPr>
                    <p:cNvPr id="3786" name="Freeform: Shape 3785">
                      <a:extLst>
                        <a:ext uri="{FF2B5EF4-FFF2-40B4-BE49-F238E27FC236}">
                          <a16:creationId xmlns:a16="http://schemas.microsoft.com/office/drawing/2014/main" id="{6420B86D-4867-EB42-B723-AEC429A8F817}"/>
                        </a:ext>
                      </a:extLst>
                    </p:cNvPr>
                    <p:cNvSpPr/>
                    <p:nvPr/>
                  </p:nvSpPr>
                  <p:spPr>
                    <a:xfrm>
                      <a:off x="20895673" y="1952129"/>
                      <a:ext cx="136" cy="817"/>
                    </a:xfrm>
                    <a:custGeom>
                      <a:avLst/>
                      <a:gdLst>
                        <a:gd name="connsiteX0" fmla="*/ 136 w 136"/>
                        <a:gd name="connsiteY0" fmla="*/ 817 h 817"/>
                        <a:gd name="connsiteX1" fmla="*/ 0 w 136"/>
                        <a:gd name="connsiteY1" fmla="*/ 0 h 817"/>
                        <a:gd name="connsiteX2" fmla="*/ 136 w 136"/>
                        <a:gd name="connsiteY2" fmla="*/ 817 h 817"/>
                      </a:gdLst>
                      <a:ahLst/>
                      <a:cxnLst>
                        <a:cxn ang="0">
                          <a:pos x="connsiteX0" y="connsiteY0"/>
                        </a:cxn>
                        <a:cxn ang="0">
                          <a:pos x="connsiteX1" y="connsiteY1"/>
                        </a:cxn>
                        <a:cxn ang="0">
                          <a:pos x="connsiteX2" y="connsiteY2"/>
                        </a:cxn>
                      </a:cxnLst>
                      <a:rect l="l" t="t" r="r" b="b"/>
                      <a:pathLst>
                        <a:path w="136" h="817">
                          <a:moveTo>
                            <a:pt x="136" y="817"/>
                          </a:moveTo>
                          <a:cubicBezTo>
                            <a:pt x="136" y="817"/>
                            <a:pt x="136" y="273"/>
                            <a:pt x="0" y="0"/>
                          </a:cubicBezTo>
                          <a:cubicBezTo>
                            <a:pt x="0" y="409"/>
                            <a:pt x="0" y="681"/>
                            <a:pt x="136" y="817"/>
                          </a:cubicBezTo>
                          <a:close/>
                        </a:path>
                      </a:pathLst>
                    </a:custGeom>
                    <a:solidFill>
                      <a:srgbClr val="333333"/>
                    </a:solidFill>
                    <a:ln w="0" cap="flat">
                      <a:noFill/>
                      <a:prstDash val="solid"/>
                      <a:miter/>
                    </a:ln>
                  </p:spPr>
                  <p:txBody>
                    <a:bodyPr rtlCol="0" anchor="ctr"/>
                    <a:lstStyle/>
                    <a:p>
                      <a:endParaRPr lang="en-US"/>
                    </a:p>
                  </p:txBody>
                </p:sp>
                <p:sp>
                  <p:nvSpPr>
                    <p:cNvPr id="3787" name="Freeform: Shape 3786">
                      <a:extLst>
                        <a:ext uri="{FF2B5EF4-FFF2-40B4-BE49-F238E27FC236}">
                          <a16:creationId xmlns:a16="http://schemas.microsoft.com/office/drawing/2014/main" id="{6EDD69FB-25EE-6D2F-75F4-85721295C5B0}"/>
                        </a:ext>
                      </a:extLst>
                    </p:cNvPr>
                    <p:cNvSpPr/>
                    <p:nvPr/>
                  </p:nvSpPr>
                  <p:spPr>
                    <a:xfrm>
                      <a:off x="20889270" y="1953492"/>
                      <a:ext cx="136" cy="817"/>
                    </a:xfrm>
                    <a:custGeom>
                      <a:avLst/>
                      <a:gdLst>
                        <a:gd name="connsiteX0" fmla="*/ 136 w 136"/>
                        <a:gd name="connsiteY0" fmla="*/ 817 h 817"/>
                        <a:gd name="connsiteX1" fmla="*/ 0 w 136"/>
                        <a:gd name="connsiteY1" fmla="*/ 0 h 817"/>
                        <a:gd name="connsiteX2" fmla="*/ 0 w 136"/>
                        <a:gd name="connsiteY2" fmla="*/ 817 h 817"/>
                      </a:gdLst>
                      <a:ahLst/>
                      <a:cxnLst>
                        <a:cxn ang="0">
                          <a:pos x="connsiteX0" y="connsiteY0"/>
                        </a:cxn>
                        <a:cxn ang="0">
                          <a:pos x="connsiteX1" y="connsiteY1"/>
                        </a:cxn>
                        <a:cxn ang="0">
                          <a:pos x="connsiteX2" y="connsiteY2"/>
                        </a:cxn>
                      </a:cxnLst>
                      <a:rect l="l" t="t" r="r" b="b"/>
                      <a:pathLst>
                        <a:path w="136" h="817">
                          <a:moveTo>
                            <a:pt x="136" y="817"/>
                          </a:moveTo>
                          <a:cubicBezTo>
                            <a:pt x="136" y="817"/>
                            <a:pt x="136" y="272"/>
                            <a:pt x="0" y="0"/>
                          </a:cubicBezTo>
                          <a:lnTo>
                            <a:pt x="0" y="817"/>
                          </a:lnTo>
                          <a:close/>
                        </a:path>
                      </a:pathLst>
                    </a:custGeom>
                    <a:solidFill>
                      <a:srgbClr val="333333"/>
                    </a:solidFill>
                    <a:ln w="0" cap="flat">
                      <a:noFill/>
                      <a:prstDash val="solid"/>
                      <a:miter/>
                    </a:ln>
                  </p:spPr>
                  <p:txBody>
                    <a:bodyPr rtlCol="0" anchor="ctr"/>
                    <a:lstStyle/>
                    <a:p>
                      <a:endParaRPr lang="en-US"/>
                    </a:p>
                  </p:txBody>
                </p:sp>
                <p:sp>
                  <p:nvSpPr>
                    <p:cNvPr id="3788" name="Freeform: Shape 3787">
                      <a:extLst>
                        <a:ext uri="{FF2B5EF4-FFF2-40B4-BE49-F238E27FC236}">
                          <a16:creationId xmlns:a16="http://schemas.microsoft.com/office/drawing/2014/main" id="{A286136F-5737-AF19-2415-B2F2DAE8106F}"/>
                        </a:ext>
                      </a:extLst>
                    </p:cNvPr>
                    <p:cNvSpPr/>
                    <p:nvPr/>
                  </p:nvSpPr>
                  <p:spPr>
                    <a:xfrm>
                      <a:off x="20882321" y="1909757"/>
                      <a:ext cx="952" cy="1226"/>
                    </a:xfrm>
                    <a:custGeom>
                      <a:avLst/>
                      <a:gdLst>
                        <a:gd name="connsiteX0" fmla="*/ 953 w 952"/>
                        <a:gd name="connsiteY0" fmla="*/ 1226 h 1226"/>
                        <a:gd name="connsiteX1" fmla="*/ 0 w 952"/>
                        <a:gd name="connsiteY1" fmla="*/ 0 h 1226"/>
                        <a:gd name="connsiteX2" fmla="*/ 953 w 952"/>
                        <a:gd name="connsiteY2" fmla="*/ 1226 h 1226"/>
                      </a:gdLst>
                      <a:ahLst/>
                      <a:cxnLst>
                        <a:cxn ang="0">
                          <a:pos x="connsiteX0" y="connsiteY0"/>
                        </a:cxn>
                        <a:cxn ang="0">
                          <a:pos x="connsiteX1" y="connsiteY1"/>
                        </a:cxn>
                        <a:cxn ang="0">
                          <a:pos x="connsiteX2" y="connsiteY2"/>
                        </a:cxn>
                      </a:cxnLst>
                      <a:rect l="l" t="t" r="r" b="b"/>
                      <a:pathLst>
                        <a:path w="952" h="1226">
                          <a:moveTo>
                            <a:pt x="953" y="1226"/>
                          </a:moveTo>
                          <a:lnTo>
                            <a:pt x="0" y="0"/>
                          </a:lnTo>
                          <a:cubicBezTo>
                            <a:pt x="0" y="0"/>
                            <a:pt x="682" y="954"/>
                            <a:pt x="953" y="1226"/>
                          </a:cubicBezTo>
                          <a:close/>
                        </a:path>
                      </a:pathLst>
                    </a:custGeom>
                    <a:solidFill>
                      <a:srgbClr val="333333"/>
                    </a:solidFill>
                    <a:ln w="0" cap="flat">
                      <a:noFill/>
                      <a:prstDash val="solid"/>
                      <a:miter/>
                    </a:ln>
                  </p:spPr>
                  <p:txBody>
                    <a:bodyPr rtlCol="0" anchor="ctr"/>
                    <a:lstStyle/>
                    <a:p>
                      <a:endParaRPr lang="en-US"/>
                    </a:p>
                  </p:txBody>
                </p:sp>
                <p:sp>
                  <p:nvSpPr>
                    <p:cNvPr id="3789" name="Freeform: Shape 3788">
                      <a:extLst>
                        <a:ext uri="{FF2B5EF4-FFF2-40B4-BE49-F238E27FC236}">
                          <a16:creationId xmlns:a16="http://schemas.microsoft.com/office/drawing/2014/main" id="{1199B263-2592-79BF-19C8-9F824D3F8395}"/>
                        </a:ext>
                      </a:extLst>
                    </p:cNvPr>
                    <p:cNvSpPr/>
                    <p:nvPr/>
                  </p:nvSpPr>
                  <p:spPr>
                    <a:xfrm>
                      <a:off x="20890768" y="1949540"/>
                      <a:ext cx="272" cy="300"/>
                    </a:xfrm>
                    <a:custGeom>
                      <a:avLst/>
                      <a:gdLst>
                        <a:gd name="connsiteX0" fmla="*/ 273 w 272"/>
                        <a:gd name="connsiteY0" fmla="*/ 273 h 300"/>
                        <a:gd name="connsiteX1" fmla="*/ 0 w 272"/>
                        <a:gd name="connsiteY1" fmla="*/ 0 h 300"/>
                        <a:gd name="connsiteX2" fmla="*/ 273 w 272"/>
                        <a:gd name="connsiteY2" fmla="*/ 273 h 300"/>
                      </a:gdLst>
                      <a:ahLst/>
                      <a:cxnLst>
                        <a:cxn ang="0">
                          <a:pos x="connsiteX0" y="connsiteY0"/>
                        </a:cxn>
                        <a:cxn ang="0">
                          <a:pos x="connsiteX1" y="connsiteY1"/>
                        </a:cxn>
                        <a:cxn ang="0">
                          <a:pos x="connsiteX2" y="connsiteY2"/>
                        </a:cxn>
                      </a:cxnLst>
                      <a:rect l="l" t="t" r="r" b="b"/>
                      <a:pathLst>
                        <a:path w="272" h="300">
                          <a:moveTo>
                            <a:pt x="273" y="273"/>
                          </a:moveTo>
                          <a:lnTo>
                            <a:pt x="0" y="0"/>
                          </a:lnTo>
                          <a:cubicBezTo>
                            <a:pt x="0" y="0"/>
                            <a:pt x="136" y="409"/>
                            <a:pt x="273" y="273"/>
                          </a:cubicBezTo>
                          <a:close/>
                        </a:path>
                      </a:pathLst>
                    </a:custGeom>
                    <a:solidFill>
                      <a:srgbClr val="333333"/>
                    </a:solidFill>
                    <a:ln w="0" cap="flat">
                      <a:noFill/>
                      <a:prstDash val="solid"/>
                      <a:miter/>
                    </a:ln>
                  </p:spPr>
                  <p:txBody>
                    <a:bodyPr rtlCol="0" anchor="ctr"/>
                    <a:lstStyle/>
                    <a:p>
                      <a:endParaRPr lang="en-US"/>
                    </a:p>
                  </p:txBody>
                </p:sp>
                <p:sp>
                  <p:nvSpPr>
                    <p:cNvPr id="3790" name="Freeform: Shape 3789">
                      <a:extLst>
                        <a:ext uri="{FF2B5EF4-FFF2-40B4-BE49-F238E27FC236}">
                          <a16:creationId xmlns:a16="http://schemas.microsoft.com/office/drawing/2014/main" id="{615F18CB-8291-A20C-D34A-39C8EFC26DE6}"/>
                        </a:ext>
                      </a:extLst>
                    </p:cNvPr>
                    <p:cNvSpPr/>
                    <p:nvPr/>
                  </p:nvSpPr>
                  <p:spPr>
                    <a:xfrm>
                      <a:off x="20746757" y="2038373"/>
                      <a:ext cx="271" cy="136"/>
                    </a:xfrm>
                    <a:custGeom>
                      <a:avLst/>
                      <a:gdLst>
                        <a:gd name="connsiteX0" fmla="*/ 0 w 271"/>
                        <a:gd name="connsiteY0" fmla="*/ 136 h 136"/>
                        <a:gd name="connsiteX1" fmla="*/ 0 w 271"/>
                        <a:gd name="connsiteY1" fmla="*/ 136 h 136"/>
                        <a:gd name="connsiteX2" fmla="*/ 271 w 271"/>
                        <a:gd name="connsiteY2" fmla="*/ 0 h 136"/>
                        <a:gd name="connsiteX3" fmla="*/ 0 w 271"/>
                        <a:gd name="connsiteY3" fmla="*/ 136 h 136"/>
                      </a:gdLst>
                      <a:ahLst/>
                      <a:cxnLst>
                        <a:cxn ang="0">
                          <a:pos x="connsiteX0" y="connsiteY0"/>
                        </a:cxn>
                        <a:cxn ang="0">
                          <a:pos x="connsiteX1" y="connsiteY1"/>
                        </a:cxn>
                        <a:cxn ang="0">
                          <a:pos x="connsiteX2" y="connsiteY2"/>
                        </a:cxn>
                        <a:cxn ang="0">
                          <a:pos x="connsiteX3" y="connsiteY3"/>
                        </a:cxn>
                      </a:cxnLst>
                      <a:rect l="l" t="t" r="r" b="b"/>
                      <a:pathLst>
                        <a:path w="271" h="136">
                          <a:moveTo>
                            <a:pt x="0" y="136"/>
                          </a:moveTo>
                          <a:lnTo>
                            <a:pt x="0" y="136"/>
                          </a:lnTo>
                          <a:lnTo>
                            <a:pt x="271" y="0"/>
                          </a:lnTo>
                          <a:lnTo>
                            <a:pt x="0" y="136"/>
                          </a:lnTo>
                          <a:close/>
                        </a:path>
                      </a:pathLst>
                    </a:custGeom>
                    <a:solidFill>
                      <a:srgbClr val="333333"/>
                    </a:solidFill>
                    <a:ln w="0" cap="flat">
                      <a:noFill/>
                      <a:prstDash val="solid"/>
                      <a:miter/>
                    </a:ln>
                  </p:spPr>
                  <p:txBody>
                    <a:bodyPr rtlCol="0" anchor="ctr"/>
                    <a:lstStyle/>
                    <a:p>
                      <a:endParaRPr lang="en-US"/>
                    </a:p>
                  </p:txBody>
                </p:sp>
                <p:sp>
                  <p:nvSpPr>
                    <p:cNvPr id="3791" name="Freeform: Shape 3790">
                      <a:extLst>
                        <a:ext uri="{FF2B5EF4-FFF2-40B4-BE49-F238E27FC236}">
                          <a16:creationId xmlns:a16="http://schemas.microsoft.com/office/drawing/2014/main" id="{D9370DEF-8E80-9B83-BE5C-A11BF2C01BD1}"/>
                        </a:ext>
                      </a:extLst>
                    </p:cNvPr>
                    <p:cNvSpPr/>
                    <p:nvPr/>
                  </p:nvSpPr>
                  <p:spPr>
                    <a:xfrm>
                      <a:off x="20742669" y="2034966"/>
                      <a:ext cx="409" cy="1498"/>
                    </a:xfrm>
                    <a:custGeom>
                      <a:avLst/>
                      <a:gdLst>
                        <a:gd name="connsiteX0" fmla="*/ 409 w 409"/>
                        <a:gd name="connsiteY0" fmla="*/ 1499 h 1498"/>
                        <a:gd name="connsiteX1" fmla="*/ 0 w 409"/>
                        <a:gd name="connsiteY1" fmla="*/ 0 h 1498"/>
                        <a:gd name="connsiteX2" fmla="*/ 409 w 409"/>
                        <a:gd name="connsiteY2" fmla="*/ 1499 h 1498"/>
                      </a:gdLst>
                      <a:ahLst/>
                      <a:cxnLst>
                        <a:cxn ang="0">
                          <a:pos x="connsiteX0" y="connsiteY0"/>
                        </a:cxn>
                        <a:cxn ang="0">
                          <a:pos x="connsiteX1" y="connsiteY1"/>
                        </a:cxn>
                        <a:cxn ang="0">
                          <a:pos x="connsiteX2" y="connsiteY2"/>
                        </a:cxn>
                      </a:cxnLst>
                      <a:rect l="l" t="t" r="r" b="b"/>
                      <a:pathLst>
                        <a:path w="409" h="1498">
                          <a:moveTo>
                            <a:pt x="409" y="1499"/>
                          </a:moveTo>
                          <a:lnTo>
                            <a:pt x="0" y="0"/>
                          </a:lnTo>
                          <a:cubicBezTo>
                            <a:pt x="0" y="0"/>
                            <a:pt x="273" y="1226"/>
                            <a:pt x="409" y="1499"/>
                          </a:cubicBezTo>
                          <a:close/>
                        </a:path>
                      </a:pathLst>
                    </a:custGeom>
                    <a:solidFill>
                      <a:srgbClr val="333333"/>
                    </a:solidFill>
                    <a:ln w="0" cap="flat">
                      <a:noFill/>
                      <a:prstDash val="solid"/>
                      <a:miter/>
                    </a:ln>
                  </p:spPr>
                  <p:txBody>
                    <a:bodyPr rtlCol="0" anchor="ctr"/>
                    <a:lstStyle/>
                    <a:p>
                      <a:endParaRPr lang="en-US"/>
                    </a:p>
                  </p:txBody>
                </p:sp>
                <p:sp>
                  <p:nvSpPr>
                    <p:cNvPr id="3792" name="Freeform: Shape 3791">
                      <a:extLst>
                        <a:ext uri="{FF2B5EF4-FFF2-40B4-BE49-F238E27FC236}">
                          <a16:creationId xmlns:a16="http://schemas.microsoft.com/office/drawing/2014/main" id="{988A66F1-CE77-61D7-3641-B02C60113417}"/>
                        </a:ext>
                      </a:extLst>
                    </p:cNvPr>
                    <p:cNvSpPr/>
                    <p:nvPr/>
                  </p:nvSpPr>
                  <p:spPr>
                    <a:xfrm>
                      <a:off x="20815543" y="2031424"/>
                      <a:ext cx="1379" cy="1100"/>
                    </a:xfrm>
                    <a:custGeom>
                      <a:avLst/>
                      <a:gdLst>
                        <a:gd name="connsiteX0" fmla="*/ 1379 w 1379"/>
                        <a:gd name="connsiteY0" fmla="*/ 545 h 1100"/>
                        <a:gd name="connsiteX1" fmla="*/ 153 w 1379"/>
                        <a:gd name="connsiteY1" fmla="*/ 0 h 1100"/>
                        <a:gd name="connsiteX2" fmla="*/ 1379 w 1379"/>
                        <a:gd name="connsiteY2" fmla="*/ 545 h 1100"/>
                      </a:gdLst>
                      <a:ahLst/>
                      <a:cxnLst>
                        <a:cxn ang="0">
                          <a:pos x="connsiteX0" y="connsiteY0"/>
                        </a:cxn>
                        <a:cxn ang="0">
                          <a:pos x="connsiteX1" y="connsiteY1"/>
                        </a:cxn>
                        <a:cxn ang="0">
                          <a:pos x="connsiteX2" y="connsiteY2"/>
                        </a:cxn>
                      </a:cxnLst>
                      <a:rect l="l" t="t" r="r" b="b"/>
                      <a:pathLst>
                        <a:path w="1379" h="1100">
                          <a:moveTo>
                            <a:pt x="1379" y="545"/>
                          </a:moveTo>
                          <a:cubicBezTo>
                            <a:pt x="1379" y="545"/>
                            <a:pt x="-119" y="545"/>
                            <a:pt x="153" y="0"/>
                          </a:cubicBezTo>
                          <a:cubicBezTo>
                            <a:pt x="-256" y="681"/>
                            <a:pt x="153" y="1771"/>
                            <a:pt x="1379" y="545"/>
                          </a:cubicBezTo>
                          <a:close/>
                        </a:path>
                      </a:pathLst>
                    </a:custGeom>
                    <a:solidFill>
                      <a:srgbClr val="333333"/>
                    </a:solidFill>
                    <a:ln w="0" cap="flat">
                      <a:noFill/>
                      <a:prstDash val="solid"/>
                      <a:miter/>
                    </a:ln>
                  </p:spPr>
                  <p:txBody>
                    <a:bodyPr rtlCol="0" anchor="ctr"/>
                    <a:lstStyle/>
                    <a:p>
                      <a:endParaRPr lang="en-US"/>
                    </a:p>
                  </p:txBody>
                </p:sp>
                <p:sp>
                  <p:nvSpPr>
                    <p:cNvPr id="3793" name="Freeform: Shape 3792">
                      <a:extLst>
                        <a:ext uri="{FF2B5EF4-FFF2-40B4-BE49-F238E27FC236}">
                          <a16:creationId xmlns:a16="http://schemas.microsoft.com/office/drawing/2014/main" id="{09EBD913-BCBD-B531-71A5-6291CA51B3E8}"/>
                        </a:ext>
                      </a:extLst>
                    </p:cNvPr>
                    <p:cNvSpPr/>
                    <p:nvPr/>
                  </p:nvSpPr>
                  <p:spPr>
                    <a:xfrm>
                      <a:off x="20758745" y="2031424"/>
                      <a:ext cx="681" cy="408"/>
                    </a:xfrm>
                    <a:custGeom>
                      <a:avLst/>
                      <a:gdLst>
                        <a:gd name="connsiteX0" fmla="*/ 682 w 681"/>
                        <a:gd name="connsiteY0" fmla="*/ 0 h 408"/>
                        <a:gd name="connsiteX1" fmla="*/ 0 w 681"/>
                        <a:gd name="connsiteY1" fmla="*/ 409 h 408"/>
                        <a:gd name="connsiteX2" fmla="*/ 682 w 681"/>
                        <a:gd name="connsiteY2" fmla="*/ 0 h 408"/>
                      </a:gdLst>
                      <a:ahLst/>
                      <a:cxnLst>
                        <a:cxn ang="0">
                          <a:pos x="connsiteX0" y="connsiteY0"/>
                        </a:cxn>
                        <a:cxn ang="0">
                          <a:pos x="connsiteX1" y="connsiteY1"/>
                        </a:cxn>
                        <a:cxn ang="0">
                          <a:pos x="connsiteX2" y="connsiteY2"/>
                        </a:cxn>
                      </a:cxnLst>
                      <a:rect l="l" t="t" r="r" b="b"/>
                      <a:pathLst>
                        <a:path w="681" h="408">
                          <a:moveTo>
                            <a:pt x="682" y="0"/>
                          </a:moveTo>
                          <a:cubicBezTo>
                            <a:pt x="682" y="0"/>
                            <a:pt x="136" y="272"/>
                            <a:pt x="0" y="409"/>
                          </a:cubicBezTo>
                          <a:cubicBezTo>
                            <a:pt x="273" y="409"/>
                            <a:pt x="546" y="409"/>
                            <a:pt x="682" y="0"/>
                          </a:cubicBezTo>
                          <a:close/>
                        </a:path>
                      </a:pathLst>
                    </a:custGeom>
                    <a:solidFill>
                      <a:srgbClr val="333333"/>
                    </a:solidFill>
                    <a:ln w="0" cap="flat">
                      <a:noFill/>
                      <a:prstDash val="solid"/>
                      <a:miter/>
                    </a:ln>
                  </p:spPr>
                  <p:txBody>
                    <a:bodyPr rtlCol="0" anchor="ctr"/>
                    <a:lstStyle/>
                    <a:p>
                      <a:endParaRPr lang="en-US"/>
                    </a:p>
                  </p:txBody>
                </p:sp>
                <p:sp>
                  <p:nvSpPr>
                    <p:cNvPr id="3794" name="Freeform: Shape 3793">
                      <a:extLst>
                        <a:ext uri="{FF2B5EF4-FFF2-40B4-BE49-F238E27FC236}">
                          <a16:creationId xmlns:a16="http://schemas.microsoft.com/office/drawing/2014/main" id="{EB3B3430-CDEF-C76E-1C00-71937DA85A85}"/>
                        </a:ext>
                      </a:extLst>
                    </p:cNvPr>
                    <p:cNvSpPr/>
                    <p:nvPr/>
                  </p:nvSpPr>
                  <p:spPr>
                    <a:xfrm>
                      <a:off x="20758201" y="2031833"/>
                      <a:ext cx="543" cy="13624"/>
                    </a:xfrm>
                    <a:custGeom>
                      <a:avLst/>
                      <a:gdLst>
                        <a:gd name="connsiteX0" fmla="*/ 544 w 543"/>
                        <a:gd name="connsiteY0" fmla="*/ 0 h 13624"/>
                        <a:gd name="connsiteX1" fmla="*/ 0 w 543"/>
                        <a:gd name="connsiteY1" fmla="*/ 0 h 13624"/>
                        <a:gd name="connsiteX2" fmla="*/ 544 w 543"/>
                        <a:gd name="connsiteY2" fmla="*/ 0 h 13624"/>
                      </a:gdLst>
                      <a:ahLst/>
                      <a:cxnLst>
                        <a:cxn ang="0">
                          <a:pos x="connsiteX0" y="connsiteY0"/>
                        </a:cxn>
                        <a:cxn ang="0">
                          <a:pos x="connsiteX1" y="connsiteY1"/>
                        </a:cxn>
                        <a:cxn ang="0">
                          <a:pos x="connsiteX2" y="connsiteY2"/>
                        </a:cxn>
                      </a:cxnLst>
                      <a:rect l="l" t="t" r="r" b="b"/>
                      <a:pathLst>
                        <a:path w="543" h="13624">
                          <a:moveTo>
                            <a:pt x="544" y="0"/>
                          </a:moveTo>
                          <a:lnTo>
                            <a:pt x="0" y="0"/>
                          </a:lnTo>
                          <a:cubicBezTo>
                            <a:pt x="0" y="0"/>
                            <a:pt x="273" y="0"/>
                            <a:pt x="544" y="0"/>
                          </a:cubicBezTo>
                          <a:close/>
                        </a:path>
                      </a:pathLst>
                    </a:custGeom>
                    <a:solidFill>
                      <a:srgbClr val="333333"/>
                    </a:solidFill>
                    <a:ln w="0" cap="flat">
                      <a:noFill/>
                      <a:prstDash val="solid"/>
                      <a:miter/>
                    </a:ln>
                  </p:spPr>
                  <p:txBody>
                    <a:bodyPr rtlCol="0" anchor="ctr"/>
                    <a:lstStyle/>
                    <a:p>
                      <a:endParaRPr lang="en-US"/>
                    </a:p>
                  </p:txBody>
                </p:sp>
                <p:sp>
                  <p:nvSpPr>
                    <p:cNvPr id="3795" name="Freeform: Shape 3794">
                      <a:extLst>
                        <a:ext uri="{FF2B5EF4-FFF2-40B4-BE49-F238E27FC236}">
                          <a16:creationId xmlns:a16="http://schemas.microsoft.com/office/drawing/2014/main" id="{374D30D6-D5B7-6940-C25F-D8576C19AC85}"/>
                        </a:ext>
                      </a:extLst>
                    </p:cNvPr>
                    <p:cNvSpPr/>
                    <p:nvPr/>
                  </p:nvSpPr>
                  <p:spPr>
                    <a:xfrm>
                      <a:off x="20817604" y="2011192"/>
                      <a:ext cx="545" cy="264"/>
                    </a:xfrm>
                    <a:custGeom>
                      <a:avLst/>
                      <a:gdLst>
                        <a:gd name="connsiteX0" fmla="*/ 0 w 545"/>
                        <a:gd name="connsiteY0" fmla="*/ 204 h 264"/>
                        <a:gd name="connsiteX1" fmla="*/ 546 w 545"/>
                        <a:gd name="connsiteY1" fmla="*/ 204 h 264"/>
                        <a:gd name="connsiteX2" fmla="*/ 0 w 545"/>
                        <a:gd name="connsiteY2" fmla="*/ 204 h 264"/>
                      </a:gdLst>
                      <a:ahLst/>
                      <a:cxnLst>
                        <a:cxn ang="0">
                          <a:pos x="connsiteX0" y="connsiteY0"/>
                        </a:cxn>
                        <a:cxn ang="0">
                          <a:pos x="connsiteX1" y="connsiteY1"/>
                        </a:cxn>
                        <a:cxn ang="0">
                          <a:pos x="connsiteX2" y="connsiteY2"/>
                        </a:cxn>
                      </a:cxnLst>
                      <a:rect l="l" t="t" r="r" b="b"/>
                      <a:pathLst>
                        <a:path w="545" h="264">
                          <a:moveTo>
                            <a:pt x="0" y="204"/>
                          </a:moveTo>
                          <a:cubicBezTo>
                            <a:pt x="0" y="204"/>
                            <a:pt x="273" y="341"/>
                            <a:pt x="546" y="204"/>
                          </a:cubicBezTo>
                          <a:cubicBezTo>
                            <a:pt x="409" y="-68"/>
                            <a:pt x="136" y="-68"/>
                            <a:pt x="0" y="204"/>
                          </a:cubicBezTo>
                          <a:close/>
                        </a:path>
                      </a:pathLst>
                    </a:custGeom>
                    <a:solidFill>
                      <a:srgbClr val="333333"/>
                    </a:solidFill>
                    <a:ln w="0" cap="flat">
                      <a:noFill/>
                      <a:prstDash val="solid"/>
                      <a:miter/>
                    </a:ln>
                  </p:spPr>
                  <p:txBody>
                    <a:bodyPr rtlCol="0" anchor="ctr"/>
                    <a:lstStyle/>
                    <a:p>
                      <a:endParaRPr lang="en-US"/>
                    </a:p>
                  </p:txBody>
                </p:sp>
                <p:sp>
                  <p:nvSpPr>
                    <p:cNvPr id="3796" name="Freeform: Shape 3795">
                      <a:extLst>
                        <a:ext uri="{FF2B5EF4-FFF2-40B4-BE49-F238E27FC236}">
                          <a16:creationId xmlns:a16="http://schemas.microsoft.com/office/drawing/2014/main" id="{B06FC826-34E4-035A-D8F3-774671C99D8F}"/>
                        </a:ext>
                      </a:extLst>
                    </p:cNvPr>
                    <p:cNvSpPr/>
                    <p:nvPr/>
                  </p:nvSpPr>
                  <p:spPr>
                    <a:xfrm>
                      <a:off x="20734767" y="2027223"/>
                      <a:ext cx="8038" cy="15918"/>
                    </a:xfrm>
                    <a:custGeom>
                      <a:avLst/>
                      <a:gdLst>
                        <a:gd name="connsiteX0" fmla="*/ 8038 w 8038"/>
                        <a:gd name="connsiteY0" fmla="*/ 6109 h 15918"/>
                        <a:gd name="connsiteX1" fmla="*/ 5994 w 8038"/>
                        <a:gd name="connsiteY1" fmla="*/ 5564 h 15918"/>
                        <a:gd name="connsiteX2" fmla="*/ 3950 w 8038"/>
                        <a:gd name="connsiteY2" fmla="*/ 114 h 15918"/>
                        <a:gd name="connsiteX3" fmla="*/ 2315 w 8038"/>
                        <a:gd name="connsiteY3" fmla="*/ 250 h 15918"/>
                        <a:gd name="connsiteX4" fmla="*/ 3406 w 8038"/>
                        <a:gd name="connsiteY4" fmla="*/ 3520 h 15918"/>
                        <a:gd name="connsiteX5" fmla="*/ 1906 w 8038"/>
                        <a:gd name="connsiteY5" fmla="*/ 386 h 15918"/>
                        <a:gd name="connsiteX6" fmla="*/ 0 w 8038"/>
                        <a:gd name="connsiteY6" fmla="*/ 1204 h 15918"/>
                        <a:gd name="connsiteX7" fmla="*/ 6130 w 8038"/>
                        <a:gd name="connsiteY7" fmla="*/ 15918 h 15918"/>
                        <a:gd name="connsiteX8" fmla="*/ 4086 w 8038"/>
                        <a:gd name="connsiteY8" fmla="*/ 5155 h 15918"/>
                        <a:gd name="connsiteX9" fmla="*/ 5585 w 8038"/>
                        <a:gd name="connsiteY9" fmla="*/ 5836 h 15918"/>
                        <a:gd name="connsiteX10" fmla="*/ 6676 w 8038"/>
                        <a:gd name="connsiteY10" fmla="*/ 14692 h 15918"/>
                        <a:gd name="connsiteX11" fmla="*/ 6130 w 8038"/>
                        <a:gd name="connsiteY11" fmla="*/ 6926 h 15918"/>
                        <a:gd name="connsiteX12" fmla="*/ 7902 w 8038"/>
                        <a:gd name="connsiteY12" fmla="*/ 7471 h 15918"/>
                        <a:gd name="connsiteX13" fmla="*/ 7902 w 8038"/>
                        <a:gd name="connsiteY13" fmla="*/ 5972 h 15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038" h="15918">
                          <a:moveTo>
                            <a:pt x="8038" y="6109"/>
                          </a:moveTo>
                          <a:cubicBezTo>
                            <a:pt x="8038" y="6109"/>
                            <a:pt x="5177" y="-840"/>
                            <a:pt x="5994" y="5564"/>
                          </a:cubicBezTo>
                          <a:cubicBezTo>
                            <a:pt x="4359" y="6109"/>
                            <a:pt x="4632" y="1749"/>
                            <a:pt x="3950" y="114"/>
                          </a:cubicBezTo>
                          <a:cubicBezTo>
                            <a:pt x="3814" y="1476"/>
                            <a:pt x="2861" y="-295"/>
                            <a:pt x="2315" y="250"/>
                          </a:cubicBezTo>
                          <a:cubicBezTo>
                            <a:pt x="2724" y="1067"/>
                            <a:pt x="3270" y="2021"/>
                            <a:pt x="3406" y="3520"/>
                          </a:cubicBezTo>
                          <a:cubicBezTo>
                            <a:pt x="2861" y="4474"/>
                            <a:pt x="1906" y="2294"/>
                            <a:pt x="1906" y="386"/>
                          </a:cubicBezTo>
                          <a:cubicBezTo>
                            <a:pt x="1499" y="2975"/>
                            <a:pt x="135" y="-2202"/>
                            <a:pt x="0" y="1204"/>
                          </a:cubicBezTo>
                          <a:cubicBezTo>
                            <a:pt x="1771" y="8152"/>
                            <a:pt x="3270" y="13057"/>
                            <a:pt x="6130" y="15918"/>
                          </a:cubicBezTo>
                          <a:cubicBezTo>
                            <a:pt x="5177" y="12512"/>
                            <a:pt x="3950" y="8561"/>
                            <a:pt x="4086" y="5155"/>
                          </a:cubicBezTo>
                          <a:lnTo>
                            <a:pt x="5585" y="5836"/>
                          </a:lnTo>
                          <a:cubicBezTo>
                            <a:pt x="5041" y="9787"/>
                            <a:pt x="6267" y="11422"/>
                            <a:pt x="6676" y="14692"/>
                          </a:cubicBezTo>
                          <a:lnTo>
                            <a:pt x="6130" y="6926"/>
                          </a:lnTo>
                          <a:cubicBezTo>
                            <a:pt x="6676" y="3111"/>
                            <a:pt x="7356" y="5155"/>
                            <a:pt x="7902" y="7471"/>
                          </a:cubicBezTo>
                          <a:cubicBezTo>
                            <a:pt x="7902" y="6790"/>
                            <a:pt x="7902" y="6245"/>
                            <a:pt x="7902" y="5972"/>
                          </a:cubicBezTo>
                          <a:close/>
                        </a:path>
                      </a:pathLst>
                    </a:custGeom>
                    <a:solidFill>
                      <a:srgbClr val="333333"/>
                    </a:solidFill>
                    <a:ln w="0" cap="flat">
                      <a:noFill/>
                      <a:prstDash val="solid"/>
                      <a:miter/>
                    </a:ln>
                  </p:spPr>
                  <p:txBody>
                    <a:bodyPr rtlCol="0" anchor="ctr"/>
                    <a:lstStyle/>
                    <a:p>
                      <a:endParaRPr lang="en-US"/>
                    </a:p>
                  </p:txBody>
                </p:sp>
                <p:sp>
                  <p:nvSpPr>
                    <p:cNvPr id="3797" name="Freeform: Shape 3796">
                      <a:extLst>
                        <a:ext uri="{FF2B5EF4-FFF2-40B4-BE49-F238E27FC236}">
                          <a16:creationId xmlns:a16="http://schemas.microsoft.com/office/drawing/2014/main" id="{E0607739-5D6E-97F2-6AF0-7637D51CA223}"/>
                        </a:ext>
                      </a:extLst>
                    </p:cNvPr>
                    <p:cNvSpPr/>
                    <p:nvPr/>
                  </p:nvSpPr>
                  <p:spPr>
                    <a:xfrm>
                      <a:off x="20754522" y="2029517"/>
                      <a:ext cx="136" cy="136"/>
                    </a:xfrm>
                    <a:custGeom>
                      <a:avLst/>
                      <a:gdLst>
                        <a:gd name="connsiteX0" fmla="*/ 136 w 136"/>
                        <a:gd name="connsiteY0" fmla="*/ 136 h 136"/>
                        <a:gd name="connsiteX1" fmla="*/ 136 w 136"/>
                        <a:gd name="connsiteY1" fmla="*/ 136 h 136"/>
                        <a:gd name="connsiteX2" fmla="*/ 0 w 136"/>
                        <a:gd name="connsiteY2" fmla="*/ 0 h 136"/>
                        <a:gd name="connsiteX3" fmla="*/ 0 w 136"/>
                        <a:gd name="connsiteY3" fmla="*/ 0 h 136"/>
                      </a:gdLst>
                      <a:ahLst/>
                      <a:cxnLst>
                        <a:cxn ang="0">
                          <a:pos x="connsiteX0" y="connsiteY0"/>
                        </a:cxn>
                        <a:cxn ang="0">
                          <a:pos x="connsiteX1" y="connsiteY1"/>
                        </a:cxn>
                        <a:cxn ang="0">
                          <a:pos x="connsiteX2" y="connsiteY2"/>
                        </a:cxn>
                        <a:cxn ang="0">
                          <a:pos x="connsiteX3" y="connsiteY3"/>
                        </a:cxn>
                      </a:cxnLst>
                      <a:rect l="l" t="t" r="r" b="b"/>
                      <a:pathLst>
                        <a:path w="136" h="136">
                          <a:moveTo>
                            <a:pt x="136" y="136"/>
                          </a:moveTo>
                          <a:lnTo>
                            <a:pt x="136" y="136"/>
                          </a:lnTo>
                          <a:cubicBezTo>
                            <a:pt x="136" y="136"/>
                            <a:pt x="136" y="0"/>
                            <a:pt x="0" y="0"/>
                          </a:cubicBezTo>
                          <a:lnTo>
                            <a:pt x="0" y="0"/>
                          </a:lnTo>
                          <a:close/>
                        </a:path>
                      </a:pathLst>
                    </a:custGeom>
                    <a:solidFill>
                      <a:srgbClr val="333333"/>
                    </a:solidFill>
                    <a:ln w="0" cap="flat">
                      <a:noFill/>
                      <a:prstDash val="solid"/>
                      <a:miter/>
                    </a:ln>
                  </p:spPr>
                  <p:txBody>
                    <a:bodyPr rtlCol="0" anchor="ctr"/>
                    <a:lstStyle/>
                    <a:p>
                      <a:endParaRPr lang="en-US"/>
                    </a:p>
                  </p:txBody>
                </p:sp>
                <p:sp>
                  <p:nvSpPr>
                    <p:cNvPr id="3798" name="Freeform: Shape 3797">
                      <a:extLst>
                        <a:ext uri="{FF2B5EF4-FFF2-40B4-BE49-F238E27FC236}">
                          <a16:creationId xmlns:a16="http://schemas.microsoft.com/office/drawing/2014/main" id="{65E38762-F76D-DD22-DE8E-6CE131087092}"/>
                        </a:ext>
                      </a:extLst>
                    </p:cNvPr>
                    <p:cNvSpPr/>
                    <p:nvPr/>
                  </p:nvSpPr>
                  <p:spPr>
                    <a:xfrm>
                      <a:off x="20857660" y="1925016"/>
                      <a:ext cx="681" cy="13624"/>
                    </a:xfrm>
                    <a:custGeom>
                      <a:avLst/>
                      <a:gdLst>
                        <a:gd name="connsiteX0" fmla="*/ 682 w 681"/>
                        <a:gd name="connsiteY0" fmla="*/ 0 h 13624"/>
                        <a:gd name="connsiteX1" fmla="*/ 0 w 681"/>
                        <a:gd name="connsiteY1" fmla="*/ 0 h 13624"/>
                        <a:gd name="connsiteX2" fmla="*/ 682 w 681"/>
                        <a:gd name="connsiteY2" fmla="*/ 0 h 13624"/>
                      </a:gdLst>
                      <a:ahLst/>
                      <a:cxnLst>
                        <a:cxn ang="0">
                          <a:pos x="connsiteX0" y="connsiteY0"/>
                        </a:cxn>
                        <a:cxn ang="0">
                          <a:pos x="connsiteX1" y="connsiteY1"/>
                        </a:cxn>
                        <a:cxn ang="0">
                          <a:pos x="connsiteX2" y="connsiteY2"/>
                        </a:cxn>
                      </a:cxnLst>
                      <a:rect l="l" t="t" r="r" b="b"/>
                      <a:pathLst>
                        <a:path w="681" h="13624">
                          <a:moveTo>
                            <a:pt x="682" y="0"/>
                          </a:moveTo>
                          <a:lnTo>
                            <a:pt x="0" y="0"/>
                          </a:lnTo>
                          <a:cubicBezTo>
                            <a:pt x="0" y="0"/>
                            <a:pt x="546" y="0"/>
                            <a:pt x="682" y="0"/>
                          </a:cubicBezTo>
                          <a:close/>
                        </a:path>
                      </a:pathLst>
                    </a:custGeom>
                    <a:solidFill>
                      <a:srgbClr val="333333"/>
                    </a:solidFill>
                    <a:ln w="0" cap="flat">
                      <a:noFill/>
                      <a:prstDash val="solid"/>
                      <a:miter/>
                    </a:ln>
                  </p:spPr>
                  <p:txBody>
                    <a:bodyPr rtlCol="0" anchor="ctr"/>
                    <a:lstStyle/>
                    <a:p>
                      <a:endParaRPr lang="en-US"/>
                    </a:p>
                  </p:txBody>
                </p:sp>
                <p:sp>
                  <p:nvSpPr>
                    <p:cNvPr id="3799" name="Freeform: Shape 3798">
                      <a:extLst>
                        <a:ext uri="{FF2B5EF4-FFF2-40B4-BE49-F238E27FC236}">
                          <a16:creationId xmlns:a16="http://schemas.microsoft.com/office/drawing/2014/main" id="{0C87FA54-66A9-658E-3D9C-8E9B512CA7C1}"/>
                        </a:ext>
                      </a:extLst>
                    </p:cNvPr>
                    <p:cNvSpPr/>
                    <p:nvPr/>
                  </p:nvSpPr>
                  <p:spPr>
                    <a:xfrm>
                      <a:off x="20862293" y="1933327"/>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333333"/>
                    </a:solidFill>
                    <a:ln w="0" cap="flat">
                      <a:noFill/>
                      <a:prstDash val="solid"/>
                      <a:miter/>
                    </a:ln>
                  </p:spPr>
                  <p:txBody>
                    <a:bodyPr rtlCol="0" anchor="ctr"/>
                    <a:lstStyle/>
                    <a:p>
                      <a:endParaRPr lang="en-US"/>
                    </a:p>
                  </p:txBody>
                </p:sp>
                <p:sp>
                  <p:nvSpPr>
                    <p:cNvPr id="3800" name="Freeform: Shape 3799">
                      <a:extLst>
                        <a:ext uri="{FF2B5EF4-FFF2-40B4-BE49-F238E27FC236}">
                          <a16:creationId xmlns:a16="http://schemas.microsoft.com/office/drawing/2014/main" id="{F033ACFA-5647-D9C7-D7E0-FEF34591FF48}"/>
                        </a:ext>
                      </a:extLst>
                    </p:cNvPr>
                    <p:cNvSpPr/>
                    <p:nvPr/>
                  </p:nvSpPr>
                  <p:spPr>
                    <a:xfrm>
                      <a:off x="20891994" y="1925717"/>
                      <a:ext cx="136" cy="252"/>
                    </a:xfrm>
                    <a:custGeom>
                      <a:avLst/>
                      <a:gdLst>
                        <a:gd name="connsiteX0" fmla="*/ 0 w 136"/>
                        <a:gd name="connsiteY0" fmla="*/ 253 h 252"/>
                        <a:gd name="connsiteX1" fmla="*/ 136 w 136"/>
                        <a:gd name="connsiteY1" fmla="*/ 117 h 252"/>
                        <a:gd name="connsiteX2" fmla="*/ 0 w 136"/>
                        <a:gd name="connsiteY2" fmla="*/ 253 h 252"/>
                      </a:gdLst>
                      <a:ahLst/>
                      <a:cxnLst>
                        <a:cxn ang="0">
                          <a:pos x="connsiteX0" y="connsiteY0"/>
                        </a:cxn>
                        <a:cxn ang="0">
                          <a:pos x="connsiteX1" y="connsiteY1"/>
                        </a:cxn>
                        <a:cxn ang="0">
                          <a:pos x="connsiteX2" y="connsiteY2"/>
                        </a:cxn>
                      </a:cxnLst>
                      <a:rect l="l" t="t" r="r" b="b"/>
                      <a:pathLst>
                        <a:path w="136" h="252">
                          <a:moveTo>
                            <a:pt x="0" y="253"/>
                          </a:moveTo>
                          <a:cubicBezTo>
                            <a:pt x="0" y="253"/>
                            <a:pt x="0" y="253"/>
                            <a:pt x="136" y="117"/>
                          </a:cubicBezTo>
                          <a:cubicBezTo>
                            <a:pt x="0" y="-156"/>
                            <a:pt x="0" y="117"/>
                            <a:pt x="0" y="253"/>
                          </a:cubicBezTo>
                          <a:close/>
                        </a:path>
                      </a:pathLst>
                    </a:custGeom>
                    <a:solidFill>
                      <a:srgbClr val="333333"/>
                    </a:solidFill>
                    <a:ln w="0" cap="flat">
                      <a:noFill/>
                      <a:prstDash val="solid"/>
                      <a:miter/>
                    </a:ln>
                  </p:spPr>
                  <p:txBody>
                    <a:bodyPr rtlCol="0" anchor="ctr"/>
                    <a:lstStyle/>
                    <a:p>
                      <a:endParaRPr lang="en-US"/>
                    </a:p>
                  </p:txBody>
                </p:sp>
                <p:sp>
                  <p:nvSpPr>
                    <p:cNvPr id="3801" name="Freeform: Shape 3800">
                      <a:extLst>
                        <a:ext uri="{FF2B5EF4-FFF2-40B4-BE49-F238E27FC236}">
                          <a16:creationId xmlns:a16="http://schemas.microsoft.com/office/drawing/2014/main" id="{BC264879-3BC6-C45A-9641-28A186075399}"/>
                        </a:ext>
                      </a:extLst>
                    </p:cNvPr>
                    <p:cNvSpPr/>
                    <p:nvPr/>
                  </p:nvSpPr>
                  <p:spPr>
                    <a:xfrm>
                      <a:off x="20862429" y="1933327"/>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333333"/>
                    </a:solidFill>
                    <a:ln w="0" cap="flat">
                      <a:noFill/>
                      <a:prstDash val="solid"/>
                      <a:miter/>
                    </a:ln>
                  </p:spPr>
                  <p:txBody>
                    <a:bodyPr rtlCol="0" anchor="ctr"/>
                    <a:lstStyle/>
                    <a:p>
                      <a:endParaRPr lang="en-US"/>
                    </a:p>
                  </p:txBody>
                </p:sp>
                <p:sp>
                  <p:nvSpPr>
                    <p:cNvPr id="3802" name="Freeform: Shape 3801">
                      <a:extLst>
                        <a:ext uri="{FF2B5EF4-FFF2-40B4-BE49-F238E27FC236}">
                          <a16:creationId xmlns:a16="http://schemas.microsoft.com/office/drawing/2014/main" id="{A0167C80-8316-18EE-881C-7346085184DE}"/>
                        </a:ext>
                      </a:extLst>
                    </p:cNvPr>
                    <p:cNvSpPr/>
                    <p:nvPr/>
                  </p:nvSpPr>
                  <p:spPr>
                    <a:xfrm>
                      <a:off x="20863655" y="1976415"/>
                      <a:ext cx="545" cy="102"/>
                    </a:xfrm>
                    <a:custGeom>
                      <a:avLst/>
                      <a:gdLst>
                        <a:gd name="connsiteX0" fmla="*/ 0 w 545"/>
                        <a:gd name="connsiteY0" fmla="*/ 102 h 102"/>
                        <a:gd name="connsiteX1" fmla="*/ 546 w 545"/>
                        <a:gd name="connsiteY1" fmla="*/ 102 h 102"/>
                        <a:gd name="connsiteX2" fmla="*/ 0 w 545"/>
                        <a:gd name="connsiteY2" fmla="*/ 102 h 102"/>
                      </a:gdLst>
                      <a:ahLst/>
                      <a:cxnLst>
                        <a:cxn ang="0">
                          <a:pos x="connsiteX0" y="connsiteY0"/>
                        </a:cxn>
                        <a:cxn ang="0">
                          <a:pos x="connsiteX1" y="connsiteY1"/>
                        </a:cxn>
                        <a:cxn ang="0">
                          <a:pos x="connsiteX2" y="connsiteY2"/>
                        </a:cxn>
                      </a:cxnLst>
                      <a:rect l="l" t="t" r="r" b="b"/>
                      <a:pathLst>
                        <a:path w="545" h="102">
                          <a:moveTo>
                            <a:pt x="0" y="102"/>
                          </a:moveTo>
                          <a:cubicBezTo>
                            <a:pt x="0" y="102"/>
                            <a:pt x="273" y="102"/>
                            <a:pt x="546" y="102"/>
                          </a:cubicBezTo>
                          <a:cubicBezTo>
                            <a:pt x="546" y="-34"/>
                            <a:pt x="273" y="-34"/>
                            <a:pt x="0" y="102"/>
                          </a:cubicBezTo>
                          <a:close/>
                        </a:path>
                      </a:pathLst>
                    </a:custGeom>
                    <a:solidFill>
                      <a:srgbClr val="333333"/>
                    </a:solidFill>
                    <a:ln w="0" cap="flat">
                      <a:noFill/>
                      <a:prstDash val="solid"/>
                      <a:miter/>
                    </a:ln>
                  </p:spPr>
                  <p:txBody>
                    <a:bodyPr rtlCol="0" anchor="ctr"/>
                    <a:lstStyle/>
                    <a:p>
                      <a:endParaRPr lang="en-US"/>
                    </a:p>
                  </p:txBody>
                </p:sp>
                <p:sp>
                  <p:nvSpPr>
                    <p:cNvPr id="3803" name="Freeform: Shape 3802">
                      <a:extLst>
                        <a:ext uri="{FF2B5EF4-FFF2-40B4-BE49-F238E27FC236}">
                          <a16:creationId xmlns:a16="http://schemas.microsoft.com/office/drawing/2014/main" id="{45B40584-01AD-5450-2C6A-3165F58541A8}"/>
                        </a:ext>
                      </a:extLst>
                    </p:cNvPr>
                    <p:cNvSpPr/>
                    <p:nvPr/>
                  </p:nvSpPr>
                  <p:spPr>
                    <a:xfrm>
                      <a:off x="20869242" y="1968887"/>
                      <a:ext cx="136" cy="13624"/>
                    </a:xfrm>
                    <a:custGeom>
                      <a:avLst/>
                      <a:gdLst>
                        <a:gd name="connsiteX0" fmla="*/ 0 w 136"/>
                        <a:gd name="connsiteY0" fmla="*/ 0 h 13624"/>
                        <a:gd name="connsiteX1" fmla="*/ 136 w 136"/>
                        <a:gd name="connsiteY1" fmla="*/ 0 h 13624"/>
                        <a:gd name="connsiteX2" fmla="*/ 0 w 136"/>
                        <a:gd name="connsiteY2" fmla="*/ 0 h 13624"/>
                      </a:gdLst>
                      <a:ahLst/>
                      <a:cxnLst>
                        <a:cxn ang="0">
                          <a:pos x="connsiteX0" y="connsiteY0"/>
                        </a:cxn>
                        <a:cxn ang="0">
                          <a:pos x="connsiteX1" y="connsiteY1"/>
                        </a:cxn>
                        <a:cxn ang="0">
                          <a:pos x="connsiteX2" y="connsiteY2"/>
                        </a:cxn>
                      </a:cxnLst>
                      <a:rect l="l" t="t" r="r" b="b"/>
                      <a:pathLst>
                        <a:path w="136" h="13624">
                          <a:moveTo>
                            <a:pt x="0" y="0"/>
                          </a:moveTo>
                          <a:lnTo>
                            <a:pt x="136" y="0"/>
                          </a:lnTo>
                          <a:cubicBezTo>
                            <a:pt x="136" y="0"/>
                            <a:pt x="0" y="0"/>
                            <a:pt x="0" y="0"/>
                          </a:cubicBezTo>
                          <a:close/>
                        </a:path>
                      </a:pathLst>
                    </a:custGeom>
                    <a:solidFill>
                      <a:srgbClr val="333333"/>
                    </a:solidFill>
                    <a:ln w="0" cap="flat">
                      <a:noFill/>
                      <a:prstDash val="solid"/>
                      <a:miter/>
                    </a:ln>
                  </p:spPr>
                  <p:txBody>
                    <a:bodyPr rtlCol="0" anchor="ctr"/>
                    <a:lstStyle/>
                    <a:p>
                      <a:endParaRPr lang="en-US"/>
                    </a:p>
                  </p:txBody>
                </p:sp>
                <p:sp>
                  <p:nvSpPr>
                    <p:cNvPr id="3804" name="Freeform: Shape 3803">
                      <a:extLst>
                        <a:ext uri="{FF2B5EF4-FFF2-40B4-BE49-F238E27FC236}">
                          <a16:creationId xmlns:a16="http://schemas.microsoft.com/office/drawing/2014/main" id="{94CD245D-38AD-798A-7C1E-4B4E1A7F4E2C}"/>
                        </a:ext>
                      </a:extLst>
                    </p:cNvPr>
                    <p:cNvSpPr/>
                    <p:nvPr/>
                  </p:nvSpPr>
                  <p:spPr>
                    <a:xfrm>
                      <a:off x="20822100" y="2035920"/>
                      <a:ext cx="1091" cy="681"/>
                    </a:xfrm>
                    <a:custGeom>
                      <a:avLst/>
                      <a:gdLst>
                        <a:gd name="connsiteX0" fmla="*/ 0 w 1091"/>
                        <a:gd name="connsiteY0" fmla="*/ 681 h 681"/>
                        <a:gd name="connsiteX1" fmla="*/ 1091 w 1091"/>
                        <a:gd name="connsiteY1" fmla="*/ 0 h 681"/>
                        <a:gd name="connsiteX2" fmla="*/ 0 w 1091"/>
                        <a:gd name="connsiteY2" fmla="*/ 681 h 681"/>
                      </a:gdLst>
                      <a:ahLst/>
                      <a:cxnLst>
                        <a:cxn ang="0">
                          <a:pos x="connsiteX0" y="connsiteY0"/>
                        </a:cxn>
                        <a:cxn ang="0">
                          <a:pos x="connsiteX1" y="connsiteY1"/>
                        </a:cxn>
                        <a:cxn ang="0">
                          <a:pos x="connsiteX2" y="connsiteY2"/>
                        </a:cxn>
                      </a:cxnLst>
                      <a:rect l="l" t="t" r="r" b="b"/>
                      <a:pathLst>
                        <a:path w="1091" h="681">
                          <a:moveTo>
                            <a:pt x="0" y="681"/>
                          </a:moveTo>
                          <a:cubicBezTo>
                            <a:pt x="0" y="681"/>
                            <a:pt x="818" y="273"/>
                            <a:pt x="1091" y="0"/>
                          </a:cubicBezTo>
                          <a:cubicBezTo>
                            <a:pt x="682" y="136"/>
                            <a:pt x="273" y="273"/>
                            <a:pt x="0" y="681"/>
                          </a:cubicBezTo>
                          <a:close/>
                        </a:path>
                      </a:pathLst>
                    </a:custGeom>
                    <a:solidFill>
                      <a:srgbClr val="333333"/>
                    </a:solidFill>
                    <a:ln w="0" cap="flat">
                      <a:noFill/>
                      <a:prstDash val="solid"/>
                      <a:miter/>
                    </a:ln>
                  </p:spPr>
                  <p:txBody>
                    <a:bodyPr rtlCol="0" anchor="ctr"/>
                    <a:lstStyle/>
                    <a:p>
                      <a:endParaRPr lang="en-US"/>
                    </a:p>
                  </p:txBody>
                </p:sp>
                <p:sp>
                  <p:nvSpPr>
                    <p:cNvPr id="3805" name="Freeform: Shape 3804">
                      <a:extLst>
                        <a:ext uri="{FF2B5EF4-FFF2-40B4-BE49-F238E27FC236}">
                          <a16:creationId xmlns:a16="http://schemas.microsoft.com/office/drawing/2014/main" id="{46A61C71-45B1-7E97-0E58-746D8ACE20D5}"/>
                        </a:ext>
                      </a:extLst>
                    </p:cNvPr>
                    <p:cNvSpPr/>
                    <p:nvPr/>
                  </p:nvSpPr>
                  <p:spPr>
                    <a:xfrm>
                      <a:off x="20861611" y="1933191"/>
                      <a:ext cx="545" cy="136"/>
                    </a:xfrm>
                    <a:custGeom>
                      <a:avLst/>
                      <a:gdLst>
                        <a:gd name="connsiteX0" fmla="*/ 546 w 545"/>
                        <a:gd name="connsiteY0" fmla="*/ 136 h 136"/>
                        <a:gd name="connsiteX1" fmla="*/ 0 w 545"/>
                        <a:gd name="connsiteY1" fmla="*/ 0 h 136"/>
                        <a:gd name="connsiteX2" fmla="*/ 546 w 545"/>
                        <a:gd name="connsiteY2" fmla="*/ 136 h 136"/>
                      </a:gdLst>
                      <a:ahLst/>
                      <a:cxnLst>
                        <a:cxn ang="0">
                          <a:pos x="connsiteX0" y="connsiteY0"/>
                        </a:cxn>
                        <a:cxn ang="0">
                          <a:pos x="connsiteX1" y="connsiteY1"/>
                        </a:cxn>
                        <a:cxn ang="0">
                          <a:pos x="connsiteX2" y="connsiteY2"/>
                        </a:cxn>
                      </a:cxnLst>
                      <a:rect l="l" t="t" r="r" b="b"/>
                      <a:pathLst>
                        <a:path w="545" h="136">
                          <a:moveTo>
                            <a:pt x="546" y="136"/>
                          </a:moveTo>
                          <a:cubicBezTo>
                            <a:pt x="546" y="136"/>
                            <a:pt x="136" y="136"/>
                            <a:pt x="0" y="0"/>
                          </a:cubicBezTo>
                          <a:cubicBezTo>
                            <a:pt x="273" y="0"/>
                            <a:pt x="409" y="136"/>
                            <a:pt x="546" y="136"/>
                          </a:cubicBezTo>
                          <a:close/>
                        </a:path>
                      </a:pathLst>
                    </a:custGeom>
                    <a:solidFill>
                      <a:srgbClr val="333333"/>
                    </a:solidFill>
                    <a:ln w="0" cap="flat">
                      <a:noFill/>
                      <a:prstDash val="solid"/>
                      <a:miter/>
                    </a:ln>
                  </p:spPr>
                  <p:txBody>
                    <a:bodyPr rtlCol="0" anchor="ctr"/>
                    <a:lstStyle/>
                    <a:p>
                      <a:endParaRPr lang="en-US"/>
                    </a:p>
                  </p:txBody>
                </p:sp>
                <p:sp>
                  <p:nvSpPr>
                    <p:cNvPr id="3806" name="Freeform: Shape 3805">
                      <a:extLst>
                        <a:ext uri="{FF2B5EF4-FFF2-40B4-BE49-F238E27FC236}">
                          <a16:creationId xmlns:a16="http://schemas.microsoft.com/office/drawing/2014/main" id="{2C9F4377-AF0F-015A-8CE1-AD4AA4B9B8AB}"/>
                        </a:ext>
                      </a:extLst>
                    </p:cNvPr>
                    <p:cNvSpPr/>
                    <p:nvPr/>
                  </p:nvSpPr>
                  <p:spPr>
                    <a:xfrm>
                      <a:off x="20859976" y="1992185"/>
                      <a:ext cx="136" cy="408"/>
                    </a:xfrm>
                    <a:custGeom>
                      <a:avLst/>
                      <a:gdLst>
                        <a:gd name="connsiteX0" fmla="*/ 0 w 136"/>
                        <a:gd name="connsiteY0" fmla="*/ 409 h 408"/>
                        <a:gd name="connsiteX1" fmla="*/ 136 w 136"/>
                        <a:gd name="connsiteY1" fmla="*/ 0 h 408"/>
                        <a:gd name="connsiteX2" fmla="*/ 0 w 136"/>
                        <a:gd name="connsiteY2" fmla="*/ 136 h 408"/>
                        <a:gd name="connsiteX3" fmla="*/ 0 w 136"/>
                        <a:gd name="connsiteY3" fmla="*/ 409 h 408"/>
                      </a:gdLst>
                      <a:ahLst/>
                      <a:cxnLst>
                        <a:cxn ang="0">
                          <a:pos x="connsiteX0" y="connsiteY0"/>
                        </a:cxn>
                        <a:cxn ang="0">
                          <a:pos x="connsiteX1" y="connsiteY1"/>
                        </a:cxn>
                        <a:cxn ang="0">
                          <a:pos x="connsiteX2" y="connsiteY2"/>
                        </a:cxn>
                        <a:cxn ang="0">
                          <a:pos x="connsiteX3" y="connsiteY3"/>
                        </a:cxn>
                      </a:cxnLst>
                      <a:rect l="l" t="t" r="r" b="b"/>
                      <a:pathLst>
                        <a:path w="136" h="408">
                          <a:moveTo>
                            <a:pt x="0" y="409"/>
                          </a:moveTo>
                          <a:lnTo>
                            <a:pt x="136" y="0"/>
                          </a:lnTo>
                          <a:lnTo>
                            <a:pt x="0" y="136"/>
                          </a:lnTo>
                          <a:lnTo>
                            <a:pt x="0" y="409"/>
                          </a:lnTo>
                          <a:close/>
                        </a:path>
                      </a:pathLst>
                    </a:custGeom>
                    <a:solidFill>
                      <a:srgbClr val="333333"/>
                    </a:solidFill>
                    <a:ln w="0" cap="flat">
                      <a:noFill/>
                      <a:prstDash val="solid"/>
                      <a:miter/>
                    </a:ln>
                  </p:spPr>
                  <p:txBody>
                    <a:bodyPr rtlCol="0" anchor="ctr"/>
                    <a:lstStyle/>
                    <a:p>
                      <a:endParaRPr lang="en-US"/>
                    </a:p>
                  </p:txBody>
                </p:sp>
                <p:sp>
                  <p:nvSpPr>
                    <p:cNvPr id="3807" name="Freeform: Shape 3806">
                      <a:extLst>
                        <a:ext uri="{FF2B5EF4-FFF2-40B4-BE49-F238E27FC236}">
                          <a16:creationId xmlns:a16="http://schemas.microsoft.com/office/drawing/2014/main" id="{E4496A69-7145-7B70-3C59-E383AE26A734}"/>
                        </a:ext>
                      </a:extLst>
                    </p:cNvPr>
                    <p:cNvSpPr/>
                    <p:nvPr/>
                  </p:nvSpPr>
                  <p:spPr>
                    <a:xfrm>
                      <a:off x="20851602" y="1992185"/>
                      <a:ext cx="10827" cy="7629"/>
                    </a:xfrm>
                    <a:custGeom>
                      <a:avLst/>
                      <a:gdLst>
                        <a:gd name="connsiteX0" fmla="*/ 3742 w 10827"/>
                        <a:gd name="connsiteY0" fmla="*/ 3270 h 7629"/>
                        <a:gd name="connsiteX1" fmla="*/ 3742 w 10827"/>
                        <a:gd name="connsiteY1" fmla="*/ 2725 h 7629"/>
                        <a:gd name="connsiteX2" fmla="*/ 63 w 10827"/>
                        <a:gd name="connsiteY2" fmla="*/ 7630 h 7629"/>
                        <a:gd name="connsiteX3" fmla="*/ 3879 w 10827"/>
                        <a:gd name="connsiteY3" fmla="*/ 6676 h 7629"/>
                        <a:gd name="connsiteX4" fmla="*/ 7285 w 10827"/>
                        <a:gd name="connsiteY4" fmla="*/ 4224 h 7629"/>
                        <a:gd name="connsiteX5" fmla="*/ 7012 w 10827"/>
                        <a:gd name="connsiteY5" fmla="*/ 2044 h 7629"/>
                        <a:gd name="connsiteX6" fmla="*/ 8647 w 10827"/>
                        <a:gd name="connsiteY6" fmla="*/ 2452 h 7629"/>
                        <a:gd name="connsiteX7" fmla="*/ 10827 w 10827"/>
                        <a:gd name="connsiteY7" fmla="*/ 0 h 7629"/>
                        <a:gd name="connsiteX8" fmla="*/ 8647 w 10827"/>
                        <a:gd name="connsiteY8" fmla="*/ 1907 h 7629"/>
                        <a:gd name="connsiteX9" fmla="*/ 8238 w 10827"/>
                        <a:gd name="connsiteY9" fmla="*/ 273 h 7629"/>
                        <a:gd name="connsiteX10" fmla="*/ 8238 w 10827"/>
                        <a:gd name="connsiteY10" fmla="*/ 545 h 7629"/>
                        <a:gd name="connsiteX11" fmla="*/ 3606 w 10827"/>
                        <a:gd name="connsiteY11" fmla="*/ 3270 h 7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827" h="7629">
                          <a:moveTo>
                            <a:pt x="3742" y="3270"/>
                          </a:moveTo>
                          <a:cubicBezTo>
                            <a:pt x="3742" y="3270"/>
                            <a:pt x="3742" y="2861"/>
                            <a:pt x="3742" y="2725"/>
                          </a:cubicBezTo>
                          <a:cubicBezTo>
                            <a:pt x="2651" y="4496"/>
                            <a:pt x="-482" y="6131"/>
                            <a:pt x="63" y="7630"/>
                          </a:cubicBezTo>
                          <a:cubicBezTo>
                            <a:pt x="609" y="7221"/>
                            <a:pt x="3742" y="5722"/>
                            <a:pt x="3879" y="6676"/>
                          </a:cubicBezTo>
                          <a:cubicBezTo>
                            <a:pt x="4695" y="5450"/>
                            <a:pt x="6876" y="4905"/>
                            <a:pt x="7285" y="4224"/>
                          </a:cubicBezTo>
                          <a:cubicBezTo>
                            <a:pt x="5104" y="5177"/>
                            <a:pt x="6194" y="3406"/>
                            <a:pt x="7012" y="2044"/>
                          </a:cubicBezTo>
                          <a:cubicBezTo>
                            <a:pt x="8374" y="1363"/>
                            <a:pt x="7692" y="3134"/>
                            <a:pt x="8647" y="2452"/>
                          </a:cubicBezTo>
                          <a:lnTo>
                            <a:pt x="10827" y="0"/>
                          </a:lnTo>
                          <a:lnTo>
                            <a:pt x="8647" y="1907"/>
                          </a:lnTo>
                          <a:lnTo>
                            <a:pt x="8238" y="273"/>
                          </a:lnTo>
                          <a:cubicBezTo>
                            <a:pt x="8238" y="273"/>
                            <a:pt x="8238" y="409"/>
                            <a:pt x="8238" y="545"/>
                          </a:cubicBezTo>
                          <a:cubicBezTo>
                            <a:pt x="5377" y="4360"/>
                            <a:pt x="6466" y="-681"/>
                            <a:pt x="3606" y="3270"/>
                          </a:cubicBezTo>
                          <a:close/>
                        </a:path>
                      </a:pathLst>
                    </a:custGeom>
                    <a:solidFill>
                      <a:srgbClr val="333333"/>
                    </a:solidFill>
                    <a:ln w="0" cap="flat">
                      <a:noFill/>
                      <a:prstDash val="solid"/>
                      <a:miter/>
                    </a:ln>
                  </p:spPr>
                  <p:txBody>
                    <a:bodyPr rtlCol="0" anchor="ctr"/>
                    <a:lstStyle/>
                    <a:p>
                      <a:endParaRPr lang="en-US"/>
                    </a:p>
                  </p:txBody>
                </p:sp>
                <p:sp>
                  <p:nvSpPr>
                    <p:cNvPr id="3808" name="Freeform: Shape 3807">
                      <a:extLst>
                        <a:ext uri="{FF2B5EF4-FFF2-40B4-BE49-F238E27FC236}">
                          <a16:creationId xmlns:a16="http://schemas.microsoft.com/office/drawing/2014/main" id="{C7BA2FFD-6833-A38A-9FBF-DA7A711D9023}"/>
                        </a:ext>
                      </a:extLst>
                    </p:cNvPr>
                    <p:cNvSpPr/>
                    <p:nvPr/>
                  </p:nvSpPr>
                  <p:spPr>
                    <a:xfrm>
                      <a:off x="20855208" y="1994093"/>
                      <a:ext cx="272" cy="817"/>
                    </a:xfrm>
                    <a:custGeom>
                      <a:avLst/>
                      <a:gdLst>
                        <a:gd name="connsiteX0" fmla="*/ 0 w 272"/>
                        <a:gd name="connsiteY0" fmla="*/ 817 h 817"/>
                        <a:gd name="connsiteX1" fmla="*/ 273 w 272"/>
                        <a:gd name="connsiteY1" fmla="*/ 0 h 817"/>
                        <a:gd name="connsiteX2" fmla="*/ 0 w 272"/>
                        <a:gd name="connsiteY2" fmla="*/ 817 h 817"/>
                      </a:gdLst>
                      <a:ahLst/>
                      <a:cxnLst>
                        <a:cxn ang="0">
                          <a:pos x="connsiteX0" y="connsiteY0"/>
                        </a:cxn>
                        <a:cxn ang="0">
                          <a:pos x="connsiteX1" y="connsiteY1"/>
                        </a:cxn>
                        <a:cxn ang="0">
                          <a:pos x="connsiteX2" y="connsiteY2"/>
                        </a:cxn>
                      </a:cxnLst>
                      <a:rect l="l" t="t" r="r" b="b"/>
                      <a:pathLst>
                        <a:path w="272" h="817">
                          <a:moveTo>
                            <a:pt x="0" y="817"/>
                          </a:moveTo>
                          <a:cubicBezTo>
                            <a:pt x="0" y="817"/>
                            <a:pt x="273" y="273"/>
                            <a:pt x="273" y="0"/>
                          </a:cubicBezTo>
                          <a:cubicBezTo>
                            <a:pt x="0" y="273"/>
                            <a:pt x="0" y="545"/>
                            <a:pt x="0" y="817"/>
                          </a:cubicBezTo>
                          <a:close/>
                        </a:path>
                      </a:pathLst>
                    </a:custGeom>
                    <a:solidFill>
                      <a:srgbClr val="333333"/>
                    </a:solidFill>
                    <a:ln w="0" cap="flat">
                      <a:noFill/>
                      <a:prstDash val="solid"/>
                      <a:miter/>
                    </a:ln>
                  </p:spPr>
                  <p:txBody>
                    <a:bodyPr rtlCol="0" anchor="ctr"/>
                    <a:lstStyle/>
                    <a:p>
                      <a:endParaRPr lang="en-US"/>
                    </a:p>
                  </p:txBody>
                </p:sp>
                <p:sp>
                  <p:nvSpPr>
                    <p:cNvPr id="3809" name="Freeform: Shape 3808">
                      <a:extLst>
                        <a:ext uri="{FF2B5EF4-FFF2-40B4-BE49-F238E27FC236}">
                          <a16:creationId xmlns:a16="http://schemas.microsoft.com/office/drawing/2014/main" id="{D09E8241-10A5-10DE-A3C7-4AEF43692F0A}"/>
                        </a:ext>
                      </a:extLst>
                    </p:cNvPr>
                    <p:cNvSpPr/>
                    <p:nvPr/>
                  </p:nvSpPr>
                  <p:spPr>
                    <a:xfrm>
                      <a:off x="20838177" y="2004039"/>
                      <a:ext cx="545" cy="681"/>
                    </a:xfrm>
                    <a:custGeom>
                      <a:avLst/>
                      <a:gdLst>
                        <a:gd name="connsiteX0" fmla="*/ 546 w 545"/>
                        <a:gd name="connsiteY0" fmla="*/ 0 h 681"/>
                        <a:gd name="connsiteX1" fmla="*/ 0 w 545"/>
                        <a:gd name="connsiteY1" fmla="*/ 681 h 681"/>
                        <a:gd name="connsiteX2" fmla="*/ 546 w 545"/>
                        <a:gd name="connsiteY2" fmla="*/ 0 h 681"/>
                      </a:gdLst>
                      <a:ahLst/>
                      <a:cxnLst>
                        <a:cxn ang="0">
                          <a:pos x="connsiteX0" y="connsiteY0"/>
                        </a:cxn>
                        <a:cxn ang="0">
                          <a:pos x="connsiteX1" y="connsiteY1"/>
                        </a:cxn>
                        <a:cxn ang="0">
                          <a:pos x="connsiteX2" y="connsiteY2"/>
                        </a:cxn>
                      </a:cxnLst>
                      <a:rect l="l" t="t" r="r" b="b"/>
                      <a:pathLst>
                        <a:path w="545" h="681">
                          <a:moveTo>
                            <a:pt x="546" y="0"/>
                          </a:moveTo>
                          <a:cubicBezTo>
                            <a:pt x="546" y="0"/>
                            <a:pt x="273" y="409"/>
                            <a:pt x="0" y="681"/>
                          </a:cubicBezTo>
                          <a:cubicBezTo>
                            <a:pt x="0" y="545"/>
                            <a:pt x="273" y="273"/>
                            <a:pt x="546" y="0"/>
                          </a:cubicBezTo>
                          <a:close/>
                        </a:path>
                      </a:pathLst>
                    </a:custGeom>
                    <a:solidFill>
                      <a:srgbClr val="333333"/>
                    </a:solidFill>
                    <a:ln w="0" cap="flat">
                      <a:noFill/>
                      <a:prstDash val="solid"/>
                      <a:miter/>
                    </a:ln>
                  </p:spPr>
                  <p:txBody>
                    <a:bodyPr rtlCol="0" anchor="ctr"/>
                    <a:lstStyle/>
                    <a:p>
                      <a:endParaRPr lang="en-US"/>
                    </a:p>
                  </p:txBody>
                </p:sp>
                <p:sp>
                  <p:nvSpPr>
                    <p:cNvPr id="3810" name="Freeform: Shape 3809">
                      <a:extLst>
                        <a:ext uri="{FF2B5EF4-FFF2-40B4-BE49-F238E27FC236}">
                          <a16:creationId xmlns:a16="http://schemas.microsoft.com/office/drawing/2014/main" id="{024F4E1C-4502-F978-59BD-52921DD89F7A}"/>
                        </a:ext>
                      </a:extLst>
                    </p:cNvPr>
                    <p:cNvSpPr/>
                    <p:nvPr/>
                  </p:nvSpPr>
                  <p:spPr>
                    <a:xfrm>
                      <a:off x="20846488" y="1891772"/>
                      <a:ext cx="1771" cy="2190"/>
                    </a:xfrm>
                    <a:custGeom>
                      <a:avLst/>
                      <a:gdLst>
                        <a:gd name="connsiteX0" fmla="*/ 0 w 1771"/>
                        <a:gd name="connsiteY0" fmla="*/ 0 h 2190"/>
                        <a:gd name="connsiteX1" fmla="*/ 1771 w 1771"/>
                        <a:gd name="connsiteY1" fmla="*/ 2044 h 2190"/>
                        <a:gd name="connsiteX2" fmla="*/ 273 w 1771"/>
                        <a:gd name="connsiteY2" fmla="*/ 136 h 2190"/>
                        <a:gd name="connsiteX3" fmla="*/ 0 w 1771"/>
                        <a:gd name="connsiteY3" fmla="*/ 136 h 2190"/>
                      </a:gdLst>
                      <a:ahLst/>
                      <a:cxnLst>
                        <a:cxn ang="0">
                          <a:pos x="connsiteX0" y="connsiteY0"/>
                        </a:cxn>
                        <a:cxn ang="0">
                          <a:pos x="connsiteX1" y="connsiteY1"/>
                        </a:cxn>
                        <a:cxn ang="0">
                          <a:pos x="connsiteX2" y="connsiteY2"/>
                        </a:cxn>
                        <a:cxn ang="0">
                          <a:pos x="connsiteX3" y="connsiteY3"/>
                        </a:cxn>
                      </a:cxnLst>
                      <a:rect l="l" t="t" r="r" b="b"/>
                      <a:pathLst>
                        <a:path w="1771" h="2190">
                          <a:moveTo>
                            <a:pt x="0" y="0"/>
                          </a:moveTo>
                          <a:cubicBezTo>
                            <a:pt x="0" y="0"/>
                            <a:pt x="1089" y="2861"/>
                            <a:pt x="1771" y="2044"/>
                          </a:cubicBezTo>
                          <a:lnTo>
                            <a:pt x="273" y="136"/>
                          </a:lnTo>
                          <a:lnTo>
                            <a:pt x="0" y="136"/>
                          </a:lnTo>
                          <a:close/>
                        </a:path>
                      </a:pathLst>
                    </a:custGeom>
                    <a:solidFill>
                      <a:srgbClr val="333333"/>
                    </a:solidFill>
                    <a:ln w="0" cap="flat">
                      <a:noFill/>
                      <a:prstDash val="solid"/>
                      <a:miter/>
                    </a:ln>
                  </p:spPr>
                  <p:txBody>
                    <a:bodyPr rtlCol="0" anchor="ctr"/>
                    <a:lstStyle/>
                    <a:p>
                      <a:endParaRPr lang="en-US"/>
                    </a:p>
                  </p:txBody>
                </p:sp>
                <p:sp>
                  <p:nvSpPr>
                    <p:cNvPr id="3811" name="Freeform: Shape 3810">
                      <a:extLst>
                        <a:ext uri="{FF2B5EF4-FFF2-40B4-BE49-F238E27FC236}">
                          <a16:creationId xmlns:a16="http://schemas.microsoft.com/office/drawing/2014/main" id="{40C736D4-F667-A0A3-D118-72D6C1F600C6}"/>
                        </a:ext>
                      </a:extLst>
                    </p:cNvPr>
                    <p:cNvSpPr/>
                    <p:nvPr/>
                  </p:nvSpPr>
                  <p:spPr>
                    <a:xfrm>
                      <a:off x="20794987" y="2032786"/>
                      <a:ext cx="818" cy="545"/>
                    </a:xfrm>
                    <a:custGeom>
                      <a:avLst/>
                      <a:gdLst>
                        <a:gd name="connsiteX0" fmla="*/ 0 w 818"/>
                        <a:gd name="connsiteY0" fmla="*/ 545 h 545"/>
                        <a:gd name="connsiteX1" fmla="*/ 818 w 818"/>
                        <a:gd name="connsiteY1" fmla="*/ 273 h 545"/>
                        <a:gd name="connsiteX2" fmla="*/ 818 w 818"/>
                        <a:gd name="connsiteY2" fmla="*/ 0 h 545"/>
                        <a:gd name="connsiteX3" fmla="*/ 0 w 818"/>
                        <a:gd name="connsiteY3" fmla="*/ 545 h 545"/>
                      </a:gdLst>
                      <a:ahLst/>
                      <a:cxnLst>
                        <a:cxn ang="0">
                          <a:pos x="connsiteX0" y="connsiteY0"/>
                        </a:cxn>
                        <a:cxn ang="0">
                          <a:pos x="connsiteX1" y="connsiteY1"/>
                        </a:cxn>
                        <a:cxn ang="0">
                          <a:pos x="connsiteX2" y="connsiteY2"/>
                        </a:cxn>
                        <a:cxn ang="0">
                          <a:pos x="connsiteX3" y="connsiteY3"/>
                        </a:cxn>
                      </a:cxnLst>
                      <a:rect l="l" t="t" r="r" b="b"/>
                      <a:pathLst>
                        <a:path w="818" h="545">
                          <a:moveTo>
                            <a:pt x="0" y="545"/>
                          </a:moveTo>
                          <a:cubicBezTo>
                            <a:pt x="0" y="545"/>
                            <a:pt x="546" y="409"/>
                            <a:pt x="818" y="273"/>
                          </a:cubicBezTo>
                          <a:lnTo>
                            <a:pt x="818" y="0"/>
                          </a:lnTo>
                          <a:cubicBezTo>
                            <a:pt x="818" y="0"/>
                            <a:pt x="136" y="409"/>
                            <a:pt x="0" y="545"/>
                          </a:cubicBezTo>
                          <a:close/>
                        </a:path>
                      </a:pathLst>
                    </a:custGeom>
                    <a:solidFill>
                      <a:srgbClr val="333333"/>
                    </a:solidFill>
                    <a:ln w="0" cap="flat">
                      <a:noFill/>
                      <a:prstDash val="solid"/>
                      <a:miter/>
                    </a:ln>
                  </p:spPr>
                  <p:txBody>
                    <a:bodyPr rtlCol="0" anchor="ctr"/>
                    <a:lstStyle/>
                    <a:p>
                      <a:endParaRPr lang="en-US"/>
                    </a:p>
                  </p:txBody>
                </p:sp>
                <p:sp>
                  <p:nvSpPr>
                    <p:cNvPr id="3812" name="Freeform: Shape 3811">
                      <a:extLst>
                        <a:ext uri="{FF2B5EF4-FFF2-40B4-BE49-F238E27FC236}">
                          <a16:creationId xmlns:a16="http://schemas.microsoft.com/office/drawing/2014/main" id="{91325E88-C1DE-029A-FAFE-7B6DCDE7B6AD}"/>
                        </a:ext>
                      </a:extLst>
                    </p:cNvPr>
                    <p:cNvSpPr/>
                    <p:nvPr/>
                  </p:nvSpPr>
                  <p:spPr>
                    <a:xfrm>
                      <a:off x="20855208" y="1998861"/>
                      <a:ext cx="300" cy="953"/>
                    </a:xfrm>
                    <a:custGeom>
                      <a:avLst/>
                      <a:gdLst>
                        <a:gd name="connsiteX0" fmla="*/ 0 w 300"/>
                        <a:gd name="connsiteY0" fmla="*/ 954 h 953"/>
                        <a:gd name="connsiteX1" fmla="*/ 273 w 300"/>
                        <a:gd name="connsiteY1" fmla="*/ 0 h 953"/>
                        <a:gd name="connsiteX2" fmla="*/ 0 w 300"/>
                        <a:gd name="connsiteY2" fmla="*/ 954 h 953"/>
                      </a:gdLst>
                      <a:ahLst/>
                      <a:cxnLst>
                        <a:cxn ang="0">
                          <a:pos x="connsiteX0" y="connsiteY0"/>
                        </a:cxn>
                        <a:cxn ang="0">
                          <a:pos x="connsiteX1" y="connsiteY1"/>
                        </a:cxn>
                        <a:cxn ang="0">
                          <a:pos x="connsiteX2" y="connsiteY2"/>
                        </a:cxn>
                      </a:cxnLst>
                      <a:rect l="l" t="t" r="r" b="b"/>
                      <a:pathLst>
                        <a:path w="300" h="953">
                          <a:moveTo>
                            <a:pt x="0" y="954"/>
                          </a:moveTo>
                          <a:cubicBezTo>
                            <a:pt x="0" y="954"/>
                            <a:pt x="409" y="272"/>
                            <a:pt x="273" y="0"/>
                          </a:cubicBezTo>
                          <a:cubicBezTo>
                            <a:pt x="136" y="272"/>
                            <a:pt x="0" y="545"/>
                            <a:pt x="0" y="954"/>
                          </a:cubicBezTo>
                          <a:close/>
                        </a:path>
                      </a:pathLst>
                    </a:custGeom>
                    <a:solidFill>
                      <a:srgbClr val="333333"/>
                    </a:solidFill>
                    <a:ln w="0" cap="flat">
                      <a:noFill/>
                      <a:prstDash val="solid"/>
                      <a:miter/>
                    </a:ln>
                  </p:spPr>
                  <p:txBody>
                    <a:bodyPr rtlCol="0" anchor="ctr"/>
                    <a:lstStyle/>
                    <a:p>
                      <a:endParaRPr lang="en-US"/>
                    </a:p>
                  </p:txBody>
                </p:sp>
                <p:sp>
                  <p:nvSpPr>
                    <p:cNvPr id="3813" name="Freeform: Shape 3812">
                      <a:extLst>
                        <a:ext uri="{FF2B5EF4-FFF2-40B4-BE49-F238E27FC236}">
                          <a16:creationId xmlns:a16="http://schemas.microsoft.com/office/drawing/2014/main" id="{444830C8-ED5B-A639-8A0F-073DDE3D6981}"/>
                        </a:ext>
                      </a:extLst>
                    </p:cNvPr>
                    <p:cNvSpPr/>
                    <p:nvPr/>
                  </p:nvSpPr>
                  <p:spPr>
                    <a:xfrm>
                      <a:off x="20790628" y="2030334"/>
                      <a:ext cx="3133" cy="1498"/>
                    </a:xfrm>
                    <a:custGeom>
                      <a:avLst/>
                      <a:gdLst>
                        <a:gd name="connsiteX0" fmla="*/ 3133 w 3133"/>
                        <a:gd name="connsiteY0" fmla="*/ 681 h 1498"/>
                        <a:gd name="connsiteX1" fmla="*/ 1635 w 3133"/>
                        <a:gd name="connsiteY1" fmla="*/ 0 h 1498"/>
                        <a:gd name="connsiteX2" fmla="*/ 0 w 3133"/>
                        <a:gd name="connsiteY2" fmla="*/ 1499 h 1498"/>
                        <a:gd name="connsiteX3" fmla="*/ 3133 w 3133"/>
                        <a:gd name="connsiteY3" fmla="*/ 681 h 1498"/>
                      </a:gdLst>
                      <a:ahLst/>
                      <a:cxnLst>
                        <a:cxn ang="0">
                          <a:pos x="connsiteX0" y="connsiteY0"/>
                        </a:cxn>
                        <a:cxn ang="0">
                          <a:pos x="connsiteX1" y="connsiteY1"/>
                        </a:cxn>
                        <a:cxn ang="0">
                          <a:pos x="connsiteX2" y="connsiteY2"/>
                        </a:cxn>
                        <a:cxn ang="0">
                          <a:pos x="connsiteX3" y="connsiteY3"/>
                        </a:cxn>
                      </a:cxnLst>
                      <a:rect l="l" t="t" r="r" b="b"/>
                      <a:pathLst>
                        <a:path w="3133" h="1498">
                          <a:moveTo>
                            <a:pt x="3133" y="681"/>
                          </a:moveTo>
                          <a:cubicBezTo>
                            <a:pt x="3133" y="681"/>
                            <a:pt x="1908" y="272"/>
                            <a:pt x="1635" y="0"/>
                          </a:cubicBezTo>
                          <a:cubicBezTo>
                            <a:pt x="953" y="272"/>
                            <a:pt x="544" y="1090"/>
                            <a:pt x="0" y="1499"/>
                          </a:cubicBezTo>
                          <a:cubicBezTo>
                            <a:pt x="817" y="954"/>
                            <a:pt x="1771" y="681"/>
                            <a:pt x="3133" y="681"/>
                          </a:cubicBezTo>
                          <a:close/>
                        </a:path>
                      </a:pathLst>
                    </a:custGeom>
                    <a:solidFill>
                      <a:srgbClr val="333333"/>
                    </a:solidFill>
                    <a:ln w="0" cap="flat">
                      <a:noFill/>
                      <a:prstDash val="solid"/>
                      <a:miter/>
                    </a:ln>
                  </p:spPr>
                  <p:txBody>
                    <a:bodyPr rtlCol="0" anchor="ctr"/>
                    <a:lstStyle/>
                    <a:p>
                      <a:endParaRPr lang="en-US"/>
                    </a:p>
                  </p:txBody>
                </p:sp>
                <p:sp>
                  <p:nvSpPr>
                    <p:cNvPr id="3814" name="Freeform: Shape 3813">
                      <a:extLst>
                        <a:ext uri="{FF2B5EF4-FFF2-40B4-BE49-F238E27FC236}">
                          <a16:creationId xmlns:a16="http://schemas.microsoft.com/office/drawing/2014/main" id="{EAE2E998-A7BD-B375-051A-4EEE7A427B53}"/>
                        </a:ext>
                      </a:extLst>
                    </p:cNvPr>
                    <p:cNvSpPr/>
                    <p:nvPr/>
                  </p:nvSpPr>
                  <p:spPr>
                    <a:xfrm>
                      <a:off x="20790491" y="2031833"/>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333333"/>
                    </a:solidFill>
                    <a:ln w="0" cap="flat">
                      <a:noFill/>
                      <a:prstDash val="solid"/>
                      <a:miter/>
                    </a:ln>
                  </p:spPr>
                  <p:txBody>
                    <a:bodyPr rtlCol="0" anchor="ctr"/>
                    <a:lstStyle/>
                    <a:p>
                      <a:endParaRPr lang="en-US"/>
                    </a:p>
                  </p:txBody>
                </p:sp>
                <p:sp>
                  <p:nvSpPr>
                    <p:cNvPr id="3815" name="Freeform: Shape 3814">
                      <a:extLst>
                        <a:ext uri="{FF2B5EF4-FFF2-40B4-BE49-F238E27FC236}">
                          <a16:creationId xmlns:a16="http://schemas.microsoft.com/office/drawing/2014/main" id="{14A04C86-FE3E-58F0-0EFF-0C41F8116185}"/>
                        </a:ext>
                      </a:extLst>
                    </p:cNvPr>
                    <p:cNvSpPr/>
                    <p:nvPr/>
                  </p:nvSpPr>
                  <p:spPr>
                    <a:xfrm>
                      <a:off x="20736470" y="1861498"/>
                      <a:ext cx="163204" cy="203034"/>
                    </a:xfrm>
                    <a:custGeom>
                      <a:avLst/>
                      <a:gdLst>
                        <a:gd name="connsiteX0" fmla="*/ 109066 w 163204"/>
                        <a:gd name="connsiteY0" fmla="*/ 28776 h 203034"/>
                        <a:gd name="connsiteX1" fmla="*/ 108384 w 163204"/>
                        <a:gd name="connsiteY1" fmla="*/ 28503 h 203034"/>
                        <a:gd name="connsiteX2" fmla="*/ 108793 w 163204"/>
                        <a:gd name="connsiteY2" fmla="*/ 28503 h 203034"/>
                        <a:gd name="connsiteX3" fmla="*/ 107565 w 163204"/>
                        <a:gd name="connsiteY3" fmla="*/ 27005 h 203034"/>
                        <a:gd name="connsiteX4" fmla="*/ 106885 w 163204"/>
                        <a:gd name="connsiteY4" fmla="*/ 26732 h 203034"/>
                        <a:gd name="connsiteX5" fmla="*/ 107294 w 163204"/>
                        <a:gd name="connsiteY5" fmla="*/ 26732 h 203034"/>
                        <a:gd name="connsiteX6" fmla="*/ 106885 w 163204"/>
                        <a:gd name="connsiteY6" fmla="*/ 26323 h 203034"/>
                        <a:gd name="connsiteX7" fmla="*/ 100482 w 163204"/>
                        <a:gd name="connsiteY7" fmla="*/ 25097 h 203034"/>
                        <a:gd name="connsiteX8" fmla="*/ 96803 w 163204"/>
                        <a:gd name="connsiteY8" fmla="*/ 23735 h 203034"/>
                        <a:gd name="connsiteX9" fmla="*/ 98711 w 163204"/>
                        <a:gd name="connsiteY9" fmla="*/ 23735 h 203034"/>
                        <a:gd name="connsiteX10" fmla="*/ 93533 w 163204"/>
                        <a:gd name="connsiteY10" fmla="*/ 20192 h 203034"/>
                        <a:gd name="connsiteX11" fmla="*/ 95305 w 163204"/>
                        <a:gd name="connsiteY11" fmla="*/ 21010 h 203034"/>
                        <a:gd name="connsiteX12" fmla="*/ 90535 w 163204"/>
                        <a:gd name="connsiteY12" fmla="*/ 21827 h 203034"/>
                        <a:gd name="connsiteX13" fmla="*/ 93804 w 163204"/>
                        <a:gd name="connsiteY13" fmla="*/ 20737 h 203034"/>
                        <a:gd name="connsiteX14" fmla="*/ 86448 w 163204"/>
                        <a:gd name="connsiteY14" fmla="*/ 18830 h 203034"/>
                        <a:gd name="connsiteX15" fmla="*/ 83995 w 163204"/>
                        <a:gd name="connsiteY15" fmla="*/ 15288 h 203034"/>
                        <a:gd name="connsiteX16" fmla="*/ 83722 w 163204"/>
                        <a:gd name="connsiteY16" fmla="*/ 17740 h 203034"/>
                        <a:gd name="connsiteX17" fmla="*/ 80998 w 163204"/>
                        <a:gd name="connsiteY17" fmla="*/ 18012 h 203034"/>
                        <a:gd name="connsiteX18" fmla="*/ 81271 w 163204"/>
                        <a:gd name="connsiteY18" fmla="*/ 17468 h 203034"/>
                        <a:gd name="connsiteX19" fmla="*/ 74731 w 163204"/>
                        <a:gd name="connsiteY19" fmla="*/ 19784 h 203034"/>
                        <a:gd name="connsiteX20" fmla="*/ 64786 w 163204"/>
                        <a:gd name="connsiteY20" fmla="*/ 21827 h 203034"/>
                        <a:gd name="connsiteX21" fmla="*/ 61243 w 163204"/>
                        <a:gd name="connsiteY21" fmla="*/ 19784 h 203034"/>
                        <a:gd name="connsiteX22" fmla="*/ 58381 w 163204"/>
                        <a:gd name="connsiteY22" fmla="*/ 24416 h 203034"/>
                        <a:gd name="connsiteX23" fmla="*/ 61243 w 163204"/>
                        <a:gd name="connsiteY23" fmla="*/ 21419 h 203034"/>
                        <a:gd name="connsiteX24" fmla="*/ 63967 w 163204"/>
                        <a:gd name="connsiteY24" fmla="*/ 23054 h 203034"/>
                        <a:gd name="connsiteX25" fmla="*/ 56337 w 163204"/>
                        <a:gd name="connsiteY25" fmla="*/ 25779 h 203034"/>
                        <a:gd name="connsiteX26" fmla="*/ 56746 w 163204"/>
                        <a:gd name="connsiteY26" fmla="*/ 25370 h 203034"/>
                        <a:gd name="connsiteX27" fmla="*/ 49117 w 163204"/>
                        <a:gd name="connsiteY27" fmla="*/ 27141 h 203034"/>
                        <a:gd name="connsiteX28" fmla="*/ 47890 w 163204"/>
                        <a:gd name="connsiteY28" fmla="*/ 29048 h 203034"/>
                        <a:gd name="connsiteX29" fmla="*/ 47890 w 163204"/>
                        <a:gd name="connsiteY29" fmla="*/ 28640 h 203034"/>
                        <a:gd name="connsiteX30" fmla="*/ 42441 w 163204"/>
                        <a:gd name="connsiteY30" fmla="*/ 32046 h 203034"/>
                        <a:gd name="connsiteX31" fmla="*/ 42441 w 163204"/>
                        <a:gd name="connsiteY31" fmla="*/ 31501 h 203034"/>
                        <a:gd name="connsiteX32" fmla="*/ 38489 w 163204"/>
                        <a:gd name="connsiteY32" fmla="*/ 36269 h 203034"/>
                        <a:gd name="connsiteX33" fmla="*/ 37808 w 163204"/>
                        <a:gd name="connsiteY33" fmla="*/ 34090 h 203034"/>
                        <a:gd name="connsiteX34" fmla="*/ 32359 w 163204"/>
                        <a:gd name="connsiteY34" fmla="*/ 43627 h 203034"/>
                        <a:gd name="connsiteX35" fmla="*/ 30179 w 163204"/>
                        <a:gd name="connsiteY35" fmla="*/ 44989 h 203034"/>
                        <a:gd name="connsiteX36" fmla="*/ 30179 w 163204"/>
                        <a:gd name="connsiteY36" fmla="*/ 41174 h 203034"/>
                        <a:gd name="connsiteX37" fmla="*/ 28544 w 163204"/>
                        <a:gd name="connsiteY37" fmla="*/ 43763 h 203034"/>
                        <a:gd name="connsiteX38" fmla="*/ 28135 w 163204"/>
                        <a:gd name="connsiteY38" fmla="*/ 40493 h 203034"/>
                        <a:gd name="connsiteX39" fmla="*/ 25818 w 163204"/>
                        <a:gd name="connsiteY39" fmla="*/ 43627 h 203034"/>
                        <a:gd name="connsiteX40" fmla="*/ 25954 w 163204"/>
                        <a:gd name="connsiteY40" fmla="*/ 46624 h 203034"/>
                        <a:gd name="connsiteX41" fmla="*/ 23503 w 163204"/>
                        <a:gd name="connsiteY41" fmla="*/ 47578 h 203034"/>
                        <a:gd name="connsiteX42" fmla="*/ 21595 w 163204"/>
                        <a:gd name="connsiteY42" fmla="*/ 52346 h 203034"/>
                        <a:gd name="connsiteX43" fmla="*/ 23639 w 163204"/>
                        <a:gd name="connsiteY43" fmla="*/ 51120 h 203034"/>
                        <a:gd name="connsiteX44" fmla="*/ 22821 w 163204"/>
                        <a:gd name="connsiteY44" fmla="*/ 54526 h 203034"/>
                        <a:gd name="connsiteX45" fmla="*/ 17371 w 163204"/>
                        <a:gd name="connsiteY45" fmla="*/ 58886 h 203034"/>
                        <a:gd name="connsiteX46" fmla="*/ 13693 w 163204"/>
                        <a:gd name="connsiteY46" fmla="*/ 75917 h 203034"/>
                        <a:gd name="connsiteX47" fmla="*/ 11377 w 163204"/>
                        <a:gd name="connsiteY47" fmla="*/ 77688 h 203034"/>
                        <a:gd name="connsiteX48" fmla="*/ 11377 w 163204"/>
                        <a:gd name="connsiteY48" fmla="*/ 89405 h 203034"/>
                        <a:gd name="connsiteX49" fmla="*/ 10831 w 163204"/>
                        <a:gd name="connsiteY49" fmla="*/ 87362 h 203034"/>
                        <a:gd name="connsiteX50" fmla="*/ 9469 w 163204"/>
                        <a:gd name="connsiteY50" fmla="*/ 97444 h 203034"/>
                        <a:gd name="connsiteX51" fmla="*/ 8651 w 163204"/>
                        <a:gd name="connsiteY51" fmla="*/ 96218 h 203034"/>
                        <a:gd name="connsiteX52" fmla="*/ 9742 w 163204"/>
                        <a:gd name="connsiteY52" fmla="*/ 99487 h 203034"/>
                        <a:gd name="connsiteX53" fmla="*/ 9196 w 163204"/>
                        <a:gd name="connsiteY53" fmla="*/ 98942 h 203034"/>
                        <a:gd name="connsiteX54" fmla="*/ 11240 w 163204"/>
                        <a:gd name="connsiteY54" fmla="*/ 123875 h 203034"/>
                        <a:gd name="connsiteX55" fmla="*/ 8787 w 163204"/>
                        <a:gd name="connsiteY55" fmla="*/ 120469 h 203034"/>
                        <a:gd name="connsiteX56" fmla="*/ 8787 w 163204"/>
                        <a:gd name="connsiteY56" fmla="*/ 123058 h 203034"/>
                        <a:gd name="connsiteX57" fmla="*/ 10558 w 163204"/>
                        <a:gd name="connsiteY57" fmla="*/ 127418 h 203034"/>
                        <a:gd name="connsiteX58" fmla="*/ 9469 w 163204"/>
                        <a:gd name="connsiteY58" fmla="*/ 127690 h 203034"/>
                        <a:gd name="connsiteX59" fmla="*/ 12739 w 163204"/>
                        <a:gd name="connsiteY59" fmla="*/ 141315 h 203034"/>
                        <a:gd name="connsiteX60" fmla="*/ 8787 w 163204"/>
                        <a:gd name="connsiteY60" fmla="*/ 134230 h 203034"/>
                        <a:gd name="connsiteX61" fmla="*/ 7698 w 163204"/>
                        <a:gd name="connsiteY61" fmla="*/ 136138 h 203034"/>
                        <a:gd name="connsiteX62" fmla="*/ 5927 w 163204"/>
                        <a:gd name="connsiteY62" fmla="*/ 133004 h 203034"/>
                        <a:gd name="connsiteX63" fmla="*/ 6199 w 163204"/>
                        <a:gd name="connsiteY63" fmla="*/ 136955 h 203034"/>
                        <a:gd name="connsiteX64" fmla="*/ 5110 w 163204"/>
                        <a:gd name="connsiteY64" fmla="*/ 135593 h 203034"/>
                        <a:gd name="connsiteX65" fmla="*/ 6063 w 163204"/>
                        <a:gd name="connsiteY65" fmla="*/ 138999 h 203034"/>
                        <a:gd name="connsiteX66" fmla="*/ 1838 w 163204"/>
                        <a:gd name="connsiteY66" fmla="*/ 124148 h 203034"/>
                        <a:gd name="connsiteX67" fmla="*/ 2793 w 163204"/>
                        <a:gd name="connsiteY67" fmla="*/ 124693 h 203034"/>
                        <a:gd name="connsiteX68" fmla="*/ 2793 w 163204"/>
                        <a:gd name="connsiteY68" fmla="*/ 120061 h 203034"/>
                        <a:gd name="connsiteX69" fmla="*/ 1975 w 163204"/>
                        <a:gd name="connsiteY69" fmla="*/ 122104 h 203034"/>
                        <a:gd name="connsiteX70" fmla="*/ 886 w 163204"/>
                        <a:gd name="connsiteY70" fmla="*/ 120333 h 203034"/>
                        <a:gd name="connsiteX71" fmla="*/ 2793 w 163204"/>
                        <a:gd name="connsiteY71" fmla="*/ 112703 h 203034"/>
                        <a:gd name="connsiteX72" fmla="*/ 69 w 163204"/>
                        <a:gd name="connsiteY72" fmla="*/ 107798 h 203034"/>
                        <a:gd name="connsiteX73" fmla="*/ 1567 w 163204"/>
                        <a:gd name="connsiteY73" fmla="*/ 106027 h 203034"/>
                        <a:gd name="connsiteX74" fmla="*/ 340 w 163204"/>
                        <a:gd name="connsiteY74" fmla="*/ 94038 h 203034"/>
                        <a:gd name="connsiteX75" fmla="*/ 340 w 163204"/>
                        <a:gd name="connsiteY75" fmla="*/ 94855 h 203034"/>
                        <a:gd name="connsiteX76" fmla="*/ 1704 w 163204"/>
                        <a:gd name="connsiteY76" fmla="*/ 94174 h 203034"/>
                        <a:gd name="connsiteX77" fmla="*/ 2793 w 163204"/>
                        <a:gd name="connsiteY77" fmla="*/ 86817 h 203034"/>
                        <a:gd name="connsiteX78" fmla="*/ 1704 w 163204"/>
                        <a:gd name="connsiteY78" fmla="*/ 73192 h 203034"/>
                        <a:gd name="connsiteX79" fmla="*/ 3066 w 163204"/>
                        <a:gd name="connsiteY79" fmla="*/ 80549 h 203034"/>
                        <a:gd name="connsiteX80" fmla="*/ 3746 w 163204"/>
                        <a:gd name="connsiteY80" fmla="*/ 77007 h 203034"/>
                        <a:gd name="connsiteX81" fmla="*/ 4701 w 163204"/>
                        <a:gd name="connsiteY81" fmla="*/ 81639 h 203034"/>
                        <a:gd name="connsiteX82" fmla="*/ 4428 w 163204"/>
                        <a:gd name="connsiteY82" fmla="*/ 74282 h 203034"/>
                        <a:gd name="connsiteX83" fmla="*/ 5654 w 163204"/>
                        <a:gd name="connsiteY83" fmla="*/ 73056 h 203034"/>
                        <a:gd name="connsiteX84" fmla="*/ 4564 w 163204"/>
                        <a:gd name="connsiteY84" fmla="*/ 72375 h 203034"/>
                        <a:gd name="connsiteX85" fmla="*/ 4974 w 163204"/>
                        <a:gd name="connsiteY85" fmla="*/ 71830 h 203034"/>
                        <a:gd name="connsiteX86" fmla="*/ 5790 w 163204"/>
                        <a:gd name="connsiteY86" fmla="*/ 66380 h 203034"/>
                        <a:gd name="connsiteX87" fmla="*/ 3339 w 163204"/>
                        <a:gd name="connsiteY87" fmla="*/ 68423 h 203034"/>
                        <a:gd name="connsiteX88" fmla="*/ 3610 w 163204"/>
                        <a:gd name="connsiteY88" fmla="*/ 70740 h 203034"/>
                        <a:gd name="connsiteX89" fmla="*/ 1975 w 163204"/>
                        <a:gd name="connsiteY89" fmla="*/ 71693 h 203034"/>
                        <a:gd name="connsiteX90" fmla="*/ 3883 w 163204"/>
                        <a:gd name="connsiteY90" fmla="*/ 63655 h 203034"/>
                        <a:gd name="connsiteX91" fmla="*/ 5110 w 163204"/>
                        <a:gd name="connsiteY91" fmla="*/ 63655 h 203034"/>
                        <a:gd name="connsiteX92" fmla="*/ 7971 w 163204"/>
                        <a:gd name="connsiteY92" fmla="*/ 56434 h 203034"/>
                        <a:gd name="connsiteX93" fmla="*/ 8243 w 163204"/>
                        <a:gd name="connsiteY93" fmla="*/ 57251 h 203034"/>
                        <a:gd name="connsiteX94" fmla="*/ 13557 w 163204"/>
                        <a:gd name="connsiteY94" fmla="*/ 49076 h 203034"/>
                        <a:gd name="connsiteX95" fmla="*/ 16009 w 163204"/>
                        <a:gd name="connsiteY95" fmla="*/ 39403 h 203034"/>
                        <a:gd name="connsiteX96" fmla="*/ 23776 w 163204"/>
                        <a:gd name="connsiteY96" fmla="*/ 30547 h 203034"/>
                        <a:gd name="connsiteX97" fmla="*/ 22684 w 163204"/>
                        <a:gd name="connsiteY97" fmla="*/ 34090 h 203034"/>
                        <a:gd name="connsiteX98" fmla="*/ 25818 w 163204"/>
                        <a:gd name="connsiteY98" fmla="*/ 30820 h 203034"/>
                        <a:gd name="connsiteX99" fmla="*/ 25682 w 163204"/>
                        <a:gd name="connsiteY99" fmla="*/ 33408 h 203034"/>
                        <a:gd name="connsiteX100" fmla="*/ 29224 w 163204"/>
                        <a:gd name="connsiteY100" fmla="*/ 28776 h 203034"/>
                        <a:gd name="connsiteX101" fmla="*/ 26500 w 163204"/>
                        <a:gd name="connsiteY101" fmla="*/ 29321 h 203034"/>
                        <a:gd name="connsiteX102" fmla="*/ 33448 w 163204"/>
                        <a:gd name="connsiteY102" fmla="*/ 21419 h 203034"/>
                        <a:gd name="connsiteX103" fmla="*/ 35629 w 163204"/>
                        <a:gd name="connsiteY103" fmla="*/ 21419 h 203034"/>
                        <a:gd name="connsiteX104" fmla="*/ 35900 w 163204"/>
                        <a:gd name="connsiteY104" fmla="*/ 19920 h 203034"/>
                        <a:gd name="connsiteX105" fmla="*/ 36991 w 163204"/>
                        <a:gd name="connsiteY105" fmla="*/ 21010 h 203034"/>
                        <a:gd name="connsiteX106" fmla="*/ 45711 w 163204"/>
                        <a:gd name="connsiteY106" fmla="*/ 12563 h 203034"/>
                        <a:gd name="connsiteX107" fmla="*/ 46255 w 163204"/>
                        <a:gd name="connsiteY107" fmla="*/ 15560 h 203034"/>
                        <a:gd name="connsiteX108" fmla="*/ 41896 w 163204"/>
                        <a:gd name="connsiteY108" fmla="*/ 20056 h 203034"/>
                        <a:gd name="connsiteX109" fmla="*/ 44483 w 163204"/>
                        <a:gd name="connsiteY109" fmla="*/ 20056 h 203034"/>
                        <a:gd name="connsiteX110" fmla="*/ 45984 w 163204"/>
                        <a:gd name="connsiteY110" fmla="*/ 18012 h 203034"/>
                        <a:gd name="connsiteX111" fmla="*/ 45438 w 163204"/>
                        <a:gd name="connsiteY111" fmla="*/ 18285 h 203034"/>
                        <a:gd name="connsiteX112" fmla="*/ 59472 w 163204"/>
                        <a:gd name="connsiteY112" fmla="*/ 10247 h 203034"/>
                        <a:gd name="connsiteX113" fmla="*/ 72142 w 163204"/>
                        <a:gd name="connsiteY113" fmla="*/ 3434 h 203034"/>
                        <a:gd name="connsiteX114" fmla="*/ 73640 w 163204"/>
                        <a:gd name="connsiteY114" fmla="*/ 5887 h 203034"/>
                        <a:gd name="connsiteX115" fmla="*/ 79090 w 163204"/>
                        <a:gd name="connsiteY115" fmla="*/ 4797 h 203034"/>
                        <a:gd name="connsiteX116" fmla="*/ 76230 w 163204"/>
                        <a:gd name="connsiteY116" fmla="*/ 4388 h 203034"/>
                        <a:gd name="connsiteX117" fmla="*/ 82087 w 163204"/>
                        <a:gd name="connsiteY117" fmla="*/ 3979 h 203034"/>
                        <a:gd name="connsiteX118" fmla="*/ 81544 w 163204"/>
                        <a:gd name="connsiteY118" fmla="*/ 4252 h 203034"/>
                        <a:gd name="connsiteX119" fmla="*/ 85223 w 163204"/>
                        <a:gd name="connsiteY119" fmla="*/ 3434 h 203034"/>
                        <a:gd name="connsiteX120" fmla="*/ 91762 w 163204"/>
                        <a:gd name="connsiteY120" fmla="*/ 5342 h 203034"/>
                        <a:gd name="connsiteX121" fmla="*/ 95032 w 163204"/>
                        <a:gd name="connsiteY121" fmla="*/ 4388 h 203034"/>
                        <a:gd name="connsiteX122" fmla="*/ 97756 w 163204"/>
                        <a:gd name="connsiteY122" fmla="*/ 6840 h 203034"/>
                        <a:gd name="connsiteX123" fmla="*/ 104841 w 163204"/>
                        <a:gd name="connsiteY123" fmla="*/ 7794 h 203034"/>
                        <a:gd name="connsiteX124" fmla="*/ 106476 w 163204"/>
                        <a:gd name="connsiteY124" fmla="*/ 10791 h 203034"/>
                        <a:gd name="connsiteX125" fmla="*/ 118193 w 163204"/>
                        <a:gd name="connsiteY125" fmla="*/ 17195 h 203034"/>
                        <a:gd name="connsiteX126" fmla="*/ 117647 w 163204"/>
                        <a:gd name="connsiteY126" fmla="*/ 18285 h 203034"/>
                        <a:gd name="connsiteX127" fmla="*/ 120919 w 163204"/>
                        <a:gd name="connsiteY127" fmla="*/ 20737 h 203034"/>
                        <a:gd name="connsiteX128" fmla="*/ 120919 w 163204"/>
                        <a:gd name="connsiteY128" fmla="*/ 20737 h 203034"/>
                        <a:gd name="connsiteX129" fmla="*/ 120919 w 163204"/>
                        <a:gd name="connsiteY129" fmla="*/ 20737 h 203034"/>
                        <a:gd name="connsiteX130" fmla="*/ 121872 w 163204"/>
                        <a:gd name="connsiteY130" fmla="*/ 21010 h 203034"/>
                        <a:gd name="connsiteX131" fmla="*/ 128957 w 163204"/>
                        <a:gd name="connsiteY131" fmla="*/ 23871 h 203034"/>
                        <a:gd name="connsiteX132" fmla="*/ 125687 w 163204"/>
                        <a:gd name="connsiteY132" fmla="*/ 19920 h 203034"/>
                        <a:gd name="connsiteX133" fmla="*/ 123916 w 163204"/>
                        <a:gd name="connsiteY133" fmla="*/ 19920 h 203034"/>
                        <a:gd name="connsiteX134" fmla="*/ 120782 w 163204"/>
                        <a:gd name="connsiteY134" fmla="*/ 16650 h 203034"/>
                        <a:gd name="connsiteX135" fmla="*/ 132499 w 163204"/>
                        <a:gd name="connsiteY135" fmla="*/ 24143 h 203034"/>
                        <a:gd name="connsiteX136" fmla="*/ 124460 w 163204"/>
                        <a:gd name="connsiteY136" fmla="*/ 13380 h 203034"/>
                        <a:gd name="connsiteX137" fmla="*/ 125687 w 163204"/>
                        <a:gd name="connsiteY137" fmla="*/ 15424 h 203034"/>
                        <a:gd name="connsiteX138" fmla="*/ 123643 w 163204"/>
                        <a:gd name="connsiteY138" fmla="*/ 13653 h 203034"/>
                        <a:gd name="connsiteX139" fmla="*/ 124596 w 163204"/>
                        <a:gd name="connsiteY139" fmla="*/ 16378 h 203034"/>
                        <a:gd name="connsiteX140" fmla="*/ 119284 w 163204"/>
                        <a:gd name="connsiteY140" fmla="*/ 11881 h 203034"/>
                        <a:gd name="connsiteX141" fmla="*/ 120101 w 163204"/>
                        <a:gd name="connsiteY141" fmla="*/ 14334 h 203034"/>
                        <a:gd name="connsiteX142" fmla="*/ 115469 w 163204"/>
                        <a:gd name="connsiteY142" fmla="*/ 11609 h 203034"/>
                        <a:gd name="connsiteX143" fmla="*/ 116422 w 163204"/>
                        <a:gd name="connsiteY143" fmla="*/ 13380 h 203034"/>
                        <a:gd name="connsiteX144" fmla="*/ 109473 w 163204"/>
                        <a:gd name="connsiteY144" fmla="*/ 6159 h 203034"/>
                        <a:gd name="connsiteX145" fmla="*/ 103343 w 163204"/>
                        <a:gd name="connsiteY145" fmla="*/ 5205 h 203034"/>
                        <a:gd name="connsiteX146" fmla="*/ 104977 w 163204"/>
                        <a:gd name="connsiteY146" fmla="*/ 6159 h 203034"/>
                        <a:gd name="connsiteX147" fmla="*/ 100753 w 163204"/>
                        <a:gd name="connsiteY147" fmla="*/ 5614 h 203034"/>
                        <a:gd name="connsiteX148" fmla="*/ 99527 w 163204"/>
                        <a:gd name="connsiteY148" fmla="*/ 1936 h 203034"/>
                        <a:gd name="connsiteX149" fmla="*/ 89445 w 163204"/>
                        <a:gd name="connsiteY149" fmla="*/ 1527 h 203034"/>
                        <a:gd name="connsiteX150" fmla="*/ 98302 w 163204"/>
                        <a:gd name="connsiteY150" fmla="*/ 1390 h 203034"/>
                        <a:gd name="connsiteX151" fmla="*/ 96394 w 163204"/>
                        <a:gd name="connsiteY151" fmla="*/ 28 h 203034"/>
                        <a:gd name="connsiteX152" fmla="*/ 104705 w 163204"/>
                        <a:gd name="connsiteY152" fmla="*/ 2617 h 203034"/>
                        <a:gd name="connsiteX153" fmla="*/ 107294 w 163204"/>
                        <a:gd name="connsiteY153" fmla="*/ 5614 h 203034"/>
                        <a:gd name="connsiteX154" fmla="*/ 108929 w 163204"/>
                        <a:gd name="connsiteY154" fmla="*/ 4252 h 203034"/>
                        <a:gd name="connsiteX155" fmla="*/ 102933 w 163204"/>
                        <a:gd name="connsiteY155" fmla="*/ 982 h 203034"/>
                        <a:gd name="connsiteX156" fmla="*/ 116831 w 163204"/>
                        <a:gd name="connsiteY156" fmla="*/ 4797 h 203034"/>
                        <a:gd name="connsiteX157" fmla="*/ 116831 w 163204"/>
                        <a:gd name="connsiteY157" fmla="*/ 7521 h 203034"/>
                        <a:gd name="connsiteX158" fmla="*/ 121735 w 163204"/>
                        <a:gd name="connsiteY158" fmla="*/ 10247 h 203034"/>
                        <a:gd name="connsiteX159" fmla="*/ 122008 w 163204"/>
                        <a:gd name="connsiteY159" fmla="*/ 8203 h 203034"/>
                        <a:gd name="connsiteX160" fmla="*/ 128411 w 163204"/>
                        <a:gd name="connsiteY160" fmla="*/ 15424 h 203034"/>
                        <a:gd name="connsiteX161" fmla="*/ 126640 w 163204"/>
                        <a:gd name="connsiteY161" fmla="*/ 12971 h 203034"/>
                        <a:gd name="connsiteX162" fmla="*/ 133452 w 163204"/>
                        <a:gd name="connsiteY162" fmla="*/ 24416 h 203034"/>
                        <a:gd name="connsiteX163" fmla="*/ 136722 w 163204"/>
                        <a:gd name="connsiteY163" fmla="*/ 24416 h 203034"/>
                        <a:gd name="connsiteX164" fmla="*/ 134134 w 163204"/>
                        <a:gd name="connsiteY164" fmla="*/ 24961 h 203034"/>
                        <a:gd name="connsiteX165" fmla="*/ 137813 w 163204"/>
                        <a:gd name="connsiteY165" fmla="*/ 28367 h 203034"/>
                        <a:gd name="connsiteX166" fmla="*/ 140810 w 163204"/>
                        <a:gd name="connsiteY166" fmla="*/ 28640 h 203034"/>
                        <a:gd name="connsiteX167" fmla="*/ 138766 w 163204"/>
                        <a:gd name="connsiteY167" fmla="*/ 28095 h 203034"/>
                        <a:gd name="connsiteX168" fmla="*/ 140810 w 163204"/>
                        <a:gd name="connsiteY168" fmla="*/ 31364 h 203034"/>
                        <a:gd name="connsiteX169" fmla="*/ 134407 w 163204"/>
                        <a:gd name="connsiteY169" fmla="*/ 28095 h 203034"/>
                        <a:gd name="connsiteX170" fmla="*/ 135360 w 163204"/>
                        <a:gd name="connsiteY170" fmla="*/ 29593 h 203034"/>
                        <a:gd name="connsiteX171" fmla="*/ 133180 w 163204"/>
                        <a:gd name="connsiteY171" fmla="*/ 27277 h 203034"/>
                        <a:gd name="connsiteX172" fmla="*/ 131818 w 163204"/>
                        <a:gd name="connsiteY172" fmla="*/ 29730 h 203034"/>
                        <a:gd name="connsiteX173" fmla="*/ 132090 w 163204"/>
                        <a:gd name="connsiteY173" fmla="*/ 29457 h 203034"/>
                        <a:gd name="connsiteX174" fmla="*/ 130319 w 163204"/>
                        <a:gd name="connsiteY174" fmla="*/ 28231 h 203034"/>
                        <a:gd name="connsiteX175" fmla="*/ 130728 w 163204"/>
                        <a:gd name="connsiteY175" fmla="*/ 31364 h 203034"/>
                        <a:gd name="connsiteX176" fmla="*/ 132227 w 163204"/>
                        <a:gd name="connsiteY176" fmla="*/ 32727 h 203034"/>
                        <a:gd name="connsiteX177" fmla="*/ 140128 w 163204"/>
                        <a:gd name="connsiteY177" fmla="*/ 35588 h 203034"/>
                        <a:gd name="connsiteX178" fmla="*/ 142581 w 163204"/>
                        <a:gd name="connsiteY178" fmla="*/ 41719 h 203034"/>
                        <a:gd name="connsiteX179" fmla="*/ 143944 w 163204"/>
                        <a:gd name="connsiteY179" fmla="*/ 41719 h 203034"/>
                        <a:gd name="connsiteX180" fmla="*/ 143807 w 163204"/>
                        <a:gd name="connsiteY180" fmla="*/ 45534 h 203034"/>
                        <a:gd name="connsiteX181" fmla="*/ 143671 w 163204"/>
                        <a:gd name="connsiteY181" fmla="*/ 44444 h 203034"/>
                        <a:gd name="connsiteX182" fmla="*/ 143127 w 163204"/>
                        <a:gd name="connsiteY182" fmla="*/ 44444 h 203034"/>
                        <a:gd name="connsiteX183" fmla="*/ 142854 w 163204"/>
                        <a:gd name="connsiteY183" fmla="*/ 44444 h 203034"/>
                        <a:gd name="connsiteX184" fmla="*/ 145715 w 163204"/>
                        <a:gd name="connsiteY184" fmla="*/ 47986 h 203034"/>
                        <a:gd name="connsiteX185" fmla="*/ 141219 w 163204"/>
                        <a:gd name="connsiteY185" fmla="*/ 49349 h 203034"/>
                        <a:gd name="connsiteX186" fmla="*/ 144080 w 163204"/>
                        <a:gd name="connsiteY186" fmla="*/ 52891 h 203034"/>
                        <a:gd name="connsiteX187" fmla="*/ 145715 w 163204"/>
                        <a:gd name="connsiteY187" fmla="*/ 52891 h 203034"/>
                        <a:gd name="connsiteX188" fmla="*/ 148032 w 163204"/>
                        <a:gd name="connsiteY188" fmla="*/ 57796 h 203034"/>
                        <a:gd name="connsiteX189" fmla="*/ 147759 w 163204"/>
                        <a:gd name="connsiteY189" fmla="*/ 57796 h 203034"/>
                        <a:gd name="connsiteX190" fmla="*/ 150347 w 163204"/>
                        <a:gd name="connsiteY190" fmla="*/ 63927 h 203034"/>
                        <a:gd name="connsiteX191" fmla="*/ 155115 w 163204"/>
                        <a:gd name="connsiteY191" fmla="*/ 66516 h 203034"/>
                        <a:gd name="connsiteX192" fmla="*/ 156206 w 163204"/>
                        <a:gd name="connsiteY192" fmla="*/ 64200 h 203034"/>
                        <a:gd name="connsiteX193" fmla="*/ 156615 w 163204"/>
                        <a:gd name="connsiteY193" fmla="*/ 65290 h 203034"/>
                        <a:gd name="connsiteX194" fmla="*/ 157159 w 163204"/>
                        <a:gd name="connsiteY194" fmla="*/ 64200 h 203034"/>
                        <a:gd name="connsiteX195" fmla="*/ 151165 w 163204"/>
                        <a:gd name="connsiteY195" fmla="*/ 56025 h 203034"/>
                        <a:gd name="connsiteX196" fmla="*/ 152800 w 163204"/>
                        <a:gd name="connsiteY196" fmla="*/ 59159 h 203034"/>
                        <a:gd name="connsiteX197" fmla="*/ 148712 w 163204"/>
                        <a:gd name="connsiteY197" fmla="*/ 52755 h 203034"/>
                        <a:gd name="connsiteX198" fmla="*/ 149257 w 163204"/>
                        <a:gd name="connsiteY198" fmla="*/ 51393 h 203034"/>
                        <a:gd name="connsiteX199" fmla="*/ 147350 w 163204"/>
                        <a:gd name="connsiteY199" fmla="*/ 49213 h 203034"/>
                        <a:gd name="connsiteX200" fmla="*/ 150619 w 163204"/>
                        <a:gd name="connsiteY200" fmla="*/ 51393 h 203034"/>
                        <a:gd name="connsiteX201" fmla="*/ 148439 w 163204"/>
                        <a:gd name="connsiteY201" fmla="*/ 47033 h 203034"/>
                        <a:gd name="connsiteX202" fmla="*/ 146804 w 163204"/>
                        <a:gd name="connsiteY202" fmla="*/ 47033 h 203034"/>
                        <a:gd name="connsiteX203" fmla="*/ 148168 w 163204"/>
                        <a:gd name="connsiteY203" fmla="*/ 45262 h 203034"/>
                        <a:gd name="connsiteX204" fmla="*/ 151438 w 163204"/>
                        <a:gd name="connsiteY204" fmla="*/ 48668 h 203034"/>
                        <a:gd name="connsiteX205" fmla="*/ 151709 w 163204"/>
                        <a:gd name="connsiteY205" fmla="*/ 47033 h 203034"/>
                        <a:gd name="connsiteX206" fmla="*/ 153889 w 163204"/>
                        <a:gd name="connsiteY206" fmla="*/ 50439 h 203034"/>
                        <a:gd name="connsiteX207" fmla="*/ 152800 w 163204"/>
                        <a:gd name="connsiteY207" fmla="*/ 49894 h 203034"/>
                        <a:gd name="connsiteX208" fmla="*/ 155797 w 163204"/>
                        <a:gd name="connsiteY208" fmla="*/ 58750 h 203034"/>
                        <a:gd name="connsiteX209" fmla="*/ 160292 w 163204"/>
                        <a:gd name="connsiteY209" fmla="*/ 67334 h 203034"/>
                        <a:gd name="connsiteX210" fmla="*/ 157705 w 163204"/>
                        <a:gd name="connsiteY210" fmla="*/ 66380 h 203034"/>
                        <a:gd name="connsiteX211" fmla="*/ 160565 w 163204"/>
                        <a:gd name="connsiteY211" fmla="*/ 72238 h 203034"/>
                        <a:gd name="connsiteX212" fmla="*/ 158794 w 163204"/>
                        <a:gd name="connsiteY212" fmla="*/ 71012 h 203034"/>
                        <a:gd name="connsiteX213" fmla="*/ 157977 w 163204"/>
                        <a:gd name="connsiteY213" fmla="*/ 75508 h 203034"/>
                        <a:gd name="connsiteX214" fmla="*/ 162336 w 163204"/>
                        <a:gd name="connsiteY214" fmla="*/ 94991 h 203034"/>
                        <a:gd name="connsiteX215" fmla="*/ 161656 w 163204"/>
                        <a:gd name="connsiteY215" fmla="*/ 94446 h 203034"/>
                        <a:gd name="connsiteX216" fmla="*/ 159067 w 163204"/>
                        <a:gd name="connsiteY216" fmla="*/ 112022 h 203034"/>
                        <a:gd name="connsiteX217" fmla="*/ 155524 w 163204"/>
                        <a:gd name="connsiteY217" fmla="*/ 116518 h 203034"/>
                        <a:gd name="connsiteX218" fmla="*/ 153889 w 163204"/>
                        <a:gd name="connsiteY218" fmla="*/ 112976 h 203034"/>
                        <a:gd name="connsiteX219" fmla="*/ 158250 w 163204"/>
                        <a:gd name="connsiteY219" fmla="*/ 106027 h 203034"/>
                        <a:gd name="connsiteX220" fmla="*/ 156752 w 163204"/>
                        <a:gd name="connsiteY220" fmla="*/ 106981 h 203034"/>
                        <a:gd name="connsiteX221" fmla="*/ 158250 w 163204"/>
                        <a:gd name="connsiteY221" fmla="*/ 102621 h 203034"/>
                        <a:gd name="connsiteX222" fmla="*/ 157023 w 163204"/>
                        <a:gd name="connsiteY222" fmla="*/ 103030 h 203034"/>
                        <a:gd name="connsiteX223" fmla="*/ 158794 w 163204"/>
                        <a:gd name="connsiteY223" fmla="*/ 100441 h 203034"/>
                        <a:gd name="connsiteX224" fmla="*/ 157159 w 163204"/>
                        <a:gd name="connsiteY224" fmla="*/ 94038 h 203034"/>
                        <a:gd name="connsiteX225" fmla="*/ 159612 w 163204"/>
                        <a:gd name="connsiteY225" fmla="*/ 98534 h 203034"/>
                        <a:gd name="connsiteX226" fmla="*/ 160838 w 163204"/>
                        <a:gd name="connsiteY226" fmla="*/ 99487 h 203034"/>
                        <a:gd name="connsiteX227" fmla="*/ 160429 w 163204"/>
                        <a:gd name="connsiteY227" fmla="*/ 90904 h 203034"/>
                        <a:gd name="connsiteX228" fmla="*/ 160974 w 163204"/>
                        <a:gd name="connsiteY228" fmla="*/ 92539 h 203034"/>
                        <a:gd name="connsiteX229" fmla="*/ 161927 w 163204"/>
                        <a:gd name="connsiteY229" fmla="*/ 86408 h 203034"/>
                        <a:gd name="connsiteX230" fmla="*/ 159339 w 163204"/>
                        <a:gd name="connsiteY230" fmla="*/ 82048 h 203034"/>
                        <a:gd name="connsiteX231" fmla="*/ 158658 w 163204"/>
                        <a:gd name="connsiteY231" fmla="*/ 93765 h 203034"/>
                        <a:gd name="connsiteX232" fmla="*/ 155797 w 163204"/>
                        <a:gd name="connsiteY232" fmla="*/ 87907 h 203034"/>
                        <a:gd name="connsiteX233" fmla="*/ 155797 w 163204"/>
                        <a:gd name="connsiteY233" fmla="*/ 87498 h 203034"/>
                        <a:gd name="connsiteX234" fmla="*/ 151574 w 163204"/>
                        <a:gd name="connsiteY234" fmla="*/ 87498 h 203034"/>
                        <a:gd name="connsiteX235" fmla="*/ 152254 w 163204"/>
                        <a:gd name="connsiteY235" fmla="*/ 95945 h 203034"/>
                        <a:gd name="connsiteX236" fmla="*/ 154026 w 163204"/>
                        <a:gd name="connsiteY236" fmla="*/ 92266 h 203034"/>
                        <a:gd name="connsiteX237" fmla="*/ 154571 w 163204"/>
                        <a:gd name="connsiteY237" fmla="*/ 95536 h 203034"/>
                        <a:gd name="connsiteX238" fmla="*/ 154026 w 163204"/>
                        <a:gd name="connsiteY238" fmla="*/ 94855 h 203034"/>
                        <a:gd name="connsiteX239" fmla="*/ 152391 w 163204"/>
                        <a:gd name="connsiteY239" fmla="*/ 102349 h 203034"/>
                        <a:gd name="connsiteX240" fmla="*/ 151438 w 163204"/>
                        <a:gd name="connsiteY240" fmla="*/ 99351 h 203034"/>
                        <a:gd name="connsiteX241" fmla="*/ 150074 w 163204"/>
                        <a:gd name="connsiteY241" fmla="*/ 102212 h 203034"/>
                        <a:gd name="connsiteX242" fmla="*/ 151982 w 163204"/>
                        <a:gd name="connsiteY242" fmla="*/ 103575 h 203034"/>
                        <a:gd name="connsiteX243" fmla="*/ 146533 w 163204"/>
                        <a:gd name="connsiteY243" fmla="*/ 112022 h 203034"/>
                        <a:gd name="connsiteX244" fmla="*/ 146533 w 163204"/>
                        <a:gd name="connsiteY244" fmla="*/ 112567 h 203034"/>
                        <a:gd name="connsiteX245" fmla="*/ 147895 w 163204"/>
                        <a:gd name="connsiteY245" fmla="*/ 118834 h 203034"/>
                        <a:gd name="connsiteX246" fmla="*/ 144625 w 163204"/>
                        <a:gd name="connsiteY246" fmla="*/ 121968 h 203034"/>
                        <a:gd name="connsiteX247" fmla="*/ 150074 w 163204"/>
                        <a:gd name="connsiteY247" fmla="*/ 122241 h 203034"/>
                        <a:gd name="connsiteX248" fmla="*/ 148439 w 163204"/>
                        <a:gd name="connsiteY248" fmla="*/ 117336 h 203034"/>
                        <a:gd name="connsiteX249" fmla="*/ 149121 w 163204"/>
                        <a:gd name="connsiteY249" fmla="*/ 111613 h 203034"/>
                        <a:gd name="connsiteX250" fmla="*/ 149939 w 163204"/>
                        <a:gd name="connsiteY250" fmla="*/ 113248 h 203034"/>
                        <a:gd name="connsiteX251" fmla="*/ 151982 w 163204"/>
                        <a:gd name="connsiteY251" fmla="*/ 108343 h 203034"/>
                        <a:gd name="connsiteX252" fmla="*/ 151845 w 163204"/>
                        <a:gd name="connsiteY252" fmla="*/ 114066 h 203034"/>
                        <a:gd name="connsiteX253" fmla="*/ 153073 w 163204"/>
                        <a:gd name="connsiteY253" fmla="*/ 112431 h 203034"/>
                        <a:gd name="connsiteX254" fmla="*/ 150619 w 163204"/>
                        <a:gd name="connsiteY254" fmla="*/ 117881 h 203034"/>
                        <a:gd name="connsiteX255" fmla="*/ 150619 w 163204"/>
                        <a:gd name="connsiteY255" fmla="*/ 120333 h 203034"/>
                        <a:gd name="connsiteX256" fmla="*/ 154708 w 163204"/>
                        <a:gd name="connsiteY256" fmla="*/ 115292 h 203034"/>
                        <a:gd name="connsiteX257" fmla="*/ 150074 w 163204"/>
                        <a:gd name="connsiteY257" fmla="*/ 124965 h 203034"/>
                        <a:gd name="connsiteX258" fmla="*/ 150074 w 163204"/>
                        <a:gd name="connsiteY258" fmla="*/ 124693 h 203034"/>
                        <a:gd name="connsiteX259" fmla="*/ 147213 w 163204"/>
                        <a:gd name="connsiteY259" fmla="*/ 132595 h 203034"/>
                        <a:gd name="connsiteX260" fmla="*/ 143671 w 163204"/>
                        <a:gd name="connsiteY260" fmla="*/ 137909 h 203034"/>
                        <a:gd name="connsiteX261" fmla="*/ 143127 w 163204"/>
                        <a:gd name="connsiteY261" fmla="*/ 137500 h 203034"/>
                        <a:gd name="connsiteX262" fmla="*/ 141490 w 163204"/>
                        <a:gd name="connsiteY262" fmla="*/ 139816 h 203034"/>
                        <a:gd name="connsiteX263" fmla="*/ 145033 w 163204"/>
                        <a:gd name="connsiteY263" fmla="*/ 135320 h 203034"/>
                        <a:gd name="connsiteX264" fmla="*/ 143807 w 163204"/>
                        <a:gd name="connsiteY264" fmla="*/ 134775 h 203034"/>
                        <a:gd name="connsiteX265" fmla="*/ 146260 w 163204"/>
                        <a:gd name="connsiteY265" fmla="*/ 128099 h 203034"/>
                        <a:gd name="connsiteX266" fmla="*/ 142309 w 163204"/>
                        <a:gd name="connsiteY266" fmla="*/ 137091 h 203034"/>
                        <a:gd name="connsiteX267" fmla="*/ 140128 w 163204"/>
                        <a:gd name="connsiteY267" fmla="*/ 137636 h 203034"/>
                        <a:gd name="connsiteX268" fmla="*/ 139856 w 163204"/>
                        <a:gd name="connsiteY268" fmla="*/ 138590 h 203034"/>
                        <a:gd name="connsiteX269" fmla="*/ 139448 w 163204"/>
                        <a:gd name="connsiteY269" fmla="*/ 134775 h 203034"/>
                        <a:gd name="connsiteX270" fmla="*/ 140401 w 163204"/>
                        <a:gd name="connsiteY270" fmla="*/ 134775 h 203034"/>
                        <a:gd name="connsiteX271" fmla="*/ 142581 w 163204"/>
                        <a:gd name="connsiteY271" fmla="*/ 129734 h 203034"/>
                        <a:gd name="connsiteX272" fmla="*/ 142172 w 163204"/>
                        <a:gd name="connsiteY272" fmla="*/ 131369 h 203034"/>
                        <a:gd name="connsiteX273" fmla="*/ 145578 w 163204"/>
                        <a:gd name="connsiteY273" fmla="*/ 123058 h 203034"/>
                        <a:gd name="connsiteX274" fmla="*/ 135906 w 163204"/>
                        <a:gd name="connsiteY274" fmla="*/ 135456 h 203034"/>
                        <a:gd name="connsiteX275" fmla="*/ 138357 w 163204"/>
                        <a:gd name="connsiteY275" fmla="*/ 143222 h 203034"/>
                        <a:gd name="connsiteX276" fmla="*/ 130183 w 163204"/>
                        <a:gd name="connsiteY276" fmla="*/ 150580 h 203034"/>
                        <a:gd name="connsiteX277" fmla="*/ 130183 w 163204"/>
                        <a:gd name="connsiteY277" fmla="*/ 150035 h 203034"/>
                        <a:gd name="connsiteX278" fmla="*/ 127186 w 163204"/>
                        <a:gd name="connsiteY278" fmla="*/ 152487 h 203034"/>
                        <a:gd name="connsiteX279" fmla="*/ 126096 w 163204"/>
                        <a:gd name="connsiteY279" fmla="*/ 151125 h 203034"/>
                        <a:gd name="connsiteX280" fmla="*/ 122961 w 163204"/>
                        <a:gd name="connsiteY280" fmla="*/ 154667 h 203034"/>
                        <a:gd name="connsiteX281" fmla="*/ 127049 w 163204"/>
                        <a:gd name="connsiteY281" fmla="*/ 150035 h 203034"/>
                        <a:gd name="connsiteX282" fmla="*/ 126640 w 163204"/>
                        <a:gd name="connsiteY282" fmla="*/ 150988 h 203034"/>
                        <a:gd name="connsiteX283" fmla="*/ 132363 w 163204"/>
                        <a:gd name="connsiteY283" fmla="*/ 146492 h 203034"/>
                        <a:gd name="connsiteX284" fmla="*/ 134407 w 163204"/>
                        <a:gd name="connsiteY284" fmla="*/ 146492 h 203034"/>
                        <a:gd name="connsiteX285" fmla="*/ 136042 w 163204"/>
                        <a:gd name="connsiteY285" fmla="*/ 142950 h 203034"/>
                        <a:gd name="connsiteX286" fmla="*/ 133043 w 163204"/>
                        <a:gd name="connsiteY286" fmla="*/ 143495 h 203034"/>
                        <a:gd name="connsiteX287" fmla="*/ 129502 w 163204"/>
                        <a:gd name="connsiteY287" fmla="*/ 147037 h 203034"/>
                        <a:gd name="connsiteX288" fmla="*/ 133316 w 163204"/>
                        <a:gd name="connsiteY288" fmla="*/ 143086 h 203034"/>
                        <a:gd name="connsiteX289" fmla="*/ 131137 w 163204"/>
                        <a:gd name="connsiteY289" fmla="*/ 138726 h 203034"/>
                        <a:gd name="connsiteX290" fmla="*/ 131545 w 163204"/>
                        <a:gd name="connsiteY290" fmla="*/ 141860 h 203034"/>
                        <a:gd name="connsiteX291" fmla="*/ 126231 w 163204"/>
                        <a:gd name="connsiteY291" fmla="*/ 149217 h 203034"/>
                        <a:gd name="connsiteX292" fmla="*/ 126231 w 163204"/>
                        <a:gd name="connsiteY292" fmla="*/ 148945 h 203034"/>
                        <a:gd name="connsiteX293" fmla="*/ 123643 w 163204"/>
                        <a:gd name="connsiteY293" fmla="*/ 151261 h 203034"/>
                        <a:gd name="connsiteX294" fmla="*/ 124052 w 163204"/>
                        <a:gd name="connsiteY294" fmla="*/ 149217 h 203034"/>
                        <a:gd name="connsiteX295" fmla="*/ 121326 w 163204"/>
                        <a:gd name="connsiteY295" fmla="*/ 153441 h 203034"/>
                        <a:gd name="connsiteX296" fmla="*/ 118193 w 163204"/>
                        <a:gd name="connsiteY296" fmla="*/ 153850 h 203034"/>
                        <a:gd name="connsiteX297" fmla="*/ 119148 w 163204"/>
                        <a:gd name="connsiteY297" fmla="*/ 156166 h 203034"/>
                        <a:gd name="connsiteX298" fmla="*/ 121190 w 163204"/>
                        <a:gd name="connsiteY298" fmla="*/ 153986 h 203034"/>
                        <a:gd name="connsiteX299" fmla="*/ 120101 w 163204"/>
                        <a:gd name="connsiteY299" fmla="*/ 156847 h 203034"/>
                        <a:gd name="connsiteX300" fmla="*/ 119828 w 163204"/>
                        <a:gd name="connsiteY300" fmla="*/ 156847 h 203034"/>
                        <a:gd name="connsiteX301" fmla="*/ 119284 w 163204"/>
                        <a:gd name="connsiteY301" fmla="*/ 158754 h 203034"/>
                        <a:gd name="connsiteX302" fmla="*/ 115878 w 163204"/>
                        <a:gd name="connsiteY302" fmla="*/ 158754 h 203034"/>
                        <a:gd name="connsiteX303" fmla="*/ 117376 w 163204"/>
                        <a:gd name="connsiteY303" fmla="*/ 159981 h 203034"/>
                        <a:gd name="connsiteX304" fmla="*/ 103888 w 163204"/>
                        <a:gd name="connsiteY304" fmla="*/ 166384 h 203034"/>
                        <a:gd name="connsiteX305" fmla="*/ 102117 w 163204"/>
                        <a:gd name="connsiteY305" fmla="*/ 163114 h 203034"/>
                        <a:gd name="connsiteX306" fmla="*/ 107838 w 163204"/>
                        <a:gd name="connsiteY306" fmla="*/ 159844 h 203034"/>
                        <a:gd name="connsiteX307" fmla="*/ 104432 w 163204"/>
                        <a:gd name="connsiteY307" fmla="*/ 163932 h 203034"/>
                        <a:gd name="connsiteX308" fmla="*/ 110291 w 163204"/>
                        <a:gd name="connsiteY308" fmla="*/ 161888 h 203034"/>
                        <a:gd name="connsiteX309" fmla="*/ 117784 w 163204"/>
                        <a:gd name="connsiteY309" fmla="*/ 155757 h 203034"/>
                        <a:gd name="connsiteX310" fmla="*/ 118193 w 163204"/>
                        <a:gd name="connsiteY310" fmla="*/ 153168 h 203034"/>
                        <a:gd name="connsiteX311" fmla="*/ 109337 w 163204"/>
                        <a:gd name="connsiteY311" fmla="*/ 158073 h 203034"/>
                        <a:gd name="connsiteX312" fmla="*/ 110019 w 163204"/>
                        <a:gd name="connsiteY312" fmla="*/ 156983 h 203034"/>
                        <a:gd name="connsiteX313" fmla="*/ 106067 w 163204"/>
                        <a:gd name="connsiteY313" fmla="*/ 159844 h 203034"/>
                        <a:gd name="connsiteX314" fmla="*/ 106340 w 163204"/>
                        <a:gd name="connsiteY314" fmla="*/ 159844 h 203034"/>
                        <a:gd name="connsiteX315" fmla="*/ 102661 w 163204"/>
                        <a:gd name="connsiteY315" fmla="*/ 160117 h 203034"/>
                        <a:gd name="connsiteX316" fmla="*/ 100753 w 163204"/>
                        <a:gd name="connsiteY316" fmla="*/ 162161 h 203034"/>
                        <a:gd name="connsiteX317" fmla="*/ 97483 w 163204"/>
                        <a:gd name="connsiteY317" fmla="*/ 162433 h 203034"/>
                        <a:gd name="connsiteX318" fmla="*/ 98302 w 163204"/>
                        <a:gd name="connsiteY318" fmla="*/ 163659 h 203034"/>
                        <a:gd name="connsiteX319" fmla="*/ 95168 w 163204"/>
                        <a:gd name="connsiteY319" fmla="*/ 165294 h 203034"/>
                        <a:gd name="connsiteX320" fmla="*/ 95712 w 163204"/>
                        <a:gd name="connsiteY320" fmla="*/ 166520 h 203034"/>
                        <a:gd name="connsiteX321" fmla="*/ 99664 w 163204"/>
                        <a:gd name="connsiteY321" fmla="*/ 165022 h 203034"/>
                        <a:gd name="connsiteX322" fmla="*/ 97756 w 163204"/>
                        <a:gd name="connsiteY322" fmla="*/ 167883 h 203034"/>
                        <a:gd name="connsiteX323" fmla="*/ 94895 w 163204"/>
                        <a:gd name="connsiteY323" fmla="*/ 167065 h 203034"/>
                        <a:gd name="connsiteX324" fmla="*/ 93670 w 163204"/>
                        <a:gd name="connsiteY324" fmla="*/ 168564 h 203034"/>
                        <a:gd name="connsiteX325" fmla="*/ 93941 w 163204"/>
                        <a:gd name="connsiteY325" fmla="*/ 168019 h 203034"/>
                        <a:gd name="connsiteX326" fmla="*/ 91353 w 163204"/>
                        <a:gd name="connsiteY326" fmla="*/ 169790 h 203034"/>
                        <a:gd name="connsiteX327" fmla="*/ 96530 w 163204"/>
                        <a:gd name="connsiteY327" fmla="*/ 168019 h 203034"/>
                        <a:gd name="connsiteX328" fmla="*/ 92035 w 163204"/>
                        <a:gd name="connsiteY328" fmla="*/ 172243 h 203034"/>
                        <a:gd name="connsiteX329" fmla="*/ 87538 w 163204"/>
                        <a:gd name="connsiteY329" fmla="*/ 173742 h 203034"/>
                        <a:gd name="connsiteX330" fmla="*/ 90944 w 163204"/>
                        <a:gd name="connsiteY330" fmla="*/ 168564 h 203034"/>
                        <a:gd name="connsiteX331" fmla="*/ 90264 w 163204"/>
                        <a:gd name="connsiteY331" fmla="*/ 168973 h 203034"/>
                        <a:gd name="connsiteX332" fmla="*/ 94623 w 163204"/>
                        <a:gd name="connsiteY332" fmla="*/ 165975 h 203034"/>
                        <a:gd name="connsiteX333" fmla="*/ 92579 w 163204"/>
                        <a:gd name="connsiteY333" fmla="*/ 165022 h 203034"/>
                        <a:gd name="connsiteX334" fmla="*/ 89309 w 163204"/>
                        <a:gd name="connsiteY334" fmla="*/ 168292 h 203034"/>
                        <a:gd name="connsiteX335" fmla="*/ 88763 w 163204"/>
                        <a:gd name="connsiteY335" fmla="*/ 166248 h 203034"/>
                        <a:gd name="connsiteX336" fmla="*/ 85630 w 163204"/>
                        <a:gd name="connsiteY336" fmla="*/ 167474 h 203034"/>
                        <a:gd name="connsiteX337" fmla="*/ 85903 w 163204"/>
                        <a:gd name="connsiteY337" fmla="*/ 167202 h 203034"/>
                        <a:gd name="connsiteX338" fmla="*/ 80316 w 163204"/>
                        <a:gd name="connsiteY338" fmla="*/ 169245 h 203034"/>
                        <a:gd name="connsiteX339" fmla="*/ 76503 w 163204"/>
                        <a:gd name="connsiteY339" fmla="*/ 173605 h 203034"/>
                        <a:gd name="connsiteX340" fmla="*/ 71189 w 163204"/>
                        <a:gd name="connsiteY340" fmla="*/ 176739 h 203034"/>
                        <a:gd name="connsiteX341" fmla="*/ 74186 w 163204"/>
                        <a:gd name="connsiteY341" fmla="*/ 176330 h 203034"/>
                        <a:gd name="connsiteX342" fmla="*/ 70780 w 163204"/>
                        <a:gd name="connsiteY342" fmla="*/ 181099 h 203034"/>
                        <a:gd name="connsiteX343" fmla="*/ 69827 w 163204"/>
                        <a:gd name="connsiteY343" fmla="*/ 179736 h 203034"/>
                        <a:gd name="connsiteX344" fmla="*/ 57837 w 163204"/>
                        <a:gd name="connsiteY344" fmla="*/ 186004 h 203034"/>
                        <a:gd name="connsiteX345" fmla="*/ 49797 w 163204"/>
                        <a:gd name="connsiteY345" fmla="*/ 187502 h 203034"/>
                        <a:gd name="connsiteX346" fmla="*/ 48299 w 163204"/>
                        <a:gd name="connsiteY346" fmla="*/ 189682 h 203034"/>
                        <a:gd name="connsiteX347" fmla="*/ 47346 w 163204"/>
                        <a:gd name="connsiteY347" fmla="*/ 188592 h 203034"/>
                        <a:gd name="connsiteX348" fmla="*/ 35629 w 163204"/>
                        <a:gd name="connsiteY348" fmla="*/ 193906 h 203034"/>
                        <a:gd name="connsiteX349" fmla="*/ 30179 w 163204"/>
                        <a:gd name="connsiteY349" fmla="*/ 194315 h 203034"/>
                        <a:gd name="connsiteX350" fmla="*/ 39442 w 163204"/>
                        <a:gd name="connsiteY350" fmla="*/ 189955 h 203034"/>
                        <a:gd name="connsiteX351" fmla="*/ 39579 w 163204"/>
                        <a:gd name="connsiteY351" fmla="*/ 191317 h 203034"/>
                        <a:gd name="connsiteX352" fmla="*/ 47346 w 163204"/>
                        <a:gd name="connsiteY352" fmla="*/ 188047 h 203034"/>
                        <a:gd name="connsiteX353" fmla="*/ 43940 w 163204"/>
                        <a:gd name="connsiteY353" fmla="*/ 188320 h 203034"/>
                        <a:gd name="connsiteX354" fmla="*/ 46937 w 163204"/>
                        <a:gd name="connsiteY354" fmla="*/ 185595 h 203034"/>
                        <a:gd name="connsiteX355" fmla="*/ 46937 w 163204"/>
                        <a:gd name="connsiteY355" fmla="*/ 183824 h 203034"/>
                        <a:gd name="connsiteX356" fmla="*/ 38080 w 163204"/>
                        <a:gd name="connsiteY356" fmla="*/ 189274 h 203034"/>
                        <a:gd name="connsiteX357" fmla="*/ 43667 w 163204"/>
                        <a:gd name="connsiteY357" fmla="*/ 184777 h 203034"/>
                        <a:gd name="connsiteX358" fmla="*/ 40397 w 163204"/>
                        <a:gd name="connsiteY358" fmla="*/ 185322 h 203034"/>
                        <a:gd name="connsiteX359" fmla="*/ 38353 w 163204"/>
                        <a:gd name="connsiteY359" fmla="*/ 187502 h 203034"/>
                        <a:gd name="connsiteX360" fmla="*/ 38353 w 163204"/>
                        <a:gd name="connsiteY360" fmla="*/ 187230 h 203034"/>
                        <a:gd name="connsiteX361" fmla="*/ 27182 w 163204"/>
                        <a:gd name="connsiteY361" fmla="*/ 194587 h 203034"/>
                        <a:gd name="connsiteX362" fmla="*/ 28407 w 163204"/>
                        <a:gd name="connsiteY362" fmla="*/ 198266 h 203034"/>
                        <a:gd name="connsiteX363" fmla="*/ 21595 w 163204"/>
                        <a:gd name="connsiteY363" fmla="*/ 199083 h 203034"/>
                        <a:gd name="connsiteX364" fmla="*/ 29497 w 163204"/>
                        <a:gd name="connsiteY364" fmla="*/ 191998 h 203034"/>
                        <a:gd name="connsiteX365" fmla="*/ 27862 w 163204"/>
                        <a:gd name="connsiteY365" fmla="*/ 189682 h 203034"/>
                        <a:gd name="connsiteX366" fmla="*/ 24592 w 163204"/>
                        <a:gd name="connsiteY366" fmla="*/ 193225 h 203034"/>
                        <a:gd name="connsiteX367" fmla="*/ 24456 w 163204"/>
                        <a:gd name="connsiteY367" fmla="*/ 192680 h 203034"/>
                        <a:gd name="connsiteX368" fmla="*/ 19687 w 163204"/>
                        <a:gd name="connsiteY368" fmla="*/ 195268 h 203034"/>
                        <a:gd name="connsiteX369" fmla="*/ 20369 w 163204"/>
                        <a:gd name="connsiteY369" fmla="*/ 194587 h 203034"/>
                        <a:gd name="connsiteX370" fmla="*/ 14783 w 163204"/>
                        <a:gd name="connsiteY370" fmla="*/ 196767 h 203034"/>
                        <a:gd name="connsiteX371" fmla="*/ 10287 w 163204"/>
                        <a:gd name="connsiteY371" fmla="*/ 200582 h 203034"/>
                        <a:gd name="connsiteX372" fmla="*/ 18462 w 163204"/>
                        <a:gd name="connsiteY372" fmla="*/ 199764 h 203034"/>
                        <a:gd name="connsiteX373" fmla="*/ 21732 w 163204"/>
                        <a:gd name="connsiteY373" fmla="*/ 196086 h 203034"/>
                        <a:gd name="connsiteX374" fmla="*/ 18325 w 163204"/>
                        <a:gd name="connsiteY374" fmla="*/ 197585 h 203034"/>
                        <a:gd name="connsiteX375" fmla="*/ 20506 w 163204"/>
                        <a:gd name="connsiteY375" fmla="*/ 195949 h 203034"/>
                        <a:gd name="connsiteX376" fmla="*/ 23503 w 163204"/>
                        <a:gd name="connsiteY376" fmla="*/ 195405 h 203034"/>
                        <a:gd name="connsiteX377" fmla="*/ 18325 w 163204"/>
                        <a:gd name="connsiteY377" fmla="*/ 200718 h 203034"/>
                        <a:gd name="connsiteX378" fmla="*/ 12330 w 163204"/>
                        <a:gd name="connsiteY378" fmla="*/ 203034 h 203034"/>
                        <a:gd name="connsiteX379" fmla="*/ 9333 w 163204"/>
                        <a:gd name="connsiteY379" fmla="*/ 202081 h 203034"/>
                        <a:gd name="connsiteX380" fmla="*/ 7971 w 163204"/>
                        <a:gd name="connsiteY380" fmla="*/ 201808 h 203034"/>
                        <a:gd name="connsiteX381" fmla="*/ 7971 w 163204"/>
                        <a:gd name="connsiteY381" fmla="*/ 199219 h 203034"/>
                        <a:gd name="connsiteX382" fmla="*/ 7971 w 163204"/>
                        <a:gd name="connsiteY382" fmla="*/ 194451 h 203034"/>
                        <a:gd name="connsiteX383" fmla="*/ 8243 w 163204"/>
                        <a:gd name="connsiteY383" fmla="*/ 196631 h 203034"/>
                        <a:gd name="connsiteX384" fmla="*/ 9196 w 163204"/>
                        <a:gd name="connsiteY384" fmla="*/ 192271 h 203034"/>
                        <a:gd name="connsiteX385" fmla="*/ 8243 w 163204"/>
                        <a:gd name="connsiteY385" fmla="*/ 190908 h 203034"/>
                        <a:gd name="connsiteX386" fmla="*/ 8787 w 163204"/>
                        <a:gd name="connsiteY386" fmla="*/ 190227 h 203034"/>
                        <a:gd name="connsiteX387" fmla="*/ 5927 w 163204"/>
                        <a:gd name="connsiteY387" fmla="*/ 186276 h 203034"/>
                        <a:gd name="connsiteX388" fmla="*/ 8243 w 163204"/>
                        <a:gd name="connsiteY388" fmla="*/ 184369 h 203034"/>
                        <a:gd name="connsiteX389" fmla="*/ 8787 w 163204"/>
                        <a:gd name="connsiteY389" fmla="*/ 176330 h 203034"/>
                        <a:gd name="connsiteX390" fmla="*/ 7834 w 163204"/>
                        <a:gd name="connsiteY390" fmla="*/ 174423 h 203034"/>
                        <a:gd name="connsiteX391" fmla="*/ 7971 w 163204"/>
                        <a:gd name="connsiteY391" fmla="*/ 174831 h 203034"/>
                        <a:gd name="connsiteX392" fmla="*/ 8380 w 163204"/>
                        <a:gd name="connsiteY392" fmla="*/ 171834 h 203034"/>
                        <a:gd name="connsiteX393" fmla="*/ 10151 w 163204"/>
                        <a:gd name="connsiteY393" fmla="*/ 177556 h 203034"/>
                        <a:gd name="connsiteX394" fmla="*/ 11377 w 163204"/>
                        <a:gd name="connsiteY394" fmla="*/ 176603 h 203034"/>
                        <a:gd name="connsiteX395" fmla="*/ 13284 w 163204"/>
                        <a:gd name="connsiteY395" fmla="*/ 179736 h 203034"/>
                        <a:gd name="connsiteX396" fmla="*/ 12057 w 163204"/>
                        <a:gd name="connsiteY396" fmla="*/ 174968 h 203034"/>
                        <a:gd name="connsiteX397" fmla="*/ 13693 w 163204"/>
                        <a:gd name="connsiteY397" fmla="*/ 175240 h 203034"/>
                        <a:gd name="connsiteX398" fmla="*/ 13012 w 163204"/>
                        <a:gd name="connsiteY398" fmla="*/ 175513 h 203034"/>
                        <a:gd name="connsiteX399" fmla="*/ 15192 w 163204"/>
                        <a:gd name="connsiteY399" fmla="*/ 182053 h 203034"/>
                        <a:gd name="connsiteX400" fmla="*/ 14919 w 163204"/>
                        <a:gd name="connsiteY400" fmla="*/ 182597 h 203034"/>
                        <a:gd name="connsiteX401" fmla="*/ 16009 w 163204"/>
                        <a:gd name="connsiteY401" fmla="*/ 186140 h 203034"/>
                        <a:gd name="connsiteX402" fmla="*/ 16009 w 163204"/>
                        <a:gd name="connsiteY402" fmla="*/ 187230 h 203034"/>
                        <a:gd name="connsiteX403" fmla="*/ 16690 w 163204"/>
                        <a:gd name="connsiteY403" fmla="*/ 187502 h 203034"/>
                        <a:gd name="connsiteX404" fmla="*/ 19006 w 163204"/>
                        <a:gd name="connsiteY404" fmla="*/ 185731 h 203034"/>
                        <a:gd name="connsiteX405" fmla="*/ 17643 w 163204"/>
                        <a:gd name="connsiteY405" fmla="*/ 187094 h 203034"/>
                        <a:gd name="connsiteX406" fmla="*/ 27045 w 163204"/>
                        <a:gd name="connsiteY406" fmla="*/ 179873 h 203034"/>
                        <a:gd name="connsiteX407" fmla="*/ 27045 w 163204"/>
                        <a:gd name="connsiteY407" fmla="*/ 179191 h 203034"/>
                        <a:gd name="connsiteX408" fmla="*/ 28544 w 163204"/>
                        <a:gd name="connsiteY408" fmla="*/ 178646 h 203034"/>
                        <a:gd name="connsiteX409" fmla="*/ 28544 w 163204"/>
                        <a:gd name="connsiteY409" fmla="*/ 178646 h 203034"/>
                        <a:gd name="connsiteX410" fmla="*/ 32359 w 163204"/>
                        <a:gd name="connsiteY410" fmla="*/ 175240 h 203034"/>
                        <a:gd name="connsiteX411" fmla="*/ 31268 w 163204"/>
                        <a:gd name="connsiteY411" fmla="*/ 174968 h 203034"/>
                        <a:gd name="connsiteX412" fmla="*/ 28680 w 163204"/>
                        <a:gd name="connsiteY412" fmla="*/ 177693 h 203034"/>
                        <a:gd name="connsiteX413" fmla="*/ 25138 w 163204"/>
                        <a:gd name="connsiteY413" fmla="*/ 178919 h 203034"/>
                        <a:gd name="connsiteX414" fmla="*/ 22684 w 163204"/>
                        <a:gd name="connsiteY414" fmla="*/ 182189 h 203034"/>
                        <a:gd name="connsiteX415" fmla="*/ 21186 w 163204"/>
                        <a:gd name="connsiteY415" fmla="*/ 181507 h 203034"/>
                        <a:gd name="connsiteX416" fmla="*/ 22548 w 163204"/>
                        <a:gd name="connsiteY416" fmla="*/ 181099 h 203034"/>
                        <a:gd name="connsiteX417" fmla="*/ 22957 w 163204"/>
                        <a:gd name="connsiteY417" fmla="*/ 178783 h 203034"/>
                        <a:gd name="connsiteX418" fmla="*/ 20777 w 163204"/>
                        <a:gd name="connsiteY418" fmla="*/ 180145 h 203034"/>
                        <a:gd name="connsiteX419" fmla="*/ 19960 w 163204"/>
                        <a:gd name="connsiteY419" fmla="*/ 178783 h 203034"/>
                        <a:gd name="connsiteX420" fmla="*/ 18462 w 163204"/>
                        <a:gd name="connsiteY420" fmla="*/ 175513 h 203034"/>
                        <a:gd name="connsiteX421" fmla="*/ 18462 w 163204"/>
                        <a:gd name="connsiteY421" fmla="*/ 177556 h 203034"/>
                        <a:gd name="connsiteX422" fmla="*/ 18053 w 163204"/>
                        <a:gd name="connsiteY422" fmla="*/ 172652 h 203034"/>
                        <a:gd name="connsiteX423" fmla="*/ 18869 w 163204"/>
                        <a:gd name="connsiteY423" fmla="*/ 175376 h 203034"/>
                        <a:gd name="connsiteX424" fmla="*/ 19142 w 163204"/>
                        <a:gd name="connsiteY424" fmla="*/ 171834 h 203034"/>
                        <a:gd name="connsiteX425" fmla="*/ 16554 w 163204"/>
                        <a:gd name="connsiteY425" fmla="*/ 170335 h 203034"/>
                        <a:gd name="connsiteX426" fmla="*/ 16554 w 163204"/>
                        <a:gd name="connsiteY426" fmla="*/ 171970 h 203034"/>
                        <a:gd name="connsiteX427" fmla="*/ 16009 w 163204"/>
                        <a:gd name="connsiteY427" fmla="*/ 165158 h 203034"/>
                        <a:gd name="connsiteX428" fmla="*/ 17780 w 163204"/>
                        <a:gd name="connsiteY428" fmla="*/ 170608 h 203034"/>
                        <a:gd name="connsiteX429" fmla="*/ 19824 w 163204"/>
                        <a:gd name="connsiteY429" fmla="*/ 169382 h 203034"/>
                        <a:gd name="connsiteX430" fmla="*/ 19415 w 163204"/>
                        <a:gd name="connsiteY430" fmla="*/ 167747 h 203034"/>
                        <a:gd name="connsiteX431" fmla="*/ 19687 w 163204"/>
                        <a:gd name="connsiteY431" fmla="*/ 166929 h 203034"/>
                        <a:gd name="connsiteX432" fmla="*/ 23094 w 163204"/>
                        <a:gd name="connsiteY432" fmla="*/ 170063 h 203034"/>
                        <a:gd name="connsiteX433" fmla="*/ 22548 w 163204"/>
                        <a:gd name="connsiteY433" fmla="*/ 170335 h 203034"/>
                        <a:gd name="connsiteX434" fmla="*/ 23094 w 163204"/>
                        <a:gd name="connsiteY434" fmla="*/ 174286 h 203034"/>
                        <a:gd name="connsiteX435" fmla="*/ 22821 w 163204"/>
                        <a:gd name="connsiteY435" fmla="*/ 173060 h 203034"/>
                        <a:gd name="connsiteX436" fmla="*/ 23912 w 163204"/>
                        <a:gd name="connsiteY436" fmla="*/ 173196 h 203034"/>
                        <a:gd name="connsiteX437" fmla="*/ 24865 w 163204"/>
                        <a:gd name="connsiteY437" fmla="*/ 170744 h 203034"/>
                        <a:gd name="connsiteX438" fmla="*/ 25410 w 163204"/>
                        <a:gd name="connsiteY438" fmla="*/ 172106 h 203034"/>
                        <a:gd name="connsiteX439" fmla="*/ 23912 w 163204"/>
                        <a:gd name="connsiteY439" fmla="*/ 174559 h 203034"/>
                        <a:gd name="connsiteX440" fmla="*/ 25954 w 163204"/>
                        <a:gd name="connsiteY440" fmla="*/ 174423 h 203034"/>
                        <a:gd name="connsiteX441" fmla="*/ 28135 w 163204"/>
                        <a:gd name="connsiteY441" fmla="*/ 170880 h 203034"/>
                        <a:gd name="connsiteX442" fmla="*/ 27998 w 163204"/>
                        <a:gd name="connsiteY442" fmla="*/ 170880 h 203034"/>
                        <a:gd name="connsiteX443" fmla="*/ 29088 w 163204"/>
                        <a:gd name="connsiteY443" fmla="*/ 170335 h 203034"/>
                        <a:gd name="connsiteX444" fmla="*/ 27589 w 163204"/>
                        <a:gd name="connsiteY444" fmla="*/ 172106 h 203034"/>
                        <a:gd name="connsiteX445" fmla="*/ 28953 w 163204"/>
                        <a:gd name="connsiteY445" fmla="*/ 171153 h 203034"/>
                        <a:gd name="connsiteX446" fmla="*/ 28271 w 163204"/>
                        <a:gd name="connsiteY446" fmla="*/ 172243 h 203034"/>
                        <a:gd name="connsiteX447" fmla="*/ 30315 w 163204"/>
                        <a:gd name="connsiteY447" fmla="*/ 171153 h 203034"/>
                        <a:gd name="connsiteX448" fmla="*/ 31950 w 163204"/>
                        <a:gd name="connsiteY448" fmla="*/ 166793 h 203034"/>
                        <a:gd name="connsiteX449" fmla="*/ 33039 w 163204"/>
                        <a:gd name="connsiteY449" fmla="*/ 166112 h 203034"/>
                        <a:gd name="connsiteX450" fmla="*/ 33039 w 163204"/>
                        <a:gd name="connsiteY450" fmla="*/ 166520 h 203034"/>
                        <a:gd name="connsiteX451" fmla="*/ 34947 w 163204"/>
                        <a:gd name="connsiteY451" fmla="*/ 165022 h 203034"/>
                        <a:gd name="connsiteX452" fmla="*/ 34130 w 163204"/>
                        <a:gd name="connsiteY452" fmla="*/ 168155 h 203034"/>
                        <a:gd name="connsiteX453" fmla="*/ 35900 w 163204"/>
                        <a:gd name="connsiteY453" fmla="*/ 169245 h 203034"/>
                        <a:gd name="connsiteX454" fmla="*/ 37127 w 163204"/>
                        <a:gd name="connsiteY454" fmla="*/ 165158 h 203034"/>
                        <a:gd name="connsiteX455" fmla="*/ 37264 w 163204"/>
                        <a:gd name="connsiteY455" fmla="*/ 165567 h 203034"/>
                        <a:gd name="connsiteX456" fmla="*/ 39306 w 163204"/>
                        <a:gd name="connsiteY456" fmla="*/ 163523 h 203034"/>
                        <a:gd name="connsiteX457" fmla="*/ 36991 w 163204"/>
                        <a:gd name="connsiteY457" fmla="*/ 164477 h 203034"/>
                        <a:gd name="connsiteX458" fmla="*/ 40533 w 163204"/>
                        <a:gd name="connsiteY458" fmla="*/ 162297 h 203034"/>
                        <a:gd name="connsiteX459" fmla="*/ 42712 w 163204"/>
                        <a:gd name="connsiteY459" fmla="*/ 162978 h 203034"/>
                        <a:gd name="connsiteX460" fmla="*/ 49117 w 163204"/>
                        <a:gd name="connsiteY460" fmla="*/ 158754 h 203034"/>
                        <a:gd name="connsiteX461" fmla="*/ 55520 w 163204"/>
                        <a:gd name="connsiteY461" fmla="*/ 156711 h 203034"/>
                        <a:gd name="connsiteX462" fmla="*/ 53613 w 163204"/>
                        <a:gd name="connsiteY462" fmla="*/ 157528 h 203034"/>
                        <a:gd name="connsiteX463" fmla="*/ 54838 w 163204"/>
                        <a:gd name="connsiteY463" fmla="*/ 159027 h 203034"/>
                        <a:gd name="connsiteX464" fmla="*/ 54158 w 163204"/>
                        <a:gd name="connsiteY464" fmla="*/ 158754 h 203034"/>
                        <a:gd name="connsiteX465" fmla="*/ 52931 w 163204"/>
                        <a:gd name="connsiteY465" fmla="*/ 160662 h 203034"/>
                        <a:gd name="connsiteX466" fmla="*/ 55793 w 163204"/>
                        <a:gd name="connsiteY466" fmla="*/ 160662 h 203034"/>
                        <a:gd name="connsiteX467" fmla="*/ 55111 w 163204"/>
                        <a:gd name="connsiteY467" fmla="*/ 161343 h 203034"/>
                        <a:gd name="connsiteX468" fmla="*/ 59335 w 163204"/>
                        <a:gd name="connsiteY468" fmla="*/ 161343 h 203034"/>
                        <a:gd name="connsiteX469" fmla="*/ 58654 w 163204"/>
                        <a:gd name="connsiteY469" fmla="*/ 160662 h 203034"/>
                        <a:gd name="connsiteX470" fmla="*/ 71325 w 163204"/>
                        <a:gd name="connsiteY470" fmla="*/ 154940 h 203034"/>
                        <a:gd name="connsiteX471" fmla="*/ 81407 w 163204"/>
                        <a:gd name="connsiteY471" fmla="*/ 145811 h 203034"/>
                        <a:gd name="connsiteX472" fmla="*/ 82360 w 163204"/>
                        <a:gd name="connsiteY472" fmla="*/ 149353 h 203034"/>
                        <a:gd name="connsiteX473" fmla="*/ 79500 w 163204"/>
                        <a:gd name="connsiteY473" fmla="*/ 152215 h 203034"/>
                        <a:gd name="connsiteX474" fmla="*/ 77728 w 163204"/>
                        <a:gd name="connsiteY474" fmla="*/ 150988 h 203034"/>
                        <a:gd name="connsiteX475" fmla="*/ 78410 w 163204"/>
                        <a:gd name="connsiteY475" fmla="*/ 153986 h 203034"/>
                        <a:gd name="connsiteX476" fmla="*/ 86857 w 163204"/>
                        <a:gd name="connsiteY476" fmla="*/ 145947 h 203034"/>
                        <a:gd name="connsiteX477" fmla="*/ 87128 w 163204"/>
                        <a:gd name="connsiteY477" fmla="*/ 146356 h 203034"/>
                        <a:gd name="connsiteX478" fmla="*/ 88763 w 163204"/>
                        <a:gd name="connsiteY478" fmla="*/ 144585 h 203034"/>
                        <a:gd name="connsiteX479" fmla="*/ 88629 w 163204"/>
                        <a:gd name="connsiteY479" fmla="*/ 142950 h 203034"/>
                        <a:gd name="connsiteX480" fmla="*/ 88356 w 163204"/>
                        <a:gd name="connsiteY480" fmla="*/ 143222 h 203034"/>
                        <a:gd name="connsiteX481" fmla="*/ 93941 w 163204"/>
                        <a:gd name="connsiteY481" fmla="*/ 140089 h 203034"/>
                        <a:gd name="connsiteX482" fmla="*/ 94623 w 163204"/>
                        <a:gd name="connsiteY482" fmla="*/ 138318 h 203034"/>
                        <a:gd name="connsiteX483" fmla="*/ 99118 w 163204"/>
                        <a:gd name="connsiteY483" fmla="*/ 139952 h 203034"/>
                        <a:gd name="connsiteX484" fmla="*/ 104159 w 163204"/>
                        <a:gd name="connsiteY484" fmla="*/ 133413 h 203034"/>
                        <a:gd name="connsiteX485" fmla="*/ 108247 w 163204"/>
                        <a:gd name="connsiteY485" fmla="*/ 133413 h 203034"/>
                        <a:gd name="connsiteX486" fmla="*/ 112063 w 163204"/>
                        <a:gd name="connsiteY486" fmla="*/ 126464 h 203034"/>
                        <a:gd name="connsiteX487" fmla="*/ 111653 w 163204"/>
                        <a:gd name="connsiteY487" fmla="*/ 127963 h 203034"/>
                        <a:gd name="connsiteX488" fmla="*/ 120101 w 163204"/>
                        <a:gd name="connsiteY488" fmla="*/ 118153 h 203034"/>
                        <a:gd name="connsiteX489" fmla="*/ 129230 w 163204"/>
                        <a:gd name="connsiteY489" fmla="*/ 116927 h 203034"/>
                        <a:gd name="connsiteX490" fmla="*/ 128957 w 163204"/>
                        <a:gd name="connsiteY490" fmla="*/ 114747 h 203034"/>
                        <a:gd name="connsiteX491" fmla="*/ 129773 w 163204"/>
                        <a:gd name="connsiteY491" fmla="*/ 113385 h 203034"/>
                        <a:gd name="connsiteX492" fmla="*/ 126913 w 163204"/>
                        <a:gd name="connsiteY492" fmla="*/ 114202 h 203034"/>
                        <a:gd name="connsiteX493" fmla="*/ 126367 w 163204"/>
                        <a:gd name="connsiteY493" fmla="*/ 106163 h 203034"/>
                        <a:gd name="connsiteX494" fmla="*/ 127595 w 163204"/>
                        <a:gd name="connsiteY494" fmla="*/ 106709 h 203034"/>
                        <a:gd name="connsiteX495" fmla="*/ 126231 w 163204"/>
                        <a:gd name="connsiteY495" fmla="*/ 109025 h 203034"/>
                        <a:gd name="connsiteX496" fmla="*/ 126776 w 163204"/>
                        <a:gd name="connsiteY496" fmla="*/ 111068 h 203034"/>
                        <a:gd name="connsiteX497" fmla="*/ 131408 w 163204"/>
                        <a:gd name="connsiteY497" fmla="*/ 107935 h 203034"/>
                        <a:gd name="connsiteX498" fmla="*/ 131137 w 163204"/>
                        <a:gd name="connsiteY498" fmla="*/ 106027 h 203034"/>
                        <a:gd name="connsiteX499" fmla="*/ 132227 w 163204"/>
                        <a:gd name="connsiteY499" fmla="*/ 106027 h 203034"/>
                        <a:gd name="connsiteX500" fmla="*/ 131545 w 163204"/>
                        <a:gd name="connsiteY500" fmla="*/ 104665 h 203034"/>
                        <a:gd name="connsiteX501" fmla="*/ 133998 w 163204"/>
                        <a:gd name="connsiteY501" fmla="*/ 107117 h 203034"/>
                        <a:gd name="connsiteX502" fmla="*/ 135087 w 163204"/>
                        <a:gd name="connsiteY502" fmla="*/ 113657 h 203034"/>
                        <a:gd name="connsiteX503" fmla="*/ 135496 w 163204"/>
                        <a:gd name="connsiteY503" fmla="*/ 105619 h 203034"/>
                        <a:gd name="connsiteX504" fmla="*/ 136315 w 163204"/>
                        <a:gd name="connsiteY504" fmla="*/ 105619 h 203034"/>
                        <a:gd name="connsiteX505" fmla="*/ 134543 w 163204"/>
                        <a:gd name="connsiteY505" fmla="*/ 102485 h 203034"/>
                        <a:gd name="connsiteX506" fmla="*/ 135633 w 163204"/>
                        <a:gd name="connsiteY506" fmla="*/ 101395 h 203034"/>
                        <a:gd name="connsiteX507" fmla="*/ 132772 w 163204"/>
                        <a:gd name="connsiteY507" fmla="*/ 94719 h 203034"/>
                        <a:gd name="connsiteX508" fmla="*/ 130455 w 163204"/>
                        <a:gd name="connsiteY508" fmla="*/ 104801 h 203034"/>
                        <a:gd name="connsiteX509" fmla="*/ 128957 w 163204"/>
                        <a:gd name="connsiteY509" fmla="*/ 99351 h 203034"/>
                        <a:gd name="connsiteX510" fmla="*/ 130319 w 163204"/>
                        <a:gd name="connsiteY510" fmla="*/ 99760 h 203034"/>
                        <a:gd name="connsiteX511" fmla="*/ 130319 w 163204"/>
                        <a:gd name="connsiteY511" fmla="*/ 93765 h 203034"/>
                        <a:gd name="connsiteX512" fmla="*/ 130865 w 163204"/>
                        <a:gd name="connsiteY512" fmla="*/ 95264 h 203034"/>
                        <a:gd name="connsiteX513" fmla="*/ 131408 w 163204"/>
                        <a:gd name="connsiteY513" fmla="*/ 88043 h 203034"/>
                        <a:gd name="connsiteX514" fmla="*/ 131408 w 163204"/>
                        <a:gd name="connsiteY514" fmla="*/ 89950 h 203034"/>
                        <a:gd name="connsiteX515" fmla="*/ 131272 w 163204"/>
                        <a:gd name="connsiteY515" fmla="*/ 85045 h 203034"/>
                        <a:gd name="connsiteX516" fmla="*/ 128820 w 163204"/>
                        <a:gd name="connsiteY516" fmla="*/ 82048 h 203034"/>
                        <a:gd name="connsiteX517" fmla="*/ 130455 w 163204"/>
                        <a:gd name="connsiteY517" fmla="*/ 80822 h 203034"/>
                        <a:gd name="connsiteX518" fmla="*/ 128275 w 163204"/>
                        <a:gd name="connsiteY518" fmla="*/ 76598 h 203034"/>
                        <a:gd name="connsiteX519" fmla="*/ 131272 w 163204"/>
                        <a:gd name="connsiteY519" fmla="*/ 78233 h 203034"/>
                        <a:gd name="connsiteX520" fmla="*/ 127595 w 163204"/>
                        <a:gd name="connsiteY520" fmla="*/ 70195 h 203034"/>
                        <a:gd name="connsiteX521" fmla="*/ 127186 w 163204"/>
                        <a:gd name="connsiteY521" fmla="*/ 71421 h 203034"/>
                        <a:gd name="connsiteX522" fmla="*/ 126640 w 163204"/>
                        <a:gd name="connsiteY522" fmla="*/ 69241 h 203034"/>
                        <a:gd name="connsiteX523" fmla="*/ 125687 w 163204"/>
                        <a:gd name="connsiteY523" fmla="*/ 69241 h 203034"/>
                        <a:gd name="connsiteX524" fmla="*/ 127322 w 163204"/>
                        <a:gd name="connsiteY524" fmla="*/ 68423 h 203034"/>
                        <a:gd name="connsiteX525" fmla="*/ 125278 w 163204"/>
                        <a:gd name="connsiteY525" fmla="*/ 64881 h 203034"/>
                        <a:gd name="connsiteX526" fmla="*/ 128548 w 163204"/>
                        <a:gd name="connsiteY526" fmla="*/ 69922 h 203034"/>
                        <a:gd name="connsiteX527" fmla="*/ 125142 w 163204"/>
                        <a:gd name="connsiteY527" fmla="*/ 59704 h 203034"/>
                        <a:gd name="connsiteX528" fmla="*/ 126096 w 163204"/>
                        <a:gd name="connsiteY528" fmla="*/ 58886 h 203034"/>
                        <a:gd name="connsiteX529" fmla="*/ 122825 w 163204"/>
                        <a:gd name="connsiteY529" fmla="*/ 58886 h 203034"/>
                        <a:gd name="connsiteX530" fmla="*/ 124052 w 163204"/>
                        <a:gd name="connsiteY530" fmla="*/ 63246 h 203034"/>
                        <a:gd name="connsiteX531" fmla="*/ 123098 w 163204"/>
                        <a:gd name="connsiteY531" fmla="*/ 63246 h 203034"/>
                        <a:gd name="connsiteX532" fmla="*/ 122825 w 163204"/>
                        <a:gd name="connsiteY532" fmla="*/ 61066 h 203034"/>
                        <a:gd name="connsiteX533" fmla="*/ 121326 w 163204"/>
                        <a:gd name="connsiteY533" fmla="*/ 61475 h 203034"/>
                        <a:gd name="connsiteX534" fmla="*/ 121326 w 163204"/>
                        <a:gd name="connsiteY534" fmla="*/ 57115 h 203034"/>
                        <a:gd name="connsiteX535" fmla="*/ 119691 w 163204"/>
                        <a:gd name="connsiteY535" fmla="*/ 60112 h 203034"/>
                        <a:gd name="connsiteX536" fmla="*/ 116831 w 163204"/>
                        <a:gd name="connsiteY536" fmla="*/ 55616 h 203034"/>
                        <a:gd name="connsiteX537" fmla="*/ 118193 w 163204"/>
                        <a:gd name="connsiteY537" fmla="*/ 55344 h 203034"/>
                        <a:gd name="connsiteX538" fmla="*/ 115469 w 163204"/>
                        <a:gd name="connsiteY538" fmla="*/ 54118 h 203034"/>
                        <a:gd name="connsiteX539" fmla="*/ 120101 w 163204"/>
                        <a:gd name="connsiteY539" fmla="*/ 53845 h 203034"/>
                        <a:gd name="connsiteX540" fmla="*/ 122690 w 163204"/>
                        <a:gd name="connsiteY540" fmla="*/ 57115 h 203034"/>
                        <a:gd name="connsiteX541" fmla="*/ 122417 w 163204"/>
                        <a:gd name="connsiteY541" fmla="*/ 54390 h 203034"/>
                        <a:gd name="connsiteX542" fmla="*/ 125278 w 163204"/>
                        <a:gd name="connsiteY542" fmla="*/ 55071 h 203034"/>
                        <a:gd name="connsiteX543" fmla="*/ 120646 w 163204"/>
                        <a:gd name="connsiteY543" fmla="*/ 50848 h 203034"/>
                        <a:gd name="connsiteX544" fmla="*/ 119964 w 163204"/>
                        <a:gd name="connsiteY544" fmla="*/ 51938 h 203034"/>
                        <a:gd name="connsiteX545" fmla="*/ 116831 w 163204"/>
                        <a:gd name="connsiteY545" fmla="*/ 49894 h 203034"/>
                        <a:gd name="connsiteX546" fmla="*/ 117647 w 163204"/>
                        <a:gd name="connsiteY546" fmla="*/ 49894 h 203034"/>
                        <a:gd name="connsiteX547" fmla="*/ 115741 w 163204"/>
                        <a:gd name="connsiteY547" fmla="*/ 47850 h 203034"/>
                        <a:gd name="connsiteX548" fmla="*/ 110019 w 163204"/>
                        <a:gd name="connsiteY548" fmla="*/ 48259 h 203034"/>
                        <a:gd name="connsiteX549" fmla="*/ 110835 w 163204"/>
                        <a:gd name="connsiteY549" fmla="*/ 47986 h 203034"/>
                        <a:gd name="connsiteX550" fmla="*/ 122690 w 163204"/>
                        <a:gd name="connsiteY550" fmla="*/ 44853 h 203034"/>
                        <a:gd name="connsiteX551" fmla="*/ 113152 w 163204"/>
                        <a:gd name="connsiteY551" fmla="*/ 31773 h 203034"/>
                        <a:gd name="connsiteX552" fmla="*/ 117784 w 163204"/>
                        <a:gd name="connsiteY552" fmla="*/ 32454 h 203034"/>
                        <a:gd name="connsiteX553" fmla="*/ 119284 w 163204"/>
                        <a:gd name="connsiteY553" fmla="*/ 34771 h 203034"/>
                        <a:gd name="connsiteX554" fmla="*/ 115741 w 163204"/>
                        <a:gd name="connsiteY554" fmla="*/ 33817 h 203034"/>
                        <a:gd name="connsiteX555" fmla="*/ 124052 w 163204"/>
                        <a:gd name="connsiteY555" fmla="*/ 41447 h 203034"/>
                        <a:gd name="connsiteX556" fmla="*/ 119555 w 163204"/>
                        <a:gd name="connsiteY556" fmla="*/ 33681 h 203034"/>
                        <a:gd name="connsiteX557" fmla="*/ 122008 w 163204"/>
                        <a:gd name="connsiteY557" fmla="*/ 35861 h 203034"/>
                        <a:gd name="connsiteX558" fmla="*/ 116694 w 163204"/>
                        <a:gd name="connsiteY558" fmla="*/ 28640 h 203034"/>
                        <a:gd name="connsiteX559" fmla="*/ 115741 w 163204"/>
                        <a:gd name="connsiteY559" fmla="*/ 28640 h 203034"/>
                        <a:gd name="connsiteX560" fmla="*/ 118057 w 163204"/>
                        <a:gd name="connsiteY560" fmla="*/ 31637 h 203034"/>
                        <a:gd name="connsiteX561" fmla="*/ 112472 w 163204"/>
                        <a:gd name="connsiteY561" fmla="*/ 29730 h 203034"/>
                        <a:gd name="connsiteX562" fmla="*/ 112743 w 163204"/>
                        <a:gd name="connsiteY562" fmla="*/ 30138 h 203034"/>
                        <a:gd name="connsiteX563" fmla="*/ 111653 w 163204"/>
                        <a:gd name="connsiteY563" fmla="*/ 29866 h 203034"/>
                        <a:gd name="connsiteX564" fmla="*/ 110428 w 163204"/>
                        <a:gd name="connsiteY564" fmla="*/ 28367 h 203034"/>
                        <a:gd name="connsiteX565" fmla="*/ 8243 w 163204"/>
                        <a:gd name="connsiteY565" fmla="*/ 122786 h 203034"/>
                        <a:gd name="connsiteX566" fmla="*/ 7698 w 163204"/>
                        <a:gd name="connsiteY566" fmla="*/ 122377 h 203034"/>
                        <a:gd name="connsiteX567" fmla="*/ 8243 w 163204"/>
                        <a:gd name="connsiteY567" fmla="*/ 122786 h 203034"/>
                        <a:gd name="connsiteX568" fmla="*/ 143127 w 163204"/>
                        <a:gd name="connsiteY568" fmla="*/ 71693 h 203034"/>
                        <a:gd name="connsiteX569" fmla="*/ 139721 w 163204"/>
                        <a:gd name="connsiteY569" fmla="*/ 60385 h 203034"/>
                        <a:gd name="connsiteX570" fmla="*/ 134815 w 163204"/>
                        <a:gd name="connsiteY570" fmla="*/ 63110 h 203034"/>
                        <a:gd name="connsiteX571" fmla="*/ 134271 w 163204"/>
                        <a:gd name="connsiteY571" fmla="*/ 62565 h 203034"/>
                        <a:gd name="connsiteX572" fmla="*/ 136449 w 163204"/>
                        <a:gd name="connsiteY572" fmla="*/ 68015 h 203034"/>
                        <a:gd name="connsiteX573" fmla="*/ 144216 w 163204"/>
                        <a:gd name="connsiteY573" fmla="*/ 73873 h 203034"/>
                        <a:gd name="connsiteX574" fmla="*/ 143671 w 163204"/>
                        <a:gd name="connsiteY574" fmla="*/ 70876 h 203034"/>
                        <a:gd name="connsiteX575" fmla="*/ 143127 w 163204"/>
                        <a:gd name="connsiteY575" fmla="*/ 71557 h 203034"/>
                        <a:gd name="connsiteX576" fmla="*/ 138630 w 163204"/>
                        <a:gd name="connsiteY576" fmla="*/ 75508 h 203034"/>
                        <a:gd name="connsiteX577" fmla="*/ 139992 w 163204"/>
                        <a:gd name="connsiteY577" fmla="*/ 77143 h 203034"/>
                        <a:gd name="connsiteX578" fmla="*/ 139312 w 163204"/>
                        <a:gd name="connsiteY578" fmla="*/ 75099 h 203034"/>
                        <a:gd name="connsiteX579" fmla="*/ 138630 w 163204"/>
                        <a:gd name="connsiteY579" fmla="*/ 75508 h 203034"/>
                        <a:gd name="connsiteX580" fmla="*/ 140537 w 163204"/>
                        <a:gd name="connsiteY580" fmla="*/ 77007 h 203034"/>
                        <a:gd name="connsiteX581" fmla="*/ 140537 w 163204"/>
                        <a:gd name="connsiteY581" fmla="*/ 76462 h 203034"/>
                        <a:gd name="connsiteX582" fmla="*/ 140537 w 163204"/>
                        <a:gd name="connsiteY582" fmla="*/ 77007 h 203034"/>
                        <a:gd name="connsiteX583" fmla="*/ 123098 w 163204"/>
                        <a:gd name="connsiteY583" fmla="*/ 40357 h 203034"/>
                        <a:gd name="connsiteX584" fmla="*/ 123234 w 163204"/>
                        <a:gd name="connsiteY584" fmla="*/ 40357 h 203034"/>
                        <a:gd name="connsiteX585" fmla="*/ 122417 w 163204"/>
                        <a:gd name="connsiteY585" fmla="*/ 39267 h 203034"/>
                        <a:gd name="connsiteX586" fmla="*/ 123098 w 163204"/>
                        <a:gd name="connsiteY586" fmla="*/ 40357 h 203034"/>
                        <a:gd name="connsiteX587" fmla="*/ 124189 w 163204"/>
                        <a:gd name="connsiteY587" fmla="*/ 44717 h 203034"/>
                        <a:gd name="connsiteX588" fmla="*/ 125414 w 163204"/>
                        <a:gd name="connsiteY588" fmla="*/ 44444 h 203034"/>
                        <a:gd name="connsiteX589" fmla="*/ 124732 w 163204"/>
                        <a:gd name="connsiteY589" fmla="*/ 43218 h 203034"/>
                        <a:gd name="connsiteX590" fmla="*/ 124189 w 163204"/>
                        <a:gd name="connsiteY590" fmla="*/ 44717 h 203034"/>
                        <a:gd name="connsiteX591" fmla="*/ 128002 w 163204"/>
                        <a:gd name="connsiteY591" fmla="*/ 58205 h 203034"/>
                        <a:gd name="connsiteX592" fmla="*/ 132636 w 163204"/>
                        <a:gd name="connsiteY592" fmla="*/ 60112 h 203034"/>
                        <a:gd name="connsiteX593" fmla="*/ 132636 w 163204"/>
                        <a:gd name="connsiteY593" fmla="*/ 58750 h 203034"/>
                        <a:gd name="connsiteX594" fmla="*/ 131545 w 163204"/>
                        <a:gd name="connsiteY594" fmla="*/ 56570 h 203034"/>
                        <a:gd name="connsiteX595" fmla="*/ 130728 w 163204"/>
                        <a:gd name="connsiteY595" fmla="*/ 56570 h 203034"/>
                        <a:gd name="connsiteX596" fmla="*/ 129773 w 163204"/>
                        <a:gd name="connsiteY596" fmla="*/ 58341 h 203034"/>
                        <a:gd name="connsiteX597" fmla="*/ 126776 w 163204"/>
                        <a:gd name="connsiteY597" fmla="*/ 55208 h 203034"/>
                        <a:gd name="connsiteX598" fmla="*/ 127866 w 163204"/>
                        <a:gd name="connsiteY598" fmla="*/ 58341 h 203034"/>
                        <a:gd name="connsiteX599" fmla="*/ 36309 w 163204"/>
                        <a:gd name="connsiteY599" fmla="*/ 178101 h 203034"/>
                        <a:gd name="connsiteX600" fmla="*/ 35629 w 163204"/>
                        <a:gd name="connsiteY600" fmla="*/ 177420 h 203034"/>
                        <a:gd name="connsiteX601" fmla="*/ 36855 w 163204"/>
                        <a:gd name="connsiteY601" fmla="*/ 176058 h 203034"/>
                        <a:gd name="connsiteX602" fmla="*/ 44212 w 163204"/>
                        <a:gd name="connsiteY602" fmla="*/ 173742 h 203034"/>
                        <a:gd name="connsiteX603" fmla="*/ 47482 w 163204"/>
                        <a:gd name="connsiteY603" fmla="*/ 175104 h 203034"/>
                        <a:gd name="connsiteX604" fmla="*/ 45847 w 163204"/>
                        <a:gd name="connsiteY604" fmla="*/ 175513 h 203034"/>
                        <a:gd name="connsiteX605" fmla="*/ 36309 w 163204"/>
                        <a:gd name="connsiteY605" fmla="*/ 178238 h 203034"/>
                        <a:gd name="connsiteX606" fmla="*/ 69008 w 163204"/>
                        <a:gd name="connsiteY606" fmla="*/ 167474 h 203034"/>
                        <a:gd name="connsiteX607" fmla="*/ 68736 w 163204"/>
                        <a:gd name="connsiteY607" fmla="*/ 168019 h 203034"/>
                        <a:gd name="connsiteX608" fmla="*/ 81407 w 163204"/>
                        <a:gd name="connsiteY608" fmla="*/ 157937 h 203034"/>
                        <a:gd name="connsiteX609" fmla="*/ 75412 w 163204"/>
                        <a:gd name="connsiteY609" fmla="*/ 157937 h 203034"/>
                        <a:gd name="connsiteX610" fmla="*/ 76093 w 163204"/>
                        <a:gd name="connsiteY610" fmla="*/ 156166 h 203034"/>
                        <a:gd name="connsiteX611" fmla="*/ 77319 w 163204"/>
                        <a:gd name="connsiteY611" fmla="*/ 156711 h 203034"/>
                        <a:gd name="connsiteX612" fmla="*/ 78818 w 163204"/>
                        <a:gd name="connsiteY612" fmla="*/ 154531 h 203034"/>
                        <a:gd name="connsiteX613" fmla="*/ 74731 w 163204"/>
                        <a:gd name="connsiteY613" fmla="*/ 154940 h 203034"/>
                        <a:gd name="connsiteX614" fmla="*/ 71052 w 163204"/>
                        <a:gd name="connsiteY614" fmla="*/ 159572 h 203034"/>
                        <a:gd name="connsiteX615" fmla="*/ 74322 w 163204"/>
                        <a:gd name="connsiteY615" fmla="*/ 159027 h 203034"/>
                        <a:gd name="connsiteX616" fmla="*/ 68192 w 163204"/>
                        <a:gd name="connsiteY616" fmla="*/ 162161 h 203034"/>
                        <a:gd name="connsiteX617" fmla="*/ 71325 w 163204"/>
                        <a:gd name="connsiteY617" fmla="*/ 161071 h 203034"/>
                        <a:gd name="connsiteX618" fmla="*/ 71325 w 163204"/>
                        <a:gd name="connsiteY618" fmla="*/ 163387 h 203034"/>
                        <a:gd name="connsiteX619" fmla="*/ 63422 w 163204"/>
                        <a:gd name="connsiteY619" fmla="*/ 166520 h 203034"/>
                        <a:gd name="connsiteX620" fmla="*/ 62469 w 163204"/>
                        <a:gd name="connsiteY620" fmla="*/ 165158 h 203034"/>
                        <a:gd name="connsiteX621" fmla="*/ 59335 w 163204"/>
                        <a:gd name="connsiteY621" fmla="*/ 167610 h 203034"/>
                        <a:gd name="connsiteX622" fmla="*/ 60288 w 163204"/>
                        <a:gd name="connsiteY622" fmla="*/ 165022 h 203034"/>
                        <a:gd name="connsiteX623" fmla="*/ 57428 w 163204"/>
                        <a:gd name="connsiteY623" fmla="*/ 164477 h 203034"/>
                        <a:gd name="connsiteX624" fmla="*/ 53613 w 163204"/>
                        <a:gd name="connsiteY624" fmla="*/ 166793 h 203034"/>
                        <a:gd name="connsiteX625" fmla="*/ 51978 w 163204"/>
                        <a:gd name="connsiteY625" fmla="*/ 165703 h 203034"/>
                        <a:gd name="connsiteX626" fmla="*/ 50752 w 163204"/>
                        <a:gd name="connsiteY626" fmla="*/ 170199 h 203034"/>
                        <a:gd name="connsiteX627" fmla="*/ 54838 w 163204"/>
                        <a:gd name="connsiteY627" fmla="*/ 166657 h 203034"/>
                        <a:gd name="connsiteX628" fmla="*/ 51978 w 163204"/>
                        <a:gd name="connsiteY628" fmla="*/ 170880 h 203034"/>
                        <a:gd name="connsiteX629" fmla="*/ 53885 w 163204"/>
                        <a:gd name="connsiteY629" fmla="*/ 170472 h 203034"/>
                        <a:gd name="connsiteX630" fmla="*/ 52250 w 163204"/>
                        <a:gd name="connsiteY630" fmla="*/ 172379 h 203034"/>
                        <a:gd name="connsiteX631" fmla="*/ 51705 w 163204"/>
                        <a:gd name="connsiteY631" fmla="*/ 173469 h 203034"/>
                        <a:gd name="connsiteX632" fmla="*/ 56610 w 163204"/>
                        <a:gd name="connsiteY632" fmla="*/ 172243 h 203034"/>
                        <a:gd name="connsiteX633" fmla="*/ 56610 w 163204"/>
                        <a:gd name="connsiteY633" fmla="*/ 173060 h 203034"/>
                        <a:gd name="connsiteX634" fmla="*/ 59199 w 163204"/>
                        <a:gd name="connsiteY634" fmla="*/ 171562 h 203034"/>
                        <a:gd name="connsiteX635" fmla="*/ 63695 w 163204"/>
                        <a:gd name="connsiteY635" fmla="*/ 169518 h 203034"/>
                        <a:gd name="connsiteX636" fmla="*/ 63149 w 163204"/>
                        <a:gd name="connsiteY636" fmla="*/ 170472 h 203034"/>
                        <a:gd name="connsiteX637" fmla="*/ 68872 w 163204"/>
                        <a:gd name="connsiteY637" fmla="*/ 167610 h 203034"/>
                        <a:gd name="connsiteX638" fmla="*/ 140674 w 163204"/>
                        <a:gd name="connsiteY638" fmla="*/ 114202 h 203034"/>
                        <a:gd name="connsiteX639" fmla="*/ 130865 w 163204"/>
                        <a:gd name="connsiteY639" fmla="*/ 121832 h 203034"/>
                        <a:gd name="connsiteX640" fmla="*/ 130865 w 163204"/>
                        <a:gd name="connsiteY640" fmla="*/ 121287 h 203034"/>
                        <a:gd name="connsiteX641" fmla="*/ 123643 w 163204"/>
                        <a:gd name="connsiteY641" fmla="*/ 130688 h 203034"/>
                        <a:gd name="connsiteX642" fmla="*/ 124189 w 163204"/>
                        <a:gd name="connsiteY642" fmla="*/ 124965 h 203034"/>
                        <a:gd name="connsiteX643" fmla="*/ 123234 w 163204"/>
                        <a:gd name="connsiteY643" fmla="*/ 127282 h 203034"/>
                        <a:gd name="connsiteX644" fmla="*/ 120237 w 163204"/>
                        <a:gd name="connsiteY644" fmla="*/ 129053 h 203034"/>
                        <a:gd name="connsiteX645" fmla="*/ 119964 w 163204"/>
                        <a:gd name="connsiteY645" fmla="*/ 126737 h 203034"/>
                        <a:gd name="connsiteX646" fmla="*/ 122554 w 163204"/>
                        <a:gd name="connsiteY646" fmla="*/ 124420 h 203034"/>
                        <a:gd name="connsiteX647" fmla="*/ 127458 w 163204"/>
                        <a:gd name="connsiteY647" fmla="*/ 121287 h 203034"/>
                        <a:gd name="connsiteX648" fmla="*/ 123507 w 163204"/>
                        <a:gd name="connsiteY648" fmla="*/ 121696 h 203034"/>
                        <a:gd name="connsiteX649" fmla="*/ 121054 w 163204"/>
                        <a:gd name="connsiteY649" fmla="*/ 124557 h 203034"/>
                        <a:gd name="connsiteX650" fmla="*/ 120237 w 163204"/>
                        <a:gd name="connsiteY650" fmla="*/ 121559 h 203034"/>
                        <a:gd name="connsiteX651" fmla="*/ 118602 w 163204"/>
                        <a:gd name="connsiteY651" fmla="*/ 124012 h 203034"/>
                        <a:gd name="connsiteX652" fmla="*/ 118057 w 163204"/>
                        <a:gd name="connsiteY652" fmla="*/ 121014 h 203034"/>
                        <a:gd name="connsiteX653" fmla="*/ 116013 w 163204"/>
                        <a:gd name="connsiteY653" fmla="*/ 124829 h 203034"/>
                        <a:gd name="connsiteX654" fmla="*/ 115605 w 163204"/>
                        <a:gd name="connsiteY654" fmla="*/ 124557 h 203034"/>
                        <a:gd name="connsiteX655" fmla="*/ 113697 w 163204"/>
                        <a:gd name="connsiteY655" fmla="*/ 127827 h 203034"/>
                        <a:gd name="connsiteX656" fmla="*/ 115469 w 163204"/>
                        <a:gd name="connsiteY656" fmla="*/ 127554 h 203034"/>
                        <a:gd name="connsiteX657" fmla="*/ 116422 w 163204"/>
                        <a:gd name="connsiteY657" fmla="*/ 124693 h 203034"/>
                        <a:gd name="connsiteX658" fmla="*/ 116967 w 163204"/>
                        <a:gd name="connsiteY658" fmla="*/ 126464 h 203034"/>
                        <a:gd name="connsiteX659" fmla="*/ 120101 w 163204"/>
                        <a:gd name="connsiteY659" fmla="*/ 124965 h 203034"/>
                        <a:gd name="connsiteX660" fmla="*/ 118329 w 163204"/>
                        <a:gd name="connsiteY660" fmla="*/ 126328 h 203034"/>
                        <a:gd name="connsiteX661" fmla="*/ 118875 w 163204"/>
                        <a:gd name="connsiteY661" fmla="*/ 129189 h 203034"/>
                        <a:gd name="connsiteX662" fmla="*/ 115878 w 163204"/>
                        <a:gd name="connsiteY662" fmla="*/ 132186 h 203034"/>
                        <a:gd name="connsiteX663" fmla="*/ 115469 w 163204"/>
                        <a:gd name="connsiteY663" fmla="*/ 134911 h 203034"/>
                        <a:gd name="connsiteX664" fmla="*/ 106749 w 163204"/>
                        <a:gd name="connsiteY664" fmla="*/ 139680 h 203034"/>
                        <a:gd name="connsiteX665" fmla="*/ 105659 w 163204"/>
                        <a:gd name="connsiteY665" fmla="*/ 141451 h 203034"/>
                        <a:gd name="connsiteX666" fmla="*/ 108247 w 163204"/>
                        <a:gd name="connsiteY666" fmla="*/ 140906 h 203034"/>
                        <a:gd name="connsiteX667" fmla="*/ 105930 w 163204"/>
                        <a:gd name="connsiteY667" fmla="*/ 142814 h 203034"/>
                        <a:gd name="connsiteX668" fmla="*/ 105930 w 163204"/>
                        <a:gd name="connsiteY668" fmla="*/ 142269 h 203034"/>
                        <a:gd name="connsiteX669" fmla="*/ 103752 w 163204"/>
                        <a:gd name="connsiteY669" fmla="*/ 144449 h 203034"/>
                        <a:gd name="connsiteX670" fmla="*/ 104841 w 163204"/>
                        <a:gd name="connsiteY670" fmla="*/ 141315 h 203034"/>
                        <a:gd name="connsiteX671" fmla="*/ 102117 w 163204"/>
                        <a:gd name="connsiteY671" fmla="*/ 142405 h 203034"/>
                        <a:gd name="connsiteX672" fmla="*/ 102253 w 163204"/>
                        <a:gd name="connsiteY672" fmla="*/ 141724 h 203034"/>
                        <a:gd name="connsiteX673" fmla="*/ 100482 w 163204"/>
                        <a:gd name="connsiteY673" fmla="*/ 145266 h 203034"/>
                        <a:gd name="connsiteX674" fmla="*/ 104296 w 163204"/>
                        <a:gd name="connsiteY674" fmla="*/ 146629 h 203034"/>
                        <a:gd name="connsiteX675" fmla="*/ 97483 w 163204"/>
                        <a:gd name="connsiteY675" fmla="*/ 151670 h 203034"/>
                        <a:gd name="connsiteX676" fmla="*/ 97756 w 163204"/>
                        <a:gd name="connsiteY676" fmla="*/ 149762 h 203034"/>
                        <a:gd name="connsiteX677" fmla="*/ 94759 w 163204"/>
                        <a:gd name="connsiteY677" fmla="*/ 150307 h 203034"/>
                        <a:gd name="connsiteX678" fmla="*/ 90944 w 163204"/>
                        <a:gd name="connsiteY678" fmla="*/ 155076 h 203034"/>
                        <a:gd name="connsiteX679" fmla="*/ 91353 w 163204"/>
                        <a:gd name="connsiteY679" fmla="*/ 153713 h 203034"/>
                        <a:gd name="connsiteX680" fmla="*/ 87401 w 163204"/>
                        <a:gd name="connsiteY680" fmla="*/ 154803 h 203034"/>
                        <a:gd name="connsiteX681" fmla="*/ 85766 w 163204"/>
                        <a:gd name="connsiteY681" fmla="*/ 156438 h 203034"/>
                        <a:gd name="connsiteX682" fmla="*/ 85494 w 163204"/>
                        <a:gd name="connsiteY682" fmla="*/ 158754 h 203034"/>
                        <a:gd name="connsiteX683" fmla="*/ 85494 w 163204"/>
                        <a:gd name="connsiteY683" fmla="*/ 159027 h 203034"/>
                        <a:gd name="connsiteX684" fmla="*/ 94214 w 163204"/>
                        <a:gd name="connsiteY684" fmla="*/ 154940 h 203034"/>
                        <a:gd name="connsiteX685" fmla="*/ 94214 w 163204"/>
                        <a:gd name="connsiteY685" fmla="*/ 155757 h 203034"/>
                        <a:gd name="connsiteX686" fmla="*/ 102117 w 163204"/>
                        <a:gd name="connsiteY686" fmla="*/ 151261 h 203034"/>
                        <a:gd name="connsiteX687" fmla="*/ 103479 w 163204"/>
                        <a:gd name="connsiteY687" fmla="*/ 152351 h 203034"/>
                        <a:gd name="connsiteX688" fmla="*/ 105114 w 163204"/>
                        <a:gd name="connsiteY688" fmla="*/ 150035 h 203034"/>
                        <a:gd name="connsiteX689" fmla="*/ 105114 w 163204"/>
                        <a:gd name="connsiteY689" fmla="*/ 150852 h 203034"/>
                        <a:gd name="connsiteX690" fmla="*/ 108520 w 163204"/>
                        <a:gd name="connsiteY690" fmla="*/ 148263 h 203034"/>
                        <a:gd name="connsiteX691" fmla="*/ 108520 w 163204"/>
                        <a:gd name="connsiteY691" fmla="*/ 148536 h 203034"/>
                        <a:gd name="connsiteX692" fmla="*/ 111108 w 163204"/>
                        <a:gd name="connsiteY692" fmla="*/ 143222 h 203034"/>
                        <a:gd name="connsiteX693" fmla="*/ 110835 w 163204"/>
                        <a:gd name="connsiteY693" fmla="*/ 141860 h 203034"/>
                        <a:gd name="connsiteX694" fmla="*/ 112063 w 163204"/>
                        <a:gd name="connsiteY694" fmla="*/ 140634 h 203034"/>
                        <a:gd name="connsiteX695" fmla="*/ 112063 w 163204"/>
                        <a:gd name="connsiteY695" fmla="*/ 140634 h 203034"/>
                        <a:gd name="connsiteX696" fmla="*/ 112063 w 163204"/>
                        <a:gd name="connsiteY696" fmla="*/ 140634 h 203034"/>
                        <a:gd name="connsiteX697" fmla="*/ 115332 w 163204"/>
                        <a:gd name="connsiteY697" fmla="*/ 139952 h 203034"/>
                        <a:gd name="connsiteX698" fmla="*/ 112199 w 163204"/>
                        <a:gd name="connsiteY698" fmla="*/ 142405 h 203034"/>
                        <a:gd name="connsiteX699" fmla="*/ 115469 w 163204"/>
                        <a:gd name="connsiteY699" fmla="*/ 143495 h 203034"/>
                        <a:gd name="connsiteX700" fmla="*/ 115878 w 163204"/>
                        <a:gd name="connsiteY700" fmla="*/ 144312 h 203034"/>
                        <a:gd name="connsiteX701" fmla="*/ 116422 w 163204"/>
                        <a:gd name="connsiteY701" fmla="*/ 142132 h 203034"/>
                        <a:gd name="connsiteX702" fmla="*/ 128957 w 163204"/>
                        <a:gd name="connsiteY702" fmla="*/ 131505 h 203034"/>
                        <a:gd name="connsiteX703" fmla="*/ 129366 w 163204"/>
                        <a:gd name="connsiteY703" fmla="*/ 133685 h 203034"/>
                        <a:gd name="connsiteX704" fmla="*/ 132636 w 163204"/>
                        <a:gd name="connsiteY704" fmla="*/ 127963 h 203034"/>
                        <a:gd name="connsiteX705" fmla="*/ 131681 w 163204"/>
                        <a:gd name="connsiteY705" fmla="*/ 130688 h 203034"/>
                        <a:gd name="connsiteX706" fmla="*/ 138630 w 163204"/>
                        <a:gd name="connsiteY706" fmla="*/ 116654 h 203034"/>
                        <a:gd name="connsiteX707" fmla="*/ 139856 w 163204"/>
                        <a:gd name="connsiteY707" fmla="*/ 116927 h 203034"/>
                        <a:gd name="connsiteX708" fmla="*/ 140810 w 163204"/>
                        <a:gd name="connsiteY708" fmla="*/ 113521 h 203034"/>
                        <a:gd name="connsiteX709" fmla="*/ 142309 w 163204"/>
                        <a:gd name="connsiteY709" fmla="*/ 103302 h 203034"/>
                        <a:gd name="connsiteX710" fmla="*/ 142581 w 163204"/>
                        <a:gd name="connsiteY710" fmla="*/ 100032 h 203034"/>
                        <a:gd name="connsiteX711" fmla="*/ 142581 w 163204"/>
                        <a:gd name="connsiteY711" fmla="*/ 100305 h 203034"/>
                        <a:gd name="connsiteX712" fmla="*/ 142036 w 163204"/>
                        <a:gd name="connsiteY712" fmla="*/ 97035 h 203034"/>
                        <a:gd name="connsiteX713" fmla="*/ 139448 w 163204"/>
                        <a:gd name="connsiteY713" fmla="*/ 97035 h 203034"/>
                        <a:gd name="connsiteX714" fmla="*/ 140810 w 163204"/>
                        <a:gd name="connsiteY714" fmla="*/ 97580 h 203034"/>
                        <a:gd name="connsiteX715" fmla="*/ 140947 w 163204"/>
                        <a:gd name="connsiteY715" fmla="*/ 92948 h 203034"/>
                        <a:gd name="connsiteX716" fmla="*/ 139448 w 163204"/>
                        <a:gd name="connsiteY716" fmla="*/ 96218 h 203034"/>
                        <a:gd name="connsiteX717" fmla="*/ 138766 w 163204"/>
                        <a:gd name="connsiteY717" fmla="*/ 91994 h 203034"/>
                        <a:gd name="connsiteX718" fmla="*/ 141763 w 163204"/>
                        <a:gd name="connsiteY718" fmla="*/ 89814 h 203034"/>
                        <a:gd name="connsiteX719" fmla="*/ 141219 w 163204"/>
                        <a:gd name="connsiteY719" fmla="*/ 84909 h 203034"/>
                        <a:gd name="connsiteX720" fmla="*/ 139175 w 163204"/>
                        <a:gd name="connsiteY720" fmla="*/ 86544 h 203034"/>
                        <a:gd name="connsiteX721" fmla="*/ 139175 w 163204"/>
                        <a:gd name="connsiteY721" fmla="*/ 82866 h 203034"/>
                        <a:gd name="connsiteX722" fmla="*/ 139992 w 163204"/>
                        <a:gd name="connsiteY722" fmla="*/ 84364 h 203034"/>
                        <a:gd name="connsiteX723" fmla="*/ 141219 w 163204"/>
                        <a:gd name="connsiteY723" fmla="*/ 81503 h 203034"/>
                        <a:gd name="connsiteX724" fmla="*/ 140810 w 163204"/>
                        <a:gd name="connsiteY724" fmla="*/ 80004 h 203034"/>
                        <a:gd name="connsiteX725" fmla="*/ 140401 w 163204"/>
                        <a:gd name="connsiteY725" fmla="*/ 80413 h 203034"/>
                        <a:gd name="connsiteX726" fmla="*/ 139175 w 163204"/>
                        <a:gd name="connsiteY726" fmla="*/ 78914 h 203034"/>
                        <a:gd name="connsiteX727" fmla="*/ 138084 w 163204"/>
                        <a:gd name="connsiteY727" fmla="*/ 80004 h 203034"/>
                        <a:gd name="connsiteX728" fmla="*/ 137950 w 163204"/>
                        <a:gd name="connsiteY728" fmla="*/ 77824 h 203034"/>
                        <a:gd name="connsiteX729" fmla="*/ 136722 w 163204"/>
                        <a:gd name="connsiteY729" fmla="*/ 79596 h 203034"/>
                        <a:gd name="connsiteX730" fmla="*/ 135906 w 163204"/>
                        <a:gd name="connsiteY730" fmla="*/ 77416 h 203034"/>
                        <a:gd name="connsiteX731" fmla="*/ 136859 w 163204"/>
                        <a:gd name="connsiteY731" fmla="*/ 84909 h 203034"/>
                        <a:gd name="connsiteX732" fmla="*/ 137950 w 163204"/>
                        <a:gd name="connsiteY732" fmla="*/ 83683 h 203034"/>
                        <a:gd name="connsiteX733" fmla="*/ 136042 w 163204"/>
                        <a:gd name="connsiteY733" fmla="*/ 89678 h 203034"/>
                        <a:gd name="connsiteX734" fmla="*/ 137540 w 163204"/>
                        <a:gd name="connsiteY734" fmla="*/ 95809 h 203034"/>
                        <a:gd name="connsiteX735" fmla="*/ 136042 w 163204"/>
                        <a:gd name="connsiteY735" fmla="*/ 99487 h 203034"/>
                        <a:gd name="connsiteX736" fmla="*/ 137950 w 163204"/>
                        <a:gd name="connsiteY736" fmla="*/ 104801 h 203034"/>
                        <a:gd name="connsiteX737" fmla="*/ 139039 w 163204"/>
                        <a:gd name="connsiteY737" fmla="*/ 100986 h 203034"/>
                        <a:gd name="connsiteX738" fmla="*/ 139039 w 163204"/>
                        <a:gd name="connsiteY738" fmla="*/ 103439 h 203034"/>
                        <a:gd name="connsiteX739" fmla="*/ 140265 w 163204"/>
                        <a:gd name="connsiteY739" fmla="*/ 102076 h 203034"/>
                        <a:gd name="connsiteX740" fmla="*/ 142309 w 163204"/>
                        <a:gd name="connsiteY740" fmla="*/ 102894 h 203034"/>
                        <a:gd name="connsiteX741" fmla="*/ 140401 w 163204"/>
                        <a:gd name="connsiteY741" fmla="*/ 42128 h 203034"/>
                        <a:gd name="connsiteX742" fmla="*/ 140401 w 163204"/>
                        <a:gd name="connsiteY742" fmla="*/ 42128 h 203034"/>
                        <a:gd name="connsiteX743" fmla="*/ 140401 w 163204"/>
                        <a:gd name="connsiteY743" fmla="*/ 42128 h 203034"/>
                        <a:gd name="connsiteX744" fmla="*/ 140401 w 163204"/>
                        <a:gd name="connsiteY744" fmla="*/ 42128 h 203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Lst>
                      <a:rect l="l" t="t" r="r" b="b"/>
                      <a:pathLst>
                        <a:path w="163204" h="203034">
                          <a:moveTo>
                            <a:pt x="109066" y="28776"/>
                          </a:moveTo>
                          <a:lnTo>
                            <a:pt x="108384" y="28503"/>
                          </a:lnTo>
                          <a:lnTo>
                            <a:pt x="108793" y="28503"/>
                          </a:lnTo>
                          <a:cubicBezTo>
                            <a:pt x="108793" y="28503"/>
                            <a:pt x="107565" y="27005"/>
                            <a:pt x="107565" y="27005"/>
                          </a:cubicBezTo>
                          <a:cubicBezTo>
                            <a:pt x="107294" y="27005"/>
                            <a:pt x="107158" y="26869"/>
                            <a:pt x="106885" y="26732"/>
                          </a:cubicBezTo>
                          <a:cubicBezTo>
                            <a:pt x="106885" y="26732"/>
                            <a:pt x="107158" y="26732"/>
                            <a:pt x="107294" y="26732"/>
                          </a:cubicBezTo>
                          <a:lnTo>
                            <a:pt x="106885" y="26323"/>
                          </a:lnTo>
                          <a:cubicBezTo>
                            <a:pt x="104977" y="26323"/>
                            <a:pt x="101571" y="24961"/>
                            <a:pt x="100482" y="25097"/>
                          </a:cubicBezTo>
                          <a:cubicBezTo>
                            <a:pt x="99118" y="24825"/>
                            <a:pt x="97620" y="24280"/>
                            <a:pt x="96803" y="23735"/>
                          </a:cubicBezTo>
                          <a:cubicBezTo>
                            <a:pt x="97620" y="24143"/>
                            <a:pt x="98847" y="24552"/>
                            <a:pt x="98711" y="23735"/>
                          </a:cubicBezTo>
                          <a:cubicBezTo>
                            <a:pt x="97483" y="22236"/>
                            <a:pt x="97347" y="20056"/>
                            <a:pt x="93533" y="20192"/>
                          </a:cubicBezTo>
                          <a:lnTo>
                            <a:pt x="95305" y="21010"/>
                          </a:lnTo>
                          <a:cubicBezTo>
                            <a:pt x="93670" y="21010"/>
                            <a:pt x="92035" y="21419"/>
                            <a:pt x="90535" y="21827"/>
                          </a:cubicBezTo>
                          <a:cubicBezTo>
                            <a:pt x="89445" y="20329"/>
                            <a:pt x="92851" y="21282"/>
                            <a:pt x="93804" y="20737"/>
                          </a:cubicBezTo>
                          <a:cubicBezTo>
                            <a:pt x="90398" y="20737"/>
                            <a:pt x="88492" y="16922"/>
                            <a:pt x="86448" y="18830"/>
                          </a:cubicBezTo>
                          <a:cubicBezTo>
                            <a:pt x="86448" y="17604"/>
                            <a:pt x="86448" y="15288"/>
                            <a:pt x="83995" y="15288"/>
                          </a:cubicBezTo>
                          <a:cubicBezTo>
                            <a:pt x="85494" y="16922"/>
                            <a:pt x="82497" y="16105"/>
                            <a:pt x="83722" y="17740"/>
                          </a:cubicBezTo>
                          <a:cubicBezTo>
                            <a:pt x="82906" y="18421"/>
                            <a:pt x="81271" y="17059"/>
                            <a:pt x="80998" y="18012"/>
                          </a:cubicBezTo>
                          <a:lnTo>
                            <a:pt x="81271" y="17468"/>
                          </a:lnTo>
                          <a:cubicBezTo>
                            <a:pt x="77319" y="15424"/>
                            <a:pt x="76093" y="18558"/>
                            <a:pt x="74731" y="19784"/>
                          </a:cubicBezTo>
                          <a:cubicBezTo>
                            <a:pt x="70507" y="20874"/>
                            <a:pt x="68327" y="20601"/>
                            <a:pt x="64786" y="21827"/>
                          </a:cubicBezTo>
                          <a:cubicBezTo>
                            <a:pt x="64377" y="21010"/>
                            <a:pt x="62605" y="19239"/>
                            <a:pt x="61243" y="19784"/>
                          </a:cubicBezTo>
                          <a:cubicBezTo>
                            <a:pt x="60970" y="21146"/>
                            <a:pt x="57973" y="23054"/>
                            <a:pt x="58381" y="24416"/>
                          </a:cubicBezTo>
                          <a:cubicBezTo>
                            <a:pt x="61107" y="23871"/>
                            <a:pt x="59879" y="22372"/>
                            <a:pt x="61243" y="21419"/>
                          </a:cubicBezTo>
                          <a:cubicBezTo>
                            <a:pt x="63014" y="22372"/>
                            <a:pt x="61923" y="22781"/>
                            <a:pt x="63967" y="23054"/>
                          </a:cubicBezTo>
                          <a:cubicBezTo>
                            <a:pt x="62332" y="22917"/>
                            <a:pt x="58244" y="26187"/>
                            <a:pt x="56337" y="25779"/>
                          </a:cubicBezTo>
                          <a:lnTo>
                            <a:pt x="56746" y="25370"/>
                          </a:lnTo>
                          <a:cubicBezTo>
                            <a:pt x="54158" y="25779"/>
                            <a:pt x="51705" y="22781"/>
                            <a:pt x="49117" y="27141"/>
                          </a:cubicBezTo>
                          <a:cubicBezTo>
                            <a:pt x="48708" y="27686"/>
                            <a:pt x="48299" y="28367"/>
                            <a:pt x="47890" y="29048"/>
                          </a:cubicBezTo>
                          <a:cubicBezTo>
                            <a:pt x="47890" y="28912"/>
                            <a:pt x="47890" y="28776"/>
                            <a:pt x="47890" y="28640"/>
                          </a:cubicBezTo>
                          <a:cubicBezTo>
                            <a:pt x="45029" y="30547"/>
                            <a:pt x="44620" y="28640"/>
                            <a:pt x="42441" y="32046"/>
                          </a:cubicBezTo>
                          <a:cubicBezTo>
                            <a:pt x="42578" y="31773"/>
                            <a:pt x="42441" y="31773"/>
                            <a:pt x="42441" y="31501"/>
                          </a:cubicBezTo>
                          <a:cubicBezTo>
                            <a:pt x="40124" y="32182"/>
                            <a:pt x="39442" y="34907"/>
                            <a:pt x="38489" y="36269"/>
                          </a:cubicBezTo>
                          <a:cubicBezTo>
                            <a:pt x="36855" y="35997"/>
                            <a:pt x="37808" y="35180"/>
                            <a:pt x="37808" y="34090"/>
                          </a:cubicBezTo>
                          <a:cubicBezTo>
                            <a:pt x="34538" y="36269"/>
                            <a:pt x="32903" y="40765"/>
                            <a:pt x="32359" y="43627"/>
                          </a:cubicBezTo>
                          <a:lnTo>
                            <a:pt x="30179" y="44989"/>
                          </a:lnTo>
                          <a:cubicBezTo>
                            <a:pt x="30859" y="43627"/>
                            <a:pt x="31132" y="41311"/>
                            <a:pt x="30179" y="41174"/>
                          </a:cubicBezTo>
                          <a:cubicBezTo>
                            <a:pt x="29360" y="42401"/>
                            <a:pt x="30042" y="42537"/>
                            <a:pt x="28544" y="43763"/>
                          </a:cubicBezTo>
                          <a:cubicBezTo>
                            <a:pt x="28135" y="42945"/>
                            <a:pt x="28271" y="41855"/>
                            <a:pt x="28135" y="40493"/>
                          </a:cubicBezTo>
                          <a:cubicBezTo>
                            <a:pt x="24319" y="42673"/>
                            <a:pt x="29497" y="42945"/>
                            <a:pt x="25818" y="43627"/>
                          </a:cubicBezTo>
                          <a:cubicBezTo>
                            <a:pt x="25001" y="44580"/>
                            <a:pt x="25274" y="45943"/>
                            <a:pt x="25954" y="46624"/>
                          </a:cubicBezTo>
                          <a:lnTo>
                            <a:pt x="23503" y="47578"/>
                          </a:lnTo>
                          <a:cubicBezTo>
                            <a:pt x="24319" y="48532"/>
                            <a:pt x="22548" y="50848"/>
                            <a:pt x="21595" y="52346"/>
                          </a:cubicBezTo>
                          <a:cubicBezTo>
                            <a:pt x="21868" y="52755"/>
                            <a:pt x="23503" y="51938"/>
                            <a:pt x="23639" y="51120"/>
                          </a:cubicBezTo>
                          <a:cubicBezTo>
                            <a:pt x="24319" y="51801"/>
                            <a:pt x="23366" y="53573"/>
                            <a:pt x="22821" y="54526"/>
                          </a:cubicBezTo>
                          <a:cubicBezTo>
                            <a:pt x="20369" y="53436"/>
                            <a:pt x="19278" y="61475"/>
                            <a:pt x="17371" y="58886"/>
                          </a:cubicBezTo>
                          <a:cubicBezTo>
                            <a:pt x="15463" y="64336"/>
                            <a:pt x="13421" y="71966"/>
                            <a:pt x="13693" y="75917"/>
                          </a:cubicBezTo>
                          <a:cubicBezTo>
                            <a:pt x="12602" y="76871"/>
                            <a:pt x="12193" y="79459"/>
                            <a:pt x="11377" y="77688"/>
                          </a:cubicBezTo>
                          <a:cubicBezTo>
                            <a:pt x="10422" y="82320"/>
                            <a:pt x="12602" y="85045"/>
                            <a:pt x="11377" y="89405"/>
                          </a:cubicBezTo>
                          <a:cubicBezTo>
                            <a:pt x="10968" y="89678"/>
                            <a:pt x="11649" y="87362"/>
                            <a:pt x="10831" y="87362"/>
                          </a:cubicBezTo>
                          <a:cubicBezTo>
                            <a:pt x="11513" y="90495"/>
                            <a:pt x="9060" y="92675"/>
                            <a:pt x="9469" y="97444"/>
                          </a:cubicBezTo>
                          <a:cubicBezTo>
                            <a:pt x="9469" y="96626"/>
                            <a:pt x="8924" y="96354"/>
                            <a:pt x="8651" y="96218"/>
                          </a:cubicBezTo>
                          <a:cubicBezTo>
                            <a:pt x="9060" y="96218"/>
                            <a:pt x="9333" y="98261"/>
                            <a:pt x="9742" y="99487"/>
                          </a:cubicBezTo>
                          <a:cubicBezTo>
                            <a:pt x="9469" y="100169"/>
                            <a:pt x="9469" y="98534"/>
                            <a:pt x="9196" y="98942"/>
                          </a:cubicBezTo>
                          <a:cubicBezTo>
                            <a:pt x="7425" y="107935"/>
                            <a:pt x="10968" y="114883"/>
                            <a:pt x="11240" y="123875"/>
                          </a:cubicBezTo>
                          <a:cubicBezTo>
                            <a:pt x="11240" y="121287"/>
                            <a:pt x="9469" y="120469"/>
                            <a:pt x="8787" y="120469"/>
                          </a:cubicBezTo>
                          <a:lnTo>
                            <a:pt x="8787" y="123058"/>
                          </a:lnTo>
                          <a:cubicBezTo>
                            <a:pt x="9742" y="124012"/>
                            <a:pt x="9878" y="125919"/>
                            <a:pt x="10558" y="127418"/>
                          </a:cubicBezTo>
                          <a:cubicBezTo>
                            <a:pt x="10287" y="127690"/>
                            <a:pt x="10015" y="128372"/>
                            <a:pt x="9469" y="127690"/>
                          </a:cubicBezTo>
                          <a:cubicBezTo>
                            <a:pt x="8107" y="132868"/>
                            <a:pt x="13012" y="135184"/>
                            <a:pt x="12739" y="141315"/>
                          </a:cubicBezTo>
                          <a:lnTo>
                            <a:pt x="8787" y="134230"/>
                          </a:lnTo>
                          <a:lnTo>
                            <a:pt x="7698" y="136138"/>
                          </a:lnTo>
                          <a:lnTo>
                            <a:pt x="5927" y="133004"/>
                          </a:lnTo>
                          <a:cubicBezTo>
                            <a:pt x="5110" y="135048"/>
                            <a:pt x="7425" y="136546"/>
                            <a:pt x="6199" y="136955"/>
                          </a:cubicBezTo>
                          <a:cubicBezTo>
                            <a:pt x="5790" y="136546"/>
                            <a:pt x="5790" y="135593"/>
                            <a:pt x="5110" y="135593"/>
                          </a:cubicBezTo>
                          <a:cubicBezTo>
                            <a:pt x="4701" y="137500"/>
                            <a:pt x="5790" y="137636"/>
                            <a:pt x="6063" y="138999"/>
                          </a:cubicBezTo>
                          <a:cubicBezTo>
                            <a:pt x="3066" y="135456"/>
                            <a:pt x="2657" y="128099"/>
                            <a:pt x="1838" y="124148"/>
                          </a:cubicBezTo>
                          <a:cubicBezTo>
                            <a:pt x="1567" y="123467"/>
                            <a:pt x="2520" y="124693"/>
                            <a:pt x="2793" y="124693"/>
                          </a:cubicBezTo>
                          <a:cubicBezTo>
                            <a:pt x="2657" y="123058"/>
                            <a:pt x="3475" y="122104"/>
                            <a:pt x="2793" y="120061"/>
                          </a:cubicBezTo>
                          <a:cubicBezTo>
                            <a:pt x="1704" y="118834"/>
                            <a:pt x="1975" y="121014"/>
                            <a:pt x="1975" y="122104"/>
                          </a:cubicBezTo>
                          <a:cubicBezTo>
                            <a:pt x="1022" y="122104"/>
                            <a:pt x="1022" y="121423"/>
                            <a:pt x="886" y="120333"/>
                          </a:cubicBezTo>
                          <a:cubicBezTo>
                            <a:pt x="2111" y="120061"/>
                            <a:pt x="1158" y="114066"/>
                            <a:pt x="2793" y="112703"/>
                          </a:cubicBezTo>
                          <a:cubicBezTo>
                            <a:pt x="2384" y="106709"/>
                            <a:pt x="-477" y="113657"/>
                            <a:pt x="69" y="107798"/>
                          </a:cubicBezTo>
                          <a:lnTo>
                            <a:pt x="1567" y="106027"/>
                          </a:lnTo>
                          <a:cubicBezTo>
                            <a:pt x="476" y="102621"/>
                            <a:pt x="-204" y="97989"/>
                            <a:pt x="340" y="94038"/>
                          </a:cubicBezTo>
                          <a:lnTo>
                            <a:pt x="340" y="94855"/>
                          </a:lnTo>
                          <a:cubicBezTo>
                            <a:pt x="340" y="94855"/>
                            <a:pt x="1295" y="94583"/>
                            <a:pt x="1704" y="94174"/>
                          </a:cubicBezTo>
                          <a:cubicBezTo>
                            <a:pt x="2657" y="91313"/>
                            <a:pt x="1158" y="88452"/>
                            <a:pt x="2793" y="86817"/>
                          </a:cubicBezTo>
                          <a:cubicBezTo>
                            <a:pt x="1704" y="83274"/>
                            <a:pt x="1567" y="77416"/>
                            <a:pt x="1704" y="73192"/>
                          </a:cubicBezTo>
                          <a:cubicBezTo>
                            <a:pt x="3746" y="72647"/>
                            <a:pt x="2111" y="78642"/>
                            <a:pt x="3066" y="80549"/>
                          </a:cubicBezTo>
                          <a:lnTo>
                            <a:pt x="3746" y="77007"/>
                          </a:lnTo>
                          <a:cubicBezTo>
                            <a:pt x="3339" y="79187"/>
                            <a:pt x="3883" y="80141"/>
                            <a:pt x="4701" y="81639"/>
                          </a:cubicBezTo>
                          <a:cubicBezTo>
                            <a:pt x="5654" y="78642"/>
                            <a:pt x="4155" y="77416"/>
                            <a:pt x="4428" y="74282"/>
                          </a:cubicBezTo>
                          <a:cubicBezTo>
                            <a:pt x="4837" y="74691"/>
                            <a:pt x="5245" y="74282"/>
                            <a:pt x="5654" y="73056"/>
                          </a:cubicBezTo>
                          <a:lnTo>
                            <a:pt x="4564" y="72375"/>
                          </a:lnTo>
                          <a:cubicBezTo>
                            <a:pt x="4564" y="72375"/>
                            <a:pt x="4837" y="72375"/>
                            <a:pt x="4974" y="71830"/>
                          </a:cubicBezTo>
                          <a:cubicBezTo>
                            <a:pt x="5110" y="70058"/>
                            <a:pt x="5381" y="68287"/>
                            <a:pt x="5790" y="66380"/>
                          </a:cubicBezTo>
                          <a:cubicBezTo>
                            <a:pt x="4974" y="67334"/>
                            <a:pt x="3883" y="67061"/>
                            <a:pt x="3339" y="68423"/>
                          </a:cubicBezTo>
                          <a:cubicBezTo>
                            <a:pt x="4155" y="68151"/>
                            <a:pt x="4019" y="69377"/>
                            <a:pt x="3610" y="70740"/>
                          </a:cubicBezTo>
                          <a:cubicBezTo>
                            <a:pt x="3066" y="69377"/>
                            <a:pt x="2657" y="71830"/>
                            <a:pt x="1975" y="71693"/>
                          </a:cubicBezTo>
                          <a:cubicBezTo>
                            <a:pt x="2657" y="68968"/>
                            <a:pt x="3610" y="65562"/>
                            <a:pt x="3883" y="63655"/>
                          </a:cubicBezTo>
                          <a:lnTo>
                            <a:pt x="5110" y="63655"/>
                          </a:lnTo>
                          <a:cubicBezTo>
                            <a:pt x="6336" y="60930"/>
                            <a:pt x="6881" y="58069"/>
                            <a:pt x="7971" y="56434"/>
                          </a:cubicBezTo>
                          <a:lnTo>
                            <a:pt x="8243" y="57251"/>
                          </a:lnTo>
                          <a:cubicBezTo>
                            <a:pt x="10015" y="54390"/>
                            <a:pt x="10831" y="51120"/>
                            <a:pt x="13557" y="49076"/>
                          </a:cubicBezTo>
                          <a:cubicBezTo>
                            <a:pt x="13965" y="45534"/>
                            <a:pt x="15599" y="42264"/>
                            <a:pt x="16009" y="39403"/>
                          </a:cubicBezTo>
                          <a:cubicBezTo>
                            <a:pt x="15736" y="37359"/>
                            <a:pt x="22957" y="34362"/>
                            <a:pt x="23776" y="30547"/>
                          </a:cubicBezTo>
                          <a:cubicBezTo>
                            <a:pt x="24047" y="30547"/>
                            <a:pt x="22957" y="32863"/>
                            <a:pt x="22684" y="34090"/>
                          </a:cubicBezTo>
                          <a:cubicBezTo>
                            <a:pt x="24319" y="32727"/>
                            <a:pt x="24319" y="30138"/>
                            <a:pt x="25818" y="30820"/>
                          </a:cubicBezTo>
                          <a:cubicBezTo>
                            <a:pt x="22004" y="33817"/>
                            <a:pt x="26909" y="31501"/>
                            <a:pt x="25682" y="33408"/>
                          </a:cubicBezTo>
                          <a:cubicBezTo>
                            <a:pt x="27318" y="31773"/>
                            <a:pt x="28680" y="30002"/>
                            <a:pt x="29224" y="28776"/>
                          </a:cubicBezTo>
                          <a:cubicBezTo>
                            <a:pt x="26500" y="31228"/>
                            <a:pt x="28680" y="26187"/>
                            <a:pt x="26500" y="29321"/>
                          </a:cubicBezTo>
                          <a:cubicBezTo>
                            <a:pt x="27726" y="26323"/>
                            <a:pt x="30315" y="23190"/>
                            <a:pt x="33448" y="21419"/>
                          </a:cubicBezTo>
                          <a:cubicBezTo>
                            <a:pt x="33858" y="21964"/>
                            <a:pt x="34401" y="21964"/>
                            <a:pt x="35629" y="21419"/>
                          </a:cubicBezTo>
                          <a:lnTo>
                            <a:pt x="35900" y="19920"/>
                          </a:lnTo>
                          <a:cubicBezTo>
                            <a:pt x="37264" y="19102"/>
                            <a:pt x="34130" y="22781"/>
                            <a:pt x="36991" y="21010"/>
                          </a:cubicBezTo>
                          <a:cubicBezTo>
                            <a:pt x="38762" y="17468"/>
                            <a:pt x="45984" y="16105"/>
                            <a:pt x="45711" y="12563"/>
                          </a:cubicBezTo>
                          <a:cubicBezTo>
                            <a:pt x="48572" y="12290"/>
                            <a:pt x="42032" y="16241"/>
                            <a:pt x="46255" y="15560"/>
                          </a:cubicBezTo>
                          <a:cubicBezTo>
                            <a:pt x="44893" y="17740"/>
                            <a:pt x="41486" y="18285"/>
                            <a:pt x="41896" y="20056"/>
                          </a:cubicBezTo>
                          <a:cubicBezTo>
                            <a:pt x="43394" y="18421"/>
                            <a:pt x="43258" y="20737"/>
                            <a:pt x="44483" y="20056"/>
                          </a:cubicBezTo>
                          <a:lnTo>
                            <a:pt x="45984" y="18012"/>
                          </a:lnTo>
                          <a:lnTo>
                            <a:pt x="45438" y="18285"/>
                          </a:lnTo>
                          <a:cubicBezTo>
                            <a:pt x="48026" y="14743"/>
                            <a:pt x="54431" y="12290"/>
                            <a:pt x="59472" y="10247"/>
                          </a:cubicBezTo>
                          <a:cubicBezTo>
                            <a:pt x="63285" y="7249"/>
                            <a:pt x="66011" y="3979"/>
                            <a:pt x="72142" y="3434"/>
                          </a:cubicBezTo>
                          <a:cubicBezTo>
                            <a:pt x="70507" y="4524"/>
                            <a:pt x="77183" y="3707"/>
                            <a:pt x="73640" y="5887"/>
                          </a:cubicBezTo>
                          <a:cubicBezTo>
                            <a:pt x="76366" y="6295"/>
                            <a:pt x="78954" y="5478"/>
                            <a:pt x="79090" y="4797"/>
                          </a:cubicBezTo>
                          <a:cubicBezTo>
                            <a:pt x="76639" y="4660"/>
                            <a:pt x="78274" y="4660"/>
                            <a:pt x="76230" y="4388"/>
                          </a:cubicBezTo>
                          <a:cubicBezTo>
                            <a:pt x="77592" y="3570"/>
                            <a:pt x="80862" y="3434"/>
                            <a:pt x="82087" y="3979"/>
                          </a:cubicBezTo>
                          <a:cubicBezTo>
                            <a:pt x="81544" y="3979"/>
                            <a:pt x="81680" y="3979"/>
                            <a:pt x="81544" y="4252"/>
                          </a:cubicBezTo>
                          <a:cubicBezTo>
                            <a:pt x="84404" y="5069"/>
                            <a:pt x="83042" y="3570"/>
                            <a:pt x="85223" y="3434"/>
                          </a:cubicBezTo>
                          <a:cubicBezTo>
                            <a:pt x="85766" y="4524"/>
                            <a:pt x="89991" y="4252"/>
                            <a:pt x="91762" y="5342"/>
                          </a:cubicBezTo>
                          <a:lnTo>
                            <a:pt x="95032" y="4388"/>
                          </a:lnTo>
                          <a:cubicBezTo>
                            <a:pt x="93124" y="4933"/>
                            <a:pt x="97620" y="5614"/>
                            <a:pt x="97756" y="6840"/>
                          </a:cubicBezTo>
                          <a:cubicBezTo>
                            <a:pt x="100073" y="6840"/>
                            <a:pt x="102117" y="6295"/>
                            <a:pt x="104841" y="7794"/>
                          </a:cubicBezTo>
                          <a:cubicBezTo>
                            <a:pt x="103479" y="7794"/>
                            <a:pt x="107022" y="9838"/>
                            <a:pt x="106476" y="10791"/>
                          </a:cubicBezTo>
                          <a:cubicBezTo>
                            <a:pt x="110291" y="14061"/>
                            <a:pt x="115469" y="12835"/>
                            <a:pt x="118193" y="17195"/>
                          </a:cubicBezTo>
                          <a:cubicBezTo>
                            <a:pt x="117920" y="17195"/>
                            <a:pt x="116694" y="17195"/>
                            <a:pt x="117647" y="18285"/>
                          </a:cubicBezTo>
                          <a:cubicBezTo>
                            <a:pt x="118602" y="18694"/>
                            <a:pt x="119964" y="20056"/>
                            <a:pt x="120919" y="20737"/>
                          </a:cubicBezTo>
                          <a:lnTo>
                            <a:pt x="120919" y="20737"/>
                          </a:lnTo>
                          <a:cubicBezTo>
                            <a:pt x="120919" y="20737"/>
                            <a:pt x="120919" y="20737"/>
                            <a:pt x="120919" y="20737"/>
                          </a:cubicBezTo>
                          <a:cubicBezTo>
                            <a:pt x="121326" y="21146"/>
                            <a:pt x="121735" y="21282"/>
                            <a:pt x="121872" y="21010"/>
                          </a:cubicBezTo>
                          <a:cubicBezTo>
                            <a:pt x="124052" y="21555"/>
                            <a:pt x="125551" y="21555"/>
                            <a:pt x="128957" y="23871"/>
                          </a:cubicBezTo>
                          <a:cubicBezTo>
                            <a:pt x="129637" y="22781"/>
                            <a:pt x="127049" y="20601"/>
                            <a:pt x="125687" y="19920"/>
                          </a:cubicBezTo>
                          <a:lnTo>
                            <a:pt x="123916" y="19920"/>
                          </a:lnTo>
                          <a:cubicBezTo>
                            <a:pt x="124460" y="17740"/>
                            <a:pt x="121054" y="17740"/>
                            <a:pt x="120782" y="16650"/>
                          </a:cubicBezTo>
                          <a:cubicBezTo>
                            <a:pt x="124189" y="16514"/>
                            <a:pt x="128820" y="21964"/>
                            <a:pt x="132499" y="24143"/>
                          </a:cubicBezTo>
                          <a:cubicBezTo>
                            <a:pt x="132227" y="21146"/>
                            <a:pt x="128548" y="16650"/>
                            <a:pt x="124460" y="13380"/>
                          </a:cubicBezTo>
                          <a:lnTo>
                            <a:pt x="125687" y="15424"/>
                          </a:lnTo>
                          <a:lnTo>
                            <a:pt x="123643" y="13653"/>
                          </a:lnTo>
                          <a:lnTo>
                            <a:pt x="124596" y="16378"/>
                          </a:lnTo>
                          <a:cubicBezTo>
                            <a:pt x="122825" y="14606"/>
                            <a:pt x="121054" y="13380"/>
                            <a:pt x="119284" y="11881"/>
                          </a:cubicBezTo>
                          <a:cubicBezTo>
                            <a:pt x="121463" y="13516"/>
                            <a:pt x="120919" y="15560"/>
                            <a:pt x="120101" y="14334"/>
                          </a:cubicBezTo>
                          <a:cubicBezTo>
                            <a:pt x="118602" y="11473"/>
                            <a:pt x="117240" y="13108"/>
                            <a:pt x="115469" y="11609"/>
                          </a:cubicBezTo>
                          <a:cubicBezTo>
                            <a:pt x="116422" y="12426"/>
                            <a:pt x="117647" y="13380"/>
                            <a:pt x="116422" y="13380"/>
                          </a:cubicBezTo>
                          <a:cubicBezTo>
                            <a:pt x="113834" y="9565"/>
                            <a:pt x="112199" y="9701"/>
                            <a:pt x="109473" y="6159"/>
                          </a:cubicBezTo>
                          <a:cubicBezTo>
                            <a:pt x="108929" y="8203"/>
                            <a:pt x="104705" y="3843"/>
                            <a:pt x="103343" y="5205"/>
                          </a:cubicBezTo>
                          <a:lnTo>
                            <a:pt x="104977" y="6159"/>
                          </a:lnTo>
                          <a:lnTo>
                            <a:pt x="100753" y="5614"/>
                          </a:lnTo>
                          <a:cubicBezTo>
                            <a:pt x="97756" y="2617"/>
                            <a:pt x="104705" y="5205"/>
                            <a:pt x="99527" y="1936"/>
                          </a:cubicBezTo>
                          <a:cubicBezTo>
                            <a:pt x="94077" y="-244"/>
                            <a:pt x="93670" y="2344"/>
                            <a:pt x="89445" y="1527"/>
                          </a:cubicBezTo>
                          <a:cubicBezTo>
                            <a:pt x="90944" y="709"/>
                            <a:pt x="94895" y="28"/>
                            <a:pt x="98302" y="1390"/>
                          </a:cubicBezTo>
                          <a:lnTo>
                            <a:pt x="96394" y="28"/>
                          </a:lnTo>
                          <a:cubicBezTo>
                            <a:pt x="97756" y="-244"/>
                            <a:pt x="102661" y="1527"/>
                            <a:pt x="104705" y="2617"/>
                          </a:cubicBezTo>
                          <a:cubicBezTo>
                            <a:pt x="100482" y="2344"/>
                            <a:pt x="106340" y="3707"/>
                            <a:pt x="107294" y="5614"/>
                          </a:cubicBezTo>
                          <a:cubicBezTo>
                            <a:pt x="108111" y="4660"/>
                            <a:pt x="105794" y="3707"/>
                            <a:pt x="108929" y="4252"/>
                          </a:cubicBezTo>
                          <a:cubicBezTo>
                            <a:pt x="106476" y="2889"/>
                            <a:pt x="105930" y="2889"/>
                            <a:pt x="102933" y="982"/>
                          </a:cubicBezTo>
                          <a:cubicBezTo>
                            <a:pt x="109746" y="4660"/>
                            <a:pt x="111381" y="300"/>
                            <a:pt x="116831" y="4797"/>
                          </a:cubicBezTo>
                          <a:cubicBezTo>
                            <a:pt x="113834" y="3570"/>
                            <a:pt x="116831" y="6840"/>
                            <a:pt x="116831" y="7521"/>
                          </a:cubicBezTo>
                          <a:cubicBezTo>
                            <a:pt x="118193" y="8203"/>
                            <a:pt x="120510" y="9838"/>
                            <a:pt x="121735" y="10247"/>
                          </a:cubicBezTo>
                          <a:lnTo>
                            <a:pt x="122008" y="8203"/>
                          </a:lnTo>
                          <a:cubicBezTo>
                            <a:pt x="125551" y="10110"/>
                            <a:pt x="124189" y="13789"/>
                            <a:pt x="128411" y="15424"/>
                          </a:cubicBezTo>
                          <a:cubicBezTo>
                            <a:pt x="129502" y="15015"/>
                            <a:pt x="125960" y="12563"/>
                            <a:pt x="126640" y="12971"/>
                          </a:cubicBezTo>
                          <a:cubicBezTo>
                            <a:pt x="131818" y="16241"/>
                            <a:pt x="131272" y="19920"/>
                            <a:pt x="133452" y="24416"/>
                          </a:cubicBezTo>
                          <a:cubicBezTo>
                            <a:pt x="133998" y="24416"/>
                            <a:pt x="134815" y="23462"/>
                            <a:pt x="136722" y="24416"/>
                          </a:cubicBezTo>
                          <a:cubicBezTo>
                            <a:pt x="135496" y="24689"/>
                            <a:pt x="135906" y="25915"/>
                            <a:pt x="134134" y="24961"/>
                          </a:cubicBezTo>
                          <a:cubicBezTo>
                            <a:pt x="134815" y="26460"/>
                            <a:pt x="136586" y="27550"/>
                            <a:pt x="137813" y="28367"/>
                          </a:cubicBezTo>
                          <a:cubicBezTo>
                            <a:pt x="136178" y="25233"/>
                            <a:pt x="139856" y="28503"/>
                            <a:pt x="140810" y="28640"/>
                          </a:cubicBezTo>
                          <a:cubicBezTo>
                            <a:pt x="141763" y="30138"/>
                            <a:pt x="139721" y="28776"/>
                            <a:pt x="138766" y="28095"/>
                          </a:cubicBezTo>
                          <a:cubicBezTo>
                            <a:pt x="139448" y="29457"/>
                            <a:pt x="139175" y="31637"/>
                            <a:pt x="140810" y="31364"/>
                          </a:cubicBezTo>
                          <a:cubicBezTo>
                            <a:pt x="139992" y="32046"/>
                            <a:pt x="136178" y="30002"/>
                            <a:pt x="134407" y="28095"/>
                          </a:cubicBezTo>
                          <a:lnTo>
                            <a:pt x="135360" y="29593"/>
                          </a:lnTo>
                          <a:cubicBezTo>
                            <a:pt x="134134" y="29048"/>
                            <a:pt x="134271" y="28776"/>
                            <a:pt x="133180" y="27277"/>
                          </a:cubicBezTo>
                          <a:cubicBezTo>
                            <a:pt x="133589" y="29048"/>
                            <a:pt x="132636" y="29593"/>
                            <a:pt x="131818" y="29730"/>
                          </a:cubicBezTo>
                          <a:cubicBezTo>
                            <a:pt x="131818" y="29457"/>
                            <a:pt x="132090" y="29730"/>
                            <a:pt x="132090" y="29457"/>
                          </a:cubicBezTo>
                          <a:cubicBezTo>
                            <a:pt x="131408" y="28231"/>
                            <a:pt x="130592" y="27550"/>
                            <a:pt x="130319" y="28231"/>
                          </a:cubicBezTo>
                          <a:cubicBezTo>
                            <a:pt x="128411" y="28231"/>
                            <a:pt x="130865" y="30275"/>
                            <a:pt x="130728" y="31364"/>
                          </a:cubicBezTo>
                          <a:lnTo>
                            <a:pt x="132227" y="32727"/>
                          </a:lnTo>
                          <a:cubicBezTo>
                            <a:pt x="134951" y="33544"/>
                            <a:pt x="137540" y="34498"/>
                            <a:pt x="140128" y="35588"/>
                          </a:cubicBezTo>
                          <a:cubicBezTo>
                            <a:pt x="142172" y="37768"/>
                            <a:pt x="142036" y="39539"/>
                            <a:pt x="142581" y="41719"/>
                          </a:cubicBezTo>
                          <a:lnTo>
                            <a:pt x="143944" y="41719"/>
                          </a:lnTo>
                          <a:cubicBezTo>
                            <a:pt x="145169" y="43763"/>
                            <a:pt x="145988" y="46079"/>
                            <a:pt x="143807" y="45534"/>
                          </a:cubicBezTo>
                          <a:cubicBezTo>
                            <a:pt x="144080" y="45262"/>
                            <a:pt x="143807" y="44989"/>
                            <a:pt x="143671" y="44444"/>
                          </a:cubicBezTo>
                          <a:cubicBezTo>
                            <a:pt x="143534" y="44444"/>
                            <a:pt x="143262" y="44444"/>
                            <a:pt x="143127" y="44444"/>
                          </a:cubicBezTo>
                          <a:lnTo>
                            <a:pt x="142854" y="44444"/>
                          </a:lnTo>
                          <a:cubicBezTo>
                            <a:pt x="144489" y="46488"/>
                            <a:pt x="145578" y="47850"/>
                            <a:pt x="145715" y="47986"/>
                          </a:cubicBezTo>
                          <a:cubicBezTo>
                            <a:pt x="141900" y="44989"/>
                            <a:pt x="143534" y="48940"/>
                            <a:pt x="141219" y="49349"/>
                          </a:cubicBezTo>
                          <a:lnTo>
                            <a:pt x="144080" y="52891"/>
                          </a:lnTo>
                          <a:cubicBezTo>
                            <a:pt x="143398" y="50166"/>
                            <a:pt x="145033" y="52346"/>
                            <a:pt x="145715" y="52891"/>
                          </a:cubicBezTo>
                          <a:cubicBezTo>
                            <a:pt x="144762" y="53845"/>
                            <a:pt x="147486" y="56025"/>
                            <a:pt x="148032" y="57796"/>
                          </a:cubicBezTo>
                          <a:lnTo>
                            <a:pt x="147759" y="57796"/>
                          </a:lnTo>
                          <a:cubicBezTo>
                            <a:pt x="148168" y="59567"/>
                            <a:pt x="149257" y="62020"/>
                            <a:pt x="150347" y="63927"/>
                          </a:cubicBezTo>
                          <a:cubicBezTo>
                            <a:pt x="150756" y="63655"/>
                            <a:pt x="153616" y="65562"/>
                            <a:pt x="155115" y="66516"/>
                          </a:cubicBezTo>
                          <a:cubicBezTo>
                            <a:pt x="154435" y="62837"/>
                            <a:pt x="155524" y="64745"/>
                            <a:pt x="156206" y="64200"/>
                          </a:cubicBezTo>
                          <a:cubicBezTo>
                            <a:pt x="156206" y="64608"/>
                            <a:pt x="156479" y="65290"/>
                            <a:pt x="156615" y="65290"/>
                          </a:cubicBezTo>
                          <a:cubicBezTo>
                            <a:pt x="157159" y="65698"/>
                            <a:pt x="156886" y="64472"/>
                            <a:pt x="157159" y="64200"/>
                          </a:cubicBezTo>
                          <a:cubicBezTo>
                            <a:pt x="155388" y="60521"/>
                            <a:pt x="153616" y="56843"/>
                            <a:pt x="151165" y="56025"/>
                          </a:cubicBezTo>
                          <a:cubicBezTo>
                            <a:pt x="151029" y="57524"/>
                            <a:pt x="152800" y="57660"/>
                            <a:pt x="152800" y="59159"/>
                          </a:cubicBezTo>
                          <a:cubicBezTo>
                            <a:pt x="151029" y="57933"/>
                            <a:pt x="149939" y="55208"/>
                            <a:pt x="148712" y="52755"/>
                          </a:cubicBezTo>
                          <a:lnTo>
                            <a:pt x="149257" y="51393"/>
                          </a:lnTo>
                          <a:lnTo>
                            <a:pt x="147350" y="49213"/>
                          </a:lnTo>
                          <a:cubicBezTo>
                            <a:pt x="148439" y="50030"/>
                            <a:pt x="148985" y="48804"/>
                            <a:pt x="150619" y="51393"/>
                          </a:cubicBezTo>
                          <a:cubicBezTo>
                            <a:pt x="151301" y="50575"/>
                            <a:pt x="148985" y="48804"/>
                            <a:pt x="148439" y="47033"/>
                          </a:cubicBezTo>
                          <a:lnTo>
                            <a:pt x="146804" y="47033"/>
                          </a:lnTo>
                          <a:cubicBezTo>
                            <a:pt x="147622" y="46897"/>
                            <a:pt x="145851" y="43354"/>
                            <a:pt x="148168" y="45262"/>
                          </a:cubicBezTo>
                          <a:lnTo>
                            <a:pt x="151438" y="48668"/>
                          </a:lnTo>
                          <a:lnTo>
                            <a:pt x="151709" y="47033"/>
                          </a:lnTo>
                          <a:lnTo>
                            <a:pt x="153889" y="50439"/>
                          </a:lnTo>
                          <a:lnTo>
                            <a:pt x="152800" y="49894"/>
                          </a:lnTo>
                          <a:cubicBezTo>
                            <a:pt x="156615" y="55208"/>
                            <a:pt x="151301" y="52755"/>
                            <a:pt x="155797" y="58750"/>
                          </a:cubicBezTo>
                          <a:cubicBezTo>
                            <a:pt x="158250" y="60249"/>
                            <a:pt x="159339" y="62701"/>
                            <a:pt x="160292" y="67334"/>
                          </a:cubicBezTo>
                          <a:cubicBezTo>
                            <a:pt x="158930" y="64200"/>
                            <a:pt x="159067" y="67334"/>
                            <a:pt x="157705" y="66380"/>
                          </a:cubicBezTo>
                          <a:cubicBezTo>
                            <a:pt x="157977" y="69786"/>
                            <a:pt x="159476" y="70603"/>
                            <a:pt x="160565" y="72238"/>
                          </a:cubicBezTo>
                          <a:cubicBezTo>
                            <a:pt x="159885" y="73328"/>
                            <a:pt x="159203" y="74009"/>
                            <a:pt x="158794" y="71012"/>
                          </a:cubicBezTo>
                          <a:cubicBezTo>
                            <a:pt x="156886" y="71012"/>
                            <a:pt x="159885" y="74827"/>
                            <a:pt x="157977" y="75508"/>
                          </a:cubicBezTo>
                          <a:cubicBezTo>
                            <a:pt x="159203" y="85045"/>
                            <a:pt x="165470" y="83274"/>
                            <a:pt x="162336" y="94991"/>
                          </a:cubicBezTo>
                          <a:lnTo>
                            <a:pt x="161656" y="94446"/>
                          </a:lnTo>
                          <a:cubicBezTo>
                            <a:pt x="161793" y="101531"/>
                            <a:pt x="160292" y="105210"/>
                            <a:pt x="159067" y="112022"/>
                          </a:cubicBezTo>
                          <a:cubicBezTo>
                            <a:pt x="157977" y="113521"/>
                            <a:pt x="156752" y="115020"/>
                            <a:pt x="155524" y="116518"/>
                          </a:cubicBezTo>
                          <a:cubicBezTo>
                            <a:pt x="155661" y="115292"/>
                            <a:pt x="155251" y="111886"/>
                            <a:pt x="153889" y="112976"/>
                          </a:cubicBezTo>
                          <a:cubicBezTo>
                            <a:pt x="156615" y="111205"/>
                            <a:pt x="156615" y="108480"/>
                            <a:pt x="158250" y="106027"/>
                          </a:cubicBezTo>
                          <a:cubicBezTo>
                            <a:pt x="157841" y="105619"/>
                            <a:pt x="157159" y="106572"/>
                            <a:pt x="156752" y="106981"/>
                          </a:cubicBezTo>
                          <a:cubicBezTo>
                            <a:pt x="157159" y="105482"/>
                            <a:pt x="158250" y="104801"/>
                            <a:pt x="158250" y="102621"/>
                          </a:cubicBezTo>
                          <a:cubicBezTo>
                            <a:pt x="157841" y="102621"/>
                            <a:pt x="156886" y="104801"/>
                            <a:pt x="157023" y="103030"/>
                          </a:cubicBezTo>
                          <a:lnTo>
                            <a:pt x="158794" y="100441"/>
                          </a:lnTo>
                          <a:cubicBezTo>
                            <a:pt x="158794" y="96763"/>
                            <a:pt x="156070" y="98398"/>
                            <a:pt x="157159" y="94038"/>
                          </a:cubicBezTo>
                          <a:cubicBezTo>
                            <a:pt x="158250" y="94991"/>
                            <a:pt x="159612" y="96899"/>
                            <a:pt x="159612" y="98534"/>
                          </a:cubicBezTo>
                          <a:cubicBezTo>
                            <a:pt x="160158" y="96626"/>
                            <a:pt x="159885" y="101259"/>
                            <a:pt x="160838" y="99487"/>
                          </a:cubicBezTo>
                          <a:cubicBezTo>
                            <a:pt x="159612" y="96490"/>
                            <a:pt x="161111" y="95128"/>
                            <a:pt x="160429" y="90904"/>
                          </a:cubicBezTo>
                          <a:cubicBezTo>
                            <a:pt x="160565" y="91449"/>
                            <a:pt x="160974" y="91585"/>
                            <a:pt x="160974" y="92539"/>
                          </a:cubicBezTo>
                          <a:cubicBezTo>
                            <a:pt x="161383" y="90495"/>
                            <a:pt x="161656" y="88452"/>
                            <a:pt x="161927" y="86408"/>
                          </a:cubicBezTo>
                          <a:cubicBezTo>
                            <a:pt x="160974" y="87907"/>
                            <a:pt x="160702" y="81367"/>
                            <a:pt x="159339" y="82048"/>
                          </a:cubicBezTo>
                          <a:cubicBezTo>
                            <a:pt x="158930" y="88452"/>
                            <a:pt x="159885" y="86680"/>
                            <a:pt x="158658" y="93765"/>
                          </a:cubicBezTo>
                          <a:cubicBezTo>
                            <a:pt x="158658" y="91721"/>
                            <a:pt x="157159" y="88997"/>
                            <a:pt x="155797" y="87907"/>
                          </a:cubicBezTo>
                          <a:cubicBezTo>
                            <a:pt x="155797" y="87907"/>
                            <a:pt x="155797" y="87770"/>
                            <a:pt x="155797" y="87498"/>
                          </a:cubicBezTo>
                          <a:cubicBezTo>
                            <a:pt x="154435" y="86408"/>
                            <a:pt x="154026" y="87498"/>
                            <a:pt x="151574" y="87498"/>
                          </a:cubicBezTo>
                          <a:cubicBezTo>
                            <a:pt x="153209" y="90495"/>
                            <a:pt x="151574" y="92539"/>
                            <a:pt x="152254" y="95945"/>
                          </a:cubicBezTo>
                          <a:cubicBezTo>
                            <a:pt x="153480" y="96763"/>
                            <a:pt x="154298" y="94174"/>
                            <a:pt x="154026" y="92266"/>
                          </a:cubicBezTo>
                          <a:lnTo>
                            <a:pt x="154571" y="95536"/>
                          </a:lnTo>
                          <a:lnTo>
                            <a:pt x="154026" y="94855"/>
                          </a:lnTo>
                          <a:cubicBezTo>
                            <a:pt x="153480" y="97444"/>
                            <a:pt x="153073" y="99760"/>
                            <a:pt x="152391" y="102349"/>
                          </a:cubicBezTo>
                          <a:cubicBezTo>
                            <a:pt x="152664" y="100850"/>
                            <a:pt x="151845" y="100169"/>
                            <a:pt x="151438" y="99351"/>
                          </a:cubicBezTo>
                          <a:cubicBezTo>
                            <a:pt x="151165" y="100305"/>
                            <a:pt x="150756" y="101259"/>
                            <a:pt x="150074" y="102212"/>
                          </a:cubicBezTo>
                          <a:cubicBezTo>
                            <a:pt x="151438" y="102212"/>
                            <a:pt x="152254" y="102621"/>
                            <a:pt x="151982" y="103575"/>
                          </a:cubicBezTo>
                          <a:cubicBezTo>
                            <a:pt x="150619" y="108480"/>
                            <a:pt x="148575" y="110796"/>
                            <a:pt x="146533" y="112022"/>
                          </a:cubicBezTo>
                          <a:lnTo>
                            <a:pt x="146533" y="112567"/>
                          </a:lnTo>
                          <a:cubicBezTo>
                            <a:pt x="148032" y="112158"/>
                            <a:pt x="147486" y="116791"/>
                            <a:pt x="147895" y="118834"/>
                          </a:cubicBezTo>
                          <a:cubicBezTo>
                            <a:pt x="146668" y="118153"/>
                            <a:pt x="145988" y="121014"/>
                            <a:pt x="144625" y="121968"/>
                          </a:cubicBezTo>
                          <a:cubicBezTo>
                            <a:pt x="145578" y="123467"/>
                            <a:pt x="148032" y="123603"/>
                            <a:pt x="150074" y="122241"/>
                          </a:cubicBezTo>
                          <a:cubicBezTo>
                            <a:pt x="150347" y="118153"/>
                            <a:pt x="149667" y="119652"/>
                            <a:pt x="148439" y="117336"/>
                          </a:cubicBezTo>
                          <a:cubicBezTo>
                            <a:pt x="148712" y="115428"/>
                            <a:pt x="148985" y="113521"/>
                            <a:pt x="149121" y="111613"/>
                          </a:cubicBezTo>
                          <a:lnTo>
                            <a:pt x="149939" y="113248"/>
                          </a:lnTo>
                          <a:cubicBezTo>
                            <a:pt x="151438" y="110796"/>
                            <a:pt x="150483" y="107662"/>
                            <a:pt x="151982" y="108343"/>
                          </a:cubicBezTo>
                          <a:cubicBezTo>
                            <a:pt x="152664" y="110115"/>
                            <a:pt x="151301" y="112295"/>
                            <a:pt x="151845" y="114066"/>
                          </a:cubicBezTo>
                          <a:lnTo>
                            <a:pt x="153073" y="112431"/>
                          </a:lnTo>
                          <a:cubicBezTo>
                            <a:pt x="153480" y="116246"/>
                            <a:pt x="151165" y="113521"/>
                            <a:pt x="150619" y="117881"/>
                          </a:cubicBezTo>
                          <a:cubicBezTo>
                            <a:pt x="152527" y="116927"/>
                            <a:pt x="150619" y="118289"/>
                            <a:pt x="150619" y="120333"/>
                          </a:cubicBezTo>
                          <a:cubicBezTo>
                            <a:pt x="152254" y="119379"/>
                            <a:pt x="152936" y="113248"/>
                            <a:pt x="154708" y="115292"/>
                          </a:cubicBezTo>
                          <a:cubicBezTo>
                            <a:pt x="154980" y="117881"/>
                            <a:pt x="149530" y="121151"/>
                            <a:pt x="150074" y="124965"/>
                          </a:cubicBezTo>
                          <a:lnTo>
                            <a:pt x="150074" y="124693"/>
                          </a:lnTo>
                          <a:cubicBezTo>
                            <a:pt x="147486" y="128644"/>
                            <a:pt x="147486" y="130824"/>
                            <a:pt x="147213" y="132595"/>
                          </a:cubicBezTo>
                          <a:cubicBezTo>
                            <a:pt x="145578" y="133685"/>
                            <a:pt x="144897" y="136274"/>
                            <a:pt x="143671" y="137909"/>
                          </a:cubicBezTo>
                          <a:lnTo>
                            <a:pt x="143127" y="137500"/>
                          </a:lnTo>
                          <a:lnTo>
                            <a:pt x="141490" y="139816"/>
                          </a:lnTo>
                          <a:cubicBezTo>
                            <a:pt x="141490" y="138045"/>
                            <a:pt x="143671" y="137364"/>
                            <a:pt x="145033" y="135320"/>
                          </a:cubicBezTo>
                          <a:lnTo>
                            <a:pt x="143807" y="134775"/>
                          </a:lnTo>
                          <a:cubicBezTo>
                            <a:pt x="146668" y="133549"/>
                            <a:pt x="145851" y="130688"/>
                            <a:pt x="146260" y="128099"/>
                          </a:cubicBezTo>
                          <a:cubicBezTo>
                            <a:pt x="145442" y="131505"/>
                            <a:pt x="140947" y="134911"/>
                            <a:pt x="142309" y="137091"/>
                          </a:cubicBezTo>
                          <a:lnTo>
                            <a:pt x="140128" y="137636"/>
                          </a:lnTo>
                          <a:lnTo>
                            <a:pt x="139856" y="138590"/>
                          </a:lnTo>
                          <a:cubicBezTo>
                            <a:pt x="138221" y="138999"/>
                            <a:pt x="138084" y="136955"/>
                            <a:pt x="139448" y="134775"/>
                          </a:cubicBezTo>
                          <a:cubicBezTo>
                            <a:pt x="139992" y="134639"/>
                            <a:pt x="140265" y="134503"/>
                            <a:pt x="140401" y="134775"/>
                          </a:cubicBezTo>
                          <a:cubicBezTo>
                            <a:pt x="140674" y="133413"/>
                            <a:pt x="140674" y="132050"/>
                            <a:pt x="142581" y="129734"/>
                          </a:cubicBezTo>
                          <a:lnTo>
                            <a:pt x="142172" y="131369"/>
                          </a:lnTo>
                          <a:cubicBezTo>
                            <a:pt x="144353" y="128508"/>
                            <a:pt x="146124" y="124829"/>
                            <a:pt x="145578" y="123058"/>
                          </a:cubicBezTo>
                          <a:cubicBezTo>
                            <a:pt x="142309" y="127963"/>
                            <a:pt x="139175" y="131641"/>
                            <a:pt x="135906" y="135456"/>
                          </a:cubicBezTo>
                          <a:cubicBezTo>
                            <a:pt x="137131" y="138454"/>
                            <a:pt x="136995" y="140906"/>
                            <a:pt x="138357" y="143222"/>
                          </a:cubicBezTo>
                          <a:cubicBezTo>
                            <a:pt x="136315" y="146084"/>
                            <a:pt x="133043" y="149490"/>
                            <a:pt x="130183" y="150580"/>
                          </a:cubicBezTo>
                          <a:lnTo>
                            <a:pt x="130183" y="150035"/>
                          </a:lnTo>
                          <a:cubicBezTo>
                            <a:pt x="128820" y="150716"/>
                            <a:pt x="127866" y="151670"/>
                            <a:pt x="127186" y="152487"/>
                          </a:cubicBezTo>
                          <a:cubicBezTo>
                            <a:pt x="125551" y="152896"/>
                            <a:pt x="127186" y="150716"/>
                            <a:pt x="126096" y="151125"/>
                          </a:cubicBezTo>
                          <a:lnTo>
                            <a:pt x="122961" y="154667"/>
                          </a:lnTo>
                          <a:cubicBezTo>
                            <a:pt x="122554" y="153577"/>
                            <a:pt x="125551" y="151261"/>
                            <a:pt x="127049" y="150035"/>
                          </a:cubicBezTo>
                          <a:cubicBezTo>
                            <a:pt x="126776" y="150307"/>
                            <a:pt x="126367" y="150988"/>
                            <a:pt x="126640" y="150988"/>
                          </a:cubicBezTo>
                          <a:cubicBezTo>
                            <a:pt x="128684" y="150035"/>
                            <a:pt x="130455" y="145811"/>
                            <a:pt x="132363" y="146492"/>
                          </a:cubicBezTo>
                          <a:cubicBezTo>
                            <a:pt x="132909" y="145539"/>
                            <a:pt x="131545" y="148945"/>
                            <a:pt x="134407" y="146492"/>
                          </a:cubicBezTo>
                          <a:cubicBezTo>
                            <a:pt x="136722" y="145266"/>
                            <a:pt x="136178" y="143495"/>
                            <a:pt x="136042" y="142950"/>
                          </a:cubicBezTo>
                          <a:cubicBezTo>
                            <a:pt x="135633" y="142405"/>
                            <a:pt x="132636" y="144994"/>
                            <a:pt x="133043" y="143495"/>
                          </a:cubicBezTo>
                          <a:cubicBezTo>
                            <a:pt x="131681" y="144857"/>
                            <a:pt x="131818" y="146084"/>
                            <a:pt x="129502" y="147037"/>
                          </a:cubicBezTo>
                          <a:cubicBezTo>
                            <a:pt x="130865" y="145811"/>
                            <a:pt x="131818" y="142950"/>
                            <a:pt x="133316" y="143086"/>
                          </a:cubicBezTo>
                          <a:cubicBezTo>
                            <a:pt x="135087" y="139544"/>
                            <a:pt x="132363" y="137636"/>
                            <a:pt x="131137" y="138726"/>
                          </a:cubicBezTo>
                          <a:cubicBezTo>
                            <a:pt x="132227" y="139271"/>
                            <a:pt x="127186" y="144040"/>
                            <a:pt x="131545" y="141860"/>
                          </a:cubicBezTo>
                          <a:cubicBezTo>
                            <a:pt x="130865" y="144312"/>
                            <a:pt x="127866" y="146901"/>
                            <a:pt x="126231" y="149217"/>
                          </a:cubicBezTo>
                          <a:lnTo>
                            <a:pt x="126231" y="148945"/>
                          </a:lnTo>
                          <a:cubicBezTo>
                            <a:pt x="126231" y="148945"/>
                            <a:pt x="123643" y="151261"/>
                            <a:pt x="123643" y="151261"/>
                          </a:cubicBezTo>
                          <a:cubicBezTo>
                            <a:pt x="123779" y="150716"/>
                            <a:pt x="124460" y="149762"/>
                            <a:pt x="124052" y="149217"/>
                          </a:cubicBezTo>
                          <a:lnTo>
                            <a:pt x="121326" y="153441"/>
                          </a:lnTo>
                          <a:cubicBezTo>
                            <a:pt x="122690" y="150852"/>
                            <a:pt x="119555" y="153713"/>
                            <a:pt x="118193" y="153850"/>
                          </a:cubicBezTo>
                          <a:cubicBezTo>
                            <a:pt x="118329" y="154940"/>
                            <a:pt x="117240" y="156711"/>
                            <a:pt x="119148" y="156166"/>
                          </a:cubicBezTo>
                          <a:cubicBezTo>
                            <a:pt x="121190" y="155757"/>
                            <a:pt x="119828" y="155076"/>
                            <a:pt x="121190" y="153986"/>
                          </a:cubicBezTo>
                          <a:lnTo>
                            <a:pt x="120101" y="156847"/>
                          </a:lnTo>
                          <a:lnTo>
                            <a:pt x="119828" y="156847"/>
                          </a:lnTo>
                          <a:cubicBezTo>
                            <a:pt x="119828" y="156847"/>
                            <a:pt x="119284" y="158754"/>
                            <a:pt x="119284" y="158754"/>
                          </a:cubicBezTo>
                          <a:cubicBezTo>
                            <a:pt x="116285" y="160526"/>
                            <a:pt x="118738" y="155348"/>
                            <a:pt x="115878" y="158754"/>
                          </a:cubicBezTo>
                          <a:lnTo>
                            <a:pt x="117376" y="159981"/>
                          </a:lnTo>
                          <a:cubicBezTo>
                            <a:pt x="112879" y="162569"/>
                            <a:pt x="106476" y="163932"/>
                            <a:pt x="103888" y="166384"/>
                          </a:cubicBezTo>
                          <a:cubicBezTo>
                            <a:pt x="104159" y="165022"/>
                            <a:pt x="103752" y="163251"/>
                            <a:pt x="102117" y="163114"/>
                          </a:cubicBezTo>
                          <a:cubicBezTo>
                            <a:pt x="103615" y="162706"/>
                            <a:pt x="106067" y="161071"/>
                            <a:pt x="107838" y="159844"/>
                          </a:cubicBezTo>
                          <a:cubicBezTo>
                            <a:pt x="108384" y="159844"/>
                            <a:pt x="106749" y="163114"/>
                            <a:pt x="104432" y="163932"/>
                          </a:cubicBezTo>
                          <a:cubicBezTo>
                            <a:pt x="106885" y="165975"/>
                            <a:pt x="108520" y="159436"/>
                            <a:pt x="110291" y="161888"/>
                          </a:cubicBezTo>
                          <a:cubicBezTo>
                            <a:pt x="116013" y="159708"/>
                            <a:pt x="112472" y="157119"/>
                            <a:pt x="117784" y="155757"/>
                          </a:cubicBezTo>
                          <a:cubicBezTo>
                            <a:pt x="117104" y="154531"/>
                            <a:pt x="118602" y="154395"/>
                            <a:pt x="118193" y="153168"/>
                          </a:cubicBezTo>
                          <a:cubicBezTo>
                            <a:pt x="115741" y="152215"/>
                            <a:pt x="112472" y="156983"/>
                            <a:pt x="109337" y="158073"/>
                          </a:cubicBezTo>
                          <a:cubicBezTo>
                            <a:pt x="109609" y="157801"/>
                            <a:pt x="110019" y="157256"/>
                            <a:pt x="110019" y="156983"/>
                          </a:cubicBezTo>
                          <a:cubicBezTo>
                            <a:pt x="107838" y="157801"/>
                            <a:pt x="107158" y="158618"/>
                            <a:pt x="106067" y="159844"/>
                          </a:cubicBezTo>
                          <a:lnTo>
                            <a:pt x="106340" y="159844"/>
                          </a:lnTo>
                          <a:cubicBezTo>
                            <a:pt x="104568" y="162433"/>
                            <a:pt x="104296" y="159844"/>
                            <a:pt x="102661" y="160117"/>
                          </a:cubicBezTo>
                          <a:cubicBezTo>
                            <a:pt x="102253" y="160662"/>
                            <a:pt x="100073" y="161343"/>
                            <a:pt x="100753" y="162161"/>
                          </a:cubicBezTo>
                          <a:lnTo>
                            <a:pt x="97483" y="162433"/>
                          </a:lnTo>
                          <a:lnTo>
                            <a:pt x="98302" y="163659"/>
                          </a:lnTo>
                          <a:cubicBezTo>
                            <a:pt x="96803" y="164477"/>
                            <a:pt x="95985" y="163795"/>
                            <a:pt x="95168" y="165294"/>
                          </a:cubicBezTo>
                          <a:lnTo>
                            <a:pt x="95712" y="166520"/>
                          </a:lnTo>
                          <a:lnTo>
                            <a:pt x="99664" y="165022"/>
                          </a:lnTo>
                          <a:cubicBezTo>
                            <a:pt x="98029" y="166384"/>
                            <a:pt x="99664" y="166520"/>
                            <a:pt x="97756" y="167883"/>
                          </a:cubicBezTo>
                          <a:cubicBezTo>
                            <a:pt x="99391" y="165294"/>
                            <a:pt x="95712" y="168155"/>
                            <a:pt x="94895" y="167065"/>
                          </a:cubicBezTo>
                          <a:lnTo>
                            <a:pt x="93670" y="168564"/>
                          </a:lnTo>
                          <a:lnTo>
                            <a:pt x="93941" y="168019"/>
                          </a:lnTo>
                          <a:cubicBezTo>
                            <a:pt x="92442" y="168019"/>
                            <a:pt x="92715" y="169245"/>
                            <a:pt x="91353" y="169790"/>
                          </a:cubicBezTo>
                          <a:cubicBezTo>
                            <a:pt x="93261" y="169654"/>
                            <a:pt x="94895" y="169927"/>
                            <a:pt x="96530" y="168019"/>
                          </a:cubicBezTo>
                          <a:cubicBezTo>
                            <a:pt x="95305" y="169518"/>
                            <a:pt x="92715" y="171834"/>
                            <a:pt x="92035" y="172243"/>
                          </a:cubicBezTo>
                          <a:cubicBezTo>
                            <a:pt x="90671" y="173605"/>
                            <a:pt x="89036" y="173196"/>
                            <a:pt x="87538" y="173742"/>
                          </a:cubicBezTo>
                          <a:cubicBezTo>
                            <a:pt x="90127" y="171834"/>
                            <a:pt x="84677" y="170472"/>
                            <a:pt x="90944" y="168564"/>
                          </a:cubicBezTo>
                          <a:cubicBezTo>
                            <a:pt x="90944" y="168837"/>
                            <a:pt x="90398" y="168973"/>
                            <a:pt x="90264" y="168973"/>
                          </a:cubicBezTo>
                          <a:cubicBezTo>
                            <a:pt x="91762" y="170199"/>
                            <a:pt x="93670" y="167065"/>
                            <a:pt x="94623" y="165975"/>
                          </a:cubicBezTo>
                          <a:cubicBezTo>
                            <a:pt x="93804" y="165294"/>
                            <a:pt x="95032" y="164341"/>
                            <a:pt x="92579" y="165022"/>
                          </a:cubicBezTo>
                          <a:cubicBezTo>
                            <a:pt x="93533" y="165158"/>
                            <a:pt x="91762" y="168019"/>
                            <a:pt x="89309" y="168292"/>
                          </a:cubicBezTo>
                          <a:lnTo>
                            <a:pt x="88763" y="166248"/>
                          </a:lnTo>
                          <a:lnTo>
                            <a:pt x="85630" y="167474"/>
                          </a:lnTo>
                          <a:lnTo>
                            <a:pt x="85903" y="167202"/>
                          </a:lnTo>
                          <a:cubicBezTo>
                            <a:pt x="84131" y="166520"/>
                            <a:pt x="82769" y="168973"/>
                            <a:pt x="80316" y="169245"/>
                          </a:cubicBezTo>
                          <a:cubicBezTo>
                            <a:pt x="79090" y="170608"/>
                            <a:pt x="73096" y="172788"/>
                            <a:pt x="76503" y="173605"/>
                          </a:cubicBezTo>
                          <a:cubicBezTo>
                            <a:pt x="74049" y="173196"/>
                            <a:pt x="73096" y="175513"/>
                            <a:pt x="71189" y="176739"/>
                          </a:cubicBezTo>
                          <a:lnTo>
                            <a:pt x="74186" y="176330"/>
                          </a:lnTo>
                          <a:cubicBezTo>
                            <a:pt x="71733" y="179055"/>
                            <a:pt x="72278" y="177829"/>
                            <a:pt x="70780" y="181099"/>
                          </a:cubicBezTo>
                          <a:cubicBezTo>
                            <a:pt x="70234" y="180690"/>
                            <a:pt x="69554" y="180417"/>
                            <a:pt x="69827" y="179736"/>
                          </a:cubicBezTo>
                          <a:cubicBezTo>
                            <a:pt x="65602" y="181507"/>
                            <a:pt x="59608" y="183415"/>
                            <a:pt x="57837" y="186004"/>
                          </a:cubicBezTo>
                          <a:cubicBezTo>
                            <a:pt x="54838" y="187094"/>
                            <a:pt x="53476" y="184914"/>
                            <a:pt x="49797" y="187502"/>
                          </a:cubicBezTo>
                          <a:cubicBezTo>
                            <a:pt x="49117" y="188184"/>
                            <a:pt x="51161" y="189137"/>
                            <a:pt x="48299" y="189682"/>
                          </a:cubicBezTo>
                          <a:cubicBezTo>
                            <a:pt x="48026" y="189682"/>
                            <a:pt x="50343" y="187094"/>
                            <a:pt x="47346" y="188592"/>
                          </a:cubicBezTo>
                          <a:cubicBezTo>
                            <a:pt x="44756" y="191453"/>
                            <a:pt x="39852" y="190636"/>
                            <a:pt x="35629" y="193906"/>
                          </a:cubicBezTo>
                          <a:cubicBezTo>
                            <a:pt x="33176" y="194178"/>
                            <a:pt x="29224" y="196086"/>
                            <a:pt x="30179" y="194315"/>
                          </a:cubicBezTo>
                          <a:cubicBezTo>
                            <a:pt x="33721" y="193225"/>
                            <a:pt x="38899" y="190908"/>
                            <a:pt x="39442" y="189955"/>
                          </a:cubicBezTo>
                          <a:cubicBezTo>
                            <a:pt x="39171" y="190908"/>
                            <a:pt x="42032" y="189682"/>
                            <a:pt x="39579" y="191317"/>
                          </a:cubicBezTo>
                          <a:cubicBezTo>
                            <a:pt x="44893" y="190227"/>
                            <a:pt x="42985" y="189137"/>
                            <a:pt x="47346" y="188047"/>
                          </a:cubicBezTo>
                          <a:cubicBezTo>
                            <a:pt x="47619" y="187366"/>
                            <a:pt x="44756" y="187502"/>
                            <a:pt x="43940" y="188320"/>
                          </a:cubicBezTo>
                          <a:cubicBezTo>
                            <a:pt x="43531" y="187502"/>
                            <a:pt x="46118" y="186276"/>
                            <a:pt x="46937" y="185595"/>
                          </a:cubicBezTo>
                          <a:cubicBezTo>
                            <a:pt x="48026" y="184914"/>
                            <a:pt x="48844" y="184232"/>
                            <a:pt x="46937" y="183824"/>
                          </a:cubicBezTo>
                          <a:cubicBezTo>
                            <a:pt x="43531" y="185050"/>
                            <a:pt x="42441" y="189546"/>
                            <a:pt x="38080" y="189274"/>
                          </a:cubicBezTo>
                          <a:cubicBezTo>
                            <a:pt x="39579" y="187502"/>
                            <a:pt x="42305" y="187366"/>
                            <a:pt x="43667" y="184777"/>
                          </a:cubicBezTo>
                          <a:lnTo>
                            <a:pt x="40397" y="185322"/>
                          </a:lnTo>
                          <a:lnTo>
                            <a:pt x="38353" y="187502"/>
                          </a:lnTo>
                          <a:lnTo>
                            <a:pt x="38353" y="187230"/>
                          </a:lnTo>
                          <a:cubicBezTo>
                            <a:pt x="32494" y="187911"/>
                            <a:pt x="33176" y="191317"/>
                            <a:pt x="27182" y="194587"/>
                          </a:cubicBezTo>
                          <a:cubicBezTo>
                            <a:pt x="30451" y="194587"/>
                            <a:pt x="25818" y="198538"/>
                            <a:pt x="28407" y="198266"/>
                          </a:cubicBezTo>
                          <a:cubicBezTo>
                            <a:pt x="24047" y="200173"/>
                            <a:pt x="20913" y="201263"/>
                            <a:pt x="21595" y="199083"/>
                          </a:cubicBezTo>
                          <a:cubicBezTo>
                            <a:pt x="29497" y="194315"/>
                            <a:pt x="22684" y="196631"/>
                            <a:pt x="29497" y="191998"/>
                          </a:cubicBezTo>
                          <a:cubicBezTo>
                            <a:pt x="28544" y="191726"/>
                            <a:pt x="31132" y="188456"/>
                            <a:pt x="27862" y="189682"/>
                          </a:cubicBezTo>
                          <a:cubicBezTo>
                            <a:pt x="23639" y="192680"/>
                            <a:pt x="28817" y="190908"/>
                            <a:pt x="24592" y="193225"/>
                          </a:cubicBezTo>
                          <a:cubicBezTo>
                            <a:pt x="24456" y="193225"/>
                            <a:pt x="24183" y="193088"/>
                            <a:pt x="24456" y="192680"/>
                          </a:cubicBezTo>
                          <a:cubicBezTo>
                            <a:pt x="22275" y="194587"/>
                            <a:pt x="22412" y="193088"/>
                            <a:pt x="19687" y="195268"/>
                          </a:cubicBezTo>
                          <a:lnTo>
                            <a:pt x="20369" y="194587"/>
                          </a:lnTo>
                          <a:cubicBezTo>
                            <a:pt x="18189" y="194315"/>
                            <a:pt x="16690" y="197448"/>
                            <a:pt x="14783" y="196767"/>
                          </a:cubicBezTo>
                          <a:cubicBezTo>
                            <a:pt x="14919" y="198129"/>
                            <a:pt x="12466" y="198811"/>
                            <a:pt x="10287" y="200582"/>
                          </a:cubicBezTo>
                          <a:cubicBezTo>
                            <a:pt x="12466" y="200309"/>
                            <a:pt x="12875" y="202217"/>
                            <a:pt x="18462" y="199764"/>
                          </a:cubicBezTo>
                          <a:cubicBezTo>
                            <a:pt x="19551" y="198129"/>
                            <a:pt x="19415" y="197585"/>
                            <a:pt x="21732" y="196086"/>
                          </a:cubicBezTo>
                          <a:lnTo>
                            <a:pt x="18325" y="197585"/>
                          </a:lnTo>
                          <a:cubicBezTo>
                            <a:pt x="19142" y="197039"/>
                            <a:pt x="19824" y="196495"/>
                            <a:pt x="20506" y="195949"/>
                          </a:cubicBezTo>
                          <a:lnTo>
                            <a:pt x="23503" y="195405"/>
                          </a:lnTo>
                          <a:cubicBezTo>
                            <a:pt x="19142" y="197993"/>
                            <a:pt x="20506" y="198538"/>
                            <a:pt x="18325" y="200718"/>
                          </a:cubicBezTo>
                          <a:cubicBezTo>
                            <a:pt x="14510" y="201808"/>
                            <a:pt x="14783" y="202489"/>
                            <a:pt x="12330" y="203034"/>
                          </a:cubicBezTo>
                          <a:cubicBezTo>
                            <a:pt x="12875" y="201944"/>
                            <a:pt x="11377" y="201944"/>
                            <a:pt x="9333" y="202081"/>
                          </a:cubicBezTo>
                          <a:cubicBezTo>
                            <a:pt x="8924" y="201944"/>
                            <a:pt x="8107" y="202626"/>
                            <a:pt x="7971" y="201808"/>
                          </a:cubicBezTo>
                          <a:lnTo>
                            <a:pt x="7971" y="199219"/>
                          </a:lnTo>
                          <a:cubicBezTo>
                            <a:pt x="7971" y="197585"/>
                            <a:pt x="7971" y="195949"/>
                            <a:pt x="7971" y="194451"/>
                          </a:cubicBezTo>
                          <a:cubicBezTo>
                            <a:pt x="7971" y="195268"/>
                            <a:pt x="8243" y="196086"/>
                            <a:pt x="8243" y="196631"/>
                          </a:cubicBezTo>
                          <a:cubicBezTo>
                            <a:pt x="9605" y="198538"/>
                            <a:pt x="8924" y="192816"/>
                            <a:pt x="9196" y="192271"/>
                          </a:cubicBezTo>
                          <a:lnTo>
                            <a:pt x="8243" y="190908"/>
                          </a:lnTo>
                          <a:cubicBezTo>
                            <a:pt x="8243" y="190908"/>
                            <a:pt x="8787" y="191453"/>
                            <a:pt x="8787" y="190227"/>
                          </a:cubicBezTo>
                          <a:cubicBezTo>
                            <a:pt x="7971" y="187502"/>
                            <a:pt x="6745" y="189274"/>
                            <a:pt x="5927" y="186276"/>
                          </a:cubicBezTo>
                          <a:cubicBezTo>
                            <a:pt x="6608" y="185322"/>
                            <a:pt x="8107" y="186685"/>
                            <a:pt x="8243" y="184369"/>
                          </a:cubicBezTo>
                          <a:cubicBezTo>
                            <a:pt x="8787" y="183006"/>
                            <a:pt x="10151" y="179464"/>
                            <a:pt x="8787" y="176330"/>
                          </a:cubicBezTo>
                          <a:cubicBezTo>
                            <a:pt x="8516" y="176330"/>
                            <a:pt x="8107" y="175376"/>
                            <a:pt x="7834" y="174423"/>
                          </a:cubicBezTo>
                          <a:cubicBezTo>
                            <a:pt x="7834" y="174423"/>
                            <a:pt x="7834" y="174695"/>
                            <a:pt x="7971" y="174831"/>
                          </a:cubicBezTo>
                          <a:lnTo>
                            <a:pt x="8380" y="171834"/>
                          </a:lnTo>
                          <a:cubicBezTo>
                            <a:pt x="10015" y="173060"/>
                            <a:pt x="8380" y="176466"/>
                            <a:pt x="10151" y="177556"/>
                          </a:cubicBezTo>
                          <a:lnTo>
                            <a:pt x="11377" y="176603"/>
                          </a:lnTo>
                          <a:cubicBezTo>
                            <a:pt x="11649" y="178101"/>
                            <a:pt x="12466" y="179600"/>
                            <a:pt x="13284" y="179736"/>
                          </a:cubicBezTo>
                          <a:cubicBezTo>
                            <a:pt x="13148" y="177420"/>
                            <a:pt x="12739" y="177284"/>
                            <a:pt x="12057" y="174968"/>
                          </a:cubicBezTo>
                          <a:cubicBezTo>
                            <a:pt x="12739" y="174014"/>
                            <a:pt x="13693" y="175104"/>
                            <a:pt x="13693" y="175240"/>
                          </a:cubicBezTo>
                          <a:lnTo>
                            <a:pt x="13012" y="175513"/>
                          </a:lnTo>
                          <a:cubicBezTo>
                            <a:pt x="12466" y="179327"/>
                            <a:pt x="14919" y="178510"/>
                            <a:pt x="15192" y="182053"/>
                          </a:cubicBezTo>
                          <a:cubicBezTo>
                            <a:pt x="15192" y="182597"/>
                            <a:pt x="15192" y="182461"/>
                            <a:pt x="14919" y="182597"/>
                          </a:cubicBezTo>
                          <a:cubicBezTo>
                            <a:pt x="15736" y="183279"/>
                            <a:pt x="15872" y="184641"/>
                            <a:pt x="16009" y="186140"/>
                          </a:cubicBezTo>
                          <a:lnTo>
                            <a:pt x="16009" y="187230"/>
                          </a:lnTo>
                          <a:cubicBezTo>
                            <a:pt x="16009" y="187230"/>
                            <a:pt x="16281" y="187911"/>
                            <a:pt x="16690" y="187502"/>
                          </a:cubicBezTo>
                          <a:cubicBezTo>
                            <a:pt x="17371" y="187094"/>
                            <a:pt x="18189" y="186549"/>
                            <a:pt x="19006" y="185731"/>
                          </a:cubicBezTo>
                          <a:lnTo>
                            <a:pt x="17643" y="187094"/>
                          </a:lnTo>
                          <a:cubicBezTo>
                            <a:pt x="19824" y="185595"/>
                            <a:pt x="23776" y="182597"/>
                            <a:pt x="27045" y="179873"/>
                          </a:cubicBezTo>
                          <a:lnTo>
                            <a:pt x="27045" y="179191"/>
                          </a:lnTo>
                          <a:cubicBezTo>
                            <a:pt x="27045" y="179191"/>
                            <a:pt x="27998" y="178510"/>
                            <a:pt x="28544" y="178646"/>
                          </a:cubicBezTo>
                          <a:lnTo>
                            <a:pt x="28544" y="178646"/>
                          </a:lnTo>
                          <a:cubicBezTo>
                            <a:pt x="30042" y="177420"/>
                            <a:pt x="31268" y="176194"/>
                            <a:pt x="32359" y="175240"/>
                          </a:cubicBezTo>
                          <a:cubicBezTo>
                            <a:pt x="32086" y="174968"/>
                            <a:pt x="31677" y="174831"/>
                            <a:pt x="31268" y="174968"/>
                          </a:cubicBezTo>
                          <a:cubicBezTo>
                            <a:pt x="30859" y="175785"/>
                            <a:pt x="28680" y="176058"/>
                            <a:pt x="28680" y="177693"/>
                          </a:cubicBezTo>
                          <a:cubicBezTo>
                            <a:pt x="27862" y="177148"/>
                            <a:pt x="25682" y="179327"/>
                            <a:pt x="25138" y="178919"/>
                          </a:cubicBezTo>
                          <a:cubicBezTo>
                            <a:pt x="26227" y="179464"/>
                            <a:pt x="23503" y="181099"/>
                            <a:pt x="22684" y="182189"/>
                          </a:cubicBezTo>
                          <a:cubicBezTo>
                            <a:pt x="22684" y="181235"/>
                            <a:pt x="20233" y="183279"/>
                            <a:pt x="21186" y="181507"/>
                          </a:cubicBezTo>
                          <a:cubicBezTo>
                            <a:pt x="21186" y="181235"/>
                            <a:pt x="21459" y="182325"/>
                            <a:pt x="22548" y="181099"/>
                          </a:cubicBezTo>
                          <a:cubicBezTo>
                            <a:pt x="24729" y="179055"/>
                            <a:pt x="20369" y="180963"/>
                            <a:pt x="22957" y="178783"/>
                          </a:cubicBezTo>
                          <a:cubicBezTo>
                            <a:pt x="22275" y="179327"/>
                            <a:pt x="21595" y="179736"/>
                            <a:pt x="20777" y="180145"/>
                          </a:cubicBezTo>
                          <a:cubicBezTo>
                            <a:pt x="20097" y="180554"/>
                            <a:pt x="20233" y="179191"/>
                            <a:pt x="19960" y="178783"/>
                          </a:cubicBezTo>
                          <a:cubicBezTo>
                            <a:pt x="19551" y="177556"/>
                            <a:pt x="19142" y="176194"/>
                            <a:pt x="18462" y="175513"/>
                          </a:cubicBezTo>
                          <a:lnTo>
                            <a:pt x="18462" y="177556"/>
                          </a:lnTo>
                          <a:cubicBezTo>
                            <a:pt x="18189" y="176194"/>
                            <a:pt x="17507" y="173469"/>
                            <a:pt x="18053" y="172652"/>
                          </a:cubicBezTo>
                          <a:cubicBezTo>
                            <a:pt x="18325" y="173469"/>
                            <a:pt x="18462" y="174559"/>
                            <a:pt x="18869" y="175376"/>
                          </a:cubicBezTo>
                          <a:cubicBezTo>
                            <a:pt x="19960" y="174014"/>
                            <a:pt x="18462" y="172652"/>
                            <a:pt x="19142" y="171834"/>
                          </a:cubicBezTo>
                          <a:cubicBezTo>
                            <a:pt x="18325" y="171425"/>
                            <a:pt x="17507" y="170880"/>
                            <a:pt x="16554" y="170335"/>
                          </a:cubicBezTo>
                          <a:lnTo>
                            <a:pt x="16554" y="171970"/>
                          </a:lnTo>
                          <a:cubicBezTo>
                            <a:pt x="15872" y="171562"/>
                            <a:pt x="16145" y="167474"/>
                            <a:pt x="16009" y="165158"/>
                          </a:cubicBezTo>
                          <a:cubicBezTo>
                            <a:pt x="18053" y="165567"/>
                            <a:pt x="16690" y="168700"/>
                            <a:pt x="17780" y="170608"/>
                          </a:cubicBezTo>
                          <a:cubicBezTo>
                            <a:pt x="18735" y="171698"/>
                            <a:pt x="19278" y="168292"/>
                            <a:pt x="19824" y="169382"/>
                          </a:cubicBezTo>
                          <a:cubicBezTo>
                            <a:pt x="20097" y="168700"/>
                            <a:pt x="19824" y="167883"/>
                            <a:pt x="19415" y="167747"/>
                          </a:cubicBezTo>
                          <a:lnTo>
                            <a:pt x="19687" y="166929"/>
                          </a:lnTo>
                          <a:cubicBezTo>
                            <a:pt x="21459" y="166929"/>
                            <a:pt x="21595" y="169927"/>
                            <a:pt x="23094" y="170063"/>
                          </a:cubicBezTo>
                          <a:cubicBezTo>
                            <a:pt x="22957" y="170063"/>
                            <a:pt x="22684" y="170063"/>
                            <a:pt x="22548" y="170335"/>
                          </a:cubicBezTo>
                          <a:cubicBezTo>
                            <a:pt x="22141" y="172243"/>
                            <a:pt x="22548" y="173605"/>
                            <a:pt x="23094" y="174286"/>
                          </a:cubicBezTo>
                          <a:cubicBezTo>
                            <a:pt x="23366" y="172924"/>
                            <a:pt x="23094" y="173196"/>
                            <a:pt x="22821" y="173060"/>
                          </a:cubicBezTo>
                          <a:cubicBezTo>
                            <a:pt x="23094" y="172515"/>
                            <a:pt x="23503" y="173469"/>
                            <a:pt x="23912" y="173196"/>
                          </a:cubicBezTo>
                          <a:cubicBezTo>
                            <a:pt x="24183" y="171562"/>
                            <a:pt x="24729" y="171698"/>
                            <a:pt x="24865" y="170744"/>
                          </a:cubicBezTo>
                          <a:cubicBezTo>
                            <a:pt x="25410" y="170744"/>
                            <a:pt x="25138" y="171698"/>
                            <a:pt x="25410" y="172106"/>
                          </a:cubicBezTo>
                          <a:cubicBezTo>
                            <a:pt x="25410" y="172788"/>
                            <a:pt x="24319" y="173469"/>
                            <a:pt x="23912" y="174559"/>
                          </a:cubicBezTo>
                          <a:cubicBezTo>
                            <a:pt x="25001" y="173742"/>
                            <a:pt x="24047" y="176194"/>
                            <a:pt x="25954" y="174423"/>
                          </a:cubicBezTo>
                          <a:cubicBezTo>
                            <a:pt x="24592" y="174559"/>
                            <a:pt x="27589" y="171834"/>
                            <a:pt x="28135" y="170880"/>
                          </a:cubicBezTo>
                          <a:lnTo>
                            <a:pt x="27998" y="170880"/>
                          </a:lnTo>
                          <a:cubicBezTo>
                            <a:pt x="28953" y="169518"/>
                            <a:pt x="29224" y="169245"/>
                            <a:pt x="29088" y="170335"/>
                          </a:cubicBezTo>
                          <a:cubicBezTo>
                            <a:pt x="28407" y="171016"/>
                            <a:pt x="27998" y="170880"/>
                            <a:pt x="27589" y="172106"/>
                          </a:cubicBezTo>
                          <a:cubicBezTo>
                            <a:pt x="27998" y="171834"/>
                            <a:pt x="28407" y="171698"/>
                            <a:pt x="28953" y="171153"/>
                          </a:cubicBezTo>
                          <a:lnTo>
                            <a:pt x="28271" y="172243"/>
                          </a:lnTo>
                          <a:lnTo>
                            <a:pt x="30315" y="171153"/>
                          </a:lnTo>
                          <a:cubicBezTo>
                            <a:pt x="30859" y="169927"/>
                            <a:pt x="31677" y="168292"/>
                            <a:pt x="31950" y="166793"/>
                          </a:cubicBezTo>
                          <a:cubicBezTo>
                            <a:pt x="32223" y="167610"/>
                            <a:pt x="32767" y="166657"/>
                            <a:pt x="33039" y="166112"/>
                          </a:cubicBezTo>
                          <a:lnTo>
                            <a:pt x="33039" y="166520"/>
                          </a:lnTo>
                          <a:cubicBezTo>
                            <a:pt x="33039" y="166520"/>
                            <a:pt x="34947" y="165839"/>
                            <a:pt x="34947" y="165022"/>
                          </a:cubicBezTo>
                          <a:cubicBezTo>
                            <a:pt x="35220" y="165294"/>
                            <a:pt x="34538" y="166929"/>
                            <a:pt x="34130" y="168155"/>
                          </a:cubicBezTo>
                          <a:cubicBezTo>
                            <a:pt x="33721" y="169518"/>
                            <a:pt x="33448" y="170608"/>
                            <a:pt x="35900" y="169245"/>
                          </a:cubicBezTo>
                          <a:cubicBezTo>
                            <a:pt x="37944" y="168428"/>
                            <a:pt x="36445" y="166384"/>
                            <a:pt x="37127" y="165158"/>
                          </a:cubicBezTo>
                          <a:cubicBezTo>
                            <a:pt x="37127" y="165158"/>
                            <a:pt x="37127" y="165430"/>
                            <a:pt x="37264" y="165567"/>
                          </a:cubicBezTo>
                          <a:cubicBezTo>
                            <a:pt x="38353" y="165294"/>
                            <a:pt x="38353" y="164341"/>
                            <a:pt x="39306" y="163523"/>
                          </a:cubicBezTo>
                          <a:cubicBezTo>
                            <a:pt x="38353" y="163523"/>
                            <a:pt x="37127" y="163932"/>
                            <a:pt x="36991" y="164477"/>
                          </a:cubicBezTo>
                          <a:cubicBezTo>
                            <a:pt x="36991" y="163387"/>
                            <a:pt x="39852" y="163387"/>
                            <a:pt x="40533" y="162297"/>
                          </a:cubicBezTo>
                          <a:cubicBezTo>
                            <a:pt x="39852" y="164341"/>
                            <a:pt x="43394" y="161752"/>
                            <a:pt x="42712" y="162978"/>
                          </a:cubicBezTo>
                          <a:cubicBezTo>
                            <a:pt x="45847" y="162842"/>
                            <a:pt x="48162" y="160389"/>
                            <a:pt x="49117" y="158754"/>
                          </a:cubicBezTo>
                          <a:cubicBezTo>
                            <a:pt x="51705" y="159844"/>
                            <a:pt x="52250" y="157119"/>
                            <a:pt x="55520" y="156711"/>
                          </a:cubicBezTo>
                          <a:cubicBezTo>
                            <a:pt x="55111" y="156847"/>
                            <a:pt x="54294" y="157528"/>
                            <a:pt x="53613" y="157528"/>
                          </a:cubicBezTo>
                          <a:cubicBezTo>
                            <a:pt x="52387" y="159436"/>
                            <a:pt x="56882" y="156847"/>
                            <a:pt x="54838" y="159027"/>
                          </a:cubicBezTo>
                          <a:cubicBezTo>
                            <a:pt x="55247" y="158618"/>
                            <a:pt x="54567" y="158346"/>
                            <a:pt x="54158" y="158754"/>
                          </a:cubicBezTo>
                          <a:cubicBezTo>
                            <a:pt x="53203" y="159299"/>
                            <a:pt x="52523" y="160253"/>
                            <a:pt x="52931" y="160662"/>
                          </a:cubicBezTo>
                          <a:lnTo>
                            <a:pt x="55793" y="160662"/>
                          </a:lnTo>
                          <a:cubicBezTo>
                            <a:pt x="55793" y="160662"/>
                            <a:pt x="55111" y="161343"/>
                            <a:pt x="55111" y="161343"/>
                          </a:cubicBezTo>
                          <a:lnTo>
                            <a:pt x="59335" y="161343"/>
                          </a:lnTo>
                          <a:cubicBezTo>
                            <a:pt x="59335" y="161343"/>
                            <a:pt x="58926" y="160798"/>
                            <a:pt x="58654" y="160662"/>
                          </a:cubicBezTo>
                          <a:cubicBezTo>
                            <a:pt x="63149" y="159436"/>
                            <a:pt x="67646" y="156574"/>
                            <a:pt x="71325" y="154940"/>
                          </a:cubicBezTo>
                          <a:cubicBezTo>
                            <a:pt x="70507" y="151397"/>
                            <a:pt x="79500" y="149353"/>
                            <a:pt x="81407" y="145811"/>
                          </a:cubicBezTo>
                          <a:cubicBezTo>
                            <a:pt x="81134" y="147173"/>
                            <a:pt x="81407" y="148945"/>
                            <a:pt x="82360" y="149353"/>
                          </a:cubicBezTo>
                          <a:cubicBezTo>
                            <a:pt x="81816" y="149762"/>
                            <a:pt x="81134" y="151806"/>
                            <a:pt x="79500" y="152215"/>
                          </a:cubicBezTo>
                          <a:cubicBezTo>
                            <a:pt x="78954" y="151806"/>
                            <a:pt x="76910" y="152215"/>
                            <a:pt x="77728" y="150988"/>
                          </a:cubicBezTo>
                          <a:cubicBezTo>
                            <a:pt x="73777" y="153305"/>
                            <a:pt x="78954" y="152215"/>
                            <a:pt x="78410" y="153986"/>
                          </a:cubicBezTo>
                          <a:cubicBezTo>
                            <a:pt x="82769" y="151397"/>
                            <a:pt x="84404" y="148263"/>
                            <a:pt x="86857" y="145947"/>
                          </a:cubicBezTo>
                          <a:lnTo>
                            <a:pt x="87128" y="146356"/>
                          </a:lnTo>
                          <a:lnTo>
                            <a:pt x="88763" y="144585"/>
                          </a:lnTo>
                          <a:cubicBezTo>
                            <a:pt x="86992" y="145266"/>
                            <a:pt x="86039" y="143359"/>
                            <a:pt x="88629" y="142950"/>
                          </a:cubicBezTo>
                          <a:lnTo>
                            <a:pt x="88356" y="143222"/>
                          </a:lnTo>
                          <a:cubicBezTo>
                            <a:pt x="89991" y="143222"/>
                            <a:pt x="92035" y="141042"/>
                            <a:pt x="93941" y="140089"/>
                          </a:cubicBezTo>
                          <a:lnTo>
                            <a:pt x="94623" y="138318"/>
                          </a:lnTo>
                          <a:cubicBezTo>
                            <a:pt x="96530" y="137364"/>
                            <a:pt x="97756" y="139135"/>
                            <a:pt x="99118" y="139952"/>
                          </a:cubicBezTo>
                          <a:cubicBezTo>
                            <a:pt x="102117" y="138318"/>
                            <a:pt x="102797" y="135729"/>
                            <a:pt x="104159" y="133413"/>
                          </a:cubicBezTo>
                          <a:cubicBezTo>
                            <a:pt x="105659" y="133685"/>
                            <a:pt x="109746" y="130960"/>
                            <a:pt x="108247" y="133413"/>
                          </a:cubicBezTo>
                          <a:cubicBezTo>
                            <a:pt x="110155" y="130960"/>
                            <a:pt x="106476" y="127282"/>
                            <a:pt x="112063" y="126464"/>
                          </a:cubicBezTo>
                          <a:lnTo>
                            <a:pt x="111653" y="127963"/>
                          </a:lnTo>
                          <a:cubicBezTo>
                            <a:pt x="115196" y="124829"/>
                            <a:pt x="118193" y="118971"/>
                            <a:pt x="120101" y="118153"/>
                          </a:cubicBezTo>
                          <a:cubicBezTo>
                            <a:pt x="121735" y="121696"/>
                            <a:pt x="126231" y="115837"/>
                            <a:pt x="129230" y="116927"/>
                          </a:cubicBezTo>
                          <a:cubicBezTo>
                            <a:pt x="128548" y="116654"/>
                            <a:pt x="129230" y="115156"/>
                            <a:pt x="128957" y="114747"/>
                          </a:cubicBezTo>
                          <a:cubicBezTo>
                            <a:pt x="129502" y="114747"/>
                            <a:pt x="130046" y="114202"/>
                            <a:pt x="129773" y="113385"/>
                          </a:cubicBezTo>
                          <a:cubicBezTo>
                            <a:pt x="128411" y="114611"/>
                            <a:pt x="127322" y="110796"/>
                            <a:pt x="126913" y="114202"/>
                          </a:cubicBezTo>
                          <a:cubicBezTo>
                            <a:pt x="125687" y="111750"/>
                            <a:pt x="125005" y="109297"/>
                            <a:pt x="126367" y="106163"/>
                          </a:cubicBezTo>
                          <a:lnTo>
                            <a:pt x="127595" y="106709"/>
                          </a:lnTo>
                          <a:lnTo>
                            <a:pt x="126231" y="109025"/>
                          </a:lnTo>
                          <a:cubicBezTo>
                            <a:pt x="127322" y="109161"/>
                            <a:pt x="126640" y="110387"/>
                            <a:pt x="126776" y="111068"/>
                          </a:cubicBezTo>
                          <a:cubicBezTo>
                            <a:pt x="129637" y="106709"/>
                            <a:pt x="129502" y="113112"/>
                            <a:pt x="131408" y="107935"/>
                          </a:cubicBezTo>
                          <a:cubicBezTo>
                            <a:pt x="130728" y="107117"/>
                            <a:pt x="131001" y="107526"/>
                            <a:pt x="131137" y="106027"/>
                          </a:cubicBezTo>
                          <a:cubicBezTo>
                            <a:pt x="131001" y="106709"/>
                            <a:pt x="131818" y="107117"/>
                            <a:pt x="132227" y="106027"/>
                          </a:cubicBezTo>
                          <a:lnTo>
                            <a:pt x="131545" y="104665"/>
                          </a:lnTo>
                          <a:cubicBezTo>
                            <a:pt x="134271" y="103439"/>
                            <a:pt x="131954" y="108343"/>
                            <a:pt x="133998" y="107117"/>
                          </a:cubicBezTo>
                          <a:cubicBezTo>
                            <a:pt x="134271" y="109706"/>
                            <a:pt x="133180" y="113657"/>
                            <a:pt x="135087" y="113657"/>
                          </a:cubicBezTo>
                          <a:cubicBezTo>
                            <a:pt x="137268" y="110251"/>
                            <a:pt x="133452" y="109161"/>
                            <a:pt x="135496" y="105619"/>
                          </a:cubicBezTo>
                          <a:lnTo>
                            <a:pt x="136315" y="105619"/>
                          </a:lnTo>
                          <a:cubicBezTo>
                            <a:pt x="136315" y="103847"/>
                            <a:pt x="135087" y="103302"/>
                            <a:pt x="134543" y="102485"/>
                          </a:cubicBezTo>
                          <a:cubicBezTo>
                            <a:pt x="134951" y="102485"/>
                            <a:pt x="135360" y="102212"/>
                            <a:pt x="135633" y="101395"/>
                          </a:cubicBezTo>
                          <a:cubicBezTo>
                            <a:pt x="134407" y="98670"/>
                            <a:pt x="134271" y="97308"/>
                            <a:pt x="132772" y="94719"/>
                          </a:cubicBezTo>
                          <a:cubicBezTo>
                            <a:pt x="133316" y="100577"/>
                            <a:pt x="130728" y="99079"/>
                            <a:pt x="130455" y="104801"/>
                          </a:cubicBezTo>
                          <a:cubicBezTo>
                            <a:pt x="130183" y="103847"/>
                            <a:pt x="130728" y="99896"/>
                            <a:pt x="128957" y="99351"/>
                          </a:cubicBezTo>
                          <a:lnTo>
                            <a:pt x="130319" y="99760"/>
                          </a:lnTo>
                          <a:cubicBezTo>
                            <a:pt x="130046" y="97852"/>
                            <a:pt x="129637" y="96081"/>
                            <a:pt x="130319" y="93765"/>
                          </a:cubicBezTo>
                          <a:lnTo>
                            <a:pt x="130865" y="95264"/>
                          </a:lnTo>
                          <a:cubicBezTo>
                            <a:pt x="130455" y="91994"/>
                            <a:pt x="133589" y="90495"/>
                            <a:pt x="131408" y="88043"/>
                          </a:cubicBezTo>
                          <a:cubicBezTo>
                            <a:pt x="131272" y="88860"/>
                            <a:pt x="131408" y="89405"/>
                            <a:pt x="131408" y="89950"/>
                          </a:cubicBezTo>
                          <a:cubicBezTo>
                            <a:pt x="130865" y="88452"/>
                            <a:pt x="131001" y="86680"/>
                            <a:pt x="131272" y="85045"/>
                          </a:cubicBezTo>
                          <a:cubicBezTo>
                            <a:pt x="130455" y="83955"/>
                            <a:pt x="129637" y="83002"/>
                            <a:pt x="128820" y="82048"/>
                          </a:cubicBezTo>
                          <a:cubicBezTo>
                            <a:pt x="129502" y="82048"/>
                            <a:pt x="129230" y="80004"/>
                            <a:pt x="130455" y="80822"/>
                          </a:cubicBezTo>
                          <a:cubicBezTo>
                            <a:pt x="131137" y="78369"/>
                            <a:pt x="128820" y="77688"/>
                            <a:pt x="128275" y="76598"/>
                          </a:cubicBezTo>
                          <a:cubicBezTo>
                            <a:pt x="129093" y="74009"/>
                            <a:pt x="129366" y="78369"/>
                            <a:pt x="131272" y="78233"/>
                          </a:cubicBezTo>
                          <a:cubicBezTo>
                            <a:pt x="131272" y="74827"/>
                            <a:pt x="129502" y="71421"/>
                            <a:pt x="127595" y="70195"/>
                          </a:cubicBezTo>
                          <a:cubicBezTo>
                            <a:pt x="127595" y="70876"/>
                            <a:pt x="127595" y="71285"/>
                            <a:pt x="127186" y="71421"/>
                          </a:cubicBezTo>
                          <a:cubicBezTo>
                            <a:pt x="127595" y="71148"/>
                            <a:pt x="126913" y="69922"/>
                            <a:pt x="126640" y="69241"/>
                          </a:cubicBezTo>
                          <a:lnTo>
                            <a:pt x="125687" y="69241"/>
                          </a:lnTo>
                          <a:cubicBezTo>
                            <a:pt x="125687" y="67878"/>
                            <a:pt x="126231" y="67742"/>
                            <a:pt x="127322" y="68423"/>
                          </a:cubicBezTo>
                          <a:cubicBezTo>
                            <a:pt x="127049" y="67470"/>
                            <a:pt x="124732" y="66652"/>
                            <a:pt x="125278" y="64881"/>
                          </a:cubicBezTo>
                          <a:cubicBezTo>
                            <a:pt x="127458" y="66652"/>
                            <a:pt x="127595" y="69105"/>
                            <a:pt x="128548" y="69922"/>
                          </a:cubicBezTo>
                          <a:cubicBezTo>
                            <a:pt x="126096" y="66516"/>
                            <a:pt x="129093" y="64745"/>
                            <a:pt x="125142" y="59704"/>
                          </a:cubicBezTo>
                          <a:cubicBezTo>
                            <a:pt x="125414" y="59431"/>
                            <a:pt x="126776" y="59976"/>
                            <a:pt x="126096" y="58886"/>
                          </a:cubicBezTo>
                          <a:cubicBezTo>
                            <a:pt x="124325" y="56570"/>
                            <a:pt x="124189" y="59159"/>
                            <a:pt x="122825" y="58886"/>
                          </a:cubicBezTo>
                          <a:cubicBezTo>
                            <a:pt x="124460" y="60521"/>
                            <a:pt x="124460" y="61611"/>
                            <a:pt x="124052" y="63246"/>
                          </a:cubicBezTo>
                          <a:lnTo>
                            <a:pt x="123098" y="63246"/>
                          </a:lnTo>
                          <a:cubicBezTo>
                            <a:pt x="123098" y="63246"/>
                            <a:pt x="122690" y="61611"/>
                            <a:pt x="122825" y="61066"/>
                          </a:cubicBezTo>
                          <a:lnTo>
                            <a:pt x="121326" y="61475"/>
                          </a:lnTo>
                          <a:cubicBezTo>
                            <a:pt x="122825" y="60794"/>
                            <a:pt x="122825" y="58341"/>
                            <a:pt x="121326" y="57115"/>
                          </a:cubicBezTo>
                          <a:cubicBezTo>
                            <a:pt x="121190" y="59159"/>
                            <a:pt x="121054" y="58750"/>
                            <a:pt x="119691" y="60112"/>
                          </a:cubicBezTo>
                          <a:cubicBezTo>
                            <a:pt x="116967" y="59023"/>
                            <a:pt x="119691" y="56979"/>
                            <a:pt x="116831" y="55616"/>
                          </a:cubicBezTo>
                          <a:cubicBezTo>
                            <a:pt x="117376" y="55616"/>
                            <a:pt x="118875" y="57251"/>
                            <a:pt x="118193" y="55344"/>
                          </a:cubicBezTo>
                          <a:cubicBezTo>
                            <a:pt x="117376" y="53845"/>
                            <a:pt x="116422" y="54799"/>
                            <a:pt x="115469" y="54118"/>
                          </a:cubicBezTo>
                          <a:cubicBezTo>
                            <a:pt x="117240" y="54390"/>
                            <a:pt x="117920" y="53573"/>
                            <a:pt x="120101" y="53845"/>
                          </a:cubicBezTo>
                          <a:cubicBezTo>
                            <a:pt x="121735" y="56297"/>
                            <a:pt x="120782" y="54799"/>
                            <a:pt x="122690" y="57115"/>
                          </a:cubicBezTo>
                          <a:lnTo>
                            <a:pt x="122417" y="54390"/>
                          </a:lnTo>
                          <a:cubicBezTo>
                            <a:pt x="123916" y="56434"/>
                            <a:pt x="124732" y="55208"/>
                            <a:pt x="125278" y="55071"/>
                          </a:cubicBezTo>
                          <a:cubicBezTo>
                            <a:pt x="124189" y="50575"/>
                            <a:pt x="121872" y="53300"/>
                            <a:pt x="120646" y="50848"/>
                          </a:cubicBezTo>
                          <a:cubicBezTo>
                            <a:pt x="119148" y="50303"/>
                            <a:pt x="121872" y="53164"/>
                            <a:pt x="119964" y="51938"/>
                          </a:cubicBezTo>
                          <a:cubicBezTo>
                            <a:pt x="118738" y="49622"/>
                            <a:pt x="118875" y="51938"/>
                            <a:pt x="116831" y="49894"/>
                          </a:cubicBezTo>
                          <a:lnTo>
                            <a:pt x="117647" y="49894"/>
                          </a:lnTo>
                          <a:cubicBezTo>
                            <a:pt x="117784" y="48804"/>
                            <a:pt x="116558" y="48668"/>
                            <a:pt x="115741" y="47850"/>
                          </a:cubicBezTo>
                          <a:cubicBezTo>
                            <a:pt x="114787" y="47305"/>
                            <a:pt x="112606" y="51529"/>
                            <a:pt x="110019" y="48259"/>
                          </a:cubicBezTo>
                          <a:cubicBezTo>
                            <a:pt x="110428" y="48259"/>
                            <a:pt x="110700" y="48123"/>
                            <a:pt x="110835" y="47986"/>
                          </a:cubicBezTo>
                          <a:cubicBezTo>
                            <a:pt x="114650" y="46760"/>
                            <a:pt x="118602" y="45670"/>
                            <a:pt x="122690" y="44853"/>
                          </a:cubicBezTo>
                          <a:cubicBezTo>
                            <a:pt x="119828" y="40902"/>
                            <a:pt x="116558" y="36269"/>
                            <a:pt x="113152" y="31773"/>
                          </a:cubicBezTo>
                          <a:cubicBezTo>
                            <a:pt x="113834" y="29185"/>
                            <a:pt x="117376" y="33408"/>
                            <a:pt x="117784" y="32454"/>
                          </a:cubicBezTo>
                          <a:lnTo>
                            <a:pt x="119284" y="34771"/>
                          </a:lnTo>
                          <a:cubicBezTo>
                            <a:pt x="118466" y="35316"/>
                            <a:pt x="115332" y="30820"/>
                            <a:pt x="115741" y="33817"/>
                          </a:cubicBezTo>
                          <a:cubicBezTo>
                            <a:pt x="119419" y="36814"/>
                            <a:pt x="119828" y="39131"/>
                            <a:pt x="124052" y="41447"/>
                          </a:cubicBezTo>
                          <a:cubicBezTo>
                            <a:pt x="125005" y="38994"/>
                            <a:pt x="120237" y="37087"/>
                            <a:pt x="119555" y="33681"/>
                          </a:cubicBezTo>
                          <a:cubicBezTo>
                            <a:pt x="120237" y="34771"/>
                            <a:pt x="121054" y="35316"/>
                            <a:pt x="122008" y="35861"/>
                          </a:cubicBezTo>
                          <a:cubicBezTo>
                            <a:pt x="120510" y="33544"/>
                            <a:pt x="118738" y="31092"/>
                            <a:pt x="116694" y="28640"/>
                          </a:cubicBezTo>
                          <a:lnTo>
                            <a:pt x="115741" y="28640"/>
                          </a:lnTo>
                          <a:cubicBezTo>
                            <a:pt x="117104" y="30138"/>
                            <a:pt x="117920" y="31364"/>
                            <a:pt x="118057" y="31637"/>
                          </a:cubicBezTo>
                          <a:cubicBezTo>
                            <a:pt x="116285" y="29457"/>
                            <a:pt x="113697" y="28776"/>
                            <a:pt x="112472" y="29730"/>
                          </a:cubicBezTo>
                          <a:lnTo>
                            <a:pt x="112743" y="30138"/>
                          </a:lnTo>
                          <a:lnTo>
                            <a:pt x="111653" y="29866"/>
                          </a:lnTo>
                          <a:lnTo>
                            <a:pt x="110428" y="28367"/>
                          </a:lnTo>
                          <a:close/>
                          <a:moveTo>
                            <a:pt x="8243" y="122786"/>
                          </a:moveTo>
                          <a:cubicBezTo>
                            <a:pt x="8243" y="122786"/>
                            <a:pt x="7834" y="122513"/>
                            <a:pt x="7698" y="122377"/>
                          </a:cubicBezTo>
                          <a:cubicBezTo>
                            <a:pt x="7971" y="122377"/>
                            <a:pt x="8107" y="122377"/>
                            <a:pt x="8243" y="122786"/>
                          </a:cubicBezTo>
                          <a:close/>
                          <a:moveTo>
                            <a:pt x="143127" y="71693"/>
                          </a:moveTo>
                          <a:cubicBezTo>
                            <a:pt x="142309" y="67878"/>
                            <a:pt x="141356" y="63927"/>
                            <a:pt x="139721" y="60385"/>
                          </a:cubicBezTo>
                          <a:cubicBezTo>
                            <a:pt x="139721" y="68151"/>
                            <a:pt x="138766" y="72647"/>
                            <a:pt x="134815" y="63110"/>
                          </a:cubicBezTo>
                          <a:lnTo>
                            <a:pt x="134271" y="62565"/>
                          </a:lnTo>
                          <a:cubicBezTo>
                            <a:pt x="134543" y="63927"/>
                            <a:pt x="135496" y="66107"/>
                            <a:pt x="136449" y="68015"/>
                          </a:cubicBezTo>
                          <a:cubicBezTo>
                            <a:pt x="138221" y="69105"/>
                            <a:pt x="143944" y="73873"/>
                            <a:pt x="144216" y="73873"/>
                          </a:cubicBezTo>
                          <a:cubicBezTo>
                            <a:pt x="144897" y="72919"/>
                            <a:pt x="143807" y="72238"/>
                            <a:pt x="143671" y="70876"/>
                          </a:cubicBezTo>
                          <a:lnTo>
                            <a:pt x="143127" y="71557"/>
                          </a:lnTo>
                          <a:close/>
                          <a:moveTo>
                            <a:pt x="138630" y="75508"/>
                          </a:moveTo>
                          <a:cubicBezTo>
                            <a:pt x="138630" y="77552"/>
                            <a:pt x="139312" y="77007"/>
                            <a:pt x="139992" y="77143"/>
                          </a:cubicBezTo>
                          <a:lnTo>
                            <a:pt x="139312" y="75099"/>
                          </a:lnTo>
                          <a:cubicBezTo>
                            <a:pt x="139312" y="75099"/>
                            <a:pt x="139039" y="75644"/>
                            <a:pt x="138630" y="75508"/>
                          </a:cubicBezTo>
                          <a:close/>
                          <a:moveTo>
                            <a:pt x="140537" y="77007"/>
                          </a:moveTo>
                          <a:cubicBezTo>
                            <a:pt x="140537" y="77007"/>
                            <a:pt x="140537" y="76598"/>
                            <a:pt x="140537" y="76462"/>
                          </a:cubicBezTo>
                          <a:lnTo>
                            <a:pt x="140537" y="77007"/>
                          </a:lnTo>
                          <a:close/>
                          <a:moveTo>
                            <a:pt x="123098" y="40357"/>
                          </a:moveTo>
                          <a:lnTo>
                            <a:pt x="123234" y="40357"/>
                          </a:lnTo>
                          <a:cubicBezTo>
                            <a:pt x="123234" y="40357"/>
                            <a:pt x="122417" y="39267"/>
                            <a:pt x="122417" y="39267"/>
                          </a:cubicBezTo>
                          <a:cubicBezTo>
                            <a:pt x="122417" y="39539"/>
                            <a:pt x="122690" y="39812"/>
                            <a:pt x="123098" y="40357"/>
                          </a:cubicBezTo>
                          <a:close/>
                          <a:moveTo>
                            <a:pt x="124189" y="44717"/>
                          </a:moveTo>
                          <a:lnTo>
                            <a:pt x="125414" y="44444"/>
                          </a:lnTo>
                          <a:lnTo>
                            <a:pt x="124732" y="43218"/>
                          </a:lnTo>
                          <a:cubicBezTo>
                            <a:pt x="124732" y="43218"/>
                            <a:pt x="124052" y="44035"/>
                            <a:pt x="124189" y="44717"/>
                          </a:cubicBezTo>
                          <a:close/>
                          <a:moveTo>
                            <a:pt x="128002" y="58205"/>
                          </a:moveTo>
                          <a:cubicBezTo>
                            <a:pt x="129637" y="58205"/>
                            <a:pt x="131137" y="60657"/>
                            <a:pt x="132636" y="60112"/>
                          </a:cubicBezTo>
                          <a:cubicBezTo>
                            <a:pt x="133043" y="60112"/>
                            <a:pt x="132909" y="59431"/>
                            <a:pt x="132636" y="58750"/>
                          </a:cubicBezTo>
                          <a:cubicBezTo>
                            <a:pt x="132363" y="58069"/>
                            <a:pt x="131954" y="57387"/>
                            <a:pt x="131545" y="56570"/>
                          </a:cubicBezTo>
                          <a:cubicBezTo>
                            <a:pt x="131272" y="56570"/>
                            <a:pt x="131001" y="56570"/>
                            <a:pt x="130728" y="56570"/>
                          </a:cubicBezTo>
                          <a:cubicBezTo>
                            <a:pt x="131001" y="57387"/>
                            <a:pt x="130865" y="58069"/>
                            <a:pt x="129773" y="58341"/>
                          </a:cubicBezTo>
                          <a:cubicBezTo>
                            <a:pt x="130592" y="55344"/>
                            <a:pt x="127458" y="57387"/>
                            <a:pt x="126776" y="55208"/>
                          </a:cubicBezTo>
                          <a:cubicBezTo>
                            <a:pt x="125414" y="55208"/>
                            <a:pt x="127049" y="57933"/>
                            <a:pt x="127866" y="58341"/>
                          </a:cubicBezTo>
                          <a:close/>
                          <a:moveTo>
                            <a:pt x="36309" y="178101"/>
                          </a:moveTo>
                          <a:cubicBezTo>
                            <a:pt x="36309" y="178101"/>
                            <a:pt x="35900" y="177693"/>
                            <a:pt x="35629" y="177420"/>
                          </a:cubicBezTo>
                          <a:lnTo>
                            <a:pt x="36855" y="176058"/>
                          </a:lnTo>
                          <a:cubicBezTo>
                            <a:pt x="39306" y="175513"/>
                            <a:pt x="42441" y="176739"/>
                            <a:pt x="44212" y="173742"/>
                          </a:cubicBezTo>
                          <a:cubicBezTo>
                            <a:pt x="45575" y="173742"/>
                            <a:pt x="46664" y="174423"/>
                            <a:pt x="47482" y="175104"/>
                          </a:cubicBezTo>
                          <a:cubicBezTo>
                            <a:pt x="46937" y="175240"/>
                            <a:pt x="46255" y="175376"/>
                            <a:pt x="45847" y="175513"/>
                          </a:cubicBezTo>
                          <a:cubicBezTo>
                            <a:pt x="39988" y="181099"/>
                            <a:pt x="41077" y="174150"/>
                            <a:pt x="36309" y="178238"/>
                          </a:cubicBezTo>
                          <a:close/>
                          <a:moveTo>
                            <a:pt x="69008" y="167474"/>
                          </a:moveTo>
                          <a:cubicBezTo>
                            <a:pt x="69008" y="167474"/>
                            <a:pt x="68736" y="168019"/>
                            <a:pt x="68736" y="168019"/>
                          </a:cubicBezTo>
                          <a:cubicBezTo>
                            <a:pt x="73640" y="162569"/>
                            <a:pt x="78137" y="159436"/>
                            <a:pt x="81407" y="157937"/>
                          </a:cubicBezTo>
                          <a:cubicBezTo>
                            <a:pt x="80316" y="157256"/>
                            <a:pt x="76910" y="157801"/>
                            <a:pt x="75412" y="157937"/>
                          </a:cubicBezTo>
                          <a:lnTo>
                            <a:pt x="76093" y="156166"/>
                          </a:lnTo>
                          <a:lnTo>
                            <a:pt x="77319" y="156711"/>
                          </a:lnTo>
                          <a:lnTo>
                            <a:pt x="78818" y="154531"/>
                          </a:lnTo>
                          <a:cubicBezTo>
                            <a:pt x="77865" y="153986"/>
                            <a:pt x="76230" y="154940"/>
                            <a:pt x="74731" y="154940"/>
                          </a:cubicBezTo>
                          <a:cubicBezTo>
                            <a:pt x="74731" y="155212"/>
                            <a:pt x="71733" y="158346"/>
                            <a:pt x="71052" y="159572"/>
                          </a:cubicBezTo>
                          <a:lnTo>
                            <a:pt x="74322" y="159027"/>
                          </a:lnTo>
                          <a:cubicBezTo>
                            <a:pt x="73368" y="159027"/>
                            <a:pt x="69554" y="161207"/>
                            <a:pt x="68192" y="162161"/>
                          </a:cubicBezTo>
                          <a:cubicBezTo>
                            <a:pt x="68463" y="162842"/>
                            <a:pt x="71598" y="162569"/>
                            <a:pt x="71325" y="161071"/>
                          </a:cubicBezTo>
                          <a:cubicBezTo>
                            <a:pt x="72005" y="161888"/>
                            <a:pt x="69008" y="163251"/>
                            <a:pt x="71325" y="163387"/>
                          </a:cubicBezTo>
                          <a:cubicBezTo>
                            <a:pt x="69418" y="165430"/>
                            <a:pt x="65329" y="166248"/>
                            <a:pt x="63422" y="166520"/>
                          </a:cubicBezTo>
                          <a:lnTo>
                            <a:pt x="62469" y="165158"/>
                          </a:lnTo>
                          <a:cubicBezTo>
                            <a:pt x="60288" y="165430"/>
                            <a:pt x="62060" y="167610"/>
                            <a:pt x="59335" y="167610"/>
                          </a:cubicBezTo>
                          <a:cubicBezTo>
                            <a:pt x="61923" y="166112"/>
                            <a:pt x="58108" y="166112"/>
                            <a:pt x="60288" y="165022"/>
                          </a:cubicBezTo>
                          <a:cubicBezTo>
                            <a:pt x="59335" y="164749"/>
                            <a:pt x="59608" y="163387"/>
                            <a:pt x="57428" y="164477"/>
                          </a:cubicBezTo>
                          <a:cubicBezTo>
                            <a:pt x="56473" y="167338"/>
                            <a:pt x="54567" y="164204"/>
                            <a:pt x="53613" y="166793"/>
                          </a:cubicBezTo>
                          <a:cubicBezTo>
                            <a:pt x="52114" y="166657"/>
                            <a:pt x="54294" y="165022"/>
                            <a:pt x="51978" y="165703"/>
                          </a:cubicBezTo>
                          <a:cubicBezTo>
                            <a:pt x="49797" y="167883"/>
                            <a:pt x="50343" y="168564"/>
                            <a:pt x="50752" y="170199"/>
                          </a:cubicBezTo>
                          <a:cubicBezTo>
                            <a:pt x="53340" y="169654"/>
                            <a:pt x="52660" y="167065"/>
                            <a:pt x="54838" y="166657"/>
                          </a:cubicBezTo>
                          <a:lnTo>
                            <a:pt x="51978" y="170880"/>
                          </a:lnTo>
                          <a:cubicBezTo>
                            <a:pt x="52931" y="170880"/>
                            <a:pt x="53476" y="170744"/>
                            <a:pt x="53885" y="170472"/>
                          </a:cubicBezTo>
                          <a:cubicBezTo>
                            <a:pt x="53203" y="171016"/>
                            <a:pt x="52660" y="171562"/>
                            <a:pt x="52250" y="172379"/>
                          </a:cubicBezTo>
                          <a:cubicBezTo>
                            <a:pt x="51978" y="172788"/>
                            <a:pt x="51841" y="173196"/>
                            <a:pt x="51705" y="173469"/>
                          </a:cubicBezTo>
                          <a:cubicBezTo>
                            <a:pt x="54022" y="172515"/>
                            <a:pt x="56066" y="171698"/>
                            <a:pt x="56610" y="172243"/>
                          </a:cubicBezTo>
                          <a:lnTo>
                            <a:pt x="56610" y="173060"/>
                          </a:lnTo>
                          <a:cubicBezTo>
                            <a:pt x="57701" y="173333"/>
                            <a:pt x="58790" y="172243"/>
                            <a:pt x="59199" y="171562"/>
                          </a:cubicBezTo>
                          <a:cubicBezTo>
                            <a:pt x="61243" y="170608"/>
                            <a:pt x="62742" y="168700"/>
                            <a:pt x="63695" y="169518"/>
                          </a:cubicBezTo>
                          <a:lnTo>
                            <a:pt x="63149" y="170472"/>
                          </a:lnTo>
                          <a:cubicBezTo>
                            <a:pt x="65602" y="169109"/>
                            <a:pt x="65739" y="168973"/>
                            <a:pt x="68872" y="167610"/>
                          </a:cubicBezTo>
                          <a:close/>
                          <a:moveTo>
                            <a:pt x="140674" y="114202"/>
                          </a:moveTo>
                          <a:cubicBezTo>
                            <a:pt x="137131" y="114747"/>
                            <a:pt x="134678" y="115428"/>
                            <a:pt x="130865" y="121832"/>
                          </a:cubicBezTo>
                          <a:lnTo>
                            <a:pt x="130865" y="121287"/>
                          </a:lnTo>
                          <a:cubicBezTo>
                            <a:pt x="127458" y="123194"/>
                            <a:pt x="128411" y="128780"/>
                            <a:pt x="123643" y="130688"/>
                          </a:cubicBezTo>
                          <a:cubicBezTo>
                            <a:pt x="124460" y="128372"/>
                            <a:pt x="124460" y="128508"/>
                            <a:pt x="124189" y="124965"/>
                          </a:cubicBezTo>
                          <a:lnTo>
                            <a:pt x="123234" y="127282"/>
                          </a:lnTo>
                          <a:cubicBezTo>
                            <a:pt x="122554" y="125783"/>
                            <a:pt x="121599" y="127963"/>
                            <a:pt x="120237" y="129053"/>
                          </a:cubicBezTo>
                          <a:lnTo>
                            <a:pt x="119964" y="126737"/>
                          </a:lnTo>
                          <a:cubicBezTo>
                            <a:pt x="121054" y="126464"/>
                            <a:pt x="122961" y="124693"/>
                            <a:pt x="122554" y="124420"/>
                          </a:cubicBezTo>
                          <a:cubicBezTo>
                            <a:pt x="122281" y="124965"/>
                            <a:pt x="126640" y="123330"/>
                            <a:pt x="127458" y="121287"/>
                          </a:cubicBezTo>
                          <a:cubicBezTo>
                            <a:pt x="126367" y="120742"/>
                            <a:pt x="123916" y="124557"/>
                            <a:pt x="123507" y="121696"/>
                          </a:cubicBezTo>
                          <a:cubicBezTo>
                            <a:pt x="123098" y="123603"/>
                            <a:pt x="122008" y="122922"/>
                            <a:pt x="121054" y="124557"/>
                          </a:cubicBezTo>
                          <a:cubicBezTo>
                            <a:pt x="121599" y="122649"/>
                            <a:pt x="120101" y="123058"/>
                            <a:pt x="120237" y="121559"/>
                          </a:cubicBezTo>
                          <a:cubicBezTo>
                            <a:pt x="119691" y="122377"/>
                            <a:pt x="119148" y="123194"/>
                            <a:pt x="118602" y="124012"/>
                          </a:cubicBezTo>
                          <a:cubicBezTo>
                            <a:pt x="118329" y="123739"/>
                            <a:pt x="120782" y="120333"/>
                            <a:pt x="118057" y="121014"/>
                          </a:cubicBezTo>
                          <a:cubicBezTo>
                            <a:pt x="117784" y="122241"/>
                            <a:pt x="115060" y="123875"/>
                            <a:pt x="116013" y="124829"/>
                          </a:cubicBezTo>
                          <a:lnTo>
                            <a:pt x="115605" y="124557"/>
                          </a:lnTo>
                          <a:cubicBezTo>
                            <a:pt x="113834" y="125783"/>
                            <a:pt x="116285" y="126600"/>
                            <a:pt x="113697" y="127827"/>
                          </a:cubicBezTo>
                          <a:cubicBezTo>
                            <a:pt x="114107" y="128372"/>
                            <a:pt x="114787" y="128372"/>
                            <a:pt x="115469" y="127554"/>
                          </a:cubicBezTo>
                          <a:cubicBezTo>
                            <a:pt x="115878" y="126737"/>
                            <a:pt x="115469" y="126055"/>
                            <a:pt x="116422" y="124693"/>
                          </a:cubicBezTo>
                          <a:cubicBezTo>
                            <a:pt x="117647" y="124965"/>
                            <a:pt x="114923" y="126055"/>
                            <a:pt x="116967" y="126464"/>
                          </a:cubicBezTo>
                          <a:cubicBezTo>
                            <a:pt x="118057" y="126737"/>
                            <a:pt x="119555" y="122786"/>
                            <a:pt x="120101" y="124965"/>
                          </a:cubicBezTo>
                          <a:lnTo>
                            <a:pt x="118329" y="126328"/>
                          </a:lnTo>
                          <a:cubicBezTo>
                            <a:pt x="119284" y="127282"/>
                            <a:pt x="118057" y="128508"/>
                            <a:pt x="118875" y="129189"/>
                          </a:cubicBezTo>
                          <a:cubicBezTo>
                            <a:pt x="118193" y="130552"/>
                            <a:pt x="116149" y="130279"/>
                            <a:pt x="115878" y="132186"/>
                          </a:cubicBezTo>
                          <a:cubicBezTo>
                            <a:pt x="115878" y="133276"/>
                            <a:pt x="117920" y="133821"/>
                            <a:pt x="115469" y="134911"/>
                          </a:cubicBezTo>
                          <a:cubicBezTo>
                            <a:pt x="112743" y="134639"/>
                            <a:pt x="108384" y="138181"/>
                            <a:pt x="106749" y="139680"/>
                          </a:cubicBezTo>
                          <a:lnTo>
                            <a:pt x="105659" y="141451"/>
                          </a:lnTo>
                          <a:cubicBezTo>
                            <a:pt x="105659" y="141451"/>
                            <a:pt x="108656" y="139271"/>
                            <a:pt x="108247" y="140906"/>
                          </a:cubicBezTo>
                          <a:lnTo>
                            <a:pt x="105930" y="142814"/>
                          </a:lnTo>
                          <a:lnTo>
                            <a:pt x="105930" y="142269"/>
                          </a:lnTo>
                          <a:cubicBezTo>
                            <a:pt x="104977" y="142677"/>
                            <a:pt x="104432" y="143767"/>
                            <a:pt x="103752" y="144449"/>
                          </a:cubicBezTo>
                          <a:cubicBezTo>
                            <a:pt x="104023" y="143086"/>
                            <a:pt x="106067" y="142269"/>
                            <a:pt x="104841" y="141315"/>
                          </a:cubicBezTo>
                          <a:cubicBezTo>
                            <a:pt x="103479" y="141860"/>
                            <a:pt x="103070" y="141451"/>
                            <a:pt x="102117" y="142405"/>
                          </a:cubicBezTo>
                          <a:cubicBezTo>
                            <a:pt x="102253" y="142132"/>
                            <a:pt x="102388" y="141860"/>
                            <a:pt x="102253" y="141724"/>
                          </a:cubicBezTo>
                          <a:cubicBezTo>
                            <a:pt x="99527" y="142677"/>
                            <a:pt x="100753" y="144449"/>
                            <a:pt x="100482" y="145266"/>
                          </a:cubicBezTo>
                          <a:cubicBezTo>
                            <a:pt x="98982" y="148400"/>
                            <a:pt x="103888" y="145266"/>
                            <a:pt x="104296" y="146629"/>
                          </a:cubicBezTo>
                          <a:lnTo>
                            <a:pt x="97483" y="151670"/>
                          </a:lnTo>
                          <a:cubicBezTo>
                            <a:pt x="97892" y="150852"/>
                            <a:pt x="98302" y="150171"/>
                            <a:pt x="97756" y="149762"/>
                          </a:cubicBezTo>
                          <a:cubicBezTo>
                            <a:pt x="95576" y="150171"/>
                            <a:pt x="97211" y="148808"/>
                            <a:pt x="94759" y="150307"/>
                          </a:cubicBezTo>
                          <a:cubicBezTo>
                            <a:pt x="95848" y="151942"/>
                            <a:pt x="92170" y="153168"/>
                            <a:pt x="90944" y="155076"/>
                          </a:cubicBezTo>
                          <a:cubicBezTo>
                            <a:pt x="89718" y="154803"/>
                            <a:pt x="89445" y="154803"/>
                            <a:pt x="91353" y="153713"/>
                          </a:cubicBezTo>
                          <a:cubicBezTo>
                            <a:pt x="90535" y="152760"/>
                            <a:pt x="88356" y="154395"/>
                            <a:pt x="87401" y="154803"/>
                          </a:cubicBezTo>
                          <a:cubicBezTo>
                            <a:pt x="86992" y="155348"/>
                            <a:pt x="86175" y="155893"/>
                            <a:pt x="85766" y="156438"/>
                          </a:cubicBezTo>
                          <a:cubicBezTo>
                            <a:pt x="86857" y="156574"/>
                            <a:pt x="86857" y="157528"/>
                            <a:pt x="85494" y="158754"/>
                          </a:cubicBezTo>
                          <a:lnTo>
                            <a:pt x="85494" y="159027"/>
                          </a:lnTo>
                          <a:cubicBezTo>
                            <a:pt x="88356" y="157937"/>
                            <a:pt x="93124" y="157119"/>
                            <a:pt x="94214" y="154940"/>
                          </a:cubicBezTo>
                          <a:lnTo>
                            <a:pt x="94214" y="155757"/>
                          </a:lnTo>
                          <a:cubicBezTo>
                            <a:pt x="97620" y="155076"/>
                            <a:pt x="99527" y="150035"/>
                            <a:pt x="102117" y="151261"/>
                          </a:cubicBezTo>
                          <a:cubicBezTo>
                            <a:pt x="102524" y="152215"/>
                            <a:pt x="102797" y="151125"/>
                            <a:pt x="103479" y="152351"/>
                          </a:cubicBezTo>
                          <a:lnTo>
                            <a:pt x="105114" y="150035"/>
                          </a:lnTo>
                          <a:lnTo>
                            <a:pt x="105114" y="150852"/>
                          </a:lnTo>
                          <a:cubicBezTo>
                            <a:pt x="105114" y="150852"/>
                            <a:pt x="108520" y="148263"/>
                            <a:pt x="108520" y="148263"/>
                          </a:cubicBezTo>
                          <a:lnTo>
                            <a:pt x="108520" y="148536"/>
                          </a:lnTo>
                          <a:cubicBezTo>
                            <a:pt x="109609" y="146356"/>
                            <a:pt x="110428" y="144585"/>
                            <a:pt x="111108" y="143222"/>
                          </a:cubicBezTo>
                          <a:cubicBezTo>
                            <a:pt x="110835" y="142677"/>
                            <a:pt x="110564" y="142677"/>
                            <a:pt x="110835" y="141860"/>
                          </a:cubicBezTo>
                          <a:cubicBezTo>
                            <a:pt x="111244" y="141179"/>
                            <a:pt x="111653" y="140906"/>
                            <a:pt x="112063" y="140634"/>
                          </a:cubicBezTo>
                          <a:lnTo>
                            <a:pt x="112063" y="140634"/>
                          </a:lnTo>
                          <a:cubicBezTo>
                            <a:pt x="112063" y="140634"/>
                            <a:pt x="112063" y="140634"/>
                            <a:pt x="112063" y="140634"/>
                          </a:cubicBezTo>
                          <a:cubicBezTo>
                            <a:pt x="113016" y="140225"/>
                            <a:pt x="114107" y="140497"/>
                            <a:pt x="115332" y="139952"/>
                          </a:cubicBezTo>
                          <a:lnTo>
                            <a:pt x="112199" y="142405"/>
                          </a:lnTo>
                          <a:cubicBezTo>
                            <a:pt x="112472" y="143359"/>
                            <a:pt x="113425" y="144040"/>
                            <a:pt x="115469" y="143495"/>
                          </a:cubicBezTo>
                          <a:cubicBezTo>
                            <a:pt x="114787" y="144040"/>
                            <a:pt x="115060" y="144857"/>
                            <a:pt x="115878" y="144312"/>
                          </a:cubicBezTo>
                          <a:cubicBezTo>
                            <a:pt x="115878" y="144040"/>
                            <a:pt x="117647" y="142132"/>
                            <a:pt x="116422" y="142132"/>
                          </a:cubicBezTo>
                          <a:cubicBezTo>
                            <a:pt x="119284" y="139544"/>
                            <a:pt x="126096" y="137364"/>
                            <a:pt x="128957" y="131505"/>
                          </a:cubicBezTo>
                          <a:cubicBezTo>
                            <a:pt x="126776" y="135593"/>
                            <a:pt x="132363" y="129870"/>
                            <a:pt x="129366" y="133685"/>
                          </a:cubicBezTo>
                          <a:cubicBezTo>
                            <a:pt x="132909" y="132186"/>
                            <a:pt x="130183" y="130415"/>
                            <a:pt x="132636" y="127963"/>
                          </a:cubicBezTo>
                          <a:cubicBezTo>
                            <a:pt x="133316" y="128099"/>
                            <a:pt x="131408" y="129325"/>
                            <a:pt x="131681" y="130688"/>
                          </a:cubicBezTo>
                          <a:cubicBezTo>
                            <a:pt x="136042" y="126600"/>
                            <a:pt x="135769" y="121423"/>
                            <a:pt x="138630" y="116654"/>
                          </a:cubicBezTo>
                          <a:lnTo>
                            <a:pt x="139856" y="116927"/>
                          </a:lnTo>
                          <a:cubicBezTo>
                            <a:pt x="140128" y="115837"/>
                            <a:pt x="140401" y="114747"/>
                            <a:pt x="140810" y="113521"/>
                          </a:cubicBezTo>
                          <a:close/>
                          <a:moveTo>
                            <a:pt x="142309" y="103302"/>
                          </a:moveTo>
                          <a:cubicBezTo>
                            <a:pt x="142309" y="102212"/>
                            <a:pt x="142445" y="101122"/>
                            <a:pt x="142581" y="100032"/>
                          </a:cubicBezTo>
                          <a:lnTo>
                            <a:pt x="142581" y="100305"/>
                          </a:lnTo>
                          <a:cubicBezTo>
                            <a:pt x="142581" y="100305"/>
                            <a:pt x="142036" y="97035"/>
                            <a:pt x="142036" y="97035"/>
                          </a:cubicBezTo>
                          <a:cubicBezTo>
                            <a:pt x="141219" y="98806"/>
                            <a:pt x="139721" y="99760"/>
                            <a:pt x="139448" y="97035"/>
                          </a:cubicBezTo>
                          <a:cubicBezTo>
                            <a:pt x="139992" y="97308"/>
                            <a:pt x="140674" y="96626"/>
                            <a:pt x="140810" y="97580"/>
                          </a:cubicBezTo>
                          <a:cubicBezTo>
                            <a:pt x="141900" y="95945"/>
                            <a:pt x="142991" y="92130"/>
                            <a:pt x="140947" y="92948"/>
                          </a:cubicBezTo>
                          <a:cubicBezTo>
                            <a:pt x="142309" y="96490"/>
                            <a:pt x="138493" y="93356"/>
                            <a:pt x="139448" y="96218"/>
                          </a:cubicBezTo>
                          <a:cubicBezTo>
                            <a:pt x="138357" y="94719"/>
                            <a:pt x="139175" y="93356"/>
                            <a:pt x="138766" y="91994"/>
                          </a:cubicBezTo>
                          <a:cubicBezTo>
                            <a:pt x="139721" y="93493"/>
                            <a:pt x="141219" y="91994"/>
                            <a:pt x="141763" y="89814"/>
                          </a:cubicBezTo>
                          <a:cubicBezTo>
                            <a:pt x="141490" y="88860"/>
                            <a:pt x="141763" y="86408"/>
                            <a:pt x="141219" y="84909"/>
                          </a:cubicBezTo>
                          <a:cubicBezTo>
                            <a:pt x="139992" y="85454"/>
                            <a:pt x="139448" y="84228"/>
                            <a:pt x="139175" y="86544"/>
                          </a:cubicBezTo>
                          <a:cubicBezTo>
                            <a:pt x="138903" y="85727"/>
                            <a:pt x="138630" y="84364"/>
                            <a:pt x="139175" y="82866"/>
                          </a:cubicBezTo>
                          <a:cubicBezTo>
                            <a:pt x="139448" y="83410"/>
                            <a:pt x="139584" y="84500"/>
                            <a:pt x="139992" y="84364"/>
                          </a:cubicBezTo>
                          <a:cubicBezTo>
                            <a:pt x="141083" y="83274"/>
                            <a:pt x="140810" y="82184"/>
                            <a:pt x="141219" y="81503"/>
                          </a:cubicBezTo>
                          <a:lnTo>
                            <a:pt x="140810" y="80004"/>
                          </a:lnTo>
                          <a:cubicBezTo>
                            <a:pt x="140810" y="80004"/>
                            <a:pt x="140674" y="80277"/>
                            <a:pt x="140401" y="80413"/>
                          </a:cubicBezTo>
                          <a:lnTo>
                            <a:pt x="139175" y="78914"/>
                          </a:lnTo>
                          <a:cubicBezTo>
                            <a:pt x="139992" y="81094"/>
                            <a:pt x="138766" y="80004"/>
                            <a:pt x="138084" y="80004"/>
                          </a:cubicBezTo>
                          <a:cubicBezTo>
                            <a:pt x="139448" y="80004"/>
                            <a:pt x="138084" y="78506"/>
                            <a:pt x="137950" y="77824"/>
                          </a:cubicBezTo>
                          <a:lnTo>
                            <a:pt x="136722" y="79596"/>
                          </a:lnTo>
                          <a:cubicBezTo>
                            <a:pt x="135906" y="78914"/>
                            <a:pt x="137268" y="76734"/>
                            <a:pt x="135906" y="77416"/>
                          </a:cubicBezTo>
                          <a:cubicBezTo>
                            <a:pt x="135906" y="80822"/>
                            <a:pt x="136315" y="81912"/>
                            <a:pt x="136859" y="84909"/>
                          </a:cubicBezTo>
                          <a:lnTo>
                            <a:pt x="137950" y="83683"/>
                          </a:lnTo>
                          <a:cubicBezTo>
                            <a:pt x="138903" y="87089"/>
                            <a:pt x="136178" y="85863"/>
                            <a:pt x="136042" y="89678"/>
                          </a:cubicBezTo>
                          <a:cubicBezTo>
                            <a:pt x="136995" y="91313"/>
                            <a:pt x="135496" y="95400"/>
                            <a:pt x="137540" y="95809"/>
                          </a:cubicBezTo>
                          <a:cubicBezTo>
                            <a:pt x="136995" y="95264"/>
                            <a:pt x="135360" y="97989"/>
                            <a:pt x="136042" y="99487"/>
                          </a:cubicBezTo>
                          <a:cubicBezTo>
                            <a:pt x="137677" y="101259"/>
                            <a:pt x="136722" y="105891"/>
                            <a:pt x="137950" y="104801"/>
                          </a:cubicBezTo>
                          <a:cubicBezTo>
                            <a:pt x="138357" y="103575"/>
                            <a:pt x="137677" y="101667"/>
                            <a:pt x="139039" y="100986"/>
                          </a:cubicBezTo>
                          <a:lnTo>
                            <a:pt x="139039" y="103439"/>
                          </a:lnTo>
                          <a:cubicBezTo>
                            <a:pt x="139039" y="103439"/>
                            <a:pt x="140265" y="102076"/>
                            <a:pt x="140265" y="102076"/>
                          </a:cubicBezTo>
                          <a:cubicBezTo>
                            <a:pt x="139721" y="102894"/>
                            <a:pt x="140674" y="103030"/>
                            <a:pt x="142309" y="102894"/>
                          </a:cubicBezTo>
                          <a:close/>
                          <a:moveTo>
                            <a:pt x="140401" y="42128"/>
                          </a:moveTo>
                          <a:lnTo>
                            <a:pt x="140401" y="42128"/>
                          </a:lnTo>
                          <a:cubicBezTo>
                            <a:pt x="140401" y="42128"/>
                            <a:pt x="140401" y="42128"/>
                            <a:pt x="140401" y="42128"/>
                          </a:cubicBezTo>
                          <a:lnTo>
                            <a:pt x="140401" y="42128"/>
                          </a:lnTo>
                          <a:close/>
                        </a:path>
                      </a:pathLst>
                    </a:custGeom>
                    <a:solidFill>
                      <a:srgbClr val="333333"/>
                    </a:solidFill>
                    <a:ln w="0" cap="flat">
                      <a:noFill/>
                      <a:prstDash val="solid"/>
                      <a:miter/>
                    </a:ln>
                  </p:spPr>
                  <p:txBody>
                    <a:bodyPr rtlCol="0" anchor="ctr"/>
                    <a:lstStyle/>
                    <a:p>
                      <a:endParaRPr lang="en-US"/>
                    </a:p>
                  </p:txBody>
                </p:sp>
                <p:sp>
                  <p:nvSpPr>
                    <p:cNvPr id="3816" name="Freeform: Shape 3815">
                      <a:extLst>
                        <a:ext uri="{FF2B5EF4-FFF2-40B4-BE49-F238E27FC236}">
                          <a16:creationId xmlns:a16="http://schemas.microsoft.com/office/drawing/2014/main" id="{0843E980-B5BA-D828-EBF7-31909AF26E5F}"/>
                        </a:ext>
                      </a:extLst>
                    </p:cNvPr>
                    <p:cNvSpPr/>
                    <p:nvPr/>
                  </p:nvSpPr>
                  <p:spPr>
                    <a:xfrm>
                      <a:off x="20744986" y="2034755"/>
                      <a:ext cx="1634" cy="2395"/>
                    </a:xfrm>
                    <a:custGeom>
                      <a:avLst/>
                      <a:gdLst>
                        <a:gd name="connsiteX0" fmla="*/ 1635 w 1634"/>
                        <a:gd name="connsiteY0" fmla="*/ 1846 h 2395"/>
                        <a:gd name="connsiteX1" fmla="*/ 0 w 1634"/>
                        <a:gd name="connsiteY1" fmla="*/ 211 h 2395"/>
                        <a:gd name="connsiteX2" fmla="*/ 1635 w 1634"/>
                        <a:gd name="connsiteY2" fmla="*/ 1846 h 2395"/>
                      </a:gdLst>
                      <a:ahLst/>
                      <a:cxnLst>
                        <a:cxn ang="0">
                          <a:pos x="connsiteX0" y="connsiteY0"/>
                        </a:cxn>
                        <a:cxn ang="0">
                          <a:pos x="connsiteX1" y="connsiteY1"/>
                        </a:cxn>
                        <a:cxn ang="0">
                          <a:pos x="connsiteX2" y="connsiteY2"/>
                        </a:cxn>
                      </a:cxnLst>
                      <a:rect l="l" t="t" r="r" b="b"/>
                      <a:pathLst>
                        <a:path w="1634" h="2395">
                          <a:moveTo>
                            <a:pt x="1635" y="1846"/>
                          </a:moveTo>
                          <a:cubicBezTo>
                            <a:pt x="1635" y="1846"/>
                            <a:pt x="817" y="-743"/>
                            <a:pt x="0" y="211"/>
                          </a:cubicBezTo>
                          <a:cubicBezTo>
                            <a:pt x="953" y="-470"/>
                            <a:pt x="817" y="3890"/>
                            <a:pt x="1635" y="1846"/>
                          </a:cubicBezTo>
                          <a:close/>
                        </a:path>
                      </a:pathLst>
                    </a:custGeom>
                    <a:solidFill>
                      <a:srgbClr val="333333"/>
                    </a:solidFill>
                    <a:ln w="0" cap="flat">
                      <a:noFill/>
                      <a:prstDash val="solid"/>
                      <a:miter/>
                    </a:ln>
                  </p:spPr>
                  <p:txBody>
                    <a:bodyPr rtlCol="0" anchor="ctr"/>
                    <a:lstStyle/>
                    <a:p>
                      <a:endParaRPr lang="en-US"/>
                    </a:p>
                  </p:txBody>
                </p:sp>
                <p:sp>
                  <p:nvSpPr>
                    <p:cNvPr id="3817" name="Freeform: Shape 3816">
                      <a:extLst>
                        <a:ext uri="{FF2B5EF4-FFF2-40B4-BE49-F238E27FC236}">
                          <a16:creationId xmlns:a16="http://schemas.microsoft.com/office/drawing/2014/main" id="{083001BF-DF7F-8DE5-447A-A766DDE3FAA4}"/>
                        </a:ext>
                      </a:extLst>
                    </p:cNvPr>
                    <p:cNvSpPr/>
                    <p:nvPr/>
                  </p:nvSpPr>
                  <p:spPr>
                    <a:xfrm>
                      <a:off x="20746348" y="2032923"/>
                      <a:ext cx="816" cy="2316"/>
                    </a:xfrm>
                    <a:custGeom>
                      <a:avLst/>
                      <a:gdLst>
                        <a:gd name="connsiteX0" fmla="*/ 817 w 816"/>
                        <a:gd name="connsiteY0" fmla="*/ 545 h 2316"/>
                        <a:gd name="connsiteX1" fmla="*/ 0 w 816"/>
                        <a:gd name="connsiteY1" fmla="*/ 0 h 2316"/>
                        <a:gd name="connsiteX2" fmla="*/ 680 w 816"/>
                        <a:gd name="connsiteY2" fmla="*/ 2316 h 2316"/>
                        <a:gd name="connsiteX3" fmla="*/ 680 w 816"/>
                        <a:gd name="connsiteY3" fmla="*/ 545 h 2316"/>
                      </a:gdLst>
                      <a:ahLst/>
                      <a:cxnLst>
                        <a:cxn ang="0">
                          <a:pos x="connsiteX0" y="connsiteY0"/>
                        </a:cxn>
                        <a:cxn ang="0">
                          <a:pos x="connsiteX1" y="connsiteY1"/>
                        </a:cxn>
                        <a:cxn ang="0">
                          <a:pos x="connsiteX2" y="connsiteY2"/>
                        </a:cxn>
                        <a:cxn ang="0">
                          <a:pos x="connsiteX3" y="connsiteY3"/>
                        </a:cxn>
                      </a:cxnLst>
                      <a:rect l="l" t="t" r="r" b="b"/>
                      <a:pathLst>
                        <a:path w="816" h="2316">
                          <a:moveTo>
                            <a:pt x="817" y="545"/>
                          </a:moveTo>
                          <a:cubicBezTo>
                            <a:pt x="817" y="545"/>
                            <a:pt x="136" y="954"/>
                            <a:pt x="0" y="0"/>
                          </a:cubicBezTo>
                          <a:lnTo>
                            <a:pt x="680" y="2316"/>
                          </a:lnTo>
                          <a:lnTo>
                            <a:pt x="680" y="545"/>
                          </a:lnTo>
                          <a:close/>
                        </a:path>
                      </a:pathLst>
                    </a:custGeom>
                    <a:solidFill>
                      <a:srgbClr val="333333"/>
                    </a:solidFill>
                    <a:ln w="0" cap="flat">
                      <a:noFill/>
                      <a:prstDash val="solid"/>
                      <a:miter/>
                    </a:ln>
                  </p:spPr>
                  <p:txBody>
                    <a:bodyPr rtlCol="0" anchor="ctr"/>
                    <a:lstStyle/>
                    <a:p>
                      <a:endParaRPr lang="en-US"/>
                    </a:p>
                  </p:txBody>
                </p:sp>
                <p:sp>
                  <p:nvSpPr>
                    <p:cNvPr id="3818" name="Freeform: Shape 3817">
                      <a:extLst>
                        <a:ext uri="{FF2B5EF4-FFF2-40B4-BE49-F238E27FC236}">
                          <a16:creationId xmlns:a16="http://schemas.microsoft.com/office/drawing/2014/main" id="{512BD519-75D9-D442-D777-2FE6C371A28F}"/>
                        </a:ext>
                      </a:extLst>
                    </p:cNvPr>
                    <p:cNvSpPr/>
                    <p:nvPr/>
                  </p:nvSpPr>
                  <p:spPr>
                    <a:xfrm>
                      <a:off x="20752173" y="2022295"/>
                      <a:ext cx="3575" cy="5163"/>
                    </a:xfrm>
                    <a:custGeom>
                      <a:avLst/>
                      <a:gdLst>
                        <a:gd name="connsiteX0" fmla="*/ 1667 w 3575"/>
                        <a:gd name="connsiteY0" fmla="*/ 5041 h 5163"/>
                        <a:gd name="connsiteX1" fmla="*/ 33 w 3575"/>
                        <a:gd name="connsiteY1" fmla="*/ 2725 h 5163"/>
                        <a:gd name="connsiteX2" fmla="*/ 3575 w 3575"/>
                        <a:gd name="connsiteY2" fmla="*/ 4087 h 5163"/>
                        <a:gd name="connsiteX3" fmla="*/ 578 w 3575"/>
                        <a:gd name="connsiteY3" fmla="*/ 0 h 5163"/>
                        <a:gd name="connsiteX4" fmla="*/ 1667 w 3575"/>
                        <a:gd name="connsiteY4" fmla="*/ 5041 h 51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5" h="5163">
                          <a:moveTo>
                            <a:pt x="1667" y="5041"/>
                          </a:moveTo>
                          <a:cubicBezTo>
                            <a:pt x="714" y="4633"/>
                            <a:pt x="169" y="4224"/>
                            <a:pt x="33" y="2725"/>
                          </a:cubicBezTo>
                          <a:cubicBezTo>
                            <a:pt x="2486" y="1363"/>
                            <a:pt x="1124" y="4769"/>
                            <a:pt x="3575" y="4087"/>
                          </a:cubicBezTo>
                          <a:cubicBezTo>
                            <a:pt x="3575" y="1908"/>
                            <a:pt x="1124" y="2044"/>
                            <a:pt x="578" y="0"/>
                          </a:cubicBezTo>
                          <a:cubicBezTo>
                            <a:pt x="-375" y="1090"/>
                            <a:pt x="-240" y="5995"/>
                            <a:pt x="1667" y="5041"/>
                          </a:cubicBezTo>
                          <a:close/>
                        </a:path>
                      </a:pathLst>
                    </a:custGeom>
                    <a:solidFill>
                      <a:srgbClr val="333333"/>
                    </a:solidFill>
                    <a:ln w="0" cap="flat">
                      <a:noFill/>
                      <a:prstDash val="solid"/>
                      <a:miter/>
                    </a:ln>
                  </p:spPr>
                  <p:txBody>
                    <a:bodyPr rtlCol="0" anchor="ctr"/>
                    <a:lstStyle/>
                    <a:p>
                      <a:endParaRPr lang="en-US"/>
                    </a:p>
                  </p:txBody>
                </p:sp>
                <p:sp>
                  <p:nvSpPr>
                    <p:cNvPr id="3819" name="Freeform: Shape 3818">
                      <a:extLst>
                        <a:ext uri="{FF2B5EF4-FFF2-40B4-BE49-F238E27FC236}">
                          <a16:creationId xmlns:a16="http://schemas.microsoft.com/office/drawing/2014/main" id="{38D1D79A-8ACC-308C-7353-B152C83B45C0}"/>
                        </a:ext>
                      </a:extLst>
                    </p:cNvPr>
                    <p:cNvSpPr/>
                    <p:nvPr/>
                  </p:nvSpPr>
                  <p:spPr>
                    <a:xfrm>
                      <a:off x="20756157" y="2025702"/>
                      <a:ext cx="952" cy="953"/>
                    </a:xfrm>
                    <a:custGeom>
                      <a:avLst/>
                      <a:gdLst>
                        <a:gd name="connsiteX0" fmla="*/ 953 w 952"/>
                        <a:gd name="connsiteY0" fmla="*/ 818 h 953"/>
                        <a:gd name="connsiteX1" fmla="*/ 136 w 952"/>
                        <a:gd name="connsiteY1" fmla="*/ 0 h 953"/>
                        <a:gd name="connsiteX2" fmla="*/ 0 w 952"/>
                        <a:gd name="connsiteY2" fmla="*/ 273 h 953"/>
                        <a:gd name="connsiteX3" fmla="*/ 818 w 952"/>
                        <a:gd name="connsiteY3" fmla="*/ 954 h 953"/>
                        <a:gd name="connsiteX4" fmla="*/ 953 w 952"/>
                        <a:gd name="connsiteY4" fmla="*/ 818 h 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2" h="953">
                          <a:moveTo>
                            <a:pt x="953" y="818"/>
                          </a:moveTo>
                          <a:lnTo>
                            <a:pt x="136" y="0"/>
                          </a:lnTo>
                          <a:lnTo>
                            <a:pt x="0" y="273"/>
                          </a:lnTo>
                          <a:lnTo>
                            <a:pt x="818" y="954"/>
                          </a:lnTo>
                          <a:lnTo>
                            <a:pt x="953" y="818"/>
                          </a:lnTo>
                          <a:close/>
                        </a:path>
                      </a:pathLst>
                    </a:custGeom>
                    <a:solidFill>
                      <a:srgbClr val="333333"/>
                    </a:solidFill>
                    <a:ln w="0" cap="flat">
                      <a:noFill/>
                      <a:prstDash val="solid"/>
                      <a:miter/>
                    </a:ln>
                  </p:spPr>
                  <p:txBody>
                    <a:bodyPr rtlCol="0" anchor="ctr"/>
                    <a:lstStyle/>
                    <a:p>
                      <a:endParaRPr lang="en-US"/>
                    </a:p>
                  </p:txBody>
                </p:sp>
                <p:sp>
                  <p:nvSpPr>
                    <p:cNvPr id="3820" name="Freeform: Shape 3819">
                      <a:extLst>
                        <a:ext uri="{FF2B5EF4-FFF2-40B4-BE49-F238E27FC236}">
                          <a16:creationId xmlns:a16="http://schemas.microsoft.com/office/drawing/2014/main" id="{D30F4F3F-5EF0-F74A-DEB0-4C75BEC955D5}"/>
                        </a:ext>
                      </a:extLst>
                    </p:cNvPr>
                    <p:cNvSpPr/>
                    <p:nvPr/>
                  </p:nvSpPr>
                  <p:spPr>
                    <a:xfrm>
                      <a:off x="20775095" y="2054177"/>
                      <a:ext cx="2724" cy="1587"/>
                    </a:xfrm>
                    <a:custGeom>
                      <a:avLst/>
                      <a:gdLst>
                        <a:gd name="connsiteX0" fmla="*/ 0 w 2724"/>
                        <a:gd name="connsiteY0" fmla="*/ 1362 h 1587"/>
                        <a:gd name="connsiteX1" fmla="*/ 2724 w 2724"/>
                        <a:gd name="connsiteY1" fmla="*/ 0 h 1587"/>
                        <a:gd name="connsiteX2" fmla="*/ 0 w 2724"/>
                        <a:gd name="connsiteY2" fmla="*/ 1362 h 1587"/>
                      </a:gdLst>
                      <a:ahLst/>
                      <a:cxnLst>
                        <a:cxn ang="0">
                          <a:pos x="connsiteX0" y="connsiteY0"/>
                        </a:cxn>
                        <a:cxn ang="0">
                          <a:pos x="connsiteX1" y="connsiteY1"/>
                        </a:cxn>
                        <a:cxn ang="0">
                          <a:pos x="connsiteX2" y="connsiteY2"/>
                        </a:cxn>
                      </a:cxnLst>
                      <a:rect l="l" t="t" r="r" b="b"/>
                      <a:pathLst>
                        <a:path w="2724" h="1587">
                          <a:moveTo>
                            <a:pt x="0" y="1362"/>
                          </a:moveTo>
                          <a:cubicBezTo>
                            <a:pt x="409" y="2180"/>
                            <a:pt x="1908" y="545"/>
                            <a:pt x="2724" y="0"/>
                          </a:cubicBezTo>
                          <a:cubicBezTo>
                            <a:pt x="2044" y="272"/>
                            <a:pt x="953" y="409"/>
                            <a:pt x="0" y="1362"/>
                          </a:cubicBezTo>
                          <a:close/>
                        </a:path>
                      </a:pathLst>
                    </a:custGeom>
                    <a:solidFill>
                      <a:srgbClr val="333333"/>
                    </a:solidFill>
                    <a:ln w="0" cap="flat">
                      <a:noFill/>
                      <a:prstDash val="solid"/>
                      <a:miter/>
                    </a:ln>
                  </p:spPr>
                  <p:txBody>
                    <a:bodyPr rtlCol="0" anchor="ctr"/>
                    <a:lstStyle/>
                    <a:p>
                      <a:endParaRPr lang="en-US"/>
                    </a:p>
                  </p:txBody>
                </p:sp>
                <p:sp>
                  <p:nvSpPr>
                    <p:cNvPr id="3821" name="Freeform: Shape 3820">
                      <a:extLst>
                        <a:ext uri="{FF2B5EF4-FFF2-40B4-BE49-F238E27FC236}">
                          <a16:creationId xmlns:a16="http://schemas.microsoft.com/office/drawing/2014/main" id="{029C403E-6505-EBE6-C723-3FEF0BE445E4}"/>
                        </a:ext>
                      </a:extLst>
                    </p:cNvPr>
                    <p:cNvSpPr/>
                    <p:nvPr/>
                  </p:nvSpPr>
                  <p:spPr>
                    <a:xfrm>
                      <a:off x="20728499" y="1940684"/>
                      <a:ext cx="1091" cy="15395"/>
                    </a:xfrm>
                    <a:custGeom>
                      <a:avLst/>
                      <a:gdLst>
                        <a:gd name="connsiteX0" fmla="*/ 1091 w 1091"/>
                        <a:gd name="connsiteY0" fmla="*/ 0 h 15395"/>
                        <a:gd name="connsiteX1" fmla="*/ 0 w 1091"/>
                        <a:gd name="connsiteY1" fmla="*/ 15396 h 15395"/>
                        <a:gd name="connsiteX2" fmla="*/ 1091 w 1091"/>
                        <a:gd name="connsiteY2" fmla="*/ 0 h 15395"/>
                      </a:gdLst>
                      <a:ahLst/>
                      <a:cxnLst>
                        <a:cxn ang="0">
                          <a:pos x="connsiteX0" y="connsiteY0"/>
                        </a:cxn>
                        <a:cxn ang="0">
                          <a:pos x="connsiteX1" y="connsiteY1"/>
                        </a:cxn>
                        <a:cxn ang="0">
                          <a:pos x="connsiteX2" y="connsiteY2"/>
                        </a:cxn>
                      </a:cxnLst>
                      <a:rect l="l" t="t" r="r" b="b"/>
                      <a:pathLst>
                        <a:path w="1091" h="15395">
                          <a:moveTo>
                            <a:pt x="1091" y="0"/>
                          </a:moveTo>
                          <a:cubicBezTo>
                            <a:pt x="546" y="5177"/>
                            <a:pt x="136" y="10355"/>
                            <a:pt x="0" y="15396"/>
                          </a:cubicBezTo>
                          <a:cubicBezTo>
                            <a:pt x="136" y="11036"/>
                            <a:pt x="409" y="6948"/>
                            <a:pt x="1091" y="0"/>
                          </a:cubicBezTo>
                          <a:close/>
                        </a:path>
                      </a:pathLst>
                    </a:custGeom>
                    <a:solidFill>
                      <a:srgbClr val="333333"/>
                    </a:solidFill>
                    <a:ln w="0" cap="flat">
                      <a:noFill/>
                      <a:prstDash val="solid"/>
                      <a:miter/>
                    </a:ln>
                  </p:spPr>
                  <p:txBody>
                    <a:bodyPr rtlCol="0" anchor="ctr"/>
                    <a:lstStyle/>
                    <a:p>
                      <a:endParaRPr lang="en-US"/>
                    </a:p>
                  </p:txBody>
                </p:sp>
                <p:sp>
                  <p:nvSpPr>
                    <p:cNvPr id="3822" name="Freeform: Shape 3821">
                      <a:extLst>
                        <a:ext uri="{FF2B5EF4-FFF2-40B4-BE49-F238E27FC236}">
                          <a16:creationId xmlns:a16="http://schemas.microsoft.com/office/drawing/2014/main" id="{04BD62D6-0C92-B92B-00D3-36D5E891307A}"/>
                        </a:ext>
                      </a:extLst>
                    </p:cNvPr>
                    <p:cNvSpPr/>
                    <p:nvPr/>
                  </p:nvSpPr>
                  <p:spPr>
                    <a:xfrm>
                      <a:off x="20811474" y="2030743"/>
                      <a:ext cx="9672" cy="6403"/>
                    </a:xfrm>
                    <a:custGeom>
                      <a:avLst/>
                      <a:gdLst>
                        <a:gd name="connsiteX0" fmla="*/ 7493 w 9672"/>
                        <a:gd name="connsiteY0" fmla="*/ 0 h 6403"/>
                        <a:gd name="connsiteX1" fmla="*/ 0 w 9672"/>
                        <a:gd name="connsiteY1" fmla="*/ 6404 h 6403"/>
                        <a:gd name="connsiteX2" fmla="*/ 9673 w 9672"/>
                        <a:gd name="connsiteY2" fmla="*/ 817 h 6403"/>
                        <a:gd name="connsiteX3" fmla="*/ 7493 w 9672"/>
                        <a:gd name="connsiteY3" fmla="*/ 0 h 6403"/>
                      </a:gdLst>
                      <a:ahLst/>
                      <a:cxnLst>
                        <a:cxn ang="0">
                          <a:pos x="connsiteX0" y="connsiteY0"/>
                        </a:cxn>
                        <a:cxn ang="0">
                          <a:pos x="connsiteX1" y="connsiteY1"/>
                        </a:cxn>
                        <a:cxn ang="0">
                          <a:pos x="connsiteX2" y="connsiteY2"/>
                        </a:cxn>
                        <a:cxn ang="0">
                          <a:pos x="connsiteX3" y="connsiteY3"/>
                        </a:cxn>
                      </a:cxnLst>
                      <a:rect l="l" t="t" r="r" b="b"/>
                      <a:pathLst>
                        <a:path w="9672" h="6403">
                          <a:moveTo>
                            <a:pt x="7493" y="0"/>
                          </a:moveTo>
                          <a:cubicBezTo>
                            <a:pt x="4359" y="2316"/>
                            <a:pt x="3406" y="4360"/>
                            <a:pt x="0" y="6404"/>
                          </a:cubicBezTo>
                          <a:cubicBezTo>
                            <a:pt x="5449" y="5858"/>
                            <a:pt x="5041" y="1090"/>
                            <a:pt x="9673" y="817"/>
                          </a:cubicBezTo>
                          <a:lnTo>
                            <a:pt x="7493" y="0"/>
                          </a:lnTo>
                          <a:close/>
                        </a:path>
                      </a:pathLst>
                    </a:custGeom>
                    <a:solidFill>
                      <a:srgbClr val="333333"/>
                    </a:solidFill>
                    <a:ln w="0" cap="flat">
                      <a:noFill/>
                      <a:prstDash val="solid"/>
                      <a:miter/>
                    </a:ln>
                  </p:spPr>
                  <p:txBody>
                    <a:bodyPr rtlCol="0" anchor="ctr"/>
                    <a:lstStyle/>
                    <a:p>
                      <a:endParaRPr lang="en-US"/>
                    </a:p>
                  </p:txBody>
                </p:sp>
                <p:sp>
                  <p:nvSpPr>
                    <p:cNvPr id="3823" name="Freeform: Shape 3822">
                      <a:extLst>
                        <a:ext uri="{FF2B5EF4-FFF2-40B4-BE49-F238E27FC236}">
                          <a16:creationId xmlns:a16="http://schemas.microsoft.com/office/drawing/2014/main" id="{CCCE170A-CA8B-5E49-EFD3-D494A290550A}"/>
                        </a:ext>
                      </a:extLst>
                    </p:cNvPr>
                    <p:cNvSpPr/>
                    <p:nvPr/>
                  </p:nvSpPr>
                  <p:spPr>
                    <a:xfrm>
                      <a:off x="20818830" y="2033604"/>
                      <a:ext cx="2823" cy="3814"/>
                    </a:xfrm>
                    <a:custGeom>
                      <a:avLst/>
                      <a:gdLst>
                        <a:gd name="connsiteX0" fmla="*/ 1771 w 2823"/>
                        <a:gd name="connsiteY0" fmla="*/ 3815 h 3814"/>
                        <a:gd name="connsiteX1" fmla="*/ 2590 w 2823"/>
                        <a:gd name="connsiteY1" fmla="*/ 0 h 3814"/>
                        <a:gd name="connsiteX2" fmla="*/ 0 w 2823"/>
                        <a:gd name="connsiteY2" fmla="*/ 2725 h 3814"/>
                        <a:gd name="connsiteX3" fmla="*/ 1771 w 2823"/>
                        <a:gd name="connsiteY3" fmla="*/ 3679 h 3814"/>
                      </a:gdLst>
                      <a:ahLst/>
                      <a:cxnLst>
                        <a:cxn ang="0">
                          <a:pos x="connsiteX0" y="connsiteY0"/>
                        </a:cxn>
                        <a:cxn ang="0">
                          <a:pos x="connsiteX1" y="connsiteY1"/>
                        </a:cxn>
                        <a:cxn ang="0">
                          <a:pos x="connsiteX2" y="connsiteY2"/>
                        </a:cxn>
                        <a:cxn ang="0">
                          <a:pos x="connsiteX3" y="connsiteY3"/>
                        </a:cxn>
                      </a:cxnLst>
                      <a:rect l="l" t="t" r="r" b="b"/>
                      <a:pathLst>
                        <a:path w="2823" h="3814">
                          <a:moveTo>
                            <a:pt x="1771" y="3815"/>
                          </a:moveTo>
                          <a:cubicBezTo>
                            <a:pt x="546" y="2589"/>
                            <a:pt x="3679" y="818"/>
                            <a:pt x="2590" y="0"/>
                          </a:cubicBezTo>
                          <a:cubicBezTo>
                            <a:pt x="409" y="1499"/>
                            <a:pt x="2180" y="1907"/>
                            <a:pt x="0" y="2725"/>
                          </a:cubicBezTo>
                          <a:lnTo>
                            <a:pt x="1771" y="3679"/>
                          </a:lnTo>
                          <a:close/>
                        </a:path>
                      </a:pathLst>
                    </a:custGeom>
                    <a:solidFill>
                      <a:srgbClr val="333333"/>
                    </a:solidFill>
                    <a:ln w="0" cap="flat">
                      <a:noFill/>
                      <a:prstDash val="solid"/>
                      <a:miter/>
                    </a:ln>
                  </p:spPr>
                  <p:txBody>
                    <a:bodyPr rtlCol="0" anchor="ctr"/>
                    <a:lstStyle/>
                    <a:p>
                      <a:endParaRPr lang="en-US"/>
                    </a:p>
                  </p:txBody>
                </p:sp>
                <p:sp>
                  <p:nvSpPr>
                    <p:cNvPr id="3824" name="Freeform: Shape 3823">
                      <a:extLst>
                        <a:ext uri="{FF2B5EF4-FFF2-40B4-BE49-F238E27FC236}">
                          <a16:creationId xmlns:a16="http://schemas.microsoft.com/office/drawing/2014/main" id="{375519BD-6BDA-50E6-0DCF-B8B834A051E4}"/>
                        </a:ext>
                      </a:extLst>
                    </p:cNvPr>
                    <p:cNvSpPr/>
                    <p:nvPr/>
                  </p:nvSpPr>
                  <p:spPr>
                    <a:xfrm>
                      <a:off x="20794170" y="2019298"/>
                      <a:ext cx="680" cy="1226"/>
                    </a:xfrm>
                    <a:custGeom>
                      <a:avLst/>
                      <a:gdLst>
                        <a:gd name="connsiteX0" fmla="*/ 0 w 680"/>
                        <a:gd name="connsiteY0" fmla="*/ 1226 h 1226"/>
                        <a:gd name="connsiteX1" fmla="*/ 680 w 680"/>
                        <a:gd name="connsiteY1" fmla="*/ 0 h 1226"/>
                        <a:gd name="connsiteX2" fmla="*/ 0 w 680"/>
                        <a:gd name="connsiteY2" fmla="*/ 681 h 1226"/>
                        <a:gd name="connsiteX3" fmla="*/ 0 w 680"/>
                        <a:gd name="connsiteY3" fmla="*/ 1226 h 1226"/>
                      </a:gdLst>
                      <a:ahLst/>
                      <a:cxnLst>
                        <a:cxn ang="0">
                          <a:pos x="connsiteX0" y="connsiteY0"/>
                        </a:cxn>
                        <a:cxn ang="0">
                          <a:pos x="connsiteX1" y="connsiteY1"/>
                        </a:cxn>
                        <a:cxn ang="0">
                          <a:pos x="connsiteX2" y="connsiteY2"/>
                        </a:cxn>
                        <a:cxn ang="0">
                          <a:pos x="connsiteX3" y="connsiteY3"/>
                        </a:cxn>
                      </a:cxnLst>
                      <a:rect l="l" t="t" r="r" b="b"/>
                      <a:pathLst>
                        <a:path w="680" h="1226">
                          <a:moveTo>
                            <a:pt x="0" y="1226"/>
                          </a:moveTo>
                          <a:lnTo>
                            <a:pt x="680" y="0"/>
                          </a:lnTo>
                          <a:lnTo>
                            <a:pt x="0" y="681"/>
                          </a:lnTo>
                          <a:lnTo>
                            <a:pt x="0" y="1226"/>
                          </a:lnTo>
                          <a:close/>
                        </a:path>
                      </a:pathLst>
                    </a:custGeom>
                    <a:solidFill>
                      <a:srgbClr val="333333"/>
                    </a:solidFill>
                    <a:ln w="0" cap="flat">
                      <a:noFill/>
                      <a:prstDash val="solid"/>
                      <a:miter/>
                    </a:ln>
                  </p:spPr>
                  <p:txBody>
                    <a:bodyPr rtlCol="0" anchor="ctr"/>
                    <a:lstStyle/>
                    <a:p>
                      <a:endParaRPr lang="en-US"/>
                    </a:p>
                  </p:txBody>
                </p:sp>
                <p:sp>
                  <p:nvSpPr>
                    <p:cNvPr id="3825" name="Freeform: Shape 3824">
                      <a:extLst>
                        <a:ext uri="{FF2B5EF4-FFF2-40B4-BE49-F238E27FC236}">
                          <a16:creationId xmlns:a16="http://schemas.microsoft.com/office/drawing/2014/main" id="{8E65146B-CD84-AC90-EC58-8D979FC98266}"/>
                        </a:ext>
                      </a:extLst>
                    </p:cNvPr>
                    <p:cNvSpPr/>
                    <p:nvPr/>
                  </p:nvSpPr>
                  <p:spPr>
                    <a:xfrm>
                      <a:off x="20835724" y="2028018"/>
                      <a:ext cx="2044" cy="544"/>
                    </a:xfrm>
                    <a:custGeom>
                      <a:avLst/>
                      <a:gdLst>
                        <a:gd name="connsiteX0" fmla="*/ 136 w 2044"/>
                        <a:gd name="connsiteY0" fmla="*/ 0 h 544"/>
                        <a:gd name="connsiteX1" fmla="*/ 0 w 2044"/>
                        <a:gd name="connsiteY1" fmla="*/ 545 h 544"/>
                        <a:gd name="connsiteX2" fmla="*/ 2044 w 2044"/>
                        <a:gd name="connsiteY2" fmla="*/ 136 h 544"/>
                        <a:gd name="connsiteX3" fmla="*/ 136 w 2044"/>
                        <a:gd name="connsiteY3" fmla="*/ 0 h 544"/>
                      </a:gdLst>
                      <a:ahLst/>
                      <a:cxnLst>
                        <a:cxn ang="0">
                          <a:pos x="connsiteX0" y="connsiteY0"/>
                        </a:cxn>
                        <a:cxn ang="0">
                          <a:pos x="connsiteX1" y="connsiteY1"/>
                        </a:cxn>
                        <a:cxn ang="0">
                          <a:pos x="connsiteX2" y="connsiteY2"/>
                        </a:cxn>
                        <a:cxn ang="0">
                          <a:pos x="connsiteX3" y="connsiteY3"/>
                        </a:cxn>
                      </a:cxnLst>
                      <a:rect l="l" t="t" r="r" b="b"/>
                      <a:pathLst>
                        <a:path w="2044" h="544">
                          <a:moveTo>
                            <a:pt x="136" y="0"/>
                          </a:moveTo>
                          <a:lnTo>
                            <a:pt x="0" y="545"/>
                          </a:lnTo>
                          <a:lnTo>
                            <a:pt x="2044" y="136"/>
                          </a:lnTo>
                          <a:lnTo>
                            <a:pt x="136" y="0"/>
                          </a:lnTo>
                          <a:close/>
                        </a:path>
                      </a:pathLst>
                    </a:custGeom>
                    <a:solidFill>
                      <a:srgbClr val="333333"/>
                    </a:solidFill>
                    <a:ln w="0" cap="flat">
                      <a:noFill/>
                      <a:prstDash val="solid"/>
                      <a:miter/>
                    </a:ln>
                  </p:spPr>
                  <p:txBody>
                    <a:bodyPr rtlCol="0" anchor="ctr"/>
                    <a:lstStyle/>
                    <a:p>
                      <a:endParaRPr lang="en-US"/>
                    </a:p>
                  </p:txBody>
                </p:sp>
                <p:sp>
                  <p:nvSpPr>
                    <p:cNvPr id="3826" name="Freeform: Shape 3825">
                      <a:extLst>
                        <a:ext uri="{FF2B5EF4-FFF2-40B4-BE49-F238E27FC236}">
                          <a16:creationId xmlns:a16="http://schemas.microsoft.com/office/drawing/2014/main" id="{4E4EB7B3-245A-9C60-737E-AF7D546D67B9}"/>
                        </a:ext>
                      </a:extLst>
                    </p:cNvPr>
                    <p:cNvSpPr/>
                    <p:nvPr/>
                  </p:nvSpPr>
                  <p:spPr>
                    <a:xfrm>
                      <a:off x="20835451" y="2028563"/>
                      <a:ext cx="272" cy="544"/>
                    </a:xfrm>
                    <a:custGeom>
                      <a:avLst/>
                      <a:gdLst>
                        <a:gd name="connsiteX0" fmla="*/ 0 w 272"/>
                        <a:gd name="connsiteY0" fmla="*/ 545 h 544"/>
                        <a:gd name="connsiteX1" fmla="*/ 273 w 272"/>
                        <a:gd name="connsiteY1" fmla="*/ 0 h 544"/>
                        <a:gd name="connsiteX2" fmla="*/ 0 w 272"/>
                        <a:gd name="connsiteY2" fmla="*/ 545 h 544"/>
                      </a:gdLst>
                      <a:ahLst/>
                      <a:cxnLst>
                        <a:cxn ang="0">
                          <a:pos x="connsiteX0" y="connsiteY0"/>
                        </a:cxn>
                        <a:cxn ang="0">
                          <a:pos x="connsiteX1" y="connsiteY1"/>
                        </a:cxn>
                        <a:cxn ang="0">
                          <a:pos x="connsiteX2" y="connsiteY2"/>
                        </a:cxn>
                      </a:cxnLst>
                      <a:rect l="l" t="t" r="r" b="b"/>
                      <a:pathLst>
                        <a:path w="272" h="544">
                          <a:moveTo>
                            <a:pt x="0" y="545"/>
                          </a:moveTo>
                          <a:lnTo>
                            <a:pt x="273" y="0"/>
                          </a:lnTo>
                          <a:lnTo>
                            <a:pt x="0" y="545"/>
                          </a:lnTo>
                          <a:close/>
                        </a:path>
                      </a:pathLst>
                    </a:custGeom>
                    <a:solidFill>
                      <a:srgbClr val="333333"/>
                    </a:solidFill>
                    <a:ln w="0" cap="flat">
                      <a:noFill/>
                      <a:prstDash val="solid"/>
                      <a:miter/>
                    </a:ln>
                  </p:spPr>
                  <p:txBody>
                    <a:bodyPr rtlCol="0" anchor="ctr"/>
                    <a:lstStyle/>
                    <a:p>
                      <a:endParaRPr lang="en-US"/>
                    </a:p>
                  </p:txBody>
                </p:sp>
                <p:sp>
                  <p:nvSpPr>
                    <p:cNvPr id="3827" name="Freeform: Shape 3826">
                      <a:extLst>
                        <a:ext uri="{FF2B5EF4-FFF2-40B4-BE49-F238E27FC236}">
                          <a16:creationId xmlns:a16="http://schemas.microsoft.com/office/drawing/2014/main" id="{BD31AC26-2ABD-06C7-69B6-018C39BB1ADF}"/>
                        </a:ext>
                      </a:extLst>
                    </p:cNvPr>
                    <p:cNvSpPr/>
                    <p:nvPr/>
                  </p:nvSpPr>
                  <p:spPr>
                    <a:xfrm>
                      <a:off x="20791990" y="2016846"/>
                      <a:ext cx="2044" cy="1362"/>
                    </a:xfrm>
                    <a:custGeom>
                      <a:avLst/>
                      <a:gdLst>
                        <a:gd name="connsiteX0" fmla="*/ 2044 w 2044"/>
                        <a:gd name="connsiteY0" fmla="*/ 0 h 1362"/>
                        <a:gd name="connsiteX1" fmla="*/ 409 w 2044"/>
                        <a:gd name="connsiteY1" fmla="*/ 409 h 1362"/>
                        <a:gd name="connsiteX2" fmla="*/ 0 w 2044"/>
                        <a:gd name="connsiteY2" fmla="*/ 1363 h 1362"/>
                        <a:gd name="connsiteX3" fmla="*/ 2044 w 2044"/>
                        <a:gd name="connsiteY3" fmla="*/ 0 h 1362"/>
                      </a:gdLst>
                      <a:ahLst/>
                      <a:cxnLst>
                        <a:cxn ang="0">
                          <a:pos x="connsiteX0" y="connsiteY0"/>
                        </a:cxn>
                        <a:cxn ang="0">
                          <a:pos x="connsiteX1" y="connsiteY1"/>
                        </a:cxn>
                        <a:cxn ang="0">
                          <a:pos x="connsiteX2" y="connsiteY2"/>
                        </a:cxn>
                        <a:cxn ang="0">
                          <a:pos x="connsiteX3" y="connsiteY3"/>
                        </a:cxn>
                      </a:cxnLst>
                      <a:rect l="l" t="t" r="r" b="b"/>
                      <a:pathLst>
                        <a:path w="2044" h="1362">
                          <a:moveTo>
                            <a:pt x="2044" y="0"/>
                          </a:moveTo>
                          <a:lnTo>
                            <a:pt x="409" y="409"/>
                          </a:lnTo>
                          <a:lnTo>
                            <a:pt x="0" y="1363"/>
                          </a:lnTo>
                          <a:lnTo>
                            <a:pt x="2044" y="0"/>
                          </a:lnTo>
                          <a:close/>
                        </a:path>
                      </a:pathLst>
                    </a:custGeom>
                    <a:solidFill>
                      <a:srgbClr val="333333"/>
                    </a:solidFill>
                    <a:ln w="0" cap="flat">
                      <a:noFill/>
                      <a:prstDash val="solid"/>
                      <a:miter/>
                    </a:ln>
                  </p:spPr>
                  <p:txBody>
                    <a:bodyPr rtlCol="0" anchor="ctr"/>
                    <a:lstStyle/>
                    <a:p>
                      <a:endParaRPr lang="en-US"/>
                    </a:p>
                  </p:txBody>
                </p:sp>
                <p:sp>
                  <p:nvSpPr>
                    <p:cNvPr id="3828" name="Freeform: Shape 3827">
                      <a:extLst>
                        <a:ext uri="{FF2B5EF4-FFF2-40B4-BE49-F238E27FC236}">
                          <a16:creationId xmlns:a16="http://schemas.microsoft.com/office/drawing/2014/main" id="{192527E9-AEBD-DD78-99C9-94990486AAF3}"/>
                        </a:ext>
                      </a:extLst>
                    </p:cNvPr>
                    <p:cNvSpPr/>
                    <p:nvPr/>
                  </p:nvSpPr>
                  <p:spPr>
                    <a:xfrm>
                      <a:off x="20809837" y="2018617"/>
                      <a:ext cx="1448" cy="1089"/>
                    </a:xfrm>
                    <a:custGeom>
                      <a:avLst/>
                      <a:gdLst>
                        <a:gd name="connsiteX0" fmla="*/ 1091 w 1448"/>
                        <a:gd name="connsiteY0" fmla="*/ 0 h 1089"/>
                        <a:gd name="connsiteX1" fmla="*/ 0 w 1448"/>
                        <a:gd name="connsiteY1" fmla="*/ 1090 h 1089"/>
                        <a:gd name="connsiteX2" fmla="*/ 1091 w 1448"/>
                        <a:gd name="connsiteY2" fmla="*/ 0 h 1089"/>
                      </a:gdLst>
                      <a:ahLst/>
                      <a:cxnLst>
                        <a:cxn ang="0">
                          <a:pos x="connsiteX0" y="connsiteY0"/>
                        </a:cxn>
                        <a:cxn ang="0">
                          <a:pos x="connsiteX1" y="connsiteY1"/>
                        </a:cxn>
                        <a:cxn ang="0">
                          <a:pos x="connsiteX2" y="connsiteY2"/>
                        </a:cxn>
                      </a:cxnLst>
                      <a:rect l="l" t="t" r="r" b="b"/>
                      <a:pathLst>
                        <a:path w="1448" h="1089">
                          <a:moveTo>
                            <a:pt x="1091" y="0"/>
                          </a:moveTo>
                          <a:lnTo>
                            <a:pt x="0" y="1090"/>
                          </a:lnTo>
                          <a:cubicBezTo>
                            <a:pt x="0" y="1090"/>
                            <a:pt x="2317" y="545"/>
                            <a:pt x="1091" y="0"/>
                          </a:cubicBezTo>
                          <a:close/>
                        </a:path>
                      </a:pathLst>
                    </a:custGeom>
                    <a:solidFill>
                      <a:srgbClr val="333333"/>
                    </a:solidFill>
                    <a:ln w="0" cap="flat">
                      <a:noFill/>
                      <a:prstDash val="solid"/>
                      <a:miter/>
                    </a:ln>
                  </p:spPr>
                  <p:txBody>
                    <a:bodyPr rtlCol="0" anchor="ctr"/>
                    <a:lstStyle/>
                    <a:p>
                      <a:endParaRPr lang="en-US"/>
                    </a:p>
                  </p:txBody>
                </p:sp>
                <p:sp>
                  <p:nvSpPr>
                    <p:cNvPr id="3829" name="Freeform: Shape 3828">
                      <a:extLst>
                        <a:ext uri="{FF2B5EF4-FFF2-40B4-BE49-F238E27FC236}">
                          <a16:creationId xmlns:a16="http://schemas.microsoft.com/office/drawing/2014/main" id="{8A47606B-4933-EF39-9C7E-5783AA6A4D9B}"/>
                        </a:ext>
                      </a:extLst>
                    </p:cNvPr>
                    <p:cNvSpPr/>
                    <p:nvPr/>
                  </p:nvSpPr>
                  <p:spPr>
                    <a:xfrm>
                      <a:off x="20846625" y="2020933"/>
                      <a:ext cx="1634" cy="1634"/>
                    </a:xfrm>
                    <a:custGeom>
                      <a:avLst/>
                      <a:gdLst>
                        <a:gd name="connsiteX0" fmla="*/ 273 w 1634"/>
                        <a:gd name="connsiteY0" fmla="*/ 1635 h 1634"/>
                        <a:gd name="connsiteX1" fmla="*/ 1635 w 1634"/>
                        <a:gd name="connsiteY1" fmla="*/ 136 h 1634"/>
                        <a:gd name="connsiteX2" fmla="*/ 1362 w 1634"/>
                        <a:gd name="connsiteY2" fmla="*/ 0 h 1634"/>
                        <a:gd name="connsiteX3" fmla="*/ 0 w 1634"/>
                        <a:gd name="connsiteY3" fmla="*/ 1635 h 1634"/>
                        <a:gd name="connsiteX4" fmla="*/ 273 w 1634"/>
                        <a:gd name="connsiteY4" fmla="*/ 1635 h 16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4" h="1634">
                          <a:moveTo>
                            <a:pt x="273" y="1635"/>
                          </a:moveTo>
                          <a:lnTo>
                            <a:pt x="1635" y="136"/>
                          </a:lnTo>
                          <a:lnTo>
                            <a:pt x="1362" y="0"/>
                          </a:lnTo>
                          <a:lnTo>
                            <a:pt x="0" y="1635"/>
                          </a:lnTo>
                          <a:lnTo>
                            <a:pt x="273" y="1635"/>
                          </a:lnTo>
                          <a:close/>
                        </a:path>
                      </a:pathLst>
                    </a:custGeom>
                    <a:solidFill>
                      <a:srgbClr val="333333"/>
                    </a:solidFill>
                    <a:ln w="0" cap="flat">
                      <a:noFill/>
                      <a:prstDash val="solid"/>
                      <a:miter/>
                    </a:ln>
                  </p:spPr>
                  <p:txBody>
                    <a:bodyPr rtlCol="0" anchor="ctr"/>
                    <a:lstStyle/>
                    <a:p>
                      <a:endParaRPr lang="en-US"/>
                    </a:p>
                  </p:txBody>
                </p:sp>
                <p:sp>
                  <p:nvSpPr>
                    <p:cNvPr id="3830" name="Freeform: Shape 3829">
                      <a:extLst>
                        <a:ext uri="{FF2B5EF4-FFF2-40B4-BE49-F238E27FC236}">
                          <a16:creationId xmlns:a16="http://schemas.microsoft.com/office/drawing/2014/main" id="{63FBCA56-59BB-0208-696A-83DC1B627676}"/>
                        </a:ext>
                      </a:extLst>
                    </p:cNvPr>
                    <p:cNvSpPr/>
                    <p:nvPr/>
                  </p:nvSpPr>
                  <p:spPr>
                    <a:xfrm>
                      <a:off x="20818571" y="2007853"/>
                      <a:ext cx="1627" cy="1635"/>
                    </a:xfrm>
                    <a:custGeom>
                      <a:avLst/>
                      <a:gdLst>
                        <a:gd name="connsiteX0" fmla="*/ 804 w 1627"/>
                        <a:gd name="connsiteY0" fmla="*/ 1635 h 1635"/>
                        <a:gd name="connsiteX1" fmla="*/ 804 w 1627"/>
                        <a:gd name="connsiteY1" fmla="*/ 0 h 1635"/>
                        <a:gd name="connsiteX2" fmla="*/ 804 w 1627"/>
                        <a:gd name="connsiteY2" fmla="*/ 1635 h 1635"/>
                      </a:gdLst>
                      <a:ahLst/>
                      <a:cxnLst>
                        <a:cxn ang="0">
                          <a:pos x="connsiteX0" y="connsiteY0"/>
                        </a:cxn>
                        <a:cxn ang="0">
                          <a:pos x="connsiteX1" y="connsiteY1"/>
                        </a:cxn>
                        <a:cxn ang="0">
                          <a:pos x="connsiteX2" y="connsiteY2"/>
                        </a:cxn>
                      </a:cxnLst>
                      <a:rect l="l" t="t" r="r" b="b"/>
                      <a:pathLst>
                        <a:path w="1627" h="1635">
                          <a:moveTo>
                            <a:pt x="804" y="1635"/>
                          </a:moveTo>
                          <a:cubicBezTo>
                            <a:pt x="-694" y="954"/>
                            <a:pt x="3256" y="0"/>
                            <a:pt x="804" y="0"/>
                          </a:cubicBezTo>
                          <a:cubicBezTo>
                            <a:pt x="-694" y="954"/>
                            <a:pt x="259" y="1226"/>
                            <a:pt x="804" y="1635"/>
                          </a:cubicBezTo>
                          <a:close/>
                        </a:path>
                      </a:pathLst>
                    </a:custGeom>
                    <a:solidFill>
                      <a:srgbClr val="333333"/>
                    </a:solidFill>
                    <a:ln w="0" cap="flat">
                      <a:noFill/>
                      <a:prstDash val="solid"/>
                      <a:miter/>
                    </a:ln>
                  </p:spPr>
                  <p:txBody>
                    <a:bodyPr rtlCol="0" anchor="ctr"/>
                    <a:lstStyle/>
                    <a:p>
                      <a:endParaRPr lang="en-US"/>
                    </a:p>
                  </p:txBody>
                </p:sp>
                <p:sp>
                  <p:nvSpPr>
                    <p:cNvPr id="3831" name="Freeform: Shape 3830">
                      <a:extLst>
                        <a:ext uri="{FF2B5EF4-FFF2-40B4-BE49-F238E27FC236}">
                          <a16:creationId xmlns:a16="http://schemas.microsoft.com/office/drawing/2014/main" id="{3950B066-D667-0434-733E-EB045F00C1A6}"/>
                        </a:ext>
                      </a:extLst>
                    </p:cNvPr>
                    <p:cNvSpPr/>
                    <p:nvPr/>
                  </p:nvSpPr>
                  <p:spPr>
                    <a:xfrm>
                      <a:off x="20842264" y="2005401"/>
                      <a:ext cx="545" cy="544"/>
                    </a:xfrm>
                    <a:custGeom>
                      <a:avLst/>
                      <a:gdLst>
                        <a:gd name="connsiteX0" fmla="*/ 0 w 545"/>
                        <a:gd name="connsiteY0" fmla="*/ 545 h 544"/>
                        <a:gd name="connsiteX1" fmla="*/ 546 w 545"/>
                        <a:gd name="connsiteY1" fmla="*/ 0 h 544"/>
                        <a:gd name="connsiteX2" fmla="*/ 0 w 545"/>
                        <a:gd name="connsiteY2" fmla="*/ 545 h 544"/>
                      </a:gdLst>
                      <a:ahLst/>
                      <a:cxnLst>
                        <a:cxn ang="0">
                          <a:pos x="connsiteX0" y="connsiteY0"/>
                        </a:cxn>
                        <a:cxn ang="0">
                          <a:pos x="connsiteX1" y="connsiteY1"/>
                        </a:cxn>
                        <a:cxn ang="0">
                          <a:pos x="connsiteX2" y="connsiteY2"/>
                        </a:cxn>
                      </a:cxnLst>
                      <a:rect l="l" t="t" r="r" b="b"/>
                      <a:pathLst>
                        <a:path w="545" h="544">
                          <a:moveTo>
                            <a:pt x="0" y="545"/>
                          </a:moveTo>
                          <a:cubicBezTo>
                            <a:pt x="0" y="545"/>
                            <a:pt x="409" y="273"/>
                            <a:pt x="546" y="0"/>
                          </a:cubicBezTo>
                          <a:lnTo>
                            <a:pt x="0" y="545"/>
                          </a:lnTo>
                          <a:close/>
                        </a:path>
                      </a:pathLst>
                    </a:custGeom>
                    <a:solidFill>
                      <a:srgbClr val="333333"/>
                    </a:solidFill>
                    <a:ln w="0" cap="flat">
                      <a:noFill/>
                      <a:prstDash val="solid"/>
                      <a:miter/>
                    </a:ln>
                  </p:spPr>
                  <p:txBody>
                    <a:bodyPr rtlCol="0" anchor="ctr"/>
                    <a:lstStyle/>
                    <a:p>
                      <a:endParaRPr lang="en-US"/>
                    </a:p>
                  </p:txBody>
                </p:sp>
                <p:sp>
                  <p:nvSpPr>
                    <p:cNvPr id="3832" name="Freeform: Shape 3831">
                      <a:extLst>
                        <a:ext uri="{FF2B5EF4-FFF2-40B4-BE49-F238E27FC236}">
                          <a16:creationId xmlns:a16="http://schemas.microsoft.com/office/drawing/2014/main" id="{B8B6A3AA-0E7F-3BF6-B241-FA98B0148C5A}"/>
                        </a:ext>
                      </a:extLst>
                    </p:cNvPr>
                    <p:cNvSpPr/>
                    <p:nvPr/>
                  </p:nvSpPr>
                  <p:spPr>
                    <a:xfrm>
                      <a:off x="20840358" y="2005946"/>
                      <a:ext cx="1905" cy="1089"/>
                    </a:xfrm>
                    <a:custGeom>
                      <a:avLst/>
                      <a:gdLst>
                        <a:gd name="connsiteX0" fmla="*/ 1906 w 1905"/>
                        <a:gd name="connsiteY0" fmla="*/ 0 h 1089"/>
                        <a:gd name="connsiteX1" fmla="*/ 0 w 1905"/>
                        <a:gd name="connsiteY1" fmla="*/ 1090 h 1089"/>
                        <a:gd name="connsiteX2" fmla="*/ 1906 w 1905"/>
                        <a:gd name="connsiteY2" fmla="*/ 0 h 1089"/>
                      </a:gdLst>
                      <a:ahLst/>
                      <a:cxnLst>
                        <a:cxn ang="0">
                          <a:pos x="connsiteX0" y="connsiteY0"/>
                        </a:cxn>
                        <a:cxn ang="0">
                          <a:pos x="connsiteX1" y="connsiteY1"/>
                        </a:cxn>
                        <a:cxn ang="0">
                          <a:pos x="connsiteX2" y="connsiteY2"/>
                        </a:cxn>
                      </a:cxnLst>
                      <a:rect l="l" t="t" r="r" b="b"/>
                      <a:pathLst>
                        <a:path w="1905" h="1089">
                          <a:moveTo>
                            <a:pt x="1906" y="0"/>
                          </a:moveTo>
                          <a:cubicBezTo>
                            <a:pt x="1906" y="0"/>
                            <a:pt x="271" y="409"/>
                            <a:pt x="0" y="1090"/>
                          </a:cubicBezTo>
                          <a:cubicBezTo>
                            <a:pt x="1089" y="1090"/>
                            <a:pt x="1362" y="681"/>
                            <a:pt x="1906" y="0"/>
                          </a:cubicBezTo>
                          <a:close/>
                        </a:path>
                      </a:pathLst>
                    </a:custGeom>
                    <a:solidFill>
                      <a:srgbClr val="333333"/>
                    </a:solidFill>
                    <a:ln w="0" cap="flat">
                      <a:noFill/>
                      <a:prstDash val="solid"/>
                      <a:miter/>
                    </a:ln>
                  </p:spPr>
                  <p:txBody>
                    <a:bodyPr rtlCol="0" anchor="ctr"/>
                    <a:lstStyle/>
                    <a:p>
                      <a:endParaRPr lang="en-US"/>
                    </a:p>
                  </p:txBody>
                </p:sp>
                <p:sp>
                  <p:nvSpPr>
                    <p:cNvPr id="3833" name="Freeform: Shape 3832">
                      <a:extLst>
                        <a:ext uri="{FF2B5EF4-FFF2-40B4-BE49-F238E27FC236}">
                          <a16:creationId xmlns:a16="http://schemas.microsoft.com/office/drawing/2014/main" id="{118776DD-7AD9-7C3B-2A23-654251BBF531}"/>
                        </a:ext>
                      </a:extLst>
                    </p:cNvPr>
                    <p:cNvSpPr/>
                    <p:nvPr/>
                  </p:nvSpPr>
                  <p:spPr>
                    <a:xfrm>
                      <a:off x="20848328" y="2000300"/>
                      <a:ext cx="1374" cy="2512"/>
                    </a:xfrm>
                    <a:custGeom>
                      <a:avLst/>
                      <a:gdLst>
                        <a:gd name="connsiteX0" fmla="*/ 1294 w 1374"/>
                        <a:gd name="connsiteY0" fmla="*/ 196 h 2512"/>
                        <a:gd name="connsiteX1" fmla="*/ 614 w 1374"/>
                        <a:gd name="connsiteY1" fmla="*/ 605 h 2512"/>
                        <a:gd name="connsiteX2" fmla="*/ 341 w 1374"/>
                        <a:gd name="connsiteY2" fmla="*/ 741 h 2512"/>
                        <a:gd name="connsiteX3" fmla="*/ 68 w 1374"/>
                        <a:gd name="connsiteY3" fmla="*/ 1831 h 2512"/>
                        <a:gd name="connsiteX4" fmla="*/ 68 w 1374"/>
                        <a:gd name="connsiteY4" fmla="*/ 2512 h 2512"/>
                        <a:gd name="connsiteX5" fmla="*/ 205 w 1374"/>
                        <a:gd name="connsiteY5" fmla="*/ 1831 h 2512"/>
                        <a:gd name="connsiteX6" fmla="*/ 1158 w 1374"/>
                        <a:gd name="connsiteY6" fmla="*/ 332 h 2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4" h="2512">
                          <a:moveTo>
                            <a:pt x="1294" y="196"/>
                          </a:moveTo>
                          <a:lnTo>
                            <a:pt x="614" y="605"/>
                          </a:lnTo>
                          <a:cubicBezTo>
                            <a:pt x="885" y="-349"/>
                            <a:pt x="614" y="-76"/>
                            <a:pt x="341" y="741"/>
                          </a:cubicBezTo>
                          <a:cubicBezTo>
                            <a:pt x="-205" y="1286"/>
                            <a:pt x="68" y="1558"/>
                            <a:pt x="68" y="1831"/>
                          </a:cubicBezTo>
                          <a:lnTo>
                            <a:pt x="68" y="2512"/>
                          </a:lnTo>
                          <a:cubicBezTo>
                            <a:pt x="68" y="2512"/>
                            <a:pt x="68" y="1967"/>
                            <a:pt x="205" y="1831"/>
                          </a:cubicBezTo>
                          <a:cubicBezTo>
                            <a:pt x="1158" y="1150"/>
                            <a:pt x="1703" y="605"/>
                            <a:pt x="1158" y="332"/>
                          </a:cubicBezTo>
                          <a:close/>
                        </a:path>
                      </a:pathLst>
                    </a:custGeom>
                    <a:solidFill>
                      <a:srgbClr val="333333"/>
                    </a:solidFill>
                    <a:ln w="0" cap="flat">
                      <a:noFill/>
                      <a:prstDash val="solid"/>
                      <a:miter/>
                    </a:ln>
                  </p:spPr>
                  <p:txBody>
                    <a:bodyPr rtlCol="0" anchor="ctr"/>
                    <a:lstStyle/>
                    <a:p>
                      <a:endParaRPr lang="en-US"/>
                    </a:p>
                  </p:txBody>
                </p:sp>
                <p:sp>
                  <p:nvSpPr>
                    <p:cNvPr id="3834" name="Freeform: Shape 3833">
                      <a:extLst>
                        <a:ext uri="{FF2B5EF4-FFF2-40B4-BE49-F238E27FC236}">
                          <a16:creationId xmlns:a16="http://schemas.microsoft.com/office/drawing/2014/main" id="{AEDB5FE4-5393-E82A-BA47-8BE534558F4F}"/>
                        </a:ext>
                      </a:extLst>
                    </p:cNvPr>
                    <p:cNvSpPr/>
                    <p:nvPr/>
                  </p:nvSpPr>
                  <p:spPr>
                    <a:xfrm>
                      <a:off x="20885318" y="1984283"/>
                      <a:ext cx="4631" cy="8719"/>
                    </a:xfrm>
                    <a:custGeom>
                      <a:avLst/>
                      <a:gdLst>
                        <a:gd name="connsiteX0" fmla="*/ 4632 w 4631"/>
                        <a:gd name="connsiteY0" fmla="*/ 0 h 8719"/>
                        <a:gd name="connsiteX1" fmla="*/ 1226 w 4631"/>
                        <a:gd name="connsiteY1" fmla="*/ 3270 h 8719"/>
                        <a:gd name="connsiteX2" fmla="*/ 0 w 4631"/>
                        <a:gd name="connsiteY2" fmla="*/ 8720 h 8719"/>
                        <a:gd name="connsiteX3" fmla="*/ 4632 w 4631"/>
                        <a:gd name="connsiteY3" fmla="*/ 0 h 8719"/>
                      </a:gdLst>
                      <a:ahLst/>
                      <a:cxnLst>
                        <a:cxn ang="0">
                          <a:pos x="connsiteX0" y="connsiteY0"/>
                        </a:cxn>
                        <a:cxn ang="0">
                          <a:pos x="connsiteX1" y="connsiteY1"/>
                        </a:cxn>
                        <a:cxn ang="0">
                          <a:pos x="connsiteX2" y="connsiteY2"/>
                        </a:cxn>
                        <a:cxn ang="0">
                          <a:pos x="connsiteX3" y="connsiteY3"/>
                        </a:cxn>
                      </a:cxnLst>
                      <a:rect l="l" t="t" r="r" b="b"/>
                      <a:pathLst>
                        <a:path w="4631" h="8719">
                          <a:moveTo>
                            <a:pt x="4632" y="0"/>
                          </a:moveTo>
                          <a:cubicBezTo>
                            <a:pt x="2726" y="3134"/>
                            <a:pt x="1908" y="3815"/>
                            <a:pt x="1226" y="3270"/>
                          </a:cubicBezTo>
                          <a:cubicBezTo>
                            <a:pt x="-680" y="6131"/>
                            <a:pt x="955" y="6540"/>
                            <a:pt x="0" y="8720"/>
                          </a:cubicBezTo>
                          <a:cubicBezTo>
                            <a:pt x="2180" y="5041"/>
                            <a:pt x="2861" y="4496"/>
                            <a:pt x="4632" y="0"/>
                          </a:cubicBezTo>
                          <a:close/>
                        </a:path>
                      </a:pathLst>
                    </a:custGeom>
                    <a:solidFill>
                      <a:srgbClr val="333333"/>
                    </a:solidFill>
                    <a:ln w="0" cap="flat">
                      <a:noFill/>
                      <a:prstDash val="solid"/>
                      <a:miter/>
                    </a:ln>
                  </p:spPr>
                  <p:txBody>
                    <a:bodyPr rtlCol="0" anchor="ctr"/>
                    <a:lstStyle/>
                    <a:p>
                      <a:endParaRPr lang="en-US"/>
                    </a:p>
                  </p:txBody>
                </p:sp>
                <p:sp>
                  <p:nvSpPr>
                    <p:cNvPr id="3835" name="Freeform: Shape 3834">
                      <a:extLst>
                        <a:ext uri="{FF2B5EF4-FFF2-40B4-BE49-F238E27FC236}">
                          <a16:creationId xmlns:a16="http://schemas.microsoft.com/office/drawing/2014/main" id="{F7024E4A-4915-522E-5DD9-A8DB715CBB7A}"/>
                        </a:ext>
                      </a:extLst>
                    </p:cNvPr>
                    <p:cNvSpPr/>
                    <p:nvPr/>
                  </p:nvSpPr>
                  <p:spPr>
                    <a:xfrm>
                      <a:off x="20884638" y="1992867"/>
                      <a:ext cx="680" cy="1226"/>
                    </a:xfrm>
                    <a:custGeom>
                      <a:avLst/>
                      <a:gdLst>
                        <a:gd name="connsiteX0" fmla="*/ 680 w 680"/>
                        <a:gd name="connsiteY0" fmla="*/ 0 h 1226"/>
                        <a:gd name="connsiteX1" fmla="*/ 0 w 680"/>
                        <a:gd name="connsiteY1" fmla="*/ 1226 h 1226"/>
                        <a:gd name="connsiteX2" fmla="*/ 680 w 680"/>
                        <a:gd name="connsiteY2" fmla="*/ 0 h 1226"/>
                      </a:gdLst>
                      <a:ahLst/>
                      <a:cxnLst>
                        <a:cxn ang="0">
                          <a:pos x="connsiteX0" y="connsiteY0"/>
                        </a:cxn>
                        <a:cxn ang="0">
                          <a:pos x="connsiteX1" y="connsiteY1"/>
                        </a:cxn>
                        <a:cxn ang="0">
                          <a:pos x="connsiteX2" y="connsiteY2"/>
                        </a:cxn>
                      </a:cxnLst>
                      <a:rect l="l" t="t" r="r" b="b"/>
                      <a:pathLst>
                        <a:path w="680" h="1226">
                          <a:moveTo>
                            <a:pt x="680" y="0"/>
                          </a:moveTo>
                          <a:cubicBezTo>
                            <a:pt x="680" y="0"/>
                            <a:pt x="271" y="681"/>
                            <a:pt x="0" y="1226"/>
                          </a:cubicBezTo>
                          <a:cubicBezTo>
                            <a:pt x="271" y="817"/>
                            <a:pt x="544" y="409"/>
                            <a:pt x="680" y="0"/>
                          </a:cubicBezTo>
                          <a:close/>
                        </a:path>
                      </a:pathLst>
                    </a:custGeom>
                    <a:solidFill>
                      <a:srgbClr val="333333"/>
                    </a:solidFill>
                    <a:ln w="0" cap="flat">
                      <a:noFill/>
                      <a:prstDash val="solid"/>
                      <a:miter/>
                    </a:ln>
                  </p:spPr>
                  <p:txBody>
                    <a:bodyPr rtlCol="0" anchor="ctr"/>
                    <a:lstStyle/>
                    <a:p>
                      <a:endParaRPr lang="en-US"/>
                    </a:p>
                  </p:txBody>
                </p:sp>
                <p:sp>
                  <p:nvSpPr>
                    <p:cNvPr id="3836" name="Freeform: Shape 3835">
                      <a:extLst>
                        <a:ext uri="{FF2B5EF4-FFF2-40B4-BE49-F238E27FC236}">
                          <a16:creationId xmlns:a16="http://schemas.microsoft.com/office/drawing/2014/main" id="{3C886826-F6FF-BF70-3B0B-CDA67CE1B243}"/>
                        </a:ext>
                      </a:extLst>
                    </p:cNvPr>
                    <p:cNvSpPr/>
                    <p:nvPr/>
                  </p:nvSpPr>
                  <p:spPr>
                    <a:xfrm>
                      <a:off x="20835317" y="1995728"/>
                      <a:ext cx="543" cy="2043"/>
                    </a:xfrm>
                    <a:custGeom>
                      <a:avLst/>
                      <a:gdLst>
                        <a:gd name="connsiteX0" fmla="*/ 0 w 543"/>
                        <a:gd name="connsiteY0" fmla="*/ 2044 h 2043"/>
                        <a:gd name="connsiteX1" fmla="*/ 544 w 543"/>
                        <a:gd name="connsiteY1" fmla="*/ 0 h 2043"/>
                        <a:gd name="connsiteX2" fmla="*/ 135 w 543"/>
                        <a:gd name="connsiteY2" fmla="*/ 409 h 2043"/>
                        <a:gd name="connsiteX3" fmla="*/ 0 w 543"/>
                        <a:gd name="connsiteY3" fmla="*/ 2044 h 2043"/>
                      </a:gdLst>
                      <a:ahLst/>
                      <a:cxnLst>
                        <a:cxn ang="0">
                          <a:pos x="connsiteX0" y="connsiteY0"/>
                        </a:cxn>
                        <a:cxn ang="0">
                          <a:pos x="connsiteX1" y="connsiteY1"/>
                        </a:cxn>
                        <a:cxn ang="0">
                          <a:pos x="connsiteX2" y="connsiteY2"/>
                        </a:cxn>
                        <a:cxn ang="0">
                          <a:pos x="connsiteX3" y="connsiteY3"/>
                        </a:cxn>
                      </a:cxnLst>
                      <a:rect l="l" t="t" r="r" b="b"/>
                      <a:pathLst>
                        <a:path w="543" h="2043">
                          <a:moveTo>
                            <a:pt x="0" y="2044"/>
                          </a:moveTo>
                          <a:lnTo>
                            <a:pt x="544" y="0"/>
                          </a:lnTo>
                          <a:lnTo>
                            <a:pt x="135" y="409"/>
                          </a:lnTo>
                          <a:lnTo>
                            <a:pt x="0" y="2044"/>
                          </a:lnTo>
                          <a:close/>
                        </a:path>
                      </a:pathLst>
                    </a:custGeom>
                    <a:solidFill>
                      <a:srgbClr val="333333"/>
                    </a:solidFill>
                    <a:ln w="0" cap="flat">
                      <a:noFill/>
                      <a:prstDash val="solid"/>
                      <a:miter/>
                    </a:ln>
                  </p:spPr>
                  <p:txBody>
                    <a:bodyPr rtlCol="0" anchor="ctr"/>
                    <a:lstStyle/>
                    <a:p>
                      <a:endParaRPr lang="en-US"/>
                    </a:p>
                  </p:txBody>
                </p:sp>
                <p:sp>
                  <p:nvSpPr>
                    <p:cNvPr id="3837" name="Freeform: Shape 3836">
                      <a:extLst>
                        <a:ext uri="{FF2B5EF4-FFF2-40B4-BE49-F238E27FC236}">
                          <a16:creationId xmlns:a16="http://schemas.microsoft.com/office/drawing/2014/main" id="{63C2779B-DD32-D9D7-36C0-417EC952B2E7}"/>
                        </a:ext>
                      </a:extLst>
                    </p:cNvPr>
                    <p:cNvSpPr/>
                    <p:nvPr/>
                  </p:nvSpPr>
                  <p:spPr>
                    <a:xfrm>
                      <a:off x="20891450" y="1979417"/>
                      <a:ext cx="1160" cy="2068"/>
                    </a:xfrm>
                    <a:custGeom>
                      <a:avLst/>
                      <a:gdLst>
                        <a:gd name="connsiteX0" fmla="*/ 1089 w 1160"/>
                        <a:gd name="connsiteY0" fmla="*/ 97 h 2068"/>
                        <a:gd name="connsiteX1" fmla="*/ 0 w 1160"/>
                        <a:gd name="connsiteY1" fmla="*/ 2005 h 2068"/>
                        <a:gd name="connsiteX2" fmla="*/ 1089 w 1160"/>
                        <a:gd name="connsiteY2" fmla="*/ 97 h 2068"/>
                      </a:gdLst>
                      <a:ahLst/>
                      <a:cxnLst>
                        <a:cxn ang="0">
                          <a:pos x="connsiteX0" y="connsiteY0"/>
                        </a:cxn>
                        <a:cxn ang="0">
                          <a:pos x="connsiteX1" y="connsiteY1"/>
                        </a:cxn>
                        <a:cxn ang="0">
                          <a:pos x="connsiteX2" y="connsiteY2"/>
                        </a:cxn>
                      </a:cxnLst>
                      <a:rect l="l" t="t" r="r" b="b"/>
                      <a:pathLst>
                        <a:path w="1160" h="2068">
                          <a:moveTo>
                            <a:pt x="1089" y="97"/>
                          </a:moveTo>
                          <a:cubicBezTo>
                            <a:pt x="1089" y="97"/>
                            <a:pt x="407" y="1732"/>
                            <a:pt x="0" y="2005"/>
                          </a:cubicBezTo>
                          <a:cubicBezTo>
                            <a:pt x="817" y="2550"/>
                            <a:pt x="1362" y="-584"/>
                            <a:pt x="1089" y="97"/>
                          </a:cubicBezTo>
                          <a:close/>
                        </a:path>
                      </a:pathLst>
                    </a:custGeom>
                    <a:solidFill>
                      <a:srgbClr val="333333"/>
                    </a:solidFill>
                    <a:ln w="0" cap="flat">
                      <a:noFill/>
                      <a:prstDash val="solid"/>
                      <a:miter/>
                    </a:ln>
                  </p:spPr>
                  <p:txBody>
                    <a:bodyPr rtlCol="0" anchor="ctr"/>
                    <a:lstStyle/>
                    <a:p>
                      <a:endParaRPr lang="en-US"/>
                    </a:p>
                  </p:txBody>
                </p:sp>
                <p:sp>
                  <p:nvSpPr>
                    <p:cNvPr id="3838" name="Freeform: Shape 3837">
                      <a:extLst>
                        <a:ext uri="{FF2B5EF4-FFF2-40B4-BE49-F238E27FC236}">
                          <a16:creationId xmlns:a16="http://schemas.microsoft.com/office/drawing/2014/main" id="{67096285-D5F4-270D-E927-60B1CA7ED42F}"/>
                        </a:ext>
                      </a:extLst>
                    </p:cNvPr>
                    <p:cNvSpPr/>
                    <p:nvPr/>
                  </p:nvSpPr>
                  <p:spPr>
                    <a:xfrm>
                      <a:off x="20868560" y="1982512"/>
                      <a:ext cx="2052" cy="2043"/>
                    </a:xfrm>
                    <a:custGeom>
                      <a:avLst/>
                      <a:gdLst>
                        <a:gd name="connsiteX0" fmla="*/ 1908 w 2052"/>
                        <a:gd name="connsiteY0" fmla="*/ 0 h 2043"/>
                        <a:gd name="connsiteX1" fmla="*/ 0 w 2052"/>
                        <a:gd name="connsiteY1" fmla="*/ 2044 h 2043"/>
                        <a:gd name="connsiteX2" fmla="*/ 1908 w 2052"/>
                        <a:gd name="connsiteY2" fmla="*/ 0 h 2043"/>
                      </a:gdLst>
                      <a:ahLst/>
                      <a:cxnLst>
                        <a:cxn ang="0">
                          <a:pos x="connsiteX0" y="connsiteY0"/>
                        </a:cxn>
                        <a:cxn ang="0">
                          <a:pos x="connsiteX1" y="connsiteY1"/>
                        </a:cxn>
                        <a:cxn ang="0">
                          <a:pos x="connsiteX2" y="connsiteY2"/>
                        </a:cxn>
                      </a:cxnLst>
                      <a:rect l="l" t="t" r="r" b="b"/>
                      <a:pathLst>
                        <a:path w="2052" h="2043">
                          <a:moveTo>
                            <a:pt x="1908" y="0"/>
                          </a:moveTo>
                          <a:cubicBezTo>
                            <a:pt x="1908" y="0"/>
                            <a:pt x="546" y="1499"/>
                            <a:pt x="0" y="2044"/>
                          </a:cubicBezTo>
                          <a:cubicBezTo>
                            <a:pt x="682" y="1363"/>
                            <a:pt x="2588" y="1635"/>
                            <a:pt x="1908" y="0"/>
                          </a:cubicBezTo>
                          <a:close/>
                        </a:path>
                      </a:pathLst>
                    </a:custGeom>
                    <a:solidFill>
                      <a:srgbClr val="333333"/>
                    </a:solidFill>
                    <a:ln w="0" cap="flat">
                      <a:noFill/>
                      <a:prstDash val="solid"/>
                      <a:miter/>
                    </a:ln>
                  </p:spPr>
                  <p:txBody>
                    <a:bodyPr rtlCol="0" anchor="ctr"/>
                    <a:lstStyle/>
                    <a:p>
                      <a:endParaRPr lang="en-US"/>
                    </a:p>
                  </p:txBody>
                </p:sp>
                <p:sp>
                  <p:nvSpPr>
                    <p:cNvPr id="3839" name="Freeform: Shape 3838">
                      <a:extLst>
                        <a:ext uri="{FF2B5EF4-FFF2-40B4-BE49-F238E27FC236}">
                          <a16:creationId xmlns:a16="http://schemas.microsoft.com/office/drawing/2014/main" id="{BFE95B8D-894D-EB6D-C8DE-BD3366DA7F31}"/>
                        </a:ext>
                      </a:extLst>
                    </p:cNvPr>
                    <p:cNvSpPr/>
                    <p:nvPr/>
                  </p:nvSpPr>
                  <p:spPr>
                    <a:xfrm>
                      <a:off x="20889815" y="1969024"/>
                      <a:ext cx="1769" cy="1943"/>
                    </a:xfrm>
                    <a:custGeom>
                      <a:avLst/>
                      <a:gdLst>
                        <a:gd name="connsiteX0" fmla="*/ 1770 w 1769"/>
                        <a:gd name="connsiteY0" fmla="*/ 0 h 1943"/>
                        <a:gd name="connsiteX1" fmla="*/ 0 w 1769"/>
                        <a:gd name="connsiteY1" fmla="*/ 681 h 1943"/>
                        <a:gd name="connsiteX2" fmla="*/ 1770 w 1769"/>
                        <a:gd name="connsiteY2" fmla="*/ 0 h 1943"/>
                      </a:gdLst>
                      <a:ahLst/>
                      <a:cxnLst>
                        <a:cxn ang="0">
                          <a:pos x="connsiteX0" y="connsiteY0"/>
                        </a:cxn>
                        <a:cxn ang="0">
                          <a:pos x="connsiteX1" y="connsiteY1"/>
                        </a:cxn>
                        <a:cxn ang="0">
                          <a:pos x="connsiteX2" y="connsiteY2"/>
                        </a:cxn>
                      </a:cxnLst>
                      <a:rect l="l" t="t" r="r" b="b"/>
                      <a:pathLst>
                        <a:path w="1769" h="1943">
                          <a:moveTo>
                            <a:pt x="1770" y="0"/>
                          </a:moveTo>
                          <a:cubicBezTo>
                            <a:pt x="1770" y="0"/>
                            <a:pt x="680" y="1362"/>
                            <a:pt x="0" y="681"/>
                          </a:cubicBezTo>
                          <a:cubicBezTo>
                            <a:pt x="271" y="1635"/>
                            <a:pt x="1499" y="3270"/>
                            <a:pt x="1770" y="0"/>
                          </a:cubicBezTo>
                          <a:close/>
                        </a:path>
                      </a:pathLst>
                    </a:custGeom>
                    <a:solidFill>
                      <a:srgbClr val="333333"/>
                    </a:solidFill>
                    <a:ln w="0" cap="flat">
                      <a:noFill/>
                      <a:prstDash val="solid"/>
                      <a:miter/>
                    </a:ln>
                  </p:spPr>
                  <p:txBody>
                    <a:bodyPr rtlCol="0" anchor="ctr"/>
                    <a:lstStyle/>
                    <a:p>
                      <a:endParaRPr lang="en-US"/>
                    </a:p>
                  </p:txBody>
                </p:sp>
                <p:sp>
                  <p:nvSpPr>
                    <p:cNvPr id="3840" name="Freeform: Shape 3839">
                      <a:extLst>
                        <a:ext uri="{FF2B5EF4-FFF2-40B4-BE49-F238E27FC236}">
                          <a16:creationId xmlns:a16="http://schemas.microsoft.com/office/drawing/2014/main" id="{42F4E380-E95B-56D3-FD64-567A950F6FF1}"/>
                        </a:ext>
                      </a:extLst>
                    </p:cNvPr>
                    <p:cNvSpPr/>
                    <p:nvPr/>
                  </p:nvSpPr>
                  <p:spPr>
                    <a:xfrm>
                      <a:off x="20872239" y="1978152"/>
                      <a:ext cx="816" cy="2179"/>
                    </a:xfrm>
                    <a:custGeom>
                      <a:avLst/>
                      <a:gdLst>
                        <a:gd name="connsiteX0" fmla="*/ 817 w 816"/>
                        <a:gd name="connsiteY0" fmla="*/ 0 h 2179"/>
                        <a:gd name="connsiteX1" fmla="*/ 273 w 816"/>
                        <a:gd name="connsiteY1" fmla="*/ 273 h 2179"/>
                        <a:gd name="connsiteX2" fmla="*/ 0 w 816"/>
                        <a:gd name="connsiteY2" fmla="*/ 2180 h 2179"/>
                        <a:gd name="connsiteX3" fmla="*/ 817 w 816"/>
                        <a:gd name="connsiteY3" fmla="*/ 0 h 2179"/>
                      </a:gdLst>
                      <a:ahLst/>
                      <a:cxnLst>
                        <a:cxn ang="0">
                          <a:pos x="connsiteX0" y="connsiteY0"/>
                        </a:cxn>
                        <a:cxn ang="0">
                          <a:pos x="connsiteX1" y="connsiteY1"/>
                        </a:cxn>
                        <a:cxn ang="0">
                          <a:pos x="connsiteX2" y="connsiteY2"/>
                        </a:cxn>
                        <a:cxn ang="0">
                          <a:pos x="connsiteX3" y="connsiteY3"/>
                        </a:cxn>
                      </a:cxnLst>
                      <a:rect l="l" t="t" r="r" b="b"/>
                      <a:pathLst>
                        <a:path w="816" h="2179">
                          <a:moveTo>
                            <a:pt x="817" y="0"/>
                          </a:moveTo>
                          <a:lnTo>
                            <a:pt x="273" y="273"/>
                          </a:lnTo>
                          <a:lnTo>
                            <a:pt x="0" y="2180"/>
                          </a:lnTo>
                          <a:lnTo>
                            <a:pt x="817" y="0"/>
                          </a:lnTo>
                          <a:close/>
                        </a:path>
                      </a:pathLst>
                    </a:custGeom>
                    <a:solidFill>
                      <a:srgbClr val="333333"/>
                    </a:solidFill>
                    <a:ln w="0" cap="flat">
                      <a:noFill/>
                      <a:prstDash val="solid"/>
                      <a:miter/>
                    </a:ln>
                  </p:spPr>
                  <p:txBody>
                    <a:bodyPr rtlCol="0" anchor="ctr"/>
                    <a:lstStyle/>
                    <a:p>
                      <a:endParaRPr lang="en-US"/>
                    </a:p>
                  </p:txBody>
                </p:sp>
                <p:sp>
                  <p:nvSpPr>
                    <p:cNvPr id="3841" name="Freeform: Shape 3840">
                      <a:extLst>
                        <a:ext uri="{FF2B5EF4-FFF2-40B4-BE49-F238E27FC236}">
                          <a16:creationId xmlns:a16="http://schemas.microsoft.com/office/drawing/2014/main" id="{9CF66595-F8A9-A136-478C-139F09EA8F18}"/>
                        </a:ext>
                      </a:extLst>
                    </p:cNvPr>
                    <p:cNvSpPr/>
                    <p:nvPr/>
                  </p:nvSpPr>
                  <p:spPr>
                    <a:xfrm>
                      <a:off x="20857932" y="1975563"/>
                      <a:ext cx="4074" cy="2724"/>
                    </a:xfrm>
                    <a:custGeom>
                      <a:avLst/>
                      <a:gdLst>
                        <a:gd name="connsiteX0" fmla="*/ 136 w 4074"/>
                        <a:gd name="connsiteY0" fmla="*/ 409 h 2724"/>
                        <a:gd name="connsiteX1" fmla="*/ 2997 w 4074"/>
                        <a:gd name="connsiteY1" fmla="*/ 2725 h 2724"/>
                        <a:gd name="connsiteX2" fmla="*/ 2997 w 4074"/>
                        <a:gd name="connsiteY2" fmla="*/ 0 h 2724"/>
                        <a:gd name="connsiteX3" fmla="*/ 0 w 4074"/>
                        <a:gd name="connsiteY3" fmla="*/ 409 h 2724"/>
                      </a:gdLst>
                      <a:ahLst/>
                      <a:cxnLst>
                        <a:cxn ang="0">
                          <a:pos x="connsiteX0" y="connsiteY0"/>
                        </a:cxn>
                        <a:cxn ang="0">
                          <a:pos x="connsiteX1" y="connsiteY1"/>
                        </a:cxn>
                        <a:cxn ang="0">
                          <a:pos x="connsiteX2" y="connsiteY2"/>
                        </a:cxn>
                        <a:cxn ang="0">
                          <a:pos x="connsiteX3" y="connsiteY3"/>
                        </a:cxn>
                      </a:cxnLst>
                      <a:rect l="l" t="t" r="r" b="b"/>
                      <a:pathLst>
                        <a:path w="4074" h="2724">
                          <a:moveTo>
                            <a:pt x="136" y="409"/>
                          </a:moveTo>
                          <a:cubicBezTo>
                            <a:pt x="136" y="2452"/>
                            <a:pt x="3952" y="-273"/>
                            <a:pt x="2997" y="2725"/>
                          </a:cubicBezTo>
                          <a:cubicBezTo>
                            <a:pt x="5996" y="273"/>
                            <a:pt x="1635" y="2044"/>
                            <a:pt x="2997" y="0"/>
                          </a:cubicBezTo>
                          <a:cubicBezTo>
                            <a:pt x="1908" y="954"/>
                            <a:pt x="273" y="817"/>
                            <a:pt x="0" y="409"/>
                          </a:cubicBezTo>
                          <a:close/>
                        </a:path>
                      </a:pathLst>
                    </a:custGeom>
                    <a:solidFill>
                      <a:srgbClr val="333333"/>
                    </a:solidFill>
                    <a:ln w="0" cap="flat">
                      <a:noFill/>
                      <a:prstDash val="solid"/>
                      <a:miter/>
                    </a:ln>
                  </p:spPr>
                  <p:txBody>
                    <a:bodyPr rtlCol="0" anchor="ctr"/>
                    <a:lstStyle/>
                    <a:p>
                      <a:endParaRPr lang="en-US"/>
                    </a:p>
                  </p:txBody>
                </p:sp>
                <p:sp>
                  <p:nvSpPr>
                    <p:cNvPr id="3842" name="Freeform: Shape 3841">
                      <a:extLst>
                        <a:ext uri="{FF2B5EF4-FFF2-40B4-BE49-F238E27FC236}">
                          <a16:creationId xmlns:a16="http://schemas.microsoft.com/office/drawing/2014/main" id="{38A3BA7A-BC9F-4DA8-151B-7A011C15D02F}"/>
                        </a:ext>
                      </a:extLst>
                    </p:cNvPr>
                    <p:cNvSpPr/>
                    <p:nvPr/>
                  </p:nvSpPr>
                  <p:spPr>
                    <a:xfrm>
                      <a:off x="20861066" y="1975018"/>
                      <a:ext cx="409" cy="544"/>
                    </a:xfrm>
                    <a:custGeom>
                      <a:avLst/>
                      <a:gdLst>
                        <a:gd name="connsiteX0" fmla="*/ 0 w 409"/>
                        <a:gd name="connsiteY0" fmla="*/ 545 h 544"/>
                        <a:gd name="connsiteX1" fmla="*/ 409 w 409"/>
                        <a:gd name="connsiteY1" fmla="*/ 0 h 544"/>
                        <a:gd name="connsiteX2" fmla="*/ 0 w 409"/>
                        <a:gd name="connsiteY2" fmla="*/ 545 h 544"/>
                      </a:gdLst>
                      <a:ahLst/>
                      <a:cxnLst>
                        <a:cxn ang="0">
                          <a:pos x="connsiteX0" y="connsiteY0"/>
                        </a:cxn>
                        <a:cxn ang="0">
                          <a:pos x="connsiteX1" y="connsiteY1"/>
                        </a:cxn>
                        <a:cxn ang="0">
                          <a:pos x="connsiteX2" y="connsiteY2"/>
                        </a:cxn>
                      </a:cxnLst>
                      <a:rect l="l" t="t" r="r" b="b"/>
                      <a:pathLst>
                        <a:path w="409" h="544">
                          <a:moveTo>
                            <a:pt x="0" y="545"/>
                          </a:moveTo>
                          <a:cubicBezTo>
                            <a:pt x="0" y="545"/>
                            <a:pt x="273" y="136"/>
                            <a:pt x="409" y="0"/>
                          </a:cubicBezTo>
                          <a:cubicBezTo>
                            <a:pt x="273" y="272"/>
                            <a:pt x="136" y="409"/>
                            <a:pt x="0" y="545"/>
                          </a:cubicBezTo>
                          <a:close/>
                        </a:path>
                      </a:pathLst>
                    </a:custGeom>
                    <a:solidFill>
                      <a:srgbClr val="333333"/>
                    </a:solidFill>
                    <a:ln w="0" cap="flat">
                      <a:noFill/>
                      <a:prstDash val="solid"/>
                      <a:miter/>
                    </a:ln>
                  </p:spPr>
                  <p:txBody>
                    <a:bodyPr rtlCol="0" anchor="ctr"/>
                    <a:lstStyle/>
                    <a:p>
                      <a:endParaRPr lang="en-US"/>
                    </a:p>
                  </p:txBody>
                </p:sp>
                <p:sp>
                  <p:nvSpPr>
                    <p:cNvPr id="3843" name="Freeform: Shape 3842">
                      <a:extLst>
                        <a:ext uri="{FF2B5EF4-FFF2-40B4-BE49-F238E27FC236}">
                          <a16:creationId xmlns:a16="http://schemas.microsoft.com/office/drawing/2014/main" id="{47B84808-C6FB-43FD-79A9-22AD238599B3}"/>
                        </a:ext>
                      </a:extLst>
                    </p:cNvPr>
                    <p:cNvSpPr/>
                    <p:nvPr/>
                  </p:nvSpPr>
                  <p:spPr>
                    <a:xfrm>
                      <a:off x="20874827" y="1953083"/>
                      <a:ext cx="272" cy="681"/>
                    </a:xfrm>
                    <a:custGeom>
                      <a:avLst/>
                      <a:gdLst>
                        <a:gd name="connsiteX0" fmla="*/ 0 w 272"/>
                        <a:gd name="connsiteY0" fmla="*/ 0 h 681"/>
                        <a:gd name="connsiteX1" fmla="*/ 273 w 272"/>
                        <a:gd name="connsiteY1" fmla="*/ 681 h 681"/>
                        <a:gd name="connsiteX2" fmla="*/ 0 w 272"/>
                        <a:gd name="connsiteY2" fmla="*/ 0 h 681"/>
                      </a:gdLst>
                      <a:ahLst/>
                      <a:cxnLst>
                        <a:cxn ang="0">
                          <a:pos x="connsiteX0" y="connsiteY0"/>
                        </a:cxn>
                        <a:cxn ang="0">
                          <a:pos x="connsiteX1" y="connsiteY1"/>
                        </a:cxn>
                        <a:cxn ang="0">
                          <a:pos x="connsiteX2" y="connsiteY2"/>
                        </a:cxn>
                      </a:cxnLst>
                      <a:rect l="l" t="t" r="r" b="b"/>
                      <a:pathLst>
                        <a:path w="272" h="681">
                          <a:moveTo>
                            <a:pt x="0" y="0"/>
                          </a:moveTo>
                          <a:cubicBezTo>
                            <a:pt x="0" y="0"/>
                            <a:pt x="273" y="545"/>
                            <a:pt x="273" y="681"/>
                          </a:cubicBezTo>
                          <a:cubicBezTo>
                            <a:pt x="273" y="409"/>
                            <a:pt x="136" y="272"/>
                            <a:pt x="0" y="0"/>
                          </a:cubicBezTo>
                          <a:close/>
                        </a:path>
                      </a:pathLst>
                    </a:custGeom>
                    <a:solidFill>
                      <a:srgbClr val="333333"/>
                    </a:solidFill>
                    <a:ln w="0" cap="flat">
                      <a:noFill/>
                      <a:prstDash val="solid"/>
                      <a:miter/>
                    </a:ln>
                  </p:spPr>
                  <p:txBody>
                    <a:bodyPr rtlCol="0" anchor="ctr"/>
                    <a:lstStyle/>
                    <a:p>
                      <a:endParaRPr lang="en-US"/>
                    </a:p>
                  </p:txBody>
                </p:sp>
                <p:sp>
                  <p:nvSpPr>
                    <p:cNvPr id="3844" name="Freeform: Shape 3843">
                      <a:extLst>
                        <a:ext uri="{FF2B5EF4-FFF2-40B4-BE49-F238E27FC236}">
                          <a16:creationId xmlns:a16="http://schemas.microsoft.com/office/drawing/2014/main" id="{10AF0E18-D0BF-8688-DCE5-6D27160249F5}"/>
                        </a:ext>
                      </a:extLst>
                    </p:cNvPr>
                    <p:cNvSpPr/>
                    <p:nvPr/>
                  </p:nvSpPr>
                  <p:spPr>
                    <a:xfrm>
                      <a:off x="20863046" y="1964255"/>
                      <a:ext cx="1546" cy="6267"/>
                    </a:xfrm>
                    <a:custGeom>
                      <a:avLst/>
                      <a:gdLst>
                        <a:gd name="connsiteX0" fmla="*/ 746 w 1546"/>
                        <a:gd name="connsiteY0" fmla="*/ 3270 h 6267"/>
                        <a:gd name="connsiteX1" fmla="*/ 1426 w 1546"/>
                        <a:gd name="connsiteY1" fmla="*/ 6267 h 6267"/>
                        <a:gd name="connsiteX2" fmla="*/ 609 w 1546"/>
                        <a:gd name="connsiteY2" fmla="*/ 0 h 6267"/>
                        <a:gd name="connsiteX3" fmla="*/ 337 w 1546"/>
                        <a:gd name="connsiteY3" fmla="*/ 3815 h 6267"/>
                        <a:gd name="connsiteX4" fmla="*/ 746 w 1546"/>
                        <a:gd name="connsiteY4" fmla="*/ 3406 h 6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46" h="6267">
                          <a:moveTo>
                            <a:pt x="746" y="3270"/>
                          </a:moveTo>
                          <a:lnTo>
                            <a:pt x="1426" y="6267"/>
                          </a:lnTo>
                          <a:cubicBezTo>
                            <a:pt x="1019" y="4360"/>
                            <a:pt x="2381" y="273"/>
                            <a:pt x="609" y="0"/>
                          </a:cubicBezTo>
                          <a:cubicBezTo>
                            <a:pt x="-73" y="1226"/>
                            <a:pt x="-209" y="2861"/>
                            <a:pt x="337" y="3815"/>
                          </a:cubicBezTo>
                          <a:lnTo>
                            <a:pt x="746" y="3406"/>
                          </a:lnTo>
                          <a:close/>
                        </a:path>
                      </a:pathLst>
                    </a:custGeom>
                    <a:solidFill>
                      <a:srgbClr val="333333"/>
                    </a:solidFill>
                    <a:ln w="0" cap="flat">
                      <a:noFill/>
                      <a:prstDash val="solid"/>
                      <a:miter/>
                    </a:ln>
                  </p:spPr>
                  <p:txBody>
                    <a:bodyPr rtlCol="0" anchor="ctr"/>
                    <a:lstStyle/>
                    <a:p>
                      <a:endParaRPr lang="en-US"/>
                    </a:p>
                  </p:txBody>
                </p:sp>
                <p:sp>
                  <p:nvSpPr>
                    <p:cNvPr id="3845" name="Freeform: Shape 3844">
                      <a:extLst>
                        <a:ext uri="{FF2B5EF4-FFF2-40B4-BE49-F238E27FC236}">
                          <a16:creationId xmlns:a16="http://schemas.microsoft.com/office/drawing/2014/main" id="{9E148DC1-CC9F-10AB-F424-4103D4A4F0E3}"/>
                        </a:ext>
                      </a:extLst>
                    </p:cNvPr>
                    <p:cNvSpPr/>
                    <p:nvPr/>
                  </p:nvSpPr>
                  <p:spPr>
                    <a:xfrm>
                      <a:off x="20895511" y="1931283"/>
                      <a:ext cx="1251" cy="2316"/>
                    </a:xfrm>
                    <a:custGeom>
                      <a:avLst/>
                      <a:gdLst>
                        <a:gd name="connsiteX0" fmla="*/ 162 w 1251"/>
                        <a:gd name="connsiteY0" fmla="*/ 681 h 2316"/>
                        <a:gd name="connsiteX1" fmla="*/ 1251 w 1251"/>
                        <a:gd name="connsiteY1" fmla="*/ 2316 h 2316"/>
                        <a:gd name="connsiteX2" fmla="*/ 980 w 1251"/>
                        <a:gd name="connsiteY2" fmla="*/ 0 h 2316"/>
                        <a:gd name="connsiteX3" fmla="*/ 298 w 1251"/>
                        <a:gd name="connsiteY3" fmla="*/ 681 h 2316"/>
                      </a:gdLst>
                      <a:ahLst/>
                      <a:cxnLst>
                        <a:cxn ang="0">
                          <a:pos x="connsiteX0" y="connsiteY0"/>
                        </a:cxn>
                        <a:cxn ang="0">
                          <a:pos x="connsiteX1" y="connsiteY1"/>
                        </a:cxn>
                        <a:cxn ang="0">
                          <a:pos x="connsiteX2" y="connsiteY2"/>
                        </a:cxn>
                        <a:cxn ang="0">
                          <a:pos x="connsiteX3" y="connsiteY3"/>
                        </a:cxn>
                      </a:cxnLst>
                      <a:rect l="l" t="t" r="r" b="b"/>
                      <a:pathLst>
                        <a:path w="1251" h="2316">
                          <a:moveTo>
                            <a:pt x="162" y="681"/>
                          </a:moveTo>
                          <a:lnTo>
                            <a:pt x="1251" y="2316"/>
                          </a:lnTo>
                          <a:lnTo>
                            <a:pt x="980" y="0"/>
                          </a:lnTo>
                          <a:cubicBezTo>
                            <a:pt x="980" y="681"/>
                            <a:pt x="-655" y="-136"/>
                            <a:pt x="298" y="681"/>
                          </a:cubicBezTo>
                          <a:close/>
                        </a:path>
                      </a:pathLst>
                    </a:custGeom>
                    <a:solidFill>
                      <a:srgbClr val="333333"/>
                    </a:solidFill>
                    <a:ln w="0" cap="flat">
                      <a:noFill/>
                      <a:prstDash val="solid"/>
                      <a:miter/>
                    </a:ln>
                  </p:spPr>
                  <p:txBody>
                    <a:bodyPr rtlCol="0" anchor="ctr"/>
                    <a:lstStyle/>
                    <a:p>
                      <a:endParaRPr lang="en-US"/>
                    </a:p>
                  </p:txBody>
                </p:sp>
                <p:sp>
                  <p:nvSpPr>
                    <p:cNvPr id="3846" name="Freeform: Shape 3845">
                      <a:extLst>
                        <a:ext uri="{FF2B5EF4-FFF2-40B4-BE49-F238E27FC236}">
                          <a16:creationId xmlns:a16="http://schemas.microsoft.com/office/drawing/2014/main" id="{18263E2E-D9FE-914C-FC22-38FB72D7C53B}"/>
                        </a:ext>
                      </a:extLst>
                    </p:cNvPr>
                    <p:cNvSpPr/>
                    <p:nvPr/>
                  </p:nvSpPr>
                  <p:spPr>
                    <a:xfrm>
                      <a:off x="20896355" y="1930875"/>
                      <a:ext cx="13624" cy="408"/>
                    </a:xfrm>
                    <a:custGeom>
                      <a:avLst/>
                      <a:gdLst>
                        <a:gd name="connsiteX0" fmla="*/ 0 w 13624"/>
                        <a:gd name="connsiteY0" fmla="*/ 0 h 408"/>
                        <a:gd name="connsiteX1" fmla="*/ 0 w 13624"/>
                        <a:gd name="connsiteY1" fmla="*/ 409 h 408"/>
                        <a:gd name="connsiteX2" fmla="*/ 0 w 13624"/>
                        <a:gd name="connsiteY2" fmla="*/ 0 h 408"/>
                      </a:gdLst>
                      <a:ahLst/>
                      <a:cxnLst>
                        <a:cxn ang="0">
                          <a:pos x="connsiteX0" y="connsiteY0"/>
                        </a:cxn>
                        <a:cxn ang="0">
                          <a:pos x="connsiteX1" y="connsiteY1"/>
                        </a:cxn>
                        <a:cxn ang="0">
                          <a:pos x="connsiteX2" y="connsiteY2"/>
                        </a:cxn>
                      </a:cxnLst>
                      <a:rect l="l" t="t" r="r" b="b"/>
                      <a:pathLst>
                        <a:path w="13624" h="408">
                          <a:moveTo>
                            <a:pt x="0" y="0"/>
                          </a:moveTo>
                          <a:lnTo>
                            <a:pt x="0" y="409"/>
                          </a:lnTo>
                          <a:cubicBezTo>
                            <a:pt x="0" y="409"/>
                            <a:pt x="0" y="136"/>
                            <a:pt x="0" y="0"/>
                          </a:cubicBezTo>
                          <a:close/>
                        </a:path>
                      </a:pathLst>
                    </a:custGeom>
                    <a:solidFill>
                      <a:srgbClr val="333333"/>
                    </a:solidFill>
                    <a:ln w="0" cap="flat">
                      <a:noFill/>
                      <a:prstDash val="solid"/>
                      <a:miter/>
                    </a:ln>
                  </p:spPr>
                  <p:txBody>
                    <a:bodyPr rtlCol="0" anchor="ctr"/>
                    <a:lstStyle/>
                    <a:p>
                      <a:endParaRPr lang="en-US"/>
                    </a:p>
                  </p:txBody>
                </p:sp>
                <p:sp>
                  <p:nvSpPr>
                    <p:cNvPr id="3847" name="Freeform: Shape 3846">
                      <a:extLst>
                        <a:ext uri="{FF2B5EF4-FFF2-40B4-BE49-F238E27FC236}">
                          <a16:creationId xmlns:a16="http://schemas.microsoft.com/office/drawing/2014/main" id="{6B0297F0-6AAF-4F62-5F52-BBC80C8DC520}"/>
                        </a:ext>
                      </a:extLst>
                    </p:cNvPr>
                    <p:cNvSpPr/>
                    <p:nvPr/>
                  </p:nvSpPr>
                  <p:spPr>
                    <a:xfrm>
                      <a:off x="20874637" y="1958805"/>
                      <a:ext cx="710" cy="2588"/>
                    </a:xfrm>
                    <a:custGeom>
                      <a:avLst/>
                      <a:gdLst>
                        <a:gd name="connsiteX0" fmla="*/ 326 w 710"/>
                        <a:gd name="connsiteY0" fmla="*/ 0 h 2588"/>
                        <a:gd name="connsiteX1" fmla="*/ 54 w 710"/>
                        <a:gd name="connsiteY1" fmla="*/ 2589 h 2588"/>
                        <a:gd name="connsiteX2" fmla="*/ 326 w 710"/>
                        <a:gd name="connsiteY2" fmla="*/ 0 h 2588"/>
                      </a:gdLst>
                      <a:ahLst/>
                      <a:cxnLst>
                        <a:cxn ang="0">
                          <a:pos x="connsiteX0" y="connsiteY0"/>
                        </a:cxn>
                        <a:cxn ang="0">
                          <a:pos x="connsiteX1" y="connsiteY1"/>
                        </a:cxn>
                        <a:cxn ang="0">
                          <a:pos x="connsiteX2" y="connsiteY2"/>
                        </a:cxn>
                      </a:cxnLst>
                      <a:rect l="l" t="t" r="r" b="b"/>
                      <a:pathLst>
                        <a:path w="710" h="2588">
                          <a:moveTo>
                            <a:pt x="326" y="0"/>
                          </a:moveTo>
                          <a:cubicBezTo>
                            <a:pt x="54" y="954"/>
                            <a:pt x="-83" y="1635"/>
                            <a:pt x="54" y="2589"/>
                          </a:cubicBezTo>
                          <a:cubicBezTo>
                            <a:pt x="463" y="2316"/>
                            <a:pt x="1145" y="0"/>
                            <a:pt x="326" y="0"/>
                          </a:cubicBezTo>
                          <a:close/>
                        </a:path>
                      </a:pathLst>
                    </a:custGeom>
                    <a:solidFill>
                      <a:srgbClr val="333333"/>
                    </a:solidFill>
                    <a:ln w="0" cap="flat">
                      <a:noFill/>
                      <a:prstDash val="solid"/>
                      <a:miter/>
                    </a:ln>
                  </p:spPr>
                  <p:txBody>
                    <a:bodyPr rtlCol="0" anchor="ctr"/>
                    <a:lstStyle/>
                    <a:p>
                      <a:endParaRPr lang="en-US"/>
                    </a:p>
                  </p:txBody>
                </p:sp>
                <p:sp>
                  <p:nvSpPr>
                    <p:cNvPr id="3848" name="Freeform: Shape 3847">
                      <a:extLst>
                        <a:ext uri="{FF2B5EF4-FFF2-40B4-BE49-F238E27FC236}">
                          <a16:creationId xmlns:a16="http://schemas.microsoft.com/office/drawing/2014/main" id="{16EBC6A4-8A82-7573-DC7B-ADBEF91892C9}"/>
                        </a:ext>
                      </a:extLst>
                    </p:cNvPr>
                    <p:cNvSpPr/>
                    <p:nvPr/>
                  </p:nvSpPr>
                  <p:spPr>
                    <a:xfrm>
                      <a:off x="20889542" y="1920656"/>
                      <a:ext cx="1362" cy="2861"/>
                    </a:xfrm>
                    <a:custGeom>
                      <a:avLst/>
                      <a:gdLst>
                        <a:gd name="connsiteX0" fmla="*/ 0 w 1362"/>
                        <a:gd name="connsiteY0" fmla="*/ 409 h 2861"/>
                        <a:gd name="connsiteX1" fmla="*/ 1362 w 1362"/>
                        <a:gd name="connsiteY1" fmla="*/ 2861 h 2861"/>
                        <a:gd name="connsiteX2" fmla="*/ 136 w 1362"/>
                        <a:gd name="connsiteY2" fmla="*/ 0 h 2861"/>
                        <a:gd name="connsiteX3" fmla="*/ 0 w 1362"/>
                        <a:gd name="connsiteY3" fmla="*/ 409 h 2861"/>
                      </a:gdLst>
                      <a:ahLst/>
                      <a:cxnLst>
                        <a:cxn ang="0">
                          <a:pos x="connsiteX0" y="connsiteY0"/>
                        </a:cxn>
                        <a:cxn ang="0">
                          <a:pos x="connsiteX1" y="connsiteY1"/>
                        </a:cxn>
                        <a:cxn ang="0">
                          <a:pos x="connsiteX2" y="connsiteY2"/>
                        </a:cxn>
                        <a:cxn ang="0">
                          <a:pos x="connsiteX3" y="connsiteY3"/>
                        </a:cxn>
                      </a:cxnLst>
                      <a:rect l="l" t="t" r="r" b="b"/>
                      <a:pathLst>
                        <a:path w="1362" h="2861">
                          <a:moveTo>
                            <a:pt x="0" y="409"/>
                          </a:moveTo>
                          <a:lnTo>
                            <a:pt x="1362" y="2861"/>
                          </a:lnTo>
                          <a:lnTo>
                            <a:pt x="136" y="0"/>
                          </a:lnTo>
                          <a:lnTo>
                            <a:pt x="0" y="409"/>
                          </a:lnTo>
                          <a:close/>
                        </a:path>
                      </a:pathLst>
                    </a:custGeom>
                    <a:solidFill>
                      <a:srgbClr val="333333"/>
                    </a:solidFill>
                    <a:ln w="0" cap="flat">
                      <a:noFill/>
                      <a:prstDash val="solid"/>
                      <a:miter/>
                    </a:ln>
                  </p:spPr>
                  <p:txBody>
                    <a:bodyPr rtlCol="0" anchor="ctr"/>
                    <a:lstStyle/>
                    <a:p>
                      <a:endParaRPr lang="en-US"/>
                    </a:p>
                  </p:txBody>
                </p:sp>
                <p:sp>
                  <p:nvSpPr>
                    <p:cNvPr id="3849" name="Freeform: Shape 3848">
                      <a:extLst>
                        <a:ext uri="{FF2B5EF4-FFF2-40B4-BE49-F238E27FC236}">
                          <a16:creationId xmlns:a16="http://schemas.microsoft.com/office/drawing/2014/main" id="{26BA3D74-D467-8BB5-A415-B3E54FE66F5B}"/>
                        </a:ext>
                      </a:extLst>
                    </p:cNvPr>
                    <p:cNvSpPr/>
                    <p:nvPr/>
                  </p:nvSpPr>
                  <p:spPr>
                    <a:xfrm>
                      <a:off x="20885181" y="1906759"/>
                      <a:ext cx="1498" cy="1907"/>
                    </a:xfrm>
                    <a:custGeom>
                      <a:avLst/>
                      <a:gdLst>
                        <a:gd name="connsiteX0" fmla="*/ 1499 w 1498"/>
                        <a:gd name="connsiteY0" fmla="*/ 1907 h 1907"/>
                        <a:gd name="connsiteX1" fmla="*/ 1499 w 1498"/>
                        <a:gd name="connsiteY1" fmla="*/ 1363 h 1907"/>
                        <a:gd name="connsiteX2" fmla="*/ 0 w 1498"/>
                        <a:gd name="connsiteY2" fmla="*/ 0 h 1907"/>
                        <a:gd name="connsiteX3" fmla="*/ 0 w 1498"/>
                        <a:gd name="connsiteY3" fmla="*/ 409 h 1907"/>
                        <a:gd name="connsiteX4" fmla="*/ 1499 w 1498"/>
                        <a:gd name="connsiteY4" fmla="*/ 1907 h 1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8" h="1907">
                          <a:moveTo>
                            <a:pt x="1499" y="1907"/>
                          </a:moveTo>
                          <a:lnTo>
                            <a:pt x="1499" y="1363"/>
                          </a:lnTo>
                          <a:lnTo>
                            <a:pt x="0" y="0"/>
                          </a:lnTo>
                          <a:lnTo>
                            <a:pt x="0" y="409"/>
                          </a:lnTo>
                          <a:lnTo>
                            <a:pt x="1499" y="1907"/>
                          </a:lnTo>
                          <a:close/>
                        </a:path>
                      </a:pathLst>
                    </a:custGeom>
                    <a:solidFill>
                      <a:srgbClr val="333333"/>
                    </a:solidFill>
                    <a:ln w="0" cap="flat">
                      <a:noFill/>
                      <a:prstDash val="solid"/>
                      <a:miter/>
                    </a:ln>
                  </p:spPr>
                  <p:txBody>
                    <a:bodyPr rtlCol="0" anchor="ctr"/>
                    <a:lstStyle/>
                    <a:p>
                      <a:endParaRPr lang="en-US"/>
                    </a:p>
                  </p:txBody>
                </p:sp>
                <p:sp>
                  <p:nvSpPr>
                    <p:cNvPr id="3850" name="Freeform: Shape 3849">
                      <a:extLst>
                        <a:ext uri="{FF2B5EF4-FFF2-40B4-BE49-F238E27FC236}">
                          <a16:creationId xmlns:a16="http://schemas.microsoft.com/office/drawing/2014/main" id="{856BDD2E-4D6D-11D9-B217-0BCC57F44D14}"/>
                        </a:ext>
                      </a:extLst>
                    </p:cNvPr>
                    <p:cNvSpPr/>
                    <p:nvPr/>
                  </p:nvSpPr>
                  <p:spPr>
                    <a:xfrm>
                      <a:off x="20862293" y="1933736"/>
                      <a:ext cx="2178" cy="2335"/>
                    </a:xfrm>
                    <a:custGeom>
                      <a:avLst/>
                      <a:gdLst>
                        <a:gd name="connsiteX0" fmla="*/ 0 w 2178"/>
                        <a:gd name="connsiteY0" fmla="*/ 1090 h 2335"/>
                        <a:gd name="connsiteX1" fmla="*/ 2179 w 2178"/>
                        <a:gd name="connsiteY1" fmla="*/ 2180 h 2335"/>
                        <a:gd name="connsiteX2" fmla="*/ 1362 w 2178"/>
                        <a:gd name="connsiteY2" fmla="*/ 0 h 2335"/>
                        <a:gd name="connsiteX3" fmla="*/ 1771 w 2178"/>
                        <a:gd name="connsiteY3" fmla="*/ 1908 h 2335"/>
                        <a:gd name="connsiteX4" fmla="*/ 136 w 2178"/>
                        <a:gd name="connsiteY4" fmla="*/ 954 h 2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8" h="2335">
                          <a:moveTo>
                            <a:pt x="0" y="1090"/>
                          </a:moveTo>
                          <a:cubicBezTo>
                            <a:pt x="136" y="2180"/>
                            <a:pt x="1908" y="2589"/>
                            <a:pt x="2179" y="2180"/>
                          </a:cubicBezTo>
                          <a:lnTo>
                            <a:pt x="1362" y="0"/>
                          </a:lnTo>
                          <a:cubicBezTo>
                            <a:pt x="273" y="954"/>
                            <a:pt x="1635" y="545"/>
                            <a:pt x="1771" y="1908"/>
                          </a:cubicBezTo>
                          <a:lnTo>
                            <a:pt x="136" y="954"/>
                          </a:lnTo>
                          <a:close/>
                        </a:path>
                      </a:pathLst>
                    </a:custGeom>
                    <a:solidFill>
                      <a:srgbClr val="333333"/>
                    </a:solidFill>
                    <a:ln w="0" cap="flat">
                      <a:noFill/>
                      <a:prstDash val="solid"/>
                      <a:miter/>
                    </a:ln>
                  </p:spPr>
                  <p:txBody>
                    <a:bodyPr rtlCol="0" anchor="ctr"/>
                    <a:lstStyle/>
                    <a:p>
                      <a:endParaRPr lang="en-US"/>
                    </a:p>
                  </p:txBody>
                </p:sp>
                <p:sp>
                  <p:nvSpPr>
                    <p:cNvPr id="3851" name="Freeform: Shape 3850">
                      <a:extLst>
                        <a:ext uri="{FF2B5EF4-FFF2-40B4-BE49-F238E27FC236}">
                          <a16:creationId xmlns:a16="http://schemas.microsoft.com/office/drawing/2014/main" id="{BD3999A2-538F-652B-5975-DF223AB73324}"/>
                        </a:ext>
                      </a:extLst>
                    </p:cNvPr>
                    <p:cNvSpPr/>
                    <p:nvPr/>
                  </p:nvSpPr>
                  <p:spPr>
                    <a:xfrm>
                      <a:off x="20763515" y="1855531"/>
                      <a:ext cx="65806" cy="24524"/>
                    </a:xfrm>
                    <a:custGeom>
                      <a:avLst/>
                      <a:gdLst>
                        <a:gd name="connsiteX0" fmla="*/ 46188 w 65806"/>
                        <a:gd name="connsiteY0" fmla="*/ 3815 h 24524"/>
                        <a:gd name="connsiteX1" fmla="*/ 51636 w 65806"/>
                        <a:gd name="connsiteY1" fmla="*/ 4087 h 24524"/>
                        <a:gd name="connsiteX2" fmla="*/ 50274 w 65806"/>
                        <a:gd name="connsiteY2" fmla="*/ 5314 h 24524"/>
                        <a:gd name="connsiteX3" fmla="*/ 53680 w 65806"/>
                        <a:gd name="connsiteY3" fmla="*/ 2997 h 24524"/>
                        <a:gd name="connsiteX4" fmla="*/ 48230 w 65806"/>
                        <a:gd name="connsiteY4" fmla="*/ 6812 h 24524"/>
                        <a:gd name="connsiteX5" fmla="*/ 58721 w 65806"/>
                        <a:gd name="connsiteY5" fmla="*/ 5858 h 24524"/>
                        <a:gd name="connsiteX6" fmla="*/ 55724 w 65806"/>
                        <a:gd name="connsiteY6" fmla="*/ 4360 h 24524"/>
                        <a:gd name="connsiteX7" fmla="*/ 63626 w 65806"/>
                        <a:gd name="connsiteY7" fmla="*/ 4360 h 24524"/>
                        <a:gd name="connsiteX8" fmla="*/ 64580 w 65806"/>
                        <a:gd name="connsiteY8" fmla="*/ 2725 h 24524"/>
                        <a:gd name="connsiteX9" fmla="*/ 65261 w 65806"/>
                        <a:gd name="connsiteY9" fmla="*/ 2725 h 24524"/>
                        <a:gd name="connsiteX10" fmla="*/ 65806 w 65806"/>
                        <a:gd name="connsiteY10" fmla="*/ 2725 h 24524"/>
                        <a:gd name="connsiteX11" fmla="*/ 65397 w 65806"/>
                        <a:gd name="connsiteY11" fmla="*/ 2589 h 24524"/>
                        <a:gd name="connsiteX12" fmla="*/ 65124 w 65806"/>
                        <a:gd name="connsiteY12" fmla="*/ 1907 h 24524"/>
                        <a:gd name="connsiteX13" fmla="*/ 58177 w 65806"/>
                        <a:gd name="connsiteY13" fmla="*/ 0 h 24524"/>
                        <a:gd name="connsiteX14" fmla="*/ 49457 w 65806"/>
                        <a:gd name="connsiteY14" fmla="*/ 1090 h 24524"/>
                        <a:gd name="connsiteX15" fmla="*/ 46868 w 65806"/>
                        <a:gd name="connsiteY15" fmla="*/ 1499 h 24524"/>
                        <a:gd name="connsiteX16" fmla="*/ 45915 w 65806"/>
                        <a:gd name="connsiteY16" fmla="*/ 1499 h 24524"/>
                        <a:gd name="connsiteX17" fmla="*/ 47413 w 65806"/>
                        <a:gd name="connsiteY17" fmla="*/ 409 h 24524"/>
                        <a:gd name="connsiteX18" fmla="*/ 42509 w 65806"/>
                        <a:gd name="connsiteY18" fmla="*/ 2180 h 24524"/>
                        <a:gd name="connsiteX19" fmla="*/ 33380 w 65806"/>
                        <a:gd name="connsiteY19" fmla="*/ 4224 h 24524"/>
                        <a:gd name="connsiteX20" fmla="*/ 32563 w 65806"/>
                        <a:gd name="connsiteY20" fmla="*/ 4087 h 24524"/>
                        <a:gd name="connsiteX21" fmla="*/ 32427 w 65806"/>
                        <a:gd name="connsiteY21" fmla="*/ 4632 h 24524"/>
                        <a:gd name="connsiteX22" fmla="*/ 0 w 65806"/>
                        <a:gd name="connsiteY22" fmla="*/ 22753 h 24524"/>
                        <a:gd name="connsiteX23" fmla="*/ 4632 w 65806"/>
                        <a:gd name="connsiteY23" fmla="*/ 20437 h 24524"/>
                        <a:gd name="connsiteX24" fmla="*/ 7493 w 65806"/>
                        <a:gd name="connsiteY24" fmla="*/ 20709 h 24524"/>
                        <a:gd name="connsiteX25" fmla="*/ 4359 w 65806"/>
                        <a:gd name="connsiteY25" fmla="*/ 23162 h 24524"/>
                        <a:gd name="connsiteX26" fmla="*/ 6540 w 65806"/>
                        <a:gd name="connsiteY26" fmla="*/ 24524 h 24524"/>
                        <a:gd name="connsiteX27" fmla="*/ 12943 w 65806"/>
                        <a:gd name="connsiteY27" fmla="*/ 17303 h 24524"/>
                        <a:gd name="connsiteX28" fmla="*/ 14987 w 65806"/>
                        <a:gd name="connsiteY28" fmla="*/ 17984 h 24524"/>
                        <a:gd name="connsiteX29" fmla="*/ 14441 w 65806"/>
                        <a:gd name="connsiteY29" fmla="*/ 18529 h 24524"/>
                        <a:gd name="connsiteX30" fmla="*/ 19755 w 65806"/>
                        <a:gd name="connsiteY30" fmla="*/ 14987 h 24524"/>
                        <a:gd name="connsiteX31" fmla="*/ 20300 w 65806"/>
                        <a:gd name="connsiteY31" fmla="*/ 16213 h 24524"/>
                        <a:gd name="connsiteX32" fmla="*/ 27522 w 65806"/>
                        <a:gd name="connsiteY32" fmla="*/ 11445 h 24524"/>
                        <a:gd name="connsiteX33" fmla="*/ 27522 w 65806"/>
                        <a:gd name="connsiteY33" fmla="*/ 11717 h 24524"/>
                        <a:gd name="connsiteX34" fmla="*/ 38011 w 65806"/>
                        <a:gd name="connsiteY34" fmla="*/ 7357 h 24524"/>
                        <a:gd name="connsiteX35" fmla="*/ 35014 w 65806"/>
                        <a:gd name="connsiteY35" fmla="*/ 9673 h 24524"/>
                        <a:gd name="connsiteX36" fmla="*/ 39783 w 65806"/>
                        <a:gd name="connsiteY36" fmla="*/ 7630 h 24524"/>
                        <a:gd name="connsiteX37" fmla="*/ 38693 w 65806"/>
                        <a:gd name="connsiteY37" fmla="*/ 9401 h 24524"/>
                        <a:gd name="connsiteX38" fmla="*/ 47550 w 65806"/>
                        <a:gd name="connsiteY38" fmla="*/ 5450 h 24524"/>
                        <a:gd name="connsiteX39" fmla="*/ 46595 w 65806"/>
                        <a:gd name="connsiteY39" fmla="*/ 3951 h 24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65806" h="24524">
                          <a:moveTo>
                            <a:pt x="46188" y="3815"/>
                          </a:moveTo>
                          <a:cubicBezTo>
                            <a:pt x="47004" y="2725"/>
                            <a:pt x="51365" y="3270"/>
                            <a:pt x="51636" y="4087"/>
                          </a:cubicBezTo>
                          <a:cubicBezTo>
                            <a:pt x="51092" y="4496"/>
                            <a:pt x="48775" y="4905"/>
                            <a:pt x="50274" y="5314"/>
                          </a:cubicBezTo>
                          <a:lnTo>
                            <a:pt x="53680" y="2997"/>
                          </a:lnTo>
                          <a:cubicBezTo>
                            <a:pt x="58177" y="4496"/>
                            <a:pt x="50138" y="5858"/>
                            <a:pt x="48230" y="6812"/>
                          </a:cubicBezTo>
                          <a:cubicBezTo>
                            <a:pt x="52591" y="6948"/>
                            <a:pt x="53953" y="5314"/>
                            <a:pt x="58721" y="5858"/>
                          </a:cubicBezTo>
                          <a:cubicBezTo>
                            <a:pt x="57359" y="5586"/>
                            <a:pt x="56541" y="4905"/>
                            <a:pt x="55724" y="4360"/>
                          </a:cubicBezTo>
                          <a:cubicBezTo>
                            <a:pt x="55724" y="2861"/>
                            <a:pt x="60220" y="3679"/>
                            <a:pt x="63626" y="4360"/>
                          </a:cubicBezTo>
                          <a:cubicBezTo>
                            <a:pt x="61583" y="3270"/>
                            <a:pt x="62945" y="2997"/>
                            <a:pt x="64580" y="2725"/>
                          </a:cubicBezTo>
                          <a:cubicBezTo>
                            <a:pt x="64853" y="2725"/>
                            <a:pt x="65124" y="2725"/>
                            <a:pt x="65261" y="2725"/>
                          </a:cubicBezTo>
                          <a:lnTo>
                            <a:pt x="65806" y="2725"/>
                          </a:lnTo>
                          <a:cubicBezTo>
                            <a:pt x="65806" y="2725"/>
                            <a:pt x="65397" y="2589"/>
                            <a:pt x="65397" y="2589"/>
                          </a:cubicBezTo>
                          <a:cubicBezTo>
                            <a:pt x="65397" y="2452"/>
                            <a:pt x="65397" y="2180"/>
                            <a:pt x="65124" y="1907"/>
                          </a:cubicBezTo>
                          <a:cubicBezTo>
                            <a:pt x="61991" y="1635"/>
                            <a:pt x="60083" y="273"/>
                            <a:pt x="58177" y="0"/>
                          </a:cubicBezTo>
                          <a:cubicBezTo>
                            <a:pt x="59812" y="2589"/>
                            <a:pt x="51772" y="0"/>
                            <a:pt x="49457" y="1090"/>
                          </a:cubicBezTo>
                          <a:lnTo>
                            <a:pt x="46868" y="1499"/>
                          </a:lnTo>
                          <a:lnTo>
                            <a:pt x="45915" y="1499"/>
                          </a:lnTo>
                          <a:cubicBezTo>
                            <a:pt x="45915" y="1499"/>
                            <a:pt x="45915" y="954"/>
                            <a:pt x="47413" y="409"/>
                          </a:cubicBezTo>
                          <a:cubicBezTo>
                            <a:pt x="46188" y="954"/>
                            <a:pt x="41963" y="1362"/>
                            <a:pt x="42509" y="2180"/>
                          </a:cubicBezTo>
                          <a:cubicBezTo>
                            <a:pt x="39375" y="2589"/>
                            <a:pt x="36377" y="3406"/>
                            <a:pt x="33380" y="4224"/>
                          </a:cubicBezTo>
                          <a:cubicBezTo>
                            <a:pt x="33107" y="4224"/>
                            <a:pt x="32834" y="4224"/>
                            <a:pt x="32563" y="4087"/>
                          </a:cubicBezTo>
                          <a:cubicBezTo>
                            <a:pt x="32290" y="4360"/>
                            <a:pt x="32290" y="4496"/>
                            <a:pt x="32427" y="4632"/>
                          </a:cubicBezTo>
                          <a:cubicBezTo>
                            <a:pt x="19619" y="8584"/>
                            <a:pt x="9127" y="15259"/>
                            <a:pt x="0" y="22753"/>
                          </a:cubicBezTo>
                          <a:cubicBezTo>
                            <a:pt x="1499" y="21799"/>
                            <a:pt x="2997" y="21254"/>
                            <a:pt x="4632" y="20437"/>
                          </a:cubicBezTo>
                          <a:cubicBezTo>
                            <a:pt x="3543" y="23434"/>
                            <a:pt x="7220" y="18938"/>
                            <a:pt x="7493" y="20709"/>
                          </a:cubicBezTo>
                          <a:cubicBezTo>
                            <a:pt x="6812" y="21799"/>
                            <a:pt x="5314" y="22753"/>
                            <a:pt x="4359" y="23162"/>
                          </a:cubicBezTo>
                          <a:cubicBezTo>
                            <a:pt x="4496" y="23979"/>
                            <a:pt x="6130" y="23707"/>
                            <a:pt x="6540" y="24524"/>
                          </a:cubicBezTo>
                          <a:cubicBezTo>
                            <a:pt x="10626" y="22753"/>
                            <a:pt x="8855" y="19211"/>
                            <a:pt x="12943" y="17303"/>
                          </a:cubicBezTo>
                          <a:cubicBezTo>
                            <a:pt x="13352" y="18257"/>
                            <a:pt x="12670" y="19619"/>
                            <a:pt x="14987" y="17984"/>
                          </a:cubicBezTo>
                          <a:lnTo>
                            <a:pt x="14441" y="18529"/>
                          </a:lnTo>
                          <a:cubicBezTo>
                            <a:pt x="17711" y="15259"/>
                            <a:pt x="18529" y="18529"/>
                            <a:pt x="19755" y="14987"/>
                          </a:cubicBezTo>
                          <a:lnTo>
                            <a:pt x="20300" y="16213"/>
                          </a:lnTo>
                          <a:cubicBezTo>
                            <a:pt x="21526" y="14306"/>
                            <a:pt x="25342" y="12535"/>
                            <a:pt x="27522" y="11445"/>
                          </a:cubicBezTo>
                          <a:lnTo>
                            <a:pt x="27522" y="11717"/>
                          </a:lnTo>
                          <a:cubicBezTo>
                            <a:pt x="33243" y="8038"/>
                            <a:pt x="30792" y="9946"/>
                            <a:pt x="38011" y="7357"/>
                          </a:cubicBezTo>
                          <a:lnTo>
                            <a:pt x="35014" y="9673"/>
                          </a:lnTo>
                          <a:cubicBezTo>
                            <a:pt x="37740" y="9673"/>
                            <a:pt x="37875" y="7902"/>
                            <a:pt x="39783" y="7630"/>
                          </a:cubicBezTo>
                          <a:cubicBezTo>
                            <a:pt x="39783" y="7902"/>
                            <a:pt x="40328" y="8856"/>
                            <a:pt x="38693" y="9401"/>
                          </a:cubicBezTo>
                          <a:cubicBezTo>
                            <a:pt x="41418" y="7766"/>
                            <a:pt x="44416" y="6676"/>
                            <a:pt x="47550" y="5450"/>
                          </a:cubicBezTo>
                          <a:cubicBezTo>
                            <a:pt x="49728" y="4360"/>
                            <a:pt x="47004" y="4496"/>
                            <a:pt x="46595" y="3951"/>
                          </a:cubicBezTo>
                          <a:close/>
                        </a:path>
                      </a:pathLst>
                    </a:custGeom>
                    <a:solidFill>
                      <a:srgbClr val="333333"/>
                    </a:solidFill>
                    <a:ln w="0" cap="flat">
                      <a:noFill/>
                      <a:prstDash val="solid"/>
                      <a:miter/>
                    </a:ln>
                  </p:spPr>
                  <p:txBody>
                    <a:bodyPr rtlCol="0" anchor="ctr"/>
                    <a:lstStyle/>
                    <a:p>
                      <a:endParaRPr lang="en-US"/>
                    </a:p>
                  </p:txBody>
                </p:sp>
                <p:sp>
                  <p:nvSpPr>
                    <p:cNvPr id="3852" name="Freeform: Shape 3851">
                      <a:extLst>
                        <a:ext uri="{FF2B5EF4-FFF2-40B4-BE49-F238E27FC236}">
                          <a16:creationId xmlns:a16="http://schemas.microsoft.com/office/drawing/2014/main" id="{F3443FFF-9E19-E932-E71B-DD6BD8EB9E13}"/>
                        </a:ext>
                      </a:extLst>
                    </p:cNvPr>
                    <p:cNvSpPr/>
                    <p:nvPr/>
                  </p:nvSpPr>
                  <p:spPr>
                    <a:xfrm>
                      <a:off x="20822100" y="1861389"/>
                      <a:ext cx="1771" cy="272"/>
                    </a:xfrm>
                    <a:custGeom>
                      <a:avLst/>
                      <a:gdLst>
                        <a:gd name="connsiteX0" fmla="*/ 0 w 1771"/>
                        <a:gd name="connsiteY0" fmla="*/ 0 h 272"/>
                        <a:gd name="connsiteX1" fmla="*/ 1771 w 1771"/>
                        <a:gd name="connsiteY1" fmla="*/ 273 h 272"/>
                        <a:gd name="connsiteX2" fmla="*/ 0 w 1771"/>
                        <a:gd name="connsiteY2" fmla="*/ 0 h 272"/>
                      </a:gdLst>
                      <a:ahLst/>
                      <a:cxnLst>
                        <a:cxn ang="0">
                          <a:pos x="connsiteX0" y="connsiteY0"/>
                        </a:cxn>
                        <a:cxn ang="0">
                          <a:pos x="connsiteX1" y="connsiteY1"/>
                        </a:cxn>
                        <a:cxn ang="0">
                          <a:pos x="connsiteX2" y="connsiteY2"/>
                        </a:cxn>
                      </a:cxnLst>
                      <a:rect l="l" t="t" r="r" b="b"/>
                      <a:pathLst>
                        <a:path w="1771" h="272">
                          <a:moveTo>
                            <a:pt x="0" y="0"/>
                          </a:moveTo>
                          <a:cubicBezTo>
                            <a:pt x="0" y="0"/>
                            <a:pt x="1091" y="136"/>
                            <a:pt x="1771" y="273"/>
                          </a:cubicBezTo>
                          <a:cubicBezTo>
                            <a:pt x="1091" y="273"/>
                            <a:pt x="546" y="136"/>
                            <a:pt x="0" y="0"/>
                          </a:cubicBezTo>
                          <a:close/>
                        </a:path>
                      </a:pathLst>
                    </a:custGeom>
                    <a:solidFill>
                      <a:srgbClr val="333333"/>
                    </a:solidFill>
                    <a:ln w="0" cap="flat">
                      <a:noFill/>
                      <a:prstDash val="solid"/>
                      <a:miter/>
                    </a:ln>
                  </p:spPr>
                  <p:txBody>
                    <a:bodyPr rtlCol="0" anchor="ctr"/>
                    <a:lstStyle/>
                    <a:p>
                      <a:endParaRPr lang="en-US"/>
                    </a:p>
                  </p:txBody>
                </p:sp>
                <p:sp>
                  <p:nvSpPr>
                    <p:cNvPr id="3853" name="Freeform: Shape 3852">
                      <a:extLst>
                        <a:ext uri="{FF2B5EF4-FFF2-40B4-BE49-F238E27FC236}">
                          <a16:creationId xmlns:a16="http://schemas.microsoft.com/office/drawing/2014/main" id="{5FA2D0D0-4E51-6BE8-54F2-F2670EE3B628}"/>
                        </a:ext>
                      </a:extLst>
                    </p:cNvPr>
                    <p:cNvSpPr/>
                    <p:nvPr/>
                  </p:nvSpPr>
                  <p:spPr>
                    <a:xfrm>
                      <a:off x="20761335" y="1877875"/>
                      <a:ext cx="1907" cy="1634"/>
                    </a:xfrm>
                    <a:custGeom>
                      <a:avLst/>
                      <a:gdLst>
                        <a:gd name="connsiteX0" fmla="*/ 0 w 1907"/>
                        <a:gd name="connsiteY0" fmla="*/ 1635 h 1634"/>
                        <a:gd name="connsiteX1" fmla="*/ 1908 w 1907"/>
                        <a:gd name="connsiteY1" fmla="*/ 0 h 1634"/>
                        <a:gd name="connsiteX2" fmla="*/ 0 w 1907"/>
                        <a:gd name="connsiteY2" fmla="*/ 1635 h 1634"/>
                      </a:gdLst>
                      <a:ahLst/>
                      <a:cxnLst>
                        <a:cxn ang="0">
                          <a:pos x="connsiteX0" y="connsiteY0"/>
                        </a:cxn>
                        <a:cxn ang="0">
                          <a:pos x="connsiteX1" y="connsiteY1"/>
                        </a:cxn>
                        <a:cxn ang="0">
                          <a:pos x="connsiteX2" y="connsiteY2"/>
                        </a:cxn>
                      </a:cxnLst>
                      <a:rect l="l" t="t" r="r" b="b"/>
                      <a:pathLst>
                        <a:path w="1907" h="1634">
                          <a:moveTo>
                            <a:pt x="0" y="1635"/>
                          </a:moveTo>
                          <a:lnTo>
                            <a:pt x="1908" y="0"/>
                          </a:lnTo>
                          <a:cubicBezTo>
                            <a:pt x="1908" y="0"/>
                            <a:pt x="682" y="954"/>
                            <a:pt x="0" y="1635"/>
                          </a:cubicBezTo>
                          <a:close/>
                        </a:path>
                      </a:pathLst>
                    </a:custGeom>
                    <a:solidFill>
                      <a:srgbClr val="333333"/>
                    </a:solidFill>
                    <a:ln w="0" cap="flat">
                      <a:noFill/>
                      <a:prstDash val="solid"/>
                      <a:miter/>
                    </a:ln>
                  </p:spPr>
                  <p:txBody>
                    <a:bodyPr rtlCol="0" anchor="ctr"/>
                    <a:lstStyle/>
                    <a:p>
                      <a:endParaRPr lang="en-US"/>
                    </a:p>
                  </p:txBody>
                </p:sp>
                <p:sp>
                  <p:nvSpPr>
                    <p:cNvPr id="3854" name="Freeform: Shape 3853">
                      <a:extLst>
                        <a:ext uri="{FF2B5EF4-FFF2-40B4-BE49-F238E27FC236}">
                          <a16:creationId xmlns:a16="http://schemas.microsoft.com/office/drawing/2014/main" id="{3F94EC89-D525-45E8-7AC9-34394C297BE2}"/>
                        </a:ext>
                      </a:extLst>
                    </p:cNvPr>
                    <p:cNvSpPr/>
                    <p:nvPr/>
                  </p:nvSpPr>
                  <p:spPr>
                    <a:xfrm>
                      <a:off x="20831911" y="1858801"/>
                      <a:ext cx="7356" cy="3133"/>
                    </a:xfrm>
                    <a:custGeom>
                      <a:avLst/>
                      <a:gdLst>
                        <a:gd name="connsiteX0" fmla="*/ 5176 w 7356"/>
                        <a:gd name="connsiteY0" fmla="*/ 2997 h 3133"/>
                        <a:gd name="connsiteX1" fmla="*/ 7356 w 7356"/>
                        <a:gd name="connsiteY1" fmla="*/ 2180 h 3133"/>
                        <a:gd name="connsiteX2" fmla="*/ 953 w 7356"/>
                        <a:gd name="connsiteY2" fmla="*/ 0 h 3133"/>
                        <a:gd name="connsiteX3" fmla="*/ 0 w 7356"/>
                        <a:gd name="connsiteY3" fmla="*/ 1499 h 3133"/>
                        <a:gd name="connsiteX4" fmla="*/ 5176 w 7356"/>
                        <a:gd name="connsiteY4" fmla="*/ 3134 h 31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56" h="3133">
                          <a:moveTo>
                            <a:pt x="5176" y="2997"/>
                          </a:moveTo>
                          <a:cubicBezTo>
                            <a:pt x="3677" y="1771"/>
                            <a:pt x="6947" y="2589"/>
                            <a:pt x="7356" y="2180"/>
                          </a:cubicBezTo>
                          <a:cubicBezTo>
                            <a:pt x="5312" y="1363"/>
                            <a:pt x="3133" y="681"/>
                            <a:pt x="953" y="0"/>
                          </a:cubicBezTo>
                          <a:cubicBezTo>
                            <a:pt x="953" y="545"/>
                            <a:pt x="0" y="954"/>
                            <a:pt x="0" y="1499"/>
                          </a:cubicBezTo>
                          <a:cubicBezTo>
                            <a:pt x="1770" y="1908"/>
                            <a:pt x="3406" y="2589"/>
                            <a:pt x="5176" y="3134"/>
                          </a:cubicBezTo>
                          <a:close/>
                        </a:path>
                      </a:pathLst>
                    </a:custGeom>
                    <a:solidFill>
                      <a:srgbClr val="333333"/>
                    </a:solidFill>
                    <a:ln w="0" cap="flat">
                      <a:noFill/>
                      <a:prstDash val="solid"/>
                      <a:miter/>
                    </a:ln>
                  </p:spPr>
                  <p:txBody>
                    <a:bodyPr rtlCol="0" anchor="ctr"/>
                    <a:lstStyle/>
                    <a:p>
                      <a:endParaRPr lang="en-US"/>
                    </a:p>
                  </p:txBody>
                </p:sp>
                <p:sp>
                  <p:nvSpPr>
                    <p:cNvPr id="3855" name="Freeform: Shape 3854">
                      <a:extLst>
                        <a:ext uri="{FF2B5EF4-FFF2-40B4-BE49-F238E27FC236}">
                          <a16:creationId xmlns:a16="http://schemas.microsoft.com/office/drawing/2014/main" id="{782EF00F-51BD-EF52-09D7-D5089860A536}"/>
                        </a:ext>
                      </a:extLst>
                    </p:cNvPr>
                    <p:cNvSpPr/>
                    <p:nvPr/>
                  </p:nvSpPr>
                  <p:spPr>
                    <a:xfrm>
                      <a:off x="20829185" y="1857438"/>
                      <a:ext cx="3678" cy="1498"/>
                    </a:xfrm>
                    <a:custGeom>
                      <a:avLst/>
                      <a:gdLst>
                        <a:gd name="connsiteX0" fmla="*/ 1908 w 3678"/>
                        <a:gd name="connsiteY0" fmla="*/ 0 h 1498"/>
                        <a:gd name="connsiteX1" fmla="*/ 0 w 3678"/>
                        <a:gd name="connsiteY1" fmla="*/ 681 h 1498"/>
                        <a:gd name="connsiteX2" fmla="*/ 3679 w 3678"/>
                        <a:gd name="connsiteY2" fmla="*/ 1499 h 1498"/>
                        <a:gd name="connsiteX3" fmla="*/ 2044 w 3678"/>
                        <a:gd name="connsiteY3" fmla="*/ 136 h 1498"/>
                      </a:gdLst>
                      <a:ahLst/>
                      <a:cxnLst>
                        <a:cxn ang="0">
                          <a:pos x="connsiteX0" y="connsiteY0"/>
                        </a:cxn>
                        <a:cxn ang="0">
                          <a:pos x="connsiteX1" y="connsiteY1"/>
                        </a:cxn>
                        <a:cxn ang="0">
                          <a:pos x="connsiteX2" y="connsiteY2"/>
                        </a:cxn>
                        <a:cxn ang="0">
                          <a:pos x="connsiteX3" y="connsiteY3"/>
                        </a:cxn>
                      </a:cxnLst>
                      <a:rect l="l" t="t" r="r" b="b"/>
                      <a:pathLst>
                        <a:path w="3678" h="1498">
                          <a:moveTo>
                            <a:pt x="1908" y="0"/>
                          </a:moveTo>
                          <a:cubicBezTo>
                            <a:pt x="1908" y="0"/>
                            <a:pt x="818" y="409"/>
                            <a:pt x="0" y="681"/>
                          </a:cubicBezTo>
                          <a:lnTo>
                            <a:pt x="3679" y="1499"/>
                          </a:lnTo>
                          <a:cubicBezTo>
                            <a:pt x="3679" y="1499"/>
                            <a:pt x="3406" y="681"/>
                            <a:pt x="2044" y="136"/>
                          </a:cubicBezTo>
                          <a:close/>
                        </a:path>
                      </a:pathLst>
                    </a:custGeom>
                    <a:solidFill>
                      <a:srgbClr val="333333"/>
                    </a:solidFill>
                    <a:ln w="0" cap="flat">
                      <a:noFill/>
                      <a:prstDash val="solid"/>
                      <a:miter/>
                    </a:ln>
                  </p:spPr>
                  <p:txBody>
                    <a:bodyPr rtlCol="0" anchor="ctr"/>
                    <a:lstStyle/>
                    <a:p>
                      <a:endParaRPr lang="en-US"/>
                    </a:p>
                  </p:txBody>
                </p:sp>
                <p:sp>
                  <p:nvSpPr>
                    <p:cNvPr id="3856" name="Freeform: Shape 3855">
                      <a:extLst>
                        <a:ext uri="{FF2B5EF4-FFF2-40B4-BE49-F238E27FC236}">
                          <a16:creationId xmlns:a16="http://schemas.microsoft.com/office/drawing/2014/main" id="{D42727B3-FB8D-2B5D-ADC2-4CED73468F0F}"/>
                        </a:ext>
                      </a:extLst>
                    </p:cNvPr>
                    <p:cNvSpPr/>
                    <p:nvPr/>
                  </p:nvSpPr>
                  <p:spPr>
                    <a:xfrm>
                      <a:off x="20823054" y="1884687"/>
                      <a:ext cx="1771" cy="272"/>
                    </a:xfrm>
                    <a:custGeom>
                      <a:avLst/>
                      <a:gdLst>
                        <a:gd name="connsiteX0" fmla="*/ 1771 w 1771"/>
                        <a:gd name="connsiteY0" fmla="*/ 136 h 272"/>
                        <a:gd name="connsiteX1" fmla="*/ 1089 w 1771"/>
                        <a:gd name="connsiteY1" fmla="*/ 0 h 272"/>
                        <a:gd name="connsiteX2" fmla="*/ 0 w 1771"/>
                        <a:gd name="connsiteY2" fmla="*/ 273 h 272"/>
                        <a:gd name="connsiteX3" fmla="*/ 1771 w 1771"/>
                        <a:gd name="connsiteY3" fmla="*/ 136 h 272"/>
                      </a:gdLst>
                      <a:ahLst/>
                      <a:cxnLst>
                        <a:cxn ang="0">
                          <a:pos x="connsiteX0" y="connsiteY0"/>
                        </a:cxn>
                        <a:cxn ang="0">
                          <a:pos x="connsiteX1" y="connsiteY1"/>
                        </a:cxn>
                        <a:cxn ang="0">
                          <a:pos x="connsiteX2" y="connsiteY2"/>
                        </a:cxn>
                        <a:cxn ang="0">
                          <a:pos x="connsiteX3" y="connsiteY3"/>
                        </a:cxn>
                      </a:cxnLst>
                      <a:rect l="l" t="t" r="r" b="b"/>
                      <a:pathLst>
                        <a:path w="1771" h="272">
                          <a:moveTo>
                            <a:pt x="1771" y="136"/>
                          </a:moveTo>
                          <a:lnTo>
                            <a:pt x="1089" y="0"/>
                          </a:lnTo>
                          <a:lnTo>
                            <a:pt x="0" y="273"/>
                          </a:lnTo>
                          <a:lnTo>
                            <a:pt x="1771" y="136"/>
                          </a:lnTo>
                          <a:close/>
                        </a:path>
                      </a:pathLst>
                    </a:custGeom>
                    <a:solidFill>
                      <a:srgbClr val="333333"/>
                    </a:solidFill>
                    <a:ln w="0" cap="flat">
                      <a:noFill/>
                      <a:prstDash val="solid"/>
                      <a:miter/>
                    </a:ln>
                  </p:spPr>
                  <p:txBody>
                    <a:bodyPr rtlCol="0" anchor="ctr"/>
                    <a:lstStyle/>
                    <a:p>
                      <a:endParaRPr lang="en-US"/>
                    </a:p>
                  </p:txBody>
                </p:sp>
                <p:sp>
                  <p:nvSpPr>
                    <p:cNvPr id="3857" name="Freeform: Shape 3856">
                      <a:extLst>
                        <a:ext uri="{FF2B5EF4-FFF2-40B4-BE49-F238E27FC236}">
                          <a16:creationId xmlns:a16="http://schemas.microsoft.com/office/drawing/2014/main" id="{3F1F33FE-2B4E-AF7E-48AA-E77AE4AB92C9}"/>
                        </a:ext>
                      </a:extLst>
                    </p:cNvPr>
                    <p:cNvSpPr/>
                    <p:nvPr/>
                  </p:nvSpPr>
                  <p:spPr>
                    <a:xfrm>
                      <a:off x="20814471" y="1881296"/>
                      <a:ext cx="2997" cy="484"/>
                    </a:xfrm>
                    <a:custGeom>
                      <a:avLst/>
                      <a:gdLst>
                        <a:gd name="connsiteX0" fmla="*/ 0 w 2997"/>
                        <a:gd name="connsiteY0" fmla="*/ 121 h 484"/>
                        <a:gd name="connsiteX1" fmla="*/ 2997 w 2997"/>
                        <a:gd name="connsiteY1" fmla="*/ 121 h 484"/>
                        <a:gd name="connsiteX2" fmla="*/ 0 w 2997"/>
                        <a:gd name="connsiteY2" fmla="*/ 121 h 484"/>
                      </a:gdLst>
                      <a:ahLst/>
                      <a:cxnLst>
                        <a:cxn ang="0">
                          <a:pos x="connsiteX0" y="connsiteY0"/>
                        </a:cxn>
                        <a:cxn ang="0">
                          <a:pos x="connsiteX1" y="connsiteY1"/>
                        </a:cxn>
                        <a:cxn ang="0">
                          <a:pos x="connsiteX2" y="connsiteY2"/>
                        </a:cxn>
                      </a:cxnLst>
                      <a:rect l="l" t="t" r="r" b="b"/>
                      <a:pathLst>
                        <a:path w="2997" h="484">
                          <a:moveTo>
                            <a:pt x="0" y="121"/>
                          </a:moveTo>
                          <a:cubicBezTo>
                            <a:pt x="817" y="938"/>
                            <a:pt x="2451" y="121"/>
                            <a:pt x="2997" y="121"/>
                          </a:cubicBezTo>
                          <a:cubicBezTo>
                            <a:pt x="1089" y="121"/>
                            <a:pt x="1908" y="-151"/>
                            <a:pt x="0" y="121"/>
                          </a:cubicBezTo>
                          <a:close/>
                        </a:path>
                      </a:pathLst>
                    </a:custGeom>
                    <a:solidFill>
                      <a:srgbClr val="333333"/>
                    </a:solidFill>
                    <a:ln w="0" cap="flat">
                      <a:noFill/>
                      <a:prstDash val="solid"/>
                      <a:miter/>
                    </a:ln>
                  </p:spPr>
                  <p:txBody>
                    <a:bodyPr rtlCol="0" anchor="ctr"/>
                    <a:lstStyle/>
                    <a:p>
                      <a:endParaRPr lang="en-US"/>
                    </a:p>
                  </p:txBody>
                </p:sp>
                <p:sp>
                  <p:nvSpPr>
                    <p:cNvPr id="3858" name="Freeform: Shape 3857">
                      <a:extLst>
                        <a:ext uri="{FF2B5EF4-FFF2-40B4-BE49-F238E27FC236}">
                          <a16:creationId xmlns:a16="http://schemas.microsoft.com/office/drawing/2014/main" id="{DEA17AB4-220F-82CA-E70A-2884EFF31169}"/>
                        </a:ext>
                      </a:extLst>
                    </p:cNvPr>
                    <p:cNvSpPr/>
                    <p:nvPr/>
                  </p:nvSpPr>
                  <p:spPr>
                    <a:xfrm>
                      <a:off x="20815151" y="1890001"/>
                      <a:ext cx="1363" cy="544"/>
                    </a:xfrm>
                    <a:custGeom>
                      <a:avLst/>
                      <a:gdLst>
                        <a:gd name="connsiteX0" fmla="*/ 1364 w 1363"/>
                        <a:gd name="connsiteY0" fmla="*/ 0 h 544"/>
                        <a:gd name="connsiteX1" fmla="*/ 0 w 1363"/>
                        <a:gd name="connsiteY1" fmla="*/ 409 h 544"/>
                        <a:gd name="connsiteX2" fmla="*/ 136 w 1363"/>
                        <a:gd name="connsiteY2" fmla="*/ 545 h 544"/>
                        <a:gd name="connsiteX3" fmla="*/ 1364 w 1363"/>
                        <a:gd name="connsiteY3" fmla="*/ 0 h 544"/>
                      </a:gdLst>
                      <a:ahLst/>
                      <a:cxnLst>
                        <a:cxn ang="0">
                          <a:pos x="connsiteX0" y="connsiteY0"/>
                        </a:cxn>
                        <a:cxn ang="0">
                          <a:pos x="connsiteX1" y="connsiteY1"/>
                        </a:cxn>
                        <a:cxn ang="0">
                          <a:pos x="connsiteX2" y="connsiteY2"/>
                        </a:cxn>
                        <a:cxn ang="0">
                          <a:pos x="connsiteX3" y="connsiteY3"/>
                        </a:cxn>
                      </a:cxnLst>
                      <a:rect l="l" t="t" r="r" b="b"/>
                      <a:pathLst>
                        <a:path w="1363" h="544">
                          <a:moveTo>
                            <a:pt x="1364" y="0"/>
                          </a:moveTo>
                          <a:lnTo>
                            <a:pt x="0" y="409"/>
                          </a:lnTo>
                          <a:lnTo>
                            <a:pt x="136" y="545"/>
                          </a:lnTo>
                          <a:lnTo>
                            <a:pt x="1364" y="0"/>
                          </a:lnTo>
                          <a:close/>
                        </a:path>
                      </a:pathLst>
                    </a:custGeom>
                    <a:solidFill>
                      <a:srgbClr val="333333"/>
                    </a:solidFill>
                    <a:ln w="0" cap="flat">
                      <a:noFill/>
                      <a:prstDash val="solid"/>
                      <a:miter/>
                    </a:ln>
                  </p:spPr>
                  <p:txBody>
                    <a:bodyPr rtlCol="0" anchor="ctr"/>
                    <a:lstStyle/>
                    <a:p>
                      <a:endParaRPr lang="en-US"/>
                    </a:p>
                  </p:txBody>
                </p:sp>
                <p:sp>
                  <p:nvSpPr>
                    <p:cNvPr id="3859" name="Freeform: Shape 3858">
                      <a:extLst>
                        <a:ext uri="{FF2B5EF4-FFF2-40B4-BE49-F238E27FC236}">
                          <a16:creationId xmlns:a16="http://schemas.microsoft.com/office/drawing/2014/main" id="{55B6F9CC-93D6-AB86-2E98-17BA556E3E3A}"/>
                        </a:ext>
                      </a:extLst>
                    </p:cNvPr>
                    <p:cNvSpPr/>
                    <p:nvPr/>
                  </p:nvSpPr>
                  <p:spPr>
                    <a:xfrm>
                      <a:off x="20751798" y="1895723"/>
                      <a:ext cx="680" cy="953"/>
                    </a:xfrm>
                    <a:custGeom>
                      <a:avLst/>
                      <a:gdLst>
                        <a:gd name="connsiteX0" fmla="*/ 680 w 680"/>
                        <a:gd name="connsiteY0" fmla="*/ 0 h 953"/>
                        <a:gd name="connsiteX1" fmla="*/ 0 w 680"/>
                        <a:gd name="connsiteY1" fmla="*/ 954 h 953"/>
                        <a:gd name="connsiteX2" fmla="*/ 680 w 680"/>
                        <a:gd name="connsiteY2" fmla="*/ 0 h 953"/>
                      </a:gdLst>
                      <a:ahLst/>
                      <a:cxnLst>
                        <a:cxn ang="0">
                          <a:pos x="connsiteX0" y="connsiteY0"/>
                        </a:cxn>
                        <a:cxn ang="0">
                          <a:pos x="connsiteX1" y="connsiteY1"/>
                        </a:cxn>
                        <a:cxn ang="0">
                          <a:pos x="connsiteX2" y="connsiteY2"/>
                        </a:cxn>
                      </a:cxnLst>
                      <a:rect l="l" t="t" r="r" b="b"/>
                      <a:pathLst>
                        <a:path w="680" h="953">
                          <a:moveTo>
                            <a:pt x="680" y="0"/>
                          </a:moveTo>
                          <a:lnTo>
                            <a:pt x="0" y="954"/>
                          </a:lnTo>
                          <a:cubicBezTo>
                            <a:pt x="0" y="954"/>
                            <a:pt x="544" y="273"/>
                            <a:pt x="680" y="0"/>
                          </a:cubicBezTo>
                          <a:close/>
                        </a:path>
                      </a:pathLst>
                    </a:custGeom>
                    <a:solidFill>
                      <a:srgbClr val="333333"/>
                    </a:solidFill>
                    <a:ln w="0" cap="flat">
                      <a:noFill/>
                      <a:prstDash val="solid"/>
                      <a:miter/>
                    </a:ln>
                  </p:spPr>
                  <p:txBody>
                    <a:bodyPr rtlCol="0" anchor="ctr"/>
                    <a:lstStyle/>
                    <a:p>
                      <a:endParaRPr lang="en-US"/>
                    </a:p>
                  </p:txBody>
                </p:sp>
                <p:sp>
                  <p:nvSpPr>
                    <p:cNvPr id="3860" name="Freeform: Shape 3859">
                      <a:extLst>
                        <a:ext uri="{FF2B5EF4-FFF2-40B4-BE49-F238E27FC236}">
                          <a16:creationId xmlns:a16="http://schemas.microsoft.com/office/drawing/2014/main" id="{268F28DC-67DF-7BFC-35C5-DCECF4802586}"/>
                        </a:ext>
                      </a:extLst>
                    </p:cNvPr>
                    <p:cNvSpPr/>
                    <p:nvPr/>
                  </p:nvSpPr>
                  <p:spPr>
                    <a:xfrm>
                      <a:off x="20740566" y="1877603"/>
                      <a:ext cx="25018" cy="28611"/>
                    </a:xfrm>
                    <a:custGeom>
                      <a:avLst/>
                      <a:gdLst>
                        <a:gd name="connsiteX0" fmla="*/ 24991 w 25018"/>
                        <a:gd name="connsiteY0" fmla="*/ 3679 h 28611"/>
                        <a:gd name="connsiteX1" fmla="*/ 24448 w 25018"/>
                        <a:gd name="connsiteY1" fmla="*/ 0 h 28611"/>
                        <a:gd name="connsiteX2" fmla="*/ 22404 w 25018"/>
                        <a:gd name="connsiteY2" fmla="*/ 2453 h 28611"/>
                        <a:gd name="connsiteX3" fmla="*/ 22404 w 25018"/>
                        <a:gd name="connsiteY3" fmla="*/ 1907 h 28611"/>
                        <a:gd name="connsiteX4" fmla="*/ 19543 w 25018"/>
                        <a:gd name="connsiteY4" fmla="*/ 4496 h 28611"/>
                        <a:gd name="connsiteX5" fmla="*/ 21722 w 25018"/>
                        <a:gd name="connsiteY5" fmla="*/ 5177 h 28611"/>
                        <a:gd name="connsiteX6" fmla="*/ 16273 w 25018"/>
                        <a:gd name="connsiteY6" fmla="*/ 6949 h 28611"/>
                        <a:gd name="connsiteX7" fmla="*/ 12458 w 25018"/>
                        <a:gd name="connsiteY7" fmla="*/ 10900 h 28611"/>
                        <a:gd name="connsiteX8" fmla="*/ 12458 w 25018"/>
                        <a:gd name="connsiteY8" fmla="*/ 10355 h 28611"/>
                        <a:gd name="connsiteX9" fmla="*/ 12185 w 25018"/>
                        <a:gd name="connsiteY9" fmla="*/ 11172 h 28611"/>
                        <a:gd name="connsiteX10" fmla="*/ 332 w 25018"/>
                        <a:gd name="connsiteY10" fmla="*/ 26296 h 28611"/>
                        <a:gd name="connsiteX11" fmla="*/ 2512 w 25018"/>
                        <a:gd name="connsiteY11" fmla="*/ 28612 h 28611"/>
                        <a:gd name="connsiteX12" fmla="*/ 8233 w 25018"/>
                        <a:gd name="connsiteY12" fmla="*/ 19619 h 28611"/>
                        <a:gd name="connsiteX13" fmla="*/ 9325 w 25018"/>
                        <a:gd name="connsiteY13" fmla="*/ 20028 h 28611"/>
                        <a:gd name="connsiteX14" fmla="*/ 9597 w 25018"/>
                        <a:gd name="connsiteY14" fmla="*/ 17303 h 28611"/>
                        <a:gd name="connsiteX15" fmla="*/ 7826 w 25018"/>
                        <a:gd name="connsiteY15" fmla="*/ 18529 h 28611"/>
                        <a:gd name="connsiteX16" fmla="*/ 14909 w 25018"/>
                        <a:gd name="connsiteY16" fmla="*/ 10491 h 28611"/>
                        <a:gd name="connsiteX17" fmla="*/ 10550 w 25018"/>
                        <a:gd name="connsiteY17" fmla="*/ 17031 h 28611"/>
                        <a:gd name="connsiteX18" fmla="*/ 11776 w 25018"/>
                        <a:gd name="connsiteY18" fmla="*/ 18121 h 28611"/>
                        <a:gd name="connsiteX19" fmla="*/ 24991 w 25018"/>
                        <a:gd name="connsiteY19" fmla="*/ 3543 h 28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5018" h="28611">
                          <a:moveTo>
                            <a:pt x="24991" y="3679"/>
                          </a:moveTo>
                          <a:cubicBezTo>
                            <a:pt x="19679" y="6131"/>
                            <a:pt x="27035" y="409"/>
                            <a:pt x="24448" y="0"/>
                          </a:cubicBezTo>
                          <a:lnTo>
                            <a:pt x="22404" y="2453"/>
                          </a:lnTo>
                          <a:lnTo>
                            <a:pt x="22404" y="1907"/>
                          </a:lnTo>
                          <a:cubicBezTo>
                            <a:pt x="22404" y="1907"/>
                            <a:pt x="19543" y="4496"/>
                            <a:pt x="19543" y="4496"/>
                          </a:cubicBezTo>
                          <a:cubicBezTo>
                            <a:pt x="20769" y="4632"/>
                            <a:pt x="21178" y="4360"/>
                            <a:pt x="21722" y="5177"/>
                          </a:cubicBezTo>
                          <a:cubicBezTo>
                            <a:pt x="17772" y="8175"/>
                            <a:pt x="19816" y="5314"/>
                            <a:pt x="16273" y="6949"/>
                          </a:cubicBezTo>
                          <a:cubicBezTo>
                            <a:pt x="15046" y="8311"/>
                            <a:pt x="13684" y="9537"/>
                            <a:pt x="12458" y="10900"/>
                          </a:cubicBezTo>
                          <a:lnTo>
                            <a:pt x="12458" y="10355"/>
                          </a:lnTo>
                          <a:cubicBezTo>
                            <a:pt x="12458" y="10355"/>
                            <a:pt x="12185" y="10900"/>
                            <a:pt x="12185" y="11172"/>
                          </a:cubicBezTo>
                          <a:cubicBezTo>
                            <a:pt x="7961" y="15805"/>
                            <a:pt x="4283" y="20164"/>
                            <a:pt x="332" y="26296"/>
                          </a:cubicBezTo>
                          <a:cubicBezTo>
                            <a:pt x="-1167" y="30110"/>
                            <a:pt x="2920" y="25342"/>
                            <a:pt x="2512" y="28612"/>
                          </a:cubicBezTo>
                          <a:cubicBezTo>
                            <a:pt x="4964" y="24524"/>
                            <a:pt x="9461" y="21254"/>
                            <a:pt x="8233" y="19619"/>
                          </a:cubicBezTo>
                          <a:cubicBezTo>
                            <a:pt x="8233" y="19892"/>
                            <a:pt x="8643" y="20437"/>
                            <a:pt x="9325" y="20028"/>
                          </a:cubicBezTo>
                          <a:lnTo>
                            <a:pt x="9597" y="17303"/>
                          </a:lnTo>
                          <a:lnTo>
                            <a:pt x="7826" y="18529"/>
                          </a:lnTo>
                          <a:cubicBezTo>
                            <a:pt x="8097" y="15805"/>
                            <a:pt x="13275" y="10627"/>
                            <a:pt x="14909" y="10491"/>
                          </a:cubicBezTo>
                          <a:cubicBezTo>
                            <a:pt x="12458" y="13761"/>
                            <a:pt x="15182" y="13625"/>
                            <a:pt x="10550" y="17031"/>
                          </a:cubicBezTo>
                          <a:cubicBezTo>
                            <a:pt x="11096" y="17031"/>
                            <a:pt x="12322" y="17031"/>
                            <a:pt x="11776" y="18121"/>
                          </a:cubicBezTo>
                          <a:cubicBezTo>
                            <a:pt x="15864" y="12807"/>
                            <a:pt x="20632" y="9265"/>
                            <a:pt x="24991" y="3543"/>
                          </a:cubicBezTo>
                          <a:close/>
                        </a:path>
                      </a:pathLst>
                    </a:custGeom>
                    <a:solidFill>
                      <a:srgbClr val="333333"/>
                    </a:solidFill>
                    <a:ln w="0" cap="flat">
                      <a:noFill/>
                      <a:prstDash val="solid"/>
                      <a:miter/>
                    </a:ln>
                  </p:spPr>
                  <p:txBody>
                    <a:bodyPr rtlCol="0" anchor="ctr"/>
                    <a:lstStyle/>
                    <a:p>
                      <a:endParaRPr lang="en-US"/>
                    </a:p>
                  </p:txBody>
                </p:sp>
                <p:sp>
                  <p:nvSpPr>
                    <p:cNvPr id="3861" name="Freeform: Shape 3860">
                      <a:extLst>
                        <a:ext uri="{FF2B5EF4-FFF2-40B4-BE49-F238E27FC236}">
                          <a16:creationId xmlns:a16="http://schemas.microsoft.com/office/drawing/2014/main" id="{FB8DDC1F-0ACE-E6A0-73CC-5AFD58BABF09}"/>
                        </a:ext>
                      </a:extLst>
                    </p:cNvPr>
                    <p:cNvSpPr/>
                    <p:nvPr/>
                  </p:nvSpPr>
                  <p:spPr>
                    <a:xfrm>
                      <a:off x="20731088" y="1939867"/>
                      <a:ext cx="136" cy="13624"/>
                    </a:xfrm>
                    <a:custGeom>
                      <a:avLst/>
                      <a:gdLst>
                        <a:gd name="connsiteX0" fmla="*/ 136 w 136"/>
                        <a:gd name="connsiteY0" fmla="*/ 0 h 13624"/>
                        <a:gd name="connsiteX1" fmla="*/ 0 w 136"/>
                        <a:gd name="connsiteY1" fmla="*/ 0 h 13624"/>
                        <a:gd name="connsiteX2" fmla="*/ 136 w 136"/>
                        <a:gd name="connsiteY2" fmla="*/ 0 h 13624"/>
                      </a:gdLst>
                      <a:ahLst/>
                      <a:cxnLst>
                        <a:cxn ang="0">
                          <a:pos x="connsiteX0" y="connsiteY0"/>
                        </a:cxn>
                        <a:cxn ang="0">
                          <a:pos x="connsiteX1" y="connsiteY1"/>
                        </a:cxn>
                        <a:cxn ang="0">
                          <a:pos x="connsiteX2" y="connsiteY2"/>
                        </a:cxn>
                      </a:cxnLst>
                      <a:rect l="l" t="t" r="r" b="b"/>
                      <a:pathLst>
                        <a:path w="136" h="13624">
                          <a:moveTo>
                            <a:pt x="136" y="0"/>
                          </a:moveTo>
                          <a:lnTo>
                            <a:pt x="0" y="0"/>
                          </a:lnTo>
                          <a:cubicBezTo>
                            <a:pt x="0" y="0"/>
                            <a:pt x="0" y="0"/>
                            <a:pt x="136" y="0"/>
                          </a:cubicBezTo>
                          <a:close/>
                        </a:path>
                      </a:pathLst>
                    </a:custGeom>
                    <a:solidFill>
                      <a:srgbClr val="333333"/>
                    </a:solidFill>
                    <a:ln w="0" cap="flat">
                      <a:noFill/>
                      <a:prstDash val="solid"/>
                      <a:miter/>
                    </a:ln>
                  </p:spPr>
                  <p:txBody>
                    <a:bodyPr rtlCol="0" anchor="ctr"/>
                    <a:lstStyle/>
                    <a:p>
                      <a:endParaRPr lang="en-US"/>
                    </a:p>
                  </p:txBody>
                </p:sp>
                <p:sp>
                  <p:nvSpPr>
                    <p:cNvPr id="3862" name="Freeform: Shape 3861">
                      <a:extLst>
                        <a:ext uri="{FF2B5EF4-FFF2-40B4-BE49-F238E27FC236}">
                          <a16:creationId xmlns:a16="http://schemas.microsoft.com/office/drawing/2014/main" id="{287638D2-E4CA-32B8-7485-868D7D1FF432}"/>
                        </a:ext>
                      </a:extLst>
                    </p:cNvPr>
                    <p:cNvSpPr/>
                    <p:nvPr/>
                  </p:nvSpPr>
                  <p:spPr>
                    <a:xfrm>
                      <a:off x="20729861" y="1934145"/>
                      <a:ext cx="2044" cy="5585"/>
                    </a:xfrm>
                    <a:custGeom>
                      <a:avLst/>
                      <a:gdLst>
                        <a:gd name="connsiteX0" fmla="*/ 2044 w 2044"/>
                        <a:gd name="connsiteY0" fmla="*/ 3542 h 5585"/>
                        <a:gd name="connsiteX1" fmla="*/ 818 w 2044"/>
                        <a:gd name="connsiteY1" fmla="*/ 0 h 5585"/>
                        <a:gd name="connsiteX2" fmla="*/ 0 w 2044"/>
                        <a:gd name="connsiteY2" fmla="*/ 5041 h 5585"/>
                        <a:gd name="connsiteX3" fmla="*/ 1227 w 2044"/>
                        <a:gd name="connsiteY3" fmla="*/ 5586 h 5585"/>
                        <a:gd name="connsiteX4" fmla="*/ 1227 w 2044"/>
                        <a:gd name="connsiteY4" fmla="*/ 2588 h 5585"/>
                        <a:gd name="connsiteX5" fmla="*/ 1908 w 2044"/>
                        <a:gd name="connsiteY5" fmla="*/ 3542 h 5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4" h="5585">
                          <a:moveTo>
                            <a:pt x="2044" y="3542"/>
                          </a:moveTo>
                          <a:lnTo>
                            <a:pt x="818" y="0"/>
                          </a:lnTo>
                          <a:lnTo>
                            <a:pt x="0" y="5041"/>
                          </a:lnTo>
                          <a:lnTo>
                            <a:pt x="1227" y="5586"/>
                          </a:lnTo>
                          <a:cubicBezTo>
                            <a:pt x="1227" y="5586"/>
                            <a:pt x="682" y="3270"/>
                            <a:pt x="1227" y="2588"/>
                          </a:cubicBezTo>
                          <a:lnTo>
                            <a:pt x="1908" y="3542"/>
                          </a:lnTo>
                          <a:close/>
                        </a:path>
                      </a:pathLst>
                    </a:custGeom>
                    <a:solidFill>
                      <a:srgbClr val="333333"/>
                    </a:solidFill>
                    <a:ln w="0" cap="flat">
                      <a:noFill/>
                      <a:prstDash val="solid"/>
                      <a:miter/>
                    </a:ln>
                  </p:spPr>
                  <p:txBody>
                    <a:bodyPr rtlCol="0" anchor="ctr"/>
                    <a:lstStyle/>
                    <a:p>
                      <a:endParaRPr lang="en-US"/>
                    </a:p>
                  </p:txBody>
                </p:sp>
                <p:sp>
                  <p:nvSpPr>
                    <p:cNvPr id="3863" name="Freeform: Shape 3862">
                      <a:extLst>
                        <a:ext uri="{FF2B5EF4-FFF2-40B4-BE49-F238E27FC236}">
                          <a16:creationId xmlns:a16="http://schemas.microsoft.com/office/drawing/2014/main" id="{AB162DF2-9164-F9DF-01B1-A765B61B4FE8}"/>
                        </a:ext>
                      </a:extLst>
                    </p:cNvPr>
                    <p:cNvSpPr/>
                    <p:nvPr/>
                  </p:nvSpPr>
                  <p:spPr>
                    <a:xfrm>
                      <a:off x="20730534" y="1930057"/>
                      <a:ext cx="2869" cy="4636"/>
                    </a:xfrm>
                    <a:custGeom>
                      <a:avLst/>
                      <a:gdLst>
                        <a:gd name="connsiteX0" fmla="*/ 9 w 2869"/>
                        <a:gd name="connsiteY0" fmla="*/ 0 h 4636"/>
                        <a:gd name="connsiteX1" fmla="*/ 2462 w 2869"/>
                        <a:gd name="connsiteY1" fmla="*/ 1771 h 4636"/>
                        <a:gd name="connsiteX2" fmla="*/ 1644 w 2869"/>
                        <a:gd name="connsiteY2" fmla="*/ 4632 h 4636"/>
                        <a:gd name="connsiteX3" fmla="*/ 2869 w 2869"/>
                        <a:gd name="connsiteY3" fmla="*/ 1090 h 4636"/>
                        <a:gd name="connsiteX4" fmla="*/ 9 w 2869"/>
                        <a:gd name="connsiteY4" fmla="*/ 0 h 46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69" h="4636">
                          <a:moveTo>
                            <a:pt x="9" y="0"/>
                          </a:moveTo>
                          <a:cubicBezTo>
                            <a:pt x="-128" y="2725"/>
                            <a:pt x="1371" y="2997"/>
                            <a:pt x="2462" y="1771"/>
                          </a:cubicBezTo>
                          <a:cubicBezTo>
                            <a:pt x="2462" y="4360"/>
                            <a:pt x="554" y="2589"/>
                            <a:pt x="1644" y="4632"/>
                          </a:cubicBezTo>
                          <a:cubicBezTo>
                            <a:pt x="2733" y="4768"/>
                            <a:pt x="2869" y="1771"/>
                            <a:pt x="2869" y="1090"/>
                          </a:cubicBezTo>
                          <a:lnTo>
                            <a:pt x="9" y="0"/>
                          </a:lnTo>
                          <a:close/>
                        </a:path>
                      </a:pathLst>
                    </a:custGeom>
                    <a:solidFill>
                      <a:srgbClr val="333333"/>
                    </a:solidFill>
                    <a:ln w="0" cap="flat">
                      <a:noFill/>
                      <a:prstDash val="solid"/>
                      <a:miter/>
                    </a:ln>
                  </p:spPr>
                  <p:txBody>
                    <a:bodyPr rtlCol="0" anchor="ctr"/>
                    <a:lstStyle/>
                    <a:p>
                      <a:endParaRPr lang="en-US"/>
                    </a:p>
                  </p:txBody>
                </p:sp>
                <p:sp>
                  <p:nvSpPr>
                    <p:cNvPr id="3864" name="Freeform: Shape 3863">
                      <a:extLst>
                        <a:ext uri="{FF2B5EF4-FFF2-40B4-BE49-F238E27FC236}">
                          <a16:creationId xmlns:a16="http://schemas.microsoft.com/office/drawing/2014/main" id="{1B730C40-C2CC-25EE-EC02-9A171F841A9A}"/>
                        </a:ext>
                      </a:extLst>
                    </p:cNvPr>
                    <p:cNvSpPr/>
                    <p:nvPr/>
                  </p:nvSpPr>
                  <p:spPr>
                    <a:xfrm>
                      <a:off x="20738717" y="1910165"/>
                      <a:ext cx="1227" cy="1771"/>
                    </a:xfrm>
                    <a:custGeom>
                      <a:avLst/>
                      <a:gdLst>
                        <a:gd name="connsiteX0" fmla="*/ 0 w 1227"/>
                        <a:gd name="connsiteY0" fmla="*/ 681 h 1771"/>
                        <a:gd name="connsiteX1" fmla="*/ 136 w 1227"/>
                        <a:gd name="connsiteY1" fmla="*/ 1771 h 1771"/>
                        <a:gd name="connsiteX2" fmla="*/ 1227 w 1227"/>
                        <a:gd name="connsiteY2" fmla="*/ 0 h 1771"/>
                        <a:gd name="connsiteX3" fmla="*/ 0 w 1227"/>
                        <a:gd name="connsiteY3" fmla="*/ 681 h 1771"/>
                      </a:gdLst>
                      <a:ahLst/>
                      <a:cxnLst>
                        <a:cxn ang="0">
                          <a:pos x="connsiteX0" y="connsiteY0"/>
                        </a:cxn>
                        <a:cxn ang="0">
                          <a:pos x="connsiteX1" y="connsiteY1"/>
                        </a:cxn>
                        <a:cxn ang="0">
                          <a:pos x="connsiteX2" y="connsiteY2"/>
                        </a:cxn>
                        <a:cxn ang="0">
                          <a:pos x="connsiteX3" y="connsiteY3"/>
                        </a:cxn>
                      </a:cxnLst>
                      <a:rect l="l" t="t" r="r" b="b"/>
                      <a:pathLst>
                        <a:path w="1227" h="1771">
                          <a:moveTo>
                            <a:pt x="0" y="681"/>
                          </a:moveTo>
                          <a:lnTo>
                            <a:pt x="136" y="1771"/>
                          </a:lnTo>
                          <a:lnTo>
                            <a:pt x="1227" y="0"/>
                          </a:lnTo>
                          <a:lnTo>
                            <a:pt x="0" y="681"/>
                          </a:lnTo>
                          <a:close/>
                        </a:path>
                      </a:pathLst>
                    </a:custGeom>
                    <a:solidFill>
                      <a:srgbClr val="333333"/>
                    </a:solidFill>
                    <a:ln w="0" cap="flat">
                      <a:noFill/>
                      <a:prstDash val="solid"/>
                      <a:miter/>
                    </a:ln>
                  </p:spPr>
                  <p:txBody>
                    <a:bodyPr rtlCol="0" anchor="ctr"/>
                    <a:lstStyle/>
                    <a:p>
                      <a:endParaRPr lang="en-US"/>
                    </a:p>
                  </p:txBody>
                </p:sp>
                <p:sp>
                  <p:nvSpPr>
                    <p:cNvPr id="3865" name="Freeform: Shape 3864">
                      <a:extLst>
                        <a:ext uri="{FF2B5EF4-FFF2-40B4-BE49-F238E27FC236}">
                          <a16:creationId xmlns:a16="http://schemas.microsoft.com/office/drawing/2014/main" id="{1EE0B088-338E-1483-802C-DDDB01A71A39}"/>
                        </a:ext>
                      </a:extLst>
                    </p:cNvPr>
                    <p:cNvSpPr/>
                    <p:nvPr/>
                  </p:nvSpPr>
                  <p:spPr>
                    <a:xfrm>
                      <a:off x="20737764" y="1911937"/>
                      <a:ext cx="1362" cy="1831"/>
                    </a:xfrm>
                    <a:custGeom>
                      <a:avLst/>
                      <a:gdLst>
                        <a:gd name="connsiteX0" fmla="*/ 1089 w 1362"/>
                        <a:gd name="connsiteY0" fmla="*/ 0 h 1831"/>
                        <a:gd name="connsiteX1" fmla="*/ 0 w 1362"/>
                        <a:gd name="connsiteY1" fmla="*/ 1771 h 1831"/>
                        <a:gd name="connsiteX2" fmla="*/ 1362 w 1362"/>
                        <a:gd name="connsiteY2" fmla="*/ 1771 h 1831"/>
                        <a:gd name="connsiteX3" fmla="*/ 953 w 1362"/>
                        <a:gd name="connsiteY3" fmla="*/ 0 h 1831"/>
                      </a:gdLst>
                      <a:ahLst/>
                      <a:cxnLst>
                        <a:cxn ang="0">
                          <a:pos x="connsiteX0" y="connsiteY0"/>
                        </a:cxn>
                        <a:cxn ang="0">
                          <a:pos x="connsiteX1" y="connsiteY1"/>
                        </a:cxn>
                        <a:cxn ang="0">
                          <a:pos x="connsiteX2" y="connsiteY2"/>
                        </a:cxn>
                        <a:cxn ang="0">
                          <a:pos x="connsiteX3" y="connsiteY3"/>
                        </a:cxn>
                      </a:cxnLst>
                      <a:rect l="l" t="t" r="r" b="b"/>
                      <a:pathLst>
                        <a:path w="1362" h="1831">
                          <a:moveTo>
                            <a:pt x="1089" y="0"/>
                          </a:moveTo>
                          <a:lnTo>
                            <a:pt x="0" y="1771"/>
                          </a:lnTo>
                          <a:cubicBezTo>
                            <a:pt x="0" y="1771"/>
                            <a:pt x="953" y="1907"/>
                            <a:pt x="1362" y="1771"/>
                          </a:cubicBezTo>
                          <a:lnTo>
                            <a:pt x="953" y="0"/>
                          </a:lnTo>
                          <a:close/>
                        </a:path>
                      </a:pathLst>
                    </a:custGeom>
                    <a:solidFill>
                      <a:srgbClr val="333333"/>
                    </a:solidFill>
                    <a:ln w="0" cap="flat">
                      <a:noFill/>
                      <a:prstDash val="solid"/>
                      <a:miter/>
                    </a:ln>
                  </p:spPr>
                  <p:txBody>
                    <a:bodyPr rtlCol="0" anchor="ctr"/>
                    <a:lstStyle/>
                    <a:p>
                      <a:endParaRPr lang="en-US"/>
                    </a:p>
                  </p:txBody>
                </p:sp>
                <p:sp>
                  <p:nvSpPr>
                    <p:cNvPr id="3866" name="Freeform: Shape 3865">
                      <a:extLst>
                        <a:ext uri="{FF2B5EF4-FFF2-40B4-BE49-F238E27FC236}">
                          <a16:creationId xmlns:a16="http://schemas.microsoft.com/office/drawing/2014/main" id="{20D7D30F-B0B4-7AB5-B2B4-9F4B1B3E58FA}"/>
                        </a:ext>
                      </a:extLst>
                    </p:cNvPr>
                    <p:cNvSpPr/>
                    <p:nvPr/>
                  </p:nvSpPr>
                  <p:spPr>
                    <a:xfrm>
                      <a:off x="20734222" y="1918204"/>
                      <a:ext cx="1225" cy="2588"/>
                    </a:xfrm>
                    <a:custGeom>
                      <a:avLst/>
                      <a:gdLst>
                        <a:gd name="connsiteX0" fmla="*/ 1226 w 1225"/>
                        <a:gd name="connsiteY0" fmla="*/ 0 h 2588"/>
                        <a:gd name="connsiteX1" fmla="*/ 0 w 1225"/>
                        <a:gd name="connsiteY1" fmla="*/ 2589 h 2588"/>
                        <a:gd name="connsiteX2" fmla="*/ 1226 w 1225"/>
                        <a:gd name="connsiteY2" fmla="*/ 0 h 2588"/>
                      </a:gdLst>
                      <a:ahLst/>
                      <a:cxnLst>
                        <a:cxn ang="0">
                          <a:pos x="connsiteX0" y="connsiteY0"/>
                        </a:cxn>
                        <a:cxn ang="0">
                          <a:pos x="connsiteX1" y="connsiteY1"/>
                        </a:cxn>
                        <a:cxn ang="0">
                          <a:pos x="connsiteX2" y="connsiteY2"/>
                        </a:cxn>
                      </a:cxnLst>
                      <a:rect l="l" t="t" r="r" b="b"/>
                      <a:pathLst>
                        <a:path w="1225" h="2588">
                          <a:moveTo>
                            <a:pt x="1226" y="0"/>
                          </a:moveTo>
                          <a:cubicBezTo>
                            <a:pt x="817" y="681"/>
                            <a:pt x="409" y="1499"/>
                            <a:pt x="0" y="2589"/>
                          </a:cubicBezTo>
                          <a:lnTo>
                            <a:pt x="1226" y="0"/>
                          </a:lnTo>
                          <a:close/>
                        </a:path>
                      </a:pathLst>
                    </a:custGeom>
                    <a:solidFill>
                      <a:srgbClr val="333333"/>
                    </a:solidFill>
                    <a:ln w="0" cap="flat">
                      <a:noFill/>
                      <a:prstDash val="solid"/>
                      <a:miter/>
                    </a:ln>
                  </p:spPr>
                  <p:txBody>
                    <a:bodyPr rtlCol="0" anchor="ctr"/>
                    <a:lstStyle/>
                    <a:p>
                      <a:endParaRPr lang="en-US"/>
                    </a:p>
                  </p:txBody>
                </p:sp>
                <p:sp>
                  <p:nvSpPr>
                    <p:cNvPr id="3867" name="Freeform: Shape 3866">
                      <a:extLst>
                        <a:ext uri="{FF2B5EF4-FFF2-40B4-BE49-F238E27FC236}">
                          <a16:creationId xmlns:a16="http://schemas.microsoft.com/office/drawing/2014/main" id="{EC9B68F5-5026-288F-B01A-6C0EAB20D820}"/>
                        </a:ext>
                      </a:extLst>
                    </p:cNvPr>
                    <p:cNvSpPr/>
                    <p:nvPr/>
                  </p:nvSpPr>
                  <p:spPr>
                    <a:xfrm>
                      <a:off x="20735447" y="1916296"/>
                      <a:ext cx="1091" cy="1907"/>
                    </a:xfrm>
                    <a:custGeom>
                      <a:avLst/>
                      <a:gdLst>
                        <a:gd name="connsiteX0" fmla="*/ 1091 w 1091"/>
                        <a:gd name="connsiteY0" fmla="*/ 0 h 1907"/>
                        <a:gd name="connsiteX1" fmla="*/ 955 w 1091"/>
                        <a:gd name="connsiteY1" fmla="*/ 0 h 1907"/>
                        <a:gd name="connsiteX2" fmla="*/ 0 w 1091"/>
                        <a:gd name="connsiteY2" fmla="*/ 1907 h 1907"/>
                        <a:gd name="connsiteX3" fmla="*/ 1091 w 1091"/>
                        <a:gd name="connsiteY3" fmla="*/ 0 h 1907"/>
                      </a:gdLst>
                      <a:ahLst/>
                      <a:cxnLst>
                        <a:cxn ang="0">
                          <a:pos x="connsiteX0" y="connsiteY0"/>
                        </a:cxn>
                        <a:cxn ang="0">
                          <a:pos x="connsiteX1" y="connsiteY1"/>
                        </a:cxn>
                        <a:cxn ang="0">
                          <a:pos x="connsiteX2" y="connsiteY2"/>
                        </a:cxn>
                        <a:cxn ang="0">
                          <a:pos x="connsiteX3" y="connsiteY3"/>
                        </a:cxn>
                      </a:cxnLst>
                      <a:rect l="l" t="t" r="r" b="b"/>
                      <a:pathLst>
                        <a:path w="1091" h="1907">
                          <a:moveTo>
                            <a:pt x="1091" y="0"/>
                          </a:moveTo>
                          <a:lnTo>
                            <a:pt x="955" y="0"/>
                          </a:lnTo>
                          <a:lnTo>
                            <a:pt x="0" y="1907"/>
                          </a:lnTo>
                          <a:lnTo>
                            <a:pt x="1091" y="0"/>
                          </a:lnTo>
                          <a:close/>
                        </a:path>
                      </a:pathLst>
                    </a:custGeom>
                    <a:solidFill>
                      <a:srgbClr val="333333"/>
                    </a:solidFill>
                    <a:ln w="0" cap="flat">
                      <a:noFill/>
                      <a:prstDash val="solid"/>
                      <a:miter/>
                    </a:ln>
                  </p:spPr>
                  <p:txBody>
                    <a:bodyPr rtlCol="0" anchor="ctr"/>
                    <a:lstStyle/>
                    <a:p>
                      <a:endParaRPr lang="en-US"/>
                    </a:p>
                  </p:txBody>
                </p:sp>
                <p:sp>
                  <p:nvSpPr>
                    <p:cNvPr id="3868" name="Freeform: Shape 3867">
                      <a:extLst>
                        <a:ext uri="{FF2B5EF4-FFF2-40B4-BE49-F238E27FC236}">
                          <a16:creationId xmlns:a16="http://schemas.microsoft.com/office/drawing/2014/main" id="{1B330DF3-019A-CD94-0026-B720F353F50C}"/>
                        </a:ext>
                      </a:extLst>
                    </p:cNvPr>
                    <p:cNvSpPr/>
                    <p:nvPr/>
                  </p:nvSpPr>
                  <p:spPr>
                    <a:xfrm>
                      <a:off x="20734631" y="1913512"/>
                      <a:ext cx="3269" cy="2511"/>
                    </a:xfrm>
                    <a:custGeom>
                      <a:avLst/>
                      <a:gdLst>
                        <a:gd name="connsiteX0" fmla="*/ 3270 w 3269"/>
                        <a:gd name="connsiteY0" fmla="*/ 59 h 2511"/>
                        <a:gd name="connsiteX1" fmla="*/ 0 w 3269"/>
                        <a:gd name="connsiteY1" fmla="*/ 2512 h 2511"/>
                        <a:gd name="connsiteX2" fmla="*/ 1771 w 3269"/>
                        <a:gd name="connsiteY2" fmla="*/ 2512 h 2511"/>
                        <a:gd name="connsiteX3" fmla="*/ 3270 w 3269"/>
                        <a:gd name="connsiteY3" fmla="*/ 59 h 2511"/>
                      </a:gdLst>
                      <a:ahLst/>
                      <a:cxnLst>
                        <a:cxn ang="0">
                          <a:pos x="connsiteX0" y="connsiteY0"/>
                        </a:cxn>
                        <a:cxn ang="0">
                          <a:pos x="connsiteX1" y="connsiteY1"/>
                        </a:cxn>
                        <a:cxn ang="0">
                          <a:pos x="connsiteX2" y="connsiteY2"/>
                        </a:cxn>
                        <a:cxn ang="0">
                          <a:pos x="connsiteX3" y="connsiteY3"/>
                        </a:cxn>
                      </a:cxnLst>
                      <a:rect l="l" t="t" r="r" b="b"/>
                      <a:pathLst>
                        <a:path w="3269" h="2511">
                          <a:moveTo>
                            <a:pt x="3270" y="59"/>
                          </a:moveTo>
                          <a:cubicBezTo>
                            <a:pt x="2179" y="-77"/>
                            <a:pt x="817" y="-213"/>
                            <a:pt x="0" y="2512"/>
                          </a:cubicBezTo>
                          <a:lnTo>
                            <a:pt x="1771" y="2512"/>
                          </a:lnTo>
                          <a:cubicBezTo>
                            <a:pt x="2179" y="1831"/>
                            <a:pt x="2724" y="877"/>
                            <a:pt x="3270" y="59"/>
                          </a:cubicBezTo>
                          <a:close/>
                        </a:path>
                      </a:pathLst>
                    </a:custGeom>
                    <a:solidFill>
                      <a:srgbClr val="333333"/>
                    </a:solidFill>
                    <a:ln w="0" cap="flat">
                      <a:noFill/>
                      <a:prstDash val="solid"/>
                      <a:miter/>
                    </a:ln>
                  </p:spPr>
                  <p:txBody>
                    <a:bodyPr rtlCol="0" anchor="ctr"/>
                    <a:lstStyle/>
                    <a:p>
                      <a:endParaRPr lang="en-US"/>
                    </a:p>
                  </p:txBody>
                </p:sp>
                <p:sp>
                  <p:nvSpPr>
                    <p:cNvPr id="3869" name="Freeform: Shape 3868">
                      <a:extLst>
                        <a:ext uri="{FF2B5EF4-FFF2-40B4-BE49-F238E27FC236}">
                          <a16:creationId xmlns:a16="http://schemas.microsoft.com/office/drawing/2014/main" id="{6AA059E2-1C90-C68F-6AFC-7B6376EC3ABC}"/>
                        </a:ext>
                      </a:extLst>
                    </p:cNvPr>
                    <p:cNvSpPr/>
                    <p:nvPr/>
                  </p:nvSpPr>
                  <p:spPr>
                    <a:xfrm>
                      <a:off x="20804389" y="1889728"/>
                      <a:ext cx="1362" cy="1089"/>
                    </a:xfrm>
                    <a:custGeom>
                      <a:avLst/>
                      <a:gdLst>
                        <a:gd name="connsiteX0" fmla="*/ 1226 w 1362"/>
                        <a:gd name="connsiteY0" fmla="*/ 0 h 1089"/>
                        <a:gd name="connsiteX1" fmla="*/ 0 w 1362"/>
                        <a:gd name="connsiteY1" fmla="*/ 1090 h 1089"/>
                        <a:gd name="connsiteX2" fmla="*/ 136 w 1362"/>
                        <a:gd name="connsiteY2" fmla="*/ 1090 h 1089"/>
                        <a:gd name="connsiteX3" fmla="*/ 1362 w 1362"/>
                        <a:gd name="connsiteY3" fmla="*/ 136 h 1089"/>
                        <a:gd name="connsiteX4" fmla="*/ 1226 w 1362"/>
                        <a:gd name="connsiteY4" fmla="*/ 136 h 10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2" h="1089">
                          <a:moveTo>
                            <a:pt x="1226" y="0"/>
                          </a:moveTo>
                          <a:lnTo>
                            <a:pt x="0" y="1090"/>
                          </a:lnTo>
                          <a:lnTo>
                            <a:pt x="136" y="1090"/>
                          </a:lnTo>
                          <a:cubicBezTo>
                            <a:pt x="136" y="1090"/>
                            <a:pt x="953" y="409"/>
                            <a:pt x="1362" y="136"/>
                          </a:cubicBezTo>
                          <a:lnTo>
                            <a:pt x="1226" y="136"/>
                          </a:lnTo>
                          <a:close/>
                        </a:path>
                      </a:pathLst>
                    </a:custGeom>
                    <a:solidFill>
                      <a:srgbClr val="333333"/>
                    </a:solidFill>
                    <a:ln w="0" cap="flat">
                      <a:noFill/>
                      <a:prstDash val="solid"/>
                      <a:miter/>
                    </a:ln>
                  </p:spPr>
                  <p:txBody>
                    <a:bodyPr rtlCol="0" anchor="ctr"/>
                    <a:lstStyle/>
                    <a:p>
                      <a:endParaRPr lang="en-US"/>
                    </a:p>
                  </p:txBody>
                </p:sp>
                <p:sp>
                  <p:nvSpPr>
                    <p:cNvPr id="3870" name="Freeform: Shape 3869">
                      <a:extLst>
                        <a:ext uri="{FF2B5EF4-FFF2-40B4-BE49-F238E27FC236}">
                          <a16:creationId xmlns:a16="http://schemas.microsoft.com/office/drawing/2014/main" id="{DBF09992-61D8-25D9-159C-61FBC615C61E}"/>
                        </a:ext>
                      </a:extLst>
                    </p:cNvPr>
                    <p:cNvSpPr/>
                    <p:nvPr/>
                  </p:nvSpPr>
                  <p:spPr>
                    <a:xfrm>
                      <a:off x="20796758" y="1891908"/>
                      <a:ext cx="545" cy="953"/>
                    </a:xfrm>
                    <a:custGeom>
                      <a:avLst/>
                      <a:gdLst>
                        <a:gd name="connsiteX0" fmla="*/ 546 w 545"/>
                        <a:gd name="connsiteY0" fmla="*/ 0 h 953"/>
                        <a:gd name="connsiteX1" fmla="*/ 0 w 545"/>
                        <a:gd name="connsiteY1" fmla="*/ 954 h 953"/>
                        <a:gd name="connsiteX2" fmla="*/ 546 w 545"/>
                        <a:gd name="connsiteY2" fmla="*/ 0 h 953"/>
                      </a:gdLst>
                      <a:ahLst/>
                      <a:cxnLst>
                        <a:cxn ang="0">
                          <a:pos x="connsiteX0" y="connsiteY0"/>
                        </a:cxn>
                        <a:cxn ang="0">
                          <a:pos x="connsiteX1" y="connsiteY1"/>
                        </a:cxn>
                        <a:cxn ang="0">
                          <a:pos x="connsiteX2" y="connsiteY2"/>
                        </a:cxn>
                      </a:cxnLst>
                      <a:rect l="l" t="t" r="r" b="b"/>
                      <a:pathLst>
                        <a:path w="545" h="953">
                          <a:moveTo>
                            <a:pt x="546" y="0"/>
                          </a:moveTo>
                          <a:cubicBezTo>
                            <a:pt x="546" y="0"/>
                            <a:pt x="136" y="681"/>
                            <a:pt x="0" y="954"/>
                          </a:cubicBezTo>
                          <a:cubicBezTo>
                            <a:pt x="273" y="681"/>
                            <a:pt x="546" y="409"/>
                            <a:pt x="546" y="0"/>
                          </a:cubicBezTo>
                          <a:close/>
                        </a:path>
                      </a:pathLst>
                    </a:custGeom>
                    <a:solidFill>
                      <a:srgbClr val="333333"/>
                    </a:solidFill>
                    <a:ln w="0" cap="flat">
                      <a:noFill/>
                      <a:prstDash val="solid"/>
                      <a:miter/>
                    </a:ln>
                  </p:spPr>
                  <p:txBody>
                    <a:bodyPr rtlCol="0" anchor="ctr"/>
                    <a:lstStyle/>
                    <a:p>
                      <a:endParaRPr lang="en-US"/>
                    </a:p>
                  </p:txBody>
                </p:sp>
                <p:sp>
                  <p:nvSpPr>
                    <p:cNvPr id="3871" name="Freeform: Shape 3870">
                      <a:extLst>
                        <a:ext uri="{FF2B5EF4-FFF2-40B4-BE49-F238E27FC236}">
                          <a16:creationId xmlns:a16="http://schemas.microsoft.com/office/drawing/2014/main" id="{EF504C1E-13F8-B7C9-4228-1D89463643CC}"/>
                        </a:ext>
                      </a:extLst>
                    </p:cNvPr>
                    <p:cNvSpPr/>
                    <p:nvPr/>
                  </p:nvSpPr>
                  <p:spPr>
                    <a:xfrm>
                      <a:off x="20789106" y="1892726"/>
                      <a:ext cx="7515" cy="11338"/>
                    </a:xfrm>
                    <a:custGeom>
                      <a:avLst/>
                      <a:gdLst>
                        <a:gd name="connsiteX0" fmla="*/ 6154 w 7515"/>
                        <a:gd name="connsiteY0" fmla="*/ 8584 h 11338"/>
                        <a:gd name="connsiteX1" fmla="*/ 4519 w 7515"/>
                        <a:gd name="connsiteY1" fmla="*/ 7357 h 11338"/>
                        <a:gd name="connsiteX2" fmla="*/ 5881 w 7515"/>
                        <a:gd name="connsiteY2" fmla="*/ 4360 h 11338"/>
                        <a:gd name="connsiteX3" fmla="*/ 6154 w 7515"/>
                        <a:gd name="connsiteY3" fmla="*/ 5995 h 11338"/>
                        <a:gd name="connsiteX4" fmla="*/ 6154 w 7515"/>
                        <a:gd name="connsiteY4" fmla="*/ 3951 h 11338"/>
                        <a:gd name="connsiteX5" fmla="*/ 7516 w 7515"/>
                        <a:gd name="connsiteY5" fmla="*/ 0 h 11338"/>
                        <a:gd name="connsiteX6" fmla="*/ 23 w 7515"/>
                        <a:gd name="connsiteY6" fmla="*/ 5586 h 11338"/>
                        <a:gd name="connsiteX7" fmla="*/ 3293 w 7515"/>
                        <a:gd name="connsiteY7" fmla="*/ 11308 h 11338"/>
                        <a:gd name="connsiteX8" fmla="*/ 6154 w 7515"/>
                        <a:gd name="connsiteY8" fmla="*/ 8584 h 11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515" h="11338">
                          <a:moveTo>
                            <a:pt x="6154" y="8584"/>
                          </a:moveTo>
                          <a:cubicBezTo>
                            <a:pt x="4110" y="8584"/>
                            <a:pt x="7379" y="6131"/>
                            <a:pt x="4519" y="7357"/>
                          </a:cubicBezTo>
                          <a:cubicBezTo>
                            <a:pt x="3701" y="6676"/>
                            <a:pt x="4382" y="4769"/>
                            <a:pt x="5881" y="4360"/>
                          </a:cubicBezTo>
                          <a:cubicBezTo>
                            <a:pt x="6290" y="5314"/>
                            <a:pt x="4928" y="5722"/>
                            <a:pt x="6154" y="5995"/>
                          </a:cubicBezTo>
                          <a:cubicBezTo>
                            <a:pt x="6426" y="4496"/>
                            <a:pt x="7107" y="5041"/>
                            <a:pt x="6154" y="3951"/>
                          </a:cubicBezTo>
                          <a:cubicBezTo>
                            <a:pt x="7243" y="2453"/>
                            <a:pt x="6972" y="1363"/>
                            <a:pt x="7516" y="0"/>
                          </a:cubicBezTo>
                          <a:cubicBezTo>
                            <a:pt x="6017" y="1499"/>
                            <a:pt x="1249" y="2453"/>
                            <a:pt x="23" y="5586"/>
                          </a:cubicBezTo>
                          <a:cubicBezTo>
                            <a:pt x="-249" y="7902"/>
                            <a:pt x="1931" y="9265"/>
                            <a:pt x="3293" y="11308"/>
                          </a:cubicBezTo>
                          <a:cubicBezTo>
                            <a:pt x="3837" y="11581"/>
                            <a:pt x="6836" y="9946"/>
                            <a:pt x="6154" y="8584"/>
                          </a:cubicBezTo>
                          <a:close/>
                        </a:path>
                      </a:pathLst>
                    </a:custGeom>
                    <a:solidFill>
                      <a:srgbClr val="333333"/>
                    </a:solidFill>
                    <a:ln w="0" cap="flat">
                      <a:noFill/>
                      <a:prstDash val="solid"/>
                      <a:miter/>
                    </a:ln>
                  </p:spPr>
                  <p:txBody>
                    <a:bodyPr rtlCol="0" anchor="ctr"/>
                    <a:lstStyle/>
                    <a:p>
                      <a:endParaRPr lang="en-US"/>
                    </a:p>
                  </p:txBody>
                </p:sp>
                <p:sp>
                  <p:nvSpPr>
                    <p:cNvPr id="3872" name="Freeform: Shape 3871">
                      <a:extLst>
                        <a:ext uri="{FF2B5EF4-FFF2-40B4-BE49-F238E27FC236}">
                          <a16:creationId xmlns:a16="http://schemas.microsoft.com/office/drawing/2014/main" id="{143AF317-A78F-FEE4-B921-D195E706700D}"/>
                        </a:ext>
                      </a:extLst>
                    </p:cNvPr>
                    <p:cNvSpPr/>
                    <p:nvPr/>
                  </p:nvSpPr>
                  <p:spPr>
                    <a:xfrm>
                      <a:off x="20798666" y="1901242"/>
                      <a:ext cx="1089" cy="1020"/>
                    </a:xfrm>
                    <a:custGeom>
                      <a:avLst/>
                      <a:gdLst>
                        <a:gd name="connsiteX0" fmla="*/ 0 w 1089"/>
                        <a:gd name="connsiteY0" fmla="*/ 1021 h 1020"/>
                        <a:gd name="connsiteX1" fmla="*/ 1089 w 1089"/>
                        <a:gd name="connsiteY1" fmla="*/ 203 h 1020"/>
                        <a:gd name="connsiteX2" fmla="*/ 0 w 1089"/>
                        <a:gd name="connsiteY2" fmla="*/ 1021 h 1020"/>
                      </a:gdLst>
                      <a:ahLst/>
                      <a:cxnLst>
                        <a:cxn ang="0">
                          <a:pos x="connsiteX0" y="connsiteY0"/>
                        </a:cxn>
                        <a:cxn ang="0">
                          <a:pos x="connsiteX1" y="connsiteY1"/>
                        </a:cxn>
                        <a:cxn ang="0">
                          <a:pos x="connsiteX2" y="connsiteY2"/>
                        </a:cxn>
                      </a:cxnLst>
                      <a:rect l="l" t="t" r="r" b="b"/>
                      <a:pathLst>
                        <a:path w="1089" h="1020">
                          <a:moveTo>
                            <a:pt x="0" y="1021"/>
                          </a:moveTo>
                          <a:cubicBezTo>
                            <a:pt x="682" y="748"/>
                            <a:pt x="818" y="612"/>
                            <a:pt x="1089" y="203"/>
                          </a:cubicBezTo>
                          <a:cubicBezTo>
                            <a:pt x="546" y="-478"/>
                            <a:pt x="409" y="748"/>
                            <a:pt x="0" y="1021"/>
                          </a:cubicBezTo>
                          <a:close/>
                        </a:path>
                      </a:pathLst>
                    </a:custGeom>
                    <a:solidFill>
                      <a:srgbClr val="333333"/>
                    </a:solidFill>
                    <a:ln w="0" cap="flat">
                      <a:noFill/>
                      <a:prstDash val="solid"/>
                      <a:miter/>
                    </a:ln>
                  </p:spPr>
                  <p:txBody>
                    <a:bodyPr rtlCol="0" anchor="ctr"/>
                    <a:lstStyle/>
                    <a:p>
                      <a:endParaRPr lang="en-US"/>
                    </a:p>
                  </p:txBody>
                </p:sp>
                <p:sp>
                  <p:nvSpPr>
                    <p:cNvPr id="3873" name="Freeform: Shape 3872">
                      <a:extLst>
                        <a:ext uri="{FF2B5EF4-FFF2-40B4-BE49-F238E27FC236}">
                          <a16:creationId xmlns:a16="http://schemas.microsoft.com/office/drawing/2014/main" id="{299E17AF-61A3-0008-FE0B-EC12C075D78F}"/>
                        </a:ext>
                      </a:extLst>
                    </p:cNvPr>
                    <p:cNvSpPr/>
                    <p:nvPr/>
                  </p:nvSpPr>
                  <p:spPr>
                    <a:xfrm>
                      <a:off x="20771418" y="1898993"/>
                      <a:ext cx="1906" cy="2179"/>
                    </a:xfrm>
                    <a:custGeom>
                      <a:avLst/>
                      <a:gdLst>
                        <a:gd name="connsiteX0" fmla="*/ 408 w 1906"/>
                        <a:gd name="connsiteY0" fmla="*/ 136 h 2179"/>
                        <a:gd name="connsiteX1" fmla="*/ 271 w 1906"/>
                        <a:gd name="connsiteY1" fmla="*/ 2180 h 2179"/>
                        <a:gd name="connsiteX2" fmla="*/ 1906 w 1906"/>
                        <a:gd name="connsiteY2" fmla="*/ 0 h 2179"/>
                        <a:gd name="connsiteX3" fmla="*/ 408 w 1906"/>
                        <a:gd name="connsiteY3" fmla="*/ 0 h 2179"/>
                      </a:gdLst>
                      <a:ahLst/>
                      <a:cxnLst>
                        <a:cxn ang="0">
                          <a:pos x="connsiteX0" y="connsiteY0"/>
                        </a:cxn>
                        <a:cxn ang="0">
                          <a:pos x="connsiteX1" y="connsiteY1"/>
                        </a:cxn>
                        <a:cxn ang="0">
                          <a:pos x="connsiteX2" y="connsiteY2"/>
                        </a:cxn>
                        <a:cxn ang="0">
                          <a:pos x="connsiteX3" y="connsiteY3"/>
                        </a:cxn>
                      </a:cxnLst>
                      <a:rect l="l" t="t" r="r" b="b"/>
                      <a:pathLst>
                        <a:path w="1906" h="2179">
                          <a:moveTo>
                            <a:pt x="408" y="136"/>
                          </a:moveTo>
                          <a:cubicBezTo>
                            <a:pt x="408" y="136"/>
                            <a:pt x="-411" y="2044"/>
                            <a:pt x="271" y="2180"/>
                          </a:cubicBezTo>
                          <a:lnTo>
                            <a:pt x="1906" y="0"/>
                          </a:lnTo>
                          <a:cubicBezTo>
                            <a:pt x="1906" y="0"/>
                            <a:pt x="952" y="272"/>
                            <a:pt x="408" y="0"/>
                          </a:cubicBezTo>
                          <a:close/>
                        </a:path>
                      </a:pathLst>
                    </a:custGeom>
                    <a:solidFill>
                      <a:srgbClr val="333333"/>
                    </a:solidFill>
                    <a:ln w="0" cap="flat">
                      <a:noFill/>
                      <a:prstDash val="solid"/>
                      <a:miter/>
                    </a:ln>
                  </p:spPr>
                  <p:txBody>
                    <a:bodyPr rtlCol="0" anchor="ctr"/>
                    <a:lstStyle/>
                    <a:p>
                      <a:endParaRPr lang="en-US"/>
                    </a:p>
                  </p:txBody>
                </p:sp>
                <p:sp>
                  <p:nvSpPr>
                    <p:cNvPr id="3874" name="Freeform: Shape 3873">
                      <a:extLst>
                        <a:ext uri="{FF2B5EF4-FFF2-40B4-BE49-F238E27FC236}">
                          <a16:creationId xmlns:a16="http://schemas.microsoft.com/office/drawing/2014/main" id="{F5372537-1B78-6A57-46CF-7907F334805C}"/>
                        </a:ext>
                      </a:extLst>
                    </p:cNvPr>
                    <p:cNvSpPr/>
                    <p:nvPr/>
                  </p:nvSpPr>
                  <p:spPr>
                    <a:xfrm>
                      <a:off x="20773324" y="1898176"/>
                      <a:ext cx="681" cy="953"/>
                    </a:xfrm>
                    <a:custGeom>
                      <a:avLst/>
                      <a:gdLst>
                        <a:gd name="connsiteX0" fmla="*/ 682 w 681"/>
                        <a:gd name="connsiteY0" fmla="*/ 0 h 953"/>
                        <a:gd name="connsiteX1" fmla="*/ 0 w 681"/>
                        <a:gd name="connsiteY1" fmla="*/ 954 h 953"/>
                        <a:gd name="connsiteX2" fmla="*/ 682 w 681"/>
                        <a:gd name="connsiteY2" fmla="*/ 0 h 953"/>
                      </a:gdLst>
                      <a:ahLst/>
                      <a:cxnLst>
                        <a:cxn ang="0">
                          <a:pos x="connsiteX0" y="connsiteY0"/>
                        </a:cxn>
                        <a:cxn ang="0">
                          <a:pos x="connsiteX1" y="connsiteY1"/>
                        </a:cxn>
                        <a:cxn ang="0">
                          <a:pos x="connsiteX2" y="connsiteY2"/>
                        </a:cxn>
                      </a:cxnLst>
                      <a:rect l="l" t="t" r="r" b="b"/>
                      <a:pathLst>
                        <a:path w="681" h="953">
                          <a:moveTo>
                            <a:pt x="682" y="0"/>
                          </a:moveTo>
                          <a:lnTo>
                            <a:pt x="0" y="954"/>
                          </a:lnTo>
                          <a:cubicBezTo>
                            <a:pt x="0" y="954"/>
                            <a:pt x="409" y="545"/>
                            <a:pt x="682" y="0"/>
                          </a:cubicBezTo>
                          <a:close/>
                        </a:path>
                      </a:pathLst>
                    </a:custGeom>
                    <a:solidFill>
                      <a:srgbClr val="333333"/>
                    </a:solidFill>
                    <a:ln w="0" cap="flat">
                      <a:noFill/>
                      <a:prstDash val="solid"/>
                      <a:miter/>
                    </a:ln>
                  </p:spPr>
                  <p:txBody>
                    <a:bodyPr rtlCol="0" anchor="ctr"/>
                    <a:lstStyle/>
                    <a:p>
                      <a:endParaRPr lang="en-US"/>
                    </a:p>
                  </p:txBody>
                </p:sp>
                <p:sp>
                  <p:nvSpPr>
                    <p:cNvPr id="3875" name="Freeform: Shape 3874">
                      <a:extLst>
                        <a:ext uri="{FF2B5EF4-FFF2-40B4-BE49-F238E27FC236}">
                          <a16:creationId xmlns:a16="http://schemas.microsoft.com/office/drawing/2014/main" id="{4463A678-B4AC-5A87-73E6-30204368F724}"/>
                        </a:ext>
                      </a:extLst>
                    </p:cNvPr>
                    <p:cNvSpPr/>
                    <p:nvPr/>
                  </p:nvSpPr>
                  <p:spPr>
                    <a:xfrm>
                      <a:off x="20771553" y="1899129"/>
                      <a:ext cx="272" cy="13624"/>
                    </a:xfrm>
                    <a:custGeom>
                      <a:avLst/>
                      <a:gdLst>
                        <a:gd name="connsiteX0" fmla="*/ 0 w 272"/>
                        <a:gd name="connsiteY0" fmla="*/ 0 h 13624"/>
                        <a:gd name="connsiteX1" fmla="*/ 273 w 272"/>
                        <a:gd name="connsiteY1" fmla="*/ 0 h 13624"/>
                        <a:gd name="connsiteX2" fmla="*/ 0 w 272"/>
                        <a:gd name="connsiteY2" fmla="*/ 0 h 13624"/>
                      </a:gdLst>
                      <a:ahLst/>
                      <a:cxnLst>
                        <a:cxn ang="0">
                          <a:pos x="connsiteX0" y="connsiteY0"/>
                        </a:cxn>
                        <a:cxn ang="0">
                          <a:pos x="connsiteX1" y="connsiteY1"/>
                        </a:cxn>
                        <a:cxn ang="0">
                          <a:pos x="connsiteX2" y="connsiteY2"/>
                        </a:cxn>
                      </a:cxnLst>
                      <a:rect l="l" t="t" r="r" b="b"/>
                      <a:pathLst>
                        <a:path w="272" h="13624">
                          <a:moveTo>
                            <a:pt x="0" y="0"/>
                          </a:moveTo>
                          <a:lnTo>
                            <a:pt x="273" y="0"/>
                          </a:lnTo>
                          <a:cubicBezTo>
                            <a:pt x="273" y="0"/>
                            <a:pt x="273" y="0"/>
                            <a:pt x="0" y="0"/>
                          </a:cubicBezTo>
                          <a:close/>
                        </a:path>
                      </a:pathLst>
                    </a:custGeom>
                    <a:solidFill>
                      <a:srgbClr val="333333"/>
                    </a:solidFill>
                    <a:ln w="0" cap="flat">
                      <a:noFill/>
                      <a:prstDash val="solid"/>
                      <a:miter/>
                    </a:ln>
                  </p:spPr>
                  <p:txBody>
                    <a:bodyPr rtlCol="0" anchor="ctr"/>
                    <a:lstStyle/>
                    <a:p>
                      <a:endParaRPr lang="en-US"/>
                    </a:p>
                  </p:txBody>
                </p:sp>
                <p:sp>
                  <p:nvSpPr>
                    <p:cNvPr id="3876" name="Freeform: Shape 3875">
                      <a:extLst>
                        <a:ext uri="{FF2B5EF4-FFF2-40B4-BE49-F238E27FC236}">
                          <a16:creationId xmlns:a16="http://schemas.microsoft.com/office/drawing/2014/main" id="{B5105DA4-7504-3825-8F86-683409468B91}"/>
                        </a:ext>
                      </a:extLst>
                    </p:cNvPr>
                    <p:cNvSpPr/>
                    <p:nvPr/>
                  </p:nvSpPr>
                  <p:spPr>
                    <a:xfrm>
                      <a:off x="20731496" y="1925561"/>
                      <a:ext cx="681" cy="2043"/>
                    </a:xfrm>
                    <a:custGeom>
                      <a:avLst/>
                      <a:gdLst>
                        <a:gd name="connsiteX0" fmla="*/ 682 w 681"/>
                        <a:gd name="connsiteY0" fmla="*/ 0 h 2043"/>
                        <a:gd name="connsiteX1" fmla="*/ 0 w 681"/>
                        <a:gd name="connsiteY1" fmla="*/ 2044 h 2043"/>
                        <a:gd name="connsiteX2" fmla="*/ 682 w 681"/>
                        <a:gd name="connsiteY2" fmla="*/ 0 h 2043"/>
                      </a:gdLst>
                      <a:ahLst/>
                      <a:cxnLst>
                        <a:cxn ang="0">
                          <a:pos x="connsiteX0" y="connsiteY0"/>
                        </a:cxn>
                        <a:cxn ang="0">
                          <a:pos x="connsiteX1" y="connsiteY1"/>
                        </a:cxn>
                        <a:cxn ang="0">
                          <a:pos x="connsiteX2" y="connsiteY2"/>
                        </a:cxn>
                      </a:cxnLst>
                      <a:rect l="l" t="t" r="r" b="b"/>
                      <a:pathLst>
                        <a:path w="681" h="2043">
                          <a:moveTo>
                            <a:pt x="682" y="0"/>
                          </a:moveTo>
                          <a:cubicBezTo>
                            <a:pt x="682" y="0"/>
                            <a:pt x="0" y="1226"/>
                            <a:pt x="0" y="2044"/>
                          </a:cubicBezTo>
                          <a:cubicBezTo>
                            <a:pt x="273" y="1499"/>
                            <a:pt x="682" y="817"/>
                            <a:pt x="682" y="0"/>
                          </a:cubicBezTo>
                          <a:close/>
                        </a:path>
                      </a:pathLst>
                    </a:custGeom>
                    <a:solidFill>
                      <a:srgbClr val="333333"/>
                    </a:solidFill>
                    <a:ln w="0" cap="flat">
                      <a:noFill/>
                      <a:prstDash val="solid"/>
                      <a:miter/>
                    </a:ln>
                  </p:spPr>
                  <p:txBody>
                    <a:bodyPr rtlCol="0" anchor="ctr"/>
                    <a:lstStyle/>
                    <a:p>
                      <a:endParaRPr lang="en-US"/>
                    </a:p>
                  </p:txBody>
                </p:sp>
                <p:sp>
                  <p:nvSpPr>
                    <p:cNvPr id="3877" name="Freeform: Shape 3876">
                      <a:extLst>
                        <a:ext uri="{FF2B5EF4-FFF2-40B4-BE49-F238E27FC236}">
                          <a16:creationId xmlns:a16="http://schemas.microsoft.com/office/drawing/2014/main" id="{CA9EB298-BF09-77EA-5085-96ABC8184373}"/>
                        </a:ext>
                      </a:extLst>
                    </p:cNvPr>
                    <p:cNvSpPr/>
                    <p:nvPr/>
                  </p:nvSpPr>
                  <p:spPr>
                    <a:xfrm>
                      <a:off x="20728090" y="1975972"/>
                      <a:ext cx="545" cy="1089"/>
                    </a:xfrm>
                    <a:custGeom>
                      <a:avLst/>
                      <a:gdLst>
                        <a:gd name="connsiteX0" fmla="*/ 546 w 545"/>
                        <a:gd name="connsiteY0" fmla="*/ 0 h 1089"/>
                        <a:gd name="connsiteX1" fmla="*/ 0 w 545"/>
                        <a:gd name="connsiteY1" fmla="*/ 1090 h 1089"/>
                        <a:gd name="connsiteX2" fmla="*/ 546 w 545"/>
                        <a:gd name="connsiteY2" fmla="*/ 0 h 1089"/>
                      </a:gdLst>
                      <a:ahLst/>
                      <a:cxnLst>
                        <a:cxn ang="0">
                          <a:pos x="connsiteX0" y="connsiteY0"/>
                        </a:cxn>
                        <a:cxn ang="0">
                          <a:pos x="connsiteX1" y="connsiteY1"/>
                        </a:cxn>
                        <a:cxn ang="0">
                          <a:pos x="connsiteX2" y="connsiteY2"/>
                        </a:cxn>
                      </a:cxnLst>
                      <a:rect l="l" t="t" r="r" b="b"/>
                      <a:pathLst>
                        <a:path w="545" h="1089">
                          <a:moveTo>
                            <a:pt x="546" y="0"/>
                          </a:moveTo>
                          <a:lnTo>
                            <a:pt x="0" y="1090"/>
                          </a:lnTo>
                          <a:cubicBezTo>
                            <a:pt x="0" y="1090"/>
                            <a:pt x="409" y="409"/>
                            <a:pt x="546" y="0"/>
                          </a:cubicBezTo>
                          <a:close/>
                        </a:path>
                      </a:pathLst>
                    </a:custGeom>
                    <a:solidFill>
                      <a:srgbClr val="333333"/>
                    </a:solidFill>
                    <a:ln w="0" cap="flat">
                      <a:noFill/>
                      <a:prstDash val="solid"/>
                      <a:miter/>
                    </a:ln>
                  </p:spPr>
                  <p:txBody>
                    <a:bodyPr rtlCol="0" anchor="ctr"/>
                    <a:lstStyle/>
                    <a:p>
                      <a:endParaRPr lang="en-US"/>
                    </a:p>
                  </p:txBody>
                </p:sp>
                <p:sp>
                  <p:nvSpPr>
                    <p:cNvPr id="3878" name="Freeform: Shape 3877">
                      <a:extLst>
                        <a:ext uri="{FF2B5EF4-FFF2-40B4-BE49-F238E27FC236}">
                          <a16:creationId xmlns:a16="http://schemas.microsoft.com/office/drawing/2014/main" id="{9A739B12-92E3-6259-2712-A07437CF944D}"/>
                        </a:ext>
                      </a:extLst>
                    </p:cNvPr>
                    <p:cNvSpPr/>
                    <p:nvPr/>
                  </p:nvSpPr>
                  <p:spPr>
                    <a:xfrm>
                      <a:off x="20747983" y="1992049"/>
                      <a:ext cx="409" cy="136"/>
                    </a:xfrm>
                    <a:custGeom>
                      <a:avLst/>
                      <a:gdLst>
                        <a:gd name="connsiteX0" fmla="*/ 0 w 409"/>
                        <a:gd name="connsiteY0" fmla="*/ 0 h 136"/>
                        <a:gd name="connsiteX1" fmla="*/ 409 w 409"/>
                        <a:gd name="connsiteY1" fmla="*/ 136 h 136"/>
                        <a:gd name="connsiteX2" fmla="*/ 0 w 409"/>
                        <a:gd name="connsiteY2" fmla="*/ 0 h 136"/>
                      </a:gdLst>
                      <a:ahLst/>
                      <a:cxnLst>
                        <a:cxn ang="0">
                          <a:pos x="connsiteX0" y="connsiteY0"/>
                        </a:cxn>
                        <a:cxn ang="0">
                          <a:pos x="connsiteX1" y="connsiteY1"/>
                        </a:cxn>
                        <a:cxn ang="0">
                          <a:pos x="connsiteX2" y="connsiteY2"/>
                        </a:cxn>
                      </a:cxnLst>
                      <a:rect l="l" t="t" r="r" b="b"/>
                      <a:pathLst>
                        <a:path w="409" h="136">
                          <a:moveTo>
                            <a:pt x="0" y="0"/>
                          </a:moveTo>
                          <a:cubicBezTo>
                            <a:pt x="0" y="0"/>
                            <a:pt x="273" y="0"/>
                            <a:pt x="409" y="136"/>
                          </a:cubicBezTo>
                          <a:cubicBezTo>
                            <a:pt x="409" y="136"/>
                            <a:pt x="136" y="0"/>
                            <a:pt x="0" y="0"/>
                          </a:cubicBezTo>
                          <a:close/>
                        </a:path>
                      </a:pathLst>
                    </a:custGeom>
                    <a:solidFill>
                      <a:srgbClr val="333333"/>
                    </a:solidFill>
                    <a:ln w="0" cap="flat">
                      <a:noFill/>
                      <a:prstDash val="solid"/>
                      <a:miter/>
                    </a:ln>
                  </p:spPr>
                  <p:txBody>
                    <a:bodyPr rtlCol="0" anchor="ctr"/>
                    <a:lstStyle/>
                    <a:p>
                      <a:endParaRPr lang="en-US"/>
                    </a:p>
                  </p:txBody>
                </p:sp>
                <p:sp>
                  <p:nvSpPr>
                    <p:cNvPr id="3879" name="Freeform: Shape 3878">
                      <a:extLst>
                        <a:ext uri="{FF2B5EF4-FFF2-40B4-BE49-F238E27FC236}">
                          <a16:creationId xmlns:a16="http://schemas.microsoft.com/office/drawing/2014/main" id="{75291242-78F0-CD1D-FBF4-F29FF6417FFD}"/>
                        </a:ext>
                      </a:extLst>
                    </p:cNvPr>
                    <p:cNvSpPr/>
                    <p:nvPr/>
                  </p:nvSpPr>
                  <p:spPr>
                    <a:xfrm>
                      <a:off x="20748255" y="1992321"/>
                      <a:ext cx="1225" cy="5041"/>
                    </a:xfrm>
                    <a:custGeom>
                      <a:avLst/>
                      <a:gdLst>
                        <a:gd name="connsiteX0" fmla="*/ 0 w 1225"/>
                        <a:gd name="connsiteY0" fmla="*/ 0 h 5041"/>
                        <a:gd name="connsiteX1" fmla="*/ 817 w 1225"/>
                        <a:gd name="connsiteY1" fmla="*/ 3679 h 5041"/>
                        <a:gd name="connsiteX2" fmla="*/ 544 w 1225"/>
                        <a:gd name="connsiteY2" fmla="*/ 3679 h 5041"/>
                        <a:gd name="connsiteX3" fmla="*/ 1226 w 1225"/>
                        <a:gd name="connsiteY3" fmla="*/ 5041 h 5041"/>
                        <a:gd name="connsiteX4" fmla="*/ 0 w 1225"/>
                        <a:gd name="connsiteY4" fmla="*/ 0 h 50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5" h="5041">
                          <a:moveTo>
                            <a:pt x="0" y="0"/>
                          </a:moveTo>
                          <a:cubicBezTo>
                            <a:pt x="0" y="0"/>
                            <a:pt x="0" y="2997"/>
                            <a:pt x="817" y="3679"/>
                          </a:cubicBezTo>
                          <a:lnTo>
                            <a:pt x="544" y="3679"/>
                          </a:lnTo>
                          <a:cubicBezTo>
                            <a:pt x="544" y="3679"/>
                            <a:pt x="1226" y="5041"/>
                            <a:pt x="1226" y="5041"/>
                          </a:cubicBezTo>
                          <a:cubicBezTo>
                            <a:pt x="1089" y="3679"/>
                            <a:pt x="953" y="681"/>
                            <a:pt x="0" y="0"/>
                          </a:cubicBezTo>
                          <a:close/>
                        </a:path>
                      </a:pathLst>
                    </a:custGeom>
                    <a:solidFill>
                      <a:srgbClr val="333333"/>
                    </a:solidFill>
                    <a:ln w="0" cap="flat">
                      <a:noFill/>
                      <a:prstDash val="solid"/>
                      <a:miter/>
                    </a:ln>
                  </p:spPr>
                  <p:txBody>
                    <a:bodyPr rtlCol="0" anchor="ctr"/>
                    <a:lstStyle/>
                    <a:p>
                      <a:endParaRPr lang="en-US"/>
                    </a:p>
                  </p:txBody>
                </p:sp>
              </p:grpSp>
              <p:grpSp>
                <p:nvGrpSpPr>
                  <p:cNvPr id="3880" name="Graphic 355">
                    <a:extLst>
                      <a:ext uri="{FF2B5EF4-FFF2-40B4-BE49-F238E27FC236}">
                        <a16:creationId xmlns:a16="http://schemas.microsoft.com/office/drawing/2014/main" id="{958864BD-88B6-FAAF-1298-4DC8A5918B1A}"/>
                      </a:ext>
                    </a:extLst>
                  </p:cNvPr>
                  <p:cNvGrpSpPr/>
                  <p:nvPr/>
                </p:nvGrpSpPr>
                <p:grpSpPr>
                  <a:xfrm>
                    <a:off x="20511460" y="1774873"/>
                    <a:ext cx="651117" cy="1069801"/>
                    <a:chOff x="20511460" y="1774873"/>
                    <a:chExt cx="651117" cy="1069801"/>
                  </a:xfrm>
                  <a:solidFill>
                    <a:srgbClr val="333333"/>
                  </a:solidFill>
                </p:grpSpPr>
                <p:sp>
                  <p:nvSpPr>
                    <p:cNvPr id="3881" name="Freeform: Shape 3880">
                      <a:extLst>
                        <a:ext uri="{FF2B5EF4-FFF2-40B4-BE49-F238E27FC236}">
                          <a16:creationId xmlns:a16="http://schemas.microsoft.com/office/drawing/2014/main" id="{E1C31B51-4348-8B0D-0EE5-3F03B7F57E66}"/>
                        </a:ext>
                      </a:extLst>
                    </p:cNvPr>
                    <p:cNvSpPr/>
                    <p:nvPr/>
                  </p:nvSpPr>
                  <p:spPr>
                    <a:xfrm>
                      <a:off x="21106308" y="2661016"/>
                      <a:ext cx="56269" cy="44007"/>
                    </a:xfrm>
                    <a:custGeom>
                      <a:avLst/>
                      <a:gdLst>
                        <a:gd name="connsiteX0" fmla="*/ 7085 w 56269"/>
                        <a:gd name="connsiteY0" fmla="*/ 5177 h 44007"/>
                        <a:gd name="connsiteX1" fmla="*/ 17303 w 56269"/>
                        <a:gd name="connsiteY1" fmla="*/ 12807 h 44007"/>
                        <a:gd name="connsiteX2" fmla="*/ 35289 w 56269"/>
                        <a:gd name="connsiteY2" fmla="*/ 21663 h 44007"/>
                        <a:gd name="connsiteX3" fmla="*/ 43736 w 56269"/>
                        <a:gd name="connsiteY3" fmla="*/ 27794 h 44007"/>
                        <a:gd name="connsiteX4" fmla="*/ 55044 w 56269"/>
                        <a:gd name="connsiteY4" fmla="*/ 33789 h 44007"/>
                        <a:gd name="connsiteX5" fmla="*/ 46733 w 56269"/>
                        <a:gd name="connsiteY5" fmla="*/ 35424 h 44007"/>
                        <a:gd name="connsiteX6" fmla="*/ 47686 w 56269"/>
                        <a:gd name="connsiteY6" fmla="*/ 34061 h 44007"/>
                        <a:gd name="connsiteX7" fmla="*/ 47686 w 56269"/>
                        <a:gd name="connsiteY7" fmla="*/ 42509 h 44007"/>
                        <a:gd name="connsiteX8" fmla="*/ 35562 w 56269"/>
                        <a:gd name="connsiteY8" fmla="*/ 29429 h 44007"/>
                        <a:gd name="connsiteX9" fmla="*/ 47142 w 56269"/>
                        <a:gd name="connsiteY9" fmla="*/ 43054 h 44007"/>
                        <a:gd name="connsiteX10" fmla="*/ 47142 w 56269"/>
                        <a:gd name="connsiteY10" fmla="*/ 33380 h 44007"/>
                        <a:gd name="connsiteX11" fmla="*/ 46051 w 56269"/>
                        <a:gd name="connsiteY11" fmla="*/ 34470 h 44007"/>
                        <a:gd name="connsiteX12" fmla="*/ 46733 w 56269"/>
                        <a:gd name="connsiteY12" fmla="*/ 33244 h 44007"/>
                        <a:gd name="connsiteX13" fmla="*/ 46733 w 56269"/>
                        <a:gd name="connsiteY13" fmla="*/ 43190 h 44007"/>
                        <a:gd name="connsiteX14" fmla="*/ 22754 w 56269"/>
                        <a:gd name="connsiteY14" fmla="*/ 17031 h 44007"/>
                        <a:gd name="connsiteX15" fmla="*/ 45780 w 56269"/>
                        <a:gd name="connsiteY15" fmla="*/ 43326 h 44007"/>
                        <a:gd name="connsiteX16" fmla="*/ 44280 w 56269"/>
                        <a:gd name="connsiteY16" fmla="*/ 42372 h 44007"/>
                        <a:gd name="connsiteX17" fmla="*/ 45915 w 56269"/>
                        <a:gd name="connsiteY17" fmla="*/ 44007 h 44007"/>
                        <a:gd name="connsiteX18" fmla="*/ 45915 w 56269"/>
                        <a:gd name="connsiteY18" fmla="*/ 32290 h 44007"/>
                        <a:gd name="connsiteX19" fmla="*/ 44825 w 56269"/>
                        <a:gd name="connsiteY19" fmla="*/ 33653 h 44007"/>
                        <a:gd name="connsiteX20" fmla="*/ 56270 w 56269"/>
                        <a:gd name="connsiteY20" fmla="*/ 31337 h 44007"/>
                        <a:gd name="connsiteX21" fmla="*/ 34880 w 56269"/>
                        <a:gd name="connsiteY21" fmla="*/ 18938 h 44007"/>
                        <a:gd name="connsiteX22" fmla="*/ 40874 w 56269"/>
                        <a:gd name="connsiteY22" fmla="*/ 21527 h 44007"/>
                        <a:gd name="connsiteX23" fmla="*/ 0 w 56269"/>
                        <a:gd name="connsiteY23" fmla="*/ 0 h 44007"/>
                        <a:gd name="connsiteX24" fmla="*/ 7221 w 56269"/>
                        <a:gd name="connsiteY24" fmla="*/ 4769 h 44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6269" h="44007">
                          <a:moveTo>
                            <a:pt x="7085" y="5177"/>
                          </a:moveTo>
                          <a:cubicBezTo>
                            <a:pt x="14306" y="9810"/>
                            <a:pt x="20300" y="14170"/>
                            <a:pt x="17303" y="12807"/>
                          </a:cubicBezTo>
                          <a:cubicBezTo>
                            <a:pt x="32699" y="20982"/>
                            <a:pt x="32427" y="22208"/>
                            <a:pt x="35289" y="21663"/>
                          </a:cubicBezTo>
                          <a:cubicBezTo>
                            <a:pt x="45371" y="26432"/>
                            <a:pt x="55044" y="33380"/>
                            <a:pt x="43736" y="27794"/>
                          </a:cubicBezTo>
                          <a:lnTo>
                            <a:pt x="55044" y="33789"/>
                          </a:lnTo>
                          <a:lnTo>
                            <a:pt x="46733" y="35424"/>
                          </a:lnTo>
                          <a:lnTo>
                            <a:pt x="47686" y="34061"/>
                          </a:lnTo>
                          <a:lnTo>
                            <a:pt x="47686" y="42509"/>
                          </a:lnTo>
                          <a:cubicBezTo>
                            <a:pt x="47686" y="42509"/>
                            <a:pt x="35562" y="29429"/>
                            <a:pt x="35562" y="29429"/>
                          </a:cubicBezTo>
                          <a:lnTo>
                            <a:pt x="47142" y="43054"/>
                          </a:lnTo>
                          <a:lnTo>
                            <a:pt x="47142" y="33380"/>
                          </a:lnTo>
                          <a:cubicBezTo>
                            <a:pt x="47142" y="33380"/>
                            <a:pt x="46051" y="34470"/>
                            <a:pt x="46051" y="34470"/>
                          </a:cubicBezTo>
                          <a:cubicBezTo>
                            <a:pt x="46051" y="34198"/>
                            <a:pt x="46324" y="33789"/>
                            <a:pt x="46733" y="33244"/>
                          </a:cubicBezTo>
                          <a:lnTo>
                            <a:pt x="46733" y="43190"/>
                          </a:lnTo>
                          <a:cubicBezTo>
                            <a:pt x="41556" y="38694"/>
                            <a:pt x="27795" y="20301"/>
                            <a:pt x="22754" y="17031"/>
                          </a:cubicBezTo>
                          <a:lnTo>
                            <a:pt x="45780" y="43326"/>
                          </a:lnTo>
                          <a:lnTo>
                            <a:pt x="44280" y="42372"/>
                          </a:lnTo>
                          <a:cubicBezTo>
                            <a:pt x="44280" y="42372"/>
                            <a:pt x="45371" y="43462"/>
                            <a:pt x="45915" y="44007"/>
                          </a:cubicBezTo>
                          <a:lnTo>
                            <a:pt x="45915" y="32290"/>
                          </a:lnTo>
                          <a:cubicBezTo>
                            <a:pt x="45915" y="32290"/>
                            <a:pt x="45098" y="33108"/>
                            <a:pt x="44825" y="33653"/>
                          </a:cubicBezTo>
                          <a:lnTo>
                            <a:pt x="56270" y="31337"/>
                          </a:lnTo>
                          <a:cubicBezTo>
                            <a:pt x="49186" y="27658"/>
                            <a:pt x="38831" y="21391"/>
                            <a:pt x="34880" y="18938"/>
                          </a:cubicBezTo>
                          <a:cubicBezTo>
                            <a:pt x="35696" y="19075"/>
                            <a:pt x="35425" y="18529"/>
                            <a:pt x="40874" y="21527"/>
                          </a:cubicBezTo>
                          <a:cubicBezTo>
                            <a:pt x="5177" y="-273"/>
                            <a:pt x="29566" y="18393"/>
                            <a:pt x="0" y="0"/>
                          </a:cubicBezTo>
                          <a:cubicBezTo>
                            <a:pt x="1908" y="1090"/>
                            <a:pt x="4088" y="2589"/>
                            <a:pt x="7221" y="4769"/>
                          </a:cubicBezTo>
                          <a:close/>
                        </a:path>
                      </a:pathLst>
                    </a:custGeom>
                    <a:solidFill>
                      <a:srgbClr val="333333"/>
                    </a:solidFill>
                    <a:ln w="0" cap="flat">
                      <a:noFill/>
                      <a:prstDash val="solid"/>
                      <a:miter/>
                    </a:ln>
                  </p:spPr>
                  <p:txBody>
                    <a:bodyPr rtlCol="0" anchor="ctr"/>
                    <a:lstStyle/>
                    <a:p>
                      <a:endParaRPr lang="en-US"/>
                    </a:p>
                  </p:txBody>
                </p:sp>
                <p:sp>
                  <p:nvSpPr>
                    <p:cNvPr id="3882" name="Freeform: Shape 3881">
                      <a:extLst>
                        <a:ext uri="{FF2B5EF4-FFF2-40B4-BE49-F238E27FC236}">
                          <a16:creationId xmlns:a16="http://schemas.microsoft.com/office/drawing/2014/main" id="{A2036231-481E-F8EC-C460-19825F790637}"/>
                        </a:ext>
                      </a:extLst>
                    </p:cNvPr>
                    <p:cNvSpPr/>
                    <p:nvPr/>
                  </p:nvSpPr>
                  <p:spPr>
                    <a:xfrm>
                      <a:off x="21033998" y="2610671"/>
                      <a:ext cx="79258" cy="50344"/>
                    </a:xfrm>
                    <a:custGeom>
                      <a:avLst/>
                      <a:gdLst>
                        <a:gd name="connsiteX0" fmla="*/ 51873 w 79258"/>
                        <a:gd name="connsiteY0" fmla="*/ 32497 h 50344"/>
                        <a:gd name="connsiteX1" fmla="*/ 38794 w 79258"/>
                        <a:gd name="connsiteY1" fmla="*/ 25684 h 50344"/>
                        <a:gd name="connsiteX2" fmla="*/ 19311 w 79258"/>
                        <a:gd name="connsiteY2" fmla="*/ 10697 h 50344"/>
                        <a:gd name="connsiteX3" fmla="*/ 13452 w 79258"/>
                        <a:gd name="connsiteY3" fmla="*/ 8517 h 50344"/>
                        <a:gd name="connsiteX4" fmla="*/ 22172 w 79258"/>
                        <a:gd name="connsiteY4" fmla="*/ 14921 h 50344"/>
                        <a:gd name="connsiteX5" fmla="*/ 644 w 79258"/>
                        <a:gd name="connsiteY5" fmla="*/ 1024 h 50344"/>
                        <a:gd name="connsiteX6" fmla="*/ 28712 w 79258"/>
                        <a:gd name="connsiteY6" fmla="*/ 20916 h 50344"/>
                        <a:gd name="connsiteX7" fmla="*/ 60049 w 79258"/>
                        <a:gd name="connsiteY7" fmla="*/ 44350 h 50344"/>
                        <a:gd name="connsiteX8" fmla="*/ 71357 w 79258"/>
                        <a:gd name="connsiteY8" fmla="*/ 50345 h 50344"/>
                        <a:gd name="connsiteX9" fmla="*/ 67541 w 79258"/>
                        <a:gd name="connsiteY9" fmla="*/ 47892 h 50344"/>
                        <a:gd name="connsiteX10" fmla="*/ 68223 w 79258"/>
                        <a:gd name="connsiteY10" fmla="*/ 45712 h 50344"/>
                        <a:gd name="connsiteX11" fmla="*/ 53917 w 79258"/>
                        <a:gd name="connsiteY11" fmla="*/ 36311 h 50344"/>
                        <a:gd name="connsiteX12" fmla="*/ 79258 w 79258"/>
                        <a:gd name="connsiteY12" fmla="*/ 50072 h 50344"/>
                        <a:gd name="connsiteX13" fmla="*/ 40156 w 79258"/>
                        <a:gd name="connsiteY13" fmla="*/ 21188 h 50344"/>
                        <a:gd name="connsiteX14" fmla="*/ 51873 w 79258"/>
                        <a:gd name="connsiteY14" fmla="*/ 32497 h 50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9258" h="50344">
                          <a:moveTo>
                            <a:pt x="51873" y="32497"/>
                          </a:moveTo>
                          <a:cubicBezTo>
                            <a:pt x="47514" y="30317"/>
                            <a:pt x="43154" y="28000"/>
                            <a:pt x="38794" y="25684"/>
                          </a:cubicBezTo>
                          <a:cubicBezTo>
                            <a:pt x="32254" y="20643"/>
                            <a:pt x="25715" y="15875"/>
                            <a:pt x="19311" y="10697"/>
                          </a:cubicBezTo>
                          <a:cubicBezTo>
                            <a:pt x="18630" y="11106"/>
                            <a:pt x="4187" y="615"/>
                            <a:pt x="13452" y="8517"/>
                          </a:cubicBezTo>
                          <a:cubicBezTo>
                            <a:pt x="15360" y="9880"/>
                            <a:pt x="19175" y="12605"/>
                            <a:pt x="22172" y="14921"/>
                          </a:cubicBezTo>
                          <a:cubicBezTo>
                            <a:pt x="19039" y="14512"/>
                            <a:pt x="-4124" y="-4562"/>
                            <a:pt x="644" y="1024"/>
                          </a:cubicBezTo>
                          <a:cubicBezTo>
                            <a:pt x="16313" y="12741"/>
                            <a:pt x="18357" y="14785"/>
                            <a:pt x="28712" y="20916"/>
                          </a:cubicBezTo>
                          <a:cubicBezTo>
                            <a:pt x="43018" y="31679"/>
                            <a:pt x="53508" y="39173"/>
                            <a:pt x="60049" y="44350"/>
                          </a:cubicBezTo>
                          <a:cubicBezTo>
                            <a:pt x="64544" y="47211"/>
                            <a:pt x="65634" y="46802"/>
                            <a:pt x="71357" y="50345"/>
                          </a:cubicBezTo>
                          <a:cubicBezTo>
                            <a:pt x="70131" y="49527"/>
                            <a:pt x="68903" y="48846"/>
                            <a:pt x="67541" y="47892"/>
                          </a:cubicBezTo>
                          <a:lnTo>
                            <a:pt x="68223" y="45712"/>
                          </a:lnTo>
                          <a:cubicBezTo>
                            <a:pt x="63319" y="43124"/>
                            <a:pt x="59094" y="39718"/>
                            <a:pt x="53917" y="36311"/>
                          </a:cubicBezTo>
                          <a:cubicBezTo>
                            <a:pt x="62228" y="41080"/>
                            <a:pt x="70675" y="45712"/>
                            <a:pt x="79258" y="50072"/>
                          </a:cubicBezTo>
                          <a:cubicBezTo>
                            <a:pt x="72582" y="43396"/>
                            <a:pt x="48603" y="28682"/>
                            <a:pt x="40156" y="21188"/>
                          </a:cubicBezTo>
                          <a:cubicBezTo>
                            <a:pt x="50374" y="30862"/>
                            <a:pt x="30483" y="15602"/>
                            <a:pt x="51873" y="32497"/>
                          </a:cubicBezTo>
                          <a:close/>
                        </a:path>
                      </a:pathLst>
                    </a:custGeom>
                    <a:solidFill>
                      <a:srgbClr val="333333"/>
                    </a:solidFill>
                    <a:ln w="0" cap="flat">
                      <a:noFill/>
                      <a:prstDash val="solid"/>
                      <a:miter/>
                    </a:ln>
                  </p:spPr>
                  <p:txBody>
                    <a:bodyPr rtlCol="0" anchor="ctr"/>
                    <a:lstStyle/>
                    <a:p>
                      <a:endParaRPr lang="en-US"/>
                    </a:p>
                  </p:txBody>
                </p:sp>
                <p:sp>
                  <p:nvSpPr>
                    <p:cNvPr id="3883" name="Freeform: Shape 3882">
                      <a:extLst>
                        <a:ext uri="{FF2B5EF4-FFF2-40B4-BE49-F238E27FC236}">
                          <a16:creationId xmlns:a16="http://schemas.microsoft.com/office/drawing/2014/main" id="{7A283EC8-2E0D-6F25-9462-B5603154B742}"/>
                        </a:ext>
                      </a:extLst>
                    </p:cNvPr>
                    <p:cNvSpPr/>
                    <p:nvPr/>
                  </p:nvSpPr>
                  <p:spPr>
                    <a:xfrm>
                      <a:off x="21105628" y="2661016"/>
                      <a:ext cx="543" cy="408"/>
                    </a:xfrm>
                    <a:custGeom>
                      <a:avLst/>
                      <a:gdLst>
                        <a:gd name="connsiteX0" fmla="*/ 0 w 543"/>
                        <a:gd name="connsiteY0" fmla="*/ 0 h 408"/>
                        <a:gd name="connsiteX1" fmla="*/ 544 w 543"/>
                        <a:gd name="connsiteY1" fmla="*/ 409 h 408"/>
                        <a:gd name="connsiteX2" fmla="*/ 0 w 543"/>
                        <a:gd name="connsiteY2" fmla="*/ 0 h 408"/>
                      </a:gdLst>
                      <a:ahLst/>
                      <a:cxnLst>
                        <a:cxn ang="0">
                          <a:pos x="connsiteX0" y="connsiteY0"/>
                        </a:cxn>
                        <a:cxn ang="0">
                          <a:pos x="connsiteX1" y="connsiteY1"/>
                        </a:cxn>
                        <a:cxn ang="0">
                          <a:pos x="connsiteX2" y="connsiteY2"/>
                        </a:cxn>
                      </a:cxnLst>
                      <a:rect l="l" t="t" r="r" b="b"/>
                      <a:pathLst>
                        <a:path w="543" h="408">
                          <a:moveTo>
                            <a:pt x="0" y="0"/>
                          </a:moveTo>
                          <a:cubicBezTo>
                            <a:pt x="0" y="0"/>
                            <a:pt x="409" y="273"/>
                            <a:pt x="544" y="409"/>
                          </a:cubicBezTo>
                          <a:cubicBezTo>
                            <a:pt x="409" y="409"/>
                            <a:pt x="136" y="136"/>
                            <a:pt x="0" y="0"/>
                          </a:cubicBezTo>
                          <a:close/>
                        </a:path>
                      </a:pathLst>
                    </a:custGeom>
                    <a:solidFill>
                      <a:srgbClr val="333333"/>
                    </a:solidFill>
                    <a:ln w="0" cap="flat">
                      <a:noFill/>
                      <a:prstDash val="solid"/>
                      <a:miter/>
                    </a:ln>
                  </p:spPr>
                  <p:txBody>
                    <a:bodyPr rtlCol="0" anchor="ctr"/>
                    <a:lstStyle/>
                    <a:p>
                      <a:endParaRPr lang="en-US"/>
                    </a:p>
                  </p:txBody>
                </p:sp>
                <p:sp>
                  <p:nvSpPr>
                    <p:cNvPr id="3884" name="Freeform: Shape 3883">
                      <a:extLst>
                        <a:ext uri="{FF2B5EF4-FFF2-40B4-BE49-F238E27FC236}">
                          <a16:creationId xmlns:a16="http://schemas.microsoft.com/office/drawing/2014/main" id="{89A866E8-DBF1-B49D-41D0-9B119FDC50D7}"/>
                        </a:ext>
                      </a:extLst>
                    </p:cNvPr>
                    <p:cNvSpPr/>
                    <p:nvPr/>
                  </p:nvSpPr>
                  <p:spPr>
                    <a:xfrm>
                      <a:off x="20645526" y="2025293"/>
                      <a:ext cx="27385" cy="67850"/>
                    </a:xfrm>
                    <a:custGeom>
                      <a:avLst/>
                      <a:gdLst>
                        <a:gd name="connsiteX0" fmla="*/ 22345 w 27385"/>
                        <a:gd name="connsiteY0" fmla="*/ 31745 h 67850"/>
                        <a:gd name="connsiteX1" fmla="*/ 20028 w 27385"/>
                        <a:gd name="connsiteY1" fmla="*/ 23026 h 67850"/>
                        <a:gd name="connsiteX2" fmla="*/ 23161 w 27385"/>
                        <a:gd name="connsiteY2" fmla="*/ 40329 h 67850"/>
                        <a:gd name="connsiteX3" fmla="*/ 25614 w 27385"/>
                        <a:gd name="connsiteY3" fmla="*/ 52455 h 67850"/>
                        <a:gd name="connsiteX4" fmla="*/ 20573 w 27385"/>
                        <a:gd name="connsiteY4" fmla="*/ 55180 h 67850"/>
                        <a:gd name="connsiteX5" fmla="*/ 14987 w 27385"/>
                        <a:gd name="connsiteY5" fmla="*/ 58450 h 67850"/>
                        <a:gd name="connsiteX6" fmla="*/ 0 w 27385"/>
                        <a:gd name="connsiteY6" fmla="*/ 67851 h 67850"/>
                        <a:gd name="connsiteX7" fmla="*/ 8447 w 27385"/>
                        <a:gd name="connsiteY7" fmla="*/ 64444 h 67850"/>
                        <a:gd name="connsiteX8" fmla="*/ 13488 w 27385"/>
                        <a:gd name="connsiteY8" fmla="*/ 61583 h 67850"/>
                        <a:gd name="connsiteX9" fmla="*/ 19484 w 27385"/>
                        <a:gd name="connsiteY9" fmla="*/ 58041 h 67850"/>
                        <a:gd name="connsiteX10" fmla="*/ 26840 w 27385"/>
                        <a:gd name="connsiteY10" fmla="*/ 53136 h 67850"/>
                        <a:gd name="connsiteX11" fmla="*/ 26567 w 27385"/>
                        <a:gd name="connsiteY11" fmla="*/ 52319 h 67850"/>
                        <a:gd name="connsiteX12" fmla="*/ 26840 w 27385"/>
                        <a:gd name="connsiteY12" fmla="*/ 53136 h 67850"/>
                        <a:gd name="connsiteX13" fmla="*/ 24932 w 27385"/>
                        <a:gd name="connsiteY13" fmla="*/ 54907 h 67850"/>
                        <a:gd name="connsiteX14" fmla="*/ 27386 w 27385"/>
                        <a:gd name="connsiteY14" fmla="*/ 53409 h 67850"/>
                        <a:gd name="connsiteX15" fmla="*/ 25614 w 27385"/>
                        <a:gd name="connsiteY15" fmla="*/ 42372 h 67850"/>
                        <a:gd name="connsiteX16" fmla="*/ 27386 w 27385"/>
                        <a:gd name="connsiteY16" fmla="*/ 44144 h 67850"/>
                        <a:gd name="connsiteX17" fmla="*/ 27113 w 27385"/>
                        <a:gd name="connsiteY17" fmla="*/ 43054 h 67850"/>
                        <a:gd name="connsiteX18" fmla="*/ 15532 w 27385"/>
                        <a:gd name="connsiteY18" fmla="*/ 0 h 67850"/>
                        <a:gd name="connsiteX19" fmla="*/ 22072 w 27385"/>
                        <a:gd name="connsiteY19" fmla="*/ 31882 h 67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7385" h="67850">
                          <a:moveTo>
                            <a:pt x="22345" y="31745"/>
                          </a:moveTo>
                          <a:cubicBezTo>
                            <a:pt x="21253" y="25614"/>
                            <a:pt x="20437" y="23843"/>
                            <a:pt x="20028" y="23026"/>
                          </a:cubicBezTo>
                          <a:lnTo>
                            <a:pt x="23161" y="40329"/>
                          </a:lnTo>
                          <a:lnTo>
                            <a:pt x="25614" y="52455"/>
                          </a:lnTo>
                          <a:lnTo>
                            <a:pt x="20573" y="55180"/>
                          </a:lnTo>
                          <a:lnTo>
                            <a:pt x="14987" y="58450"/>
                          </a:lnTo>
                          <a:cubicBezTo>
                            <a:pt x="9946" y="61447"/>
                            <a:pt x="4905" y="64581"/>
                            <a:pt x="0" y="67851"/>
                          </a:cubicBezTo>
                          <a:cubicBezTo>
                            <a:pt x="2180" y="67033"/>
                            <a:pt x="19891" y="56951"/>
                            <a:pt x="8447" y="64444"/>
                          </a:cubicBezTo>
                          <a:cubicBezTo>
                            <a:pt x="9673" y="63763"/>
                            <a:pt x="11444" y="62809"/>
                            <a:pt x="13488" y="61583"/>
                          </a:cubicBezTo>
                          <a:cubicBezTo>
                            <a:pt x="15259" y="60493"/>
                            <a:pt x="17440" y="59267"/>
                            <a:pt x="19484" y="58041"/>
                          </a:cubicBezTo>
                          <a:cubicBezTo>
                            <a:pt x="22890" y="55997"/>
                            <a:pt x="25887" y="54090"/>
                            <a:pt x="26840" y="53136"/>
                          </a:cubicBezTo>
                          <a:cubicBezTo>
                            <a:pt x="26840" y="52727"/>
                            <a:pt x="26567" y="52455"/>
                            <a:pt x="26567" y="52319"/>
                          </a:cubicBezTo>
                          <a:cubicBezTo>
                            <a:pt x="26567" y="52591"/>
                            <a:pt x="26840" y="52863"/>
                            <a:pt x="26840" y="53136"/>
                          </a:cubicBezTo>
                          <a:lnTo>
                            <a:pt x="24932" y="54907"/>
                          </a:lnTo>
                          <a:cubicBezTo>
                            <a:pt x="25751" y="54362"/>
                            <a:pt x="26567" y="53817"/>
                            <a:pt x="27386" y="53409"/>
                          </a:cubicBezTo>
                          <a:cubicBezTo>
                            <a:pt x="26023" y="48367"/>
                            <a:pt x="25614" y="44552"/>
                            <a:pt x="25614" y="42372"/>
                          </a:cubicBezTo>
                          <a:cubicBezTo>
                            <a:pt x="25614" y="39784"/>
                            <a:pt x="26296" y="40329"/>
                            <a:pt x="27386" y="44144"/>
                          </a:cubicBezTo>
                          <a:lnTo>
                            <a:pt x="27113" y="43054"/>
                          </a:lnTo>
                          <a:cubicBezTo>
                            <a:pt x="22890" y="29293"/>
                            <a:pt x="18938" y="14442"/>
                            <a:pt x="15532" y="0"/>
                          </a:cubicBezTo>
                          <a:cubicBezTo>
                            <a:pt x="17576" y="16350"/>
                            <a:pt x="18666" y="12398"/>
                            <a:pt x="22072" y="31882"/>
                          </a:cubicBezTo>
                          <a:close/>
                        </a:path>
                      </a:pathLst>
                    </a:custGeom>
                    <a:solidFill>
                      <a:srgbClr val="333333"/>
                    </a:solidFill>
                    <a:ln w="0" cap="flat">
                      <a:noFill/>
                      <a:prstDash val="solid"/>
                      <a:miter/>
                    </a:ln>
                  </p:spPr>
                  <p:txBody>
                    <a:bodyPr rtlCol="0" anchor="ctr"/>
                    <a:lstStyle/>
                    <a:p>
                      <a:endParaRPr lang="en-US"/>
                    </a:p>
                  </p:txBody>
                </p:sp>
                <p:sp>
                  <p:nvSpPr>
                    <p:cNvPr id="3885" name="Freeform: Shape 3884">
                      <a:extLst>
                        <a:ext uri="{FF2B5EF4-FFF2-40B4-BE49-F238E27FC236}">
                          <a16:creationId xmlns:a16="http://schemas.microsoft.com/office/drawing/2014/main" id="{19D3E2DC-0BA5-7C1B-06A1-A9D5B2F7D51C}"/>
                        </a:ext>
                      </a:extLst>
                    </p:cNvPr>
                    <p:cNvSpPr/>
                    <p:nvPr/>
                  </p:nvSpPr>
                  <p:spPr>
                    <a:xfrm>
                      <a:off x="21066120" y="2586009"/>
                      <a:ext cx="6399" cy="6884"/>
                    </a:xfrm>
                    <a:custGeom>
                      <a:avLst/>
                      <a:gdLst>
                        <a:gd name="connsiteX0" fmla="*/ 6400 w 6399"/>
                        <a:gd name="connsiteY0" fmla="*/ 6884 h 6884"/>
                        <a:gd name="connsiteX1" fmla="*/ 133 w 6399"/>
                        <a:gd name="connsiteY1" fmla="*/ 344 h 6884"/>
                        <a:gd name="connsiteX2" fmla="*/ 6400 w 6399"/>
                        <a:gd name="connsiteY2" fmla="*/ 6884 h 6884"/>
                      </a:gdLst>
                      <a:ahLst/>
                      <a:cxnLst>
                        <a:cxn ang="0">
                          <a:pos x="connsiteX0" y="connsiteY0"/>
                        </a:cxn>
                        <a:cxn ang="0">
                          <a:pos x="connsiteX1" y="connsiteY1"/>
                        </a:cxn>
                        <a:cxn ang="0">
                          <a:pos x="connsiteX2" y="connsiteY2"/>
                        </a:cxn>
                      </a:cxnLst>
                      <a:rect l="l" t="t" r="r" b="b"/>
                      <a:pathLst>
                        <a:path w="6399" h="6884">
                          <a:moveTo>
                            <a:pt x="6400" y="6884"/>
                          </a:moveTo>
                          <a:cubicBezTo>
                            <a:pt x="542" y="72"/>
                            <a:pt x="-413" y="-610"/>
                            <a:pt x="133" y="344"/>
                          </a:cubicBezTo>
                          <a:cubicBezTo>
                            <a:pt x="2313" y="2660"/>
                            <a:pt x="4492" y="4977"/>
                            <a:pt x="6400" y="6884"/>
                          </a:cubicBezTo>
                          <a:close/>
                        </a:path>
                      </a:pathLst>
                    </a:custGeom>
                    <a:solidFill>
                      <a:srgbClr val="333333"/>
                    </a:solidFill>
                    <a:ln w="0" cap="flat">
                      <a:noFill/>
                      <a:prstDash val="solid"/>
                      <a:miter/>
                    </a:ln>
                  </p:spPr>
                  <p:txBody>
                    <a:bodyPr rtlCol="0" anchor="ctr"/>
                    <a:lstStyle/>
                    <a:p>
                      <a:endParaRPr lang="en-US"/>
                    </a:p>
                  </p:txBody>
                </p:sp>
                <p:sp>
                  <p:nvSpPr>
                    <p:cNvPr id="3886" name="Freeform: Shape 3885">
                      <a:extLst>
                        <a:ext uri="{FF2B5EF4-FFF2-40B4-BE49-F238E27FC236}">
                          <a16:creationId xmlns:a16="http://schemas.microsoft.com/office/drawing/2014/main" id="{4A9952AA-5FD0-742F-1D17-A17C6BBD87CD}"/>
                        </a:ext>
                      </a:extLst>
                    </p:cNvPr>
                    <p:cNvSpPr/>
                    <p:nvPr/>
                  </p:nvSpPr>
                  <p:spPr>
                    <a:xfrm>
                      <a:off x="20656290" y="2000769"/>
                      <a:ext cx="2587" cy="14169"/>
                    </a:xfrm>
                    <a:custGeom>
                      <a:avLst/>
                      <a:gdLst>
                        <a:gd name="connsiteX0" fmla="*/ 2588 w 2587"/>
                        <a:gd name="connsiteY0" fmla="*/ 14169 h 14169"/>
                        <a:gd name="connsiteX1" fmla="*/ 0 w 2587"/>
                        <a:gd name="connsiteY1" fmla="*/ 0 h 14169"/>
                        <a:gd name="connsiteX2" fmla="*/ 2588 w 2587"/>
                        <a:gd name="connsiteY2" fmla="*/ 14169 h 14169"/>
                      </a:gdLst>
                      <a:ahLst/>
                      <a:cxnLst>
                        <a:cxn ang="0">
                          <a:pos x="connsiteX0" y="connsiteY0"/>
                        </a:cxn>
                        <a:cxn ang="0">
                          <a:pos x="connsiteX1" y="connsiteY1"/>
                        </a:cxn>
                        <a:cxn ang="0">
                          <a:pos x="connsiteX2" y="connsiteY2"/>
                        </a:cxn>
                      </a:cxnLst>
                      <a:rect l="l" t="t" r="r" b="b"/>
                      <a:pathLst>
                        <a:path w="2587" h="14169">
                          <a:moveTo>
                            <a:pt x="2588" y="14169"/>
                          </a:moveTo>
                          <a:cubicBezTo>
                            <a:pt x="1499" y="9401"/>
                            <a:pt x="817" y="4632"/>
                            <a:pt x="0" y="0"/>
                          </a:cubicBezTo>
                          <a:cubicBezTo>
                            <a:pt x="817" y="5722"/>
                            <a:pt x="1499" y="10627"/>
                            <a:pt x="2588" y="14169"/>
                          </a:cubicBezTo>
                          <a:close/>
                        </a:path>
                      </a:pathLst>
                    </a:custGeom>
                    <a:solidFill>
                      <a:srgbClr val="333333"/>
                    </a:solidFill>
                    <a:ln w="0" cap="flat">
                      <a:noFill/>
                      <a:prstDash val="solid"/>
                      <a:miter/>
                    </a:ln>
                  </p:spPr>
                  <p:txBody>
                    <a:bodyPr rtlCol="0" anchor="ctr"/>
                    <a:lstStyle/>
                    <a:p>
                      <a:endParaRPr lang="en-US"/>
                    </a:p>
                  </p:txBody>
                </p:sp>
                <p:sp>
                  <p:nvSpPr>
                    <p:cNvPr id="3887" name="Freeform: Shape 3886">
                      <a:extLst>
                        <a:ext uri="{FF2B5EF4-FFF2-40B4-BE49-F238E27FC236}">
                          <a16:creationId xmlns:a16="http://schemas.microsoft.com/office/drawing/2014/main" id="{F3F73EB5-3E82-5999-BC7D-D60328F12E1A}"/>
                        </a:ext>
                      </a:extLst>
                    </p:cNvPr>
                    <p:cNvSpPr/>
                    <p:nvPr/>
                  </p:nvSpPr>
                  <p:spPr>
                    <a:xfrm>
                      <a:off x="20661603" y="2101591"/>
                      <a:ext cx="5041" cy="3935"/>
                    </a:xfrm>
                    <a:custGeom>
                      <a:avLst/>
                      <a:gdLst>
                        <a:gd name="connsiteX0" fmla="*/ 0 w 5041"/>
                        <a:gd name="connsiteY0" fmla="*/ 3815 h 3935"/>
                        <a:gd name="connsiteX1" fmla="*/ 271 w 5041"/>
                        <a:gd name="connsiteY1" fmla="*/ 3815 h 3935"/>
                        <a:gd name="connsiteX2" fmla="*/ 5041 w 5041"/>
                        <a:gd name="connsiteY2" fmla="*/ 0 h 3935"/>
                        <a:gd name="connsiteX3" fmla="*/ 5041 w 5041"/>
                        <a:gd name="connsiteY3" fmla="*/ 0 h 3935"/>
                        <a:gd name="connsiteX4" fmla="*/ 135 w 5041"/>
                        <a:gd name="connsiteY4" fmla="*/ 3542 h 39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41" h="3935">
                          <a:moveTo>
                            <a:pt x="0" y="3815"/>
                          </a:moveTo>
                          <a:cubicBezTo>
                            <a:pt x="0" y="3815"/>
                            <a:pt x="0" y="4087"/>
                            <a:pt x="271" y="3815"/>
                          </a:cubicBezTo>
                          <a:lnTo>
                            <a:pt x="5041" y="0"/>
                          </a:lnTo>
                          <a:cubicBezTo>
                            <a:pt x="5041" y="0"/>
                            <a:pt x="5041" y="0"/>
                            <a:pt x="5041" y="0"/>
                          </a:cubicBezTo>
                          <a:cubicBezTo>
                            <a:pt x="3270" y="1363"/>
                            <a:pt x="1635" y="2452"/>
                            <a:pt x="135" y="3542"/>
                          </a:cubicBezTo>
                          <a:close/>
                        </a:path>
                      </a:pathLst>
                    </a:custGeom>
                    <a:solidFill>
                      <a:srgbClr val="333333"/>
                    </a:solidFill>
                    <a:ln w="0" cap="flat">
                      <a:noFill/>
                      <a:prstDash val="solid"/>
                      <a:miter/>
                    </a:ln>
                  </p:spPr>
                  <p:txBody>
                    <a:bodyPr rtlCol="0" anchor="ctr"/>
                    <a:lstStyle/>
                    <a:p>
                      <a:endParaRPr lang="en-US"/>
                    </a:p>
                  </p:txBody>
                </p:sp>
                <p:sp>
                  <p:nvSpPr>
                    <p:cNvPr id="3888" name="Freeform: Shape 3887">
                      <a:extLst>
                        <a:ext uri="{FF2B5EF4-FFF2-40B4-BE49-F238E27FC236}">
                          <a16:creationId xmlns:a16="http://schemas.microsoft.com/office/drawing/2014/main" id="{64689AED-66B2-1362-8938-47F9312D94D3}"/>
                        </a:ext>
                      </a:extLst>
                    </p:cNvPr>
                    <p:cNvSpPr/>
                    <p:nvPr/>
                  </p:nvSpPr>
                  <p:spPr>
                    <a:xfrm>
                      <a:off x="20832454" y="1780732"/>
                      <a:ext cx="4904" cy="13624"/>
                    </a:xfrm>
                    <a:custGeom>
                      <a:avLst/>
                      <a:gdLst>
                        <a:gd name="connsiteX0" fmla="*/ 0 w 4904"/>
                        <a:gd name="connsiteY0" fmla="*/ 0 h 13624"/>
                        <a:gd name="connsiteX1" fmla="*/ 4905 w 4904"/>
                        <a:gd name="connsiteY1" fmla="*/ 0 h 13624"/>
                        <a:gd name="connsiteX2" fmla="*/ 0 w 4904"/>
                        <a:gd name="connsiteY2" fmla="*/ 0 h 13624"/>
                      </a:gdLst>
                      <a:ahLst/>
                      <a:cxnLst>
                        <a:cxn ang="0">
                          <a:pos x="connsiteX0" y="connsiteY0"/>
                        </a:cxn>
                        <a:cxn ang="0">
                          <a:pos x="connsiteX1" y="connsiteY1"/>
                        </a:cxn>
                        <a:cxn ang="0">
                          <a:pos x="connsiteX2" y="connsiteY2"/>
                        </a:cxn>
                      </a:cxnLst>
                      <a:rect l="l" t="t" r="r" b="b"/>
                      <a:pathLst>
                        <a:path w="4904" h="13624">
                          <a:moveTo>
                            <a:pt x="0" y="0"/>
                          </a:moveTo>
                          <a:cubicBezTo>
                            <a:pt x="1635" y="0"/>
                            <a:pt x="2997" y="0"/>
                            <a:pt x="4905" y="0"/>
                          </a:cubicBezTo>
                          <a:cubicBezTo>
                            <a:pt x="3133" y="0"/>
                            <a:pt x="1499" y="0"/>
                            <a:pt x="0" y="0"/>
                          </a:cubicBezTo>
                          <a:close/>
                        </a:path>
                      </a:pathLst>
                    </a:custGeom>
                    <a:solidFill>
                      <a:srgbClr val="333333"/>
                    </a:solidFill>
                    <a:ln w="0" cap="flat">
                      <a:noFill/>
                      <a:prstDash val="solid"/>
                      <a:miter/>
                    </a:ln>
                  </p:spPr>
                  <p:txBody>
                    <a:bodyPr rtlCol="0" anchor="ctr"/>
                    <a:lstStyle/>
                    <a:p>
                      <a:endParaRPr lang="en-US"/>
                    </a:p>
                  </p:txBody>
                </p:sp>
                <p:sp>
                  <p:nvSpPr>
                    <p:cNvPr id="3889" name="Freeform: Shape 3888">
                      <a:extLst>
                        <a:ext uri="{FF2B5EF4-FFF2-40B4-BE49-F238E27FC236}">
                          <a16:creationId xmlns:a16="http://schemas.microsoft.com/office/drawing/2014/main" id="{6FCBEAD3-FF80-FC7C-20C6-A75B5570FC67}"/>
                        </a:ext>
                      </a:extLst>
                    </p:cNvPr>
                    <p:cNvSpPr/>
                    <p:nvPr/>
                  </p:nvSpPr>
                  <p:spPr>
                    <a:xfrm>
                      <a:off x="20562416" y="2183883"/>
                      <a:ext cx="24115" cy="63626"/>
                    </a:xfrm>
                    <a:custGeom>
                      <a:avLst/>
                      <a:gdLst>
                        <a:gd name="connsiteX0" fmla="*/ 0 w 24115"/>
                        <a:gd name="connsiteY0" fmla="*/ 63627 h 63626"/>
                        <a:gd name="connsiteX1" fmla="*/ 3950 w 24115"/>
                        <a:gd name="connsiteY1" fmla="*/ 49730 h 63626"/>
                        <a:gd name="connsiteX2" fmla="*/ 8856 w 24115"/>
                        <a:gd name="connsiteY2" fmla="*/ 36105 h 63626"/>
                        <a:gd name="connsiteX3" fmla="*/ 11444 w 24115"/>
                        <a:gd name="connsiteY3" fmla="*/ 32835 h 63626"/>
                        <a:gd name="connsiteX4" fmla="*/ 15123 w 24115"/>
                        <a:gd name="connsiteY4" fmla="*/ 23979 h 63626"/>
                        <a:gd name="connsiteX5" fmla="*/ 12534 w 24115"/>
                        <a:gd name="connsiteY5" fmla="*/ 29293 h 63626"/>
                        <a:gd name="connsiteX6" fmla="*/ 15940 w 24115"/>
                        <a:gd name="connsiteY6" fmla="*/ 17712 h 63626"/>
                        <a:gd name="connsiteX7" fmla="*/ 24116 w 24115"/>
                        <a:gd name="connsiteY7" fmla="*/ 0 h 63626"/>
                        <a:gd name="connsiteX8" fmla="*/ 9809 w 24115"/>
                        <a:gd name="connsiteY8" fmla="*/ 27522 h 63626"/>
                        <a:gd name="connsiteX9" fmla="*/ 6949 w 24115"/>
                        <a:gd name="connsiteY9" fmla="*/ 34607 h 63626"/>
                        <a:gd name="connsiteX10" fmla="*/ 680 w 24115"/>
                        <a:gd name="connsiteY10" fmla="*/ 58041 h 63626"/>
                        <a:gd name="connsiteX11" fmla="*/ 0 w 24115"/>
                        <a:gd name="connsiteY11" fmla="*/ 63627 h 63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115" h="63626">
                          <a:moveTo>
                            <a:pt x="0" y="63627"/>
                          </a:moveTo>
                          <a:cubicBezTo>
                            <a:pt x="1362" y="58994"/>
                            <a:pt x="2588" y="54362"/>
                            <a:pt x="3950" y="49730"/>
                          </a:cubicBezTo>
                          <a:lnTo>
                            <a:pt x="8856" y="36105"/>
                          </a:lnTo>
                          <a:cubicBezTo>
                            <a:pt x="7902" y="39920"/>
                            <a:pt x="13215" y="26977"/>
                            <a:pt x="11444" y="32835"/>
                          </a:cubicBezTo>
                          <a:cubicBezTo>
                            <a:pt x="12262" y="30792"/>
                            <a:pt x="16758" y="21527"/>
                            <a:pt x="15123" y="23979"/>
                          </a:cubicBezTo>
                          <a:lnTo>
                            <a:pt x="12534" y="29293"/>
                          </a:lnTo>
                          <a:cubicBezTo>
                            <a:pt x="15123" y="22208"/>
                            <a:pt x="15259" y="20437"/>
                            <a:pt x="15940" y="17712"/>
                          </a:cubicBezTo>
                          <a:cubicBezTo>
                            <a:pt x="16622" y="14851"/>
                            <a:pt x="17984" y="11172"/>
                            <a:pt x="24116" y="0"/>
                          </a:cubicBezTo>
                          <a:cubicBezTo>
                            <a:pt x="14714" y="12807"/>
                            <a:pt x="12806" y="19756"/>
                            <a:pt x="9809" y="27522"/>
                          </a:cubicBezTo>
                          <a:cubicBezTo>
                            <a:pt x="8584" y="30110"/>
                            <a:pt x="7765" y="32290"/>
                            <a:pt x="6949" y="34607"/>
                          </a:cubicBezTo>
                          <a:cubicBezTo>
                            <a:pt x="4768" y="42509"/>
                            <a:pt x="2179" y="50002"/>
                            <a:pt x="680" y="58041"/>
                          </a:cubicBezTo>
                          <a:lnTo>
                            <a:pt x="0" y="63627"/>
                          </a:lnTo>
                          <a:close/>
                        </a:path>
                      </a:pathLst>
                    </a:custGeom>
                    <a:solidFill>
                      <a:srgbClr val="333333"/>
                    </a:solidFill>
                    <a:ln w="0" cap="flat">
                      <a:noFill/>
                      <a:prstDash val="solid"/>
                      <a:miter/>
                    </a:ln>
                  </p:spPr>
                  <p:txBody>
                    <a:bodyPr rtlCol="0" anchor="ctr"/>
                    <a:lstStyle/>
                    <a:p>
                      <a:endParaRPr lang="en-US"/>
                    </a:p>
                  </p:txBody>
                </p:sp>
                <p:sp>
                  <p:nvSpPr>
                    <p:cNvPr id="3890" name="Freeform: Shape 3889">
                      <a:extLst>
                        <a:ext uri="{FF2B5EF4-FFF2-40B4-BE49-F238E27FC236}">
                          <a16:creationId xmlns:a16="http://schemas.microsoft.com/office/drawing/2014/main" id="{F9572360-BD5F-FC9F-E347-9E3B18EBE10F}"/>
                        </a:ext>
                      </a:extLst>
                    </p:cNvPr>
                    <p:cNvSpPr/>
                    <p:nvPr/>
                  </p:nvSpPr>
                  <p:spPr>
                    <a:xfrm>
                      <a:off x="20820056" y="2244649"/>
                      <a:ext cx="272" cy="272"/>
                    </a:xfrm>
                    <a:custGeom>
                      <a:avLst/>
                      <a:gdLst>
                        <a:gd name="connsiteX0" fmla="*/ 273 w 272"/>
                        <a:gd name="connsiteY0" fmla="*/ 273 h 272"/>
                        <a:gd name="connsiteX1" fmla="*/ 0 w 272"/>
                        <a:gd name="connsiteY1" fmla="*/ 0 h 272"/>
                        <a:gd name="connsiteX2" fmla="*/ 273 w 272"/>
                        <a:gd name="connsiteY2" fmla="*/ 273 h 272"/>
                      </a:gdLst>
                      <a:ahLst/>
                      <a:cxnLst>
                        <a:cxn ang="0">
                          <a:pos x="connsiteX0" y="connsiteY0"/>
                        </a:cxn>
                        <a:cxn ang="0">
                          <a:pos x="connsiteX1" y="connsiteY1"/>
                        </a:cxn>
                        <a:cxn ang="0">
                          <a:pos x="connsiteX2" y="connsiteY2"/>
                        </a:cxn>
                      </a:cxnLst>
                      <a:rect l="l" t="t" r="r" b="b"/>
                      <a:pathLst>
                        <a:path w="272" h="272">
                          <a:moveTo>
                            <a:pt x="273" y="273"/>
                          </a:moveTo>
                          <a:lnTo>
                            <a:pt x="0" y="0"/>
                          </a:lnTo>
                          <a:cubicBezTo>
                            <a:pt x="0" y="0"/>
                            <a:pt x="273" y="273"/>
                            <a:pt x="273" y="273"/>
                          </a:cubicBezTo>
                          <a:close/>
                        </a:path>
                      </a:pathLst>
                    </a:custGeom>
                    <a:solidFill>
                      <a:srgbClr val="333333"/>
                    </a:solidFill>
                    <a:ln w="0" cap="flat">
                      <a:noFill/>
                      <a:prstDash val="solid"/>
                      <a:miter/>
                    </a:ln>
                  </p:spPr>
                  <p:txBody>
                    <a:bodyPr rtlCol="0" anchor="ctr"/>
                    <a:lstStyle/>
                    <a:p>
                      <a:endParaRPr lang="en-US"/>
                    </a:p>
                  </p:txBody>
                </p:sp>
                <p:sp>
                  <p:nvSpPr>
                    <p:cNvPr id="3891" name="Freeform: Shape 3890">
                      <a:extLst>
                        <a:ext uri="{FF2B5EF4-FFF2-40B4-BE49-F238E27FC236}">
                          <a16:creationId xmlns:a16="http://schemas.microsoft.com/office/drawing/2014/main" id="{BC3A2C2F-AD59-9B2A-9265-99F3D56C7419}"/>
                        </a:ext>
                      </a:extLst>
                    </p:cNvPr>
                    <p:cNvSpPr/>
                    <p:nvPr/>
                  </p:nvSpPr>
                  <p:spPr>
                    <a:xfrm>
                      <a:off x="20817638" y="2240975"/>
                      <a:ext cx="2417" cy="3673"/>
                    </a:xfrm>
                    <a:custGeom>
                      <a:avLst/>
                      <a:gdLst>
                        <a:gd name="connsiteX0" fmla="*/ 1328 w 2417"/>
                        <a:gd name="connsiteY0" fmla="*/ 2720 h 3673"/>
                        <a:gd name="connsiteX1" fmla="*/ 2417 w 2417"/>
                        <a:gd name="connsiteY1" fmla="*/ 3674 h 3673"/>
                        <a:gd name="connsiteX2" fmla="*/ 1328 w 2417"/>
                        <a:gd name="connsiteY2" fmla="*/ 2720 h 3673"/>
                      </a:gdLst>
                      <a:ahLst/>
                      <a:cxnLst>
                        <a:cxn ang="0">
                          <a:pos x="connsiteX0" y="connsiteY0"/>
                        </a:cxn>
                        <a:cxn ang="0">
                          <a:pos x="connsiteX1" y="connsiteY1"/>
                        </a:cxn>
                        <a:cxn ang="0">
                          <a:pos x="connsiteX2" y="connsiteY2"/>
                        </a:cxn>
                      </a:cxnLst>
                      <a:rect l="l" t="t" r="r" b="b"/>
                      <a:pathLst>
                        <a:path w="2417" h="3673">
                          <a:moveTo>
                            <a:pt x="1328" y="2720"/>
                          </a:moveTo>
                          <a:lnTo>
                            <a:pt x="2417" y="3674"/>
                          </a:lnTo>
                          <a:cubicBezTo>
                            <a:pt x="1464" y="2311"/>
                            <a:pt x="-1806" y="-3275"/>
                            <a:pt x="1328" y="2720"/>
                          </a:cubicBezTo>
                          <a:close/>
                        </a:path>
                      </a:pathLst>
                    </a:custGeom>
                    <a:solidFill>
                      <a:srgbClr val="333333"/>
                    </a:solidFill>
                    <a:ln w="0" cap="flat">
                      <a:noFill/>
                      <a:prstDash val="solid"/>
                      <a:miter/>
                    </a:ln>
                  </p:spPr>
                  <p:txBody>
                    <a:bodyPr rtlCol="0" anchor="ctr"/>
                    <a:lstStyle/>
                    <a:p>
                      <a:endParaRPr lang="en-US"/>
                    </a:p>
                  </p:txBody>
                </p:sp>
                <p:sp>
                  <p:nvSpPr>
                    <p:cNvPr id="3892" name="Freeform: Shape 3891">
                      <a:extLst>
                        <a:ext uri="{FF2B5EF4-FFF2-40B4-BE49-F238E27FC236}">
                          <a16:creationId xmlns:a16="http://schemas.microsoft.com/office/drawing/2014/main" id="{A50B27AA-446B-A97D-BEFE-D94A8B527B74}"/>
                        </a:ext>
                      </a:extLst>
                    </p:cNvPr>
                    <p:cNvSpPr/>
                    <p:nvPr/>
                  </p:nvSpPr>
                  <p:spPr>
                    <a:xfrm>
                      <a:off x="20658877" y="2014938"/>
                      <a:ext cx="2316" cy="10354"/>
                    </a:xfrm>
                    <a:custGeom>
                      <a:avLst/>
                      <a:gdLst>
                        <a:gd name="connsiteX0" fmla="*/ 1771 w 2316"/>
                        <a:gd name="connsiteY0" fmla="*/ 5041 h 10354"/>
                        <a:gd name="connsiteX1" fmla="*/ 0 w 2316"/>
                        <a:gd name="connsiteY1" fmla="*/ 0 h 10354"/>
                        <a:gd name="connsiteX2" fmla="*/ 2317 w 2316"/>
                        <a:gd name="connsiteY2" fmla="*/ 10355 h 10354"/>
                        <a:gd name="connsiteX3" fmla="*/ 1771 w 2316"/>
                        <a:gd name="connsiteY3" fmla="*/ 5041 h 10354"/>
                      </a:gdLst>
                      <a:ahLst/>
                      <a:cxnLst>
                        <a:cxn ang="0">
                          <a:pos x="connsiteX0" y="connsiteY0"/>
                        </a:cxn>
                        <a:cxn ang="0">
                          <a:pos x="connsiteX1" y="connsiteY1"/>
                        </a:cxn>
                        <a:cxn ang="0">
                          <a:pos x="connsiteX2" y="connsiteY2"/>
                        </a:cxn>
                        <a:cxn ang="0">
                          <a:pos x="connsiteX3" y="connsiteY3"/>
                        </a:cxn>
                      </a:cxnLst>
                      <a:rect l="l" t="t" r="r" b="b"/>
                      <a:pathLst>
                        <a:path w="2316" h="10354">
                          <a:moveTo>
                            <a:pt x="1771" y="5041"/>
                          </a:moveTo>
                          <a:cubicBezTo>
                            <a:pt x="1771" y="5041"/>
                            <a:pt x="818" y="2997"/>
                            <a:pt x="0" y="0"/>
                          </a:cubicBezTo>
                          <a:lnTo>
                            <a:pt x="2317" y="10355"/>
                          </a:lnTo>
                          <a:cubicBezTo>
                            <a:pt x="2180" y="8856"/>
                            <a:pt x="1908" y="6948"/>
                            <a:pt x="1771" y="5041"/>
                          </a:cubicBezTo>
                          <a:close/>
                        </a:path>
                      </a:pathLst>
                    </a:custGeom>
                    <a:solidFill>
                      <a:srgbClr val="333333"/>
                    </a:solidFill>
                    <a:ln w="0" cap="flat">
                      <a:noFill/>
                      <a:prstDash val="solid"/>
                      <a:miter/>
                    </a:ln>
                  </p:spPr>
                  <p:txBody>
                    <a:bodyPr rtlCol="0" anchor="ctr"/>
                    <a:lstStyle/>
                    <a:p>
                      <a:endParaRPr lang="en-US"/>
                    </a:p>
                  </p:txBody>
                </p:sp>
                <p:sp>
                  <p:nvSpPr>
                    <p:cNvPr id="3893" name="Freeform: Shape 3892">
                      <a:extLst>
                        <a:ext uri="{FF2B5EF4-FFF2-40B4-BE49-F238E27FC236}">
                          <a16:creationId xmlns:a16="http://schemas.microsoft.com/office/drawing/2014/main" id="{A8D37461-71CB-FE3B-9DA2-AF53A67F6392}"/>
                        </a:ext>
                      </a:extLst>
                    </p:cNvPr>
                    <p:cNvSpPr/>
                    <p:nvPr/>
                  </p:nvSpPr>
                  <p:spPr>
                    <a:xfrm>
                      <a:off x="20668006" y="2042869"/>
                      <a:ext cx="7628" cy="33652"/>
                    </a:xfrm>
                    <a:custGeom>
                      <a:avLst/>
                      <a:gdLst>
                        <a:gd name="connsiteX0" fmla="*/ 0 w 7628"/>
                        <a:gd name="connsiteY0" fmla="*/ 0 h 33652"/>
                        <a:gd name="connsiteX1" fmla="*/ 4905 w 7628"/>
                        <a:gd name="connsiteY1" fmla="*/ 25478 h 33652"/>
                        <a:gd name="connsiteX2" fmla="*/ 7629 w 7628"/>
                        <a:gd name="connsiteY2" fmla="*/ 33653 h 33652"/>
                        <a:gd name="connsiteX3" fmla="*/ 136 w 7628"/>
                        <a:gd name="connsiteY3" fmla="*/ 136 h 33652"/>
                      </a:gdLst>
                      <a:ahLst/>
                      <a:cxnLst>
                        <a:cxn ang="0">
                          <a:pos x="connsiteX0" y="connsiteY0"/>
                        </a:cxn>
                        <a:cxn ang="0">
                          <a:pos x="connsiteX1" y="connsiteY1"/>
                        </a:cxn>
                        <a:cxn ang="0">
                          <a:pos x="connsiteX2" y="connsiteY2"/>
                        </a:cxn>
                        <a:cxn ang="0">
                          <a:pos x="connsiteX3" y="connsiteY3"/>
                        </a:cxn>
                      </a:cxnLst>
                      <a:rect l="l" t="t" r="r" b="b"/>
                      <a:pathLst>
                        <a:path w="7628" h="33652">
                          <a:moveTo>
                            <a:pt x="0" y="0"/>
                          </a:moveTo>
                          <a:cubicBezTo>
                            <a:pt x="1499" y="8447"/>
                            <a:pt x="3133" y="17439"/>
                            <a:pt x="4905" y="25478"/>
                          </a:cubicBezTo>
                          <a:lnTo>
                            <a:pt x="7629" y="33653"/>
                          </a:lnTo>
                          <a:cubicBezTo>
                            <a:pt x="5585" y="25614"/>
                            <a:pt x="2997" y="13897"/>
                            <a:pt x="136" y="136"/>
                          </a:cubicBezTo>
                          <a:close/>
                        </a:path>
                      </a:pathLst>
                    </a:custGeom>
                    <a:solidFill>
                      <a:srgbClr val="333333"/>
                    </a:solidFill>
                    <a:ln w="0" cap="flat">
                      <a:noFill/>
                      <a:prstDash val="solid"/>
                      <a:miter/>
                    </a:ln>
                  </p:spPr>
                  <p:txBody>
                    <a:bodyPr rtlCol="0" anchor="ctr"/>
                    <a:lstStyle/>
                    <a:p>
                      <a:endParaRPr lang="en-US"/>
                    </a:p>
                  </p:txBody>
                </p:sp>
                <p:sp>
                  <p:nvSpPr>
                    <p:cNvPr id="3894" name="Freeform: Shape 3893">
                      <a:extLst>
                        <a:ext uri="{FF2B5EF4-FFF2-40B4-BE49-F238E27FC236}">
                          <a16:creationId xmlns:a16="http://schemas.microsoft.com/office/drawing/2014/main" id="{BCBA939B-ED05-87B5-FD9D-E5F59D16D6CF}"/>
                        </a:ext>
                      </a:extLst>
                    </p:cNvPr>
                    <p:cNvSpPr/>
                    <p:nvPr/>
                  </p:nvSpPr>
                  <p:spPr>
                    <a:xfrm>
                      <a:off x="20651737" y="1774873"/>
                      <a:ext cx="297609" cy="225622"/>
                    </a:xfrm>
                    <a:custGeom>
                      <a:avLst/>
                      <a:gdLst>
                        <a:gd name="connsiteX0" fmla="*/ 136164 w 297609"/>
                        <a:gd name="connsiteY0" fmla="*/ 9265 h 225622"/>
                        <a:gd name="connsiteX1" fmla="*/ 158918 w 297609"/>
                        <a:gd name="connsiteY1" fmla="*/ 5722 h 225622"/>
                        <a:gd name="connsiteX2" fmla="*/ 154286 w 297609"/>
                        <a:gd name="connsiteY2" fmla="*/ 7085 h 225622"/>
                        <a:gd name="connsiteX3" fmla="*/ 148972 w 297609"/>
                        <a:gd name="connsiteY3" fmla="*/ 9401 h 225622"/>
                        <a:gd name="connsiteX4" fmla="*/ 180717 w 297609"/>
                        <a:gd name="connsiteY4" fmla="*/ 5858 h 225622"/>
                        <a:gd name="connsiteX5" fmla="*/ 160553 w 297609"/>
                        <a:gd name="connsiteY5" fmla="*/ 5177 h 225622"/>
                        <a:gd name="connsiteX6" fmla="*/ 159600 w 297609"/>
                        <a:gd name="connsiteY6" fmla="*/ 4087 h 225622"/>
                        <a:gd name="connsiteX7" fmla="*/ 139843 w 297609"/>
                        <a:gd name="connsiteY7" fmla="*/ 6676 h 225622"/>
                        <a:gd name="connsiteX8" fmla="*/ 161235 w 297609"/>
                        <a:gd name="connsiteY8" fmla="*/ 1907 h 225622"/>
                        <a:gd name="connsiteX9" fmla="*/ 189982 w 297609"/>
                        <a:gd name="connsiteY9" fmla="*/ 1907 h 225622"/>
                        <a:gd name="connsiteX10" fmla="*/ 170089 w 297609"/>
                        <a:gd name="connsiteY10" fmla="*/ 4632 h 225622"/>
                        <a:gd name="connsiteX11" fmla="*/ 193525 w 297609"/>
                        <a:gd name="connsiteY11" fmla="*/ 3542 h 225622"/>
                        <a:gd name="connsiteX12" fmla="*/ 236987 w 297609"/>
                        <a:gd name="connsiteY12" fmla="*/ 11581 h 225622"/>
                        <a:gd name="connsiteX13" fmla="*/ 269004 w 297609"/>
                        <a:gd name="connsiteY13" fmla="*/ 26704 h 225622"/>
                        <a:gd name="connsiteX14" fmla="*/ 297344 w 297609"/>
                        <a:gd name="connsiteY14" fmla="*/ 43871 h 225622"/>
                        <a:gd name="connsiteX15" fmla="*/ 285082 w 297609"/>
                        <a:gd name="connsiteY15" fmla="*/ 32563 h 225622"/>
                        <a:gd name="connsiteX16" fmla="*/ 264509 w 297609"/>
                        <a:gd name="connsiteY16" fmla="*/ 18938 h 225622"/>
                        <a:gd name="connsiteX17" fmla="*/ 267778 w 297609"/>
                        <a:gd name="connsiteY17" fmla="*/ 21527 h 225622"/>
                        <a:gd name="connsiteX18" fmla="*/ 250611 w 297609"/>
                        <a:gd name="connsiteY18" fmla="*/ 12943 h 225622"/>
                        <a:gd name="connsiteX19" fmla="*/ 238485 w 297609"/>
                        <a:gd name="connsiteY19" fmla="*/ 10627 h 225622"/>
                        <a:gd name="connsiteX20" fmla="*/ 220365 w 297609"/>
                        <a:gd name="connsiteY20" fmla="*/ 5177 h 225622"/>
                        <a:gd name="connsiteX21" fmla="*/ 230720 w 297609"/>
                        <a:gd name="connsiteY21" fmla="*/ 7357 h 225622"/>
                        <a:gd name="connsiteX22" fmla="*/ 187120 w 297609"/>
                        <a:gd name="connsiteY22" fmla="*/ 545 h 225622"/>
                        <a:gd name="connsiteX23" fmla="*/ 192570 w 297609"/>
                        <a:gd name="connsiteY23" fmla="*/ 0 h 225622"/>
                        <a:gd name="connsiteX24" fmla="*/ 137528 w 297609"/>
                        <a:gd name="connsiteY24" fmla="*/ 5722 h 225622"/>
                        <a:gd name="connsiteX25" fmla="*/ 150880 w 297609"/>
                        <a:gd name="connsiteY25" fmla="*/ 1362 h 225622"/>
                        <a:gd name="connsiteX26" fmla="*/ 110279 w 297609"/>
                        <a:gd name="connsiteY26" fmla="*/ 13761 h 225622"/>
                        <a:gd name="connsiteX27" fmla="*/ 66407 w 297609"/>
                        <a:gd name="connsiteY27" fmla="*/ 38149 h 225622"/>
                        <a:gd name="connsiteX28" fmla="*/ 71584 w 297609"/>
                        <a:gd name="connsiteY28" fmla="*/ 35424 h 225622"/>
                        <a:gd name="connsiteX29" fmla="*/ 53055 w 297609"/>
                        <a:gd name="connsiteY29" fmla="*/ 48503 h 225622"/>
                        <a:gd name="connsiteX30" fmla="*/ 25669 w 297609"/>
                        <a:gd name="connsiteY30" fmla="*/ 79976 h 225622"/>
                        <a:gd name="connsiteX31" fmla="*/ 5096 w 297609"/>
                        <a:gd name="connsiteY31" fmla="*/ 123302 h 225622"/>
                        <a:gd name="connsiteX32" fmla="*/ 4689 w 297609"/>
                        <a:gd name="connsiteY32" fmla="*/ 225623 h 225622"/>
                        <a:gd name="connsiteX33" fmla="*/ 3598 w 297609"/>
                        <a:gd name="connsiteY33" fmla="*/ 213906 h 225622"/>
                        <a:gd name="connsiteX34" fmla="*/ 6595 w 297609"/>
                        <a:gd name="connsiteY34" fmla="*/ 215677 h 225622"/>
                        <a:gd name="connsiteX35" fmla="*/ 4416 w 297609"/>
                        <a:gd name="connsiteY35" fmla="*/ 182842 h 225622"/>
                        <a:gd name="connsiteX36" fmla="*/ 8095 w 297609"/>
                        <a:gd name="connsiteY36" fmla="*/ 172215 h 225622"/>
                        <a:gd name="connsiteX37" fmla="*/ 24716 w 297609"/>
                        <a:gd name="connsiteY37" fmla="*/ 98778 h 225622"/>
                        <a:gd name="connsiteX38" fmla="*/ 43655 w 297609"/>
                        <a:gd name="connsiteY38" fmla="*/ 67987 h 225622"/>
                        <a:gd name="connsiteX39" fmla="*/ 70222 w 297609"/>
                        <a:gd name="connsiteY39" fmla="*/ 39920 h 225622"/>
                        <a:gd name="connsiteX40" fmla="*/ 92566 w 297609"/>
                        <a:gd name="connsiteY40" fmla="*/ 26295 h 225622"/>
                        <a:gd name="connsiteX41" fmla="*/ 130170 w 297609"/>
                        <a:gd name="connsiteY41" fmla="*/ 11036 h 225622"/>
                        <a:gd name="connsiteX42" fmla="*/ 94065 w 297609"/>
                        <a:gd name="connsiteY42" fmla="*/ 28067 h 225622"/>
                        <a:gd name="connsiteX43" fmla="*/ 131532 w 297609"/>
                        <a:gd name="connsiteY43" fmla="*/ 12943 h 225622"/>
                        <a:gd name="connsiteX44" fmla="*/ 136028 w 297609"/>
                        <a:gd name="connsiteY44" fmla="*/ 9128 h 225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297609" h="225622">
                          <a:moveTo>
                            <a:pt x="136164" y="9265"/>
                          </a:moveTo>
                          <a:cubicBezTo>
                            <a:pt x="150607" y="5858"/>
                            <a:pt x="157147" y="5858"/>
                            <a:pt x="158918" y="5722"/>
                          </a:cubicBezTo>
                          <a:cubicBezTo>
                            <a:pt x="160689" y="5722"/>
                            <a:pt x="157965" y="6267"/>
                            <a:pt x="154286" y="7085"/>
                          </a:cubicBezTo>
                          <a:cubicBezTo>
                            <a:pt x="146792" y="8583"/>
                            <a:pt x="135757" y="11581"/>
                            <a:pt x="148972" y="9401"/>
                          </a:cubicBezTo>
                          <a:cubicBezTo>
                            <a:pt x="164912" y="6948"/>
                            <a:pt x="170635" y="5858"/>
                            <a:pt x="180717" y="5858"/>
                          </a:cubicBezTo>
                          <a:cubicBezTo>
                            <a:pt x="157692" y="6267"/>
                            <a:pt x="159191" y="6404"/>
                            <a:pt x="160553" y="5177"/>
                          </a:cubicBezTo>
                          <a:cubicBezTo>
                            <a:pt x="161235" y="4632"/>
                            <a:pt x="162051" y="4087"/>
                            <a:pt x="159600" y="4087"/>
                          </a:cubicBezTo>
                          <a:cubicBezTo>
                            <a:pt x="157147" y="4087"/>
                            <a:pt x="151560" y="4224"/>
                            <a:pt x="139843" y="6676"/>
                          </a:cubicBezTo>
                          <a:cubicBezTo>
                            <a:pt x="142977" y="5177"/>
                            <a:pt x="151424" y="2997"/>
                            <a:pt x="161235" y="1907"/>
                          </a:cubicBezTo>
                          <a:cubicBezTo>
                            <a:pt x="171044" y="954"/>
                            <a:pt x="182079" y="1090"/>
                            <a:pt x="189982" y="1907"/>
                          </a:cubicBezTo>
                          <a:cubicBezTo>
                            <a:pt x="207830" y="4768"/>
                            <a:pt x="174177" y="1907"/>
                            <a:pt x="170089" y="4632"/>
                          </a:cubicBezTo>
                          <a:cubicBezTo>
                            <a:pt x="188891" y="4224"/>
                            <a:pt x="185485" y="4224"/>
                            <a:pt x="193525" y="3542"/>
                          </a:cubicBezTo>
                          <a:cubicBezTo>
                            <a:pt x="208375" y="5041"/>
                            <a:pt x="223635" y="7494"/>
                            <a:pt x="236987" y="11581"/>
                          </a:cubicBezTo>
                          <a:cubicBezTo>
                            <a:pt x="250338" y="15668"/>
                            <a:pt x="261784" y="21118"/>
                            <a:pt x="269004" y="26704"/>
                          </a:cubicBezTo>
                          <a:cubicBezTo>
                            <a:pt x="287806" y="37604"/>
                            <a:pt x="286853" y="36786"/>
                            <a:pt x="297344" y="43871"/>
                          </a:cubicBezTo>
                          <a:cubicBezTo>
                            <a:pt x="298979" y="43871"/>
                            <a:pt x="292847" y="38285"/>
                            <a:pt x="285082" y="32563"/>
                          </a:cubicBezTo>
                          <a:cubicBezTo>
                            <a:pt x="277315" y="26704"/>
                            <a:pt x="267778" y="21390"/>
                            <a:pt x="264509" y="18938"/>
                          </a:cubicBezTo>
                          <a:cubicBezTo>
                            <a:pt x="266007" y="19756"/>
                            <a:pt x="268733" y="21663"/>
                            <a:pt x="267778" y="21527"/>
                          </a:cubicBezTo>
                          <a:cubicBezTo>
                            <a:pt x="262192" y="18393"/>
                            <a:pt x="256470" y="15532"/>
                            <a:pt x="250611" y="12943"/>
                          </a:cubicBezTo>
                          <a:cubicBezTo>
                            <a:pt x="266962" y="20846"/>
                            <a:pt x="247614" y="13352"/>
                            <a:pt x="238485" y="10627"/>
                          </a:cubicBezTo>
                          <a:cubicBezTo>
                            <a:pt x="231946" y="8311"/>
                            <a:pt x="218457" y="5177"/>
                            <a:pt x="220365" y="5177"/>
                          </a:cubicBezTo>
                          <a:cubicBezTo>
                            <a:pt x="223771" y="5858"/>
                            <a:pt x="227314" y="6540"/>
                            <a:pt x="230720" y="7357"/>
                          </a:cubicBezTo>
                          <a:cubicBezTo>
                            <a:pt x="217775" y="2861"/>
                            <a:pt x="201018" y="2180"/>
                            <a:pt x="187120" y="545"/>
                          </a:cubicBezTo>
                          <a:cubicBezTo>
                            <a:pt x="186440" y="136"/>
                            <a:pt x="191754" y="272"/>
                            <a:pt x="192570" y="0"/>
                          </a:cubicBezTo>
                          <a:cubicBezTo>
                            <a:pt x="176767" y="409"/>
                            <a:pt x="160826" y="-273"/>
                            <a:pt x="137528" y="5722"/>
                          </a:cubicBezTo>
                          <a:cubicBezTo>
                            <a:pt x="141887" y="4087"/>
                            <a:pt x="146383" y="2725"/>
                            <a:pt x="150880" y="1362"/>
                          </a:cubicBezTo>
                          <a:cubicBezTo>
                            <a:pt x="141478" y="3815"/>
                            <a:pt x="126082" y="7221"/>
                            <a:pt x="110279" y="13761"/>
                          </a:cubicBezTo>
                          <a:cubicBezTo>
                            <a:pt x="94474" y="20028"/>
                            <a:pt x="78396" y="29293"/>
                            <a:pt x="66407" y="38149"/>
                          </a:cubicBezTo>
                          <a:cubicBezTo>
                            <a:pt x="69269" y="36378"/>
                            <a:pt x="74174" y="33108"/>
                            <a:pt x="71584" y="35424"/>
                          </a:cubicBezTo>
                          <a:cubicBezTo>
                            <a:pt x="57823" y="46187"/>
                            <a:pt x="48014" y="54907"/>
                            <a:pt x="53055" y="48503"/>
                          </a:cubicBezTo>
                          <a:cubicBezTo>
                            <a:pt x="47197" y="54907"/>
                            <a:pt x="35888" y="66215"/>
                            <a:pt x="25669" y="79976"/>
                          </a:cubicBezTo>
                          <a:cubicBezTo>
                            <a:pt x="14907" y="94691"/>
                            <a:pt x="7686" y="111722"/>
                            <a:pt x="5096" y="123302"/>
                          </a:cubicBezTo>
                          <a:cubicBezTo>
                            <a:pt x="-2942" y="158726"/>
                            <a:pt x="-218" y="193060"/>
                            <a:pt x="4689" y="225623"/>
                          </a:cubicBezTo>
                          <a:cubicBezTo>
                            <a:pt x="4279" y="221944"/>
                            <a:pt x="3734" y="217993"/>
                            <a:pt x="3598" y="213906"/>
                          </a:cubicBezTo>
                          <a:cubicBezTo>
                            <a:pt x="4960" y="204777"/>
                            <a:pt x="4689" y="200009"/>
                            <a:pt x="6595" y="215677"/>
                          </a:cubicBezTo>
                          <a:cubicBezTo>
                            <a:pt x="5369" y="200281"/>
                            <a:pt x="3734" y="206276"/>
                            <a:pt x="4416" y="182842"/>
                          </a:cubicBezTo>
                          <a:cubicBezTo>
                            <a:pt x="4960" y="192106"/>
                            <a:pt x="6323" y="194423"/>
                            <a:pt x="8095" y="172215"/>
                          </a:cubicBezTo>
                          <a:cubicBezTo>
                            <a:pt x="9866" y="144420"/>
                            <a:pt x="14771" y="120714"/>
                            <a:pt x="24716" y="98778"/>
                          </a:cubicBezTo>
                          <a:cubicBezTo>
                            <a:pt x="29757" y="87742"/>
                            <a:pt x="36297" y="77524"/>
                            <a:pt x="43655" y="67987"/>
                          </a:cubicBezTo>
                          <a:cubicBezTo>
                            <a:pt x="51011" y="58313"/>
                            <a:pt x="59731" y="48912"/>
                            <a:pt x="70222" y="39920"/>
                          </a:cubicBezTo>
                          <a:cubicBezTo>
                            <a:pt x="71448" y="39920"/>
                            <a:pt x="80440" y="32835"/>
                            <a:pt x="92566" y="26295"/>
                          </a:cubicBezTo>
                          <a:cubicBezTo>
                            <a:pt x="104556" y="19483"/>
                            <a:pt x="119816" y="13625"/>
                            <a:pt x="130170" y="11036"/>
                          </a:cubicBezTo>
                          <a:cubicBezTo>
                            <a:pt x="122813" y="14578"/>
                            <a:pt x="107962" y="19892"/>
                            <a:pt x="94065" y="28067"/>
                          </a:cubicBezTo>
                          <a:cubicBezTo>
                            <a:pt x="102785" y="23026"/>
                            <a:pt x="118997" y="16077"/>
                            <a:pt x="131532" y="12943"/>
                          </a:cubicBezTo>
                          <a:lnTo>
                            <a:pt x="136028" y="9128"/>
                          </a:lnTo>
                          <a:close/>
                        </a:path>
                      </a:pathLst>
                    </a:custGeom>
                    <a:solidFill>
                      <a:srgbClr val="333333"/>
                    </a:solidFill>
                    <a:ln w="0" cap="flat">
                      <a:noFill/>
                      <a:prstDash val="solid"/>
                      <a:miter/>
                    </a:ln>
                  </p:spPr>
                  <p:txBody>
                    <a:bodyPr rtlCol="0" anchor="ctr"/>
                    <a:lstStyle/>
                    <a:p>
                      <a:endParaRPr lang="en-US"/>
                    </a:p>
                  </p:txBody>
                </p:sp>
                <p:sp>
                  <p:nvSpPr>
                    <p:cNvPr id="3895" name="Freeform: Shape 3894">
                      <a:extLst>
                        <a:ext uri="{FF2B5EF4-FFF2-40B4-BE49-F238E27FC236}">
                          <a16:creationId xmlns:a16="http://schemas.microsoft.com/office/drawing/2014/main" id="{D6ECA600-B36A-17B9-B69F-D1EA6B04FED0}"/>
                        </a:ext>
                      </a:extLst>
                    </p:cNvPr>
                    <p:cNvSpPr/>
                    <p:nvPr/>
                  </p:nvSpPr>
                  <p:spPr>
                    <a:xfrm>
                      <a:off x="20682311" y="1861253"/>
                      <a:ext cx="2725" cy="3678"/>
                    </a:xfrm>
                    <a:custGeom>
                      <a:avLst/>
                      <a:gdLst>
                        <a:gd name="connsiteX0" fmla="*/ 0 w 2725"/>
                        <a:gd name="connsiteY0" fmla="*/ 3679 h 3678"/>
                        <a:gd name="connsiteX1" fmla="*/ 2726 w 2725"/>
                        <a:gd name="connsiteY1" fmla="*/ 0 h 3678"/>
                        <a:gd name="connsiteX2" fmla="*/ 0 w 2725"/>
                        <a:gd name="connsiteY2" fmla="*/ 3679 h 3678"/>
                      </a:gdLst>
                      <a:ahLst/>
                      <a:cxnLst>
                        <a:cxn ang="0">
                          <a:pos x="connsiteX0" y="connsiteY0"/>
                        </a:cxn>
                        <a:cxn ang="0">
                          <a:pos x="connsiteX1" y="connsiteY1"/>
                        </a:cxn>
                        <a:cxn ang="0">
                          <a:pos x="connsiteX2" y="connsiteY2"/>
                        </a:cxn>
                      </a:cxnLst>
                      <a:rect l="l" t="t" r="r" b="b"/>
                      <a:pathLst>
                        <a:path w="2725" h="3678">
                          <a:moveTo>
                            <a:pt x="0" y="3679"/>
                          </a:moveTo>
                          <a:cubicBezTo>
                            <a:pt x="955" y="2452"/>
                            <a:pt x="1771" y="1226"/>
                            <a:pt x="2726" y="0"/>
                          </a:cubicBezTo>
                          <a:cubicBezTo>
                            <a:pt x="2180" y="681"/>
                            <a:pt x="1364" y="1771"/>
                            <a:pt x="0" y="3679"/>
                          </a:cubicBezTo>
                          <a:close/>
                        </a:path>
                      </a:pathLst>
                    </a:custGeom>
                    <a:solidFill>
                      <a:srgbClr val="333333"/>
                    </a:solidFill>
                    <a:ln w="0" cap="flat">
                      <a:noFill/>
                      <a:prstDash val="solid"/>
                      <a:miter/>
                    </a:ln>
                  </p:spPr>
                  <p:txBody>
                    <a:bodyPr rtlCol="0" anchor="ctr"/>
                    <a:lstStyle/>
                    <a:p>
                      <a:endParaRPr lang="en-US"/>
                    </a:p>
                  </p:txBody>
                </p:sp>
                <p:sp>
                  <p:nvSpPr>
                    <p:cNvPr id="3896" name="Freeform: Shape 3895">
                      <a:extLst>
                        <a:ext uri="{FF2B5EF4-FFF2-40B4-BE49-F238E27FC236}">
                          <a16:creationId xmlns:a16="http://schemas.microsoft.com/office/drawing/2014/main" id="{CB28978C-EE60-28EE-190A-B24FD66D343A}"/>
                        </a:ext>
                      </a:extLst>
                    </p:cNvPr>
                    <p:cNvSpPr/>
                    <p:nvPr/>
                  </p:nvSpPr>
                  <p:spPr>
                    <a:xfrm>
                      <a:off x="20741580" y="1803212"/>
                      <a:ext cx="4359" cy="2588"/>
                    </a:xfrm>
                    <a:custGeom>
                      <a:avLst/>
                      <a:gdLst>
                        <a:gd name="connsiteX0" fmla="*/ 0 w 4359"/>
                        <a:gd name="connsiteY0" fmla="*/ 2316 h 2588"/>
                        <a:gd name="connsiteX1" fmla="*/ 0 w 4359"/>
                        <a:gd name="connsiteY1" fmla="*/ 2588 h 2588"/>
                        <a:gd name="connsiteX2" fmla="*/ 4359 w 4359"/>
                        <a:gd name="connsiteY2" fmla="*/ 0 h 2588"/>
                        <a:gd name="connsiteX3" fmla="*/ 0 w 4359"/>
                        <a:gd name="connsiteY3" fmla="*/ 2316 h 2588"/>
                      </a:gdLst>
                      <a:ahLst/>
                      <a:cxnLst>
                        <a:cxn ang="0">
                          <a:pos x="connsiteX0" y="connsiteY0"/>
                        </a:cxn>
                        <a:cxn ang="0">
                          <a:pos x="connsiteX1" y="connsiteY1"/>
                        </a:cxn>
                        <a:cxn ang="0">
                          <a:pos x="connsiteX2" y="connsiteY2"/>
                        </a:cxn>
                        <a:cxn ang="0">
                          <a:pos x="connsiteX3" y="connsiteY3"/>
                        </a:cxn>
                      </a:cxnLst>
                      <a:rect l="l" t="t" r="r" b="b"/>
                      <a:pathLst>
                        <a:path w="4359" h="2588">
                          <a:moveTo>
                            <a:pt x="0" y="2316"/>
                          </a:moveTo>
                          <a:cubicBezTo>
                            <a:pt x="0" y="2316"/>
                            <a:pt x="0" y="2452"/>
                            <a:pt x="0" y="2588"/>
                          </a:cubicBezTo>
                          <a:cubicBezTo>
                            <a:pt x="1499" y="1771"/>
                            <a:pt x="2861" y="817"/>
                            <a:pt x="4359" y="0"/>
                          </a:cubicBezTo>
                          <a:cubicBezTo>
                            <a:pt x="2861" y="817"/>
                            <a:pt x="1089" y="1771"/>
                            <a:pt x="0" y="2316"/>
                          </a:cubicBezTo>
                          <a:close/>
                        </a:path>
                      </a:pathLst>
                    </a:custGeom>
                    <a:solidFill>
                      <a:srgbClr val="333333"/>
                    </a:solidFill>
                    <a:ln w="0" cap="flat">
                      <a:noFill/>
                      <a:prstDash val="solid"/>
                      <a:miter/>
                    </a:ln>
                  </p:spPr>
                  <p:txBody>
                    <a:bodyPr rtlCol="0" anchor="ctr"/>
                    <a:lstStyle/>
                    <a:p>
                      <a:endParaRPr lang="en-US"/>
                    </a:p>
                  </p:txBody>
                </p:sp>
                <p:sp>
                  <p:nvSpPr>
                    <p:cNvPr id="3897" name="Freeform: Shape 3896">
                      <a:extLst>
                        <a:ext uri="{FF2B5EF4-FFF2-40B4-BE49-F238E27FC236}">
                          <a16:creationId xmlns:a16="http://schemas.microsoft.com/office/drawing/2014/main" id="{C6EE1298-845A-ABCE-562E-4774CC0D7497}"/>
                        </a:ext>
                      </a:extLst>
                    </p:cNvPr>
                    <p:cNvSpPr/>
                    <p:nvPr/>
                  </p:nvSpPr>
                  <p:spPr>
                    <a:xfrm>
                      <a:off x="20662011" y="2006075"/>
                      <a:ext cx="1771" cy="9544"/>
                    </a:xfrm>
                    <a:custGeom>
                      <a:avLst/>
                      <a:gdLst>
                        <a:gd name="connsiteX0" fmla="*/ 136 w 1771"/>
                        <a:gd name="connsiteY0" fmla="*/ 688 h 9544"/>
                        <a:gd name="connsiteX1" fmla="*/ 1771 w 1771"/>
                        <a:gd name="connsiteY1" fmla="*/ 9544 h 9544"/>
                        <a:gd name="connsiteX2" fmla="*/ 682 w 1771"/>
                        <a:gd name="connsiteY2" fmla="*/ 2596 h 9544"/>
                        <a:gd name="connsiteX3" fmla="*/ 0 w 1771"/>
                        <a:gd name="connsiteY3" fmla="*/ 688 h 9544"/>
                      </a:gdLst>
                      <a:ahLst/>
                      <a:cxnLst>
                        <a:cxn ang="0">
                          <a:pos x="connsiteX0" y="connsiteY0"/>
                        </a:cxn>
                        <a:cxn ang="0">
                          <a:pos x="connsiteX1" y="connsiteY1"/>
                        </a:cxn>
                        <a:cxn ang="0">
                          <a:pos x="connsiteX2" y="connsiteY2"/>
                        </a:cxn>
                        <a:cxn ang="0">
                          <a:pos x="connsiteX3" y="connsiteY3"/>
                        </a:cxn>
                      </a:cxnLst>
                      <a:rect l="l" t="t" r="r" b="b"/>
                      <a:pathLst>
                        <a:path w="1771" h="9544">
                          <a:moveTo>
                            <a:pt x="136" y="688"/>
                          </a:moveTo>
                          <a:cubicBezTo>
                            <a:pt x="682" y="3958"/>
                            <a:pt x="1091" y="6274"/>
                            <a:pt x="1771" y="9544"/>
                          </a:cubicBezTo>
                          <a:cubicBezTo>
                            <a:pt x="1499" y="7501"/>
                            <a:pt x="955" y="5048"/>
                            <a:pt x="682" y="2596"/>
                          </a:cubicBezTo>
                          <a:cubicBezTo>
                            <a:pt x="409" y="280"/>
                            <a:pt x="136" y="-810"/>
                            <a:pt x="0" y="688"/>
                          </a:cubicBezTo>
                          <a:close/>
                        </a:path>
                      </a:pathLst>
                    </a:custGeom>
                    <a:solidFill>
                      <a:srgbClr val="333333"/>
                    </a:solidFill>
                    <a:ln w="0" cap="flat">
                      <a:noFill/>
                      <a:prstDash val="solid"/>
                      <a:miter/>
                    </a:ln>
                  </p:spPr>
                  <p:txBody>
                    <a:bodyPr rtlCol="0" anchor="ctr"/>
                    <a:lstStyle/>
                    <a:p>
                      <a:endParaRPr lang="en-US"/>
                    </a:p>
                  </p:txBody>
                </p:sp>
                <p:sp>
                  <p:nvSpPr>
                    <p:cNvPr id="3898" name="Freeform: Shape 3897">
                      <a:extLst>
                        <a:ext uri="{FF2B5EF4-FFF2-40B4-BE49-F238E27FC236}">
                          <a16:creationId xmlns:a16="http://schemas.microsoft.com/office/drawing/2014/main" id="{BEB23B58-5BAB-35AD-A4FF-87FE2274C239}"/>
                        </a:ext>
                      </a:extLst>
                    </p:cNvPr>
                    <p:cNvSpPr/>
                    <p:nvPr/>
                  </p:nvSpPr>
                  <p:spPr>
                    <a:xfrm>
                      <a:off x="20660376" y="2016437"/>
                      <a:ext cx="718" cy="3822"/>
                    </a:xfrm>
                    <a:custGeom>
                      <a:avLst/>
                      <a:gdLst>
                        <a:gd name="connsiteX0" fmla="*/ 682 w 718"/>
                        <a:gd name="connsiteY0" fmla="*/ 1635 h 3822"/>
                        <a:gd name="connsiteX1" fmla="*/ 0 w 718"/>
                        <a:gd name="connsiteY1" fmla="*/ 0 h 3822"/>
                        <a:gd name="connsiteX2" fmla="*/ 273 w 718"/>
                        <a:gd name="connsiteY2" fmla="*/ 3679 h 3822"/>
                        <a:gd name="connsiteX3" fmla="*/ 682 w 718"/>
                        <a:gd name="connsiteY3" fmla="*/ 1771 h 3822"/>
                      </a:gdLst>
                      <a:ahLst/>
                      <a:cxnLst>
                        <a:cxn ang="0">
                          <a:pos x="connsiteX0" y="connsiteY0"/>
                        </a:cxn>
                        <a:cxn ang="0">
                          <a:pos x="connsiteX1" y="connsiteY1"/>
                        </a:cxn>
                        <a:cxn ang="0">
                          <a:pos x="connsiteX2" y="connsiteY2"/>
                        </a:cxn>
                        <a:cxn ang="0">
                          <a:pos x="connsiteX3" y="connsiteY3"/>
                        </a:cxn>
                      </a:cxnLst>
                      <a:rect l="l" t="t" r="r" b="b"/>
                      <a:pathLst>
                        <a:path w="718" h="3822">
                          <a:moveTo>
                            <a:pt x="682" y="1635"/>
                          </a:moveTo>
                          <a:lnTo>
                            <a:pt x="0" y="0"/>
                          </a:lnTo>
                          <a:cubicBezTo>
                            <a:pt x="0" y="1363"/>
                            <a:pt x="273" y="2316"/>
                            <a:pt x="273" y="3679"/>
                          </a:cubicBezTo>
                          <a:cubicBezTo>
                            <a:pt x="546" y="4087"/>
                            <a:pt x="818" y="3679"/>
                            <a:pt x="682" y="1771"/>
                          </a:cubicBezTo>
                          <a:close/>
                        </a:path>
                      </a:pathLst>
                    </a:custGeom>
                    <a:solidFill>
                      <a:srgbClr val="333333"/>
                    </a:solidFill>
                    <a:ln w="0" cap="flat">
                      <a:noFill/>
                      <a:prstDash val="solid"/>
                      <a:miter/>
                    </a:ln>
                  </p:spPr>
                  <p:txBody>
                    <a:bodyPr rtlCol="0" anchor="ctr"/>
                    <a:lstStyle/>
                    <a:p>
                      <a:endParaRPr lang="en-US"/>
                    </a:p>
                  </p:txBody>
                </p:sp>
                <p:sp>
                  <p:nvSpPr>
                    <p:cNvPr id="3899" name="Freeform: Shape 3898">
                      <a:extLst>
                        <a:ext uri="{FF2B5EF4-FFF2-40B4-BE49-F238E27FC236}">
                          <a16:creationId xmlns:a16="http://schemas.microsoft.com/office/drawing/2014/main" id="{6AD25E33-AE94-851F-325F-9B5BF0528382}"/>
                        </a:ext>
                      </a:extLst>
                    </p:cNvPr>
                    <p:cNvSpPr/>
                    <p:nvPr/>
                  </p:nvSpPr>
                  <p:spPr>
                    <a:xfrm>
                      <a:off x="20974150" y="1868474"/>
                      <a:ext cx="3133" cy="4223"/>
                    </a:xfrm>
                    <a:custGeom>
                      <a:avLst/>
                      <a:gdLst>
                        <a:gd name="connsiteX0" fmla="*/ 0 w 3133"/>
                        <a:gd name="connsiteY0" fmla="*/ 0 h 4223"/>
                        <a:gd name="connsiteX1" fmla="*/ 3133 w 3133"/>
                        <a:gd name="connsiteY1" fmla="*/ 4224 h 4223"/>
                        <a:gd name="connsiteX2" fmla="*/ 0 w 3133"/>
                        <a:gd name="connsiteY2" fmla="*/ 0 h 4223"/>
                      </a:gdLst>
                      <a:ahLst/>
                      <a:cxnLst>
                        <a:cxn ang="0">
                          <a:pos x="connsiteX0" y="connsiteY0"/>
                        </a:cxn>
                        <a:cxn ang="0">
                          <a:pos x="connsiteX1" y="connsiteY1"/>
                        </a:cxn>
                        <a:cxn ang="0">
                          <a:pos x="connsiteX2" y="connsiteY2"/>
                        </a:cxn>
                      </a:cxnLst>
                      <a:rect l="l" t="t" r="r" b="b"/>
                      <a:pathLst>
                        <a:path w="3133" h="4223">
                          <a:moveTo>
                            <a:pt x="0" y="0"/>
                          </a:moveTo>
                          <a:cubicBezTo>
                            <a:pt x="1089" y="1363"/>
                            <a:pt x="2180" y="2861"/>
                            <a:pt x="3133" y="4224"/>
                          </a:cubicBezTo>
                          <a:cubicBezTo>
                            <a:pt x="1362" y="1635"/>
                            <a:pt x="546" y="545"/>
                            <a:pt x="0" y="0"/>
                          </a:cubicBezTo>
                          <a:close/>
                        </a:path>
                      </a:pathLst>
                    </a:custGeom>
                    <a:solidFill>
                      <a:srgbClr val="333333"/>
                    </a:solidFill>
                    <a:ln w="0" cap="flat">
                      <a:noFill/>
                      <a:prstDash val="solid"/>
                      <a:miter/>
                    </a:ln>
                  </p:spPr>
                  <p:txBody>
                    <a:bodyPr rtlCol="0" anchor="ctr"/>
                    <a:lstStyle/>
                    <a:p>
                      <a:endParaRPr lang="en-US"/>
                    </a:p>
                  </p:txBody>
                </p:sp>
                <p:sp>
                  <p:nvSpPr>
                    <p:cNvPr id="3900" name="Freeform: Shape 3899">
                      <a:extLst>
                        <a:ext uri="{FF2B5EF4-FFF2-40B4-BE49-F238E27FC236}">
                          <a16:creationId xmlns:a16="http://schemas.microsoft.com/office/drawing/2014/main" id="{2FB07950-6AE2-4264-6AED-C1E5EACA23D0}"/>
                        </a:ext>
                      </a:extLst>
                    </p:cNvPr>
                    <p:cNvSpPr/>
                    <p:nvPr/>
                  </p:nvSpPr>
                  <p:spPr>
                    <a:xfrm>
                      <a:off x="20684177" y="1782596"/>
                      <a:ext cx="204683" cy="82624"/>
                    </a:xfrm>
                    <a:custGeom>
                      <a:avLst/>
                      <a:gdLst>
                        <a:gd name="connsiteX0" fmla="*/ 168305 w 204683"/>
                        <a:gd name="connsiteY0" fmla="*/ 589 h 82624"/>
                        <a:gd name="connsiteX1" fmla="*/ 156044 w 204683"/>
                        <a:gd name="connsiteY1" fmla="*/ 589 h 82624"/>
                        <a:gd name="connsiteX2" fmla="*/ 137650 w 204683"/>
                        <a:gd name="connsiteY2" fmla="*/ 1270 h 82624"/>
                        <a:gd name="connsiteX3" fmla="*/ 145962 w 204683"/>
                        <a:gd name="connsiteY3" fmla="*/ 1270 h 82624"/>
                        <a:gd name="connsiteX4" fmla="*/ 107676 w 204683"/>
                        <a:gd name="connsiteY4" fmla="*/ 5493 h 82624"/>
                        <a:gd name="connsiteX5" fmla="*/ 68710 w 204683"/>
                        <a:gd name="connsiteY5" fmla="*/ 19390 h 82624"/>
                        <a:gd name="connsiteX6" fmla="*/ 57266 w 204683"/>
                        <a:gd name="connsiteY6" fmla="*/ 23205 h 82624"/>
                        <a:gd name="connsiteX7" fmla="*/ 25656 w 204683"/>
                        <a:gd name="connsiteY7" fmla="*/ 49637 h 82624"/>
                        <a:gd name="connsiteX8" fmla="*/ 724 w 204683"/>
                        <a:gd name="connsiteY8" fmla="*/ 78657 h 82624"/>
                        <a:gd name="connsiteX9" fmla="*/ 42 w 204683"/>
                        <a:gd name="connsiteY9" fmla="*/ 82200 h 82624"/>
                        <a:gd name="connsiteX10" fmla="*/ 9851 w 204683"/>
                        <a:gd name="connsiteY10" fmla="*/ 69256 h 82624"/>
                        <a:gd name="connsiteX11" fmla="*/ 8082 w 204683"/>
                        <a:gd name="connsiteY11" fmla="*/ 72118 h 82624"/>
                        <a:gd name="connsiteX12" fmla="*/ 39281 w 204683"/>
                        <a:gd name="connsiteY12" fmla="*/ 39419 h 82624"/>
                        <a:gd name="connsiteX13" fmla="*/ 34649 w 204683"/>
                        <a:gd name="connsiteY13" fmla="*/ 45141 h 82624"/>
                        <a:gd name="connsiteX14" fmla="*/ 68983 w 204683"/>
                        <a:gd name="connsiteY14" fmla="*/ 21707 h 82624"/>
                        <a:gd name="connsiteX15" fmla="*/ 91055 w 204683"/>
                        <a:gd name="connsiteY15" fmla="*/ 10671 h 82624"/>
                        <a:gd name="connsiteX16" fmla="*/ 113263 w 204683"/>
                        <a:gd name="connsiteY16" fmla="*/ 5902 h 82624"/>
                        <a:gd name="connsiteX17" fmla="*/ 168441 w 204683"/>
                        <a:gd name="connsiteY17" fmla="*/ 3722 h 82624"/>
                        <a:gd name="connsiteX18" fmla="*/ 204683 w 204683"/>
                        <a:gd name="connsiteY18" fmla="*/ 10534 h 82624"/>
                        <a:gd name="connsiteX19" fmla="*/ 167898 w 204683"/>
                        <a:gd name="connsiteY19" fmla="*/ 2905 h 82624"/>
                        <a:gd name="connsiteX20" fmla="*/ 168305 w 204683"/>
                        <a:gd name="connsiteY20" fmla="*/ 452 h 82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04683" h="82624">
                          <a:moveTo>
                            <a:pt x="168305" y="589"/>
                          </a:moveTo>
                          <a:cubicBezTo>
                            <a:pt x="158223" y="-501"/>
                            <a:pt x="157679" y="180"/>
                            <a:pt x="156044" y="589"/>
                          </a:cubicBezTo>
                          <a:cubicBezTo>
                            <a:pt x="154409" y="997"/>
                            <a:pt x="151820" y="997"/>
                            <a:pt x="137650" y="1270"/>
                          </a:cubicBezTo>
                          <a:cubicBezTo>
                            <a:pt x="140376" y="1270"/>
                            <a:pt x="143236" y="1270"/>
                            <a:pt x="145962" y="1270"/>
                          </a:cubicBezTo>
                          <a:cubicBezTo>
                            <a:pt x="135879" y="1542"/>
                            <a:pt x="121846" y="2360"/>
                            <a:pt x="107676" y="5493"/>
                          </a:cubicBezTo>
                          <a:cubicBezTo>
                            <a:pt x="93506" y="8491"/>
                            <a:pt x="79338" y="13804"/>
                            <a:pt x="68710" y="19390"/>
                          </a:cubicBezTo>
                          <a:cubicBezTo>
                            <a:pt x="70754" y="17211"/>
                            <a:pt x="55495" y="25658"/>
                            <a:pt x="57266" y="23205"/>
                          </a:cubicBezTo>
                          <a:cubicBezTo>
                            <a:pt x="43096" y="31925"/>
                            <a:pt x="30697" y="42825"/>
                            <a:pt x="25656" y="49637"/>
                          </a:cubicBezTo>
                          <a:cubicBezTo>
                            <a:pt x="18027" y="56313"/>
                            <a:pt x="8625" y="68439"/>
                            <a:pt x="724" y="78657"/>
                          </a:cubicBezTo>
                          <a:cubicBezTo>
                            <a:pt x="2495" y="76477"/>
                            <a:pt x="451" y="80837"/>
                            <a:pt x="42" y="82200"/>
                          </a:cubicBezTo>
                          <a:cubicBezTo>
                            <a:pt x="-231" y="83698"/>
                            <a:pt x="587" y="81655"/>
                            <a:pt x="9851" y="69256"/>
                          </a:cubicBezTo>
                          <a:cubicBezTo>
                            <a:pt x="8353" y="71300"/>
                            <a:pt x="9444" y="70210"/>
                            <a:pt x="8082" y="72118"/>
                          </a:cubicBezTo>
                          <a:cubicBezTo>
                            <a:pt x="21297" y="57267"/>
                            <a:pt x="25929" y="50591"/>
                            <a:pt x="39281" y="39419"/>
                          </a:cubicBezTo>
                          <a:cubicBezTo>
                            <a:pt x="47592" y="33424"/>
                            <a:pt x="27018" y="51136"/>
                            <a:pt x="34649" y="45141"/>
                          </a:cubicBezTo>
                          <a:cubicBezTo>
                            <a:pt x="42414" y="37647"/>
                            <a:pt x="56311" y="27974"/>
                            <a:pt x="68983" y="21707"/>
                          </a:cubicBezTo>
                          <a:cubicBezTo>
                            <a:pt x="81517" y="15167"/>
                            <a:pt x="92144" y="11761"/>
                            <a:pt x="91055" y="10671"/>
                          </a:cubicBezTo>
                          <a:cubicBezTo>
                            <a:pt x="106178" y="5766"/>
                            <a:pt x="108629" y="6311"/>
                            <a:pt x="113263" y="5902"/>
                          </a:cubicBezTo>
                          <a:cubicBezTo>
                            <a:pt x="125253" y="1951"/>
                            <a:pt x="148823" y="861"/>
                            <a:pt x="168441" y="3722"/>
                          </a:cubicBezTo>
                          <a:cubicBezTo>
                            <a:pt x="188334" y="6311"/>
                            <a:pt x="204274" y="12306"/>
                            <a:pt x="204683" y="10534"/>
                          </a:cubicBezTo>
                          <a:cubicBezTo>
                            <a:pt x="195963" y="7673"/>
                            <a:pt x="181386" y="3722"/>
                            <a:pt x="167898" y="2905"/>
                          </a:cubicBezTo>
                          <a:lnTo>
                            <a:pt x="168305" y="452"/>
                          </a:lnTo>
                          <a:close/>
                        </a:path>
                      </a:pathLst>
                    </a:custGeom>
                    <a:solidFill>
                      <a:srgbClr val="333333"/>
                    </a:solidFill>
                    <a:ln w="0" cap="flat">
                      <a:noFill/>
                      <a:prstDash val="solid"/>
                      <a:miter/>
                    </a:ln>
                  </p:spPr>
                  <p:txBody>
                    <a:bodyPr rtlCol="0" anchor="ctr"/>
                    <a:lstStyle/>
                    <a:p>
                      <a:endParaRPr lang="en-US"/>
                    </a:p>
                  </p:txBody>
                </p:sp>
                <p:sp>
                  <p:nvSpPr>
                    <p:cNvPr id="3901" name="Freeform: Shape 3900">
                      <a:extLst>
                        <a:ext uri="{FF2B5EF4-FFF2-40B4-BE49-F238E27FC236}">
                          <a16:creationId xmlns:a16="http://schemas.microsoft.com/office/drawing/2014/main" id="{F622FA73-8138-CCA6-1341-0061A4249FAC}"/>
                        </a:ext>
                      </a:extLst>
                    </p:cNvPr>
                    <p:cNvSpPr/>
                    <p:nvPr/>
                  </p:nvSpPr>
                  <p:spPr>
                    <a:xfrm>
                      <a:off x="20660785" y="1971203"/>
                      <a:ext cx="13624" cy="3678"/>
                    </a:xfrm>
                    <a:custGeom>
                      <a:avLst/>
                      <a:gdLst>
                        <a:gd name="connsiteX0" fmla="*/ 0 w 13624"/>
                        <a:gd name="connsiteY0" fmla="*/ 3679 h 3678"/>
                        <a:gd name="connsiteX1" fmla="*/ 0 w 13624"/>
                        <a:gd name="connsiteY1" fmla="*/ 0 h 3678"/>
                        <a:gd name="connsiteX2" fmla="*/ 0 w 13624"/>
                        <a:gd name="connsiteY2" fmla="*/ 3679 h 3678"/>
                      </a:gdLst>
                      <a:ahLst/>
                      <a:cxnLst>
                        <a:cxn ang="0">
                          <a:pos x="connsiteX0" y="connsiteY0"/>
                        </a:cxn>
                        <a:cxn ang="0">
                          <a:pos x="connsiteX1" y="connsiteY1"/>
                        </a:cxn>
                        <a:cxn ang="0">
                          <a:pos x="connsiteX2" y="connsiteY2"/>
                        </a:cxn>
                      </a:cxnLst>
                      <a:rect l="l" t="t" r="r" b="b"/>
                      <a:pathLst>
                        <a:path w="13624" h="3678">
                          <a:moveTo>
                            <a:pt x="0" y="3679"/>
                          </a:moveTo>
                          <a:cubicBezTo>
                            <a:pt x="0" y="2453"/>
                            <a:pt x="0" y="954"/>
                            <a:pt x="0" y="0"/>
                          </a:cubicBezTo>
                          <a:cubicBezTo>
                            <a:pt x="0" y="1090"/>
                            <a:pt x="0" y="2453"/>
                            <a:pt x="0" y="3679"/>
                          </a:cubicBezTo>
                          <a:close/>
                        </a:path>
                      </a:pathLst>
                    </a:custGeom>
                    <a:solidFill>
                      <a:srgbClr val="333333"/>
                    </a:solidFill>
                    <a:ln w="0" cap="flat">
                      <a:noFill/>
                      <a:prstDash val="solid"/>
                      <a:miter/>
                    </a:ln>
                  </p:spPr>
                  <p:txBody>
                    <a:bodyPr rtlCol="0" anchor="ctr"/>
                    <a:lstStyle/>
                    <a:p>
                      <a:endParaRPr lang="en-US"/>
                    </a:p>
                  </p:txBody>
                </p:sp>
                <p:sp>
                  <p:nvSpPr>
                    <p:cNvPr id="3902" name="Freeform: Shape 3901">
                      <a:extLst>
                        <a:ext uri="{FF2B5EF4-FFF2-40B4-BE49-F238E27FC236}">
                          <a16:creationId xmlns:a16="http://schemas.microsoft.com/office/drawing/2014/main" id="{AEF9B280-B485-1BC4-2425-75C15098DD66}"/>
                        </a:ext>
                      </a:extLst>
                    </p:cNvPr>
                    <p:cNvSpPr/>
                    <p:nvPr/>
                  </p:nvSpPr>
                  <p:spPr>
                    <a:xfrm>
                      <a:off x="20568683" y="1982954"/>
                      <a:ext cx="93873" cy="172197"/>
                    </a:xfrm>
                    <a:custGeom>
                      <a:avLst/>
                      <a:gdLst>
                        <a:gd name="connsiteX0" fmla="*/ 546 w 93873"/>
                        <a:gd name="connsiteY0" fmla="*/ 172045 h 172197"/>
                        <a:gd name="connsiteX1" fmla="*/ 3543 w 93873"/>
                        <a:gd name="connsiteY1" fmla="*/ 163870 h 172197"/>
                        <a:gd name="connsiteX2" fmla="*/ 41419 w 93873"/>
                        <a:gd name="connsiteY2" fmla="*/ 123132 h 172197"/>
                        <a:gd name="connsiteX3" fmla="*/ 82702 w 93873"/>
                        <a:gd name="connsiteY3" fmla="*/ 93839 h 172197"/>
                        <a:gd name="connsiteX4" fmla="*/ 79296 w 93873"/>
                        <a:gd name="connsiteY4" fmla="*/ 96701 h 172197"/>
                        <a:gd name="connsiteX5" fmla="*/ 88696 w 93873"/>
                        <a:gd name="connsiteY5" fmla="*/ 90978 h 172197"/>
                        <a:gd name="connsiteX6" fmla="*/ 90877 w 93873"/>
                        <a:gd name="connsiteY6" fmla="*/ 89752 h 172197"/>
                        <a:gd name="connsiteX7" fmla="*/ 89786 w 93873"/>
                        <a:gd name="connsiteY7" fmla="*/ 84711 h 172197"/>
                        <a:gd name="connsiteX8" fmla="*/ 86516 w 93873"/>
                        <a:gd name="connsiteY8" fmla="*/ 67408 h 172197"/>
                        <a:gd name="connsiteX9" fmla="*/ 81611 w 93873"/>
                        <a:gd name="connsiteY9" fmla="*/ 38796 h 172197"/>
                        <a:gd name="connsiteX10" fmla="*/ 80931 w 93873"/>
                        <a:gd name="connsiteY10" fmla="*/ 14544 h 172197"/>
                        <a:gd name="connsiteX11" fmla="*/ 79976 w 93873"/>
                        <a:gd name="connsiteY11" fmla="*/ 102 h 172197"/>
                        <a:gd name="connsiteX12" fmla="*/ 81338 w 93873"/>
                        <a:gd name="connsiteY12" fmla="*/ 11683 h 172197"/>
                        <a:gd name="connsiteX13" fmla="*/ 81066 w 93873"/>
                        <a:gd name="connsiteY13" fmla="*/ 5143 h 172197"/>
                        <a:gd name="connsiteX14" fmla="*/ 85290 w 93873"/>
                        <a:gd name="connsiteY14" fmla="*/ 29532 h 172197"/>
                        <a:gd name="connsiteX15" fmla="*/ 83791 w 93873"/>
                        <a:gd name="connsiteY15" fmla="*/ 24082 h 172197"/>
                        <a:gd name="connsiteX16" fmla="*/ 81884 w 93873"/>
                        <a:gd name="connsiteY16" fmla="*/ 14953 h 172197"/>
                        <a:gd name="connsiteX17" fmla="*/ 83655 w 93873"/>
                        <a:gd name="connsiteY17" fmla="*/ 25035 h 172197"/>
                        <a:gd name="connsiteX18" fmla="*/ 83791 w 93873"/>
                        <a:gd name="connsiteY18" fmla="*/ 37570 h 172197"/>
                        <a:gd name="connsiteX19" fmla="*/ 88696 w 93873"/>
                        <a:gd name="connsiteY19" fmla="*/ 65637 h 172197"/>
                        <a:gd name="connsiteX20" fmla="*/ 89786 w 93873"/>
                        <a:gd name="connsiteY20" fmla="*/ 81033 h 172197"/>
                        <a:gd name="connsiteX21" fmla="*/ 91830 w 93873"/>
                        <a:gd name="connsiteY21" fmla="*/ 85529 h 172197"/>
                        <a:gd name="connsiteX22" fmla="*/ 92648 w 93873"/>
                        <a:gd name="connsiteY22" fmla="*/ 86891 h 172197"/>
                        <a:gd name="connsiteX23" fmla="*/ 93328 w 93873"/>
                        <a:gd name="connsiteY23" fmla="*/ 87572 h 172197"/>
                        <a:gd name="connsiteX24" fmla="*/ 93874 w 93873"/>
                        <a:gd name="connsiteY24" fmla="*/ 91251 h 172197"/>
                        <a:gd name="connsiteX25" fmla="*/ 89378 w 93873"/>
                        <a:gd name="connsiteY25" fmla="*/ 93567 h 172197"/>
                        <a:gd name="connsiteX26" fmla="*/ 75072 w 93873"/>
                        <a:gd name="connsiteY26" fmla="*/ 105148 h 172197"/>
                        <a:gd name="connsiteX27" fmla="*/ 58177 w 93873"/>
                        <a:gd name="connsiteY27" fmla="*/ 120408 h 172197"/>
                        <a:gd name="connsiteX28" fmla="*/ 29839 w 93873"/>
                        <a:gd name="connsiteY28" fmla="*/ 140436 h 172197"/>
                        <a:gd name="connsiteX29" fmla="*/ 71393 w 93873"/>
                        <a:gd name="connsiteY29" fmla="*/ 105557 h 172197"/>
                        <a:gd name="connsiteX30" fmla="*/ 75753 w 93873"/>
                        <a:gd name="connsiteY30" fmla="*/ 101469 h 172197"/>
                        <a:gd name="connsiteX31" fmla="*/ 86788 w 93873"/>
                        <a:gd name="connsiteY31" fmla="*/ 94385 h 172197"/>
                        <a:gd name="connsiteX32" fmla="*/ 88833 w 93873"/>
                        <a:gd name="connsiteY32" fmla="*/ 92750 h 172197"/>
                        <a:gd name="connsiteX33" fmla="*/ 87470 w 93873"/>
                        <a:gd name="connsiteY33" fmla="*/ 92750 h 172197"/>
                        <a:gd name="connsiteX34" fmla="*/ 49185 w 93873"/>
                        <a:gd name="connsiteY34" fmla="*/ 119590 h 172197"/>
                        <a:gd name="connsiteX35" fmla="*/ 53000 w 93873"/>
                        <a:gd name="connsiteY35" fmla="*/ 116320 h 172197"/>
                        <a:gd name="connsiteX36" fmla="*/ 16349 w 93873"/>
                        <a:gd name="connsiteY36" fmla="*/ 152834 h 172197"/>
                        <a:gd name="connsiteX37" fmla="*/ 10764 w 93873"/>
                        <a:gd name="connsiteY37" fmla="*/ 157603 h 172197"/>
                        <a:gd name="connsiteX38" fmla="*/ 0 w 93873"/>
                        <a:gd name="connsiteY38" fmla="*/ 172181 h 172197"/>
                        <a:gd name="connsiteX39" fmla="*/ 15396 w 93873"/>
                        <a:gd name="connsiteY39" fmla="*/ 152425 h 172197"/>
                        <a:gd name="connsiteX40" fmla="*/ 25614 w 93873"/>
                        <a:gd name="connsiteY40" fmla="*/ 141253 h 172197"/>
                        <a:gd name="connsiteX41" fmla="*/ 15396 w 93873"/>
                        <a:gd name="connsiteY41" fmla="*/ 152425 h 172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93873" h="172197">
                          <a:moveTo>
                            <a:pt x="546" y="172045"/>
                          </a:moveTo>
                          <a:lnTo>
                            <a:pt x="3543" y="163870"/>
                          </a:lnTo>
                          <a:cubicBezTo>
                            <a:pt x="17985" y="144932"/>
                            <a:pt x="29430" y="133078"/>
                            <a:pt x="41419" y="123132"/>
                          </a:cubicBezTo>
                          <a:cubicBezTo>
                            <a:pt x="53273" y="113187"/>
                            <a:pt x="65262" y="104467"/>
                            <a:pt x="82702" y="93839"/>
                          </a:cubicBezTo>
                          <a:cubicBezTo>
                            <a:pt x="85563" y="92477"/>
                            <a:pt x="81338" y="95202"/>
                            <a:pt x="79296" y="96701"/>
                          </a:cubicBezTo>
                          <a:cubicBezTo>
                            <a:pt x="82293" y="94929"/>
                            <a:pt x="85426" y="93022"/>
                            <a:pt x="88696" y="90978"/>
                          </a:cubicBezTo>
                          <a:cubicBezTo>
                            <a:pt x="89378" y="90570"/>
                            <a:pt x="90195" y="90161"/>
                            <a:pt x="90877" y="89752"/>
                          </a:cubicBezTo>
                          <a:cubicBezTo>
                            <a:pt x="90467" y="88117"/>
                            <a:pt x="90195" y="86346"/>
                            <a:pt x="89786" y="84711"/>
                          </a:cubicBezTo>
                          <a:cubicBezTo>
                            <a:pt x="88696" y="78853"/>
                            <a:pt x="87607" y="72994"/>
                            <a:pt x="86516" y="67408"/>
                          </a:cubicBezTo>
                          <a:cubicBezTo>
                            <a:pt x="84608" y="56236"/>
                            <a:pt x="82973" y="46290"/>
                            <a:pt x="81611" y="38796"/>
                          </a:cubicBezTo>
                          <a:cubicBezTo>
                            <a:pt x="80113" y="29532"/>
                            <a:pt x="79840" y="5552"/>
                            <a:pt x="80931" y="14544"/>
                          </a:cubicBezTo>
                          <a:cubicBezTo>
                            <a:pt x="80385" y="10185"/>
                            <a:pt x="80113" y="5143"/>
                            <a:pt x="79976" y="102"/>
                          </a:cubicBezTo>
                          <a:cubicBezTo>
                            <a:pt x="80794" y="-1260"/>
                            <a:pt x="80522" y="11411"/>
                            <a:pt x="81338" y="11683"/>
                          </a:cubicBezTo>
                          <a:cubicBezTo>
                            <a:pt x="81338" y="7732"/>
                            <a:pt x="81338" y="6097"/>
                            <a:pt x="81066" y="5143"/>
                          </a:cubicBezTo>
                          <a:cubicBezTo>
                            <a:pt x="82157" y="11956"/>
                            <a:pt x="83246" y="-2078"/>
                            <a:pt x="85290" y="29532"/>
                          </a:cubicBezTo>
                          <a:cubicBezTo>
                            <a:pt x="85017" y="35935"/>
                            <a:pt x="84201" y="30213"/>
                            <a:pt x="83791" y="24082"/>
                          </a:cubicBezTo>
                          <a:cubicBezTo>
                            <a:pt x="83246" y="17951"/>
                            <a:pt x="82837" y="11411"/>
                            <a:pt x="81884" y="14953"/>
                          </a:cubicBezTo>
                          <a:cubicBezTo>
                            <a:pt x="82429" y="25308"/>
                            <a:pt x="83382" y="24218"/>
                            <a:pt x="83655" y="25035"/>
                          </a:cubicBezTo>
                          <a:cubicBezTo>
                            <a:pt x="84881" y="38660"/>
                            <a:pt x="84472" y="38115"/>
                            <a:pt x="83791" y="37570"/>
                          </a:cubicBezTo>
                          <a:cubicBezTo>
                            <a:pt x="85017" y="42475"/>
                            <a:pt x="86379" y="58961"/>
                            <a:pt x="88696" y="65637"/>
                          </a:cubicBezTo>
                          <a:cubicBezTo>
                            <a:pt x="93328" y="90706"/>
                            <a:pt x="86788" y="64547"/>
                            <a:pt x="89786" y="81033"/>
                          </a:cubicBezTo>
                          <a:lnTo>
                            <a:pt x="91830" y="85529"/>
                          </a:lnTo>
                          <a:cubicBezTo>
                            <a:pt x="92239" y="86482"/>
                            <a:pt x="92375" y="86755"/>
                            <a:pt x="92648" y="86891"/>
                          </a:cubicBezTo>
                          <a:lnTo>
                            <a:pt x="93328" y="87572"/>
                          </a:lnTo>
                          <a:lnTo>
                            <a:pt x="93874" y="91251"/>
                          </a:lnTo>
                          <a:lnTo>
                            <a:pt x="89378" y="93567"/>
                          </a:lnTo>
                          <a:cubicBezTo>
                            <a:pt x="72075" y="104467"/>
                            <a:pt x="73982" y="104739"/>
                            <a:pt x="75072" y="105148"/>
                          </a:cubicBezTo>
                          <a:cubicBezTo>
                            <a:pt x="76297" y="105693"/>
                            <a:pt x="76570" y="106102"/>
                            <a:pt x="58177" y="120408"/>
                          </a:cubicBezTo>
                          <a:cubicBezTo>
                            <a:pt x="62536" y="115911"/>
                            <a:pt x="45915" y="125040"/>
                            <a:pt x="29839" y="140436"/>
                          </a:cubicBezTo>
                          <a:cubicBezTo>
                            <a:pt x="38830" y="130762"/>
                            <a:pt x="56815" y="114140"/>
                            <a:pt x="71393" y="105557"/>
                          </a:cubicBezTo>
                          <a:cubicBezTo>
                            <a:pt x="61038" y="111551"/>
                            <a:pt x="67714" y="106783"/>
                            <a:pt x="75753" y="101469"/>
                          </a:cubicBezTo>
                          <a:cubicBezTo>
                            <a:pt x="79840" y="98881"/>
                            <a:pt x="84064" y="96156"/>
                            <a:pt x="86788" y="94385"/>
                          </a:cubicBezTo>
                          <a:cubicBezTo>
                            <a:pt x="88151" y="93567"/>
                            <a:pt x="89105" y="92750"/>
                            <a:pt x="88833" y="92750"/>
                          </a:cubicBezTo>
                          <a:cubicBezTo>
                            <a:pt x="88696" y="92750"/>
                            <a:pt x="89105" y="92205"/>
                            <a:pt x="87470" y="92750"/>
                          </a:cubicBezTo>
                          <a:cubicBezTo>
                            <a:pt x="77796" y="99426"/>
                            <a:pt x="61447" y="110189"/>
                            <a:pt x="49185" y="119590"/>
                          </a:cubicBezTo>
                          <a:lnTo>
                            <a:pt x="53000" y="116320"/>
                          </a:lnTo>
                          <a:cubicBezTo>
                            <a:pt x="40057" y="126402"/>
                            <a:pt x="31610" y="136212"/>
                            <a:pt x="16349" y="152834"/>
                          </a:cubicBezTo>
                          <a:cubicBezTo>
                            <a:pt x="8993" y="161281"/>
                            <a:pt x="9809" y="159374"/>
                            <a:pt x="10764" y="157603"/>
                          </a:cubicBezTo>
                          <a:cubicBezTo>
                            <a:pt x="4905" y="165232"/>
                            <a:pt x="546" y="172590"/>
                            <a:pt x="0" y="172181"/>
                          </a:cubicBezTo>
                          <a:close/>
                          <a:moveTo>
                            <a:pt x="15396" y="152425"/>
                          </a:moveTo>
                          <a:lnTo>
                            <a:pt x="25614" y="141253"/>
                          </a:lnTo>
                          <a:cubicBezTo>
                            <a:pt x="22890" y="143705"/>
                            <a:pt x="19211" y="147929"/>
                            <a:pt x="15396" y="152425"/>
                          </a:cubicBezTo>
                          <a:close/>
                        </a:path>
                      </a:pathLst>
                    </a:custGeom>
                    <a:solidFill>
                      <a:srgbClr val="333333"/>
                    </a:solidFill>
                    <a:ln w="0" cap="flat">
                      <a:noFill/>
                      <a:prstDash val="solid"/>
                      <a:miter/>
                    </a:ln>
                  </p:spPr>
                  <p:txBody>
                    <a:bodyPr rtlCol="0" anchor="ctr"/>
                    <a:lstStyle/>
                    <a:p>
                      <a:endParaRPr lang="en-US"/>
                    </a:p>
                  </p:txBody>
                </p:sp>
                <p:sp>
                  <p:nvSpPr>
                    <p:cNvPr id="3903" name="Freeform: Shape 3902">
                      <a:extLst>
                        <a:ext uri="{FF2B5EF4-FFF2-40B4-BE49-F238E27FC236}">
                          <a16:creationId xmlns:a16="http://schemas.microsoft.com/office/drawing/2014/main" id="{4FA3DAF2-287B-EF71-ED98-7527FDFFC8C5}"/>
                        </a:ext>
                      </a:extLst>
                    </p:cNvPr>
                    <p:cNvSpPr/>
                    <p:nvPr/>
                  </p:nvSpPr>
                  <p:spPr>
                    <a:xfrm>
                      <a:off x="20936274" y="2514960"/>
                      <a:ext cx="2862" cy="3133"/>
                    </a:xfrm>
                    <a:custGeom>
                      <a:avLst/>
                      <a:gdLst>
                        <a:gd name="connsiteX0" fmla="*/ 0 w 2862"/>
                        <a:gd name="connsiteY0" fmla="*/ 0 h 3133"/>
                        <a:gd name="connsiteX1" fmla="*/ 2862 w 2862"/>
                        <a:gd name="connsiteY1" fmla="*/ 3134 h 3133"/>
                        <a:gd name="connsiteX2" fmla="*/ 0 w 2862"/>
                        <a:gd name="connsiteY2" fmla="*/ 0 h 3133"/>
                      </a:gdLst>
                      <a:ahLst/>
                      <a:cxnLst>
                        <a:cxn ang="0">
                          <a:pos x="connsiteX0" y="connsiteY0"/>
                        </a:cxn>
                        <a:cxn ang="0">
                          <a:pos x="connsiteX1" y="connsiteY1"/>
                        </a:cxn>
                        <a:cxn ang="0">
                          <a:pos x="connsiteX2" y="connsiteY2"/>
                        </a:cxn>
                      </a:cxnLst>
                      <a:rect l="l" t="t" r="r" b="b"/>
                      <a:pathLst>
                        <a:path w="2862" h="3133">
                          <a:moveTo>
                            <a:pt x="0" y="0"/>
                          </a:moveTo>
                          <a:cubicBezTo>
                            <a:pt x="955" y="1090"/>
                            <a:pt x="2044" y="2180"/>
                            <a:pt x="2862" y="3134"/>
                          </a:cubicBezTo>
                          <a:cubicBezTo>
                            <a:pt x="2317" y="2453"/>
                            <a:pt x="1227" y="1226"/>
                            <a:pt x="0" y="0"/>
                          </a:cubicBezTo>
                          <a:close/>
                        </a:path>
                      </a:pathLst>
                    </a:custGeom>
                    <a:solidFill>
                      <a:srgbClr val="333333"/>
                    </a:solidFill>
                    <a:ln w="0" cap="flat">
                      <a:noFill/>
                      <a:prstDash val="solid"/>
                      <a:miter/>
                    </a:ln>
                  </p:spPr>
                  <p:txBody>
                    <a:bodyPr rtlCol="0" anchor="ctr"/>
                    <a:lstStyle/>
                    <a:p>
                      <a:endParaRPr lang="en-US"/>
                    </a:p>
                  </p:txBody>
                </p:sp>
                <p:sp>
                  <p:nvSpPr>
                    <p:cNvPr id="3904" name="Freeform: Shape 3903">
                      <a:extLst>
                        <a:ext uri="{FF2B5EF4-FFF2-40B4-BE49-F238E27FC236}">
                          <a16:creationId xmlns:a16="http://schemas.microsoft.com/office/drawing/2014/main" id="{2ABCD87A-24B1-C8A4-F808-BBF7785B5560}"/>
                        </a:ext>
                      </a:extLst>
                    </p:cNvPr>
                    <p:cNvSpPr/>
                    <p:nvPr/>
                  </p:nvSpPr>
                  <p:spPr>
                    <a:xfrm>
                      <a:off x="20600973" y="2661970"/>
                      <a:ext cx="2725" cy="7765"/>
                    </a:xfrm>
                    <a:custGeom>
                      <a:avLst/>
                      <a:gdLst>
                        <a:gd name="connsiteX0" fmla="*/ 0 w 2725"/>
                        <a:gd name="connsiteY0" fmla="*/ 0 h 7765"/>
                        <a:gd name="connsiteX1" fmla="*/ 2726 w 2725"/>
                        <a:gd name="connsiteY1" fmla="*/ 7766 h 7765"/>
                        <a:gd name="connsiteX2" fmla="*/ 0 w 2725"/>
                        <a:gd name="connsiteY2" fmla="*/ 0 h 7765"/>
                      </a:gdLst>
                      <a:ahLst/>
                      <a:cxnLst>
                        <a:cxn ang="0">
                          <a:pos x="connsiteX0" y="connsiteY0"/>
                        </a:cxn>
                        <a:cxn ang="0">
                          <a:pos x="connsiteX1" y="connsiteY1"/>
                        </a:cxn>
                        <a:cxn ang="0">
                          <a:pos x="connsiteX2" y="connsiteY2"/>
                        </a:cxn>
                      </a:cxnLst>
                      <a:rect l="l" t="t" r="r" b="b"/>
                      <a:pathLst>
                        <a:path w="2725" h="7765">
                          <a:moveTo>
                            <a:pt x="0" y="0"/>
                          </a:moveTo>
                          <a:lnTo>
                            <a:pt x="2726" y="7766"/>
                          </a:lnTo>
                          <a:cubicBezTo>
                            <a:pt x="1635" y="4768"/>
                            <a:pt x="818" y="2316"/>
                            <a:pt x="0" y="0"/>
                          </a:cubicBezTo>
                          <a:close/>
                        </a:path>
                      </a:pathLst>
                    </a:custGeom>
                    <a:solidFill>
                      <a:srgbClr val="333333"/>
                    </a:solidFill>
                    <a:ln w="0" cap="flat">
                      <a:noFill/>
                      <a:prstDash val="solid"/>
                      <a:miter/>
                    </a:ln>
                  </p:spPr>
                  <p:txBody>
                    <a:bodyPr rtlCol="0" anchor="ctr"/>
                    <a:lstStyle/>
                    <a:p>
                      <a:endParaRPr lang="en-US"/>
                    </a:p>
                  </p:txBody>
                </p:sp>
                <p:sp>
                  <p:nvSpPr>
                    <p:cNvPr id="3905" name="Freeform: Shape 3904">
                      <a:extLst>
                        <a:ext uri="{FF2B5EF4-FFF2-40B4-BE49-F238E27FC236}">
                          <a16:creationId xmlns:a16="http://schemas.microsoft.com/office/drawing/2014/main" id="{E0550D9A-70BE-E018-69C4-DA6DA8E4BF66}"/>
                        </a:ext>
                      </a:extLst>
                    </p:cNvPr>
                    <p:cNvSpPr/>
                    <p:nvPr/>
                  </p:nvSpPr>
                  <p:spPr>
                    <a:xfrm>
                      <a:off x="20668143" y="2800532"/>
                      <a:ext cx="1362" cy="1362"/>
                    </a:xfrm>
                    <a:custGeom>
                      <a:avLst/>
                      <a:gdLst>
                        <a:gd name="connsiteX0" fmla="*/ 0 w 1362"/>
                        <a:gd name="connsiteY0" fmla="*/ 1362 h 1362"/>
                        <a:gd name="connsiteX1" fmla="*/ 1362 w 1362"/>
                        <a:gd name="connsiteY1" fmla="*/ 0 h 1362"/>
                        <a:gd name="connsiteX2" fmla="*/ 0 w 1362"/>
                        <a:gd name="connsiteY2" fmla="*/ 1362 h 1362"/>
                      </a:gdLst>
                      <a:ahLst/>
                      <a:cxnLst>
                        <a:cxn ang="0">
                          <a:pos x="connsiteX0" y="connsiteY0"/>
                        </a:cxn>
                        <a:cxn ang="0">
                          <a:pos x="connsiteX1" y="connsiteY1"/>
                        </a:cxn>
                        <a:cxn ang="0">
                          <a:pos x="connsiteX2" y="connsiteY2"/>
                        </a:cxn>
                      </a:cxnLst>
                      <a:rect l="l" t="t" r="r" b="b"/>
                      <a:pathLst>
                        <a:path w="1362" h="1362">
                          <a:moveTo>
                            <a:pt x="0" y="1362"/>
                          </a:moveTo>
                          <a:lnTo>
                            <a:pt x="1362" y="0"/>
                          </a:lnTo>
                          <a:cubicBezTo>
                            <a:pt x="1362" y="0"/>
                            <a:pt x="544" y="681"/>
                            <a:pt x="0" y="1362"/>
                          </a:cubicBezTo>
                          <a:close/>
                        </a:path>
                      </a:pathLst>
                    </a:custGeom>
                    <a:solidFill>
                      <a:srgbClr val="333333"/>
                    </a:solidFill>
                    <a:ln w="0" cap="flat">
                      <a:noFill/>
                      <a:prstDash val="solid"/>
                      <a:miter/>
                    </a:ln>
                  </p:spPr>
                  <p:txBody>
                    <a:bodyPr rtlCol="0" anchor="ctr"/>
                    <a:lstStyle/>
                    <a:p>
                      <a:endParaRPr lang="en-US"/>
                    </a:p>
                  </p:txBody>
                </p:sp>
                <p:sp>
                  <p:nvSpPr>
                    <p:cNvPr id="3906" name="Freeform: Shape 3905">
                      <a:extLst>
                        <a:ext uri="{FF2B5EF4-FFF2-40B4-BE49-F238E27FC236}">
                          <a16:creationId xmlns:a16="http://schemas.microsoft.com/office/drawing/2014/main" id="{F466CFE9-02EF-FA7D-C0B0-FC9F605940D4}"/>
                        </a:ext>
                      </a:extLst>
                    </p:cNvPr>
                    <p:cNvSpPr/>
                    <p:nvPr/>
                  </p:nvSpPr>
                  <p:spPr>
                    <a:xfrm>
                      <a:off x="20870468" y="2440025"/>
                      <a:ext cx="1498" cy="1771"/>
                    </a:xfrm>
                    <a:custGeom>
                      <a:avLst/>
                      <a:gdLst>
                        <a:gd name="connsiteX0" fmla="*/ 1499 w 1498"/>
                        <a:gd name="connsiteY0" fmla="*/ 1635 h 1771"/>
                        <a:gd name="connsiteX1" fmla="*/ 1226 w 1498"/>
                        <a:gd name="connsiteY1" fmla="*/ 1363 h 1771"/>
                        <a:gd name="connsiteX2" fmla="*/ 0 w 1498"/>
                        <a:gd name="connsiteY2" fmla="*/ 0 h 1771"/>
                        <a:gd name="connsiteX3" fmla="*/ 1499 w 1498"/>
                        <a:gd name="connsiteY3" fmla="*/ 1771 h 1771"/>
                      </a:gdLst>
                      <a:ahLst/>
                      <a:cxnLst>
                        <a:cxn ang="0">
                          <a:pos x="connsiteX0" y="connsiteY0"/>
                        </a:cxn>
                        <a:cxn ang="0">
                          <a:pos x="connsiteX1" y="connsiteY1"/>
                        </a:cxn>
                        <a:cxn ang="0">
                          <a:pos x="connsiteX2" y="connsiteY2"/>
                        </a:cxn>
                        <a:cxn ang="0">
                          <a:pos x="connsiteX3" y="connsiteY3"/>
                        </a:cxn>
                      </a:cxnLst>
                      <a:rect l="l" t="t" r="r" b="b"/>
                      <a:pathLst>
                        <a:path w="1498" h="1771">
                          <a:moveTo>
                            <a:pt x="1499" y="1635"/>
                          </a:moveTo>
                          <a:lnTo>
                            <a:pt x="1226" y="1363"/>
                          </a:lnTo>
                          <a:cubicBezTo>
                            <a:pt x="1226" y="1363"/>
                            <a:pt x="409" y="545"/>
                            <a:pt x="0" y="0"/>
                          </a:cubicBezTo>
                          <a:lnTo>
                            <a:pt x="1499" y="1771"/>
                          </a:lnTo>
                          <a:close/>
                        </a:path>
                      </a:pathLst>
                    </a:custGeom>
                    <a:solidFill>
                      <a:srgbClr val="333333"/>
                    </a:solidFill>
                    <a:ln w="0" cap="flat">
                      <a:noFill/>
                      <a:prstDash val="solid"/>
                      <a:miter/>
                    </a:ln>
                  </p:spPr>
                  <p:txBody>
                    <a:bodyPr rtlCol="0" anchor="ctr"/>
                    <a:lstStyle/>
                    <a:p>
                      <a:endParaRPr lang="en-US"/>
                    </a:p>
                  </p:txBody>
                </p:sp>
                <p:sp>
                  <p:nvSpPr>
                    <p:cNvPr id="3907" name="Freeform: Shape 3906">
                      <a:extLst>
                        <a:ext uri="{FF2B5EF4-FFF2-40B4-BE49-F238E27FC236}">
                          <a16:creationId xmlns:a16="http://schemas.microsoft.com/office/drawing/2014/main" id="{CD6251F0-9515-D268-CF31-93F29F4586ED}"/>
                        </a:ext>
                      </a:extLst>
                    </p:cNvPr>
                    <p:cNvSpPr/>
                    <p:nvPr/>
                  </p:nvSpPr>
                  <p:spPr>
                    <a:xfrm>
                      <a:off x="20805751" y="2598479"/>
                      <a:ext cx="2860" cy="6131"/>
                    </a:xfrm>
                    <a:custGeom>
                      <a:avLst/>
                      <a:gdLst>
                        <a:gd name="connsiteX0" fmla="*/ 2861 w 2860"/>
                        <a:gd name="connsiteY0" fmla="*/ 6131 h 6131"/>
                        <a:gd name="connsiteX1" fmla="*/ 0 w 2860"/>
                        <a:gd name="connsiteY1" fmla="*/ 0 h 6131"/>
                        <a:gd name="connsiteX2" fmla="*/ 2861 w 2860"/>
                        <a:gd name="connsiteY2" fmla="*/ 6131 h 6131"/>
                      </a:gdLst>
                      <a:ahLst/>
                      <a:cxnLst>
                        <a:cxn ang="0">
                          <a:pos x="connsiteX0" y="connsiteY0"/>
                        </a:cxn>
                        <a:cxn ang="0">
                          <a:pos x="connsiteX1" y="connsiteY1"/>
                        </a:cxn>
                        <a:cxn ang="0">
                          <a:pos x="connsiteX2" y="connsiteY2"/>
                        </a:cxn>
                      </a:cxnLst>
                      <a:rect l="l" t="t" r="r" b="b"/>
                      <a:pathLst>
                        <a:path w="2860" h="6131">
                          <a:moveTo>
                            <a:pt x="2861" y="6131"/>
                          </a:moveTo>
                          <a:cubicBezTo>
                            <a:pt x="2180" y="4360"/>
                            <a:pt x="1226" y="2452"/>
                            <a:pt x="0" y="0"/>
                          </a:cubicBezTo>
                          <a:cubicBezTo>
                            <a:pt x="0" y="409"/>
                            <a:pt x="1089" y="2725"/>
                            <a:pt x="2861" y="6131"/>
                          </a:cubicBezTo>
                          <a:close/>
                        </a:path>
                      </a:pathLst>
                    </a:custGeom>
                    <a:solidFill>
                      <a:srgbClr val="333333"/>
                    </a:solidFill>
                    <a:ln w="0" cap="flat">
                      <a:noFill/>
                      <a:prstDash val="solid"/>
                      <a:miter/>
                    </a:ln>
                  </p:spPr>
                  <p:txBody>
                    <a:bodyPr rtlCol="0" anchor="ctr"/>
                    <a:lstStyle/>
                    <a:p>
                      <a:endParaRPr lang="en-US"/>
                    </a:p>
                  </p:txBody>
                </p:sp>
                <p:sp>
                  <p:nvSpPr>
                    <p:cNvPr id="3908" name="Freeform: Shape 3907">
                      <a:extLst>
                        <a:ext uri="{FF2B5EF4-FFF2-40B4-BE49-F238E27FC236}">
                          <a16:creationId xmlns:a16="http://schemas.microsoft.com/office/drawing/2014/main" id="{7A785CCA-015B-3FEE-FE35-D7D3333A42AE}"/>
                        </a:ext>
                      </a:extLst>
                    </p:cNvPr>
                    <p:cNvSpPr/>
                    <p:nvPr/>
                  </p:nvSpPr>
                  <p:spPr>
                    <a:xfrm>
                      <a:off x="20667870" y="2801894"/>
                      <a:ext cx="272" cy="272"/>
                    </a:xfrm>
                    <a:custGeom>
                      <a:avLst/>
                      <a:gdLst>
                        <a:gd name="connsiteX0" fmla="*/ 0 w 272"/>
                        <a:gd name="connsiteY0" fmla="*/ 273 h 272"/>
                        <a:gd name="connsiteX1" fmla="*/ 0 w 272"/>
                        <a:gd name="connsiteY1" fmla="*/ 273 h 272"/>
                        <a:gd name="connsiteX2" fmla="*/ 273 w 272"/>
                        <a:gd name="connsiteY2" fmla="*/ 0 h 272"/>
                        <a:gd name="connsiteX3" fmla="*/ 0 w 272"/>
                        <a:gd name="connsiteY3" fmla="*/ 273 h 272"/>
                      </a:gdLst>
                      <a:ahLst/>
                      <a:cxnLst>
                        <a:cxn ang="0">
                          <a:pos x="connsiteX0" y="connsiteY0"/>
                        </a:cxn>
                        <a:cxn ang="0">
                          <a:pos x="connsiteX1" y="connsiteY1"/>
                        </a:cxn>
                        <a:cxn ang="0">
                          <a:pos x="connsiteX2" y="connsiteY2"/>
                        </a:cxn>
                        <a:cxn ang="0">
                          <a:pos x="connsiteX3" y="connsiteY3"/>
                        </a:cxn>
                      </a:cxnLst>
                      <a:rect l="l" t="t" r="r" b="b"/>
                      <a:pathLst>
                        <a:path w="272" h="272">
                          <a:moveTo>
                            <a:pt x="0" y="273"/>
                          </a:moveTo>
                          <a:lnTo>
                            <a:pt x="0" y="273"/>
                          </a:lnTo>
                          <a:lnTo>
                            <a:pt x="273" y="0"/>
                          </a:lnTo>
                          <a:lnTo>
                            <a:pt x="0" y="273"/>
                          </a:lnTo>
                          <a:close/>
                        </a:path>
                      </a:pathLst>
                    </a:custGeom>
                    <a:solidFill>
                      <a:srgbClr val="333333"/>
                    </a:solidFill>
                    <a:ln w="0" cap="flat">
                      <a:noFill/>
                      <a:prstDash val="solid"/>
                      <a:miter/>
                    </a:ln>
                  </p:spPr>
                  <p:txBody>
                    <a:bodyPr rtlCol="0" anchor="ctr"/>
                    <a:lstStyle/>
                    <a:p>
                      <a:endParaRPr lang="en-US"/>
                    </a:p>
                  </p:txBody>
                </p:sp>
                <p:sp>
                  <p:nvSpPr>
                    <p:cNvPr id="3909" name="Freeform: Shape 3908">
                      <a:extLst>
                        <a:ext uri="{FF2B5EF4-FFF2-40B4-BE49-F238E27FC236}">
                          <a16:creationId xmlns:a16="http://schemas.microsoft.com/office/drawing/2014/main" id="{214FEC86-0591-5784-D17C-44FC656F9143}"/>
                        </a:ext>
                      </a:extLst>
                    </p:cNvPr>
                    <p:cNvSpPr/>
                    <p:nvPr/>
                  </p:nvSpPr>
                  <p:spPr>
                    <a:xfrm>
                      <a:off x="20579719" y="2578451"/>
                      <a:ext cx="1771" cy="4904"/>
                    </a:xfrm>
                    <a:custGeom>
                      <a:avLst/>
                      <a:gdLst>
                        <a:gd name="connsiteX0" fmla="*/ 1771 w 1771"/>
                        <a:gd name="connsiteY0" fmla="*/ 4905 h 4904"/>
                        <a:gd name="connsiteX1" fmla="*/ 0 w 1771"/>
                        <a:gd name="connsiteY1" fmla="*/ 0 h 4904"/>
                        <a:gd name="connsiteX2" fmla="*/ 1771 w 1771"/>
                        <a:gd name="connsiteY2" fmla="*/ 4905 h 4904"/>
                      </a:gdLst>
                      <a:ahLst/>
                      <a:cxnLst>
                        <a:cxn ang="0">
                          <a:pos x="connsiteX0" y="connsiteY0"/>
                        </a:cxn>
                        <a:cxn ang="0">
                          <a:pos x="connsiteX1" y="connsiteY1"/>
                        </a:cxn>
                        <a:cxn ang="0">
                          <a:pos x="connsiteX2" y="connsiteY2"/>
                        </a:cxn>
                      </a:cxnLst>
                      <a:rect l="l" t="t" r="r" b="b"/>
                      <a:pathLst>
                        <a:path w="1771" h="4904">
                          <a:moveTo>
                            <a:pt x="1771" y="4905"/>
                          </a:moveTo>
                          <a:cubicBezTo>
                            <a:pt x="1226" y="3270"/>
                            <a:pt x="680" y="1771"/>
                            <a:pt x="0" y="0"/>
                          </a:cubicBezTo>
                          <a:cubicBezTo>
                            <a:pt x="817" y="2316"/>
                            <a:pt x="1226" y="3815"/>
                            <a:pt x="1771" y="4905"/>
                          </a:cubicBezTo>
                          <a:close/>
                        </a:path>
                      </a:pathLst>
                    </a:custGeom>
                    <a:solidFill>
                      <a:srgbClr val="333333"/>
                    </a:solidFill>
                    <a:ln w="0" cap="flat">
                      <a:noFill/>
                      <a:prstDash val="solid"/>
                      <a:miter/>
                    </a:ln>
                  </p:spPr>
                  <p:txBody>
                    <a:bodyPr rtlCol="0" anchor="ctr"/>
                    <a:lstStyle/>
                    <a:p>
                      <a:endParaRPr lang="en-US"/>
                    </a:p>
                  </p:txBody>
                </p:sp>
                <p:sp>
                  <p:nvSpPr>
                    <p:cNvPr id="3910" name="Freeform: Shape 3909">
                      <a:extLst>
                        <a:ext uri="{FF2B5EF4-FFF2-40B4-BE49-F238E27FC236}">
                          <a16:creationId xmlns:a16="http://schemas.microsoft.com/office/drawing/2014/main" id="{986AFEC3-091B-ED88-3965-35667CD875D4}"/>
                        </a:ext>
                      </a:extLst>
                    </p:cNvPr>
                    <p:cNvSpPr/>
                    <p:nvPr/>
                  </p:nvSpPr>
                  <p:spPr>
                    <a:xfrm>
                      <a:off x="20577266" y="2591394"/>
                      <a:ext cx="1634" cy="4768"/>
                    </a:xfrm>
                    <a:custGeom>
                      <a:avLst/>
                      <a:gdLst>
                        <a:gd name="connsiteX0" fmla="*/ 1635 w 1634"/>
                        <a:gd name="connsiteY0" fmla="*/ 4769 h 4768"/>
                        <a:gd name="connsiteX1" fmla="*/ 0 w 1634"/>
                        <a:gd name="connsiteY1" fmla="*/ 0 h 4768"/>
                        <a:gd name="connsiteX2" fmla="*/ 1635 w 1634"/>
                        <a:gd name="connsiteY2" fmla="*/ 4769 h 4768"/>
                      </a:gdLst>
                      <a:ahLst/>
                      <a:cxnLst>
                        <a:cxn ang="0">
                          <a:pos x="connsiteX0" y="connsiteY0"/>
                        </a:cxn>
                        <a:cxn ang="0">
                          <a:pos x="connsiteX1" y="connsiteY1"/>
                        </a:cxn>
                        <a:cxn ang="0">
                          <a:pos x="connsiteX2" y="connsiteY2"/>
                        </a:cxn>
                      </a:cxnLst>
                      <a:rect l="l" t="t" r="r" b="b"/>
                      <a:pathLst>
                        <a:path w="1634" h="4768">
                          <a:moveTo>
                            <a:pt x="1635" y="4769"/>
                          </a:moveTo>
                          <a:cubicBezTo>
                            <a:pt x="953" y="2997"/>
                            <a:pt x="409" y="1363"/>
                            <a:pt x="0" y="0"/>
                          </a:cubicBezTo>
                          <a:lnTo>
                            <a:pt x="1635" y="4769"/>
                          </a:lnTo>
                          <a:close/>
                        </a:path>
                      </a:pathLst>
                    </a:custGeom>
                    <a:solidFill>
                      <a:srgbClr val="333333"/>
                    </a:solidFill>
                    <a:ln w="0" cap="flat">
                      <a:noFill/>
                      <a:prstDash val="solid"/>
                      <a:miter/>
                    </a:ln>
                  </p:spPr>
                  <p:txBody>
                    <a:bodyPr rtlCol="0" anchor="ctr"/>
                    <a:lstStyle/>
                    <a:p>
                      <a:endParaRPr lang="en-US"/>
                    </a:p>
                  </p:txBody>
                </p:sp>
                <p:sp>
                  <p:nvSpPr>
                    <p:cNvPr id="3911" name="Freeform: Shape 3910">
                      <a:extLst>
                        <a:ext uri="{FF2B5EF4-FFF2-40B4-BE49-F238E27FC236}">
                          <a16:creationId xmlns:a16="http://schemas.microsoft.com/office/drawing/2014/main" id="{1E1D3402-573B-9BB1-0AD3-41D941217AB4}"/>
                        </a:ext>
                      </a:extLst>
                    </p:cNvPr>
                    <p:cNvSpPr/>
                    <p:nvPr/>
                  </p:nvSpPr>
                  <p:spPr>
                    <a:xfrm>
                      <a:off x="20543478" y="2309365"/>
                      <a:ext cx="816" cy="10627"/>
                    </a:xfrm>
                    <a:custGeom>
                      <a:avLst/>
                      <a:gdLst>
                        <a:gd name="connsiteX0" fmla="*/ 0 w 816"/>
                        <a:gd name="connsiteY0" fmla="*/ 10627 h 10627"/>
                        <a:gd name="connsiteX1" fmla="*/ 817 w 816"/>
                        <a:gd name="connsiteY1" fmla="*/ 0 h 10627"/>
                        <a:gd name="connsiteX2" fmla="*/ 0 w 816"/>
                        <a:gd name="connsiteY2" fmla="*/ 10627 h 10627"/>
                      </a:gdLst>
                      <a:ahLst/>
                      <a:cxnLst>
                        <a:cxn ang="0">
                          <a:pos x="connsiteX0" y="connsiteY0"/>
                        </a:cxn>
                        <a:cxn ang="0">
                          <a:pos x="connsiteX1" y="connsiteY1"/>
                        </a:cxn>
                        <a:cxn ang="0">
                          <a:pos x="connsiteX2" y="connsiteY2"/>
                        </a:cxn>
                      </a:cxnLst>
                      <a:rect l="l" t="t" r="r" b="b"/>
                      <a:pathLst>
                        <a:path w="816" h="10627">
                          <a:moveTo>
                            <a:pt x="0" y="10627"/>
                          </a:moveTo>
                          <a:cubicBezTo>
                            <a:pt x="136" y="7085"/>
                            <a:pt x="409" y="3542"/>
                            <a:pt x="817" y="0"/>
                          </a:cubicBezTo>
                          <a:cubicBezTo>
                            <a:pt x="0" y="5177"/>
                            <a:pt x="0" y="8311"/>
                            <a:pt x="0" y="10627"/>
                          </a:cubicBezTo>
                          <a:close/>
                        </a:path>
                      </a:pathLst>
                    </a:custGeom>
                    <a:solidFill>
                      <a:srgbClr val="333333"/>
                    </a:solidFill>
                    <a:ln w="0" cap="flat">
                      <a:noFill/>
                      <a:prstDash val="solid"/>
                      <a:miter/>
                    </a:ln>
                  </p:spPr>
                  <p:txBody>
                    <a:bodyPr rtlCol="0" anchor="ctr"/>
                    <a:lstStyle/>
                    <a:p>
                      <a:endParaRPr lang="en-US"/>
                    </a:p>
                  </p:txBody>
                </p:sp>
                <p:sp>
                  <p:nvSpPr>
                    <p:cNvPr id="3912" name="Freeform: Shape 3911">
                      <a:extLst>
                        <a:ext uri="{FF2B5EF4-FFF2-40B4-BE49-F238E27FC236}">
                          <a16:creationId xmlns:a16="http://schemas.microsoft.com/office/drawing/2014/main" id="{F791E2BA-EA76-4F96-5D95-55AC07C7B371}"/>
                        </a:ext>
                      </a:extLst>
                    </p:cNvPr>
                    <p:cNvSpPr/>
                    <p:nvPr/>
                  </p:nvSpPr>
                  <p:spPr>
                    <a:xfrm>
                      <a:off x="20571136" y="2566325"/>
                      <a:ext cx="816" cy="1705"/>
                    </a:xfrm>
                    <a:custGeom>
                      <a:avLst/>
                      <a:gdLst>
                        <a:gd name="connsiteX0" fmla="*/ 817 w 816"/>
                        <a:gd name="connsiteY0" fmla="*/ 1499 h 1705"/>
                        <a:gd name="connsiteX1" fmla="*/ 0 w 816"/>
                        <a:gd name="connsiteY1" fmla="*/ 0 h 1705"/>
                        <a:gd name="connsiteX2" fmla="*/ 817 w 816"/>
                        <a:gd name="connsiteY2" fmla="*/ 1499 h 1705"/>
                      </a:gdLst>
                      <a:ahLst/>
                      <a:cxnLst>
                        <a:cxn ang="0">
                          <a:pos x="connsiteX0" y="connsiteY0"/>
                        </a:cxn>
                        <a:cxn ang="0">
                          <a:pos x="connsiteX1" y="connsiteY1"/>
                        </a:cxn>
                        <a:cxn ang="0">
                          <a:pos x="connsiteX2" y="connsiteY2"/>
                        </a:cxn>
                      </a:cxnLst>
                      <a:rect l="l" t="t" r="r" b="b"/>
                      <a:pathLst>
                        <a:path w="816" h="1705">
                          <a:moveTo>
                            <a:pt x="817" y="1499"/>
                          </a:moveTo>
                          <a:cubicBezTo>
                            <a:pt x="817" y="1499"/>
                            <a:pt x="271" y="409"/>
                            <a:pt x="0" y="0"/>
                          </a:cubicBezTo>
                          <a:cubicBezTo>
                            <a:pt x="544" y="1499"/>
                            <a:pt x="817" y="2044"/>
                            <a:pt x="817" y="1499"/>
                          </a:cubicBezTo>
                          <a:close/>
                        </a:path>
                      </a:pathLst>
                    </a:custGeom>
                    <a:solidFill>
                      <a:srgbClr val="333333"/>
                    </a:solidFill>
                    <a:ln w="0" cap="flat">
                      <a:noFill/>
                      <a:prstDash val="solid"/>
                      <a:miter/>
                    </a:ln>
                  </p:spPr>
                  <p:txBody>
                    <a:bodyPr rtlCol="0" anchor="ctr"/>
                    <a:lstStyle/>
                    <a:p>
                      <a:endParaRPr lang="en-US"/>
                    </a:p>
                  </p:txBody>
                </p:sp>
                <p:sp>
                  <p:nvSpPr>
                    <p:cNvPr id="3913" name="Freeform: Shape 3912">
                      <a:extLst>
                        <a:ext uri="{FF2B5EF4-FFF2-40B4-BE49-F238E27FC236}">
                          <a16:creationId xmlns:a16="http://schemas.microsoft.com/office/drawing/2014/main" id="{B95735F8-C395-7927-DDF0-7F7C42023F55}"/>
                        </a:ext>
                      </a:extLst>
                    </p:cNvPr>
                    <p:cNvSpPr/>
                    <p:nvPr/>
                  </p:nvSpPr>
                  <p:spPr>
                    <a:xfrm>
                      <a:off x="20980963" y="2568232"/>
                      <a:ext cx="952" cy="408"/>
                    </a:xfrm>
                    <a:custGeom>
                      <a:avLst/>
                      <a:gdLst>
                        <a:gd name="connsiteX0" fmla="*/ 953 w 952"/>
                        <a:gd name="connsiteY0" fmla="*/ 409 h 408"/>
                        <a:gd name="connsiteX1" fmla="*/ 409 w 952"/>
                        <a:gd name="connsiteY1" fmla="*/ 0 h 408"/>
                        <a:gd name="connsiteX2" fmla="*/ 0 w 952"/>
                        <a:gd name="connsiteY2" fmla="*/ 0 h 408"/>
                        <a:gd name="connsiteX3" fmla="*/ 953 w 952"/>
                        <a:gd name="connsiteY3" fmla="*/ 409 h 408"/>
                      </a:gdLst>
                      <a:ahLst/>
                      <a:cxnLst>
                        <a:cxn ang="0">
                          <a:pos x="connsiteX0" y="connsiteY0"/>
                        </a:cxn>
                        <a:cxn ang="0">
                          <a:pos x="connsiteX1" y="connsiteY1"/>
                        </a:cxn>
                        <a:cxn ang="0">
                          <a:pos x="connsiteX2" y="connsiteY2"/>
                        </a:cxn>
                        <a:cxn ang="0">
                          <a:pos x="connsiteX3" y="connsiteY3"/>
                        </a:cxn>
                      </a:cxnLst>
                      <a:rect l="l" t="t" r="r" b="b"/>
                      <a:pathLst>
                        <a:path w="952" h="408">
                          <a:moveTo>
                            <a:pt x="953" y="409"/>
                          </a:moveTo>
                          <a:cubicBezTo>
                            <a:pt x="953" y="409"/>
                            <a:pt x="546" y="0"/>
                            <a:pt x="409" y="0"/>
                          </a:cubicBezTo>
                          <a:lnTo>
                            <a:pt x="0" y="0"/>
                          </a:lnTo>
                          <a:cubicBezTo>
                            <a:pt x="0" y="0"/>
                            <a:pt x="953" y="409"/>
                            <a:pt x="953" y="409"/>
                          </a:cubicBezTo>
                          <a:close/>
                        </a:path>
                      </a:pathLst>
                    </a:custGeom>
                    <a:solidFill>
                      <a:srgbClr val="333333"/>
                    </a:solidFill>
                    <a:ln w="0" cap="flat">
                      <a:noFill/>
                      <a:prstDash val="solid"/>
                      <a:miter/>
                    </a:ln>
                  </p:spPr>
                  <p:txBody>
                    <a:bodyPr rtlCol="0" anchor="ctr"/>
                    <a:lstStyle/>
                    <a:p>
                      <a:endParaRPr lang="en-US"/>
                    </a:p>
                  </p:txBody>
                </p:sp>
                <p:sp>
                  <p:nvSpPr>
                    <p:cNvPr id="3914" name="Freeform: Shape 3913">
                      <a:extLst>
                        <a:ext uri="{FF2B5EF4-FFF2-40B4-BE49-F238E27FC236}">
                          <a16:creationId xmlns:a16="http://schemas.microsoft.com/office/drawing/2014/main" id="{57B1751B-39CD-6A90-2574-8D3760DCA4D7}"/>
                        </a:ext>
                      </a:extLst>
                    </p:cNvPr>
                    <p:cNvSpPr/>
                    <p:nvPr/>
                  </p:nvSpPr>
                  <p:spPr>
                    <a:xfrm>
                      <a:off x="21004124" y="2584037"/>
                      <a:ext cx="7494" cy="6131"/>
                    </a:xfrm>
                    <a:custGeom>
                      <a:avLst/>
                      <a:gdLst>
                        <a:gd name="connsiteX0" fmla="*/ 0 w 7494"/>
                        <a:gd name="connsiteY0" fmla="*/ 0 h 6131"/>
                        <a:gd name="connsiteX1" fmla="*/ 7494 w 7494"/>
                        <a:gd name="connsiteY1" fmla="*/ 6131 h 6131"/>
                        <a:gd name="connsiteX2" fmla="*/ 0 w 7494"/>
                        <a:gd name="connsiteY2" fmla="*/ 0 h 6131"/>
                      </a:gdLst>
                      <a:ahLst/>
                      <a:cxnLst>
                        <a:cxn ang="0">
                          <a:pos x="connsiteX0" y="connsiteY0"/>
                        </a:cxn>
                        <a:cxn ang="0">
                          <a:pos x="connsiteX1" y="connsiteY1"/>
                        </a:cxn>
                        <a:cxn ang="0">
                          <a:pos x="connsiteX2" y="connsiteY2"/>
                        </a:cxn>
                      </a:cxnLst>
                      <a:rect l="l" t="t" r="r" b="b"/>
                      <a:pathLst>
                        <a:path w="7494" h="6131">
                          <a:moveTo>
                            <a:pt x="0" y="0"/>
                          </a:moveTo>
                          <a:cubicBezTo>
                            <a:pt x="2453" y="2044"/>
                            <a:pt x="5041" y="4087"/>
                            <a:pt x="7494" y="6131"/>
                          </a:cubicBezTo>
                          <a:cubicBezTo>
                            <a:pt x="4770" y="3815"/>
                            <a:pt x="2044" y="1499"/>
                            <a:pt x="0" y="0"/>
                          </a:cubicBezTo>
                          <a:close/>
                        </a:path>
                      </a:pathLst>
                    </a:custGeom>
                    <a:solidFill>
                      <a:srgbClr val="333333"/>
                    </a:solidFill>
                    <a:ln w="0" cap="flat">
                      <a:noFill/>
                      <a:prstDash val="solid"/>
                      <a:miter/>
                    </a:ln>
                  </p:spPr>
                  <p:txBody>
                    <a:bodyPr rtlCol="0" anchor="ctr"/>
                    <a:lstStyle/>
                    <a:p>
                      <a:endParaRPr lang="en-US"/>
                    </a:p>
                  </p:txBody>
                </p:sp>
                <p:sp>
                  <p:nvSpPr>
                    <p:cNvPr id="3915" name="Freeform: Shape 3914">
                      <a:extLst>
                        <a:ext uri="{FF2B5EF4-FFF2-40B4-BE49-F238E27FC236}">
                          <a16:creationId xmlns:a16="http://schemas.microsoft.com/office/drawing/2014/main" id="{4B445CD3-38A5-D23C-9B41-A4C809CB2EAE}"/>
                        </a:ext>
                      </a:extLst>
                    </p:cNvPr>
                    <p:cNvSpPr/>
                    <p:nvPr/>
                  </p:nvSpPr>
                  <p:spPr>
                    <a:xfrm>
                      <a:off x="20739380" y="2445907"/>
                      <a:ext cx="3289" cy="9786"/>
                    </a:xfrm>
                    <a:custGeom>
                      <a:avLst/>
                      <a:gdLst>
                        <a:gd name="connsiteX0" fmla="*/ 3289 w 3289"/>
                        <a:gd name="connsiteY0" fmla="*/ 9787 h 9786"/>
                        <a:gd name="connsiteX1" fmla="*/ 1927 w 3289"/>
                        <a:gd name="connsiteY1" fmla="*/ 3110 h 9786"/>
                        <a:gd name="connsiteX2" fmla="*/ 3289 w 3289"/>
                        <a:gd name="connsiteY2" fmla="*/ 9787 h 9786"/>
                      </a:gdLst>
                      <a:ahLst/>
                      <a:cxnLst>
                        <a:cxn ang="0">
                          <a:pos x="connsiteX0" y="connsiteY0"/>
                        </a:cxn>
                        <a:cxn ang="0">
                          <a:pos x="connsiteX1" y="connsiteY1"/>
                        </a:cxn>
                        <a:cxn ang="0">
                          <a:pos x="connsiteX2" y="connsiteY2"/>
                        </a:cxn>
                      </a:cxnLst>
                      <a:rect l="l" t="t" r="r" b="b"/>
                      <a:pathLst>
                        <a:path w="3289" h="9786">
                          <a:moveTo>
                            <a:pt x="3289" y="9787"/>
                          </a:moveTo>
                          <a:cubicBezTo>
                            <a:pt x="2471" y="6925"/>
                            <a:pt x="565" y="249"/>
                            <a:pt x="1927" y="3110"/>
                          </a:cubicBezTo>
                          <a:cubicBezTo>
                            <a:pt x="-390" y="-2067"/>
                            <a:pt x="-1343" y="-1386"/>
                            <a:pt x="3289" y="9787"/>
                          </a:cubicBezTo>
                          <a:close/>
                        </a:path>
                      </a:pathLst>
                    </a:custGeom>
                    <a:solidFill>
                      <a:srgbClr val="333333"/>
                    </a:solidFill>
                    <a:ln w="0" cap="flat">
                      <a:noFill/>
                      <a:prstDash val="solid"/>
                      <a:miter/>
                    </a:ln>
                  </p:spPr>
                  <p:txBody>
                    <a:bodyPr rtlCol="0" anchor="ctr"/>
                    <a:lstStyle/>
                    <a:p>
                      <a:endParaRPr lang="en-US"/>
                    </a:p>
                  </p:txBody>
                </p:sp>
                <p:sp>
                  <p:nvSpPr>
                    <p:cNvPr id="3916" name="Freeform: Shape 3915">
                      <a:extLst>
                        <a:ext uri="{FF2B5EF4-FFF2-40B4-BE49-F238E27FC236}">
                          <a16:creationId xmlns:a16="http://schemas.microsoft.com/office/drawing/2014/main" id="{87896B4F-36EF-9D01-3DD8-69CA746463F6}"/>
                        </a:ext>
                      </a:extLst>
                    </p:cNvPr>
                    <p:cNvSpPr/>
                    <p:nvPr/>
                  </p:nvSpPr>
                  <p:spPr>
                    <a:xfrm>
                      <a:off x="20932940" y="2540670"/>
                      <a:ext cx="5104" cy="4264"/>
                    </a:xfrm>
                    <a:custGeom>
                      <a:avLst/>
                      <a:gdLst>
                        <a:gd name="connsiteX0" fmla="*/ 200 w 5104"/>
                        <a:gd name="connsiteY0" fmla="*/ 314 h 4264"/>
                        <a:gd name="connsiteX1" fmla="*/ 5105 w 5104"/>
                        <a:gd name="connsiteY1" fmla="*/ 4265 h 4264"/>
                        <a:gd name="connsiteX2" fmla="*/ 200 w 5104"/>
                        <a:gd name="connsiteY2" fmla="*/ 314 h 4264"/>
                      </a:gdLst>
                      <a:ahLst/>
                      <a:cxnLst>
                        <a:cxn ang="0">
                          <a:pos x="connsiteX0" y="connsiteY0"/>
                        </a:cxn>
                        <a:cxn ang="0">
                          <a:pos x="connsiteX1" y="connsiteY1"/>
                        </a:cxn>
                        <a:cxn ang="0">
                          <a:pos x="connsiteX2" y="connsiteY2"/>
                        </a:cxn>
                      </a:cxnLst>
                      <a:rect l="l" t="t" r="r" b="b"/>
                      <a:pathLst>
                        <a:path w="5104" h="4264">
                          <a:moveTo>
                            <a:pt x="200" y="314"/>
                          </a:moveTo>
                          <a:cubicBezTo>
                            <a:pt x="1698" y="1540"/>
                            <a:pt x="3470" y="2902"/>
                            <a:pt x="5105" y="4265"/>
                          </a:cubicBezTo>
                          <a:cubicBezTo>
                            <a:pt x="1835" y="1676"/>
                            <a:pt x="-753" y="-912"/>
                            <a:pt x="200" y="314"/>
                          </a:cubicBezTo>
                          <a:close/>
                        </a:path>
                      </a:pathLst>
                    </a:custGeom>
                    <a:solidFill>
                      <a:srgbClr val="333333"/>
                    </a:solidFill>
                    <a:ln w="0" cap="flat">
                      <a:noFill/>
                      <a:prstDash val="solid"/>
                      <a:miter/>
                    </a:ln>
                  </p:spPr>
                  <p:txBody>
                    <a:bodyPr rtlCol="0" anchor="ctr"/>
                    <a:lstStyle/>
                    <a:p>
                      <a:endParaRPr lang="en-US"/>
                    </a:p>
                  </p:txBody>
                </p:sp>
                <p:sp>
                  <p:nvSpPr>
                    <p:cNvPr id="3917" name="Freeform: Shape 3916">
                      <a:extLst>
                        <a:ext uri="{FF2B5EF4-FFF2-40B4-BE49-F238E27FC236}">
                          <a16:creationId xmlns:a16="http://schemas.microsoft.com/office/drawing/2014/main" id="{FE6EF925-B424-B60D-1F1C-EBD73462366E}"/>
                        </a:ext>
                      </a:extLst>
                    </p:cNvPr>
                    <p:cNvSpPr/>
                    <p:nvPr/>
                  </p:nvSpPr>
                  <p:spPr>
                    <a:xfrm>
                      <a:off x="20938045" y="2544798"/>
                      <a:ext cx="4631" cy="3951"/>
                    </a:xfrm>
                    <a:custGeom>
                      <a:avLst/>
                      <a:gdLst>
                        <a:gd name="connsiteX0" fmla="*/ 0 w 4631"/>
                        <a:gd name="connsiteY0" fmla="*/ 0 h 3951"/>
                        <a:gd name="connsiteX1" fmla="*/ 4632 w 4631"/>
                        <a:gd name="connsiteY1" fmla="*/ 3951 h 3951"/>
                        <a:gd name="connsiteX2" fmla="*/ 0 w 4631"/>
                        <a:gd name="connsiteY2" fmla="*/ 0 h 3951"/>
                      </a:gdLst>
                      <a:ahLst/>
                      <a:cxnLst>
                        <a:cxn ang="0">
                          <a:pos x="connsiteX0" y="connsiteY0"/>
                        </a:cxn>
                        <a:cxn ang="0">
                          <a:pos x="connsiteX1" y="connsiteY1"/>
                        </a:cxn>
                        <a:cxn ang="0">
                          <a:pos x="connsiteX2" y="connsiteY2"/>
                        </a:cxn>
                      </a:cxnLst>
                      <a:rect l="l" t="t" r="r" b="b"/>
                      <a:pathLst>
                        <a:path w="4631" h="3951">
                          <a:moveTo>
                            <a:pt x="0" y="0"/>
                          </a:moveTo>
                          <a:cubicBezTo>
                            <a:pt x="1635" y="1363"/>
                            <a:pt x="3270" y="2725"/>
                            <a:pt x="4632" y="3951"/>
                          </a:cubicBezTo>
                          <a:cubicBezTo>
                            <a:pt x="2997" y="2589"/>
                            <a:pt x="1499" y="1226"/>
                            <a:pt x="0" y="0"/>
                          </a:cubicBezTo>
                          <a:close/>
                        </a:path>
                      </a:pathLst>
                    </a:custGeom>
                    <a:solidFill>
                      <a:srgbClr val="333333"/>
                    </a:solidFill>
                    <a:ln w="0" cap="flat">
                      <a:noFill/>
                      <a:prstDash val="solid"/>
                      <a:miter/>
                    </a:ln>
                  </p:spPr>
                  <p:txBody>
                    <a:bodyPr rtlCol="0" anchor="ctr"/>
                    <a:lstStyle/>
                    <a:p>
                      <a:endParaRPr lang="en-US"/>
                    </a:p>
                  </p:txBody>
                </p:sp>
                <p:sp>
                  <p:nvSpPr>
                    <p:cNvPr id="3918" name="Freeform: Shape 3917">
                      <a:extLst>
                        <a:ext uri="{FF2B5EF4-FFF2-40B4-BE49-F238E27FC236}">
                          <a16:creationId xmlns:a16="http://schemas.microsoft.com/office/drawing/2014/main" id="{7E16B1F8-5528-7624-5BCA-D6B7113A85F7}"/>
                        </a:ext>
                      </a:extLst>
                    </p:cNvPr>
                    <p:cNvSpPr/>
                    <p:nvPr/>
                  </p:nvSpPr>
                  <p:spPr>
                    <a:xfrm>
                      <a:off x="20788720" y="2517549"/>
                      <a:ext cx="1225" cy="3133"/>
                    </a:xfrm>
                    <a:custGeom>
                      <a:avLst/>
                      <a:gdLst>
                        <a:gd name="connsiteX0" fmla="*/ 0 w 1225"/>
                        <a:gd name="connsiteY0" fmla="*/ 0 h 3133"/>
                        <a:gd name="connsiteX1" fmla="*/ 1226 w 1225"/>
                        <a:gd name="connsiteY1" fmla="*/ 3134 h 3133"/>
                        <a:gd name="connsiteX2" fmla="*/ 0 w 1225"/>
                        <a:gd name="connsiteY2" fmla="*/ 0 h 3133"/>
                      </a:gdLst>
                      <a:ahLst/>
                      <a:cxnLst>
                        <a:cxn ang="0">
                          <a:pos x="connsiteX0" y="connsiteY0"/>
                        </a:cxn>
                        <a:cxn ang="0">
                          <a:pos x="connsiteX1" y="connsiteY1"/>
                        </a:cxn>
                        <a:cxn ang="0">
                          <a:pos x="connsiteX2" y="connsiteY2"/>
                        </a:cxn>
                      </a:cxnLst>
                      <a:rect l="l" t="t" r="r" b="b"/>
                      <a:pathLst>
                        <a:path w="1225" h="3133">
                          <a:moveTo>
                            <a:pt x="0" y="0"/>
                          </a:moveTo>
                          <a:cubicBezTo>
                            <a:pt x="136" y="681"/>
                            <a:pt x="546" y="1771"/>
                            <a:pt x="1226" y="3134"/>
                          </a:cubicBezTo>
                          <a:cubicBezTo>
                            <a:pt x="1226" y="2589"/>
                            <a:pt x="817" y="1499"/>
                            <a:pt x="0" y="0"/>
                          </a:cubicBezTo>
                          <a:close/>
                        </a:path>
                      </a:pathLst>
                    </a:custGeom>
                    <a:solidFill>
                      <a:srgbClr val="333333"/>
                    </a:solidFill>
                    <a:ln w="0" cap="flat">
                      <a:noFill/>
                      <a:prstDash val="solid"/>
                      <a:miter/>
                    </a:ln>
                  </p:spPr>
                  <p:txBody>
                    <a:bodyPr rtlCol="0" anchor="ctr"/>
                    <a:lstStyle/>
                    <a:p>
                      <a:endParaRPr lang="en-US"/>
                    </a:p>
                  </p:txBody>
                </p:sp>
                <p:sp>
                  <p:nvSpPr>
                    <p:cNvPr id="3919" name="Freeform: Shape 3918">
                      <a:extLst>
                        <a:ext uri="{FF2B5EF4-FFF2-40B4-BE49-F238E27FC236}">
                          <a16:creationId xmlns:a16="http://schemas.microsoft.com/office/drawing/2014/main" id="{CDCC61CC-05CC-66D9-B558-404E3A3FF18C}"/>
                        </a:ext>
                      </a:extLst>
                    </p:cNvPr>
                    <p:cNvSpPr/>
                    <p:nvPr/>
                  </p:nvSpPr>
                  <p:spPr>
                    <a:xfrm>
                      <a:off x="20987639" y="2564554"/>
                      <a:ext cx="69195" cy="53953"/>
                    </a:xfrm>
                    <a:custGeom>
                      <a:avLst/>
                      <a:gdLst>
                        <a:gd name="connsiteX0" fmla="*/ 29702 w 69195"/>
                        <a:gd name="connsiteY0" fmla="*/ 31064 h 53953"/>
                        <a:gd name="connsiteX1" fmla="*/ 37468 w 69195"/>
                        <a:gd name="connsiteY1" fmla="*/ 34879 h 53953"/>
                        <a:gd name="connsiteX2" fmla="*/ 63355 w 69195"/>
                        <a:gd name="connsiteY2" fmla="*/ 53953 h 53953"/>
                        <a:gd name="connsiteX3" fmla="*/ 65399 w 69195"/>
                        <a:gd name="connsiteY3" fmla="*/ 53408 h 53953"/>
                        <a:gd name="connsiteX4" fmla="*/ 50956 w 69195"/>
                        <a:gd name="connsiteY4" fmla="*/ 42781 h 53953"/>
                        <a:gd name="connsiteX5" fmla="*/ 65262 w 69195"/>
                        <a:gd name="connsiteY5" fmla="*/ 52591 h 53953"/>
                        <a:gd name="connsiteX6" fmla="*/ 65262 w 69195"/>
                        <a:gd name="connsiteY6" fmla="*/ 50002 h 53953"/>
                        <a:gd name="connsiteX7" fmla="*/ 0 w 69195"/>
                        <a:gd name="connsiteY7" fmla="*/ 0 h 53953"/>
                        <a:gd name="connsiteX8" fmla="*/ 43598 w 69195"/>
                        <a:gd name="connsiteY8" fmla="*/ 37059 h 53953"/>
                        <a:gd name="connsiteX9" fmla="*/ 37468 w 69195"/>
                        <a:gd name="connsiteY9" fmla="*/ 33925 h 53953"/>
                        <a:gd name="connsiteX10" fmla="*/ 2180 w 69195"/>
                        <a:gd name="connsiteY10" fmla="*/ 2861 h 53953"/>
                        <a:gd name="connsiteX11" fmla="*/ 31745 w 69195"/>
                        <a:gd name="connsiteY11" fmla="*/ 29565 h 53953"/>
                        <a:gd name="connsiteX12" fmla="*/ 24116 w 69195"/>
                        <a:gd name="connsiteY12" fmla="*/ 25342 h 53953"/>
                        <a:gd name="connsiteX13" fmla="*/ 29839 w 69195"/>
                        <a:gd name="connsiteY13" fmla="*/ 30655 h 5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9195" h="53953">
                          <a:moveTo>
                            <a:pt x="29702" y="31064"/>
                          </a:moveTo>
                          <a:cubicBezTo>
                            <a:pt x="31337" y="31882"/>
                            <a:pt x="64853" y="57360"/>
                            <a:pt x="37468" y="34879"/>
                          </a:cubicBezTo>
                          <a:cubicBezTo>
                            <a:pt x="39512" y="34470"/>
                            <a:pt x="55588" y="48640"/>
                            <a:pt x="63355" y="53953"/>
                          </a:cubicBezTo>
                          <a:cubicBezTo>
                            <a:pt x="58177" y="49457"/>
                            <a:pt x="66624" y="55180"/>
                            <a:pt x="65399" y="53408"/>
                          </a:cubicBezTo>
                          <a:cubicBezTo>
                            <a:pt x="61583" y="50683"/>
                            <a:pt x="56815" y="47822"/>
                            <a:pt x="50956" y="42781"/>
                          </a:cubicBezTo>
                          <a:cubicBezTo>
                            <a:pt x="48641" y="40056"/>
                            <a:pt x="58041" y="46869"/>
                            <a:pt x="65262" y="52591"/>
                          </a:cubicBezTo>
                          <a:cubicBezTo>
                            <a:pt x="56815" y="45097"/>
                            <a:pt x="77388" y="60221"/>
                            <a:pt x="65262" y="50002"/>
                          </a:cubicBezTo>
                          <a:cubicBezTo>
                            <a:pt x="38557" y="29565"/>
                            <a:pt x="20164" y="15396"/>
                            <a:pt x="0" y="0"/>
                          </a:cubicBezTo>
                          <a:cubicBezTo>
                            <a:pt x="14850" y="12671"/>
                            <a:pt x="31201" y="26568"/>
                            <a:pt x="43598" y="37059"/>
                          </a:cubicBezTo>
                          <a:lnTo>
                            <a:pt x="37468" y="33925"/>
                          </a:lnTo>
                          <a:cubicBezTo>
                            <a:pt x="24389" y="21391"/>
                            <a:pt x="15259" y="14987"/>
                            <a:pt x="2180" y="2861"/>
                          </a:cubicBezTo>
                          <a:cubicBezTo>
                            <a:pt x="11853" y="11990"/>
                            <a:pt x="21799" y="20846"/>
                            <a:pt x="31745" y="29565"/>
                          </a:cubicBezTo>
                          <a:cubicBezTo>
                            <a:pt x="45506" y="42236"/>
                            <a:pt x="35424" y="34743"/>
                            <a:pt x="24116" y="25342"/>
                          </a:cubicBezTo>
                          <a:cubicBezTo>
                            <a:pt x="26840" y="27658"/>
                            <a:pt x="29293" y="29838"/>
                            <a:pt x="29839" y="30655"/>
                          </a:cubicBezTo>
                          <a:close/>
                        </a:path>
                      </a:pathLst>
                    </a:custGeom>
                    <a:solidFill>
                      <a:srgbClr val="333333"/>
                    </a:solidFill>
                    <a:ln w="0" cap="flat">
                      <a:noFill/>
                      <a:prstDash val="solid"/>
                      <a:miter/>
                    </a:ln>
                  </p:spPr>
                  <p:txBody>
                    <a:bodyPr rtlCol="0" anchor="ctr"/>
                    <a:lstStyle/>
                    <a:p>
                      <a:endParaRPr lang="en-US"/>
                    </a:p>
                  </p:txBody>
                </p:sp>
                <p:sp>
                  <p:nvSpPr>
                    <p:cNvPr id="3920" name="Freeform: Shape 3919">
                      <a:extLst>
                        <a:ext uri="{FF2B5EF4-FFF2-40B4-BE49-F238E27FC236}">
                          <a16:creationId xmlns:a16="http://schemas.microsoft.com/office/drawing/2014/main" id="{DD3E3DDC-F83D-07C8-541F-24C452C2680D}"/>
                        </a:ext>
                      </a:extLst>
                    </p:cNvPr>
                    <p:cNvSpPr/>
                    <p:nvPr/>
                  </p:nvSpPr>
                  <p:spPr>
                    <a:xfrm>
                      <a:off x="20988728" y="2587307"/>
                      <a:ext cx="1907" cy="1635"/>
                    </a:xfrm>
                    <a:custGeom>
                      <a:avLst/>
                      <a:gdLst>
                        <a:gd name="connsiteX0" fmla="*/ 0 w 1907"/>
                        <a:gd name="connsiteY0" fmla="*/ 0 h 1635"/>
                        <a:gd name="connsiteX1" fmla="*/ 546 w 1907"/>
                        <a:gd name="connsiteY1" fmla="*/ 545 h 1635"/>
                        <a:gd name="connsiteX2" fmla="*/ 1908 w 1907"/>
                        <a:gd name="connsiteY2" fmla="*/ 1635 h 1635"/>
                        <a:gd name="connsiteX3" fmla="*/ 0 w 1907"/>
                        <a:gd name="connsiteY3" fmla="*/ 136 h 1635"/>
                      </a:gdLst>
                      <a:ahLst/>
                      <a:cxnLst>
                        <a:cxn ang="0">
                          <a:pos x="connsiteX0" y="connsiteY0"/>
                        </a:cxn>
                        <a:cxn ang="0">
                          <a:pos x="connsiteX1" y="connsiteY1"/>
                        </a:cxn>
                        <a:cxn ang="0">
                          <a:pos x="connsiteX2" y="connsiteY2"/>
                        </a:cxn>
                        <a:cxn ang="0">
                          <a:pos x="connsiteX3" y="connsiteY3"/>
                        </a:cxn>
                      </a:cxnLst>
                      <a:rect l="l" t="t" r="r" b="b"/>
                      <a:pathLst>
                        <a:path w="1907" h="1635">
                          <a:moveTo>
                            <a:pt x="0" y="0"/>
                          </a:moveTo>
                          <a:lnTo>
                            <a:pt x="546" y="545"/>
                          </a:lnTo>
                          <a:cubicBezTo>
                            <a:pt x="546" y="545"/>
                            <a:pt x="1635" y="1363"/>
                            <a:pt x="1908" y="1635"/>
                          </a:cubicBezTo>
                          <a:lnTo>
                            <a:pt x="0" y="136"/>
                          </a:lnTo>
                          <a:close/>
                        </a:path>
                      </a:pathLst>
                    </a:custGeom>
                    <a:solidFill>
                      <a:srgbClr val="333333"/>
                    </a:solidFill>
                    <a:ln w="0" cap="flat">
                      <a:noFill/>
                      <a:prstDash val="solid"/>
                      <a:miter/>
                    </a:ln>
                  </p:spPr>
                  <p:txBody>
                    <a:bodyPr rtlCol="0" anchor="ctr"/>
                    <a:lstStyle/>
                    <a:p>
                      <a:endParaRPr lang="en-US"/>
                    </a:p>
                  </p:txBody>
                </p:sp>
                <p:sp>
                  <p:nvSpPr>
                    <p:cNvPr id="3921" name="Freeform: Shape 3920">
                      <a:extLst>
                        <a:ext uri="{FF2B5EF4-FFF2-40B4-BE49-F238E27FC236}">
                          <a16:creationId xmlns:a16="http://schemas.microsoft.com/office/drawing/2014/main" id="{5B82B255-27F6-B22E-E06D-37B785A2080E}"/>
                        </a:ext>
                      </a:extLst>
                    </p:cNvPr>
                    <p:cNvSpPr/>
                    <p:nvPr/>
                  </p:nvSpPr>
                  <p:spPr>
                    <a:xfrm>
                      <a:off x="20514594" y="2315905"/>
                      <a:ext cx="272" cy="3632"/>
                    </a:xfrm>
                    <a:custGeom>
                      <a:avLst/>
                      <a:gdLst>
                        <a:gd name="connsiteX0" fmla="*/ 273 w 272"/>
                        <a:gd name="connsiteY0" fmla="*/ 3543 h 3632"/>
                        <a:gd name="connsiteX1" fmla="*/ 0 w 272"/>
                        <a:gd name="connsiteY1" fmla="*/ 0 h 3632"/>
                        <a:gd name="connsiteX2" fmla="*/ 273 w 272"/>
                        <a:gd name="connsiteY2" fmla="*/ 3543 h 3632"/>
                      </a:gdLst>
                      <a:ahLst/>
                      <a:cxnLst>
                        <a:cxn ang="0">
                          <a:pos x="connsiteX0" y="connsiteY0"/>
                        </a:cxn>
                        <a:cxn ang="0">
                          <a:pos x="connsiteX1" y="connsiteY1"/>
                        </a:cxn>
                        <a:cxn ang="0">
                          <a:pos x="connsiteX2" y="connsiteY2"/>
                        </a:cxn>
                      </a:cxnLst>
                      <a:rect l="l" t="t" r="r" b="b"/>
                      <a:pathLst>
                        <a:path w="272" h="3632">
                          <a:moveTo>
                            <a:pt x="273" y="3543"/>
                          </a:moveTo>
                          <a:lnTo>
                            <a:pt x="0" y="0"/>
                          </a:lnTo>
                          <a:cubicBezTo>
                            <a:pt x="0" y="2997"/>
                            <a:pt x="0" y="3951"/>
                            <a:pt x="273" y="3543"/>
                          </a:cubicBezTo>
                          <a:close/>
                        </a:path>
                      </a:pathLst>
                    </a:custGeom>
                    <a:solidFill>
                      <a:srgbClr val="333333"/>
                    </a:solidFill>
                    <a:ln w="0" cap="flat">
                      <a:noFill/>
                      <a:prstDash val="solid"/>
                      <a:miter/>
                    </a:ln>
                  </p:spPr>
                  <p:txBody>
                    <a:bodyPr rtlCol="0" anchor="ctr"/>
                    <a:lstStyle/>
                    <a:p>
                      <a:endParaRPr lang="en-US"/>
                    </a:p>
                  </p:txBody>
                </p:sp>
                <p:sp>
                  <p:nvSpPr>
                    <p:cNvPr id="3922" name="Freeform: Shape 3921">
                      <a:extLst>
                        <a:ext uri="{FF2B5EF4-FFF2-40B4-BE49-F238E27FC236}">
                          <a16:creationId xmlns:a16="http://schemas.microsoft.com/office/drawing/2014/main" id="{1636F125-73E9-16D2-64F6-30EBCB3DFD84}"/>
                        </a:ext>
                      </a:extLst>
                    </p:cNvPr>
                    <p:cNvSpPr/>
                    <p:nvPr/>
                  </p:nvSpPr>
                  <p:spPr>
                    <a:xfrm>
                      <a:off x="20975391" y="2566128"/>
                      <a:ext cx="121" cy="60"/>
                    </a:xfrm>
                    <a:custGeom>
                      <a:avLst/>
                      <a:gdLst>
                        <a:gd name="connsiteX0" fmla="*/ 121 w 121"/>
                        <a:gd name="connsiteY0" fmla="*/ 61 h 60"/>
                        <a:gd name="connsiteX1" fmla="*/ 121 w 121"/>
                        <a:gd name="connsiteY1" fmla="*/ 61 h 60"/>
                        <a:gd name="connsiteX2" fmla="*/ 121 w 121"/>
                        <a:gd name="connsiteY2" fmla="*/ 61 h 60"/>
                      </a:gdLst>
                      <a:ahLst/>
                      <a:cxnLst>
                        <a:cxn ang="0">
                          <a:pos x="connsiteX0" y="connsiteY0"/>
                        </a:cxn>
                        <a:cxn ang="0">
                          <a:pos x="connsiteX1" y="connsiteY1"/>
                        </a:cxn>
                        <a:cxn ang="0">
                          <a:pos x="connsiteX2" y="connsiteY2"/>
                        </a:cxn>
                      </a:cxnLst>
                      <a:rect l="l" t="t" r="r" b="b"/>
                      <a:pathLst>
                        <a:path w="121" h="60">
                          <a:moveTo>
                            <a:pt x="121" y="61"/>
                          </a:moveTo>
                          <a:lnTo>
                            <a:pt x="121" y="61"/>
                          </a:lnTo>
                          <a:cubicBezTo>
                            <a:pt x="121" y="61"/>
                            <a:pt x="-152" y="-76"/>
                            <a:pt x="121" y="61"/>
                          </a:cubicBezTo>
                          <a:close/>
                        </a:path>
                      </a:pathLst>
                    </a:custGeom>
                    <a:solidFill>
                      <a:srgbClr val="333333"/>
                    </a:solidFill>
                    <a:ln w="0" cap="flat">
                      <a:noFill/>
                      <a:prstDash val="solid"/>
                      <a:miter/>
                    </a:ln>
                  </p:spPr>
                  <p:txBody>
                    <a:bodyPr rtlCol="0" anchor="ctr"/>
                    <a:lstStyle/>
                    <a:p>
                      <a:endParaRPr lang="en-US"/>
                    </a:p>
                  </p:txBody>
                </p:sp>
                <p:sp>
                  <p:nvSpPr>
                    <p:cNvPr id="3923" name="Freeform: Shape 3922">
                      <a:extLst>
                        <a:ext uri="{FF2B5EF4-FFF2-40B4-BE49-F238E27FC236}">
                          <a16:creationId xmlns:a16="http://schemas.microsoft.com/office/drawing/2014/main" id="{74BBDE26-0478-DB51-BD75-E0F0EB6A99A7}"/>
                        </a:ext>
                      </a:extLst>
                    </p:cNvPr>
                    <p:cNvSpPr/>
                    <p:nvPr/>
                  </p:nvSpPr>
                  <p:spPr>
                    <a:xfrm>
                      <a:off x="20514594" y="2407190"/>
                      <a:ext cx="136" cy="408"/>
                    </a:xfrm>
                    <a:custGeom>
                      <a:avLst/>
                      <a:gdLst>
                        <a:gd name="connsiteX0" fmla="*/ 136 w 136"/>
                        <a:gd name="connsiteY0" fmla="*/ 409 h 408"/>
                        <a:gd name="connsiteX1" fmla="*/ 0 w 136"/>
                        <a:gd name="connsiteY1" fmla="*/ 0 h 408"/>
                        <a:gd name="connsiteX2" fmla="*/ 136 w 136"/>
                        <a:gd name="connsiteY2" fmla="*/ 409 h 408"/>
                      </a:gdLst>
                      <a:ahLst/>
                      <a:cxnLst>
                        <a:cxn ang="0">
                          <a:pos x="connsiteX0" y="connsiteY0"/>
                        </a:cxn>
                        <a:cxn ang="0">
                          <a:pos x="connsiteX1" y="connsiteY1"/>
                        </a:cxn>
                        <a:cxn ang="0">
                          <a:pos x="connsiteX2" y="connsiteY2"/>
                        </a:cxn>
                      </a:cxnLst>
                      <a:rect l="l" t="t" r="r" b="b"/>
                      <a:pathLst>
                        <a:path w="136" h="408">
                          <a:moveTo>
                            <a:pt x="136" y="409"/>
                          </a:moveTo>
                          <a:cubicBezTo>
                            <a:pt x="136" y="409"/>
                            <a:pt x="136" y="136"/>
                            <a:pt x="0" y="0"/>
                          </a:cubicBezTo>
                          <a:cubicBezTo>
                            <a:pt x="0" y="273"/>
                            <a:pt x="0" y="273"/>
                            <a:pt x="136" y="409"/>
                          </a:cubicBezTo>
                          <a:close/>
                        </a:path>
                      </a:pathLst>
                    </a:custGeom>
                    <a:solidFill>
                      <a:srgbClr val="333333"/>
                    </a:solidFill>
                    <a:ln w="0" cap="flat">
                      <a:noFill/>
                      <a:prstDash val="solid"/>
                      <a:miter/>
                    </a:ln>
                  </p:spPr>
                  <p:txBody>
                    <a:bodyPr rtlCol="0" anchor="ctr"/>
                    <a:lstStyle/>
                    <a:p>
                      <a:endParaRPr lang="en-US"/>
                    </a:p>
                  </p:txBody>
                </p:sp>
                <p:sp>
                  <p:nvSpPr>
                    <p:cNvPr id="3924" name="Freeform: Shape 3923">
                      <a:extLst>
                        <a:ext uri="{FF2B5EF4-FFF2-40B4-BE49-F238E27FC236}">
                          <a16:creationId xmlns:a16="http://schemas.microsoft.com/office/drawing/2014/main" id="{88693BFE-3DFC-5A73-B55A-54707DB98E8B}"/>
                        </a:ext>
                      </a:extLst>
                    </p:cNvPr>
                    <p:cNvSpPr/>
                    <p:nvPr/>
                  </p:nvSpPr>
                  <p:spPr>
                    <a:xfrm>
                      <a:off x="20547088" y="2425804"/>
                      <a:ext cx="204" cy="1549"/>
                    </a:xfrm>
                    <a:custGeom>
                      <a:avLst/>
                      <a:gdLst>
                        <a:gd name="connsiteX0" fmla="*/ 205 w 204"/>
                        <a:gd name="connsiteY0" fmla="*/ 1550 h 1549"/>
                        <a:gd name="connsiteX1" fmla="*/ 205 w 204"/>
                        <a:gd name="connsiteY1" fmla="*/ 1005 h 1549"/>
                        <a:gd name="connsiteX2" fmla="*/ 205 w 204"/>
                        <a:gd name="connsiteY2" fmla="*/ 1550 h 1549"/>
                      </a:gdLst>
                      <a:ahLst/>
                      <a:cxnLst>
                        <a:cxn ang="0">
                          <a:pos x="connsiteX0" y="connsiteY0"/>
                        </a:cxn>
                        <a:cxn ang="0">
                          <a:pos x="connsiteX1" y="connsiteY1"/>
                        </a:cxn>
                        <a:cxn ang="0">
                          <a:pos x="connsiteX2" y="connsiteY2"/>
                        </a:cxn>
                      </a:cxnLst>
                      <a:rect l="l" t="t" r="r" b="b"/>
                      <a:pathLst>
                        <a:path w="204" h="1549">
                          <a:moveTo>
                            <a:pt x="205" y="1550"/>
                          </a:moveTo>
                          <a:cubicBezTo>
                            <a:pt x="205" y="1550"/>
                            <a:pt x="205" y="1277"/>
                            <a:pt x="205" y="1005"/>
                          </a:cubicBezTo>
                          <a:cubicBezTo>
                            <a:pt x="-68" y="-766"/>
                            <a:pt x="-68" y="51"/>
                            <a:pt x="205" y="1550"/>
                          </a:cubicBezTo>
                          <a:close/>
                        </a:path>
                      </a:pathLst>
                    </a:custGeom>
                    <a:solidFill>
                      <a:srgbClr val="333333"/>
                    </a:solidFill>
                    <a:ln w="0" cap="flat">
                      <a:noFill/>
                      <a:prstDash val="solid"/>
                      <a:miter/>
                    </a:ln>
                  </p:spPr>
                  <p:txBody>
                    <a:bodyPr rtlCol="0" anchor="ctr"/>
                    <a:lstStyle/>
                    <a:p>
                      <a:endParaRPr lang="en-US"/>
                    </a:p>
                  </p:txBody>
                </p:sp>
                <p:sp>
                  <p:nvSpPr>
                    <p:cNvPr id="3925" name="Freeform: Shape 3924">
                      <a:extLst>
                        <a:ext uri="{FF2B5EF4-FFF2-40B4-BE49-F238E27FC236}">
                          <a16:creationId xmlns:a16="http://schemas.microsoft.com/office/drawing/2014/main" id="{66378CE8-E6CF-E37B-372B-0C7206DB792B}"/>
                        </a:ext>
                      </a:extLst>
                    </p:cNvPr>
                    <p:cNvSpPr/>
                    <p:nvPr/>
                  </p:nvSpPr>
                  <p:spPr>
                    <a:xfrm>
                      <a:off x="20514730" y="2407599"/>
                      <a:ext cx="136" cy="121"/>
                    </a:xfrm>
                    <a:custGeom>
                      <a:avLst/>
                      <a:gdLst>
                        <a:gd name="connsiteX0" fmla="*/ 136 w 136"/>
                        <a:gd name="connsiteY0" fmla="*/ 0 h 121"/>
                        <a:gd name="connsiteX1" fmla="*/ 0 w 136"/>
                        <a:gd name="connsiteY1" fmla="*/ 0 h 121"/>
                        <a:gd name="connsiteX2" fmla="*/ 136 w 136"/>
                        <a:gd name="connsiteY2" fmla="*/ 0 h 121"/>
                      </a:gdLst>
                      <a:ahLst/>
                      <a:cxnLst>
                        <a:cxn ang="0">
                          <a:pos x="connsiteX0" y="connsiteY0"/>
                        </a:cxn>
                        <a:cxn ang="0">
                          <a:pos x="connsiteX1" y="connsiteY1"/>
                        </a:cxn>
                        <a:cxn ang="0">
                          <a:pos x="connsiteX2" y="connsiteY2"/>
                        </a:cxn>
                      </a:cxnLst>
                      <a:rect l="l" t="t" r="r" b="b"/>
                      <a:pathLst>
                        <a:path w="136" h="121">
                          <a:moveTo>
                            <a:pt x="136" y="0"/>
                          </a:moveTo>
                          <a:cubicBezTo>
                            <a:pt x="136" y="0"/>
                            <a:pt x="136" y="0"/>
                            <a:pt x="0" y="0"/>
                          </a:cubicBezTo>
                          <a:cubicBezTo>
                            <a:pt x="0" y="0"/>
                            <a:pt x="0" y="272"/>
                            <a:pt x="136" y="0"/>
                          </a:cubicBezTo>
                          <a:close/>
                        </a:path>
                      </a:pathLst>
                    </a:custGeom>
                    <a:solidFill>
                      <a:srgbClr val="333333"/>
                    </a:solidFill>
                    <a:ln w="0" cap="flat">
                      <a:noFill/>
                      <a:prstDash val="solid"/>
                      <a:miter/>
                    </a:ln>
                  </p:spPr>
                  <p:txBody>
                    <a:bodyPr rtlCol="0" anchor="ctr"/>
                    <a:lstStyle/>
                    <a:p>
                      <a:endParaRPr lang="en-US"/>
                    </a:p>
                  </p:txBody>
                </p:sp>
                <p:sp>
                  <p:nvSpPr>
                    <p:cNvPr id="3926" name="Freeform: Shape 3925">
                      <a:extLst>
                        <a:ext uri="{FF2B5EF4-FFF2-40B4-BE49-F238E27FC236}">
                          <a16:creationId xmlns:a16="http://schemas.microsoft.com/office/drawing/2014/main" id="{7AF378EC-8E07-DB29-DC1A-9DBCBD555AD6}"/>
                        </a:ext>
                      </a:extLst>
                    </p:cNvPr>
                    <p:cNvSpPr/>
                    <p:nvPr/>
                  </p:nvSpPr>
                  <p:spPr>
                    <a:xfrm>
                      <a:off x="20639732" y="2805061"/>
                      <a:ext cx="1161" cy="3508"/>
                    </a:xfrm>
                    <a:custGeom>
                      <a:avLst/>
                      <a:gdLst>
                        <a:gd name="connsiteX0" fmla="*/ 1162 w 1161"/>
                        <a:gd name="connsiteY0" fmla="*/ 3509 h 3508"/>
                        <a:gd name="connsiteX1" fmla="*/ 207 w 1161"/>
                        <a:gd name="connsiteY1" fmla="*/ 239 h 3508"/>
                        <a:gd name="connsiteX2" fmla="*/ 1162 w 1161"/>
                        <a:gd name="connsiteY2" fmla="*/ 3509 h 3508"/>
                      </a:gdLst>
                      <a:ahLst/>
                      <a:cxnLst>
                        <a:cxn ang="0">
                          <a:pos x="connsiteX0" y="connsiteY0"/>
                        </a:cxn>
                        <a:cxn ang="0">
                          <a:pos x="connsiteX1" y="connsiteY1"/>
                        </a:cxn>
                        <a:cxn ang="0">
                          <a:pos x="connsiteX2" y="connsiteY2"/>
                        </a:cxn>
                      </a:cxnLst>
                      <a:rect l="l" t="t" r="r" b="b"/>
                      <a:pathLst>
                        <a:path w="1161" h="3508">
                          <a:moveTo>
                            <a:pt x="1162" y="3509"/>
                          </a:moveTo>
                          <a:cubicBezTo>
                            <a:pt x="1162" y="3509"/>
                            <a:pt x="753" y="2146"/>
                            <a:pt x="207" y="239"/>
                          </a:cubicBezTo>
                          <a:cubicBezTo>
                            <a:pt x="-202" y="-442"/>
                            <a:pt x="-65" y="239"/>
                            <a:pt x="1162" y="3509"/>
                          </a:cubicBezTo>
                          <a:close/>
                        </a:path>
                      </a:pathLst>
                    </a:custGeom>
                    <a:solidFill>
                      <a:srgbClr val="333333"/>
                    </a:solidFill>
                    <a:ln w="0" cap="flat">
                      <a:noFill/>
                      <a:prstDash val="solid"/>
                      <a:miter/>
                    </a:ln>
                  </p:spPr>
                  <p:txBody>
                    <a:bodyPr rtlCol="0" anchor="ctr"/>
                    <a:lstStyle/>
                    <a:p>
                      <a:endParaRPr lang="en-US"/>
                    </a:p>
                  </p:txBody>
                </p:sp>
                <p:sp>
                  <p:nvSpPr>
                    <p:cNvPr id="3927" name="Freeform: Shape 3926">
                      <a:extLst>
                        <a:ext uri="{FF2B5EF4-FFF2-40B4-BE49-F238E27FC236}">
                          <a16:creationId xmlns:a16="http://schemas.microsoft.com/office/drawing/2014/main" id="{96FA5C9F-952F-16F8-29BA-DBC5B65CA908}"/>
                        </a:ext>
                      </a:extLst>
                    </p:cNvPr>
                    <p:cNvSpPr/>
                    <p:nvPr/>
                  </p:nvSpPr>
                  <p:spPr>
                    <a:xfrm>
                      <a:off x="20609557" y="2730229"/>
                      <a:ext cx="409" cy="1498"/>
                    </a:xfrm>
                    <a:custGeom>
                      <a:avLst/>
                      <a:gdLst>
                        <a:gd name="connsiteX0" fmla="*/ 409 w 409"/>
                        <a:gd name="connsiteY0" fmla="*/ 1499 h 1498"/>
                        <a:gd name="connsiteX1" fmla="*/ 0 w 409"/>
                        <a:gd name="connsiteY1" fmla="*/ 0 h 1498"/>
                        <a:gd name="connsiteX2" fmla="*/ 409 w 409"/>
                        <a:gd name="connsiteY2" fmla="*/ 1499 h 1498"/>
                      </a:gdLst>
                      <a:ahLst/>
                      <a:cxnLst>
                        <a:cxn ang="0">
                          <a:pos x="connsiteX0" y="connsiteY0"/>
                        </a:cxn>
                        <a:cxn ang="0">
                          <a:pos x="connsiteX1" y="connsiteY1"/>
                        </a:cxn>
                        <a:cxn ang="0">
                          <a:pos x="connsiteX2" y="connsiteY2"/>
                        </a:cxn>
                      </a:cxnLst>
                      <a:rect l="l" t="t" r="r" b="b"/>
                      <a:pathLst>
                        <a:path w="409" h="1498">
                          <a:moveTo>
                            <a:pt x="409" y="1499"/>
                          </a:moveTo>
                          <a:cubicBezTo>
                            <a:pt x="409" y="1499"/>
                            <a:pt x="136" y="681"/>
                            <a:pt x="0" y="0"/>
                          </a:cubicBezTo>
                          <a:lnTo>
                            <a:pt x="409" y="1499"/>
                          </a:lnTo>
                          <a:close/>
                        </a:path>
                      </a:pathLst>
                    </a:custGeom>
                    <a:solidFill>
                      <a:srgbClr val="333333"/>
                    </a:solidFill>
                    <a:ln w="0" cap="flat">
                      <a:noFill/>
                      <a:prstDash val="solid"/>
                      <a:miter/>
                    </a:ln>
                  </p:spPr>
                  <p:txBody>
                    <a:bodyPr rtlCol="0" anchor="ctr"/>
                    <a:lstStyle/>
                    <a:p>
                      <a:endParaRPr lang="en-US"/>
                    </a:p>
                  </p:txBody>
                </p:sp>
                <p:sp>
                  <p:nvSpPr>
                    <p:cNvPr id="3928" name="Freeform: Shape 3927">
                      <a:extLst>
                        <a:ext uri="{FF2B5EF4-FFF2-40B4-BE49-F238E27FC236}">
                          <a16:creationId xmlns:a16="http://schemas.microsoft.com/office/drawing/2014/main" id="{27F4E8D1-A79E-1FDF-1EF6-00CBB342A785}"/>
                        </a:ext>
                      </a:extLst>
                    </p:cNvPr>
                    <p:cNvSpPr/>
                    <p:nvPr/>
                  </p:nvSpPr>
                  <p:spPr>
                    <a:xfrm>
                      <a:off x="20743895" y="2476403"/>
                      <a:ext cx="3815" cy="9128"/>
                    </a:xfrm>
                    <a:custGeom>
                      <a:avLst/>
                      <a:gdLst>
                        <a:gd name="connsiteX0" fmla="*/ 0 w 3815"/>
                        <a:gd name="connsiteY0" fmla="*/ 0 h 9128"/>
                        <a:gd name="connsiteX1" fmla="*/ 3815 w 3815"/>
                        <a:gd name="connsiteY1" fmla="*/ 9128 h 9128"/>
                        <a:gd name="connsiteX2" fmla="*/ 0 w 3815"/>
                        <a:gd name="connsiteY2" fmla="*/ 0 h 9128"/>
                      </a:gdLst>
                      <a:ahLst/>
                      <a:cxnLst>
                        <a:cxn ang="0">
                          <a:pos x="connsiteX0" y="connsiteY0"/>
                        </a:cxn>
                        <a:cxn ang="0">
                          <a:pos x="connsiteX1" y="connsiteY1"/>
                        </a:cxn>
                        <a:cxn ang="0">
                          <a:pos x="connsiteX2" y="connsiteY2"/>
                        </a:cxn>
                      </a:cxnLst>
                      <a:rect l="l" t="t" r="r" b="b"/>
                      <a:pathLst>
                        <a:path w="3815" h="9128">
                          <a:moveTo>
                            <a:pt x="0" y="0"/>
                          </a:moveTo>
                          <a:cubicBezTo>
                            <a:pt x="1499" y="3815"/>
                            <a:pt x="2726" y="6812"/>
                            <a:pt x="3815" y="9128"/>
                          </a:cubicBezTo>
                          <a:cubicBezTo>
                            <a:pt x="2590" y="6267"/>
                            <a:pt x="1362" y="3270"/>
                            <a:pt x="0" y="0"/>
                          </a:cubicBezTo>
                          <a:close/>
                        </a:path>
                      </a:pathLst>
                    </a:custGeom>
                    <a:solidFill>
                      <a:srgbClr val="333333"/>
                    </a:solidFill>
                    <a:ln w="0" cap="flat">
                      <a:noFill/>
                      <a:prstDash val="solid"/>
                      <a:miter/>
                    </a:ln>
                  </p:spPr>
                  <p:txBody>
                    <a:bodyPr rtlCol="0" anchor="ctr"/>
                    <a:lstStyle/>
                    <a:p>
                      <a:endParaRPr lang="en-US"/>
                    </a:p>
                  </p:txBody>
                </p:sp>
                <p:sp>
                  <p:nvSpPr>
                    <p:cNvPr id="3929" name="Freeform: Shape 3928">
                      <a:extLst>
                        <a:ext uri="{FF2B5EF4-FFF2-40B4-BE49-F238E27FC236}">
                          <a16:creationId xmlns:a16="http://schemas.microsoft.com/office/drawing/2014/main" id="{110A361F-BB17-9E13-618E-173978E8D26C}"/>
                        </a:ext>
                      </a:extLst>
                    </p:cNvPr>
                    <p:cNvSpPr/>
                    <p:nvPr/>
                  </p:nvSpPr>
                  <p:spPr>
                    <a:xfrm>
                      <a:off x="20513775" y="2403103"/>
                      <a:ext cx="818" cy="4087"/>
                    </a:xfrm>
                    <a:custGeom>
                      <a:avLst/>
                      <a:gdLst>
                        <a:gd name="connsiteX0" fmla="*/ 818 w 818"/>
                        <a:gd name="connsiteY0" fmla="*/ 4087 h 4087"/>
                        <a:gd name="connsiteX1" fmla="*/ 0 w 818"/>
                        <a:gd name="connsiteY1" fmla="*/ 0 h 4087"/>
                        <a:gd name="connsiteX2" fmla="*/ 818 w 818"/>
                        <a:gd name="connsiteY2" fmla="*/ 4087 h 4087"/>
                      </a:gdLst>
                      <a:ahLst/>
                      <a:cxnLst>
                        <a:cxn ang="0">
                          <a:pos x="connsiteX0" y="connsiteY0"/>
                        </a:cxn>
                        <a:cxn ang="0">
                          <a:pos x="connsiteX1" y="connsiteY1"/>
                        </a:cxn>
                        <a:cxn ang="0">
                          <a:pos x="connsiteX2" y="connsiteY2"/>
                        </a:cxn>
                      </a:cxnLst>
                      <a:rect l="l" t="t" r="r" b="b"/>
                      <a:pathLst>
                        <a:path w="818" h="4087">
                          <a:moveTo>
                            <a:pt x="818" y="4087"/>
                          </a:moveTo>
                          <a:cubicBezTo>
                            <a:pt x="546" y="3270"/>
                            <a:pt x="273" y="2044"/>
                            <a:pt x="0" y="0"/>
                          </a:cubicBezTo>
                          <a:cubicBezTo>
                            <a:pt x="409" y="2316"/>
                            <a:pt x="682" y="3406"/>
                            <a:pt x="818" y="4087"/>
                          </a:cubicBezTo>
                          <a:close/>
                        </a:path>
                      </a:pathLst>
                    </a:custGeom>
                    <a:solidFill>
                      <a:srgbClr val="333333"/>
                    </a:solidFill>
                    <a:ln w="0" cap="flat">
                      <a:noFill/>
                      <a:prstDash val="solid"/>
                      <a:miter/>
                    </a:ln>
                  </p:spPr>
                  <p:txBody>
                    <a:bodyPr rtlCol="0" anchor="ctr"/>
                    <a:lstStyle/>
                    <a:p>
                      <a:endParaRPr lang="en-US"/>
                    </a:p>
                  </p:txBody>
                </p:sp>
                <p:sp>
                  <p:nvSpPr>
                    <p:cNvPr id="3930" name="Freeform: Shape 3929">
                      <a:extLst>
                        <a:ext uri="{FF2B5EF4-FFF2-40B4-BE49-F238E27FC236}">
                          <a16:creationId xmlns:a16="http://schemas.microsoft.com/office/drawing/2014/main" id="{5F982656-1944-7D26-D208-1C39B30DE56C}"/>
                        </a:ext>
                      </a:extLst>
                    </p:cNvPr>
                    <p:cNvSpPr/>
                    <p:nvPr/>
                  </p:nvSpPr>
                  <p:spPr>
                    <a:xfrm>
                      <a:off x="20745666" y="2780503"/>
                      <a:ext cx="2180" cy="1362"/>
                    </a:xfrm>
                    <a:custGeom>
                      <a:avLst/>
                      <a:gdLst>
                        <a:gd name="connsiteX0" fmla="*/ 2180 w 2180"/>
                        <a:gd name="connsiteY0" fmla="*/ 0 h 1362"/>
                        <a:gd name="connsiteX1" fmla="*/ 0 w 2180"/>
                        <a:gd name="connsiteY1" fmla="*/ 1362 h 1362"/>
                        <a:gd name="connsiteX2" fmla="*/ 1362 w 2180"/>
                        <a:gd name="connsiteY2" fmla="*/ 681 h 1362"/>
                        <a:gd name="connsiteX3" fmla="*/ 2180 w 2180"/>
                        <a:gd name="connsiteY3" fmla="*/ 0 h 1362"/>
                      </a:gdLst>
                      <a:ahLst/>
                      <a:cxnLst>
                        <a:cxn ang="0">
                          <a:pos x="connsiteX0" y="connsiteY0"/>
                        </a:cxn>
                        <a:cxn ang="0">
                          <a:pos x="connsiteX1" y="connsiteY1"/>
                        </a:cxn>
                        <a:cxn ang="0">
                          <a:pos x="connsiteX2" y="connsiteY2"/>
                        </a:cxn>
                        <a:cxn ang="0">
                          <a:pos x="connsiteX3" y="connsiteY3"/>
                        </a:cxn>
                      </a:cxnLst>
                      <a:rect l="l" t="t" r="r" b="b"/>
                      <a:pathLst>
                        <a:path w="2180" h="1362">
                          <a:moveTo>
                            <a:pt x="2180" y="0"/>
                          </a:moveTo>
                          <a:cubicBezTo>
                            <a:pt x="1499" y="409"/>
                            <a:pt x="682" y="954"/>
                            <a:pt x="0" y="1362"/>
                          </a:cubicBezTo>
                          <a:lnTo>
                            <a:pt x="1362" y="681"/>
                          </a:lnTo>
                          <a:lnTo>
                            <a:pt x="2180" y="0"/>
                          </a:lnTo>
                          <a:close/>
                        </a:path>
                      </a:pathLst>
                    </a:custGeom>
                    <a:solidFill>
                      <a:srgbClr val="333333"/>
                    </a:solidFill>
                    <a:ln w="0" cap="flat">
                      <a:noFill/>
                      <a:prstDash val="solid"/>
                      <a:miter/>
                    </a:ln>
                  </p:spPr>
                  <p:txBody>
                    <a:bodyPr rtlCol="0" anchor="ctr"/>
                    <a:lstStyle/>
                    <a:p>
                      <a:endParaRPr lang="en-US"/>
                    </a:p>
                  </p:txBody>
                </p:sp>
                <p:sp>
                  <p:nvSpPr>
                    <p:cNvPr id="3931" name="Freeform: Shape 3930">
                      <a:extLst>
                        <a:ext uri="{FF2B5EF4-FFF2-40B4-BE49-F238E27FC236}">
                          <a16:creationId xmlns:a16="http://schemas.microsoft.com/office/drawing/2014/main" id="{ED6C6D42-4FEA-2B24-DDAD-B6170383B153}"/>
                        </a:ext>
                      </a:extLst>
                    </p:cNvPr>
                    <p:cNvSpPr/>
                    <p:nvPr/>
                  </p:nvSpPr>
                  <p:spPr>
                    <a:xfrm>
                      <a:off x="20733676" y="2739221"/>
                      <a:ext cx="90740" cy="47004"/>
                    </a:xfrm>
                    <a:custGeom>
                      <a:avLst/>
                      <a:gdLst>
                        <a:gd name="connsiteX0" fmla="*/ 52591 w 90740"/>
                        <a:gd name="connsiteY0" fmla="*/ 21799 h 47004"/>
                        <a:gd name="connsiteX1" fmla="*/ 50139 w 90740"/>
                        <a:gd name="connsiteY1" fmla="*/ 23570 h 47004"/>
                        <a:gd name="connsiteX2" fmla="*/ 90740 w 90740"/>
                        <a:gd name="connsiteY2" fmla="*/ 0 h 47004"/>
                        <a:gd name="connsiteX3" fmla="*/ 65535 w 90740"/>
                        <a:gd name="connsiteY3" fmla="*/ 11581 h 47004"/>
                        <a:gd name="connsiteX4" fmla="*/ 36924 w 90740"/>
                        <a:gd name="connsiteY4" fmla="*/ 26568 h 47004"/>
                        <a:gd name="connsiteX5" fmla="*/ 29020 w 90740"/>
                        <a:gd name="connsiteY5" fmla="*/ 32835 h 47004"/>
                        <a:gd name="connsiteX6" fmla="*/ 21935 w 90740"/>
                        <a:gd name="connsiteY6" fmla="*/ 35015 h 47004"/>
                        <a:gd name="connsiteX7" fmla="*/ 0 w 90740"/>
                        <a:gd name="connsiteY7" fmla="*/ 47005 h 47004"/>
                        <a:gd name="connsiteX8" fmla="*/ 19211 w 90740"/>
                        <a:gd name="connsiteY8" fmla="*/ 36786 h 47004"/>
                        <a:gd name="connsiteX9" fmla="*/ 14034 w 90740"/>
                        <a:gd name="connsiteY9" fmla="*/ 41146 h 47004"/>
                        <a:gd name="connsiteX10" fmla="*/ 15941 w 90740"/>
                        <a:gd name="connsiteY10" fmla="*/ 39920 h 47004"/>
                        <a:gd name="connsiteX11" fmla="*/ 52454 w 90740"/>
                        <a:gd name="connsiteY11" fmla="*/ 21527 h 47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740" h="47004">
                          <a:moveTo>
                            <a:pt x="52591" y="21799"/>
                          </a:moveTo>
                          <a:cubicBezTo>
                            <a:pt x="51365" y="22617"/>
                            <a:pt x="50819" y="23162"/>
                            <a:pt x="50139" y="23570"/>
                          </a:cubicBezTo>
                          <a:cubicBezTo>
                            <a:pt x="63355" y="15805"/>
                            <a:pt x="88560" y="2861"/>
                            <a:pt x="90740" y="0"/>
                          </a:cubicBezTo>
                          <a:cubicBezTo>
                            <a:pt x="86108" y="2452"/>
                            <a:pt x="61992" y="14578"/>
                            <a:pt x="65535" y="11581"/>
                          </a:cubicBezTo>
                          <a:cubicBezTo>
                            <a:pt x="56270" y="17031"/>
                            <a:pt x="41828" y="23570"/>
                            <a:pt x="36924" y="26568"/>
                          </a:cubicBezTo>
                          <a:cubicBezTo>
                            <a:pt x="52863" y="18938"/>
                            <a:pt x="39239" y="26840"/>
                            <a:pt x="29020" y="32835"/>
                          </a:cubicBezTo>
                          <a:cubicBezTo>
                            <a:pt x="19348" y="37604"/>
                            <a:pt x="30246" y="30791"/>
                            <a:pt x="21935" y="35015"/>
                          </a:cubicBezTo>
                          <a:lnTo>
                            <a:pt x="0" y="47005"/>
                          </a:lnTo>
                          <a:lnTo>
                            <a:pt x="19211" y="36786"/>
                          </a:lnTo>
                          <a:lnTo>
                            <a:pt x="14034" y="41146"/>
                          </a:lnTo>
                          <a:cubicBezTo>
                            <a:pt x="14716" y="40737"/>
                            <a:pt x="15123" y="40465"/>
                            <a:pt x="15941" y="39920"/>
                          </a:cubicBezTo>
                          <a:cubicBezTo>
                            <a:pt x="48095" y="21799"/>
                            <a:pt x="19757" y="40329"/>
                            <a:pt x="52454" y="21527"/>
                          </a:cubicBezTo>
                          <a:close/>
                        </a:path>
                      </a:pathLst>
                    </a:custGeom>
                    <a:solidFill>
                      <a:srgbClr val="333333"/>
                    </a:solidFill>
                    <a:ln w="0" cap="flat">
                      <a:noFill/>
                      <a:prstDash val="solid"/>
                      <a:miter/>
                    </a:ln>
                  </p:spPr>
                  <p:txBody>
                    <a:bodyPr rtlCol="0" anchor="ctr"/>
                    <a:lstStyle/>
                    <a:p>
                      <a:endParaRPr lang="en-US"/>
                    </a:p>
                  </p:txBody>
                </p:sp>
                <p:sp>
                  <p:nvSpPr>
                    <p:cNvPr id="3932" name="Freeform: Shape 3931">
                      <a:extLst>
                        <a:ext uri="{FF2B5EF4-FFF2-40B4-BE49-F238E27FC236}">
                          <a16:creationId xmlns:a16="http://schemas.microsoft.com/office/drawing/2014/main" id="{00DE72CD-8622-25BF-A865-17F03636DDD1}"/>
                        </a:ext>
                      </a:extLst>
                    </p:cNvPr>
                    <p:cNvSpPr/>
                    <p:nvPr/>
                  </p:nvSpPr>
                  <p:spPr>
                    <a:xfrm>
                      <a:off x="20778774" y="2762791"/>
                      <a:ext cx="5041" cy="3133"/>
                    </a:xfrm>
                    <a:custGeom>
                      <a:avLst/>
                      <a:gdLst>
                        <a:gd name="connsiteX0" fmla="*/ 5041 w 5041"/>
                        <a:gd name="connsiteY0" fmla="*/ 0 h 3133"/>
                        <a:gd name="connsiteX1" fmla="*/ 0 w 5041"/>
                        <a:gd name="connsiteY1" fmla="*/ 3134 h 3133"/>
                        <a:gd name="connsiteX2" fmla="*/ 5041 w 5041"/>
                        <a:gd name="connsiteY2" fmla="*/ 0 h 3133"/>
                      </a:gdLst>
                      <a:ahLst/>
                      <a:cxnLst>
                        <a:cxn ang="0">
                          <a:pos x="connsiteX0" y="connsiteY0"/>
                        </a:cxn>
                        <a:cxn ang="0">
                          <a:pos x="connsiteX1" y="connsiteY1"/>
                        </a:cxn>
                        <a:cxn ang="0">
                          <a:pos x="connsiteX2" y="connsiteY2"/>
                        </a:cxn>
                      </a:cxnLst>
                      <a:rect l="l" t="t" r="r" b="b"/>
                      <a:pathLst>
                        <a:path w="5041" h="3133">
                          <a:moveTo>
                            <a:pt x="5041" y="0"/>
                          </a:moveTo>
                          <a:cubicBezTo>
                            <a:pt x="2997" y="1226"/>
                            <a:pt x="1362" y="2180"/>
                            <a:pt x="0" y="3134"/>
                          </a:cubicBezTo>
                          <a:cubicBezTo>
                            <a:pt x="2997" y="1499"/>
                            <a:pt x="4223" y="681"/>
                            <a:pt x="5041" y="0"/>
                          </a:cubicBezTo>
                          <a:close/>
                        </a:path>
                      </a:pathLst>
                    </a:custGeom>
                    <a:solidFill>
                      <a:srgbClr val="333333"/>
                    </a:solidFill>
                    <a:ln w="0" cap="flat">
                      <a:noFill/>
                      <a:prstDash val="solid"/>
                      <a:miter/>
                    </a:ln>
                  </p:spPr>
                  <p:txBody>
                    <a:bodyPr rtlCol="0" anchor="ctr"/>
                    <a:lstStyle/>
                    <a:p>
                      <a:endParaRPr lang="en-US"/>
                    </a:p>
                  </p:txBody>
                </p:sp>
                <p:sp>
                  <p:nvSpPr>
                    <p:cNvPr id="3933" name="Freeform: Shape 3932">
                      <a:extLst>
                        <a:ext uri="{FF2B5EF4-FFF2-40B4-BE49-F238E27FC236}">
                          <a16:creationId xmlns:a16="http://schemas.microsoft.com/office/drawing/2014/main" id="{45FDA057-C146-B88B-427B-19CDD2E0770D}"/>
                        </a:ext>
                      </a:extLst>
                    </p:cNvPr>
                    <p:cNvSpPr/>
                    <p:nvPr/>
                  </p:nvSpPr>
                  <p:spPr>
                    <a:xfrm>
                      <a:off x="20865426" y="2667828"/>
                      <a:ext cx="3542" cy="5449"/>
                    </a:xfrm>
                    <a:custGeom>
                      <a:avLst/>
                      <a:gdLst>
                        <a:gd name="connsiteX0" fmla="*/ 3543 w 3542"/>
                        <a:gd name="connsiteY0" fmla="*/ 5450 h 5449"/>
                        <a:gd name="connsiteX1" fmla="*/ 0 w 3542"/>
                        <a:gd name="connsiteY1" fmla="*/ 0 h 5449"/>
                        <a:gd name="connsiteX2" fmla="*/ 3543 w 3542"/>
                        <a:gd name="connsiteY2" fmla="*/ 5450 h 5449"/>
                      </a:gdLst>
                      <a:ahLst/>
                      <a:cxnLst>
                        <a:cxn ang="0">
                          <a:pos x="connsiteX0" y="connsiteY0"/>
                        </a:cxn>
                        <a:cxn ang="0">
                          <a:pos x="connsiteX1" y="connsiteY1"/>
                        </a:cxn>
                        <a:cxn ang="0">
                          <a:pos x="connsiteX2" y="connsiteY2"/>
                        </a:cxn>
                      </a:cxnLst>
                      <a:rect l="l" t="t" r="r" b="b"/>
                      <a:pathLst>
                        <a:path w="3542" h="5449">
                          <a:moveTo>
                            <a:pt x="3543" y="5450"/>
                          </a:moveTo>
                          <a:cubicBezTo>
                            <a:pt x="2451" y="3815"/>
                            <a:pt x="1362" y="2180"/>
                            <a:pt x="0" y="0"/>
                          </a:cubicBezTo>
                          <a:cubicBezTo>
                            <a:pt x="680" y="1090"/>
                            <a:pt x="2180" y="3406"/>
                            <a:pt x="3543" y="5450"/>
                          </a:cubicBezTo>
                          <a:close/>
                        </a:path>
                      </a:pathLst>
                    </a:custGeom>
                    <a:solidFill>
                      <a:srgbClr val="333333"/>
                    </a:solidFill>
                    <a:ln w="0" cap="flat">
                      <a:noFill/>
                      <a:prstDash val="solid"/>
                      <a:miter/>
                    </a:ln>
                  </p:spPr>
                  <p:txBody>
                    <a:bodyPr rtlCol="0" anchor="ctr"/>
                    <a:lstStyle/>
                    <a:p>
                      <a:endParaRPr lang="en-US"/>
                    </a:p>
                  </p:txBody>
                </p:sp>
                <p:sp>
                  <p:nvSpPr>
                    <p:cNvPr id="3934" name="Freeform: Shape 3933">
                      <a:extLst>
                        <a:ext uri="{FF2B5EF4-FFF2-40B4-BE49-F238E27FC236}">
                          <a16:creationId xmlns:a16="http://schemas.microsoft.com/office/drawing/2014/main" id="{4C8B6C36-119F-E119-3223-9B2DDF1F59A8}"/>
                        </a:ext>
                      </a:extLst>
                    </p:cNvPr>
                    <p:cNvSpPr/>
                    <p:nvPr/>
                  </p:nvSpPr>
                  <p:spPr>
                    <a:xfrm>
                      <a:off x="20646571" y="2086059"/>
                      <a:ext cx="18572" cy="11308"/>
                    </a:xfrm>
                    <a:custGeom>
                      <a:avLst/>
                      <a:gdLst>
                        <a:gd name="connsiteX0" fmla="*/ 18573 w 18572"/>
                        <a:gd name="connsiteY0" fmla="*/ 0 h 11308"/>
                        <a:gd name="connsiteX1" fmla="*/ 44 w 18572"/>
                        <a:gd name="connsiteY1" fmla="*/ 11308 h 11308"/>
                        <a:gd name="connsiteX2" fmla="*/ 16667 w 18572"/>
                        <a:gd name="connsiteY2" fmla="*/ 1363 h 11308"/>
                        <a:gd name="connsiteX3" fmla="*/ 18573 w 18572"/>
                        <a:gd name="connsiteY3" fmla="*/ 0 h 11308"/>
                      </a:gdLst>
                      <a:ahLst/>
                      <a:cxnLst>
                        <a:cxn ang="0">
                          <a:pos x="connsiteX0" y="connsiteY0"/>
                        </a:cxn>
                        <a:cxn ang="0">
                          <a:pos x="connsiteX1" y="connsiteY1"/>
                        </a:cxn>
                        <a:cxn ang="0">
                          <a:pos x="connsiteX2" y="connsiteY2"/>
                        </a:cxn>
                        <a:cxn ang="0">
                          <a:pos x="connsiteX3" y="connsiteY3"/>
                        </a:cxn>
                      </a:cxnLst>
                      <a:rect l="l" t="t" r="r" b="b"/>
                      <a:pathLst>
                        <a:path w="18572" h="11308">
                          <a:moveTo>
                            <a:pt x="18573" y="0"/>
                          </a:moveTo>
                          <a:cubicBezTo>
                            <a:pt x="18573" y="0"/>
                            <a:pt x="-1046" y="10491"/>
                            <a:pt x="44" y="11308"/>
                          </a:cubicBezTo>
                          <a:cubicBezTo>
                            <a:pt x="5494" y="7766"/>
                            <a:pt x="10944" y="4496"/>
                            <a:pt x="16667" y="1363"/>
                          </a:cubicBezTo>
                          <a:lnTo>
                            <a:pt x="18573" y="0"/>
                          </a:lnTo>
                          <a:close/>
                        </a:path>
                      </a:pathLst>
                    </a:custGeom>
                    <a:solidFill>
                      <a:srgbClr val="333333"/>
                    </a:solidFill>
                    <a:ln w="0" cap="flat">
                      <a:noFill/>
                      <a:prstDash val="solid"/>
                      <a:miter/>
                    </a:ln>
                  </p:spPr>
                  <p:txBody>
                    <a:bodyPr rtlCol="0" anchor="ctr"/>
                    <a:lstStyle/>
                    <a:p>
                      <a:endParaRPr lang="en-US"/>
                    </a:p>
                  </p:txBody>
                </p:sp>
                <p:sp>
                  <p:nvSpPr>
                    <p:cNvPr id="3935" name="Freeform: Shape 3934">
                      <a:extLst>
                        <a:ext uri="{FF2B5EF4-FFF2-40B4-BE49-F238E27FC236}">
                          <a16:creationId xmlns:a16="http://schemas.microsoft.com/office/drawing/2014/main" id="{46E40FFC-FF97-152A-1DA0-AD6AE29B5BAB}"/>
                        </a:ext>
                      </a:extLst>
                    </p:cNvPr>
                    <p:cNvSpPr/>
                    <p:nvPr/>
                  </p:nvSpPr>
                  <p:spPr>
                    <a:xfrm>
                      <a:off x="20719371" y="2296695"/>
                      <a:ext cx="543" cy="8992"/>
                    </a:xfrm>
                    <a:custGeom>
                      <a:avLst/>
                      <a:gdLst>
                        <a:gd name="connsiteX0" fmla="*/ 544 w 543"/>
                        <a:gd name="connsiteY0" fmla="*/ 0 h 8992"/>
                        <a:gd name="connsiteX1" fmla="*/ 0 w 543"/>
                        <a:gd name="connsiteY1" fmla="*/ 7630 h 8992"/>
                        <a:gd name="connsiteX2" fmla="*/ 0 w 543"/>
                        <a:gd name="connsiteY2" fmla="*/ 8992 h 8992"/>
                        <a:gd name="connsiteX3" fmla="*/ 544 w 543"/>
                        <a:gd name="connsiteY3" fmla="*/ 0 h 8992"/>
                      </a:gdLst>
                      <a:ahLst/>
                      <a:cxnLst>
                        <a:cxn ang="0">
                          <a:pos x="connsiteX0" y="connsiteY0"/>
                        </a:cxn>
                        <a:cxn ang="0">
                          <a:pos x="connsiteX1" y="connsiteY1"/>
                        </a:cxn>
                        <a:cxn ang="0">
                          <a:pos x="connsiteX2" y="connsiteY2"/>
                        </a:cxn>
                        <a:cxn ang="0">
                          <a:pos x="connsiteX3" y="connsiteY3"/>
                        </a:cxn>
                      </a:cxnLst>
                      <a:rect l="l" t="t" r="r" b="b"/>
                      <a:pathLst>
                        <a:path w="543" h="8992">
                          <a:moveTo>
                            <a:pt x="544" y="0"/>
                          </a:moveTo>
                          <a:cubicBezTo>
                            <a:pt x="271" y="2452"/>
                            <a:pt x="0" y="5177"/>
                            <a:pt x="0" y="7630"/>
                          </a:cubicBezTo>
                          <a:cubicBezTo>
                            <a:pt x="0" y="8175"/>
                            <a:pt x="0" y="8583"/>
                            <a:pt x="0" y="8992"/>
                          </a:cubicBezTo>
                          <a:cubicBezTo>
                            <a:pt x="271" y="7630"/>
                            <a:pt x="271" y="2588"/>
                            <a:pt x="544" y="0"/>
                          </a:cubicBezTo>
                          <a:close/>
                        </a:path>
                      </a:pathLst>
                    </a:custGeom>
                    <a:solidFill>
                      <a:srgbClr val="333333"/>
                    </a:solidFill>
                    <a:ln w="0" cap="flat">
                      <a:noFill/>
                      <a:prstDash val="solid"/>
                      <a:miter/>
                    </a:ln>
                  </p:spPr>
                  <p:txBody>
                    <a:bodyPr rtlCol="0" anchor="ctr"/>
                    <a:lstStyle/>
                    <a:p>
                      <a:endParaRPr lang="en-US"/>
                    </a:p>
                  </p:txBody>
                </p:sp>
                <p:sp>
                  <p:nvSpPr>
                    <p:cNvPr id="3936" name="Freeform: Shape 3935">
                      <a:extLst>
                        <a:ext uri="{FF2B5EF4-FFF2-40B4-BE49-F238E27FC236}">
                          <a16:creationId xmlns:a16="http://schemas.microsoft.com/office/drawing/2014/main" id="{66BEB727-D091-4713-5D87-1B19EEC9FE8C}"/>
                        </a:ext>
                      </a:extLst>
                    </p:cNvPr>
                    <p:cNvSpPr/>
                    <p:nvPr/>
                  </p:nvSpPr>
                  <p:spPr>
                    <a:xfrm>
                      <a:off x="20799348" y="2747259"/>
                      <a:ext cx="5584" cy="3542"/>
                    </a:xfrm>
                    <a:custGeom>
                      <a:avLst/>
                      <a:gdLst>
                        <a:gd name="connsiteX0" fmla="*/ 5585 w 5584"/>
                        <a:gd name="connsiteY0" fmla="*/ 0 h 3542"/>
                        <a:gd name="connsiteX1" fmla="*/ 0 w 5584"/>
                        <a:gd name="connsiteY1" fmla="*/ 3542 h 3542"/>
                        <a:gd name="connsiteX2" fmla="*/ 5585 w 5584"/>
                        <a:gd name="connsiteY2" fmla="*/ 0 h 3542"/>
                      </a:gdLst>
                      <a:ahLst/>
                      <a:cxnLst>
                        <a:cxn ang="0">
                          <a:pos x="connsiteX0" y="connsiteY0"/>
                        </a:cxn>
                        <a:cxn ang="0">
                          <a:pos x="connsiteX1" y="connsiteY1"/>
                        </a:cxn>
                        <a:cxn ang="0">
                          <a:pos x="connsiteX2" y="connsiteY2"/>
                        </a:cxn>
                      </a:cxnLst>
                      <a:rect l="l" t="t" r="r" b="b"/>
                      <a:pathLst>
                        <a:path w="5584" h="3542">
                          <a:moveTo>
                            <a:pt x="5585" y="0"/>
                          </a:moveTo>
                          <a:cubicBezTo>
                            <a:pt x="2179" y="2044"/>
                            <a:pt x="680" y="2997"/>
                            <a:pt x="0" y="3542"/>
                          </a:cubicBezTo>
                          <a:cubicBezTo>
                            <a:pt x="2179" y="2316"/>
                            <a:pt x="4223" y="954"/>
                            <a:pt x="5585" y="0"/>
                          </a:cubicBezTo>
                          <a:close/>
                        </a:path>
                      </a:pathLst>
                    </a:custGeom>
                    <a:solidFill>
                      <a:srgbClr val="333333"/>
                    </a:solidFill>
                    <a:ln w="0" cap="flat">
                      <a:noFill/>
                      <a:prstDash val="solid"/>
                      <a:miter/>
                    </a:ln>
                  </p:spPr>
                  <p:txBody>
                    <a:bodyPr rtlCol="0" anchor="ctr"/>
                    <a:lstStyle/>
                    <a:p>
                      <a:endParaRPr lang="en-US"/>
                    </a:p>
                  </p:txBody>
                </p:sp>
                <p:sp>
                  <p:nvSpPr>
                    <p:cNvPr id="3937" name="Freeform: Shape 3936">
                      <a:extLst>
                        <a:ext uri="{FF2B5EF4-FFF2-40B4-BE49-F238E27FC236}">
                          <a16:creationId xmlns:a16="http://schemas.microsoft.com/office/drawing/2014/main" id="{4DA8770D-C84A-A83B-CAFF-3CF7AC576997}"/>
                        </a:ext>
                      </a:extLst>
                    </p:cNvPr>
                    <p:cNvSpPr/>
                    <p:nvPr/>
                  </p:nvSpPr>
                  <p:spPr>
                    <a:xfrm>
                      <a:off x="20722505" y="2273533"/>
                      <a:ext cx="5177" cy="22753"/>
                    </a:xfrm>
                    <a:custGeom>
                      <a:avLst/>
                      <a:gdLst>
                        <a:gd name="connsiteX0" fmla="*/ 0 w 5177"/>
                        <a:gd name="connsiteY0" fmla="*/ 22753 h 22753"/>
                        <a:gd name="connsiteX1" fmla="*/ 2179 w 5177"/>
                        <a:gd name="connsiteY1" fmla="*/ 15941 h 22753"/>
                        <a:gd name="connsiteX2" fmla="*/ 5177 w 5177"/>
                        <a:gd name="connsiteY2" fmla="*/ 0 h 22753"/>
                        <a:gd name="connsiteX3" fmla="*/ 0 w 5177"/>
                        <a:gd name="connsiteY3" fmla="*/ 22753 h 22753"/>
                      </a:gdLst>
                      <a:ahLst/>
                      <a:cxnLst>
                        <a:cxn ang="0">
                          <a:pos x="connsiteX0" y="connsiteY0"/>
                        </a:cxn>
                        <a:cxn ang="0">
                          <a:pos x="connsiteX1" y="connsiteY1"/>
                        </a:cxn>
                        <a:cxn ang="0">
                          <a:pos x="connsiteX2" y="connsiteY2"/>
                        </a:cxn>
                        <a:cxn ang="0">
                          <a:pos x="connsiteX3" y="connsiteY3"/>
                        </a:cxn>
                      </a:cxnLst>
                      <a:rect l="l" t="t" r="r" b="b"/>
                      <a:pathLst>
                        <a:path w="5177" h="22753">
                          <a:moveTo>
                            <a:pt x="0" y="22753"/>
                          </a:moveTo>
                          <a:cubicBezTo>
                            <a:pt x="544" y="19892"/>
                            <a:pt x="1771" y="16213"/>
                            <a:pt x="2179" y="15941"/>
                          </a:cubicBezTo>
                          <a:cubicBezTo>
                            <a:pt x="3133" y="10491"/>
                            <a:pt x="3543" y="5995"/>
                            <a:pt x="5177" y="0"/>
                          </a:cubicBezTo>
                          <a:cubicBezTo>
                            <a:pt x="3270" y="6676"/>
                            <a:pt x="1499" y="13761"/>
                            <a:pt x="0" y="22753"/>
                          </a:cubicBezTo>
                          <a:close/>
                        </a:path>
                      </a:pathLst>
                    </a:custGeom>
                    <a:solidFill>
                      <a:srgbClr val="333333"/>
                    </a:solidFill>
                    <a:ln w="0" cap="flat">
                      <a:noFill/>
                      <a:prstDash val="solid"/>
                      <a:miter/>
                    </a:ln>
                  </p:spPr>
                  <p:txBody>
                    <a:bodyPr rtlCol="0" anchor="ctr"/>
                    <a:lstStyle/>
                    <a:p>
                      <a:endParaRPr lang="en-US"/>
                    </a:p>
                  </p:txBody>
                </p:sp>
                <p:sp>
                  <p:nvSpPr>
                    <p:cNvPr id="3938" name="Freeform: Shape 3937">
                      <a:extLst>
                        <a:ext uri="{FF2B5EF4-FFF2-40B4-BE49-F238E27FC236}">
                          <a16:creationId xmlns:a16="http://schemas.microsoft.com/office/drawing/2014/main" id="{C7F7BF8E-A09D-BF26-5EBB-5422F9DFF83D}"/>
                        </a:ext>
                      </a:extLst>
                    </p:cNvPr>
                    <p:cNvSpPr/>
                    <p:nvPr/>
                  </p:nvSpPr>
                  <p:spPr>
                    <a:xfrm>
                      <a:off x="20727819" y="2272988"/>
                      <a:ext cx="13624" cy="544"/>
                    </a:xfrm>
                    <a:custGeom>
                      <a:avLst/>
                      <a:gdLst>
                        <a:gd name="connsiteX0" fmla="*/ 0 w 13624"/>
                        <a:gd name="connsiteY0" fmla="*/ 0 h 544"/>
                        <a:gd name="connsiteX1" fmla="*/ 0 w 13624"/>
                        <a:gd name="connsiteY1" fmla="*/ 545 h 544"/>
                        <a:gd name="connsiteX2" fmla="*/ 0 w 13624"/>
                        <a:gd name="connsiteY2" fmla="*/ 0 h 544"/>
                      </a:gdLst>
                      <a:ahLst/>
                      <a:cxnLst>
                        <a:cxn ang="0">
                          <a:pos x="connsiteX0" y="connsiteY0"/>
                        </a:cxn>
                        <a:cxn ang="0">
                          <a:pos x="connsiteX1" y="connsiteY1"/>
                        </a:cxn>
                        <a:cxn ang="0">
                          <a:pos x="connsiteX2" y="connsiteY2"/>
                        </a:cxn>
                      </a:cxnLst>
                      <a:rect l="l" t="t" r="r" b="b"/>
                      <a:pathLst>
                        <a:path w="13624" h="544">
                          <a:moveTo>
                            <a:pt x="0" y="0"/>
                          </a:moveTo>
                          <a:lnTo>
                            <a:pt x="0" y="545"/>
                          </a:lnTo>
                          <a:cubicBezTo>
                            <a:pt x="0" y="545"/>
                            <a:pt x="0" y="0"/>
                            <a:pt x="0" y="0"/>
                          </a:cubicBezTo>
                          <a:close/>
                        </a:path>
                      </a:pathLst>
                    </a:custGeom>
                    <a:solidFill>
                      <a:srgbClr val="333333"/>
                    </a:solidFill>
                    <a:ln w="0" cap="flat">
                      <a:noFill/>
                      <a:prstDash val="solid"/>
                      <a:miter/>
                    </a:ln>
                  </p:spPr>
                  <p:txBody>
                    <a:bodyPr rtlCol="0" anchor="ctr"/>
                    <a:lstStyle/>
                    <a:p>
                      <a:endParaRPr lang="en-US"/>
                    </a:p>
                  </p:txBody>
                </p:sp>
                <p:sp>
                  <p:nvSpPr>
                    <p:cNvPr id="3939" name="Freeform: Shape 3938">
                      <a:extLst>
                        <a:ext uri="{FF2B5EF4-FFF2-40B4-BE49-F238E27FC236}">
                          <a16:creationId xmlns:a16="http://schemas.microsoft.com/office/drawing/2014/main" id="{1532419D-190C-F750-126A-EA2EE9C4CDC0}"/>
                        </a:ext>
                      </a:extLst>
                    </p:cNvPr>
                    <p:cNvSpPr/>
                    <p:nvPr/>
                  </p:nvSpPr>
                  <p:spPr>
                    <a:xfrm>
                      <a:off x="20511460" y="1789741"/>
                      <a:ext cx="627274" cy="1048115"/>
                    </a:xfrm>
                    <a:custGeom>
                      <a:avLst/>
                      <a:gdLst>
                        <a:gd name="connsiteX0" fmla="*/ 163902 w 627274"/>
                        <a:gd name="connsiteY0" fmla="*/ 291140 h 1048115"/>
                        <a:gd name="connsiteX1" fmla="*/ 164993 w 627274"/>
                        <a:gd name="connsiteY1" fmla="*/ 290459 h 1048115"/>
                        <a:gd name="connsiteX2" fmla="*/ 164039 w 627274"/>
                        <a:gd name="connsiteY2" fmla="*/ 286644 h 1048115"/>
                        <a:gd name="connsiteX3" fmla="*/ 164993 w 627274"/>
                        <a:gd name="connsiteY3" fmla="*/ 289369 h 1048115"/>
                        <a:gd name="connsiteX4" fmla="*/ 162540 w 627274"/>
                        <a:gd name="connsiteY4" fmla="*/ 276289 h 1048115"/>
                        <a:gd name="connsiteX5" fmla="*/ 161178 w 627274"/>
                        <a:gd name="connsiteY5" fmla="*/ 270294 h 1048115"/>
                        <a:gd name="connsiteX6" fmla="*/ 161860 w 627274"/>
                        <a:gd name="connsiteY6" fmla="*/ 272338 h 1048115"/>
                        <a:gd name="connsiteX7" fmla="*/ 161178 w 627274"/>
                        <a:gd name="connsiteY7" fmla="*/ 267706 h 1048115"/>
                        <a:gd name="connsiteX8" fmla="*/ 151505 w 627274"/>
                        <a:gd name="connsiteY8" fmla="*/ 218794 h 1048115"/>
                        <a:gd name="connsiteX9" fmla="*/ 149461 w 627274"/>
                        <a:gd name="connsiteY9" fmla="*/ 185005 h 1048115"/>
                        <a:gd name="connsiteX10" fmla="*/ 150687 w 627274"/>
                        <a:gd name="connsiteY10" fmla="*/ 200537 h 1048115"/>
                        <a:gd name="connsiteX11" fmla="*/ 151778 w 627274"/>
                        <a:gd name="connsiteY11" fmla="*/ 178737 h 1048115"/>
                        <a:gd name="connsiteX12" fmla="*/ 153549 w 627274"/>
                        <a:gd name="connsiteY12" fmla="*/ 148218 h 1048115"/>
                        <a:gd name="connsiteX13" fmla="*/ 151913 w 627274"/>
                        <a:gd name="connsiteY13" fmla="*/ 164704 h 1048115"/>
                        <a:gd name="connsiteX14" fmla="*/ 154775 w 627274"/>
                        <a:gd name="connsiteY14" fmla="*/ 127373 h 1048115"/>
                        <a:gd name="connsiteX15" fmla="*/ 154775 w 627274"/>
                        <a:gd name="connsiteY15" fmla="*/ 132550 h 1048115"/>
                        <a:gd name="connsiteX16" fmla="*/ 152731 w 627274"/>
                        <a:gd name="connsiteY16" fmla="*/ 151216 h 1048115"/>
                        <a:gd name="connsiteX17" fmla="*/ 171806 w 627274"/>
                        <a:gd name="connsiteY17" fmla="*/ 87453 h 1048115"/>
                        <a:gd name="connsiteX18" fmla="*/ 187882 w 627274"/>
                        <a:gd name="connsiteY18" fmla="*/ 69332 h 1048115"/>
                        <a:gd name="connsiteX19" fmla="*/ 185974 w 627274"/>
                        <a:gd name="connsiteY19" fmla="*/ 67697 h 1048115"/>
                        <a:gd name="connsiteX20" fmla="*/ 200417 w 627274"/>
                        <a:gd name="connsiteY20" fmla="*/ 50666 h 1048115"/>
                        <a:gd name="connsiteX21" fmla="*/ 199599 w 627274"/>
                        <a:gd name="connsiteY21" fmla="*/ 52301 h 1048115"/>
                        <a:gd name="connsiteX22" fmla="*/ 226713 w 627274"/>
                        <a:gd name="connsiteY22" fmla="*/ 29548 h 1048115"/>
                        <a:gd name="connsiteX23" fmla="*/ 244288 w 627274"/>
                        <a:gd name="connsiteY23" fmla="*/ 16605 h 1048115"/>
                        <a:gd name="connsiteX24" fmla="*/ 289522 w 627274"/>
                        <a:gd name="connsiteY24" fmla="*/ 1890 h 1048115"/>
                        <a:gd name="connsiteX25" fmla="*/ 331485 w 627274"/>
                        <a:gd name="connsiteY25" fmla="*/ 528 h 1048115"/>
                        <a:gd name="connsiteX26" fmla="*/ 353557 w 627274"/>
                        <a:gd name="connsiteY26" fmla="*/ 6659 h 1048115"/>
                        <a:gd name="connsiteX27" fmla="*/ 373177 w 627274"/>
                        <a:gd name="connsiteY27" fmla="*/ 10337 h 1048115"/>
                        <a:gd name="connsiteX28" fmla="*/ 390343 w 627274"/>
                        <a:gd name="connsiteY28" fmla="*/ 15242 h 1048115"/>
                        <a:gd name="connsiteX29" fmla="*/ 371677 w 627274"/>
                        <a:gd name="connsiteY29" fmla="*/ 8566 h 1048115"/>
                        <a:gd name="connsiteX30" fmla="*/ 359007 w 627274"/>
                        <a:gd name="connsiteY30" fmla="*/ 6250 h 1048115"/>
                        <a:gd name="connsiteX31" fmla="*/ 343066 w 627274"/>
                        <a:gd name="connsiteY31" fmla="*/ 800 h 1048115"/>
                        <a:gd name="connsiteX32" fmla="*/ 377264 w 627274"/>
                        <a:gd name="connsiteY32" fmla="*/ 9111 h 1048115"/>
                        <a:gd name="connsiteX33" fmla="*/ 409554 w 627274"/>
                        <a:gd name="connsiteY33" fmla="*/ 25325 h 1048115"/>
                        <a:gd name="connsiteX34" fmla="*/ 405195 w 627274"/>
                        <a:gd name="connsiteY34" fmla="*/ 22872 h 1048115"/>
                        <a:gd name="connsiteX35" fmla="*/ 425086 w 627274"/>
                        <a:gd name="connsiteY35" fmla="*/ 39630 h 1048115"/>
                        <a:gd name="connsiteX36" fmla="*/ 451110 w 627274"/>
                        <a:gd name="connsiteY36" fmla="*/ 65381 h 1048115"/>
                        <a:gd name="connsiteX37" fmla="*/ 462417 w 627274"/>
                        <a:gd name="connsiteY37" fmla="*/ 78597 h 1048115"/>
                        <a:gd name="connsiteX38" fmla="*/ 461192 w 627274"/>
                        <a:gd name="connsiteY38" fmla="*/ 77779 h 1048115"/>
                        <a:gd name="connsiteX39" fmla="*/ 473590 w 627274"/>
                        <a:gd name="connsiteY39" fmla="*/ 99442 h 1048115"/>
                        <a:gd name="connsiteX40" fmla="*/ 484489 w 627274"/>
                        <a:gd name="connsiteY40" fmla="*/ 124239 h 1048115"/>
                        <a:gd name="connsiteX41" fmla="*/ 482991 w 627274"/>
                        <a:gd name="connsiteY41" fmla="*/ 121242 h 1048115"/>
                        <a:gd name="connsiteX42" fmla="*/ 493345 w 627274"/>
                        <a:gd name="connsiteY42" fmla="*/ 169609 h 1048115"/>
                        <a:gd name="connsiteX43" fmla="*/ 490892 w 627274"/>
                        <a:gd name="connsiteY43" fmla="*/ 162660 h 1048115"/>
                        <a:gd name="connsiteX44" fmla="*/ 491165 w 627274"/>
                        <a:gd name="connsiteY44" fmla="*/ 186231 h 1048115"/>
                        <a:gd name="connsiteX45" fmla="*/ 489530 w 627274"/>
                        <a:gd name="connsiteY45" fmla="*/ 209256 h 1048115"/>
                        <a:gd name="connsiteX46" fmla="*/ 481629 w 627274"/>
                        <a:gd name="connsiteY46" fmla="*/ 246588 h 1048115"/>
                        <a:gd name="connsiteX47" fmla="*/ 472499 w 627274"/>
                        <a:gd name="connsiteY47" fmla="*/ 264845 h 1048115"/>
                        <a:gd name="connsiteX48" fmla="*/ 479721 w 627274"/>
                        <a:gd name="connsiteY48" fmla="*/ 242909 h 1048115"/>
                        <a:gd name="connsiteX49" fmla="*/ 476042 w 627274"/>
                        <a:gd name="connsiteY49" fmla="*/ 252855 h 1048115"/>
                        <a:gd name="connsiteX50" fmla="*/ 470048 w 627274"/>
                        <a:gd name="connsiteY50" fmla="*/ 265526 h 1048115"/>
                        <a:gd name="connsiteX51" fmla="*/ 472090 w 627274"/>
                        <a:gd name="connsiteY51" fmla="*/ 259259 h 1048115"/>
                        <a:gd name="connsiteX52" fmla="*/ 474816 w 627274"/>
                        <a:gd name="connsiteY52" fmla="*/ 249585 h 1048115"/>
                        <a:gd name="connsiteX53" fmla="*/ 470865 w 627274"/>
                        <a:gd name="connsiteY53" fmla="*/ 258305 h 1048115"/>
                        <a:gd name="connsiteX54" fmla="*/ 468413 w 627274"/>
                        <a:gd name="connsiteY54" fmla="*/ 263073 h 1048115"/>
                        <a:gd name="connsiteX55" fmla="*/ 467458 w 627274"/>
                        <a:gd name="connsiteY55" fmla="*/ 266480 h 1048115"/>
                        <a:gd name="connsiteX56" fmla="*/ 461737 w 627274"/>
                        <a:gd name="connsiteY56" fmla="*/ 276017 h 1048115"/>
                        <a:gd name="connsiteX57" fmla="*/ 453834 w 627274"/>
                        <a:gd name="connsiteY57" fmla="*/ 291276 h 1048115"/>
                        <a:gd name="connsiteX58" fmla="*/ 441300 w 627274"/>
                        <a:gd name="connsiteY58" fmla="*/ 304765 h 1048115"/>
                        <a:gd name="connsiteX59" fmla="*/ 431898 w 627274"/>
                        <a:gd name="connsiteY59" fmla="*/ 316482 h 1048115"/>
                        <a:gd name="connsiteX60" fmla="*/ 413915 w 627274"/>
                        <a:gd name="connsiteY60" fmla="*/ 333376 h 1048115"/>
                        <a:gd name="connsiteX61" fmla="*/ 427539 w 627274"/>
                        <a:gd name="connsiteY61" fmla="*/ 322204 h 1048115"/>
                        <a:gd name="connsiteX62" fmla="*/ 420727 w 627274"/>
                        <a:gd name="connsiteY62" fmla="*/ 329970 h 1048115"/>
                        <a:gd name="connsiteX63" fmla="*/ 407919 w 627274"/>
                        <a:gd name="connsiteY63" fmla="*/ 341279 h 1048115"/>
                        <a:gd name="connsiteX64" fmla="*/ 380397 w 627274"/>
                        <a:gd name="connsiteY64" fmla="*/ 360080 h 1048115"/>
                        <a:gd name="connsiteX65" fmla="*/ 361595 w 627274"/>
                        <a:gd name="connsiteY65" fmla="*/ 370435 h 1048115"/>
                        <a:gd name="connsiteX66" fmla="*/ 330123 w 627274"/>
                        <a:gd name="connsiteY66" fmla="*/ 389509 h 1048115"/>
                        <a:gd name="connsiteX67" fmla="*/ 298377 w 627274"/>
                        <a:gd name="connsiteY67" fmla="*/ 408039 h 1048115"/>
                        <a:gd name="connsiteX68" fmla="*/ 298377 w 627274"/>
                        <a:gd name="connsiteY68" fmla="*/ 414443 h 1048115"/>
                        <a:gd name="connsiteX69" fmla="*/ 301919 w 627274"/>
                        <a:gd name="connsiteY69" fmla="*/ 421664 h 1048115"/>
                        <a:gd name="connsiteX70" fmla="*/ 309550 w 627274"/>
                        <a:gd name="connsiteY70" fmla="*/ 436514 h 1048115"/>
                        <a:gd name="connsiteX71" fmla="*/ 322902 w 627274"/>
                        <a:gd name="connsiteY71" fmla="*/ 461039 h 1048115"/>
                        <a:gd name="connsiteX72" fmla="*/ 329714 w 627274"/>
                        <a:gd name="connsiteY72" fmla="*/ 477797 h 1048115"/>
                        <a:gd name="connsiteX73" fmla="*/ 377673 w 627274"/>
                        <a:gd name="connsiteY73" fmla="*/ 556002 h 1048115"/>
                        <a:gd name="connsiteX74" fmla="*/ 368953 w 627274"/>
                        <a:gd name="connsiteY74" fmla="*/ 543603 h 1048115"/>
                        <a:gd name="connsiteX75" fmla="*/ 411871 w 627274"/>
                        <a:gd name="connsiteY75" fmla="*/ 611045 h 1048115"/>
                        <a:gd name="connsiteX76" fmla="*/ 406148 w 627274"/>
                        <a:gd name="connsiteY76" fmla="*/ 604233 h 1048115"/>
                        <a:gd name="connsiteX77" fmla="*/ 420998 w 627274"/>
                        <a:gd name="connsiteY77" fmla="*/ 623852 h 1048115"/>
                        <a:gd name="connsiteX78" fmla="*/ 418138 w 627274"/>
                        <a:gd name="connsiteY78" fmla="*/ 620855 h 1048115"/>
                        <a:gd name="connsiteX79" fmla="*/ 538171 w 627274"/>
                        <a:gd name="connsiteY79" fmla="*/ 775766 h 1048115"/>
                        <a:gd name="connsiteX80" fmla="*/ 518687 w 627274"/>
                        <a:gd name="connsiteY80" fmla="*/ 755466 h 1048115"/>
                        <a:gd name="connsiteX81" fmla="*/ 531086 w 627274"/>
                        <a:gd name="connsiteY81" fmla="*/ 770862 h 1048115"/>
                        <a:gd name="connsiteX82" fmla="*/ 554520 w 627274"/>
                        <a:gd name="connsiteY82" fmla="*/ 796885 h 1048115"/>
                        <a:gd name="connsiteX83" fmla="*/ 554520 w 627274"/>
                        <a:gd name="connsiteY83" fmla="*/ 798656 h 1048115"/>
                        <a:gd name="connsiteX84" fmla="*/ 627274 w 627274"/>
                        <a:gd name="connsiteY84" fmla="*/ 879858 h 1048115"/>
                        <a:gd name="connsiteX85" fmla="*/ 586537 w 627274"/>
                        <a:gd name="connsiteY85" fmla="*/ 838303 h 1048115"/>
                        <a:gd name="connsiteX86" fmla="*/ 594984 w 627274"/>
                        <a:gd name="connsiteY86" fmla="*/ 850020 h 1048115"/>
                        <a:gd name="connsiteX87" fmla="*/ 577137 w 627274"/>
                        <a:gd name="connsiteY87" fmla="*/ 831627 h 1048115"/>
                        <a:gd name="connsiteX88" fmla="*/ 596892 w 627274"/>
                        <a:gd name="connsiteY88" fmla="*/ 854653 h 1048115"/>
                        <a:gd name="connsiteX89" fmla="*/ 588854 w 627274"/>
                        <a:gd name="connsiteY89" fmla="*/ 846750 h 1048115"/>
                        <a:gd name="connsiteX90" fmla="*/ 606974 w 627274"/>
                        <a:gd name="connsiteY90" fmla="*/ 866506 h 1048115"/>
                        <a:gd name="connsiteX91" fmla="*/ 529042 w 627274"/>
                        <a:gd name="connsiteY91" fmla="*/ 779581 h 1048115"/>
                        <a:gd name="connsiteX92" fmla="*/ 532857 w 627274"/>
                        <a:gd name="connsiteY92" fmla="*/ 782851 h 1048115"/>
                        <a:gd name="connsiteX93" fmla="*/ 510513 w 627274"/>
                        <a:gd name="connsiteY93" fmla="*/ 754921 h 1048115"/>
                        <a:gd name="connsiteX94" fmla="*/ 519369 w 627274"/>
                        <a:gd name="connsiteY94" fmla="*/ 767319 h 1048115"/>
                        <a:gd name="connsiteX95" fmla="*/ 509967 w 627274"/>
                        <a:gd name="connsiteY95" fmla="*/ 757373 h 1048115"/>
                        <a:gd name="connsiteX96" fmla="*/ 475362 w 627274"/>
                        <a:gd name="connsiteY96" fmla="*/ 709960 h 1048115"/>
                        <a:gd name="connsiteX97" fmla="*/ 450428 w 627274"/>
                        <a:gd name="connsiteY97" fmla="*/ 681484 h 1048115"/>
                        <a:gd name="connsiteX98" fmla="*/ 443615 w 627274"/>
                        <a:gd name="connsiteY98" fmla="*/ 669767 h 1048115"/>
                        <a:gd name="connsiteX99" fmla="*/ 390888 w 627274"/>
                        <a:gd name="connsiteY99" fmla="*/ 597012 h 1048115"/>
                        <a:gd name="connsiteX100" fmla="*/ 394431 w 627274"/>
                        <a:gd name="connsiteY100" fmla="*/ 602189 h 1048115"/>
                        <a:gd name="connsiteX101" fmla="*/ 392387 w 627274"/>
                        <a:gd name="connsiteY101" fmla="*/ 596603 h 1048115"/>
                        <a:gd name="connsiteX102" fmla="*/ 362550 w 627274"/>
                        <a:gd name="connsiteY102" fmla="*/ 549053 h 1048115"/>
                        <a:gd name="connsiteX103" fmla="*/ 311185 w 627274"/>
                        <a:gd name="connsiteY103" fmla="*/ 466080 h 1048115"/>
                        <a:gd name="connsiteX104" fmla="*/ 338025 w 627274"/>
                        <a:gd name="connsiteY104" fmla="*/ 508861 h 1048115"/>
                        <a:gd name="connsiteX105" fmla="*/ 324946 w 627274"/>
                        <a:gd name="connsiteY105" fmla="*/ 485699 h 1048115"/>
                        <a:gd name="connsiteX106" fmla="*/ 342657 w 627274"/>
                        <a:gd name="connsiteY106" fmla="*/ 513357 h 1048115"/>
                        <a:gd name="connsiteX107" fmla="*/ 315273 w 627274"/>
                        <a:gd name="connsiteY107" fmla="*/ 467851 h 1048115"/>
                        <a:gd name="connsiteX108" fmla="*/ 310776 w 627274"/>
                        <a:gd name="connsiteY108" fmla="*/ 457360 h 1048115"/>
                        <a:gd name="connsiteX109" fmla="*/ 308324 w 627274"/>
                        <a:gd name="connsiteY109" fmla="*/ 455316 h 1048115"/>
                        <a:gd name="connsiteX110" fmla="*/ 306553 w 627274"/>
                        <a:gd name="connsiteY110" fmla="*/ 451229 h 1048115"/>
                        <a:gd name="connsiteX111" fmla="*/ 297288 w 627274"/>
                        <a:gd name="connsiteY111" fmla="*/ 433789 h 1048115"/>
                        <a:gd name="connsiteX112" fmla="*/ 286524 w 627274"/>
                        <a:gd name="connsiteY112" fmla="*/ 412126 h 1048115"/>
                        <a:gd name="connsiteX113" fmla="*/ 290339 w 627274"/>
                        <a:gd name="connsiteY113" fmla="*/ 422754 h 1048115"/>
                        <a:gd name="connsiteX114" fmla="*/ 295107 w 627274"/>
                        <a:gd name="connsiteY114" fmla="*/ 434062 h 1048115"/>
                        <a:gd name="connsiteX115" fmla="*/ 302738 w 627274"/>
                        <a:gd name="connsiteY115" fmla="*/ 447278 h 1048115"/>
                        <a:gd name="connsiteX116" fmla="*/ 306007 w 627274"/>
                        <a:gd name="connsiteY116" fmla="*/ 456542 h 1048115"/>
                        <a:gd name="connsiteX117" fmla="*/ 291021 w 627274"/>
                        <a:gd name="connsiteY117" fmla="*/ 426841 h 1048115"/>
                        <a:gd name="connsiteX118" fmla="*/ 281892 w 627274"/>
                        <a:gd name="connsiteY118" fmla="*/ 407766 h 1048115"/>
                        <a:gd name="connsiteX119" fmla="*/ 280802 w 627274"/>
                        <a:gd name="connsiteY119" fmla="*/ 405587 h 1048115"/>
                        <a:gd name="connsiteX120" fmla="*/ 280257 w 627274"/>
                        <a:gd name="connsiteY120" fmla="*/ 404497 h 1048115"/>
                        <a:gd name="connsiteX121" fmla="*/ 281212 w 627274"/>
                        <a:gd name="connsiteY121" fmla="*/ 403952 h 1048115"/>
                        <a:gd name="connsiteX122" fmla="*/ 285025 w 627274"/>
                        <a:gd name="connsiteY122" fmla="*/ 401772 h 1048115"/>
                        <a:gd name="connsiteX123" fmla="*/ 291837 w 627274"/>
                        <a:gd name="connsiteY123" fmla="*/ 397821 h 1048115"/>
                        <a:gd name="connsiteX124" fmla="*/ 298106 w 627274"/>
                        <a:gd name="connsiteY124" fmla="*/ 395641 h 1048115"/>
                        <a:gd name="connsiteX125" fmla="*/ 325219 w 627274"/>
                        <a:gd name="connsiteY125" fmla="*/ 380245 h 1048115"/>
                        <a:gd name="connsiteX126" fmla="*/ 346063 w 627274"/>
                        <a:gd name="connsiteY126" fmla="*/ 368255 h 1048115"/>
                        <a:gd name="connsiteX127" fmla="*/ 342930 w 627274"/>
                        <a:gd name="connsiteY127" fmla="*/ 370844 h 1048115"/>
                        <a:gd name="connsiteX128" fmla="*/ 397973 w 627274"/>
                        <a:gd name="connsiteY128" fmla="*/ 334875 h 1048115"/>
                        <a:gd name="connsiteX129" fmla="*/ 439393 w 627274"/>
                        <a:gd name="connsiteY129" fmla="*/ 289233 h 1048115"/>
                        <a:gd name="connsiteX130" fmla="*/ 458738 w 627274"/>
                        <a:gd name="connsiteY130" fmla="*/ 260349 h 1048115"/>
                        <a:gd name="connsiteX131" fmla="*/ 469093 w 627274"/>
                        <a:gd name="connsiteY131" fmla="*/ 238413 h 1048115"/>
                        <a:gd name="connsiteX132" fmla="*/ 474134 w 627274"/>
                        <a:gd name="connsiteY132" fmla="*/ 218521 h 1048115"/>
                        <a:gd name="connsiteX133" fmla="*/ 469230 w 627274"/>
                        <a:gd name="connsiteY133" fmla="*/ 240729 h 1048115"/>
                        <a:gd name="connsiteX134" fmla="*/ 474543 w 627274"/>
                        <a:gd name="connsiteY134" fmla="*/ 222200 h 1048115"/>
                        <a:gd name="connsiteX135" fmla="*/ 477404 w 627274"/>
                        <a:gd name="connsiteY135" fmla="*/ 210755 h 1048115"/>
                        <a:gd name="connsiteX136" fmla="*/ 476315 w 627274"/>
                        <a:gd name="connsiteY136" fmla="*/ 224107 h 1048115"/>
                        <a:gd name="connsiteX137" fmla="*/ 481083 w 627274"/>
                        <a:gd name="connsiteY137" fmla="*/ 184596 h 1048115"/>
                        <a:gd name="connsiteX138" fmla="*/ 478222 w 627274"/>
                        <a:gd name="connsiteY138" fmla="*/ 200945 h 1048115"/>
                        <a:gd name="connsiteX139" fmla="*/ 478768 w 627274"/>
                        <a:gd name="connsiteY139" fmla="*/ 185005 h 1048115"/>
                        <a:gd name="connsiteX140" fmla="*/ 478359 w 627274"/>
                        <a:gd name="connsiteY140" fmla="*/ 167429 h 1048115"/>
                        <a:gd name="connsiteX141" fmla="*/ 472363 w 627274"/>
                        <a:gd name="connsiteY141" fmla="*/ 132550 h 1048115"/>
                        <a:gd name="connsiteX142" fmla="*/ 469912 w 627274"/>
                        <a:gd name="connsiteY142" fmla="*/ 121514 h 1048115"/>
                        <a:gd name="connsiteX143" fmla="*/ 466369 w 627274"/>
                        <a:gd name="connsiteY143" fmla="*/ 115519 h 1048115"/>
                        <a:gd name="connsiteX144" fmla="*/ 467458 w 627274"/>
                        <a:gd name="connsiteY144" fmla="*/ 114157 h 1048115"/>
                        <a:gd name="connsiteX145" fmla="*/ 444025 w 627274"/>
                        <a:gd name="connsiteY145" fmla="*/ 77370 h 1048115"/>
                        <a:gd name="connsiteX146" fmla="*/ 418956 w 627274"/>
                        <a:gd name="connsiteY146" fmla="*/ 53664 h 1048115"/>
                        <a:gd name="connsiteX147" fmla="*/ 424677 w 627274"/>
                        <a:gd name="connsiteY147" fmla="*/ 57342 h 1048115"/>
                        <a:gd name="connsiteX148" fmla="*/ 425768 w 627274"/>
                        <a:gd name="connsiteY148" fmla="*/ 56389 h 1048115"/>
                        <a:gd name="connsiteX149" fmla="*/ 443206 w 627274"/>
                        <a:gd name="connsiteY149" fmla="*/ 73828 h 1048115"/>
                        <a:gd name="connsiteX150" fmla="*/ 454107 w 627274"/>
                        <a:gd name="connsiteY150" fmla="*/ 86771 h 1048115"/>
                        <a:gd name="connsiteX151" fmla="*/ 445932 w 627274"/>
                        <a:gd name="connsiteY151" fmla="*/ 73828 h 1048115"/>
                        <a:gd name="connsiteX152" fmla="*/ 433942 w 627274"/>
                        <a:gd name="connsiteY152" fmla="*/ 61975 h 1048115"/>
                        <a:gd name="connsiteX153" fmla="*/ 436530 w 627274"/>
                        <a:gd name="connsiteY153" fmla="*/ 64700 h 1048115"/>
                        <a:gd name="connsiteX154" fmla="*/ 396066 w 627274"/>
                        <a:gd name="connsiteY154" fmla="*/ 33499 h 1048115"/>
                        <a:gd name="connsiteX155" fmla="*/ 342522 w 627274"/>
                        <a:gd name="connsiteY155" fmla="*/ 15379 h 1048115"/>
                        <a:gd name="connsiteX156" fmla="*/ 301376 w 627274"/>
                        <a:gd name="connsiteY156" fmla="*/ 16605 h 1048115"/>
                        <a:gd name="connsiteX157" fmla="*/ 258594 w 627274"/>
                        <a:gd name="connsiteY157" fmla="*/ 28731 h 1048115"/>
                        <a:gd name="connsiteX158" fmla="*/ 250964 w 627274"/>
                        <a:gd name="connsiteY158" fmla="*/ 31183 h 1048115"/>
                        <a:gd name="connsiteX159" fmla="*/ 250964 w 627274"/>
                        <a:gd name="connsiteY159" fmla="*/ 29412 h 1048115"/>
                        <a:gd name="connsiteX160" fmla="*/ 223442 w 627274"/>
                        <a:gd name="connsiteY160" fmla="*/ 47941 h 1048115"/>
                        <a:gd name="connsiteX161" fmla="*/ 237885 w 627274"/>
                        <a:gd name="connsiteY161" fmla="*/ 38268 h 1048115"/>
                        <a:gd name="connsiteX162" fmla="*/ 210635 w 627274"/>
                        <a:gd name="connsiteY162" fmla="*/ 60340 h 1048115"/>
                        <a:gd name="connsiteX163" fmla="*/ 212679 w 627274"/>
                        <a:gd name="connsiteY163" fmla="*/ 58023 h 1048115"/>
                        <a:gd name="connsiteX164" fmla="*/ 199328 w 627274"/>
                        <a:gd name="connsiteY164" fmla="*/ 74237 h 1048115"/>
                        <a:gd name="connsiteX165" fmla="*/ 188836 w 627274"/>
                        <a:gd name="connsiteY165" fmla="*/ 87180 h 1048115"/>
                        <a:gd name="connsiteX166" fmla="*/ 178345 w 627274"/>
                        <a:gd name="connsiteY166" fmla="*/ 106391 h 1048115"/>
                        <a:gd name="connsiteX167" fmla="*/ 174394 w 627274"/>
                        <a:gd name="connsiteY167" fmla="*/ 122332 h 1048115"/>
                        <a:gd name="connsiteX168" fmla="*/ 172486 w 627274"/>
                        <a:gd name="connsiteY168" fmla="*/ 126828 h 1048115"/>
                        <a:gd name="connsiteX169" fmla="*/ 168809 w 627274"/>
                        <a:gd name="connsiteY169" fmla="*/ 140044 h 1048115"/>
                        <a:gd name="connsiteX170" fmla="*/ 166901 w 627274"/>
                        <a:gd name="connsiteY170" fmla="*/ 180781 h 1048115"/>
                        <a:gd name="connsiteX171" fmla="*/ 165130 w 627274"/>
                        <a:gd name="connsiteY171" fmla="*/ 198221 h 1048115"/>
                        <a:gd name="connsiteX172" fmla="*/ 169898 w 627274"/>
                        <a:gd name="connsiteY172" fmla="*/ 240457 h 1048115"/>
                        <a:gd name="connsiteX173" fmla="*/ 173850 w 627274"/>
                        <a:gd name="connsiteY173" fmla="*/ 260076 h 1048115"/>
                        <a:gd name="connsiteX174" fmla="*/ 178618 w 627274"/>
                        <a:gd name="connsiteY174" fmla="*/ 285690 h 1048115"/>
                        <a:gd name="connsiteX175" fmla="*/ 177936 w 627274"/>
                        <a:gd name="connsiteY175" fmla="*/ 288279 h 1048115"/>
                        <a:gd name="connsiteX176" fmla="*/ 180253 w 627274"/>
                        <a:gd name="connsiteY176" fmla="*/ 297952 h 1048115"/>
                        <a:gd name="connsiteX177" fmla="*/ 154775 w 627274"/>
                        <a:gd name="connsiteY177" fmla="*/ 312394 h 1048115"/>
                        <a:gd name="connsiteX178" fmla="*/ 154911 w 627274"/>
                        <a:gd name="connsiteY178" fmla="*/ 312394 h 1048115"/>
                        <a:gd name="connsiteX179" fmla="*/ 154639 w 627274"/>
                        <a:gd name="connsiteY179" fmla="*/ 312394 h 1048115"/>
                        <a:gd name="connsiteX180" fmla="*/ 149734 w 627274"/>
                        <a:gd name="connsiteY180" fmla="*/ 315937 h 1048115"/>
                        <a:gd name="connsiteX181" fmla="*/ 116489 w 627274"/>
                        <a:gd name="connsiteY181" fmla="*/ 344548 h 1048115"/>
                        <a:gd name="connsiteX182" fmla="*/ 141560 w 627274"/>
                        <a:gd name="connsiteY182" fmla="*/ 325474 h 1048115"/>
                        <a:gd name="connsiteX183" fmla="*/ 147417 w 627274"/>
                        <a:gd name="connsiteY183" fmla="*/ 320024 h 1048115"/>
                        <a:gd name="connsiteX184" fmla="*/ 160362 w 627274"/>
                        <a:gd name="connsiteY184" fmla="*/ 312803 h 1048115"/>
                        <a:gd name="connsiteX185" fmla="*/ 165403 w 627274"/>
                        <a:gd name="connsiteY185" fmla="*/ 309669 h 1048115"/>
                        <a:gd name="connsiteX186" fmla="*/ 170987 w 627274"/>
                        <a:gd name="connsiteY186" fmla="*/ 306400 h 1048115"/>
                        <a:gd name="connsiteX187" fmla="*/ 179980 w 627274"/>
                        <a:gd name="connsiteY187" fmla="*/ 301631 h 1048115"/>
                        <a:gd name="connsiteX188" fmla="*/ 169898 w 627274"/>
                        <a:gd name="connsiteY188" fmla="*/ 307898 h 1048115"/>
                        <a:gd name="connsiteX189" fmla="*/ 163359 w 627274"/>
                        <a:gd name="connsiteY189" fmla="*/ 311849 h 1048115"/>
                        <a:gd name="connsiteX190" fmla="*/ 158725 w 627274"/>
                        <a:gd name="connsiteY190" fmla="*/ 314847 h 1048115"/>
                        <a:gd name="connsiteX191" fmla="*/ 140605 w 627274"/>
                        <a:gd name="connsiteY191" fmla="*/ 327245 h 1048115"/>
                        <a:gd name="connsiteX192" fmla="*/ 107089 w 627274"/>
                        <a:gd name="connsiteY192" fmla="*/ 356947 h 1048115"/>
                        <a:gd name="connsiteX193" fmla="*/ 133247 w 627274"/>
                        <a:gd name="connsiteY193" fmla="*/ 336101 h 1048115"/>
                        <a:gd name="connsiteX194" fmla="*/ 151232 w 627274"/>
                        <a:gd name="connsiteY194" fmla="*/ 323703 h 1048115"/>
                        <a:gd name="connsiteX195" fmla="*/ 160905 w 627274"/>
                        <a:gd name="connsiteY195" fmla="*/ 317708 h 1048115"/>
                        <a:gd name="connsiteX196" fmla="*/ 167990 w 627274"/>
                        <a:gd name="connsiteY196" fmla="*/ 313621 h 1048115"/>
                        <a:gd name="connsiteX197" fmla="*/ 177936 w 627274"/>
                        <a:gd name="connsiteY197" fmla="*/ 308171 h 1048115"/>
                        <a:gd name="connsiteX198" fmla="*/ 158998 w 627274"/>
                        <a:gd name="connsiteY198" fmla="*/ 317980 h 1048115"/>
                        <a:gd name="connsiteX199" fmla="*/ 181615 w 627274"/>
                        <a:gd name="connsiteY199" fmla="*/ 305310 h 1048115"/>
                        <a:gd name="connsiteX200" fmla="*/ 158725 w 627274"/>
                        <a:gd name="connsiteY200" fmla="*/ 316482 h 1048115"/>
                        <a:gd name="connsiteX201" fmla="*/ 171397 w 627274"/>
                        <a:gd name="connsiteY201" fmla="*/ 309397 h 1048115"/>
                        <a:gd name="connsiteX202" fmla="*/ 186929 w 627274"/>
                        <a:gd name="connsiteY202" fmla="*/ 300950 h 1048115"/>
                        <a:gd name="connsiteX203" fmla="*/ 179571 w 627274"/>
                        <a:gd name="connsiteY203" fmla="*/ 266343 h 1048115"/>
                        <a:gd name="connsiteX204" fmla="*/ 183386 w 627274"/>
                        <a:gd name="connsiteY204" fmla="*/ 289096 h 1048115"/>
                        <a:gd name="connsiteX205" fmla="*/ 181615 w 627274"/>
                        <a:gd name="connsiteY205" fmla="*/ 284055 h 1048115"/>
                        <a:gd name="connsiteX206" fmla="*/ 178891 w 627274"/>
                        <a:gd name="connsiteY206" fmla="*/ 268932 h 1048115"/>
                        <a:gd name="connsiteX207" fmla="*/ 177256 w 627274"/>
                        <a:gd name="connsiteY207" fmla="*/ 262120 h 1048115"/>
                        <a:gd name="connsiteX208" fmla="*/ 173986 w 627274"/>
                        <a:gd name="connsiteY208" fmla="*/ 247950 h 1048115"/>
                        <a:gd name="connsiteX209" fmla="*/ 174939 w 627274"/>
                        <a:gd name="connsiteY209" fmla="*/ 258986 h 1048115"/>
                        <a:gd name="connsiteX210" fmla="*/ 171533 w 627274"/>
                        <a:gd name="connsiteY210" fmla="*/ 229012 h 1048115"/>
                        <a:gd name="connsiteX211" fmla="*/ 170444 w 627274"/>
                        <a:gd name="connsiteY211" fmla="*/ 201354 h 1048115"/>
                        <a:gd name="connsiteX212" fmla="*/ 168943 w 627274"/>
                        <a:gd name="connsiteY212" fmla="*/ 187048 h 1048115"/>
                        <a:gd name="connsiteX213" fmla="*/ 168672 w 627274"/>
                        <a:gd name="connsiteY213" fmla="*/ 167838 h 1048115"/>
                        <a:gd name="connsiteX214" fmla="*/ 168127 w 627274"/>
                        <a:gd name="connsiteY214" fmla="*/ 178874 h 1048115"/>
                        <a:gd name="connsiteX215" fmla="*/ 168400 w 627274"/>
                        <a:gd name="connsiteY215" fmla="*/ 155439 h 1048115"/>
                        <a:gd name="connsiteX216" fmla="*/ 173168 w 627274"/>
                        <a:gd name="connsiteY216" fmla="*/ 142496 h 1048115"/>
                        <a:gd name="connsiteX217" fmla="*/ 179298 w 627274"/>
                        <a:gd name="connsiteY217" fmla="*/ 115110 h 1048115"/>
                        <a:gd name="connsiteX218" fmla="*/ 187745 w 627274"/>
                        <a:gd name="connsiteY218" fmla="*/ 93720 h 1048115"/>
                        <a:gd name="connsiteX219" fmla="*/ 174666 w 627274"/>
                        <a:gd name="connsiteY219" fmla="*/ 135411 h 1048115"/>
                        <a:gd name="connsiteX220" fmla="*/ 177936 w 627274"/>
                        <a:gd name="connsiteY220" fmla="*/ 124784 h 1048115"/>
                        <a:gd name="connsiteX221" fmla="*/ 171397 w 627274"/>
                        <a:gd name="connsiteY221" fmla="*/ 168928 h 1048115"/>
                        <a:gd name="connsiteX222" fmla="*/ 169353 w 627274"/>
                        <a:gd name="connsiteY222" fmla="*/ 189092 h 1048115"/>
                        <a:gd name="connsiteX223" fmla="*/ 171397 w 627274"/>
                        <a:gd name="connsiteY223" fmla="*/ 193452 h 1048115"/>
                        <a:gd name="connsiteX224" fmla="*/ 173168 w 627274"/>
                        <a:gd name="connsiteY224" fmla="*/ 156257 h 1048115"/>
                        <a:gd name="connsiteX225" fmla="*/ 173577 w 627274"/>
                        <a:gd name="connsiteY225" fmla="*/ 195768 h 1048115"/>
                        <a:gd name="connsiteX226" fmla="*/ 175485 w 627274"/>
                        <a:gd name="connsiteY226" fmla="*/ 210074 h 1048115"/>
                        <a:gd name="connsiteX227" fmla="*/ 177800 w 627274"/>
                        <a:gd name="connsiteY227" fmla="*/ 231328 h 1048115"/>
                        <a:gd name="connsiteX228" fmla="*/ 176574 w 627274"/>
                        <a:gd name="connsiteY228" fmla="*/ 239776 h 1048115"/>
                        <a:gd name="connsiteX229" fmla="*/ 182704 w 627274"/>
                        <a:gd name="connsiteY229" fmla="*/ 271248 h 1048115"/>
                        <a:gd name="connsiteX230" fmla="*/ 183250 w 627274"/>
                        <a:gd name="connsiteY230" fmla="*/ 264708 h 1048115"/>
                        <a:gd name="connsiteX231" fmla="*/ 186656 w 627274"/>
                        <a:gd name="connsiteY231" fmla="*/ 281739 h 1048115"/>
                        <a:gd name="connsiteX232" fmla="*/ 190471 w 627274"/>
                        <a:gd name="connsiteY232" fmla="*/ 302585 h 1048115"/>
                        <a:gd name="connsiteX233" fmla="*/ 164857 w 627274"/>
                        <a:gd name="connsiteY233" fmla="*/ 315664 h 1048115"/>
                        <a:gd name="connsiteX234" fmla="*/ 160905 w 627274"/>
                        <a:gd name="connsiteY234" fmla="*/ 317980 h 1048115"/>
                        <a:gd name="connsiteX235" fmla="*/ 157227 w 627274"/>
                        <a:gd name="connsiteY235" fmla="*/ 320160 h 1048115"/>
                        <a:gd name="connsiteX236" fmla="*/ 149325 w 627274"/>
                        <a:gd name="connsiteY236" fmla="*/ 325747 h 1048115"/>
                        <a:gd name="connsiteX237" fmla="*/ 164721 w 627274"/>
                        <a:gd name="connsiteY237" fmla="*/ 316890 h 1048115"/>
                        <a:gd name="connsiteX238" fmla="*/ 131341 w 627274"/>
                        <a:gd name="connsiteY238" fmla="*/ 338554 h 1048115"/>
                        <a:gd name="connsiteX239" fmla="*/ 103137 w 627274"/>
                        <a:gd name="connsiteY239" fmla="*/ 361307 h 1048115"/>
                        <a:gd name="connsiteX240" fmla="*/ 97280 w 627274"/>
                        <a:gd name="connsiteY240" fmla="*/ 371798 h 1048115"/>
                        <a:gd name="connsiteX241" fmla="*/ 100277 w 627274"/>
                        <a:gd name="connsiteY241" fmla="*/ 364849 h 1048115"/>
                        <a:gd name="connsiteX242" fmla="*/ 81884 w 627274"/>
                        <a:gd name="connsiteY242" fmla="*/ 389237 h 1048115"/>
                        <a:gd name="connsiteX243" fmla="*/ 77114 w 627274"/>
                        <a:gd name="connsiteY243" fmla="*/ 400818 h 1048115"/>
                        <a:gd name="connsiteX244" fmla="*/ 81066 w 627274"/>
                        <a:gd name="connsiteY244" fmla="*/ 391689 h 1048115"/>
                        <a:gd name="connsiteX245" fmla="*/ 68803 w 627274"/>
                        <a:gd name="connsiteY245" fmla="*/ 411990 h 1048115"/>
                        <a:gd name="connsiteX246" fmla="*/ 74117 w 627274"/>
                        <a:gd name="connsiteY246" fmla="*/ 398910 h 1048115"/>
                        <a:gd name="connsiteX247" fmla="*/ 88014 w 627274"/>
                        <a:gd name="connsiteY247" fmla="*/ 376430 h 1048115"/>
                        <a:gd name="connsiteX248" fmla="*/ 81475 w 627274"/>
                        <a:gd name="connsiteY248" fmla="*/ 385150 h 1048115"/>
                        <a:gd name="connsiteX249" fmla="*/ 93328 w 627274"/>
                        <a:gd name="connsiteY249" fmla="*/ 369345 h 1048115"/>
                        <a:gd name="connsiteX250" fmla="*/ 86788 w 627274"/>
                        <a:gd name="connsiteY250" fmla="*/ 373160 h 1048115"/>
                        <a:gd name="connsiteX251" fmla="*/ 87469 w 627274"/>
                        <a:gd name="connsiteY251" fmla="*/ 373024 h 1048115"/>
                        <a:gd name="connsiteX252" fmla="*/ 95780 w 627274"/>
                        <a:gd name="connsiteY252" fmla="*/ 362397 h 1048115"/>
                        <a:gd name="connsiteX253" fmla="*/ 82837 w 627274"/>
                        <a:gd name="connsiteY253" fmla="*/ 375476 h 1048115"/>
                        <a:gd name="connsiteX254" fmla="*/ 75072 w 627274"/>
                        <a:gd name="connsiteY254" fmla="*/ 386512 h 1048115"/>
                        <a:gd name="connsiteX255" fmla="*/ 65261 w 627274"/>
                        <a:gd name="connsiteY255" fmla="*/ 407494 h 1048115"/>
                        <a:gd name="connsiteX256" fmla="*/ 57359 w 627274"/>
                        <a:gd name="connsiteY256" fmla="*/ 429021 h 1048115"/>
                        <a:gd name="connsiteX257" fmla="*/ 41963 w 627274"/>
                        <a:gd name="connsiteY257" fmla="*/ 469213 h 1048115"/>
                        <a:gd name="connsiteX258" fmla="*/ 42236 w 627274"/>
                        <a:gd name="connsiteY258" fmla="*/ 473437 h 1048115"/>
                        <a:gd name="connsiteX259" fmla="*/ 36922 w 627274"/>
                        <a:gd name="connsiteY259" fmla="*/ 494555 h 1048115"/>
                        <a:gd name="connsiteX260" fmla="*/ 35151 w 627274"/>
                        <a:gd name="connsiteY260" fmla="*/ 494827 h 1048115"/>
                        <a:gd name="connsiteX261" fmla="*/ 36786 w 627274"/>
                        <a:gd name="connsiteY261" fmla="*/ 488424 h 1048115"/>
                        <a:gd name="connsiteX262" fmla="*/ 36786 w 627274"/>
                        <a:gd name="connsiteY262" fmla="*/ 485972 h 1048115"/>
                        <a:gd name="connsiteX263" fmla="*/ 36786 w 627274"/>
                        <a:gd name="connsiteY263" fmla="*/ 485018 h 1048115"/>
                        <a:gd name="connsiteX264" fmla="*/ 32290 w 627274"/>
                        <a:gd name="connsiteY264" fmla="*/ 515809 h 1048115"/>
                        <a:gd name="connsiteX265" fmla="*/ 28611 w 627274"/>
                        <a:gd name="connsiteY265" fmla="*/ 508316 h 1048115"/>
                        <a:gd name="connsiteX266" fmla="*/ 26840 w 627274"/>
                        <a:gd name="connsiteY266" fmla="*/ 524257 h 1048115"/>
                        <a:gd name="connsiteX267" fmla="*/ 25885 w 627274"/>
                        <a:gd name="connsiteY267" fmla="*/ 540334 h 1048115"/>
                        <a:gd name="connsiteX268" fmla="*/ 26840 w 627274"/>
                        <a:gd name="connsiteY268" fmla="*/ 547010 h 1048115"/>
                        <a:gd name="connsiteX269" fmla="*/ 26158 w 627274"/>
                        <a:gd name="connsiteY269" fmla="*/ 584205 h 1048115"/>
                        <a:gd name="connsiteX270" fmla="*/ 25885 w 627274"/>
                        <a:gd name="connsiteY270" fmla="*/ 583387 h 1048115"/>
                        <a:gd name="connsiteX271" fmla="*/ 28339 w 627274"/>
                        <a:gd name="connsiteY271" fmla="*/ 625215 h 1048115"/>
                        <a:gd name="connsiteX272" fmla="*/ 34878 w 627274"/>
                        <a:gd name="connsiteY272" fmla="*/ 648785 h 1048115"/>
                        <a:gd name="connsiteX273" fmla="*/ 35287 w 627274"/>
                        <a:gd name="connsiteY273" fmla="*/ 637749 h 1048115"/>
                        <a:gd name="connsiteX274" fmla="*/ 36240 w 627274"/>
                        <a:gd name="connsiteY274" fmla="*/ 644562 h 1048115"/>
                        <a:gd name="connsiteX275" fmla="*/ 36513 w 627274"/>
                        <a:gd name="connsiteY275" fmla="*/ 639521 h 1048115"/>
                        <a:gd name="connsiteX276" fmla="*/ 29837 w 627274"/>
                        <a:gd name="connsiteY276" fmla="*/ 582297 h 1048115"/>
                        <a:gd name="connsiteX277" fmla="*/ 30792 w 627274"/>
                        <a:gd name="connsiteY277" fmla="*/ 602734 h 1048115"/>
                        <a:gd name="connsiteX278" fmla="*/ 29292 w 627274"/>
                        <a:gd name="connsiteY278" fmla="*/ 556274 h 1048115"/>
                        <a:gd name="connsiteX279" fmla="*/ 30519 w 627274"/>
                        <a:gd name="connsiteY279" fmla="*/ 549871 h 1048115"/>
                        <a:gd name="connsiteX280" fmla="*/ 31336 w 627274"/>
                        <a:gd name="connsiteY280" fmla="*/ 530251 h 1048115"/>
                        <a:gd name="connsiteX281" fmla="*/ 31608 w 627274"/>
                        <a:gd name="connsiteY281" fmla="*/ 554231 h 1048115"/>
                        <a:gd name="connsiteX282" fmla="*/ 34198 w 627274"/>
                        <a:gd name="connsiteY282" fmla="*/ 521396 h 1048115"/>
                        <a:gd name="connsiteX283" fmla="*/ 33652 w 627274"/>
                        <a:gd name="connsiteY283" fmla="*/ 514856 h 1048115"/>
                        <a:gd name="connsiteX284" fmla="*/ 36377 w 627274"/>
                        <a:gd name="connsiteY284" fmla="*/ 509951 h 1048115"/>
                        <a:gd name="connsiteX285" fmla="*/ 34878 w 627274"/>
                        <a:gd name="connsiteY285" fmla="*/ 525347 h 1048115"/>
                        <a:gd name="connsiteX286" fmla="*/ 34198 w 627274"/>
                        <a:gd name="connsiteY286" fmla="*/ 540879 h 1048115"/>
                        <a:gd name="connsiteX287" fmla="*/ 35833 w 627274"/>
                        <a:gd name="connsiteY287" fmla="*/ 532431 h 1048115"/>
                        <a:gd name="connsiteX288" fmla="*/ 34605 w 627274"/>
                        <a:gd name="connsiteY288" fmla="*/ 558591 h 1048115"/>
                        <a:gd name="connsiteX289" fmla="*/ 34061 w 627274"/>
                        <a:gd name="connsiteY289" fmla="*/ 552323 h 1048115"/>
                        <a:gd name="connsiteX290" fmla="*/ 32834 w 627274"/>
                        <a:gd name="connsiteY290" fmla="*/ 579709 h 1048115"/>
                        <a:gd name="connsiteX291" fmla="*/ 33516 w 627274"/>
                        <a:gd name="connsiteY291" fmla="*/ 607367 h 1048115"/>
                        <a:gd name="connsiteX292" fmla="*/ 41146 w 627274"/>
                        <a:gd name="connsiteY292" fmla="*/ 660911 h 1048115"/>
                        <a:gd name="connsiteX293" fmla="*/ 37604 w 627274"/>
                        <a:gd name="connsiteY293" fmla="*/ 652191 h 1048115"/>
                        <a:gd name="connsiteX294" fmla="*/ 45096 w 627274"/>
                        <a:gd name="connsiteY294" fmla="*/ 687752 h 1048115"/>
                        <a:gd name="connsiteX295" fmla="*/ 41963 w 627274"/>
                        <a:gd name="connsiteY295" fmla="*/ 679168 h 1048115"/>
                        <a:gd name="connsiteX296" fmla="*/ 45096 w 627274"/>
                        <a:gd name="connsiteY296" fmla="*/ 703692 h 1048115"/>
                        <a:gd name="connsiteX297" fmla="*/ 60220 w 627274"/>
                        <a:gd name="connsiteY297" fmla="*/ 755330 h 1048115"/>
                        <a:gd name="connsiteX298" fmla="*/ 78205 w 627274"/>
                        <a:gd name="connsiteY298" fmla="*/ 813779 h 1048115"/>
                        <a:gd name="connsiteX299" fmla="*/ 76706 w 627274"/>
                        <a:gd name="connsiteY299" fmla="*/ 811599 h 1048115"/>
                        <a:gd name="connsiteX300" fmla="*/ 114038 w 627274"/>
                        <a:gd name="connsiteY300" fmla="*/ 913647 h 1048115"/>
                        <a:gd name="connsiteX301" fmla="*/ 124120 w 627274"/>
                        <a:gd name="connsiteY301" fmla="*/ 943757 h 1048115"/>
                        <a:gd name="connsiteX302" fmla="*/ 114991 w 627274"/>
                        <a:gd name="connsiteY302" fmla="*/ 928770 h 1048115"/>
                        <a:gd name="connsiteX303" fmla="*/ 99595 w 627274"/>
                        <a:gd name="connsiteY303" fmla="*/ 882719 h 1048115"/>
                        <a:gd name="connsiteX304" fmla="*/ 101230 w 627274"/>
                        <a:gd name="connsiteY304" fmla="*/ 890621 h 1048115"/>
                        <a:gd name="connsiteX305" fmla="*/ 91966 w 627274"/>
                        <a:gd name="connsiteY305" fmla="*/ 863917 h 1048115"/>
                        <a:gd name="connsiteX306" fmla="*/ 92239 w 627274"/>
                        <a:gd name="connsiteY306" fmla="*/ 868277 h 1048115"/>
                        <a:gd name="connsiteX307" fmla="*/ 87332 w 627274"/>
                        <a:gd name="connsiteY307" fmla="*/ 850838 h 1048115"/>
                        <a:gd name="connsiteX308" fmla="*/ 72346 w 627274"/>
                        <a:gd name="connsiteY308" fmla="*/ 813507 h 1048115"/>
                        <a:gd name="connsiteX309" fmla="*/ 83655 w 627274"/>
                        <a:gd name="connsiteY309" fmla="*/ 838167 h 1048115"/>
                        <a:gd name="connsiteX310" fmla="*/ 86652 w 627274"/>
                        <a:gd name="connsiteY310" fmla="*/ 842935 h 1048115"/>
                        <a:gd name="connsiteX311" fmla="*/ 69349 w 627274"/>
                        <a:gd name="connsiteY311" fmla="*/ 793615 h 1048115"/>
                        <a:gd name="connsiteX312" fmla="*/ 72755 w 627274"/>
                        <a:gd name="connsiteY312" fmla="*/ 802743 h 1048115"/>
                        <a:gd name="connsiteX313" fmla="*/ 63353 w 627274"/>
                        <a:gd name="connsiteY313" fmla="*/ 768137 h 1048115"/>
                        <a:gd name="connsiteX314" fmla="*/ 54226 w 627274"/>
                        <a:gd name="connsiteY314" fmla="*/ 743340 h 1048115"/>
                        <a:gd name="connsiteX315" fmla="*/ 62673 w 627274"/>
                        <a:gd name="connsiteY315" fmla="*/ 775494 h 1048115"/>
                        <a:gd name="connsiteX316" fmla="*/ 73028 w 627274"/>
                        <a:gd name="connsiteY316" fmla="*/ 811327 h 1048115"/>
                        <a:gd name="connsiteX317" fmla="*/ 59812 w 627274"/>
                        <a:gd name="connsiteY317" fmla="*/ 777946 h 1048115"/>
                        <a:gd name="connsiteX318" fmla="*/ 59267 w 627274"/>
                        <a:gd name="connsiteY318" fmla="*/ 775630 h 1048115"/>
                        <a:gd name="connsiteX319" fmla="*/ 55179 w 627274"/>
                        <a:gd name="connsiteY319" fmla="*/ 776720 h 1048115"/>
                        <a:gd name="connsiteX320" fmla="*/ 73164 w 627274"/>
                        <a:gd name="connsiteY320" fmla="*/ 830810 h 1048115"/>
                        <a:gd name="connsiteX321" fmla="*/ 66759 w 627274"/>
                        <a:gd name="connsiteY321" fmla="*/ 806149 h 1048115"/>
                        <a:gd name="connsiteX322" fmla="*/ 73981 w 627274"/>
                        <a:gd name="connsiteY322" fmla="*/ 825632 h 1048115"/>
                        <a:gd name="connsiteX323" fmla="*/ 72073 w 627274"/>
                        <a:gd name="connsiteY323" fmla="*/ 821954 h 1048115"/>
                        <a:gd name="connsiteX324" fmla="*/ 88833 w 627274"/>
                        <a:gd name="connsiteY324" fmla="*/ 871956 h 1048115"/>
                        <a:gd name="connsiteX325" fmla="*/ 81202 w 627274"/>
                        <a:gd name="connsiteY325" fmla="*/ 854925 h 1048115"/>
                        <a:gd name="connsiteX326" fmla="*/ 87469 w 627274"/>
                        <a:gd name="connsiteY326" fmla="*/ 874681 h 1048115"/>
                        <a:gd name="connsiteX327" fmla="*/ 91557 w 627274"/>
                        <a:gd name="connsiteY327" fmla="*/ 879586 h 1048115"/>
                        <a:gd name="connsiteX328" fmla="*/ 112810 w 627274"/>
                        <a:gd name="connsiteY328" fmla="*/ 941577 h 1048115"/>
                        <a:gd name="connsiteX329" fmla="*/ 114445 w 627274"/>
                        <a:gd name="connsiteY329" fmla="*/ 945256 h 1048115"/>
                        <a:gd name="connsiteX330" fmla="*/ 131476 w 627274"/>
                        <a:gd name="connsiteY330" fmla="*/ 975775 h 1048115"/>
                        <a:gd name="connsiteX331" fmla="*/ 141150 w 627274"/>
                        <a:gd name="connsiteY331" fmla="*/ 1001389 h 1048115"/>
                        <a:gd name="connsiteX332" fmla="*/ 140196 w 627274"/>
                        <a:gd name="connsiteY332" fmla="*/ 986811 h 1048115"/>
                        <a:gd name="connsiteX333" fmla="*/ 127526 w 627274"/>
                        <a:gd name="connsiteY333" fmla="*/ 966374 h 1048115"/>
                        <a:gd name="connsiteX334" fmla="*/ 111994 w 627274"/>
                        <a:gd name="connsiteY334" fmla="*/ 932858 h 1048115"/>
                        <a:gd name="connsiteX335" fmla="*/ 116216 w 627274"/>
                        <a:gd name="connsiteY335" fmla="*/ 940079 h 1048115"/>
                        <a:gd name="connsiteX336" fmla="*/ 103683 w 627274"/>
                        <a:gd name="connsiteY336" fmla="*/ 907652 h 1048115"/>
                        <a:gd name="connsiteX337" fmla="*/ 118260 w 627274"/>
                        <a:gd name="connsiteY337" fmla="*/ 939943 h 1048115"/>
                        <a:gd name="connsiteX338" fmla="*/ 114174 w 627274"/>
                        <a:gd name="connsiteY338" fmla="*/ 928498 h 1048115"/>
                        <a:gd name="connsiteX339" fmla="*/ 128070 w 627274"/>
                        <a:gd name="connsiteY339" fmla="*/ 962832 h 1048115"/>
                        <a:gd name="connsiteX340" fmla="*/ 134338 w 627274"/>
                        <a:gd name="connsiteY340" fmla="*/ 974821 h 1048115"/>
                        <a:gd name="connsiteX341" fmla="*/ 121257 w 627274"/>
                        <a:gd name="connsiteY341" fmla="*/ 939125 h 1048115"/>
                        <a:gd name="connsiteX342" fmla="*/ 145919 w 627274"/>
                        <a:gd name="connsiteY342" fmla="*/ 997438 h 1048115"/>
                        <a:gd name="connsiteX343" fmla="*/ 145373 w 627274"/>
                        <a:gd name="connsiteY343" fmla="*/ 996757 h 1048115"/>
                        <a:gd name="connsiteX344" fmla="*/ 149052 w 627274"/>
                        <a:gd name="connsiteY344" fmla="*/ 1005068 h 1048115"/>
                        <a:gd name="connsiteX345" fmla="*/ 150687 w 627274"/>
                        <a:gd name="connsiteY345" fmla="*/ 1008747 h 1048115"/>
                        <a:gd name="connsiteX346" fmla="*/ 151369 w 627274"/>
                        <a:gd name="connsiteY346" fmla="*/ 1009973 h 1048115"/>
                        <a:gd name="connsiteX347" fmla="*/ 153004 w 627274"/>
                        <a:gd name="connsiteY347" fmla="*/ 1012561 h 1048115"/>
                        <a:gd name="connsiteX348" fmla="*/ 154229 w 627274"/>
                        <a:gd name="connsiteY348" fmla="*/ 1013515 h 1048115"/>
                        <a:gd name="connsiteX349" fmla="*/ 155592 w 627274"/>
                        <a:gd name="connsiteY349" fmla="*/ 1012017 h 1048115"/>
                        <a:gd name="connsiteX350" fmla="*/ 156955 w 627274"/>
                        <a:gd name="connsiteY350" fmla="*/ 1011608 h 1048115"/>
                        <a:gd name="connsiteX351" fmla="*/ 161724 w 627274"/>
                        <a:gd name="connsiteY351" fmla="*/ 1008883 h 1048115"/>
                        <a:gd name="connsiteX352" fmla="*/ 179027 w 627274"/>
                        <a:gd name="connsiteY352" fmla="*/ 998937 h 1048115"/>
                        <a:gd name="connsiteX353" fmla="*/ 179027 w 627274"/>
                        <a:gd name="connsiteY353" fmla="*/ 999618 h 1048115"/>
                        <a:gd name="connsiteX354" fmla="*/ 194150 w 627274"/>
                        <a:gd name="connsiteY354" fmla="*/ 991171 h 1048115"/>
                        <a:gd name="connsiteX355" fmla="*/ 163359 w 627274"/>
                        <a:gd name="connsiteY355" fmla="*/ 1007929 h 1048115"/>
                        <a:gd name="connsiteX356" fmla="*/ 165537 w 627274"/>
                        <a:gd name="connsiteY356" fmla="*/ 1008202 h 1048115"/>
                        <a:gd name="connsiteX357" fmla="*/ 155592 w 627274"/>
                        <a:gd name="connsiteY357" fmla="*/ 1013515 h 1048115"/>
                        <a:gd name="connsiteX358" fmla="*/ 153413 w 627274"/>
                        <a:gd name="connsiteY358" fmla="*/ 1015423 h 1048115"/>
                        <a:gd name="connsiteX359" fmla="*/ 151642 w 627274"/>
                        <a:gd name="connsiteY359" fmla="*/ 1013788 h 1048115"/>
                        <a:gd name="connsiteX360" fmla="*/ 154911 w 627274"/>
                        <a:gd name="connsiteY360" fmla="*/ 1015695 h 1048115"/>
                        <a:gd name="connsiteX361" fmla="*/ 160362 w 627274"/>
                        <a:gd name="connsiteY361" fmla="*/ 1012561 h 1048115"/>
                        <a:gd name="connsiteX362" fmla="*/ 180662 w 627274"/>
                        <a:gd name="connsiteY362" fmla="*/ 999754 h 1048115"/>
                        <a:gd name="connsiteX363" fmla="*/ 191833 w 627274"/>
                        <a:gd name="connsiteY363" fmla="*/ 995258 h 1048115"/>
                        <a:gd name="connsiteX364" fmla="*/ 196602 w 627274"/>
                        <a:gd name="connsiteY364" fmla="*/ 992125 h 1048115"/>
                        <a:gd name="connsiteX365" fmla="*/ 182568 w 627274"/>
                        <a:gd name="connsiteY365" fmla="*/ 1002888 h 1048115"/>
                        <a:gd name="connsiteX366" fmla="*/ 179027 w 627274"/>
                        <a:gd name="connsiteY366" fmla="*/ 1003978 h 1048115"/>
                        <a:gd name="connsiteX367" fmla="*/ 167990 w 627274"/>
                        <a:gd name="connsiteY367" fmla="*/ 1011063 h 1048115"/>
                        <a:gd name="connsiteX368" fmla="*/ 160225 w 627274"/>
                        <a:gd name="connsiteY368" fmla="*/ 1015695 h 1048115"/>
                        <a:gd name="connsiteX369" fmla="*/ 155864 w 627274"/>
                        <a:gd name="connsiteY369" fmla="*/ 1018011 h 1048115"/>
                        <a:gd name="connsiteX370" fmla="*/ 159271 w 627274"/>
                        <a:gd name="connsiteY370" fmla="*/ 1015423 h 1048115"/>
                        <a:gd name="connsiteX371" fmla="*/ 153549 w 627274"/>
                        <a:gd name="connsiteY371" fmla="*/ 1018556 h 1048115"/>
                        <a:gd name="connsiteX372" fmla="*/ 151642 w 627274"/>
                        <a:gd name="connsiteY372" fmla="*/ 1017330 h 1048115"/>
                        <a:gd name="connsiteX373" fmla="*/ 150278 w 627274"/>
                        <a:gd name="connsiteY373" fmla="*/ 1014741 h 1048115"/>
                        <a:gd name="connsiteX374" fmla="*/ 147281 w 627274"/>
                        <a:gd name="connsiteY374" fmla="*/ 1009564 h 1048115"/>
                        <a:gd name="connsiteX375" fmla="*/ 143058 w 627274"/>
                        <a:gd name="connsiteY375" fmla="*/ 1002071 h 1048115"/>
                        <a:gd name="connsiteX376" fmla="*/ 150007 w 627274"/>
                        <a:gd name="connsiteY376" fmla="*/ 1018284 h 1048115"/>
                        <a:gd name="connsiteX377" fmla="*/ 151232 w 627274"/>
                        <a:gd name="connsiteY377" fmla="*/ 1021145 h 1048115"/>
                        <a:gd name="connsiteX378" fmla="*/ 151642 w 627274"/>
                        <a:gd name="connsiteY378" fmla="*/ 1021690 h 1048115"/>
                        <a:gd name="connsiteX379" fmla="*/ 152322 w 627274"/>
                        <a:gd name="connsiteY379" fmla="*/ 1021417 h 1048115"/>
                        <a:gd name="connsiteX380" fmla="*/ 153684 w 627274"/>
                        <a:gd name="connsiteY380" fmla="*/ 1020736 h 1048115"/>
                        <a:gd name="connsiteX381" fmla="*/ 158998 w 627274"/>
                        <a:gd name="connsiteY381" fmla="*/ 1018011 h 1048115"/>
                        <a:gd name="connsiteX382" fmla="*/ 200826 w 627274"/>
                        <a:gd name="connsiteY382" fmla="*/ 995531 h 1048115"/>
                        <a:gd name="connsiteX383" fmla="*/ 220308 w 627274"/>
                        <a:gd name="connsiteY383" fmla="*/ 976865 h 1048115"/>
                        <a:gd name="connsiteX384" fmla="*/ 282710 w 627274"/>
                        <a:gd name="connsiteY384" fmla="*/ 943349 h 1048115"/>
                        <a:gd name="connsiteX385" fmla="*/ 281483 w 627274"/>
                        <a:gd name="connsiteY385" fmla="*/ 944575 h 1048115"/>
                        <a:gd name="connsiteX386" fmla="*/ 303420 w 627274"/>
                        <a:gd name="connsiteY386" fmla="*/ 932585 h 1048115"/>
                        <a:gd name="connsiteX387" fmla="*/ 304373 w 627274"/>
                        <a:gd name="connsiteY387" fmla="*/ 934084 h 1048115"/>
                        <a:gd name="connsiteX388" fmla="*/ 331622 w 627274"/>
                        <a:gd name="connsiteY388" fmla="*/ 918416 h 1048115"/>
                        <a:gd name="connsiteX389" fmla="*/ 296198 w 627274"/>
                        <a:gd name="connsiteY389" fmla="*/ 938989 h 1048115"/>
                        <a:gd name="connsiteX390" fmla="*/ 300966 w 627274"/>
                        <a:gd name="connsiteY390" fmla="*/ 935855 h 1048115"/>
                        <a:gd name="connsiteX391" fmla="*/ 258458 w 627274"/>
                        <a:gd name="connsiteY391" fmla="*/ 958608 h 1048115"/>
                        <a:gd name="connsiteX392" fmla="*/ 249329 w 627274"/>
                        <a:gd name="connsiteY392" fmla="*/ 962014 h 1048115"/>
                        <a:gd name="connsiteX393" fmla="*/ 229710 w 627274"/>
                        <a:gd name="connsiteY393" fmla="*/ 974276 h 1048115"/>
                        <a:gd name="connsiteX394" fmla="*/ 244970 w 627274"/>
                        <a:gd name="connsiteY394" fmla="*/ 968009 h 1048115"/>
                        <a:gd name="connsiteX395" fmla="*/ 274399 w 627274"/>
                        <a:gd name="connsiteY395" fmla="*/ 951796 h 1048115"/>
                        <a:gd name="connsiteX396" fmla="*/ 242926 w 627274"/>
                        <a:gd name="connsiteY396" fmla="*/ 969235 h 1048115"/>
                        <a:gd name="connsiteX397" fmla="*/ 236795 w 627274"/>
                        <a:gd name="connsiteY397" fmla="*/ 977819 h 1048115"/>
                        <a:gd name="connsiteX398" fmla="*/ 246741 w 627274"/>
                        <a:gd name="connsiteY398" fmla="*/ 969508 h 1048115"/>
                        <a:gd name="connsiteX399" fmla="*/ 298513 w 627274"/>
                        <a:gd name="connsiteY399" fmla="*/ 939125 h 1048115"/>
                        <a:gd name="connsiteX400" fmla="*/ 297833 w 627274"/>
                        <a:gd name="connsiteY400" fmla="*/ 939806 h 1048115"/>
                        <a:gd name="connsiteX401" fmla="*/ 318406 w 627274"/>
                        <a:gd name="connsiteY401" fmla="*/ 928362 h 1048115"/>
                        <a:gd name="connsiteX402" fmla="*/ 309686 w 627274"/>
                        <a:gd name="connsiteY402" fmla="*/ 934629 h 1048115"/>
                        <a:gd name="connsiteX403" fmla="*/ 337481 w 627274"/>
                        <a:gd name="connsiteY403" fmla="*/ 917462 h 1048115"/>
                        <a:gd name="connsiteX404" fmla="*/ 337752 w 627274"/>
                        <a:gd name="connsiteY404" fmla="*/ 918416 h 1048115"/>
                        <a:gd name="connsiteX405" fmla="*/ 345792 w 627274"/>
                        <a:gd name="connsiteY405" fmla="*/ 914192 h 1048115"/>
                        <a:gd name="connsiteX406" fmla="*/ 348925 w 627274"/>
                        <a:gd name="connsiteY406" fmla="*/ 912830 h 1048115"/>
                        <a:gd name="connsiteX407" fmla="*/ 347427 w 627274"/>
                        <a:gd name="connsiteY407" fmla="*/ 910922 h 1048115"/>
                        <a:gd name="connsiteX408" fmla="*/ 345110 w 627274"/>
                        <a:gd name="connsiteY408" fmla="*/ 912148 h 1048115"/>
                        <a:gd name="connsiteX409" fmla="*/ 344564 w 627274"/>
                        <a:gd name="connsiteY409" fmla="*/ 912830 h 1048115"/>
                        <a:gd name="connsiteX410" fmla="*/ 340069 w 627274"/>
                        <a:gd name="connsiteY410" fmla="*/ 915554 h 1048115"/>
                        <a:gd name="connsiteX411" fmla="*/ 343748 w 627274"/>
                        <a:gd name="connsiteY411" fmla="*/ 913102 h 1048115"/>
                        <a:gd name="connsiteX412" fmla="*/ 344701 w 627274"/>
                        <a:gd name="connsiteY412" fmla="*/ 912148 h 1048115"/>
                        <a:gd name="connsiteX413" fmla="*/ 345792 w 627274"/>
                        <a:gd name="connsiteY413" fmla="*/ 910650 h 1048115"/>
                        <a:gd name="connsiteX414" fmla="*/ 346199 w 627274"/>
                        <a:gd name="connsiteY414" fmla="*/ 910650 h 1048115"/>
                        <a:gd name="connsiteX415" fmla="*/ 345655 w 627274"/>
                        <a:gd name="connsiteY415" fmla="*/ 909015 h 1048115"/>
                        <a:gd name="connsiteX416" fmla="*/ 346745 w 627274"/>
                        <a:gd name="connsiteY416" fmla="*/ 908061 h 1048115"/>
                        <a:gd name="connsiteX417" fmla="*/ 345519 w 627274"/>
                        <a:gd name="connsiteY417" fmla="*/ 905472 h 1048115"/>
                        <a:gd name="connsiteX418" fmla="*/ 344293 w 627274"/>
                        <a:gd name="connsiteY418" fmla="*/ 907107 h 1048115"/>
                        <a:gd name="connsiteX419" fmla="*/ 331622 w 627274"/>
                        <a:gd name="connsiteY419" fmla="*/ 885308 h 1048115"/>
                        <a:gd name="connsiteX420" fmla="*/ 317179 w 627274"/>
                        <a:gd name="connsiteY420" fmla="*/ 859694 h 1048115"/>
                        <a:gd name="connsiteX421" fmla="*/ 292792 w 627274"/>
                        <a:gd name="connsiteY421" fmla="*/ 815959 h 1048115"/>
                        <a:gd name="connsiteX422" fmla="*/ 296335 w 627274"/>
                        <a:gd name="connsiteY422" fmla="*/ 814596 h 1048115"/>
                        <a:gd name="connsiteX423" fmla="*/ 320314 w 627274"/>
                        <a:gd name="connsiteY423" fmla="*/ 857105 h 1048115"/>
                        <a:gd name="connsiteX424" fmla="*/ 300557 w 627274"/>
                        <a:gd name="connsiteY424" fmla="*/ 826041 h 1048115"/>
                        <a:gd name="connsiteX425" fmla="*/ 321949 w 627274"/>
                        <a:gd name="connsiteY425" fmla="*/ 865825 h 1048115"/>
                        <a:gd name="connsiteX426" fmla="*/ 341840 w 627274"/>
                        <a:gd name="connsiteY426" fmla="*/ 897298 h 1048115"/>
                        <a:gd name="connsiteX427" fmla="*/ 347700 w 627274"/>
                        <a:gd name="connsiteY427" fmla="*/ 905472 h 1048115"/>
                        <a:gd name="connsiteX428" fmla="*/ 350287 w 627274"/>
                        <a:gd name="connsiteY428" fmla="*/ 910650 h 1048115"/>
                        <a:gd name="connsiteX429" fmla="*/ 348652 w 627274"/>
                        <a:gd name="connsiteY429" fmla="*/ 913647 h 1048115"/>
                        <a:gd name="connsiteX430" fmla="*/ 354239 w 627274"/>
                        <a:gd name="connsiteY430" fmla="*/ 911740 h 1048115"/>
                        <a:gd name="connsiteX431" fmla="*/ 349878 w 627274"/>
                        <a:gd name="connsiteY431" fmla="*/ 904791 h 1048115"/>
                        <a:gd name="connsiteX432" fmla="*/ 339523 w 627274"/>
                        <a:gd name="connsiteY432" fmla="*/ 888442 h 1048115"/>
                        <a:gd name="connsiteX433" fmla="*/ 329305 w 627274"/>
                        <a:gd name="connsiteY433" fmla="*/ 871138 h 1048115"/>
                        <a:gd name="connsiteX434" fmla="*/ 333939 w 627274"/>
                        <a:gd name="connsiteY434" fmla="*/ 877678 h 1048115"/>
                        <a:gd name="connsiteX435" fmla="*/ 315273 w 627274"/>
                        <a:gd name="connsiteY435" fmla="*/ 846614 h 1048115"/>
                        <a:gd name="connsiteX436" fmla="*/ 315817 w 627274"/>
                        <a:gd name="connsiteY436" fmla="*/ 847977 h 1048115"/>
                        <a:gd name="connsiteX437" fmla="*/ 304782 w 627274"/>
                        <a:gd name="connsiteY437" fmla="*/ 825223 h 1048115"/>
                        <a:gd name="connsiteX438" fmla="*/ 294836 w 627274"/>
                        <a:gd name="connsiteY438" fmla="*/ 808874 h 1048115"/>
                        <a:gd name="connsiteX439" fmla="*/ 285434 w 627274"/>
                        <a:gd name="connsiteY439" fmla="*/ 788574 h 1048115"/>
                        <a:gd name="connsiteX440" fmla="*/ 284618 w 627274"/>
                        <a:gd name="connsiteY440" fmla="*/ 790208 h 1048115"/>
                        <a:gd name="connsiteX441" fmla="*/ 272355 w 627274"/>
                        <a:gd name="connsiteY441" fmla="*/ 766365 h 1048115"/>
                        <a:gd name="connsiteX442" fmla="*/ 270857 w 627274"/>
                        <a:gd name="connsiteY442" fmla="*/ 766365 h 1048115"/>
                        <a:gd name="connsiteX443" fmla="*/ 284752 w 627274"/>
                        <a:gd name="connsiteY443" fmla="*/ 794568 h 1048115"/>
                        <a:gd name="connsiteX444" fmla="*/ 273308 w 627274"/>
                        <a:gd name="connsiteY444" fmla="*/ 775903 h 1048115"/>
                        <a:gd name="connsiteX445" fmla="*/ 268131 w 627274"/>
                        <a:gd name="connsiteY445" fmla="*/ 760916 h 1048115"/>
                        <a:gd name="connsiteX446" fmla="*/ 261728 w 627274"/>
                        <a:gd name="connsiteY446" fmla="*/ 749743 h 1048115"/>
                        <a:gd name="connsiteX447" fmla="*/ 263499 w 627274"/>
                        <a:gd name="connsiteY447" fmla="*/ 752605 h 1048115"/>
                        <a:gd name="connsiteX448" fmla="*/ 253008 w 627274"/>
                        <a:gd name="connsiteY448" fmla="*/ 731214 h 1048115"/>
                        <a:gd name="connsiteX449" fmla="*/ 269902 w 627274"/>
                        <a:gd name="connsiteY449" fmla="*/ 768273 h 1048115"/>
                        <a:gd name="connsiteX450" fmla="*/ 249056 w 627274"/>
                        <a:gd name="connsiteY450" fmla="*/ 728625 h 1048115"/>
                        <a:gd name="connsiteX451" fmla="*/ 235297 w 627274"/>
                        <a:gd name="connsiteY451" fmla="*/ 695654 h 1048115"/>
                        <a:gd name="connsiteX452" fmla="*/ 254370 w 627274"/>
                        <a:gd name="connsiteY452" fmla="*/ 731214 h 1048115"/>
                        <a:gd name="connsiteX453" fmla="*/ 251646 w 627274"/>
                        <a:gd name="connsiteY453" fmla="*/ 725492 h 1048115"/>
                        <a:gd name="connsiteX454" fmla="*/ 269358 w 627274"/>
                        <a:gd name="connsiteY454" fmla="*/ 761052 h 1048115"/>
                        <a:gd name="connsiteX455" fmla="*/ 266360 w 627274"/>
                        <a:gd name="connsiteY455" fmla="*/ 750970 h 1048115"/>
                        <a:gd name="connsiteX456" fmla="*/ 250827 w 627274"/>
                        <a:gd name="connsiteY456" fmla="*/ 721268 h 1048115"/>
                        <a:gd name="connsiteX457" fmla="*/ 254097 w 627274"/>
                        <a:gd name="connsiteY457" fmla="*/ 723176 h 1048115"/>
                        <a:gd name="connsiteX458" fmla="*/ 243879 w 627274"/>
                        <a:gd name="connsiteY458" fmla="*/ 699332 h 1048115"/>
                        <a:gd name="connsiteX459" fmla="*/ 244970 w 627274"/>
                        <a:gd name="connsiteY459" fmla="*/ 701512 h 1048115"/>
                        <a:gd name="connsiteX460" fmla="*/ 228619 w 627274"/>
                        <a:gd name="connsiteY460" fmla="*/ 659004 h 1048115"/>
                        <a:gd name="connsiteX461" fmla="*/ 217311 w 627274"/>
                        <a:gd name="connsiteY461" fmla="*/ 627531 h 1048115"/>
                        <a:gd name="connsiteX462" fmla="*/ 213360 w 627274"/>
                        <a:gd name="connsiteY462" fmla="*/ 620582 h 1048115"/>
                        <a:gd name="connsiteX463" fmla="*/ 201506 w 627274"/>
                        <a:gd name="connsiteY463" fmla="*/ 573850 h 1048115"/>
                        <a:gd name="connsiteX464" fmla="*/ 205185 w 627274"/>
                        <a:gd name="connsiteY464" fmla="*/ 595786 h 1048115"/>
                        <a:gd name="connsiteX465" fmla="*/ 194967 w 627274"/>
                        <a:gd name="connsiteY465" fmla="*/ 556956 h 1048115"/>
                        <a:gd name="connsiteX466" fmla="*/ 196329 w 627274"/>
                        <a:gd name="connsiteY466" fmla="*/ 554231 h 1048115"/>
                        <a:gd name="connsiteX467" fmla="*/ 194423 w 627274"/>
                        <a:gd name="connsiteY467" fmla="*/ 525074 h 1048115"/>
                        <a:gd name="connsiteX468" fmla="*/ 194423 w 627274"/>
                        <a:gd name="connsiteY468" fmla="*/ 517172 h 1048115"/>
                        <a:gd name="connsiteX469" fmla="*/ 195103 w 627274"/>
                        <a:gd name="connsiteY469" fmla="*/ 507907 h 1048115"/>
                        <a:gd name="connsiteX470" fmla="*/ 198919 w 627274"/>
                        <a:gd name="connsiteY470" fmla="*/ 485290 h 1048115"/>
                        <a:gd name="connsiteX471" fmla="*/ 212816 w 627274"/>
                        <a:gd name="connsiteY471" fmla="*/ 451774 h 1048115"/>
                        <a:gd name="connsiteX472" fmla="*/ 216495 w 627274"/>
                        <a:gd name="connsiteY472" fmla="*/ 445098 h 1048115"/>
                        <a:gd name="connsiteX473" fmla="*/ 220308 w 627274"/>
                        <a:gd name="connsiteY473" fmla="*/ 438422 h 1048115"/>
                        <a:gd name="connsiteX474" fmla="*/ 225895 w 627274"/>
                        <a:gd name="connsiteY474" fmla="*/ 431065 h 1048115"/>
                        <a:gd name="connsiteX475" fmla="*/ 227257 w 627274"/>
                        <a:gd name="connsiteY475" fmla="*/ 429975 h 1048115"/>
                        <a:gd name="connsiteX476" fmla="*/ 246468 w 627274"/>
                        <a:gd name="connsiteY476" fmla="*/ 471666 h 1048115"/>
                        <a:gd name="connsiteX477" fmla="*/ 256414 w 627274"/>
                        <a:gd name="connsiteY477" fmla="*/ 492103 h 1048115"/>
                        <a:gd name="connsiteX478" fmla="*/ 261728 w 627274"/>
                        <a:gd name="connsiteY478" fmla="*/ 501912 h 1048115"/>
                        <a:gd name="connsiteX479" fmla="*/ 267314 w 627274"/>
                        <a:gd name="connsiteY479" fmla="*/ 511313 h 1048115"/>
                        <a:gd name="connsiteX480" fmla="*/ 276851 w 627274"/>
                        <a:gd name="connsiteY480" fmla="*/ 524938 h 1048115"/>
                        <a:gd name="connsiteX481" fmla="*/ 277260 w 627274"/>
                        <a:gd name="connsiteY481" fmla="*/ 528480 h 1048115"/>
                        <a:gd name="connsiteX482" fmla="*/ 312138 w 627274"/>
                        <a:gd name="connsiteY482" fmla="*/ 582161 h 1048115"/>
                        <a:gd name="connsiteX483" fmla="*/ 327126 w 627274"/>
                        <a:gd name="connsiteY483" fmla="*/ 606549 h 1048115"/>
                        <a:gd name="connsiteX484" fmla="*/ 298106 w 627274"/>
                        <a:gd name="connsiteY484" fmla="*/ 565403 h 1048115"/>
                        <a:gd name="connsiteX485" fmla="*/ 299468 w 627274"/>
                        <a:gd name="connsiteY485" fmla="*/ 564994 h 1048115"/>
                        <a:gd name="connsiteX486" fmla="*/ 275761 w 627274"/>
                        <a:gd name="connsiteY486" fmla="*/ 527118 h 1048115"/>
                        <a:gd name="connsiteX487" fmla="*/ 284752 w 627274"/>
                        <a:gd name="connsiteY487" fmla="*/ 543740 h 1048115"/>
                        <a:gd name="connsiteX488" fmla="*/ 267722 w 627274"/>
                        <a:gd name="connsiteY488" fmla="*/ 521123 h 1048115"/>
                        <a:gd name="connsiteX489" fmla="*/ 300830 w 627274"/>
                        <a:gd name="connsiteY489" fmla="*/ 571261 h 1048115"/>
                        <a:gd name="connsiteX490" fmla="*/ 279167 w 627274"/>
                        <a:gd name="connsiteY490" fmla="*/ 541151 h 1048115"/>
                        <a:gd name="connsiteX491" fmla="*/ 289113 w 627274"/>
                        <a:gd name="connsiteY491" fmla="*/ 558318 h 1048115"/>
                        <a:gd name="connsiteX492" fmla="*/ 297969 w 627274"/>
                        <a:gd name="connsiteY492" fmla="*/ 569626 h 1048115"/>
                        <a:gd name="connsiteX493" fmla="*/ 297288 w 627274"/>
                        <a:gd name="connsiteY493" fmla="*/ 569082 h 1048115"/>
                        <a:gd name="connsiteX494" fmla="*/ 335981 w 627274"/>
                        <a:gd name="connsiteY494" fmla="*/ 619629 h 1048115"/>
                        <a:gd name="connsiteX495" fmla="*/ 333529 w 627274"/>
                        <a:gd name="connsiteY495" fmla="*/ 609819 h 1048115"/>
                        <a:gd name="connsiteX496" fmla="*/ 353830 w 627274"/>
                        <a:gd name="connsiteY496" fmla="*/ 639929 h 1048115"/>
                        <a:gd name="connsiteX497" fmla="*/ 327943 w 627274"/>
                        <a:gd name="connsiteY497" fmla="*/ 611454 h 1048115"/>
                        <a:gd name="connsiteX498" fmla="*/ 333393 w 627274"/>
                        <a:gd name="connsiteY498" fmla="*/ 623580 h 1048115"/>
                        <a:gd name="connsiteX499" fmla="*/ 345246 w 627274"/>
                        <a:gd name="connsiteY499" fmla="*/ 635978 h 1048115"/>
                        <a:gd name="connsiteX500" fmla="*/ 346063 w 627274"/>
                        <a:gd name="connsiteY500" fmla="*/ 638022 h 1048115"/>
                        <a:gd name="connsiteX501" fmla="*/ 363094 w 627274"/>
                        <a:gd name="connsiteY501" fmla="*/ 658322 h 1048115"/>
                        <a:gd name="connsiteX502" fmla="*/ 360779 w 627274"/>
                        <a:gd name="connsiteY502" fmla="*/ 656006 h 1048115"/>
                        <a:gd name="connsiteX503" fmla="*/ 381625 w 627274"/>
                        <a:gd name="connsiteY503" fmla="*/ 680939 h 1048115"/>
                        <a:gd name="connsiteX504" fmla="*/ 395249 w 627274"/>
                        <a:gd name="connsiteY504" fmla="*/ 693610 h 1048115"/>
                        <a:gd name="connsiteX505" fmla="*/ 364048 w 627274"/>
                        <a:gd name="connsiteY505" fmla="*/ 653418 h 1048115"/>
                        <a:gd name="connsiteX506" fmla="*/ 354103 w 627274"/>
                        <a:gd name="connsiteY506" fmla="*/ 644562 h 1048115"/>
                        <a:gd name="connsiteX507" fmla="*/ 365820 w 627274"/>
                        <a:gd name="connsiteY507" fmla="*/ 658867 h 1048115"/>
                        <a:gd name="connsiteX508" fmla="*/ 358598 w 627274"/>
                        <a:gd name="connsiteY508" fmla="*/ 650965 h 1048115"/>
                        <a:gd name="connsiteX509" fmla="*/ 347971 w 627274"/>
                        <a:gd name="connsiteY509" fmla="*/ 636659 h 1048115"/>
                        <a:gd name="connsiteX510" fmla="*/ 363776 w 627274"/>
                        <a:gd name="connsiteY510" fmla="*/ 651919 h 1048115"/>
                        <a:gd name="connsiteX511" fmla="*/ 382987 w 627274"/>
                        <a:gd name="connsiteY511" fmla="*/ 674944 h 1048115"/>
                        <a:gd name="connsiteX512" fmla="*/ 423042 w 627274"/>
                        <a:gd name="connsiteY512" fmla="*/ 724538 h 1048115"/>
                        <a:gd name="connsiteX513" fmla="*/ 415413 w 627274"/>
                        <a:gd name="connsiteY513" fmla="*/ 716499 h 1048115"/>
                        <a:gd name="connsiteX514" fmla="*/ 422906 w 627274"/>
                        <a:gd name="connsiteY514" fmla="*/ 726718 h 1048115"/>
                        <a:gd name="connsiteX515" fmla="*/ 432308 w 627274"/>
                        <a:gd name="connsiteY515" fmla="*/ 735301 h 1048115"/>
                        <a:gd name="connsiteX516" fmla="*/ 431626 w 627274"/>
                        <a:gd name="connsiteY516" fmla="*/ 735574 h 1048115"/>
                        <a:gd name="connsiteX517" fmla="*/ 456696 w 627274"/>
                        <a:gd name="connsiteY517" fmla="*/ 757373 h 1048115"/>
                        <a:gd name="connsiteX518" fmla="*/ 453017 w 627274"/>
                        <a:gd name="connsiteY518" fmla="*/ 757373 h 1048115"/>
                        <a:gd name="connsiteX519" fmla="*/ 479721 w 627274"/>
                        <a:gd name="connsiteY519" fmla="*/ 784622 h 1048115"/>
                        <a:gd name="connsiteX520" fmla="*/ 490892 w 627274"/>
                        <a:gd name="connsiteY520" fmla="*/ 793615 h 1048115"/>
                        <a:gd name="connsiteX521" fmla="*/ 488850 w 627274"/>
                        <a:gd name="connsiteY521" fmla="*/ 792116 h 1048115"/>
                        <a:gd name="connsiteX522" fmla="*/ 499749 w 627274"/>
                        <a:gd name="connsiteY522" fmla="*/ 802607 h 1048115"/>
                        <a:gd name="connsiteX523" fmla="*/ 469912 w 627274"/>
                        <a:gd name="connsiteY523" fmla="*/ 777537 h 1048115"/>
                        <a:gd name="connsiteX524" fmla="*/ 468140 w 627274"/>
                        <a:gd name="connsiteY524" fmla="*/ 777810 h 1048115"/>
                        <a:gd name="connsiteX525" fmla="*/ 445250 w 627274"/>
                        <a:gd name="connsiteY525" fmla="*/ 758054 h 1048115"/>
                        <a:gd name="connsiteX526" fmla="*/ 471819 w 627274"/>
                        <a:gd name="connsiteY526" fmla="*/ 782306 h 1048115"/>
                        <a:gd name="connsiteX527" fmla="*/ 462281 w 627274"/>
                        <a:gd name="connsiteY527" fmla="*/ 775766 h 1048115"/>
                        <a:gd name="connsiteX528" fmla="*/ 464734 w 627274"/>
                        <a:gd name="connsiteY528" fmla="*/ 776993 h 1048115"/>
                        <a:gd name="connsiteX529" fmla="*/ 423588 w 627274"/>
                        <a:gd name="connsiteY529" fmla="*/ 738435 h 1048115"/>
                        <a:gd name="connsiteX530" fmla="*/ 423451 w 627274"/>
                        <a:gd name="connsiteY530" fmla="*/ 737618 h 1048115"/>
                        <a:gd name="connsiteX531" fmla="*/ 380943 w 627274"/>
                        <a:gd name="connsiteY531" fmla="*/ 693474 h 1048115"/>
                        <a:gd name="connsiteX532" fmla="*/ 385847 w 627274"/>
                        <a:gd name="connsiteY532" fmla="*/ 697970 h 1048115"/>
                        <a:gd name="connsiteX533" fmla="*/ 340069 w 627274"/>
                        <a:gd name="connsiteY533" fmla="*/ 648240 h 1048115"/>
                        <a:gd name="connsiteX534" fmla="*/ 339523 w 627274"/>
                        <a:gd name="connsiteY534" fmla="*/ 648240 h 1048115"/>
                        <a:gd name="connsiteX535" fmla="*/ 331895 w 627274"/>
                        <a:gd name="connsiteY535" fmla="*/ 638431 h 1048115"/>
                        <a:gd name="connsiteX536" fmla="*/ 331895 w 627274"/>
                        <a:gd name="connsiteY536" fmla="*/ 638431 h 1048115"/>
                        <a:gd name="connsiteX537" fmla="*/ 308595 w 627274"/>
                        <a:gd name="connsiteY537" fmla="*/ 609547 h 1048115"/>
                        <a:gd name="connsiteX538" fmla="*/ 315408 w 627274"/>
                        <a:gd name="connsiteY538" fmla="*/ 620310 h 1048115"/>
                        <a:gd name="connsiteX539" fmla="*/ 331895 w 627274"/>
                        <a:gd name="connsiteY539" fmla="*/ 639929 h 1048115"/>
                        <a:gd name="connsiteX540" fmla="*/ 355465 w 627274"/>
                        <a:gd name="connsiteY540" fmla="*/ 670040 h 1048115"/>
                        <a:gd name="connsiteX541" fmla="*/ 365683 w 627274"/>
                        <a:gd name="connsiteY541" fmla="*/ 678896 h 1048115"/>
                        <a:gd name="connsiteX542" fmla="*/ 378218 w 627274"/>
                        <a:gd name="connsiteY542" fmla="*/ 695381 h 1048115"/>
                        <a:gd name="connsiteX543" fmla="*/ 369089 w 627274"/>
                        <a:gd name="connsiteY543" fmla="*/ 684754 h 1048115"/>
                        <a:gd name="connsiteX544" fmla="*/ 373585 w 627274"/>
                        <a:gd name="connsiteY544" fmla="*/ 693201 h 1048115"/>
                        <a:gd name="connsiteX545" fmla="*/ 432988 w 627274"/>
                        <a:gd name="connsiteY545" fmla="*/ 754103 h 1048115"/>
                        <a:gd name="connsiteX546" fmla="*/ 423042 w 627274"/>
                        <a:gd name="connsiteY546" fmla="*/ 743340 h 1048115"/>
                        <a:gd name="connsiteX547" fmla="*/ 452199 w 627274"/>
                        <a:gd name="connsiteY547" fmla="*/ 772496 h 1048115"/>
                        <a:gd name="connsiteX548" fmla="*/ 430536 w 627274"/>
                        <a:gd name="connsiteY548" fmla="*/ 752060 h 1048115"/>
                        <a:gd name="connsiteX549" fmla="*/ 450019 w 627274"/>
                        <a:gd name="connsiteY549" fmla="*/ 772088 h 1048115"/>
                        <a:gd name="connsiteX550" fmla="*/ 475225 w 627274"/>
                        <a:gd name="connsiteY550" fmla="*/ 792116 h 1048115"/>
                        <a:gd name="connsiteX551" fmla="*/ 464734 w 627274"/>
                        <a:gd name="connsiteY551" fmla="*/ 782715 h 1048115"/>
                        <a:gd name="connsiteX552" fmla="*/ 510103 w 627274"/>
                        <a:gd name="connsiteY552" fmla="*/ 822090 h 1048115"/>
                        <a:gd name="connsiteX553" fmla="*/ 467186 w 627274"/>
                        <a:gd name="connsiteY553" fmla="*/ 786394 h 1048115"/>
                        <a:gd name="connsiteX554" fmla="*/ 461601 w 627274"/>
                        <a:gd name="connsiteY554" fmla="*/ 784350 h 1048115"/>
                        <a:gd name="connsiteX555" fmla="*/ 476178 w 627274"/>
                        <a:gd name="connsiteY555" fmla="*/ 797293 h 1048115"/>
                        <a:gd name="connsiteX556" fmla="*/ 480674 w 627274"/>
                        <a:gd name="connsiteY556" fmla="*/ 801653 h 1048115"/>
                        <a:gd name="connsiteX557" fmla="*/ 429718 w 627274"/>
                        <a:gd name="connsiteY557" fmla="*/ 758191 h 1048115"/>
                        <a:gd name="connsiteX558" fmla="*/ 432988 w 627274"/>
                        <a:gd name="connsiteY558" fmla="*/ 760643 h 1048115"/>
                        <a:gd name="connsiteX559" fmla="*/ 399199 w 627274"/>
                        <a:gd name="connsiteY559" fmla="*/ 725764 h 1048115"/>
                        <a:gd name="connsiteX560" fmla="*/ 410509 w 627274"/>
                        <a:gd name="connsiteY560" fmla="*/ 737754 h 1048115"/>
                        <a:gd name="connsiteX561" fmla="*/ 395929 w 627274"/>
                        <a:gd name="connsiteY561" fmla="*/ 723993 h 1048115"/>
                        <a:gd name="connsiteX562" fmla="*/ 403287 w 627274"/>
                        <a:gd name="connsiteY562" fmla="*/ 733666 h 1048115"/>
                        <a:gd name="connsiteX563" fmla="*/ 383531 w 627274"/>
                        <a:gd name="connsiteY563" fmla="*/ 712276 h 1048115"/>
                        <a:gd name="connsiteX564" fmla="*/ 387346 w 627274"/>
                        <a:gd name="connsiteY564" fmla="*/ 713911 h 1048115"/>
                        <a:gd name="connsiteX565" fmla="*/ 364594 w 627274"/>
                        <a:gd name="connsiteY565" fmla="*/ 687070 h 1048115"/>
                        <a:gd name="connsiteX566" fmla="*/ 353557 w 627274"/>
                        <a:gd name="connsiteY566" fmla="*/ 677806 h 1048115"/>
                        <a:gd name="connsiteX567" fmla="*/ 356010 w 627274"/>
                        <a:gd name="connsiteY567" fmla="*/ 680803 h 1048115"/>
                        <a:gd name="connsiteX568" fmla="*/ 343884 w 627274"/>
                        <a:gd name="connsiteY568" fmla="*/ 666225 h 1048115"/>
                        <a:gd name="connsiteX569" fmla="*/ 355056 w 627274"/>
                        <a:gd name="connsiteY569" fmla="*/ 678078 h 1048115"/>
                        <a:gd name="connsiteX570" fmla="*/ 342249 w 627274"/>
                        <a:gd name="connsiteY570" fmla="*/ 662955 h 1048115"/>
                        <a:gd name="connsiteX571" fmla="*/ 347018 w 627274"/>
                        <a:gd name="connsiteY571" fmla="*/ 667587 h 1048115"/>
                        <a:gd name="connsiteX572" fmla="*/ 327397 w 627274"/>
                        <a:gd name="connsiteY572" fmla="*/ 642927 h 1048115"/>
                        <a:gd name="connsiteX573" fmla="*/ 314046 w 627274"/>
                        <a:gd name="connsiteY573" fmla="*/ 630801 h 1048115"/>
                        <a:gd name="connsiteX574" fmla="*/ 299195 w 627274"/>
                        <a:gd name="connsiteY574" fmla="*/ 610364 h 1048115"/>
                        <a:gd name="connsiteX575" fmla="*/ 301376 w 627274"/>
                        <a:gd name="connsiteY575" fmla="*/ 612953 h 1048115"/>
                        <a:gd name="connsiteX576" fmla="*/ 274263 w 627274"/>
                        <a:gd name="connsiteY576" fmla="*/ 573850 h 1048115"/>
                        <a:gd name="connsiteX577" fmla="*/ 277805 w 627274"/>
                        <a:gd name="connsiteY577" fmla="*/ 571534 h 1048115"/>
                        <a:gd name="connsiteX578" fmla="*/ 258049 w 627274"/>
                        <a:gd name="connsiteY578" fmla="*/ 546192 h 1048115"/>
                        <a:gd name="connsiteX579" fmla="*/ 258049 w 627274"/>
                        <a:gd name="connsiteY579" fmla="*/ 545375 h 1048115"/>
                        <a:gd name="connsiteX580" fmla="*/ 245650 w 627274"/>
                        <a:gd name="connsiteY580" fmla="*/ 526573 h 1048115"/>
                        <a:gd name="connsiteX581" fmla="*/ 256005 w 627274"/>
                        <a:gd name="connsiteY581" fmla="*/ 544285 h 1048115"/>
                        <a:gd name="connsiteX582" fmla="*/ 238566 w 627274"/>
                        <a:gd name="connsiteY582" fmla="*/ 515673 h 1048115"/>
                        <a:gd name="connsiteX583" fmla="*/ 236659 w 627274"/>
                        <a:gd name="connsiteY583" fmla="*/ 510087 h 1048115"/>
                        <a:gd name="connsiteX584" fmla="*/ 235431 w 627274"/>
                        <a:gd name="connsiteY584" fmla="*/ 507090 h 1048115"/>
                        <a:gd name="connsiteX585" fmla="*/ 228892 w 627274"/>
                        <a:gd name="connsiteY585" fmla="*/ 494283 h 1048115"/>
                        <a:gd name="connsiteX586" fmla="*/ 227666 w 627274"/>
                        <a:gd name="connsiteY586" fmla="*/ 492511 h 1048115"/>
                        <a:gd name="connsiteX587" fmla="*/ 227121 w 627274"/>
                        <a:gd name="connsiteY587" fmla="*/ 493329 h 1048115"/>
                        <a:gd name="connsiteX588" fmla="*/ 226577 w 627274"/>
                        <a:gd name="connsiteY588" fmla="*/ 494827 h 1048115"/>
                        <a:gd name="connsiteX589" fmla="*/ 225349 w 627274"/>
                        <a:gd name="connsiteY589" fmla="*/ 499869 h 1048115"/>
                        <a:gd name="connsiteX590" fmla="*/ 222489 w 627274"/>
                        <a:gd name="connsiteY590" fmla="*/ 506272 h 1048115"/>
                        <a:gd name="connsiteX591" fmla="*/ 222080 w 627274"/>
                        <a:gd name="connsiteY591" fmla="*/ 511177 h 1048115"/>
                        <a:gd name="connsiteX592" fmla="*/ 221399 w 627274"/>
                        <a:gd name="connsiteY592" fmla="*/ 523303 h 1048115"/>
                        <a:gd name="connsiteX593" fmla="*/ 221807 w 627274"/>
                        <a:gd name="connsiteY593" fmla="*/ 511313 h 1048115"/>
                        <a:gd name="connsiteX594" fmla="*/ 220718 w 627274"/>
                        <a:gd name="connsiteY594" fmla="*/ 513085 h 1048115"/>
                        <a:gd name="connsiteX595" fmla="*/ 220172 w 627274"/>
                        <a:gd name="connsiteY595" fmla="*/ 518126 h 1048115"/>
                        <a:gd name="connsiteX596" fmla="*/ 219901 w 627274"/>
                        <a:gd name="connsiteY596" fmla="*/ 517036 h 1048115"/>
                        <a:gd name="connsiteX597" fmla="*/ 219901 w 627274"/>
                        <a:gd name="connsiteY597" fmla="*/ 512539 h 1048115"/>
                        <a:gd name="connsiteX598" fmla="*/ 220308 w 627274"/>
                        <a:gd name="connsiteY598" fmla="*/ 513221 h 1048115"/>
                        <a:gd name="connsiteX599" fmla="*/ 220581 w 627274"/>
                        <a:gd name="connsiteY599" fmla="*/ 510632 h 1048115"/>
                        <a:gd name="connsiteX600" fmla="*/ 220308 w 627274"/>
                        <a:gd name="connsiteY600" fmla="*/ 503275 h 1048115"/>
                        <a:gd name="connsiteX601" fmla="*/ 217857 w 627274"/>
                        <a:gd name="connsiteY601" fmla="*/ 513221 h 1048115"/>
                        <a:gd name="connsiteX602" fmla="*/ 217857 w 627274"/>
                        <a:gd name="connsiteY602" fmla="*/ 509133 h 1048115"/>
                        <a:gd name="connsiteX603" fmla="*/ 217175 w 627274"/>
                        <a:gd name="connsiteY603" fmla="*/ 513766 h 1048115"/>
                        <a:gd name="connsiteX604" fmla="*/ 216495 w 627274"/>
                        <a:gd name="connsiteY604" fmla="*/ 521123 h 1048115"/>
                        <a:gd name="connsiteX605" fmla="*/ 216086 w 627274"/>
                        <a:gd name="connsiteY605" fmla="*/ 536246 h 1048115"/>
                        <a:gd name="connsiteX606" fmla="*/ 216629 w 627274"/>
                        <a:gd name="connsiteY606" fmla="*/ 532704 h 1048115"/>
                        <a:gd name="connsiteX607" fmla="*/ 238974 w 627274"/>
                        <a:gd name="connsiteY607" fmla="*/ 637477 h 1048115"/>
                        <a:gd name="connsiteX608" fmla="*/ 256687 w 627274"/>
                        <a:gd name="connsiteY608" fmla="*/ 677942 h 1048115"/>
                        <a:gd name="connsiteX609" fmla="*/ 281755 w 627274"/>
                        <a:gd name="connsiteY609" fmla="*/ 731214 h 1048115"/>
                        <a:gd name="connsiteX610" fmla="*/ 275761 w 627274"/>
                        <a:gd name="connsiteY610" fmla="*/ 726990 h 1048115"/>
                        <a:gd name="connsiteX611" fmla="*/ 262137 w 627274"/>
                        <a:gd name="connsiteY611" fmla="*/ 699877 h 1048115"/>
                        <a:gd name="connsiteX612" fmla="*/ 260775 w 627274"/>
                        <a:gd name="connsiteY612" fmla="*/ 691975 h 1048115"/>
                        <a:gd name="connsiteX613" fmla="*/ 255868 w 627274"/>
                        <a:gd name="connsiteY613" fmla="*/ 687888 h 1048115"/>
                        <a:gd name="connsiteX614" fmla="*/ 296062 w 627274"/>
                        <a:gd name="connsiteY614" fmla="*/ 766093 h 1048115"/>
                        <a:gd name="connsiteX615" fmla="*/ 296062 w 627274"/>
                        <a:gd name="connsiteY615" fmla="*/ 766910 h 1048115"/>
                        <a:gd name="connsiteX616" fmla="*/ 305326 w 627274"/>
                        <a:gd name="connsiteY616" fmla="*/ 783260 h 1048115"/>
                        <a:gd name="connsiteX617" fmla="*/ 309141 w 627274"/>
                        <a:gd name="connsiteY617" fmla="*/ 787075 h 1048115"/>
                        <a:gd name="connsiteX618" fmla="*/ 307915 w 627274"/>
                        <a:gd name="connsiteY618" fmla="*/ 785031 h 1048115"/>
                        <a:gd name="connsiteX619" fmla="*/ 333393 w 627274"/>
                        <a:gd name="connsiteY619" fmla="*/ 831082 h 1048115"/>
                        <a:gd name="connsiteX620" fmla="*/ 340478 w 627274"/>
                        <a:gd name="connsiteY620" fmla="*/ 840892 h 1048115"/>
                        <a:gd name="connsiteX621" fmla="*/ 349605 w 627274"/>
                        <a:gd name="connsiteY621" fmla="*/ 863781 h 1048115"/>
                        <a:gd name="connsiteX622" fmla="*/ 359553 w 627274"/>
                        <a:gd name="connsiteY622" fmla="*/ 879858 h 1048115"/>
                        <a:gd name="connsiteX623" fmla="*/ 369089 w 627274"/>
                        <a:gd name="connsiteY623" fmla="*/ 894028 h 1048115"/>
                        <a:gd name="connsiteX624" fmla="*/ 381488 w 627274"/>
                        <a:gd name="connsiteY624" fmla="*/ 912285 h 1048115"/>
                        <a:gd name="connsiteX625" fmla="*/ 384622 w 627274"/>
                        <a:gd name="connsiteY625" fmla="*/ 916917 h 1048115"/>
                        <a:gd name="connsiteX626" fmla="*/ 386256 w 627274"/>
                        <a:gd name="connsiteY626" fmla="*/ 919233 h 1048115"/>
                        <a:gd name="connsiteX627" fmla="*/ 386666 w 627274"/>
                        <a:gd name="connsiteY627" fmla="*/ 919778 h 1048115"/>
                        <a:gd name="connsiteX628" fmla="*/ 386256 w 627274"/>
                        <a:gd name="connsiteY628" fmla="*/ 920187 h 1048115"/>
                        <a:gd name="connsiteX629" fmla="*/ 385167 w 627274"/>
                        <a:gd name="connsiteY629" fmla="*/ 920868 h 1048115"/>
                        <a:gd name="connsiteX630" fmla="*/ 375765 w 627274"/>
                        <a:gd name="connsiteY630" fmla="*/ 926454 h 1048115"/>
                        <a:gd name="connsiteX631" fmla="*/ 359688 w 627274"/>
                        <a:gd name="connsiteY631" fmla="*/ 934356 h 1048115"/>
                        <a:gd name="connsiteX632" fmla="*/ 345383 w 627274"/>
                        <a:gd name="connsiteY632" fmla="*/ 941577 h 1048115"/>
                        <a:gd name="connsiteX633" fmla="*/ 342386 w 627274"/>
                        <a:gd name="connsiteY633" fmla="*/ 941714 h 1048115"/>
                        <a:gd name="connsiteX634" fmla="*/ 288024 w 627274"/>
                        <a:gd name="connsiteY634" fmla="*/ 974685 h 1048115"/>
                        <a:gd name="connsiteX635" fmla="*/ 297424 w 627274"/>
                        <a:gd name="connsiteY635" fmla="*/ 968554 h 1048115"/>
                        <a:gd name="connsiteX636" fmla="*/ 192652 w 627274"/>
                        <a:gd name="connsiteY636" fmla="*/ 1026322 h 1048115"/>
                        <a:gd name="connsiteX637" fmla="*/ 172486 w 627274"/>
                        <a:gd name="connsiteY637" fmla="*/ 1033407 h 1048115"/>
                        <a:gd name="connsiteX638" fmla="*/ 144147 w 627274"/>
                        <a:gd name="connsiteY638" fmla="*/ 1047168 h 1048115"/>
                        <a:gd name="connsiteX639" fmla="*/ 142649 w 627274"/>
                        <a:gd name="connsiteY639" fmla="*/ 1047849 h 1048115"/>
                        <a:gd name="connsiteX640" fmla="*/ 141423 w 627274"/>
                        <a:gd name="connsiteY640" fmla="*/ 1047713 h 1048115"/>
                        <a:gd name="connsiteX641" fmla="*/ 140196 w 627274"/>
                        <a:gd name="connsiteY641" fmla="*/ 1044443 h 1048115"/>
                        <a:gd name="connsiteX642" fmla="*/ 138153 w 627274"/>
                        <a:gd name="connsiteY642" fmla="*/ 1038721 h 1048115"/>
                        <a:gd name="connsiteX643" fmla="*/ 135973 w 627274"/>
                        <a:gd name="connsiteY643" fmla="*/ 1031363 h 1048115"/>
                        <a:gd name="connsiteX644" fmla="*/ 132021 w 627274"/>
                        <a:gd name="connsiteY644" fmla="*/ 1024551 h 1048115"/>
                        <a:gd name="connsiteX645" fmla="*/ 128615 w 627274"/>
                        <a:gd name="connsiteY645" fmla="*/ 1017875 h 1048115"/>
                        <a:gd name="connsiteX646" fmla="*/ 126844 w 627274"/>
                        <a:gd name="connsiteY646" fmla="*/ 1014605 h 1048115"/>
                        <a:gd name="connsiteX647" fmla="*/ 120714 w 627274"/>
                        <a:gd name="connsiteY647" fmla="*/ 1000708 h 1048115"/>
                        <a:gd name="connsiteX648" fmla="*/ 126844 w 627274"/>
                        <a:gd name="connsiteY648" fmla="*/ 1019510 h 1048115"/>
                        <a:gd name="connsiteX649" fmla="*/ 95236 w 627274"/>
                        <a:gd name="connsiteY649" fmla="*/ 956565 h 1048115"/>
                        <a:gd name="connsiteX650" fmla="*/ 96734 w 627274"/>
                        <a:gd name="connsiteY650" fmla="*/ 956565 h 1048115"/>
                        <a:gd name="connsiteX651" fmla="*/ 106953 w 627274"/>
                        <a:gd name="connsiteY651" fmla="*/ 981770 h 1048115"/>
                        <a:gd name="connsiteX652" fmla="*/ 114991 w 627274"/>
                        <a:gd name="connsiteY652" fmla="*/ 996757 h 1048115"/>
                        <a:gd name="connsiteX653" fmla="*/ 100004 w 627274"/>
                        <a:gd name="connsiteY653" fmla="*/ 954112 h 1048115"/>
                        <a:gd name="connsiteX654" fmla="*/ 93464 w 627274"/>
                        <a:gd name="connsiteY654" fmla="*/ 940351 h 1048115"/>
                        <a:gd name="connsiteX655" fmla="*/ 93464 w 627274"/>
                        <a:gd name="connsiteY655" fmla="*/ 937490 h 1048115"/>
                        <a:gd name="connsiteX656" fmla="*/ 88833 w 627274"/>
                        <a:gd name="connsiteY656" fmla="*/ 928770 h 1048115"/>
                        <a:gd name="connsiteX657" fmla="*/ 97143 w 627274"/>
                        <a:gd name="connsiteY657" fmla="*/ 941032 h 1048115"/>
                        <a:gd name="connsiteX658" fmla="*/ 118942 w 627274"/>
                        <a:gd name="connsiteY658" fmla="*/ 983950 h 1048115"/>
                        <a:gd name="connsiteX659" fmla="*/ 92239 w 627274"/>
                        <a:gd name="connsiteY659" fmla="*/ 926454 h 1048115"/>
                        <a:gd name="connsiteX660" fmla="*/ 91557 w 627274"/>
                        <a:gd name="connsiteY660" fmla="*/ 922775 h 1048115"/>
                        <a:gd name="connsiteX661" fmla="*/ 81747 w 627274"/>
                        <a:gd name="connsiteY661" fmla="*/ 904655 h 1048115"/>
                        <a:gd name="connsiteX662" fmla="*/ 78478 w 627274"/>
                        <a:gd name="connsiteY662" fmla="*/ 893755 h 1048115"/>
                        <a:gd name="connsiteX663" fmla="*/ 56950 w 627274"/>
                        <a:gd name="connsiteY663" fmla="*/ 845797 h 1048115"/>
                        <a:gd name="connsiteX664" fmla="*/ 89786 w 627274"/>
                        <a:gd name="connsiteY664" fmla="*/ 933948 h 1048115"/>
                        <a:gd name="connsiteX665" fmla="*/ 70165 w 627274"/>
                        <a:gd name="connsiteY665" fmla="*/ 891711 h 1048115"/>
                        <a:gd name="connsiteX666" fmla="*/ 71665 w 627274"/>
                        <a:gd name="connsiteY666" fmla="*/ 891711 h 1048115"/>
                        <a:gd name="connsiteX667" fmla="*/ 52454 w 627274"/>
                        <a:gd name="connsiteY667" fmla="*/ 840619 h 1048115"/>
                        <a:gd name="connsiteX668" fmla="*/ 57359 w 627274"/>
                        <a:gd name="connsiteY668" fmla="*/ 852473 h 1048115"/>
                        <a:gd name="connsiteX669" fmla="*/ 36513 w 627274"/>
                        <a:gd name="connsiteY669" fmla="*/ 787211 h 1048115"/>
                        <a:gd name="connsiteX670" fmla="*/ 41963 w 627274"/>
                        <a:gd name="connsiteY670" fmla="*/ 805332 h 1048115"/>
                        <a:gd name="connsiteX671" fmla="*/ 28748 w 627274"/>
                        <a:gd name="connsiteY671" fmla="*/ 759144 h 1048115"/>
                        <a:gd name="connsiteX672" fmla="*/ 18802 w 627274"/>
                        <a:gd name="connsiteY672" fmla="*/ 728217 h 1048115"/>
                        <a:gd name="connsiteX673" fmla="*/ 18393 w 627274"/>
                        <a:gd name="connsiteY673" fmla="*/ 717726 h 1048115"/>
                        <a:gd name="connsiteX674" fmla="*/ 8038 w 627274"/>
                        <a:gd name="connsiteY674" fmla="*/ 670993 h 1048115"/>
                        <a:gd name="connsiteX675" fmla="*/ 14578 w 627274"/>
                        <a:gd name="connsiteY675" fmla="*/ 693338 h 1048115"/>
                        <a:gd name="connsiteX676" fmla="*/ 2042 w 627274"/>
                        <a:gd name="connsiteY676" fmla="*/ 607503 h 1048115"/>
                        <a:gd name="connsiteX677" fmla="*/ 2042 w 627274"/>
                        <a:gd name="connsiteY677" fmla="*/ 617312 h 1048115"/>
                        <a:gd name="connsiteX678" fmla="*/ 1089 w 627274"/>
                        <a:gd name="connsiteY678" fmla="*/ 595377 h 1048115"/>
                        <a:gd name="connsiteX679" fmla="*/ 0 w 627274"/>
                        <a:gd name="connsiteY679" fmla="*/ 590336 h 1048115"/>
                        <a:gd name="connsiteX680" fmla="*/ 1771 w 627274"/>
                        <a:gd name="connsiteY680" fmla="*/ 590199 h 1048115"/>
                        <a:gd name="connsiteX681" fmla="*/ 1771 w 627274"/>
                        <a:gd name="connsiteY681" fmla="*/ 551778 h 1048115"/>
                        <a:gd name="connsiteX682" fmla="*/ 3270 w 627274"/>
                        <a:gd name="connsiteY682" fmla="*/ 608593 h 1048115"/>
                        <a:gd name="connsiteX683" fmla="*/ 2997 w 627274"/>
                        <a:gd name="connsiteY683" fmla="*/ 564722 h 1048115"/>
                        <a:gd name="connsiteX684" fmla="*/ 7493 w 627274"/>
                        <a:gd name="connsiteY684" fmla="*/ 512403 h 1048115"/>
                        <a:gd name="connsiteX685" fmla="*/ 8991 w 627274"/>
                        <a:gd name="connsiteY685" fmla="*/ 510632 h 1048115"/>
                        <a:gd name="connsiteX686" fmla="*/ 8174 w 627274"/>
                        <a:gd name="connsiteY686" fmla="*/ 496599 h 1048115"/>
                        <a:gd name="connsiteX687" fmla="*/ 2451 w 627274"/>
                        <a:gd name="connsiteY687" fmla="*/ 534203 h 1048115"/>
                        <a:gd name="connsiteX688" fmla="*/ 2179 w 627274"/>
                        <a:gd name="connsiteY688" fmla="*/ 529161 h 1048115"/>
                        <a:gd name="connsiteX689" fmla="*/ 4632 w 627274"/>
                        <a:gd name="connsiteY689" fmla="*/ 513493 h 1048115"/>
                        <a:gd name="connsiteX690" fmla="*/ 3543 w 627274"/>
                        <a:gd name="connsiteY690" fmla="*/ 510360 h 1048115"/>
                        <a:gd name="connsiteX691" fmla="*/ 6812 w 627274"/>
                        <a:gd name="connsiteY691" fmla="*/ 500686 h 1048115"/>
                        <a:gd name="connsiteX692" fmla="*/ 11171 w 627274"/>
                        <a:gd name="connsiteY692" fmla="*/ 479023 h 1048115"/>
                        <a:gd name="connsiteX693" fmla="*/ 5449 w 627274"/>
                        <a:gd name="connsiteY693" fmla="*/ 493193 h 1048115"/>
                        <a:gd name="connsiteX694" fmla="*/ 16485 w 627274"/>
                        <a:gd name="connsiteY694" fmla="*/ 447414 h 1048115"/>
                        <a:gd name="connsiteX695" fmla="*/ 16349 w 627274"/>
                        <a:gd name="connsiteY695" fmla="*/ 452183 h 1048115"/>
                        <a:gd name="connsiteX696" fmla="*/ 22072 w 627274"/>
                        <a:gd name="connsiteY696" fmla="*/ 430247 h 1048115"/>
                        <a:gd name="connsiteX697" fmla="*/ 19346 w 627274"/>
                        <a:gd name="connsiteY697" fmla="*/ 450684 h 1048115"/>
                        <a:gd name="connsiteX698" fmla="*/ 14714 w 627274"/>
                        <a:gd name="connsiteY698" fmla="*/ 468123 h 1048115"/>
                        <a:gd name="connsiteX699" fmla="*/ 11308 w 627274"/>
                        <a:gd name="connsiteY699" fmla="*/ 485290 h 1048115"/>
                        <a:gd name="connsiteX700" fmla="*/ 17167 w 627274"/>
                        <a:gd name="connsiteY700" fmla="*/ 464853 h 1048115"/>
                        <a:gd name="connsiteX701" fmla="*/ 15123 w 627274"/>
                        <a:gd name="connsiteY701" fmla="*/ 482429 h 1048115"/>
                        <a:gd name="connsiteX702" fmla="*/ 27929 w 627274"/>
                        <a:gd name="connsiteY702" fmla="*/ 432291 h 1048115"/>
                        <a:gd name="connsiteX703" fmla="*/ 25751 w 627274"/>
                        <a:gd name="connsiteY703" fmla="*/ 436378 h 1048115"/>
                        <a:gd name="connsiteX704" fmla="*/ 25205 w 627274"/>
                        <a:gd name="connsiteY704" fmla="*/ 435969 h 1048115"/>
                        <a:gd name="connsiteX705" fmla="*/ 35696 w 627274"/>
                        <a:gd name="connsiteY705" fmla="*/ 407358 h 1048115"/>
                        <a:gd name="connsiteX706" fmla="*/ 34334 w 627274"/>
                        <a:gd name="connsiteY706" fmla="*/ 411445 h 1048115"/>
                        <a:gd name="connsiteX707" fmla="*/ 45369 w 627274"/>
                        <a:gd name="connsiteY707" fmla="*/ 389646 h 1048115"/>
                        <a:gd name="connsiteX708" fmla="*/ 44824 w 627274"/>
                        <a:gd name="connsiteY708" fmla="*/ 385695 h 1048115"/>
                        <a:gd name="connsiteX709" fmla="*/ 46595 w 627274"/>
                        <a:gd name="connsiteY709" fmla="*/ 379836 h 1048115"/>
                        <a:gd name="connsiteX710" fmla="*/ 57632 w 627274"/>
                        <a:gd name="connsiteY710" fmla="*/ 362260 h 1048115"/>
                        <a:gd name="connsiteX711" fmla="*/ 56677 w 627274"/>
                        <a:gd name="connsiteY711" fmla="*/ 364985 h 1048115"/>
                        <a:gd name="connsiteX712" fmla="*/ 50410 w 627274"/>
                        <a:gd name="connsiteY712" fmla="*/ 384741 h 1048115"/>
                        <a:gd name="connsiteX713" fmla="*/ 45778 w 627274"/>
                        <a:gd name="connsiteY713" fmla="*/ 404497 h 1048115"/>
                        <a:gd name="connsiteX714" fmla="*/ 61447 w 627274"/>
                        <a:gd name="connsiteY714" fmla="*/ 377520 h 1048115"/>
                        <a:gd name="connsiteX715" fmla="*/ 81747 w 627274"/>
                        <a:gd name="connsiteY715" fmla="*/ 351633 h 1048115"/>
                        <a:gd name="connsiteX716" fmla="*/ 133793 w 627274"/>
                        <a:gd name="connsiteY716" fmla="*/ 307217 h 1048115"/>
                        <a:gd name="connsiteX717" fmla="*/ 124936 w 627274"/>
                        <a:gd name="connsiteY717" fmla="*/ 315664 h 1048115"/>
                        <a:gd name="connsiteX718" fmla="*/ 111312 w 627274"/>
                        <a:gd name="connsiteY718" fmla="*/ 327518 h 1048115"/>
                        <a:gd name="connsiteX719" fmla="*/ 95508 w 627274"/>
                        <a:gd name="connsiteY719" fmla="*/ 341279 h 1048115"/>
                        <a:gd name="connsiteX720" fmla="*/ 109813 w 627274"/>
                        <a:gd name="connsiteY720" fmla="*/ 327245 h 1048115"/>
                        <a:gd name="connsiteX721" fmla="*/ 112810 w 627274"/>
                        <a:gd name="connsiteY721" fmla="*/ 323158 h 1048115"/>
                        <a:gd name="connsiteX722" fmla="*/ 80656 w 627274"/>
                        <a:gd name="connsiteY722" fmla="*/ 355176 h 1048115"/>
                        <a:gd name="connsiteX723" fmla="*/ 68259 w 627274"/>
                        <a:gd name="connsiteY723" fmla="*/ 371389 h 1048115"/>
                        <a:gd name="connsiteX724" fmla="*/ 56133 w 627274"/>
                        <a:gd name="connsiteY724" fmla="*/ 391553 h 1048115"/>
                        <a:gd name="connsiteX725" fmla="*/ 63218 w 627274"/>
                        <a:gd name="connsiteY725" fmla="*/ 381607 h 1048115"/>
                        <a:gd name="connsiteX726" fmla="*/ 73571 w 627274"/>
                        <a:gd name="connsiteY726" fmla="*/ 367165 h 1048115"/>
                        <a:gd name="connsiteX727" fmla="*/ 86243 w 627274"/>
                        <a:gd name="connsiteY727" fmla="*/ 351633 h 1048115"/>
                        <a:gd name="connsiteX728" fmla="*/ 99595 w 627274"/>
                        <a:gd name="connsiteY728" fmla="*/ 338417 h 1048115"/>
                        <a:gd name="connsiteX729" fmla="*/ 82564 w 627274"/>
                        <a:gd name="connsiteY729" fmla="*/ 357355 h 1048115"/>
                        <a:gd name="connsiteX730" fmla="*/ 133929 w 627274"/>
                        <a:gd name="connsiteY730" fmla="*/ 312667 h 1048115"/>
                        <a:gd name="connsiteX731" fmla="*/ 138153 w 627274"/>
                        <a:gd name="connsiteY731" fmla="*/ 309261 h 1048115"/>
                        <a:gd name="connsiteX732" fmla="*/ 114310 w 627274"/>
                        <a:gd name="connsiteY732" fmla="*/ 325883 h 1048115"/>
                        <a:gd name="connsiteX733" fmla="*/ 146872 w 627274"/>
                        <a:gd name="connsiteY733" fmla="*/ 299996 h 1048115"/>
                        <a:gd name="connsiteX734" fmla="*/ 143466 w 627274"/>
                        <a:gd name="connsiteY734" fmla="*/ 301904 h 1048115"/>
                        <a:gd name="connsiteX735" fmla="*/ 150007 w 627274"/>
                        <a:gd name="connsiteY735" fmla="*/ 297407 h 1048115"/>
                        <a:gd name="connsiteX736" fmla="*/ 162131 w 627274"/>
                        <a:gd name="connsiteY736" fmla="*/ 290868 h 1048115"/>
                        <a:gd name="connsiteX737" fmla="*/ 530949 w 627274"/>
                        <a:gd name="connsiteY737" fmla="*/ 770180 h 1048115"/>
                        <a:gd name="connsiteX738" fmla="*/ 528496 w 627274"/>
                        <a:gd name="connsiteY738" fmla="*/ 768137 h 1048115"/>
                        <a:gd name="connsiteX739" fmla="*/ 530949 w 627274"/>
                        <a:gd name="connsiteY739" fmla="*/ 770180 h 1048115"/>
                        <a:gd name="connsiteX740" fmla="*/ 24932 w 627274"/>
                        <a:gd name="connsiteY740" fmla="*/ 660502 h 1048115"/>
                        <a:gd name="connsiteX741" fmla="*/ 18938 w 627274"/>
                        <a:gd name="connsiteY741" fmla="*/ 575213 h 1048115"/>
                        <a:gd name="connsiteX742" fmla="*/ 17575 w 627274"/>
                        <a:gd name="connsiteY742" fmla="*/ 626305 h 1048115"/>
                        <a:gd name="connsiteX743" fmla="*/ 13352 w 627274"/>
                        <a:gd name="connsiteY743" fmla="*/ 576984 h 1048115"/>
                        <a:gd name="connsiteX744" fmla="*/ 13079 w 627274"/>
                        <a:gd name="connsiteY744" fmla="*/ 571534 h 1048115"/>
                        <a:gd name="connsiteX745" fmla="*/ 14850 w 627274"/>
                        <a:gd name="connsiteY745" fmla="*/ 619356 h 1048115"/>
                        <a:gd name="connsiteX746" fmla="*/ 21935 w 627274"/>
                        <a:gd name="connsiteY746" fmla="*/ 654508 h 1048115"/>
                        <a:gd name="connsiteX747" fmla="*/ 26295 w 627274"/>
                        <a:gd name="connsiteY747" fmla="*/ 671402 h 1048115"/>
                        <a:gd name="connsiteX748" fmla="*/ 27793 w 627274"/>
                        <a:gd name="connsiteY748" fmla="*/ 676579 h 1048115"/>
                        <a:gd name="connsiteX749" fmla="*/ 28475 w 627274"/>
                        <a:gd name="connsiteY749" fmla="*/ 678351 h 1048115"/>
                        <a:gd name="connsiteX750" fmla="*/ 25205 w 627274"/>
                        <a:gd name="connsiteY750" fmla="*/ 656960 h 1048115"/>
                        <a:gd name="connsiteX751" fmla="*/ 25205 w 627274"/>
                        <a:gd name="connsiteY751" fmla="*/ 660639 h 1048115"/>
                        <a:gd name="connsiteX752" fmla="*/ 22888 w 627274"/>
                        <a:gd name="connsiteY752" fmla="*/ 681757 h 1048115"/>
                        <a:gd name="connsiteX753" fmla="*/ 26704 w 627274"/>
                        <a:gd name="connsiteY753" fmla="*/ 696608 h 1048115"/>
                        <a:gd name="connsiteX754" fmla="*/ 23297 w 627274"/>
                        <a:gd name="connsiteY754" fmla="*/ 679713 h 1048115"/>
                        <a:gd name="connsiteX755" fmla="*/ 22888 w 627274"/>
                        <a:gd name="connsiteY755" fmla="*/ 681893 h 1048115"/>
                        <a:gd name="connsiteX756" fmla="*/ 27113 w 627274"/>
                        <a:gd name="connsiteY756" fmla="*/ 695381 h 1048115"/>
                        <a:gd name="connsiteX757" fmla="*/ 26431 w 627274"/>
                        <a:gd name="connsiteY757" fmla="*/ 691158 h 1048115"/>
                        <a:gd name="connsiteX758" fmla="*/ 27113 w 627274"/>
                        <a:gd name="connsiteY758" fmla="*/ 695381 h 1048115"/>
                        <a:gd name="connsiteX759" fmla="*/ 62945 w 627274"/>
                        <a:gd name="connsiteY759" fmla="*/ 385558 h 1048115"/>
                        <a:gd name="connsiteX760" fmla="*/ 62127 w 627274"/>
                        <a:gd name="connsiteY760" fmla="*/ 387057 h 1048115"/>
                        <a:gd name="connsiteX761" fmla="*/ 68667 w 627274"/>
                        <a:gd name="connsiteY761" fmla="*/ 377247 h 1048115"/>
                        <a:gd name="connsiteX762" fmla="*/ 62945 w 627274"/>
                        <a:gd name="connsiteY762" fmla="*/ 385558 h 1048115"/>
                        <a:gd name="connsiteX763" fmla="*/ 45369 w 627274"/>
                        <a:gd name="connsiteY763" fmla="*/ 414034 h 1048115"/>
                        <a:gd name="connsiteX764" fmla="*/ 44687 w 627274"/>
                        <a:gd name="connsiteY764" fmla="*/ 417985 h 1048115"/>
                        <a:gd name="connsiteX765" fmla="*/ 49865 w 627274"/>
                        <a:gd name="connsiteY765" fmla="*/ 408175 h 1048115"/>
                        <a:gd name="connsiteX766" fmla="*/ 45506 w 627274"/>
                        <a:gd name="connsiteY766" fmla="*/ 414034 h 1048115"/>
                        <a:gd name="connsiteX767" fmla="*/ 12806 w 627274"/>
                        <a:gd name="connsiteY767" fmla="*/ 516763 h 1048115"/>
                        <a:gd name="connsiteX768" fmla="*/ 13215 w 627274"/>
                        <a:gd name="connsiteY768" fmla="*/ 547963 h 1048115"/>
                        <a:gd name="connsiteX769" fmla="*/ 14441 w 627274"/>
                        <a:gd name="connsiteY769" fmla="*/ 539380 h 1048115"/>
                        <a:gd name="connsiteX770" fmla="*/ 16349 w 627274"/>
                        <a:gd name="connsiteY770" fmla="*/ 520306 h 1048115"/>
                        <a:gd name="connsiteX771" fmla="*/ 16212 w 627274"/>
                        <a:gd name="connsiteY771" fmla="*/ 516491 h 1048115"/>
                        <a:gd name="connsiteX772" fmla="*/ 13625 w 627274"/>
                        <a:gd name="connsiteY772" fmla="*/ 524665 h 1048115"/>
                        <a:gd name="connsiteX773" fmla="*/ 15803 w 627274"/>
                        <a:gd name="connsiteY773" fmla="*/ 508316 h 1048115"/>
                        <a:gd name="connsiteX774" fmla="*/ 17575 w 627274"/>
                        <a:gd name="connsiteY774" fmla="*/ 490740 h 1048115"/>
                        <a:gd name="connsiteX775" fmla="*/ 14987 w 627274"/>
                        <a:gd name="connsiteY775" fmla="*/ 499324 h 1048115"/>
                        <a:gd name="connsiteX776" fmla="*/ 12806 w 627274"/>
                        <a:gd name="connsiteY776" fmla="*/ 516899 h 1048115"/>
                        <a:gd name="connsiteX777" fmla="*/ 287342 w 627274"/>
                        <a:gd name="connsiteY777" fmla="*/ 569354 h 1048115"/>
                        <a:gd name="connsiteX778" fmla="*/ 289250 w 627274"/>
                        <a:gd name="connsiteY778" fmla="*/ 573986 h 1048115"/>
                        <a:gd name="connsiteX779" fmla="*/ 281483 w 627274"/>
                        <a:gd name="connsiteY779" fmla="*/ 563495 h 1048115"/>
                        <a:gd name="connsiteX780" fmla="*/ 249874 w 627274"/>
                        <a:gd name="connsiteY780" fmla="*/ 508997 h 1048115"/>
                        <a:gd name="connsiteX781" fmla="*/ 242380 w 627274"/>
                        <a:gd name="connsiteY781" fmla="*/ 489923 h 1048115"/>
                        <a:gd name="connsiteX782" fmla="*/ 248376 w 627274"/>
                        <a:gd name="connsiteY782" fmla="*/ 501776 h 1048115"/>
                        <a:gd name="connsiteX783" fmla="*/ 269766 w 627274"/>
                        <a:gd name="connsiteY783" fmla="*/ 539380 h 1048115"/>
                        <a:gd name="connsiteX784" fmla="*/ 287478 w 627274"/>
                        <a:gd name="connsiteY784" fmla="*/ 569354 h 1048115"/>
                        <a:gd name="connsiteX785" fmla="*/ 217175 w 627274"/>
                        <a:gd name="connsiteY785" fmla="*/ 595786 h 1048115"/>
                        <a:gd name="connsiteX786" fmla="*/ 216086 w 627274"/>
                        <a:gd name="connsiteY786" fmla="*/ 592652 h 1048115"/>
                        <a:gd name="connsiteX787" fmla="*/ 260093 w 627274"/>
                        <a:gd name="connsiteY787" fmla="*/ 707371 h 1048115"/>
                        <a:gd name="connsiteX788" fmla="*/ 246332 w 627274"/>
                        <a:gd name="connsiteY788" fmla="*/ 667178 h 1048115"/>
                        <a:gd name="connsiteX789" fmla="*/ 251373 w 627274"/>
                        <a:gd name="connsiteY789" fmla="*/ 676443 h 1048115"/>
                        <a:gd name="connsiteX790" fmla="*/ 252871 w 627274"/>
                        <a:gd name="connsiteY790" fmla="*/ 682983 h 1048115"/>
                        <a:gd name="connsiteX791" fmla="*/ 261046 w 627274"/>
                        <a:gd name="connsiteY791" fmla="*/ 699332 h 1048115"/>
                        <a:gd name="connsiteX792" fmla="*/ 250964 w 627274"/>
                        <a:gd name="connsiteY792" fmla="*/ 671402 h 1048115"/>
                        <a:gd name="connsiteX793" fmla="*/ 234478 w 627274"/>
                        <a:gd name="connsiteY793" fmla="*/ 633662 h 1048115"/>
                        <a:gd name="connsiteX794" fmla="*/ 241836 w 627274"/>
                        <a:gd name="connsiteY794" fmla="*/ 657777 h 1048115"/>
                        <a:gd name="connsiteX795" fmla="*/ 225078 w 627274"/>
                        <a:gd name="connsiteY795" fmla="*/ 606958 h 1048115"/>
                        <a:gd name="connsiteX796" fmla="*/ 232162 w 627274"/>
                        <a:gd name="connsiteY796" fmla="*/ 631482 h 1048115"/>
                        <a:gd name="connsiteX797" fmla="*/ 228075 w 627274"/>
                        <a:gd name="connsiteY797" fmla="*/ 625487 h 1048115"/>
                        <a:gd name="connsiteX798" fmla="*/ 213360 w 627274"/>
                        <a:gd name="connsiteY798" fmla="*/ 561179 h 1048115"/>
                        <a:gd name="connsiteX799" fmla="*/ 214723 w 627274"/>
                        <a:gd name="connsiteY799" fmla="*/ 558454 h 1048115"/>
                        <a:gd name="connsiteX800" fmla="*/ 211045 w 627274"/>
                        <a:gd name="connsiteY800" fmla="*/ 528889 h 1048115"/>
                        <a:gd name="connsiteX801" fmla="*/ 213905 w 627274"/>
                        <a:gd name="connsiteY801" fmla="*/ 543331 h 1048115"/>
                        <a:gd name="connsiteX802" fmla="*/ 214587 w 627274"/>
                        <a:gd name="connsiteY802" fmla="*/ 524802 h 1048115"/>
                        <a:gd name="connsiteX803" fmla="*/ 216766 w 627274"/>
                        <a:gd name="connsiteY803" fmla="*/ 495917 h 1048115"/>
                        <a:gd name="connsiteX804" fmla="*/ 219765 w 627274"/>
                        <a:gd name="connsiteY804" fmla="*/ 491830 h 1048115"/>
                        <a:gd name="connsiteX805" fmla="*/ 224942 w 627274"/>
                        <a:gd name="connsiteY805" fmla="*/ 468668 h 1048115"/>
                        <a:gd name="connsiteX806" fmla="*/ 217857 w 627274"/>
                        <a:gd name="connsiteY806" fmla="*/ 487062 h 1048115"/>
                        <a:gd name="connsiteX807" fmla="*/ 215131 w 627274"/>
                        <a:gd name="connsiteY807" fmla="*/ 502866 h 1048115"/>
                        <a:gd name="connsiteX808" fmla="*/ 221536 w 627274"/>
                        <a:gd name="connsiteY808" fmla="*/ 471257 h 1048115"/>
                        <a:gd name="connsiteX809" fmla="*/ 216222 w 627274"/>
                        <a:gd name="connsiteY809" fmla="*/ 483247 h 1048115"/>
                        <a:gd name="connsiteX810" fmla="*/ 222080 w 627274"/>
                        <a:gd name="connsiteY810" fmla="*/ 465535 h 1048115"/>
                        <a:gd name="connsiteX811" fmla="*/ 226031 w 627274"/>
                        <a:gd name="connsiteY811" fmla="*/ 457632 h 1048115"/>
                        <a:gd name="connsiteX812" fmla="*/ 210772 w 627274"/>
                        <a:gd name="connsiteY812" fmla="*/ 493465 h 1048115"/>
                        <a:gd name="connsiteX813" fmla="*/ 210772 w 627274"/>
                        <a:gd name="connsiteY813" fmla="*/ 490059 h 1048115"/>
                        <a:gd name="connsiteX814" fmla="*/ 207775 w 627274"/>
                        <a:gd name="connsiteY814" fmla="*/ 514719 h 1048115"/>
                        <a:gd name="connsiteX815" fmla="*/ 209682 w 627274"/>
                        <a:gd name="connsiteY815" fmla="*/ 553004 h 1048115"/>
                        <a:gd name="connsiteX816" fmla="*/ 208182 w 627274"/>
                        <a:gd name="connsiteY816" fmla="*/ 546601 h 1048115"/>
                        <a:gd name="connsiteX817" fmla="*/ 217039 w 627274"/>
                        <a:gd name="connsiteY817" fmla="*/ 596058 h 1048115"/>
                        <a:gd name="connsiteX818" fmla="*/ 118533 w 627274"/>
                        <a:gd name="connsiteY818" fmla="*/ 964875 h 1048115"/>
                        <a:gd name="connsiteX819" fmla="*/ 125209 w 627274"/>
                        <a:gd name="connsiteY819" fmla="*/ 989945 h 1048115"/>
                        <a:gd name="connsiteX820" fmla="*/ 133929 w 627274"/>
                        <a:gd name="connsiteY820" fmla="*/ 1012289 h 1048115"/>
                        <a:gd name="connsiteX821" fmla="*/ 140878 w 627274"/>
                        <a:gd name="connsiteY821" fmla="*/ 1028094 h 1048115"/>
                        <a:gd name="connsiteX822" fmla="*/ 145100 w 627274"/>
                        <a:gd name="connsiteY822" fmla="*/ 1037358 h 1048115"/>
                        <a:gd name="connsiteX823" fmla="*/ 146191 w 627274"/>
                        <a:gd name="connsiteY823" fmla="*/ 1039811 h 1048115"/>
                        <a:gd name="connsiteX824" fmla="*/ 148643 w 627274"/>
                        <a:gd name="connsiteY824" fmla="*/ 1038448 h 1048115"/>
                        <a:gd name="connsiteX825" fmla="*/ 153684 w 627274"/>
                        <a:gd name="connsiteY825" fmla="*/ 1035723 h 1048115"/>
                        <a:gd name="connsiteX826" fmla="*/ 149188 w 627274"/>
                        <a:gd name="connsiteY826" fmla="*/ 1038312 h 1048115"/>
                        <a:gd name="connsiteX827" fmla="*/ 170307 w 627274"/>
                        <a:gd name="connsiteY827" fmla="*/ 1027412 h 1048115"/>
                        <a:gd name="connsiteX828" fmla="*/ 190062 w 627274"/>
                        <a:gd name="connsiteY828" fmla="*/ 1015968 h 1048115"/>
                        <a:gd name="connsiteX829" fmla="*/ 234069 w 627274"/>
                        <a:gd name="connsiteY829" fmla="*/ 992125 h 1048115"/>
                        <a:gd name="connsiteX830" fmla="*/ 203687 w 627274"/>
                        <a:gd name="connsiteY830" fmla="*/ 1012425 h 1048115"/>
                        <a:gd name="connsiteX831" fmla="*/ 220036 w 627274"/>
                        <a:gd name="connsiteY831" fmla="*/ 1002616 h 1048115"/>
                        <a:gd name="connsiteX832" fmla="*/ 244833 w 627274"/>
                        <a:gd name="connsiteY832" fmla="*/ 990217 h 1048115"/>
                        <a:gd name="connsiteX833" fmla="*/ 234888 w 627274"/>
                        <a:gd name="connsiteY833" fmla="*/ 997711 h 1048115"/>
                        <a:gd name="connsiteX834" fmla="*/ 208728 w 627274"/>
                        <a:gd name="connsiteY834" fmla="*/ 1011472 h 1048115"/>
                        <a:gd name="connsiteX835" fmla="*/ 166083 w 627274"/>
                        <a:gd name="connsiteY835" fmla="*/ 1032317 h 1048115"/>
                        <a:gd name="connsiteX836" fmla="*/ 188291 w 627274"/>
                        <a:gd name="connsiteY836" fmla="*/ 1023597 h 1048115"/>
                        <a:gd name="connsiteX837" fmla="*/ 217175 w 627274"/>
                        <a:gd name="connsiteY837" fmla="*/ 1008065 h 1048115"/>
                        <a:gd name="connsiteX838" fmla="*/ 205185 w 627274"/>
                        <a:gd name="connsiteY838" fmla="*/ 1017603 h 1048115"/>
                        <a:gd name="connsiteX839" fmla="*/ 227803 w 627274"/>
                        <a:gd name="connsiteY839" fmla="*/ 1004932 h 1048115"/>
                        <a:gd name="connsiteX840" fmla="*/ 214451 w 627274"/>
                        <a:gd name="connsiteY840" fmla="*/ 1015014 h 1048115"/>
                        <a:gd name="connsiteX841" fmla="*/ 247830 w 627274"/>
                        <a:gd name="connsiteY841" fmla="*/ 995667 h 1048115"/>
                        <a:gd name="connsiteX842" fmla="*/ 248649 w 627274"/>
                        <a:gd name="connsiteY842" fmla="*/ 995667 h 1048115"/>
                        <a:gd name="connsiteX843" fmla="*/ 276578 w 627274"/>
                        <a:gd name="connsiteY843" fmla="*/ 979318 h 1048115"/>
                        <a:gd name="connsiteX844" fmla="*/ 264861 w 627274"/>
                        <a:gd name="connsiteY844" fmla="*/ 984495 h 1048115"/>
                        <a:gd name="connsiteX845" fmla="*/ 245106 w 627274"/>
                        <a:gd name="connsiteY845" fmla="*/ 996757 h 1048115"/>
                        <a:gd name="connsiteX846" fmla="*/ 250964 w 627274"/>
                        <a:gd name="connsiteY846" fmla="*/ 991716 h 1048115"/>
                        <a:gd name="connsiteX847" fmla="*/ 225349 w 627274"/>
                        <a:gd name="connsiteY847" fmla="*/ 1004114 h 1048115"/>
                        <a:gd name="connsiteX848" fmla="*/ 242516 w 627274"/>
                        <a:gd name="connsiteY848" fmla="*/ 995122 h 1048115"/>
                        <a:gd name="connsiteX849" fmla="*/ 253826 w 627274"/>
                        <a:gd name="connsiteY849" fmla="*/ 986266 h 1048115"/>
                        <a:gd name="connsiteX850" fmla="*/ 284618 w 627274"/>
                        <a:gd name="connsiteY850" fmla="*/ 969508 h 1048115"/>
                        <a:gd name="connsiteX851" fmla="*/ 298106 w 627274"/>
                        <a:gd name="connsiteY851" fmla="*/ 960243 h 1048115"/>
                        <a:gd name="connsiteX852" fmla="*/ 333120 w 627274"/>
                        <a:gd name="connsiteY852" fmla="*/ 943212 h 1048115"/>
                        <a:gd name="connsiteX853" fmla="*/ 371406 w 627274"/>
                        <a:gd name="connsiteY853" fmla="*/ 922367 h 1048115"/>
                        <a:gd name="connsiteX854" fmla="*/ 375220 w 627274"/>
                        <a:gd name="connsiteY854" fmla="*/ 920051 h 1048115"/>
                        <a:gd name="connsiteX855" fmla="*/ 377127 w 627274"/>
                        <a:gd name="connsiteY855" fmla="*/ 918961 h 1048115"/>
                        <a:gd name="connsiteX856" fmla="*/ 378082 w 627274"/>
                        <a:gd name="connsiteY856" fmla="*/ 918416 h 1048115"/>
                        <a:gd name="connsiteX857" fmla="*/ 377537 w 627274"/>
                        <a:gd name="connsiteY857" fmla="*/ 917462 h 1048115"/>
                        <a:gd name="connsiteX858" fmla="*/ 372223 w 627274"/>
                        <a:gd name="connsiteY858" fmla="*/ 909832 h 1048115"/>
                        <a:gd name="connsiteX859" fmla="*/ 374812 w 627274"/>
                        <a:gd name="connsiteY859" fmla="*/ 914601 h 1048115"/>
                        <a:gd name="connsiteX860" fmla="*/ 376038 w 627274"/>
                        <a:gd name="connsiteY860" fmla="*/ 916644 h 1048115"/>
                        <a:gd name="connsiteX861" fmla="*/ 376038 w 627274"/>
                        <a:gd name="connsiteY861" fmla="*/ 918416 h 1048115"/>
                        <a:gd name="connsiteX862" fmla="*/ 371406 w 627274"/>
                        <a:gd name="connsiteY862" fmla="*/ 920868 h 1048115"/>
                        <a:gd name="connsiteX863" fmla="*/ 365274 w 627274"/>
                        <a:gd name="connsiteY863" fmla="*/ 923457 h 1048115"/>
                        <a:gd name="connsiteX864" fmla="*/ 370997 w 627274"/>
                        <a:gd name="connsiteY864" fmla="*/ 920323 h 1048115"/>
                        <a:gd name="connsiteX865" fmla="*/ 373858 w 627274"/>
                        <a:gd name="connsiteY865" fmla="*/ 918688 h 1048115"/>
                        <a:gd name="connsiteX866" fmla="*/ 375083 w 627274"/>
                        <a:gd name="connsiteY866" fmla="*/ 916644 h 1048115"/>
                        <a:gd name="connsiteX867" fmla="*/ 367864 w 627274"/>
                        <a:gd name="connsiteY867" fmla="*/ 905472 h 1048115"/>
                        <a:gd name="connsiteX868" fmla="*/ 369498 w 627274"/>
                        <a:gd name="connsiteY868" fmla="*/ 907107 h 1048115"/>
                        <a:gd name="connsiteX869" fmla="*/ 362277 w 627274"/>
                        <a:gd name="connsiteY869" fmla="*/ 895935 h 1048115"/>
                        <a:gd name="connsiteX870" fmla="*/ 356010 w 627274"/>
                        <a:gd name="connsiteY870" fmla="*/ 886670 h 1048115"/>
                        <a:gd name="connsiteX871" fmla="*/ 364594 w 627274"/>
                        <a:gd name="connsiteY871" fmla="*/ 898932 h 1048115"/>
                        <a:gd name="connsiteX872" fmla="*/ 369771 w 627274"/>
                        <a:gd name="connsiteY872" fmla="*/ 905063 h 1048115"/>
                        <a:gd name="connsiteX873" fmla="*/ 357236 w 627274"/>
                        <a:gd name="connsiteY873" fmla="*/ 883673 h 1048115"/>
                        <a:gd name="connsiteX874" fmla="*/ 359553 w 627274"/>
                        <a:gd name="connsiteY874" fmla="*/ 886670 h 1048115"/>
                        <a:gd name="connsiteX875" fmla="*/ 343748 w 627274"/>
                        <a:gd name="connsiteY875" fmla="*/ 864462 h 1048115"/>
                        <a:gd name="connsiteX876" fmla="*/ 351240 w 627274"/>
                        <a:gd name="connsiteY876" fmla="*/ 883128 h 1048115"/>
                        <a:gd name="connsiteX877" fmla="*/ 317315 w 627274"/>
                        <a:gd name="connsiteY877" fmla="*/ 826722 h 1048115"/>
                        <a:gd name="connsiteX878" fmla="*/ 323175 w 627274"/>
                        <a:gd name="connsiteY878" fmla="*/ 833943 h 1048115"/>
                        <a:gd name="connsiteX879" fmla="*/ 312820 w 627274"/>
                        <a:gd name="connsiteY879" fmla="*/ 813370 h 1048115"/>
                        <a:gd name="connsiteX880" fmla="*/ 289795 w 627274"/>
                        <a:gd name="connsiteY880" fmla="*/ 775221 h 1048115"/>
                        <a:gd name="connsiteX881" fmla="*/ 294018 w 627274"/>
                        <a:gd name="connsiteY881" fmla="*/ 781216 h 1048115"/>
                        <a:gd name="connsiteX882" fmla="*/ 280530 w 627274"/>
                        <a:gd name="connsiteY882" fmla="*/ 752605 h 1048115"/>
                        <a:gd name="connsiteX883" fmla="*/ 272355 w 627274"/>
                        <a:gd name="connsiteY883" fmla="*/ 737618 h 1048115"/>
                        <a:gd name="connsiteX884" fmla="*/ 266087 w 627274"/>
                        <a:gd name="connsiteY884" fmla="*/ 729034 h 1048115"/>
                        <a:gd name="connsiteX885" fmla="*/ 265543 w 627274"/>
                        <a:gd name="connsiteY885" fmla="*/ 728353 h 1048115"/>
                        <a:gd name="connsiteX886" fmla="*/ 298106 w 627274"/>
                        <a:gd name="connsiteY886" fmla="*/ 794705 h 1048115"/>
                        <a:gd name="connsiteX887" fmla="*/ 295653 w 627274"/>
                        <a:gd name="connsiteY887" fmla="*/ 791298 h 1048115"/>
                        <a:gd name="connsiteX888" fmla="*/ 330123 w 627274"/>
                        <a:gd name="connsiteY888" fmla="*/ 853290 h 1048115"/>
                        <a:gd name="connsiteX889" fmla="*/ 331213 w 627274"/>
                        <a:gd name="connsiteY889" fmla="*/ 858331 h 1048115"/>
                        <a:gd name="connsiteX890" fmla="*/ 342249 w 627274"/>
                        <a:gd name="connsiteY890" fmla="*/ 874817 h 1048115"/>
                        <a:gd name="connsiteX891" fmla="*/ 339660 w 627274"/>
                        <a:gd name="connsiteY891" fmla="*/ 871547 h 1048115"/>
                        <a:gd name="connsiteX892" fmla="*/ 357236 w 627274"/>
                        <a:gd name="connsiteY892" fmla="*/ 900022 h 1048115"/>
                        <a:gd name="connsiteX893" fmla="*/ 356691 w 627274"/>
                        <a:gd name="connsiteY893" fmla="*/ 899478 h 1048115"/>
                        <a:gd name="connsiteX894" fmla="*/ 368271 w 627274"/>
                        <a:gd name="connsiteY894" fmla="*/ 914873 h 1048115"/>
                        <a:gd name="connsiteX895" fmla="*/ 368680 w 627274"/>
                        <a:gd name="connsiteY895" fmla="*/ 915282 h 1048115"/>
                        <a:gd name="connsiteX896" fmla="*/ 368271 w 627274"/>
                        <a:gd name="connsiteY896" fmla="*/ 915554 h 1048115"/>
                        <a:gd name="connsiteX897" fmla="*/ 367454 w 627274"/>
                        <a:gd name="connsiteY897" fmla="*/ 916100 h 1048115"/>
                        <a:gd name="connsiteX898" fmla="*/ 365820 w 627274"/>
                        <a:gd name="connsiteY898" fmla="*/ 917189 h 1048115"/>
                        <a:gd name="connsiteX899" fmla="*/ 362686 w 627274"/>
                        <a:gd name="connsiteY899" fmla="*/ 919233 h 1048115"/>
                        <a:gd name="connsiteX900" fmla="*/ 356691 w 627274"/>
                        <a:gd name="connsiteY900" fmla="*/ 923184 h 1048115"/>
                        <a:gd name="connsiteX901" fmla="*/ 353694 w 627274"/>
                        <a:gd name="connsiteY901" fmla="*/ 926182 h 1048115"/>
                        <a:gd name="connsiteX902" fmla="*/ 342386 w 627274"/>
                        <a:gd name="connsiteY902" fmla="*/ 932585 h 1048115"/>
                        <a:gd name="connsiteX903" fmla="*/ 342386 w 627274"/>
                        <a:gd name="connsiteY903" fmla="*/ 932585 h 1048115"/>
                        <a:gd name="connsiteX904" fmla="*/ 342386 w 627274"/>
                        <a:gd name="connsiteY904" fmla="*/ 932585 h 1048115"/>
                        <a:gd name="connsiteX905" fmla="*/ 320721 w 627274"/>
                        <a:gd name="connsiteY905" fmla="*/ 942667 h 1048115"/>
                        <a:gd name="connsiteX906" fmla="*/ 348243 w 627274"/>
                        <a:gd name="connsiteY906" fmla="*/ 927680 h 1048115"/>
                        <a:gd name="connsiteX907" fmla="*/ 333393 w 627274"/>
                        <a:gd name="connsiteY907" fmla="*/ 932585 h 1048115"/>
                        <a:gd name="connsiteX908" fmla="*/ 333939 w 627274"/>
                        <a:gd name="connsiteY908" fmla="*/ 931223 h 1048115"/>
                        <a:gd name="connsiteX909" fmla="*/ 323175 w 627274"/>
                        <a:gd name="connsiteY909" fmla="*/ 938716 h 1048115"/>
                        <a:gd name="connsiteX910" fmla="*/ 214723 w 627274"/>
                        <a:gd name="connsiteY910" fmla="*/ 996757 h 1048115"/>
                        <a:gd name="connsiteX911" fmla="*/ 222625 w 627274"/>
                        <a:gd name="connsiteY911" fmla="*/ 990490 h 1048115"/>
                        <a:gd name="connsiteX912" fmla="*/ 181751 w 627274"/>
                        <a:gd name="connsiteY912" fmla="*/ 1014060 h 1048115"/>
                        <a:gd name="connsiteX913" fmla="*/ 198646 w 627274"/>
                        <a:gd name="connsiteY913" fmla="*/ 1003706 h 1048115"/>
                        <a:gd name="connsiteX914" fmla="*/ 151913 w 627274"/>
                        <a:gd name="connsiteY914" fmla="*/ 1030001 h 1048115"/>
                        <a:gd name="connsiteX915" fmla="*/ 149461 w 627274"/>
                        <a:gd name="connsiteY915" fmla="*/ 1031500 h 1048115"/>
                        <a:gd name="connsiteX916" fmla="*/ 148372 w 627274"/>
                        <a:gd name="connsiteY916" fmla="*/ 1032045 h 1048115"/>
                        <a:gd name="connsiteX917" fmla="*/ 147826 w 627274"/>
                        <a:gd name="connsiteY917" fmla="*/ 1030818 h 1048115"/>
                        <a:gd name="connsiteX918" fmla="*/ 145373 w 627274"/>
                        <a:gd name="connsiteY918" fmla="*/ 1026050 h 1048115"/>
                        <a:gd name="connsiteX919" fmla="*/ 140332 w 627274"/>
                        <a:gd name="connsiteY919" fmla="*/ 1015831 h 1048115"/>
                        <a:gd name="connsiteX920" fmla="*/ 128479 w 627274"/>
                        <a:gd name="connsiteY920" fmla="*/ 989672 h 1048115"/>
                        <a:gd name="connsiteX921" fmla="*/ 128888 w 627274"/>
                        <a:gd name="connsiteY921" fmla="*/ 987492 h 1048115"/>
                        <a:gd name="connsiteX922" fmla="*/ 118397 w 627274"/>
                        <a:gd name="connsiteY922" fmla="*/ 964330 h 1048115"/>
                        <a:gd name="connsiteX923" fmla="*/ 86788 w 627274"/>
                        <a:gd name="connsiteY923" fmla="*/ 889940 h 1048115"/>
                        <a:gd name="connsiteX924" fmla="*/ 78069 w 627274"/>
                        <a:gd name="connsiteY924" fmla="*/ 867460 h 1048115"/>
                        <a:gd name="connsiteX925" fmla="*/ 78885 w 627274"/>
                        <a:gd name="connsiteY925" fmla="*/ 869640 h 1048115"/>
                        <a:gd name="connsiteX926" fmla="*/ 70031 w 627274"/>
                        <a:gd name="connsiteY926" fmla="*/ 847568 h 1048115"/>
                        <a:gd name="connsiteX927" fmla="*/ 68803 w 627274"/>
                        <a:gd name="connsiteY927" fmla="*/ 851928 h 1048115"/>
                        <a:gd name="connsiteX928" fmla="*/ 71120 w 627274"/>
                        <a:gd name="connsiteY928" fmla="*/ 854108 h 1048115"/>
                        <a:gd name="connsiteX929" fmla="*/ 59267 w 627274"/>
                        <a:gd name="connsiteY929" fmla="*/ 820046 h 1048115"/>
                        <a:gd name="connsiteX930" fmla="*/ 66624 w 627274"/>
                        <a:gd name="connsiteY930" fmla="*/ 845933 h 1048115"/>
                        <a:gd name="connsiteX931" fmla="*/ 55179 w 627274"/>
                        <a:gd name="connsiteY931" fmla="*/ 815278 h 1048115"/>
                        <a:gd name="connsiteX932" fmla="*/ 52318 w 627274"/>
                        <a:gd name="connsiteY932" fmla="*/ 796203 h 1048115"/>
                        <a:gd name="connsiteX933" fmla="*/ 41554 w 627274"/>
                        <a:gd name="connsiteY933" fmla="*/ 759417 h 1048115"/>
                        <a:gd name="connsiteX934" fmla="*/ 42916 w 627274"/>
                        <a:gd name="connsiteY934" fmla="*/ 772769 h 1048115"/>
                        <a:gd name="connsiteX935" fmla="*/ 35287 w 627274"/>
                        <a:gd name="connsiteY935" fmla="*/ 743204 h 1048115"/>
                        <a:gd name="connsiteX936" fmla="*/ 39239 w 627274"/>
                        <a:gd name="connsiteY936" fmla="*/ 755466 h 1048115"/>
                        <a:gd name="connsiteX937" fmla="*/ 35287 w 627274"/>
                        <a:gd name="connsiteY937" fmla="*/ 733394 h 1048115"/>
                        <a:gd name="connsiteX938" fmla="*/ 32290 w 627274"/>
                        <a:gd name="connsiteY938" fmla="*/ 721541 h 1048115"/>
                        <a:gd name="connsiteX939" fmla="*/ 32563 w 627274"/>
                        <a:gd name="connsiteY939" fmla="*/ 724538 h 1048115"/>
                        <a:gd name="connsiteX940" fmla="*/ 28748 w 627274"/>
                        <a:gd name="connsiteY940" fmla="*/ 711458 h 1048115"/>
                        <a:gd name="connsiteX941" fmla="*/ 29292 w 627274"/>
                        <a:gd name="connsiteY941" fmla="*/ 719769 h 1048115"/>
                        <a:gd name="connsiteX942" fmla="*/ 25751 w 627274"/>
                        <a:gd name="connsiteY942" fmla="*/ 702194 h 1048115"/>
                        <a:gd name="connsiteX943" fmla="*/ 27113 w 627274"/>
                        <a:gd name="connsiteY943" fmla="*/ 715682 h 1048115"/>
                        <a:gd name="connsiteX944" fmla="*/ 22752 w 627274"/>
                        <a:gd name="connsiteY944" fmla="*/ 696471 h 1048115"/>
                        <a:gd name="connsiteX945" fmla="*/ 37604 w 627274"/>
                        <a:gd name="connsiteY945" fmla="*/ 760507 h 1048115"/>
                        <a:gd name="connsiteX946" fmla="*/ 35969 w 627274"/>
                        <a:gd name="connsiteY946" fmla="*/ 750016 h 1048115"/>
                        <a:gd name="connsiteX947" fmla="*/ 47686 w 627274"/>
                        <a:gd name="connsiteY947" fmla="*/ 799609 h 1048115"/>
                        <a:gd name="connsiteX948" fmla="*/ 64990 w 627274"/>
                        <a:gd name="connsiteY948" fmla="*/ 846614 h 1048115"/>
                        <a:gd name="connsiteX949" fmla="*/ 74662 w 627274"/>
                        <a:gd name="connsiteY949" fmla="*/ 876725 h 1048115"/>
                        <a:gd name="connsiteX950" fmla="*/ 91148 w 627274"/>
                        <a:gd name="connsiteY950" fmla="*/ 911740 h 1048115"/>
                        <a:gd name="connsiteX951" fmla="*/ 79976 w 627274"/>
                        <a:gd name="connsiteY951" fmla="*/ 881766 h 1048115"/>
                        <a:gd name="connsiteX952" fmla="*/ 87332 w 627274"/>
                        <a:gd name="connsiteY952" fmla="*/ 900022 h 1048115"/>
                        <a:gd name="connsiteX953" fmla="*/ 83655 w 627274"/>
                        <a:gd name="connsiteY953" fmla="*/ 887624 h 1048115"/>
                        <a:gd name="connsiteX954" fmla="*/ 86652 w 627274"/>
                        <a:gd name="connsiteY954" fmla="*/ 889668 h 1048115"/>
                        <a:gd name="connsiteX955" fmla="*/ 42236 w 627274"/>
                        <a:gd name="connsiteY955" fmla="*/ 465126 h 1048115"/>
                        <a:gd name="connsiteX956" fmla="*/ 42509 w 627274"/>
                        <a:gd name="connsiteY956" fmla="*/ 464445 h 1048115"/>
                        <a:gd name="connsiteX957" fmla="*/ 42236 w 627274"/>
                        <a:gd name="connsiteY957" fmla="*/ 465262 h 1048115"/>
                        <a:gd name="connsiteX958" fmla="*/ 42236 w 627274"/>
                        <a:gd name="connsiteY958" fmla="*/ 465262 h 1048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Lst>
                      <a:rect l="l" t="t" r="r" b="b"/>
                      <a:pathLst>
                        <a:path w="627274" h="1048115">
                          <a:moveTo>
                            <a:pt x="163902" y="291140"/>
                          </a:moveTo>
                          <a:lnTo>
                            <a:pt x="164993" y="290459"/>
                          </a:lnTo>
                          <a:lnTo>
                            <a:pt x="164039" y="286644"/>
                          </a:lnTo>
                          <a:lnTo>
                            <a:pt x="164993" y="289369"/>
                          </a:lnTo>
                          <a:lnTo>
                            <a:pt x="162540" y="276289"/>
                          </a:lnTo>
                          <a:cubicBezTo>
                            <a:pt x="162131" y="274518"/>
                            <a:pt x="161724" y="272611"/>
                            <a:pt x="161178" y="270294"/>
                          </a:cubicBezTo>
                          <a:cubicBezTo>
                            <a:pt x="161451" y="271248"/>
                            <a:pt x="161587" y="271930"/>
                            <a:pt x="161860" y="272338"/>
                          </a:cubicBezTo>
                          <a:cubicBezTo>
                            <a:pt x="161587" y="270703"/>
                            <a:pt x="161315" y="269204"/>
                            <a:pt x="161178" y="267706"/>
                          </a:cubicBezTo>
                          <a:cubicBezTo>
                            <a:pt x="157772" y="256397"/>
                            <a:pt x="152731" y="227377"/>
                            <a:pt x="151505" y="218794"/>
                          </a:cubicBezTo>
                          <a:cubicBezTo>
                            <a:pt x="150143" y="207485"/>
                            <a:pt x="149325" y="193724"/>
                            <a:pt x="149461" y="185005"/>
                          </a:cubicBezTo>
                          <a:cubicBezTo>
                            <a:pt x="149461" y="193043"/>
                            <a:pt x="150143" y="203670"/>
                            <a:pt x="150687" y="200537"/>
                          </a:cubicBezTo>
                          <a:cubicBezTo>
                            <a:pt x="150687" y="192362"/>
                            <a:pt x="151232" y="186367"/>
                            <a:pt x="151778" y="178737"/>
                          </a:cubicBezTo>
                          <a:cubicBezTo>
                            <a:pt x="152185" y="171108"/>
                            <a:pt x="152731" y="162524"/>
                            <a:pt x="153549" y="148218"/>
                          </a:cubicBezTo>
                          <a:cubicBezTo>
                            <a:pt x="152867" y="153668"/>
                            <a:pt x="152322" y="159118"/>
                            <a:pt x="151913" y="164704"/>
                          </a:cubicBezTo>
                          <a:cubicBezTo>
                            <a:pt x="151913" y="152306"/>
                            <a:pt x="152731" y="139771"/>
                            <a:pt x="154775" y="127373"/>
                          </a:cubicBezTo>
                          <a:cubicBezTo>
                            <a:pt x="156955" y="121105"/>
                            <a:pt x="155864" y="125738"/>
                            <a:pt x="154775" y="132550"/>
                          </a:cubicBezTo>
                          <a:cubicBezTo>
                            <a:pt x="153549" y="139499"/>
                            <a:pt x="152595" y="148627"/>
                            <a:pt x="152731" y="151216"/>
                          </a:cubicBezTo>
                          <a:cubicBezTo>
                            <a:pt x="154775" y="121923"/>
                            <a:pt x="167037" y="99987"/>
                            <a:pt x="171806" y="87453"/>
                          </a:cubicBezTo>
                          <a:cubicBezTo>
                            <a:pt x="173986" y="86499"/>
                            <a:pt x="176574" y="84183"/>
                            <a:pt x="187882" y="69332"/>
                          </a:cubicBezTo>
                          <a:cubicBezTo>
                            <a:pt x="178345" y="79142"/>
                            <a:pt x="194150" y="59795"/>
                            <a:pt x="185974" y="67697"/>
                          </a:cubicBezTo>
                          <a:cubicBezTo>
                            <a:pt x="189380" y="61975"/>
                            <a:pt x="200281" y="52029"/>
                            <a:pt x="200417" y="50666"/>
                          </a:cubicBezTo>
                          <a:lnTo>
                            <a:pt x="199599" y="52301"/>
                          </a:lnTo>
                          <a:cubicBezTo>
                            <a:pt x="211725" y="41401"/>
                            <a:pt x="220172" y="34998"/>
                            <a:pt x="226713" y="29548"/>
                          </a:cubicBezTo>
                          <a:cubicBezTo>
                            <a:pt x="233389" y="24371"/>
                            <a:pt x="238294" y="20284"/>
                            <a:pt x="244288" y="16605"/>
                          </a:cubicBezTo>
                          <a:cubicBezTo>
                            <a:pt x="262000" y="7613"/>
                            <a:pt x="276170" y="3934"/>
                            <a:pt x="289522" y="1890"/>
                          </a:cubicBezTo>
                          <a:cubicBezTo>
                            <a:pt x="302874" y="-153"/>
                            <a:pt x="315544" y="-426"/>
                            <a:pt x="331485" y="528"/>
                          </a:cubicBezTo>
                          <a:cubicBezTo>
                            <a:pt x="332711" y="1482"/>
                            <a:pt x="341158" y="4343"/>
                            <a:pt x="353557" y="6659"/>
                          </a:cubicBezTo>
                          <a:cubicBezTo>
                            <a:pt x="356554" y="6659"/>
                            <a:pt x="365138" y="8158"/>
                            <a:pt x="373177" y="10337"/>
                          </a:cubicBezTo>
                          <a:cubicBezTo>
                            <a:pt x="381215" y="12381"/>
                            <a:pt x="388708" y="15242"/>
                            <a:pt x="390343" y="15242"/>
                          </a:cubicBezTo>
                          <a:cubicBezTo>
                            <a:pt x="379853" y="10201"/>
                            <a:pt x="375220" y="9247"/>
                            <a:pt x="371677" y="8566"/>
                          </a:cubicBezTo>
                          <a:cubicBezTo>
                            <a:pt x="368136" y="8021"/>
                            <a:pt x="365683" y="7613"/>
                            <a:pt x="359007" y="6250"/>
                          </a:cubicBezTo>
                          <a:cubicBezTo>
                            <a:pt x="348107" y="2435"/>
                            <a:pt x="358462" y="4206"/>
                            <a:pt x="343066" y="800"/>
                          </a:cubicBezTo>
                          <a:cubicBezTo>
                            <a:pt x="349334" y="1890"/>
                            <a:pt x="363503" y="4343"/>
                            <a:pt x="377264" y="9111"/>
                          </a:cubicBezTo>
                          <a:cubicBezTo>
                            <a:pt x="391025" y="13744"/>
                            <a:pt x="404104" y="20965"/>
                            <a:pt x="409554" y="25325"/>
                          </a:cubicBezTo>
                          <a:lnTo>
                            <a:pt x="405195" y="22872"/>
                          </a:lnTo>
                          <a:cubicBezTo>
                            <a:pt x="414595" y="28867"/>
                            <a:pt x="419229" y="33908"/>
                            <a:pt x="425086" y="39630"/>
                          </a:cubicBezTo>
                          <a:cubicBezTo>
                            <a:pt x="431217" y="45761"/>
                            <a:pt x="438029" y="52438"/>
                            <a:pt x="451110" y="65381"/>
                          </a:cubicBezTo>
                          <a:cubicBezTo>
                            <a:pt x="455060" y="69604"/>
                            <a:pt x="458875" y="73964"/>
                            <a:pt x="462417" y="78597"/>
                          </a:cubicBezTo>
                          <a:cubicBezTo>
                            <a:pt x="461737" y="78052"/>
                            <a:pt x="461601" y="78052"/>
                            <a:pt x="461192" y="77779"/>
                          </a:cubicBezTo>
                          <a:cubicBezTo>
                            <a:pt x="469230" y="89496"/>
                            <a:pt x="471274" y="94401"/>
                            <a:pt x="473590" y="99442"/>
                          </a:cubicBezTo>
                          <a:cubicBezTo>
                            <a:pt x="475906" y="104483"/>
                            <a:pt x="478631" y="109661"/>
                            <a:pt x="484489" y="124239"/>
                          </a:cubicBezTo>
                          <a:cubicBezTo>
                            <a:pt x="483536" y="121923"/>
                            <a:pt x="483945" y="123422"/>
                            <a:pt x="482991" y="121242"/>
                          </a:cubicBezTo>
                          <a:cubicBezTo>
                            <a:pt x="488441" y="138272"/>
                            <a:pt x="492664" y="155848"/>
                            <a:pt x="493345" y="169609"/>
                          </a:cubicBezTo>
                          <a:cubicBezTo>
                            <a:pt x="491983" y="177920"/>
                            <a:pt x="492256" y="167701"/>
                            <a:pt x="490892" y="162660"/>
                          </a:cubicBezTo>
                          <a:cubicBezTo>
                            <a:pt x="491438" y="170426"/>
                            <a:pt x="490892" y="178465"/>
                            <a:pt x="491165" y="186231"/>
                          </a:cubicBezTo>
                          <a:cubicBezTo>
                            <a:pt x="490892" y="194133"/>
                            <a:pt x="490212" y="201763"/>
                            <a:pt x="489530" y="209256"/>
                          </a:cubicBezTo>
                          <a:cubicBezTo>
                            <a:pt x="487486" y="223971"/>
                            <a:pt x="484489" y="237050"/>
                            <a:pt x="481629" y="246588"/>
                          </a:cubicBezTo>
                          <a:cubicBezTo>
                            <a:pt x="478495" y="252719"/>
                            <a:pt x="476178" y="259122"/>
                            <a:pt x="472499" y="264845"/>
                          </a:cubicBezTo>
                          <a:cubicBezTo>
                            <a:pt x="477677" y="253945"/>
                            <a:pt x="481629" y="239639"/>
                            <a:pt x="479721" y="242909"/>
                          </a:cubicBezTo>
                          <a:cubicBezTo>
                            <a:pt x="477813" y="248087"/>
                            <a:pt x="476997" y="250130"/>
                            <a:pt x="476042" y="252855"/>
                          </a:cubicBezTo>
                          <a:cubicBezTo>
                            <a:pt x="475089" y="255444"/>
                            <a:pt x="473998" y="258714"/>
                            <a:pt x="470048" y="265526"/>
                          </a:cubicBezTo>
                          <a:cubicBezTo>
                            <a:pt x="470321" y="264163"/>
                            <a:pt x="471137" y="261983"/>
                            <a:pt x="472090" y="259259"/>
                          </a:cubicBezTo>
                          <a:cubicBezTo>
                            <a:pt x="472909" y="256397"/>
                            <a:pt x="473862" y="253128"/>
                            <a:pt x="474816" y="249585"/>
                          </a:cubicBezTo>
                          <a:cubicBezTo>
                            <a:pt x="473181" y="253264"/>
                            <a:pt x="471819" y="255989"/>
                            <a:pt x="470865" y="258305"/>
                          </a:cubicBezTo>
                          <a:cubicBezTo>
                            <a:pt x="469639" y="260485"/>
                            <a:pt x="468957" y="261983"/>
                            <a:pt x="468413" y="263073"/>
                          </a:cubicBezTo>
                          <a:cubicBezTo>
                            <a:pt x="467322" y="265390"/>
                            <a:pt x="467322" y="266071"/>
                            <a:pt x="467458" y="266480"/>
                          </a:cubicBezTo>
                          <a:cubicBezTo>
                            <a:pt x="467458" y="267161"/>
                            <a:pt x="468549" y="267161"/>
                            <a:pt x="461737" y="276017"/>
                          </a:cubicBezTo>
                          <a:cubicBezTo>
                            <a:pt x="456151" y="284464"/>
                            <a:pt x="453834" y="289914"/>
                            <a:pt x="453834" y="291276"/>
                          </a:cubicBezTo>
                          <a:cubicBezTo>
                            <a:pt x="449611" y="295773"/>
                            <a:pt x="445796" y="300541"/>
                            <a:pt x="441300" y="304765"/>
                          </a:cubicBezTo>
                          <a:cubicBezTo>
                            <a:pt x="441028" y="305855"/>
                            <a:pt x="437212" y="310759"/>
                            <a:pt x="431898" y="316482"/>
                          </a:cubicBezTo>
                          <a:cubicBezTo>
                            <a:pt x="426448" y="322068"/>
                            <a:pt x="419772" y="328608"/>
                            <a:pt x="413915" y="333376"/>
                          </a:cubicBezTo>
                          <a:cubicBezTo>
                            <a:pt x="412824" y="335011"/>
                            <a:pt x="423997" y="326564"/>
                            <a:pt x="427539" y="322204"/>
                          </a:cubicBezTo>
                          <a:cubicBezTo>
                            <a:pt x="427539" y="322885"/>
                            <a:pt x="424677" y="326155"/>
                            <a:pt x="420727" y="329970"/>
                          </a:cubicBezTo>
                          <a:cubicBezTo>
                            <a:pt x="416775" y="333649"/>
                            <a:pt x="411871" y="338009"/>
                            <a:pt x="407919" y="341279"/>
                          </a:cubicBezTo>
                          <a:cubicBezTo>
                            <a:pt x="405604" y="341415"/>
                            <a:pt x="392523" y="351769"/>
                            <a:pt x="380397" y="360080"/>
                          </a:cubicBezTo>
                          <a:cubicBezTo>
                            <a:pt x="368136" y="368255"/>
                            <a:pt x="357236" y="374931"/>
                            <a:pt x="361595" y="370435"/>
                          </a:cubicBezTo>
                          <a:cubicBezTo>
                            <a:pt x="351922" y="376566"/>
                            <a:pt x="341158" y="383106"/>
                            <a:pt x="330123" y="389509"/>
                          </a:cubicBezTo>
                          <a:cubicBezTo>
                            <a:pt x="319632" y="395641"/>
                            <a:pt x="308732" y="401908"/>
                            <a:pt x="298377" y="408039"/>
                          </a:cubicBezTo>
                          <a:cubicBezTo>
                            <a:pt x="294427" y="408993"/>
                            <a:pt x="297697" y="412126"/>
                            <a:pt x="298377" y="414443"/>
                          </a:cubicBezTo>
                          <a:cubicBezTo>
                            <a:pt x="299604" y="416895"/>
                            <a:pt x="300830" y="419347"/>
                            <a:pt x="301919" y="421664"/>
                          </a:cubicBezTo>
                          <a:cubicBezTo>
                            <a:pt x="304509" y="426841"/>
                            <a:pt x="307097" y="431746"/>
                            <a:pt x="309550" y="436514"/>
                          </a:cubicBezTo>
                          <a:cubicBezTo>
                            <a:pt x="314591" y="446188"/>
                            <a:pt x="319223" y="454635"/>
                            <a:pt x="322902" y="461039"/>
                          </a:cubicBezTo>
                          <a:cubicBezTo>
                            <a:pt x="326854" y="470167"/>
                            <a:pt x="336526" y="487743"/>
                            <a:pt x="329714" y="477797"/>
                          </a:cubicBezTo>
                          <a:cubicBezTo>
                            <a:pt x="347427" y="509815"/>
                            <a:pt x="359280" y="524802"/>
                            <a:pt x="377673" y="556002"/>
                          </a:cubicBezTo>
                          <a:cubicBezTo>
                            <a:pt x="378899" y="558727"/>
                            <a:pt x="369089" y="542105"/>
                            <a:pt x="368953" y="543603"/>
                          </a:cubicBezTo>
                          <a:cubicBezTo>
                            <a:pt x="382168" y="563359"/>
                            <a:pt x="390616" y="580935"/>
                            <a:pt x="411871" y="611045"/>
                          </a:cubicBezTo>
                          <a:cubicBezTo>
                            <a:pt x="408328" y="606004"/>
                            <a:pt x="406966" y="604778"/>
                            <a:pt x="406148" y="604233"/>
                          </a:cubicBezTo>
                          <a:cubicBezTo>
                            <a:pt x="406148" y="603415"/>
                            <a:pt x="415277" y="616222"/>
                            <a:pt x="420998" y="623852"/>
                          </a:cubicBezTo>
                          <a:cubicBezTo>
                            <a:pt x="423860" y="628348"/>
                            <a:pt x="416639" y="618130"/>
                            <a:pt x="418138" y="620855"/>
                          </a:cubicBezTo>
                          <a:cubicBezTo>
                            <a:pt x="457649" y="680122"/>
                            <a:pt x="493482" y="720996"/>
                            <a:pt x="538171" y="775766"/>
                          </a:cubicBezTo>
                          <a:cubicBezTo>
                            <a:pt x="525363" y="760098"/>
                            <a:pt x="519369" y="755193"/>
                            <a:pt x="518687" y="755466"/>
                          </a:cubicBezTo>
                          <a:lnTo>
                            <a:pt x="531086" y="770862"/>
                          </a:lnTo>
                          <a:cubicBezTo>
                            <a:pt x="536536" y="776175"/>
                            <a:pt x="545936" y="787756"/>
                            <a:pt x="554520" y="796885"/>
                          </a:cubicBezTo>
                          <a:cubicBezTo>
                            <a:pt x="555202" y="798247"/>
                            <a:pt x="558880" y="803152"/>
                            <a:pt x="554520" y="798656"/>
                          </a:cubicBezTo>
                          <a:cubicBezTo>
                            <a:pt x="578363" y="829720"/>
                            <a:pt x="596348" y="843344"/>
                            <a:pt x="627274" y="879858"/>
                          </a:cubicBezTo>
                          <a:lnTo>
                            <a:pt x="586537" y="838303"/>
                          </a:lnTo>
                          <a:lnTo>
                            <a:pt x="594984" y="850020"/>
                          </a:lnTo>
                          <a:lnTo>
                            <a:pt x="577137" y="831627"/>
                          </a:lnTo>
                          <a:cubicBezTo>
                            <a:pt x="586401" y="843889"/>
                            <a:pt x="596619" y="852473"/>
                            <a:pt x="596892" y="854653"/>
                          </a:cubicBezTo>
                          <a:cubicBezTo>
                            <a:pt x="594440" y="852473"/>
                            <a:pt x="589536" y="846478"/>
                            <a:pt x="588854" y="846750"/>
                          </a:cubicBezTo>
                          <a:cubicBezTo>
                            <a:pt x="598118" y="858195"/>
                            <a:pt x="599618" y="858331"/>
                            <a:pt x="606974" y="866506"/>
                          </a:cubicBezTo>
                          <a:cubicBezTo>
                            <a:pt x="585857" y="846478"/>
                            <a:pt x="548933" y="803016"/>
                            <a:pt x="529042" y="779581"/>
                          </a:cubicBezTo>
                          <a:cubicBezTo>
                            <a:pt x="525772" y="776039"/>
                            <a:pt x="532175" y="782306"/>
                            <a:pt x="532857" y="782851"/>
                          </a:cubicBezTo>
                          <a:cubicBezTo>
                            <a:pt x="524819" y="773314"/>
                            <a:pt x="520731" y="766910"/>
                            <a:pt x="510513" y="754921"/>
                          </a:cubicBezTo>
                          <a:cubicBezTo>
                            <a:pt x="503564" y="747972"/>
                            <a:pt x="514464" y="761324"/>
                            <a:pt x="519369" y="767319"/>
                          </a:cubicBezTo>
                          <a:cubicBezTo>
                            <a:pt x="518007" y="767047"/>
                            <a:pt x="515554" y="764049"/>
                            <a:pt x="509967" y="757373"/>
                          </a:cubicBezTo>
                          <a:cubicBezTo>
                            <a:pt x="509694" y="755193"/>
                            <a:pt x="480810" y="719906"/>
                            <a:pt x="475362" y="709960"/>
                          </a:cubicBezTo>
                          <a:cubicBezTo>
                            <a:pt x="447158" y="673309"/>
                            <a:pt x="477133" y="717862"/>
                            <a:pt x="450428" y="681484"/>
                          </a:cubicBezTo>
                          <a:lnTo>
                            <a:pt x="443615" y="669767"/>
                          </a:lnTo>
                          <a:cubicBezTo>
                            <a:pt x="427267" y="649330"/>
                            <a:pt x="406966" y="622081"/>
                            <a:pt x="390888" y="597012"/>
                          </a:cubicBezTo>
                          <a:lnTo>
                            <a:pt x="394431" y="602189"/>
                          </a:lnTo>
                          <a:cubicBezTo>
                            <a:pt x="397292" y="605323"/>
                            <a:pt x="393749" y="599328"/>
                            <a:pt x="392387" y="596603"/>
                          </a:cubicBezTo>
                          <a:cubicBezTo>
                            <a:pt x="380397" y="577665"/>
                            <a:pt x="368544" y="561315"/>
                            <a:pt x="362550" y="549053"/>
                          </a:cubicBezTo>
                          <a:cubicBezTo>
                            <a:pt x="347834" y="528071"/>
                            <a:pt x="325491" y="491694"/>
                            <a:pt x="311185" y="466080"/>
                          </a:cubicBezTo>
                          <a:cubicBezTo>
                            <a:pt x="309005" y="458314"/>
                            <a:pt x="330669" y="499051"/>
                            <a:pt x="338025" y="508861"/>
                          </a:cubicBezTo>
                          <a:lnTo>
                            <a:pt x="324946" y="485699"/>
                          </a:lnTo>
                          <a:cubicBezTo>
                            <a:pt x="332984" y="500141"/>
                            <a:pt x="336799" y="505318"/>
                            <a:pt x="342657" y="513357"/>
                          </a:cubicBezTo>
                          <a:cubicBezTo>
                            <a:pt x="331349" y="492920"/>
                            <a:pt x="326172" y="487062"/>
                            <a:pt x="315273" y="467851"/>
                          </a:cubicBezTo>
                          <a:cubicBezTo>
                            <a:pt x="316499" y="469077"/>
                            <a:pt x="315408" y="466352"/>
                            <a:pt x="310776" y="457360"/>
                          </a:cubicBezTo>
                          <a:lnTo>
                            <a:pt x="308324" y="455316"/>
                          </a:lnTo>
                          <a:cubicBezTo>
                            <a:pt x="308324" y="455316"/>
                            <a:pt x="307915" y="454090"/>
                            <a:pt x="306553" y="451229"/>
                          </a:cubicBezTo>
                          <a:lnTo>
                            <a:pt x="297288" y="433789"/>
                          </a:lnTo>
                          <a:lnTo>
                            <a:pt x="286524" y="412126"/>
                          </a:lnTo>
                          <a:cubicBezTo>
                            <a:pt x="288568" y="417031"/>
                            <a:pt x="289386" y="419756"/>
                            <a:pt x="290339" y="422754"/>
                          </a:cubicBezTo>
                          <a:cubicBezTo>
                            <a:pt x="291294" y="425615"/>
                            <a:pt x="293065" y="429975"/>
                            <a:pt x="295107" y="434062"/>
                          </a:cubicBezTo>
                          <a:cubicBezTo>
                            <a:pt x="294154" y="430520"/>
                            <a:pt x="298106" y="438149"/>
                            <a:pt x="302738" y="447278"/>
                          </a:cubicBezTo>
                          <a:cubicBezTo>
                            <a:pt x="297969" y="439648"/>
                            <a:pt x="306689" y="456406"/>
                            <a:pt x="306007" y="456542"/>
                          </a:cubicBezTo>
                          <a:cubicBezTo>
                            <a:pt x="301239" y="447005"/>
                            <a:pt x="295925" y="436514"/>
                            <a:pt x="291021" y="426841"/>
                          </a:cubicBezTo>
                          <a:cubicBezTo>
                            <a:pt x="287751" y="420165"/>
                            <a:pt x="284618" y="413625"/>
                            <a:pt x="281892" y="407766"/>
                          </a:cubicBezTo>
                          <a:lnTo>
                            <a:pt x="280802" y="405587"/>
                          </a:lnTo>
                          <a:lnTo>
                            <a:pt x="280257" y="404497"/>
                          </a:lnTo>
                          <a:cubicBezTo>
                            <a:pt x="280257" y="404497"/>
                            <a:pt x="280939" y="404088"/>
                            <a:pt x="281212" y="403952"/>
                          </a:cubicBezTo>
                          <a:cubicBezTo>
                            <a:pt x="282574" y="403134"/>
                            <a:pt x="283799" y="402453"/>
                            <a:pt x="285025" y="401772"/>
                          </a:cubicBezTo>
                          <a:cubicBezTo>
                            <a:pt x="287478" y="400273"/>
                            <a:pt x="289795" y="399047"/>
                            <a:pt x="291837" y="397821"/>
                          </a:cubicBezTo>
                          <a:lnTo>
                            <a:pt x="298106" y="395641"/>
                          </a:lnTo>
                          <a:cubicBezTo>
                            <a:pt x="307233" y="390463"/>
                            <a:pt x="316635" y="385150"/>
                            <a:pt x="325219" y="380245"/>
                          </a:cubicBezTo>
                          <a:cubicBezTo>
                            <a:pt x="333120" y="375749"/>
                            <a:pt x="340342" y="371525"/>
                            <a:pt x="346063" y="368255"/>
                          </a:cubicBezTo>
                          <a:lnTo>
                            <a:pt x="342930" y="370844"/>
                          </a:lnTo>
                          <a:cubicBezTo>
                            <a:pt x="362959" y="359535"/>
                            <a:pt x="381352" y="346456"/>
                            <a:pt x="397973" y="334875"/>
                          </a:cubicBezTo>
                          <a:cubicBezTo>
                            <a:pt x="413369" y="321387"/>
                            <a:pt x="430673" y="302857"/>
                            <a:pt x="439393" y="289233"/>
                          </a:cubicBezTo>
                          <a:cubicBezTo>
                            <a:pt x="441435" y="285418"/>
                            <a:pt x="450973" y="274382"/>
                            <a:pt x="458738" y="260349"/>
                          </a:cubicBezTo>
                          <a:cubicBezTo>
                            <a:pt x="463099" y="253536"/>
                            <a:pt x="466096" y="245634"/>
                            <a:pt x="469093" y="238413"/>
                          </a:cubicBezTo>
                          <a:cubicBezTo>
                            <a:pt x="471274" y="230919"/>
                            <a:pt x="473862" y="224244"/>
                            <a:pt x="474134" y="218521"/>
                          </a:cubicBezTo>
                          <a:cubicBezTo>
                            <a:pt x="474953" y="217159"/>
                            <a:pt x="471410" y="233372"/>
                            <a:pt x="469230" y="240729"/>
                          </a:cubicBezTo>
                          <a:cubicBezTo>
                            <a:pt x="471819" y="233781"/>
                            <a:pt x="473318" y="227377"/>
                            <a:pt x="474543" y="222200"/>
                          </a:cubicBezTo>
                          <a:cubicBezTo>
                            <a:pt x="475362" y="216886"/>
                            <a:pt x="476178" y="212935"/>
                            <a:pt x="477404" y="210755"/>
                          </a:cubicBezTo>
                          <a:cubicBezTo>
                            <a:pt x="469775" y="243045"/>
                            <a:pt x="479175" y="209256"/>
                            <a:pt x="476315" y="224107"/>
                          </a:cubicBezTo>
                          <a:cubicBezTo>
                            <a:pt x="479994" y="208848"/>
                            <a:pt x="481629" y="192362"/>
                            <a:pt x="481083" y="184596"/>
                          </a:cubicBezTo>
                          <a:cubicBezTo>
                            <a:pt x="479039" y="209801"/>
                            <a:pt x="479994" y="175604"/>
                            <a:pt x="478222" y="200945"/>
                          </a:cubicBezTo>
                          <a:cubicBezTo>
                            <a:pt x="478222" y="196041"/>
                            <a:pt x="479039" y="190727"/>
                            <a:pt x="478768" y="185005"/>
                          </a:cubicBezTo>
                          <a:cubicBezTo>
                            <a:pt x="478631" y="179282"/>
                            <a:pt x="478495" y="173424"/>
                            <a:pt x="478359" y="167429"/>
                          </a:cubicBezTo>
                          <a:cubicBezTo>
                            <a:pt x="477677" y="155576"/>
                            <a:pt x="475496" y="143586"/>
                            <a:pt x="472363" y="132550"/>
                          </a:cubicBezTo>
                          <a:cubicBezTo>
                            <a:pt x="473045" y="132550"/>
                            <a:pt x="472636" y="129689"/>
                            <a:pt x="469912" y="121514"/>
                          </a:cubicBezTo>
                          <a:lnTo>
                            <a:pt x="466369" y="115519"/>
                          </a:lnTo>
                          <a:cubicBezTo>
                            <a:pt x="462281" y="105437"/>
                            <a:pt x="475633" y="134457"/>
                            <a:pt x="467458" y="114157"/>
                          </a:cubicBezTo>
                          <a:cubicBezTo>
                            <a:pt x="462145" y="104211"/>
                            <a:pt x="453834" y="89360"/>
                            <a:pt x="444025" y="77370"/>
                          </a:cubicBezTo>
                          <a:cubicBezTo>
                            <a:pt x="434488" y="65244"/>
                            <a:pt x="423451" y="55980"/>
                            <a:pt x="418956" y="53664"/>
                          </a:cubicBezTo>
                          <a:cubicBezTo>
                            <a:pt x="412960" y="47805"/>
                            <a:pt x="419363" y="52438"/>
                            <a:pt x="424677" y="57342"/>
                          </a:cubicBezTo>
                          <a:cubicBezTo>
                            <a:pt x="430127" y="62111"/>
                            <a:pt x="434895" y="66198"/>
                            <a:pt x="425768" y="56389"/>
                          </a:cubicBezTo>
                          <a:cubicBezTo>
                            <a:pt x="431898" y="61293"/>
                            <a:pt x="438165" y="67833"/>
                            <a:pt x="443206" y="73828"/>
                          </a:cubicBezTo>
                          <a:cubicBezTo>
                            <a:pt x="448247" y="79823"/>
                            <a:pt x="452063" y="85136"/>
                            <a:pt x="454107" y="86771"/>
                          </a:cubicBezTo>
                          <a:cubicBezTo>
                            <a:pt x="444841" y="74918"/>
                            <a:pt x="451926" y="81458"/>
                            <a:pt x="445932" y="73828"/>
                          </a:cubicBezTo>
                          <a:cubicBezTo>
                            <a:pt x="442117" y="69741"/>
                            <a:pt x="438029" y="65790"/>
                            <a:pt x="433942" y="61975"/>
                          </a:cubicBezTo>
                          <a:lnTo>
                            <a:pt x="436530" y="64700"/>
                          </a:lnTo>
                          <a:cubicBezTo>
                            <a:pt x="426041" y="54890"/>
                            <a:pt x="412824" y="42491"/>
                            <a:pt x="396066" y="33499"/>
                          </a:cubicBezTo>
                          <a:cubicBezTo>
                            <a:pt x="379581" y="24235"/>
                            <a:pt x="360233" y="17831"/>
                            <a:pt x="342522" y="15379"/>
                          </a:cubicBezTo>
                          <a:cubicBezTo>
                            <a:pt x="327534" y="14016"/>
                            <a:pt x="314455" y="14834"/>
                            <a:pt x="301376" y="16605"/>
                          </a:cubicBezTo>
                          <a:cubicBezTo>
                            <a:pt x="288295" y="18648"/>
                            <a:pt x="274807" y="22055"/>
                            <a:pt x="258594" y="28731"/>
                          </a:cubicBezTo>
                          <a:cubicBezTo>
                            <a:pt x="263226" y="26278"/>
                            <a:pt x="256414" y="28731"/>
                            <a:pt x="250964" y="31183"/>
                          </a:cubicBezTo>
                          <a:cubicBezTo>
                            <a:pt x="245650" y="33636"/>
                            <a:pt x="241427" y="35407"/>
                            <a:pt x="250964" y="29412"/>
                          </a:cubicBezTo>
                          <a:cubicBezTo>
                            <a:pt x="235568" y="35816"/>
                            <a:pt x="223171" y="47396"/>
                            <a:pt x="223442" y="47941"/>
                          </a:cubicBezTo>
                          <a:cubicBezTo>
                            <a:pt x="235297" y="39494"/>
                            <a:pt x="227530" y="44671"/>
                            <a:pt x="237885" y="38268"/>
                          </a:cubicBezTo>
                          <a:cubicBezTo>
                            <a:pt x="231072" y="43037"/>
                            <a:pt x="216495" y="55026"/>
                            <a:pt x="210635" y="60340"/>
                          </a:cubicBezTo>
                          <a:cubicBezTo>
                            <a:pt x="213360" y="57887"/>
                            <a:pt x="212270" y="58705"/>
                            <a:pt x="212679" y="58023"/>
                          </a:cubicBezTo>
                          <a:cubicBezTo>
                            <a:pt x="200008" y="70149"/>
                            <a:pt x="207229" y="64427"/>
                            <a:pt x="199328" y="74237"/>
                          </a:cubicBezTo>
                          <a:cubicBezTo>
                            <a:pt x="197693" y="75327"/>
                            <a:pt x="192923" y="80777"/>
                            <a:pt x="188836" y="87180"/>
                          </a:cubicBezTo>
                          <a:cubicBezTo>
                            <a:pt x="184476" y="93447"/>
                            <a:pt x="180933" y="101350"/>
                            <a:pt x="178345" y="106391"/>
                          </a:cubicBezTo>
                          <a:cubicBezTo>
                            <a:pt x="176847" y="111704"/>
                            <a:pt x="175485" y="117018"/>
                            <a:pt x="174394" y="122332"/>
                          </a:cubicBezTo>
                          <a:cubicBezTo>
                            <a:pt x="175348" y="117972"/>
                            <a:pt x="173850" y="121514"/>
                            <a:pt x="172486" y="126828"/>
                          </a:cubicBezTo>
                          <a:cubicBezTo>
                            <a:pt x="170851" y="132005"/>
                            <a:pt x="169625" y="138817"/>
                            <a:pt x="168809" y="140044"/>
                          </a:cubicBezTo>
                          <a:cubicBezTo>
                            <a:pt x="167445" y="152033"/>
                            <a:pt x="167581" y="162115"/>
                            <a:pt x="166901" y="180781"/>
                          </a:cubicBezTo>
                          <a:cubicBezTo>
                            <a:pt x="166356" y="173015"/>
                            <a:pt x="165946" y="197812"/>
                            <a:pt x="165130" y="198221"/>
                          </a:cubicBezTo>
                          <a:cubicBezTo>
                            <a:pt x="165130" y="214570"/>
                            <a:pt x="167174" y="227241"/>
                            <a:pt x="169898" y="240457"/>
                          </a:cubicBezTo>
                          <a:cubicBezTo>
                            <a:pt x="171260" y="246997"/>
                            <a:pt x="172486" y="253400"/>
                            <a:pt x="173850" y="260076"/>
                          </a:cubicBezTo>
                          <a:cubicBezTo>
                            <a:pt x="175348" y="268114"/>
                            <a:pt x="176847" y="276425"/>
                            <a:pt x="178618" y="285690"/>
                          </a:cubicBezTo>
                          <a:cubicBezTo>
                            <a:pt x="177936" y="284055"/>
                            <a:pt x="175212" y="274518"/>
                            <a:pt x="177936" y="288279"/>
                          </a:cubicBezTo>
                          <a:cubicBezTo>
                            <a:pt x="178618" y="291140"/>
                            <a:pt x="179298" y="294410"/>
                            <a:pt x="180253" y="297952"/>
                          </a:cubicBezTo>
                          <a:cubicBezTo>
                            <a:pt x="171397" y="302721"/>
                            <a:pt x="157772" y="310351"/>
                            <a:pt x="154775" y="312394"/>
                          </a:cubicBezTo>
                          <a:lnTo>
                            <a:pt x="154911" y="312394"/>
                          </a:lnTo>
                          <a:cubicBezTo>
                            <a:pt x="154911" y="312394"/>
                            <a:pt x="154775" y="312394"/>
                            <a:pt x="154639" y="312394"/>
                          </a:cubicBezTo>
                          <a:cubicBezTo>
                            <a:pt x="151505" y="314302"/>
                            <a:pt x="149734" y="315664"/>
                            <a:pt x="149734" y="315937"/>
                          </a:cubicBezTo>
                          <a:cubicBezTo>
                            <a:pt x="139788" y="323839"/>
                            <a:pt x="134475" y="327926"/>
                            <a:pt x="116489" y="344548"/>
                          </a:cubicBezTo>
                          <a:cubicBezTo>
                            <a:pt x="118533" y="344140"/>
                            <a:pt x="134202" y="330788"/>
                            <a:pt x="141560" y="325474"/>
                          </a:cubicBezTo>
                          <a:lnTo>
                            <a:pt x="147417" y="320024"/>
                          </a:lnTo>
                          <a:cubicBezTo>
                            <a:pt x="151096" y="318798"/>
                            <a:pt x="155728" y="315800"/>
                            <a:pt x="160362" y="312803"/>
                          </a:cubicBezTo>
                          <a:cubicBezTo>
                            <a:pt x="162131" y="311713"/>
                            <a:pt x="163768" y="310623"/>
                            <a:pt x="165403" y="309669"/>
                          </a:cubicBezTo>
                          <a:cubicBezTo>
                            <a:pt x="167309" y="308579"/>
                            <a:pt x="169216" y="307353"/>
                            <a:pt x="170987" y="306400"/>
                          </a:cubicBezTo>
                          <a:cubicBezTo>
                            <a:pt x="174530" y="304356"/>
                            <a:pt x="177527" y="302721"/>
                            <a:pt x="179980" y="301631"/>
                          </a:cubicBezTo>
                          <a:cubicBezTo>
                            <a:pt x="177392" y="303402"/>
                            <a:pt x="173986" y="305446"/>
                            <a:pt x="169898" y="307898"/>
                          </a:cubicBezTo>
                          <a:cubicBezTo>
                            <a:pt x="167854" y="309125"/>
                            <a:pt x="165674" y="310487"/>
                            <a:pt x="163359" y="311849"/>
                          </a:cubicBezTo>
                          <a:cubicBezTo>
                            <a:pt x="161860" y="312803"/>
                            <a:pt x="160362" y="313757"/>
                            <a:pt x="158725" y="314847"/>
                          </a:cubicBezTo>
                          <a:cubicBezTo>
                            <a:pt x="153277" y="318389"/>
                            <a:pt x="147008" y="322613"/>
                            <a:pt x="140605" y="327245"/>
                          </a:cubicBezTo>
                          <a:cubicBezTo>
                            <a:pt x="127935" y="336374"/>
                            <a:pt x="115263" y="347546"/>
                            <a:pt x="107089" y="356947"/>
                          </a:cubicBezTo>
                          <a:cubicBezTo>
                            <a:pt x="112947" y="352042"/>
                            <a:pt x="122076" y="344276"/>
                            <a:pt x="133247" y="336101"/>
                          </a:cubicBezTo>
                          <a:cubicBezTo>
                            <a:pt x="138834" y="332014"/>
                            <a:pt x="144966" y="327790"/>
                            <a:pt x="151232" y="323703"/>
                          </a:cubicBezTo>
                          <a:lnTo>
                            <a:pt x="160905" y="317708"/>
                          </a:lnTo>
                          <a:lnTo>
                            <a:pt x="167990" y="313621"/>
                          </a:lnTo>
                          <a:cubicBezTo>
                            <a:pt x="171260" y="311849"/>
                            <a:pt x="174666" y="309942"/>
                            <a:pt x="177936" y="308171"/>
                          </a:cubicBezTo>
                          <a:lnTo>
                            <a:pt x="158998" y="317980"/>
                          </a:lnTo>
                          <a:cubicBezTo>
                            <a:pt x="161315" y="316346"/>
                            <a:pt x="173168" y="309806"/>
                            <a:pt x="181615" y="305310"/>
                          </a:cubicBezTo>
                          <a:lnTo>
                            <a:pt x="158725" y="316482"/>
                          </a:lnTo>
                          <a:cubicBezTo>
                            <a:pt x="163086" y="314029"/>
                            <a:pt x="167309" y="311713"/>
                            <a:pt x="171397" y="309397"/>
                          </a:cubicBezTo>
                          <a:cubicBezTo>
                            <a:pt x="176710" y="306536"/>
                            <a:pt x="181888" y="303675"/>
                            <a:pt x="186929" y="300950"/>
                          </a:cubicBezTo>
                          <a:cubicBezTo>
                            <a:pt x="184068" y="288006"/>
                            <a:pt x="180253" y="270840"/>
                            <a:pt x="179571" y="266343"/>
                          </a:cubicBezTo>
                          <a:cubicBezTo>
                            <a:pt x="180526" y="271930"/>
                            <a:pt x="182977" y="285690"/>
                            <a:pt x="183386" y="289096"/>
                          </a:cubicBezTo>
                          <a:cubicBezTo>
                            <a:pt x="183932" y="293320"/>
                            <a:pt x="183250" y="291957"/>
                            <a:pt x="181615" y="284055"/>
                          </a:cubicBezTo>
                          <a:cubicBezTo>
                            <a:pt x="180526" y="277652"/>
                            <a:pt x="179707" y="272883"/>
                            <a:pt x="178891" y="268932"/>
                          </a:cubicBezTo>
                          <a:cubicBezTo>
                            <a:pt x="178345" y="266207"/>
                            <a:pt x="177800" y="264027"/>
                            <a:pt x="177256" y="262120"/>
                          </a:cubicBezTo>
                          <a:cubicBezTo>
                            <a:pt x="176165" y="258169"/>
                            <a:pt x="175075" y="254626"/>
                            <a:pt x="173986" y="247950"/>
                          </a:cubicBezTo>
                          <a:cubicBezTo>
                            <a:pt x="175075" y="255444"/>
                            <a:pt x="176847" y="265253"/>
                            <a:pt x="174939" y="258986"/>
                          </a:cubicBezTo>
                          <a:cubicBezTo>
                            <a:pt x="173441" y="245498"/>
                            <a:pt x="172350" y="237050"/>
                            <a:pt x="171533" y="229012"/>
                          </a:cubicBezTo>
                          <a:cubicBezTo>
                            <a:pt x="170580" y="220701"/>
                            <a:pt x="170171" y="213616"/>
                            <a:pt x="170444" y="201354"/>
                          </a:cubicBezTo>
                          <a:cubicBezTo>
                            <a:pt x="169489" y="202853"/>
                            <a:pt x="168943" y="195359"/>
                            <a:pt x="168943" y="187048"/>
                          </a:cubicBezTo>
                          <a:cubicBezTo>
                            <a:pt x="168943" y="178737"/>
                            <a:pt x="169353" y="169745"/>
                            <a:pt x="168672" y="167838"/>
                          </a:cubicBezTo>
                          <a:cubicBezTo>
                            <a:pt x="168536" y="171516"/>
                            <a:pt x="168127" y="175195"/>
                            <a:pt x="168127" y="178874"/>
                          </a:cubicBezTo>
                          <a:cubicBezTo>
                            <a:pt x="167854" y="170971"/>
                            <a:pt x="167854" y="163205"/>
                            <a:pt x="168400" y="155439"/>
                          </a:cubicBezTo>
                          <a:cubicBezTo>
                            <a:pt x="172759" y="134457"/>
                            <a:pt x="167581" y="174241"/>
                            <a:pt x="173168" y="142496"/>
                          </a:cubicBezTo>
                          <a:cubicBezTo>
                            <a:pt x="175892" y="128054"/>
                            <a:pt x="177936" y="121378"/>
                            <a:pt x="179298" y="115110"/>
                          </a:cubicBezTo>
                          <a:cubicBezTo>
                            <a:pt x="181070" y="109116"/>
                            <a:pt x="182297" y="103530"/>
                            <a:pt x="187745" y="93720"/>
                          </a:cubicBezTo>
                          <a:cubicBezTo>
                            <a:pt x="184885" y="100668"/>
                            <a:pt x="178345" y="117154"/>
                            <a:pt x="174666" y="135411"/>
                          </a:cubicBezTo>
                          <a:cubicBezTo>
                            <a:pt x="175485" y="131733"/>
                            <a:pt x="176847" y="128326"/>
                            <a:pt x="177936" y="124784"/>
                          </a:cubicBezTo>
                          <a:cubicBezTo>
                            <a:pt x="176574" y="130370"/>
                            <a:pt x="171669" y="155576"/>
                            <a:pt x="171397" y="168928"/>
                          </a:cubicBezTo>
                          <a:cubicBezTo>
                            <a:pt x="171397" y="147265"/>
                            <a:pt x="169898" y="178874"/>
                            <a:pt x="169353" y="189092"/>
                          </a:cubicBezTo>
                          <a:cubicBezTo>
                            <a:pt x="170580" y="190863"/>
                            <a:pt x="170307" y="176830"/>
                            <a:pt x="171397" y="193452"/>
                          </a:cubicBezTo>
                          <a:cubicBezTo>
                            <a:pt x="171397" y="177920"/>
                            <a:pt x="170987" y="175467"/>
                            <a:pt x="173168" y="156257"/>
                          </a:cubicBezTo>
                          <a:cubicBezTo>
                            <a:pt x="170851" y="177102"/>
                            <a:pt x="172486" y="186912"/>
                            <a:pt x="173577" y="195768"/>
                          </a:cubicBezTo>
                          <a:cubicBezTo>
                            <a:pt x="174257" y="200264"/>
                            <a:pt x="174939" y="204488"/>
                            <a:pt x="175485" y="210074"/>
                          </a:cubicBezTo>
                          <a:cubicBezTo>
                            <a:pt x="176028" y="215524"/>
                            <a:pt x="176710" y="222064"/>
                            <a:pt x="177800" y="231328"/>
                          </a:cubicBezTo>
                          <a:cubicBezTo>
                            <a:pt x="175075" y="214025"/>
                            <a:pt x="176847" y="237596"/>
                            <a:pt x="176574" y="239776"/>
                          </a:cubicBezTo>
                          <a:cubicBezTo>
                            <a:pt x="177800" y="247950"/>
                            <a:pt x="180933" y="264436"/>
                            <a:pt x="182704" y="271248"/>
                          </a:cubicBezTo>
                          <a:lnTo>
                            <a:pt x="183250" y="264708"/>
                          </a:lnTo>
                          <a:cubicBezTo>
                            <a:pt x="184476" y="271112"/>
                            <a:pt x="185567" y="276698"/>
                            <a:pt x="186656" y="281739"/>
                          </a:cubicBezTo>
                          <a:cubicBezTo>
                            <a:pt x="188018" y="289096"/>
                            <a:pt x="189246" y="295909"/>
                            <a:pt x="190471" y="302585"/>
                          </a:cubicBezTo>
                          <a:cubicBezTo>
                            <a:pt x="182024" y="306808"/>
                            <a:pt x="173713" y="310759"/>
                            <a:pt x="164857" y="315664"/>
                          </a:cubicBezTo>
                          <a:cubicBezTo>
                            <a:pt x="163631" y="316346"/>
                            <a:pt x="162268" y="317163"/>
                            <a:pt x="160905" y="317980"/>
                          </a:cubicBezTo>
                          <a:cubicBezTo>
                            <a:pt x="159816" y="318662"/>
                            <a:pt x="158590" y="319479"/>
                            <a:pt x="157227" y="320160"/>
                          </a:cubicBezTo>
                          <a:cubicBezTo>
                            <a:pt x="154775" y="321795"/>
                            <a:pt x="152049" y="323567"/>
                            <a:pt x="149325" y="325747"/>
                          </a:cubicBezTo>
                          <a:cubicBezTo>
                            <a:pt x="147144" y="328199"/>
                            <a:pt x="167854" y="314574"/>
                            <a:pt x="164721" y="316890"/>
                          </a:cubicBezTo>
                          <a:cubicBezTo>
                            <a:pt x="149734" y="326291"/>
                            <a:pt x="140605" y="332286"/>
                            <a:pt x="131341" y="338554"/>
                          </a:cubicBezTo>
                          <a:cubicBezTo>
                            <a:pt x="122348" y="344821"/>
                            <a:pt x="113629" y="350543"/>
                            <a:pt x="103137" y="361307"/>
                          </a:cubicBezTo>
                          <a:cubicBezTo>
                            <a:pt x="102457" y="362942"/>
                            <a:pt x="103410" y="363487"/>
                            <a:pt x="97280" y="371798"/>
                          </a:cubicBezTo>
                          <a:cubicBezTo>
                            <a:pt x="98642" y="368664"/>
                            <a:pt x="93055" y="374114"/>
                            <a:pt x="100277" y="364849"/>
                          </a:cubicBezTo>
                          <a:cubicBezTo>
                            <a:pt x="93055" y="371798"/>
                            <a:pt x="86788" y="382016"/>
                            <a:pt x="81884" y="389237"/>
                          </a:cubicBezTo>
                          <a:cubicBezTo>
                            <a:pt x="94554" y="372887"/>
                            <a:pt x="77932" y="396867"/>
                            <a:pt x="77114" y="400818"/>
                          </a:cubicBezTo>
                          <a:cubicBezTo>
                            <a:pt x="71393" y="409810"/>
                            <a:pt x="77932" y="397548"/>
                            <a:pt x="81066" y="391689"/>
                          </a:cubicBezTo>
                          <a:cubicBezTo>
                            <a:pt x="76570" y="398910"/>
                            <a:pt x="69349" y="406677"/>
                            <a:pt x="68803" y="411990"/>
                          </a:cubicBezTo>
                          <a:cubicBezTo>
                            <a:pt x="68123" y="411854"/>
                            <a:pt x="70302" y="406132"/>
                            <a:pt x="74117" y="398910"/>
                          </a:cubicBezTo>
                          <a:cubicBezTo>
                            <a:pt x="77523" y="391417"/>
                            <a:pt x="83246" y="382970"/>
                            <a:pt x="88014" y="376430"/>
                          </a:cubicBezTo>
                          <a:lnTo>
                            <a:pt x="81475" y="385150"/>
                          </a:lnTo>
                          <a:cubicBezTo>
                            <a:pt x="85561" y="378882"/>
                            <a:pt x="86107" y="377520"/>
                            <a:pt x="93328" y="369345"/>
                          </a:cubicBezTo>
                          <a:cubicBezTo>
                            <a:pt x="85834" y="376839"/>
                            <a:pt x="86107" y="375885"/>
                            <a:pt x="86788" y="373160"/>
                          </a:cubicBezTo>
                          <a:cubicBezTo>
                            <a:pt x="87741" y="372070"/>
                            <a:pt x="86516" y="373977"/>
                            <a:pt x="87469" y="373024"/>
                          </a:cubicBezTo>
                          <a:cubicBezTo>
                            <a:pt x="93192" y="366348"/>
                            <a:pt x="97687" y="361307"/>
                            <a:pt x="95780" y="362397"/>
                          </a:cubicBezTo>
                          <a:cubicBezTo>
                            <a:pt x="100140" y="355584"/>
                            <a:pt x="86516" y="370708"/>
                            <a:pt x="82837" y="375476"/>
                          </a:cubicBezTo>
                          <a:cubicBezTo>
                            <a:pt x="80249" y="379155"/>
                            <a:pt x="77659" y="382970"/>
                            <a:pt x="75072" y="386512"/>
                          </a:cubicBezTo>
                          <a:cubicBezTo>
                            <a:pt x="71665" y="393597"/>
                            <a:pt x="68259" y="400409"/>
                            <a:pt x="65261" y="407494"/>
                          </a:cubicBezTo>
                          <a:cubicBezTo>
                            <a:pt x="62673" y="414715"/>
                            <a:pt x="59539" y="421664"/>
                            <a:pt x="57359" y="429021"/>
                          </a:cubicBezTo>
                          <a:cubicBezTo>
                            <a:pt x="50274" y="447141"/>
                            <a:pt x="46595" y="455180"/>
                            <a:pt x="41963" y="469213"/>
                          </a:cubicBezTo>
                          <a:lnTo>
                            <a:pt x="42236" y="473437"/>
                          </a:lnTo>
                          <a:cubicBezTo>
                            <a:pt x="39783" y="481612"/>
                            <a:pt x="38148" y="489786"/>
                            <a:pt x="36922" y="494555"/>
                          </a:cubicBezTo>
                          <a:cubicBezTo>
                            <a:pt x="35696" y="499187"/>
                            <a:pt x="34878" y="500414"/>
                            <a:pt x="35151" y="494827"/>
                          </a:cubicBezTo>
                          <a:cubicBezTo>
                            <a:pt x="35696" y="494283"/>
                            <a:pt x="35969" y="492103"/>
                            <a:pt x="36786" y="488424"/>
                          </a:cubicBezTo>
                          <a:cubicBezTo>
                            <a:pt x="36786" y="487879"/>
                            <a:pt x="36786" y="487062"/>
                            <a:pt x="36786" y="485972"/>
                          </a:cubicBezTo>
                          <a:cubicBezTo>
                            <a:pt x="36786" y="485699"/>
                            <a:pt x="36786" y="485427"/>
                            <a:pt x="36786" y="485018"/>
                          </a:cubicBezTo>
                          <a:cubicBezTo>
                            <a:pt x="33380" y="503275"/>
                            <a:pt x="32290" y="514719"/>
                            <a:pt x="32290" y="515809"/>
                          </a:cubicBezTo>
                          <a:cubicBezTo>
                            <a:pt x="34878" y="484337"/>
                            <a:pt x="30110" y="513902"/>
                            <a:pt x="28611" y="508316"/>
                          </a:cubicBezTo>
                          <a:lnTo>
                            <a:pt x="26840" y="524257"/>
                          </a:lnTo>
                          <a:lnTo>
                            <a:pt x="25885" y="540334"/>
                          </a:lnTo>
                          <a:cubicBezTo>
                            <a:pt x="28202" y="520987"/>
                            <a:pt x="26976" y="540061"/>
                            <a:pt x="26840" y="547010"/>
                          </a:cubicBezTo>
                          <a:cubicBezTo>
                            <a:pt x="25478" y="548917"/>
                            <a:pt x="25885" y="572896"/>
                            <a:pt x="26158" y="584205"/>
                          </a:cubicBezTo>
                          <a:lnTo>
                            <a:pt x="25885" y="583387"/>
                          </a:lnTo>
                          <a:cubicBezTo>
                            <a:pt x="25614" y="593878"/>
                            <a:pt x="26704" y="612271"/>
                            <a:pt x="28339" y="625215"/>
                          </a:cubicBezTo>
                          <a:cubicBezTo>
                            <a:pt x="28611" y="624670"/>
                            <a:pt x="32563" y="641019"/>
                            <a:pt x="34878" y="648785"/>
                          </a:cubicBezTo>
                          <a:cubicBezTo>
                            <a:pt x="32563" y="626577"/>
                            <a:pt x="34742" y="639657"/>
                            <a:pt x="35287" y="637749"/>
                          </a:cubicBezTo>
                          <a:cubicBezTo>
                            <a:pt x="35560" y="640065"/>
                            <a:pt x="35969" y="644153"/>
                            <a:pt x="36240" y="644562"/>
                          </a:cubicBezTo>
                          <a:cubicBezTo>
                            <a:pt x="37058" y="647695"/>
                            <a:pt x="36240" y="640202"/>
                            <a:pt x="36513" y="639521"/>
                          </a:cubicBezTo>
                          <a:cubicBezTo>
                            <a:pt x="32970" y="616086"/>
                            <a:pt x="31608" y="591835"/>
                            <a:pt x="29837" y="582297"/>
                          </a:cubicBezTo>
                          <a:cubicBezTo>
                            <a:pt x="29020" y="589518"/>
                            <a:pt x="31063" y="594696"/>
                            <a:pt x="30792" y="602734"/>
                          </a:cubicBezTo>
                          <a:cubicBezTo>
                            <a:pt x="29020" y="591153"/>
                            <a:pt x="28475" y="575894"/>
                            <a:pt x="29292" y="556274"/>
                          </a:cubicBezTo>
                          <a:lnTo>
                            <a:pt x="30519" y="549871"/>
                          </a:lnTo>
                          <a:cubicBezTo>
                            <a:pt x="30519" y="543331"/>
                            <a:pt x="31063" y="536791"/>
                            <a:pt x="31336" y="530251"/>
                          </a:cubicBezTo>
                          <a:cubicBezTo>
                            <a:pt x="31336" y="538562"/>
                            <a:pt x="32290" y="533658"/>
                            <a:pt x="31608" y="554231"/>
                          </a:cubicBezTo>
                          <a:cubicBezTo>
                            <a:pt x="32563" y="551642"/>
                            <a:pt x="32427" y="533794"/>
                            <a:pt x="34198" y="521396"/>
                          </a:cubicBezTo>
                          <a:lnTo>
                            <a:pt x="33652" y="514856"/>
                          </a:lnTo>
                          <a:cubicBezTo>
                            <a:pt x="34061" y="517308"/>
                            <a:pt x="38011" y="490876"/>
                            <a:pt x="36377" y="509951"/>
                          </a:cubicBezTo>
                          <a:lnTo>
                            <a:pt x="34878" y="525347"/>
                          </a:lnTo>
                          <a:lnTo>
                            <a:pt x="34198" y="540879"/>
                          </a:lnTo>
                          <a:lnTo>
                            <a:pt x="35833" y="532431"/>
                          </a:lnTo>
                          <a:cubicBezTo>
                            <a:pt x="35151" y="541151"/>
                            <a:pt x="34605" y="549735"/>
                            <a:pt x="34605" y="558591"/>
                          </a:cubicBezTo>
                          <a:lnTo>
                            <a:pt x="34061" y="552323"/>
                          </a:lnTo>
                          <a:cubicBezTo>
                            <a:pt x="33652" y="573441"/>
                            <a:pt x="33652" y="576575"/>
                            <a:pt x="32834" y="579709"/>
                          </a:cubicBezTo>
                          <a:cubicBezTo>
                            <a:pt x="32290" y="582842"/>
                            <a:pt x="31472" y="586112"/>
                            <a:pt x="33516" y="607367"/>
                          </a:cubicBezTo>
                          <a:cubicBezTo>
                            <a:pt x="36240" y="620582"/>
                            <a:pt x="37468" y="634888"/>
                            <a:pt x="41146" y="660911"/>
                          </a:cubicBezTo>
                          <a:cubicBezTo>
                            <a:pt x="37740" y="642109"/>
                            <a:pt x="39646" y="659140"/>
                            <a:pt x="37604" y="652191"/>
                          </a:cubicBezTo>
                          <a:cubicBezTo>
                            <a:pt x="39783" y="671538"/>
                            <a:pt x="42509" y="677806"/>
                            <a:pt x="45096" y="687752"/>
                          </a:cubicBezTo>
                          <a:cubicBezTo>
                            <a:pt x="45096" y="692793"/>
                            <a:pt x="45096" y="696471"/>
                            <a:pt x="41963" y="679168"/>
                          </a:cubicBezTo>
                          <a:cubicBezTo>
                            <a:pt x="39646" y="677397"/>
                            <a:pt x="46459" y="701785"/>
                            <a:pt x="45096" y="703692"/>
                          </a:cubicBezTo>
                          <a:cubicBezTo>
                            <a:pt x="51092" y="732168"/>
                            <a:pt x="55724" y="743067"/>
                            <a:pt x="60220" y="755330"/>
                          </a:cubicBezTo>
                          <a:cubicBezTo>
                            <a:pt x="64717" y="767455"/>
                            <a:pt x="69212" y="780807"/>
                            <a:pt x="78205" y="813779"/>
                          </a:cubicBezTo>
                          <a:lnTo>
                            <a:pt x="76706" y="811599"/>
                          </a:lnTo>
                          <a:cubicBezTo>
                            <a:pt x="91011" y="852473"/>
                            <a:pt x="98778" y="876316"/>
                            <a:pt x="114038" y="913647"/>
                          </a:cubicBezTo>
                          <a:lnTo>
                            <a:pt x="124120" y="943757"/>
                          </a:lnTo>
                          <a:cubicBezTo>
                            <a:pt x="121123" y="937354"/>
                            <a:pt x="112539" y="920187"/>
                            <a:pt x="114991" y="928770"/>
                          </a:cubicBezTo>
                          <a:cubicBezTo>
                            <a:pt x="111039" y="913647"/>
                            <a:pt x="104363" y="898660"/>
                            <a:pt x="99595" y="882719"/>
                          </a:cubicBezTo>
                          <a:cubicBezTo>
                            <a:pt x="98505" y="881357"/>
                            <a:pt x="100549" y="887760"/>
                            <a:pt x="101230" y="890621"/>
                          </a:cubicBezTo>
                          <a:cubicBezTo>
                            <a:pt x="97687" y="881220"/>
                            <a:pt x="96734" y="876179"/>
                            <a:pt x="91966" y="863917"/>
                          </a:cubicBezTo>
                          <a:cubicBezTo>
                            <a:pt x="91830" y="864599"/>
                            <a:pt x="96189" y="878359"/>
                            <a:pt x="92239" y="868277"/>
                          </a:cubicBezTo>
                          <a:lnTo>
                            <a:pt x="87332" y="850838"/>
                          </a:lnTo>
                          <a:cubicBezTo>
                            <a:pt x="78885" y="828221"/>
                            <a:pt x="80520" y="840619"/>
                            <a:pt x="72346" y="813507"/>
                          </a:cubicBezTo>
                          <a:cubicBezTo>
                            <a:pt x="75072" y="818139"/>
                            <a:pt x="79840" y="827949"/>
                            <a:pt x="83655" y="838167"/>
                          </a:cubicBezTo>
                          <a:cubicBezTo>
                            <a:pt x="79703" y="825905"/>
                            <a:pt x="89922" y="854244"/>
                            <a:pt x="86652" y="842935"/>
                          </a:cubicBezTo>
                          <a:cubicBezTo>
                            <a:pt x="79022" y="825905"/>
                            <a:pt x="77387" y="816913"/>
                            <a:pt x="69349" y="793615"/>
                          </a:cubicBezTo>
                          <a:cubicBezTo>
                            <a:pt x="70438" y="796339"/>
                            <a:pt x="70984" y="797021"/>
                            <a:pt x="72755" y="802743"/>
                          </a:cubicBezTo>
                          <a:cubicBezTo>
                            <a:pt x="69349" y="791298"/>
                            <a:pt x="66352" y="779717"/>
                            <a:pt x="63353" y="768137"/>
                          </a:cubicBezTo>
                          <a:cubicBezTo>
                            <a:pt x="64580" y="776993"/>
                            <a:pt x="54771" y="739798"/>
                            <a:pt x="54226" y="743340"/>
                          </a:cubicBezTo>
                          <a:cubicBezTo>
                            <a:pt x="58721" y="761869"/>
                            <a:pt x="60492" y="768409"/>
                            <a:pt x="62673" y="775494"/>
                          </a:cubicBezTo>
                          <a:cubicBezTo>
                            <a:pt x="64717" y="782579"/>
                            <a:pt x="66895" y="790345"/>
                            <a:pt x="73028" y="811327"/>
                          </a:cubicBezTo>
                          <a:cubicBezTo>
                            <a:pt x="69076" y="799609"/>
                            <a:pt x="63082" y="784759"/>
                            <a:pt x="59812" y="777946"/>
                          </a:cubicBezTo>
                          <a:cubicBezTo>
                            <a:pt x="59812" y="777537"/>
                            <a:pt x="59676" y="776993"/>
                            <a:pt x="59267" y="775630"/>
                          </a:cubicBezTo>
                          <a:cubicBezTo>
                            <a:pt x="56133" y="769635"/>
                            <a:pt x="57632" y="776175"/>
                            <a:pt x="55179" y="776720"/>
                          </a:cubicBezTo>
                          <a:cubicBezTo>
                            <a:pt x="62264" y="795522"/>
                            <a:pt x="64853" y="808738"/>
                            <a:pt x="73164" y="830810"/>
                          </a:cubicBezTo>
                          <a:cubicBezTo>
                            <a:pt x="75888" y="834624"/>
                            <a:pt x="70438" y="817321"/>
                            <a:pt x="66759" y="806149"/>
                          </a:cubicBezTo>
                          <a:cubicBezTo>
                            <a:pt x="68940" y="812689"/>
                            <a:pt x="71529" y="819092"/>
                            <a:pt x="73981" y="825632"/>
                          </a:cubicBezTo>
                          <a:lnTo>
                            <a:pt x="72073" y="821954"/>
                          </a:lnTo>
                          <a:cubicBezTo>
                            <a:pt x="77250" y="838712"/>
                            <a:pt x="82973" y="855334"/>
                            <a:pt x="88833" y="871956"/>
                          </a:cubicBezTo>
                          <a:cubicBezTo>
                            <a:pt x="85426" y="862555"/>
                            <a:pt x="83382" y="859694"/>
                            <a:pt x="81202" y="854925"/>
                          </a:cubicBezTo>
                          <a:cubicBezTo>
                            <a:pt x="83382" y="861329"/>
                            <a:pt x="85426" y="867868"/>
                            <a:pt x="87469" y="874681"/>
                          </a:cubicBezTo>
                          <a:cubicBezTo>
                            <a:pt x="88151" y="872773"/>
                            <a:pt x="89376" y="873455"/>
                            <a:pt x="91557" y="879586"/>
                          </a:cubicBezTo>
                          <a:cubicBezTo>
                            <a:pt x="103137" y="911467"/>
                            <a:pt x="109404" y="929452"/>
                            <a:pt x="112810" y="941577"/>
                          </a:cubicBezTo>
                          <a:cubicBezTo>
                            <a:pt x="113356" y="942804"/>
                            <a:pt x="113901" y="944166"/>
                            <a:pt x="114445" y="945256"/>
                          </a:cubicBezTo>
                          <a:cubicBezTo>
                            <a:pt x="113492" y="939534"/>
                            <a:pt x="126027" y="966647"/>
                            <a:pt x="131476" y="975775"/>
                          </a:cubicBezTo>
                          <a:cubicBezTo>
                            <a:pt x="129977" y="975775"/>
                            <a:pt x="137744" y="992261"/>
                            <a:pt x="141150" y="1001389"/>
                          </a:cubicBezTo>
                          <a:cubicBezTo>
                            <a:pt x="144693" y="1005477"/>
                            <a:pt x="143875" y="998256"/>
                            <a:pt x="140196" y="986811"/>
                          </a:cubicBezTo>
                          <a:cubicBezTo>
                            <a:pt x="129706" y="966238"/>
                            <a:pt x="133656" y="975639"/>
                            <a:pt x="127526" y="966374"/>
                          </a:cubicBezTo>
                          <a:lnTo>
                            <a:pt x="111994" y="932858"/>
                          </a:lnTo>
                          <a:lnTo>
                            <a:pt x="116216" y="940079"/>
                          </a:lnTo>
                          <a:cubicBezTo>
                            <a:pt x="109677" y="922912"/>
                            <a:pt x="101775" y="906971"/>
                            <a:pt x="103683" y="907652"/>
                          </a:cubicBezTo>
                          <a:cubicBezTo>
                            <a:pt x="108178" y="916372"/>
                            <a:pt x="113629" y="931495"/>
                            <a:pt x="118260" y="939943"/>
                          </a:cubicBezTo>
                          <a:lnTo>
                            <a:pt x="114174" y="928498"/>
                          </a:lnTo>
                          <a:cubicBezTo>
                            <a:pt x="123847" y="947708"/>
                            <a:pt x="116898" y="939261"/>
                            <a:pt x="128070" y="962832"/>
                          </a:cubicBezTo>
                          <a:cubicBezTo>
                            <a:pt x="125618" y="953431"/>
                            <a:pt x="129024" y="965012"/>
                            <a:pt x="134338" y="974821"/>
                          </a:cubicBezTo>
                          <a:cubicBezTo>
                            <a:pt x="131476" y="966238"/>
                            <a:pt x="116082" y="932858"/>
                            <a:pt x="121257" y="939125"/>
                          </a:cubicBezTo>
                          <a:cubicBezTo>
                            <a:pt x="127253" y="951251"/>
                            <a:pt x="136382" y="982042"/>
                            <a:pt x="145919" y="997438"/>
                          </a:cubicBezTo>
                          <a:lnTo>
                            <a:pt x="145373" y="996757"/>
                          </a:lnTo>
                          <a:cubicBezTo>
                            <a:pt x="146737" y="999754"/>
                            <a:pt x="147963" y="1002616"/>
                            <a:pt x="149052" y="1005068"/>
                          </a:cubicBezTo>
                          <a:cubicBezTo>
                            <a:pt x="149598" y="1006294"/>
                            <a:pt x="150143" y="1007520"/>
                            <a:pt x="150687" y="1008747"/>
                          </a:cubicBezTo>
                          <a:cubicBezTo>
                            <a:pt x="150960" y="1009155"/>
                            <a:pt x="151096" y="1009564"/>
                            <a:pt x="151369" y="1009973"/>
                          </a:cubicBezTo>
                          <a:cubicBezTo>
                            <a:pt x="152049" y="1011063"/>
                            <a:pt x="152595" y="1011880"/>
                            <a:pt x="153004" y="1012561"/>
                          </a:cubicBezTo>
                          <a:cubicBezTo>
                            <a:pt x="153549" y="1013106"/>
                            <a:pt x="153820" y="1013651"/>
                            <a:pt x="154229" y="1013515"/>
                          </a:cubicBezTo>
                          <a:cubicBezTo>
                            <a:pt x="154639" y="1012970"/>
                            <a:pt x="155184" y="1012425"/>
                            <a:pt x="155592" y="1012017"/>
                          </a:cubicBezTo>
                          <a:cubicBezTo>
                            <a:pt x="156001" y="1012017"/>
                            <a:pt x="156410" y="1011880"/>
                            <a:pt x="156955" y="1011608"/>
                          </a:cubicBezTo>
                          <a:cubicBezTo>
                            <a:pt x="158454" y="1010790"/>
                            <a:pt x="160089" y="1009837"/>
                            <a:pt x="161724" y="1008883"/>
                          </a:cubicBezTo>
                          <a:cubicBezTo>
                            <a:pt x="167718" y="1005477"/>
                            <a:pt x="173713" y="1001934"/>
                            <a:pt x="179027" y="998937"/>
                          </a:cubicBezTo>
                          <a:lnTo>
                            <a:pt x="179027" y="999618"/>
                          </a:lnTo>
                          <a:cubicBezTo>
                            <a:pt x="179027" y="999618"/>
                            <a:pt x="194150" y="991171"/>
                            <a:pt x="194150" y="991171"/>
                          </a:cubicBezTo>
                          <a:cubicBezTo>
                            <a:pt x="187474" y="996212"/>
                            <a:pt x="176301" y="1000708"/>
                            <a:pt x="163359" y="1007929"/>
                          </a:cubicBezTo>
                          <a:lnTo>
                            <a:pt x="165537" y="1008202"/>
                          </a:lnTo>
                          <a:cubicBezTo>
                            <a:pt x="155184" y="1012834"/>
                            <a:pt x="157499" y="1011880"/>
                            <a:pt x="155592" y="1013515"/>
                          </a:cubicBezTo>
                          <a:cubicBezTo>
                            <a:pt x="155048" y="1013924"/>
                            <a:pt x="154093" y="1015423"/>
                            <a:pt x="153413" y="1015423"/>
                          </a:cubicBezTo>
                          <a:cubicBezTo>
                            <a:pt x="152867" y="1015014"/>
                            <a:pt x="152185" y="1014469"/>
                            <a:pt x="151642" y="1013788"/>
                          </a:cubicBezTo>
                          <a:cubicBezTo>
                            <a:pt x="152595" y="1014741"/>
                            <a:pt x="153004" y="1017739"/>
                            <a:pt x="154911" y="1015695"/>
                          </a:cubicBezTo>
                          <a:cubicBezTo>
                            <a:pt x="156683" y="1014605"/>
                            <a:pt x="158590" y="1013651"/>
                            <a:pt x="160362" y="1012561"/>
                          </a:cubicBezTo>
                          <a:cubicBezTo>
                            <a:pt x="170715" y="1006839"/>
                            <a:pt x="179298" y="1001934"/>
                            <a:pt x="180662" y="999754"/>
                          </a:cubicBezTo>
                          <a:lnTo>
                            <a:pt x="191833" y="995258"/>
                          </a:lnTo>
                          <a:lnTo>
                            <a:pt x="196602" y="992125"/>
                          </a:lnTo>
                          <a:cubicBezTo>
                            <a:pt x="204913" y="988718"/>
                            <a:pt x="197556" y="994441"/>
                            <a:pt x="182568" y="1002888"/>
                          </a:cubicBezTo>
                          <a:cubicBezTo>
                            <a:pt x="179844" y="1003978"/>
                            <a:pt x="178345" y="1004659"/>
                            <a:pt x="179027" y="1003978"/>
                          </a:cubicBezTo>
                          <a:cubicBezTo>
                            <a:pt x="175621" y="1006158"/>
                            <a:pt x="172350" y="1008202"/>
                            <a:pt x="167990" y="1011063"/>
                          </a:cubicBezTo>
                          <a:cubicBezTo>
                            <a:pt x="165674" y="1012425"/>
                            <a:pt x="163222" y="1013924"/>
                            <a:pt x="160225" y="1015695"/>
                          </a:cubicBezTo>
                          <a:cubicBezTo>
                            <a:pt x="158998" y="1016376"/>
                            <a:pt x="157499" y="1017194"/>
                            <a:pt x="155864" y="1018011"/>
                          </a:cubicBezTo>
                          <a:lnTo>
                            <a:pt x="159271" y="1015423"/>
                          </a:lnTo>
                          <a:cubicBezTo>
                            <a:pt x="157363" y="1016513"/>
                            <a:pt x="155455" y="1017603"/>
                            <a:pt x="153549" y="1018556"/>
                          </a:cubicBezTo>
                          <a:cubicBezTo>
                            <a:pt x="152458" y="1019646"/>
                            <a:pt x="152185" y="1018148"/>
                            <a:pt x="151642" y="1017330"/>
                          </a:cubicBezTo>
                          <a:cubicBezTo>
                            <a:pt x="151232" y="1016376"/>
                            <a:pt x="150687" y="1015559"/>
                            <a:pt x="150278" y="1014741"/>
                          </a:cubicBezTo>
                          <a:cubicBezTo>
                            <a:pt x="149188" y="1012834"/>
                            <a:pt x="148235" y="1011063"/>
                            <a:pt x="147281" y="1009564"/>
                          </a:cubicBezTo>
                          <a:cubicBezTo>
                            <a:pt x="145646" y="1006430"/>
                            <a:pt x="144147" y="1003842"/>
                            <a:pt x="143058" y="1002071"/>
                          </a:cubicBezTo>
                          <a:cubicBezTo>
                            <a:pt x="145373" y="1007520"/>
                            <a:pt x="147690" y="1012970"/>
                            <a:pt x="150007" y="1018284"/>
                          </a:cubicBezTo>
                          <a:lnTo>
                            <a:pt x="151232" y="1021145"/>
                          </a:lnTo>
                          <a:cubicBezTo>
                            <a:pt x="151232" y="1021145"/>
                            <a:pt x="151369" y="1021826"/>
                            <a:pt x="151642" y="1021690"/>
                          </a:cubicBezTo>
                          <a:lnTo>
                            <a:pt x="152322" y="1021417"/>
                          </a:lnTo>
                          <a:lnTo>
                            <a:pt x="153684" y="1020736"/>
                          </a:lnTo>
                          <a:lnTo>
                            <a:pt x="158998" y="1018011"/>
                          </a:lnTo>
                          <a:cubicBezTo>
                            <a:pt x="173168" y="1010382"/>
                            <a:pt x="187202" y="1002888"/>
                            <a:pt x="200826" y="995531"/>
                          </a:cubicBezTo>
                          <a:cubicBezTo>
                            <a:pt x="207911" y="988446"/>
                            <a:pt x="217311" y="981497"/>
                            <a:pt x="220308" y="976865"/>
                          </a:cubicBezTo>
                          <a:cubicBezTo>
                            <a:pt x="239383" y="965965"/>
                            <a:pt x="265407" y="951523"/>
                            <a:pt x="282710" y="943349"/>
                          </a:cubicBezTo>
                          <a:lnTo>
                            <a:pt x="281483" y="944575"/>
                          </a:lnTo>
                          <a:cubicBezTo>
                            <a:pt x="289795" y="940351"/>
                            <a:pt x="297288" y="936264"/>
                            <a:pt x="303420" y="932585"/>
                          </a:cubicBezTo>
                          <a:cubicBezTo>
                            <a:pt x="312411" y="928498"/>
                            <a:pt x="298106" y="937081"/>
                            <a:pt x="304373" y="934084"/>
                          </a:cubicBezTo>
                          <a:lnTo>
                            <a:pt x="331622" y="918416"/>
                          </a:lnTo>
                          <a:cubicBezTo>
                            <a:pt x="330532" y="920459"/>
                            <a:pt x="307233" y="932994"/>
                            <a:pt x="296198" y="938989"/>
                          </a:cubicBezTo>
                          <a:cubicBezTo>
                            <a:pt x="298242" y="937763"/>
                            <a:pt x="302329" y="935310"/>
                            <a:pt x="300966" y="935855"/>
                          </a:cubicBezTo>
                          <a:cubicBezTo>
                            <a:pt x="287887" y="942395"/>
                            <a:pt x="264861" y="957109"/>
                            <a:pt x="258458" y="958608"/>
                          </a:cubicBezTo>
                          <a:cubicBezTo>
                            <a:pt x="252327" y="962287"/>
                            <a:pt x="270584" y="950570"/>
                            <a:pt x="249329" y="962014"/>
                          </a:cubicBezTo>
                          <a:cubicBezTo>
                            <a:pt x="234751" y="969099"/>
                            <a:pt x="230936" y="972914"/>
                            <a:pt x="229710" y="974276"/>
                          </a:cubicBezTo>
                          <a:cubicBezTo>
                            <a:pt x="229710" y="974958"/>
                            <a:pt x="252462" y="963104"/>
                            <a:pt x="244970" y="968009"/>
                          </a:cubicBezTo>
                          <a:cubicBezTo>
                            <a:pt x="256005" y="962014"/>
                            <a:pt x="259956" y="958881"/>
                            <a:pt x="274399" y="951796"/>
                          </a:cubicBezTo>
                          <a:cubicBezTo>
                            <a:pt x="263499" y="957791"/>
                            <a:pt x="249192" y="967055"/>
                            <a:pt x="242926" y="969235"/>
                          </a:cubicBezTo>
                          <a:cubicBezTo>
                            <a:pt x="221807" y="982042"/>
                            <a:pt x="226440" y="983269"/>
                            <a:pt x="236795" y="977819"/>
                          </a:cubicBezTo>
                          <a:cubicBezTo>
                            <a:pt x="233933" y="978228"/>
                            <a:pt x="275761" y="955338"/>
                            <a:pt x="246741" y="969508"/>
                          </a:cubicBezTo>
                          <a:cubicBezTo>
                            <a:pt x="258867" y="961469"/>
                            <a:pt x="282164" y="948935"/>
                            <a:pt x="298513" y="939125"/>
                          </a:cubicBezTo>
                          <a:lnTo>
                            <a:pt x="297833" y="939806"/>
                          </a:lnTo>
                          <a:lnTo>
                            <a:pt x="318406" y="928362"/>
                          </a:lnTo>
                          <a:cubicBezTo>
                            <a:pt x="315680" y="930269"/>
                            <a:pt x="309550" y="933948"/>
                            <a:pt x="309686" y="934629"/>
                          </a:cubicBezTo>
                          <a:lnTo>
                            <a:pt x="337481" y="917462"/>
                          </a:lnTo>
                          <a:cubicBezTo>
                            <a:pt x="329714" y="922367"/>
                            <a:pt x="332304" y="921141"/>
                            <a:pt x="337752" y="918416"/>
                          </a:cubicBezTo>
                          <a:cubicBezTo>
                            <a:pt x="340069" y="917189"/>
                            <a:pt x="343066" y="915691"/>
                            <a:pt x="345792" y="914192"/>
                          </a:cubicBezTo>
                          <a:cubicBezTo>
                            <a:pt x="347018" y="913647"/>
                            <a:pt x="348107" y="913102"/>
                            <a:pt x="348925" y="912830"/>
                          </a:cubicBezTo>
                          <a:cubicBezTo>
                            <a:pt x="349198" y="911467"/>
                            <a:pt x="350969" y="909696"/>
                            <a:pt x="347427" y="910922"/>
                          </a:cubicBezTo>
                          <a:cubicBezTo>
                            <a:pt x="345519" y="911467"/>
                            <a:pt x="345383" y="911740"/>
                            <a:pt x="345110" y="912148"/>
                          </a:cubicBezTo>
                          <a:cubicBezTo>
                            <a:pt x="345110" y="912285"/>
                            <a:pt x="344837" y="912557"/>
                            <a:pt x="344564" y="912830"/>
                          </a:cubicBezTo>
                          <a:cubicBezTo>
                            <a:pt x="344837" y="912830"/>
                            <a:pt x="342793" y="914056"/>
                            <a:pt x="340069" y="915554"/>
                          </a:cubicBezTo>
                          <a:lnTo>
                            <a:pt x="343748" y="913102"/>
                          </a:lnTo>
                          <a:cubicBezTo>
                            <a:pt x="344564" y="912557"/>
                            <a:pt x="344428" y="912421"/>
                            <a:pt x="344701" y="912148"/>
                          </a:cubicBezTo>
                          <a:cubicBezTo>
                            <a:pt x="345110" y="911603"/>
                            <a:pt x="345519" y="911058"/>
                            <a:pt x="345792" y="910650"/>
                          </a:cubicBezTo>
                          <a:lnTo>
                            <a:pt x="346199" y="910650"/>
                          </a:lnTo>
                          <a:cubicBezTo>
                            <a:pt x="346199" y="909968"/>
                            <a:pt x="346881" y="909696"/>
                            <a:pt x="345655" y="909015"/>
                          </a:cubicBezTo>
                          <a:cubicBezTo>
                            <a:pt x="344837" y="907652"/>
                            <a:pt x="345792" y="907652"/>
                            <a:pt x="346745" y="908061"/>
                          </a:cubicBezTo>
                          <a:cubicBezTo>
                            <a:pt x="347700" y="908333"/>
                            <a:pt x="348243" y="908606"/>
                            <a:pt x="345519" y="905472"/>
                          </a:cubicBezTo>
                          <a:cubicBezTo>
                            <a:pt x="345383" y="906426"/>
                            <a:pt x="344837" y="906699"/>
                            <a:pt x="344293" y="907107"/>
                          </a:cubicBezTo>
                          <a:cubicBezTo>
                            <a:pt x="340342" y="900295"/>
                            <a:pt x="335981" y="892801"/>
                            <a:pt x="331622" y="885308"/>
                          </a:cubicBezTo>
                          <a:cubicBezTo>
                            <a:pt x="326854" y="876725"/>
                            <a:pt x="321949" y="868005"/>
                            <a:pt x="317179" y="859694"/>
                          </a:cubicBezTo>
                          <a:cubicBezTo>
                            <a:pt x="307915" y="842799"/>
                            <a:pt x="299332" y="826995"/>
                            <a:pt x="292792" y="815959"/>
                          </a:cubicBezTo>
                          <a:cubicBezTo>
                            <a:pt x="297151" y="821681"/>
                            <a:pt x="300013" y="823589"/>
                            <a:pt x="296335" y="814596"/>
                          </a:cubicBezTo>
                          <a:cubicBezTo>
                            <a:pt x="301239" y="824406"/>
                            <a:pt x="312138" y="843617"/>
                            <a:pt x="320314" y="857105"/>
                          </a:cubicBezTo>
                          <a:cubicBezTo>
                            <a:pt x="321540" y="859830"/>
                            <a:pt x="308461" y="841164"/>
                            <a:pt x="300557" y="826041"/>
                          </a:cubicBezTo>
                          <a:cubicBezTo>
                            <a:pt x="301919" y="834897"/>
                            <a:pt x="323447" y="862555"/>
                            <a:pt x="321949" y="865825"/>
                          </a:cubicBezTo>
                          <a:cubicBezTo>
                            <a:pt x="332575" y="884899"/>
                            <a:pt x="337481" y="891439"/>
                            <a:pt x="341840" y="897298"/>
                          </a:cubicBezTo>
                          <a:cubicBezTo>
                            <a:pt x="343748" y="899886"/>
                            <a:pt x="345383" y="902202"/>
                            <a:pt x="347700" y="905472"/>
                          </a:cubicBezTo>
                          <a:cubicBezTo>
                            <a:pt x="348516" y="906699"/>
                            <a:pt x="349742" y="908606"/>
                            <a:pt x="350287" y="910650"/>
                          </a:cubicBezTo>
                          <a:cubicBezTo>
                            <a:pt x="352059" y="911195"/>
                            <a:pt x="348243" y="912557"/>
                            <a:pt x="348652" y="913647"/>
                          </a:cubicBezTo>
                          <a:cubicBezTo>
                            <a:pt x="350015" y="913647"/>
                            <a:pt x="352059" y="912830"/>
                            <a:pt x="354239" y="911740"/>
                          </a:cubicBezTo>
                          <a:cubicBezTo>
                            <a:pt x="353284" y="909832"/>
                            <a:pt x="351513" y="907380"/>
                            <a:pt x="349878" y="904791"/>
                          </a:cubicBezTo>
                          <a:cubicBezTo>
                            <a:pt x="346472" y="899478"/>
                            <a:pt x="342930" y="893891"/>
                            <a:pt x="339523" y="888442"/>
                          </a:cubicBezTo>
                          <a:cubicBezTo>
                            <a:pt x="335710" y="882310"/>
                            <a:pt x="332167" y="876452"/>
                            <a:pt x="329305" y="871138"/>
                          </a:cubicBezTo>
                          <a:cubicBezTo>
                            <a:pt x="330532" y="873046"/>
                            <a:pt x="333120" y="876997"/>
                            <a:pt x="333939" y="877678"/>
                          </a:cubicBezTo>
                          <a:cubicBezTo>
                            <a:pt x="325491" y="862827"/>
                            <a:pt x="321676" y="856833"/>
                            <a:pt x="315273" y="846614"/>
                          </a:cubicBezTo>
                          <a:lnTo>
                            <a:pt x="315817" y="847977"/>
                          </a:lnTo>
                          <a:cubicBezTo>
                            <a:pt x="304236" y="830537"/>
                            <a:pt x="310367" y="836260"/>
                            <a:pt x="304782" y="825223"/>
                          </a:cubicBezTo>
                          <a:cubicBezTo>
                            <a:pt x="302192" y="821136"/>
                            <a:pt x="294427" y="805877"/>
                            <a:pt x="294836" y="808874"/>
                          </a:cubicBezTo>
                          <a:lnTo>
                            <a:pt x="285434" y="788574"/>
                          </a:lnTo>
                          <a:lnTo>
                            <a:pt x="284618" y="790208"/>
                          </a:lnTo>
                          <a:cubicBezTo>
                            <a:pt x="278622" y="779036"/>
                            <a:pt x="278349" y="776175"/>
                            <a:pt x="272355" y="766365"/>
                          </a:cubicBezTo>
                          <a:lnTo>
                            <a:pt x="270857" y="766365"/>
                          </a:lnTo>
                          <a:cubicBezTo>
                            <a:pt x="270857" y="766365"/>
                            <a:pt x="284752" y="794568"/>
                            <a:pt x="284752" y="794568"/>
                          </a:cubicBezTo>
                          <a:cubicBezTo>
                            <a:pt x="276987" y="780671"/>
                            <a:pt x="281483" y="791298"/>
                            <a:pt x="273308" y="775903"/>
                          </a:cubicBezTo>
                          <a:cubicBezTo>
                            <a:pt x="283527" y="792661"/>
                            <a:pt x="267722" y="763232"/>
                            <a:pt x="268131" y="760916"/>
                          </a:cubicBezTo>
                          <a:lnTo>
                            <a:pt x="261728" y="749743"/>
                          </a:lnTo>
                          <a:lnTo>
                            <a:pt x="263499" y="752605"/>
                          </a:lnTo>
                          <a:cubicBezTo>
                            <a:pt x="259820" y="743204"/>
                            <a:pt x="257776" y="741977"/>
                            <a:pt x="253008" y="731214"/>
                          </a:cubicBezTo>
                          <a:cubicBezTo>
                            <a:pt x="258185" y="744157"/>
                            <a:pt x="261182" y="752741"/>
                            <a:pt x="269902" y="768273"/>
                          </a:cubicBezTo>
                          <a:cubicBezTo>
                            <a:pt x="263363" y="757101"/>
                            <a:pt x="251646" y="734348"/>
                            <a:pt x="249056" y="728625"/>
                          </a:cubicBezTo>
                          <a:cubicBezTo>
                            <a:pt x="242926" y="716499"/>
                            <a:pt x="240065" y="707371"/>
                            <a:pt x="235297" y="695654"/>
                          </a:cubicBezTo>
                          <a:cubicBezTo>
                            <a:pt x="245379" y="717862"/>
                            <a:pt x="235297" y="686389"/>
                            <a:pt x="254370" y="731214"/>
                          </a:cubicBezTo>
                          <a:cubicBezTo>
                            <a:pt x="253826" y="730533"/>
                            <a:pt x="252191" y="726854"/>
                            <a:pt x="251646" y="725492"/>
                          </a:cubicBezTo>
                          <a:cubicBezTo>
                            <a:pt x="252735" y="732168"/>
                            <a:pt x="264044" y="751923"/>
                            <a:pt x="269358" y="761052"/>
                          </a:cubicBezTo>
                          <a:cubicBezTo>
                            <a:pt x="269085" y="758191"/>
                            <a:pt x="274126" y="768000"/>
                            <a:pt x="266360" y="750970"/>
                          </a:cubicBezTo>
                          <a:cubicBezTo>
                            <a:pt x="268404" y="756828"/>
                            <a:pt x="257368" y="737754"/>
                            <a:pt x="250827" y="721268"/>
                          </a:cubicBezTo>
                          <a:lnTo>
                            <a:pt x="254097" y="723176"/>
                          </a:lnTo>
                          <a:cubicBezTo>
                            <a:pt x="250691" y="715273"/>
                            <a:pt x="247150" y="707371"/>
                            <a:pt x="243879" y="699332"/>
                          </a:cubicBezTo>
                          <a:lnTo>
                            <a:pt x="244970" y="701512"/>
                          </a:lnTo>
                          <a:cubicBezTo>
                            <a:pt x="242380" y="691975"/>
                            <a:pt x="233933" y="676171"/>
                            <a:pt x="228619" y="659004"/>
                          </a:cubicBezTo>
                          <a:cubicBezTo>
                            <a:pt x="226031" y="653145"/>
                            <a:pt x="220854" y="638294"/>
                            <a:pt x="217311" y="627531"/>
                          </a:cubicBezTo>
                          <a:cubicBezTo>
                            <a:pt x="213769" y="616768"/>
                            <a:pt x="211588" y="609955"/>
                            <a:pt x="213360" y="620582"/>
                          </a:cubicBezTo>
                          <a:cubicBezTo>
                            <a:pt x="210090" y="604642"/>
                            <a:pt x="205049" y="591426"/>
                            <a:pt x="201506" y="573850"/>
                          </a:cubicBezTo>
                          <a:cubicBezTo>
                            <a:pt x="202597" y="581207"/>
                            <a:pt x="203823" y="588565"/>
                            <a:pt x="205185" y="595786"/>
                          </a:cubicBezTo>
                          <a:cubicBezTo>
                            <a:pt x="198100" y="570444"/>
                            <a:pt x="200553" y="577529"/>
                            <a:pt x="194967" y="556956"/>
                          </a:cubicBezTo>
                          <a:cubicBezTo>
                            <a:pt x="195240" y="554776"/>
                            <a:pt x="195240" y="550007"/>
                            <a:pt x="196329" y="554231"/>
                          </a:cubicBezTo>
                          <a:cubicBezTo>
                            <a:pt x="195240" y="545375"/>
                            <a:pt x="194423" y="535429"/>
                            <a:pt x="194423" y="525074"/>
                          </a:cubicBezTo>
                          <a:lnTo>
                            <a:pt x="194423" y="517172"/>
                          </a:lnTo>
                          <a:cubicBezTo>
                            <a:pt x="194694" y="514447"/>
                            <a:pt x="194694" y="512403"/>
                            <a:pt x="195103" y="507907"/>
                          </a:cubicBezTo>
                          <a:cubicBezTo>
                            <a:pt x="195922" y="500005"/>
                            <a:pt x="197147" y="492239"/>
                            <a:pt x="198919" y="485290"/>
                          </a:cubicBezTo>
                          <a:cubicBezTo>
                            <a:pt x="202461" y="470984"/>
                            <a:pt x="207911" y="460766"/>
                            <a:pt x="212816" y="451774"/>
                          </a:cubicBezTo>
                          <a:cubicBezTo>
                            <a:pt x="214042" y="449458"/>
                            <a:pt x="215267" y="447278"/>
                            <a:pt x="216495" y="445098"/>
                          </a:cubicBezTo>
                          <a:cubicBezTo>
                            <a:pt x="217857" y="442782"/>
                            <a:pt x="219083" y="440602"/>
                            <a:pt x="220308" y="438422"/>
                          </a:cubicBezTo>
                          <a:cubicBezTo>
                            <a:pt x="223034" y="433108"/>
                            <a:pt x="224396" y="432972"/>
                            <a:pt x="225895" y="431065"/>
                          </a:cubicBezTo>
                          <a:cubicBezTo>
                            <a:pt x="226440" y="430656"/>
                            <a:pt x="226984" y="430247"/>
                            <a:pt x="227257" y="429975"/>
                          </a:cubicBezTo>
                          <a:cubicBezTo>
                            <a:pt x="235568" y="447278"/>
                            <a:pt x="240745" y="459404"/>
                            <a:pt x="246468" y="471666"/>
                          </a:cubicBezTo>
                          <a:cubicBezTo>
                            <a:pt x="249329" y="477797"/>
                            <a:pt x="252462" y="484473"/>
                            <a:pt x="256414" y="492103"/>
                          </a:cubicBezTo>
                          <a:cubicBezTo>
                            <a:pt x="258049" y="495100"/>
                            <a:pt x="259820" y="498234"/>
                            <a:pt x="261728" y="501912"/>
                          </a:cubicBezTo>
                          <a:cubicBezTo>
                            <a:pt x="263363" y="504637"/>
                            <a:pt x="265134" y="507771"/>
                            <a:pt x="267314" y="511313"/>
                          </a:cubicBezTo>
                          <a:cubicBezTo>
                            <a:pt x="271128" y="517308"/>
                            <a:pt x="266223" y="505591"/>
                            <a:pt x="276851" y="524938"/>
                          </a:cubicBezTo>
                          <a:cubicBezTo>
                            <a:pt x="277533" y="526300"/>
                            <a:pt x="264725" y="507362"/>
                            <a:pt x="277260" y="528480"/>
                          </a:cubicBezTo>
                          <a:cubicBezTo>
                            <a:pt x="287615" y="542650"/>
                            <a:pt x="298106" y="564040"/>
                            <a:pt x="312138" y="582161"/>
                          </a:cubicBezTo>
                          <a:cubicBezTo>
                            <a:pt x="318406" y="592516"/>
                            <a:pt x="330803" y="609410"/>
                            <a:pt x="327126" y="606549"/>
                          </a:cubicBezTo>
                          <a:cubicBezTo>
                            <a:pt x="316090" y="590881"/>
                            <a:pt x="300966" y="568536"/>
                            <a:pt x="298106" y="565403"/>
                          </a:cubicBezTo>
                          <a:cubicBezTo>
                            <a:pt x="300148" y="567174"/>
                            <a:pt x="291430" y="553550"/>
                            <a:pt x="299468" y="564994"/>
                          </a:cubicBezTo>
                          <a:cubicBezTo>
                            <a:pt x="284752" y="540197"/>
                            <a:pt x="288568" y="549735"/>
                            <a:pt x="275761" y="527118"/>
                          </a:cubicBezTo>
                          <a:cubicBezTo>
                            <a:pt x="274399" y="525892"/>
                            <a:pt x="281346" y="539244"/>
                            <a:pt x="284752" y="543740"/>
                          </a:cubicBezTo>
                          <a:cubicBezTo>
                            <a:pt x="282983" y="544966"/>
                            <a:pt x="257912" y="500141"/>
                            <a:pt x="267722" y="521123"/>
                          </a:cubicBezTo>
                          <a:cubicBezTo>
                            <a:pt x="281755" y="545239"/>
                            <a:pt x="289250" y="550143"/>
                            <a:pt x="300830" y="571261"/>
                          </a:cubicBezTo>
                          <a:cubicBezTo>
                            <a:pt x="294563" y="563904"/>
                            <a:pt x="287206" y="550552"/>
                            <a:pt x="279167" y="541151"/>
                          </a:cubicBezTo>
                          <a:lnTo>
                            <a:pt x="289113" y="558318"/>
                          </a:lnTo>
                          <a:lnTo>
                            <a:pt x="297969" y="569626"/>
                          </a:lnTo>
                          <a:lnTo>
                            <a:pt x="297288" y="569082"/>
                          </a:lnTo>
                          <a:cubicBezTo>
                            <a:pt x="315408" y="599056"/>
                            <a:pt x="316908" y="594968"/>
                            <a:pt x="335981" y="619629"/>
                          </a:cubicBezTo>
                          <a:cubicBezTo>
                            <a:pt x="326308" y="604369"/>
                            <a:pt x="341022" y="621127"/>
                            <a:pt x="333529" y="609819"/>
                          </a:cubicBezTo>
                          <a:cubicBezTo>
                            <a:pt x="345928" y="626577"/>
                            <a:pt x="355192" y="638703"/>
                            <a:pt x="353830" y="639929"/>
                          </a:cubicBezTo>
                          <a:cubicBezTo>
                            <a:pt x="329169" y="609683"/>
                            <a:pt x="350833" y="639521"/>
                            <a:pt x="327943" y="611454"/>
                          </a:cubicBezTo>
                          <a:cubicBezTo>
                            <a:pt x="330940" y="616631"/>
                            <a:pt x="320721" y="606004"/>
                            <a:pt x="333393" y="623580"/>
                          </a:cubicBezTo>
                          <a:cubicBezTo>
                            <a:pt x="349062" y="642245"/>
                            <a:pt x="330260" y="616904"/>
                            <a:pt x="345246" y="635978"/>
                          </a:cubicBezTo>
                          <a:cubicBezTo>
                            <a:pt x="345928" y="637204"/>
                            <a:pt x="346745" y="638431"/>
                            <a:pt x="346063" y="638022"/>
                          </a:cubicBezTo>
                          <a:cubicBezTo>
                            <a:pt x="353557" y="646333"/>
                            <a:pt x="353694" y="648513"/>
                            <a:pt x="363094" y="658322"/>
                          </a:cubicBezTo>
                          <a:lnTo>
                            <a:pt x="360779" y="656006"/>
                          </a:lnTo>
                          <a:cubicBezTo>
                            <a:pt x="370451" y="669631"/>
                            <a:pt x="373312" y="669222"/>
                            <a:pt x="381625" y="680939"/>
                          </a:cubicBezTo>
                          <a:cubicBezTo>
                            <a:pt x="378899" y="675762"/>
                            <a:pt x="388708" y="687615"/>
                            <a:pt x="395249" y="693610"/>
                          </a:cubicBezTo>
                          <a:cubicBezTo>
                            <a:pt x="385984" y="682438"/>
                            <a:pt x="382168" y="675353"/>
                            <a:pt x="364048" y="653418"/>
                          </a:cubicBezTo>
                          <a:cubicBezTo>
                            <a:pt x="361051" y="651374"/>
                            <a:pt x="361868" y="653418"/>
                            <a:pt x="354103" y="644562"/>
                          </a:cubicBezTo>
                          <a:lnTo>
                            <a:pt x="365820" y="658867"/>
                          </a:lnTo>
                          <a:cubicBezTo>
                            <a:pt x="363094" y="656006"/>
                            <a:pt x="361051" y="653690"/>
                            <a:pt x="358598" y="650965"/>
                          </a:cubicBezTo>
                          <a:cubicBezTo>
                            <a:pt x="354919" y="646333"/>
                            <a:pt x="351513" y="641428"/>
                            <a:pt x="347971" y="636659"/>
                          </a:cubicBezTo>
                          <a:cubicBezTo>
                            <a:pt x="362277" y="654099"/>
                            <a:pt x="356963" y="645107"/>
                            <a:pt x="363776" y="651919"/>
                          </a:cubicBezTo>
                          <a:cubicBezTo>
                            <a:pt x="376447" y="668132"/>
                            <a:pt x="374812" y="664862"/>
                            <a:pt x="382987" y="674944"/>
                          </a:cubicBezTo>
                          <a:cubicBezTo>
                            <a:pt x="380806" y="675081"/>
                            <a:pt x="407102" y="706826"/>
                            <a:pt x="423042" y="724538"/>
                          </a:cubicBezTo>
                          <a:cubicBezTo>
                            <a:pt x="420454" y="721813"/>
                            <a:pt x="417185" y="718407"/>
                            <a:pt x="415413" y="716499"/>
                          </a:cubicBezTo>
                          <a:cubicBezTo>
                            <a:pt x="402878" y="704510"/>
                            <a:pt x="422635" y="726173"/>
                            <a:pt x="422906" y="726718"/>
                          </a:cubicBezTo>
                          <a:lnTo>
                            <a:pt x="432308" y="735301"/>
                          </a:lnTo>
                          <a:cubicBezTo>
                            <a:pt x="430536" y="733666"/>
                            <a:pt x="428083" y="731623"/>
                            <a:pt x="431626" y="735574"/>
                          </a:cubicBezTo>
                          <a:cubicBezTo>
                            <a:pt x="443888" y="747563"/>
                            <a:pt x="444297" y="745656"/>
                            <a:pt x="456696" y="757373"/>
                          </a:cubicBezTo>
                          <a:cubicBezTo>
                            <a:pt x="456967" y="758872"/>
                            <a:pt x="445796" y="749743"/>
                            <a:pt x="453017" y="757373"/>
                          </a:cubicBezTo>
                          <a:cubicBezTo>
                            <a:pt x="455332" y="760234"/>
                            <a:pt x="462145" y="770044"/>
                            <a:pt x="479721" y="784622"/>
                          </a:cubicBezTo>
                          <a:cubicBezTo>
                            <a:pt x="481219" y="785440"/>
                            <a:pt x="485580" y="789255"/>
                            <a:pt x="490892" y="793615"/>
                          </a:cubicBezTo>
                          <a:cubicBezTo>
                            <a:pt x="490076" y="793070"/>
                            <a:pt x="489257" y="792388"/>
                            <a:pt x="488850" y="792116"/>
                          </a:cubicBezTo>
                          <a:lnTo>
                            <a:pt x="499749" y="802607"/>
                          </a:lnTo>
                          <a:cubicBezTo>
                            <a:pt x="488850" y="795386"/>
                            <a:pt x="480539" y="785031"/>
                            <a:pt x="469912" y="777537"/>
                          </a:cubicBezTo>
                          <a:lnTo>
                            <a:pt x="468140" y="777810"/>
                          </a:lnTo>
                          <a:cubicBezTo>
                            <a:pt x="460783" y="770862"/>
                            <a:pt x="450291" y="762005"/>
                            <a:pt x="445250" y="758054"/>
                          </a:cubicBezTo>
                          <a:cubicBezTo>
                            <a:pt x="456287" y="768818"/>
                            <a:pt x="458738" y="770862"/>
                            <a:pt x="471819" y="782306"/>
                          </a:cubicBezTo>
                          <a:cubicBezTo>
                            <a:pt x="473045" y="784622"/>
                            <a:pt x="463508" y="776993"/>
                            <a:pt x="462281" y="775766"/>
                          </a:cubicBezTo>
                          <a:lnTo>
                            <a:pt x="464734" y="776993"/>
                          </a:lnTo>
                          <a:cubicBezTo>
                            <a:pt x="450564" y="762142"/>
                            <a:pt x="441300" y="756964"/>
                            <a:pt x="423588" y="738435"/>
                          </a:cubicBezTo>
                          <a:cubicBezTo>
                            <a:pt x="420863" y="735574"/>
                            <a:pt x="422635" y="737209"/>
                            <a:pt x="423451" y="737618"/>
                          </a:cubicBezTo>
                          <a:cubicBezTo>
                            <a:pt x="407919" y="723857"/>
                            <a:pt x="395520" y="707507"/>
                            <a:pt x="380943" y="693474"/>
                          </a:cubicBezTo>
                          <a:lnTo>
                            <a:pt x="385847" y="697970"/>
                          </a:lnTo>
                          <a:cubicBezTo>
                            <a:pt x="376174" y="688160"/>
                            <a:pt x="357782" y="668677"/>
                            <a:pt x="340069" y="648240"/>
                          </a:cubicBezTo>
                          <a:lnTo>
                            <a:pt x="339523" y="648240"/>
                          </a:lnTo>
                          <a:cubicBezTo>
                            <a:pt x="341158" y="650965"/>
                            <a:pt x="334892" y="642927"/>
                            <a:pt x="331895" y="638431"/>
                          </a:cubicBezTo>
                          <a:lnTo>
                            <a:pt x="331895" y="638431"/>
                          </a:lnTo>
                          <a:cubicBezTo>
                            <a:pt x="323175" y="628076"/>
                            <a:pt x="315137" y="617858"/>
                            <a:pt x="308595" y="609547"/>
                          </a:cubicBezTo>
                          <a:cubicBezTo>
                            <a:pt x="310367" y="612544"/>
                            <a:pt x="312547" y="616222"/>
                            <a:pt x="315408" y="620310"/>
                          </a:cubicBezTo>
                          <a:cubicBezTo>
                            <a:pt x="318270" y="623443"/>
                            <a:pt x="332711" y="643608"/>
                            <a:pt x="331895" y="639929"/>
                          </a:cubicBezTo>
                          <a:cubicBezTo>
                            <a:pt x="338025" y="649739"/>
                            <a:pt x="350560" y="663227"/>
                            <a:pt x="355465" y="670040"/>
                          </a:cubicBezTo>
                          <a:cubicBezTo>
                            <a:pt x="346472" y="657641"/>
                            <a:pt x="363230" y="677533"/>
                            <a:pt x="365683" y="678896"/>
                          </a:cubicBezTo>
                          <a:cubicBezTo>
                            <a:pt x="368271" y="683392"/>
                            <a:pt x="380397" y="696063"/>
                            <a:pt x="378218" y="695381"/>
                          </a:cubicBezTo>
                          <a:cubicBezTo>
                            <a:pt x="379990" y="697834"/>
                            <a:pt x="373858" y="689250"/>
                            <a:pt x="369089" y="684754"/>
                          </a:cubicBezTo>
                          <a:cubicBezTo>
                            <a:pt x="357782" y="673309"/>
                            <a:pt x="387482" y="707643"/>
                            <a:pt x="373585" y="693201"/>
                          </a:cubicBezTo>
                          <a:cubicBezTo>
                            <a:pt x="390888" y="711867"/>
                            <a:pt x="413506" y="736528"/>
                            <a:pt x="432988" y="754103"/>
                          </a:cubicBezTo>
                          <a:cubicBezTo>
                            <a:pt x="429582" y="750561"/>
                            <a:pt x="426176" y="747019"/>
                            <a:pt x="423042" y="743340"/>
                          </a:cubicBezTo>
                          <a:cubicBezTo>
                            <a:pt x="430945" y="751787"/>
                            <a:pt x="450973" y="770725"/>
                            <a:pt x="452199" y="772496"/>
                          </a:cubicBezTo>
                          <a:cubicBezTo>
                            <a:pt x="445659" y="766774"/>
                            <a:pt x="438574" y="759689"/>
                            <a:pt x="430536" y="752060"/>
                          </a:cubicBezTo>
                          <a:cubicBezTo>
                            <a:pt x="429174" y="752741"/>
                            <a:pt x="449475" y="770725"/>
                            <a:pt x="450019" y="772088"/>
                          </a:cubicBezTo>
                          <a:cubicBezTo>
                            <a:pt x="458331" y="778900"/>
                            <a:pt x="466778" y="785576"/>
                            <a:pt x="475225" y="792116"/>
                          </a:cubicBezTo>
                          <a:lnTo>
                            <a:pt x="464734" y="782715"/>
                          </a:lnTo>
                          <a:cubicBezTo>
                            <a:pt x="471819" y="788028"/>
                            <a:pt x="493073" y="808465"/>
                            <a:pt x="510103" y="822090"/>
                          </a:cubicBezTo>
                          <a:cubicBezTo>
                            <a:pt x="499068" y="815686"/>
                            <a:pt x="484626" y="801244"/>
                            <a:pt x="467186" y="786394"/>
                          </a:cubicBezTo>
                          <a:cubicBezTo>
                            <a:pt x="454243" y="775766"/>
                            <a:pt x="473727" y="794568"/>
                            <a:pt x="461601" y="784350"/>
                          </a:cubicBezTo>
                          <a:cubicBezTo>
                            <a:pt x="464325" y="787347"/>
                            <a:pt x="472090" y="794296"/>
                            <a:pt x="476178" y="797293"/>
                          </a:cubicBezTo>
                          <a:lnTo>
                            <a:pt x="480674" y="801653"/>
                          </a:lnTo>
                          <a:cubicBezTo>
                            <a:pt x="468957" y="793615"/>
                            <a:pt x="445659" y="772224"/>
                            <a:pt x="429718" y="758191"/>
                          </a:cubicBezTo>
                          <a:cubicBezTo>
                            <a:pt x="431217" y="759417"/>
                            <a:pt x="432444" y="760371"/>
                            <a:pt x="432988" y="760643"/>
                          </a:cubicBezTo>
                          <a:cubicBezTo>
                            <a:pt x="421816" y="748790"/>
                            <a:pt x="410372" y="737073"/>
                            <a:pt x="399199" y="725764"/>
                          </a:cubicBezTo>
                          <a:cubicBezTo>
                            <a:pt x="404513" y="732304"/>
                            <a:pt x="407102" y="734484"/>
                            <a:pt x="410509" y="737754"/>
                          </a:cubicBezTo>
                          <a:cubicBezTo>
                            <a:pt x="410509" y="738571"/>
                            <a:pt x="400154" y="727808"/>
                            <a:pt x="395929" y="723993"/>
                          </a:cubicBezTo>
                          <a:cubicBezTo>
                            <a:pt x="405604" y="735165"/>
                            <a:pt x="397020" y="726718"/>
                            <a:pt x="403287" y="733666"/>
                          </a:cubicBezTo>
                          <a:cubicBezTo>
                            <a:pt x="396475" y="726854"/>
                            <a:pt x="391161" y="721268"/>
                            <a:pt x="383531" y="712276"/>
                          </a:cubicBezTo>
                          <a:cubicBezTo>
                            <a:pt x="379990" y="707371"/>
                            <a:pt x="387482" y="715409"/>
                            <a:pt x="387346" y="713911"/>
                          </a:cubicBezTo>
                          <a:cubicBezTo>
                            <a:pt x="379035" y="705191"/>
                            <a:pt x="376584" y="699877"/>
                            <a:pt x="364594" y="687070"/>
                          </a:cubicBezTo>
                          <a:cubicBezTo>
                            <a:pt x="379581" y="705191"/>
                            <a:pt x="359144" y="683528"/>
                            <a:pt x="353557" y="677806"/>
                          </a:cubicBezTo>
                          <a:lnTo>
                            <a:pt x="356010" y="680803"/>
                          </a:lnTo>
                          <a:cubicBezTo>
                            <a:pt x="350424" y="675762"/>
                            <a:pt x="346472" y="670721"/>
                            <a:pt x="343884" y="666225"/>
                          </a:cubicBezTo>
                          <a:cubicBezTo>
                            <a:pt x="350287" y="673446"/>
                            <a:pt x="356010" y="680803"/>
                            <a:pt x="355056" y="678078"/>
                          </a:cubicBezTo>
                          <a:cubicBezTo>
                            <a:pt x="350969" y="673173"/>
                            <a:pt x="347018" y="668268"/>
                            <a:pt x="342249" y="662955"/>
                          </a:cubicBezTo>
                          <a:lnTo>
                            <a:pt x="347018" y="667587"/>
                          </a:lnTo>
                          <a:cubicBezTo>
                            <a:pt x="340205" y="659549"/>
                            <a:pt x="333802" y="651238"/>
                            <a:pt x="327397" y="642927"/>
                          </a:cubicBezTo>
                          <a:cubicBezTo>
                            <a:pt x="323720" y="639521"/>
                            <a:pt x="317724" y="633526"/>
                            <a:pt x="314046" y="630801"/>
                          </a:cubicBezTo>
                          <a:cubicBezTo>
                            <a:pt x="310232" y="624261"/>
                            <a:pt x="303554" y="616086"/>
                            <a:pt x="299195" y="610364"/>
                          </a:cubicBezTo>
                          <a:lnTo>
                            <a:pt x="301376" y="612953"/>
                          </a:lnTo>
                          <a:cubicBezTo>
                            <a:pt x="293881" y="601236"/>
                            <a:pt x="276170" y="575757"/>
                            <a:pt x="274263" y="573850"/>
                          </a:cubicBezTo>
                          <a:cubicBezTo>
                            <a:pt x="269222" y="565403"/>
                            <a:pt x="317315" y="629711"/>
                            <a:pt x="277805" y="571534"/>
                          </a:cubicBezTo>
                          <a:cubicBezTo>
                            <a:pt x="263499" y="549053"/>
                            <a:pt x="266769" y="558863"/>
                            <a:pt x="258049" y="546192"/>
                          </a:cubicBezTo>
                          <a:cubicBezTo>
                            <a:pt x="258049" y="546192"/>
                            <a:pt x="258731" y="546737"/>
                            <a:pt x="258049" y="545375"/>
                          </a:cubicBezTo>
                          <a:cubicBezTo>
                            <a:pt x="252191" y="535292"/>
                            <a:pt x="250827" y="534611"/>
                            <a:pt x="245650" y="526573"/>
                          </a:cubicBezTo>
                          <a:cubicBezTo>
                            <a:pt x="248785" y="532840"/>
                            <a:pt x="253962" y="541696"/>
                            <a:pt x="256005" y="544285"/>
                          </a:cubicBezTo>
                          <a:cubicBezTo>
                            <a:pt x="253144" y="541832"/>
                            <a:pt x="243744" y="523167"/>
                            <a:pt x="238566" y="515673"/>
                          </a:cubicBezTo>
                          <a:cubicBezTo>
                            <a:pt x="242109" y="520306"/>
                            <a:pt x="239519" y="515401"/>
                            <a:pt x="236659" y="510087"/>
                          </a:cubicBezTo>
                          <a:cubicBezTo>
                            <a:pt x="235431" y="507771"/>
                            <a:pt x="234478" y="506000"/>
                            <a:pt x="235431" y="507090"/>
                          </a:cubicBezTo>
                          <a:cubicBezTo>
                            <a:pt x="233525" y="502321"/>
                            <a:pt x="230800" y="497280"/>
                            <a:pt x="228892" y="494283"/>
                          </a:cubicBezTo>
                          <a:cubicBezTo>
                            <a:pt x="228484" y="493738"/>
                            <a:pt x="228075" y="493056"/>
                            <a:pt x="227666" y="492511"/>
                          </a:cubicBezTo>
                          <a:cubicBezTo>
                            <a:pt x="227530" y="491966"/>
                            <a:pt x="227257" y="493056"/>
                            <a:pt x="227121" y="493329"/>
                          </a:cubicBezTo>
                          <a:lnTo>
                            <a:pt x="226577" y="494827"/>
                          </a:lnTo>
                          <a:cubicBezTo>
                            <a:pt x="225895" y="496735"/>
                            <a:pt x="225622" y="498506"/>
                            <a:pt x="225349" y="499869"/>
                          </a:cubicBezTo>
                          <a:cubicBezTo>
                            <a:pt x="223715" y="500277"/>
                            <a:pt x="222898" y="503275"/>
                            <a:pt x="222489" y="506272"/>
                          </a:cubicBezTo>
                          <a:cubicBezTo>
                            <a:pt x="222216" y="507771"/>
                            <a:pt x="222216" y="509406"/>
                            <a:pt x="222080" y="511177"/>
                          </a:cubicBezTo>
                          <a:cubicBezTo>
                            <a:pt x="221943" y="514719"/>
                            <a:pt x="221672" y="518670"/>
                            <a:pt x="221399" y="523303"/>
                          </a:cubicBezTo>
                          <a:cubicBezTo>
                            <a:pt x="221399" y="520169"/>
                            <a:pt x="221399" y="511586"/>
                            <a:pt x="221807" y="511313"/>
                          </a:cubicBezTo>
                          <a:cubicBezTo>
                            <a:pt x="221399" y="508452"/>
                            <a:pt x="220990" y="510632"/>
                            <a:pt x="220718" y="513085"/>
                          </a:cubicBezTo>
                          <a:cubicBezTo>
                            <a:pt x="220581" y="514992"/>
                            <a:pt x="220308" y="517853"/>
                            <a:pt x="220172" y="518126"/>
                          </a:cubicBezTo>
                          <a:cubicBezTo>
                            <a:pt x="220172" y="518398"/>
                            <a:pt x="220036" y="518126"/>
                            <a:pt x="219901" y="517036"/>
                          </a:cubicBezTo>
                          <a:cubicBezTo>
                            <a:pt x="219901" y="516218"/>
                            <a:pt x="219901" y="514719"/>
                            <a:pt x="219901" y="512539"/>
                          </a:cubicBezTo>
                          <a:cubicBezTo>
                            <a:pt x="219901" y="513629"/>
                            <a:pt x="220036" y="514175"/>
                            <a:pt x="220308" y="513221"/>
                          </a:cubicBezTo>
                          <a:cubicBezTo>
                            <a:pt x="220308" y="512676"/>
                            <a:pt x="220581" y="511722"/>
                            <a:pt x="220581" y="510632"/>
                          </a:cubicBezTo>
                          <a:cubicBezTo>
                            <a:pt x="220718" y="507090"/>
                            <a:pt x="221127" y="502866"/>
                            <a:pt x="220308" y="503275"/>
                          </a:cubicBezTo>
                          <a:cubicBezTo>
                            <a:pt x="219219" y="506272"/>
                            <a:pt x="218537" y="509406"/>
                            <a:pt x="217857" y="513221"/>
                          </a:cubicBezTo>
                          <a:lnTo>
                            <a:pt x="217857" y="509133"/>
                          </a:lnTo>
                          <a:cubicBezTo>
                            <a:pt x="217584" y="510632"/>
                            <a:pt x="217311" y="511722"/>
                            <a:pt x="217175" y="513766"/>
                          </a:cubicBezTo>
                          <a:cubicBezTo>
                            <a:pt x="216902" y="516218"/>
                            <a:pt x="216629" y="518670"/>
                            <a:pt x="216495" y="521123"/>
                          </a:cubicBezTo>
                          <a:cubicBezTo>
                            <a:pt x="216222" y="526164"/>
                            <a:pt x="216086" y="531069"/>
                            <a:pt x="216086" y="536246"/>
                          </a:cubicBezTo>
                          <a:cubicBezTo>
                            <a:pt x="216358" y="537064"/>
                            <a:pt x="216495" y="534203"/>
                            <a:pt x="216629" y="532704"/>
                          </a:cubicBezTo>
                          <a:cubicBezTo>
                            <a:pt x="217584" y="567992"/>
                            <a:pt x="228892" y="607775"/>
                            <a:pt x="238974" y="637477"/>
                          </a:cubicBezTo>
                          <a:cubicBezTo>
                            <a:pt x="241564" y="639657"/>
                            <a:pt x="248239" y="657914"/>
                            <a:pt x="256687" y="677942"/>
                          </a:cubicBezTo>
                          <a:cubicBezTo>
                            <a:pt x="265134" y="698106"/>
                            <a:pt x="275216" y="720178"/>
                            <a:pt x="281755" y="731214"/>
                          </a:cubicBezTo>
                          <a:cubicBezTo>
                            <a:pt x="277940" y="725492"/>
                            <a:pt x="274670" y="722903"/>
                            <a:pt x="275761" y="726990"/>
                          </a:cubicBezTo>
                          <a:cubicBezTo>
                            <a:pt x="273172" y="721949"/>
                            <a:pt x="267041" y="711867"/>
                            <a:pt x="262137" y="699877"/>
                          </a:cubicBezTo>
                          <a:cubicBezTo>
                            <a:pt x="261728" y="697834"/>
                            <a:pt x="256277" y="682847"/>
                            <a:pt x="260775" y="691975"/>
                          </a:cubicBezTo>
                          <a:cubicBezTo>
                            <a:pt x="246605" y="659276"/>
                            <a:pt x="261182" y="697016"/>
                            <a:pt x="255868" y="687888"/>
                          </a:cubicBezTo>
                          <a:cubicBezTo>
                            <a:pt x="271673" y="724265"/>
                            <a:pt x="284072" y="744157"/>
                            <a:pt x="296062" y="766093"/>
                          </a:cubicBezTo>
                          <a:lnTo>
                            <a:pt x="296062" y="766910"/>
                          </a:lnTo>
                          <a:cubicBezTo>
                            <a:pt x="296062" y="766910"/>
                            <a:pt x="305326" y="783260"/>
                            <a:pt x="305326" y="783260"/>
                          </a:cubicBezTo>
                          <a:cubicBezTo>
                            <a:pt x="298377" y="769499"/>
                            <a:pt x="300557" y="769227"/>
                            <a:pt x="309141" y="787075"/>
                          </a:cubicBezTo>
                          <a:lnTo>
                            <a:pt x="307915" y="785031"/>
                          </a:lnTo>
                          <a:cubicBezTo>
                            <a:pt x="312411" y="795522"/>
                            <a:pt x="324673" y="815686"/>
                            <a:pt x="333393" y="831082"/>
                          </a:cubicBezTo>
                          <a:lnTo>
                            <a:pt x="340478" y="840892"/>
                          </a:lnTo>
                          <a:cubicBezTo>
                            <a:pt x="349334" y="856288"/>
                            <a:pt x="347834" y="858059"/>
                            <a:pt x="349605" y="863781"/>
                          </a:cubicBezTo>
                          <a:cubicBezTo>
                            <a:pt x="353148" y="869776"/>
                            <a:pt x="356418" y="875089"/>
                            <a:pt x="359553" y="879858"/>
                          </a:cubicBezTo>
                          <a:cubicBezTo>
                            <a:pt x="362959" y="884899"/>
                            <a:pt x="366092" y="889531"/>
                            <a:pt x="369089" y="894028"/>
                          </a:cubicBezTo>
                          <a:cubicBezTo>
                            <a:pt x="373312" y="900295"/>
                            <a:pt x="377400" y="906290"/>
                            <a:pt x="381488" y="912285"/>
                          </a:cubicBezTo>
                          <a:lnTo>
                            <a:pt x="384622" y="916917"/>
                          </a:lnTo>
                          <a:lnTo>
                            <a:pt x="386256" y="919233"/>
                          </a:lnTo>
                          <a:lnTo>
                            <a:pt x="386666" y="919778"/>
                          </a:lnTo>
                          <a:cubicBezTo>
                            <a:pt x="386666" y="919778"/>
                            <a:pt x="386393" y="920051"/>
                            <a:pt x="386256" y="920187"/>
                          </a:cubicBezTo>
                          <a:lnTo>
                            <a:pt x="385167" y="920868"/>
                          </a:lnTo>
                          <a:cubicBezTo>
                            <a:pt x="382032" y="922775"/>
                            <a:pt x="378899" y="924547"/>
                            <a:pt x="375765" y="926454"/>
                          </a:cubicBezTo>
                          <a:cubicBezTo>
                            <a:pt x="372359" y="927953"/>
                            <a:pt x="366365" y="930950"/>
                            <a:pt x="359688" y="934356"/>
                          </a:cubicBezTo>
                          <a:cubicBezTo>
                            <a:pt x="354919" y="936673"/>
                            <a:pt x="349605" y="939397"/>
                            <a:pt x="345383" y="941577"/>
                          </a:cubicBezTo>
                          <a:cubicBezTo>
                            <a:pt x="337481" y="945529"/>
                            <a:pt x="332984" y="947572"/>
                            <a:pt x="342386" y="941714"/>
                          </a:cubicBezTo>
                          <a:cubicBezTo>
                            <a:pt x="320585" y="954521"/>
                            <a:pt x="327534" y="956565"/>
                            <a:pt x="288024" y="974685"/>
                          </a:cubicBezTo>
                          <a:lnTo>
                            <a:pt x="297424" y="968554"/>
                          </a:lnTo>
                          <a:cubicBezTo>
                            <a:pt x="261046" y="988446"/>
                            <a:pt x="209954" y="1018011"/>
                            <a:pt x="192652" y="1026322"/>
                          </a:cubicBezTo>
                          <a:cubicBezTo>
                            <a:pt x="198646" y="1021281"/>
                            <a:pt x="186792" y="1026595"/>
                            <a:pt x="172486" y="1033407"/>
                          </a:cubicBezTo>
                          <a:cubicBezTo>
                            <a:pt x="163086" y="1038040"/>
                            <a:pt x="152867" y="1042944"/>
                            <a:pt x="144147" y="1047168"/>
                          </a:cubicBezTo>
                          <a:lnTo>
                            <a:pt x="142649" y="1047849"/>
                          </a:lnTo>
                          <a:cubicBezTo>
                            <a:pt x="142649" y="1047849"/>
                            <a:pt x="141560" y="1048530"/>
                            <a:pt x="141423" y="1047713"/>
                          </a:cubicBezTo>
                          <a:cubicBezTo>
                            <a:pt x="141014" y="1046623"/>
                            <a:pt x="140605" y="1045533"/>
                            <a:pt x="140196" y="1044443"/>
                          </a:cubicBezTo>
                          <a:cubicBezTo>
                            <a:pt x="139516" y="1042399"/>
                            <a:pt x="138697" y="1040492"/>
                            <a:pt x="138153" y="1038721"/>
                          </a:cubicBezTo>
                          <a:cubicBezTo>
                            <a:pt x="136926" y="1035315"/>
                            <a:pt x="136246" y="1032862"/>
                            <a:pt x="135973" y="1031363"/>
                          </a:cubicBezTo>
                          <a:cubicBezTo>
                            <a:pt x="136246" y="1032862"/>
                            <a:pt x="134338" y="1029183"/>
                            <a:pt x="132021" y="1024551"/>
                          </a:cubicBezTo>
                          <a:cubicBezTo>
                            <a:pt x="130932" y="1022235"/>
                            <a:pt x="129706" y="1019919"/>
                            <a:pt x="128615" y="1017875"/>
                          </a:cubicBezTo>
                          <a:cubicBezTo>
                            <a:pt x="127799" y="1016376"/>
                            <a:pt x="127117" y="1015014"/>
                            <a:pt x="126844" y="1014605"/>
                          </a:cubicBezTo>
                          <a:cubicBezTo>
                            <a:pt x="125755" y="1011335"/>
                            <a:pt x="123847" y="1006022"/>
                            <a:pt x="120714" y="1000708"/>
                          </a:cubicBezTo>
                          <a:cubicBezTo>
                            <a:pt x="126708" y="1015831"/>
                            <a:pt x="112947" y="991580"/>
                            <a:pt x="126844" y="1019510"/>
                          </a:cubicBezTo>
                          <a:cubicBezTo>
                            <a:pt x="118397" y="1006022"/>
                            <a:pt x="108451" y="988310"/>
                            <a:pt x="95236" y="956565"/>
                          </a:cubicBezTo>
                          <a:lnTo>
                            <a:pt x="96734" y="956565"/>
                          </a:lnTo>
                          <a:cubicBezTo>
                            <a:pt x="96734" y="956565"/>
                            <a:pt x="106953" y="981770"/>
                            <a:pt x="106953" y="981770"/>
                          </a:cubicBezTo>
                          <a:cubicBezTo>
                            <a:pt x="106816" y="978909"/>
                            <a:pt x="112266" y="991716"/>
                            <a:pt x="114991" y="996757"/>
                          </a:cubicBezTo>
                          <a:cubicBezTo>
                            <a:pt x="95645" y="950025"/>
                            <a:pt x="120441" y="1001662"/>
                            <a:pt x="100004" y="954112"/>
                          </a:cubicBezTo>
                          <a:cubicBezTo>
                            <a:pt x="97280" y="949888"/>
                            <a:pt x="98778" y="952750"/>
                            <a:pt x="93464" y="940351"/>
                          </a:cubicBezTo>
                          <a:cubicBezTo>
                            <a:pt x="95916" y="946210"/>
                            <a:pt x="97143" y="946891"/>
                            <a:pt x="93464" y="937490"/>
                          </a:cubicBezTo>
                          <a:lnTo>
                            <a:pt x="88833" y="928770"/>
                          </a:lnTo>
                          <a:cubicBezTo>
                            <a:pt x="84199" y="911195"/>
                            <a:pt x="101502" y="955883"/>
                            <a:pt x="97143" y="941032"/>
                          </a:cubicBezTo>
                          <a:cubicBezTo>
                            <a:pt x="105590" y="959153"/>
                            <a:pt x="119895" y="990490"/>
                            <a:pt x="118942" y="983950"/>
                          </a:cubicBezTo>
                          <a:cubicBezTo>
                            <a:pt x="106680" y="953840"/>
                            <a:pt x="104363" y="958336"/>
                            <a:pt x="92239" y="926454"/>
                          </a:cubicBezTo>
                          <a:lnTo>
                            <a:pt x="91557" y="922775"/>
                          </a:lnTo>
                          <a:cubicBezTo>
                            <a:pt x="86652" y="911876"/>
                            <a:pt x="84744" y="910513"/>
                            <a:pt x="81747" y="904655"/>
                          </a:cubicBezTo>
                          <a:cubicBezTo>
                            <a:pt x="81884" y="903974"/>
                            <a:pt x="81202" y="900976"/>
                            <a:pt x="78478" y="893755"/>
                          </a:cubicBezTo>
                          <a:cubicBezTo>
                            <a:pt x="69621" y="875362"/>
                            <a:pt x="64853" y="862827"/>
                            <a:pt x="56950" y="845797"/>
                          </a:cubicBezTo>
                          <a:cubicBezTo>
                            <a:pt x="74799" y="892393"/>
                            <a:pt x="69758" y="886534"/>
                            <a:pt x="89786" y="933948"/>
                          </a:cubicBezTo>
                          <a:cubicBezTo>
                            <a:pt x="86107" y="926727"/>
                            <a:pt x="72618" y="893074"/>
                            <a:pt x="70165" y="891711"/>
                          </a:cubicBezTo>
                          <a:lnTo>
                            <a:pt x="71665" y="891711"/>
                          </a:lnTo>
                          <a:cubicBezTo>
                            <a:pt x="65124" y="876316"/>
                            <a:pt x="58857" y="860647"/>
                            <a:pt x="52454" y="840619"/>
                          </a:cubicBezTo>
                          <a:lnTo>
                            <a:pt x="57359" y="852473"/>
                          </a:lnTo>
                          <a:cubicBezTo>
                            <a:pt x="47413" y="826313"/>
                            <a:pt x="44824" y="807784"/>
                            <a:pt x="36513" y="787211"/>
                          </a:cubicBezTo>
                          <a:cubicBezTo>
                            <a:pt x="38421" y="794705"/>
                            <a:pt x="40465" y="800836"/>
                            <a:pt x="41963" y="805332"/>
                          </a:cubicBezTo>
                          <a:cubicBezTo>
                            <a:pt x="37195" y="791707"/>
                            <a:pt x="32290" y="774404"/>
                            <a:pt x="28748" y="759144"/>
                          </a:cubicBezTo>
                          <a:cubicBezTo>
                            <a:pt x="25205" y="748926"/>
                            <a:pt x="22072" y="738571"/>
                            <a:pt x="18802" y="728217"/>
                          </a:cubicBezTo>
                          <a:cubicBezTo>
                            <a:pt x="19346" y="728353"/>
                            <a:pt x="15259" y="708188"/>
                            <a:pt x="18393" y="717726"/>
                          </a:cubicBezTo>
                          <a:cubicBezTo>
                            <a:pt x="14441" y="694700"/>
                            <a:pt x="10626" y="684209"/>
                            <a:pt x="8038" y="670993"/>
                          </a:cubicBezTo>
                          <a:cubicBezTo>
                            <a:pt x="5585" y="647014"/>
                            <a:pt x="11990" y="691430"/>
                            <a:pt x="14578" y="693338"/>
                          </a:cubicBezTo>
                          <a:cubicBezTo>
                            <a:pt x="8720" y="660911"/>
                            <a:pt x="4359" y="626032"/>
                            <a:pt x="2042" y="607503"/>
                          </a:cubicBezTo>
                          <a:cubicBezTo>
                            <a:pt x="2042" y="614315"/>
                            <a:pt x="2315" y="617585"/>
                            <a:pt x="2042" y="617312"/>
                          </a:cubicBezTo>
                          <a:cubicBezTo>
                            <a:pt x="2179" y="616222"/>
                            <a:pt x="1362" y="602870"/>
                            <a:pt x="1089" y="595377"/>
                          </a:cubicBezTo>
                          <a:lnTo>
                            <a:pt x="0" y="590336"/>
                          </a:lnTo>
                          <a:cubicBezTo>
                            <a:pt x="407" y="577801"/>
                            <a:pt x="953" y="579572"/>
                            <a:pt x="1771" y="590199"/>
                          </a:cubicBezTo>
                          <a:cubicBezTo>
                            <a:pt x="1771" y="578346"/>
                            <a:pt x="-273" y="564040"/>
                            <a:pt x="1771" y="551778"/>
                          </a:cubicBezTo>
                          <a:cubicBezTo>
                            <a:pt x="1635" y="572215"/>
                            <a:pt x="2042" y="597966"/>
                            <a:pt x="3270" y="608593"/>
                          </a:cubicBezTo>
                          <a:cubicBezTo>
                            <a:pt x="1499" y="587475"/>
                            <a:pt x="2315" y="576711"/>
                            <a:pt x="2997" y="564722"/>
                          </a:cubicBezTo>
                          <a:cubicBezTo>
                            <a:pt x="4086" y="552596"/>
                            <a:pt x="4632" y="539244"/>
                            <a:pt x="7493" y="512403"/>
                          </a:cubicBezTo>
                          <a:cubicBezTo>
                            <a:pt x="8038" y="511858"/>
                            <a:pt x="7493" y="520987"/>
                            <a:pt x="8991" y="510632"/>
                          </a:cubicBezTo>
                          <a:cubicBezTo>
                            <a:pt x="11990" y="486789"/>
                            <a:pt x="8038" y="504092"/>
                            <a:pt x="8174" y="496599"/>
                          </a:cubicBezTo>
                          <a:cubicBezTo>
                            <a:pt x="5858" y="515128"/>
                            <a:pt x="4359" y="523575"/>
                            <a:pt x="2451" y="534203"/>
                          </a:cubicBezTo>
                          <a:lnTo>
                            <a:pt x="2179" y="529161"/>
                          </a:lnTo>
                          <a:cubicBezTo>
                            <a:pt x="2588" y="528480"/>
                            <a:pt x="3679" y="516763"/>
                            <a:pt x="4632" y="513493"/>
                          </a:cubicBezTo>
                          <a:lnTo>
                            <a:pt x="3543" y="510360"/>
                          </a:lnTo>
                          <a:cubicBezTo>
                            <a:pt x="4223" y="511177"/>
                            <a:pt x="5585" y="506954"/>
                            <a:pt x="6812" y="500686"/>
                          </a:cubicBezTo>
                          <a:cubicBezTo>
                            <a:pt x="8311" y="494419"/>
                            <a:pt x="10082" y="486380"/>
                            <a:pt x="11171" y="479023"/>
                          </a:cubicBezTo>
                          <a:cubicBezTo>
                            <a:pt x="7220" y="493465"/>
                            <a:pt x="8038" y="489514"/>
                            <a:pt x="5449" y="493193"/>
                          </a:cubicBezTo>
                          <a:cubicBezTo>
                            <a:pt x="7629" y="472347"/>
                            <a:pt x="11581" y="470440"/>
                            <a:pt x="16485" y="447414"/>
                          </a:cubicBezTo>
                          <a:cubicBezTo>
                            <a:pt x="16212" y="449185"/>
                            <a:pt x="11171" y="469077"/>
                            <a:pt x="16349" y="452183"/>
                          </a:cubicBezTo>
                          <a:cubicBezTo>
                            <a:pt x="21117" y="438286"/>
                            <a:pt x="19073" y="439648"/>
                            <a:pt x="22072" y="430247"/>
                          </a:cubicBezTo>
                          <a:cubicBezTo>
                            <a:pt x="19482" y="441147"/>
                            <a:pt x="21663" y="438831"/>
                            <a:pt x="19346" y="450684"/>
                          </a:cubicBezTo>
                          <a:cubicBezTo>
                            <a:pt x="15667" y="463082"/>
                            <a:pt x="15396" y="465671"/>
                            <a:pt x="14714" y="468123"/>
                          </a:cubicBezTo>
                          <a:cubicBezTo>
                            <a:pt x="14305" y="470576"/>
                            <a:pt x="13215" y="472892"/>
                            <a:pt x="11308" y="485290"/>
                          </a:cubicBezTo>
                          <a:cubicBezTo>
                            <a:pt x="12806" y="478342"/>
                            <a:pt x="15123" y="471666"/>
                            <a:pt x="17167" y="464853"/>
                          </a:cubicBezTo>
                          <a:cubicBezTo>
                            <a:pt x="11853" y="485972"/>
                            <a:pt x="15123" y="480522"/>
                            <a:pt x="15123" y="482429"/>
                          </a:cubicBezTo>
                          <a:cubicBezTo>
                            <a:pt x="25069" y="447005"/>
                            <a:pt x="20028" y="454908"/>
                            <a:pt x="27929" y="432291"/>
                          </a:cubicBezTo>
                          <a:cubicBezTo>
                            <a:pt x="29701" y="426841"/>
                            <a:pt x="27386" y="431882"/>
                            <a:pt x="25751" y="436378"/>
                          </a:cubicBezTo>
                          <a:cubicBezTo>
                            <a:pt x="24250" y="440874"/>
                            <a:pt x="22888" y="444689"/>
                            <a:pt x="25205" y="435969"/>
                          </a:cubicBezTo>
                          <a:cubicBezTo>
                            <a:pt x="33925" y="415260"/>
                            <a:pt x="25751" y="430656"/>
                            <a:pt x="35696" y="407358"/>
                          </a:cubicBezTo>
                          <a:lnTo>
                            <a:pt x="34334" y="411445"/>
                          </a:lnTo>
                          <a:cubicBezTo>
                            <a:pt x="38693" y="404905"/>
                            <a:pt x="40874" y="397412"/>
                            <a:pt x="45369" y="389646"/>
                          </a:cubicBezTo>
                          <a:cubicBezTo>
                            <a:pt x="47822" y="385286"/>
                            <a:pt x="45369" y="387057"/>
                            <a:pt x="44824" y="385695"/>
                          </a:cubicBezTo>
                          <a:cubicBezTo>
                            <a:pt x="44553" y="385013"/>
                            <a:pt x="44824" y="383378"/>
                            <a:pt x="46595" y="379836"/>
                          </a:cubicBezTo>
                          <a:cubicBezTo>
                            <a:pt x="48230" y="376294"/>
                            <a:pt x="51229" y="370435"/>
                            <a:pt x="57632" y="362260"/>
                          </a:cubicBezTo>
                          <a:cubicBezTo>
                            <a:pt x="56677" y="364168"/>
                            <a:pt x="56541" y="364849"/>
                            <a:pt x="56677" y="364985"/>
                          </a:cubicBezTo>
                          <a:cubicBezTo>
                            <a:pt x="54089" y="371389"/>
                            <a:pt x="52318" y="378201"/>
                            <a:pt x="50410" y="384741"/>
                          </a:cubicBezTo>
                          <a:cubicBezTo>
                            <a:pt x="48503" y="391281"/>
                            <a:pt x="46868" y="397821"/>
                            <a:pt x="45778" y="404497"/>
                          </a:cubicBezTo>
                          <a:cubicBezTo>
                            <a:pt x="50001" y="395368"/>
                            <a:pt x="55997" y="386785"/>
                            <a:pt x="61447" y="377520"/>
                          </a:cubicBezTo>
                          <a:cubicBezTo>
                            <a:pt x="67987" y="368936"/>
                            <a:pt x="73981" y="359808"/>
                            <a:pt x="81747" y="351633"/>
                          </a:cubicBezTo>
                          <a:cubicBezTo>
                            <a:pt x="96189" y="334466"/>
                            <a:pt x="114445" y="319752"/>
                            <a:pt x="133793" y="307217"/>
                          </a:cubicBezTo>
                          <a:cubicBezTo>
                            <a:pt x="138970" y="305173"/>
                            <a:pt x="132294" y="309942"/>
                            <a:pt x="124936" y="315664"/>
                          </a:cubicBezTo>
                          <a:cubicBezTo>
                            <a:pt x="117580" y="321250"/>
                            <a:pt x="109950" y="327926"/>
                            <a:pt x="111312" y="327518"/>
                          </a:cubicBezTo>
                          <a:cubicBezTo>
                            <a:pt x="105863" y="331878"/>
                            <a:pt x="100549" y="336374"/>
                            <a:pt x="95508" y="341279"/>
                          </a:cubicBezTo>
                          <a:cubicBezTo>
                            <a:pt x="95508" y="340461"/>
                            <a:pt x="103410" y="332695"/>
                            <a:pt x="109813" y="327245"/>
                          </a:cubicBezTo>
                          <a:cubicBezTo>
                            <a:pt x="116216" y="321659"/>
                            <a:pt x="120850" y="317844"/>
                            <a:pt x="112810" y="323158"/>
                          </a:cubicBezTo>
                          <a:cubicBezTo>
                            <a:pt x="98505" y="335011"/>
                            <a:pt x="89240" y="345093"/>
                            <a:pt x="80656" y="355176"/>
                          </a:cubicBezTo>
                          <a:cubicBezTo>
                            <a:pt x="76161" y="360080"/>
                            <a:pt x="72346" y="365530"/>
                            <a:pt x="68259" y="371389"/>
                          </a:cubicBezTo>
                          <a:cubicBezTo>
                            <a:pt x="64035" y="377111"/>
                            <a:pt x="60220" y="383787"/>
                            <a:pt x="56133" y="391553"/>
                          </a:cubicBezTo>
                          <a:cubicBezTo>
                            <a:pt x="58041" y="389509"/>
                            <a:pt x="60492" y="385967"/>
                            <a:pt x="63218" y="381607"/>
                          </a:cubicBezTo>
                          <a:cubicBezTo>
                            <a:pt x="66079" y="377247"/>
                            <a:pt x="69894" y="372479"/>
                            <a:pt x="73571" y="367165"/>
                          </a:cubicBezTo>
                          <a:cubicBezTo>
                            <a:pt x="77114" y="361715"/>
                            <a:pt x="81884" y="356674"/>
                            <a:pt x="86243" y="351633"/>
                          </a:cubicBezTo>
                          <a:cubicBezTo>
                            <a:pt x="90602" y="346592"/>
                            <a:pt x="95099" y="341960"/>
                            <a:pt x="99595" y="338417"/>
                          </a:cubicBezTo>
                          <a:cubicBezTo>
                            <a:pt x="92510" y="344821"/>
                            <a:pt x="87605" y="351224"/>
                            <a:pt x="82564" y="357355"/>
                          </a:cubicBezTo>
                          <a:cubicBezTo>
                            <a:pt x="96189" y="341006"/>
                            <a:pt x="113765" y="326019"/>
                            <a:pt x="133929" y="312667"/>
                          </a:cubicBezTo>
                          <a:lnTo>
                            <a:pt x="138153" y="309261"/>
                          </a:lnTo>
                          <a:cubicBezTo>
                            <a:pt x="124392" y="317980"/>
                            <a:pt x="115536" y="325065"/>
                            <a:pt x="114310" y="325883"/>
                          </a:cubicBezTo>
                          <a:cubicBezTo>
                            <a:pt x="131205" y="312394"/>
                            <a:pt x="146464" y="302176"/>
                            <a:pt x="146872" y="299996"/>
                          </a:cubicBezTo>
                          <a:lnTo>
                            <a:pt x="143466" y="301904"/>
                          </a:lnTo>
                          <a:lnTo>
                            <a:pt x="150007" y="297407"/>
                          </a:lnTo>
                          <a:cubicBezTo>
                            <a:pt x="154229" y="295091"/>
                            <a:pt x="158045" y="293047"/>
                            <a:pt x="162131" y="290868"/>
                          </a:cubicBezTo>
                          <a:close/>
                          <a:moveTo>
                            <a:pt x="530949" y="770180"/>
                          </a:moveTo>
                          <a:cubicBezTo>
                            <a:pt x="529995" y="769227"/>
                            <a:pt x="529178" y="768545"/>
                            <a:pt x="528496" y="768137"/>
                          </a:cubicBezTo>
                          <a:cubicBezTo>
                            <a:pt x="529178" y="768545"/>
                            <a:pt x="528769" y="767864"/>
                            <a:pt x="530949" y="770180"/>
                          </a:cubicBezTo>
                          <a:close/>
                          <a:moveTo>
                            <a:pt x="24932" y="660502"/>
                          </a:moveTo>
                          <a:cubicBezTo>
                            <a:pt x="20844" y="631891"/>
                            <a:pt x="18802" y="602870"/>
                            <a:pt x="18938" y="575213"/>
                          </a:cubicBezTo>
                          <a:cubicBezTo>
                            <a:pt x="17303" y="600146"/>
                            <a:pt x="18120" y="621536"/>
                            <a:pt x="17575" y="626305"/>
                          </a:cubicBezTo>
                          <a:cubicBezTo>
                            <a:pt x="17438" y="630937"/>
                            <a:pt x="14168" y="619084"/>
                            <a:pt x="13352" y="576984"/>
                          </a:cubicBezTo>
                          <a:lnTo>
                            <a:pt x="13079" y="571534"/>
                          </a:lnTo>
                          <a:cubicBezTo>
                            <a:pt x="12670" y="582570"/>
                            <a:pt x="13079" y="601508"/>
                            <a:pt x="14850" y="619356"/>
                          </a:cubicBezTo>
                          <a:cubicBezTo>
                            <a:pt x="15940" y="626577"/>
                            <a:pt x="18938" y="641564"/>
                            <a:pt x="21935" y="654508"/>
                          </a:cubicBezTo>
                          <a:cubicBezTo>
                            <a:pt x="23570" y="660911"/>
                            <a:pt x="25205" y="666906"/>
                            <a:pt x="26295" y="671402"/>
                          </a:cubicBezTo>
                          <a:cubicBezTo>
                            <a:pt x="26840" y="673582"/>
                            <a:pt x="27386" y="675353"/>
                            <a:pt x="27793" y="676579"/>
                          </a:cubicBezTo>
                          <a:cubicBezTo>
                            <a:pt x="28202" y="677806"/>
                            <a:pt x="28339" y="678351"/>
                            <a:pt x="28475" y="678351"/>
                          </a:cubicBezTo>
                          <a:cubicBezTo>
                            <a:pt x="28475" y="673173"/>
                            <a:pt x="26431" y="666088"/>
                            <a:pt x="25205" y="656960"/>
                          </a:cubicBezTo>
                          <a:lnTo>
                            <a:pt x="25205" y="660639"/>
                          </a:lnTo>
                          <a:close/>
                          <a:moveTo>
                            <a:pt x="22888" y="681757"/>
                          </a:moveTo>
                          <a:cubicBezTo>
                            <a:pt x="25614" y="697970"/>
                            <a:pt x="25614" y="694155"/>
                            <a:pt x="26704" y="696608"/>
                          </a:cubicBezTo>
                          <a:cubicBezTo>
                            <a:pt x="25614" y="690885"/>
                            <a:pt x="24387" y="685299"/>
                            <a:pt x="23297" y="679713"/>
                          </a:cubicBezTo>
                          <a:cubicBezTo>
                            <a:pt x="23570" y="681893"/>
                            <a:pt x="23570" y="682983"/>
                            <a:pt x="22888" y="681893"/>
                          </a:cubicBezTo>
                          <a:close/>
                          <a:moveTo>
                            <a:pt x="27113" y="695381"/>
                          </a:moveTo>
                          <a:cubicBezTo>
                            <a:pt x="26840" y="693610"/>
                            <a:pt x="26567" y="691975"/>
                            <a:pt x="26431" y="691158"/>
                          </a:cubicBezTo>
                          <a:lnTo>
                            <a:pt x="27113" y="695381"/>
                          </a:lnTo>
                          <a:close/>
                          <a:moveTo>
                            <a:pt x="62945" y="385558"/>
                          </a:moveTo>
                          <a:cubicBezTo>
                            <a:pt x="62945" y="385558"/>
                            <a:pt x="62400" y="386376"/>
                            <a:pt x="62127" y="387057"/>
                          </a:cubicBezTo>
                          <a:cubicBezTo>
                            <a:pt x="64171" y="383787"/>
                            <a:pt x="66079" y="380381"/>
                            <a:pt x="68667" y="377247"/>
                          </a:cubicBezTo>
                          <a:cubicBezTo>
                            <a:pt x="67577" y="378474"/>
                            <a:pt x="65806" y="380790"/>
                            <a:pt x="62945" y="385558"/>
                          </a:cubicBezTo>
                          <a:close/>
                          <a:moveTo>
                            <a:pt x="45369" y="414034"/>
                          </a:moveTo>
                          <a:lnTo>
                            <a:pt x="44687" y="417985"/>
                          </a:lnTo>
                          <a:cubicBezTo>
                            <a:pt x="46322" y="414715"/>
                            <a:pt x="48093" y="411445"/>
                            <a:pt x="49865" y="408175"/>
                          </a:cubicBezTo>
                          <a:cubicBezTo>
                            <a:pt x="48775" y="408993"/>
                            <a:pt x="47822" y="409946"/>
                            <a:pt x="45506" y="414034"/>
                          </a:cubicBezTo>
                          <a:close/>
                          <a:moveTo>
                            <a:pt x="12806" y="516763"/>
                          </a:moveTo>
                          <a:cubicBezTo>
                            <a:pt x="13079" y="523712"/>
                            <a:pt x="11581" y="546465"/>
                            <a:pt x="13215" y="547963"/>
                          </a:cubicBezTo>
                          <a:cubicBezTo>
                            <a:pt x="13625" y="549462"/>
                            <a:pt x="13897" y="544693"/>
                            <a:pt x="14441" y="539380"/>
                          </a:cubicBezTo>
                          <a:cubicBezTo>
                            <a:pt x="14987" y="533385"/>
                            <a:pt x="15396" y="527118"/>
                            <a:pt x="16349" y="520306"/>
                          </a:cubicBezTo>
                          <a:cubicBezTo>
                            <a:pt x="16076" y="520033"/>
                            <a:pt x="16076" y="518670"/>
                            <a:pt x="16212" y="516491"/>
                          </a:cubicBezTo>
                          <a:cubicBezTo>
                            <a:pt x="14987" y="523030"/>
                            <a:pt x="14305" y="527527"/>
                            <a:pt x="13625" y="524665"/>
                          </a:cubicBezTo>
                          <a:cubicBezTo>
                            <a:pt x="15667" y="516218"/>
                            <a:pt x="15940" y="512403"/>
                            <a:pt x="15803" y="508316"/>
                          </a:cubicBezTo>
                          <a:cubicBezTo>
                            <a:pt x="15803" y="504228"/>
                            <a:pt x="15532" y="499869"/>
                            <a:pt x="17575" y="490740"/>
                          </a:cubicBezTo>
                          <a:cubicBezTo>
                            <a:pt x="17575" y="487743"/>
                            <a:pt x="16349" y="492784"/>
                            <a:pt x="14987" y="499324"/>
                          </a:cubicBezTo>
                          <a:cubicBezTo>
                            <a:pt x="13897" y="505864"/>
                            <a:pt x="12943" y="514038"/>
                            <a:pt x="12806" y="516899"/>
                          </a:cubicBezTo>
                          <a:close/>
                          <a:moveTo>
                            <a:pt x="287342" y="569354"/>
                          </a:moveTo>
                          <a:cubicBezTo>
                            <a:pt x="287342" y="569354"/>
                            <a:pt x="288159" y="571670"/>
                            <a:pt x="289250" y="573986"/>
                          </a:cubicBezTo>
                          <a:lnTo>
                            <a:pt x="281483" y="563495"/>
                          </a:lnTo>
                          <a:cubicBezTo>
                            <a:pt x="269222" y="543603"/>
                            <a:pt x="261864" y="526300"/>
                            <a:pt x="249874" y="508997"/>
                          </a:cubicBezTo>
                          <a:cubicBezTo>
                            <a:pt x="245650" y="500414"/>
                            <a:pt x="244288" y="495645"/>
                            <a:pt x="242380" y="489923"/>
                          </a:cubicBezTo>
                          <a:cubicBezTo>
                            <a:pt x="244561" y="494283"/>
                            <a:pt x="246605" y="498370"/>
                            <a:pt x="248376" y="501776"/>
                          </a:cubicBezTo>
                          <a:cubicBezTo>
                            <a:pt x="263908" y="526845"/>
                            <a:pt x="267314" y="533521"/>
                            <a:pt x="269766" y="539380"/>
                          </a:cubicBezTo>
                          <a:cubicBezTo>
                            <a:pt x="272219" y="545102"/>
                            <a:pt x="273717" y="550007"/>
                            <a:pt x="287478" y="569354"/>
                          </a:cubicBezTo>
                          <a:close/>
                          <a:moveTo>
                            <a:pt x="217175" y="595786"/>
                          </a:moveTo>
                          <a:cubicBezTo>
                            <a:pt x="216495" y="593469"/>
                            <a:pt x="216086" y="592652"/>
                            <a:pt x="216086" y="592652"/>
                          </a:cubicBezTo>
                          <a:cubicBezTo>
                            <a:pt x="231209" y="642790"/>
                            <a:pt x="249056" y="681620"/>
                            <a:pt x="260093" y="707371"/>
                          </a:cubicBezTo>
                          <a:cubicBezTo>
                            <a:pt x="258867" y="701921"/>
                            <a:pt x="250011" y="678487"/>
                            <a:pt x="246332" y="667178"/>
                          </a:cubicBezTo>
                          <a:lnTo>
                            <a:pt x="251373" y="676443"/>
                          </a:lnTo>
                          <a:lnTo>
                            <a:pt x="252871" y="682983"/>
                          </a:lnTo>
                          <a:lnTo>
                            <a:pt x="261046" y="699332"/>
                          </a:lnTo>
                          <a:cubicBezTo>
                            <a:pt x="259820" y="694291"/>
                            <a:pt x="253962" y="680803"/>
                            <a:pt x="250964" y="671402"/>
                          </a:cubicBezTo>
                          <a:cubicBezTo>
                            <a:pt x="250283" y="670721"/>
                            <a:pt x="237748" y="641837"/>
                            <a:pt x="234478" y="633662"/>
                          </a:cubicBezTo>
                          <a:cubicBezTo>
                            <a:pt x="236795" y="641701"/>
                            <a:pt x="239247" y="649739"/>
                            <a:pt x="241836" y="657777"/>
                          </a:cubicBezTo>
                          <a:cubicBezTo>
                            <a:pt x="239656" y="651374"/>
                            <a:pt x="228619" y="619765"/>
                            <a:pt x="225078" y="606958"/>
                          </a:cubicBezTo>
                          <a:cubicBezTo>
                            <a:pt x="224260" y="606958"/>
                            <a:pt x="229710" y="629166"/>
                            <a:pt x="232162" y="631482"/>
                          </a:cubicBezTo>
                          <a:cubicBezTo>
                            <a:pt x="231891" y="634479"/>
                            <a:pt x="224260" y="609138"/>
                            <a:pt x="228075" y="625487"/>
                          </a:cubicBezTo>
                          <a:cubicBezTo>
                            <a:pt x="220990" y="606958"/>
                            <a:pt x="214587" y="575757"/>
                            <a:pt x="213360" y="561179"/>
                          </a:cubicBezTo>
                          <a:lnTo>
                            <a:pt x="214723" y="558454"/>
                          </a:lnTo>
                          <a:cubicBezTo>
                            <a:pt x="213496" y="542513"/>
                            <a:pt x="211045" y="547963"/>
                            <a:pt x="211045" y="528889"/>
                          </a:cubicBezTo>
                          <a:cubicBezTo>
                            <a:pt x="212543" y="552187"/>
                            <a:pt x="212407" y="524938"/>
                            <a:pt x="213905" y="543331"/>
                          </a:cubicBezTo>
                          <a:cubicBezTo>
                            <a:pt x="214178" y="537472"/>
                            <a:pt x="215267" y="543059"/>
                            <a:pt x="214587" y="524802"/>
                          </a:cubicBezTo>
                          <a:cubicBezTo>
                            <a:pt x="212679" y="508316"/>
                            <a:pt x="216358" y="508588"/>
                            <a:pt x="216766" y="495917"/>
                          </a:cubicBezTo>
                          <a:cubicBezTo>
                            <a:pt x="219219" y="489786"/>
                            <a:pt x="215949" y="504774"/>
                            <a:pt x="219765" y="491830"/>
                          </a:cubicBezTo>
                          <a:cubicBezTo>
                            <a:pt x="224124" y="475072"/>
                            <a:pt x="225349" y="473573"/>
                            <a:pt x="224942" y="468668"/>
                          </a:cubicBezTo>
                          <a:cubicBezTo>
                            <a:pt x="220172" y="475889"/>
                            <a:pt x="218946" y="482020"/>
                            <a:pt x="217857" y="487062"/>
                          </a:cubicBezTo>
                          <a:cubicBezTo>
                            <a:pt x="217039" y="491830"/>
                            <a:pt x="216358" y="495917"/>
                            <a:pt x="215131" y="502866"/>
                          </a:cubicBezTo>
                          <a:cubicBezTo>
                            <a:pt x="215540" y="493465"/>
                            <a:pt x="217448" y="482702"/>
                            <a:pt x="221536" y="471257"/>
                          </a:cubicBezTo>
                          <a:cubicBezTo>
                            <a:pt x="218810" y="475617"/>
                            <a:pt x="217311" y="479704"/>
                            <a:pt x="216222" y="483247"/>
                          </a:cubicBezTo>
                          <a:cubicBezTo>
                            <a:pt x="217993" y="476979"/>
                            <a:pt x="220036" y="471121"/>
                            <a:pt x="222080" y="465535"/>
                          </a:cubicBezTo>
                          <a:cubicBezTo>
                            <a:pt x="223442" y="462401"/>
                            <a:pt x="224806" y="459676"/>
                            <a:pt x="226031" y="457632"/>
                          </a:cubicBezTo>
                          <a:cubicBezTo>
                            <a:pt x="214995" y="473437"/>
                            <a:pt x="211998" y="491013"/>
                            <a:pt x="210772" y="493465"/>
                          </a:cubicBezTo>
                          <a:lnTo>
                            <a:pt x="210772" y="490059"/>
                          </a:lnTo>
                          <a:cubicBezTo>
                            <a:pt x="208182" y="496463"/>
                            <a:pt x="207229" y="509542"/>
                            <a:pt x="207775" y="514719"/>
                          </a:cubicBezTo>
                          <a:cubicBezTo>
                            <a:pt x="206957" y="532159"/>
                            <a:pt x="210226" y="549053"/>
                            <a:pt x="209682" y="553004"/>
                          </a:cubicBezTo>
                          <a:lnTo>
                            <a:pt x="208182" y="546601"/>
                          </a:lnTo>
                          <a:cubicBezTo>
                            <a:pt x="210908" y="567583"/>
                            <a:pt x="211181" y="570035"/>
                            <a:pt x="217039" y="596058"/>
                          </a:cubicBezTo>
                          <a:close/>
                          <a:moveTo>
                            <a:pt x="118533" y="964875"/>
                          </a:moveTo>
                          <a:cubicBezTo>
                            <a:pt x="119623" y="971279"/>
                            <a:pt x="121123" y="977955"/>
                            <a:pt x="125209" y="989945"/>
                          </a:cubicBezTo>
                          <a:cubicBezTo>
                            <a:pt x="127253" y="995940"/>
                            <a:pt x="130114" y="1003161"/>
                            <a:pt x="133929" y="1012289"/>
                          </a:cubicBezTo>
                          <a:cubicBezTo>
                            <a:pt x="135973" y="1017058"/>
                            <a:pt x="138288" y="1022235"/>
                            <a:pt x="140878" y="1028094"/>
                          </a:cubicBezTo>
                          <a:cubicBezTo>
                            <a:pt x="142240" y="1031091"/>
                            <a:pt x="143602" y="1034088"/>
                            <a:pt x="145100" y="1037358"/>
                          </a:cubicBezTo>
                          <a:lnTo>
                            <a:pt x="146191" y="1039811"/>
                          </a:lnTo>
                          <a:lnTo>
                            <a:pt x="148643" y="1038448"/>
                          </a:lnTo>
                          <a:cubicBezTo>
                            <a:pt x="150278" y="1037494"/>
                            <a:pt x="152049" y="1036677"/>
                            <a:pt x="153684" y="1035723"/>
                          </a:cubicBezTo>
                          <a:lnTo>
                            <a:pt x="149188" y="1038312"/>
                          </a:lnTo>
                          <a:cubicBezTo>
                            <a:pt x="156001" y="1035178"/>
                            <a:pt x="163631" y="1031091"/>
                            <a:pt x="170307" y="1027412"/>
                          </a:cubicBezTo>
                          <a:cubicBezTo>
                            <a:pt x="176710" y="1023734"/>
                            <a:pt x="183250" y="1019919"/>
                            <a:pt x="190062" y="1015968"/>
                          </a:cubicBezTo>
                          <a:cubicBezTo>
                            <a:pt x="203414" y="1008065"/>
                            <a:pt x="217448" y="999891"/>
                            <a:pt x="234069" y="992125"/>
                          </a:cubicBezTo>
                          <a:cubicBezTo>
                            <a:pt x="218946" y="1001526"/>
                            <a:pt x="219765" y="1000981"/>
                            <a:pt x="203687" y="1012425"/>
                          </a:cubicBezTo>
                          <a:lnTo>
                            <a:pt x="220036" y="1002616"/>
                          </a:lnTo>
                          <a:cubicBezTo>
                            <a:pt x="216086" y="1006567"/>
                            <a:pt x="232434" y="996757"/>
                            <a:pt x="244833" y="990217"/>
                          </a:cubicBezTo>
                          <a:lnTo>
                            <a:pt x="234888" y="997711"/>
                          </a:lnTo>
                          <a:cubicBezTo>
                            <a:pt x="227257" y="1001253"/>
                            <a:pt x="208048" y="1011335"/>
                            <a:pt x="208728" y="1011472"/>
                          </a:cubicBezTo>
                          <a:cubicBezTo>
                            <a:pt x="212679" y="1009155"/>
                            <a:pt x="182841" y="1022780"/>
                            <a:pt x="166083" y="1032317"/>
                          </a:cubicBezTo>
                          <a:cubicBezTo>
                            <a:pt x="169216" y="1032045"/>
                            <a:pt x="202188" y="1013788"/>
                            <a:pt x="188291" y="1023597"/>
                          </a:cubicBezTo>
                          <a:cubicBezTo>
                            <a:pt x="201235" y="1015695"/>
                            <a:pt x="203414" y="1015831"/>
                            <a:pt x="217175" y="1008065"/>
                          </a:cubicBezTo>
                          <a:cubicBezTo>
                            <a:pt x="204232" y="1015968"/>
                            <a:pt x="214723" y="1011335"/>
                            <a:pt x="205185" y="1017603"/>
                          </a:cubicBezTo>
                          <a:lnTo>
                            <a:pt x="227803" y="1004932"/>
                          </a:lnTo>
                          <a:cubicBezTo>
                            <a:pt x="228619" y="1004932"/>
                            <a:pt x="195103" y="1023597"/>
                            <a:pt x="214451" y="1015014"/>
                          </a:cubicBezTo>
                          <a:cubicBezTo>
                            <a:pt x="223307" y="1009564"/>
                            <a:pt x="248103" y="997029"/>
                            <a:pt x="247830" y="995667"/>
                          </a:cubicBezTo>
                          <a:lnTo>
                            <a:pt x="248649" y="995667"/>
                          </a:lnTo>
                          <a:cubicBezTo>
                            <a:pt x="265816" y="986811"/>
                            <a:pt x="255188" y="989945"/>
                            <a:pt x="276578" y="979318"/>
                          </a:cubicBezTo>
                          <a:cubicBezTo>
                            <a:pt x="276578" y="978636"/>
                            <a:pt x="272219" y="980271"/>
                            <a:pt x="264861" y="984495"/>
                          </a:cubicBezTo>
                          <a:cubicBezTo>
                            <a:pt x="258594" y="988173"/>
                            <a:pt x="258185" y="989536"/>
                            <a:pt x="245106" y="996757"/>
                          </a:cubicBezTo>
                          <a:cubicBezTo>
                            <a:pt x="238703" y="998937"/>
                            <a:pt x="260909" y="988310"/>
                            <a:pt x="250964" y="991716"/>
                          </a:cubicBezTo>
                          <a:cubicBezTo>
                            <a:pt x="246059" y="993351"/>
                            <a:pt x="216766" y="1011063"/>
                            <a:pt x="225349" y="1004114"/>
                          </a:cubicBezTo>
                          <a:lnTo>
                            <a:pt x="242516" y="995122"/>
                          </a:lnTo>
                          <a:cubicBezTo>
                            <a:pt x="242244" y="993623"/>
                            <a:pt x="254643" y="987084"/>
                            <a:pt x="253826" y="986266"/>
                          </a:cubicBezTo>
                          <a:cubicBezTo>
                            <a:pt x="264044" y="980135"/>
                            <a:pt x="274534" y="976320"/>
                            <a:pt x="284618" y="969508"/>
                          </a:cubicBezTo>
                          <a:cubicBezTo>
                            <a:pt x="288568" y="966374"/>
                            <a:pt x="280120" y="969099"/>
                            <a:pt x="298106" y="960243"/>
                          </a:cubicBezTo>
                          <a:cubicBezTo>
                            <a:pt x="305462" y="957382"/>
                            <a:pt x="319223" y="950433"/>
                            <a:pt x="333120" y="943212"/>
                          </a:cubicBezTo>
                          <a:cubicBezTo>
                            <a:pt x="347971" y="935038"/>
                            <a:pt x="363094" y="926863"/>
                            <a:pt x="371406" y="922367"/>
                          </a:cubicBezTo>
                          <a:lnTo>
                            <a:pt x="375220" y="920051"/>
                          </a:lnTo>
                          <a:lnTo>
                            <a:pt x="377127" y="918961"/>
                          </a:lnTo>
                          <a:lnTo>
                            <a:pt x="378082" y="918416"/>
                          </a:lnTo>
                          <a:cubicBezTo>
                            <a:pt x="378082" y="918416"/>
                            <a:pt x="377673" y="917734"/>
                            <a:pt x="377537" y="917462"/>
                          </a:cubicBezTo>
                          <a:lnTo>
                            <a:pt x="372223" y="909832"/>
                          </a:lnTo>
                          <a:cubicBezTo>
                            <a:pt x="372223" y="909832"/>
                            <a:pt x="373312" y="912148"/>
                            <a:pt x="374812" y="914601"/>
                          </a:cubicBezTo>
                          <a:cubicBezTo>
                            <a:pt x="375220" y="915282"/>
                            <a:pt x="375629" y="915963"/>
                            <a:pt x="376038" y="916644"/>
                          </a:cubicBezTo>
                          <a:cubicBezTo>
                            <a:pt x="376447" y="917326"/>
                            <a:pt x="377400" y="918143"/>
                            <a:pt x="376038" y="918416"/>
                          </a:cubicBezTo>
                          <a:cubicBezTo>
                            <a:pt x="374540" y="919233"/>
                            <a:pt x="372905" y="920051"/>
                            <a:pt x="371406" y="920868"/>
                          </a:cubicBezTo>
                          <a:cubicBezTo>
                            <a:pt x="365410" y="924138"/>
                            <a:pt x="360915" y="926454"/>
                            <a:pt x="365274" y="923457"/>
                          </a:cubicBezTo>
                          <a:lnTo>
                            <a:pt x="370997" y="920323"/>
                          </a:lnTo>
                          <a:lnTo>
                            <a:pt x="373858" y="918688"/>
                          </a:lnTo>
                          <a:cubicBezTo>
                            <a:pt x="374676" y="918143"/>
                            <a:pt x="376447" y="917734"/>
                            <a:pt x="375083" y="916644"/>
                          </a:cubicBezTo>
                          <a:lnTo>
                            <a:pt x="367864" y="905472"/>
                          </a:lnTo>
                          <a:lnTo>
                            <a:pt x="369498" y="907107"/>
                          </a:lnTo>
                          <a:cubicBezTo>
                            <a:pt x="367182" y="903292"/>
                            <a:pt x="364730" y="899478"/>
                            <a:pt x="362277" y="895935"/>
                          </a:cubicBezTo>
                          <a:cubicBezTo>
                            <a:pt x="360097" y="892801"/>
                            <a:pt x="357918" y="889668"/>
                            <a:pt x="356010" y="886670"/>
                          </a:cubicBezTo>
                          <a:cubicBezTo>
                            <a:pt x="358462" y="889668"/>
                            <a:pt x="361459" y="894300"/>
                            <a:pt x="364594" y="898932"/>
                          </a:cubicBezTo>
                          <a:cubicBezTo>
                            <a:pt x="367591" y="903429"/>
                            <a:pt x="370042" y="906835"/>
                            <a:pt x="369771" y="905063"/>
                          </a:cubicBezTo>
                          <a:cubicBezTo>
                            <a:pt x="362823" y="893346"/>
                            <a:pt x="362823" y="892257"/>
                            <a:pt x="357236" y="883673"/>
                          </a:cubicBezTo>
                          <a:cubicBezTo>
                            <a:pt x="358462" y="885580"/>
                            <a:pt x="359553" y="887079"/>
                            <a:pt x="359553" y="886670"/>
                          </a:cubicBezTo>
                          <a:cubicBezTo>
                            <a:pt x="348516" y="867187"/>
                            <a:pt x="347018" y="868958"/>
                            <a:pt x="343748" y="864462"/>
                          </a:cubicBezTo>
                          <a:cubicBezTo>
                            <a:pt x="330669" y="846069"/>
                            <a:pt x="353830" y="884763"/>
                            <a:pt x="351240" y="883128"/>
                          </a:cubicBezTo>
                          <a:cubicBezTo>
                            <a:pt x="339660" y="864462"/>
                            <a:pt x="328352" y="845797"/>
                            <a:pt x="317315" y="826722"/>
                          </a:cubicBezTo>
                          <a:cubicBezTo>
                            <a:pt x="320450" y="831355"/>
                            <a:pt x="323720" y="836123"/>
                            <a:pt x="323175" y="833943"/>
                          </a:cubicBezTo>
                          <a:cubicBezTo>
                            <a:pt x="315817" y="819638"/>
                            <a:pt x="323856" y="833126"/>
                            <a:pt x="312820" y="813370"/>
                          </a:cubicBezTo>
                          <a:cubicBezTo>
                            <a:pt x="311867" y="815686"/>
                            <a:pt x="298106" y="788982"/>
                            <a:pt x="289795" y="775221"/>
                          </a:cubicBezTo>
                          <a:cubicBezTo>
                            <a:pt x="287206" y="768137"/>
                            <a:pt x="286524" y="766774"/>
                            <a:pt x="294018" y="781216"/>
                          </a:cubicBezTo>
                          <a:cubicBezTo>
                            <a:pt x="294291" y="779036"/>
                            <a:pt x="283799" y="759689"/>
                            <a:pt x="280530" y="752605"/>
                          </a:cubicBezTo>
                          <a:cubicBezTo>
                            <a:pt x="278213" y="748653"/>
                            <a:pt x="274670" y="741841"/>
                            <a:pt x="272355" y="737618"/>
                          </a:cubicBezTo>
                          <a:cubicBezTo>
                            <a:pt x="274534" y="743749"/>
                            <a:pt x="272628" y="741705"/>
                            <a:pt x="266087" y="729034"/>
                          </a:cubicBezTo>
                          <a:lnTo>
                            <a:pt x="265543" y="728353"/>
                          </a:lnTo>
                          <a:cubicBezTo>
                            <a:pt x="274807" y="749607"/>
                            <a:pt x="290066" y="782442"/>
                            <a:pt x="298106" y="794705"/>
                          </a:cubicBezTo>
                          <a:lnTo>
                            <a:pt x="295653" y="791298"/>
                          </a:lnTo>
                          <a:cubicBezTo>
                            <a:pt x="307233" y="815686"/>
                            <a:pt x="325899" y="841437"/>
                            <a:pt x="330123" y="853290"/>
                          </a:cubicBezTo>
                          <a:cubicBezTo>
                            <a:pt x="328761" y="852745"/>
                            <a:pt x="332711" y="858059"/>
                            <a:pt x="331213" y="858331"/>
                          </a:cubicBezTo>
                          <a:lnTo>
                            <a:pt x="342249" y="874817"/>
                          </a:lnTo>
                          <a:lnTo>
                            <a:pt x="339660" y="871547"/>
                          </a:lnTo>
                          <a:lnTo>
                            <a:pt x="357236" y="900022"/>
                          </a:lnTo>
                          <a:lnTo>
                            <a:pt x="356691" y="899478"/>
                          </a:lnTo>
                          <a:cubicBezTo>
                            <a:pt x="361051" y="905200"/>
                            <a:pt x="364865" y="910377"/>
                            <a:pt x="368271" y="914873"/>
                          </a:cubicBezTo>
                          <a:lnTo>
                            <a:pt x="368680" y="915282"/>
                          </a:lnTo>
                          <a:cubicBezTo>
                            <a:pt x="368680" y="915282"/>
                            <a:pt x="368407" y="915418"/>
                            <a:pt x="368271" y="915554"/>
                          </a:cubicBezTo>
                          <a:lnTo>
                            <a:pt x="367454" y="916100"/>
                          </a:lnTo>
                          <a:lnTo>
                            <a:pt x="365820" y="917189"/>
                          </a:lnTo>
                          <a:cubicBezTo>
                            <a:pt x="364730" y="917871"/>
                            <a:pt x="363639" y="918552"/>
                            <a:pt x="362686" y="919233"/>
                          </a:cubicBezTo>
                          <a:cubicBezTo>
                            <a:pt x="360506" y="920595"/>
                            <a:pt x="358598" y="921958"/>
                            <a:pt x="356691" y="923184"/>
                          </a:cubicBezTo>
                          <a:cubicBezTo>
                            <a:pt x="357100" y="923593"/>
                            <a:pt x="358189" y="923184"/>
                            <a:pt x="353694" y="926182"/>
                          </a:cubicBezTo>
                          <a:cubicBezTo>
                            <a:pt x="349062" y="929043"/>
                            <a:pt x="345519" y="930950"/>
                            <a:pt x="342386" y="932585"/>
                          </a:cubicBezTo>
                          <a:lnTo>
                            <a:pt x="342386" y="932585"/>
                          </a:lnTo>
                          <a:cubicBezTo>
                            <a:pt x="342386" y="932585"/>
                            <a:pt x="342386" y="932585"/>
                            <a:pt x="342386" y="932585"/>
                          </a:cubicBezTo>
                          <a:cubicBezTo>
                            <a:pt x="335028" y="936400"/>
                            <a:pt x="329851" y="938171"/>
                            <a:pt x="320721" y="942667"/>
                          </a:cubicBezTo>
                          <a:lnTo>
                            <a:pt x="348243" y="927680"/>
                          </a:lnTo>
                          <a:cubicBezTo>
                            <a:pt x="350015" y="925637"/>
                            <a:pt x="347154" y="925909"/>
                            <a:pt x="333393" y="932585"/>
                          </a:cubicBezTo>
                          <a:cubicBezTo>
                            <a:pt x="338843" y="929588"/>
                            <a:pt x="340887" y="927680"/>
                            <a:pt x="333939" y="931223"/>
                          </a:cubicBezTo>
                          <a:cubicBezTo>
                            <a:pt x="333257" y="931904"/>
                            <a:pt x="316226" y="941577"/>
                            <a:pt x="323175" y="938716"/>
                          </a:cubicBezTo>
                          <a:cubicBezTo>
                            <a:pt x="297151" y="953158"/>
                            <a:pt x="253553" y="973595"/>
                            <a:pt x="214723" y="996757"/>
                          </a:cubicBezTo>
                          <a:cubicBezTo>
                            <a:pt x="242653" y="980408"/>
                            <a:pt x="191152" y="1007929"/>
                            <a:pt x="222625" y="990490"/>
                          </a:cubicBezTo>
                          <a:cubicBezTo>
                            <a:pt x="199735" y="1000981"/>
                            <a:pt x="204369" y="1002207"/>
                            <a:pt x="181751" y="1014060"/>
                          </a:cubicBezTo>
                          <a:cubicBezTo>
                            <a:pt x="179571" y="1014605"/>
                            <a:pt x="194014" y="1007520"/>
                            <a:pt x="198646" y="1003706"/>
                          </a:cubicBezTo>
                          <a:cubicBezTo>
                            <a:pt x="179980" y="1013379"/>
                            <a:pt x="163086" y="1023189"/>
                            <a:pt x="151913" y="1030001"/>
                          </a:cubicBezTo>
                          <a:lnTo>
                            <a:pt x="149461" y="1031500"/>
                          </a:lnTo>
                          <a:cubicBezTo>
                            <a:pt x="149461" y="1031500"/>
                            <a:pt x="148507" y="1032181"/>
                            <a:pt x="148372" y="1032045"/>
                          </a:cubicBezTo>
                          <a:lnTo>
                            <a:pt x="147826" y="1030818"/>
                          </a:lnTo>
                          <a:lnTo>
                            <a:pt x="145373" y="1026050"/>
                          </a:lnTo>
                          <a:cubicBezTo>
                            <a:pt x="143738" y="1022644"/>
                            <a:pt x="141967" y="1019374"/>
                            <a:pt x="140332" y="1015831"/>
                          </a:cubicBezTo>
                          <a:cubicBezTo>
                            <a:pt x="136519" y="1007929"/>
                            <a:pt x="132431" y="998937"/>
                            <a:pt x="128479" y="989672"/>
                          </a:cubicBezTo>
                          <a:lnTo>
                            <a:pt x="128888" y="987492"/>
                          </a:lnTo>
                          <a:cubicBezTo>
                            <a:pt x="125618" y="980408"/>
                            <a:pt x="122076" y="972505"/>
                            <a:pt x="118397" y="964330"/>
                          </a:cubicBezTo>
                          <a:close/>
                          <a:moveTo>
                            <a:pt x="86788" y="889940"/>
                          </a:moveTo>
                          <a:cubicBezTo>
                            <a:pt x="83926" y="882583"/>
                            <a:pt x="81066" y="875089"/>
                            <a:pt x="78069" y="867460"/>
                          </a:cubicBezTo>
                          <a:cubicBezTo>
                            <a:pt x="78341" y="868277"/>
                            <a:pt x="78614" y="868958"/>
                            <a:pt x="78885" y="869640"/>
                          </a:cubicBezTo>
                          <a:cubicBezTo>
                            <a:pt x="75752" y="862282"/>
                            <a:pt x="72891" y="854925"/>
                            <a:pt x="70031" y="847568"/>
                          </a:cubicBezTo>
                          <a:cubicBezTo>
                            <a:pt x="74390" y="861601"/>
                            <a:pt x="76161" y="871138"/>
                            <a:pt x="68803" y="851928"/>
                          </a:cubicBezTo>
                          <a:cubicBezTo>
                            <a:pt x="69894" y="853426"/>
                            <a:pt x="68530" y="847568"/>
                            <a:pt x="71120" y="854108"/>
                          </a:cubicBezTo>
                          <a:cubicBezTo>
                            <a:pt x="67168" y="840892"/>
                            <a:pt x="58721" y="812008"/>
                            <a:pt x="59267" y="820046"/>
                          </a:cubicBezTo>
                          <a:cubicBezTo>
                            <a:pt x="69212" y="844571"/>
                            <a:pt x="58721" y="826722"/>
                            <a:pt x="66624" y="845933"/>
                          </a:cubicBezTo>
                          <a:cubicBezTo>
                            <a:pt x="61718" y="835851"/>
                            <a:pt x="58994" y="825087"/>
                            <a:pt x="55179" y="815278"/>
                          </a:cubicBezTo>
                          <a:cubicBezTo>
                            <a:pt x="59539" y="825360"/>
                            <a:pt x="56677" y="812144"/>
                            <a:pt x="52318" y="796203"/>
                          </a:cubicBezTo>
                          <a:cubicBezTo>
                            <a:pt x="50001" y="789391"/>
                            <a:pt x="44824" y="770725"/>
                            <a:pt x="41554" y="759417"/>
                          </a:cubicBezTo>
                          <a:cubicBezTo>
                            <a:pt x="41554" y="763777"/>
                            <a:pt x="38148" y="753967"/>
                            <a:pt x="42916" y="772769"/>
                          </a:cubicBezTo>
                          <a:cubicBezTo>
                            <a:pt x="40737" y="765957"/>
                            <a:pt x="37740" y="755330"/>
                            <a:pt x="35287" y="743204"/>
                          </a:cubicBezTo>
                          <a:cubicBezTo>
                            <a:pt x="36513" y="747972"/>
                            <a:pt x="38966" y="756147"/>
                            <a:pt x="39239" y="755466"/>
                          </a:cubicBezTo>
                          <a:cubicBezTo>
                            <a:pt x="38148" y="747563"/>
                            <a:pt x="36104" y="738435"/>
                            <a:pt x="35287" y="733394"/>
                          </a:cubicBezTo>
                          <a:cubicBezTo>
                            <a:pt x="34334" y="729443"/>
                            <a:pt x="33243" y="725355"/>
                            <a:pt x="32290" y="721541"/>
                          </a:cubicBezTo>
                          <a:cubicBezTo>
                            <a:pt x="32427" y="722767"/>
                            <a:pt x="32563" y="723720"/>
                            <a:pt x="32563" y="724538"/>
                          </a:cubicBezTo>
                          <a:lnTo>
                            <a:pt x="28748" y="711458"/>
                          </a:lnTo>
                          <a:cubicBezTo>
                            <a:pt x="33107" y="729170"/>
                            <a:pt x="29973" y="719769"/>
                            <a:pt x="29292" y="719769"/>
                          </a:cubicBezTo>
                          <a:cubicBezTo>
                            <a:pt x="30792" y="719906"/>
                            <a:pt x="26976" y="708325"/>
                            <a:pt x="25751" y="702194"/>
                          </a:cubicBezTo>
                          <a:lnTo>
                            <a:pt x="27113" y="715682"/>
                          </a:lnTo>
                          <a:cubicBezTo>
                            <a:pt x="24932" y="709415"/>
                            <a:pt x="23434" y="692929"/>
                            <a:pt x="22752" y="696471"/>
                          </a:cubicBezTo>
                          <a:cubicBezTo>
                            <a:pt x="27929" y="724674"/>
                            <a:pt x="30655" y="735438"/>
                            <a:pt x="37604" y="760507"/>
                          </a:cubicBezTo>
                          <a:lnTo>
                            <a:pt x="35969" y="750016"/>
                          </a:lnTo>
                          <a:cubicBezTo>
                            <a:pt x="44144" y="778083"/>
                            <a:pt x="38557" y="768000"/>
                            <a:pt x="47686" y="799609"/>
                          </a:cubicBezTo>
                          <a:cubicBezTo>
                            <a:pt x="52454" y="812417"/>
                            <a:pt x="62673" y="846750"/>
                            <a:pt x="64990" y="846614"/>
                          </a:cubicBezTo>
                          <a:cubicBezTo>
                            <a:pt x="63082" y="842935"/>
                            <a:pt x="69894" y="866506"/>
                            <a:pt x="74662" y="876725"/>
                          </a:cubicBezTo>
                          <a:cubicBezTo>
                            <a:pt x="80520" y="887897"/>
                            <a:pt x="94417" y="922639"/>
                            <a:pt x="91148" y="911740"/>
                          </a:cubicBezTo>
                          <a:cubicBezTo>
                            <a:pt x="87469" y="902339"/>
                            <a:pt x="81747" y="889940"/>
                            <a:pt x="79976" y="881766"/>
                          </a:cubicBezTo>
                          <a:lnTo>
                            <a:pt x="87332" y="900022"/>
                          </a:lnTo>
                          <a:lnTo>
                            <a:pt x="83655" y="887624"/>
                          </a:lnTo>
                          <a:cubicBezTo>
                            <a:pt x="85697" y="894028"/>
                            <a:pt x="86379" y="893074"/>
                            <a:pt x="86652" y="889668"/>
                          </a:cubicBezTo>
                          <a:close/>
                          <a:moveTo>
                            <a:pt x="42236" y="465126"/>
                          </a:moveTo>
                          <a:cubicBezTo>
                            <a:pt x="42236" y="465126"/>
                            <a:pt x="42236" y="464717"/>
                            <a:pt x="42509" y="464445"/>
                          </a:cubicBezTo>
                          <a:lnTo>
                            <a:pt x="42236" y="465262"/>
                          </a:lnTo>
                          <a:lnTo>
                            <a:pt x="42236" y="465262"/>
                          </a:lnTo>
                          <a:close/>
                        </a:path>
                      </a:pathLst>
                    </a:custGeom>
                    <a:solidFill>
                      <a:srgbClr val="333333"/>
                    </a:solidFill>
                    <a:ln w="0" cap="flat">
                      <a:noFill/>
                      <a:prstDash val="solid"/>
                      <a:miter/>
                    </a:ln>
                  </p:spPr>
                  <p:txBody>
                    <a:bodyPr rtlCol="0" anchor="ctr"/>
                    <a:lstStyle/>
                    <a:p>
                      <a:endParaRPr lang="en-US"/>
                    </a:p>
                  </p:txBody>
                </p:sp>
                <p:sp>
                  <p:nvSpPr>
                    <p:cNvPr id="3940" name="Freeform: Shape 3939">
                      <a:extLst>
                        <a:ext uri="{FF2B5EF4-FFF2-40B4-BE49-F238E27FC236}">
                          <a16:creationId xmlns:a16="http://schemas.microsoft.com/office/drawing/2014/main" id="{C2E3CDFC-72CB-2431-93B3-2D9D31461CF1}"/>
                        </a:ext>
                      </a:extLst>
                    </p:cNvPr>
                    <p:cNvSpPr/>
                    <p:nvPr/>
                  </p:nvSpPr>
                  <p:spPr>
                    <a:xfrm>
                      <a:off x="20989395" y="2575052"/>
                      <a:ext cx="14603" cy="11892"/>
                    </a:xfrm>
                    <a:custGeom>
                      <a:avLst/>
                      <a:gdLst>
                        <a:gd name="connsiteX0" fmla="*/ 968 w 14603"/>
                        <a:gd name="connsiteY0" fmla="*/ 1355 h 11892"/>
                        <a:gd name="connsiteX1" fmla="*/ 14458 w 14603"/>
                        <a:gd name="connsiteY1" fmla="*/ 11437 h 11892"/>
                        <a:gd name="connsiteX2" fmla="*/ 968 w 14603"/>
                        <a:gd name="connsiteY2" fmla="*/ 1355 h 11892"/>
                      </a:gdLst>
                      <a:ahLst/>
                      <a:cxnLst>
                        <a:cxn ang="0">
                          <a:pos x="connsiteX0" y="connsiteY0"/>
                        </a:cxn>
                        <a:cxn ang="0">
                          <a:pos x="connsiteX1" y="connsiteY1"/>
                        </a:cxn>
                        <a:cxn ang="0">
                          <a:pos x="connsiteX2" y="connsiteY2"/>
                        </a:cxn>
                      </a:cxnLst>
                      <a:rect l="l" t="t" r="r" b="b"/>
                      <a:pathLst>
                        <a:path w="14603" h="11892">
                          <a:moveTo>
                            <a:pt x="968" y="1355"/>
                          </a:moveTo>
                          <a:cubicBezTo>
                            <a:pt x="5465" y="4897"/>
                            <a:pt x="15956" y="14026"/>
                            <a:pt x="14458" y="11437"/>
                          </a:cubicBezTo>
                          <a:cubicBezTo>
                            <a:pt x="13912" y="12663"/>
                            <a:pt x="-4344" y="-4912"/>
                            <a:pt x="968" y="1355"/>
                          </a:cubicBezTo>
                          <a:close/>
                        </a:path>
                      </a:pathLst>
                    </a:custGeom>
                    <a:solidFill>
                      <a:srgbClr val="333333"/>
                    </a:solidFill>
                    <a:ln w="0" cap="flat">
                      <a:noFill/>
                      <a:prstDash val="solid"/>
                      <a:miter/>
                    </a:ln>
                  </p:spPr>
                  <p:txBody>
                    <a:bodyPr rtlCol="0" anchor="ctr"/>
                    <a:lstStyle/>
                    <a:p>
                      <a:endParaRPr lang="en-US"/>
                    </a:p>
                  </p:txBody>
                </p:sp>
                <p:sp>
                  <p:nvSpPr>
                    <p:cNvPr id="3941" name="Freeform: Shape 3940">
                      <a:extLst>
                        <a:ext uri="{FF2B5EF4-FFF2-40B4-BE49-F238E27FC236}">
                          <a16:creationId xmlns:a16="http://schemas.microsoft.com/office/drawing/2014/main" id="{B34EA580-44F3-207B-1D75-4439497A5132}"/>
                        </a:ext>
                      </a:extLst>
                    </p:cNvPr>
                    <p:cNvSpPr/>
                    <p:nvPr/>
                  </p:nvSpPr>
                  <p:spPr>
                    <a:xfrm>
                      <a:off x="20994314" y="2580903"/>
                      <a:ext cx="13215" cy="11036"/>
                    </a:xfrm>
                    <a:custGeom>
                      <a:avLst/>
                      <a:gdLst>
                        <a:gd name="connsiteX0" fmla="*/ 7767 w 13215"/>
                        <a:gd name="connsiteY0" fmla="*/ 7357 h 11036"/>
                        <a:gd name="connsiteX1" fmla="*/ 13215 w 13215"/>
                        <a:gd name="connsiteY1" fmla="*/ 11036 h 11036"/>
                        <a:gd name="connsiteX2" fmla="*/ 0 w 13215"/>
                        <a:gd name="connsiteY2" fmla="*/ 0 h 11036"/>
                        <a:gd name="connsiteX3" fmla="*/ 7767 w 13215"/>
                        <a:gd name="connsiteY3" fmla="*/ 7357 h 11036"/>
                      </a:gdLst>
                      <a:ahLst/>
                      <a:cxnLst>
                        <a:cxn ang="0">
                          <a:pos x="connsiteX0" y="connsiteY0"/>
                        </a:cxn>
                        <a:cxn ang="0">
                          <a:pos x="connsiteX1" y="connsiteY1"/>
                        </a:cxn>
                        <a:cxn ang="0">
                          <a:pos x="connsiteX2" y="connsiteY2"/>
                        </a:cxn>
                        <a:cxn ang="0">
                          <a:pos x="connsiteX3" y="connsiteY3"/>
                        </a:cxn>
                      </a:cxnLst>
                      <a:rect l="l" t="t" r="r" b="b"/>
                      <a:pathLst>
                        <a:path w="13215" h="11036">
                          <a:moveTo>
                            <a:pt x="7767" y="7357"/>
                          </a:moveTo>
                          <a:cubicBezTo>
                            <a:pt x="8720" y="7766"/>
                            <a:pt x="8447" y="7085"/>
                            <a:pt x="13215" y="11036"/>
                          </a:cubicBezTo>
                          <a:cubicBezTo>
                            <a:pt x="8856" y="7357"/>
                            <a:pt x="4361" y="3815"/>
                            <a:pt x="0" y="0"/>
                          </a:cubicBezTo>
                          <a:cubicBezTo>
                            <a:pt x="2590" y="2453"/>
                            <a:pt x="5177" y="4905"/>
                            <a:pt x="7767" y="7357"/>
                          </a:cubicBezTo>
                          <a:close/>
                        </a:path>
                      </a:pathLst>
                    </a:custGeom>
                    <a:solidFill>
                      <a:srgbClr val="333333"/>
                    </a:solidFill>
                    <a:ln w="0" cap="flat">
                      <a:noFill/>
                      <a:prstDash val="solid"/>
                      <a:miter/>
                    </a:ln>
                  </p:spPr>
                  <p:txBody>
                    <a:bodyPr rtlCol="0" anchor="ctr"/>
                    <a:lstStyle/>
                    <a:p>
                      <a:endParaRPr lang="en-US"/>
                    </a:p>
                  </p:txBody>
                </p:sp>
                <p:sp>
                  <p:nvSpPr>
                    <p:cNvPr id="3942" name="Freeform: Shape 3941">
                      <a:extLst>
                        <a:ext uri="{FF2B5EF4-FFF2-40B4-BE49-F238E27FC236}">
                          <a16:creationId xmlns:a16="http://schemas.microsoft.com/office/drawing/2014/main" id="{1A13033D-E36B-1543-946A-DA6251E88DA7}"/>
                        </a:ext>
                      </a:extLst>
                    </p:cNvPr>
                    <p:cNvSpPr/>
                    <p:nvPr/>
                  </p:nvSpPr>
                  <p:spPr>
                    <a:xfrm>
                      <a:off x="21008757" y="2605273"/>
                      <a:ext cx="44552" cy="33398"/>
                    </a:xfrm>
                    <a:custGeom>
                      <a:avLst/>
                      <a:gdLst>
                        <a:gd name="connsiteX0" fmla="*/ 1908 w 44552"/>
                        <a:gd name="connsiteY0" fmla="*/ 154 h 33398"/>
                        <a:gd name="connsiteX1" fmla="*/ 24932 w 44552"/>
                        <a:gd name="connsiteY1" fmla="*/ 17185 h 33398"/>
                        <a:gd name="connsiteX2" fmla="*/ 0 w 44552"/>
                        <a:gd name="connsiteY2" fmla="*/ 1244 h 33398"/>
                        <a:gd name="connsiteX3" fmla="*/ 44553 w 44552"/>
                        <a:gd name="connsiteY3" fmla="*/ 33398 h 33398"/>
                        <a:gd name="connsiteX4" fmla="*/ 20844 w 44552"/>
                        <a:gd name="connsiteY4" fmla="*/ 13779 h 33398"/>
                        <a:gd name="connsiteX5" fmla="*/ 1908 w 44552"/>
                        <a:gd name="connsiteY5" fmla="*/ 18 h 33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552" h="33398">
                          <a:moveTo>
                            <a:pt x="1908" y="154"/>
                          </a:moveTo>
                          <a:cubicBezTo>
                            <a:pt x="9400" y="5196"/>
                            <a:pt x="14032" y="8465"/>
                            <a:pt x="24932" y="17185"/>
                          </a:cubicBezTo>
                          <a:cubicBezTo>
                            <a:pt x="27386" y="22635"/>
                            <a:pt x="6540" y="3424"/>
                            <a:pt x="0" y="1244"/>
                          </a:cubicBezTo>
                          <a:cubicBezTo>
                            <a:pt x="19755" y="17866"/>
                            <a:pt x="27522" y="20864"/>
                            <a:pt x="44553" y="33398"/>
                          </a:cubicBezTo>
                          <a:cubicBezTo>
                            <a:pt x="40737" y="29856"/>
                            <a:pt x="30383" y="21409"/>
                            <a:pt x="20844" y="13779"/>
                          </a:cubicBezTo>
                          <a:cubicBezTo>
                            <a:pt x="11444" y="6149"/>
                            <a:pt x="2724" y="-391"/>
                            <a:pt x="1908" y="18"/>
                          </a:cubicBezTo>
                          <a:close/>
                        </a:path>
                      </a:pathLst>
                    </a:custGeom>
                    <a:solidFill>
                      <a:srgbClr val="333333"/>
                    </a:solidFill>
                    <a:ln w="0" cap="flat">
                      <a:noFill/>
                      <a:prstDash val="solid"/>
                      <a:miter/>
                    </a:ln>
                  </p:spPr>
                  <p:txBody>
                    <a:bodyPr rtlCol="0" anchor="ctr"/>
                    <a:lstStyle/>
                    <a:p>
                      <a:endParaRPr lang="en-US"/>
                    </a:p>
                  </p:txBody>
                </p:sp>
                <p:sp>
                  <p:nvSpPr>
                    <p:cNvPr id="3943" name="Freeform: Shape 3942">
                      <a:extLst>
                        <a:ext uri="{FF2B5EF4-FFF2-40B4-BE49-F238E27FC236}">
                          <a16:creationId xmlns:a16="http://schemas.microsoft.com/office/drawing/2014/main" id="{1FB73980-4619-0A7D-356A-C7BCC3515488}"/>
                        </a:ext>
                      </a:extLst>
                    </p:cNvPr>
                    <p:cNvSpPr/>
                    <p:nvPr/>
                  </p:nvSpPr>
                  <p:spPr>
                    <a:xfrm>
                      <a:off x="20998675" y="2599569"/>
                      <a:ext cx="12397" cy="9809"/>
                    </a:xfrm>
                    <a:custGeom>
                      <a:avLst/>
                      <a:gdLst>
                        <a:gd name="connsiteX0" fmla="*/ 953 w 12397"/>
                        <a:gd name="connsiteY0" fmla="*/ 1090 h 9809"/>
                        <a:gd name="connsiteX1" fmla="*/ 12397 w 12397"/>
                        <a:gd name="connsiteY1" fmla="*/ 9810 h 9809"/>
                        <a:gd name="connsiteX2" fmla="*/ 11308 w 12397"/>
                        <a:gd name="connsiteY2" fmla="*/ 8856 h 9809"/>
                        <a:gd name="connsiteX3" fmla="*/ 0 w 12397"/>
                        <a:gd name="connsiteY3" fmla="*/ 0 h 9809"/>
                        <a:gd name="connsiteX4" fmla="*/ 953 w 12397"/>
                        <a:gd name="connsiteY4" fmla="*/ 1090 h 98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97" h="9809">
                          <a:moveTo>
                            <a:pt x="953" y="1090"/>
                          </a:moveTo>
                          <a:lnTo>
                            <a:pt x="12397" y="9810"/>
                          </a:lnTo>
                          <a:lnTo>
                            <a:pt x="11308" y="8856"/>
                          </a:lnTo>
                          <a:lnTo>
                            <a:pt x="0" y="0"/>
                          </a:lnTo>
                          <a:lnTo>
                            <a:pt x="953" y="1090"/>
                          </a:lnTo>
                          <a:close/>
                        </a:path>
                      </a:pathLst>
                    </a:custGeom>
                    <a:solidFill>
                      <a:srgbClr val="333333"/>
                    </a:solidFill>
                    <a:ln w="0" cap="flat">
                      <a:noFill/>
                      <a:prstDash val="solid"/>
                      <a:miter/>
                    </a:ln>
                  </p:spPr>
                  <p:txBody>
                    <a:bodyPr rtlCol="0" anchor="ctr"/>
                    <a:lstStyle/>
                    <a:p>
                      <a:endParaRPr lang="en-US"/>
                    </a:p>
                  </p:txBody>
                </p:sp>
                <p:sp>
                  <p:nvSpPr>
                    <p:cNvPr id="3944" name="Freeform: Shape 3943">
                      <a:extLst>
                        <a:ext uri="{FF2B5EF4-FFF2-40B4-BE49-F238E27FC236}">
                          <a16:creationId xmlns:a16="http://schemas.microsoft.com/office/drawing/2014/main" id="{5C31E4AB-55FA-2112-E587-964CEC2BA45F}"/>
                        </a:ext>
                      </a:extLst>
                    </p:cNvPr>
                    <p:cNvSpPr/>
                    <p:nvPr/>
                  </p:nvSpPr>
                  <p:spPr>
                    <a:xfrm>
                      <a:off x="20806567" y="2342609"/>
                      <a:ext cx="8176" cy="12262"/>
                    </a:xfrm>
                    <a:custGeom>
                      <a:avLst/>
                      <a:gdLst>
                        <a:gd name="connsiteX0" fmla="*/ 8176 w 8176"/>
                        <a:gd name="connsiteY0" fmla="*/ 12262 h 12262"/>
                        <a:gd name="connsiteX1" fmla="*/ 0 w 8176"/>
                        <a:gd name="connsiteY1" fmla="*/ 0 h 12262"/>
                        <a:gd name="connsiteX2" fmla="*/ 8176 w 8176"/>
                        <a:gd name="connsiteY2" fmla="*/ 12262 h 12262"/>
                      </a:gdLst>
                      <a:ahLst/>
                      <a:cxnLst>
                        <a:cxn ang="0">
                          <a:pos x="connsiteX0" y="connsiteY0"/>
                        </a:cxn>
                        <a:cxn ang="0">
                          <a:pos x="connsiteX1" y="connsiteY1"/>
                        </a:cxn>
                        <a:cxn ang="0">
                          <a:pos x="connsiteX2" y="connsiteY2"/>
                        </a:cxn>
                      </a:cxnLst>
                      <a:rect l="l" t="t" r="r" b="b"/>
                      <a:pathLst>
                        <a:path w="8176" h="12262">
                          <a:moveTo>
                            <a:pt x="8176" y="12262"/>
                          </a:moveTo>
                          <a:cubicBezTo>
                            <a:pt x="8176" y="10763"/>
                            <a:pt x="2726" y="3815"/>
                            <a:pt x="0" y="0"/>
                          </a:cubicBezTo>
                          <a:cubicBezTo>
                            <a:pt x="2044" y="3270"/>
                            <a:pt x="4634" y="7902"/>
                            <a:pt x="8176" y="12262"/>
                          </a:cubicBezTo>
                          <a:close/>
                        </a:path>
                      </a:pathLst>
                    </a:custGeom>
                    <a:solidFill>
                      <a:srgbClr val="333333"/>
                    </a:solidFill>
                    <a:ln w="0" cap="flat">
                      <a:noFill/>
                      <a:prstDash val="solid"/>
                      <a:miter/>
                    </a:ln>
                  </p:spPr>
                  <p:txBody>
                    <a:bodyPr rtlCol="0" anchor="ctr"/>
                    <a:lstStyle/>
                    <a:p>
                      <a:endParaRPr lang="en-US"/>
                    </a:p>
                  </p:txBody>
                </p:sp>
                <p:sp>
                  <p:nvSpPr>
                    <p:cNvPr id="3945" name="Freeform: Shape 3944">
                      <a:extLst>
                        <a:ext uri="{FF2B5EF4-FFF2-40B4-BE49-F238E27FC236}">
                          <a16:creationId xmlns:a16="http://schemas.microsoft.com/office/drawing/2014/main" id="{61CD5EE4-85B0-63ED-CCC3-2B98A8EEF1C9}"/>
                        </a:ext>
                      </a:extLst>
                    </p:cNvPr>
                    <p:cNvSpPr/>
                    <p:nvPr/>
                  </p:nvSpPr>
                  <p:spPr>
                    <a:xfrm>
                      <a:off x="20843764" y="2307049"/>
                      <a:ext cx="58448" cy="92783"/>
                    </a:xfrm>
                    <a:custGeom>
                      <a:avLst/>
                      <a:gdLst>
                        <a:gd name="connsiteX0" fmla="*/ 0 w 58448"/>
                        <a:gd name="connsiteY0" fmla="*/ 0 h 92783"/>
                        <a:gd name="connsiteX1" fmla="*/ 58448 w 58448"/>
                        <a:gd name="connsiteY1" fmla="*/ 92783 h 92783"/>
                        <a:gd name="connsiteX2" fmla="*/ 0 w 58448"/>
                        <a:gd name="connsiteY2" fmla="*/ 0 h 92783"/>
                      </a:gdLst>
                      <a:ahLst/>
                      <a:cxnLst>
                        <a:cxn ang="0">
                          <a:pos x="connsiteX0" y="connsiteY0"/>
                        </a:cxn>
                        <a:cxn ang="0">
                          <a:pos x="connsiteX1" y="connsiteY1"/>
                        </a:cxn>
                        <a:cxn ang="0">
                          <a:pos x="connsiteX2" y="connsiteY2"/>
                        </a:cxn>
                      </a:cxnLst>
                      <a:rect l="l" t="t" r="r" b="b"/>
                      <a:pathLst>
                        <a:path w="58448" h="92783">
                          <a:moveTo>
                            <a:pt x="0" y="0"/>
                          </a:moveTo>
                          <a:cubicBezTo>
                            <a:pt x="18666" y="31473"/>
                            <a:pt x="37875" y="62401"/>
                            <a:pt x="58448" y="92783"/>
                          </a:cubicBezTo>
                          <a:cubicBezTo>
                            <a:pt x="40737" y="66624"/>
                            <a:pt x="25069" y="42100"/>
                            <a:pt x="0" y="0"/>
                          </a:cubicBezTo>
                          <a:close/>
                        </a:path>
                      </a:pathLst>
                    </a:custGeom>
                    <a:solidFill>
                      <a:srgbClr val="333333"/>
                    </a:solidFill>
                    <a:ln w="0" cap="flat">
                      <a:noFill/>
                      <a:prstDash val="solid"/>
                      <a:miter/>
                    </a:ln>
                  </p:spPr>
                  <p:txBody>
                    <a:bodyPr rtlCol="0" anchor="ctr"/>
                    <a:lstStyle/>
                    <a:p>
                      <a:endParaRPr lang="en-US"/>
                    </a:p>
                  </p:txBody>
                </p:sp>
                <p:sp>
                  <p:nvSpPr>
                    <p:cNvPr id="3946" name="Freeform: Shape 3945">
                      <a:extLst>
                        <a:ext uri="{FF2B5EF4-FFF2-40B4-BE49-F238E27FC236}">
                          <a16:creationId xmlns:a16="http://schemas.microsoft.com/office/drawing/2014/main" id="{6A18C82B-14C7-351E-9D19-B392F8446607}"/>
                        </a:ext>
                      </a:extLst>
                    </p:cNvPr>
                    <p:cNvSpPr/>
                    <p:nvPr/>
                  </p:nvSpPr>
                  <p:spPr>
                    <a:xfrm>
                      <a:off x="20723049" y="2403647"/>
                      <a:ext cx="29429" cy="80657"/>
                    </a:xfrm>
                    <a:custGeom>
                      <a:avLst/>
                      <a:gdLst>
                        <a:gd name="connsiteX0" fmla="*/ 26160 w 29429"/>
                        <a:gd name="connsiteY0" fmla="*/ 68259 h 80657"/>
                        <a:gd name="connsiteX1" fmla="*/ 0 w 29429"/>
                        <a:gd name="connsiteY1" fmla="*/ 0 h 80657"/>
                        <a:gd name="connsiteX2" fmla="*/ 29430 w 29429"/>
                        <a:gd name="connsiteY2" fmla="*/ 80657 h 80657"/>
                        <a:gd name="connsiteX3" fmla="*/ 26160 w 29429"/>
                        <a:gd name="connsiteY3" fmla="*/ 68259 h 80657"/>
                      </a:gdLst>
                      <a:ahLst/>
                      <a:cxnLst>
                        <a:cxn ang="0">
                          <a:pos x="connsiteX0" y="connsiteY0"/>
                        </a:cxn>
                        <a:cxn ang="0">
                          <a:pos x="connsiteX1" y="connsiteY1"/>
                        </a:cxn>
                        <a:cxn ang="0">
                          <a:pos x="connsiteX2" y="connsiteY2"/>
                        </a:cxn>
                        <a:cxn ang="0">
                          <a:pos x="connsiteX3" y="connsiteY3"/>
                        </a:cxn>
                      </a:cxnLst>
                      <a:rect l="l" t="t" r="r" b="b"/>
                      <a:pathLst>
                        <a:path w="29429" h="80657">
                          <a:moveTo>
                            <a:pt x="26160" y="68259"/>
                          </a:moveTo>
                          <a:cubicBezTo>
                            <a:pt x="14716" y="41010"/>
                            <a:pt x="8720" y="29157"/>
                            <a:pt x="0" y="0"/>
                          </a:cubicBezTo>
                          <a:cubicBezTo>
                            <a:pt x="9675" y="38966"/>
                            <a:pt x="18531" y="49185"/>
                            <a:pt x="29430" y="80657"/>
                          </a:cubicBezTo>
                          <a:lnTo>
                            <a:pt x="26160" y="68259"/>
                          </a:lnTo>
                          <a:close/>
                        </a:path>
                      </a:pathLst>
                    </a:custGeom>
                    <a:solidFill>
                      <a:srgbClr val="333333"/>
                    </a:solidFill>
                    <a:ln w="0" cap="flat">
                      <a:noFill/>
                      <a:prstDash val="solid"/>
                      <a:miter/>
                    </a:ln>
                  </p:spPr>
                  <p:txBody>
                    <a:bodyPr rtlCol="0" anchor="ctr"/>
                    <a:lstStyle/>
                    <a:p>
                      <a:endParaRPr lang="en-US"/>
                    </a:p>
                  </p:txBody>
                </p:sp>
                <p:sp>
                  <p:nvSpPr>
                    <p:cNvPr id="3947" name="Freeform: Shape 3946">
                      <a:extLst>
                        <a:ext uri="{FF2B5EF4-FFF2-40B4-BE49-F238E27FC236}">
                          <a16:creationId xmlns:a16="http://schemas.microsoft.com/office/drawing/2014/main" id="{40CC8724-76CF-03C8-D652-3DE9FC197EB3}"/>
                        </a:ext>
                      </a:extLst>
                    </p:cNvPr>
                    <p:cNvSpPr/>
                    <p:nvPr/>
                  </p:nvSpPr>
                  <p:spPr>
                    <a:xfrm>
                      <a:off x="20737492" y="2455693"/>
                      <a:ext cx="11328" cy="25568"/>
                    </a:xfrm>
                    <a:custGeom>
                      <a:avLst/>
                      <a:gdLst>
                        <a:gd name="connsiteX0" fmla="*/ 1635 w 11328"/>
                        <a:gd name="connsiteY0" fmla="*/ 8856 h 25568"/>
                        <a:gd name="connsiteX1" fmla="*/ 11308 w 11328"/>
                        <a:gd name="connsiteY1" fmla="*/ 25069 h 25568"/>
                        <a:gd name="connsiteX2" fmla="*/ 0 w 11328"/>
                        <a:gd name="connsiteY2" fmla="*/ 0 h 25568"/>
                        <a:gd name="connsiteX3" fmla="*/ 1635 w 11328"/>
                        <a:gd name="connsiteY3" fmla="*/ 8856 h 25568"/>
                      </a:gdLst>
                      <a:ahLst/>
                      <a:cxnLst>
                        <a:cxn ang="0">
                          <a:pos x="connsiteX0" y="connsiteY0"/>
                        </a:cxn>
                        <a:cxn ang="0">
                          <a:pos x="connsiteX1" y="connsiteY1"/>
                        </a:cxn>
                        <a:cxn ang="0">
                          <a:pos x="connsiteX2" y="connsiteY2"/>
                        </a:cxn>
                        <a:cxn ang="0">
                          <a:pos x="connsiteX3" y="connsiteY3"/>
                        </a:cxn>
                      </a:cxnLst>
                      <a:rect l="l" t="t" r="r" b="b"/>
                      <a:pathLst>
                        <a:path w="11328" h="25568">
                          <a:moveTo>
                            <a:pt x="1635" y="8856"/>
                          </a:moveTo>
                          <a:cubicBezTo>
                            <a:pt x="1226" y="3678"/>
                            <a:pt x="11853" y="29429"/>
                            <a:pt x="11308" y="25069"/>
                          </a:cubicBezTo>
                          <a:cubicBezTo>
                            <a:pt x="3543" y="6676"/>
                            <a:pt x="6403" y="17031"/>
                            <a:pt x="0" y="0"/>
                          </a:cubicBezTo>
                          <a:lnTo>
                            <a:pt x="1635" y="8856"/>
                          </a:lnTo>
                          <a:close/>
                        </a:path>
                      </a:pathLst>
                    </a:custGeom>
                    <a:solidFill>
                      <a:srgbClr val="333333"/>
                    </a:solidFill>
                    <a:ln w="0" cap="flat">
                      <a:noFill/>
                      <a:prstDash val="solid"/>
                      <a:miter/>
                    </a:ln>
                  </p:spPr>
                  <p:txBody>
                    <a:bodyPr rtlCol="0" anchor="ctr"/>
                    <a:lstStyle/>
                    <a:p>
                      <a:endParaRPr lang="en-US"/>
                    </a:p>
                  </p:txBody>
                </p:sp>
                <p:sp>
                  <p:nvSpPr>
                    <p:cNvPr id="3948" name="Freeform: Shape 3947">
                      <a:extLst>
                        <a:ext uri="{FF2B5EF4-FFF2-40B4-BE49-F238E27FC236}">
                          <a16:creationId xmlns:a16="http://schemas.microsoft.com/office/drawing/2014/main" id="{B8EF1D5E-5A96-4612-35E5-0BCCD8D0FB34}"/>
                        </a:ext>
                      </a:extLst>
                    </p:cNvPr>
                    <p:cNvSpPr/>
                    <p:nvPr/>
                  </p:nvSpPr>
                  <p:spPr>
                    <a:xfrm>
                      <a:off x="20731905" y="2330347"/>
                      <a:ext cx="1634" cy="8311"/>
                    </a:xfrm>
                    <a:custGeom>
                      <a:avLst/>
                      <a:gdLst>
                        <a:gd name="connsiteX0" fmla="*/ 0 w 1634"/>
                        <a:gd name="connsiteY0" fmla="*/ 0 h 8311"/>
                        <a:gd name="connsiteX1" fmla="*/ 1635 w 1634"/>
                        <a:gd name="connsiteY1" fmla="*/ 8311 h 8311"/>
                        <a:gd name="connsiteX2" fmla="*/ 546 w 1634"/>
                        <a:gd name="connsiteY2" fmla="*/ 1635 h 8311"/>
                        <a:gd name="connsiteX3" fmla="*/ 0 w 1634"/>
                        <a:gd name="connsiteY3" fmla="*/ 0 h 8311"/>
                      </a:gdLst>
                      <a:ahLst/>
                      <a:cxnLst>
                        <a:cxn ang="0">
                          <a:pos x="connsiteX0" y="connsiteY0"/>
                        </a:cxn>
                        <a:cxn ang="0">
                          <a:pos x="connsiteX1" y="connsiteY1"/>
                        </a:cxn>
                        <a:cxn ang="0">
                          <a:pos x="connsiteX2" y="connsiteY2"/>
                        </a:cxn>
                        <a:cxn ang="0">
                          <a:pos x="connsiteX3" y="connsiteY3"/>
                        </a:cxn>
                      </a:cxnLst>
                      <a:rect l="l" t="t" r="r" b="b"/>
                      <a:pathLst>
                        <a:path w="1634" h="8311">
                          <a:moveTo>
                            <a:pt x="0" y="0"/>
                          </a:moveTo>
                          <a:lnTo>
                            <a:pt x="1635" y="8311"/>
                          </a:lnTo>
                          <a:lnTo>
                            <a:pt x="546" y="1635"/>
                          </a:lnTo>
                          <a:lnTo>
                            <a:pt x="0" y="0"/>
                          </a:lnTo>
                          <a:close/>
                        </a:path>
                      </a:pathLst>
                    </a:custGeom>
                    <a:solidFill>
                      <a:srgbClr val="333333"/>
                    </a:solidFill>
                    <a:ln w="0" cap="flat">
                      <a:noFill/>
                      <a:prstDash val="solid"/>
                      <a:miter/>
                    </a:ln>
                  </p:spPr>
                  <p:txBody>
                    <a:bodyPr rtlCol="0" anchor="ctr"/>
                    <a:lstStyle/>
                    <a:p>
                      <a:endParaRPr lang="en-US"/>
                    </a:p>
                  </p:txBody>
                </p:sp>
                <p:sp>
                  <p:nvSpPr>
                    <p:cNvPr id="3949" name="Freeform: Shape 3948">
                      <a:extLst>
                        <a:ext uri="{FF2B5EF4-FFF2-40B4-BE49-F238E27FC236}">
                          <a16:creationId xmlns:a16="http://schemas.microsoft.com/office/drawing/2014/main" id="{5C2EA9E0-89CF-071C-FD0E-CA6EC7763F10}"/>
                        </a:ext>
                      </a:extLst>
                    </p:cNvPr>
                    <p:cNvSpPr/>
                    <p:nvPr/>
                  </p:nvSpPr>
                  <p:spPr>
                    <a:xfrm>
                      <a:off x="20795123" y="2583492"/>
                      <a:ext cx="6539" cy="13352"/>
                    </a:xfrm>
                    <a:custGeom>
                      <a:avLst/>
                      <a:gdLst>
                        <a:gd name="connsiteX0" fmla="*/ 1908 w 6539"/>
                        <a:gd name="connsiteY0" fmla="*/ 2725 h 13352"/>
                        <a:gd name="connsiteX1" fmla="*/ 0 w 6539"/>
                        <a:gd name="connsiteY1" fmla="*/ 0 h 13352"/>
                        <a:gd name="connsiteX2" fmla="*/ 6540 w 6539"/>
                        <a:gd name="connsiteY2" fmla="*/ 13352 h 13352"/>
                        <a:gd name="connsiteX3" fmla="*/ 1908 w 6539"/>
                        <a:gd name="connsiteY3" fmla="*/ 2725 h 13352"/>
                      </a:gdLst>
                      <a:ahLst/>
                      <a:cxnLst>
                        <a:cxn ang="0">
                          <a:pos x="connsiteX0" y="connsiteY0"/>
                        </a:cxn>
                        <a:cxn ang="0">
                          <a:pos x="connsiteX1" y="connsiteY1"/>
                        </a:cxn>
                        <a:cxn ang="0">
                          <a:pos x="connsiteX2" y="connsiteY2"/>
                        </a:cxn>
                        <a:cxn ang="0">
                          <a:pos x="connsiteX3" y="connsiteY3"/>
                        </a:cxn>
                      </a:cxnLst>
                      <a:rect l="l" t="t" r="r" b="b"/>
                      <a:pathLst>
                        <a:path w="6539" h="13352">
                          <a:moveTo>
                            <a:pt x="1908" y="2725"/>
                          </a:moveTo>
                          <a:lnTo>
                            <a:pt x="0" y="0"/>
                          </a:lnTo>
                          <a:lnTo>
                            <a:pt x="6540" y="13352"/>
                          </a:lnTo>
                          <a:lnTo>
                            <a:pt x="1908" y="2725"/>
                          </a:lnTo>
                          <a:close/>
                        </a:path>
                      </a:pathLst>
                    </a:custGeom>
                    <a:solidFill>
                      <a:srgbClr val="333333"/>
                    </a:solidFill>
                    <a:ln w="0" cap="flat">
                      <a:noFill/>
                      <a:prstDash val="solid"/>
                      <a:miter/>
                    </a:ln>
                  </p:spPr>
                  <p:txBody>
                    <a:bodyPr rtlCol="0" anchor="ctr"/>
                    <a:lstStyle/>
                    <a:p>
                      <a:endParaRPr lang="en-US"/>
                    </a:p>
                  </p:txBody>
                </p:sp>
                <p:sp>
                  <p:nvSpPr>
                    <p:cNvPr id="3950" name="Freeform: Shape 3949">
                      <a:extLst>
                        <a:ext uri="{FF2B5EF4-FFF2-40B4-BE49-F238E27FC236}">
                          <a16:creationId xmlns:a16="http://schemas.microsoft.com/office/drawing/2014/main" id="{A0B653C7-BFFD-0F86-D591-23F6F17FF82B}"/>
                        </a:ext>
                      </a:extLst>
                    </p:cNvPr>
                    <p:cNvSpPr/>
                    <p:nvPr/>
                  </p:nvSpPr>
                  <p:spPr>
                    <a:xfrm>
                      <a:off x="20793352" y="2580767"/>
                      <a:ext cx="1771" cy="2724"/>
                    </a:xfrm>
                    <a:custGeom>
                      <a:avLst/>
                      <a:gdLst>
                        <a:gd name="connsiteX0" fmla="*/ 0 w 1771"/>
                        <a:gd name="connsiteY0" fmla="*/ 0 h 2724"/>
                        <a:gd name="connsiteX1" fmla="*/ 1771 w 1771"/>
                        <a:gd name="connsiteY1" fmla="*/ 2725 h 2724"/>
                        <a:gd name="connsiteX2" fmla="*/ 0 w 1771"/>
                        <a:gd name="connsiteY2" fmla="*/ 0 h 2724"/>
                      </a:gdLst>
                      <a:ahLst/>
                      <a:cxnLst>
                        <a:cxn ang="0">
                          <a:pos x="connsiteX0" y="connsiteY0"/>
                        </a:cxn>
                        <a:cxn ang="0">
                          <a:pos x="connsiteX1" y="connsiteY1"/>
                        </a:cxn>
                        <a:cxn ang="0">
                          <a:pos x="connsiteX2" y="connsiteY2"/>
                        </a:cxn>
                      </a:cxnLst>
                      <a:rect l="l" t="t" r="r" b="b"/>
                      <a:pathLst>
                        <a:path w="1771" h="2724">
                          <a:moveTo>
                            <a:pt x="0" y="0"/>
                          </a:moveTo>
                          <a:lnTo>
                            <a:pt x="1771" y="2725"/>
                          </a:lnTo>
                          <a:lnTo>
                            <a:pt x="0" y="0"/>
                          </a:lnTo>
                          <a:close/>
                        </a:path>
                      </a:pathLst>
                    </a:custGeom>
                    <a:solidFill>
                      <a:srgbClr val="333333"/>
                    </a:solidFill>
                    <a:ln w="0" cap="flat">
                      <a:noFill/>
                      <a:prstDash val="solid"/>
                      <a:miter/>
                    </a:ln>
                  </p:spPr>
                  <p:txBody>
                    <a:bodyPr rtlCol="0" anchor="ctr"/>
                    <a:lstStyle/>
                    <a:p>
                      <a:endParaRPr lang="en-US"/>
                    </a:p>
                  </p:txBody>
                </p:sp>
                <p:sp>
                  <p:nvSpPr>
                    <p:cNvPr id="3951" name="Freeform: Shape 3950">
                      <a:extLst>
                        <a:ext uri="{FF2B5EF4-FFF2-40B4-BE49-F238E27FC236}">
                          <a16:creationId xmlns:a16="http://schemas.microsoft.com/office/drawing/2014/main" id="{BBDA1BBC-6AEE-2395-10A0-C4755748965C}"/>
                        </a:ext>
                      </a:extLst>
                    </p:cNvPr>
                    <p:cNvSpPr/>
                    <p:nvPr/>
                  </p:nvSpPr>
                  <p:spPr>
                    <a:xfrm>
                      <a:off x="20734358" y="2322173"/>
                      <a:ext cx="2044" cy="18665"/>
                    </a:xfrm>
                    <a:custGeom>
                      <a:avLst/>
                      <a:gdLst>
                        <a:gd name="connsiteX0" fmla="*/ 2044 w 2044"/>
                        <a:gd name="connsiteY0" fmla="*/ 18666 h 18665"/>
                        <a:gd name="connsiteX1" fmla="*/ 1089 w 2044"/>
                        <a:gd name="connsiteY1" fmla="*/ 6131 h 18665"/>
                        <a:gd name="connsiteX2" fmla="*/ 0 w 2044"/>
                        <a:gd name="connsiteY2" fmla="*/ 0 h 18665"/>
                        <a:gd name="connsiteX3" fmla="*/ 2044 w 2044"/>
                        <a:gd name="connsiteY3" fmla="*/ 18529 h 18665"/>
                      </a:gdLst>
                      <a:ahLst/>
                      <a:cxnLst>
                        <a:cxn ang="0">
                          <a:pos x="connsiteX0" y="connsiteY0"/>
                        </a:cxn>
                        <a:cxn ang="0">
                          <a:pos x="connsiteX1" y="connsiteY1"/>
                        </a:cxn>
                        <a:cxn ang="0">
                          <a:pos x="connsiteX2" y="connsiteY2"/>
                        </a:cxn>
                        <a:cxn ang="0">
                          <a:pos x="connsiteX3" y="connsiteY3"/>
                        </a:cxn>
                      </a:cxnLst>
                      <a:rect l="l" t="t" r="r" b="b"/>
                      <a:pathLst>
                        <a:path w="2044" h="18665">
                          <a:moveTo>
                            <a:pt x="2044" y="18666"/>
                          </a:moveTo>
                          <a:cubicBezTo>
                            <a:pt x="1635" y="14442"/>
                            <a:pt x="1362" y="10355"/>
                            <a:pt x="1089" y="6131"/>
                          </a:cubicBezTo>
                          <a:lnTo>
                            <a:pt x="0" y="0"/>
                          </a:lnTo>
                          <a:cubicBezTo>
                            <a:pt x="409" y="6131"/>
                            <a:pt x="1226" y="12398"/>
                            <a:pt x="2044" y="18529"/>
                          </a:cubicBezTo>
                          <a:close/>
                        </a:path>
                      </a:pathLst>
                    </a:custGeom>
                    <a:solidFill>
                      <a:srgbClr val="333333"/>
                    </a:solidFill>
                    <a:ln w="0" cap="flat">
                      <a:noFill/>
                      <a:prstDash val="solid"/>
                      <a:miter/>
                    </a:ln>
                  </p:spPr>
                  <p:txBody>
                    <a:bodyPr rtlCol="0" anchor="ctr"/>
                    <a:lstStyle/>
                    <a:p>
                      <a:endParaRPr lang="en-US"/>
                    </a:p>
                  </p:txBody>
                </p:sp>
                <p:sp>
                  <p:nvSpPr>
                    <p:cNvPr id="3952" name="Freeform: Shape 3951">
                      <a:extLst>
                        <a:ext uri="{FF2B5EF4-FFF2-40B4-BE49-F238E27FC236}">
                          <a16:creationId xmlns:a16="http://schemas.microsoft.com/office/drawing/2014/main" id="{C9498339-4B27-DEEB-AA23-5183C537F5A2}"/>
                        </a:ext>
                      </a:extLst>
                    </p:cNvPr>
                    <p:cNvSpPr/>
                    <p:nvPr/>
                  </p:nvSpPr>
                  <p:spPr>
                    <a:xfrm>
                      <a:off x="20752751" y="2441796"/>
                      <a:ext cx="4728" cy="12391"/>
                    </a:xfrm>
                    <a:custGeom>
                      <a:avLst/>
                      <a:gdLst>
                        <a:gd name="connsiteX0" fmla="*/ 4496 w 4728"/>
                        <a:gd name="connsiteY0" fmla="*/ 10763 h 12391"/>
                        <a:gd name="connsiteX1" fmla="*/ 0 w 4728"/>
                        <a:gd name="connsiteY1" fmla="*/ 0 h 12391"/>
                        <a:gd name="connsiteX2" fmla="*/ 4496 w 4728"/>
                        <a:gd name="connsiteY2" fmla="*/ 10763 h 12391"/>
                      </a:gdLst>
                      <a:ahLst/>
                      <a:cxnLst>
                        <a:cxn ang="0">
                          <a:pos x="connsiteX0" y="connsiteY0"/>
                        </a:cxn>
                        <a:cxn ang="0">
                          <a:pos x="connsiteX1" y="connsiteY1"/>
                        </a:cxn>
                        <a:cxn ang="0">
                          <a:pos x="connsiteX2" y="connsiteY2"/>
                        </a:cxn>
                      </a:cxnLst>
                      <a:rect l="l" t="t" r="r" b="b"/>
                      <a:pathLst>
                        <a:path w="4728" h="12391">
                          <a:moveTo>
                            <a:pt x="4496" y="10763"/>
                          </a:moveTo>
                          <a:lnTo>
                            <a:pt x="0" y="0"/>
                          </a:lnTo>
                          <a:cubicBezTo>
                            <a:pt x="818" y="2180"/>
                            <a:pt x="5859" y="17303"/>
                            <a:pt x="4496" y="10763"/>
                          </a:cubicBezTo>
                          <a:close/>
                        </a:path>
                      </a:pathLst>
                    </a:custGeom>
                    <a:solidFill>
                      <a:srgbClr val="333333"/>
                    </a:solidFill>
                    <a:ln w="0" cap="flat">
                      <a:noFill/>
                      <a:prstDash val="solid"/>
                      <a:miter/>
                    </a:ln>
                  </p:spPr>
                  <p:txBody>
                    <a:bodyPr rtlCol="0" anchor="ctr"/>
                    <a:lstStyle/>
                    <a:p>
                      <a:endParaRPr lang="en-US"/>
                    </a:p>
                  </p:txBody>
                </p:sp>
                <p:sp>
                  <p:nvSpPr>
                    <p:cNvPr id="3953" name="Freeform: Shape 3952">
                      <a:extLst>
                        <a:ext uri="{FF2B5EF4-FFF2-40B4-BE49-F238E27FC236}">
                          <a16:creationId xmlns:a16="http://schemas.microsoft.com/office/drawing/2014/main" id="{73EBA1C0-1C50-5E01-ADDD-42A5D2742A21}"/>
                        </a:ext>
                      </a:extLst>
                    </p:cNvPr>
                    <p:cNvSpPr/>
                    <p:nvPr/>
                  </p:nvSpPr>
                  <p:spPr>
                    <a:xfrm>
                      <a:off x="20840085" y="2663741"/>
                      <a:ext cx="8447" cy="13352"/>
                    </a:xfrm>
                    <a:custGeom>
                      <a:avLst/>
                      <a:gdLst>
                        <a:gd name="connsiteX0" fmla="*/ 544 w 8447"/>
                        <a:gd name="connsiteY0" fmla="*/ 1363 h 13352"/>
                        <a:gd name="connsiteX1" fmla="*/ 8447 w 8447"/>
                        <a:gd name="connsiteY1" fmla="*/ 13352 h 13352"/>
                        <a:gd name="connsiteX2" fmla="*/ 7902 w 8447"/>
                        <a:gd name="connsiteY2" fmla="*/ 11990 h 13352"/>
                        <a:gd name="connsiteX3" fmla="*/ 0 w 8447"/>
                        <a:gd name="connsiteY3" fmla="*/ 0 h 13352"/>
                        <a:gd name="connsiteX4" fmla="*/ 544 w 8447"/>
                        <a:gd name="connsiteY4" fmla="*/ 1363 h 133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7" h="13352">
                          <a:moveTo>
                            <a:pt x="544" y="1363"/>
                          </a:moveTo>
                          <a:lnTo>
                            <a:pt x="8447" y="13352"/>
                          </a:lnTo>
                          <a:lnTo>
                            <a:pt x="7902" y="11990"/>
                          </a:lnTo>
                          <a:lnTo>
                            <a:pt x="0" y="0"/>
                          </a:lnTo>
                          <a:lnTo>
                            <a:pt x="544" y="1363"/>
                          </a:lnTo>
                          <a:close/>
                        </a:path>
                      </a:pathLst>
                    </a:custGeom>
                    <a:solidFill>
                      <a:srgbClr val="333333"/>
                    </a:solidFill>
                    <a:ln w="0" cap="flat">
                      <a:noFill/>
                      <a:prstDash val="solid"/>
                      <a:miter/>
                    </a:ln>
                  </p:spPr>
                  <p:txBody>
                    <a:bodyPr rtlCol="0" anchor="ctr"/>
                    <a:lstStyle/>
                    <a:p>
                      <a:endParaRPr lang="en-US"/>
                    </a:p>
                  </p:txBody>
                </p:sp>
                <p:sp>
                  <p:nvSpPr>
                    <p:cNvPr id="3954" name="Freeform: Shape 3953">
                      <a:extLst>
                        <a:ext uri="{FF2B5EF4-FFF2-40B4-BE49-F238E27FC236}">
                          <a16:creationId xmlns:a16="http://schemas.microsoft.com/office/drawing/2014/main" id="{C0CDCC94-33E5-97BF-2247-1BBD4070CD22}"/>
                        </a:ext>
                      </a:extLst>
                    </p:cNvPr>
                    <p:cNvSpPr/>
                    <p:nvPr/>
                  </p:nvSpPr>
                  <p:spPr>
                    <a:xfrm>
                      <a:off x="20797235" y="2531582"/>
                      <a:ext cx="6568" cy="13020"/>
                    </a:xfrm>
                    <a:custGeom>
                      <a:avLst/>
                      <a:gdLst>
                        <a:gd name="connsiteX0" fmla="*/ 614 w 6568"/>
                        <a:gd name="connsiteY0" fmla="*/ 2998 h 13020"/>
                        <a:gd name="connsiteX1" fmla="*/ 4837 w 6568"/>
                        <a:gd name="connsiteY1" fmla="*/ 8448 h 13020"/>
                        <a:gd name="connsiteX2" fmla="*/ 614 w 6568"/>
                        <a:gd name="connsiteY2" fmla="*/ 2998 h 13020"/>
                      </a:gdLst>
                      <a:ahLst/>
                      <a:cxnLst>
                        <a:cxn ang="0">
                          <a:pos x="connsiteX0" y="connsiteY0"/>
                        </a:cxn>
                        <a:cxn ang="0">
                          <a:pos x="connsiteX1" y="connsiteY1"/>
                        </a:cxn>
                        <a:cxn ang="0">
                          <a:pos x="connsiteX2" y="connsiteY2"/>
                        </a:cxn>
                      </a:cxnLst>
                      <a:rect l="l" t="t" r="r" b="b"/>
                      <a:pathLst>
                        <a:path w="6568" h="13020">
                          <a:moveTo>
                            <a:pt x="614" y="2998"/>
                          </a:moveTo>
                          <a:cubicBezTo>
                            <a:pt x="-1839" y="-4768"/>
                            <a:pt x="11104" y="23707"/>
                            <a:pt x="4837" y="8448"/>
                          </a:cubicBezTo>
                          <a:cubicBezTo>
                            <a:pt x="-1839" y="-4768"/>
                            <a:pt x="205" y="954"/>
                            <a:pt x="614" y="2998"/>
                          </a:cubicBezTo>
                          <a:close/>
                        </a:path>
                      </a:pathLst>
                    </a:custGeom>
                    <a:solidFill>
                      <a:srgbClr val="333333"/>
                    </a:solidFill>
                    <a:ln w="0" cap="flat">
                      <a:noFill/>
                      <a:prstDash val="solid"/>
                      <a:miter/>
                    </a:ln>
                  </p:spPr>
                  <p:txBody>
                    <a:bodyPr rtlCol="0" anchor="ctr"/>
                    <a:lstStyle/>
                    <a:p>
                      <a:endParaRPr lang="en-US"/>
                    </a:p>
                  </p:txBody>
                </p:sp>
                <p:sp>
                  <p:nvSpPr>
                    <p:cNvPr id="3955" name="Freeform: Shape 3954">
                      <a:extLst>
                        <a:ext uri="{FF2B5EF4-FFF2-40B4-BE49-F238E27FC236}">
                          <a16:creationId xmlns:a16="http://schemas.microsoft.com/office/drawing/2014/main" id="{1F970D71-3EF5-B402-DDD0-1499D3046BC4}"/>
                        </a:ext>
                      </a:extLst>
                    </p:cNvPr>
                    <p:cNvSpPr/>
                    <p:nvPr/>
                  </p:nvSpPr>
                  <p:spPr>
                    <a:xfrm>
                      <a:off x="20874419" y="2688946"/>
                      <a:ext cx="3540" cy="5313"/>
                    </a:xfrm>
                    <a:custGeom>
                      <a:avLst/>
                      <a:gdLst>
                        <a:gd name="connsiteX0" fmla="*/ 0 w 3540"/>
                        <a:gd name="connsiteY0" fmla="*/ 0 h 5313"/>
                        <a:gd name="connsiteX1" fmla="*/ 3541 w 3540"/>
                        <a:gd name="connsiteY1" fmla="*/ 5314 h 5313"/>
                        <a:gd name="connsiteX2" fmla="*/ 0 w 3540"/>
                        <a:gd name="connsiteY2" fmla="*/ 0 h 5313"/>
                      </a:gdLst>
                      <a:ahLst/>
                      <a:cxnLst>
                        <a:cxn ang="0">
                          <a:pos x="connsiteX0" y="connsiteY0"/>
                        </a:cxn>
                        <a:cxn ang="0">
                          <a:pos x="connsiteX1" y="connsiteY1"/>
                        </a:cxn>
                        <a:cxn ang="0">
                          <a:pos x="connsiteX2" y="connsiteY2"/>
                        </a:cxn>
                      </a:cxnLst>
                      <a:rect l="l" t="t" r="r" b="b"/>
                      <a:pathLst>
                        <a:path w="3540" h="5313">
                          <a:moveTo>
                            <a:pt x="0" y="0"/>
                          </a:moveTo>
                          <a:cubicBezTo>
                            <a:pt x="1089" y="1771"/>
                            <a:pt x="2179" y="3542"/>
                            <a:pt x="3541" y="5314"/>
                          </a:cubicBezTo>
                          <a:cubicBezTo>
                            <a:pt x="2179" y="3270"/>
                            <a:pt x="953" y="1499"/>
                            <a:pt x="0" y="0"/>
                          </a:cubicBezTo>
                          <a:close/>
                        </a:path>
                      </a:pathLst>
                    </a:custGeom>
                    <a:solidFill>
                      <a:srgbClr val="333333"/>
                    </a:solidFill>
                    <a:ln w="0" cap="flat">
                      <a:noFill/>
                      <a:prstDash val="solid"/>
                      <a:miter/>
                    </a:ln>
                  </p:spPr>
                  <p:txBody>
                    <a:bodyPr rtlCol="0" anchor="ctr"/>
                    <a:lstStyle/>
                    <a:p>
                      <a:endParaRPr lang="en-US"/>
                    </a:p>
                  </p:txBody>
                </p:sp>
                <p:sp>
                  <p:nvSpPr>
                    <p:cNvPr id="3956" name="Freeform: Shape 3955">
                      <a:extLst>
                        <a:ext uri="{FF2B5EF4-FFF2-40B4-BE49-F238E27FC236}">
                          <a16:creationId xmlns:a16="http://schemas.microsoft.com/office/drawing/2014/main" id="{843E34F9-E96F-8194-C1F0-A3962AB4ACAB}"/>
                        </a:ext>
                      </a:extLst>
                    </p:cNvPr>
                    <p:cNvSpPr/>
                    <p:nvPr/>
                  </p:nvSpPr>
                  <p:spPr>
                    <a:xfrm>
                      <a:off x="20865699" y="2674504"/>
                      <a:ext cx="8719" cy="14442"/>
                    </a:xfrm>
                    <a:custGeom>
                      <a:avLst/>
                      <a:gdLst>
                        <a:gd name="connsiteX0" fmla="*/ 8720 w 8719"/>
                        <a:gd name="connsiteY0" fmla="*/ 14442 h 14442"/>
                        <a:gd name="connsiteX1" fmla="*/ 0 w 8719"/>
                        <a:gd name="connsiteY1" fmla="*/ 0 h 14442"/>
                        <a:gd name="connsiteX2" fmla="*/ 8720 w 8719"/>
                        <a:gd name="connsiteY2" fmla="*/ 14442 h 14442"/>
                      </a:gdLst>
                      <a:ahLst/>
                      <a:cxnLst>
                        <a:cxn ang="0">
                          <a:pos x="connsiteX0" y="connsiteY0"/>
                        </a:cxn>
                        <a:cxn ang="0">
                          <a:pos x="connsiteX1" y="connsiteY1"/>
                        </a:cxn>
                        <a:cxn ang="0">
                          <a:pos x="connsiteX2" y="connsiteY2"/>
                        </a:cxn>
                      </a:cxnLst>
                      <a:rect l="l" t="t" r="r" b="b"/>
                      <a:pathLst>
                        <a:path w="8719" h="14442">
                          <a:moveTo>
                            <a:pt x="8720" y="14442"/>
                          </a:moveTo>
                          <a:cubicBezTo>
                            <a:pt x="5314" y="8856"/>
                            <a:pt x="2588" y="3542"/>
                            <a:pt x="0" y="0"/>
                          </a:cubicBezTo>
                          <a:cubicBezTo>
                            <a:pt x="3543" y="6948"/>
                            <a:pt x="5177" y="9128"/>
                            <a:pt x="8720" y="14442"/>
                          </a:cubicBezTo>
                          <a:close/>
                        </a:path>
                      </a:pathLst>
                    </a:custGeom>
                    <a:solidFill>
                      <a:srgbClr val="333333"/>
                    </a:solidFill>
                    <a:ln w="0" cap="flat">
                      <a:noFill/>
                      <a:prstDash val="solid"/>
                      <a:miter/>
                    </a:ln>
                  </p:spPr>
                  <p:txBody>
                    <a:bodyPr rtlCol="0" anchor="ctr"/>
                    <a:lstStyle/>
                    <a:p>
                      <a:endParaRPr lang="en-US"/>
                    </a:p>
                  </p:txBody>
                </p:sp>
                <p:sp>
                  <p:nvSpPr>
                    <p:cNvPr id="3957" name="Freeform: Shape 3956">
                      <a:extLst>
                        <a:ext uri="{FF2B5EF4-FFF2-40B4-BE49-F238E27FC236}">
                          <a16:creationId xmlns:a16="http://schemas.microsoft.com/office/drawing/2014/main" id="{747A0130-471D-73F0-01E9-B213095BDF1C}"/>
                        </a:ext>
                      </a:extLst>
                    </p:cNvPr>
                    <p:cNvSpPr/>
                    <p:nvPr/>
                  </p:nvSpPr>
                  <p:spPr>
                    <a:xfrm>
                      <a:off x="20838667" y="2722735"/>
                      <a:ext cx="15586" cy="9441"/>
                    </a:xfrm>
                    <a:custGeom>
                      <a:avLst/>
                      <a:gdLst>
                        <a:gd name="connsiteX0" fmla="*/ 327 w 15586"/>
                        <a:gd name="connsiteY0" fmla="*/ 9401 h 9441"/>
                        <a:gd name="connsiteX1" fmla="*/ 5368 w 15586"/>
                        <a:gd name="connsiteY1" fmla="*/ 6812 h 9441"/>
                        <a:gd name="connsiteX2" fmla="*/ 7276 w 15586"/>
                        <a:gd name="connsiteY2" fmla="*/ 5859 h 9441"/>
                        <a:gd name="connsiteX3" fmla="*/ 12589 w 15586"/>
                        <a:gd name="connsiteY3" fmla="*/ 2180 h 9441"/>
                        <a:gd name="connsiteX4" fmla="*/ 15586 w 15586"/>
                        <a:gd name="connsiteY4" fmla="*/ 0 h 9441"/>
                        <a:gd name="connsiteX5" fmla="*/ 11500 w 15586"/>
                        <a:gd name="connsiteY5" fmla="*/ 2725 h 9441"/>
                        <a:gd name="connsiteX6" fmla="*/ 463 w 15586"/>
                        <a:gd name="connsiteY6" fmla="*/ 9401 h 9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586" h="9441">
                          <a:moveTo>
                            <a:pt x="327" y="9401"/>
                          </a:moveTo>
                          <a:lnTo>
                            <a:pt x="5368" y="6812"/>
                          </a:lnTo>
                          <a:cubicBezTo>
                            <a:pt x="600" y="10082"/>
                            <a:pt x="2916" y="8720"/>
                            <a:pt x="7276" y="5859"/>
                          </a:cubicBezTo>
                          <a:cubicBezTo>
                            <a:pt x="12589" y="2997"/>
                            <a:pt x="12044" y="2861"/>
                            <a:pt x="12589" y="2180"/>
                          </a:cubicBezTo>
                          <a:cubicBezTo>
                            <a:pt x="13544" y="1499"/>
                            <a:pt x="14497" y="817"/>
                            <a:pt x="15586" y="0"/>
                          </a:cubicBezTo>
                          <a:cubicBezTo>
                            <a:pt x="14088" y="954"/>
                            <a:pt x="12589" y="1907"/>
                            <a:pt x="11500" y="2725"/>
                          </a:cubicBezTo>
                          <a:cubicBezTo>
                            <a:pt x="3326" y="7085"/>
                            <a:pt x="-1581" y="9810"/>
                            <a:pt x="463" y="9401"/>
                          </a:cubicBezTo>
                          <a:close/>
                        </a:path>
                      </a:pathLst>
                    </a:custGeom>
                    <a:solidFill>
                      <a:srgbClr val="333333"/>
                    </a:solidFill>
                    <a:ln w="0" cap="flat">
                      <a:noFill/>
                      <a:prstDash val="solid"/>
                      <a:miter/>
                    </a:ln>
                  </p:spPr>
                  <p:txBody>
                    <a:bodyPr rtlCol="0" anchor="ctr"/>
                    <a:lstStyle/>
                    <a:p>
                      <a:endParaRPr lang="en-US"/>
                    </a:p>
                  </p:txBody>
                </p:sp>
                <p:sp>
                  <p:nvSpPr>
                    <p:cNvPr id="3958" name="Freeform: Shape 3957">
                      <a:extLst>
                        <a:ext uri="{FF2B5EF4-FFF2-40B4-BE49-F238E27FC236}">
                          <a16:creationId xmlns:a16="http://schemas.microsoft.com/office/drawing/2014/main" id="{2F785FAE-4809-3E4E-205E-917C9F154D0E}"/>
                        </a:ext>
                      </a:extLst>
                    </p:cNvPr>
                    <p:cNvSpPr/>
                    <p:nvPr/>
                  </p:nvSpPr>
                  <p:spPr>
                    <a:xfrm>
                      <a:off x="20650976" y="2764699"/>
                      <a:ext cx="16076" cy="35832"/>
                    </a:xfrm>
                    <a:custGeom>
                      <a:avLst/>
                      <a:gdLst>
                        <a:gd name="connsiteX0" fmla="*/ 0 w 16076"/>
                        <a:gd name="connsiteY0" fmla="*/ 0 h 35832"/>
                        <a:gd name="connsiteX1" fmla="*/ 8584 w 16076"/>
                        <a:gd name="connsiteY1" fmla="*/ 23570 h 35832"/>
                        <a:gd name="connsiteX2" fmla="*/ 13215 w 16076"/>
                        <a:gd name="connsiteY2" fmla="*/ 33653 h 35832"/>
                        <a:gd name="connsiteX3" fmla="*/ 14441 w 16076"/>
                        <a:gd name="connsiteY3" fmla="*/ 35015 h 35832"/>
                        <a:gd name="connsiteX4" fmla="*/ 16076 w 16076"/>
                        <a:gd name="connsiteY4" fmla="*/ 35833 h 35832"/>
                        <a:gd name="connsiteX5" fmla="*/ 15259 w 16076"/>
                        <a:gd name="connsiteY5" fmla="*/ 34061 h 35832"/>
                        <a:gd name="connsiteX6" fmla="*/ 11717 w 16076"/>
                        <a:gd name="connsiteY6" fmla="*/ 26023 h 35832"/>
                        <a:gd name="connsiteX7" fmla="*/ 136 w 16076"/>
                        <a:gd name="connsiteY7" fmla="*/ 136 h 35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076" h="35832">
                          <a:moveTo>
                            <a:pt x="0" y="0"/>
                          </a:moveTo>
                          <a:cubicBezTo>
                            <a:pt x="7765" y="19211"/>
                            <a:pt x="9946" y="24116"/>
                            <a:pt x="8584" y="23570"/>
                          </a:cubicBezTo>
                          <a:cubicBezTo>
                            <a:pt x="10491" y="28067"/>
                            <a:pt x="11990" y="31337"/>
                            <a:pt x="13215" y="33653"/>
                          </a:cubicBezTo>
                          <a:cubicBezTo>
                            <a:pt x="14034" y="35151"/>
                            <a:pt x="14034" y="34607"/>
                            <a:pt x="14441" y="35015"/>
                          </a:cubicBezTo>
                          <a:cubicBezTo>
                            <a:pt x="14987" y="35288"/>
                            <a:pt x="15532" y="35288"/>
                            <a:pt x="16076" y="35833"/>
                          </a:cubicBezTo>
                          <a:cubicBezTo>
                            <a:pt x="15669" y="35151"/>
                            <a:pt x="15396" y="34470"/>
                            <a:pt x="15259" y="34061"/>
                          </a:cubicBezTo>
                          <a:cubicBezTo>
                            <a:pt x="14034" y="31200"/>
                            <a:pt x="12943" y="28612"/>
                            <a:pt x="11717" y="26023"/>
                          </a:cubicBezTo>
                          <a:cubicBezTo>
                            <a:pt x="8720" y="19347"/>
                            <a:pt x="5585" y="12262"/>
                            <a:pt x="136" y="136"/>
                          </a:cubicBezTo>
                          <a:close/>
                        </a:path>
                      </a:pathLst>
                    </a:custGeom>
                    <a:solidFill>
                      <a:srgbClr val="333333"/>
                    </a:solidFill>
                    <a:ln w="0" cap="flat">
                      <a:noFill/>
                      <a:prstDash val="solid"/>
                      <a:miter/>
                    </a:ln>
                  </p:spPr>
                  <p:txBody>
                    <a:bodyPr rtlCol="0" anchor="ctr"/>
                    <a:lstStyle/>
                    <a:p>
                      <a:endParaRPr lang="en-US"/>
                    </a:p>
                  </p:txBody>
                </p:sp>
                <p:sp>
                  <p:nvSpPr>
                    <p:cNvPr id="3959" name="Freeform: Shape 3958">
                      <a:extLst>
                        <a:ext uri="{FF2B5EF4-FFF2-40B4-BE49-F238E27FC236}">
                          <a16:creationId xmlns:a16="http://schemas.microsoft.com/office/drawing/2014/main" id="{29351AC7-835D-AE47-AB41-7326093DB6B1}"/>
                        </a:ext>
                      </a:extLst>
                    </p:cNvPr>
                    <p:cNvSpPr/>
                    <p:nvPr/>
                  </p:nvSpPr>
                  <p:spPr>
                    <a:xfrm>
                      <a:off x="20666915" y="2800395"/>
                      <a:ext cx="545" cy="817"/>
                    </a:xfrm>
                    <a:custGeom>
                      <a:avLst/>
                      <a:gdLst>
                        <a:gd name="connsiteX0" fmla="*/ 0 w 545"/>
                        <a:gd name="connsiteY0" fmla="*/ 0 h 817"/>
                        <a:gd name="connsiteX1" fmla="*/ 546 w 545"/>
                        <a:gd name="connsiteY1" fmla="*/ 818 h 817"/>
                        <a:gd name="connsiteX2" fmla="*/ 0 w 545"/>
                        <a:gd name="connsiteY2" fmla="*/ 0 h 817"/>
                      </a:gdLst>
                      <a:ahLst/>
                      <a:cxnLst>
                        <a:cxn ang="0">
                          <a:pos x="connsiteX0" y="connsiteY0"/>
                        </a:cxn>
                        <a:cxn ang="0">
                          <a:pos x="connsiteX1" y="connsiteY1"/>
                        </a:cxn>
                        <a:cxn ang="0">
                          <a:pos x="connsiteX2" y="connsiteY2"/>
                        </a:cxn>
                      </a:cxnLst>
                      <a:rect l="l" t="t" r="r" b="b"/>
                      <a:pathLst>
                        <a:path w="545" h="817">
                          <a:moveTo>
                            <a:pt x="0" y="0"/>
                          </a:moveTo>
                          <a:cubicBezTo>
                            <a:pt x="0" y="0"/>
                            <a:pt x="273" y="681"/>
                            <a:pt x="546" y="818"/>
                          </a:cubicBezTo>
                          <a:cubicBezTo>
                            <a:pt x="273" y="681"/>
                            <a:pt x="136" y="136"/>
                            <a:pt x="0" y="0"/>
                          </a:cubicBezTo>
                          <a:close/>
                        </a:path>
                      </a:pathLst>
                    </a:custGeom>
                    <a:solidFill>
                      <a:srgbClr val="333333"/>
                    </a:solidFill>
                    <a:ln w="0" cap="flat">
                      <a:noFill/>
                      <a:prstDash val="solid"/>
                      <a:miter/>
                    </a:ln>
                  </p:spPr>
                  <p:txBody>
                    <a:bodyPr rtlCol="0" anchor="ctr"/>
                    <a:lstStyle/>
                    <a:p>
                      <a:endParaRPr lang="en-US"/>
                    </a:p>
                  </p:txBody>
                </p:sp>
                <p:sp>
                  <p:nvSpPr>
                    <p:cNvPr id="3960" name="Freeform: Shape 3959">
                      <a:extLst>
                        <a:ext uri="{FF2B5EF4-FFF2-40B4-BE49-F238E27FC236}">
                          <a16:creationId xmlns:a16="http://schemas.microsoft.com/office/drawing/2014/main" id="{45567C0A-7F16-D504-8A0E-A0D5D10C99F1}"/>
                        </a:ext>
                      </a:extLst>
                    </p:cNvPr>
                    <p:cNvSpPr/>
                    <p:nvPr/>
                  </p:nvSpPr>
                  <p:spPr>
                    <a:xfrm>
                      <a:off x="20877143" y="2673005"/>
                      <a:ext cx="9265" cy="12125"/>
                    </a:xfrm>
                    <a:custGeom>
                      <a:avLst/>
                      <a:gdLst>
                        <a:gd name="connsiteX0" fmla="*/ 0 w 9265"/>
                        <a:gd name="connsiteY0" fmla="*/ 0 h 12125"/>
                        <a:gd name="connsiteX1" fmla="*/ 3952 w 9265"/>
                        <a:gd name="connsiteY1" fmla="*/ 5041 h 12125"/>
                        <a:gd name="connsiteX2" fmla="*/ 6130 w 9265"/>
                        <a:gd name="connsiteY2" fmla="*/ 7902 h 12125"/>
                        <a:gd name="connsiteX3" fmla="*/ 9265 w 9265"/>
                        <a:gd name="connsiteY3" fmla="*/ 12126 h 12125"/>
                        <a:gd name="connsiteX4" fmla="*/ 5314 w 9265"/>
                        <a:gd name="connsiteY4" fmla="*/ 6267 h 12125"/>
                        <a:gd name="connsiteX5" fmla="*/ 0 w 9265"/>
                        <a:gd name="connsiteY5" fmla="*/ 0 h 12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65" h="12125">
                          <a:moveTo>
                            <a:pt x="0" y="0"/>
                          </a:moveTo>
                          <a:lnTo>
                            <a:pt x="3952" y="5041"/>
                          </a:lnTo>
                          <a:lnTo>
                            <a:pt x="6130" y="7902"/>
                          </a:lnTo>
                          <a:lnTo>
                            <a:pt x="9265" y="12126"/>
                          </a:lnTo>
                          <a:lnTo>
                            <a:pt x="5314" y="6267"/>
                          </a:lnTo>
                          <a:lnTo>
                            <a:pt x="0" y="0"/>
                          </a:lnTo>
                          <a:close/>
                        </a:path>
                      </a:pathLst>
                    </a:custGeom>
                    <a:solidFill>
                      <a:srgbClr val="333333"/>
                    </a:solidFill>
                    <a:ln w="0" cap="flat">
                      <a:noFill/>
                      <a:prstDash val="solid"/>
                      <a:miter/>
                    </a:ln>
                  </p:spPr>
                  <p:txBody>
                    <a:bodyPr rtlCol="0" anchor="ctr"/>
                    <a:lstStyle/>
                    <a:p>
                      <a:endParaRPr lang="en-US"/>
                    </a:p>
                  </p:txBody>
                </p:sp>
                <p:sp>
                  <p:nvSpPr>
                    <p:cNvPr id="3961" name="Freeform: Shape 3960">
                      <a:extLst>
                        <a:ext uri="{FF2B5EF4-FFF2-40B4-BE49-F238E27FC236}">
                          <a16:creationId xmlns:a16="http://schemas.microsoft.com/office/drawing/2014/main" id="{589A7862-4A85-32F2-F9F9-E1B2F56DAD90}"/>
                        </a:ext>
                      </a:extLst>
                    </p:cNvPr>
                    <p:cNvSpPr/>
                    <p:nvPr/>
                  </p:nvSpPr>
                  <p:spPr>
                    <a:xfrm>
                      <a:off x="20639229" y="2735720"/>
                      <a:ext cx="5101" cy="12649"/>
                    </a:xfrm>
                    <a:custGeom>
                      <a:avLst/>
                      <a:gdLst>
                        <a:gd name="connsiteX0" fmla="*/ 167 w 5101"/>
                        <a:gd name="connsiteY0" fmla="*/ 503 h 12649"/>
                        <a:gd name="connsiteX1" fmla="*/ 4935 w 5101"/>
                        <a:gd name="connsiteY1" fmla="*/ 12629 h 12649"/>
                        <a:gd name="connsiteX2" fmla="*/ 167 w 5101"/>
                        <a:gd name="connsiteY2" fmla="*/ 503 h 12649"/>
                      </a:gdLst>
                      <a:ahLst/>
                      <a:cxnLst>
                        <a:cxn ang="0">
                          <a:pos x="connsiteX0" y="connsiteY0"/>
                        </a:cxn>
                        <a:cxn ang="0">
                          <a:pos x="connsiteX1" y="connsiteY1"/>
                        </a:cxn>
                        <a:cxn ang="0">
                          <a:pos x="connsiteX2" y="connsiteY2"/>
                        </a:cxn>
                      </a:cxnLst>
                      <a:rect l="l" t="t" r="r" b="b"/>
                      <a:pathLst>
                        <a:path w="5101" h="12649">
                          <a:moveTo>
                            <a:pt x="167" y="503"/>
                          </a:moveTo>
                          <a:cubicBezTo>
                            <a:pt x="1665" y="4045"/>
                            <a:pt x="3980" y="9768"/>
                            <a:pt x="4935" y="12629"/>
                          </a:cubicBezTo>
                          <a:cubicBezTo>
                            <a:pt x="6297" y="13310"/>
                            <a:pt x="-1197" y="-3039"/>
                            <a:pt x="167" y="503"/>
                          </a:cubicBezTo>
                          <a:close/>
                        </a:path>
                      </a:pathLst>
                    </a:custGeom>
                    <a:solidFill>
                      <a:srgbClr val="333333"/>
                    </a:solidFill>
                    <a:ln w="0" cap="flat">
                      <a:noFill/>
                      <a:prstDash val="solid"/>
                      <a:miter/>
                    </a:ln>
                  </p:spPr>
                  <p:txBody>
                    <a:bodyPr rtlCol="0" anchor="ctr"/>
                    <a:lstStyle/>
                    <a:p>
                      <a:endParaRPr lang="en-US"/>
                    </a:p>
                  </p:txBody>
                </p:sp>
                <p:sp>
                  <p:nvSpPr>
                    <p:cNvPr id="3962" name="Freeform: Shape 3961">
                      <a:extLst>
                        <a:ext uri="{FF2B5EF4-FFF2-40B4-BE49-F238E27FC236}">
                          <a16:creationId xmlns:a16="http://schemas.microsoft.com/office/drawing/2014/main" id="{87560FCE-07D4-1273-D3D0-64A9217C0698}"/>
                        </a:ext>
                      </a:extLst>
                    </p:cNvPr>
                    <p:cNvSpPr/>
                    <p:nvPr/>
                  </p:nvSpPr>
                  <p:spPr>
                    <a:xfrm>
                      <a:off x="20654109" y="2816608"/>
                      <a:ext cx="12669" cy="10165"/>
                    </a:xfrm>
                    <a:custGeom>
                      <a:avLst/>
                      <a:gdLst>
                        <a:gd name="connsiteX0" fmla="*/ 136 w 12669"/>
                        <a:gd name="connsiteY0" fmla="*/ 0 h 10165"/>
                        <a:gd name="connsiteX1" fmla="*/ 3679 w 12669"/>
                        <a:gd name="connsiteY1" fmla="*/ 8584 h 10165"/>
                        <a:gd name="connsiteX2" fmla="*/ 8174 w 12669"/>
                        <a:gd name="connsiteY2" fmla="*/ 8584 h 10165"/>
                        <a:gd name="connsiteX3" fmla="*/ 12670 w 12669"/>
                        <a:gd name="connsiteY3" fmla="*/ 6267 h 10165"/>
                        <a:gd name="connsiteX4" fmla="*/ 7902 w 12669"/>
                        <a:gd name="connsiteY4" fmla="*/ 8447 h 10165"/>
                        <a:gd name="connsiteX5" fmla="*/ 5723 w 12669"/>
                        <a:gd name="connsiteY5" fmla="*/ 9265 h 10165"/>
                        <a:gd name="connsiteX6" fmla="*/ 4632 w 12669"/>
                        <a:gd name="connsiteY6" fmla="*/ 9674 h 10165"/>
                        <a:gd name="connsiteX7" fmla="*/ 4223 w 12669"/>
                        <a:gd name="connsiteY7" fmla="*/ 8447 h 10165"/>
                        <a:gd name="connsiteX8" fmla="*/ 0 w 12669"/>
                        <a:gd name="connsiteY8" fmla="*/ 136 h 10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669" h="10165">
                          <a:moveTo>
                            <a:pt x="136" y="0"/>
                          </a:moveTo>
                          <a:cubicBezTo>
                            <a:pt x="409" y="1226"/>
                            <a:pt x="1908" y="4633"/>
                            <a:pt x="3679" y="8584"/>
                          </a:cubicBezTo>
                          <a:cubicBezTo>
                            <a:pt x="4088" y="11854"/>
                            <a:pt x="6540" y="9128"/>
                            <a:pt x="8174" y="8584"/>
                          </a:cubicBezTo>
                          <a:cubicBezTo>
                            <a:pt x="9946" y="7630"/>
                            <a:pt x="11581" y="6812"/>
                            <a:pt x="12670" y="6267"/>
                          </a:cubicBezTo>
                          <a:cubicBezTo>
                            <a:pt x="11035" y="7085"/>
                            <a:pt x="9400" y="7902"/>
                            <a:pt x="7902" y="8447"/>
                          </a:cubicBezTo>
                          <a:lnTo>
                            <a:pt x="5723" y="9265"/>
                          </a:lnTo>
                          <a:lnTo>
                            <a:pt x="4632" y="9674"/>
                          </a:lnTo>
                          <a:lnTo>
                            <a:pt x="4223" y="8447"/>
                          </a:lnTo>
                          <a:cubicBezTo>
                            <a:pt x="2997" y="5177"/>
                            <a:pt x="1908" y="2453"/>
                            <a:pt x="0" y="136"/>
                          </a:cubicBezTo>
                          <a:close/>
                        </a:path>
                      </a:pathLst>
                    </a:custGeom>
                    <a:solidFill>
                      <a:srgbClr val="333333"/>
                    </a:solidFill>
                    <a:ln w="0" cap="flat">
                      <a:noFill/>
                      <a:prstDash val="solid"/>
                      <a:miter/>
                    </a:ln>
                  </p:spPr>
                  <p:txBody>
                    <a:bodyPr rtlCol="0" anchor="ctr"/>
                    <a:lstStyle/>
                    <a:p>
                      <a:endParaRPr lang="en-US"/>
                    </a:p>
                  </p:txBody>
                </p:sp>
                <p:sp>
                  <p:nvSpPr>
                    <p:cNvPr id="3963" name="Freeform: Shape 3962">
                      <a:extLst>
                        <a:ext uri="{FF2B5EF4-FFF2-40B4-BE49-F238E27FC236}">
                          <a16:creationId xmlns:a16="http://schemas.microsoft.com/office/drawing/2014/main" id="{D43C5FAD-B645-E30C-51C7-C5982F5A2F5F}"/>
                        </a:ext>
                      </a:extLst>
                    </p:cNvPr>
                    <p:cNvSpPr/>
                    <p:nvPr/>
                  </p:nvSpPr>
                  <p:spPr>
                    <a:xfrm>
                      <a:off x="20613645" y="2682543"/>
                      <a:ext cx="4572" cy="12503"/>
                    </a:xfrm>
                    <a:custGeom>
                      <a:avLst/>
                      <a:gdLst>
                        <a:gd name="connsiteX0" fmla="*/ 0 w 4572"/>
                        <a:gd name="connsiteY0" fmla="*/ 0 h 12503"/>
                        <a:gd name="connsiteX1" fmla="*/ 1226 w 4572"/>
                        <a:gd name="connsiteY1" fmla="*/ 7221 h 12503"/>
                        <a:gd name="connsiteX2" fmla="*/ 0 w 4572"/>
                        <a:gd name="connsiteY2" fmla="*/ 0 h 12503"/>
                      </a:gdLst>
                      <a:ahLst/>
                      <a:cxnLst>
                        <a:cxn ang="0">
                          <a:pos x="connsiteX0" y="connsiteY0"/>
                        </a:cxn>
                        <a:cxn ang="0">
                          <a:pos x="connsiteX1" y="connsiteY1"/>
                        </a:cxn>
                        <a:cxn ang="0">
                          <a:pos x="connsiteX2" y="connsiteY2"/>
                        </a:cxn>
                      </a:cxnLst>
                      <a:rect l="l" t="t" r="r" b="b"/>
                      <a:pathLst>
                        <a:path w="4572" h="12503">
                          <a:moveTo>
                            <a:pt x="0" y="0"/>
                          </a:moveTo>
                          <a:cubicBezTo>
                            <a:pt x="1362" y="3542"/>
                            <a:pt x="2861" y="9401"/>
                            <a:pt x="1226" y="7221"/>
                          </a:cubicBezTo>
                          <a:cubicBezTo>
                            <a:pt x="3679" y="12262"/>
                            <a:pt x="7902" y="18666"/>
                            <a:pt x="0" y="0"/>
                          </a:cubicBezTo>
                          <a:close/>
                        </a:path>
                      </a:pathLst>
                    </a:custGeom>
                    <a:solidFill>
                      <a:srgbClr val="333333"/>
                    </a:solidFill>
                    <a:ln w="0" cap="flat">
                      <a:noFill/>
                      <a:prstDash val="solid"/>
                      <a:miter/>
                    </a:ln>
                  </p:spPr>
                  <p:txBody>
                    <a:bodyPr rtlCol="0" anchor="ctr"/>
                    <a:lstStyle/>
                    <a:p>
                      <a:endParaRPr lang="en-US"/>
                    </a:p>
                  </p:txBody>
                </p:sp>
                <p:sp>
                  <p:nvSpPr>
                    <p:cNvPr id="3964" name="Freeform: Shape 3963">
                      <a:extLst>
                        <a:ext uri="{FF2B5EF4-FFF2-40B4-BE49-F238E27FC236}">
                          <a16:creationId xmlns:a16="http://schemas.microsoft.com/office/drawing/2014/main" id="{F1115BFF-8C99-1FF9-A340-30C5CF5C28E7}"/>
                        </a:ext>
                      </a:extLst>
                    </p:cNvPr>
                    <p:cNvSpPr/>
                    <p:nvPr/>
                  </p:nvSpPr>
                  <p:spPr>
                    <a:xfrm>
                      <a:off x="20638986" y="2782275"/>
                      <a:ext cx="7356" cy="15668"/>
                    </a:xfrm>
                    <a:custGeom>
                      <a:avLst/>
                      <a:gdLst>
                        <a:gd name="connsiteX0" fmla="*/ 0 w 7356"/>
                        <a:gd name="connsiteY0" fmla="*/ 0 h 15668"/>
                        <a:gd name="connsiteX1" fmla="*/ 953 w 7356"/>
                        <a:gd name="connsiteY1" fmla="*/ 2861 h 15668"/>
                        <a:gd name="connsiteX2" fmla="*/ 7356 w 7356"/>
                        <a:gd name="connsiteY2" fmla="*/ 15668 h 15668"/>
                        <a:gd name="connsiteX3" fmla="*/ 0 w 7356"/>
                        <a:gd name="connsiteY3" fmla="*/ 0 h 15668"/>
                      </a:gdLst>
                      <a:ahLst/>
                      <a:cxnLst>
                        <a:cxn ang="0">
                          <a:pos x="connsiteX0" y="connsiteY0"/>
                        </a:cxn>
                        <a:cxn ang="0">
                          <a:pos x="connsiteX1" y="connsiteY1"/>
                        </a:cxn>
                        <a:cxn ang="0">
                          <a:pos x="connsiteX2" y="connsiteY2"/>
                        </a:cxn>
                        <a:cxn ang="0">
                          <a:pos x="connsiteX3" y="connsiteY3"/>
                        </a:cxn>
                      </a:cxnLst>
                      <a:rect l="l" t="t" r="r" b="b"/>
                      <a:pathLst>
                        <a:path w="7356" h="15668">
                          <a:moveTo>
                            <a:pt x="0" y="0"/>
                          </a:moveTo>
                          <a:lnTo>
                            <a:pt x="953" y="2861"/>
                          </a:lnTo>
                          <a:lnTo>
                            <a:pt x="7356" y="15668"/>
                          </a:lnTo>
                          <a:lnTo>
                            <a:pt x="0" y="0"/>
                          </a:lnTo>
                          <a:close/>
                        </a:path>
                      </a:pathLst>
                    </a:custGeom>
                    <a:solidFill>
                      <a:srgbClr val="333333"/>
                    </a:solidFill>
                    <a:ln w="0" cap="flat">
                      <a:noFill/>
                      <a:prstDash val="solid"/>
                      <a:miter/>
                    </a:ln>
                  </p:spPr>
                  <p:txBody>
                    <a:bodyPr rtlCol="0" anchor="ctr"/>
                    <a:lstStyle/>
                    <a:p>
                      <a:endParaRPr lang="en-US"/>
                    </a:p>
                  </p:txBody>
                </p:sp>
                <p:sp>
                  <p:nvSpPr>
                    <p:cNvPr id="3965" name="Freeform: Shape 3964">
                      <a:extLst>
                        <a:ext uri="{FF2B5EF4-FFF2-40B4-BE49-F238E27FC236}">
                          <a16:creationId xmlns:a16="http://schemas.microsoft.com/office/drawing/2014/main" id="{F8774CF8-7881-2604-F750-7A01216909A5}"/>
                        </a:ext>
                      </a:extLst>
                    </p:cNvPr>
                    <p:cNvSpPr/>
                    <p:nvPr/>
                  </p:nvSpPr>
                  <p:spPr>
                    <a:xfrm>
                      <a:off x="20641030" y="2815655"/>
                      <a:ext cx="18918" cy="29020"/>
                    </a:xfrm>
                    <a:custGeom>
                      <a:avLst/>
                      <a:gdLst>
                        <a:gd name="connsiteX0" fmla="*/ 13352 w 18918"/>
                        <a:gd name="connsiteY0" fmla="*/ 29020 h 29020"/>
                        <a:gd name="connsiteX1" fmla="*/ 18120 w 18918"/>
                        <a:gd name="connsiteY1" fmla="*/ 25342 h 29020"/>
                        <a:gd name="connsiteX2" fmla="*/ 14441 w 18918"/>
                        <a:gd name="connsiteY2" fmla="*/ 26704 h 29020"/>
                        <a:gd name="connsiteX3" fmla="*/ 12124 w 18918"/>
                        <a:gd name="connsiteY3" fmla="*/ 27658 h 29020"/>
                        <a:gd name="connsiteX4" fmla="*/ 11035 w 18918"/>
                        <a:gd name="connsiteY4" fmla="*/ 24933 h 29020"/>
                        <a:gd name="connsiteX5" fmla="*/ 8855 w 18918"/>
                        <a:gd name="connsiteY5" fmla="*/ 17984 h 29020"/>
                        <a:gd name="connsiteX6" fmla="*/ 10490 w 18918"/>
                        <a:gd name="connsiteY6" fmla="*/ 20573 h 29020"/>
                        <a:gd name="connsiteX7" fmla="*/ 12397 w 18918"/>
                        <a:gd name="connsiteY7" fmla="*/ 24115 h 29020"/>
                        <a:gd name="connsiteX8" fmla="*/ 13079 w 18918"/>
                        <a:gd name="connsiteY8" fmla="*/ 24933 h 29020"/>
                        <a:gd name="connsiteX9" fmla="*/ 14441 w 18918"/>
                        <a:gd name="connsiteY9" fmla="*/ 24115 h 29020"/>
                        <a:gd name="connsiteX10" fmla="*/ 17438 w 18918"/>
                        <a:gd name="connsiteY10" fmla="*/ 22344 h 29020"/>
                        <a:gd name="connsiteX11" fmla="*/ 13488 w 18918"/>
                        <a:gd name="connsiteY11" fmla="*/ 24388 h 29020"/>
                        <a:gd name="connsiteX12" fmla="*/ 12397 w 18918"/>
                        <a:gd name="connsiteY12" fmla="*/ 23570 h 29020"/>
                        <a:gd name="connsiteX13" fmla="*/ 11717 w 18918"/>
                        <a:gd name="connsiteY13" fmla="*/ 21799 h 29020"/>
                        <a:gd name="connsiteX14" fmla="*/ 9264 w 18918"/>
                        <a:gd name="connsiteY14" fmla="*/ 16213 h 29020"/>
                        <a:gd name="connsiteX15" fmla="*/ 6403 w 18918"/>
                        <a:gd name="connsiteY15" fmla="*/ 10082 h 29020"/>
                        <a:gd name="connsiteX16" fmla="*/ 5858 w 18918"/>
                        <a:gd name="connsiteY16" fmla="*/ 10218 h 29020"/>
                        <a:gd name="connsiteX17" fmla="*/ 0 w 18918"/>
                        <a:gd name="connsiteY17" fmla="*/ 0 h 29020"/>
                        <a:gd name="connsiteX18" fmla="*/ 9946 w 18918"/>
                        <a:gd name="connsiteY18" fmla="*/ 24388 h 29020"/>
                        <a:gd name="connsiteX19" fmla="*/ 12806 w 18918"/>
                        <a:gd name="connsiteY19" fmla="*/ 28611 h 29020"/>
                        <a:gd name="connsiteX20" fmla="*/ 13352 w 18918"/>
                        <a:gd name="connsiteY20" fmla="*/ 28884 h 29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8918" h="29020">
                          <a:moveTo>
                            <a:pt x="13352" y="29020"/>
                          </a:moveTo>
                          <a:cubicBezTo>
                            <a:pt x="19209" y="25614"/>
                            <a:pt x="19755" y="24933"/>
                            <a:pt x="18120" y="25342"/>
                          </a:cubicBezTo>
                          <a:cubicBezTo>
                            <a:pt x="17302" y="25614"/>
                            <a:pt x="15940" y="26159"/>
                            <a:pt x="14441" y="26704"/>
                          </a:cubicBezTo>
                          <a:cubicBezTo>
                            <a:pt x="13625" y="26977"/>
                            <a:pt x="12943" y="27385"/>
                            <a:pt x="12124" y="27658"/>
                          </a:cubicBezTo>
                          <a:cubicBezTo>
                            <a:pt x="11717" y="26977"/>
                            <a:pt x="11444" y="25750"/>
                            <a:pt x="11035" y="24933"/>
                          </a:cubicBezTo>
                          <a:cubicBezTo>
                            <a:pt x="9673" y="21118"/>
                            <a:pt x="8584" y="17984"/>
                            <a:pt x="8855" y="17984"/>
                          </a:cubicBezTo>
                          <a:cubicBezTo>
                            <a:pt x="8991" y="17984"/>
                            <a:pt x="9537" y="18802"/>
                            <a:pt x="10490" y="20573"/>
                          </a:cubicBezTo>
                          <a:cubicBezTo>
                            <a:pt x="11035" y="21527"/>
                            <a:pt x="11581" y="22753"/>
                            <a:pt x="12397" y="24115"/>
                          </a:cubicBezTo>
                          <a:cubicBezTo>
                            <a:pt x="12670" y="24388"/>
                            <a:pt x="12670" y="25205"/>
                            <a:pt x="13079" y="24933"/>
                          </a:cubicBezTo>
                          <a:cubicBezTo>
                            <a:pt x="13488" y="24660"/>
                            <a:pt x="13896" y="24388"/>
                            <a:pt x="14441" y="24115"/>
                          </a:cubicBezTo>
                          <a:cubicBezTo>
                            <a:pt x="15396" y="23570"/>
                            <a:pt x="16349" y="23026"/>
                            <a:pt x="17438" y="22344"/>
                          </a:cubicBezTo>
                          <a:cubicBezTo>
                            <a:pt x="16076" y="23026"/>
                            <a:pt x="14714" y="23707"/>
                            <a:pt x="13488" y="24388"/>
                          </a:cubicBezTo>
                          <a:cubicBezTo>
                            <a:pt x="12806" y="25069"/>
                            <a:pt x="12670" y="23979"/>
                            <a:pt x="12397" y="23570"/>
                          </a:cubicBezTo>
                          <a:cubicBezTo>
                            <a:pt x="12124" y="23026"/>
                            <a:pt x="11853" y="22344"/>
                            <a:pt x="11717" y="21799"/>
                          </a:cubicBezTo>
                          <a:cubicBezTo>
                            <a:pt x="10762" y="19619"/>
                            <a:pt x="9946" y="17712"/>
                            <a:pt x="9264" y="16213"/>
                          </a:cubicBezTo>
                          <a:cubicBezTo>
                            <a:pt x="7902" y="13079"/>
                            <a:pt x="6949" y="11172"/>
                            <a:pt x="6403" y="10082"/>
                          </a:cubicBezTo>
                          <a:cubicBezTo>
                            <a:pt x="5312" y="7766"/>
                            <a:pt x="5449" y="8856"/>
                            <a:pt x="5858" y="10218"/>
                          </a:cubicBezTo>
                          <a:cubicBezTo>
                            <a:pt x="6540" y="13079"/>
                            <a:pt x="8038" y="17848"/>
                            <a:pt x="0" y="0"/>
                          </a:cubicBezTo>
                          <a:cubicBezTo>
                            <a:pt x="4496" y="10491"/>
                            <a:pt x="7765" y="18802"/>
                            <a:pt x="9946" y="24388"/>
                          </a:cubicBezTo>
                          <a:cubicBezTo>
                            <a:pt x="11035" y="27113"/>
                            <a:pt x="11444" y="29974"/>
                            <a:pt x="12806" y="28611"/>
                          </a:cubicBezTo>
                          <a:cubicBezTo>
                            <a:pt x="13761" y="28339"/>
                            <a:pt x="13896" y="28475"/>
                            <a:pt x="13352" y="28884"/>
                          </a:cubicBezTo>
                          <a:close/>
                        </a:path>
                      </a:pathLst>
                    </a:custGeom>
                    <a:solidFill>
                      <a:srgbClr val="333333"/>
                    </a:solidFill>
                    <a:ln w="0" cap="flat">
                      <a:noFill/>
                      <a:prstDash val="solid"/>
                      <a:miter/>
                    </a:ln>
                  </p:spPr>
                  <p:txBody>
                    <a:bodyPr rtlCol="0" anchor="ctr"/>
                    <a:lstStyle/>
                    <a:p>
                      <a:endParaRPr lang="en-US"/>
                    </a:p>
                  </p:txBody>
                </p:sp>
                <p:sp>
                  <p:nvSpPr>
                    <p:cNvPr id="3966" name="Freeform: Shape 3965">
                      <a:extLst>
                        <a:ext uri="{FF2B5EF4-FFF2-40B4-BE49-F238E27FC236}">
                          <a16:creationId xmlns:a16="http://schemas.microsoft.com/office/drawing/2014/main" id="{742FBB67-E8C0-1877-E6EE-BA32DD0A617E}"/>
                        </a:ext>
                      </a:extLst>
                    </p:cNvPr>
                    <p:cNvSpPr/>
                    <p:nvPr/>
                  </p:nvSpPr>
                  <p:spPr>
                    <a:xfrm>
                      <a:off x="20637488" y="2807344"/>
                      <a:ext cx="3678" cy="8447"/>
                    </a:xfrm>
                    <a:custGeom>
                      <a:avLst/>
                      <a:gdLst>
                        <a:gd name="connsiteX0" fmla="*/ 3679 w 3678"/>
                        <a:gd name="connsiteY0" fmla="*/ 8447 h 8447"/>
                        <a:gd name="connsiteX1" fmla="*/ 0 w 3678"/>
                        <a:gd name="connsiteY1" fmla="*/ 0 h 8447"/>
                        <a:gd name="connsiteX2" fmla="*/ 3679 w 3678"/>
                        <a:gd name="connsiteY2" fmla="*/ 8447 h 8447"/>
                      </a:gdLst>
                      <a:ahLst/>
                      <a:cxnLst>
                        <a:cxn ang="0">
                          <a:pos x="connsiteX0" y="connsiteY0"/>
                        </a:cxn>
                        <a:cxn ang="0">
                          <a:pos x="connsiteX1" y="connsiteY1"/>
                        </a:cxn>
                        <a:cxn ang="0">
                          <a:pos x="connsiteX2" y="connsiteY2"/>
                        </a:cxn>
                      </a:cxnLst>
                      <a:rect l="l" t="t" r="r" b="b"/>
                      <a:pathLst>
                        <a:path w="3678" h="8447">
                          <a:moveTo>
                            <a:pt x="3679" y="8447"/>
                          </a:moveTo>
                          <a:cubicBezTo>
                            <a:pt x="2588" y="5858"/>
                            <a:pt x="1362" y="2997"/>
                            <a:pt x="0" y="0"/>
                          </a:cubicBezTo>
                          <a:cubicBezTo>
                            <a:pt x="1499" y="3406"/>
                            <a:pt x="2724" y="6131"/>
                            <a:pt x="3679" y="8447"/>
                          </a:cubicBezTo>
                          <a:close/>
                        </a:path>
                      </a:pathLst>
                    </a:custGeom>
                    <a:solidFill>
                      <a:srgbClr val="333333"/>
                    </a:solidFill>
                    <a:ln w="0" cap="flat">
                      <a:noFill/>
                      <a:prstDash val="solid"/>
                      <a:miter/>
                    </a:ln>
                  </p:spPr>
                  <p:txBody>
                    <a:bodyPr rtlCol="0" anchor="ctr"/>
                    <a:lstStyle/>
                    <a:p>
                      <a:endParaRPr lang="en-US"/>
                    </a:p>
                  </p:txBody>
                </p:sp>
                <p:sp>
                  <p:nvSpPr>
                    <p:cNvPr id="3967" name="Freeform: Shape 3966">
                      <a:extLst>
                        <a:ext uri="{FF2B5EF4-FFF2-40B4-BE49-F238E27FC236}">
                          <a16:creationId xmlns:a16="http://schemas.microsoft.com/office/drawing/2014/main" id="{4468D039-5942-1F9F-BC73-E785333AF179}"/>
                        </a:ext>
                      </a:extLst>
                    </p:cNvPr>
                    <p:cNvSpPr/>
                    <p:nvPr/>
                  </p:nvSpPr>
                  <p:spPr>
                    <a:xfrm>
                      <a:off x="20564731" y="2600114"/>
                      <a:ext cx="1907" cy="5041"/>
                    </a:xfrm>
                    <a:custGeom>
                      <a:avLst/>
                      <a:gdLst>
                        <a:gd name="connsiteX0" fmla="*/ 0 w 1907"/>
                        <a:gd name="connsiteY0" fmla="*/ 0 h 5041"/>
                        <a:gd name="connsiteX1" fmla="*/ 1908 w 1907"/>
                        <a:gd name="connsiteY1" fmla="*/ 5041 h 5041"/>
                        <a:gd name="connsiteX2" fmla="*/ 0 w 1907"/>
                        <a:gd name="connsiteY2" fmla="*/ 0 h 5041"/>
                      </a:gdLst>
                      <a:ahLst/>
                      <a:cxnLst>
                        <a:cxn ang="0">
                          <a:pos x="connsiteX0" y="connsiteY0"/>
                        </a:cxn>
                        <a:cxn ang="0">
                          <a:pos x="connsiteX1" y="connsiteY1"/>
                        </a:cxn>
                        <a:cxn ang="0">
                          <a:pos x="connsiteX2" y="connsiteY2"/>
                        </a:cxn>
                      </a:cxnLst>
                      <a:rect l="l" t="t" r="r" b="b"/>
                      <a:pathLst>
                        <a:path w="1907" h="5041">
                          <a:moveTo>
                            <a:pt x="0" y="0"/>
                          </a:moveTo>
                          <a:cubicBezTo>
                            <a:pt x="818" y="2180"/>
                            <a:pt x="1364" y="3679"/>
                            <a:pt x="1908" y="5041"/>
                          </a:cubicBezTo>
                          <a:cubicBezTo>
                            <a:pt x="1227" y="3406"/>
                            <a:pt x="682" y="1771"/>
                            <a:pt x="0" y="0"/>
                          </a:cubicBezTo>
                          <a:close/>
                        </a:path>
                      </a:pathLst>
                    </a:custGeom>
                    <a:solidFill>
                      <a:srgbClr val="333333"/>
                    </a:solidFill>
                    <a:ln w="0" cap="flat">
                      <a:noFill/>
                      <a:prstDash val="solid"/>
                      <a:miter/>
                    </a:ln>
                  </p:spPr>
                  <p:txBody>
                    <a:bodyPr rtlCol="0" anchor="ctr"/>
                    <a:lstStyle/>
                    <a:p>
                      <a:endParaRPr lang="en-US"/>
                    </a:p>
                  </p:txBody>
                </p:sp>
                <p:sp>
                  <p:nvSpPr>
                    <p:cNvPr id="3968" name="Freeform: Shape 3967">
                      <a:extLst>
                        <a:ext uri="{FF2B5EF4-FFF2-40B4-BE49-F238E27FC236}">
                          <a16:creationId xmlns:a16="http://schemas.microsoft.com/office/drawing/2014/main" id="{61C16A09-186C-61B1-DE37-29FA929EDD3B}"/>
                        </a:ext>
                      </a:extLst>
                    </p:cNvPr>
                    <p:cNvSpPr/>
                    <p:nvPr/>
                  </p:nvSpPr>
                  <p:spPr>
                    <a:xfrm>
                      <a:off x="20593752" y="2709215"/>
                      <a:ext cx="23162" cy="49352"/>
                    </a:xfrm>
                    <a:custGeom>
                      <a:avLst/>
                      <a:gdLst>
                        <a:gd name="connsiteX0" fmla="*/ 12262 w 23162"/>
                        <a:gd name="connsiteY0" fmla="*/ 27690 h 49352"/>
                        <a:gd name="connsiteX1" fmla="*/ 23163 w 23162"/>
                        <a:gd name="connsiteY1" fmla="*/ 49353 h 49352"/>
                        <a:gd name="connsiteX2" fmla="*/ 0 w 23162"/>
                        <a:gd name="connsiteY2" fmla="*/ 168 h 49352"/>
                        <a:gd name="connsiteX3" fmla="*/ 14034 w 23162"/>
                        <a:gd name="connsiteY3" fmla="*/ 32867 h 49352"/>
                        <a:gd name="connsiteX4" fmla="*/ 12126 w 23162"/>
                        <a:gd name="connsiteY4" fmla="*/ 27826 h 493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162" h="49352">
                          <a:moveTo>
                            <a:pt x="12262" y="27690"/>
                          </a:moveTo>
                          <a:lnTo>
                            <a:pt x="23163" y="49353"/>
                          </a:lnTo>
                          <a:cubicBezTo>
                            <a:pt x="15669" y="35047"/>
                            <a:pt x="546" y="-2829"/>
                            <a:pt x="0" y="168"/>
                          </a:cubicBezTo>
                          <a:cubicBezTo>
                            <a:pt x="4497" y="12567"/>
                            <a:pt x="10900" y="27009"/>
                            <a:pt x="14034" y="32867"/>
                          </a:cubicBezTo>
                          <a:lnTo>
                            <a:pt x="12126" y="27826"/>
                          </a:lnTo>
                          <a:close/>
                        </a:path>
                      </a:pathLst>
                    </a:custGeom>
                    <a:solidFill>
                      <a:srgbClr val="333333"/>
                    </a:solidFill>
                    <a:ln w="0" cap="flat">
                      <a:noFill/>
                      <a:prstDash val="solid"/>
                      <a:miter/>
                    </a:ln>
                  </p:spPr>
                  <p:txBody>
                    <a:bodyPr rtlCol="0" anchor="ctr"/>
                    <a:lstStyle/>
                    <a:p>
                      <a:endParaRPr lang="en-US"/>
                    </a:p>
                  </p:txBody>
                </p:sp>
                <p:sp>
                  <p:nvSpPr>
                    <p:cNvPr id="3969" name="Freeform: Shape 3968">
                      <a:extLst>
                        <a:ext uri="{FF2B5EF4-FFF2-40B4-BE49-F238E27FC236}">
                          <a16:creationId xmlns:a16="http://schemas.microsoft.com/office/drawing/2014/main" id="{C702DD12-586F-815B-4DB7-CFC32B6FE28A}"/>
                        </a:ext>
                      </a:extLst>
                    </p:cNvPr>
                    <p:cNvSpPr/>
                    <p:nvPr/>
                  </p:nvSpPr>
                  <p:spPr>
                    <a:xfrm>
                      <a:off x="20554353" y="2462778"/>
                      <a:ext cx="3157" cy="12534"/>
                    </a:xfrm>
                    <a:custGeom>
                      <a:avLst/>
                      <a:gdLst>
                        <a:gd name="connsiteX0" fmla="*/ 568 w 3157"/>
                        <a:gd name="connsiteY0" fmla="*/ 2589 h 12534"/>
                        <a:gd name="connsiteX1" fmla="*/ 3158 w 3157"/>
                        <a:gd name="connsiteY1" fmla="*/ 12535 h 12534"/>
                        <a:gd name="connsiteX2" fmla="*/ 978 w 3157"/>
                        <a:gd name="connsiteY2" fmla="*/ 0 h 12534"/>
                        <a:gd name="connsiteX3" fmla="*/ 568 w 3157"/>
                        <a:gd name="connsiteY3" fmla="*/ 2589 h 12534"/>
                      </a:gdLst>
                      <a:ahLst/>
                      <a:cxnLst>
                        <a:cxn ang="0">
                          <a:pos x="connsiteX0" y="connsiteY0"/>
                        </a:cxn>
                        <a:cxn ang="0">
                          <a:pos x="connsiteX1" y="connsiteY1"/>
                        </a:cxn>
                        <a:cxn ang="0">
                          <a:pos x="connsiteX2" y="connsiteY2"/>
                        </a:cxn>
                        <a:cxn ang="0">
                          <a:pos x="connsiteX3" y="connsiteY3"/>
                        </a:cxn>
                      </a:cxnLst>
                      <a:rect l="l" t="t" r="r" b="b"/>
                      <a:pathLst>
                        <a:path w="3157" h="12534">
                          <a:moveTo>
                            <a:pt x="568" y="2589"/>
                          </a:moveTo>
                          <a:lnTo>
                            <a:pt x="3158" y="12535"/>
                          </a:lnTo>
                          <a:lnTo>
                            <a:pt x="978" y="0"/>
                          </a:lnTo>
                          <a:cubicBezTo>
                            <a:pt x="1387" y="3679"/>
                            <a:pt x="-1066" y="-2588"/>
                            <a:pt x="568" y="2589"/>
                          </a:cubicBezTo>
                          <a:close/>
                        </a:path>
                      </a:pathLst>
                    </a:custGeom>
                    <a:solidFill>
                      <a:srgbClr val="333333"/>
                    </a:solidFill>
                    <a:ln w="0" cap="flat">
                      <a:noFill/>
                      <a:prstDash val="solid"/>
                      <a:miter/>
                    </a:ln>
                  </p:spPr>
                  <p:txBody>
                    <a:bodyPr rtlCol="0" anchor="ctr"/>
                    <a:lstStyle/>
                    <a:p>
                      <a:endParaRPr lang="en-US"/>
                    </a:p>
                  </p:txBody>
                </p:sp>
                <p:sp>
                  <p:nvSpPr>
                    <p:cNvPr id="3970" name="Freeform: Shape 3969">
                      <a:extLst>
                        <a:ext uri="{FF2B5EF4-FFF2-40B4-BE49-F238E27FC236}">
                          <a16:creationId xmlns:a16="http://schemas.microsoft.com/office/drawing/2014/main" id="{468B0C39-0890-E68E-7606-F1F4C254B2F6}"/>
                        </a:ext>
                      </a:extLst>
                    </p:cNvPr>
                    <p:cNvSpPr/>
                    <p:nvPr/>
                  </p:nvSpPr>
                  <p:spPr>
                    <a:xfrm>
                      <a:off x="20554922" y="2460326"/>
                      <a:ext cx="409" cy="2452"/>
                    </a:xfrm>
                    <a:custGeom>
                      <a:avLst/>
                      <a:gdLst>
                        <a:gd name="connsiteX0" fmla="*/ 0 w 409"/>
                        <a:gd name="connsiteY0" fmla="*/ 0 h 2452"/>
                        <a:gd name="connsiteX1" fmla="*/ 409 w 409"/>
                        <a:gd name="connsiteY1" fmla="*/ 2452 h 2452"/>
                        <a:gd name="connsiteX2" fmla="*/ 0 w 409"/>
                        <a:gd name="connsiteY2" fmla="*/ 0 h 2452"/>
                      </a:gdLst>
                      <a:ahLst/>
                      <a:cxnLst>
                        <a:cxn ang="0">
                          <a:pos x="connsiteX0" y="connsiteY0"/>
                        </a:cxn>
                        <a:cxn ang="0">
                          <a:pos x="connsiteX1" y="connsiteY1"/>
                        </a:cxn>
                        <a:cxn ang="0">
                          <a:pos x="connsiteX2" y="connsiteY2"/>
                        </a:cxn>
                      </a:cxnLst>
                      <a:rect l="l" t="t" r="r" b="b"/>
                      <a:pathLst>
                        <a:path w="409" h="2452">
                          <a:moveTo>
                            <a:pt x="0" y="0"/>
                          </a:moveTo>
                          <a:lnTo>
                            <a:pt x="409" y="2452"/>
                          </a:lnTo>
                          <a:cubicBezTo>
                            <a:pt x="409" y="2452"/>
                            <a:pt x="136" y="1090"/>
                            <a:pt x="0" y="0"/>
                          </a:cubicBezTo>
                          <a:close/>
                        </a:path>
                      </a:pathLst>
                    </a:custGeom>
                    <a:solidFill>
                      <a:srgbClr val="333333"/>
                    </a:solidFill>
                    <a:ln w="0" cap="flat">
                      <a:noFill/>
                      <a:prstDash val="solid"/>
                      <a:miter/>
                    </a:ln>
                  </p:spPr>
                  <p:txBody>
                    <a:bodyPr rtlCol="0" anchor="ctr"/>
                    <a:lstStyle/>
                    <a:p>
                      <a:endParaRPr lang="en-US"/>
                    </a:p>
                  </p:txBody>
                </p:sp>
                <p:sp>
                  <p:nvSpPr>
                    <p:cNvPr id="3971" name="Freeform: Shape 3970">
                      <a:extLst>
                        <a:ext uri="{FF2B5EF4-FFF2-40B4-BE49-F238E27FC236}">
                          <a16:creationId xmlns:a16="http://schemas.microsoft.com/office/drawing/2014/main" id="{2DE1F764-297B-907B-6175-23214B1D5CDF}"/>
                        </a:ext>
                      </a:extLst>
                    </p:cNvPr>
                    <p:cNvSpPr/>
                    <p:nvPr/>
                  </p:nvSpPr>
                  <p:spPr>
                    <a:xfrm>
                      <a:off x="20579856" y="2643232"/>
                      <a:ext cx="7219" cy="19963"/>
                    </a:xfrm>
                    <a:custGeom>
                      <a:avLst/>
                      <a:gdLst>
                        <a:gd name="connsiteX0" fmla="*/ 0 w 7219"/>
                        <a:gd name="connsiteY0" fmla="*/ 72 h 19963"/>
                        <a:gd name="connsiteX1" fmla="*/ 7220 w 7219"/>
                        <a:gd name="connsiteY1" fmla="*/ 19964 h 19963"/>
                        <a:gd name="connsiteX2" fmla="*/ 0 w 7219"/>
                        <a:gd name="connsiteY2" fmla="*/ 72 h 19963"/>
                      </a:gdLst>
                      <a:ahLst/>
                      <a:cxnLst>
                        <a:cxn ang="0">
                          <a:pos x="connsiteX0" y="connsiteY0"/>
                        </a:cxn>
                        <a:cxn ang="0">
                          <a:pos x="connsiteX1" y="connsiteY1"/>
                        </a:cxn>
                        <a:cxn ang="0">
                          <a:pos x="connsiteX2" y="connsiteY2"/>
                        </a:cxn>
                      </a:cxnLst>
                      <a:rect l="l" t="t" r="r" b="b"/>
                      <a:pathLst>
                        <a:path w="7219" h="19963">
                          <a:moveTo>
                            <a:pt x="0" y="72"/>
                          </a:moveTo>
                          <a:cubicBezTo>
                            <a:pt x="2451" y="7429"/>
                            <a:pt x="4632" y="13288"/>
                            <a:pt x="7220" y="19964"/>
                          </a:cubicBezTo>
                          <a:cubicBezTo>
                            <a:pt x="6403" y="17103"/>
                            <a:pt x="271" y="-1290"/>
                            <a:pt x="0" y="72"/>
                          </a:cubicBezTo>
                          <a:close/>
                        </a:path>
                      </a:pathLst>
                    </a:custGeom>
                    <a:solidFill>
                      <a:srgbClr val="333333"/>
                    </a:solidFill>
                    <a:ln w="0" cap="flat">
                      <a:noFill/>
                      <a:prstDash val="solid"/>
                      <a:miter/>
                    </a:ln>
                  </p:spPr>
                  <p:txBody>
                    <a:bodyPr rtlCol="0" anchor="ctr"/>
                    <a:lstStyle/>
                    <a:p>
                      <a:endParaRPr lang="en-US"/>
                    </a:p>
                  </p:txBody>
                </p:sp>
                <p:sp>
                  <p:nvSpPr>
                    <p:cNvPr id="3972" name="Freeform: Shape 3971">
                      <a:extLst>
                        <a:ext uri="{FF2B5EF4-FFF2-40B4-BE49-F238E27FC236}">
                          <a16:creationId xmlns:a16="http://schemas.microsoft.com/office/drawing/2014/main" id="{2080F81E-72FC-C73F-F2C8-311B652CA123}"/>
                        </a:ext>
                      </a:extLst>
                    </p:cNvPr>
                    <p:cNvSpPr/>
                    <p:nvPr/>
                  </p:nvSpPr>
                  <p:spPr>
                    <a:xfrm>
                      <a:off x="20543750" y="2393565"/>
                      <a:ext cx="1634" cy="18120"/>
                    </a:xfrm>
                    <a:custGeom>
                      <a:avLst/>
                      <a:gdLst>
                        <a:gd name="connsiteX0" fmla="*/ 0 w 1634"/>
                        <a:gd name="connsiteY0" fmla="*/ 1499 h 18120"/>
                        <a:gd name="connsiteX1" fmla="*/ 1635 w 1634"/>
                        <a:gd name="connsiteY1" fmla="*/ 18121 h 18120"/>
                        <a:gd name="connsiteX2" fmla="*/ 136 w 1634"/>
                        <a:gd name="connsiteY2" fmla="*/ 0 h 18120"/>
                        <a:gd name="connsiteX3" fmla="*/ 136 w 1634"/>
                        <a:gd name="connsiteY3" fmla="*/ 1499 h 18120"/>
                      </a:gdLst>
                      <a:ahLst/>
                      <a:cxnLst>
                        <a:cxn ang="0">
                          <a:pos x="connsiteX0" y="connsiteY0"/>
                        </a:cxn>
                        <a:cxn ang="0">
                          <a:pos x="connsiteX1" y="connsiteY1"/>
                        </a:cxn>
                        <a:cxn ang="0">
                          <a:pos x="connsiteX2" y="connsiteY2"/>
                        </a:cxn>
                        <a:cxn ang="0">
                          <a:pos x="connsiteX3" y="connsiteY3"/>
                        </a:cxn>
                      </a:cxnLst>
                      <a:rect l="l" t="t" r="r" b="b"/>
                      <a:pathLst>
                        <a:path w="1634" h="18120">
                          <a:moveTo>
                            <a:pt x="0" y="1499"/>
                          </a:moveTo>
                          <a:cubicBezTo>
                            <a:pt x="273" y="7085"/>
                            <a:pt x="1089" y="12535"/>
                            <a:pt x="1635" y="18121"/>
                          </a:cubicBezTo>
                          <a:cubicBezTo>
                            <a:pt x="1089" y="12126"/>
                            <a:pt x="407" y="5995"/>
                            <a:pt x="136" y="0"/>
                          </a:cubicBezTo>
                          <a:lnTo>
                            <a:pt x="136" y="1499"/>
                          </a:lnTo>
                          <a:close/>
                        </a:path>
                      </a:pathLst>
                    </a:custGeom>
                    <a:solidFill>
                      <a:srgbClr val="333333"/>
                    </a:solidFill>
                    <a:ln w="0" cap="flat">
                      <a:noFill/>
                      <a:prstDash val="solid"/>
                      <a:miter/>
                    </a:ln>
                  </p:spPr>
                  <p:txBody>
                    <a:bodyPr rtlCol="0" anchor="ctr"/>
                    <a:lstStyle/>
                    <a:p>
                      <a:endParaRPr lang="en-US"/>
                    </a:p>
                  </p:txBody>
                </p:sp>
                <p:sp>
                  <p:nvSpPr>
                    <p:cNvPr id="3973" name="Freeform: Shape 3972">
                      <a:extLst>
                        <a:ext uri="{FF2B5EF4-FFF2-40B4-BE49-F238E27FC236}">
                          <a16:creationId xmlns:a16="http://schemas.microsoft.com/office/drawing/2014/main" id="{7B400A76-19FC-1EA3-1392-F54C80E516BE}"/>
                        </a:ext>
                      </a:extLst>
                    </p:cNvPr>
                    <p:cNvSpPr/>
                    <p:nvPr/>
                  </p:nvSpPr>
                  <p:spPr>
                    <a:xfrm>
                      <a:off x="20547837" y="2301736"/>
                      <a:ext cx="1771" cy="16349"/>
                    </a:xfrm>
                    <a:custGeom>
                      <a:avLst/>
                      <a:gdLst>
                        <a:gd name="connsiteX0" fmla="*/ 0 w 1771"/>
                        <a:gd name="connsiteY0" fmla="*/ 16213 h 16349"/>
                        <a:gd name="connsiteX1" fmla="*/ 546 w 1771"/>
                        <a:gd name="connsiteY1" fmla="*/ 13488 h 16349"/>
                        <a:gd name="connsiteX2" fmla="*/ 1771 w 1771"/>
                        <a:gd name="connsiteY2" fmla="*/ 0 h 16349"/>
                        <a:gd name="connsiteX3" fmla="*/ 1091 w 1771"/>
                        <a:gd name="connsiteY3" fmla="*/ 2861 h 16349"/>
                        <a:gd name="connsiteX4" fmla="*/ 0 w 1771"/>
                        <a:gd name="connsiteY4" fmla="*/ 16349 h 163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71" h="16349">
                          <a:moveTo>
                            <a:pt x="0" y="16213"/>
                          </a:moveTo>
                          <a:lnTo>
                            <a:pt x="546" y="13488"/>
                          </a:lnTo>
                          <a:lnTo>
                            <a:pt x="1771" y="0"/>
                          </a:lnTo>
                          <a:lnTo>
                            <a:pt x="1091" y="2861"/>
                          </a:lnTo>
                          <a:cubicBezTo>
                            <a:pt x="818" y="7357"/>
                            <a:pt x="136" y="11853"/>
                            <a:pt x="0" y="16349"/>
                          </a:cubicBezTo>
                          <a:close/>
                        </a:path>
                      </a:pathLst>
                    </a:custGeom>
                    <a:solidFill>
                      <a:srgbClr val="333333"/>
                    </a:solidFill>
                    <a:ln w="0" cap="flat">
                      <a:noFill/>
                      <a:prstDash val="solid"/>
                      <a:miter/>
                    </a:ln>
                  </p:spPr>
                  <p:txBody>
                    <a:bodyPr rtlCol="0" anchor="ctr"/>
                    <a:lstStyle/>
                    <a:p>
                      <a:endParaRPr lang="en-US"/>
                    </a:p>
                  </p:txBody>
                </p:sp>
                <p:sp>
                  <p:nvSpPr>
                    <p:cNvPr id="3974" name="Freeform: Shape 3973">
                      <a:extLst>
                        <a:ext uri="{FF2B5EF4-FFF2-40B4-BE49-F238E27FC236}">
                          <a16:creationId xmlns:a16="http://schemas.microsoft.com/office/drawing/2014/main" id="{C79F28E5-1C7E-4838-A572-C7D6A1646F4C}"/>
                        </a:ext>
                      </a:extLst>
                    </p:cNvPr>
                    <p:cNvSpPr/>
                    <p:nvPr/>
                  </p:nvSpPr>
                  <p:spPr>
                    <a:xfrm>
                      <a:off x="20515547" y="2416863"/>
                      <a:ext cx="3820" cy="23518"/>
                    </a:xfrm>
                    <a:custGeom>
                      <a:avLst/>
                      <a:gdLst>
                        <a:gd name="connsiteX0" fmla="*/ 0 w 3820"/>
                        <a:gd name="connsiteY0" fmla="*/ 5177 h 23518"/>
                        <a:gd name="connsiteX1" fmla="*/ 3815 w 3820"/>
                        <a:gd name="connsiteY1" fmla="*/ 22889 h 23518"/>
                        <a:gd name="connsiteX2" fmla="*/ 1091 w 3820"/>
                        <a:gd name="connsiteY2" fmla="*/ 0 h 23518"/>
                        <a:gd name="connsiteX3" fmla="*/ 2999 w 3820"/>
                        <a:gd name="connsiteY3" fmla="*/ 19619 h 23518"/>
                        <a:gd name="connsiteX4" fmla="*/ 0 w 3820"/>
                        <a:gd name="connsiteY4" fmla="*/ 5177 h 23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20" h="23518">
                          <a:moveTo>
                            <a:pt x="0" y="5177"/>
                          </a:moveTo>
                          <a:cubicBezTo>
                            <a:pt x="1227" y="17031"/>
                            <a:pt x="3952" y="26023"/>
                            <a:pt x="3815" y="22889"/>
                          </a:cubicBezTo>
                          <a:cubicBezTo>
                            <a:pt x="2862" y="15259"/>
                            <a:pt x="1771" y="7766"/>
                            <a:pt x="1091" y="0"/>
                          </a:cubicBezTo>
                          <a:cubicBezTo>
                            <a:pt x="273" y="5995"/>
                            <a:pt x="1635" y="6404"/>
                            <a:pt x="2999" y="19619"/>
                          </a:cubicBezTo>
                          <a:lnTo>
                            <a:pt x="0" y="5177"/>
                          </a:lnTo>
                          <a:close/>
                        </a:path>
                      </a:pathLst>
                    </a:custGeom>
                    <a:solidFill>
                      <a:srgbClr val="333333"/>
                    </a:solidFill>
                    <a:ln w="0" cap="flat">
                      <a:noFill/>
                      <a:prstDash val="solid"/>
                      <a:miter/>
                    </a:ln>
                  </p:spPr>
                  <p:txBody>
                    <a:bodyPr rtlCol="0" anchor="ctr"/>
                    <a:lstStyle/>
                    <a:p>
                      <a:endParaRPr lang="en-US"/>
                    </a:p>
                  </p:txBody>
                </p:sp>
                <p:sp>
                  <p:nvSpPr>
                    <p:cNvPr id="3975" name="Freeform: Shape 3974">
                      <a:extLst>
                        <a:ext uri="{FF2B5EF4-FFF2-40B4-BE49-F238E27FC236}">
                          <a16:creationId xmlns:a16="http://schemas.microsoft.com/office/drawing/2014/main" id="{3294B60E-8DD9-961B-C57D-843AA92BC436}"/>
                        </a:ext>
                      </a:extLst>
                    </p:cNvPr>
                    <p:cNvSpPr/>
                    <p:nvPr/>
                  </p:nvSpPr>
                  <p:spPr>
                    <a:xfrm>
                      <a:off x="20698935" y="1807962"/>
                      <a:ext cx="281075" cy="127000"/>
                    </a:xfrm>
                    <a:custGeom>
                      <a:avLst/>
                      <a:gdLst>
                        <a:gd name="connsiteX0" fmla="*/ 63353 w 281075"/>
                        <a:gd name="connsiteY0" fmla="*/ 19911 h 127000"/>
                        <a:gd name="connsiteX1" fmla="*/ 50683 w 281075"/>
                        <a:gd name="connsiteY1" fmla="*/ 28086 h 127000"/>
                        <a:gd name="connsiteX2" fmla="*/ 40055 w 281075"/>
                        <a:gd name="connsiteY2" fmla="*/ 34898 h 127000"/>
                        <a:gd name="connsiteX3" fmla="*/ 45233 w 281075"/>
                        <a:gd name="connsiteY3" fmla="*/ 29312 h 127000"/>
                        <a:gd name="connsiteX4" fmla="*/ 32970 w 281075"/>
                        <a:gd name="connsiteY4" fmla="*/ 42255 h 127000"/>
                        <a:gd name="connsiteX5" fmla="*/ 32698 w 281075"/>
                        <a:gd name="connsiteY5" fmla="*/ 39667 h 127000"/>
                        <a:gd name="connsiteX6" fmla="*/ 54226 w 281075"/>
                        <a:gd name="connsiteY6" fmla="*/ 21410 h 127000"/>
                        <a:gd name="connsiteX7" fmla="*/ 32154 w 281075"/>
                        <a:gd name="connsiteY7" fmla="*/ 38577 h 127000"/>
                        <a:gd name="connsiteX8" fmla="*/ 12534 w 281075"/>
                        <a:gd name="connsiteY8" fmla="*/ 60512 h 127000"/>
                        <a:gd name="connsiteX9" fmla="*/ 24250 w 281075"/>
                        <a:gd name="connsiteY9" fmla="*/ 48931 h 127000"/>
                        <a:gd name="connsiteX10" fmla="*/ 1635 w 281075"/>
                        <a:gd name="connsiteY10" fmla="*/ 80949 h 127000"/>
                        <a:gd name="connsiteX11" fmla="*/ 1771 w 281075"/>
                        <a:gd name="connsiteY11" fmla="*/ 84628 h 127000"/>
                        <a:gd name="connsiteX12" fmla="*/ 817 w 281075"/>
                        <a:gd name="connsiteY12" fmla="*/ 87353 h 127000"/>
                        <a:gd name="connsiteX13" fmla="*/ 0 w 281075"/>
                        <a:gd name="connsiteY13" fmla="*/ 89805 h 127000"/>
                        <a:gd name="connsiteX14" fmla="*/ 817 w 281075"/>
                        <a:gd name="connsiteY14" fmla="*/ 88034 h 127000"/>
                        <a:gd name="connsiteX15" fmla="*/ 2179 w 281075"/>
                        <a:gd name="connsiteY15" fmla="*/ 86808 h 127000"/>
                        <a:gd name="connsiteX16" fmla="*/ 11171 w 281075"/>
                        <a:gd name="connsiteY16" fmla="*/ 71548 h 127000"/>
                        <a:gd name="connsiteX17" fmla="*/ 20844 w 281075"/>
                        <a:gd name="connsiteY17" fmla="*/ 60103 h 127000"/>
                        <a:gd name="connsiteX18" fmla="*/ 29020 w 281075"/>
                        <a:gd name="connsiteY18" fmla="*/ 49204 h 127000"/>
                        <a:gd name="connsiteX19" fmla="*/ 50819 w 281075"/>
                        <a:gd name="connsiteY19" fmla="*/ 30674 h 127000"/>
                        <a:gd name="connsiteX20" fmla="*/ 61582 w 281075"/>
                        <a:gd name="connsiteY20" fmla="*/ 23589 h 127000"/>
                        <a:gd name="connsiteX21" fmla="*/ 65806 w 281075"/>
                        <a:gd name="connsiteY21" fmla="*/ 21273 h 127000"/>
                        <a:gd name="connsiteX22" fmla="*/ 59539 w 281075"/>
                        <a:gd name="connsiteY22" fmla="*/ 26042 h 127000"/>
                        <a:gd name="connsiteX23" fmla="*/ 72891 w 281075"/>
                        <a:gd name="connsiteY23" fmla="*/ 18548 h 127000"/>
                        <a:gd name="connsiteX24" fmla="*/ 81202 w 281075"/>
                        <a:gd name="connsiteY24" fmla="*/ 14325 h 127000"/>
                        <a:gd name="connsiteX25" fmla="*/ 126844 w 281075"/>
                        <a:gd name="connsiteY25" fmla="*/ 5741 h 127000"/>
                        <a:gd name="connsiteX26" fmla="*/ 130932 w 281075"/>
                        <a:gd name="connsiteY26" fmla="*/ 6150 h 127000"/>
                        <a:gd name="connsiteX27" fmla="*/ 132703 w 281075"/>
                        <a:gd name="connsiteY27" fmla="*/ 5741 h 127000"/>
                        <a:gd name="connsiteX28" fmla="*/ 226984 w 281075"/>
                        <a:gd name="connsiteY28" fmla="*/ 40348 h 127000"/>
                        <a:gd name="connsiteX29" fmla="*/ 261455 w 281075"/>
                        <a:gd name="connsiteY29" fmla="*/ 79859 h 127000"/>
                        <a:gd name="connsiteX30" fmla="*/ 281075 w 281075"/>
                        <a:gd name="connsiteY30" fmla="*/ 127000 h 127000"/>
                        <a:gd name="connsiteX31" fmla="*/ 272899 w 281075"/>
                        <a:gd name="connsiteY31" fmla="*/ 98934 h 127000"/>
                        <a:gd name="connsiteX32" fmla="*/ 272899 w 281075"/>
                        <a:gd name="connsiteY32" fmla="*/ 96617 h 127000"/>
                        <a:gd name="connsiteX33" fmla="*/ 268949 w 281075"/>
                        <a:gd name="connsiteY33" fmla="*/ 86671 h 127000"/>
                        <a:gd name="connsiteX34" fmla="*/ 278895 w 281075"/>
                        <a:gd name="connsiteY34" fmla="*/ 108471 h 127000"/>
                        <a:gd name="connsiteX35" fmla="*/ 279167 w 281075"/>
                        <a:gd name="connsiteY35" fmla="*/ 102340 h 127000"/>
                        <a:gd name="connsiteX36" fmla="*/ 265134 w 281075"/>
                        <a:gd name="connsiteY36" fmla="*/ 77134 h 127000"/>
                        <a:gd name="connsiteX37" fmla="*/ 246877 w 281075"/>
                        <a:gd name="connsiteY37" fmla="*/ 55335 h 127000"/>
                        <a:gd name="connsiteX38" fmla="*/ 242516 w 281075"/>
                        <a:gd name="connsiteY38" fmla="*/ 48386 h 127000"/>
                        <a:gd name="connsiteX39" fmla="*/ 245650 w 281075"/>
                        <a:gd name="connsiteY39" fmla="*/ 51384 h 127000"/>
                        <a:gd name="connsiteX40" fmla="*/ 228756 w 281075"/>
                        <a:gd name="connsiteY40" fmla="*/ 34762 h 127000"/>
                        <a:gd name="connsiteX41" fmla="*/ 216086 w 281075"/>
                        <a:gd name="connsiteY41" fmla="*/ 26178 h 127000"/>
                        <a:gd name="connsiteX42" fmla="*/ 217175 w 281075"/>
                        <a:gd name="connsiteY42" fmla="*/ 25361 h 127000"/>
                        <a:gd name="connsiteX43" fmla="*/ 195240 w 281075"/>
                        <a:gd name="connsiteY43" fmla="*/ 14189 h 127000"/>
                        <a:gd name="connsiteX44" fmla="*/ 170987 w 281075"/>
                        <a:gd name="connsiteY44" fmla="*/ 6014 h 127000"/>
                        <a:gd name="connsiteX45" fmla="*/ 171806 w 281075"/>
                        <a:gd name="connsiteY45" fmla="*/ 6014 h 127000"/>
                        <a:gd name="connsiteX46" fmla="*/ 141558 w 281075"/>
                        <a:gd name="connsiteY46" fmla="*/ 1926 h 127000"/>
                        <a:gd name="connsiteX47" fmla="*/ 107769 w 281075"/>
                        <a:gd name="connsiteY47" fmla="*/ 3153 h 127000"/>
                        <a:gd name="connsiteX48" fmla="*/ 127253 w 281075"/>
                        <a:gd name="connsiteY48" fmla="*/ 19 h 127000"/>
                        <a:gd name="connsiteX49" fmla="*/ 98915 w 281075"/>
                        <a:gd name="connsiteY49" fmla="*/ 3970 h 127000"/>
                        <a:gd name="connsiteX50" fmla="*/ 106816 w 281075"/>
                        <a:gd name="connsiteY50" fmla="*/ 973 h 127000"/>
                        <a:gd name="connsiteX51" fmla="*/ 59130 w 281075"/>
                        <a:gd name="connsiteY51" fmla="*/ 20320 h 127000"/>
                        <a:gd name="connsiteX52" fmla="*/ 63762 w 281075"/>
                        <a:gd name="connsiteY52" fmla="*/ 19502 h 12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281075" h="127000">
                          <a:moveTo>
                            <a:pt x="63353" y="19911"/>
                          </a:moveTo>
                          <a:cubicBezTo>
                            <a:pt x="61582" y="21410"/>
                            <a:pt x="55860" y="24679"/>
                            <a:pt x="50683" y="28086"/>
                          </a:cubicBezTo>
                          <a:cubicBezTo>
                            <a:pt x="45506" y="31628"/>
                            <a:pt x="40601" y="34898"/>
                            <a:pt x="40055" y="34898"/>
                          </a:cubicBezTo>
                          <a:cubicBezTo>
                            <a:pt x="42099" y="32582"/>
                            <a:pt x="51772" y="25225"/>
                            <a:pt x="45233" y="29312"/>
                          </a:cubicBezTo>
                          <a:cubicBezTo>
                            <a:pt x="40874" y="33399"/>
                            <a:pt x="36786" y="37759"/>
                            <a:pt x="32970" y="42255"/>
                          </a:cubicBezTo>
                          <a:cubicBezTo>
                            <a:pt x="23979" y="49749"/>
                            <a:pt x="26704" y="46343"/>
                            <a:pt x="32698" y="39667"/>
                          </a:cubicBezTo>
                          <a:cubicBezTo>
                            <a:pt x="38830" y="33127"/>
                            <a:pt x="49321" y="24816"/>
                            <a:pt x="54226" y="21410"/>
                          </a:cubicBezTo>
                          <a:cubicBezTo>
                            <a:pt x="43871" y="27677"/>
                            <a:pt x="38011" y="33127"/>
                            <a:pt x="32154" y="38577"/>
                          </a:cubicBezTo>
                          <a:cubicBezTo>
                            <a:pt x="26431" y="44299"/>
                            <a:pt x="20708" y="50430"/>
                            <a:pt x="12534" y="60512"/>
                          </a:cubicBezTo>
                          <a:cubicBezTo>
                            <a:pt x="17575" y="54654"/>
                            <a:pt x="21117" y="51384"/>
                            <a:pt x="24250" y="48931"/>
                          </a:cubicBezTo>
                          <a:cubicBezTo>
                            <a:pt x="26022" y="49068"/>
                            <a:pt x="8311" y="66643"/>
                            <a:pt x="1635" y="80949"/>
                          </a:cubicBezTo>
                          <a:cubicBezTo>
                            <a:pt x="7220" y="72229"/>
                            <a:pt x="4768" y="77679"/>
                            <a:pt x="1771" y="84628"/>
                          </a:cubicBezTo>
                          <a:cubicBezTo>
                            <a:pt x="1226" y="85854"/>
                            <a:pt x="953" y="86671"/>
                            <a:pt x="817" y="87353"/>
                          </a:cubicBezTo>
                          <a:cubicBezTo>
                            <a:pt x="544" y="88170"/>
                            <a:pt x="271" y="88987"/>
                            <a:pt x="0" y="89805"/>
                          </a:cubicBezTo>
                          <a:lnTo>
                            <a:pt x="817" y="88034"/>
                          </a:lnTo>
                          <a:cubicBezTo>
                            <a:pt x="817" y="88034"/>
                            <a:pt x="1226" y="88034"/>
                            <a:pt x="2179" y="86808"/>
                          </a:cubicBezTo>
                          <a:cubicBezTo>
                            <a:pt x="4768" y="80540"/>
                            <a:pt x="8174" y="75635"/>
                            <a:pt x="11171" y="71548"/>
                          </a:cubicBezTo>
                          <a:cubicBezTo>
                            <a:pt x="14578" y="67324"/>
                            <a:pt x="17847" y="63510"/>
                            <a:pt x="20844" y="60103"/>
                          </a:cubicBezTo>
                          <a:cubicBezTo>
                            <a:pt x="17031" y="62828"/>
                            <a:pt x="21663" y="56425"/>
                            <a:pt x="29020" y="49204"/>
                          </a:cubicBezTo>
                          <a:cubicBezTo>
                            <a:pt x="36240" y="41847"/>
                            <a:pt x="46322" y="34217"/>
                            <a:pt x="50819" y="30674"/>
                          </a:cubicBezTo>
                          <a:cubicBezTo>
                            <a:pt x="54362" y="28358"/>
                            <a:pt x="57904" y="25633"/>
                            <a:pt x="61582" y="23589"/>
                          </a:cubicBezTo>
                          <a:lnTo>
                            <a:pt x="65806" y="21273"/>
                          </a:lnTo>
                          <a:cubicBezTo>
                            <a:pt x="66759" y="21001"/>
                            <a:pt x="65806" y="22091"/>
                            <a:pt x="59539" y="26042"/>
                          </a:cubicBezTo>
                          <a:cubicBezTo>
                            <a:pt x="62127" y="24271"/>
                            <a:pt x="67714" y="21001"/>
                            <a:pt x="72891" y="18548"/>
                          </a:cubicBezTo>
                          <a:cubicBezTo>
                            <a:pt x="77932" y="16096"/>
                            <a:pt x="82291" y="14461"/>
                            <a:pt x="81202" y="14325"/>
                          </a:cubicBezTo>
                          <a:cubicBezTo>
                            <a:pt x="95643" y="8875"/>
                            <a:pt x="111175" y="6150"/>
                            <a:pt x="126844" y="5741"/>
                          </a:cubicBezTo>
                          <a:cubicBezTo>
                            <a:pt x="128342" y="5741"/>
                            <a:pt x="129841" y="6014"/>
                            <a:pt x="130932" y="6150"/>
                          </a:cubicBezTo>
                          <a:cubicBezTo>
                            <a:pt x="132567" y="6150"/>
                            <a:pt x="132840" y="5878"/>
                            <a:pt x="132703" y="5741"/>
                          </a:cubicBezTo>
                          <a:cubicBezTo>
                            <a:pt x="167445" y="6014"/>
                            <a:pt x="201643" y="18140"/>
                            <a:pt x="226984" y="40348"/>
                          </a:cubicBezTo>
                          <a:cubicBezTo>
                            <a:pt x="240472" y="52337"/>
                            <a:pt x="252191" y="65144"/>
                            <a:pt x="261455" y="79859"/>
                          </a:cubicBezTo>
                          <a:cubicBezTo>
                            <a:pt x="270584" y="94437"/>
                            <a:pt x="277669" y="110378"/>
                            <a:pt x="281075" y="127000"/>
                          </a:cubicBezTo>
                          <a:cubicBezTo>
                            <a:pt x="279031" y="117190"/>
                            <a:pt x="276851" y="108607"/>
                            <a:pt x="272899" y="98934"/>
                          </a:cubicBezTo>
                          <a:cubicBezTo>
                            <a:pt x="276714" y="105882"/>
                            <a:pt x="275352" y="101795"/>
                            <a:pt x="272899" y="96617"/>
                          </a:cubicBezTo>
                          <a:cubicBezTo>
                            <a:pt x="270584" y="91304"/>
                            <a:pt x="267041" y="85036"/>
                            <a:pt x="268949" y="86671"/>
                          </a:cubicBezTo>
                          <a:cubicBezTo>
                            <a:pt x="273035" y="92666"/>
                            <a:pt x="277123" y="102476"/>
                            <a:pt x="278895" y="108471"/>
                          </a:cubicBezTo>
                          <a:cubicBezTo>
                            <a:pt x="280530" y="110378"/>
                            <a:pt x="277940" y="101795"/>
                            <a:pt x="279167" y="102340"/>
                          </a:cubicBezTo>
                          <a:cubicBezTo>
                            <a:pt x="274534" y="89669"/>
                            <a:pt x="269766" y="83265"/>
                            <a:pt x="265134" y="77134"/>
                          </a:cubicBezTo>
                          <a:cubicBezTo>
                            <a:pt x="260365" y="71139"/>
                            <a:pt x="255324" y="65417"/>
                            <a:pt x="246877" y="55335"/>
                          </a:cubicBezTo>
                          <a:cubicBezTo>
                            <a:pt x="248103" y="55607"/>
                            <a:pt x="254506" y="60921"/>
                            <a:pt x="242516" y="48386"/>
                          </a:cubicBezTo>
                          <a:lnTo>
                            <a:pt x="245650" y="51384"/>
                          </a:lnTo>
                          <a:cubicBezTo>
                            <a:pt x="235431" y="41710"/>
                            <a:pt x="231481" y="37487"/>
                            <a:pt x="228756" y="34762"/>
                          </a:cubicBezTo>
                          <a:cubicBezTo>
                            <a:pt x="225895" y="31900"/>
                            <a:pt x="223851" y="29857"/>
                            <a:pt x="216086" y="26178"/>
                          </a:cubicBezTo>
                          <a:lnTo>
                            <a:pt x="217175" y="25361"/>
                          </a:lnTo>
                          <a:cubicBezTo>
                            <a:pt x="211725" y="22227"/>
                            <a:pt x="203823" y="17867"/>
                            <a:pt x="195240" y="14189"/>
                          </a:cubicBezTo>
                          <a:cubicBezTo>
                            <a:pt x="186656" y="10510"/>
                            <a:pt x="177663" y="7649"/>
                            <a:pt x="170987" y="6014"/>
                          </a:cubicBezTo>
                          <a:lnTo>
                            <a:pt x="171806" y="6014"/>
                          </a:lnTo>
                          <a:cubicBezTo>
                            <a:pt x="153004" y="2199"/>
                            <a:pt x="147554" y="2472"/>
                            <a:pt x="141558" y="1926"/>
                          </a:cubicBezTo>
                          <a:cubicBezTo>
                            <a:pt x="135564" y="1790"/>
                            <a:pt x="128752" y="292"/>
                            <a:pt x="107769" y="3153"/>
                          </a:cubicBezTo>
                          <a:cubicBezTo>
                            <a:pt x="114174" y="1790"/>
                            <a:pt x="120577" y="700"/>
                            <a:pt x="127253" y="19"/>
                          </a:cubicBezTo>
                          <a:cubicBezTo>
                            <a:pt x="112266" y="-254"/>
                            <a:pt x="109268" y="2472"/>
                            <a:pt x="98915" y="3970"/>
                          </a:cubicBezTo>
                          <a:cubicBezTo>
                            <a:pt x="99595" y="3562"/>
                            <a:pt x="97007" y="3016"/>
                            <a:pt x="106816" y="973"/>
                          </a:cubicBezTo>
                          <a:cubicBezTo>
                            <a:pt x="89786" y="4515"/>
                            <a:pt x="73571" y="10919"/>
                            <a:pt x="59130" y="20320"/>
                          </a:cubicBezTo>
                          <a:cubicBezTo>
                            <a:pt x="49048" y="27405"/>
                            <a:pt x="61718" y="19775"/>
                            <a:pt x="63762" y="19502"/>
                          </a:cubicBezTo>
                          <a:close/>
                        </a:path>
                      </a:pathLst>
                    </a:custGeom>
                    <a:solidFill>
                      <a:srgbClr val="333333"/>
                    </a:solidFill>
                    <a:ln w="0" cap="flat">
                      <a:noFill/>
                      <a:prstDash val="solid"/>
                      <a:miter/>
                    </a:ln>
                  </p:spPr>
                  <p:txBody>
                    <a:bodyPr rtlCol="0" anchor="ctr"/>
                    <a:lstStyle/>
                    <a:p>
                      <a:endParaRPr lang="en-US"/>
                    </a:p>
                  </p:txBody>
                </p:sp>
                <p:sp>
                  <p:nvSpPr>
                    <p:cNvPr id="3976" name="Freeform: Shape 3975">
                      <a:extLst>
                        <a:ext uri="{FF2B5EF4-FFF2-40B4-BE49-F238E27FC236}">
                          <a16:creationId xmlns:a16="http://schemas.microsoft.com/office/drawing/2014/main" id="{10F9AE60-6FED-028B-19DA-5BB8770FC9D7}"/>
                        </a:ext>
                      </a:extLst>
                    </p:cNvPr>
                    <p:cNvSpPr/>
                    <p:nvPr/>
                  </p:nvSpPr>
                  <p:spPr>
                    <a:xfrm>
                      <a:off x="20705474" y="1868610"/>
                      <a:ext cx="5857" cy="7629"/>
                    </a:xfrm>
                    <a:custGeom>
                      <a:avLst/>
                      <a:gdLst>
                        <a:gd name="connsiteX0" fmla="*/ 5858 w 5857"/>
                        <a:gd name="connsiteY0" fmla="*/ 0 h 7629"/>
                        <a:gd name="connsiteX1" fmla="*/ 0 w 5857"/>
                        <a:gd name="connsiteY1" fmla="*/ 7630 h 7629"/>
                        <a:gd name="connsiteX2" fmla="*/ 5858 w 5857"/>
                        <a:gd name="connsiteY2" fmla="*/ 0 h 7629"/>
                      </a:gdLst>
                      <a:ahLst/>
                      <a:cxnLst>
                        <a:cxn ang="0">
                          <a:pos x="connsiteX0" y="connsiteY0"/>
                        </a:cxn>
                        <a:cxn ang="0">
                          <a:pos x="connsiteX1" y="connsiteY1"/>
                        </a:cxn>
                        <a:cxn ang="0">
                          <a:pos x="connsiteX2" y="connsiteY2"/>
                        </a:cxn>
                      </a:cxnLst>
                      <a:rect l="l" t="t" r="r" b="b"/>
                      <a:pathLst>
                        <a:path w="5857" h="7629">
                          <a:moveTo>
                            <a:pt x="5858" y="0"/>
                          </a:moveTo>
                          <a:cubicBezTo>
                            <a:pt x="4223" y="2180"/>
                            <a:pt x="2044" y="4633"/>
                            <a:pt x="0" y="7630"/>
                          </a:cubicBezTo>
                          <a:cubicBezTo>
                            <a:pt x="2044" y="4769"/>
                            <a:pt x="4086" y="2316"/>
                            <a:pt x="5858" y="0"/>
                          </a:cubicBezTo>
                          <a:close/>
                        </a:path>
                      </a:pathLst>
                    </a:custGeom>
                    <a:solidFill>
                      <a:srgbClr val="333333"/>
                    </a:solidFill>
                    <a:ln w="0" cap="flat">
                      <a:noFill/>
                      <a:prstDash val="solid"/>
                      <a:miter/>
                    </a:ln>
                  </p:spPr>
                  <p:txBody>
                    <a:bodyPr rtlCol="0" anchor="ctr"/>
                    <a:lstStyle/>
                    <a:p>
                      <a:endParaRPr lang="en-US"/>
                    </a:p>
                  </p:txBody>
                </p:sp>
                <p:sp>
                  <p:nvSpPr>
                    <p:cNvPr id="3977" name="Freeform: Shape 3976">
                      <a:extLst>
                        <a:ext uri="{FF2B5EF4-FFF2-40B4-BE49-F238E27FC236}">
                          <a16:creationId xmlns:a16="http://schemas.microsoft.com/office/drawing/2014/main" id="{B95680F0-998B-5924-7636-117354343E61}"/>
                        </a:ext>
                      </a:extLst>
                    </p:cNvPr>
                    <p:cNvSpPr/>
                    <p:nvPr/>
                  </p:nvSpPr>
                  <p:spPr>
                    <a:xfrm>
                      <a:off x="20979601" y="1935234"/>
                      <a:ext cx="2315" cy="14033"/>
                    </a:xfrm>
                    <a:custGeom>
                      <a:avLst/>
                      <a:gdLst>
                        <a:gd name="connsiteX0" fmla="*/ 2315 w 2315"/>
                        <a:gd name="connsiteY0" fmla="*/ 14034 h 14033"/>
                        <a:gd name="connsiteX1" fmla="*/ 0 w 2315"/>
                        <a:gd name="connsiteY1" fmla="*/ 0 h 14033"/>
                        <a:gd name="connsiteX2" fmla="*/ 2315 w 2315"/>
                        <a:gd name="connsiteY2" fmla="*/ 14034 h 14033"/>
                      </a:gdLst>
                      <a:ahLst/>
                      <a:cxnLst>
                        <a:cxn ang="0">
                          <a:pos x="connsiteX0" y="connsiteY0"/>
                        </a:cxn>
                        <a:cxn ang="0">
                          <a:pos x="connsiteX1" y="connsiteY1"/>
                        </a:cxn>
                        <a:cxn ang="0">
                          <a:pos x="connsiteX2" y="connsiteY2"/>
                        </a:cxn>
                      </a:cxnLst>
                      <a:rect l="l" t="t" r="r" b="b"/>
                      <a:pathLst>
                        <a:path w="2315" h="14033">
                          <a:moveTo>
                            <a:pt x="2315" y="14034"/>
                          </a:moveTo>
                          <a:cubicBezTo>
                            <a:pt x="1908" y="9265"/>
                            <a:pt x="1089" y="4633"/>
                            <a:pt x="0" y="0"/>
                          </a:cubicBezTo>
                          <a:cubicBezTo>
                            <a:pt x="817" y="4360"/>
                            <a:pt x="1635" y="8856"/>
                            <a:pt x="2315" y="14034"/>
                          </a:cubicBezTo>
                          <a:close/>
                        </a:path>
                      </a:pathLst>
                    </a:custGeom>
                    <a:solidFill>
                      <a:srgbClr val="333333"/>
                    </a:solidFill>
                    <a:ln w="0" cap="flat">
                      <a:noFill/>
                      <a:prstDash val="solid"/>
                      <a:miter/>
                    </a:ln>
                  </p:spPr>
                  <p:txBody>
                    <a:bodyPr rtlCol="0" anchor="ctr"/>
                    <a:lstStyle/>
                    <a:p>
                      <a:endParaRPr lang="en-US"/>
                    </a:p>
                  </p:txBody>
                </p:sp>
                <p:sp>
                  <p:nvSpPr>
                    <p:cNvPr id="3978" name="Freeform: Shape 3977">
                      <a:extLst>
                        <a:ext uri="{FF2B5EF4-FFF2-40B4-BE49-F238E27FC236}">
                          <a16:creationId xmlns:a16="http://schemas.microsoft.com/office/drawing/2014/main" id="{6E16186B-22E9-92D0-5BBA-80FE55473D0E}"/>
                        </a:ext>
                      </a:extLst>
                    </p:cNvPr>
                    <p:cNvSpPr/>
                    <p:nvPr/>
                  </p:nvSpPr>
                  <p:spPr>
                    <a:xfrm>
                      <a:off x="20686399" y="1910946"/>
                      <a:ext cx="6539" cy="34098"/>
                    </a:xfrm>
                    <a:custGeom>
                      <a:avLst/>
                      <a:gdLst>
                        <a:gd name="connsiteX0" fmla="*/ 0 w 6539"/>
                        <a:gd name="connsiteY0" fmla="*/ 25651 h 34098"/>
                        <a:gd name="connsiteX1" fmla="*/ 409 w 6539"/>
                        <a:gd name="connsiteY1" fmla="*/ 34098 h 34098"/>
                        <a:gd name="connsiteX2" fmla="*/ 6540 w 6539"/>
                        <a:gd name="connsiteY2" fmla="*/ 2762 h 34098"/>
                        <a:gd name="connsiteX3" fmla="*/ 5723 w 6539"/>
                        <a:gd name="connsiteY3" fmla="*/ 37 h 34098"/>
                        <a:gd name="connsiteX4" fmla="*/ 0 w 6539"/>
                        <a:gd name="connsiteY4" fmla="*/ 25515 h 340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9" h="34098">
                          <a:moveTo>
                            <a:pt x="0" y="25651"/>
                          </a:moveTo>
                          <a:cubicBezTo>
                            <a:pt x="2180" y="16795"/>
                            <a:pt x="0" y="32463"/>
                            <a:pt x="409" y="34098"/>
                          </a:cubicBezTo>
                          <a:cubicBezTo>
                            <a:pt x="1635" y="23335"/>
                            <a:pt x="3543" y="12844"/>
                            <a:pt x="6540" y="2762"/>
                          </a:cubicBezTo>
                          <a:cubicBezTo>
                            <a:pt x="5994" y="2762"/>
                            <a:pt x="6403" y="-372"/>
                            <a:pt x="5723" y="37"/>
                          </a:cubicBezTo>
                          <a:cubicBezTo>
                            <a:pt x="3270" y="8212"/>
                            <a:pt x="1226" y="16795"/>
                            <a:pt x="0" y="25515"/>
                          </a:cubicBezTo>
                          <a:close/>
                        </a:path>
                      </a:pathLst>
                    </a:custGeom>
                    <a:solidFill>
                      <a:srgbClr val="333333"/>
                    </a:solidFill>
                    <a:ln w="0" cap="flat">
                      <a:noFill/>
                      <a:prstDash val="solid"/>
                      <a:miter/>
                    </a:ln>
                  </p:spPr>
                  <p:txBody>
                    <a:bodyPr rtlCol="0" anchor="ctr"/>
                    <a:lstStyle/>
                    <a:p>
                      <a:endParaRPr lang="en-US"/>
                    </a:p>
                  </p:txBody>
                </p:sp>
                <p:sp>
                  <p:nvSpPr>
                    <p:cNvPr id="3979" name="Freeform: Shape 3978">
                      <a:extLst>
                        <a:ext uri="{FF2B5EF4-FFF2-40B4-BE49-F238E27FC236}">
                          <a16:creationId xmlns:a16="http://schemas.microsoft.com/office/drawing/2014/main" id="{4A1C4160-FADC-1048-2D98-B1FA1D3939C0}"/>
                        </a:ext>
                      </a:extLst>
                    </p:cNvPr>
                    <p:cNvSpPr/>
                    <p:nvPr/>
                  </p:nvSpPr>
                  <p:spPr>
                    <a:xfrm>
                      <a:off x="20692939" y="1897767"/>
                      <a:ext cx="5859" cy="15940"/>
                    </a:xfrm>
                    <a:custGeom>
                      <a:avLst/>
                      <a:gdLst>
                        <a:gd name="connsiteX0" fmla="*/ 3815 w 5859"/>
                        <a:gd name="connsiteY0" fmla="*/ 7766 h 15940"/>
                        <a:gd name="connsiteX1" fmla="*/ 5859 w 5859"/>
                        <a:gd name="connsiteY1" fmla="*/ 0 h 15940"/>
                        <a:gd name="connsiteX2" fmla="*/ 0 w 5859"/>
                        <a:gd name="connsiteY2" fmla="*/ 15941 h 15940"/>
                        <a:gd name="connsiteX3" fmla="*/ 3815 w 5859"/>
                        <a:gd name="connsiteY3" fmla="*/ 7766 h 15940"/>
                      </a:gdLst>
                      <a:ahLst/>
                      <a:cxnLst>
                        <a:cxn ang="0">
                          <a:pos x="connsiteX0" y="connsiteY0"/>
                        </a:cxn>
                        <a:cxn ang="0">
                          <a:pos x="connsiteX1" y="connsiteY1"/>
                        </a:cxn>
                        <a:cxn ang="0">
                          <a:pos x="connsiteX2" y="connsiteY2"/>
                        </a:cxn>
                        <a:cxn ang="0">
                          <a:pos x="connsiteX3" y="connsiteY3"/>
                        </a:cxn>
                      </a:cxnLst>
                      <a:rect l="l" t="t" r="r" b="b"/>
                      <a:pathLst>
                        <a:path w="5859" h="15940">
                          <a:moveTo>
                            <a:pt x="3815" y="7766"/>
                          </a:moveTo>
                          <a:cubicBezTo>
                            <a:pt x="3815" y="6676"/>
                            <a:pt x="4632" y="3406"/>
                            <a:pt x="5859" y="0"/>
                          </a:cubicBezTo>
                          <a:cubicBezTo>
                            <a:pt x="3679" y="5177"/>
                            <a:pt x="1771" y="10491"/>
                            <a:pt x="0" y="15941"/>
                          </a:cubicBezTo>
                          <a:cubicBezTo>
                            <a:pt x="409" y="15941"/>
                            <a:pt x="1226" y="14170"/>
                            <a:pt x="3815" y="7766"/>
                          </a:cubicBezTo>
                          <a:close/>
                        </a:path>
                      </a:pathLst>
                    </a:custGeom>
                    <a:solidFill>
                      <a:srgbClr val="333333"/>
                    </a:solidFill>
                    <a:ln w="0" cap="flat">
                      <a:noFill/>
                      <a:prstDash val="solid"/>
                      <a:miter/>
                    </a:ln>
                  </p:spPr>
                  <p:txBody>
                    <a:bodyPr rtlCol="0" anchor="ctr"/>
                    <a:lstStyle/>
                    <a:p>
                      <a:endParaRPr lang="en-US"/>
                    </a:p>
                  </p:txBody>
                </p:sp>
                <p:sp>
                  <p:nvSpPr>
                    <p:cNvPr id="3980" name="Freeform: Shape 3979">
                      <a:extLst>
                        <a:ext uri="{FF2B5EF4-FFF2-40B4-BE49-F238E27FC236}">
                          <a16:creationId xmlns:a16="http://schemas.microsoft.com/office/drawing/2014/main" id="{DC3DBF38-D3E1-056B-3E50-16E01A20542D}"/>
                        </a:ext>
                      </a:extLst>
                    </p:cNvPr>
                    <p:cNvSpPr/>
                    <p:nvPr/>
                  </p:nvSpPr>
                  <p:spPr>
                    <a:xfrm>
                      <a:off x="20669096" y="1884006"/>
                      <a:ext cx="5722" cy="15532"/>
                    </a:xfrm>
                    <a:custGeom>
                      <a:avLst/>
                      <a:gdLst>
                        <a:gd name="connsiteX0" fmla="*/ 0 w 5722"/>
                        <a:gd name="connsiteY0" fmla="*/ 15532 h 15532"/>
                        <a:gd name="connsiteX1" fmla="*/ 2180 w 5722"/>
                        <a:gd name="connsiteY1" fmla="*/ 9401 h 15532"/>
                        <a:gd name="connsiteX2" fmla="*/ 5723 w 5722"/>
                        <a:gd name="connsiteY2" fmla="*/ 0 h 15532"/>
                        <a:gd name="connsiteX3" fmla="*/ 0 w 5722"/>
                        <a:gd name="connsiteY3" fmla="*/ 15532 h 15532"/>
                      </a:gdLst>
                      <a:ahLst/>
                      <a:cxnLst>
                        <a:cxn ang="0">
                          <a:pos x="connsiteX0" y="connsiteY0"/>
                        </a:cxn>
                        <a:cxn ang="0">
                          <a:pos x="connsiteX1" y="connsiteY1"/>
                        </a:cxn>
                        <a:cxn ang="0">
                          <a:pos x="connsiteX2" y="connsiteY2"/>
                        </a:cxn>
                        <a:cxn ang="0">
                          <a:pos x="connsiteX3" y="connsiteY3"/>
                        </a:cxn>
                      </a:cxnLst>
                      <a:rect l="l" t="t" r="r" b="b"/>
                      <a:pathLst>
                        <a:path w="5722" h="15532">
                          <a:moveTo>
                            <a:pt x="0" y="15532"/>
                          </a:moveTo>
                          <a:cubicBezTo>
                            <a:pt x="546" y="13488"/>
                            <a:pt x="1499" y="11445"/>
                            <a:pt x="2180" y="9401"/>
                          </a:cubicBezTo>
                          <a:cubicBezTo>
                            <a:pt x="3270" y="6267"/>
                            <a:pt x="4361" y="3134"/>
                            <a:pt x="5723" y="0"/>
                          </a:cubicBezTo>
                          <a:cubicBezTo>
                            <a:pt x="3406" y="5041"/>
                            <a:pt x="1635" y="10355"/>
                            <a:pt x="0" y="15532"/>
                          </a:cubicBezTo>
                          <a:close/>
                        </a:path>
                      </a:pathLst>
                    </a:custGeom>
                    <a:solidFill>
                      <a:srgbClr val="333333"/>
                    </a:solidFill>
                    <a:ln w="0" cap="flat">
                      <a:noFill/>
                      <a:prstDash val="solid"/>
                      <a:miter/>
                    </a:ln>
                  </p:spPr>
                  <p:txBody>
                    <a:bodyPr rtlCol="0" anchor="ctr"/>
                    <a:lstStyle/>
                    <a:p>
                      <a:endParaRPr lang="en-US"/>
                    </a:p>
                  </p:txBody>
                </p:sp>
                <p:sp>
                  <p:nvSpPr>
                    <p:cNvPr id="3981" name="Freeform: Shape 3980">
                      <a:extLst>
                        <a:ext uri="{FF2B5EF4-FFF2-40B4-BE49-F238E27FC236}">
                          <a16:creationId xmlns:a16="http://schemas.microsoft.com/office/drawing/2014/main" id="{614890A0-B20F-D102-A61D-262192A8FEC8}"/>
                        </a:ext>
                      </a:extLst>
                    </p:cNvPr>
                    <p:cNvSpPr/>
                    <p:nvPr/>
                  </p:nvSpPr>
                  <p:spPr>
                    <a:xfrm>
                      <a:off x="20710924" y="1820788"/>
                      <a:ext cx="20707" cy="17711"/>
                    </a:xfrm>
                    <a:custGeom>
                      <a:avLst/>
                      <a:gdLst>
                        <a:gd name="connsiteX0" fmla="*/ 20708 w 20707"/>
                        <a:gd name="connsiteY0" fmla="*/ 0 h 17711"/>
                        <a:gd name="connsiteX1" fmla="*/ 0 w 20707"/>
                        <a:gd name="connsiteY1" fmla="*/ 17712 h 17711"/>
                        <a:gd name="connsiteX2" fmla="*/ 20708 w 20707"/>
                        <a:gd name="connsiteY2" fmla="*/ 0 h 17711"/>
                      </a:gdLst>
                      <a:ahLst/>
                      <a:cxnLst>
                        <a:cxn ang="0">
                          <a:pos x="connsiteX0" y="connsiteY0"/>
                        </a:cxn>
                        <a:cxn ang="0">
                          <a:pos x="connsiteX1" y="connsiteY1"/>
                        </a:cxn>
                        <a:cxn ang="0">
                          <a:pos x="connsiteX2" y="connsiteY2"/>
                        </a:cxn>
                      </a:cxnLst>
                      <a:rect l="l" t="t" r="r" b="b"/>
                      <a:pathLst>
                        <a:path w="20707" h="17711">
                          <a:moveTo>
                            <a:pt x="20708" y="0"/>
                          </a:moveTo>
                          <a:cubicBezTo>
                            <a:pt x="13759" y="3679"/>
                            <a:pt x="3270" y="14169"/>
                            <a:pt x="0" y="17712"/>
                          </a:cubicBezTo>
                          <a:cubicBezTo>
                            <a:pt x="12397" y="6267"/>
                            <a:pt x="6947" y="11172"/>
                            <a:pt x="20708" y="0"/>
                          </a:cubicBezTo>
                          <a:close/>
                        </a:path>
                      </a:pathLst>
                    </a:custGeom>
                    <a:solidFill>
                      <a:srgbClr val="333333"/>
                    </a:solidFill>
                    <a:ln w="0" cap="flat">
                      <a:noFill/>
                      <a:prstDash val="solid"/>
                      <a:miter/>
                    </a:ln>
                  </p:spPr>
                  <p:txBody>
                    <a:bodyPr rtlCol="0" anchor="ctr"/>
                    <a:lstStyle/>
                    <a:p>
                      <a:endParaRPr lang="en-US"/>
                    </a:p>
                  </p:txBody>
                </p:sp>
                <p:sp>
                  <p:nvSpPr>
                    <p:cNvPr id="3982" name="Freeform: Shape 3981">
                      <a:extLst>
                        <a:ext uri="{FF2B5EF4-FFF2-40B4-BE49-F238E27FC236}">
                          <a16:creationId xmlns:a16="http://schemas.microsoft.com/office/drawing/2014/main" id="{17C081D2-A1D9-4275-1C17-3C3A3B050A85}"/>
                        </a:ext>
                      </a:extLst>
                    </p:cNvPr>
                    <p:cNvSpPr/>
                    <p:nvPr/>
                  </p:nvSpPr>
                  <p:spPr>
                    <a:xfrm>
                      <a:off x="20709697" y="1816428"/>
                      <a:ext cx="12671" cy="11444"/>
                    </a:xfrm>
                    <a:custGeom>
                      <a:avLst/>
                      <a:gdLst>
                        <a:gd name="connsiteX0" fmla="*/ 0 w 12671"/>
                        <a:gd name="connsiteY0" fmla="*/ 11445 h 11444"/>
                        <a:gd name="connsiteX1" fmla="*/ 12672 w 12671"/>
                        <a:gd name="connsiteY1" fmla="*/ 0 h 11444"/>
                        <a:gd name="connsiteX2" fmla="*/ 11309 w 12671"/>
                        <a:gd name="connsiteY2" fmla="*/ 817 h 11444"/>
                        <a:gd name="connsiteX3" fmla="*/ 0 w 12671"/>
                        <a:gd name="connsiteY3" fmla="*/ 11445 h 11444"/>
                      </a:gdLst>
                      <a:ahLst/>
                      <a:cxnLst>
                        <a:cxn ang="0">
                          <a:pos x="connsiteX0" y="connsiteY0"/>
                        </a:cxn>
                        <a:cxn ang="0">
                          <a:pos x="connsiteX1" y="connsiteY1"/>
                        </a:cxn>
                        <a:cxn ang="0">
                          <a:pos x="connsiteX2" y="connsiteY2"/>
                        </a:cxn>
                        <a:cxn ang="0">
                          <a:pos x="connsiteX3" y="connsiteY3"/>
                        </a:cxn>
                      </a:cxnLst>
                      <a:rect l="l" t="t" r="r" b="b"/>
                      <a:pathLst>
                        <a:path w="12671" h="11444">
                          <a:moveTo>
                            <a:pt x="0" y="11445"/>
                          </a:moveTo>
                          <a:cubicBezTo>
                            <a:pt x="3952" y="7357"/>
                            <a:pt x="8311" y="3678"/>
                            <a:pt x="12672" y="0"/>
                          </a:cubicBezTo>
                          <a:lnTo>
                            <a:pt x="11309" y="817"/>
                          </a:lnTo>
                          <a:cubicBezTo>
                            <a:pt x="7494" y="4360"/>
                            <a:pt x="3543" y="7630"/>
                            <a:pt x="0" y="11445"/>
                          </a:cubicBezTo>
                          <a:close/>
                        </a:path>
                      </a:pathLst>
                    </a:custGeom>
                    <a:solidFill>
                      <a:srgbClr val="333333"/>
                    </a:solidFill>
                    <a:ln w="0" cap="flat">
                      <a:noFill/>
                      <a:prstDash val="solid"/>
                      <a:miter/>
                    </a:ln>
                  </p:spPr>
                  <p:txBody>
                    <a:bodyPr rtlCol="0" anchor="ctr"/>
                    <a:lstStyle/>
                    <a:p>
                      <a:endParaRPr lang="en-US"/>
                    </a:p>
                  </p:txBody>
                </p:sp>
                <p:sp>
                  <p:nvSpPr>
                    <p:cNvPr id="3983" name="Freeform: Shape 3982">
                      <a:extLst>
                        <a:ext uri="{FF2B5EF4-FFF2-40B4-BE49-F238E27FC236}">
                          <a16:creationId xmlns:a16="http://schemas.microsoft.com/office/drawing/2014/main" id="{C798C0AF-3F96-A27F-6C83-7A5EC8AC41DE}"/>
                        </a:ext>
                      </a:extLst>
                    </p:cNvPr>
                    <p:cNvSpPr/>
                    <p:nvPr/>
                  </p:nvSpPr>
                  <p:spPr>
                    <a:xfrm>
                      <a:off x="20959708" y="2055948"/>
                      <a:ext cx="3951" cy="5994"/>
                    </a:xfrm>
                    <a:custGeom>
                      <a:avLst/>
                      <a:gdLst>
                        <a:gd name="connsiteX0" fmla="*/ 3952 w 3951"/>
                        <a:gd name="connsiteY0" fmla="*/ 0 h 5994"/>
                        <a:gd name="connsiteX1" fmla="*/ 0 w 3951"/>
                        <a:gd name="connsiteY1" fmla="*/ 5995 h 5994"/>
                        <a:gd name="connsiteX2" fmla="*/ 3952 w 3951"/>
                        <a:gd name="connsiteY2" fmla="*/ 0 h 5994"/>
                      </a:gdLst>
                      <a:ahLst/>
                      <a:cxnLst>
                        <a:cxn ang="0">
                          <a:pos x="connsiteX0" y="connsiteY0"/>
                        </a:cxn>
                        <a:cxn ang="0">
                          <a:pos x="connsiteX1" y="connsiteY1"/>
                        </a:cxn>
                        <a:cxn ang="0">
                          <a:pos x="connsiteX2" y="connsiteY2"/>
                        </a:cxn>
                      </a:cxnLst>
                      <a:rect l="l" t="t" r="r" b="b"/>
                      <a:pathLst>
                        <a:path w="3951" h="5994">
                          <a:moveTo>
                            <a:pt x="3952" y="0"/>
                          </a:moveTo>
                          <a:cubicBezTo>
                            <a:pt x="2590" y="2044"/>
                            <a:pt x="1364" y="3951"/>
                            <a:pt x="0" y="5995"/>
                          </a:cubicBezTo>
                          <a:cubicBezTo>
                            <a:pt x="1771" y="3270"/>
                            <a:pt x="2999" y="1499"/>
                            <a:pt x="3952" y="0"/>
                          </a:cubicBezTo>
                          <a:close/>
                        </a:path>
                      </a:pathLst>
                    </a:custGeom>
                    <a:solidFill>
                      <a:srgbClr val="333333"/>
                    </a:solidFill>
                    <a:ln w="0" cap="flat">
                      <a:noFill/>
                      <a:prstDash val="solid"/>
                      <a:miter/>
                    </a:ln>
                  </p:spPr>
                  <p:txBody>
                    <a:bodyPr rtlCol="0" anchor="ctr"/>
                    <a:lstStyle/>
                    <a:p>
                      <a:endParaRPr lang="en-US"/>
                    </a:p>
                  </p:txBody>
                </p:sp>
                <p:sp>
                  <p:nvSpPr>
                    <p:cNvPr id="3984" name="Freeform: Shape 3983">
                      <a:extLst>
                        <a:ext uri="{FF2B5EF4-FFF2-40B4-BE49-F238E27FC236}">
                          <a16:creationId xmlns:a16="http://schemas.microsoft.com/office/drawing/2014/main" id="{0F8CC77D-DD44-A6E6-E9BA-E619FC44D28D}"/>
                        </a:ext>
                      </a:extLst>
                    </p:cNvPr>
                    <p:cNvSpPr/>
                    <p:nvPr/>
                  </p:nvSpPr>
                  <p:spPr>
                    <a:xfrm>
                      <a:off x="20899693" y="1923860"/>
                      <a:ext cx="87615" cy="195409"/>
                    </a:xfrm>
                    <a:custGeom>
                      <a:avLst/>
                      <a:gdLst>
                        <a:gd name="connsiteX0" fmla="*/ 84266 w 87615"/>
                        <a:gd name="connsiteY0" fmla="*/ 11784 h 195409"/>
                        <a:gd name="connsiteX1" fmla="*/ 85084 w 87615"/>
                        <a:gd name="connsiteY1" fmla="*/ 22683 h 195409"/>
                        <a:gd name="connsiteX2" fmla="*/ 83313 w 87615"/>
                        <a:gd name="connsiteY2" fmla="*/ 14917 h 195409"/>
                        <a:gd name="connsiteX3" fmla="*/ 78272 w 87615"/>
                        <a:gd name="connsiteY3" fmla="*/ 1429 h 195409"/>
                        <a:gd name="connsiteX4" fmla="*/ 82904 w 87615"/>
                        <a:gd name="connsiteY4" fmla="*/ 18868 h 195409"/>
                        <a:gd name="connsiteX5" fmla="*/ 82087 w 87615"/>
                        <a:gd name="connsiteY5" fmla="*/ 17506 h 195409"/>
                        <a:gd name="connsiteX6" fmla="*/ 83993 w 87615"/>
                        <a:gd name="connsiteY6" fmla="*/ 39578 h 195409"/>
                        <a:gd name="connsiteX7" fmla="*/ 85765 w 87615"/>
                        <a:gd name="connsiteY7" fmla="*/ 32357 h 195409"/>
                        <a:gd name="connsiteX8" fmla="*/ 84812 w 87615"/>
                        <a:gd name="connsiteY8" fmla="*/ 51567 h 195409"/>
                        <a:gd name="connsiteX9" fmla="*/ 82087 w 87615"/>
                        <a:gd name="connsiteY9" fmla="*/ 64238 h 195409"/>
                        <a:gd name="connsiteX10" fmla="*/ 79362 w 87615"/>
                        <a:gd name="connsiteY10" fmla="*/ 80860 h 195409"/>
                        <a:gd name="connsiteX11" fmla="*/ 75002 w 87615"/>
                        <a:gd name="connsiteY11" fmla="*/ 97073 h 195409"/>
                        <a:gd name="connsiteX12" fmla="*/ 75546 w 87615"/>
                        <a:gd name="connsiteY12" fmla="*/ 94349 h 195409"/>
                        <a:gd name="connsiteX13" fmla="*/ 74321 w 87615"/>
                        <a:gd name="connsiteY13" fmla="*/ 99253 h 195409"/>
                        <a:gd name="connsiteX14" fmla="*/ 5652 w 87615"/>
                        <a:gd name="connsiteY14" fmla="*/ 190266 h 195409"/>
                        <a:gd name="connsiteX15" fmla="*/ 4426 w 87615"/>
                        <a:gd name="connsiteY15" fmla="*/ 195170 h 195409"/>
                        <a:gd name="connsiteX16" fmla="*/ 35218 w 87615"/>
                        <a:gd name="connsiteY16" fmla="*/ 168057 h 195409"/>
                        <a:gd name="connsiteX17" fmla="*/ 49661 w 87615"/>
                        <a:gd name="connsiteY17" fmla="*/ 149664 h 195409"/>
                        <a:gd name="connsiteX18" fmla="*/ 51976 w 87615"/>
                        <a:gd name="connsiteY18" fmla="*/ 148302 h 195409"/>
                        <a:gd name="connsiteX19" fmla="*/ 58788 w 87615"/>
                        <a:gd name="connsiteY19" fmla="*/ 135767 h 195409"/>
                        <a:gd name="connsiteX20" fmla="*/ 50750 w 87615"/>
                        <a:gd name="connsiteY20" fmla="*/ 146531 h 195409"/>
                        <a:gd name="connsiteX21" fmla="*/ 68598 w 87615"/>
                        <a:gd name="connsiteY21" fmla="*/ 115330 h 195409"/>
                        <a:gd name="connsiteX22" fmla="*/ 80043 w 87615"/>
                        <a:gd name="connsiteY22" fmla="*/ 86174 h 195409"/>
                        <a:gd name="connsiteX23" fmla="*/ 74866 w 87615"/>
                        <a:gd name="connsiteY23" fmla="*/ 106066 h 195409"/>
                        <a:gd name="connsiteX24" fmla="*/ 62467 w 87615"/>
                        <a:gd name="connsiteY24" fmla="*/ 131544 h 195409"/>
                        <a:gd name="connsiteX25" fmla="*/ 63829 w 87615"/>
                        <a:gd name="connsiteY25" fmla="*/ 132225 h 195409"/>
                        <a:gd name="connsiteX26" fmla="*/ 85221 w 87615"/>
                        <a:gd name="connsiteY26" fmla="*/ 74320 h 195409"/>
                        <a:gd name="connsiteX27" fmla="*/ 87536 w 87615"/>
                        <a:gd name="connsiteY27" fmla="*/ 43256 h 195409"/>
                        <a:gd name="connsiteX28" fmla="*/ 84130 w 87615"/>
                        <a:gd name="connsiteY28" fmla="*/ 11784 h 195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87615" h="195409">
                          <a:moveTo>
                            <a:pt x="84266" y="11784"/>
                          </a:moveTo>
                          <a:cubicBezTo>
                            <a:pt x="85494" y="20231"/>
                            <a:pt x="85357" y="22956"/>
                            <a:pt x="85084" y="22683"/>
                          </a:cubicBezTo>
                          <a:cubicBezTo>
                            <a:pt x="84812" y="22411"/>
                            <a:pt x="84266" y="19005"/>
                            <a:pt x="83313" y="14917"/>
                          </a:cubicBezTo>
                          <a:cubicBezTo>
                            <a:pt x="81542" y="6742"/>
                            <a:pt x="77727" y="-3885"/>
                            <a:pt x="78272" y="1429"/>
                          </a:cubicBezTo>
                          <a:cubicBezTo>
                            <a:pt x="80316" y="7151"/>
                            <a:pt x="81678" y="13010"/>
                            <a:pt x="82904" y="18868"/>
                          </a:cubicBezTo>
                          <a:lnTo>
                            <a:pt x="82087" y="17506"/>
                          </a:lnTo>
                          <a:cubicBezTo>
                            <a:pt x="83313" y="24727"/>
                            <a:pt x="84130" y="31812"/>
                            <a:pt x="83993" y="39578"/>
                          </a:cubicBezTo>
                          <a:cubicBezTo>
                            <a:pt x="85084" y="34809"/>
                            <a:pt x="84812" y="31403"/>
                            <a:pt x="85765" y="32357"/>
                          </a:cubicBezTo>
                          <a:cubicBezTo>
                            <a:pt x="85765" y="47616"/>
                            <a:pt x="85221" y="50205"/>
                            <a:pt x="84812" y="51567"/>
                          </a:cubicBezTo>
                          <a:cubicBezTo>
                            <a:pt x="84403" y="52930"/>
                            <a:pt x="83993" y="53339"/>
                            <a:pt x="82087" y="64238"/>
                          </a:cubicBezTo>
                          <a:cubicBezTo>
                            <a:pt x="81815" y="69961"/>
                            <a:pt x="80451" y="75274"/>
                            <a:pt x="79362" y="80860"/>
                          </a:cubicBezTo>
                          <a:cubicBezTo>
                            <a:pt x="78545" y="86446"/>
                            <a:pt x="76637" y="91624"/>
                            <a:pt x="75002" y="97073"/>
                          </a:cubicBezTo>
                          <a:lnTo>
                            <a:pt x="75546" y="94349"/>
                          </a:lnTo>
                          <a:cubicBezTo>
                            <a:pt x="74730" y="97073"/>
                            <a:pt x="74457" y="98300"/>
                            <a:pt x="74321" y="99253"/>
                          </a:cubicBezTo>
                          <a:cubicBezTo>
                            <a:pt x="62058" y="134950"/>
                            <a:pt x="36580" y="165469"/>
                            <a:pt x="5652" y="190266"/>
                          </a:cubicBezTo>
                          <a:cubicBezTo>
                            <a:pt x="-11242" y="204163"/>
                            <a:pt x="16280" y="184271"/>
                            <a:pt x="4426" y="195170"/>
                          </a:cubicBezTo>
                          <a:cubicBezTo>
                            <a:pt x="14508" y="187405"/>
                            <a:pt x="26362" y="177186"/>
                            <a:pt x="35218" y="168057"/>
                          </a:cubicBezTo>
                          <a:cubicBezTo>
                            <a:pt x="44074" y="158929"/>
                            <a:pt x="49796" y="151027"/>
                            <a:pt x="49661" y="149664"/>
                          </a:cubicBezTo>
                          <a:cubicBezTo>
                            <a:pt x="49388" y="150482"/>
                            <a:pt x="48706" y="152117"/>
                            <a:pt x="51976" y="148302"/>
                          </a:cubicBezTo>
                          <a:cubicBezTo>
                            <a:pt x="54702" y="144351"/>
                            <a:pt x="56608" y="139855"/>
                            <a:pt x="58788" y="135767"/>
                          </a:cubicBezTo>
                          <a:cubicBezTo>
                            <a:pt x="56064" y="139310"/>
                            <a:pt x="53747" y="143125"/>
                            <a:pt x="50750" y="146531"/>
                          </a:cubicBezTo>
                          <a:cubicBezTo>
                            <a:pt x="54566" y="140400"/>
                            <a:pt x="62467" y="127865"/>
                            <a:pt x="68598" y="115330"/>
                          </a:cubicBezTo>
                          <a:cubicBezTo>
                            <a:pt x="74593" y="102660"/>
                            <a:pt x="78409" y="89989"/>
                            <a:pt x="80043" y="86174"/>
                          </a:cubicBezTo>
                          <a:cubicBezTo>
                            <a:pt x="76501" y="98436"/>
                            <a:pt x="76365" y="101842"/>
                            <a:pt x="74866" y="106066"/>
                          </a:cubicBezTo>
                          <a:cubicBezTo>
                            <a:pt x="73368" y="110289"/>
                            <a:pt x="71869" y="116012"/>
                            <a:pt x="62467" y="131544"/>
                          </a:cubicBezTo>
                          <a:cubicBezTo>
                            <a:pt x="63693" y="130318"/>
                            <a:pt x="67508" y="124868"/>
                            <a:pt x="63829" y="132225"/>
                          </a:cubicBezTo>
                          <a:cubicBezTo>
                            <a:pt x="74730" y="113695"/>
                            <a:pt x="81815" y="94621"/>
                            <a:pt x="85221" y="74320"/>
                          </a:cubicBezTo>
                          <a:cubicBezTo>
                            <a:pt x="86719" y="64238"/>
                            <a:pt x="87945" y="54020"/>
                            <a:pt x="87536" y="43256"/>
                          </a:cubicBezTo>
                          <a:cubicBezTo>
                            <a:pt x="87945" y="32493"/>
                            <a:pt x="86719" y="22411"/>
                            <a:pt x="84130" y="11784"/>
                          </a:cubicBezTo>
                          <a:close/>
                        </a:path>
                      </a:pathLst>
                    </a:custGeom>
                    <a:solidFill>
                      <a:srgbClr val="333333"/>
                    </a:solidFill>
                    <a:ln w="0" cap="flat">
                      <a:noFill/>
                      <a:prstDash val="solid"/>
                      <a:miter/>
                    </a:ln>
                  </p:spPr>
                  <p:txBody>
                    <a:bodyPr rtlCol="0" anchor="ctr"/>
                    <a:lstStyle/>
                    <a:p>
                      <a:endParaRPr lang="en-US"/>
                    </a:p>
                  </p:txBody>
                </p:sp>
                <p:sp>
                  <p:nvSpPr>
                    <p:cNvPr id="3985" name="Freeform: Shape 3984">
                      <a:extLst>
                        <a:ext uri="{FF2B5EF4-FFF2-40B4-BE49-F238E27FC236}">
                          <a16:creationId xmlns:a16="http://schemas.microsoft.com/office/drawing/2014/main" id="{B12A52B5-6DB2-2CDE-C86E-F178219346C0}"/>
                        </a:ext>
                      </a:extLst>
                    </p:cNvPr>
                    <p:cNvSpPr/>
                    <p:nvPr/>
                  </p:nvSpPr>
                  <p:spPr>
                    <a:xfrm>
                      <a:off x="20841174" y="2299692"/>
                      <a:ext cx="510" cy="667"/>
                    </a:xfrm>
                    <a:custGeom>
                      <a:avLst/>
                      <a:gdLst>
                        <a:gd name="connsiteX0" fmla="*/ 273 w 510"/>
                        <a:gd name="connsiteY0" fmla="*/ 273 h 667"/>
                        <a:gd name="connsiteX1" fmla="*/ 0 w 510"/>
                        <a:gd name="connsiteY1" fmla="*/ 0 h 667"/>
                        <a:gd name="connsiteX2" fmla="*/ 273 w 510"/>
                        <a:gd name="connsiteY2" fmla="*/ 273 h 667"/>
                      </a:gdLst>
                      <a:ahLst/>
                      <a:cxnLst>
                        <a:cxn ang="0">
                          <a:pos x="connsiteX0" y="connsiteY0"/>
                        </a:cxn>
                        <a:cxn ang="0">
                          <a:pos x="connsiteX1" y="connsiteY1"/>
                        </a:cxn>
                        <a:cxn ang="0">
                          <a:pos x="connsiteX2" y="connsiteY2"/>
                        </a:cxn>
                      </a:cxnLst>
                      <a:rect l="l" t="t" r="r" b="b"/>
                      <a:pathLst>
                        <a:path w="510" h="667">
                          <a:moveTo>
                            <a:pt x="273" y="273"/>
                          </a:moveTo>
                          <a:lnTo>
                            <a:pt x="0" y="0"/>
                          </a:lnTo>
                          <a:cubicBezTo>
                            <a:pt x="546" y="681"/>
                            <a:pt x="682" y="954"/>
                            <a:pt x="273" y="273"/>
                          </a:cubicBezTo>
                          <a:close/>
                        </a:path>
                      </a:pathLst>
                    </a:custGeom>
                    <a:solidFill>
                      <a:srgbClr val="333333"/>
                    </a:solidFill>
                    <a:ln w="0" cap="flat">
                      <a:noFill/>
                      <a:prstDash val="solid"/>
                      <a:miter/>
                    </a:ln>
                  </p:spPr>
                  <p:txBody>
                    <a:bodyPr rtlCol="0" anchor="ctr"/>
                    <a:lstStyle/>
                    <a:p>
                      <a:endParaRPr lang="en-US"/>
                    </a:p>
                  </p:txBody>
                </p:sp>
                <p:sp>
                  <p:nvSpPr>
                    <p:cNvPr id="3986" name="Freeform: Shape 3985">
                      <a:extLst>
                        <a:ext uri="{FF2B5EF4-FFF2-40B4-BE49-F238E27FC236}">
                          <a16:creationId xmlns:a16="http://schemas.microsoft.com/office/drawing/2014/main" id="{EC3BFD75-ABBD-C454-D33A-7E85ED1E6B37}"/>
                        </a:ext>
                      </a:extLst>
                    </p:cNvPr>
                    <p:cNvSpPr/>
                    <p:nvPr/>
                  </p:nvSpPr>
                  <p:spPr>
                    <a:xfrm>
                      <a:off x="20821419" y="2267129"/>
                      <a:ext cx="19754" cy="32562"/>
                    </a:xfrm>
                    <a:custGeom>
                      <a:avLst/>
                      <a:gdLst>
                        <a:gd name="connsiteX0" fmla="*/ 12534 w 19754"/>
                        <a:gd name="connsiteY0" fmla="*/ 19075 h 32562"/>
                        <a:gd name="connsiteX1" fmla="*/ 0 w 19754"/>
                        <a:gd name="connsiteY1" fmla="*/ 0 h 32562"/>
                        <a:gd name="connsiteX2" fmla="*/ 17303 w 19754"/>
                        <a:gd name="connsiteY2" fmla="*/ 30928 h 32562"/>
                        <a:gd name="connsiteX3" fmla="*/ 19755 w 19754"/>
                        <a:gd name="connsiteY3" fmla="*/ 32563 h 32562"/>
                        <a:gd name="connsiteX4" fmla="*/ 9400 w 19754"/>
                        <a:gd name="connsiteY4" fmla="*/ 14987 h 32562"/>
                        <a:gd name="connsiteX5" fmla="*/ 12670 w 19754"/>
                        <a:gd name="connsiteY5" fmla="*/ 19075 h 32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754" h="32562">
                          <a:moveTo>
                            <a:pt x="12534" y="19075"/>
                          </a:moveTo>
                          <a:lnTo>
                            <a:pt x="0" y="0"/>
                          </a:lnTo>
                          <a:cubicBezTo>
                            <a:pt x="5585" y="10355"/>
                            <a:pt x="11444" y="20709"/>
                            <a:pt x="17303" y="30928"/>
                          </a:cubicBezTo>
                          <a:lnTo>
                            <a:pt x="19755" y="32563"/>
                          </a:lnTo>
                          <a:cubicBezTo>
                            <a:pt x="17847" y="29974"/>
                            <a:pt x="11171" y="19483"/>
                            <a:pt x="9400" y="14987"/>
                          </a:cubicBezTo>
                          <a:lnTo>
                            <a:pt x="12670" y="19075"/>
                          </a:lnTo>
                          <a:close/>
                        </a:path>
                      </a:pathLst>
                    </a:custGeom>
                    <a:solidFill>
                      <a:srgbClr val="333333"/>
                    </a:solidFill>
                    <a:ln w="0" cap="flat">
                      <a:noFill/>
                      <a:prstDash val="solid"/>
                      <a:miter/>
                    </a:ln>
                  </p:spPr>
                  <p:txBody>
                    <a:bodyPr rtlCol="0" anchor="ctr"/>
                    <a:lstStyle/>
                    <a:p>
                      <a:endParaRPr lang="en-US"/>
                    </a:p>
                  </p:txBody>
                </p:sp>
                <p:sp>
                  <p:nvSpPr>
                    <p:cNvPr id="3987" name="Freeform: Shape 3986">
                      <a:extLst>
                        <a:ext uri="{FF2B5EF4-FFF2-40B4-BE49-F238E27FC236}">
                          <a16:creationId xmlns:a16="http://schemas.microsoft.com/office/drawing/2014/main" id="{FB421978-1452-D049-94EE-AF382DEE9BE8}"/>
                        </a:ext>
                      </a:extLst>
                    </p:cNvPr>
                    <p:cNvSpPr/>
                    <p:nvPr/>
                  </p:nvSpPr>
                  <p:spPr>
                    <a:xfrm>
                      <a:off x="20808068" y="2244240"/>
                      <a:ext cx="15440" cy="23434"/>
                    </a:xfrm>
                    <a:custGeom>
                      <a:avLst/>
                      <a:gdLst>
                        <a:gd name="connsiteX0" fmla="*/ 0 w 15440"/>
                        <a:gd name="connsiteY0" fmla="*/ 0 h 23434"/>
                        <a:gd name="connsiteX1" fmla="*/ 5858 w 15440"/>
                        <a:gd name="connsiteY1" fmla="*/ 5314 h 23434"/>
                        <a:gd name="connsiteX2" fmla="*/ 15394 w 15440"/>
                        <a:gd name="connsiteY2" fmla="*/ 23434 h 23434"/>
                        <a:gd name="connsiteX3" fmla="*/ 3541 w 15440"/>
                        <a:gd name="connsiteY3" fmla="*/ 409 h 23434"/>
                        <a:gd name="connsiteX4" fmla="*/ 0 w 15440"/>
                        <a:gd name="connsiteY4" fmla="*/ 136 h 23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440" h="23434">
                          <a:moveTo>
                            <a:pt x="0" y="0"/>
                          </a:moveTo>
                          <a:cubicBezTo>
                            <a:pt x="8855" y="16077"/>
                            <a:pt x="9809" y="14442"/>
                            <a:pt x="5858" y="5314"/>
                          </a:cubicBezTo>
                          <a:cubicBezTo>
                            <a:pt x="14305" y="19892"/>
                            <a:pt x="8447" y="14033"/>
                            <a:pt x="15394" y="23434"/>
                          </a:cubicBezTo>
                          <a:cubicBezTo>
                            <a:pt x="16212" y="22617"/>
                            <a:pt x="5858" y="4632"/>
                            <a:pt x="3541" y="409"/>
                          </a:cubicBezTo>
                          <a:lnTo>
                            <a:pt x="0" y="136"/>
                          </a:lnTo>
                          <a:close/>
                        </a:path>
                      </a:pathLst>
                    </a:custGeom>
                    <a:solidFill>
                      <a:srgbClr val="333333"/>
                    </a:solidFill>
                    <a:ln w="0" cap="flat">
                      <a:noFill/>
                      <a:prstDash val="solid"/>
                      <a:miter/>
                    </a:ln>
                  </p:spPr>
                  <p:txBody>
                    <a:bodyPr rtlCol="0" anchor="ctr"/>
                    <a:lstStyle/>
                    <a:p>
                      <a:endParaRPr lang="en-US"/>
                    </a:p>
                  </p:txBody>
                </p:sp>
                <p:sp>
                  <p:nvSpPr>
                    <p:cNvPr id="3988" name="Freeform: Shape 3987">
                      <a:extLst>
                        <a:ext uri="{FF2B5EF4-FFF2-40B4-BE49-F238E27FC236}">
                          <a16:creationId xmlns:a16="http://schemas.microsoft.com/office/drawing/2014/main" id="{51CBA1CF-09F6-FB2F-7C48-4CB5E88BEDCB}"/>
                        </a:ext>
                      </a:extLst>
                    </p:cNvPr>
                    <p:cNvSpPr/>
                    <p:nvPr/>
                  </p:nvSpPr>
                  <p:spPr>
                    <a:xfrm>
                      <a:off x="20869922" y="2135516"/>
                      <a:ext cx="10354" cy="6403"/>
                    </a:xfrm>
                    <a:custGeom>
                      <a:avLst/>
                      <a:gdLst>
                        <a:gd name="connsiteX0" fmla="*/ 3815 w 10354"/>
                        <a:gd name="connsiteY0" fmla="*/ 3270 h 6403"/>
                        <a:gd name="connsiteX1" fmla="*/ 0 w 10354"/>
                        <a:gd name="connsiteY1" fmla="*/ 6404 h 6403"/>
                        <a:gd name="connsiteX2" fmla="*/ 10355 w 10354"/>
                        <a:gd name="connsiteY2" fmla="*/ 0 h 6403"/>
                        <a:gd name="connsiteX3" fmla="*/ 3815 w 10354"/>
                        <a:gd name="connsiteY3" fmla="*/ 3270 h 6403"/>
                      </a:gdLst>
                      <a:ahLst/>
                      <a:cxnLst>
                        <a:cxn ang="0">
                          <a:pos x="connsiteX0" y="connsiteY0"/>
                        </a:cxn>
                        <a:cxn ang="0">
                          <a:pos x="connsiteX1" y="connsiteY1"/>
                        </a:cxn>
                        <a:cxn ang="0">
                          <a:pos x="connsiteX2" y="connsiteY2"/>
                        </a:cxn>
                        <a:cxn ang="0">
                          <a:pos x="connsiteX3" y="connsiteY3"/>
                        </a:cxn>
                      </a:cxnLst>
                      <a:rect l="l" t="t" r="r" b="b"/>
                      <a:pathLst>
                        <a:path w="10354" h="6403">
                          <a:moveTo>
                            <a:pt x="3815" y="3270"/>
                          </a:moveTo>
                          <a:lnTo>
                            <a:pt x="0" y="6404"/>
                          </a:lnTo>
                          <a:lnTo>
                            <a:pt x="10355" y="0"/>
                          </a:lnTo>
                          <a:lnTo>
                            <a:pt x="3815" y="3270"/>
                          </a:lnTo>
                          <a:close/>
                        </a:path>
                      </a:pathLst>
                    </a:custGeom>
                    <a:solidFill>
                      <a:srgbClr val="333333"/>
                    </a:solidFill>
                    <a:ln w="0" cap="flat">
                      <a:noFill/>
                      <a:prstDash val="solid"/>
                      <a:miter/>
                    </a:ln>
                  </p:spPr>
                  <p:txBody>
                    <a:bodyPr rtlCol="0" anchor="ctr"/>
                    <a:lstStyle/>
                    <a:p>
                      <a:endParaRPr lang="en-US"/>
                    </a:p>
                  </p:txBody>
                </p:sp>
                <p:sp>
                  <p:nvSpPr>
                    <p:cNvPr id="3989" name="Freeform: Shape 3988">
                      <a:extLst>
                        <a:ext uri="{FF2B5EF4-FFF2-40B4-BE49-F238E27FC236}">
                          <a16:creationId xmlns:a16="http://schemas.microsoft.com/office/drawing/2014/main" id="{4CC244C1-5F4A-2C70-B4C2-987F27809E65}"/>
                        </a:ext>
                      </a:extLst>
                    </p:cNvPr>
                    <p:cNvSpPr/>
                    <p:nvPr/>
                  </p:nvSpPr>
                  <p:spPr>
                    <a:xfrm>
                      <a:off x="20859567" y="2141919"/>
                      <a:ext cx="10491" cy="6267"/>
                    </a:xfrm>
                    <a:custGeom>
                      <a:avLst/>
                      <a:gdLst>
                        <a:gd name="connsiteX0" fmla="*/ 10355 w 10491"/>
                        <a:gd name="connsiteY0" fmla="*/ 0 h 6267"/>
                        <a:gd name="connsiteX1" fmla="*/ 0 w 10491"/>
                        <a:gd name="connsiteY1" fmla="*/ 6267 h 6267"/>
                        <a:gd name="connsiteX2" fmla="*/ 3815 w 10491"/>
                        <a:gd name="connsiteY2" fmla="*/ 5450 h 6267"/>
                        <a:gd name="connsiteX3" fmla="*/ 10491 w 10491"/>
                        <a:gd name="connsiteY3" fmla="*/ 0 h 6267"/>
                      </a:gdLst>
                      <a:ahLst/>
                      <a:cxnLst>
                        <a:cxn ang="0">
                          <a:pos x="connsiteX0" y="connsiteY0"/>
                        </a:cxn>
                        <a:cxn ang="0">
                          <a:pos x="connsiteX1" y="connsiteY1"/>
                        </a:cxn>
                        <a:cxn ang="0">
                          <a:pos x="connsiteX2" y="connsiteY2"/>
                        </a:cxn>
                        <a:cxn ang="0">
                          <a:pos x="connsiteX3" y="connsiteY3"/>
                        </a:cxn>
                      </a:cxnLst>
                      <a:rect l="l" t="t" r="r" b="b"/>
                      <a:pathLst>
                        <a:path w="10491" h="6267">
                          <a:moveTo>
                            <a:pt x="10355" y="0"/>
                          </a:moveTo>
                          <a:cubicBezTo>
                            <a:pt x="6949" y="2180"/>
                            <a:pt x="3543" y="4224"/>
                            <a:pt x="0" y="6267"/>
                          </a:cubicBezTo>
                          <a:cubicBezTo>
                            <a:pt x="955" y="6267"/>
                            <a:pt x="1908" y="6267"/>
                            <a:pt x="3815" y="5450"/>
                          </a:cubicBezTo>
                          <a:cubicBezTo>
                            <a:pt x="6132" y="3678"/>
                            <a:pt x="8311" y="1907"/>
                            <a:pt x="10491" y="0"/>
                          </a:cubicBezTo>
                          <a:close/>
                        </a:path>
                      </a:pathLst>
                    </a:custGeom>
                    <a:solidFill>
                      <a:srgbClr val="333333"/>
                    </a:solidFill>
                    <a:ln w="0" cap="flat">
                      <a:noFill/>
                      <a:prstDash val="solid"/>
                      <a:miter/>
                    </a:ln>
                  </p:spPr>
                  <p:txBody>
                    <a:bodyPr rtlCol="0" anchor="ctr"/>
                    <a:lstStyle/>
                    <a:p>
                      <a:endParaRPr lang="en-US"/>
                    </a:p>
                  </p:txBody>
                </p:sp>
                <p:sp>
                  <p:nvSpPr>
                    <p:cNvPr id="3990" name="Freeform: Shape 3989">
                      <a:extLst>
                        <a:ext uri="{FF2B5EF4-FFF2-40B4-BE49-F238E27FC236}">
                          <a16:creationId xmlns:a16="http://schemas.microsoft.com/office/drawing/2014/main" id="{9E686EC0-86B8-13F3-D864-D5538C799F54}"/>
                        </a:ext>
                      </a:extLst>
                    </p:cNvPr>
                    <p:cNvSpPr/>
                    <p:nvPr/>
                  </p:nvSpPr>
                  <p:spPr>
                    <a:xfrm>
                      <a:off x="20815151" y="2163991"/>
                      <a:ext cx="16077" cy="8855"/>
                    </a:xfrm>
                    <a:custGeom>
                      <a:avLst/>
                      <a:gdLst>
                        <a:gd name="connsiteX0" fmla="*/ 16078 w 16077"/>
                        <a:gd name="connsiteY0" fmla="*/ 0 h 8855"/>
                        <a:gd name="connsiteX1" fmla="*/ 0 w 16077"/>
                        <a:gd name="connsiteY1" fmla="*/ 8856 h 8855"/>
                        <a:gd name="connsiteX2" fmla="*/ 16078 w 16077"/>
                        <a:gd name="connsiteY2" fmla="*/ 0 h 8855"/>
                      </a:gdLst>
                      <a:ahLst/>
                      <a:cxnLst>
                        <a:cxn ang="0">
                          <a:pos x="connsiteX0" y="connsiteY0"/>
                        </a:cxn>
                        <a:cxn ang="0">
                          <a:pos x="connsiteX1" y="connsiteY1"/>
                        </a:cxn>
                        <a:cxn ang="0">
                          <a:pos x="connsiteX2" y="connsiteY2"/>
                        </a:cxn>
                      </a:cxnLst>
                      <a:rect l="l" t="t" r="r" b="b"/>
                      <a:pathLst>
                        <a:path w="16077" h="8855">
                          <a:moveTo>
                            <a:pt x="16078" y="0"/>
                          </a:moveTo>
                          <a:cubicBezTo>
                            <a:pt x="11446" y="2589"/>
                            <a:pt x="6268" y="5314"/>
                            <a:pt x="0" y="8856"/>
                          </a:cubicBezTo>
                          <a:lnTo>
                            <a:pt x="16078" y="0"/>
                          </a:lnTo>
                          <a:close/>
                        </a:path>
                      </a:pathLst>
                    </a:custGeom>
                    <a:solidFill>
                      <a:srgbClr val="333333"/>
                    </a:solidFill>
                    <a:ln w="0" cap="flat">
                      <a:noFill/>
                      <a:prstDash val="solid"/>
                      <a:miter/>
                    </a:ln>
                  </p:spPr>
                  <p:txBody>
                    <a:bodyPr rtlCol="0" anchor="ctr"/>
                    <a:lstStyle/>
                    <a:p>
                      <a:endParaRPr lang="en-US"/>
                    </a:p>
                  </p:txBody>
                </p:sp>
                <p:sp>
                  <p:nvSpPr>
                    <p:cNvPr id="3991" name="Freeform: Shape 3990">
                      <a:extLst>
                        <a:ext uri="{FF2B5EF4-FFF2-40B4-BE49-F238E27FC236}">
                          <a16:creationId xmlns:a16="http://schemas.microsoft.com/office/drawing/2014/main" id="{FE12559C-CCCD-DC08-CAC0-2151B2765B6B}"/>
                        </a:ext>
                      </a:extLst>
                    </p:cNvPr>
                    <p:cNvSpPr/>
                    <p:nvPr/>
                  </p:nvSpPr>
                  <p:spPr>
                    <a:xfrm>
                      <a:off x="20831229" y="2157315"/>
                      <a:ext cx="12535" cy="6676"/>
                    </a:xfrm>
                    <a:custGeom>
                      <a:avLst/>
                      <a:gdLst>
                        <a:gd name="connsiteX0" fmla="*/ 12535 w 12535"/>
                        <a:gd name="connsiteY0" fmla="*/ 0 h 6676"/>
                        <a:gd name="connsiteX1" fmla="*/ 12126 w 12535"/>
                        <a:gd name="connsiteY1" fmla="*/ 0 h 6676"/>
                        <a:gd name="connsiteX2" fmla="*/ 0 w 12535"/>
                        <a:gd name="connsiteY2" fmla="*/ 6676 h 6676"/>
                        <a:gd name="connsiteX3" fmla="*/ 12535 w 12535"/>
                        <a:gd name="connsiteY3" fmla="*/ 0 h 6676"/>
                      </a:gdLst>
                      <a:ahLst/>
                      <a:cxnLst>
                        <a:cxn ang="0">
                          <a:pos x="connsiteX0" y="connsiteY0"/>
                        </a:cxn>
                        <a:cxn ang="0">
                          <a:pos x="connsiteX1" y="connsiteY1"/>
                        </a:cxn>
                        <a:cxn ang="0">
                          <a:pos x="connsiteX2" y="connsiteY2"/>
                        </a:cxn>
                        <a:cxn ang="0">
                          <a:pos x="connsiteX3" y="connsiteY3"/>
                        </a:cxn>
                      </a:cxnLst>
                      <a:rect l="l" t="t" r="r" b="b"/>
                      <a:pathLst>
                        <a:path w="12535" h="6676">
                          <a:moveTo>
                            <a:pt x="12535" y="0"/>
                          </a:moveTo>
                          <a:lnTo>
                            <a:pt x="12126" y="0"/>
                          </a:lnTo>
                          <a:cubicBezTo>
                            <a:pt x="12126" y="0"/>
                            <a:pt x="0" y="6676"/>
                            <a:pt x="0" y="6676"/>
                          </a:cubicBezTo>
                          <a:cubicBezTo>
                            <a:pt x="4496" y="4360"/>
                            <a:pt x="8447" y="2180"/>
                            <a:pt x="12535" y="0"/>
                          </a:cubicBezTo>
                          <a:close/>
                        </a:path>
                      </a:pathLst>
                    </a:custGeom>
                    <a:solidFill>
                      <a:srgbClr val="333333"/>
                    </a:solidFill>
                    <a:ln w="0" cap="flat">
                      <a:noFill/>
                      <a:prstDash val="solid"/>
                      <a:miter/>
                    </a:ln>
                  </p:spPr>
                  <p:txBody>
                    <a:bodyPr rtlCol="0" anchor="ctr"/>
                    <a:lstStyle/>
                    <a:p>
                      <a:endParaRPr lang="en-US"/>
                    </a:p>
                  </p:txBody>
                </p:sp>
                <p:sp>
                  <p:nvSpPr>
                    <p:cNvPr id="3992" name="Freeform: Shape 3991">
                      <a:extLst>
                        <a:ext uri="{FF2B5EF4-FFF2-40B4-BE49-F238E27FC236}">
                          <a16:creationId xmlns:a16="http://schemas.microsoft.com/office/drawing/2014/main" id="{BCF15F2A-E386-1C11-7F76-435D693CB6F7}"/>
                        </a:ext>
                      </a:extLst>
                    </p:cNvPr>
                    <p:cNvSpPr/>
                    <p:nvPr/>
                  </p:nvSpPr>
                  <p:spPr>
                    <a:xfrm>
                      <a:off x="20839403" y="2148187"/>
                      <a:ext cx="20027" cy="9537"/>
                    </a:xfrm>
                    <a:custGeom>
                      <a:avLst/>
                      <a:gdLst>
                        <a:gd name="connsiteX0" fmla="*/ 20028 w 20027"/>
                        <a:gd name="connsiteY0" fmla="*/ 0 h 9537"/>
                        <a:gd name="connsiteX1" fmla="*/ 0 w 20027"/>
                        <a:gd name="connsiteY1" fmla="*/ 9537 h 9537"/>
                        <a:gd name="connsiteX2" fmla="*/ 3952 w 20027"/>
                        <a:gd name="connsiteY2" fmla="*/ 9265 h 9537"/>
                        <a:gd name="connsiteX3" fmla="*/ 20028 w 20027"/>
                        <a:gd name="connsiteY3" fmla="*/ 136 h 9537"/>
                      </a:gdLst>
                      <a:ahLst/>
                      <a:cxnLst>
                        <a:cxn ang="0">
                          <a:pos x="connsiteX0" y="connsiteY0"/>
                        </a:cxn>
                        <a:cxn ang="0">
                          <a:pos x="connsiteX1" y="connsiteY1"/>
                        </a:cxn>
                        <a:cxn ang="0">
                          <a:pos x="connsiteX2" y="connsiteY2"/>
                        </a:cxn>
                        <a:cxn ang="0">
                          <a:pos x="connsiteX3" y="connsiteY3"/>
                        </a:cxn>
                      </a:cxnLst>
                      <a:rect l="l" t="t" r="r" b="b"/>
                      <a:pathLst>
                        <a:path w="20027" h="9537">
                          <a:moveTo>
                            <a:pt x="20028" y="0"/>
                          </a:moveTo>
                          <a:cubicBezTo>
                            <a:pt x="17576" y="0"/>
                            <a:pt x="15532" y="409"/>
                            <a:pt x="0" y="9537"/>
                          </a:cubicBezTo>
                          <a:lnTo>
                            <a:pt x="3952" y="9265"/>
                          </a:lnTo>
                          <a:cubicBezTo>
                            <a:pt x="9538" y="6267"/>
                            <a:pt x="14714" y="3134"/>
                            <a:pt x="20028" y="136"/>
                          </a:cubicBezTo>
                          <a:close/>
                        </a:path>
                      </a:pathLst>
                    </a:custGeom>
                    <a:solidFill>
                      <a:srgbClr val="333333"/>
                    </a:solidFill>
                    <a:ln w="0" cap="flat">
                      <a:noFill/>
                      <a:prstDash val="solid"/>
                      <a:miter/>
                    </a:ln>
                  </p:spPr>
                  <p:txBody>
                    <a:bodyPr rtlCol="0" anchor="ctr"/>
                    <a:lstStyle/>
                    <a:p>
                      <a:endParaRPr lang="en-US"/>
                    </a:p>
                  </p:txBody>
                </p:sp>
                <p:sp>
                  <p:nvSpPr>
                    <p:cNvPr id="3993" name="Freeform: Shape 3992">
                      <a:extLst>
                        <a:ext uri="{FF2B5EF4-FFF2-40B4-BE49-F238E27FC236}">
                          <a16:creationId xmlns:a16="http://schemas.microsoft.com/office/drawing/2014/main" id="{60662638-D812-E609-0590-1F2E11C6C82B}"/>
                        </a:ext>
                      </a:extLst>
                    </p:cNvPr>
                    <p:cNvSpPr/>
                    <p:nvPr/>
                  </p:nvSpPr>
                  <p:spPr>
                    <a:xfrm>
                      <a:off x="20820737" y="1781686"/>
                      <a:ext cx="16894" cy="681"/>
                    </a:xfrm>
                    <a:custGeom>
                      <a:avLst/>
                      <a:gdLst>
                        <a:gd name="connsiteX0" fmla="*/ 1635 w 16894"/>
                        <a:gd name="connsiteY0" fmla="*/ 681 h 681"/>
                        <a:gd name="connsiteX1" fmla="*/ 16894 w 16894"/>
                        <a:gd name="connsiteY1" fmla="*/ 272 h 681"/>
                        <a:gd name="connsiteX2" fmla="*/ 15259 w 16894"/>
                        <a:gd name="connsiteY2" fmla="*/ 0 h 681"/>
                        <a:gd name="connsiteX3" fmla="*/ 0 w 16894"/>
                        <a:gd name="connsiteY3" fmla="*/ 545 h 681"/>
                        <a:gd name="connsiteX4" fmla="*/ 1635 w 16894"/>
                        <a:gd name="connsiteY4" fmla="*/ 545 h 6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94" h="681">
                          <a:moveTo>
                            <a:pt x="1635" y="681"/>
                          </a:moveTo>
                          <a:cubicBezTo>
                            <a:pt x="6812" y="136"/>
                            <a:pt x="11717" y="409"/>
                            <a:pt x="16894" y="272"/>
                          </a:cubicBezTo>
                          <a:lnTo>
                            <a:pt x="15259" y="0"/>
                          </a:lnTo>
                          <a:cubicBezTo>
                            <a:pt x="10218" y="0"/>
                            <a:pt x="5177" y="0"/>
                            <a:pt x="0" y="545"/>
                          </a:cubicBezTo>
                          <a:lnTo>
                            <a:pt x="1635" y="545"/>
                          </a:lnTo>
                          <a:close/>
                        </a:path>
                      </a:pathLst>
                    </a:custGeom>
                    <a:solidFill>
                      <a:srgbClr val="333333"/>
                    </a:solidFill>
                    <a:ln w="0" cap="flat">
                      <a:noFill/>
                      <a:prstDash val="solid"/>
                      <a:miter/>
                    </a:ln>
                  </p:spPr>
                  <p:txBody>
                    <a:bodyPr rtlCol="0" anchor="ctr"/>
                    <a:lstStyle/>
                    <a:p>
                      <a:endParaRPr lang="en-US"/>
                    </a:p>
                  </p:txBody>
                </p:sp>
                <p:sp>
                  <p:nvSpPr>
                    <p:cNvPr id="3994" name="Freeform: Shape 3993">
                      <a:extLst>
                        <a:ext uri="{FF2B5EF4-FFF2-40B4-BE49-F238E27FC236}">
                          <a16:creationId xmlns:a16="http://schemas.microsoft.com/office/drawing/2014/main" id="{E4E063B8-E3E4-8088-C7A9-BEB48CD03F8E}"/>
                        </a:ext>
                      </a:extLst>
                    </p:cNvPr>
                    <p:cNvSpPr/>
                    <p:nvPr/>
                  </p:nvSpPr>
                  <p:spPr>
                    <a:xfrm>
                      <a:off x="20907526" y="1800624"/>
                      <a:ext cx="8447" cy="3678"/>
                    </a:xfrm>
                    <a:custGeom>
                      <a:avLst/>
                      <a:gdLst>
                        <a:gd name="connsiteX0" fmla="*/ 0 w 8447"/>
                        <a:gd name="connsiteY0" fmla="*/ 0 h 3678"/>
                        <a:gd name="connsiteX1" fmla="*/ 8447 w 8447"/>
                        <a:gd name="connsiteY1" fmla="*/ 3678 h 3678"/>
                        <a:gd name="connsiteX2" fmla="*/ 0 w 8447"/>
                        <a:gd name="connsiteY2" fmla="*/ 0 h 3678"/>
                      </a:gdLst>
                      <a:ahLst/>
                      <a:cxnLst>
                        <a:cxn ang="0">
                          <a:pos x="connsiteX0" y="connsiteY0"/>
                        </a:cxn>
                        <a:cxn ang="0">
                          <a:pos x="connsiteX1" y="connsiteY1"/>
                        </a:cxn>
                        <a:cxn ang="0">
                          <a:pos x="connsiteX2" y="connsiteY2"/>
                        </a:cxn>
                      </a:cxnLst>
                      <a:rect l="l" t="t" r="r" b="b"/>
                      <a:pathLst>
                        <a:path w="8447" h="3678">
                          <a:moveTo>
                            <a:pt x="0" y="0"/>
                          </a:moveTo>
                          <a:cubicBezTo>
                            <a:pt x="3406" y="1499"/>
                            <a:pt x="6132" y="2589"/>
                            <a:pt x="8447" y="3678"/>
                          </a:cubicBezTo>
                          <a:cubicBezTo>
                            <a:pt x="4905" y="1771"/>
                            <a:pt x="1908" y="681"/>
                            <a:pt x="0" y="0"/>
                          </a:cubicBezTo>
                          <a:close/>
                        </a:path>
                      </a:pathLst>
                    </a:custGeom>
                    <a:solidFill>
                      <a:srgbClr val="333333"/>
                    </a:solidFill>
                    <a:ln w="0" cap="flat">
                      <a:noFill/>
                      <a:prstDash val="solid"/>
                      <a:miter/>
                    </a:ln>
                  </p:spPr>
                  <p:txBody>
                    <a:bodyPr rtlCol="0" anchor="ctr"/>
                    <a:lstStyle/>
                    <a:p>
                      <a:endParaRPr lang="en-US"/>
                    </a:p>
                  </p:txBody>
                </p:sp>
                <p:sp>
                  <p:nvSpPr>
                    <p:cNvPr id="3995" name="Freeform: Shape 3994">
                      <a:extLst>
                        <a:ext uri="{FF2B5EF4-FFF2-40B4-BE49-F238E27FC236}">
                          <a16:creationId xmlns:a16="http://schemas.microsoft.com/office/drawing/2014/main" id="{4276362D-0060-66C1-9126-CADAF7FD844F}"/>
                        </a:ext>
                      </a:extLst>
                    </p:cNvPr>
                    <p:cNvSpPr/>
                    <p:nvPr/>
                  </p:nvSpPr>
                  <p:spPr>
                    <a:xfrm>
                      <a:off x="20915837" y="1804439"/>
                      <a:ext cx="76297" cy="67269"/>
                    </a:xfrm>
                    <a:custGeom>
                      <a:avLst/>
                      <a:gdLst>
                        <a:gd name="connsiteX0" fmla="*/ 49048 w 76297"/>
                        <a:gd name="connsiteY0" fmla="*/ 29429 h 67269"/>
                        <a:gd name="connsiteX1" fmla="*/ 53545 w 76297"/>
                        <a:gd name="connsiteY1" fmla="*/ 37059 h 67269"/>
                        <a:gd name="connsiteX2" fmla="*/ 32154 w 76297"/>
                        <a:gd name="connsiteY2" fmla="*/ 18529 h 67269"/>
                        <a:gd name="connsiteX3" fmla="*/ 37331 w 76297"/>
                        <a:gd name="connsiteY3" fmla="*/ 21254 h 67269"/>
                        <a:gd name="connsiteX4" fmla="*/ 27931 w 76297"/>
                        <a:gd name="connsiteY4" fmla="*/ 15396 h 67269"/>
                        <a:gd name="connsiteX5" fmla="*/ 0 w 76297"/>
                        <a:gd name="connsiteY5" fmla="*/ 0 h 67269"/>
                        <a:gd name="connsiteX6" fmla="*/ 35560 w 76297"/>
                        <a:gd name="connsiteY6" fmla="*/ 26023 h 67269"/>
                        <a:gd name="connsiteX7" fmla="*/ 67579 w 76297"/>
                        <a:gd name="connsiteY7" fmla="*/ 61447 h 67269"/>
                        <a:gd name="connsiteX8" fmla="*/ 76297 w 76297"/>
                        <a:gd name="connsiteY8" fmla="*/ 62809 h 67269"/>
                        <a:gd name="connsiteX9" fmla="*/ 63900 w 76297"/>
                        <a:gd name="connsiteY9" fmla="*/ 44689 h 67269"/>
                        <a:gd name="connsiteX10" fmla="*/ 48913 w 76297"/>
                        <a:gd name="connsiteY10" fmla="*/ 29565 h 67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297" h="67269">
                          <a:moveTo>
                            <a:pt x="49048" y="29429"/>
                          </a:moveTo>
                          <a:cubicBezTo>
                            <a:pt x="60901" y="43190"/>
                            <a:pt x="30655" y="12535"/>
                            <a:pt x="53545" y="37059"/>
                          </a:cubicBezTo>
                          <a:cubicBezTo>
                            <a:pt x="54771" y="39784"/>
                            <a:pt x="43327" y="29157"/>
                            <a:pt x="32154" y="18529"/>
                          </a:cubicBezTo>
                          <a:cubicBezTo>
                            <a:pt x="33789" y="18529"/>
                            <a:pt x="43736" y="28475"/>
                            <a:pt x="37331" y="21254"/>
                          </a:cubicBezTo>
                          <a:cubicBezTo>
                            <a:pt x="28884" y="14987"/>
                            <a:pt x="25887" y="11853"/>
                            <a:pt x="27931" y="15396"/>
                          </a:cubicBezTo>
                          <a:cubicBezTo>
                            <a:pt x="13352" y="4905"/>
                            <a:pt x="10764" y="5177"/>
                            <a:pt x="0" y="0"/>
                          </a:cubicBezTo>
                          <a:cubicBezTo>
                            <a:pt x="9402" y="4632"/>
                            <a:pt x="23570" y="14033"/>
                            <a:pt x="35560" y="26023"/>
                          </a:cubicBezTo>
                          <a:cubicBezTo>
                            <a:pt x="47686" y="37195"/>
                            <a:pt x="59539" y="50820"/>
                            <a:pt x="67579" y="61447"/>
                          </a:cubicBezTo>
                          <a:cubicBezTo>
                            <a:pt x="77116" y="72891"/>
                            <a:pt x="74255" y="64172"/>
                            <a:pt x="76297" y="62809"/>
                          </a:cubicBezTo>
                          <a:cubicBezTo>
                            <a:pt x="75890" y="61719"/>
                            <a:pt x="70440" y="52727"/>
                            <a:pt x="63900" y="44689"/>
                          </a:cubicBezTo>
                          <a:cubicBezTo>
                            <a:pt x="57495" y="36514"/>
                            <a:pt x="50003" y="29565"/>
                            <a:pt x="48913" y="29565"/>
                          </a:cubicBezTo>
                          <a:close/>
                        </a:path>
                      </a:pathLst>
                    </a:custGeom>
                    <a:solidFill>
                      <a:srgbClr val="333333"/>
                    </a:solidFill>
                    <a:ln w="0" cap="flat">
                      <a:noFill/>
                      <a:prstDash val="solid"/>
                      <a:miter/>
                    </a:ln>
                  </p:spPr>
                  <p:txBody>
                    <a:bodyPr rtlCol="0" anchor="ctr"/>
                    <a:lstStyle/>
                    <a:p>
                      <a:endParaRPr lang="en-US"/>
                    </a:p>
                  </p:txBody>
                </p:sp>
                <p:sp>
                  <p:nvSpPr>
                    <p:cNvPr id="3996" name="Freeform: Shape 3995">
                      <a:extLst>
                        <a:ext uri="{FF2B5EF4-FFF2-40B4-BE49-F238E27FC236}">
                          <a16:creationId xmlns:a16="http://schemas.microsoft.com/office/drawing/2014/main" id="{4953F199-8ABC-3259-9AE8-2DCA315690F1}"/>
                        </a:ext>
                      </a:extLst>
                    </p:cNvPr>
                    <p:cNvSpPr/>
                    <p:nvPr/>
                  </p:nvSpPr>
                  <p:spPr>
                    <a:xfrm>
                      <a:off x="20931369" y="1802804"/>
                      <a:ext cx="13897" cy="9673"/>
                    </a:xfrm>
                    <a:custGeom>
                      <a:avLst/>
                      <a:gdLst>
                        <a:gd name="connsiteX0" fmla="*/ 13897 w 13897"/>
                        <a:gd name="connsiteY0" fmla="*/ 9673 h 9673"/>
                        <a:gd name="connsiteX1" fmla="*/ 0 w 13897"/>
                        <a:gd name="connsiteY1" fmla="*/ 0 h 9673"/>
                        <a:gd name="connsiteX2" fmla="*/ 13897 w 13897"/>
                        <a:gd name="connsiteY2" fmla="*/ 9673 h 9673"/>
                      </a:gdLst>
                      <a:ahLst/>
                      <a:cxnLst>
                        <a:cxn ang="0">
                          <a:pos x="connsiteX0" y="connsiteY0"/>
                        </a:cxn>
                        <a:cxn ang="0">
                          <a:pos x="connsiteX1" y="connsiteY1"/>
                        </a:cxn>
                        <a:cxn ang="0">
                          <a:pos x="connsiteX2" y="connsiteY2"/>
                        </a:cxn>
                      </a:cxnLst>
                      <a:rect l="l" t="t" r="r" b="b"/>
                      <a:pathLst>
                        <a:path w="13897" h="9673">
                          <a:moveTo>
                            <a:pt x="13897" y="9673"/>
                          </a:moveTo>
                          <a:cubicBezTo>
                            <a:pt x="6949" y="4087"/>
                            <a:pt x="4632" y="2861"/>
                            <a:pt x="0" y="0"/>
                          </a:cubicBezTo>
                          <a:cubicBezTo>
                            <a:pt x="818" y="1499"/>
                            <a:pt x="8311" y="5314"/>
                            <a:pt x="13897" y="9673"/>
                          </a:cubicBezTo>
                          <a:close/>
                        </a:path>
                      </a:pathLst>
                    </a:custGeom>
                    <a:solidFill>
                      <a:srgbClr val="333333"/>
                    </a:solidFill>
                    <a:ln w="0" cap="flat">
                      <a:noFill/>
                      <a:prstDash val="solid"/>
                      <a:miter/>
                    </a:ln>
                  </p:spPr>
                  <p:txBody>
                    <a:bodyPr rtlCol="0" anchor="ctr"/>
                    <a:lstStyle/>
                    <a:p>
                      <a:endParaRPr lang="en-US"/>
                    </a:p>
                  </p:txBody>
                </p:sp>
                <p:sp>
                  <p:nvSpPr>
                    <p:cNvPr id="3997" name="Freeform: Shape 3996">
                      <a:extLst>
                        <a:ext uri="{FF2B5EF4-FFF2-40B4-BE49-F238E27FC236}">
                          <a16:creationId xmlns:a16="http://schemas.microsoft.com/office/drawing/2014/main" id="{A160161D-4E54-400E-BD01-5F7742D9F39B}"/>
                        </a:ext>
                      </a:extLst>
                    </p:cNvPr>
                    <p:cNvSpPr/>
                    <p:nvPr/>
                  </p:nvSpPr>
                  <p:spPr>
                    <a:xfrm>
                      <a:off x="21002912" y="1976653"/>
                      <a:ext cx="2166" cy="22074"/>
                    </a:xfrm>
                    <a:custGeom>
                      <a:avLst/>
                      <a:gdLst>
                        <a:gd name="connsiteX0" fmla="*/ 396 w 2166"/>
                        <a:gd name="connsiteY0" fmla="*/ 8856 h 22074"/>
                        <a:gd name="connsiteX1" fmla="*/ 396 w 2166"/>
                        <a:gd name="connsiteY1" fmla="*/ 21663 h 22074"/>
                        <a:gd name="connsiteX2" fmla="*/ 2167 w 2166"/>
                        <a:gd name="connsiteY2" fmla="*/ 0 h 22074"/>
                        <a:gd name="connsiteX3" fmla="*/ 396 w 2166"/>
                        <a:gd name="connsiteY3" fmla="*/ 8856 h 22074"/>
                      </a:gdLst>
                      <a:ahLst/>
                      <a:cxnLst>
                        <a:cxn ang="0">
                          <a:pos x="connsiteX0" y="connsiteY0"/>
                        </a:cxn>
                        <a:cxn ang="0">
                          <a:pos x="connsiteX1" y="connsiteY1"/>
                        </a:cxn>
                        <a:cxn ang="0">
                          <a:pos x="connsiteX2" y="connsiteY2"/>
                        </a:cxn>
                        <a:cxn ang="0">
                          <a:pos x="connsiteX3" y="connsiteY3"/>
                        </a:cxn>
                      </a:cxnLst>
                      <a:rect l="l" t="t" r="r" b="b"/>
                      <a:pathLst>
                        <a:path w="2166" h="22074">
                          <a:moveTo>
                            <a:pt x="396" y="8856"/>
                          </a:moveTo>
                          <a:cubicBezTo>
                            <a:pt x="532" y="10355"/>
                            <a:pt x="-559" y="24660"/>
                            <a:pt x="396" y="21663"/>
                          </a:cubicBezTo>
                          <a:cubicBezTo>
                            <a:pt x="941" y="14442"/>
                            <a:pt x="1894" y="7221"/>
                            <a:pt x="2167" y="0"/>
                          </a:cubicBezTo>
                          <a:cubicBezTo>
                            <a:pt x="1894" y="5041"/>
                            <a:pt x="1076" y="6812"/>
                            <a:pt x="396" y="8856"/>
                          </a:cubicBezTo>
                          <a:close/>
                        </a:path>
                      </a:pathLst>
                    </a:custGeom>
                    <a:solidFill>
                      <a:srgbClr val="333333"/>
                    </a:solidFill>
                    <a:ln w="0" cap="flat">
                      <a:noFill/>
                      <a:prstDash val="solid"/>
                      <a:miter/>
                    </a:ln>
                  </p:spPr>
                  <p:txBody>
                    <a:bodyPr rtlCol="0" anchor="ctr"/>
                    <a:lstStyle/>
                    <a:p>
                      <a:endParaRPr lang="en-US"/>
                    </a:p>
                  </p:txBody>
                </p:sp>
                <p:sp>
                  <p:nvSpPr>
                    <p:cNvPr id="3998" name="Freeform: Shape 3997">
                      <a:extLst>
                        <a:ext uri="{FF2B5EF4-FFF2-40B4-BE49-F238E27FC236}">
                          <a16:creationId xmlns:a16="http://schemas.microsoft.com/office/drawing/2014/main" id="{7146BC11-0225-5221-9015-D4C2E91B55FD}"/>
                        </a:ext>
                      </a:extLst>
                    </p:cNvPr>
                    <p:cNvSpPr/>
                    <p:nvPr/>
                  </p:nvSpPr>
                  <p:spPr>
                    <a:xfrm>
                      <a:off x="21004942" y="1967116"/>
                      <a:ext cx="13624" cy="9537"/>
                    </a:xfrm>
                    <a:custGeom>
                      <a:avLst/>
                      <a:gdLst>
                        <a:gd name="connsiteX0" fmla="*/ 0 w 13624"/>
                        <a:gd name="connsiteY0" fmla="*/ 0 h 9537"/>
                        <a:gd name="connsiteX1" fmla="*/ 0 w 13624"/>
                        <a:gd name="connsiteY1" fmla="*/ 9537 h 9537"/>
                        <a:gd name="connsiteX2" fmla="*/ 0 w 13624"/>
                        <a:gd name="connsiteY2" fmla="*/ 0 h 9537"/>
                      </a:gdLst>
                      <a:ahLst/>
                      <a:cxnLst>
                        <a:cxn ang="0">
                          <a:pos x="connsiteX0" y="connsiteY0"/>
                        </a:cxn>
                        <a:cxn ang="0">
                          <a:pos x="connsiteX1" y="connsiteY1"/>
                        </a:cxn>
                        <a:cxn ang="0">
                          <a:pos x="connsiteX2" y="connsiteY2"/>
                        </a:cxn>
                      </a:cxnLst>
                      <a:rect l="l" t="t" r="r" b="b"/>
                      <a:pathLst>
                        <a:path w="13624" h="9537">
                          <a:moveTo>
                            <a:pt x="0" y="0"/>
                          </a:moveTo>
                          <a:lnTo>
                            <a:pt x="0" y="9537"/>
                          </a:lnTo>
                          <a:cubicBezTo>
                            <a:pt x="0" y="7221"/>
                            <a:pt x="0" y="4224"/>
                            <a:pt x="0" y="0"/>
                          </a:cubicBezTo>
                          <a:close/>
                        </a:path>
                      </a:pathLst>
                    </a:custGeom>
                    <a:solidFill>
                      <a:srgbClr val="333333"/>
                    </a:solidFill>
                    <a:ln w="0" cap="flat">
                      <a:noFill/>
                      <a:prstDash val="solid"/>
                      <a:miter/>
                    </a:ln>
                  </p:spPr>
                  <p:txBody>
                    <a:bodyPr rtlCol="0" anchor="ctr"/>
                    <a:lstStyle/>
                    <a:p>
                      <a:endParaRPr lang="en-US"/>
                    </a:p>
                  </p:txBody>
                </p:sp>
                <p:sp>
                  <p:nvSpPr>
                    <p:cNvPr id="3999" name="Freeform: Shape 3998">
                      <a:extLst>
                        <a:ext uri="{FF2B5EF4-FFF2-40B4-BE49-F238E27FC236}">
                          <a16:creationId xmlns:a16="http://schemas.microsoft.com/office/drawing/2014/main" id="{3F6813F4-FEFF-2C35-CF0C-EEA9F6D2AB15}"/>
                        </a:ext>
                      </a:extLst>
                    </p:cNvPr>
                    <p:cNvSpPr/>
                    <p:nvPr/>
                  </p:nvSpPr>
                  <p:spPr>
                    <a:xfrm>
                      <a:off x="21002898" y="1985363"/>
                      <a:ext cx="272" cy="1100"/>
                    </a:xfrm>
                    <a:custGeom>
                      <a:avLst/>
                      <a:gdLst>
                        <a:gd name="connsiteX0" fmla="*/ 0 w 272"/>
                        <a:gd name="connsiteY0" fmla="*/ 1100 h 1100"/>
                        <a:gd name="connsiteX1" fmla="*/ 273 w 272"/>
                        <a:gd name="connsiteY1" fmla="*/ 147 h 1100"/>
                        <a:gd name="connsiteX2" fmla="*/ 0 w 272"/>
                        <a:gd name="connsiteY2" fmla="*/ 1100 h 1100"/>
                      </a:gdLst>
                      <a:ahLst/>
                      <a:cxnLst>
                        <a:cxn ang="0">
                          <a:pos x="connsiteX0" y="connsiteY0"/>
                        </a:cxn>
                        <a:cxn ang="0">
                          <a:pos x="connsiteX1" y="connsiteY1"/>
                        </a:cxn>
                        <a:cxn ang="0">
                          <a:pos x="connsiteX2" y="connsiteY2"/>
                        </a:cxn>
                      </a:cxnLst>
                      <a:rect l="l" t="t" r="r" b="b"/>
                      <a:pathLst>
                        <a:path w="272" h="1100">
                          <a:moveTo>
                            <a:pt x="0" y="1100"/>
                          </a:moveTo>
                          <a:cubicBezTo>
                            <a:pt x="0" y="1100"/>
                            <a:pt x="273" y="419"/>
                            <a:pt x="273" y="147"/>
                          </a:cubicBezTo>
                          <a:cubicBezTo>
                            <a:pt x="273" y="-126"/>
                            <a:pt x="273" y="-126"/>
                            <a:pt x="0" y="1100"/>
                          </a:cubicBezTo>
                          <a:close/>
                        </a:path>
                      </a:pathLst>
                    </a:custGeom>
                    <a:solidFill>
                      <a:srgbClr val="333333"/>
                    </a:solidFill>
                    <a:ln w="0" cap="flat">
                      <a:noFill/>
                      <a:prstDash val="solid"/>
                      <a:miter/>
                    </a:ln>
                  </p:spPr>
                  <p:txBody>
                    <a:bodyPr rtlCol="0" anchor="ctr"/>
                    <a:lstStyle/>
                    <a:p>
                      <a:endParaRPr lang="en-US"/>
                    </a:p>
                  </p:txBody>
                </p:sp>
                <p:sp>
                  <p:nvSpPr>
                    <p:cNvPr id="4000" name="Freeform: Shape 3999">
                      <a:extLst>
                        <a:ext uri="{FF2B5EF4-FFF2-40B4-BE49-F238E27FC236}">
                          <a16:creationId xmlns:a16="http://schemas.microsoft.com/office/drawing/2014/main" id="{44EE8493-16D5-2CB6-F7C4-B2FBFCADCB0B}"/>
                        </a:ext>
                      </a:extLst>
                    </p:cNvPr>
                    <p:cNvSpPr/>
                    <p:nvPr/>
                  </p:nvSpPr>
                  <p:spPr>
                    <a:xfrm>
                      <a:off x="20791172" y="2209225"/>
                      <a:ext cx="8992" cy="18801"/>
                    </a:xfrm>
                    <a:custGeom>
                      <a:avLst/>
                      <a:gdLst>
                        <a:gd name="connsiteX0" fmla="*/ 0 w 8992"/>
                        <a:gd name="connsiteY0" fmla="*/ 0 h 18801"/>
                        <a:gd name="connsiteX1" fmla="*/ 3543 w 8992"/>
                        <a:gd name="connsiteY1" fmla="*/ 8311 h 18801"/>
                        <a:gd name="connsiteX2" fmla="*/ 6949 w 8992"/>
                        <a:gd name="connsiteY2" fmla="*/ 14987 h 18801"/>
                        <a:gd name="connsiteX3" fmla="*/ 8993 w 8992"/>
                        <a:gd name="connsiteY3" fmla="*/ 18802 h 18801"/>
                        <a:gd name="connsiteX4" fmla="*/ 5723 w 8992"/>
                        <a:gd name="connsiteY4" fmla="*/ 11717 h 18801"/>
                        <a:gd name="connsiteX5" fmla="*/ 136 w 8992"/>
                        <a:gd name="connsiteY5" fmla="*/ 136 h 188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92" h="18801">
                          <a:moveTo>
                            <a:pt x="0" y="0"/>
                          </a:moveTo>
                          <a:cubicBezTo>
                            <a:pt x="0" y="0"/>
                            <a:pt x="1227" y="3543"/>
                            <a:pt x="3543" y="8311"/>
                          </a:cubicBezTo>
                          <a:cubicBezTo>
                            <a:pt x="4634" y="10355"/>
                            <a:pt x="5723" y="12807"/>
                            <a:pt x="6949" y="14987"/>
                          </a:cubicBezTo>
                          <a:cubicBezTo>
                            <a:pt x="7631" y="16350"/>
                            <a:pt x="8447" y="17712"/>
                            <a:pt x="8993" y="18802"/>
                          </a:cubicBezTo>
                          <a:cubicBezTo>
                            <a:pt x="8040" y="16758"/>
                            <a:pt x="6949" y="14306"/>
                            <a:pt x="5723" y="11717"/>
                          </a:cubicBezTo>
                          <a:cubicBezTo>
                            <a:pt x="3815" y="7766"/>
                            <a:pt x="1908" y="3815"/>
                            <a:pt x="136" y="136"/>
                          </a:cubicBezTo>
                          <a:close/>
                        </a:path>
                      </a:pathLst>
                    </a:custGeom>
                    <a:solidFill>
                      <a:srgbClr val="333333"/>
                    </a:solidFill>
                    <a:ln w="0" cap="flat">
                      <a:noFill/>
                      <a:prstDash val="solid"/>
                      <a:miter/>
                    </a:ln>
                  </p:spPr>
                  <p:txBody>
                    <a:bodyPr rtlCol="0" anchor="ctr"/>
                    <a:lstStyle/>
                    <a:p>
                      <a:endParaRPr lang="en-US"/>
                    </a:p>
                  </p:txBody>
                </p:sp>
                <p:sp>
                  <p:nvSpPr>
                    <p:cNvPr id="4001" name="Freeform: Shape 4000">
                      <a:extLst>
                        <a:ext uri="{FF2B5EF4-FFF2-40B4-BE49-F238E27FC236}">
                          <a16:creationId xmlns:a16="http://schemas.microsoft.com/office/drawing/2014/main" id="{D9EB6CBA-94F5-12B1-B435-430AF137C78F}"/>
                        </a:ext>
                      </a:extLst>
                    </p:cNvPr>
                    <p:cNvSpPr/>
                    <p:nvPr/>
                  </p:nvSpPr>
                  <p:spPr>
                    <a:xfrm>
                      <a:off x="20988593" y="2517822"/>
                      <a:ext cx="4768" cy="6948"/>
                    </a:xfrm>
                    <a:custGeom>
                      <a:avLst/>
                      <a:gdLst>
                        <a:gd name="connsiteX0" fmla="*/ 0 w 4768"/>
                        <a:gd name="connsiteY0" fmla="*/ 0 h 6948"/>
                        <a:gd name="connsiteX1" fmla="*/ 4768 w 4768"/>
                        <a:gd name="connsiteY1" fmla="*/ 6948 h 6948"/>
                        <a:gd name="connsiteX2" fmla="*/ 0 w 4768"/>
                        <a:gd name="connsiteY2" fmla="*/ 0 h 6948"/>
                      </a:gdLst>
                      <a:ahLst/>
                      <a:cxnLst>
                        <a:cxn ang="0">
                          <a:pos x="connsiteX0" y="connsiteY0"/>
                        </a:cxn>
                        <a:cxn ang="0">
                          <a:pos x="connsiteX1" y="connsiteY1"/>
                        </a:cxn>
                        <a:cxn ang="0">
                          <a:pos x="connsiteX2" y="connsiteY2"/>
                        </a:cxn>
                      </a:cxnLst>
                      <a:rect l="l" t="t" r="r" b="b"/>
                      <a:pathLst>
                        <a:path w="4768" h="6948">
                          <a:moveTo>
                            <a:pt x="0" y="0"/>
                          </a:moveTo>
                          <a:lnTo>
                            <a:pt x="4768" y="6948"/>
                          </a:lnTo>
                          <a:cubicBezTo>
                            <a:pt x="3133" y="4360"/>
                            <a:pt x="2315" y="3134"/>
                            <a:pt x="0" y="0"/>
                          </a:cubicBezTo>
                          <a:close/>
                        </a:path>
                      </a:pathLst>
                    </a:custGeom>
                    <a:solidFill>
                      <a:srgbClr val="333333"/>
                    </a:solidFill>
                    <a:ln w="0" cap="flat">
                      <a:noFill/>
                      <a:prstDash val="solid"/>
                      <a:miter/>
                    </a:ln>
                  </p:spPr>
                  <p:txBody>
                    <a:bodyPr rtlCol="0" anchor="ctr"/>
                    <a:lstStyle/>
                    <a:p>
                      <a:endParaRPr lang="en-US"/>
                    </a:p>
                  </p:txBody>
                </p:sp>
                <p:sp>
                  <p:nvSpPr>
                    <p:cNvPr id="4002" name="Freeform: Shape 4001">
                      <a:extLst>
                        <a:ext uri="{FF2B5EF4-FFF2-40B4-BE49-F238E27FC236}">
                          <a16:creationId xmlns:a16="http://schemas.microsoft.com/office/drawing/2014/main" id="{3958404A-12AA-D7DA-BC03-CA166E5E16C7}"/>
                        </a:ext>
                      </a:extLst>
                    </p:cNvPr>
                    <p:cNvSpPr/>
                    <p:nvPr/>
                  </p:nvSpPr>
                  <p:spPr>
                    <a:xfrm>
                      <a:off x="21084509" y="2606381"/>
                      <a:ext cx="1362" cy="1089"/>
                    </a:xfrm>
                    <a:custGeom>
                      <a:avLst/>
                      <a:gdLst>
                        <a:gd name="connsiteX0" fmla="*/ 0 w 1362"/>
                        <a:gd name="connsiteY0" fmla="*/ 0 h 1089"/>
                        <a:gd name="connsiteX1" fmla="*/ 1362 w 1362"/>
                        <a:gd name="connsiteY1" fmla="*/ 1090 h 1089"/>
                        <a:gd name="connsiteX2" fmla="*/ 0 w 1362"/>
                        <a:gd name="connsiteY2" fmla="*/ 0 h 1089"/>
                      </a:gdLst>
                      <a:ahLst/>
                      <a:cxnLst>
                        <a:cxn ang="0">
                          <a:pos x="connsiteX0" y="connsiteY0"/>
                        </a:cxn>
                        <a:cxn ang="0">
                          <a:pos x="connsiteX1" y="connsiteY1"/>
                        </a:cxn>
                        <a:cxn ang="0">
                          <a:pos x="connsiteX2" y="connsiteY2"/>
                        </a:cxn>
                      </a:cxnLst>
                      <a:rect l="l" t="t" r="r" b="b"/>
                      <a:pathLst>
                        <a:path w="1362" h="1089">
                          <a:moveTo>
                            <a:pt x="0" y="0"/>
                          </a:moveTo>
                          <a:cubicBezTo>
                            <a:pt x="0" y="0"/>
                            <a:pt x="682" y="545"/>
                            <a:pt x="1362" y="1090"/>
                          </a:cubicBezTo>
                          <a:cubicBezTo>
                            <a:pt x="818" y="545"/>
                            <a:pt x="273" y="136"/>
                            <a:pt x="0" y="0"/>
                          </a:cubicBezTo>
                          <a:close/>
                        </a:path>
                      </a:pathLst>
                    </a:custGeom>
                    <a:solidFill>
                      <a:srgbClr val="333333"/>
                    </a:solidFill>
                    <a:ln w="0" cap="flat">
                      <a:noFill/>
                      <a:prstDash val="solid"/>
                      <a:miter/>
                    </a:ln>
                  </p:spPr>
                  <p:txBody>
                    <a:bodyPr rtlCol="0" anchor="ctr"/>
                    <a:lstStyle/>
                    <a:p>
                      <a:endParaRPr lang="en-US"/>
                    </a:p>
                  </p:txBody>
                </p:sp>
                <p:sp>
                  <p:nvSpPr>
                    <p:cNvPr id="4003" name="Freeform: Shape 4002">
                      <a:extLst>
                        <a:ext uri="{FF2B5EF4-FFF2-40B4-BE49-F238E27FC236}">
                          <a16:creationId xmlns:a16="http://schemas.microsoft.com/office/drawing/2014/main" id="{20C01CC3-2C2D-298B-C506-42292727E804}"/>
                        </a:ext>
                      </a:extLst>
                    </p:cNvPr>
                    <p:cNvSpPr/>
                    <p:nvPr/>
                  </p:nvSpPr>
                  <p:spPr>
                    <a:xfrm>
                      <a:off x="21085871" y="2607471"/>
                      <a:ext cx="27249" cy="30382"/>
                    </a:xfrm>
                    <a:custGeom>
                      <a:avLst/>
                      <a:gdLst>
                        <a:gd name="connsiteX0" fmla="*/ 0 w 27249"/>
                        <a:gd name="connsiteY0" fmla="*/ 0 h 30382"/>
                        <a:gd name="connsiteX1" fmla="*/ 19757 w 27249"/>
                        <a:gd name="connsiteY1" fmla="*/ 22208 h 30382"/>
                        <a:gd name="connsiteX2" fmla="*/ 19075 w 27249"/>
                        <a:gd name="connsiteY2" fmla="*/ 21799 h 30382"/>
                        <a:gd name="connsiteX3" fmla="*/ 27249 w 27249"/>
                        <a:gd name="connsiteY3" fmla="*/ 30383 h 30382"/>
                        <a:gd name="connsiteX4" fmla="*/ 136 w 27249"/>
                        <a:gd name="connsiteY4" fmla="*/ 0 h 303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249" h="30382">
                          <a:moveTo>
                            <a:pt x="0" y="0"/>
                          </a:moveTo>
                          <a:cubicBezTo>
                            <a:pt x="4088" y="3951"/>
                            <a:pt x="14988" y="17984"/>
                            <a:pt x="19757" y="22208"/>
                          </a:cubicBezTo>
                          <a:lnTo>
                            <a:pt x="19075" y="21799"/>
                          </a:lnTo>
                          <a:lnTo>
                            <a:pt x="27249" y="30383"/>
                          </a:lnTo>
                          <a:cubicBezTo>
                            <a:pt x="19893" y="22072"/>
                            <a:pt x="4906" y="4360"/>
                            <a:pt x="136" y="0"/>
                          </a:cubicBezTo>
                          <a:close/>
                        </a:path>
                      </a:pathLst>
                    </a:custGeom>
                    <a:solidFill>
                      <a:srgbClr val="333333"/>
                    </a:solidFill>
                    <a:ln w="0" cap="flat">
                      <a:noFill/>
                      <a:prstDash val="solid"/>
                      <a:miter/>
                    </a:ln>
                  </p:spPr>
                  <p:txBody>
                    <a:bodyPr rtlCol="0" anchor="ctr"/>
                    <a:lstStyle/>
                    <a:p>
                      <a:endParaRPr lang="en-US"/>
                    </a:p>
                  </p:txBody>
                </p:sp>
              </p:grpSp>
            </p:grpSp>
          </p:grpSp>
        </p:grpSp>
        <p:grpSp>
          <p:nvGrpSpPr>
            <p:cNvPr id="4004" name="Graphic 355">
              <a:extLst>
                <a:ext uri="{FF2B5EF4-FFF2-40B4-BE49-F238E27FC236}">
                  <a16:creationId xmlns:a16="http://schemas.microsoft.com/office/drawing/2014/main" id="{72891E84-2415-9C85-3AA3-D774C448B51C}"/>
                </a:ext>
              </a:extLst>
            </p:cNvPr>
            <p:cNvGrpSpPr/>
            <p:nvPr/>
          </p:nvGrpSpPr>
          <p:grpSpPr>
            <a:xfrm>
              <a:off x="21175113" y="1546389"/>
              <a:ext cx="1895042" cy="988054"/>
              <a:chOff x="21175113" y="1546389"/>
              <a:chExt cx="1895042" cy="988054"/>
            </a:xfrm>
            <a:solidFill>
              <a:srgbClr val="333333"/>
            </a:solidFill>
          </p:grpSpPr>
          <p:sp>
            <p:nvSpPr>
              <p:cNvPr id="4005" name="Freeform: Shape 4004">
                <a:extLst>
                  <a:ext uri="{FF2B5EF4-FFF2-40B4-BE49-F238E27FC236}">
                    <a16:creationId xmlns:a16="http://schemas.microsoft.com/office/drawing/2014/main" id="{CCA8DD3D-95F9-BE15-F2B0-BD1EA46E030E}"/>
                  </a:ext>
                </a:extLst>
              </p:cNvPr>
              <p:cNvSpPr/>
              <p:nvPr/>
            </p:nvSpPr>
            <p:spPr>
              <a:xfrm>
                <a:off x="21175113" y="1554019"/>
                <a:ext cx="204095" cy="242653"/>
              </a:xfrm>
              <a:custGeom>
                <a:avLst/>
                <a:gdLst>
                  <a:gd name="connsiteX0" fmla="*/ 0 w 204095"/>
                  <a:gd name="connsiteY0" fmla="*/ 0 h 242653"/>
                  <a:gd name="connsiteX1" fmla="*/ 114174 w 204095"/>
                  <a:gd name="connsiteY1" fmla="*/ 0 h 242653"/>
                  <a:gd name="connsiteX2" fmla="*/ 194559 w 204095"/>
                  <a:gd name="connsiteY2" fmla="*/ 73573 h 242653"/>
                  <a:gd name="connsiteX3" fmla="*/ 147554 w 204095"/>
                  <a:gd name="connsiteY3" fmla="*/ 140333 h 242653"/>
                  <a:gd name="connsiteX4" fmla="*/ 204096 w 204095"/>
                  <a:gd name="connsiteY4" fmla="*/ 242654 h 242653"/>
                  <a:gd name="connsiteX5" fmla="*/ 150279 w 204095"/>
                  <a:gd name="connsiteY5" fmla="*/ 242654 h 242653"/>
                  <a:gd name="connsiteX6" fmla="*/ 98369 w 204095"/>
                  <a:gd name="connsiteY6" fmla="*/ 147554 h 242653"/>
                  <a:gd name="connsiteX7" fmla="*/ 48368 w 204095"/>
                  <a:gd name="connsiteY7" fmla="*/ 147554 h 242653"/>
                  <a:gd name="connsiteX8" fmla="*/ 48368 w 204095"/>
                  <a:gd name="connsiteY8" fmla="*/ 242654 h 242653"/>
                  <a:gd name="connsiteX9" fmla="*/ 273 w 204095"/>
                  <a:gd name="connsiteY9" fmla="*/ 242654 h 242653"/>
                  <a:gd name="connsiteX10" fmla="*/ 273 w 204095"/>
                  <a:gd name="connsiteY10" fmla="*/ 0 h 242653"/>
                  <a:gd name="connsiteX11" fmla="*/ 110768 w 204095"/>
                  <a:gd name="connsiteY11" fmla="*/ 108452 h 242653"/>
                  <a:gd name="connsiteX12" fmla="*/ 146464 w 204095"/>
                  <a:gd name="connsiteY12" fmla="*/ 74663 h 242653"/>
                  <a:gd name="connsiteX13" fmla="*/ 110768 w 204095"/>
                  <a:gd name="connsiteY13" fmla="*/ 40874 h 242653"/>
                  <a:gd name="connsiteX14" fmla="*/ 48232 w 204095"/>
                  <a:gd name="connsiteY14" fmla="*/ 40874 h 242653"/>
                  <a:gd name="connsiteX15" fmla="*/ 48232 w 204095"/>
                  <a:gd name="connsiteY15" fmla="*/ 108315 h 242653"/>
                  <a:gd name="connsiteX16" fmla="*/ 110768 w 204095"/>
                  <a:gd name="connsiteY16" fmla="*/ 108315 h 242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4095" h="242653">
                    <a:moveTo>
                      <a:pt x="0" y="0"/>
                    </a:moveTo>
                    <a:lnTo>
                      <a:pt x="114174" y="0"/>
                    </a:lnTo>
                    <a:cubicBezTo>
                      <a:pt x="167583" y="0"/>
                      <a:pt x="194559" y="34879"/>
                      <a:pt x="194559" y="73573"/>
                    </a:cubicBezTo>
                    <a:cubicBezTo>
                      <a:pt x="194559" y="103956"/>
                      <a:pt x="177938" y="129706"/>
                      <a:pt x="147554" y="140333"/>
                    </a:cubicBezTo>
                    <a:lnTo>
                      <a:pt x="204096" y="242654"/>
                    </a:lnTo>
                    <a:lnTo>
                      <a:pt x="150279" y="242654"/>
                    </a:lnTo>
                    <a:lnTo>
                      <a:pt x="98369" y="147554"/>
                    </a:lnTo>
                    <a:lnTo>
                      <a:pt x="48368" y="147554"/>
                    </a:lnTo>
                    <a:lnTo>
                      <a:pt x="48368" y="242654"/>
                    </a:lnTo>
                    <a:lnTo>
                      <a:pt x="273" y="242654"/>
                    </a:lnTo>
                    <a:lnTo>
                      <a:pt x="273" y="0"/>
                    </a:lnTo>
                    <a:close/>
                    <a:moveTo>
                      <a:pt x="110768" y="108452"/>
                    </a:moveTo>
                    <a:cubicBezTo>
                      <a:pt x="133112" y="108452"/>
                      <a:pt x="146464" y="93601"/>
                      <a:pt x="146464" y="74663"/>
                    </a:cubicBezTo>
                    <a:cubicBezTo>
                      <a:pt x="146464" y="55725"/>
                      <a:pt x="133249" y="40874"/>
                      <a:pt x="110768" y="40874"/>
                    </a:cubicBezTo>
                    <a:lnTo>
                      <a:pt x="48232" y="40874"/>
                    </a:lnTo>
                    <a:lnTo>
                      <a:pt x="48232" y="108315"/>
                    </a:lnTo>
                    <a:lnTo>
                      <a:pt x="110768" y="108315"/>
                    </a:lnTo>
                    <a:close/>
                  </a:path>
                </a:pathLst>
              </a:custGeom>
              <a:solidFill>
                <a:srgbClr val="333333"/>
              </a:solidFill>
              <a:ln w="0" cap="flat">
                <a:noFill/>
                <a:prstDash val="solid"/>
                <a:miter/>
              </a:ln>
            </p:spPr>
            <p:txBody>
              <a:bodyPr rtlCol="0" anchor="ctr"/>
              <a:lstStyle/>
              <a:p>
                <a:endParaRPr lang="en-US"/>
              </a:p>
            </p:txBody>
          </p:sp>
          <p:sp>
            <p:nvSpPr>
              <p:cNvPr id="4006" name="Freeform: Shape 4005">
                <a:extLst>
                  <a:ext uri="{FF2B5EF4-FFF2-40B4-BE49-F238E27FC236}">
                    <a16:creationId xmlns:a16="http://schemas.microsoft.com/office/drawing/2014/main" id="{41335534-45C2-41DD-F6E8-D0EFDA256538}"/>
                  </a:ext>
                </a:extLst>
              </p:cNvPr>
              <p:cNvSpPr/>
              <p:nvPr/>
            </p:nvSpPr>
            <p:spPr>
              <a:xfrm>
                <a:off x="21418175" y="1546389"/>
                <a:ext cx="172896" cy="250147"/>
              </a:xfrm>
              <a:custGeom>
                <a:avLst/>
                <a:gdLst>
                  <a:gd name="connsiteX0" fmla="*/ 0 w 172896"/>
                  <a:gd name="connsiteY0" fmla="*/ 0 h 250147"/>
                  <a:gd name="connsiteX1" fmla="*/ 47413 w 172896"/>
                  <a:gd name="connsiteY1" fmla="*/ 0 h 250147"/>
                  <a:gd name="connsiteX2" fmla="*/ 47413 w 172896"/>
                  <a:gd name="connsiteY2" fmla="*/ 96326 h 250147"/>
                  <a:gd name="connsiteX3" fmla="*/ 105047 w 172896"/>
                  <a:gd name="connsiteY3" fmla="*/ 64444 h 250147"/>
                  <a:gd name="connsiteX4" fmla="*/ 172897 w 172896"/>
                  <a:gd name="connsiteY4" fmla="*/ 135292 h 250147"/>
                  <a:gd name="connsiteX5" fmla="*/ 172897 w 172896"/>
                  <a:gd name="connsiteY5" fmla="*/ 250147 h 250147"/>
                  <a:gd name="connsiteX6" fmla="*/ 125891 w 172896"/>
                  <a:gd name="connsiteY6" fmla="*/ 250147 h 250147"/>
                  <a:gd name="connsiteX7" fmla="*/ 125891 w 172896"/>
                  <a:gd name="connsiteY7" fmla="*/ 144421 h 250147"/>
                  <a:gd name="connsiteX8" fmla="*/ 98234 w 172896"/>
                  <a:gd name="connsiteY8" fmla="*/ 107634 h 250147"/>
                  <a:gd name="connsiteX9" fmla="*/ 78887 w 172896"/>
                  <a:gd name="connsiteY9" fmla="*/ 107634 h 250147"/>
                  <a:gd name="connsiteX10" fmla="*/ 47413 w 172896"/>
                  <a:gd name="connsiteY10" fmla="*/ 144421 h 250147"/>
                  <a:gd name="connsiteX11" fmla="*/ 47413 w 172896"/>
                  <a:gd name="connsiteY11" fmla="*/ 250147 h 250147"/>
                  <a:gd name="connsiteX12" fmla="*/ 0 w 172896"/>
                  <a:gd name="connsiteY12" fmla="*/ 250147 h 250147"/>
                  <a:gd name="connsiteX13" fmla="*/ 0 w 172896"/>
                  <a:gd name="connsiteY13" fmla="*/ 0 h 250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2896" h="250147">
                    <a:moveTo>
                      <a:pt x="0" y="0"/>
                    </a:moveTo>
                    <a:lnTo>
                      <a:pt x="47413" y="0"/>
                    </a:lnTo>
                    <a:lnTo>
                      <a:pt x="47413" y="96326"/>
                    </a:lnTo>
                    <a:cubicBezTo>
                      <a:pt x="58450" y="76570"/>
                      <a:pt x="75072" y="64444"/>
                      <a:pt x="105047" y="64444"/>
                    </a:cubicBezTo>
                    <a:cubicBezTo>
                      <a:pt x="147146" y="64444"/>
                      <a:pt x="172897" y="88015"/>
                      <a:pt x="172897" y="135292"/>
                    </a:cubicBezTo>
                    <a:lnTo>
                      <a:pt x="172897" y="250147"/>
                    </a:lnTo>
                    <a:lnTo>
                      <a:pt x="125891" y="250147"/>
                    </a:lnTo>
                    <a:lnTo>
                      <a:pt x="125891" y="144421"/>
                    </a:lnTo>
                    <a:cubicBezTo>
                      <a:pt x="125891" y="120850"/>
                      <a:pt x="114583" y="107634"/>
                      <a:pt x="98234" y="107634"/>
                    </a:cubicBezTo>
                    <a:lnTo>
                      <a:pt x="78887" y="107634"/>
                    </a:lnTo>
                    <a:cubicBezTo>
                      <a:pt x="61447" y="107634"/>
                      <a:pt x="47413" y="122485"/>
                      <a:pt x="47413" y="144421"/>
                    </a:cubicBezTo>
                    <a:lnTo>
                      <a:pt x="47413" y="250147"/>
                    </a:lnTo>
                    <a:lnTo>
                      <a:pt x="0" y="250147"/>
                    </a:lnTo>
                    <a:lnTo>
                      <a:pt x="0" y="0"/>
                    </a:lnTo>
                    <a:close/>
                  </a:path>
                </a:pathLst>
              </a:custGeom>
              <a:solidFill>
                <a:srgbClr val="333333"/>
              </a:solidFill>
              <a:ln w="0" cap="flat">
                <a:noFill/>
                <a:prstDash val="solid"/>
                <a:miter/>
              </a:ln>
            </p:spPr>
            <p:txBody>
              <a:bodyPr rtlCol="0" anchor="ctr"/>
              <a:lstStyle/>
              <a:p>
                <a:endParaRPr lang="en-US"/>
              </a:p>
            </p:txBody>
          </p:sp>
          <p:sp>
            <p:nvSpPr>
              <p:cNvPr id="4007" name="Freeform: Shape 4006">
                <a:extLst>
                  <a:ext uri="{FF2B5EF4-FFF2-40B4-BE49-F238E27FC236}">
                    <a16:creationId xmlns:a16="http://schemas.microsoft.com/office/drawing/2014/main" id="{7291E9F9-63C7-E892-003A-9846A3DEF5B3}"/>
                  </a:ext>
                </a:extLst>
              </p:cNvPr>
              <p:cNvSpPr/>
              <p:nvPr/>
            </p:nvSpPr>
            <p:spPr>
              <a:xfrm>
                <a:off x="21616004" y="1616556"/>
                <a:ext cx="195785" cy="244561"/>
              </a:xfrm>
              <a:custGeom>
                <a:avLst/>
                <a:gdLst>
                  <a:gd name="connsiteX0" fmla="*/ 86788 w 195785"/>
                  <a:gd name="connsiteY0" fmla="*/ 180117 h 244561"/>
                  <a:gd name="connsiteX1" fmla="*/ 64037 w 195785"/>
                  <a:gd name="connsiteY1" fmla="*/ 180117 h 244561"/>
                  <a:gd name="connsiteX2" fmla="*/ 0 w 195785"/>
                  <a:gd name="connsiteY2" fmla="*/ 0 h 244561"/>
                  <a:gd name="connsiteX3" fmla="*/ 47006 w 195785"/>
                  <a:gd name="connsiteY3" fmla="*/ 0 h 244561"/>
                  <a:gd name="connsiteX4" fmla="*/ 94827 w 195785"/>
                  <a:gd name="connsiteY4" fmla="*/ 136110 h 244561"/>
                  <a:gd name="connsiteX5" fmla="*/ 102048 w 195785"/>
                  <a:gd name="connsiteY5" fmla="*/ 136110 h 244561"/>
                  <a:gd name="connsiteX6" fmla="*/ 151369 w 195785"/>
                  <a:gd name="connsiteY6" fmla="*/ 0 h 244561"/>
                  <a:gd name="connsiteX7" fmla="*/ 195785 w 195785"/>
                  <a:gd name="connsiteY7" fmla="*/ 0 h 244561"/>
                  <a:gd name="connsiteX8" fmla="*/ 108180 w 195785"/>
                  <a:gd name="connsiteY8" fmla="*/ 244561 h 244561"/>
                  <a:gd name="connsiteX9" fmla="*/ 63764 w 195785"/>
                  <a:gd name="connsiteY9" fmla="*/ 244561 h 244561"/>
                  <a:gd name="connsiteX10" fmla="*/ 86925 w 195785"/>
                  <a:gd name="connsiteY10" fmla="*/ 180117 h 244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5785" h="244561">
                    <a:moveTo>
                      <a:pt x="86788" y="180117"/>
                    </a:moveTo>
                    <a:lnTo>
                      <a:pt x="64037" y="180117"/>
                    </a:lnTo>
                    <a:lnTo>
                      <a:pt x="0" y="0"/>
                    </a:lnTo>
                    <a:lnTo>
                      <a:pt x="47006" y="0"/>
                    </a:lnTo>
                    <a:lnTo>
                      <a:pt x="94827" y="136110"/>
                    </a:lnTo>
                    <a:lnTo>
                      <a:pt x="102048" y="136110"/>
                    </a:lnTo>
                    <a:lnTo>
                      <a:pt x="151369" y="0"/>
                    </a:lnTo>
                    <a:lnTo>
                      <a:pt x="195785" y="0"/>
                    </a:lnTo>
                    <a:lnTo>
                      <a:pt x="108180" y="244561"/>
                    </a:lnTo>
                    <a:lnTo>
                      <a:pt x="63764" y="244561"/>
                    </a:lnTo>
                    <a:lnTo>
                      <a:pt x="86925" y="180117"/>
                    </a:lnTo>
                    <a:close/>
                  </a:path>
                </a:pathLst>
              </a:custGeom>
              <a:solidFill>
                <a:srgbClr val="333333"/>
              </a:solidFill>
              <a:ln w="0" cap="flat">
                <a:noFill/>
                <a:prstDash val="solid"/>
                <a:miter/>
              </a:ln>
            </p:spPr>
            <p:txBody>
              <a:bodyPr rtlCol="0" anchor="ctr"/>
              <a:lstStyle/>
              <a:p>
                <a:endParaRPr lang="en-US"/>
              </a:p>
            </p:txBody>
          </p:sp>
          <p:sp>
            <p:nvSpPr>
              <p:cNvPr id="4008" name="Freeform: Shape 4007">
                <a:extLst>
                  <a:ext uri="{FF2B5EF4-FFF2-40B4-BE49-F238E27FC236}">
                    <a16:creationId xmlns:a16="http://schemas.microsoft.com/office/drawing/2014/main" id="{9E531F46-D0E8-1B16-129E-9789090A4C19}"/>
                  </a:ext>
                </a:extLst>
              </p:cNvPr>
              <p:cNvSpPr/>
              <p:nvPr/>
            </p:nvSpPr>
            <p:spPr>
              <a:xfrm>
                <a:off x="21828683" y="1566690"/>
                <a:ext cx="125483" cy="229846"/>
              </a:xfrm>
              <a:custGeom>
                <a:avLst/>
                <a:gdLst>
                  <a:gd name="connsiteX0" fmla="*/ 32563 w 125483"/>
                  <a:gd name="connsiteY0" fmla="*/ 185567 h 229846"/>
                  <a:gd name="connsiteX1" fmla="*/ 32563 w 125483"/>
                  <a:gd name="connsiteY1" fmla="*/ 88832 h 229846"/>
                  <a:gd name="connsiteX2" fmla="*/ 0 w 125483"/>
                  <a:gd name="connsiteY2" fmla="*/ 88832 h 229846"/>
                  <a:gd name="connsiteX3" fmla="*/ 0 w 125483"/>
                  <a:gd name="connsiteY3" fmla="*/ 49730 h 229846"/>
                  <a:gd name="connsiteX4" fmla="*/ 32563 w 125483"/>
                  <a:gd name="connsiteY4" fmla="*/ 49730 h 229846"/>
                  <a:gd name="connsiteX5" fmla="*/ 32563 w 125483"/>
                  <a:gd name="connsiteY5" fmla="*/ 0 h 229846"/>
                  <a:gd name="connsiteX6" fmla="*/ 79976 w 125483"/>
                  <a:gd name="connsiteY6" fmla="*/ 0 h 229846"/>
                  <a:gd name="connsiteX7" fmla="*/ 79976 w 125483"/>
                  <a:gd name="connsiteY7" fmla="*/ 49730 h 229846"/>
                  <a:gd name="connsiteX8" fmla="*/ 124392 w 125483"/>
                  <a:gd name="connsiteY8" fmla="*/ 49730 h 229846"/>
                  <a:gd name="connsiteX9" fmla="*/ 124392 w 125483"/>
                  <a:gd name="connsiteY9" fmla="*/ 88832 h 229846"/>
                  <a:gd name="connsiteX10" fmla="*/ 79976 w 125483"/>
                  <a:gd name="connsiteY10" fmla="*/ 88832 h 229846"/>
                  <a:gd name="connsiteX11" fmla="*/ 79976 w 125483"/>
                  <a:gd name="connsiteY11" fmla="*/ 172623 h 229846"/>
                  <a:gd name="connsiteX12" fmla="*/ 95918 w 125483"/>
                  <a:gd name="connsiteY12" fmla="*/ 188564 h 229846"/>
                  <a:gd name="connsiteX13" fmla="*/ 125483 w 125483"/>
                  <a:gd name="connsiteY13" fmla="*/ 188564 h 229846"/>
                  <a:gd name="connsiteX14" fmla="*/ 125483 w 125483"/>
                  <a:gd name="connsiteY14" fmla="*/ 229847 h 229846"/>
                  <a:gd name="connsiteX15" fmla="*/ 79296 w 125483"/>
                  <a:gd name="connsiteY15" fmla="*/ 229847 h 229846"/>
                  <a:gd name="connsiteX16" fmla="*/ 32699 w 125483"/>
                  <a:gd name="connsiteY16" fmla="*/ 185431 h 229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5483" h="229846">
                    <a:moveTo>
                      <a:pt x="32563" y="185567"/>
                    </a:moveTo>
                    <a:lnTo>
                      <a:pt x="32563" y="88832"/>
                    </a:lnTo>
                    <a:lnTo>
                      <a:pt x="0" y="88832"/>
                    </a:lnTo>
                    <a:lnTo>
                      <a:pt x="0" y="49730"/>
                    </a:lnTo>
                    <a:lnTo>
                      <a:pt x="32563" y="49730"/>
                    </a:lnTo>
                    <a:lnTo>
                      <a:pt x="32563" y="0"/>
                    </a:lnTo>
                    <a:lnTo>
                      <a:pt x="79976" y="0"/>
                    </a:lnTo>
                    <a:lnTo>
                      <a:pt x="79976" y="49730"/>
                    </a:lnTo>
                    <a:lnTo>
                      <a:pt x="124392" y="49730"/>
                    </a:lnTo>
                    <a:lnTo>
                      <a:pt x="124392" y="88832"/>
                    </a:lnTo>
                    <a:lnTo>
                      <a:pt x="79976" y="88832"/>
                    </a:lnTo>
                    <a:lnTo>
                      <a:pt x="79976" y="172623"/>
                    </a:lnTo>
                    <a:cubicBezTo>
                      <a:pt x="79976" y="183932"/>
                      <a:pt x="83791" y="188564"/>
                      <a:pt x="95918" y="188564"/>
                    </a:cubicBezTo>
                    <a:lnTo>
                      <a:pt x="125483" y="188564"/>
                    </a:lnTo>
                    <a:lnTo>
                      <a:pt x="125483" y="229847"/>
                    </a:lnTo>
                    <a:lnTo>
                      <a:pt x="79296" y="229847"/>
                    </a:lnTo>
                    <a:cubicBezTo>
                      <a:pt x="49321" y="229847"/>
                      <a:pt x="32699" y="213906"/>
                      <a:pt x="32699" y="185431"/>
                    </a:cubicBezTo>
                    <a:close/>
                  </a:path>
                </a:pathLst>
              </a:custGeom>
              <a:solidFill>
                <a:srgbClr val="333333"/>
              </a:solidFill>
              <a:ln w="0" cap="flat">
                <a:noFill/>
                <a:prstDash val="solid"/>
                <a:miter/>
              </a:ln>
            </p:spPr>
            <p:txBody>
              <a:bodyPr rtlCol="0" anchor="ctr"/>
              <a:lstStyle/>
              <a:p>
                <a:endParaRPr lang="en-US"/>
              </a:p>
            </p:txBody>
          </p:sp>
          <p:sp>
            <p:nvSpPr>
              <p:cNvPr id="4009" name="Freeform: Shape 4008">
                <a:extLst>
                  <a:ext uri="{FF2B5EF4-FFF2-40B4-BE49-F238E27FC236}">
                    <a16:creationId xmlns:a16="http://schemas.microsoft.com/office/drawing/2014/main" id="{0A9E6DFD-5140-2DBB-E98F-D6F05892F568}"/>
                  </a:ext>
                </a:extLst>
              </p:cNvPr>
              <p:cNvSpPr/>
              <p:nvPr/>
            </p:nvSpPr>
            <p:spPr>
              <a:xfrm>
                <a:off x="21993133" y="1546389"/>
                <a:ext cx="172895" cy="250147"/>
              </a:xfrm>
              <a:custGeom>
                <a:avLst/>
                <a:gdLst>
                  <a:gd name="connsiteX0" fmla="*/ 0 w 172895"/>
                  <a:gd name="connsiteY0" fmla="*/ 0 h 250147"/>
                  <a:gd name="connsiteX1" fmla="*/ 47413 w 172895"/>
                  <a:gd name="connsiteY1" fmla="*/ 0 h 250147"/>
                  <a:gd name="connsiteX2" fmla="*/ 47413 w 172895"/>
                  <a:gd name="connsiteY2" fmla="*/ 96326 h 250147"/>
                  <a:gd name="connsiteX3" fmla="*/ 105045 w 172895"/>
                  <a:gd name="connsiteY3" fmla="*/ 64444 h 250147"/>
                  <a:gd name="connsiteX4" fmla="*/ 172895 w 172895"/>
                  <a:gd name="connsiteY4" fmla="*/ 135292 h 250147"/>
                  <a:gd name="connsiteX5" fmla="*/ 172895 w 172895"/>
                  <a:gd name="connsiteY5" fmla="*/ 250147 h 250147"/>
                  <a:gd name="connsiteX6" fmla="*/ 125891 w 172895"/>
                  <a:gd name="connsiteY6" fmla="*/ 250147 h 250147"/>
                  <a:gd name="connsiteX7" fmla="*/ 125891 w 172895"/>
                  <a:gd name="connsiteY7" fmla="*/ 144421 h 250147"/>
                  <a:gd name="connsiteX8" fmla="*/ 98233 w 172895"/>
                  <a:gd name="connsiteY8" fmla="*/ 107634 h 250147"/>
                  <a:gd name="connsiteX9" fmla="*/ 78885 w 172895"/>
                  <a:gd name="connsiteY9" fmla="*/ 107634 h 250147"/>
                  <a:gd name="connsiteX10" fmla="*/ 47413 w 172895"/>
                  <a:gd name="connsiteY10" fmla="*/ 144421 h 250147"/>
                  <a:gd name="connsiteX11" fmla="*/ 47413 w 172895"/>
                  <a:gd name="connsiteY11" fmla="*/ 250147 h 250147"/>
                  <a:gd name="connsiteX12" fmla="*/ 0 w 172895"/>
                  <a:gd name="connsiteY12" fmla="*/ 250147 h 250147"/>
                  <a:gd name="connsiteX13" fmla="*/ 0 w 172895"/>
                  <a:gd name="connsiteY13" fmla="*/ 0 h 250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2895" h="250147">
                    <a:moveTo>
                      <a:pt x="0" y="0"/>
                    </a:moveTo>
                    <a:lnTo>
                      <a:pt x="47413" y="0"/>
                    </a:lnTo>
                    <a:lnTo>
                      <a:pt x="47413" y="96326"/>
                    </a:lnTo>
                    <a:cubicBezTo>
                      <a:pt x="58448" y="76570"/>
                      <a:pt x="75072" y="64444"/>
                      <a:pt x="105045" y="64444"/>
                    </a:cubicBezTo>
                    <a:cubicBezTo>
                      <a:pt x="147144" y="64444"/>
                      <a:pt x="172895" y="88015"/>
                      <a:pt x="172895" y="135292"/>
                    </a:cubicBezTo>
                    <a:lnTo>
                      <a:pt x="172895" y="250147"/>
                    </a:lnTo>
                    <a:lnTo>
                      <a:pt x="125891" y="250147"/>
                    </a:lnTo>
                    <a:lnTo>
                      <a:pt x="125891" y="144421"/>
                    </a:lnTo>
                    <a:cubicBezTo>
                      <a:pt x="125891" y="120850"/>
                      <a:pt x="114582" y="107634"/>
                      <a:pt x="98233" y="107634"/>
                    </a:cubicBezTo>
                    <a:lnTo>
                      <a:pt x="78885" y="107634"/>
                    </a:lnTo>
                    <a:cubicBezTo>
                      <a:pt x="61447" y="107634"/>
                      <a:pt x="47413" y="122485"/>
                      <a:pt x="47413" y="144421"/>
                    </a:cubicBezTo>
                    <a:lnTo>
                      <a:pt x="47413" y="250147"/>
                    </a:lnTo>
                    <a:lnTo>
                      <a:pt x="0" y="250147"/>
                    </a:lnTo>
                    <a:lnTo>
                      <a:pt x="0" y="0"/>
                    </a:lnTo>
                    <a:close/>
                  </a:path>
                </a:pathLst>
              </a:custGeom>
              <a:solidFill>
                <a:srgbClr val="333333"/>
              </a:solidFill>
              <a:ln w="0" cap="flat">
                <a:noFill/>
                <a:prstDash val="solid"/>
                <a:miter/>
              </a:ln>
            </p:spPr>
            <p:txBody>
              <a:bodyPr rtlCol="0" anchor="ctr"/>
              <a:lstStyle/>
              <a:p>
                <a:endParaRPr lang="en-US"/>
              </a:p>
            </p:txBody>
          </p:sp>
          <p:sp>
            <p:nvSpPr>
              <p:cNvPr id="4010" name="Freeform: Shape 4009">
                <a:extLst>
                  <a:ext uri="{FF2B5EF4-FFF2-40B4-BE49-F238E27FC236}">
                    <a16:creationId xmlns:a16="http://schemas.microsoft.com/office/drawing/2014/main" id="{B42D4B0F-004F-8C4B-9DAF-0FCBF0793C5D}"/>
                  </a:ext>
                </a:extLst>
              </p:cNvPr>
              <p:cNvSpPr/>
              <p:nvPr/>
            </p:nvSpPr>
            <p:spPr>
              <a:xfrm>
                <a:off x="22215213" y="1610833"/>
                <a:ext cx="289249" cy="185702"/>
              </a:xfrm>
              <a:custGeom>
                <a:avLst/>
                <a:gdLst>
                  <a:gd name="connsiteX0" fmla="*/ 0 w 289249"/>
                  <a:gd name="connsiteY0" fmla="*/ 5722 h 185702"/>
                  <a:gd name="connsiteX1" fmla="*/ 45507 w 289249"/>
                  <a:gd name="connsiteY1" fmla="*/ 5722 h 185702"/>
                  <a:gd name="connsiteX2" fmla="*/ 45507 w 289249"/>
                  <a:gd name="connsiteY2" fmla="*/ 31473 h 185702"/>
                  <a:gd name="connsiteX3" fmla="*/ 102321 w 289249"/>
                  <a:gd name="connsiteY3" fmla="*/ 0 h 185702"/>
                  <a:gd name="connsiteX4" fmla="*/ 161043 w 289249"/>
                  <a:gd name="connsiteY4" fmla="*/ 32971 h 185702"/>
                  <a:gd name="connsiteX5" fmla="*/ 222898 w 289249"/>
                  <a:gd name="connsiteY5" fmla="*/ 0 h 185702"/>
                  <a:gd name="connsiteX6" fmla="*/ 289250 w 289249"/>
                  <a:gd name="connsiteY6" fmla="*/ 67850 h 185702"/>
                  <a:gd name="connsiteX7" fmla="*/ 289250 w 289249"/>
                  <a:gd name="connsiteY7" fmla="*/ 185703 h 185702"/>
                  <a:gd name="connsiteX8" fmla="*/ 242245 w 289249"/>
                  <a:gd name="connsiteY8" fmla="*/ 185703 h 185702"/>
                  <a:gd name="connsiteX9" fmla="*/ 242245 w 289249"/>
                  <a:gd name="connsiteY9" fmla="*/ 79976 h 185702"/>
                  <a:gd name="connsiteX10" fmla="*/ 216086 w 289249"/>
                  <a:gd name="connsiteY10" fmla="*/ 43190 h 185702"/>
                  <a:gd name="connsiteX11" fmla="*/ 199055 w 289249"/>
                  <a:gd name="connsiteY11" fmla="*/ 43190 h 185702"/>
                  <a:gd name="connsiteX12" fmla="*/ 168400 w 289249"/>
                  <a:gd name="connsiteY12" fmla="*/ 79976 h 185702"/>
                  <a:gd name="connsiteX13" fmla="*/ 168400 w 289249"/>
                  <a:gd name="connsiteY13" fmla="*/ 185703 h 185702"/>
                  <a:gd name="connsiteX14" fmla="*/ 121395 w 289249"/>
                  <a:gd name="connsiteY14" fmla="*/ 185703 h 185702"/>
                  <a:gd name="connsiteX15" fmla="*/ 121395 w 289249"/>
                  <a:gd name="connsiteY15" fmla="*/ 79976 h 185702"/>
                  <a:gd name="connsiteX16" fmla="*/ 94828 w 289249"/>
                  <a:gd name="connsiteY16" fmla="*/ 43190 h 185702"/>
                  <a:gd name="connsiteX17" fmla="*/ 78205 w 289249"/>
                  <a:gd name="connsiteY17" fmla="*/ 43190 h 185702"/>
                  <a:gd name="connsiteX18" fmla="*/ 47550 w 289249"/>
                  <a:gd name="connsiteY18" fmla="*/ 79976 h 185702"/>
                  <a:gd name="connsiteX19" fmla="*/ 47550 w 289249"/>
                  <a:gd name="connsiteY19" fmla="*/ 185703 h 185702"/>
                  <a:gd name="connsiteX20" fmla="*/ 136 w 289249"/>
                  <a:gd name="connsiteY20" fmla="*/ 185703 h 185702"/>
                  <a:gd name="connsiteX21" fmla="*/ 136 w 289249"/>
                  <a:gd name="connsiteY21" fmla="*/ 5586 h 185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89249" h="185702">
                    <a:moveTo>
                      <a:pt x="0" y="5722"/>
                    </a:moveTo>
                    <a:lnTo>
                      <a:pt x="45507" y="5722"/>
                    </a:lnTo>
                    <a:lnTo>
                      <a:pt x="45507" y="31473"/>
                    </a:lnTo>
                    <a:cubicBezTo>
                      <a:pt x="56542" y="12943"/>
                      <a:pt x="73573" y="0"/>
                      <a:pt x="102321" y="0"/>
                    </a:cubicBezTo>
                    <a:cubicBezTo>
                      <a:pt x="129570" y="0"/>
                      <a:pt x="151232" y="11036"/>
                      <a:pt x="161043" y="32971"/>
                    </a:cubicBezTo>
                    <a:cubicBezTo>
                      <a:pt x="173170" y="12535"/>
                      <a:pt x="193197" y="0"/>
                      <a:pt x="222898" y="0"/>
                    </a:cubicBezTo>
                    <a:cubicBezTo>
                      <a:pt x="262682" y="0"/>
                      <a:pt x="289250" y="22753"/>
                      <a:pt x="289250" y="67850"/>
                    </a:cubicBezTo>
                    <a:lnTo>
                      <a:pt x="289250" y="185703"/>
                    </a:lnTo>
                    <a:lnTo>
                      <a:pt x="242245" y="185703"/>
                    </a:lnTo>
                    <a:lnTo>
                      <a:pt x="242245" y="79976"/>
                    </a:lnTo>
                    <a:cubicBezTo>
                      <a:pt x="242245" y="56406"/>
                      <a:pt x="231210" y="43190"/>
                      <a:pt x="216086" y="43190"/>
                    </a:cubicBezTo>
                    <a:lnTo>
                      <a:pt x="199055" y="43190"/>
                    </a:lnTo>
                    <a:cubicBezTo>
                      <a:pt x="182706" y="43190"/>
                      <a:pt x="168400" y="58041"/>
                      <a:pt x="168400" y="79976"/>
                    </a:cubicBezTo>
                    <a:lnTo>
                      <a:pt x="168400" y="185703"/>
                    </a:lnTo>
                    <a:lnTo>
                      <a:pt x="121395" y="185703"/>
                    </a:lnTo>
                    <a:lnTo>
                      <a:pt x="121395" y="79976"/>
                    </a:lnTo>
                    <a:cubicBezTo>
                      <a:pt x="121395" y="56406"/>
                      <a:pt x="110359" y="43190"/>
                      <a:pt x="94828" y="43190"/>
                    </a:cubicBezTo>
                    <a:lnTo>
                      <a:pt x="78205" y="43190"/>
                    </a:lnTo>
                    <a:cubicBezTo>
                      <a:pt x="61856" y="43190"/>
                      <a:pt x="47550" y="58041"/>
                      <a:pt x="47550" y="79976"/>
                    </a:cubicBezTo>
                    <a:lnTo>
                      <a:pt x="47550" y="185703"/>
                    </a:lnTo>
                    <a:lnTo>
                      <a:pt x="136" y="185703"/>
                    </a:lnTo>
                    <a:lnTo>
                      <a:pt x="136" y="5586"/>
                    </a:lnTo>
                    <a:close/>
                  </a:path>
                </a:pathLst>
              </a:custGeom>
              <a:solidFill>
                <a:srgbClr val="333333"/>
              </a:solidFill>
              <a:ln w="0" cap="flat">
                <a:noFill/>
                <a:prstDash val="solid"/>
                <a:miter/>
              </a:ln>
            </p:spPr>
            <p:txBody>
              <a:bodyPr rtlCol="0" anchor="ctr"/>
              <a:lstStyle/>
              <a:p>
                <a:endParaRPr lang="en-US"/>
              </a:p>
            </p:txBody>
          </p:sp>
          <p:sp>
            <p:nvSpPr>
              <p:cNvPr id="4011" name="Freeform: Shape 4010">
                <a:extLst>
                  <a:ext uri="{FF2B5EF4-FFF2-40B4-BE49-F238E27FC236}">
                    <a16:creationId xmlns:a16="http://schemas.microsoft.com/office/drawing/2014/main" id="{68B3DEC8-B5C7-8CFE-0D7B-D25EC326F944}"/>
                  </a:ext>
                </a:extLst>
              </p:cNvPr>
              <p:cNvSpPr/>
              <p:nvPr/>
            </p:nvSpPr>
            <p:spPr>
              <a:xfrm>
                <a:off x="22636212" y="1554019"/>
                <a:ext cx="211590" cy="248512"/>
              </a:xfrm>
              <a:custGeom>
                <a:avLst/>
                <a:gdLst>
                  <a:gd name="connsiteX0" fmla="*/ 136 w 211590"/>
                  <a:gd name="connsiteY0" fmla="*/ 175485 h 248512"/>
                  <a:gd name="connsiteX1" fmla="*/ 44553 w 211590"/>
                  <a:gd name="connsiteY1" fmla="*/ 115945 h 248512"/>
                  <a:gd name="connsiteX2" fmla="*/ 44144 w 211590"/>
                  <a:gd name="connsiteY2" fmla="*/ 114855 h 248512"/>
                  <a:gd name="connsiteX3" fmla="*/ 7358 w 211590"/>
                  <a:gd name="connsiteY3" fmla="*/ 60629 h 248512"/>
                  <a:gd name="connsiteX4" fmla="*/ 90331 w 211590"/>
                  <a:gd name="connsiteY4" fmla="*/ 0 h 248512"/>
                  <a:gd name="connsiteX5" fmla="*/ 159680 w 211590"/>
                  <a:gd name="connsiteY5" fmla="*/ 0 h 248512"/>
                  <a:gd name="connsiteX6" fmla="*/ 159680 w 211590"/>
                  <a:gd name="connsiteY6" fmla="*/ 40193 h 248512"/>
                  <a:gd name="connsiteX7" fmla="*/ 83791 w 211590"/>
                  <a:gd name="connsiteY7" fmla="*/ 40193 h 248512"/>
                  <a:gd name="connsiteX8" fmla="*/ 53136 w 211590"/>
                  <a:gd name="connsiteY8" fmla="*/ 68668 h 248512"/>
                  <a:gd name="connsiteX9" fmla="*/ 83791 w 211590"/>
                  <a:gd name="connsiteY9" fmla="*/ 97143 h 248512"/>
                  <a:gd name="connsiteX10" fmla="*/ 139516 w 211590"/>
                  <a:gd name="connsiteY10" fmla="*/ 97143 h 248512"/>
                  <a:gd name="connsiteX11" fmla="*/ 139516 w 211590"/>
                  <a:gd name="connsiteY11" fmla="*/ 68395 h 248512"/>
                  <a:gd name="connsiteX12" fmla="*/ 184614 w 211590"/>
                  <a:gd name="connsiteY12" fmla="*/ 68395 h 248512"/>
                  <a:gd name="connsiteX13" fmla="*/ 184614 w 211590"/>
                  <a:gd name="connsiteY13" fmla="*/ 97143 h 248512"/>
                  <a:gd name="connsiteX14" fmla="*/ 211590 w 211590"/>
                  <a:gd name="connsiteY14" fmla="*/ 97143 h 248512"/>
                  <a:gd name="connsiteX15" fmla="*/ 211590 w 211590"/>
                  <a:gd name="connsiteY15" fmla="*/ 135428 h 248512"/>
                  <a:gd name="connsiteX16" fmla="*/ 184614 w 211590"/>
                  <a:gd name="connsiteY16" fmla="*/ 135428 h 248512"/>
                  <a:gd name="connsiteX17" fmla="*/ 184614 w 211590"/>
                  <a:gd name="connsiteY17" fmla="*/ 167719 h 248512"/>
                  <a:gd name="connsiteX18" fmla="*/ 94827 w 211590"/>
                  <a:gd name="connsiteY18" fmla="*/ 248512 h 248512"/>
                  <a:gd name="connsiteX19" fmla="*/ 0 w 211590"/>
                  <a:gd name="connsiteY19" fmla="*/ 175757 h 248512"/>
                  <a:gd name="connsiteX20" fmla="*/ 82837 w 211590"/>
                  <a:gd name="connsiteY20" fmla="*/ 207775 h 248512"/>
                  <a:gd name="connsiteX21" fmla="*/ 104092 w 211590"/>
                  <a:gd name="connsiteY21" fmla="*/ 207775 h 248512"/>
                  <a:gd name="connsiteX22" fmla="*/ 140061 w 211590"/>
                  <a:gd name="connsiteY22" fmla="*/ 170580 h 248512"/>
                  <a:gd name="connsiteX23" fmla="*/ 140061 w 211590"/>
                  <a:gd name="connsiteY23" fmla="*/ 135292 h 248512"/>
                  <a:gd name="connsiteX24" fmla="*/ 82020 w 211590"/>
                  <a:gd name="connsiteY24" fmla="*/ 135292 h 248512"/>
                  <a:gd name="connsiteX25" fmla="*/ 46051 w 211590"/>
                  <a:gd name="connsiteY25" fmla="*/ 170989 h 248512"/>
                  <a:gd name="connsiteX26" fmla="*/ 82837 w 211590"/>
                  <a:gd name="connsiteY26" fmla="*/ 207775 h 248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11590" h="248512">
                    <a:moveTo>
                      <a:pt x="136" y="175485"/>
                    </a:moveTo>
                    <a:cubicBezTo>
                      <a:pt x="136" y="144829"/>
                      <a:pt x="17576" y="125074"/>
                      <a:pt x="44553" y="115945"/>
                    </a:cubicBezTo>
                    <a:lnTo>
                      <a:pt x="44144" y="114855"/>
                    </a:lnTo>
                    <a:cubicBezTo>
                      <a:pt x="22481" y="105727"/>
                      <a:pt x="7358" y="86789"/>
                      <a:pt x="7358" y="60629"/>
                    </a:cubicBezTo>
                    <a:cubicBezTo>
                      <a:pt x="7358" y="27249"/>
                      <a:pt x="32427" y="0"/>
                      <a:pt x="90331" y="0"/>
                    </a:cubicBezTo>
                    <a:lnTo>
                      <a:pt x="159680" y="0"/>
                    </a:lnTo>
                    <a:lnTo>
                      <a:pt x="159680" y="40193"/>
                    </a:lnTo>
                    <a:lnTo>
                      <a:pt x="83791" y="40193"/>
                    </a:lnTo>
                    <a:cubicBezTo>
                      <a:pt x="64853" y="40193"/>
                      <a:pt x="53136" y="50820"/>
                      <a:pt x="53136" y="68668"/>
                    </a:cubicBezTo>
                    <a:cubicBezTo>
                      <a:pt x="53136" y="86516"/>
                      <a:pt x="65262" y="97143"/>
                      <a:pt x="83791" y="97143"/>
                    </a:cubicBezTo>
                    <a:lnTo>
                      <a:pt x="139516" y="97143"/>
                    </a:lnTo>
                    <a:lnTo>
                      <a:pt x="139516" y="68395"/>
                    </a:lnTo>
                    <a:lnTo>
                      <a:pt x="184614" y="68395"/>
                    </a:lnTo>
                    <a:lnTo>
                      <a:pt x="184614" y="97143"/>
                    </a:lnTo>
                    <a:lnTo>
                      <a:pt x="211590" y="97143"/>
                    </a:lnTo>
                    <a:lnTo>
                      <a:pt x="211590" y="135428"/>
                    </a:lnTo>
                    <a:lnTo>
                      <a:pt x="184614" y="135428"/>
                    </a:lnTo>
                    <a:lnTo>
                      <a:pt x="184614" y="167719"/>
                    </a:lnTo>
                    <a:cubicBezTo>
                      <a:pt x="184614" y="218130"/>
                      <a:pt x="153140" y="248512"/>
                      <a:pt x="94827" y="248512"/>
                    </a:cubicBezTo>
                    <a:cubicBezTo>
                      <a:pt x="36515" y="248512"/>
                      <a:pt x="0" y="220855"/>
                      <a:pt x="0" y="175757"/>
                    </a:cubicBezTo>
                    <a:close/>
                    <a:moveTo>
                      <a:pt x="82837" y="207775"/>
                    </a:moveTo>
                    <a:lnTo>
                      <a:pt x="104092" y="207775"/>
                    </a:lnTo>
                    <a:cubicBezTo>
                      <a:pt x="125345" y="207775"/>
                      <a:pt x="140061" y="194559"/>
                      <a:pt x="140061" y="170580"/>
                    </a:cubicBezTo>
                    <a:lnTo>
                      <a:pt x="140061" y="135292"/>
                    </a:lnTo>
                    <a:lnTo>
                      <a:pt x="82020" y="135292"/>
                    </a:lnTo>
                    <a:cubicBezTo>
                      <a:pt x="62265" y="135292"/>
                      <a:pt x="46051" y="147418"/>
                      <a:pt x="46051" y="170989"/>
                    </a:cubicBezTo>
                    <a:cubicBezTo>
                      <a:pt x="46051" y="194559"/>
                      <a:pt x="61992" y="207775"/>
                      <a:pt x="82837" y="207775"/>
                    </a:cubicBezTo>
                    <a:close/>
                  </a:path>
                </a:pathLst>
              </a:custGeom>
              <a:solidFill>
                <a:srgbClr val="333333"/>
              </a:solidFill>
              <a:ln w="0" cap="flat">
                <a:noFill/>
                <a:prstDash val="solid"/>
                <a:miter/>
              </a:ln>
            </p:spPr>
            <p:txBody>
              <a:bodyPr rtlCol="0" anchor="ctr"/>
              <a:lstStyle/>
              <a:p>
                <a:endParaRPr lang="en-US"/>
              </a:p>
            </p:txBody>
          </p:sp>
          <p:grpSp>
            <p:nvGrpSpPr>
              <p:cNvPr id="4012" name="Graphic 355">
                <a:extLst>
                  <a:ext uri="{FF2B5EF4-FFF2-40B4-BE49-F238E27FC236}">
                    <a16:creationId xmlns:a16="http://schemas.microsoft.com/office/drawing/2014/main" id="{6AFB096D-9C0B-950A-FD94-FDEA51C7CB86}"/>
                  </a:ext>
                </a:extLst>
              </p:cNvPr>
              <p:cNvGrpSpPr/>
              <p:nvPr/>
            </p:nvGrpSpPr>
            <p:grpSpPr>
              <a:xfrm>
                <a:off x="21175113" y="1925834"/>
                <a:ext cx="1895042" cy="407510"/>
                <a:chOff x="21175113" y="1925834"/>
                <a:chExt cx="1895042" cy="407510"/>
              </a:xfrm>
              <a:solidFill>
                <a:srgbClr val="333333"/>
              </a:solidFill>
            </p:grpSpPr>
            <p:sp>
              <p:nvSpPr>
                <p:cNvPr id="4013" name="Freeform: Shape 4012">
                  <a:extLst>
                    <a:ext uri="{FF2B5EF4-FFF2-40B4-BE49-F238E27FC236}">
                      <a16:creationId xmlns:a16="http://schemas.microsoft.com/office/drawing/2014/main" id="{84C5AFB9-D537-B8B4-AF5E-6179B889FAFC}"/>
                    </a:ext>
                  </a:extLst>
                </p:cNvPr>
                <p:cNvSpPr/>
                <p:nvPr/>
              </p:nvSpPr>
              <p:spPr>
                <a:xfrm>
                  <a:off x="21175113" y="1937960"/>
                  <a:ext cx="324809" cy="386393"/>
                </a:xfrm>
                <a:custGeom>
                  <a:avLst/>
                  <a:gdLst>
                    <a:gd name="connsiteX0" fmla="*/ 0 w 324809"/>
                    <a:gd name="connsiteY0" fmla="*/ 0 h 386393"/>
                    <a:gd name="connsiteX1" fmla="*/ 181751 w 324809"/>
                    <a:gd name="connsiteY1" fmla="*/ 0 h 386393"/>
                    <a:gd name="connsiteX2" fmla="*/ 309686 w 324809"/>
                    <a:gd name="connsiteY2" fmla="*/ 117171 h 386393"/>
                    <a:gd name="connsiteX3" fmla="*/ 234888 w 324809"/>
                    <a:gd name="connsiteY3" fmla="*/ 223443 h 386393"/>
                    <a:gd name="connsiteX4" fmla="*/ 324809 w 324809"/>
                    <a:gd name="connsiteY4" fmla="*/ 386393 h 386393"/>
                    <a:gd name="connsiteX5" fmla="*/ 239112 w 324809"/>
                    <a:gd name="connsiteY5" fmla="*/ 386393 h 386393"/>
                    <a:gd name="connsiteX6" fmla="*/ 156410 w 324809"/>
                    <a:gd name="connsiteY6" fmla="*/ 234888 h 386393"/>
                    <a:gd name="connsiteX7" fmla="*/ 76706 w 324809"/>
                    <a:gd name="connsiteY7" fmla="*/ 234888 h 386393"/>
                    <a:gd name="connsiteX8" fmla="*/ 76706 w 324809"/>
                    <a:gd name="connsiteY8" fmla="*/ 386393 h 386393"/>
                    <a:gd name="connsiteX9" fmla="*/ 0 w 324809"/>
                    <a:gd name="connsiteY9" fmla="*/ 386393 h 386393"/>
                    <a:gd name="connsiteX10" fmla="*/ 0 w 324809"/>
                    <a:gd name="connsiteY10" fmla="*/ 0 h 386393"/>
                    <a:gd name="connsiteX11" fmla="*/ 176301 w 324809"/>
                    <a:gd name="connsiteY11" fmla="*/ 172623 h 386393"/>
                    <a:gd name="connsiteX12" fmla="*/ 232980 w 324809"/>
                    <a:gd name="connsiteY12" fmla="*/ 118943 h 386393"/>
                    <a:gd name="connsiteX13" fmla="*/ 176301 w 324809"/>
                    <a:gd name="connsiteY13" fmla="*/ 65262 h 386393"/>
                    <a:gd name="connsiteX14" fmla="*/ 76706 w 324809"/>
                    <a:gd name="connsiteY14" fmla="*/ 65262 h 386393"/>
                    <a:gd name="connsiteX15" fmla="*/ 76706 w 324809"/>
                    <a:gd name="connsiteY15" fmla="*/ 172760 h 386393"/>
                    <a:gd name="connsiteX16" fmla="*/ 176301 w 324809"/>
                    <a:gd name="connsiteY16" fmla="*/ 172760 h 386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4809" h="386393">
                      <a:moveTo>
                        <a:pt x="0" y="0"/>
                      </a:moveTo>
                      <a:lnTo>
                        <a:pt x="181751" y="0"/>
                      </a:lnTo>
                      <a:cubicBezTo>
                        <a:pt x="266905" y="0"/>
                        <a:pt x="309686" y="55588"/>
                        <a:pt x="309686" y="117171"/>
                      </a:cubicBezTo>
                      <a:cubicBezTo>
                        <a:pt x="309686" y="165402"/>
                        <a:pt x="283119" y="206548"/>
                        <a:pt x="234888" y="223443"/>
                      </a:cubicBezTo>
                      <a:lnTo>
                        <a:pt x="324809" y="386393"/>
                      </a:lnTo>
                      <a:lnTo>
                        <a:pt x="239112" y="386393"/>
                      </a:lnTo>
                      <a:lnTo>
                        <a:pt x="156410" y="234888"/>
                      </a:lnTo>
                      <a:lnTo>
                        <a:pt x="76706" y="234888"/>
                      </a:lnTo>
                      <a:lnTo>
                        <a:pt x="76706" y="386393"/>
                      </a:lnTo>
                      <a:lnTo>
                        <a:pt x="0" y="386393"/>
                      </a:lnTo>
                      <a:lnTo>
                        <a:pt x="0" y="0"/>
                      </a:lnTo>
                      <a:close/>
                      <a:moveTo>
                        <a:pt x="176301" y="172623"/>
                      </a:moveTo>
                      <a:cubicBezTo>
                        <a:pt x="211863" y="172623"/>
                        <a:pt x="232980" y="149053"/>
                        <a:pt x="232980" y="118943"/>
                      </a:cubicBezTo>
                      <a:cubicBezTo>
                        <a:pt x="232980" y="88832"/>
                        <a:pt x="211863" y="65262"/>
                        <a:pt x="176301" y="65262"/>
                      </a:cubicBezTo>
                      <a:lnTo>
                        <a:pt x="76706" y="65262"/>
                      </a:lnTo>
                      <a:lnTo>
                        <a:pt x="76706" y="172760"/>
                      </a:lnTo>
                      <a:lnTo>
                        <a:pt x="176301" y="172760"/>
                      </a:lnTo>
                      <a:close/>
                    </a:path>
                  </a:pathLst>
                </a:custGeom>
                <a:solidFill>
                  <a:srgbClr val="333333"/>
                </a:solidFill>
                <a:ln w="0" cap="flat">
                  <a:noFill/>
                  <a:prstDash val="solid"/>
                  <a:miter/>
                </a:ln>
              </p:spPr>
              <p:txBody>
                <a:bodyPr rtlCol="0" anchor="ctr"/>
                <a:lstStyle/>
                <a:p>
                  <a:endParaRPr lang="en-US"/>
                </a:p>
              </p:txBody>
            </p:sp>
            <p:sp>
              <p:nvSpPr>
                <p:cNvPr id="4014" name="Freeform: Shape 4013">
                  <a:extLst>
                    <a:ext uri="{FF2B5EF4-FFF2-40B4-BE49-F238E27FC236}">
                      <a16:creationId xmlns:a16="http://schemas.microsoft.com/office/drawing/2014/main" id="{6CFCC6E3-560C-7688-E260-007A61106A57}"/>
                    </a:ext>
                  </a:extLst>
                </p:cNvPr>
                <p:cNvSpPr/>
                <p:nvPr/>
              </p:nvSpPr>
              <p:spPr>
                <a:xfrm>
                  <a:off x="21562051" y="1925834"/>
                  <a:ext cx="275215" cy="398518"/>
                </a:xfrm>
                <a:custGeom>
                  <a:avLst/>
                  <a:gdLst>
                    <a:gd name="connsiteX0" fmla="*/ 0 w 275215"/>
                    <a:gd name="connsiteY0" fmla="*/ 0 h 398518"/>
                    <a:gd name="connsiteX1" fmla="*/ 75479 w 275215"/>
                    <a:gd name="connsiteY1" fmla="*/ 0 h 398518"/>
                    <a:gd name="connsiteX2" fmla="*/ 75479 w 275215"/>
                    <a:gd name="connsiteY2" fmla="*/ 153277 h 398518"/>
                    <a:gd name="connsiteX3" fmla="*/ 167174 w 275215"/>
                    <a:gd name="connsiteY3" fmla="*/ 102593 h 398518"/>
                    <a:gd name="connsiteX4" fmla="*/ 275216 w 275215"/>
                    <a:gd name="connsiteY4" fmla="*/ 215541 h 398518"/>
                    <a:gd name="connsiteX5" fmla="*/ 275216 w 275215"/>
                    <a:gd name="connsiteY5" fmla="*/ 398519 h 398518"/>
                    <a:gd name="connsiteX6" fmla="*/ 200417 w 275215"/>
                    <a:gd name="connsiteY6" fmla="*/ 398519 h 398518"/>
                    <a:gd name="connsiteX7" fmla="*/ 200417 w 275215"/>
                    <a:gd name="connsiteY7" fmla="*/ 230119 h 398518"/>
                    <a:gd name="connsiteX8" fmla="*/ 156410 w 275215"/>
                    <a:gd name="connsiteY8" fmla="*/ 171533 h 398518"/>
                    <a:gd name="connsiteX9" fmla="*/ 125618 w 275215"/>
                    <a:gd name="connsiteY9" fmla="*/ 171533 h 398518"/>
                    <a:gd name="connsiteX10" fmla="*/ 75479 w 275215"/>
                    <a:gd name="connsiteY10" fmla="*/ 230119 h 398518"/>
                    <a:gd name="connsiteX11" fmla="*/ 75479 w 275215"/>
                    <a:gd name="connsiteY11" fmla="*/ 398519 h 398518"/>
                    <a:gd name="connsiteX12" fmla="*/ 0 w 275215"/>
                    <a:gd name="connsiteY12" fmla="*/ 398519 h 398518"/>
                    <a:gd name="connsiteX13" fmla="*/ 0 w 275215"/>
                    <a:gd name="connsiteY13" fmla="*/ 136 h 398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75215" h="398518">
                      <a:moveTo>
                        <a:pt x="0" y="0"/>
                      </a:moveTo>
                      <a:lnTo>
                        <a:pt x="75479" y="0"/>
                      </a:lnTo>
                      <a:lnTo>
                        <a:pt x="75479" y="153277"/>
                      </a:lnTo>
                      <a:cubicBezTo>
                        <a:pt x="92919" y="121940"/>
                        <a:pt x="119488" y="102593"/>
                        <a:pt x="167174" y="102593"/>
                      </a:cubicBezTo>
                      <a:cubicBezTo>
                        <a:pt x="234206" y="102593"/>
                        <a:pt x="275216" y="140061"/>
                        <a:pt x="275216" y="215541"/>
                      </a:cubicBezTo>
                      <a:lnTo>
                        <a:pt x="275216" y="398519"/>
                      </a:lnTo>
                      <a:lnTo>
                        <a:pt x="200417" y="398519"/>
                      </a:lnTo>
                      <a:lnTo>
                        <a:pt x="200417" y="230119"/>
                      </a:lnTo>
                      <a:cubicBezTo>
                        <a:pt x="200417" y="192652"/>
                        <a:pt x="182297" y="171533"/>
                        <a:pt x="156410" y="171533"/>
                      </a:cubicBezTo>
                      <a:lnTo>
                        <a:pt x="125618" y="171533"/>
                      </a:lnTo>
                      <a:cubicBezTo>
                        <a:pt x="97824" y="171533"/>
                        <a:pt x="75479" y="195104"/>
                        <a:pt x="75479" y="230119"/>
                      </a:cubicBezTo>
                      <a:lnTo>
                        <a:pt x="75479" y="398519"/>
                      </a:lnTo>
                      <a:lnTo>
                        <a:pt x="0" y="398519"/>
                      </a:lnTo>
                      <a:lnTo>
                        <a:pt x="0" y="136"/>
                      </a:lnTo>
                      <a:close/>
                    </a:path>
                  </a:pathLst>
                </a:custGeom>
                <a:solidFill>
                  <a:srgbClr val="333333"/>
                </a:solidFill>
                <a:ln w="0" cap="flat">
                  <a:noFill/>
                  <a:prstDash val="solid"/>
                  <a:miter/>
                </a:ln>
              </p:spPr>
              <p:txBody>
                <a:bodyPr rtlCol="0" anchor="ctr"/>
                <a:lstStyle/>
                <a:p>
                  <a:endParaRPr lang="en-US"/>
                </a:p>
              </p:txBody>
            </p:sp>
            <p:sp>
              <p:nvSpPr>
                <p:cNvPr id="4015" name="Freeform: Shape 4014">
                  <a:extLst>
                    <a:ext uri="{FF2B5EF4-FFF2-40B4-BE49-F238E27FC236}">
                      <a16:creationId xmlns:a16="http://schemas.microsoft.com/office/drawing/2014/main" id="{A3026081-CDBD-6B99-F2B1-EADF1C24BEE4}"/>
                    </a:ext>
                  </a:extLst>
                </p:cNvPr>
                <p:cNvSpPr/>
                <p:nvPr/>
              </p:nvSpPr>
              <p:spPr>
                <a:xfrm>
                  <a:off x="21900213" y="2028427"/>
                  <a:ext cx="297561" cy="304917"/>
                </a:xfrm>
                <a:custGeom>
                  <a:avLst/>
                  <a:gdLst>
                    <a:gd name="connsiteX0" fmla="*/ 0 w 297561"/>
                    <a:gd name="connsiteY0" fmla="*/ 152731 h 304917"/>
                    <a:gd name="connsiteX1" fmla="*/ 153277 w 297561"/>
                    <a:gd name="connsiteY1" fmla="*/ 0 h 304917"/>
                    <a:gd name="connsiteX2" fmla="*/ 297562 w 297561"/>
                    <a:gd name="connsiteY2" fmla="*/ 152731 h 304917"/>
                    <a:gd name="connsiteX3" fmla="*/ 297562 w 297561"/>
                    <a:gd name="connsiteY3" fmla="*/ 172078 h 304917"/>
                    <a:gd name="connsiteX4" fmla="*/ 74255 w 297561"/>
                    <a:gd name="connsiteY4" fmla="*/ 172078 h 304917"/>
                    <a:gd name="connsiteX5" fmla="*/ 141287 w 297561"/>
                    <a:gd name="connsiteY5" fmla="*/ 242109 h 304917"/>
                    <a:gd name="connsiteX6" fmla="*/ 165403 w 297561"/>
                    <a:gd name="connsiteY6" fmla="*/ 242109 h 304917"/>
                    <a:gd name="connsiteX7" fmla="*/ 219765 w 297561"/>
                    <a:gd name="connsiteY7" fmla="*/ 200417 h 304917"/>
                    <a:gd name="connsiteX8" fmla="*/ 293474 w 297561"/>
                    <a:gd name="connsiteY8" fmla="*/ 200417 h 304917"/>
                    <a:gd name="connsiteX9" fmla="*/ 151642 w 297561"/>
                    <a:gd name="connsiteY9" fmla="*/ 304918 h 304917"/>
                    <a:gd name="connsiteX10" fmla="*/ 136 w 297561"/>
                    <a:gd name="connsiteY10" fmla="*/ 152731 h 304917"/>
                    <a:gd name="connsiteX11" fmla="*/ 222762 w 297561"/>
                    <a:gd name="connsiteY11" fmla="*/ 120169 h 304917"/>
                    <a:gd name="connsiteX12" fmla="*/ 166628 w 297561"/>
                    <a:gd name="connsiteY12" fmla="*/ 62809 h 304917"/>
                    <a:gd name="connsiteX13" fmla="*/ 137608 w 297561"/>
                    <a:gd name="connsiteY13" fmla="*/ 62809 h 304917"/>
                    <a:gd name="connsiteX14" fmla="*/ 76706 w 297561"/>
                    <a:gd name="connsiteY14" fmla="*/ 120169 h 304917"/>
                    <a:gd name="connsiteX15" fmla="*/ 222762 w 297561"/>
                    <a:gd name="connsiteY15" fmla="*/ 120169 h 304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7561" h="304917">
                      <a:moveTo>
                        <a:pt x="0" y="152731"/>
                      </a:moveTo>
                      <a:cubicBezTo>
                        <a:pt x="0" y="60357"/>
                        <a:pt x="62809" y="0"/>
                        <a:pt x="153277" y="0"/>
                      </a:cubicBezTo>
                      <a:cubicBezTo>
                        <a:pt x="237750" y="0"/>
                        <a:pt x="297562" y="51365"/>
                        <a:pt x="297562" y="152731"/>
                      </a:cubicBezTo>
                      <a:lnTo>
                        <a:pt x="297562" y="172078"/>
                      </a:lnTo>
                      <a:lnTo>
                        <a:pt x="74255" y="172078"/>
                      </a:lnTo>
                      <a:cubicBezTo>
                        <a:pt x="80249" y="211862"/>
                        <a:pt x="104501" y="242109"/>
                        <a:pt x="141287" y="242109"/>
                      </a:cubicBezTo>
                      <a:lnTo>
                        <a:pt x="165403" y="242109"/>
                      </a:lnTo>
                      <a:cubicBezTo>
                        <a:pt x="194969" y="242109"/>
                        <a:pt x="214314" y="223443"/>
                        <a:pt x="219765" y="200417"/>
                      </a:cubicBezTo>
                      <a:lnTo>
                        <a:pt x="293474" y="200417"/>
                      </a:lnTo>
                      <a:cubicBezTo>
                        <a:pt x="286798" y="260229"/>
                        <a:pt x="236795" y="304918"/>
                        <a:pt x="151642" y="304918"/>
                      </a:cubicBezTo>
                      <a:cubicBezTo>
                        <a:pt x="55044" y="304918"/>
                        <a:pt x="136" y="240338"/>
                        <a:pt x="136" y="152731"/>
                      </a:cubicBezTo>
                      <a:close/>
                      <a:moveTo>
                        <a:pt x="222762" y="120169"/>
                      </a:moveTo>
                      <a:cubicBezTo>
                        <a:pt x="220310" y="86380"/>
                        <a:pt x="194423" y="62809"/>
                        <a:pt x="166628" y="62809"/>
                      </a:cubicBezTo>
                      <a:lnTo>
                        <a:pt x="137608" y="62809"/>
                      </a:lnTo>
                      <a:cubicBezTo>
                        <a:pt x="108587" y="62809"/>
                        <a:pt x="85699" y="85699"/>
                        <a:pt x="76706" y="120169"/>
                      </a:cubicBezTo>
                      <a:lnTo>
                        <a:pt x="222762" y="120169"/>
                      </a:lnTo>
                      <a:close/>
                    </a:path>
                  </a:pathLst>
                </a:custGeom>
                <a:solidFill>
                  <a:srgbClr val="333333"/>
                </a:solidFill>
                <a:ln w="0" cap="flat">
                  <a:noFill/>
                  <a:prstDash val="solid"/>
                  <a:miter/>
                </a:ln>
              </p:spPr>
              <p:txBody>
                <a:bodyPr rtlCol="0" anchor="ctr"/>
                <a:lstStyle/>
                <a:p>
                  <a:endParaRPr lang="en-US"/>
                </a:p>
              </p:txBody>
            </p:sp>
            <p:sp>
              <p:nvSpPr>
                <p:cNvPr id="4016" name="Freeform: Shape 4015">
                  <a:extLst>
                    <a:ext uri="{FF2B5EF4-FFF2-40B4-BE49-F238E27FC236}">
                      <a16:creationId xmlns:a16="http://schemas.microsoft.com/office/drawing/2014/main" id="{80E18DFF-B9BB-6DDD-9E4E-243014F3F0C6}"/>
                    </a:ext>
                  </a:extLst>
                </p:cNvPr>
                <p:cNvSpPr/>
                <p:nvPr/>
              </p:nvSpPr>
              <p:spPr>
                <a:xfrm>
                  <a:off x="22256905" y="2037419"/>
                  <a:ext cx="271673" cy="295925"/>
                </a:xfrm>
                <a:custGeom>
                  <a:avLst/>
                  <a:gdLst>
                    <a:gd name="connsiteX0" fmla="*/ 0 w 271673"/>
                    <a:gd name="connsiteY0" fmla="*/ 182978 h 295925"/>
                    <a:gd name="connsiteX1" fmla="*/ 0 w 271673"/>
                    <a:gd name="connsiteY1" fmla="*/ 0 h 295925"/>
                    <a:gd name="connsiteX2" fmla="*/ 75479 w 271673"/>
                    <a:gd name="connsiteY2" fmla="*/ 0 h 295925"/>
                    <a:gd name="connsiteX3" fmla="*/ 75479 w 271673"/>
                    <a:gd name="connsiteY3" fmla="*/ 168400 h 295925"/>
                    <a:gd name="connsiteX4" fmla="*/ 117717 w 271673"/>
                    <a:gd name="connsiteY4" fmla="*/ 226986 h 295925"/>
                    <a:gd name="connsiteX5" fmla="*/ 147963 w 271673"/>
                    <a:gd name="connsiteY5" fmla="*/ 226986 h 295925"/>
                    <a:gd name="connsiteX6" fmla="*/ 196874 w 271673"/>
                    <a:gd name="connsiteY6" fmla="*/ 168400 h 295925"/>
                    <a:gd name="connsiteX7" fmla="*/ 196874 w 271673"/>
                    <a:gd name="connsiteY7" fmla="*/ 0 h 295925"/>
                    <a:gd name="connsiteX8" fmla="*/ 271673 w 271673"/>
                    <a:gd name="connsiteY8" fmla="*/ 0 h 295925"/>
                    <a:gd name="connsiteX9" fmla="*/ 271673 w 271673"/>
                    <a:gd name="connsiteY9" fmla="*/ 286797 h 295925"/>
                    <a:gd name="connsiteX10" fmla="*/ 199191 w 271673"/>
                    <a:gd name="connsiteY10" fmla="*/ 286797 h 295925"/>
                    <a:gd name="connsiteX11" fmla="*/ 199191 w 271673"/>
                    <a:gd name="connsiteY11" fmla="*/ 247014 h 295925"/>
                    <a:gd name="connsiteX12" fmla="*/ 107498 w 271673"/>
                    <a:gd name="connsiteY12" fmla="*/ 295926 h 295925"/>
                    <a:gd name="connsiteX13" fmla="*/ 0 w 271673"/>
                    <a:gd name="connsiteY13" fmla="*/ 182978 h 295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71673" h="295925">
                      <a:moveTo>
                        <a:pt x="0" y="182978"/>
                      </a:moveTo>
                      <a:lnTo>
                        <a:pt x="0" y="0"/>
                      </a:lnTo>
                      <a:lnTo>
                        <a:pt x="75479" y="0"/>
                      </a:lnTo>
                      <a:lnTo>
                        <a:pt x="75479" y="168400"/>
                      </a:lnTo>
                      <a:cubicBezTo>
                        <a:pt x="75479" y="205867"/>
                        <a:pt x="92919" y="226986"/>
                        <a:pt x="117717" y="226986"/>
                      </a:cubicBezTo>
                      <a:lnTo>
                        <a:pt x="147963" y="226986"/>
                      </a:lnTo>
                      <a:cubicBezTo>
                        <a:pt x="173850" y="226986"/>
                        <a:pt x="196874" y="203415"/>
                        <a:pt x="196874" y="168400"/>
                      </a:cubicBezTo>
                      <a:lnTo>
                        <a:pt x="196874" y="0"/>
                      </a:lnTo>
                      <a:lnTo>
                        <a:pt x="271673" y="0"/>
                      </a:lnTo>
                      <a:lnTo>
                        <a:pt x="271673" y="286797"/>
                      </a:lnTo>
                      <a:lnTo>
                        <a:pt x="199191" y="286797"/>
                      </a:lnTo>
                      <a:lnTo>
                        <a:pt x="199191" y="247014"/>
                      </a:lnTo>
                      <a:cubicBezTo>
                        <a:pt x="182841" y="276579"/>
                        <a:pt x="154502" y="295926"/>
                        <a:pt x="107498" y="295926"/>
                      </a:cubicBezTo>
                      <a:cubicBezTo>
                        <a:pt x="42236" y="295926"/>
                        <a:pt x="0" y="258458"/>
                        <a:pt x="0" y="182978"/>
                      </a:cubicBezTo>
                      <a:close/>
                    </a:path>
                  </a:pathLst>
                </a:custGeom>
                <a:solidFill>
                  <a:srgbClr val="333333"/>
                </a:solidFill>
                <a:ln w="0" cap="flat">
                  <a:noFill/>
                  <a:prstDash val="solid"/>
                  <a:miter/>
                </a:ln>
              </p:spPr>
              <p:txBody>
                <a:bodyPr rtlCol="0" anchor="ctr"/>
                <a:lstStyle/>
                <a:p>
                  <a:endParaRPr lang="en-US"/>
                </a:p>
              </p:txBody>
            </p:sp>
            <p:sp>
              <p:nvSpPr>
                <p:cNvPr id="4017" name="Freeform: Shape 4016">
                  <a:extLst>
                    <a:ext uri="{FF2B5EF4-FFF2-40B4-BE49-F238E27FC236}">
                      <a16:creationId xmlns:a16="http://schemas.microsoft.com/office/drawing/2014/main" id="{7C80977F-0930-6B7C-75F5-A5EBB3CC2B3D}"/>
                    </a:ext>
                  </a:extLst>
                </p:cNvPr>
                <p:cNvSpPr/>
                <p:nvPr/>
              </p:nvSpPr>
              <p:spPr>
                <a:xfrm>
                  <a:off x="22609509" y="2028427"/>
                  <a:ext cx="460646" cy="295789"/>
                </a:xfrm>
                <a:custGeom>
                  <a:avLst/>
                  <a:gdLst>
                    <a:gd name="connsiteX0" fmla="*/ 0 w 460646"/>
                    <a:gd name="connsiteY0" fmla="*/ 9128 h 295789"/>
                    <a:gd name="connsiteX1" fmla="*/ 72482 w 460646"/>
                    <a:gd name="connsiteY1" fmla="*/ 9128 h 295789"/>
                    <a:gd name="connsiteX2" fmla="*/ 72482 w 460646"/>
                    <a:gd name="connsiteY2" fmla="*/ 50138 h 295789"/>
                    <a:gd name="connsiteX3" fmla="*/ 163086 w 460646"/>
                    <a:gd name="connsiteY3" fmla="*/ 0 h 295789"/>
                    <a:gd name="connsiteX4" fmla="*/ 256687 w 460646"/>
                    <a:gd name="connsiteY4" fmla="*/ 52455 h 295789"/>
                    <a:gd name="connsiteX5" fmla="*/ 355056 w 460646"/>
                    <a:gd name="connsiteY5" fmla="*/ 0 h 295789"/>
                    <a:gd name="connsiteX6" fmla="*/ 460646 w 460646"/>
                    <a:gd name="connsiteY6" fmla="*/ 108043 h 295789"/>
                    <a:gd name="connsiteX7" fmla="*/ 460646 w 460646"/>
                    <a:gd name="connsiteY7" fmla="*/ 295789 h 295789"/>
                    <a:gd name="connsiteX8" fmla="*/ 385847 w 460646"/>
                    <a:gd name="connsiteY8" fmla="*/ 295789 h 295789"/>
                    <a:gd name="connsiteX9" fmla="*/ 385847 w 460646"/>
                    <a:gd name="connsiteY9" fmla="*/ 127390 h 295789"/>
                    <a:gd name="connsiteX10" fmla="*/ 344157 w 460646"/>
                    <a:gd name="connsiteY10" fmla="*/ 68804 h 295789"/>
                    <a:gd name="connsiteX11" fmla="*/ 317044 w 460646"/>
                    <a:gd name="connsiteY11" fmla="*/ 68804 h 295789"/>
                    <a:gd name="connsiteX12" fmla="*/ 268131 w 460646"/>
                    <a:gd name="connsiteY12" fmla="*/ 127390 h 295789"/>
                    <a:gd name="connsiteX13" fmla="*/ 268131 w 460646"/>
                    <a:gd name="connsiteY13" fmla="*/ 295789 h 295789"/>
                    <a:gd name="connsiteX14" fmla="*/ 193332 w 460646"/>
                    <a:gd name="connsiteY14" fmla="*/ 295789 h 295789"/>
                    <a:gd name="connsiteX15" fmla="*/ 193332 w 460646"/>
                    <a:gd name="connsiteY15" fmla="*/ 127390 h 295789"/>
                    <a:gd name="connsiteX16" fmla="*/ 151096 w 460646"/>
                    <a:gd name="connsiteY16" fmla="*/ 68804 h 295789"/>
                    <a:gd name="connsiteX17" fmla="*/ 124529 w 460646"/>
                    <a:gd name="connsiteY17" fmla="*/ 68804 h 295789"/>
                    <a:gd name="connsiteX18" fmla="*/ 75615 w 460646"/>
                    <a:gd name="connsiteY18" fmla="*/ 127390 h 295789"/>
                    <a:gd name="connsiteX19" fmla="*/ 75615 w 460646"/>
                    <a:gd name="connsiteY19" fmla="*/ 295789 h 295789"/>
                    <a:gd name="connsiteX20" fmla="*/ 136 w 460646"/>
                    <a:gd name="connsiteY20" fmla="*/ 295789 h 295789"/>
                    <a:gd name="connsiteX21" fmla="*/ 136 w 460646"/>
                    <a:gd name="connsiteY21" fmla="*/ 8992 h 295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60646" h="295789">
                      <a:moveTo>
                        <a:pt x="0" y="9128"/>
                      </a:moveTo>
                      <a:lnTo>
                        <a:pt x="72482" y="9128"/>
                      </a:lnTo>
                      <a:lnTo>
                        <a:pt x="72482" y="50138"/>
                      </a:lnTo>
                      <a:cubicBezTo>
                        <a:pt x="89922" y="20573"/>
                        <a:pt x="117171" y="0"/>
                        <a:pt x="163086" y="0"/>
                      </a:cubicBezTo>
                      <a:cubicBezTo>
                        <a:pt x="206547" y="0"/>
                        <a:pt x="241018" y="17439"/>
                        <a:pt x="256687" y="52455"/>
                      </a:cubicBezTo>
                      <a:cubicBezTo>
                        <a:pt x="276034" y="19892"/>
                        <a:pt x="308052" y="0"/>
                        <a:pt x="355056" y="0"/>
                      </a:cubicBezTo>
                      <a:cubicBezTo>
                        <a:pt x="418410" y="0"/>
                        <a:pt x="460646" y="36241"/>
                        <a:pt x="460646" y="108043"/>
                      </a:cubicBezTo>
                      <a:lnTo>
                        <a:pt x="460646" y="295789"/>
                      </a:lnTo>
                      <a:lnTo>
                        <a:pt x="385847" y="295789"/>
                      </a:lnTo>
                      <a:lnTo>
                        <a:pt x="385847" y="127390"/>
                      </a:lnTo>
                      <a:cubicBezTo>
                        <a:pt x="385847" y="89922"/>
                        <a:pt x="368407" y="68804"/>
                        <a:pt x="344157" y="68804"/>
                      </a:cubicBezTo>
                      <a:lnTo>
                        <a:pt x="317044" y="68804"/>
                      </a:lnTo>
                      <a:cubicBezTo>
                        <a:pt x="291157" y="68804"/>
                        <a:pt x="268131" y="92375"/>
                        <a:pt x="268131" y="127390"/>
                      </a:cubicBezTo>
                      <a:lnTo>
                        <a:pt x="268131" y="295789"/>
                      </a:lnTo>
                      <a:lnTo>
                        <a:pt x="193332" y="295789"/>
                      </a:lnTo>
                      <a:lnTo>
                        <a:pt x="193332" y="127390"/>
                      </a:lnTo>
                      <a:cubicBezTo>
                        <a:pt x="193332" y="89922"/>
                        <a:pt x="175892" y="68804"/>
                        <a:pt x="151096" y="68804"/>
                      </a:cubicBezTo>
                      <a:lnTo>
                        <a:pt x="124529" y="68804"/>
                      </a:lnTo>
                      <a:cubicBezTo>
                        <a:pt x="98642" y="68804"/>
                        <a:pt x="75615" y="92375"/>
                        <a:pt x="75615" y="127390"/>
                      </a:cubicBezTo>
                      <a:lnTo>
                        <a:pt x="75615" y="295789"/>
                      </a:lnTo>
                      <a:lnTo>
                        <a:pt x="136" y="295789"/>
                      </a:lnTo>
                      <a:lnTo>
                        <a:pt x="136" y="8992"/>
                      </a:lnTo>
                      <a:close/>
                    </a:path>
                  </a:pathLst>
                </a:custGeom>
                <a:solidFill>
                  <a:srgbClr val="333333"/>
                </a:solidFill>
                <a:ln w="0" cap="flat">
                  <a:noFill/>
                  <a:prstDash val="solid"/>
                  <a:miter/>
                </a:ln>
              </p:spPr>
              <p:txBody>
                <a:bodyPr rtlCol="0" anchor="ctr"/>
                <a:lstStyle/>
                <a:p>
                  <a:endParaRPr lang="en-US"/>
                </a:p>
              </p:txBody>
            </p:sp>
          </p:grpSp>
          <p:grpSp>
            <p:nvGrpSpPr>
              <p:cNvPr id="4018" name="Graphic 355">
                <a:extLst>
                  <a:ext uri="{FF2B5EF4-FFF2-40B4-BE49-F238E27FC236}">
                    <a16:creationId xmlns:a16="http://schemas.microsoft.com/office/drawing/2014/main" id="{9F20D0A8-B25C-9E5C-5E04-8FFE5FF0E232}"/>
                  </a:ext>
                </a:extLst>
              </p:cNvPr>
              <p:cNvGrpSpPr/>
              <p:nvPr/>
            </p:nvGrpSpPr>
            <p:grpSpPr>
              <a:xfrm>
                <a:off x="21175113" y="2422858"/>
                <a:ext cx="1894634" cy="111585"/>
                <a:chOff x="21175113" y="2422858"/>
                <a:chExt cx="1894634" cy="111585"/>
              </a:xfrm>
              <a:solidFill>
                <a:srgbClr val="333333"/>
              </a:solidFill>
            </p:grpSpPr>
            <p:sp>
              <p:nvSpPr>
                <p:cNvPr id="4019" name="Freeform: Shape 4018">
                  <a:extLst>
                    <a:ext uri="{FF2B5EF4-FFF2-40B4-BE49-F238E27FC236}">
                      <a16:creationId xmlns:a16="http://schemas.microsoft.com/office/drawing/2014/main" id="{E4388C59-4B5E-CAF4-FADE-E94FB2556EB3}"/>
                    </a:ext>
                  </a:extLst>
                </p:cNvPr>
                <p:cNvSpPr/>
                <p:nvPr/>
              </p:nvSpPr>
              <p:spPr>
                <a:xfrm>
                  <a:off x="21175113" y="2426128"/>
                  <a:ext cx="80385" cy="105726"/>
                </a:xfrm>
                <a:custGeom>
                  <a:avLst/>
                  <a:gdLst>
                    <a:gd name="connsiteX0" fmla="*/ 0 w 80385"/>
                    <a:gd name="connsiteY0" fmla="*/ 0 h 105726"/>
                    <a:gd name="connsiteX1" fmla="*/ 45506 w 80385"/>
                    <a:gd name="connsiteY1" fmla="*/ 0 h 105726"/>
                    <a:gd name="connsiteX2" fmla="*/ 75208 w 80385"/>
                    <a:gd name="connsiteY2" fmla="*/ 25614 h 105726"/>
                    <a:gd name="connsiteX3" fmla="*/ 61174 w 80385"/>
                    <a:gd name="connsiteY3" fmla="*/ 48367 h 105726"/>
                    <a:gd name="connsiteX4" fmla="*/ 61174 w 80385"/>
                    <a:gd name="connsiteY4" fmla="*/ 48367 h 105726"/>
                    <a:gd name="connsiteX5" fmla="*/ 80385 w 80385"/>
                    <a:gd name="connsiteY5" fmla="*/ 75344 h 105726"/>
                    <a:gd name="connsiteX6" fmla="*/ 48368 w 80385"/>
                    <a:gd name="connsiteY6" fmla="*/ 105727 h 105726"/>
                    <a:gd name="connsiteX7" fmla="*/ 136 w 80385"/>
                    <a:gd name="connsiteY7" fmla="*/ 105727 h 105726"/>
                    <a:gd name="connsiteX8" fmla="*/ 136 w 80385"/>
                    <a:gd name="connsiteY8" fmla="*/ 0 h 105726"/>
                    <a:gd name="connsiteX9" fmla="*/ 47004 w 80385"/>
                    <a:gd name="connsiteY9" fmla="*/ 44144 h 105726"/>
                    <a:gd name="connsiteX10" fmla="*/ 62400 w 80385"/>
                    <a:gd name="connsiteY10" fmla="*/ 27658 h 105726"/>
                    <a:gd name="connsiteX11" fmla="*/ 46868 w 80385"/>
                    <a:gd name="connsiteY11" fmla="*/ 11308 h 105726"/>
                    <a:gd name="connsiteX12" fmla="*/ 12806 w 80385"/>
                    <a:gd name="connsiteY12" fmla="*/ 11308 h 105726"/>
                    <a:gd name="connsiteX13" fmla="*/ 12806 w 80385"/>
                    <a:gd name="connsiteY13" fmla="*/ 44144 h 105726"/>
                    <a:gd name="connsiteX14" fmla="*/ 47004 w 80385"/>
                    <a:gd name="connsiteY14" fmla="*/ 44144 h 105726"/>
                    <a:gd name="connsiteX15" fmla="*/ 48775 w 80385"/>
                    <a:gd name="connsiteY15" fmla="*/ 94554 h 105726"/>
                    <a:gd name="connsiteX16" fmla="*/ 67305 w 80385"/>
                    <a:gd name="connsiteY16" fmla="*/ 74935 h 105726"/>
                    <a:gd name="connsiteX17" fmla="*/ 48775 w 80385"/>
                    <a:gd name="connsiteY17" fmla="*/ 55452 h 105726"/>
                    <a:gd name="connsiteX18" fmla="*/ 12806 w 80385"/>
                    <a:gd name="connsiteY18" fmla="*/ 55452 h 105726"/>
                    <a:gd name="connsiteX19" fmla="*/ 12806 w 80385"/>
                    <a:gd name="connsiteY19" fmla="*/ 94554 h 105726"/>
                    <a:gd name="connsiteX20" fmla="*/ 48775 w 80385"/>
                    <a:gd name="connsiteY20" fmla="*/ 94554 h 105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80385" h="105726">
                      <a:moveTo>
                        <a:pt x="0" y="0"/>
                      </a:moveTo>
                      <a:lnTo>
                        <a:pt x="45506" y="0"/>
                      </a:lnTo>
                      <a:cubicBezTo>
                        <a:pt x="64444" y="0"/>
                        <a:pt x="75208" y="10218"/>
                        <a:pt x="75208" y="25614"/>
                      </a:cubicBezTo>
                      <a:cubicBezTo>
                        <a:pt x="75208" y="36241"/>
                        <a:pt x="69758" y="44416"/>
                        <a:pt x="61174" y="48367"/>
                      </a:cubicBezTo>
                      <a:lnTo>
                        <a:pt x="61174" y="48367"/>
                      </a:lnTo>
                      <a:cubicBezTo>
                        <a:pt x="72755" y="52318"/>
                        <a:pt x="80385" y="62264"/>
                        <a:pt x="80385" y="75344"/>
                      </a:cubicBezTo>
                      <a:cubicBezTo>
                        <a:pt x="80385" y="93056"/>
                        <a:pt x="68123" y="105727"/>
                        <a:pt x="48368" y="105727"/>
                      </a:cubicBezTo>
                      <a:lnTo>
                        <a:pt x="136" y="105727"/>
                      </a:lnTo>
                      <a:lnTo>
                        <a:pt x="136" y="0"/>
                      </a:lnTo>
                      <a:close/>
                      <a:moveTo>
                        <a:pt x="47004" y="44144"/>
                      </a:moveTo>
                      <a:cubicBezTo>
                        <a:pt x="55724" y="44144"/>
                        <a:pt x="62400" y="38012"/>
                        <a:pt x="62400" y="27658"/>
                      </a:cubicBezTo>
                      <a:cubicBezTo>
                        <a:pt x="62400" y="17303"/>
                        <a:pt x="55588" y="11308"/>
                        <a:pt x="46868" y="11308"/>
                      </a:cubicBezTo>
                      <a:lnTo>
                        <a:pt x="12806" y="11308"/>
                      </a:lnTo>
                      <a:lnTo>
                        <a:pt x="12806" y="44144"/>
                      </a:lnTo>
                      <a:lnTo>
                        <a:pt x="47004" y="44144"/>
                      </a:lnTo>
                      <a:close/>
                      <a:moveTo>
                        <a:pt x="48775" y="94554"/>
                      </a:moveTo>
                      <a:cubicBezTo>
                        <a:pt x="59403" y="94554"/>
                        <a:pt x="67305" y="86788"/>
                        <a:pt x="67305" y="74935"/>
                      </a:cubicBezTo>
                      <a:cubicBezTo>
                        <a:pt x="67305" y="63082"/>
                        <a:pt x="59403" y="55452"/>
                        <a:pt x="48775" y="55452"/>
                      </a:cubicBezTo>
                      <a:lnTo>
                        <a:pt x="12806" y="55452"/>
                      </a:lnTo>
                      <a:lnTo>
                        <a:pt x="12806" y="94554"/>
                      </a:lnTo>
                      <a:lnTo>
                        <a:pt x="48775" y="94554"/>
                      </a:lnTo>
                      <a:close/>
                    </a:path>
                  </a:pathLst>
                </a:custGeom>
                <a:solidFill>
                  <a:srgbClr val="333333"/>
                </a:solidFill>
                <a:ln w="0" cap="flat">
                  <a:noFill/>
                  <a:prstDash val="solid"/>
                  <a:miter/>
                </a:ln>
              </p:spPr>
              <p:txBody>
                <a:bodyPr rtlCol="0" anchor="ctr"/>
                <a:lstStyle/>
                <a:p>
                  <a:endParaRPr lang="en-US"/>
                </a:p>
              </p:txBody>
            </p:sp>
            <p:sp>
              <p:nvSpPr>
                <p:cNvPr id="4020" name="Freeform: Shape 4019">
                  <a:extLst>
                    <a:ext uri="{FF2B5EF4-FFF2-40B4-BE49-F238E27FC236}">
                      <a16:creationId xmlns:a16="http://schemas.microsoft.com/office/drawing/2014/main" id="{EF6D6DF1-FEA0-E0DD-AE7C-EC66512E5369}"/>
                    </a:ext>
                  </a:extLst>
                </p:cNvPr>
                <p:cNvSpPr/>
                <p:nvPr/>
              </p:nvSpPr>
              <p:spPr>
                <a:xfrm>
                  <a:off x="21278387" y="2453513"/>
                  <a:ext cx="42781" cy="78477"/>
                </a:xfrm>
                <a:custGeom>
                  <a:avLst/>
                  <a:gdLst>
                    <a:gd name="connsiteX0" fmla="*/ 0 w 42781"/>
                    <a:gd name="connsiteY0" fmla="*/ 0 h 78477"/>
                    <a:gd name="connsiteX1" fmla="*/ 12262 w 42781"/>
                    <a:gd name="connsiteY1" fmla="*/ 0 h 78477"/>
                    <a:gd name="connsiteX2" fmla="*/ 12262 w 42781"/>
                    <a:gd name="connsiteY2" fmla="*/ 12671 h 78477"/>
                    <a:gd name="connsiteX3" fmla="*/ 32154 w 42781"/>
                    <a:gd name="connsiteY3" fmla="*/ 0 h 78477"/>
                    <a:gd name="connsiteX4" fmla="*/ 42781 w 42781"/>
                    <a:gd name="connsiteY4" fmla="*/ 0 h 78477"/>
                    <a:gd name="connsiteX5" fmla="*/ 42781 w 42781"/>
                    <a:gd name="connsiteY5" fmla="*/ 12535 h 78477"/>
                    <a:gd name="connsiteX6" fmla="*/ 28613 w 42781"/>
                    <a:gd name="connsiteY6" fmla="*/ 12535 h 78477"/>
                    <a:gd name="connsiteX7" fmla="*/ 12808 w 42781"/>
                    <a:gd name="connsiteY7" fmla="*/ 32563 h 78477"/>
                    <a:gd name="connsiteX8" fmla="*/ 12808 w 42781"/>
                    <a:gd name="connsiteY8" fmla="*/ 78477 h 78477"/>
                    <a:gd name="connsiteX9" fmla="*/ 273 w 42781"/>
                    <a:gd name="connsiteY9" fmla="*/ 78477 h 78477"/>
                    <a:gd name="connsiteX10" fmla="*/ 273 w 42781"/>
                    <a:gd name="connsiteY10" fmla="*/ 0 h 78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781" h="78477">
                      <a:moveTo>
                        <a:pt x="0" y="0"/>
                      </a:moveTo>
                      <a:lnTo>
                        <a:pt x="12262" y="0"/>
                      </a:lnTo>
                      <a:lnTo>
                        <a:pt x="12262" y="12671"/>
                      </a:lnTo>
                      <a:cubicBezTo>
                        <a:pt x="15941" y="4632"/>
                        <a:pt x="23843" y="0"/>
                        <a:pt x="32154" y="0"/>
                      </a:cubicBezTo>
                      <a:lnTo>
                        <a:pt x="42781" y="0"/>
                      </a:lnTo>
                      <a:lnTo>
                        <a:pt x="42781" y="12535"/>
                      </a:lnTo>
                      <a:lnTo>
                        <a:pt x="28613" y="12535"/>
                      </a:lnTo>
                      <a:cubicBezTo>
                        <a:pt x="18258" y="12535"/>
                        <a:pt x="12808" y="19483"/>
                        <a:pt x="12808" y="32563"/>
                      </a:cubicBezTo>
                      <a:lnTo>
                        <a:pt x="12808" y="78477"/>
                      </a:lnTo>
                      <a:lnTo>
                        <a:pt x="273" y="78477"/>
                      </a:lnTo>
                      <a:lnTo>
                        <a:pt x="273" y="0"/>
                      </a:lnTo>
                      <a:close/>
                    </a:path>
                  </a:pathLst>
                </a:custGeom>
                <a:solidFill>
                  <a:srgbClr val="333333"/>
                </a:solidFill>
                <a:ln w="0" cap="flat">
                  <a:noFill/>
                  <a:prstDash val="solid"/>
                  <a:miter/>
                </a:ln>
              </p:spPr>
              <p:txBody>
                <a:bodyPr rtlCol="0" anchor="ctr"/>
                <a:lstStyle/>
                <a:p>
                  <a:endParaRPr lang="en-US"/>
                </a:p>
              </p:txBody>
            </p:sp>
            <p:sp>
              <p:nvSpPr>
                <p:cNvPr id="4021" name="Freeform: Shape 4020">
                  <a:extLst>
                    <a:ext uri="{FF2B5EF4-FFF2-40B4-BE49-F238E27FC236}">
                      <a16:creationId xmlns:a16="http://schemas.microsoft.com/office/drawing/2014/main" id="{97A4D724-ADC0-4F79-F5E6-18BA7201C00E}"/>
                    </a:ext>
                  </a:extLst>
                </p:cNvPr>
                <p:cNvSpPr/>
                <p:nvPr/>
              </p:nvSpPr>
              <p:spPr>
                <a:xfrm>
                  <a:off x="21330706" y="2451197"/>
                  <a:ext cx="79839" cy="83109"/>
                </a:xfrm>
                <a:custGeom>
                  <a:avLst/>
                  <a:gdLst>
                    <a:gd name="connsiteX0" fmla="*/ 0 w 79839"/>
                    <a:gd name="connsiteY0" fmla="*/ 41419 h 83109"/>
                    <a:gd name="connsiteX1" fmla="*/ 39646 w 79839"/>
                    <a:gd name="connsiteY1" fmla="*/ 0 h 83109"/>
                    <a:gd name="connsiteX2" fmla="*/ 67577 w 79839"/>
                    <a:gd name="connsiteY2" fmla="*/ 13079 h 83109"/>
                    <a:gd name="connsiteX3" fmla="*/ 67577 w 79839"/>
                    <a:gd name="connsiteY3" fmla="*/ 2316 h 83109"/>
                    <a:gd name="connsiteX4" fmla="*/ 79840 w 79839"/>
                    <a:gd name="connsiteY4" fmla="*/ 2316 h 83109"/>
                    <a:gd name="connsiteX5" fmla="*/ 79840 w 79839"/>
                    <a:gd name="connsiteY5" fmla="*/ 80794 h 83109"/>
                    <a:gd name="connsiteX6" fmla="*/ 67577 w 79839"/>
                    <a:gd name="connsiteY6" fmla="*/ 80794 h 83109"/>
                    <a:gd name="connsiteX7" fmla="*/ 67577 w 79839"/>
                    <a:gd name="connsiteY7" fmla="*/ 68940 h 83109"/>
                    <a:gd name="connsiteX8" fmla="*/ 39102 w 79839"/>
                    <a:gd name="connsiteY8" fmla="*/ 83110 h 83109"/>
                    <a:gd name="connsiteX9" fmla="*/ 0 w 79839"/>
                    <a:gd name="connsiteY9" fmla="*/ 41419 h 83109"/>
                    <a:gd name="connsiteX10" fmla="*/ 35424 w 79839"/>
                    <a:gd name="connsiteY10" fmla="*/ 70848 h 83109"/>
                    <a:gd name="connsiteX11" fmla="*/ 47141 w 79839"/>
                    <a:gd name="connsiteY11" fmla="*/ 70848 h 83109"/>
                    <a:gd name="connsiteX12" fmla="*/ 67168 w 79839"/>
                    <a:gd name="connsiteY12" fmla="*/ 48912 h 83109"/>
                    <a:gd name="connsiteX13" fmla="*/ 67168 w 79839"/>
                    <a:gd name="connsiteY13" fmla="*/ 34198 h 83109"/>
                    <a:gd name="connsiteX14" fmla="*/ 47141 w 79839"/>
                    <a:gd name="connsiteY14" fmla="*/ 12262 h 83109"/>
                    <a:gd name="connsiteX15" fmla="*/ 35287 w 79839"/>
                    <a:gd name="connsiteY15" fmla="*/ 12262 h 83109"/>
                    <a:gd name="connsiteX16" fmla="*/ 12534 w 79839"/>
                    <a:gd name="connsiteY16" fmla="*/ 41555 h 83109"/>
                    <a:gd name="connsiteX17" fmla="*/ 35560 w 79839"/>
                    <a:gd name="connsiteY17" fmla="*/ 70984 h 83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9839" h="83109">
                      <a:moveTo>
                        <a:pt x="0" y="41419"/>
                      </a:moveTo>
                      <a:cubicBezTo>
                        <a:pt x="0" y="16758"/>
                        <a:pt x="16349" y="0"/>
                        <a:pt x="39646" y="0"/>
                      </a:cubicBezTo>
                      <a:cubicBezTo>
                        <a:pt x="52318" y="0"/>
                        <a:pt x="62400" y="6131"/>
                        <a:pt x="67577" y="13079"/>
                      </a:cubicBezTo>
                      <a:lnTo>
                        <a:pt x="67577" y="2316"/>
                      </a:lnTo>
                      <a:lnTo>
                        <a:pt x="79840" y="2316"/>
                      </a:lnTo>
                      <a:lnTo>
                        <a:pt x="79840" y="80794"/>
                      </a:lnTo>
                      <a:lnTo>
                        <a:pt x="67577" y="80794"/>
                      </a:lnTo>
                      <a:lnTo>
                        <a:pt x="67577" y="68940"/>
                      </a:lnTo>
                      <a:cubicBezTo>
                        <a:pt x="61447" y="77388"/>
                        <a:pt x="51772" y="83110"/>
                        <a:pt x="39102" y="83110"/>
                      </a:cubicBezTo>
                      <a:cubicBezTo>
                        <a:pt x="15667" y="83110"/>
                        <a:pt x="0" y="66215"/>
                        <a:pt x="0" y="41419"/>
                      </a:cubicBezTo>
                      <a:close/>
                      <a:moveTo>
                        <a:pt x="35424" y="70848"/>
                      </a:moveTo>
                      <a:lnTo>
                        <a:pt x="47141" y="70848"/>
                      </a:lnTo>
                      <a:cubicBezTo>
                        <a:pt x="58585" y="70848"/>
                        <a:pt x="67168" y="61447"/>
                        <a:pt x="67168" y="48912"/>
                      </a:cubicBezTo>
                      <a:lnTo>
                        <a:pt x="67168" y="34198"/>
                      </a:lnTo>
                      <a:cubicBezTo>
                        <a:pt x="67168" y="21799"/>
                        <a:pt x="58585" y="12262"/>
                        <a:pt x="47141" y="12262"/>
                      </a:cubicBezTo>
                      <a:lnTo>
                        <a:pt x="35287" y="12262"/>
                      </a:lnTo>
                      <a:cubicBezTo>
                        <a:pt x="22752" y="12262"/>
                        <a:pt x="12534" y="25478"/>
                        <a:pt x="12534" y="41555"/>
                      </a:cubicBezTo>
                      <a:cubicBezTo>
                        <a:pt x="12534" y="57632"/>
                        <a:pt x="22752" y="70984"/>
                        <a:pt x="35560" y="70984"/>
                      </a:cubicBezTo>
                      <a:close/>
                    </a:path>
                  </a:pathLst>
                </a:custGeom>
                <a:solidFill>
                  <a:srgbClr val="333333"/>
                </a:solidFill>
                <a:ln w="0" cap="flat">
                  <a:noFill/>
                  <a:prstDash val="solid"/>
                  <a:miter/>
                </a:ln>
              </p:spPr>
              <p:txBody>
                <a:bodyPr rtlCol="0" anchor="ctr"/>
                <a:lstStyle/>
                <a:p>
                  <a:endParaRPr lang="en-US"/>
                </a:p>
              </p:txBody>
            </p:sp>
            <p:sp>
              <p:nvSpPr>
                <p:cNvPr id="4022" name="Freeform: Shape 4021">
                  <a:extLst>
                    <a:ext uri="{FF2B5EF4-FFF2-40B4-BE49-F238E27FC236}">
                      <a16:creationId xmlns:a16="http://schemas.microsoft.com/office/drawing/2014/main" id="{FB73A682-ED78-C08E-0E00-20CCD73BCD10}"/>
                    </a:ext>
                  </a:extLst>
                </p:cNvPr>
                <p:cNvSpPr/>
                <p:nvPr/>
              </p:nvSpPr>
              <p:spPr>
                <a:xfrm>
                  <a:off x="21437250" y="2451197"/>
                  <a:ext cx="72210" cy="80793"/>
                </a:xfrm>
                <a:custGeom>
                  <a:avLst/>
                  <a:gdLst>
                    <a:gd name="connsiteX0" fmla="*/ 0 w 72210"/>
                    <a:gd name="connsiteY0" fmla="*/ 2316 h 80793"/>
                    <a:gd name="connsiteX1" fmla="*/ 12262 w 72210"/>
                    <a:gd name="connsiteY1" fmla="*/ 2316 h 80793"/>
                    <a:gd name="connsiteX2" fmla="*/ 12262 w 72210"/>
                    <a:gd name="connsiteY2" fmla="*/ 14442 h 80793"/>
                    <a:gd name="connsiteX3" fmla="*/ 40192 w 72210"/>
                    <a:gd name="connsiteY3" fmla="*/ 0 h 80793"/>
                    <a:gd name="connsiteX4" fmla="*/ 72211 w 72210"/>
                    <a:gd name="connsiteY4" fmla="*/ 32018 h 80793"/>
                    <a:gd name="connsiteX5" fmla="*/ 72211 w 72210"/>
                    <a:gd name="connsiteY5" fmla="*/ 80794 h 80793"/>
                    <a:gd name="connsiteX6" fmla="*/ 59676 w 72210"/>
                    <a:gd name="connsiteY6" fmla="*/ 80794 h 80793"/>
                    <a:gd name="connsiteX7" fmla="*/ 59676 w 72210"/>
                    <a:gd name="connsiteY7" fmla="*/ 33653 h 80793"/>
                    <a:gd name="connsiteX8" fmla="*/ 42645 w 72210"/>
                    <a:gd name="connsiteY8" fmla="*/ 12126 h 80793"/>
                    <a:gd name="connsiteX9" fmla="*/ 31881 w 72210"/>
                    <a:gd name="connsiteY9" fmla="*/ 12126 h 80793"/>
                    <a:gd name="connsiteX10" fmla="*/ 12535 w 72210"/>
                    <a:gd name="connsiteY10" fmla="*/ 33653 h 80793"/>
                    <a:gd name="connsiteX11" fmla="*/ 12535 w 72210"/>
                    <a:gd name="connsiteY11" fmla="*/ 80794 h 80793"/>
                    <a:gd name="connsiteX12" fmla="*/ 0 w 72210"/>
                    <a:gd name="connsiteY12" fmla="*/ 80794 h 80793"/>
                    <a:gd name="connsiteX13" fmla="*/ 0 w 72210"/>
                    <a:gd name="connsiteY13" fmla="*/ 2316 h 80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2210" h="80793">
                      <a:moveTo>
                        <a:pt x="0" y="2316"/>
                      </a:moveTo>
                      <a:lnTo>
                        <a:pt x="12262" y="2316"/>
                      </a:lnTo>
                      <a:lnTo>
                        <a:pt x="12262" y="14442"/>
                      </a:lnTo>
                      <a:cubicBezTo>
                        <a:pt x="17713" y="4905"/>
                        <a:pt x="27113" y="0"/>
                        <a:pt x="40192" y="0"/>
                      </a:cubicBezTo>
                      <a:cubicBezTo>
                        <a:pt x="61174" y="0"/>
                        <a:pt x="72211" y="12262"/>
                        <a:pt x="72211" y="32018"/>
                      </a:cubicBezTo>
                      <a:lnTo>
                        <a:pt x="72211" y="80794"/>
                      </a:lnTo>
                      <a:lnTo>
                        <a:pt x="59676" y="80794"/>
                      </a:lnTo>
                      <a:lnTo>
                        <a:pt x="59676" y="33653"/>
                      </a:lnTo>
                      <a:cubicBezTo>
                        <a:pt x="59676" y="20300"/>
                        <a:pt x="52454" y="12126"/>
                        <a:pt x="42645" y="12126"/>
                      </a:cubicBezTo>
                      <a:lnTo>
                        <a:pt x="31881" y="12126"/>
                      </a:lnTo>
                      <a:cubicBezTo>
                        <a:pt x="21526" y="12126"/>
                        <a:pt x="12535" y="20982"/>
                        <a:pt x="12535" y="33653"/>
                      </a:cubicBezTo>
                      <a:lnTo>
                        <a:pt x="12535" y="80794"/>
                      </a:lnTo>
                      <a:lnTo>
                        <a:pt x="0" y="80794"/>
                      </a:lnTo>
                      <a:lnTo>
                        <a:pt x="0" y="2316"/>
                      </a:lnTo>
                      <a:close/>
                    </a:path>
                  </a:pathLst>
                </a:custGeom>
                <a:solidFill>
                  <a:srgbClr val="333333"/>
                </a:solidFill>
                <a:ln w="0" cap="flat">
                  <a:noFill/>
                  <a:prstDash val="solid"/>
                  <a:miter/>
                </a:ln>
              </p:spPr>
              <p:txBody>
                <a:bodyPr rtlCol="0" anchor="ctr"/>
                <a:lstStyle/>
                <a:p>
                  <a:endParaRPr lang="en-US"/>
                </a:p>
              </p:txBody>
            </p:sp>
            <p:sp>
              <p:nvSpPr>
                <p:cNvPr id="4023" name="Freeform: Shape 4022">
                  <a:extLst>
                    <a:ext uri="{FF2B5EF4-FFF2-40B4-BE49-F238E27FC236}">
                      <a16:creationId xmlns:a16="http://schemas.microsoft.com/office/drawing/2014/main" id="{C5D737E5-5C59-0832-D628-ECF696E39859}"/>
                    </a:ext>
                  </a:extLst>
                </p:cNvPr>
                <p:cNvSpPr/>
                <p:nvPr/>
              </p:nvSpPr>
              <p:spPr>
                <a:xfrm>
                  <a:off x="21530441" y="2422994"/>
                  <a:ext cx="79839" cy="111312"/>
                </a:xfrm>
                <a:custGeom>
                  <a:avLst/>
                  <a:gdLst>
                    <a:gd name="connsiteX0" fmla="*/ 0 w 79839"/>
                    <a:gd name="connsiteY0" fmla="*/ 69622 h 111312"/>
                    <a:gd name="connsiteX1" fmla="*/ 39648 w 79839"/>
                    <a:gd name="connsiteY1" fmla="*/ 28203 h 111312"/>
                    <a:gd name="connsiteX2" fmla="*/ 67306 w 79839"/>
                    <a:gd name="connsiteY2" fmla="*/ 41419 h 111312"/>
                    <a:gd name="connsiteX3" fmla="*/ 67306 w 79839"/>
                    <a:gd name="connsiteY3" fmla="*/ 0 h 111312"/>
                    <a:gd name="connsiteX4" fmla="*/ 79840 w 79839"/>
                    <a:gd name="connsiteY4" fmla="*/ 0 h 111312"/>
                    <a:gd name="connsiteX5" fmla="*/ 79840 w 79839"/>
                    <a:gd name="connsiteY5" fmla="*/ 108997 h 111312"/>
                    <a:gd name="connsiteX6" fmla="*/ 67579 w 79839"/>
                    <a:gd name="connsiteY6" fmla="*/ 108997 h 111312"/>
                    <a:gd name="connsiteX7" fmla="*/ 67579 w 79839"/>
                    <a:gd name="connsiteY7" fmla="*/ 97143 h 111312"/>
                    <a:gd name="connsiteX8" fmla="*/ 39102 w 79839"/>
                    <a:gd name="connsiteY8" fmla="*/ 111313 h 111312"/>
                    <a:gd name="connsiteX9" fmla="*/ 0 w 79839"/>
                    <a:gd name="connsiteY9" fmla="*/ 69622 h 111312"/>
                    <a:gd name="connsiteX10" fmla="*/ 35560 w 79839"/>
                    <a:gd name="connsiteY10" fmla="*/ 99051 h 111312"/>
                    <a:gd name="connsiteX11" fmla="*/ 47279 w 79839"/>
                    <a:gd name="connsiteY11" fmla="*/ 99051 h 111312"/>
                    <a:gd name="connsiteX12" fmla="*/ 67306 w 79839"/>
                    <a:gd name="connsiteY12" fmla="*/ 77115 h 111312"/>
                    <a:gd name="connsiteX13" fmla="*/ 67306 w 79839"/>
                    <a:gd name="connsiteY13" fmla="*/ 62401 h 111312"/>
                    <a:gd name="connsiteX14" fmla="*/ 47279 w 79839"/>
                    <a:gd name="connsiteY14" fmla="*/ 40465 h 111312"/>
                    <a:gd name="connsiteX15" fmla="*/ 35425 w 79839"/>
                    <a:gd name="connsiteY15" fmla="*/ 40465 h 111312"/>
                    <a:gd name="connsiteX16" fmla="*/ 12672 w 79839"/>
                    <a:gd name="connsiteY16" fmla="*/ 69758 h 111312"/>
                    <a:gd name="connsiteX17" fmla="*/ 35696 w 79839"/>
                    <a:gd name="connsiteY17" fmla="*/ 99187 h 111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9839" h="111312">
                      <a:moveTo>
                        <a:pt x="0" y="69622"/>
                      </a:moveTo>
                      <a:cubicBezTo>
                        <a:pt x="0" y="44961"/>
                        <a:pt x="16350" y="28203"/>
                        <a:pt x="39648" y="28203"/>
                      </a:cubicBezTo>
                      <a:cubicBezTo>
                        <a:pt x="52320" y="28203"/>
                        <a:pt x="62129" y="34334"/>
                        <a:pt x="67306" y="41419"/>
                      </a:cubicBezTo>
                      <a:lnTo>
                        <a:pt x="67306" y="0"/>
                      </a:lnTo>
                      <a:lnTo>
                        <a:pt x="79840" y="0"/>
                      </a:lnTo>
                      <a:lnTo>
                        <a:pt x="79840" y="108997"/>
                      </a:lnTo>
                      <a:lnTo>
                        <a:pt x="67579" y="108997"/>
                      </a:lnTo>
                      <a:lnTo>
                        <a:pt x="67579" y="97143"/>
                      </a:lnTo>
                      <a:cubicBezTo>
                        <a:pt x="61447" y="105590"/>
                        <a:pt x="51774" y="111313"/>
                        <a:pt x="39102" y="111313"/>
                      </a:cubicBezTo>
                      <a:cubicBezTo>
                        <a:pt x="15669" y="111313"/>
                        <a:pt x="0" y="94418"/>
                        <a:pt x="0" y="69622"/>
                      </a:cubicBezTo>
                      <a:close/>
                      <a:moveTo>
                        <a:pt x="35560" y="99051"/>
                      </a:moveTo>
                      <a:lnTo>
                        <a:pt x="47279" y="99051"/>
                      </a:lnTo>
                      <a:cubicBezTo>
                        <a:pt x="58723" y="99051"/>
                        <a:pt x="67306" y="89650"/>
                        <a:pt x="67306" y="77115"/>
                      </a:cubicBezTo>
                      <a:lnTo>
                        <a:pt x="67306" y="62401"/>
                      </a:lnTo>
                      <a:cubicBezTo>
                        <a:pt x="67306" y="50002"/>
                        <a:pt x="58723" y="40465"/>
                        <a:pt x="47279" y="40465"/>
                      </a:cubicBezTo>
                      <a:lnTo>
                        <a:pt x="35425" y="40465"/>
                      </a:lnTo>
                      <a:cubicBezTo>
                        <a:pt x="22890" y="40465"/>
                        <a:pt x="12672" y="53681"/>
                        <a:pt x="12672" y="69758"/>
                      </a:cubicBezTo>
                      <a:cubicBezTo>
                        <a:pt x="12672" y="85835"/>
                        <a:pt x="22890" y="99187"/>
                        <a:pt x="35696" y="99187"/>
                      </a:cubicBezTo>
                      <a:close/>
                    </a:path>
                  </a:pathLst>
                </a:custGeom>
                <a:solidFill>
                  <a:srgbClr val="333333"/>
                </a:solidFill>
                <a:ln w="0" cap="flat">
                  <a:noFill/>
                  <a:prstDash val="solid"/>
                  <a:miter/>
                </a:ln>
              </p:spPr>
              <p:txBody>
                <a:bodyPr rtlCol="0" anchor="ctr"/>
                <a:lstStyle/>
                <a:p>
                  <a:endParaRPr lang="en-US"/>
                </a:p>
              </p:txBody>
            </p:sp>
            <p:sp>
              <p:nvSpPr>
                <p:cNvPr id="4024" name="Freeform: Shape 4023">
                  <a:extLst>
                    <a:ext uri="{FF2B5EF4-FFF2-40B4-BE49-F238E27FC236}">
                      <a16:creationId xmlns:a16="http://schemas.microsoft.com/office/drawing/2014/main" id="{EEE58DF5-106C-48C4-E772-05DD7F91A466}"/>
                    </a:ext>
                  </a:extLst>
                </p:cNvPr>
                <p:cNvSpPr/>
                <p:nvPr/>
              </p:nvSpPr>
              <p:spPr>
                <a:xfrm>
                  <a:off x="21676498" y="2425992"/>
                  <a:ext cx="76570" cy="105726"/>
                </a:xfrm>
                <a:custGeom>
                  <a:avLst/>
                  <a:gdLst>
                    <a:gd name="connsiteX0" fmla="*/ 136 w 76570"/>
                    <a:gd name="connsiteY0" fmla="*/ 136 h 105726"/>
                    <a:gd name="connsiteX1" fmla="*/ 75752 w 76570"/>
                    <a:gd name="connsiteY1" fmla="*/ 136 h 105726"/>
                    <a:gd name="connsiteX2" fmla="*/ 75752 w 76570"/>
                    <a:gd name="connsiteY2" fmla="*/ 11990 h 105726"/>
                    <a:gd name="connsiteX3" fmla="*/ 12806 w 76570"/>
                    <a:gd name="connsiteY3" fmla="*/ 11990 h 105726"/>
                    <a:gd name="connsiteX4" fmla="*/ 12806 w 76570"/>
                    <a:gd name="connsiteY4" fmla="*/ 45642 h 105726"/>
                    <a:gd name="connsiteX5" fmla="*/ 71665 w 76570"/>
                    <a:gd name="connsiteY5" fmla="*/ 45642 h 105726"/>
                    <a:gd name="connsiteX6" fmla="*/ 71665 w 76570"/>
                    <a:gd name="connsiteY6" fmla="*/ 57223 h 105726"/>
                    <a:gd name="connsiteX7" fmla="*/ 12806 w 76570"/>
                    <a:gd name="connsiteY7" fmla="*/ 57223 h 105726"/>
                    <a:gd name="connsiteX8" fmla="*/ 12806 w 76570"/>
                    <a:gd name="connsiteY8" fmla="*/ 93873 h 105726"/>
                    <a:gd name="connsiteX9" fmla="*/ 76570 w 76570"/>
                    <a:gd name="connsiteY9" fmla="*/ 93873 h 105726"/>
                    <a:gd name="connsiteX10" fmla="*/ 76570 w 76570"/>
                    <a:gd name="connsiteY10" fmla="*/ 105727 h 105726"/>
                    <a:gd name="connsiteX11" fmla="*/ 0 w 76570"/>
                    <a:gd name="connsiteY11" fmla="*/ 105727 h 105726"/>
                    <a:gd name="connsiteX12" fmla="*/ 0 w 76570"/>
                    <a:gd name="connsiteY12" fmla="*/ 0 h 105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6570" h="105726">
                      <a:moveTo>
                        <a:pt x="136" y="136"/>
                      </a:moveTo>
                      <a:lnTo>
                        <a:pt x="75752" y="136"/>
                      </a:lnTo>
                      <a:lnTo>
                        <a:pt x="75752" y="11990"/>
                      </a:lnTo>
                      <a:lnTo>
                        <a:pt x="12806" y="11990"/>
                      </a:lnTo>
                      <a:lnTo>
                        <a:pt x="12806" y="45642"/>
                      </a:lnTo>
                      <a:lnTo>
                        <a:pt x="71665" y="45642"/>
                      </a:lnTo>
                      <a:lnTo>
                        <a:pt x="71665" y="57223"/>
                      </a:lnTo>
                      <a:lnTo>
                        <a:pt x="12806" y="57223"/>
                      </a:lnTo>
                      <a:lnTo>
                        <a:pt x="12806" y="93873"/>
                      </a:lnTo>
                      <a:lnTo>
                        <a:pt x="76570" y="93873"/>
                      </a:lnTo>
                      <a:lnTo>
                        <a:pt x="76570" y="105727"/>
                      </a:lnTo>
                      <a:lnTo>
                        <a:pt x="0" y="105727"/>
                      </a:lnTo>
                      <a:lnTo>
                        <a:pt x="0" y="0"/>
                      </a:lnTo>
                      <a:close/>
                    </a:path>
                  </a:pathLst>
                </a:custGeom>
                <a:solidFill>
                  <a:srgbClr val="333333"/>
                </a:solidFill>
                <a:ln w="0" cap="flat">
                  <a:noFill/>
                  <a:prstDash val="solid"/>
                  <a:miter/>
                </a:ln>
              </p:spPr>
              <p:txBody>
                <a:bodyPr rtlCol="0" anchor="ctr"/>
                <a:lstStyle/>
                <a:p>
                  <a:endParaRPr lang="en-US"/>
                </a:p>
              </p:txBody>
            </p:sp>
            <p:sp>
              <p:nvSpPr>
                <p:cNvPr id="4025" name="Freeform: Shape 4024">
                  <a:extLst>
                    <a:ext uri="{FF2B5EF4-FFF2-40B4-BE49-F238E27FC236}">
                      <a16:creationId xmlns:a16="http://schemas.microsoft.com/office/drawing/2014/main" id="{EA2EBF26-2AD8-C11A-1F27-954239625DE8}"/>
                    </a:ext>
                  </a:extLst>
                </p:cNvPr>
                <p:cNvSpPr/>
                <p:nvPr/>
              </p:nvSpPr>
              <p:spPr>
                <a:xfrm>
                  <a:off x="21766829" y="2453513"/>
                  <a:ext cx="79839" cy="78477"/>
                </a:xfrm>
                <a:custGeom>
                  <a:avLst/>
                  <a:gdLst>
                    <a:gd name="connsiteX0" fmla="*/ 27793 w 79839"/>
                    <a:gd name="connsiteY0" fmla="*/ 38285 h 78477"/>
                    <a:gd name="connsiteX1" fmla="*/ 1499 w 79839"/>
                    <a:gd name="connsiteY1" fmla="*/ 0 h 78477"/>
                    <a:gd name="connsiteX2" fmla="*/ 15667 w 79839"/>
                    <a:gd name="connsiteY2" fmla="*/ 0 h 78477"/>
                    <a:gd name="connsiteX3" fmla="*/ 38011 w 79839"/>
                    <a:gd name="connsiteY3" fmla="*/ 32699 h 78477"/>
                    <a:gd name="connsiteX4" fmla="*/ 41690 w 79839"/>
                    <a:gd name="connsiteY4" fmla="*/ 32699 h 78477"/>
                    <a:gd name="connsiteX5" fmla="*/ 64035 w 79839"/>
                    <a:gd name="connsiteY5" fmla="*/ 0 h 78477"/>
                    <a:gd name="connsiteX6" fmla="*/ 78205 w 79839"/>
                    <a:gd name="connsiteY6" fmla="*/ 0 h 78477"/>
                    <a:gd name="connsiteX7" fmla="*/ 52045 w 79839"/>
                    <a:gd name="connsiteY7" fmla="*/ 38285 h 78477"/>
                    <a:gd name="connsiteX8" fmla="*/ 79840 w 79839"/>
                    <a:gd name="connsiteY8" fmla="*/ 78477 h 78477"/>
                    <a:gd name="connsiteX9" fmla="*/ 65397 w 79839"/>
                    <a:gd name="connsiteY9" fmla="*/ 78477 h 78477"/>
                    <a:gd name="connsiteX10" fmla="*/ 41963 w 79839"/>
                    <a:gd name="connsiteY10" fmla="*/ 44280 h 78477"/>
                    <a:gd name="connsiteX11" fmla="*/ 37602 w 79839"/>
                    <a:gd name="connsiteY11" fmla="*/ 44280 h 78477"/>
                    <a:gd name="connsiteX12" fmla="*/ 14168 w 79839"/>
                    <a:gd name="connsiteY12" fmla="*/ 78477 h 78477"/>
                    <a:gd name="connsiteX13" fmla="*/ 0 w 79839"/>
                    <a:gd name="connsiteY13" fmla="*/ 78477 h 78477"/>
                    <a:gd name="connsiteX14" fmla="*/ 27793 w 79839"/>
                    <a:gd name="connsiteY14" fmla="*/ 38285 h 78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9839" h="78477">
                      <a:moveTo>
                        <a:pt x="27793" y="38285"/>
                      </a:moveTo>
                      <a:lnTo>
                        <a:pt x="1499" y="0"/>
                      </a:lnTo>
                      <a:lnTo>
                        <a:pt x="15667" y="0"/>
                      </a:lnTo>
                      <a:lnTo>
                        <a:pt x="38011" y="32699"/>
                      </a:lnTo>
                      <a:lnTo>
                        <a:pt x="41690" y="32699"/>
                      </a:lnTo>
                      <a:lnTo>
                        <a:pt x="64035" y="0"/>
                      </a:lnTo>
                      <a:lnTo>
                        <a:pt x="78205" y="0"/>
                      </a:lnTo>
                      <a:lnTo>
                        <a:pt x="52045" y="38285"/>
                      </a:lnTo>
                      <a:lnTo>
                        <a:pt x="79840" y="78477"/>
                      </a:lnTo>
                      <a:lnTo>
                        <a:pt x="65397" y="78477"/>
                      </a:lnTo>
                      <a:lnTo>
                        <a:pt x="41963" y="44280"/>
                      </a:lnTo>
                      <a:lnTo>
                        <a:pt x="37602" y="44280"/>
                      </a:lnTo>
                      <a:lnTo>
                        <a:pt x="14168" y="78477"/>
                      </a:lnTo>
                      <a:lnTo>
                        <a:pt x="0" y="78477"/>
                      </a:lnTo>
                      <a:lnTo>
                        <a:pt x="27793" y="38285"/>
                      </a:lnTo>
                      <a:close/>
                    </a:path>
                  </a:pathLst>
                </a:custGeom>
                <a:solidFill>
                  <a:srgbClr val="333333"/>
                </a:solidFill>
                <a:ln w="0" cap="flat">
                  <a:noFill/>
                  <a:prstDash val="solid"/>
                  <a:miter/>
                </a:ln>
              </p:spPr>
              <p:txBody>
                <a:bodyPr rtlCol="0" anchor="ctr"/>
                <a:lstStyle/>
                <a:p>
                  <a:endParaRPr lang="en-US"/>
                </a:p>
              </p:txBody>
            </p:sp>
            <p:sp>
              <p:nvSpPr>
                <p:cNvPr id="4026" name="Freeform: Shape 4025">
                  <a:extLst>
                    <a:ext uri="{FF2B5EF4-FFF2-40B4-BE49-F238E27FC236}">
                      <a16:creationId xmlns:a16="http://schemas.microsoft.com/office/drawing/2014/main" id="{4B1C0401-A149-1B7F-7B54-84CEF3180F17}"/>
                    </a:ext>
                  </a:extLst>
                </p:cNvPr>
                <p:cNvSpPr/>
                <p:nvPr/>
              </p:nvSpPr>
              <p:spPr>
                <a:xfrm>
                  <a:off x="21855796" y="2451061"/>
                  <a:ext cx="78886" cy="83110"/>
                </a:xfrm>
                <a:custGeom>
                  <a:avLst/>
                  <a:gdLst>
                    <a:gd name="connsiteX0" fmla="*/ 0 w 78886"/>
                    <a:gd name="connsiteY0" fmla="*/ 41691 h 83110"/>
                    <a:gd name="connsiteX1" fmla="*/ 40874 w 78886"/>
                    <a:gd name="connsiteY1" fmla="*/ 0 h 83110"/>
                    <a:gd name="connsiteX2" fmla="*/ 78887 w 78886"/>
                    <a:gd name="connsiteY2" fmla="*/ 43190 h 83110"/>
                    <a:gd name="connsiteX3" fmla="*/ 78887 w 78886"/>
                    <a:gd name="connsiteY3" fmla="*/ 45506 h 83110"/>
                    <a:gd name="connsiteX4" fmla="*/ 12672 w 78886"/>
                    <a:gd name="connsiteY4" fmla="*/ 45506 h 83110"/>
                    <a:gd name="connsiteX5" fmla="*/ 37060 w 78886"/>
                    <a:gd name="connsiteY5" fmla="*/ 71120 h 83110"/>
                    <a:gd name="connsiteX6" fmla="*/ 44553 w 78886"/>
                    <a:gd name="connsiteY6" fmla="*/ 71120 h 83110"/>
                    <a:gd name="connsiteX7" fmla="*/ 64173 w 78886"/>
                    <a:gd name="connsiteY7" fmla="*/ 56542 h 83110"/>
                    <a:gd name="connsiteX8" fmla="*/ 76706 w 78886"/>
                    <a:gd name="connsiteY8" fmla="*/ 56542 h 83110"/>
                    <a:gd name="connsiteX9" fmla="*/ 40194 w 78886"/>
                    <a:gd name="connsiteY9" fmla="*/ 83110 h 83110"/>
                    <a:gd name="connsiteX10" fmla="*/ 0 w 78886"/>
                    <a:gd name="connsiteY10" fmla="*/ 41691 h 83110"/>
                    <a:gd name="connsiteX11" fmla="*/ 65944 w 78886"/>
                    <a:gd name="connsiteY11" fmla="*/ 34334 h 83110"/>
                    <a:gd name="connsiteX12" fmla="*/ 45644 w 78886"/>
                    <a:gd name="connsiteY12" fmla="*/ 12126 h 83110"/>
                    <a:gd name="connsiteX13" fmla="*/ 35560 w 78886"/>
                    <a:gd name="connsiteY13" fmla="*/ 12126 h 83110"/>
                    <a:gd name="connsiteX14" fmla="*/ 13081 w 78886"/>
                    <a:gd name="connsiteY14" fmla="*/ 34334 h 83110"/>
                    <a:gd name="connsiteX15" fmla="*/ 65944 w 78886"/>
                    <a:gd name="connsiteY15" fmla="*/ 34334 h 83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8886" h="83110">
                      <a:moveTo>
                        <a:pt x="0" y="41691"/>
                      </a:moveTo>
                      <a:cubicBezTo>
                        <a:pt x="0" y="16622"/>
                        <a:pt x="16214" y="0"/>
                        <a:pt x="40874" y="0"/>
                      </a:cubicBezTo>
                      <a:cubicBezTo>
                        <a:pt x="65535" y="0"/>
                        <a:pt x="78887" y="14442"/>
                        <a:pt x="78887" y="43190"/>
                      </a:cubicBezTo>
                      <a:lnTo>
                        <a:pt x="78887" y="45506"/>
                      </a:lnTo>
                      <a:lnTo>
                        <a:pt x="12672" y="45506"/>
                      </a:lnTo>
                      <a:cubicBezTo>
                        <a:pt x="14034" y="59948"/>
                        <a:pt x="23299" y="71120"/>
                        <a:pt x="37060" y="71120"/>
                      </a:cubicBezTo>
                      <a:lnTo>
                        <a:pt x="44553" y="71120"/>
                      </a:lnTo>
                      <a:cubicBezTo>
                        <a:pt x="54907" y="71120"/>
                        <a:pt x="62129" y="64717"/>
                        <a:pt x="64173" y="56542"/>
                      </a:cubicBezTo>
                      <a:lnTo>
                        <a:pt x="76706" y="56542"/>
                      </a:lnTo>
                      <a:cubicBezTo>
                        <a:pt x="74255" y="71802"/>
                        <a:pt x="62129" y="83110"/>
                        <a:pt x="40194" y="83110"/>
                      </a:cubicBezTo>
                      <a:cubicBezTo>
                        <a:pt x="14579" y="83110"/>
                        <a:pt x="0" y="65534"/>
                        <a:pt x="0" y="41691"/>
                      </a:cubicBezTo>
                      <a:close/>
                      <a:moveTo>
                        <a:pt x="65944" y="34334"/>
                      </a:moveTo>
                      <a:cubicBezTo>
                        <a:pt x="64990" y="20301"/>
                        <a:pt x="55726" y="12126"/>
                        <a:pt x="45644" y="12126"/>
                      </a:cubicBezTo>
                      <a:lnTo>
                        <a:pt x="35560" y="12126"/>
                      </a:lnTo>
                      <a:cubicBezTo>
                        <a:pt x="24389" y="12126"/>
                        <a:pt x="15396" y="20846"/>
                        <a:pt x="13081" y="34334"/>
                      </a:cubicBezTo>
                      <a:lnTo>
                        <a:pt x="65944" y="34334"/>
                      </a:lnTo>
                      <a:close/>
                    </a:path>
                  </a:pathLst>
                </a:custGeom>
                <a:solidFill>
                  <a:srgbClr val="333333"/>
                </a:solidFill>
                <a:ln w="0" cap="flat">
                  <a:noFill/>
                  <a:prstDash val="solid"/>
                  <a:miter/>
                </a:ln>
              </p:spPr>
              <p:txBody>
                <a:bodyPr rtlCol="0" anchor="ctr"/>
                <a:lstStyle/>
                <a:p>
                  <a:endParaRPr lang="en-US"/>
                </a:p>
              </p:txBody>
            </p:sp>
            <p:sp>
              <p:nvSpPr>
                <p:cNvPr id="4027" name="Freeform: Shape 4026">
                  <a:extLst>
                    <a:ext uri="{FF2B5EF4-FFF2-40B4-BE49-F238E27FC236}">
                      <a16:creationId xmlns:a16="http://schemas.microsoft.com/office/drawing/2014/main" id="{E4D45DC5-148D-132B-8A4C-86395DEE0D75}"/>
                    </a:ext>
                  </a:extLst>
                </p:cNvPr>
                <p:cNvSpPr/>
                <p:nvPr/>
              </p:nvSpPr>
              <p:spPr>
                <a:xfrm>
                  <a:off x="21951032" y="2451197"/>
                  <a:ext cx="76979" cy="83246"/>
                </a:xfrm>
                <a:custGeom>
                  <a:avLst/>
                  <a:gdLst>
                    <a:gd name="connsiteX0" fmla="*/ 0 w 76979"/>
                    <a:gd name="connsiteY0" fmla="*/ 41419 h 83246"/>
                    <a:gd name="connsiteX1" fmla="*/ 40330 w 76979"/>
                    <a:gd name="connsiteY1" fmla="*/ 0 h 83246"/>
                    <a:gd name="connsiteX2" fmla="*/ 76843 w 76979"/>
                    <a:gd name="connsiteY2" fmla="*/ 29974 h 83246"/>
                    <a:gd name="connsiteX3" fmla="*/ 64446 w 76979"/>
                    <a:gd name="connsiteY3" fmla="*/ 29974 h 83246"/>
                    <a:gd name="connsiteX4" fmla="*/ 44416 w 76979"/>
                    <a:gd name="connsiteY4" fmla="*/ 12126 h 83246"/>
                    <a:gd name="connsiteX5" fmla="*/ 35152 w 76979"/>
                    <a:gd name="connsiteY5" fmla="*/ 12126 h 83246"/>
                    <a:gd name="connsiteX6" fmla="*/ 12535 w 76979"/>
                    <a:gd name="connsiteY6" fmla="*/ 41555 h 83246"/>
                    <a:gd name="connsiteX7" fmla="*/ 35152 w 76979"/>
                    <a:gd name="connsiteY7" fmla="*/ 71120 h 83246"/>
                    <a:gd name="connsiteX8" fmla="*/ 44416 w 76979"/>
                    <a:gd name="connsiteY8" fmla="*/ 71120 h 83246"/>
                    <a:gd name="connsiteX9" fmla="*/ 64446 w 76979"/>
                    <a:gd name="connsiteY9" fmla="*/ 53272 h 83246"/>
                    <a:gd name="connsiteX10" fmla="*/ 76979 w 76979"/>
                    <a:gd name="connsiteY10" fmla="*/ 53272 h 83246"/>
                    <a:gd name="connsiteX11" fmla="*/ 40330 w 76979"/>
                    <a:gd name="connsiteY11" fmla="*/ 83246 h 83246"/>
                    <a:gd name="connsiteX12" fmla="*/ 0 w 76979"/>
                    <a:gd name="connsiteY12" fmla="*/ 41555 h 83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6979" h="83246">
                      <a:moveTo>
                        <a:pt x="0" y="41419"/>
                      </a:moveTo>
                      <a:cubicBezTo>
                        <a:pt x="0" y="16758"/>
                        <a:pt x="16350" y="0"/>
                        <a:pt x="40330" y="0"/>
                      </a:cubicBezTo>
                      <a:cubicBezTo>
                        <a:pt x="58995" y="0"/>
                        <a:pt x="73846" y="9401"/>
                        <a:pt x="76843" y="29974"/>
                      </a:cubicBezTo>
                      <a:lnTo>
                        <a:pt x="64446" y="29974"/>
                      </a:lnTo>
                      <a:cubicBezTo>
                        <a:pt x="62674" y="17712"/>
                        <a:pt x="53545" y="12126"/>
                        <a:pt x="44416" y="12126"/>
                      </a:cubicBezTo>
                      <a:lnTo>
                        <a:pt x="35152" y="12126"/>
                      </a:lnTo>
                      <a:cubicBezTo>
                        <a:pt x="22890" y="12126"/>
                        <a:pt x="12535" y="25342"/>
                        <a:pt x="12535" y="41555"/>
                      </a:cubicBezTo>
                      <a:cubicBezTo>
                        <a:pt x="12535" y="57768"/>
                        <a:pt x="22890" y="71120"/>
                        <a:pt x="35152" y="71120"/>
                      </a:cubicBezTo>
                      <a:lnTo>
                        <a:pt x="44416" y="71120"/>
                      </a:lnTo>
                      <a:cubicBezTo>
                        <a:pt x="53682" y="71120"/>
                        <a:pt x="62538" y="65398"/>
                        <a:pt x="64446" y="53272"/>
                      </a:cubicBezTo>
                      <a:lnTo>
                        <a:pt x="76979" y="53272"/>
                      </a:lnTo>
                      <a:cubicBezTo>
                        <a:pt x="73846" y="73573"/>
                        <a:pt x="58995" y="83246"/>
                        <a:pt x="40330" y="83246"/>
                      </a:cubicBezTo>
                      <a:cubicBezTo>
                        <a:pt x="16350" y="83246"/>
                        <a:pt x="0" y="66215"/>
                        <a:pt x="0" y="41555"/>
                      </a:cubicBezTo>
                      <a:close/>
                    </a:path>
                  </a:pathLst>
                </a:custGeom>
                <a:solidFill>
                  <a:srgbClr val="333333"/>
                </a:solidFill>
                <a:ln w="0" cap="flat">
                  <a:noFill/>
                  <a:prstDash val="solid"/>
                  <a:miter/>
                </a:ln>
              </p:spPr>
              <p:txBody>
                <a:bodyPr rtlCol="0" anchor="ctr"/>
                <a:lstStyle/>
                <a:p>
                  <a:endParaRPr lang="en-US"/>
                </a:p>
              </p:txBody>
            </p:sp>
            <p:sp>
              <p:nvSpPr>
                <p:cNvPr id="4028" name="Freeform: Shape 4027">
                  <a:extLst>
                    <a:ext uri="{FF2B5EF4-FFF2-40B4-BE49-F238E27FC236}">
                      <a16:creationId xmlns:a16="http://schemas.microsoft.com/office/drawing/2014/main" id="{8C825E2D-20B6-A432-8652-BA7547A17964}"/>
                    </a:ext>
                  </a:extLst>
                </p:cNvPr>
                <p:cNvSpPr/>
                <p:nvPr/>
              </p:nvSpPr>
              <p:spPr>
                <a:xfrm>
                  <a:off x="22047359" y="2453377"/>
                  <a:ext cx="70574" cy="80929"/>
                </a:xfrm>
                <a:custGeom>
                  <a:avLst/>
                  <a:gdLst>
                    <a:gd name="connsiteX0" fmla="*/ 136 w 70574"/>
                    <a:gd name="connsiteY0" fmla="*/ 48776 h 80929"/>
                    <a:gd name="connsiteX1" fmla="*/ 136 w 70574"/>
                    <a:gd name="connsiteY1" fmla="*/ 0 h 80929"/>
                    <a:gd name="connsiteX2" fmla="*/ 12670 w 70574"/>
                    <a:gd name="connsiteY2" fmla="*/ 0 h 80929"/>
                    <a:gd name="connsiteX3" fmla="*/ 12670 w 70574"/>
                    <a:gd name="connsiteY3" fmla="*/ 47141 h 80929"/>
                    <a:gd name="connsiteX4" fmla="*/ 29020 w 70574"/>
                    <a:gd name="connsiteY4" fmla="*/ 68668 h 80929"/>
                    <a:gd name="connsiteX5" fmla="*/ 39375 w 70574"/>
                    <a:gd name="connsiteY5" fmla="*/ 68668 h 80929"/>
                    <a:gd name="connsiteX6" fmla="*/ 58177 w 70574"/>
                    <a:gd name="connsiteY6" fmla="*/ 47005 h 80929"/>
                    <a:gd name="connsiteX7" fmla="*/ 58177 w 70574"/>
                    <a:gd name="connsiteY7" fmla="*/ 136 h 80929"/>
                    <a:gd name="connsiteX8" fmla="*/ 70574 w 70574"/>
                    <a:gd name="connsiteY8" fmla="*/ 136 h 80929"/>
                    <a:gd name="connsiteX9" fmla="*/ 70574 w 70574"/>
                    <a:gd name="connsiteY9" fmla="*/ 78614 h 80929"/>
                    <a:gd name="connsiteX10" fmla="*/ 58314 w 70574"/>
                    <a:gd name="connsiteY10" fmla="*/ 78614 h 80929"/>
                    <a:gd name="connsiteX11" fmla="*/ 58314 w 70574"/>
                    <a:gd name="connsiteY11" fmla="*/ 67578 h 80929"/>
                    <a:gd name="connsiteX12" fmla="*/ 31201 w 70574"/>
                    <a:gd name="connsiteY12" fmla="*/ 80930 h 80929"/>
                    <a:gd name="connsiteX13" fmla="*/ 0 w 70574"/>
                    <a:gd name="connsiteY13" fmla="*/ 48912 h 80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0574" h="80929">
                      <a:moveTo>
                        <a:pt x="136" y="48776"/>
                      </a:moveTo>
                      <a:lnTo>
                        <a:pt x="136" y="0"/>
                      </a:lnTo>
                      <a:lnTo>
                        <a:pt x="12670" y="0"/>
                      </a:lnTo>
                      <a:lnTo>
                        <a:pt x="12670" y="47141"/>
                      </a:lnTo>
                      <a:cubicBezTo>
                        <a:pt x="12670" y="60493"/>
                        <a:pt x="19755" y="68668"/>
                        <a:pt x="29020" y="68668"/>
                      </a:cubicBezTo>
                      <a:lnTo>
                        <a:pt x="39375" y="68668"/>
                      </a:lnTo>
                      <a:cubicBezTo>
                        <a:pt x="49185" y="68668"/>
                        <a:pt x="58177" y="59676"/>
                        <a:pt x="58177" y="47005"/>
                      </a:cubicBezTo>
                      <a:lnTo>
                        <a:pt x="58177" y="136"/>
                      </a:lnTo>
                      <a:lnTo>
                        <a:pt x="70574" y="136"/>
                      </a:lnTo>
                      <a:lnTo>
                        <a:pt x="70574" y="78614"/>
                      </a:lnTo>
                      <a:lnTo>
                        <a:pt x="58314" y="78614"/>
                      </a:lnTo>
                      <a:lnTo>
                        <a:pt x="58314" y="67578"/>
                      </a:lnTo>
                      <a:cubicBezTo>
                        <a:pt x="53407" y="76161"/>
                        <a:pt x="44144" y="80930"/>
                        <a:pt x="31201" y="80930"/>
                      </a:cubicBezTo>
                      <a:cubicBezTo>
                        <a:pt x="10899" y="80930"/>
                        <a:pt x="0" y="68668"/>
                        <a:pt x="0" y="48912"/>
                      </a:cubicBezTo>
                      <a:close/>
                    </a:path>
                  </a:pathLst>
                </a:custGeom>
                <a:solidFill>
                  <a:srgbClr val="333333"/>
                </a:solidFill>
                <a:ln w="0" cap="flat">
                  <a:noFill/>
                  <a:prstDash val="solid"/>
                  <a:miter/>
                </a:ln>
              </p:spPr>
              <p:txBody>
                <a:bodyPr rtlCol="0" anchor="ctr"/>
                <a:lstStyle/>
                <a:p>
                  <a:endParaRPr lang="en-US"/>
                </a:p>
              </p:txBody>
            </p:sp>
            <p:sp>
              <p:nvSpPr>
                <p:cNvPr id="4029" name="Freeform: Shape 4028">
                  <a:extLst>
                    <a:ext uri="{FF2B5EF4-FFF2-40B4-BE49-F238E27FC236}">
                      <a16:creationId xmlns:a16="http://schemas.microsoft.com/office/drawing/2014/main" id="{07E4B339-B8BF-3CDA-1302-6112B70CE97B}"/>
                    </a:ext>
                  </a:extLst>
                </p:cNvPr>
                <p:cNvSpPr/>
                <p:nvPr/>
              </p:nvSpPr>
              <p:spPr>
                <a:xfrm>
                  <a:off x="22137144" y="2431033"/>
                  <a:ext cx="52317" cy="100958"/>
                </a:xfrm>
                <a:custGeom>
                  <a:avLst/>
                  <a:gdLst>
                    <a:gd name="connsiteX0" fmla="*/ 16622 w 52317"/>
                    <a:gd name="connsiteY0" fmla="*/ 83791 h 100958"/>
                    <a:gd name="connsiteX1" fmla="*/ 16622 w 52317"/>
                    <a:gd name="connsiteY1" fmla="*/ 34334 h 100958"/>
                    <a:gd name="connsiteX2" fmla="*/ 0 w 52317"/>
                    <a:gd name="connsiteY2" fmla="*/ 34334 h 100958"/>
                    <a:gd name="connsiteX3" fmla="*/ 0 w 52317"/>
                    <a:gd name="connsiteY3" fmla="*/ 22481 h 100958"/>
                    <a:gd name="connsiteX4" fmla="*/ 16622 w 52317"/>
                    <a:gd name="connsiteY4" fmla="*/ 22481 h 100958"/>
                    <a:gd name="connsiteX5" fmla="*/ 16622 w 52317"/>
                    <a:gd name="connsiteY5" fmla="*/ 0 h 100958"/>
                    <a:gd name="connsiteX6" fmla="*/ 29157 w 52317"/>
                    <a:gd name="connsiteY6" fmla="*/ 0 h 100958"/>
                    <a:gd name="connsiteX7" fmla="*/ 29157 w 52317"/>
                    <a:gd name="connsiteY7" fmla="*/ 22481 h 100958"/>
                    <a:gd name="connsiteX8" fmla="*/ 51638 w 52317"/>
                    <a:gd name="connsiteY8" fmla="*/ 22481 h 100958"/>
                    <a:gd name="connsiteX9" fmla="*/ 51638 w 52317"/>
                    <a:gd name="connsiteY9" fmla="*/ 34334 h 100958"/>
                    <a:gd name="connsiteX10" fmla="*/ 29157 w 52317"/>
                    <a:gd name="connsiteY10" fmla="*/ 34334 h 100958"/>
                    <a:gd name="connsiteX11" fmla="*/ 29157 w 52317"/>
                    <a:gd name="connsiteY11" fmla="*/ 79976 h 100958"/>
                    <a:gd name="connsiteX12" fmla="*/ 37604 w 52317"/>
                    <a:gd name="connsiteY12" fmla="*/ 88832 h 100958"/>
                    <a:gd name="connsiteX13" fmla="*/ 52318 w 52317"/>
                    <a:gd name="connsiteY13" fmla="*/ 88832 h 100958"/>
                    <a:gd name="connsiteX14" fmla="*/ 52318 w 52317"/>
                    <a:gd name="connsiteY14" fmla="*/ 100958 h 100958"/>
                    <a:gd name="connsiteX15" fmla="*/ 35696 w 52317"/>
                    <a:gd name="connsiteY15" fmla="*/ 100958 h 100958"/>
                    <a:gd name="connsiteX16" fmla="*/ 16758 w 52317"/>
                    <a:gd name="connsiteY16" fmla="*/ 83791 h 100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2317" h="100958">
                      <a:moveTo>
                        <a:pt x="16622" y="83791"/>
                      </a:moveTo>
                      <a:lnTo>
                        <a:pt x="16622" y="34334"/>
                      </a:lnTo>
                      <a:lnTo>
                        <a:pt x="0" y="34334"/>
                      </a:lnTo>
                      <a:lnTo>
                        <a:pt x="0" y="22481"/>
                      </a:lnTo>
                      <a:lnTo>
                        <a:pt x="16622" y="22481"/>
                      </a:lnTo>
                      <a:lnTo>
                        <a:pt x="16622" y="0"/>
                      </a:lnTo>
                      <a:lnTo>
                        <a:pt x="29157" y="0"/>
                      </a:lnTo>
                      <a:lnTo>
                        <a:pt x="29157" y="22481"/>
                      </a:lnTo>
                      <a:lnTo>
                        <a:pt x="51638" y="22481"/>
                      </a:lnTo>
                      <a:lnTo>
                        <a:pt x="51638" y="34334"/>
                      </a:lnTo>
                      <a:lnTo>
                        <a:pt x="29157" y="34334"/>
                      </a:lnTo>
                      <a:lnTo>
                        <a:pt x="29157" y="79976"/>
                      </a:lnTo>
                      <a:cubicBezTo>
                        <a:pt x="29157" y="85699"/>
                        <a:pt x="31201" y="88832"/>
                        <a:pt x="37604" y="88832"/>
                      </a:cubicBezTo>
                      <a:lnTo>
                        <a:pt x="52318" y="88832"/>
                      </a:lnTo>
                      <a:lnTo>
                        <a:pt x="52318" y="100958"/>
                      </a:lnTo>
                      <a:lnTo>
                        <a:pt x="35696" y="100958"/>
                      </a:lnTo>
                      <a:cubicBezTo>
                        <a:pt x="23434" y="100958"/>
                        <a:pt x="16758" y="94691"/>
                        <a:pt x="16758" y="83791"/>
                      </a:cubicBezTo>
                      <a:close/>
                    </a:path>
                  </a:pathLst>
                </a:custGeom>
                <a:solidFill>
                  <a:srgbClr val="333333"/>
                </a:solidFill>
                <a:ln w="0" cap="flat">
                  <a:noFill/>
                  <a:prstDash val="solid"/>
                  <a:miter/>
                </a:ln>
              </p:spPr>
              <p:txBody>
                <a:bodyPr rtlCol="0" anchor="ctr"/>
                <a:lstStyle/>
                <a:p>
                  <a:endParaRPr lang="en-US"/>
                </a:p>
              </p:txBody>
            </p:sp>
            <p:sp>
              <p:nvSpPr>
                <p:cNvPr id="4030" name="Freeform: Shape 4029">
                  <a:extLst>
                    <a:ext uri="{FF2B5EF4-FFF2-40B4-BE49-F238E27FC236}">
                      <a16:creationId xmlns:a16="http://schemas.microsoft.com/office/drawing/2014/main" id="{57C990E8-98C1-55FA-BB22-84846CB3232A}"/>
                    </a:ext>
                  </a:extLst>
                </p:cNvPr>
                <p:cNvSpPr/>
                <p:nvPr/>
              </p:nvSpPr>
              <p:spPr>
                <a:xfrm>
                  <a:off x="22201997" y="2422858"/>
                  <a:ext cx="23161" cy="109132"/>
                </a:xfrm>
                <a:custGeom>
                  <a:avLst/>
                  <a:gdLst>
                    <a:gd name="connsiteX0" fmla="*/ 10082 w 23161"/>
                    <a:gd name="connsiteY0" fmla="*/ 42509 h 109132"/>
                    <a:gd name="connsiteX1" fmla="*/ 0 w 23161"/>
                    <a:gd name="connsiteY1" fmla="*/ 42509 h 109132"/>
                    <a:gd name="connsiteX2" fmla="*/ 0 w 23161"/>
                    <a:gd name="connsiteY2" fmla="*/ 30655 h 109132"/>
                    <a:gd name="connsiteX3" fmla="*/ 22617 w 23161"/>
                    <a:gd name="connsiteY3" fmla="*/ 30655 h 109132"/>
                    <a:gd name="connsiteX4" fmla="*/ 22617 w 23161"/>
                    <a:gd name="connsiteY4" fmla="*/ 109133 h 109132"/>
                    <a:gd name="connsiteX5" fmla="*/ 10082 w 23161"/>
                    <a:gd name="connsiteY5" fmla="*/ 109133 h 109132"/>
                    <a:gd name="connsiteX6" fmla="*/ 10082 w 23161"/>
                    <a:gd name="connsiteY6" fmla="*/ 42509 h 109132"/>
                    <a:gd name="connsiteX7" fmla="*/ 7494 w 23161"/>
                    <a:gd name="connsiteY7" fmla="*/ 0 h 109132"/>
                    <a:gd name="connsiteX8" fmla="*/ 23161 w 23161"/>
                    <a:gd name="connsiteY8" fmla="*/ 0 h 109132"/>
                    <a:gd name="connsiteX9" fmla="*/ 23161 w 23161"/>
                    <a:gd name="connsiteY9" fmla="*/ 16486 h 109132"/>
                    <a:gd name="connsiteX10" fmla="*/ 7494 w 23161"/>
                    <a:gd name="connsiteY10" fmla="*/ 16486 h 109132"/>
                    <a:gd name="connsiteX11" fmla="*/ 7494 w 23161"/>
                    <a:gd name="connsiteY11" fmla="*/ 0 h 109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61" h="109132">
                      <a:moveTo>
                        <a:pt x="10082" y="42509"/>
                      </a:moveTo>
                      <a:lnTo>
                        <a:pt x="0" y="42509"/>
                      </a:lnTo>
                      <a:lnTo>
                        <a:pt x="0" y="30655"/>
                      </a:lnTo>
                      <a:lnTo>
                        <a:pt x="22617" y="30655"/>
                      </a:lnTo>
                      <a:lnTo>
                        <a:pt x="22617" y="109133"/>
                      </a:lnTo>
                      <a:lnTo>
                        <a:pt x="10082" y="109133"/>
                      </a:lnTo>
                      <a:lnTo>
                        <a:pt x="10082" y="42509"/>
                      </a:lnTo>
                      <a:close/>
                      <a:moveTo>
                        <a:pt x="7494" y="0"/>
                      </a:moveTo>
                      <a:lnTo>
                        <a:pt x="23161" y="0"/>
                      </a:lnTo>
                      <a:lnTo>
                        <a:pt x="23161" y="16486"/>
                      </a:lnTo>
                      <a:lnTo>
                        <a:pt x="7494" y="16486"/>
                      </a:lnTo>
                      <a:lnTo>
                        <a:pt x="7494" y="0"/>
                      </a:lnTo>
                      <a:close/>
                    </a:path>
                  </a:pathLst>
                </a:custGeom>
                <a:solidFill>
                  <a:srgbClr val="333333"/>
                </a:solidFill>
                <a:ln w="0" cap="flat">
                  <a:noFill/>
                  <a:prstDash val="solid"/>
                  <a:miter/>
                </a:ln>
              </p:spPr>
              <p:txBody>
                <a:bodyPr rtlCol="0" anchor="ctr"/>
                <a:lstStyle/>
                <a:p>
                  <a:endParaRPr lang="en-US"/>
                </a:p>
              </p:txBody>
            </p:sp>
            <p:sp>
              <p:nvSpPr>
                <p:cNvPr id="4031" name="Freeform: Shape 4030">
                  <a:extLst>
                    <a:ext uri="{FF2B5EF4-FFF2-40B4-BE49-F238E27FC236}">
                      <a16:creationId xmlns:a16="http://schemas.microsoft.com/office/drawing/2014/main" id="{B6DA15BD-18FE-67B4-EED3-B4406FA70D31}"/>
                    </a:ext>
                  </a:extLst>
                </p:cNvPr>
                <p:cNvSpPr/>
                <p:nvPr/>
              </p:nvSpPr>
              <p:spPr>
                <a:xfrm>
                  <a:off x="22245732" y="2451061"/>
                  <a:ext cx="83382" cy="83110"/>
                </a:xfrm>
                <a:custGeom>
                  <a:avLst/>
                  <a:gdLst>
                    <a:gd name="connsiteX0" fmla="*/ 0 w 83382"/>
                    <a:gd name="connsiteY0" fmla="*/ 41691 h 83110"/>
                    <a:gd name="connsiteX1" fmla="*/ 41692 w 83382"/>
                    <a:gd name="connsiteY1" fmla="*/ 0 h 83110"/>
                    <a:gd name="connsiteX2" fmla="*/ 83382 w 83382"/>
                    <a:gd name="connsiteY2" fmla="*/ 41691 h 83110"/>
                    <a:gd name="connsiteX3" fmla="*/ 41692 w 83382"/>
                    <a:gd name="connsiteY3" fmla="*/ 83110 h 83110"/>
                    <a:gd name="connsiteX4" fmla="*/ 0 w 83382"/>
                    <a:gd name="connsiteY4" fmla="*/ 41691 h 83110"/>
                    <a:gd name="connsiteX5" fmla="*/ 36105 w 83382"/>
                    <a:gd name="connsiteY5" fmla="*/ 70984 h 83110"/>
                    <a:gd name="connsiteX6" fmla="*/ 46869 w 83382"/>
                    <a:gd name="connsiteY6" fmla="*/ 70984 h 83110"/>
                    <a:gd name="connsiteX7" fmla="*/ 70440 w 83382"/>
                    <a:gd name="connsiteY7" fmla="*/ 41691 h 83110"/>
                    <a:gd name="connsiteX8" fmla="*/ 46869 w 83382"/>
                    <a:gd name="connsiteY8" fmla="*/ 12262 h 83110"/>
                    <a:gd name="connsiteX9" fmla="*/ 36105 w 83382"/>
                    <a:gd name="connsiteY9" fmla="*/ 12262 h 83110"/>
                    <a:gd name="connsiteX10" fmla="*/ 12535 w 83382"/>
                    <a:gd name="connsiteY10" fmla="*/ 41691 h 83110"/>
                    <a:gd name="connsiteX11" fmla="*/ 36105 w 83382"/>
                    <a:gd name="connsiteY11" fmla="*/ 70984 h 83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3382" h="83110">
                      <a:moveTo>
                        <a:pt x="0" y="41691"/>
                      </a:moveTo>
                      <a:cubicBezTo>
                        <a:pt x="0" y="17712"/>
                        <a:pt x="17167" y="0"/>
                        <a:pt x="41692" y="0"/>
                      </a:cubicBezTo>
                      <a:cubicBezTo>
                        <a:pt x="66215" y="0"/>
                        <a:pt x="83382" y="17576"/>
                        <a:pt x="83382" y="41691"/>
                      </a:cubicBezTo>
                      <a:cubicBezTo>
                        <a:pt x="83382" y="65807"/>
                        <a:pt x="66352" y="83110"/>
                        <a:pt x="41692" y="83110"/>
                      </a:cubicBezTo>
                      <a:cubicBezTo>
                        <a:pt x="17031" y="83110"/>
                        <a:pt x="0" y="65534"/>
                        <a:pt x="0" y="41691"/>
                      </a:cubicBezTo>
                      <a:close/>
                      <a:moveTo>
                        <a:pt x="36105" y="70984"/>
                      </a:moveTo>
                      <a:lnTo>
                        <a:pt x="46869" y="70984"/>
                      </a:lnTo>
                      <a:cubicBezTo>
                        <a:pt x="59539" y="70984"/>
                        <a:pt x="70440" y="57904"/>
                        <a:pt x="70440" y="41691"/>
                      </a:cubicBezTo>
                      <a:cubicBezTo>
                        <a:pt x="70440" y="25478"/>
                        <a:pt x="59539" y="12262"/>
                        <a:pt x="46869" y="12262"/>
                      </a:cubicBezTo>
                      <a:lnTo>
                        <a:pt x="36105" y="12262"/>
                      </a:lnTo>
                      <a:cubicBezTo>
                        <a:pt x="23707" y="12262"/>
                        <a:pt x="12535" y="25614"/>
                        <a:pt x="12535" y="41691"/>
                      </a:cubicBezTo>
                      <a:cubicBezTo>
                        <a:pt x="12535" y="57768"/>
                        <a:pt x="23707" y="70984"/>
                        <a:pt x="36105" y="70984"/>
                      </a:cubicBezTo>
                      <a:close/>
                    </a:path>
                  </a:pathLst>
                </a:custGeom>
                <a:solidFill>
                  <a:srgbClr val="333333"/>
                </a:solidFill>
                <a:ln w="0" cap="flat">
                  <a:noFill/>
                  <a:prstDash val="solid"/>
                  <a:miter/>
                </a:ln>
              </p:spPr>
              <p:txBody>
                <a:bodyPr rtlCol="0" anchor="ctr"/>
                <a:lstStyle/>
                <a:p>
                  <a:endParaRPr lang="en-US"/>
                </a:p>
              </p:txBody>
            </p:sp>
            <p:sp>
              <p:nvSpPr>
                <p:cNvPr id="4032" name="Freeform: Shape 4031">
                  <a:extLst>
                    <a:ext uri="{FF2B5EF4-FFF2-40B4-BE49-F238E27FC236}">
                      <a16:creationId xmlns:a16="http://schemas.microsoft.com/office/drawing/2014/main" id="{5E26E3B7-67E6-7B76-2BC1-990351120282}"/>
                    </a:ext>
                  </a:extLst>
                </p:cNvPr>
                <p:cNvSpPr/>
                <p:nvPr/>
              </p:nvSpPr>
              <p:spPr>
                <a:xfrm>
                  <a:off x="22350642" y="2451197"/>
                  <a:ext cx="72209" cy="80793"/>
                </a:xfrm>
                <a:custGeom>
                  <a:avLst/>
                  <a:gdLst>
                    <a:gd name="connsiteX0" fmla="*/ 0 w 72209"/>
                    <a:gd name="connsiteY0" fmla="*/ 2316 h 80793"/>
                    <a:gd name="connsiteX1" fmla="*/ 12262 w 72209"/>
                    <a:gd name="connsiteY1" fmla="*/ 2316 h 80793"/>
                    <a:gd name="connsiteX2" fmla="*/ 12262 w 72209"/>
                    <a:gd name="connsiteY2" fmla="*/ 14442 h 80793"/>
                    <a:gd name="connsiteX3" fmla="*/ 40192 w 72209"/>
                    <a:gd name="connsiteY3" fmla="*/ 0 h 80793"/>
                    <a:gd name="connsiteX4" fmla="*/ 72209 w 72209"/>
                    <a:gd name="connsiteY4" fmla="*/ 32018 h 80793"/>
                    <a:gd name="connsiteX5" fmla="*/ 72209 w 72209"/>
                    <a:gd name="connsiteY5" fmla="*/ 80794 h 80793"/>
                    <a:gd name="connsiteX6" fmla="*/ 59676 w 72209"/>
                    <a:gd name="connsiteY6" fmla="*/ 80794 h 80793"/>
                    <a:gd name="connsiteX7" fmla="*/ 59676 w 72209"/>
                    <a:gd name="connsiteY7" fmla="*/ 33653 h 80793"/>
                    <a:gd name="connsiteX8" fmla="*/ 42645 w 72209"/>
                    <a:gd name="connsiteY8" fmla="*/ 12126 h 80793"/>
                    <a:gd name="connsiteX9" fmla="*/ 31881 w 72209"/>
                    <a:gd name="connsiteY9" fmla="*/ 12126 h 80793"/>
                    <a:gd name="connsiteX10" fmla="*/ 12534 w 72209"/>
                    <a:gd name="connsiteY10" fmla="*/ 33653 h 80793"/>
                    <a:gd name="connsiteX11" fmla="*/ 12534 w 72209"/>
                    <a:gd name="connsiteY11" fmla="*/ 80794 h 80793"/>
                    <a:gd name="connsiteX12" fmla="*/ 0 w 72209"/>
                    <a:gd name="connsiteY12" fmla="*/ 80794 h 80793"/>
                    <a:gd name="connsiteX13" fmla="*/ 0 w 72209"/>
                    <a:gd name="connsiteY13" fmla="*/ 2316 h 80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2209" h="80793">
                      <a:moveTo>
                        <a:pt x="0" y="2316"/>
                      </a:moveTo>
                      <a:lnTo>
                        <a:pt x="12262" y="2316"/>
                      </a:lnTo>
                      <a:lnTo>
                        <a:pt x="12262" y="14442"/>
                      </a:lnTo>
                      <a:cubicBezTo>
                        <a:pt x="17711" y="4905"/>
                        <a:pt x="27113" y="0"/>
                        <a:pt x="40192" y="0"/>
                      </a:cubicBezTo>
                      <a:cubicBezTo>
                        <a:pt x="61174" y="0"/>
                        <a:pt x="72209" y="12262"/>
                        <a:pt x="72209" y="32018"/>
                      </a:cubicBezTo>
                      <a:lnTo>
                        <a:pt x="72209" y="80794"/>
                      </a:lnTo>
                      <a:lnTo>
                        <a:pt x="59676" y="80794"/>
                      </a:lnTo>
                      <a:lnTo>
                        <a:pt x="59676" y="33653"/>
                      </a:lnTo>
                      <a:cubicBezTo>
                        <a:pt x="59676" y="20300"/>
                        <a:pt x="52454" y="12126"/>
                        <a:pt x="42645" y="12126"/>
                      </a:cubicBezTo>
                      <a:lnTo>
                        <a:pt x="31881" y="12126"/>
                      </a:lnTo>
                      <a:cubicBezTo>
                        <a:pt x="21526" y="12126"/>
                        <a:pt x="12534" y="20982"/>
                        <a:pt x="12534" y="33653"/>
                      </a:cubicBezTo>
                      <a:lnTo>
                        <a:pt x="12534" y="80794"/>
                      </a:lnTo>
                      <a:lnTo>
                        <a:pt x="0" y="80794"/>
                      </a:lnTo>
                      <a:lnTo>
                        <a:pt x="0" y="2316"/>
                      </a:lnTo>
                      <a:close/>
                    </a:path>
                  </a:pathLst>
                </a:custGeom>
                <a:solidFill>
                  <a:srgbClr val="333333"/>
                </a:solidFill>
                <a:ln w="0" cap="flat">
                  <a:noFill/>
                  <a:prstDash val="solid"/>
                  <a:miter/>
                </a:ln>
              </p:spPr>
              <p:txBody>
                <a:bodyPr rtlCol="0" anchor="ctr"/>
                <a:lstStyle/>
                <a:p>
                  <a:endParaRPr lang="en-US"/>
                </a:p>
              </p:txBody>
            </p:sp>
            <p:sp>
              <p:nvSpPr>
                <p:cNvPr id="4033" name="Freeform: Shape 4032">
                  <a:extLst>
                    <a:ext uri="{FF2B5EF4-FFF2-40B4-BE49-F238E27FC236}">
                      <a16:creationId xmlns:a16="http://schemas.microsoft.com/office/drawing/2014/main" id="{6DDB547E-38D6-24F8-9B68-5A4CB7BA905C}"/>
                    </a:ext>
                  </a:extLst>
                </p:cNvPr>
                <p:cNvSpPr/>
                <p:nvPr/>
              </p:nvSpPr>
              <p:spPr>
                <a:xfrm>
                  <a:off x="22481437" y="2424084"/>
                  <a:ext cx="80385" cy="110359"/>
                </a:xfrm>
                <a:custGeom>
                  <a:avLst/>
                  <a:gdLst>
                    <a:gd name="connsiteX0" fmla="*/ 0 w 80385"/>
                    <a:gd name="connsiteY0" fmla="*/ 76025 h 110359"/>
                    <a:gd name="connsiteX1" fmla="*/ 13215 w 80385"/>
                    <a:gd name="connsiteY1" fmla="*/ 76025 h 110359"/>
                    <a:gd name="connsiteX2" fmla="*/ 33652 w 80385"/>
                    <a:gd name="connsiteY2" fmla="*/ 97688 h 110359"/>
                    <a:gd name="connsiteX3" fmla="*/ 48912 w 80385"/>
                    <a:gd name="connsiteY3" fmla="*/ 97688 h 110359"/>
                    <a:gd name="connsiteX4" fmla="*/ 67441 w 80385"/>
                    <a:gd name="connsiteY4" fmla="*/ 79840 h 110359"/>
                    <a:gd name="connsiteX5" fmla="*/ 51774 w 80385"/>
                    <a:gd name="connsiteY5" fmla="*/ 62537 h 110359"/>
                    <a:gd name="connsiteX6" fmla="*/ 28475 w 80385"/>
                    <a:gd name="connsiteY6" fmla="*/ 59403 h 110359"/>
                    <a:gd name="connsiteX7" fmla="*/ 2861 w 80385"/>
                    <a:gd name="connsiteY7" fmla="*/ 30519 h 110359"/>
                    <a:gd name="connsiteX8" fmla="*/ 39648 w 80385"/>
                    <a:gd name="connsiteY8" fmla="*/ 0 h 110359"/>
                    <a:gd name="connsiteX9" fmla="*/ 78614 w 80385"/>
                    <a:gd name="connsiteY9" fmla="*/ 34470 h 110359"/>
                    <a:gd name="connsiteX10" fmla="*/ 65399 w 80385"/>
                    <a:gd name="connsiteY10" fmla="*/ 34470 h 110359"/>
                    <a:gd name="connsiteX11" fmla="*/ 46051 w 80385"/>
                    <a:gd name="connsiteY11" fmla="*/ 12535 h 110359"/>
                    <a:gd name="connsiteX12" fmla="*/ 32563 w 80385"/>
                    <a:gd name="connsiteY12" fmla="*/ 12535 h 110359"/>
                    <a:gd name="connsiteX13" fmla="*/ 15532 w 80385"/>
                    <a:gd name="connsiteY13" fmla="*/ 29293 h 110359"/>
                    <a:gd name="connsiteX14" fmla="*/ 31881 w 80385"/>
                    <a:gd name="connsiteY14" fmla="*/ 47277 h 110359"/>
                    <a:gd name="connsiteX15" fmla="*/ 55044 w 80385"/>
                    <a:gd name="connsiteY15" fmla="*/ 50547 h 110359"/>
                    <a:gd name="connsiteX16" fmla="*/ 80385 w 80385"/>
                    <a:gd name="connsiteY16" fmla="*/ 78750 h 110359"/>
                    <a:gd name="connsiteX17" fmla="*/ 41283 w 80385"/>
                    <a:gd name="connsiteY17" fmla="*/ 110359 h 110359"/>
                    <a:gd name="connsiteX18" fmla="*/ 136 w 80385"/>
                    <a:gd name="connsiteY18" fmla="*/ 76161 h 11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0385" h="110359">
                      <a:moveTo>
                        <a:pt x="0" y="76025"/>
                      </a:moveTo>
                      <a:lnTo>
                        <a:pt x="13215" y="76025"/>
                      </a:lnTo>
                      <a:cubicBezTo>
                        <a:pt x="14170" y="87061"/>
                        <a:pt x="20982" y="97688"/>
                        <a:pt x="33652" y="97688"/>
                      </a:cubicBezTo>
                      <a:lnTo>
                        <a:pt x="48912" y="97688"/>
                      </a:lnTo>
                      <a:cubicBezTo>
                        <a:pt x="59812" y="97688"/>
                        <a:pt x="67441" y="90058"/>
                        <a:pt x="67441" y="79840"/>
                      </a:cubicBezTo>
                      <a:cubicBezTo>
                        <a:pt x="67441" y="70712"/>
                        <a:pt x="61311" y="63763"/>
                        <a:pt x="51774" y="62537"/>
                      </a:cubicBezTo>
                      <a:lnTo>
                        <a:pt x="28475" y="59403"/>
                      </a:lnTo>
                      <a:cubicBezTo>
                        <a:pt x="11853" y="56951"/>
                        <a:pt x="2861" y="45642"/>
                        <a:pt x="2861" y="30519"/>
                      </a:cubicBezTo>
                      <a:cubicBezTo>
                        <a:pt x="2861" y="13216"/>
                        <a:pt x="14306" y="0"/>
                        <a:pt x="39648" y="0"/>
                      </a:cubicBezTo>
                      <a:cubicBezTo>
                        <a:pt x="64990" y="0"/>
                        <a:pt x="77659" y="12126"/>
                        <a:pt x="78614" y="34470"/>
                      </a:cubicBezTo>
                      <a:lnTo>
                        <a:pt x="65399" y="34470"/>
                      </a:lnTo>
                      <a:cubicBezTo>
                        <a:pt x="64853" y="23707"/>
                        <a:pt x="58586" y="12535"/>
                        <a:pt x="46051" y="12535"/>
                      </a:cubicBezTo>
                      <a:lnTo>
                        <a:pt x="32563" y="12535"/>
                      </a:lnTo>
                      <a:cubicBezTo>
                        <a:pt x="22481" y="12535"/>
                        <a:pt x="15532" y="19347"/>
                        <a:pt x="15532" y="29293"/>
                      </a:cubicBezTo>
                      <a:cubicBezTo>
                        <a:pt x="15532" y="39648"/>
                        <a:pt x="23025" y="45915"/>
                        <a:pt x="31881" y="47277"/>
                      </a:cubicBezTo>
                      <a:lnTo>
                        <a:pt x="55044" y="50547"/>
                      </a:lnTo>
                      <a:cubicBezTo>
                        <a:pt x="72755" y="53000"/>
                        <a:pt x="80385" y="64035"/>
                        <a:pt x="80385" y="78750"/>
                      </a:cubicBezTo>
                      <a:cubicBezTo>
                        <a:pt x="80385" y="96053"/>
                        <a:pt x="69621" y="110359"/>
                        <a:pt x="41283" y="110359"/>
                      </a:cubicBezTo>
                      <a:cubicBezTo>
                        <a:pt x="14578" y="110359"/>
                        <a:pt x="682" y="98778"/>
                        <a:pt x="136" y="76161"/>
                      </a:cubicBezTo>
                      <a:close/>
                    </a:path>
                  </a:pathLst>
                </a:custGeom>
                <a:solidFill>
                  <a:srgbClr val="333333"/>
                </a:solidFill>
                <a:ln w="0" cap="flat">
                  <a:noFill/>
                  <a:prstDash val="solid"/>
                  <a:miter/>
                </a:ln>
              </p:spPr>
              <p:txBody>
                <a:bodyPr rtlCol="0" anchor="ctr"/>
                <a:lstStyle/>
                <a:p>
                  <a:endParaRPr lang="en-US"/>
                </a:p>
              </p:txBody>
            </p:sp>
            <p:sp>
              <p:nvSpPr>
                <p:cNvPr id="4034" name="Freeform: Shape 4033">
                  <a:extLst>
                    <a:ext uri="{FF2B5EF4-FFF2-40B4-BE49-F238E27FC236}">
                      <a16:creationId xmlns:a16="http://schemas.microsoft.com/office/drawing/2014/main" id="{5F0B0869-4964-ADDE-8F52-C67A6ED248BD}"/>
                    </a:ext>
                  </a:extLst>
                </p:cNvPr>
                <p:cNvSpPr/>
                <p:nvPr/>
              </p:nvSpPr>
              <p:spPr>
                <a:xfrm>
                  <a:off x="22582669" y="2453377"/>
                  <a:ext cx="70574" cy="80929"/>
                </a:xfrm>
                <a:custGeom>
                  <a:avLst/>
                  <a:gdLst>
                    <a:gd name="connsiteX0" fmla="*/ 135 w 70574"/>
                    <a:gd name="connsiteY0" fmla="*/ 48776 h 80929"/>
                    <a:gd name="connsiteX1" fmla="*/ 135 w 70574"/>
                    <a:gd name="connsiteY1" fmla="*/ 0 h 80929"/>
                    <a:gd name="connsiteX2" fmla="*/ 12670 w 70574"/>
                    <a:gd name="connsiteY2" fmla="*/ 0 h 80929"/>
                    <a:gd name="connsiteX3" fmla="*/ 12670 w 70574"/>
                    <a:gd name="connsiteY3" fmla="*/ 47141 h 80929"/>
                    <a:gd name="connsiteX4" fmla="*/ 29019 w 70574"/>
                    <a:gd name="connsiteY4" fmla="*/ 68668 h 80929"/>
                    <a:gd name="connsiteX5" fmla="*/ 39374 w 70574"/>
                    <a:gd name="connsiteY5" fmla="*/ 68668 h 80929"/>
                    <a:gd name="connsiteX6" fmla="*/ 58176 w 70574"/>
                    <a:gd name="connsiteY6" fmla="*/ 47005 h 80929"/>
                    <a:gd name="connsiteX7" fmla="*/ 58176 w 70574"/>
                    <a:gd name="connsiteY7" fmla="*/ 136 h 80929"/>
                    <a:gd name="connsiteX8" fmla="*/ 70574 w 70574"/>
                    <a:gd name="connsiteY8" fmla="*/ 136 h 80929"/>
                    <a:gd name="connsiteX9" fmla="*/ 70574 w 70574"/>
                    <a:gd name="connsiteY9" fmla="*/ 78614 h 80929"/>
                    <a:gd name="connsiteX10" fmla="*/ 58312 w 70574"/>
                    <a:gd name="connsiteY10" fmla="*/ 78614 h 80929"/>
                    <a:gd name="connsiteX11" fmla="*/ 58312 w 70574"/>
                    <a:gd name="connsiteY11" fmla="*/ 67578 h 80929"/>
                    <a:gd name="connsiteX12" fmla="*/ 31199 w 70574"/>
                    <a:gd name="connsiteY12" fmla="*/ 80930 h 80929"/>
                    <a:gd name="connsiteX13" fmla="*/ 0 w 70574"/>
                    <a:gd name="connsiteY13" fmla="*/ 48912 h 80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0574" h="80929">
                      <a:moveTo>
                        <a:pt x="135" y="48776"/>
                      </a:moveTo>
                      <a:lnTo>
                        <a:pt x="135" y="0"/>
                      </a:lnTo>
                      <a:lnTo>
                        <a:pt x="12670" y="0"/>
                      </a:lnTo>
                      <a:lnTo>
                        <a:pt x="12670" y="47141"/>
                      </a:lnTo>
                      <a:cubicBezTo>
                        <a:pt x="12670" y="60493"/>
                        <a:pt x="19755" y="68668"/>
                        <a:pt x="29019" y="68668"/>
                      </a:cubicBezTo>
                      <a:lnTo>
                        <a:pt x="39374" y="68668"/>
                      </a:lnTo>
                      <a:cubicBezTo>
                        <a:pt x="49185" y="68668"/>
                        <a:pt x="58176" y="59676"/>
                        <a:pt x="58176" y="47005"/>
                      </a:cubicBezTo>
                      <a:lnTo>
                        <a:pt x="58176" y="136"/>
                      </a:lnTo>
                      <a:lnTo>
                        <a:pt x="70574" y="136"/>
                      </a:lnTo>
                      <a:lnTo>
                        <a:pt x="70574" y="78614"/>
                      </a:lnTo>
                      <a:lnTo>
                        <a:pt x="58312" y="78614"/>
                      </a:lnTo>
                      <a:lnTo>
                        <a:pt x="58312" y="67578"/>
                      </a:lnTo>
                      <a:cubicBezTo>
                        <a:pt x="53407" y="76161"/>
                        <a:pt x="44144" y="80930"/>
                        <a:pt x="31199" y="80930"/>
                      </a:cubicBezTo>
                      <a:cubicBezTo>
                        <a:pt x="10899" y="80930"/>
                        <a:pt x="0" y="68668"/>
                        <a:pt x="0" y="48912"/>
                      </a:cubicBezTo>
                      <a:close/>
                    </a:path>
                  </a:pathLst>
                </a:custGeom>
                <a:solidFill>
                  <a:srgbClr val="333333"/>
                </a:solidFill>
                <a:ln w="0" cap="flat">
                  <a:noFill/>
                  <a:prstDash val="solid"/>
                  <a:miter/>
                </a:ln>
              </p:spPr>
              <p:txBody>
                <a:bodyPr rtlCol="0" anchor="ctr"/>
                <a:lstStyle/>
                <a:p>
                  <a:endParaRPr lang="en-US"/>
                </a:p>
              </p:txBody>
            </p:sp>
            <p:sp>
              <p:nvSpPr>
                <p:cNvPr id="4035" name="Freeform: Shape 4034">
                  <a:extLst>
                    <a:ext uri="{FF2B5EF4-FFF2-40B4-BE49-F238E27FC236}">
                      <a16:creationId xmlns:a16="http://schemas.microsoft.com/office/drawing/2014/main" id="{DB7346EB-2F46-AF9E-8B39-9D87A0C7F5EA}"/>
                    </a:ext>
                  </a:extLst>
                </p:cNvPr>
                <p:cNvSpPr/>
                <p:nvPr/>
              </p:nvSpPr>
              <p:spPr>
                <a:xfrm>
                  <a:off x="22680083" y="2451197"/>
                  <a:ext cx="126709" cy="80793"/>
                </a:xfrm>
                <a:custGeom>
                  <a:avLst/>
                  <a:gdLst>
                    <a:gd name="connsiteX0" fmla="*/ 0 w 126709"/>
                    <a:gd name="connsiteY0" fmla="*/ 2316 h 80793"/>
                    <a:gd name="connsiteX1" fmla="*/ 12262 w 126709"/>
                    <a:gd name="connsiteY1" fmla="*/ 2316 h 80793"/>
                    <a:gd name="connsiteX2" fmla="*/ 12262 w 126709"/>
                    <a:gd name="connsiteY2" fmla="*/ 14033 h 80793"/>
                    <a:gd name="connsiteX3" fmla="*/ 38831 w 126709"/>
                    <a:gd name="connsiteY3" fmla="*/ 0 h 80793"/>
                    <a:gd name="connsiteX4" fmla="*/ 66624 w 126709"/>
                    <a:gd name="connsiteY4" fmla="*/ 16077 h 80793"/>
                    <a:gd name="connsiteX5" fmla="*/ 95918 w 126709"/>
                    <a:gd name="connsiteY5" fmla="*/ 0 h 80793"/>
                    <a:gd name="connsiteX6" fmla="*/ 126709 w 126709"/>
                    <a:gd name="connsiteY6" fmla="*/ 30110 h 80793"/>
                    <a:gd name="connsiteX7" fmla="*/ 126709 w 126709"/>
                    <a:gd name="connsiteY7" fmla="*/ 80794 h 80793"/>
                    <a:gd name="connsiteX8" fmla="*/ 114174 w 126709"/>
                    <a:gd name="connsiteY8" fmla="*/ 80794 h 80793"/>
                    <a:gd name="connsiteX9" fmla="*/ 114174 w 126709"/>
                    <a:gd name="connsiteY9" fmla="*/ 33653 h 80793"/>
                    <a:gd name="connsiteX10" fmla="*/ 98371 w 126709"/>
                    <a:gd name="connsiteY10" fmla="*/ 12126 h 80793"/>
                    <a:gd name="connsiteX11" fmla="*/ 88423 w 126709"/>
                    <a:gd name="connsiteY11" fmla="*/ 12126 h 80793"/>
                    <a:gd name="connsiteX12" fmla="*/ 69758 w 126709"/>
                    <a:gd name="connsiteY12" fmla="*/ 33653 h 80793"/>
                    <a:gd name="connsiteX13" fmla="*/ 69758 w 126709"/>
                    <a:gd name="connsiteY13" fmla="*/ 80794 h 80793"/>
                    <a:gd name="connsiteX14" fmla="*/ 57224 w 126709"/>
                    <a:gd name="connsiteY14" fmla="*/ 80794 h 80793"/>
                    <a:gd name="connsiteX15" fmla="*/ 57224 w 126709"/>
                    <a:gd name="connsiteY15" fmla="*/ 33653 h 80793"/>
                    <a:gd name="connsiteX16" fmla="*/ 41146 w 126709"/>
                    <a:gd name="connsiteY16" fmla="*/ 12126 h 80793"/>
                    <a:gd name="connsiteX17" fmla="*/ 31337 w 126709"/>
                    <a:gd name="connsiteY17" fmla="*/ 12126 h 80793"/>
                    <a:gd name="connsiteX18" fmla="*/ 12672 w 126709"/>
                    <a:gd name="connsiteY18" fmla="*/ 33653 h 80793"/>
                    <a:gd name="connsiteX19" fmla="*/ 12672 w 126709"/>
                    <a:gd name="connsiteY19" fmla="*/ 80794 h 80793"/>
                    <a:gd name="connsiteX20" fmla="*/ 136 w 126709"/>
                    <a:gd name="connsiteY20" fmla="*/ 80794 h 80793"/>
                    <a:gd name="connsiteX21" fmla="*/ 136 w 126709"/>
                    <a:gd name="connsiteY21" fmla="*/ 2316 h 80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6709" h="80793">
                      <a:moveTo>
                        <a:pt x="0" y="2316"/>
                      </a:moveTo>
                      <a:lnTo>
                        <a:pt x="12262" y="2316"/>
                      </a:lnTo>
                      <a:lnTo>
                        <a:pt x="12262" y="14033"/>
                      </a:lnTo>
                      <a:cubicBezTo>
                        <a:pt x="17576" y="5177"/>
                        <a:pt x="26433" y="0"/>
                        <a:pt x="38831" y="0"/>
                      </a:cubicBezTo>
                      <a:cubicBezTo>
                        <a:pt x="52727" y="0"/>
                        <a:pt x="62265" y="5722"/>
                        <a:pt x="66624" y="16077"/>
                      </a:cubicBezTo>
                      <a:cubicBezTo>
                        <a:pt x="72211" y="5995"/>
                        <a:pt x="82293" y="0"/>
                        <a:pt x="95918" y="0"/>
                      </a:cubicBezTo>
                      <a:cubicBezTo>
                        <a:pt x="115536" y="0"/>
                        <a:pt x="126709" y="11717"/>
                        <a:pt x="126709" y="30110"/>
                      </a:cubicBezTo>
                      <a:lnTo>
                        <a:pt x="126709" y="80794"/>
                      </a:lnTo>
                      <a:lnTo>
                        <a:pt x="114174" y="80794"/>
                      </a:lnTo>
                      <a:lnTo>
                        <a:pt x="114174" y="33653"/>
                      </a:lnTo>
                      <a:cubicBezTo>
                        <a:pt x="114174" y="20300"/>
                        <a:pt x="107225" y="12126"/>
                        <a:pt x="98371" y="12126"/>
                      </a:cubicBezTo>
                      <a:lnTo>
                        <a:pt x="88423" y="12126"/>
                      </a:lnTo>
                      <a:cubicBezTo>
                        <a:pt x="78887" y="12126"/>
                        <a:pt x="69758" y="20982"/>
                        <a:pt x="69758" y="33653"/>
                      </a:cubicBezTo>
                      <a:lnTo>
                        <a:pt x="69758" y="80794"/>
                      </a:lnTo>
                      <a:lnTo>
                        <a:pt x="57224" y="80794"/>
                      </a:lnTo>
                      <a:lnTo>
                        <a:pt x="57224" y="33653"/>
                      </a:lnTo>
                      <a:cubicBezTo>
                        <a:pt x="57224" y="20300"/>
                        <a:pt x="50276" y="12126"/>
                        <a:pt x="41146" y="12126"/>
                      </a:cubicBezTo>
                      <a:lnTo>
                        <a:pt x="31337" y="12126"/>
                      </a:lnTo>
                      <a:cubicBezTo>
                        <a:pt x="21801" y="12126"/>
                        <a:pt x="12672" y="20982"/>
                        <a:pt x="12672" y="33653"/>
                      </a:cubicBezTo>
                      <a:lnTo>
                        <a:pt x="12672" y="80794"/>
                      </a:lnTo>
                      <a:lnTo>
                        <a:pt x="136" y="80794"/>
                      </a:lnTo>
                      <a:lnTo>
                        <a:pt x="136" y="2316"/>
                      </a:lnTo>
                      <a:close/>
                    </a:path>
                  </a:pathLst>
                </a:custGeom>
                <a:solidFill>
                  <a:srgbClr val="333333"/>
                </a:solidFill>
                <a:ln w="0" cap="flat">
                  <a:noFill/>
                  <a:prstDash val="solid"/>
                  <a:miter/>
                </a:ln>
              </p:spPr>
              <p:txBody>
                <a:bodyPr rtlCol="0" anchor="ctr"/>
                <a:lstStyle/>
                <a:p>
                  <a:endParaRPr lang="en-US"/>
                </a:p>
              </p:txBody>
            </p:sp>
            <p:sp>
              <p:nvSpPr>
                <p:cNvPr id="4036" name="Freeform: Shape 4035">
                  <a:extLst>
                    <a:ext uri="{FF2B5EF4-FFF2-40B4-BE49-F238E27FC236}">
                      <a16:creationId xmlns:a16="http://schemas.microsoft.com/office/drawing/2014/main" id="{64E9E491-DFC9-6838-0A81-95A840649627}"/>
                    </a:ext>
                  </a:extLst>
                </p:cNvPr>
                <p:cNvSpPr/>
                <p:nvPr/>
              </p:nvSpPr>
              <p:spPr>
                <a:xfrm>
                  <a:off x="22832679" y="2451197"/>
                  <a:ext cx="126707" cy="80793"/>
                </a:xfrm>
                <a:custGeom>
                  <a:avLst/>
                  <a:gdLst>
                    <a:gd name="connsiteX0" fmla="*/ 0 w 126707"/>
                    <a:gd name="connsiteY0" fmla="*/ 2316 h 80793"/>
                    <a:gd name="connsiteX1" fmla="*/ 12262 w 126707"/>
                    <a:gd name="connsiteY1" fmla="*/ 2316 h 80793"/>
                    <a:gd name="connsiteX2" fmla="*/ 12262 w 126707"/>
                    <a:gd name="connsiteY2" fmla="*/ 14033 h 80793"/>
                    <a:gd name="connsiteX3" fmla="*/ 38830 w 126707"/>
                    <a:gd name="connsiteY3" fmla="*/ 0 h 80793"/>
                    <a:gd name="connsiteX4" fmla="*/ 66624 w 126707"/>
                    <a:gd name="connsiteY4" fmla="*/ 16077 h 80793"/>
                    <a:gd name="connsiteX5" fmla="*/ 95916 w 126707"/>
                    <a:gd name="connsiteY5" fmla="*/ 0 h 80793"/>
                    <a:gd name="connsiteX6" fmla="*/ 126708 w 126707"/>
                    <a:gd name="connsiteY6" fmla="*/ 30110 h 80793"/>
                    <a:gd name="connsiteX7" fmla="*/ 126708 w 126707"/>
                    <a:gd name="connsiteY7" fmla="*/ 80794 h 80793"/>
                    <a:gd name="connsiteX8" fmla="*/ 114174 w 126707"/>
                    <a:gd name="connsiteY8" fmla="*/ 80794 h 80793"/>
                    <a:gd name="connsiteX9" fmla="*/ 114174 w 126707"/>
                    <a:gd name="connsiteY9" fmla="*/ 33653 h 80793"/>
                    <a:gd name="connsiteX10" fmla="*/ 98369 w 126707"/>
                    <a:gd name="connsiteY10" fmla="*/ 12126 h 80793"/>
                    <a:gd name="connsiteX11" fmla="*/ 88423 w 126707"/>
                    <a:gd name="connsiteY11" fmla="*/ 12126 h 80793"/>
                    <a:gd name="connsiteX12" fmla="*/ 69758 w 126707"/>
                    <a:gd name="connsiteY12" fmla="*/ 33653 h 80793"/>
                    <a:gd name="connsiteX13" fmla="*/ 69758 w 126707"/>
                    <a:gd name="connsiteY13" fmla="*/ 80794 h 80793"/>
                    <a:gd name="connsiteX14" fmla="*/ 57223 w 126707"/>
                    <a:gd name="connsiteY14" fmla="*/ 80794 h 80793"/>
                    <a:gd name="connsiteX15" fmla="*/ 57223 w 126707"/>
                    <a:gd name="connsiteY15" fmla="*/ 33653 h 80793"/>
                    <a:gd name="connsiteX16" fmla="*/ 41146 w 126707"/>
                    <a:gd name="connsiteY16" fmla="*/ 12126 h 80793"/>
                    <a:gd name="connsiteX17" fmla="*/ 31336 w 126707"/>
                    <a:gd name="connsiteY17" fmla="*/ 12126 h 80793"/>
                    <a:gd name="connsiteX18" fmla="*/ 12670 w 126707"/>
                    <a:gd name="connsiteY18" fmla="*/ 33653 h 80793"/>
                    <a:gd name="connsiteX19" fmla="*/ 12670 w 126707"/>
                    <a:gd name="connsiteY19" fmla="*/ 80794 h 80793"/>
                    <a:gd name="connsiteX20" fmla="*/ 136 w 126707"/>
                    <a:gd name="connsiteY20" fmla="*/ 80794 h 80793"/>
                    <a:gd name="connsiteX21" fmla="*/ 136 w 126707"/>
                    <a:gd name="connsiteY21" fmla="*/ 2316 h 80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6707" h="80793">
                      <a:moveTo>
                        <a:pt x="0" y="2316"/>
                      </a:moveTo>
                      <a:lnTo>
                        <a:pt x="12262" y="2316"/>
                      </a:lnTo>
                      <a:lnTo>
                        <a:pt x="12262" y="14033"/>
                      </a:lnTo>
                      <a:cubicBezTo>
                        <a:pt x="17575" y="5177"/>
                        <a:pt x="26431" y="0"/>
                        <a:pt x="38830" y="0"/>
                      </a:cubicBezTo>
                      <a:cubicBezTo>
                        <a:pt x="52727" y="0"/>
                        <a:pt x="62264" y="5722"/>
                        <a:pt x="66624" y="16077"/>
                      </a:cubicBezTo>
                      <a:cubicBezTo>
                        <a:pt x="72209" y="5995"/>
                        <a:pt x="82291" y="0"/>
                        <a:pt x="95916" y="0"/>
                      </a:cubicBezTo>
                      <a:cubicBezTo>
                        <a:pt x="115536" y="0"/>
                        <a:pt x="126708" y="11717"/>
                        <a:pt x="126708" y="30110"/>
                      </a:cubicBezTo>
                      <a:lnTo>
                        <a:pt x="126708" y="80794"/>
                      </a:lnTo>
                      <a:lnTo>
                        <a:pt x="114174" y="80794"/>
                      </a:lnTo>
                      <a:lnTo>
                        <a:pt x="114174" y="33653"/>
                      </a:lnTo>
                      <a:cubicBezTo>
                        <a:pt x="114174" y="20300"/>
                        <a:pt x="107225" y="12126"/>
                        <a:pt x="98369" y="12126"/>
                      </a:cubicBezTo>
                      <a:lnTo>
                        <a:pt x="88423" y="12126"/>
                      </a:lnTo>
                      <a:cubicBezTo>
                        <a:pt x="78885" y="12126"/>
                        <a:pt x="69758" y="20982"/>
                        <a:pt x="69758" y="33653"/>
                      </a:cubicBezTo>
                      <a:lnTo>
                        <a:pt x="69758" y="80794"/>
                      </a:lnTo>
                      <a:lnTo>
                        <a:pt x="57223" y="80794"/>
                      </a:lnTo>
                      <a:lnTo>
                        <a:pt x="57223" y="33653"/>
                      </a:lnTo>
                      <a:cubicBezTo>
                        <a:pt x="57223" y="20300"/>
                        <a:pt x="50274" y="12126"/>
                        <a:pt x="41146" y="12126"/>
                      </a:cubicBezTo>
                      <a:lnTo>
                        <a:pt x="31336" y="12126"/>
                      </a:lnTo>
                      <a:cubicBezTo>
                        <a:pt x="21799" y="12126"/>
                        <a:pt x="12670" y="20982"/>
                        <a:pt x="12670" y="33653"/>
                      </a:cubicBezTo>
                      <a:lnTo>
                        <a:pt x="12670" y="80794"/>
                      </a:lnTo>
                      <a:lnTo>
                        <a:pt x="136" y="80794"/>
                      </a:lnTo>
                      <a:lnTo>
                        <a:pt x="136" y="2316"/>
                      </a:lnTo>
                      <a:close/>
                    </a:path>
                  </a:pathLst>
                </a:custGeom>
                <a:solidFill>
                  <a:srgbClr val="333333"/>
                </a:solidFill>
                <a:ln w="0" cap="flat">
                  <a:noFill/>
                  <a:prstDash val="solid"/>
                  <a:miter/>
                </a:ln>
              </p:spPr>
              <p:txBody>
                <a:bodyPr rtlCol="0" anchor="ctr"/>
                <a:lstStyle/>
                <a:p>
                  <a:endParaRPr lang="en-US"/>
                </a:p>
              </p:txBody>
            </p:sp>
            <p:sp>
              <p:nvSpPr>
                <p:cNvPr id="4037" name="Freeform: Shape 4036">
                  <a:extLst>
                    <a:ext uri="{FF2B5EF4-FFF2-40B4-BE49-F238E27FC236}">
                      <a16:creationId xmlns:a16="http://schemas.microsoft.com/office/drawing/2014/main" id="{225BDA51-2D35-0D66-1626-B0070901723E}"/>
                    </a:ext>
                  </a:extLst>
                </p:cNvPr>
                <p:cNvSpPr/>
                <p:nvPr/>
              </p:nvSpPr>
              <p:spPr>
                <a:xfrm>
                  <a:off x="22976554" y="2422858"/>
                  <a:ext cx="23162" cy="109132"/>
                </a:xfrm>
                <a:custGeom>
                  <a:avLst/>
                  <a:gdLst>
                    <a:gd name="connsiteX0" fmla="*/ 10082 w 23162"/>
                    <a:gd name="connsiteY0" fmla="*/ 42509 h 109132"/>
                    <a:gd name="connsiteX1" fmla="*/ 0 w 23162"/>
                    <a:gd name="connsiteY1" fmla="*/ 42509 h 109132"/>
                    <a:gd name="connsiteX2" fmla="*/ 0 w 23162"/>
                    <a:gd name="connsiteY2" fmla="*/ 30655 h 109132"/>
                    <a:gd name="connsiteX3" fmla="*/ 22617 w 23162"/>
                    <a:gd name="connsiteY3" fmla="*/ 30655 h 109132"/>
                    <a:gd name="connsiteX4" fmla="*/ 22617 w 23162"/>
                    <a:gd name="connsiteY4" fmla="*/ 109133 h 109132"/>
                    <a:gd name="connsiteX5" fmla="*/ 10082 w 23162"/>
                    <a:gd name="connsiteY5" fmla="*/ 109133 h 109132"/>
                    <a:gd name="connsiteX6" fmla="*/ 10082 w 23162"/>
                    <a:gd name="connsiteY6" fmla="*/ 42509 h 109132"/>
                    <a:gd name="connsiteX7" fmla="*/ 7494 w 23162"/>
                    <a:gd name="connsiteY7" fmla="*/ 0 h 109132"/>
                    <a:gd name="connsiteX8" fmla="*/ 23163 w 23162"/>
                    <a:gd name="connsiteY8" fmla="*/ 0 h 109132"/>
                    <a:gd name="connsiteX9" fmla="*/ 23163 w 23162"/>
                    <a:gd name="connsiteY9" fmla="*/ 16486 h 109132"/>
                    <a:gd name="connsiteX10" fmla="*/ 7494 w 23162"/>
                    <a:gd name="connsiteY10" fmla="*/ 16486 h 109132"/>
                    <a:gd name="connsiteX11" fmla="*/ 7494 w 23162"/>
                    <a:gd name="connsiteY11" fmla="*/ 0 h 109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62" h="109132">
                      <a:moveTo>
                        <a:pt x="10082" y="42509"/>
                      </a:moveTo>
                      <a:lnTo>
                        <a:pt x="0" y="42509"/>
                      </a:lnTo>
                      <a:lnTo>
                        <a:pt x="0" y="30655"/>
                      </a:lnTo>
                      <a:lnTo>
                        <a:pt x="22617" y="30655"/>
                      </a:lnTo>
                      <a:lnTo>
                        <a:pt x="22617" y="109133"/>
                      </a:lnTo>
                      <a:lnTo>
                        <a:pt x="10082" y="109133"/>
                      </a:lnTo>
                      <a:lnTo>
                        <a:pt x="10082" y="42509"/>
                      </a:lnTo>
                      <a:close/>
                      <a:moveTo>
                        <a:pt x="7494" y="0"/>
                      </a:moveTo>
                      <a:lnTo>
                        <a:pt x="23163" y="0"/>
                      </a:lnTo>
                      <a:lnTo>
                        <a:pt x="23163" y="16486"/>
                      </a:lnTo>
                      <a:lnTo>
                        <a:pt x="7494" y="16486"/>
                      </a:lnTo>
                      <a:lnTo>
                        <a:pt x="7494" y="0"/>
                      </a:lnTo>
                      <a:close/>
                    </a:path>
                  </a:pathLst>
                </a:custGeom>
                <a:solidFill>
                  <a:srgbClr val="333333"/>
                </a:solidFill>
                <a:ln w="0" cap="flat">
                  <a:noFill/>
                  <a:prstDash val="solid"/>
                  <a:miter/>
                </a:ln>
              </p:spPr>
              <p:txBody>
                <a:bodyPr rtlCol="0" anchor="ctr"/>
                <a:lstStyle/>
                <a:p>
                  <a:endParaRPr lang="en-US"/>
                </a:p>
              </p:txBody>
            </p:sp>
            <p:sp>
              <p:nvSpPr>
                <p:cNvPr id="4038" name="Freeform: Shape 4037">
                  <a:extLst>
                    <a:ext uri="{FF2B5EF4-FFF2-40B4-BE49-F238E27FC236}">
                      <a16:creationId xmlns:a16="http://schemas.microsoft.com/office/drawing/2014/main" id="{68322950-0734-3A10-C682-7381AF7090D0}"/>
                    </a:ext>
                  </a:extLst>
                </p:cNvPr>
                <p:cNvSpPr/>
                <p:nvPr/>
              </p:nvSpPr>
              <p:spPr>
                <a:xfrm>
                  <a:off x="23017428" y="2431033"/>
                  <a:ext cx="52319" cy="100958"/>
                </a:xfrm>
                <a:custGeom>
                  <a:avLst/>
                  <a:gdLst>
                    <a:gd name="connsiteX0" fmla="*/ 16622 w 52319"/>
                    <a:gd name="connsiteY0" fmla="*/ 83791 h 100958"/>
                    <a:gd name="connsiteX1" fmla="*/ 16622 w 52319"/>
                    <a:gd name="connsiteY1" fmla="*/ 34334 h 100958"/>
                    <a:gd name="connsiteX2" fmla="*/ 0 w 52319"/>
                    <a:gd name="connsiteY2" fmla="*/ 34334 h 100958"/>
                    <a:gd name="connsiteX3" fmla="*/ 0 w 52319"/>
                    <a:gd name="connsiteY3" fmla="*/ 22481 h 100958"/>
                    <a:gd name="connsiteX4" fmla="*/ 16622 w 52319"/>
                    <a:gd name="connsiteY4" fmla="*/ 22481 h 100958"/>
                    <a:gd name="connsiteX5" fmla="*/ 16622 w 52319"/>
                    <a:gd name="connsiteY5" fmla="*/ 0 h 100958"/>
                    <a:gd name="connsiteX6" fmla="*/ 29157 w 52319"/>
                    <a:gd name="connsiteY6" fmla="*/ 0 h 100958"/>
                    <a:gd name="connsiteX7" fmla="*/ 29157 w 52319"/>
                    <a:gd name="connsiteY7" fmla="*/ 22481 h 100958"/>
                    <a:gd name="connsiteX8" fmla="*/ 51638 w 52319"/>
                    <a:gd name="connsiteY8" fmla="*/ 22481 h 100958"/>
                    <a:gd name="connsiteX9" fmla="*/ 51638 w 52319"/>
                    <a:gd name="connsiteY9" fmla="*/ 34334 h 100958"/>
                    <a:gd name="connsiteX10" fmla="*/ 29157 w 52319"/>
                    <a:gd name="connsiteY10" fmla="*/ 34334 h 100958"/>
                    <a:gd name="connsiteX11" fmla="*/ 29157 w 52319"/>
                    <a:gd name="connsiteY11" fmla="*/ 79976 h 100958"/>
                    <a:gd name="connsiteX12" fmla="*/ 37604 w 52319"/>
                    <a:gd name="connsiteY12" fmla="*/ 88832 h 100958"/>
                    <a:gd name="connsiteX13" fmla="*/ 52320 w 52319"/>
                    <a:gd name="connsiteY13" fmla="*/ 88832 h 100958"/>
                    <a:gd name="connsiteX14" fmla="*/ 52320 w 52319"/>
                    <a:gd name="connsiteY14" fmla="*/ 100958 h 100958"/>
                    <a:gd name="connsiteX15" fmla="*/ 35696 w 52319"/>
                    <a:gd name="connsiteY15" fmla="*/ 100958 h 100958"/>
                    <a:gd name="connsiteX16" fmla="*/ 16758 w 52319"/>
                    <a:gd name="connsiteY16" fmla="*/ 83791 h 100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2319" h="100958">
                      <a:moveTo>
                        <a:pt x="16622" y="83791"/>
                      </a:moveTo>
                      <a:lnTo>
                        <a:pt x="16622" y="34334"/>
                      </a:lnTo>
                      <a:lnTo>
                        <a:pt x="0" y="34334"/>
                      </a:lnTo>
                      <a:lnTo>
                        <a:pt x="0" y="22481"/>
                      </a:lnTo>
                      <a:lnTo>
                        <a:pt x="16622" y="22481"/>
                      </a:lnTo>
                      <a:lnTo>
                        <a:pt x="16622" y="0"/>
                      </a:lnTo>
                      <a:lnTo>
                        <a:pt x="29157" y="0"/>
                      </a:lnTo>
                      <a:lnTo>
                        <a:pt x="29157" y="22481"/>
                      </a:lnTo>
                      <a:lnTo>
                        <a:pt x="51638" y="22481"/>
                      </a:lnTo>
                      <a:lnTo>
                        <a:pt x="51638" y="34334"/>
                      </a:lnTo>
                      <a:lnTo>
                        <a:pt x="29157" y="34334"/>
                      </a:lnTo>
                      <a:lnTo>
                        <a:pt x="29157" y="79976"/>
                      </a:lnTo>
                      <a:cubicBezTo>
                        <a:pt x="29157" y="85699"/>
                        <a:pt x="31201" y="88832"/>
                        <a:pt x="37604" y="88832"/>
                      </a:cubicBezTo>
                      <a:lnTo>
                        <a:pt x="52320" y="88832"/>
                      </a:lnTo>
                      <a:lnTo>
                        <a:pt x="52320" y="100958"/>
                      </a:lnTo>
                      <a:lnTo>
                        <a:pt x="35696" y="100958"/>
                      </a:lnTo>
                      <a:cubicBezTo>
                        <a:pt x="23434" y="100958"/>
                        <a:pt x="16758" y="94691"/>
                        <a:pt x="16758" y="83791"/>
                      </a:cubicBezTo>
                      <a:close/>
                    </a:path>
                  </a:pathLst>
                </a:custGeom>
                <a:solidFill>
                  <a:srgbClr val="333333"/>
                </a:solidFill>
                <a:ln w="0" cap="flat">
                  <a:noFill/>
                  <a:prstDash val="solid"/>
                  <a:miter/>
                </a:ln>
              </p:spPr>
              <p:txBody>
                <a:bodyPr rtlCol="0" anchor="ctr"/>
                <a:lstStyle/>
                <a:p>
                  <a:endParaRPr lang="en-US"/>
                </a:p>
              </p:txBody>
            </p:sp>
          </p:grpSp>
        </p:grpSp>
      </p:grpSp>
      <p:grpSp>
        <p:nvGrpSpPr>
          <p:cNvPr id="4039" name="Graphic 355">
            <a:extLst>
              <a:ext uri="{FF2B5EF4-FFF2-40B4-BE49-F238E27FC236}">
                <a16:creationId xmlns:a16="http://schemas.microsoft.com/office/drawing/2014/main" id="{0F8C97C0-B544-2E66-0AEA-121386011A74}"/>
              </a:ext>
            </a:extLst>
          </p:cNvPr>
          <p:cNvGrpSpPr/>
          <p:nvPr/>
        </p:nvGrpSpPr>
        <p:grpSpPr>
          <a:xfrm>
            <a:off x="1311349" y="3904155"/>
            <a:ext cx="4704915" cy="1138921"/>
            <a:chOff x="2819401" y="8393932"/>
            <a:chExt cx="10115567" cy="2448681"/>
          </a:xfrm>
        </p:grpSpPr>
        <p:grpSp>
          <p:nvGrpSpPr>
            <p:cNvPr id="4040" name="Graphic 355">
              <a:extLst>
                <a:ext uri="{FF2B5EF4-FFF2-40B4-BE49-F238E27FC236}">
                  <a16:creationId xmlns:a16="http://schemas.microsoft.com/office/drawing/2014/main" id="{CAD771DC-FE38-D139-50D5-C2B5D38D90DF}"/>
                </a:ext>
              </a:extLst>
            </p:cNvPr>
            <p:cNvGrpSpPr/>
            <p:nvPr/>
          </p:nvGrpSpPr>
          <p:grpSpPr>
            <a:xfrm>
              <a:off x="2819401" y="8393932"/>
              <a:ext cx="3701933" cy="2448681"/>
              <a:chOff x="2819401" y="8393932"/>
              <a:chExt cx="3701933" cy="2448681"/>
            </a:xfrm>
          </p:grpSpPr>
          <p:grpSp>
            <p:nvGrpSpPr>
              <p:cNvPr id="4041" name="Graphic 355">
                <a:extLst>
                  <a:ext uri="{FF2B5EF4-FFF2-40B4-BE49-F238E27FC236}">
                    <a16:creationId xmlns:a16="http://schemas.microsoft.com/office/drawing/2014/main" id="{49A6889A-F866-65B2-9171-DD4E916701F7}"/>
                  </a:ext>
                </a:extLst>
              </p:cNvPr>
              <p:cNvGrpSpPr/>
              <p:nvPr/>
            </p:nvGrpSpPr>
            <p:grpSpPr>
              <a:xfrm>
                <a:off x="2819401" y="8393932"/>
                <a:ext cx="1137788" cy="2448681"/>
                <a:chOff x="2819401" y="8393932"/>
                <a:chExt cx="1137788" cy="2448681"/>
              </a:xfrm>
              <a:solidFill>
                <a:srgbClr val="00A3E9"/>
              </a:solidFill>
            </p:grpSpPr>
            <p:grpSp>
              <p:nvGrpSpPr>
                <p:cNvPr id="4042" name="Graphic 355">
                  <a:extLst>
                    <a:ext uri="{FF2B5EF4-FFF2-40B4-BE49-F238E27FC236}">
                      <a16:creationId xmlns:a16="http://schemas.microsoft.com/office/drawing/2014/main" id="{3D7C1353-7ADE-C0E5-35FB-7A4139A15EAA}"/>
                    </a:ext>
                  </a:extLst>
                </p:cNvPr>
                <p:cNvGrpSpPr/>
                <p:nvPr/>
              </p:nvGrpSpPr>
              <p:grpSpPr>
                <a:xfrm>
                  <a:off x="3325417" y="8737732"/>
                  <a:ext cx="257879" cy="324791"/>
                  <a:chOff x="3325417" y="8737732"/>
                  <a:chExt cx="257879" cy="324791"/>
                </a:xfrm>
                <a:solidFill>
                  <a:srgbClr val="00A3E9"/>
                </a:solidFill>
              </p:grpSpPr>
              <p:sp>
                <p:nvSpPr>
                  <p:cNvPr id="4043" name="Freeform: Shape 4042">
                    <a:extLst>
                      <a:ext uri="{FF2B5EF4-FFF2-40B4-BE49-F238E27FC236}">
                        <a16:creationId xmlns:a16="http://schemas.microsoft.com/office/drawing/2014/main" id="{123A27FD-A443-E8BD-F5AC-E9531007DDFB}"/>
                      </a:ext>
                    </a:extLst>
                  </p:cNvPr>
                  <p:cNvSpPr/>
                  <p:nvPr/>
                </p:nvSpPr>
                <p:spPr>
                  <a:xfrm>
                    <a:off x="3351849" y="8760331"/>
                    <a:ext cx="216630" cy="276578"/>
                  </a:xfrm>
                  <a:custGeom>
                    <a:avLst/>
                    <a:gdLst>
                      <a:gd name="connsiteX0" fmla="*/ 216631 w 216630"/>
                      <a:gd name="connsiteY0" fmla="*/ 138290 h 276578"/>
                      <a:gd name="connsiteX1" fmla="*/ 108315 w 216630"/>
                      <a:gd name="connsiteY1" fmla="*/ 276579 h 276578"/>
                      <a:gd name="connsiteX2" fmla="*/ 0 w 216630"/>
                      <a:gd name="connsiteY2" fmla="*/ 138290 h 276578"/>
                      <a:gd name="connsiteX3" fmla="*/ 108315 w 216630"/>
                      <a:gd name="connsiteY3" fmla="*/ 0 h 276578"/>
                      <a:gd name="connsiteX4" fmla="*/ 216631 w 216630"/>
                      <a:gd name="connsiteY4" fmla="*/ 138290 h 2765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630" h="276578">
                        <a:moveTo>
                          <a:pt x="216631" y="138290"/>
                        </a:moveTo>
                        <a:cubicBezTo>
                          <a:pt x="216631" y="214665"/>
                          <a:pt x="168136" y="276579"/>
                          <a:pt x="108315" y="276579"/>
                        </a:cubicBezTo>
                        <a:cubicBezTo>
                          <a:pt x="48494" y="276579"/>
                          <a:pt x="0" y="214665"/>
                          <a:pt x="0" y="138290"/>
                        </a:cubicBezTo>
                        <a:cubicBezTo>
                          <a:pt x="0" y="61914"/>
                          <a:pt x="48494" y="0"/>
                          <a:pt x="108315" y="0"/>
                        </a:cubicBezTo>
                        <a:cubicBezTo>
                          <a:pt x="168136" y="0"/>
                          <a:pt x="216631" y="61914"/>
                          <a:pt x="216631" y="138290"/>
                        </a:cubicBezTo>
                        <a:close/>
                      </a:path>
                    </a:pathLst>
                  </a:custGeom>
                  <a:solidFill>
                    <a:srgbClr val="00A3E9"/>
                  </a:solidFill>
                  <a:ln w="0" cap="flat">
                    <a:noFill/>
                    <a:prstDash val="solid"/>
                    <a:miter/>
                  </a:ln>
                </p:spPr>
                <p:txBody>
                  <a:bodyPr rtlCol="0" anchor="ctr"/>
                  <a:lstStyle/>
                  <a:p>
                    <a:endParaRPr lang="en-US"/>
                  </a:p>
                </p:txBody>
              </p:sp>
              <p:grpSp>
                <p:nvGrpSpPr>
                  <p:cNvPr id="4044" name="Graphic 355">
                    <a:extLst>
                      <a:ext uri="{FF2B5EF4-FFF2-40B4-BE49-F238E27FC236}">
                        <a16:creationId xmlns:a16="http://schemas.microsoft.com/office/drawing/2014/main" id="{9BA38541-A4CA-0576-5519-6824D3A8D138}"/>
                      </a:ext>
                    </a:extLst>
                  </p:cNvPr>
                  <p:cNvGrpSpPr/>
                  <p:nvPr/>
                </p:nvGrpSpPr>
                <p:grpSpPr>
                  <a:xfrm>
                    <a:off x="3325417" y="8737732"/>
                    <a:ext cx="257879" cy="324791"/>
                    <a:chOff x="3325417" y="8737732"/>
                    <a:chExt cx="257879" cy="324791"/>
                  </a:xfrm>
                  <a:solidFill>
                    <a:srgbClr val="00A3E9"/>
                  </a:solidFill>
                </p:grpSpPr>
                <p:sp>
                  <p:nvSpPr>
                    <p:cNvPr id="4045" name="Freeform: Shape 4044">
                      <a:extLst>
                        <a:ext uri="{FF2B5EF4-FFF2-40B4-BE49-F238E27FC236}">
                          <a16:creationId xmlns:a16="http://schemas.microsoft.com/office/drawing/2014/main" id="{4872D982-D686-A0B0-B41D-9C4AD8ED99C9}"/>
                        </a:ext>
                      </a:extLst>
                    </p:cNvPr>
                    <p:cNvSpPr/>
                    <p:nvPr/>
                  </p:nvSpPr>
                  <p:spPr>
                    <a:xfrm>
                      <a:off x="3574883" y="8876821"/>
                      <a:ext cx="6403" cy="21798"/>
                    </a:xfrm>
                    <a:custGeom>
                      <a:avLst/>
                      <a:gdLst>
                        <a:gd name="connsiteX0" fmla="*/ 1090 w 6403"/>
                        <a:gd name="connsiteY0" fmla="*/ 1770 h 21798"/>
                        <a:gd name="connsiteX1" fmla="*/ 0 w 6403"/>
                        <a:gd name="connsiteY1" fmla="*/ 4632 h 21798"/>
                        <a:gd name="connsiteX2" fmla="*/ 2725 w 6403"/>
                        <a:gd name="connsiteY2" fmla="*/ 8719 h 21798"/>
                        <a:gd name="connsiteX3" fmla="*/ 1362 w 6403"/>
                        <a:gd name="connsiteY3" fmla="*/ 11036 h 21798"/>
                        <a:gd name="connsiteX4" fmla="*/ 3134 w 6403"/>
                        <a:gd name="connsiteY4" fmla="*/ 17984 h 21798"/>
                        <a:gd name="connsiteX5" fmla="*/ 3406 w 6403"/>
                        <a:gd name="connsiteY5" fmla="*/ 13760 h 21798"/>
                        <a:gd name="connsiteX6" fmla="*/ 5586 w 6403"/>
                        <a:gd name="connsiteY6" fmla="*/ 21799 h 21798"/>
                        <a:gd name="connsiteX7" fmla="*/ 5041 w 6403"/>
                        <a:gd name="connsiteY7" fmla="*/ 14169 h 21798"/>
                        <a:gd name="connsiteX8" fmla="*/ 5722 w 6403"/>
                        <a:gd name="connsiteY8" fmla="*/ 14578 h 21798"/>
                        <a:gd name="connsiteX9" fmla="*/ 5314 w 6403"/>
                        <a:gd name="connsiteY9" fmla="*/ 8311 h 21798"/>
                        <a:gd name="connsiteX10" fmla="*/ 6404 w 6403"/>
                        <a:gd name="connsiteY10" fmla="*/ 9673 h 21798"/>
                        <a:gd name="connsiteX11" fmla="*/ 1090 w 6403"/>
                        <a:gd name="connsiteY11" fmla="*/ 0 h 21798"/>
                        <a:gd name="connsiteX12" fmla="*/ 1090 w 6403"/>
                        <a:gd name="connsiteY12" fmla="*/ 1907 h 2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403" h="21798">
                          <a:moveTo>
                            <a:pt x="1090" y="1770"/>
                          </a:moveTo>
                          <a:cubicBezTo>
                            <a:pt x="1499" y="3542"/>
                            <a:pt x="545" y="5313"/>
                            <a:pt x="0" y="4632"/>
                          </a:cubicBezTo>
                          <a:cubicBezTo>
                            <a:pt x="1771" y="8174"/>
                            <a:pt x="0" y="8447"/>
                            <a:pt x="2725" y="8719"/>
                          </a:cubicBezTo>
                          <a:cubicBezTo>
                            <a:pt x="4087" y="11036"/>
                            <a:pt x="2452" y="13760"/>
                            <a:pt x="1362" y="11036"/>
                          </a:cubicBezTo>
                          <a:lnTo>
                            <a:pt x="3134" y="17984"/>
                          </a:lnTo>
                          <a:lnTo>
                            <a:pt x="3406" y="13760"/>
                          </a:lnTo>
                          <a:cubicBezTo>
                            <a:pt x="5586" y="14850"/>
                            <a:pt x="2997" y="20437"/>
                            <a:pt x="5586" y="21799"/>
                          </a:cubicBezTo>
                          <a:lnTo>
                            <a:pt x="5041" y="14169"/>
                          </a:lnTo>
                          <a:lnTo>
                            <a:pt x="5722" y="14578"/>
                          </a:lnTo>
                          <a:cubicBezTo>
                            <a:pt x="4905" y="12806"/>
                            <a:pt x="5041" y="9537"/>
                            <a:pt x="5314" y="8311"/>
                          </a:cubicBezTo>
                          <a:cubicBezTo>
                            <a:pt x="5722" y="8447"/>
                            <a:pt x="6267" y="8311"/>
                            <a:pt x="6404" y="9673"/>
                          </a:cubicBezTo>
                          <a:cubicBezTo>
                            <a:pt x="5859" y="408"/>
                            <a:pt x="2589" y="7493"/>
                            <a:pt x="1090" y="0"/>
                          </a:cubicBezTo>
                          <a:cubicBezTo>
                            <a:pt x="1090" y="408"/>
                            <a:pt x="1226" y="1089"/>
                            <a:pt x="1090" y="1907"/>
                          </a:cubicBezTo>
                          <a:close/>
                        </a:path>
                      </a:pathLst>
                    </a:custGeom>
                    <a:solidFill>
                      <a:srgbClr val="00A3E9"/>
                    </a:solidFill>
                    <a:ln w="0" cap="flat">
                      <a:noFill/>
                      <a:prstDash val="solid"/>
                      <a:miter/>
                    </a:ln>
                  </p:spPr>
                  <p:txBody>
                    <a:bodyPr rtlCol="0" anchor="ctr"/>
                    <a:lstStyle/>
                    <a:p>
                      <a:endParaRPr lang="en-US"/>
                    </a:p>
                  </p:txBody>
                </p:sp>
                <p:sp>
                  <p:nvSpPr>
                    <p:cNvPr id="4046" name="Freeform: Shape 4045">
                      <a:extLst>
                        <a:ext uri="{FF2B5EF4-FFF2-40B4-BE49-F238E27FC236}">
                          <a16:creationId xmlns:a16="http://schemas.microsoft.com/office/drawing/2014/main" id="{F7CE511D-1959-6C61-A053-9DC6A259C6CB}"/>
                        </a:ext>
                      </a:extLst>
                    </p:cNvPr>
                    <p:cNvSpPr/>
                    <p:nvPr/>
                  </p:nvSpPr>
                  <p:spPr>
                    <a:xfrm>
                      <a:off x="3570660" y="8858305"/>
                      <a:ext cx="12637" cy="19060"/>
                    </a:xfrm>
                    <a:custGeom>
                      <a:avLst/>
                      <a:gdLst>
                        <a:gd name="connsiteX0" fmla="*/ 9401 w 12637"/>
                        <a:gd name="connsiteY0" fmla="*/ 11839 h 19060"/>
                        <a:gd name="connsiteX1" fmla="*/ 6267 w 12637"/>
                        <a:gd name="connsiteY1" fmla="*/ 9115 h 19060"/>
                        <a:gd name="connsiteX2" fmla="*/ 5859 w 12637"/>
                        <a:gd name="connsiteY2" fmla="*/ 3665 h 19060"/>
                        <a:gd name="connsiteX3" fmla="*/ 3134 w 12637"/>
                        <a:gd name="connsiteY3" fmla="*/ 2847 h 19060"/>
                        <a:gd name="connsiteX4" fmla="*/ 3951 w 12637"/>
                        <a:gd name="connsiteY4" fmla="*/ 5163 h 19060"/>
                        <a:gd name="connsiteX5" fmla="*/ 0 w 12637"/>
                        <a:gd name="connsiteY5" fmla="*/ 395 h 19060"/>
                        <a:gd name="connsiteX6" fmla="*/ 3134 w 12637"/>
                        <a:gd name="connsiteY6" fmla="*/ 7344 h 19060"/>
                        <a:gd name="connsiteX7" fmla="*/ 3134 w 12637"/>
                        <a:gd name="connsiteY7" fmla="*/ 15927 h 19060"/>
                        <a:gd name="connsiteX8" fmla="*/ 5177 w 12637"/>
                        <a:gd name="connsiteY8" fmla="*/ 18380 h 19060"/>
                        <a:gd name="connsiteX9" fmla="*/ 5041 w 12637"/>
                        <a:gd name="connsiteY9" fmla="*/ 17426 h 19060"/>
                        <a:gd name="connsiteX10" fmla="*/ 8039 w 12637"/>
                        <a:gd name="connsiteY10" fmla="*/ 16880 h 19060"/>
                        <a:gd name="connsiteX11" fmla="*/ 7221 w 12637"/>
                        <a:gd name="connsiteY11" fmla="*/ 13202 h 19060"/>
                        <a:gd name="connsiteX12" fmla="*/ 11445 w 12637"/>
                        <a:gd name="connsiteY12" fmla="*/ 19061 h 19060"/>
                        <a:gd name="connsiteX13" fmla="*/ 12262 w 12637"/>
                        <a:gd name="connsiteY13" fmla="*/ 7888 h 19060"/>
                        <a:gd name="connsiteX14" fmla="*/ 9537 w 12637"/>
                        <a:gd name="connsiteY14" fmla="*/ 11976 h 19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637" h="19060">
                          <a:moveTo>
                            <a:pt x="9401" y="11839"/>
                          </a:moveTo>
                          <a:cubicBezTo>
                            <a:pt x="8447" y="10885"/>
                            <a:pt x="7357" y="9932"/>
                            <a:pt x="6267" y="9115"/>
                          </a:cubicBezTo>
                          <a:lnTo>
                            <a:pt x="5859" y="3665"/>
                          </a:lnTo>
                          <a:cubicBezTo>
                            <a:pt x="4905" y="3665"/>
                            <a:pt x="3406" y="122"/>
                            <a:pt x="3134" y="2847"/>
                          </a:cubicBezTo>
                          <a:cubicBezTo>
                            <a:pt x="3406" y="3256"/>
                            <a:pt x="3815" y="4209"/>
                            <a:pt x="3951" y="5163"/>
                          </a:cubicBezTo>
                          <a:cubicBezTo>
                            <a:pt x="1907" y="4891"/>
                            <a:pt x="1635" y="-1649"/>
                            <a:pt x="0" y="395"/>
                          </a:cubicBezTo>
                          <a:cubicBezTo>
                            <a:pt x="1362" y="4346"/>
                            <a:pt x="1090" y="5027"/>
                            <a:pt x="3134" y="7344"/>
                          </a:cubicBezTo>
                          <a:cubicBezTo>
                            <a:pt x="3815" y="11158"/>
                            <a:pt x="3542" y="14020"/>
                            <a:pt x="3134" y="15927"/>
                          </a:cubicBezTo>
                          <a:cubicBezTo>
                            <a:pt x="3542" y="17017"/>
                            <a:pt x="4769" y="17017"/>
                            <a:pt x="5177" y="18380"/>
                          </a:cubicBezTo>
                          <a:cubicBezTo>
                            <a:pt x="5177" y="18107"/>
                            <a:pt x="5177" y="17698"/>
                            <a:pt x="5041" y="17426"/>
                          </a:cubicBezTo>
                          <a:lnTo>
                            <a:pt x="8039" y="16880"/>
                          </a:lnTo>
                          <a:cubicBezTo>
                            <a:pt x="7221" y="15791"/>
                            <a:pt x="7357" y="14564"/>
                            <a:pt x="7221" y="13202"/>
                          </a:cubicBezTo>
                          <a:lnTo>
                            <a:pt x="11445" y="19061"/>
                          </a:lnTo>
                          <a:cubicBezTo>
                            <a:pt x="13897" y="16608"/>
                            <a:pt x="11717" y="10477"/>
                            <a:pt x="12262" y="7888"/>
                          </a:cubicBezTo>
                          <a:cubicBezTo>
                            <a:pt x="10355" y="11431"/>
                            <a:pt x="10627" y="5572"/>
                            <a:pt x="9537" y="11976"/>
                          </a:cubicBezTo>
                          <a:close/>
                        </a:path>
                      </a:pathLst>
                    </a:custGeom>
                    <a:solidFill>
                      <a:srgbClr val="00A3E9"/>
                    </a:solidFill>
                    <a:ln w="0" cap="flat">
                      <a:noFill/>
                      <a:prstDash val="solid"/>
                      <a:miter/>
                    </a:ln>
                  </p:spPr>
                  <p:txBody>
                    <a:bodyPr rtlCol="0" anchor="ctr"/>
                    <a:lstStyle/>
                    <a:p>
                      <a:endParaRPr lang="en-US"/>
                    </a:p>
                  </p:txBody>
                </p:sp>
                <p:sp>
                  <p:nvSpPr>
                    <p:cNvPr id="4047" name="Freeform: Shape 4046">
                      <a:extLst>
                        <a:ext uri="{FF2B5EF4-FFF2-40B4-BE49-F238E27FC236}">
                          <a16:creationId xmlns:a16="http://schemas.microsoft.com/office/drawing/2014/main" id="{82433E65-8FA7-648D-772A-8D91F2DB0F94}"/>
                        </a:ext>
                      </a:extLst>
                    </p:cNvPr>
                    <p:cNvSpPr/>
                    <p:nvPr/>
                  </p:nvSpPr>
                  <p:spPr>
                    <a:xfrm>
                      <a:off x="3575837" y="8876548"/>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00A3E9"/>
                    </a:solidFill>
                    <a:ln w="0" cap="flat">
                      <a:noFill/>
                      <a:prstDash val="solid"/>
                      <a:miter/>
                    </a:ln>
                  </p:spPr>
                  <p:txBody>
                    <a:bodyPr rtlCol="0" anchor="ctr"/>
                    <a:lstStyle/>
                    <a:p>
                      <a:endParaRPr lang="en-US"/>
                    </a:p>
                  </p:txBody>
                </p:sp>
                <p:sp>
                  <p:nvSpPr>
                    <p:cNvPr id="4048" name="Freeform: Shape 4047">
                      <a:extLst>
                        <a:ext uri="{FF2B5EF4-FFF2-40B4-BE49-F238E27FC236}">
                          <a16:creationId xmlns:a16="http://schemas.microsoft.com/office/drawing/2014/main" id="{527EB931-78C3-8D99-B987-61E5C4983E33}"/>
                        </a:ext>
                      </a:extLst>
                    </p:cNvPr>
                    <p:cNvSpPr/>
                    <p:nvPr/>
                  </p:nvSpPr>
                  <p:spPr>
                    <a:xfrm>
                      <a:off x="3370842" y="8957342"/>
                      <a:ext cx="9891" cy="15668"/>
                    </a:xfrm>
                    <a:custGeom>
                      <a:avLst/>
                      <a:gdLst>
                        <a:gd name="connsiteX0" fmla="*/ 5259 w 9891"/>
                        <a:gd name="connsiteY0" fmla="*/ 11036 h 15668"/>
                        <a:gd name="connsiteX1" fmla="*/ 7030 w 9891"/>
                        <a:gd name="connsiteY1" fmla="*/ 12126 h 15668"/>
                        <a:gd name="connsiteX2" fmla="*/ 1581 w 9891"/>
                        <a:gd name="connsiteY2" fmla="*/ 0 h 15668"/>
                        <a:gd name="connsiteX3" fmla="*/ 82 w 9891"/>
                        <a:gd name="connsiteY3" fmla="*/ 2452 h 15668"/>
                        <a:gd name="connsiteX4" fmla="*/ 2943 w 9891"/>
                        <a:gd name="connsiteY4" fmla="*/ 6812 h 15668"/>
                        <a:gd name="connsiteX5" fmla="*/ 1444 w 9891"/>
                        <a:gd name="connsiteY5" fmla="*/ 6403 h 15668"/>
                        <a:gd name="connsiteX6" fmla="*/ 627 w 9891"/>
                        <a:gd name="connsiteY6" fmla="*/ 10355 h 15668"/>
                        <a:gd name="connsiteX7" fmla="*/ 627 w 9891"/>
                        <a:gd name="connsiteY7" fmla="*/ 10627 h 15668"/>
                        <a:gd name="connsiteX8" fmla="*/ 9892 w 9891"/>
                        <a:gd name="connsiteY8" fmla="*/ 15669 h 15668"/>
                        <a:gd name="connsiteX9" fmla="*/ 5259 w 9891"/>
                        <a:gd name="connsiteY9" fmla="*/ 11172 h 15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891" h="15668">
                          <a:moveTo>
                            <a:pt x="5259" y="11036"/>
                          </a:moveTo>
                          <a:cubicBezTo>
                            <a:pt x="5804" y="12126"/>
                            <a:pt x="6622" y="12126"/>
                            <a:pt x="7030" y="12126"/>
                          </a:cubicBezTo>
                          <a:cubicBezTo>
                            <a:pt x="5259" y="8039"/>
                            <a:pt x="2943" y="4224"/>
                            <a:pt x="1581" y="0"/>
                          </a:cubicBezTo>
                          <a:cubicBezTo>
                            <a:pt x="1036" y="681"/>
                            <a:pt x="1581" y="4633"/>
                            <a:pt x="82" y="2452"/>
                          </a:cubicBezTo>
                          <a:cubicBezTo>
                            <a:pt x="-463" y="3951"/>
                            <a:pt x="1853" y="6812"/>
                            <a:pt x="2943" y="6812"/>
                          </a:cubicBezTo>
                          <a:lnTo>
                            <a:pt x="1444" y="6403"/>
                          </a:lnTo>
                          <a:cubicBezTo>
                            <a:pt x="4169" y="8584"/>
                            <a:pt x="2398" y="11853"/>
                            <a:pt x="627" y="10355"/>
                          </a:cubicBezTo>
                          <a:lnTo>
                            <a:pt x="627" y="10627"/>
                          </a:lnTo>
                          <a:cubicBezTo>
                            <a:pt x="3897" y="12398"/>
                            <a:pt x="6622" y="14169"/>
                            <a:pt x="9892" y="15669"/>
                          </a:cubicBezTo>
                          <a:cubicBezTo>
                            <a:pt x="8665" y="12807"/>
                            <a:pt x="6894" y="14578"/>
                            <a:pt x="5259" y="11172"/>
                          </a:cubicBezTo>
                          <a:close/>
                        </a:path>
                      </a:pathLst>
                    </a:custGeom>
                    <a:solidFill>
                      <a:srgbClr val="00A3E9"/>
                    </a:solidFill>
                    <a:ln w="0" cap="flat">
                      <a:noFill/>
                      <a:prstDash val="solid"/>
                      <a:miter/>
                    </a:ln>
                  </p:spPr>
                  <p:txBody>
                    <a:bodyPr rtlCol="0" anchor="ctr"/>
                    <a:lstStyle/>
                    <a:p>
                      <a:endParaRPr lang="en-US"/>
                    </a:p>
                  </p:txBody>
                </p:sp>
                <p:sp>
                  <p:nvSpPr>
                    <p:cNvPr id="4049" name="Freeform: Shape 4048">
                      <a:extLst>
                        <a:ext uri="{FF2B5EF4-FFF2-40B4-BE49-F238E27FC236}">
                          <a16:creationId xmlns:a16="http://schemas.microsoft.com/office/drawing/2014/main" id="{DBB35FA2-95BC-5DAD-285F-0D2CD46503E1}"/>
                        </a:ext>
                      </a:extLst>
                    </p:cNvPr>
                    <p:cNvSpPr/>
                    <p:nvPr/>
                  </p:nvSpPr>
                  <p:spPr>
                    <a:xfrm>
                      <a:off x="3561667" y="8918784"/>
                      <a:ext cx="681" cy="1937"/>
                    </a:xfrm>
                    <a:custGeom>
                      <a:avLst/>
                      <a:gdLst>
                        <a:gd name="connsiteX0" fmla="*/ 0 w 681"/>
                        <a:gd name="connsiteY0" fmla="*/ 0 h 1937"/>
                        <a:gd name="connsiteX1" fmla="*/ 681 w 681"/>
                        <a:gd name="connsiteY1" fmla="*/ 1908 h 1937"/>
                        <a:gd name="connsiteX2" fmla="*/ 0 w 681"/>
                        <a:gd name="connsiteY2" fmla="*/ 0 h 1937"/>
                      </a:gdLst>
                      <a:ahLst/>
                      <a:cxnLst>
                        <a:cxn ang="0">
                          <a:pos x="connsiteX0" y="connsiteY0"/>
                        </a:cxn>
                        <a:cxn ang="0">
                          <a:pos x="connsiteX1" y="connsiteY1"/>
                        </a:cxn>
                        <a:cxn ang="0">
                          <a:pos x="connsiteX2" y="connsiteY2"/>
                        </a:cxn>
                      </a:cxnLst>
                      <a:rect l="l" t="t" r="r" b="b"/>
                      <a:pathLst>
                        <a:path w="681" h="1937">
                          <a:moveTo>
                            <a:pt x="0" y="0"/>
                          </a:moveTo>
                          <a:cubicBezTo>
                            <a:pt x="0" y="1771"/>
                            <a:pt x="272" y="2044"/>
                            <a:pt x="681" y="1908"/>
                          </a:cubicBezTo>
                          <a:cubicBezTo>
                            <a:pt x="545" y="1227"/>
                            <a:pt x="409" y="546"/>
                            <a:pt x="0" y="0"/>
                          </a:cubicBezTo>
                          <a:close/>
                        </a:path>
                      </a:pathLst>
                    </a:custGeom>
                    <a:solidFill>
                      <a:srgbClr val="00A3E9"/>
                    </a:solidFill>
                    <a:ln w="0" cap="flat">
                      <a:noFill/>
                      <a:prstDash val="solid"/>
                      <a:miter/>
                    </a:ln>
                  </p:spPr>
                  <p:txBody>
                    <a:bodyPr rtlCol="0" anchor="ctr"/>
                    <a:lstStyle/>
                    <a:p>
                      <a:endParaRPr lang="en-US"/>
                    </a:p>
                  </p:txBody>
                </p:sp>
                <p:sp>
                  <p:nvSpPr>
                    <p:cNvPr id="4050" name="Freeform: Shape 4049">
                      <a:extLst>
                        <a:ext uri="{FF2B5EF4-FFF2-40B4-BE49-F238E27FC236}">
                          <a16:creationId xmlns:a16="http://schemas.microsoft.com/office/drawing/2014/main" id="{AA970CAA-F5F2-1467-8820-B0EC8EED320A}"/>
                        </a:ext>
                      </a:extLst>
                    </p:cNvPr>
                    <p:cNvSpPr/>
                    <p:nvPr/>
                  </p:nvSpPr>
                  <p:spPr>
                    <a:xfrm>
                      <a:off x="3382913" y="8973964"/>
                      <a:ext cx="2861" cy="1362"/>
                    </a:xfrm>
                    <a:custGeom>
                      <a:avLst/>
                      <a:gdLst>
                        <a:gd name="connsiteX0" fmla="*/ 0 w 2861"/>
                        <a:gd name="connsiteY0" fmla="*/ 0 h 1362"/>
                        <a:gd name="connsiteX1" fmla="*/ 2861 w 2861"/>
                        <a:gd name="connsiteY1" fmla="*/ 1363 h 1362"/>
                        <a:gd name="connsiteX2" fmla="*/ 0 w 2861"/>
                        <a:gd name="connsiteY2" fmla="*/ 0 h 1362"/>
                      </a:gdLst>
                      <a:ahLst/>
                      <a:cxnLst>
                        <a:cxn ang="0">
                          <a:pos x="connsiteX0" y="connsiteY0"/>
                        </a:cxn>
                        <a:cxn ang="0">
                          <a:pos x="connsiteX1" y="connsiteY1"/>
                        </a:cxn>
                        <a:cxn ang="0">
                          <a:pos x="connsiteX2" y="connsiteY2"/>
                        </a:cxn>
                      </a:cxnLst>
                      <a:rect l="l" t="t" r="r" b="b"/>
                      <a:pathLst>
                        <a:path w="2861" h="1362">
                          <a:moveTo>
                            <a:pt x="0" y="0"/>
                          </a:moveTo>
                          <a:lnTo>
                            <a:pt x="2861" y="1363"/>
                          </a:lnTo>
                          <a:cubicBezTo>
                            <a:pt x="1907" y="682"/>
                            <a:pt x="954" y="273"/>
                            <a:pt x="0" y="0"/>
                          </a:cubicBezTo>
                          <a:close/>
                        </a:path>
                      </a:pathLst>
                    </a:custGeom>
                    <a:solidFill>
                      <a:srgbClr val="00A3E9"/>
                    </a:solidFill>
                    <a:ln w="0" cap="flat">
                      <a:noFill/>
                      <a:prstDash val="solid"/>
                      <a:miter/>
                    </a:ln>
                  </p:spPr>
                  <p:txBody>
                    <a:bodyPr rtlCol="0" anchor="ctr"/>
                    <a:lstStyle/>
                    <a:p>
                      <a:endParaRPr lang="en-US"/>
                    </a:p>
                  </p:txBody>
                </p:sp>
                <p:sp>
                  <p:nvSpPr>
                    <p:cNvPr id="4051" name="Freeform: Shape 4050">
                      <a:extLst>
                        <a:ext uri="{FF2B5EF4-FFF2-40B4-BE49-F238E27FC236}">
                          <a16:creationId xmlns:a16="http://schemas.microsoft.com/office/drawing/2014/main" id="{93C2B708-F238-6EA0-E943-0AEABB38199D}"/>
                        </a:ext>
                      </a:extLst>
                    </p:cNvPr>
                    <p:cNvSpPr/>
                    <p:nvPr/>
                  </p:nvSpPr>
                  <p:spPr>
                    <a:xfrm>
                      <a:off x="3348852" y="8968241"/>
                      <a:ext cx="1362" cy="1090"/>
                    </a:xfrm>
                    <a:custGeom>
                      <a:avLst/>
                      <a:gdLst>
                        <a:gd name="connsiteX0" fmla="*/ 272 w 1362"/>
                        <a:gd name="connsiteY0" fmla="*/ 0 h 1090"/>
                        <a:gd name="connsiteX1" fmla="*/ 0 w 1362"/>
                        <a:gd name="connsiteY1" fmla="*/ 136 h 1090"/>
                        <a:gd name="connsiteX2" fmla="*/ 1362 w 1362"/>
                        <a:gd name="connsiteY2" fmla="*/ 1090 h 1090"/>
                        <a:gd name="connsiteX3" fmla="*/ 1362 w 1362"/>
                        <a:gd name="connsiteY3" fmla="*/ 1090 h 1090"/>
                        <a:gd name="connsiteX4" fmla="*/ 272 w 1362"/>
                        <a:gd name="connsiteY4" fmla="*/ 0 h 10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2" h="1090">
                          <a:moveTo>
                            <a:pt x="272" y="0"/>
                          </a:moveTo>
                          <a:cubicBezTo>
                            <a:pt x="272" y="0"/>
                            <a:pt x="136" y="0"/>
                            <a:pt x="0" y="136"/>
                          </a:cubicBezTo>
                          <a:lnTo>
                            <a:pt x="1362" y="1090"/>
                          </a:lnTo>
                          <a:lnTo>
                            <a:pt x="1362" y="1090"/>
                          </a:lnTo>
                          <a:cubicBezTo>
                            <a:pt x="1362" y="1090"/>
                            <a:pt x="272" y="0"/>
                            <a:pt x="272" y="0"/>
                          </a:cubicBezTo>
                          <a:close/>
                        </a:path>
                      </a:pathLst>
                    </a:custGeom>
                    <a:solidFill>
                      <a:srgbClr val="00A3E9"/>
                    </a:solidFill>
                    <a:ln w="0" cap="flat">
                      <a:noFill/>
                      <a:prstDash val="solid"/>
                      <a:miter/>
                    </a:ln>
                  </p:spPr>
                  <p:txBody>
                    <a:bodyPr rtlCol="0" anchor="ctr"/>
                    <a:lstStyle/>
                    <a:p>
                      <a:endParaRPr lang="en-US"/>
                    </a:p>
                  </p:txBody>
                </p:sp>
                <p:sp>
                  <p:nvSpPr>
                    <p:cNvPr id="4052" name="Freeform: Shape 4051">
                      <a:extLst>
                        <a:ext uri="{FF2B5EF4-FFF2-40B4-BE49-F238E27FC236}">
                          <a16:creationId xmlns:a16="http://schemas.microsoft.com/office/drawing/2014/main" id="{CFC94AB6-A4E1-AC17-8EE5-866DACB79774}"/>
                        </a:ext>
                      </a:extLst>
                    </p:cNvPr>
                    <p:cNvSpPr/>
                    <p:nvPr/>
                  </p:nvSpPr>
                  <p:spPr>
                    <a:xfrm>
                      <a:off x="3426103" y="9009115"/>
                      <a:ext cx="681" cy="272"/>
                    </a:xfrm>
                    <a:custGeom>
                      <a:avLst/>
                      <a:gdLst>
                        <a:gd name="connsiteX0" fmla="*/ 0 w 681"/>
                        <a:gd name="connsiteY0" fmla="*/ 0 h 272"/>
                        <a:gd name="connsiteX1" fmla="*/ 681 w 681"/>
                        <a:gd name="connsiteY1" fmla="*/ 273 h 272"/>
                        <a:gd name="connsiteX2" fmla="*/ 0 w 681"/>
                        <a:gd name="connsiteY2" fmla="*/ 0 h 272"/>
                      </a:gdLst>
                      <a:ahLst/>
                      <a:cxnLst>
                        <a:cxn ang="0">
                          <a:pos x="connsiteX0" y="connsiteY0"/>
                        </a:cxn>
                        <a:cxn ang="0">
                          <a:pos x="connsiteX1" y="connsiteY1"/>
                        </a:cxn>
                        <a:cxn ang="0">
                          <a:pos x="connsiteX2" y="connsiteY2"/>
                        </a:cxn>
                      </a:cxnLst>
                      <a:rect l="l" t="t" r="r" b="b"/>
                      <a:pathLst>
                        <a:path w="681" h="272">
                          <a:moveTo>
                            <a:pt x="0" y="0"/>
                          </a:moveTo>
                          <a:cubicBezTo>
                            <a:pt x="0" y="0"/>
                            <a:pt x="409" y="136"/>
                            <a:pt x="681" y="273"/>
                          </a:cubicBezTo>
                          <a:cubicBezTo>
                            <a:pt x="409" y="273"/>
                            <a:pt x="272" y="0"/>
                            <a:pt x="0" y="0"/>
                          </a:cubicBezTo>
                          <a:close/>
                        </a:path>
                      </a:pathLst>
                    </a:custGeom>
                    <a:solidFill>
                      <a:srgbClr val="00A3E9"/>
                    </a:solidFill>
                    <a:ln w="0" cap="flat">
                      <a:noFill/>
                      <a:prstDash val="solid"/>
                      <a:miter/>
                    </a:ln>
                  </p:spPr>
                  <p:txBody>
                    <a:bodyPr rtlCol="0" anchor="ctr"/>
                    <a:lstStyle/>
                    <a:p>
                      <a:endParaRPr lang="en-US"/>
                    </a:p>
                  </p:txBody>
                </p:sp>
                <p:sp>
                  <p:nvSpPr>
                    <p:cNvPr id="4053" name="Freeform: Shape 4052">
                      <a:extLst>
                        <a:ext uri="{FF2B5EF4-FFF2-40B4-BE49-F238E27FC236}">
                          <a16:creationId xmlns:a16="http://schemas.microsoft.com/office/drawing/2014/main" id="{8751BAA0-15D1-9D12-AC97-1DD72321C6C8}"/>
                        </a:ext>
                      </a:extLst>
                    </p:cNvPr>
                    <p:cNvSpPr/>
                    <p:nvPr/>
                  </p:nvSpPr>
                  <p:spPr>
                    <a:xfrm>
                      <a:off x="3327597" y="8928866"/>
                      <a:ext cx="9423" cy="15395"/>
                    </a:xfrm>
                    <a:custGeom>
                      <a:avLst/>
                      <a:gdLst>
                        <a:gd name="connsiteX0" fmla="*/ 0 w 9423"/>
                        <a:gd name="connsiteY0" fmla="*/ 136 h 15395"/>
                        <a:gd name="connsiteX1" fmla="*/ 2997 w 9423"/>
                        <a:gd name="connsiteY1" fmla="*/ 6949 h 15395"/>
                        <a:gd name="connsiteX2" fmla="*/ 1635 w 9423"/>
                        <a:gd name="connsiteY2" fmla="*/ 8175 h 15395"/>
                        <a:gd name="connsiteX3" fmla="*/ 2997 w 9423"/>
                        <a:gd name="connsiteY3" fmla="*/ 10355 h 15395"/>
                        <a:gd name="connsiteX4" fmla="*/ 2589 w 9423"/>
                        <a:gd name="connsiteY4" fmla="*/ 8856 h 15395"/>
                        <a:gd name="connsiteX5" fmla="*/ 9265 w 9423"/>
                        <a:gd name="connsiteY5" fmla="*/ 15396 h 15395"/>
                        <a:gd name="connsiteX6" fmla="*/ 6812 w 9423"/>
                        <a:gd name="connsiteY6" fmla="*/ 8175 h 15395"/>
                        <a:gd name="connsiteX7" fmla="*/ 6131 w 9423"/>
                        <a:gd name="connsiteY7" fmla="*/ 6404 h 15395"/>
                        <a:gd name="connsiteX8" fmla="*/ 1635 w 9423"/>
                        <a:gd name="connsiteY8" fmla="*/ 1090 h 15395"/>
                        <a:gd name="connsiteX9" fmla="*/ 0 w 9423"/>
                        <a:gd name="connsiteY9" fmla="*/ 0 h 15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423" h="15395">
                          <a:moveTo>
                            <a:pt x="0" y="136"/>
                          </a:moveTo>
                          <a:cubicBezTo>
                            <a:pt x="817" y="2453"/>
                            <a:pt x="2044" y="4769"/>
                            <a:pt x="2997" y="6949"/>
                          </a:cubicBezTo>
                          <a:cubicBezTo>
                            <a:pt x="2044" y="6131"/>
                            <a:pt x="2997" y="9537"/>
                            <a:pt x="1635" y="8175"/>
                          </a:cubicBezTo>
                          <a:cubicBezTo>
                            <a:pt x="1907" y="8720"/>
                            <a:pt x="2725" y="11172"/>
                            <a:pt x="2997" y="10355"/>
                          </a:cubicBezTo>
                          <a:lnTo>
                            <a:pt x="2589" y="8856"/>
                          </a:lnTo>
                          <a:cubicBezTo>
                            <a:pt x="5722" y="12126"/>
                            <a:pt x="6131" y="9674"/>
                            <a:pt x="9265" y="15396"/>
                          </a:cubicBezTo>
                          <a:cubicBezTo>
                            <a:pt x="9946" y="11309"/>
                            <a:pt x="8311" y="9947"/>
                            <a:pt x="6812" y="8175"/>
                          </a:cubicBezTo>
                          <a:cubicBezTo>
                            <a:pt x="6540" y="7358"/>
                            <a:pt x="6267" y="6949"/>
                            <a:pt x="6131" y="6404"/>
                          </a:cubicBezTo>
                          <a:lnTo>
                            <a:pt x="1635" y="1090"/>
                          </a:lnTo>
                          <a:lnTo>
                            <a:pt x="0" y="0"/>
                          </a:lnTo>
                          <a:close/>
                        </a:path>
                      </a:pathLst>
                    </a:custGeom>
                    <a:solidFill>
                      <a:srgbClr val="00A3E9"/>
                    </a:solidFill>
                    <a:ln w="0" cap="flat">
                      <a:noFill/>
                      <a:prstDash val="solid"/>
                      <a:miter/>
                    </a:ln>
                  </p:spPr>
                  <p:txBody>
                    <a:bodyPr rtlCol="0" anchor="ctr"/>
                    <a:lstStyle/>
                    <a:p>
                      <a:endParaRPr lang="en-US"/>
                    </a:p>
                  </p:txBody>
                </p:sp>
                <p:sp>
                  <p:nvSpPr>
                    <p:cNvPr id="4054" name="Freeform: Shape 4053">
                      <a:extLst>
                        <a:ext uri="{FF2B5EF4-FFF2-40B4-BE49-F238E27FC236}">
                          <a16:creationId xmlns:a16="http://schemas.microsoft.com/office/drawing/2014/main" id="{19AFF64E-DBB4-579D-79E9-0BE9D1B3AB14}"/>
                        </a:ext>
                      </a:extLst>
                    </p:cNvPr>
                    <p:cNvSpPr/>
                    <p:nvPr/>
                  </p:nvSpPr>
                  <p:spPr>
                    <a:xfrm>
                      <a:off x="3540413" y="9005028"/>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00A3E9"/>
                    </a:solidFill>
                    <a:ln w="0" cap="flat">
                      <a:noFill/>
                      <a:prstDash val="solid"/>
                      <a:miter/>
                    </a:ln>
                  </p:spPr>
                  <p:txBody>
                    <a:bodyPr rtlCol="0" anchor="ctr"/>
                    <a:lstStyle/>
                    <a:p>
                      <a:endParaRPr lang="en-US"/>
                    </a:p>
                  </p:txBody>
                </p:sp>
                <p:sp>
                  <p:nvSpPr>
                    <p:cNvPr id="4055" name="Freeform: Shape 4054">
                      <a:extLst>
                        <a:ext uri="{FF2B5EF4-FFF2-40B4-BE49-F238E27FC236}">
                          <a16:creationId xmlns:a16="http://schemas.microsoft.com/office/drawing/2014/main" id="{1B14059C-1832-24A4-B940-F1056C80F613}"/>
                        </a:ext>
                      </a:extLst>
                    </p:cNvPr>
                    <p:cNvSpPr/>
                    <p:nvPr/>
                  </p:nvSpPr>
                  <p:spPr>
                    <a:xfrm>
                      <a:off x="3540394" y="9005301"/>
                      <a:ext cx="563" cy="1035"/>
                    </a:xfrm>
                    <a:custGeom>
                      <a:avLst/>
                      <a:gdLst>
                        <a:gd name="connsiteX0" fmla="*/ 564 w 563"/>
                        <a:gd name="connsiteY0" fmla="*/ 681 h 1035"/>
                        <a:gd name="connsiteX1" fmla="*/ 155 w 563"/>
                        <a:gd name="connsiteY1" fmla="*/ 0 h 1035"/>
                        <a:gd name="connsiteX2" fmla="*/ 564 w 563"/>
                        <a:gd name="connsiteY2" fmla="*/ 681 h 1035"/>
                      </a:gdLst>
                      <a:ahLst/>
                      <a:cxnLst>
                        <a:cxn ang="0">
                          <a:pos x="connsiteX0" y="connsiteY0"/>
                        </a:cxn>
                        <a:cxn ang="0">
                          <a:pos x="connsiteX1" y="connsiteY1"/>
                        </a:cxn>
                        <a:cxn ang="0">
                          <a:pos x="connsiteX2" y="connsiteY2"/>
                        </a:cxn>
                      </a:cxnLst>
                      <a:rect l="l" t="t" r="r" b="b"/>
                      <a:pathLst>
                        <a:path w="563" h="1035">
                          <a:moveTo>
                            <a:pt x="564" y="681"/>
                          </a:moveTo>
                          <a:lnTo>
                            <a:pt x="155" y="0"/>
                          </a:lnTo>
                          <a:cubicBezTo>
                            <a:pt x="155" y="0"/>
                            <a:pt x="-390" y="1771"/>
                            <a:pt x="564" y="681"/>
                          </a:cubicBezTo>
                          <a:close/>
                        </a:path>
                      </a:pathLst>
                    </a:custGeom>
                    <a:solidFill>
                      <a:srgbClr val="00A3E9"/>
                    </a:solidFill>
                    <a:ln w="0" cap="flat">
                      <a:noFill/>
                      <a:prstDash val="solid"/>
                      <a:miter/>
                    </a:ln>
                  </p:spPr>
                  <p:txBody>
                    <a:bodyPr rtlCol="0" anchor="ctr"/>
                    <a:lstStyle/>
                    <a:p>
                      <a:endParaRPr lang="en-US"/>
                    </a:p>
                  </p:txBody>
                </p:sp>
                <p:sp>
                  <p:nvSpPr>
                    <p:cNvPr id="4056" name="Freeform: Shape 4055">
                      <a:extLst>
                        <a:ext uri="{FF2B5EF4-FFF2-40B4-BE49-F238E27FC236}">
                          <a16:creationId xmlns:a16="http://schemas.microsoft.com/office/drawing/2014/main" id="{4D6C7AD7-ACE7-E392-4CDF-D53DB624DB65}"/>
                        </a:ext>
                      </a:extLst>
                    </p:cNvPr>
                    <p:cNvSpPr/>
                    <p:nvPr/>
                  </p:nvSpPr>
                  <p:spPr>
                    <a:xfrm>
                      <a:off x="3380733" y="8972874"/>
                      <a:ext cx="2179" cy="953"/>
                    </a:xfrm>
                    <a:custGeom>
                      <a:avLst/>
                      <a:gdLst>
                        <a:gd name="connsiteX0" fmla="*/ 272 w 2179"/>
                        <a:gd name="connsiteY0" fmla="*/ 954 h 953"/>
                        <a:gd name="connsiteX1" fmla="*/ 2180 w 2179"/>
                        <a:gd name="connsiteY1" fmla="*/ 954 h 953"/>
                        <a:gd name="connsiteX2" fmla="*/ 0 w 2179"/>
                        <a:gd name="connsiteY2" fmla="*/ 0 h 953"/>
                        <a:gd name="connsiteX3" fmla="*/ 272 w 2179"/>
                        <a:gd name="connsiteY3" fmla="*/ 954 h 953"/>
                      </a:gdLst>
                      <a:ahLst/>
                      <a:cxnLst>
                        <a:cxn ang="0">
                          <a:pos x="connsiteX0" y="connsiteY0"/>
                        </a:cxn>
                        <a:cxn ang="0">
                          <a:pos x="connsiteX1" y="connsiteY1"/>
                        </a:cxn>
                        <a:cxn ang="0">
                          <a:pos x="connsiteX2" y="connsiteY2"/>
                        </a:cxn>
                        <a:cxn ang="0">
                          <a:pos x="connsiteX3" y="connsiteY3"/>
                        </a:cxn>
                      </a:cxnLst>
                      <a:rect l="l" t="t" r="r" b="b"/>
                      <a:pathLst>
                        <a:path w="2179" h="953">
                          <a:moveTo>
                            <a:pt x="272" y="954"/>
                          </a:moveTo>
                          <a:cubicBezTo>
                            <a:pt x="272" y="954"/>
                            <a:pt x="1362" y="954"/>
                            <a:pt x="2180" y="954"/>
                          </a:cubicBezTo>
                          <a:lnTo>
                            <a:pt x="0" y="0"/>
                          </a:lnTo>
                          <a:cubicBezTo>
                            <a:pt x="0" y="0"/>
                            <a:pt x="272" y="545"/>
                            <a:pt x="272" y="954"/>
                          </a:cubicBezTo>
                          <a:close/>
                        </a:path>
                      </a:pathLst>
                    </a:custGeom>
                    <a:solidFill>
                      <a:srgbClr val="00A3E9"/>
                    </a:solidFill>
                    <a:ln w="0" cap="flat">
                      <a:noFill/>
                      <a:prstDash val="solid"/>
                      <a:miter/>
                    </a:ln>
                  </p:spPr>
                  <p:txBody>
                    <a:bodyPr rtlCol="0" anchor="ctr"/>
                    <a:lstStyle/>
                    <a:p>
                      <a:endParaRPr lang="en-US"/>
                    </a:p>
                  </p:txBody>
                </p:sp>
                <p:sp>
                  <p:nvSpPr>
                    <p:cNvPr id="4057" name="Freeform: Shape 4056">
                      <a:extLst>
                        <a:ext uri="{FF2B5EF4-FFF2-40B4-BE49-F238E27FC236}">
                          <a16:creationId xmlns:a16="http://schemas.microsoft.com/office/drawing/2014/main" id="{76D1A4CE-53EE-2A39-AED3-2BE681853B43}"/>
                        </a:ext>
                      </a:extLst>
                    </p:cNvPr>
                    <p:cNvSpPr/>
                    <p:nvPr/>
                  </p:nvSpPr>
                  <p:spPr>
                    <a:xfrm>
                      <a:off x="3369697" y="8966743"/>
                      <a:ext cx="4496" cy="5722"/>
                    </a:xfrm>
                    <a:custGeom>
                      <a:avLst/>
                      <a:gdLst>
                        <a:gd name="connsiteX0" fmla="*/ 4496 w 4496"/>
                        <a:gd name="connsiteY0" fmla="*/ 5722 h 5722"/>
                        <a:gd name="connsiteX1" fmla="*/ 1907 w 4496"/>
                        <a:gd name="connsiteY1" fmla="*/ 1226 h 5722"/>
                        <a:gd name="connsiteX2" fmla="*/ 0 w 4496"/>
                        <a:gd name="connsiteY2" fmla="*/ 0 h 5722"/>
                        <a:gd name="connsiteX3" fmla="*/ 4496 w 4496"/>
                        <a:gd name="connsiteY3" fmla="*/ 5722 h 5722"/>
                      </a:gdLst>
                      <a:ahLst/>
                      <a:cxnLst>
                        <a:cxn ang="0">
                          <a:pos x="connsiteX0" y="connsiteY0"/>
                        </a:cxn>
                        <a:cxn ang="0">
                          <a:pos x="connsiteX1" y="connsiteY1"/>
                        </a:cxn>
                        <a:cxn ang="0">
                          <a:pos x="connsiteX2" y="connsiteY2"/>
                        </a:cxn>
                        <a:cxn ang="0">
                          <a:pos x="connsiteX3" y="connsiteY3"/>
                        </a:cxn>
                      </a:cxnLst>
                      <a:rect l="l" t="t" r="r" b="b"/>
                      <a:pathLst>
                        <a:path w="4496" h="5722">
                          <a:moveTo>
                            <a:pt x="4496" y="5722"/>
                          </a:moveTo>
                          <a:lnTo>
                            <a:pt x="1907" y="1226"/>
                          </a:lnTo>
                          <a:lnTo>
                            <a:pt x="0" y="0"/>
                          </a:lnTo>
                          <a:cubicBezTo>
                            <a:pt x="1226" y="1635"/>
                            <a:pt x="2589" y="3543"/>
                            <a:pt x="4496" y="5722"/>
                          </a:cubicBezTo>
                          <a:close/>
                        </a:path>
                      </a:pathLst>
                    </a:custGeom>
                    <a:solidFill>
                      <a:srgbClr val="00A3E9"/>
                    </a:solidFill>
                    <a:ln w="0" cap="flat">
                      <a:noFill/>
                      <a:prstDash val="solid"/>
                      <a:miter/>
                    </a:ln>
                  </p:spPr>
                  <p:txBody>
                    <a:bodyPr rtlCol="0" anchor="ctr"/>
                    <a:lstStyle/>
                    <a:p>
                      <a:endParaRPr lang="en-US"/>
                    </a:p>
                  </p:txBody>
                </p:sp>
                <p:sp>
                  <p:nvSpPr>
                    <p:cNvPr id="4058" name="Freeform: Shape 4057">
                      <a:extLst>
                        <a:ext uri="{FF2B5EF4-FFF2-40B4-BE49-F238E27FC236}">
                          <a16:creationId xmlns:a16="http://schemas.microsoft.com/office/drawing/2014/main" id="{F83C768D-311C-8313-74AA-29E12E83EA70}"/>
                        </a:ext>
                      </a:extLst>
                    </p:cNvPr>
                    <p:cNvSpPr/>
                    <p:nvPr/>
                  </p:nvSpPr>
                  <p:spPr>
                    <a:xfrm>
                      <a:off x="3383867" y="8975190"/>
                      <a:ext cx="61031" cy="36194"/>
                    </a:xfrm>
                    <a:custGeom>
                      <a:avLst/>
                      <a:gdLst>
                        <a:gd name="connsiteX0" fmla="*/ 37195 w 61031"/>
                        <a:gd name="connsiteY0" fmla="*/ 29157 h 36194"/>
                        <a:gd name="connsiteX1" fmla="*/ 36923 w 61031"/>
                        <a:gd name="connsiteY1" fmla="*/ 33108 h 36194"/>
                        <a:gd name="connsiteX2" fmla="*/ 42236 w 61031"/>
                        <a:gd name="connsiteY2" fmla="*/ 33925 h 36194"/>
                        <a:gd name="connsiteX3" fmla="*/ 39103 w 61031"/>
                        <a:gd name="connsiteY3" fmla="*/ 27522 h 36194"/>
                        <a:gd name="connsiteX4" fmla="*/ 46187 w 61031"/>
                        <a:gd name="connsiteY4" fmla="*/ 29565 h 36194"/>
                        <a:gd name="connsiteX5" fmla="*/ 41691 w 61031"/>
                        <a:gd name="connsiteY5" fmla="*/ 31609 h 36194"/>
                        <a:gd name="connsiteX6" fmla="*/ 45642 w 61031"/>
                        <a:gd name="connsiteY6" fmla="*/ 31473 h 36194"/>
                        <a:gd name="connsiteX7" fmla="*/ 55861 w 61031"/>
                        <a:gd name="connsiteY7" fmla="*/ 36105 h 36194"/>
                        <a:gd name="connsiteX8" fmla="*/ 60902 w 61031"/>
                        <a:gd name="connsiteY8" fmla="*/ 34743 h 36194"/>
                        <a:gd name="connsiteX9" fmla="*/ 56951 w 61031"/>
                        <a:gd name="connsiteY9" fmla="*/ 29838 h 36194"/>
                        <a:gd name="connsiteX10" fmla="*/ 57087 w 61031"/>
                        <a:gd name="connsiteY10" fmla="*/ 30928 h 36194"/>
                        <a:gd name="connsiteX11" fmla="*/ 55043 w 61031"/>
                        <a:gd name="connsiteY11" fmla="*/ 29701 h 36194"/>
                        <a:gd name="connsiteX12" fmla="*/ 52591 w 61031"/>
                        <a:gd name="connsiteY12" fmla="*/ 31609 h 36194"/>
                        <a:gd name="connsiteX13" fmla="*/ 50547 w 61031"/>
                        <a:gd name="connsiteY13" fmla="*/ 29974 h 36194"/>
                        <a:gd name="connsiteX14" fmla="*/ 52046 w 61031"/>
                        <a:gd name="connsiteY14" fmla="*/ 29974 h 36194"/>
                        <a:gd name="connsiteX15" fmla="*/ 46460 w 61031"/>
                        <a:gd name="connsiteY15" fmla="*/ 28067 h 36194"/>
                        <a:gd name="connsiteX16" fmla="*/ 47686 w 61031"/>
                        <a:gd name="connsiteY16" fmla="*/ 27249 h 36194"/>
                        <a:gd name="connsiteX17" fmla="*/ 39784 w 61031"/>
                        <a:gd name="connsiteY17" fmla="*/ 25751 h 36194"/>
                        <a:gd name="connsiteX18" fmla="*/ 42781 w 61031"/>
                        <a:gd name="connsiteY18" fmla="*/ 24660 h 36194"/>
                        <a:gd name="connsiteX19" fmla="*/ 32290 w 61031"/>
                        <a:gd name="connsiteY19" fmla="*/ 17575 h 36194"/>
                        <a:gd name="connsiteX20" fmla="*/ 32018 w 61031"/>
                        <a:gd name="connsiteY20" fmla="*/ 19075 h 36194"/>
                        <a:gd name="connsiteX21" fmla="*/ 31337 w 61031"/>
                        <a:gd name="connsiteY21" fmla="*/ 14987 h 36194"/>
                        <a:gd name="connsiteX22" fmla="*/ 21936 w 61031"/>
                        <a:gd name="connsiteY22" fmla="*/ 6403 h 36194"/>
                        <a:gd name="connsiteX23" fmla="*/ 1907 w 61031"/>
                        <a:gd name="connsiteY23" fmla="*/ 0 h 36194"/>
                        <a:gd name="connsiteX24" fmla="*/ 3542 w 61031"/>
                        <a:gd name="connsiteY24" fmla="*/ 1499 h 36194"/>
                        <a:gd name="connsiteX25" fmla="*/ 0 w 61031"/>
                        <a:gd name="connsiteY25" fmla="*/ 3270 h 36194"/>
                        <a:gd name="connsiteX26" fmla="*/ 5859 w 61031"/>
                        <a:gd name="connsiteY26" fmla="*/ 6676 h 36194"/>
                        <a:gd name="connsiteX27" fmla="*/ 3815 w 61031"/>
                        <a:gd name="connsiteY27" fmla="*/ 10491 h 36194"/>
                        <a:gd name="connsiteX28" fmla="*/ 29157 w 61031"/>
                        <a:gd name="connsiteY28" fmla="*/ 21527 h 36194"/>
                        <a:gd name="connsiteX29" fmla="*/ 36105 w 61031"/>
                        <a:gd name="connsiteY29" fmla="*/ 29020 h 36194"/>
                        <a:gd name="connsiteX30" fmla="*/ 29565 w 61031"/>
                        <a:gd name="connsiteY30" fmla="*/ 27386 h 36194"/>
                        <a:gd name="connsiteX31" fmla="*/ 34470 w 61031"/>
                        <a:gd name="connsiteY31" fmla="*/ 31473 h 36194"/>
                        <a:gd name="connsiteX32" fmla="*/ 37195 w 61031"/>
                        <a:gd name="connsiteY32" fmla="*/ 28884 h 36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1031" h="36194">
                          <a:moveTo>
                            <a:pt x="37195" y="29157"/>
                          </a:moveTo>
                          <a:cubicBezTo>
                            <a:pt x="44961" y="33380"/>
                            <a:pt x="33789" y="30383"/>
                            <a:pt x="36923" y="33108"/>
                          </a:cubicBezTo>
                          <a:cubicBezTo>
                            <a:pt x="39239" y="34198"/>
                            <a:pt x="40737" y="33517"/>
                            <a:pt x="42236" y="33925"/>
                          </a:cubicBezTo>
                          <a:cubicBezTo>
                            <a:pt x="35696" y="31200"/>
                            <a:pt x="45234" y="30519"/>
                            <a:pt x="39103" y="27522"/>
                          </a:cubicBezTo>
                          <a:cubicBezTo>
                            <a:pt x="41282" y="25887"/>
                            <a:pt x="44552" y="27794"/>
                            <a:pt x="46187" y="29565"/>
                          </a:cubicBezTo>
                          <a:cubicBezTo>
                            <a:pt x="47414" y="32835"/>
                            <a:pt x="43326" y="30111"/>
                            <a:pt x="41691" y="31609"/>
                          </a:cubicBezTo>
                          <a:cubicBezTo>
                            <a:pt x="44280" y="32699"/>
                            <a:pt x="44007" y="32154"/>
                            <a:pt x="45642" y="31473"/>
                          </a:cubicBezTo>
                          <a:cubicBezTo>
                            <a:pt x="49321" y="33789"/>
                            <a:pt x="54498" y="32427"/>
                            <a:pt x="55861" y="36105"/>
                          </a:cubicBezTo>
                          <a:cubicBezTo>
                            <a:pt x="58858" y="36514"/>
                            <a:pt x="58994" y="35424"/>
                            <a:pt x="60902" y="34743"/>
                          </a:cubicBezTo>
                          <a:cubicBezTo>
                            <a:pt x="61856" y="32427"/>
                            <a:pt x="57223" y="32017"/>
                            <a:pt x="56951" y="29838"/>
                          </a:cubicBezTo>
                          <a:cubicBezTo>
                            <a:pt x="56951" y="30111"/>
                            <a:pt x="57359" y="30655"/>
                            <a:pt x="57087" y="30928"/>
                          </a:cubicBezTo>
                          <a:lnTo>
                            <a:pt x="55043" y="29701"/>
                          </a:lnTo>
                          <a:cubicBezTo>
                            <a:pt x="56951" y="31200"/>
                            <a:pt x="53817" y="32154"/>
                            <a:pt x="52591" y="31609"/>
                          </a:cubicBezTo>
                          <a:cubicBezTo>
                            <a:pt x="51773" y="31200"/>
                            <a:pt x="50002" y="30519"/>
                            <a:pt x="50547" y="29974"/>
                          </a:cubicBezTo>
                          <a:lnTo>
                            <a:pt x="52046" y="29974"/>
                          </a:lnTo>
                          <a:cubicBezTo>
                            <a:pt x="50820" y="28611"/>
                            <a:pt x="47686" y="29974"/>
                            <a:pt x="46460" y="28067"/>
                          </a:cubicBezTo>
                          <a:cubicBezTo>
                            <a:pt x="46596" y="27522"/>
                            <a:pt x="47414" y="27522"/>
                            <a:pt x="47686" y="27249"/>
                          </a:cubicBezTo>
                          <a:cubicBezTo>
                            <a:pt x="44961" y="27794"/>
                            <a:pt x="43326" y="26432"/>
                            <a:pt x="39784" y="25751"/>
                          </a:cubicBezTo>
                          <a:lnTo>
                            <a:pt x="42781" y="24660"/>
                          </a:lnTo>
                          <a:cubicBezTo>
                            <a:pt x="38966" y="25887"/>
                            <a:pt x="34470" y="21254"/>
                            <a:pt x="32290" y="17575"/>
                          </a:cubicBezTo>
                          <a:cubicBezTo>
                            <a:pt x="32290" y="18257"/>
                            <a:pt x="32699" y="19075"/>
                            <a:pt x="32018" y="19075"/>
                          </a:cubicBezTo>
                          <a:cubicBezTo>
                            <a:pt x="29838" y="17712"/>
                            <a:pt x="29565" y="15123"/>
                            <a:pt x="31337" y="14987"/>
                          </a:cubicBezTo>
                          <a:cubicBezTo>
                            <a:pt x="27930" y="14987"/>
                            <a:pt x="26159" y="7357"/>
                            <a:pt x="21936" y="6403"/>
                          </a:cubicBezTo>
                          <a:cubicBezTo>
                            <a:pt x="15396" y="5041"/>
                            <a:pt x="8447" y="2997"/>
                            <a:pt x="1907" y="0"/>
                          </a:cubicBezTo>
                          <a:cubicBezTo>
                            <a:pt x="2589" y="409"/>
                            <a:pt x="3134" y="954"/>
                            <a:pt x="3542" y="1499"/>
                          </a:cubicBezTo>
                          <a:cubicBezTo>
                            <a:pt x="2452" y="4087"/>
                            <a:pt x="3134" y="4768"/>
                            <a:pt x="0" y="3270"/>
                          </a:cubicBezTo>
                          <a:cubicBezTo>
                            <a:pt x="2452" y="5041"/>
                            <a:pt x="3270" y="3270"/>
                            <a:pt x="5859" y="6676"/>
                          </a:cubicBezTo>
                          <a:cubicBezTo>
                            <a:pt x="3951" y="5995"/>
                            <a:pt x="1635" y="6949"/>
                            <a:pt x="3815" y="10491"/>
                          </a:cubicBezTo>
                          <a:cubicBezTo>
                            <a:pt x="11581" y="17848"/>
                            <a:pt x="20982" y="18257"/>
                            <a:pt x="29157" y="21527"/>
                          </a:cubicBezTo>
                          <a:cubicBezTo>
                            <a:pt x="28203" y="23162"/>
                            <a:pt x="33789" y="26704"/>
                            <a:pt x="36105" y="29020"/>
                          </a:cubicBezTo>
                          <a:cubicBezTo>
                            <a:pt x="34061" y="29838"/>
                            <a:pt x="31882" y="28611"/>
                            <a:pt x="29565" y="27386"/>
                          </a:cubicBezTo>
                          <a:cubicBezTo>
                            <a:pt x="30792" y="28476"/>
                            <a:pt x="32971" y="30246"/>
                            <a:pt x="34470" y="31473"/>
                          </a:cubicBezTo>
                          <a:lnTo>
                            <a:pt x="37195" y="28884"/>
                          </a:lnTo>
                          <a:close/>
                        </a:path>
                      </a:pathLst>
                    </a:custGeom>
                    <a:solidFill>
                      <a:srgbClr val="00A3E9"/>
                    </a:solidFill>
                    <a:ln w="0" cap="flat">
                      <a:noFill/>
                      <a:prstDash val="solid"/>
                      <a:miter/>
                    </a:ln>
                  </p:spPr>
                  <p:txBody>
                    <a:bodyPr rtlCol="0" anchor="ctr"/>
                    <a:lstStyle/>
                    <a:p>
                      <a:endParaRPr lang="en-US"/>
                    </a:p>
                  </p:txBody>
                </p:sp>
                <p:sp>
                  <p:nvSpPr>
                    <p:cNvPr id="4059" name="Freeform: Shape 4058">
                      <a:extLst>
                        <a:ext uri="{FF2B5EF4-FFF2-40B4-BE49-F238E27FC236}">
                          <a16:creationId xmlns:a16="http://schemas.microsoft.com/office/drawing/2014/main" id="{C812206A-BB6D-B6E8-52F0-98B23AFC23F8}"/>
                        </a:ext>
                      </a:extLst>
                    </p:cNvPr>
                    <p:cNvSpPr/>
                    <p:nvPr/>
                  </p:nvSpPr>
                  <p:spPr>
                    <a:xfrm>
                      <a:off x="3400897" y="8994400"/>
                      <a:ext cx="272" cy="817"/>
                    </a:xfrm>
                    <a:custGeom>
                      <a:avLst/>
                      <a:gdLst>
                        <a:gd name="connsiteX0" fmla="*/ 0 w 272"/>
                        <a:gd name="connsiteY0" fmla="*/ 0 h 817"/>
                        <a:gd name="connsiteX1" fmla="*/ 272 w 272"/>
                        <a:gd name="connsiteY1" fmla="*/ 817 h 817"/>
                        <a:gd name="connsiteX2" fmla="*/ 0 w 272"/>
                        <a:gd name="connsiteY2" fmla="*/ 0 h 817"/>
                      </a:gdLst>
                      <a:ahLst/>
                      <a:cxnLst>
                        <a:cxn ang="0">
                          <a:pos x="connsiteX0" y="connsiteY0"/>
                        </a:cxn>
                        <a:cxn ang="0">
                          <a:pos x="connsiteX1" y="connsiteY1"/>
                        </a:cxn>
                        <a:cxn ang="0">
                          <a:pos x="connsiteX2" y="connsiteY2"/>
                        </a:cxn>
                      </a:cxnLst>
                      <a:rect l="l" t="t" r="r" b="b"/>
                      <a:pathLst>
                        <a:path w="272" h="817">
                          <a:moveTo>
                            <a:pt x="0" y="0"/>
                          </a:moveTo>
                          <a:cubicBezTo>
                            <a:pt x="0" y="0"/>
                            <a:pt x="136" y="546"/>
                            <a:pt x="272" y="817"/>
                          </a:cubicBezTo>
                          <a:cubicBezTo>
                            <a:pt x="272" y="682"/>
                            <a:pt x="272" y="409"/>
                            <a:pt x="0" y="0"/>
                          </a:cubicBezTo>
                          <a:close/>
                        </a:path>
                      </a:pathLst>
                    </a:custGeom>
                    <a:solidFill>
                      <a:srgbClr val="00A3E9"/>
                    </a:solidFill>
                    <a:ln w="0" cap="flat">
                      <a:noFill/>
                      <a:prstDash val="solid"/>
                      <a:miter/>
                    </a:ln>
                  </p:spPr>
                  <p:txBody>
                    <a:bodyPr rtlCol="0" anchor="ctr"/>
                    <a:lstStyle/>
                    <a:p>
                      <a:endParaRPr lang="en-US"/>
                    </a:p>
                  </p:txBody>
                </p:sp>
                <p:sp>
                  <p:nvSpPr>
                    <p:cNvPr id="4060" name="Freeform: Shape 4059">
                      <a:extLst>
                        <a:ext uri="{FF2B5EF4-FFF2-40B4-BE49-F238E27FC236}">
                          <a16:creationId xmlns:a16="http://schemas.microsoft.com/office/drawing/2014/main" id="{CC05A570-5279-37C4-C725-BF7FEDDDFB8F}"/>
                        </a:ext>
                      </a:extLst>
                    </p:cNvPr>
                    <p:cNvSpPr/>
                    <p:nvPr/>
                  </p:nvSpPr>
                  <p:spPr>
                    <a:xfrm>
                      <a:off x="3412615" y="9002167"/>
                      <a:ext cx="681" cy="545"/>
                    </a:xfrm>
                    <a:custGeom>
                      <a:avLst/>
                      <a:gdLst>
                        <a:gd name="connsiteX0" fmla="*/ 136 w 681"/>
                        <a:gd name="connsiteY0" fmla="*/ 0 h 545"/>
                        <a:gd name="connsiteX1" fmla="*/ 0 w 681"/>
                        <a:gd name="connsiteY1" fmla="*/ 0 h 545"/>
                        <a:gd name="connsiteX2" fmla="*/ 681 w 681"/>
                        <a:gd name="connsiteY2" fmla="*/ 546 h 545"/>
                        <a:gd name="connsiteX3" fmla="*/ 136 w 681"/>
                        <a:gd name="connsiteY3" fmla="*/ 0 h 545"/>
                      </a:gdLst>
                      <a:ahLst/>
                      <a:cxnLst>
                        <a:cxn ang="0">
                          <a:pos x="connsiteX0" y="connsiteY0"/>
                        </a:cxn>
                        <a:cxn ang="0">
                          <a:pos x="connsiteX1" y="connsiteY1"/>
                        </a:cxn>
                        <a:cxn ang="0">
                          <a:pos x="connsiteX2" y="connsiteY2"/>
                        </a:cxn>
                        <a:cxn ang="0">
                          <a:pos x="connsiteX3" y="connsiteY3"/>
                        </a:cxn>
                      </a:cxnLst>
                      <a:rect l="l" t="t" r="r" b="b"/>
                      <a:pathLst>
                        <a:path w="681" h="545">
                          <a:moveTo>
                            <a:pt x="136" y="0"/>
                          </a:moveTo>
                          <a:lnTo>
                            <a:pt x="0" y="0"/>
                          </a:lnTo>
                          <a:cubicBezTo>
                            <a:pt x="0" y="0"/>
                            <a:pt x="681" y="546"/>
                            <a:pt x="681" y="546"/>
                          </a:cubicBezTo>
                          <a:cubicBezTo>
                            <a:pt x="409" y="409"/>
                            <a:pt x="272" y="136"/>
                            <a:pt x="136" y="0"/>
                          </a:cubicBezTo>
                          <a:close/>
                        </a:path>
                      </a:pathLst>
                    </a:custGeom>
                    <a:solidFill>
                      <a:srgbClr val="00A3E9"/>
                    </a:solidFill>
                    <a:ln w="0" cap="flat">
                      <a:noFill/>
                      <a:prstDash val="solid"/>
                      <a:miter/>
                    </a:ln>
                  </p:spPr>
                  <p:txBody>
                    <a:bodyPr rtlCol="0" anchor="ctr"/>
                    <a:lstStyle/>
                    <a:p>
                      <a:endParaRPr lang="en-US"/>
                    </a:p>
                  </p:txBody>
                </p:sp>
                <p:sp>
                  <p:nvSpPr>
                    <p:cNvPr id="4061" name="Freeform: Shape 4060">
                      <a:extLst>
                        <a:ext uri="{FF2B5EF4-FFF2-40B4-BE49-F238E27FC236}">
                          <a16:creationId xmlns:a16="http://schemas.microsoft.com/office/drawing/2014/main" id="{FD4C4D2F-3CE2-EB7D-9DA7-7967C7240795}"/>
                        </a:ext>
                      </a:extLst>
                    </p:cNvPr>
                    <p:cNvSpPr/>
                    <p:nvPr/>
                  </p:nvSpPr>
                  <p:spPr>
                    <a:xfrm>
                      <a:off x="3377054" y="8976961"/>
                      <a:ext cx="1907" cy="1074"/>
                    </a:xfrm>
                    <a:custGeom>
                      <a:avLst/>
                      <a:gdLst>
                        <a:gd name="connsiteX0" fmla="*/ 1907 w 1907"/>
                        <a:gd name="connsiteY0" fmla="*/ 954 h 1074"/>
                        <a:gd name="connsiteX1" fmla="*/ 0 w 1907"/>
                        <a:gd name="connsiteY1" fmla="*/ 0 h 1074"/>
                        <a:gd name="connsiteX2" fmla="*/ 1090 w 1907"/>
                        <a:gd name="connsiteY2" fmla="*/ 954 h 1074"/>
                        <a:gd name="connsiteX3" fmla="*/ 1907 w 1907"/>
                        <a:gd name="connsiteY3" fmla="*/ 954 h 1074"/>
                      </a:gdLst>
                      <a:ahLst/>
                      <a:cxnLst>
                        <a:cxn ang="0">
                          <a:pos x="connsiteX0" y="connsiteY0"/>
                        </a:cxn>
                        <a:cxn ang="0">
                          <a:pos x="connsiteX1" y="connsiteY1"/>
                        </a:cxn>
                        <a:cxn ang="0">
                          <a:pos x="connsiteX2" y="connsiteY2"/>
                        </a:cxn>
                        <a:cxn ang="0">
                          <a:pos x="connsiteX3" y="connsiteY3"/>
                        </a:cxn>
                      </a:cxnLst>
                      <a:rect l="l" t="t" r="r" b="b"/>
                      <a:pathLst>
                        <a:path w="1907" h="1074">
                          <a:moveTo>
                            <a:pt x="1907" y="954"/>
                          </a:moveTo>
                          <a:cubicBezTo>
                            <a:pt x="1090" y="545"/>
                            <a:pt x="817" y="408"/>
                            <a:pt x="0" y="0"/>
                          </a:cubicBezTo>
                          <a:lnTo>
                            <a:pt x="1090" y="954"/>
                          </a:lnTo>
                          <a:cubicBezTo>
                            <a:pt x="1090" y="954"/>
                            <a:pt x="1771" y="1226"/>
                            <a:pt x="1907" y="954"/>
                          </a:cubicBezTo>
                          <a:close/>
                        </a:path>
                      </a:pathLst>
                    </a:custGeom>
                    <a:solidFill>
                      <a:srgbClr val="00A3E9"/>
                    </a:solidFill>
                    <a:ln w="0" cap="flat">
                      <a:noFill/>
                      <a:prstDash val="solid"/>
                      <a:miter/>
                    </a:ln>
                  </p:spPr>
                  <p:txBody>
                    <a:bodyPr rtlCol="0" anchor="ctr"/>
                    <a:lstStyle/>
                    <a:p>
                      <a:endParaRPr lang="en-US"/>
                    </a:p>
                  </p:txBody>
                </p:sp>
                <p:sp>
                  <p:nvSpPr>
                    <p:cNvPr id="4062" name="Freeform: Shape 4061">
                      <a:extLst>
                        <a:ext uri="{FF2B5EF4-FFF2-40B4-BE49-F238E27FC236}">
                          <a16:creationId xmlns:a16="http://schemas.microsoft.com/office/drawing/2014/main" id="{704650BC-418F-59D5-F69B-6F5B46C604F5}"/>
                        </a:ext>
                      </a:extLst>
                    </p:cNvPr>
                    <p:cNvSpPr/>
                    <p:nvPr/>
                  </p:nvSpPr>
                  <p:spPr>
                    <a:xfrm>
                      <a:off x="3380461" y="8973964"/>
                      <a:ext cx="817" cy="681"/>
                    </a:xfrm>
                    <a:custGeom>
                      <a:avLst/>
                      <a:gdLst>
                        <a:gd name="connsiteX0" fmla="*/ 0 w 817"/>
                        <a:gd name="connsiteY0" fmla="*/ 682 h 681"/>
                        <a:gd name="connsiteX1" fmla="*/ 817 w 817"/>
                        <a:gd name="connsiteY1" fmla="*/ 682 h 681"/>
                        <a:gd name="connsiteX2" fmla="*/ 545 w 817"/>
                        <a:gd name="connsiteY2" fmla="*/ 0 h 681"/>
                        <a:gd name="connsiteX3" fmla="*/ 0 w 817"/>
                        <a:gd name="connsiteY3" fmla="*/ 682 h 681"/>
                      </a:gdLst>
                      <a:ahLst/>
                      <a:cxnLst>
                        <a:cxn ang="0">
                          <a:pos x="connsiteX0" y="connsiteY0"/>
                        </a:cxn>
                        <a:cxn ang="0">
                          <a:pos x="connsiteX1" y="connsiteY1"/>
                        </a:cxn>
                        <a:cxn ang="0">
                          <a:pos x="connsiteX2" y="connsiteY2"/>
                        </a:cxn>
                        <a:cxn ang="0">
                          <a:pos x="connsiteX3" y="connsiteY3"/>
                        </a:cxn>
                      </a:cxnLst>
                      <a:rect l="l" t="t" r="r" b="b"/>
                      <a:pathLst>
                        <a:path w="817" h="681">
                          <a:moveTo>
                            <a:pt x="0" y="682"/>
                          </a:moveTo>
                          <a:lnTo>
                            <a:pt x="817" y="682"/>
                          </a:lnTo>
                          <a:cubicBezTo>
                            <a:pt x="817" y="682"/>
                            <a:pt x="681" y="136"/>
                            <a:pt x="545" y="0"/>
                          </a:cubicBezTo>
                          <a:cubicBezTo>
                            <a:pt x="136" y="0"/>
                            <a:pt x="0" y="409"/>
                            <a:pt x="0" y="682"/>
                          </a:cubicBezTo>
                          <a:close/>
                        </a:path>
                      </a:pathLst>
                    </a:custGeom>
                    <a:solidFill>
                      <a:srgbClr val="00A3E9"/>
                    </a:solidFill>
                    <a:ln w="0" cap="flat">
                      <a:noFill/>
                      <a:prstDash val="solid"/>
                      <a:miter/>
                    </a:ln>
                  </p:spPr>
                  <p:txBody>
                    <a:bodyPr rtlCol="0" anchor="ctr"/>
                    <a:lstStyle/>
                    <a:p>
                      <a:endParaRPr lang="en-US"/>
                    </a:p>
                  </p:txBody>
                </p:sp>
                <p:sp>
                  <p:nvSpPr>
                    <p:cNvPr id="4063" name="Freeform: Shape 4062">
                      <a:extLst>
                        <a:ext uri="{FF2B5EF4-FFF2-40B4-BE49-F238E27FC236}">
                          <a16:creationId xmlns:a16="http://schemas.microsoft.com/office/drawing/2014/main" id="{F0FBA711-0679-FF38-7C25-107E7EBEE8DE}"/>
                        </a:ext>
                      </a:extLst>
                    </p:cNvPr>
                    <p:cNvSpPr/>
                    <p:nvPr/>
                  </p:nvSpPr>
                  <p:spPr>
                    <a:xfrm>
                      <a:off x="3449401" y="9031187"/>
                      <a:ext cx="1089" cy="272"/>
                    </a:xfrm>
                    <a:custGeom>
                      <a:avLst/>
                      <a:gdLst>
                        <a:gd name="connsiteX0" fmla="*/ 0 w 1089"/>
                        <a:gd name="connsiteY0" fmla="*/ 273 h 272"/>
                        <a:gd name="connsiteX1" fmla="*/ 1090 w 1089"/>
                        <a:gd name="connsiteY1" fmla="*/ 0 h 272"/>
                        <a:gd name="connsiteX2" fmla="*/ 0 w 1089"/>
                        <a:gd name="connsiteY2" fmla="*/ 273 h 272"/>
                      </a:gdLst>
                      <a:ahLst/>
                      <a:cxnLst>
                        <a:cxn ang="0">
                          <a:pos x="connsiteX0" y="connsiteY0"/>
                        </a:cxn>
                        <a:cxn ang="0">
                          <a:pos x="connsiteX1" y="connsiteY1"/>
                        </a:cxn>
                        <a:cxn ang="0">
                          <a:pos x="connsiteX2" y="connsiteY2"/>
                        </a:cxn>
                      </a:cxnLst>
                      <a:rect l="l" t="t" r="r" b="b"/>
                      <a:pathLst>
                        <a:path w="1089" h="272">
                          <a:moveTo>
                            <a:pt x="0" y="273"/>
                          </a:moveTo>
                          <a:cubicBezTo>
                            <a:pt x="0" y="273"/>
                            <a:pt x="681" y="136"/>
                            <a:pt x="1090" y="0"/>
                          </a:cubicBezTo>
                          <a:cubicBezTo>
                            <a:pt x="545" y="0"/>
                            <a:pt x="272" y="0"/>
                            <a:pt x="0" y="273"/>
                          </a:cubicBezTo>
                          <a:close/>
                        </a:path>
                      </a:pathLst>
                    </a:custGeom>
                    <a:solidFill>
                      <a:srgbClr val="00A3E9"/>
                    </a:solidFill>
                    <a:ln w="0" cap="flat">
                      <a:noFill/>
                      <a:prstDash val="solid"/>
                      <a:miter/>
                    </a:ln>
                  </p:spPr>
                  <p:txBody>
                    <a:bodyPr rtlCol="0" anchor="ctr"/>
                    <a:lstStyle/>
                    <a:p>
                      <a:endParaRPr lang="en-US"/>
                    </a:p>
                  </p:txBody>
                </p:sp>
                <p:sp>
                  <p:nvSpPr>
                    <p:cNvPr id="4064" name="Freeform: Shape 4063">
                      <a:extLst>
                        <a:ext uri="{FF2B5EF4-FFF2-40B4-BE49-F238E27FC236}">
                          <a16:creationId xmlns:a16="http://schemas.microsoft.com/office/drawing/2014/main" id="{D335A711-4C2E-958B-98E9-6ACD2E4ABBB8}"/>
                        </a:ext>
                      </a:extLst>
                    </p:cNvPr>
                    <p:cNvSpPr/>
                    <p:nvPr/>
                  </p:nvSpPr>
                  <p:spPr>
                    <a:xfrm>
                      <a:off x="3399172" y="8995218"/>
                      <a:ext cx="33334" cy="22327"/>
                    </a:xfrm>
                    <a:custGeom>
                      <a:avLst/>
                      <a:gdLst>
                        <a:gd name="connsiteX0" fmla="*/ 28975 w 33334"/>
                        <a:gd name="connsiteY0" fmla="*/ 16486 h 22327"/>
                        <a:gd name="connsiteX1" fmla="*/ 23389 w 33334"/>
                        <a:gd name="connsiteY1" fmla="*/ 16486 h 22327"/>
                        <a:gd name="connsiteX2" fmla="*/ 24479 w 33334"/>
                        <a:gd name="connsiteY2" fmla="*/ 17303 h 22327"/>
                        <a:gd name="connsiteX3" fmla="*/ 13170 w 33334"/>
                        <a:gd name="connsiteY3" fmla="*/ 10491 h 22327"/>
                        <a:gd name="connsiteX4" fmla="*/ 13443 w 33334"/>
                        <a:gd name="connsiteY4" fmla="*/ 7085 h 22327"/>
                        <a:gd name="connsiteX5" fmla="*/ 6767 w 33334"/>
                        <a:gd name="connsiteY5" fmla="*/ 4360 h 22327"/>
                        <a:gd name="connsiteX6" fmla="*/ 1998 w 33334"/>
                        <a:gd name="connsiteY6" fmla="*/ 0 h 22327"/>
                        <a:gd name="connsiteX7" fmla="*/ 1998 w 33334"/>
                        <a:gd name="connsiteY7" fmla="*/ 2998 h 22327"/>
                        <a:gd name="connsiteX8" fmla="*/ 1181 w 33334"/>
                        <a:gd name="connsiteY8" fmla="*/ 2998 h 22327"/>
                        <a:gd name="connsiteX9" fmla="*/ 7584 w 33334"/>
                        <a:gd name="connsiteY9" fmla="*/ 7766 h 22327"/>
                        <a:gd name="connsiteX10" fmla="*/ 5404 w 33334"/>
                        <a:gd name="connsiteY10" fmla="*/ 8312 h 22327"/>
                        <a:gd name="connsiteX11" fmla="*/ 15759 w 33334"/>
                        <a:gd name="connsiteY11" fmla="*/ 13625 h 22327"/>
                        <a:gd name="connsiteX12" fmla="*/ 18348 w 33334"/>
                        <a:gd name="connsiteY12" fmla="*/ 16759 h 22327"/>
                        <a:gd name="connsiteX13" fmla="*/ 33335 w 33334"/>
                        <a:gd name="connsiteY13" fmla="*/ 21119 h 22327"/>
                        <a:gd name="connsiteX14" fmla="*/ 27340 w 33334"/>
                        <a:gd name="connsiteY14" fmla="*/ 19484 h 22327"/>
                        <a:gd name="connsiteX15" fmla="*/ 28839 w 33334"/>
                        <a:gd name="connsiteY15" fmla="*/ 16486 h 22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34" h="22327">
                          <a:moveTo>
                            <a:pt x="28975" y="16486"/>
                          </a:moveTo>
                          <a:cubicBezTo>
                            <a:pt x="26114" y="15260"/>
                            <a:pt x="27340" y="18802"/>
                            <a:pt x="23389" y="16486"/>
                          </a:cubicBezTo>
                          <a:lnTo>
                            <a:pt x="24479" y="17303"/>
                          </a:lnTo>
                          <a:cubicBezTo>
                            <a:pt x="21073" y="16486"/>
                            <a:pt x="16304" y="13080"/>
                            <a:pt x="13170" y="10491"/>
                          </a:cubicBezTo>
                          <a:cubicBezTo>
                            <a:pt x="14124" y="9947"/>
                            <a:pt x="12080" y="8039"/>
                            <a:pt x="13443" y="7085"/>
                          </a:cubicBezTo>
                          <a:cubicBezTo>
                            <a:pt x="10991" y="5859"/>
                            <a:pt x="8947" y="4088"/>
                            <a:pt x="6767" y="4360"/>
                          </a:cubicBezTo>
                          <a:cubicBezTo>
                            <a:pt x="5949" y="2725"/>
                            <a:pt x="2952" y="2044"/>
                            <a:pt x="1998" y="0"/>
                          </a:cubicBezTo>
                          <a:cubicBezTo>
                            <a:pt x="1998" y="1363"/>
                            <a:pt x="-2498" y="0"/>
                            <a:pt x="1998" y="2998"/>
                          </a:cubicBezTo>
                          <a:cubicBezTo>
                            <a:pt x="1590" y="2725"/>
                            <a:pt x="1590" y="2998"/>
                            <a:pt x="1181" y="2998"/>
                          </a:cubicBezTo>
                          <a:cubicBezTo>
                            <a:pt x="2816" y="6404"/>
                            <a:pt x="5404" y="5723"/>
                            <a:pt x="7584" y="7766"/>
                          </a:cubicBezTo>
                          <a:cubicBezTo>
                            <a:pt x="8266" y="9674"/>
                            <a:pt x="4451" y="6812"/>
                            <a:pt x="5404" y="8312"/>
                          </a:cubicBezTo>
                          <a:cubicBezTo>
                            <a:pt x="8674" y="10355"/>
                            <a:pt x="13988" y="16622"/>
                            <a:pt x="15759" y="13625"/>
                          </a:cubicBezTo>
                          <a:cubicBezTo>
                            <a:pt x="18075" y="14988"/>
                            <a:pt x="17939" y="15669"/>
                            <a:pt x="18348" y="16759"/>
                          </a:cubicBezTo>
                          <a:cubicBezTo>
                            <a:pt x="23661" y="16078"/>
                            <a:pt x="31427" y="25614"/>
                            <a:pt x="33335" y="21119"/>
                          </a:cubicBezTo>
                          <a:cubicBezTo>
                            <a:pt x="31972" y="20710"/>
                            <a:pt x="29792" y="19484"/>
                            <a:pt x="27340" y="19484"/>
                          </a:cubicBezTo>
                          <a:lnTo>
                            <a:pt x="28839" y="16486"/>
                          </a:lnTo>
                          <a:close/>
                        </a:path>
                      </a:pathLst>
                    </a:custGeom>
                    <a:solidFill>
                      <a:srgbClr val="00A3E9"/>
                    </a:solidFill>
                    <a:ln w="0" cap="flat">
                      <a:noFill/>
                      <a:prstDash val="solid"/>
                      <a:miter/>
                    </a:ln>
                  </p:spPr>
                  <p:txBody>
                    <a:bodyPr rtlCol="0" anchor="ctr"/>
                    <a:lstStyle/>
                    <a:p>
                      <a:endParaRPr lang="en-US"/>
                    </a:p>
                  </p:txBody>
                </p:sp>
                <p:sp>
                  <p:nvSpPr>
                    <p:cNvPr id="4065" name="Freeform: Shape 4064">
                      <a:extLst>
                        <a:ext uri="{FF2B5EF4-FFF2-40B4-BE49-F238E27FC236}">
                          <a16:creationId xmlns:a16="http://schemas.microsoft.com/office/drawing/2014/main" id="{61DD07CA-F218-72F3-5A06-653224166D2F}"/>
                        </a:ext>
                      </a:extLst>
                    </p:cNvPr>
                    <p:cNvSpPr/>
                    <p:nvPr/>
                  </p:nvSpPr>
                  <p:spPr>
                    <a:xfrm>
                      <a:off x="3382232" y="8983093"/>
                      <a:ext cx="408" cy="544"/>
                    </a:xfrm>
                    <a:custGeom>
                      <a:avLst/>
                      <a:gdLst>
                        <a:gd name="connsiteX0" fmla="*/ 0 w 408"/>
                        <a:gd name="connsiteY0" fmla="*/ 0 h 544"/>
                        <a:gd name="connsiteX1" fmla="*/ 409 w 408"/>
                        <a:gd name="connsiteY1" fmla="*/ 545 h 544"/>
                        <a:gd name="connsiteX2" fmla="*/ 0 w 408"/>
                        <a:gd name="connsiteY2" fmla="*/ 0 h 544"/>
                      </a:gdLst>
                      <a:ahLst/>
                      <a:cxnLst>
                        <a:cxn ang="0">
                          <a:pos x="connsiteX0" y="connsiteY0"/>
                        </a:cxn>
                        <a:cxn ang="0">
                          <a:pos x="connsiteX1" y="connsiteY1"/>
                        </a:cxn>
                        <a:cxn ang="0">
                          <a:pos x="connsiteX2" y="connsiteY2"/>
                        </a:cxn>
                      </a:cxnLst>
                      <a:rect l="l" t="t" r="r" b="b"/>
                      <a:pathLst>
                        <a:path w="408" h="544">
                          <a:moveTo>
                            <a:pt x="0" y="0"/>
                          </a:moveTo>
                          <a:lnTo>
                            <a:pt x="409" y="545"/>
                          </a:lnTo>
                          <a:lnTo>
                            <a:pt x="0" y="0"/>
                          </a:lnTo>
                          <a:close/>
                        </a:path>
                      </a:pathLst>
                    </a:custGeom>
                    <a:solidFill>
                      <a:srgbClr val="00A3E9"/>
                    </a:solidFill>
                    <a:ln w="0" cap="flat">
                      <a:noFill/>
                      <a:prstDash val="solid"/>
                      <a:miter/>
                    </a:ln>
                  </p:spPr>
                  <p:txBody>
                    <a:bodyPr rtlCol="0" anchor="ctr"/>
                    <a:lstStyle/>
                    <a:p>
                      <a:endParaRPr lang="en-US"/>
                    </a:p>
                  </p:txBody>
                </p:sp>
                <p:sp>
                  <p:nvSpPr>
                    <p:cNvPr id="4066" name="Freeform: Shape 4065">
                      <a:extLst>
                        <a:ext uri="{FF2B5EF4-FFF2-40B4-BE49-F238E27FC236}">
                          <a16:creationId xmlns:a16="http://schemas.microsoft.com/office/drawing/2014/main" id="{D6ED4831-40F3-8925-544D-C29FDC28D57B}"/>
                        </a:ext>
                      </a:extLst>
                    </p:cNvPr>
                    <p:cNvSpPr/>
                    <p:nvPr/>
                  </p:nvSpPr>
                  <p:spPr>
                    <a:xfrm>
                      <a:off x="3373921" y="8937313"/>
                      <a:ext cx="20981" cy="36949"/>
                    </a:xfrm>
                    <a:custGeom>
                      <a:avLst/>
                      <a:gdLst>
                        <a:gd name="connsiteX0" fmla="*/ 3542 w 20981"/>
                        <a:gd name="connsiteY0" fmla="*/ 0 h 36949"/>
                        <a:gd name="connsiteX1" fmla="*/ 6949 w 20981"/>
                        <a:gd name="connsiteY1" fmla="*/ 546 h 36949"/>
                        <a:gd name="connsiteX2" fmla="*/ 12535 w 20981"/>
                        <a:gd name="connsiteY2" fmla="*/ 17031 h 36949"/>
                        <a:gd name="connsiteX3" fmla="*/ 11445 w 20981"/>
                        <a:gd name="connsiteY3" fmla="*/ 16622 h 36949"/>
                        <a:gd name="connsiteX4" fmla="*/ 19074 w 20981"/>
                        <a:gd name="connsiteY4" fmla="*/ 29838 h 36949"/>
                        <a:gd name="connsiteX5" fmla="*/ 19347 w 20981"/>
                        <a:gd name="connsiteY5" fmla="*/ 34198 h 36949"/>
                        <a:gd name="connsiteX6" fmla="*/ 20982 w 20981"/>
                        <a:gd name="connsiteY6" fmla="*/ 36105 h 36949"/>
                        <a:gd name="connsiteX7" fmla="*/ 18938 w 20981"/>
                        <a:gd name="connsiteY7" fmla="*/ 35152 h 36949"/>
                        <a:gd name="connsiteX8" fmla="*/ 19483 w 20981"/>
                        <a:gd name="connsiteY8" fmla="*/ 36105 h 36949"/>
                        <a:gd name="connsiteX9" fmla="*/ 14170 w 20981"/>
                        <a:gd name="connsiteY9" fmla="*/ 34471 h 36949"/>
                        <a:gd name="connsiteX10" fmla="*/ 18257 w 20981"/>
                        <a:gd name="connsiteY10" fmla="*/ 35015 h 36949"/>
                        <a:gd name="connsiteX11" fmla="*/ 16077 w 20981"/>
                        <a:gd name="connsiteY11" fmla="*/ 34334 h 36949"/>
                        <a:gd name="connsiteX12" fmla="*/ 16350 w 20981"/>
                        <a:gd name="connsiteY12" fmla="*/ 31882 h 36949"/>
                        <a:gd name="connsiteX13" fmla="*/ 13080 w 20981"/>
                        <a:gd name="connsiteY13" fmla="*/ 28067 h 36949"/>
                        <a:gd name="connsiteX14" fmla="*/ 13897 w 20981"/>
                        <a:gd name="connsiteY14" fmla="*/ 24661 h 36949"/>
                        <a:gd name="connsiteX15" fmla="*/ 10491 w 20981"/>
                        <a:gd name="connsiteY15" fmla="*/ 24389 h 36949"/>
                        <a:gd name="connsiteX16" fmla="*/ 8856 w 20981"/>
                        <a:gd name="connsiteY16" fmla="*/ 19756 h 36949"/>
                        <a:gd name="connsiteX17" fmla="*/ 0 w 20981"/>
                        <a:gd name="connsiteY17" fmla="*/ 15532 h 36949"/>
                        <a:gd name="connsiteX18" fmla="*/ 2452 w 20981"/>
                        <a:gd name="connsiteY18" fmla="*/ 8175 h 36949"/>
                        <a:gd name="connsiteX19" fmla="*/ 6676 w 20981"/>
                        <a:gd name="connsiteY19" fmla="*/ 16622 h 36949"/>
                        <a:gd name="connsiteX20" fmla="*/ 10627 w 20981"/>
                        <a:gd name="connsiteY20" fmla="*/ 18802 h 36949"/>
                        <a:gd name="connsiteX21" fmla="*/ 7221 w 20981"/>
                        <a:gd name="connsiteY21" fmla="*/ 11718 h 36949"/>
                        <a:gd name="connsiteX22" fmla="*/ 7766 w 20981"/>
                        <a:gd name="connsiteY22" fmla="*/ 12399 h 36949"/>
                        <a:gd name="connsiteX23" fmla="*/ 3542 w 20981"/>
                        <a:gd name="connsiteY23" fmla="*/ 4633 h 36949"/>
                        <a:gd name="connsiteX24" fmla="*/ 4632 w 20981"/>
                        <a:gd name="connsiteY24" fmla="*/ 2998 h 36949"/>
                        <a:gd name="connsiteX25" fmla="*/ 3406 w 20981"/>
                        <a:gd name="connsiteY25" fmla="*/ 136 h 36949"/>
                        <a:gd name="connsiteX26" fmla="*/ 5314 w 20981"/>
                        <a:gd name="connsiteY26" fmla="*/ 3815 h 36949"/>
                        <a:gd name="connsiteX27" fmla="*/ 5722 w 20981"/>
                        <a:gd name="connsiteY27" fmla="*/ 6404 h 36949"/>
                        <a:gd name="connsiteX28" fmla="*/ 5314 w 20981"/>
                        <a:gd name="connsiteY28" fmla="*/ 3815 h 36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20981" h="36949">
                          <a:moveTo>
                            <a:pt x="3542" y="0"/>
                          </a:moveTo>
                          <a:lnTo>
                            <a:pt x="6949" y="546"/>
                          </a:lnTo>
                          <a:cubicBezTo>
                            <a:pt x="9673" y="7902"/>
                            <a:pt x="9946" y="10628"/>
                            <a:pt x="12535" y="17031"/>
                          </a:cubicBezTo>
                          <a:cubicBezTo>
                            <a:pt x="12262" y="17713"/>
                            <a:pt x="11717" y="17031"/>
                            <a:pt x="11445" y="16622"/>
                          </a:cubicBezTo>
                          <a:cubicBezTo>
                            <a:pt x="13625" y="20846"/>
                            <a:pt x="15941" y="27658"/>
                            <a:pt x="19074" y="29838"/>
                          </a:cubicBezTo>
                          <a:cubicBezTo>
                            <a:pt x="19756" y="31064"/>
                            <a:pt x="20846" y="35015"/>
                            <a:pt x="19347" y="34198"/>
                          </a:cubicBezTo>
                          <a:cubicBezTo>
                            <a:pt x="19892" y="34743"/>
                            <a:pt x="20573" y="35288"/>
                            <a:pt x="20982" y="36105"/>
                          </a:cubicBezTo>
                          <a:cubicBezTo>
                            <a:pt x="20164" y="36923"/>
                            <a:pt x="19756" y="34607"/>
                            <a:pt x="18938" y="35152"/>
                          </a:cubicBezTo>
                          <a:cubicBezTo>
                            <a:pt x="19211" y="35833"/>
                            <a:pt x="19211" y="36105"/>
                            <a:pt x="19483" y="36105"/>
                          </a:cubicBezTo>
                          <a:cubicBezTo>
                            <a:pt x="18121" y="35561"/>
                            <a:pt x="16894" y="39239"/>
                            <a:pt x="14170" y="34471"/>
                          </a:cubicBezTo>
                          <a:cubicBezTo>
                            <a:pt x="15396" y="31337"/>
                            <a:pt x="16350" y="37604"/>
                            <a:pt x="18257" y="35015"/>
                          </a:cubicBezTo>
                          <a:cubicBezTo>
                            <a:pt x="17439" y="33517"/>
                            <a:pt x="16486" y="34198"/>
                            <a:pt x="16077" y="34334"/>
                          </a:cubicBezTo>
                          <a:cubicBezTo>
                            <a:pt x="14987" y="32291"/>
                            <a:pt x="15668" y="32018"/>
                            <a:pt x="16350" y="31882"/>
                          </a:cubicBezTo>
                          <a:cubicBezTo>
                            <a:pt x="15123" y="31609"/>
                            <a:pt x="14715" y="28612"/>
                            <a:pt x="13080" y="28067"/>
                          </a:cubicBezTo>
                          <a:cubicBezTo>
                            <a:pt x="11036" y="24116"/>
                            <a:pt x="15123" y="27249"/>
                            <a:pt x="13897" y="24661"/>
                          </a:cubicBezTo>
                          <a:lnTo>
                            <a:pt x="10491" y="24389"/>
                          </a:lnTo>
                          <a:lnTo>
                            <a:pt x="8856" y="19756"/>
                          </a:lnTo>
                          <a:cubicBezTo>
                            <a:pt x="5450" y="13489"/>
                            <a:pt x="4496" y="22754"/>
                            <a:pt x="0" y="15532"/>
                          </a:cubicBezTo>
                          <a:cubicBezTo>
                            <a:pt x="1907" y="15941"/>
                            <a:pt x="2997" y="12126"/>
                            <a:pt x="2452" y="8175"/>
                          </a:cubicBezTo>
                          <a:cubicBezTo>
                            <a:pt x="3134" y="10355"/>
                            <a:pt x="6540" y="13489"/>
                            <a:pt x="6676" y="16622"/>
                          </a:cubicBezTo>
                          <a:cubicBezTo>
                            <a:pt x="7357" y="11990"/>
                            <a:pt x="8856" y="21800"/>
                            <a:pt x="10627" y="18802"/>
                          </a:cubicBezTo>
                          <a:cubicBezTo>
                            <a:pt x="8720" y="17440"/>
                            <a:pt x="7494" y="14306"/>
                            <a:pt x="7221" y="11718"/>
                          </a:cubicBezTo>
                          <a:lnTo>
                            <a:pt x="7766" y="12399"/>
                          </a:lnTo>
                          <a:cubicBezTo>
                            <a:pt x="7085" y="9810"/>
                            <a:pt x="3406" y="8720"/>
                            <a:pt x="3542" y="4633"/>
                          </a:cubicBezTo>
                          <a:cubicBezTo>
                            <a:pt x="2861" y="2861"/>
                            <a:pt x="3815" y="2998"/>
                            <a:pt x="4632" y="2998"/>
                          </a:cubicBezTo>
                          <a:cubicBezTo>
                            <a:pt x="3815" y="1636"/>
                            <a:pt x="2861" y="273"/>
                            <a:pt x="3406" y="136"/>
                          </a:cubicBezTo>
                          <a:close/>
                          <a:moveTo>
                            <a:pt x="5314" y="3815"/>
                          </a:moveTo>
                          <a:lnTo>
                            <a:pt x="5722" y="6404"/>
                          </a:lnTo>
                          <a:cubicBezTo>
                            <a:pt x="5995" y="5723"/>
                            <a:pt x="5722" y="4769"/>
                            <a:pt x="5314" y="3815"/>
                          </a:cubicBezTo>
                          <a:close/>
                        </a:path>
                      </a:pathLst>
                    </a:custGeom>
                    <a:solidFill>
                      <a:srgbClr val="00A3E9"/>
                    </a:solidFill>
                    <a:ln w="0" cap="flat">
                      <a:noFill/>
                      <a:prstDash val="solid"/>
                      <a:miter/>
                    </a:ln>
                  </p:spPr>
                  <p:txBody>
                    <a:bodyPr rtlCol="0" anchor="ctr"/>
                    <a:lstStyle/>
                    <a:p>
                      <a:endParaRPr lang="en-US"/>
                    </a:p>
                  </p:txBody>
                </p:sp>
                <p:sp>
                  <p:nvSpPr>
                    <p:cNvPr id="4067" name="Freeform: Shape 4066">
                      <a:extLst>
                        <a:ext uri="{FF2B5EF4-FFF2-40B4-BE49-F238E27FC236}">
                          <a16:creationId xmlns:a16="http://schemas.microsoft.com/office/drawing/2014/main" id="{3E5A850E-654F-FF81-930C-3E6BD308F2EA}"/>
                        </a:ext>
                      </a:extLst>
                    </p:cNvPr>
                    <p:cNvSpPr/>
                    <p:nvPr/>
                  </p:nvSpPr>
                  <p:spPr>
                    <a:xfrm>
                      <a:off x="3567935" y="8827772"/>
                      <a:ext cx="13624" cy="953"/>
                    </a:xfrm>
                    <a:custGeom>
                      <a:avLst/>
                      <a:gdLst>
                        <a:gd name="connsiteX0" fmla="*/ 0 w 13624"/>
                        <a:gd name="connsiteY0" fmla="*/ 0 h 953"/>
                        <a:gd name="connsiteX1" fmla="*/ 0 w 13624"/>
                        <a:gd name="connsiteY1" fmla="*/ 954 h 953"/>
                        <a:gd name="connsiteX2" fmla="*/ 0 w 13624"/>
                        <a:gd name="connsiteY2" fmla="*/ 0 h 953"/>
                      </a:gdLst>
                      <a:ahLst/>
                      <a:cxnLst>
                        <a:cxn ang="0">
                          <a:pos x="connsiteX0" y="connsiteY0"/>
                        </a:cxn>
                        <a:cxn ang="0">
                          <a:pos x="connsiteX1" y="connsiteY1"/>
                        </a:cxn>
                        <a:cxn ang="0">
                          <a:pos x="connsiteX2" y="connsiteY2"/>
                        </a:cxn>
                      </a:cxnLst>
                      <a:rect l="l" t="t" r="r" b="b"/>
                      <a:pathLst>
                        <a:path w="13624" h="953">
                          <a:moveTo>
                            <a:pt x="0" y="0"/>
                          </a:moveTo>
                          <a:lnTo>
                            <a:pt x="0" y="954"/>
                          </a:lnTo>
                          <a:cubicBezTo>
                            <a:pt x="0" y="954"/>
                            <a:pt x="0" y="273"/>
                            <a:pt x="0" y="0"/>
                          </a:cubicBezTo>
                          <a:close/>
                        </a:path>
                      </a:pathLst>
                    </a:custGeom>
                    <a:solidFill>
                      <a:srgbClr val="00A3E9"/>
                    </a:solidFill>
                    <a:ln w="0" cap="flat">
                      <a:noFill/>
                      <a:prstDash val="solid"/>
                      <a:miter/>
                    </a:ln>
                  </p:spPr>
                  <p:txBody>
                    <a:bodyPr rtlCol="0" anchor="ctr"/>
                    <a:lstStyle/>
                    <a:p>
                      <a:endParaRPr lang="en-US"/>
                    </a:p>
                  </p:txBody>
                </p:sp>
                <p:sp>
                  <p:nvSpPr>
                    <p:cNvPr id="4068" name="Freeform: Shape 4067">
                      <a:extLst>
                        <a:ext uri="{FF2B5EF4-FFF2-40B4-BE49-F238E27FC236}">
                          <a16:creationId xmlns:a16="http://schemas.microsoft.com/office/drawing/2014/main" id="{9BC9838F-58B6-52AF-B43C-CA10CD5FD676}"/>
                        </a:ext>
                      </a:extLst>
                    </p:cNvPr>
                    <p:cNvSpPr/>
                    <p:nvPr/>
                  </p:nvSpPr>
                  <p:spPr>
                    <a:xfrm>
                      <a:off x="3349397" y="8830770"/>
                      <a:ext cx="681" cy="1634"/>
                    </a:xfrm>
                    <a:custGeom>
                      <a:avLst/>
                      <a:gdLst>
                        <a:gd name="connsiteX0" fmla="*/ 0 w 681"/>
                        <a:gd name="connsiteY0" fmla="*/ 1635 h 1634"/>
                        <a:gd name="connsiteX1" fmla="*/ 681 w 681"/>
                        <a:gd name="connsiteY1" fmla="*/ 0 h 1634"/>
                        <a:gd name="connsiteX2" fmla="*/ 0 w 681"/>
                        <a:gd name="connsiteY2" fmla="*/ 1635 h 1634"/>
                      </a:gdLst>
                      <a:ahLst/>
                      <a:cxnLst>
                        <a:cxn ang="0">
                          <a:pos x="connsiteX0" y="connsiteY0"/>
                        </a:cxn>
                        <a:cxn ang="0">
                          <a:pos x="connsiteX1" y="connsiteY1"/>
                        </a:cxn>
                        <a:cxn ang="0">
                          <a:pos x="connsiteX2" y="connsiteY2"/>
                        </a:cxn>
                      </a:cxnLst>
                      <a:rect l="l" t="t" r="r" b="b"/>
                      <a:pathLst>
                        <a:path w="681" h="1634">
                          <a:moveTo>
                            <a:pt x="0" y="1635"/>
                          </a:moveTo>
                          <a:lnTo>
                            <a:pt x="681" y="0"/>
                          </a:lnTo>
                          <a:cubicBezTo>
                            <a:pt x="681" y="0"/>
                            <a:pt x="136" y="1226"/>
                            <a:pt x="0" y="1635"/>
                          </a:cubicBezTo>
                          <a:close/>
                        </a:path>
                      </a:pathLst>
                    </a:custGeom>
                    <a:solidFill>
                      <a:srgbClr val="00A3E9"/>
                    </a:solidFill>
                    <a:ln w="0" cap="flat">
                      <a:noFill/>
                      <a:prstDash val="solid"/>
                      <a:miter/>
                    </a:ln>
                  </p:spPr>
                  <p:txBody>
                    <a:bodyPr rtlCol="0" anchor="ctr"/>
                    <a:lstStyle/>
                    <a:p>
                      <a:endParaRPr lang="en-US"/>
                    </a:p>
                  </p:txBody>
                </p:sp>
                <p:sp>
                  <p:nvSpPr>
                    <p:cNvPr id="4069" name="Freeform: Shape 4068">
                      <a:extLst>
                        <a:ext uri="{FF2B5EF4-FFF2-40B4-BE49-F238E27FC236}">
                          <a16:creationId xmlns:a16="http://schemas.microsoft.com/office/drawing/2014/main" id="{293414F9-DF74-31E1-269A-8D6D0FC3F256}"/>
                        </a:ext>
                      </a:extLst>
                    </p:cNvPr>
                    <p:cNvSpPr/>
                    <p:nvPr/>
                  </p:nvSpPr>
                  <p:spPr>
                    <a:xfrm>
                      <a:off x="3361386" y="8787307"/>
                      <a:ext cx="1089" cy="2724"/>
                    </a:xfrm>
                    <a:custGeom>
                      <a:avLst/>
                      <a:gdLst>
                        <a:gd name="connsiteX0" fmla="*/ 0 w 1089"/>
                        <a:gd name="connsiteY0" fmla="*/ 2724 h 2724"/>
                        <a:gd name="connsiteX1" fmla="*/ 1090 w 1089"/>
                        <a:gd name="connsiteY1" fmla="*/ 0 h 2724"/>
                        <a:gd name="connsiteX2" fmla="*/ 0 w 1089"/>
                        <a:gd name="connsiteY2" fmla="*/ 2724 h 2724"/>
                      </a:gdLst>
                      <a:ahLst/>
                      <a:cxnLst>
                        <a:cxn ang="0">
                          <a:pos x="connsiteX0" y="connsiteY0"/>
                        </a:cxn>
                        <a:cxn ang="0">
                          <a:pos x="connsiteX1" y="connsiteY1"/>
                        </a:cxn>
                        <a:cxn ang="0">
                          <a:pos x="connsiteX2" y="connsiteY2"/>
                        </a:cxn>
                      </a:cxnLst>
                      <a:rect l="l" t="t" r="r" b="b"/>
                      <a:pathLst>
                        <a:path w="1089" h="2724">
                          <a:moveTo>
                            <a:pt x="0" y="2724"/>
                          </a:moveTo>
                          <a:lnTo>
                            <a:pt x="1090" y="0"/>
                          </a:lnTo>
                          <a:cubicBezTo>
                            <a:pt x="409" y="954"/>
                            <a:pt x="136" y="1907"/>
                            <a:pt x="0" y="2724"/>
                          </a:cubicBezTo>
                          <a:close/>
                        </a:path>
                      </a:pathLst>
                    </a:custGeom>
                    <a:solidFill>
                      <a:srgbClr val="00A3E9"/>
                    </a:solidFill>
                    <a:ln w="0" cap="flat">
                      <a:noFill/>
                      <a:prstDash val="solid"/>
                      <a:miter/>
                    </a:ln>
                  </p:spPr>
                  <p:txBody>
                    <a:bodyPr rtlCol="0" anchor="ctr"/>
                    <a:lstStyle/>
                    <a:p>
                      <a:endParaRPr lang="en-US"/>
                    </a:p>
                  </p:txBody>
                </p:sp>
                <p:sp>
                  <p:nvSpPr>
                    <p:cNvPr id="4070" name="Freeform: Shape 4069">
                      <a:extLst>
                        <a:ext uri="{FF2B5EF4-FFF2-40B4-BE49-F238E27FC236}">
                          <a16:creationId xmlns:a16="http://schemas.microsoft.com/office/drawing/2014/main" id="{9362CC87-86A2-3825-9C00-78E57B85338A}"/>
                        </a:ext>
                      </a:extLst>
                    </p:cNvPr>
                    <p:cNvSpPr/>
                    <p:nvPr/>
                  </p:nvSpPr>
                  <p:spPr>
                    <a:xfrm>
                      <a:off x="3557716" y="8807744"/>
                      <a:ext cx="272" cy="271"/>
                    </a:xfrm>
                    <a:custGeom>
                      <a:avLst/>
                      <a:gdLst>
                        <a:gd name="connsiteX0" fmla="*/ 272 w 272"/>
                        <a:gd name="connsiteY0" fmla="*/ 272 h 271"/>
                        <a:gd name="connsiteX1" fmla="*/ 272 w 272"/>
                        <a:gd name="connsiteY1" fmla="*/ 272 h 271"/>
                        <a:gd name="connsiteX2" fmla="*/ 0 w 272"/>
                        <a:gd name="connsiteY2" fmla="*/ 0 h 271"/>
                        <a:gd name="connsiteX3" fmla="*/ 272 w 272"/>
                        <a:gd name="connsiteY3" fmla="*/ 272 h 271"/>
                      </a:gdLst>
                      <a:ahLst/>
                      <a:cxnLst>
                        <a:cxn ang="0">
                          <a:pos x="connsiteX0" y="connsiteY0"/>
                        </a:cxn>
                        <a:cxn ang="0">
                          <a:pos x="connsiteX1" y="connsiteY1"/>
                        </a:cxn>
                        <a:cxn ang="0">
                          <a:pos x="connsiteX2" y="connsiteY2"/>
                        </a:cxn>
                        <a:cxn ang="0">
                          <a:pos x="connsiteX3" y="connsiteY3"/>
                        </a:cxn>
                      </a:cxnLst>
                      <a:rect l="l" t="t" r="r" b="b"/>
                      <a:pathLst>
                        <a:path w="272" h="271">
                          <a:moveTo>
                            <a:pt x="272" y="272"/>
                          </a:moveTo>
                          <a:lnTo>
                            <a:pt x="272" y="272"/>
                          </a:lnTo>
                          <a:lnTo>
                            <a:pt x="0" y="0"/>
                          </a:lnTo>
                          <a:lnTo>
                            <a:pt x="272" y="272"/>
                          </a:lnTo>
                          <a:close/>
                        </a:path>
                      </a:pathLst>
                    </a:custGeom>
                    <a:solidFill>
                      <a:srgbClr val="00A3E9"/>
                    </a:solidFill>
                    <a:ln w="0" cap="flat">
                      <a:noFill/>
                      <a:prstDash val="solid"/>
                      <a:miter/>
                    </a:ln>
                  </p:spPr>
                  <p:txBody>
                    <a:bodyPr rtlCol="0" anchor="ctr"/>
                    <a:lstStyle/>
                    <a:p>
                      <a:endParaRPr lang="en-US"/>
                    </a:p>
                  </p:txBody>
                </p:sp>
                <p:sp>
                  <p:nvSpPr>
                    <p:cNvPr id="4071" name="Freeform: Shape 4070">
                      <a:extLst>
                        <a:ext uri="{FF2B5EF4-FFF2-40B4-BE49-F238E27FC236}">
                          <a16:creationId xmlns:a16="http://schemas.microsoft.com/office/drawing/2014/main" id="{83DCBBFA-D471-9DA2-1D27-16F6036232CB}"/>
                        </a:ext>
                      </a:extLst>
                    </p:cNvPr>
                    <p:cNvSpPr/>
                    <p:nvPr/>
                  </p:nvSpPr>
                  <p:spPr>
                    <a:xfrm>
                      <a:off x="3438638" y="8745154"/>
                      <a:ext cx="1771" cy="326"/>
                    </a:xfrm>
                    <a:custGeom>
                      <a:avLst/>
                      <a:gdLst>
                        <a:gd name="connsiteX0" fmla="*/ 0 w 1771"/>
                        <a:gd name="connsiteY0" fmla="*/ 54 h 326"/>
                        <a:gd name="connsiteX1" fmla="*/ 1771 w 1771"/>
                        <a:gd name="connsiteY1" fmla="*/ 326 h 326"/>
                        <a:gd name="connsiteX2" fmla="*/ 0 w 1771"/>
                        <a:gd name="connsiteY2" fmla="*/ 54 h 326"/>
                      </a:gdLst>
                      <a:ahLst/>
                      <a:cxnLst>
                        <a:cxn ang="0">
                          <a:pos x="connsiteX0" y="connsiteY0"/>
                        </a:cxn>
                        <a:cxn ang="0">
                          <a:pos x="connsiteX1" y="connsiteY1"/>
                        </a:cxn>
                        <a:cxn ang="0">
                          <a:pos x="connsiteX2" y="connsiteY2"/>
                        </a:cxn>
                      </a:cxnLst>
                      <a:rect l="l" t="t" r="r" b="b"/>
                      <a:pathLst>
                        <a:path w="1771" h="326">
                          <a:moveTo>
                            <a:pt x="0" y="54"/>
                          </a:moveTo>
                          <a:cubicBezTo>
                            <a:pt x="0" y="54"/>
                            <a:pt x="1090" y="326"/>
                            <a:pt x="1771" y="326"/>
                          </a:cubicBezTo>
                          <a:cubicBezTo>
                            <a:pt x="1635" y="54"/>
                            <a:pt x="954" y="-83"/>
                            <a:pt x="0" y="54"/>
                          </a:cubicBezTo>
                          <a:close/>
                        </a:path>
                      </a:pathLst>
                    </a:custGeom>
                    <a:solidFill>
                      <a:srgbClr val="00A3E9"/>
                    </a:solidFill>
                    <a:ln w="0" cap="flat">
                      <a:noFill/>
                      <a:prstDash val="solid"/>
                      <a:miter/>
                    </a:ln>
                  </p:spPr>
                  <p:txBody>
                    <a:bodyPr rtlCol="0" anchor="ctr"/>
                    <a:lstStyle/>
                    <a:p>
                      <a:endParaRPr lang="en-US"/>
                    </a:p>
                  </p:txBody>
                </p:sp>
                <p:sp>
                  <p:nvSpPr>
                    <p:cNvPr id="4072" name="Freeform: Shape 4071">
                      <a:extLst>
                        <a:ext uri="{FF2B5EF4-FFF2-40B4-BE49-F238E27FC236}">
                          <a16:creationId xmlns:a16="http://schemas.microsoft.com/office/drawing/2014/main" id="{EC72F71D-9E62-DFFF-D35F-672A3524B7C6}"/>
                        </a:ext>
                      </a:extLst>
                    </p:cNvPr>
                    <p:cNvSpPr/>
                    <p:nvPr/>
                  </p:nvSpPr>
                  <p:spPr>
                    <a:xfrm>
                      <a:off x="3360977" y="8789896"/>
                      <a:ext cx="272" cy="544"/>
                    </a:xfrm>
                    <a:custGeom>
                      <a:avLst/>
                      <a:gdLst>
                        <a:gd name="connsiteX0" fmla="*/ 136 w 272"/>
                        <a:gd name="connsiteY0" fmla="*/ 545 h 544"/>
                        <a:gd name="connsiteX1" fmla="*/ 272 w 272"/>
                        <a:gd name="connsiteY1" fmla="*/ 545 h 544"/>
                        <a:gd name="connsiteX2" fmla="*/ 272 w 272"/>
                        <a:gd name="connsiteY2" fmla="*/ 0 h 544"/>
                        <a:gd name="connsiteX3" fmla="*/ 0 w 272"/>
                        <a:gd name="connsiteY3" fmla="*/ 545 h 544"/>
                      </a:gdLst>
                      <a:ahLst/>
                      <a:cxnLst>
                        <a:cxn ang="0">
                          <a:pos x="connsiteX0" y="connsiteY0"/>
                        </a:cxn>
                        <a:cxn ang="0">
                          <a:pos x="connsiteX1" y="connsiteY1"/>
                        </a:cxn>
                        <a:cxn ang="0">
                          <a:pos x="connsiteX2" y="connsiteY2"/>
                        </a:cxn>
                        <a:cxn ang="0">
                          <a:pos x="connsiteX3" y="connsiteY3"/>
                        </a:cxn>
                      </a:cxnLst>
                      <a:rect l="l" t="t" r="r" b="b"/>
                      <a:pathLst>
                        <a:path w="272" h="544">
                          <a:moveTo>
                            <a:pt x="136" y="545"/>
                          </a:moveTo>
                          <a:lnTo>
                            <a:pt x="272" y="545"/>
                          </a:lnTo>
                          <a:cubicBezTo>
                            <a:pt x="272" y="545"/>
                            <a:pt x="272" y="0"/>
                            <a:pt x="272" y="0"/>
                          </a:cubicBezTo>
                          <a:lnTo>
                            <a:pt x="0" y="545"/>
                          </a:lnTo>
                          <a:close/>
                        </a:path>
                      </a:pathLst>
                    </a:custGeom>
                    <a:solidFill>
                      <a:srgbClr val="00A3E9"/>
                    </a:solidFill>
                    <a:ln w="0" cap="flat">
                      <a:noFill/>
                      <a:prstDash val="solid"/>
                      <a:miter/>
                    </a:ln>
                  </p:spPr>
                  <p:txBody>
                    <a:bodyPr rtlCol="0" anchor="ctr"/>
                    <a:lstStyle/>
                    <a:p>
                      <a:endParaRPr lang="en-US"/>
                    </a:p>
                  </p:txBody>
                </p:sp>
                <p:sp>
                  <p:nvSpPr>
                    <p:cNvPr id="4073" name="Freeform: Shape 4072">
                      <a:extLst>
                        <a:ext uri="{FF2B5EF4-FFF2-40B4-BE49-F238E27FC236}">
                          <a16:creationId xmlns:a16="http://schemas.microsoft.com/office/drawing/2014/main" id="{C460828E-3D7C-3873-C5DB-1C25C6E2029B}"/>
                        </a:ext>
                      </a:extLst>
                    </p:cNvPr>
                    <p:cNvSpPr/>
                    <p:nvPr/>
                  </p:nvSpPr>
                  <p:spPr>
                    <a:xfrm>
                      <a:off x="3335363" y="8847392"/>
                      <a:ext cx="13624" cy="1226"/>
                    </a:xfrm>
                    <a:custGeom>
                      <a:avLst/>
                      <a:gdLst>
                        <a:gd name="connsiteX0" fmla="*/ 0 w 13624"/>
                        <a:gd name="connsiteY0" fmla="*/ 0 h 1226"/>
                        <a:gd name="connsiteX1" fmla="*/ 0 w 13624"/>
                        <a:gd name="connsiteY1" fmla="*/ 1227 h 1226"/>
                        <a:gd name="connsiteX2" fmla="*/ 0 w 13624"/>
                        <a:gd name="connsiteY2" fmla="*/ 0 h 1226"/>
                      </a:gdLst>
                      <a:ahLst/>
                      <a:cxnLst>
                        <a:cxn ang="0">
                          <a:pos x="connsiteX0" y="connsiteY0"/>
                        </a:cxn>
                        <a:cxn ang="0">
                          <a:pos x="connsiteX1" y="connsiteY1"/>
                        </a:cxn>
                        <a:cxn ang="0">
                          <a:pos x="connsiteX2" y="connsiteY2"/>
                        </a:cxn>
                      </a:cxnLst>
                      <a:rect l="l" t="t" r="r" b="b"/>
                      <a:pathLst>
                        <a:path w="13624" h="1226">
                          <a:moveTo>
                            <a:pt x="0" y="0"/>
                          </a:moveTo>
                          <a:cubicBezTo>
                            <a:pt x="0" y="0"/>
                            <a:pt x="0" y="817"/>
                            <a:pt x="0" y="1227"/>
                          </a:cubicBezTo>
                          <a:cubicBezTo>
                            <a:pt x="0" y="681"/>
                            <a:pt x="0" y="273"/>
                            <a:pt x="0" y="0"/>
                          </a:cubicBezTo>
                          <a:close/>
                        </a:path>
                      </a:pathLst>
                    </a:custGeom>
                    <a:solidFill>
                      <a:srgbClr val="00A3E9"/>
                    </a:solidFill>
                    <a:ln w="0" cap="flat">
                      <a:noFill/>
                      <a:prstDash val="solid"/>
                      <a:miter/>
                    </a:ln>
                  </p:spPr>
                  <p:txBody>
                    <a:bodyPr rtlCol="0" anchor="ctr"/>
                    <a:lstStyle/>
                    <a:p>
                      <a:endParaRPr lang="en-US"/>
                    </a:p>
                  </p:txBody>
                </p:sp>
                <p:sp>
                  <p:nvSpPr>
                    <p:cNvPr id="4074" name="Freeform: Shape 4073">
                      <a:extLst>
                        <a:ext uri="{FF2B5EF4-FFF2-40B4-BE49-F238E27FC236}">
                          <a16:creationId xmlns:a16="http://schemas.microsoft.com/office/drawing/2014/main" id="{0877D356-E5DB-B523-5EA0-72ECC3FC32A9}"/>
                        </a:ext>
                      </a:extLst>
                    </p:cNvPr>
                    <p:cNvSpPr/>
                    <p:nvPr/>
                  </p:nvSpPr>
                  <p:spPr>
                    <a:xfrm>
                      <a:off x="3344219" y="8847119"/>
                      <a:ext cx="13624" cy="1226"/>
                    </a:xfrm>
                    <a:custGeom>
                      <a:avLst/>
                      <a:gdLst>
                        <a:gd name="connsiteX0" fmla="*/ 0 w 13624"/>
                        <a:gd name="connsiteY0" fmla="*/ 0 h 1226"/>
                        <a:gd name="connsiteX1" fmla="*/ 0 w 13624"/>
                        <a:gd name="connsiteY1" fmla="*/ 1227 h 1226"/>
                        <a:gd name="connsiteX2" fmla="*/ 0 w 13624"/>
                        <a:gd name="connsiteY2" fmla="*/ 0 h 1226"/>
                      </a:gdLst>
                      <a:ahLst/>
                      <a:cxnLst>
                        <a:cxn ang="0">
                          <a:pos x="connsiteX0" y="connsiteY0"/>
                        </a:cxn>
                        <a:cxn ang="0">
                          <a:pos x="connsiteX1" y="connsiteY1"/>
                        </a:cxn>
                        <a:cxn ang="0">
                          <a:pos x="connsiteX2" y="connsiteY2"/>
                        </a:cxn>
                      </a:cxnLst>
                      <a:rect l="l" t="t" r="r" b="b"/>
                      <a:pathLst>
                        <a:path w="13624" h="1226">
                          <a:moveTo>
                            <a:pt x="0" y="0"/>
                          </a:moveTo>
                          <a:cubicBezTo>
                            <a:pt x="0" y="0"/>
                            <a:pt x="0" y="817"/>
                            <a:pt x="0" y="1227"/>
                          </a:cubicBezTo>
                          <a:lnTo>
                            <a:pt x="0" y="0"/>
                          </a:lnTo>
                          <a:close/>
                        </a:path>
                      </a:pathLst>
                    </a:custGeom>
                    <a:solidFill>
                      <a:srgbClr val="00A3E9"/>
                    </a:solidFill>
                    <a:ln w="0" cap="flat">
                      <a:noFill/>
                      <a:prstDash val="solid"/>
                      <a:miter/>
                    </a:ln>
                  </p:spPr>
                  <p:txBody>
                    <a:bodyPr rtlCol="0" anchor="ctr"/>
                    <a:lstStyle/>
                    <a:p>
                      <a:endParaRPr lang="en-US"/>
                    </a:p>
                  </p:txBody>
                </p:sp>
                <p:sp>
                  <p:nvSpPr>
                    <p:cNvPr id="4075" name="Freeform: Shape 4074">
                      <a:extLst>
                        <a:ext uri="{FF2B5EF4-FFF2-40B4-BE49-F238E27FC236}">
                          <a16:creationId xmlns:a16="http://schemas.microsoft.com/office/drawing/2014/main" id="{ADFCFC92-DCE5-CB93-202F-A3B4131FF4AC}"/>
                        </a:ext>
                      </a:extLst>
                    </p:cNvPr>
                    <p:cNvSpPr/>
                    <p:nvPr/>
                  </p:nvSpPr>
                  <p:spPr>
                    <a:xfrm>
                      <a:off x="3331685" y="8910201"/>
                      <a:ext cx="544" cy="2452"/>
                    </a:xfrm>
                    <a:custGeom>
                      <a:avLst/>
                      <a:gdLst>
                        <a:gd name="connsiteX0" fmla="*/ 0 w 544"/>
                        <a:gd name="connsiteY0" fmla="*/ 0 h 2452"/>
                        <a:gd name="connsiteX1" fmla="*/ 545 w 544"/>
                        <a:gd name="connsiteY1" fmla="*/ 2452 h 2452"/>
                        <a:gd name="connsiteX2" fmla="*/ 0 w 544"/>
                        <a:gd name="connsiteY2" fmla="*/ 0 h 2452"/>
                      </a:gdLst>
                      <a:ahLst/>
                      <a:cxnLst>
                        <a:cxn ang="0">
                          <a:pos x="connsiteX0" y="connsiteY0"/>
                        </a:cxn>
                        <a:cxn ang="0">
                          <a:pos x="connsiteX1" y="connsiteY1"/>
                        </a:cxn>
                        <a:cxn ang="0">
                          <a:pos x="connsiteX2" y="connsiteY2"/>
                        </a:cxn>
                      </a:cxnLst>
                      <a:rect l="l" t="t" r="r" b="b"/>
                      <a:pathLst>
                        <a:path w="544" h="2452">
                          <a:moveTo>
                            <a:pt x="0" y="0"/>
                          </a:moveTo>
                          <a:lnTo>
                            <a:pt x="545" y="2452"/>
                          </a:lnTo>
                          <a:cubicBezTo>
                            <a:pt x="545" y="1227"/>
                            <a:pt x="272" y="546"/>
                            <a:pt x="0" y="0"/>
                          </a:cubicBezTo>
                          <a:close/>
                        </a:path>
                      </a:pathLst>
                    </a:custGeom>
                    <a:solidFill>
                      <a:srgbClr val="00A3E9"/>
                    </a:solidFill>
                    <a:ln w="0" cap="flat">
                      <a:noFill/>
                      <a:prstDash val="solid"/>
                      <a:miter/>
                    </a:ln>
                  </p:spPr>
                  <p:txBody>
                    <a:bodyPr rtlCol="0" anchor="ctr"/>
                    <a:lstStyle/>
                    <a:p>
                      <a:endParaRPr lang="en-US"/>
                    </a:p>
                  </p:txBody>
                </p:sp>
                <p:sp>
                  <p:nvSpPr>
                    <p:cNvPr id="4076" name="Freeform: Shape 4075">
                      <a:extLst>
                        <a:ext uri="{FF2B5EF4-FFF2-40B4-BE49-F238E27FC236}">
                          <a16:creationId xmlns:a16="http://schemas.microsoft.com/office/drawing/2014/main" id="{3107C1EA-DC45-B244-3CFC-7B939B46F9C3}"/>
                        </a:ext>
                      </a:extLst>
                    </p:cNvPr>
                    <p:cNvSpPr/>
                    <p:nvPr/>
                  </p:nvSpPr>
                  <p:spPr>
                    <a:xfrm>
                      <a:off x="3340541" y="8852927"/>
                      <a:ext cx="272" cy="459"/>
                    </a:xfrm>
                    <a:custGeom>
                      <a:avLst/>
                      <a:gdLst>
                        <a:gd name="connsiteX0" fmla="*/ 0 w 272"/>
                        <a:gd name="connsiteY0" fmla="*/ 51 h 459"/>
                        <a:gd name="connsiteX1" fmla="*/ 272 w 272"/>
                        <a:gd name="connsiteY1" fmla="*/ 459 h 459"/>
                        <a:gd name="connsiteX2" fmla="*/ 0 w 272"/>
                        <a:gd name="connsiteY2" fmla="*/ 51 h 459"/>
                      </a:gdLst>
                      <a:ahLst/>
                      <a:cxnLst>
                        <a:cxn ang="0">
                          <a:pos x="connsiteX0" y="connsiteY0"/>
                        </a:cxn>
                        <a:cxn ang="0">
                          <a:pos x="connsiteX1" y="connsiteY1"/>
                        </a:cxn>
                        <a:cxn ang="0">
                          <a:pos x="connsiteX2" y="connsiteY2"/>
                        </a:cxn>
                      </a:cxnLst>
                      <a:rect l="l" t="t" r="r" b="b"/>
                      <a:pathLst>
                        <a:path w="272" h="459">
                          <a:moveTo>
                            <a:pt x="0" y="51"/>
                          </a:moveTo>
                          <a:cubicBezTo>
                            <a:pt x="0" y="51"/>
                            <a:pt x="136" y="459"/>
                            <a:pt x="272" y="459"/>
                          </a:cubicBezTo>
                          <a:cubicBezTo>
                            <a:pt x="272" y="51"/>
                            <a:pt x="272" y="-85"/>
                            <a:pt x="0" y="51"/>
                          </a:cubicBezTo>
                          <a:close/>
                        </a:path>
                      </a:pathLst>
                    </a:custGeom>
                    <a:solidFill>
                      <a:srgbClr val="00A3E9"/>
                    </a:solidFill>
                    <a:ln w="0" cap="flat">
                      <a:noFill/>
                      <a:prstDash val="solid"/>
                      <a:miter/>
                    </a:ln>
                  </p:spPr>
                  <p:txBody>
                    <a:bodyPr rtlCol="0" anchor="ctr"/>
                    <a:lstStyle/>
                    <a:p>
                      <a:endParaRPr lang="en-US"/>
                    </a:p>
                  </p:txBody>
                </p:sp>
                <p:sp>
                  <p:nvSpPr>
                    <p:cNvPr id="4077" name="Freeform: Shape 4076">
                      <a:extLst>
                        <a:ext uri="{FF2B5EF4-FFF2-40B4-BE49-F238E27FC236}">
                          <a16:creationId xmlns:a16="http://schemas.microsoft.com/office/drawing/2014/main" id="{B4866E84-C922-C317-6096-176515CB231B}"/>
                        </a:ext>
                      </a:extLst>
                    </p:cNvPr>
                    <p:cNvSpPr/>
                    <p:nvPr/>
                  </p:nvSpPr>
                  <p:spPr>
                    <a:xfrm>
                      <a:off x="3564529" y="8845076"/>
                      <a:ext cx="408" cy="136"/>
                    </a:xfrm>
                    <a:custGeom>
                      <a:avLst/>
                      <a:gdLst>
                        <a:gd name="connsiteX0" fmla="*/ 409 w 408"/>
                        <a:gd name="connsiteY0" fmla="*/ 136 h 136"/>
                        <a:gd name="connsiteX1" fmla="*/ 272 w 408"/>
                        <a:gd name="connsiteY1" fmla="*/ 0 h 136"/>
                        <a:gd name="connsiteX2" fmla="*/ 0 w 408"/>
                        <a:gd name="connsiteY2" fmla="*/ 0 h 136"/>
                        <a:gd name="connsiteX3" fmla="*/ 409 w 408"/>
                        <a:gd name="connsiteY3" fmla="*/ 136 h 136"/>
                      </a:gdLst>
                      <a:ahLst/>
                      <a:cxnLst>
                        <a:cxn ang="0">
                          <a:pos x="connsiteX0" y="connsiteY0"/>
                        </a:cxn>
                        <a:cxn ang="0">
                          <a:pos x="connsiteX1" y="connsiteY1"/>
                        </a:cxn>
                        <a:cxn ang="0">
                          <a:pos x="connsiteX2" y="connsiteY2"/>
                        </a:cxn>
                        <a:cxn ang="0">
                          <a:pos x="connsiteX3" y="connsiteY3"/>
                        </a:cxn>
                      </a:cxnLst>
                      <a:rect l="l" t="t" r="r" b="b"/>
                      <a:pathLst>
                        <a:path w="408" h="136">
                          <a:moveTo>
                            <a:pt x="409" y="136"/>
                          </a:moveTo>
                          <a:lnTo>
                            <a:pt x="272" y="0"/>
                          </a:lnTo>
                          <a:lnTo>
                            <a:pt x="0" y="0"/>
                          </a:lnTo>
                          <a:lnTo>
                            <a:pt x="409" y="136"/>
                          </a:lnTo>
                          <a:close/>
                        </a:path>
                      </a:pathLst>
                    </a:custGeom>
                    <a:solidFill>
                      <a:srgbClr val="00A3E9"/>
                    </a:solidFill>
                    <a:ln w="0" cap="flat">
                      <a:noFill/>
                      <a:prstDash val="solid"/>
                      <a:miter/>
                    </a:ln>
                  </p:spPr>
                  <p:txBody>
                    <a:bodyPr rtlCol="0" anchor="ctr"/>
                    <a:lstStyle/>
                    <a:p>
                      <a:endParaRPr lang="en-US"/>
                    </a:p>
                  </p:txBody>
                </p:sp>
                <p:sp>
                  <p:nvSpPr>
                    <p:cNvPr id="4078" name="Freeform: Shape 4077">
                      <a:extLst>
                        <a:ext uri="{FF2B5EF4-FFF2-40B4-BE49-F238E27FC236}">
                          <a16:creationId xmlns:a16="http://schemas.microsoft.com/office/drawing/2014/main" id="{A17B17D2-923E-B9CF-6C9A-74706FE78983}"/>
                        </a:ext>
                      </a:extLst>
                    </p:cNvPr>
                    <p:cNvSpPr/>
                    <p:nvPr/>
                  </p:nvSpPr>
                  <p:spPr>
                    <a:xfrm>
                      <a:off x="3570523" y="8849436"/>
                      <a:ext cx="817" cy="1906"/>
                    </a:xfrm>
                    <a:custGeom>
                      <a:avLst/>
                      <a:gdLst>
                        <a:gd name="connsiteX0" fmla="*/ 0 w 817"/>
                        <a:gd name="connsiteY0" fmla="*/ 0 h 1906"/>
                        <a:gd name="connsiteX1" fmla="*/ 817 w 817"/>
                        <a:gd name="connsiteY1" fmla="*/ 1907 h 1906"/>
                        <a:gd name="connsiteX2" fmla="*/ 0 w 817"/>
                        <a:gd name="connsiteY2" fmla="*/ 0 h 1906"/>
                      </a:gdLst>
                      <a:ahLst/>
                      <a:cxnLst>
                        <a:cxn ang="0">
                          <a:pos x="connsiteX0" y="connsiteY0"/>
                        </a:cxn>
                        <a:cxn ang="0">
                          <a:pos x="connsiteX1" y="connsiteY1"/>
                        </a:cxn>
                        <a:cxn ang="0">
                          <a:pos x="connsiteX2" y="connsiteY2"/>
                        </a:cxn>
                      </a:cxnLst>
                      <a:rect l="l" t="t" r="r" b="b"/>
                      <a:pathLst>
                        <a:path w="817" h="1906">
                          <a:moveTo>
                            <a:pt x="0" y="0"/>
                          </a:moveTo>
                          <a:lnTo>
                            <a:pt x="817" y="1907"/>
                          </a:lnTo>
                          <a:cubicBezTo>
                            <a:pt x="681" y="1089"/>
                            <a:pt x="272" y="408"/>
                            <a:pt x="0" y="0"/>
                          </a:cubicBezTo>
                          <a:close/>
                        </a:path>
                      </a:pathLst>
                    </a:custGeom>
                    <a:solidFill>
                      <a:srgbClr val="00A3E9"/>
                    </a:solidFill>
                    <a:ln w="0" cap="flat">
                      <a:noFill/>
                      <a:prstDash val="solid"/>
                      <a:miter/>
                    </a:ln>
                  </p:spPr>
                  <p:txBody>
                    <a:bodyPr rtlCol="0" anchor="ctr"/>
                    <a:lstStyle/>
                    <a:p>
                      <a:endParaRPr lang="en-US"/>
                    </a:p>
                  </p:txBody>
                </p:sp>
                <p:sp>
                  <p:nvSpPr>
                    <p:cNvPr id="4079" name="Freeform: Shape 4078">
                      <a:extLst>
                        <a:ext uri="{FF2B5EF4-FFF2-40B4-BE49-F238E27FC236}">
                          <a16:creationId xmlns:a16="http://schemas.microsoft.com/office/drawing/2014/main" id="{CD6EEC56-C70E-65CD-6364-0AE410C16289}"/>
                        </a:ext>
                      </a:extLst>
                    </p:cNvPr>
                    <p:cNvSpPr/>
                    <p:nvPr/>
                  </p:nvSpPr>
                  <p:spPr>
                    <a:xfrm>
                      <a:off x="3477331" y="8749262"/>
                      <a:ext cx="2217" cy="1667"/>
                    </a:xfrm>
                    <a:custGeom>
                      <a:avLst/>
                      <a:gdLst>
                        <a:gd name="connsiteX0" fmla="*/ 0 w 2217"/>
                        <a:gd name="connsiteY0" fmla="*/ 33 h 1667"/>
                        <a:gd name="connsiteX1" fmla="*/ 1226 w 2217"/>
                        <a:gd name="connsiteY1" fmla="*/ 1668 h 1667"/>
                        <a:gd name="connsiteX2" fmla="*/ 0 w 2217"/>
                        <a:gd name="connsiteY2" fmla="*/ 33 h 1667"/>
                      </a:gdLst>
                      <a:ahLst/>
                      <a:cxnLst>
                        <a:cxn ang="0">
                          <a:pos x="connsiteX0" y="connsiteY0"/>
                        </a:cxn>
                        <a:cxn ang="0">
                          <a:pos x="connsiteX1" y="connsiteY1"/>
                        </a:cxn>
                        <a:cxn ang="0">
                          <a:pos x="connsiteX2" y="connsiteY2"/>
                        </a:cxn>
                      </a:cxnLst>
                      <a:rect l="l" t="t" r="r" b="b"/>
                      <a:pathLst>
                        <a:path w="2217" h="1667">
                          <a:moveTo>
                            <a:pt x="0" y="33"/>
                          </a:moveTo>
                          <a:cubicBezTo>
                            <a:pt x="0" y="33"/>
                            <a:pt x="2044" y="1396"/>
                            <a:pt x="1226" y="1668"/>
                          </a:cubicBezTo>
                          <a:cubicBezTo>
                            <a:pt x="2589" y="1259"/>
                            <a:pt x="2861" y="-239"/>
                            <a:pt x="0" y="33"/>
                          </a:cubicBezTo>
                          <a:close/>
                        </a:path>
                      </a:pathLst>
                    </a:custGeom>
                    <a:solidFill>
                      <a:srgbClr val="00A3E9"/>
                    </a:solidFill>
                    <a:ln w="0" cap="flat">
                      <a:noFill/>
                      <a:prstDash val="solid"/>
                      <a:miter/>
                    </a:ln>
                  </p:spPr>
                  <p:txBody>
                    <a:bodyPr rtlCol="0" anchor="ctr"/>
                    <a:lstStyle/>
                    <a:p>
                      <a:endParaRPr lang="en-US"/>
                    </a:p>
                  </p:txBody>
                </p:sp>
                <p:sp>
                  <p:nvSpPr>
                    <p:cNvPr id="4080" name="Freeform: Shape 4079">
                      <a:extLst>
                        <a:ext uri="{FF2B5EF4-FFF2-40B4-BE49-F238E27FC236}">
                          <a16:creationId xmlns:a16="http://schemas.microsoft.com/office/drawing/2014/main" id="{73AF1D5E-E14C-BB05-92AD-9A978E9FE401}"/>
                        </a:ext>
                      </a:extLst>
                    </p:cNvPr>
                    <p:cNvSpPr/>
                    <p:nvPr/>
                  </p:nvSpPr>
                  <p:spPr>
                    <a:xfrm>
                      <a:off x="3543819" y="8841118"/>
                      <a:ext cx="1362" cy="823"/>
                    </a:xfrm>
                    <a:custGeom>
                      <a:avLst/>
                      <a:gdLst>
                        <a:gd name="connsiteX0" fmla="*/ 0 w 1362"/>
                        <a:gd name="connsiteY0" fmla="*/ 143 h 823"/>
                        <a:gd name="connsiteX1" fmla="*/ 1362 w 1362"/>
                        <a:gd name="connsiteY1" fmla="*/ 824 h 823"/>
                        <a:gd name="connsiteX2" fmla="*/ 0 w 1362"/>
                        <a:gd name="connsiteY2" fmla="*/ 143 h 823"/>
                      </a:gdLst>
                      <a:ahLst/>
                      <a:cxnLst>
                        <a:cxn ang="0">
                          <a:pos x="connsiteX0" y="connsiteY0"/>
                        </a:cxn>
                        <a:cxn ang="0">
                          <a:pos x="connsiteX1" y="connsiteY1"/>
                        </a:cxn>
                        <a:cxn ang="0">
                          <a:pos x="connsiteX2" y="connsiteY2"/>
                        </a:cxn>
                      </a:cxnLst>
                      <a:rect l="l" t="t" r="r" b="b"/>
                      <a:pathLst>
                        <a:path w="1362" h="823">
                          <a:moveTo>
                            <a:pt x="0" y="143"/>
                          </a:moveTo>
                          <a:cubicBezTo>
                            <a:pt x="0" y="143"/>
                            <a:pt x="954" y="552"/>
                            <a:pt x="1362" y="824"/>
                          </a:cubicBezTo>
                          <a:cubicBezTo>
                            <a:pt x="681" y="279"/>
                            <a:pt x="136" y="-266"/>
                            <a:pt x="0" y="143"/>
                          </a:cubicBezTo>
                          <a:close/>
                        </a:path>
                      </a:pathLst>
                    </a:custGeom>
                    <a:solidFill>
                      <a:srgbClr val="00A3E9"/>
                    </a:solidFill>
                    <a:ln w="0" cap="flat">
                      <a:noFill/>
                      <a:prstDash val="solid"/>
                      <a:miter/>
                    </a:ln>
                  </p:spPr>
                  <p:txBody>
                    <a:bodyPr rtlCol="0" anchor="ctr"/>
                    <a:lstStyle/>
                    <a:p>
                      <a:endParaRPr lang="en-US"/>
                    </a:p>
                  </p:txBody>
                </p:sp>
                <p:sp>
                  <p:nvSpPr>
                    <p:cNvPr id="4081" name="Freeform: Shape 4080">
                      <a:extLst>
                        <a:ext uri="{FF2B5EF4-FFF2-40B4-BE49-F238E27FC236}">
                          <a16:creationId xmlns:a16="http://schemas.microsoft.com/office/drawing/2014/main" id="{BC3C9BA8-7F58-0E02-AD02-609A65D891FA}"/>
                        </a:ext>
                      </a:extLst>
                    </p:cNvPr>
                    <p:cNvSpPr/>
                    <p:nvPr/>
                  </p:nvSpPr>
                  <p:spPr>
                    <a:xfrm>
                      <a:off x="3545182" y="8841941"/>
                      <a:ext cx="1089" cy="818"/>
                    </a:xfrm>
                    <a:custGeom>
                      <a:avLst/>
                      <a:gdLst>
                        <a:gd name="connsiteX0" fmla="*/ 0 w 1089"/>
                        <a:gd name="connsiteY0" fmla="*/ 0 h 818"/>
                        <a:gd name="connsiteX1" fmla="*/ 1090 w 1089"/>
                        <a:gd name="connsiteY1" fmla="*/ 818 h 818"/>
                        <a:gd name="connsiteX2" fmla="*/ 0 w 1089"/>
                        <a:gd name="connsiteY2" fmla="*/ 0 h 818"/>
                      </a:gdLst>
                      <a:ahLst/>
                      <a:cxnLst>
                        <a:cxn ang="0">
                          <a:pos x="connsiteX0" y="connsiteY0"/>
                        </a:cxn>
                        <a:cxn ang="0">
                          <a:pos x="connsiteX1" y="connsiteY1"/>
                        </a:cxn>
                        <a:cxn ang="0">
                          <a:pos x="connsiteX2" y="connsiteY2"/>
                        </a:cxn>
                      </a:cxnLst>
                      <a:rect l="l" t="t" r="r" b="b"/>
                      <a:pathLst>
                        <a:path w="1089" h="818">
                          <a:moveTo>
                            <a:pt x="0" y="0"/>
                          </a:moveTo>
                          <a:lnTo>
                            <a:pt x="1090" y="818"/>
                          </a:lnTo>
                          <a:cubicBezTo>
                            <a:pt x="1090" y="818"/>
                            <a:pt x="409" y="273"/>
                            <a:pt x="0" y="0"/>
                          </a:cubicBezTo>
                          <a:close/>
                        </a:path>
                      </a:pathLst>
                    </a:custGeom>
                    <a:solidFill>
                      <a:srgbClr val="00A3E9"/>
                    </a:solidFill>
                    <a:ln w="0" cap="flat">
                      <a:noFill/>
                      <a:prstDash val="solid"/>
                      <a:miter/>
                    </a:ln>
                  </p:spPr>
                  <p:txBody>
                    <a:bodyPr rtlCol="0" anchor="ctr"/>
                    <a:lstStyle/>
                    <a:p>
                      <a:endParaRPr lang="en-US"/>
                    </a:p>
                  </p:txBody>
                </p:sp>
                <p:sp>
                  <p:nvSpPr>
                    <p:cNvPr id="4082" name="Freeform: Shape 4081">
                      <a:extLst>
                        <a:ext uri="{FF2B5EF4-FFF2-40B4-BE49-F238E27FC236}">
                          <a16:creationId xmlns:a16="http://schemas.microsoft.com/office/drawing/2014/main" id="{5029A5C3-7570-103A-BB1E-5927DDB927E8}"/>
                        </a:ext>
                      </a:extLst>
                    </p:cNvPr>
                    <p:cNvSpPr/>
                    <p:nvPr/>
                  </p:nvSpPr>
                  <p:spPr>
                    <a:xfrm>
                      <a:off x="3459347" y="8771775"/>
                      <a:ext cx="544" cy="408"/>
                    </a:xfrm>
                    <a:custGeom>
                      <a:avLst/>
                      <a:gdLst>
                        <a:gd name="connsiteX0" fmla="*/ 545 w 544"/>
                        <a:gd name="connsiteY0" fmla="*/ 408 h 408"/>
                        <a:gd name="connsiteX1" fmla="*/ 0 w 544"/>
                        <a:gd name="connsiteY1" fmla="*/ 0 h 408"/>
                        <a:gd name="connsiteX2" fmla="*/ 545 w 544"/>
                        <a:gd name="connsiteY2" fmla="*/ 408 h 408"/>
                      </a:gdLst>
                      <a:ahLst/>
                      <a:cxnLst>
                        <a:cxn ang="0">
                          <a:pos x="connsiteX0" y="connsiteY0"/>
                        </a:cxn>
                        <a:cxn ang="0">
                          <a:pos x="connsiteX1" y="connsiteY1"/>
                        </a:cxn>
                        <a:cxn ang="0">
                          <a:pos x="connsiteX2" y="connsiteY2"/>
                        </a:cxn>
                      </a:cxnLst>
                      <a:rect l="l" t="t" r="r" b="b"/>
                      <a:pathLst>
                        <a:path w="544" h="408">
                          <a:moveTo>
                            <a:pt x="545" y="408"/>
                          </a:moveTo>
                          <a:cubicBezTo>
                            <a:pt x="545" y="408"/>
                            <a:pt x="272" y="0"/>
                            <a:pt x="0" y="0"/>
                          </a:cubicBezTo>
                          <a:cubicBezTo>
                            <a:pt x="0" y="408"/>
                            <a:pt x="272" y="408"/>
                            <a:pt x="545" y="408"/>
                          </a:cubicBezTo>
                          <a:close/>
                        </a:path>
                      </a:pathLst>
                    </a:custGeom>
                    <a:solidFill>
                      <a:srgbClr val="00A3E9"/>
                    </a:solidFill>
                    <a:ln w="0" cap="flat">
                      <a:noFill/>
                      <a:prstDash val="solid"/>
                      <a:miter/>
                    </a:ln>
                  </p:spPr>
                  <p:txBody>
                    <a:bodyPr rtlCol="0" anchor="ctr"/>
                    <a:lstStyle/>
                    <a:p>
                      <a:endParaRPr lang="en-US"/>
                    </a:p>
                  </p:txBody>
                </p:sp>
                <p:sp>
                  <p:nvSpPr>
                    <p:cNvPr id="4083" name="Freeform: Shape 4082">
                      <a:extLst>
                        <a:ext uri="{FF2B5EF4-FFF2-40B4-BE49-F238E27FC236}">
                          <a16:creationId xmlns:a16="http://schemas.microsoft.com/office/drawing/2014/main" id="{E552375D-5F51-1F1E-942E-EE8602F1CA28}"/>
                        </a:ext>
                      </a:extLst>
                    </p:cNvPr>
                    <p:cNvSpPr/>
                    <p:nvPr/>
                  </p:nvSpPr>
                  <p:spPr>
                    <a:xfrm>
                      <a:off x="3571477" y="8842760"/>
                      <a:ext cx="11172" cy="18276"/>
                    </a:xfrm>
                    <a:custGeom>
                      <a:avLst/>
                      <a:gdLst>
                        <a:gd name="connsiteX0" fmla="*/ 0 w 11172"/>
                        <a:gd name="connsiteY0" fmla="*/ 10490 h 18276"/>
                        <a:gd name="connsiteX1" fmla="*/ 2997 w 11172"/>
                        <a:gd name="connsiteY1" fmla="*/ 11581 h 18276"/>
                        <a:gd name="connsiteX2" fmla="*/ 5995 w 11172"/>
                        <a:gd name="connsiteY2" fmla="*/ 18256 h 18276"/>
                        <a:gd name="connsiteX3" fmla="*/ 8175 w 11172"/>
                        <a:gd name="connsiteY3" fmla="*/ 18120 h 18276"/>
                        <a:gd name="connsiteX4" fmla="*/ 6676 w 11172"/>
                        <a:gd name="connsiteY4" fmla="*/ 14306 h 18276"/>
                        <a:gd name="connsiteX5" fmla="*/ 8720 w 11172"/>
                        <a:gd name="connsiteY5" fmla="*/ 17848 h 18276"/>
                        <a:gd name="connsiteX6" fmla="*/ 11172 w 11172"/>
                        <a:gd name="connsiteY6" fmla="*/ 16894 h 18276"/>
                        <a:gd name="connsiteX7" fmla="*/ 1907 w 11172"/>
                        <a:gd name="connsiteY7" fmla="*/ 0 h 18276"/>
                        <a:gd name="connsiteX8" fmla="*/ 5722 w 11172"/>
                        <a:gd name="connsiteY8" fmla="*/ 12262 h 18276"/>
                        <a:gd name="connsiteX9" fmla="*/ 3542 w 11172"/>
                        <a:gd name="connsiteY9" fmla="*/ 11308 h 18276"/>
                        <a:gd name="connsiteX10" fmla="*/ 1226 w 11172"/>
                        <a:gd name="connsiteY10" fmla="*/ 1089 h 18276"/>
                        <a:gd name="connsiteX11" fmla="*/ 2725 w 11172"/>
                        <a:gd name="connsiteY11" fmla="*/ 9809 h 18276"/>
                        <a:gd name="connsiteX12" fmla="*/ 0 w 11172"/>
                        <a:gd name="connsiteY12" fmla="*/ 8583 h 18276"/>
                        <a:gd name="connsiteX13" fmla="*/ 0 w 11172"/>
                        <a:gd name="connsiteY13" fmla="*/ 10354 h 18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172" h="18276">
                          <a:moveTo>
                            <a:pt x="0" y="10490"/>
                          </a:moveTo>
                          <a:cubicBezTo>
                            <a:pt x="954" y="10490"/>
                            <a:pt x="4360" y="19347"/>
                            <a:pt x="2997" y="11581"/>
                          </a:cubicBezTo>
                          <a:cubicBezTo>
                            <a:pt x="5314" y="11308"/>
                            <a:pt x="5041" y="16212"/>
                            <a:pt x="5995" y="18256"/>
                          </a:cubicBezTo>
                          <a:cubicBezTo>
                            <a:pt x="6131" y="16622"/>
                            <a:pt x="7494" y="18666"/>
                            <a:pt x="8175" y="18120"/>
                          </a:cubicBezTo>
                          <a:cubicBezTo>
                            <a:pt x="7766" y="17166"/>
                            <a:pt x="6812" y="16077"/>
                            <a:pt x="6676" y="14306"/>
                          </a:cubicBezTo>
                          <a:cubicBezTo>
                            <a:pt x="7494" y="13352"/>
                            <a:pt x="8720" y="15804"/>
                            <a:pt x="8720" y="17848"/>
                          </a:cubicBezTo>
                          <a:cubicBezTo>
                            <a:pt x="9401" y="15123"/>
                            <a:pt x="11036" y="20709"/>
                            <a:pt x="11172" y="16894"/>
                          </a:cubicBezTo>
                          <a:cubicBezTo>
                            <a:pt x="9128" y="9400"/>
                            <a:pt x="6404" y="4224"/>
                            <a:pt x="1907" y="0"/>
                          </a:cubicBezTo>
                          <a:cubicBezTo>
                            <a:pt x="3542" y="4087"/>
                            <a:pt x="5722" y="8583"/>
                            <a:pt x="5722" y="12262"/>
                          </a:cubicBezTo>
                          <a:lnTo>
                            <a:pt x="3542" y="11308"/>
                          </a:lnTo>
                          <a:cubicBezTo>
                            <a:pt x="4087" y="7084"/>
                            <a:pt x="2180" y="4905"/>
                            <a:pt x="1226" y="1089"/>
                          </a:cubicBezTo>
                          <a:lnTo>
                            <a:pt x="2725" y="9809"/>
                          </a:lnTo>
                          <a:cubicBezTo>
                            <a:pt x="2316" y="14169"/>
                            <a:pt x="1226" y="11581"/>
                            <a:pt x="0" y="8583"/>
                          </a:cubicBezTo>
                          <a:cubicBezTo>
                            <a:pt x="136" y="9400"/>
                            <a:pt x="272" y="10082"/>
                            <a:pt x="0" y="10354"/>
                          </a:cubicBezTo>
                          <a:close/>
                        </a:path>
                      </a:pathLst>
                    </a:custGeom>
                    <a:solidFill>
                      <a:srgbClr val="00A3E9"/>
                    </a:solidFill>
                    <a:ln w="0" cap="flat">
                      <a:noFill/>
                      <a:prstDash val="solid"/>
                      <a:miter/>
                    </a:ln>
                  </p:spPr>
                  <p:txBody>
                    <a:bodyPr rtlCol="0" anchor="ctr"/>
                    <a:lstStyle/>
                    <a:p>
                      <a:endParaRPr lang="en-US"/>
                    </a:p>
                  </p:txBody>
                </p:sp>
                <p:sp>
                  <p:nvSpPr>
                    <p:cNvPr id="4084" name="Freeform: Shape 4083">
                      <a:extLst>
                        <a:ext uri="{FF2B5EF4-FFF2-40B4-BE49-F238E27FC236}">
                          <a16:creationId xmlns:a16="http://schemas.microsoft.com/office/drawing/2014/main" id="{534819EE-9726-6DFF-433A-2E76FCA0F3D8}"/>
                        </a:ext>
                      </a:extLst>
                    </p:cNvPr>
                    <p:cNvSpPr/>
                    <p:nvPr/>
                  </p:nvSpPr>
                  <p:spPr>
                    <a:xfrm>
                      <a:off x="3553765" y="8852296"/>
                      <a:ext cx="272" cy="409"/>
                    </a:xfrm>
                    <a:custGeom>
                      <a:avLst/>
                      <a:gdLst>
                        <a:gd name="connsiteX0" fmla="*/ 0 w 272"/>
                        <a:gd name="connsiteY0" fmla="*/ 0 h 409"/>
                        <a:gd name="connsiteX1" fmla="*/ 0 w 272"/>
                        <a:gd name="connsiteY1" fmla="*/ 0 h 409"/>
                        <a:gd name="connsiteX2" fmla="*/ 272 w 272"/>
                        <a:gd name="connsiteY2" fmla="*/ 409 h 409"/>
                        <a:gd name="connsiteX3" fmla="*/ 0 w 272"/>
                        <a:gd name="connsiteY3" fmla="*/ 0 h 409"/>
                      </a:gdLst>
                      <a:ahLst/>
                      <a:cxnLst>
                        <a:cxn ang="0">
                          <a:pos x="connsiteX0" y="connsiteY0"/>
                        </a:cxn>
                        <a:cxn ang="0">
                          <a:pos x="connsiteX1" y="connsiteY1"/>
                        </a:cxn>
                        <a:cxn ang="0">
                          <a:pos x="connsiteX2" y="connsiteY2"/>
                        </a:cxn>
                        <a:cxn ang="0">
                          <a:pos x="connsiteX3" y="connsiteY3"/>
                        </a:cxn>
                      </a:cxnLst>
                      <a:rect l="l" t="t" r="r" b="b"/>
                      <a:pathLst>
                        <a:path w="272" h="409">
                          <a:moveTo>
                            <a:pt x="0" y="0"/>
                          </a:moveTo>
                          <a:lnTo>
                            <a:pt x="0" y="0"/>
                          </a:lnTo>
                          <a:cubicBezTo>
                            <a:pt x="0" y="0"/>
                            <a:pt x="136" y="409"/>
                            <a:pt x="272" y="409"/>
                          </a:cubicBezTo>
                          <a:lnTo>
                            <a:pt x="0" y="0"/>
                          </a:lnTo>
                          <a:close/>
                        </a:path>
                      </a:pathLst>
                    </a:custGeom>
                    <a:solidFill>
                      <a:srgbClr val="00A3E9"/>
                    </a:solidFill>
                    <a:ln w="0" cap="flat">
                      <a:noFill/>
                      <a:prstDash val="solid"/>
                      <a:miter/>
                    </a:ln>
                  </p:spPr>
                  <p:txBody>
                    <a:bodyPr rtlCol="0" anchor="ctr"/>
                    <a:lstStyle/>
                    <a:p>
                      <a:endParaRPr lang="en-US"/>
                    </a:p>
                  </p:txBody>
                </p:sp>
                <p:sp>
                  <p:nvSpPr>
                    <p:cNvPr id="4085" name="Freeform: Shape 4084">
                      <a:extLst>
                        <a:ext uri="{FF2B5EF4-FFF2-40B4-BE49-F238E27FC236}">
                          <a16:creationId xmlns:a16="http://schemas.microsoft.com/office/drawing/2014/main" id="{D530CBC6-2F65-6440-EF3E-D67038983322}"/>
                        </a:ext>
                      </a:extLst>
                    </p:cNvPr>
                    <p:cNvSpPr/>
                    <p:nvPr/>
                  </p:nvSpPr>
                  <p:spPr>
                    <a:xfrm>
                      <a:off x="3369970" y="8907594"/>
                      <a:ext cx="681" cy="563"/>
                    </a:xfrm>
                    <a:custGeom>
                      <a:avLst/>
                      <a:gdLst>
                        <a:gd name="connsiteX0" fmla="*/ 0 w 681"/>
                        <a:gd name="connsiteY0" fmla="*/ 18 h 563"/>
                        <a:gd name="connsiteX1" fmla="*/ 681 w 681"/>
                        <a:gd name="connsiteY1" fmla="*/ 563 h 563"/>
                        <a:gd name="connsiteX2" fmla="*/ 0 w 681"/>
                        <a:gd name="connsiteY2" fmla="*/ 18 h 563"/>
                      </a:gdLst>
                      <a:ahLst/>
                      <a:cxnLst>
                        <a:cxn ang="0">
                          <a:pos x="connsiteX0" y="connsiteY0"/>
                        </a:cxn>
                        <a:cxn ang="0">
                          <a:pos x="connsiteX1" y="connsiteY1"/>
                        </a:cxn>
                        <a:cxn ang="0">
                          <a:pos x="connsiteX2" y="connsiteY2"/>
                        </a:cxn>
                      </a:cxnLst>
                      <a:rect l="l" t="t" r="r" b="b"/>
                      <a:pathLst>
                        <a:path w="681" h="563">
                          <a:moveTo>
                            <a:pt x="0" y="18"/>
                          </a:moveTo>
                          <a:lnTo>
                            <a:pt x="681" y="563"/>
                          </a:lnTo>
                          <a:cubicBezTo>
                            <a:pt x="681" y="563"/>
                            <a:pt x="136" y="-118"/>
                            <a:pt x="0" y="18"/>
                          </a:cubicBezTo>
                          <a:close/>
                        </a:path>
                      </a:pathLst>
                    </a:custGeom>
                    <a:solidFill>
                      <a:srgbClr val="00A3E9"/>
                    </a:solidFill>
                    <a:ln w="0" cap="flat">
                      <a:noFill/>
                      <a:prstDash val="solid"/>
                      <a:miter/>
                    </a:ln>
                  </p:spPr>
                  <p:txBody>
                    <a:bodyPr rtlCol="0" anchor="ctr"/>
                    <a:lstStyle/>
                    <a:p>
                      <a:endParaRPr lang="en-US"/>
                    </a:p>
                  </p:txBody>
                </p:sp>
                <p:sp>
                  <p:nvSpPr>
                    <p:cNvPr id="4086" name="Freeform: Shape 4085">
                      <a:extLst>
                        <a:ext uri="{FF2B5EF4-FFF2-40B4-BE49-F238E27FC236}">
                          <a16:creationId xmlns:a16="http://schemas.microsoft.com/office/drawing/2014/main" id="{342CE4C0-7CC8-05D7-6CCD-CF42EAB52BD0}"/>
                        </a:ext>
                      </a:extLst>
                    </p:cNvPr>
                    <p:cNvSpPr/>
                    <p:nvPr/>
                  </p:nvSpPr>
                  <p:spPr>
                    <a:xfrm>
                      <a:off x="3561259" y="8844939"/>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00A3E9"/>
                    </a:solidFill>
                    <a:ln w="0" cap="flat">
                      <a:noFill/>
                      <a:prstDash val="solid"/>
                      <a:miter/>
                    </a:ln>
                  </p:spPr>
                  <p:txBody>
                    <a:bodyPr rtlCol="0" anchor="ctr"/>
                    <a:lstStyle/>
                    <a:p>
                      <a:endParaRPr lang="en-US"/>
                    </a:p>
                  </p:txBody>
                </p:sp>
                <p:sp>
                  <p:nvSpPr>
                    <p:cNvPr id="4087" name="Freeform: Shape 4086">
                      <a:extLst>
                        <a:ext uri="{FF2B5EF4-FFF2-40B4-BE49-F238E27FC236}">
                          <a16:creationId xmlns:a16="http://schemas.microsoft.com/office/drawing/2014/main" id="{E0EAF8BA-9538-95D8-9FFC-45189C099C70}"/>
                        </a:ext>
                      </a:extLst>
                    </p:cNvPr>
                    <p:cNvSpPr/>
                    <p:nvPr/>
                  </p:nvSpPr>
                  <p:spPr>
                    <a:xfrm>
                      <a:off x="3370106" y="8891808"/>
                      <a:ext cx="136" cy="13624"/>
                    </a:xfrm>
                    <a:custGeom>
                      <a:avLst/>
                      <a:gdLst>
                        <a:gd name="connsiteX0" fmla="*/ 0 w 136"/>
                        <a:gd name="connsiteY0" fmla="*/ 0 h 13624"/>
                        <a:gd name="connsiteX1" fmla="*/ 136 w 136"/>
                        <a:gd name="connsiteY1" fmla="*/ 0 h 13624"/>
                        <a:gd name="connsiteX2" fmla="*/ 0 w 136"/>
                        <a:gd name="connsiteY2" fmla="*/ 0 h 13624"/>
                      </a:gdLst>
                      <a:ahLst/>
                      <a:cxnLst>
                        <a:cxn ang="0">
                          <a:pos x="connsiteX0" y="connsiteY0"/>
                        </a:cxn>
                        <a:cxn ang="0">
                          <a:pos x="connsiteX1" y="connsiteY1"/>
                        </a:cxn>
                        <a:cxn ang="0">
                          <a:pos x="connsiteX2" y="connsiteY2"/>
                        </a:cxn>
                      </a:cxnLst>
                      <a:rect l="l" t="t" r="r" b="b"/>
                      <a:pathLst>
                        <a:path w="136" h="13624">
                          <a:moveTo>
                            <a:pt x="0" y="0"/>
                          </a:moveTo>
                          <a:lnTo>
                            <a:pt x="136" y="0"/>
                          </a:lnTo>
                          <a:cubicBezTo>
                            <a:pt x="136" y="0"/>
                            <a:pt x="0" y="0"/>
                            <a:pt x="0" y="0"/>
                          </a:cubicBezTo>
                          <a:close/>
                        </a:path>
                      </a:pathLst>
                    </a:custGeom>
                    <a:solidFill>
                      <a:srgbClr val="00A3E9"/>
                    </a:solidFill>
                    <a:ln w="0" cap="flat">
                      <a:noFill/>
                      <a:prstDash val="solid"/>
                      <a:miter/>
                    </a:ln>
                  </p:spPr>
                  <p:txBody>
                    <a:bodyPr rtlCol="0" anchor="ctr"/>
                    <a:lstStyle/>
                    <a:p>
                      <a:endParaRPr lang="en-US"/>
                    </a:p>
                  </p:txBody>
                </p:sp>
                <p:sp>
                  <p:nvSpPr>
                    <p:cNvPr id="4088" name="Freeform: Shape 4087">
                      <a:extLst>
                        <a:ext uri="{FF2B5EF4-FFF2-40B4-BE49-F238E27FC236}">
                          <a16:creationId xmlns:a16="http://schemas.microsoft.com/office/drawing/2014/main" id="{C6732978-4F37-9403-38BA-28BC3D267CAE}"/>
                        </a:ext>
                      </a:extLst>
                    </p:cNvPr>
                    <p:cNvSpPr/>
                    <p:nvPr/>
                  </p:nvSpPr>
                  <p:spPr>
                    <a:xfrm>
                      <a:off x="3329096" y="8884723"/>
                      <a:ext cx="272" cy="258"/>
                    </a:xfrm>
                    <a:custGeom>
                      <a:avLst/>
                      <a:gdLst>
                        <a:gd name="connsiteX0" fmla="*/ 272 w 272"/>
                        <a:gd name="connsiteY0" fmla="*/ 0 h 258"/>
                        <a:gd name="connsiteX1" fmla="*/ 0 w 272"/>
                        <a:gd name="connsiteY1" fmla="*/ 0 h 258"/>
                        <a:gd name="connsiteX2" fmla="*/ 272 w 272"/>
                        <a:gd name="connsiteY2" fmla="*/ 0 h 258"/>
                      </a:gdLst>
                      <a:ahLst/>
                      <a:cxnLst>
                        <a:cxn ang="0">
                          <a:pos x="connsiteX0" y="connsiteY0"/>
                        </a:cxn>
                        <a:cxn ang="0">
                          <a:pos x="connsiteX1" y="connsiteY1"/>
                        </a:cxn>
                        <a:cxn ang="0">
                          <a:pos x="connsiteX2" y="connsiteY2"/>
                        </a:cxn>
                      </a:cxnLst>
                      <a:rect l="l" t="t" r="r" b="b"/>
                      <a:pathLst>
                        <a:path w="272" h="258">
                          <a:moveTo>
                            <a:pt x="272" y="0"/>
                          </a:moveTo>
                          <a:cubicBezTo>
                            <a:pt x="272" y="0"/>
                            <a:pt x="136" y="0"/>
                            <a:pt x="0" y="0"/>
                          </a:cubicBezTo>
                          <a:cubicBezTo>
                            <a:pt x="0" y="409"/>
                            <a:pt x="136" y="273"/>
                            <a:pt x="272" y="0"/>
                          </a:cubicBezTo>
                          <a:close/>
                        </a:path>
                      </a:pathLst>
                    </a:custGeom>
                    <a:solidFill>
                      <a:srgbClr val="00A3E9"/>
                    </a:solidFill>
                    <a:ln w="0" cap="flat">
                      <a:noFill/>
                      <a:prstDash val="solid"/>
                      <a:miter/>
                    </a:ln>
                  </p:spPr>
                  <p:txBody>
                    <a:bodyPr rtlCol="0" anchor="ctr"/>
                    <a:lstStyle/>
                    <a:p>
                      <a:endParaRPr lang="en-US"/>
                    </a:p>
                  </p:txBody>
                </p:sp>
                <p:sp>
                  <p:nvSpPr>
                    <p:cNvPr id="4089" name="Freeform: Shape 4088">
                      <a:extLst>
                        <a:ext uri="{FF2B5EF4-FFF2-40B4-BE49-F238E27FC236}">
                          <a16:creationId xmlns:a16="http://schemas.microsoft.com/office/drawing/2014/main" id="{04874FE7-2C21-6A8C-1234-B74B0145E762}"/>
                        </a:ext>
                      </a:extLst>
                    </p:cNvPr>
                    <p:cNvSpPr/>
                    <p:nvPr/>
                  </p:nvSpPr>
                  <p:spPr>
                    <a:xfrm>
                      <a:off x="3369833" y="8891808"/>
                      <a:ext cx="136" cy="13624"/>
                    </a:xfrm>
                    <a:custGeom>
                      <a:avLst/>
                      <a:gdLst>
                        <a:gd name="connsiteX0" fmla="*/ 0 w 136"/>
                        <a:gd name="connsiteY0" fmla="*/ 0 h 13624"/>
                        <a:gd name="connsiteX1" fmla="*/ 136 w 136"/>
                        <a:gd name="connsiteY1" fmla="*/ 0 h 13624"/>
                        <a:gd name="connsiteX2" fmla="*/ 0 w 136"/>
                        <a:gd name="connsiteY2" fmla="*/ 0 h 13624"/>
                      </a:gdLst>
                      <a:ahLst/>
                      <a:cxnLst>
                        <a:cxn ang="0">
                          <a:pos x="connsiteX0" y="connsiteY0"/>
                        </a:cxn>
                        <a:cxn ang="0">
                          <a:pos x="connsiteX1" y="connsiteY1"/>
                        </a:cxn>
                        <a:cxn ang="0">
                          <a:pos x="connsiteX2" y="connsiteY2"/>
                        </a:cxn>
                      </a:cxnLst>
                      <a:rect l="l" t="t" r="r" b="b"/>
                      <a:pathLst>
                        <a:path w="136" h="13624">
                          <a:moveTo>
                            <a:pt x="0" y="0"/>
                          </a:moveTo>
                          <a:lnTo>
                            <a:pt x="136" y="0"/>
                          </a:lnTo>
                          <a:cubicBezTo>
                            <a:pt x="136" y="0"/>
                            <a:pt x="0" y="0"/>
                            <a:pt x="0" y="0"/>
                          </a:cubicBezTo>
                          <a:close/>
                        </a:path>
                      </a:pathLst>
                    </a:custGeom>
                    <a:solidFill>
                      <a:srgbClr val="00A3E9"/>
                    </a:solidFill>
                    <a:ln w="0" cap="flat">
                      <a:noFill/>
                      <a:prstDash val="solid"/>
                      <a:miter/>
                    </a:ln>
                  </p:spPr>
                  <p:txBody>
                    <a:bodyPr rtlCol="0" anchor="ctr"/>
                    <a:lstStyle/>
                    <a:p>
                      <a:endParaRPr lang="en-US"/>
                    </a:p>
                  </p:txBody>
                </p:sp>
                <p:sp>
                  <p:nvSpPr>
                    <p:cNvPr id="4090" name="Freeform: Shape 4089">
                      <a:extLst>
                        <a:ext uri="{FF2B5EF4-FFF2-40B4-BE49-F238E27FC236}">
                          <a16:creationId xmlns:a16="http://schemas.microsoft.com/office/drawing/2014/main" id="{D90F2A30-D0A3-5974-421B-3B8C757EC21B}"/>
                        </a:ext>
                      </a:extLst>
                    </p:cNvPr>
                    <p:cNvSpPr/>
                    <p:nvPr/>
                  </p:nvSpPr>
                  <p:spPr>
                    <a:xfrm>
                      <a:off x="3385093" y="8816055"/>
                      <a:ext cx="953" cy="284"/>
                    </a:xfrm>
                    <a:custGeom>
                      <a:avLst/>
                      <a:gdLst>
                        <a:gd name="connsiteX0" fmla="*/ 954 w 953"/>
                        <a:gd name="connsiteY0" fmla="*/ 0 h 284"/>
                        <a:gd name="connsiteX1" fmla="*/ 0 w 953"/>
                        <a:gd name="connsiteY1" fmla="*/ 136 h 284"/>
                        <a:gd name="connsiteX2" fmla="*/ 954 w 953"/>
                        <a:gd name="connsiteY2" fmla="*/ 0 h 284"/>
                      </a:gdLst>
                      <a:ahLst/>
                      <a:cxnLst>
                        <a:cxn ang="0">
                          <a:pos x="connsiteX0" y="connsiteY0"/>
                        </a:cxn>
                        <a:cxn ang="0">
                          <a:pos x="connsiteX1" y="connsiteY1"/>
                        </a:cxn>
                        <a:cxn ang="0">
                          <a:pos x="connsiteX2" y="connsiteY2"/>
                        </a:cxn>
                      </a:cxnLst>
                      <a:rect l="l" t="t" r="r" b="b"/>
                      <a:pathLst>
                        <a:path w="953" h="284">
                          <a:moveTo>
                            <a:pt x="954" y="0"/>
                          </a:moveTo>
                          <a:cubicBezTo>
                            <a:pt x="954" y="0"/>
                            <a:pt x="545" y="0"/>
                            <a:pt x="0" y="136"/>
                          </a:cubicBezTo>
                          <a:cubicBezTo>
                            <a:pt x="0" y="408"/>
                            <a:pt x="272" y="273"/>
                            <a:pt x="954" y="0"/>
                          </a:cubicBezTo>
                          <a:close/>
                        </a:path>
                      </a:pathLst>
                    </a:custGeom>
                    <a:solidFill>
                      <a:srgbClr val="00A3E9"/>
                    </a:solidFill>
                    <a:ln w="0" cap="flat">
                      <a:noFill/>
                      <a:prstDash val="solid"/>
                      <a:miter/>
                    </a:ln>
                  </p:spPr>
                  <p:txBody>
                    <a:bodyPr rtlCol="0" anchor="ctr"/>
                    <a:lstStyle/>
                    <a:p>
                      <a:endParaRPr lang="en-US"/>
                    </a:p>
                  </p:txBody>
                </p:sp>
                <p:sp>
                  <p:nvSpPr>
                    <p:cNvPr id="4091" name="Freeform: Shape 4090">
                      <a:extLst>
                        <a:ext uri="{FF2B5EF4-FFF2-40B4-BE49-F238E27FC236}">
                          <a16:creationId xmlns:a16="http://schemas.microsoft.com/office/drawing/2014/main" id="{3CB8BE73-DEE1-11D7-0C50-5230844DB38A}"/>
                        </a:ext>
                      </a:extLst>
                    </p:cNvPr>
                    <p:cNvSpPr/>
                    <p:nvPr/>
                  </p:nvSpPr>
                  <p:spPr>
                    <a:xfrm>
                      <a:off x="3375556" y="8828317"/>
                      <a:ext cx="272" cy="13624"/>
                    </a:xfrm>
                    <a:custGeom>
                      <a:avLst/>
                      <a:gdLst>
                        <a:gd name="connsiteX0" fmla="*/ 272 w 272"/>
                        <a:gd name="connsiteY0" fmla="*/ 0 h 13624"/>
                        <a:gd name="connsiteX1" fmla="*/ 0 w 272"/>
                        <a:gd name="connsiteY1" fmla="*/ 0 h 13624"/>
                        <a:gd name="connsiteX2" fmla="*/ 272 w 272"/>
                        <a:gd name="connsiteY2" fmla="*/ 0 h 13624"/>
                      </a:gdLst>
                      <a:ahLst/>
                      <a:cxnLst>
                        <a:cxn ang="0">
                          <a:pos x="connsiteX0" y="connsiteY0"/>
                        </a:cxn>
                        <a:cxn ang="0">
                          <a:pos x="connsiteX1" y="connsiteY1"/>
                        </a:cxn>
                        <a:cxn ang="0">
                          <a:pos x="connsiteX2" y="connsiteY2"/>
                        </a:cxn>
                      </a:cxnLst>
                      <a:rect l="l" t="t" r="r" b="b"/>
                      <a:pathLst>
                        <a:path w="272" h="13624">
                          <a:moveTo>
                            <a:pt x="272" y="0"/>
                          </a:moveTo>
                          <a:lnTo>
                            <a:pt x="0" y="0"/>
                          </a:lnTo>
                          <a:cubicBezTo>
                            <a:pt x="0" y="0"/>
                            <a:pt x="272" y="0"/>
                            <a:pt x="272" y="0"/>
                          </a:cubicBezTo>
                          <a:close/>
                        </a:path>
                      </a:pathLst>
                    </a:custGeom>
                    <a:solidFill>
                      <a:srgbClr val="00A3E9"/>
                    </a:solidFill>
                    <a:ln w="0" cap="flat">
                      <a:noFill/>
                      <a:prstDash val="solid"/>
                      <a:miter/>
                    </a:ln>
                  </p:spPr>
                  <p:txBody>
                    <a:bodyPr rtlCol="0" anchor="ctr"/>
                    <a:lstStyle/>
                    <a:p>
                      <a:endParaRPr lang="en-US"/>
                    </a:p>
                  </p:txBody>
                </p:sp>
                <p:sp>
                  <p:nvSpPr>
                    <p:cNvPr id="4092" name="Freeform: Shape 4091">
                      <a:extLst>
                        <a:ext uri="{FF2B5EF4-FFF2-40B4-BE49-F238E27FC236}">
                          <a16:creationId xmlns:a16="http://schemas.microsoft.com/office/drawing/2014/main" id="{D14F2B3A-2538-359D-C6E9-4003090D22EC}"/>
                        </a:ext>
                      </a:extLst>
                    </p:cNvPr>
                    <p:cNvSpPr/>
                    <p:nvPr/>
                  </p:nvSpPr>
                  <p:spPr>
                    <a:xfrm>
                      <a:off x="3471473" y="8739893"/>
                      <a:ext cx="2452" cy="60"/>
                    </a:xfrm>
                    <a:custGeom>
                      <a:avLst/>
                      <a:gdLst>
                        <a:gd name="connsiteX0" fmla="*/ 2452 w 2452"/>
                        <a:gd name="connsiteY0" fmla="*/ 0 h 60"/>
                        <a:gd name="connsiteX1" fmla="*/ 0 w 2452"/>
                        <a:gd name="connsiteY1" fmla="*/ 0 h 60"/>
                        <a:gd name="connsiteX2" fmla="*/ 2452 w 2452"/>
                        <a:gd name="connsiteY2" fmla="*/ 0 h 60"/>
                      </a:gdLst>
                      <a:ahLst/>
                      <a:cxnLst>
                        <a:cxn ang="0">
                          <a:pos x="connsiteX0" y="connsiteY0"/>
                        </a:cxn>
                        <a:cxn ang="0">
                          <a:pos x="connsiteX1" y="connsiteY1"/>
                        </a:cxn>
                        <a:cxn ang="0">
                          <a:pos x="connsiteX2" y="connsiteY2"/>
                        </a:cxn>
                      </a:cxnLst>
                      <a:rect l="l" t="t" r="r" b="b"/>
                      <a:pathLst>
                        <a:path w="2452" h="60">
                          <a:moveTo>
                            <a:pt x="2452" y="0"/>
                          </a:moveTo>
                          <a:cubicBezTo>
                            <a:pt x="1362" y="0"/>
                            <a:pt x="681" y="0"/>
                            <a:pt x="0" y="0"/>
                          </a:cubicBezTo>
                          <a:cubicBezTo>
                            <a:pt x="817" y="0"/>
                            <a:pt x="1635" y="136"/>
                            <a:pt x="2452" y="0"/>
                          </a:cubicBezTo>
                          <a:close/>
                        </a:path>
                      </a:pathLst>
                    </a:custGeom>
                    <a:solidFill>
                      <a:srgbClr val="00A3E9"/>
                    </a:solidFill>
                    <a:ln w="0" cap="flat">
                      <a:noFill/>
                      <a:prstDash val="solid"/>
                      <a:miter/>
                    </a:ln>
                  </p:spPr>
                  <p:txBody>
                    <a:bodyPr rtlCol="0" anchor="ctr"/>
                    <a:lstStyle/>
                    <a:p>
                      <a:endParaRPr lang="en-US"/>
                    </a:p>
                  </p:txBody>
                </p:sp>
                <p:sp>
                  <p:nvSpPr>
                    <p:cNvPr id="4093" name="Freeform: Shape 4092">
                      <a:extLst>
                        <a:ext uri="{FF2B5EF4-FFF2-40B4-BE49-F238E27FC236}">
                          <a16:creationId xmlns:a16="http://schemas.microsoft.com/office/drawing/2014/main" id="{AF16F345-CDCD-D9A6-39E5-C28121FA7E44}"/>
                        </a:ext>
                      </a:extLst>
                    </p:cNvPr>
                    <p:cNvSpPr/>
                    <p:nvPr/>
                  </p:nvSpPr>
                  <p:spPr>
                    <a:xfrm>
                      <a:off x="3370242" y="8891944"/>
                      <a:ext cx="681" cy="817"/>
                    </a:xfrm>
                    <a:custGeom>
                      <a:avLst/>
                      <a:gdLst>
                        <a:gd name="connsiteX0" fmla="*/ 0 w 681"/>
                        <a:gd name="connsiteY0" fmla="*/ 0 h 817"/>
                        <a:gd name="connsiteX1" fmla="*/ 681 w 681"/>
                        <a:gd name="connsiteY1" fmla="*/ 817 h 817"/>
                        <a:gd name="connsiteX2" fmla="*/ 0 w 681"/>
                        <a:gd name="connsiteY2" fmla="*/ 0 h 817"/>
                      </a:gdLst>
                      <a:ahLst/>
                      <a:cxnLst>
                        <a:cxn ang="0">
                          <a:pos x="connsiteX0" y="connsiteY0"/>
                        </a:cxn>
                        <a:cxn ang="0">
                          <a:pos x="connsiteX1" y="connsiteY1"/>
                        </a:cxn>
                        <a:cxn ang="0">
                          <a:pos x="connsiteX2" y="connsiteY2"/>
                        </a:cxn>
                      </a:cxnLst>
                      <a:rect l="l" t="t" r="r" b="b"/>
                      <a:pathLst>
                        <a:path w="681" h="817">
                          <a:moveTo>
                            <a:pt x="0" y="0"/>
                          </a:moveTo>
                          <a:cubicBezTo>
                            <a:pt x="0" y="0"/>
                            <a:pt x="409" y="408"/>
                            <a:pt x="681" y="817"/>
                          </a:cubicBezTo>
                          <a:cubicBezTo>
                            <a:pt x="409" y="408"/>
                            <a:pt x="272" y="136"/>
                            <a:pt x="0" y="0"/>
                          </a:cubicBezTo>
                          <a:close/>
                        </a:path>
                      </a:pathLst>
                    </a:custGeom>
                    <a:solidFill>
                      <a:srgbClr val="00A3E9"/>
                    </a:solidFill>
                    <a:ln w="0" cap="flat">
                      <a:noFill/>
                      <a:prstDash val="solid"/>
                      <a:miter/>
                    </a:ln>
                  </p:spPr>
                  <p:txBody>
                    <a:bodyPr rtlCol="0" anchor="ctr"/>
                    <a:lstStyle/>
                    <a:p>
                      <a:endParaRPr lang="en-US"/>
                    </a:p>
                  </p:txBody>
                </p:sp>
                <p:sp>
                  <p:nvSpPr>
                    <p:cNvPr id="4094" name="Freeform: Shape 4093">
                      <a:extLst>
                        <a:ext uri="{FF2B5EF4-FFF2-40B4-BE49-F238E27FC236}">
                          <a16:creationId xmlns:a16="http://schemas.microsoft.com/office/drawing/2014/main" id="{49CAF678-2123-E706-44D7-02993BE518B7}"/>
                        </a:ext>
                      </a:extLst>
                    </p:cNvPr>
                    <p:cNvSpPr/>
                    <p:nvPr/>
                  </p:nvSpPr>
                  <p:spPr>
                    <a:xfrm>
                      <a:off x="3393813" y="8790986"/>
                      <a:ext cx="272" cy="409"/>
                    </a:xfrm>
                    <a:custGeom>
                      <a:avLst/>
                      <a:gdLst>
                        <a:gd name="connsiteX0" fmla="*/ 136 w 272"/>
                        <a:gd name="connsiteY0" fmla="*/ 0 h 409"/>
                        <a:gd name="connsiteX1" fmla="*/ 0 w 272"/>
                        <a:gd name="connsiteY1" fmla="*/ 409 h 409"/>
                        <a:gd name="connsiteX2" fmla="*/ 272 w 272"/>
                        <a:gd name="connsiteY2" fmla="*/ 273 h 409"/>
                        <a:gd name="connsiteX3" fmla="*/ 136 w 272"/>
                        <a:gd name="connsiteY3" fmla="*/ 0 h 409"/>
                      </a:gdLst>
                      <a:ahLst/>
                      <a:cxnLst>
                        <a:cxn ang="0">
                          <a:pos x="connsiteX0" y="connsiteY0"/>
                        </a:cxn>
                        <a:cxn ang="0">
                          <a:pos x="connsiteX1" y="connsiteY1"/>
                        </a:cxn>
                        <a:cxn ang="0">
                          <a:pos x="connsiteX2" y="connsiteY2"/>
                        </a:cxn>
                        <a:cxn ang="0">
                          <a:pos x="connsiteX3" y="connsiteY3"/>
                        </a:cxn>
                      </a:cxnLst>
                      <a:rect l="l" t="t" r="r" b="b"/>
                      <a:pathLst>
                        <a:path w="272" h="409">
                          <a:moveTo>
                            <a:pt x="136" y="0"/>
                          </a:moveTo>
                          <a:lnTo>
                            <a:pt x="0" y="409"/>
                          </a:lnTo>
                          <a:lnTo>
                            <a:pt x="272" y="273"/>
                          </a:lnTo>
                          <a:lnTo>
                            <a:pt x="136" y="0"/>
                          </a:lnTo>
                          <a:close/>
                        </a:path>
                      </a:pathLst>
                    </a:custGeom>
                    <a:solidFill>
                      <a:srgbClr val="00A3E9"/>
                    </a:solidFill>
                    <a:ln w="0" cap="flat">
                      <a:noFill/>
                      <a:prstDash val="solid"/>
                      <a:miter/>
                    </a:ln>
                  </p:spPr>
                  <p:txBody>
                    <a:bodyPr rtlCol="0" anchor="ctr"/>
                    <a:lstStyle/>
                    <a:p>
                      <a:endParaRPr lang="en-US"/>
                    </a:p>
                  </p:txBody>
                </p:sp>
                <p:sp>
                  <p:nvSpPr>
                    <p:cNvPr id="4095" name="Freeform: Shape 4094">
                      <a:extLst>
                        <a:ext uri="{FF2B5EF4-FFF2-40B4-BE49-F238E27FC236}">
                          <a16:creationId xmlns:a16="http://schemas.microsoft.com/office/drawing/2014/main" id="{9BE4895E-224A-4A6C-AEB2-7E9BF7B6C897}"/>
                        </a:ext>
                      </a:extLst>
                    </p:cNvPr>
                    <p:cNvSpPr/>
                    <p:nvPr/>
                  </p:nvSpPr>
                  <p:spPr>
                    <a:xfrm>
                      <a:off x="3390134" y="8779541"/>
                      <a:ext cx="17229" cy="12126"/>
                    </a:xfrm>
                    <a:custGeom>
                      <a:avLst/>
                      <a:gdLst>
                        <a:gd name="connsiteX0" fmla="*/ 11036 w 17229"/>
                        <a:gd name="connsiteY0" fmla="*/ 6403 h 12126"/>
                        <a:gd name="connsiteX1" fmla="*/ 11036 w 17229"/>
                        <a:gd name="connsiteY1" fmla="*/ 7357 h 12126"/>
                        <a:gd name="connsiteX2" fmla="*/ 17167 w 17229"/>
                        <a:gd name="connsiteY2" fmla="*/ 0 h 12126"/>
                        <a:gd name="connsiteX3" fmla="*/ 11308 w 17229"/>
                        <a:gd name="connsiteY3" fmla="*/ 1635 h 12126"/>
                        <a:gd name="connsiteX4" fmla="*/ 5859 w 17229"/>
                        <a:gd name="connsiteY4" fmla="*/ 5586 h 12126"/>
                        <a:gd name="connsiteX5" fmla="*/ 5995 w 17229"/>
                        <a:gd name="connsiteY5" fmla="*/ 8720 h 12126"/>
                        <a:gd name="connsiteX6" fmla="*/ 3542 w 17229"/>
                        <a:gd name="connsiteY6" fmla="*/ 8311 h 12126"/>
                        <a:gd name="connsiteX7" fmla="*/ 0 w 17229"/>
                        <a:gd name="connsiteY7" fmla="*/ 12126 h 12126"/>
                        <a:gd name="connsiteX8" fmla="*/ 3406 w 17229"/>
                        <a:gd name="connsiteY8" fmla="*/ 9128 h 12126"/>
                        <a:gd name="connsiteX9" fmla="*/ 3815 w 17229"/>
                        <a:gd name="connsiteY9" fmla="*/ 11444 h 12126"/>
                        <a:gd name="connsiteX10" fmla="*/ 3951 w 17229"/>
                        <a:gd name="connsiteY10" fmla="*/ 11036 h 12126"/>
                        <a:gd name="connsiteX11" fmla="*/ 11036 w 17229"/>
                        <a:gd name="connsiteY11" fmla="*/ 6540 h 12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229" h="12126">
                          <a:moveTo>
                            <a:pt x="11036" y="6403"/>
                          </a:moveTo>
                          <a:cubicBezTo>
                            <a:pt x="11036" y="6403"/>
                            <a:pt x="11036" y="7084"/>
                            <a:pt x="11036" y="7357"/>
                          </a:cubicBezTo>
                          <a:cubicBezTo>
                            <a:pt x="12807" y="4768"/>
                            <a:pt x="17848" y="2043"/>
                            <a:pt x="17167" y="0"/>
                          </a:cubicBezTo>
                          <a:cubicBezTo>
                            <a:pt x="16350" y="681"/>
                            <a:pt x="11308" y="3133"/>
                            <a:pt x="11308" y="1635"/>
                          </a:cubicBezTo>
                          <a:cubicBezTo>
                            <a:pt x="9810" y="3270"/>
                            <a:pt x="6540" y="4496"/>
                            <a:pt x="5859" y="5586"/>
                          </a:cubicBezTo>
                          <a:cubicBezTo>
                            <a:pt x="9265" y="3951"/>
                            <a:pt x="7221" y="6540"/>
                            <a:pt x="5995" y="8720"/>
                          </a:cubicBezTo>
                          <a:cubicBezTo>
                            <a:pt x="3951" y="9809"/>
                            <a:pt x="5177" y="7221"/>
                            <a:pt x="3542" y="8311"/>
                          </a:cubicBezTo>
                          <a:cubicBezTo>
                            <a:pt x="2316" y="9537"/>
                            <a:pt x="1090" y="10763"/>
                            <a:pt x="0" y="12126"/>
                          </a:cubicBezTo>
                          <a:cubicBezTo>
                            <a:pt x="1090" y="11036"/>
                            <a:pt x="2316" y="10218"/>
                            <a:pt x="3406" y="9128"/>
                          </a:cubicBezTo>
                          <a:lnTo>
                            <a:pt x="3815" y="11444"/>
                          </a:lnTo>
                          <a:cubicBezTo>
                            <a:pt x="3815" y="11444"/>
                            <a:pt x="3815" y="11172"/>
                            <a:pt x="3951" y="11036"/>
                          </a:cubicBezTo>
                          <a:cubicBezTo>
                            <a:pt x="8720" y="5177"/>
                            <a:pt x="6404" y="12671"/>
                            <a:pt x="11036" y="6540"/>
                          </a:cubicBezTo>
                          <a:close/>
                        </a:path>
                      </a:pathLst>
                    </a:custGeom>
                    <a:solidFill>
                      <a:srgbClr val="00A3E9"/>
                    </a:solidFill>
                    <a:ln w="0" cap="flat">
                      <a:noFill/>
                      <a:prstDash val="solid"/>
                      <a:miter/>
                    </a:ln>
                  </p:spPr>
                  <p:txBody>
                    <a:bodyPr rtlCol="0" anchor="ctr"/>
                    <a:lstStyle/>
                    <a:p>
                      <a:endParaRPr lang="en-US"/>
                    </a:p>
                  </p:txBody>
                </p:sp>
                <p:sp>
                  <p:nvSpPr>
                    <p:cNvPr id="4096" name="Freeform: Shape 4095">
                      <a:extLst>
                        <a:ext uri="{FF2B5EF4-FFF2-40B4-BE49-F238E27FC236}">
                          <a16:creationId xmlns:a16="http://schemas.microsoft.com/office/drawing/2014/main" id="{3267BE3A-6B49-6E55-11CD-449303FACF52}"/>
                        </a:ext>
                      </a:extLst>
                    </p:cNvPr>
                    <p:cNvSpPr/>
                    <p:nvPr/>
                  </p:nvSpPr>
                  <p:spPr>
                    <a:xfrm>
                      <a:off x="3400625" y="8786898"/>
                      <a:ext cx="544" cy="1226"/>
                    </a:xfrm>
                    <a:custGeom>
                      <a:avLst/>
                      <a:gdLst>
                        <a:gd name="connsiteX0" fmla="*/ 545 w 544"/>
                        <a:gd name="connsiteY0" fmla="*/ 0 h 1226"/>
                        <a:gd name="connsiteX1" fmla="*/ 0 w 544"/>
                        <a:gd name="connsiteY1" fmla="*/ 1227 h 1226"/>
                        <a:gd name="connsiteX2" fmla="*/ 545 w 544"/>
                        <a:gd name="connsiteY2" fmla="*/ 0 h 1226"/>
                      </a:gdLst>
                      <a:ahLst/>
                      <a:cxnLst>
                        <a:cxn ang="0">
                          <a:pos x="connsiteX0" y="connsiteY0"/>
                        </a:cxn>
                        <a:cxn ang="0">
                          <a:pos x="connsiteX1" y="connsiteY1"/>
                        </a:cxn>
                        <a:cxn ang="0">
                          <a:pos x="connsiteX2" y="connsiteY2"/>
                        </a:cxn>
                      </a:cxnLst>
                      <a:rect l="l" t="t" r="r" b="b"/>
                      <a:pathLst>
                        <a:path w="544" h="1226">
                          <a:moveTo>
                            <a:pt x="545" y="0"/>
                          </a:moveTo>
                          <a:cubicBezTo>
                            <a:pt x="545" y="0"/>
                            <a:pt x="136" y="817"/>
                            <a:pt x="0" y="1227"/>
                          </a:cubicBezTo>
                          <a:cubicBezTo>
                            <a:pt x="545" y="681"/>
                            <a:pt x="545" y="409"/>
                            <a:pt x="545" y="0"/>
                          </a:cubicBezTo>
                          <a:close/>
                        </a:path>
                      </a:pathLst>
                    </a:custGeom>
                    <a:solidFill>
                      <a:srgbClr val="00A3E9"/>
                    </a:solidFill>
                    <a:ln w="0" cap="flat">
                      <a:noFill/>
                      <a:prstDash val="solid"/>
                      <a:miter/>
                    </a:ln>
                  </p:spPr>
                  <p:txBody>
                    <a:bodyPr rtlCol="0" anchor="ctr"/>
                    <a:lstStyle/>
                    <a:p>
                      <a:endParaRPr lang="en-US"/>
                    </a:p>
                  </p:txBody>
                </p:sp>
                <p:sp>
                  <p:nvSpPr>
                    <p:cNvPr id="4097" name="Freeform: Shape 4096">
                      <a:extLst>
                        <a:ext uri="{FF2B5EF4-FFF2-40B4-BE49-F238E27FC236}">
                          <a16:creationId xmlns:a16="http://schemas.microsoft.com/office/drawing/2014/main" id="{90F496CD-897A-ED78-7125-51A039315C1D}"/>
                        </a:ext>
                      </a:extLst>
                    </p:cNvPr>
                    <p:cNvSpPr/>
                    <p:nvPr/>
                  </p:nvSpPr>
                  <p:spPr>
                    <a:xfrm>
                      <a:off x="3427465" y="8773001"/>
                      <a:ext cx="953" cy="817"/>
                    </a:xfrm>
                    <a:custGeom>
                      <a:avLst/>
                      <a:gdLst>
                        <a:gd name="connsiteX0" fmla="*/ 0 w 953"/>
                        <a:gd name="connsiteY0" fmla="*/ 817 h 817"/>
                        <a:gd name="connsiteX1" fmla="*/ 954 w 953"/>
                        <a:gd name="connsiteY1" fmla="*/ 0 h 817"/>
                        <a:gd name="connsiteX2" fmla="*/ 0 w 953"/>
                        <a:gd name="connsiteY2" fmla="*/ 817 h 817"/>
                      </a:gdLst>
                      <a:ahLst/>
                      <a:cxnLst>
                        <a:cxn ang="0">
                          <a:pos x="connsiteX0" y="connsiteY0"/>
                        </a:cxn>
                        <a:cxn ang="0">
                          <a:pos x="connsiteX1" y="connsiteY1"/>
                        </a:cxn>
                        <a:cxn ang="0">
                          <a:pos x="connsiteX2" y="connsiteY2"/>
                        </a:cxn>
                      </a:cxnLst>
                      <a:rect l="l" t="t" r="r" b="b"/>
                      <a:pathLst>
                        <a:path w="953" h="817">
                          <a:moveTo>
                            <a:pt x="0" y="817"/>
                          </a:moveTo>
                          <a:cubicBezTo>
                            <a:pt x="0" y="817"/>
                            <a:pt x="545" y="409"/>
                            <a:pt x="954" y="0"/>
                          </a:cubicBezTo>
                          <a:cubicBezTo>
                            <a:pt x="681" y="136"/>
                            <a:pt x="409" y="409"/>
                            <a:pt x="0" y="817"/>
                          </a:cubicBezTo>
                          <a:close/>
                        </a:path>
                      </a:pathLst>
                    </a:custGeom>
                    <a:solidFill>
                      <a:srgbClr val="00A3E9"/>
                    </a:solidFill>
                    <a:ln w="0" cap="flat">
                      <a:noFill/>
                      <a:prstDash val="solid"/>
                      <a:miter/>
                    </a:ln>
                  </p:spPr>
                  <p:txBody>
                    <a:bodyPr rtlCol="0" anchor="ctr"/>
                    <a:lstStyle/>
                    <a:p>
                      <a:endParaRPr lang="en-US"/>
                    </a:p>
                  </p:txBody>
                </p:sp>
                <p:sp>
                  <p:nvSpPr>
                    <p:cNvPr id="4098" name="Freeform: Shape 4097">
                      <a:extLst>
                        <a:ext uri="{FF2B5EF4-FFF2-40B4-BE49-F238E27FC236}">
                          <a16:creationId xmlns:a16="http://schemas.microsoft.com/office/drawing/2014/main" id="{6713D75D-C525-D619-9523-3A291C69454D}"/>
                        </a:ext>
                      </a:extLst>
                    </p:cNvPr>
                    <p:cNvSpPr/>
                    <p:nvPr/>
                  </p:nvSpPr>
                  <p:spPr>
                    <a:xfrm>
                      <a:off x="3366972" y="8958933"/>
                      <a:ext cx="1362" cy="4266"/>
                    </a:xfrm>
                    <a:custGeom>
                      <a:avLst/>
                      <a:gdLst>
                        <a:gd name="connsiteX0" fmla="*/ 1362 w 1362"/>
                        <a:gd name="connsiteY0" fmla="*/ 4267 h 4266"/>
                        <a:gd name="connsiteX1" fmla="*/ 0 w 1362"/>
                        <a:gd name="connsiteY1" fmla="*/ 43 h 4266"/>
                        <a:gd name="connsiteX2" fmla="*/ 954 w 1362"/>
                        <a:gd name="connsiteY2" fmla="*/ 3859 h 4266"/>
                        <a:gd name="connsiteX3" fmla="*/ 1362 w 1362"/>
                        <a:gd name="connsiteY3" fmla="*/ 4267 h 4266"/>
                      </a:gdLst>
                      <a:ahLst/>
                      <a:cxnLst>
                        <a:cxn ang="0">
                          <a:pos x="connsiteX0" y="connsiteY0"/>
                        </a:cxn>
                        <a:cxn ang="0">
                          <a:pos x="connsiteX1" y="connsiteY1"/>
                        </a:cxn>
                        <a:cxn ang="0">
                          <a:pos x="connsiteX2" y="connsiteY2"/>
                        </a:cxn>
                        <a:cxn ang="0">
                          <a:pos x="connsiteX3" y="connsiteY3"/>
                        </a:cxn>
                      </a:cxnLst>
                      <a:rect l="l" t="t" r="r" b="b"/>
                      <a:pathLst>
                        <a:path w="1362" h="4266">
                          <a:moveTo>
                            <a:pt x="1362" y="4267"/>
                          </a:moveTo>
                          <a:cubicBezTo>
                            <a:pt x="1362" y="4267"/>
                            <a:pt x="1362" y="-501"/>
                            <a:pt x="0" y="43"/>
                          </a:cubicBezTo>
                          <a:lnTo>
                            <a:pt x="954" y="3859"/>
                          </a:lnTo>
                          <a:lnTo>
                            <a:pt x="1362" y="4267"/>
                          </a:lnTo>
                          <a:close/>
                        </a:path>
                      </a:pathLst>
                    </a:custGeom>
                    <a:solidFill>
                      <a:srgbClr val="00A3E9"/>
                    </a:solidFill>
                    <a:ln w="0" cap="flat">
                      <a:noFill/>
                      <a:prstDash val="solid"/>
                      <a:miter/>
                    </a:ln>
                  </p:spPr>
                  <p:txBody>
                    <a:bodyPr rtlCol="0" anchor="ctr"/>
                    <a:lstStyle/>
                    <a:p>
                      <a:endParaRPr lang="en-US"/>
                    </a:p>
                  </p:txBody>
                </p:sp>
                <p:sp>
                  <p:nvSpPr>
                    <p:cNvPr id="4099" name="Freeform: Shape 4098">
                      <a:extLst>
                        <a:ext uri="{FF2B5EF4-FFF2-40B4-BE49-F238E27FC236}">
                          <a16:creationId xmlns:a16="http://schemas.microsoft.com/office/drawing/2014/main" id="{27F0413A-F793-72A0-57E8-373F4A42ABAE}"/>
                        </a:ext>
                      </a:extLst>
                    </p:cNvPr>
                    <p:cNvSpPr/>
                    <p:nvPr/>
                  </p:nvSpPr>
                  <p:spPr>
                    <a:xfrm>
                      <a:off x="3504989" y="8770412"/>
                      <a:ext cx="1634" cy="818"/>
                    </a:xfrm>
                    <a:custGeom>
                      <a:avLst/>
                      <a:gdLst>
                        <a:gd name="connsiteX0" fmla="*/ 1635 w 1634"/>
                        <a:gd name="connsiteY0" fmla="*/ 818 h 818"/>
                        <a:gd name="connsiteX1" fmla="*/ 409 w 1634"/>
                        <a:gd name="connsiteY1" fmla="*/ 0 h 818"/>
                        <a:gd name="connsiteX2" fmla="*/ 0 w 1634"/>
                        <a:gd name="connsiteY2" fmla="*/ 0 h 818"/>
                        <a:gd name="connsiteX3" fmla="*/ 1635 w 1634"/>
                        <a:gd name="connsiteY3" fmla="*/ 818 h 818"/>
                      </a:gdLst>
                      <a:ahLst/>
                      <a:cxnLst>
                        <a:cxn ang="0">
                          <a:pos x="connsiteX0" y="connsiteY0"/>
                        </a:cxn>
                        <a:cxn ang="0">
                          <a:pos x="connsiteX1" y="connsiteY1"/>
                        </a:cxn>
                        <a:cxn ang="0">
                          <a:pos x="connsiteX2" y="connsiteY2"/>
                        </a:cxn>
                        <a:cxn ang="0">
                          <a:pos x="connsiteX3" y="connsiteY3"/>
                        </a:cxn>
                      </a:cxnLst>
                      <a:rect l="l" t="t" r="r" b="b"/>
                      <a:pathLst>
                        <a:path w="1634" h="818">
                          <a:moveTo>
                            <a:pt x="1635" y="818"/>
                          </a:moveTo>
                          <a:cubicBezTo>
                            <a:pt x="1635" y="818"/>
                            <a:pt x="817" y="273"/>
                            <a:pt x="409" y="0"/>
                          </a:cubicBezTo>
                          <a:lnTo>
                            <a:pt x="0" y="0"/>
                          </a:lnTo>
                          <a:cubicBezTo>
                            <a:pt x="0" y="0"/>
                            <a:pt x="1090" y="682"/>
                            <a:pt x="1635" y="818"/>
                          </a:cubicBezTo>
                          <a:close/>
                        </a:path>
                      </a:pathLst>
                    </a:custGeom>
                    <a:solidFill>
                      <a:srgbClr val="00A3E9"/>
                    </a:solidFill>
                    <a:ln w="0" cap="flat">
                      <a:noFill/>
                      <a:prstDash val="solid"/>
                      <a:miter/>
                    </a:ln>
                  </p:spPr>
                  <p:txBody>
                    <a:bodyPr rtlCol="0" anchor="ctr"/>
                    <a:lstStyle/>
                    <a:p>
                      <a:endParaRPr lang="en-US"/>
                    </a:p>
                  </p:txBody>
                </p:sp>
                <p:sp>
                  <p:nvSpPr>
                    <p:cNvPr id="4100" name="Freeform: Shape 4099">
                      <a:extLst>
                        <a:ext uri="{FF2B5EF4-FFF2-40B4-BE49-F238E27FC236}">
                          <a16:creationId xmlns:a16="http://schemas.microsoft.com/office/drawing/2014/main" id="{51819F02-A0ED-0D25-B8EB-9154800234E6}"/>
                        </a:ext>
                      </a:extLst>
                    </p:cNvPr>
                    <p:cNvSpPr/>
                    <p:nvPr/>
                  </p:nvSpPr>
                  <p:spPr>
                    <a:xfrm>
                      <a:off x="3401442" y="8779813"/>
                      <a:ext cx="681" cy="1362"/>
                    </a:xfrm>
                    <a:custGeom>
                      <a:avLst/>
                      <a:gdLst>
                        <a:gd name="connsiteX0" fmla="*/ 681 w 681"/>
                        <a:gd name="connsiteY0" fmla="*/ 0 h 1362"/>
                        <a:gd name="connsiteX1" fmla="*/ 0 w 681"/>
                        <a:gd name="connsiteY1" fmla="*/ 1363 h 1362"/>
                        <a:gd name="connsiteX2" fmla="*/ 681 w 681"/>
                        <a:gd name="connsiteY2" fmla="*/ 0 h 1362"/>
                      </a:gdLst>
                      <a:ahLst/>
                      <a:cxnLst>
                        <a:cxn ang="0">
                          <a:pos x="connsiteX0" y="connsiteY0"/>
                        </a:cxn>
                        <a:cxn ang="0">
                          <a:pos x="connsiteX1" y="connsiteY1"/>
                        </a:cxn>
                        <a:cxn ang="0">
                          <a:pos x="connsiteX2" y="connsiteY2"/>
                        </a:cxn>
                      </a:cxnLst>
                      <a:rect l="l" t="t" r="r" b="b"/>
                      <a:pathLst>
                        <a:path w="681" h="1362">
                          <a:moveTo>
                            <a:pt x="681" y="0"/>
                          </a:moveTo>
                          <a:cubicBezTo>
                            <a:pt x="681" y="0"/>
                            <a:pt x="0" y="1090"/>
                            <a:pt x="0" y="1363"/>
                          </a:cubicBezTo>
                          <a:cubicBezTo>
                            <a:pt x="409" y="954"/>
                            <a:pt x="545" y="546"/>
                            <a:pt x="681" y="0"/>
                          </a:cubicBezTo>
                          <a:close/>
                        </a:path>
                      </a:pathLst>
                    </a:custGeom>
                    <a:solidFill>
                      <a:srgbClr val="00A3E9"/>
                    </a:solidFill>
                    <a:ln w="0" cap="flat">
                      <a:noFill/>
                      <a:prstDash val="solid"/>
                      <a:miter/>
                    </a:ln>
                  </p:spPr>
                  <p:txBody>
                    <a:bodyPr rtlCol="0" anchor="ctr"/>
                    <a:lstStyle/>
                    <a:p>
                      <a:endParaRPr lang="en-US"/>
                    </a:p>
                  </p:txBody>
                </p:sp>
                <p:sp>
                  <p:nvSpPr>
                    <p:cNvPr id="4101" name="Freeform: Shape 4100">
                      <a:extLst>
                        <a:ext uri="{FF2B5EF4-FFF2-40B4-BE49-F238E27FC236}">
                          <a16:creationId xmlns:a16="http://schemas.microsoft.com/office/drawing/2014/main" id="{248AEAE9-06BC-2789-6929-512A9C2907F6}"/>
                        </a:ext>
                      </a:extLst>
                    </p:cNvPr>
                    <p:cNvSpPr/>
                    <p:nvPr/>
                  </p:nvSpPr>
                  <p:spPr>
                    <a:xfrm>
                      <a:off x="3504989" y="8774364"/>
                      <a:ext cx="3951" cy="3269"/>
                    </a:xfrm>
                    <a:custGeom>
                      <a:avLst/>
                      <a:gdLst>
                        <a:gd name="connsiteX0" fmla="*/ 0 w 3951"/>
                        <a:gd name="connsiteY0" fmla="*/ 0 h 3269"/>
                        <a:gd name="connsiteX1" fmla="*/ 545 w 3951"/>
                        <a:gd name="connsiteY1" fmla="*/ 2316 h 3269"/>
                        <a:gd name="connsiteX2" fmla="*/ 3951 w 3951"/>
                        <a:gd name="connsiteY2" fmla="*/ 3270 h 3269"/>
                        <a:gd name="connsiteX3" fmla="*/ 0 w 3951"/>
                        <a:gd name="connsiteY3" fmla="*/ 136 h 3269"/>
                      </a:gdLst>
                      <a:ahLst/>
                      <a:cxnLst>
                        <a:cxn ang="0">
                          <a:pos x="connsiteX0" y="connsiteY0"/>
                        </a:cxn>
                        <a:cxn ang="0">
                          <a:pos x="connsiteX1" y="connsiteY1"/>
                        </a:cxn>
                        <a:cxn ang="0">
                          <a:pos x="connsiteX2" y="connsiteY2"/>
                        </a:cxn>
                        <a:cxn ang="0">
                          <a:pos x="connsiteX3" y="connsiteY3"/>
                        </a:cxn>
                      </a:cxnLst>
                      <a:rect l="l" t="t" r="r" b="b"/>
                      <a:pathLst>
                        <a:path w="3951" h="3269">
                          <a:moveTo>
                            <a:pt x="0" y="0"/>
                          </a:moveTo>
                          <a:cubicBezTo>
                            <a:pt x="272" y="681"/>
                            <a:pt x="681" y="1771"/>
                            <a:pt x="545" y="2316"/>
                          </a:cubicBezTo>
                          <a:cubicBezTo>
                            <a:pt x="1635" y="2997"/>
                            <a:pt x="2725" y="2725"/>
                            <a:pt x="3951" y="3270"/>
                          </a:cubicBezTo>
                          <a:cubicBezTo>
                            <a:pt x="2589" y="2725"/>
                            <a:pt x="1226" y="1771"/>
                            <a:pt x="0" y="136"/>
                          </a:cubicBezTo>
                          <a:close/>
                        </a:path>
                      </a:pathLst>
                    </a:custGeom>
                    <a:solidFill>
                      <a:srgbClr val="00A3E9"/>
                    </a:solidFill>
                    <a:ln w="0" cap="flat">
                      <a:noFill/>
                      <a:prstDash val="solid"/>
                      <a:miter/>
                    </a:ln>
                  </p:spPr>
                  <p:txBody>
                    <a:bodyPr rtlCol="0" anchor="ctr"/>
                    <a:lstStyle/>
                    <a:p>
                      <a:endParaRPr lang="en-US"/>
                    </a:p>
                  </p:txBody>
                </p:sp>
                <p:sp>
                  <p:nvSpPr>
                    <p:cNvPr id="4102" name="Freeform: Shape 4101">
                      <a:extLst>
                        <a:ext uri="{FF2B5EF4-FFF2-40B4-BE49-F238E27FC236}">
                          <a16:creationId xmlns:a16="http://schemas.microsoft.com/office/drawing/2014/main" id="{4F21C611-D106-79BC-44B5-73238B87AADB}"/>
                        </a:ext>
                      </a:extLst>
                    </p:cNvPr>
                    <p:cNvSpPr/>
                    <p:nvPr/>
                  </p:nvSpPr>
                  <p:spPr>
                    <a:xfrm>
                      <a:off x="3509077" y="8777634"/>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00A3E9"/>
                    </a:solidFill>
                    <a:ln w="0" cap="flat">
                      <a:noFill/>
                      <a:prstDash val="solid"/>
                      <a:miter/>
                    </a:ln>
                  </p:spPr>
                  <p:txBody>
                    <a:bodyPr rtlCol="0" anchor="ctr"/>
                    <a:lstStyle/>
                    <a:p>
                      <a:endParaRPr lang="en-US"/>
                    </a:p>
                  </p:txBody>
                </p:sp>
                <p:sp>
                  <p:nvSpPr>
                    <p:cNvPr id="4103" name="Freeform: Shape 4102">
                      <a:extLst>
                        <a:ext uri="{FF2B5EF4-FFF2-40B4-BE49-F238E27FC236}">
                          <a16:creationId xmlns:a16="http://schemas.microsoft.com/office/drawing/2014/main" id="{E31E479C-4651-9C66-48BF-E4D44F6CF897}"/>
                        </a:ext>
                      </a:extLst>
                    </p:cNvPr>
                    <p:cNvSpPr/>
                    <p:nvPr/>
                  </p:nvSpPr>
                  <p:spPr>
                    <a:xfrm>
                      <a:off x="3325417" y="8737732"/>
                      <a:ext cx="247383" cy="314219"/>
                    </a:xfrm>
                    <a:custGeom>
                      <a:avLst/>
                      <a:gdLst>
                        <a:gd name="connsiteX0" fmla="*/ 43462 w 247383"/>
                        <a:gd name="connsiteY0" fmla="*/ 228057 h 314219"/>
                        <a:gd name="connsiteX1" fmla="*/ 44280 w 247383"/>
                        <a:gd name="connsiteY1" fmla="*/ 229011 h 314219"/>
                        <a:gd name="connsiteX2" fmla="*/ 43599 w 247383"/>
                        <a:gd name="connsiteY2" fmla="*/ 228602 h 314219"/>
                        <a:gd name="connsiteX3" fmla="*/ 44416 w 247383"/>
                        <a:gd name="connsiteY3" fmla="*/ 231463 h 314219"/>
                        <a:gd name="connsiteX4" fmla="*/ 45097 w 247383"/>
                        <a:gd name="connsiteY4" fmla="*/ 232417 h 314219"/>
                        <a:gd name="connsiteX5" fmla="*/ 44552 w 247383"/>
                        <a:gd name="connsiteY5" fmla="*/ 232144 h 314219"/>
                        <a:gd name="connsiteX6" fmla="*/ 44825 w 247383"/>
                        <a:gd name="connsiteY6" fmla="*/ 233098 h 314219"/>
                        <a:gd name="connsiteX7" fmla="*/ 52591 w 247383"/>
                        <a:gd name="connsiteY7" fmla="*/ 240047 h 314219"/>
                        <a:gd name="connsiteX8" fmla="*/ 56678 w 247383"/>
                        <a:gd name="connsiteY8" fmla="*/ 245224 h 314219"/>
                        <a:gd name="connsiteX9" fmla="*/ 54226 w 247383"/>
                        <a:gd name="connsiteY9" fmla="*/ 243180 h 314219"/>
                        <a:gd name="connsiteX10" fmla="*/ 58858 w 247383"/>
                        <a:gd name="connsiteY10" fmla="*/ 252309 h 314219"/>
                        <a:gd name="connsiteX11" fmla="*/ 56951 w 247383"/>
                        <a:gd name="connsiteY11" fmla="*/ 249720 h 314219"/>
                        <a:gd name="connsiteX12" fmla="*/ 63763 w 247383"/>
                        <a:gd name="connsiteY12" fmla="*/ 253671 h 314219"/>
                        <a:gd name="connsiteX13" fmla="*/ 58858 w 247383"/>
                        <a:gd name="connsiteY13" fmla="*/ 251627 h 314219"/>
                        <a:gd name="connsiteX14" fmla="*/ 67033 w 247383"/>
                        <a:gd name="connsiteY14" fmla="*/ 261574 h 314219"/>
                        <a:gd name="connsiteX15" fmla="*/ 67033 w 247383"/>
                        <a:gd name="connsiteY15" fmla="*/ 268113 h 314219"/>
                        <a:gd name="connsiteX16" fmla="*/ 69485 w 247383"/>
                        <a:gd name="connsiteY16" fmla="*/ 265797 h 314219"/>
                        <a:gd name="connsiteX17" fmla="*/ 73028 w 247383"/>
                        <a:gd name="connsiteY17" fmla="*/ 268386 h 314219"/>
                        <a:gd name="connsiteX18" fmla="*/ 72347 w 247383"/>
                        <a:gd name="connsiteY18" fmla="*/ 268658 h 314219"/>
                        <a:gd name="connsiteX19" fmla="*/ 82565 w 247383"/>
                        <a:gd name="connsiteY19" fmla="*/ 273563 h 314219"/>
                        <a:gd name="connsiteX20" fmla="*/ 96462 w 247383"/>
                        <a:gd name="connsiteY20" fmla="*/ 282828 h 314219"/>
                        <a:gd name="connsiteX21" fmla="*/ 98506 w 247383"/>
                        <a:gd name="connsiteY21" fmla="*/ 288414 h 314219"/>
                        <a:gd name="connsiteX22" fmla="*/ 106680 w 247383"/>
                        <a:gd name="connsiteY22" fmla="*/ 287324 h 314219"/>
                        <a:gd name="connsiteX23" fmla="*/ 100277 w 247383"/>
                        <a:gd name="connsiteY23" fmla="*/ 286915 h 314219"/>
                        <a:gd name="connsiteX24" fmla="*/ 98914 w 247383"/>
                        <a:gd name="connsiteY24" fmla="*/ 282692 h 314219"/>
                        <a:gd name="connsiteX25" fmla="*/ 104773 w 247383"/>
                        <a:gd name="connsiteY25" fmla="*/ 285417 h 314219"/>
                        <a:gd name="connsiteX26" fmla="*/ 110632 w 247383"/>
                        <a:gd name="connsiteY26" fmla="*/ 288277 h 314219"/>
                        <a:gd name="connsiteX27" fmla="*/ 109678 w 247383"/>
                        <a:gd name="connsiteY27" fmla="*/ 288277 h 314219"/>
                        <a:gd name="connsiteX28" fmla="*/ 120441 w 247383"/>
                        <a:gd name="connsiteY28" fmla="*/ 294136 h 314219"/>
                        <a:gd name="connsiteX29" fmla="*/ 123847 w 247383"/>
                        <a:gd name="connsiteY29" fmla="*/ 293591 h 314219"/>
                        <a:gd name="connsiteX30" fmla="*/ 123439 w 247383"/>
                        <a:gd name="connsiteY30" fmla="*/ 294136 h 314219"/>
                        <a:gd name="connsiteX31" fmla="*/ 133385 w 247383"/>
                        <a:gd name="connsiteY31" fmla="*/ 295499 h 314219"/>
                        <a:gd name="connsiteX32" fmla="*/ 132703 w 247383"/>
                        <a:gd name="connsiteY32" fmla="*/ 295907 h 314219"/>
                        <a:gd name="connsiteX33" fmla="*/ 142104 w 247383"/>
                        <a:gd name="connsiteY33" fmla="*/ 294000 h 314219"/>
                        <a:gd name="connsiteX34" fmla="*/ 141014 w 247383"/>
                        <a:gd name="connsiteY34" fmla="*/ 296861 h 314219"/>
                        <a:gd name="connsiteX35" fmla="*/ 156410 w 247383"/>
                        <a:gd name="connsiteY35" fmla="*/ 289912 h 314219"/>
                        <a:gd name="connsiteX36" fmla="*/ 160361 w 247383"/>
                        <a:gd name="connsiteY36" fmla="*/ 289640 h 314219"/>
                        <a:gd name="connsiteX37" fmla="*/ 157091 w 247383"/>
                        <a:gd name="connsiteY37" fmla="*/ 294272 h 314219"/>
                        <a:gd name="connsiteX38" fmla="*/ 161451 w 247383"/>
                        <a:gd name="connsiteY38" fmla="*/ 291956 h 314219"/>
                        <a:gd name="connsiteX39" fmla="*/ 159271 w 247383"/>
                        <a:gd name="connsiteY39" fmla="*/ 296180 h 314219"/>
                        <a:gd name="connsiteX40" fmla="*/ 164994 w 247383"/>
                        <a:gd name="connsiteY40" fmla="*/ 293728 h 314219"/>
                        <a:gd name="connsiteX41" fmla="*/ 167174 w 247383"/>
                        <a:gd name="connsiteY41" fmla="*/ 289912 h 314219"/>
                        <a:gd name="connsiteX42" fmla="*/ 171125 w 247383"/>
                        <a:gd name="connsiteY42" fmla="*/ 289912 h 314219"/>
                        <a:gd name="connsiteX43" fmla="*/ 177256 w 247383"/>
                        <a:gd name="connsiteY43" fmla="*/ 284599 h 314219"/>
                        <a:gd name="connsiteX44" fmla="*/ 173713 w 247383"/>
                        <a:gd name="connsiteY44" fmla="*/ 285280 h 314219"/>
                        <a:gd name="connsiteX45" fmla="*/ 177392 w 247383"/>
                        <a:gd name="connsiteY45" fmla="*/ 281057 h 314219"/>
                        <a:gd name="connsiteX46" fmla="*/ 183659 w 247383"/>
                        <a:gd name="connsiteY46" fmla="*/ 279013 h 314219"/>
                        <a:gd name="connsiteX47" fmla="*/ 188155 w 247383"/>
                        <a:gd name="connsiteY47" fmla="*/ 278059 h 314219"/>
                        <a:gd name="connsiteX48" fmla="*/ 206004 w 247383"/>
                        <a:gd name="connsiteY48" fmla="*/ 256805 h 314219"/>
                        <a:gd name="connsiteX49" fmla="*/ 210227 w 247383"/>
                        <a:gd name="connsiteY49" fmla="*/ 255579 h 314219"/>
                        <a:gd name="connsiteX50" fmla="*/ 218130 w 247383"/>
                        <a:gd name="connsiteY50" fmla="*/ 238820 h 314219"/>
                        <a:gd name="connsiteX51" fmla="*/ 217585 w 247383"/>
                        <a:gd name="connsiteY51" fmla="*/ 241954 h 314219"/>
                        <a:gd name="connsiteX52" fmla="*/ 225487 w 247383"/>
                        <a:gd name="connsiteY52" fmla="*/ 228057 h 314219"/>
                        <a:gd name="connsiteX53" fmla="*/ 225759 w 247383"/>
                        <a:gd name="connsiteY53" fmla="*/ 230101 h 314219"/>
                        <a:gd name="connsiteX54" fmla="*/ 226304 w 247383"/>
                        <a:gd name="connsiteY54" fmla="*/ 224924 h 314219"/>
                        <a:gd name="connsiteX55" fmla="*/ 226713 w 247383"/>
                        <a:gd name="connsiteY55" fmla="*/ 226013 h 314219"/>
                        <a:gd name="connsiteX56" fmla="*/ 234888 w 247383"/>
                        <a:gd name="connsiteY56" fmla="*/ 187728 h 314219"/>
                        <a:gd name="connsiteX57" fmla="*/ 236795 w 247383"/>
                        <a:gd name="connsiteY57" fmla="*/ 193723 h 314219"/>
                        <a:gd name="connsiteX58" fmla="*/ 237613 w 247383"/>
                        <a:gd name="connsiteY58" fmla="*/ 189772 h 314219"/>
                        <a:gd name="connsiteX59" fmla="*/ 236659 w 247383"/>
                        <a:gd name="connsiteY59" fmla="*/ 182551 h 314219"/>
                        <a:gd name="connsiteX60" fmla="*/ 238158 w 247383"/>
                        <a:gd name="connsiteY60" fmla="*/ 182551 h 314219"/>
                        <a:gd name="connsiteX61" fmla="*/ 236659 w 247383"/>
                        <a:gd name="connsiteY61" fmla="*/ 160615 h 314219"/>
                        <a:gd name="connsiteX62" fmla="*/ 240746 w 247383"/>
                        <a:gd name="connsiteY62" fmla="*/ 172332 h 314219"/>
                        <a:gd name="connsiteX63" fmla="*/ 242381 w 247383"/>
                        <a:gd name="connsiteY63" fmla="*/ 169471 h 314219"/>
                        <a:gd name="connsiteX64" fmla="*/ 244289 w 247383"/>
                        <a:gd name="connsiteY64" fmla="*/ 174921 h 314219"/>
                        <a:gd name="connsiteX65" fmla="*/ 244561 w 247383"/>
                        <a:gd name="connsiteY65" fmla="*/ 168654 h 314219"/>
                        <a:gd name="connsiteX66" fmla="*/ 245651 w 247383"/>
                        <a:gd name="connsiteY66" fmla="*/ 171106 h 314219"/>
                        <a:gd name="connsiteX67" fmla="*/ 244970 w 247383"/>
                        <a:gd name="connsiteY67" fmla="*/ 165520 h 314219"/>
                        <a:gd name="connsiteX68" fmla="*/ 247014 w 247383"/>
                        <a:gd name="connsiteY68" fmla="*/ 190317 h 314219"/>
                        <a:gd name="connsiteX69" fmla="*/ 246060 w 247383"/>
                        <a:gd name="connsiteY69" fmla="*/ 189091 h 314219"/>
                        <a:gd name="connsiteX70" fmla="*/ 244289 w 247383"/>
                        <a:gd name="connsiteY70" fmla="*/ 196448 h 314219"/>
                        <a:gd name="connsiteX71" fmla="*/ 246196 w 247383"/>
                        <a:gd name="connsiteY71" fmla="*/ 193587 h 314219"/>
                        <a:gd name="connsiteX72" fmla="*/ 247014 w 247383"/>
                        <a:gd name="connsiteY72" fmla="*/ 196721 h 314219"/>
                        <a:gd name="connsiteX73" fmla="*/ 241564 w 247383"/>
                        <a:gd name="connsiteY73" fmla="*/ 208165 h 314219"/>
                        <a:gd name="connsiteX74" fmla="*/ 242926 w 247383"/>
                        <a:gd name="connsiteY74" fmla="*/ 216885 h 314219"/>
                        <a:gd name="connsiteX75" fmla="*/ 240065 w 247383"/>
                        <a:gd name="connsiteY75" fmla="*/ 218929 h 314219"/>
                        <a:gd name="connsiteX76" fmla="*/ 234888 w 247383"/>
                        <a:gd name="connsiteY76" fmla="*/ 237594 h 314219"/>
                        <a:gd name="connsiteX77" fmla="*/ 235433 w 247383"/>
                        <a:gd name="connsiteY77" fmla="*/ 236368 h 314219"/>
                        <a:gd name="connsiteX78" fmla="*/ 233253 w 247383"/>
                        <a:gd name="connsiteY78" fmla="*/ 236777 h 314219"/>
                        <a:gd name="connsiteX79" fmla="*/ 227258 w 247383"/>
                        <a:gd name="connsiteY79" fmla="*/ 247132 h 314219"/>
                        <a:gd name="connsiteX80" fmla="*/ 219083 w 247383"/>
                        <a:gd name="connsiteY80" fmla="*/ 267296 h 314219"/>
                        <a:gd name="connsiteX81" fmla="*/ 222626 w 247383"/>
                        <a:gd name="connsiteY81" fmla="*/ 256124 h 314219"/>
                        <a:gd name="connsiteX82" fmla="*/ 219356 w 247383"/>
                        <a:gd name="connsiteY82" fmla="*/ 260756 h 314219"/>
                        <a:gd name="connsiteX83" fmla="*/ 221399 w 247383"/>
                        <a:gd name="connsiteY83" fmla="*/ 253535 h 314219"/>
                        <a:gd name="connsiteX84" fmla="*/ 216631 w 247383"/>
                        <a:gd name="connsiteY84" fmla="*/ 264162 h 314219"/>
                        <a:gd name="connsiteX85" fmla="*/ 214178 w 247383"/>
                        <a:gd name="connsiteY85" fmla="*/ 265252 h 314219"/>
                        <a:gd name="connsiteX86" fmla="*/ 215132 w 247383"/>
                        <a:gd name="connsiteY86" fmla="*/ 266887 h 314219"/>
                        <a:gd name="connsiteX87" fmla="*/ 214178 w 247383"/>
                        <a:gd name="connsiteY87" fmla="*/ 267432 h 314219"/>
                        <a:gd name="connsiteX88" fmla="*/ 209274 w 247383"/>
                        <a:gd name="connsiteY88" fmla="*/ 274516 h 314219"/>
                        <a:gd name="connsiteX89" fmla="*/ 213770 w 247383"/>
                        <a:gd name="connsiteY89" fmla="*/ 273018 h 314219"/>
                        <a:gd name="connsiteX90" fmla="*/ 215132 w 247383"/>
                        <a:gd name="connsiteY90" fmla="*/ 269748 h 314219"/>
                        <a:gd name="connsiteX91" fmla="*/ 217993 w 247383"/>
                        <a:gd name="connsiteY91" fmla="*/ 269340 h 314219"/>
                        <a:gd name="connsiteX92" fmla="*/ 209546 w 247383"/>
                        <a:gd name="connsiteY92" fmla="*/ 279422 h 314219"/>
                        <a:gd name="connsiteX93" fmla="*/ 207775 w 247383"/>
                        <a:gd name="connsiteY93" fmla="*/ 279013 h 314219"/>
                        <a:gd name="connsiteX94" fmla="*/ 198783 w 247383"/>
                        <a:gd name="connsiteY94" fmla="*/ 286915 h 314219"/>
                        <a:gd name="connsiteX95" fmla="*/ 199055 w 247383"/>
                        <a:gd name="connsiteY95" fmla="*/ 285689 h 314219"/>
                        <a:gd name="connsiteX96" fmla="*/ 186248 w 247383"/>
                        <a:gd name="connsiteY96" fmla="*/ 293455 h 314219"/>
                        <a:gd name="connsiteX97" fmla="*/ 175621 w 247383"/>
                        <a:gd name="connsiteY97" fmla="*/ 304763 h 314219"/>
                        <a:gd name="connsiteX98" fmla="*/ 156683 w 247383"/>
                        <a:gd name="connsiteY98" fmla="*/ 311167 h 314219"/>
                        <a:gd name="connsiteX99" fmla="*/ 161588 w 247383"/>
                        <a:gd name="connsiteY99" fmla="*/ 307625 h 314219"/>
                        <a:gd name="connsiteX100" fmla="*/ 154094 w 247383"/>
                        <a:gd name="connsiteY100" fmla="*/ 309396 h 314219"/>
                        <a:gd name="connsiteX101" fmla="*/ 156819 w 247383"/>
                        <a:gd name="connsiteY101" fmla="*/ 306535 h 314219"/>
                        <a:gd name="connsiteX102" fmla="*/ 147690 w 247383"/>
                        <a:gd name="connsiteY102" fmla="*/ 309532 h 314219"/>
                        <a:gd name="connsiteX103" fmla="*/ 152050 w 247383"/>
                        <a:gd name="connsiteY103" fmla="*/ 310758 h 314219"/>
                        <a:gd name="connsiteX104" fmla="*/ 134747 w 247383"/>
                        <a:gd name="connsiteY104" fmla="*/ 314164 h 314219"/>
                        <a:gd name="connsiteX105" fmla="*/ 131886 w 247383"/>
                        <a:gd name="connsiteY105" fmla="*/ 312257 h 314219"/>
                        <a:gd name="connsiteX106" fmla="*/ 130115 w 247383"/>
                        <a:gd name="connsiteY106" fmla="*/ 313483 h 314219"/>
                        <a:gd name="connsiteX107" fmla="*/ 130115 w 247383"/>
                        <a:gd name="connsiteY107" fmla="*/ 311439 h 314219"/>
                        <a:gd name="connsiteX108" fmla="*/ 110223 w 247383"/>
                        <a:gd name="connsiteY108" fmla="*/ 311439 h 314219"/>
                        <a:gd name="connsiteX109" fmla="*/ 112811 w 247383"/>
                        <a:gd name="connsiteY109" fmla="*/ 308170 h 314219"/>
                        <a:gd name="connsiteX110" fmla="*/ 123030 w 247383"/>
                        <a:gd name="connsiteY110" fmla="*/ 308170 h 314219"/>
                        <a:gd name="connsiteX111" fmla="*/ 119760 w 247383"/>
                        <a:gd name="connsiteY111" fmla="*/ 305717 h 314219"/>
                        <a:gd name="connsiteX112" fmla="*/ 115673 w 247383"/>
                        <a:gd name="connsiteY112" fmla="*/ 306262 h 314219"/>
                        <a:gd name="connsiteX113" fmla="*/ 116490 w 247383"/>
                        <a:gd name="connsiteY113" fmla="*/ 306535 h 314219"/>
                        <a:gd name="connsiteX114" fmla="*/ 91693 w 247383"/>
                        <a:gd name="connsiteY114" fmla="*/ 299450 h 314219"/>
                        <a:gd name="connsiteX115" fmla="*/ 81339 w 247383"/>
                        <a:gd name="connsiteY115" fmla="*/ 297542 h 314219"/>
                        <a:gd name="connsiteX116" fmla="*/ 71120 w 247383"/>
                        <a:gd name="connsiteY116" fmla="*/ 292501 h 314219"/>
                        <a:gd name="connsiteX117" fmla="*/ 71802 w 247383"/>
                        <a:gd name="connsiteY117" fmla="*/ 288687 h 314219"/>
                        <a:gd name="connsiteX118" fmla="*/ 64853 w 247383"/>
                        <a:gd name="connsiteY118" fmla="*/ 284463 h 314219"/>
                        <a:gd name="connsiteX119" fmla="*/ 67578 w 247383"/>
                        <a:gd name="connsiteY119" fmla="*/ 287733 h 314219"/>
                        <a:gd name="connsiteX120" fmla="*/ 60902 w 247383"/>
                        <a:gd name="connsiteY120" fmla="*/ 282147 h 314219"/>
                        <a:gd name="connsiteX121" fmla="*/ 61719 w 247383"/>
                        <a:gd name="connsiteY121" fmla="*/ 282283 h 314219"/>
                        <a:gd name="connsiteX122" fmla="*/ 56951 w 247383"/>
                        <a:gd name="connsiteY122" fmla="*/ 279830 h 314219"/>
                        <a:gd name="connsiteX123" fmla="*/ 51365 w 247383"/>
                        <a:gd name="connsiteY123" fmla="*/ 271929 h 314219"/>
                        <a:gd name="connsiteX124" fmla="*/ 47005 w 247383"/>
                        <a:gd name="connsiteY124" fmla="*/ 270293 h 314219"/>
                        <a:gd name="connsiteX125" fmla="*/ 45642 w 247383"/>
                        <a:gd name="connsiteY125" fmla="*/ 265525 h 314219"/>
                        <a:gd name="connsiteX126" fmla="*/ 38013 w 247383"/>
                        <a:gd name="connsiteY126" fmla="*/ 258985 h 314219"/>
                        <a:gd name="connsiteX127" fmla="*/ 38013 w 247383"/>
                        <a:gd name="connsiteY127" fmla="*/ 254080 h 314219"/>
                        <a:gd name="connsiteX128" fmla="*/ 27113 w 247383"/>
                        <a:gd name="connsiteY128" fmla="*/ 237731 h 314219"/>
                        <a:gd name="connsiteX129" fmla="*/ 28475 w 247383"/>
                        <a:gd name="connsiteY129" fmla="*/ 236641 h 314219"/>
                        <a:gd name="connsiteX130" fmla="*/ 25614 w 247383"/>
                        <a:gd name="connsiteY130" fmla="*/ 231190 h 314219"/>
                        <a:gd name="connsiteX131" fmla="*/ 25614 w 247383"/>
                        <a:gd name="connsiteY131" fmla="*/ 231190 h 314219"/>
                        <a:gd name="connsiteX132" fmla="*/ 25614 w 247383"/>
                        <a:gd name="connsiteY132" fmla="*/ 231190 h 314219"/>
                        <a:gd name="connsiteX133" fmla="*/ 24524 w 247383"/>
                        <a:gd name="connsiteY133" fmla="*/ 230101 h 314219"/>
                        <a:gd name="connsiteX134" fmla="*/ 16895 w 247383"/>
                        <a:gd name="connsiteY134" fmla="*/ 221654 h 314219"/>
                        <a:gd name="connsiteX135" fmla="*/ 19211 w 247383"/>
                        <a:gd name="connsiteY135" fmla="*/ 229011 h 314219"/>
                        <a:gd name="connsiteX136" fmla="*/ 21391 w 247383"/>
                        <a:gd name="connsiteY136" fmla="*/ 230237 h 314219"/>
                        <a:gd name="connsiteX137" fmla="*/ 23571 w 247383"/>
                        <a:gd name="connsiteY137" fmla="*/ 236641 h 314219"/>
                        <a:gd name="connsiteX138" fmla="*/ 12535 w 247383"/>
                        <a:gd name="connsiteY138" fmla="*/ 219065 h 314219"/>
                        <a:gd name="connsiteX139" fmla="*/ 17167 w 247383"/>
                        <a:gd name="connsiteY139" fmla="*/ 238412 h 314219"/>
                        <a:gd name="connsiteX140" fmla="*/ 16758 w 247383"/>
                        <a:gd name="connsiteY140" fmla="*/ 235006 h 314219"/>
                        <a:gd name="connsiteX141" fmla="*/ 18393 w 247383"/>
                        <a:gd name="connsiteY141" fmla="*/ 238548 h 314219"/>
                        <a:gd name="connsiteX142" fmla="*/ 18529 w 247383"/>
                        <a:gd name="connsiteY142" fmla="*/ 234461 h 314219"/>
                        <a:gd name="connsiteX143" fmla="*/ 22753 w 247383"/>
                        <a:gd name="connsiteY143" fmla="*/ 243589 h 314219"/>
                        <a:gd name="connsiteX144" fmla="*/ 23162 w 247383"/>
                        <a:gd name="connsiteY144" fmla="*/ 239910 h 314219"/>
                        <a:gd name="connsiteX145" fmla="*/ 27385 w 247383"/>
                        <a:gd name="connsiteY145" fmla="*/ 246450 h 314219"/>
                        <a:gd name="connsiteX146" fmla="*/ 27385 w 247383"/>
                        <a:gd name="connsiteY146" fmla="*/ 243589 h 314219"/>
                        <a:gd name="connsiteX147" fmla="*/ 31609 w 247383"/>
                        <a:gd name="connsiteY147" fmla="*/ 257214 h 314219"/>
                        <a:gd name="connsiteX148" fmla="*/ 38285 w 247383"/>
                        <a:gd name="connsiteY148" fmla="*/ 262663 h 314219"/>
                        <a:gd name="connsiteX149" fmla="*/ 36923 w 247383"/>
                        <a:gd name="connsiteY149" fmla="*/ 260347 h 314219"/>
                        <a:gd name="connsiteX150" fmla="*/ 41691 w 247383"/>
                        <a:gd name="connsiteY150" fmla="*/ 264026 h 314219"/>
                        <a:gd name="connsiteX151" fmla="*/ 40465 w 247383"/>
                        <a:gd name="connsiteY151" fmla="*/ 269203 h 314219"/>
                        <a:gd name="connsiteX152" fmla="*/ 51228 w 247383"/>
                        <a:gd name="connsiteY152" fmla="*/ 277651 h 314219"/>
                        <a:gd name="connsiteX153" fmla="*/ 41419 w 247383"/>
                        <a:gd name="connsiteY153" fmla="*/ 270838 h 314219"/>
                        <a:gd name="connsiteX154" fmla="*/ 42645 w 247383"/>
                        <a:gd name="connsiteY154" fmla="*/ 273699 h 314219"/>
                        <a:gd name="connsiteX155" fmla="*/ 35288 w 247383"/>
                        <a:gd name="connsiteY155" fmla="*/ 264707 h 314219"/>
                        <a:gd name="connsiteX156" fmla="*/ 34198 w 247383"/>
                        <a:gd name="connsiteY156" fmla="*/ 259393 h 314219"/>
                        <a:gd name="connsiteX157" fmla="*/ 31337 w 247383"/>
                        <a:gd name="connsiteY157" fmla="*/ 259939 h 314219"/>
                        <a:gd name="connsiteX158" fmla="*/ 36378 w 247383"/>
                        <a:gd name="connsiteY158" fmla="*/ 268113 h 314219"/>
                        <a:gd name="connsiteX159" fmla="*/ 22344 w 247383"/>
                        <a:gd name="connsiteY159" fmla="*/ 253944 h 314219"/>
                        <a:gd name="connsiteX160" fmla="*/ 24116 w 247383"/>
                        <a:gd name="connsiteY160" fmla="*/ 250673 h 314219"/>
                        <a:gd name="connsiteX161" fmla="*/ 19756 w 247383"/>
                        <a:gd name="connsiteY161" fmla="*/ 243997 h 314219"/>
                        <a:gd name="connsiteX162" fmla="*/ 18257 w 247383"/>
                        <a:gd name="connsiteY162" fmla="*/ 246450 h 314219"/>
                        <a:gd name="connsiteX163" fmla="*/ 14033 w 247383"/>
                        <a:gd name="connsiteY163" fmla="*/ 233098 h 314219"/>
                        <a:gd name="connsiteX164" fmla="*/ 14987 w 247383"/>
                        <a:gd name="connsiteY164" fmla="*/ 237594 h 314219"/>
                        <a:gd name="connsiteX165" fmla="*/ 12262 w 247383"/>
                        <a:gd name="connsiteY165" fmla="*/ 217975 h 314219"/>
                        <a:gd name="connsiteX166" fmla="*/ 8175 w 247383"/>
                        <a:gd name="connsiteY166" fmla="*/ 216067 h 314219"/>
                        <a:gd name="connsiteX167" fmla="*/ 11717 w 247383"/>
                        <a:gd name="connsiteY167" fmla="*/ 217021 h 314219"/>
                        <a:gd name="connsiteX168" fmla="*/ 8583 w 247383"/>
                        <a:gd name="connsiteY168" fmla="*/ 209800 h 314219"/>
                        <a:gd name="connsiteX169" fmla="*/ 5041 w 247383"/>
                        <a:gd name="connsiteY169" fmla="*/ 207484 h 314219"/>
                        <a:gd name="connsiteX170" fmla="*/ 7357 w 247383"/>
                        <a:gd name="connsiteY170" fmla="*/ 209528 h 314219"/>
                        <a:gd name="connsiteX171" fmla="*/ 6404 w 247383"/>
                        <a:gd name="connsiteY171" fmla="*/ 203533 h 314219"/>
                        <a:gd name="connsiteX172" fmla="*/ 12943 w 247383"/>
                        <a:gd name="connsiteY172" fmla="*/ 212253 h 314219"/>
                        <a:gd name="connsiteX173" fmla="*/ 12398 w 247383"/>
                        <a:gd name="connsiteY173" fmla="*/ 209664 h 314219"/>
                        <a:gd name="connsiteX174" fmla="*/ 14033 w 247383"/>
                        <a:gd name="connsiteY174" fmla="*/ 214296 h 314219"/>
                        <a:gd name="connsiteX175" fmla="*/ 16895 w 247383"/>
                        <a:gd name="connsiteY175" fmla="*/ 211707 h 314219"/>
                        <a:gd name="connsiteX176" fmla="*/ 16350 w 247383"/>
                        <a:gd name="connsiteY176" fmla="*/ 211980 h 314219"/>
                        <a:gd name="connsiteX177" fmla="*/ 17984 w 247383"/>
                        <a:gd name="connsiteY177" fmla="*/ 214842 h 314219"/>
                        <a:gd name="connsiteX178" fmla="*/ 18938 w 247383"/>
                        <a:gd name="connsiteY178" fmla="*/ 210072 h 314219"/>
                        <a:gd name="connsiteX179" fmla="*/ 17712 w 247383"/>
                        <a:gd name="connsiteY179" fmla="*/ 207075 h 314219"/>
                        <a:gd name="connsiteX180" fmla="*/ 9128 w 247383"/>
                        <a:gd name="connsiteY180" fmla="*/ 197674 h 314219"/>
                        <a:gd name="connsiteX181" fmla="*/ 9128 w 247383"/>
                        <a:gd name="connsiteY181" fmla="*/ 187047 h 314219"/>
                        <a:gd name="connsiteX182" fmla="*/ 7357 w 247383"/>
                        <a:gd name="connsiteY182" fmla="*/ 186366 h 314219"/>
                        <a:gd name="connsiteX183" fmla="*/ 9537 w 247383"/>
                        <a:gd name="connsiteY183" fmla="*/ 180780 h 314219"/>
                        <a:gd name="connsiteX184" fmla="*/ 9265 w 247383"/>
                        <a:gd name="connsiteY184" fmla="*/ 182415 h 314219"/>
                        <a:gd name="connsiteX185" fmla="*/ 9810 w 247383"/>
                        <a:gd name="connsiteY185" fmla="*/ 182960 h 314219"/>
                        <a:gd name="connsiteX186" fmla="*/ 10082 w 247383"/>
                        <a:gd name="connsiteY186" fmla="*/ 182960 h 314219"/>
                        <a:gd name="connsiteX187" fmla="*/ 8311 w 247383"/>
                        <a:gd name="connsiteY187" fmla="*/ 175875 h 314219"/>
                        <a:gd name="connsiteX188" fmla="*/ 14578 w 247383"/>
                        <a:gd name="connsiteY188" fmla="*/ 176965 h 314219"/>
                        <a:gd name="connsiteX189" fmla="*/ 13216 w 247383"/>
                        <a:gd name="connsiteY189" fmla="*/ 169744 h 314219"/>
                        <a:gd name="connsiteX190" fmla="*/ 11308 w 247383"/>
                        <a:gd name="connsiteY190" fmla="*/ 168381 h 314219"/>
                        <a:gd name="connsiteX191" fmla="*/ 11308 w 247383"/>
                        <a:gd name="connsiteY191" fmla="*/ 159934 h 314219"/>
                        <a:gd name="connsiteX192" fmla="*/ 11717 w 247383"/>
                        <a:gd name="connsiteY192" fmla="*/ 159934 h 314219"/>
                        <a:gd name="connsiteX193" fmla="*/ 11990 w 247383"/>
                        <a:gd name="connsiteY193" fmla="*/ 150533 h 314219"/>
                        <a:gd name="connsiteX194" fmla="*/ 7221 w 247383"/>
                        <a:gd name="connsiteY194" fmla="*/ 144675 h 314219"/>
                        <a:gd name="connsiteX195" fmla="*/ 4632 w 247383"/>
                        <a:gd name="connsiteY195" fmla="*/ 146991 h 314219"/>
                        <a:gd name="connsiteX196" fmla="*/ 4632 w 247383"/>
                        <a:gd name="connsiteY196" fmla="*/ 145356 h 314219"/>
                        <a:gd name="connsiteX197" fmla="*/ 3406 w 247383"/>
                        <a:gd name="connsiteY197" fmla="*/ 146446 h 314219"/>
                        <a:gd name="connsiteX198" fmla="*/ 6267 w 247383"/>
                        <a:gd name="connsiteY198" fmla="*/ 160207 h 314219"/>
                        <a:gd name="connsiteX199" fmla="*/ 6267 w 247383"/>
                        <a:gd name="connsiteY199" fmla="*/ 155438 h 314219"/>
                        <a:gd name="connsiteX200" fmla="*/ 7494 w 247383"/>
                        <a:gd name="connsiteY200" fmla="*/ 166338 h 314219"/>
                        <a:gd name="connsiteX201" fmla="*/ 6131 w 247383"/>
                        <a:gd name="connsiteY201" fmla="*/ 167837 h 314219"/>
                        <a:gd name="connsiteX202" fmla="*/ 7085 w 247383"/>
                        <a:gd name="connsiteY202" fmla="*/ 172468 h 314219"/>
                        <a:gd name="connsiteX203" fmla="*/ 4360 w 247383"/>
                        <a:gd name="connsiteY203" fmla="*/ 166883 h 314219"/>
                        <a:gd name="connsiteX204" fmla="*/ 4496 w 247383"/>
                        <a:gd name="connsiteY204" fmla="*/ 174785 h 314219"/>
                        <a:gd name="connsiteX205" fmla="*/ 6404 w 247383"/>
                        <a:gd name="connsiteY205" fmla="*/ 176147 h 314219"/>
                        <a:gd name="connsiteX206" fmla="*/ 3815 w 247383"/>
                        <a:gd name="connsiteY206" fmla="*/ 177646 h 314219"/>
                        <a:gd name="connsiteX207" fmla="*/ 1907 w 247383"/>
                        <a:gd name="connsiteY207" fmla="*/ 170153 h 314219"/>
                        <a:gd name="connsiteX208" fmla="*/ 681 w 247383"/>
                        <a:gd name="connsiteY208" fmla="*/ 172332 h 314219"/>
                        <a:gd name="connsiteX209" fmla="*/ 0 w 247383"/>
                        <a:gd name="connsiteY209" fmla="*/ 165929 h 314219"/>
                        <a:gd name="connsiteX210" fmla="*/ 1090 w 247383"/>
                        <a:gd name="connsiteY210" fmla="*/ 167427 h 314219"/>
                        <a:gd name="connsiteX211" fmla="*/ 2589 w 247383"/>
                        <a:gd name="connsiteY211" fmla="*/ 154076 h 314219"/>
                        <a:gd name="connsiteX212" fmla="*/ 1362 w 247383"/>
                        <a:gd name="connsiteY212" fmla="*/ 140859 h 314219"/>
                        <a:gd name="connsiteX213" fmla="*/ 4087 w 247383"/>
                        <a:gd name="connsiteY213" fmla="*/ 143312 h 314219"/>
                        <a:gd name="connsiteX214" fmla="*/ 3270 w 247383"/>
                        <a:gd name="connsiteY214" fmla="*/ 134456 h 314219"/>
                        <a:gd name="connsiteX215" fmla="*/ 5041 w 247383"/>
                        <a:gd name="connsiteY215" fmla="*/ 136772 h 314219"/>
                        <a:gd name="connsiteX216" fmla="*/ 7902 w 247383"/>
                        <a:gd name="connsiteY216" fmla="*/ 131323 h 314219"/>
                        <a:gd name="connsiteX217" fmla="*/ 8856 w 247383"/>
                        <a:gd name="connsiteY217" fmla="*/ 103528 h 314219"/>
                        <a:gd name="connsiteX218" fmla="*/ 9673 w 247383"/>
                        <a:gd name="connsiteY218" fmla="*/ 104482 h 314219"/>
                        <a:gd name="connsiteX219" fmla="*/ 18121 w 247383"/>
                        <a:gd name="connsiteY219" fmla="*/ 79549 h 314219"/>
                        <a:gd name="connsiteX220" fmla="*/ 23843 w 247383"/>
                        <a:gd name="connsiteY220" fmla="*/ 73827 h 314219"/>
                        <a:gd name="connsiteX221" fmla="*/ 25342 w 247383"/>
                        <a:gd name="connsiteY221" fmla="*/ 79140 h 314219"/>
                        <a:gd name="connsiteX222" fmla="*/ 17712 w 247383"/>
                        <a:gd name="connsiteY222" fmla="*/ 88269 h 314219"/>
                        <a:gd name="connsiteX223" fmla="*/ 19892 w 247383"/>
                        <a:gd name="connsiteY223" fmla="*/ 87178 h 314219"/>
                        <a:gd name="connsiteX224" fmla="*/ 16758 w 247383"/>
                        <a:gd name="connsiteY224" fmla="*/ 93173 h 314219"/>
                        <a:gd name="connsiteX225" fmla="*/ 18529 w 247383"/>
                        <a:gd name="connsiteY225" fmla="*/ 92765 h 314219"/>
                        <a:gd name="connsiteX226" fmla="*/ 15532 w 247383"/>
                        <a:gd name="connsiteY226" fmla="*/ 96171 h 314219"/>
                        <a:gd name="connsiteX227" fmla="*/ 15668 w 247383"/>
                        <a:gd name="connsiteY227" fmla="*/ 106117 h 314219"/>
                        <a:gd name="connsiteX228" fmla="*/ 13625 w 247383"/>
                        <a:gd name="connsiteY228" fmla="*/ 98896 h 314219"/>
                        <a:gd name="connsiteX229" fmla="*/ 12398 w 247383"/>
                        <a:gd name="connsiteY229" fmla="*/ 97125 h 314219"/>
                        <a:gd name="connsiteX230" fmla="*/ 10627 w 247383"/>
                        <a:gd name="connsiteY230" fmla="*/ 109659 h 314219"/>
                        <a:gd name="connsiteX231" fmla="*/ 10355 w 247383"/>
                        <a:gd name="connsiteY231" fmla="*/ 107207 h 314219"/>
                        <a:gd name="connsiteX232" fmla="*/ 7221 w 247383"/>
                        <a:gd name="connsiteY232" fmla="*/ 115246 h 314219"/>
                        <a:gd name="connsiteX233" fmla="*/ 9265 w 247383"/>
                        <a:gd name="connsiteY233" fmla="*/ 122058 h 314219"/>
                        <a:gd name="connsiteX234" fmla="*/ 13897 w 247383"/>
                        <a:gd name="connsiteY234" fmla="*/ 106253 h 314219"/>
                        <a:gd name="connsiteX235" fmla="*/ 15668 w 247383"/>
                        <a:gd name="connsiteY235" fmla="*/ 115246 h 314219"/>
                        <a:gd name="connsiteX236" fmla="*/ 15396 w 247383"/>
                        <a:gd name="connsiteY236" fmla="*/ 115654 h 314219"/>
                        <a:gd name="connsiteX237" fmla="*/ 20982 w 247383"/>
                        <a:gd name="connsiteY237" fmla="*/ 117016 h 314219"/>
                        <a:gd name="connsiteX238" fmla="*/ 22753 w 247383"/>
                        <a:gd name="connsiteY238" fmla="*/ 104346 h 314219"/>
                        <a:gd name="connsiteX239" fmla="*/ 19347 w 247383"/>
                        <a:gd name="connsiteY239" fmla="*/ 109251 h 314219"/>
                        <a:gd name="connsiteX240" fmla="*/ 19347 w 247383"/>
                        <a:gd name="connsiteY240" fmla="*/ 104346 h 314219"/>
                        <a:gd name="connsiteX241" fmla="*/ 20028 w 247383"/>
                        <a:gd name="connsiteY241" fmla="*/ 105436 h 314219"/>
                        <a:gd name="connsiteX242" fmla="*/ 24524 w 247383"/>
                        <a:gd name="connsiteY242" fmla="*/ 94400 h 314219"/>
                        <a:gd name="connsiteX243" fmla="*/ 24933 w 247383"/>
                        <a:gd name="connsiteY243" fmla="*/ 99033 h 314219"/>
                        <a:gd name="connsiteX244" fmla="*/ 27522 w 247383"/>
                        <a:gd name="connsiteY244" fmla="*/ 95081 h 314219"/>
                        <a:gd name="connsiteX245" fmla="*/ 25342 w 247383"/>
                        <a:gd name="connsiteY245" fmla="*/ 92765 h 314219"/>
                        <a:gd name="connsiteX246" fmla="*/ 34879 w 247383"/>
                        <a:gd name="connsiteY246" fmla="*/ 81048 h 314219"/>
                        <a:gd name="connsiteX247" fmla="*/ 35151 w 247383"/>
                        <a:gd name="connsiteY247" fmla="*/ 80231 h 314219"/>
                        <a:gd name="connsiteX248" fmla="*/ 34470 w 247383"/>
                        <a:gd name="connsiteY248" fmla="*/ 70966 h 314219"/>
                        <a:gd name="connsiteX249" fmla="*/ 39375 w 247383"/>
                        <a:gd name="connsiteY249" fmla="*/ 66606 h 314219"/>
                        <a:gd name="connsiteX250" fmla="*/ 32018 w 247383"/>
                        <a:gd name="connsiteY250" fmla="*/ 65789 h 314219"/>
                        <a:gd name="connsiteX251" fmla="*/ 33244 w 247383"/>
                        <a:gd name="connsiteY251" fmla="*/ 72873 h 314219"/>
                        <a:gd name="connsiteX252" fmla="*/ 31064 w 247383"/>
                        <a:gd name="connsiteY252" fmla="*/ 81184 h 314219"/>
                        <a:gd name="connsiteX253" fmla="*/ 30383 w 247383"/>
                        <a:gd name="connsiteY253" fmla="*/ 78731 h 314219"/>
                        <a:gd name="connsiteX254" fmla="*/ 26295 w 247383"/>
                        <a:gd name="connsiteY254" fmla="*/ 85544 h 314219"/>
                        <a:gd name="connsiteX255" fmla="*/ 27930 w 247383"/>
                        <a:gd name="connsiteY255" fmla="*/ 77369 h 314219"/>
                        <a:gd name="connsiteX256" fmla="*/ 26023 w 247383"/>
                        <a:gd name="connsiteY256" fmla="*/ 79549 h 314219"/>
                        <a:gd name="connsiteX257" fmla="*/ 30383 w 247383"/>
                        <a:gd name="connsiteY257" fmla="*/ 72192 h 314219"/>
                        <a:gd name="connsiteX258" fmla="*/ 30792 w 247383"/>
                        <a:gd name="connsiteY258" fmla="*/ 68786 h 314219"/>
                        <a:gd name="connsiteX259" fmla="*/ 24116 w 247383"/>
                        <a:gd name="connsiteY259" fmla="*/ 75462 h 314219"/>
                        <a:gd name="connsiteX260" fmla="*/ 32018 w 247383"/>
                        <a:gd name="connsiteY260" fmla="*/ 62654 h 314219"/>
                        <a:gd name="connsiteX261" fmla="*/ 32018 w 247383"/>
                        <a:gd name="connsiteY261" fmla="*/ 63064 h 314219"/>
                        <a:gd name="connsiteX262" fmla="*/ 36241 w 247383"/>
                        <a:gd name="connsiteY262" fmla="*/ 52572 h 314219"/>
                        <a:gd name="connsiteX263" fmla="*/ 41691 w 247383"/>
                        <a:gd name="connsiteY263" fmla="*/ 44670 h 314219"/>
                        <a:gd name="connsiteX264" fmla="*/ 42372 w 247383"/>
                        <a:gd name="connsiteY264" fmla="*/ 45352 h 314219"/>
                        <a:gd name="connsiteX265" fmla="*/ 44825 w 247383"/>
                        <a:gd name="connsiteY265" fmla="*/ 41946 h 314219"/>
                        <a:gd name="connsiteX266" fmla="*/ 39375 w 247383"/>
                        <a:gd name="connsiteY266" fmla="*/ 48622 h 314219"/>
                        <a:gd name="connsiteX267" fmla="*/ 41010 w 247383"/>
                        <a:gd name="connsiteY267" fmla="*/ 49303 h 314219"/>
                        <a:gd name="connsiteX268" fmla="*/ 37331 w 247383"/>
                        <a:gd name="connsiteY268" fmla="*/ 58840 h 314219"/>
                        <a:gd name="connsiteX269" fmla="*/ 43462 w 247383"/>
                        <a:gd name="connsiteY269" fmla="*/ 45896 h 314219"/>
                        <a:gd name="connsiteX270" fmla="*/ 46596 w 247383"/>
                        <a:gd name="connsiteY270" fmla="*/ 44806 h 314219"/>
                        <a:gd name="connsiteX271" fmla="*/ 47005 w 247383"/>
                        <a:gd name="connsiteY271" fmla="*/ 43308 h 314219"/>
                        <a:gd name="connsiteX272" fmla="*/ 47005 w 247383"/>
                        <a:gd name="connsiteY272" fmla="*/ 48893 h 314219"/>
                        <a:gd name="connsiteX273" fmla="*/ 45642 w 247383"/>
                        <a:gd name="connsiteY273" fmla="*/ 48893 h 314219"/>
                        <a:gd name="connsiteX274" fmla="*/ 42100 w 247383"/>
                        <a:gd name="connsiteY274" fmla="*/ 56388 h 314219"/>
                        <a:gd name="connsiteX275" fmla="*/ 42781 w 247383"/>
                        <a:gd name="connsiteY275" fmla="*/ 53935 h 314219"/>
                        <a:gd name="connsiteX276" fmla="*/ 37468 w 247383"/>
                        <a:gd name="connsiteY276" fmla="*/ 65516 h 314219"/>
                        <a:gd name="connsiteX277" fmla="*/ 52182 w 247383"/>
                        <a:gd name="connsiteY277" fmla="*/ 47395 h 314219"/>
                        <a:gd name="connsiteX278" fmla="*/ 49321 w 247383"/>
                        <a:gd name="connsiteY278" fmla="*/ 36223 h 314219"/>
                        <a:gd name="connsiteX279" fmla="*/ 62537 w 247383"/>
                        <a:gd name="connsiteY279" fmla="*/ 24506 h 314219"/>
                        <a:gd name="connsiteX280" fmla="*/ 62537 w 247383"/>
                        <a:gd name="connsiteY280" fmla="*/ 25323 h 314219"/>
                        <a:gd name="connsiteX281" fmla="*/ 67442 w 247383"/>
                        <a:gd name="connsiteY281" fmla="*/ 21236 h 314219"/>
                        <a:gd name="connsiteX282" fmla="*/ 68940 w 247383"/>
                        <a:gd name="connsiteY282" fmla="*/ 23144 h 314219"/>
                        <a:gd name="connsiteX283" fmla="*/ 74799 w 247383"/>
                        <a:gd name="connsiteY283" fmla="*/ 17830 h 314219"/>
                        <a:gd name="connsiteX284" fmla="*/ 67442 w 247383"/>
                        <a:gd name="connsiteY284" fmla="*/ 25050 h 314219"/>
                        <a:gd name="connsiteX285" fmla="*/ 68123 w 247383"/>
                        <a:gd name="connsiteY285" fmla="*/ 23688 h 314219"/>
                        <a:gd name="connsiteX286" fmla="*/ 58722 w 247383"/>
                        <a:gd name="connsiteY286" fmla="*/ 30910 h 314219"/>
                        <a:gd name="connsiteX287" fmla="*/ 55725 w 247383"/>
                        <a:gd name="connsiteY287" fmla="*/ 31182 h 314219"/>
                        <a:gd name="connsiteX288" fmla="*/ 53000 w 247383"/>
                        <a:gd name="connsiteY288" fmla="*/ 36495 h 314219"/>
                        <a:gd name="connsiteX289" fmla="*/ 57496 w 247383"/>
                        <a:gd name="connsiteY289" fmla="*/ 35405 h 314219"/>
                        <a:gd name="connsiteX290" fmla="*/ 63218 w 247383"/>
                        <a:gd name="connsiteY290" fmla="*/ 29683 h 314219"/>
                        <a:gd name="connsiteX291" fmla="*/ 57223 w 247383"/>
                        <a:gd name="connsiteY291" fmla="*/ 35951 h 314219"/>
                        <a:gd name="connsiteX292" fmla="*/ 59948 w 247383"/>
                        <a:gd name="connsiteY292" fmla="*/ 41946 h 314219"/>
                        <a:gd name="connsiteX293" fmla="*/ 59676 w 247383"/>
                        <a:gd name="connsiteY293" fmla="*/ 37449 h 314219"/>
                        <a:gd name="connsiteX294" fmla="*/ 68804 w 247383"/>
                        <a:gd name="connsiteY294" fmla="*/ 26004 h 314219"/>
                        <a:gd name="connsiteX295" fmla="*/ 68804 w 247383"/>
                        <a:gd name="connsiteY295" fmla="*/ 26413 h 314219"/>
                        <a:gd name="connsiteX296" fmla="*/ 73164 w 247383"/>
                        <a:gd name="connsiteY296" fmla="*/ 22598 h 314219"/>
                        <a:gd name="connsiteX297" fmla="*/ 72074 w 247383"/>
                        <a:gd name="connsiteY297" fmla="*/ 25596 h 314219"/>
                        <a:gd name="connsiteX298" fmla="*/ 77388 w 247383"/>
                        <a:gd name="connsiteY298" fmla="*/ 19192 h 314219"/>
                        <a:gd name="connsiteX299" fmla="*/ 82429 w 247383"/>
                        <a:gd name="connsiteY299" fmla="*/ 18238 h 314219"/>
                        <a:gd name="connsiteX300" fmla="*/ 81747 w 247383"/>
                        <a:gd name="connsiteY300" fmla="*/ 14832 h 314219"/>
                        <a:gd name="connsiteX301" fmla="*/ 77796 w 247383"/>
                        <a:gd name="connsiteY301" fmla="*/ 18238 h 314219"/>
                        <a:gd name="connsiteX302" fmla="*/ 80385 w 247383"/>
                        <a:gd name="connsiteY302" fmla="*/ 14015 h 314219"/>
                        <a:gd name="connsiteX303" fmla="*/ 80794 w 247383"/>
                        <a:gd name="connsiteY303" fmla="*/ 14015 h 314219"/>
                        <a:gd name="connsiteX304" fmla="*/ 82292 w 247383"/>
                        <a:gd name="connsiteY304" fmla="*/ 11154 h 314219"/>
                        <a:gd name="connsiteX305" fmla="*/ 88151 w 247383"/>
                        <a:gd name="connsiteY305" fmla="*/ 11154 h 314219"/>
                        <a:gd name="connsiteX306" fmla="*/ 86107 w 247383"/>
                        <a:gd name="connsiteY306" fmla="*/ 9383 h 314219"/>
                        <a:gd name="connsiteX307" fmla="*/ 112811 w 247383"/>
                        <a:gd name="connsiteY307" fmla="*/ 2298 h 314219"/>
                        <a:gd name="connsiteX308" fmla="*/ 113765 w 247383"/>
                        <a:gd name="connsiteY308" fmla="*/ 7202 h 314219"/>
                        <a:gd name="connsiteX309" fmla="*/ 102321 w 247383"/>
                        <a:gd name="connsiteY309" fmla="*/ 10200 h 314219"/>
                        <a:gd name="connsiteX310" fmla="*/ 110359 w 247383"/>
                        <a:gd name="connsiteY310" fmla="*/ 5295 h 314219"/>
                        <a:gd name="connsiteX311" fmla="*/ 99051 w 247383"/>
                        <a:gd name="connsiteY311" fmla="*/ 6930 h 314219"/>
                        <a:gd name="connsiteX312" fmla="*/ 83791 w 247383"/>
                        <a:gd name="connsiteY312" fmla="*/ 15241 h 314219"/>
                        <a:gd name="connsiteX313" fmla="*/ 82429 w 247383"/>
                        <a:gd name="connsiteY313" fmla="*/ 18920 h 314219"/>
                        <a:gd name="connsiteX314" fmla="*/ 98778 w 247383"/>
                        <a:gd name="connsiteY314" fmla="*/ 12243 h 314219"/>
                        <a:gd name="connsiteX315" fmla="*/ 97279 w 247383"/>
                        <a:gd name="connsiteY315" fmla="*/ 13606 h 314219"/>
                        <a:gd name="connsiteX316" fmla="*/ 105318 w 247383"/>
                        <a:gd name="connsiteY316" fmla="*/ 10336 h 314219"/>
                        <a:gd name="connsiteX317" fmla="*/ 104909 w 247383"/>
                        <a:gd name="connsiteY317" fmla="*/ 10336 h 314219"/>
                        <a:gd name="connsiteX318" fmla="*/ 111313 w 247383"/>
                        <a:gd name="connsiteY318" fmla="*/ 10608 h 314219"/>
                        <a:gd name="connsiteX319" fmla="*/ 115536 w 247383"/>
                        <a:gd name="connsiteY319" fmla="*/ 8702 h 314219"/>
                        <a:gd name="connsiteX320" fmla="*/ 120986 w 247383"/>
                        <a:gd name="connsiteY320" fmla="*/ 9383 h 314219"/>
                        <a:gd name="connsiteX321" fmla="*/ 120441 w 247383"/>
                        <a:gd name="connsiteY321" fmla="*/ 7339 h 314219"/>
                        <a:gd name="connsiteX322" fmla="*/ 126845 w 247383"/>
                        <a:gd name="connsiteY322" fmla="*/ 6658 h 314219"/>
                        <a:gd name="connsiteX323" fmla="*/ 126845 w 247383"/>
                        <a:gd name="connsiteY323" fmla="*/ 4750 h 314219"/>
                        <a:gd name="connsiteX324" fmla="*/ 119079 w 247383"/>
                        <a:gd name="connsiteY324" fmla="*/ 5023 h 314219"/>
                        <a:gd name="connsiteX325" fmla="*/ 124120 w 247383"/>
                        <a:gd name="connsiteY325" fmla="*/ 2161 h 314219"/>
                        <a:gd name="connsiteX326" fmla="*/ 128207 w 247383"/>
                        <a:gd name="connsiteY326" fmla="*/ 4614 h 314219"/>
                        <a:gd name="connsiteX327" fmla="*/ 131341 w 247383"/>
                        <a:gd name="connsiteY327" fmla="*/ 3388 h 314219"/>
                        <a:gd name="connsiteX328" fmla="*/ 130523 w 247383"/>
                        <a:gd name="connsiteY328" fmla="*/ 3932 h 314219"/>
                        <a:gd name="connsiteX329" fmla="*/ 136382 w 247383"/>
                        <a:gd name="connsiteY329" fmla="*/ 3251 h 314219"/>
                        <a:gd name="connsiteX330" fmla="*/ 126300 w 247383"/>
                        <a:gd name="connsiteY330" fmla="*/ 2707 h 314219"/>
                        <a:gd name="connsiteX331" fmla="*/ 137472 w 247383"/>
                        <a:gd name="connsiteY331" fmla="*/ 118 h 314219"/>
                        <a:gd name="connsiteX332" fmla="*/ 146464 w 247383"/>
                        <a:gd name="connsiteY332" fmla="*/ 1480 h 314219"/>
                        <a:gd name="connsiteX333" fmla="*/ 136246 w 247383"/>
                        <a:gd name="connsiteY333" fmla="*/ 5159 h 314219"/>
                        <a:gd name="connsiteX334" fmla="*/ 137744 w 247383"/>
                        <a:gd name="connsiteY334" fmla="*/ 5159 h 314219"/>
                        <a:gd name="connsiteX335" fmla="*/ 128207 w 247383"/>
                        <a:gd name="connsiteY335" fmla="*/ 6521 h 314219"/>
                        <a:gd name="connsiteX336" fmla="*/ 130796 w 247383"/>
                        <a:gd name="connsiteY336" fmla="*/ 8837 h 314219"/>
                        <a:gd name="connsiteX337" fmla="*/ 138698 w 247383"/>
                        <a:gd name="connsiteY337" fmla="*/ 6930 h 314219"/>
                        <a:gd name="connsiteX338" fmla="*/ 137881 w 247383"/>
                        <a:gd name="connsiteY338" fmla="*/ 9791 h 314219"/>
                        <a:gd name="connsiteX339" fmla="*/ 143876 w 247383"/>
                        <a:gd name="connsiteY339" fmla="*/ 10473 h 314219"/>
                        <a:gd name="connsiteX340" fmla="*/ 143331 w 247383"/>
                        <a:gd name="connsiteY340" fmla="*/ 10473 h 314219"/>
                        <a:gd name="connsiteX341" fmla="*/ 153549 w 247383"/>
                        <a:gd name="connsiteY341" fmla="*/ 12789 h 314219"/>
                        <a:gd name="connsiteX342" fmla="*/ 163631 w 247383"/>
                        <a:gd name="connsiteY342" fmla="*/ 11835 h 314219"/>
                        <a:gd name="connsiteX343" fmla="*/ 174531 w 247383"/>
                        <a:gd name="connsiteY343" fmla="*/ 14696 h 314219"/>
                        <a:gd name="connsiteX344" fmla="*/ 170035 w 247383"/>
                        <a:gd name="connsiteY344" fmla="*/ 11835 h 314219"/>
                        <a:gd name="connsiteX345" fmla="*/ 180253 w 247383"/>
                        <a:gd name="connsiteY345" fmla="*/ 11835 h 314219"/>
                        <a:gd name="connsiteX346" fmla="*/ 179844 w 247383"/>
                        <a:gd name="connsiteY346" fmla="*/ 14151 h 314219"/>
                        <a:gd name="connsiteX347" fmla="*/ 191834 w 247383"/>
                        <a:gd name="connsiteY347" fmla="*/ 20963 h 314219"/>
                        <a:gd name="connsiteX348" fmla="*/ 202053 w 247383"/>
                        <a:gd name="connsiteY348" fmla="*/ 26004 h 314219"/>
                        <a:gd name="connsiteX349" fmla="*/ 211862 w 247383"/>
                        <a:gd name="connsiteY349" fmla="*/ 37313 h 314219"/>
                        <a:gd name="connsiteX350" fmla="*/ 216086 w 247383"/>
                        <a:gd name="connsiteY350" fmla="*/ 38811 h 314219"/>
                        <a:gd name="connsiteX351" fmla="*/ 215268 w 247383"/>
                        <a:gd name="connsiteY351" fmla="*/ 40719 h 314219"/>
                        <a:gd name="connsiteX352" fmla="*/ 225896 w 247383"/>
                        <a:gd name="connsiteY352" fmla="*/ 51619 h 314219"/>
                        <a:gd name="connsiteX353" fmla="*/ 227939 w 247383"/>
                        <a:gd name="connsiteY353" fmla="*/ 58431 h 314219"/>
                        <a:gd name="connsiteX354" fmla="*/ 220173 w 247383"/>
                        <a:gd name="connsiteY354" fmla="*/ 49711 h 314219"/>
                        <a:gd name="connsiteX355" fmla="*/ 221672 w 247383"/>
                        <a:gd name="connsiteY355" fmla="*/ 48622 h 314219"/>
                        <a:gd name="connsiteX356" fmla="*/ 214451 w 247383"/>
                        <a:gd name="connsiteY356" fmla="*/ 40855 h 314219"/>
                        <a:gd name="connsiteX357" fmla="*/ 216495 w 247383"/>
                        <a:gd name="connsiteY357" fmla="*/ 44943 h 314219"/>
                        <a:gd name="connsiteX358" fmla="*/ 209001 w 247383"/>
                        <a:gd name="connsiteY358" fmla="*/ 43171 h 314219"/>
                        <a:gd name="connsiteX359" fmla="*/ 219901 w 247383"/>
                        <a:gd name="connsiteY359" fmla="*/ 51755 h 314219"/>
                        <a:gd name="connsiteX360" fmla="*/ 212407 w 247383"/>
                        <a:gd name="connsiteY360" fmla="*/ 47259 h 314219"/>
                        <a:gd name="connsiteX361" fmla="*/ 214587 w 247383"/>
                        <a:gd name="connsiteY361" fmla="*/ 51210 h 314219"/>
                        <a:gd name="connsiteX362" fmla="*/ 217993 w 247383"/>
                        <a:gd name="connsiteY362" fmla="*/ 52572 h 314219"/>
                        <a:gd name="connsiteX363" fmla="*/ 217585 w 247383"/>
                        <a:gd name="connsiteY363" fmla="*/ 52572 h 314219"/>
                        <a:gd name="connsiteX364" fmla="*/ 229165 w 247383"/>
                        <a:gd name="connsiteY364" fmla="*/ 61973 h 314219"/>
                        <a:gd name="connsiteX365" fmla="*/ 232163 w 247383"/>
                        <a:gd name="connsiteY365" fmla="*/ 57205 h 314219"/>
                        <a:gd name="connsiteX366" fmla="*/ 234888 w 247383"/>
                        <a:gd name="connsiteY366" fmla="*/ 65652 h 314219"/>
                        <a:gd name="connsiteX367" fmla="*/ 225896 w 247383"/>
                        <a:gd name="connsiteY367" fmla="*/ 61020 h 314219"/>
                        <a:gd name="connsiteX368" fmla="*/ 224397 w 247383"/>
                        <a:gd name="connsiteY368" fmla="*/ 65516 h 314219"/>
                        <a:gd name="connsiteX369" fmla="*/ 228893 w 247383"/>
                        <a:gd name="connsiteY369" fmla="*/ 67151 h 314219"/>
                        <a:gd name="connsiteX370" fmla="*/ 228484 w 247383"/>
                        <a:gd name="connsiteY370" fmla="*/ 67968 h 314219"/>
                        <a:gd name="connsiteX371" fmla="*/ 232299 w 247383"/>
                        <a:gd name="connsiteY371" fmla="*/ 72601 h 314219"/>
                        <a:gd name="connsiteX372" fmla="*/ 231482 w 247383"/>
                        <a:gd name="connsiteY372" fmla="*/ 72192 h 314219"/>
                        <a:gd name="connsiteX373" fmla="*/ 235160 w 247383"/>
                        <a:gd name="connsiteY373" fmla="*/ 78459 h 314219"/>
                        <a:gd name="connsiteX374" fmla="*/ 239248 w 247383"/>
                        <a:gd name="connsiteY374" fmla="*/ 81048 h 314219"/>
                        <a:gd name="connsiteX375" fmla="*/ 236386 w 247383"/>
                        <a:gd name="connsiteY375" fmla="*/ 69330 h 314219"/>
                        <a:gd name="connsiteX376" fmla="*/ 232435 w 247383"/>
                        <a:gd name="connsiteY376" fmla="*/ 68241 h 314219"/>
                        <a:gd name="connsiteX377" fmla="*/ 234751 w 247383"/>
                        <a:gd name="connsiteY377" fmla="*/ 71783 h 314219"/>
                        <a:gd name="connsiteX378" fmla="*/ 232708 w 247383"/>
                        <a:gd name="connsiteY378" fmla="*/ 70148 h 314219"/>
                        <a:gd name="connsiteX379" fmla="*/ 231209 w 247383"/>
                        <a:gd name="connsiteY379" fmla="*/ 66333 h 314219"/>
                        <a:gd name="connsiteX380" fmla="*/ 237204 w 247383"/>
                        <a:gd name="connsiteY380" fmla="*/ 68649 h 314219"/>
                        <a:gd name="connsiteX381" fmla="*/ 240746 w 247383"/>
                        <a:gd name="connsiteY381" fmla="*/ 74780 h 314219"/>
                        <a:gd name="connsiteX382" fmla="*/ 242654 w 247383"/>
                        <a:gd name="connsiteY382" fmla="*/ 90040 h 314219"/>
                        <a:gd name="connsiteX383" fmla="*/ 241700 w 247383"/>
                        <a:gd name="connsiteY383" fmla="*/ 87724 h 314219"/>
                        <a:gd name="connsiteX384" fmla="*/ 240746 w 247383"/>
                        <a:gd name="connsiteY384" fmla="*/ 91130 h 314219"/>
                        <a:gd name="connsiteX385" fmla="*/ 242654 w 247383"/>
                        <a:gd name="connsiteY385" fmla="*/ 93310 h 314219"/>
                        <a:gd name="connsiteX386" fmla="*/ 241836 w 247383"/>
                        <a:gd name="connsiteY386" fmla="*/ 93582 h 314219"/>
                        <a:gd name="connsiteX387" fmla="*/ 247150 w 247383"/>
                        <a:gd name="connsiteY387" fmla="*/ 99577 h 314219"/>
                        <a:gd name="connsiteX388" fmla="*/ 243744 w 247383"/>
                        <a:gd name="connsiteY388" fmla="*/ 100258 h 314219"/>
                        <a:gd name="connsiteX389" fmla="*/ 243744 w 247383"/>
                        <a:gd name="connsiteY389" fmla="*/ 108978 h 314219"/>
                        <a:gd name="connsiteX390" fmla="*/ 245379 w 247383"/>
                        <a:gd name="connsiteY390" fmla="*/ 111703 h 314219"/>
                        <a:gd name="connsiteX391" fmla="*/ 245106 w 247383"/>
                        <a:gd name="connsiteY391" fmla="*/ 111158 h 314219"/>
                        <a:gd name="connsiteX392" fmla="*/ 244834 w 247383"/>
                        <a:gd name="connsiteY392" fmla="*/ 114564 h 314219"/>
                        <a:gd name="connsiteX393" fmla="*/ 241564 w 247383"/>
                        <a:gd name="connsiteY393" fmla="*/ 106798 h 314219"/>
                        <a:gd name="connsiteX394" fmla="*/ 239793 w 247383"/>
                        <a:gd name="connsiteY394" fmla="*/ 107071 h 314219"/>
                        <a:gd name="connsiteX395" fmla="*/ 235978 w 247383"/>
                        <a:gd name="connsiteY395" fmla="*/ 101621 h 314219"/>
                        <a:gd name="connsiteX396" fmla="*/ 238975 w 247383"/>
                        <a:gd name="connsiteY396" fmla="*/ 108569 h 314219"/>
                        <a:gd name="connsiteX397" fmla="*/ 236250 w 247383"/>
                        <a:gd name="connsiteY397" fmla="*/ 106934 h 314219"/>
                        <a:gd name="connsiteX398" fmla="*/ 237340 w 247383"/>
                        <a:gd name="connsiteY398" fmla="*/ 106934 h 314219"/>
                        <a:gd name="connsiteX399" fmla="*/ 232027 w 247383"/>
                        <a:gd name="connsiteY399" fmla="*/ 96716 h 314219"/>
                        <a:gd name="connsiteX400" fmla="*/ 232435 w 247383"/>
                        <a:gd name="connsiteY400" fmla="*/ 96444 h 314219"/>
                        <a:gd name="connsiteX401" fmla="*/ 225623 w 247383"/>
                        <a:gd name="connsiteY401" fmla="*/ 85680 h 314219"/>
                        <a:gd name="connsiteX402" fmla="*/ 227122 w 247383"/>
                        <a:gd name="connsiteY402" fmla="*/ 86497 h 314219"/>
                        <a:gd name="connsiteX403" fmla="*/ 216631 w 247383"/>
                        <a:gd name="connsiteY403" fmla="*/ 76688 h 314219"/>
                        <a:gd name="connsiteX404" fmla="*/ 215950 w 247383"/>
                        <a:gd name="connsiteY404" fmla="*/ 77096 h 314219"/>
                        <a:gd name="connsiteX405" fmla="*/ 214587 w 247383"/>
                        <a:gd name="connsiteY405" fmla="*/ 75053 h 314219"/>
                        <a:gd name="connsiteX406" fmla="*/ 214587 w 247383"/>
                        <a:gd name="connsiteY406" fmla="*/ 75053 h 314219"/>
                        <a:gd name="connsiteX407" fmla="*/ 208456 w 247383"/>
                        <a:gd name="connsiteY407" fmla="*/ 70421 h 314219"/>
                        <a:gd name="connsiteX408" fmla="*/ 209137 w 247383"/>
                        <a:gd name="connsiteY408" fmla="*/ 73009 h 314219"/>
                        <a:gd name="connsiteX409" fmla="*/ 213770 w 247383"/>
                        <a:gd name="connsiteY409" fmla="*/ 75871 h 314219"/>
                        <a:gd name="connsiteX410" fmla="*/ 217312 w 247383"/>
                        <a:gd name="connsiteY410" fmla="*/ 82410 h 314219"/>
                        <a:gd name="connsiteX411" fmla="*/ 221127 w 247383"/>
                        <a:gd name="connsiteY411" fmla="*/ 83228 h 314219"/>
                        <a:gd name="connsiteX412" fmla="*/ 221672 w 247383"/>
                        <a:gd name="connsiteY412" fmla="*/ 87588 h 314219"/>
                        <a:gd name="connsiteX413" fmla="*/ 220582 w 247383"/>
                        <a:gd name="connsiteY413" fmla="*/ 84999 h 314219"/>
                        <a:gd name="connsiteX414" fmla="*/ 218947 w 247383"/>
                        <a:gd name="connsiteY414" fmla="*/ 87997 h 314219"/>
                        <a:gd name="connsiteX415" fmla="*/ 227667 w 247383"/>
                        <a:gd name="connsiteY415" fmla="*/ 102302 h 314219"/>
                        <a:gd name="connsiteX416" fmla="*/ 227258 w 247383"/>
                        <a:gd name="connsiteY416" fmla="*/ 99305 h 314219"/>
                        <a:gd name="connsiteX417" fmla="*/ 229574 w 247383"/>
                        <a:gd name="connsiteY417" fmla="*/ 107207 h 314219"/>
                        <a:gd name="connsiteX418" fmla="*/ 226985 w 247383"/>
                        <a:gd name="connsiteY418" fmla="*/ 101893 h 314219"/>
                        <a:gd name="connsiteX419" fmla="*/ 227803 w 247383"/>
                        <a:gd name="connsiteY419" fmla="*/ 107343 h 314219"/>
                        <a:gd name="connsiteX420" fmla="*/ 232572 w 247383"/>
                        <a:gd name="connsiteY420" fmla="*/ 112521 h 314219"/>
                        <a:gd name="connsiteX421" fmla="*/ 231890 w 247383"/>
                        <a:gd name="connsiteY421" fmla="*/ 109796 h 314219"/>
                        <a:gd name="connsiteX422" fmla="*/ 234615 w 247383"/>
                        <a:gd name="connsiteY422" fmla="*/ 121513 h 314219"/>
                        <a:gd name="connsiteX423" fmla="*/ 230528 w 247383"/>
                        <a:gd name="connsiteY423" fmla="*/ 111158 h 314219"/>
                        <a:gd name="connsiteX424" fmla="*/ 227394 w 247383"/>
                        <a:gd name="connsiteY424" fmla="*/ 111158 h 314219"/>
                        <a:gd name="connsiteX425" fmla="*/ 228484 w 247383"/>
                        <a:gd name="connsiteY425" fmla="*/ 114700 h 314219"/>
                        <a:gd name="connsiteX426" fmla="*/ 228484 w 247383"/>
                        <a:gd name="connsiteY426" fmla="*/ 115927 h 314219"/>
                        <a:gd name="connsiteX427" fmla="*/ 220854 w 247383"/>
                        <a:gd name="connsiteY427" fmla="*/ 105027 h 314219"/>
                        <a:gd name="connsiteX428" fmla="*/ 221808 w 247383"/>
                        <a:gd name="connsiteY428" fmla="*/ 105436 h 314219"/>
                        <a:gd name="connsiteX429" fmla="*/ 218674 w 247383"/>
                        <a:gd name="connsiteY429" fmla="*/ 96852 h 314219"/>
                        <a:gd name="connsiteX430" fmla="*/ 220037 w 247383"/>
                        <a:gd name="connsiteY430" fmla="*/ 99714 h 314219"/>
                        <a:gd name="connsiteX431" fmla="*/ 217176 w 247383"/>
                        <a:gd name="connsiteY431" fmla="*/ 96852 h 314219"/>
                        <a:gd name="connsiteX432" fmla="*/ 216495 w 247383"/>
                        <a:gd name="connsiteY432" fmla="*/ 99577 h 314219"/>
                        <a:gd name="connsiteX433" fmla="*/ 214042 w 247383"/>
                        <a:gd name="connsiteY433" fmla="*/ 94809 h 314219"/>
                        <a:gd name="connsiteX434" fmla="*/ 216495 w 247383"/>
                        <a:gd name="connsiteY434" fmla="*/ 94400 h 314219"/>
                        <a:gd name="connsiteX435" fmla="*/ 214315 w 247383"/>
                        <a:gd name="connsiteY435" fmla="*/ 88132 h 314219"/>
                        <a:gd name="connsiteX436" fmla="*/ 210091 w 247383"/>
                        <a:gd name="connsiteY436" fmla="*/ 87451 h 314219"/>
                        <a:gd name="connsiteX437" fmla="*/ 210364 w 247383"/>
                        <a:gd name="connsiteY437" fmla="*/ 88132 h 314219"/>
                        <a:gd name="connsiteX438" fmla="*/ 208456 w 247383"/>
                        <a:gd name="connsiteY438" fmla="*/ 85272 h 314219"/>
                        <a:gd name="connsiteX439" fmla="*/ 211317 w 247383"/>
                        <a:gd name="connsiteY439" fmla="*/ 87043 h 314219"/>
                        <a:gd name="connsiteX440" fmla="*/ 209001 w 247383"/>
                        <a:gd name="connsiteY440" fmla="*/ 84181 h 314219"/>
                        <a:gd name="connsiteX441" fmla="*/ 210500 w 247383"/>
                        <a:gd name="connsiteY441" fmla="*/ 84726 h 314219"/>
                        <a:gd name="connsiteX442" fmla="*/ 207366 w 247383"/>
                        <a:gd name="connsiteY442" fmla="*/ 79821 h 314219"/>
                        <a:gd name="connsiteX443" fmla="*/ 201644 w 247383"/>
                        <a:gd name="connsiteY443" fmla="*/ 79821 h 314219"/>
                        <a:gd name="connsiteX444" fmla="*/ 198919 w 247383"/>
                        <a:gd name="connsiteY444" fmla="*/ 76279 h 314219"/>
                        <a:gd name="connsiteX445" fmla="*/ 199600 w 247383"/>
                        <a:gd name="connsiteY445" fmla="*/ 76279 h 314219"/>
                        <a:gd name="connsiteX446" fmla="*/ 193742 w 247383"/>
                        <a:gd name="connsiteY446" fmla="*/ 70557 h 314219"/>
                        <a:gd name="connsiteX447" fmla="*/ 198101 w 247383"/>
                        <a:gd name="connsiteY447" fmla="*/ 66878 h 314219"/>
                        <a:gd name="connsiteX448" fmla="*/ 191017 w 247383"/>
                        <a:gd name="connsiteY448" fmla="*/ 65652 h 314219"/>
                        <a:gd name="connsiteX449" fmla="*/ 191289 w 247383"/>
                        <a:gd name="connsiteY449" fmla="*/ 65243 h 314219"/>
                        <a:gd name="connsiteX450" fmla="*/ 187338 w 247383"/>
                        <a:gd name="connsiteY450" fmla="*/ 63745 h 314219"/>
                        <a:gd name="connsiteX451" fmla="*/ 189790 w 247383"/>
                        <a:gd name="connsiteY451" fmla="*/ 66197 h 314219"/>
                        <a:gd name="connsiteX452" fmla="*/ 185022 w 247383"/>
                        <a:gd name="connsiteY452" fmla="*/ 63064 h 314219"/>
                        <a:gd name="connsiteX453" fmla="*/ 184613 w 247383"/>
                        <a:gd name="connsiteY453" fmla="*/ 60066 h 314219"/>
                        <a:gd name="connsiteX454" fmla="*/ 175485 w 247383"/>
                        <a:gd name="connsiteY454" fmla="*/ 55297 h 314219"/>
                        <a:gd name="connsiteX455" fmla="*/ 168536 w 247383"/>
                        <a:gd name="connsiteY455" fmla="*/ 49984 h 314219"/>
                        <a:gd name="connsiteX456" fmla="*/ 170852 w 247383"/>
                        <a:gd name="connsiteY456" fmla="*/ 51347 h 314219"/>
                        <a:gd name="connsiteX457" fmla="*/ 171533 w 247383"/>
                        <a:gd name="connsiteY457" fmla="*/ 48893 h 314219"/>
                        <a:gd name="connsiteX458" fmla="*/ 171806 w 247383"/>
                        <a:gd name="connsiteY458" fmla="*/ 49847 h 314219"/>
                        <a:gd name="connsiteX459" fmla="*/ 174803 w 247383"/>
                        <a:gd name="connsiteY459" fmla="*/ 49711 h 314219"/>
                        <a:gd name="connsiteX460" fmla="*/ 172487 w 247383"/>
                        <a:gd name="connsiteY460" fmla="*/ 46441 h 314219"/>
                        <a:gd name="connsiteX461" fmla="*/ 173850 w 247383"/>
                        <a:gd name="connsiteY461" fmla="*/ 46714 h 314219"/>
                        <a:gd name="connsiteX462" fmla="*/ 169899 w 247383"/>
                        <a:gd name="connsiteY462" fmla="*/ 42081 h 314219"/>
                        <a:gd name="connsiteX463" fmla="*/ 170035 w 247383"/>
                        <a:gd name="connsiteY463" fmla="*/ 43308 h 314219"/>
                        <a:gd name="connsiteX464" fmla="*/ 151778 w 247383"/>
                        <a:gd name="connsiteY464" fmla="*/ 36495 h 314219"/>
                        <a:gd name="connsiteX465" fmla="*/ 143603 w 247383"/>
                        <a:gd name="connsiteY465" fmla="*/ 38267 h 314219"/>
                        <a:gd name="connsiteX466" fmla="*/ 133521 w 247383"/>
                        <a:gd name="connsiteY466" fmla="*/ 39629 h 314219"/>
                        <a:gd name="connsiteX467" fmla="*/ 134611 w 247383"/>
                        <a:gd name="connsiteY467" fmla="*/ 34724 h 314219"/>
                        <a:gd name="connsiteX468" fmla="*/ 140061 w 247383"/>
                        <a:gd name="connsiteY468" fmla="*/ 33362 h 314219"/>
                        <a:gd name="connsiteX469" fmla="*/ 141287 w 247383"/>
                        <a:gd name="connsiteY469" fmla="*/ 35951 h 314219"/>
                        <a:gd name="connsiteX470" fmla="*/ 142649 w 247383"/>
                        <a:gd name="connsiteY470" fmla="*/ 32135 h 314219"/>
                        <a:gd name="connsiteX471" fmla="*/ 126845 w 247383"/>
                        <a:gd name="connsiteY471" fmla="*/ 36632 h 314219"/>
                        <a:gd name="connsiteX472" fmla="*/ 126845 w 247383"/>
                        <a:gd name="connsiteY472" fmla="*/ 36086 h 314219"/>
                        <a:gd name="connsiteX473" fmla="*/ 123575 w 247383"/>
                        <a:gd name="connsiteY473" fmla="*/ 37586 h 314219"/>
                        <a:gd name="connsiteX474" fmla="*/ 123030 w 247383"/>
                        <a:gd name="connsiteY474" fmla="*/ 39902 h 314219"/>
                        <a:gd name="connsiteX475" fmla="*/ 123439 w 247383"/>
                        <a:gd name="connsiteY475" fmla="*/ 39629 h 314219"/>
                        <a:gd name="connsiteX476" fmla="*/ 114719 w 247383"/>
                        <a:gd name="connsiteY476" fmla="*/ 41673 h 314219"/>
                        <a:gd name="connsiteX477" fmla="*/ 113220 w 247383"/>
                        <a:gd name="connsiteY477" fmla="*/ 43852 h 314219"/>
                        <a:gd name="connsiteX478" fmla="*/ 107634 w 247383"/>
                        <a:gd name="connsiteY478" fmla="*/ 40446 h 314219"/>
                        <a:gd name="connsiteX479" fmla="*/ 99187 w 247383"/>
                        <a:gd name="connsiteY479" fmla="*/ 48485 h 314219"/>
                        <a:gd name="connsiteX480" fmla="*/ 93328 w 247383"/>
                        <a:gd name="connsiteY480" fmla="*/ 48485 h 314219"/>
                        <a:gd name="connsiteX481" fmla="*/ 86789 w 247383"/>
                        <a:gd name="connsiteY481" fmla="*/ 58431 h 314219"/>
                        <a:gd name="connsiteX482" fmla="*/ 87606 w 247383"/>
                        <a:gd name="connsiteY482" fmla="*/ 56251 h 314219"/>
                        <a:gd name="connsiteX483" fmla="*/ 73709 w 247383"/>
                        <a:gd name="connsiteY483" fmla="*/ 72055 h 314219"/>
                        <a:gd name="connsiteX484" fmla="*/ 59948 w 247383"/>
                        <a:gd name="connsiteY484" fmla="*/ 75462 h 314219"/>
                        <a:gd name="connsiteX485" fmla="*/ 59812 w 247383"/>
                        <a:gd name="connsiteY485" fmla="*/ 79004 h 314219"/>
                        <a:gd name="connsiteX486" fmla="*/ 58313 w 247383"/>
                        <a:gd name="connsiteY486" fmla="*/ 81456 h 314219"/>
                        <a:gd name="connsiteX487" fmla="*/ 62537 w 247383"/>
                        <a:gd name="connsiteY487" fmla="*/ 79821 h 314219"/>
                        <a:gd name="connsiteX488" fmla="*/ 60629 w 247383"/>
                        <a:gd name="connsiteY488" fmla="*/ 93446 h 314219"/>
                        <a:gd name="connsiteX489" fmla="*/ 58994 w 247383"/>
                        <a:gd name="connsiteY489" fmla="*/ 92492 h 314219"/>
                        <a:gd name="connsiteX490" fmla="*/ 61856 w 247383"/>
                        <a:gd name="connsiteY490" fmla="*/ 88541 h 314219"/>
                        <a:gd name="connsiteX491" fmla="*/ 61856 w 247383"/>
                        <a:gd name="connsiteY491" fmla="*/ 84999 h 314219"/>
                        <a:gd name="connsiteX492" fmla="*/ 54226 w 247383"/>
                        <a:gd name="connsiteY492" fmla="*/ 90313 h 314219"/>
                        <a:gd name="connsiteX493" fmla="*/ 54090 w 247383"/>
                        <a:gd name="connsiteY493" fmla="*/ 93446 h 314219"/>
                        <a:gd name="connsiteX494" fmla="*/ 52591 w 247383"/>
                        <a:gd name="connsiteY494" fmla="*/ 93446 h 314219"/>
                        <a:gd name="connsiteX495" fmla="*/ 53136 w 247383"/>
                        <a:gd name="connsiteY495" fmla="*/ 95762 h 314219"/>
                        <a:gd name="connsiteX496" fmla="*/ 50547 w 247383"/>
                        <a:gd name="connsiteY496" fmla="*/ 91403 h 314219"/>
                        <a:gd name="connsiteX497" fmla="*/ 50956 w 247383"/>
                        <a:gd name="connsiteY497" fmla="*/ 80912 h 314219"/>
                        <a:gd name="connsiteX498" fmla="*/ 48095 w 247383"/>
                        <a:gd name="connsiteY498" fmla="*/ 93446 h 314219"/>
                        <a:gd name="connsiteX499" fmla="*/ 46869 w 247383"/>
                        <a:gd name="connsiteY499" fmla="*/ 93719 h 314219"/>
                        <a:gd name="connsiteX500" fmla="*/ 48095 w 247383"/>
                        <a:gd name="connsiteY500" fmla="*/ 98623 h 314219"/>
                        <a:gd name="connsiteX501" fmla="*/ 46187 w 247383"/>
                        <a:gd name="connsiteY501" fmla="*/ 100258 h 314219"/>
                        <a:gd name="connsiteX502" fmla="*/ 47686 w 247383"/>
                        <a:gd name="connsiteY502" fmla="*/ 111431 h 314219"/>
                        <a:gd name="connsiteX503" fmla="*/ 54362 w 247383"/>
                        <a:gd name="connsiteY503" fmla="*/ 95354 h 314219"/>
                        <a:gd name="connsiteX504" fmla="*/ 54362 w 247383"/>
                        <a:gd name="connsiteY504" fmla="*/ 104618 h 314219"/>
                        <a:gd name="connsiteX505" fmla="*/ 52727 w 247383"/>
                        <a:gd name="connsiteY505" fmla="*/ 103801 h 314219"/>
                        <a:gd name="connsiteX506" fmla="*/ 50547 w 247383"/>
                        <a:gd name="connsiteY506" fmla="*/ 113610 h 314219"/>
                        <a:gd name="connsiteX507" fmla="*/ 50411 w 247383"/>
                        <a:gd name="connsiteY507" fmla="*/ 111021 h 314219"/>
                        <a:gd name="connsiteX508" fmla="*/ 47141 w 247383"/>
                        <a:gd name="connsiteY508" fmla="*/ 123148 h 314219"/>
                        <a:gd name="connsiteX509" fmla="*/ 47959 w 247383"/>
                        <a:gd name="connsiteY509" fmla="*/ 119741 h 314219"/>
                        <a:gd name="connsiteX510" fmla="*/ 46187 w 247383"/>
                        <a:gd name="connsiteY510" fmla="*/ 128325 h 314219"/>
                        <a:gd name="connsiteX511" fmla="*/ 47959 w 247383"/>
                        <a:gd name="connsiteY511" fmla="*/ 134729 h 314219"/>
                        <a:gd name="connsiteX512" fmla="*/ 45234 w 247383"/>
                        <a:gd name="connsiteY512" fmla="*/ 136227 h 314219"/>
                        <a:gd name="connsiteX513" fmla="*/ 45915 w 247383"/>
                        <a:gd name="connsiteY513" fmla="*/ 145083 h 314219"/>
                        <a:gd name="connsiteX514" fmla="*/ 43054 w 247383"/>
                        <a:gd name="connsiteY514" fmla="*/ 140451 h 314219"/>
                        <a:gd name="connsiteX515" fmla="*/ 43326 w 247383"/>
                        <a:gd name="connsiteY515" fmla="*/ 156392 h 314219"/>
                        <a:gd name="connsiteX516" fmla="*/ 44552 w 247383"/>
                        <a:gd name="connsiteY516" fmla="*/ 154620 h 314219"/>
                        <a:gd name="connsiteX517" fmla="*/ 44007 w 247383"/>
                        <a:gd name="connsiteY517" fmla="*/ 158572 h 314219"/>
                        <a:gd name="connsiteX518" fmla="*/ 45234 w 247383"/>
                        <a:gd name="connsiteY518" fmla="*/ 159526 h 314219"/>
                        <a:gd name="connsiteX519" fmla="*/ 42781 w 247383"/>
                        <a:gd name="connsiteY519" fmla="*/ 159526 h 314219"/>
                        <a:gd name="connsiteX520" fmla="*/ 43190 w 247383"/>
                        <a:gd name="connsiteY520" fmla="*/ 166474 h 314219"/>
                        <a:gd name="connsiteX521" fmla="*/ 42100 w 247383"/>
                        <a:gd name="connsiteY521" fmla="*/ 156120 h 314219"/>
                        <a:gd name="connsiteX522" fmla="*/ 40193 w 247383"/>
                        <a:gd name="connsiteY522" fmla="*/ 173968 h 314219"/>
                        <a:gd name="connsiteX523" fmla="*/ 38558 w 247383"/>
                        <a:gd name="connsiteY523" fmla="*/ 174512 h 314219"/>
                        <a:gd name="connsiteX524" fmla="*/ 42645 w 247383"/>
                        <a:gd name="connsiteY524" fmla="*/ 176692 h 314219"/>
                        <a:gd name="connsiteX525" fmla="*/ 43735 w 247383"/>
                        <a:gd name="connsiteY525" fmla="*/ 169744 h 314219"/>
                        <a:gd name="connsiteX526" fmla="*/ 44689 w 247383"/>
                        <a:gd name="connsiteY526" fmla="*/ 170562 h 314219"/>
                        <a:gd name="connsiteX527" fmla="*/ 43735 w 247383"/>
                        <a:gd name="connsiteY527" fmla="*/ 173422 h 314219"/>
                        <a:gd name="connsiteX528" fmla="*/ 45779 w 247383"/>
                        <a:gd name="connsiteY528" fmla="*/ 173831 h 314219"/>
                        <a:gd name="connsiteX529" fmla="*/ 43462 w 247383"/>
                        <a:gd name="connsiteY529" fmla="*/ 179826 h 314219"/>
                        <a:gd name="connsiteX530" fmla="*/ 47141 w 247383"/>
                        <a:gd name="connsiteY530" fmla="*/ 176828 h 314219"/>
                        <a:gd name="connsiteX531" fmla="*/ 48231 w 247383"/>
                        <a:gd name="connsiteY531" fmla="*/ 185004 h 314219"/>
                        <a:gd name="connsiteX532" fmla="*/ 46324 w 247383"/>
                        <a:gd name="connsiteY532" fmla="*/ 184458 h 314219"/>
                        <a:gd name="connsiteX533" fmla="*/ 49049 w 247383"/>
                        <a:gd name="connsiteY533" fmla="*/ 188001 h 314219"/>
                        <a:gd name="connsiteX534" fmla="*/ 43190 w 247383"/>
                        <a:gd name="connsiteY534" fmla="*/ 185276 h 314219"/>
                        <a:gd name="connsiteX535" fmla="*/ 41691 w 247383"/>
                        <a:gd name="connsiteY535" fmla="*/ 179009 h 314219"/>
                        <a:gd name="connsiteX536" fmla="*/ 40601 w 247383"/>
                        <a:gd name="connsiteY536" fmla="*/ 183096 h 314219"/>
                        <a:gd name="connsiteX537" fmla="*/ 37468 w 247383"/>
                        <a:gd name="connsiteY537" fmla="*/ 180235 h 314219"/>
                        <a:gd name="connsiteX538" fmla="*/ 41010 w 247383"/>
                        <a:gd name="connsiteY538" fmla="*/ 189499 h 314219"/>
                        <a:gd name="connsiteX539" fmla="*/ 42372 w 247383"/>
                        <a:gd name="connsiteY539" fmla="*/ 188410 h 314219"/>
                        <a:gd name="connsiteX540" fmla="*/ 45370 w 247383"/>
                        <a:gd name="connsiteY540" fmla="*/ 193451 h 314219"/>
                        <a:gd name="connsiteX541" fmla="*/ 44416 w 247383"/>
                        <a:gd name="connsiteY541" fmla="*/ 192905 h 314219"/>
                        <a:gd name="connsiteX542" fmla="*/ 45642 w 247383"/>
                        <a:gd name="connsiteY542" fmla="*/ 197129 h 314219"/>
                        <a:gd name="connsiteX543" fmla="*/ 53136 w 247383"/>
                        <a:gd name="connsiteY543" fmla="*/ 200535 h 314219"/>
                        <a:gd name="connsiteX544" fmla="*/ 52046 w 247383"/>
                        <a:gd name="connsiteY544" fmla="*/ 200400 h 314219"/>
                        <a:gd name="connsiteX545" fmla="*/ 35560 w 247383"/>
                        <a:gd name="connsiteY545" fmla="*/ 196993 h 314219"/>
                        <a:gd name="connsiteX546" fmla="*/ 41691 w 247383"/>
                        <a:gd name="connsiteY546" fmla="*/ 222335 h 314219"/>
                        <a:gd name="connsiteX547" fmla="*/ 35969 w 247383"/>
                        <a:gd name="connsiteY547" fmla="*/ 217975 h 314219"/>
                        <a:gd name="connsiteX548" fmla="*/ 35151 w 247383"/>
                        <a:gd name="connsiteY548" fmla="*/ 213751 h 314219"/>
                        <a:gd name="connsiteX549" fmla="*/ 39239 w 247383"/>
                        <a:gd name="connsiteY549" fmla="*/ 217702 h 314219"/>
                        <a:gd name="connsiteX550" fmla="*/ 32154 w 247383"/>
                        <a:gd name="connsiteY550" fmla="*/ 201081 h 314219"/>
                        <a:gd name="connsiteX551" fmla="*/ 34198 w 247383"/>
                        <a:gd name="connsiteY551" fmla="*/ 215113 h 314219"/>
                        <a:gd name="connsiteX552" fmla="*/ 32154 w 247383"/>
                        <a:gd name="connsiteY552" fmla="*/ 210209 h 314219"/>
                        <a:gd name="connsiteX553" fmla="*/ 35560 w 247383"/>
                        <a:gd name="connsiteY553" fmla="*/ 224106 h 314219"/>
                        <a:gd name="connsiteX554" fmla="*/ 36650 w 247383"/>
                        <a:gd name="connsiteY554" fmla="*/ 224924 h 314219"/>
                        <a:gd name="connsiteX555" fmla="*/ 35151 w 247383"/>
                        <a:gd name="connsiteY555" fmla="*/ 219065 h 314219"/>
                        <a:gd name="connsiteX556" fmla="*/ 41419 w 247383"/>
                        <a:gd name="connsiteY556" fmla="*/ 225741 h 314219"/>
                        <a:gd name="connsiteX557" fmla="*/ 41419 w 247383"/>
                        <a:gd name="connsiteY557" fmla="*/ 224924 h 314219"/>
                        <a:gd name="connsiteX558" fmla="*/ 42372 w 247383"/>
                        <a:gd name="connsiteY558" fmla="*/ 226149 h 314219"/>
                        <a:gd name="connsiteX559" fmla="*/ 43326 w 247383"/>
                        <a:gd name="connsiteY559" fmla="*/ 229147 h 314219"/>
                        <a:gd name="connsiteX560" fmla="*/ 237885 w 247383"/>
                        <a:gd name="connsiteY560" fmla="*/ 190317 h 314219"/>
                        <a:gd name="connsiteX561" fmla="*/ 238566 w 247383"/>
                        <a:gd name="connsiteY561" fmla="*/ 191134 h 314219"/>
                        <a:gd name="connsiteX562" fmla="*/ 237885 w 247383"/>
                        <a:gd name="connsiteY562" fmla="*/ 190317 h 314219"/>
                        <a:gd name="connsiteX563" fmla="*/ 23026 w 247383"/>
                        <a:gd name="connsiteY563" fmla="*/ 143857 h 314219"/>
                        <a:gd name="connsiteX564" fmla="*/ 20982 w 247383"/>
                        <a:gd name="connsiteY564" fmla="*/ 161842 h 314219"/>
                        <a:gd name="connsiteX565" fmla="*/ 28475 w 247383"/>
                        <a:gd name="connsiteY565" fmla="*/ 161433 h 314219"/>
                        <a:gd name="connsiteX566" fmla="*/ 28884 w 247383"/>
                        <a:gd name="connsiteY566" fmla="*/ 162523 h 314219"/>
                        <a:gd name="connsiteX567" fmla="*/ 29429 w 247383"/>
                        <a:gd name="connsiteY567" fmla="*/ 152849 h 314219"/>
                        <a:gd name="connsiteX568" fmla="*/ 22753 w 247383"/>
                        <a:gd name="connsiteY568" fmla="*/ 139906 h 314219"/>
                        <a:gd name="connsiteX569" fmla="*/ 21936 w 247383"/>
                        <a:gd name="connsiteY569" fmla="*/ 144402 h 314219"/>
                        <a:gd name="connsiteX570" fmla="*/ 23026 w 247383"/>
                        <a:gd name="connsiteY570" fmla="*/ 143721 h 314219"/>
                        <a:gd name="connsiteX571" fmla="*/ 30792 w 247383"/>
                        <a:gd name="connsiteY571" fmla="*/ 140315 h 314219"/>
                        <a:gd name="connsiteX572" fmla="*/ 29838 w 247383"/>
                        <a:gd name="connsiteY572" fmla="*/ 137045 h 314219"/>
                        <a:gd name="connsiteX573" fmla="*/ 29838 w 247383"/>
                        <a:gd name="connsiteY573" fmla="*/ 140587 h 314219"/>
                        <a:gd name="connsiteX574" fmla="*/ 30792 w 247383"/>
                        <a:gd name="connsiteY574" fmla="*/ 140315 h 314219"/>
                        <a:gd name="connsiteX575" fmla="*/ 28884 w 247383"/>
                        <a:gd name="connsiteY575" fmla="*/ 137181 h 314219"/>
                        <a:gd name="connsiteX576" fmla="*/ 28612 w 247383"/>
                        <a:gd name="connsiteY576" fmla="*/ 137999 h 314219"/>
                        <a:gd name="connsiteX577" fmla="*/ 28884 w 247383"/>
                        <a:gd name="connsiteY577" fmla="*/ 137181 h 314219"/>
                        <a:gd name="connsiteX578" fmla="*/ 30928 w 247383"/>
                        <a:gd name="connsiteY578" fmla="*/ 202170 h 314219"/>
                        <a:gd name="connsiteX579" fmla="*/ 30928 w 247383"/>
                        <a:gd name="connsiteY579" fmla="*/ 201898 h 314219"/>
                        <a:gd name="connsiteX580" fmla="*/ 31337 w 247383"/>
                        <a:gd name="connsiteY580" fmla="*/ 204350 h 314219"/>
                        <a:gd name="connsiteX581" fmla="*/ 31064 w 247383"/>
                        <a:gd name="connsiteY581" fmla="*/ 202306 h 314219"/>
                        <a:gd name="connsiteX582" fmla="*/ 31745 w 247383"/>
                        <a:gd name="connsiteY582" fmla="*/ 195086 h 314219"/>
                        <a:gd name="connsiteX583" fmla="*/ 29974 w 247383"/>
                        <a:gd name="connsiteY583" fmla="*/ 194677 h 314219"/>
                        <a:gd name="connsiteX584" fmla="*/ 30247 w 247383"/>
                        <a:gd name="connsiteY584" fmla="*/ 196993 h 314219"/>
                        <a:gd name="connsiteX585" fmla="*/ 31745 w 247383"/>
                        <a:gd name="connsiteY585" fmla="*/ 195222 h 314219"/>
                        <a:gd name="connsiteX586" fmla="*/ 33925 w 247383"/>
                        <a:gd name="connsiteY586" fmla="*/ 173150 h 314219"/>
                        <a:gd name="connsiteX587" fmla="*/ 29565 w 247383"/>
                        <a:gd name="connsiteY587" fmla="*/ 167291 h 314219"/>
                        <a:gd name="connsiteX588" fmla="*/ 28612 w 247383"/>
                        <a:gd name="connsiteY588" fmla="*/ 169062 h 314219"/>
                        <a:gd name="connsiteX589" fmla="*/ 28612 w 247383"/>
                        <a:gd name="connsiteY589" fmla="*/ 172878 h 314219"/>
                        <a:gd name="connsiteX590" fmla="*/ 29565 w 247383"/>
                        <a:gd name="connsiteY590" fmla="*/ 173559 h 314219"/>
                        <a:gd name="connsiteX591" fmla="*/ 31609 w 247383"/>
                        <a:gd name="connsiteY591" fmla="*/ 171787 h 314219"/>
                        <a:gd name="connsiteX592" fmla="*/ 33516 w 247383"/>
                        <a:gd name="connsiteY592" fmla="*/ 178327 h 314219"/>
                        <a:gd name="connsiteX593" fmla="*/ 33925 w 247383"/>
                        <a:gd name="connsiteY593" fmla="*/ 173150 h 314219"/>
                        <a:gd name="connsiteX594" fmla="*/ 206821 w 247383"/>
                        <a:gd name="connsiteY594" fmla="*/ 59929 h 314219"/>
                        <a:gd name="connsiteX595" fmla="*/ 206412 w 247383"/>
                        <a:gd name="connsiteY595" fmla="*/ 61565 h 314219"/>
                        <a:gd name="connsiteX596" fmla="*/ 203824 w 247383"/>
                        <a:gd name="connsiteY596" fmla="*/ 60338 h 314219"/>
                        <a:gd name="connsiteX597" fmla="*/ 195785 w 247383"/>
                        <a:gd name="connsiteY597" fmla="*/ 50801 h 314219"/>
                        <a:gd name="connsiteX598" fmla="*/ 194968 w 247383"/>
                        <a:gd name="connsiteY598" fmla="*/ 45624 h 314219"/>
                        <a:gd name="connsiteX599" fmla="*/ 196739 w 247383"/>
                        <a:gd name="connsiteY599" fmla="*/ 47668 h 314219"/>
                        <a:gd name="connsiteX600" fmla="*/ 206685 w 247383"/>
                        <a:gd name="connsiteY600" fmla="*/ 60066 h 314219"/>
                        <a:gd name="connsiteX601" fmla="*/ 164449 w 247383"/>
                        <a:gd name="connsiteY601" fmla="*/ 25323 h 314219"/>
                        <a:gd name="connsiteX602" fmla="*/ 165266 w 247383"/>
                        <a:gd name="connsiteY602" fmla="*/ 25050 h 314219"/>
                        <a:gd name="connsiteX603" fmla="*/ 150143 w 247383"/>
                        <a:gd name="connsiteY603" fmla="*/ 25187 h 314219"/>
                        <a:gd name="connsiteX604" fmla="*/ 139516 w 247383"/>
                        <a:gd name="connsiteY604" fmla="*/ 24915 h 314219"/>
                        <a:gd name="connsiteX605" fmla="*/ 147418 w 247383"/>
                        <a:gd name="connsiteY605" fmla="*/ 29274 h 314219"/>
                        <a:gd name="connsiteX606" fmla="*/ 145238 w 247383"/>
                        <a:gd name="connsiteY606" fmla="*/ 30637 h 314219"/>
                        <a:gd name="connsiteX607" fmla="*/ 144148 w 247383"/>
                        <a:gd name="connsiteY607" fmla="*/ 29138 h 314219"/>
                        <a:gd name="connsiteX608" fmla="*/ 140469 w 247383"/>
                        <a:gd name="connsiteY608" fmla="*/ 30637 h 314219"/>
                        <a:gd name="connsiteX609" fmla="*/ 145783 w 247383"/>
                        <a:gd name="connsiteY609" fmla="*/ 33089 h 314219"/>
                        <a:gd name="connsiteX610" fmla="*/ 154094 w 247383"/>
                        <a:gd name="connsiteY610" fmla="*/ 31045 h 314219"/>
                        <a:gd name="connsiteX611" fmla="*/ 149598 w 247383"/>
                        <a:gd name="connsiteY611" fmla="*/ 28866 h 314219"/>
                        <a:gd name="connsiteX612" fmla="*/ 159816 w 247383"/>
                        <a:gd name="connsiteY612" fmla="*/ 31045 h 314219"/>
                        <a:gd name="connsiteX613" fmla="*/ 155184 w 247383"/>
                        <a:gd name="connsiteY613" fmla="*/ 29138 h 314219"/>
                        <a:gd name="connsiteX614" fmla="*/ 157228 w 247383"/>
                        <a:gd name="connsiteY614" fmla="*/ 26822 h 314219"/>
                        <a:gd name="connsiteX615" fmla="*/ 169626 w 247383"/>
                        <a:gd name="connsiteY615" fmla="*/ 31863 h 314219"/>
                        <a:gd name="connsiteX616" fmla="*/ 169081 w 247383"/>
                        <a:gd name="connsiteY616" fmla="*/ 34179 h 314219"/>
                        <a:gd name="connsiteX617" fmla="*/ 175076 w 247383"/>
                        <a:gd name="connsiteY617" fmla="*/ 35405 h 314219"/>
                        <a:gd name="connsiteX618" fmla="*/ 171261 w 247383"/>
                        <a:gd name="connsiteY618" fmla="*/ 36495 h 314219"/>
                        <a:gd name="connsiteX619" fmla="*/ 173441 w 247383"/>
                        <a:gd name="connsiteY619" fmla="*/ 40038 h 314219"/>
                        <a:gd name="connsiteX620" fmla="*/ 179436 w 247383"/>
                        <a:gd name="connsiteY620" fmla="*/ 42899 h 314219"/>
                        <a:gd name="connsiteX621" fmla="*/ 179708 w 247383"/>
                        <a:gd name="connsiteY621" fmla="*/ 45624 h 314219"/>
                        <a:gd name="connsiteX622" fmla="*/ 185976 w 247383"/>
                        <a:gd name="connsiteY622" fmla="*/ 44125 h 314219"/>
                        <a:gd name="connsiteX623" fmla="*/ 178073 w 247383"/>
                        <a:gd name="connsiteY623" fmla="*/ 41673 h 314219"/>
                        <a:gd name="connsiteX624" fmla="*/ 185703 w 247383"/>
                        <a:gd name="connsiteY624" fmla="*/ 42081 h 314219"/>
                        <a:gd name="connsiteX625" fmla="*/ 183523 w 247383"/>
                        <a:gd name="connsiteY625" fmla="*/ 40038 h 314219"/>
                        <a:gd name="connsiteX626" fmla="*/ 187338 w 247383"/>
                        <a:gd name="connsiteY626" fmla="*/ 40719 h 314219"/>
                        <a:gd name="connsiteX627" fmla="*/ 189245 w 247383"/>
                        <a:gd name="connsiteY627" fmla="*/ 40719 h 314219"/>
                        <a:gd name="connsiteX628" fmla="*/ 183114 w 247383"/>
                        <a:gd name="connsiteY628" fmla="*/ 35269 h 314219"/>
                        <a:gd name="connsiteX629" fmla="*/ 184204 w 247383"/>
                        <a:gd name="connsiteY629" fmla="*/ 34724 h 314219"/>
                        <a:gd name="connsiteX630" fmla="*/ 179844 w 247383"/>
                        <a:gd name="connsiteY630" fmla="*/ 32680 h 314219"/>
                        <a:gd name="connsiteX631" fmla="*/ 172623 w 247383"/>
                        <a:gd name="connsiteY631" fmla="*/ 29274 h 314219"/>
                        <a:gd name="connsiteX632" fmla="*/ 174258 w 247383"/>
                        <a:gd name="connsiteY632" fmla="*/ 29002 h 314219"/>
                        <a:gd name="connsiteX633" fmla="*/ 164312 w 247383"/>
                        <a:gd name="connsiteY633" fmla="*/ 25323 h 314219"/>
                        <a:gd name="connsiteX634" fmla="*/ 41555 w 247383"/>
                        <a:gd name="connsiteY634" fmla="*/ 79413 h 314219"/>
                        <a:gd name="connsiteX635" fmla="*/ 56815 w 247383"/>
                        <a:gd name="connsiteY635" fmla="*/ 67832 h 314219"/>
                        <a:gd name="connsiteX636" fmla="*/ 56542 w 247383"/>
                        <a:gd name="connsiteY636" fmla="*/ 68786 h 314219"/>
                        <a:gd name="connsiteX637" fmla="*/ 68395 w 247383"/>
                        <a:gd name="connsiteY637" fmla="*/ 53663 h 314219"/>
                        <a:gd name="connsiteX638" fmla="*/ 67033 w 247383"/>
                        <a:gd name="connsiteY638" fmla="*/ 62246 h 314219"/>
                        <a:gd name="connsiteX639" fmla="*/ 68668 w 247383"/>
                        <a:gd name="connsiteY639" fmla="*/ 58704 h 314219"/>
                        <a:gd name="connsiteX640" fmla="*/ 73300 w 247383"/>
                        <a:gd name="connsiteY640" fmla="*/ 55706 h 314219"/>
                        <a:gd name="connsiteX641" fmla="*/ 73300 w 247383"/>
                        <a:gd name="connsiteY641" fmla="*/ 59112 h 314219"/>
                        <a:gd name="connsiteX642" fmla="*/ 69349 w 247383"/>
                        <a:gd name="connsiteY642" fmla="*/ 62927 h 314219"/>
                        <a:gd name="connsiteX643" fmla="*/ 61719 w 247383"/>
                        <a:gd name="connsiteY643" fmla="*/ 68377 h 314219"/>
                        <a:gd name="connsiteX644" fmla="*/ 67442 w 247383"/>
                        <a:gd name="connsiteY644" fmla="*/ 67287 h 314219"/>
                        <a:gd name="connsiteX645" fmla="*/ 71393 w 247383"/>
                        <a:gd name="connsiteY645" fmla="*/ 62518 h 314219"/>
                        <a:gd name="connsiteX646" fmla="*/ 72210 w 247383"/>
                        <a:gd name="connsiteY646" fmla="*/ 67014 h 314219"/>
                        <a:gd name="connsiteX647" fmla="*/ 74935 w 247383"/>
                        <a:gd name="connsiteY647" fmla="*/ 63064 h 314219"/>
                        <a:gd name="connsiteX648" fmla="*/ 75480 w 247383"/>
                        <a:gd name="connsiteY648" fmla="*/ 67560 h 314219"/>
                        <a:gd name="connsiteX649" fmla="*/ 79023 w 247383"/>
                        <a:gd name="connsiteY649" fmla="*/ 61429 h 314219"/>
                        <a:gd name="connsiteX650" fmla="*/ 79568 w 247383"/>
                        <a:gd name="connsiteY650" fmla="*/ 61701 h 314219"/>
                        <a:gd name="connsiteX651" fmla="*/ 82701 w 247383"/>
                        <a:gd name="connsiteY651" fmla="*/ 56523 h 314219"/>
                        <a:gd name="connsiteX652" fmla="*/ 80113 w 247383"/>
                        <a:gd name="connsiteY652" fmla="*/ 57069 h 314219"/>
                        <a:gd name="connsiteX653" fmla="*/ 78341 w 247383"/>
                        <a:gd name="connsiteY653" fmla="*/ 61429 h 314219"/>
                        <a:gd name="connsiteX654" fmla="*/ 77796 w 247383"/>
                        <a:gd name="connsiteY654" fmla="*/ 58840 h 314219"/>
                        <a:gd name="connsiteX655" fmla="*/ 72755 w 247383"/>
                        <a:gd name="connsiteY655" fmla="*/ 61292 h 314219"/>
                        <a:gd name="connsiteX656" fmla="*/ 75616 w 247383"/>
                        <a:gd name="connsiteY656" fmla="*/ 58976 h 314219"/>
                        <a:gd name="connsiteX657" fmla="*/ 75344 w 247383"/>
                        <a:gd name="connsiteY657" fmla="*/ 54753 h 314219"/>
                        <a:gd name="connsiteX658" fmla="*/ 80249 w 247383"/>
                        <a:gd name="connsiteY658" fmla="*/ 50120 h 314219"/>
                        <a:gd name="connsiteX659" fmla="*/ 81202 w 247383"/>
                        <a:gd name="connsiteY659" fmla="*/ 46305 h 314219"/>
                        <a:gd name="connsiteX660" fmla="*/ 94827 w 247383"/>
                        <a:gd name="connsiteY660" fmla="*/ 39221 h 314219"/>
                        <a:gd name="connsiteX661" fmla="*/ 96871 w 247383"/>
                        <a:gd name="connsiteY661" fmla="*/ 36905 h 314219"/>
                        <a:gd name="connsiteX662" fmla="*/ 92920 w 247383"/>
                        <a:gd name="connsiteY662" fmla="*/ 37449 h 314219"/>
                        <a:gd name="connsiteX663" fmla="*/ 96871 w 247383"/>
                        <a:gd name="connsiteY663" fmla="*/ 34861 h 314219"/>
                        <a:gd name="connsiteX664" fmla="*/ 96871 w 247383"/>
                        <a:gd name="connsiteY664" fmla="*/ 35678 h 314219"/>
                        <a:gd name="connsiteX665" fmla="*/ 100549 w 247383"/>
                        <a:gd name="connsiteY665" fmla="*/ 32817 h 314219"/>
                        <a:gd name="connsiteX666" fmla="*/ 97961 w 247383"/>
                        <a:gd name="connsiteY666" fmla="*/ 37040 h 314219"/>
                        <a:gd name="connsiteX667" fmla="*/ 102184 w 247383"/>
                        <a:gd name="connsiteY667" fmla="*/ 35814 h 314219"/>
                        <a:gd name="connsiteX668" fmla="*/ 101776 w 247383"/>
                        <a:gd name="connsiteY668" fmla="*/ 36632 h 314219"/>
                        <a:gd name="connsiteX669" fmla="*/ 105454 w 247383"/>
                        <a:gd name="connsiteY669" fmla="*/ 31999 h 314219"/>
                        <a:gd name="connsiteX670" fmla="*/ 100141 w 247383"/>
                        <a:gd name="connsiteY670" fmla="*/ 29547 h 314219"/>
                        <a:gd name="connsiteX671" fmla="*/ 112539 w 247383"/>
                        <a:gd name="connsiteY671" fmla="*/ 24097 h 314219"/>
                        <a:gd name="connsiteX672" fmla="*/ 111313 w 247383"/>
                        <a:gd name="connsiteY672" fmla="*/ 26686 h 314219"/>
                        <a:gd name="connsiteX673" fmla="*/ 116081 w 247383"/>
                        <a:gd name="connsiteY673" fmla="*/ 26958 h 314219"/>
                        <a:gd name="connsiteX674" fmla="*/ 124392 w 247383"/>
                        <a:gd name="connsiteY674" fmla="*/ 22190 h 314219"/>
                        <a:gd name="connsiteX675" fmla="*/ 123030 w 247383"/>
                        <a:gd name="connsiteY675" fmla="*/ 23688 h 314219"/>
                        <a:gd name="connsiteX676" fmla="*/ 129570 w 247383"/>
                        <a:gd name="connsiteY676" fmla="*/ 24369 h 314219"/>
                        <a:gd name="connsiteX677" fmla="*/ 132976 w 247383"/>
                        <a:gd name="connsiteY677" fmla="*/ 23144 h 314219"/>
                        <a:gd name="connsiteX678" fmla="*/ 135156 w 247383"/>
                        <a:gd name="connsiteY678" fmla="*/ 20419 h 314219"/>
                        <a:gd name="connsiteX679" fmla="*/ 135156 w 247383"/>
                        <a:gd name="connsiteY679" fmla="*/ 20009 h 314219"/>
                        <a:gd name="connsiteX680" fmla="*/ 119760 w 247383"/>
                        <a:gd name="connsiteY680" fmla="*/ 20827 h 314219"/>
                        <a:gd name="connsiteX681" fmla="*/ 120441 w 247383"/>
                        <a:gd name="connsiteY681" fmla="*/ 19874 h 314219"/>
                        <a:gd name="connsiteX682" fmla="*/ 111994 w 247383"/>
                        <a:gd name="connsiteY682" fmla="*/ 22053 h 314219"/>
                        <a:gd name="connsiteX683" fmla="*/ 105727 w 247383"/>
                        <a:gd name="connsiteY683" fmla="*/ 23280 h 314219"/>
                        <a:gd name="connsiteX684" fmla="*/ 104092 w 247383"/>
                        <a:gd name="connsiteY684" fmla="*/ 21644 h 314219"/>
                        <a:gd name="connsiteX685" fmla="*/ 100549 w 247383"/>
                        <a:gd name="connsiteY685" fmla="*/ 24369 h 314219"/>
                        <a:gd name="connsiteX686" fmla="*/ 101094 w 247383"/>
                        <a:gd name="connsiteY686" fmla="*/ 23280 h 314219"/>
                        <a:gd name="connsiteX687" fmla="*/ 94691 w 247383"/>
                        <a:gd name="connsiteY687" fmla="*/ 26686 h 314219"/>
                        <a:gd name="connsiteX688" fmla="*/ 94691 w 247383"/>
                        <a:gd name="connsiteY688" fmla="*/ 26277 h 314219"/>
                        <a:gd name="connsiteX689" fmla="*/ 89377 w 247383"/>
                        <a:gd name="connsiteY689" fmla="*/ 33770 h 314219"/>
                        <a:gd name="connsiteX690" fmla="*/ 89377 w 247383"/>
                        <a:gd name="connsiteY690" fmla="*/ 35678 h 314219"/>
                        <a:gd name="connsiteX691" fmla="*/ 87334 w 247383"/>
                        <a:gd name="connsiteY691" fmla="*/ 37313 h 314219"/>
                        <a:gd name="connsiteX692" fmla="*/ 87334 w 247383"/>
                        <a:gd name="connsiteY692" fmla="*/ 37313 h 314219"/>
                        <a:gd name="connsiteX693" fmla="*/ 87334 w 247383"/>
                        <a:gd name="connsiteY693" fmla="*/ 37313 h 314219"/>
                        <a:gd name="connsiteX694" fmla="*/ 82156 w 247383"/>
                        <a:gd name="connsiteY694" fmla="*/ 38403 h 314219"/>
                        <a:gd name="connsiteX695" fmla="*/ 87606 w 247383"/>
                        <a:gd name="connsiteY695" fmla="*/ 34861 h 314219"/>
                        <a:gd name="connsiteX696" fmla="*/ 82837 w 247383"/>
                        <a:gd name="connsiteY696" fmla="*/ 33362 h 314219"/>
                        <a:gd name="connsiteX697" fmla="*/ 82292 w 247383"/>
                        <a:gd name="connsiteY697" fmla="*/ 32135 h 314219"/>
                        <a:gd name="connsiteX698" fmla="*/ 80930 w 247383"/>
                        <a:gd name="connsiteY698" fmla="*/ 35269 h 314219"/>
                        <a:gd name="connsiteX699" fmla="*/ 70848 w 247383"/>
                        <a:gd name="connsiteY699" fmla="*/ 41673 h 314219"/>
                        <a:gd name="connsiteX700" fmla="*/ 60902 w 247383"/>
                        <a:gd name="connsiteY700" fmla="*/ 52028 h 314219"/>
                        <a:gd name="connsiteX701" fmla="*/ 60629 w 247383"/>
                        <a:gd name="connsiteY701" fmla="*/ 48758 h 314219"/>
                        <a:gd name="connsiteX702" fmla="*/ 55316 w 247383"/>
                        <a:gd name="connsiteY702" fmla="*/ 57613 h 314219"/>
                        <a:gd name="connsiteX703" fmla="*/ 56951 w 247383"/>
                        <a:gd name="connsiteY703" fmla="*/ 53390 h 314219"/>
                        <a:gd name="connsiteX704" fmla="*/ 50411 w 247383"/>
                        <a:gd name="connsiteY704" fmla="*/ 63881 h 314219"/>
                        <a:gd name="connsiteX705" fmla="*/ 45097 w 247383"/>
                        <a:gd name="connsiteY705" fmla="*/ 74644 h 314219"/>
                        <a:gd name="connsiteX706" fmla="*/ 43462 w 247383"/>
                        <a:gd name="connsiteY706" fmla="*/ 74099 h 314219"/>
                        <a:gd name="connsiteX707" fmla="*/ 41282 w 247383"/>
                        <a:gd name="connsiteY707" fmla="*/ 79140 h 314219"/>
                        <a:gd name="connsiteX708" fmla="*/ 36105 w 247383"/>
                        <a:gd name="connsiteY708" fmla="*/ 95762 h 314219"/>
                        <a:gd name="connsiteX709" fmla="*/ 34879 w 247383"/>
                        <a:gd name="connsiteY709" fmla="*/ 100667 h 314219"/>
                        <a:gd name="connsiteX710" fmla="*/ 35151 w 247383"/>
                        <a:gd name="connsiteY710" fmla="*/ 100258 h 314219"/>
                        <a:gd name="connsiteX711" fmla="*/ 34743 w 247383"/>
                        <a:gd name="connsiteY711" fmla="*/ 105299 h 314219"/>
                        <a:gd name="connsiteX712" fmla="*/ 38285 w 247383"/>
                        <a:gd name="connsiteY712" fmla="*/ 105709 h 314219"/>
                        <a:gd name="connsiteX713" fmla="*/ 36650 w 247383"/>
                        <a:gd name="connsiteY713" fmla="*/ 104482 h 314219"/>
                        <a:gd name="connsiteX714" fmla="*/ 34879 w 247383"/>
                        <a:gd name="connsiteY714" fmla="*/ 111567 h 314219"/>
                        <a:gd name="connsiteX715" fmla="*/ 37876 w 247383"/>
                        <a:gd name="connsiteY715" fmla="*/ 106798 h 314219"/>
                        <a:gd name="connsiteX716" fmla="*/ 37604 w 247383"/>
                        <a:gd name="connsiteY716" fmla="*/ 113610 h 314219"/>
                        <a:gd name="connsiteX717" fmla="*/ 32835 w 247383"/>
                        <a:gd name="connsiteY717" fmla="*/ 116199 h 314219"/>
                        <a:gd name="connsiteX718" fmla="*/ 31745 w 247383"/>
                        <a:gd name="connsiteY718" fmla="*/ 123965 h 314219"/>
                        <a:gd name="connsiteX719" fmla="*/ 35015 w 247383"/>
                        <a:gd name="connsiteY719" fmla="*/ 121922 h 314219"/>
                        <a:gd name="connsiteX720" fmla="*/ 33789 w 247383"/>
                        <a:gd name="connsiteY720" fmla="*/ 127917 h 314219"/>
                        <a:gd name="connsiteX721" fmla="*/ 33244 w 247383"/>
                        <a:gd name="connsiteY721" fmla="*/ 125192 h 314219"/>
                        <a:gd name="connsiteX722" fmla="*/ 30383 w 247383"/>
                        <a:gd name="connsiteY722" fmla="*/ 129279 h 314219"/>
                        <a:gd name="connsiteX723" fmla="*/ 30110 w 247383"/>
                        <a:gd name="connsiteY723" fmla="*/ 131731 h 314219"/>
                        <a:gd name="connsiteX724" fmla="*/ 30792 w 247383"/>
                        <a:gd name="connsiteY724" fmla="*/ 131186 h 314219"/>
                        <a:gd name="connsiteX725" fmla="*/ 31745 w 247383"/>
                        <a:gd name="connsiteY725" fmla="*/ 134047 h 314219"/>
                        <a:gd name="connsiteX726" fmla="*/ 33653 w 247383"/>
                        <a:gd name="connsiteY726" fmla="*/ 132685 h 314219"/>
                        <a:gd name="connsiteX727" fmla="*/ 32972 w 247383"/>
                        <a:gd name="connsiteY727" fmla="*/ 136227 h 314219"/>
                        <a:gd name="connsiteX728" fmla="*/ 35151 w 247383"/>
                        <a:gd name="connsiteY728" fmla="*/ 133912 h 314219"/>
                        <a:gd name="connsiteX729" fmla="*/ 35151 w 247383"/>
                        <a:gd name="connsiteY729" fmla="*/ 137862 h 314219"/>
                        <a:gd name="connsiteX730" fmla="*/ 37195 w 247383"/>
                        <a:gd name="connsiteY730" fmla="*/ 125192 h 314219"/>
                        <a:gd name="connsiteX731" fmla="*/ 35288 w 247383"/>
                        <a:gd name="connsiteY731" fmla="*/ 126963 h 314219"/>
                        <a:gd name="connsiteX732" fmla="*/ 40056 w 247383"/>
                        <a:gd name="connsiteY732" fmla="*/ 117834 h 314219"/>
                        <a:gd name="connsiteX733" fmla="*/ 40056 w 247383"/>
                        <a:gd name="connsiteY733" fmla="*/ 107615 h 314219"/>
                        <a:gd name="connsiteX734" fmla="*/ 43326 w 247383"/>
                        <a:gd name="connsiteY734" fmla="*/ 102166 h 314219"/>
                        <a:gd name="connsiteX735" fmla="*/ 42509 w 247383"/>
                        <a:gd name="connsiteY735" fmla="*/ 93582 h 314219"/>
                        <a:gd name="connsiteX736" fmla="*/ 39784 w 247383"/>
                        <a:gd name="connsiteY736" fmla="*/ 99441 h 314219"/>
                        <a:gd name="connsiteX737" fmla="*/ 40738 w 247383"/>
                        <a:gd name="connsiteY737" fmla="*/ 95490 h 314219"/>
                        <a:gd name="connsiteX738" fmla="*/ 38558 w 247383"/>
                        <a:gd name="connsiteY738" fmla="*/ 97397 h 314219"/>
                        <a:gd name="connsiteX739" fmla="*/ 36105 w 247383"/>
                        <a:gd name="connsiteY739" fmla="*/ 95762 h 314219"/>
                        <a:gd name="connsiteX740" fmla="*/ 9946 w 247383"/>
                        <a:gd name="connsiteY740" fmla="*/ 187864 h 314219"/>
                        <a:gd name="connsiteX741" fmla="*/ 9946 w 247383"/>
                        <a:gd name="connsiteY741" fmla="*/ 187864 h 314219"/>
                        <a:gd name="connsiteX742" fmla="*/ 9946 w 247383"/>
                        <a:gd name="connsiteY742" fmla="*/ 187864 h 314219"/>
                        <a:gd name="connsiteX743" fmla="*/ 9946 w 247383"/>
                        <a:gd name="connsiteY743" fmla="*/ 187864 h 314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Lst>
                      <a:rect l="l" t="t" r="r" b="b"/>
                      <a:pathLst>
                        <a:path w="247383" h="314219">
                          <a:moveTo>
                            <a:pt x="43462" y="228057"/>
                          </a:moveTo>
                          <a:lnTo>
                            <a:pt x="44280" y="229011"/>
                          </a:lnTo>
                          <a:lnTo>
                            <a:pt x="43599" y="228602"/>
                          </a:lnTo>
                          <a:lnTo>
                            <a:pt x="44416" y="231463"/>
                          </a:lnTo>
                          <a:cubicBezTo>
                            <a:pt x="44416" y="231463"/>
                            <a:pt x="44961" y="232008"/>
                            <a:pt x="45097" y="232417"/>
                          </a:cubicBezTo>
                          <a:cubicBezTo>
                            <a:pt x="45097" y="232281"/>
                            <a:pt x="44825" y="232144"/>
                            <a:pt x="44552" y="232144"/>
                          </a:cubicBezTo>
                          <a:lnTo>
                            <a:pt x="44825" y="233098"/>
                          </a:lnTo>
                          <a:cubicBezTo>
                            <a:pt x="47141" y="234597"/>
                            <a:pt x="50956" y="239093"/>
                            <a:pt x="52591" y="240047"/>
                          </a:cubicBezTo>
                          <a:cubicBezTo>
                            <a:pt x="54226" y="241545"/>
                            <a:pt x="55861" y="243726"/>
                            <a:pt x="56678" y="245224"/>
                          </a:cubicBezTo>
                          <a:cubicBezTo>
                            <a:pt x="55861" y="243861"/>
                            <a:pt x="54635" y="242226"/>
                            <a:pt x="54226" y="243180"/>
                          </a:cubicBezTo>
                          <a:cubicBezTo>
                            <a:pt x="54907" y="246450"/>
                            <a:pt x="53953" y="249039"/>
                            <a:pt x="58858" y="252309"/>
                          </a:cubicBezTo>
                          <a:lnTo>
                            <a:pt x="56951" y="249720"/>
                          </a:lnTo>
                          <a:lnTo>
                            <a:pt x="63763" y="253671"/>
                          </a:lnTo>
                          <a:cubicBezTo>
                            <a:pt x="64172" y="256533"/>
                            <a:pt x="60357" y="251764"/>
                            <a:pt x="58858" y="251627"/>
                          </a:cubicBezTo>
                          <a:cubicBezTo>
                            <a:pt x="63218" y="255306"/>
                            <a:pt x="63218" y="261437"/>
                            <a:pt x="67033" y="261574"/>
                          </a:cubicBezTo>
                          <a:cubicBezTo>
                            <a:pt x="66079" y="262936"/>
                            <a:pt x="64172" y="265525"/>
                            <a:pt x="67033" y="268113"/>
                          </a:cubicBezTo>
                          <a:cubicBezTo>
                            <a:pt x="66488" y="264844"/>
                            <a:pt x="69622" y="268794"/>
                            <a:pt x="69485" y="265797"/>
                          </a:cubicBezTo>
                          <a:cubicBezTo>
                            <a:pt x="71120" y="265934"/>
                            <a:pt x="72074" y="269067"/>
                            <a:pt x="73028" y="268386"/>
                          </a:cubicBezTo>
                          <a:lnTo>
                            <a:pt x="72347" y="268658"/>
                          </a:lnTo>
                          <a:cubicBezTo>
                            <a:pt x="75071" y="275198"/>
                            <a:pt x="79704" y="273154"/>
                            <a:pt x="82565" y="273563"/>
                          </a:cubicBezTo>
                          <a:cubicBezTo>
                            <a:pt x="88696" y="277651"/>
                            <a:pt x="91148" y="279967"/>
                            <a:pt x="96462" y="282828"/>
                          </a:cubicBezTo>
                          <a:cubicBezTo>
                            <a:pt x="96190" y="283917"/>
                            <a:pt x="96190" y="287460"/>
                            <a:pt x="98506" y="288414"/>
                          </a:cubicBezTo>
                          <a:cubicBezTo>
                            <a:pt x="100277" y="287596"/>
                            <a:pt x="105454" y="289231"/>
                            <a:pt x="106680" y="287324"/>
                          </a:cubicBezTo>
                          <a:cubicBezTo>
                            <a:pt x="103002" y="285144"/>
                            <a:pt x="102866" y="287460"/>
                            <a:pt x="100277" y="286915"/>
                          </a:cubicBezTo>
                          <a:cubicBezTo>
                            <a:pt x="99187" y="284054"/>
                            <a:pt x="100958" y="285008"/>
                            <a:pt x="98914" y="282692"/>
                          </a:cubicBezTo>
                          <a:cubicBezTo>
                            <a:pt x="99732" y="283509"/>
                            <a:pt x="102321" y="284463"/>
                            <a:pt x="104773" y="285417"/>
                          </a:cubicBezTo>
                          <a:cubicBezTo>
                            <a:pt x="107225" y="286234"/>
                            <a:pt x="109814" y="286915"/>
                            <a:pt x="110632" y="288277"/>
                          </a:cubicBezTo>
                          <a:lnTo>
                            <a:pt x="109678" y="288277"/>
                          </a:lnTo>
                          <a:cubicBezTo>
                            <a:pt x="113084" y="290730"/>
                            <a:pt x="112811" y="295772"/>
                            <a:pt x="120441" y="294136"/>
                          </a:cubicBezTo>
                          <a:lnTo>
                            <a:pt x="123847" y="293591"/>
                          </a:lnTo>
                          <a:cubicBezTo>
                            <a:pt x="123847" y="293591"/>
                            <a:pt x="123575" y="294000"/>
                            <a:pt x="123439" y="294136"/>
                          </a:cubicBezTo>
                          <a:cubicBezTo>
                            <a:pt x="128752" y="294818"/>
                            <a:pt x="127254" y="296861"/>
                            <a:pt x="133385" y="295499"/>
                          </a:cubicBezTo>
                          <a:cubicBezTo>
                            <a:pt x="132976" y="295499"/>
                            <a:pt x="133248" y="295907"/>
                            <a:pt x="132703" y="295907"/>
                          </a:cubicBezTo>
                          <a:cubicBezTo>
                            <a:pt x="136246" y="297270"/>
                            <a:pt x="139652" y="294409"/>
                            <a:pt x="142104" y="294000"/>
                          </a:cubicBezTo>
                          <a:cubicBezTo>
                            <a:pt x="143876" y="295499"/>
                            <a:pt x="141832" y="295635"/>
                            <a:pt x="141014" y="296861"/>
                          </a:cubicBezTo>
                          <a:cubicBezTo>
                            <a:pt x="147418" y="297270"/>
                            <a:pt x="153413" y="292774"/>
                            <a:pt x="156410" y="289912"/>
                          </a:cubicBezTo>
                          <a:lnTo>
                            <a:pt x="160361" y="289640"/>
                          </a:lnTo>
                          <a:cubicBezTo>
                            <a:pt x="158454" y="291002"/>
                            <a:pt x="156138" y="293591"/>
                            <a:pt x="157091" y="294272"/>
                          </a:cubicBezTo>
                          <a:cubicBezTo>
                            <a:pt x="159135" y="293318"/>
                            <a:pt x="158454" y="292637"/>
                            <a:pt x="161451" y="291956"/>
                          </a:cubicBezTo>
                          <a:cubicBezTo>
                            <a:pt x="161315" y="293183"/>
                            <a:pt x="160361" y="294409"/>
                            <a:pt x="159271" y="296180"/>
                          </a:cubicBezTo>
                          <a:cubicBezTo>
                            <a:pt x="166220" y="295772"/>
                            <a:pt x="159408" y="292229"/>
                            <a:pt x="164994" y="293728"/>
                          </a:cubicBezTo>
                          <a:cubicBezTo>
                            <a:pt x="167037" y="293183"/>
                            <a:pt x="167446" y="291139"/>
                            <a:pt x="167174" y="289912"/>
                          </a:cubicBezTo>
                          <a:lnTo>
                            <a:pt x="171125" y="289912"/>
                          </a:lnTo>
                          <a:cubicBezTo>
                            <a:pt x="170716" y="288141"/>
                            <a:pt x="174940" y="286506"/>
                            <a:pt x="177256" y="284599"/>
                          </a:cubicBezTo>
                          <a:cubicBezTo>
                            <a:pt x="177256" y="283782"/>
                            <a:pt x="174395" y="284463"/>
                            <a:pt x="173713" y="285280"/>
                          </a:cubicBezTo>
                          <a:cubicBezTo>
                            <a:pt x="173441" y="284190"/>
                            <a:pt x="175757" y="282011"/>
                            <a:pt x="177392" y="281057"/>
                          </a:cubicBezTo>
                          <a:cubicBezTo>
                            <a:pt x="178618" y="282283"/>
                            <a:pt x="181343" y="280511"/>
                            <a:pt x="183659" y="279013"/>
                          </a:cubicBezTo>
                          <a:cubicBezTo>
                            <a:pt x="185976" y="277242"/>
                            <a:pt x="187883" y="275743"/>
                            <a:pt x="188155" y="278059"/>
                          </a:cubicBezTo>
                          <a:cubicBezTo>
                            <a:pt x="195104" y="272064"/>
                            <a:pt x="203279" y="262118"/>
                            <a:pt x="206004" y="256805"/>
                          </a:cubicBezTo>
                          <a:cubicBezTo>
                            <a:pt x="208047" y="255987"/>
                            <a:pt x="210364" y="252581"/>
                            <a:pt x="210227" y="255579"/>
                          </a:cubicBezTo>
                          <a:cubicBezTo>
                            <a:pt x="214587" y="249584"/>
                            <a:pt x="213770" y="244679"/>
                            <a:pt x="218130" y="238820"/>
                          </a:cubicBezTo>
                          <a:cubicBezTo>
                            <a:pt x="218811" y="238548"/>
                            <a:pt x="216495" y="241682"/>
                            <a:pt x="217585" y="241954"/>
                          </a:cubicBezTo>
                          <a:cubicBezTo>
                            <a:pt x="218947" y="237322"/>
                            <a:pt x="223171" y="235142"/>
                            <a:pt x="225487" y="228057"/>
                          </a:cubicBezTo>
                          <a:cubicBezTo>
                            <a:pt x="224942" y="229147"/>
                            <a:pt x="225487" y="229828"/>
                            <a:pt x="225759" y="230101"/>
                          </a:cubicBezTo>
                          <a:cubicBezTo>
                            <a:pt x="225214" y="230101"/>
                            <a:pt x="226032" y="226830"/>
                            <a:pt x="226304" y="224924"/>
                          </a:cubicBezTo>
                          <a:cubicBezTo>
                            <a:pt x="226985" y="224106"/>
                            <a:pt x="226168" y="226422"/>
                            <a:pt x="226713" y="226013"/>
                          </a:cubicBezTo>
                          <a:cubicBezTo>
                            <a:pt x="233662" y="213206"/>
                            <a:pt x="232163" y="201352"/>
                            <a:pt x="234888" y="187728"/>
                          </a:cubicBezTo>
                          <a:cubicBezTo>
                            <a:pt x="234070" y="191680"/>
                            <a:pt x="235978" y="193587"/>
                            <a:pt x="236795" y="193723"/>
                          </a:cubicBezTo>
                          <a:lnTo>
                            <a:pt x="237613" y="189772"/>
                          </a:lnTo>
                          <a:cubicBezTo>
                            <a:pt x="236931" y="188137"/>
                            <a:pt x="237204" y="185139"/>
                            <a:pt x="236659" y="182551"/>
                          </a:cubicBezTo>
                          <a:cubicBezTo>
                            <a:pt x="237068" y="182279"/>
                            <a:pt x="237749" y="181188"/>
                            <a:pt x="238158" y="182551"/>
                          </a:cubicBezTo>
                          <a:cubicBezTo>
                            <a:pt x="241564" y="174921"/>
                            <a:pt x="235160" y="170016"/>
                            <a:pt x="236659" y="160615"/>
                          </a:cubicBezTo>
                          <a:lnTo>
                            <a:pt x="240746" y="172332"/>
                          </a:lnTo>
                          <a:lnTo>
                            <a:pt x="242381" y="169471"/>
                          </a:lnTo>
                          <a:lnTo>
                            <a:pt x="244289" y="174921"/>
                          </a:lnTo>
                          <a:cubicBezTo>
                            <a:pt x="245651" y="171787"/>
                            <a:pt x="242926" y="168926"/>
                            <a:pt x="244561" y="168654"/>
                          </a:cubicBezTo>
                          <a:cubicBezTo>
                            <a:pt x="244970" y="169335"/>
                            <a:pt x="244834" y="170970"/>
                            <a:pt x="245651" y="171106"/>
                          </a:cubicBezTo>
                          <a:cubicBezTo>
                            <a:pt x="246469" y="168108"/>
                            <a:pt x="245242" y="167837"/>
                            <a:pt x="244970" y="165520"/>
                          </a:cubicBezTo>
                          <a:cubicBezTo>
                            <a:pt x="248512" y="171651"/>
                            <a:pt x="247150" y="183777"/>
                            <a:pt x="247014" y="190317"/>
                          </a:cubicBezTo>
                          <a:cubicBezTo>
                            <a:pt x="247014" y="191407"/>
                            <a:pt x="246332" y="189363"/>
                            <a:pt x="246060" y="189091"/>
                          </a:cubicBezTo>
                          <a:cubicBezTo>
                            <a:pt x="245651" y="191680"/>
                            <a:pt x="244289" y="193042"/>
                            <a:pt x="244289" y="196448"/>
                          </a:cubicBezTo>
                          <a:cubicBezTo>
                            <a:pt x="245379" y="198764"/>
                            <a:pt x="245651" y="195086"/>
                            <a:pt x="246196" y="193587"/>
                          </a:cubicBezTo>
                          <a:cubicBezTo>
                            <a:pt x="247422" y="193996"/>
                            <a:pt x="247150" y="194813"/>
                            <a:pt x="247014" y="196721"/>
                          </a:cubicBezTo>
                          <a:cubicBezTo>
                            <a:pt x="245379" y="196721"/>
                            <a:pt x="244425" y="206530"/>
                            <a:pt x="241564" y="208165"/>
                          </a:cubicBezTo>
                          <a:cubicBezTo>
                            <a:pt x="239384" y="217702"/>
                            <a:pt x="246196" y="207893"/>
                            <a:pt x="242926" y="216885"/>
                          </a:cubicBezTo>
                          <a:lnTo>
                            <a:pt x="240065" y="218929"/>
                          </a:lnTo>
                          <a:cubicBezTo>
                            <a:pt x="239520" y="224651"/>
                            <a:pt x="238294" y="232144"/>
                            <a:pt x="234888" y="237594"/>
                          </a:cubicBezTo>
                          <a:lnTo>
                            <a:pt x="235433" y="236368"/>
                          </a:lnTo>
                          <a:cubicBezTo>
                            <a:pt x="235024" y="235142"/>
                            <a:pt x="233934" y="236368"/>
                            <a:pt x="233253" y="236777"/>
                          </a:cubicBezTo>
                          <a:cubicBezTo>
                            <a:pt x="230528" y="240728"/>
                            <a:pt x="230392" y="245632"/>
                            <a:pt x="227258" y="247132"/>
                          </a:cubicBezTo>
                          <a:cubicBezTo>
                            <a:pt x="226440" y="252990"/>
                            <a:pt x="222353" y="261574"/>
                            <a:pt x="219083" y="267296"/>
                          </a:cubicBezTo>
                          <a:cubicBezTo>
                            <a:pt x="216086" y="267159"/>
                            <a:pt x="222489" y="259257"/>
                            <a:pt x="222626" y="256124"/>
                          </a:cubicBezTo>
                          <a:lnTo>
                            <a:pt x="219356" y="260756"/>
                          </a:lnTo>
                          <a:cubicBezTo>
                            <a:pt x="221399" y="257895"/>
                            <a:pt x="221399" y="256124"/>
                            <a:pt x="221399" y="253535"/>
                          </a:cubicBezTo>
                          <a:cubicBezTo>
                            <a:pt x="218130" y="257214"/>
                            <a:pt x="219083" y="259939"/>
                            <a:pt x="216631" y="264162"/>
                          </a:cubicBezTo>
                          <a:cubicBezTo>
                            <a:pt x="216358" y="263481"/>
                            <a:pt x="215541" y="263617"/>
                            <a:pt x="214178" y="265252"/>
                          </a:cubicBezTo>
                          <a:lnTo>
                            <a:pt x="215132" y="266887"/>
                          </a:lnTo>
                          <a:cubicBezTo>
                            <a:pt x="215132" y="266887"/>
                            <a:pt x="214723" y="266887"/>
                            <a:pt x="214178" y="267432"/>
                          </a:cubicBezTo>
                          <a:cubicBezTo>
                            <a:pt x="212543" y="269748"/>
                            <a:pt x="211045" y="272337"/>
                            <a:pt x="209274" y="274516"/>
                          </a:cubicBezTo>
                          <a:cubicBezTo>
                            <a:pt x="211181" y="273835"/>
                            <a:pt x="212271" y="274653"/>
                            <a:pt x="213770" y="273018"/>
                          </a:cubicBezTo>
                          <a:cubicBezTo>
                            <a:pt x="212543" y="273018"/>
                            <a:pt x="213633" y="271383"/>
                            <a:pt x="215132" y="269748"/>
                          </a:cubicBezTo>
                          <a:cubicBezTo>
                            <a:pt x="214723" y="271929"/>
                            <a:pt x="217312" y="268658"/>
                            <a:pt x="217993" y="269340"/>
                          </a:cubicBezTo>
                          <a:cubicBezTo>
                            <a:pt x="215132" y="272746"/>
                            <a:pt x="211726" y="276833"/>
                            <a:pt x="209546" y="279422"/>
                          </a:cubicBezTo>
                          <a:lnTo>
                            <a:pt x="207775" y="279013"/>
                          </a:lnTo>
                          <a:cubicBezTo>
                            <a:pt x="204505" y="281738"/>
                            <a:pt x="201508" y="285553"/>
                            <a:pt x="198783" y="286915"/>
                          </a:cubicBezTo>
                          <a:lnTo>
                            <a:pt x="199055" y="285689"/>
                          </a:lnTo>
                          <a:cubicBezTo>
                            <a:pt x="194695" y="288550"/>
                            <a:pt x="191153" y="292501"/>
                            <a:pt x="186248" y="293455"/>
                          </a:cubicBezTo>
                          <a:cubicBezTo>
                            <a:pt x="183387" y="297678"/>
                            <a:pt x="178482" y="301357"/>
                            <a:pt x="175621" y="304763"/>
                          </a:cubicBezTo>
                          <a:cubicBezTo>
                            <a:pt x="174531" y="307897"/>
                            <a:pt x="161451" y="307488"/>
                            <a:pt x="156683" y="311167"/>
                          </a:cubicBezTo>
                          <a:cubicBezTo>
                            <a:pt x="156274" y="310895"/>
                            <a:pt x="160089" y="309123"/>
                            <a:pt x="161588" y="307625"/>
                          </a:cubicBezTo>
                          <a:cubicBezTo>
                            <a:pt x="158045" y="308442"/>
                            <a:pt x="155729" y="311167"/>
                            <a:pt x="154094" y="309396"/>
                          </a:cubicBezTo>
                          <a:cubicBezTo>
                            <a:pt x="162269" y="308442"/>
                            <a:pt x="153277" y="307760"/>
                            <a:pt x="156819" y="306535"/>
                          </a:cubicBezTo>
                          <a:cubicBezTo>
                            <a:pt x="153140" y="307352"/>
                            <a:pt x="149325" y="308442"/>
                            <a:pt x="147690" y="309532"/>
                          </a:cubicBezTo>
                          <a:cubicBezTo>
                            <a:pt x="153685" y="308306"/>
                            <a:pt x="145919" y="312802"/>
                            <a:pt x="152050" y="310758"/>
                          </a:cubicBezTo>
                          <a:cubicBezTo>
                            <a:pt x="147554" y="313755"/>
                            <a:pt x="140606" y="314437"/>
                            <a:pt x="134747" y="314164"/>
                          </a:cubicBezTo>
                          <a:cubicBezTo>
                            <a:pt x="134747" y="313211"/>
                            <a:pt x="134066" y="312802"/>
                            <a:pt x="131886" y="312257"/>
                          </a:cubicBezTo>
                          <a:lnTo>
                            <a:pt x="130115" y="313483"/>
                          </a:lnTo>
                          <a:cubicBezTo>
                            <a:pt x="127390" y="313074"/>
                            <a:pt x="135428" y="312257"/>
                            <a:pt x="130115" y="311439"/>
                          </a:cubicBezTo>
                          <a:cubicBezTo>
                            <a:pt x="124120" y="313755"/>
                            <a:pt x="113629" y="307897"/>
                            <a:pt x="110223" y="311439"/>
                          </a:cubicBezTo>
                          <a:cubicBezTo>
                            <a:pt x="106408" y="308987"/>
                            <a:pt x="118670" y="311439"/>
                            <a:pt x="112811" y="308170"/>
                          </a:cubicBezTo>
                          <a:cubicBezTo>
                            <a:pt x="116763" y="307352"/>
                            <a:pt x="121531" y="310077"/>
                            <a:pt x="123030" y="308170"/>
                          </a:cubicBezTo>
                          <a:cubicBezTo>
                            <a:pt x="119351" y="308170"/>
                            <a:pt x="121940" y="306126"/>
                            <a:pt x="119760" y="305717"/>
                          </a:cubicBezTo>
                          <a:lnTo>
                            <a:pt x="115673" y="306262"/>
                          </a:lnTo>
                          <a:lnTo>
                            <a:pt x="116490" y="306535"/>
                          </a:lnTo>
                          <a:cubicBezTo>
                            <a:pt x="109405" y="307488"/>
                            <a:pt x="99323" y="302992"/>
                            <a:pt x="91693" y="299450"/>
                          </a:cubicBezTo>
                          <a:cubicBezTo>
                            <a:pt x="87879" y="298905"/>
                            <a:pt x="84609" y="298496"/>
                            <a:pt x="81339" y="297542"/>
                          </a:cubicBezTo>
                          <a:cubicBezTo>
                            <a:pt x="77933" y="296589"/>
                            <a:pt x="74390" y="295499"/>
                            <a:pt x="71120" y="292501"/>
                          </a:cubicBezTo>
                          <a:cubicBezTo>
                            <a:pt x="73981" y="293046"/>
                            <a:pt x="66079" y="287052"/>
                            <a:pt x="71802" y="288687"/>
                          </a:cubicBezTo>
                          <a:cubicBezTo>
                            <a:pt x="69213" y="285417"/>
                            <a:pt x="65398" y="283917"/>
                            <a:pt x="64853" y="284463"/>
                          </a:cubicBezTo>
                          <a:cubicBezTo>
                            <a:pt x="67169" y="287188"/>
                            <a:pt x="65534" y="285553"/>
                            <a:pt x="67578" y="287733"/>
                          </a:cubicBezTo>
                          <a:cubicBezTo>
                            <a:pt x="65125" y="287460"/>
                            <a:pt x="61856" y="284054"/>
                            <a:pt x="60902" y="282147"/>
                          </a:cubicBezTo>
                          <a:cubicBezTo>
                            <a:pt x="61447" y="282828"/>
                            <a:pt x="61447" y="282419"/>
                            <a:pt x="61719" y="282283"/>
                          </a:cubicBezTo>
                          <a:cubicBezTo>
                            <a:pt x="59131" y="278741"/>
                            <a:pt x="59539" y="281738"/>
                            <a:pt x="56951" y="279830"/>
                          </a:cubicBezTo>
                          <a:cubicBezTo>
                            <a:pt x="57223" y="278195"/>
                            <a:pt x="52591" y="274516"/>
                            <a:pt x="51365" y="271929"/>
                          </a:cubicBezTo>
                          <a:lnTo>
                            <a:pt x="47005" y="270293"/>
                          </a:lnTo>
                          <a:cubicBezTo>
                            <a:pt x="49593" y="271110"/>
                            <a:pt x="44825" y="267023"/>
                            <a:pt x="45642" y="265525"/>
                          </a:cubicBezTo>
                          <a:cubicBezTo>
                            <a:pt x="43190" y="263753"/>
                            <a:pt x="40193" y="262799"/>
                            <a:pt x="38013" y="258985"/>
                          </a:cubicBezTo>
                          <a:cubicBezTo>
                            <a:pt x="39648" y="260074"/>
                            <a:pt x="36650" y="255033"/>
                            <a:pt x="38013" y="254080"/>
                          </a:cubicBezTo>
                          <a:cubicBezTo>
                            <a:pt x="35424" y="246995"/>
                            <a:pt x="28067" y="245224"/>
                            <a:pt x="27113" y="237731"/>
                          </a:cubicBezTo>
                          <a:cubicBezTo>
                            <a:pt x="27522" y="237731"/>
                            <a:pt x="29020" y="238685"/>
                            <a:pt x="28475" y="236641"/>
                          </a:cubicBezTo>
                          <a:cubicBezTo>
                            <a:pt x="27385" y="235278"/>
                            <a:pt x="26295" y="232690"/>
                            <a:pt x="25614" y="231190"/>
                          </a:cubicBezTo>
                          <a:lnTo>
                            <a:pt x="25614" y="231190"/>
                          </a:lnTo>
                          <a:cubicBezTo>
                            <a:pt x="25614" y="231190"/>
                            <a:pt x="25614" y="231190"/>
                            <a:pt x="25614" y="231190"/>
                          </a:cubicBezTo>
                          <a:cubicBezTo>
                            <a:pt x="25206" y="230373"/>
                            <a:pt x="24933" y="229965"/>
                            <a:pt x="24524" y="230101"/>
                          </a:cubicBezTo>
                          <a:cubicBezTo>
                            <a:pt x="22072" y="227784"/>
                            <a:pt x="20164" y="226967"/>
                            <a:pt x="16895" y="221654"/>
                          </a:cubicBezTo>
                          <a:cubicBezTo>
                            <a:pt x="15396" y="222607"/>
                            <a:pt x="17848" y="227240"/>
                            <a:pt x="19211" y="229011"/>
                          </a:cubicBezTo>
                          <a:lnTo>
                            <a:pt x="21391" y="230237"/>
                          </a:lnTo>
                          <a:cubicBezTo>
                            <a:pt x="19619" y="232962"/>
                            <a:pt x="23707" y="235142"/>
                            <a:pt x="23571" y="236641"/>
                          </a:cubicBezTo>
                          <a:cubicBezTo>
                            <a:pt x="19211" y="234597"/>
                            <a:pt x="16213" y="224514"/>
                            <a:pt x="12535" y="219065"/>
                          </a:cubicBezTo>
                          <a:cubicBezTo>
                            <a:pt x="11308" y="223424"/>
                            <a:pt x="14033" y="231736"/>
                            <a:pt x="17167" y="238412"/>
                          </a:cubicBezTo>
                          <a:cubicBezTo>
                            <a:pt x="17031" y="237322"/>
                            <a:pt x="16895" y="236096"/>
                            <a:pt x="16758" y="235006"/>
                          </a:cubicBezTo>
                          <a:cubicBezTo>
                            <a:pt x="17167" y="236231"/>
                            <a:pt x="17848" y="237322"/>
                            <a:pt x="18393" y="238548"/>
                          </a:cubicBezTo>
                          <a:cubicBezTo>
                            <a:pt x="18393" y="237185"/>
                            <a:pt x="18393" y="235823"/>
                            <a:pt x="18529" y="234461"/>
                          </a:cubicBezTo>
                          <a:cubicBezTo>
                            <a:pt x="19619" y="238003"/>
                            <a:pt x="21527" y="240591"/>
                            <a:pt x="22753" y="243589"/>
                          </a:cubicBezTo>
                          <a:cubicBezTo>
                            <a:pt x="21118" y="240047"/>
                            <a:pt x="22617" y="237731"/>
                            <a:pt x="23162" y="239910"/>
                          </a:cubicBezTo>
                          <a:cubicBezTo>
                            <a:pt x="23434" y="244543"/>
                            <a:pt x="26023" y="243453"/>
                            <a:pt x="27385" y="246450"/>
                          </a:cubicBezTo>
                          <a:cubicBezTo>
                            <a:pt x="26704" y="244815"/>
                            <a:pt x="25750" y="242635"/>
                            <a:pt x="27385" y="243589"/>
                          </a:cubicBezTo>
                          <a:cubicBezTo>
                            <a:pt x="28203" y="250265"/>
                            <a:pt x="30655" y="250946"/>
                            <a:pt x="31609" y="257214"/>
                          </a:cubicBezTo>
                          <a:cubicBezTo>
                            <a:pt x="33516" y="255170"/>
                            <a:pt x="35696" y="263345"/>
                            <a:pt x="38285" y="262663"/>
                          </a:cubicBezTo>
                          <a:lnTo>
                            <a:pt x="36923" y="260347"/>
                          </a:lnTo>
                          <a:lnTo>
                            <a:pt x="41691" y="264026"/>
                          </a:lnTo>
                          <a:cubicBezTo>
                            <a:pt x="42917" y="269748"/>
                            <a:pt x="37059" y="261574"/>
                            <a:pt x="40465" y="269203"/>
                          </a:cubicBezTo>
                          <a:cubicBezTo>
                            <a:pt x="44825" y="275470"/>
                            <a:pt x="47277" y="273291"/>
                            <a:pt x="51228" y="277651"/>
                          </a:cubicBezTo>
                          <a:cubicBezTo>
                            <a:pt x="48776" y="277242"/>
                            <a:pt x="44416" y="274653"/>
                            <a:pt x="41419" y="270838"/>
                          </a:cubicBezTo>
                          <a:cubicBezTo>
                            <a:pt x="41691" y="271792"/>
                            <a:pt x="42236" y="272746"/>
                            <a:pt x="42645" y="273699"/>
                          </a:cubicBezTo>
                          <a:cubicBezTo>
                            <a:pt x="40738" y="273154"/>
                            <a:pt x="37195" y="267432"/>
                            <a:pt x="35288" y="264707"/>
                          </a:cubicBezTo>
                          <a:cubicBezTo>
                            <a:pt x="40056" y="268113"/>
                            <a:pt x="34198" y="262255"/>
                            <a:pt x="34198" y="259393"/>
                          </a:cubicBezTo>
                          <a:cubicBezTo>
                            <a:pt x="32563" y="259802"/>
                            <a:pt x="34606" y="262799"/>
                            <a:pt x="31337" y="259939"/>
                          </a:cubicBezTo>
                          <a:cubicBezTo>
                            <a:pt x="33380" y="263345"/>
                            <a:pt x="33925" y="263617"/>
                            <a:pt x="36378" y="268113"/>
                          </a:cubicBezTo>
                          <a:cubicBezTo>
                            <a:pt x="30655" y="258849"/>
                            <a:pt x="26159" y="262936"/>
                            <a:pt x="22344" y="253944"/>
                          </a:cubicBezTo>
                          <a:cubicBezTo>
                            <a:pt x="25206" y="257486"/>
                            <a:pt x="23571" y="251492"/>
                            <a:pt x="24116" y="250673"/>
                          </a:cubicBezTo>
                          <a:cubicBezTo>
                            <a:pt x="22889" y="249039"/>
                            <a:pt x="20846" y="245360"/>
                            <a:pt x="19756" y="243997"/>
                          </a:cubicBezTo>
                          <a:lnTo>
                            <a:pt x="18257" y="246450"/>
                          </a:lnTo>
                          <a:cubicBezTo>
                            <a:pt x="14987" y="241818"/>
                            <a:pt x="18393" y="238139"/>
                            <a:pt x="14033" y="233098"/>
                          </a:cubicBezTo>
                          <a:cubicBezTo>
                            <a:pt x="12398" y="232825"/>
                            <a:pt x="15532" y="238548"/>
                            <a:pt x="14987" y="237594"/>
                          </a:cubicBezTo>
                          <a:cubicBezTo>
                            <a:pt x="10627" y="229965"/>
                            <a:pt x="12671" y="225741"/>
                            <a:pt x="12262" y="217975"/>
                          </a:cubicBezTo>
                          <a:cubicBezTo>
                            <a:pt x="11445" y="217702"/>
                            <a:pt x="10082" y="218248"/>
                            <a:pt x="8175" y="216067"/>
                          </a:cubicBezTo>
                          <a:cubicBezTo>
                            <a:pt x="9810" y="216476"/>
                            <a:pt x="9946" y="214432"/>
                            <a:pt x="11717" y="217021"/>
                          </a:cubicBezTo>
                          <a:cubicBezTo>
                            <a:pt x="11717" y="214432"/>
                            <a:pt x="9810" y="211844"/>
                            <a:pt x="8583" y="209800"/>
                          </a:cubicBezTo>
                          <a:cubicBezTo>
                            <a:pt x="9265" y="215113"/>
                            <a:pt x="5995" y="208301"/>
                            <a:pt x="5041" y="207484"/>
                          </a:cubicBezTo>
                          <a:cubicBezTo>
                            <a:pt x="4769" y="204759"/>
                            <a:pt x="6540" y="208029"/>
                            <a:pt x="7357" y="209528"/>
                          </a:cubicBezTo>
                          <a:cubicBezTo>
                            <a:pt x="7085" y="207347"/>
                            <a:pt x="8720" y="204350"/>
                            <a:pt x="6404" y="203533"/>
                          </a:cubicBezTo>
                          <a:cubicBezTo>
                            <a:pt x="7766" y="203124"/>
                            <a:pt x="11445" y="208574"/>
                            <a:pt x="12943" y="212253"/>
                          </a:cubicBezTo>
                          <a:lnTo>
                            <a:pt x="12398" y="209664"/>
                          </a:lnTo>
                          <a:cubicBezTo>
                            <a:pt x="13625" y="211299"/>
                            <a:pt x="13488" y="211571"/>
                            <a:pt x="14033" y="214296"/>
                          </a:cubicBezTo>
                          <a:cubicBezTo>
                            <a:pt x="14442" y="211435"/>
                            <a:pt x="15668" y="211435"/>
                            <a:pt x="16895" y="211707"/>
                          </a:cubicBezTo>
                          <a:cubicBezTo>
                            <a:pt x="16895" y="212116"/>
                            <a:pt x="16486" y="211707"/>
                            <a:pt x="16350" y="211980"/>
                          </a:cubicBezTo>
                          <a:cubicBezTo>
                            <a:pt x="16622" y="214160"/>
                            <a:pt x="17439" y="215523"/>
                            <a:pt x="17984" y="214842"/>
                          </a:cubicBezTo>
                          <a:cubicBezTo>
                            <a:pt x="20437" y="216067"/>
                            <a:pt x="18393" y="211707"/>
                            <a:pt x="18938" y="210072"/>
                          </a:cubicBezTo>
                          <a:lnTo>
                            <a:pt x="17712" y="207075"/>
                          </a:lnTo>
                          <a:cubicBezTo>
                            <a:pt x="14715" y="204078"/>
                            <a:pt x="11990" y="200944"/>
                            <a:pt x="9128" y="197674"/>
                          </a:cubicBezTo>
                          <a:cubicBezTo>
                            <a:pt x="7357" y="193178"/>
                            <a:pt x="8583" y="190726"/>
                            <a:pt x="9128" y="187047"/>
                          </a:cubicBezTo>
                          <a:lnTo>
                            <a:pt x="7357" y="186366"/>
                          </a:lnTo>
                          <a:cubicBezTo>
                            <a:pt x="7085" y="182279"/>
                            <a:pt x="7085" y="178327"/>
                            <a:pt x="9537" y="180780"/>
                          </a:cubicBezTo>
                          <a:cubicBezTo>
                            <a:pt x="8992" y="180916"/>
                            <a:pt x="9128" y="181461"/>
                            <a:pt x="9265" y="182415"/>
                          </a:cubicBezTo>
                          <a:cubicBezTo>
                            <a:pt x="9537" y="182415"/>
                            <a:pt x="9673" y="182687"/>
                            <a:pt x="9810" y="182960"/>
                          </a:cubicBezTo>
                          <a:lnTo>
                            <a:pt x="10082" y="182960"/>
                          </a:lnTo>
                          <a:cubicBezTo>
                            <a:pt x="8992" y="178872"/>
                            <a:pt x="8447" y="176284"/>
                            <a:pt x="8311" y="175875"/>
                          </a:cubicBezTo>
                          <a:cubicBezTo>
                            <a:pt x="11581" y="182960"/>
                            <a:pt x="11445" y="175875"/>
                            <a:pt x="14578" y="176965"/>
                          </a:cubicBezTo>
                          <a:cubicBezTo>
                            <a:pt x="14033" y="174649"/>
                            <a:pt x="13625" y="172197"/>
                            <a:pt x="13216" y="169744"/>
                          </a:cubicBezTo>
                          <a:cubicBezTo>
                            <a:pt x="12398" y="174240"/>
                            <a:pt x="11717" y="169880"/>
                            <a:pt x="11308" y="168381"/>
                          </a:cubicBezTo>
                          <a:cubicBezTo>
                            <a:pt x="13080" y="167837"/>
                            <a:pt x="11036" y="162523"/>
                            <a:pt x="11308" y="159934"/>
                          </a:cubicBezTo>
                          <a:lnTo>
                            <a:pt x="11717" y="159934"/>
                          </a:lnTo>
                          <a:cubicBezTo>
                            <a:pt x="12398" y="157755"/>
                            <a:pt x="12398" y="153531"/>
                            <a:pt x="11990" y="150533"/>
                          </a:cubicBezTo>
                          <a:cubicBezTo>
                            <a:pt x="11445" y="150533"/>
                            <a:pt x="8720" y="146582"/>
                            <a:pt x="7221" y="144675"/>
                          </a:cubicBezTo>
                          <a:cubicBezTo>
                            <a:pt x="6267" y="149852"/>
                            <a:pt x="5722" y="146719"/>
                            <a:pt x="4632" y="146991"/>
                          </a:cubicBezTo>
                          <a:cubicBezTo>
                            <a:pt x="4632" y="146446"/>
                            <a:pt x="4769" y="145492"/>
                            <a:pt x="4632" y="145356"/>
                          </a:cubicBezTo>
                          <a:cubicBezTo>
                            <a:pt x="4224" y="144538"/>
                            <a:pt x="3951" y="146310"/>
                            <a:pt x="3406" y="146446"/>
                          </a:cubicBezTo>
                          <a:cubicBezTo>
                            <a:pt x="3951" y="152168"/>
                            <a:pt x="3951" y="158026"/>
                            <a:pt x="6267" y="160207"/>
                          </a:cubicBezTo>
                          <a:cubicBezTo>
                            <a:pt x="7357" y="158572"/>
                            <a:pt x="5314" y="157345"/>
                            <a:pt x="6267" y="155438"/>
                          </a:cubicBezTo>
                          <a:cubicBezTo>
                            <a:pt x="7766" y="158299"/>
                            <a:pt x="7221" y="161705"/>
                            <a:pt x="7494" y="166338"/>
                          </a:cubicBezTo>
                          <a:lnTo>
                            <a:pt x="6131" y="167837"/>
                          </a:lnTo>
                          <a:lnTo>
                            <a:pt x="7085" y="172468"/>
                          </a:lnTo>
                          <a:cubicBezTo>
                            <a:pt x="6267" y="170562"/>
                            <a:pt x="4769" y="171787"/>
                            <a:pt x="4360" y="166883"/>
                          </a:cubicBezTo>
                          <a:cubicBezTo>
                            <a:pt x="2997" y="167564"/>
                            <a:pt x="4905" y="171787"/>
                            <a:pt x="4496" y="174785"/>
                          </a:cubicBezTo>
                          <a:lnTo>
                            <a:pt x="6404" y="176147"/>
                          </a:lnTo>
                          <a:cubicBezTo>
                            <a:pt x="5177" y="175603"/>
                            <a:pt x="5859" y="182142"/>
                            <a:pt x="3815" y="177646"/>
                          </a:cubicBezTo>
                          <a:cubicBezTo>
                            <a:pt x="3134" y="175194"/>
                            <a:pt x="2589" y="172741"/>
                            <a:pt x="1907" y="170153"/>
                          </a:cubicBezTo>
                          <a:lnTo>
                            <a:pt x="681" y="172332"/>
                          </a:lnTo>
                          <a:lnTo>
                            <a:pt x="0" y="165929"/>
                          </a:lnTo>
                          <a:lnTo>
                            <a:pt x="1090" y="167427"/>
                          </a:lnTo>
                          <a:cubicBezTo>
                            <a:pt x="-545" y="157073"/>
                            <a:pt x="4496" y="164430"/>
                            <a:pt x="2589" y="154076"/>
                          </a:cubicBezTo>
                          <a:cubicBezTo>
                            <a:pt x="545" y="150806"/>
                            <a:pt x="0" y="147127"/>
                            <a:pt x="1362" y="140859"/>
                          </a:cubicBezTo>
                          <a:cubicBezTo>
                            <a:pt x="1362" y="145492"/>
                            <a:pt x="2861" y="141541"/>
                            <a:pt x="4087" y="143312"/>
                          </a:cubicBezTo>
                          <a:cubicBezTo>
                            <a:pt x="5586" y="138816"/>
                            <a:pt x="3815" y="137045"/>
                            <a:pt x="3270" y="134456"/>
                          </a:cubicBezTo>
                          <a:cubicBezTo>
                            <a:pt x="4632" y="133366"/>
                            <a:pt x="5722" y="132685"/>
                            <a:pt x="5041" y="136772"/>
                          </a:cubicBezTo>
                          <a:cubicBezTo>
                            <a:pt x="7494" y="137590"/>
                            <a:pt x="5314" y="131323"/>
                            <a:pt x="7902" y="131323"/>
                          </a:cubicBezTo>
                          <a:cubicBezTo>
                            <a:pt x="10491" y="117970"/>
                            <a:pt x="1090" y="118652"/>
                            <a:pt x="8856" y="103528"/>
                          </a:cubicBezTo>
                          <a:lnTo>
                            <a:pt x="9673" y="104482"/>
                          </a:lnTo>
                          <a:cubicBezTo>
                            <a:pt x="11445" y="94127"/>
                            <a:pt x="14715" y="88814"/>
                            <a:pt x="18121" y="79549"/>
                          </a:cubicBezTo>
                          <a:lnTo>
                            <a:pt x="23843" y="73827"/>
                          </a:lnTo>
                          <a:cubicBezTo>
                            <a:pt x="23434" y="75598"/>
                            <a:pt x="23298" y="80503"/>
                            <a:pt x="25342" y="79140"/>
                          </a:cubicBezTo>
                          <a:cubicBezTo>
                            <a:pt x="21391" y="81320"/>
                            <a:pt x="20301" y="85135"/>
                            <a:pt x="17712" y="88269"/>
                          </a:cubicBezTo>
                          <a:cubicBezTo>
                            <a:pt x="18257" y="88950"/>
                            <a:pt x="19211" y="87588"/>
                            <a:pt x="19892" y="87178"/>
                          </a:cubicBezTo>
                          <a:cubicBezTo>
                            <a:pt x="19074" y="89359"/>
                            <a:pt x="17439" y="90040"/>
                            <a:pt x="16758" y="93173"/>
                          </a:cubicBezTo>
                          <a:cubicBezTo>
                            <a:pt x="17303" y="93173"/>
                            <a:pt x="19211" y="90313"/>
                            <a:pt x="18529" y="92765"/>
                          </a:cubicBezTo>
                          <a:lnTo>
                            <a:pt x="15532" y="96171"/>
                          </a:lnTo>
                          <a:cubicBezTo>
                            <a:pt x="14306" y="101757"/>
                            <a:pt x="18257" y="100122"/>
                            <a:pt x="15668" y="106117"/>
                          </a:cubicBezTo>
                          <a:cubicBezTo>
                            <a:pt x="14578" y="104482"/>
                            <a:pt x="13216" y="101485"/>
                            <a:pt x="13625" y="98896"/>
                          </a:cubicBezTo>
                          <a:cubicBezTo>
                            <a:pt x="12262" y="101621"/>
                            <a:pt x="14170" y="94809"/>
                            <a:pt x="12398" y="97125"/>
                          </a:cubicBezTo>
                          <a:cubicBezTo>
                            <a:pt x="12943" y="102030"/>
                            <a:pt x="10900" y="103528"/>
                            <a:pt x="10627" y="109659"/>
                          </a:cubicBezTo>
                          <a:cubicBezTo>
                            <a:pt x="10627" y="108978"/>
                            <a:pt x="10082" y="108569"/>
                            <a:pt x="10355" y="107207"/>
                          </a:cubicBezTo>
                          <a:cubicBezTo>
                            <a:pt x="9265" y="109932"/>
                            <a:pt x="8039" y="112521"/>
                            <a:pt x="7221" y="115246"/>
                          </a:cubicBezTo>
                          <a:cubicBezTo>
                            <a:pt x="8856" y="113475"/>
                            <a:pt x="7221" y="122466"/>
                            <a:pt x="9265" y="122058"/>
                          </a:cubicBezTo>
                          <a:cubicBezTo>
                            <a:pt x="11853" y="113475"/>
                            <a:pt x="10082" y="115791"/>
                            <a:pt x="13897" y="106253"/>
                          </a:cubicBezTo>
                          <a:cubicBezTo>
                            <a:pt x="13488" y="109115"/>
                            <a:pt x="14442" y="113202"/>
                            <a:pt x="15668" y="115246"/>
                          </a:cubicBezTo>
                          <a:cubicBezTo>
                            <a:pt x="15668" y="115246"/>
                            <a:pt x="15532" y="115381"/>
                            <a:pt x="15396" y="115654"/>
                          </a:cubicBezTo>
                          <a:cubicBezTo>
                            <a:pt x="16895" y="117562"/>
                            <a:pt x="17712" y="116199"/>
                            <a:pt x="20982" y="117016"/>
                          </a:cubicBezTo>
                          <a:cubicBezTo>
                            <a:pt x="19892" y="112112"/>
                            <a:pt x="22617" y="109796"/>
                            <a:pt x="22753" y="104346"/>
                          </a:cubicBezTo>
                          <a:cubicBezTo>
                            <a:pt x="21254" y="102847"/>
                            <a:pt x="19619" y="106662"/>
                            <a:pt x="19347" y="109251"/>
                          </a:cubicBezTo>
                          <a:lnTo>
                            <a:pt x="19347" y="104346"/>
                          </a:lnTo>
                          <a:cubicBezTo>
                            <a:pt x="19347" y="104346"/>
                            <a:pt x="20028" y="105436"/>
                            <a:pt x="20028" y="105436"/>
                          </a:cubicBezTo>
                          <a:cubicBezTo>
                            <a:pt x="21254" y="101621"/>
                            <a:pt x="23026" y="98079"/>
                            <a:pt x="24524" y="94400"/>
                          </a:cubicBezTo>
                          <a:cubicBezTo>
                            <a:pt x="23843" y="96579"/>
                            <a:pt x="24524" y="97670"/>
                            <a:pt x="24933" y="99033"/>
                          </a:cubicBezTo>
                          <a:cubicBezTo>
                            <a:pt x="25478" y="97670"/>
                            <a:pt x="26568" y="96444"/>
                            <a:pt x="27522" y="95081"/>
                          </a:cubicBezTo>
                          <a:cubicBezTo>
                            <a:pt x="25750" y="94809"/>
                            <a:pt x="24661" y="94127"/>
                            <a:pt x="25342" y="92765"/>
                          </a:cubicBezTo>
                          <a:cubicBezTo>
                            <a:pt x="28475" y="85680"/>
                            <a:pt x="32154" y="82683"/>
                            <a:pt x="34879" y="81048"/>
                          </a:cubicBezTo>
                          <a:lnTo>
                            <a:pt x="35151" y="80231"/>
                          </a:lnTo>
                          <a:cubicBezTo>
                            <a:pt x="32835" y="80503"/>
                            <a:pt x="34743" y="73963"/>
                            <a:pt x="34470" y="70966"/>
                          </a:cubicBezTo>
                          <a:cubicBezTo>
                            <a:pt x="35969" y="71919"/>
                            <a:pt x="37468" y="68105"/>
                            <a:pt x="39375" y="66606"/>
                          </a:cubicBezTo>
                          <a:cubicBezTo>
                            <a:pt x="38149" y="64426"/>
                            <a:pt x="34879" y="64289"/>
                            <a:pt x="32018" y="65789"/>
                          </a:cubicBezTo>
                          <a:cubicBezTo>
                            <a:pt x="30928" y="71374"/>
                            <a:pt x="32154" y="69330"/>
                            <a:pt x="33244" y="72873"/>
                          </a:cubicBezTo>
                          <a:cubicBezTo>
                            <a:pt x="32290" y="75598"/>
                            <a:pt x="31609" y="78323"/>
                            <a:pt x="31064" y="81184"/>
                          </a:cubicBezTo>
                          <a:lnTo>
                            <a:pt x="30383" y="78731"/>
                          </a:lnTo>
                          <a:cubicBezTo>
                            <a:pt x="27930" y="82137"/>
                            <a:pt x="28203" y="86770"/>
                            <a:pt x="26295" y="85544"/>
                          </a:cubicBezTo>
                          <a:cubicBezTo>
                            <a:pt x="25887" y="82955"/>
                            <a:pt x="28339" y="79958"/>
                            <a:pt x="27930" y="77369"/>
                          </a:cubicBezTo>
                          <a:lnTo>
                            <a:pt x="26023" y="79549"/>
                          </a:lnTo>
                          <a:cubicBezTo>
                            <a:pt x="26295" y="74099"/>
                            <a:pt x="28748" y="78050"/>
                            <a:pt x="30383" y="72192"/>
                          </a:cubicBezTo>
                          <a:cubicBezTo>
                            <a:pt x="27658" y="73282"/>
                            <a:pt x="30519" y="71647"/>
                            <a:pt x="30792" y="68786"/>
                          </a:cubicBezTo>
                          <a:cubicBezTo>
                            <a:pt x="28475" y="69876"/>
                            <a:pt x="26023" y="78459"/>
                            <a:pt x="24116" y="75462"/>
                          </a:cubicBezTo>
                          <a:cubicBezTo>
                            <a:pt x="24116" y="71783"/>
                            <a:pt x="32699" y="67832"/>
                            <a:pt x="32018" y="62654"/>
                          </a:cubicBezTo>
                          <a:lnTo>
                            <a:pt x="32018" y="63064"/>
                          </a:lnTo>
                          <a:cubicBezTo>
                            <a:pt x="35833" y="58022"/>
                            <a:pt x="35833" y="55297"/>
                            <a:pt x="36241" y="52572"/>
                          </a:cubicBezTo>
                          <a:cubicBezTo>
                            <a:pt x="38558" y="50937"/>
                            <a:pt x="39648" y="46987"/>
                            <a:pt x="41691" y="44670"/>
                          </a:cubicBezTo>
                          <a:lnTo>
                            <a:pt x="42372" y="45352"/>
                          </a:lnTo>
                          <a:lnTo>
                            <a:pt x="44825" y="41946"/>
                          </a:lnTo>
                          <a:cubicBezTo>
                            <a:pt x="44825" y="44534"/>
                            <a:pt x="41555" y="45624"/>
                            <a:pt x="39375" y="48622"/>
                          </a:cubicBezTo>
                          <a:lnTo>
                            <a:pt x="41010" y="49303"/>
                          </a:lnTo>
                          <a:cubicBezTo>
                            <a:pt x="37059" y="51347"/>
                            <a:pt x="37876" y="55570"/>
                            <a:pt x="37331" y="58840"/>
                          </a:cubicBezTo>
                          <a:cubicBezTo>
                            <a:pt x="38694" y="54207"/>
                            <a:pt x="45097" y="48758"/>
                            <a:pt x="43462" y="45896"/>
                          </a:cubicBezTo>
                          <a:lnTo>
                            <a:pt x="46596" y="44806"/>
                          </a:lnTo>
                          <a:lnTo>
                            <a:pt x="47005" y="43308"/>
                          </a:lnTo>
                          <a:cubicBezTo>
                            <a:pt x="49321" y="42490"/>
                            <a:pt x="49457" y="45624"/>
                            <a:pt x="47005" y="48893"/>
                          </a:cubicBezTo>
                          <a:cubicBezTo>
                            <a:pt x="46187" y="49166"/>
                            <a:pt x="45779" y="49303"/>
                            <a:pt x="45642" y="48893"/>
                          </a:cubicBezTo>
                          <a:cubicBezTo>
                            <a:pt x="44961" y="50801"/>
                            <a:pt x="44961" y="52845"/>
                            <a:pt x="42100" y="56388"/>
                          </a:cubicBezTo>
                          <a:lnTo>
                            <a:pt x="42781" y="53935"/>
                          </a:lnTo>
                          <a:cubicBezTo>
                            <a:pt x="39511" y="58431"/>
                            <a:pt x="36923" y="62927"/>
                            <a:pt x="37468" y="65516"/>
                          </a:cubicBezTo>
                          <a:cubicBezTo>
                            <a:pt x="42509" y="59248"/>
                            <a:pt x="47141" y="52981"/>
                            <a:pt x="52182" y="47395"/>
                          </a:cubicBezTo>
                          <a:cubicBezTo>
                            <a:pt x="50820" y="43171"/>
                            <a:pt x="50956" y="39492"/>
                            <a:pt x="49321" y="36223"/>
                          </a:cubicBezTo>
                          <a:cubicBezTo>
                            <a:pt x="52863" y="31999"/>
                            <a:pt x="57768" y="26277"/>
                            <a:pt x="62537" y="24506"/>
                          </a:cubicBezTo>
                          <a:lnTo>
                            <a:pt x="62537" y="25323"/>
                          </a:lnTo>
                          <a:cubicBezTo>
                            <a:pt x="64717" y="24233"/>
                            <a:pt x="66215" y="22734"/>
                            <a:pt x="67442" y="21236"/>
                          </a:cubicBezTo>
                          <a:cubicBezTo>
                            <a:pt x="69894" y="20555"/>
                            <a:pt x="67169" y="23825"/>
                            <a:pt x="68940" y="23144"/>
                          </a:cubicBezTo>
                          <a:cubicBezTo>
                            <a:pt x="70712" y="21236"/>
                            <a:pt x="72755" y="19465"/>
                            <a:pt x="74799" y="17830"/>
                          </a:cubicBezTo>
                          <a:cubicBezTo>
                            <a:pt x="75208" y="19465"/>
                            <a:pt x="69758" y="23007"/>
                            <a:pt x="67442" y="25050"/>
                          </a:cubicBezTo>
                          <a:cubicBezTo>
                            <a:pt x="67850" y="24642"/>
                            <a:pt x="68532" y="23688"/>
                            <a:pt x="68123" y="23688"/>
                          </a:cubicBezTo>
                          <a:cubicBezTo>
                            <a:pt x="64853" y="25460"/>
                            <a:pt x="61311" y="31454"/>
                            <a:pt x="58722" y="30910"/>
                          </a:cubicBezTo>
                          <a:cubicBezTo>
                            <a:pt x="57768" y="32408"/>
                            <a:pt x="60221" y="27094"/>
                            <a:pt x="55725" y="31182"/>
                          </a:cubicBezTo>
                          <a:cubicBezTo>
                            <a:pt x="52182" y="33362"/>
                            <a:pt x="52727" y="35678"/>
                            <a:pt x="53000" y="36495"/>
                          </a:cubicBezTo>
                          <a:cubicBezTo>
                            <a:pt x="53681" y="37176"/>
                            <a:pt x="58313" y="33226"/>
                            <a:pt x="57496" y="35405"/>
                          </a:cubicBezTo>
                          <a:cubicBezTo>
                            <a:pt x="59676" y="33362"/>
                            <a:pt x="59539" y="31454"/>
                            <a:pt x="63218" y="29683"/>
                          </a:cubicBezTo>
                          <a:cubicBezTo>
                            <a:pt x="60766" y="31591"/>
                            <a:pt x="59403" y="35951"/>
                            <a:pt x="57223" y="35951"/>
                          </a:cubicBezTo>
                          <a:cubicBezTo>
                            <a:pt x="54226" y="41264"/>
                            <a:pt x="57904" y="43580"/>
                            <a:pt x="59948" y="41946"/>
                          </a:cubicBezTo>
                          <a:cubicBezTo>
                            <a:pt x="58449" y="41400"/>
                            <a:pt x="66352" y="33634"/>
                            <a:pt x="59676" y="37449"/>
                          </a:cubicBezTo>
                          <a:cubicBezTo>
                            <a:pt x="60766" y="33634"/>
                            <a:pt x="65670" y="29683"/>
                            <a:pt x="68804" y="26004"/>
                          </a:cubicBezTo>
                          <a:lnTo>
                            <a:pt x="68804" y="26413"/>
                          </a:lnTo>
                          <a:cubicBezTo>
                            <a:pt x="70303" y="25187"/>
                            <a:pt x="71665" y="23825"/>
                            <a:pt x="73164" y="22598"/>
                          </a:cubicBezTo>
                          <a:cubicBezTo>
                            <a:pt x="72755" y="23416"/>
                            <a:pt x="71665" y="24778"/>
                            <a:pt x="72074" y="25596"/>
                          </a:cubicBezTo>
                          <a:cubicBezTo>
                            <a:pt x="73573" y="23280"/>
                            <a:pt x="75480" y="21372"/>
                            <a:pt x="77388" y="19192"/>
                          </a:cubicBezTo>
                          <a:cubicBezTo>
                            <a:pt x="74390" y="23007"/>
                            <a:pt x="80385" y="18647"/>
                            <a:pt x="82429" y="18238"/>
                          </a:cubicBezTo>
                          <a:cubicBezTo>
                            <a:pt x="82429" y="16603"/>
                            <a:pt x="84609" y="14015"/>
                            <a:pt x="81747" y="14832"/>
                          </a:cubicBezTo>
                          <a:cubicBezTo>
                            <a:pt x="78341" y="15786"/>
                            <a:pt x="80385" y="16468"/>
                            <a:pt x="77796" y="18238"/>
                          </a:cubicBezTo>
                          <a:lnTo>
                            <a:pt x="80385" y="14015"/>
                          </a:lnTo>
                          <a:lnTo>
                            <a:pt x="80794" y="14015"/>
                          </a:lnTo>
                          <a:cubicBezTo>
                            <a:pt x="81202" y="13062"/>
                            <a:pt x="81747" y="11971"/>
                            <a:pt x="82292" y="11154"/>
                          </a:cubicBezTo>
                          <a:cubicBezTo>
                            <a:pt x="87879" y="8565"/>
                            <a:pt x="81747" y="16059"/>
                            <a:pt x="88151" y="11154"/>
                          </a:cubicBezTo>
                          <a:lnTo>
                            <a:pt x="86107" y="9383"/>
                          </a:lnTo>
                          <a:cubicBezTo>
                            <a:pt x="94555" y="5431"/>
                            <a:pt x="106680" y="4478"/>
                            <a:pt x="112811" y="2298"/>
                          </a:cubicBezTo>
                          <a:cubicBezTo>
                            <a:pt x="111313" y="4069"/>
                            <a:pt x="111177" y="6385"/>
                            <a:pt x="113765" y="7202"/>
                          </a:cubicBezTo>
                          <a:cubicBezTo>
                            <a:pt x="111040" y="7202"/>
                            <a:pt x="105863" y="8702"/>
                            <a:pt x="102321" y="10200"/>
                          </a:cubicBezTo>
                          <a:cubicBezTo>
                            <a:pt x="101503" y="10200"/>
                            <a:pt x="105999" y="5704"/>
                            <a:pt x="110359" y="5295"/>
                          </a:cubicBezTo>
                          <a:cubicBezTo>
                            <a:pt x="107225" y="1617"/>
                            <a:pt x="100822" y="10745"/>
                            <a:pt x="99051" y="6930"/>
                          </a:cubicBezTo>
                          <a:cubicBezTo>
                            <a:pt x="88151" y="9383"/>
                            <a:pt x="93192" y="13743"/>
                            <a:pt x="83791" y="15241"/>
                          </a:cubicBezTo>
                          <a:cubicBezTo>
                            <a:pt x="84472" y="16876"/>
                            <a:pt x="82020" y="17285"/>
                            <a:pt x="82429" y="18920"/>
                          </a:cubicBezTo>
                          <a:cubicBezTo>
                            <a:pt x="85971" y="20009"/>
                            <a:pt x="92920" y="13470"/>
                            <a:pt x="98778" y="12243"/>
                          </a:cubicBezTo>
                          <a:cubicBezTo>
                            <a:pt x="98233" y="12516"/>
                            <a:pt x="97279" y="13197"/>
                            <a:pt x="97279" y="13606"/>
                          </a:cubicBezTo>
                          <a:cubicBezTo>
                            <a:pt x="101367" y="12789"/>
                            <a:pt x="102866" y="11835"/>
                            <a:pt x="105318" y="10336"/>
                          </a:cubicBezTo>
                          <a:lnTo>
                            <a:pt x="104909" y="10336"/>
                          </a:lnTo>
                          <a:cubicBezTo>
                            <a:pt x="109269" y="7067"/>
                            <a:pt x="108179" y="10336"/>
                            <a:pt x="111313" y="10608"/>
                          </a:cubicBezTo>
                          <a:cubicBezTo>
                            <a:pt x="112403" y="10064"/>
                            <a:pt x="116490" y="9791"/>
                            <a:pt x="115536" y="8702"/>
                          </a:cubicBezTo>
                          <a:lnTo>
                            <a:pt x="120986" y="9383"/>
                          </a:lnTo>
                          <a:lnTo>
                            <a:pt x="120441" y="7339"/>
                          </a:lnTo>
                          <a:cubicBezTo>
                            <a:pt x="123439" y="6658"/>
                            <a:pt x="124256" y="8156"/>
                            <a:pt x="126845" y="6658"/>
                          </a:cubicBezTo>
                          <a:lnTo>
                            <a:pt x="126845" y="4750"/>
                          </a:lnTo>
                          <a:cubicBezTo>
                            <a:pt x="124256" y="4750"/>
                            <a:pt x="121667" y="4614"/>
                            <a:pt x="119079" y="5023"/>
                          </a:cubicBezTo>
                          <a:cubicBezTo>
                            <a:pt x="122894" y="3796"/>
                            <a:pt x="119896" y="2979"/>
                            <a:pt x="124120" y="2161"/>
                          </a:cubicBezTo>
                          <a:cubicBezTo>
                            <a:pt x="119488" y="4478"/>
                            <a:pt x="127662" y="2979"/>
                            <a:pt x="128207" y="4614"/>
                          </a:cubicBezTo>
                          <a:lnTo>
                            <a:pt x="131341" y="3388"/>
                          </a:lnTo>
                          <a:lnTo>
                            <a:pt x="130523" y="3932"/>
                          </a:lnTo>
                          <a:cubicBezTo>
                            <a:pt x="132976" y="4750"/>
                            <a:pt x="133385" y="2979"/>
                            <a:pt x="136382" y="3251"/>
                          </a:cubicBezTo>
                          <a:cubicBezTo>
                            <a:pt x="132976" y="2161"/>
                            <a:pt x="130660" y="1207"/>
                            <a:pt x="126300" y="2707"/>
                          </a:cubicBezTo>
                          <a:cubicBezTo>
                            <a:pt x="129433" y="1480"/>
                            <a:pt x="135837" y="-155"/>
                            <a:pt x="137472" y="118"/>
                          </a:cubicBezTo>
                          <a:cubicBezTo>
                            <a:pt x="141014" y="-427"/>
                            <a:pt x="143331" y="1072"/>
                            <a:pt x="146464" y="1480"/>
                          </a:cubicBezTo>
                          <a:cubicBezTo>
                            <a:pt x="140333" y="1753"/>
                            <a:pt x="147963" y="7067"/>
                            <a:pt x="136246" y="5159"/>
                          </a:cubicBezTo>
                          <a:cubicBezTo>
                            <a:pt x="136518" y="4886"/>
                            <a:pt x="137472" y="4886"/>
                            <a:pt x="137744" y="5159"/>
                          </a:cubicBezTo>
                          <a:cubicBezTo>
                            <a:pt x="136246" y="2570"/>
                            <a:pt x="130660" y="5431"/>
                            <a:pt x="128207" y="6521"/>
                          </a:cubicBezTo>
                          <a:cubicBezTo>
                            <a:pt x="128888" y="7884"/>
                            <a:pt x="126436" y="8292"/>
                            <a:pt x="130796" y="8837"/>
                          </a:cubicBezTo>
                          <a:cubicBezTo>
                            <a:pt x="129297" y="8156"/>
                            <a:pt x="134475" y="5295"/>
                            <a:pt x="138698" y="6930"/>
                          </a:cubicBezTo>
                          <a:lnTo>
                            <a:pt x="137881" y="9791"/>
                          </a:lnTo>
                          <a:lnTo>
                            <a:pt x="143876" y="10473"/>
                          </a:lnTo>
                          <a:lnTo>
                            <a:pt x="143331" y="10473"/>
                          </a:lnTo>
                          <a:cubicBezTo>
                            <a:pt x="145374" y="12380"/>
                            <a:pt x="149734" y="10745"/>
                            <a:pt x="153549" y="12789"/>
                          </a:cubicBezTo>
                          <a:cubicBezTo>
                            <a:pt x="156683" y="11971"/>
                            <a:pt x="167446" y="16195"/>
                            <a:pt x="163631" y="11835"/>
                          </a:cubicBezTo>
                          <a:cubicBezTo>
                            <a:pt x="166629" y="14832"/>
                            <a:pt x="170580" y="13333"/>
                            <a:pt x="174531" y="14696"/>
                          </a:cubicBezTo>
                          <a:cubicBezTo>
                            <a:pt x="173168" y="13606"/>
                            <a:pt x="171670" y="12652"/>
                            <a:pt x="170035" y="11835"/>
                          </a:cubicBezTo>
                          <a:cubicBezTo>
                            <a:pt x="176711" y="11835"/>
                            <a:pt x="174395" y="12789"/>
                            <a:pt x="180253" y="11835"/>
                          </a:cubicBezTo>
                          <a:cubicBezTo>
                            <a:pt x="180389" y="12789"/>
                            <a:pt x="181071" y="13879"/>
                            <a:pt x="179844" y="14151"/>
                          </a:cubicBezTo>
                          <a:cubicBezTo>
                            <a:pt x="183659" y="15922"/>
                            <a:pt x="188019" y="18511"/>
                            <a:pt x="191834" y="20963"/>
                          </a:cubicBezTo>
                          <a:cubicBezTo>
                            <a:pt x="195921" y="23144"/>
                            <a:pt x="199464" y="25323"/>
                            <a:pt x="202053" y="26004"/>
                          </a:cubicBezTo>
                          <a:cubicBezTo>
                            <a:pt x="206549" y="29820"/>
                            <a:pt x="205322" y="32680"/>
                            <a:pt x="211862" y="37313"/>
                          </a:cubicBezTo>
                          <a:cubicBezTo>
                            <a:pt x="213361" y="38130"/>
                            <a:pt x="212816" y="34451"/>
                            <a:pt x="216086" y="38811"/>
                          </a:cubicBezTo>
                          <a:cubicBezTo>
                            <a:pt x="216086" y="39221"/>
                            <a:pt x="210908" y="36768"/>
                            <a:pt x="215268" y="40719"/>
                          </a:cubicBezTo>
                          <a:cubicBezTo>
                            <a:pt x="219901" y="42218"/>
                            <a:pt x="220854" y="48893"/>
                            <a:pt x="225896" y="51619"/>
                          </a:cubicBezTo>
                          <a:cubicBezTo>
                            <a:pt x="226985" y="54344"/>
                            <a:pt x="229983" y="58159"/>
                            <a:pt x="227939" y="58431"/>
                          </a:cubicBezTo>
                          <a:cubicBezTo>
                            <a:pt x="225896" y="54480"/>
                            <a:pt x="221536" y="49847"/>
                            <a:pt x="220173" y="49711"/>
                          </a:cubicBezTo>
                          <a:cubicBezTo>
                            <a:pt x="221399" y="49439"/>
                            <a:pt x="218947" y="46577"/>
                            <a:pt x="221672" y="48622"/>
                          </a:cubicBezTo>
                          <a:cubicBezTo>
                            <a:pt x="218130" y="42627"/>
                            <a:pt x="218130" y="45896"/>
                            <a:pt x="214451" y="40855"/>
                          </a:cubicBezTo>
                          <a:cubicBezTo>
                            <a:pt x="213633" y="40992"/>
                            <a:pt x="215268" y="44398"/>
                            <a:pt x="216495" y="44943"/>
                          </a:cubicBezTo>
                          <a:cubicBezTo>
                            <a:pt x="214996" y="46441"/>
                            <a:pt x="207230" y="37449"/>
                            <a:pt x="209001" y="43171"/>
                          </a:cubicBezTo>
                          <a:cubicBezTo>
                            <a:pt x="213497" y="47531"/>
                            <a:pt x="218130" y="45896"/>
                            <a:pt x="219901" y="51755"/>
                          </a:cubicBezTo>
                          <a:cubicBezTo>
                            <a:pt x="217312" y="51074"/>
                            <a:pt x="215950" y="47531"/>
                            <a:pt x="212407" y="47259"/>
                          </a:cubicBezTo>
                          <a:lnTo>
                            <a:pt x="214587" y="51210"/>
                          </a:lnTo>
                          <a:lnTo>
                            <a:pt x="217993" y="52572"/>
                          </a:lnTo>
                          <a:lnTo>
                            <a:pt x="217585" y="52572"/>
                          </a:lnTo>
                          <a:cubicBezTo>
                            <a:pt x="220991" y="59929"/>
                            <a:pt x="223852" y="56796"/>
                            <a:pt x="229165" y="61973"/>
                          </a:cubicBezTo>
                          <a:cubicBezTo>
                            <a:pt x="228075" y="57613"/>
                            <a:pt x="233117" y="60475"/>
                            <a:pt x="232163" y="57205"/>
                          </a:cubicBezTo>
                          <a:cubicBezTo>
                            <a:pt x="235433" y="61020"/>
                            <a:pt x="236931" y="64426"/>
                            <a:pt x="234888" y="65652"/>
                          </a:cubicBezTo>
                          <a:cubicBezTo>
                            <a:pt x="228484" y="59112"/>
                            <a:pt x="232572" y="66470"/>
                            <a:pt x="225896" y="61020"/>
                          </a:cubicBezTo>
                          <a:cubicBezTo>
                            <a:pt x="225896" y="62654"/>
                            <a:pt x="221944" y="61429"/>
                            <a:pt x="224397" y="65516"/>
                          </a:cubicBezTo>
                          <a:cubicBezTo>
                            <a:pt x="228893" y="68922"/>
                            <a:pt x="225214" y="63064"/>
                            <a:pt x="228893" y="67151"/>
                          </a:cubicBezTo>
                          <a:cubicBezTo>
                            <a:pt x="228893" y="67560"/>
                            <a:pt x="228893" y="67968"/>
                            <a:pt x="228484" y="67968"/>
                          </a:cubicBezTo>
                          <a:cubicBezTo>
                            <a:pt x="230800" y="69467"/>
                            <a:pt x="229574" y="70693"/>
                            <a:pt x="232299" y="72601"/>
                          </a:cubicBezTo>
                          <a:lnTo>
                            <a:pt x="231482" y="72192"/>
                          </a:lnTo>
                          <a:cubicBezTo>
                            <a:pt x="232027" y="76143"/>
                            <a:pt x="235024" y="74917"/>
                            <a:pt x="235160" y="78459"/>
                          </a:cubicBezTo>
                          <a:cubicBezTo>
                            <a:pt x="236250" y="76415"/>
                            <a:pt x="237340" y="79685"/>
                            <a:pt x="239248" y="81048"/>
                          </a:cubicBezTo>
                          <a:cubicBezTo>
                            <a:pt x="238430" y="77778"/>
                            <a:pt x="240065" y="74917"/>
                            <a:pt x="236386" y="69330"/>
                          </a:cubicBezTo>
                          <a:cubicBezTo>
                            <a:pt x="234751" y="69330"/>
                            <a:pt x="234343" y="70148"/>
                            <a:pt x="232435" y="68241"/>
                          </a:cubicBezTo>
                          <a:lnTo>
                            <a:pt x="234751" y="71783"/>
                          </a:lnTo>
                          <a:cubicBezTo>
                            <a:pt x="234751" y="71783"/>
                            <a:pt x="233389" y="70693"/>
                            <a:pt x="232708" y="70148"/>
                          </a:cubicBezTo>
                          <a:lnTo>
                            <a:pt x="231209" y="66333"/>
                          </a:lnTo>
                          <a:cubicBezTo>
                            <a:pt x="234751" y="70284"/>
                            <a:pt x="234751" y="67423"/>
                            <a:pt x="237204" y="68649"/>
                          </a:cubicBezTo>
                          <a:cubicBezTo>
                            <a:pt x="239111" y="73146"/>
                            <a:pt x="239520" y="71919"/>
                            <a:pt x="240746" y="74780"/>
                          </a:cubicBezTo>
                          <a:cubicBezTo>
                            <a:pt x="238839" y="75462"/>
                            <a:pt x="241564" y="84726"/>
                            <a:pt x="242654" y="90040"/>
                          </a:cubicBezTo>
                          <a:cubicBezTo>
                            <a:pt x="242381" y="89222"/>
                            <a:pt x="241836" y="88269"/>
                            <a:pt x="241700" y="87724"/>
                          </a:cubicBezTo>
                          <a:cubicBezTo>
                            <a:pt x="238839" y="84726"/>
                            <a:pt x="241291" y="90857"/>
                            <a:pt x="240746" y="91130"/>
                          </a:cubicBezTo>
                          <a:lnTo>
                            <a:pt x="242654" y="93310"/>
                          </a:lnTo>
                          <a:cubicBezTo>
                            <a:pt x="242654" y="93310"/>
                            <a:pt x="241564" y="92356"/>
                            <a:pt x="241836" y="93582"/>
                          </a:cubicBezTo>
                          <a:cubicBezTo>
                            <a:pt x="243471" y="96989"/>
                            <a:pt x="245379" y="96035"/>
                            <a:pt x="247150" y="99577"/>
                          </a:cubicBezTo>
                          <a:cubicBezTo>
                            <a:pt x="246196" y="100258"/>
                            <a:pt x="243471" y="97806"/>
                            <a:pt x="243744" y="100258"/>
                          </a:cubicBezTo>
                          <a:cubicBezTo>
                            <a:pt x="243062" y="101349"/>
                            <a:pt x="241564" y="104482"/>
                            <a:pt x="243744" y="108978"/>
                          </a:cubicBezTo>
                          <a:cubicBezTo>
                            <a:pt x="244289" y="109251"/>
                            <a:pt x="244834" y="110340"/>
                            <a:pt x="245379" y="111703"/>
                          </a:cubicBezTo>
                          <a:cubicBezTo>
                            <a:pt x="245379" y="111567"/>
                            <a:pt x="245106" y="111294"/>
                            <a:pt x="245106" y="111158"/>
                          </a:cubicBezTo>
                          <a:lnTo>
                            <a:pt x="244834" y="114564"/>
                          </a:lnTo>
                          <a:cubicBezTo>
                            <a:pt x="242245" y="112384"/>
                            <a:pt x="244152" y="108842"/>
                            <a:pt x="241564" y="106798"/>
                          </a:cubicBezTo>
                          <a:lnTo>
                            <a:pt x="239793" y="107071"/>
                          </a:lnTo>
                          <a:cubicBezTo>
                            <a:pt x="239248" y="105027"/>
                            <a:pt x="237340" y="102574"/>
                            <a:pt x="235978" y="101621"/>
                          </a:cubicBezTo>
                          <a:cubicBezTo>
                            <a:pt x="236795" y="104755"/>
                            <a:pt x="237613" y="105163"/>
                            <a:pt x="238975" y="108569"/>
                          </a:cubicBezTo>
                          <a:cubicBezTo>
                            <a:pt x="238021" y="109387"/>
                            <a:pt x="236523" y="107207"/>
                            <a:pt x="236250" y="106934"/>
                          </a:cubicBezTo>
                          <a:lnTo>
                            <a:pt x="237340" y="106934"/>
                          </a:lnTo>
                          <a:cubicBezTo>
                            <a:pt x="237340" y="102574"/>
                            <a:pt x="233389" y="101757"/>
                            <a:pt x="232027" y="96716"/>
                          </a:cubicBezTo>
                          <a:cubicBezTo>
                            <a:pt x="231754" y="95898"/>
                            <a:pt x="232027" y="96308"/>
                            <a:pt x="232435" y="96444"/>
                          </a:cubicBezTo>
                          <a:cubicBezTo>
                            <a:pt x="229302" y="93173"/>
                            <a:pt x="229438" y="88405"/>
                            <a:pt x="225623" y="85680"/>
                          </a:cubicBezTo>
                          <a:lnTo>
                            <a:pt x="227122" y="86497"/>
                          </a:lnTo>
                          <a:cubicBezTo>
                            <a:pt x="225351" y="84181"/>
                            <a:pt x="220854" y="80366"/>
                            <a:pt x="216631" y="76688"/>
                          </a:cubicBezTo>
                          <a:lnTo>
                            <a:pt x="215950" y="77096"/>
                          </a:lnTo>
                          <a:cubicBezTo>
                            <a:pt x="215950" y="77778"/>
                            <a:pt x="214860" y="76143"/>
                            <a:pt x="214587" y="75053"/>
                          </a:cubicBezTo>
                          <a:lnTo>
                            <a:pt x="214587" y="75053"/>
                          </a:lnTo>
                          <a:cubicBezTo>
                            <a:pt x="212271" y="73282"/>
                            <a:pt x="210091" y="71647"/>
                            <a:pt x="208456" y="70421"/>
                          </a:cubicBezTo>
                          <a:cubicBezTo>
                            <a:pt x="208456" y="71238"/>
                            <a:pt x="208729" y="72055"/>
                            <a:pt x="209137" y="73009"/>
                          </a:cubicBezTo>
                          <a:cubicBezTo>
                            <a:pt x="210364" y="73146"/>
                            <a:pt x="212543" y="77506"/>
                            <a:pt x="213770" y="75871"/>
                          </a:cubicBezTo>
                          <a:cubicBezTo>
                            <a:pt x="213906" y="78459"/>
                            <a:pt x="217176" y="80639"/>
                            <a:pt x="217312" y="82410"/>
                          </a:cubicBezTo>
                          <a:cubicBezTo>
                            <a:pt x="216903" y="79140"/>
                            <a:pt x="219901" y="83364"/>
                            <a:pt x="221127" y="83228"/>
                          </a:cubicBezTo>
                          <a:cubicBezTo>
                            <a:pt x="220718" y="84591"/>
                            <a:pt x="223307" y="87178"/>
                            <a:pt x="221672" y="87588"/>
                          </a:cubicBezTo>
                          <a:cubicBezTo>
                            <a:pt x="221536" y="88269"/>
                            <a:pt x="222081" y="85680"/>
                            <a:pt x="220582" y="84999"/>
                          </a:cubicBezTo>
                          <a:cubicBezTo>
                            <a:pt x="217857" y="82955"/>
                            <a:pt x="221944" y="90721"/>
                            <a:pt x="218947" y="87997"/>
                          </a:cubicBezTo>
                          <a:cubicBezTo>
                            <a:pt x="222081" y="91948"/>
                            <a:pt x="224533" y="97942"/>
                            <a:pt x="227667" y="102302"/>
                          </a:cubicBezTo>
                          <a:lnTo>
                            <a:pt x="227258" y="99305"/>
                          </a:lnTo>
                          <a:cubicBezTo>
                            <a:pt x="227803" y="101485"/>
                            <a:pt x="230119" y="106526"/>
                            <a:pt x="229574" y="107207"/>
                          </a:cubicBezTo>
                          <a:cubicBezTo>
                            <a:pt x="228757" y="105709"/>
                            <a:pt x="228075" y="103801"/>
                            <a:pt x="226985" y="101893"/>
                          </a:cubicBezTo>
                          <a:cubicBezTo>
                            <a:pt x="225214" y="102439"/>
                            <a:pt x="228893" y="106798"/>
                            <a:pt x="227803" y="107343"/>
                          </a:cubicBezTo>
                          <a:cubicBezTo>
                            <a:pt x="229574" y="108978"/>
                            <a:pt x="230937" y="110750"/>
                            <a:pt x="232572" y="112521"/>
                          </a:cubicBezTo>
                          <a:lnTo>
                            <a:pt x="231890" y="109796"/>
                          </a:lnTo>
                          <a:cubicBezTo>
                            <a:pt x="233389" y="111158"/>
                            <a:pt x="233798" y="117153"/>
                            <a:pt x="234615" y="121513"/>
                          </a:cubicBezTo>
                          <a:cubicBezTo>
                            <a:pt x="231618" y="119741"/>
                            <a:pt x="232844" y="115246"/>
                            <a:pt x="230528" y="111158"/>
                          </a:cubicBezTo>
                          <a:cubicBezTo>
                            <a:pt x="228757" y="108297"/>
                            <a:pt x="228757" y="113883"/>
                            <a:pt x="227394" y="111158"/>
                          </a:cubicBezTo>
                          <a:cubicBezTo>
                            <a:pt x="226985" y="112112"/>
                            <a:pt x="227667" y="114019"/>
                            <a:pt x="228484" y="114700"/>
                          </a:cubicBezTo>
                          <a:lnTo>
                            <a:pt x="228484" y="115927"/>
                          </a:lnTo>
                          <a:cubicBezTo>
                            <a:pt x="225487" y="113883"/>
                            <a:pt x="224261" y="108024"/>
                            <a:pt x="220854" y="105027"/>
                          </a:cubicBezTo>
                          <a:cubicBezTo>
                            <a:pt x="221263" y="105299"/>
                            <a:pt x="221536" y="105436"/>
                            <a:pt x="221808" y="105436"/>
                          </a:cubicBezTo>
                          <a:cubicBezTo>
                            <a:pt x="221536" y="102302"/>
                            <a:pt x="220582" y="99305"/>
                            <a:pt x="218674" y="96852"/>
                          </a:cubicBezTo>
                          <a:cubicBezTo>
                            <a:pt x="218674" y="98623"/>
                            <a:pt x="219492" y="98896"/>
                            <a:pt x="220037" y="99714"/>
                          </a:cubicBezTo>
                          <a:cubicBezTo>
                            <a:pt x="219628" y="99986"/>
                            <a:pt x="218130" y="97533"/>
                            <a:pt x="217176" y="96852"/>
                          </a:cubicBezTo>
                          <a:cubicBezTo>
                            <a:pt x="217721" y="99577"/>
                            <a:pt x="216222" y="97806"/>
                            <a:pt x="216495" y="99577"/>
                          </a:cubicBezTo>
                          <a:cubicBezTo>
                            <a:pt x="215268" y="98215"/>
                            <a:pt x="214723" y="96852"/>
                            <a:pt x="214042" y="94809"/>
                          </a:cubicBezTo>
                          <a:cubicBezTo>
                            <a:pt x="214315" y="93446"/>
                            <a:pt x="215541" y="95081"/>
                            <a:pt x="216495" y="94400"/>
                          </a:cubicBezTo>
                          <a:cubicBezTo>
                            <a:pt x="214860" y="92629"/>
                            <a:pt x="216903" y="90449"/>
                            <a:pt x="214315" y="88132"/>
                          </a:cubicBezTo>
                          <a:cubicBezTo>
                            <a:pt x="215950" y="92220"/>
                            <a:pt x="211590" y="88132"/>
                            <a:pt x="210091" y="87451"/>
                          </a:cubicBezTo>
                          <a:lnTo>
                            <a:pt x="210364" y="88132"/>
                          </a:lnTo>
                          <a:cubicBezTo>
                            <a:pt x="208456" y="87588"/>
                            <a:pt x="207911" y="86634"/>
                            <a:pt x="208456" y="85272"/>
                          </a:cubicBezTo>
                          <a:cubicBezTo>
                            <a:pt x="209819" y="86497"/>
                            <a:pt x="210364" y="88132"/>
                            <a:pt x="211317" y="87043"/>
                          </a:cubicBezTo>
                          <a:cubicBezTo>
                            <a:pt x="210636" y="86089"/>
                            <a:pt x="210091" y="85135"/>
                            <a:pt x="209001" y="84181"/>
                          </a:cubicBezTo>
                          <a:lnTo>
                            <a:pt x="210500" y="84726"/>
                          </a:lnTo>
                          <a:lnTo>
                            <a:pt x="207366" y="79821"/>
                          </a:lnTo>
                          <a:cubicBezTo>
                            <a:pt x="205867" y="79821"/>
                            <a:pt x="203551" y="79413"/>
                            <a:pt x="201644" y="79821"/>
                          </a:cubicBezTo>
                          <a:cubicBezTo>
                            <a:pt x="201644" y="78187"/>
                            <a:pt x="199873" y="77096"/>
                            <a:pt x="198919" y="76279"/>
                          </a:cubicBezTo>
                          <a:lnTo>
                            <a:pt x="199600" y="76279"/>
                          </a:lnTo>
                          <a:cubicBezTo>
                            <a:pt x="199191" y="73690"/>
                            <a:pt x="194831" y="70148"/>
                            <a:pt x="193742" y="70557"/>
                          </a:cubicBezTo>
                          <a:cubicBezTo>
                            <a:pt x="193197" y="68513"/>
                            <a:pt x="207230" y="75871"/>
                            <a:pt x="198101" y="66878"/>
                          </a:cubicBezTo>
                          <a:cubicBezTo>
                            <a:pt x="194968" y="63200"/>
                            <a:pt x="193605" y="66878"/>
                            <a:pt x="191017" y="65652"/>
                          </a:cubicBezTo>
                          <a:cubicBezTo>
                            <a:pt x="191017" y="65652"/>
                            <a:pt x="191425" y="65516"/>
                            <a:pt x="191289" y="65243"/>
                          </a:cubicBezTo>
                          <a:cubicBezTo>
                            <a:pt x="189927" y="63745"/>
                            <a:pt x="188973" y="64426"/>
                            <a:pt x="187338" y="63745"/>
                          </a:cubicBezTo>
                          <a:cubicBezTo>
                            <a:pt x="187883" y="64971"/>
                            <a:pt x="189109" y="66197"/>
                            <a:pt x="189790" y="66197"/>
                          </a:cubicBezTo>
                          <a:cubicBezTo>
                            <a:pt x="188292" y="66742"/>
                            <a:pt x="186793" y="63200"/>
                            <a:pt x="185022" y="63064"/>
                          </a:cubicBezTo>
                          <a:cubicBezTo>
                            <a:pt x="187883" y="62791"/>
                            <a:pt x="182842" y="59794"/>
                            <a:pt x="184613" y="60066"/>
                          </a:cubicBezTo>
                          <a:cubicBezTo>
                            <a:pt x="182433" y="56388"/>
                            <a:pt x="177937" y="55297"/>
                            <a:pt x="175485" y="55297"/>
                          </a:cubicBezTo>
                          <a:cubicBezTo>
                            <a:pt x="174803" y="51619"/>
                            <a:pt x="171397" y="53253"/>
                            <a:pt x="168536" y="49984"/>
                          </a:cubicBezTo>
                          <a:cubicBezTo>
                            <a:pt x="169081" y="50393"/>
                            <a:pt x="170307" y="50665"/>
                            <a:pt x="170852" y="51347"/>
                          </a:cubicBezTo>
                          <a:cubicBezTo>
                            <a:pt x="173850" y="51210"/>
                            <a:pt x="167582" y="48212"/>
                            <a:pt x="171533" y="48893"/>
                          </a:cubicBezTo>
                          <a:cubicBezTo>
                            <a:pt x="170716" y="48758"/>
                            <a:pt x="170988" y="49711"/>
                            <a:pt x="171806" y="49847"/>
                          </a:cubicBezTo>
                          <a:cubicBezTo>
                            <a:pt x="173168" y="50393"/>
                            <a:pt x="174667" y="50529"/>
                            <a:pt x="174803" y="49711"/>
                          </a:cubicBezTo>
                          <a:lnTo>
                            <a:pt x="172487" y="46441"/>
                          </a:lnTo>
                          <a:lnTo>
                            <a:pt x="173850" y="46714"/>
                          </a:lnTo>
                          <a:cubicBezTo>
                            <a:pt x="172623" y="45079"/>
                            <a:pt x="171397" y="43444"/>
                            <a:pt x="169899" y="42081"/>
                          </a:cubicBezTo>
                          <a:cubicBezTo>
                            <a:pt x="169626" y="42354"/>
                            <a:pt x="169899" y="42899"/>
                            <a:pt x="170035" y="43308"/>
                          </a:cubicBezTo>
                          <a:cubicBezTo>
                            <a:pt x="164585" y="39492"/>
                            <a:pt x="157091" y="37994"/>
                            <a:pt x="151778" y="36495"/>
                          </a:cubicBezTo>
                          <a:cubicBezTo>
                            <a:pt x="150688" y="38811"/>
                            <a:pt x="147282" y="38675"/>
                            <a:pt x="143603" y="38267"/>
                          </a:cubicBezTo>
                          <a:cubicBezTo>
                            <a:pt x="139788" y="38403"/>
                            <a:pt x="135701" y="37858"/>
                            <a:pt x="133521" y="39629"/>
                          </a:cubicBezTo>
                          <a:cubicBezTo>
                            <a:pt x="134611" y="38130"/>
                            <a:pt x="135292" y="35678"/>
                            <a:pt x="134611" y="34724"/>
                          </a:cubicBezTo>
                          <a:cubicBezTo>
                            <a:pt x="135565" y="34588"/>
                            <a:pt x="137744" y="32817"/>
                            <a:pt x="140061" y="33362"/>
                          </a:cubicBezTo>
                          <a:cubicBezTo>
                            <a:pt x="140333" y="34179"/>
                            <a:pt x="143194" y="35269"/>
                            <a:pt x="141287" y="35951"/>
                          </a:cubicBezTo>
                          <a:cubicBezTo>
                            <a:pt x="147690" y="35814"/>
                            <a:pt x="140606" y="33770"/>
                            <a:pt x="142649" y="32135"/>
                          </a:cubicBezTo>
                          <a:cubicBezTo>
                            <a:pt x="135156" y="31863"/>
                            <a:pt x="131068" y="35133"/>
                            <a:pt x="126845" y="36632"/>
                          </a:cubicBezTo>
                          <a:lnTo>
                            <a:pt x="126845" y="36086"/>
                          </a:lnTo>
                          <a:cubicBezTo>
                            <a:pt x="125619" y="36495"/>
                            <a:pt x="124529" y="37040"/>
                            <a:pt x="123575" y="37586"/>
                          </a:cubicBezTo>
                          <a:cubicBezTo>
                            <a:pt x="126300" y="37313"/>
                            <a:pt x="126436" y="40174"/>
                            <a:pt x="123030" y="39902"/>
                          </a:cubicBezTo>
                          <a:lnTo>
                            <a:pt x="123439" y="39629"/>
                          </a:lnTo>
                          <a:cubicBezTo>
                            <a:pt x="121395" y="39084"/>
                            <a:pt x="117580" y="40583"/>
                            <a:pt x="114719" y="41673"/>
                          </a:cubicBezTo>
                          <a:lnTo>
                            <a:pt x="113220" y="43852"/>
                          </a:lnTo>
                          <a:cubicBezTo>
                            <a:pt x="110359" y="44534"/>
                            <a:pt x="109269" y="41809"/>
                            <a:pt x="107634" y="40446"/>
                          </a:cubicBezTo>
                          <a:cubicBezTo>
                            <a:pt x="103002" y="42354"/>
                            <a:pt x="101367" y="45624"/>
                            <a:pt x="99187" y="48485"/>
                          </a:cubicBezTo>
                          <a:cubicBezTo>
                            <a:pt x="97279" y="48212"/>
                            <a:pt x="90740" y="51755"/>
                            <a:pt x="93328" y="48485"/>
                          </a:cubicBezTo>
                          <a:cubicBezTo>
                            <a:pt x="90058" y="51755"/>
                            <a:pt x="95100" y="57069"/>
                            <a:pt x="86789" y="58431"/>
                          </a:cubicBezTo>
                          <a:lnTo>
                            <a:pt x="87606" y="56251"/>
                          </a:lnTo>
                          <a:cubicBezTo>
                            <a:pt x="81884" y="60748"/>
                            <a:pt x="76706" y="70284"/>
                            <a:pt x="73709" y="72055"/>
                          </a:cubicBezTo>
                          <a:cubicBezTo>
                            <a:pt x="71802" y="66878"/>
                            <a:pt x="64308" y="76552"/>
                            <a:pt x="59948" y="75462"/>
                          </a:cubicBezTo>
                          <a:cubicBezTo>
                            <a:pt x="61038" y="75734"/>
                            <a:pt x="59539" y="78323"/>
                            <a:pt x="59812" y="79004"/>
                          </a:cubicBezTo>
                          <a:cubicBezTo>
                            <a:pt x="58994" y="79277"/>
                            <a:pt x="58041" y="79958"/>
                            <a:pt x="58313" y="81456"/>
                          </a:cubicBezTo>
                          <a:cubicBezTo>
                            <a:pt x="60629" y="79277"/>
                            <a:pt x="61038" y="85680"/>
                            <a:pt x="62537" y="79821"/>
                          </a:cubicBezTo>
                          <a:cubicBezTo>
                            <a:pt x="63491" y="83909"/>
                            <a:pt x="63763" y="88269"/>
                            <a:pt x="60629" y="93446"/>
                          </a:cubicBezTo>
                          <a:lnTo>
                            <a:pt x="58994" y="92492"/>
                          </a:lnTo>
                          <a:cubicBezTo>
                            <a:pt x="59812" y="91130"/>
                            <a:pt x="60902" y="89767"/>
                            <a:pt x="61856" y="88541"/>
                          </a:cubicBezTo>
                          <a:cubicBezTo>
                            <a:pt x="60357" y="88269"/>
                            <a:pt x="61856" y="86225"/>
                            <a:pt x="61856" y="84999"/>
                          </a:cubicBezTo>
                          <a:cubicBezTo>
                            <a:pt x="56270" y="92492"/>
                            <a:pt x="58722" y="81729"/>
                            <a:pt x="54226" y="90313"/>
                          </a:cubicBezTo>
                          <a:cubicBezTo>
                            <a:pt x="54907" y="91675"/>
                            <a:pt x="54771" y="90994"/>
                            <a:pt x="54090" y="93446"/>
                          </a:cubicBezTo>
                          <a:cubicBezTo>
                            <a:pt x="54498" y="92356"/>
                            <a:pt x="53545" y="91538"/>
                            <a:pt x="52591" y="93446"/>
                          </a:cubicBezTo>
                          <a:lnTo>
                            <a:pt x="53136" y="95762"/>
                          </a:lnTo>
                          <a:cubicBezTo>
                            <a:pt x="48912" y="97533"/>
                            <a:pt x="53817" y="89767"/>
                            <a:pt x="50547" y="91403"/>
                          </a:cubicBezTo>
                          <a:cubicBezTo>
                            <a:pt x="50683" y="87178"/>
                            <a:pt x="53817" y="81048"/>
                            <a:pt x="50956" y="80912"/>
                          </a:cubicBezTo>
                          <a:cubicBezTo>
                            <a:pt x="46869" y="86089"/>
                            <a:pt x="51910" y="87997"/>
                            <a:pt x="48095" y="93446"/>
                          </a:cubicBezTo>
                          <a:lnTo>
                            <a:pt x="46869" y="93719"/>
                          </a:lnTo>
                          <a:cubicBezTo>
                            <a:pt x="46460" y="96171"/>
                            <a:pt x="47822" y="97125"/>
                            <a:pt x="48095" y="98623"/>
                          </a:cubicBezTo>
                          <a:cubicBezTo>
                            <a:pt x="47550" y="98623"/>
                            <a:pt x="46869" y="98896"/>
                            <a:pt x="46187" y="100258"/>
                          </a:cubicBezTo>
                          <a:cubicBezTo>
                            <a:pt x="47005" y="104755"/>
                            <a:pt x="46596" y="107343"/>
                            <a:pt x="47686" y="111431"/>
                          </a:cubicBezTo>
                          <a:cubicBezTo>
                            <a:pt x="49321" y="102166"/>
                            <a:pt x="51773" y="104482"/>
                            <a:pt x="54362" y="95354"/>
                          </a:cubicBezTo>
                          <a:cubicBezTo>
                            <a:pt x="54362" y="96989"/>
                            <a:pt x="52046" y="103256"/>
                            <a:pt x="54362" y="104618"/>
                          </a:cubicBezTo>
                          <a:lnTo>
                            <a:pt x="52727" y="103801"/>
                          </a:lnTo>
                          <a:cubicBezTo>
                            <a:pt x="52591" y="107071"/>
                            <a:pt x="52318" y="110204"/>
                            <a:pt x="50547" y="113610"/>
                          </a:cubicBezTo>
                          <a:cubicBezTo>
                            <a:pt x="50411" y="112793"/>
                            <a:pt x="50547" y="111975"/>
                            <a:pt x="50411" y="111021"/>
                          </a:cubicBezTo>
                          <a:cubicBezTo>
                            <a:pt x="50002" y="116199"/>
                            <a:pt x="45370" y="118379"/>
                            <a:pt x="47141" y="123148"/>
                          </a:cubicBezTo>
                          <a:cubicBezTo>
                            <a:pt x="47686" y="121785"/>
                            <a:pt x="47959" y="120695"/>
                            <a:pt x="47959" y="119741"/>
                          </a:cubicBezTo>
                          <a:cubicBezTo>
                            <a:pt x="47959" y="122466"/>
                            <a:pt x="47005" y="125600"/>
                            <a:pt x="46187" y="128325"/>
                          </a:cubicBezTo>
                          <a:lnTo>
                            <a:pt x="47959" y="134729"/>
                          </a:lnTo>
                          <a:cubicBezTo>
                            <a:pt x="47005" y="134456"/>
                            <a:pt x="46324" y="138135"/>
                            <a:pt x="45234" y="136227"/>
                          </a:cubicBezTo>
                          <a:cubicBezTo>
                            <a:pt x="43326" y="140315"/>
                            <a:pt x="45779" y="142631"/>
                            <a:pt x="45915" y="145083"/>
                          </a:cubicBezTo>
                          <a:cubicBezTo>
                            <a:pt x="43462" y="149171"/>
                            <a:pt x="45506" y="141268"/>
                            <a:pt x="43054" y="140451"/>
                          </a:cubicBezTo>
                          <a:cubicBezTo>
                            <a:pt x="41282" y="146310"/>
                            <a:pt x="41691" y="152985"/>
                            <a:pt x="43326" y="156392"/>
                          </a:cubicBezTo>
                          <a:cubicBezTo>
                            <a:pt x="43735" y="155166"/>
                            <a:pt x="44144" y="154620"/>
                            <a:pt x="44552" y="154620"/>
                          </a:cubicBezTo>
                          <a:cubicBezTo>
                            <a:pt x="44007" y="154757"/>
                            <a:pt x="44007" y="157209"/>
                            <a:pt x="44007" y="158572"/>
                          </a:cubicBezTo>
                          <a:lnTo>
                            <a:pt x="45234" y="159526"/>
                          </a:lnTo>
                          <a:cubicBezTo>
                            <a:pt x="44280" y="161705"/>
                            <a:pt x="43599" y="161433"/>
                            <a:pt x="42781" y="159526"/>
                          </a:cubicBezTo>
                          <a:cubicBezTo>
                            <a:pt x="42372" y="161705"/>
                            <a:pt x="44961" y="164294"/>
                            <a:pt x="43190" y="166474"/>
                          </a:cubicBezTo>
                          <a:cubicBezTo>
                            <a:pt x="41419" y="162796"/>
                            <a:pt x="42917" y="158026"/>
                            <a:pt x="42100" y="156120"/>
                          </a:cubicBezTo>
                          <a:cubicBezTo>
                            <a:pt x="42781" y="163885"/>
                            <a:pt x="38421" y="164021"/>
                            <a:pt x="40193" y="173968"/>
                          </a:cubicBezTo>
                          <a:cubicBezTo>
                            <a:pt x="39648" y="174103"/>
                            <a:pt x="38421" y="172468"/>
                            <a:pt x="38558" y="174512"/>
                          </a:cubicBezTo>
                          <a:cubicBezTo>
                            <a:pt x="39511" y="178872"/>
                            <a:pt x="41146" y="175466"/>
                            <a:pt x="42645" y="176692"/>
                          </a:cubicBezTo>
                          <a:cubicBezTo>
                            <a:pt x="41419" y="173422"/>
                            <a:pt x="42372" y="171787"/>
                            <a:pt x="43735" y="169744"/>
                          </a:cubicBezTo>
                          <a:lnTo>
                            <a:pt x="44689" y="170562"/>
                          </a:lnTo>
                          <a:cubicBezTo>
                            <a:pt x="44689" y="170562"/>
                            <a:pt x="44280" y="172878"/>
                            <a:pt x="43735" y="173422"/>
                          </a:cubicBezTo>
                          <a:lnTo>
                            <a:pt x="45779" y="173831"/>
                          </a:lnTo>
                          <a:cubicBezTo>
                            <a:pt x="43462" y="173831"/>
                            <a:pt x="42236" y="177238"/>
                            <a:pt x="43462" y="179826"/>
                          </a:cubicBezTo>
                          <a:cubicBezTo>
                            <a:pt x="44689" y="176965"/>
                            <a:pt x="44689" y="177782"/>
                            <a:pt x="47141" y="176828"/>
                          </a:cubicBezTo>
                          <a:cubicBezTo>
                            <a:pt x="49866" y="180098"/>
                            <a:pt x="45370" y="181188"/>
                            <a:pt x="48231" y="185004"/>
                          </a:cubicBezTo>
                          <a:cubicBezTo>
                            <a:pt x="47550" y="184867"/>
                            <a:pt x="46596" y="181325"/>
                            <a:pt x="46324" y="184458"/>
                          </a:cubicBezTo>
                          <a:cubicBezTo>
                            <a:pt x="46460" y="187047"/>
                            <a:pt x="48231" y="186366"/>
                            <a:pt x="49049" y="188001"/>
                          </a:cubicBezTo>
                          <a:cubicBezTo>
                            <a:pt x="46869" y="186366"/>
                            <a:pt x="45642" y="187183"/>
                            <a:pt x="43190" y="185276"/>
                          </a:cubicBezTo>
                          <a:cubicBezTo>
                            <a:pt x="42372" y="180644"/>
                            <a:pt x="43054" y="183369"/>
                            <a:pt x="41691" y="179009"/>
                          </a:cubicBezTo>
                          <a:lnTo>
                            <a:pt x="40601" y="183096"/>
                          </a:lnTo>
                          <a:cubicBezTo>
                            <a:pt x="39784" y="179144"/>
                            <a:pt x="38149" y="180371"/>
                            <a:pt x="37468" y="180235"/>
                          </a:cubicBezTo>
                          <a:cubicBezTo>
                            <a:pt x="36514" y="187456"/>
                            <a:pt x="40738" y="185139"/>
                            <a:pt x="41010" y="189499"/>
                          </a:cubicBezTo>
                          <a:cubicBezTo>
                            <a:pt x="42645" y="191407"/>
                            <a:pt x="40465" y="185412"/>
                            <a:pt x="42372" y="188410"/>
                          </a:cubicBezTo>
                          <a:cubicBezTo>
                            <a:pt x="42917" y="192497"/>
                            <a:pt x="43735" y="189091"/>
                            <a:pt x="45370" y="193451"/>
                          </a:cubicBezTo>
                          <a:lnTo>
                            <a:pt x="44416" y="192905"/>
                          </a:lnTo>
                          <a:cubicBezTo>
                            <a:pt x="43599" y="194540"/>
                            <a:pt x="45234" y="195630"/>
                            <a:pt x="45642" y="197129"/>
                          </a:cubicBezTo>
                          <a:cubicBezTo>
                            <a:pt x="46596" y="198628"/>
                            <a:pt x="51228" y="193859"/>
                            <a:pt x="53136" y="200535"/>
                          </a:cubicBezTo>
                          <a:cubicBezTo>
                            <a:pt x="52591" y="200400"/>
                            <a:pt x="52182" y="200263"/>
                            <a:pt x="52046" y="200400"/>
                          </a:cubicBezTo>
                          <a:cubicBezTo>
                            <a:pt x="46324" y="199581"/>
                            <a:pt x="41010" y="198355"/>
                            <a:pt x="35560" y="196993"/>
                          </a:cubicBezTo>
                          <a:cubicBezTo>
                            <a:pt x="37195" y="204623"/>
                            <a:pt x="39239" y="213479"/>
                            <a:pt x="41691" y="222335"/>
                          </a:cubicBezTo>
                          <a:cubicBezTo>
                            <a:pt x="39648" y="225468"/>
                            <a:pt x="37059" y="217021"/>
                            <a:pt x="35969" y="217975"/>
                          </a:cubicBezTo>
                          <a:cubicBezTo>
                            <a:pt x="35696" y="216612"/>
                            <a:pt x="35288" y="215250"/>
                            <a:pt x="35151" y="213751"/>
                          </a:cubicBezTo>
                          <a:cubicBezTo>
                            <a:pt x="36241" y="213751"/>
                            <a:pt x="38558" y="221926"/>
                            <a:pt x="39239" y="217702"/>
                          </a:cubicBezTo>
                          <a:cubicBezTo>
                            <a:pt x="35833" y="211026"/>
                            <a:pt x="36514" y="207347"/>
                            <a:pt x="32154" y="201081"/>
                          </a:cubicBezTo>
                          <a:cubicBezTo>
                            <a:pt x="29565" y="203941"/>
                            <a:pt x="35151" y="209936"/>
                            <a:pt x="34198" y="215113"/>
                          </a:cubicBezTo>
                          <a:cubicBezTo>
                            <a:pt x="33789" y="213206"/>
                            <a:pt x="33108" y="211707"/>
                            <a:pt x="32154" y="210209"/>
                          </a:cubicBezTo>
                          <a:cubicBezTo>
                            <a:pt x="32835" y="214569"/>
                            <a:pt x="34061" y="219201"/>
                            <a:pt x="35560" y="224106"/>
                          </a:cubicBezTo>
                          <a:lnTo>
                            <a:pt x="36650" y="224924"/>
                          </a:lnTo>
                          <a:cubicBezTo>
                            <a:pt x="35833" y="221654"/>
                            <a:pt x="35151" y="219337"/>
                            <a:pt x="35151" y="219065"/>
                          </a:cubicBezTo>
                          <a:cubicBezTo>
                            <a:pt x="36514" y="223424"/>
                            <a:pt x="39375" y="226286"/>
                            <a:pt x="41419" y="225741"/>
                          </a:cubicBezTo>
                          <a:lnTo>
                            <a:pt x="41419" y="224924"/>
                          </a:lnTo>
                          <a:cubicBezTo>
                            <a:pt x="41419" y="224924"/>
                            <a:pt x="42372" y="226149"/>
                            <a:pt x="42372" y="226149"/>
                          </a:cubicBezTo>
                          <a:lnTo>
                            <a:pt x="43326" y="229147"/>
                          </a:lnTo>
                          <a:close/>
                          <a:moveTo>
                            <a:pt x="237885" y="190317"/>
                          </a:moveTo>
                          <a:cubicBezTo>
                            <a:pt x="237885" y="190317"/>
                            <a:pt x="238294" y="190862"/>
                            <a:pt x="238566" y="191134"/>
                          </a:cubicBezTo>
                          <a:cubicBezTo>
                            <a:pt x="238294" y="190862"/>
                            <a:pt x="238021" y="191134"/>
                            <a:pt x="237885" y="190317"/>
                          </a:cubicBezTo>
                          <a:close/>
                          <a:moveTo>
                            <a:pt x="23026" y="143857"/>
                          </a:moveTo>
                          <a:cubicBezTo>
                            <a:pt x="22072" y="149852"/>
                            <a:pt x="21391" y="155983"/>
                            <a:pt x="20982" y="161842"/>
                          </a:cubicBezTo>
                          <a:cubicBezTo>
                            <a:pt x="25614" y="151214"/>
                            <a:pt x="29157" y="144538"/>
                            <a:pt x="28475" y="161433"/>
                          </a:cubicBezTo>
                          <a:lnTo>
                            <a:pt x="28884" y="162523"/>
                          </a:lnTo>
                          <a:cubicBezTo>
                            <a:pt x="29293" y="160343"/>
                            <a:pt x="29702" y="156528"/>
                            <a:pt x="29429" y="152849"/>
                          </a:cubicBezTo>
                          <a:cubicBezTo>
                            <a:pt x="27794" y="149988"/>
                            <a:pt x="23162" y="139906"/>
                            <a:pt x="22753" y="139906"/>
                          </a:cubicBezTo>
                          <a:cubicBezTo>
                            <a:pt x="21391" y="140859"/>
                            <a:pt x="22617" y="142495"/>
                            <a:pt x="21936" y="144402"/>
                          </a:cubicBezTo>
                          <a:lnTo>
                            <a:pt x="23026" y="143721"/>
                          </a:lnTo>
                          <a:close/>
                          <a:moveTo>
                            <a:pt x="30792" y="140315"/>
                          </a:moveTo>
                          <a:cubicBezTo>
                            <a:pt x="31609" y="137045"/>
                            <a:pt x="30655" y="137726"/>
                            <a:pt x="29838" y="137045"/>
                          </a:cubicBezTo>
                          <a:lnTo>
                            <a:pt x="29838" y="140587"/>
                          </a:lnTo>
                          <a:cubicBezTo>
                            <a:pt x="29838" y="140587"/>
                            <a:pt x="30383" y="140042"/>
                            <a:pt x="30792" y="140315"/>
                          </a:cubicBezTo>
                          <a:close/>
                          <a:moveTo>
                            <a:pt x="28884" y="137181"/>
                          </a:moveTo>
                          <a:cubicBezTo>
                            <a:pt x="28884" y="137181"/>
                            <a:pt x="28748" y="137862"/>
                            <a:pt x="28612" y="137999"/>
                          </a:cubicBezTo>
                          <a:lnTo>
                            <a:pt x="28884" y="137181"/>
                          </a:lnTo>
                          <a:close/>
                          <a:moveTo>
                            <a:pt x="30928" y="202170"/>
                          </a:moveTo>
                          <a:cubicBezTo>
                            <a:pt x="30928" y="202170"/>
                            <a:pt x="30928" y="202034"/>
                            <a:pt x="30928" y="201898"/>
                          </a:cubicBezTo>
                          <a:cubicBezTo>
                            <a:pt x="31064" y="202715"/>
                            <a:pt x="31200" y="203533"/>
                            <a:pt x="31337" y="204350"/>
                          </a:cubicBezTo>
                          <a:cubicBezTo>
                            <a:pt x="31337" y="203941"/>
                            <a:pt x="31337" y="203397"/>
                            <a:pt x="31064" y="202306"/>
                          </a:cubicBezTo>
                          <a:close/>
                          <a:moveTo>
                            <a:pt x="31745" y="195086"/>
                          </a:moveTo>
                          <a:lnTo>
                            <a:pt x="29974" y="194677"/>
                          </a:lnTo>
                          <a:lnTo>
                            <a:pt x="30247" y="196993"/>
                          </a:lnTo>
                          <a:cubicBezTo>
                            <a:pt x="30247" y="196993"/>
                            <a:pt x="31473" y="196175"/>
                            <a:pt x="31745" y="195222"/>
                          </a:cubicBezTo>
                          <a:close/>
                          <a:moveTo>
                            <a:pt x="33925" y="173150"/>
                          </a:moveTo>
                          <a:cubicBezTo>
                            <a:pt x="32018" y="171924"/>
                            <a:pt x="31745" y="167427"/>
                            <a:pt x="29565" y="167291"/>
                          </a:cubicBezTo>
                          <a:cubicBezTo>
                            <a:pt x="29020" y="167019"/>
                            <a:pt x="28748" y="167973"/>
                            <a:pt x="28612" y="169062"/>
                          </a:cubicBezTo>
                          <a:cubicBezTo>
                            <a:pt x="28612" y="170289"/>
                            <a:pt x="28612" y="171515"/>
                            <a:pt x="28612" y="172878"/>
                          </a:cubicBezTo>
                          <a:cubicBezTo>
                            <a:pt x="28884" y="172878"/>
                            <a:pt x="29293" y="173150"/>
                            <a:pt x="29565" y="173559"/>
                          </a:cubicBezTo>
                          <a:cubicBezTo>
                            <a:pt x="29838" y="172197"/>
                            <a:pt x="30247" y="171243"/>
                            <a:pt x="31609" y="171787"/>
                          </a:cubicBezTo>
                          <a:cubicBezTo>
                            <a:pt x="28748" y="175466"/>
                            <a:pt x="33789" y="174649"/>
                            <a:pt x="33516" y="178327"/>
                          </a:cubicBezTo>
                          <a:cubicBezTo>
                            <a:pt x="35288" y="179281"/>
                            <a:pt x="34470" y="174240"/>
                            <a:pt x="33925" y="173150"/>
                          </a:cubicBezTo>
                          <a:close/>
                          <a:moveTo>
                            <a:pt x="206821" y="59929"/>
                          </a:moveTo>
                          <a:cubicBezTo>
                            <a:pt x="206821" y="59929"/>
                            <a:pt x="206549" y="60748"/>
                            <a:pt x="206412" y="61565"/>
                          </a:cubicBezTo>
                          <a:lnTo>
                            <a:pt x="203824" y="60338"/>
                          </a:lnTo>
                          <a:cubicBezTo>
                            <a:pt x="201371" y="56388"/>
                            <a:pt x="200690" y="51755"/>
                            <a:pt x="195785" y="50801"/>
                          </a:cubicBezTo>
                          <a:cubicBezTo>
                            <a:pt x="194831" y="49030"/>
                            <a:pt x="195104" y="47123"/>
                            <a:pt x="194968" y="45624"/>
                          </a:cubicBezTo>
                          <a:cubicBezTo>
                            <a:pt x="195785" y="46305"/>
                            <a:pt x="196194" y="47123"/>
                            <a:pt x="196739" y="47668"/>
                          </a:cubicBezTo>
                          <a:cubicBezTo>
                            <a:pt x="208184" y="53253"/>
                            <a:pt x="198510" y="54753"/>
                            <a:pt x="206685" y="60066"/>
                          </a:cubicBezTo>
                          <a:close/>
                          <a:moveTo>
                            <a:pt x="164449" y="25323"/>
                          </a:moveTo>
                          <a:cubicBezTo>
                            <a:pt x="164449" y="25323"/>
                            <a:pt x="165266" y="25050"/>
                            <a:pt x="165266" y="25050"/>
                          </a:cubicBezTo>
                          <a:cubicBezTo>
                            <a:pt x="159408" y="25050"/>
                            <a:pt x="154503" y="25050"/>
                            <a:pt x="150143" y="25187"/>
                          </a:cubicBezTo>
                          <a:cubicBezTo>
                            <a:pt x="145919" y="24915"/>
                            <a:pt x="142377" y="25187"/>
                            <a:pt x="139516" y="24915"/>
                          </a:cubicBezTo>
                          <a:cubicBezTo>
                            <a:pt x="140469" y="26686"/>
                            <a:pt x="145374" y="27912"/>
                            <a:pt x="147418" y="29274"/>
                          </a:cubicBezTo>
                          <a:lnTo>
                            <a:pt x="145238" y="30637"/>
                          </a:lnTo>
                          <a:lnTo>
                            <a:pt x="144148" y="29138"/>
                          </a:lnTo>
                          <a:lnTo>
                            <a:pt x="140469" y="30637"/>
                          </a:lnTo>
                          <a:cubicBezTo>
                            <a:pt x="141287" y="31999"/>
                            <a:pt x="144148" y="31591"/>
                            <a:pt x="145783" y="33089"/>
                          </a:cubicBezTo>
                          <a:cubicBezTo>
                            <a:pt x="145919" y="32817"/>
                            <a:pt x="152050" y="31863"/>
                            <a:pt x="154094" y="31045"/>
                          </a:cubicBezTo>
                          <a:lnTo>
                            <a:pt x="149598" y="28866"/>
                          </a:lnTo>
                          <a:cubicBezTo>
                            <a:pt x="150824" y="29547"/>
                            <a:pt x="157228" y="30501"/>
                            <a:pt x="159816" y="31045"/>
                          </a:cubicBezTo>
                          <a:cubicBezTo>
                            <a:pt x="160225" y="30228"/>
                            <a:pt x="156138" y="27367"/>
                            <a:pt x="155184" y="29138"/>
                          </a:cubicBezTo>
                          <a:cubicBezTo>
                            <a:pt x="155048" y="27504"/>
                            <a:pt x="160089" y="29274"/>
                            <a:pt x="157228" y="26822"/>
                          </a:cubicBezTo>
                          <a:cubicBezTo>
                            <a:pt x="161451" y="26822"/>
                            <a:pt x="167310" y="29683"/>
                            <a:pt x="169626" y="31863"/>
                          </a:cubicBezTo>
                          <a:lnTo>
                            <a:pt x="169081" y="34179"/>
                          </a:lnTo>
                          <a:cubicBezTo>
                            <a:pt x="171533" y="36359"/>
                            <a:pt x="172215" y="32680"/>
                            <a:pt x="175076" y="35405"/>
                          </a:cubicBezTo>
                          <a:cubicBezTo>
                            <a:pt x="170580" y="33770"/>
                            <a:pt x="174667" y="37994"/>
                            <a:pt x="171261" y="36495"/>
                          </a:cubicBezTo>
                          <a:cubicBezTo>
                            <a:pt x="171942" y="37722"/>
                            <a:pt x="170171" y="38675"/>
                            <a:pt x="173441" y="40038"/>
                          </a:cubicBezTo>
                          <a:cubicBezTo>
                            <a:pt x="177528" y="38948"/>
                            <a:pt x="175621" y="43580"/>
                            <a:pt x="179436" y="42899"/>
                          </a:cubicBezTo>
                          <a:cubicBezTo>
                            <a:pt x="180526" y="44670"/>
                            <a:pt x="176711" y="43444"/>
                            <a:pt x="179708" y="45624"/>
                          </a:cubicBezTo>
                          <a:cubicBezTo>
                            <a:pt x="184068" y="46577"/>
                            <a:pt x="184477" y="45624"/>
                            <a:pt x="185976" y="44125"/>
                          </a:cubicBezTo>
                          <a:cubicBezTo>
                            <a:pt x="183114" y="40992"/>
                            <a:pt x="180526" y="43989"/>
                            <a:pt x="178073" y="41673"/>
                          </a:cubicBezTo>
                          <a:cubicBezTo>
                            <a:pt x="180526" y="41673"/>
                            <a:pt x="183251" y="41673"/>
                            <a:pt x="185703" y="42081"/>
                          </a:cubicBezTo>
                          <a:cubicBezTo>
                            <a:pt x="185022" y="40855"/>
                            <a:pt x="184204" y="40311"/>
                            <a:pt x="183523" y="40038"/>
                          </a:cubicBezTo>
                          <a:cubicBezTo>
                            <a:pt x="184886" y="40583"/>
                            <a:pt x="186112" y="40719"/>
                            <a:pt x="187338" y="40719"/>
                          </a:cubicBezTo>
                          <a:cubicBezTo>
                            <a:pt x="188019" y="40719"/>
                            <a:pt x="188700" y="40719"/>
                            <a:pt x="189245" y="40719"/>
                          </a:cubicBezTo>
                          <a:cubicBezTo>
                            <a:pt x="186248" y="38130"/>
                            <a:pt x="183114" y="36495"/>
                            <a:pt x="183114" y="35269"/>
                          </a:cubicBezTo>
                          <a:lnTo>
                            <a:pt x="184204" y="34724"/>
                          </a:lnTo>
                          <a:cubicBezTo>
                            <a:pt x="183523" y="33089"/>
                            <a:pt x="181071" y="32545"/>
                            <a:pt x="179844" y="32680"/>
                          </a:cubicBezTo>
                          <a:cubicBezTo>
                            <a:pt x="176711" y="30773"/>
                            <a:pt x="172760" y="30910"/>
                            <a:pt x="172623" y="29274"/>
                          </a:cubicBezTo>
                          <a:lnTo>
                            <a:pt x="174258" y="29002"/>
                          </a:lnTo>
                          <a:cubicBezTo>
                            <a:pt x="170035" y="27504"/>
                            <a:pt x="169762" y="26958"/>
                            <a:pt x="164312" y="25323"/>
                          </a:cubicBezTo>
                          <a:close/>
                          <a:moveTo>
                            <a:pt x="41555" y="79413"/>
                          </a:moveTo>
                          <a:cubicBezTo>
                            <a:pt x="46596" y="79140"/>
                            <a:pt x="50138" y="77914"/>
                            <a:pt x="56815" y="67832"/>
                          </a:cubicBezTo>
                          <a:lnTo>
                            <a:pt x="56542" y="68786"/>
                          </a:lnTo>
                          <a:cubicBezTo>
                            <a:pt x="61856" y="65243"/>
                            <a:pt x="61311" y="57341"/>
                            <a:pt x="68395" y="53663"/>
                          </a:cubicBezTo>
                          <a:cubicBezTo>
                            <a:pt x="66897" y="57069"/>
                            <a:pt x="67033" y="57069"/>
                            <a:pt x="67033" y="62246"/>
                          </a:cubicBezTo>
                          <a:lnTo>
                            <a:pt x="68668" y="58704"/>
                          </a:lnTo>
                          <a:cubicBezTo>
                            <a:pt x="69485" y="60883"/>
                            <a:pt x="71120" y="57341"/>
                            <a:pt x="73300" y="55706"/>
                          </a:cubicBezTo>
                          <a:lnTo>
                            <a:pt x="73300" y="59112"/>
                          </a:lnTo>
                          <a:cubicBezTo>
                            <a:pt x="71665" y="59521"/>
                            <a:pt x="68804" y="62791"/>
                            <a:pt x="69349" y="62927"/>
                          </a:cubicBezTo>
                          <a:cubicBezTo>
                            <a:pt x="69894" y="62110"/>
                            <a:pt x="63218" y="64971"/>
                            <a:pt x="61719" y="68377"/>
                          </a:cubicBezTo>
                          <a:cubicBezTo>
                            <a:pt x="63218" y="68922"/>
                            <a:pt x="67442" y="62927"/>
                            <a:pt x="67442" y="67287"/>
                          </a:cubicBezTo>
                          <a:cubicBezTo>
                            <a:pt x="68395" y="64426"/>
                            <a:pt x="69894" y="65243"/>
                            <a:pt x="71393" y="62518"/>
                          </a:cubicBezTo>
                          <a:cubicBezTo>
                            <a:pt x="70439" y="65516"/>
                            <a:pt x="72619" y="64562"/>
                            <a:pt x="72210" y="67014"/>
                          </a:cubicBezTo>
                          <a:lnTo>
                            <a:pt x="74935" y="63064"/>
                          </a:lnTo>
                          <a:cubicBezTo>
                            <a:pt x="74935" y="63064"/>
                            <a:pt x="71393" y="69195"/>
                            <a:pt x="75480" y="67560"/>
                          </a:cubicBezTo>
                          <a:cubicBezTo>
                            <a:pt x="75889" y="65379"/>
                            <a:pt x="80249" y="62791"/>
                            <a:pt x="79023" y="61429"/>
                          </a:cubicBezTo>
                          <a:lnTo>
                            <a:pt x="79568" y="61701"/>
                          </a:lnTo>
                          <a:cubicBezTo>
                            <a:pt x="82292" y="59657"/>
                            <a:pt x="78886" y="58704"/>
                            <a:pt x="82701" y="56523"/>
                          </a:cubicBezTo>
                          <a:cubicBezTo>
                            <a:pt x="82156" y="55842"/>
                            <a:pt x="81066" y="55842"/>
                            <a:pt x="80113" y="57069"/>
                          </a:cubicBezTo>
                          <a:cubicBezTo>
                            <a:pt x="79431" y="58294"/>
                            <a:pt x="80113" y="59385"/>
                            <a:pt x="78341" y="61429"/>
                          </a:cubicBezTo>
                          <a:cubicBezTo>
                            <a:pt x="76434" y="61292"/>
                            <a:pt x="80794" y="59248"/>
                            <a:pt x="77796" y="58840"/>
                          </a:cubicBezTo>
                          <a:cubicBezTo>
                            <a:pt x="76161" y="58567"/>
                            <a:pt x="73436" y="64562"/>
                            <a:pt x="72755" y="61292"/>
                          </a:cubicBezTo>
                          <a:cubicBezTo>
                            <a:pt x="73709" y="60475"/>
                            <a:pt x="74663" y="59794"/>
                            <a:pt x="75616" y="58976"/>
                          </a:cubicBezTo>
                          <a:cubicBezTo>
                            <a:pt x="74390" y="57613"/>
                            <a:pt x="76434" y="55842"/>
                            <a:pt x="75344" y="54753"/>
                          </a:cubicBezTo>
                          <a:cubicBezTo>
                            <a:pt x="76570" y="52709"/>
                            <a:pt x="79295" y="52572"/>
                            <a:pt x="80249" y="50120"/>
                          </a:cubicBezTo>
                          <a:cubicBezTo>
                            <a:pt x="80249" y="48622"/>
                            <a:pt x="77524" y="47940"/>
                            <a:pt x="81202" y="46305"/>
                          </a:cubicBezTo>
                          <a:cubicBezTo>
                            <a:pt x="85154" y="46305"/>
                            <a:pt x="92238" y="41264"/>
                            <a:pt x="94827" y="39221"/>
                          </a:cubicBezTo>
                          <a:cubicBezTo>
                            <a:pt x="95372" y="38267"/>
                            <a:pt x="96190" y="37586"/>
                            <a:pt x="96871" y="36905"/>
                          </a:cubicBezTo>
                          <a:cubicBezTo>
                            <a:pt x="96053" y="35814"/>
                            <a:pt x="91966" y="39765"/>
                            <a:pt x="92920" y="37449"/>
                          </a:cubicBezTo>
                          <a:cubicBezTo>
                            <a:pt x="94146" y="36495"/>
                            <a:pt x="95508" y="35678"/>
                            <a:pt x="96871" y="34861"/>
                          </a:cubicBezTo>
                          <a:lnTo>
                            <a:pt x="96871" y="35678"/>
                          </a:lnTo>
                          <a:cubicBezTo>
                            <a:pt x="98369" y="35133"/>
                            <a:pt x="99459" y="33770"/>
                            <a:pt x="100549" y="32817"/>
                          </a:cubicBezTo>
                          <a:cubicBezTo>
                            <a:pt x="99732" y="34588"/>
                            <a:pt x="96598" y="35542"/>
                            <a:pt x="97961" y="37040"/>
                          </a:cubicBezTo>
                          <a:cubicBezTo>
                            <a:pt x="100004" y="36495"/>
                            <a:pt x="100686" y="37040"/>
                            <a:pt x="102184" y="35814"/>
                          </a:cubicBezTo>
                          <a:cubicBezTo>
                            <a:pt x="101912" y="36086"/>
                            <a:pt x="101639" y="36495"/>
                            <a:pt x="101776" y="36632"/>
                          </a:cubicBezTo>
                          <a:cubicBezTo>
                            <a:pt x="105863" y="35542"/>
                            <a:pt x="104637" y="32953"/>
                            <a:pt x="105454" y="31999"/>
                          </a:cubicBezTo>
                          <a:cubicBezTo>
                            <a:pt x="108724" y="28185"/>
                            <a:pt x="100413" y="31318"/>
                            <a:pt x="100141" y="29547"/>
                          </a:cubicBezTo>
                          <a:cubicBezTo>
                            <a:pt x="104092" y="27231"/>
                            <a:pt x="108315" y="25868"/>
                            <a:pt x="112539" y="24097"/>
                          </a:cubicBezTo>
                          <a:cubicBezTo>
                            <a:pt x="111585" y="25050"/>
                            <a:pt x="110632" y="26004"/>
                            <a:pt x="111313" y="26686"/>
                          </a:cubicBezTo>
                          <a:cubicBezTo>
                            <a:pt x="114719" y="26686"/>
                            <a:pt x="111722" y="27912"/>
                            <a:pt x="116081" y="26958"/>
                          </a:cubicBezTo>
                          <a:cubicBezTo>
                            <a:pt x="115128" y="24506"/>
                            <a:pt x="121395" y="24097"/>
                            <a:pt x="124392" y="22190"/>
                          </a:cubicBezTo>
                          <a:cubicBezTo>
                            <a:pt x="126027" y="23144"/>
                            <a:pt x="126300" y="23280"/>
                            <a:pt x="123030" y="23688"/>
                          </a:cubicBezTo>
                          <a:cubicBezTo>
                            <a:pt x="123575" y="25187"/>
                            <a:pt x="127935" y="24369"/>
                            <a:pt x="129570" y="24369"/>
                          </a:cubicBezTo>
                          <a:cubicBezTo>
                            <a:pt x="130387" y="23825"/>
                            <a:pt x="132022" y="23552"/>
                            <a:pt x="132976" y="23144"/>
                          </a:cubicBezTo>
                          <a:cubicBezTo>
                            <a:pt x="131613" y="22462"/>
                            <a:pt x="132158" y="21236"/>
                            <a:pt x="135156" y="20419"/>
                          </a:cubicBezTo>
                          <a:lnTo>
                            <a:pt x="135156" y="20009"/>
                          </a:lnTo>
                          <a:cubicBezTo>
                            <a:pt x="130523" y="19737"/>
                            <a:pt x="122485" y="18103"/>
                            <a:pt x="119760" y="20827"/>
                          </a:cubicBezTo>
                          <a:lnTo>
                            <a:pt x="120441" y="19874"/>
                          </a:lnTo>
                          <a:cubicBezTo>
                            <a:pt x="117444" y="19737"/>
                            <a:pt x="114583" y="21100"/>
                            <a:pt x="111994" y="22053"/>
                          </a:cubicBezTo>
                          <a:cubicBezTo>
                            <a:pt x="109542" y="23416"/>
                            <a:pt x="107498" y="24506"/>
                            <a:pt x="105727" y="23280"/>
                          </a:cubicBezTo>
                          <a:cubicBezTo>
                            <a:pt x="105590" y="22053"/>
                            <a:pt x="104501" y="23280"/>
                            <a:pt x="104092" y="21644"/>
                          </a:cubicBezTo>
                          <a:lnTo>
                            <a:pt x="100549" y="24369"/>
                          </a:lnTo>
                          <a:lnTo>
                            <a:pt x="101094" y="23280"/>
                          </a:lnTo>
                          <a:cubicBezTo>
                            <a:pt x="98914" y="24233"/>
                            <a:pt x="96735" y="25596"/>
                            <a:pt x="94691" y="26686"/>
                          </a:cubicBezTo>
                          <a:lnTo>
                            <a:pt x="94691" y="26277"/>
                          </a:lnTo>
                          <a:cubicBezTo>
                            <a:pt x="92238" y="29138"/>
                            <a:pt x="90603" y="31591"/>
                            <a:pt x="89377" y="33770"/>
                          </a:cubicBezTo>
                          <a:cubicBezTo>
                            <a:pt x="89786" y="34451"/>
                            <a:pt x="90058" y="34588"/>
                            <a:pt x="89377" y="35678"/>
                          </a:cubicBezTo>
                          <a:cubicBezTo>
                            <a:pt x="88696" y="36632"/>
                            <a:pt x="88015" y="37040"/>
                            <a:pt x="87334" y="37313"/>
                          </a:cubicBezTo>
                          <a:lnTo>
                            <a:pt x="87334" y="37313"/>
                          </a:lnTo>
                          <a:cubicBezTo>
                            <a:pt x="87334" y="37313"/>
                            <a:pt x="87334" y="37313"/>
                            <a:pt x="87334" y="37313"/>
                          </a:cubicBezTo>
                          <a:cubicBezTo>
                            <a:pt x="85835" y="37994"/>
                            <a:pt x="84200" y="37586"/>
                            <a:pt x="82156" y="38403"/>
                          </a:cubicBezTo>
                          <a:lnTo>
                            <a:pt x="87606" y="34861"/>
                          </a:lnTo>
                          <a:cubicBezTo>
                            <a:pt x="87334" y="33362"/>
                            <a:pt x="86107" y="32545"/>
                            <a:pt x="82837" y="33362"/>
                          </a:cubicBezTo>
                          <a:cubicBezTo>
                            <a:pt x="83927" y="32545"/>
                            <a:pt x="83927" y="31454"/>
                            <a:pt x="82292" y="32135"/>
                          </a:cubicBezTo>
                          <a:cubicBezTo>
                            <a:pt x="82292" y="32545"/>
                            <a:pt x="79023" y="35133"/>
                            <a:pt x="80930" y="35269"/>
                          </a:cubicBezTo>
                          <a:cubicBezTo>
                            <a:pt x="78478" y="37313"/>
                            <a:pt x="74799" y="39357"/>
                            <a:pt x="70848" y="41673"/>
                          </a:cubicBezTo>
                          <a:cubicBezTo>
                            <a:pt x="67169" y="44398"/>
                            <a:pt x="63218" y="47668"/>
                            <a:pt x="60902" y="52028"/>
                          </a:cubicBezTo>
                          <a:cubicBezTo>
                            <a:pt x="64308" y="45760"/>
                            <a:pt x="55861" y="55025"/>
                            <a:pt x="60629" y="48758"/>
                          </a:cubicBezTo>
                          <a:cubicBezTo>
                            <a:pt x="55452" y="51347"/>
                            <a:pt x="59131" y="53799"/>
                            <a:pt x="55316" y="57613"/>
                          </a:cubicBezTo>
                          <a:cubicBezTo>
                            <a:pt x="54362" y="57477"/>
                            <a:pt x="57359" y="55434"/>
                            <a:pt x="56951" y="53390"/>
                          </a:cubicBezTo>
                          <a:cubicBezTo>
                            <a:pt x="53545" y="56523"/>
                            <a:pt x="51773" y="60202"/>
                            <a:pt x="50411" y="63881"/>
                          </a:cubicBezTo>
                          <a:cubicBezTo>
                            <a:pt x="48912" y="67560"/>
                            <a:pt x="47550" y="70966"/>
                            <a:pt x="45097" y="74644"/>
                          </a:cubicBezTo>
                          <a:lnTo>
                            <a:pt x="43462" y="74099"/>
                          </a:lnTo>
                          <a:cubicBezTo>
                            <a:pt x="42781" y="75598"/>
                            <a:pt x="42100" y="77369"/>
                            <a:pt x="41282" y="79140"/>
                          </a:cubicBezTo>
                          <a:close/>
                          <a:moveTo>
                            <a:pt x="36105" y="95762"/>
                          </a:moveTo>
                          <a:cubicBezTo>
                            <a:pt x="35696" y="97397"/>
                            <a:pt x="35288" y="99033"/>
                            <a:pt x="34879" y="100667"/>
                          </a:cubicBezTo>
                          <a:lnTo>
                            <a:pt x="35151" y="100258"/>
                          </a:lnTo>
                          <a:lnTo>
                            <a:pt x="34743" y="105299"/>
                          </a:lnTo>
                          <a:cubicBezTo>
                            <a:pt x="36378" y="102711"/>
                            <a:pt x="38830" y="101485"/>
                            <a:pt x="38285" y="105709"/>
                          </a:cubicBezTo>
                          <a:cubicBezTo>
                            <a:pt x="37740" y="105163"/>
                            <a:pt x="36514" y="105980"/>
                            <a:pt x="36650" y="104482"/>
                          </a:cubicBezTo>
                          <a:cubicBezTo>
                            <a:pt x="34470" y="106662"/>
                            <a:pt x="32154" y="112521"/>
                            <a:pt x="34879" y="111567"/>
                          </a:cubicBezTo>
                          <a:cubicBezTo>
                            <a:pt x="34061" y="105709"/>
                            <a:pt x="38285" y="111294"/>
                            <a:pt x="37876" y="106798"/>
                          </a:cubicBezTo>
                          <a:cubicBezTo>
                            <a:pt x="38694" y="109387"/>
                            <a:pt x="37468" y="111294"/>
                            <a:pt x="37604" y="113610"/>
                          </a:cubicBezTo>
                          <a:cubicBezTo>
                            <a:pt x="36923" y="111158"/>
                            <a:pt x="34470" y="113202"/>
                            <a:pt x="32835" y="116199"/>
                          </a:cubicBezTo>
                          <a:cubicBezTo>
                            <a:pt x="32835" y="117698"/>
                            <a:pt x="31337" y="121376"/>
                            <a:pt x="31745" y="123965"/>
                          </a:cubicBezTo>
                          <a:cubicBezTo>
                            <a:pt x="33380" y="123420"/>
                            <a:pt x="33925" y="125736"/>
                            <a:pt x="35015" y="121922"/>
                          </a:cubicBezTo>
                          <a:cubicBezTo>
                            <a:pt x="35015" y="123420"/>
                            <a:pt x="35015" y="125600"/>
                            <a:pt x="33789" y="127917"/>
                          </a:cubicBezTo>
                          <a:cubicBezTo>
                            <a:pt x="33789" y="126963"/>
                            <a:pt x="33789" y="125192"/>
                            <a:pt x="33244" y="125192"/>
                          </a:cubicBezTo>
                          <a:cubicBezTo>
                            <a:pt x="31473" y="126417"/>
                            <a:pt x="31200" y="128325"/>
                            <a:pt x="30383" y="129279"/>
                          </a:cubicBezTo>
                          <a:lnTo>
                            <a:pt x="30110" y="131731"/>
                          </a:lnTo>
                          <a:cubicBezTo>
                            <a:pt x="30110" y="131731"/>
                            <a:pt x="30519" y="131323"/>
                            <a:pt x="30792" y="131186"/>
                          </a:cubicBezTo>
                          <a:cubicBezTo>
                            <a:pt x="31064" y="132140"/>
                            <a:pt x="31337" y="133094"/>
                            <a:pt x="31745" y="134047"/>
                          </a:cubicBezTo>
                          <a:cubicBezTo>
                            <a:pt x="31745" y="130369"/>
                            <a:pt x="32699" y="132549"/>
                            <a:pt x="33653" y="132685"/>
                          </a:cubicBezTo>
                          <a:cubicBezTo>
                            <a:pt x="31745" y="132277"/>
                            <a:pt x="33108" y="135001"/>
                            <a:pt x="32972" y="136227"/>
                          </a:cubicBezTo>
                          <a:lnTo>
                            <a:pt x="35151" y="133912"/>
                          </a:lnTo>
                          <a:cubicBezTo>
                            <a:pt x="35969" y="135274"/>
                            <a:pt x="33244" y="138271"/>
                            <a:pt x="35151" y="137862"/>
                          </a:cubicBezTo>
                          <a:cubicBezTo>
                            <a:pt x="36378" y="132412"/>
                            <a:pt x="36923" y="130369"/>
                            <a:pt x="37195" y="125192"/>
                          </a:cubicBezTo>
                          <a:lnTo>
                            <a:pt x="35288" y="126963"/>
                          </a:lnTo>
                          <a:cubicBezTo>
                            <a:pt x="35424" y="121104"/>
                            <a:pt x="38285" y="123965"/>
                            <a:pt x="40056" y="117834"/>
                          </a:cubicBezTo>
                          <a:cubicBezTo>
                            <a:pt x="39511" y="114973"/>
                            <a:pt x="42509" y="108569"/>
                            <a:pt x="40056" y="107615"/>
                          </a:cubicBezTo>
                          <a:cubicBezTo>
                            <a:pt x="40601" y="108569"/>
                            <a:pt x="43735" y="104618"/>
                            <a:pt x="43326" y="102166"/>
                          </a:cubicBezTo>
                          <a:cubicBezTo>
                            <a:pt x="41691" y="98896"/>
                            <a:pt x="44416" y="91948"/>
                            <a:pt x="42509" y="93582"/>
                          </a:cubicBezTo>
                          <a:cubicBezTo>
                            <a:pt x="41555" y="95354"/>
                            <a:pt x="41827" y="98487"/>
                            <a:pt x="39784" y="99441"/>
                          </a:cubicBezTo>
                          <a:lnTo>
                            <a:pt x="40738" y="95490"/>
                          </a:lnTo>
                          <a:lnTo>
                            <a:pt x="38558" y="97397"/>
                          </a:lnTo>
                          <a:cubicBezTo>
                            <a:pt x="39511" y="96308"/>
                            <a:pt x="38149" y="95898"/>
                            <a:pt x="36105" y="95762"/>
                          </a:cubicBezTo>
                          <a:close/>
                          <a:moveTo>
                            <a:pt x="9946" y="187864"/>
                          </a:moveTo>
                          <a:lnTo>
                            <a:pt x="9946" y="187864"/>
                          </a:lnTo>
                          <a:cubicBezTo>
                            <a:pt x="9946" y="187864"/>
                            <a:pt x="9946" y="187864"/>
                            <a:pt x="9946" y="187864"/>
                          </a:cubicBezTo>
                          <a:lnTo>
                            <a:pt x="9946" y="187864"/>
                          </a:lnTo>
                          <a:close/>
                        </a:path>
                      </a:pathLst>
                    </a:custGeom>
                    <a:solidFill>
                      <a:srgbClr val="00A3E9"/>
                    </a:solidFill>
                    <a:ln w="0" cap="flat">
                      <a:noFill/>
                      <a:prstDash val="solid"/>
                      <a:miter/>
                    </a:ln>
                  </p:spPr>
                  <p:txBody>
                    <a:bodyPr rtlCol="0" anchor="ctr"/>
                    <a:lstStyle/>
                    <a:p>
                      <a:endParaRPr lang="en-US"/>
                    </a:p>
                  </p:txBody>
                </p:sp>
                <p:sp>
                  <p:nvSpPr>
                    <p:cNvPr id="4104" name="Freeform: Shape 4103">
                      <a:extLst>
                        <a:ext uri="{FF2B5EF4-FFF2-40B4-BE49-F238E27FC236}">
                          <a16:creationId xmlns:a16="http://schemas.microsoft.com/office/drawing/2014/main" id="{9DEF50C0-1940-39D8-5FD1-3CEAF8162168}"/>
                        </a:ext>
                      </a:extLst>
                    </p:cNvPr>
                    <p:cNvSpPr/>
                    <p:nvPr/>
                  </p:nvSpPr>
                  <p:spPr>
                    <a:xfrm>
                      <a:off x="3565346" y="8847011"/>
                      <a:ext cx="2724" cy="3569"/>
                    </a:xfrm>
                    <a:custGeom>
                      <a:avLst/>
                      <a:gdLst>
                        <a:gd name="connsiteX0" fmla="*/ 0 w 2724"/>
                        <a:gd name="connsiteY0" fmla="*/ 517 h 3569"/>
                        <a:gd name="connsiteX1" fmla="*/ 2725 w 2724"/>
                        <a:gd name="connsiteY1" fmla="*/ 3378 h 3569"/>
                        <a:gd name="connsiteX2" fmla="*/ 0 w 2724"/>
                        <a:gd name="connsiteY2" fmla="*/ 517 h 3569"/>
                      </a:gdLst>
                      <a:ahLst/>
                      <a:cxnLst>
                        <a:cxn ang="0">
                          <a:pos x="connsiteX0" y="connsiteY0"/>
                        </a:cxn>
                        <a:cxn ang="0">
                          <a:pos x="connsiteX1" y="connsiteY1"/>
                        </a:cxn>
                        <a:cxn ang="0">
                          <a:pos x="connsiteX2" y="connsiteY2"/>
                        </a:cxn>
                      </a:cxnLst>
                      <a:rect l="l" t="t" r="r" b="b"/>
                      <a:pathLst>
                        <a:path w="2724" h="3569">
                          <a:moveTo>
                            <a:pt x="0" y="517"/>
                          </a:moveTo>
                          <a:cubicBezTo>
                            <a:pt x="954" y="1471"/>
                            <a:pt x="1635" y="4331"/>
                            <a:pt x="2725" y="3378"/>
                          </a:cubicBezTo>
                          <a:cubicBezTo>
                            <a:pt x="1362" y="3787"/>
                            <a:pt x="1090" y="-1664"/>
                            <a:pt x="0" y="517"/>
                          </a:cubicBezTo>
                          <a:close/>
                        </a:path>
                      </a:pathLst>
                    </a:custGeom>
                    <a:solidFill>
                      <a:srgbClr val="00A3E9"/>
                    </a:solidFill>
                    <a:ln w="0" cap="flat">
                      <a:noFill/>
                      <a:prstDash val="solid"/>
                      <a:miter/>
                    </a:ln>
                  </p:spPr>
                  <p:txBody>
                    <a:bodyPr rtlCol="0" anchor="ctr"/>
                    <a:lstStyle/>
                    <a:p>
                      <a:endParaRPr lang="en-US"/>
                    </a:p>
                  </p:txBody>
                </p:sp>
                <p:sp>
                  <p:nvSpPr>
                    <p:cNvPr id="4105" name="Freeform: Shape 4104">
                      <a:extLst>
                        <a:ext uri="{FF2B5EF4-FFF2-40B4-BE49-F238E27FC236}">
                          <a16:creationId xmlns:a16="http://schemas.microsoft.com/office/drawing/2014/main" id="{CE0F7DEB-C532-B913-83E0-F5A0829DA7E4}"/>
                        </a:ext>
                      </a:extLst>
                    </p:cNvPr>
                    <p:cNvSpPr/>
                    <p:nvPr/>
                  </p:nvSpPr>
                  <p:spPr>
                    <a:xfrm>
                      <a:off x="3564937" y="8849026"/>
                      <a:ext cx="1362" cy="3406"/>
                    </a:xfrm>
                    <a:custGeom>
                      <a:avLst/>
                      <a:gdLst>
                        <a:gd name="connsiteX0" fmla="*/ 0 w 1362"/>
                        <a:gd name="connsiteY0" fmla="*/ 2316 h 3406"/>
                        <a:gd name="connsiteX1" fmla="*/ 1362 w 1362"/>
                        <a:gd name="connsiteY1" fmla="*/ 3406 h 3406"/>
                        <a:gd name="connsiteX2" fmla="*/ 0 w 1362"/>
                        <a:gd name="connsiteY2" fmla="*/ 0 h 3406"/>
                        <a:gd name="connsiteX3" fmla="*/ 0 w 1362"/>
                        <a:gd name="connsiteY3" fmla="*/ 2316 h 3406"/>
                      </a:gdLst>
                      <a:ahLst/>
                      <a:cxnLst>
                        <a:cxn ang="0">
                          <a:pos x="connsiteX0" y="connsiteY0"/>
                        </a:cxn>
                        <a:cxn ang="0">
                          <a:pos x="connsiteX1" y="connsiteY1"/>
                        </a:cxn>
                        <a:cxn ang="0">
                          <a:pos x="connsiteX2" y="connsiteY2"/>
                        </a:cxn>
                        <a:cxn ang="0">
                          <a:pos x="connsiteX3" y="connsiteY3"/>
                        </a:cxn>
                      </a:cxnLst>
                      <a:rect l="l" t="t" r="r" b="b"/>
                      <a:pathLst>
                        <a:path w="1362" h="3406">
                          <a:moveTo>
                            <a:pt x="0" y="2316"/>
                          </a:moveTo>
                          <a:cubicBezTo>
                            <a:pt x="0" y="2316"/>
                            <a:pt x="954" y="2180"/>
                            <a:pt x="1362" y="3406"/>
                          </a:cubicBezTo>
                          <a:lnTo>
                            <a:pt x="0" y="0"/>
                          </a:lnTo>
                          <a:lnTo>
                            <a:pt x="0" y="2316"/>
                          </a:lnTo>
                          <a:close/>
                        </a:path>
                      </a:pathLst>
                    </a:custGeom>
                    <a:solidFill>
                      <a:srgbClr val="00A3E9"/>
                    </a:solidFill>
                    <a:ln w="0" cap="flat">
                      <a:noFill/>
                      <a:prstDash val="solid"/>
                      <a:miter/>
                    </a:ln>
                  </p:spPr>
                  <p:txBody>
                    <a:bodyPr rtlCol="0" anchor="ctr"/>
                    <a:lstStyle/>
                    <a:p>
                      <a:endParaRPr lang="en-US"/>
                    </a:p>
                  </p:txBody>
                </p:sp>
                <p:sp>
                  <p:nvSpPr>
                    <p:cNvPr id="4106" name="Freeform: Shape 4105">
                      <a:extLst>
                        <a:ext uri="{FF2B5EF4-FFF2-40B4-BE49-F238E27FC236}">
                          <a16:creationId xmlns:a16="http://schemas.microsoft.com/office/drawing/2014/main" id="{5E6363FB-4091-0B90-71D5-A6A6FF84DD2C}"/>
                        </a:ext>
                      </a:extLst>
                    </p:cNvPr>
                    <p:cNvSpPr/>
                    <p:nvPr/>
                  </p:nvSpPr>
                  <p:spPr>
                    <a:xfrm>
                      <a:off x="3553356" y="8857299"/>
                      <a:ext cx="5777" cy="10256"/>
                    </a:xfrm>
                    <a:custGeom>
                      <a:avLst/>
                      <a:gdLst>
                        <a:gd name="connsiteX0" fmla="*/ 2725 w 5777"/>
                        <a:gd name="connsiteY0" fmla="*/ 38 h 10256"/>
                        <a:gd name="connsiteX1" fmla="*/ 5586 w 5777"/>
                        <a:gd name="connsiteY1" fmla="*/ 5079 h 10256"/>
                        <a:gd name="connsiteX2" fmla="*/ 0 w 5777"/>
                        <a:gd name="connsiteY2" fmla="*/ 584 h 10256"/>
                        <a:gd name="connsiteX3" fmla="*/ 5314 w 5777"/>
                        <a:gd name="connsiteY3" fmla="*/ 10257 h 10256"/>
                        <a:gd name="connsiteX4" fmla="*/ 2725 w 5777"/>
                        <a:gd name="connsiteY4" fmla="*/ 38 h 102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77" h="10256">
                          <a:moveTo>
                            <a:pt x="2725" y="38"/>
                          </a:moveTo>
                          <a:cubicBezTo>
                            <a:pt x="4360" y="1401"/>
                            <a:pt x="5177" y="2355"/>
                            <a:pt x="5586" y="5079"/>
                          </a:cubicBezTo>
                          <a:cubicBezTo>
                            <a:pt x="2180" y="6851"/>
                            <a:pt x="3815" y="856"/>
                            <a:pt x="0" y="584"/>
                          </a:cubicBezTo>
                          <a:cubicBezTo>
                            <a:pt x="954" y="5352"/>
                            <a:pt x="4087" y="6306"/>
                            <a:pt x="5314" y="10257"/>
                          </a:cubicBezTo>
                          <a:cubicBezTo>
                            <a:pt x="6404" y="7941"/>
                            <a:pt x="5586" y="-643"/>
                            <a:pt x="2725" y="38"/>
                          </a:cubicBezTo>
                          <a:close/>
                        </a:path>
                      </a:pathLst>
                    </a:custGeom>
                    <a:solidFill>
                      <a:srgbClr val="00A3E9"/>
                    </a:solidFill>
                    <a:ln w="0" cap="flat">
                      <a:noFill/>
                      <a:prstDash val="solid"/>
                      <a:miter/>
                    </a:ln>
                  </p:spPr>
                  <p:txBody>
                    <a:bodyPr rtlCol="0" anchor="ctr"/>
                    <a:lstStyle/>
                    <a:p>
                      <a:endParaRPr lang="en-US"/>
                    </a:p>
                  </p:txBody>
                </p:sp>
                <p:sp>
                  <p:nvSpPr>
                    <p:cNvPr id="4107" name="Freeform: Shape 4106">
                      <a:extLst>
                        <a:ext uri="{FF2B5EF4-FFF2-40B4-BE49-F238E27FC236}">
                          <a16:creationId xmlns:a16="http://schemas.microsoft.com/office/drawing/2014/main" id="{EB7D5984-9EFA-FBF9-6FA5-60BA5B417A8F}"/>
                        </a:ext>
                      </a:extLst>
                    </p:cNvPr>
                    <p:cNvSpPr/>
                    <p:nvPr/>
                  </p:nvSpPr>
                  <p:spPr>
                    <a:xfrm>
                      <a:off x="3551040" y="8856111"/>
                      <a:ext cx="1634" cy="2725"/>
                    </a:xfrm>
                    <a:custGeom>
                      <a:avLst/>
                      <a:gdLst>
                        <a:gd name="connsiteX0" fmla="*/ 0 w 1634"/>
                        <a:gd name="connsiteY0" fmla="*/ 408 h 2725"/>
                        <a:gd name="connsiteX1" fmla="*/ 1499 w 1634"/>
                        <a:gd name="connsiteY1" fmla="*/ 2725 h 2725"/>
                        <a:gd name="connsiteX2" fmla="*/ 1635 w 1634"/>
                        <a:gd name="connsiteY2" fmla="*/ 2452 h 2725"/>
                        <a:gd name="connsiteX3" fmla="*/ 136 w 1634"/>
                        <a:gd name="connsiteY3" fmla="*/ 0 h 2725"/>
                        <a:gd name="connsiteX4" fmla="*/ 0 w 1634"/>
                        <a:gd name="connsiteY4" fmla="*/ 408 h 27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4" h="2725">
                          <a:moveTo>
                            <a:pt x="0" y="408"/>
                          </a:moveTo>
                          <a:lnTo>
                            <a:pt x="1499" y="2725"/>
                          </a:lnTo>
                          <a:lnTo>
                            <a:pt x="1635" y="2452"/>
                          </a:lnTo>
                          <a:lnTo>
                            <a:pt x="136" y="0"/>
                          </a:lnTo>
                          <a:lnTo>
                            <a:pt x="0" y="408"/>
                          </a:lnTo>
                          <a:close/>
                        </a:path>
                      </a:pathLst>
                    </a:custGeom>
                    <a:solidFill>
                      <a:srgbClr val="00A3E9"/>
                    </a:solidFill>
                    <a:ln w="0" cap="flat">
                      <a:noFill/>
                      <a:prstDash val="solid"/>
                      <a:miter/>
                    </a:ln>
                  </p:spPr>
                  <p:txBody>
                    <a:bodyPr rtlCol="0" anchor="ctr"/>
                    <a:lstStyle/>
                    <a:p>
                      <a:endParaRPr lang="en-US"/>
                    </a:p>
                  </p:txBody>
                </p:sp>
                <p:sp>
                  <p:nvSpPr>
                    <p:cNvPr id="4108" name="Freeform: Shape 4107">
                      <a:extLst>
                        <a:ext uri="{FF2B5EF4-FFF2-40B4-BE49-F238E27FC236}">
                          <a16:creationId xmlns:a16="http://schemas.microsoft.com/office/drawing/2014/main" id="{885A3267-4405-6E24-B1EE-EA533E560EDD}"/>
                        </a:ext>
                      </a:extLst>
                    </p:cNvPr>
                    <p:cNvSpPr/>
                    <p:nvPr/>
                  </p:nvSpPr>
                  <p:spPr>
                    <a:xfrm>
                      <a:off x="3546544" y="8782402"/>
                      <a:ext cx="2582" cy="2453"/>
                    </a:xfrm>
                    <a:custGeom>
                      <a:avLst/>
                      <a:gdLst>
                        <a:gd name="connsiteX0" fmla="*/ 2452 w 2582"/>
                        <a:gd name="connsiteY0" fmla="*/ 2453 h 2453"/>
                        <a:gd name="connsiteX1" fmla="*/ 0 w 2582"/>
                        <a:gd name="connsiteY1" fmla="*/ 0 h 2453"/>
                        <a:gd name="connsiteX2" fmla="*/ 2452 w 2582"/>
                        <a:gd name="connsiteY2" fmla="*/ 2453 h 2453"/>
                      </a:gdLst>
                      <a:ahLst/>
                      <a:cxnLst>
                        <a:cxn ang="0">
                          <a:pos x="connsiteX0" y="connsiteY0"/>
                        </a:cxn>
                        <a:cxn ang="0">
                          <a:pos x="connsiteX1" y="connsiteY1"/>
                        </a:cxn>
                        <a:cxn ang="0">
                          <a:pos x="connsiteX2" y="connsiteY2"/>
                        </a:cxn>
                      </a:cxnLst>
                      <a:rect l="l" t="t" r="r" b="b"/>
                      <a:pathLst>
                        <a:path w="2582" h="2453">
                          <a:moveTo>
                            <a:pt x="2452" y="2453"/>
                          </a:moveTo>
                          <a:cubicBezTo>
                            <a:pt x="3134" y="1499"/>
                            <a:pt x="954" y="546"/>
                            <a:pt x="0" y="0"/>
                          </a:cubicBezTo>
                          <a:cubicBezTo>
                            <a:pt x="545" y="682"/>
                            <a:pt x="1090" y="1908"/>
                            <a:pt x="2452" y="2453"/>
                          </a:cubicBezTo>
                          <a:close/>
                        </a:path>
                      </a:pathLst>
                    </a:custGeom>
                    <a:solidFill>
                      <a:srgbClr val="00A3E9"/>
                    </a:solidFill>
                    <a:ln w="0" cap="flat">
                      <a:noFill/>
                      <a:prstDash val="solid"/>
                      <a:miter/>
                    </a:ln>
                  </p:spPr>
                  <p:txBody>
                    <a:bodyPr rtlCol="0" anchor="ctr"/>
                    <a:lstStyle/>
                    <a:p>
                      <a:endParaRPr lang="en-US"/>
                    </a:p>
                  </p:txBody>
                </p:sp>
                <p:sp>
                  <p:nvSpPr>
                    <p:cNvPr id="4109" name="Freeform: Shape 4108">
                      <a:extLst>
                        <a:ext uri="{FF2B5EF4-FFF2-40B4-BE49-F238E27FC236}">
                          <a16:creationId xmlns:a16="http://schemas.microsoft.com/office/drawing/2014/main" id="{643332FD-90E0-4C66-F659-46BF748EE565}"/>
                        </a:ext>
                      </a:extLst>
                    </p:cNvPr>
                    <p:cNvSpPr/>
                    <p:nvPr/>
                  </p:nvSpPr>
                  <p:spPr>
                    <a:xfrm>
                      <a:off x="3559351" y="8978052"/>
                      <a:ext cx="11580" cy="22616"/>
                    </a:xfrm>
                    <a:custGeom>
                      <a:avLst/>
                      <a:gdLst>
                        <a:gd name="connsiteX0" fmla="*/ 0 w 11580"/>
                        <a:gd name="connsiteY0" fmla="*/ 22616 h 22616"/>
                        <a:gd name="connsiteX1" fmla="*/ 11581 w 11580"/>
                        <a:gd name="connsiteY1" fmla="*/ 0 h 22616"/>
                        <a:gd name="connsiteX2" fmla="*/ 0 w 11580"/>
                        <a:gd name="connsiteY2" fmla="*/ 22616 h 22616"/>
                      </a:gdLst>
                      <a:ahLst/>
                      <a:cxnLst>
                        <a:cxn ang="0">
                          <a:pos x="connsiteX0" y="connsiteY0"/>
                        </a:cxn>
                        <a:cxn ang="0">
                          <a:pos x="connsiteX1" y="connsiteY1"/>
                        </a:cxn>
                        <a:cxn ang="0">
                          <a:pos x="connsiteX2" y="connsiteY2"/>
                        </a:cxn>
                      </a:cxnLst>
                      <a:rect l="l" t="t" r="r" b="b"/>
                      <a:pathLst>
                        <a:path w="11580" h="22616">
                          <a:moveTo>
                            <a:pt x="0" y="22616"/>
                          </a:moveTo>
                          <a:cubicBezTo>
                            <a:pt x="4360" y="15259"/>
                            <a:pt x="8447" y="7766"/>
                            <a:pt x="11581" y="0"/>
                          </a:cubicBezTo>
                          <a:cubicBezTo>
                            <a:pt x="8856" y="6676"/>
                            <a:pt x="5722" y="12671"/>
                            <a:pt x="0" y="22616"/>
                          </a:cubicBezTo>
                          <a:close/>
                        </a:path>
                      </a:pathLst>
                    </a:custGeom>
                    <a:solidFill>
                      <a:srgbClr val="00A3E9"/>
                    </a:solidFill>
                    <a:ln w="0" cap="flat">
                      <a:noFill/>
                      <a:prstDash val="solid"/>
                      <a:miter/>
                    </a:ln>
                  </p:spPr>
                  <p:txBody>
                    <a:bodyPr rtlCol="0" anchor="ctr"/>
                    <a:lstStyle/>
                    <a:p>
                      <a:endParaRPr lang="en-US"/>
                    </a:p>
                  </p:txBody>
                </p:sp>
                <p:sp>
                  <p:nvSpPr>
                    <p:cNvPr id="4110" name="Freeform: Shape 4109">
                      <a:extLst>
                        <a:ext uri="{FF2B5EF4-FFF2-40B4-BE49-F238E27FC236}">
                          <a16:creationId xmlns:a16="http://schemas.microsoft.com/office/drawing/2014/main" id="{31A0E5B5-6083-2E19-4C27-41655A3CFAE6}"/>
                        </a:ext>
                      </a:extLst>
                    </p:cNvPr>
                    <p:cNvSpPr/>
                    <p:nvPr/>
                  </p:nvSpPr>
                  <p:spPr>
                    <a:xfrm>
                      <a:off x="3470655" y="8746297"/>
                      <a:ext cx="20028" cy="2997"/>
                    </a:xfrm>
                    <a:custGeom>
                      <a:avLst/>
                      <a:gdLst>
                        <a:gd name="connsiteX0" fmla="*/ 2589 w 20028"/>
                        <a:gd name="connsiteY0" fmla="*/ 2589 h 2997"/>
                        <a:gd name="connsiteX1" fmla="*/ 20028 w 20028"/>
                        <a:gd name="connsiteY1" fmla="*/ 2997 h 2997"/>
                        <a:gd name="connsiteX2" fmla="*/ 9537 w 20028"/>
                        <a:gd name="connsiteY2" fmla="*/ 954 h 2997"/>
                        <a:gd name="connsiteX3" fmla="*/ 0 w 20028"/>
                        <a:gd name="connsiteY3" fmla="*/ 0 h 2997"/>
                        <a:gd name="connsiteX4" fmla="*/ 2725 w 20028"/>
                        <a:gd name="connsiteY4" fmla="*/ 2589 h 2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28" h="2997">
                          <a:moveTo>
                            <a:pt x="2589" y="2589"/>
                          </a:moveTo>
                          <a:cubicBezTo>
                            <a:pt x="9401" y="2997"/>
                            <a:pt x="13080" y="1090"/>
                            <a:pt x="20028" y="2997"/>
                          </a:cubicBezTo>
                          <a:cubicBezTo>
                            <a:pt x="15941" y="272"/>
                            <a:pt x="12535" y="681"/>
                            <a:pt x="9537" y="954"/>
                          </a:cubicBezTo>
                          <a:cubicBezTo>
                            <a:pt x="6404" y="1362"/>
                            <a:pt x="3815" y="1362"/>
                            <a:pt x="0" y="0"/>
                          </a:cubicBezTo>
                          <a:cubicBezTo>
                            <a:pt x="954" y="817"/>
                            <a:pt x="1771" y="1635"/>
                            <a:pt x="2725" y="2589"/>
                          </a:cubicBezTo>
                          <a:close/>
                        </a:path>
                      </a:pathLst>
                    </a:custGeom>
                    <a:solidFill>
                      <a:srgbClr val="00A3E9"/>
                    </a:solidFill>
                    <a:ln w="0" cap="flat">
                      <a:noFill/>
                      <a:prstDash val="solid"/>
                      <a:miter/>
                    </a:ln>
                  </p:spPr>
                  <p:txBody>
                    <a:bodyPr rtlCol="0" anchor="ctr"/>
                    <a:lstStyle/>
                    <a:p>
                      <a:endParaRPr lang="en-US"/>
                    </a:p>
                  </p:txBody>
                </p:sp>
                <p:sp>
                  <p:nvSpPr>
                    <p:cNvPr id="4111" name="Freeform: Shape 4110">
                      <a:extLst>
                        <a:ext uri="{FF2B5EF4-FFF2-40B4-BE49-F238E27FC236}">
                          <a16:creationId xmlns:a16="http://schemas.microsoft.com/office/drawing/2014/main" id="{4A69812A-A837-386D-8828-B9A7906E37B6}"/>
                        </a:ext>
                      </a:extLst>
                    </p:cNvPr>
                    <p:cNvSpPr/>
                    <p:nvPr/>
                  </p:nvSpPr>
                  <p:spPr>
                    <a:xfrm>
                      <a:off x="3471926" y="8740439"/>
                      <a:ext cx="6904" cy="3406"/>
                    </a:xfrm>
                    <a:custGeom>
                      <a:avLst/>
                      <a:gdLst>
                        <a:gd name="connsiteX0" fmla="*/ 5133 w 6904"/>
                        <a:gd name="connsiteY0" fmla="*/ 0 h 3406"/>
                        <a:gd name="connsiteX1" fmla="*/ 92 w 6904"/>
                        <a:gd name="connsiteY1" fmla="*/ 3406 h 3406"/>
                        <a:gd name="connsiteX2" fmla="*/ 6904 w 6904"/>
                        <a:gd name="connsiteY2" fmla="*/ 2724 h 3406"/>
                        <a:gd name="connsiteX3" fmla="*/ 5133 w 6904"/>
                        <a:gd name="connsiteY3" fmla="*/ 136 h 3406"/>
                      </a:gdLst>
                      <a:ahLst/>
                      <a:cxnLst>
                        <a:cxn ang="0">
                          <a:pos x="connsiteX0" y="connsiteY0"/>
                        </a:cxn>
                        <a:cxn ang="0">
                          <a:pos x="connsiteX1" y="connsiteY1"/>
                        </a:cxn>
                        <a:cxn ang="0">
                          <a:pos x="connsiteX2" y="connsiteY2"/>
                        </a:cxn>
                        <a:cxn ang="0">
                          <a:pos x="connsiteX3" y="connsiteY3"/>
                        </a:cxn>
                      </a:cxnLst>
                      <a:rect l="l" t="t" r="r" b="b"/>
                      <a:pathLst>
                        <a:path w="6904" h="3406">
                          <a:moveTo>
                            <a:pt x="5133" y="0"/>
                          </a:moveTo>
                          <a:cubicBezTo>
                            <a:pt x="5950" y="2316"/>
                            <a:pt x="-862" y="1499"/>
                            <a:pt x="92" y="3406"/>
                          </a:cubicBezTo>
                          <a:cubicBezTo>
                            <a:pt x="4997" y="3406"/>
                            <a:pt x="2544" y="1771"/>
                            <a:pt x="6904" y="2724"/>
                          </a:cubicBezTo>
                          <a:lnTo>
                            <a:pt x="5133" y="136"/>
                          </a:lnTo>
                          <a:close/>
                        </a:path>
                      </a:pathLst>
                    </a:custGeom>
                    <a:solidFill>
                      <a:srgbClr val="00A3E9"/>
                    </a:solidFill>
                    <a:ln w="0" cap="flat">
                      <a:noFill/>
                      <a:prstDash val="solid"/>
                      <a:miter/>
                    </a:ln>
                  </p:spPr>
                  <p:txBody>
                    <a:bodyPr rtlCol="0" anchor="ctr"/>
                    <a:lstStyle/>
                    <a:p>
                      <a:endParaRPr lang="en-US"/>
                    </a:p>
                  </p:txBody>
                </p:sp>
                <p:sp>
                  <p:nvSpPr>
                    <p:cNvPr id="4112" name="Freeform: Shape 4111">
                      <a:extLst>
                        <a:ext uri="{FF2B5EF4-FFF2-40B4-BE49-F238E27FC236}">
                          <a16:creationId xmlns:a16="http://schemas.microsoft.com/office/drawing/2014/main" id="{F667D558-6075-1DDA-73A9-2475CC47F2E4}"/>
                        </a:ext>
                      </a:extLst>
                    </p:cNvPr>
                    <p:cNvSpPr/>
                    <p:nvPr/>
                  </p:nvSpPr>
                  <p:spPr>
                    <a:xfrm>
                      <a:off x="3491365" y="8782266"/>
                      <a:ext cx="1771" cy="544"/>
                    </a:xfrm>
                    <a:custGeom>
                      <a:avLst/>
                      <a:gdLst>
                        <a:gd name="connsiteX0" fmla="*/ 1771 w 1771"/>
                        <a:gd name="connsiteY0" fmla="*/ 0 h 544"/>
                        <a:gd name="connsiteX1" fmla="*/ 0 w 1771"/>
                        <a:gd name="connsiteY1" fmla="*/ 408 h 544"/>
                        <a:gd name="connsiteX2" fmla="*/ 1226 w 1771"/>
                        <a:gd name="connsiteY2" fmla="*/ 545 h 544"/>
                        <a:gd name="connsiteX3" fmla="*/ 1771 w 1771"/>
                        <a:gd name="connsiteY3" fmla="*/ 0 h 544"/>
                      </a:gdLst>
                      <a:ahLst/>
                      <a:cxnLst>
                        <a:cxn ang="0">
                          <a:pos x="connsiteX0" y="connsiteY0"/>
                        </a:cxn>
                        <a:cxn ang="0">
                          <a:pos x="connsiteX1" y="connsiteY1"/>
                        </a:cxn>
                        <a:cxn ang="0">
                          <a:pos x="connsiteX2" y="connsiteY2"/>
                        </a:cxn>
                        <a:cxn ang="0">
                          <a:pos x="connsiteX3" y="connsiteY3"/>
                        </a:cxn>
                      </a:cxnLst>
                      <a:rect l="l" t="t" r="r" b="b"/>
                      <a:pathLst>
                        <a:path w="1771" h="544">
                          <a:moveTo>
                            <a:pt x="1771" y="0"/>
                          </a:moveTo>
                          <a:lnTo>
                            <a:pt x="0" y="408"/>
                          </a:lnTo>
                          <a:lnTo>
                            <a:pt x="1226" y="545"/>
                          </a:lnTo>
                          <a:lnTo>
                            <a:pt x="1771" y="0"/>
                          </a:lnTo>
                          <a:close/>
                        </a:path>
                      </a:pathLst>
                    </a:custGeom>
                    <a:solidFill>
                      <a:srgbClr val="00A3E9"/>
                    </a:solidFill>
                    <a:ln w="0" cap="flat">
                      <a:noFill/>
                      <a:prstDash val="solid"/>
                      <a:miter/>
                    </a:ln>
                  </p:spPr>
                  <p:txBody>
                    <a:bodyPr rtlCol="0" anchor="ctr"/>
                    <a:lstStyle/>
                    <a:p>
                      <a:endParaRPr lang="en-US"/>
                    </a:p>
                  </p:txBody>
                </p:sp>
                <p:sp>
                  <p:nvSpPr>
                    <p:cNvPr id="4113" name="Freeform: Shape 4112">
                      <a:extLst>
                        <a:ext uri="{FF2B5EF4-FFF2-40B4-BE49-F238E27FC236}">
                          <a16:creationId xmlns:a16="http://schemas.microsoft.com/office/drawing/2014/main" id="{CB65AF9E-3EED-012E-0296-64561E942714}"/>
                        </a:ext>
                      </a:extLst>
                    </p:cNvPr>
                    <p:cNvSpPr/>
                    <p:nvPr/>
                  </p:nvSpPr>
                  <p:spPr>
                    <a:xfrm>
                      <a:off x="3440545" y="8741665"/>
                      <a:ext cx="3814" cy="545"/>
                    </a:xfrm>
                    <a:custGeom>
                      <a:avLst/>
                      <a:gdLst>
                        <a:gd name="connsiteX0" fmla="*/ 2997 w 3814"/>
                        <a:gd name="connsiteY0" fmla="*/ 546 h 545"/>
                        <a:gd name="connsiteX1" fmla="*/ 3815 w 3814"/>
                        <a:gd name="connsiteY1" fmla="*/ 0 h 545"/>
                        <a:gd name="connsiteX2" fmla="*/ 0 w 3814"/>
                        <a:gd name="connsiteY2" fmla="*/ 0 h 545"/>
                        <a:gd name="connsiteX3" fmla="*/ 2997 w 3814"/>
                        <a:gd name="connsiteY3" fmla="*/ 546 h 545"/>
                      </a:gdLst>
                      <a:ahLst/>
                      <a:cxnLst>
                        <a:cxn ang="0">
                          <a:pos x="connsiteX0" y="connsiteY0"/>
                        </a:cxn>
                        <a:cxn ang="0">
                          <a:pos x="connsiteX1" y="connsiteY1"/>
                        </a:cxn>
                        <a:cxn ang="0">
                          <a:pos x="connsiteX2" y="connsiteY2"/>
                        </a:cxn>
                        <a:cxn ang="0">
                          <a:pos x="connsiteX3" y="connsiteY3"/>
                        </a:cxn>
                      </a:cxnLst>
                      <a:rect l="l" t="t" r="r" b="b"/>
                      <a:pathLst>
                        <a:path w="3814" h="545">
                          <a:moveTo>
                            <a:pt x="2997" y="546"/>
                          </a:moveTo>
                          <a:lnTo>
                            <a:pt x="3815" y="0"/>
                          </a:lnTo>
                          <a:lnTo>
                            <a:pt x="0" y="0"/>
                          </a:lnTo>
                          <a:lnTo>
                            <a:pt x="2997" y="546"/>
                          </a:lnTo>
                          <a:close/>
                        </a:path>
                      </a:pathLst>
                    </a:custGeom>
                    <a:solidFill>
                      <a:srgbClr val="00A3E9"/>
                    </a:solidFill>
                    <a:ln w="0" cap="flat">
                      <a:noFill/>
                      <a:prstDash val="solid"/>
                      <a:miter/>
                    </a:ln>
                  </p:spPr>
                  <p:txBody>
                    <a:bodyPr rtlCol="0" anchor="ctr"/>
                    <a:lstStyle/>
                    <a:p>
                      <a:endParaRPr lang="en-US"/>
                    </a:p>
                  </p:txBody>
                </p:sp>
                <p:sp>
                  <p:nvSpPr>
                    <p:cNvPr id="4114" name="Freeform: Shape 4113">
                      <a:extLst>
                        <a:ext uri="{FF2B5EF4-FFF2-40B4-BE49-F238E27FC236}">
                          <a16:creationId xmlns:a16="http://schemas.microsoft.com/office/drawing/2014/main" id="{6DBD3ED9-E2DB-A4CE-541C-3FCADF20E7F6}"/>
                        </a:ext>
                      </a:extLst>
                    </p:cNvPr>
                    <p:cNvSpPr/>
                    <p:nvPr/>
                  </p:nvSpPr>
                  <p:spPr>
                    <a:xfrm>
                      <a:off x="3444360" y="8740984"/>
                      <a:ext cx="681" cy="681"/>
                    </a:xfrm>
                    <a:custGeom>
                      <a:avLst/>
                      <a:gdLst>
                        <a:gd name="connsiteX0" fmla="*/ 681 w 681"/>
                        <a:gd name="connsiteY0" fmla="*/ 0 h 681"/>
                        <a:gd name="connsiteX1" fmla="*/ 0 w 681"/>
                        <a:gd name="connsiteY1" fmla="*/ 681 h 681"/>
                        <a:gd name="connsiteX2" fmla="*/ 681 w 681"/>
                        <a:gd name="connsiteY2" fmla="*/ 0 h 681"/>
                      </a:gdLst>
                      <a:ahLst/>
                      <a:cxnLst>
                        <a:cxn ang="0">
                          <a:pos x="connsiteX0" y="connsiteY0"/>
                        </a:cxn>
                        <a:cxn ang="0">
                          <a:pos x="connsiteX1" y="connsiteY1"/>
                        </a:cxn>
                        <a:cxn ang="0">
                          <a:pos x="connsiteX2" y="connsiteY2"/>
                        </a:cxn>
                      </a:cxnLst>
                      <a:rect l="l" t="t" r="r" b="b"/>
                      <a:pathLst>
                        <a:path w="681" h="681">
                          <a:moveTo>
                            <a:pt x="681" y="0"/>
                          </a:moveTo>
                          <a:lnTo>
                            <a:pt x="0" y="681"/>
                          </a:lnTo>
                          <a:lnTo>
                            <a:pt x="681" y="0"/>
                          </a:lnTo>
                          <a:close/>
                        </a:path>
                      </a:pathLst>
                    </a:custGeom>
                    <a:solidFill>
                      <a:srgbClr val="00A3E9"/>
                    </a:solidFill>
                    <a:ln w="0" cap="flat">
                      <a:noFill/>
                      <a:prstDash val="solid"/>
                      <a:miter/>
                    </a:ln>
                  </p:spPr>
                  <p:txBody>
                    <a:bodyPr rtlCol="0" anchor="ctr"/>
                    <a:lstStyle/>
                    <a:p>
                      <a:endParaRPr lang="en-US"/>
                    </a:p>
                  </p:txBody>
                </p:sp>
                <p:sp>
                  <p:nvSpPr>
                    <p:cNvPr id="4115" name="Freeform: Shape 4114">
                      <a:extLst>
                        <a:ext uri="{FF2B5EF4-FFF2-40B4-BE49-F238E27FC236}">
                          <a16:creationId xmlns:a16="http://schemas.microsoft.com/office/drawing/2014/main" id="{EB082689-19B5-6C9C-7D0E-3F376D9F6D42}"/>
                        </a:ext>
                      </a:extLst>
                    </p:cNvPr>
                    <p:cNvSpPr/>
                    <p:nvPr/>
                  </p:nvSpPr>
                  <p:spPr>
                    <a:xfrm>
                      <a:off x="3489457" y="8785536"/>
                      <a:ext cx="3133" cy="1362"/>
                    </a:xfrm>
                    <a:custGeom>
                      <a:avLst/>
                      <a:gdLst>
                        <a:gd name="connsiteX0" fmla="*/ 0 w 3133"/>
                        <a:gd name="connsiteY0" fmla="*/ 0 h 1362"/>
                        <a:gd name="connsiteX1" fmla="*/ 1771 w 3133"/>
                        <a:gd name="connsiteY1" fmla="*/ 1362 h 1362"/>
                        <a:gd name="connsiteX2" fmla="*/ 3134 w 3133"/>
                        <a:gd name="connsiteY2" fmla="*/ 954 h 1362"/>
                        <a:gd name="connsiteX3" fmla="*/ 0 w 3133"/>
                        <a:gd name="connsiteY3" fmla="*/ 0 h 1362"/>
                      </a:gdLst>
                      <a:ahLst/>
                      <a:cxnLst>
                        <a:cxn ang="0">
                          <a:pos x="connsiteX0" y="connsiteY0"/>
                        </a:cxn>
                        <a:cxn ang="0">
                          <a:pos x="connsiteX1" y="connsiteY1"/>
                        </a:cxn>
                        <a:cxn ang="0">
                          <a:pos x="connsiteX2" y="connsiteY2"/>
                        </a:cxn>
                        <a:cxn ang="0">
                          <a:pos x="connsiteX3" y="connsiteY3"/>
                        </a:cxn>
                      </a:cxnLst>
                      <a:rect l="l" t="t" r="r" b="b"/>
                      <a:pathLst>
                        <a:path w="3133" h="1362">
                          <a:moveTo>
                            <a:pt x="0" y="0"/>
                          </a:moveTo>
                          <a:lnTo>
                            <a:pt x="1771" y="1362"/>
                          </a:lnTo>
                          <a:lnTo>
                            <a:pt x="3134" y="954"/>
                          </a:lnTo>
                          <a:lnTo>
                            <a:pt x="0" y="0"/>
                          </a:lnTo>
                          <a:close/>
                        </a:path>
                      </a:pathLst>
                    </a:custGeom>
                    <a:solidFill>
                      <a:srgbClr val="00A3E9"/>
                    </a:solidFill>
                    <a:ln w="0" cap="flat">
                      <a:noFill/>
                      <a:prstDash val="solid"/>
                      <a:miter/>
                    </a:ln>
                  </p:spPr>
                  <p:txBody>
                    <a:bodyPr rtlCol="0" anchor="ctr"/>
                    <a:lstStyle/>
                    <a:p>
                      <a:endParaRPr lang="en-US"/>
                    </a:p>
                  </p:txBody>
                </p:sp>
                <p:sp>
                  <p:nvSpPr>
                    <p:cNvPr id="4116" name="Freeform: Shape 4115">
                      <a:extLst>
                        <a:ext uri="{FF2B5EF4-FFF2-40B4-BE49-F238E27FC236}">
                          <a16:creationId xmlns:a16="http://schemas.microsoft.com/office/drawing/2014/main" id="{8861FBFC-BE3F-390D-D3F7-5346B52FE64C}"/>
                        </a:ext>
                      </a:extLst>
                    </p:cNvPr>
                    <p:cNvSpPr/>
                    <p:nvPr/>
                  </p:nvSpPr>
                  <p:spPr>
                    <a:xfrm>
                      <a:off x="3473342" y="8767837"/>
                      <a:ext cx="2490" cy="805"/>
                    </a:xfrm>
                    <a:custGeom>
                      <a:avLst/>
                      <a:gdLst>
                        <a:gd name="connsiteX0" fmla="*/ 174 w 2490"/>
                        <a:gd name="connsiteY0" fmla="*/ 805 h 805"/>
                        <a:gd name="connsiteX1" fmla="*/ 2491 w 2490"/>
                        <a:gd name="connsiteY1" fmla="*/ 532 h 805"/>
                        <a:gd name="connsiteX2" fmla="*/ 174 w 2490"/>
                        <a:gd name="connsiteY2" fmla="*/ 805 h 805"/>
                      </a:gdLst>
                      <a:ahLst/>
                      <a:cxnLst>
                        <a:cxn ang="0">
                          <a:pos x="connsiteX0" y="connsiteY0"/>
                        </a:cxn>
                        <a:cxn ang="0">
                          <a:pos x="connsiteX1" y="connsiteY1"/>
                        </a:cxn>
                        <a:cxn ang="0">
                          <a:pos x="connsiteX2" y="connsiteY2"/>
                        </a:cxn>
                      </a:cxnLst>
                      <a:rect l="l" t="t" r="r" b="b"/>
                      <a:pathLst>
                        <a:path w="2490" h="805">
                          <a:moveTo>
                            <a:pt x="174" y="805"/>
                          </a:moveTo>
                          <a:lnTo>
                            <a:pt x="2491" y="532"/>
                          </a:lnTo>
                          <a:cubicBezTo>
                            <a:pt x="2491" y="532"/>
                            <a:pt x="-779" y="-831"/>
                            <a:pt x="174" y="805"/>
                          </a:cubicBezTo>
                          <a:close/>
                        </a:path>
                      </a:pathLst>
                    </a:custGeom>
                    <a:solidFill>
                      <a:srgbClr val="00A3E9"/>
                    </a:solidFill>
                    <a:ln w="0" cap="flat">
                      <a:noFill/>
                      <a:prstDash val="solid"/>
                      <a:miter/>
                    </a:ln>
                  </p:spPr>
                  <p:txBody>
                    <a:bodyPr rtlCol="0" anchor="ctr"/>
                    <a:lstStyle/>
                    <a:p>
                      <a:endParaRPr lang="en-US"/>
                    </a:p>
                  </p:txBody>
                </p:sp>
                <p:sp>
                  <p:nvSpPr>
                    <p:cNvPr id="4117" name="Freeform: Shape 4116">
                      <a:extLst>
                        <a:ext uri="{FF2B5EF4-FFF2-40B4-BE49-F238E27FC236}">
                          <a16:creationId xmlns:a16="http://schemas.microsoft.com/office/drawing/2014/main" id="{C232BAA1-1728-DD4F-8EBB-7FF2A365EBB3}"/>
                        </a:ext>
                      </a:extLst>
                    </p:cNvPr>
                    <p:cNvSpPr/>
                    <p:nvPr/>
                  </p:nvSpPr>
                  <p:spPr>
                    <a:xfrm>
                      <a:off x="3418746" y="8747115"/>
                      <a:ext cx="3406" cy="2179"/>
                    </a:xfrm>
                    <a:custGeom>
                      <a:avLst/>
                      <a:gdLst>
                        <a:gd name="connsiteX0" fmla="*/ 2997 w 3406"/>
                        <a:gd name="connsiteY0" fmla="*/ 0 h 2179"/>
                        <a:gd name="connsiteX1" fmla="*/ 0 w 3406"/>
                        <a:gd name="connsiteY1" fmla="*/ 2180 h 2179"/>
                        <a:gd name="connsiteX2" fmla="*/ 409 w 3406"/>
                        <a:gd name="connsiteY2" fmla="*/ 2180 h 2179"/>
                        <a:gd name="connsiteX3" fmla="*/ 3406 w 3406"/>
                        <a:gd name="connsiteY3" fmla="*/ 136 h 2179"/>
                        <a:gd name="connsiteX4" fmla="*/ 2997 w 3406"/>
                        <a:gd name="connsiteY4" fmla="*/ 136 h 21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06" h="2179">
                          <a:moveTo>
                            <a:pt x="2997" y="0"/>
                          </a:moveTo>
                          <a:cubicBezTo>
                            <a:pt x="1907" y="545"/>
                            <a:pt x="954" y="1362"/>
                            <a:pt x="0" y="2180"/>
                          </a:cubicBezTo>
                          <a:lnTo>
                            <a:pt x="409" y="2180"/>
                          </a:lnTo>
                          <a:cubicBezTo>
                            <a:pt x="1362" y="1499"/>
                            <a:pt x="2316" y="817"/>
                            <a:pt x="3406" y="136"/>
                          </a:cubicBezTo>
                          <a:lnTo>
                            <a:pt x="2997" y="136"/>
                          </a:lnTo>
                          <a:close/>
                        </a:path>
                      </a:pathLst>
                    </a:custGeom>
                    <a:solidFill>
                      <a:srgbClr val="00A3E9"/>
                    </a:solidFill>
                    <a:ln w="0" cap="flat">
                      <a:noFill/>
                      <a:prstDash val="solid"/>
                      <a:miter/>
                    </a:ln>
                  </p:spPr>
                  <p:txBody>
                    <a:bodyPr rtlCol="0" anchor="ctr"/>
                    <a:lstStyle/>
                    <a:p>
                      <a:endParaRPr lang="en-US"/>
                    </a:p>
                  </p:txBody>
                </p:sp>
                <p:sp>
                  <p:nvSpPr>
                    <p:cNvPr id="4118" name="Freeform: Shape 4117">
                      <a:extLst>
                        <a:ext uri="{FF2B5EF4-FFF2-40B4-BE49-F238E27FC236}">
                          <a16:creationId xmlns:a16="http://schemas.microsoft.com/office/drawing/2014/main" id="{CB055243-2B8B-E448-18DC-F2530481FAC3}"/>
                        </a:ext>
                      </a:extLst>
                    </p:cNvPr>
                    <p:cNvSpPr/>
                    <p:nvPr/>
                  </p:nvSpPr>
                  <p:spPr>
                    <a:xfrm>
                      <a:off x="3454687" y="8773547"/>
                      <a:ext cx="2463" cy="1907"/>
                    </a:xfrm>
                    <a:custGeom>
                      <a:avLst/>
                      <a:gdLst>
                        <a:gd name="connsiteX0" fmla="*/ 1935 w 2463"/>
                        <a:gd name="connsiteY0" fmla="*/ 0 h 1907"/>
                        <a:gd name="connsiteX1" fmla="*/ 845 w 2463"/>
                        <a:gd name="connsiteY1" fmla="*/ 1908 h 1907"/>
                        <a:gd name="connsiteX2" fmla="*/ 1935 w 2463"/>
                        <a:gd name="connsiteY2" fmla="*/ 0 h 1907"/>
                      </a:gdLst>
                      <a:ahLst/>
                      <a:cxnLst>
                        <a:cxn ang="0">
                          <a:pos x="connsiteX0" y="connsiteY0"/>
                        </a:cxn>
                        <a:cxn ang="0">
                          <a:pos x="connsiteX1" y="connsiteY1"/>
                        </a:cxn>
                        <a:cxn ang="0">
                          <a:pos x="connsiteX2" y="connsiteY2"/>
                        </a:cxn>
                      </a:cxnLst>
                      <a:rect l="l" t="t" r="r" b="b"/>
                      <a:pathLst>
                        <a:path w="2463" h="1907">
                          <a:moveTo>
                            <a:pt x="1935" y="0"/>
                          </a:moveTo>
                          <a:cubicBezTo>
                            <a:pt x="3433" y="1499"/>
                            <a:pt x="-2017" y="681"/>
                            <a:pt x="845" y="1908"/>
                          </a:cubicBezTo>
                          <a:cubicBezTo>
                            <a:pt x="3297" y="1499"/>
                            <a:pt x="2343" y="681"/>
                            <a:pt x="1935" y="0"/>
                          </a:cubicBezTo>
                          <a:close/>
                        </a:path>
                      </a:pathLst>
                    </a:custGeom>
                    <a:solidFill>
                      <a:srgbClr val="00A3E9"/>
                    </a:solidFill>
                    <a:ln w="0" cap="flat">
                      <a:noFill/>
                      <a:prstDash val="solid"/>
                      <a:miter/>
                    </a:ln>
                  </p:spPr>
                  <p:txBody>
                    <a:bodyPr rtlCol="0" anchor="ctr"/>
                    <a:lstStyle/>
                    <a:p>
                      <a:endParaRPr lang="en-US"/>
                    </a:p>
                  </p:txBody>
                </p:sp>
                <p:sp>
                  <p:nvSpPr>
                    <p:cNvPr id="4119" name="Freeform: Shape 4118">
                      <a:extLst>
                        <a:ext uri="{FF2B5EF4-FFF2-40B4-BE49-F238E27FC236}">
                          <a16:creationId xmlns:a16="http://schemas.microsoft.com/office/drawing/2014/main" id="{945CCFBB-4670-DFD8-81B0-49235CB5AF4E}"/>
                        </a:ext>
                      </a:extLst>
                    </p:cNvPr>
                    <p:cNvSpPr/>
                    <p:nvPr/>
                  </p:nvSpPr>
                  <p:spPr>
                    <a:xfrm>
                      <a:off x="3421743" y="8770958"/>
                      <a:ext cx="953" cy="681"/>
                    </a:xfrm>
                    <a:custGeom>
                      <a:avLst/>
                      <a:gdLst>
                        <a:gd name="connsiteX0" fmla="*/ 954 w 953"/>
                        <a:gd name="connsiteY0" fmla="*/ 0 h 681"/>
                        <a:gd name="connsiteX1" fmla="*/ 0 w 953"/>
                        <a:gd name="connsiteY1" fmla="*/ 681 h 681"/>
                        <a:gd name="connsiteX2" fmla="*/ 954 w 953"/>
                        <a:gd name="connsiteY2" fmla="*/ 0 h 681"/>
                      </a:gdLst>
                      <a:ahLst/>
                      <a:cxnLst>
                        <a:cxn ang="0">
                          <a:pos x="connsiteX0" y="connsiteY0"/>
                        </a:cxn>
                        <a:cxn ang="0">
                          <a:pos x="connsiteX1" y="connsiteY1"/>
                        </a:cxn>
                        <a:cxn ang="0">
                          <a:pos x="connsiteX2" y="connsiteY2"/>
                        </a:cxn>
                      </a:cxnLst>
                      <a:rect l="l" t="t" r="r" b="b"/>
                      <a:pathLst>
                        <a:path w="953" h="681">
                          <a:moveTo>
                            <a:pt x="954" y="0"/>
                          </a:moveTo>
                          <a:cubicBezTo>
                            <a:pt x="954" y="0"/>
                            <a:pt x="272" y="408"/>
                            <a:pt x="0" y="681"/>
                          </a:cubicBezTo>
                          <a:cubicBezTo>
                            <a:pt x="409" y="408"/>
                            <a:pt x="681" y="136"/>
                            <a:pt x="954" y="0"/>
                          </a:cubicBezTo>
                          <a:close/>
                        </a:path>
                      </a:pathLst>
                    </a:custGeom>
                    <a:solidFill>
                      <a:srgbClr val="00A3E9"/>
                    </a:solidFill>
                    <a:ln w="0" cap="flat">
                      <a:noFill/>
                      <a:prstDash val="solid"/>
                      <a:miter/>
                    </a:ln>
                  </p:spPr>
                  <p:txBody>
                    <a:bodyPr rtlCol="0" anchor="ctr"/>
                    <a:lstStyle/>
                    <a:p>
                      <a:endParaRPr lang="en-US"/>
                    </a:p>
                  </p:txBody>
                </p:sp>
                <p:sp>
                  <p:nvSpPr>
                    <p:cNvPr id="4120" name="Freeform: Shape 4119">
                      <a:extLst>
                        <a:ext uri="{FF2B5EF4-FFF2-40B4-BE49-F238E27FC236}">
                          <a16:creationId xmlns:a16="http://schemas.microsoft.com/office/drawing/2014/main" id="{EAAD9433-91F8-33DE-BA88-3FAFED38336B}"/>
                        </a:ext>
                      </a:extLst>
                    </p:cNvPr>
                    <p:cNvSpPr/>
                    <p:nvPr/>
                  </p:nvSpPr>
                  <p:spPr>
                    <a:xfrm>
                      <a:off x="3422697" y="8769731"/>
                      <a:ext cx="3133" cy="1226"/>
                    </a:xfrm>
                    <a:custGeom>
                      <a:avLst/>
                      <a:gdLst>
                        <a:gd name="connsiteX0" fmla="*/ 0 w 3133"/>
                        <a:gd name="connsiteY0" fmla="*/ 1227 h 1226"/>
                        <a:gd name="connsiteX1" fmla="*/ 3134 w 3133"/>
                        <a:gd name="connsiteY1" fmla="*/ 0 h 1226"/>
                        <a:gd name="connsiteX2" fmla="*/ 0 w 3133"/>
                        <a:gd name="connsiteY2" fmla="*/ 1227 h 1226"/>
                      </a:gdLst>
                      <a:ahLst/>
                      <a:cxnLst>
                        <a:cxn ang="0">
                          <a:pos x="connsiteX0" y="connsiteY0"/>
                        </a:cxn>
                        <a:cxn ang="0">
                          <a:pos x="connsiteX1" y="connsiteY1"/>
                        </a:cxn>
                        <a:cxn ang="0">
                          <a:pos x="connsiteX2" y="connsiteY2"/>
                        </a:cxn>
                      </a:cxnLst>
                      <a:rect l="l" t="t" r="r" b="b"/>
                      <a:pathLst>
                        <a:path w="3133" h="1226">
                          <a:moveTo>
                            <a:pt x="0" y="1227"/>
                          </a:moveTo>
                          <a:cubicBezTo>
                            <a:pt x="1090" y="681"/>
                            <a:pt x="2589" y="681"/>
                            <a:pt x="3134" y="0"/>
                          </a:cubicBezTo>
                          <a:cubicBezTo>
                            <a:pt x="1362" y="0"/>
                            <a:pt x="954" y="546"/>
                            <a:pt x="0" y="1227"/>
                          </a:cubicBezTo>
                          <a:close/>
                        </a:path>
                      </a:pathLst>
                    </a:custGeom>
                    <a:solidFill>
                      <a:srgbClr val="00A3E9"/>
                    </a:solidFill>
                    <a:ln w="0" cap="flat">
                      <a:noFill/>
                      <a:prstDash val="solid"/>
                      <a:miter/>
                    </a:ln>
                  </p:spPr>
                  <p:txBody>
                    <a:bodyPr rtlCol="0" anchor="ctr"/>
                    <a:lstStyle/>
                    <a:p>
                      <a:endParaRPr lang="en-US"/>
                    </a:p>
                  </p:txBody>
                </p:sp>
                <p:sp>
                  <p:nvSpPr>
                    <p:cNvPr id="4121" name="Freeform: Shape 4120">
                      <a:extLst>
                        <a:ext uri="{FF2B5EF4-FFF2-40B4-BE49-F238E27FC236}">
                          <a16:creationId xmlns:a16="http://schemas.microsoft.com/office/drawing/2014/main" id="{25E42542-0590-64CA-B4B7-6DEB6D97251F}"/>
                        </a:ext>
                      </a:extLst>
                    </p:cNvPr>
                    <p:cNvSpPr/>
                    <p:nvPr/>
                  </p:nvSpPr>
                  <p:spPr>
                    <a:xfrm>
                      <a:off x="3410137" y="8775181"/>
                      <a:ext cx="2614" cy="3395"/>
                    </a:xfrm>
                    <a:custGeom>
                      <a:avLst/>
                      <a:gdLst>
                        <a:gd name="connsiteX0" fmla="*/ 298 w 2614"/>
                        <a:gd name="connsiteY0" fmla="*/ 3133 h 3395"/>
                        <a:gd name="connsiteX1" fmla="*/ 1388 w 2614"/>
                        <a:gd name="connsiteY1" fmla="*/ 2589 h 3395"/>
                        <a:gd name="connsiteX2" fmla="*/ 1797 w 2614"/>
                        <a:gd name="connsiteY2" fmla="*/ 2452 h 3395"/>
                        <a:gd name="connsiteX3" fmla="*/ 2342 w 2614"/>
                        <a:gd name="connsiteY3" fmla="*/ 954 h 3395"/>
                        <a:gd name="connsiteX4" fmla="*/ 2614 w 2614"/>
                        <a:gd name="connsiteY4" fmla="*/ 0 h 3395"/>
                        <a:gd name="connsiteX5" fmla="*/ 2069 w 2614"/>
                        <a:gd name="connsiteY5" fmla="*/ 1090 h 3395"/>
                        <a:gd name="connsiteX6" fmla="*/ 298 w 2614"/>
                        <a:gd name="connsiteY6" fmla="*/ 3133 h 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14" h="3395">
                          <a:moveTo>
                            <a:pt x="298" y="3133"/>
                          </a:moveTo>
                          <a:lnTo>
                            <a:pt x="1388" y="2589"/>
                          </a:lnTo>
                          <a:cubicBezTo>
                            <a:pt x="843" y="3814"/>
                            <a:pt x="1388" y="3543"/>
                            <a:pt x="1797" y="2452"/>
                          </a:cubicBezTo>
                          <a:cubicBezTo>
                            <a:pt x="2750" y="1771"/>
                            <a:pt x="2478" y="1362"/>
                            <a:pt x="2342" y="954"/>
                          </a:cubicBezTo>
                          <a:lnTo>
                            <a:pt x="2614" y="0"/>
                          </a:lnTo>
                          <a:cubicBezTo>
                            <a:pt x="2614" y="0"/>
                            <a:pt x="2205" y="681"/>
                            <a:pt x="2069" y="1090"/>
                          </a:cubicBezTo>
                          <a:cubicBezTo>
                            <a:pt x="434" y="2043"/>
                            <a:pt x="-519" y="2725"/>
                            <a:pt x="298" y="3133"/>
                          </a:cubicBezTo>
                          <a:close/>
                        </a:path>
                      </a:pathLst>
                    </a:custGeom>
                    <a:solidFill>
                      <a:srgbClr val="00A3E9"/>
                    </a:solidFill>
                    <a:ln w="0" cap="flat">
                      <a:noFill/>
                      <a:prstDash val="solid"/>
                      <a:miter/>
                    </a:ln>
                  </p:spPr>
                  <p:txBody>
                    <a:bodyPr rtlCol="0" anchor="ctr"/>
                    <a:lstStyle/>
                    <a:p>
                      <a:endParaRPr lang="en-US"/>
                    </a:p>
                  </p:txBody>
                </p:sp>
                <p:sp>
                  <p:nvSpPr>
                    <p:cNvPr id="4122" name="Freeform: Shape 4121">
                      <a:extLst>
                        <a:ext uri="{FF2B5EF4-FFF2-40B4-BE49-F238E27FC236}">
                          <a16:creationId xmlns:a16="http://schemas.microsoft.com/office/drawing/2014/main" id="{6A7C0C32-568B-BE05-60BC-D523F5C1CEA3}"/>
                        </a:ext>
                      </a:extLst>
                    </p:cNvPr>
                    <p:cNvSpPr/>
                    <p:nvPr/>
                  </p:nvSpPr>
                  <p:spPr>
                    <a:xfrm>
                      <a:off x="3351168" y="8792620"/>
                      <a:ext cx="6812" cy="11035"/>
                    </a:xfrm>
                    <a:custGeom>
                      <a:avLst/>
                      <a:gdLst>
                        <a:gd name="connsiteX0" fmla="*/ 0 w 6812"/>
                        <a:gd name="connsiteY0" fmla="*/ 11036 h 11035"/>
                        <a:gd name="connsiteX1" fmla="*/ 4905 w 6812"/>
                        <a:gd name="connsiteY1" fmla="*/ 6949 h 11035"/>
                        <a:gd name="connsiteX2" fmla="*/ 6812 w 6812"/>
                        <a:gd name="connsiteY2" fmla="*/ 0 h 11035"/>
                        <a:gd name="connsiteX3" fmla="*/ 0 w 6812"/>
                        <a:gd name="connsiteY3" fmla="*/ 11036 h 11035"/>
                      </a:gdLst>
                      <a:ahLst/>
                      <a:cxnLst>
                        <a:cxn ang="0">
                          <a:pos x="connsiteX0" y="connsiteY0"/>
                        </a:cxn>
                        <a:cxn ang="0">
                          <a:pos x="connsiteX1" y="connsiteY1"/>
                        </a:cxn>
                        <a:cxn ang="0">
                          <a:pos x="connsiteX2" y="connsiteY2"/>
                        </a:cxn>
                        <a:cxn ang="0">
                          <a:pos x="connsiteX3" y="connsiteY3"/>
                        </a:cxn>
                      </a:cxnLst>
                      <a:rect l="l" t="t" r="r" b="b"/>
                      <a:pathLst>
                        <a:path w="6812" h="11035">
                          <a:moveTo>
                            <a:pt x="0" y="11036"/>
                          </a:moveTo>
                          <a:cubicBezTo>
                            <a:pt x="3134" y="6949"/>
                            <a:pt x="3951" y="5995"/>
                            <a:pt x="4905" y="6949"/>
                          </a:cubicBezTo>
                          <a:cubicBezTo>
                            <a:pt x="7766" y="3134"/>
                            <a:pt x="5586" y="2589"/>
                            <a:pt x="6812" y="0"/>
                          </a:cubicBezTo>
                          <a:cubicBezTo>
                            <a:pt x="3815" y="4633"/>
                            <a:pt x="2861" y="5314"/>
                            <a:pt x="0" y="11036"/>
                          </a:cubicBezTo>
                          <a:close/>
                        </a:path>
                      </a:pathLst>
                    </a:custGeom>
                    <a:solidFill>
                      <a:srgbClr val="00A3E9"/>
                    </a:solidFill>
                    <a:ln w="0" cap="flat">
                      <a:noFill/>
                      <a:prstDash val="solid"/>
                      <a:miter/>
                    </a:ln>
                  </p:spPr>
                  <p:txBody>
                    <a:bodyPr rtlCol="0" anchor="ctr"/>
                    <a:lstStyle/>
                    <a:p>
                      <a:endParaRPr lang="en-US"/>
                    </a:p>
                  </p:txBody>
                </p:sp>
                <p:sp>
                  <p:nvSpPr>
                    <p:cNvPr id="4123" name="Freeform: Shape 4122">
                      <a:extLst>
                        <a:ext uri="{FF2B5EF4-FFF2-40B4-BE49-F238E27FC236}">
                          <a16:creationId xmlns:a16="http://schemas.microsoft.com/office/drawing/2014/main" id="{D449E22E-6058-4FC9-43CB-BF8FABA7B485}"/>
                        </a:ext>
                      </a:extLst>
                    </p:cNvPr>
                    <p:cNvSpPr/>
                    <p:nvPr/>
                  </p:nvSpPr>
                  <p:spPr>
                    <a:xfrm>
                      <a:off x="3357980" y="8790986"/>
                      <a:ext cx="1089" cy="1634"/>
                    </a:xfrm>
                    <a:custGeom>
                      <a:avLst/>
                      <a:gdLst>
                        <a:gd name="connsiteX0" fmla="*/ 0 w 1089"/>
                        <a:gd name="connsiteY0" fmla="*/ 1635 h 1634"/>
                        <a:gd name="connsiteX1" fmla="*/ 1090 w 1089"/>
                        <a:gd name="connsiteY1" fmla="*/ 0 h 1634"/>
                        <a:gd name="connsiteX2" fmla="*/ 0 w 1089"/>
                        <a:gd name="connsiteY2" fmla="*/ 1635 h 1634"/>
                      </a:gdLst>
                      <a:ahLst/>
                      <a:cxnLst>
                        <a:cxn ang="0">
                          <a:pos x="connsiteX0" y="connsiteY0"/>
                        </a:cxn>
                        <a:cxn ang="0">
                          <a:pos x="connsiteX1" y="connsiteY1"/>
                        </a:cxn>
                        <a:cxn ang="0">
                          <a:pos x="connsiteX2" y="connsiteY2"/>
                        </a:cxn>
                      </a:cxnLst>
                      <a:rect l="l" t="t" r="r" b="b"/>
                      <a:pathLst>
                        <a:path w="1089" h="1634">
                          <a:moveTo>
                            <a:pt x="0" y="1635"/>
                          </a:moveTo>
                          <a:cubicBezTo>
                            <a:pt x="0" y="1635"/>
                            <a:pt x="681" y="682"/>
                            <a:pt x="1090" y="0"/>
                          </a:cubicBezTo>
                          <a:cubicBezTo>
                            <a:pt x="545" y="682"/>
                            <a:pt x="272" y="1090"/>
                            <a:pt x="0" y="1635"/>
                          </a:cubicBezTo>
                          <a:close/>
                        </a:path>
                      </a:pathLst>
                    </a:custGeom>
                    <a:solidFill>
                      <a:srgbClr val="00A3E9"/>
                    </a:solidFill>
                    <a:ln w="0" cap="flat">
                      <a:noFill/>
                      <a:prstDash val="solid"/>
                      <a:miter/>
                    </a:ln>
                  </p:spPr>
                  <p:txBody>
                    <a:bodyPr rtlCol="0" anchor="ctr"/>
                    <a:lstStyle/>
                    <a:p>
                      <a:endParaRPr lang="en-US"/>
                    </a:p>
                  </p:txBody>
                </p:sp>
                <p:sp>
                  <p:nvSpPr>
                    <p:cNvPr id="4124" name="Freeform: Shape 4123">
                      <a:extLst>
                        <a:ext uri="{FF2B5EF4-FFF2-40B4-BE49-F238E27FC236}">
                          <a16:creationId xmlns:a16="http://schemas.microsoft.com/office/drawing/2014/main" id="{BAE4C27E-D2EA-94BD-C5AF-F3305424C964}"/>
                        </a:ext>
                      </a:extLst>
                    </p:cNvPr>
                    <p:cNvSpPr/>
                    <p:nvPr/>
                  </p:nvSpPr>
                  <p:spPr>
                    <a:xfrm>
                      <a:off x="3429645" y="8782948"/>
                      <a:ext cx="1089" cy="2725"/>
                    </a:xfrm>
                    <a:custGeom>
                      <a:avLst/>
                      <a:gdLst>
                        <a:gd name="connsiteX0" fmla="*/ 1090 w 1089"/>
                        <a:gd name="connsiteY0" fmla="*/ 0 h 2725"/>
                        <a:gd name="connsiteX1" fmla="*/ 0 w 1089"/>
                        <a:gd name="connsiteY1" fmla="*/ 2725 h 2725"/>
                        <a:gd name="connsiteX2" fmla="*/ 545 w 1089"/>
                        <a:gd name="connsiteY2" fmla="*/ 2180 h 2725"/>
                        <a:gd name="connsiteX3" fmla="*/ 1090 w 1089"/>
                        <a:gd name="connsiteY3" fmla="*/ 0 h 2725"/>
                      </a:gdLst>
                      <a:ahLst/>
                      <a:cxnLst>
                        <a:cxn ang="0">
                          <a:pos x="connsiteX0" y="connsiteY0"/>
                        </a:cxn>
                        <a:cxn ang="0">
                          <a:pos x="connsiteX1" y="connsiteY1"/>
                        </a:cxn>
                        <a:cxn ang="0">
                          <a:pos x="connsiteX2" y="connsiteY2"/>
                        </a:cxn>
                        <a:cxn ang="0">
                          <a:pos x="connsiteX3" y="connsiteY3"/>
                        </a:cxn>
                      </a:cxnLst>
                      <a:rect l="l" t="t" r="r" b="b"/>
                      <a:pathLst>
                        <a:path w="1089" h="2725">
                          <a:moveTo>
                            <a:pt x="1090" y="0"/>
                          </a:moveTo>
                          <a:lnTo>
                            <a:pt x="0" y="2725"/>
                          </a:lnTo>
                          <a:lnTo>
                            <a:pt x="545" y="2180"/>
                          </a:lnTo>
                          <a:lnTo>
                            <a:pt x="1090" y="0"/>
                          </a:lnTo>
                          <a:close/>
                        </a:path>
                      </a:pathLst>
                    </a:custGeom>
                    <a:solidFill>
                      <a:srgbClr val="00A3E9"/>
                    </a:solidFill>
                    <a:ln w="0" cap="flat">
                      <a:noFill/>
                      <a:prstDash val="solid"/>
                      <a:miter/>
                    </a:ln>
                  </p:spPr>
                  <p:txBody>
                    <a:bodyPr rtlCol="0" anchor="ctr"/>
                    <a:lstStyle/>
                    <a:p>
                      <a:endParaRPr lang="en-US"/>
                    </a:p>
                  </p:txBody>
                </p:sp>
                <p:sp>
                  <p:nvSpPr>
                    <p:cNvPr id="4125" name="Freeform: Shape 4124">
                      <a:extLst>
                        <a:ext uri="{FF2B5EF4-FFF2-40B4-BE49-F238E27FC236}">
                          <a16:creationId xmlns:a16="http://schemas.microsoft.com/office/drawing/2014/main" id="{027A2862-1AC2-42A7-3D51-7A20FB0C0E98}"/>
                        </a:ext>
                      </a:extLst>
                    </p:cNvPr>
                    <p:cNvSpPr/>
                    <p:nvPr/>
                  </p:nvSpPr>
                  <p:spPr>
                    <a:xfrm>
                      <a:off x="3346684" y="8807227"/>
                      <a:ext cx="2031" cy="2774"/>
                    </a:xfrm>
                    <a:custGeom>
                      <a:avLst/>
                      <a:gdLst>
                        <a:gd name="connsiteX0" fmla="*/ 124 w 2031"/>
                        <a:gd name="connsiteY0" fmla="*/ 2697 h 2774"/>
                        <a:gd name="connsiteX1" fmla="*/ 2032 w 2031"/>
                        <a:gd name="connsiteY1" fmla="*/ 109 h 2774"/>
                        <a:gd name="connsiteX2" fmla="*/ 124 w 2031"/>
                        <a:gd name="connsiteY2" fmla="*/ 2697 h 2774"/>
                      </a:gdLst>
                      <a:ahLst/>
                      <a:cxnLst>
                        <a:cxn ang="0">
                          <a:pos x="connsiteX0" y="connsiteY0"/>
                        </a:cxn>
                        <a:cxn ang="0">
                          <a:pos x="connsiteX1" y="connsiteY1"/>
                        </a:cxn>
                        <a:cxn ang="0">
                          <a:pos x="connsiteX2" y="connsiteY2"/>
                        </a:cxn>
                      </a:cxnLst>
                      <a:rect l="l" t="t" r="r" b="b"/>
                      <a:pathLst>
                        <a:path w="2031" h="2774">
                          <a:moveTo>
                            <a:pt x="124" y="2697"/>
                          </a:moveTo>
                          <a:cubicBezTo>
                            <a:pt x="533" y="1880"/>
                            <a:pt x="1350" y="518"/>
                            <a:pt x="2032" y="109"/>
                          </a:cubicBezTo>
                          <a:cubicBezTo>
                            <a:pt x="942" y="-709"/>
                            <a:pt x="-421" y="3378"/>
                            <a:pt x="124" y="2697"/>
                          </a:cubicBezTo>
                          <a:close/>
                        </a:path>
                      </a:pathLst>
                    </a:custGeom>
                    <a:solidFill>
                      <a:srgbClr val="00A3E9"/>
                    </a:solidFill>
                    <a:ln w="0" cap="flat">
                      <a:noFill/>
                      <a:prstDash val="solid"/>
                      <a:miter/>
                    </a:ln>
                  </p:spPr>
                  <p:txBody>
                    <a:bodyPr rtlCol="0" anchor="ctr"/>
                    <a:lstStyle/>
                    <a:p>
                      <a:endParaRPr lang="en-US"/>
                    </a:p>
                  </p:txBody>
                </p:sp>
                <p:sp>
                  <p:nvSpPr>
                    <p:cNvPr id="4126" name="Freeform: Shape 4125">
                      <a:extLst>
                        <a:ext uri="{FF2B5EF4-FFF2-40B4-BE49-F238E27FC236}">
                          <a16:creationId xmlns:a16="http://schemas.microsoft.com/office/drawing/2014/main" id="{99EB4B2A-A729-24A9-320D-9872D465AE34}"/>
                        </a:ext>
                      </a:extLst>
                    </p:cNvPr>
                    <p:cNvSpPr/>
                    <p:nvPr/>
                  </p:nvSpPr>
                  <p:spPr>
                    <a:xfrm>
                      <a:off x="3377449" y="8804065"/>
                      <a:ext cx="3148" cy="3133"/>
                    </a:xfrm>
                    <a:custGeom>
                      <a:avLst/>
                      <a:gdLst>
                        <a:gd name="connsiteX0" fmla="*/ 151 w 3148"/>
                        <a:gd name="connsiteY0" fmla="*/ 3133 h 3133"/>
                        <a:gd name="connsiteX1" fmla="*/ 3148 w 3148"/>
                        <a:gd name="connsiteY1" fmla="*/ 0 h 3133"/>
                        <a:gd name="connsiteX2" fmla="*/ 151 w 3148"/>
                        <a:gd name="connsiteY2" fmla="*/ 3133 h 3133"/>
                      </a:gdLst>
                      <a:ahLst/>
                      <a:cxnLst>
                        <a:cxn ang="0">
                          <a:pos x="connsiteX0" y="connsiteY0"/>
                        </a:cxn>
                        <a:cxn ang="0">
                          <a:pos x="connsiteX1" y="connsiteY1"/>
                        </a:cxn>
                        <a:cxn ang="0">
                          <a:pos x="connsiteX2" y="connsiteY2"/>
                        </a:cxn>
                      </a:cxnLst>
                      <a:rect l="l" t="t" r="r" b="b"/>
                      <a:pathLst>
                        <a:path w="3148" h="3133">
                          <a:moveTo>
                            <a:pt x="151" y="3133"/>
                          </a:moveTo>
                          <a:cubicBezTo>
                            <a:pt x="1104" y="3133"/>
                            <a:pt x="2194" y="681"/>
                            <a:pt x="3148" y="0"/>
                          </a:cubicBezTo>
                          <a:cubicBezTo>
                            <a:pt x="2058" y="1227"/>
                            <a:pt x="-667" y="954"/>
                            <a:pt x="151" y="3133"/>
                          </a:cubicBezTo>
                          <a:close/>
                        </a:path>
                      </a:pathLst>
                    </a:custGeom>
                    <a:solidFill>
                      <a:srgbClr val="00A3E9"/>
                    </a:solidFill>
                    <a:ln w="0" cap="flat">
                      <a:noFill/>
                      <a:prstDash val="solid"/>
                      <a:miter/>
                    </a:ln>
                  </p:spPr>
                  <p:txBody>
                    <a:bodyPr rtlCol="0" anchor="ctr"/>
                    <a:lstStyle/>
                    <a:p>
                      <a:endParaRPr lang="en-US"/>
                    </a:p>
                  </p:txBody>
                </p:sp>
                <p:sp>
                  <p:nvSpPr>
                    <p:cNvPr id="4127" name="Freeform: Shape 4126">
                      <a:extLst>
                        <a:ext uri="{FF2B5EF4-FFF2-40B4-BE49-F238E27FC236}">
                          <a16:creationId xmlns:a16="http://schemas.microsoft.com/office/drawing/2014/main" id="{064D4190-F02A-3F4A-9ED1-4DF8DF719499}"/>
                        </a:ext>
                      </a:extLst>
                    </p:cNvPr>
                    <p:cNvSpPr/>
                    <p:nvPr/>
                  </p:nvSpPr>
                  <p:spPr>
                    <a:xfrm>
                      <a:off x="3345582" y="8822269"/>
                      <a:ext cx="2452" cy="2641"/>
                    </a:xfrm>
                    <a:custGeom>
                      <a:avLst/>
                      <a:gdLst>
                        <a:gd name="connsiteX0" fmla="*/ 0 w 2452"/>
                        <a:gd name="connsiteY0" fmla="*/ 2642 h 2641"/>
                        <a:gd name="connsiteX1" fmla="*/ 2452 w 2452"/>
                        <a:gd name="connsiteY1" fmla="*/ 1960 h 2641"/>
                        <a:gd name="connsiteX2" fmla="*/ 0 w 2452"/>
                        <a:gd name="connsiteY2" fmla="*/ 2642 h 2641"/>
                      </a:gdLst>
                      <a:ahLst/>
                      <a:cxnLst>
                        <a:cxn ang="0">
                          <a:pos x="connsiteX0" y="connsiteY0"/>
                        </a:cxn>
                        <a:cxn ang="0">
                          <a:pos x="connsiteX1" y="connsiteY1"/>
                        </a:cxn>
                        <a:cxn ang="0">
                          <a:pos x="connsiteX2" y="connsiteY2"/>
                        </a:cxn>
                      </a:cxnLst>
                      <a:rect l="l" t="t" r="r" b="b"/>
                      <a:pathLst>
                        <a:path w="2452" h="2641">
                          <a:moveTo>
                            <a:pt x="0" y="2642"/>
                          </a:moveTo>
                          <a:cubicBezTo>
                            <a:pt x="409" y="1824"/>
                            <a:pt x="1771" y="1007"/>
                            <a:pt x="2452" y="1960"/>
                          </a:cubicBezTo>
                          <a:cubicBezTo>
                            <a:pt x="2452" y="598"/>
                            <a:pt x="1090" y="-1990"/>
                            <a:pt x="0" y="2642"/>
                          </a:cubicBezTo>
                          <a:close/>
                        </a:path>
                      </a:pathLst>
                    </a:custGeom>
                    <a:solidFill>
                      <a:srgbClr val="00A3E9"/>
                    </a:solidFill>
                    <a:ln w="0" cap="flat">
                      <a:noFill/>
                      <a:prstDash val="solid"/>
                      <a:miter/>
                    </a:ln>
                  </p:spPr>
                  <p:txBody>
                    <a:bodyPr rtlCol="0" anchor="ctr"/>
                    <a:lstStyle/>
                    <a:p>
                      <a:endParaRPr lang="en-US"/>
                    </a:p>
                  </p:txBody>
                </p:sp>
                <p:sp>
                  <p:nvSpPr>
                    <p:cNvPr id="4128" name="Freeform: Shape 4127">
                      <a:extLst>
                        <a:ext uri="{FF2B5EF4-FFF2-40B4-BE49-F238E27FC236}">
                          <a16:creationId xmlns:a16="http://schemas.microsoft.com/office/drawing/2014/main" id="{9DBB7472-F5DE-5739-4DC5-E1361A892FC7}"/>
                        </a:ext>
                      </a:extLst>
                    </p:cNvPr>
                    <p:cNvSpPr/>
                    <p:nvPr/>
                  </p:nvSpPr>
                  <p:spPr>
                    <a:xfrm>
                      <a:off x="3373103" y="8810469"/>
                      <a:ext cx="1498" cy="3270"/>
                    </a:xfrm>
                    <a:custGeom>
                      <a:avLst/>
                      <a:gdLst>
                        <a:gd name="connsiteX0" fmla="*/ 0 w 1498"/>
                        <a:gd name="connsiteY0" fmla="*/ 3271 h 3270"/>
                        <a:gd name="connsiteX1" fmla="*/ 681 w 1498"/>
                        <a:gd name="connsiteY1" fmla="*/ 2998 h 3270"/>
                        <a:gd name="connsiteX2" fmla="*/ 1499 w 1498"/>
                        <a:gd name="connsiteY2" fmla="*/ 0 h 3270"/>
                        <a:gd name="connsiteX3" fmla="*/ 0 w 1498"/>
                        <a:gd name="connsiteY3" fmla="*/ 3271 h 3270"/>
                      </a:gdLst>
                      <a:ahLst/>
                      <a:cxnLst>
                        <a:cxn ang="0">
                          <a:pos x="connsiteX0" y="connsiteY0"/>
                        </a:cxn>
                        <a:cxn ang="0">
                          <a:pos x="connsiteX1" y="connsiteY1"/>
                        </a:cxn>
                        <a:cxn ang="0">
                          <a:pos x="connsiteX2" y="connsiteY2"/>
                        </a:cxn>
                        <a:cxn ang="0">
                          <a:pos x="connsiteX3" y="connsiteY3"/>
                        </a:cxn>
                      </a:cxnLst>
                      <a:rect l="l" t="t" r="r" b="b"/>
                      <a:pathLst>
                        <a:path w="1498" h="3270">
                          <a:moveTo>
                            <a:pt x="0" y="3271"/>
                          </a:moveTo>
                          <a:lnTo>
                            <a:pt x="681" y="2998"/>
                          </a:lnTo>
                          <a:lnTo>
                            <a:pt x="1499" y="0"/>
                          </a:lnTo>
                          <a:lnTo>
                            <a:pt x="0" y="3271"/>
                          </a:lnTo>
                          <a:close/>
                        </a:path>
                      </a:pathLst>
                    </a:custGeom>
                    <a:solidFill>
                      <a:srgbClr val="00A3E9"/>
                    </a:solidFill>
                    <a:ln w="0" cap="flat">
                      <a:noFill/>
                      <a:prstDash val="solid"/>
                      <a:miter/>
                    </a:ln>
                  </p:spPr>
                  <p:txBody>
                    <a:bodyPr rtlCol="0" anchor="ctr"/>
                    <a:lstStyle/>
                    <a:p>
                      <a:endParaRPr lang="en-US"/>
                    </a:p>
                  </p:txBody>
                </p:sp>
                <p:sp>
                  <p:nvSpPr>
                    <p:cNvPr id="4129" name="Freeform: Shape 4128">
                      <a:extLst>
                        <a:ext uri="{FF2B5EF4-FFF2-40B4-BE49-F238E27FC236}">
                          <a16:creationId xmlns:a16="http://schemas.microsoft.com/office/drawing/2014/main" id="{BF0FA8C2-054F-4623-A679-A17753B5E4A5}"/>
                        </a:ext>
                      </a:extLst>
                    </p:cNvPr>
                    <p:cNvSpPr/>
                    <p:nvPr/>
                  </p:nvSpPr>
                  <p:spPr>
                    <a:xfrm>
                      <a:off x="3388477" y="8812649"/>
                      <a:ext cx="5763" cy="4631"/>
                    </a:xfrm>
                    <a:custGeom>
                      <a:avLst/>
                      <a:gdLst>
                        <a:gd name="connsiteX0" fmla="*/ 5744 w 5763"/>
                        <a:gd name="connsiteY0" fmla="*/ 3270 h 4631"/>
                        <a:gd name="connsiteX1" fmla="*/ 1929 w 5763"/>
                        <a:gd name="connsiteY1" fmla="*/ 0 h 4631"/>
                        <a:gd name="connsiteX2" fmla="*/ 976 w 5763"/>
                        <a:gd name="connsiteY2" fmla="*/ 4632 h 4631"/>
                        <a:gd name="connsiteX3" fmla="*/ 5744 w 5763"/>
                        <a:gd name="connsiteY3" fmla="*/ 3270 h 4631"/>
                      </a:gdLst>
                      <a:ahLst/>
                      <a:cxnLst>
                        <a:cxn ang="0">
                          <a:pos x="connsiteX0" y="connsiteY0"/>
                        </a:cxn>
                        <a:cxn ang="0">
                          <a:pos x="connsiteX1" y="connsiteY1"/>
                        </a:cxn>
                        <a:cxn ang="0">
                          <a:pos x="connsiteX2" y="connsiteY2"/>
                        </a:cxn>
                        <a:cxn ang="0">
                          <a:pos x="connsiteX3" y="connsiteY3"/>
                        </a:cxn>
                      </a:cxnLst>
                      <a:rect l="l" t="t" r="r" b="b"/>
                      <a:pathLst>
                        <a:path w="5763" h="4631">
                          <a:moveTo>
                            <a:pt x="5744" y="3270"/>
                          </a:moveTo>
                          <a:cubicBezTo>
                            <a:pt x="6153" y="0"/>
                            <a:pt x="22" y="4905"/>
                            <a:pt x="1929" y="0"/>
                          </a:cubicBezTo>
                          <a:cubicBezTo>
                            <a:pt x="-3248" y="4496"/>
                            <a:pt x="3973" y="817"/>
                            <a:pt x="976" y="4632"/>
                          </a:cubicBezTo>
                          <a:cubicBezTo>
                            <a:pt x="3019" y="2589"/>
                            <a:pt x="5336" y="2589"/>
                            <a:pt x="5744" y="3270"/>
                          </a:cubicBezTo>
                          <a:close/>
                        </a:path>
                      </a:pathLst>
                    </a:custGeom>
                    <a:solidFill>
                      <a:srgbClr val="00A3E9"/>
                    </a:solidFill>
                    <a:ln w="0" cap="flat">
                      <a:noFill/>
                      <a:prstDash val="solid"/>
                      <a:miter/>
                    </a:ln>
                  </p:spPr>
                  <p:txBody>
                    <a:bodyPr rtlCol="0" anchor="ctr"/>
                    <a:lstStyle/>
                    <a:p>
                      <a:endParaRPr lang="en-US"/>
                    </a:p>
                  </p:txBody>
                </p:sp>
                <p:sp>
                  <p:nvSpPr>
                    <p:cNvPr id="4130" name="Freeform: Shape 4129">
                      <a:extLst>
                        <a:ext uri="{FF2B5EF4-FFF2-40B4-BE49-F238E27FC236}">
                          <a16:creationId xmlns:a16="http://schemas.microsoft.com/office/drawing/2014/main" id="{072170FD-BB29-E4C3-3624-07BB5D4B61DD}"/>
                        </a:ext>
                      </a:extLst>
                    </p:cNvPr>
                    <p:cNvSpPr/>
                    <p:nvPr/>
                  </p:nvSpPr>
                  <p:spPr>
                    <a:xfrm>
                      <a:off x="3388499" y="8817281"/>
                      <a:ext cx="953" cy="953"/>
                    </a:xfrm>
                    <a:custGeom>
                      <a:avLst/>
                      <a:gdLst>
                        <a:gd name="connsiteX0" fmla="*/ 954 w 953"/>
                        <a:gd name="connsiteY0" fmla="*/ 0 h 953"/>
                        <a:gd name="connsiteX1" fmla="*/ 0 w 953"/>
                        <a:gd name="connsiteY1" fmla="*/ 954 h 953"/>
                        <a:gd name="connsiteX2" fmla="*/ 954 w 953"/>
                        <a:gd name="connsiteY2" fmla="*/ 0 h 953"/>
                      </a:gdLst>
                      <a:ahLst/>
                      <a:cxnLst>
                        <a:cxn ang="0">
                          <a:pos x="connsiteX0" y="connsiteY0"/>
                        </a:cxn>
                        <a:cxn ang="0">
                          <a:pos x="connsiteX1" y="connsiteY1"/>
                        </a:cxn>
                        <a:cxn ang="0">
                          <a:pos x="connsiteX2" y="connsiteY2"/>
                        </a:cxn>
                      </a:cxnLst>
                      <a:rect l="l" t="t" r="r" b="b"/>
                      <a:pathLst>
                        <a:path w="953" h="953">
                          <a:moveTo>
                            <a:pt x="954" y="0"/>
                          </a:moveTo>
                          <a:cubicBezTo>
                            <a:pt x="954" y="0"/>
                            <a:pt x="409" y="682"/>
                            <a:pt x="0" y="954"/>
                          </a:cubicBezTo>
                          <a:cubicBezTo>
                            <a:pt x="409" y="546"/>
                            <a:pt x="681" y="273"/>
                            <a:pt x="954" y="0"/>
                          </a:cubicBezTo>
                          <a:close/>
                        </a:path>
                      </a:pathLst>
                    </a:custGeom>
                    <a:solidFill>
                      <a:srgbClr val="00A3E9"/>
                    </a:solidFill>
                    <a:ln w="0" cap="flat">
                      <a:noFill/>
                      <a:prstDash val="solid"/>
                      <a:miter/>
                    </a:ln>
                  </p:spPr>
                  <p:txBody>
                    <a:bodyPr rtlCol="0" anchor="ctr"/>
                    <a:lstStyle/>
                    <a:p>
                      <a:endParaRPr lang="en-US"/>
                    </a:p>
                  </p:txBody>
                </p:sp>
                <p:sp>
                  <p:nvSpPr>
                    <p:cNvPr id="4131" name="Freeform: Shape 4130">
                      <a:extLst>
                        <a:ext uri="{FF2B5EF4-FFF2-40B4-BE49-F238E27FC236}">
                          <a16:creationId xmlns:a16="http://schemas.microsoft.com/office/drawing/2014/main" id="{47323413-22B2-93FA-678B-777DF1120E82}"/>
                        </a:ext>
                      </a:extLst>
                    </p:cNvPr>
                    <p:cNvSpPr/>
                    <p:nvPr/>
                  </p:nvSpPr>
                  <p:spPr>
                    <a:xfrm>
                      <a:off x="3362885" y="8851342"/>
                      <a:ext cx="136" cy="1226"/>
                    </a:xfrm>
                    <a:custGeom>
                      <a:avLst/>
                      <a:gdLst>
                        <a:gd name="connsiteX0" fmla="*/ 136 w 136"/>
                        <a:gd name="connsiteY0" fmla="*/ 1227 h 1226"/>
                        <a:gd name="connsiteX1" fmla="*/ 0 w 136"/>
                        <a:gd name="connsiteY1" fmla="*/ 0 h 1226"/>
                        <a:gd name="connsiteX2" fmla="*/ 136 w 136"/>
                        <a:gd name="connsiteY2" fmla="*/ 1227 h 1226"/>
                      </a:gdLst>
                      <a:ahLst/>
                      <a:cxnLst>
                        <a:cxn ang="0">
                          <a:pos x="connsiteX0" y="connsiteY0"/>
                        </a:cxn>
                        <a:cxn ang="0">
                          <a:pos x="connsiteX1" y="connsiteY1"/>
                        </a:cxn>
                        <a:cxn ang="0">
                          <a:pos x="connsiteX2" y="connsiteY2"/>
                        </a:cxn>
                      </a:cxnLst>
                      <a:rect l="l" t="t" r="r" b="b"/>
                      <a:pathLst>
                        <a:path w="136" h="1226">
                          <a:moveTo>
                            <a:pt x="136" y="1227"/>
                          </a:moveTo>
                          <a:cubicBezTo>
                            <a:pt x="136" y="1227"/>
                            <a:pt x="136" y="409"/>
                            <a:pt x="0" y="0"/>
                          </a:cubicBezTo>
                          <a:cubicBezTo>
                            <a:pt x="0" y="409"/>
                            <a:pt x="0" y="817"/>
                            <a:pt x="136" y="1227"/>
                          </a:cubicBezTo>
                          <a:close/>
                        </a:path>
                      </a:pathLst>
                    </a:custGeom>
                    <a:solidFill>
                      <a:srgbClr val="00A3E9"/>
                    </a:solidFill>
                    <a:ln w="0" cap="flat">
                      <a:noFill/>
                      <a:prstDash val="solid"/>
                      <a:miter/>
                    </a:ln>
                  </p:spPr>
                  <p:txBody>
                    <a:bodyPr rtlCol="0" anchor="ctr"/>
                    <a:lstStyle/>
                    <a:p>
                      <a:endParaRPr lang="en-US"/>
                    </a:p>
                  </p:txBody>
                </p:sp>
                <p:sp>
                  <p:nvSpPr>
                    <p:cNvPr id="4132" name="Freeform: Shape 4131">
                      <a:extLst>
                        <a:ext uri="{FF2B5EF4-FFF2-40B4-BE49-F238E27FC236}">
                          <a16:creationId xmlns:a16="http://schemas.microsoft.com/office/drawing/2014/main" id="{EEBDB29E-EC99-2F67-ACFE-6C1975358C83}"/>
                        </a:ext>
                      </a:extLst>
                    </p:cNvPr>
                    <p:cNvSpPr/>
                    <p:nvPr/>
                  </p:nvSpPr>
                  <p:spPr>
                    <a:xfrm>
                      <a:off x="3381054" y="8826137"/>
                      <a:ext cx="2656" cy="10491"/>
                    </a:xfrm>
                    <a:custGeom>
                      <a:avLst/>
                      <a:gdLst>
                        <a:gd name="connsiteX0" fmla="*/ 1859 w 2656"/>
                        <a:gd name="connsiteY0" fmla="*/ 5041 h 10491"/>
                        <a:gd name="connsiteX1" fmla="*/ 1859 w 2656"/>
                        <a:gd name="connsiteY1" fmla="*/ 0 h 10491"/>
                        <a:gd name="connsiteX2" fmla="*/ 769 w 2656"/>
                        <a:gd name="connsiteY2" fmla="*/ 10491 h 10491"/>
                        <a:gd name="connsiteX3" fmla="*/ 2540 w 2656"/>
                        <a:gd name="connsiteY3" fmla="*/ 4224 h 10491"/>
                        <a:gd name="connsiteX4" fmla="*/ 1859 w 2656"/>
                        <a:gd name="connsiteY4" fmla="*/ 5041 h 104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56" h="10491">
                          <a:moveTo>
                            <a:pt x="1859" y="5041"/>
                          </a:moveTo>
                          <a:cubicBezTo>
                            <a:pt x="1859" y="3406"/>
                            <a:pt x="1723" y="1635"/>
                            <a:pt x="1859" y="0"/>
                          </a:cubicBezTo>
                          <a:cubicBezTo>
                            <a:pt x="1723" y="3270"/>
                            <a:pt x="-1411" y="10082"/>
                            <a:pt x="769" y="10491"/>
                          </a:cubicBezTo>
                          <a:cubicBezTo>
                            <a:pt x="2268" y="8584"/>
                            <a:pt x="2949" y="5722"/>
                            <a:pt x="2540" y="4224"/>
                          </a:cubicBezTo>
                          <a:lnTo>
                            <a:pt x="1859" y="5041"/>
                          </a:lnTo>
                          <a:close/>
                        </a:path>
                      </a:pathLst>
                    </a:custGeom>
                    <a:solidFill>
                      <a:srgbClr val="00A3E9"/>
                    </a:solidFill>
                    <a:ln w="0" cap="flat">
                      <a:noFill/>
                      <a:prstDash val="solid"/>
                      <a:miter/>
                    </a:ln>
                  </p:spPr>
                  <p:txBody>
                    <a:bodyPr rtlCol="0" anchor="ctr"/>
                    <a:lstStyle/>
                    <a:p>
                      <a:endParaRPr lang="en-US"/>
                    </a:p>
                  </p:txBody>
                </p:sp>
                <p:sp>
                  <p:nvSpPr>
                    <p:cNvPr id="4133" name="Freeform: Shape 4132">
                      <a:extLst>
                        <a:ext uri="{FF2B5EF4-FFF2-40B4-BE49-F238E27FC236}">
                          <a16:creationId xmlns:a16="http://schemas.microsoft.com/office/drawing/2014/main" id="{38123120-1A44-3F5B-1227-084A44E9C170}"/>
                        </a:ext>
                      </a:extLst>
                    </p:cNvPr>
                    <p:cNvSpPr/>
                    <p:nvPr/>
                  </p:nvSpPr>
                  <p:spPr>
                    <a:xfrm>
                      <a:off x="3326507" y="8872733"/>
                      <a:ext cx="1401" cy="3123"/>
                    </a:xfrm>
                    <a:custGeom>
                      <a:avLst/>
                      <a:gdLst>
                        <a:gd name="connsiteX0" fmla="*/ 1226 w 1401"/>
                        <a:gd name="connsiteY0" fmla="*/ 2589 h 3123"/>
                        <a:gd name="connsiteX1" fmla="*/ 681 w 1401"/>
                        <a:gd name="connsiteY1" fmla="*/ 0 h 3123"/>
                        <a:gd name="connsiteX2" fmla="*/ 0 w 1401"/>
                        <a:gd name="connsiteY2" fmla="*/ 2998 h 3123"/>
                        <a:gd name="connsiteX3" fmla="*/ 1226 w 1401"/>
                        <a:gd name="connsiteY3" fmla="*/ 2589 h 3123"/>
                      </a:gdLst>
                      <a:ahLst/>
                      <a:cxnLst>
                        <a:cxn ang="0">
                          <a:pos x="connsiteX0" y="connsiteY0"/>
                        </a:cxn>
                        <a:cxn ang="0">
                          <a:pos x="connsiteX1" y="connsiteY1"/>
                        </a:cxn>
                        <a:cxn ang="0">
                          <a:pos x="connsiteX2" y="connsiteY2"/>
                        </a:cxn>
                        <a:cxn ang="0">
                          <a:pos x="connsiteX3" y="connsiteY3"/>
                        </a:cxn>
                      </a:cxnLst>
                      <a:rect l="l" t="t" r="r" b="b"/>
                      <a:pathLst>
                        <a:path w="1401" h="3123">
                          <a:moveTo>
                            <a:pt x="1226" y="2589"/>
                          </a:moveTo>
                          <a:lnTo>
                            <a:pt x="681" y="0"/>
                          </a:lnTo>
                          <a:lnTo>
                            <a:pt x="0" y="2998"/>
                          </a:lnTo>
                          <a:cubicBezTo>
                            <a:pt x="409" y="2180"/>
                            <a:pt x="1907" y="3952"/>
                            <a:pt x="1226" y="2589"/>
                          </a:cubicBezTo>
                          <a:close/>
                        </a:path>
                      </a:pathLst>
                    </a:custGeom>
                    <a:solidFill>
                      <a:srgbClr val="00A3E9"/>
                    </a:solidFill>
                    <a:ln w="0" cap="flat">
                      <a:noFill/>
                      <a:prstDash val="solid"/>
                      <a:miter/>
                    </a:ln>
                  </p:spPr>
                  <p:txBody>
                    <a:bodyPr rtlCol="0" anchor="ctr"/>
                    <a:lstStyle/>
                    <a:p>
                      <a:endParaRPr lang="en-US"/>
                    </a:p>
                  </p:txBody>
                </p:sp>
                <p:sp>
                  <p:nvSpPr>
                    <p:cNvPr id="4134" name="Freeform: Shape 4133">
                      <a:extLst>
                        <a:ext uri="{FF2B5EF4-FFF2-40B4-BE49-F238E27FC236}">
                          <a16:creationId xmlns:a16="http://schemas.microsoft.com/office/drawing/2014/main" id="{97D4A0F3-08BA-52B0-B02A-AEF93950EFFF}"/>
                        </a:ext>
                      </a:extLst>
                    </p:cNvPr>
                    <p:cNvSpPr/>
                    <p:nvPr/>
                  </p:nvSpPr>
                  <p:spPr>
                    <a:xfrm>
                      <a:off x="3326371" y="8875731"/>
                      <a:ext cx="13624" cy="544"/>
                    </a:xfrm>
                    <a:custGeom>
                      <a:avLst/>
                      <a:gdLst>
                        <a:gd name="connsiteX0" fmla="*/ 0 w 13624"/>
                        <a:gd name="connsiteY0" fmla="*/ 545 h 544"/>
                        <a:gd name="connsiteX1" fmla="*/ 0 w 13624"/>
                        <a:gd name="connsiteY1" fmla="*/ 0 h 544"/>
                        <a:gd name="connsiteX2" fmla="*/ 0 w 13624"/>
                        <a:gd name="connsiteY2" fmla="*/ 545 h 544"/>
                      </a:gdLst>
                      <a:ahLst/>
                      <a:cxnLst>
                        <a:cxn ang="0">
                          <a:pos x="connsiteX0" y="connsiteY0"/>
                        </a:cxn>
                        <a:cxn ang="0">
                          <a:pos x="connsiteX1" y="connsiteY1"/>
                        </a:cxn>
                        <a:cxn ang="0">
                          <a:pos x="connsiteX2" y="connsiteY2"/>
                        </a:cxn>
                      </a:cxnLst>
                      <a:rect l="l" t="t" r="r" b="b"/>
                      <a:pathLst>
                        <a:path w="13624" h="544">
                          <a:moveTo>
                            <a:pt x="0" y="545"/>
                          </a:moveTo>
                          <a:lnTo>
                            <a:pt x="0" y="0"/>
                          </a:lnTo>
                          <a:cubicBezTo>
                            <a:pt x="0" y="0"/>
                            <a:pt x="0" y="272"/>
                            <a:pt x="0" y="545"/>
                          </a:cubicBezTo>
                          <a:close/>
                        </a:path>
                      </a:pathLst>
                    </a:custGeom>
                    <a:solidFill>
                      <a:srgbClr val="00A3E9"/>
                    </a:solidFill>
                    <a:ln w="0" cap="flat">
                      <a:noFill/>
                      <a:prstDash val="solid"/>
                      <a:miter/>
                    </a:ln>
                  </p:spPr>
                  <p:txBody>
                    <a:bodyPr rtlCol="0" anchor="ctr"/>
                    <a:lstStyle/>
                    <a:p>
                      <a:endParaRPr lang="en-US"/>
                    </a:p>
                  </p:txBody>
                </p:sp>
                <p:sp>
                  <p:nvSpPr>
                    <p:cNvPr id="4135" name="Freeform: Shape 4134">
                      <a:extLst>
                        <a:ext uri="{FF2B5EF4-FFF2-40B4-BE49-F238E27FC236}">
                          <a16:creationId xmlns:a16="http://schemas.microsoft.com/office/drawing/2014/main" id="{9F85B082-159C-E98C-8BC9-60365320900B}"/>
                        </a:ext>
                      </a:extLst>
                    </p:cNvPr>
                    <p:cNvSpPr/>
                    <p:nvPr/>
                  </p:nvSpPr>
                  <p:spPr>
                    <a:xfrm>
                      <a:off x="3364308" y="8839489"/>
                      <a:ext cx="1574" cy="4088"/>
                    </a:xfrm>
                    <a:custGeom>
                      <a:avLst/>
                      <a:gdLst>
                        <a:gd name="connsiteX0" fmla="*/ 348 w 1574"/>
                        <a:gd name="connsiteY0" fmla="*/ 4088 h 4088"/>
                        <a:gd name="connsiteX1" fmla="*/ 1574 w 1574"/>
                        <a:gd name="connsiteY1" fmla="*/ 0 h 4088"/>
                        <a:gd name="connsiteX2" fmla="*/ 348 w 1574"/>
                        <a:gd name="connsiteY2" fmla="*/ 4088 h 4088"/>
                      </a:gdLst>
                      <a:ahLst/>
                      <a:cxnLst>
                        <a:cxn ang="0">
                          <a:pos x="connsiteX0" y="connsiteY0"/>
                        </a:cxn>
                        <a:cxn ang="0">
                          <a:pos x="connsiteX1" y="connsiteY1"/>
                        </a:cxn>
                        <a:cxn ang="0">
                          <a:pos x="connsiteX2" y="connsiteY2"/>
                        </a:cxn>
                      </a:cxnLst>
                      <a:rect l="l" t="t" r="r" b="b"/>
                      <a:pathLst>
                        <a:path w="1574" h="4088">
                          <a:moveTo>
                            <a:pt x="348" y="4088"/>
                          </a:moveTo>
                          <a:cubicBezTo>
                            <a:pt x="1029" y="2725"/>
                            <a:pt x="1438" y="1499"/>
                            <a:pt x="1574" y="0"/>
                          </a:cubicBezTo>
                          <a:cubicBezTo>
                            <a:pt x="1029" y="409"/>
                            <a:pt x="-742" y="3952"/>
                            <a:pt x="348" y="4088"/>
                          </a:cubicBezTo>
                          <a:close/>
                        </a:path>
                      </a:pathLst>
                    </a:custGeom>
                    <a:solidFill>
                      <a:srgbClr val="00A3E9"/>
                    </a:solidFill>
                    <a:ln w="0" cap="flat">
                      <a:noFill/>
                      <a:prstDash val="solid"/>
                      <a:miter/>
                    </a:ln>
                  </p:spPr>
                  <p:txBody>
                    <a:bodyPr rtlCol="0" anchor="ctr"/>
                    <a:lstStyle/>
                    <a:p>
                      <a:endParaRPr lang="en-US"/>
                    </a:p>
                  </p:txBody>
                </p:sp>
                <p:sp>
                  <p:nvSpPr>
                    <p:cNvPr id="4136" name="Freeform: Shape 4135">
                      <a:extLst>
                        <a:ext uri="{FF2B5EF4-FFF2-40B4-BE49-F238E27FC236}">
                          <a16:creationId xmlns:a16="http://schemas.microsoft.com/office/drawing/2014/main" id="{A9039665-C5E5-B32E-CA1F-4446D1E34504}"/>
                        </a:ext>
                      </a:extLst>
                    </p:cNvPr>
                    <p:cNvSpPr/>
                    <p:nvPr/>
                  </p:nvSpPr>
                  <p:spPr>
                    <a:xfrm>
                      <a:off x="3329641" y="8888538"/>
                      <a:ext cx="136" cy="4359"/>
                    </a:xfrm>
                    <a:custGeom>
                      <a:avLst/>
                      <a:gdLst>
                        <a:gd name="connsiteX0" fmla="*/ 136 w 136"/>
                        <a:gd name="connsiteY0" fmla="*/ 3951 h 4359"/>
                        <a:gd name="connsiteX1" fmla="*/ 0 w 136"/>
                        <a:gd name="connsiteY1" fmla="*/ 0 h 4359"/>
                        <a:gd name="connsiteX2" fmla="*/ 0 w 136"/>
                        <a:gd name="connsiteY2" fmla="*/ 4360 h 4359"/>
                        <a:gd name="connsiteX3" fmla="*/ 136 w 136"/>
                        <a:gd name="connsiteY3" fmla="*/ 3951 h 4359"/>
                      </a:gdLst>
                      <a:ahLst/>
                      <a:cxnLst>
                        <a:cxn ang="0">
                          <a:pos x="connsiteX0" y="connsiteY0"/>
                        </a:cxn>
                        <a:cxn ang="0">
                          <a:pos x="connsiteX1" y="connsiteY1"/>
                        </a:cxn>
                        <a:cxn ang="0">
                          <a:pos x="connsiteX2" y="connsiteY2"/>
                        </a:cxn>
                        <a:cxn ang="0">
                          <a:pos x="connsiteX3" y="connsiteY3"/>
                        </a:cxn>
                      </a:cxnLst>
                      <a:rect l="l" t="t" r="r" b="b"/>
                      <a:pathLst>
                        <a:path w="136" h="4359">
                          <a:moveTo>
                            <a:pt x="136" y="3951"/>
                          </a:moveTo>
                          <a:lnTo>
                            <a:pt x="0" y="0"/>
                          </a:lnTo>
                          <a:lnTo>
                            <a:pt x="0" y="4360"/>
                          </a:lnTo>
                          <a:lnTo>
                            <a:pt x="136" y="3951"/>
                          </a:lnTo>
                          <a:close/>
                        </a:path>
                      </a:pathLst>
                    </a:custGeom>
                    <a:solidFill>
                      <a:srgbClr val="00A3E9"/>
                    </a:solidFill>
                    <a:ln w="0" cap="flat">
                      <a:noFill/>
                      <a:prstDash val="solid"/>
                      <a:miter/>
                    </a:ln>
                  </p:spPr>
                  <p:txBody>
                    <a:bodyPr rtlCol="0" anchor="ctr"/>
                    <a:lstStyle/>
                    <a:p>
                      <a:endParaRPr lang="en-US"/>
                    </a:p>
                  </p:txBody>
                </p:sp>
                <p:sp>
                  <p:nvSpPr>
                    <p:cNvPr id="4137" name="Freeform: Shape 4136">
                      <a:extLst>
                        <a:ext uri="{FF2B5EF4-FFF2-40B4-BE49-F238E27FC236}">
                          <a16:creationId xmlns:a16="http://schemas.microsoft.com/office/drawing/2014/main" id="{AE982902-275F-5791-2D05-2277C1D025B1}"/>
                        </a:ext>
                      </a:extLst>
                    </p:cNvPr>
                    <p:cNvSpPr/>
                    <p:nvPr/>
                  </p:nvSpPr>
                  <p:spPr>
                    <a:xfrm>
                      <a:off x="3325826" y="8911154"/>
                      <a:ext cx="1362" cy="3951"/>
                    </a:xfrm>
                    <a:custGeom>
                      <a:avLst/>
                      <a:gdLst>
                        <a:gd name="connsiteX0" fmla="*/ 409 w 1362"/>
                        <a:gd name="connsiteY0" fmla="*/ 0 h 3951"/>
                        <a:gd name="connsiteX1" fmla="*/ 0 w 1362"/>
                        <a:gd name="connsiteY1" fmla="*/ 681 h 3951"/>
                        <a:gd name="connsiteX2" fmla="*/ 954 w 1362"/>
                        <a:gd name="connsiteY2" fmla="*/ 3952 h 3951"/>
                        <a:gd name="connsiteX3" fmla="*/ 1362 w 1362"/>
                        <a:gd name="connsiteY3" fmla="*/ 3270 h 3951"/>
                        <a:gd name="connsiteX4" fmla="*/ 409 w 1362"/>
                        <a:gd name="connsiteY4" fmla="*/ 0 h 39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2" h="3951">
                          <a:moveTo>
                            <a:pt x="409" y="0"/>
                          </a:moveTo>
                          <a:lnTo>
                            <a:pt x="0" y="681"/>
                          </a:lnTo>
                          <a:lnTo>
                            <a:pt x="954" y="3952"/>
                          </a:lnTo>
                          <a:lnTo>
                            <a:pt x="1362" y="3270"/>
                          </a:lnTo>
                          <a:lnTo>
                            <a:pt x="409" y="0"/>
                          </a:lnTo>
                          <a:close/>
                        </a:path>
                      </a:pathLst>
                    </a:custGeom>
                    <a:solidFill>
                      <a:srgbClr val="00A3E9"/>
                    </a:solidFill>
                    <a:ln w="0" cap="flat">
                      <a:noFill/>
                      <a:prstDash val="solid"/>
                      <a:miter/>
                    </a:ln>
                  </p:spPr>
                  <p:txBody>
                    <a:bodyPr rtlCol="0" anchor="ctr"/>
                    <a:lstStyle/>
                    <a:p>
                      <a:endParaRPr lang="en-US"/>
                    </a:p>
                  </p:txBody>
                </p:sp>
                <p:sp>
                  <p:nvSpPr>
                    <p:cNvPr id="4138" name="Freeform: Shape 4137">
                      <a:extLst>
                        <a:ext uri="{FF2B5EF4-FFF2-40B4-BE49-F238E27FC236}">
                          <a16:creationId xmlns:a16="http://schemas.microsoft.com/office/drawing/2014/main" id="{EDBF160E-D130-5EBA-E5AF-F0BF94F18B36}"/>
                        </a:ext>
                      </a:extLst>
                    </p:cNvPr>
                    <p:cNvSpPr/>
                    <p:nvPr/>
                  </p:nvSpPr>
                  <p:spPr>
                    <a:xfrm>
                      <a:off x="3368743" y="8885719"/>
                      <a:ext cx="2070" cy="4317"/>
                    </a:xfrm>
                    <a:custGeom>
                      <a:avLst/>
                      <a:gdLst>
                        <a:gd name="connsiteX0" fmla="*/ 2044 w 2070"/>
                        <a:gd name="connsiteY0" fmla="*/ 3500 h 4317"/>
                        <a:gd name="connsiteX1" fmla="*/ 0 w 2070"/>
                        <a:gd name="connsiteY1" fmla="*/ 94 h 4317"/>
                        <a:gd name="connsiteX2" fmla="*/ 0 w 2070"/>
                        <a:gd name="connsiteY2" fmla="*/ 4318 h 4317"/>
                        <a:gd name="connsiteX3" fmla="*/ 409 w 2070"/>
                        <a:gd name="connsiteY3" fmla="*/ 775 h 4317"/>
                        <a:gd name="connsiteX4" fmla="*/ 2044 w 2070"/>
                        <a:gd name="connsiteY4" fmla="*/ 3500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70" h="4317">
                          <a:moveTo>
                            <a:pt x="2044" y="3500"/>
                          </a:moveTo>
                          <a:cubicBezTo>
                            <a:pt x="2316" y="1456"/>
                            <a:pt x="409" y="-450"/>
                            <a:pt x="0" y="94"/>
                          </a:cubicBezTo>
                          <a:lnTo>
                            <a:pt x="0" y="4318"/>
                          </a:lnTo>
                          <a:cubicBezTo>
                            <a:pt x="1771" y="3364"/>
                            <a:pt x="0" y="3091"/>
                            <a:pt x="409" y="775"/>
                          </a:cubicBezTo>
                          <a:lnTo>
                            <a:pt x="2044" y="3500"/>
                          </a:lnTo>
                          <a:close/>
                        </a:path>
                      </a:pathLst>
                    </a:custGeom>
                    <a:solidFill>
                      <a:srgbClr val="00A3E9"/>
                    </a:solidFill>
                    <a:ln w="0" cap="flat">
                      <a:noFill/>
                      <a:prstDash val="solid"/>
                      <a:miter/>
                    </a:ln>
                  </p:spPr>
                  <p:txBody>
                    <a:bodyPr rtlCol="0" anchor="ctr"/>
                    <a:lstStyle/>
                    <a:p>
                      <a:endParaRPr lang="en-US"/>
                    </a:p>
                  </p:txBody>
                </p:sp>
                <p:sp>
                  <p:nvSpPr>
                    <p:cNvPr id="4139" name="Freeform: Shape 4138">
                      <a:extLst>
                        <a:ext uri="{FF2B5EF4-FFF2-40B4-BE49-F238E27FC236}">
                          <a16:creationId xmlns:a16="http://schemas.microsoft.com/office/drawing/2014/main" id="{34A021C0-85DF-2250-4353-3AEA698F8A19}"/>
                        </a:ext>
                      </a:extLst>
                    </p:cNvPr>
                    <p:cNvSpPr/>
                    <p:nvPr/>
                  </p:nvSpPr>
                  <p:spPr>
                    <a:xfrm>
                      <a:off x="3367654" y="9017562"/>
                      <a:ext cx="95372" cy="44610"/>
                    </a:xfrm>
                    <a:custGeom>
                      <a:avLst/>
                      <a:gdLst>
                        <a:gd name="connsiteX0" fmla="*/ 21527 w 95372"/>
                        <a:gd name="connsiteY0" fmla="*/ 16622 h 44610"/>
                        <a:gd name="connsiteX1" fmla="*/ 16077 w 95372"/>
                        <a:gd name="connsiteY1" fmla="*/ 11309 h 44610"/>
                        <a:gd name="connsiteX2" fmla="*/ 18666 w 95372"/>
                        <a:gd name="connsiteY2" fmla="*/ 11309 h 44610"/>
                        <a:gd name="connsiteX3" fmla="*/ 13216 w 95372"/>
                        <a:gd name="connsiteY3" fmla="*/ 10218 h 44610"/>
                        <a:gd name="connsiteX4" fmla="*/ 22344 w 95372"/>
                        <a:gd name="connsiteY4" fmla="*/ 11717 h 44610"/>
                        <a:gd name="connsiteX5" fmla="*/ 10218 w 95372"/>
                        <a:gd name="connsiteY5" fmla="*/ 2725 h 44610"/>
                        <a:gd name="connsiteX6" fmla="*/ 12262 w 95372"/>
                        <a:gd name="connsiteY6" fmla="*/ 6812 h 44610"/>
                        <a:gd name="connsiteX7" fmla="*/ 3951 w 95372"/>
                        <a:gd name="connsiteY7" fmla="*/ 0 h 44610"/>
                        <a:gd name="connsiteX8" fmla="*/ 1499 w 95372"/>
                        <a:gd name="connsiteY8" fmla="*/ 954 h 44610"/>
                        <a:gd name="connsiteX9" fmla="*/ 681 w 95372"/>
                        <a:gd name="connsiteY9" fmla="*/ 546 h 44610"/>
                        <a:gd name="connsiteX10" fmla="*/ 0 w 95372"/>
                        <a:gd name="connsiteY10" fmla="*/ 136 h 44610"/>
                        <a:gd name="connsiteX11" fmla="*/ 409 w 95372"/>
                        <a:gd name="connsiteY11" fmla="*/ 546 h 44610"/>
                        <a:gd name="connsiteX12" fmla="*/ 0 w 95372"/>
                        <a:gd name="connsiteY12" fmla="*/ 1499 h 44610"/>
                        <a:gd name="connsiteX13" fmla="*/ 5586 w 95372"/>
                        <a:gd name="connsiteY13" fmla="*/ 9265 h 44610"/>
                        <a:gd name="connsiteX14" fmla="*/ 15532 w 95372"/>
                        <a:gd name="connsiteY14" fmla="*/ 16077 h 44610"/>
                        <a:gd name="connsiteX15" fmla="*/ 18666 w 95372"/>
                        <a:gd name="connsiteY15" fmla="*/ 18121 h 44610"/>
                        <a:gd name="connsiteX16" fmla="*/ 19756 w 95372"/>
                        <a:gd name="connsiteY16" fmla="*/ 18938 h 44610"/>
                        <a:gd name="connsiteX17" fmla="*/ 17031 w 95372"/>
                        <a:gd name="connsiteY17" fmla="*/ 18666 h 44610"/>
                        <a:gd name="connsiteX18" fmla="*/ 23707 w 95372"/>
                        <a:gd name="connsiteY18" fmla="*/ 21935 h 44610"/>
                        <a:gd name="connsiteX19" fmla="*/ 35151 w 95372"/>
                        <a:gd name="connsiteY19" fmla="*/ 29293 h 44610"/>
                        <a:gd name="connsiteX20" fmla="*/ 35833 w 95372"/>
                        <a:gd name="connsiteY20" fmla="*/ 30383 h 44610"/>
                        <a:gd name="connsiteX21" fmla="*/ 36514 w 95372"/>
                        <a:gd name="connsiteY21" fmla="*/ 30111 h 44610"/>
                        <a:gd name="connsiteX22" fmla="*/ 95372 w 95372"/>
                        <a:gd name="connsiteY22" fmla="*/ 44553 h 44610"/>
                        <a:gd name="connsiteX23" fmla="*/ 86652 w 95372"/>
                        <a:gd name="connsiteY23" fmla="*/ 42918 h 44610"/>
                        <a:gd name="connsiteX24" fmla="*/ 83110 w 95372"/>
                        <a:gd name="connsiteY24" fmla="*/ 40193 h 44610"/>
                        <a:gd name="connsiteX25" fmla="*/ 89922 w 95372"/>
                        <a:gd name="connsiteY25" fmla="*/ 40602 h 44610"/>
                        <a:gd name="connsiteX26" fmla="*/ 88423 w 95372"/>
                        <a:gd name="connsiteY26" fmla="*/ 37196 h 44610"/>
                        <a:gd name="connsiteX27" fmla="*/ 72483 w 95372"/>
                        <a:gd name="connsiteY27" fmla="*/ 38421 h 44610"/>
                        <a:gd name="connsiteX28" fmla="*/ 70712 w 95372"/>
                        <a:gd name="connsiteY28" fmla="*/ 35833 h 44610"/>
                        <a:gd name="connsiteX29" fmla="*/ 71938 w 95372"/>
                        <a:gd name="connsiteY29" fmla="*/ 35833 h 44610"/>
                        <a:gd name="connsiteX30" fmla="*/ 61583 w 95372"/>
                        <a:gd name="connsiteY30" fmla="*/ 33925 h 44610"/>
                        <a:gd name="connsiteX31" fmla="*/ 62264 w 95372"/>
                        <a:gd name="connsiteY31" fmla="*/ 32154 h 44610"/>
                        <a:gd name="connsiteX32" fmla="*/ 49048 w 95372"/>
                        <a:gd name="connsiteY32" fmla="*/ 29020 h 44610"/>
                        <a:gd name="connsiteX33" fmla="*/ 49457 w 95372"/>
                        <a:gd name="connsiteY33" fmla="*/ 28748 h 44610"/>
                        <a:gd name="connsiteX34" fmla="*/ 33516 w 95372"/>
                        <a:gd name="connsiteY34" fmla="*/ 21663 h 44610"/>
                        <a:gd name="connsiteX35" fmla="*/ 39103 w 95372"/>
                        <a:gd name="connsiteY35" fmla="*/ 22617 h 44610"/>
                        <a:gd name="connsiteX36" fmla="*/ 31882 w 95372"/>
                        <a:gd name="connsiteY36" fmla="*/ 19619 h 44610"/>
                        <a:gd name="connsiteX37" fmla="*/ 34879 w 95372"/>
                        <a:gd name="connsiteY37" fmla="*/ 19075 h 44610"/>
                        <a:gd name="connsiteX38" fmla="*/ 21799 w 95372"/>
                        <a:gd name="connsiteY38" fmla="*/ 13625 h 44610"/>
                        <a:gd name="connsiteX39" fmla="*/ 21391 w 95372"/>
                        <a:gd name="connsiteY39" fmla="*/ 16077 h 44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95372" h="44610">
                          <a:moveTo>
                            <a:pt x="21527" y="16622"/>
                          </a:moveTo>
                          <a:cubicBezTo>
                            <a:pt x="19756" y="16759"/>
                            <a:pt x="15396" y="12399"/>
                            <a:pt x="16077" y="11309"/>
                          </a:cubicBezTo>
                          <a:cubicBezTo>
                            <a:pt x="16894" y="11581"/>
                            <a:pt x="19756" y="13216"/>
                            <a:pt x="18666" y="11309"/>
                          </a:cubicBezTo>
                          <a:lnTo>
                            <a:pt x="13216" y="10218"/>
                          </a:lnTo>
                          <a:cubicBezTo>
                            <a:pt x="9946" y="4496"/>
                            <a:pt x="19074" y="10899"/>
                            <a:pt x="22344" y="11717"/>
                          </a:cubicBezTo>
                          <a:cubicBezTo>
                            <a:pt x="17576" y="7493"/>
                            <a:pt x="15260" y="7358"/>
                            <a:pt x="10218" y="2725"/>
                          </a:cubicBezTo>
                          <a:cubicBezTo>
                            <a:pt x="11445" y="4360"/>
                            <a:pt x="11853" y="5723"/>
                            <a:pt x="12262" y="6812"/>
                          </a:cubicBezTo>
                          <a:cubicBezTo>
                            <a:pt x="11036" y="8447"/>
                            <a:pt x="6812" y="3406"/>
                            <a:pt x="3951" y="0"/>
                          </a:cubicBezTo>
                          <a:cubicBezTo>
                            <a:pt x="5177" y="2725"/>
                            <a:pt x="3542" y="2044"/>
                            <a:pt x="1499" y="954"/>
                          </a:cubicBezTo>
                          <a:cubicBezTo>
                            <a:pt x="1226" y="681"/>
                            <a:pt x="954" y="546"/>
                            <a:pt x="681" y="546"/>
                          </a:cubicBezTo>
                          <a:lnTo>
                            <a:pt x="0" y="136"/>
                          </a:lnTo>
                          <a:lnTo>
                            <a:pt x="409" y="546"/>
                          </a:lnTo>
                          <a:cubicBezTo>
                            <a:pt x="409" y="546"/>
                            <a:pt x="136" y="954"/>
                            <a:pt x="0" y="1499"/>
                          </a:cubicBezTo>
                          <a:cubicBezTo>
                            <a:pt x="2997" y="4087"/>
                            <a:pt x="3679" y="7493"/>
                            <a:pt x="5586" y="9265"/>
                          </a:cubicBezTo>
                          <a:cubicBezTo>
                            <a:pt x="6131" y="5177"/>
                            <a:pt x="12398" y="14851"/>
                            <a:pt x="15532" y="16077"/>
                          </a:cubicBezTo>
                          <a:lnTo>
                            <a:pt x="18666" y="18121"/>
                          </a:lnTo>
                          <a:lnTo>
                            <a:pt x="19756" y="18938"/>
                          </a:lnTo>
                          <a:cubicBezTo>
                            <a:pt x="19756" y="18938"/>
                            <a:pt x="19211" y="19483"/>
                            <a:pt x="17031" y="18666"/>
                          </a:cubicBezTo>
                          <a:cubicBezTo>
                            <a:pt x="18802" y="19211"/>
                            <a:pt x="23434" y="23162"/>
                            <a:pt x="23707" y="21935"/>
                          </a:cubicBezTo>
                          <a:cubicBezTo>
                            <a:pt x="27249" y="24797"/>
                            <a:pt x="31337" y="26841"/>
                            <a:pt x="35151" y="29293"/>
                          </a:cubicBezTo>
                          <a:cubicBezTo>
                            <a:pt x="35424" y="29701"/>
                            <a:pt x="35696" y="29974"/>
                            <a:pt x="35833" y="30383"/>
                          </a:cubicBezTo>
                          <a:cubicBezTo>
                            <a:pt x="36378" y="30383"/>
                            <a:pt x="36514" y="30383"/>
                            <a:pt x="36514" y="30111"/>
                          </a:cubicBezTo>
                          <a:cubicBezTo>
                            <a:pt x="53953" y="39920"/>
                            <a:pt x="74799" y="45234"/>
                            <a:pt x="95372" y="44553"/>
                          </a:cubicBezTo>
                          <a:cubicBezTo>
                            <a:pt x="92375" y="44553"/>
                            <a:pt x="89650" y="43462"/>
                            <a:pt x="86652" y="42918"/>
                          </a:cubicBezTo>
                          <a:cubicBezTo>
                            <a:pt x="91421" y="41010"/>
                            <a:pt x="81611" y="42237"/>
                            <a:pt x="83110" y="40193"/>
                          </a:cubicBezTo>
                          <a:cubicBezTo>
                            <a:pt x="85154" y="39512"/>
                            <a:pt x="88151" y="40056"/>
                            <a:pt x="89922" y="40602"/>
                          </a:cubicBezTo>
                          <a:cubicBezTo>
                            <a:pt x="90603" y="39512"/>
                            <a:pt x="88151" y="38558"/>
                            <a:pt x="88423" y="37196"/>
                          </a:cubicBezTo>
                          <a:cubicBezTo>
                            <a:pt x="81339" y="35288"/>
                            <a:pt x="79568" y="40602"/>
                            <a:pt x="72483" y="38421"/>
                          </a:cubicBezTo>
                          <a:cubicBezTo>
                            <a:pt x="73028" y="37196"/>
                            <a:pt x="75344" y="36514"/>
                            <a:pt x="70712" y="35833"/>
                          </a:cubicBezTo>
                          <a:lnTo>
                            <a:pt x="71938" y="35833"/>
                          </a:lnTo>
                          <a:cubicBezTo>
                            <a:pt x="64172" y="35833"/>
                            <a:pt x="67033" y="31882"/>
                            <a:pt x="61583" y="33925"/>
                          </a:cubicBezTo>
                          <a:lnTo>
                            <a:pt x="62264" y="32154"/>
                          </a:lnTo>
                          <a:cubicBezTo>
                            <a:pt x="58722" y="32427"/>
                            <a:pt x="52318" y="30519"/>
                            <a:pt x="49048" y="29020"/>
                          </a:cubicBezTo>
                          <a:lnTo>
                            <a:pt x="49457" y="28748"/>
                          </a:lnTo>
                          <a:cubicBezTo>
                            <a:pt x="39239" y="26160"/>
                            <a:pt x="43871" y="26977"/>
                            <a:pt x="33516" y="21663"/>
                          </a:cubicBezTo>
                          <a:lnTo>
                            <a:pt x="39103" y="22617"/>
                          </a:lnTo>
                          <a:cubicBezTo>
                            <a:pt x="36241" y="19756"/>
                            <a:pt x="34198" y="21391"/>
                            <a:pt x="31882" y="19619"/>
                          </a:cubicBezTo>
                          <a:cubicBezTo>
                            <a:pt x="32290" y="19483"/>
                            <a:pt x="32426" y="17985"/>
                            <a:pt x="34879" y="19075"/>
                          </a:cubicBezTo>
                          <a:cubicBezTo>
                            <a:pt x="30247" y="17712"/>
                            <a:pt x="26159" y="15669"/>
                            <a:pt x="21799" y="13625"/>
                          </a:cubicBezTo>
                          <a:cubicBezTo>
                            <a:pt x="18257" y="12671"/>
                            <a:pt x="21527" y="15123"/>
                            <a:pt x="21391" y="16077"/>
                          </a:cubicBezTo>
                          <a:close/>
                        </a:path>
                      </a:pathLst>
                    </a:custGeom>
                    <a:solidFill>
                      <a:srgbClr val="00A3E9"/>
                    </a:solidFill>
                    <a:ln w="0" cap="flat">
                      <a:noFill/>
                      <a:prstDash val="solid"/>
                      <a:miter/>
                    </a:ln>
                  </p:spPr>
                  <p:txBody>
                    <a:bodyPr rtlCol="0" anchor="ctr"/>
                    <a:lstStyle/>
                    <a:p>
                      <a:endParaRPr lang="en-US"/>
                    </a:p>
                  </p:txBody>
                </p:sp>
                <p:sp>
                  <p:nvSpPr>
                    <p:cNvPr id="4140" name="Freeform: Shape 4139">
                      <a:extLst>
                        <a:ext uri="{FF2B5EF4-FFF2-40B4-BE49-F238E27FC236}">
                          <a16:creationId xmlns:a16="http://schemas.microsoft.com/office/drawing/2014/main" id="{ED0122DE-92B6-A655-2FBA-EBD41E5CBBD0}"/>
                        </a:ext>
                      </a:extLst>
                    </p:cNvPr>
                    <p:cNvSpPr/>
                    <p:nvPr/>
                  </p:nvSpPr>
                  <p:spPr>
                    <a:xfrm>
                      <a:off x="3376237" y="9018516"/>
                      <a:ext cx="1634" cy="1907"/>
                    </a:xfrm>
                    <a:custGeom>
                      <a:avLst/>
                      <a:gdLst>
                        <a:gd name="connsiteX0" fmla="*/ 1635 w 1634"/>
                        <a:gd name="connsiteY0" fmla="*/ 1908 h 1907"/>
                        <a:gd name="connsiteX1" fmla="*/ 0 w 1634"/>
                        <a:gd name="connsiteY1" fmla="*/ 0 h 1907"/>
                        <a:gd name="connsiteX2" fmla="*/ 1635 w 1634"/>
                        <a:gd name="connsiteY2" fmla="*/ 1908 h 1907"/>
                      </a:gdLst>
                      <a:ahLst/>
                      <a:cxnLst>
                        <a:cxn ang="0">
                          <a:pos x="connsiteX0" y="connsiteY0"/>
                        </a:cxn>
                        <a:cxn ang="0">
                          <a:pos x="connsiteX1" y="connsiteY1"/>
                        </a:cxn>
                        <a:cxn ang="0">
                          <a:pos x="connsiteX2" y="connsiteY2"/>
                        </a:cxn>
                      </a:cxnLst>
                      <a:rect l="l" t="t" r="r" b="b"/>
                      <a:pathLst>
                        <a:path w="1634" h="1907">
                          <a:moveTo>
                            <a:pt x="1635" y="1908"/>
                          </a:moveTo>
                          <a:cubicBezTo>
                            <a:pt x="1635" y="1908"/>
                            <a:pt x="545" y="817"/>
                            <a:pt x="0" y="0"/>
                          </a:cubicBezTo>
                          <a:cubicBezTo>
                            <a:pt x="545" y="817"/>
                            <a:pt x="1090" y="1363"/>
                            <a:pt x="1635" y="1908"/>
                          </a:cubicBezTo>
                          <a:close/>
                        </a:path>
                      </a:pathLst>
                    </a:custGeom>
                    <a:solidFill>
                      <a:srgbClr val="00A3E9"/>
                    </a:solidFill>
                    <a:ln w="0" cap="flat">
                      <a:noFill/>
                      <a:prstDash val="solid"/>
                      <a:miter/>
                    </a:ln>
                  </p:spPr>
                  <p:txBody>
                    <a:bodyPr rtlCol="0" anchor="ctr"/>
                    <a:lstStyle/>
                    <a:p>
                      <a:endParaRPr lang="en-US"/>
                    </a:p>
                  </p:txBody>
                </p:sp>
                <p:sp>
                  <p:nvSpPr>
                    <p:cNvPr id="4141" name="Freeform: Shape 4140">
                      <a:extLst>
                        <a:ext uri="{FF2B5EF4-FFF2-40B4-BE49-F238E27FC236}">
                          <a16:creationId xmlns:a16="http://schemas.microsoft.com/office/drawing/2014/main" id="{A4A77685-3A72-33F8-D02F-E7C569E6AFD1}"/>
                        </a:ext>
                      </a:extLst>
                    </p:cNvPr>
                    <p:cNvSpPr/>
                    <p:nvPr/>
                  </p:nvSpPr>
                  <p:spPr>
                    <a:xfrm>
                      <a:off x="3463026" y="9062251"/>
                      <a:ext cx="4359" cy="271"/>
                    </a:xfrm>
                    <a:custGeom>
                      <a:avLst/>
                      <a:gdLst>
                        <a:gd name="connsiteX0" fmla="*/ 4360 w 4359"/>
                        <a:gd name="connsiteY0" fmla="*/ 0 h 271"/>
                        <a:gd name="connsiteX1" fmla="*/ 0 w 4359"/>
                        <a:gd name="connsiteY1" fmla="*/ 272 h 271"/>
                        <a:gd name="connsiteX2" fmla="*/ 4360 w 4359"/>
                        <a:gd name="connsiteY2" fmla="*/ 0 h 271"/>
                      </a:gdLst>
                      <a:ahLst/>
                      <a:cxnLst>
                        <a:cxn ang="0">
                          <a:pos x="connsiteX0" y="connsiteY0"/>
                        </a:cxn>
                        <a:cxn ang="0">
                          <a:pos x="connsiteX1" y="connsiteY1"/>
                        </a:cxn>
                        <a:cxn ang="0">
                          <a:pos x="connsiteX2" y="connsiteY2"/>
                        </a:cxn>
                      </a:cxnLst>
                      <a:rect l="l" t="t" r="r" b="b"/>
                      <a:pathLst>
                        <a:path w="4359" h="271">
                          <a:moveTo>
                            <a:pt x="4360" y="0"/>
                          </a:moveTo>
                          <a:lnTo>
                            <a:pt x="0" y="272"/>
                          </a:lnTo>
                          <a:cubicBezTo>
                            <a:pt x="1362" y="272"/>
                            <a:pt x="2725" y="272"/>
                            <a:pt x="4360" y="0"/>
                          </a:cubicBezTo>
                          <a:close/>
                        </a:path>
                      </a:pathLst>
                    </a:custGeom>
                    <a:solidFill>
                      <a:srgbClr val="00A3E9"/>
                    </a:solidFill>
                    <a:ln w="0" cap="flat">
                      <a:noFill/>
                      <a:prstDash val="solid"/>
                      <a:miter/>
                    </a:ln>
                  </p:spPr>
                  <p:txBody>
                    <a:bodyPr rtlCol="0" anchor="ctr"/>
                    <a:lstStyle/>
                    <a:p>
                      <a:endParaRPr lang="en-US"/>
                    </a:p>
                  </p:txBody>
                </p:sp>
                <p:sp>
                  <p:nvSpPr>
                    <p:cNvPr id="4142" name="Freeform: Shape 4141">
                      <a:extLst>
                        <a:ext uri="{FF2B5EF4-FFF2-40B4-BE49-F238E27FC236}">
                          <a16:creationId xmlns:a16="http://schemas.microsoft.com/office/drawing/2014/main" id="{AC71C266-DB41-5293-6934-941E6AEE14F2}"/>
                        </a:ext>
                      </a:extLst>
                    </p:cNvPr>
                    <p:cNvSpPr/>
                    <p:nvPr/>
                  </p:nvSpPr>
                  <p:spPr>
                    <a:xfrm>
                      <a:off x="3359206" y="9007340"/>
                      <a:ext cx="7221" cy="6953"/>
                    </a:xfrm>
                    <a:custGeom>
                      <a:avLst/>
                      <a:gdLst>
                        <a:gd name="connsiteX0" fmla="*/ 2997 w 7221"/>
                        <a:gd name="connsiteY0" fmla="*/ 550 h 6953"/>
                        <a:gd name="connsiteX1" fmla="*/ 0 w 7221"/>
                        <a:gd name="connsiteY1" fmla="*/ 4 h 6953"/>
                        <a:gd name="connsiteX2" fmla="*/ 5177 w 7221"/>
                        <a:gd name="connsiteY2" fmla="*/ 6953 h 6953"/>
                        <a:gd name="connsiteX3" fmla="*/ 7221 w 7221"/>
                        <a:gd name="connsiteY3" fmla="*/ 6136 h 6953"/>
                        <a:gd name="connsiteX4" fmla="*/ 2861 w 7221"/>
                        <a:gd name="connsiteY4" fmla="*/ 685 h 6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1" h="6953">
                          <a:moveTo>
                            <a:pt x="2997" y="550"/>
                          </a:moveTo>
                          <a:cubicBezTo>
                            <a:pt x="3679" y="3002"/>
                            <a:pt x="817" y="-132"/>
                            <a:pt x="0" y="4"/>
                          </a:cubicBezTo>
                          <a:cubicBezTo>
                            <a:pt x="1771" y="2321"/>
                            <a:pt x="3270" y="4773"/>
                            <a:pt x="5177" y="6953"/>
                          </a:cubicBezTo>
                          <a:cubicBezTo>
                            <a:pt x="5722" y="6545"/>
                            <a:pt x="6812" y="6680"/>
                            <a:pt x="7221" y="6136"/>
                          </a:cubicBezTo>
                          <a:cubicBezTo>
                            <a:pt x="5586" y="4364"/>
                            <a:pt x="4224" y="2593"/>
                            <a:pt x="2861" y="685"/>
                          </a:cubicBezTo>
                          <a:close/>
                        </a:path>
                      </a:pathLst>
                    </a:custGeom>
                    <a:solidFill>
                      <a:srgbClr val="00A3E9"/>
                    </a:solidFill>
                    <a:ln w="0" cap="flat">
                      <a:noFill/>
                      <a:prstDash val="solid"/>
                      <a:miter/>
                    </a:ln>
                  </p:spPr>
                  <p:txBody>
                    <a:bodyPr rtlCol="0" anchor="ctr"/>
                    <a:lstStyle/>
                    <a:p>
                      <a:endParaRPr lang="en-US"/>
                    </a:p>
                  </p:txBody>
                </p:sp>
                <p:sp>
                  <p:nvSpPr>
                    <p:cNvPr id="4143" name="Freeform: Shape 4142">
                      <a:extLst>
                        <a:ext uri="{FF2B5EF4-FFF2-40B4-BE49-F238E27FC236}">
                          <a16:creationId xmlns:a16="http://schemas.microsoft.com/office/drawing/2014/main" id="{C697295E-D46B-6440-2BC7-25F89A5C6F2F}"/>
                        </a:ext>
                      </a:extLst>
                    </p:cNvPr>
                    <p:cNvSpPr/>
                    <p:nvPr/>
                  </p:nvSpPr>
                  <p:spPr>
                    <a:xfrm>
                      <a:off x="3364309" y="9014156"/>
                      <a:ext cx="3208" cy="3678"/>
                    </a:xfrm>
                    <a:custGeom>
                      <a:avLst/>
                      <a:gdLst>
                        <a:gd name="connsiteX0" fmla="*/ 756 w 3208"/>
                        <a:gd name="connsiteY0" fmla="*/ 2861 h 3678"/>
                        <a:gd name="connsiteX1" fmla="*/ 3209 w 3208"/>
                        <a:gd name="connsiteY1" fmla="*/ 3679 h 3678"/>
                        <a:gd name="connsiteX2" fmla="*/ 75 w 3208"/>
                        <a:gd name="connsiteY2" fmla="*/ 0 h 3678"/>
                        <a:gd name="connsiteX3" fmla="*/ 756 w 3208"/>
                        <a:gd name="connsiteY3" fmla="*/ 2725 h 3678"/>
                      </a:gdLst>
                      <a:ahLst/>
                      <a:cxnLst>
                        <a:cxn ang="0">
                          <a:pos x="connsiteX0" y="connsiteY0"/>
                        </a:cxn>
                        <a:cxn ang="0">
                          <a:pos x="connsiteX1" y="connsiteY1"/>
                        </a:cxn>
                        <a:cxn ang="0">
                          <a:pos x="connsiteX2" y="connsiteY2"/>
                        </a:cxn>
                        <a:cxn ang="0">
                          <a:pos x="connsiteX3" y="connsiteY3"/>
                        </a:cxn>
                      </a:cxnLst>
                      <a:rect l="l" t="t" r="r" b="b"/>
                      <a:pathLst>
                        <a:path w="3208" h="3678">
                          <a:moveTo>
                            <a:pt x="756" y="2861"/>
                          </a:moveTo>
                          <a:cubicBezTo>
                            <a:pt x="756" y="2861"/>
                            <a:pt x="2255" y="3134"/>
                            <a:pt x="3209" y="3679"/>
                          </a:cubicBezTo>
                          <a:lnTo>
                            <a:pt x="75" y="0"/>
                          </a:lnTo>
                          <a:cubicBezTo>
                            <a:pt x="75" y="0"/>
                            <a:pt x="-334" y="1090"/>
                            <a:pt x="756" y="2725"/>
                          </a:cubicBezTo>
                          <a:close/>
                        </a:path>
                      </a:pathLst>
                    </a:custGeom>
                    <a:solidFill>
                      <a:srgbClr val="00A3E9"/>
                    </a:solidFill>
                    <a:ln w="0" cap="flat">
                      <a:noFill/>
                      <a:prstDash val="solid"/>
                      <a:miter/>
                    </a:ln>
                  </p:spPr>
                  <p:txBody>
                    <a:bodyPr rtlCol="0" anchor="ctr"/>
                    <a:lstStyle/>
                    <a:p>
                      <a:endParaRPr lang="en-US"/>
                    </a:p>
                  </p:txBody>
                </p:sp>
                <p:sp>
                  <p:nvSpPr>
                    <p:cNvPr id="4144" name="Freeform: Shape 4143">
                      <a:extLst>
                        <a:ext uri="{FF2B5EF4-FFF2-40B4-BE49-F238E27FC236}">
                          <a16:creationId xmlns:a16="http://schemas.microsoft.com/office/drawing/2014/main" id="{C7ECB68B-5E6D-395C-45FA-5EEC7192E675}"/>
                        </a:ext>
                      </a:extLst>
                    </p:cNvPr>
                    <p:cNvSpPr/>
                    <p:nvPr/>
                  </p:nvSpPr>
                  <p:spPr>
                    <a:xfrm>
                      <a:off x="3393676" y="8992221"/>
                      <a:ext cx="2452" cy="1907"/>
                    </a:xfrm>
                    <a:custGeom>
                      <a:avLst/>
                      <a:gdLst>
                        <a:gd name="connsiteX0" fmla="*/ 0 w 2452"/>
                        <a:gd name="connsiteY0" fmla="*/ 0 h 1907"/>
                        <a:gd name="connsiteX1" fmla="*/ 817 w 2452"/>
                        <a:gd name="connsiteY1" fmla="*/ 954 h 1907"/>
                        <a:gd name="connsiteX2" fmla="*/ 2452 w 2452"/>
                        <a:gd name="connsiteY2" fmla="*/ 1908 h 1907"/>
                        <a:gd name="connsiteX3" fmla="*/ 0 w 2452"/>
                        <a:gd name="connsiteY3" fmla="*/ 0 h 1907"/>
                      </a:gdLst>
                      <a:ahLst/>
                      <a:cxnLst>
                        <a:cxn ang="0">
                          <a:pos x="connsiteX0" y="connsiteY0"/>
                        </a:cxn>
                        <a:cxn ang="0">
                          <a:pos x="connsiteX1" y="connsiteY1"/>
                        </a:cxn>
                        <a:cxn ang="0">
                          <a:pos x="connsiteX2" y="connsiteY2"/>
                        </a:cxn>
                        <a:cxn ang="0">
                          <a:pos x="connsiteX3" y="connsiteY3"/>
                        </a:cxn>
                      </a:cxnLst>
                      <a:rect l="l" t="t" r="r" b="b"/>
                      <a:pathLst>
                        <a:path w="2452" h="1907">
                          <a:moveTo>
                            <a:pt x="0" y="0"/>
                          </a:moveTo>
                          <a:lnTo>
                            <a:pt x="817" y="954"/>
                          </a:lnTo>
                          <a:lnTo>
                            <a:pt x="2452" y="1908"/>
                          </a:lnTo>
                          <a:lnTo>
                            <a:pt x="0" y="0"/>
                          </a:lnTo>
                          <a:close/>
                        </a:path>
                      </a:pathLst>
                    </a:custGeom>
                    <a:solidFill>
                      <a:srgbClr val="00A3E9"/>
                    </a:solidFill>
                    <a:ln w="0" cap="flat">
                      <a:noFill/>
                      <a:prstDash val="solid"/>
                      <a:miter/>
                    </a:ln>
                  </p:spPr>
                  <p:txBody>
                    <a:bodyPr rtlCol="0" anchor="ctr"/>
                    <a:lstStyle/>
                    <a:p>
                      <a:endParaRPr lang="en-US"/>
                    </a:p>
                  </p:txBody>
                </p:sp>
                <p:sp>
                  <p:nvSpPr>
                    <p:cNvPr id="4145" name="Freeform: Shape 4144">
                      <a:extLst>
                        <a:ext uri="{FF2B5EF4-FFF2-40B4-BE49-F238E27FC236}">
                          <a16:creationId xmlns:a16="http://schemas.microsoft.com/office/drawing/2014/main" id="{6532B78A-5CD0-7C8E-A29F-FACDA4A4DFAC}"/>
                        </a:ext>
                      </a:extLst>
                    </p:cNvPr>
                    <p:cNvSpPr/>
                    <p:nvPr/>
                  </p:nvSpPr>
                  <p:spPr>
                    <a:xfrm>
                      <a:off x="3400625" y="9004211"/>
                      <a:ext cx="3678" cy="3542"/>
                    </a:xfrm>
                    <a:custGeom>
                      <a:avLst/>
                      <a:gdLst>
                        <a:gd name="connsiteX0" fmla="*/ 3679 w 3678"/>
                        <a:gd name="connsiteY0" fmla="*/ 3543 h 3542"/>
                        <a:gd name="connsiteX1" fmla="*/ 0 w 3678"/>
                        <a:gd name="connsiteY1" fmla="*/ 0 h 3542"/>
                        <a:gd name="connsiteX2" fmla="*/ 3679 w 3678"/>
                        <a:gd name="connsiteY2" fmla="*/ 3543 h 3542"/>
                      </a:gdLst>
                      <a:ahLst/>
                      <a:cxnLst>
                        <a:cxn ang="0">
                          <a:pos x="connsiteX0" y="connsiteY0"/>
                        </a:cxn>
                        <a:cxn ang="0">
                          <a:pos x="connsiteX1" y="connsiteY1"/>
                        </a:cxn>
                        <a:cxn ang="0">
                          <a:pos x="connsiteX2" y="connsiteY2"/>
                        </a:cxn>
                      </a:cxnLst>
                      <a:rect l="l" t="t" r="r" b="b"/>
                      <a:pathLst>
                        <a:path w="3678" h="3542">
                          <a:moveTo>
                            <a:pt x="3679" y="3543"/>
                          </a:moveTo>
                          <a:cubicBezTo>
                            <a:pt x="3406" y="1771"/>
                            <a:pt x="817" y="545"/>
                            <a:pt x="0" y="0"/>
                          </a:cubicBezTo>
                          <a:cubicBezTo>
                            <a:pt x="2316" y="2180"/>
                            <a:pt x="1090" y="1499"/>
                            <a:pt x="3679" y="3543"/>
                          </a:cubicBezTo>
                          <a:close/>
                        </a:path>
                      </a:pathLst>
                    </a:custGeom>
                    <a:solidFill>
                      <a:srgbClr val="00A3E9"/>
                    </a:solidFill>
                    <a:ln w="0" cap="flat">
                      <a:noFill/>
                      <a:prstDash val="solid"/>
                      <a:miter/>
                    </a:ln>
                  </p:spPr>
                  <p:txBody>
                    <a:bodyPr rtlCol="0" anchor="ctr"/>
                    <a:lstStyle/>
                    <a:p>
                      <a:endParaRPr lang="en-US"/>
                    </a:p>
                  </p:txBody>
                </p:sp>
                <p:sp>
                  <p:nvSpPr>
                    <p:cNvPr id="4146" name="Freeform: Shape 4145">
                      <a:extLst>
                        <a:ext uri="{FF2B5EF4-FFF2-40B4-BE49-F238E27FC236}">
                          <a16:creationId xmlns:a16="http://schemas.microsoft.com/office/drawing/2014/main" id="{8E7FEE10-A5DF-CA04-F961-E4F39E21B866}"/>
                        </a:ext>
                      </a:extLst>
                    </p:cNvPr>
                    <p:cNvSpPr/>
                    <p:nvPr/>
                  </p:nvSpPr>
                  <p:spPr>
                    <a:xfrm>
                      <a:off x="3409345" y="8996717"/>
                      <a:ext cx="2316" cy="1362"/>
                    </a:xfrm>
                    <a:custGeom>
                      <a:avLst/>
                      <a:gdLst>
                        <a:gd name="connsiteX0" fmla="*/ 0 w 2316"/>
                        <a:gd name="connsiteY0" fmla="*/ 0 h 1362"/>
                        <a:gd name="connsiteX1" fmla="*/ 2316 w 2316"/>
                        <a:gd name="connsiteY1" fmla="*/ 1362 h 1362"/>
                        <a:gd name="connsiteX2" fmla="*/ 2316 w 2316"/>
                        <a:gd name="connsiteY2" fmla="*/ 1089 h 1362"/>
                        <a:gd name="connsiteX3" fmla="*/ 0 w 2316"/>
                        <a:gd name="connsiteY3" fmla="*/ 0 h 1362"/>
                      </a:gdLst>
                      <a:ahLst/>
                      <a:cxnLst>
                        <a:cxn ang="0">
                          <a:pos x="connsiteX0" y="connsiteY0"/>
                        </a:cxn>
                        <a:cxn ang="0">
                          <a:pos x="connsiteX1" y="connsiteY1"/>
                        </a:cxn>
                        <a:cxn ang="0">
                          <a:pos x="connsiteX2" y="connsiteY2"/>
                        </a:cxn>
                        <a:cxn ang="0">
                          <a:pos x="connsiteX3" y="connsiteY3"/>
                        </a:cxn>
                      </a:cxnLst>
                      <a:rect l="l" t="t" r="r" b="b"/>
                      <a:pathLst>
                        <a:path w="2316" h="1362">
                          <a:moveTo>
                            <a:pt x="0" y="0"/>
                          </a:moveTo>
                          <a:lnTo>
                            <a:pt x="2316" y="1362"/>
                          </a:lnTo>
                          <a:lnTo>
                            <a:pt x="2316" y="1089"/>
                          </a:lnTo>
                          <a:lnTo>
                            <a:pt x="0" y="0"/>
                          </a:lnTo>
                          <a:close/>
                        </a:path>
                      </a:pathLst>
                    </a:custGeom>
                    <a:solidFill>
                      <a:srgbClr val="00A3E9"/>
                    </a:solidFill>
                    <a:ln w="0" cap="flat">
                      <a:noFill/>
                      <a:prstDash val="solid"/>
                      <a:miter/>
                    </a:ln>
                  </p:spPr>
                  <p:txBody>
                    <a:bodyPr rtlCol="0" anchor="ctr"/>
                    <a:lstStyle/>
                    <a:p>
                      <a:endParaRPr lang="en-US"/>
                    </a:p>
                  </p:txBody>
                </p:sp>
                <p:sp>
                  <p:nvSpPr>
                    <p:cNvPr id="4147" name="Freeform: Shape 4146">
                      <a:extLst>
                        <a:ext uri="{FF2B5EF4-FFF2-40B4-BE49-F238E27FC236}">
                          <a16:creationId xmlns:a16="http://schemas.microsoft.com/office/drawing/2014/main" id="{955A16D4-A422-6BCF-4012-66E4492CC045}"/>
                        </a:ext>
                      </a:extLst>
                    </p:cNvPr>
                    <p:cNvSpPr/>
                    <p:nvPr/>
                  </p:nvSpPr>
                  <p:spPr>
                    <a:xfrm>
                      <a:off x="3496133" y="9048218"/>
                      <a:ext cx="1771" cy="681"/>
                    </a:xfrm>
                    <a:custGeom>
                      <a:avLst/>
                      <a:gdLst>
                        <a:gd name="connsiteX0" fmla="*/ 0 w 1771"/>
                        <a:gd name="connsiteY0" fmla="*/ 681 h 681"/>
                        <a:gd name="connsiteX1" fmla="*/ 1771 w 1771"/>
                        <a:gd name="connsiteY1" fmla="*/ 0 h 681"/>
                        <a:gd name="connsiteX2" fmla="*/ 0 w 1771"/>
                        <a:gd name="connsiteY2" fmla="*/ 681 h 681"/>
                      </a:gdLst>
                      <a:ahLst/>
                      <a:cxnLst>
                        <a:cxn ang="0">
                          <a:pos x="connsiteX0" y="connsiteY0"/>
                        </a:cxn>
                        <a:cxn ang="0">
                          <a:pos x="connsiteX1" y="connsiteY1"/>
                        </a:cxn>
                        <a:cxn ang="0">
                          <a:pos x="connsiteX2" y="connsiteY2"/>
                        </a:cxn>
                      </a:cxnLst>
                      <a:rect l="l" t="t" r="r" b="b"/>
                      <a:pathLst>
                        <a:path w="1771" h="681">
                          <a:moveTo>
                            <a:pt x="0" y="681"/>
                          </a:moveTo>
                          <a:lnTo>
                            <a:pt x="1771" y="0"/>
                          </a:lnTo>
                          <a:cubicBezTo>
                            <a:pt x="954" y="273"/>
                            <a:pt x="409" y="546"/>
                            <a:pt x="0" y="681"/>
                          </a:cubicBezTo>
                          <a:close/>
                        </a:path>
                      </a:pathLst>
                    </a:custGeom>
                    <a:solidFill>
                      <a:srgbClr val="00A3E9"/>
                    </a:solidFill>
                    <a:ln w="0" cap="flat">
                      <a:noFill/>
                      <a:prstDash val="solid"/>
                      <a:miter/>
                    </a:ln>
                  </p:spPr>
                  <p:txBody>
                    <a:bodyPr rtlCol="0" anchor="ctr"/>
                    <a:lstStyle/>
                    <a:p>
                      <a:endParaRPr lang="en-US"/>
                    </a:p>
                  </p:txBody>
                </p:sp>
                <p:sp>
                  <p:nvSpPr>
                    <p:cNvPr id="4148" name="Freeform: Shape 4147">
                      <a:extLst>
                        <a:ext uri="{FF2B5EF4-FFF2-40B4-BE49-F238E27FC236}">
                          <a16:creationId xmlns:a16="http://schemas.microsoft.com/office/drawing/2014/main" id="{69520EC1-E90C-1F3C-2F4F-D6E44F9C19AA}"/>
                        </a:ext>
                      </a:extLst>
                    </p:cNvPr>
                    <p:cNvSpPr/>
                    <p:nvPr/>
                  </p:nvSpPr>
                  <p:spPr>
                    <a:xfrm>
                      <a:off x="3459646" y="9039770"/>
                      <a:ext cx="59728" cy="21799"/>
                    </a:xfrm>
                    <a:custGeom>
                      <a:avLst/>
                      <a:gdLst>
                        <a:gd name="connsiteX0" fmla="*/ 3652 w 59728"/>
                        <a:gd name="connsiteY0" fmla="*/ 17303 h 21799"/>
                        <a:gd name="connsiteX1" fmla="*/ 382 w 59728"/>
                        <a:gd name="connsiteY1" fmla="*/ 21800 h 21799"/>
                        <a:gd name="connsiteX2" fmla="*/ 5695 w 59728"/>
                        <a:gd name="connsiteY2" fmla="*/ 20573 h 21799"/>
                        <a:gd name="connsiteX3" fmla="*/ 5287 w 59728"/>
                        <a:gd name="connsiteY3" fmla="*/ 21254 h 21799"/>
                        <a:gd name="connsiteX4" fmla="*/ 11826 w 59728"/>
                        <a:gd name="connsiteY4" fmla="*/ 20573 h 21799"/>
                        <a:gd name="connsiteX5" fmla="*/ 9510 w 59728"/>
                        <a:gd name="connsiteY5" fmla="*/ 18121 h 21799"/>
                        <a:gd name="connsiteX6" fmla="*/ 18911 w 59728"/>
                        <a:gd name="connsiteY6" fmla="*/ 20029 h 21799"/>
                        <a:gd name="connsiteX7" fmla="*/ 28448 w 59728"/>
                        <a:gd name="connsiteY7" fmla="*/ 17848 h 21799"/>
                        <a:gd name="connsiteX8" fmla="*/ 27767 w 59728"/>
                        <a:gd name="connsiteY8" fmla="*/ 18394 h 21799"/>
                        <a:gd name="connsiteX9" fmla="*/ 29130 w 59728"/>
                        <a:gd name="connsiteY9" fmla="*/ 17576 h 21799"/>
                        <a:gd name="connsiteX10" fmla="*/ 58422 w 59728"/>
                        <a:gd name="connsiteY10" fmla="*/ 4087 h 21799"/>
                        <a:gd name="connsiteX11" fmla="*/ 57196 w 59728"/>
                        <a:gd name="connsiteY11" fmla="*/ 0 h 21799"/>
                        <a:gd name="connsiteX12" fmla="*/ 42754 w 59728"/>
                        <a:gd name="connsiteY12" fmla="*/ 8856 h 21799"/>
                        <a:gd name="connsiteX13" fmla="*/ 41664 w 59728"/>
                        <a:gd name="connsiteY13" fmla="*/ 7902 h 21799"/>
                        <a:gd name="connsiteX14" fmla="*/ 38939 w 59728"/>
                        <a:gd name="connsiteY14" fmla="*/ 11309 h 21799"/>
                        <a:gd name="connsiteX15" fmla="*/ 42618 w 59728"/>
                        <a:gd name="connsiteY15" fmla="*/ 10491 h 21799"/>
                        <a:gd name="connsiteX16" fmla="*/ 24633 w 59728"/>
                        <a:gd name="connsiteY16" fmla="*/ 16486 h 21799"/>
                        <a:gd name="connsiteX17" fmla="*/ 37168 w 59728"/>
                        <a:gd name="connsiteY17" fmla="*/ 10899 h 21799"/>
                        <a:gd name="connsiteX18" fmla="*/ 36351 w 59728"/>
                        <a:gd name="connsiteY18" fmla="*/ 8856 h 21799"/>
                        <a:gd name="connsiteX19" fmla="*/ 3515 w 59728"/>
                        <a:gd name="connsiteY19" fmla="*/ 16894 h 21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9728" h="21799">
                          <a:moveTo>
                            <a:pt x="3652" y="17303"/>
                          </a:moveTo>
                          <a:cubicBezTo>
                            <a:pt x="13325" y="18802"/>
                            <a:pt x="-2616" y="19347"/>
                            <a:pt x="382" y="21800"/>
                          </a:cubicBezTo>
                          <a:lnTo>
                            <a:pt x="5695" y="20573"/>
                          </a:lnTo>
                          <a:lnTo>
                            <a:pt x="5287" y="21254"/>
                          </a:lnTo>
                          <a:lnTo>
                            <a:pt x="11826" y="20573"/>
                          </a:lnTo>
                          <a:cubicBezTo>
                            <a:pt x="10328" y="19483"/>
                            <a:pt x="9374" y="19483"/>
                            <a:pt x="9510" y="18121"/>
                          </a:cubicBezTo>
                          <a:cubicBezTo>
                            <a:pt x="18094" y="17985"/>
                            <a:pt x="12371" y="19483"/>
                            <a:pt x="18911" y="20029"/>
                          </a:cubicBezTo>
                          <a:lnTo>
                            <a:pt x="28448" y="17848"/>
                          </a:lnTo>
                          <a:lnTo>
                            <a:pt x="27767" y="18394"/>
                          </a:lnTo>
                          <a:cubicBezTo>
                            <a:pt x="28585" y="18257"/>
                            <a:pt x="28857" y="17985"/>
                            <a:pt x="29130" y="17576"/>
                          </a:cubicBezTo>
                          <a:cubicBezTo>
                            <a:pt x="39484" y="14170"/>
                            <a:pt x="49566" y="9946"/>
                            <a:pt x="58422" y="4087"/>
                          </a:cubicBezTo>
                          <a:cubicBezTo>
                            <a:pt x="62782" y="273"/>
                            <a:pt x="54608" y="3815"/>
                            <a:pt x="57196" y="0"/>
                          </a:cubicBezTo>
                          <a:cubicBezTo>
                            <a:pt x="51883" y="3679"/>
                            <a:pt x="42209" y="6131"/>
                            <a:pt x="42754" y="8856"/>
                          </a:cubicBezTo>
                          <a:cubicBezTo>
                            <a:pt x="42754" y="8447"/>
                            <a:pt x="42890" y="7630"/>
                            <a:pt x="41664" y="7902"/>
                          </a:cubicBezTo>
                          <a:cubicBezTo>
                            <a:pt x="40847" y="9128"/>
                            <a:pt x="39893" y="10218"/>
                            <a:pt x="38939" y="11309"/>
                          </a:cubicBezTo>
                          <a:cubicBezTo>
                            <a:pt x="40165" y="11172"/>
                            <a:pt x="41392" y="10899"/>
                            <a:pt x="42618" y="10491"/>
                          </a:cubicBezTo>
                          <a:cubicBezTo>
                            <a:pt x="39893" y="13897"/>
                            <a:pt x="27358" y="17712"/>
                            <a:pt x="24633" y="16486"/>
                          </a:cubicBezTo>
                          <a:cubicBezTo>
                            <a:pt x="31582" y="14306"/>
                            <a:pt x="27222" y="12534"/>
                            <a:pt x="37168" y="10899"/>
                          </a:cubicBezTo>
                          <a:cubicBezTo>
                            <a:pt x="36487" y="10491"/>
                            <a:pt x="34443" y="9946"/>
                            <a:pt x="36351" y="8856"/>
                          </a:cubicBezTo>
                          <a:cubicBezTo>
                            <a:pt x="25723" y="13488"/>
                            <a:pt x="15505" y="14306"/>
                            <a:pt x="3515" y="16894"/>
                          </a:cubicBezTo>
                          <a:close/>
                        </a:path>
                      </a:pathLst>
                    </a:custGeom>
                    <a:solidFill>
                      <a:srgbClr val="00A3E9"/>
                    </a:solidFill>
                    <a:ln w="0" cap="flat">
                      <a:noFill/>
                      <a:prstDash val="solid"/>
                      <a:miter/>
                    </a:ln>
                  </p:spPr>
                  <p:txBody>
                    <a:bodyPr rtlCol="0" anchor="ctr"/>
                    <a:lstStyle/>
                    <a:p>
                      <a:endParaRPr lang="en-US"/>
                    </a:p>
                  </p:txBody>
                </p:sp>
                <p:sp>
                  <p:nvSpPr>
                    <p:cNvPr id="4149" name="Freeform: Shape 4148">
                      <a:extLst>
                        <a:ext uri="{FF2B5EF4-FFF2-40B4-BE49-F238E27FC236}">
                          <a16:creationId xmlns:a16="http://schemas.microsoft.com/office/drawing/2014/main" id="{FC3288B1-2064-9A11-FBE5-E0C0F24594ED}"/>
                        </a:ext>
                      </a:extLst>
                    </p:cNvPr>
                    <p:cNvSpPr/>
                    <p:nvPr/>
                  </p:nvSpPr>
                  <p:spPr>
                    <a:xfrm>
                      <a:off x="3556763" y="9000941"/>
                      <a:ext cx="136" cy="13624"/>
                    </a:xfrm>
                    <a:custGeom>
                      <a:avLst/>
                      <a:gdLst>
                        <a:gd name="connsiteX0" fmla="*/ 0 w 136"/>
                        <a:gd name="connsiteY0" fmla="*/ 0 h 13624"/>
                        <a:gd name="connsiteX1" fmla="*/ 136 w 136"/>
                        <a:gd name="connsiteY1" fmla="*/ 0 h 13624"/>
                        <a:gd name="connsiteX2" fmla="*/ 0 w 136"/>
                        <a:gd name="connsiteY2" fmla="*/ 0 h 13624"/>
                      </a:gdLst>
                      <a:ahLst/>
                      <a:cxnLst>
                        <a:cxn ang="0">
                          <a:pos x="connsiteX0" y="connsiteY0"/>
                        </a:cxn>
                        <a:cxn ang="0">
                          <a:pos x="connsiteX1" y="connsiteY1"/>
                        </a:cxn>
                        <a:cxn ang="0">
                          <a:pos x="connsiteX2" y="connsiteY2"/>
                        </a:cxn>
                      </a:cxnLst>
                      <a:rect l="l" t="t" r="r" b="b"/>
                      <a:pathLst>
                        <a:path w="136" h="13624">
                          <a:moveTo>
                            <a:pt x="0" y="0"/>
                          </a:moveTo>
                          <a:lnTo>
                            <a:pt x="136" y="0"/>
                          </a:lnTo>
                          <a:cubicBezTo>
                            <a:pt x="136" y="0"/>
                            <a:pt x="136" y="0"/>
                            <a:pt x="0" y="0"/>
                          </a:cubicBezTo>
                          <a:close/>
                        </a:path>
                      </a:pathLst>
                    </a:custGeom>
                    <a:solidFill>
                      <a:srgbClr val="00A3E9"/>
                    </a:solidFill>
                    <a:ln w="0" cap="flat">
                      <a:noFill/>
                      <a:prstDash val="solid"/>
                      <a:miter/>
                    </a:ln>
                  </p:spPr>
                  <p:txBody>
                    <a:bodyPr rtlCol="0" anchor="ctr"/>
                    <a:lstStyle/>
                    <a:p>
                      <a:endParaRPr lang="en-US"/>
                    </a:p>
                  </p:txBody>
                </p:sp>
                <p:sp>
                  <p:nvSpPr>
                    <p:cNvPr id="4150" name="Freeform: Shape 4149">
                      <a:extLst>
                        <a:ext uri="{FF2B5EF4-FFF2-40B4-BE49-F238E27FC236}">
                          <a16:creationId xmlns:a16="http://schemas.microsoft.com/office/drawing/2014/main" id="{1A69170E-D11D-5106-275A-0C48DF6D765A}"/>
                        </a:ext>
                      </a:extLst>
                    </p:cNvPr>
                    <p:cNvSpPr/>
                    <p:nvPr/>
                  </p:nvSpPr>
                  <p:spPr>
                    <a:xfrm>
                      <a:off x="3553356" y="9001213"/>
                      <a:ext cx="4632" cy="8448"/>
                    </a:xfrm>
                    <a:custGeom>
                      <a:avLst/>
                      <a:gdLst>
                        <a:gd name="connsiteX0" fmla="*/ 1090 w 4632"/>
                        <a:gd name="connsiteY0" fmla="*/ 2589 h 8448"/>
                        <a:gd name="connsiteX1" fmla="*/ 0 w 4632"/>
                        <a:gd name="connsiteY1" fmla="*/ 8448 h 8448"/>
                        <a:gd name="connsiteX2" fmla="*/ 4632 w 4632"/>
                        <a:gd name="connsiteY2" fmla="*/ 1499 h 8448"/>
                        <a:gd name="connsiteX3" fmla="*/ 3542 w 4632"/>
                        <a:gd name="connsiteY3" fmla="*/ 0 h 8448"/>
                        <a:gd name="connsiteX4" fmla="*/ 1362 w 4632"/>
                        <a:gd name="connsiteY4" fmla="*/ 4224 h 8448"/>
                        <a:gd name="connsiteX5" fmla="*/ 1090 w 4632"/>
                        <a:gd name="connsiteY5" fmla="*/ 2589 h 8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32" h="8448">
                          <a:moveTo>
                            <a:pt x="1090" y="2589"/>
                          </a:moveTo>
                          <a:lnTo>
                            <a:pt x="0" y="8448"/>
                          </a:lnTo>
                          <a:lnTo>
                            <a:pt x="4632" y="1499"/>
                          </a:lnTo>
                          <a:lnTo>
                            <a:pt x="3542" y="0"/>
                          </a:lnTo>
                          <a:cubicBezTo>
                            <a:pt x="3542" y="817"/>
                            <a:pt x="2589" y="3679"/>
                            <a:pt x="1362" y="4224"/>
                          </a:cubicBezTo>
                          <a:lnTo>
                            <a:pt x="1090" y="2589"/>
                          </a:lnTo>
                          <a:close/>
                        </a:path>
                      </a:pathLst>
                    </a:custGeom>
                    <a:solidFill>
                      <a:srgbClr val="00A3E9"/>
                    </a:solidFill>
                    <a:ln w="0" cap="flat">
                      <a:noFill/>
                      <a:prstDash val="solid"/>
                      <a:miter/>
                    </a:ln>
                  </p:spPr>
                  <p:txBody>
                    <a:bodyPr rtlCol="0" anchor="ctr"/>
                    <a:lstStyle/>
                    <a:p>
                      <a:endParaRPr lang="en-US"/>
                    </a:p>
                  </p:txBody>
                </p:sp>
                <p:sp>
                  <p:nvSpPr>
                    <p:cNvPr id="4151" name="Freeform: Shape 4150">
                      <a:extLst>
                        <a:ext uri="{FF2B5EF4-FFF2-40B4-BE49-F238E27FC236}">
                          <a16:creationId xmlns:a16="http://schemas.microsoft.com/office/drawing/2014/main" id="{1EE3DB6E-6685-EF22-EFAF-9A2CB0B31340}"/>
                        </a:ext>
                      </a:extLst>
                    </p:cNvPr>
                    <p:cNvSpPr/>
                    <p:nvPr/>
                  </p:nvSpPr>
                  <p:spPr>
                    <a:xfrm>
                      <a:off x="3547498" y="9007785"/>
                      <a:ext cx="4223" cy="7461"/>
                    </a:xfrm>
                    <a:custGeom>
                      <a:avLst/>
                      <a:gdLst>
                        <a:gd name="connsiteX0" fmla="*/ 2861 w 4223"/>
                        <a:gd name="connsiteY0" fmla="*/ 7461 h 7461"/>
                        <a:gd name="connsiteX1" fmla="*/ 1090 w 4223"/>
                        <a:gd name="connsiteY1" fmla="*/ 3782 h 7461"/>
                        <a:gd name="connsiteX2" fmla="*/ 4224 w 4223"/>
                        <a:gd name="connsiteY2" fmla="*/ 104 h 7461"/>
                        <a:gd name="connsiteX3" fmla="*/ 0 w 4223"/>
                        <a:gd name="connsiteY3" fmla="*/ 4463 h 7461"/>
                        <a:gd name="connsiteX4" fmla="*/ 2725 w 4223"/>
                        <a:gd name="connsiteY4" fmla="*/ 7461 h 74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23" h="7461">
                          <a:moveTo>
                            <a:pt x="2861" y="7461"/>
                          </a:moveTo>
                          <a:cubicBezTo>
                            <a:pt x="5177" y="3646"/>
                            <a:pt x="3406" y="2557"/>
                            <a:pt x="1090" y="3782"/>
                          </a:cubicBezTo>
                          <a:cubicBezTo>
                            <a:pt x="2861" y="240"/>
                            <a:pt x="4224" y="3646"/>
                            <a:pt x="4224" y="104"/>
                          </a:cubicBezTo>
                          <a:cubicBezTo>
                            <a:pt x="2997" y="-713"/>
                            <a:pt x="545" y="3511"/>
                            <a:pt x="0" y="4463"/>
                          </a:cubicBezTo>
                          <a:lnTo>
                            <a:pt x="2725" y="7461"/>
                          </a:lnTo>
                          <a:close/>
                        </a:path>
                      </a:pathLst>
                    </a:custGeom>
                    <a:solidFill>
                      <a:srgbClr val="00A3E9"/>
                    </a:solidFill>
                    <a:ln w="0" cap="flat">
                      <a:noFill/>
                      <a:prstDash val="solid"/>
                      <a:miter/>
                    </a:ln>
                  </p:spPr>
                  <p:txBody>
                    <a:bodyPr rtlCol="0" anchor="ctr"/>
                    <a:lstStyle/>
                    <a:p>
                      <a:endParaRPr lang="en-US"/>
                    </a:p>
                  </p:txBody>
                </p:sp>
                <p:sp>
                  <p:nvSpPr>
                    <p:cNvPr id="4152" name="Freeform: Shape 4151">
                      <a:extLst>
                        <a:ext uri="{FF2B5EF4-FFF2-40B4-BE49-F238E27FC236}">
                          <a16:creationId xmlns:a16="http://schemas.microsoft.com/office/drawing/2014/main" id="{2C8DCEB8-A6B1-40ED-B681-3BA1AC39A442}"/>
                        </a:ext>
                      </a:extLst>
                    </p:cNvPr>
                    <p:cNvSpPr/>
                    <p:nvPr/>
                  </p:nvSpPr>
                  <p:spPr>
                    <a:xfrm>
                      <a:off x="3523655" y="9035274"/>
                      <a:ext cx="2588" cy="1635"/>
                    </a:xfrm>
                    <a:custGeom>
                      <a:avLst/>
                      <a:gdLst>
                        <a:gd name="connsiteX0" fmla="*/ 2180 w 2588"/>
                        <a:gd name="connsiteY0" fmla="*/ 1363 h 1635"/>
                        <a:gd name="connsiteX1" fmla="*/ 2589 w 2588"/>
                        <a:gd name="connsiteY1" fmla="*/ 0 h 1635"/>
                        <a:gd name="connsiteX2" fmla="*/ 0 w 2588"/>
                        <a:gd name="connsiteY2" fmla="*/ 1636 h 1635"/>
                        <a:gd name="connsiteX3" fmla="*/ 2180 w 2588"/>
                        <a:gd name="connsiteY3" fmla="*/ 1363 h 1635"/>
                      </a:gdLst>
                      <a:ahLst/>
                      <a:cxnLst>
                        <a:cxn ang="0">
                          <a:pos x="connsiteX0" y="connsiteY0"/>
                        </a:cxn>
                        <a:cxn ang="0">
                          <a:pos x="connsiteX1" y="connsiteY1"/>
                        </a:cxn>
                        <a:cxn ang="0">
                          <a:pos x="connsiteX2" y="connsiteY2"/>
                        </a:cxn>
                        <a:cxn ang="0">
                          <a:pos x="connsiteX3" y="connsiteY3"/>
                        </a:cxn>
                      </a:cxnLst>
                      <a:rect l="l" t="t" r="r" b="b"/>
                      <a:pathLst>
                        <a:path w="2588" h="1635">
                          <a:moveTo>
                            <a:pt x="2180" y="1363"/>
                          </a:moveTo>
                          <a:lnTo>
                            <a:pt x="2589" y="0"/>
                          </a:lnTo>
                          <a:lnTo>
                            <a:pt x="0" y="1636"/>
                          </a:lnTo>
                          <a:lnTo>
                            <a:pt x="2180" y="1363"/>
                          </a:lnTo>
                          <a:close/>
                        </a:path>
                      </a:pathLst>
                    </a:custGeom>
                    <a:solidFill>
                      <a:srgbClr val="00A3E9"/>
                    </a:solidFill>
                    <a:ln w="0" cap="flat">
                      <a:noFill/>
                      <a:prstDash val="solid"/>
                      <a:miter/>
                    </a:ln>
                  </p:spPr>
                  <p:txBody>
                    <a:bodyPr rtlCol="0" anchor="ctr"/>
                    <a:lstStyle/>
                    <a:p>
                      <a:endParaRPr lang="en-US"/>
                    </a:p>
                  </p:txBody>
                </p:sp>
                <p:sp>
                  <p:nvSpPr>
                    <p:cNvPr id="4153" name="Freeform: Shape 4152">
                      <a:extLst>
                        <a:ext uri="{FF2B5EF4-FFF2-40B4-BE49-F238E27FC236}">
                          <a16:creationId xmlns:a16="http://schemas.microsoft.com/office/drawing/2014/main" id="{89EB118C-92E7-3774-F479-62DDB504A18D}"/>
                        </a:ext>
                      </a:extLst>
                    </p:cNvPr>
                    <p:cNvSpPr/>
                    <p:nvPr/>
                  </p:nvSpPr>
                  <p:spPr>
                    <a:xfrm>
                      <a:off x="3526244" y="9032822"/>
                      <a:ext cx="2588" cy="2452"/>
                    </a:xfrm>
                    <a:custGeom>
                      <a:avLst/>
                      <a:gdLst>
                        <a:gd name="connsiteX0" fmla="*/ 0 w 2588"/>
                        <a:gd name="connsiteY0" fmla="*/ 2452 h 2452"/>
                        <a:gd name="connsiteX1" fmla="*/ 2589 w 2588"/>
                        <a:gd name="connsiteY1" fmla="*/ 817 h 2452"/>
                        <a:gd name="connsiteX2" fmla="*/ 817 w 2588"/>
                        <a:gd name="connsiteY2" fmla="*/ 0 h 2452"/>
                        <a:gd name="connsiteX3" fmla="*/ 0 w 2588"/>
                        <a:gd name="connsiteY3" fmla="*/ 2452 h 2452"/>
                      </a:gdLst>
                      <a:ahLst/>
                      <a:cxnLst>
                        <a:cxn ang="0">
                          <a:pos x="connsiteX0" y="connsiteY0"/>
                        </a:cxn>
                        <a:cxn ang="0">
                          <a:pos x="connsiteX1" y="connsiteY1"/>
                        </a:cxn>
                        <a:cxn ang="0">
                          <a:pos x="connsiteX2" y="connsiteY2"/>
                        </a:cxn>
                        <a:cxn ang="0">
                          <a:pos x="connsiteX3" y="connsiteY3"/>
                        </a:cxn>
                      </a:cxnLst>
                      <a:rect l="l" t="t" r="r" b="b"/>
                      <a:pathLst>
                        <a:path w="2588" h="2452">
                          <a:moveTo>
                            <a:pt x="0" y="2452"/>
                          </a:moveTo>
                          <a:lnTo>
                            <a:pt x="2589" y="817"/>
                          </a:lnTo>
                          <a:cubicBezTo>
                            <a:pt x="2589" y="817"/>
                            <a:pt x="1499" y="136"/>
                            <a:pt x="817" y="0"/>
                          </a:cubicBezTo>
                          <a:lnTo>
                            <a:pt x="0" y="2452"/>
                          </a:lnTo>
                          <a:close/>
                        </a:path>
                      </a:pathLst>
                    </a:custGeom>
                    <a:solidFill>
                      <a:srgbClr val="00A3E9"/>
                    </a:solidFill>
                    <a:ln w="0" cap="flat">
                      <a:noFill/>
                      <a:prstDash val="solid"/>
                      <a:miter/>
                    </a:ln>
                  </p:spPr>
                  <p:txBody>
                    <a:bodyPr rtlCol="0" anchor="ctr"/>
                    <a:lstStyle/>
                    <a:p>
                      <a:endParaRPr lang="en-US"/>
                    </a:p>
                  </p:txBody>
                </p:sp>
                <p:sp>
                  <p:nvSpPr>
                    <p:cNvPr id="4154" name="Freeform: Shape 4153">
                      <a:extLst>
                        <a:ext uri="{FF2B5EF4-FFF2-40B4-BE49-F238E27FC236}">
                          <a16:creationId xmlns:a16="http://schemas.microsoft.com/office/drawing/2014/main" id="{68FE51A2-772C-4433-1228-7A1C6EECC142}"/>
                        </a:ext>
                      </a:extLst>
                    </p:cNvPr>
                    <p:cNvSpPr/>
                    <p:nvPr/>
                  </p:nvSpPr>
                  <p:spPr>
                    <a:xfrm>
                      <a:off x="3535508" y="9026146"/>
                      <a:ext cx="3406" cy="2861"/>
                    </a:xfrm>
                    <a:custGeom>
                      <a:avLst/>
                      <a:gdLst>
                        <a:gd name="connsiteX0" fmla="*/ 0 w 3406"/>
                        <a:gd name="connsiteY0" fmla="*/ 2861 h 2861"/>
                        <a:gd name="connsiteX1" fmla="*/ 3406 w 3406"/>
                        <a:gd name="connsiteY1" fmla="*/ 0 h 2861"/>
                        <a:gd name="connsiteX2" fmla="*/ 0 w 3406"/>
                        <a:gd name="connsiteY2" fmla="*/ 2861 h 2861"/>
                      </a:gdLst>
                      <a:ahLst/>
                      <a:cxnLst>
                        <a:cxn ang="0">
                          <a:pos x="connsiteX0" y="connsiteY0"/>
                        </a:cxn>
                        <a:cxn ang="0">
                          <a:pos x="connsiteX1" y="connsiteY1"/>
                        </a:cxn>
                        <a:cxn ang="0">
                          <a:pos x="connsiteX2" y="connsiteY2"/>
                        </a:cxn>
                      </a:cxnLst>
                      <a:rect l="l" t="t" r="r" b="b"/>
                      <a:pathLst>
                        <a:path w="3406" h="2861">
                          <a:moveTo>
                            <a:pt x="0" y="2861"/>
                          </a:moveTo>
                          <a:cubicBezTo>
                            <a:pt x="1090" y="2044"/>
                            <a:pt x="2180" y="1227"/>
                            <a:pt x="3406" y="0"/>
                          </a:cubicBezTo>
                          <a:lnTo>
                            <a:pt x="0" y="2861"/>
                          </a:lnTo>
                          <a:close/>
                        </a:path>
                      </a:pathLst>
                    </a:custGeom>
                    <a:solidFill>
                      <a:srgbClr val="00A3E9"/>
                    </a:solidFill>
                    <a:ln w="0" cap="flat">
                      <a:noFill/>
                      <a:prstDash val="solid"/>
                      <a:miter/>
                    </a:ln>
                  </p:spPr>
                  <p:txBody>
                    <a:bodyPr rtlCol="0" anchor="ctr"/>
                    <a:lstStyle/>
                    <a:p>
                      <a:endParaRPr lang="en-US"/>
                    </a:p>
                  </p:txBody>
                </p:sp>
                <p:sp>
                  <p:nvSpPr>
                    <p:cNvPr id="4155" name="Freeform: Shape 4154">
                      <a:extLst>
                        <a:ext uri="{FF2B5EF4-FFF2-40B4-BE49-F238E27FC236}">
                          <a16:creationId xmlns:a16="http://schemas.microsoft.com/office/drawing/2014/main" id="{652D3AD0-79C4-D8FD-C256-7DBCDDF2CD42}"/>
                        </a:ext>
                      </a:extLst>
                    </p:cNvPr>
                    <p:cNvSpPr/>
                    <p:nvPr/>
                  </p:nvSpPr>
                  <p:spPr>
                    <a:xfrm>
                      <a:off x="3532375" y="9029007"/>
                      <a:ext cx="2997" cy="1771"/>
                    </a:xfrm>
                    <a:custGeom>
                      <a:avLst/>
                      <a:gdLst>
                        <a:gd name="connsiteX0" fmla="*/ 0 w 2997"/>
                        <a:gd name="connsiteY0" fmla="*/ 1771 h 1771"/>
                        <a:gd name="connsiteX1" fmla="*/ 272 w 2997"/>
                        <a:gd name="connsiteY1" fmla="*/ 1771 h 1771"/>
                        <a:gd name="connsiteX2" fmla="*/ 2997 w 2997"/>
                        <a:gd name="connsiteY2" fmla="*/ 0 h 1771"/>
                        <a:gd name="connsiteX3" fmla="*/ 0 w 2997"/>
                        <a:gd name="connsiteY3" fmla="*/ 1771 h 1771"/>
                      </a:gdLst>
                      <a:ahLst/>
                      <a:cxnLst>
                        <a:cxn ang="0">
                          <a:pos x="connsiteX0" y="connsiteY0"/>
                        </a:cxn>
                        <a:cxn ang="0">
                          <a:pos x="connsiteX1" y="connsiteY1"/>
                        </a:cxn>
                        <a:cxn ang="0">
                          <a:pos x="connsiteX2" y="connsiteY2"/>
                        </a:cxn>
                        <a:cxn ang="0">
                          <a:pos x="connsiteX3" y="connsiteY3"/>
                        </a:cxn>
                      </a:cxnLst>
                      <a:rect l="l" t="t" r="r" b="b"/>
                      <a:pathLst>
                        <a:path w="2997" h="1771">
                          <a:moveTo>
                            <a:pt x="0" y="1771"/>
                          </a:moveTo>
                          <a:lnTo>
                            <a:pt x="272" y="1771"/>
                          </a:lnTo>
                          <a:cubicBezTo>
                            <a:pt x="1226" y="1226"/>
                            <a:pt x="2180" y="681"/>
                            <a:pt x="2997" y="0"/>
                          </a:cubicBezTo>
                          <a:cubicBezTo>
                            <a:pt x="2044" y="817"/>
                            <a:pt x="954" y="1226"/>
                            <a:pt x="0" y="1771"/>
                          </a:cubicBezTo>
                          <a:close/>
                        </a:path>
                      </a:pathLst>
                    </a:custGeom>
                    <a:solidFill>
                      <a:srgbClr val="00A3E9"/>
                    </a:solidFill>
                    <a:ln w="0" cap="flat">
                      <a:noFill/>
                      <a:prstDash val="solid"/>
                      <a:miter/>
                    </a:ln>
                  </p:spPr>
                  <p:txBody>
                    <a:bodyPr rtlCol="0" anchor="ctr"/>
                    <a:lstStyle/>
                    <a:p>
                      <a:endParaRPr lang="en-US"/>
                    </a:p>
                  </p:txBody>
                </p:sp>
                <p:sp>
                  <p:nvSpPr>
                    <p:cNvPr id="4156" name="Freeform: Shape 4155">
                      <a:extLst>
                        <a:ext uri="{FF2B5EF4-FFF2-40B4-BE49-F238E27FC236}">
                          <a16:creationId xmlns:a16="http://schemas.microsoft.com/office/drawing/2014/main" id="{9536C152-8760-9B7F-C2E4-672BAD5D730C}"/>
                        </a:ext>
                      </a:extLst>
                    </p:cNvPr>
                    <p:cNvSpPr/>
                    <p:nvPr/>
                  </p:nvSpPr>
                  <p:spPr>
                    <a:xfrm>
                      <a:off x="3528832" y="9030915"/>
                      <a:ext cx="5994" cy="3345"/>
                    </a:xfrm>
                    <a:custGeom>
                      <a:avLst/>
                      <a:gdLst>
                        <a:gd name="connsiteX0" fmla="*/ 0 w 5994"/>
                        <a:gd name="connsiteY0" fmla="*/ 2589 h 3345"/>
                        <a:gd name="connsiteX1" fmla="*/ 5995 w 5994"/>
                        <a:gd name="connsiteY1" fmla="*/ 1226 h 3345"/>
                        <a:gd name="connsiteX2" fmla="*/ 3815 w 5994"/>
                        <a:gd name="connsiteY2" fmla="*/ 0 h 3345"/>
                        <a:gd name="connsiteX3" fmla="*/ 0 w 5994"/>
                        <a:gd name="connsiteY3" fmla="*/ 2589 h 3345"/>
                      </a:gdLst>
                      <a:ahLst/>
                      <a:cxnLst>
                        <a:cxn ang="0">
                          <a:pos x="connsiteX0" y="connsiteY0"/>
                        </a:cxn>
                        <a:cxn ang="0">
                          <a:pos x="connsiteX1" y="connsiteY1"/>
                        </a:cxn>
                        <a:cxn ang="0">
                          <a:pos x="connsiteX2" y="connsiteY2"/>
                        </a:cxn>
                        <a:cxn ang="0">
                          <a:pos x="connsiteX3" y="connsiteY3"/>
                        </a:cxn>
                      </a:cxnLst>
                      <a:rect l="l" t="t" r="r" b="b"/>
                      <a:pathLst>
                        <a:path w="5994" h="3345">
                          <a:moveTo>
                            <a:pt x="0" y="2589"/>
                          </a:moveTo>
                          <a:cubicBezTo>
                            <a:pt x="1226" y="3406"/>
                            <a:pt x="2725" y="4224"/>
                            <a:pt x="5995" y="1226"/>
                          </a:cubicBezTo>
                          <a:lnTo>
                            <a:pt x="3815" y="0"/>
                          </a:lnTo>
                          <a:lnTo>
                            <a:pt x="0" y="2589"/>
                          </a:lnTo>
                          <a:close/>
                        </a:path>
                      </a:pathLst>
                    </a:custGeom>
                    <a:solidFill>
                      <a:srgbClr val="00A3E9"/>
                    </a:solidFill>
                    <a:ln w="0" cap="flat">
                      <a:noFill/>
                      <a:prstDash val="solid"/>
                      <a:miter/>
                    </a:ln>
                  </p:spPr>
                  <p:txBody>
                    <a:bodyPr rtlCol="0" anchor="ctr"/>
                    <a:lstStyle/>
                    <a:p>
                      <a:endParaRPr lang="en-US"/>
                    </a:p>
                  </p:txBody>
                </p:sp>
                <p:sp>
                  <p:nvSpPr>
                    <p:cNvPr id="4157" name="Freeform: Shape 4156">
                      <a:extLst>
                        <a:ext uri="{FF2B5EF4-FFF2-40B4-BE49-F238E27FC236}">
                          <a16:creationId xmlns:a16="http://schemas.microsoft.com/office/drawing/2014/main" id="{BEECDCCE-0A70-E2C6-B233-5AA86686F57E}"/>
                        </a:ext>
                      </a:extLst>
                    </p:cNvPr>
                    <p:cNvSpPr/>
                    <p:nvPr/>
                  </p:nvSpPr>
                  <p:spPr>
                    <a:xfrm>
                      <a:off x="3423651" y="9009796"/>
                      <a:ext cx="2452" cy="953"/>
                    </a:xfrm>
                    <a:custGeom>
                      <a:avLst/>
                      <a:gdLst>
                        <a:gd name="connsiteX0" fmla="*/ 0 w 2452"/>
                        <a:gd name="connsiteY0" fmla="*/ 273 h 953"/>
                        <a:gd name="connsiteX1" fmla="*/ 2452 w 2452"/>
                        <a:gd name="connsiteY1" fmla="*/ 954 h 953"/>
                        <a:gd name="connsiteX2" fmla="*/ 2316 w 2452"/>
                        <a:gd name="connsiteY2" fmla="*/ 546 h 953"/>
                        <a:gd name="connsiteX3" fmla="*/ 0 w 2452"/>
                        <a:gd name="connsiteY3" fmla="*/ 0 h 953"/>
                        <a:gd name="connsiteX4" fmla="*/ 0 w 2452"/>
                        <a:gd name="connsiteY4" fmla="*/ 273 h 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52" h="953">
                          <a:moveTo>
                            <a:pt x="0" y="273"/>
                          </a:moveTo>
                          <a:lnTo>
                            <a:pt x="2452" y="954"/>
                          </a:lnTo>
                          <a:lnTo>
                            <a:pt x="2316" y="546"/>
                          </a:lnTo>
                          <a:lnTo>
                            <a:pt x="0" y="0"/>
                          </a:lnTo>
                          <a:lnTo>
                            <a:pt x="0" y="273"/>
                          </a:lnTo>
                          <a:close/>
                        </a:path>
                      </a:pathLst>
                    </a:custGeom>
                    <a:solidFill>
                      <a:srgbClr val="00A3E9"/>
                    </a:solidFill>
                    <a:ln w="0" cap="flat">
                      <a:noFill/>
                      <a:prstDash val="solid"/>
                      <a:miter/>
                    </a:ln>
                  </p:spPr>
                  <p:txBody>
                    <a:bodyPr rtlCol="0" anchor="ctr"/>
                    <a:lstStyle/>
                    <a:p>
                      <a:endParaRPr lang="en-US"/>
                    </a:p>
                  </p:txBody>
                </p:sp>
                <p:sp>
                  <p:nvSpPr>
                    <p:cNvPr id="4158" name="Freeform: Shape 4157">
                      <a:extLst>
                        <a:ext uri="{FF2B5EF4-FFF2-40B4-BE49-F238E27FC236}">
                          <a16:creationId xmlns:a16="http://schemas.microsoft.com/office/drawing/2014/main" id="{DCBE9288-8C31-5D6B-9E58-3C819435E34A}"/>
                        </a:ext>
                      </a:extLst>
                    </p:cNvPr>
                    <p:cNvSpPr/>
                    <p:nvPr/>
                  </p:nvSpPr>
                  <p:spPr>
                    <a:xfrm>
                      <a:off x="3435776" y="9017018"/>
                      <a:ext cx="1634" cy="272"/>
                    </a:xfrm>
                    <a:custGeom>
                      <a:avLst/>
                      <a:gdLst>
                        <a:gd name="connsiteX0" fmla="*/ 0 w 1634"/>
                        <a:gd name="connsiteY0" fmla="*/ 273 h 272"/>
                        <a:gd name="connsiteX1" fmla="*/ 1635 w 1634"/>
                        <a:gd name="connsiteY1" fmla="*/ 0 h 272"/>
                        <a:gd name="connsiteX2" fmla="*/ 0 w 1634"/>
                        <a:gd name="connsiteY2" fmla="*/ 273 h 272"/>
                      </a:gdLst>
                      <a:ahLst/>
                      <a:cxnLst>
                        <a:cxn ang="0">
                          <a:pos x="connsiteX0" y="connsiteY0"/>
                        </a:cxn>
                        <a:cxn ang="0">
                          <a:pos x="connsiteX1" y="connsiteY1"/>
                        </a:cxn>
                        <a:cxn ang="0">
                          <a:pos x="connsiteX2" y="connsiteY2"/>
                        </a:cxn>
                      </a:cxnLst>
                      <a:rect l="l" t="t" r="r" b="b"/>
                      <a:pathLst>
                        <a:path w="1634" h="272">
                          <a:moveTo>
                            <a:pt x="0" y="273"/>
                          </a:moveTo>
                          <a:cubicBezTo>
                            <a:pt x="0" y="273"/>
                            <a:pt x="1226" y="136"/>
                            <a:pt x="1635" y="0"/>
                          </a:cubicBezTo>
                          <a:cubicBezTo>
                            <a:pt x="954" y="0"/>
                            <a:pt x="409" y="0"/>
                            <a:pt x="0" y="273"/>
                          </a:cubicBezTo>
                          <a:close/>
                        </a:path>
                      </a:pathLst>
                    </a:custGeom>
                    <a:solidFill>
                      <a:srgbClr val="00A3E9"/>
                    </a:solidFill>
                    <a:ln w="0" cap="flat">
                      <a:noFill/>
                      <a:prstDash val="solid"/>
                      <a:miter/>
                    </a:ln>
                  </p:spPr>
                  <p:txBody>
                    <a:bodyPr rtlCol="0" anchor="ctr"/>
                    <a:lstStyle/>
                    <a:p>
                      <a:endParaRPr lang="en-US"/>
                    </a:p>
                  </p:txBody>
                </p:sp>
                <p:sp>
                  <p:nvSpPr>
                    <p:cNvPr id="4159" name="Freeform: Shape 4158">
                      <a:extLst>
                        <a:ext uri="{FF2B5EF4-FFF2-40B4-BE49-F238E27FC236}">
                          <a16:creationId xmlns:a16="http://schemas.microsoft.com/office/drawing/2014/main" id="{3C432D95-21CC-6B29-A00C-502EBD2DCF2F}"/>
                        </a:ext>
                      </a:extLst>
                    </p:cNvPr>
                    <p:cNvSpPr/>
                    <p:nvPr/>
                  </p:nvSpPr>
                  <p:spPr>
                    <a:xfrm>
                      <a:off x="3437684" y="9009240"/>
                      <a:ext cx="16077" cy="10342"/>
                    </a:xfrm>
                    <a:custGeom>
                      <a:avLst/>
                      <a:gdLst>
                        <a:gd name="connsiteX0" fmla="*/ 10082 w 16077"/>
                        <a:gd name="connsiteY0" fmla="*/ 1102 h 10342"/>
                        <a:gd name="connsiteX1" fmla="*/ 10763 w 16077"/>
                        <a:gd name="connsiteY1" fmla="*/ 3827 h 10342"/>
                        <a:gd name="connsiteX2" fmla="*/ 6267 w 16077"/>
                        <a:gd name="connsiteY2" fmla="*/ 5462 h 10342"/>
                        <a:gd name="connsiteX3" fmla="*/ 7630 w 16077"/>
                        <a:gd name="connsiteY3" fmla="*/ 3554 h 10342"/>
                        <a:gd name="connsiteX4" fmla="*/ 5586 w 16077"/>
                        <a:gd name="connsiteY4" fmla="*/ 5598 h 10342"/>
                        <a:gd name="connsiteX5" fmla="*/ 0 w 16077"/>
                        <a:gd name="connsiteY5" fmla="*/ 7778 h 10342"/>
                        <a:gd name="connsiteX6" fmla="*/ 14170 w 16077"/>
                        <a:gd name="connsiteY6" fmla="*/ 9821 h 10342"/>
                        <a:gd name="connsiteX7" fmla="*/ 16077 w 16077"/>
                        <a:gd name="connsiteY7" fmla="*/ 1102 h 10342"/>
                        <a:gd name="connsiteX8" fmla="*/ 10355 w 16077"/>
                        <a:gd name="connsiteY8" fmla="*/ 1102 h 10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077" h="10342">
                          <a:moveTo>
                            <a:pt x="10082" y="1102"/>
                          </a:moveTo>
                          <a:cubicBezTo>
                            <a:pt x="12262" y="3009"/>
                            <a:pt x="6267" y="2328"/>
                            <a:pt x="10763" y="3827"/>
                          </a:cubicBezTo>
                          <a:cubicBezTo>
                            <a:pt x="10900" y="5189"/>
                            <a:pt x="8311" y="6551"/>
                            <a:pt x="6267" y="5462"/>
                          </a:cubicBezTo>
                          <a:cubicBezTo>
                            <a:pt x="6812" y="4235"/>
                            <a:pt x="8583" y="5053"/>
                            <a:pt x="7630" y="3554"/>
                          </a:cubicBezTo>
                          <a:cubicBezTo>
                            <a:pt x="5859" y="4780"/>
                            <a:pt x="5450" y="3554"/>
                            <a:pt x="5586" y="5598"/>
                          </a:cubicBezTo>
                          <a:cubicBezTo>
                            <a:pt x="2861" y="5870"/>
                            <a:pt x="2044" y="7097"/>
                            <a:pt x="0" y="7778"/>
                          </a:cubicBezTo>
                          <a:cubicBezTo>
                            <a:pt x="3270" y="8323"/>
                            <a:pt x="9673" y="11592"/>
                            <a:pt x="14170" y="9821"/>
                          </a:cubicBezTo>
                          <a:cubicBezTo>
                            <a:pt x="16622" y="7642"/>
                            <a:pt x="15668" y="4508"/>
                            <a:pt x="16077" y="1102"/>
                          </a:cubicBezTo>
                          <a:cubicBezTo>
                            <a:pt x="15805" y="557"/>
                            <a:pt x="11036" y="-1078"/>
                            <a:pt x="10355" y="1102"/>
                          </a:cubicBezTo>
                          <a:close/>
                        </a:path>
                      </a:pathLst>
                    </a:custGeom>
                    <a:solidFill>
                      <a:srgbClr val="00A3E9"/>
                    </a:solidFill>
                    <a:ln w="0" cap="flat">
                      <a:noFill/>
                      <a:prstDash val="solid"/>
                      <a:miter/>
                    </a:ln>
                  </p:spPr>
                  <p:txBody>
                    <a:bodyPr rtlCol="0" anchor="ctr"/>
                    <a:lstStyle/>
                    <a:p>
                      <a:endParaRPr lang="en-US"/>
                    </a:p>
                  </p:txBody>
                </p:sp>
                <p:sp>
                  <p:nvSpPr>
                    <p:cNvPr id="4160" name="Freeform: Shape 4159">
                      <a:extLst>
                        <a:ext uri="{FF2B5EF4-FFF2-40B4-BE49-F238E27FC236}">
                          <a16:creationId xmlns:a16="http://schemas.microsoft.com/office/drawing/2014/main" id="{E5A7158A-67F7-FA9B-DB30-11AFF709B4D7}"/>
                        </a:ext>
                      </a:extLst>
                    </p:cNvPr>
                    <p:cNvSpPr/>
                    <p:nvPr/>
                  </p:nvSpPr>
                  <p:spPr>
                    <a:xfrm>
                      <a:off x="3442715" y="9005906"/>
                      <a:ext cx="2053" cy="612"/>
                    </a:xfrm>
                    <a:custGeom>
                      <a:avLst/>
                      <a:gdLst>
                        <a:gd name="connsiteX0" fmla="*/ 2053 w 2053"/>
                        <a:gd name="connsiteY0" fmla="*/ 484 h 612"/>
                        <a:gd name="connsiteX1" fmla="*/ 9 w 2053"/>
                        <a:gd name="connsiteY1" fmla="*/ 76 h 612"/>
                        <a:gd name="connsiteX2" fmla="*/ 2053 w 2053"/>
                        <a:gd name="connsiteY2" fmla="*/ 484 h 612"/>
                      </a:gdLst>
                      <a:ahLst/>
                      <a:cxnLst>
                        <a:cxn ang="0">
                          <a:pos x="connsiteX0" y="connsiteY0"/>
                        </a:cxn>
                        <a:cxn ang="0">
                          <a:pos x="connsiteX1" y="connsiteY1"/>
                        </a:cxn>
                        <a:cxn ang="0">
                          <a:pos x="connsiteX2" y="connsiteY2"/>
                        </a:cxn>
                      </a:cxnLst>
                      <a:rect l="l" t="t" r="r" b="b"/>
                      <a:pathLst>
                        <a:path w="2053" h="612">
                          <a:moveTo>
                            <a:pt x="2053" y="484"/>
                          </a:moveTo>
                          <a:cubicBezTo>
                            <a:pt x="1099" y="-61"/>
                            <a:pt x="691" y="-61"/>
                            <a:pt x="9" y="76"/>
                          </a:cubicBezTo>
                          <a:cubicBezTo>
                            <a:pt x="-127" y="1166"/>
                            <a:pt x="1236" y="212"/>
                            <a:pt x="2053" y="484"/>
                          </a:cubicBezTo>
                          <a:close/>
                        </a:path>
                      </a:pathLst>
                    </a:custGeom>
                    <a:solidFill>
                      <a:srgbClr val="00A3E9"/>
                    </a:solidFill>
                    <a:ln w="0" cap="flat">
                      <a:noFill/>
                      <a:prstDash val="solid"/>
                      <a:miter/>
                    </a:ln>
                  </p:spPr>
                  <p:txBody>
                    <a:bodyPr rtlCol="0" anchor="ctr"/>
                    <a:lstStyle/>
                    <a:p>
                      <a:endParaRPr lang="en-US"/>
                    </a:p>
                  </p:txBody>
                </p:sp>
                <p:sp>
                  <p:nvSpPr>
                    <p:cNvPr id="4161" name="Freeform: Shape 4160">
                      <a:extLst>
                        <a:ext uri="{FF2B5EF4-FFF2-40B4-BE49-F238E27FC236}">
                          <a16:creationId xmlns:a16="http://schemas.microsoft.com/office/drawing/2014/main" id="{704B9F0D-5120-D13C-1E19-DFA8B4BD0CB5}"/>
                        </a:ext>
                      </a:extLst>
                    </p:cNvPr>
                    <p:cNvSpPr/>
                    <p:nvPr/>
                  </p:nvSpPr>
                  <p:spPr>
                    <a:xfrm>
                      <a:off x="3471064" y="9030098"/>
                      <a:ext cx="4097" cy="2315"/>
                    </a:xfrm>
                    <a:custGeom>
                      <a:avLst/>
                      <a:gdLst>
                        <a:gd name="connsiteX0" fmla="*/ 1907 w 4097"/>
                        <a:gd name="connsiteY0" fmla="*/ 2316 h 2315"/>
                        <a:gd name="connsiteX1" fmla="*/ 3951 w 4097"/>
                        <a:gd name="connsiteY1" fmla="*/ 0 h 2315"/>
                        <a:gd name="connsiteX2" fmla="*/ 0 w 4097"/>
                        <a:gd name="connsiteY2" fmla="*/ 1362 h 2315"/>
                        <a:gd name="connsiteX3" fmla="*/ 1907 w 4097"/>
                        <a:gd name="connsiteY3" fmla="*/ 2316 h 2315"/>
                      </a:gdLst>
                      <a:ahLst/>
                      <a:cxnLst>
                        <a:cxn ang="0">
                          <a:pos x="connsiteX0" y="connsiteY0"/>
                        </a:cxn>
                        <a:cxn ang="0">
                          <a:pos x="connsiteX1" y="connsiteY1"/>
                        </a:cxn>
                        <a:cxn ang="0">
                          <a:pos x="connsiteX2" y="connsiteY2"/>
                        </a:cxn>
                        <a:cxn ang="0">
                          <a:pos x="connsiteX3" y="connsiteY3"/>
                        </a:cxn>
                      </a:cxnLst>
                      <a:rect l="l" t="t" r="r" b="b"/>
                      <a:pathLst>
                        <a:path w="4097" h="2315">
                          <a:moveTo>
                            <a:pt x="1907" y="2316"/>
                          </a:moveTo>
                          <a:cubicBezTo>
                            <a:pt x="1907" y="2316"/>
                            <a:pt x="4769" y="681"/>
                            <a:pt x="3951" y="0"/>
                          </a:cubicBezTo>
                          <a:lnTo>
                            <a:pt x="0" y="1362"/>
                          </a:lnTo>
                          <a:cubicBezTo>
                            <a:pt x="954" y="1362"/>
                            <a:pt x="1362" y="1770"/>
                            <a:pt x="1907" y="2316"/>
                          </a:cubicBezTo>
                          <a:close/>
                        </a:path>
                      </a:pathLst>
                    </a:custGeom>
                    <a:solidFill>
                      <a:srgbClr val="00A3E9"/>
                    </a:solidFill>
                    <a:ln w="0" cap="flat">
                      <a:noFill/>
                      <a:prstDash val="solid"/>
                      <a:miter/>
                    </a:ln>
                  </p:spPr>
                  <p:txBody>
                    <a:bodyPr rtlCol="0" anchor="ctr"/>
                    <a:lstStyle/>
                    <a:p>
                      <a:endParaRPr lang="en-US"/>
                    </a:p>
                  </p:txBody>
                </p:sp>
                <p:sp>
                  <p:nvSpPr>
                    <p:cNvPr id="4162" name="Freeform: Shape 4161">
                      <a:extLst>
                        <a:ext uri="{FF2B5EF4-FFF2-40B4-BE49-F238E27FC236}">
                          <a16:creationId xmlns:a16="http://schemas.microsoft.com/office/drawing/2014/main" id="{67839935-49E2-7C4E-6D4B-C4065F6D9420}"/>
                        </a:ext>
                      </a:extLst>
                    </p:cNvPr>
                    <p:cNvSpPr/>
                    <p:nvPr/>
                  </p:nvSpPr>
                  <p:spPr>
                    <a:xfrm>
                      <a:off x="3469293" y="9031596"/>
                      <a:ext cx="1771" cy="408"/>
                    </a:xfrm>
                    <a:custGeom>
                      <a:avLst/>
                      <a:gdLst>
                        <a:gd name="connsiteX0" fmla="*/ 0 w 1771"/>
                        <a:gd name="connsiteY0" fmla="*/ 408 h 408"/>
                        <a:gd name="connsiteX1" fmla="*/ 1771 w 1771"/>
                        <a:gd name="connsiteY1" fmla="*/ 0 h 408"/>
                        <a:gd name="connsiteX2" fmla="*/ 0 w 1771"/>
                        <a:gd name="connsiteY2" fmla="*/ 408 h 408"/>
                      </a:gdLst>
                      <a:ahLst/>
                      <a:cxnLst>
                        <a:cxn ang="0">
                          <a:pos x="connsiteX0" y="connsiteY0"/>
                        </a:cxn>
                        <a:cxn ang="0">
                          <a:pos x="connsiteX1" y="connsiteY1"/>
                        </a:cxn>
                        <a:cxn ang="0">
                          <a:pos x="connsiteX2" y="connsiteY2"/>
                        </a:cxn>
                      </a:cxnLst>
                      <a:rect l="l" t="t" r="r" b="b"/>
                      <a:pathLst>
                        <a:path w="1771" h="408">
                          <a:moveTo>
                            <a:pt x="0" y="408"/>
                          </a:moveTo>
                          <a:cubicBezTo>
                            <a:pt x="0" y="408"/>
                            <a:pt x="1226" y="272"/>
                            <a:pt x="1771" y="0"/>
                          </a:cubicBezTo>
                          <a:cubicBezTo>
                            <a:pt x="1362" y="0"/>
                            <a:pt x="817" y="136"/>
                            <a:pt x="0" y="408"/>
                          </a:cubicBezTo>
                          <a:close/>
                        </a:path>
                      </a:pathLst>
                    </a:custGeom>
                    <a:solidFill>
                      <a:srgbClr val="00A3E9"/>
                    </a:solidFill>
                    <a:ln w="0" cap="flat">
                      <a:noFill/>
                      <a:prstDash val="solid"/>
                      <a:miter/>
                    </a:ln>
                  </p:spPr>
                  <p:txBody>
                    <a:bodyPr rtlCol="0" anchor="ctr"/>
                    <a:lstStyle/>
                    <a:p>
                      <a:endParaRPr lang="en-US"/>
                    </a:p>
                  </p:txBody>
                </p:sp>
                <p:sp>
                  <p:nvSpPr>
                    <p:cNvPr id="4163" name="Freeform: Shape 4162">
                      <a:extLst>
                        <a:ext uri="{FF2B5EF4-FFF2-40B4-BE49-F238E27FC236}">
                          <a16:creationId xmlns:a16="http://schemas.microsoft.com/office/drawing/2014/main" id="{97ABBBFD-8483-4001-C60C-2D91F7341181}"/>
                        </a:ext>
                      </a:extLst>
                    </p:cNvPr>
                    <p:cNvSpPr/>
                    <p:nvPr/>
                  </p:nvSpPr>
                  <p:spPr>
                    <a:xfrm>
                      <a:off x="3472835" y="9032414"/>
                      <a:ext cx="272" cy="271"/>
                    </a:xfrm>
                    <a:custGeom>
                      <a:avLst/>
                      <a:gdLst>
                        <a:gd name="connsiteX0" fmla="*/ 272 w 272"/>
                        <a:gd name="connsiteY0" fmla="*/ 272 h 271"/>
                        <a:gd name="connsiteX1" fmla="*/ 0 w 272"/>
                        <a:gd name="connsiteY1" fmla="*/ 0 h 271"/>
                        <a:gd name="connsiteX2" fmla="*/ 272 w 272"/>
                        <a:gd name="connsiteY2" fmla="*/ 272 h 271"/>
                      </a:gdLst>
                      <a:ahLst/>
                      <a:cxnLst>
                        <a:cxn ang="0">
                          <a:pos x="connsiteX0" y="connsiteY0"/>
                        </a:cxn>
                        <a:cxn ang="0">
                          <a:pos x="connsiteX1" y="connsiteY1"/>
                        </a:cxn>
                        <a:cxn ang="0">
                          <a:pos x="connsiteX2" y="connsiteY2"/>
                        </a:cxn>
                      </a:cxnLst>
                      <a:rect l="l" t="t" r="r" b="b"/>
                      <a:pathLst>
                        <a:path w="272" h="271">
                          <a:moveTo>
                            <a:pt x="272" y="272"/>
                          </a:moveTo>
                          <a:lnTo>
                            <a:pt x="0" y="0"/>
                          </a:lnTo>
                          <a:cubicBezTo>
                            <a:pt x="0" y="0"/>
                            <a:pt x="0" y="272"/>
                            <a:pt x="272" y="272"/>
                          </a:cubicBezTo>
                          <a:close/>
                        </a:path>
                      </a:pathLst>
                    </a:custGeom>
                    <a:solidFill>
                      <a:srgbClr val="00A3E9"/>
                    </a:solidFill>
                    <a:ln w="0" cap="flat">
                      <a:noFill/>
                      <a:prstDash val="solid"/>
                      <a:miter/>
                    </a:ln>
                  </p:spPr>
                  <p:txBody>
                    <a:bodyPr rtlCol="0" anchor="ctr"/>
                    <a:lstStyle/>
                    <a:p>
                      <a:endParaRPr lang="en-US"/>
                    </a:p>
                  </p:txBody>
                </p:sp>
                <p:sp>
                  <p:nvSpPr>
                    <p:cNvPr id="4164" name="Freeform: Shape 4163">
                      <a:extLst>
                        <a:ext uri="{FF2B5EF4-FFF2-40B4-BE49-F238E27FC236}">
                          <a16:creationId xmlns:a16="http://schemas.microsoft.com/office/drawing/2014/main" id="{5A44BB04-BB87-936F-34F4-0B3361BBD280}"/>
                        </a:ext>
                      </a:extLst>
                    </p:cNvPr>
                    <p:cNvSpPr/>
                    <p:nvPr/>
                  </p:nvSpPr>
                  <p:spPr>
                    <a:xfrm>
                      <a:off x="3545045" y="9018380"/>
                      <a:ext cx="2316" cy="2588"/>
                    </a:xfrm>
                    <a:custGeom>
                      <a:avLst/>
                      <a:gdLst>
                        <a:gd name="connsiteX0" fmla="*/ 0 w 2316"/>
                        <a:gd name="connsiteY0" fmla="*/ 2452 h 2588"/>
                        <a:gd name="connsiteX1" fmla="*/ 2316 w 2316"/>
                        <a:gd name="connsiteY1" fmla="*/ 0 h 2588"/>
                        <a:gd name="connsiteX2" fmla="*/ 0 w 2316"/>
                        <a:gd name="connsiteY2" fmla="*/ 2452 h 2588"/>
                      </a:gdLst>
                      <a:ahLst/>
                      <a:cxnLst>
                        <a:cxn ang="0">
                          <a:pos x="connsiteX0" y="connsiteY0"/>
                        </a:cxn>
                        <a:cxn ang="0">
                          <a:pos x="connsiteX1" y="connsiteY1"/>
                        </a:cxn>
                        <a:cxn ang="0">
                          <a:pos x="connsiteX2" y="connsiteY2"/>
                        </a:cxn>
                      </a:cxnLst>
                      <a:rect l="l" t="t" r="r" b="b"/>
                      <a:pathLst>
                        <a:path w="2316" h="2588">
                          <a:moveTo>
                            <a:pt x="0" y="2452"/>
                          </a:moveTo>
                          <a:cubicBezTo>
                            <a:pt x="681" y="3134"/>
                            <a:pt x="1771" y="1090"/>
                            <a:pt x="2316" y="0"/>
                          </a:cubicBezTo>
                          <a:cubicBezTo>
                            <a:pt x="1635" y="681"/>
                            <a:pt x="545" y="1499"/>
                            <a:pt x="0" y="2452"/>
                          </a:cubicBezTo>
                          <a:close/>
                        </a:path>
                      </a:pathLst>
                    </a:custGeom>
                    <a:solidFill>
                      <a:srgbClr val="00A3E9"/>
                    </a:solidFill>
                    <a:ln w="0" cap="flat">
                      <a:noFill/>
                      <a:prstDash val="solid"/>
                      <a:miter/>
                    </a:ln>
                  </p:spPr>
                  <p:txBody>
                    <a:bodyPr rtlCol="0" anchor="ctr"/>
                    <a:lstStyle/>
                    <a:p>
                      <a:endParaRPr lang="en-US"/>
                    </a:p>
                  </p:txBody>
                </p:sp>
                <p:sp>
                  <p:nvSpPr>
                    <p:cNvPr id="4165" name="Freeform: Shape 4164">
                      <a:extLst>
                        <a:ext uri="{FF2B5EF4-FFF2-40B4-BE49-F238E27FC236}">
                          <a16:creationId xmlns:a16="http://schemas.microsoft.com/office/drawing/2014/main" id="{28BC8DA7-4EB9-F531-72AA-6A606B76DC95}"/>
                        </a:ext>
                      </a:extLst>
                    </p:cNvPr>
                    <p:cNvSpPr/>
                    <p:nvPr/>
                  </p:nvSpPr>
                  <p:spPr>
                    <a:xfrm>
                      <a:off x="3581151" y="8944671"/>
                      <a:ext cx="1226" cy="1634"/>
                    </a:xfrm>
                    <a:custGeom>
                      <a:avLst/>
                      <a:gdLst>
                        <a:gd name="connsiteX0" fmla="*/ 0 w 1226"/>
                        <a:gd name="connsiteY0" fmla="*/ 1635 h 1634"/>
                        <a:gd name="connsiteX1" fmla="*/ 1226 w 1226"/>
                        <a:gd name="connsiteY1" fmla="*/ 0 h 1634"/>
                        <a:gd name="connsiteX2" fmla="*/ 0 w 1226"/>
                        <a:gd name="connsiteY2" fmla="*/ 1635 h 1634"/>
                      </a:gdLst>
                      <a:ahLst/>
                      <a:cxnLst>
                        <a:cxn ang="0">
                          <a:pos x="connsiteX0" y="connsiteY0"/>
                        </a:cxn>
                        <a:cxn ang="0">
                          <a:pos x="connsiteX1" y="connsiteY1"/>
                        </a:cxn>
                        <a:cxn ang="0">
                          <a:pos x="connsiteX2" y="connsiteY2"/>
                        </a:cxn>
                      </a:cxnLst>
                      <a:rect l="l" t="t" r="r" b="b"/>
                      <a:pathLst>
                        <a:path w="1226" h="1634">
                          <a:moveTo>
                            <a:pt x="0" y="1635"/>
                          </a:moveTo>
                          <a:lnTo>
                            <a:pt x="1226" y="0"/>
                          </a:lnTo>
                          <a:cubicBezTo>
                            <a:pt x="1226" y="0"/>
                            <a:pt x="272" y="817"/>
                            <a:pt x="0" y="1635"/>
                          </a:cubicBezTo>
                          <a:close/>
                        </a:path>
                      </a:pathLst>
                    </a:custGeom>
                    <a:solidFill>
                      <a:srgbClr val="00A3E9"/>
                    </a:solidFill>
                    <a:ln w="0" cap="flat">
                      <a:noFill/>
                      <a:prstDash val="solid"/>
                      <a:miter/>
                    </a:ln>
                  </p:spPr>
                  <p:txBody>
                    <a:bodyPr rtlCol="0" anchor="ctr"/>
                    <a:lstStyle/>
                    <a:p>
                      <a:endParaRPr lang="en-US"/>
                    </a:p>
                  </p:txBody>
                </p:sp>
                <p:sp>
                  <p:nvSpPr>
                    <p:cNvPr id="4166" name="Freeform: Shape 4165">
                      <a:extLst>
                        <a:ext uri="{FF2B5EF4-FFF2-40B4-BE49-F238E27FC236}">
                          <a16:creationId xmlns:a16="http://schemas.microsoft.com/office/drawing/2014/main" id="{0A64B25A-D974-FDB9-B72B-F1A8BA5B80D4}"/>
                        </a:ext>
                      </a:extLst>
                    </p:cNvPr>
                    <p:cNvSpPr/>
                    <p:nvPr/>
                  </p:nvSpPr>
                  <p:spPr>
                    <a:xfrm>
                      <a:off x="3560986" y="8914697"/>
                      <a:ext cx="408" cy="409"/>
                    </a:xfrm>
                    <a:custGeom>
                      <a:avLst/>
                      <a:gdLst>
                        <a:gd name="connsiteX0" fmla="*/ 409 w 408"/>
                        <a:gd name="connsiteY0" fmla="*/ 409 h 409"/>
                        <a:gd name="connsiteX1" fmla="*/ 0 w 408"/>
                        <a:gd name="connsiteY1" fmla="*/ 0 h 409"/>
                        <a:gd name="connsiteX2" fmla="*/ 409 w 408"/>
                        <a:gd name="connsiteY2" fmla="*/ 409 h 409"/>
                      </a:gdLst>
                      <a:ahLst/>
                      <a:cxnLst>
                        <a:cxn ang="0">
                          <a:pos x="connsiteX0" y="connsiteY0"/>
                        </a:cxn>
                        <a:cxn ang="0">
                          <a:pos x="connsiteX1" y="connsiteY1"/>
                        </a:cxn>
                        <a:cxn ang="0">
                          <a:pos x="connsiteX2" y="connsiteY2"/>
                        </a:cxn>
                      </a:cxnLst>
                      <a:rect l="l" t="t" r="r" b="b"/>
                      <a:pathLst>
                        <a:path w="408" h="409">
                          <a:moveTo>
                            <a:pt x="409" y="409"/>
                          </a:moveTo>
                          <a:cubicBezTo>
                            <a:pt x="409" y="409"/>
                            <a:pt x="136" y="273"/>
                            <a:pt x="0" y="0"/>
                          </a:cubicBezTo>
                          <a:cubicBezTo>
                            <a:pt x="0" y="136"/>
                            <a:pt x="272" y="273"/>
                            <a:pt x="409" y="409"/>
                          </a:cubicBezTo>
                          <a:close/>
                        </a:path>
                      </a:pathLst>
                    </a:custGeom>
                    <a:solidFill>
                      <a:srgbClr val="00A3E9"/>
                    </a:solidFill>
                    <a:ln w="0" cap="flat">
                      <a:noFill/>
                      <a:prstDash val="solid"/>
                      <a:miter/>
                    </a:ln>
                  </p:spPr>
                  <p:txBody>
                    <a:bodyPr rtlCol="0" anchor="ctr"/>
                    <a:lstStyle/>
                    <a:p>
                      <a:endParaRPr lang="en-US"/>
                    </a:p>
                  </p:txBody>
                </p:sp>
                <p:sp>
                  <p:nvSpPr>
                    <p:cNvPr id="4167" name="Freeform: Shape 4166">
                      <a:extLst>
                        <a:ext uri="{FF2B5EF4-FFF2-40B4-BE49-F238E27FC236}">
                          <a16:creationId xmlns:a16="http://schemas.microsoft.com/office/drawing/2014/main" id="{E58F4D35-3046-56A9-FA5B-E8D50645C554}"/>
                        </a:ext>
                      </a:extLst>
                    </p:cNvPr>
                    <p:cNvSpPr/>
                    <p:nvPr/>
                  </p:nvSpPr>
                  <p:spPr>
                    <a:xfrm>
                      <a:off x="3560534" y="8906658"/>
                      <a:ext cx="616" cy="8038"/>
                    </a:xfrm>
                    <a:custGeom>
                      <a:avLst/>
                      <a:gdLst>
                        <a:gd name="connsiteX0" fmla="*/ 452 w 616"/>
                        <a:gd name="connsiteY0" fmla="*/ 8039 h 8038"/>
                        <a:gd name="connsiteX1" fmla="*/ 180 w 616"/>
                        <a:gd name="connsiteY1" fmla="*/ 2180 h 8038"/>
                        <a:gd name="connsiteX2" fmla="*/ 589 w 616"/>
                        <a:gd name="connsiteY2" fmla="*/ 2180 h 8038"/>
                        <a:gd name="connsiteX3" fmla="*/ 44 w 616"/>
                        <a:gd name="connsiteY3" fmla="*/ 0 h 8038"/>
                        <a:gd name="connsiteX4" fmla="*/ 589 w 616"/>
                        <a:gd name="connsiteY4" fmla="*/ 8039 h 80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6" h="8038">
                          <a:moveTo>
                            <a:pt x="452" y="8039"/>
                          </a:moveTo>
                          <a:cubicBezTo>
                            <a:pt x="-93" y="6812"/>
                            <a:pt x="1270" y="3543"/>
                            <a:pt x="180" y="2180"/>
                          </a:cubicBezTo>
                          <a:lnTo>
                            <a:pt x="589" y="2180"/>
                          </a:lnTo>
                          <a:cubicBezTo>
                            <a:pt x="589" y="2180"/>
                            <a:pt x="44" y="0"/>
                            <a:pt x="44" y="0"/>
                          </a:cubicBezTo>
                          <a:cubicBezTo>
                            <a:pt x="44" y="2180"/>
                            <a:pt x="-229" y="6677"/>
                            <a:pt x="589" y="8039"/>
                          </a:cubicBezTo>
                          <a:close/>
                        </a:path>
                      </a:pathLst>
                    </a:custGeom>
                    <a:solidFill>
                      <a:srgbClr val="00A3E9"/>
                    </a:solidFill>
                    <a:ln w="0" cap="flat">
                      <a:noFill/>
                      <a:prstDash val="solid"/>
                      <a:miter/>
                    </a:ln>
                  </p:spPr>
                  <p:txBody>
                    <a:bodyPr rtlCol="0" anchor="ctr"/>
                    <a:lstStyle/>
                    <a:p>
                      <a:endParaRPr lang="en-US"/>
                    </a:p>
                  </p:txBody>
                </p:sp>
              </p:grpSp>
            </p:grpSp>
            <p:grpSp>
              <p:nvGrpSpPr>
                <p:cNvPr id="4168" name="Graphic 355">
                  <a:extLst>
                    <a:ext uri="{FF2B5EF4-FFF2-40B4-BE49-F238E27FC236}">
                      <a16:creationId xmlns:a16="http://schemas.microsoft.com/office/drawing/2014/main" id="{CC932AD0-2CCC-E423-1146-AF5952919DEC}"/>
                    </a:ext>
                  </a:extLst>
                </p:cNvPr>
                <p:cNvGrpSpPr/>
                <p:nvPr/>
              </p:nvGrpSpPr>
              <p:grpSpPr>
                <a:xfrm>
                  <a:off x="2819401" y="8393932"/>
                  <a:ext cx="1054814" cy="1076129"/>
                  <a:chOff x="2819401" y="8393932"/>
                  <a:chExt cx="1054814" cy="1076129"/>
                </a:xfrm>
                <a:solidFill>
                  <a:srgbClr val="00A3E9"/>
                </a:solidFill>
              </p:grpSpPr>
              <p:sp>
                <p:nvSpPr>
                  <p:cNvPr id="4169" name="Freeform: Shape 4168">
                    <a:extLst>
                      <a:ext uri="{FF2B5EF4-FFF2-40B4-BE49-F238E27FC236}">
                        <a16:creationId xmlns:a16="http://schemas.microsoft.com/office/drawing/2014/main" id="{CFE2229B-F361-B53F-3E1F-587AE6E91D3A}"/>
                      </a:ext>
                    </a:extLst>
                  </p:cNvPr>
                  <p:cNvSpPr/>
                  <p:nvPr/>
                </p:nvSpPr>
                <p:spPr>
                  <a:xfrm>
                    <a:off x="2830981" y="8420125"/>
                    <a:ext cx="1016939" cy="1034382"/>
                  </a:xfrm>
                  <a:custGeom>
                    <a:avLst/>
                    <a:gdLst>
                      <a:gd name="connsiteX0" fmla="*/ 409 w 1016939"/>
                      <a:gd name="connsiteY0" fmla="*/ 1000316 h 1034382"/>
                      <a:gd name="connsiteX1" fmla="*/ 535855 w 1016939"/>
                      <a:gd name="connsiteY1" fmla="*/ 824832 h 1034382"/>
                      <a:gd name="connsiteX2" fmla="*/ 575230 w 1016939"/>
                      <a:gd name="connsiteY2" fmla="*/ 800035 h 1034382"/>
                      <a:gd name="connsiteX3" fmla="*/ 617738 w 1016939"/>
                      <a:gd name="connsiteY3" fmla="*/ 770333 h 1034382"/>
                      <a:gd name="connsiteX4" fmla="*/ 644715 w 1016939"/>
                      <a:gd name="connsiteY4" fmla="*/ 749215 h 1034382"/>
                      <a:gd name="connsiteX5" fmla="*/ 683136 w 1016939"/>
                      <a:gd name="connsiteY5" fmla="*/ 715290 h 1034382"/>
                      <a:gd name="connsiteX6" fmla="*/ 699486 w 1016939"/>
                      <a:gd name="connsiteY6" fmla="*/ 699622 h 1034382"/>
                      <a:gd name="connsiteX7" fmla="*/ 719241 w 1016939"/>
                      <a:gd name="connsiteY7" fmla="*/ 679321 h 1034382"/>
                      <a:gd name="connsiteX8" fmla="*/ 730550 w 1016939"/>
                      <a:gd name="connsiteY8" fmla="*/ 666514 h 1034382"/>
                      <a:gd name="connsiteX9" fmla="*/ 924155 w 1016939"/>
                      <a:gd name="connsiteY9" fmla="*/ 681 h 1034382"/>
                      <a:gd name="connsiteX10" fmla="*/ 926471 w 1016939"/>
                      <a:gd name="connsiteY10" fmla="*/ 0 h 1034382"/>
                      <a:gd name="connsiteX11" fmla="*/ 952494 w 1016939"/>
                      <a:gd name="connsiteY11" fmla="*/ 46188 h 1034382"/>
                      <a:gd name="connsiteX12" fmla="*/ 969389 w 1016939"/>
                      <a:gd name="connsiteY12" fmla="*/ 579862 h 1034382"/>
                      <a:gd name="connsiteX13" fmla="*/ 928924 w 1016939"/>
                      <a:gd name="connsiteY13" fmla="*/ 662835 h 1034382"/>
                      <a:gd name="connsiteX14" fmla="*/ 910258 w 1016939"/>
                      <a:gd name="connsiteY14" fmla="*/ 693219 h 1034382"/>
                      <a:gd name="connsiteX15" fmla="*/ 894181 w 1016939"/>
                      <a:gd name="connsiteY15" fmla="*/ 716652 h 1034382"/>
                      <a:gd name="connsiteX16" fmla="*/ 868431 w 1016939"/>
                      <a:gd name="connsiteY16" fmla="*/ 750578 h 1034382"/>
                      <a:gd name="connsiteX17" fmla="*/ 840636 w 1016939"/>
                      <a:gd name="connsiteY17" fmla="*/ 782732 h 1034382"/>
                      <a:gd name="connsiteX18" fmla="*/ 810935 w 1016939"/>
                      <a:gd name="connsiteY18" fmla="*/ 813115 h 1034382"/>
                      <a:gd name="connsiteX19" fmla="*/ 790226 w 1016939"/>
                      <a:gd name="connsiteY19" fmla="*/ 832325 h 1034382"/>
                      <a:gd name="connsiteX20" fmla="*/ 774421 w 1016939"/>
                      <a:gd name="connsiteY20" fmla="*/ 846495 h 1034382"/>
                      <a:gd name="connsiteX21" fmla="*/ 741313 w 1016939"/>
                      <a:gd name="connsiteY21" fmla="*/ 872927 h 1034382"/>
                      <a:gd name="connsiteX22" fmla="*/ 712565 w 1016939"/>
                      <a:gd name="connsiteY22" fmla="*/ 893364 h 1034382"/>
                      <a:gd name="connsiteX23" fmla="*/ 677142 w 1016939"/>
                      <a:gd name="connsiteY23" fmla="*/ 915980 h 1034382"/>
                      <a:gd name="connsiteX24" fmla="*/ 640628 w 1016939"/>
                      <a:gd name="connsiteY24" fmla="*/ 936553 h 1034382"/>
                      <a:gd name="connsiteX25" fmla="*/ 539397 w 1016939"/>
                      <a:gd name="connsiteY25" fmla="*/ 981242 h 1034382"/>
                      <a:gd name="connsiteX26" fmla="*/ 208184 w 1016939"/>
                      <a:gd name="connsiteY26" fmla="*/ 1034105 h 1034382"/>
                      <a:gd name="connsiteX27" fmla="*/ 0 w 1016939"/>
                      <a:gd name="connsiteY27" fmla="*/ 1002769 h 1034382"/>
                      <a:gd name="connsiteX28" fmla="*/ 136 w 1016939"/>
                      <a:gd name="connsiteY28" fmla="*/ 1000316 h 1034382"/>
                      <a:gd name="connsiteX29" fmla="*/ 136 w 1016939"/>
                      <a:gd name="connsiteY29" fmla="*/ 1000316 h 1034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016939" h="1034382">
                        <a:moveTo>
                          <a:pt x="409" y="1000316"/>
                        </a:moveTo>
                        <a:cubicBezTo>
                          <a:pt x="186384" y="967890"/>
                          <a:pt x="371815" y="920067"/>
                          <a:pt x="535855" y="824832"/>
                        </a:cubicBezTo>
                        <a:cubicBezTo>
                          <a:pt x="547436" y="817611"/>
                          <a:pt x="564194" y="807801"/>
                          <a:pt x="575230" y="800035"/>
                        </a:cubicBezTo>
                        <a:cubicBezTo>
                          <a:pt x="588309" y="791724"/>
                          <a:pt x="605204" y="779462"/>
                          <a:pt x="617738" y="770333"/>
                        </a:cubicBezTo>
                        <a:cubicBezTo>
                          <a:pt x="626049" y="763794"/>
                          <a:pt x="636404" y="755619"/>
                          <a:pt x="644715" y="749215"/>
                        </a:cubicBezTo>
                        <a:cubicBezTo>
                          <a:pt x="657386" y="738043"/>
                          <a:pt x="671010" y="727144"/>
                          <a:pt x="683136" y="715290"/>
                        </a:cubicBezTo>
                        <a:cubicBezTo>
                          <a:pt x="687769" y="710930"/>
                          <a:pt x="695262" y="704254"/>
                          <a:pt x="699486" y="699622"/>
                        </a:cubicBezTo>
                        <a:cubicBezTo>
                          <a:pt x="702211" y="696761"/>
                          <a:pt x="716789" y="681774"/>
                          <a:pt x="719241" y="679321"/>
                        </a:cubicBezTo>
                        <a:cubicBezTo>
                          <a:pt x="721966" y="676188"/>
                          <a:pt x="727689" y="669648"/>
                          <a:pt x="730550" y="666514"/>
                        </a:cubicBezTo>
                        <a:cubicBezTo>
                          <a:pt x="896906" y="482991"/>
                          <a:pt x="937371" y="242109"/>
                          <a:pt x="924155" y="681"/>
                        </a:cubicBezTo>
                        <a:cubicBezTo>
                          <a:pt x="924155" y="681"/>
                          <a:pt x="926471" y="0"/>
                          <a:pt x="926471" y="0"/>
                        </a:cubicBezTo>
                        <a:cubicBezTo>
                          <a:pt x="936281" y="14715"/>
                          <a:pt x="944592" y="30383"/>
                          <a:pt x="952494" y="46188"/>
                        </a:cubicBezTo>
                        <a:cubicBezTo>
                          <a:pt x="1031653" y="211045"/>
                          <a:pt x="1038602" y="410099"/>
                          <a:pt x="969389" y="579862"/>
                        </a:cubicBezTo>
                        <a:cubicBezTo>
                          <a:pt x="958489" y="607384"/>
                          <a:pt x="943775" y="637085"/>
                          <a:pt x="928924" y="662835"/>
                        </a:cubicBezTo>
                        <a:cubicBezTo>
                          <a:pt x="923065" y="672236"/>
                          <a:pt x="916389" y="683954"/>
                          <a:pt x="910258" y="693219"/>
                        </a:cubicBezTo>
                        <a:cubicBezTo>
                          <a:pt x="906307" y="699077"/>
                          <a:pt x="898268" y="710794"/>
                          <a:pt x="894181" y="716652"/>
                        </a:cubicBezTo>
                        <a:cubicBezTo>
                          <a:pt x="886143" y="728234"/>
                          <a:pt x="877150" y="739406"/>
                          <a:pt x="868431" y="750578"/>
                        </a:cubicBezTo>
                        <a:cubicBezTo>
                          <a:pt x="860392" y="760796"/>
                          <a:pt x="849220" y="772786"/>
                          <a:pt x="840636" y="782732"/>
                        </a:cubicBezTo>
                        <a:cubicBezTo>
                          <a:pt x="834642" y="789816"/>
                          <a:pt x="817747" y="806302"/>
                          <a:pt x="810935" y="813115"/>
                        </a:cubicBezTo>
                        <a:cubicBezTo>
                          <a:pt x="805349" y="818973"/>
                          <a:pt x="796220" y="826876"/>
                          <a:pt x="790226" y="832325"/>
                        </a:cubicBezTo>
                        <a:cubicBezTo>
                          <a:pt x="786683" y="835459"/>
                          <a:pt x="777827" y="843361"/>
                          <a:pt x="774421" y="846495"/>
                        </a:cubicBezTo>
                        <a:cubicBezTo>
                          <a:pt x="763521" y="855487"/>
                          <a:pt x="752349" y="864207"/>
                          <a:pt x="741313" y="872927"/>
                        </a:cubicBezTo>
                        <a:cubicBezTo>
                          <a:pt x="733139" y="878922"/>
                          <a:pt x="720876" y="887369"/>
                          <a:pt x="712565" y="893364"/>
                        </a:cubicBezTo>
                        <a:cubicBezTo>
                          <a:pt x="704663" y="899086"/>
                          <a:pt x="685453" y="910666"/>
                          <a:pt x="677142" y="915980"/>
                        </a:cubicBezTo>
                        <a:cubicBezTo>
                          <a:pt x="666106" y="922929"/>
                          <a:pt x="651936" y="930014"/>
                          <a:pt x="640628" y="936553"/>
                        </a:cubicBezTo>
                        <a:cubicBezTo>
                          <a:pt x="608474" y="953311"/>
                          <a:pt x="573458" y="968980"/>
                          <a:pt x="539397" y="981242"/>
                        </a:cubicBezTo>
                        <a:cubicBezTo>
                          <a:pt x="434079" y="1019527"/>
                          <a:pt x="319224" y="1036830"/>
                          <a:pt x="208184" y="1034105"/>
                        </a:cubicBezTo>
                        <a:cubicBezTo>
                          <a:pt x="137744" y="1032062"/>
                          <a:pt x="67305" y="1023751"/>
                          <a:pt x="0" y="1002769"/>
                        </a:cubicBezTo>
                        <a:cubicBezTo>
                          <a:pt x="0" y="1002769"/>
                          <a:pt x="136" y="1000316"/>
                          <a:pt x="136" y="1000316"/>
                        </a:cubicBezTo>
                        <a:lnTo>
                          <a:pt x="136" y="1000316"/>
                        </a:lnTo>
                        <a:close/>
                      </a:path>
                    </a:pathLst>
                  </a:custGeom>
                  <a:solidFill>
                    <a:srgbClr val="00A3E9"/>
                  </a:solidFill>
                  <a:ln w="0" cap="flat">
                    <a:noFill/>
                    <a:prstDash val="solid"/>
                    <a:miter/>
                  </a:ln>
                </p:spPr>
                <p:txBody>
                  <a:bodyPr rtlCol="0" anchor="ctr"/>
                  <a:lstStyle/>
                  <a:p>
                    <a:endParaRPr lang="en-US"/>
                  </a:p>
                </p:txBody>
              </p:sp>
              <p:grpSp>
                <p:nvGrpSpPr>
                  <p:cNvPr id="4170" name="Graphic 355">
                    <a:extLst>
                      <a:ext uri="{FF2B5EF4-FFF2-40B4-BE49-F238E27FC236}">
                        <a16:creationId xmlns:a16="http://schemas.microsoft.com/office/drawing/2014/main" id="{469A8995-7A1D-043D-B852-A9E608890DA6}"/>
                      </a:ext>
                    </a:extLst>
                  </p:cNvPr>
                  <p:cNvGrpSpPr/>
                  <p:nvPr/>
                </p:nvGrpSpPr>
                <p:grpSpPr>
                  <a:xfrm>
                    <a:off x="2819401" y="8393932"/>
                    <a:ext cx="1054814" cy="1076129"/>
                    <a:chOff x="2819401" y="8393932"/>
                    <a:chExt cx="1054814" cy="1076129"/>
                  </a:xfrm>
                  <a:solidFill>
                    <a:srgbClr val="00A3E9"/>
                  </a:solidFill>
                </p:grpSpPr>
                <p:sp>
                  <p:nvSpPr>
                    <p:cNvPr id="4171" name="Freeform: Shape 4170">
                      <a:extLst>
                        <a:ext uri="{FF2B5EF4-FFF2-40B4-BE49-F238E27FC236}">
                          <a16:creationId xmlns:a16="http://schemas.microsoft.com/office/drawing/2014/main" id="{2D0168E4-7FF6-7923-91D5-58701F824BED}"/>
                        </a:ext>
                      </a:extLst>
                    </p:cNvPr>
                    <p:cNvSpPr/>
                    <p:nvPr/>
                  </p:nvSpPr>
                  <p:spPr>
                    <a:xfrm>
                      <a:off x="2819401" y="9419760"/>
                      <a:ext cx="94282" cy="31881"/>
                    </a:xfrm>
                    <a:custGeom>
                      <a:avLst/>
                      <a:gdLst>
                        <a:gd name="connsiteX0" fmla="*/ 86652 w 94282"/>
                        <a:gd name="connsiteY0" fmla="*/ 30246 h 31881"/>
                        <a:gd name="connsiteX1" fmla="*/ 75889 w 94282"/>
                        <a:gd name="connsiteY1" fmla="*/ 26840 h 31881"/>
                        <a:gd name="connsiteX2" fmla="*/ 58041 w 94282"/>
                        <a:gd name="connsiteY2" fmla="*/ 25478 h 31881"/>
                        <a:gd name="connsiteX3" fmla="*/ 49457 w 94282"/>
                        <a:gd name="connsiteY3" fmla="*/ 21935 h 31881"/>
                        <a:gd name="connsiteX4" fmla="*/ 21527 w 94282"/>
                        <a:gd name="connsiteY4" fmla="*/ 16213 h 31881"/>
                        <a:gd name="connsiteX5" fmla="*/ 37876 w 94282"/>
                        <a:gd name="connsiteY5" fmla="*/ 21118 h 31881"/>
                        <a:gd name="connsiteX6" fmla="*/ 8447 w 94282"/>
                        <a:gd name="connsiteY6" fmla="*/ 14033 h 31881"/>
                        <a:gd name="connsiteX7" fmla="*/ 8039 w 94282"/>
                        <a:gd name="connsiteY7" fmla="*/ 14033 h 31881"/>
                        <a:gd name="connsiteX8" fmla="*/ 681 w 94282"/>
                        <a:gd name="connsiteY8" fmla="*/ 817 h 31881"/>
                        <a:gd name="connsiteX9" fmla="*/ 409 w 94282"/>
                        <a:gd name="connsiteY9" fmla="*/ 273 h 31881"/>
                        <a:gd name="connsiteX10" fmla="*/ 409 w 94282"/>
                        <a:gd name="connsiteY10" fmla="*/ 0 h 31881"/>
                        <a:gd name="connsiteX11" fmla="*/ 136 w 94282"/>
                        <a:gd name="connsiteY11" fmla="*/ 0 h 31881"/>
                        <a:gd name="connsiteX12" fmla="*/ 136 w 94282"/>
                        <a:gd name="connsiteY12" fmla="*/ 0 h 31881"/>
                        <a:gd name="connsiteX13" fmla="*/ 136 w 94282"/>
                        <a:gd name="connsiteY13" fmla="*/ 0 h 31881"/>
                        <a:gd name="connsiteX14" fmla="*/ 136 w 94282"/>
                        <a:gd name="connsiteY14" fmla="*/ 0 h 31881"/>
                        <a:gd name="connsiteX15" fmla="*/ 136 w 94282"/>
                        <a:gd name="connsiteY15" fmla="*/ 0 h 31881"/>
                        <a:gd name="connsiteX16" fmla="*/ 136 w 94282"/>
                        <a:gd name="connsiteY16" fmla="*/ 0 h 31881"/>
                        <a:gd name="connsiteX17" fmla="*/ 12126 w 94282"/>
                        <a:gd name="connsiteY17" fmla="*/ 954 h 31881"/>
                        <a:gd name="connsiteX18" fmla="*/ 136 w 94282"/>
                        <a:gd name="connsiteY18" fmla="*/ 0 h 31881"/>
                        <a:gd name="connsiteX19" fmla="*/ 0 w 94282"/>
                        <a:gd name="connsiteY19" fmla="*/ 0 h 31881"/>
                        <a:gd name="connsiteX20" fmla="*/ 0 w 94282"/>
                        <a:gd name="connsiteY20" fmla="*/ 0 h 31881"/>
                        <a:gd name="connsiteX21" fmla="*/ 0 w 94282"/>
                        <a:gd name="connsiteY21" fmla="*/ 0 h 31881"/>
                        <a:gd name="connsiteX22" fmla="*/ 0 w 94282"/>
                        <a:gd name="connsiteY22" fmla="*/ 0 h 31881"/>
                        <a:gd name="connsiteX23" fmla="*/ 0 w 94282"/>
                        <a:gd name="connsiteY23" fmla="*/ 0 h 31881"/>
                        <a:gd name="connsiteX24" fmla="*/ 0 w 94282"/>
                        <a:gd name="connsiteY24" fmla="*/ 408 h 31881"/>
                        <a:gd name="connsiteX25" fmla="*/ 0 w 94282"/>
                        <a:gd name="connsiteY25" fmla="*/ 817 h 31881"/>
                        <a:gd name="connsiteX26" fmla="*/ 1635 w 94282"/>
                        <a:gd name="connsiteY26" fmla="*/ 12671 h 31881"/>
                        <a:gd name="connsiteX27" fmla="*/ 8311 w 94282"/>
                        <a:gd name="connsiteY27" fmla="*/ 14715 h 31881"/>
                        <a:gd name="connsiteX28" fmla="*/ 35833 w 94282"/>
                        <a:gd name="connsiteY28" fmla="*/ 22345 h 31881"/>
                        <a:gd name="connsiteX29" fmla="*/ 34198 w 94282"/>
                        <a:gd name="connsiteY29" fmla="*/ 22616 h 31881"/>
                        <a:gd name="connsiteX30" fmla="*/ 59131 w 94282"/>
                        <a:gd name="connsiteY30" fmla="*/ 28475 h 31881"/>
                        <a:gd name="connsiteX31" fmla="*/ 53272 w 94282"/>
                        <a:gd name="connsiteY31" fmla="*/ 28203 h 31881"/>
                        <a:gd name="connsiteX32" fmla="*/ 94282 w 94282"/>
                        <a:gd name="connsiteY32" fmla="*/ 31881 h 31881"/>
                        <a:gd name="connsiteX33" fmla="*/ 86789 w 94282"/>
                        <a:gd name="connsiteY33" fmla="*/ 30383 h 31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94282" h="31881">
                          <a:moveTo>
                            <a:pt x="86652" y="30246"/>
                          </a:moveTo>
                          <a:cubicBezTo>
                            <a:pt x="79159" y="29020"/>
                            <a:pt x="72891" y="26704"/>
                            <a:pt x="75889" y="26840"/>
                          </a:cubicBezTo>
                          <a:cubicBezTo>
                            <a:pt x="60629" y="25069"/>
                            <a:pt x="60629" y="23434"/>
                            <a:pt x="58041" y="25478"/>
                          </a:cubicBezTo>
                          <a:cubicBezTo>
                            <a:pt x="48095" y="24524"/>
                            <a:pt x="38285" y="20300"/>
                            <a:pt x="49457" y="21935"/>
                          </a:cubicBezTo>
                          <a:cubicBezTo>
                            <a:pt x="40056" y="20300"/>
                            <a:pt x="30792" y="18256"/>
                            <a:pt x="21527" y="16213"/>
                          </a:cubicBezTo>
                          <a:lnTo>
                            <a:pt x="37876" y="21118"/>
                          </a:lnTo>
                          <a:cubicBezTo>
                            <a:pt x="33380" y="22072"/>
                            <a:pt x="16213" y="15123"/>
                            <a:pt x="8447" y="14033"/>
                          </a:cubicBezTo>
                          <a:lnTo>
                            <a:pt x="8039" y="14033"/>
                          </a:lnTo>
                          <a:cubicBezTo>
                            <a:pt x="8039" y="14033"/>
                            <a:pt x="681" y="817"/>
                            <a:pt x="681" y="817"/>
                          </a:cubicBezTo>
                          <a:lnTo>
                            <a:pt x="409" y="273"/>
                          </a:lnTo>
                          <a:lnTo>
                            <a:pt x="409" y="0"/>
                          </a:lnTo>
                          <a:cubicBezTo>
                            <a:pt x="409" y="0"/>
                            <a:pt x="136" y="0"/>
                            <a:pt x="136" y="0"/>
                          </a:cubicBezTo>
                          <a:lnTo>
                            <a:pt x="136" y="0"/>
                          </a:lnTo>
                          <a:cubicBezTo>
                            <a:pt x="136" y="0"/>
                            <a:pt x="136" y="0"/>
                            <a:pt x="136" y="0"/>
                          </a:cubicBezTo>
                          <a:lnTo>
                            <a:pt x="136" y="0"/>
                          </a:lnTo>
                          <a:cubicBezTo>
                            <a:pt x="136" y="0"/>
                            <a:pt x="136" y="0"/>
                            <a:pt x="136" y="0"/>
                          </a:cubicBezTo>
                          <a:lnTo>
                            <a:pt x="136" y="0"/>
                          </a:lnTo>
                          <a:cubicBezTo>
                            <a:pt x="136" y="0"/>
                            <a:pt x="12126" y="954"/>
                            <a:pt x="12126" y="954"/>
                          </a:cubicBezTo>
                          <a:lnTo>
                            <a:pt x="136" y="0"/>
                          </a:lnTo>
                          <a:lnTo>
                            <a:pt x="0" y="0"/>
                          </a:lnTo>
                          <a:cubicBezTo>
                            <a:pt x="0" y="0"/>
                            <a:pt x="0" y="0"/>
                            <a:pt x="0" y="0"/>
                          </a:cubicBezTo>
                          <a:lnTo>
                            <a:pt x="0" y="0"/>
                          </a:lnTo>
                          <a:cubicBezTo>
                            <a:pt x="0" y="0"/>
                            <a:pt x="0" y="0"/>
                            <a:pt x="0" y="0"/>
                          </a:cubicBezTo>
                          <a:lnTo>
                            <a:pt x="0" y="0"/>
                          </a:lnTo>
                          <a:cubicBezTo>
                            <a:pt x="0" y="0"/>
                            <a:pt x="0" y="408"/>
                            <a:pt x="0" y="408"/>
                          </a:cubicBezTo>
                          <a:lnTo>
                            <a:pt x="0" y="817"/>
                          </a:lnTo>
                          <a:cubicBezTo>
                            <a:pt x="0" y="817"/>
                            <a:pt x="1635" y="12671"/>
                            <a:pt x="1635" y="12671"/>
                          </a:cubicBezTo>
                          <a:lnTo>
                            <a:pt x="8311" y="14715"/>
                          </a:lnTo>
                          <a:cubicBezTo>
                            <a:pt x="17439" y="17439"/>
                            <a:pt x="26568" y="20028"/>
                            <a:pt x="35833" y="22345"/>
                          </a:cubicBezTo>
                          <a:lnTo>
                            <a:pt x="34198" y="22616"/>
                          </a:lnTo>
                          <a:cubicBezTo>
                            <a:pt x="41282" y="23707"/>
                            <a:pt x="54498" y="27113"/>
                            <a:pt x="59131" y="28475"/>
                          </a:cubicBezTo>
                          <a:cubicBezTo>
                            <a:pt x="58313" y="28611"/>
                            <a:pt x="58722" y="29293"/>
                            <a:pt x="53272" y="28203"/>
                          </a:cubicBezTo>
                          <a:cubicBezTo>
                            <a:pt x="89786" y="36241"/>
                            <a:pt x="63899" y="26976"/>
                            <a:pt x="94282" y="31881"/>
                          </a:cubicBezTo>
                          <a:cubicBezTo>
                            <a:pt x="92375" y="31609"/>
                            <a:pt x="90058" y="31200"/>
                            <a:pt x="86789" y="30383"/>
                          </a:cubicBezTo>
                          <a:close/>
                        </a:path>
                      </a:pathLst>
                    </a:custGeom>
                    <a:solidFill>
                      <a:srgbClr val="00A3E9"/>
                    </a:solidFill>
                    <a:ln w="0" cap="flat">
                      <a:noFill/>
                      <a:prstDash val="solid"/>
                      <a:miter/>
                    </a:ln>
                  </p:spPr>
                  <p:txBody>
                    <a:bodyPr rtlCol="0" anchor="ctr"/>
                    <a:lstStyle/>
                    <a:p>
                      <a:endParaRPr lang="en-US"/>
                    </a:p>
                  </p:txBody>
                </p:sp>
                <p:sp>
                  <p:nvSpPr>
                    <p:cNvPr id="4172" name="Freeform: Shape 4171">
                      <a:extLst>
                        <a:ext uri="{FF2B5EF4-FFF2-40B4-BE49-F238E27FC236}">
                          <a16:creationId xmlns:a16="http://schemas.microsoft.com/office/drawing/2014/main" id="{6BDF0028-FFDC-C8FF-BAE7-7D0976DD59BA}"/>
                        </a:ext>
                      </a:extLst>
                    </p:cNvPr>
                    <p:cNvSpPr/>
                    <p:nvPr/>
                  </p:nvSpPr>
                  <p:spPr>
                    <a:xfrm>
                      <a:off x="2907415" y="9451547"/>
                      <a:ext cx="83527" cy="13583"/>
                    </a:xfrm>
                    <a:custGeom>
                      <a:avLst/>
                      <a:gdLst>
                        <a:gd name="connsiteX0" fmla="*/ 29157 w 83527"/>
                        <a:gd name="connsiteY0" fmla="*/ 8406 h 13583"/>
                        <a:gd name="connsiteX1" fmla="*/ 42372 w 83527"/>
                        <a:gd name="connsiteY1" fmla="*/ 7452 h 13583"/>
                        <a:gd name="connsiteX2" fmla="*/ 63899 w 83527"/>
                        <a:gd name="connsiteY2" fmla="*/ 10449 h 13583"/>
                        <a:gd name="connsiteX3" fmla="*/ 69485 w 83527"/>
                        <a:gd name="connsiteY3" fmla="*/ 8542 h 13583"/>
                        <a:gd name="connsiteX4" fmla="*/ 59948 w 83527"/>
                        <a:gd name="connsiteY4" fmla="*/ 7997 h 13583"/>
                        <a:gd name="connsiteX5" fmla="*/ 82565 w 83527"/>
                        <a:gd name="connsiteY5" fmla="*/ 7043 h 13583"/>
                        <a:gd name="connsiteX6" fmla="*/ 52182 w 83527"/>
                        <a:gd name="connsiteY6" fmla="*/ 5954 h 13583"/>
                        <a:gd name="connsiteX7" fmla="*/ 18121 w 83527"/>
                        <a:gd name="connsiteY7" fmla="*/ 94 h 13583"/>
                        <a:gd name="connsiteX8" fmla="*/ 6676 w 83527"/>
                        <a:gd name="connsiteY8" fmla="*/ 94 h 13583"/>
                        <a:gd name="connsiteX9" fmla="*/ 10627 w 83527"/>
                        <a:gd name="connsiteY9" fmla="*/ 640 h 13583"/>
                        <a:gd name="connsiteX10" fmla="*/ 10627 w 83527"/>
                        <a:gd name="connsiteY10" fmla="*/ 3637 h 13583"/>
                        <a:gd name="connsiteX11" fmla="*/ 25887 w 83527"/>
                        <a:gd name="connsiteY11" fmla="*/ 5545 h 13583"/>
                        <a:gd name="connsiteX12" fmla="*/ 0 w 83527"/>
                        <a:gd name="connsiteY12" fmla="*/ 5000 h 13583"/>
                        <a:gd name="connsiteX13" fmla="*/ 42781 w 83527"/>
                        <a:gd name="connsiteY13" fmla="*/ 13583 h 13583"/>
                        <a:gd name="connsiteX14" fmla="*/ 28884 w 83527"/>
                        <a:gd name="connsiteY14" fmla="*/ 8542 h 13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3527" h="13583">
                          <a:moveTo>
                            <a:pt x="29157" y="8406"/>
                          </a:moveTo>
                          <a:lnTo>
                            <a:pt x="42372" y="7452"/>
                          </a:lnTo>
                          <a:lnTo>
                            <a:pt x="63899" y="10449"/>
                          </a:lnTo>
                          <a:cubicBezTo>
                            <a:pt x="64172" y="9632"/>
                            <a:pt x="80113" y="10177"/>
                            <a:pt x="69485" y="8542"/>
                          </a:cubicBezTo>
                          <a:cubicBezTo>
                            <a:pt x="67442" y="8542"/>
                            <a:pt x="63218" y="8542"/>
                            <a:pt x="59948" y="7997"/>
                          </a:cubicBezTo>
                          <a:cubicBezTo>
                            <a:pt x="62537" y="6362"/>
                            <a:pt x="88832" y="9495"/>
                            <a:pt x="82565" y="7043"/>
                          </a:cubicBezTo>
                          <a:cubicBezTo>
                            <a:pt x="65398" y="6226"/>
                            <a:pt x="62946" y="5408"/>
                            <a:pt x="52182" y="5954"/>
                          </a:cubicBezTo>
                          <a:cubicBezTo>
                            <a:pt x="36514" y="4046"/>
                            <a:pt x="25205" y="2002"/>
                            <a:pt x="18121" y="94"/>
                          </a:cubicBezTo>
                          <a:cubicBezTo>
                            <a:pt x="13488" y="-314"/>
                            <a:pt x="12671" y="776"/>
                            <a:pt x="6676" y="94"/>
                          </a:cubicBezTo>
                          <a:cubicBezTo>
                            <a:pt x="8039" y="231"/>
                            <a:pt x="9128" y="504"/>
                            <a:pt x="10627" y="640"/>
                          </a:cubicBezTo>
                          <a:lnTo>
                            <a:pt x="10627" y="3637"/>
                          </a:lnTo>
                          <a:cubicBezTo>
                            <a:pt x="15805" y="3773"/>
                            <a:pt x="20437" y="4727"/>
                            <a:pt x="25887" y="5545"/>
                          </a:cubicBezTo>
                          <a:cubicBezTo>
                            <a:pt x="17303" y="5545"/>
                            <a:pt x="8720" y="5272"/>
                            <a:pt x="0" y="5000"/>
                          </a:cubicBezTo>
                          <a:cubicBezTo>
                            <a:pt x="7630" y="9360"/>
                            <a:pt x="32971" y="11403"/>
                            <a:pt x="42781" y="13583"/>
                          </a:cubicBezTo>
                          <a:cubicBezTo>
                            <a:pt x="30655" y="9632"/>
                            <a:pt x="52727" y="13583"/>
                            <a:pt x="28884" y="8542"/>
                          </a:cubicBezTo>
                          <a:close/>
                        </a:path>
                      </a:pathLst>
                    </a:custGeom>
                    <a:solidFill>
                      <a:srgbClr val="00A3E9"/>
                    </a:solidFill>
                    <a:ln w="0" cap="flat">
                      <a:noFill/>
                      <a:prstDash val="solid"/>
                      <a:miter/>
                    </a:ln>
                  </p:spPr>
                  <p:txBody>
                    <a:bodyPr rtlCol="0" anchor="ctr"/>
                    <a:lstStyle/>
                    <a:p>
                      <a:endParaRPr lang="en-US"/>
                    </a:p>
                  </p:txBody>
                </p:sp>
                <p:sp>
                  <p:nvSpPr>
                    <p:cNvPr id="4173" name="Freeform: Shape 4172">
                      <a:extLst>
                        <a:ext uri="{FF2B5EF4-FFF2-40B4-BE49-F238E27FC236}">
                          <a16:creationId xmlns:a16="http://schemas.microsoft.com/office/drawing/2014/main" id="{9253FC84-2382-EA76-6DA5-C269FB002EB6}"/>
                        </a:ext>
                      </a:extLst>
                    </p:cNvPr>
                    <p:cNvSpPr/>
                    <p:nvPr/>
                  </p:nvSpPr>
                  <p:spPr>
                    <a:xfrm>
                      <a:off x="2913546" y="9451506"/>
                      <a:ext cx="681" cy="13624"/>
                    </a:xfrm>
                    <a:custGeom>
                      <a:avLst/>
                      <a:gdLst>
                        <a:gd name="connsiteX0" fmla="*/ 681 w 681"/>
                        <a:gd name="connsiteY0" fmla="*/ 0 h 13624"/>
                        <a:gd name="connsiteX1" fmla="*/ 0 w 681"/>
                        <a:gd name="connsiteY1" fmla="*/ 0 h 13624"/>
                        <a:gd name="connsiteX2" fmla="*/ 681 w 681"/>
                        <a:gd name="connsiteY2" fmla="*/ 0 h 13624"/>
                      </a:gdLst>
                      <a:ahLst/>
                      <a:cxnLst>
                        <a:cxn ang="0">
                          <a:pos x="connsiteX0" y="connsiteY0"/>
                        </a:cxn>
                        <a:cxn ang="0">
                          <a:pos x="connsiteX1" y="connsiteY1"/>
                        </a:cxn>
                        <a:cxn ang="0">
                          <a:pos x="connsiteX2" y="connsiteY2"/>
                        </a:cxn>
                      </a:cxnLst>
                      <a:rect l="l" t="t" r="r" b="b"/>
                      <a:pathLst>
                        <a:path w="681" h="13624">
                          <a:moveTo>
                            <a:pt x="681" y="0"/>
                          </a:moveTo>
                          <a:cubicBezTo>
                            <a:pt x="681" y="0"/>
                            <a:pt x="272" y="0"/>
                            <a:pt x="0" y="0"/>
                          </a:cubicBezTo>
                          <a:cubicBezTo>
                            <a:pt x="136" y="0"/>
                            <a:pt x="409" y="0"/>
                            <a:pt x="681" y="0"/>
                          </a:cubicBezTo>
                          <a:close/>
                        </a:path>
                      </a:pathLst>
                    </a:custGeom>
                    <a:solidFill>
                      <a:srgbClr val="00A3E9"/>
                    </a:solidFill>
                    <a:ln w="0" cap="flat">
                      <a:noFill/>
                      <a:prstDash val="solid"/>
                      <a:miter/>
                    </a:ln>
                  </p:spPr>
                  <p:txBody>
                    <a:bodyPr rtlCol="0" anchor="ctr"/>
                    <a:lstStyle/>
                    <a:p>
                      <a:endParaRPr lang="en-US"/>
                    </a:p>
                  </p:txBody>
                </p:sp>
                <p:sp>
                  <p:nvSpPr>
                    <p:cNvPr id="4174" name="Freeform: Shape 4173">
                      <a:extLst>
                        <a:ext uri="{FF2B5EF4-FFF2-40B4-BE49-F238E27FC236}">
                          <a16:creationId xmlns:a16="http://schemas.microsoft.com/office/drawing/2014/main" id="{634EB9C8-CFA6-BFF2-1E24-E6502D3FEC44}"/>
                        </a:ext>
                      </a:extLst>
                    </p:cNvPr>
                    <p:cNvSpPr/>
                    <p:nvPr/>
                  </p:nvSpPr>
                  <p:spPr>
                    <a:xfrm>
                      <a:off x="3757180" y="8575445"/>
                      <a:ext cx="7766" cy="80794"/>
                    </a:xfrm>
                    <a:custGeom>
                      <a:avLst/>
                      <a:gdLst>
                        <a:gd name="connsiteX0" fmla="*/ 2589 w 7766"/>
                        <a:gd name="connsiteY0" fmla="*/ 52592 h 80794"/>
                        <a:gd name="connsiteX1" fmla="*/ 2997 w 7766"/>
                        <a:gd name="connsiteY1" fmla="*/ 60493 h 80794"/>
                        <a:gd name="connsiteX2" fmla="*/ 7766 w 7766"/>
                        <a:gd name="connsiteY2" fmla="*/ 0 h 80794"/>
                        <a:gd name="connsiteX3" fmla="*/ 5041 w 7766"/>
                        <a:gd name="connsiteY3" fmla="*/ 7494 h 80794"/>
                        <a:gd name="connsiteX4" fmla="*/ 4496 w 7766"/>
                        <a:gd name="connsiteY4" fmla="*/ 30792 h 80794"/>
                        <a:gd name="connsiteX5" fmla="*/ 3679 w 7766"/>
                        <a:gd name="connsiteY5" fmla="*/ 26296 h 80794"/>
                        <a:gd name="connsiteX6" fmla="*/ 0 w 7766"/>
                        <a:gd name="connsiteY6" fmla="*/ 40465 h 80794"/>
                        <a:gd name="connsiteX7" fmla="*/ 0 w 7766"/>
                        <a:gd name="connsiteY7" fmla="*/ 41691 h 80794"/>
                        <a:gd name="connsiteX8" fmla="*/ 1635 w 7766"/>
                        <a:gd name="connsiteY8" fmla="*/ 80794 h 80794"/>
                        <a:gd name="connsiteX9" fmla="*/ 2589 w 7766"/>
                        <a:gd name="connsiteY9" fmla="*/ 52592 h 80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66" h="80794">
                          <a:moveTo>
                            <a:pt x="2589" y="52592"/>
                          </a:moveTo>
                          <a:cubicBezTo>
                            <a:pt x="2180" y="57904"/>
                            <a:pt x="2589" y="59676"/>
                            <a:pt x="2997" y="60493"/>
                          </a:cubicBezTo>
                          <a:cubicBezTo>
                            <a:pt x="5041" y="40329"/>
                            <a:pt x="6948" y="20165"/>
                            <a:pt x="7766" y="0"/>
                          </a:cubicBezTo>
                          <a:cubicBezTo>
                            <a:pt x="6812" y="1908"/>
                            <a:pt x="4905" y="19211"/>
                            <a:pt x="5041" y="7494"/>
                          </a:cubicBezTo>
                          <a:cubicBezTo>
                            <a:pt x="3815" y="12672"/>
                            <a:pt x="3815" y="28476"/>
                            <a:pt x="4496" y="30792"/>
                          </a:cubicBezTo>
                          <a:lnTo>
                            <a:pt x="3679" y="26296"/>
                          </a:lnTo>
                          <a:cubicBezTo>
                            <a:pt x="3815" y="40329"/>
                            <a:pt x="0" y="49594"/>
                            <a:pt x="0" y="40465"/>
                          </a:cubicBezTo>
                          <a:lnTo>
                            <a:pt x="0" y="41691"/>
                          </a:lnTo>
                          <a:cubicBezTo>
                            <a:pt x="409" y="54635"/>
                            <a:pt x="1771" y="67715"/>
                            <a:pt x="1635" y="80794"/>
                          </a:cubicBezTo>
                          <a:cubicBezTo>
                            <a:pt x="3951" y="66761"/>
                            <a:pt x="954" y="69622"/>
                            <a:pt x="2589" y="52592"/>
                          </a:cubicBezTo>
                          <a:close/>
                        </a:path>
                      </a:pathLst>
                    </a:custGeom>
                    <a:solidFill>
                      <a:srgbClr val="00A3E9"/>
                    </a:solidFill>
                    <a:ln w="0" cap="flat">
                      <a:noFill/>
                      <a:prstDash val="solid"/>
                      <a:miter/>
                    </a:ln>
                  </p:spPr>
                  <p:txBody>
                    <a:bodyPr rtlCol="0" anchor="ctr"/>
                    <a:lstStyle/>
                    <a:p>
                      <a:endParaRPr lang="en-US"/>
                    </a:p>
                  </p:txBody>
                </p:sp>
                <p:sp>
                  <p:nvSpPr>
                    <p:cNvPr id="4175" name="Freeform: Shape 4174">
                      <a:extLst>
                        <a:ext uri="{FF2B5EF4-FFF2-40B4-BE49-F238E27FC236}">
                          <a16:creationId xmlns:a16="http://schemas.microsoft.com/office/drawing/2014/main" id="{FA1FC645-2147-ED0B-044E-B7EC077A93BE}"/>
                        </a:ext>
                      </a:extLst>
                    </p:cNvPr>
                    <p:cNvSpPr/>
                    <p:nvPr/>
                  </p:nvSpPr>
                  <p:spPr>
                    <a:xfrm>
                      <a:off x="2918860" y="9406953"/>
                      <a:ext cx="7813" cy="2452"/>
                    </a:xfrm>
                    <a:custGeom>
                      <a:avLst/>
                      <a:gdLst>
                        <a:gd name="connsiteX0" fmla="*/ 0 w 7813"/>
                        <a:gd name="connsiteY0" fmla="*/ 2452 h 2452"/>
                        <a:gd name="connsiteX1" fmla="*/ 7494 w 7813"/>
                        <a:gd name="connsiteY1" fmla="*/ 0 h 2452"/>
                        <a:gd name="connsiteX2" fmla="*/ 0 w 7813"/>
                        <a:gd name="connsiteY2" fmla="*/ 2452 h 2452"/>
                      </a:gdLst>
                      <a:ahLst/>
                      <a:cxnLst>
                        <a:cxn ang="0">
                          <a:pos x="connsiteX0" y="connsiteY0"/>
                        </a:cxn>
                        <a:cxn ang="0">
                          <a:pos x="connsiteX1" y="connsiteY1"/>
                        </a:cxn>
                        <a:cxn ang="0">
                          <a:pos x="connsiteX2" y="connsiteY2"/>
                        </a:cxn>
                      </a:cxnLst>
                      <a:rect l="l" t="t" r="r" b="b"/>
                      <a:pathLst>
                        <a:path w="7813" h="2452">
                          <a:moveTo>
                            <a:pt x="0" y="2452"/>
                          </a:moveTo>
                          <a:cubicBezTo>
                            <a:pt x="7630" y="681"/>
                            <a:pt x="8447" y="136"/>
                            <a:pt x="7494" y="0"/>
                          </a:cubicBezTo>
                          <a:cubicBezTo>
                            <a:pt x="4769" y="817"/>
                            <a:pt x="2180" y="1499"/>
                            <a:pt x="0" y="2452"/>
                          </a:cubicBezTo>
                          <a:close/>
                        </a:path>
                      </a:pathLst>
                    </a:custGeom>
                    <a:solidFill>
                      <a:srgbClr val="00A3E9"/>
                    </a:solidFill>
                    <a:ln w="0" cap="flat">
                      <a:noFill/>
                      <a:prstDash val="solid"/>
                      <a:miter/>
                    </a:ln>
                  </p:spPr>
                  <p:txBody>
                    <a:bodyPr rtlCol="0" anchor="ctr"/>
                    <a:lstStyle/>
                    <a:p>
                      <a:endParaRPr lang="en-US"/>
                    </a:p>
                  </p:txBody>
                </p:sp>
                <p:sp>
                  <p:nvSpPr>
                    <p:cNvPr id="4176" name="Freeform: Shape 4175">
                      <a:extLst>
                        <a:ext uri="{FF2B5EF4-FFF2-40B4-BE49-F238E27FC236}">
                          <a16:creationId xmlns:a16="http://schemas.microsoft.com/office/drawing/2014/main" id="{FC8FCB51-B4CB-CB73-DDD6-443525DAAFF1}"/>
                        </a:ext>
                      </a:extLst>
                    </p:cNvPr>
                    <p:cNvSpPr/>
                    <p:nvPr/>
                  </p:nvSpPr>
                  <p:spPr>
                    <a:xfrm>
                      <a:off x="3758951" y="8665367"/>
                      <a:ext cx="204" cy="12261"/>
                    </a:xfrm>
                    <a:custGeom>
                      <a:avLst/>
                      <a:gdLst>
                        <a:gd name="connsiteX0" fmla="*/ 0 w 204"/>
                        <a:gd name="connsiteY0" fmla="*/ 0 h 12261"/>
                        <a:gd name="connsiteX1" fmla="*/ 0 w 204"/>
                        <a:gd name="connsiteY1" fmla="*/ 12262 h 12261"/>
                        <a:gd name="connsiteX2" fmla="*/ 0 w 204"/>
                        <a:gd name="connsiteY2" fmla="*/ 0 h 12261"/>
                      </a:gdLst>
                      <a:ahLst/>
                      <a:cxnLst>
                        <a:cxn ang="0">
                          <a:pos x="connsiteX0" y="connsiteY0"/>
                        </a:cxn>
                        <a:cxn ang="0">
                          <a:pos x="connsiteX1" y="connsiteY1"/>
                        </a:cxn>
                        <a:cxn ang="0">
                          <a:pos x="connsiteX2" y="connsiteY2"/>
                        </a:cxn>
                      </a:cxnLst>
                      <a:rect l="l" t="t" r="r" b="b"/>
                      <a:pathLst>
                        <a:path w="204" h="12261">
                          <a:moveTo>
                            <a:pt x="0" y="0"/>
                          </a:moveTo>
                          <a:lnTo>
                            <a:pt x="0" y="12262"/>
                          </a:lnTo>
                          <a:cubicBezTo>
                            <a:pt x="273" y="7357"/>
                            <a:pt x="273" y="2997"/>
                            <a:pt x="0" y="0"/>
                          </a:cubicBezTo>
                          <a:close/>
                        </a:path>
                      </a:pathLst>
                    </a:custGeom>
                    <a:solidFill>
                      <a:srgbClr val="00A3E9"/>
                    </a:solidFill>
                    <a:ln w="0" cap="flat">
                      <a:noFill/>
                      <a:prstDash val="solid"/>
                      <a:miter/>
                    </a:ln>
                  </p:spPr>
                  <p:txBody>
                    <a:bodyPr rtlCol="0" anchor="ctr"/>
                    <a:lstStyle/>
                    <a:p>
                      <a:endParaRPr lang="en-US"/>
                    </a:p>
                  </p:txBody>
                </p:sp>
                <p:sp>
                  <p:nvSpPr>
                    <p:cNvPr id="4177" name="Freeform: Shape 4176">
                      <a:extLst>
                        <a:ext uri="{FF2B5EF4-FFF2-40B4-BE49-F238E27FC236}">
                          <a16:creationId xmlns:a16="http://schemas.microsoft.com/office/drawing/2014/main" id="{18B7154A-7E56-AD96-5D61-6C3A22117996}"/>
                        </a:ext>
                      </a:extLst>
                    </p:cNvPr>
                    <p:cNvSpPr/>
                    <p:nvPr/>
                  </p:nvSpPr>
                  <p:spPr>
                    <a:xfrm>
                      <a:off x="3738787" y="8579907"/>
                      <a:ext cx="681" cy="5620"/>
                    </a:xfrm>
                    <a:custGeom>
                      <a:avLst/>
                      <a:gdLst>
                        <a:gd name="connsiteX0" fmla="*/ 272 w 681"/>
                        <a:gd name="connsiteY0" fmla="*/ 34 h 5620"/>
                        <a:gd name="connsiteX1" fmla="*/ 0 w 681"/>
                        <a:gd name="connsiteY1" fmla="*/ 170 h 5620"/>
                        <a:gd name="connsiteX2" fmla="*/ 681 w 681"/>
                        <a:gd name="connsiteY2" fmla="*/ 5621 h 5620"/>
                        <a:gd name="connsiteX3" fmla="*/ 681 w 681"/>
                        <a:gd name="connsiteY3" fmla="*/ 5484 h 5620"/>
                        <a:gd name="connsiteX4" fmla="*/ 409 w 681"/>
                        <a:gd name="connsiteY4" fmla="*/ 34 h 56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1" h="5620">
                          <a:moveTo>
                            <a:pt x="272" y="34"/>
                          </a:moveTo>
                          <a:cubicBezTo>
                            <a:pt x="272" y="34"/>
                            <a:pt x="136" y="-102"/>
                            <a:pt x="0" y="170"/>
                          </a:cubicBezTo>
                          <a:lnTo>
                            <a:pt x="681" y="5621"/>
                          </a:lnTo>
                          <a:cubicBezTo>
                            <a:pt x="681" y="5621"/>
                            <a:pt x="681" y="5484"/>
                            <a:pt x="681" y="5484"/>
                          </a:cubicBezTo>
                          <a:cubicBezTo>
                            <a:pt x="681" y="3577"/>
                            <a:pt x="409" y="1805"/>
                            <a:pt x="409" y="34"/>
                          </a:cubicBezTo>
                          <a:close/>
                        </a:path>
                      </a:pathLst>
                    </a:custGeom>
                    <a:solidFill>
                      <a:srgbClr val="00A3E9"/>
                    </a:solidFill>
                    <a:ln w="0" cap="flat">
                      <a:noFill/>
                      <a:prstDash val="solid"/>
                      <a:miter/>
                    </a:ln>
                  </p:spPr>
                  <p:txBody>
                    <a:bodyPr rtlCol="0" anchor="ctr"/>
                    <a:lstStyle/>
                    <a:p>
                      <a:endParaRPr lang="en-US"/>
                    </a:p>
                  </p:txBody>
                </p:sp>
                <p:sp>
                  <p:nvSpPr>
                    <p:cNvPr id="4178" name="Freeform: Shape 4177">
                      <a:extLst>
                        <a:ext uri="{FF2B5EF4-FFF2-40B4-BE49-F238E27FC236}">
                          <a16:creationId xmlns:a16="http://schemas.microsoft.com/office/drawing/2014/main" id="{876146F9-E7D5-D0A1-DBA2-95916D22D191}"/>
                        </a:ext>
                      </a:extLst>
                    </p:cNvPr>
                    <p:cNvSpPr/>
                    <p:nvPr/>
                  </p:nvSpPr>
                  <p:spPr>
                    <a:xfrm>
                      <a:off x="3685924" y="8933090"/>
                      <a:ext cx="1634" cy="3678"/>
                    </a:xfrm>
                    <a:custGeom>
                      <a:avLst/>
                      <a:gdLst>
                        <a:gd name="connsiteX0" fmla="*/ 1635 w 1634"/>
                        <a:gd name="connsiteY0" fmla="*/ 0 h 3678"/>
                        <a:gd name="connsiteX1" fmla="*/ 0 w 1634"/>
                        <a:gd name="connsiteY1" fmla="*/ 3679 h 3678"/>
                        <a:gd name="connsiteX2" fmla="*/ 1635 w 1634"/>
                        <a:gd name="connsiteY2" fmla="*/ 0 h 3678"/>
                      </a:gdLst>
                      <a:ahLst/>
                      <a:cxnLst>
                        <a:cxn ang="0">
                          <a:pos x="connsiteX0" y="connsiteY0"/>
                        </a:cxn>
                        <a:cxn ang="0">
                          <a:pos x="connsiteX1" y="connsiteY1"/>
                        </a:cxn>
                        <a:cxn ang="0">
                          <a:pos x="connsiteX2" y="connsiteY2"/>
                        </a:cxn>
                      </a:cxnLst>
                      <a:rect l="l" t="t" r="r" b="b"/>
                      <a:pathLst>
                        <a:path w="1634" h="3678">
                          <a:moveTo>
                            <a:pt x="1635" y="0"/>
                          </a:moveTo>
                          <a:cubicBezTo>
                            <a:pt x="1090" y="1227"/>
                            <a:pt x="681" y="2317"/>
                            <a:pt x="0" y="3679"/>
                          </a:cubicBezTo>
                          <a:cubicBezTo>
                            <a:pt x="545" y="2317"/>
                            <a:pt x="1090" y="1090"/>
                            <a:pt x="1635" y="0"/>
                          </a:cubicBezTo>
                          <a:close/>
                        </a:path>
                      </a:pathLst>
                    </a:custGeom>
                    <a:solidFill>
                      <a:srgbClr val="00A3E9"/>
                    </a:solidFill>
                    <a:ln w="0" cap="flat">
                      <a:noFill/>
                      <a:prstDash val="solid"/>
                      <a:miter/>
                    </a:ln>
                  </p:spPr>
                  <p:txBody>
                    <a:bodyPr rtlCol="0" anchor="ctr"/>
                    <a:lstStyle/>
                    <a:p>
                      <a:endParaRPr lang="en-US"/>
                    </a:p>
                  </p:txBody>
                </p:sp>
                <p:sp>
                  <p:nvSpPr>
                    <p:cNvPr id="4179" name="Freeform: Shape 4178">
                      <a:extLst>
                        <a:ext uri="{FF2B5EF4-FFF2-40B4-BE49-F238E27FC236}">
                          <a16:creationId xmlns:a16="http://schemas.microsoft.com/office/drawing/2014/main" id="{609BEE53-2412-1763-B6F8-E62D45DDD944}"/>
                        </a:ext>
                      </a:extLst>
                    </p:cNvPr>
                    <p:cNvSpPr/>
                    <p:nvPr/>
                  </p:nvSpPr>
                  <p:spPr>
                    <a:xfrm>
                      <a:off x="3728977" y="8393932"/>
                      <a:ext cx="51228" cy="87367"/>
                    </a:xfrm>
                    <a:custGeom>
                      <a:avLst/>
                      <a:gdLst>
                        <a:gd name="connsiteX0" fmla="*/ 51092 w 51228"/>
                        <a:gd name="connsiteY0" fmla="*/ 11888 h 87367"/>
                        <a:gd name="connsiteX1" fmla="*/ 50820 w 51228"/>
                        <a:gd name="connsiteY1" fmla="*/ 11479 h 87367"/>
                        <a:gd name="connsiteX2" fmla="*/ 20437 w 51228"/>
                        <a:gd name="connsiteY2" fmla="*/ 852 h 87367"/>
                        <a:gd name="connsiteX3" fmla="*/ 34061 w 51228"/>
                        <a:gd name="connsiteY3" fmla="*/ 1669 h 87367"/>
                        <a:gd name="connsiteX4" fmla="*/ 0 w 51228"/>
                        <a:gd name="connsiteY4" fmla="*/ 28373 h 87367"/>
                        <a:gd name="connsiteX5" fmla="*/ 2452 w 51228"/>
                        <a:gd name="connsiteY5" fmla="*/ 51808 h 87367"/>
                        <a:gd name="connsiteX6" fmla="*/ 1090 w 51228"/>
                        <a:gd name="connsiteY6" fmla="*/ 55486 h 87367"/>
                        <a:gd name="connsiteX7" fmla="*/ 2316 w 51228"/>
                        <a:gd name="connsiteY7" fmla="*/ 64342 h 87367"/>
                        <a:gd name="connsiteX8" fmla="*/ 2044 w 51228"/>
                        <a:gd name="connsiteY8" fmla="*/ 59028 h 87367"/>
                        <a:gd name="connsiteX9" fmla="*/ 8038 w 51228"/>
                        <a:gd name="connsiteY9" fmla="*/ 87368 h 87367"/>
                        <a:gd name="connsiteX10" fmla="*/ 6404 w 51228"/>
                        <a:gd name="connsiteY10" fmla="*/ 59165 h 87367"/>
                        <a:gd name="connsiteX11" fmla="*/ 5722 w 51228"/>
                        <a:gd name="connsiteY11" fmla="*/ 52216 h 87367"/>
                        <a:gd name="connsiteX12" fmla="*/ 1499 w 51228"/>
                        <a:gd name="connsiteY12" fmla="*/ 30417 h 87367"/>
                        <a:gd name="connsiteX13" fmla="*/ 681 w 51228"/>
                        <a:gd name="connsiteY13" fmla="*/ 28237 h 87367"/>
                        <a:gd name="connsiteX14" fmla="*/ 33925 w 51228"/>
                        <a:gd name="connsiteY14" fmla="*/ 2214 h 87367"/>
                        <a:gd name="connsiteX15" fmla="*/ 20573 w 51228"/>
                        <a:gd name="connsiteY15" fmla="*/ 852 h 87367"/>
                        <a:gd name="connsiteX16" fmla="*/ 50820 w 51228"/>
                        <a:gd name="connsiteY16" fmla="*/ 11342 h 87367"/>
                        <a:gd name="connsiteX17" fmla="*/ 51228 w 51228"/>
                        <a:gd name="connsiteY17" fmla="*/ 11751 h 8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1228" h="87367">
                          <a:moveTo>
                            <a:pt x="51092" y="11888"/>
                          </a:moveTo>
                          <a:lnTo>
                            <a:pt x="50820" y="11479"/>
                          </a:lnTo>
                          <a:lnTo>
                            <a:pt x="20437" y="852"/>
                          </a:lnTo>
                          <a:cubicBezTo>
                            <a:pt x="24524" y="-511"/>
                            <a:pt x="30110" y="-238"/>
                            <a:pt x="34061" y="1669"/>
                          </a:cubicBezTo>
                          <a:lnTo>
                            <a:pt x="0" y="28373"/>
                          </a:lnTo>
                          <a:lnTo>
                            <a:pt x="2452" y="51808"/>
                          </a:lnTo>
                          <a:cubicBezTo>
                            <a:pt x="1499" y="48401"/>
                            <a:pt x="2180" y="61072"/>
                            <a:pt x="1090" y="55486"/>
                          </a:cubicBezTo>
                          <a:cubicBezTo>
                            <a:pt x="1362" y="57530"/>
                            <a:pt x="2044" y="66931"/>
                            <a:pt x="2316" y="64342"/>
                          </a:cubicBezTo>
                          <a:lnTo>
                            <a:pt x="2044" y="59028"/>
                          </a:lnTo>
                          <a:cubicBezTo>
                            <a:pt x="4905" y="72789"/>
                            <a:pt x="5859" y="64342"/>
                            <a:pt x="8038" y="87368"/>
                          </a:cubicBezTo>
                          <a:cubicBezTo>
                            <a:pt x="9401" y="73062"/>
                            <a:pt x="7766" y="66794"/>
                            <a:pt x="6404" y="59165"/>
                          </a:cubicBezTo>
                          <a:cubicBezTo>
                            <a:pt x="6131" y="56576"/>
                            <a:pt x="5995" y="54396"/>
                            <a:pt x="5722" y="52216"/>
                          </a:cubicBezTo>
                          <a:lnTo>
                            <a:pt x="1499" y="30417"/>
                          </a:lnTo>
                          <a:lnTo>
                            <a:pt x="681" y="28237"/>
                          </a:lnTo>
                          <a:lnTo>
                            <a:pt x="33925" y="2214"/>
                          </a:lnTo>
                          <a:cubicBezTo>
                            <a:pt x="30110" y="170"/>
                            <a:pt x="24660" y="-238"/>
                            <a:pt x="20573" y="852"/>
                          </a:cubicBezTo>
                          <a:lnTo>
                            <a:pt x="50820" y="11342"/>
                          </a:lnTo>
                          <a:lnTo>
                            <a:pt x="51228" y="11751"/>
                          </a:lnTo>
                          <a:close/>
                        </a:path>
                      </a:pathLst>
                    </a:custGeom>
                    <a:solidFill>
                      <a:srgbClr val="00A3E9"/>
                    </a:solidFill>
                    <a:ln w="0" cap="flat">
                      <a:noFill/>
                      <a:prstDash val="solid"/>
                      <a:miter/>
                    </a:ln>
                  </p:spPr>
                  <p:txBody>
                    <a:bodyPr rtlCol="0" anchor="ctr"/>
                    <a:lstStyle/>
                    <a:p>
                      <a:endParaRPr lang="en-US"/>
                    </a:p>
                  </p:txBody>
                </p:sp>
                <p:sp>
                  <p:nvSpPr>
                    <p:cNvPr id="4180" name="Freeform: Shape 4179">
                      <a:extLst>
                        <a:ext uri="{FF2B5EF4-FFF2-40B4-BE49-F238E27FC236}">
                          <a16:creationId xmlns:a16="http://schemas.microsoft.com/office/drawing/2014/main" id="{78D4C6A7-3D9D-E8A3-6684-EE4B4ABA1FEE}"/>
                        </a:ext>
                      </a:extLst>
                    </p:cNvPr>
                    <p:cNvSpPr/>
                    <p:nvPr/>
                  </p:nvSpPr>
                  <p:spPr>
                    <a:xfrm>
                      <a:off x="3269557" y="9285558"/>
                      <a:ext cx="13624" cy="271"/>
                    </a:xfrm>
                    <a:custGeom>
                      <a:avLst/>
                      <a:gdLst>
                        <a:gd name="connsiteX0" fmla="*/ 0 w 13624"/>
                        <a:gd name="connsiteY0" fmla="*/ 272 h 271"/>
                        <a:gd name="connsiteX1" fmla="*/ 0 w 13624"/>
                        <a:gd name="connsiteY1" fmla="*/ 0 h 271"/>
                        <a:gd name="connsiteX2" fmla="*/ 0 w 13624"/>
                        <a:gd name="connsiteY2" fmla="*/ 272 h 271"/>
                      </a:gdLst>
                      <a:ahLst/>
                      <a:cxnLst>
                        <a:cxn ang="0">
                          <a:pos x="connsiteX0" y="connsiteY0"/>
                        </a:cxn>
                        <a:cxn ang="0">
                          <a:pos x="connsiteX1" y="connsiteY1"/>
                        </a:cxn>
                        <a:cxn ang="0">
                          <a:pos x="connsiteX2" y="connsiteY2"/>
                        </a:cxn>
                      </a:cxnLst>
                      <a:rect l="l" t="t" r="r" b="b"/>
                      <a:pathLst>
                        <a:path w="13624" h="271">
                          <a:moveTo>
                            <a:pt x="0" y="272"/>
                          </a:moveTo>
                          <a:lnTo>
                            <a:pt x="0" y="0"/>
                          </a:lnTo>
                          <a:cubicBezTo>
                            <a:pt x="0" y="0"/>
                            <a:pt x="0" y="272"/>
                            <a:pt x="0" y="272"/>
                          </a:cubicBezTo>
                          <a:close/>
                        </a:path>
                      </a:pathLst>
                    </a:custGeom>
                    <a:solidFill>
                      <a:srgbClr val="00A3E9"/>
                    </a:solidFill>
                    <a:ln w="0" cap="flat">
                      <a:noFill/>
                      <a:prstDash val="solid"/>
                      <a:miter/>
                    </a:ln>
                  </p:spPr>
                  <p:txBody>
                    <a:bodyPr rtlCol="0" anchor="ctr"/>
                    <a:lstStyle/>
                    <a:p>
                      <a:endParaRPr lang="en-US"/>
                    </a:p>
                  </p:txBody>
                </p:sp>
                <p:sp>
                  <p:nvSpPr>
                    <p:cNvPr id="4181" name="Freeform: Shape 4180">
                      <a:extLst>
                        <a:ext uri="{FF2B5EF4-FFF2-40B4-BE49-F238E27FC236}">
                          <a16:creationId xmlns:a16="http://schemas.microsoft.com/office/drawing/2014/main" id="{8301B915-3ED2-175A-39B4-4F0E1DEB8FDE}"/>
                        </a:ext>
                      </a:extLst>
                    </p:cNvPr>
                    <p:cNvSpPr/>
                    <p:nvPr/>
                  </p:nvSpPr>
                  <p:spPr>
                    <a:xfrm>
                      <a:off x="3269829" y="9283335"/>
                      <a:ext cx="3048" cy="2223"/>
                    </a:xfrm>
                    <a:custGeom>
                      <a:avLst/>
                      <a:gdLst>
                        <a:gd name="connsiteX0" fmla="*/ 681 w 3048"/>
                        <a:gd name="connsiteY0" fmla="*/ 997 h 2223"/>
                        <a:gd name="connsiteX1" fmla="*/ 0 w 3048"/>
                        <a:gd name="connsiteY1" fmla="*/ 2224 h 2223"/>
                        <a:gd name="connsiteX2" fmla="*/ 681 w 3048"/>
                        <a:gd name="connsiteY2" fmla="*/ 997 h 2223"/>
                      </a:gdLst>
                      <a:ahLst/>
                      <a:cxnLst>
                        <a:cxn ang="0">
                          <a:pos x="connsiteX0" y="connsiteY0"/>
                        </a:cxn>
                        <a:cxn ang="0">
                          <a:pos x="connsiteX1" y="connsiteY1"/>
                        </a:cxn>
                        <a:cxn ang="0">
                          <a:pos x="connsiteX2" y="connsiteY2"/>
                        </a:cxn>
                      </a:cxnLst>
                      <a:rect l="l" t="t" r="r" b="b"/>
                      <a:pathLst>
                        <a:path w="3048" h="2223">
                          <a:moveTo>
                            <a:pt x="681" y="997"/>
                          </a:moveTo>
                          <a:lnTo>
                            <a:pt x="0" y="2224"/>
                          </a:lnTo>
                          <a:cubicBezTo>
                            <a:pt x="1090" y="1270"/>
                            <a:pt x="5859" y="-1455"/>
                            <a:pt x="681" y="997"/>
                          </a:cubicBezTo>
                          <a:close/>
                        </a:path>
                      </a:pathLst>
                    </a:custGeom>
                    <a:solidFill>
                      <a:srgbClr val="00A3E9"/>
                    </a:solidFill>
                    <a:ln w="0" cap="flat">
                      <a:noFill/>
                      <a:prstDash val="solid"/>
                      <a:miter/>
                    </a:ln>
                  </p:spPr>
                  <p:txBody>
                    <a:bodyPr rtlCol="0" anchor="ctr"/>
                    <a:lstStyle/>
                    <a:p>
                      <a:endParaRPr lang="en-US"/>
                    </a:p>
                  </p:txBody>
                </p:sp>
                <p:sp>
                  <p:nvSpPr>
                    <p:cNvPr id="4182" name="Freeform: Shape 4181">
                      <a:extLst>
                        <a:ext uri="{FF2B5EF4-FFF2-40B4-BE49-F238E27FC236}">
                          <a16:creationId xmlns:a16="http://schemas.microsoft.com/office/drawing/2014/main" id="{2B0CEEBB-CF42-6E50-DE9C-C9B2DDACA485}"/>
                        </a:ext>
                      </a:extLst>
                    </p:cNvPr>
                    <p:cNvSpPr/>
                    <p:nvPr/>
                  </p:nvSpPr>
                  <p:spPr>
                    <a:xfrm>
                      <a:off x="3757998" y="8656239"/>
                      <a:ext cx="953" cy="9128"/>
                    </a:xfrm>
                    <a:custGeom>
                      <a:avLst/>
                      <a:gdLst>
                        <a:gd name="connsiteX0" fmla="*/ 0 w 953"/>
                        <a:gd name="connsiteY0" fmla="*/ 4496 h 9128"/>
                        <a:gd name="connsiteX1" fmla="*/ 954 w 953"/>
                        <a:gd name="connsiteY1" fmla="*/ 9128 h 9128"/>
                        <a:gd name="connsiteX2" fmla="*/ 954 w 953"/>
                        <a:gd name="connsiteY2" fmla="*/ 0 h 9128"/>
                        <a:gd name="connsiteX3" fmla="*/ 0 w 953"/>
                        <a:gd name="connsiteY3" fmla="*/ 4496 h 9128"/>
                      </a:gdLst>
                      <a:ahLst/>
                      <a:cxnLst>
                        <a:cxn ang="0">
                          <a:pos x="connsiteX0" y="connsiteY0"/>
                        </a:cxn>
                        <a:cxn ang="0">
                          <a:pos x="connsiteX1" y="connsiteY1"/>
                        </a:cxn>
                        <a:cxn ang="0">
                          <a:pos x="connsiteX2" y="connsiteY2"/>
                        </a:cxn>
                        <a:cxn ang="0">
                          <a:pos x="connsiteX3" y="connsiteY3"/>
                        </a:cxn>
                      </a:cxnLst>
                      <a:rect l="l" t="t" r="r" b="b"/>
                      <a:pathLst>
                        <a:path w="953" h="9128">
                          <a:moveTo>
                            <a:pt x="0" y="4496"/>
                          </a:moveTo>
                          <a:cubicBezTo>
                            <a:pt x="0" y="4496"/>
                            <a:pt x="681" y="6540"/>
                            <a:pt x="954" y="9128"/>
                          </a:cubicBezTo>
                          <a:lnTo>
                            <a:pt x="954" y="0"/>
                          </a:lnTo>
                          <a:cubicBezTo>
                            <a:pt x="545" y="1226"/>
                            <a:pt x="273" y="2997"/>
                            <a:pt x="0" y="4496"/>
                          </a:cubicBezTo>
                          <a:close/>
                        </a:path>
                      </a:pathLst>
                    </a:custGeom>
                    <a:solidFill>
                      <a:srgbClr val="00A3E9"/>
                    </a:solidFill>
                    <a:ln w="0" cap="flat">
                      <a:noFill/>
                      <a:prstDash val="solid"/>
                      <a:miter/>
                    </a:ln>
                  </p:spPr>
                  <p:txBody>
                    <a:bodyPr rtlCol="0" anchor="ctr"/>
                    <a:lstStyle/>
                    <a:p>
                      <a:endParaRPr lang="en-US"/>
                    </a:p>
                  </p:txBody>
                </p:sp>
                <p:sp>
                  <p:nvSpPr>
                    <p:cNvPr id="4183" name="Freeform: Shape 4182">
                      <a:extLst>
                        <a:ext uri="{FF2B5EF4-FFF2-40B4-BE49-F238E27FC236}">
                          <a16:creationId xmlns:a16="http://schemas.microsoft.com/office/drawing/2014/main" id="{28AA11C2-EB7F-4936-CA7F-5101083C5129}"/>
                        </a:ext>
                      </a:extLst>
                    </p:cNvPr>
                    <p:cNvSpPr/>
                    <p:nvPr/>
                  </p:nvSpPr>
                  <p:spPr>
                    <a:xfrm>
                      <a:off x="3755137" y="8608689"/>
                      <a:ext cx="1771" cy="31064"/>
                    </a:xfrm>
                    <a:custGeom>
                      <a:avLst/>
                      <a:gdLst>
                        <a:gd name="connsiteX0" fmla="*/ 0 w 1771"/>
                        <a:gd name="connsiteY0" fmla="*/ 31064 h 31064"/>
                        <a:gd name="connsiteX1" fmla="*/ 1771 w 1771"/>
                        <a:gd name="connsiteY1" fmla="*/ 8447 h 31064"/>
                        <a:gd name="connsiteX2" fmla="*/ 1362 w 1771"/>
                        <a:gd name="connsiteY2" fmla="*/ 0 h 31064"/>
                        <a:gd name="connsiteX3" fmla="*/ 0 w 1771"/>
                        <a:gd name="connsiteY3" fmla="*/ 30928 h 31064"/>
                      </a:gdLst>
                      <a:ahLst/>
                      <a:cxnLst>
                        <a:cxn ang="0">
                          <a:pos x="connsiteX0" y="connsiteY0"/>
                        </a:cxn>
                        <a:cxn ang="0">
                          <a:pos x="connsiteX1" y="connsiteY1"/>
                        </a:cxn>
                        <a:cxn ang="0">
                          <a:pos x="connsiteX2" y="connsiteY2"/>
                        </a:cxn>
                        <a:cxn ang="0">
                          <a:pos x="connsiteX3" y="connsiteY3"/>
                        </a:cxn>
                      </a:cxnLst>
                      <a:rect l="l" t="t" r="r" b="b"/>
                      <a:pathLst>
                        <a:path w="1771" h="31064">
                          <a:moveTo>
                            <a:pt x="0" y="31064"/>
                          </a:moveTo>
                          <a:lnTo>
                            <a:pt x="1771" y="8447"/>
                          </a:lnTo>
                          <a:lnTo>
                            <a:pt x="1362" y="0"/>
                          </a:lnTo>
                          <a:cubicBezTo>
                            <a:pt x="954" y="8720"/>
                            <a:pt x="545" y="18666"/>
                            <a:pt x="0" y="30928"/>
                          </a:cubicBezTo>
                          <a:close/>
                        </a:path>
                      </a:pathLst>
                    </a:custGeom>
                    <a:solidFill>
                      <a:srgbClr val="00A3E9"/>
                    </a:solidFill>
                    <a:ln w="0" cap="flat">
                      <a:noFill/>
                      <a:prstDash val="solid"/>
                      <a:miter/>
                    </a:ln>
                  </p:spPr>
                  <p:txBody>
                    <a:bodyPr rtlCol="0" anchor="ctr"/>
                    <a:lstStyle/>
                    <a:p>
                      <a:endParaRPr lang="en-US"/>
                    </a:p>
                  </p:txBody>
                </p:sp>
                <p:sp>
                  <p:nvSpPr>
                    <p:cNvPr id="4184" name="Freeform: Shape 4183">
                      <a:extLst>
                        <a:ext uri="{FF2B5EF4-FFF2-40B4-BE49-F238E27FC236}">
                          <a16:creationId xmlns:a16="http://schemas.microsoft.com/office/drawing/2014/main" id="{C509CFED-37B0-0D6B-C327-1B6B58EEF8F0}"/>
                        </a:ext>
                      </a:extLst>
                    </p:cNvPr>
                    <p:cNvSpPr/>
                    <p:nvPr/>
                  </p:nvSpPr>
                  <p:spPr>
                    <a:xfrm>
                      <a:off x="3642325" y="8677493"/>
                      <a:ext cx="116807" cy="347020"/>
                    </a:xfrm>
                    <a:custGeom>
                      <a:avLst/>
                      <a:gdLst>
                        <a:gd name="connsiteX0" fmla="*/ 61992 w 116807"/>
                        <a:gd name="connsiteY0" fmla="*/ 223034 h 347020"/>
                        <a:gd name="connsiteX1" fmla="*/ 54771 w 116807"/>
                        <a:gd name="connsiteY1" fmla="*/ 231072 h 347020"/>
                        <a:gd name="connsiteX2" fmla="*/ 45370 w 116807"/>
                        <a:gd name="connsiteY2" fmla="*/ 255596 h 347020"/>
                        <a:gd name="connsiteX3" fmla="*/ 62945 w 116807"/>
                        <a:gd name="connsiteY3" fmla="*/ 227121 h 347020"/>
                        <a:gd name="connsiteX4" fmla="*/ 47277 w 116807"/>
                        <a:gd name="connsiteY4" fmla="*/ 264997 h 347020"/>
                        <a:gd name="connsiteX5" fmla="*/ 50683 w 116807"/>
                        <a:gd name="connsiteY5" fmla="*/ 248512 h 347020"/>
                        <a:gd name="connsiteX6" fmla="*/ 44280 w 116807"/>
                        <a:gd name="connsiteY6" fmla="*/ 266769 h 347020"/>
                        <a:gd name="connsiteX7" fmla="*/ 27794 w 116807"/>
                        <a:gd name="connsiteY7" fmla="*/ 298787 h 347020"/>
                        <a:gd name="connsiteX8" fmla="*/ 11990 w 116807"/>
                        <a:gd name="connsiteY8" fmla="*/ 322766 h 347020"/>
                        <a:gd name="connsiteX9" fmla="*/ 0 w 116807"/>
                        <a:gd name="connsiteY9" fmla="*/ 346745 h 347020"/>
                        <a:gd name="connsiteX10" fmla="*/ 20573 w 116807"/>
                        <a:gd name="connsiteY10" fmla="*/ 320859 h 347020"/>
                        <a:gd name="connsiteX11" fmla="*/ 17984 w 116807"/>
                        <a:gd name="connsiteY11" fmla="*/ 323038 h 347020"/>
                        <a:gd name="connsiteX12" fmla="*/ 26432 w 116807"/>
                        <a:gd name="connsiteY12" fmla="*/ 310231 h 347020"/>
                        <a:gd name="connsiteX13" fmla="*/ 28884 w 116807"/>
                        <a:gd name="connsiteY13" fmla="*/ 300285 h 347020"/>
                        <a:gd name="connsiteX14" fmla="*/ 36786 w 116807"/>
                        <a:gd name="connsiteY14" fmla="*/ 287206 h 347020"/>
                        <a:gd name="connsiteX15" fmla="*/ 33108 w 116807"/>
                        <a:gd name="connsiteY15" fmla="*/ 294972 h 347020"/>
                        <a:gd name="connsiteX16" fmla="*/ 49457 w 116807"/>
                        <a:gd name="connsiteY16" fmla="*/ 263091 h 347020"/>
                        <a:gd name="connsiteX17" fmla="*/ 48640 w 116807"/>
                        <a:gd name="connsiteY17" fmla="*/ 267586 h 347020"/>
                        <a:gd name="connsiteX18" fmla="*/ 64989 w 116807"/>
                        <a:gd name="connsiteY18" fmla="*/ 225895 h 347020"/>
                        <a:gd name="connsiteX19" fmla="*/ 62809 w 116807"/>
                        <a:gd name="connsiteY19" fmla="*/ 237067 h 347020"/>
                        <a:gd name="connsiteX20" fmla="*/ 89377 w 116807"/>
                        <a:gd name="connsiteY20" fmla="*/ 167854 h 347020"/>
                        <a:gd name="connsiteX21" fmla="*/ 86788 w 116807"/>
                        <a:gd name="connsiteY21" fmla="*/ 171806 h 347020"/>
                        <a:gd name="connsiteX22" fmla="*/ 95099 w 116807"/>
                        <a:gd name="connsiteY22" fmla="*/ 155320 h 347020"/>
                        <a:gd name="connsiteX23" fmla="*/ 104500 w 116807"/>
                        <a:gd name="connsiteY23" fmla="*/ 122893 h 347020"/>
                        <a:gd name="connsiteX24" fmla="*/ 113220 w 116807"/>
                        <a:gd name="connsiteY24" fmla="*/ 86379 h 347020"/>
                        <a:gd name="connsiteX25" fmla="*/ 115945 w 116807"/>
                        <a:gd name="connsiteY25" fmla="*/ 43053 h 347020"/>
                        <a:gd name="connsiteX26" fmla="*/ 116626 w 116807"/>
                        <a:gd name="connsiteY26" fmla="*/ 0 h 347020"/>
                        <a:gd name="connsiteX27" fmla="*/ 115945 w 116807"/>
                        <a:gd name="connsiteY27" fmla="*/ 10082 h 347020"/>
                        <a:gd name="connsiteX28" fmla="*/ 112130 w 116807"/>
                        <a:gd name="connsiteY28" fmla="*/ 7765 h 347020"/>
                        <a:gd name="connsiteX29" fmla="*/ 110359 w 116807"/>
                        <a:gd name="connsiteY29" fmla="*/ 35968 h 347020"/>
                        <a:gd name="connsiteX30" fmla="*/ 104773 w 116807"/>
                        <a:gd name="connsiteY30" fmla="*/ 44415 h 347020"/>
                        <a:gd name="connsiteX31" fmla="*/ 84064 w 116807"/>
                        <a:gd name="connsiteY31" fmla="*/ 167719 h 347020"/>
                        <a:gd name="connsiteX32" fmla="*/ 75889 w 116807"/>
                        <a:gd name="connsiteY32" fmla="*/ 187473 h 347020"/>
                        <a:gd name="connsiteX33" fmla="*/ 63082 w 116807"/>
                        <a:gd name="connsiteY33" fmla="*/ 217993 h 347020"/>
                        <a:gd name="connsiteX34" fmla="*/ 72891 w 116807"/>
                        <a:gd name="connsiteY34" fmla="*/ 186792 h 347020"/>
                        <a:gd name="connsiteX35" fmla="*/ 60084 w 116807"/>
                        <a:gd name="connsiteY35" fmla="*/ 217448 h 347020"/>
                        <a:gd name="connsiteX36" fmla="*/ 61719 w 116807"/>
                        <a:gd name="connsiteY36" fmla="*/ 222898 h 347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116807" h="347020">
                          <a:moveTo>
                            <a:pt x="61992" y="223034"/>
                          </a:moveTo>
                          <a:cubicBezTo>
                            <a:pt x="42509" y="266905"/>
                            <a:pt x="64444" y="211317"/>
                            <a:pt x="54771" y="231072"/>
                          </a:cubicBezTo>
                          <a:cubicBezTo>
                            <a:pt x="49321" y="243198"/>
                            <a:pt x="48503" y="247967"/>
                            <a:pt x="45370" y="255596"/>
                          </a:cubicBezTo>
                          <a:cubicBezTo>
                            <a:pt x="60629" y="220718"/>
                            <a:pt x="47414" y="262273"/>
                            <a:pt x="62945" y="227121"/>
                          </a:cubicBezTo>
                          <a:cubicBezTo>
                            <a:pt x="63354" y="233253"/>
                            <a:pt x="53545" y="253417"/>
                            <a:pt x="47277" y="264997"/>
                          </a:cubicBezTo>
                          <a:cubicBezTo>
                            <a:pt x="38694" y="277260"/>
                            <a:pt x="51365" y="252599"/>
                            <a:pt x="50683" y="248512"/>
                          </a:cubicBezTo>
                          <a:cubicBezTo>
                            <a:pt x="44416" y="262545"/>
                            <a:pt x="45915" y="260365"/>
                            <a:pt x="44280" y="266769"/>
                          </a:cubicBezTo>
                          <a:cubicBezTo>
                            <a:pt x="38694" y="277533"/>
                            <a:pt x="32971" y="288705"/>
                            <a:pt x="27794" y="298787"/>
                          </a:cubicBezTo>
                          <a:cubicBezTo>
                            <a:pt x="22753" y="309005"/>
                            <a:pt x="17439" y="317724"/>
                            <a:pt x="11990" y="322766"/>
                          </a:cubicBezTo>
                          <a:cubicBezTo>
                            <a:pt x="2861" y="337889"/>
                            <a:pt x="4496" y="337480"/>
                            <a:pt x="0" y="346745"/>
                          </a:cubicBezTo>
                          <a:cubicBezTo>
                            <a:pt x="954" y="349879"/>
                            <a:pt x="15396" y="325355"/>
                            <a:pt x="20573" y="320859"/>
                          </a:cubicBezTo>
                          <a:cubicBezTo>
                            <a:pt x="19619" y="321949"/>
                            <a:pt x="17848" y="323856"/>
                            <a:pt x="17984" y="323038"/>
                          </a:cubicBezTo>
                          <a:cubicBezTo>
                            <a:pt x="20846" y="318815"/>
                            <a:pt x="23979" y="314727"/>
                            <a:pt x="26432" y="310231"/>
                          </a:cubicBezTo>
                          <a:cubicBezTo>
                            <a:pt x="18529" y="322357"/>
                            <a:pt x="25342" y="307234"/>
                            <a:pt x="28884" y="300285"/>
                          </a:cubicBezTo>
                          <a:cubicBezTo>
                            <a:pt x="31609" y="295381"/>
                            <a:pt x="36923" y="285571"/>
                            <a:pt x="36786" y="287206"/>
                          </a:cubicBezTo>
                          <a:lnTo>
                            <a:pt x="33108" y="294972"/>
                          </a:lnTo>
                          <a:cubicBezTo>
                            <a:pt x="39103" y="285707"/>
                            <a:pt x="43599" y="273036"/>
                            <a:pt x="49457" y="263091"/>
                          </a:cubicBezTo>
                          <a:cubicBezTo>
                            <a:pt x="50275" y="262818"/>
                            <a:pt x="48640" y="266905"/>
                            <a:pt x="48640" y="267586"/>
                          </a:cubicBezTo>
                          <a:cubicBezTo>
                            <a:pt x="52591" y="255052"/>
                            <a:pt x="58586" y="244016"/>
                            <a:pt x="64989" y="225895"/>
                          </a:cubicBezTo>
                          <a:cubicBezTo>
                            <a:pt x="64444" y="229710"/>
                            <a:pt x="63763" y="233389"/>
                            <a:pt x="62809" y="237067"/>
                          </a:cubicBezTo>
                          <a:cubicBezTo>
                            <a:pt x="66352" y="221808"/>
                            <a:pt x="80794" y="190335"/>
                            <a:pt x="89377" y="167854"/>
                          </a:cubicBezTo>
                          <a:cubicBezTo>
                            <a:pt x="88151" y="170307"/>
                            <a:pt x="86244" y="174666"/>
                            <a:pt x="86788" y="171806"/>
                          </a:cubicBezTo>
                          <a:cubicBezTo>
                            <a:pt x="90876" y="158318"/>
                            <a:pt x="95917" y="148780"/>
                            <a:pt x="95099" y="155320"/>
                          </a:cubicBezTo>
                          <a:cubicBezTo>
                            <a:pt x="96598" y="148507"/>
                            <a:pt x="100413" y="135973"/>
                            <a:pt x="104500" y="122893"/>
                          </a:cubicBezTo>
                          <a:cubicBezTo>
                            <a:pt x="108860" y="109814"/>
                            <a:pt x="112539" y="95917"/>
                            <a:pt x="113220" y="86379"/>
                          </a:cubicBezTo>
                          <a:cubicBezTo>
                            <a:pt x="114446" y="71937"/>
                            <a:pt x="115673" y="57495"/>
                            <a:pt x="115945" y="43053"/>
                          </a:cubicBezTo>
                          <a:cubicBezTo>
                            <a:pt x="116354" y="28611"/>
                            <a:pt x="117171" y="14306"/>
                            <a:pt x="116626" y="0"/>
                          </a:cubicBezTo>
                          <a:cubicBezTo>
                            <a:pt x="116626" y="3133"/>
                            <a:pt x="116354" y="6540"/>
                            <a:pt x="115945" y="10082"/>
                          </a:cubicBezTo>
                          <a:cubicBezTo>
                            <a:pt x="112539" y="17303"/>
                            <a:pt x="112266" y="21526"/>
                            <a:pt x="112130" y="7765"/>
                          </a:cubicBezTo>
                          <a:cubicBezTo>
                            <a:pt x="111313" y="20982"/>
                            <a:pt x="113765" y="16349"/>
                            <a:pt x="110359" y="35968"/>
                          </a:cubicBezTo>
                          <a:cubicBezTo>
                            <a:pt x="110632" y="28067"/>
                            <a:pt x="108452" y="25750"/>
                            <a:pt x="104773" y="44415"/>
                          </a:cubicBezTo>
                          <a:cubicBezTo>
                            <a:pt x="97552" y="91420"/>
                            <a:pt x="95781" y="123847"/>
                            <a:pt x="84064" y="167719"/>
                          </a:cubicBezTo>
                          <a:cubicBezTo>
                            <a:pt x="82974" y="168263"/>
                            <a:pt x="79704" y="176847"/>
                            <a:pt x="75889" y="187473"/>
                          </a:cubicBezTo>
                          <a:cubicBezTo>
                            <a:pt x="71529" y="197828"/>
                            <a:pt x="66488" y="209954"/>
                            <a:pt x="63082" y="217993"/>
                          </a:cubicBezTo>
                          <a:cubicBezTo>
                            <a:pt x="63899" y="211181"/>
                            <a:pt x="68259" y="199191"/>
                            <a:pt x="72891" y="186792"/>
                          </a:cubicBezTo>
                          <a:cubicBezTo>
                            <a:pt x="69758" y="194422"/>
                            <a:pt x="64172" y="207638"/>
                            <a:pt x="60084" y="217448"/>
                          </a:cubicBezTo>
                          <a:lnTo>
                            <a:pt x="61719" y="222898"/>
                          </a:lnTo>
                          <a:close/>
                        </a:path>
                      </a:pathLst>
                    </a:custGeom>
                    <a:solidFill>
                      <a:srgbClr val="00A3E9"/>
                    </a:solidFill>
                    <a:ln w="0" cap="flat">
                      <a:noFill/>
                      <a:prstDash val="solid"/>
                      <a:miter/>
                    </a:ln>
                  </p:spPr>
                  <p:txBody>
                    <a:bodyPr rtlCol="0" anchor="ctr"/>
                    <a:lstStyle/>
                    <a:p>
                      <a:endParaRPr lang="en-US"/>
                    </a:p>
                  </p:txBody>
                </p:sp>
                <p:sp>
                  <p:nvSpPr>
                    <p:cNvPr id="4185" name="Freeform: Shape 4184">
                      <a:extLst>
                        <a:ext uri="{FF2B5EF4-FFF2-40B4-BE49-F238E27FC236}">
                          <a16:creationId xmlns:a16="http://schemas.microsoft.com/office/drawing/2014/main" id="{9BFF2B48-DE9F-F252-7058-FEA57E87BEEA}"/>
                        </a:ext>
                      </a:extLst>
                    </p:cNvPr>
                    <p:cNvSpPr/>
                    <p:nvPr/>
                  </p:nvSpPr>
                  <p:spPr>
                    <a:xfrm>
                      <a:off x="3734427" y="8793166"/>
                      <a:ext cx="1362" cy="3542"/>
                    </a:xfrm>
                    <a:custGeom>
                      <a:avLst/>
                      <a:gdLst>
                        <a:gd name="connsiteX0" fmla="*/ 1362 w 1362"/>
                        <a:gd name="connsiteY0" fmla="*/ 0 h 3542"/>
                        <a:gd name="connsiteX1" fmla="*/ 0 w 1362"/>
                        <a:gd name="connsiteY1" fmla="*/ 3543 h 3542"/>
                        <a:gd name="connsiteX2" fmla="*/ 1362 w 1362"/>
                        <a:gd name="connsiteY2" fmla="*/ 0 h 3542"/>
                      </a:gdLst>
                      <a:ahLst/>
                      <a:cxnLst>
                        <a:cxn ang="0">
                          <a:pos x="connsiteX0" y="connsiteY0"/>
                        </a:cxn>
                        <a:cxn ang="0">
                          <a:pos x="connsiteX1" y="connsiteY1"/>
                        </a:cxn>
                        <a:cxn ang="0">
                          <a:pos x="connsiteX2" y="connsiteY2"/>
                        </a:cxn>
                      </a:cxnLst>
                      <a:rect l="l" t="t" r="r" b="b"/>
                      <a:pathLst>
                        <a:path w="1362" h="3542">
                          <a:moveTo>
                            <a:pt x="1362" y="0"/>
                          </a:moveTo>
                          <a:cubicBezTo>
                            <a:pt x="954" y="1226"/>
                            <a:pt x="545" y="2316"/>
                            <a:pt x="0" y="3543"/>
                          </a:cubicBezTo>
                          <a:cubicBezTo>
                            <a:pt x="272" y="2997"/>
                            <a:pt x="681" y="1908"/>
                            <a:pt x="1362" y="0"/>
                          </a:cubicBezTo>
                          <a:close/>
                        </a:path>
                      </a:pathLst>
                    </a:custGeom>
                    <a:solidFill>
                      <a:srgbClr val="00A3E9"/>
                    </a:solidFill>
                    <a:ln w="0" cap="flat">
                      <a:noFill/>
                      <a:prstDash val="solid"/>
                      <a:miter/>
                    </a:ln>
                  </p:spPr>
                  <p:txBody>
                    <a:bodyPr rtlCol="0" anchor="ctr"/>
                    <a:lstStyle/>
                    <a:p>
                      <a:endParaRPr lang="en-US"/>
                    </a:p>
                  </p:txBody>
                </p:sp>
                <p:sp>
                  <p:nvSpPr>
                    <p:cNvPr id="4186" name="Freeform: Shape 4185">
                      <a:extLst>
                        <a:ext uri="{FF2B5EF4-FFF2-40B4-BE49-F238E27FC236}">
                          <a16:creationId xmlns:a16="http://schemas.microsoft.com/office/drawing/2014/main" id="{B2782C50-3977-4BE3-C9CD-F3DB9F7FFD90}"/>
                        </a:ext>
                      </a:extLst>
                    </p:cNvPr>
                    <p:cNvSpPr/>
                    <p:nvPr/>
                  </p:nvSpPr>
                  <p:spPr>
                    <a:xfrm>
                      <a:off x="3715489" y="8860335"/>
                      <a:ext cx="1362" cy="3950"/>
                    </a:xfrm>
                    <a:custGeom>
                      <a:avLst/>
                      <a:gdLst>
                        <a:gd name="connsiteX0" fmla="*/ 1226 w 1362"/>
                        <a:gd name="connsiteY0" fmla="*/ 273 h 3950"/>
                        <a:gd name="connsiteX1" fmla="*/ 1226 w 1362"/>
                        <a:gd name="connsiteY1" fmla="*/ 0 h 3950"/>
                        <a:gd name="connsiteX2" fmla="*/ 0 w 1362"/>
                        <a:gd name="connsiteY2" fmla="*/ 3951 h 3950"/>
                        <a:gd name="connsiteX3" fmla="*/ 1363 w 1362"/>
                        <a:gd name="connsiteY3" fmla="*/ 136 h 3950"/>
                      </a:gdLst>
                      <a:ahLst/>
                      <a:cxnLst>
                        <a:cxn ang="0">
                          <a:pos x="connsiteX0" y="connsiteY0"/>
                        </a:cxn>
                        <a:cxn ang="0">
                          <a:pos x="connsiteX1" y="connsiteY1"/>
                        </a:cxn>
                        <a:cxn ang="0">
                          <a:pos x="connsiteX2" y="connsiteY2"/>
                        </a:cxn>
                        <a:cxn ang="0">
                          <a:pos x="connsiteX3" y="connsiteY3"/>
                        </a:cxn>
                      </a:cxnLst>
                      <a:rect l="l" t="t" r="r" b="b"/>
                      <a:pathLst>
                        <a:path w="1362" h="3950">
                          <a:moveTo>
                            <a:pt x="1226" y="273"/>
                          </a:moveTo>
                          <a:cubicBezTo>
                            <a:pt x="1226" y="273"/>
                            <a:pt x="1226" y="136"/>
                            <a:pt x="1226" y="0"/>
                          </a:cubicBezTo>
                          <a:lnTo>
                            <a:pt x="0" y="3951"/>
                          </a:lnTo>
                          <a:cubicBezTo>
                            <a:pt x="545" y="2589"/>
                            <a:pt x="1090" y="1090"/>
                            <a:pt x="1363" y="136"/>
                          </a:cubicBezTo>
                          <a:close/>
                        </a:path>
                      </a:pathLst>
                    </a:custGeom>
                    <a:solidFill>
                      <a:srgbClr val="00A3E9"/>
                    </a:solidFill>
                    <a:ln w="0" cap="flat">
                      <a:noFill/>
                      <a:prstDash val="solid"/>
                      <a:miter/>
                    </a:ln>
                  </p:spPr>
                  <p:txBody>
                    <a:bodyPr rtlCol="0" anchor="ctr"/>
                    <a:lstStyle/>
                    <a:p>
                      <a:endParaRPr lang="en-US"/>
                    </a:p>
                  </p:txBody>
                </p:sp>
                <p:sp>
                  <p:nvSpPr>
                    <p:cNvPr id="4187" name="Freeform: Shape 4186">
                      <a:extLst>
                        <a:ext uri="{FF2B5EF4-FFF2-40B4-BE49-F238E27FC236}">
                          <a16:creationId xmlns:a16="http://schemas.microsoft.com/office/drawing/2014/main" id="{6458A64E-0F5D-CBC4-5999-C95B7A67D64F}"/>
                        </a:ext>
                      </a:extLst>
                    </p:cNvPr>
                    <p:cNvSpPr/>
                    <p:nvPr/>
                  </p:nvSpPr>
                  <p:spPr>
                    <a:xfrm>
                      <a:off x="3752139" y="8663460"/>
                      <a:ext cx="408" cy="8310"/>
                    </a:xfrm>
                    <a:custGeom>
                      <a:avLst/>
                      <a:gdLst>
                        <a:gd name="connsiteX0" fmla="*/ 409 w 408"/>
                        <a:gd name="connsiteY0" fmla="*/ 7766 h 8310"/>
                        <a:gd name="connsiteX1" fmla="*/ 409 w 408"/>
                        <a:gd name="connsiteY1" fmla="*/ 0 h 8310"/>
                        <a:gd name="connsiteX2" fmla="*/ 0 w 408"/>
                        <a:gd name="connsiteY2" fmla="*/ 5995 h 8310"/>
                        <a:gd name="connsiteX3" fmla="*/ 409 w 408"/>
                        <a:gd name="connsiteY3" fmla="*/ 7766 h 8310"/>
                      </a:gdLst>
                      <a:ahLst/>
                      <a:cxnLst>
                        <a:cxn ang="0">
                          <a:pos x="connsiteX0" y="connsiteY0"/>
                        </a:cxn>
                        <a:cxn ang="0">
                          <a:pos x="connsiteX1" y="connsiteY1"/>
                        </a:cxn>
                        <a:cxn ang="0">
                          <a:pos x="connsiteX2" y="connsiteY2"/>
                        </a:cxn>
                        <a:cxn ang="0">
                          <a:pos x="connsiteX3" y="connsiteY3"/>
                        </a:cxn>
                      </a:cxnLst>
                      <a:rect l="l" t="t" r="r" b="b"/>
                      <a:pathLst>
                        <a:path w="408" h="8310">
                          <a:moveTo>
                            <a:pt x="409" y="7766"/>
                          </a:moveTo>
                          <a:cubicBezTo>
                            <a:pt x="409" y="4768"/>
                            <a:pt x="409" y="2998"/>
                            <a:pt x="409" y="0"/>
                          </a:cubicBezTo>
                          <a:cubicBezTo>
                            <a:pt x="409" y="1771"/>
                            <a:pt x="136" y="3951"/>
                            <a:pt x="0" y="5995"/>
                          </a:cubicBezTo>
                          <a:cubicBezTo>
                            <a:pt x="0" y="8039"/>
                            <a:pt x="0" y="8993"/>
                            <a:pt x="409" y="7766"/>
                          </a:cubicBezTo>
                          <a:close/>
                        </a:path>
                      </a:pathLst>
                    </a:custGeom>
                    <a:solidFill>
                      <a:srgbClr val="00A3E9"/>
                    </a:solidFill>
                    <a:ln w="0" cap="flat">
                      <a:noFill/>
                      <a:prstDash val="solid"/>
                      <a:miter/>
                    </a:ln>
                  </p:spPr>
                  <p:txBody>
                    <a:bodyPr rtlCol="0" anchor="ctr"/>
                    <a:lstStyle/>
                    <a:p>
                      <a:endParaRPr lang="en-US"/>
                    </a:p>
                  </p:txBody>
                </p:sp>
                <p:sp>
                  <p:nvSpPr>
                    <p:cNvPr id="4188" name="Freeform: Shape 4187">
                      <a:extLst>
                        <a:ext uri="{FF2B5EF4-FFF2-40B4-BE49-F238E27FC236}">
                          <a16:creationId xmlns:a16="http://schemas.microsoft.com/office/drawing/2014/main" id="{8560C6AD-F779-5D46-0ED7-E9944F8141DB}"/>
                        </a:ext>
                      </a:extLst>
                    </p:cNvPr>
                    <p:cNvSpPr/>
                    <p:nvPr/>
                  </p:nvSpPr>
                  <p:spPr>
                    <a:xfrm>
                      <a:off x="3756908" y="8660586"/>
                      <a:ext cx="1089" cy="3283"/>
                    </a:xfrm>
                    <a:custGeom>
                      <a:avLst/>
                      <a:gdLst>
                        <a:gd name="connsiteX0" fmla="*/ 0 w 1089"/>
                        <a:gd name="connsiteY0" fmla="*/ 1648 h 3283"/>
                        <a:gd name="connsiteX1" fmla="*/ 545 w 1089"/>
                        <a:gd name="connsiteY1" fmla="*/ 3283 h 3283"/>
                        <a:gd name="connsiteX2" fmla="*/ 1090 w 1089"/>
                        <a:gd name="connsiteY2" fmla="*/ 149 h 3283"/>
                        <a:gd name="connsiteX3" fmla="*/ 0 w 1089"/>
                        <a:gd name="connsiteY3" fmla="*/ 1648 h 3283"/>
                      </a:gdLst>
                      <a:ahLst/>
                      <a:cxnLst>
                        <a:cxn ang="0">
                          <a:pos x="connsiteX0" y="connsiteY0"/>
                        </a:cxn>
                        <a:cxn ang="0">
                          <a:pos x="connsiteX1" y="connsiteY1"/>
                        </a:cxn>
                        <a:cxn ang="0">
                          <a:pos x="connsiteX2" y="connsiteY2"/>
                        </a:cxn>
                        <a:cxn ang="0">
                          <a:pos x="connsiteX3" y="connsiteY3"/>
                        </a:cxn>
                      </a:cxnLst>
                      <a:rect l="l" t="t" r="r" b="b"/>
                      <a:pathLst>
                        <a:path w="1089" h="3283">
                          <a:moveTo>
                            <a:pt x="0" y="1648"/>
                          </a:moveTo>
                          <a:lnTo>
                            <a:pt x="545" y="3283"/>
                          </a:lnTo>
                          <a:cubicBezTo>
                            <a:pt x="818" y="2057"/>
                            <a:pt x="954" y="1239"/>
                            <a:pt x="1090" y="149"/>
                          </a:cubicBezTo>
                          <a:cubicBezTo>
                            <a:pt x="818" y="-259"/>
                            <a:pt x="409" y="149"/>
                            <a:pt x="0" y="1648"/>
                          </a:cubicBezTo>
                          <a:close/>
                        </a:path>
                      </a:pathLst>
                    </a:custGeom>
                    <a:solidFill>
                      <a:srgbClr val="00A3E9"/>
                    </a:solidFill>
                    <a:ln w="0" cap="flat">
                      <a:noFill/>
                      <a:prstDash val="solid"/>
                      <a:miter/>
                    </a:ln>
                  </p:spPr>
                  <p:txBody>
                    <a:bodyPr rtlCol="0" anchor="ctr"/>
                    <a:lstStyle/>
                    <a:p>
                      <a:endParaRPr lang="en-US"/>
                    </a:p>
                  </p:txBody>
                </p:sp>
                <p:sp>
                  <p:nvSpPr>
                    <p:cNvPr id="4189" name="Freeform: Shape 4188">
                      <a:extLst>
                        <a:ext uri="{FF2B5EF4-FFF2-40B4-BE49-F238E27FC236}">
                          <a16:creationId xmlns:a16="http://schemas.microsoft.com/office/drawing/2014/main" id="{CB3BF885-1348-F18B-447C-EF5C9F916CE2}"/>
                        </a:ext>
                      </a:extLst>
                    </p:cNvPr>
                    <p:cNvSpPr/>
                    <p:nvPr/>
                  </p:nvSpPr>
                  <p:spPr>
                    <a:xfrm>
                      <a:off x="3596819" y="9048899"/>
                      <a:ext cx="2452" cy="3815"/>
                    </a:xfrm>
                    <a:custGeom>
                      <a:avLst/>
                      <a:gdLst>
                        <a:gd name="connsiteX0" fmla="*/ 2452 w 2452"/>
                        <a:gd name="connsiteY0" fmla="*/ 0 h 3815"/>
                        <a:gd name="connsiteX1" fmla="*/ 0 w 2452"/>
                        <a:gd name="connsiteY1" fmla="*/ 3815 h 3815"/>
                        <a:gd name="connsiteX2" fmla="*/ 2452 w 2452"/>
                        <a:gd name="connsiteY2" fmla="*/ 0 h 3815"/>
                      </a:gdLst>
                      <a:ahLst/>
                      <a:cxnLst>
                        <a:cxn ang="0">
                          <a:pos x="connsiteX0" y="connsiteY0"/>
                        </a:cxn>
                        <a:cxn ang="0">
                          <a:pos x="connsiteX1" y="connsiteY1"/>
                        </a:cxn>
                        <a:cxn ang="0">
                          <a:pos x="connsiteX2" y="connsiteY2"/>
                        </a:cxn>
                      </a:cxnLst>
                      <a:rect l="l" t="t" r="r" b="b"/>
                      <a:pathLst>
                        <a:path w="2452" h="3815">
                          <a:moveTo>
                            <a:pt x="2452" y="0"/>
                          </a:moveTo>
                          <a:lnTo>
                            <a:pt x="0" y="3815"/>
                          </a:lnTo>
                          <a:cubicBezTo>
                            <a:pt x="1635" y="1636"/>
                            <a:pt x="2180" y="546"/>
                            <a:pt x="2452" y="0"/>
                          </a:cubicBezTo>
                          <a:close/>
                        </a:path>
                      </a:pathLst>
                    </a:custGeom>
                    <a:solidFill>
                      <a:srgbClr val="00A3E9"/>
                    </a:solidFill>
                    <a:ln w="0" cap="flat">
                      <a:noFill/>
                      <a:prstDash val="solid"/>
                      <a:miter/>
                    </a:ln>
                  </p:spPr>
                  <p:txBody>
                    <a:bodyPr rtlCol="0" anchor="ctr"/>
                    <a:lstStyle/>
                    <a:p>
                      <a:endParaRPr lang="en-US"/>
                    </a:p>
                  </p:txBody>
                </p:sp>
                <p:sp>
                  <p:nvSpPr>
                    <p:cNvPr id="4190" name="Freeform: Shape 4189">
                      <a:extLst>
                        <a:ext uri="{FF2B5EF4-FFF2-40B4-BE49-F238E27FC236}">
                          <a16:creationId xmlns:a16="http://schemas.microsoft.com/office/drawing/2014/main" id="{6B49C10B-048D-3440-4E4B-25652699F60D}"/>
                        </a:ext>
                      </a:extLst>
                    </p:cNvPr>
                    <p:cNvSpPr/>
                    <p:nvPr/>
                  </p:nvSpPr>
                  <p:spPr>
                    <a:xfrm>
                      <a:off x="3661409" y="8793152"/>
                      <a:ext cx="72881" cy="180539"/>
                    </a:xfrm>
                    <a:custGeom>
                      <a:avLst/>
                      <a:gdLst>
                        <a:gd name="connsiteX0" fmla="*/ 17566 w 72881"/>
                        <a:gd name="connsiteY0" fmla="*/ 154379 h 180539"/>
                        <a:gd name="connsiteX1" fmla="*/ 26286 w 72881"/>
                        <a:gd name="connsiteY1" fmla="*/ 130264 h 180539"/>
                        <a:gd name="connsiteX2" fmla="*/ 23152 w 72881"/>
                        <a:gd name="connsiteY2" fmla="*/ 136396 h 180539"/>
                        <a:gd name="connsiteX3" fmla="*/ 36095 w 72881"/>
                        <a:gd name="connsiteY3" fmla="*/ 107102 h 180539"/>
                        <a:gd name="connsiteX4" fmla="*/ 49039 w 72881"/>
                        <a:gd name="connsiteY4" fmla="*/ 75357 h 180539"/>
                        <a:gd name="connsiteX5" fmla="*/ 55170 w 72881"/>
                        <a:gd name="connsiteY5" fmla="*/ 67183 h 180539"/>
                        <a:gd name="connsiteX6" fmla="*/ 64026 w 72881"/>
                        <a:gd name="connsiteY6" fmla="*/ 34075 h 180539"/>
                        <a:gd name="connsiteX7" fmla="*/ 72882 w 72881"/>
                        <a:gd name="connsiteY7" fmla="*/ 3420 h 180539"/>
                        <a:gd name="connsiteX8" fmla="*/ 67977 w 72881"/>
                        <a:gd name="connsiteY8" fmla="*/ 13229 h 180539"/>
                        <a:gd name="connsiteX9" fmla="*/ 68249 w 72881"/>
                        <a:gd name="connsiteY9" fmla="*/ 10368 h 180539"/>
                        <a:gd name="connsiteX10" fmla="*/ 57758 w 72881"/>
                        <a:gd name="connsiteY10" fmla="*/ 46882 h 180539"/>
                        <a:gd name="connsiteX11" fmla="*/ 57895 w 72881"/>
                        <a:gd name="connsiteY11" fmla="*/ 40614 h 180539"/>
                        <a:gd name="connsiteX12" fmla="*/ 46450 w 72881"/>
                        <a:gd name="connsiteY12" fmla="*/ 73586 h 180539"/>
                        <a:gd name="connsiteX13" fmla="*/ 40728 w 72881"/>
                        <a:gd name="connsiteY13" fmla="*/ 93341 h 180539"/>
                        <a:gd name="connsiteX14" fmla="*/ 32553 w 72881"/>
                        <a:gd name="connsiteY14" fmla="*/ 110372 h 180539"/>
                        <a:gd name="connsiteX15" fmla="*/ 13615 w 72881"/>
                        <a:gd name="connsiteY15" fmla="*/ 152744 h 180539"/>
                        <a:gd name="connsiteX16" fmla="*/ 399 w 72881"/>
                        <a:gd name="connsiteY16" fmla="*/ 180539 h 180539"/>
                        <a:gd name="connsiteX17" fmla="*/ 14568 w 72881"/>
                        <a:gd name="connsiteY17" fmla="*/ 152744 h 180539"/>
                        <a:gd name="connsiteX18" fmla="*/ 17430 w 72881"/>
                        <a:gd name="connsiteY18" fmla="*/ 154379 h 180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2881" h="180539">
                          <a:moveTo>
                            <a:pt x="17566" y="154379"/>
                          </a:moveTo>
                          <a:cubicBezTo>
                            <a:pt x="24651" y="139393"/>
                            <a:pt x="16203" y="151382"/>
                            <a:pt x="26286" y="130264"/>
                          </a:cubicBezTo>
                          <a:lnTo>
                            <a:pt x="23152" y="136396"/>
                          </a:lnTo>
                          <a:cubicBezTo>
                            <a:pt x="26149" y="128493"/>
                            <a:pt x="31463" y="118138"/>
                            <a:pt x="36095" y="107102"/>
                          </a:cubicBezTo>
                          <a:cubicBezTo>
                            <a:pt x="40591" y="96067"/>
                            <a:pt x="45360" y="84622"/>
                            <a:pt x="49039" y="75357"/>
                          </a:cubicBezTo>
                          <a:cubicBezTo>
                            <a:pt x="49311" y="77809"/>
                            <a:pt x="54625" y="64457"/>
                            <a:pt x="55170" y="67183"/>
                          </a:cubicBezTo>
                          <a:cubicBezTo>
                            <a:pt x="59257" y="54103"/>
                            <a:pt x="63344" y="41159"/>
                            <a:pt x="64026" y="34075"/>
                          </a:cubicBezTo>
                          <a:cubicBezTo>
                            <a:pt x="67432" y="26309"/>
                            <a:pt x="69203" y="13365"/>
                            <a:pt x="72882" y="3420"/>
                          </a:cubicBezTo>
                          <a:cubicBezTo>
                            <a:pt x="70702" y="7507"/>
                            <a:pt x="73972" y="-12113"/>
                            <a:pt x="67977" y="13229"/>
                          </a:cubicBezTo>
                          <a:cubicBezTo>
                            <a:pt x="68386" y="11186"/>
                            <a:pt x="67977" y="12411"/>
                            <a:pt x="68249" y="10368"/>
                          </a:cubicBezTo>
                          <a:cubicBezTo>
                            <a:pt x="62527" y="26172"/>
                            <a:pt x="62527" y="33121"/>
                            <a:pt x="57758" y="46882"/>
                          </a:cubicBezTo>
                          <a:cubicBezTo>
                            <a:pt x="54080" y="54784"/>
                            <a:pt x="60892" y="32985"/>
                            <a:pt x="57895" y="40614"/>
                          </a:cubicBezTo>
                          <a:cubicBezTo>
                            <a:pt x="55306" y="49198"/>
                            <a:pt x="50674" y="62686"/>
                            <a:pt x="46450" y="73586"/>
                          </a:cubicBezTo>
                          <a:cubicBezTo>
                            <a:pt x="42090" y="84486"/>
                            <a:pt x="38820" y="93341"/>
                            <a:pt x="40728" y="93341"/>
                          </a:cubicBezTo>
                          <a:cubicBezTo>
                            <a:pt x="35959" y="105604"/>
                            <a:pt x="34597" y="106966"/>
                            <a:pt x="32553" y="110372"/>
                          </a:cubicBezTo>
                          <a:cubicBezTo>
                            <a:pt x="29828" y="120591"/>
                            <a:pt x="21108" y="137894"/>
                            <a:pt x="13615" y="152744"/>
                          </a:cubicBezTo>
                          <a:cubicBezTo>
                            <a:pt x="5304" y="167186"/>
                            <a:pt x="-1781" y="179449"/>
                            <a:pt x="399" y="180539"/>
                          </a:cubicBezTo>
                          <a:cubicBezTo>
                            <a:pt x="3941" y="173727"/>
                            <a:pt x="10072" y="162963"/>
                            <a:pt x="14568" y="152744"/>
                          </a:cubicBezTo>
                          <a:lnTo>
                            <a:pt x="17430" y="154379"/>
                          </a:lnTo>
                          <a:close/>
                        </a:path>
                      </a:pathLst>
                    </a:custGeom>
                    <a:solidFill>
                      <a:srgbClr val="00A3E9"/>
                    </a:solidFill>
                    <a:ln w="0" cap="flat">
                      <a:noFill/>
                      <a:prstDash val="solid"/>
                      <a:miter/>
                    </a:ln>
                  </p:spPr>
                  <p:txBody>
                    <a:bodyPr rtlCol="0" anchor="ctr"/>
                    <a:lstStyle/>
                    <a:p>
                      <a:endParaRPr lang="en-US"/>
                    </a:p>
                  </p:txBody>
                </p:sp>
                <p:sp>
                  <p:nvSpPr>
                    <p:cNvPr id="4191" name="Freeform: Shape 4190">
                      <a:extLst>
                        <a:ext uri="{FF2B5EF4-FFF2-40B4-BE49-F238E27FC236}">
                          <a16:creationId xmlns:a16="http://schemas.microsoft.com/office/drawing/2014/main" id="{A1521722-6CBE-A472-74DF-4A308BD9FD50}"/>
                        </a:ext>
                      </a:extLst>
                    </p:cNvPr>
                    <p:cNvSpPr/>
                    <p:nvPr/>
                  </p:nvSpPr>
                  <p:spPr>
                    <a:xfrm>
                      <a:off x="3748052" y="8698475"/>
                      <a:ext cx="681" cy="3133"/>
                    </a:xfrm>
                    <a:custGeom>
                      <a:avLst/>
                      <a:gdLst>
                        <a:gd name="connsiteX0" fmla="*/ 681 w 681"/>
                        <a:gd name="connsiteY0" fmla="*/ 0 h 3133"/>
                        <a:gd name="connsiteX1" fmla="*/ 0 w 681"/>
                        <a:gd name="connsiteY1" fmla="*/ 3133 h 3133"/>
                        <a:gd name="connsiteX2" fmla="*/ 681 w 681"/>
                        <a:gd name="connsiteY2" fmla="*/ 0 h 3133"/>
                      </a:gdLst>
                      <a:ahLst/>
                      <a:cxnLst>
                        <a:cxn ang="0">
                          <a:pos x="connsiteX0" y="connsiteY0"/>
                        </a:cxn>
                        <a:cxn ang="0">
                          <a:pos x="connsiteX1" y="connsiteY1"/>
                        </a:cxn>
                        <a:cxn ang="0">
                          <a:pos x="connsiteX2" y="connsiteY2"/>
                        </a:cxn>
                      </a:cxnLst>
                      <a:rect l="l" t="t" r="r" b="b"/>
                      <a:pathLst>
                        <a:path w="681" h="3133">
                          <a:moveTo>
                            <a:pt x="681" y="0"/>
                          </a:moveTo>
                          <a:cubicBezTo>
                            <a:pt x="545" y="954"/>
                            <a:pt x="272" y="2316"/>
                            <a:pt x="0" y="3133"/>
                          </a:cubicBezTo>
                          <a:cubicBezTo>
                            <a:pt x="136" y="2180"/>
                            <a:pt x="409" y="1090"/>
                            <a:pt x="681" y="0"/>
                          </a:cubicBezTo>
                          <a:close/>
                        </a:path>
                      </a:pathLst>
                    </a:custGeom>
                    <a:solidFill>
                      <a:srgbClr val="00A3E9"/>
                    </a:solidFill>
                    <a:ln w="0" cap="flat">
                      <a:noFill/>
                      <a:prstDash val="solid"/>
                      <a:miter/>
                    </a:ln>
                  </p:spPr>
                  <p:txBody>
                    <a:bodyPr rtlCol="0" anchor="ctr"/>
                    <a:lstStyle/>
                    <a:p>
                      <a:endParaRPr lang="en-US"/>
                    </a:p>
                  </p:txBody>
                </p:sp>
                <p:sp>
                  <p:nvSpPr>
                    <p:cNvPr id="4192" name="Freeform: Shape 4191">
                      <a:extLst>
                        <a:ext uri="{FF2B5EF4-FFF2-40B4-BE49-F238E27FC236}">
                          <a16:creationId xmlns:a16="http://schemas.microsoft.com/office/drawing/2014/main" id="{3D90ABD0-ED13-46C9-7E1F-BCF5D8EA7E24}"/>
                        </a:ext>
                      </a:extLst>
                    </p:cNvPr>
                    <p:cNvSpPr/>
                    <p:nvPr/>
                  </p:nvSpPr>
                  <p:spPr>
                    <a:xfrm>
                      <a:off x="3762597" y="8493016"/>
                      <a:ext cx="18828" cy="201432"/>
                    </a:xfrm>
                    <a:custGeom>
                      <a:avLst/>
                      <a:gdLst>
                        <a:gd name="connsiteX0" fmla="*/ 15429 w 18828"/>
                        <a:gd name="connsiteY0" fmla="*/ 0 h 201432"/>
                        <a:gd name="connsiteX1" fmla="*/ 18699 w 18828"/>
                        <a:gd name="connsiteY1" fmla="*/ 6949 h 201432"/>
                        <a:gd name="connsiteX2" fmla="*/ 15974 w 18828"/>
                        <a:gd name="connsiteY2" fmla="*/ 94964 h 201432"/>
                        <a:gd name="connsiteX3" fmla="*/ 15293 w 18828"/>
                        <a:gd name="connsiteY3" fmla="*/ 91285 h 201432"/>
                        <a:gd name="connsiteX4" fmla="*/ 12159 w 18828"/>
                        <a:gd name="connsiteY4" fmla="*/ 132703 h 201432"/>
                        <a:gd name="connsiteX5" fmla="*/ 9025 w 18828"/>
                        <a:gd name="connsiteY5" fmla="*/ 169218 h 201432"/>
                        <a:gd name="connsiteX6" fmla="*/ 4257 w 18828"/>
                        <a:gd name="connsiteY6" fmla="*/ 189109 h 201432"/>
                        <a:gd name="connsiteX7" fmla="*/ 2894 w 18828"/>
                        <a:gd name="connsiteY7" fmla="*/ 201372 h 201432"/>
                        <a:gd name="connsiteX8" fmla="*/ 3030 w 18828"/>
                        <a:gd name="connsiteY8" fmla="*/ 191425 h 201432"/>
                        <a:gd name="connsiteX9" fmla="*/ 2349 w 18828"/>
                        <a:gd name="connsiteY9" fmla="*/ 196875 h 201432"/>
                        <a:gd name="connsiteX10" fmla="*/ 1532 w 18828"/>
                        <a:gd name="connsiteY10" fmla="*/ 175621 h 201432"/>
                        <a:gd name="connsiteX11" fmla="*/ 3030 w 18828"/>
                        <a:gd name="connsiteY11" fmla="*/ 188428 h 201432"/>
                        <a:gd name="connsiteX12" fmla="*/ 2758 w 18828"/>
                        <a:gd name="connsiteY12" fmla="*/ 179708 h 201432"/>
                        <a:gd name="connsiteX13" fmla="*/ 5619 w 18828"/>
                        <a:gd name="connsiteY13" fmla="*/ 169490 h 201432"/>
                        <a:gd name="connsiteX14" fmla="*/ 7527 w 18828"/>
                        <a:gd name="connsiteY14" fmla="*/ 144966 h 201432"/>
                        <a:gd name="connsiteX15" fmla="*/ 10933 w 18828"/>
                        <a:gd name="connsiteY15" fmla="*/ 132022 h 201432"/>
                        <a:gd name="connsiteX16" fmla="*/ 8753 w 18828"/>
                        <a:gd name="connsiteY16" fmla="*/ 123439 h 201432"/>
                        <a:gd name="connsiteX17" fmla="*/ 11205 w 18828"/>
                        <a:gd name="connsiteY17" fmla="*/ 99732 h 201432"/>
                        <a:gd name="connsiteX18" fmla="*/ 6437 w 18828"/>
                        <a:gd name="connsiteY18" fmla="*/ 64990 h 201432"/>
                        <a:gd name="connsiteX19" fmla="*/ 11886 w 18828"/>
                        <a:gd name="connsiteY19" fmla="*/ 36242 h 201432"/>
                        <a:gd name="connsiteX20" fmla="*/ 11341 w 18828"/>
                        <a:gd name="connsiteY20" fmla="*/ 81747 h 201432"/>
                        <a:gd name="connsiteX21" fmla="*/ 13249 w 18828"/>
                        <a:gd name="connsiteY21" fmla="*/ 99051 h 201432"/>
                        <a:gd name="connsiteX22" fmla="*/ 14611 w 18828"/>
                        <a:gd name="connsiteY22" fmla="*/ 59812 h 201432"/>
                        <a:gd name="connsiteX23" fmla="*/ 14611 w 18828"/>
                        <a:gd name="connsiteY23" fmla="*/ 64036 h 201432"/>
                        <a:gd name="connsiteX24" fmla="*/ 14203 w 18828"/>
                        <a:gd name="connsiteY24" fmla="*/ 21118 h 201432"/>
                        <a:gd name="connsiteX25" fmla="*/ 15701 w 18828"/>
                        <a:gd name="connsiteY25" fmla="*/ 15123 h 201432"/>
                        <a:gd name="connsiteX26" fmla="*/ 15156 w 18828"/>
                        <a:gd name="connsiteY26" fmla="*/ 136 h 201432"/>
                        <a:gd name="connsiteX27" fmla="*/ 16246 w 18828"/>
                        <a:gd name="connsiteY27" fmla="*/ 20437 h 201432"/>
                        <a:gd name="connsiteX28" fmla="*/ 15701 w 18828"/>
                        <a:gd name="connsiteY28" fmla="*/ 32972 h 201432"/>
                        <a:gd name="connsiteX29" fmla="*/ 16246 w 18828"/>
                        <a:gd name="connsiteY29" fmla="*/ 20437 h 201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8828" h="201432">
                          <a:moveTo>
                            <a:pt x="15429" y="0"/>
                          </a:moveTo>
                          <a:lnTo>
                            <a:pt x="18699" y="6949"/>
                          </a:lnTo>
                          <a:cubicBezTo>
                            <a:pt x="19244" y="46324"/>
                            <a:pt x="18018" y="60493"/>
                            <a:pt x="15974" y="94964"/>
                          </a:cubicBezTo>
                          <a:cubicBezTo>
                            <a:pt x="15429" y="97552"/>
                            <a:pt x="15293" y="93329"/>
                            <a:pt x="15293" y="91285"/>
                          </a:cubicBezTo>
                          <a:cubicBezTo>
                            <a:pt x="15020" y="103411"/>
                            <a:pt x="13658" y="118534"/>
                            <a:pt x="12159" y="132703"/>
                          </a:cubicBezTo>
                          <a:cubicBezTo>
                            <a:pt x="10933" y="146873"/>
                            <a:pt x="9843" y="160089"/>
                            <a:pt x="9025" y="169218"/>
                          </a:cubicBezTo>
                          <a:cubicBezTo>
                            <a:pt x="7935" y="176848"/>
                            <a:pt x="4120" y="196875"/>
                            <a:pt x="4257" y="189109"/>
                          </a:cubicBezTo>
                          <a:cubicBezTo>
                            <a:pt x="3984" y="192924"/>
                            <a:pt x="3712" y="197148"/>
                            <a:pt x="2894" y="201372"/>
                          </a:cubicBezTo>
                          <a:cubicBezTo>
                            <a:pt x="1668" y="202325"/>
                            <a:pt x="3984" y="191698"/>
                            <a:pt x="3030" y="191425"/>
                          </a:cubicBezTo>
                          <a:cubicBezTo>
                            <a:pt x="2486" y="194831"/>
                            <a:pt x="2077" y="196058"/>
                            <a:pt x="2349" y="196875"/>
                          </a:cubicBezTo>
                          <a:cubicBezTo>
                            <a:pt x="2213" y="191017"/>
                            <a:pt x="-2283" y="202189"/>
                            <a:pt x="1532" y="175621"/>
                          </a:cubicBezTo>
                          <a:cubicBezTo>
                            <a:pt x="5619" y="165675"/>
                            <a:pt x="-648" y="194014"/>
                            <a:pt x="3030" y="188428"/>
                          </a:cubicBezTo>
                          <a:cubicBezTo>
                            <a:pt x="4257" y="179572"/>
                            <a:pt x="3030" y="180526"/>
                            <a:pt x="2758" y="179708"/>
                          </a:cubicBezTo>
                          <a:cubicBezTo>
                            <a:pt x="4393" y="168536"/>
                            <a:pt x="5074" y="168809"/>
                            <a:pt x="5619" y="169490"/>
                          </a:cubicBezTo>
                          <a:cubicBezTo>
                            <a:pt x="5347" y="165130"/>
                            <a:pt x="8617" y="151097"/>
                            <a:pt x="7527" y="144966"/>
                          </a:cubicBezTo>
                          <a:cubicBezTo>
                            <a:pt x="9434" y="123030"/>
                            <a:pt x="9570" y="146328"/>
                            <a:pt x="10933" y="132022"/>
                          </a:cubicBezTo>
                          <a:lnTo>
                            <a:pt x="8753" y="123439"/>
                          </a:lnTo>
                          <a:cubicBezTo>
                            <a:pt x="9707" y="115537"/>
                            <a:pt x="10660" y="107635"/>
                            <a:pt x="11205" y="99732"/>
                          </a:cubicBezTo>
                          <a:cubicBezTo>
                            <a:pt x="12159" y="65126"/>
                            <a:pt x="5755" y="104228"/>
                            <a:pt x="6437" y="64990"/>
                          </a:cubicBezTo>
                          <a:cubicBezTo>
                            <a:pt x="7799" y="70167"/>
                            <a:pt x="10933" y="54498"/>
                            <a:pt x="11886" y="36242"/>
                          </a:cubicBezTo>
                          <a:cubicBezTo>
                            <a:pt x="11886" y="47141"/>
                            <a:pt x="13385" y="67578"/>
                            <a:pt x="11341" y="81747"/>
                          </a:cubicBezTo>
                          <a:cubicBezTo>
                            <a:pt x="14748" y="61856"/>
                            <a:pt x="9979" y="109269"/>
                            <a:pt x="13249" y="99051"/>
                          </a:cubicBezTo>
                          <a:cubicBezTo>
                            <a:pt x="12568" y="89105"/>
                            <a:pt x="13521" y="72619"/>
                            <a:pt x="14611" y="59812"/>
                          </a:cubicBezTo>
                          <a:lnTo>
                            <a:pt x="14611" y="64036"/>
                          </a:lnTo>
                          <a:cubicBezTo>
                            <a:pt x="15429" y="50411"/>
                            <a:pt x="12568" y="39920"/>
                            <a:pt x="14203" y="21118"/>
                          </a:cubicBezTo>
                          <a:cubicBezTo>
                            <a:pt x="14203" y="11717"/>
                            <a:pt x="14884" y="13488"/>
                            <a:pt x="15701" y="15123"/>
                          </a:cubicBezTo>
                          <a:cubicBezTo>
                            <a:pt x="15156" y="7221"/>
                            <a:pt x="14475" y="136"/>
                            <a:pt x="15156" y="136"/>
                          </a:cubicBezTo>
                          <a:close/>
                          <a:moveTo>
                            <a:pt x="16246" y="20437"/>
                          </a:moveTo>
                          <a:lnTo>
                            <a:pt x="15701" y="32972"/>
                          </a:lnTo>
                          <a:cubicBezTo>
                            <a:pt x="16246" y="29974"/>
                            <a:pt x="16383" y="25342"/>
                            <a:pt x="16246" y="20437"/>
                          </a:cubicBezTo>
                          <a:close/>
                        </a:path>
                      </a:pathLst>
                    </a:custGeom>
                    <a:solidFill>
                      <a:srgbClr val="00A3E9"/>
                    </a:solidFill>
                    <a:ln w="0" cap="flat">
                      <a:noFill/>
                      <a:prstDash val="solid"/>
                      <a:miter/>
                    </a:ln>
                  </p:spPr>
                  <p:txBody>
                    <a:bodyPr rtlCol="0" anchor="ctr"/>
                    <a:lstStyle/>
                    <a:p>
                      <a:endParaRPr lang="en-US"/>
                    </a:p>
                  </p:txBody>
                </p:sp>
                <p:sp>
                  <p:nvSpPr>
                    <p:cNvPr id="4193" name="Freeform: Shape 4192">
                      <a:extLst>
                        <a:ext uri="{FF2B5EF4-FFF2-40B4-BE49-F238E27FC236}">
                          <a16:creationId xmlns:a16="http://schemas.microsoft.com/office/drawing/2014/main" id="{471C2BB9-7049-2A37-6CAB-7D0D74C270B9}"/>
                        </a:ext>
                      </a:extLst>
                    </p:cNvPr>
                    <p:cNvSpPr/>
                    <p:nvPr/>
                  </p:nvSpPr>
                  <p:spPr>
                    <a:xfrm>
                      <a:off x="3107833" y="9466629"/>
                      <a:ext cx="3814" cy="13624"/>
                    </a:xfrm>
                    <a:custGeom>
                      <a:avLst/>
                      <a:gdLst>
                        <a:gd name="connsiteX0" fmla="*/ 3815 w 3814"/>
                        <a:gd name="connsiteY0" fmla="*/ 0 h 13624"/>
                        <a:gd name="connsiteX1" fmla="*/ 0 w 3814"/>
                        <a:gd name="connsiteY1" fmla="*/ 0 h 13624"/>
                        <a:gd name="connsiteX2" fmla="*/ 3815 w 3814"/>
                        <a:gd name="connsiteY2" fmla="*/ 0 h 13624"/>
                      </a:gdLst>
                      <a:ahLst/>
                      <a:cxnLst>
                        <a:cxn ang="0">
                          <a:pos x="connsiteX0" y="connsiteY0"/>
                        </a:cxn>
                        <a:cxn ang="0">
                          <a:pos x="connsiteX1" y="connsiteY1"/>
                        </a:cxn>
                        <a:cxn ang="0">
                          <a:pos x="connsiteX2" y="connsiteY2"/>
                        </a:cxn>
                      </a:cxnLst>
                      <a:rect l="l" t="t" r="r" b="b"/>
                      <a:pathLst>
                        <a:path w="3814" h="13624">
                          <a:moveTo>
                            <a:pt x="3815" y="0"/>
                          </a:moveTo>
                          <a:cubicBezTo>
                            <a:pt x="2589" y="0"/>
                            <a:pt x="1090" y="0"/>
                            <a:pt x="0" y="0"/>
                          </a:cubicBezTo>
                          <a:cubicBezTo>
                            <a:pt x="817" y="0"/>
                            <a:pt x="2316" y="0"/>
                            <a:pt x="3815" y="0"/>
                          </a:cubicBezTo>
                          <a:close/>
                        </a:path>
                      </a:pathLst>
                    </a:custGeom>
                    <a:solidFill>
                      <a:srgbClr val="00A3E9"/>
                    </a:solidFill>
                    <a:ln w="0" cap="flat">
                      <a:noFill/>
                      <a:prstDash val="solid"/>
                      <a:miter/>
                    </a:ln>
                  </p:spPr>
                  <p:txBody>
                    <a:bodyPr rtlCol="0" anchor="ctr"/>
                    <a:lstStyle/>
                    <a:p>
                      <a:endParaRPr lang="en-US"/>
                    </a:p>
                  </p:txBody>
                </p:sp>
                <p:sp>
                  <p:nvSpPr>
                    <p:cNvPr id="4194" name="Freeform: Shape 4193">
                      <a:extLst>
                        <a:ext uri="{FF2B5EF4-FFF2-40B4-BE49-F238E27FC236}">
                          <a16:creationId xmlns:a16="http://schemas.microsoft.com/office/drawing/2014/main" id="{9BA913D9-D4AA-22B0-4C72-7A489F23B9CE}"/>
                        </a:ext>
                      </a:extLst>
                    </p:cNvPr>
                    <p:cNvSpPr/>
                    <p:nvPr/>
                  </p:nvSpPr>
                  <p:spPr>
                    <a:xfrm>
                      <a:off x="3861408" y="8781176"/>
                      <a:ext cx="408" cy="7356"/>
                    </a:xfrm>
                    <a:custGeom>
                      <a:avLst/>
                      <a:gdLst>
                        <a:gd name="connsiteX0" fmla="*/ 409 w 408"/>
                        <a:gd name="connsiteY0" fmla="*/ 0 h 7356"/>
                        <a:gd name="connsiteX1" fmla="*/ 0 w 408"/>
                        <a:gd name="connsiteY1" fmla="*/ 7357 h 7356"/>
                        <a:gd name="connsiteX2" fmla="*/ 409 w 408"/>
                        <a:gd name="connsiteY2" fmla="*/ 0 h 7356"/>
                      </a:gdLst>
                      <a:ahLst/>
                      <a:cxnLst>
                        <a:cxn ang="0">
                          <a:pos x="connsiteX0" y="connsiteY0"/>
                        </a:cxn>
                        <a:cxn ang="0">
                          <a:pos x="connsiteX1" y="connsiteY1"/>
                        </a:cxn>
                        <a:cxn ang="0">
                          <a:pos x="connsiteX2" y="connsiteY2"/>
                        </a:cxn>
                      </a:cxnLst>
                      <a:rect l="l" t="t" r="r" b="b"/>
                      <a:pathLst>
                        <a:path w="408" h="7356">
                          <a:moveTo>
                            <a:pt x="409" y="0"/>
                          </a:moveTo>
                          <a:lnTo>
                            <a:pt x="0" y="7357"/>
                          </a:lnTo>
                          <a:cubicBezTo>
                            <a:pt x="136" y="4496"/>
                            <a:pt x="272" y="2180"/>
                            <a:pt x="409" y="0"/>
                          </a:cubicBezTo>
                          <a:close/>
                        </a:path>
                      </a:pathLst>
                    </a:custGeom>
                    <a:solidFill>
                      <a:srgbClr val="00A3E9"/>
                    </a:solidFill>
                    <a:ln w="0" cap="flat">
                      <a:noFill/>
                      <a:prstDash val="solid"/>
                      <a:miter/>
                    </a:ln>
                  </p:spPr>
                  <p:txBody>
                    <a:bodyPr rtlCol="0" anchor="ctr"/>
                    <a:lstStyle/>
                    <a:p>
                      <a:endParaRPr lang="en-US"/>
                    </a:p>
                  </p:txBody>
                </p:sp>
                <p:sp>
                  <p:nvSpPr>
                    <p:cNvPr id="4195" name="Freeform: Shape 4194">
                      <a:extLst>
                        <a:ext uri="{FF2B5EF4-FFF2-40B4-BE49-F238E27FC236}">
                          <a16:creationId xmlns:a16="http://schemas.microsoft.com/office/drawing/2014/main" id="{19D5CB2C-322D-B5A8-6415-B70B8CF6A530}"/>
                        </a:ext>
                      </a:extLst>
                    </p:cNvPr>
                    <p:cNvSpPr/>
                    <p:nvPr/>
                  </p:nvSpPr>
                  <p:spPr>
                    <a:xfrm>
                      <a:off x="3842470" y="8945625"/>
                      <a:ext cx="2588" cy="10626"/>
                    </a:xfrm>
                    <a:custGeom>
                      <a:avLst/>
                      <a:gdLst>
                        <a:gd name="connsiteX0" fmla="*/ 2589 w 2588"/>
                        <a:gd name="connsiteY0" fmla="*/ 0 h 10626"/>
                        <a:gd name="connsiteX1" fmla="*/ 0 w 2588"/>
                        <a:gd name="connsiteY1" fmla="*/ 10627 h 10626"/>
                        <a:gd name="connsiteX2" fmla="*/ 2589 w 2588"/>
                        <a:gd name="connsiteY2" fmla="*/ 0 h 10626"/>
                      </a:gdLst>
                      <a:ahLst/>
                      <a:cxnLst>
                        <a:cxn ang="0">
                          <a:pos x="connsiteX0" y="connsiteY0"/>
                        </a:cxn>
                        <a:cxn ang="0">
                          <a:pos x="connsiteX1" y="connsiteY1"/>
                        </a:cxn>
                        <a:cxn ang="0">
                          <a:pos x="connsiteX2" y="connsiteY2"/>
                        </a:cxn>
                      </a:cxnLst>
                      <a:rect l="l" t="t" r="r" b="b"/>
                      <a:pathLst>
                        <a:path w="2588" h="10626">
                          <a:moveTo>
                            <a:pt x="2589" y="0"/>
                          </a:moveTo>
                          <a:lnTo>
                            <a:pt x="0" y="10627"/>
                          </a:lnTo>
                          <a:cubicBezTo>
                            <a:pt x="1226" y="6540"/>
                            <a:pt x="2044" y="3270"/>
                            <a:pt x="2589" y="0"/>
                          </a:cubicBezTo>
                          <a:close/>
                        </a:path>
                      </a:pathLst>
                    </a:custGeom>
                    <a:solidFill>
                      <a:srgbClr val="00A3E9"/>
                    </a:solidFill>
                    <a:ln w="0" cap="flat">
                      <a:noFill/>
                      <a:prstDash val="solid"/>
                      <a:miter/>
                    </a:ln>
                  </p:spPr>
                  <p:txBody>
                    <a:bodyPr rtlCol="0" anchor="ctr"/>
                    <a:lstStyle/>
                    <a:p>
                      <a:endParaRPr lang="en-US"/>
                    </a:p>
                  </p:txBody>
                </p:sp>
                <p:sp>
                  <p:nvSpPr>
                    <p:cNvPr id="4196" name="Freeform: Shape 4195">
                      <a:extLst>
                        <a:ext uri="{FF2B5EF4-FFF2-40B4-BE49-F238E27FC236}">
                          <a16:creationId xmlns:a16="http://schemas.microsoft.com/office/drawing/2014/main" id="{EBD71B00-AA1E-B48A-5E35-5411E6B2BA6F}"/>
                        </a:ext>
                      </a:extLst>
                    </p:cNvPr>
                    <p:cNvSpPr/>
                    <p:nvPr/>
                  </p:nvSpPr>
                  <p:spPr>
                    <a:xfrm>
                      <a:off x="3197755" y="9458045"/>
                      <a:ext cx="2043" cy="408"/>
                    </a:xfrm>
                    <a:custGeom>
                      <a:avLst/>
                      <a:gdLst>
                        <a:gd name="connsiteX0" fmla="*/ 0 w 2043"/>
                        <a:gd name="connsiteY0" fmla="*/ 408 h 408"/>
                        <a:gd name="connsiteX1" fmla="*/ 409 w 2043"/>
                        <a:gd name="connsiteY1" fmla="*/ 408 h 408"/>
                        <a:gd name="connsiteX2" fmla="*/ 2044 w 2043"/>
                        <a:gd name="connsiteY2" fmla="*/ 0 h 408"/>
                        <a:gd name="connsiteX3" fmla="*/ 0 w 2043"/>
                        <a:gd name="connsiteY3" fmla="*/ 408 h 408"/>
                      </a:gdLst>
                      <a:ahLst/>
                      <a:cxnLst>
                        <a:cxn ang="0">
                          <a:pos x="connsiteX0" y="connsiteY0"/>
                        </a:cxn>
                        <a:cxn ang="0">
                          <a:pos x="connsiteX1" y="connsiteY1"/>
                        </a:cxn>
                        <a:cxn ang="0">
                          <a:pos x="connsiteX2" y="connsiteY2"/>
                        </a:cxn>
                        <a:cxn ang="0">
                          <a:pos x="connsiteX3" y="connsiteY3"/>
                        </a:cxn>
                      </a:cxnLst>
                      <a:rect l="l" t="t" r="r" b="b"/>
                      <a:pathLst>
                        <a:path w="2043" h="408">
                          <a:moveTo>
                            <a:pt x="0" y="408"/>
                          </a:moveTo>
                          <a:lnTo>
                            <a:pt x="409" y="408"/>
                          </a:lnTo>
                          <a:cubicBezTo>
                            <a:pt x="409" y="408"/>
                            <a:pt x="1499" y="136"/>
                            <a:pt x="2044" y="0"/>
                          </a:cubicBezTo>
                          <a:lnTo>
                            <a:pt x="0" y="408"/>
                          </a:lnTo>
                          <a:close/>
                        </a:path>
                      </a:pathLst>
                    </a:custGeom>
                    <a:solidFill>
                      <a:srgbClr val="00A3E9"/>
                    </a:solidFill>
                    <a:ln w="0" cap="flat">
                      <a:noFill/>
                      <a:prstDash val="solid"/>
                      <a:miter/>
                    </a:ln>
                  </p:spPr>
                  <p:txBody>
                    <a:bodyPr rtlCol="0" anchor="ctr"/>
                    <a:lstStyle/>
                    <a:p>
                      <a:endParaRPr lang="en-US"/>
                    </a:p>
                  </p:txBody>
                </p:sp>
                <p:sp>
                  <p:nvSpPr>
                    <p:cNvPr id="4197" name="Freeform: Shape 4196">
                      <a:extLst>
                        <a:ext uri="{FF2B5EF4-FFF2-40B4-BE49-F238E27FC236}">
                          <a16:creationId xmlns:a16="http://schemas.microsoft.com/office/drawing/2014/main" id="{8A07257C-BF63-06A3-5D0E-FC71DD511BD5}"/>
                        </a:ext>
                      </a:extLst>
                    </p:cNvPr>
                    <p:cNvSpPr/>
                    <p:nvPr/>
                  </p:nvSpPr>
                  <p:spPr>
                    <a:xfrm>
                      <a:off x="3669029" y="9225883"/>
                      <a:ext cx="4632" cy="3814"/>
                    </a:xfrm>
                    <a:custGeom>
                      <a:avLst/>
                      <a:gdLst>
                        <a:gd name="connsiteX0" fmla="*/ 4632 w 4632"/>
                        <a:gd name="connsiteY0" fmla="*/ 0 h 3814"/>
                        <a:gd name="connsiteX1" fmla="*/ 0 w 4632"/>
                        <a:gd name="connsiteY1" fmla="*/ 3814 h 3814"/>
                        <a:gd name="connsiteX2" fmla="*/ 4632 w 4632"/>
                        <a:gd name="connsiteY2" fmla="*/ 0 h 3814"/>
                      </a:gdLst>
                      <a:ahLst/>
                      <a:cxnLst>
                        <a:cxn ang="0">
                          <a:pos x="connsiteX0" y="connsiteY0"/>
                        </a:cxn>
                        <a:cxn ang="0">
                          <a:pos x="connsiteX1" y="connsiteY1"/>
                        </a:cxn>
                        <a:cxn ang="0">
                          <a:pos x="connsiteX2" y="connsiteY2"/>
                        </a:cxn>
                      </a:cxnLst>
                      <a:rect l="l" t="t" r="r" b="b"/>
                      <a:pathLst>
                        <a:path w="4632" h="3814">
                          <a:moveTo>
                            <a:pt x="4632" y="0"/>
                          </a:moveTo>
                          <a:cubicBezTo>
                            <a:pt x="3270" y="953"/>
                            <a:pt x="1907" y="2180"/>
                            <a:pt x="0" y="3814"/>
                          </a:cubicBezTo>
                          <a:cubicBezTo>
                            <a:pt x="409" y="3814"/>
                            <a:pt x="2180" y="2316"/>
                            <a:pt x="4632" y="0"/>
                          </a:cubicBezTo>
                          <a:close/>
                        </a:path>
                      </a:pathLst>
                    </a:custGeom>
                    <a:solidFill>
                      <a:srgbClr val="00A3E9"/>
                    </a:solidFill>
                    <a:ln w="0" cap="flat">
                      <a:noFill/>
                      <a:prstDash val="solid"/>
                      <a:miter/>
                    </a:ln>
                  </p:spPr>
                  <p:txBody>
                    <a:bodyPr rtlCol="0" anchor="ctr"/>
                    <a:lstStyle/>
                    <a:p>
                      <a:endParaRPr lang="en-US"/>
                    </a:p>
                  </p:txBody>
                </p:sp>
                <p:sp>
                  <p:nvSpPr>
                    <p:cNvPr id="4198" name="Freeform: Shape 4197">
                      <a:extLst>
                        <a:ext uri="{FF2B5EF4-FFF2-40B4-BE49-F238E27FC236}">
                          <a16:creationId xmlns:a16="http://schemas.microsoft.com/office/drawing/2014/main" id="{776E7A4D-3CD1-09CA-308E-4A4F6C44F228}"/>
                        </a:ext>
                      </a:extLst>
                    </p:cNvPr>
                    <p:cNvSpPr/>
                    <p:nvPr/>
                  </p:nvSpPr>
                  <p:spPr>
                    <a:xfrm>
                      <a:off x="3845059" y="8943717"/>
                      <a:ext cx="544" cy="1907"/>
                    </a:xfrm>
                    <a:custGeom>
                      <a:avLst/>
                      <a:gdLst>
                        <a:gd name="connsiteX0" fmla="*/ 545 w 544"/>
                        <a:gd name="connsiteY0" fmla="*/ 0 h 1907"/>
                        <a:gd name="connsiteX1" fmla="*/ 273 w 544"/>
                        <a:gd name="connsiteY1" fmla="*/ 545 h 1907"/>
                        <a:gd name="connsiteX2" fmla="*/ 0 w 544"/>
                        <a:gd name="connsiteY2" fmla="*/ 1908 h 1907"/>
                        <a:gd name="connsiteX3" fmla="*/ 409 w 544"/>
                        <a:gd name="connsiteY3" fmla="*/ 0 h 1907"/>
                      </a:gdLst>
                      <a:ahLst/>
                      <a:cxnLst>
                        <a:cxn ang="0">
                          <a:pos x="connsiteX0" y="connsiteY0"/>
                        </a:cxn>
                        <a:cxn ang="0">
                          <a:pos x="connsiteX1" y="connsiteY1"/>
                        </a:cxn>
                        <a:cxn ang="0">
                          <a:pos x="connsiteX2" y="connsiteY2"/>
                        </a:cxn>
                        <a:cxn ang="0">
                          <a:pos x="connsiteX3" y="connsiteY3"/>
                        </a:cxn>
                      </a:cxnLst>
                      <a:rect l="l" t="t" r="r" b="b"/>
                      <a:pathLst>
                        <a:path w="544" h="1907">
                          <a:moveTo>
                            <a:pt x="545" y="0"/>
                          </a:moveTo>
                          <a:cubicBezTo>
                            <a:pt x="545" y="0"/>
                            <a:pt x="409" y="408"/>
                            <a:pt x="273" y="545"/>
                          </a:cubicBezTo>
                          <a:lnTo>
                            <a:pt x="0" y="1908"/>
                          </a:lnTo>
                          <a:lnTo>
                            <a:pt x="409" y="0"/>
                          </a:lnTo>
                          <a:close/>
                        </a:path>
                      </a:pathLst>
                    </a:custGeom>
                    <a:solidFill>
                      <a:srgbClr val="00A3E9"/>
                    </a:solidFill>
                    <a:ln w="0" cap="flat">
                      <a:noFill/>
                      <a:prstDash val="solid"/>
                      <a:miter/>
                    </a:ln>
                  </p:spPr>
                  <p:txBody>
                    <a:bodyPr rtlCol="0" anchor="ctr"/>
                    <a:lstStyle/>
                    <a:p>
                      <a:endParaRPr lang="en-US"/>
                    </a:p>
                  </p:txBody>
                </p:sp>
                <p:sp>
                  <p:nvSpPr>
                    <p:cNvPr id="4199" name="Freeform: Shape 4198">
                      <a:extLst>
                        <a:ext uri="{FF2B5EF4-FFF2-40B4-BE49-F238E27FC236}">
                          <a16:creationId xmlns:a16="http://schemas.microsoft.com/office/drawing/2014/main" id="{855D49FE-E03D-D8EE-76BA-9000E829DDE1}"/>
                        </a:ext>
                      </a:extLst>
                    </p:cNvPr>
                    <p:cNvSpPr/>
                    <p:nvPr/>
                  </p:nvSpPr>
                  <p:spPr>
                    <a:xfrm>
                      <a:off x="3869038" y="8703652"/>
                      <a:ext cx="544" cy="4768"/>
                    </a:xfrm>
                    <a:custGeom>
                      <a:avLst/>
                      <a:gdLst>
                        <a:gd name="connsiteX0" fmla="*/ 545 w 544"/>
                        <a:gd name="connsiteY0" fmla="*/ 4768 h 4768"/>
                        <a:gd name="connsiteX1" fmla="*/ 0 w 544"/>
                        <a:gd name="connsiteY1" fmla="*/ 0 h 4768"/>
                        <a:gd name="connsiteX2" fmla="*/ 545 w 544"/>
                        <a:gd name="connsiteY2" fmla="*/ 4768 h 4768"/>
                      </a:gdLst>
                      <a:ahLst/>
                      <a:cxnLst>
                        <a:cxn ang="0">
                          <a:pos x="connsiteX0" y="connsiteY0"/>
                        </a:cxn>
                        <a:cxn ang="0">
                          <a:pos x="connsiteX1" y="connsiteY1"/>
                        </a:cxn>
                        <a:cxn ang="0">
                          <a:pos x="connsiteX2" y="connsiteY2"/>
                        </a:cxn>
                      </a:cxnLst>
                      <a:rect l="l" t="t" r="r" b="b"/>
                      <a:pathLst>
                        <a:path w="544" h="4768">
                          <a:moveTo>
                            <a:pt x="545" y="4768"/>
                          </a:moveTo>
                          <a:cubicBezTo>
                            <a:pt x="409" y="3133"/>
                            <a:pt x="136" y="1771"/>
                            <a:pt x="0" y="0"/>
                          </a:cubicBezTo>
                          <a:cubicBezTo>
                            <a:pt x="136" y="2180"/>
                            <a:pt x="409" y="3543"/>
                            <a:pt x="545" y="4768"/>
                          </a:cubicBezTo>
                          <a:close/>
                        </a:path>
                      </a:pathLst>
                    </a:custGeom>
                    <a:solidFill>
                      <a:srgbClr val="00A3E9"/>
                    </a:solidFill>
                    <a:ln w="0" cap="flat">
                      <a:noFill/>
                      <a:prstDash val="solid"/>
                      <a:miter/>
                    </a:ln>
                  </p:spPr>
                  <p:txBody>
                    <a:bodyPr rtlCol="0" anchor="ctr"/>
                    <a:lstStyle/>
                    <a:p>
                      <a:endParaRPr lang="en-US"/>
                    </a:p>
                  </p:txBody>
                </p:sp>
                <p:sp>
                  <p:nvSpPr>
                    <p:cNvPr id="4200" name="Freeform: Shape 4199">
                      <a:extLst>
                        <a:ext uri="{FF2B5EF4-FFF2-40B4-BE49-F238E27FC236}">
                          <a16:creationId xmlns:a16="http://schemas.microsoft.com/office/drawing/2014/main" id="{9A9712DF-993D-49C4-F8C3-B30E239640F4}"/>
                        </a:ext>
                      </a:extLst>
                    </p:cNvPr>
                    <p:cNvSpPr/>
                    <p:nvPr/>
                  </p:nvSpPr>
                  <p:spPr>
                    <a:xfrm>
                      <a:off x="3861272" y="8714688"/>
                      <a:ext cx="544" cy="4496"/>
                    </a:xfrm>
                    <a:custGeom>
                      <a:avLst/>
                      <a:gdLst>
                        <a:gd name="connsiteX0" fmla="*/ 545 w 544"/>
                        <a:gd name="connsiteY0" fmla="*/ 4496 h 4496"/>
                        <a:gd name="connsiteX1" fmla="*/ 0 w 544"/>
                        <a:gd name="connsiteY1" fmla="*/ 0 h 4496"/>
                        <a:gd name="connsiteX2" fmla="*/ 545 w 544"/>
                        <a:gd name="connsiteY2" fmla="*/ 4496 h 4496"/>
                      </a:gdLst>
                      <a:ahLst/>
                      <a:cxnLst>
                        <a:cxn ang="0">
                          <a:pos x="connsiteX0" y="connsiteY0"/>
                        </a:cxn>
                        <a:cxn ang="0">
                          <a:pos x="connsiteX1" y="connsiteY1"/>
                        </a:cxn>
                        <a:cxn ang="0">
                          <a:pos x="connsiteX2" y="connsiteY2"/>
                        </a:cxn>
                      </a:cxnLst>
                      <a:rect l="l" t="t" r="r" b="b"/>
                      <a:pathLst>
                        <a:path w="544" h="4496">
                          <a:moveTo>
                            <a:pt x="545" y="4496"/>
                          </a:moveTo>
                          <a:cubicBezTo>
                            <a:pt x="409" y="2861"/>
                            <a:pt x="136" y="1226"/>
                            <a:pt x="0" y="0"/>
                          </a:cubicBezTo>
                          <a:lnTo>
                            <a:pt x="545" y="4496"/>
                          </a:lnTo>
                          <a:close/>
                        </a:path>
                      </a:pathLst>
                    </a:custGeom>
                    <a:solidFill>
                      <a:srgbClr val="00A3E9"/>
                    </a:solidFill>
                    <a:ln w="0" cap="flat">
                      <a:noFill/>
                      <a:prstDash val="solid"/>
                      <a:miter/>
                    </a:ln>
                  </p:spPr>
                  <p:txBody>
                    <a:bodyPr rtlCol="0" anchor="ctr"/>
                    <a:lstStyle/>
                    <a:p>
                      <a:endParaRPr lang="en-US"/>
                    </a:p>
                  </p:txBody>
                </p:sp>
                <p:sp>
                  <p:nvSpPr>
                    <p:cNvPr id="4201" name="Freeform: Shape 4200">
                      <a:extLst>
                        <a:ext uri="{FF2B5EF4-FFF2-40B4-BE49-F238E27FC236}">
                          <a16:creationId xmlns:a16="http://schemas.microsoft.com/office/drawing/2014/main" id="{9C62D72C-B657-4DAC-0FAA-D82066979716}"/>
                        </a:ext>
                      </a:extLst>
                    </p:cNvPr>
                    <p:cNvSpPr/>
                    <p:nvPr/>
                  </p:nvSpPr>
                  <p:spPr>
                    <a:xfrm>
                      <a:off x="3804185" y="8463042"/>
                      <a:ext cx="4496" cy="8992"/>
                    </a:xfrm>
                    <a:custGeom>
                      <a:avLst/>
                      <a:gdLst>
                        <a:gd name="connsiteX0" fmla="*/ 4496 w 4496"/>
                        <a:gd name="connsiteY0" fmla="*/ 8993 h 8992"/>
                        <a:gd name="connsiteX1" fmla="*/ 0 w 4496"/>
                        <a:gd name="connsiteY1" fmla="*/ 0 h 8992"/>
                        <a:gd name="connsiteX2" fmla="*/ 4496 w 4496"/>
                        <a:gd name="connsiteY2" fmla="*/ 8993 h 8992"/>
                      </a:gdLst>
                      <a:ahLst/>
                      <a:cxnLst>
                        <a:cxn ang="0">
                          <a:pos x="connsiteX0" y="connsiteY0"/>
                        </a:cxn>
                        <a:cxn ang="0">
                          <a:pos x="connsiteX1" y="connsiteY1"/>
                        </a:cxn>
                        <a:cxn ang="0">
                          <a:pos x="connsiteX2" y="connsiteY2"/>
                        </a:cxn>
                      </a:cxnLst>
                      <a:rect l="l" t="t" r="r" b="b"/>
                      <a:pathLst>
                        <a:path w="4496" h="8992">
                          <a:moveTo>
                            <a:pt x="4496" y="8993"/>
                          </a:moveTo>
                          <a:lnTo>
                            <a:pt x="0" y="0"/>
                          </a:lnTo>
                          <a:cubicBezTo>
                            <a:pt x="2044" y="4496"/>
                            <a:pt x="3406" y="7085"/>
                            <a:pt x="4496" y="8993"/>
                          </a:cubicBezTo>
                          <a:close/>
                        </a:path>
                      </a:pathLst>
                    </a:custGeom>
                    <a:solidFill>
                      <a:srgbClr val="00A3E9"/>
                    </a:solidFill>
                    <a:ln w="0" cap="flat">
                      <a:noFill/>
                      <a:prstDash val="solid"/>
                      <a:miter/>
                    </a:ln>
                  </p:spPr>
                  <p:txBody>
                    <a:bodyPr rtlCol="0" anchor="ctr"/>
                    <a:lstStyle/>
                    <a:p>
                      <a:endParaRPr lang="en-US"/>
                    </a:p>
                  </p:txBody>
                </p:sp>
                <p:sp>
                  <p:nvSpPr>
                    <p:cNvPr id="4202" name="Freeform: Shape 4201">
                      <a:extLst>
                        <a:ext uri="{FF2B5EF4-FFF2-40B4-BE49-F238E27FC236}">
                          <a16:creationId xmlns:a16="http://schemas.microsoft.com/office/drawing/2014/main" id="{3D872D35-81F6-1395-6C6F-87B55301C398}"/>
                        </a:ext>
                      </a:extLst>
                    </p:cNvPr>
                    <p:cNvSpPr/>
                    <p:nvPr/>
                  </p:nvSpPr>
                  <p:spPr>
                    <a:xfrm>
                      <a:off x="3861544" y="8691526"/>
                      <a:ext cx="544" cy="1686"/>
                    </a:xfrm>
                    <a:custGeom>
                      <a:avLst/>
                      <a:gdLst>
                        <a:gd name="connsiteX0" fmla="*/ 545 w 544"/>
                        <a:gd name="connsiteY0" fmla="*/ 1499 h 1686"/>
                        <a:gd name="connsiteX1" fmla="*/ 0 w 544"/>
                        <a:gd name="connsiteY1" fmla="*/ 0 h 1686"/>
                        <a:gd name="connsiteX2" fmla="*/ 545 w 544"/>
                        <a:gd name="connsiteY2" fmla="*/ 1499 h 1686"/>
                      </a:gdLst>
                      <a:ahLst/>
                      <a:cxnLst>
                        <a:cxn ang="0">
                          <a:pos x="connsiteX0" y="connsiteY0"/>
                        </a:cxn>
                        <a:cxn ang="0">
                          <a:pos x="connsiteX1" y="connsiteY1"/>
                        </a:cxn>
                        <a:cxn ang="0">
                          <a:pos x="connsiteX2" y="connsiteY2"/>
                        </a:cxn>
                      </a:cxnLst>
                      <a:rect l="l" t="t" r="r" b="b"/>
                      <a:pathLst>
                        <a:path w="544" h="1686">
                          <a:moveTo>
                            <a:pt x="545" y="1499"/>
                          </a:moveTo>
                          <a:cubicBezTo>
                            <a:pt x="545" y="1499"/>
                            <a:pt x="136" y="409"/>
                            <a:pt x="0" y="0"/>
                          </a:cubicBezTo>
                          <a:cubicBezTo>
                            <a:pt x="273" y="1363"/>
                            <a:pt x="545" y="2044"/>
                            <a:pt x="545" y="1499"/>
                          </a:cubicBezTo>
                          <a:close/>
                        </a:path>
                      </a:pathLst>
                    </a:custGeom>
                    <a:solidFill>
                      <a:srgbClr val="00A3E9"/>
                    </a:solidFill>
                    <a:ln w="0" cap="flat">
                      <a:noFill/>
                      <a:prstDash val="solid"/>
                      <a:miter/>
                    </a:ln>
                  </p:spPr>
                  <p:txBody>
                    <a:bodyPr rtlCol="0" anchor="ctr"/>
                    <a:lstStyle/>
                    <a:p>
                      <a:endParaRPr lang="en-US"/>
                    </a:p>
                  </p:txBody>
                </p:sp>
                <p:sp>
                  <p:nvSpPr>
                    <p:cNvPr id="4203" name="Freeform: Shape 4202">
                      <a:extLst>
                        <a:ext uri="{FF2B5EF4-FFF2-40B4-BE49-F238E27FC236}">
                          <a16:creationId xmlns:a16="http://schemas.microsoft.com/office/drawing/2014/main" id="{D2216110-1D70-09DB-748B-3E881BA4633B}"/>
                        </a:ext>
                      </a:extLst>
                    </p:cNvPr>
                    <p:cNvSpPr/>
                    <p:nvPr/>
                  </p:nvSpPr>
                  <p:spPr>
                    <a:xfrm>
                      <a:off x="3049656" y="9458726"/>
                      <a:ext cx="817" cy="409"/>
                    </a:xfrm>
                    <a:custGeom>
                      <a:avLst/>
                      <a:gdLst>
                        <a:gd name="connsiteX0" fmla="*/ 0 w 817"/>
                        <a:gd name="connsiteY0" fmla="*/ 409 h 409"/>
                        <a:gd name="connsiteX1" fmla="*/ 545 w 817"/>
                        <a:gd name="connsiteY1" fmla="*/ 409 h 409"/>
                        <a:gd name="connsiteX2" fmla="*/ 817 w 817"/>
                        <a:gd name="connsiteY2" fmla="*/ 0 h 409"/>
                        <a:gd name="connsiteX3" fmla="*/ 0 w 817"/>
                        <a:gd name="connsiteY3" fmla="*/ 409 h 409"/>
                      </a:gdLst>
                      <a:ahLst/>
                      <a:cxnLst>
                        <a:cxn ang="0">
                          <a:pos x="connsiteX0" y="connsiteY0"/>
                        </a:cxn>
                        <a:cxn ang="0">
                          <a:pos x="connsiteX1" y="connsiteY1"/>
                        </a:cxn>
                        <a:cxn ang="0">
                          <a:pos x="connsiteX2" y="connsiteY2"/>
                        </a:cxn>
                        <a:cxn ang="0">
                          <a:pos x="connsiteX3" y="connsiteY3"/>
                        </a:cxn>
                      </a:cxnLst>
                      <a:rect l="l" t="t" r="r" b="b"/>
                      <a:pathLst>
                        <a:path w="817" h="409">
                          <a:moveTo>
                            <a:pt x="0" y="409"/>
                          </a:moveTo>
                          <a:cubicBezTo>
                            <a:pt x="0" y="409"/>
                            <a:pt x="409" y="409"/>
                            <a:pt x="545" y="409"/>
                          </a:cubicBezTo>
                          <a:lnTo>
                            <a:pt x="817" y="0"/>
                          </a:lnTo>
                          <a:lnTo>
                            <a:pt x="0" y="409"/>
                          </a:lnTo>
                          <a:close/>
                        </a:path>
                      </a:pathLst>
                    </a:custGeom>
                    <a:solidFill>
                      <a:srgbClr val="00A3E9"/>
                    </a:solidFill>
                    <a:ln w="0" cap="flat">
                      <a:noFill/>
                      <a:prstDash val="solid"/>
                      <a:miter/>
                    </a:ln>
                  </p:spPr>
                  <p:txBody>
                    <a:bodyPr rtlCol="0" anchor="ctr"/>
                    <a:lstStyle/>
                    <a:p>
                      <a:endParaRPr lang="en-US"/>
                    </a:p>
                  </p:txBody>
                </p:sp>
                <p:sp>
                  <p:nvSpPr>
                    <p:cNvPr id="4204" name="Freeform: Shape 4203">
                      <a:extLst>
                        <a:ext uri="{FF2B5EF4-FFF2-40B4-BE49-F238E27FC236}">
                          <a16:creationId xmlns:a16="http://schemas.microsoft.com/office/drawing/2014/main" id="{0B0B7EDC-DFBD-A299-BC51-CDE514539819}"/>
                        </a:ext>
                      </a:extLst>
                    </p:cNvPr>
                    <p:cNvSpPr/>
                    <p:nvPr/>
                  </p:nvSpPr>
                  <p:spPr>
                    <a:xfrm>
                      <a:off x="3017366" y="9462678"/>
                      <a:ext cx="8583" cy="192"/>
                    </a:xfrm>
                    <a:custGeom>
                      <a:avLst/>
                      <a:gdLst>
                        <a:gd name="connsiteX0" fmla="*/ 8583 w 8583"/>
                        <a:gd name="connsiteY0" fmla="*/ 136 h 192"/>
                        <a:gd name="connsiteX1" fmla="*/ 0 w 8583"/>
                        <a:gd name="connsiteY1" fmla="*/ 0 h 192"/>
                        <a:gd name="connsiteX2" fmla="*/ 8583 w 8583"/>
                        <a:gd name="connsiteY2" fmla="*/ 136 h 192"/>
                      </a:gdLst>
                      <a:ahLst/>
                      <a:cxnLst>
                        <a:cxn ang="0">
                          <a:pos x="connsiteX0" y="connsiteY0"/>
                        </a:cxn>
                        <a:cxn ang="0">
                          <a:pos x="connsiteX1" y="connsiteY1"/>
                        </a:cxn>
                        <a:cxn ang="0">
                          <a:pos x="connsiteX2" y="connsiteY2"/>
                        </a:cxn>
                      </a:cxnLst>
                      <a:rect l="l" t="t" r="r" b="b"/>
                      <a:pathLst>
                        <a:path w="8583" h="192">
                          <a:moveTo>
                            <a:pt x="8583" y="136"/>
                          </a:moveTo>
                          <a:cubicBezTo>
                            <a:pt x="5859" y="136"/>
                            <a:pt x="2861" y="136"/>
                            <a:pt x="0" y="0"/>
                          </a:cubicBezTo>
                          <a:cubicBezTo>
                            <a:pt x="3134" y="136"/>
                            <a:pt x="6267" y="272"/>
                            <a:pt x="8583" y="136"/>
                          </a:cubicBezTo>
                          <a:close/>
                        </a:path>
                      </a:pathLst>
                    </a:custGeom>
                    <a:solidFill>
                      <a:srgbClr val="00A3E9"/>
                    </a:solidFill>
                    <a:ln w="0" cap="flat">
                      <a:noFill/>
                      <a:prstDash val="solid"/>
                      <a:miter/>
                    </a:ln>
                  </p:spPr>
                  <p:txBody>
                    <a:bodyPr rtlCol="0" anchor="ctr"/>
                    <a:lstStyle/>
                    <a:p>
                      <a:endParaRPr lang="en-US"/>
                    </a:p>
                  </p:txBody>
                </p:sp>
                <p:sp>
                  <p:nvSpPr>
                    <p:cNvPr id="4205" name="Freeform: Shape 4204">
                      <a:extLst>
                        <a:ext uri="{FF2B5EF4-FFF2-40B4-BE49-F238E27FC236}">
                          <a16:creationId xmlns:a16="http://schemas.microsoft.com/office/drawing/2014/main" id="{EB12D81E-8EC1-C43E-3F84-6D5B70F5DA4E}"/>
                        </a:ext>
                      </a:extLst>
                    </p:cNvPr>
                    <p:cNvSpPr/>
                    <p:nvPr/>
                  </p:nvSpPr>
                  <p:spPr>
                    <a:xfrm>
                      <a:off x="3554784" y="9315805"/>
                      <a:ext cx="7564" cy="4833"/>
                    </a:xfrm>
                    <a:custGeom>
                      <a:avLst/>
                      <a:gdLst>
                        <a:gd name="connsiteX0" fmla="*/ 7564 w 7564"/>
                        <a:gd name="connsiteY0" fmla="*/ 0 h 4833"/>
                        <a:gd name="connsiteX1" fmla="*/ 1978 w 7564"/>
                        <a:gd name="connsiteY1" fmla="*/ 2180 h 4833"/>
                        <a:gd name="connsiteX2" fmla="*/ 7564 w 7564"/>
                        <a:gd name="connsiteY2" fmla="*/ 0 h 4833"/>
                      </a:gdLst>
                      <a:ahLst/>
                      <a:cxnLst>
                        <a:cxn ang="0">
                          <a:pos x="connsiteX0" y="connsiteY0"/>
                        </a:cxn>
                        <a:cxn ang="0">
                          <a:pos x="connsiteX1" y="connsiteY1"/>
                        </a:cxn>
                        <a:cxn ang="0">
                          <a:pos x="connsiteX2" y="connsiteY2"/>
                        </a:cxn>
                      </a:cxnLst>
                      <a:rect l="l" t="t" r="r" b="b"/>
                      <a:pathLst>
                        <a:path w="7564" h="4833">
                          <a:moveTo>
                            <a:pt x="7564" y="0"/>
                          </a:moveTo>
                          <a:cubicBezTo>
                            <a:pt x="5248" y="1090"/>
                            <a:pt x="-65" y="4224"/>
                            <a:pt x="1978" y="2180"/>
                          </a:cubicBezTo>
                          <a:cubicBezTo>
                            <a:pt x="-1700" y="5586"/>
                            <a:pt x="-474" y="6540"/>
                            <a:pt x="7564" y="0"/>
                          </a:cubicBezTo>
                          <a:close/>
                        </a:path>
                      </a:pathLst>
                    </a:custGeom>
                    <a:solidFill>
                      <a:srgbClr val="00A3E9"/>
                    </a:solidFill>
                    <a:ln w="0" cap="flat">
                      <a:noFill/>
                      <a:prstDash val="solid"/>
                      <a:miter/>
                    </a:ln>
                  </p:spPr>
                  <p:txBody>
                    <a:bodyPr rtlCol="0" anchor="ctr"/>
                    <a:lstStyle/>
                    <a:p>
                      <a:endParaRPr lang="en-US"/>
                    </a:p>
                  </p:txBody>
                </p:sp>
                <p:sp>
                  <p:nvSpPr>
                    <p:cNvPr id="4206" name="Freeform: Shape 4205">
                      <a:extLst>
                        <a:ext uri="{FF2B5EF4-FFF2-40B4-BE49-F238E27FC236}">
                          <a16:creationId xmlns:a16="http://schemas.microsoft.com/office/drawing/2014/main" id="{75E387DC-C9CD-EF1B-76D4-04CC00A172B8}"/>
                        </a:ext>
                      </a:extLst>
                    </p:cNvPr>
                    <p:cNvSpPr/>
                    <p:nvPr/>
                  </p:nvSpPr>
                  <p:spPr>
                    <a:xfrm>
                      <a:off x="3090802" y="9440061"/>
                      <a:ext cx="5593" cy="1226"/>
                    </a:xfrm>
                    <a:custGeom>
                      <a:avLst/>
                      <a:gdLst>
                        <a:gd name="connsiteX0" fmla="*/ 5314 w 5593"/>
                        <a:gd name="connsiteY0" fmla="*/ 0 h 1226"/>
                        <a:gd name="connsiteX1" fmla="*/ 0 w 5593"/>
                        <a:gd name="connsiteY1" fmla="*/ 1227 h 1226"/>
                        <a:gd name="connsiteX2" fmla="*/ 5314 w 5593"/>
                        <a:gd name="connsiteY2" fmla="*/ 0 h 1226"/>
                      </a:gdLst>
                      <a:ahLst/>
                      <a:cxnLst>
                        <a:cxn ang="0">
                          <a:pos x="connsiteX0" y="connsiteY0"/>
                        </a:cxn>
                        <a:cxn ang="0">
                          <a:pos x="connsiteX1" y="connsiteY1"/>
                        </a:cxn>
                        <a:cxn ang="0">
                          <a:pos x="connsiteX2" y="connsiteY2"/>
                        </a:cxn>
                      </a:cxnLst>
                      <a:rect l="l" t="t" r="r" b="b"/>
                      <a:pathLst>
                        <a:path w="5593" h="1226">
                          <a:moveTo>
                            <a:pt x="5314" y="0"/>
                          </a:moveTo>
                          <a:cubicBezTo>
                            <a:pt x="3815" y="409"/>
                            <a:pt x="1907" y="817"/>
                            <a:pt x="0" y="1227"/>
                          </a:cubicBezTo>
                          <a:cubicBezTo>
                            <a:pt x="3542" y="681"/>
                            <a:pt x="6540" y="273"/>
                            <a:pt x="5314" y="0"/>
                          </a:cubicBezTo>
                          <a:close/>
                        </a:path>
                      </a:pathLst>
                    </a:custGeom>
                    <a:solidFill>
                      <a:srgbClr val="00A3E9"/>
                    </a:solidFill>
                    <a:ln w="0" cap="flat">
                      <a:noFill/>
                      <a:prstDash val="solid"/>
                      <a:miter/>
                    </a:ln>
                  </p:spPr>
                  <p:txBody>
                    <a:bodyPr rtlCol="0" anchor="ctr"/>
                    <a:lstStyle/>
                    <a:p>
                      <a:endParaRPr lang="en-US"/>
                    </a:p>
                  </p:txBody>
                </p:sp>
                <p:sp>
                  <p:nvSpPr>
                    <p:cNvPr id="4207" name="Freeform: Shape 4206">
                      <a:extLst>
                        <a:ext uri="{FF2B5EF4-FFF2-40B4-BE49-F238E27FC236}">
                          <a16:creationId xmlns:a16="http://schemas.microsoft.com/office/drawing/2014/main" id="{5A82C3B2-02F1-8209-059E-9AAE4206AFE3}"/>
                        </a:ext>
                      </a:extLst>
                    </p:cNvPr>
                    <p:cNvSpPr/>
                    <p:nvPr/>
                  </p:nvSpPr>
                  <p:spPr>
                    <a:xfrm>
                      <a:off x="3085761" y="9441151"/>
                      <a:ext cx="5177" cy="817"/>
                    </a:xfrm>
                    <a:custGeom>
                      <a:avLst/>
                      <a:gdLst>
                        <a:gd name="connsiteX0" fmla="*/ 5177 w 5177"/>
                        <a:gd name="connsiteY0" fmla="*/ 0 h 817"/>
                        <a:gd name="connsiteX1" fmla="*/ 0 w 5177"/>
                        <a:gd name="connsiteY1" fmla="*/ 817 h 817"/>
                        <a:gd name="connsiteX2" fmla="*/ 5177 w 5177"/>
                        <a:gd name="connsiteY2" fmla="*/ 0 h 817"/>
                      </a:gdLst>
                      <a:ahLst/>
                      <a:cxnLst>
                        <a:cxn ang="0">
                          <a:pos x="connsiteX0" y="connsiteY0"/>
                        </a:cxn>
                        <a:cxn ang="0">
                          <a:pos x="connsiteX1" y="connsiteY1"/>
                        </a:cxn>
                        <a:cxn ang="0">
                          <a:pos x="connsiteX2" y="connsiteY2"/>
                        </a:cxn>
                      </a:cxnLst>
                      <a:rect l="l" t="t" r="r" b="b"/>
                      <a:pathLst>
                        <a:path w="5177" h="817">
                          <a:moveTo>
                            <a:pt x="5177" y="0"/>
                          </a:moveTo>
                          <a:cubicBezTo>
                            <a:pt x="3406" y="272"/>
                            <a:pt x="1635" y="545"/>
                            <a:pt x="0" y="817"/>
                          </a:cubicBezTo>
                          <a:cubicBezTo>
                            <a:pt x="1771" y="545"/>
                            <a:pt x="3406" y="272"/>
                            <a:pt x="5177" y="0"/>
                          </a:cubicBezTo>
                          <a:close/>
                        </a:path>
                      </a:pathLst>
                    </a:custGeom>
                    <a:solidFill>
                      <a:srgbClr val="00A3E9"/>
                    </a:solidFill>
                    <a:ln w="0" cap="flat">
                      <a:noFill/>
                      <a:prstDash val="solid"/>
                      <a:miter/>
                    </a:ln>
                  </p:spPr>
                  <p:txBody>
                    <a:bodyPr rtlCol="0" anchor="ctr"/>
                    <a:lstStyle/>
                    <a:p>
                      <a:endParaRPr lang="en-US"/>
                    </a:p>
                  </p:txBody>
                </p:sp>
                <p:sp>
                  <p:nvSpPr>
                    <p:cNvPr id="4208" name="Freeform: Shape 4207">
                      <a:extLst>
                        <a:ext uri="{FF2B5EF4-FFF2-40B4-BE49-F238E27FC236}">
                          <a16:creationId xmlns:a16="http://schemas.microsoft.com/office/drawing/2014/main" id="{389D633C-F5FC-940E-AAEC-35B79308F4C9}"/>
                        </a:ext>
                      </a:extLst>
                    </p:cNvPr>
                    <p:cNvSpPr/>
                    <p:nvPr/>
                  </p:nvSpPr>
                  <p:spPr>
                    <a:xfrm>
                      <a:off x="3598590" y="9255311"/>
                      <a:ext cx="2452" cy="1634"/>
                    </a:xfrm>
                    <a:custGeom>
                      <a:avLst/>
                      <a:gdLst>
                        <a:gd name="connsiteX0" fmla="*/ 0 w 2452"/>
                        <a:gd name="connsiteY0" fmla="*/ 1635 h 1634"/>
                        <a:gd name="connsiteX1" fmla="*/ 2452 w 2452"/>
                        <a:gd name="connsiteY1" fmla="*/ 0 h 1634"/>
                        <a:gd name="connsiteX2" fmla="*/ 0 w 2452"/>
                        <a:gd name="connsiteY2" fmla="*/ 1635 h 1634"/>
                      </a:gdLst>
                      <a:ahLst/>
                      <a:cxnLst>
                        <a:cxn ang="0">
                          <a:pos x="connsiteX0" y="connsiteY0"/>
                        </a:cxn>
                        <a:cxn ang="0">
                          <a:pos x="connsiteX1" y="connsiteY1"/>
                        </a:cxn>
                        <a:cxn ang="0">
                          <a:pos x="connsiteX2" y="connsiteY2"/>
                        </a:cxn>
                      </a:cxnLst>
                      <a:rect l="l" t="t" r="r" b="b"/>
                      <a:pathLst>
                        <a:path w="2452" h="1634">
                          <a:moveTo>
                            <a:pt x="0" y="1635"/>
                          </a:moveTo>
                          <a:cubicBezTo>
                            <a:pt x="0" y="1635"/>
                            <a:pt x="1499" y="817"/>
                            <a:pt x="2452" y="0"/>
                          </a:cubicBezTo>
                          <a:cubicBezTo>
                            <a:pt x="1907" y="0"/>
                            <a:pt x="1090" y="545"/>
                            <a:pt x="0" y="1635"/>
                          </a:cubicBezTo>
                          <a:close/>
                        </a:path>
                      </a:pathLst>
                    </a:custGeom>
                    <a:solidFill>
                      <a:srgbClr val="00A3E9"/>
                    </a:solidFill>
                    <a:ln w="0" cap="flat">
                      <a:noFill/>
                      <a:prstDash val="solid"/>
                      <a:miter/>
                    </a:ln>
                  </p:spPr>
                  <p:txBody>
                    <a:bodyPr rtlCol="0" anchor="ctr"/>
                    <a:lstStyle/>
                    <a:p>
                      <a:endParaRPr lang="en-US"/>
                    </a:p>
                  </p:txBody>
                </p:sp>
                <p:sp>
                  <p:nvSpPr>
                    <p:cNvPr id="4209" name="Freeform: Shape 4208">
                      <a:extLst>
                        <a:ext uri="{FF2B5EF4-FFF2-40B4-BE49-F238E27FC236}">
                          <a16:creationId xmlns:a16="http://schemas.microsoft.com/office/drawing/2014/main" id="{C727DA5C-D4C4-85E6-EBED-38EBA5037634}"/>
                        </a:ext>
                      </a:extLst>
                    </p:cNvPr>
                    <p:cNvSpPr/>
                    <p:nvPr/>
                  </p:nvSpPr>
                  <p:spPr>
                    <a:xfrm>
                      <a:off x="2969950" y="9461860"/>
                      <a:ext cx="78070" cy="8201"/>
                    </a:xfrm>
                    <a:custGeom>
                      <a:avLst/>
                      <a:gdLst>
                        <a:gd name="connsiteX0" fmla="*/ 40603 w 78070"/>
                        <a:gd name="connsiteY0" fmla="*/ 0 h 8201"/>
                        <a:gd name="connsiteX1" fmla="*/ 32974 w 78070"/>
                        <a:gd name="connsiteY1" fmla="*/ 2180 h 8201"/>
                        <a:gd name="connsiteX2" fmla="*/ 4498 w 78070"/>
                        <a:gd name="connsiteY2" fmla="*/ 1499 h 8201"/>
                        <a:gd name="connsiteX3" fmla="*/ 3136 w 78070"/>
                        <a:gd name="connsiteY3" fmla="*/ 3543 h 8201"/>
                        <a:gd name="connsiteX4" fmla="*/ 19077 w 78070"/>
                        <a:gd name="connsiteY4" fmla="*/ 4088 h 8201"/>
                        <a:gd name="connsiteX5" fmla="*/ 3545 w 78070"/>
                        <a:gd name="connsiteY5" fmla="*/ 4088 h 8201"/>
                        <a:gd name="connsiteX6" fmla="*/ 4771 w 78070"/>
                        <a:gd name="connsiteY6" fmla="*/ 6812 h 8201"/>
                        <a:gd name="connsiteX7" fmla="*/ 78071 w 78070"/>
                        <a:gd name="connsiteY7" fmla="*/ 5995 h 8201"/>
                        <a:gd name="connsiteX8" fmla="*/ 27388 w 78070"/>
                        <a:gd name="connsiteY8" fmla="*/ 4224 h 8201"/>
                        <a:gd name="connsiteX9" fmla="*/ 33382 w 78070"/>
                        <a:gd name="connsiteY9" fmla="*/ 2725 h 8201"/>
                        <a:gd name="connsiteX10" fmla="*/ 74937 w 78070"/>
                        <a:gd name="connsiteY10" fmla="*/ 5042 h 8201"/>
                        <a:gd name="connsiteX11" fmla="*/ 39650 w 78070"/>
                        <a:gd name="connsiteY11" fmla="*/ 2725 h 8201"/>
                        <a:gd name="connsiteX12" fmla="*/ 47279 w 78070"/>
                        <a:gd name="connsiteY12" fmla="*/ 818 h 8201"/>
                        <a:gd name="connsiteX13" fmla="*/ 40467 w 78070"/>
                        <a:gd name="connsiteY13" fmla="*/ 0 h 8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8070" h="8201">
                          <a:moveTo>
                            <a:pt x="40603" y="0"/>
                          </a:moveTo>
                          <a:cubicBezTo>
                            <a:pt x="39105" y="682"/>
                            <a:pt x="1773" y="-408"/>
                            <a:pt x="32974" y="2180"/>
                          </a:cubicBezTo>
                          <a:cubicBezTo>
                            <a:pt x="31611" y="4360"/>
                            <a:pt x="12809" y="1771"/>
                            <a:pt x="4498" y="1499"/>
                          </a:cubicBezTo>
                          <a:cubicBezTo>
                            <a:pt x="10493" y="2589"/>
                            <a:pt x="1365" y="2589"/>
                            <a:pt x="3136" y="3543"/>
                          </a:cubicBezTo>
                          <a:cubicBezTo>
                            <a:pt x="7359" y="3543"/>
                            <a:pt x="12264" y="3543"/>
                            <a:pt x="19077" y="4088"/>
                          </a:cubicBezTo>
                          <a:cubicBezTo>
                            <a:pt x="22210" y="5314"/>
                            <a:pt x="11719" y="5177"/>
                            <a:pt x="3545" y="4088"/>
                          </a:cubicBezTo>
                          <a:cubicBezTo>
                            <a:pt x="13490" y="6131"/>
                            <a:pt x="-9399" y="4633"/>
                            <a:pt x="4771" y="6812"/>
                          </a:cubicBezTo>
                          <a:cubicBezTo>
                            <a:pt x="35154" y="8720"/>
                            <a:pt x="56680" y="8856"/>
                            <a:pt x="78071" y="5995"/>
                          </a:cubicBezTo>
                          <a:cubicBezTo>
                            <a:pt x="60768" y="6404"/>
                            <a:pt x="41421" y="5995"/>
                            <a:pt x="27388" y="4224"/>
                          </a:cubicBezTo>
                          <a:lnTo>
                            <a:pt x="33382" y="2725"/>
                          </a:lnTo>
                          <a:cubicBezTo>
                            <a:pt x="49187" y="5314"/>
                            <a:pt x="59133" y="4496"/>
                            <a:pt x="74937" y="5042"/>
                          </a:cubicBezTo>
                          <a:cubicBezTo>
                            <a:pt x="63084" y="4633"/>
                            <a:pt x="51367" y="3679"/>
                            <a:pt x="39650" y="2725"/>
                          </a:cubicBezTo>
                          <a:cubicBezTo>
                            <a:pt x="23300" y="136"/>
                            <a:pt x="34336" y="546"/>
                            <a:pt x="47279" y="818"/>
                          </a:cubicBezTo>
                          <a:cubicBezTo>
                            <a:pt x="44146" y="682"/>
                            <a:pt x="41148" y="409"/>
                            <a:pt x="40467" y="0"/>
                          </a:cubicBezTo>
                          <a:close/>
                        </a:path>
                      </a:pathLst>
                    </a:custGeom>
                    <a:solidFill>
                      <a:srgbClr val="00A3E9"/>
                    </a:solidFill>
                    <a:ln w="0" cap="flat">
                      <a:noFill/>
                      <a:prstDash val="solid"/>
                      <a:miter/>
                    </a:ln>
                  </p:spPr>
                  <p:txBody>
                    <a:bodyPr rtlCol="0" anchor="ctr"/>
                    <a:lstStyle/>
                    <a:p>
                      <a:endParaRPr lang="en-US"/>
                    </a:p>
                  </p:txBody>
                </p:sp>
                <p:sp>
                  <p:nvSpPr>
                    <p:cNvPr id="4210" name="Freeform: Shape 4209">
                      <a:extLst>
                        <a:ext uri="{FF2B5EF4-FFF2-40B4-BE49-F238E27FC236}">
                          <a16:creationId xmlns:a16="http://schemas.microsoft.com/office/drawing/2014/main" id="{6572A092-3D2D-D641-AFD8-37E937602448}"/>
                        </a:ext>
                      </a:extLst>
                    </p:cNvPr>
                    <p:cNvSpPr/>
                    <p:nvPr/>
                  </p:nvSpPr>
                  <p:spPr>
                    <a:xfrm>
                      <a:off x="3032625" y="9446192"/>
                      <a:ext cx="2043" cy="13624"/>
                    </a:xfrm>
                    <a:custGeom>
                      <a:avLst/>
                      <a:gdLst>
                        <a:gd name="connsiteX0" fmla="*/ 2044 w 2043"/>
                        <a:gd name="connsiteY0" fmla="*/ 0 h 13624"/>
                        <a:gd name="connsiteX1" fmla="*/ 1499 w 2043"/>
                        <a:gd name="connsiteY1" fmla="*/ 0 h 13624"/>
                        <a:gd name="connsiteX2" fmla="*/ 0 w 2043"/>
                        <a:gd name="connsiteY2" fmla="*/ 0 h 13624"/>
                        <a:gd name="connsiteX3" fmla="*/ 2044 w 2043"/>
                        <a:gd name="connsiteY3" fmla="*/ 0 h 13624"/>
                      </a:gdLst>
                      <a:ahLst/>
                      <a:cxnLst>
                        <a:cxn ang="0">
                          <a:pos x="connsiteX0" y="connsiteY0"/>
                        </a:cxn>
                        <a:cxn ang="0">
                          <a:pos x="connsiteX1" y="connsiteY1"/>
                        </a:cxn>
                        <a:cxn ang="0">
                          <a:pos x="connsiteX2" y="connsiteY2"/>
                        </a:cxn>
                        <a:cxn ang="0">
                          <a:pos x="connsiteX3" y="connsiteY3"/>
                        </a:cxn>
                      </a:cxnLst>
                      <a:rect l="l" t="t" r="r" b="b"/>
                      <a:pathLst>
                        <a:path w="2043" h="13624">
                          <a:moveTo>
                            <a:pt x="2044" y="0"/>
                          </a:moveTo>
                          <a:lnTo>
                            <a:pt x="1499" y="0"/>
                          </a:lnTo>
                          <a:cubicBezTo>
                            <a:pt x="1499" y="0"/>
                            <a:pt x="409" y="0"/>
                            <a:pt x="0" y="0"/>
                          </a:cubicBezTo>
                          <a:lnTo>
                            <a:pt x="2044" y="0"/>
                          </a:lnTo>
                          <a:close/>
                        </a:path>
                      </a:pathLst>
                    </a:custGeom>
                    <a:solidFill>
                      <a:srgbClr val="00A3E9"/>
                    </a:solidFill>
                    <a:ln w="0" cap="flat">
                      <a:noFill/>
                      <a:prstDash val="solid"/>
                      <a:miter/>
                    </a:ln>
                  </p:spPr>
                  <p:txBody>
                    <a:bodyPr rtlCol="0" anchor="ctr"/>
                    <a:lstStyle/>
                    <a:p>
                      <a:endParaRPr lang="en-US"/>
                    </a:p>
                  </p:txBody>
                </p:sp>
                <p:sp>
                  <p:nvSpPr>
                    <p:cNvPr id="4211" name="Freeform: Shape 4210">
                      <a:extLst>
                        <a:ext uri="{FF2B5EF4-FFF2-40B4-BE49-F238E27FC236}">
                          <a16:creationId xmlns:a16="http://schemas.microsoft.com/office/drawing/2014/main" id="{D408A0A8-C10C-E6F8-F535-60EF7F18BF4C}"/>
                        </a:ext>
                      </a:extLst>
                    </p:cNvPr>
                    <p:cNvSpPr/>
                    <p:nvPr/>
                  </p:nvSpPr>
                  <p:spPr>
                    <a:xfrm>
                      <a:off x="3772712" y="8487158"/>
                      <a:ext cx="1771" cy="2429"/>
                    </a:xfrm>
                    <a:custGeom>
                      <a:avLst/>
                      <a:gdLst>
                        <a:gd name="connsiteX0" fmla="*/ 1771 w 1771"/>
                        <a:gd name="connsiteY0" fmla="*/ 2316 h 2429"/>
                        <a:gd name="connsiteX1" fmla="*/ 0 w 1771"/>
                        <a:gd name="connsiteY1" fmla="*/ 0 h 2429"/>
                        <a:gd name="connsiteX2" fmla="*/ 1771 w 1771"/>
                        <a:gd name="connsiteY2" fmla="*/ 2316 h 2429"/>
                      </a:gdLst>
                      <a:ahLst/>
                      <a:cxnLst>
                        <a:cxn ang="0">
                          <a:pos x="connsiteX0" y="connsiteY0"/>
                        </a:cxn>
                        <a:cxn ang="0">
                          <a:pos x="connsiteX1" y="connsiteY1"/>
                        </a:cxn>
                        <a:cxn ang="0">
                          <a:pos x="connsiteX2" y="connsiteY2"/>
                        </a:cxn>
                      </a:cxnLst>
                      <a:rect l="l" t="t" r="r" b="b"/>
                      <a:pathLst>
                        <a:path w="1771" h="2429">
                          <a:moveTo>
                            <a:pt x="1771" y="2316"/>
                          </a:moveTo>
                          <a:lnTo>
                            <a:pt x="0" y="0"/>
                          </a:lnTo>
                          <a:cubicBezTo>
                            <a:pt x="1226" y="2044"/>
                            <a:pt x="1771" y="2725"/>
                            <a:pt x="1771" y="2316"/>
                          </a:cubicBezTo>
                          <a:close/>
                        </a:path>
                      </a:pathLst>
                    </a:custGeom>
                    <a:solidFill>
                      <a:srgbClr val="00A3E9"/>
                    </a:solidFill>
                    <a:ln w="0" cap="flat">
                      <a:noFill/>
                      <a:prstDash val="solid"/>
                      <a:miter/>
                    </a:ln>
                  </p:spPr>
                  <p:txBody>
                    <a:bodyPr rtlCol="0" anchor="ctr"/>
                    <a:lstStyle/>
                    <a:p>
                      <a:endParaRPr lang="en-US"/>
                    </a:p>
                  </p:txBody>
                </p:sp>
                <p:sp>
                  <p:nvSpPr>
                    <p:cNvPr id="4212" name="Freeform: Shape 4211">
                      <a:extLst>
                        <a:ext uri="{FF2B5EF4-FFF2-40B4-BE49-F238E27FC236}">
                          <a16:creationId xmlns:a16="http://schemas.microsoft.com/office/drawing/2014/main" id="{237D6513-77C2-B125-2F3B-CC1ED7587B8E}"/>
                        </a:ext>
                      </a:extLst>
                    </p:cNvPr>
                    <p:cNvSpPr/>
                    <p:nvPr/>
                  </p:nvSpPr>
                  <p:spPr>
                    <a:xfrm>
                      <a:off x="3055242" y="9455729"/>
                      <a:ext cx="121" cy="13624"/>
                    </a:xfrm>
                    <a:custGeom>
                      <a:avLst/>
                      <a:gdLst>
                        <a:gd name="connsiteX0" fmla="*/ 0 w 121"/>
                        <a:gd name="connsiteY0" fmla="*/ 0 h 13624"/>
                        <a:gd name="connsiteX1" fmla="*/ 0 w 121"/>
                        <a:gd name="connsiteY1" fmla="*/ 0 h 13624"/>
                        <a:gd name="connsiteX2" fmla="*/ 0 w 121"/>
                        <a:gd name="connsiteY2" fmla="*/ 0 h 13624"/>
                      </a:gdLst>
                      <a:ahLst/>
                      <a:cxnLst>
                        <a:cxn ang="0">
                          <a:pos x="connsiteX0" y="connsiteY0"/>
                        </a:cxn>
                        <a:cxn ang="0">
                          <a:pos x="connsiteX1" y="connsiteY1"/>
                        </a:cxn>
                        <a:cxn ang="0">
                          <a:pos x="connsiteX2" y="connsiteY2"/>
                        </a:cxn>
                      </a:cxnLst>
                      <a:rect l="l" t="t" r="r" b="b"/>
                      <a:pathLst>
                        <a:path w="121" h="13624">
                          <a:moveTo>
                            <a:pt x="0" y="0"/>
                          </a:moveTo>
                          <a:lnTo>
                            <a:pt x="0" y="0"/>
                          </a:lnTo>
                          <a:cubicBezTo>
                            <a:pt x="0" y="0"/>
                            <a:pt x="272" y="0"/>
                            <a:pt x="0" y="0"/>
                          </a:cubicBezTo>
                          <a:close/>
                        </a:path>
                      </a:pathLst>
                    </a:custGeom>
                    <a:solidFill>
                      <a:srgbClr val="00A3E9"/>
                    </a:solidFill>
                    <a:ln w="0" cap="flat">
                      <a:noFill/>
                      <a:prstDash val="solid"/>
                      <a:miter/>
                    </a:ln>
                  </p:spPr>
                  <p:txBody>
                    <a:bodyPr rtlCol="0" anchor="ctr"/>
                    <a:lstStyle/>
                    <a:p>
                      <a:endParaRPr lang="en-US"/>
                    </a:p>
                  </p:txBody>
                </p:sp>
                <p:sp>
                  <p:nvSpPr>
                    <p:cNvPr id="4213" name="Freeform: Shape 4212">
                      <a:extLst>
                        <a:ext uri="{FF2B5EF4-FFF2-40B4-BE49-F238E27FC236}">
                          <a16:creationId xmlns:a16="http://schemas.microsoft.com/office/drawing/2014/main" id="{1AA56888-61D9-24EA-1E45-AEEFAD0226D2}"/>
                        </a:ext>
                      </a:extLst>
                    </p:cNvPr>
                    <p:cNvSpPr/>
                    <p:nvPr/>
                  </p:nvSpPr>
                  <p:spPr>
                    <a:xfrm>
                      <a:off x="3799689" y="8557052"/>
                      <a:ext cx="272" cy="272"/>
                    </a:xfrm>
                    <a:custGeom>
                      <a:avLst/>
                      <a:gdLst>
                        <a:gd name="connsiteX0" fmla="*/ 273 w 272"/>
                        <a:gd name="connsiteY0" fmla="*/ 273 h 272"/>
                        <a:gd name="connsiteX1" fmla="*/ 0 w 272"/>
                        <a:gd name="connsiteY1" fmla="*/ 0 h 272"/>
                        <a:gd name="connsiteX2" fmla="*/ 273 w 272"/>
                        <a:gd name="connsiteY2" fmla="*/ 273 h 272"/>
                      </a:gdLst>
                      <a:ahLst/>
                      <a:cxnLst>
                        <a:cxn ang="0">
                          <a:pos x="connsiteX0" y="connsiteY0"/>
                        </a:cxn>
                        <a:cxn ang="0">
                          <a:pos x="connsiteX1" y="connsiteY1"/>
                        </a:cxn>
                        <a:cxn ang="0">
                          <a:pos x="connsiteX2" y="connsiteY2"/>
                        </a:cxn>
                      </a:cxnLst>
                      <a:rect l="l" t="t" r="r" b="b"/>
                      <a:pathLst>
                        <a:path w="272" h="272">
                          <a:moveTo>
                            <a:pt x="273" y="273"/>
                          </a:moveTo>
                          <a:lnTo>
                            <a:pt x="0" y="0"/>
                          </a:lnTo>
                          <a:cubicBezTo>
                            <a:pt x="0" y="0"/>
                            <a:pt x="136" y="273"/>
                            <a:pt x="273" y="273"/>
                          </a:cubicBezTo>
                          <a:close/>
                        </a:path>
                      </a:pathLst>
                    </a:custGeom>
                    <a:solidFill>
                      <a:srgbClr val="00A3E9"/>
                    </a:solidFill>
                    <a:ln w="0" cap="flat">
                      <a:noFill/>
                      <a:prstDash val="solid"/>
                      <a:miter/>
                    </a:ln>
                  </p:spPr>
                  <p:txBody>
                    <a:bodyPr rtlCol="0" anchor="ctr"/>
                    <a:lstStyle/>
                    <a:p>
                      <a:endParaRPr lang="en-US"/>
                    </a:p>
                  </p:txBody>
                </p:sp>
                <p:sp>
                  <p:nvSpPr>
                    <p:cNvPr id="4214" name="Freeform: Shape 4213">
                      <a:extLst>
                        <a:ext uri="{FF2B5EF4-FFF2-40B4-BE49-F238E27FC236}">
                          <a16:creationId xmlns:a16="http://schemas.microsoft.com/office/drawing/2014/main" id="{0BFE4D5B-91AE-5538-83FD-192EF830B05C}"/>
                        </a:ext>
                      </a:extLst>
                    </p:cNvPr>
                    <p:cNvSpPr/>
                    <p:nvPr/>
                  </p:nvSpPr>
                  <p:spPr>
                    <a:xfrm>
                      <a:off x="3844563" y="8563425"/>
                      <a:ext cx="359" cy="1392"/>
                    </a:xfrm>
                    <a:custGeom>
                      <a:avLst/>
                      <a:gdLst>
                        <a:gd name="connsiteX0" fmla="*/ 359 w 359"/>
                        <a:gd name="connsiteY0" fmla="*/ 1393 h 1392"/>
                        <a:gd name="connsiteX1" fmla="*/ 359 w 359"/>
                        <a:gd name="connsiteY1" fmla="*/ 848 h 1392"/>
                        <a:gd name="connsiteX2" fmla="*/ 359 w 359"/>
                        <a:gd name="connsiteY2" fmla="*/ 1393 h 1392"/>
                      </a:gdLst>
                      <a:ahLst/>
                      <a:cxnLst>
                        <a:cxn ang="0">
                          <a:pos x="connsiteX0" y="connsiteY0"/>
                        </a:cxn>
                        <a:cxn ang="0">
                          <a:pos x="connsiteX1" y="connsiteY1"/>
                        </a:cxn>
                        <a:cxn ang="0">
                          <a:pos x="connsiteX2" y="connsiteY2"/>
                        </a:cxn>
                      </a:cxnLst>
                      <a:rect l="l" t="t" r="r" b="b"/>
                      <a:pathLst>
                        <a:path w="359" h="1392">
                          <a:moveTo>
                            <a:pt x="359" y="1393"/>
                          </a:moveTo>
                          <a:cubicBezTo>
                            <a:pt x="359" y="1393"/>
                            <a:pt x="359" y="1120"/>
                            <a:pt x="359" y="848"/>
                          </a:cubicBezTo>
                          <a:cubicBezTo>
                            <a:pt x="-185" y="-651"/>
                            <a:pt x="-49" y="31"/>
                            <a:pt x="359" y="1393"/>
                          </a:cubicBezTo>
                          <a:close/>
                        </a:path>
                      </a:pathLst>
                    </a:custGeom>
                    <a:solidFill>
                      <a:srgbClr val="00A3E9"/>
                    </a:solidFill>
                    <a:ln w="0" cap="flat">
                      <a:noFill/>
                      <a:prstDash val="solid"/>
                      <a:miter/>
                    </a:ln>
                  </p:spPr>
                  <p:txBody>
                    <a:bodyPr rtlCol="0" anchor="ctr"/>
                    <a:lstStyle/>
                    <a:p>
                      <a:endParaRPr lang="en-US"/>
                    </a:p>
                  </p:txBody>
                </p:sp>
                <p:sp>
                  <p:nvSpPr>
                    <p:cNvPr id="4215" name="Freeform: Shape 4214">
                      <a:extLst>
                        <a:ext uri="{FF2B5EF4-FFF2-40B4-BE49-F238E27FC236}">
                          <a16:creationId xmlns:a16="http://schemas.microsoft.com/office/drawing/2014/main" id="{ED350365-48D5-36F8-B75F-6FA1BBE31E8B}"/>
                        </a:ext>
                      </a:extLst>
                    </p:cNvPr>
                    <p:cNvSpPr/>
                    <p:nvPr/>
                  </p:nvSpPr>
                  <p:spPr>
                    <a:xfrm>
                      <a:off x="3800098" y="8557325"/>
                      <a:ext cx="136" cy="13624"/>
                    </a:xfrm>
                    <a:custGeom>
                      <a:avLst/>
                      <a:gdLst>
                        <a:gd name="connsiteX0" fmla="*/ 136 w 136"/>
                        <a:gd name="connsiteY0" fmla="*/ 0 h 13624"/>
                        <a:gd name="connsiteX1" fmla="*/ 0 w 136"/>
                        <a:gd name="connsiteY1" fmla="*/ 0 h 13624"/>
                        <a:gd name="connsiteX2" fmla="*/ 136 w 136"/>
                        <a:gd name="connsiteY2" fmla="*/ 0 h 13624"/>
                      </a:gdLst>
                      <a:ahLst/>
                      <a:cxnLst>
                        <a:cxn ang="0">
                          <a:pos x="connsiteX0" y="connsiteY0"/>
                        </a:cxn>
                        <a:cxn ang="0">
                          <a:pos x="connsiteX1" y="connsiteY1"/>
                        </a:cxn>
                        <a:cxn ang="0">
                          <a:pos x="connsiteX2" y="connsiteY2"/>
                        </a:cxn>
                      </a:cxnLst>
                      <a:rect l="l" t="t" r="r" b="b"/>
                      <a:pathLst>
                        <a:path w="136" h="13624">
                          <a:moveTo>
                            <a:pt x="136" y="0"/>
                          </a:moveTo>
                          <a:cubicBezTo>
                            <a:pt x="136" y="0"/>
                            <a:pt x="136" y="0"/>
                            <a:pt x="0" y="0"/>
                          </a:cubicBezTo>
                          <a:cubicBezTo>
                            <a:pt x="0" y="0"/>
                            <a:pt x="136" y="0"/>
                            <a:pt x="136" y="0"/>
                          </a:cubicBezTo>
                          <a:close/>
                        </a:path>
                      </a:pathLst>
                    </a:custGeom>
                    <a:solidFill>
                      <a:srgbClr val="00A3E9"/>
                    </a:solidFill>
                    <a:ln w="0" cap="flat">
                      <a:noFill/>
                      <a:prstDash val="solid"/>
                      <a:miter/>
                    </a:ln>
                  </p:spPr>
                  <p:txBody>
                    <a:bodyPr rtlCol="0" anchor="ctr"/>
                    <a:lstStyle/>
                    <a:p>
                      <a:endParaRPr lang="en-US"/>
                    </a:p>
                  </p:txBody>
                </p:sp>
                <p:sp>
                  <p:nvSpPr>
                    <p:cNvPr id="4216" name="Freeform: Shape 4215">
                      <a:extLst>
                        <a:ext uri="{FF2B5EF4-FFF2-40B4-BE49-F238E27FC236}">
                          <a16:creationId xmlns:a16="http://schemas.microsoft.com/office/drawing/2014/main" id="{64C58F8E-EACA-5BA5-B21B-B5350BA5910D}"/>
                        </a:ext>
                      </a:extLst>
                    </p:cNvPr>
                    <p:cNvSpPr/>
                    <p:nvPr/>
                  </p:nvSpPr>
                  <p:spPr>
                    <a:xfrm>
                      <a:off x="3818763" y="8904506"/>
                      <a:ext cx="1362" cy="2970"/>
                    </a:xfrm>
                    <a:custGeom>
                      <a:avLst/>
                      <a:gdLst>
                        <a:gd name="connsiteX0" fmla="*/ 0 w 1362"/>
                        <a:gd name="connsiteY0" fmla="*/ 2971 h 2970"/>
                        <a:gd name="connsiteX1" fmla="*/ 1362 w 1362"/>
                        <a:gd name="connsiteY1" fmla="*/ 246 h 2970"/>
                        <a:gd name="connsiteX2" fmla="*/ 0 w 1362"/>
                        <a:gd name="connsiteY2" fmla="*/ 2971 h 2970"/>
                      </a:gdLst>
                      <a:ahLst/>
                      <a:cxnLst>
                        <a:cxn ang="0">
                          <a:pos x="connsiteX0" y="connsiteY0"/>
                        </a:cxn>
                        <a:cxn ang="0">
                          <a:pos x="connsiteX1" y="connsiteY1"/>
                        </a:cxn>
                        <a:cxn ang="0">
                          <a:pos x="connsiteX2" y="connsiteY2"/>
                        </a:cxn>
                      </a:cxnLst>
                      <a:rect l="l" t="t" r="r" b="b"/>
                      <a:pathLst>
                        <a:path w="1362" h="2970">
                          <a:moveTo>
                            <a:pt x="0" y="2971"/>
                          </a:moveTo>
                          <a:cubicBezTo>
                            <a:pt x="0" y="2971"/>
                            <a:pt x="545" y="2017"/>
                            <a:pt x="1362" y="246"/>
                          </a:cubicBezTo>
                          <a:cubicBezTo>
                            <a:pt x="1362" y="-435"/>
                            <a:pt x="954" y="246"/>
                            <a:pt x="0" y="2971"/>
                          </a:cubicBezTo>
                          <a:close/>
                        </a:path>
                      </a:pathLst>
                    </a:custGeom>
                    <a:solidFill>
                      <a:srgbClr val="00A3E9"/>
                    </a:solidFill>
                    <a:ln w="0" cap="flat">
                      <a:noFill/>
                      <a:prstDash val="solid"/>
                      <a:miter/>
                    </a:ln>
                  </p:spPr>
                  <p:txBody>
                    <a:bodyPr rtlCol="0" anchor="ctr"/>
                    <a:lstStyle/>
                    <a:p>
                      <a:endParaRPr lang="en-US"/>
                    </a:p>
                  </p:txBody>
                </p:sp>
                <p:sp>
                  <p:nvSpPr>
                    <p:cNvPr id="4217" name="Freeform: Shape 4216">
                      <a:extLst>
                        <a:ext uri="{FF2B5EF4-FFF2-40B4-BE49-F238E27FC236}">
                          <a16:creationId xmlns:a16="http://schemas.microsoft.com/office/drawing/2014/main" id="{DCA57312-3378-F08E-E33E-8D40BE8A4DC1}"/>
                        </a:ext>
                      </a:extLst>
                    </p:cNvPr>
                    <p:cNvSpPr/>
                    <p:nvPr/>
                  </p:nvSpPr>
                  <p:spPr>
                    <a:xfrm>
                      <a:off x="3834432" y="8837446"/>
                      <a:ext cx="408" cy="1225"/>
                    </a:xfrm>
                    <a:custGeom>
                      <a:avLst/>
                      <a:gdLst>
                        <a:gd name="connsiteX0" fmla="*/ 0 w 408"/>
                        <a:gd name="connsiteY0" fmla="*/ 1226 h 1225"/>
                        <a:gd name="connsiteX1" fmla="*/ 409 w 408"/>
                        <a:gd name="connsiteY1" fmla="*/ 0 h 1225"/>
                        <a:gd name="connsiteX2" fmla="*/ 0 w 408"/>
                        <a:gd name="connsiteY2" fmla="*/ 1226 h 1225"/>
                      </a:gdLst>
                      <a:ahLst/>
                      <a:cxnLst>
                        <a:cxn ang="0">
                          <a:pos x="connsiteX0" y="connsiteY0"/>
                        </a:cxn>
                        <a:cxn ang="0">
                          <a:pos x="connsiteX1" y="connsiteY1"/>
                        </a:cxn>
                        <a:cxn ang="0">
                          <a:pos x="connsiteX2" y="connsiteY2"/>
                        </a:cxn>
                      </a:cxnLst>
                      <a:rect l="l" t="t" r="r" b="b"/>
                      <a:pathLst>
                        <a:path w="408" h="1225">
                          <a:moveTo>
                            <a:pt x="0" y="1226"/>
                          </a:moveTo>
                          <a:cubicBezTo>
                            <a:pt x="0" y="1226"/>
                            <a:pt x="272" y="545"/>
                            <a:pt x="409" y="0"/>
                          </a:cubicBezTo>
                          <a:lnTo>
                            <a:pt x="0" y="1226"/>
                          </a:lnTo>
                          <a:close/>
                        </a:path>
                      </a:pathLst>
                    </a:custGeom>
                    <a:solidFill>
                      <a:srgbClr val="00A3E9"/>
                    </a:solidFill>
                    <a:ln w="0" cap="flat">
                      <a:noFill/>
                      <a:prstDash val="solid"/>
                      <a:miter/>
                    </a:ln>
                  </p:spPr>
                  <p:txBody>
                    <a:bodyPr rtlCol="0" anchor="ctr"/>
                    <a:lstStyle/>
                    <a:p>
                      <a:endParaRPr lang="en-US"/>
                    </a:p>
                  </p:txBody>
                </p:sp>
                <p:sp>
                  <p:nvSpPr>
                    <p:cNvPr id="4218" name="Freeform: Shape 4217">
                      <a:extLst>
                        <a:ext uri="{FF2B5EF4-FFF2-40B4-BE49-F238E27FC236}">
                          <a16:creationId xmlns:a16="http://schemas.microsoft.com/office/drawing/2014/main" id="{FF58CAF5-B309-19A1-8958-A6226B9F0B7E}"/>
                        </a:ext>
                      </a:extLst>
                    </p:cNvPr>
                    <p:cNvSpPr/>
                    <p:nvPr/>
                  </p:nvSpPr>
                  <p:spPr>
                    <a:xfrm>
                      <a:off x="3581423" y="9307357"/>
                      <a:ext cx="6812" cy="5313"/>
                    </a:xfrm>
                    <a:custGeom>
                      <a:avLst/>
                      <a:gdLst>
                        <a:gd name="connsiteX0" fmla="*/ 0 w 6812"/>
                        <a:gd name="connsiteY0" fmla="*/ 5314 h 5313"/>
                        <a:gd name="connsiteX1" fmla="*/ 6812 w 6812"/>
                        <a:gd name="connsiteY1" fmla="*/ 0 h 5313"/>
                        <a:gd name="connsiteX2" fmla="*/ 0 w 6812"/>
                        <a:gd name="connsiteY2" fmla="*/ 5314 h 5313"/>
                      </a:gdLst>
                      <a:ahLst/>
                      <a:cxnLst>
                        <a:cxn ang="0">
                          <a:pos x="connsiteX0" y="connsiteY0"/>
                        </a:cxn>
                        <a:cxn ang="0">
                          <a:pos x="connsiteX1" y="connsiteY1"/>
                        </a:cxn>
                        <a:cxn ang="0">
                          <a:pos x="connsiteX2" y="connsiteY2"/>
                        </a:cxn>
                      </a:cxnLst>
                      <a:rect l="l" t="t" r="r" b="b"/>
                      <a:pathLst>
                        <a:path w="6812" h="5313">
                          <a:moveTo>
                            <a:pt x="0" y="5314"/>
                          </a:moveTo>
                          <a:cubicBezTo>
                            <a:pt x="2997" y="3270"/>
                            <a:pt x="5041" y="1635"/>
                            <a:pt x="6812" y="0"/>
                          </a:cubicBezTo>
                          <a:cubicBezTo>
                            <a:pt x="4769" y="1635"/>
                            <a:pt x="2452" y="3270"/>
                            <a:pt x="0" y="5314"/>
                          </a:cubicBezTo>
                          <a:close/>
                        </a:path>
                      </a:pathLst>
                    </a:custGeom>
                    <a:solidFill>
                      <a:srgbClr val="00A3E9"/>
                    </a:solidFill>
                    <a:ln w="0" cap="flat">
                      <a:noFill/>
                      <a:prstDash val="solid"/>
                      <a:miter/>
                    </a:ln>
                  </p:spPr>
                  <p:txBody>
                    <a:bodyPr rtlCol="0" anchor="ctr"/>
                    <a:lstStyle/>
                    <a:p>
                      <a:endParaRPr lang="en-US"/>
                    </a:p>
                  </p:txBody>
                </p:sp>
                <p:sp>
                  <p:nvSpPr>
                    <p:cNvPr id="4219" name="Freeform: Shape 4218">
                      <a:extLst>
                        <a:ext uri="{FF2B5EF4-FFF2-40B4-BE49-F238E27FC236}">
                          <a16:creationId xmlns:a16="http://schemas.microsoft.com/office/drawing/2014/main" id="{74361C37-A641-B4EA-5F3C-6C0950CAE4F1}"/>
                        </a:ext>
                      </a:extLst>
                    </p:cNvPr>
                    <p:cNvSpPr/>
                    <p:nvPr/>
                  </p:nvSpPr>
                  <p:spPr>
                    <a:xfrm>
                      <a:off x="3797918" y="8553782"/>
                      <a:ext cx="1771" cy="3133"/>
                    </a:xfrm>
                    <a:custGeom>
                      <a:avLst/>
                      <a:gdLst>
                        <a:gd name="connsiteX0" fmla="*/ 1771 w 1771"/>
                        <a:gd name="connsiteY0" fmla="*/ 3133 h 3133"/>
                        <a:gd name="connsiteX1" fmla="*/ 0 w 1771"/>
                        <a:gd name="connsiteY1" fmla="*/ 0 h 3133"/>
                        <a:gd name="connsiteX2" fmla="*/ 1771 w 1771"/>
                        <a:gd name="connsiteY2" fmla="*/ 3133 h 3133"/>
                      </a:gdLst>
                      <a:ahLst/>
                      <a:cxnLst>
                        <a:cxn ang="0">
                          <a:pos x="connsiteX0" y="connsiteY0"/>
                        </a:cxn>
                        <a:cxn ang="0">
                          <a:pos x="connsiteX1" y="connsiteY1"/>
                        </a:cxn>
                        <a:cxn ang="0">
                          <a:pos x="connsiteX2" y="connsiteY2"/>
                        </a:cxn>
                      </a:cxnLst>
                      <a:rect l="l" t="t" r="r" b="b"/>
                      <a:pathLst>
                        <a:path w="1771" h="3133">
                          <a:moveTo>
                            <a:pt x="1771" y="3133"/>
                          </a:moveTo>
                          <a:cubicBezTo>
                            <a:pt x="1771" y="3133"/>
                            <a:pt x="817" y="1635"/>
                            <a:pt x="0" y="0"/>
                          </a:cubicBezTo>
                          <a:cubicBezTo>
                            <a:pt x="817" y="1771"/>
                            <a:pt x="1362" y="2589"/>
                            <a:pt x="1771" y="3133"/>
                          </a:cubicBezTo>
                          <a:close/>
                        </a:path>
                      </a:pathLst>
                    </a:custGeom>
                    <a:solidFill>
                      <a:srgbClr val="00A3E9"/>
                    </a:solidFill>
                    <a:ln w="0" cap="flat">
                      <a:noFill/>
                      <a:prstDash val="solid"/>
                      <a:miter/>
                    </a:ln>
                  </p:spPr>
                  <p:txBody>
                    <a:bodyPr rtlCol="0" anchor="ctr"/>
                    <a:lstStyle/>
                    <a:p>
                      <a:endParaRPr lang="en-US"/>
                    </a:p>
                  </p:txBody>
                </p:sp>
                <p:sp>
                  <p:nvSpPr>
                    <p:cNvPr id="4220" name="Freeform: Shape 4219">
                      <a:extLst>
                        <a:ext uri="{FF2B5EF4-FFF2-40B4-BE49-F238E27FC236}">
                          <a16:creationId xmlns:a16="http://schemas.microsoft.com/office/drawing/2014/main" id="{1C0F6869-8D1D-C959-A2A6-B2984F3244EC}"/>
                        </a:ext>
                      </a:extLst>
                    </p:cNvPr>
                    <p:cNvSpPr/>
                    <p:nvPr/>
                  </p:nvSpPr>
                  <p:spPr>
                    <a:xfrm>
                      <a:off x="3793830" y="9011023"/>
                      <a:ext cx="681" cy="2179"/>
                    </a:xfrm>
                    <a:custGeom>
                      <a:avLst/>
                      <a:gdLst>
                        <a:gd name="connsiteX0" fmla="*/ 0 w 681"/>
                        <a:gd name="connsiteY0" fmla="*/ 2044 h 2179"/>
                        <a:gd name="connsiteX1" fmla="*/ 681 w 681"/>
                        <a:gd name="connsiteY1" fmla="*/ 0 h 2179"/>
                        <a:gd name="connsiteX2" fmla="*/ 136 w 681"/>
                        <a:gd name="connsiteY2" fmla="*/ 1226 h 2179"/>
                        <a:gd name="connsiteX3" fmla="*/ 136 w 681"/>
                        <a:gd name="connsiteY3" fmla="*/ 2180 h 2179"/>
                      </a:gdLst>
                      <a:ahLst/>
                      <a:cxnLst>
                        <a:cxn ang="0">
                          <a:pos x="connsiteX0" y="connsiteY0"/>
                        </a:cxn>
                        <a:cxn ang="0">
                          <a:pos x="connsiteX1" y="connsiteY1"/>
                        </a:cxn>
                        <a:cxn ang="0">
                          <a:pos x="connsiteX2" y="connsiteY2"/>
                        </a:cxn>
                        <a:cxn ang="0">
                          <a:pos x="connsiteX3" y="connsiteY3"/>
                        </a:cxn>
                      </a:cxnLst>
                      <a:rect l="l" t="t" r="r" b="b"/>
                      <a:pathLst>
                        <a:path w="681" h="2179">
                          <a:moveTo>
                            <a:pt x="0" y="2044"/>
                          </a:moveTo>
                          <a:cubicBezTo>
                            <a:pt x="273" y="1362"/>
                            <a:pt x="409" y="681"/>
                            <a:pt x="681" y="0"/>
                          </a:cubicBezTo>
                          <a:lnTo>
                            <a:pt x="136" y="1226"/>
                          </a:lnTo>
                          <a:lnTo>
                            <a:pt x="136" y="2180"/>
                          </a:lnTo>
                          <a:close/>
                        </a:path>
                      </a:pathLst>
                    </a:custGeom>
                    <a:solidFill>
                      <a:srgbClr val="00A3E9"/>
                    </a:solidFill>
                    <a:ln w="0" cap="flat">
                      <a:noFill/>
                      <a:prstDash val="solid"/>
                      <a:miter/>
                    </a:ln>
                  </p:spPr>
                  <p:txBody>
                    <a:bodyPr rtlCol="0" anchor="ctr"/>
                    <a:lstStyle/>
                    <a:p>
                      <a:endParaRPr lang="en-US"/>
                    </a:p>
                  </p:txBody>
                </p:sp>
                <p:sp>
                  <p:nvSpPr>
                    <p:cNvPr id="4221" name="Freeform: Shape 4220">
                      <a:extLst>
                        <a:ext uri="{FF2B5EF4-FFF2-40B4-BE49-F238E27FC236}">
                          <a16:creationId xmlns:a16="http://schemas.microsoft.com/office/drawing/2014/main" id="{D1AEC3AE-2DEF-1C8B-EBEF-0676905A0330}"/>
                        </a:ext>
                      </a:extLst>
                    </p:cNvPr>
                    <p:cNvSpPr/>
                    <p:nvPr/>
                  </p:nvSpPr>
                  <p:spPr>
                    <a:xfrm>
                      <a:off x="3760037" y="9001758"/>
                      <a:ext cx="40741" cy="78613"/>
                    </a:xfrm>
                    <a:custGeom>
                      <a:avLst/>
                      <a:gdLst>
                        <a:gd name="connsiteX0" fmla="*/ 16763 w 40741"/>
                        <a:gd name="connsiteY0" fmla="*/ 44416 h 78613"/>
                        <a:gd name="connsiteX1" fmla="*/ 17308 w 40741"/>
                        <a:gd name="connsiteY1" fmla="*/ 41828 h 78613"/>
                        <a:gd name="connsiteX2" fmla="*/ 4 w 40741"/>
                        <a:gd name="connsiteY2" fmla="*/ 78613 h 78613"/>
                        <a:gd name="connsiteX3" fmla="*/ 13493 w 40741"/>
                        <a:gd name="connsiteY3" fmla="*/ 58722 h 78613"/>
                        <a:gd name="connsiteX4" fmla="*/ 26572 w 40741"/>
                        <a:gd name="connsiteY4" fmla="*/ 33789 h 78613"/>
                        <a:gd name="connsiteX5" fmla="*/ 28071 w 40741"/>
                        <a:gd name="connsiteY5" fmla="*/ 24933 h 78613"/>
                        <a:gd name="connsiteX6" fmla="*/ 32431 w 40741"/>
                        <a:gd name="connsiteY6" fmla="*/ 20028 h 78613"/>
                        <a:gd name="connsiteX7" fmla="*/ 40742 w 40741"/>
                        <a:gd name="connsiteY7" fmla="*/ 0 h 78613"/>
                        <a:gd name="connsiteX8" fmla="*/ 33112 w 40741"/>
                        <a:gd name="connsiteY8" fmla="*/ 17303 h 78613"/>
                        <a:gd name="connsiteX9" fmla="*/ 33657 w 40741"/>
                        <a:gd name="connsiteY9" fmla="*/ 11309 h 78613"/>
                        <a:gd name="connsiteX10" fmla="*/ 33112 w 40741"/>
                        <a:gd name="connsiteY10" fmla="*/ 13215 h 78613"/>
                        <a:gd name="connsiteX11" fmla="*/ 16763 w 40741"/>
                        <a:gd name="connsiteY11" fmla="*/ 44552 h 78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741" h="78613">
                          <a:moveTo>
                            <a:pt x="16763" y="44416"/>
                          </a:moveTo>
                          <a:cubicBezTo>
                            <a:pt x="17171" y="43190"/>
                            <a:pt x="17171" y="42509"/>
                            <a:pt x="17308" y="41828"/>
                          </a:cubicBezTo>
                          <a:cubicBezTo>
                            <a:pt x="12267" y="54089"/>
                            <a:pt x="-268" y="75207"/>
                            <a:pt x="4" y="78613"/>
                          </a:cubicBezTo>
                          <a:cubicBezTo>
                            <a:pt x="2321" y="74799"/>
                            <a:pt x="14446" y="54635"/>
                            <a:pt x="13493" y="58722"/>
                          </a:cubicBezTo>
                          <a:cubicBezTo>
                            <a:pt x="17444" y="50275"/>
                            <a:pt x="24801" y="38558"/>
                            <a:pt x="26572" y="33789"/>
                          </a:cubicBezTo>
                          <a:cubicBezTo>
                            <a:pt x="18943" y="47141"/>
                            <a:pt x="24392" y="34606"/>
                            <a:pt x="28071" y="24933"/>
                          </a:cubicBezTo>
                          <a:cubicBezTo>
                            <a:pt x="32431" y="16622"/>
                            <a:pt x="28889" y="27249"/>
                            <a:pt x="32431" y="20028"/>
                          </a:cubicBezTo>
                          <a:cubicBezTo>
                            <a:pt x="35292" y="13352"/>
                            <a:pt x="38017" y="6676"/>
                            <a:pt x="40742" y="0"/>
                          </a:cubicBezTo>
                          <a:cubicBezTo>
                            <a:pt x="38289" y="5858"/>
                            <a:pt x="35837" y="11581"/>
                            <a:pt x="33112" y="17303"/>
                          </a:cubicBezTo>
                          <a:lnTo>
                            <a:pt x="33657" y="11309"/>
                          </a:lnTo>
                          <a:cubicBezTo>
                            <a:pt x="33657" y="11309"/>
                            <a:pt x="33248" y="12398"/>
                            <a:pt x="33112" y="13215"/>
                          </a:cubicBezTo>
                          <a:cubicBezTo>
                            <a:pt x="20714" y="42645"/>
                            <a:pt x="29706" y="14578"/>
                            <a:pt x="16763" y="44552"/>
                          </a:cubicBezTo>
                          <a:close/>
                        </a:path>
                      </a:pathLst>
                    </a:custGeom>
                    <a:solidFill>
                      <a:srgbClr val="00A3E9"/>
                    </a:solidFill>
                    <a:ln w="0" cap="flat">
                      <a:noFill/>
                      <a:prstDash val="solid"/>
                      <a:miter/>
                    </a:ln>
                  </p:spPr>
                  <p:txBody>
                    <a:bodyPr rtlCol="0" anchor="ctr"/>
                    <a:lstStyle/>
                    <a:p>
                      <a:endParaRPr lang="en-US"/>
                    </a:p>
                  </p:txBody>
                </p:sp>
                <p:sp>
                  <p:nvSpPr>
                    <p:cNvPr id="4222" name="Freeform: Shape 4221">
                      <a:extLst>
                        <a:ext uri="{FF2B5EF4-FFF2-40B4-BE49-F238E27FC236}">
                          <a16:creationId xmlns:a16="http://schemas.microsoft.com/office/drawing/2014/main" id="{4565EAA7-C4D3-D253-2A56-51936524EAEE}"/>
                        </a:ext>
                      </a:extLst>
                    </p:cNvPr>
                    <p:cNvSpPr/>
                    <p:nvPr/>
                  </p:nvSpPr>
                  <p:spPr>
                    <a:xfrm>
                      <a:off x="3777345" y="9038817"/>
                      <a:ext cx="1771" cy="4769"/>
                    </a:xfrm>
                    <a:custGeom>
                      <a:avLst/>
                      <a:gdLst>
                        <a:gd name="connsiteX0" fmla="*/ 0 w 1771"/>
                        <a:gd name="connsiteY0" fmla="*/ 4769 h 4769"/>
                        <a:gd name="connsiteX1" fmla="*/ 1771 w 1771"/>
                        <a:gd name="connsiteY1" fmla="*/ 0 h 4769"/>
                        <a:gd name="connsiteX2" fmla="*/ 0 w 1771"/>
                        <a:gd name="connsiteY2" fmla="*/ 4769 h 4769"/>
                      </a:gdLst>
                      <a:ahLst/>
                      <a:cxnLst>
                        <a:cxn ang="0">
                          <a:pos x="connsiteX0" y="connsiteY0"/>
                        </a:cxn>
                        <a:cxn ang="0">
                          <a:pos x="connsiteX1" y="connsiteY1"/>
                        </a:cxn>
                        <a:cxn ang="0">
                          <a:pos x="connsiteX2" y="connsiteY2"/>
                        </a:cxn>
                      </a:cxnLst>
                      <a:rect l="l" t="t" r="r" b="b"/>
                      <a:pathLst>
                        <a:path w="1771" h="4769">
                          <a:moveTo>
                            <a:pt x="0" y="4769"/>
                          </a:moveTo>
                          <a:cubicBezTo>
                            <a:pt x="818" y="2998"/>
                            <a:pt x="1363" y="1363"/>
                            <a:pt x="1771" y="0"/>
                          </a:cubicBezTo>
                          <a:cubicBezTo>
                            <a:pt x="545" y="2725"/>
                            <a:pt x="136" y="3815"/>
                            <a:pt x="0" y="4769"/>
                          </a:cubicBezTo>
                          <a:close/>
                        </a:path>
                      </a:pathLst>
                    </a:custGeom>
                    <a:solidFill>
                      <a:srgbClr val="00A3E9"/>
                    </a:solidFill>
                    <a:ln w="0" cap="flat">
                      <a:noFill/>
                      <a:prstDash val="solid"/>
                      <a:miter/>
                    </a:ln>
                  </p:spPr>
                  <p:txBody>
                    <a:bodyPr rtlCol="0" anchor="ctr"/>
                    <a:lstStyle/>
                    <a:p>
                      <a:endParaRPr lang="en-US"/>
                    </a:p>
                  </p:txBody>
                </p:sp>
                <p:sp>
                  <p:nvSpPr>
                    <p:cNvPr id="4223" name="Freeform: Shape 4222">
                      <a:extLst>
                        <a:ext uri="{FF2B5EF4-FFF2-40B4-BE49-F238E27FC236}">
                          <a16:creationId xmlns:a16="http://schemas.microsoft.com/office/drawing/2014/main" id="{9BFD87A9-02F9-C4C5-8FEB-A36DFBFD7B05}"/>
                        </a:ext>
                      </a:extLst>
                    </p:cNvPr>
                    <p:cNvSpPr/>
                    <p:nvPr/>
                  </p:nvSpPr>
                  <p:spPr>
                    <a:xfrm>
                      <a:off x="3702818" y="9151629"/>
                      <a:ext cx="3133" cy="4631"/>
                    </a:xfrm>
                    <a:custGeom>
                      <a:avLst/>
                      <a:gdLst>
                        <a:gd name="connsiteX0" fmla="*/ 3134 w 3133"/>
                        <a:gd name="connsiteY0" fmla="*/ 0 h 4631"/>
                        <a:gd name="connsiteX1" fmla="*/ 0 w 3133"/>
                        <a:gd name="connsiteY1" fmla="*/ 4632 h 4631"/>
                        <a:gd name="connsiteX2" fmla="*/ 3134 w 3133"/>
                        <a:gd name="connsiteY2" fmla="*/ 0 h 4631"/>
                      </a:gdLst>
                      <a:ahLst/>
                      <a:cxnLst>
                        <a:cxn ang="0">
                          <a:pos x="connsiteX0" y="connsiteY0"/>
                        </a:cxn>
                        <a:cxn ang="0">
                          <a:pos x="connsiteX1" y="connsiteY1"/>
                        </a:cxn>
                        <a:cxn ang="0">
                          <a:pos x="connsiteX2" y="connsiteY2"/>
                        </a:cxn>
                      </a:cxnLst>
                      <a:rect l="l" t="t" r="r" b="b"/>
                      <a:pathLst>
                        <a:path w="3133" h="4631">
                          <a:moveTo>
                            <a:pt x="3134" y="0"/>
                          </a:moveTo>
                          <a:cubicBezTo>
                            <a:pt x="2180" y="1362"/>
                            <a:pt x="1226" y="2725"/>
                            <a:pt x="0" y="4632"/>
                          </a:cubicBezTo>
                          <a:cubicBezTo>
                            <a:pt x="545" y="3678"/>
                            <a:pt x="1908" y="1771"/>
                            <a:pt x="3134" y="0"/>
                          </a:cubicBezTo>
                          <a:close/>
                        </a:path>
                      </a:pathLst>
                    </a:custGeom>
                    <a:solidFill>
                      <a:srgbClr val="00A3E9"/>
                    </a:solidFill>
                    <a:ln w="0" cap="flat">
                      <a:noFill/>
                      <a:prstDash val="solid"/>
                      <a:miter/>
                    </a:ln>
                  </p:spPr>
                  <p:txBody>
                    <a:bodyPr rtlCol="0" anchor="ctr"/>
                    <a:lstStyle/>
                    <a:p>
                      <a:endParaRPr lang="en-US"/>
                    </a:p>
                  </p:txBody>
                </p:sp>
                <p:sp>
                  <p:nvSpPr>
                    <p:cNvPr id="4224" name="Freeform: Shape 4223">
                      <a:extLst>
                        <a:ext uri="{FF2B5EF4-FFF2-40B4-BE49-F238E27FC236}">
                          <a16:creationId xmlns:a16="http://schemas.microsoft.com/office/drawing/2014/main" id="{A64EFB97-2F15-CFC9-0B57-5407CF7A413D}"/>
                        </a:ext>
                      </a:extLst>
                    </p:cNvPr>
                    <p:cNvSpPr/>
                    <p:nvPr/>
                  </p:nvSpPr>
                  <p:spPr>
                    <a:xfrm>
                      <a:off x="3757998" y="8573943"/>
                      <a:ext cx="1933" cy="18804"/>
                    </a:xfrm>
                    <a:custGeom>
                      <a:avLst/>
                      <a:gdLst>
                        <a:gd name="connsiteX0" fmla="*/ 136 w 1933"/>
                        <a:gd name="connsiteY0" fmla="*/ 18805 h 18804"/>
                        <a:gd name="connsiteX1" fmla="*/ 1499 w 1933"/>
                        <a:gd name="connsiteY1" fmla="*/ 3 h 18804"/>
                        <a:gd name="connsiteX2" fmla="*/ 0 w 1933"/>
                        <a:gd name="connsiteY2" fmla="*/ 16625 h 18804"/>
                        <a:gd name="connsiteX3" fmla="*/ 0 w 1933"/>
                        <a:gd name="connsiteY3" fmla="*/ 18805 h 18804"/>
                      </a:gdLst>
                      <a:ahLst/>
                      <a:cxnLst>
                        <a:cxn ang="0">
                          <a:pos x="connsiteX0" y="connsiteY0"/>
                        </a:cxn>
                        <a:cxn ang="0">
                          <a:pos x="connsiteX1" y="connsiteY1"/>
                        </a:cxn>
                        <a:cxn ang="0">
                          <a:pos x="connsiteX2" y="connsiteY2"/>
                        </a:cxn>
                        <a:cxn ang="0">
                          <a:pos x="connsiteX3" y="connsiteY3"/>
                        </a:cxn>
                      </a:cxnLst>
                      <a:rect l="l" t="t" r="r" b="b"/>
                      <a:pathLst>
                        <a:path w="1933" h="18804">
                          <a:moveTo>
                            <a:pt x="136" y="18805"/>
                          </a:moveTo>
                          <a:cubicBezTo>
                            <a:pt x="136" y="18805"/>
                            <a:pt x="2997" y="-269"/>
                            <a:pt x="1499" y="3"/>
                          </a:cubicBezTo>
                          <a:cubicBezTo>
                            <a:pt x="1090" y="5589"/>
                            <a:pt x="545" y="11039"/>
                            <a:pt x="0" y="16625"/>
                          </a:cubicBezTo>
                          <a:lnTo>
                            <a:pt x="0" y="18805"/>
                          </a:lnTo>
                          <a:close/>
                        </a:path>
                      </a:pathLst>
                    </a:custGeom>
                    <a:solidFill>
                      <a:srgbClr val="00A3E9"/>
                    </a:solidFill>
                    <a:ln w="0" cap="flat">
                      <a:noFill/>
                      <a:prstDash val="solid"/>
                      <a:miter/>
                    </a:ln>
                  </p:spPr>
                  <p:txBody>
                    <a:bodyPr rtlCol="0" anchor="ctr"/>
                    <a:lstStyle/>
                    <a:p>
                      <a:endParaRPr lang="en-US"/>
                    </a:p>
                  </p:txBody>
                </p:sp>
                <p:sp>
                  <p:nvSpPr>
                    <p:cNvPr id="4225" name="Freeform: Shape 4224">
                      <a:extLst>
                        <a:ext uri="{FF2B5EF4-FFF2-40B4-BE49-F238E27FC236}">
                          <a16:creationId xmlns:a16="http://schemas.microsoft.com/office/drawing/2014/main" id="{E94740A7-F90A-B878-EA61-F4C689EC2E75}"/>
                        </a:ext>
                      </a:extLst>
                    </p:cNvPr>
                    <p:cNvSpPr/>
                    <p:nvPr/>
                  </p:nvSpPr>
                  <p:spPr>
                    <a:xfrm>
                      <a:off x="3436458" y="9373300"/>
                      <a:ext cx="6676" cy="3406"/>
                    </a:xfrm>
                    <a:custGeom>
                      <a:avLst/>
                      <a:gdLst>
                        <a:gd name="connsiteX0" fmla="*/ 0 w 6676"/>
                        <a:gd name="connsiteY0" fmla="*/ 3271 h 3406"/>
                        <a:gd name="connsiteX1" fmla="*/ 5722 w 6676"/>
                        <a:gd name="connsiteY1" fmla="*/ 682 h 3406"/>
                        <a:gd name="connsiteX2" fmla="*/ 6676 w 6676"/>
                        <a:gd name="connsiteY2" fmla="*/ 0 h 3406"/>
                        <a:gd name="connsiteX3" fmla="*/ 0 w 6676"/>
                        <a:gd name="connsiteY3" fmla="*/ 3406 h 3406"/>
                      </a:gdLst>
                      <a:ahLst/>
                      <a:cxnLst>
                        <a:cxn ang="0">
                          <a:pos x="connsiteX0" y="connsiteY0"/>
                        </a:cxn>
                        <a:cxn ang="0">
                          <a:pos x="connsiteX1" y="connsiteY1"/>
                        </a:cxn>
                        <a:cxn ang="0">
                          <a:pos x="connsiteX2" y="connsiteY2"/>
                        </a:cxn>
                        <a:cxn ang="0">
                          <a:pos x="connsiteX3" y="connsiteY3"/>
                        </a:cxn>
                      </a:cxnLst>
                      <a:rect l="l" t="t" r="r" b="b"/>
                      <a:pathLst>
                        <a:path w="6676" h="3406">
                          <a:moveTo>
                            <a:pt x="0" y="3271"/>
                          </a:moveTo>
                          <a:lnTo>
                            <a:pt x="5722" y="682"/>
                          </a:lnTo>
                          <a:cubicBezTo>
                            <a:pt x="5722" y="682"/>
                            <a:pt x="6404" y="136"/>
                            <a:pt x="6676" y="0"/>
                          </a:cubicBezTo>
                          <a:cubicBezTo>
                            <a:pt x="5450" y="409"/>
                            <a:pt x="1771" y="2317"/>
                            <a:pt x="0" y="3406"/>
                          </a:cubicBezTo>
                          <a:close/>
                        </a:path>
                      </a:pathLst>
                    </a:custGeom>
                    <a:solidFill>
                      <a:srgbClr val="00A3E9"/>
                    </a:solidFill>
                    <a:ln w="0" cap="flat">
                      <a:noFill/>
                      <a:prstDash val="solid"/>
                      <a:miter/>
                    </a:ln>
                  </p:spPr>
                  <p:txBody>
                    <a:bodyPr rtlCol="0" anchor="ctr"/>
                    <a:lstStyle/>
                    <a:p>
                      <a:endParaRPr lang="en-US"/>
                    </a:p>
                  </p:txBody>
                </p:sp>
                <p:sp>
                  <p:nvSpPr>
                    <p:cNvPr id="4226" name="Freeform: Shape 4225">
                      <a:extLst>
                        <a:ext uri="{FF2B5EF4-FFF2-40B4-BE49-F238E27FC236}">
                          <a16:creationId xmlns:a16="http://schemas.microsoft.com/office/drawing/2014/main" id="{318AE36D-A82E-A975-1501-99AB54E0CCD6}"/>
                        </a:ext>
                      </a:extLst>
                    </p:cNvPr>
                    <p:cNvSpPr/>
                    <p:nvPr/>
                  </p:nvSpPr>
                  <p:spPr>
                    <a:xfrm>
                      <a:off x="3771486" y="9060344"/>
                      <a:ext cx="2043" cy="5450"/>
                    </a:xfrm>
                    <a:custGeom>
                      <a:avLst/>
                      <a:gdLst>
                        <a:gd name="connsiteX0" fmla="*/ 0 w 2043"/>
                        <a:gd name="connsiteY0" fmla="*/ 5450 h 5450"/>
                        <a:gd name="connsiteX1" fmla="*/ 2044 w 2043"/>
                        <a:gd name="connsiteY1" fmla="*/ 0 h 5450"/>
                        <a:gd name="connsiteX2" fmla="*/ 0 w 2043"/>
                        <a:gd name="connsiteY2" fmla="*/ 5450 h 5450"/>
                      </a:gdLst>
                      <a:ahLst/>
                      <a:cxnLst>
                        <a:cxn ang="0">
                          <a:pos x="connsiteX0" y="connsiteY0"/>
                        </a:cxn>
                        <a:cxn ang="0">
                          <a:pos x="connsiteX1" y="connsiteY1"/>
                        </a:cxn>
                        <a:cxn ang="0">
                          <a:pos x="connsiteX2" y="connsiteY2"/>
                        </a:cxn>
                      </a:cxnLst>
                      <a:rect l="l" t="t" r="r" b="b"/>
                      <a:pathLst>
                        <a:path w="2043" h="5450">
                          <a:moveTo>
                            <a:pt x="0" y="5450"/>
                          </a:moveTo>
                          <a:cubicBezTo>
                            <a:pt x="1363" y="2316"/>
                            <a:pt x="1907" y="817"/>
                            <a:pt x="2044" y="0"/>
                          </a:cubicBezTo>
                          <a:cubicBezTo>
                            <a:pt x="1090" y="2044"/>
                            <a:pt x="273" y="3951"/>
                            <a:pt x="0" y="5450"/>
                          </a:cubicBezTo>
                          <a:close/>
                        </a:path>
                      </a:pathLst>
                    </a:custGeom>
                    <a:solidFill>
                      <a:srgbClr val="00A3E9"/>
                    </a:solidFill>
                    <a:ln w="0" cap="flat">
                      <a:noFill/>
                      <a:prstDash val="solid"/>
                      <a:miter/>
                    </a:ln>
                  </p:spPr>
                  <p:txBody>
                    <a:bodyPr rtlCol="0" anchor="ctr"/>
                    <a:lstStyle/>
                    <a:p>
                      <a:endParaRPr lang="en-US"/>
                    </a:p>
                  </p:txBody>
                </p:sp>
                <p:sp>
                  <p:nvSpPr>
                    <p:cNvPr id="4227" name="Freeform: Shape 4226">
                      <a:extLst>
                        <a:ext uri="{FF2B5EF4-FFF2-40B4-BE49-F238E27FC236}">
                          <a16:creationId xmlns:a16="http://schemas.microsoft.com/office/drawing/2014/main" id="{677F4BBC-C739-A809-31F2-1EEEFB0ECACB}"/>
                        </a:ext>
                      </a:extLst>
                    </p:cNvPr>
                    <p:cNvSpPr/>
                    <p:nvPr/>
                  </p:nvSpPr>
                  <p:spPr>
                    <a:xfrm>
                      <a:off x="3413841" y="9373845"/>
                      <a:ext cx="20164" cy="8310"/>
                    </a:xfrm>
                    <a:custGeom>
                      <a:avLst/>
                      <a:gdLst>
                        <a:gd name="connsiteX0" fmla="*/ 20028 w 20164"/>
                        <a:gd name="connsiteY0" fmla="*/ 0 h 8310"/>
                        <a:gd name="connsiteX1" fmla="*/ 12943 w 20164"/>
                        <a:gd name="connsiteY1" fmla="*/ 1499 h 8310"/>
                        <a:gd name="connsiteX2" fmla="*/ 0 w 20164"/>
                        <a:gd name="connsiteY2" fmla="*/ 8311 h 8310"/>
                        <a:gd name="connsiteX3" fmla="*/ 20164 w 20164"/>
                        <a:gd name="connsiteY3" fmla="*/ 0 h 8310"/>
                      </a:gdLst>
                      <a:ahLst/>
                      <a:cxnLst>
                        <a:cxn ang="0">
                          <a:pos x="connsiteX0" y="connsiteY0"/>
                        </a:cxn>
                        <a:cxn ang="0">
                          <a:pos x="connsiteX1" y="connsiteY1"/>
                        </a:cxn>
                        <a:cxn ang="0">
                          <a:pos x="connsiteX2" y="connsiteY2"/>
                        </a:cxn>
                        <a:cxn ang="0">
                          <a:pos x="connsiteX3" y="connsiteY3"/>
                        </a:cxn>
                      </a:cxnLst>
                      <a:rect l="l" t="t" r="r" b="b"/>
                      <a:pathLst>
                        <a:path w="20164" h="8310">
                          <a:moveTo>
                            <a:pt x="20028" y="0"/>
                          </a:moveTo>
                          <a:cubicBezTo>
                            <a:pt x="17439" y="681"/>
                            <a:pt x="13625" y="1771"/>
                            <a:pt x="12943" y="1499"/>
                          </a:cubicBezTo>
                          <a:cubicBezTo>
                            <a:pt x="8039" y="3679"/>
                            <a:pt x="4905" y="5995"/>
                            <a:pt x="0" y="8311"/>
                          </a:cubicBezTo>
                          <a:cubicBezTo>
                            <a:pt x="5586" y="5586"/>
                            <a:pt x="12262" y="2861"/>
                            <a:pt x="20164" y="0"/>
                          </a:cubicBezTo>
                          <a:close/>
                        </a:path>
                      </a:pathLst>
                    </a:custGeom>
                    <a:solidFill>
                      <a:srgbClr val="00A3E9"/>
                    </a:solidFill>
                    <a:ln w="0" cap="flat">
                      <a:noFill/>
                      <a:prstDash val="solid"/>
                      <a:miter/>
                    </a:ln>
                  </p:spPr>
                  <p:txBody>
                    <a:bodyPr rtlCol="0" anchor="ctr"/>
                    <a:lstStyle/>
                    <a:p>
                      <a:endParaRPr lang="en-US"/>
                    </a:p>
                  </p:txBody>
                </p:sp>
                <p:sp>
                  <p:nvSpPr>
                    <p:cNvPr id="4228" name="Freeform: Shape 4227">
                      <a:extLst>
                        <a:ext uri="{FF2B5EF4-FFF2-40B4-BE49-F238E27FC236}">
                          <a16:creationId xmlns:a16="http://schemas.microsoft.com/office/drawing/2014/main" id="{E13922FE-AF87-AA83-4114-492D0386B897}"/>
                        </a:ext>
                      </a:extLst>
                    </p:cNvPr>
                    <p:cNvSpPr/>
                    <p:nvPr/>
                  </p:nvSpPr>
                  <p:spPr>
                    <a:xfrm>
                      <a:off x="3413432" y="9382293"/>
                      <a:ext cx="408" cy="13624"/>
                    </a:xfrm>
                    <a:custGeom>
                      <a:avLst/>
                      <a:gdLst>
                        <a:gd name="connsiteX0" fmla="*/ 0 w 408"/>
                        <a:gd name="connsiteY0" fmla="*/ 0 h 13624"/>
                        <a:gd name="connsiteX1" fmla="*/ 409 w 408"/>
                        <a:gd name="connsiteY1" fmla="*/ 0 h 13624"/>
                        <a:gd name="connsiteX2" fmla="*/ 0 w 408"/>
                        <a:gd name="connsiteY2" fmla="*/ 0 h 13624"/>
                      </a:gdLst>
                      <a:ahLst/>
                      <a:cxnLst>
                        <a:cxn ang="0">
                          <a:pos x="connsiteX0" y="connsiteY0"/>
                        </a:cxn>
                        <a:cxn ang="0">
                          <a:pos x="connsiteX1" y="connsiteY1"/>
                        </a:cxn>
                        <a:cxn ang="0">
                          <a:pos x="connsiteX2" y="connsiteY2"/>
                        </a:cxn>
                      </a:cxnLst>
                      <a:rect l="l" t="t" r="r" b="b"/>
                      <a:pathLst>
                        <a:path w="408" h="13624">
                          <a:moveTo>
                            <a:pt x="0" y="0"/>
                          </a:moveTo>
                          <a:lnTo>
                            <a:pt x="409" y="0"/>
                          </a:lnTo>
                          <a:cubicBezTo>
                            <a:pt x="409" y="0"/>
                            <a:pt x="0" y="0"/>
                            <a:pt x="0" y="0"/>
                          </a:cubicBezTo>
                          <a:close/>
                        </a:path>
                      </a:pathLst>
                    </a:custGeom>
                    <a:solidFill>
                      <a:srgbClr val="00A3E9"/>
                    </a:solidFill>
                    <a:ln w="0" cap="flat">
                      <a:noFill/>
                      <a:prstDash val="solid"/>
                      <a:miter/>
                    </a:ln>
                  </p:spPr>
                  <p:txBody>
                    <a:bodyPr rtlCol="0" anchor="ctr"/>
                    <a:lstStyle/>
                    <a:p>
                      <a:endParaRPr lang="en-US"/>
                    </a:p>
                  </p:txBody>
                </p:sp>
                <p:sp>
                  <p:nvSpPr>
                    <p:cNvPr id="4229" name="Freeform: Shape 4228">
                      <a:extLst>
                        <a:ext uri="{FF2B5EF4-FFF2-40B4-BE49-F238E27FC236}">
                          <a16:creationId xmlns:a16="http://schemas.microsoft.com/office/drawing/2014/main" id="{A6DEFF58-DCBE-A14C-5883-E9F81CD0F0F7}"/>
                        </a:ext>
                      </a:extLst>
                    </p:cNvPr>
                    <p:cNvSpPr/>
                    <p:nvPr/>
                  </p:nvSpPr>
                  <p:spPr>
                    <a:xfrm>
                      <a:off x="2832208" y="8400142"/>
                      <a:ext cx="1042007" cy="1068802"/>
                    </a:xfrm>
                    <a:custGeom>
                      <a:avLst/>
                      <a:gdLst>
                        <a:gd name="connsiteX0" fmla="*/ 924564 w 1042007"/>
                        <a:gd name="connsiteY0" fmla="*/ 203642 h 1068802"/>
                        <a:gd name="connsiteX1" fmla="*/ 924428 w 1042007"/>
                        <a:gd name="connsiteY1" fmla="*/ 208547 h 1068802"/>
                        <a:gd name="connsiteX2" fmla="*/ 924428 w 1042007"/>
                        <a:gd name="connsiteY2" fmla="*/ 205958 h 1068802"/>
                        <a:gd name="connsiteX3" fmla="*/ 922656 w 1042007"/>
                        <a:gd name="connsiteY3" fmla="*/ 218765 h 1068802"/>
                        <a:gd name="connsiteX4" fmla="*/ 922384 w 1042007"/>
                        <a:gd name="connsiteY4" fmla="*/ 224079 h 1068802"/>
                        <a:gd name="connsiteX5" fmla="*/ 922248 w 1042007"/>
                        <a:gd name="connsiteY5" fmla="*/ 222171 h 1068802"/>
                        <a:gd name="connsiteX6" fmla="*/ 921703 w 1042007"/>
                        <a:gd name="connsiteY6" fmla="*/ 226259 h 1068802"/>
                        <a:gd name="connsiteX7" fmla="*/ 920204 w 1042007"/>
                        <a:gd name="connsiteY7" fmla="*/ 269449 h 1068802"/>
                        <a:gd name="connsiteX8" fmla="*/ 916798 w 1042007"/>
                        <a:gd name="connsiteY8" fmla="*/ 298470 h 1068802"/>
                        <a:gd name="connsiteX9" fmla="*/ 917888 w 1042007"/>
                        <a:gd name="connsiteY9" fmla="*/ 285117 h 1068802"/>
                        <a:gd name="connsiteX10" fmla="*/ 908759 w 1042007"/>
                        <a:gd name="connsiteY10" fmla="*/ 329397 h 1068802"/>
                        <a:gd name="connsiteX11" fmla="*/ 911348 w 1042007"/>
                        <a:gd name="connsiteY11" fmla="*/ 315364 h 1068802"/>
                        <a:gd name="connsiteX12" fmla="*/ 908214 w 1042007"/>
                        <a:gd name="connsiteY12" fmla="*/ 347381 h 1068802"/>
                        <a:gd name="connsiteX13" fmla="*/ 909713 w 1042007"/>
                        <a:gd name="connsiteY13" fmla="*/ 326809 h 1068802"/>
                        <a:gd name="connsiteX14" fmla="*/ 896906 w 1042007"/>
                        <a:gd name="connsiteY14" fmla="*/ 382533 h 1068802"/>
                        <a:gd name="connsiteX15" fmla="*/ 886960 w 1042007"/>
                        <a:gd name="connsiteY15" fmla="*/ 401199 h 1068802"/>
                        <a:gd name="connsiteX16" fmla="*/ 890094 w 1042007"/>
                        <a:gd name="connsiteY16" fmla="*/ 402289 h 1068802"/>
                        <a:gd name="connsiteX17" fmla="*/ 885325 w 1042007"/>
                        <a:gd name="connsiteY17" fmla="*/ 420818 h 1068802"/>
                        <a:gd name="connsiteX18" fmla="*/ 885325 w 1042007"/>
                        <a:gd name="connsiteY18" fmla="*/ 419183 h 1068802"/>
                        <a:gd name="connsiteX19" fmla="*/ 871700 w 1042007"/>
                        <a:gd name="connsiteY19" fmla="*/ 466324 h 1068802"/>
                        <a:gd name="connsiteX20" fmla="*/ 856441 w 1042007"/>
                        <a:gd name="connsiteY20" fmla="*/ 503792 h 1068802"/>
                        <a:gd name="connsiteX21" fmla="*/ 840773 w 1042007"/>
                        <a:gd name="connsiteY21" fmla="*/ 535946 h 1068802"/>
                        <a:gd name="connsiteX22" fmla="*/ 827966 w 1042007"/>
                        <a:gd name="connsiteY22" fmla="*/ 551205 h 1068802"/>
                        <a:gd name="connsiteX23" fmla="*/ 815840 w 1042007"/>
                        <a:gd name="connsiteY23" fmla="*/ 581451 h 1068802"/>
                        <a:gd name="connsiteX24" fmla="*/ 827557 w 1042007"/>
                        <a:gd name="connsiteY24" fmla="*/ 556110 h 1068802"/>
                        <a:gd name="connsiteX25" fmla="*/ 837367 w 1042007"/>
                        <a:gd name="connsiteY25" fmla="*/ 545210 h 1068802"/>
                        <a:gd name="connsiteX26" fmla="*/ 806166 w 1042007"/>
                        <a:gd name="connsiteY26" fmla="*/ 597120 h 1068802"/>
                        <a:gd name="connsiteX27" fmla="*/ 808210 w 1042007"/>
                        <a:gd name="connsiteY27" fmla="*/ 593441 h 1068802"/>
                        <a:gd name="connsiteX28" fmla="*/ 775239 w 1042007"/>
                        <a:gd name="connsiteY28" fmla="*/ 635950 h 1068802"/>
                        <a:gd name="connsiteX29" fmla="*/ 767336 w 1042007"/>
                        <a:gd name="connsiteY29" fmla="*/ 648621 h 1068802"/>
                        <a:gd name="connsiteX30" fmla="*/ 767609 w 1042007"/>
                        <a:gd name="connsiteY30" fmla="*/ 647258 h 1068802"/>
                        <a:gd name="connsiteX31" fmla="*/ 738588 w 1042007"/>
                        <a:gd name="connsiteY31" fmla="*/ 681320 h 1068802"/>
                        <a:gd name="connsiteX32" fmla="*/ 740087 w 1042007"/>
                        <a:gd name="connsiteY32" fmla="*/ 678731 h 1068802"/>
                        <a:gd name="connsiteX33" fmla="*/ 712974 w 1042007"/>
                        <a:gd name="connsiteY33" fmla="*/ 711294 h 1068802"/>
                        <a:gd name="connsiteX34" fmla="*/ 715154 w 1042007"/>
                        <a:gd name="connsiteY34" fmla="*/ 705026 h 1068802"/>
                        <a:gd name="connsiteX35" fmla="*/ 665152 w 1042007"/>
                        <a:gd name="connsiteY35" fmla="*/ 758163 h 1068802"/>
                        <a:gd name="connsiteX36" fmla="*/ 651391 w 1042007"/>
                        <a:gd name="connsiteY36" fmla="*/ 769062 h 1068802"/>
                        <a:gd name="connsiteX37" fmla="*/ 663926 w 1042007"/>
                        <a:gd name="connsiteY37" fmla="*/ 753394 h 1068802"/>
                        <a:gd name="connsiteX38" fmla="*/ 648530 w 1042007"/>
                        <a:gd name="connsiteY38" fmla="*/ 768108 h 1068802"/>
                        <a:gd name="connsiteX39" fmla="*/ 657113 w 1042007"/>
                        <a:gd name="connsiteY39" fmla="*/ 756119 h 1068802"/>
                        <a:gd name="connsiteX40" fmla="*/ 637903 w 1042007"/>
                        <a:gd name="connsiteY40" fmla="*/ 773286 h 1068802"/>
                        <a:gd name="connsiteX41" fmla="*/ 627957 w 1042007"/>
                        <a:gd name="connsiteY41" fmla="*/ 784594 h 1068802"/>
                        <a:gd name="connsiteX42" fmla="*/ 614332 w 1042007"/>
                        <a:gd name="connsiteY42" fmla="*/ 792905 h 1068802"/>
                        <a:gd name="connsiteX43" fmla="*/ 587356 w 1042007"/>
                        <a:gd name="connsiteY43" fmla="*/ 814159 h 1068802"/>
                        <a:gd name="connsiteX44" fmla="*/ 600435 w 1042007"/>
                        <a:gd name="connsiteY44" fmla="*/ 806257 h 1068802"/>
                        <a:gd name="connsiteX45" fmla="*/ 582178 w 1042007"/>
                        <a:gd name="connsiteY45" fmla="*/ 821245 h 1068802"/>
                        <a:gd name="connsiteX46" fmla="*/ 540351 w 1042007"/>
                        <a:gd name="connsiteY46" fmla="*/ 843725 h 1068802"/>
                        <a:gd name="connsiteX47" fmla="*/ 433807 w 1042007"/>
                        <a:gd name="connsiteY47" fmla="*/ 901765 h 1068802"/>
                        <a:gd name="connsiteX48" fmla="*/ 418411 w 1042007"/>
                        <a:gd name="connsiteY48" fmla="*/ 905717 h 1068802"/>
                        <a:gd name="connsiteX49" fmla="*/ 345111 w 1042007"/>
                        <a:gd name="connsiteY49" fmla="*/ 937734 h 1068802"/>
                        <a:gd name="connsiteX50" fmla="*/ 356964 w 1042007"/>
                        <a:gd name="connsiteY50" fmla="*/ 932012 h 1068802"/>
                        <a:gd name="connsiteX51" fmla="*/ 291021 w 1042007"/>
                        <a:gd name="connsiteY51" fmla="*/ 954357 h 1068802"/>
                        <a:gd name="connsiteX52" fmla="*/ 297970 w 1042007"/>
                        <a:gd name="connsiteY52" fmla="*/ 950951 h 1068802"/>
                        <a:gd name="connsiteX53" fmla="*/ 278078 w 1042007"/>
                        <a:gd name="connsiteY53" fmla="*/ 959125 h 1068802"/>
                        <a:gd name="connsiteX54" fmla="*/ 281211 w 1042007"/>
                        <a:gd name="connsiteY54" fmla="*/ 957218 h 1068802"/>
                        <a:gd name="connsiteX55" fmla="*/ 116899 w 1042007"/>
                        <a:gd name="connsiteY55" fmla="*/ 1003132 h 1068802"/>
                        <a:gd name="connsiteX56" fmla="*/ 140061 w 1042007"/>
                        <a:gd name="connsiteY56" fmla="*/ 994821 h 1068802"/>
                        <a:gd name="connsiteX57" fmla="*/ 123302 w 1042007"/>
                        <a:gd name="connsiteY57" fmla="*/ 998500 h 1068802"/>
                        <a:gd name="connsiteX58" fmla="*/ 94010 w 1042007"/>
                        <a:gd name="connsiteY58" fmla="*/ 1006811 h 1068802"/>
                        <a:gd name="connsiteX59" fmla="*/ 92511 w 1042007"/>
                        <a:gd name="connsiteY59" fmla="*/ 1005721 h 1068802"/>
                        <a:gd name="connsiteX60" fmla="*/ 0 w 1042007"/>
                        <a:gd name="connsiteY60" fmla="*/ 1026431 h 1068802"/>
                        <a:gd name="connsiteX61" fmla="*/ 48776 w 1042007"/>
                        <a:gd name="connsiteY61" fmla="*/ 1012806 h 1068802"/>
                        <a:gd name="connsiteX62" fmla="*/ 36241 w 1042007"/>
                        <a:gd name="connsiteY62" fmla="*/ 1013623 h 1068802"/>
                        <a:gd name="connsiteX63" fmla="*/ 57632 w 1042007"/>
                        <a:gd name="connsiteY63" fmla="*/ 1007356 h 1068802"/>
                        <a:gd name="connsiteX64" fmla="*/ 31745 w 1042007"/>
                        <a:gd name="connsiteY64" fmla="*/ 1012261 h 1068802"/>
                        <a:gd name="connsiteX65" fmla="*/ 41010 w 1042007"/>
                        <a:gd name="connsiteY65" fmla="*/ 1009264 h 1068802"/>
                        <a:gd name="connsiteX66" fmla="*/ 18393 w 1042007"/>
                        <a:gd name="connsiteY66" fmla="*/ 1014441 h 1068802"/>
                        <a:gd name="connsiteX67" fmla="*/ 116490 w 1042007"/>
                        <a:gd name="connsiteY67" fmla="*/ 990598 h 1068802"/>
                        <a:gd name="connsiteX68" fmla="*/ 112539 w 1042007"/>
                        <a:gd name="connsiteY68" fmla="*/ 992642 h 1068802"/>
                        <a:gd name="connsiteX69" fmla="*/ 142786 w 1042007"/>
                        <a:gd name="connsiteY69" fmla="*/ 986238 h 1068802"/>
                        <a:gd name="connsiteX70" fmla="*/ 129706 w 1042007"/>
                        <a:gd name="connsiteY70" fmla="*/ 988009 h 1068802"/>
                        <a:gd name="connsiteX71" fmla="*/ 140878 w 1042007"/>
                        <a:gd name="connsiteY71" fmla="*/ 984058 h 1068802"/>
                        <a:gd name="connsiteX72" fmla="*/ 190608 w 1042007"/>
                        <a:gd name="connsiteY72" fmla="*/ 974657 h 1068802"/>
                        <a:gd name="connsiteX73" fmla="*/ 221127 w 1042007"/>
                        <a:gd name="connsiteY73" fmla="*/ 962804 h 1068802"/>
                        <a:gd name="connsiteX74" fmla="*/ 232844 w 1042007"/>
                        <a:gd name="connsiteY74" fmla="*/ 961577 h 1068802"/>
                        <a:gd name="connsiteX75" fmla="*/ 306008 w 1042007"/>
                        <a:gd name="connsiteY75" fmla="*/ 936644 h 1068802"/>
                        <a:gd name="connsiteX76" fmla="*/ 300967 w 1042007"/>
                        <a:gd name="connsiteY76" fmla="*/ 938416 h 1068802"/>
                        <a:gd name="connsiteX77" fmla="*/ 306281 w 1042007"/>
                        <a:gd name="connsiteY77" fmla="*/ 938552 h 1068802"/>
                        <a:gd name="connsiteX78" fmla="*/ 351923 w 1042007"/>
                        <a:gd name="connsiteY78" fmla="*/ 922748 h 1068802"/>
                        <a:gd name="connsiteX79" fmla="*/ 427539 w 1042007"/>
                        <a:gd name="connsiteY79" fmla="*/ 886779 h 1068802"/>
                        <a:gd name="connsiteX80" fmla="*/ 389390 w 1042007"/>
                        <a:gd name="connsiteY80" fmla="*/ 907216 h 1068802"/>
                        <a:gd name="connsiteX81" fmla="*/ 410509 w 1042007"/>
                        <a:gd name="connsiteY81" fmla="*/ 898359 h 1068802"/>
                        <a:gd name="connsiteX82" fmla="*/ 385439 w 1042007"/>
                        <a:gd name="connsiteY82" fmla="*/ 911439 h 1068802"/>
                        <a:gd name="connsiteX83" fmla="*/ 426449 w 1042007"/>
                        <a:gd name="connsiteY83" fmla="*/ 891411 h 1068802"/>
                        <a:gd name="connsiteX84" fmla="*/ 435850 w 1042007"/>
                        <a:gd name="connsiteY84" fmla="*/ 888550 h 1068802"/>
                        <a:gd name="connsiteX85" fmla="*/ 437349 w 1042007"/>
                        <a:gd name="connsiteY85" fmla="*/ 885961 h 1068802"/>
                        <a:gd name="connsiteX86" fmla="*/ 441028 w 1042007"/>
                        <a:gd name="connsiteY86" fmla="*/ 884598 h 1068802"/>
                        <a:gd name="connsiteX87" fmla="*/ 471002 w 1042007"/>
                        <a:gd name="connsiteY87" fmla="*/ 869067 h 1068802"/>
                        <a:gd name="connsiteX88" fmla="*/ 455470 w 1042007"/>
                        <a:gd name="connsiteY88" fmla="*/ 874108 h 1068802"/>
                        <a:gd name="connsiteX89" fmla="*/ 444297 w 1042007"/>
                        <a:gd name="connsiteY89" fmla="*/ 880784 h 1068802"/>
                        <a:gd name="connsiteX90" fmla="*/ 435986 w 1042007"/>
                        <a:gd name="connsiteY90" fmla="*/ 882691 h 1068802"/>
                        <a:gd name="connsiteX91" fmla="*/ 480811 w 1042007"/>
                        <a:gd name="connsiteY91" fmla="*/ 860074 h 1068802"/>
                        <a:gd name="connsiteX92" fmla="*/ 484899 w 1042007"/>
                        <a:gd name="connsiteY92" fmla="*/ 859802 h 1068802"/>
                        <a:gd name="connsiteX93" fmla="*/ 524683 w 1042007"/>
                        <a:gd name="connsiteY93" fmla="*/ 838139 h 1068802"/>
                        <a:gd name="connsiteX94" fmla="*/ 521958 w 1042007"/>
                        <a:gd name="connsiteY94" fmla="*/ 840591 h 1068802"/>
                        <a:gd name="connsiteX95" fmla="*/ 571142 w 1042007"/>
                        <a:gd name="connsiteY95" fmla="*/ 811162 h 1068802"/>
                        <a:gd name="connsiteX96" fmla="*/ 612697 w 1042007"/>
                        <a:gd name="connsiteY96" fmla="*/ 775466 h 1068802"/>
                        <a:gd name="connsiteX97" fmla="*/ 637222 w 1042007"/>
                        <a:gd name="connsiteY97" fmla="*/ 756119 h 1068802"/>
                        <a:gd name="connsiteX98" fmla="*/ 667059 w 1042007"/>
                        <a:gd name="connsiteY98" fmla="*/ 729142 h 1068802"/>
                        <a:gd name="connsiteX99" fmla="*/ 653299 w 1042007"/>
                        <a:gd name="connsiteY99" fmla="*/ 744402 h 1068802"/>
                        <a:gd name="connsiteX100" fmla="*/ 674144 w 1042007"/>
                        <a:gd name="connsiteY100" fmla="*/ 725872 h 1068802"/>
                        <a:gd name="connsiteX101" fmla="*/ 666923 w 1042007"/>
                        <a:gd name="connsiteY101" fmla="*/ 735410 h 1068802"/>
                        <a:gd name="connsiteX102" fmla="*/ 691856 w 1042007"/>
                        <a:gd name="connsiteY102" fmla="*/ 710340 h 1068802"/>
                        <a:gd name="connsiteX103" fmla="*/ 679730 w 1042007"/>
                        <a:gd name="connsiteY103" fmla="*/ 719197 h 1068802"/>
                        <a:gd name="connsiteX104" fmla="*/ 721830 w 1042007"/>
                        <a:gd name="connsiteY104" fmla="*/ 672192 h 1068802"/>
                        <a:gd name="connsiteX105" fmla="*/ 729732 w 1042007"/>
                        <a:gd name="connsiteY105" fmla="*/ 665516 h 1068802"/>
                        <a:gd name="connsiteX106" fmla="*/ 732866 w 1042007"/>
                        <a:gd name="connsiteY106" fmla="*/ 659793 h 1068802"/>
                        <a:gd name="connsiteX107" fmla="*/ 734910 w 1042007"/>
                        <a:gd name="connsiteY107" fmla="*/ 660475 h 1068802"/>
                        <a:gd name="connsiteX108" fmla="*/ 775239 w 1042007"/>
                        <a:gd name="connsiteY108" fmla="*/ 602979 h 1068802"/>
                        <a:gd name="connsiteX109" fmla="*/ 773331 w 1042007"/>
                        <a:gd name="connsiteY109" fmla="*/ 608973 h 1068802"/>
                        <a:gd name="connsiteX110" fmla="*/ 774966 w 1042007"/>
                        <a:gd name="connsiteY110" fmla="*/ 610200 h 1068802"/>
                        <a:gd name="connsiteX111" fmla="*/ 754529 w 1042007"/>
                        <a:gd name="connsiteY111" fmla="*/ 640992 h 1068802"/>
                        <a:gd name="connsiteX112" fmla="*/ 764066 w 1042007"/>
                        <a:gd name="connsiteY112" fmla="*/ 631181 h 1068802"/>
                        <a:gd name="connsiteX113" fmla="*/ 771969 w 1042007"/>
                        <a:gd name="connsiteY113" fmla="*/ 618374 h 1068802"/>
                        <a:gd name="connsiteX114" fmla="*/ 769925 w 1042007"/>
                        <a:gd name="connsiteY114" fmla="*/ 620963 h 1068802"/>
                        <a:gd name="connsiteX115" fmla="*/ 819791 w 1042007"/>
                        <a:gd name="connsiteY115" fmla="*/ 538125 h 1068802"/>
                        <a:gd name="connsiteX116" fmla="*/ 847585 w 1042007"/>
                        <a:gd name="connsiteY116" fmla="*/ 465098 h 1068802"/>
                        <a:gd name="connsiteX117" fmla="*/ 853307 w 1042007"/>
                        <a:gd name="connsiteY117" fmla="*/ 460330 h 1068802"/>
                        <a:gd name="connsiteX118" fmla="*/ 862436 w 1042007"/>
                        <a:gd name="connsiteY118" fmla="*/ 431581 h 1068802"/>
                        <a:gd name="connsiteX119" fmla="*/ 856577 w 1042007"/>
                        <a:gd name="connsiteY119" fmla="*/ 446296 h 1068802"/>
                        <a:gd name="connsiteX120" fmla="*/ 866659 w 1042007"/>
                        <a:gd name="connsiteY120" fmla="*/ 416050 h 1068802"/>
                        <a:gd name="connsiteX121" fmla="*/ 866251 w 1042007"/>
                        <a:gd name="connsiteY121" fmla="*/ 418775 h 1068802"/>
                        <a:gd name="connsiteX122" fmla="*/ 870202 w 1042007"/>
                        <a:gd name="connsiteY122" fmla="*/ 400245 h 1068802"/>
                        <a:gd name="connsiteX123" fmla="*/ 880829 w 1042007"/>
                        <a:gd name="connsiteY123" fmla="*/ 366320 h 1068802"/>
                        <a:gd name="connsiteX124" fmla="*/ 882055 w 1042007"/>
                        <a:gd name="connsiteY124" fmla="*/ 351060 h 1068802"/>
                        <a:gd name="connsiteX125" fmla="*/ 887641 w 1042007"/>
                        <a:gd name="connsiteY125" fmla="*/ 335120 h 1068802"/>
                        <a:gd name="connsiteX126" fmla="*/ 892001 w 1042007"/>
                        <a:gd name="connsiteY126" fmla="*/ 298878 h 1068802"/>
                        <a:gd name="connsiteX127" fmla="*/ 897178 w 1042007"/>
                        <a:gd name="connsiteY127" fmla="*/ 284164 h 1068802"/>
                        <a:gd name="connsiteX128" fmla="*/ 901130 w 1042007"/>
                        <a:gd name="connsiteY128" fmla="*/ 246968 h 1068802"/>
                        <a:gd name="connsiteX129" fmla="*/ 903991 w 1042007"/>
                        <a:gd name="connsiteY129" fmla="*/ 210727 h 1068802"/>
                        <a:gd name="connsiteX130" fmla="*/ 905898 w 1042007"/>
                        <a:gd name="connsiteY130" fmla="*/ 209229 h 1068802"/>
                        <a:gd name="connsiteX131" fmla="*/ 907261 w 1042007"/>
                        <a:gd name="connsiteY131" fmla="*/ 185658 h 1068802"/>
                        <a:gd name="connsiteX132" fmla="*/ 907261 w 1042007"/>
                        <a:gd name="connsiteY132" fmla="*/ 185930 h 1068802"/>
                        <a:gd name="connsiteX133" fmla="*/ 907261 w 1042007"/>
                        <a:gd name="connsiteY133" fmla="*/ 185521 h 1068802"/>
                        <a:gd name="connsiteX134" fmla="*/ 906988 w 1042007"/>
                        <a:gd name="connsiteY134" fmla="*/ 180072 h 1068802"/>
                        <a:gd name="connsiteX135" fmla="*/ 904536 w 1042007"/>
                        <a:gd name="connsiteY135" fmla="*/ 140560 h 1068802"/>
                        <a:gd name="connsiteX136" fmla="*/ 902901 w 1042007"/>
                        <a:gd name="connsiteY136" fmla="*/ 169036 h 1068802"/>
                        <a:gd name="connsiteX137" fmla="*/ 904127 w 1042007"/>
                        <a:gd name="connsiteY137" fmla="*/ 176120 h 1068802"/>
                        <a:gd name="connsiteX138" fmla="*/ 902220 w 1042007"/>
                        <a:gd name="connsiteY138" fmla="*/ 201190 h 1068802"/>
                        <a:gd name="connsiteX139" fmla="*/ 901402 w 1042007"/>
                        <a:gd name="connsiteY139" fmla="*/ 126391 h 1068802"/>
                        <a:gd name="connsiteX140" fmla="*/ 898405 w 1042007"/>
                        <a:gd name="connsiteY140" fmla="*/ 157183 h 1068802"/>
                        <a:gd name="connsiteX141" fmla="*/ 895816 w 1042007"/>
                        <a:gd name="connsiteY141" fmla="*/ 197239 h 1068802"/>
                        <a:gd name="connsiteX142" fmla="*/ 897451 w 1042007"/>
                        <a:gd name="connsiteY142" fmla="*/ 185658 h 1068802"/>
                        <a:gd name="connsiteX143" fmla="*/ 896633 w 1042007"/>
                        <a:gd name="connsiteY143" fmla="*/ 199555 h 1068802"/>
                        <a:gd name="connsiteX144" fmla="*/ 899222 w 1042007"/>
                        <a:gd name="connsiteY144" fmla="*/ 186203 h 1068802"/>
                        <a:gd name="connsiteX145" fmla="*/ 896225 w 1042007"/>
                        <a:gd name="connsiteY145" fmla="*/ 222444 h 1068802"/>
                        <a:gd name="connsiteX146" fmla="*/ 899222 w 1042007"/>
                        <a:gd name="connsiteY146" fmla="*/ 211272 h 1068802"/>
                        <a:gd name="connsiteX147" fmla="*/ 897587 w 1042007"/>
                        <a:gd name="connsiteY147" fmla="*/ 239338 h 1068802"/>
                        <a:gd name="connsiteX148" fmla="*/ 899631 w 1042007"/>
                        <a:gd name="connsiteY148" fmla="*/ 229801 h 1068802"/>
                        <a:gd name="connsiteX149" fmla="*/ 890366 w 1042007"/>
                        <a:gd name="connsiteY149" fmla="*/ 280076 h 1068802"/>
                        <a:gd name="connsiteX150" fmla="*/ 887914 w 1042007"/>
                        <a:gd name="connsiteY150" fmla="*/ 309778 h 1068802"/>
                        <a:gd name="connsiteX151" fmla="*/ 889957 w 1042007"/>
                        <a:gd name="connsiteY151" fmla="*/ 300104 h 1068802"/>
                        <a:gd name="connsiteX152" fmla="*/ 887914 w 1042007"/>
                        <a:gd name="connsiteY152" fmla="*/ 321086 h 1068802"/>
                        <a:gd name="connsiteX153" fmla="*/ 881646 w 1042007"/>
                        <a:gd name="connsiteY153" fmla="*/ 332395 h 1068802"/>
                        <a:gd name="connsiteX154" fmla="*/ 873335 w 1042007"/>
                        <a:gd name="connsiteY154" fmla="*/ 379400 h 1068802"/>
                        <a:gd name="connsiteX155" fmla="*/ 880011 w 1042007"/>
                        <a:gd name="connsiteY155" fmla="*/ 338798 h 1068802"/>
                        <a:gd name="connsiteX156" fmla="*/ 876878 w 1042007"/>
                        <a:gd name="connsiteY156" fmla="*/ 348744 h 1068802"/>
                        <a:gd name="connsiteX157" fmla="*/ 880284 w 1042007"/>
                        <a:gd name="connsiteY157" fmla="*/ 330896 h 1068802"/>
                        <a:gd name="connsiteX158" fmla="*/ 884644 w 1042007"/>
                        <a:gd name="connsiteY158" fmla="*/ 308415 h 1068802"/>
                        <a:gd name="connsiteX159" fmla="*/ 889957 w 1042007"/>
                        <a:gd name="connsiteY159" fmla="*/ 290976 h 1068802"/>
                        <a:gd name="connsiteX160" fmla="*/ 888050 w 1042007"/>
                        <a:gd name="connsiteY160" fmla="*/ 286753 h 1068802"/>
                        <a:gd name="connsiteX161" fmla="*/ 881510 w 1042007"/>
                        <a:gd name="connsiteY161" fmla="*/ 319724 h 1068802"/>
                        <a:gd name="connsiteX162" fmla="*/ 888050 w 1042007"/>
                        <a:gd name="connsiteY162" fmla="*/ 252418 h 1068802"/>
                        <a:gd name="connsiteX163" fmla="*/ 892137 w 1042007"/>
                        <a:gd name="connsiteY163" fmla="*/ 245742 h 1068802"/>
                        <a:gd name="connsiteX164" fmla="*/ 893909 w 1042007"/>
                        <a:gd name="connsiteY164" fmla="*/ 217812 h 1068802"/>
                        <a:gd name="connsiteX165" fmla="*/ 891047 w 1042007"/>
                        <a:gd name="connsiteY165" fmla="*/ 222989 h 1068802"/>
                        <a:gd name="connsiteX166" fmla="*/ 896361 w 1042007"/>
                        <a:gd name="connsiteY166" fmla="*/ 174758 h 1068802"/>
                        <a:gd name="connsiteX167" fmla="*/ 894726 w 1042007"/>
                        <a:gd name="connsiteY167" fmla="*/ 190427 h 1068802"/>
                        <a:gd name="connsiteX168" fmla="*/ 897587 w 1042007"/>
                        <a:gd name="connsiteY168" fmla="*/ 154730 h 1068802"/>
                        <a:gd name="connsiteX169" fmla="*/ 901538 w 1042007"/>
                        <a:gd name="connsiteY169" fmla="*/ 121486 h 1068802"/>
                        <a:gd name="connsiteX170" fmla="*/ 898268 w 1042007"/>
                        <a:gd name="connsiteY170" fmla="*/ 110722 h 1068802"/>
                        <a:gd name="connsiteX171" fmla="*/ 901266 w 1042007"/>
                        <a:gd name="connsiteY171" fmla="*/ 117398 h 1068802"/>
                        <a:gd name="connsiteX172" fmla="*/ 900176 w 1042007"/>
                        <a:gd name="connsiteY172" fmla="*/ 89332 h 1068802"/>
                        <a:gd name="connsiteX173" fmla="*/ 897178 w 1042007"/>
                        <a:gd name="connsiteY173" fmla="*/ 78024 h 1068802"/>
                        <a:gd name="connsiteX174" fmla="*/ 899086 w 1042007"/>
                        <a:gd name="connsiteY174" fmla="*/ 87016 h 1068802"/>
                        <a:gd name="connsiteX175" fmla="*/ 899086 w 1042007"/>
                        <a:gd name="connsiteY175" fmla="*/ 65217 h 1068802"/>
                        <a:gd name="connsiteX176" fmla="*/ 903855 w 1042007"/>
                        <a:gd name="connsiteY176" fmla="*/ 102003 h 1068802"/>
                        <a:gd name="connsiteX177" fmla="*/ 903855 w 1042007"/>
                        <a:gd name="connsiteY177" fmla="*/ 92057 h 1068802"/>
                        <a:gd name="connsiteX178" fmla="*/ 904536 w 1042007"/>
                        <a:gd name="connsiteY178" fmla="*/ 110041 h 1068802"/>
                        <a:gd name="connsiteX179" fmla="*/ 907942 w 1042007"/>
                        <a:gd name="connsiteY179" fmla="*/ 103638 h 1068802"/>
                        <a:gd name="connsiteX180" fmla="*/ 907397 w 1042007"/>
                        <a:gd name="connsiteY180" fmla="*/ 104183 h 1068802"/>
                        <a:gd name="connsiteX181" fmla="*/ 908214 w 1042007"/>
                        <a:gd name="connsiteY181" fmla="*/ 116445 h 1068802"/>
                        <a:gd name="connsiteX182" fmla="*/ 910394 w 1042007"/>
                        <a:gd name="connsiteY182" fmla="*/ 99959 h 1068802"/>
                        <a:gd name="connsiteX183" fmla="*/ 909849 w 1042007"/>
                        <a:gd name="connsiteY183" fmla="*/ 87833 h 1068802"/>
                        <a:gd name="connsiteX184" fmla="*/ 902356 w 1042007"/>
                        <a:gd name="connsiteY184" fmla="*/ 46687 h 1068802"/>
                        <a:gd name="connsiteX185" fmla="*/ 901811 w 1042007"/>
                        <a:gd name="connsiteY185" fmla="*/ 22572 h 1068802"/>
                        <a:gd name="connsiteX186" fmla="*/ 929196 w 1042007"/>
                        <a:gd name="connsiteY186" fmla="*/ 1181 h 1068802"/>
                        <a:gd name="connsiteX187" fmla="*/ 918842 w 1042007"/>
                        <a:gd name="connsiteY187" fmla="*/ 772 h 1068802"/>
                        <a:gd name="connsiteX188" fmla="*/ 942821 w 1042007"/>
                        <a:gd name="connsiteY188" fmla="*/ 9084 h 1068802"/>
                        <a:gd name="connsiteX189" fmla="*/ 949088 w 1042007"/>
                        <a:gd name="connsiteY189" fmla="*/ 20937 h 1068802"/>
                        <a:gd name="connsiteX190" fmla="*/ 952631 w 1042007"/>
                        <a:gd name="connsiteY190" fmla="*/ 23389 h 1068802"/>
                        <a:gd name="connsiteX191" fmla="*/ 960397 w 1042007"/>
                        <a:gd name="connsiteY191" fmla="*/ 43417 h 1068802"/>
                        <a:gd name="connsiteX192" fmla="*/ 957944 w 1042007"/>
                        <a:gd name="connsiteY192" fmla="*/ 37695 h 1068802"/>
                        <a:gd name="connsiteX193" fmla="*/ 956309 w 1042007"/>
                        <a:gd name="connsiteY193" fmla="*/ 35924 h 1068802"/>
                        <a:gd name="connsiteX194" fmla="*/ 955628 w 1042007"/>
                        <a:gd name="connsiteY194" fmla="*/ 35379 h 1068802"/>
                        <a:gd name="connsiteX195" fmla="*/ 969798 w 1042007"/>
                        <a:gd name="connsiteY195" fmla="*/ 60720 h 1068802"/>
                        <a:gd name="connsiteX196" fmla="*/ 961487 w 1042007"/>
                        <a:gd name="connsiteY196" fmla="*/ 57723 h 1068802"/>
                        <a:gd name="connsiteX197" fmla="*/ 974566 w 1042007"/>
                        <a:gd name="connsiteY197" fmla="*/ 84019 h 1068802"/>
                        <a:gd name="connsiteX198" fmla="*/ 978790 w 1042007"/>
                        <a:gd name="connsiteY198" fmla="*/ 88787 h 1068802"/>
                        <a:gd name="connsiteX199" fmla="*/ 990916 w 1042007"/>
                        <a:gd name="connsiteY199" fmla="*/ 120396 h 1068802"/>
                        <a:gd name="connsiteX200" fmla="*/ 990371 w 1042007"/>
                        <a:gd name="connsiteY200" fmla="*/ 119851 h 1068802"/>
                        <a:gd name="connsiteX201" fmla="*/ 1002360 w 1042007"/>
                        <a:gd name="connsiteY201" fmla="*/ 155956 h 1068802"/>
                        <a:gd name="connsiteX202" fmla="*/ 1013124 w 1042007"/>
                        <a:gd name="connsiteY202" fmla="*/ 175848 h 1068802"/>
                        <a:gd name="connsiteX203" fmla="*/ 1012851 w 1042007"/>
                        <a:gd name="connsiteY203" fmla="*/ 165630 h 1068802"/>
                        <a:gd name="connsiteX204" fmla="*/ 1014622 w 1042007"/>
                        <a:gd name="connsiteY204" fmla="*/ 171761 h 1068802"/>
                        <a:gd name="connsiteX205" fmla="*/ 1014622 w 1042007"/>
                        <a:gd name="connsiteY205" fmla="*/ 166992 h 1068802"/>
                        <a:gd name="connsiteX206" fmla="*/ 1004404 w 1042007"/>
                        <a:gd name="connsiteY206" fmla="*/ 137154 h 1068802"/>
                        <a:gd name="connsiteX207" fmla="*/ 995139 w 1042007"/>
                        <a:gd name="connsiteY207" fmla="*/ 117398 h 1068802"/>
                        <a:gd name="connsiteX208" fmla="*/ 1001543 w 1042007"/>
                        <a:gd name="connsiteY208" fmla="*/ 135111 h 1068802"/>
                        <a:gd name="connsiteX209" fmla="*/ 985602 w 1042007"/>
                        <a:gd name="connsiteY209" fmla="*/ 95327 h 1068802"/>
                        <a:gd name="connsiteX210" fmla="*/ 984785 w 1042007"/>
                        <a:gd name="connsiteY210" fmla="*/ 89196 h 1068802"/>
                        <a:gd name="connsiteX211" fmla="*/ 976610 w 1042007"/>
                        <a:gd name="connsiteY211" fmla="*/ 72710 h 1068802"/>
                        <a:gd name="connsiteX212" fmla="*/ 987918 w 1042007"/>
                        <a:gd name="connsiteY212" fmla="*/ 92057 h 1068802"/>
                        <a:gd name="connsiteX213" fmla="*/ 975520 w 1042007"/>
                        <a:gd name="connsiteY213" fmla="*/ 63717 h 1068802"/>
                        <a:gd name="connsiteX214" fmla="*/ 971296 w 1042007"/>
                        <a:gd name="connsiteY214" fmla="*/ 59086 h 1068802"/>
                        <a:gd name="connsiteX215" fmla="*/ 971569 w 1042007"/>
                        <a:gd name="connsiteY215" fmla="*/ 53363 h 1068802"/>
                        <a:gd name="connsiteX216" fmla="*/ 985193 w 1042007"/>
                        <a:gd name="connsiteY216" fmla="*/ 79522 h 1068802"/>
                        <a:gd name="connsiteX217" fmla="*/ 983013 w 1042007"/>
                        <a:gd name="connsiteY217" fmla="*/ 71484 h 1068802"/>
                        <a:gd name="connsiteX218" fmla="*/ 993096 w 1042007"/>
                        <a:gd name="connsiteY218" fmla="*/ 94101 h 1068802"/>
                        <a:gd name="connsiteX219" fmla="*/ 990098 w 1042007"/>
                        <a:gd name="connsiteY219" fmla="*/ 89060 h 1068802"/>
                        <a:gd name="connsiteX220" fmla="*/ 998273 w 1042007"/>
                        <a:gd name="connsiteY220" fmla="*/ 113448 h 1068802"/>
                        <a:gd name="connsiteX221" fmla="*/ 1006311 w 1042007"/>
                        <a:gd name="connsiteY221" fmla="*/ 137972 h 1068802"/>
                        <a:gd name="connsiteX222" fmla="*/ 1014622 w 1042007"/>
                        <a:gd name="connsiteY222" fmla="*/ 157046 h 1068802"/>
                        <a:gd name="connsiteX223" fmla="*/ 1022252 w 1042007"/>
                        <a:gd name="connsiteY223" fmla="*/ 185794 h 1068802"/>
                        <a:gd name="connsiteX224" fmla="*/ 1017211 w 1042007"/>
                        <a:gd name="connsiteY224" fmla="*/ 178301 h 1068802"/>
                        <a:gd name="connsiteX225" fmla="*/ 1026612 w 1042007"/>
                        <a:gd name="connsiteY225" fmla="*/ 210454 h 1068802"/>
                        <a:gd name="connsiteX226" fmla="*/ 1022933 w 1042007"/>
                        <a:gd name="connsiteY226" fmla="*/ 202825 h 1068802"/>
                        <a:gd name="connsiteX227" fmla="*/ 1025522 w 1042007"/>
                        <a:gd name="connsiteY227" fmla="*/ 225306 h 1068802"/>
                        <a:gd name="connsiteX228" fmla="*/ 1036422 w 1042007"/>
                        <a:gd name="connsiteY228" fmla="*/ 273128 h 1068802"/>
                        <a:gd name="connsiteX229" fmla="*/ 1040509 w 1042007"/>
                        <a:gd name="connsiteY229" fmla="*/ 293565 h 1068802"/>
                        <a:gd name="connsiteX230" fmla="*/ 1042008 w 1042007"/>
                        <a:gd name="connsiteY230" fmla="*/ 328852 h 1068802"/>
                        <a:gd name="connsiteX231" fmla="*/ 1040782 w 1042007"/>
                        <a:gd name="connsiteY231" fmla="*/ 326536 h 1068802"/>
                        <a:gd name="connsiteX232" fmla="*/ 1038465 w 1042007"/>
                        <a:gd name="connsiteY232" fmla="*/ 425587 h 1068802"/>
                        <a:gd name="connsiteX233" fmla="*/ 1032198 w 1042007"/>
                        <a:gd name="connsiteY233" fmla="*/ 453926 h 1068802"/>
                        <a:gd name="connsiteX234" fmla="*/ 1030836 w 1042007"/>
                        <a:gd name="connsiteY234" fmla="*/ 437985 h 1068802"/>
                        <a:gd name="connsiteX235" fmla="*/ 1037784 w 1042007"/>
                        <a:gd name="connsiteY235" fmla="*/ 394659 h 1068802"/>
                        <a:gd name="connsiteX236" fmla="*/ 1035877 w 1042007"/>
                        <a:gd name="connsiteY236" fmla="*/ 401744 h 1068802"/>
                        <a:gd name="connsiteX237" fmla="*/ 1037784 w 1042007"/>
                        <a:gd name="connsiteY237" fmla="*/ 376130 h 1068802"/>
                        <a:gd name="connsiteX238" fmla="*/ 1036013 w 1042007"/>
                        <a:gd name="connsiteY238" fmla="*/ 379808 h 1068802"/>
                        <a:gd name="connsiteX239" fmla="*/ 1038193 w 1042007"/>
                        <a:gd name="connsiteY239" fmla="*/ 363595 h 1068802"/>
                        <a:gd name="connsiteX240" fmla="*/ 1034514 w 1042007"/>
                        <a:gd name="connsiteY240" fmla="*/ 327354 h 1068802"/>
                        <a:gd name="connsiteX241" fmla="*/ 1038874 w 1042007"/>
                        <a:gd name="connsiteY241" fmla="*/ 351605 h 1068802"/>
                        <a:gd name="connsiteX242" fmla="*/ 1040645 w 1042007"/>
                        <a:gd name="connsiteY242" fmla="*/ 356510 h 1068802"/>
                        <a:gd name="connsiteX243" fmla="*/ 1037375 w 1042007"/>
                        <a:gd name="connsiteY243" fmla="*/ 308960 h 1068802"/>
                        <a:gd name="connsiteX244" fmla="*/ 1038738 w 1042007"/>
                        <a:gd name="connsiteY244" fmla="*/ 317816 h 1068802"/>
                        <a:gd name="connsiteX245" fmla="*/ 1037239 w 1042007"/>
                        <a:gd name="connsiteY245" fmla="*/ 285117 h 1068802"/>
                        <a:gd name="connsiteX246" fmla="*/ 1031381 w 1042007"/>
                        <a:gd name="connsiteY246" fmla="*/ 261683 h 1068802"/>
                        <a:gd name="connsiteX247" fmla="*/ 1036013 w 1042007"/>
                        <a:gd name="connsiteY247" fmla="*/ 325446 h 1068802"/>
                        <a:gd name="connsiteX248" fmla="*/ 1029882 w 1042007"/>
                        <a:gd name="connsiteY248" fmla="*/ 293565 h 1068802"/>
                        <a:gd name="connsiteX249" fmla="*/ 1029882 w 1042007"/>
                        <a:gd name="connsiteY249" fmla="*/ 291384 h 1068802"/>
                        <a:gd name="connsiteX250" fmla="*/ 1024160 w 1042007"/>
                        <a:gd name="connsiteY250" fmla="*/ 291929 h 1068802"/>
                        <a:gd name="connsiteX251" fmla="*/ 1028519 w 1042007"/>
                        <a:gd name="connsiteY251" fmla="*/ 342477 h 1068802"/>
                        <a:gd name="connsiteX252" fmla="*/ 1029609 w 1042007"/>
                        <a:gd name="connsiteY252" fmla="*/ 319724 h 1068802"/>
                        <a:gd name="connsiteX253" fmla="*/ 1031517 w 1042007"/>
                        <a:gd name="connsiteY253" fmla="*/ 338253 h 1068802"/>
                        <a:gd name="connsiteX254" fmla="*/ 1030699 w 1042007"/>
                        <a:gd name="connsiteY254" fmla="*/ 334574 h 1068802"/>
                        <a:gd name="connsiteX255" fmla="*/ 1029609 w 1042007"/>
                        <a:gd name="connsiteY255" fmla="*/ 381715 h 1068802"/>
                        <a:gd name="connsiteX256" fmla="*/ 1028247 w 1042007"/>
                        <a:gd name="connsiteY256" fmla="*/ 365094 h 1068802"/>
                        <a:gd name="connsiteX257" fmla="*/ 1026476 w 1042007"/>
                        <a:gd name="connsiteY257" fmla="*/ 383487 h 1068802"/>
                        <a:gd name="connsiteX258" fmla="*/ 1029201 w 1042007"/>
                        <a:gd name="connsiteY258" fmla="*/ 389072 h 1068802"/>
                        <a:gd name="connsiteX259" fmla="*/ 1024977 w 1042007"/>
                        <a:gd name="connsiteY259" fmla="*/ 425178 h 1068802"/>
                        <a:gd name="connsiteX260" fmla="*/ 1019800 w 1042007"/>
                        <a:gd name="connsiteY260" fmla="*/ 446569 h 1068802"/>
                        <a:gd name="connsiteX261" fmla="*/ 1019391 w 1042007"/>
                        <a:gd name="connsiteY261" fmla="*/ 450111 h 1068802"/>
                        <a:gd name="connsiteX262" fmla="*/ 1019391 w 1042007"/>
                        <a:gd name="connsiteY262" fmla="*/ 481311 h 1068802"/>
                        <a:gd name="connsiteX263" fmla="*/ 1012579 w 1042007"/>
                        <a:gd name="connsiteY263" fmla="*/ 504746 h 1068802"/>
                        <a:gd name="connsiteX264" fmla="*/ 1021571 w 1042007"/>
                        <a:gd name="connsiteY264" fmla="*/ 494118 h 1068802"/>
                        <a:gd name="connsiteX265" fmla="*/ 1021162 w 1042007"/>
                        <a:gd name="connsiteY265" fmla="*/ 472319 h 1068802"/>
                        <a:gd name="connsiteX266" fmla="*/ 1024160 w 1042007"/>
                        <a:gd name="connsiteY266" fmla="*/ 439484 h 1068802"/>
                        <a:gd name="connsiteX267" fmla="*/ 1024705 w 1042007"/>
                        <a:gd name="connsiteY267" fmla="*/ 446977 h 1068802"/>
                        <a:gd name="connsiteX268" fmla="*/ 1028928 w 1042007"/>
                        <a:gd name="connsiteY268" fmla="*/ 416186 h 1068802"/>
                        <a:gd name="connsiteX269" fmla="*/ 1027429 w 1042007"/>
                        <a:gd name="connsiteY269" fmla="*/ 447931 h 1068802"/>
                        <a:gd name="connsiteX270" fmla="*/ 1029746 w 1042007"/>
                        <a:gd name="connsiteY270" fmla="*/ 437168 h 1068802"/>
                        <a:gd name="connsiteX271" fmla="*/ 1024296 w 1042007"/>
                        <a:gd name="connsiteY271" fmla="*/ 470002 h 1068802"/>
                        <a:gd name="connsiteX272" fmla="*/ 1023342 w 1042007"/>
                        <a:gd name="connsiteY272" fmla="*/ 482129 h 1068802"/>
                        <a:gd name="connsiteX273" fmla="*/ 1031517 w 1042007"/>
                        <a:gd name="connsiteY273" fmla="*/ 448748 h 1068802"/>
                        <a:gd name="connsiteX274" fmla="*/ 1026476 w 1042007"/>
                        <a:gd name="connsiteY274" fmla="*/ 475316 h 1068802"/>
                        <a:gd name="connsiteX275" fmla="*/ 1020890 w 1042007"/>
                        <a:gd name="connsiteY275" fmla="*/ 504881 h 1068802"/>
                        <a:gd name="connsiteX276" fmla="*/ 1020890 w 1042007"/>
                        <a:gd name="connsiteY276" fmla="*/ 504064 h 1068802"/>
                        <a:gd name="connsiteX277" fmla="*/ 1012987 w 1042007"/>
                        <a:gd name="connsiteY277" fmla="*/ 544529 h 1068802"/>
                        <a:gd name="connsiteX278" fmla="*/ 1002769 w 1042007"/>
                        <a:gd name="connsiteY278" fmla="*/ 578318 h 1068802"/>
                        <a:gd name="connsiteX279" fmla="*/ 1001952 w 1042007"/>
                        <a:gd name="connsiteY279" fmla="*/ 577773 h 1068802"/>
                        <a:gd name="connsiteX280" fmla="*/ 996910 w 1042007"/>
                        <a:gd name="connsiteY280" fmla="*/ 592488 h 1068802"/>
                        <a:gd name="connsiteX281" fmla="*/ 1007129 w 1042007"/>
                        <a:gd name="connsiteY281" fmla="*/ 562650 h 1068802"/>
                        <a:gd name="connsiteX282" fmla="*/ 1004949 w 1042007"/>
                        <a:gd name="connsiteY282" fmla="*/ 563740 h 1068802"/>
                        <a:gd name="connsiteX283" fmla="*/ 1012987 w 1042007"/>
                        <a:gd name="connsiteY283" fmla="*/ 527090 h 1068802"/>
                        <a:gd name="connsiteX284" fmla="*/ 1005085 w 1042007"/>
                        <a:gd name="connsiteY284" fmla="*/ 557473 h 1068802"/>
                        <a:gd name="connsiteX285" fmla="*/ 1000453 w 1042007"/>
                        <a:gd name="connsiteY285" fmla="*/ 578591 h 1068802"/>
                        <a:gd name="connsiteX286" fmla="*/ 995139 w 1042007"/>
                        <a:gd name="connsiteY286" fmla="*/ 587992 h 1068802"/>
                        <a:gd name="connsiteX287" fmla="*/ 993913 w 1042007"/>
                        <a:gd name="connsiteY287" fmla="*/ 593033 h 1068802"/>
                        <a:gd name="connsiteX288" fmla="*/ 995820 w 1042007"/>
                        <a:gd name="connsiteY288" fmla="*/ 577228 h 1068802"/>
                        <a:gd name="connsiteX289" fmla="*/ 997864 w 1042007"/>
                        <a:gd name="connsiteY289" fmla="*/ 574504 h 1068802"/>
                        <a:gd name="connsiteX290" fmla="*/ 1005494 w 1042007"/>
                        <a:gd name="connsiteY290" fmla="*/ 544393 h 1068802"/>
                        <a:gd name="connsiteX291" fmla="*/ 1003586 w 1042007"/>
                        <a:gd name="connsiteY291" fmla="*/ 553385 h 1068802"/>
                        <a:gd name="connsiteX292" fmla="*/ 1014214 w 1042007"/>
                        <a:gd name="connsiteY292" fmla="*/ 506108 h 1068802"/>
                        <a:gd name="connsiteX293" fmla="*/ 987101 w 1042007"/>
                        <a:gd name="connsiteY293" fmla="*/ 592215 h 1068802"/>
                        <a:gd name="connsiteX294" fmla="*/ 987646 w 1042007"/>
                        <a:gd name="connsiteY294" fmla="*/ 617421 h 1068802"/>
                        <a:gd name="connsiteX295" fmla="*/ 960124 w 1042007"/>
                        <a:gd name="connsiteY295" fmla="*/ 674917 h 1068802"/>
                        <a:gd name="connsiteX296" fmla="*/ 960124 w 1042007"/>
                        <a:gd name="connsiteY296" fmla="*/ 673145 h 1068802"/>
                        <a:gd name="connsiteX297" fmla="*/ 949497 w 1042007"/>
                        <a:gd name="connsiteY297" fmla="*/ 693173 h 1068802"/>
                        <a:gd name="connsiteX298" fmla="*/ 947317 w 1042007"/>
                        <a:gd name="connsiteY298" fmla="*/ 692084 h 1068802"/>
                        <a:gd name="connsiteX299" fmla="*/ 933692 w 1042007"/>
                        <a:gd name="connsiteY299" fmla="*/ 716880 h 1068802"/>
                        <a:gd name="connsiteX300" fmla="*/ 951132 w 1042007"/>
                        <a:gd name="connsiteY300" fmla="*/ 684181 h 1068802"/>
                        <a:gd name="connsiteX301" fmla="*/ 949224 w 1042007"/>
                        <a:gd name="connsiteY301" fmla="*/ 688813 h 1068802"/>
                        <a:gd name="connsiteX302" fmla="*/ 969525 w 1042007"/>
                        <a:gd name="connsiteY302" fmla="*/ 650801 h 1068802"/>
                        <a:gd name="connsiteX303" fmla="*/ 974975 w 1042007"/>
                        <a:gd name="connsiteY303" fmla="*/ 643852 h 1068802"/>
                        <a:gd name="connsiteX304" fmla="*/ 981787 w 1042007"/>
                        <a:gd name="connsiteY304" fmla="*/ 624096 h 1068802"/>
                        <a:gd name="connsiteX305" fmla="*/ 973612 w 1042007"/>
                        <a:gd name="connsiteY305" fmla="*/ 636632 h 1068802"/>
                        <a:gd name="connsiteX306" fmla="*/ 960805 w 1042007"/>
                        <a:gd name="connsiteY306" fmla="*/ 663744 h 1068802"/>
                        <a:gd name="connsiteX307" fmla="*/ 974294 w 1042007"/>
                        <a:gd name="connsiteY307" fmla="*/ 634588 h 1068802"/>
                        <a:gd name="connsiteX308" fmla="*/ 971977 w 1042007"/>
                        <a:gd name="connsiteY308" fmla="*/ 624369 h 1068802"/>
                        <a:gd name="connsiteX309" fmla="*/ 970479 w 1042007"/>
                        <a:gd name="connsiteY309" fmla="*/ 635950 h 1068802"/>
                        <a:gd name="connsiteX310" fmla="*/ 948816 w 1042007"/>
                        <a:gd name="connsiteY310" fmla="*/ 684726 h 1068802"/>
                        <a:gd name="connsiteX311" fmla="*/ 948816 w 1042007"/>
                        <a:gd name="connsiteY311" fmla="*/ 683909 h 1068802"/>
                        <a:gd name="connsiteX312" fmla="*/ 943775 w 1042007"/>
                        <a:gd name="connsiteY312" fmla="*/ 693446 h 1068802"/>
                        <a:gd name="connsiteX313" fmla="*/ 938461 w 1042007"/>
                        <a:gd name="connsiteY313" fmla="*/ 702438 h 1068802"/>
                        <a:gd name="connsiteX314" fmla="*/ 941867 w 1042007"/>
                        <a:gd name="connsiteY314" fmla="*/ 693446 h 1068802"/>
                        <a:gd name="connsiteX315" fmla="*/ 928788 w 1042007"/>
                        <a:gd name="connsiteY315" fmla="*/ 719468 h 1068802"/>
                        <a:gd name="connsiteX316" fmla="*/ 917615 w 1042007"/>
                        <a:gd name="connsiteY316" fmla="*/ 732958 h 1068802"/>
                        <a:gd name="connsiteX317" fmla="*/ 918297 w 1042007"/>
                        <a:gd name="connsiteY317" fmla="*/ 737726 h 1068802"/>
                        <a:gd name="connsiteX318" fmla="*/ 927698 w 1042007"/>
                        <a:gd name="connsiteY318" fmla="*/ 722194 h 1068802"/>
                        <a:gd name="connsiteX319" fmla="*/ 920885 w 1042007"/>
                        <a:gd name="connsiteY319" fmla="*/ 736364 h 1068802"/>
                        <a:gd name="connsiteX320" fmla="*/ 919932 w 1042007"/>
                        <a:gd name="connsiteY320" fmla="*/ 737317 h 1068802"/>
                        <a:gd name="connsiteX321" fmla="*/ 916117 w 1042007"/>
                        <a:gd name="connsiteY321" fmla="*/ 746037 h 1068802"/>
                        <a:gd name="connsiteX322" fmla="*/ 903310 w 1042007"/>
                        <a:gd name="connsiteY322" fmla="*/ 759253 h 1068802"/>
                        <a:gd name="connsiteX323" fmla="*/ 907533 w 1042007"/>
                        <a:gd name="connsiteY323" fmla="*/ 757890 h 1068802"/>
                        <a:gd name="connsiteX324" fmla="*/ 844724 w 1042007"/>
                        <a:gd name="connsiteY324" fmla="*/ 829555 h 1068802"/>
                        <a:gd name="connsiteX325" fmla="*/ 841318 w 1042007"/>
                        <a:gd name="connsiteY325" fmla="*/ 825876 h 1068802"/>
                        <a:gd name="connsiteX326" fmla="*/ 870066 w 1042007"/>
                        <a:gd name="connsiteY326" fmla="*/ 794132 h 1068802"/>
                        <a:gd name="connsiteX327" fmla="*/ 850582 w 1042007"/>
                        <a:gd name="connsiteY327" fmla="*/ 819882 h 1068802"/>
                        <a:gd name="connsiteX328" fmla="*/ 877968 w 1042007"/>
                        <a:gd name="connsiteY328" fmla="*/ 791134 h 1068802"/>
                        <a:gd name="connsiteX329" fmla="*/ 897451 w 1042007"/>
                        <a:gd name="connsiteY329" fmla="*/ 764566 h 1068802"/>
                        <a:gd name="connsiteX330" fmla="*/ 913937 w 1042007"/>
                        <a:gd name="connsiteY330" fmla="*/ 741405 h 1068802"/>
                        <a:gd name="connsiteX331" fmla="*/ 918024 w 1042007"/>
                        <a:gd name="connsiteY331" fmla="*/ 731050 h 1068802"/>
                        <a:gd name="connsiteX332" fmla="*/ 878922 w 1042007"/>
                        <a:gd name="connsiteY332" fmla="*/ 782278 h 1068802"/>
                        <a:gd name="connsiteX333" fmla="*/ 882736 w 1042007"/>
                        <a:gd name="connsiteY333" fmla="*/ 776284 h 1068802"/>
                        <a:gd name="connsiteX334" fmla="*/ 862708 w 1042007"/>
                        <a:gd name="connsiteY334" fmla="*/ 800808 h 1068802"/>
                        <a:gd name="connsiteX335" fmla="*/ 863798 w 1042007"/>
                        <a:gd name="connsiteY335" fmla="*/ 799990 h 1068802"/>
                        <a:gd name="connsiteX336" fmla="*/ 847449 w 1042007"/>
                        <a:gd name="connsiteY336" fmla="*/ 815113 h 1068802"/>
                        <a:gd name="connsiteX337" fmla="*/ 836549 w 1042007"/>
                        <a:gd name="connsiteY337" fmla="*/ 827920 h 1068802"/>
                        <a:gd name="connsiteX338" fmla="*/ 821562 w 1042007"/>
                        <a:gd name="connsiteY338" fmla="*/ 840728 h 1068802"/>
                        <a:gd name="connsiteX339" fmla="*/ 823742 w 1042007"/>
                        <a:gd name="connsiteY339" fmla="*/ 841409 h 1068802"/>
                        <a:gd name="connsiteX340" fmla="*/ 806303 w 1042007"/>
                        <a:gd name="connsiteY340" fmla="*/ 857758 h 1068802"/>
                        <a:gd name="connsiteX341" fmla="*/ 807256 w 1042007"/>
                        <a:gd name="connsiteY341" fmla="*/ 859393 h 1068802"/>
                        <a:gd name="connsiteX342" fmla="*/ 827966 w 1042007"/>
                        <a:gd name="connsiteY342" fmla="*/ 840455 h 1068802"/>
                        <a:gd name="connsiteX343" fmla="*/ 815431 w 1042007"/>
                        <a:gd name="connsiteY343" fmla="*/ 855579 h 1068802"/>
                        <a:gd name="connsiteX344" fmla="*/ 803169 w 1042007"/>
                        <a:gd name="connsiteY344" fmla="*/ 863208 h 1068802"/>
                        <a:gd name="connsiteX345" fmla="*/ 795403 w 1042007"/>
                        <a:gd name="connsiteY345" fmla="*/ 871519 h 1068802"/>
                        <a:gd name="connsiteX346" fmla="*/ 797174 w 1042007"/>
                        <a:gd name="connsiteY346" fmla="*/ 869203 h 1068802"/>
                        <a:gd name="connsiteX347" fmla="*/ 781778 w 1042007"/>
                        <a:gd name="connsiteY347" fmla="*/ 883236 h 1068802"/>
                        <a:gd name="connsiteX348" fmla="*/ 809300 w 1042007"/>
                        <a:gd name="connsiteY348" fmla="*/ 860211 h 1068802"/>
                        <a:gd name="connsiteX349" fmla="*/ 781097 w 1042007"/>
                        <a:gd name="connsiteY349" fmla="*/ 888004 h 1068802"/>
                        <a:gd name="connsiteX350" fmla="*/ 755892 w 1042007"/>
                        <a:gd name="connsiteY350" fmla="*/ 906943 h 1068802"/>
                        <a:gd name="connsiteX351" fmla="*/ 780961 w 1042007"/>
                        <a:gd name="connsiteY351" fmla="*/ 881601 h 1068802"/>
                        <a:gd name="connsiteX352" fmla="*/ 776601 w 1042007"/>
                        <a:gd name="connsiteY352" fmla="*/ 885144 h 1068802"/>
                        <a:gd name="connsiteX353" fmla="*/ 802215 w 1042007"/>
                        <a:gd name="connsiteY353" fmla="*/ 861574 h 1068802"/>
                        <a:gd name="connsiteX354" fmla="*/ 793768 w 1042007"/>
                        <a:gd name="connsiteY354" fmla="*/ 865933 h 1068802"/>
                        <a:gd name="connsiteX355" fmla="*/ 772650 w 1042007"/>
                        <a:gd name="connsiteY355" fmla="*/ 886370 h 1068802"/>
                        <a:gd name="connsiteX356" fmla="*/ 772922 w 1042007"/>
                        <a:gd name="connsiteY356" fmla="*/ 882419 h 1068802"/>
                        <a:gd name="connsiteX357" fmla="*/ 755074 w 1042007"/>
                        <a:gd name="connsiteY357" fmla="*/ 896180 h 1068802"/>
                        <a:gd name="connsiteX358" fmla="*/ 756709 w 1042007"/>
                        <a:gd name="connsiteY358" fmla="*/ 894817 h 1068802"/>
                        <a:gd name="connsiteX359" fmla="*/ 724555 w 1042007"/>
                        <a:gd name="connsiteY359" fmla="*/ 917570 h 1068802"/>
                        <a:gd name="connsiteX360" fmla="*/ 696488 w 1042007"/>
                        <a:gd name="connsiteY360" fmla="*/ 939779 h 1068802"/>
                        <a:gd name="connsiteX361" fmla="*/ 661065 w 1042007"/>
                        <a:gd name="connsiteY361" fmla="*/ 961714 h 1068802"/>
                        <a:gd name="connsiteX362" fmla="*/ 678368 w 1042007"/>
                        <a:gd name="connsiteY362" fmla="*/ 953267 h 1068802"/>
                        <a:gd name="connsiteX363" fmla="*/ 650437 w 1042007"/>
                        <a:gd name="connsiteY363" fmla="*/ 973704 h 1068802"/>
                        <a:gd name="connsiteX364" fmla="*/ 647304 w 1042007"/>
                        <a:gd name="connsiteY364" fmla="*/ 972750 h 1068802"/>
                        <a:gd name="connsiteX365" fmla="*/ 564330 w 1042007"/>
                        <a:gd name="connsiteY365" fmla="*/ 1012125 h 1068802"/>
                        <a:gd name="connsiteX366" fmla="*/ 512012 w 1042007"/>
                        <a:gd name="connsiteY366" fmla="*/ 1028338 h 1068802"/>
                        <a:gd name="connsiteX367" fmla="*/ 498251 w 1042007"/>
                        <a:gd name="connsiteY367" fmla="*/ 1034605 h 1068802"/>
                        <a:gd name="connsiteX368" fmla="*/ 494845 w 1042007"/>
                        <a:gd name="connsiteY368" fmla="*/ 1033651 h 1068802"/>
                        <a:gd name="connsiteX369" fmla="*/ 439529 w 1042007"/>
                        <a:gd name="connsiteY369" fmla="*/ 1048912 h 1068802"/>
                        <a:gd name="connsiteX370" fmla="*/ 414051 w 1042007"/>
                        <a:gd name="connsiteY370" fmla="*/ 1052045 h 1068802"/>
                        <a:gd name="connsiteX371" fmla="*/ 457650 w 1042007"/>
                        <a:gd name="connsiteY371" fmla="*/ 1041417 h 1068802"/>
                        <a:gd name="connsiteX372" fmla="*/ 457650 w 1042007"/>
                        <a:gd name="connsiteY372" fmla="*/ 1043325 h 1068802"/>
                        <a:gd name="connsiteX373" fmla="*/ 496071 w 1042007"/>
                        <a:gd name="connsiteY373" fmla="*/ 1032562 h 1068802"/>
                        <a:gd name="connsiteX374" fmla="*/ 479449 w 1042007"/>
                        <a:gd name="connsiteY374" fmla="*/ 1035968 h 1068802"/>
                        <a:gd name="connsiteX375" fmla="*/ 502338 w 1042007"/>
                        <a:gd name="connsiteY375" fmla="*/ 1025068 h 1068802"/>
                        <a:gd name="connsiteX376" fmla="*/ 451519 w 1042007"/>
                        <a:gd name="connsiteY376" fmla="*/ 1041417 h 1068802"/>
                        <a:gd name="connsiteX377" fmla="*/ 482583 w 1042007"/>
                        <a:gd name="connsiteY377" fmla="*/ 1030381 h 1068802"/>
                        <a:gd name="connsiteX378" fmla="*/ 465416 w 1042007"/>
                        <a:gd name="connsiteY378" fmla="*/ 1034060 h 1068802"/>
                        <a:gd name="connsiteX379" fmla="*/ 453562 w 1042007"/>
                        <a:gd name="connsiteY379" fmla="*/ 1038829 h 1068802"/>
                        <a:gd name="connsiteX380" fmla="*/ 454243 w 1042007"/>
                        <a:gd name="connsiteY380" fmla="*/ 1038284 h 1068802"/>
                        <a:gd name="connsiteX381" fmla="*/ 399881 w 1042007"/>
                        <a:gd name="connsiteY381" fmla="*/ 1053816 h 1068802"/>
                        <a:gd name="connsiteX382" fmla="*/ 409146 w 1042007"/>
                        <a:gd name="connsiteY382" fmla="*/ 1057359 h 1068802"/>
                        <a:gd name="connsiteX383" fmla="*/ 376720 w 1042007"/>
                        <a:gd name="connsiteY383" fmla="*/ 1060628 h 1068802"/>
                        <a:gd name="connsiteX384" fmla="*/ 409419 w 1042007"/>
                        <a:gd name="connsiteY384" fmla="*/ 1049865 h 1068802"/>
                        <a:gd name="connsiteX385" fmla="*/ 397429 w 1042007"/>
                        <a:gd name="connsiteY385" fmla="*/ 1048366 h 1068802"/>
                        <a:gd name="connsiteX386" fmla="*/ 383123 w 1042007"/>
                        <a:gd name="connsiteY386" fmla="*/ 1053680 h 1068802"/>
                        <a:gd name="connsiteX387" fmla="*/ 381216 w 1042007"/>
                        <a:gd name="connsiteY387" fmla="*/ 1053271 h 1068802"/>
                        <a:gd name="connsiteX388" fmla="*/ 358190 w 1042007"/>
                        <a:gd name="connsiteY388" fmla="*/ 1057631 h 1068802"/>
                        <a:gd name="connsiteX389" fmla="*/ 360915 w 1042007"/>
                        <a:gd name="connsiteY389" fmla="*/ 1056813 h 1068802"/>
                        <a:gd name="connsiteX390" fmla="*/ 332440 w 1042007"/>
                        <a:gd name="connsiteY390" fmla="*/ 1060492 h 1068802"/>
                        <a:gd name="connsiteX391" fmla="*/ 316363 w 1042007"/>
                        <a:gd name="connsiteY391" fmla="*/ 1064716 h 1068802"/>
                        <a:gd name="connsiteX392" fmla="*/ 361733 w 1042007"/>
                        <a:gd name="connsiteY392" fmla="*/ 1062536 h 1068802"/>
                        <a:gd name="connsiteX393" fmla="*/ 372905 w 1042007"/>
                        <a:gd name="connsiteY393" fmla="*/ 1058040 h 1068802"/>
                        <a:gd name="connsiteX394" fmla="*/ 356555 w 1042007"/>
                        <a:gd name="connsiteY394" fmla="*/ 1060628 h 1068802"/>
                        <a:gd name="connsiteX395" fmla="*/ 365820 w 1042007"/>
                        <a:gd name="connsiteY395" fmla="*/ 1058448 h 1068802"/>
                        <a:gd name="connsiteX396" fmla="*/ 381624 w 1042007"/>
                        <a:gd name="connsiteY396" fmla="*/ 1056813 h 1068802"/>
                        <a:gd name="connsiteX397" fmla="*/ 362959 w 1042007"/>
                        <a:gd name="connsiteY397" fmla="*/ 1063625 h 1068802"/>
                        <a:gd name="connsiteX398" fmla="*/ 336255 w 1042007"/>
                        <a:gd name="connsiteY398" fmla="*/ 1067032 h 1068802"/>
                        <a:gd name="connsiteX399" fmla="*/ 279304 w 1042007"/>
                        <a:gd name="connsiteY399" fmla="*/ 1066760 h 1068802"/>
                        <a:gd name="connsiteX400" fmla="*/ 289114 w 1042007"/>
                        <a:gd name="connsiteY400" fmla="*/ 1066351 h 1068802"/>
                        <a:gd name="connsiteX401" fmla="*/ 277805 w 1042007"/>
                        <a:gd name="connsiteY401" fmla="*/ 1064716 h 1068802"/>
                        <a:gd name="connsiteX402" fmla="*/ 266633 w 1042007"/>
                        <a:gd name="connsiteY402" fmla="*/ 1066214 h 1068802"/>
                        <a:gd name="connsiteX403" fmla="*/ 266906 w 1042007"/>
                        <a:gd name="connsiteY403" fmla="*/ 1065260 h 1068802"/>
                        <a:gd name="connsiteX404" fmla="*/ 237613 w 1042007"/>
                        <a:gd name="connsiteY404" fmla="*/ 1068803 h 1068802"/>
                        <a:gd name="connsiteX405" fmla="*/ 239793 w 1042007"/>
                        <a:gd name="connsiteY405" fmla="*/ 1065260 h 1068802"/>
                        <a:gd name="connsiteX406" fmla="*/ 206276 w 1042007"/>
                        <a:gd name="connsiteY406" fmla="*/ 1062400 h 1068802"/>
                        <a:gd name="connsiteX407" fmla="*/ 193605 w 1042007"/>
                        <a:gd name="connsiteY407" fmla="*/ 1062808 h 1068802"/>
                        <a:gd name="connsiteX408" fmla="*/ 195921 w 1042007"/>
                        <a:gd name="connsiteY408" fmla="*/ 1062808 h 1068802"/>
                        <a:gd name="connsiteX409" fmla="*/ 182706 w 1042007"/>
                        <a:gd name="connsiteY409" fmla="*/ 1061037 h 1068802"/>
                        <a:gd name="connsiteX410" fmla="*/ 217040 w 1042007"/>
                        <a:gd name="connsiteY410" fmla="*/ 1061037 h 1068802"/>
                        <a:gd name="connsiteX411" fmla="*/ 217993 w 1042007"/>
                        <a:gd name="connsiteY411" fmla="*/ 1059266 h 1068802"/>
                        <a:gd name="connsiteX412" fmla="*/ 244289 w 1042007"/>
                        <a:gd name="connsiteY412" fmla="*/ 1057494 h 1068802"/>
                        <a:gd name="connsiteX413" fmla="*/ 212952 w 1042007"/>
                        <a:gd name="connsiteY413" fmla="*/ 1058040 h 1068802"/>
                        <a:gd name="connsiteX414" fmla="*/ 223034 w 1042007"/>
                        <a:gd name="connsiteY414" fmla="*/ 1055996 h 1068802"/>
                        <a:gd name="connsiteX415" fmla="*/ 220854 w 1042007"/>
                        <a:gd name="connsiteY415" fmla="*/ 1057086 h 1068802"/>
                        <a:gd name="connsiteX416" fmla="*/ 269903 w 1042007"/>
                        <a:gd name="connsiteY416" fmla="*/ 1054906 h 1068802"/>
                        <a:gd name="connsiteX417" fmla="*/ 270448 w 1042007"/>
                        <a:gd name="connsiteY417" fmla="*/ 1055451 h 1068802"/>
                        <a:gd name="connsiteX418" fmla="*/ 323311 w 1042007"/>
                        <a:gd name="connsiteY418" fmla="*/ 1049865 h 1068802"/>
                        <a:gd name="connsiteX419" fmla="*/ 317725 w 1042007"/>
                        <a:gd name="connsiteY419" fmla="*/ 1051364 h 1068802"/>
                        <a:gd name="connsiteX420" fmla="*/ 375085 w 1042007"/>
                        <a:gd name="connsiteY420" fmla="*/ 1039782 h 1068802"/>
                        <a:gd name="connsiteX421" fmla="*/ 375085 w 1042007"/>
                        <a:gd name="connsiteY421" fmla="*/ 1039101 h 1068802"/>
                        <a:gd name="connsiteX422" fmla="*/ 385712 w 1042007"/>
                        <a:gd name="connsiteY422" fmla="*/ 1037194 h 1068802"/>
                        <a:gd name="connsiteX423" fmla="*/ 385712 w 1042007"/>
                        <a:gd name="connsiteY423" fmla="*/ 1037194 h 1068802"/>
                        <a:gd name="connsiteX424" fmla="*/ 416640 w 1042007"/>
                        <a:gd name="connsiteY424" fmla="*/ 1029156 h 1068802"/>
                        <a:gd name="connsiteX425" fmla="*/ 405740 w 1042007"/>
                        <a:gd name="connsiteY425" fmla="*/ 1030381 h 1068802"/>
                        <a:gd name="connsiteX426" fmla="*/ 384486 w 1042007"/>
                        <a:gd name="connsiteY426" fmla="*/ 1036376 h 1068802"/>
                        <a:gd name="connsiteX427" fmla="*/ 351923 w 1042007"/>
                        <a:gd name="connsiteY427" fmla="*/ 1041145 h 1068802"/>
                        <a:gd name="connsiteX428" fmla="*/ 340887 w 1042007"/>
                        <a:gd name="connsiteY428" fmla="*/ 1045369 h 1068802"/>
                        <a:gd name="connsiteX429" fmla="*/ 323039 w 1042007"/>
                        <a:gd name="connsiteY429" fmla="*/ 1045777 h 1068802"/>
                        <a:gd name="connsiteX430" fmla="*/ 335028 w 1042007"/>
                        <a:gd name="connsiteY430" fmla="*/ 1044687 h 1068802"/>
                        <a:gd name="connsiteX431" fmla="*/ 326717 w 1042007"/>
                        <a:gd name="connsiteY431" fmla="*/ 1042780 h 1068802"/>
                        <a:gd name="connsiteX432" fmla="*/ 254098 w 1042007"/>
                        <a:gd name="connsiteY432" fmla="*/ 1049729 h 1068802"/>
                        <a:gd name="connsiteX433" fmla="*/ 266769 w 1042007"/>
                        <a:gd name="connsiteY433" fmla="*/ 1050001 h 1068802"/>
                        <a:gd name="connsiteX434" fmla="*/ 231345 w 1042007"/>
                        <a:gd name="connsiteY434" fmla="*/ 1050001 h 1068802"/>
                        <a:gd name="connsiteX435" fmla="*/ 256960 w 1042007"/>
                        <a:gd name="connsiteY435" fmla="*/ 1049047 h 1068802"/>
                        <a:gd name="connsiteX436" fmla="*/ 233117 w 1042007"/>
                        <a:gd name="connsiteY436" fmla="*/ 1048366 h 1068802"/>
                        <a:gd name="connsiteX437" fmla="*/ 205459 w 1042007"/>
                        <a:gd name="connsiteY437" fmla="*/ 1051091 h 1068802"/>
                        <a:gd name="connsiteX438" fmla="*/ 217585 w 1042007"/>
                        <a:gd name="connsiteY438" fmla="*/ 1051364 h 1068802"/>
                        <a:gd name="connsiteX439" fmla="*/ 165947 w 1042007"/>
                        <a:gd name="connsiteY439" fmla="*/ 1048775 h 1068802"/>
                        <a:gd name="connsiteX440" fmla="*/ 214042 w 1042007"/>
                        <a:gd name="connsiteY440" fmla="*/ 1049729 h 1068802"/>
                        <a:gd name="connsiteX441" fmla="*/ 218811 w 1042007"/>
                        <a:gd name="connsiteY441" fmla="*/ 1046731 h 1068802"/>
                        <a:gd name="connsiteX442" fmla="*/ 202189 w 1042007"/>
                        <a:gd name="connsiteY442" fmla="*/ 1046458 h 1068802"/>
                        <a:gd name="connsiteX443" fmla="*/ 196875 w 1042007"/>
                        <a:gd name="connsiteY443" fmla="*/ 1045777 h 1068802"/>
                        <a:gd name="connsiteX444" fmla="*/ 253826 w 1042007"/>
                        <a:gd name="connsiteY444" fmla="*/ 1042371 h 1068802"/>
                        <a:gd name="connsiteX445" fmla="*/ 250420 w 1042007"/>
                        <a:gd name="connsiteY445" fmla="*/ 1043189 h 1068802"/>
                        <a:gd name="connsiteX446" fmla="*/ 291702 w 1042007"/>
                        <a:gd name="connsiteY446" fmla="*/ 1041554 h 1068802"/>
                        <a:gd name="connsiteX447" fmla="*/ 277669 w 1042007"/>
                        <a:gd name="connsiteY447" fmla="*/ 1042371 h 1068802"/>
                        <a:gd name="connsiteX448" fmla="*/ 294563 w 1042007"/>
                        <a:gd name="connsiteY448" fmla="*/ 1039919 h 1068802"/>
                        <a:gd name="connsiteX449" fmla="*/ 284209 w 1042007"/>
                        <a:gd name="connsiteY449" fmla="*/ 1038829 h 1068802"/>
                        <a:gd name="connsiteX450" fmla="*/ 308733 w 1042007"/>
                        <a:gd name="connsiteY450" fmla="*/ 1036922 h 1068802"/>
                        <a:gd name="connsiteX451" fmla="*/ 305736 w 1042007"/>
                        <a:gd name="connsiteY451" fmla="*/ 1039511 h 1068802"/>
                        <a:gd name="connsiteX452" fmla="*/ 335573 w 1042007"/>
                        <a:gd name="connsiteY452" fmla="*/ 1037330 h 1068802"/>
                        <a:gd name="connsiteX453" fmla="*/ 347154 w 1042007"/>
                        <a:gd name="connsiteY453" fmla="*/ 1032698 h 1068802"/>
                        <a:gd name="connsiteX454" fmla="*/ 343884 w 1042007"/>
                        <a:gd name="connsiteY454" fmla="*/ 1032970 h 1068802"/>
                        <a:gd name="connsiteX455" fmla="*/ 359689 w 1042007"/>
                        <a:gd name="connsiteY455" fmla="*/ 1030654 h 1068802"/>
                        <a:gd name="connsiteX456" fmla="*/ 346337 w 1042007"/>
                        <a:gd name="connsiteY456" fmla="*/ 1034060 h 1068802"/>
                        <a:gd name="connsiteX457" fmla="*/ 362959 w 1042007"/>
                        <a:gd name="connsiteY457" fmla="*/ 1031199 h 1068802"/>
                        <a:gd name="connsiteX458" fmla="*/ 357645 w 1042007"/>
                        <a:gd name="connsiteY458" fmla="*/ 1032970 h 1068802"/>
                        <a:gd name="connsiteX459" fmla="*/ 383941 w 1042007"/>
                        <a:gd name="connsiteY459" fmla="*/ 1028610 h 1068802"/>
                        <a:gd name="connsiteX460" fmla="*/ 397838 w 1042007"/>
                        <a:gd name="connsiteY460" fmla="*/ 1021390 h 1068802"/>
                        <a:gd name="connsiteX461" fmla="*/ 418683 w 1042007"/>
                        <a:gd name="connsiteY461" fmla="*/ 1017030 h 1068802"/>
                        <a:gd name="connsiteX462" fmla="*/ 416095 w 1042007"/>
                        <a:gd name="connsiteY462" fmla="*/ 1018120 h 1068802"/>
                        <a:gd name="connsiteX463" fmla="*/ 454788 w 1042007"/>
                        <a:gd name="connsiteY463" fmla="*/ 1008173 h 1068802"/>
                        <a:gd name="connsiteX464" fmla="*/ 456151 w 1042007"/>
                        <a:gd name="connsiteY464" fmla="*/ 1013760 h 1068802"/>
                        <a:gd name="connsiteX465" fmla="*/ 480948 w 1042007"/>
                        <a:gd name="connsiteY465" fmla="*/ 1002178 h 1068802"/>
                        <a:gd name="connsiteX466" fmla="*/ 481629 w 1042007"/>
                        <a:gd name="connsiteY466" fmla="*/ 1002588 h 1068802"/>
                        <a:gd name="connsiteX467" fmla="*/ 499205 w 1042007"/>
                        <a:gd name="connsiteY467" fmla="*/ 995639 h 1068802"/>
                        <a:gd name="connsiteX468" fmla="*/ 482719 w 1042007"/>
                        <a:gd name="connsiteY468" fmla="*/ 1000544 h 1068802"/>
                        <a:gd name="connsiteX469" fmla="*/ 509151 w 1042007"/>
                        <a:gd name="connsiteY469" fmla="*/ 991279 h 1068802"/>
                        <a:gd name="connsiteX470" fmla="*/ 520595 w 1042007"/>
                        <a:gd name="connsiteY470" fmla="*/ 989508 h 1068802"/>
                        <a:gd name="connsiteX471" fmla="*/ 567191 w 1042007"/>
                        <a:gd name="connsiteY471" fmla="*/ 969616 h 1068802"/>
                        <a:gd name="connsiteX472" fmla="*/ 608337 w 1042007"/>
                        <a:gd name="connsiteY472" fmla="*/ 952040 h 1068802"/>
                        <a:gd name="connsiteX473" fmla="*/ 595803 w 1042007"/>
                        <a:gd name="connsiteY473" fmla="*/ 958035 h 1068802"/>
                        <a:gd name="connsiteX474" fmla="*/ 599890 w 1042007"/>
                        <a:gd name="connsiteY474" fmla="*/ 958852 h 1068802"/>
                        <a:gd name="connsiteX475" fmla="*/ 596075 w 1042007"/>
                        <a:gd name="connsiteY475" fmla="*/ 959943 h 1068802"/>
                        <a:gd name="connsiteX476" fmla="*/ 585584 w 1042007"/>
                        <a:gd name="connsiteY476" fmla="*/ 966619 h 1068802"/>
                        <a:gd name="connsiteX477" fmla="*/ 602206 w 1042007"/>
                        <a:gd name="connsiteY477" fmla="*/ 960624 h 1068802"/>
                        <a:gd name="connsiteX478" fmla="*/ 596757 w 1042007"/>
                        <a:gd name="connsiteY478" fmla="*/ 963622 h 1068802"/>
                        <a:gd name="connsiteX479" fmla="*/ 621826 w 1042007"/>
                        <a:gd name="connsiteY479" fmla="*/ 953948 h 1068802"/>
                        <a:gd name="connsiteX480" fmla="*/ 618556 w 1042007"/>
                        <a:gd name="connsiteY480" fmla="*/ 954492 h 1068802"/>
                        <a:gd name="connsiteX481" fmla="*/ 699350 w 1042007"/>
                        <a:gd name="connsiteY481" fmla="*/ 907624 h 1068802"/>
                        <a:gd name="connsiteX482" fmla="*/ 728915 w 1042007"/>
                        <a:gd name="connsiteY482" fmla="*/ 883100 h 1068802"/>
                        <a:gd name="connsiteX483" fmla="*/ 767200 w 1042007"/>
                        <a:gd name="connsiteY483" fmla="*/ 849992 h 1068802"/>
                        <a:gd name="connsiteX484" fmla="*/ 766246 w 1042007"/>
                        <a:gd name="connsiteY484" fmla="*/ 857349 h 1068802"/>
                        <a:gd name="connsiteX485" fmla="*/ 747036 w 1042007"/>
                        <a:gd name="connsiteY485" fmla="*/ 874925 h 1068802"/>
                        <a:gd name="connsiteX486" fmla="*/ 740223 w 1042007"/>
                        <a:gd name="connsiteY486" fmla="*/ 877105 h 1068802"/>
                        <a:gd name="connsiteX487" fmla="*/ 738861 w 1042007"/>
                        <a:gd name="connsiteY487" fmla="*/ 883236 h 1068802"/>
                        <a:gd name="connsiteX488" fmla="*/ 793223 w 1042007"/>
                        <a:gd name="connsiteY488" fmla="*/ 831054 h 1068802"/>
                        <a:gd name="connsiteX489" fmla="*/ 794040 w 1042007"/>
                        <a:gd name="connsiteY489" fmla="*/ 831054 h 1068802"/>
                        <a:gd name="connsiteX490" fmla="*/ 804804 w 1042007"/>
                        <a:gd name="connsiteY490" fmla="*/ 819200 h 1068802"/>
                        <a:gd name="connsiteX491" fmla="*/ 806439 w 1042007"/>
                        <a:gd name="connsiteY491" fmla="*/ 814569 h 1068802"/>
                        <a:gd name="connsiteX492" fmla="*/ 805076 w 1042007"/>
                        <a:gd name="connsiteY492" fmla="*/ 816203 h 1068802"/>
                        <a:gd name="connsiteX493" fmla="*/ 836004 w 1042007"/>
                        <a:gd name="connsiteY493" fmla="*/ 783368 h 1068802"/>
                        <a:gd name="connsiteX494" fmla="*/ 841454 w 1042007"/>
                        <a:gd name="connsiteY494" fmla="*/ 774512 h 1068802"/>
                        <a:gd name="connsiteX495" fmla="*/ 858893 w 1042007"/>
                        <a:gd name="connsiteY495" fmla="*/ 761705 h 1068802"/>
                        <a:gd name="connsiteX496" fmla="*/ 888459 w 1042007"/>
                        <a:gd name="connsiteY496" fmla="*/ 715654 h 1068802"/>
                        <a:gd name="connsiteX497" fmla="*/ 904536 w 1042007"/>
                        <a:gd name="connsiteY497" fmla="*/ 696852 h 1068802"/>
                        <a:gd name="connsiteX498" fmla="*/ 912302 w 1042007"/>
                        <a:gd name="connsiteY498" fmla="*/ 676688 h 1068802"/>
                        <a:gd name="connsiteX499" fmla="*/ 927561 w 1042007"/>
                        <a:gd name="connsiteY499" fmla="*/ 648212 h 1068802"/>
                        <a:gd name="connsiteX500" fmla="*/ 924291 w 1042007"/>
                        <a:gd name="connsiteY500" fmla="*/ 657205 h 1068802"/>
                        <a:gd name="connsiteX501" fmla="*/ 947998 w 1042007"/>
                        <a:gd name="connsiteY501" fmla="*/ 604750 h 1068802"/>
                        <a:gd name="connsiteX502" fmla="*/ 963530 w 1042007"/>
                        <a:gd name="connsiteY502" fmla="*/ 564149 h 1068802"/>
                        <a:gd name="connsiteX503" fmla="*/ 986556 w 1042007"/>
                        <a:gd name="connsiteY503" fmla="*/ 518642 h 1068802"/>
                        <a:gd name="connsiteX504" fmla="*/ 988054 w 1042007"/>
                        <a:gd name="connsiteY504" fmla="*/ 505154 h 1068802"/>
                        <a:gd name="connsiteX505" fmla="*/ 990916 w 1042007"/>
                        <a:gd name="connsiteY505" fmla="*/ 492620 h 1068802"/>
                        <a:gd name="connsiteX506" fmla="*/ 984376 w 1042007"/>
                        <a:gd name="connsiteY506" fmla="*/ 508152 h 1068802"/>
                        <a:gd name="connsiteX507" fmla="*/ 985875 w 1042007"/>
                        <a:gd name="connsiteY507" fmla="*/ 484173 h 1068802"/>
                        <a:gd name="connsiteX508" fmla="*/ 990643 w 1042007"/>
                        <a:gd name="connsiteY508" fmla="*/ 449021 h 1068802"/>
                        <a:gd name="connsiteX509" fmla="*/ 992414 w 1042007"/>
                        <a:gd name="connsiteY509" fmla="*/ 449702 h 1068802"/>
                        <a:gd name="connsiteX510" fmla="*/ 988191 w 1042007"/>
                        <a:gd name="connsiteY510" fmla="*/ 472183 h 1068802"/>
                        <a:gd name="connsiteX511" fmla="*/ 987237 w 1042007"/>
                        <a:gd name="connsiteY511" fmla="*/ 486625 h 1068802"/>
                        <a:gd name="connsiteX512" fmla="*/ 993368 w 1042007"/>
                        <a:gd name="connsiteY512" fmla="*/ 468777 h 1068802"/>
                        <a:gd name="connsiteX513" fmla="*/ 997864 w 1042007"/>
                        <a:gd name="connsiteY513" fmla="*/ 449702 h 1068802"/>
                        <a:gd name="connsiteX514" fmla="*/ 998545 w 1042007"/>
                        <a:gd name="connsiteY514" fmla="*/ 436758 h 1068802"/>
                        <a:gd name="connsiteX515" fmla="*/ 1000180 w 1042007"/>
                        <a:gd name="connsiteY515" fmla="*/ 434579 h 1068802"/>
                        <a:gd name="connsiteX516" fmla="*/ 999635 w 1042007"/>
                        <a:gd name="connsiteY516" fmla="*/ 426132 h 1068802"/>
                        <a:gd name="connsiteX517" fmla="*/ 1001543 w 1042007"/>
                        <a:gd name="connsiteY517" fmla="*/ 431717 h 1068802"/>
                        <a:gd name="connsiteX518" fmla="*/ 1002360 w 1042007"/>
                        <a:gd name="connsiteY518" fmla="*/ 438939 h 1068802"/>
                        <a:gd name="connsiteX519" fmla="*/ 1000044 w 1042007"/>
                        <a:gd name="connsiteY519" fmla="*/ 467959 h 1068802"/>
                        <a:gd name="connsiteX520" fmla="*/ 1000180 w 1042007"/>
                        <a:gd name="connsiteY520" fmla="*/ 480357 h 1068802"/>
                        <a:gd name="connsiteX521" fmla="*/ 1003041 w 1042007"/>
                        <a:gd name="connsiteY521" fmla="*/ 453654 h 1068802"/>
                        <a:gd name="connsiteX522" fmla="*/ 1005085 w 1042007"/>
                        <a:gd name="connsiteY522" fmla="*/ 425995 h 1068802"/>
                        <a:gd name="connsiteX523" fmla="*/ 1006311 w 1042007"/>
                        <a:gd name="connsiteY523" fmla="*/ 422998 h 1068802"/>
                        <a:gd name="connsiteX524" fmla="*/ 1004676 w 1042007"/>
                        <a:gd name="connsiteY524" fmla="*/ 405286 h 1068802"/>
                        <a:gd name="connsiteX525" fmla="*/ 1006584 w 1042007"/>
                        <a:gd name="connsiteY525" fmla="*/ 395749 h 1068802"/>
                        <a:gd name="connsiteX526" fmla="*/ 1002360 w 1042007"/>
                        <a:gd name="connsiteY526" fmla="*/ 351060 h 1068802"/>
                        <a:gd name="connsiteX527" fmla="*/ 1001407 w 1042007"/>
                        <a:gd name="connsiteY527" fmla="*/ 390299 h 1068802"/>
                        <a:gd name="connsiteX528" fmla="*/ 998000 w 1042007"/>
                        <a:gd name="connsiteY528" fmla="*/ 430355 h 1068802"/>
                        <a:gd name="connsiteX529" fmla="*/ 997455 w 1042007"/>
                        <a:gd name="connsiteY529" fmla="*/ 390980 h 1068802"/>
                        <a:gd name="connsiteX530" fmla="*/ 999227 w 1042007"/>
                        <a:gd name="connsiteY530" fmla="*/ 391526 h 1068802"/>
                        <a:gd name="connsiteX531" fmla="*/ 998954 w 1042007"/>
                        <a:gd name="connsiteY531" fmla="*/ 345746 h 1068802"/>
                        <a:gd name="connsiteX532" fmla="*/ 1000044 w 1042007"/>
                        <a:gd name="connsiteY532" fmla="*/ 356510 h 1068802"/>
                        <a:gd name="connsiteX533" fmla="*/ 997728 w 1042007"/>
                        <a:gd name="connsiteY533" fmla="*/ 299151 h 1068802"/>
                        <a:gd name="connsiteX534" fmla="*/ 998818 w 1042007"/>
                        <a:gd name="connsiteY534" fmla="*/ 314955 h 1068802"/>
                        <a:gd name="connsiteX535" fmla="*/ 995003 w 1042007"/>
                        <a:gd name="connsiteY535" fmla="*/ 274898 h 1068802"/>
                        <a:gd name="connsiteX536" fmla="*/ 988191 w 1042007"/>
                        <a:gd name="connsiteY536" fmla="*/ 248603 h 1068802"/>
                        <a:gd name="connsiteX537" fmla="*/ 989281 w 1042007"/>
                        <a:gd name="connsiteY537" fmla="*/ 239611 h 1068802"/>
                        <a:gd name="connsiteX538" fmla="*/ 979607 w 1042007"/>
                        <a:gd name="connsiteY538" fmla="*/ 200917 h 1068802"/>
                        <a:gd name="connsiteX539" fmla="*/ 981378 w 1042007"/>
                        <a:gd name="connsiteY539" fmla="*/ 202007 h 1068802"/>
                        <a:gd name="connsiteX540" fmla="*/ 986964 w 1042007"/>
                        <a:gd name="connsiteY540" fmla="*/ 219038 h 1068802"/>
                        <a:gd name="connsiteX541" fmla="*/ 983013 w 1042007"/>
                        <a:gd name="connsiteY541" fmla="*/ 198601 h 1068802"/>
                        <a:gd name="connsiteX542" fmla="*/ 977700 w 1042007"/>
                        <a:gd name="connsiteY542" fmla="*/ 179391 h 1068802"/>
                        <a:gd name="connsiteX543" fmla="*/ 966936 w 1042007"/>
                        <a:gd name="connsiteY543" fmla="*/ 149553 h 1068802"/>
                        <a:gd name="connsiteX544" fmla="*/ 968299 w 1042007"/>
                        <a:gd name="connsiteY544" fmla="*/ 157591 h 1068802"/>
                        <a:gd name="connsiteX545" fmla="*/ 963121 w 1042007"/>
                        <a:gd name="connsiteY545" fmla="*/ 140288 h 1068802"/>
                        <a:gd name="connsiteX546" fmla="*/ 960669 w 1042007"/>
                        <a:gd name="connsiteY546" fmla="*/ 136609 h 1068802"/>
                        <a:gd name="connsiteX547" fmla="*/ 962985 w 1042007"/>
                        <a:gd name="connsiteY547" fmla="*/ 135656 h 1068802"/>
                        <a:gd name="connsiteX548" fmla="*/ 951268 w 1042007"/>
                        <a:gd name="connsiteY548" fmla="*/ 106227 h 1068802"/>
                        <a:gd name="connsiteX549" fmla="*/ 968299 w 1042007"/>
                        <a:gd name="connsiteY549" fmla="*/ 149961 h 1068802"/>
                        <a:gd name="connsiteX550" fmla="*/ 957127 w 1042007"/>
                        <a:gd name="connsiteY550" fmla="*/ 115219 h 1068802"/>
                        <a:gd name="connsiteX551" fmla="*/ 940913 w 1042007"/>
                        <a:gd name="connsiteY551" fmla="*/ 74890 h 1068802"/>
                        <a:gd name="connsiteX552" fmla="*/ 941731 w 1042007"/>
                        <a:gd name="connsiteY552" fmla="*/ 72710 h 1068802"/>
                        <a:gd name="connsiteX553" fmla="*/ 933284 w 1042007"/>
                        <a:gd name="connsiteY553" fmla="*/ 64263 h 1068802"/>
                        <a:gd name="connsiteX554" fmla="*/ 945137 w 1042007"/>
                        <a:gd name="connsiteY554" fmla="*/ 93147 h 1068802"/>
                        <a:gd name="connsiteX555" fmla="*/ 942548 w 1042007"/>
                        <a:gd name="connsiteY555" fmla="*/ 89877 h 1068802"/>
                        <a:gd name="connsiteX556" fmla="*/ 938188 w 1042007"/>
                        <a:gd name="connsiteY556" fmla="*/ 77615 h 1068802"/>
                        <a:gd name="connsiteX557" fmla="*/ 935464 w 1042007"/>
                        <a:gd name="connsiteY557" fmla="*/ 76253 h 1068802"/>
                        <a:gd name="connsiteX558" fmla="*/ 926199 w 1042007"/>
                        <a:gd name="connsiteY558" fmla="*/ 51729 h 1068802"/>
                        <a:gd name="connsiteX559" fmla="*/ 928379 w 1042007"/>
                        <a:gd name="connsiteY559" fmla="*/ 64263 h 1068802"/>
                        <a:gd name="connsiteX560" fmla="*/ 909713 w 1042007"/>
                        <a:gd name="connsiteY560" fmla="*/ 32245 h 1068802"/>
                        <a:gd name="connsiteX561" fmla="*/ 913119 w 1042007"/>
                        <a:gd name="connsiteY561" fmla="*/ 34289 h 1068802"/>
                        <a:gd name="connsiteX562" fmla="*/ 910667 w 1042007"/>
                        <a:gd name="connsiteY562" fmla="*/ 30610 h 1068802"/>
                        <a:gd name="connsiteX563" fmla="*/ 931376 w 1042007"/>
                        <a:gd name="connsiteY563" fmla="*/ 37831 h 1068802"/>
                        <a:gd name="connsiteX564" fmla="*/ 918160 w 1042007"/>
                        <a:gd name="connsiteY564" fmla="*/ 38785 h 1068802"/>
                        <a:gd name="connsiteX565" fmla="*/ 941867 w 1042007"/>
                        <a:gd name="connsiteY565" fmla="*/ 20256 h 1068802"/>
                        <a:gd name="connsiteX566" fmla="*/ 944183 w 1042007"/>
                        <a:gd name="connsiteY566" fmla="*/ 31836 h 1068802"/>
                        <a:gd name="connsiteX567" fmla="*/ 939823 w 1042007"/>
                        <a:gd name="connsiteY567" fmla="*/ 20391 h 1068802"/>
                        <a:gd name="connsiteX568" fmla="*/ 918705 w 1042007"/>
                        <a:gd name="connsiteY568" fmla="*/ 36877 h 1068802"/>
                        <a:gd name="connsiteX569" fmla="*/ 930559 w 1042007"/>
                        <a:gd name="connsiteY569" fmla="*/ 35379 h 1068802"/>
                        <a:gd name="connsiteX570" fmla="*/ 912710 w 1042007"/>
                        <a:gd name="connsiteY570" fmla="*/ 29111 h 1068802"/>
                        <a:gd name="connsiteX571" fmla="*/ 914754 w 1042007"/>
                        <a:gd name="connsiteY571" fmla="*/ 31019 h 1068802"/>
                        <a:gd name="connsiteX572" fmla="*/ 929877 w 1042007"/>
                        <a:gd name="connsiteY572" fmla="*/ 55407 h 1068802"/>
                        <a:gd name="connsiteX573" fmla="*/ 922656 w 1042007"/>
                        <a:gd name="connsiteY573" fmla="*/ 39603 h 1068802"/>
                        <a:gd name="connsiteX574" fmla="*/ 932194 w 1042007"/>
                        <a:gd name="connsiteY574" fmla="*/ 50775 h 1068802"/>
                        <a:gd name="connsiteX575" fmla="*/ 916253 w 1042007"/>
                        <a:gd name="connsiteY575" fmla="*/ 26795 h 1068802"/>
                        <a:gd name="connsiteX576" fmla="*/ 929060 w 1042007"/>
                        <a:gd name="connsiteY576" fmla="*/ 31292 h 1068802"/>
                        <a:gd name="connsiteX577" fmla="*/ 919932 w 1042007"/>
                        <a:gd name="connsiteY577" fmla="*/ 32517 h 1068802"/>
                        <a:gd name="connsiteX578" fmla="*/ 934919 w 1042007"/>
                        <a:gd name="connsiteY578" fmla="*/ 20801 h 1068802"/>
                        <a:gd name="connsiteX579" fmla="*/ 935872 w 1042007"/>
                        <a:gd name="connsiteY579" fmla="*/ 32517 h 1068802"/>
                        <a:gd name="connsiteX580" fmla="*/ 937235 w 1042007"/>
                        <a:gd name="connsiteY580" fmla="*/ 28703 h 1068802"/>
                        <a:gd name="connsiteX581" fmla="*/ 940232 w 1042007"/>
                        <a:gd name="connsiteY581" fmla="*/ 54317 h 1068802"/>
                        <a:gd name="connsiteX582" fmla="*/ 939278 w 1042007"/>
                        <a:gd name="connsiteY582" fmla="*/ 50775 h 1068802"/>
                        <a:gd name="connsiteX583" fmla="*/ 940368 w 1042007"/>
                        <a:gd name="connsiteY583" fmla="*/ 71348 h 1068802"/>
                        <a:gd name="connsiteX584" fmla="*/ 947044 w 1042007"/>
                        <a:gd name="connsiteY584" fmla="*/ 96144 h 1068802"/>
                        <a:gd name="connsiteX585" fmla="*/ 945955 w 1042007"/>
                        <a:gd name="connsiteY585" fmla="*/ 93828 h 1068802"/>
                        <a:gd name="connsiteX586" fmla="*/ 930150 w 1042007"/>
                        <a:gd name="connsiteY586" fmla="*/ 60857 h 1068802"/>
                        <a:gd name="connsiteX587" fmla="*/ 927425 w 1042007"/>
                        <a:gd name="connsiteY587" fmla="*/ 174758 h 1068802"/>
                        <a:gd name="connsiteX588" fmla="*/ 924836 w 1042007"/>
                        <a:gd name="connsiteY588" fmla="*/ 148599 h 1068802"/>
                        <a:gd name="connsiteX589" fmla="*/ 925790 w 1042007"/>
                        <a:gd name="connsiteY589" fmla="*/ 130478 h 1068802"/>
                        <a:gd name="connsiteX590" fmla="*/ 927970 w 1042007"/>
                        <a:gd name="connsiteY590" fmla="*/ 152142 h 1068802"/>
                        <a:gd name="connsiteX591" fmla="*/ 928515 w 1042007"/>
                        <a:gd name="connsiteY591" fmla="*/ 113039 h 1068802"/>
                        <a:gd name="connsiteX592" fmla="*/ 926471 w 1042007"/>
                        <a:gd name="connsiteY592" fmla="*/ 75162 h 1068802"/>
                        <a:gd name="connsiteX593" fmla="*/ 924564 w 1042007"/>
                        <a:gd name="connsiteY593" fmla="*/ 134838 h 1068802"/>
                        <a:gd name="connsiteX594" fmla="*/ 924564 w 1042007"/>
                        <a:gd name="connsiteY594" fmla="*/ 112766 h 1068802"/>
                        <a:gd name="connsiteX595" fmla="*/ 921430 w 1042007"/>
                        <a:gd name="connsiteY595" fmla="*/ 172033 h 1068802"/>
                        <a:gd name="connsiteX596" fmla="*/ 921839 w 1042007"/>
                        <a:gd name="connsiteY596" fmla="*/ 176802 h 1068802"/>
                        <a:gd name="connsiteX597" fmla="*/ 923883 w 1042007"/>
                        <a:gd name="connsiteY597" fmla="*/ 151596 h 1068802"/>
                        <a:gd name="connsiteX598" fmla="*/ 925518 w 1042007"/>
                        <a:gd name="connsiteY598" fmla="*/ 187702 h 1068802"/>
                        <a:gd name="connsiteX599" fmla="*/ 925790 w 1042007"/>
                        <a:gd name="connsiteY599" fmla="*/ 184295 h 1068802"/>
                        <a:gd name="connsiteX600" fmla="*/ 926063 w 1042007"/>
                        <a:gd name="connsiteY600" fmla="*/ 191108 h 1068802"/>
                        <a:gd name="connsiteX601" fmla="*/ 924836 w 1042007"/>
                        <a:gd name="connsiteY601" fmla="*/ 204323 h 1068802"/>
                        <a:gd name="connsiteX602" fmla="*/ 123984 w 1042007"/>
                        <a:gd name="connsiteY602" fmla="*/ 998364 h 1068802"/>
                        <a:gd name="connsiteX603" fmla="*/ 126436 w 1042007"/>
                        <a:gd name="connsiteY603" fmla="*/ 997001 h 1068802"/>
                        <a:gd name="connsiteX604" fmla="*/ 123984 w 1042007"/>
                        <a:gd name="connsiteY604" fmla="*/ 998364 h 1068802"/>
                        <a:gd name="connsiteX605" fmla="*/ 999635 w 1042007"/>
                        <a:gd name="connsiteY605" fmla="*/ 187838 h 1068802"/>
                        <a:gd name="connsiteX606" fmla="*/ 978381 w 1042007"/>
                        <a:gd name="connsiteY606" fmla="*/ 115763 h 1068802"/>
                        <a:gd name="connsiteX607" fmla="*/ 987646 w 1042007"/>
                        <a:gd name="connsiteY607" fmla="*/ 159635 h 1068802"/>
                        <a:gd name="connsiteX608" fmla="*/ 971841 w 1042007"/>
                        <a:gd name="connsiteY608" fmla="*/ 119851 h 1068802"/>
                        <a:gd name="connsiteX609" fmla="*/ 969798 w 1042007"/>
                        <a:gd name="connsiteY609" fmla="*/ 115492 h 1068802"/>
                        <a:gd name="connsiteX610" fmla="*/ 983013 w 1042007"/>
                        <a:gd name="connsiteY610" fmla="*/ 154458 h 1068802"/>
                        <a:gd name="connsiteX611" fmla="*/ 995548 w 1042007"/>
                        <a:gd name="connsiteY611" fmla="*/ 183069 h 1068802"/>
                        <a:gd name="connsiteX612" fmla="*/ 1001543 w 1042007"/>
                        <a:gd name="connsiteY612" fmla="*/ 197239 h 1068802"/>
                        <a:gd name="connsiteX613" fmla="*/ 1003995 w 1042007"/>
                        <a:gd name="connsiteY613" fmla="*/ 203097 h 1068802"/>
                        <a:gd name="connsiteX614" fmla="*/ 999772 w 1042007"/>
                        <a:gd name="connsiteY614" fmla="*/ 184568 h 1068802"/>
                        <a:gd name="connsiteX615" fmla="*/ 999772 w 1042007"/>
                        <a:gd name="connsiteY615" fmla="*/ 187838 h 1068802"/>
                        <a:gd name="connsiteX616" fmla="*/ 996502 w 1042007"/>
                        <a:gd name="connsiteY616" fmla="*/ 206912 h 1068802"/>
                        <a:gd name="connsiteX617" fmla="*/ 1000589 w 1042007"/>
                        <a:gd name="connsiteY617" fmla="*/ 219447 h 1068802"/>
                        <a:gd name="connsiteX618" fmla="*/ 997183 w 1042007"/>
                        <a:gd name="connsiteY618" fmla="*/ 204869 h 1068802"/>
                        <a:gd name="connsiteX619" fmla="*/ 996502 w 1042007"/>
                        <a:gd name="connsiteY619" fmla="*/ 206776 h 1068802"/>
                        <a:gd name="connsiteX620" fmla="*/ 1001270 w 1042007"/>
                        <a:gd name="connsiteY620" fmla="*/ 218493 h 1068802"/>
                        <a:gd name="connsiteX621" fmla="*/ 1000725 w 1042007"/>
                        <a:gd name="connsiteY621" fmla="*/ 214814 h 1068802"/>
                        <a:gd name="connsiteX622" fmla="*/ 1001270 w 1042007"/>
                        <a:gd name="connsiteY622" fmla="*/ 218493 h 1068802"/>
                        <a:gd name="connsiteX623" fmla="*/ 924700 w 1042007"/>
                        <a:gd name="connsiteY623" fmla="*/ 81294 h 1068802"/>
                        <a:gd name="connsiteX624" fmla="*/ 924700 w 1042007"/>
                        <a:gd name="connsiteY624" fmla="*/ 79795 h 1068802"/>
                        <a:gd name="connsiteX625" fmla="*/ 924700 w 1042007"/>
                        <a:gd name="connsiteY625" fmla="*/ 90014 h 1068802"/>
                        <a:gd name="connsiteX626" fmla="*/ 924836 w 1042007"/>
                        <a:gd name="connsiteY626" fmla="*/ 81157 h 1068802"/>
                        <a:gd name="connsiteX627" fmla="*/ 926063 w 1042007"/>
                        <a:gd name="connsiteY627" fmla="*/ 52273 h 1068802"/>
                        <a:gd name="connsiteX628" fmla="*/ 924291 w 1042007"/>
                        <a:gd name="connsiteY628" fmla="*/ 49004 h 1068802"/>
                        <a:gd name="connsiteX629" fmla="*/ 924564 w 1042007"/>
                        <a:gd name="connsiteY629" fmla="*/ 58676 h 1068802"/>
                        <a:gd name="connsiteX630" fmla="*/ 926063 w 1042007"/>
                        <a:gd name="connsiteY630" fmla="*/ 52410 h 1068802"/>
                        <a:gd name="connsiteX631" fmla="*/ 947317 w 1042007"/>
                        <a:gd name="connsiteY631" fmla="*/ 74345 h 1068802"/>
                        <a:gd name="connsiteX632" fmla="*/ 961895 w 1042007"/>
                        <a:gd name="connsiteY632" fmla="*/ 96826 h 1068802"/>
                        <a:gd name="connsiteX633" fmla="*/ 959715 w 1042007"/>
                        <a:gd name="connsiteY633" fmla="*/ 89604 h 1068802"/>
                        <a:gd name="connsiteX634" fmla="*/ 953176 w 1042007"/>
                        <a:gd name="connsiteY634" fmla="*/ 74481 h 1068802"/>
                        <a:gd name="connsiteX635" fmla="*/ 950996 w 1042007"/>
                        <a:gd name="connsiteY635" fmla="*/ 71893 h 1068802"/>
                        <a:gd name="connsiteX636" fmla="*/ 951949 w 1042007"/>
                        <a:gd name="connsiteY636" fmla="*/ 79386 h 1068802"/>
                        <a:gd name="connsiteX637" fmla="*/ 938052 w 1042007"/>
                        <a:gd name="connsiteY637" fmla="*/ 53772 h 1068802"/>
                        <a:gd name="connsiteX638" fmla="*/ 947181 w 1042007"/>
                        <a:gd name="connsiteY638" fmla="*/ 74345 h 1068802"/>
                        <a:gd name="connsiteX639" fmla="*/ 457105 w 1042007"/>
                        <a:gd name="connsiteY639" fmla="*/ 1024932 h 1068802"/>
                        <a:gd name="connsiteX640" fmla="*/ 452745 w 1042007"/>
                        <a:gd name="connsiteY640" fmla="*/ 1024659 h 1068802"/>
                        <a:gd name="connsiteX641" fmla="*/ 463372 w 1042007"/>
                        <a:gd name="connsiteY641" fmla="*/ 1020844 h 1068802"/>
                        <a:gd name="connsiteX642" fmla="*/ 515690 w 1042007"/>
                        <a:gd name="connsiteY642" fmla="*/ 1006267 h 1068802"/>
                        <a:gd name="connsiteX643" fmla="*/ 533130 w 1042007"/>
                        <a:gd name="connsiteY643" fmla="*/ 1003678 h 1068802"/>
                        <a:gd name="connsiteX644" fmla="*/ 522366 w 1042007"/>
                        <a:gd name="connsiteY644" fmla="*/ 1007084 h 1068802"/>
                        <a:gd name="connsiteX645" fmla="*/ 486534 w 1042007"/>
                        <a:gd name="connsiteY645" fmla="*/ 1018120 h 1068802"/>
                        <a:gd name="connsiteX646" fmla="*/ 457105 w 1042007"/>
                        <a:gd name="connsiteY646" fmla="*/ 1024932 h 1068802"/>
                        <a:gd name="connsiteX647" fmla="*/ 672645 w 1042007"/>
                        <a:gd name="connsiteY647" fmla="*/ 940732 h 1068802"/>
                        <a:gd name="connsiteX648" fmla="*/ 670466 w 1042007"/>
                        <a:gd name="connsiteY648" fmla="*/ 942503 h 1068802"/>
                        <a:gd name="connsiteX649" fmla="*/ 755347 w 1042007"/>
                        <a:gd name="connsiteY649" fmla="*/ 878195 h 1068802"/>
                        <a:gd name="connsiteX650" fmla="*/ 724010 w 1042007"/>
                        <a:gd name="connsiteY650" fmla="*/ 897542 h 1068802"/>
                        <a:gd name="connsiteX651" fmla="*/ 730414 w 1042007"/>
                        <a:gd name="connsiteY651" fmla="*/ 890730 h 1068802"/>
                        <a:gd name="connsiteX652" fmla="*/ 735863 w 1042007"/>
                        <a:gd name="connsiteY652" fmla="*/ 888550 h 1068802"/>
                        <a:gd name="connsiteX653" fmla="*/ 747172 w 1042007"/>
                        <a:gd name="connsiteY653" fmla="*/ 877514 h 1068802"/>
                        <a:gd name="connsiteX654" fmla="*/ 725509 w 1042007"/>
                        <a:gd name="connsiteY654" fmla="*/ 891547 h 1068802"/>
                        <a:gd name="connsiteX655" fmla="*/ 698123 w 1042007"/>
                        <a:gd name="connsiteY655" fmla="*/ 914709 h 1068802"/>
                        <a:gd name="connsiteX656" fmla="*/ 717062 w 1042007"/>
                        <a:gd name="connsiteY656" fmla="*/ 903537 h 1068802"/>
                        <a:gd name="connsiteX657" fmla="*/ 678368 w 1042007"/>
                        <a:gd name="connsiteY657" fmla="*/ 929287 h 1068802"/>
                        <a:gd name="connsiteX658" fmla="*/ 697170 w 1042007"/>
                        <a:gd name="connsiteY658" fmla="*/ 917707 h 1068802"/>
                        <a:gd name="connsiteX659" fmla="*/ 693627 w 1042007"/>
                        <a:gd name="connsiteY659" fmla="*/ 923292 h 1068802"/>
                        <a:gd name="connsiteX660" fmla="*/ 644170 w 1042007"/>
                        <a:gd name="connsiteY660" fmla="*/ 952040 h 1068802"/>
                        <a:gd name="connsiteX661" fmla="*/ 641173 w 1042007"/>
                        <a:gd name="connsiteY661" fmla="*/ 951086 h 1068802"/>
                        <a:gd name="connsiteX662" fmla="*/ 618828 w 1042007"/>
                        <a:gd name="connsiteY662" fmla="*/ 964166 h 1068802"/>
                        <a:gd name="connsiteX663" fmla="*/ 629047 w 1042007"/>
                        <a:gd name="connsiteY663" fmla="*/ 956127 h 1068802"/>
                        <a:gd name="connsiteX664" fmla="*/ 613515 w 1042007"/>
                        <a:gd name="connsiteY664" fmla="*/ 961305 h 1068802"/>
                        <a:gd name="connsiteX665" fmla="*/ 586947 w 1042007"/>
                        <a:gd name="connsiteY665" fmla="*/ 974521 h 1068802"/>
                        <a:gd name="connsiteX666" fmla="*/ 579181 w 1042007"/>
                        <a:gd name="connsiteY666" fmla="*/ 975475 h 1068802"/>
                        <a:gd name="connsiteX667" fmla="*/ 563376 w 1042007"/>
                        <a:gd name="connsiteY667" fmla="*/ 987465 h 1068802"/>
                        <a:gd name="connsiteX668" fmla="*/ 594440 w 1042007"/>
                        <a:gd name="connsiteY668" fmla="*/ 971660 h 1068802"/>
                        <a:gd name="connsiteX669" fmla="*/ 569099 w 1042007"/>
                        <a:gd name="connsiteY669" fmla="*/ 986647 h 1068802"/>
                        <a:gd name="connsiteX670" fmla="*/ 580952 w 1042007"/>
                        <a:gd name="connsiteY670" fmla="*/ 982151 h 1068802"/>
                        <a:gd name="connsiteX671" fmla="*/ 567600 w 1042007"/>
                        <a:gd name="connsiteY671" fmla="*/ 989371 h 1068802"/>
                        <a:gd name="connsiteX672" fmla="*/ 561741 w 1042007"/>
                        <a:gd name="connsiteY672" fmla="*/ 992914 h 1068802"/>
                        <a:gd name="connsiteX673" fmla="*/ 593487 w 1042007"/>
                        <a:gd name="connsiteY673" fmla="*/ 980516 h 1068802"/>
                        <a:gd name="connsiteX674" fmla="*/ 591852 w 1042007"/>
                        <a:gd name="connsiteY674" fmla="*/ 982423 h 1068802"/>
                        <a:gd name="connsiteX675" fmla="*/ 609700 w 1042007"/>
                        <a:gd name="connsiteY675" fmla="*/ 973567 h 1068802"/>
                        <a:gd name="connsiteX676" fmla="*/ 639265 w 1042007"/>
                        <a:gd name="connsiteY676" fmla="*/ 958580 h 1068802"/>
                        <a:gd name="connsiteX677" fmla="*/ 634633 w 1042007"/>
                        <a:gd name="connsiteY677" fmla="*/ 962122 h 1068802"/>
                        <a:gd name="connsiteX678" fmla="*/ 672509 w 1042007"/>
                        <a:gd name="connsiteY678" fmla="*/ 940460 h 1068802"/>
                        <a:gd name="connsiteX679" fmla="*/ 1011352 w 1042007"/>
                        <a:gd name="connsiteY679" fmla="*/ 465098 h 1068802"/>
                        <a:gd name="connsiteX680" fmla="*/ 1002224 w 1042007"/>
                        <a:gd name="connsiteY680" fmla="*/ 486079 h 1068802"/>
                        <a:gd name="connsiteX681" fmla="*/ 988191 w 1042007"/>
                        <a:gd name="connsiteY681" fmla="*/ 536900 h 1068802"/>
                        <a:gd name="connsiteX682" fmla="*/ 989008 w 1042007"/>
                        <a:gd name="connsiteY682" fmla="*/ 532948 h 1068802"/>
                        <a:gd name="connsiteX683" fmla="*/ 977564 w 1042007"/>
                        <a:gd name="connsiteY683" fmla="*/ 570280 h 1068802"/>
                        <a:gd name="connsiteX684" fmla="*/ 962168 w 1042007"/>
                        <a:gd name="connsiteY684" fmla="*/ 610745 h 1068802"/>
                        <a:gd name="connsiteX685" fmla="*/ 969116 w 1042007"/>
                        <a:gd name="connsiteY685" fmla="*/ 579817 h 1068802"/>
                        <a:gd name="connsiteX686" fmla="*/ 964348 w 1042007"/>
                        <a:gd name="connsiteY686" fmla="*/ 595485 h 1068802"/>
                        <a:gd name="connsiteX687" fmla="*/ 954129 w 1042007"/>
                        <a:gd name="connsiteY687" fmla="*/ 617012 h 1068802"/>
                        <a:gd name="connsiteX688" fmla="*/ 956037 w 1042007"/>
                        <a:gd name="connsiteY688" fmla="*/ 606385 h 1068802"/>
                        <a:gd name="connsiteX689" fmla="*/ 965574 w 1042007"/>
                        <a:gd name="connsiteY689" fmla="*/ 582951 h 1068802"/>
                        <a:gd name="connsiteX690" fmla="*/ 980970 w 1042007"/>
                        <a:gd name="connsiteY690" fmla="*/ 545755 h 1068802"/>
                        <a:gd name="connsiteX691" fmla="*/ 971432 w 1042007"/>
                        <a:gd name="connsiteY691" fmla="*/ 563468 h 1068802"/>
                        <a:gd name="connsiteX692" fmla="*/ 961759 w 1042007"/>
                        <a:gd name="connsiteY692" fmla="*/ 589763 h 1068802"/>
                        <a:gd name="connsiteX693" fmla="*/ 962849 w 1042007"/>
                        <a:gd name="connsiteY693" fmla="*/ 576547 h 1068802"/>
                        <a:gd name="connsiteX694" fmla="*/ 955628 w 1042007"/>
                        <a:gd name="connsiteY694" fmla="*/ 597393 h 1068802"/>
                        <a:gd name="connsiteX695" fmla="*/ 957399 w 1042007"/>
                        <a:gd name="connsiteY695" fmla="*/ 583087 h 1068802"/>
                        <a:gd name="connsiteX696" fmla="*/ 946636 w 1042007"/>
                        <a:gd name="connsiteY696" fmla="*/ 614014 h 1068802"/>
                        <a:gd name="connsiteX697" fmla="*/ 945955 w 1042007"/>
                        <a:gd name="connsiteY697" fmla="*/ 614287 h 1068802"/>
                        <a:gd name="connsiteX698" fmla="*/ 935600 w 1042007"/>
                        <a:gd name="connsiteY698" fmla="*/ 639765 h 1068802"/>
                        <a:gd name="connsiteX699" fmla="*/ 941595 w 1042007"/>
                        <a:gd name="connsiteY699" fmla="*/ 630637 h 1068802"/>
                        <a:gd name="connsiteX700" fmla="*/ 947998 w 1042007"/>
                        <a:gd name="connsiteY700" fmla="*/ 611971 h 1068802"/>
                        <a:gd name="connsiteX701" fmla="*/ 947453 w 1042007"/>
                        <a:gd name="connsiteY701" fmla="*/ 618783 h 1068802"/>
                        <a:gd name="connsiteX702" fmla="*/ 958489 w 1042007"/>
                        <a:gd name="connsiteY702" fmla="*/ 597256 h 1068802"/>
                        <a:gd name="connsiteX703" fmla="*/ 951813 w 1042007"/>
                        <a:gd name="connsiteY703" fmla="*/ 612380 h 1068802"/>
                        <a:gd name="connsiteX704" fmla="*/ 949769 w 1042007"/>
                        <a:gd name="connsiteY704" fmla="*/ 624778 h 1068802"/>
                        <a:gd name="connsiteX705" fmla="*/ 936690 w 1042007"/>
                        <a:gd name="connsiteY705" fmla="*/ 651891 h 1068802"/>
                        <a:gd name="connsiteX706" fmla="*/ 932330 w 1042007"/>
                        <a:gd name="connsiteY706" fmla="*/ 665379 h 1068802"/>
                        <a:gd name="connsiteX707" fmla="*/ 913800 w 1042007"/>
                        <a:gd name="connsiteY707" fmla="*/ 693173 h 1068802"/>
                        <a:gd name="connsiteX708" fmla="*/ 903582 w 1042007"/>
                        <a:gd name="connsiteY708" fmla="*/ 709796 h 1068802"/>
                        <a:gd name="connsiteX709" fmla="*/ 895271 w 1042007"/>
                        <a:gd name="connsiteY709" fmla="*/ 722330 h 1068802"/>
                        <a:gd name="connsiteX710" fmla="*/ 888867 w 1042007"/>
                        <a:gd name="connsiteY710" fmla="*/ 733775 h 1068802"/>
                        <a:gd name="connsiteX711" fmla="*/ 899358 w 1042007"/>
                        <a:gd name="connsiteY711" fmla="*/ 720831 h 1068802"/>
                        <a:gd name="connsiteX712" fmla="*/ 888050 w 1042007"/>
                        <a:gd name="connsiteY712" fmla="*/ 737726 h 1068802"/>
                        <a:gd name="connsiteX713" fmla="*/ 888459 w 1042007"/>
                        <a:gd name="connsiteY713" fmla="*/ 736091 h 1068802"/>
                        <a:gd name="connsiteX714" fmla="*/ 877287 w 1042007"/>
                        <a:gd name="connsiteY714" fmla="*/ 752441 h 1068802"/>
                        <a:gd name="connsiteX715" fmla="*/ 886006 w 1042007"/>
                        <a:gd name="connsiteY715" fmla="*/ 736499 h 1068802"/>
                        <a:gd name="connsiteX716" fmla="*/ 873472 w 1042007"/>
                        <a:gd name="connsiteY716" fmla="*/ 751759 h 1068802"/>
                        <a:gd name="connsiteX717" fmla="*/ 874970 w 1042007"/>
                        <a:gd name="connsiteY717" fmla="*/ 748762 h 1068802"/>
                        <a:gd name="connsiteX718" fmla="*/ 862981 w 1042007"/>
                        <a:gd name="connsiteY718" fmla="*/ 769062 h 1068802"/>
                        <a:gd name="connsiteX719" fmla="*/ 866251 w 1042007"/>
                        <a:gd name="connsiteY719" fmla="*/ 768789 h 1068802"/>
                        <a:gd name="connsiteX720" fmla="*/ 876878 w 1042007"/>
                        <a:gd name="connsiteY720" fmla="*/ 758026 h 1068802"/>
                        <a:gd name="connsiteX721" fmla="*/ 841181 w 1042007"/>
                        <a:gd name="connsiteY721" fmla="*/ 802443 h 1068802"/>
                        <a:gd name="connsiteX722" fmla="*/ 844860 w 1042007"/>
                        <a:gd name="connsiteY722" fmla="*/ 795086 h 1068802"/>
                        <a:gd name="connsiteX723" fmla="*/ 830282 w 1042007"/>
                        <a:gd name="connsiteY723" fmla="*/ 808846 h 1068802"/>
                        <a:gd name="connsiteX724" fmla="*/ 805485 w 1042007"/>
                        <a:gd name="connsiteY724" fmla="*/ 838412 h 1068802"/>
                        <a:gd name="connsiteX725" fmla="*/ 809164 w 1042007"/>
                        <a:gd name="connsiteY725" fmla="*/ 833234 h 1068802"/>
                        <a:gd name="connsiteX726" fmla="*/ 788318 w 1042007"/>
                        <a:gd name="connsiteY726" fmla="*/ 850946 h 1068802"/>
                        <a:gd name="connsiteX727" fmla="*/ 777963 w 1042007"/>
                        <a:gd name="connsiteY727" fmla="*/ 861574 h 1068802"/>
                        <a:gd name="connsiteX728" fmla="*/ 772922 w 1042007"/>
                        <a:gd name="connsiteY728" fmla="*/ 869475 h 1068802"/>
                        <a:gd name="connsiteX729" fmla="*/ 772650 w 1042007"/>
                        <a:gd name="connsiteY729" fmla="*/ 870156 h 1068802"/>
                        <a:gd name="connsiteX730" fmla="*/ 820200 w 1042007"/>
                        <a:gd name="connsiteY730" fmla="*/ 826830 h 1068802"/>
                        <a:gd name="connsiteX731" fmla="*/ 818292 w 1042007"/>
                        <a:gd name="connsiteY731" fmla="*/ 829964 h 1068802"/>
                        <a:gd name="connsiteX732" fmla="*/ 842680 w 1042007"/>
                        <a:gd name="connsiteY732" fmla="*/ 804077 h 1068802"/>
                        <a:gd name="connsiteX733" fmla="*/ 860256 w 1042007"/>
                        <a:gd name="connsiteY733" fmla="*/ 784731 h 1068802"/>
                        <a:gd name="connsiteX734" fmla="*/ 864752 w 1042007"/>
                        <a:gd name="connsiteY734" fmla="*/ 782823 h 1068802"/>
                        <a:gd name="connsiteX735" fmla="*/ 874562 w 1042007"/>
                        <a:gd name="connsiteY735" fmla="*/ 768654 h 1068802"/>
                        <a:gd name="connsiteX736" fmla="*/ 873063 w 1042007"/>
                        <a:gd name="connsiteY736" fmla="*/ 772060 h 1068802"/>
                        <a:gd name="connsiteX737" fmla="*/ 890502 w 1042007"/>
                        <a:gd name="connsiteY737" fmla="*/ 748353 h 1068802"/>
                        <a:gd name="connsiteX738" fmla="*/ 890502 w 1042007"/>
                        <a:gd name="connsiteY738" fmla="*/ 749171 h 1068802"/>
                        <a:gd name="connsiteX739" fmla="*/ 906307 w 1042007"/>
                        <a:gd name="connsiteY739" fmla="*/ 719468 h 1068802"/>
                        <a:gd name="connsiteX740" fmla="*/ 907124 w 1042007"/>
                        <a:gd name="connsiteY740" fmla="*/ 715518 h 1068802"/>
                        <a:gd name="connsiteX741" fmla="*/ 912847 w 1042007"/>
                        <a:gd name="connsiteY741" fmla="*/ 705844 h 1068802"/>
                        <a:gd name="connsiteX742" fmla="*/ 912847 w 1042007"/>
                        <a:gd name="connsiteY742" fmla="*/ 705844 h 1068802"/>
                        <a:gd name="connsiteX743" fmla="*/ 912847 w 1042007"/>
                        <a:gd name="connsiteY743" fmla="*/ 705844 h 1068802"/>
                        <a:gd name="connsiteX744" fmla="*/ 925245 w 1042007"/>
                        <a:gd name="connsiteY744" fmla="*/ 689086 h 1068802"/>
                        <a:gd name="connsiteX745" fmla="*/ 911212 w 1042007"/>
                        <a:gd name="connsiteY745" fmla="*/ 712384 h 1068802"/>
                        <a:gd name="connsiteX746" fmla="*/ 921430 w 1042007"/>
                        <a:gd name="connsiteY746" fmla="*/ 702983 h 1068802"/>
                        <a:gd name="connsiteX747" fmla="*/ 921975 w 1042007"/>
                        <a:gd name="connsiteY747" fmla="*/ 704482 h 1068802"/>
                        <a:gd name="connsiteX748" fmla="*/ 926199 w 1042007"/>
                        <a:gd name="connsiteY748" fmla="*/ 693719 h 1068802"/>
                        <a:gd name="connsiteX749" fmla="*/ 974157 w 1042007"/>
                        <a:gd name="connsiteY749" fmla="*/ 597665 h 1068802"/>
                        <a:gd name="connsiteX750" fmla="*/ 973204 w 1042007"/>
                        <a:gd name="connsiteY750" fmla="*/ 606657 h 1068802"/>
                        <a:gd name="connsiteX751" fmla="*/ 986011 w 1042007"/>
                        <a:gd name="connsiteY751" fmla="*/ 567282 h 1068802"/>
                        <a:gd name="connsiteX752" fmla="*/ 981378 w 1042007"/>
                        <a:gd name="connsiteY752" fmla="*/ 584040 h 1068802"/>
                        <a:gd name="connsiteX753" fmla="*/ 1005766 w 1042007"/>
                        <a:gd name="connsiteY753" fmla="*/ 488396 h 1068802"/>
                        <a:gd name="connsiteX754" fmla="*/ 1007674 w 1042007"/>
                        <a:gd name="connsiteY754" fmla="*/ 487170 h 1068802"/>
                        <a:gd name="connsiteX755" fmla="*/ 1011216 w 1042007"/>
                        <a:gd name="connsiteY755" fmla="*/ 465234 h 1068802"/>
                        <a:gd name="connsiteX756" fmla="*/ 1017347 w 1042007"/>
                        <a:gd name="connsiteY756" fmla="*/ 394250 h 1068802"/>
                        <a:gd name="connsiteX757" fmla="*/ 1017620 w 1042007"/>
                        <a:gd name="connsiteY757" fmla="*/ 373268 h 1068802"/>
                        <a:gd name="connsiteX758" fmla="*/ 1017484 w 1042007"/>
                        <a:gd name="connsiteY758" fmla="*/ 375312 h 1068802"/>
                        <a:gd name="connsiteX759" fmla="*/ 1016530 w 1042007"/>
                        <a:gd name="connsiteY759" fmla="*/ 354603 h 1068802"/>
                        <a:gd name="connsiteX760" fmla="*/ 1013124 w 1042007"/>
                        <a:gd name="connsiteY760" fmla="*/ 357872 h 1068802"/>
                        <a:gd name="connsiteX761" fmla="*/ 1015167 w 1042007"/>
                        <a:gd name="connsiteY761" fmla="*/ 360325 h 1068802"/>
                        <a:gd name="connsiteX762" fmla="*/ 1014350 w 1042007"/>
                        <a:gd name="connsiteY762" fmla="*/ 329125 h 1068802"/>
                        <a:gd name="connsiteX763" fmla="*/ 1013124 w 1042007"/>
                        <a:gd name="connsiteY763" fmla="*/ 352422 h 1068802"/>
                        <a:gd name="connsiteX764" fmla="*/ 1010944 w 1042007"/>
                        <a:gd name="connsiteY764" fmla="*/ 324356 h 1068802"/>
                        <a:gd name="connsiteX765" fmla="*/ 1013805 w 1042007"/>
                        <a:gd name="connsiteY765" fmla="*/ 307734 h 1068802"/>
                        <a:gd name="connsiteX766" fmla="*/ 1010126 w 1042007"/>
                        <a:gd name="connsiteY766" fmla="*/ 274763 h 1068802"/>
                        <a:gd name="connsiteX767" fmla="*/ 1008491 w 1042007"/>
                        <a:gd name="connsiteY767" fmla="*/ 286480 h 1068802"/>
                        <a:gd name="connsiteX768" fmla="*/ 1005630 w 1042007"/>
                        <a:gd name="connsiteY768" fmla="*/ 260456 h 1068802"/>
                        <a:gd name="connsiteX769" fmla="*/ 1007946 w 1042007"/>
                        <a:gd name="connsiteY769" fmla="*/ 271357 h 1068802"/>
                        <a:gd name="connsiteX770" fmla="*/ 1007265 w 1042007"/>
                        <a:gd name="connsiteY770" fmla="*/ 251874 h 1068802"/>
                        <a:gd name="connsiteX771" fmla="*/ 1005358 w 1042007"/>
                        <a:gd name="connsiteY771" fmla="*/ 241382 h 1068802"/>
                        <a:gd name="connsiteX772" fmla="*/ 1005358 w 1042007"/>
                        <a:gd name="connsiteY772" fmla="*/ 243971 h 1068802"/>
                        <a:gd name="connsiteX773" fmla="*/ 1002088 w 1042007"/>
                        <a:gd name="connsiteY773" fmla="*/ 232663 h 1068802"/>
                        <a:gd name="connsiteX774" fmla="*/ 1001543 w 1042007"/>
                        <a:gd name="connsiteY774" fmla="*/ 239884 h 1068802"/>
                        <a:gd name="connsiteX775" fmla="*/ 999090 w 1042007"/>
                        <a:gd name="connsiteY775" fmla="*/ 224760 h 1068802"/>
                        <a:gd name="connsiteX776" fmla="*/ 999227 w 1042007"/>
                        <a:gd name="connsiteY776" fmla="*/ 236478 h 1068802"/>
                        <a:gd name="connsiteX777" fmla="*/ 995548 w 1042007"/>
                        <a:gd name="connsiteY777" fmla="*/ 220128 h 1068802"/>
                        <a:gd name="connsiteX778" fmla="*/ 1000180 w 1042007"/>
                        <a:gd name="connsiteY778" fmla="*/ 248739 h 1068802"/>
                        <a:gd name="connsiteX779" fmla="*/ 1004404 w 1042007"/>
                        <a:gd name="connsiteY779" fmla="*/ 275580 h 1068802"/>
                        <a:gd name="connsiteX780" fmla="*/ 1004949 w 1042007"/>
                        <a:gd name="connsiteY780" fmla="*/ 266451 h 1068802"/>
                        <a:gd name="connsiteX781" fmla="*/ 1006584 w 1042007"/>
                        <a:gd name="connsiteY781" fmla="*/ 310050 h 1068802"/>
                        <a:gd name="connsiteX782" fmla="*/ 1008764 w 1042007"/>
                        <a:gd name="connsiteY782" fmla="*/ 335528 h 1068802"/>
                        <a:gd name="connsiteX783" fmla="*/ 1010807 w 1042007"/>
                        <a:gd name="connsiteY783" fmla="*/ 352831 h 1068802"/>
                        <a:gd name="connsiteX784" fmla="*/ 1009036 w 1042007"/>
                        <a:gd name="connsiteY784" fmla="*/ 379944 h 1068802"/>
                        <a:gd name="connsiteX785" fmla="*/ 1010944 w 1042007"/>
                        <a:gd name="connsiteY785" fmla="*/ 413325 h 1068802"/>
                        <a:gd name="connsiteX786" fmla="*/ 1013124 w 1042007"/>
                        <a:gd name="connsiteY786" fmla="*/ 385803 h 1068802"/>
                        <a:gd name="connsiteX787" fmla="*/ 1012715 w 1042007"/>
                        <a:gd name="connsiteY787" fmla="*/ 402833 h 1068802"/>
                        <a:gd name="connsiteX788" fmla="*/ 1014759 w 1042007"/>
                        <a:gd name="connsiteY788" fmla="*/ 391798 h 1068802"/>
                        <a:gd name="connsiteX789" fmla="*/ 1017484 w 1042007"/>
                        <a:gd name="connsiteY789" fmla="*/ 394523 h 1068802"/>
                        <a:gd name="connsiteX790" fmla="*/ 945955 w 1042007"/>
                        <a:gd name="connsiteY790" fmla="*/ 17939 h 1068802"/>
                        <a:gd name="connsiteX791" fmla="*/ 945682 w 1042007"/>
                        <a:gd name="connsiteY791" fmla="*/ 17394 h 1068802"/>
                        <a:gd name="connsiteX792" fmla="*/ 946091 w 1042007"/>
                        <a:gd name="connsiteY792" fmla="*/ 18075 h 1068802"/>
                        <a:gd name="connsiteX793" fmla="*/ 946091 w 1042007"/>
                        <a:gd name="connsiteY793" fmla="*/ 18075 h 1068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Lst>
                      <a:rect l="l" t="t" r="r" b="b"/>
                      <a:pathLst>
                        <a:path w="1042007" h="1068802">
                          <a:moveTo>
                            <a:pt x="924564" y="203642"/>
                          </a:moveTo>
                          <a:cubicBezTo>
                            <a:pt x="924564" y="205277"/>
                            <a:pt x="924564" y="206912"/>
                            <a:pt x="924428" y="208547"/>
                          </a:cubicBezTo>
                          <a:lnTo>
                            <a:pt x="924428" y="205958"/>
                          </a:lnTo>
                          <a:cubicBezTo>
                            <a:pt x="924428" y="205958"/>
                            <a:pt x="922656" y="218765"/>
                            <a:pt x="922656" y="218765"/>
                          </a:cubicBezTo>
                          <a:cubicBezTo>
                            <a:pt x="922656" y="220400"/>
                            <a:pt x="922520" y="222036"/>
                            <a:pt x="922384" y="224079"/>
                          </a:cubicBezTo>
                          <a:cubicBezTo>
                            <a:pt x="922384" y="223262"/>
                            <a:pt x="922384" y="222581"/>
                            <a:pt x="922248" y="222171"/>
                          </a:cubicBezTo>
                          <a:lnTo>
                            <a:pt x="921703" y="226259"/>
                          </a:lnTo>
                          <a:cubicBezTo>
                            <a:pt x="922520" y="236613"/>
                            <a:pt x="920477" y="261956"/>
                            <a:pt x="920204" y="269449"/>
                          </a:cubicBezTo>
                          <a:cubicBezTo>
                            <a:pt x="919523" y="279123"/>
                            <a:pt x="918433" y="291112"/>
                            <a:pt x="916798" y="298470"/>
                          </a:cubicBezTo>
                          <a:cubicBezTo>
                            <a:pt x="918160" y="291657"/>
                            <a:pt x="919114" y="282529"/>
                            <a:pt x="917888" y="285117"/>
                          </a:cubicBezTo>
                          <a:cubicBezTo>
                            <a:pt x="914890" y="298878"/>
                            <a:pt x="910803" y="305145"/>
                            <a:pt x="908759" y="329397"/>
                          </a:cubicBezTo>
                          <a:lnTo>
                            <a:pt x="911348" y="315364"/>
                          </a:lnTo>
                          <a:cubicBezTo>
                            <a:pt x="910531" y="326127"/>
                            <a:pt x="909713" y="336755"/>
                            <a:pt x="908214" y="347381"/>
                          </a:cubicBezTo>
                          <a:cubicBezTo>
                            <a:pt x="904263" y="358009"/>
                            <a:pt x="910531" y="331441"/>
                            <a:pt x="909713" y="326809"/>
                          </a:cubicBezTo>
                          <a:cubicBezTo>
                            <a:pt x="906171" y="351469"/>
                            <a:pt x="897178" y="370680"/>
                            <a:pt x="896906" y="382533"/>
                          </a:cubicBezTo>
                          <a:cubicBezTo>
                            <a:pt x="894862" y="383623"/>
                            <a:pt x="891320" y="385531"/>
                            <a:pt x="886960" y="401199"/>
                          </a:cubicBezTo>
                          <a:cubicBezTo>
                            <a:pt x="892001" y="390435"/>
                            <a:pt x="885461" y="410872"/>
                            <a:pt x="890094" y="402289"/>
                          </a:cubicBezTo>
                          <a:cubicBezTo>
                            <a:pt x="889412" y="408011"/>
                            <a:pt x="884644" y="419592"/>
                            <a:pt x="885325" y="420818"/>
                          </a:cubicBezTo>
                          <a:lnTo>
                            <a:pt x="885325" y="419183"/>
                          </a:lnTo>
                          <a:cubicBezTo>
                            <a:pt x="873335" y="444661"/>
                            <a:pt x="874834" y="454743"/>
                            <a:pt x="871700" y="466324"/>
                          </a:cubicBezTo>
                          <a:cubicBezTo>
                            <a:pt x="865706" y="481992"/>
                            <a:pt x="861073" y="493301"/>
                            <a:pt x="856441" y="503792"/>
                          </a:cubicBezTo>
                          <a:cubicBezTo>
                            <a:pt x="851400" y="514010"/>
                            <a:pt x="846495" y="523547"/>
                            <a:pt x="840773" y="535946"/>
                          </a:cubicBezTo>
                          <a:cubicBezTo>
                            <a:pt x="839410" y="536491"/>
                            <a:pt x="833279" y="541668"/>
                            <a:pt x="827966" y="551205"/>
                          </a:cubicBezTo>
                          <a:cubicBezTo>
                            <a:pt x="826876" y="556383"/>
                            <a:pt x="815431" y="578318"/>
                            <a:pt x="815840" y="581451"/>
                          </a:cubicBezTo>
                          <a:cubicBezTo>
                            <a:pt x="826194" y="564693"/>
                            <a:pt x="822243" y="566601"/>
                            <a:pt x="827557" y="556110"/>
                          </a:cubicBezTo>
                          <a:cubicBezTo>
                            <a:pt x="834097" y="548617"/>
                            <a:pt x="829737" y="556383"/>
                            <a:pt x="837367" y="545210"/>
                          </a:cubicBezTo>
                          <a:cubicBezTo>
                            <a:pt x="831372" y="554202"/>
                            <a:pt x="814886" y="588536"/>
                            <a:pt x="806166" y="597120"/>
                          </a:cubicBezTo>
                          <a:lnTo>
                            <a:pt x="808210" y="593441"/>
                          </a:lnTo>
                          <a:cubicBezTo>
                            <a:pt x="796765" y="608565"/>
                            <a:pt x="791724" y="609382"/>
                            <a:pt x="775239" y="635950"/>
                          </a:cubicBezTo>
                          <a:lnTo>
                            <a:pt x="767336" y="648621"/>
                          </a:lnTo>
                          <a:cubicBezTo>
                            <a:pt x="767609" y="647939"/>
                            <a:pt x="767473" y="647668"/>
                            <a:pt x="767609" y="647258"/>
                          </a:cubicBezTo>
                          <a:cubicBezTo>
                            <a:pt x="752485" y="666470"/>
                            <a:pt x="754529" y="659384"/>
                            <a:pt x="738588" y="681320"/>
                          </a:cubicBezTo>
                          <a:cubicBezTo>
                            <a:pt x="739815" y="679685"/>
                            <a:pt x="738861" y="680502"/>
                            <a:pt x="740087" y="678731"/>
                          </a:cubicBezTo>
                          <a:cubicBezTo>
                            <a:pt x="729460" y="689767"/>
                            <a:pt x="720876" y="702847"/>
                            <a:pt x="712974" y="711294"/>
                          </a:cubicBezTo>
                          <a:cubicBezTo>
                            <a:pt x="706843" y="715245"/>
                            <a:pt x="712974" y="708978"/>
                            <a:pt x="715154" y="705026"/>
                          </a:cubicBezTo>
                          <a:cubicBezTo>
                            <a:pt x="696488" y="724238"/>
                            <a:pt x="676597" y="745628"/>
                            <a:pt x="665152" y="758163"/>
                          </a:cubicBezTo>
                          <a:lnTo>
                            <a:pt x="651391" y="769062"/>
                          </a:lnTo>
                          <a:cubicBezTo>
                            <a:pt x="658748" y="761705"/>
                            <a:pt x="667059" y="752031"/>
                            <a:pt x="663926" y="753394"/>
                          </a:cubicBezTo>
                          <a:cubicBezTo>
                            <a:pt x="656977" y="759934"/>
                            <a:pt x="658885" y="759389"/>
                            <a:pt x="648530" y="768108"/>
                          </a:cubicBezTo>
                          <a:cubicBezTo>
                            <a:pt x="649620" y="765792"/>
                            <a:pt x="653162" y="761296"/>
                            <a:pt x="657113" y="756119"/>
                          </a:cubicBezTo>
                          <a:cubicBezTo>
                            <a:pt x="635042" y="773014"/>
                            <a:pt x="655070" y="763476"/>
                            <a:pt x="637903" y="773286"/>
                          </a:cubicBezTo>
                          <a:cubicBezTo>
                            <a:pt x="630954" y="778600"/>
                            <a:pt x="627957" y="782959"/>
                            <a:pt x="627957" y="784594"/>
                          </a:cubicBezTo>
                          <a:cubicBezTo>
                            <a:pt x="623324" y="787319"/>
                            <a:pt x="619101" y="790453"/>
                            <a:pt x="614332" y="792905"/>
                          </a:cubicBezTo>
                          <a:cubicBezTo>
                            <a:pt x="613924" y="795221"/>
                            <a:pt x="597846" y="806530"/>
                            <a:pt x="587356" y="814159"/>
                          </a:cubicBezTo>
                          <a:cubicBezTo>
                            <a:pt x="586402" y="815658"/>
                            <a:pt x="596893" y="809663"/>
                            <a:pt x="600435" y="806257"/>
                          </a:cubicBezTo>
                          <a:cubicBezTo>
                            <a:pt x="600435" y="807893"/>
                            <a:pt x="589399" y="816203"/>
                            <a:pt x="582178" y="821245"/>
                          </a:cubicBezTo>
                          <a:cubicBezTo>
                            <a:pt x="577818" y="820563"/>
                            <a:pt x="533538" y="852581"/>
                            <a:pt x="540351" y="843725"/>
                          </a:cubicBezTo>
                          <a:cubicBezTo>
                            <a:pt x="506971" y="865252"/>
                            <a:pt x="457241" y="890048"/>
                            <a:pt x="433807" y="901765"/>
                          </a:cubicBezTo>
                          <a:cubicBezTo>
                            <a:pt x="425496" y="904354"/>
                            <a:pt x="409419" y="911439"/>
                            <a:pt x="418411" y="905717"/>
                          </a:cubicBezTo>
                          <a:cubicBezTo>
                            <a:pt x="389254" y="918251"/>
                            <a:pt x="375085" y="927516"/>
                            <a:pt x="345111" y="937734"/>
                          </a:cubicBezTo>
                          <a:cubicBezTo>
                            <a:pt x="342522" y="938279"/>
                            <a:pt x="358463" y="932693"/>
                            <a:pt x="356964" y="932012"/>
                          </a:cubicBezTo>
                          <a:cubicBezTo>
                            <a:pt x="338026" y="940596"/>
                            <a:pt x="321268" y="943593"/>
                            <a:pt x="291021" y="954357"/>
                          </a:cubicBezTo>
                          <a:cubicBezTo>
                            <a:pt x="296198" y="952586"/>
                            <a:pt x="297425" y="951495"/>
                            <a:pt x="297970" y="950951"/>
                          </a:cubicBezTo>
                          <a:cubicBezTo>
                            <a:pt x="298651" y="951359"/>
                            <a:pt x="285844" y="956127"/>
                            <a:pt x="278078" y="959125"/>
                          </a:cubicBezTo>
                          <a:cubicBezTo>
                            <a:pt x="273582" y="960215"/>
                            <a:pt x="283800" y="956809"/>
                            <a:pt x="281211" y="957218"/>
                          </a:cubicBezTo>
                          <a:cubicBezTo>
                            <a:pt x="221672" y="973976"/>
                            <a:pt x="177120" y="989917"/>
                            <a:pt x="116899" y="1003132"/>
                          </a:cubicBezTo>
                          <a:cubicBezTo>
                            <a:pt x="134066" y="999318"/>
                            <a:pt x="140061" y="995775"/>
                            <a:pt x="140061" y="994821"/>
                          </a:cubicBezTo>
                          <a:lnTo>
                            <a:pt x="123302" y="998500"/>
                          </a:lnTo>
                          <a:cubicBezTo>
                            <a:pt x="117035" y="1000953"/>
                            <a:pt x="104501" y="1003950"/>
                            <a:pt x="94010" y="1006811"/>
                          </a:cubicBezTo>
                          <a:cubicBezTo>
                            <a:pt x="92647" y="1006675"/>
                            <a:pt x="87334" y="1007219"/>
                            <a:pt x="92511" y="1005721"/>
                          </a:cubicBezTo>
                          <a:cubicBezTo>
                            <a:pt x="58858" y="1010354"/>
                            <a:pt x="41282" y="1020163"/>
                            <a:pt x="0" y="1026431"/>
                          </a:cubicBezTo>
                          <a:lnTo>
                            <a:pt x="48776" y="1012806"/>
                          </a:lnTo>
                          <a:lnTo>
                            <a:pt x="36241" y="1013623"/>
                          </a:lnTo>
                          <a:lnTo>
                            <a:pt x="57632" y="1007356"/>
                          </a:lnTo>
                          <a:cubicBezTo>
                            <a:pt x="44416" y="1008582"/>
                            <a:pt x="33653" y="1013623"/>
                            <a:pt x="31745" y="1012261"/>
                          </a:cubicBezTo>
                          <a:cubicBezTo>
                            <a:pt x="34470" y="1011308"/>
                            <a:pt x="41010" y="1010217"/>
                            <a:pt x="41010" y="1009264"/>
                          </a:cubicBezTo>
                          <a:cubicBezTo>
                            <a:pt x="28475" y="1011035"/>
                            <a:pt x="27658" y="1012397"/>
                            <a:pt x="18393" y="1014441"/>
                          </a:cubicBezTo>
                          <a:cubicBezTo>
                            <a:pt x="42509" y="1006675"/>
                            <a:pt x="90876" y="997274"/>
                            <a:pt x="116490" y="990598"/>
                          </a:cubicBezTo>
                          <a:cubicBezTo>
                            <a:pt x="120441" y="989371"/>
                            <a:pt x="113220" y="992233"/>
                            <a:pt x="112539" y="992642"/>
                          </a:cubicBezTo>
                          <a:cubicBezTo>
                            <a:pt x="123030" y="990189"/>
                            <a:pt x="129706" y="989917"/>
                            <a:pt x="142786" y="986238"/>
                          </a:cubicBezTo>
                          <a:cubicBezTo>
                            <a:pt x="150688" y="982832"/>
                            <a:pt x="136246" y="986783"/>
                            <a:pt x="129706" y="988009"/>
                          </a:cubicBezTo>
                          <a:cubicBezTo>
                            <a:pt x="130251" y="986511"/>
                            <a:pt x="133657" y="985965"/>
                            <a:pt x="140878" y="984058"/>
                          </a:cubicBezTo>
                          <a:cubicBezTo>
                            <a:pt x="142786" y="985421"/>
                            <a:pt x="180798" y="975202"/>
                            <a:pt x="190608" y="974657"/>
                          </a:cubicBezTo>
                          <a:cubicBezTo>
                            <a:pt x="229029" y="964166"/>
                            <a:pt x="183387" y="972205"/>
                            <a:pt x="221127" y="962804"/>
                          </a:cubicBezTo>
                          <a:lnTo>
                            <a:pt x="232844" y="961577"/>
                          </a:lnTo>
                          <a:cubicBezTo>
                            <a:pt x="254235" y="954084"/>
                            <a:pt x="281620" y="944138"/>
                            <a:pt x="306008" y="936644"/>
                          </a:cubicBezTo>
                          <a:lnTo>
                            <a:pt x="300967" y="938416"/>
                          </a:lnTo>
                          <a:cubicBezTo>
                            <a:pt x="297833" y="940323"/>
                            <a:pt x="303556" y="938961"/>
                            <a:pt x="306281" y="938552"/>
                          </a:cubicBezTo>
                          <a:cubicBezTo>
                            <a:pt x="324810" y="932966"/>
                            <a:pt x="340342" y="925200"/>
                            <a:pt x="351923" y="922748"/>
                          </a:cubicBezTo>
                          <a:cubicBezTo>
                            <a:pt x="371951" y="913347"/>
                            <a:pt x="405195" y="898087"/>
                            <a:pt x="427539" y="886779"/>
                          </a:cubicBezTo>
                          <a:cubicBezTo>
                            <a:pt x="434760" y="886370"/>
                            <a:pt x="398655" y="902175"/>
                            <a:pt x="389390" y="907216"/>
                          </a:cubicBezTo>
                          <a:cubicBezTo>
                            <a:pt x="396475" y="904218"/>
                            <a:pt x="403560" y="901629"/>
                            <a:pt x="410509" y="898359"/>
                          </a:cubicBezTo>
                          <a:cubicBezTo>
                            <a:pt x="397565" y="904082"/>
                            <a:pt x="392660" y="906806"/>
                            <a:pt x="385439" y="911439"/>
                          </a:cubicBezTo>
                          <a:cubicBezTo>
                            <a:pt x="404241" y="904354"/>
                            <a:pt x="409419" y="899722"/>
                            <a:pt x="426449" y="891411"/>
                          </a:cubicBezTo>
                          <a:cubicBezTo>
                            <a:pt x="425359" y="892637"/>
                            <a:pt x="427812" y="891956"/>
                            <a:pt x="435850" y="888550"/>
                          </a:cubicBezTo>
                          <a:lnTo>
                            <a:pt x="437349" y="885961"/>
                          </a:lnTo>
                          <a:cubicBezTo>
                            <a:pt x="437349" y="885961"/>
                            <a:pt x="438439" y="885688"/>
                            <a:pt x="441028" y="884598"/>
                          </a:cubicBezTo>
                          <a:lnTo>
                            <a:pt x="471002" y="869067"/>
                          </a:lnTo>
                          <a:cubicBezTo>
                            <a:pt x="464326" y="871656"/>
                            <a:pt x="463236" y="870293"/>
                            <a:pt x="455470" y="874108"/>
                          </a:cubicBezTo>
                          <a:cubicBezTo>
                            <a:pt x="458740" y="873699"/>
                            <a:pt x="452063" y="876969"/>
                            <a:pt x="444297" y="880784"/>
                          </a:cubicBezTo>
                          <a:cubicBezTo>
                            <a:pt x="450701" y="876424"/>
                            <a:pt x="436259" y="883645"/>
                            <a:pt x="435986" y="882691"/>
                          </a:cubicBezTo>
                          <a:cubicBezTo>
                            <a:pt x="451791" y="875198"/>
                            <a:pt x="471002" y="865933"/>
                            <a:pt x="480811" y="860074"/>
                          </a:cubicBezTo>
                          <a:lnTo>
                            <a:pt x="484899" y="859802"/>
                          </a:lnTo>
                          <a:cubicBezTo>
                            <a:pt x="500022" y="852717"/>
                            <a:pt x="514600" y="843180"/>
                            <a:pt x="524683" y="838139"/>
                          </a:cubicBezTo>
                          <a:lnTo>
                            <a:pt x="521958" y="840591"/>
                          </a:lnTo>
                          <a:cubicBezTo>
                            <a:pt x="539397" y="831190"/>
                            <a:pt x="555338" y="819473"/>
                            <a:pt x="571142" y="811162"/>
                          </a:cubicBezTo>
                          <a:cubicBezTo>
                            <a:pt x="584631" y="799309"/>
                            <a:pt x="602343" y="785820"/>
                            <a:pt x="612697" y="775466"/>
                          </a:cubicBezTo>
                          <a:cubicBezTo>
                            <a:pt x="615013" y="772196"/>
                            <a:pt x="625777" y="764975"/>
                            <a:pt x="637222" y="756119"/>
                          </a:cubicBezTo>
                          <a:cubicBezTo>
                            <a:pt x="648394" y="746990"/>
                            <a:pt x="660656" y="736636"/>
                            <a:pt x="667059" y="729142"/>
                          </a:cubicBezTo>
                          <a:cubicBezTo>
                            <a:pt x="668149" y="728461"/>
                            <a:pt x="657931" y="739224"/>
                            <a:pt x="653299" y="744402"/>
                          </a:cubicBezTo>
                          <a:cubicBezTo>
                            <a:pt x="663381" y="735818"/>
                            <a:pt x="669512" y="727098"/>
                            <a:pt x="674144" y="725872"/>
                          </a:cubicBezTo>
                          <a:cubicBezTo>
                            <a:pt x="651527" y="745083"/>
                            <a:pt x="676597" y="726009"/>
                            <a:pt x="666923" y="735410"/>
                          </a:cubicBezTo>
                          <a:cubicBezTo>
                            <a:pt x="677550" y="726281"/>
                            <a:pt x="687496" y="715654"/>
                            <a:pt x="691856" y="710340"/>
                          </a:cubicBezTo>
                          <a:cubicBezTo>
                            <a:pt x="675779" y="726009"/>
                            <a:pt x="695535" y="702847"/>
                            <a:pt x="679730" y="719197"/>
                          </a:cubicBezTo>
                          <a:cubicBezTo>
                            <a:pt x="692265" y="705163"/>
                            <a:pt x="707797" y="687860"/>
                            <a:pt x="721830" y="672192"/>
                          </a:cubicBezTo>
                          <a:cubicBezTo>
                            <a:pt x="722375" y="673009"/>
                            <a:pt x="724419" y="671238"/>
                            <a:pt x="729732" y="665516"/>
                          </a:cubicBezTo>
                          <a:lnTo>
                            <a:pt x="732866" y="659793"/>
                          </a:lnTo>
                          <a:cubicBezTo>
                            <a:pt x="739406" y="652436"/>
                            <a:pt x="721830" y="675325"/>
                            <a:pt x="734910" y="660475"/>
                          </a:cubicBezTo>
                          <a:cubicBezTo>
                            <a:pt x="747036" y="644125"/>
                            <a:pt x="773604" y="612652"/>
                            <a:pt x="775239" y="602979"/>
                          </a:cubicBezTo>
                          <a:cubicBezTo>
                            <a:pt x="780007" y="596847"/>
                            <a:pt x="776601" y="603388"/>
                            <a:pt x="773331" y="608973"/>
                          </a:cubicBezTo>
                          <a:cubicBezTo>
                            <a:pt x="769925" y="614424"/>
                            <a:pt x="767064" y="619055"/>
                            <a:pt x="774966" y="610200"/>
                          </a:cubicBezTo>
                          <a:cubicBezTo>
                            <a:pt x="768154" y="622053"/>
                            <a:pt x="755483" y="636086"/>
                            <a:pt x="754529" y="640992"/>
                          </a:cubicBezTo>
                          <a:cubicBezTo>
                            <a:pt x="762023" y="629819"/>
                            <a:pt x="758889" y="638130"/>
                            <a:pt x="764066" y="631181"/>
                          </a:cubicBezTo>
                          <a:lnTo>
                            <a:pt x="771969" y="618374"/>
                          </a:lnTo>
                          <a:lnTo>
                            <a:pt x="769925" y="620963"/>
                          </a:lnTo>
                          <a:cubicBezTo>
                            <a:pt x="783413" y="599845"/>
                            <a:pt x="804940" y="566465"/>
                            <a:pt x="819791" y="538125"/>
                          </a:cubicBezTo>
                          <a:cubicBezTo>
                            <a:pt x="830009" y="512920"/>
                            <a:pt x="835595" y="495072"/>
                            <a:pt x="847585" y="465098"/>
                          </a:cubicBezTo>
                          <a:cubicBezTo>
                            <a:pt x="845133" y="474362"/>
                            <a:pt x="858893" y="440574"/>
                            <a:pt x="853307" y="460330"/>
                          </a:cubicBezTo>
                          <a:cubicBezTo>
                            <a:pt x="859847" y="446705"/>
                            <a:pt x="862981" y="431990"/>
                            <a:pt x="862436" y="431581"/>
                          </a:cubicBezTo>
                          <a:cubicBezTo>
                            <a:pt x="857803" y="443980"/>
                            <a:pt x="860665" y="435941"/>
                            <a:pt x="856577" y="446296"/>
                          </a:cubicBezTo>
                          <a:cubicBezTo>
                            <a:pt x="857940" y="438802"/>
                            <a:pt x="863662" y="422453"/>
                            <a:pt x="866659" y="416050"/>
                          </a:cubicBezTo>
                          <a:cubicBezTo>
                            <a:pt x="865569" y="419183"/>
                            <a:pt x="866114" y="417956"/>
                            <a:pt x="866251" y="418775"/>
                          </a:cubicBezTo>
                          <a:cubicBezTo>
                            <a:pt x="871837" y="404060"/>
                            <a:pt x="867477" y="411281"/>
                            <a:pt x="870202" y="400245"/>
                          </a:cubicBezTo>
                          <a:cubicBezTo>
                            <a:pt x="872518" y="397111"/>
                            <a:pt x="877832" y="376265"/>
                            <a:pt x="880829" y="366320"/>
                          </a:cubicBezTo>
                          <a:lnTo>
                            <a:pt x="882055" y="351060"/>
                          </a:lnTo>
                          <a:cubicBezTo>
                            <a:pt x="881646" y="359507"/>
                            <a:pt x="885870" y="337163"/>
                            <a:pt x="887641" y="335120"/>
                          </a:cubicBezTo>
                          <a:cubicBezTo>
                            <a:pt x="889140" y="324356"/>
                            <a:pt x="888595" y="314955"/>
                            <a:pt x="892001" y="298878"/>
                          </a:cubicBezTo>
                          <a:cubicBezTo>
                            <a:pt x="891456" y="305690"/>
                            <a:pt x="895952" y="284299"/>
                            <a:pt x="897178" y="284164"/>
                          </a:cubicBezTo>
                          <a:cubicBezTo>
                            <a:pt x="899767" y="270267"/>
                            <a:pt x="900448" y="258413"/>
                            <a:pt x="901130" y="246968"/>
                          </a:cubicBezTo>
                          <a:cubicBezTo>
                            <a:pt x="901538" y="235388"/>
                            <a:pt x="901675" y="224079"/>
                            <a:pt x="903991" y="210727"/>
                          </a:cubicBezTo>
                          <a:cubicBezTo>
                            <a:pt x="904263" y="211545"/>
                            <a:pt x="904672" y="217130"/>
                            <a:pt x="905898" y="209229"/>
                          </a:cubicBezTo>
                          <a:cubicBezTo>
                            <a:pt x="906307" y="202825"/>
                            <a:pt x="906852" y="192198"/>
                            <a:pt x="907261" y="185658"/>
                          </a:cubicBezTo>
                          <a:lnTo>
                            <a:pt x="907261" y="185930"/>
                          </a:lnTo>
                          <a:cubicBezTo>
                            <a:pt x="907261" y="185930"/>
                            <a:pt x="907261" y="185521"/>
                            <a:pt x="907261" y="185521"/>
                          </a:cubicBezTo>
                          <a:cubicBezTo>
                            <a:pt x="907261" y="182251"/>
                            <a:pt x="907261" y="180208"/>
                            <a:pt x="906988" y="180072"/>
                          </a:cubicBezTo>
                          <a:cubicBezTo>
                            <a:pt x="906034" y="168627"/>
                            <a:pt x="905489" y="162768"/>
                            <a:pt x="904536" y="140560"/>
                          </a:cubicBezTo>
                          <a:cubicBezTo>
                            <a:pt x="902901" y="142195"/>
                            <a:pt x="903037" y="160861"/>
                            <a:pt x="902901" y="169036"/>
                          </a:cubicBezTo>
                          <a:lnTo>
                            <a:pt x="904127" y="176120"/>
                          </a:lnTo>
                          <a:cubicBezTo>
                            <a:pt x="901130" y="182661"/>
                            <a:pt x="903446" y="196149"/>
                            <a:pt x="902220" y="201190"/>
                          </a:cubicBezTo>
                          <a:cubicBezTo>
                            <a:pt x="900040" y="187702"/>
                            <a:pt x="903310" y="149553"/>
                            <a:pt x="901402" y="126391"/>
                          </a:cubicBezTo>
                          <a:cubicBezTo>
                            <a:pt x="900040" y="133340"/>
                            <a:pt x="899222" y="144512"/>
                            <a:pt x="898405" y="157183"/>
                          </a:cubicBezTo>
                          <a:cubicBezTo>
                            <a:pt x="897315" y="169853"/>
                            <a:pt x="896497" y="184023"/>
                            <a:pt x="895816" y="197239"/>
                          </a:cubicBezTo>
                          <a:lnTo>
                            <a:pt x="897451" y="185658"/>
                          </a:lnTo>
                          <a:lnTo>
                            <a:pt x="896633" y="199555"/>
                          </a:lnTo>
                          <a:lnTo>
                            <a:pt x="899222" y="186203"/>
                          </a:lnTo>
                          <a:cubicBezTo>
                            <a:pt x="898405" y="199282"/>
                            <a:pt x="897451" y="210727"/>
                            <a:pt x="896225" y="222444"/>
                          </a:cubicBezTo>
                          <a:cubicBezTo>
                            <a:pt x="897587" y="208547"/>
                            <a:pt x="900448" y="203369"/>
                            <a:pt x="899222" y="211272"/>
                          </a:cubicBezTo>
                          <a:cubicBezTo>
                            <a:pt x="896088" y="226531"/>
                            <a:pt x="898813" y="227485"/>
                            <a:pt x="897587" y="239338"/>
                          </a:cubicBezTo>
                          <a:cubicBezTo>
                            <a:pt x="898405" y="232799"/>
                            <a:pt x="899222" y="224215"/>
                            <a:pt x="899631" y="229801"/>
                          </a:cubicBezTo>
                          <a:cubicBezTo>
                            <a:pt x="895544" y="252963"/>
                            <a:pt x="895135" y="259231"/>
                            <a:pt x="890366" y="280076"/>
                          </a:cubicBezTo>
                          <a:cubicBezTo>
                            <a:pt x="893909" y="278033"/>
                            <a:pt x="886143" y="306236"/>
                            <a:pt x="887914" y="309778"/>
                          </a:cubicBezTo>
                          <a:lnTo>
                            <a:pt x="889957" y="300104"/>
                          </a:lnTo>
                          <a:lnTo>
                            <a:pt x="887914" y="321086"/>
                          </a:lnTo>
                          <a:cubicBezTo>
                            <a:pt x="882055" y="339615"/>
                            <a:pt x="888867" y="303919"/>
                            <a:pt x="881646" y="332395"/>
                          </a:cubicBezTo>
                          <a:cubicBezTo>
                            <a:pt x="875107" y="358554"/>
                            <a:pt x="878785" y="358826"/>
                            <a:pt x="873335" y="379400"/>
                          </a:cubicBezTo>
                          <a:cubicBezTo>
                            <a:pt x="874017" y="372314"/>
                            <a:pt x="876060" y="355420"/>
                            <a:pt x="880011" y="338798"/>
                          </a:cubicBezTo>
                          <a:lnTo>
                            <a:pt x="876878" y="348744"/>
                          </a:lnTo>
                          <a:cubicBezTo>
                            <a:pt x="877014" y="346019"/>
                            <a:pt x="878513" y="338798"/>
                            <a:pt x="880284" y="330896"/>
                          </a:cubicBezTo>
                          <a:cubicBezTo>
                            <a:pt x="881783" y="322994"/>
                            <a:pt x="883418" y="314274"/>
                            <a:pt x="884644" y="308415"/>
                          </a:cubicBezTo>
                          <a:cubicBezTo>
                            <a:pt x="883009" y="328035"/>
                            <a:pt x="886824" y="299560"/>
                            <a:pt x="889957" y="290976"/>
                          </a:cubicBezTo>
                          <a:cubicBezTo>
                            <a:pt x="888595" y="289069"/>
                            <a:pt x="886688" y="301467"/>
                            <a:pt x="888050" y="286753"/>
                          </a:cubicBezTo>
                          <a:cubicBezTo>
                            <a:pt x="885598" y="300377"/>
                            <a:pt x="885325" y="302420"/>
                            <a:pt x="881510" y="319724"/>
                          </a:cubicBezTo>
                          <a:cubicBezTo>
                            <a:pt x="889276" y="282393"/>
                            <a:pt x="882191" y="285117"/>
                            <a:pt x="888050" y="252418"/>
                          </a:cubicBezTo>
                          <a:cubicBezTo>
                            <a:pt x="886688" y="267678"/>
                            <a:pt x="891047" y="247377"/>
                            <a:pt x="892137" y="245742"/>
                          </a:cubicBezTo>
                          <a:cubicBezTo>
                            <a:pt x="892819" y="238521"/>
                            <a:pt x="893772" y="223943"/>
                            <a:pt x="893909" y="217812"/>
                          </a:cubicBezTo>
                          <a:lnTo>
                            <a:pt x="891047" y="222989"/>
                          </a:lnTo>
                          <a:cubicBezTo>
                            <a:pt x="892001" y="203642"/>
                            <a:pt x="897587" y="197239"/>
                            <a:pt x="896361" y="174758"/>
                          </a:cubicBezTo>
                          <a:cubicBezTo>
                            <a:pt x="895135" y="171761"/>
                            <a:pt x="894726" y="194378"/>
                            <a:pt x="894726" y="190427"/>
                          </a:cubicBezTo>
                          <a:cubicBezTo>
                            <a:pt x="894726" y="175031"/>
                            <a:pt x="896088" y="164676"/>
                            <a:pt x="897587" y="154730"/>
                          </a:cubicBezTo>
                          <a:cubicBezTo>
                            <a:pt x="898813" y="144784"/>
                            <a:pt x="900448" y="135111"/>
                            <a:pt x="901538" y="121486"/>
                          </a:cubicBezTo>
                          <a:cubicBezTo>
                            <a:pt x="900857" y="119987"/>
                            <a:pt x="899358" y="120260"/>
                            <a:pt x="898268" y="110722"/>
                          </a:cubicBezTo>
                          <a:cubicBezTo>
                            <a:pt x="899631" y="113720"/>
                            <a:pt x="900448" y="106635"/>
                            <a:pt x="901266" y="117398"/>
                          </a:cubicBezTo>
                          <a:cubicBezTo>
                            <a:pt x="902220" y="108270"/>
                            <a:pt x="900721" y="97371"/>
                            <a:pt x="900176" y="89332"/>
                          </a:cubicBezTo>
                          <a:cubicBezTo>
                            <a:pt x="899495" y="108406"/>
                            <a:pt x="898132" y="81566"/>
                            <a:pt x="897178" y="78024"/>
                          </a:cubicBezTo>
                          <a:cubicBezTo>
                            <a:pt x="897315" y="68214"/>
                            <a:pt x="898677" y="81021"/>
                            <a:pt x="899086" y="87016"/>
                          </a:cubicBezTo>
                          <a:cubicBezTo>
                            <a:pt x="899358" y="79113"/>
                            <a:pt x="901402" y="69577"/>
                            <a:pt x="899086" y="65217"/>
                          </a:cubicBezTo>
                          <a:cubicBezTo>
                            <a:pt x="900721" y="64808"/>
                            <a:pt x="903310" y="87289"/>
                            <a:pt x="903855" y="102003"/>
                          </a:cubicBezTo>
                          <a:lnTo>
                            <a:pt x="903855" y="92057"/>
                          </a:lnTo>
                          <a:cubicBezTo>
                            <a:pt x="904808" y="98869"/>
                            <a:pt x="904672" y="100232"/>
                            <a:pt x="904536" y="110041"/>
                          </a:cubicBezTo>
                          <a:cubicBezTo>
                            <a:pt x="905626" y="100368"/>
                            <a:pt x="906852" y="101321"/>
                            <a:pt x="907942" y="103638"/>
                          </a:cubicBezTo>
                          <a:cubicBezTo>
                            <a:pt x="907669" y="104864"/>
                            <a:pt x="907533" y="102956"/>
                            <a:pt x="907397" y="104183"/>
                          </a:cubicBezTo>
                          <a:cubicBezTo>
                            <a:pt x="907124" y="112085"/>
                            <a:pt x="907397" y="118216"/>
                            <a:pt x="908214" y="116445"/>
                          </a:cubicBezTo>
                          <a:cubicBezTo>
                            <a:pt x="910122" y="123666"/>
                            <a:pt x="909713" y="105409"/>
                            <a:pt x="910394" y="99959"/>
                          </a:cubicBezTo>
                          <a:cubicBezTo>
                            <a:pt x="910258" y="95872"/>
                            <a:pt x="909986" y="91785"/>
                            <a:pt x="909849" y="87833"/>
                          </a:cubicBezTo>
                          <a:cubicBezTo>
                            <a:pt x="907669" y="74072"/>
                            <a:pt x="905217" y="60311"/>
                            <a:pt x="902356" y="46687"/>
                          </a:cubicBezTo>
                          <a:cubicBezTo>
                            <a:pt x="901538" y="36333"/>
                            <a:pt x="901538" y="29248"/>
                            <a:pt x="901811" y="22572"/>
                          </a:cubicBezTo>
                          <a:lnTo>
                            <a:pt x="929196" y="1181"/>
                          </a:lnTo>
                          <a:cubicBezTo>
                            <a:pt x="926063" y="-317"/>
                            <a:pt x="921839" y="-317"/>
                            <a:pt x="918842" y="772"/>
                          </a:cubicBezTo>
                          <a:lnTo>
                            <a:pt x="942821" y="9084"/>
                          </a:lnTo>
                          <a:cubicBezTo>
                            <a:pt x="944728" y="12898"/>
                            <a:pt x="946772" y="16713"/>
                            <a:pt x="949088" y="20937"/>
                          </a:cubicBezTo>
                          <a:lnTo>
                            <a:pt x="952631" y="23389"/>
                          </a:lnTo>
                          <a:cubicBezTo>
                            <a:pt x="960805" y="37695"/>
                            <a:pt x="967073" y="51456"/>
                            <a:pt x="960397" y="43417"/>
                          </a:cubicBezTo>
                          <a:cubicBezTo>
                            <a:pt x="960669" y="42600"/>
                            <a:pt x="959579" y="40828"/>
                            <a:pt x="957944" y="37695"/>
                          </a:cubicBezTo>
                          <a:cubicBezTo>
                            <a:pt x="957535" y="37422"/>
                            <a:pt x="956990" y="36741"/>
                            <a:pt x="956309" y="35924"/>
                          </a:cubicBezTo>
                          <a:lnTo>
                            <a:pt x="955628" y="35379"/>
                          </a:lnTo>
                          <a:cubicBezTo>
                            <a:pt x="964348" y="50229"/>
                            <a:pt x="969389" y="59767"/>
                            <a:pt x="969798" y="60720"/>
                          </a:cubicBezTo>
                          <a:cubicBezTo>
                            <a:pt x="954538" y="35651"/>
                            <a:pt x="966391" y="60720"/>
                            <a:pt x="961487" y="57723"/>
                          </a:cubicBezTo>
                          <a:cubicBezTo>
                            <a:pt x="966119" y="66443"/>
                            <a:pt x="970206" y="75299"/>
                            <a:pt x="974566" y="84019"/>
                          </a:cubicBezTo>
                          <a:cubicBezTo>
                            <a:pt x="968163" y="67396"/>
                            <a:pt x="975792" y="83065"/>
                            <a:pt x="978790" y="88787"/>
                          </a:cubicBezTo>
                          <a:cubicBezTo>
                            <a:pt x="978245" y="90967"/>
                            <a:pt x="987373" y="110722"/>
                            <a:pt x="990916" y="120396"/>
                          </a:cubicBezTo>
                          <a:lnTo>
                            <a:pt x="990371" y="119851"/>
                          </a:lnTo>
                          <a:cubicBezTo>
                            <a:pt x="993368" y="128843"/>
                            <a:pt x="998273" y="144784"/>
                            <a:pt x="1002360" y="155956"/>
                          </a:cubicBezTo>
                          <a:cubicBezTo>
                            <a:pt x="1003041" y="155139"/>
                            <a:pt x="1009445" y="169172"/>
                            <a:pt x="1013124" y="175848"/>
                          </a:cubicBezTo>
                          <a:cubicBezTo>
                            <a:pt x="1008491" y="155956"/>
                            <a:pt x="1012306" y="167401"/>
                            <a:pt x="1012851" y="165630"/>
                          </a:cubicBezTo>
                          <a:cubicBezTo>
                            <a:pt x="1013260" y="167673"/>
                            <a:pt x="1014214" y="171352"/>
                            <a:pt x="1014622" y="171761"/>
                          </a:cubicBezTo>
                          <a:cubicBezTo>
                            <a:pt x="1015849" y="174485"/>
                            <a:pt x="1014214" y="167673"/>
                            <a:pt x="1014622" y="166992"/>
                          </a:cubicBezTo>
                          <a:cubicBezTo>
                            <a:pt x="1011625" y="156502"/>
                            <a:pt x="1007674" y="146010"/>
                            <a:pt x="1004404" y="137154"/>
                          </a:cubicBezTo>
                          <a:cubicBezTo>
                            <a:pt x="1001134" y="128299"/>
                            <a:pt x="998000" y="121077"/>
                            <a:pt x="995139" y="117398"/>
                          </a:cubicBezTo>
                          <a:cubicBezTo>
                            <a:pt x="996638" y="123939"/>
                            <a:pt x="999908" y="127753"/>
                            <a:pt x="1001543" y="135111"/>
                          </a:cubicBezTo>
                          <a:cubicBezTo>
                            <a:pt x="996910" y="125301"/>
                            <a:pt x="992006" y="112222"/>
                            <a:pt x="985602" y="95327"/>
                          </a:cubicBezTo>
                          <a:lnTo>
                            <a:pt x="984785" y="89196"/>
                          </a:lnTo>
                          <a:lnTo>
                            <a:pt x="976610" y="72710"/>
                          </a:lnTo>
                          <a:cubicBezTo>
                            <a:pt x="980288" y="79386"/>
                            <a:pt x="980016" y="74481"/>
                            <a:pt x="987918" y="92057"/>
                          </a:cubicBezTo>
                          <a:cubicBezTo>
                            <a:pt x="988463" y="89196"/>
                            <a:pt x="979880" y="74618"/>
                            <a:pt x="975520" y="63717"/>
                          </a:cubicBezTo>
                          <a:lnTo>
                            <a:pt x="971296" y="59086"/>
                          </a:lnTo>
                          <a:cubicBezTo>
                            <a:pt x="973476" y="60584"/>
                            <a:pt x="962168" y="37968"/>
                            <a:pt x="971569" y="53363"/>
                          </a:cubicBezTo>
                          <a:cubicBezTo>
                            <a:pt x="976337" y="62083"/>
                            <a:pt x="980561" y="70803"/>
                            <a:pt x="985193" y="79522"/>
                          </a:cubicBezTo>
                          <a:lnTo>
                            <a:pt x="983013" y="71484"/>
                          </a:lnTo>
                          <a:cubicBezTo>
                            <a:pt x="986419" y="78978"/>
                            <a:pt x="990234" y="86471"/>
                            <a:pt x="993096" y="94101"/>
                          </a:cubicBezTo>
                          <a:lnTo>
                            <a:pt x="990098" y="89060"/>
                          </a:lnTo>
                          <a:cubicBezTo>
                            <a:pt x="997864" y="107316"/>
                            <a:pt x="998000" y="110450"/>
                            <a:pt x="998273" y="113448"/>
                          </a:cubicBezTo>
                          <a:cubicBezTo>
                            <a:pt x="998545" y="116581"/>
                            <a:pt x="999227" y="119442"/>
                            <a:pt x="1006311" y="137972"/>
                          </a:cubicBezTo>
                          <a:cubicBezTo>
                            <a:pt x="1009309" y="143558"/>
                            <a:pt x="1012034" y="149553"/>
                            <a:pt x="1014622" y="157046"/>
                          </a:cubicBezTo>
                          <a:cubicBezTo>
                            <a:pt x="1016939" y="164676"/>
                            <a:pt x="1019391" y="173804"/>
                            <a:pt x="1022252" y="185794"/>
                          </a:cubicBezTo>
                          <a:cubicBezTo>
                            <a:pt x="1017211" y="168763"/>
                            <a:pt x="1020208" y="184432"/>
                            <a:pt x="1017211" y="178301"/>
                          </a:cubicBezTo>
                          <a:cubicBezTo>
                            <a:pt x="1021162" y="195876"/>
                            <a:pt x="1023615" y="201463"/>
                            <a:pt x="1026612" y="210454"/>
                          </a:cubicBezTo>
                          <a:cubicBezTo>
                            <a:pt x="1026339" y="215224"/>
                            <a:pt x="1026067" y="218630"/>
                            <a:pt x="1022933" y="202825"/>
                          </a:cubicBezTo>
                          <a:cubicBezTo>
                            <a:pt x="1020072" y="201463"/>
                            <a:pt x="1027702" y="223398"/>
                            <a:pt x="1025522" y="225306"/>
                          </a:cubicBezTo>
                          <a:cubicBezTo>
                            <a:pt x="1029746" y="251465"/>
                            <a:pt x="1033697" y="261547"/>
                            <a:pt x="1036422" y="273128"/>
                          </a:cubicBezTo>
                          <a:cubicBezTo>
                            <a:pt x="1037920" y="278850"/>
                            <a:pt x="1039283" y="284981"/>
                            <a:pt x="1040509" y="293565"/>
                          </a:cubicBezTo>
                          <a:cubicBezTo>
                            <a:pt x="1041463" y="302148"/>
                            <a:pt x="1042008" y="313184"/>
                            <a:pt x="1042008" y="328852"/>
                          </a:cubicBezTo>
                          <a:lnTo>
                            <a:pt x="1040782" y="326536"/>
                          </a:lnTo>
                          <a:cubicBezTo>
                            <a:pt x="1042961" y="366047"/>
                            <a:pt x="1041463" y="388937"/>
                            <a:pt x="1038465" y="425587"/>
                          </a:cubicBezTo>
                          <a:cubicBezTo>
                            <a:pt x="1036830" y="435124"/>
                            <a:pt x="1034650" y="444525"/>
                            <a:pt x="1032198" y="453926"/>
                          </a:cubicBezTo>
                          <a:cubicBezTo>
                            <a:pt x="1032879" y="447522"/>
                            <a:pt x="1033152" y="430083"/>
                            <a:pt x="1030836" y="437985"/>
                          </a:cubicBezTo>
                          <a:cubicBezTo>
                            <a:pt x="1034787" y="424360"/>
                            <a:pt x="1035740" y="409646"/>
                            <a:pt x="1037784" y="394659"/>
                          </a:cubicBezTo>
                          <a:cubicBezTo>
                            <a:pt x="1037103" y="393024"/>
                            <a:pt x="1036422" y="399155"/>
                            <a:pt x="1035877" y="401744"/>
                          </a:cubicBezTo>
                          <a:cubicBezTo>
                            <a:pt x="1036285" y="392751"/>
                            <a:pt x="1037784" y="388255"/>
                            <a:pt x="1037784" y="376130"/>
                          </a:cubicBezTo>
                          <a:cubicBezTo>
                            <a:pt x="1037239" y="376674"/>
                            <a:pt x="1036013" y="389754"/>
                            <a:pt x="1036013" y="379808"/>
                          </a:cubicBezTo>
                          <a:cubicBezTo>
                            <a:pt x="1036694" y="374359"/>
                            <a:pt x="1037784" y="369045"/>
                            <a:pt x="1038193" y="363595"/>
                          </a:cubicBezTo>
                          <a:cubicBezTo>
                            <a:pt x="1037103" y="341796"/>
                            <a:pt x="1034378" y="352831"/>
                            <a:pt x="1034514" y="327354"/>
                          </a:cubicBezTo>
                          <a:cubicBezTo>
                            <a:pt x="1036422" y="331985"/>
                            <a:pt x="1038329" y="341659"/>
                            <a:pt x="1038874" y="351605"/>
                          </a:cubicBezTo>
                          <a:cubicBezTo>
                            <a:pt x="1039147" y="339888"/>
                            <a:pt x="1039828" y="367273"/>
                            <a:pt x="1040645" y="356510"/>
                          </a:cubicBezTo>
                          <a:cubicBezTo>
                            <a:pt x="1038329" y="339615"/>
                            <a:pt x="1040237" y="331441"/>
                            <a:pt x="1037375" y="308960"/>
                          </a:cubicBezTo>
                          <a:cubicBezTo>
                            <a:pt x="1037784" y="311549"/>
                            <a:pt x="1038329" y="312230"/>
                            <a:pt x="1038738" y="317816"/>
                          </a:cubicBezTo>
                          <a:cubicBezTo>
                            <a:pt x="1038329" y="306917"/>
                            <a:pt x="1038329" y="296017"/>
                            <a:pt x="1037239" y="285117"/>
                          </a:cubicBezTo>
                          <a:cubicBezTo>
                            <a:pt x="1036830" y="293292"/>
                            <a:pt x="1032879" y="258413"/>
                            <a:pt x="1031381" y="261683"/>
                          </a:cubicBezTo>
                          <a:cubicBezTo>
                            <a:pt x="1034242" y="296289"/>
                            <a:pt x="1035059" y="285935"/>
                            <a:pt x="1036013" y="325446"/>
                          </a:cubicBezTo>
                          <a:cubicBezTo>
                            <a:pt x="1034923" y="314274"/>
                            <a:pt x="1032334" y="300104"/>
                            <a:pt x="1029882" y="293565"/>
                          </a:cubicBezTo>
                          <a:cubicBezTo>
                            <a:pt x="1029882" y="293156"/>
                            <a:pt x="1029882" y="292611"/>
                            <a:pt x="1029882" y="291384"/>
                          </a:cubicBezTo>
                          <a:cubicBezTo>
                            <a:pt x="1027293" y="285662"/>
                            <a:pt x="1027429" y="291657"/>
                            <a:pt x="1024160" y="291929"/>
                          </a:cubicBezTo>
                          <a:cubicBezTo>
                            <a:pt x="1027702" y="309505"/>
                            <a:pt x="1027021" y="321495"/>
                            <a:pt x="1028519" y="342477"/>
                          </a:cubicBezTo>
                          <a:cubicBezTo>
                            <a:pt x="1030291" y="346427"/>
                            <a:pt x="1030972" y="330215"/>
                            <a:pt x="1029609" y="319724"/>
                          </a:cubicBezTo>
                          <a:cubicBezTo>
                            <a:pt x="1030427" y="325855"/>
                            <a:pt x="1031244" y="331985"/>
                            <a:pt x="1031517" y="338253"/>
                          </a:cubicBezTo>
                          <a:lnTo>
                            <a:pt x="1030699" y="334574"/>
                          </a:lnTo>
                          <a:cubicBezTo>
                            <a:pt x="1030563" y="350243"/>
                            <a:pt x="1030836" y="366047"/>
                            <a:pt x="1029609" y="381715"/>
                          </a:cubicBezTo>
                          <a:cubicBezTo>
                            <a:pt x="1029882" y="372859"/>
                            <a:pt x="1029064" y="369726"/>
                            <a:pt x="1028247" y="365094"/>
                          </a:cubicBezTo>
                          <a:cubicBezTo>
                            <a:pt x="1027974" y="371089"/>
                            <a:pt x="1027157" y="377083"/>
                            <a:pt x="1026476" y="383487"/>
                          </a:cubicBezTo>
                          <a:cubicBezTo>
                            <a:pt x="1028247" y="382260"/>
                            <a:pt x="1029473" y="383078"/>
                            <a:pt x="1029201" y="389072"/>
                          </a:cubicBezTo>
                          <a:cubicBezTo>
                            <a:pt x="1028656" y="404196"/>
                            <a:pt x="1026476" y="415913"/>
                            <a:pt x="1024977" y="425178"/>
                          </a:cubicBezTo>
                          <a:cubicBezTo>
                            <a:pt x="1023478" y="434443"/>
                            <a:pt x="1021707" y="441255"/>
                            <a:pt x="1019800" y="446569"/>
                          </a:cubicBezTo>
                          <a:cubicBezTo>
                            <a:pt x="1019800" y="447659"/>
                            <a:pt x="1019527" y="449021"/>
                            <a:pt x="1019391" y="450111"/>
                          </a:cubicBezTo>
                          <a:cubicBezTo>
                            <a:pt x="1021707" y="445342"/>
                            <a:pt x="1019936" y="471910"/>
                            <a:pt x="1019391" y="481311"/>
                          </a:cubicBezTo>
                          <a:cubicBezTo>
                            <a:pt x="1017620" y="480494"/>
                            <a:pt x="1015167" y="496434"/>
                            <a:pt x="1012579" y="504746"/>
                          </a:cubicBezTo>
                          <a:cubicBezTo>
                            <a:pt x="1013669" y="509787"/>
                            <a:pt x="1017892" y="504337"/>
                            <a:pt x="1021571" y="494118"/>
                          </a:cubicBezTo>
                          <a:cubicBezTo>
                            <a:pt x="1023751" y="473545"/>
                            <a:pt x="1021980" y="482401"/>
                            <a:pt x="1021162" y="472319"/>
                          </a:cubicBezTo>
                          <a:lnTo>
                            <a:pt x="1024160" y="439484"/>
                          </a:lnTo>
                          <a:lnTo>
                            <a:pt x="1024705" y="446977"/>
                          </a:lnTo>
                          <a:cubicBezTo>
                            <a:pt x="1028111" y="430764"/>
                            <a:pt x="1026612" y="414823"/>
                            <a:pt x="1028928" y="416186"/>
                          </a:cubicBezTo>
                          <a:cubicBezTo>
                            <a:pt x="1029609" y="425042"/>
                            <a:pt x="1027429" y="439212"/>
                            <a:pt x="1027429" y="447931"/>
                          </a:cubicBezTo>
                          <a:lnTo>
                            <a:pt x="1029746" y="437168"/>
                          </a:lnTo>
                          <a:cubicBezTo>
                            <a:pt x="1029064" y="456514"/>
                            <a:pt x="1026203" y="446705"/>
                            <a:pt x="1024296" y="470002"/>
                          </a:cubicBezTo>
                          <a:cubicBezTo>
                            <a:pt x="1027429" y="461828"/>
                            <a:pt x="1024296" y="472183"/>
                            <a:pt x="1023342" y="482129"/>
                          </a:cubicBezTo>
                          <a:cubicBezTo>
                            <a:pt x="1026748" y="474499"/>
                            <a:pt x="1029201" y="441391"/>
                            <a:pt x="1031517" y="448748"/>
                          </a:cubicBezTo>
                          <a:cubicBezTo>
                            <a:pt x="1031244" y="454879"/>
                            <a:pt x="1029064" y="464961"/>
                            <a:pt x="1026476" y="475316"/>
                          </a:cubicBezTo>
                          <a:cubicBezTo>
                            <a:pt x="1023615" y="485671"/>
                            <a:pt x="1021026" y="496571"/>
                            <a:pt x="1020890" y="504881"/>
                          </a:cubicBezTo>
                          <a:lnTo>
                            <a:pt x="1020890" y="504064"/>
                          </a:lnTo>
                          <a:cubicBezTo>
                            <a:pt x="1014622" y="527090"/>
                            <a:pt x="1014350" y="535673"/>
                            <a:pt x="1012987" y="544529"/>
                          </a:cubicBezTo>
                          <a:cubicBezTo>
                            <a:pt x="1008900" y="553930"/>
                            <a:pt x="1006311" y="567827"/>
                            <a:pt x="1002769" y="578318"/>
                          </a:cubicBezTo>
                          <a:lnTo>
                            <a:pt x="1001952" y="577773"/>
                          </a:lnTo>
                          <a:lnTo>
                            <a:pt x="996910" y="592488"/>
                          </a:lnTo>
                          <a:cubicBezTo>
                            <a:pt x="997864" y="584994"/>
                            <a:pt x="1003586" y="575593"/>
                            <a:pt x="1007129" y="562650"/>
                          </a:cubicBezTo>
                          <a:lnTo>
                            <a:pt x="1004949" y="563740"/>
                          </a:lnTo>
                          <a:cubicBezTo>
                            <a:pt x="1011489" y="549707"/>
                            <a:pt x="1011761" y="538943"/>
                            <a:pt x="1012987" y="527090"/>
                          </a:cubicBezTo>
                          <a:cubicBezTo>
                            <a:pt x="1011761" y="535673"/>
                            <a:pt x="1008219" y="547390"/>
                            <a:pt x="1005085" y="557473"/>
                          </a:cubicBezTo>
                          <a:cubicBezTo>
                            <a:pt x="1001952" y="567555"/>
                            <a:pt x="999772" y="576275"/>
                            <a:pt x="1000453" y="578591"/>
                          </a:cubicBezTo>
                          <a:lnTo>
                            <a:pt x="995139" y="587992"/>
                          </a:lnTo>
                          <a:lnTo>
                            <a:pt x="993913" y="593033"/>
                          </a:lnTo>
                          <a:cubicBezTo>
                            <a:pt x="989962" y="599982"/>
                            <a:pt x="990916" y="591670"/>
                            <a:pt x="995820" y="577228"/>
                          </a:cubicBezTo>
                          <a:cubicBezTo>
                            <a:pt x="997183" y="574912"/>
                            <a:pt x="997864" y="573686"/>
                            <a:pt x="997864" y="574504"/>
                          </a:cubicBezTo>
                          <a:cubicBezTo>
                            <a:pt x="999363" y="567419"/>
                            <a:pt x="1000044" y="560743"/>
                            <a:pt x="1005494" y="544393"/>
                          </a:cubicBezTo>
                          <a:lnTo>
                            <a:pt x="1003586" y="553385"/>
                          </a:lnTo>
                          <a:cubicBezTo>
                            <a:pt x="1010399" y="532948"/>
                            <a:pt x="1013669" y="513601"/>
                            <a:pt x="1014214" y="506108"/>
                          </a:cubicBezTo>
                          <a:cubicBezTo>
                            <a:pt x="1006039" y="535946"/>
                            <a:pt x="997864" y="565375"/>
                            <a:pt x="987101" y="592215"/>
                          </a:cubicBezTo>
                          <a:cubicBezTo>
                            <a:pt x="987782" y="601616"/>
                            <a:pt x="986147" y="611971"/>
                            <a:pt x="987646" y="617421"/>
                          </a:cubicBezTo>
                          <a:cubicBezTo>
                            <a:pt x="980697" y="636086"/>
                            <a:pt x="969389" y="660475"/>
                            <a:pt x="960124" y="674917"/>
                          </a:cubicBezTo>
                          <a:lnTo>
                            <a:pt x="960124" y="673145"/>
                          </a:lnTo>
                          <a:cubicBezTo>
                            <a:pt x="955900" y="680502"/>
                            <a:pt x="952631" y="686906"/>
                            <a:pt x="949497" y="693173"/>
                          </a:cubicBezTo>
                          <a:cubicBezTo>
                            <a:pt x="944047" y="700939"/>
                            <a:pt x="951132" y="686634"/>
                            <a:pt x="947317" y="692084"/>
                          </a:cubicBezTo>
                          <a:lnTo>
                            <a:pt x="933692" y="716880"/>
                          </a:lnTo>
                          <a:cubicBezTo>
                            <a:pt x="933147" y="714291"/>
                            <a:pt x="945682" y="694944"/>
                            <a:pt x="951132" y="684181"/>
                          </a:cubicBezTo>
                          <a:cubicBezTo>
                            <a:pt x="950178" y="686089"/>
                            <a:pt x="948407" y="690040"/>
                            <a:pt x="949224" y="688813"/>
                          </a:cubicBezTo>
                          <a:cubicBezTo>
                            <a:pt x="956309" y="677777"/>
                            <a:pt x="964893" y="654888"/>
                            <a:pt x="969525" y="650801"/>
                          </a:cubicBezTo>
                          <a:cubicBezTo>
                            <a:pt x="971977" y="644806"/>
                            <a:pt x="965438" y="663199"/>
                            <a:pt x="974975" y="643852"/>
                          </a:cubicBezTo>
                          <a:cubicBezTo>
                            <a:pt x="981923" y="631045"/>
                            <a:pt x="981787" y="625731"/>
                            <a:pt x="981787" y="624096"/>
                          </a:cubicBezTo>
                          <a:cubicBezTo>
                            <a:pt x="981106" y="623552"/>
                            <a:pt x="971296" y="644261"/>
                            <a:pt x="973612" y="636632"/>
                          </a:cubicBezTo>
                          <a:cubicBezTo>
                            <a:pt x="968980" y="646850"/>
                            <a:pt x="968163" y="651482"/>
                            <a:pt x="960805" y="663744"/>
                          </a:cubicBezTo>
                          <a:cubicBezTo>
                            <a:pt x="965846" y="653799"/>
                            <a:pt x="970615" y="639356"/>
                            <a:pt x="974294" y="634588"/>
                          </a:cubicBezTo>
                          <a:cubicBezTo>
                            <a:pt x="981787" y="613742"/>
                            <a:pt x="976337" y="614968"/>
                            <a:pt x="971977" y="624369"/>
                          </a:cubicBezTo>
                          <a:cubicBezTo>
                            <a:pt x="974430" y="622734"/>
                            <a:pt x="956718" y="661156"/>
                            <a:pt x="970479" y="635950"/>
                          </a:cubicBezTo>
                          <a:cubicBezTo>
                            <a:pt x="966664" y="648485"/>
                            <a:pt x="956173" y="669467"/>
                            <a:pt x="948816" y="684726"/>
                          </a:cubicBezTo>
                          <a:lnTo>
                            <a:pt x="948816" y="683909"/>
                          </a:lnTo>
                          <a:cubicBezTo>
                            <a:pt x="948816" y="683909"/>
                            <a:pt x="943775" y="693446"/>
                            <a:pt x="943775" y="693446"/>
                          </a:cubicBezTo>
                          <a:lnTo>
                            <a:pt x="938461" y="702438"/>
                          </a:lnTo>
                          <a:cubicBezTo>
                            <a:pt x="939551" y="699714"/>
                            <a:pt x="942548" y="694127"/>
                            <a:pt x="941867" y="693446"/>
                          </a:cubicBezTo>
                          <a:lnTo>
                            <a:pt x="928788" y="719468"/>
                          </a:lnTo>
                          <a:cubicBezTo>
                            <a:pt x="935872" y="704618"/>
                            <a:pt x="922656" y="727644"/>
                            <a:pt x="917615" y="732958"/>
                          </a:cubicBezTo>
                          <a:cubicBezTo>
                            <a:pt x="917070" y="736227"/>
                            <a:pt x="911484" y="746173"/>
                            <a:pt x="918297" y="737726"/>
                          </a:cubicBezTo>
                          <a:cubicBezTo>
                            <a:pt x="925926" y="728325"/>
                            <a:pt x="921703" y="731595"/>
                            <a:pt x="927698" y="722194"/>
                          </a:cubicBezTo>
                          <a:cubicBezTo>
                            <a:pt x="925654" y="727098"/>
                            <a:pt x="923065" y="731595"/>
                            <a:pt x="920885" y="736364"/>
                          </a:cubicBezTo>
                          <a:lnTo>
                            <a:pt x="919932" y="737317"/>
                          </a:lnTo>
                          <a:lnTo>
                            <a:pt x="916117" y="746037"/>
                          </a:lnTo>
                          <a:cubicBezTo>
                            <a:pt x="903446" y="763340"/>
                            <a:pt x="918433" y="736227"/>
                            <a:pt x="903310" y="759253"/>
                          </a:cubicBezTo>
                          <a:lnTo>
                            <a:pt x="907533" y="757890"/>
                          </a:lnTo>
                          <a:cubicBezTo>
                            <a:pt x="888186" y="783777"/>
                            <a:pt x="859983" y="812934"/>
                            <a:pt x="844724" y="829555"/>
                          </a:cubicBezTo>
                          <a:cubicBezTo>
                            <a:pt x="847994" y="824106"/>
                            <a:pt x="848130" y="820700"/>
                            <a:pt x="841318" y="825876"/>
                          </a:cubicBezTo>
                          <a:cubicBezTo>
                            <a:pt x="848675" y="819473"/>
                            <a:pt x="861346" y="804895"/>
                            <a:pt x="870066" y="794132"/>
                          </a:cubicBezTo>
                          <a:cubicBezTo>
                            <a:pt x="871973" y="792224"/>
                            <a:pt x="861346" y="809255"/>
                            <a:pt x="850582" y="819882"/>
                          </a:cubicBezTo>
                          <a:cubicBezTo>
                            <a:pt x="859030" y="817429"/>
                            <a:pt x="873472" y="789772"/>
                            <a:pt x="877968" y="791134"/>
                          </a:cubicBezTo>
                          <a:cubicBezTo>
                            <a:pt x="891047" y="777101"/>
                            <a:pt x="894045" y="770152"/>
                            <a:pt x="897451" y="764566"/>
                          </a:cubicBezTo>
                          <a:cubicBezTo>
                            <a:pt x="900448" y="758844"/>
                            <a:pt x="903855" y="754075"/>
                            <a:pt x="913937" y="741405"/>
                          </a:cubicBezTo>
                          <a:cubicBezTo>
                            <a:pt x="912710" y="740042"/>
                            <a:pt x="918433" y="733366"/>
                            <a:pt x="918024" y="731050"/>
                          </a:cubicBezTo>
                          <a:cubicBezTo>
                            <a:pt x="910531" y="737317"/>
                            <a:pt x="892819" y="766337"/>
                            <a:pt x="878922" y="782278"/>
                          </a:cubicBezTo>
                          <a:cubicBezTo>
                            <a:pt x="880284" y="780644"/>
                            <a:pt x="882464" y="777101"/>
                            <a:pt x="882736" y="776284"/>
                          </a:cubicBezTo>
                          <a:cubicBezTo>
                            <a:pt x="872927" y="787728"/>
                            <a:pt x="868976" y="792360"/>
                            <a:pt x="862708" y="800808"/>
                          </a:cubicBezTo>
                          <a:lnTo>
                            <a:pt x="863798" y="799990"/>
                          </a:lnTo>
                          <a:cubicBezTo>
                            <a:pt x="853171" y="814977"/>
                            <a:pt x="855487" y="807893"/>
                            <a:pt x="847449" y="815113"/>
                          </a:cubicBezTo>
                          <a:cubicBezTo>
                            <a:pt x="844724" y="818247"/>
                            <a:pt x="833824" y="828738"/>
                            <a:pt x="836549" y="827920"/>
                          </a:cubicBezTo>
                          <a:lnTo>
                            <a:pt x="821562" y="840728"/>
                          </a:lnTo>
                          <a:lnTo>
                            <a:pt x="823742" y="841409"/>
                          </a:lnTo>
                          <a:cubicBezTo>
                            <a:pt x="815840" y="849311"/>
                            <a:pt x="812842" y="849992"/>
                            <a:pt x="806303" y="857758"/>
                          </a:cubicBezTo>
                          <a:lnTo>
                            <a:pt x="807256" y="859393"/>
                          </a:lnTo>
                          <a:cubicBezTo>
                            <a:pt x="814205" y="853126"/>
                            <a:pt x="821698" y="846995"/>
                            <a:pt x="827966" y="840455"/>
                          </a:cubicBezTo>
                          <a:cubicBezTo>
                            <a:pt x="818565" y="850810"/>
                            <a:pt x="826603" y="844406"/>
                            <a:pt x="815431" y="855579"/>
                          </a:cubicBezTo>
                          <a:cubicBezTo>
                            <a:pt x="826876" y="842090"/>
                            <a:pt x="805621" y="863344"/>
                            <a:pt x="803169" y="863208"/>
                          </a:cubicBezTo>
                          <a:lnTo>
                            <a:pt x="795403" y="871519"/>
                          </a:lnTo>
                          <a:lnTo>
                            <a:pt x="797174" y="869203"/>
                          </a:lnTo>
                          <a:cubicBezTo>
                            <a:pt x="789817" y="874244"/>
                            <a:pt x="789953" y="876833"/>
                            <a:pt x="781778" y="883236"/>
                          </a:cubicBezTo>
                          <a:cubicBezTo>
                            <a:pt x="791861" y="876151"/>
                            <a:pt x="798400" y="872064"/>
                            <a:pt x="809300" y="860211"/>
                          </a:cubicBezTo>
                          <a:cubicBezTo>
                            <a:pt x="801261" y="869067"/>
                            <a:pt x="785729" y="884598"/>
                            <a:pt x="781097" y="888004"/>
                          </a:cubicBezTo>
                          <a:cubicBezTo>
                            <a:pt x="772241" y="896043"/>
                            <a:pt x="764748" y="900131"/>
                            <a:pt x="755892" y="906943"/>
                          </a:cubicBezTo>
                          <a:cubicBezTo>
                            <a:pt x="772241" y="893046"/>
                            <a:pt x="746627" y="907216"/>
                            <a:pt x="780961" y="881601"/>
                          </a:cubicBezTo>
                          <a:cubicBezTo>
                            <a:pt x="780552" y="882419"/>
                            <a:pt x="777827" y="884463"/>
                            <a:pt x="776601" y="885144"/>
                          </a:cubicBezTo>
                          <a:cubicBezTo>
                            <a:pt x="782868" y="883645"/>
                            <a:pt x="795948" y="868521"/>
                            <a:pt x="802215" y="861574"/>
                          </a:cubicBezTo>
                          <a:cubicBezTo>
                            <a:pt x="799490" y="862118"/>
                            <a:pt x="806439" y="855442"/>
                            <a:pt x="793768" y="865933"/>
                          </a:cubicBezTo>
                          <a:cubicBezTo>
                            <a:pt x="798264" y="862799"/>
                            <a:pt x="785866" y="877650"/>
                            <a:pt x="772650" y="886370"/>
                          </a:cubicBezTo>
                          <a:lnTo>
                            <a:pt x="772922" y="882419"/>
                          </a:lnTo>
                          <a:lnTo>
                            <a:pt x="755074" y="896180"/>
                          </a:lnTo>
                          <a:lnTo>
                            <a:pt x="756709" y="894817"/>
                          </a:lnTo>
                          <a:cubicBezTo>
                            <a:pt x="749079" y="898905"/>
                            <a:pt x="737771" y="909532"/>
                            <a:pt x="724555" y="917570"/>
                          </a:cubicBezTo>
                          <a:cubicBezTo>
                            <a:pt x="716244" y="925064"/>
                            <a:pt x="679049" y="947135"/>
                            <a:pt x="696488" y="939779"/>
                          </a:cubicBezTo>
                          <a:cubicBezTo>
                            <a:pt x="683818" y="946045"/>
                            <a:pt x="674280" y="953811"/>
                            <a:pt x="661065" y="961714"/>
                          </a:cubicBezTo>
                          <a:lnTo>
                            <a:pt x="678368" y="953267"/>
                          </a:lnTo>
                          <a:cubicBezTo>
                            <a:pt x="659702" y="966210"/>
                            <a:pt x="664743" y="961850"/>
                            <a:pt x="650437" y="973704"/>
                          </a:cubicBezTo>
                          <a:cubicBezTo>
                            <a:pt x="648530" y="973976"/>
                            <a:pt x="644306" y="975338"/>
                            <a:pt x="647304" y="972750"/>
                          </a:cubicBezTo>
                          <a:cubicBezTo>
                            <a:pt x="619918" y="987192"/>
                            <a:pt x="580271" y="1003541"/>
                            <a:pt x="564330" y="1012125"/>
                          </a:cubicBezTo>
                          <a:cubicBezTo>
                            <a:pt x="544166" y="1019755"/>
                            <a:pt x="539942" y="1017711"/>
                            <a:pt x="512012" y="1028338"/>
                          </a:cubicBezTo>
                          <a:cubicBezTo>
                            <a:pt x="506153" y="1030654"/>
                            <a:pt x="517598" y="1029564"/>
                            <a:pt x="498251" y="1034605"/>
                          </a:cubicBezTo>
                          <a:cubicBezTo>
                            <a:pt x="496888" y="1034741"/>
                            <a:pt x="515963" y="1027112"/>
                            <a:pt x="494845" y="1033651"/>
                          </a:cubicBezTo>
                          <a:cubicBezTo>
                            <a:pt x="480403" y="1040464"/>
                            <a:pt x="458876" y="1042371"/>
                            <a:pt x="439529" y="1048912"/>
                          </a:cubicBezTo>
                          <a:cubicBezTo>
                            <a:pt x="428765" y="1050546"/>
                            <a:pt x="410509" y="1054634"/>
                            <a:pt x="414051" y="1052045"/>
                          </a:cubicBezTo>
                          <a:cubicBezTo>
                            <a:pt x="430945" y="1049183"/>
                            <a:pt x="454380" y="1043189"/>
                            <a:pt x="457650" y="1041417"/>
                          </a:cubicBezTo>
                          <a:cubicBezTo>
                            <a:pt x="455606" y="1043052"/>
                            <a:pt x="469639" y="1039511"/>
                            <a:pt x="457650" y="1043325"/>
                          </a:cubicBezTo>
                          <a:cubicBezTo>
                            <a:pt x="482991" y="1038011"/>
                            <a:pt x="473590" y="1038284"/>
                            <a:pt x="496071" y="1032562"/>
                          </a:cubicBezTo>
                          <a:cubicBezTo>
                            <a:pt x="497433" y="1031472"/>
                            <a:pt x="484081" y="1034060"/>
                            <a:pt x="479449" y="1035968"/>
                          </a:cubicBezTo>
                          <a:cubicBezTo>
                            <a:pt x="478768" y="1033924"/>
                            <a:pt x="522775" y="1021798"/>
                            <a:pt x="502338" y="1025068"/>
                          </a:cubicBezTo>
                          <a:cubicBezTo>
                            <a:pt x="478768" y="1031881"/>
                            <a:pt x="472909" y="1038693"/>
                            <a:pt x="451519" y="1041417"/>
                          </a:cubicBezTo>
                          <a:cubicBezTo>
                            <a:pt x="459557" y="1038148"/>
                            <a:pt x="472773" y="1035695"/>
                            <a:pt x="482583" y="1030381"/>
                          </a:cubicBezTo>
                          <a:lnTo>
                            <a:pt x="465416" y="1034060"/>
                          </a:lnTo>
                          <a:cubicBezTo>
                            <a:pt x="461464" y="1035695"/>
                            <a:pt x="457513" y="1037330"/>
                            <a:pt x="453562" y="1038829"/>
                          </a:cubicBezTo>
                          <a:lnTo>
                            <a:pt x="454243" y="1038284"/>
                          </a:lnTo>
                          <a:cubicBezTo>
                            <a:pt x="423588" y="1043325"/>
                            <a:pt x="426994" y="1047276"/>
                            <a:pt x="399881" y="1053816"/>
                          </a:cubicBezTo>
                          <a:cubicBezTo>
                            <a:pt x="416095" y="1052453"/>
                            <a:pt x="397020" y="1058584"/>
                            <a:pt x="409146" y="1057359"/>
                          </a:cubicBezTo>
                          <a:cubicBezTo>
                            <a:pt x="390889" y="1061173"/>
                            <a:pt x="377128" y="1062944"/>
                            <a:pt x="376720" y="1060628"/>
                          </a:cubicBezTo>
                          <a:cubicBezTo>
                            <a:pt x="410781" y="1052862"/>
                            <a:pt x="378355" y="1058040"/>
                            <a:pt x="409419" y="1049865"/>
                          </a:cubicBezTo>
                          <a:cubicBezTo>
                            <a:pt x="404105" y="1050001"/>
                            <a:pt x="416231" y="1044960"/>
                            <a:pt x="397429" y="1048366"/>
                          </a:cubicBezTo>
                          <a:cubicBezTo>
                            <a:pt x="376583" y="1053680"/>
                            <a:pt x="404105" y="1049320"/>
                            <a:pt x="383123" y="1053680"/>
                          </a:cubicBezTo>
                          <a:cubicBezTo>
                            <a:pt x="381897" y="1053680"/>
                            <a:pt x="380534" y="1053680"/>
                            <a:pt x="381216" y="1053271"/>
                          </a:cubicBezTo>
                          <a:cubicBezTo>
                            <a:pt x="371678" y="1056132"/>
                            <a:pt x="369771" y="1054497"/>
                            <a:pt x="358190" y="1057631"/>
                          </a:cubicBezTo>
                          <a:lnTo>
                            <a:pt x="360915" y="1056813"/>
                          </a:lnTo>
                          <a:cubicBezTo>
                            <a:pt x="346201" y="1057359"/>
                            <a:pt x="345111" y="1060492"/>
                            <a:pt x="332440" y="1060492"/>
                          </a:cubicBezTo>
                          <a:cubicBezTo>
                            <a:pt x="337617" y="1061718"/>
                            <a:pt x="324129" y="1062808"/>
                            <a:pt x="316363" y="1064716"/>
                          </a:cubicBezTo>
                          <a:cubicBezTo>
                            <a:pt x="329170" y="1064171"/>
                            <a:pt x="336527" y="1066214"/>
                            <a:pt x="361733" y="1062536"/>
                          </a:cubicBezTo>
                          <a:cubicBezTo>
                            <a:pt x="364594" y="1060628"/>
                            <a:pt x="362686" y="1060219"/>
                            <a:pt x="372905" y="1058040"/>
                          </a:cubicBezTo>
                          <a:lnTo>
                            <a:pt x="356555" y="1060628"/>
                          </a:lnTo>
                          <a:cubicBezTo>
                            <a:pt x="359961" y="1059811"/>
                            <a:pt x="362686" y="1059130"/>
                            <a:pt x="365820" y="1058448"/>
                          </a:cubicBezTo>
                          <a:lnTo>
                            <a:pt x="381624" y="1056813"/>
                          </a:lnTo>
                          <a:cubicBezTo>
                            <a:pt x="361869" y="1060900"/>
                            <a:pt x="371270" y="1060900"/>
                            <a:pt x="362959" y="1063625"/>
                          </a:cubicBezTo>
                          <a:cubicBezTo>
                            <a:pt x="344566" y="1065533"/>
                            <a:pt x="347835" y="1065942"/>
                            <a:pt x="336255" y="1067032"/>
                          </a:cubicBezTo>
                          <a:cubicBezTo>
                            <a:pt x="337208" y="1064988"/>
                            <a:pt x="300558" y="1067304"/>
                            <a:pt x="279304" y="1066760"/>
                          </a:cubicBezTo>
                          <a:cubicBezTo>
                            <a:pt x="282574" y="1066623"/>
                            <a:pt x="286797" y="1066351"/>
                            <a:pt x="289114" y="1066351"/>
                          </a:cubicBezTo>
                          <a:cubicBezTo>
                            <a:pt x="304373" y="1064035"/>
                            <a:pt x="278486" y="1065260"/>
                            <a:pt x="277805" y="1064716"/>
                          </a:cubicBezTo>
                          <a:lnTo>
                            <a:pt x="266633" y="1066214"/>
                          </a:lnTo>
                          <a:cubicBezTo>
                            <a:pt x="268677" y="1065942"/>
                            <a:pt x="271674" y="1065397"/>
                            <a:pt x="266906" y="1065260"/>
                          </a:cubicBezTo>
                          <a:cubicBezTo>
                            <a:pt x="251782" y="1066078"/>
                            <a:pt x="252736" y="1068258"/>
                            <a:pt x="237613" y="1068803"/>
                          </a:cubicBezTo>
                          <a:cubicBezTo>
                            <a:pt x="236523" y="1067713"/>
                            <a:pt x="249194" y="1065806"/>
                            <a:pt x="239793" y="1065260"/>
                          </a:cubicBezTo>
                          <a:cubicBezTo>
                            <a:pt x="236523" y="1064307"/>
                            <a:pt x="226304" y="1061854"/>
                            <a:pt x="206276" y="1062400"/>
                          </a:cubicBezTo>
                          <a:cubicBezTo>
                            <a:pt x="204777" y="1062808"/>
                            <a:pt x="199600" y="1062808"/>
                            <a:pt x="193605" y="1062808"/>
                          </a:cubicBezTo>
                          <a:cubicBezTo>
                            <a:pt x="194423" y="1062808"/>
                            <a:pt x="195513" y="1062808"/>
                            <a:pt x="195921" y="1062808"/>
                          </a:cubicBezTo>
                          <a:lnTo>
                            <a:pt x="182706" y="1061037"/>
                          </a:lnTo>
                          <a:cubicBezTo>
                            <a:pt x="194014" y="1059675"/>
                            <a:pt x="205595" y="1062944"/>
                            <a:pt x="217040" y="1061037"/>
                          </a:cubicBezTo>
                          <a:lnTo>
                            <a:pt x="217993" y="1059266"/>
                          </a:lnTo>
                          <a:cubicBezTo>
                            <a:pt x="226849" y="1059538"/>
                            <a:pt x="238839" y="1058448"/>
                            <a:pt x="244289" y="1057494"/>
                          </a:cubicBezTo>
                          <a:cubicBezTo>
                            <a:pt x="230800" y="1057359"/>
                            <a:pt x="228075" y="1057903"/>
                            <a:pt x="212952" y="1058040"/>
                          </a:cubicBezTo>
                          <a:cubicBezTo>
                            <a:pt x="210908" y="1056813"/>
                            <a:pt x="221399" y="1056132"/>
                            <a:pt x="223034" y="1055996"/>
                          </a:cubicBezTo>
                          <a:lnTo>
                            <a:pt x="220854" y="1057086"/>
                          </a:lnTo>
                          <a:cubicBezTo>
                            <a:pt x="238839" y="1058721"/>
                            <a:pt x="247559" y="1055315"/>
                            <a:pt x="269903" y="1054906"/>
                          </a:cubicBezTo>
                          <a:cubicBezTo>
                            <a:pt x="273309" y="1054906"/>
                            <a:pt x="271265" y="1055042"/>
                            <a:pt x="270448" y="1055451"/>
                          </a:cubicBezTo>
                          <a:cubicBezTo>
                            <a:pt x="288296" y="1052726"/>
                            <a:pt x="306144" y="1054088"/>
                            <a:pt x="323311" y="1049865"/>
                          </a:cubicBezTo>
                          <a:lnTo>
                            <a:pt x="317725" y="1051364"/>
                          </a:lnTo>
                          <a:cubicBezTo>
                            <a:pt x="329579" y="1049456"/>
                            <a:pt x="352468" y="1045096"/>
                            <a:pt x="375085" y="1039782"/>
                          </a:cubicBezTo>
                          <a:lnTo>
                            <a:pt x="375085" y="1039101"/>
                          </a:lnTo>
                          <a:cubicBezTo>
                            <a:pt x="372496" y="1039101"/>
                            <a:pt x="381079" y="1037739"/>
                            <a:pt x="385712" y="1037194"/>
                          </a:cubicBezTo>
                          <a:lnTo>
                            <a:pt x="385712" y="1037194"/>
                          </a:lnTo>
                          <a:cubicBezTo>
                            <a:pt x="397020" y="1034469"/>
                            <a:pt x="407784" y="1031472"/>
                            <a:pt x="416640" y="1029156"/>
                          </a:cubicBezTo>
                          <a:cubicBezTo>
                            <a:pt x="413642" y="1029292"/>
                            <a:pt x="409964" y="1029564"/>
                            <a:pt x="405740" y="1030381"/>
                          </a:cubicBezTo>
                          <a:cubicBezTo>
                            <a:pt x="402334" y="1032016"/>
                            <a:pt x="381352" y="1035014"/>
                            <a:pt x="384486" y="1036376"/>
                          </a:cubicBezTo>
                          <a:cubicBezTo>
                            <a:pt x="374676" y="1037057"/>
                            <a:pt x="359280" y="1040736"/>
                            <a:pt x="351923" y="1041145"/>
                          </a:cubicBezTo>
                          <a:cubicBezTo>
                            <a:pt x="365139" y="1040600"/>
                            <a:pt x="343067" y="1044142"/>
                            <a:pt x="340887" y="1045369"/>
                          </a:cubicBezTo>
                          <a:cubicBezTo>
                            <a:pt x="336391" y="1044823"/>
                            <a:pt x="321540" y="1047549"/>
                            <a:pt x="323039" y="1045777"/>
                          </a:cubicBezTo>
                          <a:cubicBezTo>
                            <a:pt x="320450" y="1045641"/>
                            <a:pt x="329579" y="1046323"/>
                            <a:pt x="335028" y="1044687"/>
                          </a:cubicBezTo>
                          <a:cubicBezTo>
                            <a:pt x="348517" y="1041690"/>
                            <a:pt x="309823" y="1046050"/>
                            <a:pt x="326717" y="1042780"/>
                          </a:cubicBezTo>
                          <a:cubicBezTo>
                            <a:pt x="305191" y="1046323"/>
                            <a:pt x="276443" y="1047685"/>
                            <a:pt x="254098" y="1049729"/>
                          </a:cubicBezTo>
                          <a:lnTo>
                            <a:pt x="266769" y="1050001"/>
                          </a:lnTo>
                          <a:cubicBezTo>
                            <a:pt x="256823" y="1050274"/>
                            <a:pt x="233117" y="1050955"/>
                            <a:pt x="231345" y="1050001"/>
                          </a:cubicBezTo>
                          <a:cubicBezTo>
                            <a:pt x="238839" y="1049729"/>
                            <a:pt x="247422" y="1049865"/>
                            <a:pt x="256960" y="1049047"/>
                          </a:cubicBezTo>
                          <a:cubicBezTo>
                            <a:pt x="257368" y="1047276"/>
                            <a:pt x="234070" y="1049456"/>
                            <a:pt x="233117" y="1048366"/>
                          </a:cubicBezTo>
                          <a:cubicBezTo>
                            <a:pt x="223988" y="1049456"/>
                            <a:pt x="214723" y="1050274"/>
                            <a:pt x="205459" y="1051091"/>
                          </a:cubicBezTo>
                          <a:lnTo>
                            <a:pt x="217585" y="1051364"/>
                          </a:lnTo>
                          <a:cubicBezTo>
                            <a:pt x="209955" y="1052590"/>
                            <a:pt x="184613" y="1050410"/>
                            <a:pt x="165947" y="1048775"/>
                          </a:cubicBezTo>
                          <a:cubicBezTo>
                            <a:pt x="176847" y="1047004"/>
                            <a:pt x="194286" y="1050546"/>
                            <a:pt x="214042" y="1049729"/>
                          </a:cubicBezTo>
                          <a:cubicBezTo>
                            <a:pt x="228348" y="1048912"/>
                            <a:pt x="205322" y="1047140"/>
                            <a:pt x="218811" y="1046731"/>
                          </a:cubicBezTo>
                          <a:cubicBezTo>
                            <a:pt x="215268" y="1046050"/>
                            <a:pt x="206549" y="1046050"/>
                            <a:pt x="202189" y="1046458"/>
                          </a:cubicBezTo>
                          <a:lnTo>
                            <a:pt x="196875" y="1045777"/>
                          </a:lnTo>
                          <a:cubicBezTo>
                            <a:pt x="209001" y="1044142"/>
                            <a:pt x="235978" y="1044823"/>
                            <a:pt x="253826" y="1042371"/>
                          </a:cubicBezTo>
                          <a:cubicBezTo>
                            <a:pt x="252327" y="1042644"/>
                            <a:pt x="250828" y="1042917"/>
                            <a:pt x="250420" y="1043189"/>
                          </a:cubicBezTo>
                          <a:cubicBezTo>
                            <a:pt x="264181" y="1043734"/>
                            <a:pt x="278350" y="1043189"/>
                            <a:pt x="291702" y="1041554"/>
                          </a:cubicBezTo>
                          <a:cubicBezTo>
                            <a:pt x="284617" y="1041281"/>
                            <a:pt x="281756" y="1041826"/>
                            <a:pt x="277669" y="1042371"/>
                          </a:cubicBezTo>
                          <a:cubicBezTo>
                            <a:pt x="277124" y="1041826"/>
                            <a:pt x="289795" y="1041009"/>
                            <a:pt x="294563" y="1039919"/>
                          </a:cubicBezTo>
                          <a:cubicBezTo>
                            <a:pt x="282029" y="1040055"/>
                            <a:pt x="292111" y="1038693"/>
                            <a:pt x="284209" y="1038829"/>
                          </a:cubicBezTo>
                          <a:cubicBezTo>
                            <a:pt x="292247" y="1037875"/>
                            <a:pt x="298923" y="1037330"/>
                            <a:pt x="308733" y="1036922"/>
                          </a:cubicBezTo>
                          <a:cubicBezTo>
                            <a:pt x="313910" y="1037330"/>
                            <a:pt x="304646" y="1038420"/>
                            <a:pt x="305736" y="1039511"/>
                          </a:cubicBezTo>
                          <a:cubicBezTo>
                            <a:pt x="315818" y="1038011"/>
                            <a:pt x="320723" y="1040192"/>
                            <a:pt x="335573" y="1037330"/>
                          </a:cubicBezTo>
                          <a:cubicBezTo>
                            <a:pt x="315681" y="1039101"/>
                            <a:pt x="340478" y="1034333"/>
                            <a:pt x="347154" y="1032698"/>
                          </a:cubicBezTo>
                          <a:lnTo>
                            <a:pt x="343884" y="1032970"/>
                          </a:lnTo>
                          <a:cubicBezTo>
                            <a:pt x="350015" y="1030927"/>
                            <a:pt x="355193" y="1030110"/>
                            <a:pt x="359689" y="1030654"/>
                          </a:cubicBezTo>
                          <a:cubicBezTo>
                            <a:pt x="351787" y="1032425"/>
                            <a:pt x="343884" y="1032970"/>
                            <a:pt x="346337" y="1034060"/>
                          </a:cubicBezTo>
                          <a:cubicBezTo>
                            <a:pt x="351650" y="1033379"/>
                            <a:pt x="356964" y="1032562"/>
                            <a:pt x="362959" y="1031199"/>
                          </a:cubicBezTo>
                          <a:lnTo>
                            <a:pt x="357645" y="1032970"/>
                          </a:lnTo>
                          <a:cubicBezTo>
                            <a:pt x="366501" y="1031608"/>
                            <a:pt x="375221" y="1030245"/>
                            <a:pt x="383941" y="1028610"/>
                          </a:cubicBezTo>
                          <a:cubicBezTo>
                            <a:pt x="387892" y="1026703"/>
                            <a:pt x="394568" y="1023978"/>
                            <a:pt x="397838" y="1021390"/>
                          </a:cubicBezTo>
                          <a:cubicBezTo>
                            <a:pt x="404241" y="1021253"/>
                            <a:pt x="412825" y="1018801"/>
                            <a:pt x="418683" y="1017030"/>
                          </a:cubicBezTo>
                          <a:lnTo>
                            <a:pt x="416095" y="1018120"/>
                          </a:lnTo>
                          <a:cubicBezTo>
                            <a:pt x="427812" y="1016757"/>
                            <a:pt x="453017" y="1009808"/>
                            <a:pt x="454788" y="1008173"/>
                          </a:cubicBezTo>
                          <a:cubicBezTo>
                            <a:pt x="463236" y="1007219"/>
                            <a:pt x="398655" y="1028610"/>
                            <a:pt x="456151" y="1013760"/>
                          </a:cubicBezTo>
                          <a:cubicBezTo>
                            <a:pt x="477950" y="1007901"/>
                            <a:pt x="468958" y="1006948"/>
                            <a:pt x="480948" y="1002178"/>
                          </a:cubicBezTo>
                          <a:cubicBezTo>
                            <a:pt x="480948" y="1002178"/>
                            <a:pt x="480403" y="1002724"/>
                            <a:pt x="481629" y="1002588"/>
                          </a:cubicBezTo>
                          <a:cubicBezTo>
                            <a:pt x="491166" y="999999"/>
                            <a:pt x="491711" y="998637"/>
                            <a:pt x="499205" y="995639"/>
                          </a:cubicBezTo>
                          <a:cubicBezTo>
                            <a:pt x="493482" y="997001"/>
                            <a:pt x="485307" y="999318"/>
                            <a:pt x="482719" y="1000544"/>
                          </a:cubicBezTo>
                          <a:cubicBezTo>
                            <a:pt x="485171" y="998500"/>
                            <a:pt x="502338" y="994685"/>
                            <a:pt x="509151" y="991279"/>
                          </a:cubicBezTo>
                          <a:cubicBezTo>
                            <a:pt x="500567" y="996456"/>
                            <a:pt x="527407" y="985965"/>
                            <a:pt x="520595" y="989508"/>
                          </a:cubicBezTo>
                          <a:cubicBezTo>
                            <a:pt x="539670" y="984603"/>
                            <a:pt x="558471" y="975202"/>
                            <a:pt x="567191" y="969616"/>
                          </a:cubicBezTo>
                          <a:cubicBezTo>
                            <a:pt x="580407" y="966891"/>
                            <a:pt x="588446" y="960215"/>
                            <a:pt x="608337" y="952040"/>
                          </a:cubicBezTo>
                          <a:cubicBezTo>
                            <a:pt x="605340" y="953403"/>
                            <a:pt x="600026" y="956400"/>
                            <a:pt x="595803" y="958035"/>
                          </a:cubicBezTo>
                          <a:cubicBezTo>
                            <a:pt x="585448" y="964847"/>
                            <a:pt x="616376" y="949315"/>
                            <a:pt x="599890" y="958852"/>
                          </a:cubicBezTo>
                          <a:cubicBezTo>
                            <a:pt x="603433" y="956946"/>
                            <a:pt x="599890" y="957899"/>
                            <a:pt x="596075" y="959943"/>
                          </a:cubicBezTo>
                          <a:cubicBezTo>
                            <a:pt x="589535" y="963212"/>
                            <a:pt x="583677" y="966619"/>
                            <a:pt x="585584" y="966619"/>
                          </a:cubicBezTo>
                          <a:lnTo>
                            <a:pt x="602206" y="960624"/>
                          </a:lnTo>
                          <a:lnTo>
                            <a:pt x="596757" y="963622"/>
                          </a:lnTo>
                          <a:cubicBezTo>
                            <a:pt x="605204" y="960487"/>
                            <a:pt x="613515" y="957218"/>
                            <a:pt x="621826" y="953948"/>
                          </a:cubicBezTo>
                          <a:cubicBezTo>
                            <a:pt x="622371" y="953267"/>
                            <a:pt x="619918" y="953948"/>
                            <a:pt x="618556" y="954492"/>
                          </a:cubicBezTo>
                          <a:cubicBezTo>
                            <a:pt x="646486" y="941685"/>
                            <a:pt x="676597" y="922339"/>
                            <a:pt x="699350" y="907624"/>
                          </a:cubicBezTo>
                          <a:cubicBezTo>
                            <a:pt x="700167" y="904490"/>
                            <a:pt x="713519" y="894272"/>
                            <a:pt x="728915" y="883100"/>
                          </a:cubicBezTo>
                          <a:cubicBezTo>
                            <a:pt x="743493" y="871246"/>
                            <a:pt x="759979" y="858439"/>
                            <a:pt x="767200" y="849992"/>
                          </a:cubicBezTo>
                          <a:cubicBezTo>
                            <a:pt x="763794" y="855033"/>
                            <a:pt x="762840" y="858985"/>
                            <a:pt x="766246" y="857349"/>
                          </a:cubicBezTo>
                          <a:cubicBezTo>
                            <a:pt x="762568" y="860620"/>
                            <a:pt x="756028" y="868386"/>
                            <a:pt x="747036" y="874925"/>
                          </a:cubicBezTo>
                          <a:cubicBezTo>
                            <a:pt x="745128" y="875470"/>
                            <a:pt x="733820" y="883236"/>
                            <a:pt x="740223" y="877105"/>
                          </a:cubicBezTo>
                          <a:cubicBezTo>
                            <a:pt x="716380" y="896452"/>
                            <a:pt x="744856" y="876288"/>
                            <a:pt x="738861" y="883236"/>
                          </a:cubicBezTo>
                          <a:cubicBezTo>
                            <a:pt x="765429" y="861982"/>
                            <a:pt x="778917" y="846313"/>
                            <a:pt x="793223" y="831054"/>
                          </a:cubicBezTo>
                          <a:lnTo>
                            <a:pt x="794040" y="831054"/>
                          </a:lnTo>
                          <a:cubicBezTo>
                            <a:pt x="797719" y="827239"/>
                            <a:pt x="801398" y="823424"/>
                            <a:pt x="804804" y="819200"/>
                          </a:cubicBezTo>
                          <a:cubicBezTo>
                            <a:pt x="795267" y="828330"/>
                            <a:pt x="793768" y="826013"/>
                            <a:pt x="806439" y="814569"/>
                          </a:cubicBezTo>
                          <a:lnTo>
                            <a:pt x="805076" y="816203"/>
                          </a:lnTo>
                          <a:cubicBezTo>
                            <a:pt x="812434" y="809799"/>
                            <a:pt x="826331" y="795221"/>
                            <a:pt x="836004" y="783368"/>
                          </a:cubicBezTo>
                          <a:lnTo>
                            <a:pt x="841454" y="774512"/>
                          </a:lnTo>
                          <a:cubicBezTo>
                            <a:pt x="851536" y="763067"/>
                            <a:pt x="854397" y="764566"/>
                            <a:pt x="858893" y="761705"/>
                          </a:cubicBezTo>
                          <a:cubicBezTo>
                            <a:pt x="873335" y="742630"/>
                            <a:pt x="880148" y="730777"/>
                            <a:pt x="888459" y="715654"/>
                          </a:cubicBezTo>
                          <a:cubicBezTo>
                            <a:pt x="894454" y="710340"/>
                            <a:pt x="912983" y="679821"/>
                            <a:pt x="904536" y="696852"/>
                          </a:cubicBezTo>
                          <a:cubicBezTo>
                            <a:pt x="909713" y="687315"/>
                            <a:pt x="910258" y="682683"/>
                            <a:pt x="912302" y="676688"/>
                          </a:cubicBezTo>
                          <a:cubicBezTo>
                            <a:pt x="914073" y="670965"/>
                            <a:pt x="917343" y="663744"/>
                            <a:pt x="927561" y="648212"/>
                          </a:cubicBezTo>
                          <a:lnTo>
                            <a:pt x="924291" y="657205"/>
                          </a:lnTo>
                          <a:cubicBezTo>
                            <a:pt x="932466" y="641673"/>
                            <a:pt x="941186" y="622190"/>
                            <a:pt x="947998" y="604750"/>
                          </a:cubicBezTo>
                          <a:cubicBezTo>
                            <a:pt x="954810" y="587174"/>
                            <a:pt x="959852" y="571369"/>
                            <a:pt x="963530" y="564149"/>
                          </a:cubicBezTo>
                          <a:cubicBezTo>
                            <a:pt x="963803" y="578045"/>
                            <a:pt x="981515" y="523956"/>
                            <a:pt x="986556" y="518642"/>
                          </a:cubicBezTo>
                          <a:cubicBezTo>
                            <a:pt x="985193" y="520141"/>
                            <a:pt x="988054" y="507062"/>
                            <a:pt x="988054" y="505154"/>
                          </a:cubicBezTo>
                          <a:cubicBezTo>
                            <a:pt x="989417" y="502429"/>
                            <a:pt x="990916" y="497797"/>
                            <a:pt x="990916" y="492620"/>
                          </a:cubicBezTo>
                          <a:cubicBezTo>
                            <a:pt x="987101" y="505835"/>
                            <a:pt x="988872" y="482265"/>
                            <a:pt x="984376" y="508152"/>
                          </a:cubicBezTo>
                          <a:cubicBezTo>
                            <a:pt x="984648" y="501340"/>
                            <a:pt x="984921" y="493710"/>
                            <a:pt x="985875" y="484173"/>
                          </a:cubicBezTo>
                          <a:cubicBezTo>
                            <a:pt x="986828" y="474635"/>
                            <a:pt x="988736" y="463327"/>
                            <a:pt x="990643" y="449021"/>
                          </a:cubicBezTo>
                          <a:lnTo>
                            <a:pt x="992414" y="449702"/>
                          </a:lnTo>
                          <a:cubicBezTo>
                            <a:pt x="991052" y="457195"/>
                            <a:pt x="990098" y="464825"/>
                            <a:pt x="988191" y="472183"/>
                          </a:cubicBezTo>
                          <a:cubicBezTo>
                            <a:pt x="989962" y="470139"/>
                            <a:pt x="987509" y="481720"/>
                            <a:pt x="987237" y="486625"/>
                          </a:cubicBezTo>
                          <a:cubicBezTo>
                            <a:pt x="992006" y="465779"/>
                            <a:pt x="992687" y="467278"/>
                            <a:pt x="993368" y="468777"/>
                          </a:cubicBezTo>
                          <a:cubicBezTo>
                            <a:pt x="993913" y="470139"/>
                            <a:pt x="994867" y="471502"/>
                            <a:pt x="997864" y="449702"/>
                          </a:cubicBezTo>
                          <a:cubicBezTo>
                            <a:pt x="997319" y="445342"/>
                            <a:pt x="997455" y="448067"/>
                            <a:pt x="998545" y="436758"/>
                          </a:cubicBezTo>
                          <a:cubicBezTo>
                            <a:pt x="997864" y="442072"/>
                            <a:pt x="998954" y="443162"/>
                            <a:pt x="1000180" y="434579"/>
                          </a:cubicBezTo>
                          <a:cubicBezTo>
                            <a:pt x="1000180" y="431717"/>
                            <a:pt x="999772" y="428993"/>
                            <a:pt x="999635" y="426132"/>
                          </a:cubicBezTo>
                          <a:cubicBezTo>
                            <a:pt x="1001815" y="418638"/>
                            <a:pt x="1001815" y="425042"/>
                            <a:pt x="1001543" y="431717"/>
                          </a:cubicBezTo>
                          <a:cubicBezTo>
                            <a:pt x="1001134" y="438393"/>
                            <a:pt x="1000317" y="445206"/>
                            <a:pt x="1002360" y="438939"/>
                          </a:cubicBezTo>
                          <a:cubicBezTo>
                            <a:pt x="1001679" y="447659"/>
                            <a:pt x="1000725" y="459103"/>
                            <a:pt x="1000044" y="467959"/>
                          </a:cubicBezTo>
                          <a:cubicBezTo>
                            <a:pt x="998954" y="476679"/>
                            <a:pt x="998545" y="482810"/>
                            <a:pt x="1000180" y="480357"/>
                          </a:cubicBezTo>
                          <a:cubicBezTo>
                            <a:pt x="1003586" y="466733"/>
                            <a:pt x="1003041" y="460193"/>
                            <a:pt x="1003041" y="453654"/>
                          </a:cubicBezTo>
                          <a:cubicBezTo>
                            <a:pt x="1002769" y="447113"/>
                            <a:pt x="1003178" y="440574"/>
                            <a:pt x="1005085" y="425995"/>
                          </a:cubicBezTo>
                          <a:lnTo>
                            <a:pt x="1006311" y="422998"/>
                          </a:lnTo>
                          <a:cubicBezTo>
                            <a:pt x="1006584" y="412644"/>
                            <a:pt x="1005085" y="410872"/>
                            <a:pt x="1004676" y="405286"/>
                          </a:cubicBezTo>
                          <a:cubicBezTo>
                            <a:pt x="1005221" y="404877"/>
                            <a:pt x="1006175" y="402289"/>
                            <a:pt x="1006584" y="395749"/>
                          </a:cubicBezTo>
                          <a:cubicBezTo>
                            <a:pt x="1004813" y="378309"/>
                            <a:pt x="1005358" y="366864"/>
                            <a:pt x="1002360" y="351060"/>
                          </a:cubicBezTo>
                          <a:cubicBezTo>
                            <a:pt x="1003859" y="372178"/>
                            <a:pt x="1002088" y="381171"/>
                            <a:pt x="1001407" y="390299"/>
                          </a:cubicBezTo>
                          <a:cubicBezTo>
                            <a:pt x="1000725" y="399427"/>
                            <a:pt x="999090" y="408692"/>
                            <a:pt x="998000" y="430355"/>
                          </a:cubicBezTo>
                          <a:cubicBezTo>
                            <a:pt x="997864" y="423407"/>
                            <a:pt x="1000453" y="393024"/>
                            <a:pt x="997455" y="390980"/>
                          </a:cubicBezTo>
                          <a:lnTo>
                            <a:pt x="999227" y="391526"/>
                          </a:lnTo>
                          <a:cubicBezTo>
                            <a:pt x="998954" y="377356"/>
                            <a:pt x="998682" y="363323"/>
                            <a:pt x="998954" y="345746"/>
                          </a:cubicBezTo>
                          <a:lnTo>
                            <a:pt x="1000044" y="356510"/>
                          </a:lnTo>
                          <a:cubicBezTo>
                            <a:pt x="998954" y="333076"/>
                            <a:pt x="1001815" y="317408"/>
                            <a:pt x="997728" y="299151"/>
                          </a:cubicBezTo>
                          <a:cubicBezTo>
                            <a:pt x="998000" y="305690"/>
                            <a:pt x="998273" y="311004"/>
                            <a:pt x="998818" y="314955"/>
                          </a:cubicBezTo>
                          <a:cubicBezTo>
                            <a:pt x="997592" y="302557"/>
                            <a:pt x="996229" y="287842"/>
                            <a:pt x="995003" y="274898"/>
                          </a:cubicBezTo>
                          <a:cubicBezTo>
                            <a:pt x="993232" y="266043"/>
                            <a:pt x="990643" y="257323"/>
                            <a:pt x="988191" y="248603"/>
                          </a:cubicBezTo>
                          <a:cubicBezTo>
                            <a:pt x="989144" y="248603"/>
                            <a:pt x="986419" y="231709"/>
                            <a:pt x="989281" y="239611"/>
                          </a:cubicBezTo>
                          <a:cubicBezTo>
                            <a:pt x="987373" y="220128"/>
                            <a:pt x="982196" y="211817"/>
                            <a:pt x="979607" y="200917"/>
                          </a:cubicBezTo>
                          <a:cubicBezTo>
                            <a:pt x="977972" y="191108"/>
                            <a:pt x="979471" y="195195"/>
                            <a:pt x="981378" y="202007"/>
                          </a:cubicBezTo>
                          <a:cubicBezTo>
                            <a:pt x="983150" y="208820"/>
                            <a:pt x="985602" y="218357"/>
                            <a:pt x="986964" y="219038"/>
                          </a:cubicBezTo>
                          <a:cubicBezTo>
                            <a:pt x="985602" y="212226"/>
                            <a:pt x="984240" y="205413"/>
                            <a:pt x="983013" y="198601"/>
                          </a:cubicBezTo>
                          <a:cubicBezTo>
                            <a:pt x="981106" y="192062"/>
                            <a:pt x="979335" y="185521"/>
                            <a:pt x="977700" y="179391"/>
                          </a:cubicBezTo>
                          <a:cubicBezTo>
                            <a:pt x="974430" y="167128"/>
                            <a:pt x="970070" y="156774"/>
                            <a:pt x="966936" y="149553"/>
                          </a:cubicBezTo>
                          <a:cubicBezTo>
                            <a:pt x="968299" y="155002"/>
                            <a:pt x="968844" y="157727"/>
                            <a:pt x="968299" y="157591"/>
                          </a:cubicBezTo>
                          <a:cubicBezTo>
                            <a:pt x="968571" y="156637"/>
                            <a:pt x="965029" y="146147"/>
                            <a:pt x="963121" y="140288"/>
                          </a:cubicBezTo>
                          <a:lnTo>
                            <a:pt x="960669" y="136609"/>
                          </a:lnTo>
                          <a:cubicBezTo>
                            <a:pt x="957808" y="126799"/>
                            <a:pt x="958898" y="127890"/>
                            <a:pt x="962985" y="135656"/>
                          </a:cubicBezTo>
                          <a:cubicBezTo>
                            <a:pt x="959715" y="126391"/>
                            <a:pt x="953312" y="116309"/>
                            <a:pt x="951268" y="106227"/>
                          </a:cubicBezTo>
                          <a:cubicBezTo>
                            <a:pt x="958762" y="121350"/>
                            <a:pt x="965165" y="141787"/>
                            <a:pt x="968299" y="149961"/>
                          </a:cubicBezTo>
                          <a:cubicBezTo>
                            <a:pt x="962576" y="133340"/>
                            <a:pt x="959852" y="124893"/>
                            <a:pt x="957127" y="115219"/>
                          </a:cubicBezTo>
                          <a:cubicBezTo>
                            <a:pt x="954538" y="105409"/>
                            <a:pt x="950723" y="94918"/>
                            <a:pt x="940913" y="74890"/>
                          </a:cubicBezTo>
                          <a:cubicBezTo>
                            <a:pt x="941186" y="74072"/>
                            <a:pt x="945273" y="80613"/>
                            <a:pt x="941731" y="72710"/>
                          </a:cubicBezTo>
                          <a:cubicBezTo>
                            <a:pt x="932466" y="55135"/>
                            <a:pt x="937235" y="69168"/>
                            <a:pt x="933284" y="64263"/>
                          </a:cubicBezTo>
                          <a:cubicBezTo>
                            <a:pt x="941050" y="77342"/>
                            <a:pt x="942685" y="84563"/>
                            <a:pt x="945137" y="93147"/>
                          </a:cubicBezTo>
                          <a:lnTo>
                            <a:pt x="942548" y="89877"/>
                          </a:lnTo>
                          <a:cubicBezTo>
                            <a:pt x="942821" y="89060"/>
                            <a:pt x="938870" y="80340"/>
                            <a:pt x="938188" y="77615"/>
                          </a:cubicBezTo>
                          <a:lnTo>
                            <a:pt x="935464" y="76253"/>
                          </a:lnTo>
                          <a:cubicBezTo>
                            <a:pt x="938052" y="76253"/>
                            <a:pt x="932739" y="61811"/>
                            <a:pt x="926199" y="51729"/>
                          </a:cubicBezTo>
                          <a:cubicBezTo>
                            <a:pt x="930559" y="63173"/>
                            <a:pt x="929060" y="60176"/>
                            <a:pt x="928379" y="64263"/>
                          </a:cubicBezTo>
                          <a:cubicBezTo>
                            <a:pt x="918433" y="50638"/>
                            <a:pt x="921566" y="46278"/>
                            <a:pt x="909713" y="32245"/>
                          </a:cubicBezTo>
                          <a:cubicBezTo>
                            <a:pt x="911076" y="32927"/>
                            <a:pt x="919932" y="46278"/>
                            <a:pt x="913119" y="34289"/>
                          </a:cubicBezTo>
                          <a:cubicBezTo>
                            <a:pt x="912166" y="32790"/>
                            <a:pt x="911348" y="31564"/>
                            <a:pt x="910667" y="30610"/>
                          </a:cubicBezTo>
                          <a:lnTo>
                            <a:pt x="931376" y="37831"/>
                          </a:lnTo>
                          <a:cubicBezTo>
                            <a:pt x="926608" y="39466"/>
                            <a:pt x="921566" y="39466"/>
                            <a:pt x="918160" y="38785"/>
                          </a:cubicBezTo>
                          <a:lnTo>
                            <a:pt x="941867" y="20256"/>
                          </a:lnTo>
                          <a:cubicBezTo>
                            <a:pt x="942548" y="25161"/>
                            <a:pt x="943638" y="25705"/>
                            <a:pt x="944183" y="31836"/>
                          </a:cubicBezTo>
                          <a:cubicBezTo>
                            <a:pt x="942548" y="24751"/>
                            <a:pt x="941322" y="24615"/>
                            <a:pt x="939823" y="20391"/>
                          </a:cubicBezTo>
                          <a:lnTo>
                            <a:pt x="918705" y="36877"/>
                          </a:lnTo>
                          <a:cubicBezTo>
                            <a:pt x="921839" y="37287"/>
                            <a:pt x="926335" y="37014"/>
                            <a:pt x="930559" y="35379"/>
                          </a:cubicBezTo>
                          <a:lnTo>
                            <a:pt x="912710" y="29111"/>
                          </a:lnTo>
                          <a:cubicBezTo>
                            <a:pt x="912710" y="29111"/>
                            <a:pt x="914073" y="30338"/>
                            <a:pt x="914754" y="31019"/>
                          </a:cubicBezTo>
                          <a:cubicBezTo>
                            <a:pt x="925790" y="48458"/>
                            <a:pt x="919250" y="37968"/>
                            <a:pt x="929877" y="55407"/>
                          </a:cubicBezTo>
                          <a:cubicBezTo>
                            <a:pt x="927561" y="50093"/>
                            <a:pt x="925245" y="44780"/>
                            <a:pt x="922656" y="39603"/>
                          </a:cubicBezTo>
                          <a:cubicBezTo>
                            <a:pt x="931785" y="54726"/>
                            <a:pt x="930831" y="49821"/>
                            <a:pt x="932194" y="50775"/>
                          </a:cubicBezTo>
                          <a:cubicBezTo>
                            <a:pt x="923746" y="33062"/>
                            <a:pt x="920068" y="30746"/>
                            <a:pt x="916253" y="26795"/>
                          </a:cubicBezTo>
                          <a:lnTo>
                            <a:pt x="929060" y="31292"/>
                          </a:lnTo>
                          <a:cubicBezTo>
                            <a:pt x="926471" y="32381"/>
                            <a:pt x="923065" y="32790"/>
                            <a:pt x="919932" y="32517"/>
                          </a:cubicBezTo>
                          <a:lnTo>
                            <a:pt x="934919" y="20801"/>
                          </a:lnTo>
                          <a:cubicBezTo>
                            <a:pt x="935464" y="23526"/>
                            <a:pt x="935872" y="26932"/>
                            <a:pt x="935872" y="32517"/>
                          </a:cubicBezTo>
                          <a:cubicBezTo>
                            <a:pt x="937507" y="42191"/>
                            <a:pt x="935327" y="13444"/>
                            <a:pt x="937235" y="28703"/>
                          </a:cubicBezTo>
                          <a:cubicBezTo>
                            <a:pt x="937780" y="47777"/>
                            <a:pt x="938597" y="32927"/>
                            <a:pt x="940232" y="54317"/>
                          </a:cubicBezTo>
                          <a:lnTo>
                            <a:pt x="939278" y="50775"/>
                          </a:lnTo>
                          <a:cubicBezTo>
                            <a:pt x="938325" y="57314"/>
                            <a:pt x="940232" y="63717"/>
                            <a:pt x="940368" y="71348"/>
                          </a:cubicBezTo>
                          <a:cubicBezTo>
                            <a:pt x="941050" y="79659"/>
                            <a:pt x="946636" y="61811"/>
                            <a:pt x="947044" y="96144"/>
                          </a:cubicBezTo>
                          <a:cubicBezTo>
                            <a:pt x="946499" y="94509"/>
                            <a:pt x="946227" y="93828"/>
                            <a:pt x="945955" y="93828"/>
                          </a:cubicBezTo>
                          <a:cubicBezTo>
                            <a:pt x="940641" y="82656"/>
                            <a:pt x="935736" y="71620"/>
                            <a:pt x="930150" y="60857"/>
                          </a:cubicBezTo>
                          <a:cubicBezTo>
                            <a:pt x="931104" y="95191"/>
                            <a:pt x="930831" y="134975"/>
                            <a:pt x="927425" y="174758"/>
                          </a:cubicBezTo>
                          <a:cubicBezTo>
                            <a:pt x="923883" y="183886"/>
                            <a:pt x="926608" y="146283"/>
                            <a:pt x="924836" y="148599"/>
                          </a:cubicBezTo>
                          <a:lnTo>
                            <a:pt x="925790" y="130478"/>
                          </a:lnTo>
                          <a:cubicBezTo>
                            <a:pt x="927016" y="131568"/>
                            <a:pt x="925381" y="168491"/>
                            <a:pt x="927970" y="152142"/>
                          </a:cubicBezTo>
                          <a:cubicBezTo>
                            <a:pt x="927970" y="136065"/>
                            <a:pt x="928243" y="124483"/>
                            <a:pt x="928515" y="113039"/>
                          </a:cubicBezTo>
                          <a:cubicBezTo>
                            <a:pt x="928515" y="101594"/>
                            <a:pt x="927970" y="90286"/>
                            <a:pt x="926471" y="75162"/>
                          </a:cubicBezTo>
                          <a:cubicBezTo>
                            <a:pt x="923474" y="84563"/>
                            <a:pt x="927698" y="115219"/>
                            <a:pt x="924564" y="134838"/>
                          </a:cubicBezTo>
                          <a:cubicBezTo>
                            <a:pt x="924973" y="126527"/>
                            <a:pt x="924836" y="119579"/>
                            <a:pt x="924564" y="112766"/>
                          </a:cubicBezTo>
                          <a:cubicBezTo>
                            <a:pt x="923474" y="131296"/>
                            <a:pt x="923474" y="151051"/>
                            <a:pt x="921430" y="172033"/>
                          </a:cubicBezTo>
                          <a:lnTo>
                            <a:pt x="921839" y="176802"/>
                          </a:lnTo>
                          <a:cubicBezTo>
                            <a:pt x="922929" y="162632"/>
                            <a:pt x="923746" y="152959"/>
                            <a:pt x="923883" y="151596"/>
                          </a:cubicBezTo>
                          <a:cubicBezTo>
                            <a:pt x="922929" y="170398"/>
                            <a:pt x="923338" y="186339"/>
                            <a:pt x="925518" y="187702"/>
                          </a:cubicBezTo>
                          <a:lnTo>
                            <a:pt x="925790" y="184295"/>
                          </a:lnTo>
                          <a:lnTo>
                            <a:pt x="926063" y="191108"/>
                          </a:lnTo>
                          <a:cubicBezTo>
                            <a:pt x="925654" y="195468"/>
                            <a:pt x="925381" y="199963"/>
                            <a:pt x="924836" y="204323"/>
                          </a:cubicBezTo>
                          <a:close/>
                          <a:moveTo>
                            <a:pt x="123984" y="998364"/>
                          </a:moveTo>
                          <a:cubicBezTo>
                            <a:pt x="125074" y="997955"/>
                            <a:pt x="125891" y="997547"/>
                            <a:pt x="126436" y="997001"/>
                          </a:cubicBezTo>
                          <a:cubicBezTo>
                            <a:pt x="125891" y="997410"/>
                            <a:pt x="126572" y="997547"/>
                            <a:pt x="123984" y="998364"/>
                          </a:cubicBezTo>
                          <a:close/>
                          <a:moveTo>
                            <a:pt x="999635" y="187838"/>
                          </a:moveTo>
                          <a:cubicBezTo>
                            <a:pt x="993641" y="163314"/>
                            <a:pt x="986828" y="138653"/>
                            <a:pt x="978381" y="115763"/>
                          </a:cubicBezTo>
                          <a:cubicBezTo>
                            <a:pt x="984376" y="137018"/>
                            <a:pt x="987373" y="155548"/>
                            <a:pt x="987646" y="159635"/>
                          </a:cubicBezTo>
                          <a:cubicBezTo>
                            <a:pt x="987373" y="163859"/>
                            <a:pt x="984103" y="153913"/>
                            <a:pt x="971841" y="119851"/>
                          </a:cubicBezTo>
                          <a:lnTo>
                            <a:pt x="969798" y="115492"/>
                          </a:lnTo>
                          <a:cubicBezTo>
                            <a:pt x="972931" y="124483"/>
                            <a:pt x="978109" y="139879"/>
                            <a:pt x="983013" y="154458"/>
                          </a:cubicBezTo>
                          <a:cubicBezTo>
                            <a:pt x="985875" y="160043"/>
                            <a:pt x="990916" y="172306"/>
                            <a:pt x="995548" y="183069"/>
                          </a:cubicBezTo>
                          <a:cubicBezTo>
                            <a:pt x="997728" y="188519"/>
                            <a:pt x="1000180" y="193424"/>
                            <a:pt x="1001543" y="197239"/>
                          </a:cubicBezTo>
                          <a:cubicBezTo>
                            <a:pt x="1002905" y="200917"/>
                            <a:pt x="1003859" y="203234"/>
                            <a:pt x="1003995" y="203097"/>
                          </a:cubicBezTo>
                          <a:cubicBezTo>
                            <a:pt x="1004268" y="198465"/>
                            <a:pt x="1001679" y="192470"/>
                            <a:pt x="999772" y="184568"/>
                          </a:cubicBezTo>
                          <a:lnTo>
                            <a:pt x="999772" y="187838"/>
                          </a:lnTo>
                          <a:close/>
                          <a:moveTo>
                            <a:pt x="996502" y="206912"/>
                          </a:moveTo>
                          <a:cubicBezTo>
                            <a:pt x="998954" y="220946"/>
                            <a:pt x="999227" y="217539"/>
                            <a:pt x="1000589" y="219447"/>
                          </a:cubicBezTo>
                          <a:cubicBezTo>
                            <a:pt x="999499" y="214542"/>
                            <a:pt x="998273" y="209773"/>
                            <a:pt x="997183" y="204869"/>
                          </a:cubicBezTo>
                          <a:cubicBezTo>
                            <a:pt x="997319" y="206776"/>
                            <a:pt x="997183" y="207729"/>
                            <a:pt x="996502" y="206776"/>
                          </a:cubicBezTo>
                          <a:close/>
                          <a:moveTo>
                            <a:pt x="1001270" y="218493"/>
                          </a:moveTo>
                          <a:cubicBezTo>
                            <a:pt x="1000998" y="216858"/>
                            <a:pt x="1000725" y="215632"/>
                            <a:pt x="1000725" y="214814"/>
                          </a:cubicBezTo>
                          <a:lnTo>
                            <a:pt x="1001270" y="218493"/>
                          </a:lnTo>
                          <a:close/>
                          <a:moveTo>
                            <a:pt x="924700" y="81294"/>
                          </a:moveTo>
                          <a:cubicBezTo>
                            <a:pt x="924700" y="81294"/>
                            <a:pt x="924700" y="80476"/>
                            <a:pt x="924700" y="79795"/>
                          </a:cubicBezTo>
                          <a:cubicBezTo>
                            <a:pt x="924700" y="83201"/>
                            <a:pt x="924700" y="86471"/>
                            <a:pt x="924700" y="90014"/>
                          </a:cubicBezTo>
                          <a:cubicBezTo>
                            <a:pt x="924700" y="88651"/>
                            <a:pt x="924973" y="86062"/>
                            <a:pt x="924836" y="81157"/>
                          </a:cubicBezTo>
                          <a:close/>
                          <a:moveTo>
                            <a:pt x="926063" y="52273"/>
                          </a:moveTo>
                          <a:lnTo>
                            <a:pt x="924291" y="49004"/>
                          </a:lnTo>
                          <a:cubicBezTo>
                            <a:pt x="924291" y="52137"/>
                            <a:pt x="924291" y="55407"/>
                            <a:pt x="924564" y="58676"/>
                          </a:cubicBezTo>
                          <a:cubicBezTo>
                            <a:pt x="925245" y="57587"/>
                            <a:pt x="925790" y="56360"/>
                            <a:pt x="926063" y="52410"/>
                          </a:cubicBezTo>
                          <a:close/>
                          <a:moveTo>
                            <a:pt x="947317" y="74345"/>
                          </a:moveTo>
                          <a:cubicBezTo>
                            <a:pt x="951404" y="78841"/>
                            <a:pt x="959443" y="96553"/>
                            <a:pt x="961895" y="96826"/>
                          </a:cubicBezTo>
                          <a:cubicBezTo>
                            <a:pt x="962985" y="97779"/>
                            <a:pt x="961487" y="93964"/>
                            <a:pt x="959715" y="89604"/>
                          </a:cubicBezTo>
                          <a:cubicBezTo>
                            <a:pt x="957672" y="84836"/>
                            <a:pt x="955492" y="79795"/>
                            <a:pt x="953176" y="74481"/>
                          </a:cubicBezTo>
                          <a:cubicBezTo>
                            <a:pt x="952767" y="74481"/>
                            <a:pt x="952086" y="73528"/>
                            <a:pt x="950996" y="71893"/>
                          </a:cubicBezTo>
                          <a:cubicBezTo>
                            <a:pt x="953039" y="77206"/>
                            <a:pt x="954129" y="81021"/>
                            <a:pt x="951949" y="79386"/>
                          </a:cubicBezTo>
                          <a:cubicBezTo>
                            <a:pt x="948543" y="64671"/>
                            <a:pt x="944728" y="68214"/>
                            <a:pt x="938052" y="53772"/>
                          </a:cubicBezTo>
                          <a:cubicBezTo>
                            <a:pt x="934374" y="50093"/>
                            <a:pt x="945001" y="69985"/>
                            <a:pt x="947181" y="74345"/>
                          </a:cubicBezTo>
                          <a:close/>
                          <a:moveTo>
                            <a:pt x="457105" y="1024932"/>
                          </a:moveTo>
                          <a:cubicBezTo>
                            <a:pt x="457105" y="1024932"/>
                            <a:pt x="454925" y="1024796"/>
                            <a:pt x="452745" y="1024659"/>
                          </a:cubicBezTo>
                          <a:lnTo>
                            <a:pt x="463372" y="1020844"/>
                          </a:lnTo>
                          <a:cubicBezTo>
                            <a:pt x="482855" y="1016349"/>
                            <a:pt x="499205" y="1014441"/>
                            <a:pt x="515690" y="1006267"/>
                          </a:cubicBezTo>
                          <a:cubicBezTo>
                            <a:pt x="524001" y="1004222"/>
                            <a:pt x="528634" y="1003950"/>
                            <a:pt x="533130" y="1003678"/>
                          </a:cubicBezTo>
                          <a:cubicBezTo>
                            <a:pt x="529179" y="1004904"/>
                            <a:pt x="525500" y="1005994"/>
                            <a:pt x="522366" y="1007084"/>
                          </a:cubicBezTo>
                          <a:cubicBezTo>
                            <a:pt x="498796" y="1017030"/>
                            <a:pt x="491984" y="1017711"/>
                            <a:pt x="486534" y="1018120"/>
                          </a:cubicBezTo>
                          <a:cubicBezTo>
                            <a:pt x="480948" y="1018528"/>
                            <a:pt x="476588" y="1018392"/>
                            <a:pt x="457105" y="1024932"/>
                          </a:cubicBezTo>
                          <a:close/>
                          <a:moveTo>
                            <a:pt x="672645" y="940732"/>
                          </a:moveTo>
                          <a:cubicBezTo>
                            <a:pt x="670874" y="941822"/>
                            <a:pt x="670466" y="942503"/>
                            <a:pt x="670466" y="942503"/>
                          </a:cubicBezTo>
                          <a:cubicBezTo>
                            <a:pt x="706979" y="915799"/>
                            <a:pt x="736817" y="893864"/>
                            <a:pt x="755347" y="878195"/>
                          </a:cubicBezTo>
                          <a:cubicBezTo>
                            <a:pt x="750714" y="879966"/>
                            <a:pt x="733002" y="892501"/>
                            <a:pt x="724010" y="897542"/>
                          </a:cubicBezTo>
                          <a:lnTo>
                            <a:pt x="730414" y="890730"/>
                          </a:lnTo>
                          <a:lnTo>
                            <a:pt x="735863" y="888550"/>
                          </a:lnTo>
                          <a:lnTo>
                            <a:pt x="747172" y="877514"/>
                          </a:lnTo>
                          <a:cubicBezTo>
                            <a:pt x="742948" y="879285"/>
                            <a:pt x="733275" y="887460"/>
                            <a:pt x="725509" y="891547"/>
                          </a:cubicBezTo>
                          <a:cubicBezTo>
                            <a:pt x="725100" y="892229"/>
                            <a:pt x="704254" y="910077"/>
                            <a:pt x="698123" y="914709"/>
                          </a:cubicBezTo>
                          <a:cubicBezTo>
                            <a:pt x="704527" y="911166"/>
                            <a:pt x="710930" y="907488"/>
                            <a:pt x="717062" y="903537"/>
                          </a:cubicBezTo>
                          <a:cubicBezTo>
                            <a:pt x="712157" y="906943"/>
                            <a:pt x="687769" y="922611"/>
                            <a:pt x="678368" y="929287"/>
                          </a:cubicBezTo>
                          <a:cubicBezTo>
                            <a:pt x="678640" y="930241"/>
                            <a:pt x="696216" y="920704"/>
                            <a:pt x="697170" y="917707"/>
                          </a:cubicBezTo>
                          <a:cubicBezTo>
                            <a:pt x="699895" y="917570"/>
                            <a:pt x="680684" y="929968"/>
                            <a:pt x="693627" y="923292"/>
                          </a:cubicBezTo>
                          <a:cubicBezTo>
                            <a:pt x="680275" y="934192"/>
                            <a:pt x="655478" y="946454"/>
                            <a:pt x="644170" y="952040"/>
                          </a:cubicBezTo>
                          <a:lnTo>
                            <a:pt x="641173" y="951086"/>
                          </a:lnTo>
                          <a:cubicBezTo>
                            <a:pt x="628638" y="956946"/>
                            <a:pt x="634224" y="957899"/>
                            <a:pt x="618828" y="964166"/>
                          </a:cubicBezTo>
                          <a:cubicBezTo>
                            <a:pt x="636813" y="954765"/>
                            <a:pt x="614741" y="963485"/>
                            <a:pt x="629047" y="956127"/>
                          </a:cubicBezTo>
                          <a:cubicBezTo>
                            <a:pt x="624006" y="957627"/>
                            <a:pt x="627957" y="954084"/>
                            <a:pt x="613515" y="961305"/>
                          </a:cubicBezTo>
                          <a:cubicBezTo>
                            <a:pt x="602751" y="969888"/>
                            <a:pt x="597438" y="966891"/>
                            <a:pt x="586947" y="974521"/>
                          </a:cubicBezTo>
                          <a:cubicBezTo>
                            <a:pt x="578772" y="977110"/>
                            <a:pt x="594577" y="969207"/>
                            <a:pt x="579181" y="975475"/>
                          </a:cubicBezTo>
                          <a:cubicBezTo>
                            <a:pt x="562286" y="984467"/>
                            <a:pt x="563649" y="984876"/>
                            <a:pt x="563376" y="987465"/>
                          </a:cubicBezTo>
                          <a:cubicBezTo>
                            <a:pt x="580271" y="981197"/>
                            <a:pt x="580816" y="977110"/>
                            <a:pt x="594440" y="971660"/>
                          </a:cubicBezTo>
                          <a:cubicBezTo>
                            <a:pt x="586129" y="976837"/>
                            <a:pt x="577682" y="981878"/>
                            <a:pt x="569099" y="986647"/>
                          </a:cubicBezTo>
                          <a:cubicBezTo>
                            <a:pt x="574276" y="985012"/>
                            <a:pt x="577955" y="983513"/>
                            <a:pt x="580952" y="982151"/>
                          </a:cubicBezTo>
                          <a:cubicBezTo>
                            <a:pt x="575638" y="984603"/>
                            <a:pt x="571279" y="987055"/>
                            <a:pt x="567600" y="989371"/>
                          </a:cubicBezTo>
                          <a:cubicBezTo>
                            <a:pt x="565420" y="990734"/>
                            <a:pt x="563513" y="991824"/>
                            <a:pt x="561741" y="992914"/>
                          </a:cubicBezTo>
                          <a:cubicBezTo>
                            <a:pt x="577137" y="986783"/>
                            <a:pt x="590762" y="980789"/>
                            <a:pt x="593487" y="980516"/>
                          </a:cubicBezTo>
                          <a:lnTo>
                            <a:pt x="591852" y="982423"/>
                          </a:lnTo>
                          <a:cubicBezTo>
                            <a:pt x="597710" y="980924"/>
                            <a:pt x="606021" y="976156"/>
                            <a:pt x="609700" y="973567"/>
                          </a:cubicBezTo>
                          <a:cubicBezTo>
                            <a:pt x="623188" y="967164"/>
                            <a:pt x="635723" y="958989"/>
                            <a:pt x="639265" y="958580"/>
                          </a:cubicBezTo>
                          <a:lnTo>
                            <a:pt x="634633" y="962122"/>
                          </a:lnTo>
                          <a:cubicBezTo>
                            <a:pt x="650574" y="952994"/>
                            <a:pt x="652345" y="952040"/>
                            <a:pt x="672509" y="940460"/>
                          </a:cubicBezTo>
                          <a:close/>
                          <a:moveTo>
                            <a:pt x="1011352" y="465098"/>
                          </a:moveTo>
                          <a:cubicBezTo>
                            <a:pt x="1008764" y="470275"/>
                            <a:pt x="1005494" y="475725"/>
                            <a:pt x="1002224" y="486079"/>
                          </a:cubicBezTo>
                          <a:cubicBezTo>
                            <a:pt x="999090" y="496571"/>
                            <a:pt x="994730" y="511966"/>
                            <a:pt x="988191" y="536900"/>
                          </a:cubicBezTo>
                          <a:cubicBezTo>
                            <a:pt x="988463" y="535537"/>
                            <a:pt x="988872" y="534311"/>
                            <a:pt x="989008" y="532948"/>
                          </a:cubicBezTo>
                          <a:cubicBezTo>
                            <a:pt x="983967" y="545074"/>
                            <a:pt x="981106" y="557337"/>
                            <a:pt x="977564" y="570280"/>
                          </a:cubicBezTo>
                          <a:cubicBezTo>
                            <a:pt x="973476" y="582951"/>
                            <a:pt x="969661" y="596712"/>
                            <a:pt x="962168" y="610745"/>
                          </a:cubicBezTo>
                          <a:cubicBezTo>
                            <a:pt x="966800" y="596030"/>
                            <a:pt x="966391" y="596712"/>
                            <a:pt x="969116" y="579817"/>
                          </a:cubicBezTo>
                          <a:lnTo>
                            <a:pt x="964348" y="595485"/>
                          </a:lnTo>
                          <a:cubicBezTo>
                            <a:pt x="964075" y="590444"/>
                            <a:pt x="959307" y="606113"/>
                            <a:pt x="954129" y="617012"/>
                          </a:cubicBezTo>
                          <a:lnTo>
                            <a:pt x="956037" y="606385"/>
                          </a:lnTo>
                          <a:cubicBezTo>
                            <a:pt x="959579" y="600118"/>
                            <a:pt x="966255" y="582678"/>
                            <a:pt x="965574" y="582951"/>
                          </a:cubicBezTo>
                          <a:cubicBezTo>
                            <a:pt x="964484" y="586902"/>
                            <a:pt x="977427" y="561015"/>
                            <a:pt x="980970" y="545755"/>
                          </a:cubicBezTo>
                          <a:cubicBezTo>
                            <a:pt x="979062" y="546845"/>
                            <a:pt x="969389" y="578318"/>
                            <a:pt x="971432" y="563468"/>
                          </a:cubicBezTo>
                          <a:cubicBezTo>
                            <a:pt x="968163" y="576002"/>
                            <a:pt x="965846" y="576820"/>
                            <a:pt x="961759" y="589763"/>
                          </a:cubicBezTo>
                          <a:cubicBezTo>
                            <a:pt x="965165" y="577228"/>
                            <a:pt x="960669" y="585948"/>
                            <a:pt x="962849" y="576547"/>
                          </a:cubicBezTo>
                          <a:lnTo>
                            <a:pt x="955628" y="597393"/>
                          </a:lnTo>
                          <a:cubicBezTo>
                            <a:pt x="955628" y="597393"/>
                            <a:pt x="965710" y="566874"/>
                            <a:pt x="957399" y="583087"/>
                          </a:cubicBezTo>
                          <a:cubicBezTo>
                            <a:pt x="955355" y="591806"/>
                            <a:pt x="945273" y="612925"/>
                            <a:pt x="946636" y="614014"/>
                          </a:cubicBezTo>
                          <a:lnTo>
                            <a:pt x="945955" y="614287"/>
                          </a:lnTo>
                          <a:cubicBezTo>
                            <a:pt x="938733" y="629002"/>
                            <a:pt x="945410" y="622053"/>
                            <a:pt x="935600" y="639765"/>
                          </a:cubicBezTo>
                          <a:cubicBezTo>
                            <a:pt x="936281" y="640446"/>
                            <a:pt x="938597" y="637176"/>
                            <a:pt x="941595" y="630637"/>
                          </a:cubicBezTo>
                          <a:cubicBezTo>
                            <a:pt x="943775" y="624914"/>
                            <a:pt x="943093" y="623552"/>
                            <a:pt x="947998" y="611971"/>
                          </a:cubicBezTo>
                          <a:cubicBezTo>
                            <a:pt x="951677" y="607338"/>
                            <a:pt x="941595" y="625731"/>
                            <a:pt x="947453" y="618783"/>
                          </a:cubicBezTo>
                          <a:cubicBezTo>
                            <a:pt x="950587" y="615377"/>
                            <a:pt x="959443" y="587583"/>
                            <a:pt x="958489" y="597256"/>
                          </a:cubicBezTo>
                          <a:lnTo>
                            <a:pt x="951813" y="612380"/>
                          </a:lnTo>
                          <a:cubicBezTo>
                            <a:pt x="953312" y="613470"/>
                            <a:pt x="948407" y="624369"/>
                            <a:pt x="949769" y="624778"/>
                          </a:cubicBezTo>
                          <a:cubicBezTo>
                            <a:pt x="946091" y="634315"/>
                            <a:pt x="940096" y="641945"/>
                            <a:pt x="936690" y="651891"/>
                          </a:cubicBezTo>
                          <a:cubicBezTo>
                            <a:pt x="935736" y="656251"/>
                            <a:pt x="941322" y="650665"/>
                            <a:pt x="932330" y="665379"/>
                          </a:cubicBezTo>
                          <a:cubicBezTo>
                            <a:pt x="927970" y="670829"/>
                            <a:pt x="921158" y="681865"/>
                            <a:pt x="913800" y="693173"/>
                          </a:cubicBezTo>
                          <a:cubicBezTo>
                            <a:pt x="910258" y="698896"/>
                            <a:pt x="906716" y="704618"/>
                            <a:pt x="903582" y="709796"/>
                          </a:cubicBezTo>
                          <a:cubicBezTo>
                            <a:pt x="900312" y="714837"/>
                            <a:pt x="897315" y="719197"/>
                            <a:pt x="895271" y="722330"/>
                          </a:cubicBezTo>
                          <a:lnTo>
                            <a:pt x="888867" y="733775"/>
                          </a:lnTo>
                          <a:cubicBezTo>
                            <a:pt x="890366" y="733502"/>
                            <a:pt x="902901" y="713202"/>
                            <a:pt x="899358" y="720831"/>
                          </a:cubicBezTo>
                          <a:cubicBezTo>
                            <a:pt x="895544" y="726417"/>
                            <a:pt x="892001" y="732276"/>
                            <a:pt x="888050" y="737726"/>
                          </a:cubicBezTo>
                          <a:lnTo>
                            <a:pt x="888459" y="736091"/>
                          </a:lnTo>
                          <a:cubicBezTo>
                            <a:pt x="884235" y="741405"/>
                            <a:pt x="880693" y="747263"/>
                            <a:pt x="877287" y="752441"/>
                          </a:cubicBezTo>
                          <a:cubicBezTo>
                            <a:pt x="880011" y="746582"/>
                            <a:pt x="889276" y="735273"/>
                            <a:pt x="886006" y="736499"/>
                          </a:cubicBezTo>
                          <a:cubicBezTo>
                            <a:pt x="879875" y="743857"/>
                            <a:pt x="878513" y="744538"/>
                            <a:pt x="873472" y="751759"/>
                          </a:cubicBezTo>
                          <a:cubicBezTo>
                            <a:pt x="874562" y="750124"/>
                            <a:pt x="875379" y="748762"/>
                            <a:pt x="874970" y="748762"/>
                          </a:cubicBezTo>
                          <a:cubicBezTo>
                            <a:pt x="862708" y="763613"/>
                            <a:pt x="865569" y="764975"/>
                            <a:pt x="862981" y="769062"/>
                          </a:cubicBezTo>
                          <a:cubicBezTo>
                            <a:pt x="857531" y="777237"/>
                            <a:pt x="861346" y="773831"/>
                            <a:pt x="866251" y="768789"/>
                          </a:cubicBezTo>
                          <a:cubicBezTo>
                            <a:pt x="870883" y="763476"/>
                            <a:pt x="876742" y="756528"/>
                            <a:pt x="876878" y="758026"/>
                          </a:cubicBezTo>
                          <a:cubicBezTo>
                            <a:pt x="866114" y="773695"/>
                            <a:pt x="853171" y="787728"/>
                            <a:pt x="841181" y="802443"/>
                          </a:cubicBezTo>
                          <a:cubicBezTo>
                            <a:pt x="843906" y="798355"/>
                            <a:pt x="846631" y="794268"/>
                            <a:pt x="844860" y="795086"/>
                          </a:cubicBezTo>
                          <a:cubicBezTo>
                            <a:pt x="834914" y="804895"/>
                            <a:pt x="843906" y="794676"/>
                            <a:pt x="830282" y="808846"/>
                          </a:cubicBezTo>
                          <a:cubicBezTo>
                            <a:pt x="833143" y="809528"/>
                            <a:pt x="814477" y="827784"/>
                            <a:pt x="805485" y="838412"/>
                          </a:cubicBezTo>
                          <a:cubicBezTo>
                            <a:pt x="799899" y="842090"/>
                            <a:pt x="798809" y="842772"/>
                            <a:pt x="809164" y="833234"/>
                          </a:cubicBezTo>
                          <a:cubicBezTo>
                            <a:pt x="806711" y="833234"/>
                            <a:pt x="793359" y="846450"/>
                            <a:pt x="788318" y="850946"/>
                          </a:cubicBezTo>
                          <a:cubicBezTo>
                            <a:pt x="785729" y="853943"/>
                            <a:pt x="780825" y="858439"/>
                            <a:pt x="777963" y="861574"/>
                          </a:cubicBezTo>
                          <a:cubicBezTo>
                            <a:pt x="782732" y="858439"/>
                            <a:pt x="781778" y="860892"/>
                            <a:pt x="772922" y="869475"/>
                          </a:cubicBezTo>
                          <a:lnTo>
                            <a:pt x="772650" y="870156"/>
                          </a:lnTo>
                          <a:cubicBezTo>
                            <a:pt x="788046" y="857349"/>
                            <a:pt x="813115" y="837458"/>
                            <a:pt x="820200" y="826830"/>
                          </a:cubicBezTo>
                          <a:lnTo>
                            <a:pt x="818292" y="829964"/>
                          </a:lnTo>
                          <a:cubicBezTo>
                            <a:pt x="827012" y="822062"/>
                            <a:pt x="835459" y="812525"/>
                            <a:pt x="842680" y="804077"/>
                          </a:cubicBezTo>
                          <a:cubicBezTo>
                            <a:pt x="849492" y="795221"/>
                            <a:pt x="855487" y="787864"/>
                            <a:pt x="860256" y="784731"/>
                          </a:cubicBezTo>
                          <a:cubicBezTo>
                            <a:pt x="860665" y="786229"/>
                            <a:pt x="863526" y="781325"/>
                            <a:pt x="864752" y="782823"/>
                          </a:cubicBezTo>
                          <a:cubicBezTo>
                            <a:pt x="868158" y="778190"/>
                            <a:pt x="871564" y="773558"/>
                            <a:pt x="874562" y="768654"/>
                          </a:cubicBezTo>
                          <a:lnTo>
                            <a:pt x="873063" y="772060"/>
                          </a:lnTo>
                          <a:lnTo>
                            <a:pt x="890502" y="748353"/>
                          </a:lnTo>
                          <a:lnTo>
                            <a:pt x="890502" y="749171"/>
                          </a:lnTo>
                          <a:cubicBezTo>
                            <a:pt x="897587" y="737181"/>
                            <a:pt x="902220" y="727235"/>
                            <a:pt x="906307" y="719468"/>
                          </a:cubicBezTo>
                          <a:cubicBezTo>
                            <a:pt x="905626" y="719060"/>
                            <a:pt x="904944" y="719468"/>
                            <a:pt x="907124" y="715518"/>
                          </a:cubicBezTo>
                          <a:cubicBezTo>
                            <a:pt x="909441" y="711567"/>
                            <a:pt x="911076" y="708297"/>
                            <a:pt x="912847" y="705844"/>
                          </a:cubicBezTo>
                          <a:lnTo>
                            <a:pt x="912847" y="705844"/>
                          </a:lnTo>
                          <a:cubicBezTo>
                            <a:pt x="912847" y="705844"/>
                            <a:pt x="912847" y="705844"/>
                            <a:pt x="912847" y="705844"/>
                          </a:cubicBezTo>
                          <a:cubicBezTo>
                            <a:pt x="916798" y="699849"/>
                            <a:pt x="920204" y="696443"/>
                            <a:pt x="925245" y="689086"/>
                          </a:cubicBezTo>
                          <a:lnTo>
                            <a:pt x="911212" y="712384"/>
                          </a:lnTo>
                          <a:cubicBezTo>
                            <a:pt x="911212" y="714973"/>
                            <a:pt x="913528" y="713883"/>
                            <a:pt x="921430" y="702983"/>
                          </a:cubicBezTo>
                          <a:cubicBezTo>
                            <a:pt x="918569" y="707615"/>
                            <a:pt x="918297" y="710204"/>
                            <a:pt x="921975" y="704482"/>
                          </a:cubicBezTo>
                          <a:cubicBezTo>
                            <a:pt x="921975" y="703664"/>
                            <a:pt x="930559" y="688813"/>
                            <a:pt x="926199" y="693719"/>
                          </a:cubicBezTo>
                          <a:cubicBezTo>
                            <a:pt x="939415" y="671374"/>
                            <a:pt x="962304" y="635678"/>
                            <a:pt x="974157" y="597665"/>
                          </a:cubicBezTo>
                          <a:cubicBezTo>
                            <a:pt x="965438" y="624642"/>
                            <a:pt x="984103" y="577092"/>
                            <a:pt x="973204" y="606657"/>
                          </a:cubicBezTo>
                          <a:cubicBezTo>
                            <a:pt x="983150" y="586902"/>
                            <a:pt x="977972" y="588264"/>
                            <a:pt x="986011" y="567282"/>
                          </a:cubicBezTo>
                          <a:cubicBezTo>
                            <a:pt x="987509" y="565784"/>
                            <a:pt x="981787" y="578727"/>
                            <a:pt x="981378" y="584040"/>
                          </a:cubicBezTo>
                          <a:cubicBezTo>
                            <a:pt x="995139" y="549298"/>
                            <a:pt x="997864" y="523275"/>
                            <a:pt x="1005766" y="488396"/>
                          </a:cubicBezTo>
                          <a:lnTo>
                            <a:pt x="1007674" y="487170"/>
                          </a:lnTo>
                          <a:cubicBezTo>
                            <a:pt x="1008764" y="480494"/>
                            <a:pt x="1010262" y="473000"/>
                            <a:pt x="1011216" y="465234"/>
                          </a:cubicBezTo>
                          <a:close/>
                          <a:moveTo>
                            <a:pt x="1017347" y="394250"/>
                          </a:moveTo>
                          <a:cubicBezTo>
                            <a:pt x="1017347" y="387301"/>
                            <a:pt x="1017620" y="380353"/>
                            <a:pt x="1017620" y="373268"/>
                          </a:cubicBezTo>
                          <a:cubicBezTo>
                            <a:pt x="1017620" y="373949"/>
                            <a:pt x="1017620" y="374630"/>
                            <a:pt x="1017484" y="375312"/>
                          </a:cubicBezTo>
                          <a:cubicBezTo>
                            <a:pt x="1017484" y="368364"/>
                            <a:pt x="1017075" y="361551"/>
                            <a:pt x="1016530" y="354603"/>
                          </a:cubicBezTo>
                          <a:cubicBezTo>
                            <a:pt x="1015985" y="367273"/>
                            <a:pt x="1013941" y="375584"/>
                            <a:pt x="1013124" y="357872"/>
                          </a:cubicBezTo>
                          <a:cubicBezTo>
                            <a:pt x="1013805" y="359371"/>
                            <a:pt x="1014622" y="354194"/>
                            <a:pt x="1015167" y="360325"/>
                          </a:cubicBezTo>
                          <a:cubicBezTo>
                            <a:pt x="1016121" y="348471"/>
                            <a:pt x="1016802" y="322313"/>
                            <a:pt x="1014350" y="329125"/>
                          </a:cubicBezTo>
                          <a:cubicBezTo>
                            <a:pt x="1017075" y="351878"/>
                            <a:pt x="1011216" y="334574"/>
                            <a:pt x="1013124" y="352422"/>
                          </a:cubicBezTo>
                          <a:cubicBezTo>
                            <a:pt x="1011216" y="342886"/>
                            <a:pt x="1012442" y="333348"/>
                            <a:pt x="1010944" y="324356"/>
                          </a:cubicBezTo>
                          <a:cubicBezTo>
                            <a:pt x="1012851" y="333757"/>
                            <a:pt x="1013941" y="322040"/>
                            <a:pt x="1013805" y="307734"/>
                          </a:cubicBezTo>
                          <a:cubicBezTo>
                            <a:pt x="1013260" y="301603"/>
                            <a:pt x="1011897" y="284845"/>
                            <a:pt x="1010126" y="274763"/>
                          </a:cubicBezTo>
                          <a:cubicBezTo>
                            <a:pt x="1008900" y="278577"/>
                            <a:pt x="1007129" y="269857"/>
                            <a:pt x="1008491" y="286480"/>
                          </a:cubicBezTo>
                          <a:cubicBezTo>
                            <a:pt x="1007401" y="280485"/>
                            <a:pt x="1006175" y="271084"/>
                            <a:pt x="1005630" y="260456"/>
                          </a:cubicBezTo>
                          <a:cubicBezTo>
                            <a:pt x="1006584" y="264544"/>
                            <a:pt x="1007401" y="271901"/>
                            <a:pt x="1007946" y="271357"/>
                          </a:cubicBezTo>
                          <a:cubicBezTo>
                            <a:pt x="1008764" y="264272"/>
                            <a:pt x="1007401" y="256369"/>
                            <a:pt x="1007265" y="251874"/>
                          </a:cubicBezTo>
                          <a:cubicBezTo>
                            <a:pt x="1006584" y="248331"/>
                            <a:pt x="1005903" y="244925"/>
                            <a:pt x="1005358" y="241382"/>
                          </a:cubicBezTo>
                          <a:cubicBezTo>
                            <a:pt x="1005358" y="242473"/>
                            <a:pt x="1005358" y="243290"/>
                            <a:pt x="1005358" y="243971"/>
                          </a:cubicBezTo>
                          <a:lnTo>
                            <a:pt x="1002088" y="232663"/>
                          </a:lnTo>
                          <a:cubicBezTo>
                            <a:pt x="1005358" y="247922"/>
                            <a:pt x="1002496" y="239884"/>
                            <a:pt x="1001543" y="239884"/>
                          </a:cubicBezTo>
                          <a:cubicBezTo>
                            <a:pt x="1003314" y="239884"/>
                            <a:pt x="1000453" y="229801"/>
                            <a:pt x="999090" y="224760"/>
                          </a:cubicBezTo>
                          <a:cubicBezTo>
                            <a:pt x="999363" y="228712"/>
                            <a:pt x="999363" y="232526"/>
                            <a:pt x="999227" y="236478"/>
                          </a:cubicBezTo>
                          <a:cubicBezTo>
                            <a:pt x="997592" y="231028"/>
                            <a:pt x="996774" y="216858"/>
                            <a:pt x="995548" y="220128"/>
                          </a:cubicBezTo>
                          <a:cubicBezTo>
                            <a:pt x="998000" y="232118"/>
                            <a:pt x="998682" y="240565"/>
                            <a:pt x="1000180" y="248739"/>
                          </a:cubicBezTo>
                          <a:cubicBezTo>
                            <a:pt x="1001543" y="256778"/>
                            <a:pt x="1003178" y="264544"/>
                            <a:pt x="1004404" y="275580"/>
                          </a:cubicBezTo>
                          <a:lnTo>
                            <a:pt x="1004949" y="266451"/>
                          </a:lnTo>
                          <a:cubicBezTo>
                            <a:pt x="1008491" y="291248"/>
                            <a:pt x="1004676" y="282120"/>
                            <a:pt x="1006584" y="310050"/>
                          </a:cubicBezTo>
                          <a:cubicBezTo>
                            <a:pt x="1007538" y="315772"/>
                            <a:pt x="1008491" y="326400"/>
                            <a:pt x="1008764" y="335528"/>
                          </a:cubicBezTo>
                          <a:cubicBezTo>
                            <a:pt x="1009036" y="344657"/>
                            <a:pt x="1009445" y="352422"/>
                            <a:pt x="1010807" y="352831"/>
                          </a:cubicBezTo>
                          <a:cubicBezTo>
                            <a:pt x="1009990" y="349289"/>
                            <a:pt x="1008628" y="370270"/>
                            <a:pt x="1009036" y="379944"/>
                          </a:cubicBezTo>
                          <a:cubicBezTo>
                            <a:pt x="1011625" y="390707"/>
                            <a:pt x="1009036" y="422998"/>
                            <a:pt x="1010944" y="413325"/>
                          </a:cubicBezTo>
                          <a:cubicBezTo>
                            <a:pt x="1012034" y="404605"/>
                            <a:pt x="1011352" y="392751"/>
                            <a:pt x="1013124" y="385803"/>
                          </a:cubicBezTo>
                          <a:cubicBezTo>
                            <a:pt x="1012987" y="391526"/>
                            <a:pt x="1013124" y="397111"/>
                            <a:pt x="1012715" y="402833"/>
                          </a:cubicBezTo>
                          <a:cubicBezTo>
                            <a:pt x="1013669" y="399155"/>
                            <a:pt x="1014077" y="395476"/>
                            <a:pt x="1014759" y="391798"/>
                          </a:cubicBezTo>
                          <a:cubicBezTo>
                            <a:pt x="1014077" y="397520"/>
                            <a:pt x="1015440" y="397111"/>
                            <a:pt x="1017484" y="394523"/>
                          </a:cubicBezTo>
                          <a:close/>
                          <a:moveTo>
                            <a:pt x="945955" y="17939"/>
                          </a:moveTo>
                          <a:cubicBezTo>
                            <a:pt x="945955" y="17939"/>
                            <a:pt x="945682" y="17531"/>
                            <a:pt x="945682" y="17394"/>
                          </a:cubicBezTo>
                          <a:lnTo>
                            <a:pt x="946091" y="18075"/>
                          </a:lnTo>
                          <a:lnTo>
                            <a:pt x="946091" y="18075"/>
                          </a:lnTo>
                          <a:close/>
                        </a:path>
                      </a:pathLst>
                    </a:custGeom>
                    <a:solidFill>
                      <a:srgbClr val="00A3E9"/>
                    </a:solidFill>
                    <a:ln w="0" cap="flat">
                      <a:noFill/>
                      <a:prstDash val="solid"/>
                      <a:miter/>
                    </a:ln>
                  </p:spPr>
                  <p:txBody>
                    <a:bodyPr rtlCol="0" anchor="ctr"/>
                    <a:lstStyle/>
                    <a:p>
                      <a:endParaRPr lang="en-US"/>
                    </a:p>
                  </p:txBody>
                </p:sp>
                <p:sp>
                  <p:nvSpPr>
                    <p:cNvPr id="4230" name="Freeform: Shape 4229">
                      <a:extLst>
                        <a:ext uri="{FF2B5EF4-FFF2-40B4-BE49-F238E27FC236}">
                          <a16:creationId xmlns:a16="http://schemas.microsoft.com/office/drawing/2014/main" id="{B464BAA3-1B1C-E7F1-C5E8-604199229FB8}"/>
                        </a:ext>
                      </a:extLst>
                    </p:cNvPr>
                    <p:cNvSpPr/>
                    <p:nvPr/>
                  </p:nvSpPr>
                  <p:spPr>
                    <a:xfrm>
                      <a:off x="3024538" y="9458726"/>
                      <a:ext cx="16437" cy="1362"/>
                    </a:xfrm>
                    <a:custGeom>
                      <a:avLst/>
                      <a:gdLst>
                        <a:gd name="connsiteX0" fmla="*/ 15035 w 16437"/>
                        <a:gd name="connsiteY0" fmla="*/ 0 h 1362"/>
                        <a:gd name="connsiteX1" fmla="*/ 321 w 16437"/>
                        <a:gd name="connsiteY1" fmla="*/ 1363 h 1362"/>
                        <a:gd name="connsiteX2" fmla="*/ 15035 w 16437"/>
                        <a:gd name="connsiteY2" fmla="*/ 0 h 1362"/>
                      </a:gdLst>
                      <a:ahLst/>
                      <a:cxnLst>
                        <a:cxn ang="0">
                          <a:pos x="connsiteX0" y="connsiteY0"/>
                        </a:cxn>
                        <a:cxn ang="0">
                          <a:pos x="connsiteX1" y="connsiteY1"/>
                        </a:cxn>
                        <a:cxn ang="0">
                          <a:pos x="connsiteX2" y="connsiteY2"/>
                        </a:cxn>
                      </a:cxnLst>
                      <a:rect l="l" t="t" r="r" b="b"/>
                      <a:pathLst>
                        <a:path w="16437" h="1362">
                          <a:moveTo>
                            <a:pt x="15035" y="0"/>
                          </a:moveTo>
                          <a:cubicBezTo>
                            <a:pt x="10130" y="409"/>
                            <a:pt x="-2132" y="0"/>
                            <a:pt x="321" y="1363"/>
                          </a:cubicBezTo>
                          <a:cubicBezTo>
                            <a:pt x="48" y="-136"/>
                            <a:pt x="22120" y="1908"/>
                            <a:pt x="15035" y="0"/>
                          </a:cubicBezTo>
                          <a:close/>
                        </a:path>
                      </a:pathLst>
                    </a:custGeom>
                    <a:solidFill>
                      <a:srgbClr val="00A3E9"/>
                    </a:solidFill>
                    <a:ln w="0" cap="flat">
                      <a:noFill/>
                      <a:prstDash val="solid"/>
                      <a:miter/>
                    </a:ln>
                  </p:spPr>
                  <p:txBody>
                    <a:bodyPr rtlCol="0" anchor="ctr"/>
                    <a:lstStyle/>
                    <a:p>
                      <a:endParaRPr lang="en-US"/>
                    </a:p>
                  </p:txBody>
                </p:sp>
                <p:sp>
                  <p:nvSpPr>
                    <p:cNvPr id="4231" name="Freeform: Shape 4230">
                      <a:extLst>
                        <a:ext uri="{FF2B5EF4-FFF2-40B4-BE49-F238E27FC236}">
                          <a16:creationId xmlns:a16="http://schemas.microsoft.com/office/drawing/2014/main" id="{255A072F-E87E-6488-793B-3D13B4CE1B76}"/>
                        </a:ext>
                      </a:extLst>
                    </p:cNvPr>
                    <p:cNvSpPr/>
                    <p:nvPr/>
                  </p:nvSpPr>
                  <p:spPr>
                    <a:xfrm>
                      <a:off x="3019409" y="9456683"/>
                      <a:ext cx="14987" cy="952"/>
                    </a:xfrm>
                    <a:custGeom>
                      <a:avLst/>
                      <a:gdLst>
                        <a:gd name="connsiteX0" fmla="*/ 5722 w 14987"/>
                        <a:gd name="connsiteY0" fmla="*/ 0 h 952"/>
                        <a:gd name="connsiteX1" fmla="*/ 0 w 14987"/>
                        <a:gd name="connsiteY1" fmla="*/ 681 h 952"/>
                        <a:gd name="connsiteX2" fmla="*/ 14987 w 14987"/>
                        <a:gd name="connsiteY2" fmla="*/ 953 h 952"/>
                        <a:gd name="connsiteX3" fmla="*/ 5722 w 14987"/>
                        <a:gd name="connsiteY3" fmla="*/ 0 h 952"/>
                      </a:gdLst>
                      <a:ahLst/>
                      <a:cxnLst>
                        <a:cxn ang="0">
                          <a:pos x="connsiteX0" y="connsiteY0"/>
                        </a:cxn>
                        <a:cxn ang="0">
                          <a:pos x="connsiteX1" y="connsiteY1"/>
                        </a:cxn>
                        <a:cxn ang="0">
                          <a:pos x="connsiteX2" y="connsiteY2"/>
                        </a:cxn>
                        <a:cxn ang="0">
                          <a:pos x="connsiteX3" y="connsiteY3"/>
                        </a:cxn>
                      </a:cxnLst>
                      <a:rect l="l" t="t" r="r" b="b"/>
                      <a:pathLst>
                        <a:path w="14987" h="952">
                          <a:moveTo>
                            <a:pt x="5722" y="0"/>
                          </a:moveTo>
                          <a:cubicBezTo>
                            <a:pt x="4905" y="272"/>
                            <a:pt x="5450" y="953"/>
                            <a:pt x="0" y="681"/>
                          </a:cubicBezTo>
                          <a:lnTo>
                            <a:pt x="14987" y="953"/>
                          </a:lnTo>
                          <a:lnTo>
                            <a:pt x="5722" y="0"/>
                          </a:lnTo>
                          <a:close/>
                        </a:path>
                      </a:pathLst>
                    </a:custGeom>
                    <a:solidFill>
                      <a:srgbClr val="00A3E9"/>
                    </a:solidFill>
                    <a:ln w="0" cap="flat">
                      <a:noFill/>
                      <a:prstDash val="solid"/>
                      <a:miter/>
                    </a:ln>
                  </p:spPr>
                  <p:txBody>
                    <a:bodyPr rtlCol="0" anchor="ctr"/>
                    <a:lstStyle/>
                    <a:p>
                      <a:endParaRPr lang="en-US"/>
                    </a:p>
                  </p:txBody>
                </p:sp>
                <p:sp>
                  <p:nvSpPr>
                    <p:cNvPr id="4232" name="Freeform: Shape 4231">
                      <a:extLst>
                        <a:ext uri="{FF2B5EF4-FFF2-40B4-BE49-F238E27FC236}">
                          <a16:creationId xmlns:a16="http://schemas.microsoft.com/office/drawing/2014/main" id="{5AAA1443-D81F-3E91-2836-682457D71C70}"/>
                        </a:ext>
                      </a:extLst>
                    </p:cNvPr>
                    <p:cNvSpPr/>
                    <p:nvPr/>
                  </p:nvSpPr>
                  <p:spPr>
                    <a:xfrm>
                      <a:off x="2964094" y="9442493"/>
                      <a:ext cx="47004" cy="4432"/>
                    </a:xfrm>
                    <a:custGeom>
                      <a:avLst/>
                      <a:gdLst>
                        <a:gd name="connsiteX0" fmla="*/ 46324 w 47004"/>
                        <a:gd name="connsiteY0" fmla="*/ 3289 h 4432"/>
                        <a:gd name="connsiteX1" fmla="*/ 21663 w 47004"/>
                        <a:gd name="connsiteY1" fmla="*/ 3289 h 4432"/>
                        <a:gd name="connsiteX2" fmla="*/ 47005 w 47004"/>
                        <a:gd name="connsiteY2" fmla="*/ 565 h 4432"/>
                        <a:gd name="connsiteX3" fmla="*/ 0 w 47004"/>
                        <a:gd name="connsiteY3" fmla="*/ 20 h 4432"/>
                        <a:gd name="connsiteX4" fmla="*/ 46187 w 47004"/>
                        <a:gd name="connsiteY4" fmla="*/ 3289 h 4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004" h="4432">
                          <a:moveTo>
                            <a:pt x="46324" y="3289"/>
                          </a:moveTo>
                          <a:cubicBezTo>
                            <a:pt x="38558" y="3971"/>
                            <a:pt x="33653" y="4243"/>
                            <a:pt x="21663" y="3289"/>
                          </a:cubicBezTo>
                          <a:cubicBezTo>
                            <a:pt x="17439" y="-661"/>
                            <a:pt x="41419" y="3699"/>
                            <a:pt x="47005" y="565"/>
                          </a:cubicBezTo>
                          <a:cubicBezTo>
                            <a:pt x="25069" y="-1070"/>
                            <a:pt x="18121" y="1518"/>
                            <a:pt x="0" y="20"/>
                          </a:cubicBezTo>
                          <a:cubicBezTo>
                            <a:pt x="8720" y="2745"/>
                            <a:pt x="45370" y="6287"/>
                            <a:pt x="46187" y="3289"/>
                          </a:cubicBezTo>
                          <a:close/>
                        </a:path>
                      </a:pathLst>
                    </a:custGeom>
                    <a:solidFill>
                      <a:srgbClr val="00A3E9"/>
                    </a:solidFill>
                    <a:ln w="0" cap="flat">
                      <a:noFill/>
                      <a:prstDash val="solid"/>
                      <a:miter/>
                    </a:ln>
                  </p:spPr>
                  <p:txBody>
                    <a:bodyPr rtlCol="0" anchor="ctr"/>
                    <a:lstStyle/>
                    <a:p>
                      <a:endParaRPr lang="en-US"/>
                    </a:p>
                  </p:txBody>
                </p:sp>
                <p:sp>
                  <p:nvSpPr>
                    <p:cNvPr id="4233" name="Freeform: Shape 4232">
                      <a:extLst>
                        <a:ext uri="{FF2B5EF4-FFF2-40B4-BE49-F238E27FC236}">
                          <a16:creationId xmlns:a16="http://schemas.microsoft.com/office/drawing/2014/main" id="{8DD138F7-AA6C-E802-7957-999B7690CF73}"/>
                        </a:ext>
                      </a:extLst>
                    </p:cNvPr>
                    <p:cNvSpPr/>
                    <p:nvPr/>
                  </p:nvSpPr>
                  <p:spPr>
                    <a:xfrm>
                      <a:off x="3008237" y="9441696"/>
                      <a:ext cx="13352" cy="545"/>
                    </a:xfrm>
                    <a:custGeom>
                      <a:avLst/>
                      <a:gdLst>
                        <a:gd name="connsiteX0" fmla="*/ 12126 w 13352"/>
                        <a:gd name="connsiteY0" fmla="*/ 0 h 545"/>
                        <a:gd name="connsiteX1" fmla="*/ 0 w 13352"/>
                        <a:gd name="connsiteY1" fmla="*/ 273 h 545"/>
                        <a:gd name="connsiteX2" fmla="*/ 1090 w 13352"/>
                        <a:gd name="connsiteY2" fmla="*/ 546 h 545"/>
                        <a:gd name="connsiteX3" fmla="*/ 13352 w 13352"/>
                        <a:gd name="connsiteY3" fmla="*/ 273 h 545"/>
                        <a:gd name="connsiteX4" fmla="*/ 12126 w 13352"/>
                        <a:gd name="connsiteY4" fmla="*/ 0 h 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52" h="545">
                          <a:moveTo>
                            <a:pt x="12126" y="0"/>
                          </a:moveTo>
                          <a:lnTo>
                            <a:pt x="0" y="273"/>
                          </a:lnTo>
                          <a:lnTo>
                            <a:pt x="1090" y="546"/>
                          </a:lnTo>
                          <a:lnTo>
                            <a:pt x="13352" y="273"/>
                          </a:lnTo>
                          <a:lnTo>
                            <a:pt x="12126" y="0"/>
                          </a:lnTo>
                          <a:close/>
                        </a:path>
                      </a:pathLst>
                    </a:custGeom>
                    <a:solidFill>
                      <a:srgbClr val="00A3E9"/>
                    </a:solidFill>
                    <a:ln w="0" cap="flat">
                      <a:noFill/>
                      <a:prstDash val="solid"/>
                      <a:miter/>
                    </a:ln>
                  </p:spPr>
                  <p:txBody>
                    <a:bodyPr rtlCol="0" anchor="ctr"/>
                    <a:lstStyle/>
                    <a:p>
                      <a:endParaRPr lang="en-US"/>
                    </a:p>
                  </p:txBody>
                </p:sp>
                <p:sp>
                  <p:nvSpPr>
                    <p:cNvPr id="4234" name="Freeform: Shape 4233">
                      <a:extLst>
                        <a:ext uri="{FF2B5EF4-FFF2-40B4-BE49-F238E27FC236}">
                          <a16:creationId xmlns:a16="http://schemas.microsoft.com/office/drawing/2014/main" id="{66B4125A-F68A-5077-D739-01EF4470C281}"/>
                        </a:ext>
                      </a:extLst>
                    </p:cNvPr>
                    <p:cNvSpPr/>
                    <p:nvPr/>
                  </p:nvSpPr>
                  <p:spPr>
                    <a:xfrm>
                      <a:off x="3289857" y="9442922"/>
                      <a:ext cx="12807" cy="3681"/>
                    </a:xfrm>
                    <a:custGeom>
                      <a:avLst/>
                      <a:gdLst>
                        <a:gd name="connsiteX0" fmla="*/ 0 w 12807"/>
                        <a:gd name="connsiteY0" fmla="*/ 3543 h 3681"/>
                        <a:gd name="connsiteX1" fmla="*/ 12807 w 12807"/>
                        <a:gd name="connsiteY1" fmla="*/ 0 h 3681"/>
                        <a:gd name="connsiteX2" fmla="*/ 0 w 12807"/>
                        <a:gd name="connsiteY2" fmla="*/ 3543 h 3681"/>
                      </a:gdLst>
                      <a:ahLst/>
                      <a:cxnLst>
                        <a:cxn ang="0">
                          <a:pos x="connsiteX0" y="connsiteY0"/>
                        </a:cxn>
                        <a:cxn ang="0">
                          <a:pos x="connsiteX1" y="connsiteY1"/>
                        </a:cxn>
                        <a:cxn ang="0">
                          <a:pos x="connsiteX2" y="connsiteY2"/>
                        </a:cxn>
                      </a:cxnLst>
                      <a:rect l="l" t="t" r="r" b="b"/>
                      <a:pathLst>
                        <a:path w="12807" h="3681">
                          <a:moveTo>
                            <a:pt x="0" y="3543"/>
                          </a:moveTo>
                          <a:cubicBezTo>
                            <a:pt x="1362" y="4360"/>
                            <a:pt x="8720" y="1362"/>
                            <a:pt x="12807" y="0"/>
                          </a:cubicBezTo>
                          <a:cubicBezTo>
                            <a:pt x="9537" y="817"/>
                            <a:pt x="4769" y="1771"/>
                            <a:pt x="0" y="3543"/>
                          </a:cubicBezTo>
                          <a:close/>
                        </a:path>
                      </a:pathLst>
                    </a:custGeom>
                    <a:solidFill>
                      <a:srgbClr val="00A3E9"/>
                    </a:solidFill>
                    <a:ln w="0" cap="flat">
                      <a:noFill/>
                      <a:prstDash val="solid"/>
                      <a:miter/>
                    </a:ln>
                  </p:spPr>
                  <p:txBody>
                    <a:bodyPr rtlCol="0" anchor="ctr"/>
                    <a:lstStyle/>
                    <a:p>
                      <a:endParaRPr lang="en-US"/>
                    </a:p>
                  </p:txBody>
                </p:sp>
                <p:sp>
                  <p:nvSpPr>
                    <p:cNvPr id="4235" name="Freeform: Shape 4234">
                      <a:extLst>
                        <a:ext uri="{FF2B5EF4-FFF2-40B4-BE49-F238E27FC236}">
                          <a16:creationId xmlns:a16="http://schemas.microsoft.com/office/drawing/2014/main" id="{19CFB611-150B-1136-648D-D6A52F34A739}"/>
                        </a:ext>
                      </a:extLst>
                    </p:cNvPr>
                    <p:cNvSpPr/>
                    <p:nvPr/>
                  </p:nvSpPr>
                  <p:spPr>
                    <a:xfrm>
                      <a:off x="3126498" y="9296322"/>
                      <a:ext cx="86788" cy="32971"/>
                    </a:xfrm>
                    <a:custGeom>
                      <a:avLst/>
                      <a:gdLst>
                        <a:gd name="connsiteX0" fmla="*/ 86789 w 86788"/>
                        <a:gd name="connsiteY0" fmla="*/ 0 h 32971"/>
                        <a:gd name="connsiteX1" fmla="*/ 0 w 86788"/>
                        <a:gd name="connsiteY1" fmla="*/ 32971 h 32971"/>
                        <a:gd name="connsiteX2" fmla="*/ 86789 w 86788"/>
                        <a:gd name="connsiteY2" fmla="*/ 0 h 32971"/>
                      </a:gdLst>
                      <a:ahLst/>
                      <a:cxnLst>
                        <a:cxn ang="0">
                          <a:pos x="connsiteX0" y="connsiteY0"/>
                        </a:cxn>
                        <a:cxn ang="0">
                          <a:pos x="connsiteX1" y="connsiteY1"/>
                        </a:cxn>
                        <a:cxn ang="0">
                          <a:pos x="connsiteX2" y="connsiteY2"/>
                        </a:cxn>
                      </a:cxnLst>
                      <a:rect l="l" t="t" r="r" b="b"/>
                      <a:pathLst>
                        <a:path w="86788" h="32971">
                          <a:moveTo>
                            <a:pt x="86789" y="0"/>
                          </a:moveTo>
                          <a:cubicBezTo>
                            <a:pt x="58313" y="11990"/>
                            <a:pt x="29293" y="22889"/>
                            <a:pt x="0" y="32971"/>
                          </a:cubicBezTo>
                          <a:cubicBezTo>
                            <a:pt x="25342" y="24251"/>
                            <a:pt x="48640" y="16213"/>
                            <a:pt x="86789" y="0"/>
                          </a:cubicBezTo>
                          <a:close/>
                        </a:path>
                      </a:pathLst>
                    </a:custGeom>
                    <a:solidFill>
                      <a:srgbClr val="00A3E9"/>
                    </a:solidFill>
                    <a:ln w="0" cap="flat">
                      <a:noFill/>
                      <a:prstDash val="solid"/>
                      <a:miter/>
                    </a:ln>
                  </p:spPr>
                  <p:txBody>
                    <a:bodyPr rtlCol="0" anchor="ctr"/>
                    <a:lstStyle/>
                    <a:p>
                      <a:endParaRPr lang="en-US"/>
                    </a:p>
                  </p:txBody>
                </p:sp>
                <p:sp>
                  <p:nvSpPr>
                    <p:cNvPr id="4236" name="Freeform: Shape 4235">
                      <a:extLst>
                        <a:ext uri="{FF2B5EF4-FFF2-40B4-BE49-F238E27FC236}">
                          <a16:creationId xmlns:a16="http://schemas.microsoft.com/office/drawing/2014/main" id="{32285544-8D10-FAC5-55A9-FF8E367E263E}"/>
                        </a:ext>
                      </a:extLst>
                    </p:cNvPr>
                    <p:cNvSpPr/>
                    <p:nvPr/>
                  </p:nvSpPr>
                  <p:spPr>
                    <a:xfrm>
                      <a:off x="3524064" y="9301907"/>
                      <a:ext cx="60765" cy="42917"/>
                    </a:xfrm>
                    <a:custGeom>
                      <a:avLst/>
                      <a:gdLst>
                        <a:gd name="connsiteX0" fmla="*/ 50411 w 60765"/>
                        <a:gd name="connsiteY0" fmla="*/ 4769 h 42917"/>
                        <a:gd name="connsiteX1" fmla="*/ 26023 w 60765"/>
                        <a:gd name="connsiteY1" fmla="*/ 24389 h 42917"/>
                        <a:gd name="connsiteX2" fmla="*/ 0 w 60765"/>
                        <a:gd name="connsiteY2" fmla="*/ 42918 h 42917"/>
                        <a:gd name="connsiteX3" fmla="*/ 60766 w 60765"/>
                        <a:gd name="connsiteY3" fmla="*/ 0 h 42917"/>
                        <a:gd name="connsiteX4" fmla="*/ 50547 w 60765"/>
                        <a:gd name="connsiteY4" fmla="*/ 4769 h 429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765" h="42917">
                          <a:moveTo>
                            <a:pt x="50411" y="4769"/>
                          </a:moveTo>
                          <a:cubicBezTo>
                            <a:pt x="40329" y="12535"/>
                            <a:pt x="33380" y="18666"/>
                            <a:pt x="26023" y="24389"/>
                          </a:cubicBezTo>
                          <a:cubicBezTo>
                            <a:pt x="18529" y="29974"/>
                            <a:pt x="10900" y="35561"/>
                            <a:pt x="0" y="42918"/>
                          </a:cubicBezTo>
                          <a:cubicBezTo>
                            <a:pt x="30655" y="26295"/>
                            <a:pt x="36105" y="15259"/>
                            <a:pt x="60766" y="0"/>
                          </a:cubicBezTo>
                          <a:cubicBezTo>
                            <a:pt x="57496" y="1771"/>
                            <a:pt x="53953" y="3270"/>
                            <a:pt x="50547" y="4769"/>
                          </a:cubicBezTo>
                          <a:close/>
                        </a:path>
                      </a:pathLst>
                    </a:custGeom>
                    <a:solidFill>
                      <a:srgbClr val="00A3E9"/>
                    </a:solidFill>
                    <a:ln w="0" cap="flat">
                      <a:noFill/>
                      <a:prstDash val="solid"/>
                      <a:miter/>
                    </a:ln>
                  </p:spPr>
                  <p:txBody>
                    <a:bodyPr rtlCol="0" anchor="ctr"/>
                    <a:lstStyle/>
                    <a:p>
                      <a:endParaRPr lang="en-US"/>
                    </a:p>
                  </p:txBody>
                </p:sp>
                <p:sp>
                  <p:nvSpPr>
                    <p:cNvPr id="4237" name="Freeform: Shape 4236">
                      <a:extLst>
                        <a:ext uri="{FF2B5EF4-FFF2-40B4-BE49-F238E27FC236}">
                          <a16:creationId xmlns:a16="http://schemas.microsoft.com/office/drawing/2014/main" id="{B2B4940F-3243-8D20-EB2F-AEE619797BA1}"/>
                        </a:ext>
                      </a:extLst>
                    </p:cNvPr>
                    <p:cNvSpPr/>
                    <p:nvPr/>
                  </p:nvSpPr>
                  <p:spPr>
                    <a:xfrm>
                      <a:off x="3564801" y="9306630"/>
                      <a:ext cx="18824" cy="15305"/>
                    </a:xfrm>
                    <a:custGeom>
                      <a:avLst/>
                      <a:gdLst>
                        <a:gd name="connsiteX0" fmla="*/ 7630 w 18824"/>
                        <a:gd name="connsiteY0" fmla="*/ 12580 h 15305"/>
                        <a:gd name="connsiteX1" fmla="*/ 18257 w 18824"/>
                        <a:gd name="connsiteY1" fmla="*/ 46 h 15305"/>
                        <a:gd name="connsiteX2" fmla="*/ 0 w 18824"/>
                        <a:gd name="connsiteY2" fmla="*/ 15306 h 15305"/>
                        <a:gd name="connsiteX3" fmla="*/ 7630 w 18824"/>
                        <a:gd name="connsiteY3" fmla="*/ 12580 h 15305"/>
                      </a:gdLst>
                      <a:ahLst/>
                      <a:cxnLst>
                        <a:cxn ang="0">
                          <a:pos x="connsiteX0" y="connsiteY0"/>
                        </a:cxn>
                        <a:cxn ang="0">
                          <a:pos x="connsiteX1" y="connsiteY1"/>
                        </a:cxn>
                        <a:cxn ang="0">
                          <a:pos x="connsiteX2" y="connsiteY2"/>
                        </a:cxn>
                        <a:cxn ang="0">
                          <a:pos x="connsiteX3" y="connsiteY3"/>
                        </a:cxn>
                      </a:cxnLst>
                      <a:rect l="l" t="t" r="r" b="b"/>
                      <a:pathLst>
                        <a:path w="18824" h="15305">
                          <a:moveTo>
                            <a:pt x="7630" y="12580"/>
                          </a:moveTo>
                          <a:cubicBezTo>
                            <a:pt x="2861" y="13262"/>
                            <a:pt x="22344" y="-908"/>
                            <a:pt x="18257" y="46"/>
                          </a:cubicBezTo>
                          <a:cubicBezTo>
                            <a:pt x="4496" y="10536"/>
                            <a:pt x="12943" y="6313"/>
                            <a:pt x="0" y="15306"/>
                          </a:cubicBezTo>
                          <a:lnTo>
                            <a:pt x="7630" y="12580"/>
                          </a:lnTo>
                          <a:close/>
                        </a:path>
                      </a:pathLst>
                    </a:custGeom>
                    <a:solidFill>
                      <a:srgbClr val="00A3E9"/>
                    </a:solidFill>
                    <a:ln w="0" cap="flat">
                      <a:noFill/>
                      <a:prstDash val="solid"/>
                      <a:miter/>
                    </a:ln>
                  </p:spPr>
                  <p:txBody>
                    <a:bodyPr rtlCol="0" anchor="ctr"/>
                    <a:lstStyle/>
                    <a:p>
                      <a:endParaRPr lang="en-US"/>
                    </a:p>
                  </p:txBody>
                </p:sp>
                <p:sp>
                  <p:nvSpPr>
                    <p:cNvPr id="4238" name="Freeform: Shape 4237">
                      <a:extLst>
                        <a:ext uri="{FF2B5EF4-FFF2-40B4-BE49-F238E27FC236}">
                          <a16:creationId xmlns:a16="http://schemas.microsoft.com/office/drawing/2014/main" id="{E400FFC3-E5CB-0F7E-F9CC-B791566BFB1A}"/>
                        </a:ext>
                      </a:extLst>
                    </p:cNvPr>
                    <p:cNvSpPr/>
                    <p:nvPr/>
                  </p:nvSpPr>
                  <p:spPr>
                    <a:xfrm>
                      <a:off x="3455668" y="9344961"/>
                      <a:ext cx="6131" cy="4223"/>
                    </a:xfrm>
                    <a:custGeom>
                      <a:avLst/>
                      <a:gdLst>
                        <a:gd name="connsiteX0" fmla="*/ 0 w 6131"/>
                        <a:gd name="connsiteY0" fmla="*/ 4224 h 4223"/>
                        <a:gd name="connsiteX1" fmla="*/ 6131 w 6131"/>
                        <a:gd name="connsiteY1" fmla="*/ 0 h 4223"/>
                        <a:gd name="connsiteX2" fmla="*/ 1090 w 6131"/>
                        <a:gd name="connsiteY2" fmla="*/ 2997 h 4223"/>
                        <a:gd name="connsiteX3" fmla="*/ 0 w 6131"/>
                        <a:gd name="connsiteY3" fmla="*/ 4224 h 4223"/>
                      </a:gdLst>
                      <a:ahLst/>
                      <a:cxnLst>
                        <a:cxn ang="0">
                          <a:pos x="connsiteX0" y="connsiteY0"/>
                        </a:cxn>
                        <a:cxn ang="0">
                          <a:pos x="connsiteX1" y="connsiteY1"/>
                        </a:cxn>
                        <a:cxn ang="0">
                          <a:pos x="connsiteX2" y="connsiteY2"/>
                        </a:cxn>
                        <a:cxn ang="0">
                          <a:pos x="connsiteX3" y="connsiteY3"/>
                        </a:cxn>
                      </a:cxnLst>
                      <a:rect l="l" t="t" r="r" b="b"/>
                      <a:pathLst>
                        <a:path w="6131" h="4223">
                          <a:moveTo>
                            <a:pt x="0" y="4224"/>
                          </a:moveTo>
                          <a:lnTo>
                            <a:pt x="6131" y="0"/>
                          </a:lnTo>
                          <a:lnTo>
                            <a:pt x="1090" y="2997"/>
                          </a:lnTo>
                          <a:lnTo>
                            <a:pt x="0" y="4224"/>
                          </a:lnTo>
                          <a:close/>
                        </a:path>
                      </a:pathLst>
                    </a:custGeom>
                    <a:solidFill>
                      <a:srgbClr val="00A3E9"/>
                    </a:solidFill>
                    <a:ln w="0" cap="flat">
                      <a:noFill/>
                      <a:prstDash val="solid"/>
                      <a:miter/>
                    </a:ln>
                  </p:spPr>
                  <p:txBody>
                    <a:bodyPr rtlCol="0" anchor="ctr"/>
                    <a:lstStyle/>
                    <a:p>
                      <a:endParaRPr lang="en-US"/>
                    </a:p>
                  </p:txBody>
                </p:sp>
                <p:sp>
                  <p:nvSpPr>
                    <p:cNvPr id="4239" name="Freeform: Shape 4238">
                      <a:extLst>
                        <a:ext uri="{FF2B5EF4-FFF2-40B4-BE49-F238E27FC236}">
                          <a16:creationId xmlns:a16="http://schemas.microsoft.com/office/drawing/2014/main" id="{A1D68C69-42B0-355E-0C68-5C146DCE35AB}"/>
                        </a:ext>
                      </a:extLst>
                    </p:cNvPr>
                    <p:cNvSpPr/>
                    <p:nvPr/>
                  </p:nvSpPr>
                  <p:spPr>
                    <a:xfrm>
                      <a:off x="3660173" y="9234466"/>
                      <a:ext cx="9673" cy="8855"/>
                    </a:xfrm>
                    <a:custGeom>
                      <a:avLst/>
                      <a:gdLst>
                        <a:gd name="connsiteX0" fmla="*/ 1635 w 9673"/>
                        <a:gd name="connsiteY0" fmla="*/ 6540 h 8855"/>
                        <a:gd name="connsiteX1" fmla="*/ 0 w 9673"/>
                        <a:gd name="connsiteY1" fmla="*/ 8855 h 8855"/>
                        <a:gd name="connsiteX2" fmla="*/ 9673 w 9673"/>
                        <a:gd name="connsiteY2" fmla="*/ 0 h 8855"/>
                        <a:gd name="connsiteX3" fmla="*/ 1635 w 9673"/>
                        <a:gd name="connsiteY3" fmla="*/ 6540 h 8855"/>
                      </a:gdLst>
                      <a:ahLst/>
                      <a:cxnLst>
                        <a:cxn ang="0">
                          <a:pos x="connsiteX0" y="connsiteY0"/>
                        </a:cxn>
                        <a:cxn ang="0">
                          <a:pos x="connsiteX1" y="connsiteY1"/>
                        </a:cxn>
                        <a:cxn ang="0">
                          <a:pos x="connsiteX2" y="connsiteY2"/>
                        </a:cxn>
                        <a:cxn ang="0">
                          <a:pos x="connsiteX3" y="connsiteY3"/>
                        </a:cxn>
                      </a:cxnLst>
                      <a:rect l="l" t="t" r="r" b="b"/>
                      <a:pathLst>
                        <a:path w="9673" h="8855">
                          <a:moveTo>
                            <a:pt x="1635" y="6540"/>
                          </a:moveTo>
                          <a:lnTo>
                            <a:pt x="0" y="8855"/>
                          </a:lnTo>
                          <a:lnTo>
                            <a:pt x="9673" y="0"/>
                          </a:lnTo>
                          <a:lnTo>
                            <a:pt x="1635" y="6540"/>
                          </a:lnTo>
                          <a:close/>
                        </a:path>
                      </a:pathLst>
                    </a:custGeom>
                    <a:solidFill>
                      <a:srgbClr val="00A3E9"/>
                    </a:solidFill>
                    <a:ln w="0" cap="flat">
                      <a:noFill/>
                      <a:prstDash val="solid"/>
                      <a:miter/>
                    </a:ln>
                  </p:spPr>
                  <p:txBody>
                    <a:bodyPr rtlCol="0" anchor="ctr"/>
                    <a:lstStyle/>
                    <a:p>
                      <a:endParaRPr lang="en-US"/>
                    </a:p>
                  </p:txBody>
                </p:sp>
                <p:sp>
                  <p:nvSpPr>
                    <p:cNvPr id="4240" name="Freeform: Shape 4239">
                      <a:extLst>
                        <a:ext uri="{FF2B5EF4-FFF2-40B4-BE49-F238E27FC236}">
                          <a16:creationId xmlns:a16="http://schemas.microsoft.com/office/drawing/2014/main" id="{075F3DED-064E-7A5E-2D73-0498325D0D8D}"/>
                        </a:ext>
                      </a:extLst>
                    </p:cNvPr>
                    <p:cNvSpPr/>
                    <p:nvPr/>
                  </p:nvSpPr>
                  <p:spPr>
                    <a:xfrm>
                      <a:off x="3658538" y="9243322"/>
                      <a:ext cx="1634" cy="2452"/>
                    </a:xfrm>
                    <a:custGeom>
                      <a:avLst/>
                      <a:gdLst>
                        <a:gd name="connsiteX0" fmla="*/ 0 w 1634"/>
                        <a:gd name="connsiteY0" fmla="*/ 2452 h 2452"/>
                        <a:gd name="connsiteX1" fmla="*/ 1635 w 1634"/>
                        <a:gd name="connsiteY1" fmla="*/ 0 h 2452"/>
                        <a:gd name="connsiteX2" fmla="*/ 0 w 1634"/>
                        <a:gd name="connsiteY2" fmla="*/ 2452 h 2452"/>
                      </a:gdLst>
                      <a:ahLst/>
                      <a:cxnLst>
                        <a:cxn ang="0">
                          <a:pos x="connsiteX0" y="connsiteY0"/>
                        </a:cxn>
                        <a:cxn ang="0">
                          <a:pos x="connsiteX1" y="connsiteY1"/>
                        </a:cxn>
                        <a:cxn ang="0">
                          <a:pos x="connsiteX2" y="connsiteY2"/>
                        </a:cxn>
                      </a:cxnLst>
                      <a:rect l="l" t="t" r="r" b="b"/>
                      <a:pathLst>
                        <a:path w="1634" h="2452">
                          <a:moveTo>
                            <a:pt x="0" y="2452"/>
                          </a:moveTo>
                          <a:lnTo>
                            <a:pt x="1635" y="0"/>
                          </a:lnTo>
                          <a:lnTo>
                            <a:pt x="0" y="2452"/>
                          </a:lnTo>
                          <a:close/>
                        </a:path>
                      </a:pathLst>
                    </a:custGeom>
                    <a:solidFill>
                      <a:srgbClr val="00A3E9"/>
                    </a:solidFill>
                    <a:ln w="0" cap="flat">
                      <a:noFill/>
                      <a:prstDash val="solid"/>
                      <a:miter/>
                    </a:ln>
                  </p:spPr>
                  <p:txBody>
                    <a:bodyPr rtlCol="0" anchor="ctr"/>
                    <a:lstStyle/>
                    <a:p>
                      <a:endParaRPr lang="en-US"/>
                    </a:p>
                  </p:txBody>
                </p:sp>
                <p:sp>
                  <p:nvSpPr>
                    <p:cNvPr id="4241" name="Freeform: Shape 4240">
                      <a:extLst>
                        <a:ext uri="{FF2B5EF4-FFF2-40B4-BE49-F238E27FC236}">
                          <a16:creationId xmlns:a16="http://schemas.microsoft.com/office/drawing/2014/main" id="{A04EC6F5-3D62-3576-0F41-ACF5026F30B4}"/>
                        </a:ext>
                      </a:extLst>
                    </p:cNvPr>
                    <p:cNvSpPr/>
                    <p:nvPr/>
                  </p:nvSpPr>
                  <p:spPr>
                    <a:xfrm>
                      <a:off x="3447630" y="9340874"/>
                      <a:ext cx="14305" cy="7901"/>
                    </a:xfrm>
                    <a:custGeom>
                      <a:avLst/>
                      <a:gdLst>
                        <a:gd name="connsiteX0" fmla="*/ 14306 w 14305"/>
                        <a:gd name="connsiteY0" fmla="*/ 0 h 7901"/>
                        <a:gd name="connsiteX1" fmla="*/ 4496 w 14305"/>
                        <a:gd name="connsiteY1" fmla="*/ 4496 h 7901"/>
                        <a:gd name="connsiteX2" fmla="*/ 0 w 14305"/>
                        <a:gd name="connsiteY2" fmla="*/ 7902 h 7901"/>
                        <a:gd name="connsiteX3" fmla="*/ 14306 w 14305"/>
                        <a:gd name="connsiteY3" fmla="*/ 0 h 7901"/>
                      </a:gdLst>
                      <a:ahLst/>
                      <a:cxnLst>
                        <a:cxn ang="0">
                          <a:pos x="connsiteX0" y="connsiteY0"/>
                        </a:cxn>
                        <a:cxn ang="0">
                          <a:pos x="connsiteX1" y="connsiteY1"/>
                        </a:cxn>
                        <a:cxn ang="0">
                          <a:pos x="connsiteX2" y="connsiteY2"/>
                        </a:cxn>
                        <a:cxn ang="0">
                          <a:pos x="connsiteX3" y="connsiteY3"/>
                        </a:cxn>
                      </a:cxnLst>
                      <a:rect l="l" t="t" r="r" b="b"/>
                      <a:pathLst>
                        <a:path w="14305" h="7901">
                          <a:moveTo>
                            <a:pt x="14306" y="0"/>
                          </a:moveTo>
                          <a:lnTo>
                            <a:pt x="4496" y="4496"/>
                          </a:lnTo>
                          <a:lnTo>
                            <a:pt x="0" y="7902"/>
                          </a:lnTo>
                          <a:lnTo>
                            <a:pt x="14306" y="0"/>
                          </a:lnTo>
                          <a:close/>
                        </a:path>
                      </a:pathLst>
                    </a:custGeom>
                    <a:solidFill>
                      <a:srgbClr val="00A3E9"/>
                    </a:solidFill>
                    <a:ln w="0" cap="flat">
                      <a:noFill/>
                      <a:prstDash val="solid"/>
                      <a:miter/>
                    </a:ln>
                  </p:spPr>
                  <p:txBody>
                    <a:bodyPr rtlCol="0" anchor="ctr"/>
                    <a:lstStyle/>
                    <a:p>
                      <a:endParaRPr lang="en-US"/>
                    </a:p>
                  </p:txBody>
                </p:sp>
                <p:sp>
                  <p:nvSpPr>
                    <p:cNvPr id="4242" name="Freeform: Shape 4241">
                      <a:extLst>
                        <a:ext uri="{FF2B5EF4-FFF2-40B4-BE49-F238E27FC236}">
                          <a16:creationId xmlns:a16="http://schemas.microsoft.com/office/drawing/2014/main" id="{003E2CF1-C915-8159-2C1F-D43F8E0AAC6D}"/>
                        </a:ext>
                      </a:extLst>
                    </p:cNvPr>
                    <p:cNvSpPr/>
                    <p:nvPr/>
                  </p:nvSpPr>
                  <p:spPr>
                    <a:xfrm>
                      <a:off x="3544228" y="9298373"/>
                      <a:ext cx="9325" cy="6804"/>
                    </a:xfrm>
                    <a:custGeom>
                      <a:avLst/>
                      <a:gdLst>
                        <a:gd name="connsiteX0" fmla="*/ 7902 w 9325"/>
                        <a:gd name="connsiteY0" fmla="*/ 401 h 6804"/>
                        <a:gd name="connsiteX1" fmla="*/ 0 w 9325"/>
                        <a:gd name="connsiteY1" fmla="*/ 6804 h 6804"/>
                        <a:gd name="connsiteX2" fmla="*/ 7902 w 9325"/>
                        <a:gd name="connsiteY2" fmla="*/ 401 h 6804"/>
                      </a:gdLst>
                      <a:ahLst/>
                      <a:cxnLst>
                        <a:cxn ang="0">
                          <a:pos x="connsiteX0" y="connsiteY0"/>
                        </a:cxn>
                        <a:cxn ang="0">
                          <a:pos x="connsiteX1" y="connsiteY1"/>
                        </a:cxn>
                        <a:cxn ang="0">
                          <a:pos x="connsiteX2" y="connsiteY2"/>
                        </a:cxn>
                      </a:cxnLst>
                      <a:rect l="l" t="t" r="r" b="b"/>
                      <a:pathLst>
                        <a:path w="9325" h="6804">
                          <a:moveTo>
                            <a:pt x="7902" y="401"/>
                          </a:moveTo>
                          <a:lnTo>
                            <a:pt x="0" y="6804"/>
                          </a:lnTo>
                          <a:cubicBezTo>
                            <a:pt x="1499" y="5578"/>
                            <a:pt x="13352" y="-1778"/>
                            <a:pt x="7902" y="401"/>
                          </a:cubicBezTo>
                          <a:close/>
                        </a:path>
                      </a:pathLst>
                    </a:custGeom>
                    <a:solidFill>
                      <a:srgbClr val="00A3E9"/>
                    </a:solidFill>
                    <a:ln w="0" cap="flat">
                      <a:noFill/>
                      <a:prstDash val="solid"/>
                      <a:miter/>
                    </a:ln>
                  </p:spPr>
                  <p:txBody>
                    <a:bodyPr rtlCol="0" anchor="ctr"/>
                    <a:lstStyle/>
                    <a:p>
                      <a:endParaRPr lang="en-US"/>
                    </a:p>
                  </p:txBody>
                </p:sp>
                <p:sp>
                  <p:nvSpPr>
                    <p:cNvPr id="4243" name="Freeform: Shape 4242">
                      <a:extLst>
                        <a:ext uri="{FF2B5EF4-FFF2-40B4-BE49-F238E27FC236}">
                          <a16:creationId xmlns:a16="http://schemas.microsoft.com/office/drawing/2014/main" id="{D921AD1E-E7FE-3887-AF42-3D88BC161AA0}"/>
                        </a:ext>
                      </a:extLst>
                    </p:cNvPr>
                    <p:cNvSpPr/>
                    <p:nvPr/>
                  </p:nvSpPr>
                  <p:spPr>
                    <a:xfrm>
                      <a:off x="3714944" y="9172337"/>
                      <a:ext cx="7902" cy="11445"/>
                    </a:xfrm>
                    <a:custGeom>
                      <a:avLst/>
                      <a:gdLst>
                        <a:gd name="connsiteX0" fmla="*/ 954 w 7902"/>
                        <a:gd name="connsiteY0" fmla="*/ 10628 h 11445"/>
                        <a:gd name="connsiteX1" fmla="*/ 7902 w 7902"/>
                        <a:gd name="connsiteY1" fmla="*/ 0 h 11445"/>
                        <a:gd name="connsiteX2" fmla="*/ 6948 w 7902"/>
                        <a:gd name="connsiteY2" fmla="*/ 818 h 11445"/>
                        <a:gd name="connsiteX3" fmla="*/ 0 w 7902"/>
                        <a:gd name="connsiteY3" fmla="*/ 11445 h 11445"/>
                        <a:gd name="connsiteX4" fmla="*/ 954 w 7902"/>
                        <a:gd name="connsiteY4" fmla="*/ 10628 h 11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02" h="11445">
                          <a:moveTo>
                            <a:pt x="954" y="10628"/>
                          </a:moveTo>
                          <a:lnTo>
                            <a:pt x="7902" y="0"/>
                          </a:lnTo>
                          <a:lnTo>
                            <a:pt x="6948" y="818"/>
                          </a:lnTo>
                          <a:lnTo>
                            <a:pt x="0" y="11445"/>
                          </a:lnTo>
                          <a:lnTo>
                            <a:pt x="954" y="10628"/>
                          </a:lnTo>
                          <a:close/>
                        </a:path>
                      </a:pathLst>
                    </a:custGeom>
                    <a:solidFill>
                      <a:srgbClr val="00A3E9"/>
                    </a:solidFill>
                    <a:ln w="0" cap="flat">
                      <a:noFill/>
                      <a:prstDash val="solid"/>
                      <a:miter/>
                    </a:ln>
                  </p:spPr>
                  <p:txBody>
                    <a:bodyPr rtlCol="0" anchor="ctr"/>
                    <a:lstStyle/>
                    <a:p>
                      <a:endParaRPr lang="en-US"/>
                    </a:p>
                  </p:txBody>
                </p:sp>
                <p:sp>
                  <p:nvSpPr>
                    <p:cNvPr id="4244" name="Freeform: Shape 4243">
                      <a:extLst>
                        <a:ext uri="{FF2B5EF4-FFF2-40B4-BE49-F238E27FC236}">
                          <a16:creationId xmlns:a16="http://schemas.microsoft.com/office/drawing/2014/main" id="{1BD0063B-8629-13BA-9ABB-9D4EF9581280}"/>
                        </a:ext>
                      </a:extLst>
                    </p:cNvPr>
                    <p:cNvSpPr/>
                    <p:nvPr/>
                  </p:nvSpPr>
                  <p:spPr>
                    <a:xfrm>
                      <a:off x="3607519" y="9237537"/>
                      <a:ext cx="9125" cy="8507"/>
                    </a:xfrm>
                    <a:custGeom>
                      <a:avLst/>
                      <a:gdLst>
                        <a:gd name="connsiteX0" fmla="*/ 2652 w 9125"/>
                        <a:gd name="connsiteY0" fmla="*/ 7556 h 8507"/>
                        <a:gd name="connsiteX1" fmla="*/ 5650 w 9125"/>
                        <a:gd name="connsiteY1" fmla="*/ 2379 h 8507"/>
                        <a:gd name="connsiteX2" fmla="*/ 2652 w 9125"/>
                        <a:gd name="connsiteY2" fmla="*/ 7556 h 8507"/>
                      </a:gdLst>
                      <a:ahLst/>
                      <a:cxnLst>
                        <a:cxn ang="0">
                          <a:pos x="connsiteX0" y="connsiteY0"/>
                        </a:cxn>
                        <a:cxn ang="0">
                          <a:pos x="connsiteX1" y="connsiteY1"/>
                        </a:cxn>
                        <a:cxn ang="0">
                          <a:pos x="connsiteX2" y="connsiteY2"/>
                        </a:cxn>
                      </a:cxnLst>
                      <a:rect l="l" t="t" r="r" b="b"/>
                      <a:pathLst>
                        <a:path w="9125" h="8507">
                          <a:moveTo>
                            <a:pt x="2652" y="7556"/>
                          </a:moveTo>
                          <a:cubicBezTo>
                            <a:pt x="-3479" y="10962"/>
                            <a:pt x="16958" y="-6069"/>
                            <a:pt x="5650" y="2379"/>
                          </a:cubicBezTo>
                          <a:cubicBezTo>
                            <a:pt x="-3479" y="10962"/>
                            <a:pt x="745" y="8237"/>
                            <a:pt x="2652" y="7556"/>
                          </a:cubicBezTo>
                          <a:close/>
                        </a:path>
                      </a:pathLst>
                    </a:custGeom>
                    <a:solidFill>
                      <a:srgbClr val="00A3E9"/>
                    </a:solidFill>
                    <a:ln w="0" cap="flat">
                      <a:noFill/>
                      <a:prstDash val="solid"/>
                      <a:miter/>
                    </a:ln>
                  </p:spPr>
                  <p:txBody>
                    <a:bodyPr rtlCol="0" anchor="ctr"/>
                    <a:lstStyle/>
                    <a:p>
                      <a:endParaRPr lang="en-US"/>
                    </a:p>
                  </p:txBody>
                </p:sp>
                <p:sp>
                  <p:nvSpPr>
                    <p:cNvPr id="4245" name="Freeform: Shape 4244">
                      <a:extLst>
                        <a:ext uri="{FF2B5EF4-FFF2-40B4-BE49-F238E27FC236}">
                          <a16:creationId xmlns:a16="http://schemas.microsoft.com/office/drawing/2014/main" id="{B63E112C-1BA6-13C0-5E22-6E8005F5A393}"/>
                        </a:ext>
                      </a:extLst>
                    </p:cNvPr>
                    <p:cNvSpPr/>
                    <p:nvPr/>
                  </p:nvSpPr>
                  <p:spPr>
                    <a:xfrm>
                      <a:off x="3718078" y="9139094"/>
                      <a:ext cx="2861" cy="4223"/>
                    </a:xfrm>
                    <a:custGeom>
                      <a:avLst/>
                      <a:gdLst>
                        <a:gd name="connsiteX0" fmla="*/ 0 w 2861"/>
                        <a:gd name="connsiteY0" fmla="*/ 4224 h 4223"/>
                        <a:gd name="connsiteX1" fmla="*/ 2861 w 2861"/>
                        <a:gd name="connsiteY1" fmla="*/ 0 h 4223"/>
                        <a:gd name="connsiteX2" fmla="*/ 0 w 2861"/>
                        <a:gd name="connsiteY2" fmla="*/ 4224 h 4223"/>
                      </a:gdLst>
                      <a:ahLst/>
                      <a:cxnLst>
                        <a:cxn ang="0">
                          <a:pos x="connsiteX0" y="connsiteY0"/>
                        </a:cxn>
                        <a:cxn ang="0">
                          <a:pos x="connsiteX1" y="connsiteY1"/>
                        </a:cxn>
                        <a:cxn ang="0">
                          <a:pos x="connsiteX2" y="connsiteY2"/>
                        </a:cxn>
                      </a:cxnLst>
                      <a:rect l="l" t="t" r="r" b="b"/>
                      <a:pathLst>
                        <a:path w="2861" h="4223">
                          <a:moveTo>
                            <a:pt x="0" y="4224"/>
                          </a:moveTo>
                          <a:cubicBezTo>
                            <a:pt x="954" y="2861"/>
                            <a:pt x="2044" y="1499"/>
                            <a:pt x="2861" y="0"/>
                          </a:cubicBezTo>
                          <a:cubicBezTo>
                            <a:pt x="1771" y="1635"/>
                            <a:pt x="817" y="2997"/>
                            <a:pt x="0" y="4224"/>
                          </a:cubicBezTo>
                          <a:close/>
                        </a:path>
                      </a:pathLst>
                    </a:custGeom>
                    <a:solidFill>
                      <a:srgbClr val="00A3E9"/>
                    </a:solidFill>
                    <a:ln w="0" cap="flat">
                      <a:noFill/>
                      <a:prstDash val="solid"/>
                      <a:miter/>
                    </a:ln>
                  </p:spPr>
                  <p:txBody>
                    <a:bodyPr rtlCol="0" anchor="ctr"/>
                    <a:lstStyle/>
                    <a:p>
                      <a:endParaRPr lang="en-US"/>
                    </a:p>
                  </p:txBody>
                </p:sp>
                <p:sp>
                  <p:nvSpPr>
                    <p:cNvPr id="4246" name="Freeform: Shape 4245">
                      <a:extLst>
                        <a:ext uri="{FF2B5EF4-FFF2-40B4-BE49-F238E27FC236}">
                          <a16:creationId xmlns:a16="http://schemas.microsoft.com/office/drawing/2014/main" id="{0EBCA8A5-E04B-4762-7A1B-8BEB0C4380C7}"/>
                        </a:ext>
                      </a:extLst>
                    </p:cNvPr>
                    <p:cNvSpPr/>
                    <p:nvPr/>
                  </p:nvSpPr>
                  <p:spPr>
                    <a:xfrm>
                      <a:off x="3709222" y="9143318"/>
                      <a:ext cx="8855" cy="11444"/>
                    </a:xfrm>
                    <a:custGeom>
                      <a:avLst/>
                      <a:gdLst>
                        <a:gd name="connsiteX0" fmla="*/ 8856 w 8855"/>
                        <a:gd name="connsiteY0" fmla="*/ 0 h 11444"/>
                        <a:gd name="connsiteX1" fmla="*/ 0 w 8855"/>
                        <a:gd name="connsiteY1" fmla="*/ 11444 h 11444"/>
                        <a:gd name="connsiteX2" fmla="*/ 8856 w 8855"/>
                        <a:gd name="connsiteY2" fmla="*/ 0 h 11444"/>
                      </a:gdLst>
                      <a:ahLst/>
                      <a:cxnLst>
                        <a:cxn ang="0">
                          <a:pos x="connsiteX0" y="connsiteY0"/>
                        </a:cxn>
                        <a:cxn ang="0">
                          <a:pos x="connsiteX1" y="connsiteY1"/>
                        </a:cxn>
                        <a:cxn ang="0">
                          <a:pos x="connsiteX2" y="connsiteY2"/>
                        </a:cxn>
                      </a:cxnLst>
                      <a:rect l="l" t="t" r="r" b="b"/>
                      <a:pathLst>
                        <a:path w="8855" h="11444">
                          <a:moveTo>
                            <a:pt x="8856" y="0"/>
                          </a:moveTo>
                          <a:cubicBezTo>
                            <a:pt x="5586" y="4359"/>
                            <a:pt x="1771" y="8174"/>
                            <a:pt x="0" y="11444"/>
                          </a:cubicBezTo>
                          <a:cubicBezTo>
                            <a:pt x="4632" y="6540"/>
                            <a:pt x="5859" y="4359"/>
                            <a:pt x="8856" y="0"/>
                          </a:cubicBezTo>
                          <a:close/>
                        </a:path>
                      </a:pathLst>
                    </a:custGeom>
                    <a:solidFill>
                      <a:srgbClr val="00A3E9"/>
                    </a:solidFill>
                    <a:ln w="0" cap="flat">
                      <a:noFill/>
                      <a:prstDash val="solid"/>
                      <a:miter/>
                    </a:ln>
                  </p:spPr>
                  <p:txBody>
                    <a:bodyPr rtlCol="0" anchor="ctr"/>
                    <a:lstStyle/>
                    <a:p>
                      <a:endParaRPr lang="en-US"/>
                    </a:p>
                  </p:txBody>
                </p:sp>
                <p:sp>
                  <p:nvSpPr>
                    <p:cNvPr id="4247" name="Freeform: Shape 4246">
                      <a:extLst>
                        <a:ext uri="{FF2B5EF4-FFF2-40B4-BE49-F238E27FC236}">
                          <a16:creationId xmlns:a16="http://schemas.microsoft.com/office/drawing/2014/main" id="{ED21CA7E-B866-77AF-F8E3-2CD9DBAE75DF}"/>
                        </a:ext>
                      </a:extLst>
                    </p:cNvPr>
                    <p:cNvSpPr/>
                    <p:nvPr/>
                  </p:nvSpPr>
                  <p:spPr>
                    <a:xfrm>
                      <a:off x="3745463" y="9091509"/>
                      <a:ext cx="7391" cy="14068"/>
                    </a:xfrm>
                    <a:custGeom>
                      <a:avLst/>
                      <a:gdLst>
                        <a:gd name="connsiteX0" fmla="*/ 6676 w 7391"/>
                        <a:gd name="connsiteY0" fmla="*/ 307 h 14068"/>
                        <a:gd name="connsiteX1" fmla="*/ 4087 w 7391"/>
                        <a:gd name="connsiteY1" fmla="*/ 4394 h 14068"/>
                        <a:gd name="connsiteX2" fmla="*/ 3134 w 7391"/>
                        <a:gd name="connsiteY2" fmla="*/ 5893 h 14068"/>
                        <a:gd name="connsiteX3" fmla="*/ 1090 w 7391"/>
                        <a:gd name="connsiteY3" fmla="*/ 11070 h 14068"/>
                        <a:gd name="connsiteX4" fmla="*/ 0 w 7391"/>
                        <a:gd name="connsiteY4" fmla="*/ 14068 h 14068"/>
                        <a:gd name="connsiteX5" fmla="*/ 1771 w 7391"/>
                        <a:gd name="connsiteY5" fmla="*/ 10117 h 14068"/>
                        <a:gd name="connsiteX6" fmla="*/ 6949 w 7391"/>
                        <a:gd name="connsiteY6" fmla="*/ 171 h 140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91" h="14068">
                          <a:moveTo>
                            <a:pt x="6676" y="307"/>
                          </a:moveTo>
                          <a:lnTo>
                            <a:pt x="4087" y="4394"/>
                          </a:lnTo>
                          <a:cubicBezTo>
                            <a:pt x="5995" y="-238"/>
                            <a:pt x="4905" y="1806"/>
                            <a:pt x="3134" y="5893"/>
                          </a:cubicBezTo>
                          <a:cubicBezTo>
                            <a:pt x="409" y="10389"/>
                            <a:pt x="1090" y="10389"/>
                            <a:pt x="1090" y="11070"/>
                          </a:cubicBezTo>
                          <a:cubicBezTo>
                            <a:pt x="681" y="12024"/>
                            <a:pt x="409" y="13114"/>
                            <a:pt x="0" y="14068"/>
                          </a:cubicBezTo>
                          <a:cubicBezTo>
                            <a:pt x="681" y="12570"/>
                            <a:pt x="1226" y="11207"/>
                            <a:pt x="1771" y="10117"/>
                          </a:cubicBezTo>
                          <a:cubicBezTo>
                            <a:pt x="5995" y="3305"/>
                            <a:pt x="8447" y="-919"/>
                            <a:pt x="6949" y="171"/>
                          </a:cubicBezTo>
                          <a:close/>
                        </a:path>
                      </a:pathLst>
                    </a:custGeom>
                    <a:solidFill>
                      <a:srgbClr val="00A3E9"/>
                    </a:solidFill>
                    <a:ln w="0" cap="flat">
                      <a:noFill/>
                      <a:prstDash val="solid"/>
                      <a:miter/>
                    </a:ln>
                  </p:spPr>
                  <p:txBody>
                    <a:bodyPr rtlCol="0" anchor="ctr"/>
                    <a:lstStyle/>
                    <a:p>
                      <a:endParaRPr lang="en-US"/>
                    </a:p>
                  </p:txBody>
                </p:sp>
                <p:sp>
                  <p:nvSpPr>
                    <p:cNvPr id="4248" name="Freeform: Shape 4247">
                      <a:extLst>
                        <a:ext uri="{FF2B5EF4-FFF2-40B4-BE49-F238E27FC236}">
                          <a16:creationId xmlns:a16="http://schemas.microsoft.com/office/drawing/2014/main" id="{7FCC83C8-2D4B-E689-EFCE-60716D09CEF6}"/>
                        </a:ext>
                      </a:extLst>
                    </p:cNvPr>
                    <p:cNvSpPr/>
                    <p:nvPr/>
                  </p:nvSpPr>
                  <p:spPr>
                    <a:xfrm>
                      <a:off x="3850236" y="8884178"/>
                      <a:ext cx="10763" cy="47276"/>
                    </a:xfrm>
                    <a:custGeom>
                      <a:avLst/>
                      <a:gdLst>
                        <a:gd name="connsiteX0" fmla="*/ 10627 w 10763"/>
                        <a:gd name="connsiteY0" fmla="*/ 0 h 47276"/>
                        <a:gd name="connsiteX1" fmla="*/ 4087 w 10763"/>
                        <a:gd name="connsiteY1" fmla="*/ 21663 h 47276"/>
                        <a:gd name="connsiteX2" fmla="*/ 0 w 10763"/>
                        <a:gd name="connsiteY2" fmla="*/ 47277 h 47276"/>
                        <a:gd name="connsiteX3" fmla="*/ 10763 w 10763"/>
                        <a:gd name="connsiteY3" fmla="*/ 0 h 47276"/>
                      </a:gdLst>
                      <a:ahLst/>
                      <a:cxnLst>
                        <a:cxn ang="0">
                          <a:pos x="connsiteX0" y="connsiteY0"/>
                        </a:cxn>
                        <a:cxn ang="0">
                          <a:pos x="connsiteX1" y="connsiteY1"/>
                        </a:cxn>
                        <a:cxn ang="0">
                          <a:pos x="connsiteX2" y="connsiteY2"/>
                        </a:cxn>
                        <a:cxn ang="0">
                          <a:pos x="connsiteX3" y="connsiteY3"/>
                        </a:cxn>
                      </a:cxnLst>
                      <a:rect l="l" t="t" r="r" b="b"/>
                      <a:pathLst>
                        <a:path w="10763" h="47276">
                          <a:moveTo>
                            <a:pt x="10627" y="0"/>
                          </a:moveTo>
                          <a:cubicBezTo>
                            <a:pt x="6267" y="18256"/>
                            <a:pt x="5041" y="23026"/>
                            <a:pt x="4087" y="21663"/>
                          </a:cubicBezTo>
                          <a:cubicBezTo>
                            <a:pt x="-545" y="38830"/>
                            <a:pt x="2180" y="36650"/>
                            <a:pt x="0" y="47277"/>
                          </a:cubicBezTo>
                          <a:cubicBezTo>
                            <a:pt x="4905" y="27657"/>
                            <a:pt x="6540" y="23843"/>
                            <a:pt x="10763" y="0"/>
                          </a:cubicBezTo>
                          <a:close/>
                        </a:path>
                      </a:pathLst>
                    </a:custGeom>
                    <a:solidFill>
                      <a:srgbClr val="00A3E9"/>
                    </a:solidFill>
                    <a:ln w="0" cap="flat">
                      <a:noFill/>
                      <a:prstDash val="solid"/>
                      <a:miter/>
                    </a:ln>
                  </p:spPr>
                  <p:txBody>
                    <a:bodyPr rtlCol="0" anchor="ctr"/>
                    <a:lstStyle/>
                    <a:p>
                      <a:endParaRPr lang="en-US"/>
                    </a:p>
                  </p:txBody>
                </p:sp>
                <p:sp>
                  <p:nvSpPr>
                    <p:cNvPr id="4249" name="Freeform: Shape 4248">
                      <a:extLst>
                        <a:ext uri="{FF2B5EF4-FFF2-40B4-BE49-F238E27FC236}">
                          <a16:creationId xmlns:a16="http://schemas.microsoft.com/office/drawing/2014/main" id="{09EC699E-F57F-C7FD-4B88-408D8F513026}"/>
                        </a:ext>
                      </a:extLst>
                    </p:cNvPr>
                    <p:cNvSpPr/>
                    <p:nvPr/>
                  </p:nvSpPr>
                  <p:spPr>
                    <a:xfrm>
                      <a:off x="3848601" y="8931455"/>
                      <a:ext cx="1634" cy="6812"/>
                    </a:xfrm>
                    <a:custGeom>
                      <a:avLst/>
                      <a:gdLst>
                        <a:gd name="connsiteX0" fmla="*/ 1635 w 1634"/>
                        <a:gd name="connsiteY0" fmla="*/ 0 h 6812"/>
                        <a:gd name="connsiteX1" fmla="*/ 0 w 1634"/>
                        <a:gd name="connsiteY1" fmla="*/ 6812 h 6812"/>
                        <a:gd name="connsiteX2" fmla="*/ 1635 w 1634"/>
                        <a:gd name="connsiteY2" fmla="*/ 0 h 6812"/>
                      </a:gdLst>
                      <a:ahLst/>
                      <a:cxnLst>
                        <a:cxn ang="0">
                          <a:pos x="connsiteX0" y="connsiteY0"/>
                        </a:cxn>
                        <a:cxn ang="0">
                          <a:pos x="connsiteX1" y="connsiteY1"/>
                        </a:cxn>
                        <a:cxn ang="0">
                          <a:pos x="connsiteX2" y="connsiteY2"/>
                        </a:cxn>
                      </a:cxnLst>
                      <a:rect l="l" t="t" r="r" b="b"/>
                      <a:pathLst>
                        <a:path w="1634" h="6812">
                          <a:moveTo>
                            <a:pt x="1635" y="0"/>
                          </a:moveTo>
                          <a:cubicBezTo>
                            <a:pt x="1090" y="2180"/>
                            <a:pt x="545" y="4360"/>
                            <a:pt x="0" y="6812"/>
                          </a:cubicBezTo>
                          <a:cubicBezTo>
                            <a:pt x="817" y="3952"/>
                            <a:pt x="1226" y="1908"/>
                            <a:pt x="1635" y="0"/>
                          </a:cubicBezTo>
                          <a:close/>
                        </a:path>
                      </a:pathLst>
                    </a:custGeom>
                    <a:solidFill>
                      <a:srgbClr val="00A3E9"/>
                    </a:solidFill>
                    <a:ln w="0" cap="flat">
                      <a:noFill/>
                      <a:prstDash val="solid"/>
                      <a:miter/>
                    </a:ln>
                  </p:spPr>
                  <p:txBody>
                    <a:bodyPr rtlCol="0" anchor="ctr"/>
                    <a:lstStyle/>
                    <a:p>
                      <a:endParaRPr lang="en-US"/>
                    </a:p>
                  </p:txBody>
                </p:sp>
                <p:sp>
                  <p:nvSpPr>
                    <p:cNvPr id="4250" name="Freeform: Shape 4249">
                      <a:extLst>
                        <a:ext uri="{FF2B5EF4-FFF2-40B4-BE49-F238E27FC236}">
                          <a16:creationId xmlns:a16="http://schemas.microsoft.com/office/drawing/2014/main" id="{E79E274D-440D-39C1-C5E2-D22DA0E0063A}"/>
                        </a:ext>
                      </a:extLst>
                    </p:cNvPr>
                    <p:cNvSpPr/>
                    <p:nvPr/>
                  </p:nvSpPr>
                  <p:spPr>
                    <a:xfrm>
                      <a:off x="3700229" y="9133235"/>
                      <a:ext cx="5041" cy="9946"/>
                    </a:xfrm>
                    <a:custGeom>
                      <a:avLst/>
                      <a:gdLst>
                        <a:gd name="connsiteX0" fmla="*/ 0 w 5041"/>
                        <a:gd name="connsiteY0" fmla="*/ 9947 h 9946"/>
                        <a:gd name="connsiteX1" fmla="*/ 5041 w 5041"/>
                        <a:gd name="connsiteY1" fmla="*/ 0 h 9946"/>
                        <a:gd name="connsiteX2" fmla="*/ 2861 w 5041"/>
                        <a:gd name="connsiteY2" fmla="*/ 3406 h 9946"/>
                        <a:gd name="connsiteX3" fmla="*/ 0 w 5041"/>
                        <a:gd name="connsiteY3" fmla="*/ 9947 h 9946"/>
                      </a:gdLst>
                      <a:ahLst/>
                      <a:cxnLst>
                        <a:cxn ang="0">
                          <a:pos x="connsiteX0" y="connsiteY0"/>
                        </a:cxn>
                        <a:cxn ang="0">
                          <a:pos x="connsiteX1" y="connsiteY1"/>
                        </a:cxn>
                        <a:cxn ang="0">
                          <a:pos x="connsiteX2" y="connsiteY2"/>
                        </a:cxn>
                        <a:cxn ang="0">
                          <a:pos x="connsiteX3" y="connsiteY3"/>
                        </a:cxn>
                      </a:cxnLst>
                      <a:rect l="l" t="t" r="r" b="b"/>
                      <a:pathLst>
                        <a:path w="5041" h="9946">
                          <a:moveTo>
                            <a:pt x="0" y="9947"/>
                          </a:moveTo>
                          <a:lnTo>
                            <a:pt x="5041" y="0"/>
                          </a:lnTo>
                          <a:lnTo>
                            <a:pt x="2861" y="3406"/>
                          </a:lnTo>
                          <a:lnTo>
                            <a:pt x="0" y="9947"/>
                          </a:lnTo>
                          <a:close/>
                        </a:path>
                      </a:pathLst>
                    </a:custGeom>
                    <a:solidFill>
                      <a:srgbClr val="00A3E9"/>
                    </a:solidFill>
                    <a:ln w="0" cap="flat">
                      <a:noFill/>
                      <a:prstDash val="solid"/>
                      <a:miter/>
                    </a:ln>
                  </p:spPr>
                  <p:txBody>
                    <a:bodyPr rtlCol="0" anchor="ctr"/>
                    <a:lstStyle/>
                    <a:p>
                      <a:endParaRPr lang="en-US"/>
                    </a:p>
                  </p:txBody>
                </p:sp>
                <p:sp>
                  <p:nvSpPr>
                    <p:cNvPr id="4251" name="Freeform: Shape 4250">
                      <a:extLst>
                        <a:ext uri="{FF2B5EF4-FFF2-40B4-BE49-F238E27FC236}">
                          <a16:creationId xmlns:a16="http://schemas.microsoft.com/office/drawing/2014/main" id="{914984D7-FB5D-72A8-0EDD-FDDE8C0AD489}"/>
                        </a:ext>
                      </a:extLst>
                    </p:cNvPr>
                    <p:cNvSpPr/>
                    <p:nvPr/>
                  </p:nvSpPr>
                  <p:spPr>
                    <a:xfrm>
                      <a:off x="3863997" y="8856289"/>
                      <a:ext cx="2288" cy="12150"/>
                    </a:xfrm>
                    <a:custGeom>
                      <a:avLst/>
                      <a:gdLst>
                        <a:gd name="connsiteX0" fmla="*/ 2180 w 2288"/>
                        <a:gd name="connsiteY0" fmla="*/ 504 h 12150"/>
                        <a:gd name="connsiteX1" fmla="*/ 0 w 2288"/>
                        <a:gd name="connsiteY1" fmla="*/ 12084 h 12150"/>
                        <a:gd name="connsiteX2" fmla="*/ 2180 w 2288"/>
                        <a:gd name="connsiteY2" fmla="*/ 504 h 12150"/>
                      </a:gdLst>
                      <a:ahLst/>
                      <a:cxnLst>
                        <a:cxn ang="0">
                          <a:pos x="connsiteX0" y="connsiteY0"/>
                        </a:cxn>
                        <a:cxn ang="0">
                          <a:pos x="connsiteX1" y="connsiteY1"/>
                        </a:cxn>
                        <a:cxn ang="0">
                          <a:pos x="connsiteX2" y="connsiteY2"/>
                        </a:cxn>
                      </a:cxnLst>
                      <a:rect l="l" t="t" r="r" b="b"/>
                      <a:pathLst>
                        <a:path w="2288" h="12150">
                          <a:moveTo>
                            <a:pt x="2180" y="504"/>
                          </a:moveTo>
                          <a:cubicBezTo>
                            <a:pt x="1635" y="3910"/>
                            <a:pt x="818" y="9495"/>
                            <a:pt x="0" y="12084"/>
                          </a:cubicBezTo>
                          <a:cubicBezTo>
                            <a:pt x="1090" y="13311"/>
                            <a:pt x="2725" y="-3039"/>
                            <a:pt x="2180" y="504"/>
                          </a:cubicBezTo>
                          <a:close/>
                        </a:path>
                      </a:pathLst>
                    </a:custGeom>
                    <a:solidFill>
                      <a:srgbClr val="00A3E9"/>
                    </a:solidFill>
                    <a:ln w="0" cap="flat">
                      <a:noFill/>
                      <a:prstDash val="solid"/>
                      <a:miter/>
                    </a:ln>
                  </p:spPr>
                  <p:txBody>
                    <a:bodyPr rtlCol="0" anchor="ctr"/>
                    <a:lstStyle/>
                    <a:p>
                      <a:endParaRPr lang="en-US"/>
                    </a:p>
                  </p:txBody>
                </p:sp>
                <p:sp>
                  <p:nvSpPr>
                    <p:cNvPr id="4252" name="Freeform: Shape 4251">
                      <a:extLst>
                        <a:ext uri="{FF2B5EF4-FFF2-40B4-BE49-F238E27FC236}">
                          <a16:creationId xmlns:a16="http://schemas.microsoft.com/office/drawing/2014/main" id="{BC5AB166-5DA2-98E6-3628-134267404C9C}"/>
                        </a:ext>
                      </a:extLst>
                    </p:cNvPr>
                    <p:cNvSpPr/>
                    <p:nvPr/>
                  </p:nvSpPr>
                  <p:spPr>
                    <a:xfrm>
                      <a:off x="3822169" y="8921509"/>
                      <a:ext cx="5328" cy="17303"/>
                    </a:xfrm>
                    <a:custGeom>
                      <a:avLst/>
                      <a:gdLst>
                        <a:gd name="connsiteX0" fmla="*/ 5314 w 5328"/>
                        <a:gd name="connsiteY0" fmla="*/ 0 h 17303"/>
                        <a:gd name="connsiteX1" fmla="*/ 0 w 5328"/>
                        <a:gd name="connsiteY1" fmla="*/ 17303 h 17303"/>
                        <a:gd name="connsiteX2" fmla="*/ 5314 w 5328"/>
                        <a:gd name="connsiteY2" fmla="*/ 0 h 17303"/>
                      </a:gdLst>
                      <a:ahLst/>
                      <a:cxnLst>
                        <a:cxn ang="0">
                          <a:pos x="connsiteX0" y="connsiteY0"/>
                        </a:cxn>
                        <a:cxn ang="0">
                          <a:pos x="connsiteX1" y="connsiteY1"/>
                        </a:cxn>
                        <a:cxn ang="0">
                          <a:pos x="connsiteX2" y="connsiteY2"/>
                        </a:cxn>
                      </a:cxnLst>
                      <a:rect l="l" t="t" r="r" b="b"/>
                      <a:pathLst>
                        <a:path w="5328" h="17303">
                          <a:moveTo>
                            <a:pt x="5314" y="0"/>
                          </a:moveTo>
                          <a:cubicBezTo>
                            <a:pt x="3951" y="1499"/>
                            <a:pt x="1907" y="12944"/>
                            <a:pt x="0" y="17303"/>
                          </a:cubicBezTo>
                          <a:cubicBezTo>
                            <a:pt x="2180" y="10899"/>
                            <a:pt x="5586" y="6131"/>
                            <a:pt x="5314" y="0"/>
                          </a:cubicBezTo>
                          <a:close/>
                        </a:path>
                      </a:pathLst>
                    </a:custGeom>
                    <a:solidFill>
                      <a:srgbClr val="00A3E9"/>
                    </a:solidFill>
                    <a:ln w="0" cap="flat">
                      <a:noFill/>
                      <a:prstDash val="solid"/>
                      <a:miter/>
                    </a:ln>
                  </p:spPr>
                  <p:txBody>
                    <a:bodyPr rtlCol="0" anchor="ctr"/>
                    <a:lstStyle/>
                    <a:p>
                      <a:endParaRPr lang="en-US"/>
                    </a:p>
                  </p:txBody>
                </p:sp>
                <p:sp>
                  <p:nvSpPr>
                    <p:cNvPr id="4253" name="Freeform: Shape 4252">
                      <a:extLst>
                        <a:ext uri="{FF2B5EF4-FFF2-40B4-BE49-F238E27FC236}">
                          <a16:creationId xmlns:a16="http://schemas.microsoft.com/office/drawing/2014/main" id="{A7E1C31B-2CFF-243F-EB9B-1C0E3DA8D1EF}"/>
                        </a:ext>
                      </a:extLst>
                    </p:cNvPr>
                    <p:cNvSpPr/>
                    <p:nvPr/>
                  </p:nvSpPr>
                  <p:spPr>
                    <a:xfrm>
                      <a:off x="3864406" y="8802839"/>
                      <a:ext cx="2588" cy="11872"/>
                    </a:xfrm>
                    <a:custGeom>
                      <a:avLst/>
                      <a:gdLst>
                        <a:gd name="connsiteX0" fmla="*/ 2589 w 2588"/>
                        <a:gd name="connsiteY0" fmla="*/ 0 h 11872"/>
                        <a:gd name="connsiteX1" fmla="*/ 0 w 2588"/>
                        <a:gd name="connsiteY1" fmla="*/ 6268 h 11872"/>
                        <a:gd name="connsiteX2" fmla="*/ 2589 w 2588"/>
                        <a:gd name="connsiteY2" fmla="*/ 0 h 11872"/>
                      </a:gdLst>
                      <a:ahLst/>
                      <a:cxnLst>
                        <a:cxn ang="0">
                          <a:pos x="connsiteX0" y="connsiteY0"/>
                        </a:cxn>
                        <a:cxn ang="0">
                          <a:pos x="connsiteX1" y="connsiteY1"/>
                        </a:cxn>
                        <a:cxn ang="0">
                          <a:pos x="connsiteX2" y="connsiteY2"/>
                        </a:cxn>
                      </a:cxnLst>
                      <a:rect l="l" t="t" r="r" b="b"/>
                      <a:pathLst>
                        <a:path w="2588" h="11872">
                          <a:moveTo>
                            <a:pt x="2589" y="0"/>
                          </a:moveTo>
                          <a:cubicBezTo>
                            <a:pt x="2180" y="3406"/>
                            <a:pt x="818" y="8720"/>
                            <a:pt x="0" y="6268"/>
                          </a:cubicBezTo>
                          <a:cubicBezTo>
                            <a:pt x="136" y="11309"/>
                            <a:pt x="1771" y="18257"/>
                            <a:pt x="2589" y="0"/>
                          </a:cubicBezTo>
                          <a:close/>
                        </a:path>
                      </a:pathLst>
                    </a:custGeom>
                    <a:solidFill>
                      <a:srgbClr val="00A3E9"/>
                    </a:solidFill>
                    <a:ln w="0" cap="flat">
                      <a:noFill/>
                      <a:prstDash val="solid"/>
                      <a:miter/>
                    </a:ln>
                  </p:spPr>
                  <p:txBody>
                    <a:bodyPr rtlCol="0" anchor="ctr"/>
                    <a:lstStyle/>
                    <a:p>
                      <a:endParaRPr lang="en-US"/>
                    </a:p>
                  </p:txBody>
                </p:sp>
                <p:sp>
                  <p:nvSpPr>
                    <p:cNvPr id="4254" name="Freeform: Shape 4253">
                      <a:extLst>
                        <a:ext uri="{FF2B5EF4-FFF2-40B4-BE49-F238E27FC236}">
                          <a16:creationId xmlns:a16="http://schemas.microsoft.com/office/drawing/2014/main" id="{09966589-2F21-6797-8B0F-E64CB44BE461}"/>
                        </a:ext>
                      </a:extLst>
                    </p:cNvPr>
                    <p:cNvSpPr/>
                    <p:nvPr/>
                  </p:nvSpPr>
                  <p:spPr>
                    <a:xfrm>
                      <a:off x="3832524" y="8889355"/>
                      <a:ext cx="2724" cy="14714"/>
                    </a:xfrm>
                    <a:custGeom>
                      <a:avLst/>
                      <a:gdLst>
                        <a:gd name="connsiteX0" fmla="*/ 2725 w 2724"/>
                        <a:gd name="connsiteY0" fmla="*/ 0 h 14714"/>
                        <a:gd name="connsiteX1" fmla="*/ 1771 w 2724"/>
                        <a:gd name="connsiteY1" fmla="*/ 2452 h 14714"/>
                        <a:gd name="connsiteX2" fmla="*/ 0 w 2724"/>
                        <a:gd name="connsiteY2" fmla="*/ 14715 h 14714"/>
                        <a:gd name="connsiteX3" fmla="*/ 2725 w 2724"/>
                        <a:gd name="connsiteY3" fmla="*/ 0 h 14714"/>
                      </a:gdLst>
                      <a:ahLst/>
                      <a:cxnLst>
                        <a:cxn ang="0">
                          <a:pos x="connsiteX0" y="connsiteY0"/>
                        </a:cxn>
                        <a:cxn ang="0">
                          <a:pos x="connsiteX1" y="connsiteY1"/>
                        </a:cxn>
                        <a:cxn ang="0">
                          <a:pos x="connsiteX2" y="connsiteY2"/>
                        </a:cxn>
                        <a:cxn ang="0">
                          <a:pos x="connsiteX3" y="connsiteY3"/>
                        </a:cxn>
                      </a:cxnLst>
                      <a:rect l="l" t="t" r="r" b="b"/>
                      <a:pathLst>
                        <a:path w="2724" h="14714">
                          <a:moveTo>
                            <a:pt x="2725" y="0"/>
                          </a:moveTo>
                          <a:lnTo>
                            <a:pt x="1771" y="2452"/>
                          </a:lnTo>
                          <a:cubicBezTo>
                            <a:pt x="1226" y="6540"/>
                            <a:pt x="817" y="10763"/>
                            <a:pt x="0" y="14715"/>
                          </a:cubicBezTo>
                          <a:cubicBezTo>
                            <a:pt x="1090" y="9809"/>
                            <a:pt x="1771" y="4905"/>
                            <a:pt x="2725" y="0"/>
                          </a:cubicBezTo>
                          <a:close/>
                        </a:path>
                      </a:pathLst>
                    </a:custGeom>
                    <a:solidFill>
                      <a:srgbClr val="00A3E9"/>
                    </a:solidFill>
                    <a:ln w="0" cap="flat">
                      <a:noFill/>
                      <a:prstDash val="solid"/>
                      <a:miter/>
                    </a:ln>
                  </p:spPr>
                  <p:txBody>
                    <a:bodyPr rtlCol="0" anchor="ctr"/>
                    <a:lstStyle/>
                    <a:p>
                      <a:endParaRPr lang="en-US"/>
                    </a:p>
                  </p:txBody>
                </p:sp>
                <p:sp>
                  <p:nvSpPr>
                    <p:cNvPr id="4255" name="Freeform: Shape 4254">
                      <a:extLst>
                        <a:ext uri="{FF2B5EF4-FFF2-40B4-BE49-F238E27FC236}">
                          <a16:creationId xmlns:a16="http://schemas.microsoft.com/office/drawing/2014/main" id="{84C230C3-8CAB-5F4D-DE2F-9532F4649387}"/>
                        </a:ext>
                      </a:extLst>
                    </p:cNvPr>
                    <p:cNvSpPr/>
                    <p:nvPr/>
                  </p:nvSpPr>
                  <p:spPr>
                    <a:xfrm>
                      <a:off x="3806545" y="8910610"/>
                      <a:ext cx="8210" cy="20137"/>
                    </a:xfrm>
                    <a:custGeom>
                      <a:avLst/>
                      <a:gdLst>
                        <a:gd name="connsiteX0" fmla="*/ 229 w 8210"/>
                        <a:gd name="connsiteY0" fmla="*/ 16758 h 20137"/>
                        <a:gd name="connsiteX1" fmla="*/ 4589 w 8210"/>
                        <a:gd name="connsiteY1" fmla="*/ 19891 h 20137"/>
                        <a:gd name="connsiteX2" fmla="*/ 7723 w 8210"/>
                        <a:gd name="connsiteY2" fmla="*/ 0 h 20137"/>
                        <a:gd name="connsiteX3" fmla="*/ 229 w 8210"/>
                        <a:gd name="connsiteY3" fmla="*/ 16758 h 20137"/>
                      </a:gdLst>
                      <a:ahLst/>
                      <a:cxnLst>
                        <a:cxn ang="0">
                          <a:pos x="connsiteX0" y="connsiteY0"/>
                        </a:cxn>
                        <a:cxn ang="0">
                          <a:pos x="connsiteX1" y="connsiteY1"/>
                        </a:cxn>
                        <a:cxn ang="0">
                          <a:pos x="connsiteX2" y="connsiteY2"/>
                        </a:cxn>
                        <a:cxn ang="0">
                          <a:pos x="connsiteX3" y="connsiteY3"/>
                        </a:cxn>
                      </a:cxnLst>
                      <a:rect l="l" t="t" r="r" b="b"/>
                      <a:pathLst>
                        <a:path w="8210" h="20137">
                          <a:moveTo>
                            <a:pt x="229" y="16758"/>
                          </a:moveTo>
                          <a:cubicBezTo>
                            <a:pt x="-1678" y="30383"/>
                            <a:pt x="9085" y="-3133"/>
                            <a:pt x="4589" y="19891"/>
                          </a:cubicBezTo>
                          <a:cubicBezTo>
                            <a:pt x="13717" y="-9128"/>
                            <a:pt x="2000" y="21527"/>
                            <a:pt x="7723" y="0"/>
                          </a:cubicBezTo>
                          <a:cubicBezTo>
                            <a:pt x="3908" y="12534"/>
                            <a:pt x="501" y="18256"/>
                            <a:pt x="229" y="16758"/>
                          </a:cubicBezTo>
                          <a:close/>
                        </a:path>
                      </a:pathLst>
                    </a:custGeom>
                    <a:solidFill>
                      <a:srgbClr val="00A3E9"/>
                    </a:solidFill>
                    <a:ln w="0" cap="flat">
                      <a:noFill/>
                      <a:prstDash val="solid"/>
                      <a:miter/>
                    </a:ln>
                  </p:spPr>
                  <p:txBody>
                    <a:bodyPr rtlCol="0" anchor="ctr"/>
                    <a:lstStyle/>
                    <a:p>
                      <a:endParaRPr lang="en-US"/>
                    </a:p>
                  </p:txBody>
                </p:sp>
                <p:sp>
                  <p:nvSpPr>
                    <p:cNvPr id="4256" name="Freeform: Shape 4255">
                      <a:extLst>
                        <a:ext uri="{FF2B5EF4-FFF2-40B4-BE49-F238E27FC236}">
                          <a16:creationId xmlns:a16="http://schemas.microsoft.com/office/drawing/2014/main" id="{D8DCC5C6-3FCF-946C-FC95-325175FA2F1D}"/>
                        </a:ext>
                      </a:extLst>
                    </p:cNvPr>
                    <p:cNvSpPr/>
                    <p:nvPr/>
                  </p:nvSpPr>
                  <p:spPr>
                    <a:xfrm>
                      <a:off x="3814267" y="8904615"/>
                      <a:ext cx="1634" cy="5994"/>
                    </a:xfrm>
                    <a:custGeom>
                      <a:avLst/>
                      <a:gdLst>
                        <a:gd name="connsiteX0" fmla="*/ 0 w 1634"/>
                        <a:gd name="connsiteY0" fmla="*/ 5995 h 5994"/>
                        <a:gd name="connsiteX1" fmla="*/ 1635 w 1634"/>
                        <a:gd name="connsiteY1" fmla="*/ 0 h 5994"/>
                        <a:gd name="connsiteX2" fmla="*/ 0 w 1634"/>
                        <a:gd name="connsiteY2" fmla="*/ 5995 h 5994"/>
                      </a:gdLst>
                      <a:ahLst/>
                      <a:cxnLst>
                        <a:cxn ang="0">
                          <a:pos x="connsiteX0" y="connsiteY0"/>
                        </a:cxn>
                        <a:cxn ang="0">
                          <a:pos x="connsiteX1" y="connsiteY1"/>
                        </a:cxn>
                        <a:cxn ang="0">
                          <a:pos x="connsiteX2" y="connsiteY2"/>
                        </a:cxn>
                      </a:cxnLst>
                      <a:rect l="l" t="t" r="r" b="b"/>
                      <a:pathLst>
                        <a:path w="1634" h="5994">
                          <a:moveTo>
                            <a:pt x="0" y="5995"/>
                          </a:moveTo>
                          <a:cubicBezTo>
                            <a:pt x="545" y="4087"/>
                            <a:pt x="1090" y="2180"/>
                            <a:pt x="1635" y="0"/>
                          </a:cubicBezTo>
                          <a:cubicBezTo>
                            <a:pt x="954" y="2452"/>
                            <a:pt x="409" y="4360"/>
                            <a:pt x="0" y="5995"/>
                          </a:cubicBezTo>
                          <a:close/>
                        </a:path>
                      </a:pathLst>
                    </a:custGeom>
                    <a:solidFill>
                      <a:srgbClr val="00A3E9"/>
                    </a:solidFill>
                    <a:ln w="0" cap="flat">
                      <a:noFill/>
                      <a:prstDash val="solid"/>
                      <a:miter/>
                    </a:ln>
                  </p:spPr>
                  <p:txBody>
                    <a:bodyPr rtlCol="0" anchor="ctr"/>
                    <a:lstStyle/>
                    <a:p>
                      <a:endParaRPr lang="en-US"/>
                    </a:p>
                  </p:txBody>
                </p:sp>
                <p:sp>
                  <p:nvSpPr>
                    <p:cNvPr id="4257" name="Freeform: Shape 4256">
                      <a:extLst>
                        <a:ext uri="{FF2B5EF4-FFF2-40B4-BE49-F238E27FC236}">
                          <a16:creationId xmlns:a16="http://schemas.microsoft.com/office/drawing/2014/main" id="{E130BA17-EB11-2B82-5659-582C52842636}"/>
                        </a:ext>
                      </a:extLst>
                    </p:cNvPr>
                    <p:cNvSpPr/>
                    <p:nvPr/>
                  </p:nvSpPr>
                  <p:spPr>
                    <a:xfrm>
                      <a:off x="3842198" y="8719866"/>
                      <a:ext cx="817" cy="4631"/>
                    </a:xfrm>
                    <a:custGeom>
                      <a:avLst/>
                      <a:gdLst>
                        <a:gd name="connsiteX0" fmla="*/ 0 w 817"/>
                        <a:gd name="connsiteY0" fmla="*/ 0 h 4631"/>
                        <a:gd name="connsiteX1" fmla="*/ 817 w 817"/>
                        <a:gd name="connsiteY1" fmla="*/ 4632 h 4631"/>
                        <a:gd name="connsiteX2" fmla="*/ 0 w 817"/>
                        <a:gd name="connsiteY2" fmla="*/ 0 h 4631"/>
                      </a:gdLst>
                      <a:ahLst/>
                      <a:cxnLst>
                        <a:cxn ang="0">
                          <a:pos x="connsiteX0" y="connsiteY0"/>
                        </a:cxn>
                        <a:cxn ang="0">
                          <a:pos x="connsiteX1" y="connsiteY1"/>
                        </a:cxn>
                        <a:cxn ang="0">
                          <a:pos x="connsiteX2" y="connsiteY2"/>
                        </a:cxn>
                      </a:cxnLst>
                      <a:rect l="l" t="t" r="r" b="b"/>
                      <a:pathLst>
                        <a:path w="817" h="4631">
                          <a:moveTo>
                            <a:pt x="0" y="0"/>
                          </a:moveTo>
                          <a:cubicBezTo>
                            <a:pt x="272" y="1908"/>
                            <a:pt x="545" y="3270"/>
                            <a:pt x="817" y="4632"/>
                          </a:cubicBezTo>
                          <a:cubicBezTo>
                            <a:pt x="545" y="3133"/>
                            <a:pt x="272" y="1635"/>
                            <a:pt x="0" y="0"/>
                          </a:cubicBezTo>
                          <a:close/>
                        </a:path>
                      </a:pathLst>
                    </a:custGeom>
                    <a:solidFill>
                      <a:srgbClr val="00A3E9"/>
                    </a:solidFill>
                    <a:ln w="0" cap="flat">
                      <a:noFill/>
                      <a:prstDash val="solid"/>
                      <a:miter/>
                    </a:ln>
                  </p:spPr>
                  <p:txBody>
                    <a:bodyPr rtlCol="0" anchor="ctr"/>
                    <a:lstStyle/>
                    <a:p>
                      <a:endParaRPr lang="en-US"/>
                    </a:p>
                  </p:txBody>
                </p:sp>
                <p:sp>
                  <p:nvSpPr>
                    <p:cNvPr id="4258" name="Freeform: Shape 4257">
                      <a:extLst>
                        <a:ext uri="{FF2B5EF4-FFF2-40B4-BE49-F238E27FC236}">
                          <a16:creationId xmlns:a16="http://schemas.microsoft.com/office/drawing/2014/main" id="{98D41E94-FFA2-F45E-82AC-6FD03715565C}"/>
                        </a:ext>
                      </a:extLst>
                    </p:cNvPr>
                    <p:cNvSpPr/>
                    <p:nvPr/>
                  </p:nvSpPr>
                  <p:spPr>
                    <a:xfrm>
                      <a:off x="3825303" y="8815024"/>
                      <a:ext cx="3398" cy="45991"/>
                    </a:xfrm>
                    <a:custGeom>
                      <a:avLst/>
                      <a:gdLst>
                        <a:gd name="connsiteX0" fmla="*/ 1090 w 3398"/>
                        <a:gd name="connsiteY0" fmla="*/ 25418 h 45991"/>
                        <a:gd name="connsiteX1" fmla="*/ 409 w 3398"/>
                        <a:gd name="connsiteY1" fmla="*/ 45992 h 45991"/>
                        <a:gd name="connsiteX2" fmla="*/ 2997 w 3398"/>
                        <a:gd name="connsiteY2" fmla="*/ 17244 h 45991"/>
                        <a:gd name="connsiteX3" fmla="*/ 2452 w 3398"/>
                        <a:gd name="connsiteY3" fmla="*/ 77 h 45991"/>
                        <a:gd name="connsiteX4" fmla="*/ 817 w 3398"/>
                        <a:gd name="connsiteY4" fmla="*/ 16971 h 45991"/>
                        <a:gd name="connsiteX5" fmla="*/ 0 w 3398"/>
                        <a:gd name="connsiteY5" fmla="*/ 29778 h 45991"/>
                        <a:gd name="connsiteX6" fmla="*/ 954 w 3398"/>
                        <a:gd name="connsiteY6" fmla="*/ 25282 h 45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98" h="45991">
                          <a:moveTo>
                            <a:pt x="1090" y="25418"/>
                          </a:moveTo>
                          <a:lnTo>
                            <a:pt x="409" y="45992"/>
                          </a:lnTo>
                          <a:cubicBezTo>
                            <a:pt x="681" y="39043"/>
                            <a:pt x="2044" y="27190"/>
                            <a:pt x="2997" y="17244"/>
                          </a:cubicBezTo>
                          <a:cubicBezTo>
                            <a:pt x="3542" y="7162"/>
                            <a:pt x="3679" y="-877"/>
                            <a:pt x="2452" y="77"/>
                          </a:cubicBezTo>
                          <a:cubicBezTo>
                            <a:pt x="1635" y="5527"/>
                            <a:pt x="1226" y="11658"/>
                            <a:pt x="817" y="16971"/>
                          </a:cubicBezTo>
                          <a:cubicBezTo>
                            <a:pt x="272" y="22285"/>
                            <a:pt x="0" y="27053"/>
                            <a:pt x="0" y="29778"/>
                          </a:cubicBezTo>
                          <a:lnTo>
                            <a:pt x="954" y="25282"/>
                          </a:lnTo>
                          <a:close/>
                        </a:path>
                      </a:pathLst>
                    </a:custGeom>
                    <a:solidFill>
                      <a:srgbClr val="00A3E9"/>
                    </a:solidFill>
                    <a:ln w="0" cap="flat">
                      <a:noFill/>
                      <a:prstDash val="solid"/>
                      <a:miter/>
                    </a:ln>
                  </p:spPr>
                  <p:txBody>
                    <a:bodyPr rtlCol="0" anchor="ctr"/>
                    <a:lstStyle/>
                    <a:p>
                      <a:endParaRPr lang="en-US"/>
                    </a:p>
                  </p:txBody>
                </p:sp>
                <p:sp>
                  <p:nvSpPr>
                    <p:cNvPr id="4259" name="Freeform: Shape 4258">
                      <a:extLst>
                        <a:ext uri="{FF2B5EF4-FFF2-40B4-BE49-F238E27FC236}">
                          <a16:creationId xmlns:a16="http://schemas.microsoft.com/office/drawing/2014/main" id="{3CA1EF86-A161-7D4A-8BA2-8A906DA3E1C9}"/>
                        </a:ext>
                      </a:extLst>
                    </p:cNvPr>
                    <p:cNvSpPr/>
                    <p:nvPr/>
                  </p:nvSpPr>
                  <p:spPr>
                    <a:xfrm>
                      <a:off x="3855590" y="8596291"/>
                      <a:ext cx="3502" cy="11445"/>
                    </a:xfrm>
                    <a:custGeom>
                      <a:avLst/>
                      <a:gdLst>
                        <a:gd name="connsiteX0" fmla="*/ 641 w 3502"/>
                        <a:gd name="connsiteY0" fmla="*/ 2452 h 11445"/>
                        <a:gd name="connsiteX1" fmla="*/ 3502 w 3502"/>
                        <a:gd name="connsiteY1" fmla="*/ 11445 h 11445"/>
                        <a:gd name="connsiteX2" fmla="*/ 1322 w 3502"/>
                        <a:gd name="connsiteY2" fmla="*/ 0 h 11445"/>
                        <a:gd name="connsiteX3" fmla="*/ 641 w 3502"/>
                        <a:gd name="connsiteY3" fmla="*/ 2589 h 11445"/>
                      </a:gdLst>
                      <a:ahLst/>
                      <a:cxnLst>
                        <a:cxn ang="0">
                          <a:pos x="connsiteX0" y="connsiteY0"/>
                        </a:cxn>
                        <a:cxn ang="0">
                          <a:pos x="connsiteX1" y="connsiteY1"/>
                        </a:cxn>
                        <a:cxn ang="0">
                          <a:pos x="connsiteX2" y="connsiteY2"/>
                        </a:cxn>
                        <a:cxn ang="0">
                          <a:pos x="connsiteX3" y="connsiteY3"/>
                        </a:cxn>
                      </a:cxnLst>
                      <a:rect l="l" t="t" r="r" b="b"/>
                      <a:pathLst>
                        <a:path w="3502" h="11445">
                          <a:moveTo>
                            <a:pt x="641" y="2452"/>
                          </a:moveTo>
                          <a:lnTo>
                            <a:pt x="3502" y="11445"/>
                          </a:lnTo>
                          <a:lnTo>
                            <a:pt x="1322" y="0"/>
                          </a:lnTo>
                          <a:cubicBezTo>
                            <a:pt x="1731" y="3406"/>
                            <a:pt x="-1266" y="-2180"/>
                            <a:pt x="641" y="2589"/>
                          </a:cubicBezTo>
                          <a:close/>
                        </a:path>
                      </a:pathLst>
                    </a:custGeom>
                    <a:solidFill>
                      <a:srgbClr val="00A3E9"/>
                    </a:solidFill>
                    <a:ln w="0" cap="flat">
                      <a:noFill/>
                      <a:prstDash val="solid"/>
                      <a:miter/>
                    </a:ln>
                  </p:spPr>
                  <p:txBody>
                    <a:bodyPr rtlCol="0" anchor="ctr"/>
                    <a:lstStyle/>
                    <a:p>
                      <a:endParaRPr lang="en-US"/>
                    </a:p>
                  </p:txBody>
                </p:sp>
                <p:sp>
                  <p:nvSpPr>
                    <p:cNvPr id="4260" name="Freeform: Shape 4259">
                      <a:extLst>
                        <a:ext uri="{FF2B5EF4-FFF2-40B4-BE49-F238E27FC236}">
                          <a16:creationId xmlns:a16="http://schemas.microsoft.com/office/drawing/2014/main" id="{FA838488-7815-FE36-8E7B-B7F103C4159B}"/>
                        </a:ext>
                      </a:extLst>
                    </p:cNvPr>
                    <p:cNvSpPr/>
                    <p:nvPr/>
                  </p:nvSpPr>
                  <p:spPr>
                    <a:xfrm>
                      <a:off x="3856367" y="8593975"/>
                      <a:ext cx="408" cy="2179"/>
                    </a:xfrm>
                    <a:custGeom>
                      <a:avLst/>
                      <a:gdLst>
                        <a:gd name="connsiteX0" fmla="*/ 0 w 408"/>
                        <a:gd name="connsiteY0" fmla="*/ 0 h 2179"/>
                        <a:gd name="connsiteX1" fmla="*/ 409 w 408"/>
                        <a:gd name="connsiteY1" fmla="*/ 2180 h 2179"/>
                        <a:gd name="connsiteX2" fmla="*/ 0 w 408"/>
                        <a:gd name="connsiteY2" fmla="*/ 0 h 2179"/>
                      </a:gdLst>
                      <a:ahLst/>
                      <a:cxnLst>
                        <a:cxn ang="0">
                          <a:pos x="connsiteX0" y="connsiteY0"/>
                        </a:cxn>
                        <a:cxn ang="0">
                          <a:pos x="connsiteX1" y="connsiteY1"/>
                        </a:cxn>
                        <a:cxn ang="0">
                          <a:pos x="connsiteX2" y="connsiteY2"/>
                        </a:cxn>
                      </a:cxnLst>
                      <a:rect l="l" t="t" r="r" b="b"/>
                      <a:pathLst>
                        <a:path w="408" h="2179">
                          <a:moveTo>
                            <a:pt x="0" y="0"/>
                          </a:moveTo>
                          <a:lnTo>
                            <a:pt x="409" y="2180"/>
                          </a:lnTo>
                          <a:cubicBezTo>
                            <a:pt x="409" y="2180"/>
                            <a:pt x="272" y="954"/>
                            <a:pt x="0" y="0"/>
                          </a:cubicBezTo>
                          <a:close/>
                        </a:path>
                      </a:pathLst>
                    </a:custGeom>
                    <a:solidFill>
                      <a:srgbClr val="00A3E9"/>
                    </a:solidFill>
                    <a:ln w="0" cap="flat">
                      <a:noFill/>
                      <a:prstDash val="solid"/>
                      <a:miter/>
                    </a:ln>
                  </p:spPr>
                  <p:txBody>
                    <a:bodyPr rtlCol="0" anchor="ctr"/>
                    <a:lstStyle/>
                    <a:p>
                      <a:endParaRPr lang="en-US"/>
                    </a:p>
                  </p:txBody>
                </p:sp>
                <p:sp>
                  <p:nvSpPr>
                    <p:cNvPr id="4261" name="Freeform: Shape 4260">
                      <a:extLst>
                        <a:ext uri="{FF2B5EF4-FFF2-40B4-BE49-F238E27FC236}">
                          <a16:creationId xmlns:a16="http://schemas.microsoft.com/office/drawing/2014/main" id="{46471EA8-1E3F-CF0A-7683-FF93A6494518}"/>
                        </a:ext>
                      </a:extLst>
                    </p:cNvPr>
                    <p:cNvSpPr/>
                    <p:nvPr/>
                  </p:nvSpPr>
                  <p:spPr>
                    <a:xfrm>
                      <a:off x="3843931" y="8759065"/>
                      <a:ext cx="911" cy="18295"/>
                    </a:xfrm>
                    <a:custGeom>
                      <a:avLst/>
                      <a:gdLst>
                        <a:gd name="connsiteX0" fmla="*/ 174 w 911"/>
                        <a:gd name="connsiteY0" fmla="*/ 39 h 18295"/>
                        <a:gd name="connsiteX1" fmla="*/ 38 w 911"/>
                        <a:gd name="connsiteY1" fmla="*/ 18296 h 18295"/>
                        <a:gd name="connsiteX2" fmla="*/ 174 w 911"/>
                        <a:gd name="connsiteY2" fmla="*/ 39 h 18295"/>
                      </a:gdLst>
                      <a:ahLst/>
                      <a:cxnLst>
                        <a:cxn ang="0">
                          <a:pos x="connsiteX0" y="connsiteY0"/>
                        </a:cxn>
                        <a:cxn ang="0">
                          <a:pos x="connsiteX1" y="connsiteY1"/>
                        </a:cxn>
                        <a:cxn ang="0">
                          <a:pos x="connsiteX2" y="connsiteY2"/>
                        </a:cxn>
                      </a:cxnLst>
                      <a:rect l="l" t="t" r="r" b="b"/>
                      <a:pathLst>
                        <a:path w="911" h="18295">
                          <a:moveTo>
                            <a:pt x="174" y="39"/>
                          </a:moveTo>
                          <a:cubicBezTo>
                            <a:pt x="174" y="6715"/>
                            <a:pt x="-98" y="12165"/>
                            <a:pt x="38" y="18296"/>
                          </a:cubicBezTo>
                          <a:cubicBezTo>
                            <a:pt x="719" y="15843"/>
                            <a:pt x="1537" y="-915"/>
                            <a:pt x="174" y="39"/>
                          </a:cubicBezTo>
                          <a:close/>
                        </a:path>
                      </a:pathLst>
                    </a:custGeom>
                    <a:solidFill>
                      <a:srgbClr val="00A3E9"/>
                    </a:solidFill>
                    <a:ln w="0" cap="flat">
                      <a:noFill/>
                      <a:prstDash val="solid"/>
                      <a:miter/>
                    </a:ln>
                  </p:spPr>
                  <p:txBody>
                    <a:bodyPr rtlCol="0" anchor="ctr"/>
                    <a:lstStyle/>
                    <a:p>
                      <a:endParaRPr lang="en-US"/>
                    </a:p>
                  </p:txBody>
                </p:sp>
                <p:sp>
                  <p:nvSpPr>
                    <p:cNvPr id="4262" name="Freeform: Shape 4261">
                      <a:extLst>
                        <a:ext uri="{FF2B5EF4-FFF2-40B4-BE49-F238E27FC236}">
                          <a16:creationId xmlns:a16="http://schemas.microsoft.com/office/drawing/2014/main" id="{996DBC29-5A27-1E28-09C2-0449A9BCCE3B}"/>
                        </a:ext>
                      </a:extLst>
                    </p:cNvPr>
                    <p:cNvSpPr/>
                    <p:nvPr/>
                  </p:nvSpPr>
                  <p:spPr>
                    <a:xfrm>
                      <a:off x="3835249" y="8534844"/>
                      <a:ext cx="5313" cy="15940"/>
                    </a:xfrm>
                    <a:custGeom>
                      <a:avLst/>
                      <a:gdLst>
                        <a:gd name="connsiteX0" fmla="*/ 136 w 5313"/>
                        <a:gd name="connsiteY0" fmla="*/ 1363 h 15940"/>
                        <a:gd name="connsiteX1" fmla="*/ 5314 w 5313"/>
                        <a:gd name="connsiteY1" fmla="*/ 15941 h 15940"/>
                        <a:gd name="connsiteX2" fmla="*/ 0 w 5313"/>
                        <a:gd name="connsiteY2" fmla="*/ 0 h 15940"/>
                        <a:gd name="connsiteX3" fmla="*/ 136 w 5313"/>
                        <a:gd name="connsiteY3" fmla="*/ 1363 h 15940"/>
                      </a:gdLst>
                      <a:ahLst/>
                      <a:cxnLst>
                        <a:cxn ang="0">
                          <a:pos x="connsiteX0" y="connsiteY0"/>
                        </a:cxn>
                        <a:cxn ang="0">
                          <a:pos x="connsiteX1" y="connsiteY1"/>
                        </a:cxn>
                        <a:cxn ang="0">
                          <a:pos x="connsiteX2" y="connsiteY2"/>
                        </a:cxn>
                        <a:cxn ang="0">
                          <a:pos x="connsiteX3" y="connsiteY3"/>
                        </a:cxn>
                      </a:cxnLst>
                      <a:rect l="l" t="t" r="r" b="b"/>
                      <a:pathLst>
                        <a:path w="5313" h="15940">
                          <a:moveTo>
                            <a:pt x="136" y="1363"/>
                          </a:moveTo>
                          <a:lnTo>
                            <a:pt x="5314" y="15941"/>
                          </a:lnTo>
                          <a:lnTo>
                            <a:pt x="0" y="0"/>
                          </a:lnTo>
                          <a:lnTo>
                            <a:pt x="136" y="1363"/>
                          </a:lnTo>
                          <a:close/>
                        </a:path>
                      </a:pathLst>
                    </a:custGeom>
                    <a:solidFill>
                      <a:srgbClr val="00A3E9"/>
                    </a:solidFill>
                    <a:ln w="0" cap="flat">
                      <a:noFill/>
                      <a:prstDash val="solid"/>
                      <a:miter/>
                    </a:ln>
                  </p:spPr>
                  <p:txBody>
                    <a:bodyPr rtlCol="0" anchor="ctr"/>
                    <a:lstStyle/>
                    <a:p>
                      <a:endParaRPr lang="en-US"/>
                    </a:p>
                  </p:txBody>
                </p:sp>
                <p:sp>
                  <p:nvSpPr>
                    <p:cNvPr id="4263" name="Freeform: Shape 4262">
                      <a:extLst>
                        <a:ext uri="{FF2B5EF4-FFF2-40B4-BE49-F238E27FC236}">
                          <a16:creationId xmlns:a16="http://schemas.microsoft.com/office/drawing/2014/main" id="{D07D32EF-E33C-74C2-6163-A0140CB3BDE5}"/>
                        </a:ext>
                      </a:extLst>
                    </p:cNvPr>
                    <p:cNvSpPr/>
                    <p:nvPr/>
                  </p:nvSpPr>
                  <p:spPr>
                    <a:xfrm>
                      <a:off x="3805956" y="8453505"/>
                      <a:ext cx="6812" cy="14169"/>
                    </a:xfrm>
                    <a:custGeom>
                      <a:avLst/>
                      <a:gdLst>
                        <a:gd name="connsiteX0" fmla="*/ 6812 w 6812"/>
                        <a:gd name="connsiteY0" fmla="*/ 14169 h 14169"/>
                        <a:gd name="connsiteX1" fmla="*/ 6131 w 6812"/>
                        <a:gd name="connsiteY1" fmla="*/ 11444 h 14169"/>
                        <a:gd name="connsiteX2" fmla="*/ 0 w 6812"/>
                        <a:gd name="connsiteY2" fmla="*/ 0 h 14169"/>
                        <a:gd name="connsiteX3" fmla="*/ 817 w 6812"/>
                        <a:gd name="connsiteY3" fmla="*/ 2724 h 14169"/>
                        <a:gd name="connsiteX4" fmla="*/ 6812 w 6812"/>
                        <a:gd name="connsiteY4" fmla="*/ 14169 h 141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12" h="14169">
                          <a:moveTo>
                            <a:pt x="6812" y="14169"/>
                          </a:moveTo>
                          <a:lnTo>
                            <a:pt x="6131" y="11444"/>
                          </a:lnTo>
                          <a:lnTo>
                            <a:pt x="0" y="0"/>
                          </a:lnTo>
                          <a:lnTo>
                            <a:pt x="817" y="2724"/>
                          </a:lnTo>
                          <a:lnTo>
                            <a:pt x="6812" y="14169"/>
                          </a:lnTo>
                          <a:close/>
                        </a:path>
                      </a:pathLst>
                    </a:custGeom>
                    <a:solidFill>
                      <a:srgbClr val="00A3E9"/>
                    </a:solidFill>
                    <a:ln w="0" cap="flat">
                      <a:noFill/>
                      <a:prstDash val="solid"/>
                      <a:miter/>
                    </a:ln>
                  </p:spPr>
                  <p:txBody>
                    <a:bodyPr rtlCol="0" anchor="ctr"/>
                    <a:lstStyle/>
                    <a:p>
                      <a:endParaRPr lang="en-US"/>
                    </a:p>
                  </p:txBody>
                </p:sp>
                <p:sp>
                  <p:nvSpPr>
                    <p:cNvPr id="4264" name="Freeform: Shape 4263">
                      <a:extLst>
                        <a:ext uri="{FF2B5EF4-FFF2-40B4-BE49-F238E27FC236}">
                          <a16:creationId xmlns:a16="http://schemas.microsoft.com/office/drawing/2014/main" id="{3251D7C2-29D1-190A-74AE-9765FEADB47A}"/>
                        </a:ext>
                      </a:extLst>
                    </p:cNvPr>
                    <p:cNvSpPr/>
                    <p:nvPr/>
                  </p:nvSpPr>
                  <p:spPr>
                    <a:xfrm>
                      <a:off x="3802959" y="8564137"/>
                      <a:ext cx="6008" cy="18946"/>
                    </a:xfrm>
                    <a:custGeom>
                      <a:avLst/>
                      <a:gdLst>
                        <a:gd name="connsiteX0" fmla="*/ 0 w 6008"/>
                        <a:gd name="connsiteY0" fmla="*/ 4632 h 18946"/>
                        <a:gd name="connsiteX1" fmla="*/ 5995 w 6008"/>
                        <a:gd name="connsiteY1" fmla="*/ 18393 h 18946"/>
                        <a:gd name="connsiteX2" fmla="*/ 817 w 6008"/>
                        <a:gd name="connsiteY2" fmla="*/ 0 h 18946"/>
                        <a:gd name="connsiteX3" fmla="*/ 4769 w 6008"/>
                        <a:gd name="connsiteY3" fmla="*/ 15804 h 18946"/>
                        <a:gd name="connsiteX4" fmla="*/ 0 w 6008"/>
                        <a:gd name="connsiteY4" fmla="*/ 4496 h 189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08" h="18946">
                          <a:moveTo>
                            <a:pt x="0" y="4632"/>
                          </a:moveTo>
                          <a:cubicBezTo>
                            <a:pt x="2316" y="14169"/>
                            <a:pt x="6267" y="20982"/>
                            <a:pt x="5995" y="18393"/>
                          </a:cubicBezTo>
                          <a:cubicBezTo>
                            <a:pt x="4224" y="12262"/>
                            <a:pt x="2725" y="6131"/>
                            <a:pt x="817" y="0"/>
                          </a:cubicBezTo>
                          <a:cubicBezTo>
                            <a:pt x="681" y="5041"/>
                            <a:pt x="2316" y="5041"/>
                            <a:pt x="4769" y="15804"/>
                          </a:cubicBezTo>
                          <a:lnTo>
                            <a:pt x="0" y="4496"/>
                          </a:lnTo>
                          <a:close/>
                        </a:path>
                      </a:pathLst>
                    </a:custGeom>
                    <a:solidFill>
                      <a:srgbClr val="00A3E9"/>
                    </a:solidFill>
                    <a:ln w="0" cap="flat">
                      <a:noFill/>
                      <a:prstDash val="solid"/>
                      <a:miter/>
                    </a:ln>
                  </p:spPr>
                  <p:txBody>
                    <a:bodyPr rtlCol="0" anchor="ctr"/>
                    <a:lstStyle/>
                    <a:p>
                      <a:endParaRPr lang="en-US"/>
                    </a:p>
                  </p:txBody>
                </p:sp>
                <p:sp>
                  <p:nvSpPr>
                    <p:cNvPr id="4265" name="Freeform: Shape 4264">
                      <a:extLst>
                        <a:ext uri="{FF2B5EF4-FFF2-40B4-BE49-F238E27FC236}">
                          <a16:creationId xmlns:a16="http://schemas.microsoft.com/office/drawing/2014/main" id="{DE8FBE03-0DB8-2D43-84FC-3CFBB35151DD}"/>
                        </a:ext>
                      </a:extLst>
                    </p:cNvPr>
                    <p:cNvSpPr/>
                    <p:nvPr/>
                  </p:nvSpPr>
                  <p:spPr>
                    <a:xfrm>
                      <a:off x="3539459" y="8764963"/>
                      <a:ext cx="162813" cy="308460"/>
                    </a:xfrm>
                    <a:custGeom>
                      <a:avLst/>
                      <a:gdLst>
                        <a:gd name="connsiteX0" fmla="*/ 138017 w 162813"/>
                        <a:gd name="connsiteY0" fmla="*/ 87606 h 308460"/>
                        <a:gd name="connsiteX1" fmla="*/ 147145 w 162813"/>
                        <a:gd name="connsiteY1" fmla="*/ 63082 h 308460"/>
                        <a:gd name="connsiteX2" fmla="*/ 146464 w 162813"/>
                        <a:gd name="connsiteY2" fmla="*/ 70302 h 308460"/>
                        <a:gd name="connsiteX3" fmla="*/ 149053 w 162813"/>
                        <a:gd name="connsiteY3" fmla="*/ 53817 h 308460"/>
                        <a:gd name="connsiteX4" fmla="*/ 144693 w 162813"/>
                        <a:gd name="connsiteY4" fmla="*/ 81475 h 308460"/>
                        <a:gd name="connsiteX5" fmla="*/ 159544 w 162813"/>
                        <a:gd name="connsiteY5" fmla="*/ 30792 h 308460"/>
                        <a:gd name="connsiteX6" fmla="*/ 153822 w 162813"/>
                        <a:gd name="connsiteY6" fmla="*/ 44961 h 308460"/>
                        <a:gd name="connsiteX7" fmla="*/ 162814 w 162813"/>
                        <a:gd name="connsiteY7" fmla="*/ 8855 h 308460"/>
                        <a:gd name="connsiteX8" fmla="*/ 161315 w 162813"/>
                        <a:gd name="connsiteY8" fmla="*/ 5314 h 308460"/>
                        <a:gd name="connsiteX9" fmla="*/ 161724 w 162813"/>
                        <a:gd name="connsiteY9" fmla="*/ 2452 h 308460"/>
                        <a:gd name="connsiteX10" fmla="*/ 161996 w 162813"/>
                        <a:gd name="connsiteY10" fmla="*/ 0 h 308460"/>
                        <a:gd name="connsiteX11" fmla="*/ 161588 w 162813"/>
                        <a:gd name="connsiteY11" fmla="*/ 1908 h 308460"/>
                        <a:gd name="connsiteX12" fmla="*/ 160361 w 162813"/>
                        <a:gd name="connsiteY12" fmla="*/ 3270 h 308460"/>
                        <a:gd name="connsiteX13" fmla="*/ 150552 w 162813"/>
                        <a:gd name="connsiteY13" fmla="*/ 33517 h 308460"/>
                        <a:gd name="connsiteX14" fmla="*/ 148644 w 162813"/>
                        <a:gd name="connsiteY14" fmla="*/ 46188 h 308460"/>
                        <a:gd name="connsiteX15" fmla="*/ 139924 w 162813"/>
                        <a:gd name="connsiteY15" fmla="*/ 71665 h 308460"/>
                        <a:gd name="connsiteX16" fmla="*/ 136246 w 162813"/>
                        <a:gd name="connsiteY16" fmla="*/ 83382 h 308460"/>
                        <a:gd name="connsiteX17" fmla="*/ 134611 w 162813"/>
                        <a:gd name="connsiteY17" fmla="*/ 87742 h 308460"/>
                        <a:gd name="connsiteX18" fmla="*/ 135837 w 162813"/>
                        <a:gd name="connsiteY18" fmla="*/ 80249 h 308460"/>
                        <a:gd name="connsiteX19" fmla="*/ 128616 w 162813"/>
                        <a:gd name="connsiteY19" fmla="*/ 102729 h 308460"/>
                        <a:gd name="connsiteX20" fmla="*/ 120169 w 162813"/>
                        <a:gd name="connsiteY20" fmla="*/ 123439 h 308460"/>
                        <a:gd name="connsiteX21" fmla="*/ 110632 w 162813"/>
                        <a:gd name="connsiteY21" fmla="*/ 143603 h 308460"/>
                        <a:gd name="connsiteX22" fmla="*/ 108452 w 162813"/>
                        <a:gd name="connsiteY22" fmla="*/ 146737 h 308460"/>
                        <a:gd name="connsiteX23" fmla="*/ 108315 w 162813"/>
                        <a:gd name="connsiteY23" fmla="*/ 148372 h 308460"/>
                        <a:gd name="connsiteX24" fmla="*/ 0 w 162813"/>
                        <a:gd name="connsiteY24" fmla="*/ 308461 h 308460"/>
                        <a:gd name="connsiteX25" fmla="*/ 19074 w 162813"/>
                        <a:gd name="connsiteY25" fmla="*/ 288159 h 308460"/>
                        <a:gd name="connsiteX26" fmla="*/ 28748 w 162813"/>
                        <a:gd name="connsiteY26" fmla="*/ 280666 h 308460"/>
                        <a:gd name="connsiteX27" fmla="*/ 14306 w 162813"/>
                        <a:gd name="connsiteY27" fmla="*/ 297697 h 308460"/>
                        <a:gd name="connsiteX28" fmla="*/ 20164 w 162813"/>
                        <a:gd name="connsiteY28" fmla="*/ 295925 h 308460"/>
                        <a:gd name="connsiteX29" fmla="*/ 36378 w 162813"/>
                        <a:gd name="connsiteY29" fmla="*/ 274808 h 308460"/>
                        <a:gd name="connsiteX30" fmla="*/ 50547 w 162813"/>
                        <a:gd name="connsiteY30" fmla="*/ 252872 h 308460"/>
                        <a:gd name="connsiteX31" fmla="*/ 56678 w 162813"/>
                        <a:gd name="connsiteY31" fmla="*/ 248239 h 308460"/>
                        <a:gd name="connsiteX32" fmla="*/ 54498 w 162813"/>
                        <a:gd name="connsiteY32" fmla="*/ 251646 h 308460"/>
                        <a:gd name="connsiteX33" fmla="*/ 74118 w 162813"/>
                        <a:gd name="connsiteY33" fmla="*/ 221944 h 308460"/>
                        <a:gd name="connsiteX34" fmla="*/ 75480 w 162813"/>
                        <a:gd name="connsiteY34" fmla="*/ 223307 h 308460"/>
                        <a:gd name="connsiteX35" fmla="*/ 86789 w 162813"/>
                        <a:gd name="connsiteY35" fmla="*/ 203415 h 308460"/>
                        <a:gd name="connsiteX36" fmla="*/ 97961 w 162813"/>
                        <a:gd name="connsiteY36" fmla="*/ 182569 h 308460"/>
                        <a:gd name="connsiteX37" fmla="*/ 97961 w 162813"/>
                        <a:gd name="connsiteY37" fmla="*/ 183387 h 308460"/>
                        <a:gd name="connsiteX38" fmla="*/ 123575 w 162813"/>
                        <a:gd name="connsiteY38" fmla="*/ 129706 h 308460"/>
                        <a:gd name="connsiteX39" fmla="*/ 117580 w 162813"/>
                        <a:gd name="connsiteY39" fmla="*/ 147009 h 308460"/>
                        <a:gd name="connsiteX40" fmla="*/ 127799 w 162813"/>
                        <a:gd name="connsiteY40" fmla="*/ 122348 h 308460"/>
                        <a:gd name="connsiteX41" fmla="*/ 126572 w 162813"/>
                        <a:gd name="connsiteY41" fmla="*/ 130251 h 308460"/>
                        <a:gd name="connsiteX42" fmla="*/ 141832 w 162813"/>
                        <a:gd name="connsiteY42" fmla="*/ 84473 h 308460"/>
                        <a:gd name="connsiteX43" fmla="*/ 138426 w 162813"/>
                        <a:gd name="connsiteY43" fmla="*/ 87606 h 308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62813" h="308460">
                          <a:moveTo>
                            <a:pt x="138017" y="87606"/>
                          </a:moveTo>
                          <a:cubicBezTo>
                            <a:pt x="138426" y="83246"/>
                            <a:pt x="145783" y="63763"/>
                            <a:pt x="147145" y="63082"/>
                          </a:cubicBezTo>
                          <a:cubicBezTo>
                            <a:pt x="146737" y="65942"/>
                            <a:pt x="143467" y="76706"/>
                            <a:pt x="146464" y="70302"/>
                          </a:cubicBezTo>
                          <a:lnTo>
                            <a:pt x="149053" y="53817"/>
                          </a:lnTo>
                          <a:cubicBezTo>
                            <a:pt x="157909" y="33652"/>
                            <a:pt x="147282" y="70712"/>
                            <a:pt x="144693" y="81475"/>
                          </a:cubicBezTo>
                          <a:cubicBezTo>
                            <a:pt x="152050" y="60357"/>
                            <a:pt x="153413" y="53681"/>
                            <a:pt x="159544" y="30792"/>
                          </a:cubicBezTo>
                          <a:cubicBezTo>
                            <a:pt x="157364" y="37468"/>
                            <a:pt x="155456" y="41555"/>
                            <a:pt x="153822" y="44961"/>
                          </a:cubicBezTo>
                          <a:cubicBezTo>
                            <a:pt x="151642" y="45097"/>
                            <a:pt x="158590" y="24116"/>
                            <a:pt x="162814" y="8855"/>
                          </a:cubicBezTo>
                          <a:cubicBezTo>
                            <a:pt x="159135" y="18256"/>
                            <a:pt x="160089" y="12534"/>
                            <a:pt x="161315" y="5314"/>
                          </a:cubicBezTo>
                          <a:cubicBezTo>
                            <a:pt x="161588" y="4087"/>
                            <a:pt x="161724" y="3133"/>
                            <a:pt x="161724" y="2452"/>
                          </a:cubicBezTo>
                          <a:lnTo>
                            <a:pt x="161996" y="0"/>
                          </a:lnTo>
                          <a:lnTo>
                            <a:pt x="161588" y="1908"/>
                          </a:lnTo>
                          <a:cubicBezTo>
                            <a:pt x="161588" y="1908"/>
                            <a:pt x="161043" y="2043"/>
                            <a:pt x="160361" y="3270"/>
                          </a:cubicBezTo>
                          <a:cubicBezTo>
                            <a:pt x="157364" y="16213"/>
                            <a:pt x="152868" y="25342"/>
                            <a:pt x="150552" y="33517"/>
                          </a:cubicBezTo>
                          <a:cubicBezTo>
                            <a:pt x="153277" y="29974"/>
                            <a:pt x="151642" y="37058"/>
                            <a:pt x="148644" y="46188"/>
                          </a:cubicBezTo>
                          <a:cubicBezTo>
                            <a:pt x="145374" y="55316"/>
                            <a:pt x="141151" y="66488"/>
                            <a:pt x="139924" y="71665"/>
                          </a:cubicBezTo>
                          <a:lnTo>
                            <a:pt x="136246" y="83382"/>
                          </a:lnTo>
                          <a:cubicBezTo>
                            <a:pt x="135837" y="84881"/>
                            <a:pt x="135156" y="86244"/>
                            <a:pt x="134611" y="87742"/>
                          </a:cubicBezTo>
                          <a:cubicBezTo>
                            <a:pt x="133793" y="88423"/>
                            <a:pt x="134202" y="87197"/>
                            <a:pt x="135837" y="80249"/>
                          </a:cubicBezTo>
                          <a:cubicBezTo>
                            <a:pt x="134747" y="86107"/>
                            <a:pt x="126709" y="103956"/>
                            <a:pt x="128616" y="102729"/>
                          </a:cubicBezTo>
                          <a:lnTo>
                            <a:pt x="120169" y="123439"/>
                          </a:lnTo>
                          <a:lnTo>
                            <a:pt x="110632" y="143603"/>
                          </a:lnTo>
                          <a:cubicBezTo>
                            <a:pt x="109950" y="144829"/>
                            <a:pt x="109133" y="145920"/>
                            <a:pt x="108452" y="146737"/>
                          </a:cubicBezTo>
                          <a:cubicBezTo>
                            <a:pt x="107907" y="148235"/>
                            <a:pt x="108043" y="148507"/>
                            <a:pt x="108315" y="148372"/>
                          </a:cubicBezTo>
                          <a:cubicBezTo>
                            <a:pt x="79976" y="206548"/>
                            <a:pt x="43735" y="260502"/>
                            <a:pt x="0" y="308461"/>
                          </a:cubicBezTo>
                          <a:cubicBezTo>
                            <a:pt x="6540" y="301512"/>
                            <a:pt x="12398" y="295381"/>
                            <a:pt x="19074" y="288159"/>
                          </a:cubicBezTo>
                          <a:cubicBezTo>
                            <a:pt x="11172" y="300966"/>
                            <a:pt x="29838" y="276034"/>
                            <a:pt x="28748" y="280666"/>
                          </a:cubicBezTo>
                          <a:cubicBezTo>
                            <a:pt x="25069" y="286253"/>
                            <a:pt x="18529" y="293610"/>
                            <a:pt x="14306" y="297697"/>
                          </a:cubicBezTo>
                          <a:cubicBezTo>
                            <a:pt x="13761" y="300013"/>
                            <a:pt x="19756" y="294291"/>
                            <a:pt x="20164" y="295925"/>
                          </a:cubicBezTo>
                          <a:cubicBezTo>
                            <a:pt x="28612" y="286934"/>
                            <a:pt x="32563" y="280802"/>
                            <a:pt x="36378" y="274808"/>
                          </a:cubicBezTo>
                          <a:cubicBezTo>
                            <a:pt x="39784" y="268541"/>
                            <a:pt x="43054" y="262273"/>
                            <a:pt x="50547" y="252872"/>
                          </a:cubicBezTo>
                          <a:cubicBezTo>
                            <a:pt x="50956" y="254371"/>
                            <a:pt x="47414" y="261047"/>
                            <a:pt x="56678" y="248239"/>
                          </a:cubicBezTo>
                          <a:lnTo>
                            <a:pt x="54498" y="251646"/>
                          </a:lnTo>
                          <a:cubicBezTo>
                            <a:pt x="68532" y="230664"/>
                            <a:pt x="68123" y="237067"/>
                            <a:pt x="74118" y="221944"/>
                          </a:cubicBezTo>
                          <a:lnTo>
                            <a:pt x="75480" y="223307"/>
                          </a:lnTo>
                          <a:cubicBezTo>
                            <a:pt x="78069" y="218130"/>
                            <a:pt x="82292" y="210772"/>
                            <a:pt x="86789" y="203415"/>
                          </a:cubicBezTo>
                          <a:cubicBezTo>
                            <a:pt x="90876" y="195785"/>
                            <a:pt x="94963" y="188155"/>
                            <a:pt x="97961" y="182569"/>
                          </a:cubicBezTo>
                          <a:lnTo>
                            <a:pt x="97961" y="183387"/>
                          </a:lnTo>
                          <a:cubicBezTo>
                            <a:pt x="113356" y="151642"/>
                            <a:pt x="106817" y="165675"/>
                            <a:pt x="123575" y="129706"/>
                          </a:cubicBezTo>
                          <a:lnTo>
                            <a:pt x="117580" y="147009"/>
                          </a:lnTo>
                          <a:cubicBezTo>
                            <a:pt x="124256" y="135019"/>
                            <a:pt x="123847" y="131341"/>
                            <a:pt x="127799" y="122348"/>
                          </a:cubicBezTo>
                          <a:cubicBezTo>
                            <a:pt x="127799" y="123166"/>
                            <a:pt x="130115" y="121667"/>
                            <a:pt x="126572" y="130251"/>
                          </a:cubicBezTo>
                          <a:cubicBezTo>
                            <a:pt x="131886" y="114991"/>
                            <a:pt x="136927" y="99732"/>
                            <a:pt x="141832" y="84473"/>
                          </a:cubicBezTo>
                          <a:cubicBezTo>
                            <a:pt x="144284" y="73164"/>
                            <a:pt x="139924" y="86244"/>
                            <a:pt x="138426" y="87606"/>
                          </a:cubicBezTo>
                          <a:close/>
                        </a:path>
                      </a:pathLst>
                    </a:custGeom>
                    <a:solidFill>
                      <a:srgbClr val="00A3E9"/>
                    </a:solidFill>
                    <a:ln w="0" cap="flat">
                      <a:noFill/>
                      <a:prstDash val="solid"/>
                      <a:miter/>
                    </a:ln>
                  </p:spPr>
                  <p:txBody>
                    <a:bodyPr rtlCol="0" anchor="ctr"/>
                    <a:lstStyle/>
                    <a:p>
                      <a:endParaRPr lang="en-US"/>
                    </a:p>
                  </p:txBody>
                </p:sp>
                <p:sp>
                  <p:nvSpPr>
                    <p:cNvPr id="4266" name="Freeform: Shape 4265">
                      <a:extLst>
                        <a:ext uri="{FF2B5EF4-FFF2-40B4-BE49-F238E27FC236}">
                          <a16:creationId xmlns:a16="http://schemas.microsoft.com/office/drawing/2014/main" id="{D7AFBA39-6643-7709-F2D1-47B6EBA4F9DA}"/>
                        </a:ext>
                      </a:extLst>
                    </p:cNvPr>
                    <p:cNvSpPr/>
                    <p:nvPr/>
                  </p:nvSpPr>
                  <p:spPr>
                    <a:xfrm>
                      <a:off x="3699139" y="8787035"/>
                      <a:ext cx="2452" cy="8583"/>
                    </a:xfrm>
                    <a:custGeom>
                      <a:avLst/>
                      <a:gdLst>
                        <a:gd name="connsiteX0" fmla="*/ 0 w 2452"/>
                        <a:gd name="connsiteY0" fmla="*/ 8584 h 8583"/>
                        <a:gd name="connsiteX1" fmla="*/ 2452 w 2452"/>
                        <a:gd name="connsiteY1" fmla="*/ 0 h 8583"/>
                        <a:gd name="connsiteX2" fmla="*/ 0 w 2452"/>
                        <a:gd name="connsiteY2" fmla="*/ 8584 h 8583"/>
                      </a:gdLst>
                      <a:ahLst/>
                      <a:cxnLst>
                        <a:cxn ang="0">
                          <a:pos x="connsiteX0" y="connsiteY0"/>
                        </a:cxn>
                        <a:cxn ang="0">
                          <a:pos x="connsiteX1" y="connsiteY1"/>
                        </a:cxn>
                        <a:cxn ang="0">
                          <a:pos x="connsiteX2" y="connsiteY2"/>
                        </a:cxn>
                      </a:cxnLst>
                      <a:rect l="l" t="t" r="r" b="b"/>
                      <a:pathLst>
                        <a:path w="2452" h="8583">
                          <a:moveTo>
                            <a:pt x="0" y="8584"/>
                          </a:moveTo>
                          <a:cubicBezTo>
                            <a:pt x="817" y="6131"/>
                            <a:pt x="1635" y="3406"/>
                            <a:pt x="2452" y="0"/>
                          </a:cubicBezTo>
                          <a:cubicBezTo>
                            <a:pt x="1499" y="3133"/>
                            <a:pt x="681" y="5858"/>
                            <a:pt x="0" y="8584"/>
                          </a:cubicBezTo>
                          <a:close/>
                        </a:path>
                      </a:pathLst>
                    </a:custGeom>
                    <a:solidFill>
                      <a:srgbClr val="00A3E9"/>
                    </a:solidFill>
                    <a:ln w="0" cap="flat">
                      <a:noFill/>
                      <a:prstDash val="solid"/>
                      <a:miter/>
                    </a:ln>
                  </p:spPr>
                  <p:txBody>
                    <a:bodyPr rtlCol="0" anchor="ctr"/>
                    <a:lstStyle/>
                    <a:p>
                      <a:endParaRPr lang="en-US"/>
                    </a:p>
                  </p:txBody>
                </p:sp>
                <p:sp>
                  <p:nvSpPr>
                    <p:cNvPr id="4267" name="Freeform: Shape 4266">
                      <a:extLst>
                        <a:ext uri="{FF2B5EF4-FFF2-40B4-BE49-F238E27FC236}">
                          <a16:creationId xmlns:a16="http://schemas.microsoft.com/office/drawing/2014/main" id="{6BDDA92F-5657-96CF-3C35-438A570BABAC}"/>
                        </a:ext>
                      </a:extLst>
                    </p:cNvPr>
                    <p:cNvSpPr/>
                    <p:nvPr/>
                  </p:nvSpPr>
                  <p:spPr>
                    <a:xfrm>
                      <a:off x="3530058" y="9073151"/>
                      <a:ext cx="9128" cy="10218"/>
                    </a:xfrm>
                    <a:custGeom>
                      <a:avLst/>
                      <a:gdLst>
                        <a:gd name="connsiteX0" fmla="*/ 0 w 9128"/>
                        <a:gd name="connsiteY0" fmla="*/ 10218 h 10218"/>
                        <a:gd name="connsiteX1" fmla="*/ 9128 w 9128"/>
                        <a:gd name="connsiteY1" fmla="*/ 0 h 10218"/>
                        <a:gd name="connsiteX2" fmla="*/ 0 w 9128"/>
                        <a:gd name="connsiteY2" fmla="*/ 10218 h 10218"/>
                      </a:gdLst>
                      <a:ahLst/>
                      <a:cxnLst>
                        <a:cxn ang="0">
                          <a:pos x="connsiteX0" y="connsiteY0"/>
                        </a:cxn>
                        <a:cxn ang="0">
                          <a:pos x="connsiteX1" y="connsiteY1"/>
                        </a:cxn>
                        <a:cxn ang="0">
                          <a:pos x="connsiteX2" y="connsiteY2"/>
                        </a:cxn>
                      </a:cxnLst>
                      <a:rect l="l" t="t" r="r" b="b"/>
                      <a:pathLst>
                        <a:path w="9128" h="10218">
                          <a:moveTo>
                            <a:pt x="0" y="10218"/>
                          </a:moveTo>
                          <a:cubicBezTo>
                            <a:pt x="3270" y="6812"/>
                            <a:pt x="6131" y="3406"/>
                            <a:pt x="9128" y="0"/>
                          </a:cubicBezTo>
                          <a:cubicBezTo>
                            <a:pt x="6267" y="3133"/>
                            <a:pt x="3406" y="6540"/>
                            <a:pt x="0" y="10218"/>
                          </a:cubicBezTo>
                          <a:close/>
                        </a:path>
                      </a:pathLst>
                    </a:custGeom>
                    <a:solidFill>
                      <a:srgbClr val="00A3E9"/>
                    </a:solidFill>
                    <a:ln w="0" cap="flat">
                      <a:noFill/>
                      <a:prstDash val="solid"/>
                      <a:miter/>
                    </a:ln>
                  </p:spPr>
                  <p:txBody>
                    <a:bodyPr rtlCol="0" anchor="ctr"/>
                    <a:lstStyle/>
                    <a:p>
                      <a:endParaRPr lang="en-US"/>
                    </a:p>
                  </p:txBody>
                </p:sp>
                <p:sp>
                  <p:nvSpPr>
                    <p:cNvPr id="4268" name="Freeform: Shape 4267">
                      <a:extLst>
                        <a:ext uri="{FF2B5EF4-FFF2-40B4-BE49-F238E27FC236}">
                          <a16:creationId xmlns:a16="http://schemas.microsoft.com/office/drawing/2014/main" id="{E4905BA2-1D24-9D35-03A9-AD2623ACA78F}"/>
                        </a:ext>
                      </a:extLst>
                    </p:cNvPr>
                    <p:cNvSpPr/>
                    <p:nvPr/>
                  </p:nvSpPr>
                  <p:spPr>
                    <a:xfrm>
                      <a:off x="3704998" y="8719593"/>
                      <a:ext cx="7084" cy="31809"/>
                    </a:xfrm>
                    <a:custGeom>
                      <a:avLst/>
                      <a:gdLst>
                        <a:gd name="connsiteX0" fmla="*/ 7085 w 7084"/>
                        <a:gd name="connsiteY0" fmla="*/ 8039 h 31809"/>
                        <a:gd name="connsiteX1" fmla="*/ 6404 w 7084"/>
                        <a:gd name="connsiteY1" fmla="*/ 0 h 31809"/>
                        <a:gd name="connsiteX2" fmla="*/ 0 w 7084"/>
                        <a:gd name="connsiteY2" fmla="*/ 29157 h 31809"/>
                        <a:gd name="connsiteX3" fmla="*/ 1635 w 7084"/>
                        <a:gd name="connsiteY3" fmla="*/ 31746 h 31809"/>
                        <a:gd name="connsiteX4" fmla="*/ 6949 w 7084"/>
                        <a:gd name="connsiteY4" fmla="*/ 7902 h 318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84" h="31809">
                          <a:moveTo>
                            <a:pt x="7085" y="8039"/>
                          </a:moveTo>
                          <a:cubicBezTo>
                            <a:pt x="4360" y="15941"/>
                            <a:pt x="7085" y="1635"/>
                            <a:pt x="6404" y="0"/>
                          </a:cubicBezTo>
                          <a:cubicBezTo>
                            <a:pt x="4905" y="9810"/>
                            <a:pt x="2180" y="19483"/>
                            <a:pt x="0" y="29157"/>
                          </a:cubicBezTo>
                          <a:cubicBezTo>
                            <a:pt x="681" y="29157"/>
                            <a:pt x="817" y="32290"/>
                            <a:pt x="1635" y="31746"/>
                          </a:cubicBezTo>
                          <a:lnTo>
                            <a:pt x="6949" y="7902"/>
                          </a:lnTo>
                          <a:close/>
                        </a:path>
                      </a:pathLst>
                    </a:custGeom>
                    <a:solidFill>
                      <a:srgbClr val="00A3E9"/>
                    </a:solidFill>
                    <a:ln w="0" cap="flat">
                      <a:noFill/>
                      <a:prstDash val="solid"/>
                      <a:miter/>
                    </a:ln>
                  </p:spPr>
                  <p:txBody>
                    <a:bodyPr rtlCol="0" anchor="ctr"/>
                    <a:lstStyle/>
                    <a:p>
                      <a:endParaRPr lang="en-US"/>
                    </a:p>
                  </p:txBody>
                </p:sp>
                <p:sp>
                  <p:nvSpPr>
                    <p:cNvPr id="4269" name="Freeform: Shape 4268">
                      <a:extLst>
                        <a:ext uri="{FF2B5EF4-FFF2-40B4-BE49-F238E27FC236}">
                          <a16:creationId xmlns:a16="http://schemas.microsoft.com/office/drawing/2014/main" id="{F2066A68-E0FA-E420-194F-92F800FAD5E0}"/>
                        </a:ext>
                      </a:extLst>
                    </p:cNvPr>
                    <p:cNvSpPr/>
                    <p:nvPr/>
                  </p:nvSpPr>
                  <p:spPr>
                    <a:xfrm>
                      <a:off x="3701456" y="8748750"/>
                      <a:ext cx="3678" cy="15940"/>
                    </a:xfrm>
                    <a:custGeom>
                      <a:avLst/>
                      <a:gdLst>
                        <a:gd name="connsiteX0" fmla="*/ 409 w 3678"/>
                        <a:gd name="connsiteY0" fmla="*/ 8174 h 15940"/>
                        <a:gd name="connsiteX1" fmla="*/ 0 w 3678"/>
                        <a:gd name="connsiteY1" fmla="*/ 15941 h 15940"/>
                        <a:gd name="connsiteX2" fmla="*/ 3679 w 3678"/>
                        <a:gd name="connsiteY2" fmla="*/ 0 h 15940"/>
                        <a:gd name="connsiteX3" fmla="*/ 409 w 3678"/>
                        <a:gd name="connsiteY3" fmla="*/ 8038 h 15940"/>
                      </a:gdLst>
                      <a:ahLst/>
                      <a:cxnLst>
                        <a:cxn ang="0">
                          <a:pos x="connsiteX0" y="connsiteY0"/>
                        </a:cxn>
                        <a:cxn ang="0">
                          <a:pos x="connsiteX1" y="connsiteY1"/>
                        </a:cxn>
                        <a:cxn ang="0">
                          <a:pos x="connsiteX2" y="connsiteY2"/>
                        </a:cxn>
                        <a:cxn ang="0">
                          <a:pos x="connsiteX3" y="connsiteY3"/>
                        </a:cxn>
                      </a:cxnLst>
                      <a:rect l="l" t="t" r="r" b="b"/>
                      <a:pathLst>
                        <a:path w="3678" h="15940">
                          <a:moveTo>
                            <a:pt x="409" y="8174"/>
                          </a:moveTo>
                          <a:cubicBezTo>
                            <a:pt x="681" y="9265"/>
                            <a:pt x="409" y="12398"/>
                            <a:pt x="0" y="15941"/>
                          </a:cubicBezTo>
                          <a:lnTo>
                            <a:pt x="3679" y="0"/>
                          </a:lnTo>
                          <a:cubicBezTo>
                            <a:pt x="3679" y="0"/>
                            <a:pt x="2316" y="1635"/>
                            <a:pt x="409" y="8038"/>
                          </a:cubicBezTo>
                          <a:close/>
                        </a:path>
                      </a:pathLst>
                    </a:custGeom>
                    <a:solidFill>
                      <a:srgbClr val="00A3E9"/>
                    </a:solidFill>
                    <a:ln w="0" cap="flat">
                      <a:noFill/>
                      <a:prstDash val="solid"/>
                      <a:miter/>
                    </a:ln>
                  </p:spPr>
                  <p:txBody>
                    <a:bodyPr rtlCol="0" anchor="ctr"/>
                    <a:lstStyle/>
                    <a:p>
                      <a:endParaRPr lang="en-US"/>
                    </a:p>
                  </p:txBody>
                </p:sp>
                <p:sp>
                  <p:nvSpPr>
                    <p:cNvPr id="4270" name="Freeform: Shape 4269">
                      <a:extLst>
                        <a:ext uri="{FF2B5EF4-FFF2-40B4-BE49-F238E27FC236}">
                          <a16:creationId xmlns:a16="http://schemas.microsoft.com/office/drawing/2014/main" id="{76AA7081-70CF-42A2-7D65-E15EC788BE4D}"/>
                        </a:ext>
                      </a:extLst>
                    </p:cNvPr>
                    <p:cNvSpPr/>
                    <p:nvPr/>
                  </p:nvSpPr>
                  <p:spPr>
                    <a:xfrm>
                      <a:off x="3736880" y="8762647"/>
                      <a:ext cx="2452" cy="13624"/>
                    </a:xfrm>
                    <a:custGeom>
                      <a:avLst/>
                      <a:gdLst>
                        <a:gd name="connsiteX0" fmla="*/ 2452 w 2452"/>
                        <a:gd name="connsiteY0" fmla="*/ 0 h 13624"/>
                        <a:gd name="connsiteX1" fmla="*/ 1363 w 2452"/>
                        <a:gd name="connsiteY1" fmla="*/ 5313 h 13624"/>
                        <a:gd name="connsiteX2" fmla="*/ 0 w 2452"/>
                        <a:gd name="connsiteY2" fmla="*/ 13625 h 13624"/>
                        <a:gd name="connsiteX3" fmla="*/ 2452 w 2452"/>
                        <a:gd name="connsiteY3" fmla="*/ 0 h 13624"/>
                      </a:gdLst>
                      <a:ahLst/>
                      <a:cxnLst>
                        <a:cxn ang="0">
                          <a:pos x="connsiteX0" y="connsiteY0"/>
                        </a:cxn>
                        <a:cxn ang="0">
                          <a:pos x="connsiteX1" y="connsiteY1"/>
                        </a:cxn>
                        <a:cxn ang="0">
                          <a:pos x="connsiteX2" y="connsiteY2"/>
                        </a:cxn>
                        <a:cxn ang="0">
                          <a:pos x="connsiteX3" y="connsiteY3"/>
                        </a:cxn>
                      </a:cxnLst>
                      <a:rect l="l" t="t" r="r" b="b"/>
                      <a:pathLst>
                        <a:path w="2452" h="13624">
                          <a:moveTo>
                            <a:pt x="2452" y="0"/>
                          </a:moveTo>
                          <a:lnTo>
                            <a:pt x="1363" y="5313"/>
                          </a:lnTo>
                          <a:lnTo>
                            <a:pt x="0" y="13625"/>
                          </a:lnTo>
                          <a:lnTo>
                            <a:pt x="2452" y="0"/>
                          </a:lnTo>
                          <a:close/>
                        </a:path>
                      </a:pathLst>
                    </a:custGeom>
                    <a:solidFill>
                      <a:srgbClr val="00A3E9"/>
                    </a:solidFill>
                    <a:ln w="0" cap="flat">
                      <a:noFill/>
                      <a:prstDash val="solid"/>
                      <a:miter/>
                    </a:ln>
                  </p:spPr>
                  <p:txBody>
                    <a:bodyPr rtlCol="0" anchor="ctr"/>
                    <a:lstStyle/>
                    <a:p>
                      <a:endParaRPr lang="en-US"/>
                    </a:p>
                  </p:txBody>
                </p:sp>
                <p:sp>
                  <p:nvSpPr>
                    <p:cNvPr id="4271" name="Freeform: Shape 4270">
                      <a:extLst>
                        <a:ext uri="{FF2B5EF4-FFF2-40B4-BE49-F238E27FC236}">
                          <a16:creationId xmlns:a16="http://schemas.microsoft.com/office/drawing/2014/main" id="{241AF438-3ACC-20D4-B77E-6A13035D904F}"/>
                        </a:ext>
                      </a:extLst>
                    </p:cNvPr>
                    <p:cNvSpPr/>
                    <p:nvPr/>
                  </p:nvSpPr>
                  <p:spPr>
                    <a:xfrm>
                      <a:off x="3712219" y="8822186"/>
                      <a:ext cx="7493" cy="21935"/>
                    </a:xfrm>
                    <a:custGeom>
                      <a:avLst/>
                      <a:gdLst>
                        <a:gd name="connsiteX0" fmla="*/ 0 w 7493"/>
                        <a:gd name="connsiteY0" fmla="*/ 21935 h 21935"/>
                        <a:gd name="connsiteX1" fmla="*/ 7494 w 7493"/>
                        <a:gd name="connsiteY1" fmla="*/ 0 h 21935"/>
                        <a:gd name="connsiteX2" fmla="*/ 0 w 7493"/>
                        <a:gd name="connsiteY2" fmla="*/ 21935 h 21935"/>
                      </a:gdLst>
                      <a:ahLst/>
                      <a:cxnLst>
                        <a:cxn ang="0">
                          <a:pos x="connsiteX0" y="connsiteY0"/>
                        </a:cxn>
                        <a:cxn ang="0">
                          <a:pos x="connsiteX1" y="connsiteY1"/>
                        </a:cxn>
                        <a:cxn ang="0">
                          <a:pos x="connsiteX2" y="connsiteY2"/>
                        </a:cxn>
                      </a:cxnLst>
                      <a:rect l="l" t="t" r="r" b="b"/>
                      <a:pathLst>
                        <a:path w="7493" h="21935">
                          <a:moveTo>
                            <a:pt x="0" y="21935"/>
                          </a:moveTo>
                          <a:cubicBezTo>
                            <a:pt x="3134" y="16077"/>
                            <a:pt x="6404" y="4087"/>
                            <a:pt x="7494" y="0"/>
                          </a:cubicBezTo>
                          <a:cubicBezTo>
                            <a:pt x="2861" y="13488"/>
                            <a:pt x="4496" y="7493"/>
                            <a:pt x="0" y="21935"/>
                          </a:cubicBezTo>
                          <a:close/>
                        </a:path>
                      </a:pathLst>
                    </a:custGeom>
                    <a:solidFill>
                      <a:srgbClr val="00A3E9"/>
                    </a:solidFill>
                    <a:ln w="0" cap="flat">
                      <a:noFill/>
                      <a:prstDash val="solid"/>
                      <a:miter/>
                    </a:ln>
                  </p:spPr>
                  <p:txBody>
                    <a:bodyPr rtlCol="0" anchor="ctr"/>
                    <a:lstStyle/>
                    <a:p>
                      <a:endParaRPr lang="en-US"/>
                    </a:p>
                  </p:txBody>
                </p:sp>
                <p:sp>
                  <p:nvSpPr>
                    <p:cNvPr id="4272" name="Freeform: Shape 4271">
                      <a:extLst>
                        <a:ext uri="{FF2B5EF4-FFF2-40B4-BE49-F238E27FC236}">
                          <a16:creationId xmlns:a16="http://schemas.microsoft.com/office/drawing/2014/main" id="{E8FE2833-AD36-2E51-E64A-640E811F1828}"/>
                        </a:ext>
                      </a:extLst>
                    </p:cNvPr>
                    <p:cNvSpPr/>
                    <p:nvPr/>
                  </p:nvSpPr>
                  <p:spPr>
                    <a:xfrm>
                      <a:off x="3724890" y="8830905"/>
                      <a:ext cx="4087" cy="13489"/>
                    </a:xfrm>
                    <a:custGeom>
                      <a:avLst/>
                      <a:gdLst>
                        <a:gd name="connsiteX0" fmla="*/ 4087 w 4087"/>
                        <a:gd name="connsiteY0" fmla="*/ 0 h 13489"/>
                        <a:gd name="connsiteX1" fmla="*/ 0 w 4087"/>
                        <a:gd name="connsiteY1" fmla="*/ 13489 h 13489"/>
                        <a:gd name="connsiteX2" fmla="*/ 681 w 4087"/>
                        <a:gd name="connsiteY2" fmla="*/ 12399 h 13489"/>
                        <a:gd name="connsiteX3" fmla="*/ 4087 w 4087"/>
                        <a:gd name="connsiteY3" fmla="*/ 0 h 13489"/>
                      </a:gdLst>
                      <a:ahLst/>
                      <a:cxnLst>
                        <a:cxn ang="0">
                          <a:pos x="connsiteX0" y="connsiteY0"/>
                        </a:cxn>
                        <a:cxn ang="0">
                          <a:pos x="connsiteX1" y="connsiteY1"/>
                        </a:cxn>
                        <a:cxn ang="0">
                          <a:pos x="connsiteX2" y="connsiteY2"/>
                        </a:cxn>
                        <a:cxn ang="0">
                          <a:pos x="connsiteX3" y="connsiteY3"/>
                        </a:cxn>
                      </a:cxnLst>
                      <a:rect l="l" t="t" r="r" b="b"/>
                      <a:pathLst>
                        <a:path w="4087" h="13489">
                          <a:moveTo>
                            <a:pt x="4087" y="0"/>
                          </a:moveTo>
                          <a:lnTo>
                            <a:pt x="0" y="13489"/>
                          </a:lnTo>
                          <a:lnTo>
                            <a:pt x="681" y="12399"/>
                          </a:lnTo>
                          <a:lnTo>
                            <a:pt x="4087" y="0"/>
                          </a:lnTo>
                          <a:close/>
                        </a:path>
                      </a:pathLst>
                    </a:custGeom>
                    <a:solidFill>
                      <a:srgbClr val="00A3E9"/>
                    </a:solidFill>
                    <a:ln w="0" cap="flat">
                      <a:noFill/>
                      <a:prstDash val="solid"/>
                      <a:miter/>
                    </a:ln>
                  </p:spPr>
                  <p:txBody>
                    <a:bodyPr rtlCol="0" anchor="ctr"/>
                    <a:lstStyle/>
                    <a:p>
                      <a:endParaRPr lang="en-US"/>
                    </a:p>
                  </p:txBody>
                </p:sp>
                <p:sp>
                  <p:nvSpPr>
                    <p:cNvPr id="4273" name="Freeform: Shape 4272">
                      <a:extLst>
                        <a:ext uri="{FF2B5EF4-FFF2-40B4-BE49-F238E27FC236}">
                          <a16:creationId xmlns:a16="http://schemas.microsoft.com/office/drawing/2014/main" id="{20592983-7844-C6CF-7C86-DE57A84DDC5E}"/>
                        </a:ext>
                      </a:extLst>
                    </p:cNvPr>
                    <p:cNvSpPr/>
                    <p:nvPr/>
                  </p:nvSpPr>
                  <p:spPr>
                    <a:xfrm>
                      <a:off x="3455668" y="9157760"/>
                      <a:ext cx="5041" cy="4087"/>
                    </a:xfrm>
                    <a:custGeom>
                      <a:avLst/>
                      <a:gdLst>
                        <a:gd name="connsiteX0" fmla="*/ 5041 w 5041"/>
                        <a:gd name="connsiteY0" fmla="*/ 0 h 4087"/>
                        <a:gd name="connsiteX1" fmla="*/ 0 w 5041"/>
                        <a:gd name="connsiteY1" fmla="*/ 4087 h 4087"/>
                        <a:gd name="connsiteX2" fmla="*/ 5041 w 5041"/>
                        <a:gd name="connsiteY2" fmla="*/ 0 h 4087"/>
                      </a:gdLst>
                      <a:ahLst/>
                      <a:cxnLst>
                        <a:cxn ang="0">
                          <a:pos x="connsiteX0" y="connsiteY0"/>
                        </a:cxn>
                        <a:cxn ang="0">
                          <a:pos x="connsiteX1" y="connsiteY1"/>
                        </a:cxn>
                        <a:cxn ang="0">
                          <a:pos x="connsiteX2" y="connsiteY2"/>
                        </a:cxn>
                      </a:cxnLst>
                      <a:rect l="l" t="t" r="r" b="b"/>
                      <a:pathLst>
                        <a:path w="5041" h="4087">
                          <a:moveTo>
                            <a:pt x="5041" y="0"/>
                          </a:moveTo>
                          <a:cubicBezTo>
                            <a:pt x="3406" y="1362"/>
                            <a:pt x="1635" y="2724"/>
                            <a:pt x="0" y="4087"/>
                          </a:cubicBezTo>
                          <a:cubicBezTo>
                            <a:pt x="2316" y="2180"/>
                            <a:pt x="3815" y="953"/>
                            <a:pt x="5041" y="0"/>
                          </a:cubicBezTo>
                          <a:close/>
                        </a:path>
                      </a:pathLst>
                    </a:custGeom>
                    <a:solidFill>
                      <a:srgbClr val="00A3E9"/>
                    </a:solidFill>
                    <a:ln w="0" cap="flat">
                      <a:noFill/>
                      <a:prstDash val="solid"/>
                      <a:miter/>
                    </a:ln>
                  </p:spPr>
                  <p:txBody>
                    <a:bodyPr rtlCol="0" anchor="ctr"/>
                    <a:lstStyle/>
                    <a:p>
                      <a:endParaRPr lang="en-US"/>
                    </a:p>
                  </p:txBody>
                </p:sp>
                <p:sp>
                  <p:nvSpPr>
                    <p:cNvPr id="4274" name="Freeform: Shape 4273">
                      <a:extLst>
                        <a:ext uri="{FF2B5EF4-FFF2-40B4-BE49-F238E27FC236}">
                          <a16:creationId xmlns:a16="http://schemas.microsoft.com/office/drawing/2014/main" id="{D460CBA4-AF49-E67A-9CB5-91458147FF3A}"/>
                        </a:ext>
                      </a:extLst>
                    </p:cNvPr>
                    <p:cNvSpPr/>
                    <p:nvPr/>
                  </p:nvSpPr>
                  <p:spPr>
                    <a:xfrm>
                      <a:off x="3392267" y="9066036"/>
                      <a:ext cx="155426" cy="136821"/>
                    </a:xfrm>
                    <a:custGeom>
                      <a:avLst/>
                      <a:gdLst>
                        <a:gd name="connsiteX0" fmla="*/ 150189 w 155426"/>
                        <a:gd name="connsiteY0" fmla="*/ 11748 h 136821"/>
                        <a:gd name="connsiteX1" fmla="*/ 154004 w 155426"/>
                        <a:gd name="connsiteY1" fmla="*/ 576 h 136821"/>
                        <a:gd name="connsiteX2" fmla="*/ 143377 w 155426"/>
                        <a:gd name="connsiteY2" fmla="*/ 14200 h 136821"/>
                        <a:gd name="connsiteX3" fmla="*/ 143786 w 155426"/>
                        <a:gd name="connsiteY3" fmla="*/ 12565 h 136821"/>
                        <a:gd name="connsiteX4" fmla="*/ 129208 w 155426"/>
                        <a:gd name="connsiteY4" fmla="*/ 28233 h 136821"/>
                        <a:gd name="connsiteX5" fmla="*/ 135747 w 155426"/>
                        <a:gd name="connsiteY5" fmla="*/ 25100 h 136821"/>
                        <a:gd name="connsiteX6" fmla="*/ 112449 w 155426"/>
                        <a:gd name="connsiteY6" fmla="*/ 43902 h 136821"/>
                        <a:gd name="connsiteX7" fmla="*/ 89696 w 155426"/>
                        <a:gd name="connsiteY7" fmla="*/ 64883 h 136821"/>
                        <a:gd name="connsiteX8" fmla="*/ 91331 w 155426"/>
                        <a:gd name="connsiteY8" fmla="*/ 62976 h 136821"/>
                        <a:gd name="connsiteX9" fmla="*/ 88061 w 155426"/>
                        <a:gd name="connsiteY9" fmla="*/ 66382 h 136821"/>
                        <a:gd name="connsiteX10" fmla="*/ 5088 w 155426"/>
                        <a:gd name="connsiteY10" fmla="*/ 131371 h 136821"/>
                        <a:gd name="connsiteX11" fmla="*/ 4543 w 155426"/>
                        <a:gd name="connsiteY11" fmla="*/ 136821 h 136821"/>
                        <a:gd name="connsiteX12" fmla="*/ 50866 w 155426"/>
                        <a:gd name="connsiteY12" fmla="*/ 102487 h 136821"/>
                        <a:gd name="connsiteX13" fmla="*/ 53455 w 155426"/>
                        <a:gd name="connsiteY13" fmla="*/ 102078 h 136821"/>
                        <a:gd name="connsiteX14" fmla="*/ 62311 w 155426"/>
                        <a:gd name="connsiteY14" fmla="*/ 92405 h 136821"/>
                        <a:gd name="connsiteX15" fmla="*/ 52229 w 155426"/>
                        <a:gd name="connsiteY15" fmla="*/ 99489 h 136821"/>
                        <a:gd name="connsiteX16" fmla="*/ 99370 w 155426"/>
                        <a:gd name="connsiteY16" fmla="*/ 59025 h 136821"/>
                        <a:gd name="connsiteX17" fmla="*/ 66807 w 155426"/>
                        <a:gd name="connsiteY17" fmla="*/ 89953 h 136821"/>
                        <a:gd name="connsiteX18" fmla="*/ 68169 w 155426"/>
                        <a:gd name="connsiteY18" fmla="*/ 91588 h 136821"/>
                        <a:gd name="connsiteX19" fmla="*/ 110406 w 155426"/>
                        <a:gd name="connsiteY19" fmla="*/ 53984 h 136821"/>
                        <a:gd name="connsiteX20" fmla="*/ 150053 w 155426"/>
                        <a:gd name="connsiteY20" fmla="*/ 11475 h 136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5426" h="136821">
                          <a:moveTo>
                            <a:pt x="150189" y="11748"/>
                          </a:moveTo>
                          <a:cubicBezTo>
                            <a:pt x="127573" y="34228"/>
                            <a:pt x="162724" y="-5147"/>
                            <a:pt x="154004" y="576"/>
                          </a:cubicBezTo>
                          <a:lnTo>
                            <a:pt x="143377" y="14200"/>
                          </a:lnTo>
                          <a:lnTo>
                            <a:pt x="143786" y="12565"/>
                          </a:lnTo>
                          <a:cubicBezTo>
                            <a:pt x="139426" y="18015"/>
                            <a:pt x="134112" y="22919"/>
                            <a:pt x="129208" y="28233"/>
                          </a:cubicBezTo>
                          <a:cubicBezTo>
                            <a:pt x="133159" y="25917"/>
                            <a:pt x="135475" y="23601"/>
                            <a:pt x="135747" y="25100"/>
                          </a:cubicBezTo>
                          <a:cubicBezTo>
                            <a:pt x="115310" y="45127"/>
                            <a:pt x="128390" y="30958"/>
                            <a:pt x="112449" y="43902"/>
                          </a:cubicBezTo>
                          <a:cubicBezTo>
                            <a:pt x="105228" y="51259"/>
                            <a:pt x="97326" y="57935"/>
                            <a:pt x="89696" y="64883"/>
                          </a:cubicBezTo>
                          <a:lnTo>
                            <a:pt x="91331" y="62976"/>
                          </a:lnTo>
                          <a:cubicBezTo>
                            <a:pt x="89424" y="64747"/>
                            <a:pt x="88606" y="65564"/>
                            <a:pt x="88061" y="66382"/>
                          </a:cubicBezTo>
                          <a:cubicBezTo>
                            <a:pt x="62992" y="90634"/>
                            <a:pt x="33835" y="111071"/>
                            <a:pt x="5088" y="131371"/>
                          </a:cubicBezTo>
                          <a:cubicBezTo>
                            <a:pt x="-10308" y="143088"/>
                            <a:pt x="15170" y="127284"/>
                            <a:pt x="4543" y="136821"/>
                          </a:cubicBezTo>
                          <a:cubicBezTo>
                            <a:pt x="22936" y="123878"/>
                            <a:pt x="51275" y="106166"/>
                            <a:pt x="50866" y="102487"/>
                          </a:cubicBezTo>
                          <a:cubicBezTo>
                            <a:pt x="50457" y="103168"/>
                            <a:pt x="49776" y="104667"/>
                            <a:pt x="53455" y="102078"/>
                          </a:cubicBezTo>
                          <a:lnTo>
                            <a:pt x="62311" y="92405"/>
                          </a:lnTo>
                          <a:lnTo>
                            <a:pt x="52229" y="99489"/>
                          </a:lnTo>
                          <a:cubicBezTo>
                            <a:pt x="61766" y="90361"/>
                            <a:pt x="92830" y="63112"/>
                            <a:pt x="99370" y="59025"/>
                          </a:cubicBezTo>
                          <a:cubicBezTo>
                            <a:pt x="82066" y="75102"/>
                            <a:pt x="92830" y="69380"/>
                            <a:pt x="66807" y="89953"/>
                          </a:cubicBezTo>
                          <a:cubicBezTo>
                            <a:pt x="68442" y="89544"/>
                            <a:pt x="73892" y="86683"/>
                            <a:pt x="68169" y="91588"/>
                          </a:cubicBezTo>
                          <a:cubicBezTo>
                            <a:pt x="82748" y="78644"/>
                            <a:pt x="96509" y="66382"/>
                            <a:pt x="110406" y="53984"/>
                          </a:cubicBezTo>
                          <a:cubicBezTo>
                            <a:pt x="123621" y="41313"/>
                            <a:pt x="137519" y="27416"/>
                            <a:pt x="150053" y="11475"/>
                          </a:cubicBezTo>
                          <a:close/>
                        </a:path>
                      </a:pathLst>
                    </a:custGeom>
                    <a:solidFill>
                      <a:srgbClr val="00A3E9"/>
                    </a:solidFill>
                    <a:ln w="0" cap="flat">
                      <a:noFill/>
                      <a:prstDash val="solid"/>
                      <a:miter/>
                    </a:ln>
                  </p:spPr>
                  <p:txBody>
                    <a:bodyPr rtlCol="0" anchor="ctr"/>
                    <a:lstStyle/>
                    <a:p>
                      <a:endParaRPr lang="en-US"/>
                    </a:p>
                  </p:txBody>
                </p:sp>
                <p:sp>
                  <p:nvSpPr>
                    <p:cNvPr id="4275" name="Freeform: Shape 4274">
                      <a:extLst>
                        <a:ext uri="{FF2B5EF4-FFF2-40B4-BE49-F238E27FC236}">
                          <a16:creationId xmlns:a16="http://schemas.microsoft.com/office/drawing/2014/main" id="{EF5908EF-A15F-B8E2-56EF-1D6D06D4A0F6}"/>
                        </a:ext>
                      </a:extLst>
                    </p:cNvPr>
                    <p:cNvSpPr/>
                    <p:nvPr/>
                  </p:nvSpPr>
                  <p:spPr>
                    <a:xfrm>
                      <a:off x="3219448" y="9295640"/>
                      <a:ext cx="242" cy="348"/>
                    </a:xfrm>
                    <a:custGeom>
                      <a:avLst/>
                      <a:gdLst>
                        <a:gd name="connsiteX0" fmla="*/ 242 w 242"/>
                        <a:gd name="connsiteY0" fmla="*/ 272 h 348"/>
                        <a:gd name="connsiteX1" fmla="*/ 242 w 242"/>
                        <a:gd name="connsiteY1" fmla="*/ 0 h 348"/>
                        <a:gd name="connsiteX2" fmla="*/ 242 w 242"/>
                        <a:gd name="connsiteY2" fmla="*/ 272 h 348"/>
                      </a:gdLst>
                      <a:ahLst/>
                      <a:cxnLst>
                        <a:cxn ang="0">
                          <a:pos x="connsiteX0" y="connsiteY0"/>
                        </a:cxn>
                        <a:cxn ang="0">
                          <a:pos x="connsiteX1" y="connsiteY1"/>
                        </a:cxn>
                        <a:cxn ang="0">
                          <a:pos x="connsiteX2" y="connsiteY2"/>
                        </a:cxn>
                      </a:cxnLst>
                      <a:rect l="l" t="t" r="r" b="b"/>
                      <a:pathLst>
                        <a:path w="242" h="348">
                          <a:moveTo>
                            <a:pt x="242" y="272"/>
                          </a:moveTo>
                          <a:lnTo>
                            <a:pt x="242" y="0"/>
                          </a:lnTo>
                          <a:cubicBezTo>
                            <a:pt x="242" y="0"/>
                            <a:pt x="-303" y="545"/>
                            <a:pt x="242" y="272"/>
                          </a:cubicBezTo>
                          <a:close/>
                        </a:path>
                      </a:pathLst>
                    </a:custGeom>
                    <a:solidFill>
                      <a:srgbClr val="00A3E9"/>
                    </a:solidFill>
                    <a:ln w="0" cap="flat">
                      <a:noFill/>
                      <a:prstDash val="solid"/>
                      <a:miter/>
                    </a:ln>
                  </p:spPr>
                  <p:txBody>
                    <a:bodyPr rtlCol="0" anchor="ctr"/>
                    <a:lstStyle/>
                    <a:p>
                      <a:endParaRPr lang="en-US"/>
                    </a:p>
                  </p:txBody>
                </p:sp>
                <p:sp>
                  <p:nvSpPr>
                    <p:cNvPr id="4276" name="Freeform: Shape 4275">
                      <a:extLst>
                        <a:ext uri="{FF2B5EF4-FFF2-40B4-BE49-F238E27FC236}">
                          <a16:creationId xmlns:a16="http://schemas.microsoft.com/office/drawing/2014/main" id="{E16488EA-4830-97B7-C531-3630D76D7EE6}"/>
                        </a:ext>
                      </a:extLst>
                    </p:cNvPr>
                    <p:cNvSpPr/>
                    <p:nvPr/>
                  </p:nvSpPr>
                  <p:spPr>
                    <a:xfrm>
                      <a:off x="3219963" y="9281198"/>
                      <a:ext cx="28747" cy="14442"/>
                    </a:xfrm>
                    <a:custGeom>
                      <a:avLst/>
                      <a:gdLst>
                        <a:gd name="connsiteX0" fmla="*/ 12126 w 28747"/>
                        <a:gd name="connsiteY0" fmla="*/ 9946 h 14442"/>
                        <a:gd name="connsiteX1" fmla="*/ 28748 w 28747"/>
                        <a:gd name="connsiteY1" fmla="*/ 0 h 14442"/>
                        <a:gd name="connsiteX2" fmla="*/ 1362 w 28747"/>
                        <a:gd name="connsiteY2" fmla="*/ 11990 h 14442"/>
                        <a:gd name="connsiteX3" fmla="*/ 0 w 28747"/>
                        <a:gd name="connsiteY3" fmla="*/ 14442 h 14442"/>
                        <a:gd name="connsiteX4" fmla="*/ 15668 w 28747"/>
                        <a:gd name="connsiteY4" fmla="*/ 7221 h 14442"/>
                        <a:gd name="connsiteX5" fmla="*/ 12126 w 28747"/>
                        <a:gd name="connsiteY5" fmla="*/ 10082 h 14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747" h="14442">
                          <a:moveTo>
                            <a:pt x="12126" y="9946"/>
                          </a:moveTo>
                          <a:lnTo>
                            <a:pt x="28748" y="0"/>
                          </a:lnTo>
                          <a:cubicBezTo>
                            <a:pt x="19619" y="4087"/>
                            <a:pt x="10627" y="8174"/>
                            <a:pt x="1362" y="11990"/>
                          </a:cubicBezTo>
                          <a:lnTo>
                            <a:pt x="0" y="14442"/>
                          </a:lnTo>
                          <a:cubicBezTo>
                            <a:pt x="2316" y="12943"/>
                            <a:pt x="11717" y="8311"/>
                            <a:pt x="15668" y="7221"/>
                          </a:cubicBezTo>
                          <a:lnTo>
                            <a:pt x="12126" y="10082"/>
                          </a:lnTo>
                          <a:close/>
                        </a:path>
                      </a:pathLst>
                    </a:custGeom>
                    <a:solidFill>
                      <a:srgbClr val="00A3E9"/>
                    </a:solidFill>
                    <a:ln w="0" cap="flat">
                      <a:noFill/>
                      <a:prstDash val="solid"/>
                      <a:miter/>
                    </a:ln>
                  </p:spPr>
                  <p:txBody>
                    <a:bodyPr rtlCol="0" anchor="ctr"/>
                    <a:lstStyle/>
                    <a:p>
                      <a:endParaRPr lang="en-US"/>
                    </a:p>
                  </p:txBody>
                </p:sp>
                <p:sp>
                  <p:nvSpPr>
                    <p:cNvPr id="4277" name="Freeform: Shape 4276">
                      <a:extLst>
                        <a:ext uri="{FF2B5EF4-FFF2-40B4-BE49-F238E27FC236}">
                          <a16:creationId xmlns:a16="http://schemas.microsoft.com/office/drawing/2014/main" id="{71084B47-6FAC-B0EC-95AA-B2C031F611E1}"/>
                        </a:ext>
                      </a:extLst>
                    </p:cNvPr>
                    <p:cNvSpPr/>
                    <p:nvPr/>
                  </p:nvSpPr>
                  <p:spPr>
                    <a:xfrm>
                      <a:off x="3248575" y="9270571"/>
                      <a:ext cx="20028" cy="13073"/>
                    </a:xfrm>
                    <a:custGeom>
                      <a:avLst/>
                      <a:gdLst>
                        <a:gd name="connsiteX0" fmla="*/ 19756 w 20028"/>
                        <a:gd name="connsiteY0" fmla="*/ 0 h 13073"/>
                        <a:gd name="connsiteX1" fmla="*/ 15805 w 20028"/>
                        <a:gd name="connsiteY1" fmla="*/ 5995 h 13073"/>
                        <a:gd name="connsiteX2" fmla="*/ 0 w 20028"/>
                        <a:gd name="connsiteY2" fmla="*/ 12944 h 13073"/>
                        <a:gd name="connsiteX3" fmla="*/ 20028 w 20028"/>
                        <a:gd name="connsiteY3" fmla="*/ 4360 h 13073"/>
                        <a:gd name="connsiteX4" fmla="*/ 19756 w 20028"/>
                        <a:gd name="connsiteY4" fmla="*/ 0 h 130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28" h="13073">
                          <a:moveTo>
                            <a:pt x="19756" y="0"/>
                          </a:moveTo>
                          <a:cubicBezTo>
                            <a:pt x="6131" y="7221"/>
                            <a:pt x="7630" y="8584"/>
                            <a:pt x="15805" y="5995"/>
                          </a:cubicBezTo>
                          <a:cubicBezTo>
                            <a:pt x="3134" y="12534"/>
                            <a:pt x="8039" y="6949"/>
                            <a:pt x="0" y="12944"/>
                          </a:cubicBezTo>
                          <a:cubicBezTo>
                            <a:pt x="817" y="14169"/>
                            <a:pt x="16622" y="6404"/>
                            <a:pt x="20028" y="4360"/>
                          </a:cubicBezTo>
                          <a:lnTo>
                            <a:pt x="19756" y="0"/>
                          </a:lnTo>
                          <a:close/>
                        </a:path>
                      </a:pathLst>
                    </a:custGeom>
                    <a:solidFill>
                      <a:srgbClr val="00A3E9"/>
                    </a:solidFill>
                    <a:ln w="0" cap="flat">
                      <a:noFill/>
                      <a:prstDash val="solid"/>
                      <a:miter/>
                    </a:ln>
                  </p:spPr>
                  <p:txBody>
                    <a:bodyPr rtlCol="0" anchor="ctr"/>
                    <a:lstStyle/>
                    <a:p>
                      <a:endParaRPr lang="en-US"/>
                    </a:p>
                  </p:txBody>
                </p:sp>
                <p:sp>
                  <p:nvSpPr>
                    <p:cNvPr id="4278" name="Freeform: Shape 4277">
                      <a:extLst>
                        <a:ext uri="{FF2B5EF4-FFF2-40B4-BE49-F238E27FC236}">
                          <a16:creationId xmlns:a16="http://schemas.microsoft.com/office/drawing/2014/main" id="{28295062-9AD8-E0F0-AD3B-DA50C1B23285}"/>
                        </a:ext>
                      </a:extLst>
                    </p:cNvPr>
                    <p:cNvSpPr/>
                    <p:nvPr/>
                  </p:nvSpPr>
                  <p:spPr>
                    <a:xfrm>
                      <a:off x="3365474" y="9215936"/>
                      <a:ext cx="9128" cy="5450"/>
                    </a:xfrm>
                    <a:custGeom>
                      <a:avLst/>
                      <a:gdLst>
                        <a:gd name="connsiteX0" fmla="*/ 3270 w 9128"/>
                        <a:gd name="connsiteY0" fmla="*/ 2452 h 5450"/>
                        <a:gd name="connsiteX1" fmla="*/ 0 w 9128"/>
                        <a:gd name="connsiteY1" fmla="*/ 5450 h 5450"/>
                        <a:gd name="connsiteX2" fmla="*/ 9128 w 9128"/>
                        <a:gd name="connsiteY2" fmla="*/ 0 h 5450"/>
                        <a:gd name="connsiteX3" fmla="*/ 3270 w 9128"/>
                        <a:gd name="connsiteY3" fmla="*/ 2452 h 5450"/>
                      </a:gdLst>
                      <a:ahLst/>
                      <a:cxnLst>
                        <a:cxn ang="0">
                          <a:pos x="connsiteX0" y="connsiteY0"/>
                        </a:cxn>
                        <a:cxn ang="0">
                          <a:pos x="connsiteX1" y="connsiteY1"/>
                        </a:cxn>
                        <a:cxn ang="0">
                          <a:pos x="connsiteX2" y="connsiteY2"/>
                        </a:cxn>
                        <a:cxn ang="0">
                          <a:pos x="connsiteX3" y="connsiteY3"/>
                        </a:cxn>
                      </a:cxnLst>
                      <a:rect l="l" t="t" r="r" b="b"/>
                      <a:pathLst>
                        <a:path w="9128" h="5450">
                          <a:moveTo>
                            <a:pt x="3270" y="2452"/>
                          </a:moveTo>
                          <a:lnTo>
                            <a:pt x="0" y="5450"/>
                          </a:lnTo>
                          <a:lnTo>
                            <a:pt x="9128" y="0"/>
                          </a:lnTo>
                          <a:lnTo>
                            <a:pt x="3270" y="2452"/>
                          </a:lnTo>
                          <a:close/>
                        </a:path>
                      </a:pathLst>
                    </a:custGeom>
                    <a:solidFill>
                      <a:srgbClr val="00A3E9"/>
                    </a:solidFill>
                    <a:ln w="0" cap="flat">
                      <a:noFill/>
                      <a:prstDash val="solid"/>
                      <a:miter/>
                    </a:ln>
                  </p:spPr>
                  <p:txBody>
                    <a:bodyPr rtlCol="0" anchor="ctr"/>
                    <a:lstStyle/>
                    <a:p>
                      <a:endParaRPr lang="en-US"/>
                    </a:p>
                  </p:txBody>
                </p:sp>
                <p:sp>
                  <p:nvSpPr>
                    <p:cNvPr id="4279" name="Freeform: Shape 4278">
                      <a:extLst>
                        <a:ext uri="{FF2B5EF4-FFF2-40B4-BE49-F238E27FC236}">
                          <a16:creationId xmlns:a16="http://schemas.microsoft.com/office/drawing/2014/main" id="{3A3AF3FA-77E5-8D35-3C04-9B30B325E139}"/>
                        </a:ext>
                      </a:extLst>
                    </p:cNvPr>
                    <p:cNvSpPr/>
                    <p:nvPr/>
                  </p:nvSpPr>
                  <p:spPr>
                    <a:xfrm>
                      <a:off x="3356345" y="9221386"/>
                      <a:ext cx="9128" cy="5571"/>
                    </a:xfrm>
                    <a:custGeom>
                      <a:avLst/>
                      <a:gdLst>
                        <a:gd name="connsiteX0" fmla="*/ 9128 w 9128"/>
                        <a:gd name="connsiteY0" fmla="*/ 0 h 5571"/>
                        <a:gd name="connsiteX1" fmla="*/ 0 w 9128"/>
                        <a:gd name="connsiteY1" fmla="*/ 5449 h 5571"/>
                        <a:gd name="connsiteX2" fmla="*/ 3542 w 9128"/>
                        <a:gd name="connsiteY2" fmla="*/ 5177 h 5571"/>
                        <a:gd name="connsiteX3" fmla="*/ 8992 w 9128"/>
                        <a:gd name="connsiteY3" fmla="*/ 0 h 5571"/>
                      </a:gdLst>
                      <a:ahLst/>
                      <a:cxnLst>
                        <a:cxn ang="0">
                          <a:pos x="connsiteX0" y="connsiteY0"/>
                        </a:cxn>
                        <a:cxn ang="0">
                          <a:pos x="connsiteX1" y="connsiteY1"/>
                        </a:cxn>
                        <a:cxn ang="0">
                          <a:pos x="connsiteX2" y="connsiteY2"/>
                        </a:cxn>
                        <a:cxn ang="0">
                          <a:pos x="connsiteX3" y="connsiteY3"/>
                        </a:cxn>
                      </a:cxnLst>
                      <a:rect l="l" t="t" r="r" b="b"/>
                      <a:pathLst>
                        <a:path w="9128" h="5571">
                          <a:moveTo>
                            <a:pt x="9128" y="0"/>
                          </a:moveTo>
                          <a:lnTo>
                            <a:pt x="0" y="5449"/>
                          </a:lnTo>
                          <a:cubicBezTo>
                            <a:pt x="954" y="5586"/>
                            <a:pt x="1907" y="5722"/>
                            <a:pt x="3542" y="5177"/>
                          </a:cubicBezTo>
                          <a:lnTo>
                            <a:pt x="8992" y="0"/>
                          </a:lnTo>
                          <a:close/>
                        </a:path>
                      </a:pathLst>
                    </a:custGeom>
                    <a:solidFill>
                      <a:srgbClr val="00A3E9"/>
                    </a:solidFill>
                    <a:ln w="0" cap="flat">
                      <a:noFill/>
                      <a:prstDash val="solid"/>
                      <a:miter/>
                    </a:ln>
                  </p:spPr>
                  <p:txBody>
                    <a:bodyPr rtlCol="0" anchor="ctr"/>
                    <a:lstStyle/>
                    <a:p>
                      <a:endParaRPr lang="en-US"/>
                    </a:p>
                  </p:txBody>
                </p:sp>
                <p:sp>
                  <p:nvSpPr>
                    <p:cNvPr id="4280" name="Freeform: Shape 4279">
                      <a:extLst>
                        <a:ext uri="{FF2B5EF4-FFF2-40B4-BE49-F238E27FC236}">
                          <a16:creationId xmlns:a16="http://schemas.microsoft.com/office/drawing/2014/main" id="{8FCC9D10-2BC2-8CF6-2CF6-85A50C9949E0}"/>
                        </a:ext>
                      </a:extLst>
                    </p:cNvPr>
                    <p:cNvSpPr/>
                    <p:nvPr/>
                  </p:nvSpPr>
                  <p:spPr>
                    <a:xfrm>
                      <a:off x="3318333" y="9239779"/>
                      <a:ext cx="13760" cy="6948"/>
                    </a:xfrm>
                    <a:custGeom>
                      <a:avLst/>
                      <a:gdLst>
                        <a:gd name="connsiteX0" fmla="*/ 13761 w 13760"/>
                        <a:gd name="connsiteY0" fmla="*/ 0 h 6948"/>
                        <a:gd name="connsiteX1" fmla="*/ 0 w 13760"/>
                        <a:gd name="connsiteY1" fmla="*/ 6949 h 6948"/>
                        <a:gd name="connsiteX2" fmla="*/ 13761 w 13760"/>
                        <a:gd name="connsiteY2" fmla="*/ 0 h 6948"/>
                      </a:gdLst>
                      <a:ahLst/>
                      <a:cxnLst>
                        <a:cxn ang="0">
                          <a:pos x="connsiteX0" y="connsiteY0"/>
                        </a:cxn>
                        <a:cxn ang="0">
                          <a:pos x="connsiteX1" y="connsiteY1"/>
                        </a:cxn>
                        <a:cxn ang="0">
                          <a:pos x="connsiteX2" y="connsiteY2"/>
                        </a:cxn>
                      </a:cxnLst>
                      <a:rect l="l" t="t" r="r" b="b"/>
                      <a:pathLst>
                        <a:path w="13760" h="6948">
                          <a:moveTo>
                            <a:pt x="13761" y="0"/>
                          </a:moveTo>
                          <a:cubicBezTo>
                            <a:pt x="9810" y="2044"/>
                            <a:pt x="5450" y="4360"/>
                            <a:pt x="0" y="6949"/>
                          </a:cubicBezTo>
                          <a:cubicBezTo>
                            <a:pt x="4632" y="4769"/>
                            <a:pt x="9265" y="2452"/>
                            <a:pt x="13761" y="0"/>
                          </a:cubicBezTo>
                          <a:close/>
                        </a:path>
                      </a:pathLst>
                    </a:custGeom>
                    <a:solidFill>
                      <a:srgbClr val="00A3E9"/>
                    </a:solidFill>
                    <a:ln w="0" cap="flat">
                      <a:noFill/>
                      <a:prstDash val="solid"/>
                      <a:miter/>
                    </a:ln>
                  </p:spPr>
                  <p:txBody>
                    <a:bodyPr rtlCol="0" anchor="ctr"/>
                    <a:lstStyle/>
                    <a:p>
                      <a:endParaRPr lang="en-US"/>
                    </a:p>
                  </p:txBody>
                </p:sp>
                <p:sp>
                  <p:nvSpPr>
                    <p:cNvPr id="4281" name="Freeform: Shape 4280">
                      <a:extLst>
                        <a:ext uri="{FF2B5EF4-FFF2-40B4-BE49-F238E27FC236}">
                          <a16:creationId xmlns:a16="http://schemas.microsoft.com/office/drawing/2014/main" id="{2A68B061-7D55-9550-8D36-DCDDFC8BF5C3}"/>
                        </a:ext>
                      </a:extLst>
                    </p:cNvPr>
                    <p:cNvSpPr/>
                    <p:nvPr/>
                  </p:nvSpPr>
                  <p:spPr>
                    <a:xfrm>
                      <a:off x="3332230" y="9234330"/>
                      <a:ext cx="10763" cy="5449"/>
                    </a:xfrm>
                    <a:custGeom>
                      <a:avLst/>
                      <a:gdLst>
                        <a:gd name="connsiteX0" fmla="*/ 10627 w 10763"/>
                        <a:gd name="connsiteY0" fmla="*/ 0 h 5449"/>
                        <a:gd name="connsiteX1" fmla="*/ 10218 w 10763"/>
                        <a:gd name="connsiteY1" fmla="*/ 0 h 5449"/>
                        <a:gd name="connsiteX2" fmla="*/ 0 w 10763"/>
                        <a:gd name="connsiteY2" fmla="*/ 5449 h 5449"/>
                        <a:gd name="connsiteX3" fmla="*/ 10763 w 10763"/>
                        <a:gd name="connsiteY3" fmla="*/ 0 h 5449"/>
                      </a:gdLst>
                      <a:ahLst/>
                      <a:cxnLst>
                        <a:cxn ang="0">
                          <a:pos x="connsiteX0" y="connsiteY0"/>
                        </a:cxn>
                        <a:cxn ang="0">
                          <a:pos x="connsiteX1" y="connsiteY1"/>
                        </a:cxn>
                        <a:cxn ang="0">
                          <a:pos x="connsiteX2" y="connsiteY2"/>
                        </a:cxn>
                        <a:cxn ang="0">
                          <a:pos x="connsiteX3" y="connsiteY3"/>
                        </a:cxn>
                      </a:cxnLst>
                      <a:rect l="l" t="t" r="r" b="b"/>
                      <a:pathLst>
                        <a:path w="10763" h="5449">
                          <a:moveTo>
                            <a:pt x="10627" y="0"/>
                          </a:moveTo>
                          <a:lnTo>
                            <a:pt x="10218" y="0"/>
                          </a:lnTo>
                          <a:cubicBezTo>
                            <a:pt x="10218" y="0"/>
                            <a:pt x="0" y="5449"/>
                            <a:pt x="0" y="5449"/>
                          </a:cubicBezTo>
                          <a:cubicBezTo>
                            <a:pt x="3815" y="3543"/>
                            <a:pt x="7221" y="1771"/>
                            <a:pt x="10763" y="0"/>
                          </a:cubicBezTo>
                          <a:close/>
                        </a:path>
                      </a:pathLst>
                    </a:custGeom>
                    <a:solidFill>
                      <a:srgbClr val="00A3E9"/>
                    </a:solidFill>
                    <a:ln w="0" cap="flat">
                      <a:noFill/>
                      <a:prstDash val="solid"/>
                      <a:miter/>
                    </a:ln>
                  </p:spPr>
                  <p:txBody>
                    <a:bodyPr rtlCol="0" anchor="ctr"/>
                    <a:lstStyle/>
                    <a:p>
                      <a:endParaRPr lang="en-US"/>
                    </a:p>
                  </p:txBody>
                </p:sp>
                <p:sp>
                  <p:nvSpPr>
                    <p:cNvPr id="4282" name="Freeform: Shape 4281">
                      <a:extLst>
                        <a:ext uri="{FF2B5EF4-FFF2-40B4-BE49-F238E27FC236}">
                          <a16:creationId xmlns:a16="http://schemas.microsoft.com/office/drawing/2014/main" id="{BC7DB1ED-C994-3B07-1AA3-09A0DA657050}"/>
                        </a:ext>
                      </a:extLst>
                    </p:cNvPr>
                    <p:cNvSpPr/>
                    <p:nvPr/>
                  </p:nvSpPr>
                  <p:spPr>
                    <a:xfrm>
                      <a:off x="3338633" y="9226668"/>
                      <a:ext cx="17711" cy="7661"/>
                    </a:xfrm>
                    <a:custGeom>
                      <a:avLst/>
                      <a:gdLst>
                        <a:gd name="connsiteX0" fmla="*/ 17712 w 17711"/>
                        <a:gd name="connsiteY0" fmla="*/ 167 h 7661"/>
                        <a:gd name="connsiteX1" fmla="*/ 0 w 17711"/>
                        <a:gd name="connsiteY1" fmla="*/ 7116 h 7661"/>
                        <a:gd name="connsiteX2" fmla="*/ 3679 w 17711"/>
                        <a:gd name="connsiteY2" fmla="*/ 7662 h 7661"/>
                        <a:gd name="connsiteX3" fmla="*/ 17712 w 17711"/>
                        <a:gd name="connsiteY3" fmla="*/ 167 h 7661"/>
                      </a:gdLst>
                      <a:ahLst/>
                      <a:cxnLst>
                        <a:cxn ang="0">
                          <a:pos x="connsiteX0" y="connsiteY0"/>
                        </a:cxn>
                        <a:cxn ang="0">
                          <a:pos x="connsiteX1" y="connsiteY1"/>
                        </a:cxn>
                        <a:cxn ang="0">
                          <a:pos x="connsiteX2" y="connsiteY2"/>
                        </a:cxn>
                        <a:cxn ang="0">
                          <a:pos x="connsiteX3" y="connsiteY3"/>
                        </a:cxn>
                      </a:cxnLst>
                      <a:rect l="l" t="t" r="r" b="b"/>
                      <a:pathLst>
                        <a:path w="17711" h="7661">
                          <a:moveTo>
                            <a:pt x="17712" y="167"/>
                          </a:moveTo>
                          <a:cubicBezTo>
                            <a:pt x="15532" y="-241"/>
                            <a:pt x="12943" y="-514"/>
                            <a:pt x="0" y="7116"/>
                          </a:cubicBezTo>
                          <a:lnTo>
                            <a:pt x="3679" y="7662"/>
                          </a:lnTo>
                          <a:lnTo>
                            <a:pt x="17712" y="167"/>
                          </a:lnTo>
                          <a:close/>
                        </a:path>
                      </a:pathLst>
                    </a:custGeom>
                    <a:solidFill>
                      <a:srgbClr val="00A3E9"/>
                    </a:solidFill>
                    <a:ln w="0" cap="flat">
                      <a:noFill/>
                      <a:prstDash val="solid"/>
                      <a:miter/>
                    </a:ln>
                  </p:spPr>
                  <p:txBody>
                    <a:bodyPr rtlCol="0" anchor="ctr"/>
                    <a:lstStyle/>
                    <a:p>
                      <a:endParaRPr lang="en-US"/>
                    </a:p>
                  </p:txBody>
                </p:sp>
                <p:sp>
                  <p:nvSpPr>
                    <p:cNvPr id="4283" name="Freeform: Shape 4282">
                      <a:extLst>
                        <a:ext uri="{FF2B5EF4-FFF2-40B4-BE49-F238E27FC236}">
                          <a16:creationId xmlns:a16="http://schemas.microsoft.com/office/drawing/2014/main" id="{A2048176-9C43-459C-63EE-26DFE8F61010}"/>
                        </a:ext>
                      </a:extLst>
                    </p:cNvPr>
                    <p:cNvSpPr/>
                    <p:nvPr/>
                  </p:nvSpPr>
                  <p:spPr>
                    <a:xfrm>
                      <a:off x="3684425" y="8923553"/>
                      <a:ext cx="5586" cy="12807"/>
                    </a:xfrm>
                    <a:custGeom>
                      <a:avLst/>
                      <a:gdLst>
                        <a:gd name="connsiteX0" fmla="*/ 4769 w 5586"/>
                        <a:gd name="connsiteY0" fmla="*/ 1089 h 12807"/>
                        <a:gd name="connsiteX1" fmla="*/ 0 w 5586"/>
                        <a:gd name="connsiteY1" fmla="*/ 12807 h 12807"/>
                        <a:gd name="connsiteX2" fmla="*/ 817 w 5586"/>
                        <a:gd name="connsiteY2" fmla="*/ 11717 h 12807"/>
                        <a:gd name="connsiteX3" fmla="*/ 5586 w 5586"/>
                        <a:gd name="connsiteY3" fmla="*/ 0 h 12807"/>
                        <a:gd name="connsiteX4" fmla="*/ 4769 w 5586"/>
                        <a:gd name="connsiteY4" fmla="*/ 1089 h 128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86" h="12807">
                          <a:moveTo>
                            <a:pt x="4769" y="1089"/>
                          </a:moveTo>
                          <a:lnTo>
                            <a:pt x="0" y="12807"/>
                          </a:lnTo>
                          <a:lnTo>
                            <a:pt x="817" y="11717"/>
                          </a:lnTo>
                          <a:lnTo>
                            <a:pt x="5586" y="0"/>
                          </a:lnTo>
                          <a:lnTo>
                            <a:pt x="4769" y="1089"/>
                          </a:lnTo>
                          <a:close/>
                        </a:path>
                      </a:pathLst>
                    </a:custGeom>
                    <a:solidFill>
                      <a:srgbClr val="00A3E9"/>
                    </a:solidFill>
                    <a:ln w="0" cap="flat">
                      <a:noFill/>
                      <a:prstDash val="solid"/>
                      <a:miter/>
                    </a:ln>
                  </p:spPr>
                  <p:txBody>
                    <a:bodyPr rtlCol="0" anchor="ctr"/>
                    <a:lstStyle/>
                    <a:p>
                      <a:endParaRPr lang="en-US"/>
                    </a:p>
                  </p:txBody>
                </p:sp>
                <p:sp>
                  <p:nvSpPr>
                    <p:cNvPr id="4284" name="Freeform: Shape 4283">
                      <a:extLst>
                        <a:ext uri="{FF2B5EF4-FFF2-40B4-BE49-F238E27FC236}">
                          <a16:creationId xmlns:a16="http://schemas.microsoft.com/office/drawing/2014/main" id="{AD335C0E-6EC0-0A95-274A-D02AB945A4B3}"/>
                        </a:ext>
                      </a:extLst>
                    </p:cNvPr>
                    <p:cNvSpPr/>
                    <p:nvPr/>
                  </p:nvSpPr>
                  <p:spPr>
                    <a:xfrm>
                      <a:off x="3650364" y="8988270"/>
                      <a:ext cx="3406" cy="6812"/>
                    </a:xfrm>
                    <a:custGeom>
                      <a:avLst/>
                      <a:gdLst>
                        <a:gd name="connsiteX0" fmla="*/ 3406 w 3406"/>
                        <a:gd name="connsiteY0" fmla="*/ 0 h 6812"/>
                        <a:gd name="connsiteX1" fmla="*/ 0 w 3406"/>
                        <a:gd name="connsiteY1" fmla="*/ 6812 h 6812"/>
                        <a:gd name="connsiteX2" fmla="*/ 3406 w 3406"/>
                        <a:gd name="connsiteY2" fmla="*/ 0 h 6812"/>
                      </a:gdLst>
                      <a:ahLst/>
                      <a:cxnLst>
                        <a:cxn ang="0">
                          <a:pos x="connsiteX0" y="connsiteY0"/>
                        </a:cxn>
                        <a:cxn ang="0">
                          <a:pos x="connsiteX1" y="connsiteY1"/>
                        </a:cxn>
                        <a:cxn ang="0">
                          <a:pos x="connsiteX2" y="connsiteY2"/>
                        </a:cxn>
                      </a:cxnLst>
                      <a:rect l="l" t="t" r="r" b="b"/>
                      <a:pathLst>
                        <a:path w="3406" h="6812">
                          <a:moveTo>
                            <a:pt x="3406" y="0"/>
                          </a:moveTo>
                          <a:cubicBezTo>
                            <a:pt x="2044" y="2724"/>
                            <a:pt x="954" y="4905"/>
                            <a:pt x="0" y="6812"/>
                          </a:cubicBezTo>
                          <a:cubicBezTo>
                            <a:pt x="1635" y="3951"/>
                            <a:pt x="2861" y="1635"/>
                            <a:pt x="3406" y="0"/>
                          </a:cubicBezTo>
                          <a:close/>
                        </a:path>
                      </a:pathLst>
                    </a:custGeom>
                    <a:solidFill>
                      <a:srgbClr val="00A3E9"/>
                    </a:solidFill>
                    <a:ln w="0" cap="flat">
                      <a:noFill/>
                      <a:prstDash val="solid"/>
                      <a:miter/>
                    </a:ln>
                  </p:spPr>
                  <p:txBody>
                    <a:bodyPr rtlCol="0" anchor="ctr"/>
                    <a:lstStyle/>
                    <a:p>
                      <a:endParaRPr lang="en-US"/>
                    </a:p>
                  </p:txBody>
                </p:sp>
                <p:sp>
                  <p:nvSpPr>
                    <p:cNvPr id="4285" name="Freeform: Shape 4284">
                      <a:extLst>
                        <a:ext uri="{FF2B5EF4-FFF2-40B4-BE49-F238E27FC236}">
                          <a16:creationId xmlns:a16="http://schemas.microsoft.com/office/drawing/2014/main" id="{A5CCD587-981D-291F-73BD-827E863E676F}"/>
                        </a:ext>
                      </a:extLst>
                    </p:cNvPr>
                    <p:cNvSpPr/>
                    <p:nvPr/>
                  </p:nvSpPr>
                  <p:spPr>
                    <a:xfrm>
                      <a:off x="3605657" y="8995082"/>
                      <a:ext cx="44706" cy="73027"/>
                    </a:xfrm>
                    <a:custGeom>
                      <a:avLst/>
                      <a:gdLst>
                        <a:gd name="connsiteX0" fmla="*/ 26177 w 44706"/>
                        <a:gd name="connsiteY0" fmla="*/ 44007 h 73027"/>
                        <a:gd name="connsiteX1" fmla="*/ 19910 w 44706"/>
                        <a:gd name="connsiteY1" fmla="*/ 48231 h 73027"/>
                        <a:gd name="connsiteX2" fmla="*/ 31763 w 44706"/>
                        <a:gd name="connsiteY2" fmla="*/ 27657 h 73027"/>
                        <a:gd name="connsiteX3" fmla="*/ 30946 w 44706"/>
                        <a:gd name="connsiteY3" fmla="*/ 32835 h 73027"/>
                        <a:gd name="connsiteX4" fmla="*/ 33807 w 44706"/>
                        <a:gd name="connsiteY4" fmla="*/ 23979 h 73027"/>
                        <a:gd name="connsiteX5" fmla="*/ 44706 w 44706"/>
                        <a:gd name="connsiteY5" fmla="*/ 0 h 73027"/>
                        <a:gd name="connsiteX6" fmla="*/ 24951 w 44706"/>
                        <a:gd name="connsiteY6" fmla="*/ 30655 h 73027"/>
                        <a:gd name="connsiteX7" fmla="*/ 2198 w 44706"/>
                        <a:gd name="connsiteY7" fmla="*/ 63627 h 73027"/>
                        <a:gd name="connsiteX8" fmla="*/ 6149 w 44706"/>
                        <a:gd name="connsiteY8" fmla="*/ 73028 h 73027"/>
                        <a:gd name="connsiteX9" fmla="*/ 26313 w 44706"/>
                        <a:gd name="connsiteY9" fmla="*/ 44007 h 73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706" h="73027">
                          <a:moveTo>
                            <a:pt x="26177" y="44007"/>
                          </a:moveTo>
                          <a:cubicBezTo>
                            <a:pt x="16095" y="55316"/>
                            <a:pt x="36940" y="26159"/>
                            <a:pt x="19910" y="48231"/>
                          </a:cubicBezTo>
                          <a:cubicBezTo>
                            <a:pt x="17321" y="49321"/>
                            <a:pt x="23861" y="38149"/>
                            <a:pt x="31763" y="27657"/>
                          </a:cubicBezTo>
                          <a:cubicBezTo>
                            <a:pt x="32444" y="29292"/>
                            <a:pt x="25223" y="38557"/>
                            <a:pt x="30946" y="32835"/>
                          </a:cubicBezTo>
                          <a:cubicBezTo>
                            <a:pt x="34488" y="24660"/>
                            <a:pt x="37077" y="22480"/>
                            <a:pt x="33807" y="23979"/>
                          </a:cubicBezTo>
                          <a:cubicBezTo>
                            <a:pt x="40755" y="11036"/>
                            <a:pt x="40483" y="8992"/>
                            <a:pt x="44706" y="0"/>
                          </a:cubicBezTo>
                          <a:cubicBezTo>
                            <a:pt x="40346" y="7630"/>
                            <a:pt x="32853" y="18938"/>
                            <a:pt x="24951" y="30655"/>
                          </a:cubicBezTo>
                          <a:cubicBezTo>
                            <a:pt x="16503" y="41963"/>
                            <a:pt x="7784" y="53953"/>
                            <a:pt x="2198" y="63627"/>
                          </a:cubicBezTo>
                          <a:cubicBezTo>
                            <a:pt x="-3525" y="74799"/>
                            <a:pt x="3424" y="70847"/>
                            <a:pt x="6149" y="73028"/>
                          </a:cubicBezTo>
                          <a:cubicBezTo>
                            <a:pt x="7920" y="72074"/>
                            <a:pt x="27403" y="46323"/>
                            <a:pt x="26313" y="44007"/>
                          </a:cubicBezTo>
                          <a:close/>
                        </a:path>
                      </a:pathLst>
                    </a:custGeom>
                    <a:solidFill>
                      <a:srgbClr val="00A3E9"/>
                    </a:solidFill>
                    <a:ln w="0" cap="flat">
                      <a:noFill/>
                      <a:prstDash val="solid"/>
                      <a:miter/>
                    </a:ln>
                  </p:spPr>
                  <p:txBody>
                    <a:bodyPr rtlCol="0" anchor="ctr"/>
                    <a:lstStyle/>
                    <a:p>
                      <a:endParaRPr lang="en-US"/>
                    </a:p>
                  </p:txBody>
                </p:sp>
                <p:sp>
                  <p:nvSpPr>
                    <p:cNvPr id="4286" name="Freeform: Shape 4285">
                      <a:extLst>
                        <a:ext uri="{FF2B5EF4-FFF2-40B4-BE49-F238E27FC236}">
                          <a16:creationId xmlns:a16="http://schemas.microsoft.com/office/drawing/2014/main" id="{46A1F9BC-ED24-FCB0-7ABD-5A99172A1747}"/>
                        </a:ext>
                      </a:extLst>
                    </p:cNvPr>
                    <p:cNvSpPr/>
                    <p:nvPr/>
                  </p:nvSpPr>
                  <p:spPr>
                    <a:xfrm>
                      <a:off x="3648047" y="9010069"/>
                      <a:ext cx="7084" cy="11445"/>
                    </a:xfrm>
                    <a:custGeom>
                      <a:avLst/>
                      <a:gdLst>
                        <a:gd name="connsiteX0" fmla="*/ 0 w 7084"/>
                        <a:gd name="connsiteY0" fmla="*/ 11445 h 11445"/>
                        <a:gd name="connsiteX1" fmla="*/ 7085 w 7084"/>
                        <a:gd name="connsiteY1" fmla="*/ 0 h 11445"/>
                        <a:gd name="connsiteX2" fmla="*/ 0 w 7084"/>
                        <a:gd name="connsiteY2" fmla="*/ 11445 h 11445"/>
                      </a:gdLst>
                      <a:ahLst/>
                      <a:cxnLst>
                        <a:cxn ang="0">
                          <a:pos x="connsiteX0" y="connsiteY0"/>
                        </a:cxn>
                        <a:cxn ang="0">
                          <a:pos x="connsiteX1" y="connsiteY1"/>
                        </a:cxn>
                        <a:cxn ang="0">
                          <a:pos x="connsiteX2" y="connsiteY2"/>
                        </a:cxn>
                      </a:cxnLst>
                      <a:rect l="l" t="t" r="r" b="b"/>
                      <a:pathLst>
                        <a:path w="7084" h="11445">
                          <a:moveTo>
                            <a:pt x="0" y="11445"/>
                          </a:moveTo>
                          <a:cubicBezTo>
                            <a:pt x="3951" y="5586"/>
                            <a:pt x="5041" y="3815"/>
                            <a:pt x="7085" y="0"/>
                          </a:cubicBezTo>
                          <a:cubicBezTo>
                            <a:pt x="5450" y="409"/>
                            <a:pt x="2997" y="6676"/>
                            <a:pt x="0" y="11445"/>
                          </a:cubicBezTo>
                          <a:close/>
                        </a:path>
                      </a:pathLst>
                    </a:custGeom>
                    <a:solidFill>
                      <a:srgbClr val="00A3E9"/>
                    </a:solidFill>
                    <a:ln w="0" cap="flat">
                      <a:noFill/>
                      <a:prstDash val="solid"/>
                      <a:miter/>
                    </a:ln>
                  </p:spPr>
                  <p:txBody>
                    <a:bodyPr rtlCol="0" anchor="ctr"/>
                    <a:lstStyle/>
                    <a:p>
                      <a:endParaRPr lang="en-US"/>
                    </a:p>
                  </p:txBody>
                </p:sp>
                <p:sp>
                  <p:nvSpPr>
                    <p:cNvPr id="4287" name="Freeform: Shape 4286">
                      <a:extLst>
                        <a:ext uri="{FF2B5EF4-FFF2-40B4-BE49-F238E27FC236}">
                          <a16:creationId xmlns:a16="http://schemas.microsoft.com/office/drawing/2014/main" id="{E9D2FB19-0AD1-C20F-8F61-F983A6EFA7C9}"/>
                        </a:ext>
                      </a:extLst>
                    </p:cNvPr>
                    <p:cNvSpPr/>
                    <p:nvPr/>
                  </p:nvSpPr>
                  <p:spPr>
                    <a:xfrm>
                      <a:off x="3521166" y="9122199"/>
                      <a:ext cx="13388" cy="13468"/>
                    </a:xfrm>
                    <a:custGeom>
                      <a:avLst/>
                      <a:gdLst>
                        <a:gd name="connsiteX0" fmla="*/ 6985 w 13388"/>
                        <a:gd name="connsiteY0" fmla="*/ 4496 h 13468"/>
                        <a:gd name="connsiteX1" fmla="*/ 446 w 13388"/>
                        <a:gd name="connsiteY1" fmla="*/ 13353 h 13468"/>
                        <a:gd name="connsiteX2" fmla="*/ 13389 w 13388"/>
                        <a:gd name="connsiteY2" fmla="*/ 0 h 13468"/>
                        <a:gd name="connsiteX3" fmla="*/ 6985 w 13388"/>
                        <a:gd name="connsiteY3" fmla="*/ 4496 h 13468"/>
                      </a:gdLst>
                      <a:ahLst/>
                      <a:cxnLst>
                        <a:cxn ang="0">
                          <a:pos x="connsiteX0" y="connsiteY0"/>
                        </a:cxn>
                        <a:cxn ang="0">
                          <a:pos x="connsiteX1" y="connsiteY1"/>
                        </a:cxn>
                        <a:cxn ang="0">
                          <a:pos x="connsiteX2" y="connsiteY2"/>
                        </a:cxn>
                        <a:cxn ang="0">
                          <a:pos x="connsiteX3" y="connsiteY3"/>
                        </a:cxn>
                      </a:cxnLst>
                      <a:rect l="l" t="t" r="r" b="b"/>
                      <a:pathLst>
                        <a:path w="13388" h="13468">
                          <a:moveTo>
                            <a:pt x="6985" y="4496"/>
                          </a:moveTo>
                          <a:cubicBezTo>
                            <a:pt x="6440" y="5723"/>
                            <a:pt x="-2007" y="14578"/>
                            <a:pt x="446" y="13353"/>
                          </a:cubicBezTo>
                          <a:lnTo>
                            <a:pt x="13389" y="0"/>
                          </a:lnTo>
                          <a:cubicBezTo>
                            <a:pt x="10255" y="2998"/>
                            <a:pt x="8620" y="3679"/>
                            <a:pt x="6985" y="4496"/>
                          </a:cubicBezTo>
                          <a:close/>
                        </a:path>
                      </a:pathLst>
                    </a:custGeom>
                    <a:solidFill>
                      <a:srgbClr val="00A3E9"/>
                    </a:solidFill>
                    <a:ln w="0" cap="flat">
                      <a:noFill/>
                      <a:prstDash val="solid"/>
                      <a:miter/>
                    </a:ln>
                  </p:spPr>
                  <p:txBody>
                    <a:bodyPr rtlCol="0" anchor="ctr"/>
                    <a:lstStyle/>
                    <a:p>
                      <a:endParaRPr lang="en-US"/>
                    </a:p>
                  </p:txBody>
                </p:sp>
                <p:sp>
                  <p:nvSpPr>
                    <p:cNvPr id="4288" name="Freeform: Shape 4287">
                      <a:extLst>
                        <a:ext uri="{FF2B5EF4-FFF2-40B4-BE49-F238E27FC236}">
                          <a16:creationId xmlns:a16="http://schemas.microsoft.com/office/drawing/2014/main" id="{AEF3749C-DFC3-5C22-46B9-33940CD8AE83}"/>
                        </a:ext>
                      </a:extLst>
                    </p:cNvPr>
                    <p:cNvSpPr/>
                    <p:nvPr/>
                  </p:nvSpPr>
                  <p:spPr>
                    <a:xfrm>
                      <a:off x="3534555" y="9116341"/>
                      <a:ext cx="5449" cy="5994"/>
                    </a:xfrm>
                    <a:custGeom>
                      <a:avLst/>
                      <a:gdLst>
                        <a:gd name="connsiteX0" fmla="*/ 5450 w 5449"/>
                        <a:gd name="connsiteY0" fmla="*/ 0 h 5994"/>
                        <a:gd name="connsiteX1" fmla="*/ 0 w 5449"/>
                        <a:gd name="connsiteY1" fmla="*/ 5995 h 5994"/>
                        <a:gd name="connsiteX2" fmla="*/ 5450 w 5449"/>
                        <a:gd name="connsiteY2" fmla="*/ 0 h 5994"/>
                      </a:gdLst>
                      <a:ahLst/>
                      <a:cxnLst>
                        <a:cxn ang="0">
                          <a:pos x="connsiteX0" y="connsiteY0"/>
                        </a:cxn>
                        <a:cxn ang="0">
                          <a:pos x="connsiteX1" y="connsiteY1"/>
                        </a:cxn>
                        <a:cxn ang="0">
                          <a:pos x="connsiteX2" y="connsiteY2"/>
                        </a:cxn>
                      </a:cxnLst>
                      <a:rect l="l" t="t" r="r" b="b"/>
                      <a:pathLst>
                        <a:path w="5449" h="5994">
                          <a:moveTo>
                            <a:pt x="5450" y="0"/>
                          </a:moveTo>
                          <a:lnTo>
                            <a:pt x="0" y="5995"/>
                          </a:lnTo>
                          <a:cubicBezTo>
                            <a:pt x="1499" y="4633"/>
                            <a:pt x="3134" y="2725"/>
                            <a:pt x="5450" y="0"/>
                          </a:cubicBezTo>
                          <a:close/>
                        </a:path>
                      </a:pathLst>
                    </a:custGeom>
                    <a:solidFill>
                      <a:srgbClr val="00A3E9"/>
                    </a:solidFill>
                    <a:ln w="0" cap="flat">
                      <a:noFill/>
                      <a:prstDash val="solid"/>
                      <a:miter/>
                    </a:ln>
                  </p:spPr>
                  <p:txBody>
                    <a:bodyPr rtlCol="0" anchor="ctr"/>
                    <a:lstStyle/>
                    <a:p>
                      <a:endParaRPr lang="en-US"/>
                    </a:p>
                  </p:txBody>
                </p:sp>
                <p:sp>
                  <p:nvSpPr>
                    <p:cNvPr id="4289" name="Freeform: Shape 4288">
                      <a:extLst>
                        <a:ext uri="{FF2B5EF4-FFF2-40B4-BE49-F238E27FC236}">
                          <a16:creationId xmlns:a16="http://schemas.microsoft.com/office/drawing/2014/main" id="{68B4FE02-E26B-83A7-BA5E-32D294EFCC33}"/>
                        </a:ext>
                      </a:extLst>
                    </p:cNvPr>
                    <p:cNvSpPr/>
                    <p:nvPr/>
                  </p:nvSpPr>
                  <p:spPr>
                    <a:xfrm>
                      <a:off x="3527334" y="9126641"/>
                      <a:ext cx="817" cy="463"/>
                    </a:xfrm>
                    <a:custGeom>
                      <a:avLst/>
                      <a:gdLst>
                        <a:gd name="connsiteX0" fmla="*/ 0 w 817"/>
                        <a:gd name="connsiteY0" fmla="*/ 463 h 463"/>
                        <a:gd name="connsiteX1" fmla="*/ 817 w 817"/>
                        <a:gd name="connsiteY1" fmla="*/ 54 h 463"/>
                        <a:gd name="connsiteX2" fmla="*/ 0 w 817"/>
                        <a:gd name="connsiteY2" fmla="*/ 463 h 463"/>
                      </a:gdLst>
                      <a:ahLst/>
                      <a:cxnLst>
                        <a:cxn ang="0">
                          <a:pos x="connsiteX0" y="connsiteY0"/>
                        </a:cxn>
                        <a:cxn ang="0">
                          <a:pos x="connsiteX1" y="connsiteY1"/>
                        </a:cxn>
                        <a:cxn ang="0">
                          <a:pos x="connsiteX2" y="connsiteY2"/>
                        </a:cxn>
                      </a:cxnLst>
                      <a:rect l="l" t="t" r="r" b="b"/>
                      <a:pathLst>
                        <a:path w="817" h="463">
                          <a:moveTo>
                            <a:pt x="0" y="463"/>
                          </a:moveTo>
                          <a:lnTo>
                            <a:pt x="817" y="54"/>
                          </a:lnTo>
                          <a:cubicBezTo>
                            <a:pt x="817" y="54"/>
                            <a:pt x="817" y="-219"/>
                            <a:pt x="0" y="463"/>
                          </a:cubicBezTo>
                          <a:close/>
                        </a:path>
                      </a:pathLst>
                    </a:custGeom>
                    <a:solidFill>
                      <a:srgbClr val="00A3E9"/>
                    </a:solidFill>
                    <a:ln w="0" cap="flat">
                      <a:noFill/>
                      <a:prstDash val="solid"/>
                      <a:miter/>
                    </a:ln>
                  </p:spPr>
                  <p:txBody>
                    <a:bodyPr rtlCol="0" anchor="ctr"/>
                    <a:lstStyle/>
                    <a:p>
                      <a:endParaRPr lang="en-US"/>
                    </a:p>
                  </p:txBody>
                </p:sp>
                <p:sp>
                  <p:nvSpPr>
                    <p:cNvPr id="4290" name="Freeform: Shape 4289">
                      <a:extLst>
                        <a:ext uri="{FF2B5EF4-FFF2-40B4-BE49-F238E27FC236}">
                          <a16:creationId xmlns:a16="http://schemas.microsoft.com/office/drawing/2014/main" id="{3F166192-22FD-7813-4D49-60E844FE2440}"/>
                        </a:ext>
                      </a:extLst>
                    </p:cNvPr>
                    <p:cNvSpPr/>
                    <p:nvPr/>
                  </p:nvSpPr>
                  <p:spPr>
                    <a:xfrm>
                      <a:off x="3282091" y="9259116"/>
                      <a:ext cx="10763" cy="5186"/>
                    </a:xfrm>
                    <a:custGeom>
                      <a:avLst/>
                      <a:gdLst>
                        <a:gd name="connsiteX0" fmla="*/ 10763 w 10763"/>
                        <a:gd name="connsiteY0" fmla="*/ 146 h 5186"/>
                        <a:gd name="connsiteX1" fmla="*/ 0 w 10763"/>
                        <a:gd name="connsiteY1" fmla="*/ 5187 h 5186"/>
                        <a:gd name="connsiteX2" fmla="*/ 10763 w 10763"/>
                        <a:gd name="connsiteY2" fmla="*/ 146 h 5186"/>
                      </a:gdLst>
                      <a:ahLst/>
                      <a:cxnLst>
                        <a:cxn ang="0">
                          <a:pos x="connsiteX0" y="connsiteY0"/>
                        </a:cxn>
                        <a:cxn ang="0">
                          <a:pos x="connsiteX1" y="connsiteY1"/>
                        </a:cxn>
                        <a:cxn ang="0">
                          <a:pos x="connsiteX2" y="connsiteY2"/>
                        </a:cxn>
                      </a:cxnLst>
                      <a:rect l="l" t="t" r="r" b="b"/>
                      <a:pathLst>
                        <a:path w="10763" h="5186">
                          <a:moveTo>
                            <a:pt x="10763" y="146"/>
                          </a:moveTo>
                          <a:cubicBezTo>
                            <a:pt x="10627" y="-807"/>
                            <a:pt x="3542" y="3144"/>
                            <a:pt x="0" y="5187"/>
                          </a:cubicBezTo>
                          <a:cubicBezTo>
                            <a:pt x="2997" y="3825"/>
                            <a:pt x="7357" y="2054"/>
                            <a:pt x="10763" y="146"/>
                          </a:cubicBezTo>
                          <a:close/>
                        </a:path>
                      </a:pathLst>
                    </a:custGeom>
                    <a:solidFill>
                      <a:srgbClr val="00A3E9"/>
                    </a:solidFill>
                    <a:ln w="0" cap="flat">
                      <a:noFill/>
                      <a:prstDash val="solid"/>
                      <a:miter/>
                    </a:ln>
                  </p:spPr>
                  <p:txBody>
                    <a:bodyPr rtlCol="0" anchor="ctr"/>
                    <a:lstStyle/>
                    <a:p>
                      <a:endParaRPr lang="en-US"/>
                    </a:p>
                  </p:txBody>
                </p:sp>
                <p:sp>
                  <p:nvSpPr>
                    <p:cNvPr id="4291" name="Freeform: Shape 4290">
                      <a:extLst>
                        <a:ext uri="{FF2B5EF4-FFF2-40B4-BE49-F238E27FC236}">
                          <a16:creationId xmlns:a16="http://schemas.microsoft.com/office/drawing/2014/main" id="{7660FFFB-A19E-EF86-B927-3D143B7CDFB3}"/>
                        </a:ext>
                      </a:extLst>
                    </p:cNvPr>
                    <p:cNvSpPr/>
                    <p:nvPr/>
                  </p:nvSpPr>
                  <p:spPr>
                    <a:xfrm>
                      <a:off x="3000062" y="9364581"/>
                      <a:ext cx="7084" cy="1089"/>
                    </a:xfrm>
                    <a:custGeom>
                      <a:avLst/>
                      <a:gdLst>
                        <a:gd name="connsiteX0" fmla="*/ 7085 w 7084"/>
                        <a:gd name="connsiteY0" fmla="*/ 0 h 1089"/>
                        <a:gd name="connsiteX1" fmla="*/ 0 w 7084"/>
                        <a:gd name="connsiteY1" fmla="*/ 1089 h 1089"/>
                        <a:gd name="connsiteX2" fmla="*/ 7085 w 7084"/>
                        <a:gd name="connsiteY2" fmla="*/ 0 h 1089"/>
                      </a:gdLst>
                      <a:ahLst/>
                      <a:cxnLst>
                        <a:cxn ang="0">
                          <a:pos x="connsiteX0" y="connsiteY0"/>
                        </a:cxn>
                        <a:cxn ang="0">
                          <a:pos x="connsiteX1" y="connsiteY1"/>
                        </a:cxn>
                        <a:cxn ang="0">
                          <a:pos x="connsiteX2" y="connsiteY2"/>
                        </a:cxn>
                      </a:cxnLst>
                      <a:rect l="l" t="t" r="r" b="b"/>
                      <a:pathLst>
                        <a:path w="7084" h="1089">
                          <a:moveTo>
                            <a:pt x="7085" y="0"/>
                          </a:moveTo>
                          <a:lnTo>
                            <a:pt x="0" y="1089"/>
                          </a:lnTo>
                          <a:cubicBezTo>
                            <a:pt x="2589" y="954"/>
                            <a:pt x="3815" y="817"/>
                            <a:pt x="7085" y="0"/>
                          </a:cubicBezTo>
                          <a:close/>
                        </a:path>
                      </a:pathLst>
                    </a:custGeom>
                    <a:solidFill>
                      <a:srgbClr val="00A3E9"/>
                    </a:solidFill>
                    <a:ln w="0" cap="flat">
                      <a:noFill/>
                      <a:prstDash val="solid"/>
                      <a:miter/>
                    </a:ln>
                  </p:spPr>
                  <p:txBody>
                    <a:bodyPr rtlCol="0" anchor="ctr"/>
                    <a:lstStyle/>
                    <a:p>
                      <a:endParaRPr lang="en-US"/>
                    </a:p>
                  </p:txBody>
                </p:sp>
                <p:sp>
                  <p:nvSpPr>
                    <p:cNvPr id="4292" name="Freeform: Shape 4291">
                      <a:extLst>
                        <a:ext uri="{FF2B5EF4-FFF2-40B4-BE49-F238E27FC236}">
                          <a16:creationId xmlns:a16="http://schemas.microsoft.com/office/drawing/2014/main" id="{1DA33369-858B-090D-3E12-89B2ADB4812B}"/>
                        </a:ext>
                      </a:extLst>
                    </p:cNvPr>
                    <p:cNvSpPr/>
                    <p:nvPr/>
                  </p:nvSpPr>
                  <p:spPr>
                    <a:xfrm>
                      <a:off x="2902238" y="9413356"/>
                      <a:ext cx="1362" cy="817"/>
                    </a:xfrm>
                    <a:custGeom>
                      <a:avLst/>
                      <a:gdLst>
                        <a:gd name="connsiteX0" fmla="*/ 1362 w 1362"/>
                        <a:gd name="connsiteY0" fmla="*/ 0 h 817"/>
                        <a:gd name="connsiteX1" fmla="*/ 0 w 1362"/>
                        <a:gd name="connsiteY1" fmla="*/ 817 h 817"/>
                        <a:gd name="connsiteX2" fmla="*/ 1362 w 1362"/>
                        <a:gd name="connsiteY2" fmla="*/ 0 h 817"/>
                      </a:gdLst>
                      <a:ahLst/>
                      <a:cxnLst>
                        <a:cxn ang="0">
                          <a:pos x="connsiteX0" y="connsiteY0"/>
                        </a:cxn>
                        <a:cxn ang="0">
                          <a:pos x="connsiteX1" y="connsiteY1"/>
                        </a:cxn>
                        <a:cxn ang="0">
                          <a:pos x="connsiteX2" y="connsiteY2"/>
                        </a:cxn>
                      </a:cxnLst>
                      <a:rect l="l" t="t" r="r" b="b"/>
                      <a:pathLst>
                        <a:path w="1362" h="817">
                          <a:moveTo>
                            <a:pt x="1362" y="0"/>
                          </a:moveTo>
                          <a:cubicBezTo>
                            <a:pt x="1362" y="0"/>
                            <a:pt x="681" y="409"/>
                            <a:pt x="0" y="817"/>
                          </a:cubicBezTo>
                          <a:cubicBezTo>
                            <a:pt x="681" y="546"/>
                            <a:pt x="1090" y="273"/>
                            <a:pt x="1362" y="0"/>
                          </a:cubicBezTo>
                          <a:close/>
                        </a:path>
                      </a:pathLst>
                    </a:custGeom>
                    <a:solidFill>
                      <a:srgbClr val="00A3E9"/>
                    </a:solidFill>
                    <a:ln w="0" cap="flat">
                      <a:noFill/>
                      <a:prstDash val="solid"/>
                      <a:miter/>
                    </a:ln>
                  </p:spPr>
                  <p:txBody>
                    <a:bodyPr rtlCol="0" anchor="ctr"/>
                    <a:lstStyle/>
                    <a:p>
                      <a:endParaRPr lang="en-US"/>
                    </a:p>
                  </p:txBody>
                </p:sp>
                <p:sp>
                  <p:nvSpPr>
                    <p:cNvPr id="4293" name="Freeform: Shape 4292">
                      <a:extLst>
                        <a:ext uri="{FF2B5EF4-FFF2-40B4-BE49-F238E27FC236}">
                          <a16:creationId xmlns:a16="http://schemas.microsoft.com/office/drawing/2014/main" id="{073F82C8-64B4-3CDE-41C9-CCE83FD2E2D0}"/>
                        </a:ext>
                      </a:extLst>
                    </p:cNvPr>
                    <p:cNvSpPr/>
                    <p:nvPr/>
                  </p:nvSpPr>
                  <p:spPr>
                    <a:xfrm>
                      <a:off x="2867768" y="9413902"/>
                      <a:ext cx="34606" cy="7766"/>
                    </a:xfrm>
                    <a:custGeom>
                      <a:avLst/>
                      <a:gdLst>
                        <a:gd name="connsiteX0" fmla="*/ 34470 w 34606"/>
                        <a:gd name="connsiteY0" fmla="*/ 136 h 7766"/>
                        <a:gd name="connsiteX1" fmla="*/ 9265 w 34606"/>
                        <a:gd name="connsiteY1" fmla="*/ 5722 h 7766"/>
                        <a:gd name="connsiteX2" fmla="*/ 9946 w 34606"/>
                        <a:gd name="connsiteY2" fmla="*/ 5177 h 7766"/>
                        <a:gd name="connsiteX3" fmla="*/ 0 w 34606"/>
                        <a:gd name="connsiteY3" fmla="*/ 7766 h 7766"/>
                        <a:gd name="connsiteX4" fmla="*/ 34606 w 34606"/>
                        <a:gd name="connsiteY4" fmla="*/ 0 h 77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606" h="7766">
                          <a:moveTo>
                            <a:pt x="34470" y="136"/>
                          </a:moveTo>
                          <a:cubicBezTo>
                            <a:pt x="29702" y="1771"/>
                            <a:pt x="14442" y="3543"/>
                            <a:pt x="9265" y="5722"/>
                          </a:cubicBezTo>
                          <a:lnTo>
                            <a:pt x="9946" y="5177"/>
                          </a:lnTo>
                          <a:lnTo>
                            <a:pt x="0" y="7766"/>
                          </a:lnTo>
                          <a:cubicBezTo>
                            <a:pt x="9401" y="5858"/>
                            <a:pt x="29293" y="2180"/>
                            <a:pt x="34606" y="0"/>
                          </a:cubicBezTo>
                          <a:close/>
                        </a:path>
                      </a:pathLst>
                    </a:custGeom>
                    <a:solidFill>
                      <a:srgbClr val="00A3E9"/>
                    </a:solidFill>
                    <a:ln w="0" cap="flat">
                      <a:noFill/>
                      <a:prstDash val="solid"/>
                      <a:miter/>
                    </a:ln>
                  </p:spPr>
                  <p:txBody>
                    <a:bodyPr rtlCol="0" anchor="ctr"/>
                    <a:lstStyle/>
                    <a:p>
                      <a:endParaRPr lang="en-US"/>
                    </a:p>
                  </p:txBody>
                </p:sp>
              </p:grpSp>
            </p:grpSp>
            <p:grpSp>
              <p:nvGrpSpPr>
                <p:cNvPr id="4294" name="Graphic 355">
                  <a:extLst>
                    <a:ext uri="{FF2B5EF4-FFF2-40B4-BE49-F238E27FC236}">
                      <a16:creationId xmlns:a16="http://schemas.microsoft.com/office/drawing/2014/main" id="{DAF01447-3984-9332-6779-4E112B11D28F}"/>
                    </a:ext>
                  </a:extLst>
                </p:cNvPr>
                <p:cNvGrpSpPr/>
                <p:nvPr/>
              </p:nvGrpSpPr>
              <p:grpSpPr>
                <a:xfrm>
                  <a:off x="3083036" y="9404773"/>
                  <a:ext cx="874152" cy="1437839"/>
                  <a:chOff x="3083036" y="9404773"/>
                  <a:chExt cx="874152" cy="1437839"/>
                </a:xfrm>
                <a:solidFill>
                  <a:srgbClr val="00A3E9"/>
                </a:solidFill>
              </p:grpSpPr>
              <p:sp>
                <p:nvSpPr>
                  <p:cNvPr id="4295" name="Freeform: Shape 4294">
                    <a:extLst>
                      <a:ext uri="{FF2B5EF4-FFF2-40B4-BE49-F238E27FC236}">
                        <a16:creationId xmlns:a16="http://schemas.microsoft.com/office/drawing/2014/main" id="{B707C097-75E4-4E3A-52B8-44744608DF6E}"/>
                      </a:ext>
                    </a:extLst>
                  </p:cNvPr>
                  <p:cNvSpPr/>
                  <p:nvPr/>
                </p:nvSpPr>
                <p:spPr>
                  <a:xfrm>
                    <a:off x="3102246" y="9430822"/>
                    <a:ext cx="850719" cy="1388454"/>
                  </a:xfrm>
                  <a:custGeom>
                    <a:avLst/>
                    <a:gdLst>
                      <a:gd name="connsiteX0" fmla="*/ 819111 w 850719"/>
                      <a:gd name="connsiteY0" fmla="*/ 1179862 h 1388454"/>
                      <a:gd name="connsiteX1" fmla="*/ 503566 w 850719"/>
                      <a:gd name="connsiteY1" fmla="*/ 774668 h 1388454"/>
                      <a:gd name="connsiteX2" fmla="*/ 373587 w 850719"/>
                      <a:gd name="connsiteY2" fmla="*/ 541960 h 1388454"/>
                      <a:gd name="connsiteX3" fmla="*/ 424134 w 850719"/>
                      <a:gd name="connsiteY3" fmla="*/ 513348 h 1388454"/>
                      <a:gd name="connsiteX4" fmla="*/ 639130 w 850719"/>
                      <a:gd name="connsiteY4" fmla="*/ 220283 h 1388454"/>
                      <a:gd name="connsiteX5" fmla="*/ 561743 w 850719"/>
                      <a:gd name="connsiteY5" fmla="*/ 60740 h 1388454"/>
                      <a:gd name="connsiteX6" fmla="*/ 418276 w 850719"/>
                      <a:gd name="connsiteY6" fmla="*/ 383 h 1388454"/>
                      <a:gd name="connsiteX7" fmla="*/ 225624 w 850719"/>
                      <a:gd name="connsiteY7" fmla="*/ 96981 h 1388454"/>
                      <a:gd name="connsiteX8" fmla="*/ 189792 w 850719"/>
                      <a:gd name="connsiteY8" fmla="*/ 290178 h 1388454"/>
                      <a:gd name="connsiteX9" fmla="*/ 205732 w 850719"/>
                      <a:gd name="connsiteY9" fmla="*/ 385550 h 1388454"/>
                      <a:gd name="connsiteX10" fmla="*/ 106273 w 850719"/>
                      <a:gd name="connsiteY10" fmla="*/ 458032 h 1388454"/>
                      <a:gd name="connsiteX11" fmla="*/ 12536 w 850719"/>
                      <a:gd name="connsiteY11" fmla="*/ 900831 h 1388454"/>
                      <a:gd name="connsiteX12" fmla="*/ 177802 w 850719"/>
                      <a:gd name="connsiteY12" fmla="*/ 1388455 h 1388454"/>
                      <a:gd name="connsiteX13" fmla="*/ 480540 w 850719"/>
                      <a:gd name="connsiteY13" fmla="*/ 1225232 h 1388454"/>
                      <a:gd name="connsiteX14" fmla="*/ 315410 w 850719"/>
                      <a:gd name="connsiteY14" fmla="*/ 915410 h 1388454"/>
                      <a:gd name="connsiteX15" fmla="*/ 268269 w 850719"/>
                      <a:gd name="connsiteY15" fmla="*/ 763359 h 1388454"/>
                      <a:gd name="connsiteX16" fmla="*/ 278215 w 850719"/>
                      <a:gd name="connsiteY16" fmla="*/ 619211 h 1388454"/>
                      <a:gd name="connsiteX17" fmla="*/ 284210 w 850719"/>
                      <a:gd name="connsiteY17" fmla="*/ 609538 h 1388454"/>
                      <a:gd name="connsiteX18" fmla="*/ 448931 w 850719"/>
                      <a:gd name="connsiteY18" fmla="*/ 871811 h 1388454"/>
                      <a:gd name="connsiteX19" fmla="*/ 849357 w 850719"/>
                      <a:gd name="connsiteY19" fmla="*/ 1217603 h 1388454"/>
                      <a:gd name="connsiteX20" fmla="*/ 850720 w 850719"/>
                      <a:gd name="connsiteY20" fmla="*/ 1215968 h 1388454"/>
                      <a:gd name="connsiteX21" fmla="*/ 819247 w 850719"/>
                      <a:gd name="connsiteY21" fmla="*/ 1179727 h 1388454"/>
                      <a:gd name="connsiteX22" fmla="*/ 293066 w 850719"/>
                      <a:gd name="connsiteY22" fmla="*/ 280368 h 1388454"/>
                      <a:gd name="connsiteX23" fmla="*/ 309552 w 850719"/>
                      <a:gd name="connsiteY23" fmla="*/ 158428 h 1388454"/>
                      <a:gd name="connsiteX24" fmla="*/ 405060 w 850719"/>
                      <a:gd name="connsiteY24" fmla="*/ 111560 h 1388454"/>
                      <a:gd name="connsiteX25" fmla="*/ 465689 w 850719"/>
                      <a:gd name="connsiteY25" fmla="*/ 173960 h 1388454"/>
                      <a:gd name="connsiteX26" fmla="*/ 472502 w 850719"/>
                      <a:gd name="connsiteY26" fmla="*/ 220147 h 1388454"/>
                      <a:gd name="connsiteX27" fmla="*/ 461057 w 850719"/>
                      <a:gd name="connsiteY27" fmla="*/ 253119 h 1388454"/>
                      <a:gd name="connsiteX28" fmla="*/ 408602 w 850719"/>
                      <a:gd name="connsiteY28" fmla="*/ 296036 h 1388454"/>
                      <a:gd name="connsiteX29" fmla="*/ 303557 w 850719"/>
                      <a:gd name="connsiteY29" fmla="*/ 341951 h 1388454"/>
                      <a:gd name="connsiteX30" fmla="*/ 293066 w 850719"/>
                      <a:gd name="connsiteY30" fmla="*/ 280368 h 1388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850719" h="1388454">
                        <a:moveTo>
                          <a:pt x="819111" y="1179862"/>
                        </a:moveTo>
                        <a:cubicBezTo>
                          <a:pt x="705754" y="1051519"/>
                          <a:pt x="596485" y="918135"/>
                          <a:pt x="503566" y="774668"/>
                        </a:cubicBezTo>
                        <a:cubicBezTo>
                          <a:pt x="458604" y="704229"/>
                          <a:pt x="411872" y="624797"/>
                          <a:pt x="373587" y="541960"/>
                        </a:cubicBezTo>
                        <a:cubicBezTo>
                          <a:pt x="391844" y="531469"/>
                          <a:pt x="409692" y="521932"/>
                          <a:pt x="424134" y="513348"/>
                        </a:cubicBezTo>
                        <a:cubicBezTo>
                          <a:pt x="539262" y="449585"/>
                          <a:pt x="644035" y="367974"/>
                          <a:pt x="639130" y="220283"/>
                        </a:cubicBezTo>
                        <a:cubicBezTo>
                          <a:pt x="637359" y="158564"/>
                          <a:pt x="606431" y="101886"/>
                          <a:pt x="561743" y="60740"/>
                        </a:cubicBezTo>
                        <a:cubicBezTo>
                          <a:pt x="523730" y="23136"/>
                          <a:pt x="471139" y="2699"/>
                          <a:pt x="418276" y="383"/>
                        </a:cubicBezTo>
                        <a:cubicBezTo>
                          <a:pt x="338299" y="-4249"/>
                          <a:pt x="271675" y="33491"/>
                          <a:pt x="225624" y="96981"/>
                        </a:cubicBezTo>
                        <a:cubicBezTo>
                          <a:pt x="186249" y="152842"/>
                          <a:pt x="184750" y="227232"/>
                          <a:pt x="189792" y="290178"/>
                        </a:cubicBezTo>
                        <a:cubicBezTo>
                          <a:pt x="193334" y="322331"/>
                          <a:pt x="198648" y="354213"/>
                          <a:pt x="205732" y="385550"/>
                        </a:cubicBezTo>
                        <a:cubicBezTo>
                          <a:pt x="169763" y="404624"/>
                          <a:pt x="135021" y="428195"/>
                          <a:pt x="106273" y="458032"/>
                        </a:cubicBezTo>
                        <a:cubicBezTo>
                          <a:pt x="-6130" y="574795"/>
                          <a:pt x="-13623" y="751234"/>
                          <a:pt x="12536" y="900831"/>
                        </a:cubicBezTo>
                        <a:cubicBezTo>
                          <a:pt x="42237" y="1071956"/>
                          <a:pt x="106409" y="1232999"/>
                          <a:pt x="177802" y="1388455"/>
                        </a:cubicBezTo>
                        <a:lnTo>
                          <a:pt x="480540" y="1225232"/>
                        </a:lnTo>
                        <a:cubicBezTo>
                          <a:pt x="418412" y="1126046"/>
                          <a:pt x="359281" y="1022090"/>
                          <a:pt x="315410" y="915410"/>
                        </a:cubicBezTo>
                        <a:cubicBezTo>
                          <a:pt x="295110" y="866089"/>
                          <a:pt x="277670" y="814179"/>
                          <a:pt x="268269" y="763359"/>
                        </a:cubicBezTo>
                        <a:cubicBezTo>
                          <a:pt x="259686" y="713221"/>
                          <a:pt x="256143" y="662674"/>
                          <a:pt x="278215" y="619211"/>
                        </a:cubicBezTo>
                        <a:cubicBezTo>
                          <a:pt x="279850" y="615942"/>
                          <a:pt x="281894" y="612807"/>
                          <a:pt x="284210" y="609538"/>
                        </a:cubicBezTo>
                        <a:cubicBezTo>
                          <a:pt x="328899" y="702867"/>
                          <a:pt x="385713" y="790881"/>
                          <a:pt x="448931" y="871811"/>
                        </a:cubicBezTo>
                        <a:cubicBezTo>
                          <a:pt x="559426" y="1010373"/>
                          <a:pt x="694173" y="1131359"/>
                          <a:pt x="849357" y="1217603"/>
                        </a:cubicBezTo>
                        <a:lnTo>
                          <a:pt x="850720" y="1215968"/>
                        </a:lnTo>
                        <a:cubicBezTo>
                          <a:pt x="840229" y="1203705"/>
                          <a:pt x="829738" y="1191716"/>
                          <a:pt x="819247" y="1179727"/>
                        </a:cubicBezTo>
                        <a:close/>
                        <a:moveTo>
                          <a:pt x="293066" y="280368"/>
                        </a:moveTo>
                        <a:cubicBezTo>
                          <a:pt x="289387" y="242628"/>
                          <a:pt x="287889" y="189356"/>
                          <a:pt x="309552" y="158428"/>
                        </a:cubicBezTo>
                        <a:cubicBezTo>
                          <a:pt x="331760" y="129544"/>
                          <a:pt x="367320" y="101749"/>
                          <a:pt x="405060" y="111560"/>
                        </a:cubicBezTo>
                        <a:cubicBezTo>
                          <a:pt x="433944" y="120416"/>
                          <a:pt x="452610" y="148482"/>
                          <a:pt x="465689" y="173960"/>
                        </a:cubicBezTo>
                        <a:cubicBezTo>
                          <a:pt x="472910" y="188947"/>
                          <a:pt x="475090" y="204070"/>
                          <a:pt x="472502" y="220147"/>
                        </a:cubicBezTo>
                        <a:cubicBezTo>
                          <a:pt x="471003" y="231319"/>
                          <a:pt x="467324" y="243582"/>
                          <a:pt x="461057" y="253119"/>
                        </a:cubicBezTo>
                        <a:cubicBezTo>
                          <a:pt x="448386" y="272057"/>
                          <a:pt x="429720" y="284183"/>
                          <a:pt x="408602" y="296036"/>
                        </a:cubicBezTo>
                        <a:cubicBezTo>
                          <a:pt x="376176" y="313612"/>
                          <a:pt x="340343" y="327372"/>
                          <a:pt x="303557" y="341951"/>
                        </a:cubicBezTo>
                        <a:cubicBezTo>
                          <a:pt x="299061" y="321378"/>
                          <a:pt x="295518" y="300805"/>
                          <a:pt x="293066" y="280368"/>
                        </a:cubicBezTo>
                        <a:close/>
                      </a:path>
                    </a:pathLst>
                  </a:custGeom>
                  <a:solidFill>
                    <a:srgbClr val="00A3E9"/>
                  </a:solidFill>
                  <a:ln w="0" cap="flat">
                    <a:noFill/>
                    <a:prstDash val="solid"/>
                    <a:miter/>
                  </a:ln>
                </p:spPr>
                <p:txBody>
                  <a:bodyPr rtlCol="0" anchor="ctr"/>
                  <a:lstStyle/>
                  <a:p>
                    <a:endParaRPr lang="en-US"/>
                  </a:p>
                </p:txBody>
              </p:sp>
              <p:grpSp>
                <p:nvGrpSpPr>
                  <p:cNvPr id="4296" name="Graphic 355">
                    <a:extLst>
                      <a:ext uri="{FF2B5EF4-FFF2-40B4-BE49-F238E27FC236}">
                        <a16:creationId xmlns:a16="http://schemas.microsoft.com/office/drawing/2014/main" id="{4913118F-2AE8-8E28-F6D2-B47D0CD12610}"/>
                      </a:ext>
                    </a:extLst>
                  </p:cNvPr>
                  <p:cNvGrpSpPr/>
                  <p:nvPr/>
                </p:nvGrpSpPr>
                <p:grpSpPr>
                  <a:xfrm>
                    <a:off x="3083036" y="9404773"/>
                    <a:ext cx="874152" cy="1437839"/>
                    <a:chOff x="3083036" y="9404773"/>
                    <a:chExt cx="874152" cy="1437839"/>
                  </a:xfrm>
                  <a:solidFill>
                    <a:srgbClr val="00A3E9"/>
                  </a:solidFill>
                </p:grpSpPr>
                <p:sp>
                  <p:nvSpPr>
                    <p:cNvPr id="4297" name="Freeform: Shape 4296">
                      <a:extLst>
                        <a:ext uri="{FF2B5EF4-FFF2-40B4-BE49-F238E27FC236}">
                          <a16:creationId xmlns:a16="http://schemas.microsoft.com/office/drawing/2014/main" id="{5AF4B5B1-8D33-2C5B-12D1-CB1D681F342E}"/>
                        </a:ext>
                      </a:extLst>
                    </p:cNvPr>
                    <p:cNvSpPr/>
                    <p:nvPr/>
                  </p:nvSpPr>
                  <p:spPr>
                    <a:xfrm>
                      <a:off x="3102246" y="9430822"/>
                      <a:ext cx="850719" cy="1388454"/>
                    </a:xfrm>
                    <a:custGeom>
                      <a:avLst/>
                      <a:gdLst>
                        <a:gd name="connsiteX0" fmla="*/ 819111 w 850719"/>
                        <a:gd name="connsiteY0" fmla="*/ 1179862 h 1388454"/>
                        <a:gd name="connsiteX1" fmla="*/ 503566 w 850719"/>
                        <a:gd name="connsiteY1" fmla="*/ 774668 h 1388454"/>
                        <a:gd name="connsiteX2" fmla="*/ 373587 w 850719"/>
                        <a:gd name="connsiteY2" fmla="*/ 541960 h 1388454"/>
                        <a:gd name="connsiteX3" fmla="*/ 424134 w 850719"/>
                        <a:gd name="connsiteY3" fmla="*/ 513348 h 1388454"/>
                        <a:gd name="connsiteX4" fmla="*/ 639130 w 850719"/>
                        <a:gd name="connsiteY4" fmla="*/ 220283 h 1388454"/>
                        <a:gd name="connsiteX5" fmla="*/ 561743 w 850719"/>
                        <a:gd name="connsiteY5" fmla="*/ 60740 h 1388454"/>
                        <a:gd name="connsiteX6" fmla="*/ 418276 w 850719"/>
                        <a:gd name="connsiteY6" fmla="*/ 383 h 1388454"/>
                        <a:gd name="connsiteX7" fmla="*/ 225624 w 850719"/>
                        <a:gd name="connsiteY7" fmla="*/ 96981 h 1388454"/>
                        <a:gd name="connsiteX8" fmla="*/ 189792 w 850719"/>
                        <a:gd name="connsiteY8" fmla="*/ 290178 h 1388454"/>
                        <a:gd name="connsiteX9" fmla="*/ 205732 w 850719"/>
                        <a:gd name="connsiteY9" fmla="*/ 385550 h 1388454"/>
                        <a:gd name="connsiteX10" fmla="*/ 106273 w 850719"/>
                        <a:gd name="connsiteY10" fmla="*/ 458032 h 1388454"/>
                        <a:gd name="connsiteX11" fmla="*/ 12536 w 850719"/>
                        <a:gd name="connsiteY11" fmla="*/ 900831 h 1388454"/>
                        <a:gd name="connsiteX12" fmla="*/ 177802 w 850719"/>
                        <a:gd name="connsiteY12" fmla="*/ 1388455 h 1388454"/>
                        <a:gd name="connsiteX13" fmla="*/ 480540 w 850719"/>
                        <a:gd name="connsiteY13" fmla="*/ 1225232 h 1388454"/>
                        <a:gd name="connsiteX14" fmla="*/ 315410 w 850719"/>
                        <a:gd name="connsiteY14" fmla="*/ 915410 h 1388454"/>
                        <a:gd name="connsiteX15" fmla="*/ 268269 w 850719"/>
                        <a:gd name="connsiteY15" fmla="*/ 763359 h 1388454"/>
                        <a:gd name="connsiteX16" fmla="*/ 278215 w 850719"/>
                        <a:gd name="connsiteY16" fmla="*/ 619211 h 1388454"/>
                        <a:gd name="connsiteX17" fmla="*/ 284210 w 850719"/>
                        <a:gd name="connsiteY17" fmla="*/ 609538 h 1388454"/>
                        <a:gd name="connsiteX18" fmla="*/ 448931 w 850719"/>
                        <a:gd name="connsiteY18" fmla="*/ 871811 h 1388454"/>
                        <a:gd name="connsiteX19" fmla="*/ 849357 w 850719"/>
                        <a:gd name="connsiteY19" fmla="*/ 1217603 h 1388454"/>
                        <a:gd name="connsiteX20" fmla="*/ 850720 w 850719"/>
                        <a:gd name="connsiteY20" fmla="*/ 1215968 h 1388454"/>
                        <a:gd name="connsiteX21" fmla="*/ 819247 w 850719"/>
                        <a:gd name="connsiteY21" fmla="*/ 1179727 h 1388454"/>
                        <a:gd name="connsiteX22" fmla="*/ 293066 w 850719"/>
                        <a:gd name="connsiteY22" fmla="*/ 280368 h 1388454"/>
                        <a:gd name="connsiteX23" fmla="*/ 309552 w 850719"/>
                        <a:gd name="connsiteY23" fmla="*/ 158428 h 1388454"/>
                        <a:gd name="connsiteX24" fmla="*/ 405060 w 850719"/>
                        <a:gd name="connsiteY24" fmla="*/ 111560 h 1388454"/>
                        <a:gd name="connsiteX25" fmla="*/ 465689 w 850719"/>
                        <a:gd name="connsiteY25" fmla="*/ 173960 h 1388454"/>
                        <a:gd name="connsiteX26" fmla="*/ 472502 w 850719"/>
                        <a:gd name="connsiteY26" fmla="*/ 220147 h 1388454"/>
                        <a:gd name="connsiteX27" fmla="*/ 461057 w 850719"/>
                        <a:gd name="connsiteY27" fmla="*/ 253119 h 1388454"/>
                        <a:gd name="connsiteX28" fmla="*/ 408602 w 850719"/>
                        <a:gd name="connsiteY28" fmla="*/ 296036 h 1388454"/>
                        <a:gd name="connsiteX29" fmla="*/ 303557 w 850719"/>
                        <a:gd name="connsiteY29" fmla="*/ 341951 h 1388454"/>
                        <a:gd name="connsiteX30" fmla="*/ 293066 w 850719"/>
                        <a:gd name="connsiteY30" fmla="*/ 280368 h 1388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850719" h="1388454">
                          <a:moveTo>
                            <a:pt x="819111" y="1179862"/>
                          </a:moveTo>
                          <a:cubicBezTo>
                            <a:pt x="705754" y="1051519"/>
                            <a:pt x="596485" y="918135"/>
                            <a:pt x="503566" y="774668"/>
                          </a:cubicBezTo>
                          <a:cubicBezTo>
                            <a:pt x="458604" y="704229"/>
                            <a:pt x="411872" y="624797"/>
                            <a:pt x="373587" y="541960"/>
                          </a:cubicBezTo>
                          <a:cubicBezTo>
                            <a:pt x="391844" y="531469"/>
                            <a:pt x="409692" y="521932"/>
                            <a:pt x="424134" y="513348"/>
                          </a:cubicBezTo>
                          <a:cubicBezTo>
                            <a:pt x="539262" y="449585"/>
                            <a:pt x="644035" y="367974"/>
                            <a:pt x="639130" y="220283"/>
                          </a:cubicBezTo>
                          <a:cubicBezTo>
                            <a:pt x="637359" y="158564"/>
                            <a:pt x="606431" y="101886"/>
                            <a:pt x="561743" y="60740"/>
                          </a:cubicBezTo>
                          <a:cubicBezTo>
                            <a:pt x="523730" y="23136"/>
                            <a:pt x="471139" y="2699"/>
                            <a:pt x="418276" y="383"/>
                          </a:cubicBezTo>
                          <a:cubicBezTo>
                            <a:pt x="338299" y="-4249"/>
                            <a:pt x="271675" y="33491"/>
                            <a:pt x="225624" y="96981"/>
                          </a:cubicBezTo>
                          <a:cubicBezTo>
                            <a:pt x="186249" y="152842"/>
                            <a:pt x="184750" y="227232"/>
                            <a:pt x="189792" y="290178"/>
                          </a:cubicBezTo>
                          <a:cubicBezTo>
                            <a:pt x="193334" y="322331"/>
                            <a:pt x="198648" y="354213"/>
                            <a:pt x="205732" y="385550"/>
                          </a:cubicBezTo>
                          <a:cubicBezTo>
                            <a:pt x="169763" y="404624"/>
                            <a:pt x="135021" y="428195"/>
                            <a:pt x="106273" y="458032"/>
                          </a:cubicBezTo>
                          <a:cubicBezTo>
                            <a:pt x="-6130" y="574795"/>
                            <a:pt x="-13623" y="751234"/>
                            <a:pt x="12536" y="900831"/>
                          </a:cubicBezTo>
                          <a:cubicBezTo>
                            <a:pt x="42237" y="1071956"/>
                            <a:pt x="106409" y="1232999"/>
                            <a:pt x="177802" y="1388455"/>
                          </a:cubicBezTo>
                          <a:lnTo>
                            <a:pt x="480540" y="1225232"/>
                          </a:lnTo>
                          <a:cubicBezTo>
                            <a:pt x="418412" y="1126046"/>
                            <a:pt x="359281" y="1022090"/>
                            <a:pt x="315410" y="915410"/>
                          </a:cubicBezTo>
                          <a:cubicBezTo>
                            <a:pt x="295110" y="866089"/>
                            <a:pt x="277670" y="814179"/>
                            <a:pt x="268269" y="763359"/>
                          </a:cubicBezTo>
                          <a:cubicBezTo>
                            <a:pt x="259686" y="713221"/>
                            <a:pt x="256143" y="662674"/>
                            <a:pt x="278215" y="619211"/>
                          </a:cubicBezTo>
                          <a:cubicBezTo>
                            <a:pt x="279850" y="615942"/>
                            <a:pt x="281894" y="612807"/>
                            <a:pt x="284210" y="609538"/>
                          </a:cubicBezTo>
                          <a:cubicBezTo>
                            <a:pt x="328899" y="702867"/>
                            <a:pt x="385713" y="790881"/>
                            <a:pt x="448931" y="871811"/>
                          </a:cubicBezTo>
                          <a:cubicBezTo>
                            <a:pt x="559426" y="1010373"/>
                            <a:pt x="694173" y="1131359"/>
                            <a:pt x="849357" y="1217603"/>
                          </a:cubicBezTo>
                          <a:lnTo>
                            <a:pt x="850720" y="1215968"/>
                          </a:lnTo>
                          <a:cubicBezTo>
                            <a:pt x="840229" y="1203705"/>
                            <a:pt x="829738" y="1191716"/>
                            <a:pt x="819247" y="1179727"/>
                          </a:cubicBezTo>
                          <a:close/>
                          <a:moveTo>
                            <a:pt x="293066" y="280368"/>
                          </a:moveTo>
                          <a:cubicBezTo>
                            <a:pt x="289387" y="242628"/>
                            <a:pt x="287889" y="189356"/>
                            <a:pt x="309552" y="158428"/>
                          </a:cubicBezTo>
                          <a:cubicBezTo>
                            <a:pt x="331760" y="129544"/>
                            <a:pt x="367320" y="101749"/>
                            <a:pt x="405060" y="111560"/>
                          </a:cubicBezTo>
                          <a:cubicBezTo>
                            <a:pt x="433944" y="120416"/>
                            <a:pt x="452610" y="148482"/>
                            <a:pt x="465689" y="173960"/>
                          </a:cubicBezTo>
                          <a:cubicBezTo>
                            <a:pt x="472910" y="188947"/>
                            <a:pt x="475090" y="204070"/>
                            <a:pt x="472502" y="220147"/>
                          </a:cubicBezTo>
                          <a:cubicBezTo>
                            <a:pt x="471003" y="231319"/>
                            <a:pt x="467324" y="243582"/>
                            <a:pt x="461057" y="253119"/>
                          </a:cubicBezTo>
                          <a:cubicBezTo>
                            <a:pt x="448386" y="272057"/>
                            <a:pt x="429720" y="284183"/>
                            <a:pt x="408602" y="296036"/>
                          </a:cubicBezTo>
                          <a:cubicBezTo>
                            <a:pt x="376176" y="313612"/>
                            <a:pt x="340343" y="327372"/>
                            <a:pt x="303557" y="341951"/>
                          </a:cubicBezTo>
                          <a:cubicBezTo>
                            <a:pt x="299061" y="321378"/>
                            <a:pt x="295518" y="300805"/>
                            <a:pt x="293066" y="280368"/>
                          </a:cubicBezTo>
                          <a:close/>
                        </a:path>
                      </a:pathLst>
                    </a:custGeom>
                    <a:solidFill>
                      <a:srgbClr val="00A3E9"/>
                    </a:solidFill>
                    <a:ln w="0" cap="flat">
                      <a:noFill/>
                      <a:prstDash val="solid"/>
                      <a:miter/>
                    </a:ln>
                  </p:spPr>
                  <p:txBody>
                    <a:bodyPr rtlCol="0" anchor="ctr"/>
                    <a:lstStyle/>
                    <a:p>
                      <a:endParaRPr lang="en-US"/>
                    </a:p>
                  </p:txBody>
                </p:sp>
                <p:grpSp>
                  <p:nvGrpSpPr>
                    <p:cNvPr id="4298" name="Graphic 355">
                      <a:extLst>
                        <a:ext uri="{FF2B5EF4-FFF2-40B4-BE49-F238E27FC236}">
                          <a16:creationId xmlns:a16="http://schemas.microsoft.com/office/drawing/2014/main" id="{2DE02AB4-E219-C3FB-0B61-1503ADA6ABCC}"/>
                        </a:ext>
                      </a:extLst>
                    </p:cNvPr>
                    <p:cNvGrpSpPr/>
                    <p:nvPr/>
                  </p:nvGrpSpPr>
                  <p:grpSpPr>
                    <a:xfrm>
                      <a:off x="3373648" y="9512816"/>
                      <a:ext cx="228415" cy="281210"/>
                      <a:chOff x="3373648" y="9512816"/>
                      <a:chExt cx="228415" cy="281210"/>
                    </a:xfrm>
                    <a:solidFill>
                      <a:srgbClr val="00A3E9"/>
                    </a:solidFill>
                  </p:grpSpPr>
                  <p:sp>
                    <p:nvSpPr>
                      <p:cNvPr id="4299" name="Freeform: Shape 4298">
                        <a:extLst>
                          <a:ext uri="{FF2B5EF4-FFF2-40B4-BE49-F238E27FC236}">
                            <a16:creationId xmlns:a16="http://schemas.microsoft.com/office/drawing/2014/main" id="{A899281E-B4C9-19DF-C969-F460D2480456}"/>
                          </a:ext>
                        </a:extLst>
                      </p:cNvPr>
                      <p:cNvSpPr/>
                      <p:nvPr/>
                    </p:nvSpPr>
                    <p:spPr>
                      <a:xfrm>
                        <a:off x="3383322" y="9712416"/>
                        <a:ext cx="6948" cy="17303"/>
                      </a:xfrm>
                      <a:custGeom>
                        <a:avLst/>
                        <a:gdLst>
                          <a:gd name="connsiteX0" fmla="*/ 5995 w 6948"/>
                          <a:gd name="connsiteY0" fmla="*/ 15941 h 17303"/>
                          <a:gd name="connsiteX1" fmla="*/ 6949 w 6948"/>
                          <a:gd name="connsiteY1" fmla="*/ 13488 h 17303"/>
                          <a:gd name="connsiteX2" fmla="*/ 3951 w 6948"/>
                          <a:gd name="connsiteY2" fmla="*/ 10355 h 17303"/>
                          <a:gd name="connsiteX3" fmla="*/ 5177 w 6948"/>
                          <a:gd name="connsiteY3" fmla="*/ 8311 h 17303"/>
                          <a:gd name="connsiteX4" fmla="*/ 2725 w 6948"/>
                          <a:gd name="connsiteY4" fmla="*/ 2861 h 17303"/>
                          <a:gd name="connsiteX5" fmla="*/ 2725 w 6948"/>
                          <a:gd name="connsiteY5" fmla="*/ 6268 h 17303"/>
                          <a:gd name="connsiteX6" fmla="*/ 0 w 6948"/>
                          <a:gd name="connsiteY6" fmla="*/ 0 h 17303"/>
                          <a:gd name="connsiteX7" fmla="*/ 1226 w 6948"/>
                          <a:gd name="connsiteY7" fmla="*/ 5995 h 17303"/>
                          <a:gd name="connsiteX8" fmla="*/ 545 w 6948"/>
                          <a:gd name="connsiteY8" fmla="*/ 5723 h 17303"/>
                          <a:gd name="connsiteX9" fmla="*/ 1499 w 6948"/>
                          <a:gd name="connsiteY9" fmla="*/ 10764 h 17303"/>
                          <a:gd name="connsiteX10" fmla="*/ 272 w 6948"/>
                          <a:gd name="connsiteY10" fmla="*/ 9810 h 17303"/>
                          <a:gd name="connsiteX11" fmla="*/ 5995 w 6948"/>
                          <a:gd name="connsiteY11" fmla="*/ 17303 h 17303"/>
                          <a:gd name="connsiteX12" fmla="*/ 5995 w 6948"/>
                          <a:gd name="connsiteY12" fmla="*/ 15805 h 17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948" h="17303">
                            <a:moveTo>
                              <a:pt x="5995" y="15941"/>
                            </a:moveTo>
                            <a:cubicBezTo>
                              <a:pt x="5586" y="14442"/>
                              <a:pt x="6404" y="13080"/>
                              <a:pt x="6949" y="13488"/>
                            </a:cubicBezTo>
                            <a:cubicBezTo>
                              <a:pt x="5177" y="10628"/>
                              <a:pt x="6540" y="10355"/>
                              <a:pt x="3951" y="10355"/>
                            </a:cubicBezTo>
                            <a:cubicBezTo>
                              <a:pt x="2316" y="8584"/>
                              <a:pt x="3679" y="6268"/>
                              <a:pt x="5177" y="8311"/>
                            </a:cubicBezTo>
                            <a:lnTo>
                              <a:pt x="2725" y="2861"/>
                            </a:lnTo>
                            <a:lnTo>
                              <a:pt x="2725" y="6268"/>
                            </a:lnTo>
                            <a:cubicBezTo>
                              <a:pt x="681" y="5587"/>
                              <a:pt x="2725" y="817"/>
                              <a:pt x="0" y="0"/>
                            </a:cubicBezTo>
                            <a:lnTo>
                              <a:pt x="1226" y="5995"/>
                            </a:lnTo>
                            <a:lnTo>
                              <a:pt x="545" y="5723"/>
                            </a:lnTo>
                            <a:cubicBezTo>
                              <a:pt x="1499" y="6949"/>
                              <a:pt x="1635" y="9674"/>
                              <a:pt x="1499" y="10764"/>
                            </a:cubicBezTo>
                            <a:cubicBezTo>
                              <a:pt x="1090" y="10764"/>
                              <a:pt x="545" y="10764"/>
                              <a:pt x="272" y="9810"/>
                            </a:cubicBezTo>
                            <a:cubicBezTo>
                              <a:pt x="1362" y="17167"/>
                              <a:pt x="4224" y="11309"/>
                              <a:pt x="5995" y="17303"/>
                            </a:cubicBezTo>
                            <a:cubicBezTo>
                              <a:pt x="5995" y="16894"/>
                              <a:pt x="5859" y="16486"/>
                              <a:pt x="5995" y="15805"/>
                            </a:cubicBezTo>
                            <a:close/>
                          </a:path>
                        </a:pathLst>
                      </a:custGeom>
                      <a:solidFill>
                        <a:srgbClr val="00A3E9"/>
                      </a:solidFill>
                      <a:ln w="0" cap="flat">
                        <a:noFill/>
                        <a:prstDash val="solid"/>
                        <a:miter/>
                      </a:ln>
                    </p:spPr>
                    <p:txBody>
                      <a:bodyPr rtlCol="0" anchor="ctr"/>
                      <a:lstStyle/>
                      <a:p>
                        <a:endParaRPr lang="en-US"/>
                      </a:p>
                    </p:txBody>
                  </p:sp>
                  <p:sp>
                    <p:nvSpPr>
                      <p:cNvPr id="4300" name="Freeform: Shape 4299">
                        <a:extLst>
                          <a:ext uri="{FF2B5EF4-FFF2-40B4-BE49-F238E27FC236}">
                            <a16:creationId xmlns:a16="http://schemas.microsoft.com/office/drawing/2014/main" id="{4B9DE79D-ACCE-812C-8D99-EEEB38F1A095}"/>
                          </a:ext>
                        </a:extLst>
                      </p:cNvPr>
                      <p:cNvSpPr/>
                      <p:nvPr/>
                    </p:nvSpPr>
                    <p:spPr>
                      <a:xfrm>
                        <a:off x="3381926" y="9729856"/>
                        <a:ext cx="12022" cy="16419"/>
                      </a:xfrm>
                      <a:custGeom>
                        <a:avLst/>
                        <a:gdLst>
                          <a:gd name="connsiteX0" fmla="*/ 3303 w 12022"/>
                          <a:gd name="connsiteY0" fmla="*/ 5449 h 16419"/>
                          <a:gd name="connsiteX1" fmla="*/ 6301 w 12022"/>
                          <a:gd name="connsiteY1" fmla="*/ 7630 h 16419"/>
                          <a:gd name="connsiteX2" fmla="*/ 6437 w 12022"/>
                          <a:gd name="connsiteY2" fmla="*/ 12807 h 16419"/>
                          <a:gd name="connsiteX3" fmla="*/ 9025 w 12022"/>
                          <a:gd name="connsiteY3" fmla="*/ 13625 h 16419"/>
                          <a:gd name="connsiteX4" fmla="*/ 8208 w 12022"/>
                          <a:gd name="connsiteY4" fmla="*/ 11172 h 16419"/>
                          <a:gd name="connsiteX5" fmla="*/ 12023 w 12022"/>
                          <a:gd name="connsiteY5" fmla="*/ 15941 h 16419"/>
                          <a:gd name="connsiteX6" fmla="*/ 9162 w 12022"/>
                          <a:gd name="connsiteY6" fmla="*/ 8992 h 16419"/>
                          <a:gd name="connsiteX7" fmla="*/ 9298 w 12022"/>
                          <a:gd name="connsiteY7" fmla="*/ 2043 h 16419"/>
                          <a:gd name="connsiteX8" fmla="*/ 7118 w 12022"/>
                          <a:gd name="connsiteY8" fmla="*/ 136 h 16419"/>
                          <a:gd name="connsiteX9" fmla="*/ 7391 w 12022"/>
                          <a:gd name="connsiteY9" fmla="*/ 954 h 16419"/>
                          <a:gd name="connsiteX10" fmla="*/ 4529 w 12022"/>
                          <a:gd name="connsiteY10" fmla="*/ 1499 h 16419"/>
                          <a:gd name="connsiteX11" fmla="*/ 5483 w 12022"/>
                          <a:gd name="connsiteY11" fmla="*/ 4496 h 16419"/>
                          <a:gd name="connsiteX12" fmla="*/ 1123 w 12022"/>
                          <a:gd name="connsiteY12" fmla="*/ 0 h 16419"/>
                          <a:gd name="connsiteX13" fmla="*/ 306 w 12022"/>
                          <a:gd name="connsiteY13" fmla="*/ 8992 h 16419"/>
                          <a:gd name="connsiteX14" fmla="*/ 3031 w 12022"/>
                          <a:gd name="connsiteY14" fmla="*/ 5586 h 1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022" h="16419">
                            <a:moveTo>
                              <a:pt x="3303" y="5449"/>
                            </a:moveTo>
                            <a:lnTo>
                              <a:pt x="6301" y="7630"/>
                            </a:lnTo>
                            <a:cubicBezTo>
                              <a:pt x="6301" y="8992"/>
                              <a:pt x="6301" y="10627"/>
                              <a:pt x="6437" y="12807"/>
                            </a:cubicBezTo>
                            <a:cubicBezTo>
                              <a:pt x="7391" y="12807"/>
                              <a:pt x="8753" y="16622"/>
                              <a:pt x="9025" y="13625"/>
                            </a:cubicBezTo>
                            <a:cubicBezTo>
                              <a:pt x="8753" y="13079"/>
                              <a:pt x="8344" y="12126"/>
                              <a:pt x="8208" y="11172"/>
                            </a:cubicBezTo>
                            <a:cubicBezTo>
                              <a:pt x="10252" y="11444"/>
                              <a:pt x="10388" y="18256"/>
                              <a:pt x="12023" y="15941"/>
                            </a:cubicBezTo>
                            <a:cubicBezTo>
                              <a:pt x="10797" y="11990"/>
                              <a:pt x="11069" y="11172"/>
                              <a:pt x="9162" y="8992"/>
                            </a:cubicBezTo>
                            <a:cubicBezTo>
                              <a:pt x="8753" y="5858"/>
                              <a:pt x="8889" y="3543"/>
                              <a:pt x="9298" y="2043"/>
                            </a:cubicBezTo>
                            <a:cubicBezTo>
                              <a:pt x="8889" y="1226"/>
                              <a:pt x="7663" y="1226"/>
                              <a:pt x="7118" y="136"/>
                            </a:cubicBezTo>
                            <a:lnTo>
                              <a:pt x="7391" y="954"/>
                            </a:lnTo>
                            <a:lnTo>
                              <a:pt x="4529" y="1499"/>
                            </a:lnTo>
                            <a:cubicBezTo>
                              <a:pt x="5347" y="2452"/>
                              <a:pt x="5211" y="3406"/>
                              <a:pt x="5483" y="4496"/>
                            </a:cubicBezTo>
                            <a:lnTo>
                              <a:pt x="1123" y="0"/>
                            </a:lnTo>
                            <a:cubicBezTo>
                              <a:pt x="-1329" y="2043"/>
                              <a:pt x="1123" y="6812"/>
                              <a:pt x="306" y="8992"/>
                            </a:cubicBezTo>
                            <a:cubicBezTo>
                              <a:pt x="2349" y="6131"/>
                              <a:pt x="1804" y="10763"/>
                              <a:pt x="3031" y="5586"/>
                            </a:cubicBezTo>
                            <a:close/>
                          </a:path>
                        </a:pathLst>
                      </a:custGeom>
                      <a:solidFill>
                        <a:srgbClr val="00A3E9"/>
                      </a:solidFill>
                      <a:ln w="0" cap="flat">
                        <a:noFill/>
                        <a:prstDash val="solid"/>
                        <a:miter/>
                      </a:ln>
                    </p:spPr>
                    <p:txBody>
                      <a:bodyPr rtlCol="0" anchor="ctr"/>
                      <a:lstStyle/>
                      <a:p>
                        <a:endParaRPr lang="en-US"/>
                      </a:p>
                    </p:txBody>
                  </p:sp>
                  <p:sp>
                    <p:nvSpPr>
                      <p:cNvPr id="4301" name="Freeform: Shape 4300">
                        <a:extLst>
                          <a:ext uri="{FF2B5EF4-FFF2-40B4-BE49-F238E27FC236}">
                            <a16:creationId xmlns:a16="http://schemas.microsoft.com/office/drawing/2014/main" id="{0F473905-2B7A-A316-6ADB-F1185C67D4B5}"/>
                          </a:ext>
                        </a:extLst>
                      </p:cNvPr>
                      <p:cNvSpPr/>
                      <p:nvPr/>
                    </p:nvSpPr>
                    <p:spPr>
                      <a:xfrm>
                        <a:off x="3389453" y="9729992"/>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00A3E9"/>
                      </a:solidFill>
                      <a:ln w="0" cap="flat">
                        <a:noFill/>
                        <a:prstDash val="solid"/>
                        <a:miter/>
                      </a:ln>
                    </p:spPr>
                    <p:txBody>
                      <a:bodyPr rtlCol="0" anchor="ctr"/>
                      <a:lstStyle/>
                      <a:p>
                        <a:endParaRPr lang="en-US"/>
                      </a:p>
                    </p:txBody>
                  </p:sp>
                  <p:sp>
                    <p:nvSpPr>
                      <p:cNvPr id="4302" name="Freeform: Shape 4301">
                        <a:extLst>
                          <a:ext uri="{FF2B5EF4-FFF2-40B4-BE49-F238E27FC236}">
                            <a16:creationId xmlns:a16="http://schemas.microsoft.com/office/drawing/2014/main" id="{D818DCF3-8D2C-C84D-7607-3BE15BD81793}"/>
                          </a:ext>
                        </a:extLst>
                      </p:cNvPr>
                      <p:cNvSpPr/>
                      <p:nvPr/>
                    </p:nvSpPr>
                    <p:spPr>
                      <a:xfrm>
                        <a:off x="3519431" y="9559105"/>
                        <a:ext cx="12125" cy="8753"/>
                      </a:xfrm>
                      <a:custGeom>
                        <a:avLst/>
                        <a:gdLst>
                          <a:gd name="connsiteX0" fmla="*/ 5177 w 12125"/>
                          <a:gd name="connsiteY0" fmla="*/ 1805 h 8753"/>
                          <a:gd name="connsiteX1" fmla="*/ 3406 w 12125"/>
                          <a:gd name="connsiteY1" fmla="*/ 1805 h 8753"/>
                          <a:gd name="connsiteX2" fmla="*/ 11581 w 12125"/>
                          <a:gd name="connsiteY2" fmla="*/ 8754 h 8753"/>
                          <a:gd name="connsiteX3" fmla="*/ 12126 w 12125"/>
                          <a:gd name="connsiteY3" fmla="*/ 6165 h 8753"/>
                          <a:gd name="connsiteX4" fmla="*/ 8311 w 12125"/>
                          <a:gd name="connsiteY4" fmla="*/ 3986 h 8753"/>
                          <a:gd name="connsiteX5" fmla="*/ 9673 w 12125"/>
                          <a:gd name="connsiteY5" fmla="*/ 3576 h 8753"/>
                          <a:gd name="connsiteX6" fmla="*/ 9265 w 12125"/>
                          <a:gd name="connsiteY6" fmla="*/ 34 h 8753"/>
                          <a:gd name="connsiteX7" fmla="*/ 9128 w 12125"/>
                          <a:gd name="connsiteY7" fmla="*/ 34 h 8753"/>
                          <a:gd name="connsiteX8" fmla="*/ 0 w 12125"/>
                          <a:gd name="connsiteY8" fmla="*/ 579 h 8753"/>
                          <a:gd name="connsiteX9" fmla="*/ 5177 w 12125"/>
                          <a:gd name="connsiteY9" fmla="*/ 1805 h 87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125" h="8753">
                            <a:moveTo>
                              <a:pt x="5177" y="1805"/>
                            </a:moveTo>
                            <a:cubicBezTo>
                              <a:pt x="4360" y="1260"/>
                              <a:pt x="3679" y="1669"/>
                              <a:pt x="3406" y="1805"/>
                            </a:cubicBezTo>
                            <a:cubicBezTo>
                              <a:pt x="6267" y="3849"/>
                              <a:pt x="8992" y="6165"/>
                              <a:pt x="11581" y="8754"/>
                            </a:cubicBezTo>
                            <a:cubicBezTo>
                              <a:pt x="11853" y="7936"/>
                              <a:pt x="10218" y="5075"/>
                              <a:pt x="12126" y="6165"/>
                            </a:cubicBezTo>
                            <a:cubicBezTo>
                              <a:pt x="12126" y="4803"/>
                              <a:pt x="9265" y="3440"/>
                              <a:pt x="8311" y="3986"/>
                            </a:cubicBezTo>
                            <a:lnTo>
                              <a:pt x="9673" y="3576"/>
                            </a:lnTo>
                            <a:cubicBezTo>
                              <a:pt x="6812" y="3032"/>
                              <a:pt x="7357" y="-374"/>
                              <a:pt x="9265" y="34"/>
                            </a:cubicBezTo>
                            <a:lnTo>
                              <a:pt x="9128" y="34"/>
                            </a:lnTo>
                            <a:cubicBezTo>
                              <a:pt x="5995" y="34"/>
                              <a:pt x="2997" y="34"/>
                              <a:pt x="0" y="579"/>
                            </a:cubicBezTo>
                            <a:cubicBezTo>
                              <a:pt x="1771" y="2214"/>
                              <a:pt x="2725" y="-102"/>
                              <a:pt x="5177" y="1805"/>
                            </a:cubicBezTo>
                            <a:close/>
                          </a:path>
                        </a:pathLst>
                      </a:custGeom>
                      <a:solidFill>
                        <a:srgbClr val="00A3E9"/>
                      </a:solidFill>
                      <a:ln w="0" cap="flat">
                        <a:noFill/>
                        <a:prstDash val="solid"/>
                        <a:miter/>
                      </a:ln>
                    </p:spPr>
                    <p:txBody>
                      <a:bodyPr rtlCol="0" anchor="ctr"/>
                      <a:lstStyle/>
                      <a:p>
                        <a:endParaRPr lang="en-US"/>
                      </a:p>
                    </p:txBody>
                  </p:sp>
                  <p:sp>
                    <p:nvSpPr>
                      <p:cNvPr id="4303" name="Freeform: Shape 4302">
                        <a:extLst>
                          <a:ext uri="{FF2B5EF4-FFF2-40B4-BE49-F238E27FC236}">
                            <a16:creationId xmlns:a16="http://schemas.microsoft.com/office/drawing/2014/main" id="{8EBD5D9C-C8E2-3D2F-4FD8-AFD93836BE8C}"/>
                          </a:ext>
                        </a:extLst>
                      </p:cNvPr>
                      <p:cNvSpPr/>
                      <p:nvPr/>
                    </p:nvSpPr>
                    <p:spPr>
                      <a:xfrm>
                        <a:off x="3398309" y="9691802"/>
                        <a:ext cx="953" cy="1539"/>
                      </a:xfrm>
                      <a:custGeom>
                        <a:avLst/>
                        <a:gdLst>
                          <a:gd name="connsiteX0" fmla="*/ 954 w 953"/>
                          <a:gd name="connsiteY0" fmla="*/ 1540 h 1539"/>
                          <a:gd name="connsiteX1" fmla="*/ 0 w 953"/>
                          <a:gd name="connsiteY1" fmla="*/ 40 h 1539"/>
                          <a:gd name="connsiteX2" fmla="*/ 954 w 953"/>
                          <a:gd name="connsiteY2" fmla="*/ 1540 h 1539"/>
                        </a:gdLst>
                        <a:ahLst/>
                        <a:cxnLst>
                          <a:cxn ang="0">
                            <a:pos x="connsiteX0" y="connsiteY0"/>
                          </a:cxn>
                          <a:cxn ang="0">
                            <a:pos x="connsiteX1" y="connsiteY1"/>
                          </a:cxn>
                          <a:cxn ang="0">
                            <a:pos x="connsiteX2" y="connsiteY2"/>
                          </a:cxn>
                        </a:cxnLst>
                        <a:rect l="l" t="t" r="r" b="b"/>
                        <a:pathLst>
                          <a:path w="953" h="1539">
                            <a:moveTo>
                              <a:pt x="954" y="1540"/>
                            </a:moveTo>
                            <a:cubicBezTo>
                              <a:pt x="545" y="40"/>
                              <a:pt x="272" y="-95"/>
                              <a:pt x="0" y="40"/>
                            </a:cubicBezTo>
                            <a:cubicBezTo>
                              <a:pt x="272" y="586"/>
                              <a:pt x="545" y="1131"/>
                              <a:pt x="954" y="1540"/>
                            </a:cubicBezTo>
                            <a:close/>
                          </a:path>
                        </a:pathLst>
                      </a:custGeom>
                      <a:solidFill>
                        <a:srgbClr val="00A3E9"/>
                      </a:solidFill>
                      <a:ln w="0" cap="flat">
                        <a:noFill/>
                        <a:prstDash val="solid"/>
                        <a:miter/>
                      </a:ln>
                    </p:spPr>
                    <p:txBody>
                      <a:bodyPr rtlCol="0" anchor="ctr"/>
                      <a:lstStyle/>
                      <a:p>
                        <a:endParaRPr lang="en-US"/>
                      </a:p>
                    </p:txBody>
                  </p:sp>
                  <p:sp>
                    <p:nvSpPr>
                      <p:cNvPr id="4304" name="Freeform: Shape 4303">
                        <a:extLst>
                          <a:ext uri="{FF2B5EF4-FFF2-40B4-BE49-F238E27FC236}">
                            <a16:creationId xmlns:a16="http://schemas.microsoft.com/office/drawing/2014/main" id="{3E1BAC7D-CB20-808E-F1DF-DD9C58501645}"/>
                          </a:ext>
                        </a:extLst>
                      </p:cNvPr>
                      <p:cNvSpPr/>
                      <p:nvPr/>
                    </p:nvSpPr>
                    <p:spPr>
                      <a:xfrm>
                        <a:off x="3514799" y="9560093"/>
                        <a:ext cx="2588" cy="544"/>
                      </a:xfrm>
                      <a:custGeom>
                        <a:avLst/>
                        <a:gdLst>
                          <a:gd name="connsiteX0" fmla="*/ 2589 w 2588"/>
                          <a:gd name="connsiteY0" fmla="*/ 0 h 544"/>
                          <a:gd name="connsiteX1" fmla="*/ 0 w 2588"/>
                          <a:gd name="connsiteY1" fmla="*/ 545 h 544"/>
                          <a:gd name="connsiteX2" fmla="*/ 2589 w 2588"/>
                          <a:gd name="connsiteY2" fmla="*/ 0 h 544"/>
                        </a:gdLst>
                        <a:ahLst/>
                        <a:cxnLst>
                          <a:cxn ang="0">
                            <a:pos x="connsiteX0" y="connsiteY0"/>
                          </a:cxn>
                          <a:cxn ang="0">
                            <a:pos x="connsiteX1" y="connsiteY1"/>
                          </a:cxn>
                          <a:cxn ang="0">
                            <a:pos x="connsiteX2" y="connsiteY2"/>
                          </a:cxn>
                        </a:cxnLst>
                        <a:rect l="l" t="t" r="r" b="b"/>
                        <a:pathLst>
                          <a:path w="2588" h="544">
                            <a:moveTo>
                              <a:pt x="2589" y="0"/>
                            </a:moveTo>
                            <a:cubicBezTo>
                              <a:pt x="1635" y="136"/>
                              <a:pt x="817" y="273"/>
                              <a:pt x="0" y="545"/>
                            </a:cubicBezTo>
                            <a:cubicBezTo>
                              <a:pt x="954" y="545"/>
                              <a:pt x="1907" y="409"/>
                              <a:pt x="2589" y="0"/>
                            </a:cubicBezTo>
                            <a:close/>
                          </a:path>
                        </a:pathLst>
                      </a:custGeom>
                      <a:solidFill>
                        <a:srgbClr val="00A3E9"/>
                      </a:solidFill>
                      <a:ln w="0" cap="flat">
                        <a:noFill/>
                        <a:prstDash val="solid"/>
                        <a:miter/>
                      </a:ln>
                    </p:spPr>
                    <p:txBody>
                      <a:bodyPr rtlCol="0" anchor="ctr"/>
                      <a:lstStyle/>
                      <a:p>
                        <a:endParaRPr lang="en-US"/>
                      </a:p>
                    </p:txBody>
                  </p:sp>
                  <p:sp>
                    <p:nvSpPr>
                      <p:cNvPr id="4305" name="Freeform: Shape 4304">
                        <a:extLst>
                          <a:ext uri="{FF2B5EF4-FFF2-40B4-BE49-F238E27FC236}">
                            <a16:creationId xmlns:a16="http://schemas.microsoft.com/office/drawing/2014/main" id="{77180B7D-36F0-3F6C-EA3D-DD47D0911591}"/>
                          </a:ext>
                        </a:extLst>
                      </p:cNvPr>
                      <p:cNvSpPr/>
                      <p:nvPr/>
                    </p:nvSpPr>
                    <p:spPr>
                      <a:xfrm>
                        <a:off x="3546544" y="9548376"/>
                        <a:ext cx="1498" cy="408"/>
                      </a:xfrm>
                      <a:custGeom>
                        <a:avLst/>
                        <a:gdLst>
                          <a:gd name="connsiteX0" fmla="*/ 1362 w 1498"/>
                          <a:gd name="connsiteY0" fmla="*/ 408 h 408"/>
                          <a:gd name="connsiteX1" fmla="*/ 1499 w 1498"/>
                          <a:gd name="connsiteY1" fmla="*/ 136 h 408"/>
                          <a:gd name="connsiteX2" fmla="*/ 0 w 1498"/>
                          <a:gd name="connsiteY2" fmla="*/ 136 h 408"/>
                          <a:gd name="connsiteX3" fmla="*/ 0 w 1498"/>
                          <a:gd name="connsiteY3" fmla="*/ 0 h 408"/>
                          <a:gd name="connsiteX4" fmla="*/ 1362 w 1498"/>
                          <a:gd name="connsiteY4" fmla="*/ 408 h 4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8" h="408">
                            <a:moveTo>
                              <a:pt x="1362" y="408"/>
                            </a:moveTo>
                            <a:cubicBezTo>
                              <a:pt x="1362" y="408"/>
                              <a:pt x="1499" y="408"/>
                              <a:pt x="1499" y="136"/>
                            </a:cubicBezTo>
                            <a:lnTo>
                              <a:pt x="0" y="136"/>
                            </a:lnTo>
                            <a:cubicBezTo>
                              <a:pt x="0" y="136"/>
                              <a:pt x="0" y="0"/>
                              <a:pt x="0" y="0"/>
                            </a:cubicBezTo>
                            <a:lnTo>
                              <a:pt x="1362" y="408"/>
                            </a:lnTo>
                            <a:close/>
                          </a:path>
                        </a:pathLst>
                      </a:custGeom>
                      <a:solidFill>
                        <a:srgbClr val="00A3E9"/>
                      </a:solidFill>
                      <a:ln w="0" cap="flat">
                        <a:noFill/>
                        <a:prstDash val="solid"/>
                        <a:miter/>
                      </a:ln>
                    </p:spPr>
                    <p:txBody>
                      <a:bodyPr rtlCol="0" anchor="ctr"/>
                      <a:lstStyle/>
                      <a:p>
                        <a:endParaRPr lang="en-US"/>
                      </a:p>
                    </p:txBody>
                  </p:sp>
                  <p:sp>
                    <p:nvSpPr>
                      <p:cNvPr id="4306" name="Freeform: Shape 4305">
                        <a:extLst>
                          <a:ext uri="{FF2B5EF4-FFF2-40B4-BE49-F238E27FC236}">
                            <a16:creationId xmlns:a16="http://schemas.microsoft.com/office/drawing/2014/main" id="{2F10D440-583E-9F6F-C4E4-0EA50A3AA5E6}"/>
                          </a:ext>
                        </a:extLst>
                      </p:cNvPr>
                      <p:cNvSpPr/>
                      <p:nvPr/>
                    </p:nvSpPr>
                    <p:spPr>
                      <a:xfrm>
                        <a:off x="3476650" y="9561320"/>
                        <a:ext cx="544" cy="271"/>
                      </a:xfrm>
                      <a:custGeom>
                        <a:avLst/>
                        <a:gdLst>
                          <a:gd name="connsiteX0" fmla="*/ 545 w 544"/>
                          <a:gd name="connsiteY0" fmla="*/ 0 h 271"/>
                          <a:gd name="connsiteX1" fmla="*/ 0 w 544"/>
                          <a:gd name="connsiteY1" fmla="*/ 272 h 271"/>
                          <a:gd name="connsiteX2" fmla="*/ 545 w 544"/>
                          <a:gd name="connsiteY2" fmla="*/ 0 h 271"/>
                        </a:gdLst>
                        <a:ahLst/>
                        <a:cxnLst>
                          <a:cxn ang="0">
                            <a:pos x="connsiteX0" y="connsiteY0"/>
                          </a:cxn>
                          <a:cxn ang="0">
                            <a:pos x="connsiteX1" y="connsiteY1"/>
                          </a:cxn>
                          <a:cxn ang="0">
                            <a:pos x="connsiteX2" y="connsiteY2"/>
                          </a:cxn>
                        </a:cxnLst>
                        <a:rect l="l" t="t" r="r" b="b"/>
                        <a:pathLst>
                          <a:path w="544" h="271">
                            <a:moveTo>
                              <a:pt x="545" y="0"/>
                            </a:moveTo>
                            <a:cubicBezTo>
                              <a:pt x="545" y="0"/>
                              <a:pt x="272" y="136"/>
                              <a:pt x="0" y="272"/>
                            </a:cubicBezTo>
                            <a:cubicBezTo>
                              <a:pt x="136" y="272"/>
                              <a:pt x="409" y="136"/>
                              <a:pt x="545" y="0"/>
                            </a:cubicBezTo>
                            <a:close/>
                          </a:path>
                        </a:pathLst>
                      </a:custGeom>
                      <a:solidFill>
                        <a:srgbClr val="00A3E9"/>
                      </a:solidFill>
                      <a:ln w="0" cap="flat">
                        <a:noFill/>
                        <a:prstDash val="solid"/>
                        <a:miter/>
                      </a:ln>
                    </p:spPr>
                    <p:txBody>
                      <a:bodyPr rtlCol="0" anchor="ctr"/>
                      <a:lstStyle/>
                      <a:p>
                        <a:endParaRPr lang="en-US"/>
                      </a:p>
                    </p:txBody>
                  </p:sp>
                  <p:sp>
                    <p:nvSpPr>
                      <p:cNvPr id="4307" name="Freeform: Shape 4306">
                        <a:extLst>
                          <a:ext uri="{FF2B5EF4-FFF2-40B4-BE49-F238E27FC236}">
                            <a16:creationId xmlns:a16="http://schemas.microsoft.com/office/drawing/2014/main" id="{56213281-2E16-F91C-41B8-4C5AD37E2603}"/>
                          </a:ext>
                        </a:extLst>
                      </p:cNvPr>
                      <p:cNvSpPr/>
                      <p:nvPr/>
                    </p:nvSpPr>
                    <p:spPr>
                      <a:xfrm>
                        <a:off x="3566300" y="9563091"/>
                        <a:ext cx="13352" cy="8310"/>
                      </a:xfrm>
                      <a:custGeom>
                        <a:avLst/>
                        <a:gdLst>
                          <a:gd name="connsiteX0" fmla="*/ 13216 w 13352"/>
                          <a:gd name="connsiteY0" fmla="*/ 8311 h 8310"/>
                          <a:gd name="connsiteX1" fmla="*/ 8447 w 13352"/>
                          <a:gd name="connsiteY1" fmla="*/ 4224 h 8310"/>
                          <a:gd name="connsiteX2" fmla="*/ 9265 w 13352"/>
                          <a:gd name="connsiteY2" fmla="*/ 2589 h 8310"/>
                          <a:gd name="connsiteX3" fmla="*/ 7357 w 13352"/>
                          <a:gd name="connsiteY3" fmla="*/ 1362 h 8310"/>
                          <a:gd name="connsiteX4" fmla="*/ 8175 w 13352"/>
                          <a:gd name="connsiteY4" fmla="*/ 2316 h 8310"/>
                          <a:gd name="connsiteX5" fmla="*/ 0 w 13352"/>
                          <a:gd name="connsiteY5" fmla="*/ 0 h 8310"/>
                          <a:gd name="connsiteX6" fmla="*/ 4632 w 13352"/>
                          <a:gd name="connsiteY6" fmla="*/ 4632 h 8310"/>
                          <a:gd name="connsiteX7" fmla="*/ 5859 w 13352"/>
                          <a:gd name="connsiteY7" fmla="*/ 5722 h 8310"/>
                          <a:gd name="connsiteX8" fmla="*/ 11445 w 13352"/>
                          <a:gd name="connsiteY8" fmla="*/ 8038 h 8310"/>
                          <a:gd name="connsiteX9" fmla="*/ 13352 w 13352"/>
                          <a:gd name="connsiteY9" fmla="*/ 8038 h 8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352" h="8310">
                            <a:moveTo>
                              <a:pt x="13216" y="8311"/>
                            </a:moveTo>
                            <a:lnTo>
                              <a:pt x="8447" y="4224"/>
                            </a:lnTo>
                            <a:cubicBezTo>
                              <a:pt x="9673" y="4496"/>
                              <a:pt x="7766" y="2180"/>
                              <a:pt x="9265" y="2589"/>
                            </a:cubicBezTo>
                            <a:cubicBezTo>
                              <a:pt x="8856" y="2316"/>
                              <a:pt x="7357" y="681"/>
                              <a:pt x="7357" y="1362"/>
                            </a:cubicBezTo>
                            <a:lnTo>
                              <a:pt x="8175" y="2316"/>
                            </a:lnTo>
                            <a:cubicBezTo>
                              <a:pt x="4224" y="1089"/>
                              <a:pt x="4632" y="3133"/>
                              <a:pt x="0" y="0"/>
                            </a:cubicBezTo>
                            <a:cubicBezTo>
                              <a:pt x="817" y="3542"/>
                              <a:pt x="2589" y="3814"/>
                              <a:pt x="4632" y="4632"/>
                            </a:cubicBezTo>
                            <a:cubicBezTo>
                              <a:pt x="5177" y="5041"/>
                              <a:pt x="5450" y="5313"/>
                              <a:pt x="5859" y="5722"/>
                            </a:cubicBezTo>
                            <a:lnTo>
                              <a:pt x="11445" y="8038"/>
                            </a:lnTo>
                            <a:lnTo>
                              <a:pt x="13352" y="8038"/>
                            </a:lnTo>
                            <a:close/>
                          </a:path>
                        </a:pathLst>
                      </a:custGeom>
                      <a:solidFill>
                        <a:srgbClr val="00A3E9"/>
                      </a:solidFill>
                      <a:ln w="0" cap="flat">
                        <a:noFill/>
                        <a:prstDash val="solid"/>
                        <a:miter/>
                      </a:ln>
                    </p:spPr>
                    <p:txBody>
                      <a:bodyPr rtlCol="0" anchor="ctr"/>
                      <a:lstStyle/>
                      <a:p>
                        <a:endParaRPr lang="en-US"/>
                      </a:p>
                    </p:txBody>
                  </p:sp>
                  <p:sp>
                    <p:nvSpPr>
                      <p:cNvPr id="4308" name="Freeform: Shape 4307">
                        <a:extLst>
                          <a:ext uri="{FF2B5EF4-FFF2-40B4-BE49-F238E27FC236}">
                            <a16:creationId xmlns:a16="http://schemas.microsoft.com/office/drawing/2014/main" id="{77F58620-4774-C2B3-C8CA-D861D8B4A42C}"/>
                          </a:ext>
                        </a:extLst>
                      </p:cNvPr>
                      <p:cNvSpPr/>
                      <p:nvPr/>
                    </p:nvSpPr>
                    <p:spPr>
                      <a:xfrm>
                        <a:off x="3390270" y="9617725"/>
                        <a:ext cx="136" cy="13624"/>
                      </a:xfrm>
                      <a:custGeom>
                        <a:avLst/>
                        <a:gdLst>
                          <a:gd name="connsiteX0" fmla="*/ 136 w 136"/>
                          <a:gd name="connsiteY0" fmla="*/ 0 h 13624"/>
                          <a:gd name="connsiteX1" fmla="*/ 0 w 136"/>
                          <a:gd name="connsiteY1" fmla="*/ 0 h 13624"/>
                          <a:gd name="connsiteX2" fmla="*/ 136 w 136"/>
                          <a:gd name="connsiteY2" fmla="*/ 0 h 13624"/>
                        </a:gdLst>
                        <a:ahLst/>
                        <a:cxnLst>
                          <a:cxn ang="0">
                            <a:pos x="connsiteX0" y="connsiteY0"/>
                          </a:cxn>
                          <a:cxn ang="0">
                            <a:pos x="connsiteX1" y="connsiteY1"/>
                          </a:cxn>
                          <a:cxn ang="0">
                            <a:pos x="connsiteX2" y="connsiteY2"/>
                          </a:cxn>
                        </a:cxnLst>
                        <a:rect l="l" t="t" r="r" b="b"/>
                        <a:pathLst>
                          <a:path w="136" h="13624">
                            <a:moveTo>
                              <a:pt x="136" y="0"/>
                            </a:moveTo>
                            <a:lnTo>
                              <a:pt x="0" y="0"/>
                            </a:lnTo>
                            <a:cubicBezTo>
                              <a:pt x="0" y="0"/>
                              <a:pt x="136" y="0"/>
                              <a:pt x="136" y="0"/>
                            </a:cubicBezTo>
                            <a:close/>
                          </a:path>
                        </a:pathLst>
                      </a:custGeom>
                      <a:solidFill>
                        <a:srgbClr val="00A3E9"/>
                      </a:solidFill>
                      <a:ln w="0" cap="flat">
                        <a:noFill/>
                        <a:prstDash val="solid"/>
                        <a:miter/>
                      </a:ln>
                    </p:spPr>
                    <p:txBody>
                      <a:bodyPr rtlCol="0" anchor="ctr"/>
                      <a:lstStyle/>
                      <a:p>
                        <a:endParaRPr lang="en-US"/>
                      </a:p>
                    </p:txBody>
                  </p:sp>
                  <p:sp>
                    <p:nvSpPr>
                      <p:cNvPr id="4309" name="Freeform: Shape 4308">
                        <a:extLst>
                          <a:ext uri="{FF2B5EF4-FFF2-40B4-BE49-F238E27FC236}">
                            <a16:creationId xmlns:a16="http://schemas.microsoft.com/office/drawing/2014/main" id="{B9A1113C-E9B8-2218-7212-0932832F64DB}"/>
                          </a:ext>
                        </a:extLst>
                      </p:cNvPr>
                      <p:cNvSpPr/>
                      <p:nvPr/>
                    </p:nvSpPr>
                    <p:spPr>
                      <a:xfrm>
                        <a:off x="3389453" y="9616724"/>
                        <a:ext cx="681" cy="864"/>
                      </a:xfrm>
                      <a:custGeom>
                        <a:avLst/>
                        <a:gdLst>
                          <a:gd name="connsiteX0" fmla="*/ 0 w 681"/>
                          <a:gd name="connsiteY0" fmla="*/ 456 h 864"/>
                          <a:gd name="connsiteX1" fmla="*/ 681 w 681"/>
                          <a:gd name="connsiteY1" fmla="*/ 865 h 864"/>
                          <a:gd name="connsiteX2" fmla="*/ 0 w 681"/>
                          <a:gd name="connsiteY2" fmla="*/ 456 h 864"/>
                        </a:gdLst>
                        <a:ahLst/>
                        <a:cxnLst>
                          <a:cxn ang="0">
                            <a:pos x="connsiteX0" y="connsiteY0"/>
                          </a:cxn>
                          <a:cxn ang="0">
                            <a:pos x="connsiteX1" y="connsiteY1"/>
                          </a:cxn>
                          <a:cxn ang="0">
                            <a:pos x="connsiteX2" y="connsiteY2"/>
                          </a:cxn>
                        </a:cxnLst>
                        <a:rect l="l" t="t" r="r" b="b"/>
                        <a:pathLst>
                          <a:path w="681" h="864">
                            <a:moveTo>
                              <a:pt x="0" y="456"/>
                            </a:moveTo>
                            <a:lnTo>
                              <a:pt x="681" y="865"/>
                            </a:lnTo>
                            <a:cubicBezTo>
                              <a:pt x="681" y="865"/>
                              <a:pt x="272" y="-770"/>
                              <a:pt x="0" y="456"/>
                            </a:cubicBezTo>
                            <a:close/>
                          </a:path>
                        </a:pathLst>
                      </a:custGeom>
                      <a:solidFill>
                        <a:srgbClr val="00A3E9"/>
                      </a:solidFill>
                      <a:ln w="0" cap="flat">
                        <a:noFill/>
                        <a:prstDash val="solid"/>
                        <a:miter/>
                      </a:ln>
                    </p:spPr>
                    <p:txBody>
                      <a:bodyPr rtlCol="0" anchor="ctr"/>
                      <a:lstStyle/>
                      <a:p>
                        <a:endParaRPr lang="en-US"/>
                      </a:p>
                    </p:txBody>
                  </p:sp>
                  <p:sp>
                    <p:nvSpPr>
                      <p:cNvPr id="4310" name="Freeform: Shape 4309">
                        <a:extLst>
                          <a:ext uri="{FF2B5EF4-FFF2-40B4-BE49-F238E27FC236}">
                            <a16:creationId xmlns:a16="http://schemas.microsoft.com/office/drawing/2014/main" id="{302E95B7-AEA6-C4BE-AAAE-EF1A19AAD8B9}"/>
                          </a:ext>
                        </a:extLst>
                      </p:cNvPr>
                      <p:cNvSpPr/>
                      <p:nvPr/>
                    </p:nvSpPr>
                    <p:spPr>
                      <a:xfrm>
                        <a:off x="3517388" y="9559139"/>
                        <a:ext cx="2043" cy="953"/>
                      </a:xfrm>
                      <a:custGeom>
                        <a:avLst/>
                        <a:gdLst>
                          <a:gd name="connsiteX0" fmla="*/ 1499 w 2043"/>
                          <a:gd name="connsiteY0" fmla="*/ 0 h 953"/>
                          <a:gd name="connsiteX1" fmla="*/ 0 w 2043"/>
                          <a:gd name="connsiteY1" fmla="*/ 954 h 953"/>
                          <a:gd name="connsiteX2" fmla="*/ 2044 w 2043"/>
                          <a:gd name="connsiteY2" fmla="*/ 681 h 953"/>
                          <a:gd name="connsiteX3" fmla="*/ 1499 w 2043"/>
                          <a:gd name="connsiteY3" fmla="*/ 136 h 953"/>
                        </a:gdLst>
                        <a:ahLst/>
                        <a:cxnLst>
                          <a:cxn ang="0">
                            <a:pos x="connsiteX0" y="connsiteY0"/>
                          </a:cxn>
                          <a:cxn ang="0">
                            <a:pos x="connsiteX1" y="connsiteY1"/>
                          </a:cxn>
                          <a:cxn ang="0">
                            <a:pos x="connsiteX2" y="connsiteY2"/>
                          </a:cxn>
                          <a:cxn ang="0">
                            <a:pos x="connsiteX3" y="connsiteY3"/>
                          </a:cxn>
                        </a:cxnLst>
                        <a:rect l="l" t="t" r="r" b="b"/>
                        <a:pathLst>
                          <a:path w="2043" h="953">
                            <a:moveTo>
                              <a:pt x="1499" y="0"/>
                            </a:moveTo>
                            <a:cubicBezTo>
                              <a:pt x="1499" y="0"/>
                              <a:pt x="681" y="681"/>
                              <a:pt x="0" y="954"/>
                            </a:cubicBezTo>
                            <a:lnTo>
                              <a:pt x="2044" y="681"/>
                            </a:lnTo>
                            <a:cubicBezTo>
                              <a:pt x="2044" y="681"/>
                              <a:pt x="1635" y="273"/>
                              <a:pt x="1499" y="136"/>
                            </a:cubicBezTo>
                            <a:close/>
                          </a:path>
                        </a:pathLst>
                      </a:custGeom>
                      <a:solidFill>
                        <a:srgbClr val="00A3E9"/>
                      </a:solidFill>
                      <a:ln w="0" cap="flat">
                        <a:noFill/>
                        <a:prstDash val="solid"/>
                        <a:miter/>
                      </a:ln>
                    </p:spPr>
                    <p:txBody>
                      <a:bodyPr rtlCol="0" anchor="ctr"/>
                      <a:lstStyle/>
                      <a:p>
                        <a:endParaRPr lang="en-US"/>
                      </a:p>
                    </p:txBody>
                  </p:sp>
                  <p:sp>
                    <p:nvSpPr>
                      <p:cNvPr id="4311" name="Freeform: Shape 4310">
                        <a:extLst>
                          <a:ext uri="{FF2B5EF4-FFF2-40B4-BE49-F238E27FC236}">
                            <a16:creationId xmlns:a16="http://schemas.microsoft.com/office/drawing/2014/main" id="{CBE719CA-4E59-F0FC-ED51-F669E4FC1386}"/>
                          </a:ext>
                        </a:extLst>
                      </p:cNvPr>
                      <p:cNvSpPr/>
                      <p:nvPr/>
                    </p:nvSpPr>
                    <p:spPr>
                      <a:xfrm>
                        <a:off x="3525017" y="9556823"/>
                        <a:ext cx="5586" cy="2315"/>
                      </a:xfrm>
                      <a:custGeom>
                        <a:avLst/>
                        <a:gdLst>
                          <a:gd name="connsiteX0" fmla="*/ 0 w 5586"/>
                          <a:gd name="connsiteY0" fmla="*/ 0 h 2315"/>
                          <a:gd name="connsiteX1" fmla="*/ 3542 w 5586"/>
                          <a:gd name="connsiteY1" fmla="*/ 2316 h 2315"/>
                          <a:gd name="connsiteX2" fmla="*/ 5586 w 5586"/>
                          <a:gd name="connsiteY2" fmla="*/ 2316 h 2315"/>
                          <a:gd name="connsiteX3" fmla="*/ 0 w 5586"/>
                          <a:gd name="connsiteY3" fmla="*/ 0 h 2315"/>
                        </a:gdLst>
                        <a:ahLst/>
                        <a:cxnLst>
                          <a:cxn ang="0">
                            <a:pos x="connsiteX0" y="connsiteY0"/>
                          </a:cxn>
                          <a:cxn ang="0">
                            <a:pos x="connsiteX1" y="connsiteY1"/>
                          </a:cxn>
                          <a:cxn ang="0">
                            <a:pos x="connsiteX2" y="connsiteY2"/>
                          </a:cxn>
                          <a:cxn ang="0">
                            <a:pos x="connsiteX3" y="connsiteY3"/>
                          </a:cxn>
                        </a:cxnLst>
                        <a:rect l="l" t="t" r="r" b="b"/>
                        <a:pathLst>
                          <a:path w="5586" h="2315">
                            <a:moveTo>
                              <a:pt x="0" y="0"/>
                            </a:moveTo>
                            <a:lnTo>
                              <a:pt x="3542" y="2316"/>
                            </a:lnTo>
                            <a:lnTo>
                              <a:pt x="5586" y="2316"/>
                            </a:lnTo>
                            <a:cubicBezTo>
                              <a:pt x="4087" y="1635"/>
                              <a:pt x="2316" y="817"/>
                              <a:pt x="0" y="0"/>
                            </a:cubicBezTo>
                            <a:close/>
                          </a:path>
                        </a:pathLst>
                      </a:custGeom>
                      <a:solidFill>
                        <a:srgbClr val="00A3E9"/>
                      </a:solidFill>
                      <a:ln w="0" cap="flat">
                        <a:noFill/>
                        <a:prstDash val="solid"/>
                        <a:miter/>
                      </a:ln>
                    </p:spPr>
                    <p:txBody>
                      <a:bodyPr rtlCol="0" anchor="ctr"/>
                      <a:lstStyle/>
                      <a:p>
                        <a:endParaRPr lang="en-US"/>
                      </a:p>
                    </p:txBody>
                  </p:sp>
                  <p:sp>
                    <p:nvSpPr>
                      <p:cNvPr id="4312" name="Freeform: Shape 4311">
                        <a:extLst>
                          <a:ext uri="{FF2B5EF4-FFF2-40B4-BE49-F238E27FC236}">
                            <a16:creationId xmlns:a16="http://schemas.microsoft.com/office/drawing/2014/main" id="{30BCEFD2-384E-BB91-BF8A-11FACDAA5BA4}"/>
                          </a:ext>
                        </a:extLst>
                      </p:cNvPr>
                      <p:cNvSpPr/>
                      <p:nvPr/>
                    </p:nvSpPr>
                    <p:spPr>
                      <a:xfrm>
                        <a:off x="3466295" y="9553124"/>
                        <a:ext cx="48776" cy="20717"/>
                      </a:xfrm>
                      <a:custGeom>
                        <a:avLst/>
                        <a:gdLst>
                          <a:gd name="connsiteX0" fmla="*/ 16213 w 48776"/>
                          <a:gd name="connsiteY0" fmla="*/ 8332 h 20717"/>
                          <a:gd name="connsiteX1" fmla="*/ 14033 w 48776"/>
                          <a:gd name="connsiteY1" fmla="*/ 5198 h 20717"/>
                          <a:gd name="connsiteX2" fmla="*/ 10900 w 48776"/>
                          <a:gd name="connsiteY2" fmla="*/ 8196 h 20717"/>
                          <a:gd name="connsiteX3" fmla="*/ 16350 w 48776"/>
                          <a:gd name="connsiteY3" fmla="*/ 10648 h 20717"/>
                          <a:gd name="connsiteX4" fmla="*/ 11717 w 48776"/>
                          <a:gd name="connsiteY4" fmla="*/ 14054 h 20717"/>
                          <a:gd name="connsiteX5" fmla="*/ 12671 w 48776"/>
                          <a:gd name="connsiteY5" fmla="*/ 9421 h 20717"/>
                          <a:gd name="connsiteX6" fmla="*/ 10763 w 48776"/>
                          <a:gd name="connsiteY6" fmla="*/ 12283 h 20717"/>
                          <a:gd name="connsiteX7" fmla="*/ 2044 w 48776"/>
                          <a:gd name="connsiteY7" fmla="*/ 15416 h 20717"/>
                          <a:gd name="connsiteX8" fmla="*/ 0 w 48776"/>
                          <a:gd name="connsiteY8" fmla="*/ 19776 h 20717"/>
                          <a:gd name="connsiteX9" fmla="*/ 5586 w 48776"/>
                          <a:gd name="connsiteY9" fmla="*/ 20594 h 20717"/>
                          <a:gd name="connsiteX10" fmla="*/ 4769 w 48776"/>
                          <a:gd name="connsiteY10" fmla="*/ 19913 h 20717"/>
                          <a:gd name="connsiteX11" fmla="*/ 6812 w 48776"/>
                          <a:gd name="connsiteY11" fmla="*/ 19503 h 20717"/>
                          <a:gd name="connsiteX12" fmla="*/ 6812 w 48776"/>
                          <a:gd name="connsiteY12" fmla="*/ 16506 h 20717"/>
                          <a:gd name="connsiteX13" fmla="*/ 8856 w 48776"/>
                          <a:gd name="connsiteY13" fmla="*/ 16234 h 20717"/>
                          <a:gd name="connsiteX14" fmla="*/ 8039 w 48776"/>
                          <a:gd name="connsiteY14" fmla="*/ 17188 h 20717"/>
                          <a:gd name="connsiteX15" fmla="*/ 12262 w 48776"/>
                          <a:gd name="connsiteY15" fmla="*/ 15144 h 20717"/>
                          <a:gd name="connsiteX16" fmla="*/ 12126 w 48776"/>
                          <a:gd name="connsiteY16" fmla="*/ 16506 h 20717"/>
                          <a:gd name="connsiteX17" fmla="*/ 16758 w 48776"/>
                          <a:gd name="connsiteY17" fmla="*/ 12283 h 20717"/>
                          <a:gd name="connsiteX18" fmla="*/ 15941 w 48776"/>
                          <a:gd name="connsiteY18" fmla="*/ 15008 h 20717"/>
                          <a:gd name="connsiteX19" fmla="*/ 24388 w 48776"/>
                          <a:gd name="connsiteY19" fmla="*/ 13373 h 20717"/>
                          <a:gd name="connsiteX20" fmla="*/ 23843 w 48776"/>
                          <a:gd name="connsiteY20" fmla="*/ 12146 h 20717"/>
                          <a:gd name="connsiteX21" fmla="*/ 25887 w 48776"/>
                          <a:gd name="connsiteY21" fmla="*/ 14462 h 20717"/>
                          <a:gd name="connsiteX22" fmla="*/ 29565 w 48776"/>
                          <a:gd name="connsiteY22" fmla="*/ 14462 h 20717"/>
                          <a:gd name="connsiteX23" fmla="*/ 33244 w 48776"/>
                          <a:gd name="connsiteY23" fmla="*/ 14462 h 20717"/>
                          <a:gd name="connsiteX24" fmla="*/ 48367 w 48776"/>
                          <a:gd name="connsiteY24" fmla="*/ 7242 h 20717"/>
                          <a:gd name="connsiteX25" fmla="*/ 46596 w 48776"/>
                          <a:gd name="connsiteY25" fmla="*/ 7105 h 20717"/>
                          <a:gd name="connsiteX26" fmla="*/ 48776 w 48776"/>
                          <a:gd name="connsiteY26" fmla="*/ 3699 h 20717"/>
                          <a:gd name="connsiteX27" fmla="*/ 43326 w 48776"/>
                          <a:gd name="connsiteY27" fmla="*/ 4380 h 20717"/>
                          <a:gd name="connsiteX28" fmla="*/ 43599 w 48776"/>
                          <a:gd name="connsiteY28" fmla="*/ 157 h 20717"/>
                          <a:gd name="connsiteX29" fmla="*/ 24116 w 48776"/>
                          <a:gd name="connsiteY29" fmla="*/ 8332 h 20717"/>
                          <a:gd name="connsiteX30" fmla="*/ 16758 w 48776"/>
                          <a:gd name="connsiteY30" fmla="*/ 7378 h 20717"/>
                          <a:gd name="connsiteX31" fmla="*/ 20982 w 48776"/>
                          <a:gd name="connsiteY31" fmla="*/ 4108 h 20717"/>
                          <a:gd name="connsiteX32" fmla="*/ 16213 w 48776"/>
                          <a:gd name="connsiteY32" fmla="*/ 4517 h 20717"/>
                          <a:gd name="connsiteX33" fmla="*/ 16213 w 48776"/>
                          <a:gd name="connsiteY33" fmla="*/ 8196 h 20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48776" h="20717">
                            <a:moveTo>
                              <a:pt x="16213" y="8332"/>
                            </a:moveTo>
                            <a:cubicBezTo>
                              <a:pt x="9673" y="10239"/>
                              <a:pt x="17167" y="5198"/>
                              <a:pt x="14033" y="5198"/>
                            </a:cubicBezTo>
                            <a:cubicBezTo>
                              <a:pt x="12126" y="6015"/>
                              <a:pt x="11853" y="7378"/>
                              <a:pt x="10900" y="8196"/>
                            </a:cubicBezTo>
                            <a:cubicBezTo>
                              <a:pt x="15805" y="5607"/>
                              <a:pt x="11445" y="12691"/>
                              <a:pt x="16350" y="10648"/>
                            </a:cubicBezTo>
                            <a:cubicBezTo>
                              <a:pt x="16077" y="13237"/>
                              <a:pt x="13488" y="13918"/>
                              <a:pt x="11717" y="14054"/>
                            </a:cubicBezTo>
                            <a:cubicBezTo>
                              <a:pt x="9128" y="12419"/>
                              <a:pt x="12807" y="11738"/>
                              <a:pt x="12671" y="9421"/>
                            </a:cubicBezTo>
                            <a:cubicBezTo>
                              <a:pt x="10763" y="10375"/>
                              <a:pt x="11172" y="10784"/>
                              <a:pt x="10763" y="12283"/>
                            </a:cubicBezTo>
                            <a:cubicBezTo>
                              <a:pt x="7357" y="12691"/>
                              <a:pt x="5450" y="17460"/>
                              <a:pt x="2044" y="15416"/>
                            </a:cubicBezTo>
                            <a:cubicBezTo>
                              <a:pt x="0" y="17051"/>
                              <a:pt x="681" y="18005"/>
                              <a:pt x="0" y="19776"/>
                            </a:cubicBezTo>
                            <a:cubicBezTo>
                              <a:pt x="954" y="22092"/>
                              <a:pt x="3951" y="19232"/>
                              <a:pt x="5586" y="20594"/>
                            </a:cubicBezTo>
                            <a:cubicBezTo>
                              <a:pt x="5314" y="20594"/>
                              <a:pt x="4769" y="20321"/>
                              <a:pt x="4769" y="19913"/>
                            </a:cubicBezTo>
                            <a:cubicBezTo>
                              <a:pt x="5450" y="19776"/>
                              <a:pt x="6131" y="19640"/>
                              <a:pt x="6812" y="19503"/>
                            </a:cubicBezTo>
                            <a:cubicBezTo>
                              <a:pt x="4632" y="19503"/>
                              <a:pt x="5995" y="17051"/>
                              <a:pt x="6812" y="16506"/>
                            </a:cubicBezTo>
                            <a:cubicBezTo>
                              <a:pt x="7494" y="16097"/>
                              <a:pt x="8856" y="15416"/>
                              <a:pt x="8856" y="16234"/>
                            </a:cubicBezTo>
                            <a:lnTo>
                              <a:pt x="8039" y="17188"/>
                            </a:lnTo>
                            <a:cubicBezTo>
                              <a:pt x="9673" y="17188"/>
                              <a:pt x="10355" y="14326"/>
                              <a:pt x="12262" y="15144"/>
                            </a:cubicBezTo>
                            <a:cubicBezTo>
                              <a:pt x="12535" y="15689"/>
                              <a:pt x="12126" y="16097"/>
                              <a:pt x="12126" y="16506"/>
                            </a:cubicBezTo>
                            <a:cubicBezTo>
                              <a:pt x="13216" y="14190"/>
                              <a:pt x="14715" y="14054"/>
                              <a:pt x="16758" y="12283"/>
                            </a:cubicBezTo>
                            <a:lnTo>
                              <a:pt x="15941" y="15008"/>
                            </a:lnTo>
                            <a:cubicBezTo>
                              <a:pt x="17167" y="11738"/>
                              <a:pt x="21663" y="11738"/>
                              <a:pt x="24388" y="13373"/>
                            </a:cubicBezTo>
                            <a:cubicBezTo>
                              <a:pt x="24116" y="12964"/>
                              <a:pt x="23571" y="12691"/>
                              <a:pt x="23843" y="12146"/>
                            </a:cubicBezTo>
                            <a:cubicBezTo>
                              <a:pt x="25478" y="11465"/>
                              <a:pt x="26704" y="13100"/>
                              <a:pt x="25887" y="14462"/>
                            </a:cubicBezTo>
                            <a:cubicBezTo>
                              <a:pt x="26704" y="13509"/>
                              <a:pt x="28067" y="14054"/>
                              <a:pt x="29565" y="14462"/>
                            </a:cubicBezTo>
                            <a:cubicBezTo>
                              <a:pt x="30928" y="15008"/>
                              <a:pt x="32018" y="15689"/>
                              <a:pt x="33244" y="14462"/>
                            </a:cubicBezTo>
                            <a:cubicBezTo>
                              <a:pt x="36786" y="11056"/>
                              <a:pt x="42372" y="8604"/>
                              <a:pt x="48367" y="7242"/>
                            </a:cubicBezTo>
                            <a:cubicBezTo>
                              <a:pt x="47822" y="7242"/>
                              <a:pt x="47141" y="7242"/>
                              <a:pt x="46596" y="7105"/>
                            </a:cubicBezTo>
                            <a:cubicBezTo>
                              <a:pt x="46596" y="4517"/>
                              <a:pt x="45779" y="4380"/>
                              <a:pt x="48776" y="3699"/>
                            </a:cubicBezTo>
                            <a:cubicBezTo>
                              <a:pt x="46324" y="3699"/>
                              <a:pt x="46187" y="5471"/>
                              <a:pt x="43326" y="4380"/>
                            </a:cubicBezTo>
                            <a:cubicBezTo>
                              <a:pt x="44961" y="3836"/>
                              <a:pt x="46324" y="1792"/>
                              <a:pt x="43599" y="157"/>
                            </a:cubicBezTo>
                            <a:cubicBezTo>
                              <a:pt x="35424" y="-1069"/>
                              <a:pt x="29702" y="5198"/>
                              <a:pt x="24116" y="8332"/>
                            </a:cubicBezTo>
                            <a:cubicBezTo>
                              <a:pt x="23843" y="6424"/>
                              <a:pt x="19211" y="7378"/>
                              <a:pt x="16758" y="7378"/>
                            </a:cubicBezTo>
                            <a:cubicBezTo>
                              <a:pt x="17303" y="5471"/>
                              <a:pt x="19074" y="4790"/>
                              <a:pt x="20982" y="4108"/>
                            </a:cubicBezTo>
                            <a:cubicBezTo>
                              <a:pt x="19756" y="4108"/>
                              <a:pt x="17712" y="4380"/>
                              <a:pt x="16213" y="4517"/>
                            </a:cubicBezTo>
                            <a:lnTo>
                              <a:pt x="16213" y="8196"/>
                            </a:lnTo>
                            <a:close/>
                          </a:path>
                        </a:pathLst>
                      </a:custGeom>
                      <a:solidFill>
                        <a:srgbClr val="00A3E9"/>
                      </a:solidFill>
                      <a:ln w="0" cap="flat">
                        <a:noFill/>
                        <a:prstDash val="solid"/>
                        <a:miter/>
                      </a:ln>
                    </p:spPr>
                    <p:txBody>
                      <a:bodyPr rtlCol="0" anchor="ctr"/>
                      <a:lstStyle/>
                      <a:p>
                        <a:endParaRPr lang="en-US"/>
                      </a:p>
                    </p:txBody>
                  </p:sp>
                  <p:sp>
                    <p:nvSpPr>
                      <p:cNvPr id="4313" name="Freeform: Shape 4312">
                        <a:extLst>
                          <a:ext uri="{FF2B5EF4-FFF2-40B4-BE49-F238E27FC236}">
                            <a16:creationId xmlns:a16="http://schemas.microsoft.com/office/drawing/2014/main" id="{5E578E96-8F35-0EAE-F5BF-9311722C1115}"/>
                          </a:ext>
                        </a:extLst>
                      </p:cNvPr>
                      <p:cNvSpPr/>
                      <p:nvPr/>
                    </p:nvSpPr>
                    <p:spPr>
                      <a:xfrm>
                        <a:off x="3497632" y="9554916"/>
                        <a:ext cx="544" cy="409"/>
                      </a:xfrm>
                      <a:custGeom>
                        <a:avLst/>
                        <a:gdLst>
                          <a:gd name="connsiteX0" fmla="*/ 545 w 544"/>
                          <a:gd name="connsiteY0" fmla="*/ 409 h 409"/>
                          <a:gd name="connsiteX1" fmla="*/ 0 w 544"/>
                          <a:gd name="connsiteY1" fmla="*/ 0 h 409"/>
                          <a:gd name="connsiteX2" fmla="*/ 545 w 544"/>
                          <a:gd name="connsiteY2" fmla="*/ 409 h 409"/>
                        </a:gdLst>
                        <a:ahLst/>
                        <a:cxnLst>
                          <a:cxn ang="0">
                            <a:pos x="connsiteX0" y="connsiteY0"/>
                          </a:cxn>
                          <a:cxn ang="0">
                            <a:pos x="connsiteX1" y="connsiteY1"/>
                          </a:cxn>
                          <a:cxn ang="0">
                            <a:pos x="connsiteX2" y="connsiteY2"/>
                          </a:cxn>
                        </a:cxnLst>
                        <a:rect l="l" t="t" r="r" b="b"/>
                        <a:pathLst>
                          <a:path w="544" h="409">
                            <a:moveTo>
                              <a:pt x="545" y="409"/>
                            </a:moveTo>
                            <a:cubicBezTo>
                              <a:pt x="545" y="409"/>
                              <a:pt x="272" y="136"/>
                              <a:pt x="0" y="0"/>
                            </a:cubicBezTo>
                            <a:cubicBezTo>
                              <a:pt x="0" y="136"/>
                              <a:pt x="272" y="273"/>
                              <a:pt x="545" y="409"/>
                            </a:cubicBezTo>
                            <a:close/>
                          </a:path>
                        </a:pathLst>
                      </a:custGeom>
                      <a:solidFill>
                        <a:srgbClr val="00A3E9"/>
                      </a:solidFill>
                      <a:ln w="0" cap="flat">
                        <a:noFill/>
                        <a:prstDash val="solid"/>
                        <a:miter/>
                      </a:ln>
                    </p:spPr>
                    <p:txBody>
                      <a:bodyPr rtlCol="0" anchor="ctr"/>
                      <a:lstStyle/>
                      <a:p>
                        <a:endParaRPr lang="en-US"/>
                      </a:p>
                    </p:txBody>
                  </p:sp>
                  <p:sp>
                    <p:nvSpPr>
                      <p:cNvPr id="4314" name="Freeform: Shape 4313">
                        <a:extLst>
                          <a:ext uri="{FF2B5EF4-FFF2-40B4-BE49-F238E27FC236}">
                            <a16:creationId xmlns:a16="http://schemas.microsoft.com/office/drawing/2014/main" id="{589BA9A0-29D5-736D-AB02-2550895C0128}"/>
                          </a:ext>
                        </a:extLst>
                      </p:cNvPr>
                      <p:cNvSpPr/>
                      <p:nvPr/>
                    </p:nvSpPr>
                    <p:spPr>
                      <a:xfrm>
                        <a:off x="3487277" y="9557368"/>
                        <a:ext cx="544" cy="13624"/>
                      </a:xfrm>
                      <a:custGeom>
                        <a:avLst/>
                        <a:gdLst>
                          <a:gd name="connsiteX0" fmla="*/ 545 w 544"/>
                          <a:gd name="connsiteY0" fmla="*/ 0 h 13624"/>
                          <a:gd name="connsiteX1" fmla="*/ 545 w 544"/>
                          <a:gd name="connsiteY1" fmla="*/ 0 h 13624"/>
                          <a:gd name="connsiteX2" fmla="*/ 0 w 544"/>
                          <a:gd name="connsiteY2" fmla="*/ 0 h 13624"/>
                          <a:gd name="connsiteX3" fmla="*/ 545 w 544"/>
                          <a:gd name="connsiteY3" fmla="*/ 0 h 13624"/>
                        </a:gdLst>
                        <a:ahLst/>
                        <a:cxnLst>
                          <a:cxn ang="0">
                            <a:pos x="connsiteX0" y="connsiteY0"/>
                          </a:cxn>
                          <a:cxn ang="0">
                            <a:pos x="connsiteX1" y="connsiteY1"/>
                          </a:cxn>
                          <a:cxn ang="0">
                            <a:pos x="connsiteX2" y="connsiteY2"/>
                          </a:cxn>
                          <a:cxn ang="0">
                            <a:pos x="connsiteX3" y="connsiteY3"/>
                          </a:cxn>
                        </a:cxnLst>
                        <a:rect l="l" t="t" r="r" b="b"/>
                        <a:pathLst>
                          <a:path w="544" h="13624">
                            <a:moveTo>
                              <a:pt x="545" y="0"/>
                            </a:moveTo>
                            <a:lnTo>
                              <a:pt x="545" y="0"/>
                            </a:lnTo>
                            <a:cubicBezTo>
                              <a:pt x="545" y="0"/>
                              <a:pt x="136" y="0"/>
                              <a:pt x="0" y="0"/>
                            </a:cubicBezTo>
                            <a:cubicBezTo>
                              <a:pt x="272" y="0"/>
                              <a:pt x="409" y="0"/>
                              <a:pt x="545" y="0"/>
                            </a:cubicBezTo>
                            <a:close/>
                          </a:path>
                        </a:pathLst>
                      </a:custGeom>
                      <a:solidFill>
                        <a:srgbClr val="00A3E9"/>
                      </a:solidFill>
                      <a:ln w="0" cap="flat">
                        <a:noFill/>
                        <a:prstDash val="solid"/>
                        <a:miter/>
                      </a:ln>
                    </p:spPr>
                    <p:txBody>
                      <a:bodyPr rtlCol="0" anchor="ctr"/>
                      <a:lstStyle/>
                      <a:p>
                        <a:endParaRPr lang="en-US"/>
                      </a:p>
                    </p:txBody>
                  </p:sp>
                  <p:sp>
                    <p:nvSpPr>
                      <p:cNvPr id="4315" name="Freeform: Shape 4314">
                        <a:extLst>
                          <a:ext uri="{FF2B5EF4-FFF2-40B4-BE49-F238E27FC236}">
                            <a16:creationId xmlns:a16="http://schemas.microsoft.com/office/drawing/2014/main" id="{94C902BF-133B-E16F-8E19-8C96DD71CAAD}"/>
                          </a:ext>
                        </a:extLst>
                      </p:cNvPr>
                      <p:cNvSpPr/>
                      <p:nvPr/>
                    </p:nvSpPr>
                    <p:spPr>
                      <a:xfrm>
                        <a:off x="3519295" y="9554507"/>
                        <a:ext cx="1771" cy="408"/>
                      </a:xfrm>
                      <a:custGeom>
                        <a:avLst/>
                        <a:gdLst>
                          <a:gd name="connsiteX0" fmla="*/ 0 w 1771"/>
                          <a:gd name="connsiteY0" fmla="*/ 408 h 408"/>
                          <a:gd name="connsiteX1" fmla="*/ 1771 w 1771"/>
                          <a:gd name="connsiteY1" fmla="*/ 272 h 408"/>
                          <a:gd name="connsiteX2" fmla="*/ 681 w 1771"/>
                          <a:gd name="connsiteY2" fmla="*/ 0 h 408"/>
                          <a:gd name="connsiteX3" fmla="*/ 136 w 1771"/>
                          <a:gd name="connsiteY3" fmla="*/ 408 h 408"/>
                        </a:gdLst>
                        <a:ahLst/>
                        <a:cxnLst>
                          <a:cxn ang="0">
                            <a:pos x="connsiteX0" y="connsiteY0"/>
                          </a:cxn>
                          <a:cxn ang="0">
                            <a:pos x="connsiteX1" y="connsiteY1"/>
                          </a:cxn>
                          <a:cxn ang="0">
                            <a:pos x="connsiteX2" y="connsiteY2"/>
                          </a:cxn>
                          <a:cxn ang="0">
                            <a:pos x="connsiteX3" y="connsiteY3"/>
                          </a:cxn>
                        </a:cxnLst>
                        <a:rect l="l" t="t" r="r" b="b"/>
                        <a:pathLst>
                          <a:path w="1771" h="408">
                            <a:moveTo>
                              <a:pt x="0" y="408"/>
                            </a:moveTo>
                            <a:cubicBezTo>
                              <a:pt x="817" y="408"/>
                              <a:pt x="954" y="408"/>
                              <a:pt x="1771" y="272"/>
                            </a:cubicBezTo>
                            <a:lnTo>
                              <a:pt x="681" y="0"/>
                            </a:lnTo>
                            <a:cubicBezTo>
                              <a:pt x="681" y="0"/>
                              <a:pt x="0" y="0"/>
                              <a:pt x="136" y="408"/>
                            </a:cubicBezTo>
                            <a:close/>
                          </a:path>
                        </a:pathLst>
                      </a:custGeom>
                      <a:solidFill>
                        <a:srgbClr val="00A3E9"/>
                      </a:solidFill>
                      <a:ln w="0" cap="flat">
                        <a:noFill/>
                        <a:prstDash val="solid"/>
                        <a:miter/>
                      </a:ln>
                    </p:spPr>
                    <p:txBody>
                      <a:bodyPr rtlCol="0" anchor="ctr"/>
                      <a:lstStyle/>
                      <a:p>
                        <a:endParaRPr lang="en-US"/>
                      </a:p>
                    </p:txBody>
                  </p:sp>
                  <p:sp>
                    <p:nvSpPr>
                      <p:cNvPr id="4316" name="Freeform: Shape 4315">
                        <a:extLst>
                          <a:ext uri="{FF2B5EF4-FFF2-40B4-BE49-F238E27FC236}">
                            <a16:creationId xmlns:a16="http://schemas.microsoft.com/office/drawing/2014/main" id="{7C6C4813-5E27-20EF-9146-D7906BF3A1E2}"/>
                          </a:ext>
                        </a:extLst>
                      </p:cNvPr>
                      <p:cNvSpPr/>
                      <p:nvPr/>
                    </p:nvSpPr>
                    <p:spPr>
                      <a:xfrm>
                        <a:off x="3518614" y="9558322"/>
                        <a:ext cx="734" cy="817"/>
                      </a:xfrm>
                      <a:custGeom>
                        <a:avLst/>
                        <a:gdLst>
                          <a:gd name="connsiteX0" fmla="*/ 545 w 734"/>
                          <a:gd name="connsiteY0" fmla="*/ 0 h 817"/>
                          <a:gd name="connsiteX1" fmla="*/ 0 w 734"/>
                          <a:gd name="connsiteY1" fmla="*/ 409 h 817"/>
                          <a:gd name="connsiteX2" fmla="*/ 409 w 734"/>
                          <a:gd name="connsiteY2" fmla="*/ 817 h 817"/>
                          <a:gd name="connsiteX3" fmla="*/ 681 w 734"/>
                          <a:gd name="connsiteY3" fmla="*/ 0 h 817"/>
                        </a:gdLst>
                        <a:ahLst/>
                        <a:cxnLst>
                          <a:cxn ang="0">
                            <a:pos x="connsiteX0" y="connsiteY0"/>
                          </a:cxn>
                          <a:cxn ang="0">
                            <a:pos x="connsiteX1" y="connsiteY1"/>
                          </a:cxn>
                          <a:cxn ang="0">
                            <a:pos x="connsiteX2" y="connsiteY2"/>
                          </a:cxn>
                          <a:cxn ang="0">
                            <a:pos x="connsiteX3" y="connsiteY3"/>
                          </a:cxn>
                        </a:cxnLst>
                        <a:rect l="l" t="t" r="r" b="b"/>
                        <a:pathLst>
                          <a:path w="734" h="817">
                            <a:moveTo>
                              <a:pt x="545" y="0"/>
                            </a:moveTo>
                            <a:lnTo>
                              <a:pt x="0" y="409"/>
                            </a:lnTo>
                            <a:cubicBezTo>
                              <a:pt x="0" y="409"/>
                              <a:pt x="272" y="681"/>
                              <a:pt x="409" y="817"/>
                            </a:cubicBezTo>
                            <a:cubicBezTo>
                              <a:pt x="681" y="546"/>
                              <a:pt x="817" y="273"/>
                              <a:pt x="681" y="0"/>
                            </a:cubicBezTo>
                            <a:close/>
                          </a:path>
                        </a:pathLst>
                      </a:custGeom>
                      <a:solidFill>
                        <a:srgbClr val="00A3E9"/>
                      </a:solidFill>
                      <a:ln w="0" cap="flat">
                        <a:noFill/>
                        <a:prstDash val="solid"/>
                        <a:miter/>
                      </a:ln>
                    </p:spPr>
                    <p:txBody>
                      <a:bodyPr rtlCol="0" anchor="ctr"/>
                      <a:lstStyle/>
                      <a:p>
                        <a:endParaRPr lang="en-US"/>
                      </a:p>
                    </p:txBody>
                  </p:sp>
                  <p:sp>
                    <p:nvSpPr>
                      <p:cNvPr id="4317" name="Freeform: Shape 4316">
                        <a:extLst>
                          <a:ext uri="{FF2B5EF4-FFF2-40B4-BE49-F238E27FC236}">
                            <a16:creationId xmlns:a16="http://schemas.microsoft.com/office/drawing/2014/main" id="{6C7B8D04-D898-7662-372C-9DEDEAED2A96}"/>
                          </a:ext>
                        </a:extLst>
                      </p:cNvPr>
                      <p:cNvSpPr/>
                      <p:nvPr/>
                    </p:nvSpPr>
                    <p:spPr>
                      <a:xfrm>
                        <a:off x="3448447" y="9559820"/>
                        <a:ext cx="544" cy="817"/>
                      </a:xfrm>
                      <a:custGeom>
                        <a:avLst/>
                        <a:gdLst>
                          <a:gd name="connsiteX0" fmla="*/ 545 w 544"/>
                          <a:gd name="connsiteY0" fmla="*/ 0 h 817"/>
                          <a:gd name="connsiteX1" fmla="*/ 0 w 544"/>
                          <a:gd name="connsiteY1" fmla="*/ 817 h 817"/>
                          <a:gd name="connsiteX2" fmla="*/ 545 w 544"/>
                          <a:gd name="connsiteY2" fmla="*/ 0 h 817"/>
                        </a:gdLst>
                        <a:ahLst/>
                        <a:cxnLst>
                          <a:cxn ang="0">
                            <a:pos x="connsiteX0" y="connsiteY0"/>
                          </a:cxn>
                          <a:cxn ang="0">
                            <a:pos x="connsiteX1" y="connsiteY1"/>
                          </a:cxn>
                          <a:cxn ang="0">
                            <a:pos x="connsiteX2" y="connsiteY2"/>
                          </a:cxn>
                        </a:cxnLst>
                        <a:rect l="l" t="t" r="r" b="b"/>
                        <a:pathLst>
                          <a:path w="544" h="817">
                            <a:moveTo>
                              <a:pt x="545" y="0"/>
                            </a:moveTo>
                            <a:lnTo>
                              <a:pt x="0" y="817"/>
                            </a:lnTo>
                            <a:cubicBezTo>
                              <a:pt x="0" y="817"/>
                              <a:pt x="545" y="273"/>
                              <a:pt x="545" y="0"/>
                            </a:cubicBezTo>
                            <a:close/>
                          </a:path>
                        </a:pathLst>
                      </a:custGeom>
                      <a:solidFill>
                        <a:srgbClr val="00A3E9"/>
                      </a:solidFill>
                      <a:ln w="0" cap="flat">
                        <a:noFill/>
                        <a:prstDash val="solid"/>
                        <a:miter/>
                      </a:ln>
                    </p:spPr>
                    <p:txBody>
                      <a:bodyPr rtlCol="0" anchor="ctr"/>
                      <a:lstStyle/>
                      <a:p>
                        <a:endParaRPr lang="en-US"/>
                      </a:p>
                    </p:txBody>
                  </p:sp>
                  <p:sp>
                    <p:nvSpPr>
                      <p:cNvPr id="4318" name="Freeform: Shape 4317">
                        <a:extLst>
                          <a:ext uri="{FF2B5EF4-FFF2-40B4-BE49-F238E27FC236}">
                            <a16:creationId xmlns:a16="http://schemas.microsoft.com/office/drawing/2014/main" id="{01866CF8-D715-A2EC-CC52-9E1A0BC7F224}"/>
                          </a:ext>
                        </a:extLst>
                      </p:cNvPr>
                      <p:cNvSpPr/>
                      <p:nvPr/>
                    </p:nvSpPr>
                    <p:spPr>
                      <a:xfrm>
                        <a:off x="3468818" y="9550965"/>
                        <a:ext cx="29706" cy="9809"/>
                      </a:xfrm>
                      <a:custGeom>
                        <a:avLst/>
                        <a:gdLst>
                          <a:gd name="connsiteX0" fmla="*/ 5516 w 29706"/>
                          <a:gd name="connsiteY0" fmla="*/ 9809 h 9809"/>
                          <a:gd name="connsiteX1" fmla="*/ 8514 w 29706"/>
                          <a:gd name="connsiteY1" fmla="*/ 6131 h 9809"/>
                          <a:gd name="connsiteX2" fmla="*/ 7424 w 29706"/>
                          <a:gd name="connsiteY2" fmla="*/ 6267 h 9809"/>
                          <a:gd name="connsiteX3" fmla="*/ 17370 w 29706"/>
                          <a:gd name="connsiteY3" fmla="*/ 3543 h 9809"/>
                          <a:gd name="connsiteX4" fmla="*/ 19141 w 29706"/>
                          <a:gd name="connsiteY4" fmla="*/ 6131 h 9809"/>
                          <a:gd name="connsiteX5" fmla="*/ 24182 w 29706"/>
                          <a:gd name="connsiteY5" fmla="*/ 3679 h 9809"/>
                          <a:gd name="connsiteX6" fmla="*/ 28951 w 29706"/>
                          <a:gd name="connsiteY6" fmla="*/ 3814 h 9809"/>
                          <a:gd name="connsiteX7" fmla="*/ 27452 w 29706"/>
                          <a:gd name="connsiteY7" fmla="*/ 1635 h 9809"/>
                          <a:gd name="connsiteX8" fmla="*/ 27997 w 29706"/>
                          <a:gd name="connsiteY8" fmla="*/ 1226 h 9809"/>
                          <a:gd name="connsiteX9" fmla="*/ 22002 w 29706"/>
                          <a:gd name="connsiteY9" fmla="*/ 1908 h 9809"/>
                          <a:gd name="connsiteX10" fmla="*/ 22956 w 29706"/>
                          <a:gd name="connsiteY10" fmla="*/ 0 h 9809"/>
                          <a:gd name="connsiteX11" fmla="*/ 14236 w 29706"/>
                          <a:gd name="connsiteY11" fmla="*/ 3133 h 9809"/>
                          <a:gd name="connsiteX12" fmla="*/ 11102 w 29706"/>
                          <a:gd name="connsiteY12" fmla="*/ 2589 h 9809"/>
                          <a:gd name="connsiteX13" fmla="*/ 203 w 29706"/>
                          <a:gd name="connsiteY13" fmla="*/ 9537 h 9809"/>
                          <a:gd name="connsiteX14" fmla="*/ 4426 w 29706"/>
                          <a:gd name="connsiteY14" fmla="*/ 6676 h 9809"/>
                          <a:gd name="connsiteX15" fmla="*/ 5516 w 29706"/>
                          <a:gd name="connsiteY15" fmla="*/ 9809 h 98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706" h="9809">
                            <a:moveTo>
                              <a:pt x="5516" y="9809"/>
                            </a:moveTo>
                            <a:cubicBezTo>
                              <a:pt x="7832" y="8855"/>
                              <a:pt x="4971" y="7221"/>
                              <a:pt x="8514" y="6131"/>
                            </a:cubicBezTo>
                            <a:cubicBezTo>
                              <a:pt x="8105" y="6131"/>
                              <a:pt x="7832" y="6131"/>
                              <a:pt x="7424" y="6267"/>
                            </a:cubicBezTo>
                            <a:cubicBezTo>
                              <a:pt x="9740" y="4496"/>
                              <a:pt x="14372" y="3951"/>
                              <a:pt x="17370" y="3543"/>
                            </a:cubicBezTo>
                            <a:cubicBezTo>
                              <a:pt x="17097" y="4632"/>
                              <a:pt x="19277" y="4496"/>
                              <a:pt x="19141" y="6131"/>
                            </a:cubicBezTo>
                            <a:cubicBezTo>
                              <a:pt x="21048" y="5722"/>
                              <a:pt x="22956" y="5314"/>
                              <a:pt x="24182" y="3679"/>
                            </a:cubicBezTo>
                            <a:cubicBezTo>
                              <a:pt x="25408" y="4360"/>
                              <a:pt x="27452" y="3133"/>
                              <a:pt x="28951" y="3814"/>
                            </a:cubicBezTo>
                            <a:cubicBezTo>
                              <a:pt x="28406" y="2861"/>
                              <a:pt x="31812" y="817"/>
                              <a:pt x="27452" y="1635"/>
                            </a:cubicBezTo>
                            <a:cubicBezTo>
                              <a:pt x="27861" y="1635"/>
                              <a:pt x="27588" y="1362"/>
                              <a:pt x="27997" y="1226"/>
                            </a:cubicBezTo>
                            <a:cubicBezTo>
                              <a:pt x="25408" y="-273"/>
                              <a:pt x="24182" y="1771"/>
                              <a:pt x="22002" y="1908"/>
                            </a:cubicBezTo>
                            <a:cubicBezTo>
                              <a:pt x="20640" y="954"/>
                              <a:pt x="24318" y="273"/>
                              <a:pt x="22956" y="0"/>
                            </a:cubicBezTo>
                            <a:cubicBezTo>
                              <a:pt x="20095" y="681"/>
                              <a:pt x="13555" y="-409"/>
                              <a:pt x="14236" y="3133"/>
                            </a:cubicBezTo>
                            <a:cubicBezTo>
                              <a:pt x="12192" y="3679"/>
                              <a:pt x="11784" y="3133"/>
                              <a:pt x="11102" y="2589"/>
                            </a:cubicBezTo>
                            <a:cubicBezTo>
                              <a:pt x="8786" y="6540"/>
                              <a:pt x="-1568" y="4905"/>
                              <a:pt x="203" y="9537"/>
                            </a:cubicBezTo>
                            <a:cubicBezTo>
                              <a:pt x="1293" y="8855"/>
                              <a:pt x="3064" y="8174"/>
                              <a:pt x="4426" y="6676"/>
                            </a:cubicBezTo>
                            <a:lnTo>
                              <a:pt x="5516" y="9809"/>
                            </a:lnTo>
                            <a:close/>
                          </a:path>
                        </a:pathLst>
                      </a:custGeom>
                      <a:solidFill>
                        <a:srgbClr val="00A3E9"/>
                      </a:solidFill>
                      <a:ln w="0" cap="flat">
                        <a:noFill/>
                        <a:prstDash val="solid"/>
                        <a:miter/>
                      </a:ln>
                    </p:spPr>
                    <p:txBody>
                      <a:bodyPr rtlCol="0" anchor="ctr"/>
                      <a:lstStyle/>
                      <a:p>
                        <a:endParaRPr lang="en-US"/>
                      </a:p>
                    </p:txBody>
                  </p:sp>
                  <p:sp>
                    <p:nvSpPr>
                      <p:cNvPr id="4319" name="Freeform: Shape 4318">
                        <a:extLst>
                          <a:ext uri="{FF2B5EF4-FFF2-40B4-BE49-F238E27FC236}">
                            <a16:creationId xmlns:a16="http://schemas.microsoft.com/office/drawing/2014/main" id="{D605AF81-66DE-382D-BD46-E0286E09011F}"/>
                          </a:ext>
                        </a:extLst>
                      </p:cNvPr>
                      <p:cNvSpPr/>
                      <p:nvPr/>
                    </p:nvSpPr>
                    <p:spPr>
                      <a:xfrm>
                        <a:off x="3514390" y="9552463"/>
                        <a:ext cx="544" cy="272"/>
                      </a:xfrm>
                      <a:custGeom>
                        <a:avLst/>
                        <a:gdLst>
                          <a:gd name="connsiteX0" fmla="*/ 545 w 544"/>
                          <a:gd name="connsiteY0" fmla="*/ 273 h 272"/>
                          <a:gd name="connsiteX1" fmla="*/ 0 w 544"/>
                          <a:gd name="connsiteY1" fmla="*/ 0 h 272"/>
                          <a:gd name="connsiteX2" fmla="*/ 545 w 544"/>
                          <a:gd name="connsiteY2" fmla="*/ 273 h 272"/>
                        </a:gdLst>
                        <a:ahLst/>
                        <a:cxnLst>
                          <a:cxn ang="0">
                            <a:pos x="connsiteX0" y="connsiteY0"/>
                          </a:cxn>
                          <a:cxn ang="0">
                            <a:pos x="connsiteX1" y="connsiteY1"/>
                          </a:cxn>
                          <a:cxn ang="0">
                            <a:pos x="connsiteX2" y="connsiteY2"/>
                          </a:cxn>
                        </a:cxnLst>
                        <a:rect l="l" t="t" r="r" b="b"/>
                        <a:pathLst>
                          <a:path w="544" h="272">
                            <a:moveTo>
                              <a:pt x="545" y="273"/>
                            </a:moveTo>
                            <a:lnTo>
                              <a:pt x="0" y="0"/>
                            </a:lnTo>
                            <a:lnTo>
                              <a:pt x="545" y="273"/>
                            </a:lnTo>
                            <a:close/>
                          </a:path>
                        </a:pathLst>
                      </a:custGeom>
                      <a:solidFill>
                        <a:srgbClr val="00A3E9"/>
                      </a:solidFill>
                      <a:ln w="0" cap="flat">
                        <a:noFill/>
                        <a:prstDash val="solid"/>
                        <a:miter/>
                      </a:ln>
                    </p:spPr>
                    <p:txBody>
                      <a:bodyPr rtlCol="0" anchor="ctr"/>
                      <a:lstStyle/>
                      <a:p>
                        <a:endParaRPr lang="en-US"/>
                      </a:p>
                    </p:txBody>
                  </p:sp>
                  <p:sp>
                    <p:nvSpPr>
                      <p:cNvPr id="4320" name="Freeform: Shape 4319">
                        <a:extLst>
                          <a:ext uri="{FF2B5EF4-FFF2-40B4-BE49-F238E27FC236}">
                            <a16:creationId xmlns:a16="http://schemas.microsoft.com/office/drawing/2014/main" id="{1198F77C-62F9-CC66-AC26-DD1A15ABB37F}"/>
                          </a:ext>
                        </a:extLst>
                      </p:cNvPr>
                      <p:cNvSpPr/>
                      <p:nvPr/>
                    </p:nvSpPr>
                    <p:spPr>
                      <a:xfrm>
                        <a:off x="3508532" y="9564078"/>
                        <a:ext cx="23850" cy="22991"/>
                      </a:xfrm>
                      <a:custGeom>
                        <a:avLst/>
                        <a:gdLst>
                          <a:gd name="connsiteX0" fmla="*/ 23571 w 23850"/>
                          <a:gd name="connsiteY0" fmla="*/ 21903 h 22991"/>
                          <a:gd name="connsiteX1" fmla="*/ 20437 w 23850"/>
                          <a:gd name="connsiteY1" fmla="*/ 22992 h 22991"/>
                          <a:gd name="connsiteX2" fmla="*/ 11308 w 23850"/>
                          <a:gd name="connsiteY2" fmla="*/ 12910 h 22991"/>
                          <a:gd name="connsiteX3" fmla="*/ 12262 w 23850"/>
                          <a:gd name="connsiteY3" fmla="*/ 12638 h 22991"/>
                          <a:gd name="connsiteX4" fmla="*/ 2861 w 23850"/>
                          <a:gd name="connsiteY4" fmla="*/ 6643 h 22991"/>
                          <a:gd name="connsiteX5" fmla="*/ 1635 w 23850"/>
                          <a:gd name="connsiteY5" fmla="*/ 3509 h 22991"/>
                          <a:gd name="connsiteX6" fmla="*/ 0 w 23850"/>
                          <a:gd name="connsiteY6" fmla="*/ 3101 h 22991"/>
                          <a:gd name="connsiteX7" fmla="*/ 1771 w 23850"/>
                          <a:gd name="connsiteY7" fmla="*/ 2691 h 22991"/>
                          <a:gd name="connsiteX8" fmla="*/ 1090 w 23850"/>
                          <a:gd name="connsiteY8" fmla="*/ 2420 h 22991"/>
                          <a:gd name="connsiteX9" fmla="*/ 5586 w 23850"/>
                          <a:gd name="connsiteY9" fmla="*/ 648 h 22991"/>
                          <a:gd name="connsiteX10" fmla="*/ 2316 w 23850"/>
                          <a:gd name="connsiteY10" fmla="*/ 2420 h 22991"/>
                          <a:gd name="connsiteX11" fmla="*/ 4087 w 23850"/>
                          <a:gd name="connsiteY11" fmla="*/ 1738 h 22991"/>
                          <a:gd name="connsiteX12" fmla="*/ 4496 w 23850"/>
                          <a:gd name="connsiteY12" fmla="*/ 3782 h 22991"/>
                          <a:gd name="connsiteX13" fmla="*/ 8038 w 23850"/>
                          <a:gd name="connsiteY13" fmla="*/ 5008 h 22991"/>
                          <a:gd name="connsiteX14" fmla="*/ 8311 w 23850"/>
                          <a:gd name="connsiteY14" fmla="*/ 7869 h 22991"/>
                          <a:gd name="connsiteX15" fmla="*/ 11172 w 23850"/>
                          <a:gd name="connsiteY15" fmla="*/ 6370 h 22991"/>
                          <a:gd name="connsiteX16" fmla="*/ 13625 w 23850"/>
                          <a:gd name="connsiteY16" fmla="*/ 9232 h 22991"/>
                          <a:gd name="connsiteX17" fmla="*/ 22481 w 23850"/>
                          <a:gd name="connsiteY17" fmla="*/ 8414 h 22991"/>
                          <a:gd name="connsiteX18" fmla="*/ 22344 w 23850"/>
                          <a:gd name="connsiteY18" fmla="*/ 15227 h 22991"/>
                          <a:gd name="connsiteX19" fmla="*/ 16349 w 23850"/>
                          <a:gd name="connsiteY19" fmla="*/ 10594 h 22991"/>
                          <a:gd name="connsiteX20" fmla="*/ 12398 w 23850"/>
                          <a:gd name="connsiteY20" fmla="*/ 10867 h 22991"/>
                          <a:gd name="connsiteX21" fmla="*/ 17303 w 23850"/>
                          <a:gd name="connsiteY21" fmla="*/ 14681 h 22991"/>
                          <a:gd name="connsiteX22" fmla="*/ 16622 w 23850"/>
                          <a:gd name="connsiteY22" fmla="*/ 14409 h 22991"/>
                          <a:gd name="connsiteX23" fmla="*/ 22481 w 23850"/>
                          <a:gd name="connsiteY23" fmla="*/ 18633 h 22991"/>
                          <a:gd name="connsiteX24" fmla="*/ 21936 w 23850"/>
                          <a:gd name="connsiteY24" fmla="*/ 20268 h 22991"/>
                          <a:gd name="connsiteX25" fmla="*/ 23707 w 23850"/>
                          <a:gd name="connsiteY25" fmla="*/ 22039 h 22991"/>
                          <a:gd name="connsiteX26" fmla="*/ 20982 w 23850"/>
                          <a:gd name="connsiteY26" fmla="*/ 19722 h 22991"/>
                          <a:gd name="connsiteX27" fmla="*/ 19892 w 23850"/>
                          <a:gd name="connsiteY27" fmla="*/ 17951 h 22991"/>
                          <a:gd name="connsiteX28" fmla="*/ 20982 w 23850"/>
                          <a:gd name="connsiteY28" fmla="*/ 19722 h 22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23850" h="22991">
                            <a:moveTo>
                              <a:pt x="23571" y="21903"/>
                            </a:moveTo>
                            <a:lnTo>
                              <a:pt x="20437" y="22992"/>
                            </a:lnTo>
                            <a:cubicBezTo>
                              <a:pt x="15941" y="18633"/>
                              <a:pt x="15123" y="16452"/>
                              <a:pt x="11308" y="12910"/>
                            </a:cubicBezTo>
                            <a:cubicBezTo>
                              <a:pt x="11308" y="12365"/>
                              <a:pt x="11990" y="12502"/>
                              <a:pt x="12262" y="12638"/>
                            </a:cubicBezTo>
                            <a:cubicBezTo>
                              <a:pt x="9401" y="10458"/>
                              <a:pt x="5722" y="6643"/>
                              <a:pt x="2861" y="6643"/>
                            </a:cubicBezTo>
                            <a:cubicBezTo>
                              <a:pt x="2044" y="5961"/>
                              <a:pt x="272" y="3782"/>
                              <a:pt x="1635" y="3509"/>
                            </a:cubicBezTo>
                            <a:cubicBezTo>
                              <a:pt x="1090" y="3509"/>
                              <a:pt x="409" y="3509"/>
                              <a:pt x="0" y="3101"/>
                            </a:cubicBezTo>
                            <a:cubicBezTo>
                              <a:pt x="409" y="2010"/>
                              <a:pt x="1226" y="3509"/>
                              <a:pt x="1771" y="2691"/>
                            </a:cubicBezTo>
                            <a:cubicBezTo>
                              <a:pt x="1362" y="2420"/>
                              <a:pt x="1362" y="2147"/>
                              <a:pt x="1090" y="2420"/>
                            </a:cubicBezTo>
                            <a:cubicBezTo>
                              <a:pt x="2316" y="2010"/>
                              <a:pt x="2180" y="-1396"/>
                              <a:pt x="5586" y="648"/>
                            </a:cubicBezTo>
                            <a:cubicBezTo>
                              <a:pt x="5586" y="3645"/>
                              <a:pt x="3134" y="-578"/>
                              <a:pt x="2316" y="2420"/>
                            </a:cubicBezTo>
                            <a:cubicBezTo>
                              <a:pt x="3406" y="2964"/>
                              <a:pt x="3815" y="2010"/>
                              <a:pt x="4087" y="1738"/>
                            </a:cubicBezTo>
                            <a:cubicBezTo>
                              <a:pt x="5450" y="2691"/>
                              <a:pt x="5041" y="3237"/>
                              <a:pt x="4496" y="3782"/>
                            </a:cubicBezTo>
                            <a:cubicBezTo>
                              <a:pt x="5450" y="3373"/>
                              <a:pt x="6540" y="5417"/>
                              <a:pt x="8038" y="5008"/>
                            </a:cubicBezTo>
                            <a:cubicBezTo>
                              <a:pt x="10763" y="6779"/>
                              <a:pt x="6540" y="6643"/>
                              <a:pt x="8311" y="7869"/>
                            </a:cubicBezTo>
                            <a:lnTo>
                              <a:pt x="11172" y="6370"/>
                            </a:lnTo>
                            <a:lnTo>
                              <a:pt x="13625" y="9232"/>
                            </a:lnTo>
                            <a:cubicBezTo>
                              <a:pt x="18257" y="12365"/>
                              <a:pt x="16486" y="4872"/>
                              <a:pt x="22481" y="8414"/>
                            </a:cubicBezTo>
                            <a:cubicBezTo>
                              <a:pt x="20709" y="8823"/>
                              <a:pt x="20709" y="12638"/>
                              <a:pt x="22344" y="15227"/>
                            </a:cubicBezTo>
                            <a:cubicBezTo>
                              <a:pt x="20982" y="13864"/>
                              <a:pt x="17439" y="12774"/>
                              <a:pt x="16349" y="10594"/>
                            </a:cubicBezTo>
                            <a:cubicBezTo>
                              <a:pt x="17031" y="14409"/>
                              <a:pt x="13080" y="7732"/>
                              <a:pt x="12398" y="10867"/>
                            </a:cubicBezTo>
                            <a:cubicBezTo>
                              <a:pt x="14306" y="11003"/>
                              <a:pt x="16349" y="12638"/>
                              <a:pt x="17303" y="14681"/>
                            </a:cubicBezTo>
                            <a:lnTo>
                              <a:pt x="16622" y="14409"/>
                            </a:lnTo>
                            <a:cubicBezTo>
                              <a:pt x="17848" y="16180"/>
                              <a:pt x="21254" y="15362"/>
                              <a:pt x="22481" y="18633"/>
                            </a:cubicBezTo>
                            <a:cubicBezTo>
                              <a:pt x="23571" y="19722"/>
                              <a:pt x="22753" y="19995"/>
                              <a:pt x="21936" y="20268"/>
                            </a:cubicBezTo>
                            <a:cubicBezTo>
                              <a:pt x="23162" y="20949"/>
                              <a:pt x="24252" y="21630"/>
                              <a:pt x="23707" y="22039"/>
                            </a:cubicBezTo>
                            <a:close/>
                            <a:moveTo>
                              <a:pt x="20982" y="19722"/>
                            </a:moveTo>
                            <a:lnTo>
                              <a:pt x="19892" y="17951"/>
                            </a:lnTo>
                            <a:cubicBezTo>
                              <a:pt x="19892" y="18633"/>
                              <a:pt x="20301" y="19177"/>
                              <a:pt x="20982" y="19722"/>
                            </a:cubicBezTo>
                            <a:close/>
                          </a:path>
                        </a:pathLst>
                      </a:custGeom>
                      <a:solidFill>
                        <a:srgbClr val="00A3E9"/>
                      </a:solidFill>
                      <a:ln w="0" cap="flat">
                        <a:noFill/>
                        <a:prstDash val="solid"/>
                        <a:miter/>
                      </a:ln>
                    </p:spPr>
                    <p:txBody>
                      <a:bodyPr rtlCol="0" anchor="ctr"/>
                      <a:lstStyle/>
                      <a:p>
                        <a:endParaRPr lang="en-US"/>
                      </a:p>
                    </p:txBody>
                  </p:sp>
                  <p:sp>
                    <p:nvSpPr>
                      <p:cNvPr id="4321" name="Freeform: Shape 4320">
                        <a:extLst>
                          <a:ext uri="{FF2B5EF4-FFF2-40B4-BE49-F238E27FC236}">
                            <a16:creationId xmlns:a16="http://schemas.microsoft.com/office/drawing/2014/main" id="{4C4D4A0B-A40E-C43B-CE9C-523D53BE106E}"/>
                          </a:ext>
                        </a:extLst>
                      </p:cNvPr>
                      <p:cNvSpPr/>
                      <p:nvPr/>
                    </p:nvSpPr>
                    <p:spPr>
                      <a:xfrm>
                        <a:off x="3393813" y="9781765"/>
                        <a:ext cx="13624" cy="1362"/>
                      </a:xfrm>
                      <a:custGeom>
                        <a:avLst/>
                        <a:gdLst>
                          <a:gd name="connsiteX0" fmla="*/ 0 w 13624"/>
                          <a:gd name="connsiteY0" fmla="*/ 1362 h 1362"/>
                          <a:gd name="connsiteX1" fmla="*/ 0 w 13624"/>
                          <a:gd name="connsiteY1" fmla="*/ 0 h 1362"/>
                          <a:gd name="connsiteX2" fmla="*/ 0 w 13624"/>
                          <a:gd name="connsiteY2" fmla="*/ 1362 h 1362"/>
                        </a:gdLst>
                        <a:ahLst/>
                        <a:cxnLst>
                          <a:cxn ang="0">
                            <a:pos x="connsiteX0" y="connsiteY0"/>
                          </a:cxn>
                          <a:cxn ang="0">
                            <a:pos x="connsiteX1" y="connsiteY1"/>
                          </a:cxn>
                          <a:cxn ang="0">
                            <a:pos x="connsiteX2" y="connsiteY2"/>
                          </a:cxn>
                        </a:cxnLst>
                        <a:rect l="l" t="t" r="r" b="b"/>
                        <a:pathLst>
                          <a:path w="13624" h="1362">
                            <a:moveTo>
                              <a:pt x="0" y="1362"/>
                            </a:moveTo>
                            <a:lnTo>
                              <a:pt x="0" y="0"/>
                            </a:lnTo>
                            <a:cubicBezTo>
                              <a:pt x="0" y="0"/>
                              <a:pt x="0" y="817"/>
                              <a:pt x="0" y="1362"/>
                            </a:cubicBezTo>
                            <a:close/>
                          </a:path>
                        </a:pathLst>
                      </a:custGeom>
                      <a:solidFill>
                        <a:srgbClr val="00A3E9"/>
                      </a:solidFill>
                      <a:ln w="0" cap="flat">
                        <a:noFill/>
                        <a:prstDash val="solid"/>
                        <a:miter/>
                      </a:ln>
                    </p:spPr>
                    <p:txBody>
                      <a:bodyPr rtlCol="0" anchor="ctr"/>
                      <a:lstStyle/>
                      <a:p>
                        <a:endParaRPr lang="en-US"/>
                      </a:p>
                    </p:txBody>
                  </p:sp>
                  <p:sp>
                    <p:nvSpPr>
                      <p:cNvPr id="4322" name="Freeform: Shape 4321">
                        <a:extLst>
                          <a:ext uri="{FF2B5EF4-FFF2-40B4-BE49-F238E27FC236}">
                            <a16:creationId xmlns:a16="http://schemas.microsoft.com/office/drawing/2014/main" id="{CD9D3158-EF2F-EBEE-F27B-9D11224E740D}"/>
                          </a:ext>
                        </a:extLst>
                      </p:cNvPr>
                      <p:cNvSpPr/>
                      <p:nvPr/>
                    </p:nvSpPr>
                    <p:spPr>
                      <a:xfrm>
                        <a:off x="3587827" y="9659280"/>
                        <a:ext cx="408" cy="1634"/>
                      </a:xfrm>
                      <a:custGeom>
                        <a:avLst/>
                        <a:gdLst>
                          <a:gd name="connsiteX0" fmla="*/ 409 w 408"/>
                          <a:gd name="connsiteY0" fmla="*/ 0 h 1634"/>
                          <a:gd name="connsiteX1" fmla="*/ 0 w 408"/>
                          <a:gd name="connsiteY1" fmla="*/ 1635 h 1634"/>
                          <a:gd name="connsiteX2" fmla="*/ 409 w 408"/>
                          <a:gd name="connsiteY2" fmla="*/ 0 h 1634"/>
                        </a:gdLst>
                        <a:ahLst/>
                        <a:cxnLst>
                          <a:cxn ang="0">
                            <a:pos x="connsiteX0" y="connsiteY0"/>
                          </a:cxn>
                          <a:cxn ang="0">
                            <a:pos x="connsiteX1" y="connsiteY1"/>
                          </a:cxn>
                          <a:cxn ang="0">
                            <a:pos x="connsiteX2" y="connsiteY2"/>
                          </a:cxn>
                        </a:cxnLst>
                        <a:rect l="l" t="t" r="r" b="b"/>
                        <a:pathLst>
                          <a:path w="408" h="1634">
                            <a:moveTo>
                              <a:pt x="409" y="0"/>
                            </a:moveTo>
                            <a:lnTo>
                              <a:pt x="0" y="1635"/>
                            </a:lnTo>
                            <a:cubicBezTo>
                              <a:pt x="0" y="1635"/>
                              <a:pt x="409" y="545"/>
                              <a:pt x="409" y="0"/>
                            </a:cubicBezTo>
                            <a:close/>
                          </a:path>
                        </a:pathLst>
                      </a:custGeom>
                      <a:solidFill>
                        <a:srgbClr val="00A3E9"/>
                      </a:solidFill>
                      <a:ln w="0" cap="flat">
                        <a:noFill/>
                        <a:prstDash val="solid"/>
                        <a:miter/>
                      </a:ln>
                    </p:spPr>
                    <p:txBody>
                      <a:bodyPr rtlCol="0" anchor="ctr"/>
                      <a:lstStyle/>
                      <a:p>
                        <a:endParaRPr lang="en-US"/>
                      </a:p>
                    </p:txBody>
                  </p:sp>
                  <p:sp>
                    <p:nvSpPr>
                      <p:cNvPr id="4323" name="Freeform: Shape 4322">
                        <a:extLst>
                          <a:ext uri="{FF2B5EF4-FFF2-40B4-BE49-F238E27FC236}">
                            <a16:creationId xmlns:a16="http://schemas.microsoft.com/office/drawing/2014/main" id="{88950E3B-8C86-36E9-6BE3-2A2113B204B0}"/>
                          </a:ext>
                        </a:extLst>
                      </p:cNvPr>
                      <p:cNvSpPr/>
                      <p:nvPr/>
                    </p:nvSpPr>
                    <p:spPr>
                      <a:xfrm>
                        <a:off x="3580742" y="9699881"/>
                        <a:ext cx="953" cy="2588"/>
                      </a:xfrm>
                      <a:custGeom>
                        <a:avLst/>
                        <a:gdLst>
                          <a:gd name="connsiteX0" fmla="*/ 954 w 953"/>
                          <a:gd name="connsiteY0" fmla="*/ 0 h 2588"/>
                          <a:gd name="connsiteX1" fmla="*/ 0 w 953"/>
                          <a:gd name="connsiteY1" fmla="*/ 2589 h 2588"/>
                          <a:gd name="connsiteX2" fmla="*/ 954 w 953"/>
                          <a:gd name="connsiteY2" fmla="*/ 0 h 2588"/>
                        </a:gdLst>
                        <a:ahLst/>
                        <a:cxnLst>
                          <a:cxn ang="0">
                            <a:pos x="connsiteX0" y="connsiteY0"/>
                          </a:cxn>
                          <a:cxn ang="0">
                            <a:pos x="connsiteX1" y="connsiteY1"/>
                          </a:cxn>
                          <a:cxn ang="0">
                            <a:pos x="connsiteX2" y="connsiteY2"/>
                          </a:cxn>
                        </a:cxnLst>
                        <a:rect l="l" t="t" r="r" b="b"/>
                        <a:pathLst>
                          <a:path w="953" h="2588">
                            <a:moveTo>
                              <a:pt x="954" y="0"/>
                            </a:moveTo>
                            <a:lnTo>
                              <a:pt x="0" y="2589"/>
                            </a:lnTo>
                            <a:cubicBezTo>
                              <a:pt x="545" y="1771"/>
                              <a:pt x="817" y="817"/>
                              <a:pt x="954" y="0"/>
                            </a:cubicBezTo>
                            <a:close/>
                          </a:path>
                        </a:pathLst>
                      </a:custGeom>
                      <a:solidFill>
                        <a:srgbClr val="00A3E9"/>
                      </a:solidFill>
                      <a:ln w="0" cap="flat">
                        <a:noFill/>
                        <a:prstDash val="solid"/>
                        <a:miter/>
                      </a:ln>
                    </p:spPr>
                    <p:txBody>
                      <a:bodyPr rtlCol="0" anchor="ctr"/>
                      <a:lstStyle/>
                      <a:p>
                        <a:endParaRPr lang="en-US"/>
                      </a:p>
                    </p:txBody>
                  </p:sp>
                  <p:sp>
                    <p:nvSpPr>
                      <p:cNvPr id="4324" name="Freeform: Shape 4323">
                        <a:extLst>
                          <a:ext uri="{FF2B5EF4-FFF2-40B4-BE49-F238E27FC236}">
                            <a16:creationId xmlns:a16="http://schemas.microsoft.com/office/drawing/2014/main" id="{60CD80A1-11A0-778E-4FB9-86AAF2C9E35A}"/>
                          </a:ext>
                        </a:extLst>
                      </p:cNvPr>
                      <p:cNvSpPr/>
                      <p:nvPr/>
                    </p:nvSpPr>
                    <p:spPr>
                      <a:xfrm>
                        <a:off x="3410707" y="9785171"/>
                        <a:ext cx="544" cy="408"/>
                      </a:xfrm>
                      <a:custGeom>
                        <a:avLst/>
                        <a:gdLst>
                          <a:gd name="connsiteX0" fmla="*/ 0 w 544"/>
                          <a:gd name="connsiteY0" fmla="*/ 408 h 408"/>
                          <a:gd name="connsiteX1" fmla="*/ 0 w 544"/>
                          <a:gd name="connsiteY1" fmla="*/ 408 h 408"/>
                          <a:gd name="connsiteX2" fmla="*/ 545 w 544"/>
                          <a:gd name="connsiteY2" fmla="*/ 0 h 408"/>
                          <a:gd name="connsiteX3" fmla="*/ 0 w 544"/>
                          <a:gd name="connsiteY3" fmla="*/ 408 h 408"/>
                        </a:gdLst>
                        <a:ahLst/>
                        <a:cxnLst>
                          <a:cxn ang="0">
                            <a:pos x="connsiteX0" y="connsiteY0"/>
                          </a:cxn>
                          <a:cxn ang="0">
                            <a:pos x="connsiteX1" y="connsiteY1"/>
                          </a:cxn>
                          <a:cxn ang="0">
                            <a:pos x="connsiteX2" y="connsiteY2"/>
                          </a:cxn>
                          <a:cxn ang="0">
                            <a:pos x="connsiteX3" y="connsiteY3"/>
                          </a:cxn>
                        </a:cxnLst>
                        <a:rect l="l" t="t" r="r" b="b"/>
                        <a:pathLst>
                          <a:path w="544" h="408">
                            <a:moveTo>
                              <a:pt x="0" y="408"/>
                            </a:moveTo>
                            <a:lnTo>
                              <a:pt x="0" y="408"/>
                            </a:lnTo>
                            <a:lnTo>
                              <a:pt x="545" y="0"/>
                            </a:lnTo>
                            <a:lnTo>
                              <a:pt x="0" y="408"/>
                            </a:lnTo>
                            <a:close/>
                          </a:path>
                        </a:pathLst>
                      </a:custGeom>
                      <a:solidFill>
                        <a:srgbClr val="00A3E9"/>
                      </a:solidFill>
                      <a:ln w="0" cap="flat">
                        <a:noFill/>
                        <a:prstDash val="solid"/>
                        <a:miter/>
                      </a:ln>
                    </p:spPr>
                    <p:txBody>
                      <a:bodyPr rtlCol="0" anchor="ctr"/>
                      <a:lstStyle/>
                      <a:p>
                        <a:endParaRPr lang="en-US"/>
                      </a:p>
                    </p:txBody>
                  </p:sp>
                  <p:sp>
                    <p:nvSpPr>
                      <p:cNvPr id="4325" name="Freeform: Shape 4324">
                        <a:extLst>
                          <a:ext uri="{FF2B5EF4-FFF2-40B4-BE49-F238E27FC236}">
                            <a16:creationId xmlns:a16="http://schemas.microsoft.com/office/drawing/2014/main" id="{310E8545-447C-6056-C468-97B076B5E0D8}"/>
                          </a:ext>
                        </a:extLst>
                      </p:cNvPr>
                      <p:cNvSpPr/>
                      <p:nvPr/>
                    </p:nvSpPr>
                    <p:spPr>
                      <a:xfrm>
                        <a:off x="3519568" y="9741163"/>
                        <a:ext cx="1362" cy="157"/>
                      </a:xfrm>
                      <a:custGeom>
                        <a:avLst/>
                        <a:gdLst>
                          <a:gd name="connsiteX0" fmla="*/ 1362 w 1362"/>
                          <a:gd name="connsiteY0" fmla="*/ 0 h 157"/>
                          <a:gd name="connsiteX1" fmla="*/ 0 w 1362"/>
                          <a:gd name="connsiteY1" fmla="*/ 0 h 157"/>
                          <a:gd name="connsiteX2" fmla="*/ 1362 w 1362"/>
                          <a:gd name="connsiteY2" fmla="*/ 0 h 157"/>
                        </a:gdLst>
                        <a:ahLst/>
                        <a:cxnLst>
                          <a:cxn ang="0">
                            <a:pos x="connsiteX0" y="connsiteY0"/>
                          </a:cxn>
                          <a:cxn ang="0">
                            <a:pos x="connsiteX1" y="connsiteY1"/>
                          </a:cxn>
                          <a:cxn ang="0">
                            <a:pos x="connsiteX2" y="connsiteY2"/>
                          </a:cxn>
                        </a:cxnLst>
                        <a:rect l="l" t="t" r="r" b="b"/>
                        <a:pathLst>
                          <a:path w="1362" h="157">
                            <a:moveTo>
                              <a:pt x="1362" y="0"/>
                            </a:moveTo>
                            <a:cubicBezTo>
                              <a:pt x="1362" y="0"/>
                              <a:pt x="545" y="0"/>
                              <a:pt x="0" y="0"/>
                            </a:cubicBezTo>
                            <a:cubicBezTo>
                              <a:pt x="136" y="273"/>
                              <a:pt x="681" y="136"/>
                              <a:pt x="1362" y="0"/>
                            </a:cubicBezTo>
                            <a:close/>
                          </a:path>
                        </a:pathLst>
                      </a:custGeom>
                      <a:solidFill>
                        <a:srgbClr val="00A3E9"/>
                      </a:solidFill>
                      <a:ln w="0" cap="flat">
                        <a:noFill/>
                        <a:prstDash val="solid"/>
                        <a:miter/>
                      </a:ln>
                    </p:spPr>
                    <p:txBody>
                      <a:bodyPr rtlCol="0" anchor="ctr"/>
                      <a:lstStyle/>
                      <a:p>
                        <a:endParaRPr lang="en-US"/>
                      </a:p>
                    </p:txBody>
                  </p:sp>
                  <p:sp>
                    <p:nvSpPr>
                      <p:cNvPr id="4326" name="Freeform: Shape 4325">
                        <a:extLst>
                          <a:ext uri="{FF2B5EF4-FFF2-40B4-BE49-F238E27FC236}">
                            <a16:creationId xmlns:a16="http://schemas.microsoft.com/office/drawing/2014/main" id="{2FDDD986-EEFA-A65F-7DCD-F525DFD15C3D}"/>
                          </a:ext>
                        </a:extLst>
                      </p:cNvPr>
                      <p:cNvSpPr/>
                      <p:nvPr/>
                    </p:nvSpPr>
                    <p:spPr>
                      <a:xfrm>
                        <a:off x="3581832" y="9699472"/>
                        <a:ext cx="136" cy="409"/>
                      </a:xfrm>
                      <a:custGeom>
                        <a:avLst/>
                        <a:gdLst>
                          <a:gd name="connsiteX0" fmla="*/ 136 w 136"/>
                          <a:gd name="connsiteY0" fmla="*/ 0 h 409"/>
                          <a:gd name="connsiteX1" fmla="*/ 0 w 136"/>
                          <a:gd name="connsiteY1" fmla="*/ 0 h 409"/>
                          <a:gd name="connsiteX2" fmla="*/ 0 w 136"/>
                          <a:gd name="connsiteY2" fmla="*/ 409 h 409"/>
                          <a:gd name="connsiteX3" fmla="*/ 136 w 136"/>
                          <a:gd name="connsiteY3" fmla="*/ 0 h 409"/>
                        </a:gdLst>
                        <a:ahLst/>
                        <a:cxnLst>
                          <a:cxn ang="0">
                            <a:pos x="connsiteX0" y="connsiteY0"/>
                          </a:cxn>
                          <a:cxn ang="0">
                            <a:pos x="connsiteX1" y="connsiteY1"/>
                          </a:cxn>
                          <a:cxn ang="0">
                            <a:pos x="connsiteX2" y="connsiteY2"/>
                          </a:cxn>
                          <a:cxn ang="0">
                            <a:pos x="connsiteX3" y="connsiteY3"/>
                          </a:cxn>
                        </a:cxnLst>
                        <a:rect l="l" t="t" r="r" b="b"/>
                        <a:pathLst>
                          <a:path w="136" h="409">
                            <a:moveTo>
                              <a:pt x="136" y="0"/>
                            </a:moveTo>
                            <a:cubicBezTo>
                              <a:pt x="136" y="0"/>
                              <a:pt x="0" y="0"/>
                              <a:pt x="0" y="0"/>
                            </a:cubicBezTo>
                            <a:lnTo>
                              <a:pt x="0" y="409"/>
                            </a:lnTo>
                            <a:cubicBezTo>
                              <a:pt x="0" y="409"/>
                              <a:pt x="136" y="0"/>
                              <a:pt x="136" y="0"/>
                            </a:cubicBezTo>
                            <a:close/>
                          </a:path>
                        </a:pathLst>
                      </a:custGeom>
                      <a:solidFill>
                        <a:srgbClr val="00A3E9"/>
                      </a:solidFill>
                      <a:ln w="0" cap="flat">
                        <a:noFill/>
                        <a:prstDash val="solid"/>
                        <a:miter/>
                      </a:ln>
                    </p:spPr>
                    <p:txBody>
                      <a:bodyPr rtlCol="0" anchor="ctr"/>
                      <a:lstStyle/>
                      <a:p>
                        <a:endParaRPr lang="en-US"/>
                      </a:p>
                    </p:txBody>
                  </p:sp>
                  <p:sp>
                    <p:nvSpPr>
                      <p:cNvPr id="4327" name="Freeform: Shape 4326">
                        <a:extLst>
                          <a:ext uri="{FF2B5EF4-FFF2-40B4-BE49-F238E27FC236}">
                            <a16:creationId xmlns:a16="http://schemas.microsoft.com/office/drawing/2014/main" id="{E26E0AF6-BEDF-9A7F-1488-5BE4961F9E32}"/>
                          </a:ext>
                        </a:extLst>
                      </p:cNvPr>
                      <p:cNvSpPr/>
                      <p:nvPr/>
                    </p:nvSpPr>
                    <p:spPr>
                      <a:xfrm>
                        <a:off x="3598590" y="9642522"/>
                        <a:ext cx="272" cy="1226"/>
                      </a:xfrm>
                      <a:custGeom>
                        <a:avLst/>
                        <a:gdLst>
                          <a:gd name="connsiteX0" fmla="*/ 272 w 272"/>
                          <a:gd name="connsiteY0" fmla="*/ 1227 h 1226"/>
                          <a:gd name="connsiteX1" fmla="*/ 0 w 272"/>
                          <a:gd name="connsiteY1" fmla="*/ 0 h 1226"/>
                          <a:gd name="connsiteX2" fmla="*/ 272 w 272"/>
                          <a:gd name="connsiteY2" fmla="*/ 1227 h 1226"/>
                        </a:gdLst>
                        <a:ahLst/>
                        <a:cxnLst>
                          <a:cxn ang="0">
                            <a:pos x="connsiteX0" y="connsiteY0"/>
                          </a:cxn>
                          <a:cxn ang="0">
                            <a:pos x="connsiteX1" y="connsiteY1"/>
                          </a:cxn>
                          <a:cxn ang="0">
                            <a:pos x="connsiteX2" y="connsiteY2"/>
                          </a:cxn>
                        </a:cxnLst>
                        <a:rect l="l" t="t" r="r" b="b"/>
                        <a:pathLst>
                          <a:path w="272" h="1226">
                            <a:moveTo>
                              <a:pt x="272" y="1227"/>
                            </a:moveTo>
                            <a:cubicBezTo>
                              <a:pt x="272" y="1227"/>
                              <a:pt x="136" y="546"/>
                              <a:pt x="0" y="0"/>
                            </a:cubicBezTo>
                            <a:cubicBezTo>
                              <a:pt x="0" y="546"/>
                              <a:pt x="0" y="954"/>
                              <a:pt x="272" y="1227"/>
                            </a:cubicBezTo>
                            <a:close/>
                          </a:path>
                        </a:pathLst>
                      </a:custGeom>
                      <a:solidFill>
                        <a:srgbClr val="00A3E9"/>
                      </a:solidFill>
                      <a:ln w="0" cap="flat">
                        <a:noFill/>
                        <a:prstDash val="solid"/>
                        <a:miter/>
                      </a:ln>
                    </p:spPr>
                    <p:txBody>
                      <a:bodyPr rtlCol="0" anchor="ctr"/>
                      <a:lstStyle/>
                      <a:p>
                        <a:endParaRPr lang="en-US"/>
                      </a:p>
                    </p:txBody>
                  </p:sp>
                  <p:sp>
                    <p:nvSpPr>
                      <p:cNvPr id="4328" name="Freeform: Shape 4327">
                        <a:extLst>
                          <a:ext uri="{FF2B5EF4-FFF2-40B4-BE49-F238E27FC236}">
                            <a16:creationId xmlns:a16="http://schemas.microsoft.com/office/drawing/2014/main" id="{5FA94EB8-341B-05DB-B375-52E48584A5B7}"/>
                          </a:ext>
                        </a:extLst>
                      </p:cNvPr>
                      <p:cNvSpPr/>
                      <p:nvPr/>
                    </p:nvSpPr>
                    <p:spPr>
                      <a:xfrm>
                        <a:off x="3590143" y="9644566"/>
                        <a:ext cx="272" cy="1090"/>
                      </a:xfrm>
                      <a:custGeom>
                        <a:avLst/>
                        <a:gdLst>
                          <a:gd name="connsiteX0" fmla="*/ 272 w 272"/>
                          <a:gd name="connsiteY0" fmla="*/ 1090 h 1090"/>
                          <a:gd name="connsiteX1" fmla="*/ 0 w 272"/>
                          <a:gd name="connsiteY1" fmla="*/ 0 h 1090"/>
                          <a:gd name="connsiteX2" fmla="*/ 272 w 272"/>
                          <a:gd name="connsiteY2" fmla="*/ 1090 h 1090"/>
                        </a:gdLst>
                        <a:ahLst/>
                        <a:cxnLst>
                          <a:cxn ang="0">
                            <a:pos x="connsiteX0" y="connsiteY0"/>
                          </a:cxn>
                          <a:cxn ang="0">
                            <a:pos x="connsiteX1" y="connsiteY1"/>
                          </a:cxn>
                          <a:cxn ang="0">
                            <a:pos x="connsiteX2" y="connsiteY2"/>
                          </a:cxn>
                        </a:cxnLst>
                        <a:rect l="l" t="t" r="r" b="b"/>
                        <a:pathLst>
                          <a:path w="272" h="1090">
                            <a:moveTo>
                              <a:pt x="272" y="1090"/>
                            </a:moveTo>
                            <a:cubicBezTo>
                              <a:pt x="272" y="1090"/>
                              <a:pt x="272" y="273"/>
                              <a:pt x="0" y="0"/>
                            </a:cubicBezTo>
                            <a:lnTo>
                              <a:pt x="272" y="1090"/>
                            </a:lnTo>
                            <a:close/>
                          </a:path>
                        </a:pathLst>
                      </a:custGeom>
                      <a:solidFill>
                        <a:srgbClr val="00A3E9"/>
                      </a:solidFill>
                      <a:ln w="0" cap="flat">
                        <a:noFill/>
                        <a:prstDash val="solid"/>
                        <a:miter/>
                      </a:ln>
                    </p:spPr>
                    <p:txBody>
                      <a:bodyPr rtlCol="0" anchor="ctr"/>
                      <a:lstStyle/>
                      <a:p>
                        <a:endParaRPr lang="en-US"/>
                      </a:p>
                    </p:txBody>
                  </p:sp>
                  <p:sp>
                    <p:nvSpPr>
                      <p:cNvPr id="4329" name="Freeform: Shape 4328">
                        <a:extLst>
                          <a:ext uri="{FF2B5EF4-FFF2-40B4-BE49-F238E27FC236}">
                            <a16:creationId xmlns:a16="http://schemas.microsoft.com/office/drawing/2014/main" id="{6631B744-4B29-5B43-7FA1-7B2D6D6B4582}"/>
                          </a:ext>
                        </a:extLst>
                      </p:cNvPr>
                      <p:cNvSpPr/>
                      <p:nvPr/>
                    </p:nvSpPr>
                    <p:spPr>
                      <a:xfrm>
                        <a:off x="3580606" y="9585707"/>
                        <a:ext cx="1362" cy="1634"/>
                      </a:xfrm>
                      <a:custGeom>
                        <a:avLst/>
                        <a:gdLst>
                          <a:gd name="connsiteX0" fmla="*/ 1362 w 1362"/>
                          <a:gd name="connsiteY0" fmla="*/ 1635 h 1634"/>
                          <a:gd name="connsiteX1" fmla="*/ 0 w 1362"/>
                          <a:gd name="connsiteY1" fmla="*/ 0 h 1634"/>
                          <a:gd name="connsiteX2" fmla="*/ 1362 w 1362"/>
                          <a:gd name="connsiteY2" fmla="*/ 1635 h 1634"/>
                        </a:gdLst>
                        <a:ahLst/>
                        <a:cxnLst>
                          <a:cxn ang="0">
                            <a:pos x="connsiteX0" y="connsiteY0"/>
                          </a:cxn>
                          <a:cxn ang="0">
                            <a:pos x="connsiteX1" y="connsiteY1"/>
                          </a:cxn>
                          <a:cxn ang="0">
                            <a:pos x="connsiteX2" y="connsiteY2"/>
                          </a:cxn>
                        </a:cxnLst>
                        <a:rect l="l" t="t" r="r" b="b"/>
                        <a:pathLst>
                          <a:path w="1362" h="1634">
                            <a:moveTo>
                              <a:pt x="1362" y="1635"/>
                            </a:moveTo>
                            <a:lnTo>
                              <a:pt x="0" y="0"/>
                            </a:lnTo>
                            <a:cubicBezTo>
                              <a:pt x="545" y="817"/>
                              <a:pt x="954" y="1362"/>
                              <a:pt x="1362" y="1635"/>
                            </a:cubicBezTo>
                            <a:close/>
                          </a:path>
                        </a:pathLst>
                      </a:custGeom>
                      <a:solidFill>
                        <a:srgbClr val="00A3E9"/>
                      </a:solidFill>
                      <a:ln w="0" cap="flat">
                        <a:noFill/>
                        <a:prstDash val="solid"/>
                        <a:miter/>
                      </a:ln>
                    </p:spPr>
                    <p:txBody>
                      <a:bodyPr rtlCol="0" anchor="ctr"/>
                      <a:lstStyle/>
                      <a:p>
                        <a:endParaRPr lang="en-US"/>
                      </a:p>
                    </p:txBody>
                  </p:sp>
                  <p:sp>
                    <p:nvSpPr>
                      <p:cNvPr id="4330" name="Freeform: Shape 4329">
                        <a:extLst>
                          <a:ext uri="{FF2B5EF4-FFF2-40B4-BE49-F238E27FC236}">
                            <a16:creationId xmlns:a16="http://schemas.microsoft.com/office/drawing/2014/main" id="{43DA6BC6-EADA-93EE-4546-C1CC23378B91}"/>
                          </a:ext>
                        </a:extLst>
                      </p:cNvPr>
                      <p:cNvSpPr/>
                      <p:nvPr/>
                    </p:nvSpPr>
                    <p:spPr>
                      <a:xfrm>
                        <a:off x="3592187" y="9639252"/>
                        <a:ext cx="408" cy="431"/>
                      </a:xfrm>
                      <a:custGeom>
                        <a:avLst/>
                        <a:gdLst>
                          <a:gd name="connsiteX0" fmla="*/ 409 w 408"/>
                          <a:gd name="connsiteY0" fmla="*/ 409 h 431"/>
                          <a:gd name="connsiteX1" fmla="*/ 0 w 408"/>
                          <a:gd name="connsiteY1" fmla="*/ 0 h 431"/>
                          <a:gd name="connsiteX2" fmla="*/ 409 w 408"/>
                          <a:gd name="connsiteY2" fmla="*/ 409 h 431"/>
                        </a:gdLst>
                        <a:ahLst/>
                        <a:cxnLst>
                          <a:cxn ang="0">
                            <a:pos x="connsiteX0" y="connsiteY0"/>
                          </a:cxn>
                          <a:cxn ang="0">
                            <a:pos x="connsiteX1" y="connsiteY1"/>
                          </a:cxn>
                          <a:cxn ang="0">
                            <a:pos x="connsiteX2" y="connsiteY2"/>
                          </a:cxn>
                        </a:cxnLst>
                        <a:rect l="l" t="t" r="r" b="b"/>
                        <a:pathLst>
                          <a:path w="408" h="431">
                            <a:moveTo>
                              <a:pt x="409" y="409"/>
                            </a:moveTo>
                            <a:lnTo>
                              <a:pt x="0" y="0"/>
                            </a:lnTo>
                            <a:cubicBezTo>
                              <a:pt x="0" y="0"/>
                              <a:pt x="272" y="546"/>
                              <a:pt x="409" y="409"/>
                            </a:cubicBezTo>
                            <a:close/>
                          </a:path>
                        </a:pathLst>
                      </a:custGeom>
                      <a:solidFill>
                        <a:srgbClr val="00A3E9"/>
                      </a:solidFill>
                      <a:ln w="0" cap="flat">
                        <a:noFill/>
                        <a:prstDash val="solid"/>
                        <a:miter/>
                      </a:ln>
                    </p:spPr>
                    <p:txBody>
                      <a:bodyPr rtlCol="0" anchor="ctr"/>
                      <a:lstStyle/>
                      <a:p>
                        <a:endParaRPr lang="en-US"/>
                      </a:p>
                    </p:txBody>
                  </p:sp>
                  <p:sp>
                    <p:nvSpPr>
                      <p:cNvPr id="4331" name="Freeform: Shape 4330">
                        <a:extLst>
                          <a:ext uri="{FF2B5EF4-FFF2-40B4-BE49-F238E27FC236}">
                            <a16:creationId xmlns:a16="http://schemas.microsoft.com/office/drawing/2014/main" id="{3A084BC2-96A2-8044-ABF7-A4FF774A359F}"/>
                          </a:ext>
                        </a:extLst>
                      </p:cNvPr>
                      <p:cNvSpPr/>
                      <p:nvPr/>
                    </p:nvSpPr>
                    <p:spPr>
                      <a:xfrm>
                        <a:off x="3398581" y="9758603"/>
                        <a:ext cx="408" cy="272"/>
                      </a:xfrm>
                      <a:custGeom>
                        <a:avLst/>
                        <a:gdLst>
                          <a:gd name="connsiteX0" fmla="*/ 0 w 408"/>
                          <a:gd name="connsiteY0" fmla="*/ 136 h 272"/>
                          <a:gd name="connsiteX1" fmla="*/ 0 w 408"/>
                          <a:gd name="connsiteY1" fmla="*/ 273 h 272"/>
                          <a:gd name="connsiteX2" fmla="*/ 409 w 408"/>
                          <a:gd name="connsiteY2" fmla="*/ 0 h 272"/>
                          <a:gd name="connsiteX3" fmla="*/ 0 w 408"/>
                          <a:gd name="connsiteY3" fmla="*/ 136 h 272"/>
                        </a:gdLst>
                        <a:ahLst/>
                        <a:cxnLst>
                          <a:cxn ang="0">
                            <a:pos x="connsiteX0" y="connsiteY0"/>
                          </a:cxn>
                          <a:cxn ang="0">
                            <a:pos x="connsiteX1" y="connsiteY1"/>
                          </a:cxn>
                          <a:cxn ang="0">
                            <a:pos x="connsiteX2" y="connsiteY2"/>
                          </a:cxn>
                          <a:cxn ang="0">
                            <a:pos x="connsiteX3" y="connsiteY3"/>
                          </a:cxn>
                        </a:cxnLst>
                        <a:rect l="l" t="t" r="r" b="b"/>
                        <a:pathLst>
                          <a:path w="408" h="272">
                            <a:moveTo>
                              <a:pt x="0" y="136"/>
                            </a:moveTo>
                            <a:lnTo>
                              <a:pt x="0" y="273"/>
                            </a:lnTo>
                            <a:lnTo>
                              <a:pt x="409" y="0"/>
                            </a:lnTo>
                            <a:lnTo>
                              <a:pt x="0" y="136"/>
                            </a:lnTo>
                            <a:close/>
                          </a:path>
                        </a:pathLst>
                      </a:custGeom>
                      <a:solidFill>
                        <a:srgbClr val="00A3E9"/>
                      </a:solidFill>
                      <a:ln w="0" cap="flat">
                        <a:noFill/>
                        <a:prstDash val="solid"/>
                        <a:miter/>
                      </a:ln>
                    </p:spPr>
                    <p:txBody>
                      <a:bodyPr rtlCol="0" anchor="ctr"/>
                      <a:lstStyle/>
                      <a:p>
                        <a:endParaRPr lang="en-US"/>
                      </a:p>
                    </p:txBody>
                  </p:sp>
                  <p:sp>
                    <p:nvSpPr>
                      <p:cNvPr id="4332" name="Freeform: Shape 4331">
                        <a:extLst>
                          <a:ext uri="{FF2B5EF4-FFF2-40B4-BE49-F238E27FC236}">
                            <a16:creationId xmlns:a16="http://schemas.microsoft.com/office/drawing/2014/main" id="{0933419E-E10C-0359-D50E-23AE18BBFA92}"/>
                          </a:ext>
                        </a:extLst>
                      </p:cNvPr>
                      <p:cNvSpPr/>
                      <p:nvPr/>
                    </p:nvSpPr>
                    <p:spPr>
                      <a:xfrm>
                        <a:off x="3393268" y="9753971"/>
                        <a:ext cx="544" cy="2044"/>
                      </a:xfrm>
                      <a:custGeom>
                        <a:avLst/>
                        <a:gdLst>
                          <a:gd name="connsiteX0" fmla="*/ 545 w 544"/>
                          <a:gd name="connsiteY0" fmla="*/ 2044 h 2044"/>
                          <a:gd name="connsiteX1" fmla="*/ 0 w 544"/>
                          <a:gd name="connsiteY1" fmla="*/ 0 h 2044"/>
                          <a:gd name="connsiteX2" fmla="*/ 545 w 544"/>
                          <a:gd name="connsiteY2" fmla="*/ 2044 h 2044"/>
                        </a:gdLst>
                        <a:ahLst/>
                        <a:cxnLst>
                          <a:cxn ang="0">
                            <a:pos x="connsiteX0" y="connsiteY0"/>
                          </a:cxn>
                          <a:cxn ang="0">
                            <a:pos x="connsiteX1" y="connsiteY1"/>
                          </a:cxn>
                          <a:cxn ang="0">
                            <a:pos x="connsiteX2" y="connsiteY2"/>
                          </a:cxn>
                        </a:cxnLst>
                        <a:rect l="l" t="t" r="r" b="b"/>
                        <a:pathLst>
                          <a:path w="544" h="2044">
                            <a:moveTo>
                              <a:pt x="545" y="2044"/>
                            </a:moveTo>
                            <a:lnTo>
                              <a:pt x="0" y="0"/>
                            </a:lnTo>
                            <a:cubicBezTo>
                              <a:pt x="0" y="817"/>
                              <a:pt x="409" y="1636"/>
                              <a:pt x="545" y="2044"/>
                            </a:cubicBezTo>
                            <a:close/>
                          </a:path>
                        </a:pathLst>
                      </a:custGeom>
                      <a:solidFill>
                        <a:srgbClr val="00A3E9"/>
                      </a:solidFill>
                      <a:ln w="0" cap="flat">
                        <a:noFill/>
                        <a:prstDash val="solid"/>
                        <a:miter/>
                      </a:ln>
                    </p:spPr>
                    <p:txBody>
                      <a:bodyPr rtlCol="0" anchor="ctr"/>
                      <a:lstStyle/>
                      <a:p>
                        <a:endParaRPr lang="en-US"/>
                      </a:p>
                    </p:txBody>
                  </p:sp>
                  <p:sp>
                    <p:nvSpPr>
                      <p:cNvPr id="4333" name="Freeform: Shape 4332">
                        <a:extLst>
                          <a:ext uri="{FF2B5EF4-FFF2-40B4-BE49-F238E27FC236}">
                            <a16:creationId xmlns:a16="http://schemas.microsoft.com/office/drawing/2014/main" id="{CA395D39-E010-221A-972D-A36706C9B3C9}"/>
                          </a:ext>
                        </a:extLst>
                      </p:cNvPr>
                      <p:cNvSpPr/>
                      <p:nvPr/>
                    </p:nvSpPr>
                    <p:spPr>
                      <a:xfrm>
                        <a:off x="3491102" y="9749202"/>
                        <a:ext cx="1897" cy="1484"/>
                      </a:xfrm>
                      <a:custGeom>
                        <a:avLst/>
                        <a:gdLst>
                          <a:gd name="connsiteX0" fmla="*/ 1897 w 1897"/>
                          <a:gd name="connsiteY0" fmla="*/ 817 h 1484"/>
                          <a:gd name="connsiteX1" fmla="*/ 262 w 1897"/>
                          <a:gd name="connsiteY1" fmla="*/ 0 h 1484"/>
                          <a:gd name="connsiteX2" fmla="*/ 1897 w 1897"/>
                          <a:gd name="connsiteY2" fmla="*/ 817 h 1484"/>
                        </a:gdLst>
                        <a:ahLst/>
                        <a:cxnLst>
                          <a:cxn ang="0">
                            <a:pos x="connsiteX0" y="connsiteY0"/>
                          </a:cxn>
                          <a:cxn ang="0">
                            <a:pos x="connsiteX1" y="connsiteY1"/>
                          </a:cxn>
                          <a:cxn ang="0">
                            <a:pos x="connsiteX2" y="connsiteY2"/>
                          </a:cxn>
                        </a:cxnLst>
                        <a:rect l="l" t="t" r="r" b="b"/>
                        <a:pathLst>
                          <a:path w="1897" h="1484">
                            <a:moveTo>
                              <a:pt x="1897" y="817"/>
                            </a:moveTo>
                            <a:cubicBezTo>
                              <a:pt x="1897" y="817"/>
                              <a:pt x="-10" y="817"/>
                              <a:pt x="262" y="0"/>
                            </a:cubicBezTo>
                            <a:cubicBezTo>
                              <a:pt x="-419" y="954"/>
                              <a:pt x="262" y="2316"/>
                              <a:pt x="1897" y="817"/>
                            </a:cubicBezTo>
                            <a:close/>
                          </a:path>
                        </a:pathLst>
                      </a:custGeom>
                      <a:solidFill>
                        <a:srgbClr val="00A3E9"/>
                      </a:solidFill>
                      <a:ln w="0" cap="flat">
                        <a:noFill/>
                        <a:prstDash val="solid"/>
                        <a:miter/>
                      </a:ln>
                    </p:spPr>
                    <p:txBody>
                      <a:bodyPr rtlCol="0" anchor="ctr"/>
                      <a:lstStyle/>
                      <a:p>
                        <a:endParaRPr lang="en-US"/>
                      </a:p>
                    </p:txBody>
                  </p:sp>
                  <p:sp>
                    <p:nvSpPr>
                      <p:cNvPr id="4334" name="Freeform: Shape 4333">
                        <a:extLst>
                          <a:ext uri="{FF2B5EF4-FFF2-40B4-BE49-F238E27FC236}">
                            <a16:creationId xmlns:a16="http://schemas.microsoft.com/office/drawing/2014/main" id="{2AEA59E0-E2C1-FB4A-2B37-3EFC869BE65A}"/>
                          </a:ext>
                        </a:extLst>
                      </p:cNvPr>
                      <p:cNvSpPr/>
                      <p:nvPr/>
                    </p:nvSpPr>
                    <p:spPr>
                      <a:xfrm>
                        <a:off x="3414795" y="9749202"/>
                        <a:ext cx="953" cy="544"/>
                      </a:xfrm>
                      <a:custGeom>
                        <a:avLst/>
                        <a:gdLst>
                          <a:gd name="connsiteX0" fmla="*/ 954 w 953"/>
                          <a:gd name="connsiteY0" fmla="*/ 0 h 544"/>
                          <a:gd name="connsiteX1" fmla="*/ 0 w 953"/>
                          <a:gd name="connsiteY1" fmla="*/ 545 h 544"/>
                          <a:gd name="connsiteX2" fmla="*/ 954 w 953"/>
                          <a:gd name="connsiteY2" fmla="*/ 0 h 544"/>
                        </a:gdLst>
                        <a:ahLst/>
                        <a:cxnLst>
                          <a:cxn ang="0">
                            <a:pos x="connsiteX0" y="connsiteY0"/>
                          </a:cxn>
                          <a:cxn ang="0">
                            <a:pos x="connsiteX1" y="connsiteY1"/>
                          </a:cxn>
                          <a:cxn ang="0">
                            <a:pos x="connsiteX2" y="connsiteY2"/>
                          </a:cxn>
                        </a:cxnLst>
                        <a:rect l="l" t="t" r="r" b="b"/>
                        <a:pathLst>
                          <a:path w="953" h="544">
                            <a:moveTo>
                              <a:pt x="954" y="0"/>
                            </a:moveTo>
                            <a:cubicBezTo>
                              <a:pt x="954" y="0"/>
                              <a:pt x="272" y="409"/>
                              <a:pt x="0" y="545"/>
                            </a:cubicBezTo>
                            <a:cubicBezTo>
                              <a:pt x="409" y="545"/>
                              <a:pt x="817" y="409"/>
                              <a:pt x="954" y="0"/>
                            </a:cubicBezTo>
                            <a:close/>
                          </a:path>
                        </a:pathLst>
                      </a:custGeom>
                      <a:solidFill>
                        <a:srgbClr val="00A3E9"/>
                      </a:solidFill>
                      <a:ln w="0" cap="flat">
                        <a:noFill/>
                        <a:prstDash val="solid"/>
                        <a:miter/>
                      </a:ln>
                    </p:spPr>
                    <p:txBody>
                      <a:bodyPr rtlCol="0" anchor="ctr"/>
                      <a:lstStyle/>
                      <a:p>
                        <a:endParaRPr lang="en-US"/>
                      </a:p>
                    </p:txBody>
                  </p:sp>
                  <p:sp>
                    <p:nvSpPr>
                      <p:cNvPr id="4335" name="Freeform: Shape 4334">
                        <a:extLst>
                          <a:ext uri="{FF2B5EF4-FFF2-40B4-BE49-F238E27FC236}">
                            <a16:creationId xmlns:a16="http://schemas.microsoft.com/office/drawing/2014/main" id="{34D79A3B-E819-FAEB-26B3-B77B082EC6BF}"/>
                          </a:ext>
                        </a:extLst>
                      </p:cNvPr>
                      <p:cNvSpPr/>
                      <p:nvPr/>
                    </p:nvSpPr>
                    <p:spPr>
                      <a:xfrm>
                        <a:off x="3414113" y="9749747"/>
                        <a:ext cx="681" cy="13624"/>
                      </a:xfrm>
                      <a:custGeom>
                        <a:avLst/>
                        <a:gdLst>
                          <a:gd name="connsiteX0" fmla="*/ 681 w 681"/>
                          <a:gd name="connsiteY0" fmla="*/ 0 h 13624"/>
                          <a:gd name="connsiteX1" fmla="*/ 0 w 681"/>
                          <a:gd name="connsiteY1" fmla="*/ 0 h 13624"/>
                          <a:gd name="connsiteX2" fmla="*/ 681 w 681"/>
                          <a:gd name="connsiteY2" fmla="*/ 0 h 13624"/>
                        </a:gdLst>
                        <a:ahLst/>
                        <a:cxnLst>
                          <a:cxn ang="0">
                            <a:pos x="connsiteX0" y="connsiteY0"/>
                          </a:cxn>
                          <a:cxn ang="0">
                            <a:pos x="connsiteX1" y="connsiteY1"/>
                          </a:cxn>
                          <a:cxn ang="0">
                            <a:pos x="connsiteX2" y="connsiteY2"/>
                          </a:cxn>
                        </a:cxnLst>
                        <a:rect l="l" t="t" r="r" b="b"/>
                        <a:pathLst>
                          <a:path w="681" h="13624">
                            <a:moveTo>
                              <a:pt x="681" y="0"/>
                            </a:moveTo>
                            <a:lnTo>
                              <a:pt x="0" y="0"/>
                            </a:lnTo>
                            <a:cubicBezTo>
                              <a:pt x="0" y="0"/>
                              <a:pt x="409" y="0"/>
                              <a:pt x="681" y="0"/>
                            </a:cubicBezTo>
                            <a:close/>
                          </a:path>
                        </a:pathLst>
                      </a:custGeom>
                      <a:solidFill>
                        <a:srgbClr val="00A3E9"/>
                      </a:solidFill>
                      <a:ln w="0" cap="flat">
                        <a:noFill/>
                        <a:prstDash val="solid"/>
                        <a:miter/>
                      </a:ln>
                    </p:spPr>
                    <p:txBody>
                      <a:bodyPr rtlCol="0" anchor="ctr"/>
                      <a:lstStyle/>
                      <a:p>
                        <a:endParaRPr lang="en-US"/>
                      </a:p>
                    </p:txBody>
                  </p:sp>
                  <p:sp>
                    <p:nvSpPr>
                      <p:cNvPr id="4336" name="Freeform: Shape 4335">
                        <a:extLst>
                          <a:ext uri="{FF2B5EF4-FFF2-40B4-BE49-F238E27FC236}">
                            <a16:creationId xmlns:a16="http://schemas.microsoft.com/office/drawing/2014/main" id="{CD68DFDC-AAAD-E534-9A0B-B990D9F30491}"/>
                          </a:ext>
                        </a:extLst>
                      </p:cNvPr>
                      <p:cNvSpPr/>
                      <p:nvPr/>
                    </p:nvSpPr>
                    <p:spPr>
                      <a:xfrm>
                        <a:off x="3493817" y="9722021"/>
                        <a:ext cx="681" cy="265"/>
                      </a:xfrm>
                      <a:custGeom>
                        <a:avLst/>
                        <a:gdLst>
                          <a:gd name="connsiteX0" fmla="*/ 0 w 681"/>
                          <a:gd name="connsiteY0" fmla="*/ 205 h 265"/>
                          <a:gd name="connsiteX1" fmla="*/ 681 w 681"/>
                          <a:gd name="connsiteY1" fmla="*/ 205 h 265"/>
                          <a:gd name="connsiteX2" fmla="*/ 0 w 681"/>
                          <a:gd name="connsiteY2" fmla="*/ 205 h 265"/>
                        </a:gdLst>
                        <a:ahLst/>
                        <a:cxnLst>
                          <a:cxn ang="0">
                            <a:pos x="connsiteX0" y="connsiteY0"/>
                          </a:cxn>
                          <a:cxn ang="0">
                            <a:pos x="connsiteX1" y="connsiteY1"/>
                          </a:cxn>
                          <a:cxn ang="0">
                            <a:pos x="connsiteX2" y="connsiteY2"/>
                          </a:cxn>
                        </a:cxnLst>
                        <a:rect l="l" t="t" r="r" b="b"/>
                        <a:pathLst>
                          <a:path w="681" h="265">
                            <a:moveTo>
                              <a:pt x="0" y="205"/>
                            </a:moveTo>
                            <a:cubicBezTo>
                              <a:pt x="0" y="205"/>
                              <a:pt x="409" y="341"/>
                              <a:pt x="681" y="205"/>
                            </a:cubicBezTo>
                            <a:cubicBezTo>
                              <a:pt x="409" y="-68"/>
                              <a:pt x="272" y="-68"/>
                              <a:pt x="0" y="205"/>
                            </a:cubicBezTo>
                            <a:close/>
                          </a:path>
                        </a:pathLst>
                      </a:custGeom>
                      <a:solidFill>
                        <a:srgbClr val="00A3E9"/>
                      </a:solidFill>
                      <a:ln w="0" cap="flat">
                        <a:noFill/>
                        <a:prstDash val="solid"/>
                        <a:miter/>
                      </a:ln>
                    </p:spPr>
                    <p:txBody>
                      <a:bodyPr rtlCol="0" anchor="ctr"/>
                      <a:lstStyle/>
                      <a:p>
                        <a:endParaRPr lang="en-US"/>
                      </a:p>
                    </p:txBody>
                  </p:sp>
                  <p:sp>
                    <p:nvSpPr>
                      <p:cNvPr id="4337" name="Freeform: Shape 4336">
                        <a:extLst>
                          <a:ext uri="{FF2B5EF4-FFF2-40B4-BE49-F238E27FC236}">
                            <a16:creationId xmlns:a16="http://schemas.microsoft.com/office/drawing/2014/main" id="{18E937D5-AF4B-799B-72A5-EAC802807B8E}"/>
                          </a:ext>
                        </a:extLst>
                      </p:cNvPr>
                      <p:cNvSpPr/>
                      <p:nvPr/>
                    </p:nvSpPr>
                    <p:spPr>
                      <a:xfrm>
                        <a:off x="3382504" y="9743872"/>
                        <a:ext cx="10763" cy="21270"/>
                      </a:xfrm>
                      <a:custGeom>
                        <a:avLst/>
                        <a:gdLst>
                          <a:gd name="connsiteX0" fmla="*/ 10763 w 10763"/>
                          <a:gd name="connsiteY0" fmla="*/ 8055 h 21270"/>
                          <a:gd name="connsiteX1" fmla="*/ 8038 w 10763"/>
                          <a:gd name="connsiteY1" fmla="*/ 7374 h 21270"/>
                          <a:gd name="connsiteX2" fmla="*/ 5177 w 10763"/>
                          <a:gd name="connsiteY2" fmla="*/ 16 h 21270"/>
                          <a:gd name="connsiteX3" fmla="*/ 2997 w 10763"/>
                          <a:gd name="connsiteY3" fmla="*/ 289 h 21270"/>
                          <a:gd name="connsiteX4" fmla="*/ 4496 w 10763"/>
                          <a:gd name="connsiteY4" fmla="*/ 4785 h 21270"/>
                          <a:gd name="connsiteX5" fmla="*/ 2452 w 10763"/>
                          <a:gd name="connsiteY5" fmla="*/ 562 h 21270"/>
                          <a:gd name="connsiteX6" fmla="*/ 0 w 10763"/>
                          <a:gd name="connsiteY6" fmla="*/ 1651 h 21270"/>
                          <a:gd name="connsiteX7" fmla="*/ 8175 w 10763"/>
                          <a:gd name="connsiteY7" fmla="*/ 21270 h 21270"/>
                          <a:gd name="connsiteX8" fmla="*/ 5450 w 10763"/>
                          <a:gd name="connsiteY8" fmla="*/ 6828 h 21270"/>
                          <a:gd name="connsiteX9" fmla="*/ 7494 w 10763"/>
                          <a:gd name="connsiteY9" fmla="*/ 7646 h 21270"/>
                          <a:gd name="connsiteX10" fmla="*/ 8856 w 10763"/>
                          <a:gd name="connsiteY10" fmla="*/ 19499 h 21270"/>
                          <a:gd name="connsiteX11" fmla="*/ 8038 w 10763"/>
                          <a:gd name="connsiteY11" fmla="*/ 9145 h 21270"/>
                          <a:gd name="connsiteX12" fmla="*/ 10491 w 10763"/>
                          <a:gd name="connsiteY12" fmla="*/ 9963 h 21270"/>
                          <a:gd name="connsiteX13" fmla="*/ 10491 w 10763"/>
                          <a:gd name="connsiteY13" fmla="*/ 7919 h 21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763" h="21270">
                            <a:moveTo>
                              <a:pt x="10763" y="8055"/>
                            </a:moveTo>
                            <a:cubicBezTo>
                              <a:pt x="10082" y="8055"/>
                              <a:pt x="6949" y="-1210"/>
                              <a:pt x="8038" y="7374"/>
                            </a:cubicBezTo>
                            <a:cubicBezTo>
                              <a:pt x="5859" y="8055"/>
                              <a:pt x="6131" y="2196"/>
                              <a:pt x="5177" y="16"/>
                            </a:cubicBezTo>
                            <a:cubicBezTo>
                              <a:pt x="5041" y="1924"/>
                              <a:pt x="3679" y="-529"/>
                              <a:pt x="2997" y="289"/>
                            </a:cubicBezTo>
                            <a:cubicBezTo>
                              <a:pt x="3406" y="1515"/>
                              <a:pt x="4360" y="2741"/>
                              <a:pt x="4496" y="4785"/>
                            </a:cubicBezTo>
                            <a:cubicBezTo>
                              <a:pt x="3679" y="6147"/>
                              <a:pt x="2452" y="3150"/>
                              <a:pt x="2452" y="562"/>
                            </a:cubicBezTo>
                            <a:cubicBezTo>
                              <a:pt x="1907" y="3968"/>
                              <a:pt x="136" y="-2981"/>
                              <a:pt x="0" y="1651"/>
                            </a:cubicBezTo>
                            <a:cubicBezTo>
                              <a:pt x="2452" y="11052"/>
                              <a:pt x="4360" y="17592"/>
                              <a:pt x="8175" y="21270"/>
                            </a:cubicBezTo>
                            <a:cubicBezTo>
                              <a:pt x="6812" y="16775"/>
                              <a:pt x="5314" y="11325"/>
                              <a:pt x="5450" y="6828"/>
                            </a:cubicBezTo>
                            <a:lnTo>
                              <a:pt x="7494" y="7646"/>
                            </a:lnTo>
                            <a:cubicBezTo>
                              <a:pt x="6676" y="12960"/>
                              <a:pt x="8311" y="15140"/>
                              <a:pt x="8856" y="19499"/>
                            </a:cubicBezTo>
                            <a:lnTo>
                              <a:pt x="8038" y="9145"/>
                            </a:lnTo>
                            <a:cubicBezTo>
                              <a:pt x="8720" y="3968"/>
                              <a:pt x="9673" y="6828"/>
                              <a:pt x="10491" y="9963"/>
                            </a:cubicBezTo>
                            <a:cubicBezTo>
                              <a:pt x="10491" y="9145"/>
                              <a:pt x="10355" y="8328"/>
                              <a:pt x="10491" y="7919"/>
                            </a:cubicBezTo>
                            <a:close/>
                          </a:path>
                        </a:pathLst>
                      </a:custGeom>
                      <a:solidFill>
                        <a:srgbClr val="00A3E9"/>
                      </a:solidFill>
                      <a:ln w="0" cap="flat">
                        <a:noFill/>
                        <a:prstDash val="solid"/>
                        <a:miter/>
                      </a:ln>
                    </p:spPr>
                    <p:txBody>
                      <a:bodyPr rtlCol="0" anchor="ctr"/>
                      <a:lstStyle/>
                      <a:p>
                        <a:endParaRPr lang="en-US"/>
                      </a:p>
                    </p:txBody>
                  </p:sp>
                  <p:sp>
                    <p:nvSpPr>
                      <p:cNvPr id="4338" name="Freeform: Shape 4337">
                        <a:extLst>
                          <a:ext uri="{FF2B5EF4-FFF2-40B4-BE49-F238E27FC236}">
                            <a16:creationId xmlns:a16="http://schemas.microsoft.com/office/drawing/2014/main" id="{F424704B-704C-3E8B-DB81-87E8B64C151D}"/>
                          </a:ext>
                        </a:extLst>
                      </p:cNvPr>
                      <p:cNvSpPr/>
                      <p:nvPr/>
                    </p:nvSpPr>
                    <p:spPr>
                      <a:xfrm>
                        <a:off x="3409072" y="9746712"/>
                        <a:ext cx="272" cy="174"/>
                      </a:xfrm>
                      <a:custGeom>
                        <a:avLst/>
                        <a:gdLst>
                          <a:gd name="connsiteX0" fmla="*/ 272 w 272"/>
                          <a:gd name="connsiteY0" fmla="*/ 175 h 174"/>
                          <a:gd name="connsiteX1" fmla="*/ 272 w 272"/>
                          <a:gd name="connsiteY1" fmla="*/ 175 h 174"/>
                          <a:gd name="connsiteX2" fmla="*/ 0 w 272"/>
                          <a:gd name="connsiteY2" fmla="*/ 38 h 174"/>
                          <a:gd name="connsiteX3" fmla="*/ 136 w 272"/>
                          <a:gd name="connsiteY3" fmla="*/ 38 h 174"/>
                        </a:gdLst>
                        <a:ahLst/>
                        <a:cxnLst>
                          <a:cxn ang="0">
                            <a:pos x="connsiteX0" y="connsiteY0"/>
                          </a:cxn>
                          <a:cxn ang="0">
                            <a:pos x="connsiteX1" y="connsiteY1"/>
                          </a:cxn>
                          <a:cxn ang="0">
                            <a:pos x="connsiteX2" y="connsiteY2"/>
                          </a:cxn>
                          <a:cxn ang="0">
                            <a:pos x="connsiteX3" y="connsiteY3"/>
                          </a:cxn>
                        </a:cxnLst>
                        <a:rect l="l" t="t" r="r" b="b"/>
                        <a:pathLst>
                          <a:path w="272" h="174">
                            <a:moveTo>
                              <a:pt x="272" y="175"/>
                            </a:moveTo>
                            <a:lnTo>
                              <a:pt x="272" y="175"/>
                            </a:lnTo>
                            <a:cubicBezTo>
                              <a:pt x="272" y="175"/>
                              <a:pt x="272" y="-98"/>
                              <a:pt x="0" y="38"/>
                            </a:cubicBezTo>
                            <a:lnTo>
                              <a:pt x="136" y="38"/>
                            </a:lnTo>
                            <a:close/>
                          </a:path>
                        </a:pathLst>
                      </a:custGeom>
                      <a:solidFill>
                        <a:srgbClr val="00A3E9"/>
                      </a:solidFill>
                      <a:ln w="0" cap="flat">
                        <a:noFill/>
                        <a:prstDash val="solid"/>
                        <a:miter/>
                      </a:ln>
                    </p:spPr>
                    <p:txBody>
                      <a:bodyPr rtlCol="0" anchor="ctr"/>
                      <a:lstStyle/>
                      <a:p>
                        <a:endParaRPr lang="en-US"/>
                      </a:p>
                    </p:txBody>
                  </p:sp>
                  <p:sp>
                    <p:nvSpPr>
                      <p:cNvPr id="4339" name="Freeform: Shape 4338">
                        <a:extLst>
                          <a:ext uri="{FF2B5EF4-FFF2-40B4-BE49-F238E27FC236}">
                            <a16:creationId xmlns:a16="http://schemas.microsoft.com/office/drawing/2014/main" id="{4C4F2D0A-CCD7-3187-6AFC-3A341AF4D3CD}"/>
                          </a:ext>
                        </a:extLst>
                      </p:cNvPr>
                      <p:cNvSpPr/>
                      <p:nvPr/>
                    </p:nvSpPr>
                    <p:spPr>
                      <a:xfrm>
                        <a:off x="3547634" y="9606281"/>
                        <a:ext cx="953" cy="13624"/>
                      </a:xfrm>
                      <a:custGeom>
                        <a:avLst/>
                        <a:gdLst>
                          <a:gd name="connsiteX0" fmla="*/ 954 w 953"/>
                          <a:gd name="connsiteY0" fmla="*/ 0 h 13624"/>
                          <a:gd name="connsiteX1" fmla="*/ 0 w 953"/>
                          <a:gd name="connsiteY1" fmla="*/ 0 h 13624"/>
                          <a:gd name="connsiteX2" fmla="*/ 954 w 953"/>
                          <a:gd name="connsiteY2" fmla="*/ 0 h 13624"/>
                        </a:gdLst>
                        <a:ahLst/>
                        <a:cxnLst>
                          <a:cxn ang="0">
                            <a:pos x="connsiteX0" y="connsiteY0"/>
                          </a:cxn>
                          <a:cxn ang="0">
                            <a:pos x="connsiteX1" y="connsiteY1"/>
                          </a:cxn>
                          <a:cxn ang="0">
                            <a:pos x="connsiteX2" y="connsiteY2"/>
                          </a:cxn>
                        </a:cxnLst>
                        <a:rect l="l" t="t" r="r" b="b"/>
                        <a:pathLst>
                          <a:path w="953" h="13624">
                            <a:moveTo>
                              <a:pt x="954" y="0"/>
                            </a:moveTo>
                            <a:lnTo>
                              <a:pt x="0" y="0"/>
                            </a:lnTo>
                            <a:cubicBezTo>
                              <a:pt x="0" y="0"/>
                              <a:pt x="817" y="0"/>
                              <a:pt x="954" y="0"/>
                            </a:cubicBezTo>
                            <a:close/>
                          </a:path>
                        </a:pathLst>
                      </a:custGeom>
                      <a:solidFill>
                        <a:srgbClr val="00A3E9"/>
                      </a:solidFill>
                      <a:ln w="0" cap="flat">
                        <a:noFill/>
                        <a:prstDash val="solid"/>
                        <a:miter/>
                      </a:ln>
                    </p:spPr>
                    <p:txBody>
                      <a:bodyPr rtlCol="0" anchor="ctr"/>
                      <a:lstStyle/>
                      <a:p>
                        <a:endParaRPr lang="en-US"/>
                      </a:p>
                    </p:txBody>
                  </p:sp>
                  <p:sp>
                    <p:nvSpPr>
                      <p:cNvPr id="4340" name="Freeform: Shape 4339">
                        <a:extLst>
                          <a:ext uri="{FF2B5EF4-FFF2-40B4-BE49-F238E27FC236}">
                            <a16:creationId xmlns:a16="http://schemas.microsoft.com/office/drawing/2014/main" id="{E82B6C5A-9851-EFB3-B2A6-9B0FDCD60CDC}"/>
                          </a:ext>
                        </a:extLst>
                      </p:cNvPr>
                      <p:cNvSpPr/>
                      <p:nvPr/>
                    </p:nvSpPr>
                    <p:spPr>
                      <a:xfrm>
                        <a:off x="3553765" y="9617453"/>
                        <a:ext cx="136" cy="13624"/>
                      </a:xfrm>
                      <a:custGeom>
                        <a:avLst/>
                        <a:gdLst>
                          <a:gd name="connsiteX0" fmla="*/ 136 w 136"/>
                          <a:gd name="connsiteY0" fmla="*/ 0 h 13624"/>
                          <a:gd name="connsiteX1" fmla="*/ 0 w 136"/>
                          <a:gd name="connsiteY1" fmla="*/ 0 h 13624"/>
                          <a:gd name="connsiteX2" fmla="*/ 136 w 136"/>
                          <a:gd name="connsiteY2" fmla="*/ 0 h 13624"/>
                        </a:gdLst>
                        <a:ahLst/>
                        <a:cxnLst>
                          <a:cxn ang="0">
                            <a:pos x="connsiteX0" y="connsiteY0"/>
                          </a:cxn>
                          <a:cxn ang="0">
                            <a:pos x="connsiteX1" y="connsiteY1"/>
                          </a:cxn>
                          <a:cxn ang="0">
                            <a:pos x="connsiteX2" y="connsiteY2"/>
                          </a:cxn>
                        </a:cxnLst>
                        <a:rect l="l" t="t" r="r" b="b"/>
                        <a:pathLst>
                          <a:path w="136" h="13624">
                            <a:moveTo>
                              <a:pt x="136" y="0"/>
                            </a:moveTo>
                            <a:lnTo>
                              <a:pt x="0" y="0"/>
                            </a:lnTo>
                            <a:cubicBezTo>
                              <a:pt x="0" y="0"/>
                              <a:pt x="136" y="0"/>
                              <a:pt x="136" y="0"/>
                            </a:cubicBezTo>
                            <a:close/>
                          </a:path>
                        </a:pathLst>
                      </a:custGeom>
                      <a:solidFill>
                        <a:srgbClr val="00A3E9"/>
                      </a:solidFill>
                      <a:ln w="0" cap="flat">
                        <a:noFill/>
                        <a:prstDash val="solid"/>
                        <a:miter/>
                      </a:ln>
                    </p:spPr>
                    <p:txBody>
                      <a:bodyPr rtlCol="0" anchor="ctr"/>
                      <a:lstStyle/>
                      <a:p>
                        <a:endParaRPr lang="en-US"/>
                      </a:p>
                    </p:txBody>
                  </p:sp>
                  <p:sp>
                    <p:nvSpPr>
                      <p:cNvPr id="4341" name="Freeform: Shape 4340">
                        <a:extLst>
                          <a:ext uri="{FF2B5EF4-FFF2-40B4-BE49-F238E27FC236}">
                            <a16:creationId xmlns:a16="http://schemas.microsoft.com/office/drawing/2014/main" id="{1796D1C6-1F77-1C1E-CC34-B1177840D914}"/>
                          </a:ext>
                        </a:extLst>
                      </p:cNvPr>
                      <p:cNvSpPr/>
                      <p:nvPr/>
                    </p:nvSpPr>
                    <p:spPr>
                      <a:xfrm>
                        <a:off x="3593822" y="9607162"/>
                        <a:ext cx="272" cy="344"/>
                      </a:xfrm>
                      <a:custGeom>
                        <a:avLst/>
                        <a:gdLst>
                          <a:gd name="connsiteX0" fmla="*/ 0 w 272"/>
                          <a:gd name="connsiteY0" fmla="*/ 344 h 344"/>
                          <a:gd name="connsiteX1" fmla="*/ 272 w 272"/>
                          <a:gd name="connsiteY1" fmla="*/ 209 h 344"/>
                          <a:gd name="connsiteX2" fmla="*/ 0 w 272"/>
                          <a:gd name="connsiteY2" fmla="*/ 344 h 344"/>
                        </a:gdLst>
                        <a:ahLst/>
                        <a:cxnLst>
                          <a:cxn ang="0">
                            <a:pos x="connsiteX0" y="connsiteY0"/>
                          </a:cxn>
                          <a:cxn ang="0">
                            <a:pos x="connsiteX1" y="connsiteY1"/>
                          </a:cxn>
                          <a:cxn ang="0">
                            <a:pos x="connsiteX2" y="connsiteY2"/>
                          </a:cxn>
                        </a:cxnLst>
                        <a:rect l="l" t="t" r="r" b="b"/>
                        <a:pathLst>
                          <a:path w="272" h="344">
                            <a:moveTo>
                              <a:pt x="0" y="344"/>
                            </a:moveTo>
                            <a:cubicBezTo>
                              <a:pt x="0" y="344"/>
                              <a:pt x="136" y="344"/>
                              <a:pt x="272" y="209"/>
                            </a:cubicBezTo>
                            <a:cubicBezTo>
                              <a:pt x="0" y="-200"/>
                              <a:pt x="0" y="72"/>
                              <a:pt x="0" y="344"/>
                            </a:cubicBezTo>
                            <a:close/>
                          </a:path>
                        </a:pathLst>
                      </a:custGeom>
                      <a:solidFill>
                        <a:srgbClr val="00A3E9"/>
                      </a:solidFill>
                      <a:ln w="0" cap="flat">
                        <a:noFill/>
                        <a:prstDash val="solid"/>
                        <a:miter/>
                      </a:ln>
                    </p:spPr>
                    <p:txBody>
                      <a:bodyPr rtlCol="0" anchor="ctr"/>
                      <a:lstStyle/>
                      <a:p>
                        <a:endParaRPr lang="en-US"/>
                      </a:p>
                    </p:txBody>
                  </p:sp>
                  <p:sp>
                    <p:nvSpPr>
                      <p:cNvPr id="4342" name="Freeform: Shape 4341">
                        <a:extLst>
                          <a:ext uri="{FF2B5EF4-FFF2-40B4-BE49-F238E27FC236}">
                            <a16:creationId xmlns:a16="http://schemas.microsoft.com/office/drawing/2014/main" id="{62428A30-1160-25CB-D3BC-C3200BE23CFB}"/>
                          </a:ext>
                        </a:extLst>
                      </p:cNvPr>
                      <p:cNvSpPr/>
                      <p:nvPr/>
                    </p:nvSpPr>
                    <p:spPr>
                      <a:xfrm>
                        <a:off x="3553901" y="9617453"/>
                        <a:ext cx="136" cy="13624"/>
                      </a:xfrm>
                      <a:custGeom>
                        <a:avLst/>
                        <a:gdLst>
                          <a:gd name="connsiteX0" fmla="*/ 136 w 136"/>
                          <a:gd name="connsiteY0" fmla="*/ 0 h 13624"/>
                          <a:gd name="connsiteX1" fmla="*/ 0 w 136"/>
                          <a:gd name="connsiteY1" fmla="*/ 0 h 13624"/>
                          <a:gd name="connsiteX2" fmla="*/ 136 w 136"/>
                          <a:gd name="connsiteY2" fmla="*/ 0 h 13624"/>
                        </a:gdLst>
                        <a:ahLst/>
                        <a:cxnLst>
                          <a:cxn ang="0">
                            <a:pos x="connsiteX0" y="connsiteY0"/>
                          </a:cxn>
                          <a:cxn ang="0">
                            <a:pos x="connsiteX1" y="connsiteY1"/>
                          </a:cxn>
                          <a:cxn ang="0">
                            <a:pos x="connsiteX2" y="connsiteY2"/>
                          </a:cxn>
                        </a:cxnLst>
                        <a:rect l="l" t="t" r="r" b="b"/>
                        <a:pathLst>
                          <a:path w="136" h="13624">
                            <a:moveTo>
                              <a:pt x="136" y="0"/>
                            </a:moveTo>
                            <a:lnTo>
                              <a:pt x="0" y="0"/>
                            </a:lnTo>
                            <a:cubicBezTo>
                              <a:pt x="0" y="0"/>
                              <a:pt x="136" y="0"/>
                              <a:pt x="136" y="0"/>
                            </a:cubicBezTo>
                            <a:close/>
                          </a:path>
                        </a:pathLst>
                      </a:custGeom>
                      <a:solidFill>
                        <a:srgbClr val="00A3E9"/>
                      </a:solidFill>
                      <a:ln w="0" cap="flat">
                        <a:noFill/>
                        <a:prstDash val="solid"/>
                        <a:miter/>
                      </a:ln>
                    </p:spPr>
                    <p:txBody>
                      <a:bodyPr rtlCol="0" anchor="ctr"/>
                      <a:lstStyle/>
                      <a:p>
                        <a:endParaRPr lang="en-US"/>
                      </a:p>
                    </p:txBody>
                  </p:sp>
                  <p:sp>
                    <p:nvSpPr>
                      <p:cNvPr id="4343" name="Freeform: Shape 4342">
                        <a:extLst>
                          <a:ext uri="{FF2B5EF4-FFF2-40B4-BE49-F238E27FC236}">
                            <a16:creationId xmlns:a16="http://schemas.microsoft.com/office/drawing/2014/main" id="{57C1BF33-6DE9-088F-C422-EA9E4E697773}"/>
                          </a:ext>
                        </a:extLst>
                      </p:cNvPr>
                      <p:cNvSpPr/>
                      <p:nvPr/>
                    </p:nvSpPr>
                    <p:spPr>
                      <a:xfrm>
                        <a:off x="3555809" y="9675391"/>
                        <a:ext cx="817" cy="102"/>
                      </a:xfrm>
                      <a:custGeom>
                        <a:avLst/>
                        <a:gdLst>
                          <a:gd name="connsiteX0" fmla="*/ 0 w 817"/>
                          <a:gd name="connsiteY0" fmla="*/ 102 h 102"/>
                          <a:gd name="connsiteX1" fmla="*/ 817 w 817"/>
                          <a:gd name="connsiteY1" fmla="*/ 102 h 102"/>
                          <a:gd name="connsiteX2" fmla="*/ 0 w 817"/>
                          <a:gd name="connsiteY2" fmla="*/ 102 h 102"/>
                        </a:gdLst>
                        <a:ahLst/>
                        <a:cxnLst>
                          <a:cxn ang="0">
                            <a:pos x="connsiteX0" y="connsiteY0"/>
                          </a:cxn>
                          <a:cxn ang="0">
                            <a:pos x="connsiteX1" y="connsiteY1"/>
                          </a:cxn>
                          <a:cxn ang="0">
                            <a:pos x="connsiteX2" y="connsiteY2"/>
                          </a:cxn>
                        </a:cxnLst>
                        <a:rect l="l" t="t" r="r" b="b"/>
                        <a:pathLst>
                          <a:path w="817" h="102">
                            <a:moveTo>
                              <a:pt x="0" y="102"/>
                            </a:moveTo>
                            <a:cubicBezTo>
                              <a:pt x="0" y="102"/>
                              <a:pt x="409" y="102"/>
                              <a:pt x="817" y="102"/>
                            </a:cubicBezTo>
                            <a:cubicBezTo>
                              <a:pt x="817" y="-34"/>
                              <a:pt x="545" y="-34"/>
                              <a:pt x="0" y="102"/>
                            </a:cubicBezTo>
                            <a:close/>
                          </a:path>
                        </a:pathLst>
                      </a:custGeom>
                      <a:solidFill>
                        <a:srgbClr val="00A3E9"/>
                      </a:solidFill>
                      <a:ln w="0" cap="flat">
                        <a:noFill/>
                        <a:prstDash val="solid"/>
                        <a:miter/>
                      </a:ln>
                    </p:spPr>
                    <p:txBody>
                      <a:bodyPr rtlCol="0" anchor="ctr"/>
                      <a:lstStyle/>
                      <a:p>
                        <a:endParaRPr lang="en-US"/>
                      </a:p>
                    </p:txBody>
                  </p:sp>
                  <p:sp>
                    <p:nvSpPr>
                      <p:cNvPr id="4344" name="Freeform: Shape 4343">
                        <a:extLst>
                          <a:ext uri="{FF2B5EF4-FFF2-40B4-BE49-F238E27FC236}">
                            <a16:creationId xmlns:a16="http://schemas.microsoft.com/office/drawing/2014/main" id="{6617785B-3E3C-1C0E-CC6B-250AF74C6AA6}"/>
                          </a:ext>
                        </a:extLst>
                      </p:cNvPr>
                      <p:cNvSpPr/>
                      <p:nvPr/>
                    </p:nvSpPr>
                    <p:spPr>
                      <a:xfrm>
                        <a:off x="3563302" y="9665275"/>
                        <a:ext cx="272" cy="13624"/>
                      </a:xfrm>
                      <a:custGeom>
                        <a:avLst/>
                        <a:gdLst>
                          <a:gd name="connsiteX0" fmla="*/ 0 w 272"/>
                          <a:gd name="connsiteY0" fmla="*/ 0 h 13624"/>
                          <a:gd name="connsiteX1" fmla="*/ 272 w 272"/>
                          <a:gd name="connsiteY1" fmla="*/ 0 h 13624"/>
                          <a:gd name="connsiteX2" fmla="*/ 0 w 272"/>
                          <a:gd name="connsiteY2" fmla="*/ 0 h 13624"/>
                        </a:gdLst>
                        <a:ahLst/>
                        <a:cxnLst>
                          <a:cxn ang="0">
                            <a:pos x="connsiteX0" y="connsiteY0"/>
                          </a:cxn>
                          <a:cxn ang="0">
                            <a:pos x="connsiteX1" y="connsiteY1"/>
                          </a:cxn>
                          <a:cxn ang="0">
                            <a:pos x="connsiteX2" y="connsiteY2"/>
                          </a:cxn>
                        </a:cxnLst>
                        <a:rect l="l" t="t" r="r" b="b"/>
                        <a:pathLst>
                          <a:path w="272" h="13624">
                            <a:moveTo>
                              <a:pt x="0" y="0"/>
                            </a:moveTo>
                            <a:lnTo>
                              <a:pt x="272" y="0"/>
                            </a:lnTo>
                            <a:cubicBezTo>
                              <a:pt x="272" y="0"/>
                              <a:pt x="0" y="0"/>
                              <a:pt x="0" y="0"/>
                            </a:cubicBezTo>
                            <a:close/>
                          </a:path>
                        </a:pathLst>
                      </a:custGeom>
                      <a:solidFill>
                        <a:srgbClr val="00A3E9"/>
                      </a:solidFill>
                      <a:ln w="0" cap="flat">
                        <a:noFill/>
                        <a:prstDash val="solid"/>
                        <a:miter/>
                      </a:ln>
                    </p:spPr>
                    <p:txBody>
                      <a:bodyPr rtlCol="0" anchor="ctr"/>
                      <a:lstStyle/>
                      <a:p>
                        <a:endParaRPr lang="en-US"/>
                      </a:p>
                    </p:txBody>
                  </p:sp>
                  <p:sp>
                    <p:nvSpPr>
                      <p:cNvPr id="4345" name="Freeform: Shape 4344">
                        <a:extLst>
                          <a:ext uri="{FF2B5EF4-FFF2-40B4-BE49-F238E27FC236}">
                            <a16:creationId xmlns:a16="http://schemas.microsoft.com/office/drawing/2014/main" id="{A4A23190-2EEE-B26D-6F60-0840EC4225CF}"/>
                          </a:ext>
                        </a:extLst>
                      </p:cNvPr>
                      <p:cNvSpPr/>
                      <p:nvPr/>
                    </p:nvSpPr>
                    <p:spPr>
                      <a:xfrm>
                        <a:off x="3499812" y="9755334"/>
                        <a:ext cx="1498" cy="817"/>
                      </a:xfrm>
                      <a:custGeom>
                        <a:avLst/>
                        <a:gdLst>
                          <a:gd name="connsiteX0" fmla="*/ 0 w 1498"/>
                          <a:gd name="connsiteY0" fmla="*/ 817 h 817"/>
                          <a:gd name="connsiteX1" fmla="*/ 1499 w 1498"/>
                          <a:gd name="connsiteY1" fmla="*/ 0 h 817"/>
                          <a:gd name="connsiteX2" fmla="*/ 0 w 1498"/>
                          <a:gd name="connsiteY2" fmla="*/ 817 h 817"/>
                        </a:gdLst>
                        <a:ahLst/>
                        <a:cxnLst>
                          <a:cxn ang="0">
                            <a:pos x="connsiteX0" y="connsiteY0"/>
                          </a:cxn>
                          <a:cxn ang="0">
                            <a:pos x="connsiteX1" y="connsiteY1"/>
                          </a:cxn>
                          <a:cxn ang="0">
                            <a:pos x="connsiteX2" y="connsiteY2"/>
                          </a:cxn>
                        </a:cxnLst>
                        <a:rect l="l" t="t" r="r" b="b"/>
                        <a:pathLst>
                          <a:path w="1498" h="817">
                            <a:moveTo>
                              <a:pt x="0" y="817"/>
                            </a:moveTo>
                            <a:cubicBezTo>
                              <a:pt x="0" y="817"/>
                              <a:pt x="1090" y="273"/>
                              <a:pt x="1499" y="0"/>
                            </a:cubicBezTo>
                            <a:cubicBezTo>
                              <a:pt x="954" y="136"/>
                              <a:pt x="545" y="408"/>
                              <a:pt x="0" y="817"/>
                            </a:cubicBezTo>
                            <a:close/>
                          </a:path>
                        </a:pathLst>
                      </a:custGeom>
                      <a:solidFill>
                        <a:srgbClr val="00A3E9"/>
                      </a:solidFill>
                      <a:ln w="0" cap="flat">
                        <a:noFill/>
                        <a:prstDash val="solid"/>
                        <a:miter/>
                      </a:ln>
                    </p:spPr>
                    <p:txBody>
                      <a:bodyPr rtlCol="0" anchor="ctr"/>
                      <a:lstStyle/>
                      <a:p>
                        <a:endParaRPr lang="en-US"/>
                      </a:p>
                    </p:txBody>
                  </p:sp>
                  <p:sp>
                    <p:nvSpPr>
                      <p:cNvPr id="4346" name="Freeform: Shape 4345">
                        <a:extLst>
                          <a:ext uri="{FF2B5EF4-FFF2-40B4-BE49-F238E27FC236}">
                            <a16:creationId xmlns:a16="http://schemas.microsoft.com/office/drawing/2014/main" id="{38A61E27-DDDD-119B-5BCC-D877DFFF2CF0}"/>
                          </a:ext>
                        </a:extLst>
                      </p:cNvPr>
                      <p:cNvSpPr/>
                      <p:nvPr/>
                    </p:nvSpPr>
                    <p:spPr>
                      <a:xfrm>
                        <a:off x="3552948" y="9617180"/>
                        <a:ext cx="817" cy="272"/>
                      </a:xfrm>
                      <a:custGeom>
                        <a:avLst/>
                        <a:gdLst>
                          <a:gd name="connsiteX0" fmla="*/ 817 w 817"/>
                          <a:gd name="connsiteY0" fmla="*/ 273 h 272"/>
                          <a:gd name="connsiteX1" fmla="*/ 0 w 817"/>
                          <a:gd name="connsiteY1" fmla="*/ 0 h 272"/>
                          <a:gd name="connsiteX2" fmla="*/ 817 w 817"/>
                          <a:gd name="connsiteY2" fmla="*/ 273 h 272"/>
                        </a:gdLst>
                        <a:ahLst/>
                        <a:cxnLst>
                          <a:cxn ang="0">
                            <a:pos x="connsiteX0" y="connsiteY0"/>
                          </a:cxn>
                          <a:cxn ang="0">
                            <a:pos x="connsiteX1" y="connsiteY1"/>
                          </a:cxn>
                          <a:cxn ang="0">
                            <a:pos x="connsiteX2" y="connsiteY2"/>
                          </a:cxn>
                        </a:cxnLst>
                        <a:rect l="l" t="t" r="r" b="b"/>
                        <a:pathLst>
                          <a:path w="817" h="272">
                            <a:moveTo>
                              <a:pt x="817" y="273"/>
                            </a:moveTo>
                            <a:cubicBezTo>
                              <a:pt x="817" y="273"/>
                              <a:pt x="409" y="273"/>
                              <a:pt x="0" y="0"/>
                            </a:cubicBezTo>
                            <a:cubicBezTo>
                              <a:pt x="409" y="136"/>
                              <a:pt x="545" y="273"/>
                              <a:pt x="817" y="273"/>
                            </a:cubicBezTo>
                            <a:close/>
                          </a:path>
                        </a:pathLst>
                      </a:custGeom>
                      <a:solidFill>
                        <a:srgbClr val="00A3E9"/>
                      </a:solidFill>
                      <a:ln w="0" cap="flat">
                        <a:noFill/>
                        <a:prstDash val="solid"/>
                        <a:miter/>
                      </a:ln>
                    </p:spPr>
                    <p:txBody>
                      <a:bodyPr rtlCol="0" anchor="ctr"/>
                      <a:lstStyle/>
                      <a:p>
                        <a:endParaRPr lang="en-US"/>
                      </a:p>
                    </p:txBody>
                  </p:sp>
                  <p:sp>
                    <p:nvSpPr>
                      <p:cNvPr id="4347" name="Freeform: Shape 4346">
                        <a:extLst>
                          <a:ext uri="{FF2B5EF4-FFF2-40B4-BE49-F238E27FC236}">
                            <a16:creationId xmlns:a16="http://schemas.microsoft.com/office/drawing/2014/main" id="{8F17904E-626B-F02A-3C26-1F438920114F}"/>
                          </a:ext>
                        </a:extLst>
                      </p:cNvPr>
                      <p:cNvSpPr/>
                      <p:nvPr/>
                    </p:nvSpPr>
                    <p:spPr>
                      <a:xfrm>
                        <a:off x="3550768" y="9696475"/>
                        <a:ext cx="136" cy="544"/>
                      </a:xfrm>
                      <a:custGeom>
                        <a:avLst/>
                        <a:gdLst>
                          <a:gd name="connsiteX0" fmla="*/ 0 w 136"/>
                          <a:gd name="connsiteY0" fmla="*/ 545 h 544"/>
                          <a:gd name="connsiteX1" fmla="*/ 136 w 136"/>
                          <a:gd name="connsiteY1" fmla="*/ 0 h 544"/>
                          <a:gd name="connsiteX2" fmla="*/ 0 w 136"/>
                          <a:gd name="connsiteY2" fmla="*/ 136 h 544"/>
                          <a:gd name="connsiteX3" fmla="*/ 0 w 136"/>
                          <a:gd name="connsiteY3" fmla="*/ 545 h 544"/>
                        </a:gdLst>
                        <a:ahLst/>
                        <a:cxnLst>
                          <a:cxn ang="0">
                            <a:pos x="connsiteX0" y="connsiteY0"/>
                          </a:cxn>
                          <a:cxn ang="0">
                            <a:pos x="connsiteX1" y="connsiteY1"/>
                          </a:cxn>
                          <a:cxn ang="0">
                            <a:pos x="connsiteX2" y="connsiteY2"/>
                          </a:cxn>
                          <a:cxn ang="0">
                            <a:pos x="connsiteX3" y="connsiteY3"/>
                          </a:cxn>
                        </a:cxnLst>
                        <a:rect l="l" t="t" r="r" b="b"/>
                        <a:pathLst>
                          <a:path w="136" h="544">
                            <a:moveTo>
                              <a:pt x="0" y="545"/>
                            </a:moveTo>
                            <a:lnTo>
                              <a:pt x="136" y="0"/>
                            </a:lnTo>
                            <a:lnTo>
                              <a:pt x="0" y="136"/>
                            </a:lnTo>
                            <a:lnTo>
                              <a:pt x="0" y="545"/>
                            </a:lnTo>
                            <a:close/>
                          </a:path>
                        </a:pathLst>
                      </a:custGeom>
                      <a:solidFill>
                        <a:srgbClr val="00A3E9"/>
                      </a:solidFill>
                      <a:ln w="0" cap="flat">
                        <a:noFill/>
                        <a:prstDash val="solid"/>
                        <a:miter/>
                      </a:ln>
                    </p:spPr>
                    <p:txBody>
                      <a:bodyPr rtlCol="0" anchor="ctr"/>
                      <a:lstStyle/>
                      <a:p>
                        <a:endParaRPr lang="en-US"/>
                      </a:p>
                    </p:txBody>
                  </p:sp>
                  <p:sp>
                    <p:nvSpPr>
                      <p:cNvPr id="4348" name="Freeform: Shape 4347">
                        <a:extLst>
                          <a:ext uri="{FF2B5EF4-FFF2-40B4-BE49-F238E27FC236}">
                            <a16:creationId xmlns:a16="http://schemas.microsoft.com/office/drawing/2014/main" id="{02810DE6-3315-0DD2-1C1B-D20D8D00B472}"/>
                          </a:ext>
                        </a:extLst>
                      </p:cNvPr>
                      <p:cNvSpPr/>
                      <p:nvPr/>
                    </p:nvSpPr>
                    <p:spPr>
                      <a:xfrm>
                        <a:off x="3539494" y="9696612"/>
                        <a:ext cx="14679" cy="10082"/>
                      </a:xfrm>
                      <a:custGeom>
                        <a:avLst/>
                        <a:gdLst>
                          <a:gd name="connsiteX0" fmla="*/ 5006 w 14679"/>
                          <a:gd name="connsiteY0" fmla="*/ 4360 h 10082"/>
                          <a:gd name="connsiteX1" fmla="*/ 5006 w 14679"/>
                          <a:gd name="connsiteY1" fmla="*/ 3543 h 10082"/>
                          <a:gd name="connsiteX2" fmla="*/ 101 w 14679"/>
                          <a:gd name="connsiteY2" fmla="*/ 10082 h 10082"/>
                          <a:gd name="connsiteX3" fmla="*/ 5279 w 14679"/>
                          <a:gd name="connsiteY3" fmla="*/ 8855 h 10082"/>
                          <a:gd name="connsiteX4" fmla="*/ 9911 w 14679"/>
                          <a:gd name="connsiteY4" fmla="*/ 5586 h 10082"/>
                          <a:gd name="connsiteX5" fmla="*/ 9502 w 14679"/>
                          <a:gd name="connsiteY5" fmla="*/ 2725 h 10082"/>
                          <a:gd name="connsiteX6" fmla="*/ 11818 w 14679"/>
                          <a:gd name="connsiteY6" fmla="*/ 3270 h 10082"/>
                          <a:gd name="connsiteX7" fmla="*/ 14680 w 14679"/>
                          <a:gd name="connsiteY7" fmla="*/ 0 h 10082"/>
                          <a:gd name="connsiteX8" fmla="*/ 11818 w 14679"/>
                          <a:gd name="connsiteY8" fmla="*/ 2452 h 10082"/>
                          <a:gd name="connsiteX9" fmla="*/ 11273 w 14679"/>
                          <a:gd name="connsiteY9" fmla="*/ 272 h 10082"/>
                          <a:gd name="connsiteX10" fmla="*/ 11137 w 14679"/>
                          <a:gd name="connsiteY10" fmla="*/ 681 h 10082"/>
                          <a:gd name="connsiteX11" fmla="*/ 5006 w 14679"/>
                          <a:gd name="connsiteY11" fmla="*/ 4224 h 10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79" h="10082">
                            <a:moveTo>
                              <a:pt x="5006" y="4360"/>
                            </a:moveTo>
                            <a:cubicBezTo>
                              <a:pt x="5006" y="4360"/>
                              <a:pt x="5006" y="3814"/>
                              <a:pt x="5006" y="3543"/>
                            </a:cubicBezTo>
                            <a:cubicBezTo>
                              <a:pt x="3644" y="5858"/>
                              <a:pt x="-716" y="8174"/>
                              <a:pt x="101" y="10082"/>
                            </a:cubicBezTo>
                            <a:cubicBezTo>
                              <a:pt x="782" y="9537"/>
                              <a:pt x="5142" y="7493"/>
                              <a:pt x="5279" y="8855"/>
                            </a:cubicBezTo>
                            <a:cubicBezTo>
                              <a:pt x="6369" y="7221"/>
                              <a:pt x="9366" y="6540"/>
                              <a:pt x="9911" y="5586"/>
                            </a:cubicBezTo>
                            <a:cubicBezTo>
                              <a:pt x="6914" y="6812"/>
                              <a:pt x="8548" y="4496"/>
                              <a:pt x="9502" y="2725"/>
                            </a:cubicBezTo>
                            <a:cubicBezTo>
                              <a:pt x="11273" y="1908"/>
                              <a:pt x="10320" y="4087"/>
                              <a:pt x="11818" y="3270"/>
                            </a:cubicBezTo>
                            <a:lnTo>
                              <a:pt x="14680" y="0"/>
                            </a:lnTo>
                            <a:lnTo>
                              <a:pt x="11818" y="2452"/>
                            </a:lnTo>
                            <a:lnTo>
                              <a:pt x="11273" y="272"/>
                            </a:lnTo>
                            <a:cubicBezTo>
                              <a:pt x="11273" y="272"/>
                              <a:pt x="11273" y="545"/>
                              <a:pt x="11137" y="681"/>
                            </a:cubicBezTo>
                            <a:cubicBezTo>
                              <a:pt x="7186" y="5722"/>
                              <a:pt x="8821" y="-954"/>
                              <a:pt x="5006" y="4224"/>
                            </a:cubicBezTo>
                            <a:close/>
                          </a:path>
                        </a:pathLst>
                      </a:custGeom>
                      <a:solidFill>
                        <a:srgbClr val="00A3E9"/>
                      </a:solidFill>
                      <a:ln w="0" cap="flat">
                        <a:noFill/>
                        <a:prstDash val="solid"/>
                        <a:miter/>
                      </a:ln>
                    </p:spPr>
                    <p:txBody>
                      <a:bodyPr rtlCol="0" anchor="ctr"/>
                      <a:lstStyle/>
                      <a:p>
                        <a:endParaRPr lang="en-US"/>
                      </a:p>
                    </p:txBody>
                  </p:sp>
                  <p:sp>
                    <p:nvSpPr>
                      <p:cNvPr id="4349" name="Freeform: Shape 4348">
                        <a:extLst>
                          <a:ext uri="{FF2B5EF4-FFF2-40B4-BE49-F238E27FC236}">
                            <a16:creationId xmlns:a16="http://schemas.microsoft.com/office/drawing/2014/main" id="{BDB44391-ABD5-E490-7B03-DBA8DEAC8B86}"/>
                          </a:ext>
                        </a:extLst>
                      </p:cNvPr>
                      <p:cNvSpPr/>
                      <p:nvPr/>
                    </p:nvSpPr>
                    <p:spPr>
                      <a:xfrm>
                        <a:off x="3544501" y="9699064"/>
                        <a:ext cx="408" cy="1090"/>
                      </a:xfrm>
                      <a:custGeom>
                        <a:avLst/>
                        <a:gdLst>
                          <a:gd name="connsiteX0" fmla="*/ 0 w 408"/>
                          <a:gd name="connsiteY0" fmla="*/ 1090 h 1090"/>
                          <a:gd name="connsiteX1" fmla="*/ 409 w 408"/>
                          <a:gd name="connsiteY1" fmla="*/ 0 h 1090"/>
                          <a:gd name="connsiteX2" fmla="*/ 0 w 408"/>
                          <a:gd name="connsiteY2" fmla="*/ 1090 h 1090"/>
                        </a:gdLst>
                        <a:ahLst/>
                        <a:cxnLst>
                          <a:cxn ang="0">
                            <a:pos x="connsiteX0" y="connsiteY0"/>
                          </a:cxn>
                          <a:cxn ang="0">
                            <a:pos x="connsiteX1" y="connsiteY1"/>
                          </a:cxn>
                          <a:cxn ang="0">
                            <a:pos x="connsiteX2" y="connsiteY2"/>
                          </a:cxn>
                        </a:cxnLst>
                        <a:rect l="l" t="t" r="r" b="b"/>
                        <a:pathLst>
                          <a:path w="408" h="1090">
                            <a:moveTo>
                              <a:pt x="0" y="1090"/>
                            </a:moveTo>
                            <a:cubicBezTo>
                              <a:pt x="0" y="1090"/>
                              <a:pt x="409" y="408"/>
                              <a:pt x="409" y="0"/>
                            </a:cubicBezTo>
                            <a:cubicBezTo>
                              <a:pt x="0" y="408"/>
                              <a:pt x="0" y="681"/>
                              <a:pt x="0" y="1090"/>
                            </a:cubicBezTo>
                            <a:close/>
                          </a:path>
                        </a:pathLst>
                      </a:custGeom>
                      <a:solidFill>
                        <a:srgbClr val="00A3E9"/>
                      </a:solidFill>
                      <a:ln w="0" cap="flat">
                        <a:noFill/>
                        <a:prstDash val="solid"/>
                        <a:miter/>
                      </a:ln>
                    </p:spPr>
                    <p:txBody>
                      <a:bodyPr rtlCol="0" anchor="ctr"/>
                      <a:lstStyle/>
                      <a:p>
                        <a:endParaRPr lang="en-US"/>
                      </a:p>
                    </p:txBody>
                  </p:sp>
                  <p:sp>
                    <p:nvSpPr>
                      <p:cNvPr id="4350" name="Freeform: Shape 4349">
                        <a:extLst>
                          <a:ext uri="{FF2B5EF4-FFF2-40B4-BE49-F238E27FC236}">
                            <a16:creationId xmlns:a16="http://schemas.microsoft.com/office/drawing/2014/main" id="{BB60CDDE-E5F1-A473-81D0-170DB90E4394}"/>
                          </a:ext>
                        </a:extLst>
                      </p:cNvPr>
                      <p:cNvSpPr/>
                      <p:nvPr/>
                    </p:nvSpPr>
                    <p:spPr>
                      <a:xfrm>
                        <a:off x="3521475" y="9712552"/>
                        <a:ext cx="817" cy="817"/>
                      </a:xfrm>
                      <a:custGeom>
                        <a:avLst/>
                        <a:gdLst>
                          <a:gd name="connsiteX0" fmla="*/ 817 w 817"/>
                          <a:gd name="connsiteY0" fmla="*/ 0 h 817"/>
                          <a:gd name="connsiteX1" fmla="*/ 0 w 817"/>
                          <a:gd name="connsiteY1" fmla="*/ 817 h 817"/>
                          <a:gd name="connsiteX2" fmla="*/ 817 w 817"/>
                          <a:gd name="connsiteY2" fmla="*/ 0 h 817"/>
                        </a:gdLst>
                        <a:ahLst/>
                        <a:cxnLst>
                          <a:cxn ang="0">
                            <a:pos x="connsiteX0" y="connsiteY0"/>
                          </a:cxn>
                          <a:cxn ang="0">
                            <a:pos x="connsiteX1" y="connsiteY1"/>
                          </a:cxn>
                          <a:cxn ang="0">
                            <a:pos x="connsiteX2" y="connsiteY2"/>
                          </a:cxn>
                        </a:cxnLst>
                        <a:rect l="l" t="t" r="r" b="b"/>
                        <a:pathLst>
                          <a:path w="817" h="817">
                            <a:moveTo>
                              <a:pt x="817" y="0"/>
                            </a:moveTo>
                            <a:cubicBezTo>
                              <a:pt x="817" y="0"/>
                              <a:pt x="409" y="409"/>
                              <a:pt x="0" y="817"/>
                            </a:cubicBezTo>
                            <a:cubicBezTo>
                              <a:pt x="136" y="681"/>
                              <a:pt x="409" y="273"/>
                              <a:pt x="817" y="0"/>
                            </a:cubicBezTo>
                            <a:close/>
                          </a:path>
                        </a:pathLst>
                      </a:custGeom>
                      <a:solidFill>
                        <a:srgbClr val="00A3E9"/>
                      </a:solidFill>
                      <a:ln w="0" cap="flat">
                        <a:noFill/>
                        <a:prstDash val="solid"/>
                        <a:miter/>
                      </a:ln>
                    </p:spPr>
                    <p:txBody>
                      <a:bodyPr rtlCol="0" anchor="ctr"/>
                      <a:lstStyle/>
                      <a:p>
                        <a:endParaRPr lang="en-US"/>
                      </a:p>
                    </p:txBody>
                  </p:sp>
                  <p:sp>
                    <p:nvSpPr>
                      <p:cNvPr id="4351" name="Freeform: Shape 4350">
                        <a:extLst>
                          <a:ext uri="{FF2B5EF4-FFF2-40B4-BE49-F238E27FC236}">
                            <a16:creationId xmlns:a16="http://schemas.microsoft.com/office/drawing/2014/main" id="{51A7CE6E-5010-EC52-D294-AE5D1B53719F}"/>
                          </a:ext>
                        </a:extLst>
                      </p:cNvPr>
                      <p:cNvSpPr/>
                      <p:nvPr/>
                    </p:nvSpPr>
                    <p:spPr>
                      <a:xfrm>
                        <a:off x="3532647" y="9561456"/>
                        <a:ext cx="2452" cy="2920"/>
                      </a:xfrm>
                      <a:custGeom>
                        <a:avLst/>
                        <a:gdLst>
                          <a:gd name="connsiteX0" fmla="*/ 0 w 2452"/>
                          <a:gd name="connsiteY0" fmla="*/ 0 h 2920"/>
                          <a:gd name="connsiteX1" fmla="*/ 2452 w 2452"/>
                          <a:gd name="connsiteY1" fmla="*/ 2724 h 2920"/>
                          <a:gd name="connsiteX2" fmla="*/ 545 w 2452"/>
                          <a:gd name="connsiteY2" fmla="*/ 136 h 2920"/>
                          <a:gd name="connsiteX3" fmla="*/ 136 w 2452"/>
                          <a:gd name="connsiteY3" fmla="*/ 136 h 2920"/>
                        </a:gdLst>
                        <a:ahLst/>
                        <a:cxnLst>
                          <a:cxn ang="0">
                            <a:pos x="connsiteX0" y="connsiteY0"/>
                          </a:cxn>
                          <a:cxn ang="0">
                            <a:pos x="connsiteX1" y="connsiteY1"/>
                          </a:cxn>
                          <a:cxn ang="0">
                            <a:pos x="connsiteX2" y="connsiteY2"/>
                          </a:cxn>
                          <a:cxn ang="0">
                            <a:pos x="connsiteX3" y="connsiteY3"/>
                          </a:cxn>
                        </a:cxnLst>
                        <a:rect l="l" t="t" r="r" b="b"/>
                        <a:pathLst>
                          <a:path w="2452" h="2920">
                            <a:moveTo>
                              <a:pt x="0" y="0"/>
                            </a:moveTo>
                            <a:cubicBezTo>
                              <a:pt x="0" y="0"/>
                              <a:pt x="1362" y="3814"/>
                              <a:pt x="2452" y="2724"/>
                            </a:cubicBezTo>
                            <a:lnTo>
                              <a:pt x="545" y="136"/>
                            </a:lnTo>
                            <a:lnTo>
                              <a:pt x="136" y="136"/>
                            </a:lnTo>
                            <a:close/>
                          </a:path>
                        </a:pathLst>
                      </a:custGeom>
                      <a:solidFill>
                        <a:srgbClr val="00A3E9"/>
                      </a:solidFill>
                      <a:ln w="0" cap="flat">
                        <a:noFill/>
                        <a:prstDash val="solid"/>
                        <a:miter/>
                      </a:ln>
                    </p:spPr>
                    <p:txBody>
                      <a:bodyPr rtlCol="0" anchor="ctr"/>
                      <a:lstStyle/>
                      <a:p>
                        <a:endParaRPr lang="en-US"/>
                      </a:p>
                    </p:txBody>
                  </p:sp>
                  <p:sp>
                    <p:nvSpPr>
                      <p:cNvPr id="4352" name="Freeform: Shape 4351">
                        <a:extLst>
                          <a:ext uri="{FF2B5EF4-FFF2-40B4-BE49-F238E27FC236}">
                            <a16:creationId xmlns:a16="http://schemas.microsoft.com/office/drawing/2014/main" id="{CDB8DD53-C56D-4F67-631C-6B64A5F76420}"/>
                          </a:ext>
                        </a:extLst>
                      </p:cNvPr>
                      <p:cNvSpPr/>
                      <p:nvPr/>
                    </p:nvSpPr>
                    <p:spPr>
                      <a:xfrm>
                        <a:off x="3463434" y="9751110"/>
                        <a:ext cx="1226" cy="817"/>
                      </a:xfrm>
                      <a:custGeom>
                        <a:avLst/>
                        <a:gdLst>
                          <a:gd name="connsiteX0" fmla="*/ 0 w 1226"/>
                          <a:gd name="connsiteY0" fmla="*/ 681 h 817"/>
                          <a:gd name="connsiteX1" fmla="*/ 1226 w 1226"/>
                          <a:gd name="connsiteY1" fmla="*/ 272 h 817"/>
                          <a:gd name="connsiteX2" fmla="*/ 1226 w 1226"/>
                          <a:gd name="connsiteY2" fmla="*/ 0 h 817"/>
                          <a:gd name="connsiteX3" fmla="*/ 0 w 1226"/>
                          <a:gd name="connsiteY3" fmla="*/ 817 h 817"/>
                        </a:gdLst>
                        <a:ahLst/>
                        <a:cxnLst>
                          <a:cxn ang="0">
                            <a:pos x="connsiteX0" y="connsiteY0"/>
                          </a:cxn>
                          <a:cxn ang="0">
                            <a:pos x="connsiteX1" y="connsiteY1"/>
                          </a:cxn>
                          <a:cxn ang="0">
                            <a:pos x="connsiteX2" y="connsiteY2"/>
                          </a:cxn>
                          <a:cxn ang="0">
                            <a:pos x="connsiteX3" y="connsiteY3"/>
                          </a:cxn>
                        </a:cxnLst>
                        <a:rect l="l" t="t" r="r" b="b"/>
                        <a:pathLst>
                          <a:path w="1226" h="817">
                            <a:moveTo>
                              <a:pt x="0" y="681"/>
                            </a:moveTo>
                            <a:cubicBezTo>
                              <a:pt x="0" y="681"/>
                              <a:pt x="817" y="408"/>
                              <a:pt x="1226" y="272"/>
                            </a:cubicBezTo>
                            <a:lnTo>
                              <a:pt x="1226" y="0"/>
                            </a:lnTo>
                            <a:cubicBezTo>
                              <a:pt x="1226" y="0"/>
                              <a:pt x="409" y="408"/>
                              <a:pt x="0" y="817"/>
                            </a:cubicBezTo>
                            <a:close/>
                          </a:path>
                        </a:pathLst>
                      </a:custGeom>
                      <a:solidFill>
                        <a:srgbClr val="00A3E9"/>
                      </a:solidFill>
                      <a:ln w="0" cap="flat">
                        <a:noFill/>
                        <a:prstDash val="solid"/>
                        <a:miter/>
                      </a:ln>
                    </p:spPr>
                    <p:txBody>
                      <a:bodyPr rtlCol="0" anchor="ctr"/>
                      <a:lstStyle/>
                      <a:p>
                        <a:endParaRPr lang="en-US"/>
                      </a:p>
                    </p:txBody>
                  </p:sp>
                  <p:sp>
                    <p:nvSpPr>
                      <p:cNvPr id="4353" name="Freeform: Shape 4352">
                        <a:extLst>
                          <a:ext uri="{FF2B5EF4-FFF2-40B4-BE49-F238E27FC236}">
                            <a16:creationId xmlns:a16="http://schemas.microsoft.com/office/drawing/2014/main" id="{CE5653CC-3655-D9F8-BAC2-B4F4E1C9A09D}"/>
                          </a:ext>
                        </a:extLst>
                      </p:cNvPr>
                      <p:cNvSpPr/>
                      <p:nvPr/>
                    </p:nvSpPr>
                    <p:spPr>
                      <a:xfrm>
                        <a:off x="3544364" y="9705604"/>
                        <a:ext cx="408" cy="1226"/>
                      </a:xfrm>
                      <a:custGeom>
                        <a:avLst/>
                        <a:gdLst>
                          <a:gd name="connsiteX0" fmla="*/ 0 w 408"/>
                          <a:gd name="connsiteY0" fmla="*/ 1227 h 1226"/>
                          <a:gd name="connsiteX1" fmla="*/ 409 w 408"/>
                          <a:gd name="connsiteY1" fmla="*/ 0 h 1226"/>
                          <a:gd name="connsiteX2" fmla="*/ 0 w 408"/>
                          <a:gd name="connsiteY2" fmla="*/ 1227 h 1226"/>
                        </a:gdLst>
                        <a:ahLst/>
                        <a:cxnLst>
                          <a:cxn ang="0">
                            <a:pos x="connsiteX0" y="connsiteY0"/>
                          </a:cxn>
                          <a:cxn ang="0">
                            <a:pos x="connsiteX1" y="connsiteY1"/>
                          </a:cxn>
                          <a:cxn ang="0">
                            <a:pos x="connsiteX2" y="connsiteY2"/>
                          </a:cxn>
                        </a:cxnLst>
                        <a:rect l="l" t="t" r="r" b="b"/>
                        <a:pathLst>
                          <a:path w="408" h="1226">
                            <a:moveTo>
                              <a:pt x="0" y="1227"/>
                            </a:moveTo>
                            <a:cubicBezTo>
                              <a:pt x="0" y="1227"/>
                              <a:pt x="409" y="273"/>
                              <a:pt x="409" y="0"/>
                            </a:cubicBezTo>
                            <a:cubicBezTo>
                              <a:pt x="136" y="409"/>
                              <a:pt x="0" y="817"/>
                              <a:pt x="0" y="1227"/>
                            </a:cubicBezTo>
                            <a:close/>
                          </a:path>
                        </a:pathLst>
                      </a:custGeom>
                      <a:solidFill>
                        <a:srgbClr val="00A3E9"/>
                      </a:solidFill>
                      <a:ln w="0" cap="flat">
                        <a:noFill/>
                        <a:prstDash val="solid"/>
                        <a:miter/>
                      </a:ln>
                    </p:spPr>
                    <p:txBody>
                      <a:bodyPr rtlCol="0" anchor="ctr"/>
                      <a:lstStyle/>
                      <a:p>
                        <a:endParaRPr lang="en-US"/>
                      </a:p>
                    </p:txBody>
                  </p:sp>
                  <p:sp>
                    <p:nvSpPr>
                      <p:cNvPr id="4354" name="Freeform: Shape 4353">
                        <a:extLst>
                          <a:ext uri="{FF2B5EF4-FFF2-40B4-BE49-F238E27FC236}">
                            <a16:creationId xmlns:a16="http://schemas.microsoft.com/office/drawing/2014/main" id="{F7D937C6-8ADF-8667-18EA-A41922A25A3F}"/>
                          </a:ext>
                        </a:extLst>
                      </p:cNvPr>
                      <p:cNvSpPr/>
                      <p:nvPr/>
                    </p:nvSpPr>
                    <p:spPr>
                      <a:xfrm>
                        <a:off x="3457576" y="9747704"/>
                        <a:ext cx="4223" cy="2043"/>
                      </a:xfrm>
                      <a:custGeom>
                        <a:avLst/>
                        <a:gdLst>
                          <a:gd name="connsiteX0" fmla="*/ 4224 w 4223"/>
                          <a:gd name="connsiteY0" fmla="*/ 954 h 2043"/>
                          <a:gd name="connsiteX1" fmla="*/ 2316 w 4223"/>
                          <a:gd name="connsiteY1" fmla="*/ 0 h 2043"/>
                          <a:gd name="connsiteX2" fmla="*/ 0 w 4223"/>
                          <a:gd name="connsiteY2" fmla="*/ 2043 h 2043"/>
                          <a:gd name="connsiteX3" fmla="*/ 4224 w 4223"/>
                          <a:gd name="connsiteY3" fmla="*/ 954 h 2043"/>
                        </a:gdLst>
                        <a:ahLst/>
                        <a:cxnLst>
                          <a:cxn ang="0">
                            <a:pos x="connsiteX0" y="connsiteY0"/>
                          </a:cxn>
                          <a:cxn ang="0">
                            <a:pos x="connsiteX1" y="connsiteY1"/>
                          </a:cxn>
                          <a:cxn ang="0">
                            <a:pos x="connsiteX2" y="connsiteY2"/>
                          </a:cxn>
                          <a:cxn ang="0">
                            <a:pos x="connsiteX3" y="connsiteY3"/>
                          </a:cxn>
                        </a:cxnLst>
                        <a:rect l="l" t="t" r="r" b="b"/>
                        <a:pathLst>
                          <a:path w="4223" h="2043">
                            <a:moveTo>
                              <a:pt x="4224" y="954"/>
                            </a:moveTo>
                            <a:cubicBezTo>
                              <a:pt x="4224" y="954"/>
                              <a:pt x="2589" y="408"/>
                              <a:pt x="2316" y="0"/>
                            </a:cubicBezTo>
                            <a:cubicBezTo>
                              <a:pt x="1362" y="408"/>
                              <a:pt x="954" y="1362"/>
                              <a:pt x="0" y="2043"/>
                            </a:cubicBezTo>
                            <a:cubicBezTo>
                              <a:pt x="1090" y="1362"/>
                              <a:pt x="2452" y="954"/>
                              <a:pt x="4224" y="954"/>
                            </a:cubicBezTo>
                            <a:close/>
                          </a:path>
                        </a:pathLst>
                      </a:custGeom>
                      <a:solidFill>
                        <a:srgbClr val="00A3E9"/>
                      </a:solidFill>
                      <a:ln w="0" cap="flat">
                        <a:noFill/>
                        <a:prstDash val="solid"/>
                        <a:miter/>
                      </a:ln>
                    </p:spPr>
                    <p:txBody>
                      <a:bodyPr rtlCol="0" anchor="ctr"/>
                      <a:lstStyle/>
                      <a:p>
                        <a:endParaRPr lang="en-US"/>
                      </a:p>
                    </p:txBody>
                  </p:sp>
                  <p:sp>
                    <p:nvSpPr>
                      <p:cNvPr id="4355" name="Freeform: Shape 4354">
                        <a:extLst>
                          <a:ext uri="{FF2B5EF4-FFF2-40B4-BE49-F238E27FC236}">
                            <a16:creationId xmlns:a16="http://schemas.microsoft.com/office/drawing/2014/main" id="{2142F32B-2DFE-089B-C5B7-01002EC69DDF}"/>
                          </a:ext>
                        </a:extLst>
                      </p:cNvPr>
                      <p:cNvSpPr/>
                      <p:nvPr/>
                    </p:nvSpPr>
                    <p:spPr>
                      <a:xfrm>
                        <a:off x="3457440" y="9749883"/>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00A3E9"/>
                      </a:solidFill>
                      <a:ln w="0" cap="flat">
                        <a:noFill/>
                        <a:prstDash val="solid"/>
                        <a:miter/>
                      </a:ln>
                    </p:spPr>
                    <p:txBody>
                      <a:bodyPr rtlCol="0" anchor="ctr"/>
                      <a:lstStyle/>
                      <a:p>
                        <a:endParaRPr lang="en-US"/>
                      </a:p>
                    </p:txBody>
                  </p:sp>
                  <p:sp>
                    <p:nvSpPr>
                      <p:cNvPr id="4356" name="Freeform: Shape 4355">
                        <a:extLst>
                          <a:ext uri="{FF2B5EF4-FFF2-40B4-BE49-F238E27FC236}">
                            <a16:creationId xmlns:a16="http://schemas.microsoft.com/office/drawing/2014/main" id="{D40C41A0-F096-372B-DBA1-DE30A465708C}"/>
                          </a:ext>
                        </a:extLst>
                      </p:cNvPr>
                      <p:cNvSpPr/>
                      <p:nvPr/>
                    </p:nvSpPr>
                    <p:spPr>
                      <a:xfrm>
                        <a:off x="3383377" y="9520264"/>
                        <a:ext cx="218686" cy="273762"/>
                      </a:xfrm>
                      <a:custGeom>
                        <a:avLst/>
                        <a:gdLst>
                          <a:gd name="connsiteX0" fmla="*/ 148044 w 218686"/>
                          <a:gd name="connsiteY0" fmla="*/ 39421 h 273762"/>
                          <a:gd name="connsiteX1" fmla="*/ 147090 w 218686"/>
                          <a:gd name="connsiteY1" fmla="*/ 39011 h 273762"/>
                          <a:gd name="connsiteX2" fmla="*/ 147772 w 218686"/>
                          <a:gd name="connsiteY2" fmla="*/ 39011 h 273762"/>
                          <a:gd name="connsiteX3" fmla="*/ 146137 w 218686"/>
                          <a:gd name="connsiteY3" fmla="*/ 37104 h 273762"/>
                          <a:gd name="connsiteX4" fmla="*/ 145183 w 218686"/>
                          <a:gd name="connsiteY4" fmla="*/ 36696 h 273762"/>
                          <a:gd name="connsiteX5" fmla="*/ 145728 w 218686"/>
                          <a:gd name="connsiteY5" fmla="*/ 36696 h 273762"/>
                          <a:gd name="connsiteX6" fmla="*/ 145183 w 218686"/>
                          <a:gd name="connsiteY6" fmla="*/ 36014 h 273762"/>
                          <a:gd name="connsiteX7" fmla="*/ 136463 w 218686"/>
                          <a:gd name="connsiteY7" fmla="*/ 34243 h 273762"/>
                          <a:gd name="connsiteX8" fmla="*/ 131422 w 218686"/>
                          <a:gd name="connsiteY8" fmla="*/ 32472 h 273762"/>
                          <a:gd name="connsiteX9" fmla="*/ 134011 w 218686"/>
                          <a:gd name="connsiteY9" fmla="*/ 32608 h 273762"/>
                          <a:gd name="connsiteX10" fmla="*/ 127062 w 218686"/>
                          <a:gd name="connsiteY10" fmla="*/ 27839 h 273762"/>
                          <a:gd name="connsiteX11" fmla="*/ 129515 w 218686"/>
                          <a:gd name="connsiteY11" fmla="*/ 28929 h 273762"/>
                          <a:gd name="connsiteX12" fmla="*/ 123111 w 218686"/>
                          <a:gd name="connsiteY12" fmla="*/ 29883 h 273762"/>
                          <a:gd name="connsiteX13" fmla="*/ 127471 w 218686"/>
                          <a:gd name="connsiteY13" fmla="*/ 28385 h 273762"/>
                          <a:gd name="connsiteX14" fmla="*/ 117525 w 218686"/>
                          <a:gd name="connsiteY14" fmla="*/ 25796 h 273762"/>
                          <a:gd name="connsiteX15" fmla="*/ 114255 w 218686"/>
                          <a:gd name="connsiteY15" fmla="*/ 20891 h 273762"/>
                          <a:gd name="connsiteX16" fmla="*/ 113846 w 218686"/>
                          <a:gd name="connsiteY16" fmla="*/ 24161 h 273762"/>
                          <a:gd name="connsiteX17" fmla="*/ 110304 w 218686"/>
                          <a:gd name="connsiteY17" fmla="*/ 24569 h 273762"/>
                          <a:gd name="connsiteX18" fmla="*/ 110576 w 218686"/>
                          <a:gd name="connsiteY18" fmla="*/ 23888 h 273762"/>
                          <a:gd name="connsiteX19" fmla="*/ 101721 w 218686"/>
                          <a:gd name="connsiteY19" fmla="*/ 27158 h 273762"/>
                          <a:gd name="connsiteX20" fmla="*/ 88368 w 218686"/>
                          <a:gd name="connsiteY20" fmla="*/ 30020 h 273762"/>
                          <a:gd name="connsiteX21" fmla="*/ 83600 w 218686"/>
                          <a:gd name="connsiteY21" fmla="*/ 27295 h 273762"/>
                          <a:gd name="connsiteX22" fmla="*/ 79649 w 218686"/>
                          <a:gd name="connsiteY22" fmla="*/ 33561 h 273762"/>
                          <a:gd name="connsiteX23" fmla="*/ 83464 w 218686"/>
                          <a:gd name="connsiteY23" fmla="*/ 29610 h 273762"/>
                          <a:gd name="connsiteX24" fmla="*/ 87006 w 218686"/>
                          <a:gd name="connsiteY24" fmla="*/ 31791 h 273762"/>
                          <a:gd name="connsiteX25" fmla="*/ 76651 w 218686"/>
                          <a:gd name="connsiteY25" fmla="*/ 35333 h 273762"/>
                          <a:gd name="connsiteX26" fmla="*/ 77196 w 218686"/>
                          <a:gd name="connsiteY26" fmla="*/ 34788 h 273762"/>
                          <a:gd name="connsiteX27" fmla="*/ 66842 w 218686"/>
                          <a:gd name="connsiteY27" fmla="*/ 37104 h 273762"/>
                          <a:gd name="connsiteX28" fmla="*/ 65207 w 218686"/>
                          <a:gd name="connsiteY28" fmla="*/ 39693 h 273762"/>
                          <a:gd name="connsiteX29" fmla="*/ 65070 w 218686"/>
                          <a:gd name="connsiteY29" fmla="*/ 39011 h 273762"/>
                          <a:gd name="connsiteX30" fmla="*/ 57713 w 218686"/>
                          <a:gd name="connsiteY30" fmla="*/ 43508 h 273762"/>
                          <a:gd name="connsiteX31" fmla="*/ 57849 w 218686"/>
                          <a:gd name="connsiteY31" fmla="*/ 42827 h 273762"/>
                          <a:gd name="connsiteX32" fmla="*/ 52536 w 218686"/>
                          <a:gd name="connsiteY32" fmla="*/ 49230 h 273762"/>
                          <a:gd name="connsiteX33" fmla="*/ 51582 w 218686"/>
                          <a:gd name="connsiteY33" fmla="*/ 46368 h 273762"/>
                          <a:gd name="connsiteX34" fmla="*/ 44361 w 218686"/>
                          <a:gd name="connsiteY34" fmla="*/ 59176 h 273762"/>
                          <a:gd name="connsiteX35" fmla="*/ 41364 w 218686"/>
                          <a:gd name="connsiteY35" fmla="*/ 60947 h 273762"/>
                          <a:gd name="connsiteX36" fmla="*/ 41500 w 218686"/>
                          <a:gd name="connsiteY36" fmla="*/ 55769 h 273762"/>
                          <a:gd name="connsiteX37" fmla="*/ 39184 w 218686"/>
                          <a:gd name="connsiteY37" fmla="*/ 59312 h 273762"/>
                          <a:gd name="connsiteX38" fmla="*/ 38639 w 218686"/>
                          <a:gd name="connsiteY38" fmla="*/ 54952 h 273762"/>
                          <a:gd name="connsiteX39" fmla="*/ 35505 w 218686"/>
                          <a:gd name="connsiteY39" fmla="*/ 59040 h 273762"/>
                          <a:gd name="connsiteX40" fmla="*/ 35641 w 218686"/>
                          <a:gd name="connsiteY40" fmla="*/ 63127 h 273762"/>
                          <a:gd name="connsiteX41" fmla="*/ 32371 w 218686"/>
                          <a:gd name="connsiteY41" fmla="*/ 64489 h 273762"/>
                          <a:gd name="connsiteX42" fmla="*/ 29783 w 218686"/>
                          <a:gd name="connsiteY42" fmla="*/ 70893 h 273762"/>
                          <a:gd name="connsiteX43" fmla="*/ 32508 w 218686"/>
                          <a:gd name="connsiteY43" fmla="*/ 69258 h 273762"/>
                          <a:gd name="connsiteX44" fmla="*/ 31418 w 218686"/>
                          <a:gd name="connsiteY44" fmla="*/ 73890 h 273762"/>
                          <a:gd name="connsiteX45" fmla="*/ 24060 w 218686"/>
                          <a:gd name="connsiteY45" fmla="*/ 79885 h 273762"/>
                          <a:gd name="connsiteX46" fmla="*/ 19019 w 218686"/>
                          <a:gd name="connsiteY46" fmla="*/ 102774 h 273762"/>
                          <a:gd name="connsiteX47" fmla="*/ 15749 w 218686"/>
                          <a:gd name="connsiteY47" fmla="*/ 105090 h 273762"/>
                          <a:gd name="connsiteX48" fmla="*/ 15749 w 218686"/>
                          <a:gd name="connsiteY48" fmla="*/ 120759 h 273762"/>
                          <a:gd name="connsiteX49" fmla="*/ 14932 w 218686"/>
                          <a:gd name="connsiteY49" fmla="*/ 118034 h 273762"/>
                          <a:gd name="connsiteX50" fmla="*/ 13024 w 218686"/>
                          <a:gd name="connsiteY50" fmla="*/ 131522 h 273762"/>
                          <a:gd name="connsiteX51" fmla="*/ 12071 w 218686"/>
                          <a:gd name="connsiteY51" fmla="*/ 129887 h 273762"/>
                          <a:gd name="connsiteX52" fmla="*/ 13433 w 218686"/>
                          <a:gd name="connsiteY52" fmla="*/ 134247 h 273762"/>
                          <a:gd name="connsiteX53" fmla="*/ 12616 w 218686"/>
                          <a:gd name="connsiteY53" fmla="*/ 133430 h 273762"/>
                          <a:gd name="connsiteX54" fmla="*/ 15341 w 218686"/>
                          <a:gd name="connsiteY54" fmla="*/ 166810 h 273762"/>
                          <a:gd name="connsiteX55" fmla="*/ 12071 w 218686"/>
                          <a:gd name="connsiteY55" fmla="*/ 162177 h 273762"/>
                          <a:gd name="connsiteX56" fmla="*/ 12071 w 218686"/>
                          <a:gd name="connsiteY56" fmla="*/ 165584 h 273762"/>
                          <a:gd name="connsiteX57" fmla="*/ 14387 w 218686"/>
                          <a:gd name="connsiteY57" fmla="*/ 171443 h 273762"/>
                          <a:gd name="connsiteX58" fmla="*/ 13024 w 218686"/>
                          <a:gd name="connsiteY58" fmla="*/ 171715 h 273762"/>
                          <a:gd name="connsiteX59" fmla="*/ 17384 w 218686"/>
                          <a:gd name="connsiteY59" fmla="*/ 190108 h 273762"/>
                          <a:gd name="connsiteX60" fmla="*/ 11935 w 218686"/>
                          <a:gd name="connsiteY60" fmla="*/ 180571 h 273762"/>
                          <a:gd name="connsiteX61" fmla="*/ 10572 w 218686"/>
                          <a:gd name="connsiteY61" fmla="*/ 183160 h 273762"/>
                          <a:gd name="connsiteX62" fmla="*/ 8120 w 218686"/>
                          <a:gd name="connsiteY62" fmla="*/ 178936 h 273762"/>
                          <a:gd name="connsiteX63" fmla="*/ 8392 w 218686"/>
                          <a:gd name="connsiteY63" fmla="*/ 184250 h 273762"/>
                          <a:gd name="connsiteX64" fmla="*/ 7030 w 218686"/>
                          <a:gd name="connsiteY64" fmla="*/ 182342 h 273762"/>
                          <a:gd name="connsiteX65" fmla="*/ 8392 w 218686"/>
                          <a:gd name="connsiteY65" fmla="*/ 186838 h 273762"/>
                          <a:gd name="connsiteX66" fmla="*/ 2670 w 218686"/>
                          <a:gd name="connsiteY66" fmla="*/ 166810 h 273762"/>
                          <a:gd name="connsiteX67" fmla="*/ 3896 w 218686"/>
                          <a:gd name="connsiteY67" fmla="*/ 167628 h 273762"/>
                          <a:gd name="connsiteX68" fmla="*/ 3896 w 218686"/>
                          <a:gd name="connsiteY68" fmla="*/ 161360 h 273762"/>
                          <a:gd name="connsiteX69" fmla="*/ 2806 w 218686"/>
                          <a:gd name="connsiteY69" fmla="*/ 164085 h 273762"/>
                          <a:gd name="connsiteX70" fmla="*/ 1307 w 218686"/>
                          <a:gd name="connsiteY70" fmla="*/ 161769 h 273762"/>
                          <a:gd name="connsiteX71" fmla="*/ 3760 w 218686"/>
                          <a:gd name="connsiteY71" fmla="*/ 151414 h 273762"/>
                          <a:gd name="connsiteX72" fmla="*/ 81 w 218686"/>
                          <a:gd name="connsiteY72" fmla="*/ 144738 h 273762"/>
                          <a:gd name="connsiteX73" fmla="*/ 2125 w 218686"/>
                          <a:gd name="connsiteY73" fmla="*/ 142422 h 273762"/>
                          <a:gd name="connsiteX74" fmla="*/ 490 w 218686"/>
                          <a:gd name="connsiteY74" fmla="*/ 126345 h 273762"/>
                          <a:gd name="connsiteX75" fmla="*/ 490 w 218686"/>
                          <a:gd name="connsiteY75" fmla="*/ 127435 h 273762"/>
                          <a:gd name="connsiteX76" fmla="*/ 2261 w 218686"/>
                          <a:gd name="connsiteY76" fmla="*/ 126617 h 273762"/>
                          <a:gd name="connsiteX77" fmla="*/ 3760 w 218686"/>
                          <a:gd name="connsiteY77" fmla="*/ 116672 h 273762"/>
                          <a:gd name="connsiteX78" fmla="*/ 2397 w 218686"/>
                          <a:gd name="connsiteY78" fmla="*/ 98414 h 273762"/>
                          <a:gd name="connsiteX79" fmla="*/ 4169 w 218686"/>
                          <a:gd name="connsiteY79" fmla="*/ 108225 h 273762"/>
                          <a:gd name="connsiteX80" fmla="*/ 5122 w 218686"/>
                          <a:gd name="connsiteY80" fmla="*/ 103455 h 273762"/>
                          <a:gd name="connsiteX81" fmla="*/ 6348 w 218686"/>
                          <a:gd name="connsiteY81" fmla="*/ 109723 h 273762"/>
                          <a:gd name="connsiteX82" fmla="*/ 5940 w 218686"/>
                          <a:gd name="connsiteY82" fmla="*/ 99914 h 273762"/>
                          <a:gd name="connsiteX83" fmla="*/ 7575 w 218686"/>
                          <a:gd name="connsiteY83" fmla="*/ 98143 h 273762"/>
                          <a:gd name="connsiteX84" fmla="*/ 6076 w 218686"/>
                          <a:gd name="connsiteY84" fmla="*/ 97189 h 273762"/>
                          <a:gd name="connsiteX85" fmla="*/ 6621 w 218686"/>
                          <a:gd name="connsiteY85" fmla="*/ 96508 h 273762"/>
                          <a:gd name="connsiteX86" fmla="*/ 7575 w 218686"/>
                          <a:gd name="connsiteY86" fmla="*/ 89286 h 273762"/>
                          <a:gd name="connsiteX87" fmla="*/ 4305 w 218686"/>
                          <a:gd name="connsiteY87" fmla="*/ 92011 h 273762"/>
                          <a:gd name="connsiteX88" fmla="*/ 4714 w 218686"/>
                          <a:gd name="connsiteY88" fmla="*/ 95008 h 273762"/>
                          <a:gd name="connsiteX89" fmla="*/ 2534 w 218686"/>
                          <a:gd name="connsiteY89" fmla="*/ 96235 h 273762"/>
                          <a:gd name="connsiteX90" fmla="*/ 5122 w 218686"/>
                          <a:gd name="connsiteY90" fmla="*/ 85335 h 273762"/>
                          <a:gd name="connsiteX91" fmla="*/ 6893 w 218686"/>
                          <a:gd name="connsiteY91" fmla="*/ 85063 h 273762"/>
                          <a:gd name="connsiteX92" fmla="*/ 10708 w 218686"/>
                          <a:gd name="connsiteY92" fmla="*/ 75662 h 273762"/>
                          <a:gd name="connsiteX93" fmla="*/ 11117 w 218686"/>
                          <a:gd name="connsiteY93" fmla="*/ 76752 h 273762"/>
                          <a:gd name="connsiteX94" fmla="*/ 18338 w 218686"/>
                          <a:gd name="connsiteY94" fmla="*/ 65716 h 273762"/>
                          <a:gd name="connsiteX95" fmla="*/ 21744 w 218686"/>
                          <a:gd name="connsiteY95" fmla="*/ 52772 h 273762"/>
                          <a:gd name="connsiteX96" fmla="*/ 32235 w 218686"/>
                          <a:gd name="connsiteY96" fmla="*/ 40919 h 273762"/>
                          <a:gd name="connsiteX97" fmla="*/ 30736 w 218686"/>
                          <a:gd name="connsiteY97" fmla="*/ 45687 h 273762"/>
                          <a:gd name="connsiteX98" fmla="*/ 34960 w 218686"/>
                          <a:gd name="connsiteY98" fmla="*/ 41327 h 273762"/>
                          <a:gd name="connsiteX99" fmla="*/ 34688 w 218686"/>
                          <a:gd name="connsiteY99" fmla="*/ 44734 h 273762"/>
                          <a:gd name="connsiteX100" fmla="*/ 39456 w 218686"/>
                          <a:gd name="connsiteY100" fmla="*/ 38603 h 273762"/>
                          <a:gd name="connsiteX101" fmla="*/ 35778 w 218686"/>
                          <a:gd name="connsiteY101" fmla="*/ 39284 h 273762"/>
                          <a:gd name="connsiteX102" fmla="*/ 45179 w 218686"/>
                          <a:gd name="connsiteY102" fmla="*/ 28657 h 273762"/>
                          <a:gd name="connsiteX103" fmla="*/ 48040 w 218686"/>
                          <a:gd name="connsiteY103" fmla="*/ 28657 h 273762"/>
                          <a:gd name="connsiteX104" fmla="*/ 48312 w 218686"/>
                          <a:gd name="connsiteY104" fmla="*/ 26749 h 273762"/>
                          <a:gd name="connsiteX105" fmla="*/ 49675 w 218686"/>
                          <a:gd name="connsiteY105" fmla="*/ 28248 h 273762"/>
                          <a:gd name="connsiteX106" fmla="*/ 61392 w 218686"/>
                          <a:gd name="connsiteY106" fmla="*/ 16940 h 273762"/>
                          <a:gd name="connsiteX107" fmla="*/ 62073 w 218686"/>
                          <a:gd name="connsiteY107" fmla="*/ 20891 h 273762"/>
                          <a:gd name="connsiteX108" fmla="*/ 56214 w 218686"/>
                          <a:gd name="connsiteY108" fmla="*/ 26885 h 273762"/>
                          <a:gd name="connsiteX109" fmla="*/ 59621 w 218686"/>
                          <a:gd name="connsiteY109" fmla="*/ 26749 h 273762"/>
                          <a:gd name="connsiteX110" fmla="*/ 61664 w 218686"/>
                          <a:gd name="connsiteY110" fmla="*/ 23888 h 273762"/>
                          <a:gd name="connsiteX111" fmla="*/ 60983 w 218686"/>
                          <a:gd name="connsiteY111" fmla="*/ 24161 h 273762"/>
                          <a:gd name="connsiteX112" fmla="*/ 79921 w 218686"/>
                          <a:gd name="connsiteY112" fmla="*/ 13397 h 273762"/>
                          <a:gd name="connsiteX113" fmla="*/ 96952 w 218686"/>
                          <a:gd name="connsiteY113" fmla="*/ 4133 h 273762"/>
                          <a:gd name="connsiteX114" fmla="*/ 98996 w 218686"/>
                          <a:gd name="connsiteY114" fmla="*/ 7402 h 273762"/>
                          <a:gd name="connsiteX115" fmla="*/ 106217 w 218686"/>
                          <a:gd name="connsiteY115" fmla="*/ 5904 h 273762"/>
                          <a:gd name="connsiteX116" fmla="*/ 102266 w 218686"/>
                          <a:gd name="connsiteY116" fmla="*/ 5223 h 273762"/>
                          <a:gd name="connsiteX117" fmla="*/ 110168 w 218686"/>
                          <a:gd name="connsiteY117" fmla="*/ 4814 h 273762"/>
                          <a:gd name="connsiteX118" fmla="*/ 109487 w 218686"/>
                          <a:gd name="connsiteY118" fmla="*/ 5223 h 273762"/>
                          <a:gd name="connsiteX119" fmla="*/ 114391 w 218686"/>
                          <a:gd name="connsiteY119" fmla="*/ 3996 h 273762"/>
                          <a:gd name="connsiteX120" fmla="*/ 123247 w 218686"/>
                          <a:gd name="connsiteY120" fmla="*/ 6585 h 273762"/>
                          <a:gd name="connsiteX121" fmla="*/ 127607 w 218686"/>
                          <a:gd name="connsiteY121" fmla="*/ 5223 h 273762"/>
                          <a:gd name="connsiteX122" fmla="*/ 131286 w 218686"/>
                          <a:gd name="connsiteY122" fmla="*/ 8493 h 273762"/>
                          <a:gd name="connsiteX123" fmla="*/ 140823 w 218686"/>
                          <a:gd name="connsiteY123" fmla="*/ 9855 h 273762"/>
                          <a:gd name="connsiteX124" fmla="*/ 143003 w 218686"/>
                          <a:gd name="connsiteY124" fmla="*/ 13943 h 273762"/>
                          <a:gd name="connsiteX125" fmla="*/ 158807 w 218686"/>
                          <a:gd name="connsiteY125" fmla="*/ 22525 h 273762"/>
                          <a:gd name="connsiteX126" fmla="*/ 157990 w 218686"/>
                          <a:gd name="connsiteY126" fmla="*/ 24025 h 273762"/>
                          <a:gd name="connsiteX127" fmla="*/ 162486 w 218686"/>
                          <a:gd name="connsiteY127" fmla="*/ 27431 h 273762"/>
                          <a:gd name="connsiteX128" fmla="*/ 162486 w 218686"/>
                          <a:gd name="connsiteY128" fmla="*/ 27431 h 273762"/>
                          <a:gd name="connsiteX129" fmla="*/ 162486 w 218686"/>
                          <a:gd name="connsiteY129" fmla="*/ 27431 h 273762"/>
                          <a:gd name="connsiteX130" fmla="*/ 163849 w 218686"/>
                          <a:gd name="connsiteY130" fmla="*/ 27839 h 273762"/>
                          <a:gd name="connsiteX131" fmla="*/ 173386 w 218686"/>
                          <a:gd name="connsiteY131" fmla="*/ 31654 h 273762"/>
                          <a:gd name="connsiteX132" fmla="*/ 169026 w 218686"/>
                          <a:gd name="connsiteY132" fmla="*/ 26341 h 273762"/>
                          <a:gd name="connsiteX133" fmla="*/ 166573 w 218686"/>
                          <a:gd name="connsiteY133" fmla="*/ 26341 h 273762"/>
                          <a:gd name="connsiteX134" fmla="*/ 162350 w 218686"/>
                          <a:gd name="connsiteY134" fmla="*/ 21844 h 273762"/>
                          <a:gd name="connsiteX135" fmla="*/ 178154 w 218686"/>
                          <a:gd name="connsiteY135" fmla="*/ 31926 h 273762"/>
                          <a:gd name="connsiteX136" fmla="*/ 167391 w 218686"/>
                          <a:gd name="connsiteY136" fmla="*/ 17484 h 273762"/>
                          <a:gd name="connsiteX137" fmla="*/ 169026 w 218686"/>
                          <a:gd name="connsiteY137" fmla="*/ 20209 h 273762"/>
                          <a:gd name="connsiteX138" fmla="*/ 166301 w 218686"/>
                          <a:gd name="connsiteY138" fmla="*/ 17894 h 273762"/>
                          <a:gd name="connsiteX139" fmla="*/ 167663 w 218686"/>
                          <a:gd name="connsiteY139" fmla="*/ 21572 h 273762"/>
                          <a:gd name="connsiteX140" fmla="*/ 160579 w 218686"/>
                          <a:gd name="connsiteY140" fmla="*/ 15578 h 273762"/>
                          <a:gd name="connsiteX141" fmla="*/ 161669 w 218686"/>
                          <a:gd name="connsiteY141" fmla="*/ 18984 h 273762"/>
                          <a:gd name="connsiteX142" fmla="*/ 155401 w 218686"/>
                          <a:gd name="connsiteY142" fmla="*/ 15441 h 273762"/>
                          <a:gd name="connsiteX143" fmla="*/ 156628 w 218686"/>
                          <a:gd name="connsiteY143" fmla="*/ 17894 h 273762"/>
                          <a:gd name="connsiteX144" fmla="*/ 147227 w 218686"/>
                          <a:gd name="connsiteY144" fmla="*/ 8220 h 273762"/>
                          <a:gd name="connsiteX145" fmla="*/ 139052 w 218686"/>
                          <a:gd name="connsiteY145" fmla="*/ 6994 h 273762"/>
                          <a:gd name="connsiteX146" fmla="*/ 141232 w 218686"/>
                          <a:gd name="connsiteY146" fmla="*/ 8220 h 273762"/>
                          <a:gd name="connsiteX147" fmla="*/ 135646 w 218686"/>
                          <a:gd name="connsiteY147" fmla="*/ 7539 h 273762"/>
                          <a:gd name="connsiteX148" fmla="*/ 133875 w 218686"/>
                          <a:gd name="connsiteY148" fmla="*/ 2634 h 273762"/>
                          <a:gd name="connsiteX149" fmla="*/ 120250 w 218686"/>
                          <a:gd name="connsiteY149" fmla="*/ 2089 h 273762"/>
                          <a:gd name="connsiteX150" fmla="*/ 132103 w 218686"/>
                          <a:gd name="connsiteY150" fmla="*/ 1817 h 273762"/>
                          <a:gd name="connsiteX151" fmla="*/ 129515 w 218686"/>
                          <a:gd name="connsiteY151" fmla="*/ 45 h 273762"/>
                          <a:gd name="connsiteX152" fmla="*/ 140687 w 218686"/>
                          <a:gd name="connsiteY152" fmla="*/ 3588 h 273762"/>
                          <a:gd name="connsiteX153" fmla="*/ 144093 w 218686"/>
                          <a:gd name="connsiteY153" fmla="*/ 7539 h 273762"/>
                          <a:gd name="connsiteX154" fmla="*/ 146273 w 218686"/>
                          <a:gd name="connsiteY154" fmla="*/ 5631 h 273762"/>
                          <a:gd name="connsiteX155" fmla="*/ 138098 w 218686"/>
                          <a:gd name="connsiteY155" fmla="*/ 1271 h 273762"/>
                          <a:gd name="connsiteX156" fmla="*/ 156764 w 218686"/>
                          <a:gd name="connsiteY156" fmla="*/ 6449 h 273762"/>
                          <a:gd name="connsiteX157" fmla="*/ 156764 w 218686"/>
                          <a:gd name="connsiteY157" fmla="*/ 10127 h 273762"/>
                          <a:gd name="connsiteX158" fmla="*/ 163304 w 218686"/>
                          <a:gd name="connsiteY158" fmla="*/ 13806 h 273762"/>
                          <a:gd name="connsiteX159" fmla="*/ 163576 w 218686"/>
                          <a:gd name="connsiteY159" fmla="*/ 11081 h 273762"/>
                          <a:gd name="connsiteX160" fmla="*/ 172296 w 218686"/>
                          <a:gd name="connsiteY160" fmla="*/ 20755 h 273762"/>
                          <a:gd name="connsiteX161" fmla="*/ 169843 w 218686"/>
                          <a:gd name="connsiteY161" fmla="*/ 17349 h 273762"/>
                          <a:gd name="connsiteX162" fmla="*/ 178972 w 218686"/>
                          <a:gd name="connsiteY162" fmla="*/ 32744 h 273762"/>
                          <a:gd name="connsiteX163" fmla="*/ 183332 w 218686"/>
                          <a:gd name="connsiteY163" fmla="*/ 32608 h 273762"/>
                          <a:gd name="connsiteX164" fmla="*/ 179789 w 218686"/>
                          <a:gd name="connsiteY164" fmla="*/ 33426 h 273762"/>
                          <a:gd name="connsiteX165" fmla="*/ 184694 w 218686"/>
                          <a:gd name="connsiteY165" fmla="*/ 38058 h 273762"/>
                          <a:gd name="connsiteX166" fmla="*/ 188645 w 218686"/>
                          <a:gd name="connsiteY166" fmla="*/ 38467 h 273762"/>
                          <a:gd name="connsiteX167" fmla="*/ 185920 w 218686"/>
                          <a:gd name="connsiteY167" fmla="*/ 37786 h 273762"/>
                          <a:gd name="connsiteX168" fmla="*/ 188782 w 218686"/>
                          <a:gd name="connsiteY168" fmla="*/ 42145 h 273762"/>
                          <a:gd name="connsiteX169" fmla="*/ 180198 w 218686"/>
                          <a:gd name="connsiteY169" fmla="*/ 37786 h 273762"/>
                          <a:gd name="connsiteX170" fmla="*/ 181424 w 218686"/>
                          <a:gd name="connsiteY170" fmla="*/ 39829 h 273762"/>
                          <a:gd name="connsiteX171" fmla="*/ 178563 w 218686"/>
                          <a:gd name="connsiteY171" fmla="*/ 36696 h 273762"/>
                          <a:gd name="connsiteX172" fmla="*/ 176792 w 218686"/>
                          <a:gd name="connsiteY172" fmla="*/ 40102 h 273762"/>
                          <a:gd name="connsiteX173" fmla="*/ 177201 w 218686"/>
                          <a:gd name="connsiteY173" fmla="*/ 39693 h 273762"/>
                          <a:gd name="connsiteX174" fmla="*/ 174748 w 218686"/>
                          <a:gd name="connsiteY174" fmla="*/ 38058 h 273762"/>
                          <a:gd name="connsiteX175" fmla="*/ 175293 w 218686"/>
                          <a:gd name="connsiteY175" fmla="*/ 42418 h 273762"/>
                          <a:gd name="connsiteX176" fmla="*/ 177201 w 218686"/>
                          <a:gd name="connsiteY176" fmla="*/ 44325 h 273762"/>
                          <a:gd name="connsiteX177" fmla="*/ 187828 w 218686"/>
                          <a:gd name="connsiteY177" fmla="*/ 48140 h 273762"/>
                          <a:gd name="connsiteX178" fmla="*/ 191098 w 218686"/>
                          <a:gd name="connsiteY178" fmla="*/ 56451 h 273762"/>
                          <a:gd name="connsiteX179" fmla="*/ 193005 w 218686"/>
                          <a:gd name="connsiteY179" fmla="*/ 56179 h 273762"/>
                          <a:gd name="connsiteX180" fmla="*/ 192869 w 218686"/>
                          <a:gd name="connsiteY180" fmla="*/ 61492 h 273762"/>
                          <a:gd name="connsiteX181" fmla="*/ 192596 w 218686"/>
                          <a:gd name="connsiteY181" fmla="*/ 60129 h 273762"/>
                          <a:gd name="connsiteX182" fmla="*/ 191915 w 218686"/>
                          <a:gd name="connsiteY182" fmla="*/ 59993 h 273762"/>
                          <a:gd name="connsiteX183" fmla="*/ 191506 w 218686"/>
                          <a:gd name="connsiteY183" fmla="*/ 59993 h 273762"/>
                          <a:gd name="connsiteX184" fmla="*/ 195458 w 218686"/>
                          <a:gd name="connsiteY184" fmla="*/ 64762 h 273762"/>
                          <a:gd name="connsiteX185" fmla="*/ 189463 w 218686"/>
                          <a:gd name="connsiteY185" fmla="*/ 66670 h 273762"/>
                          <a:gd name="connsiteX186" fmla="*/ 193278 w 218686"/>
                          <a:gd name="connsiteY186" fmla="*/ 71438 h 273762"/>
                          <a:gd name="connsiteX187" fmla="*/ 195594 w 218686"/>
                          <a:gd name="connsiteY187" fmla="*/ 71574 h 273762"/>
                          <a:gd name="connsiteX188" fmla="*/ 198728 w 218686"/>
                          <a:gd name="connsiteY188" fmla="*/ 78250 h 273762"/>
                          <a:gd name="connsiteX189" fmla="*/ 198319 w 218686"/>
                          <a:gd name="connsiteY189" fmla="*/ 78250 h 273762"/>
                          <a:gd name="connsiteX190" fmla="*/ 201725 w 218686"/>
                          <a:gd name="connsiteY190" fmla="*/ 86425 h 273762"/>
                          <a:gd name="connsiteX191" fmla="*/ 208128 w 218686"/>
                          <a:gd name="connsiteY191" fmla="*/ 89831 h 273762"/>
                          <a:gd name="connsiteX192" fmla="*/ 209627 w 218686"/>
                          <a:gd name="connsiteY192" fmla="*/ 86697 h 273762"/>
                          <a:gd name="connsiteX193" fmla="*/ 210172 w 218686"/>
                          <a:gd name="connsiteY193" fmla="*/ 88196 h 273762"/>
                          <a:gd name="connsiteX194" fmla="*/ 210990 w 218686"/>
                          <a:gd name="connsiteY194" fmla="*/ 86697 h 273762"/>
                          <a:gd name="connsiteX195" fmla="*/ 202951 w 218686"/>
                          <a:gd name="connsiteY195" fmla="*/ 75662 h 273762"/>
                          <a:gd name="connsiteX196" fmla="*/ 205131 w 218686"/>
                          <a:gd name="connsiteY196" fmla="*/ 79885 h 273762"/>
                          <a:gd name="connsiteX197" fmla="*/ 199681 w 218686"/>
                          <a:gd name="connsiteY197" fmla="*/ 71302 h 273762"/>
                          <a:gd name="connsiteX198" fmla="*/ 200362 w 218686"/>
                          <a:gd name="connsiteY198" fmla="*/ 69530 h 273762"/>
                          <a:gd name="connsiteX199" fmla="*/ 197910 w 218686"/>
                          <a:gd name="connsiteY199" fmla="*/ 66533 h 273762"/>
                          <a:gd name="connsiteX200" fmla="*/ 202406 w 218686"/>
                          <a:gd name="connsiteY200" fmla="*/ 69394 h 273762"/>
                          <a:gd name="connsiteX201" fmla="*/ 199409 w 218686"/>
                          <a:gd name="connsiteY201" fmla="*/ 63672 h 273762"/>
                          <a:gd name="connsiteX202" fmla="*/ 197093 w 218686"/>
                          <a:gd name="connsiteY202" fmla="*/ 63672 h 273762"/>
                          <a:gd name="connsiteX203" fmla="*/ 198864 w 218686"/>
                          <a:gd name="connsiteY203" fmla="*/ 61220 h 273762"/>
                          <a:gd name="connsiteX204" fmla="*/ 203224 w 218686"/>
                          <a:gd name="connsiteY204" fmla="*/ 65852 h 273762"/>
                          <a:gd name="connsiteX205" fmla="*/ 203496 w 218686"/>
                          <a:gd name="connsiteY205" fmla="*/ 63672 h 273762"/>
                          <a:gd name="connsiteX206" fmla="*/ 206357 w 218686"/>
                          <a:gd name="connsiteY206" fmla="*/ 68168 h 273762"/>
                          <a:gd name="connsiteX207" fmla="*/ 204859 w 218686"/>
                          <a:gd name="connsiteY207" fmla="*/ 67487 h 273762"/>
                          <a:gd name="connsiteX208" fmla="*/ 208810 w 218686"/>
                          <a:gd name="connsiteY208" fmla="*/ 79477 h 273762"/>
                          <a:gd name="connsiteX209" fmla="*/ 214805 w 218686"/>
                          <a:gd name="connsiteY209" fmla="*/ 90921 h 273762"/>
                          <a:gd name="connsiteX210" fmla="*/ 211398 w 218686"/>
                          <a:gd name="connsiteY210" fmla="*/ 89695 h 273762"/>
                          <a:gd name="connsiteX211" fmla="*/ 215213 w 218686"/>
                          <a:gd name="connsiteY211" fmla="*/ 97597 h 273762"/>
                          <a:gd name="connsiteX212" fmla="*/ 212761 w 218686"/>
                          <a:gd name="connsiteY212" fmla="*/ 95962 h 273762"/>
                          <a:gd name="connsiteX213" fmla="*/ 211671 w 218686"/>
                          <a:gd name="connsiteY213" fmla="*/ 101957 h 273762"/>
                          <a:gd name="connsiteX214" fmla="*/ 217529 w 218686"/>
                          <a:gd name="connsiteY214" fmla="*/ 128116 h 273762"/>
                          <a:gd name="connsiteX215" fmla="*/ 216576 w 218686"/>
                          <a:gd name="connsiteY215" fmla="*/ 127435 h 273762"/>
                          <a:gd name="connsiteX216" fmla="*/ 213033 w 218686"/>
                          <a:gd name="connsiteY216" fmla="*/ 151006 h 273762"/>
                          <a:gd name="connsiteX217" fmla="*/ 208265 w 218686"/>
                          <a:gd name="connsiteY217" fmla="*/ 157001 h 273762"/>
                          <a:gd name="connsiteX218" fmla="*/ 205949 w 218686"/>
                          <a:gd name="connsiteY218" fmla="*/ 152232 h 273762"/>
                          <a:gd name="connsiteX219" fmla="*/ 211807 w 218686"/>
                          <a:gd name="connsiteY219" fmla="*/ 142967 h 273762"/>
                          <a:gd name="connsiteX220" fmla="*/ 209763 w 218686"/>
                          <a:gd name="connsiteY220" fmla="*/ 144329 h 273762"/>
                          <a:gd name="connsiteX221" fmla="*/ 211807 w 218686"/>
                          <a:gd name="connsiteY221" fmla="*/ 138471 h 273762"/>
                          <a:gd name="connsiteX222" fmla="*/ 210036 w 218686"/>
                          <a:gd name="connsiteY222" fmla="*/ 139016 h 273762"/>
                          <a:gd name="connsiteX223" fmla="*/ 212352 w 218686"/>
                          <a:gd name="connsiteY223" fmla="*/ 135474 h 273762"/>
                          <a:gd name="connsiteX224" fmla="*/ 210172 w 218686"/>
                          <a:gd name="connsiteY224" fmla="*/ 126890 h 273762"/>
                          <a:gd name="connsiteX225" fmla="*/ 213442 w 218686"/>
                          <a:gd name="connsiteY225" fmla="*/ 133021 h 273762"/>
                          <a:gd name="connsiteX226" fmla="*/ 215077 w 218686"/>
                          <a:gd name="connsiteY226" fmla="*/ 134384 h 273762"/>
                          <a:gd name="connsiteX227" fmla="*/ 214396 w 218686"/>
                          <a:gd name="connsiteY227" fmla="*/ 122803 h 273762"/>
                          <a:gd name="connsiteX228" fmla="*/ 215077 w 218686"/>
                          <a:gd name="connsiteY228" fmla="*/ 125119 h 273762"/>
                          <a:gd name="connsiteX229" fmla="*/ 216303 w 218686"/>
                          <a:gd name="connsiteY229" fmla="*/ 116944 h 273762"/>
                          <a:gd name="connsiteX230" fmla="*/ 212761 w 218686"/>
                          <a:gd name="connsiteY230" fmla="*/ 111085 h 273762"/>
                          <a:gd name="connsiteX231" fmla="*/ 211807 w 218686"/>
                          <a:gd name="connsiteY231" fmla="*/ 126754 h 273762"/>
                          <a:gd name="connsiteX232" fmla="*/ 207992 w 218686"/>
                          <a:gd name="connsiteY232" fmla="*/ 118851 h 273762"/>
                          <a:gd name="connsiteX233" fmla="*/ 208128 w 218686"/>
                          <a:gd name="connsiteY233" fmla="*/ 118307 h 273762"/>
                          <a:gd name="connsiteX234" fmla="*/ 202406 w 218686"/>
                          <a:gd name="connsiteY234" fmla="*/ 118307 h 273762"/>
                          <a:gd name="connsiteX235" fmla="*/ 203360 w 218686"/>
                          <a:gd name="connsiteY235" fmla="*/ 129752 h 273762"/>
                          <a:gd name="connsiteX236" fmla="*/ 205676 w 218686"/>
                          <a:gd name="connsiteY236" fmla="*/ 124846 h 273762"/>
                          <a:gd name="connsiteX237" fmla="*/ 206494 w 218686"/>
                          <a:gd name="connsiteY237" fmla="*/ 129206 h 273762"/>
                          <a:gd name="connsiteX238" fmla="*/ 205812 w 218686"/>
                          <a:gd name="connsiteY238" fmla="*/ 128252 h 273762"/>
                          <a:gd name="connsiteX239" fmla="*/ 203632 w 218686"/>
                          <a:gd name="connsiteY239" fmla="*/ 138471 h 273762"/>
                          <a:gd name="connsiteX240" fmla="*/ 202406 w 218686"/>
                          <a:gd name="connsiteY240" fmla="*/ 134520 h 273762"/>
                          <a:gd name="connsiteX241" fmla="*/ 200635 w 218686"/>
                          <a:gd name="connsiteY241" fmla="*/ 138334 h 273762"/>
                          <a:gd name="connsiteX242" fmla="*/ 203224 w 218686"/>
                          <a:gd name="connsiteY242" fmla="*/ 140106 h 273762"/>
                          <a:gd name="connsiteX243" fmla="*/ 196003 w 218686"/>
                          <a:gd name="connsiteY243" fmla="*/ 151551 h 273762"/>
                          <a:gd name="connsiteX244" fmla="*/ 196003 w 218686"/>
                          <a:gd name="connsiteY244" fmla="*/ 152368 h 273762"/>
                          <a:gd name="connsiteX245" fmla="*/ 197910 w 218686"/>
                          <a:gd name="connsiteY245" fmla="*/ 160815 h 273762"/>
                          <a:gd name="connsiteX246" fmla="*/ 193550 w 218686"/>
                          <a:gd name="connsiteY246" fmla="*/ 165175 h 273762"/>
                          <a:gd name="connsiteX247" fmla="*/ 200907 w 218686"/>
                          <a:gd name="connsiteY247" fmla="*/ 165584 h 273762"/>
                          <a:gd name="connsiteX248" fmla="*/ 198728 w 218686"/>
                          <a:gd name="connsiteY248" fmla="*/ 158908 h 273762"/>
                          <a:gd name="connsiteX249" fmla="*/ 199681 w 218686"/>
                          <a:gd name="connsiteY249" fmla="*/ 151141 h 273762"/>
                          <a:gd name="connsiteX250" fmla="*/ 200771 w 218686"/>
                          <a:gd name="connsiteY250" fmla="*/ 153322 h 273762"/>
                          <a:gd name="connsiteX251" fmla="*/ 203496 w 218686"/>
                          <a:gd name="connsiteY251" fmla="*/ 146646 h 273762"/>
                          <a:gd name="connsiteX252" fmla="*/ 203224 w 218686"/>
                          <a:gd name="connsiteY252" fmla="*/ 154276 h 273762"/>
                          <a:gd name="connsiteX253" fmla="*/ 204859 w 218686"/>
                          <a:gd name="connsiteY253" fmla="*/ 152095 h 273762"/>
                          <a:gd name="connsiteX254" fmla="*/ 201589 w 218686"/>
                          <a:gd name="connsiteY254" fmla="*/ 159317 h 273762"/>
                          <a:gd name="connsiteX255" fmla="*/ 201589 w 218686"/>
                          <a:gd name="connsiteY255" fmla="*/ 162586 h 273762"/>
                          <a:gd name="connsiteX256" fmla="*/ 207175 w 218686"/>
                          <a:gd name="connsiteY256" fmla="*/ 155774 h 273762"/>
                          <a:gd name="connsiteX257" fmla="*/ 200907 w 218686"/>
                          <a:gd name="connsiteY257" fmla="*/ 168718 h 273762"/>
                          <a:gd name="connsiteX258" fmla="*/ 200635 w 218686"/>
                          <a:gd name="connsiteY258" fmla="*/ 168309 h 273762"/>
                          <a:gd name="connsiteX259" fmla="*/ 197093 w 218686"/>
                          <a:gd name="connsiteY259" fmla="*/ 178800 h 273762"/>
                          <a:gd name="connsiteX260" fmla="*/ 192324 w 218686"/>
                          <a:gd name="connsiteY260" fmla="*/ 186020 h 273762"/>
                          <a:gd name="connsiteX261" fmla="*/ 191643 w 218686"/>
                          <a:gd name="connsiteY261" fmla="*/ 185339 h 273762"/>
                          <a:gd name="connsiteX262" fmla="*/ 189463 w 218686"/>
                          <a:gd name="connsiteY262" fmla="*/ 188474 h 273762"/>
                          <a:gd name="connsiteX263" fmla="*/ 194095 w 218686"/>
                          <a:gd name="connsiteY263" fmla="*/ 182479 h 273762"/>
                          <a:gd name="connsiteX264" fmla="*/ 192460 w 218686"/>
                          <a:gd name="connsiteY264" fmla="*/ 181797 h 273762"/>
                          <a:gd name="connsiteX265" fmla="*/ 195730 w 218686"/>
                          <a:gd name="connsiteY265" fmla="*/ 172941 h 273762"/>
                          <a:gd name="connsiteX266" fmla="*/ 190553 w 218686"/>
                          <a:gd name="connsiteY266" fmla="*/ 184931 h 273762"/>
                          <a:gd name="connsiteX267" fmla="*/ 187555 w 218686"/>
                          <a:gd name="connsiteY267" fmla="*/ 185748 h 273762"/>
                          <a:gd name="connsiteX268" fmla="*/ 187283 w 218686"/>
                          <a:gd name="connsiteY268" fmla="*/ 187111 h 273762"/>
                          <a:gd name="connsiteX269" fmla="*/ 186874 w 218686"/>
                          <a:gd name="connsiteY269" fmla="*/ 181933 h 273762"/>
                          <a:gd name="connsiteX270" fmla="*/ 188100 w 218686"/>
                          <a:gd name="connsiteY270" fmla="*/ 181933 h 273762"/>
                          <a:gd name="connsiteX271" fmla="*/ 191098 w 218686"/>
                          <a:gd name="connsiteY271" fmla="*/ 175121 h 273762"/>
                          <a:gd name="connsiteX272" fmla="*/ 190553 w 218686"/>
                          <a:gd name="connsiteY272" fmla="*/ 177438 h 273762"/>
                          <a:gd name="connsiteX273" fmla="*/ 195049 w 218686"/>
                          <a:gd name="connsiteY273" fmla="*/ 166401 h 273762"/>
                          <a:gd name="connsiteX274" fmla="*/ 182106 w 218686"/>
                          <a:gd name="connsiteY274" fmla="*/ 183023 h 273762"/>
                          <a:gd name="connsiteX275" fmla="*/ 185512 w 218686"/>
                          <a:gd name="connsiteY275" fmla="*/ 193515 h 273762"/>
                          <a:gd name="connsiteX276" fmla="*/ 174476 w 218686"/>
                          <a:gd name="connsiteY276" fmla="*/ 203460 h 273762"/>
                          <a:gd name="connsiteX277" fmla="*/ 174476 w 218686"/>
                          <a:gd name="connsiteY277" fmla="*/ 202643 h 273762"/>
                          <a:gd name="connsiteX278" fmla="*/ 170525 w 218686"/>
                          <a:gd name="connsiteY278" fmla="*/ 206049 h 273762"/>
                          <a:gd name="connsiteX279" fmla="*/ 169026 w 218686"/>
                          <a:gd name="connsiteY279" fmla="*/ 204141 h 273762"/>
                          <a:gd name="connsiteX280" fmla="*/ 164802 w 218686"/>
                          <a:gd name="connsiteY280" fmla="*/ 208774 h 273762"/>
                          <a:gd name="connsiteX281" fmla="*/ 170252 w 218686"/>
                          <a:gd name="connsiteY281" fmla="*/ 202506 h 273762"/>
                          <a:gd name="connsiteX282" fmla="*/ 169707 w 218686"/>
                          <a:gd name="connsiteY282" fmla="*/ 203733 h 273762"/>
                          <a:gd name="connsiteX283" fmla="*/ 177337 w 218686"/>
                          <a:gd name="connsiteY283" fmla="*/ 197602 h 273762"/>
                          <a:gd name="connsiteX284" fmla="*/ 180062 w 218686"/>
                          <a:gd name="connsiteY284" fmla="*/ 197602 h 273762"/>
                          <a:gd name="connsiteX285" fmla="*/ 182242 w 218686"/>
                          <a:gd name="connsiteY285" fmla="*/ 192833 h 273762"/>
                          <a:gd name="connsiteX286" fmla="*/ 178154 w 218686"/>
                          <a:gd name="connsiteY286" fmla="*/ 193515 h 273762"/>
                          <a:gd name="connsiteX287" fmla="*/ 173386 w 218686"/>
                          <a:gd name="connsiteY287" fmla="*/ 198419 h 273762"/>
                          <a:gd name="connsiteX288" fmla="*/ 178427 w 218686"/>
                          <a:gd name="connsiteY288" fmla="*/ 193105 h 273762"/>
                          <a:gd name="connsiteX289" fmla="*/ 175429 w 218686"/>
                          <a:gd name="connsiteY289" fmla="*/ 187247 h 273762"/>
                          <a:gd name="connsiteX290" fmla="*/ 175974 w 218686"/>
                          <a:gd name="connsiteY290" fmla="*/ 191471 h 273762"/>
                          <a:gd name="connsiteX291" fmla="*/ 168890 w 218686"/>
                          <a:gd name="connsiteY291" fmla="*/ 201416 h 273762"/>
                          <a:gd name="connsiteX292" fmla="*/ 168890 w 218686"/>
                          <a:gd name="connsiteY292" fmla="*/ 201008 h 273762"/>
                          <a:gd name="connsiteX293" fmla="*/ 165484 w 218686"/>
                          <a:gd name="connsiteY293" fmla="*/ 204141 h 273762"/>
                          <a:gd name="connsiteX294" fmla="*/ 166029 w 218686"/>
                          <a:gd name="connsiteY294" fmla="*/ 201416 h 273762"/>
                          <a:gd name="connsiteX295" fmla="*/ 162350 w 218686"/>
                          <a:gd name="connsiteY295" fmla="*/ 207139 h 273762"/>
                          <a:gd name="connsiteX296" fmla="*/ 158126 w 218686"/>
                          <a:gd name="connsiteY296" fmla="*/ 207820 h 273762"/>
                          <a:gd name="connsiteX297" fmla="*/ 159352 w 218686"/>
                          <a:gd name="connsiteY297" fmla="*/ 210954 h 273762"/>
                          <a:gd name="connsiteX298" fmla="*/ 162077 w 218686"/>
                          <a:gd name="connsiteY298" fmla="*/ 207957 h 273762"/>
                          <a:gd name="connsiteX299" fmla="*/ 160579 w 218686"/>
                          <a:gd name="connsiteY299" fmla="*/ 211771 h 273762"/>
                          <a:gd name="connsiteX300" fmla="*/ 160170 w 218686"/>
                          <a:gd name="connsiteY300" fmla="*/ 211771 h 273762"/>
                          <a:gd name="connsiteX301" fmla="*/ 159489 w 218686"/>
                          <a:gd name="connsiteY301" fmla="*/ 214360 h 273762"/>
                          <a:gd name="connsiteX302" fmla="*/ 154856 w 218686"/>
                          <a:gd name="connsiteY302" fmla="*/ 214360 h 273762"/>
                          <a:gd name="connsiteX303" fmla="*/ 156900 w 218686"/>
                          <a:gd name="connsiteY303" fmla="*/ 215995 h 273762"/>
                          <a:gd name="connsiteX304" fmla="*/ 138779 w 218686"/>
                          <a:gd name="connsiteY304" fmla="*/ 224578 h 273762"/>
                          <a:gd name="connsiteX305" fmla="*/ 136327 w 218686"/>
                          <a:gd name="connsiteY305" fmla="*/ 220218 h 273762"/>
                          <a:gd name="connsiteX306" fmla="*/ 143957 w 218686"/>
                          <a:gd name="connsiteY306" fmla="*/ 215858 h 273762"/>
                          <a:gd name="connsiteX307" fmla="*/ 139461 w 218686"/>
                          <a:gd name="connsiteY307" fmla="*/ 221308 h 273762"/>
                          <a:gd name="connsiteX308" fmla="*/ 147363 w 218686"/>
                          <a:gd name="connsiteY308" fmla="*/ 218583 h 273762"/>
                          <a:gd name="connsiteX309" fmla="*/ 157445 w 218686"/>
                          <a:gd name="connsiteY309" fmla="*/ 210409 h 273762"/>
                          <a:gd name="connsiteX310" fmla="*/ 157990 w 218686"/>
                          <a:gd name="connsiteY310" fmla="*/ 207003 h 273762"/>
                          <a:gd name="connsiteX311" fmla="*/ 146137 w 218686"/>
                          <a:gd name="connsiteY311" fmla="*/ 213542 h 273762"/>
                          <a:gd name="connsiteX312" fmla="*/ 146954 w 218686"/>
                          <a:gd name="connsiteY312" fmla="*/ 212180 h 273762"/>
                          <a:gd name="connsiteX313" fmla="*/ 141641 w 218686"/>
                          <a:gd name="connsiteY313" fmla="*/ 215995 h 273762"/>
                          <a:gd name="connsiteX314" fmla="*/ 142049 w 218686"/>
                          <a:gd name="connsiteY314" fmla="*/ 215995 h 273762"/>
                          <a:gd name="connsiteX315" fmla="*/ 137008 w 218686"/>
                          <a:gd name="connsiteY315" fmla="*/ 216404 h 273762"/>
                          <a:gd name="connsiteX316" fmla="*/ 134556 w 218686"/>
                          <a:gd name="connsiteY316" fmla="*/ 219129 h 273762"/>
                          <a:gd name="connsiteX317" fmla="*/ 130196 w 218686"/>
                          <a:gd name="connsiteY317" fmla="*/ 219537 h 273762"/>
                          <a:gd name="connsiteX318" fmla="*/ 131286 w 218686"/>
                          <a:gd name="connsiteY318" fmla="*/ 221308 h 273762"/>
                          <a:gd name="connsiteX319" fmla="*/ 127062 w 218686"/>
                          <a:gd name="connsiteY319" fmla="*/ 223624 h 273762"/>
                          <a:gd name="connsiteX320" fmla="*/ 127880 w 218686"/>
                          <a:gd name="connsiteY320" fmla="*/ 225259 h 273762"/>
                          <a:gd name="connsiteX321" fmla="*/ 133193 w 218686"/>
                          <a:gd name="connsiteY321" fmla="*/ 223216 h 273762"/>
                          <a:gd name="connsiteX322" fmla="*/ 130605 w 218686"/>
                          <a:gd name="connsiteY322" fmla="*/ 227030 h 273762"/>
                          <a:gd name="connsiteX323" fmla="*/ 126790 w 218686"/>
                          <a:gd name="connsiteY323" fmla="*/ 225941 h 273762"/>
                          <a:gd name="connsiteX324" fmla="*/ 125291 w 218686"/>
                          <a:gd name="connsiteY324" fmla="*/ 227848 h 273762"/>
                          <a:gd name="connsiteX325" fmla="*/ 125564 w 218686"/>
                          <a:gd name="connsiteY325" fmla="*/ 227167 h 273762"/>
                          <a:gd name="connsiteX326" fmla="*/ 122021 w 218686"/>
                          <a:gd name="connsiteY326" fmla="*/ 229483 h 273762"/>
                          <a:gd name="connsiteX327" fmla="*/ 128970 w 218686"/>
                          <a:gd name="connsiteY327" fmla="*/ 227030 h 273762"/>
                          <a:gd name="connsiteX328" fmla="*/ 122839 w 218686"/>
                          <a:gd name="connsiteY328" fmla="*/ 232617 h 273762"/>
                          <a:gd name="connsiteX329" fmla="*/ 116844 w 218686"/>
                          <a:gd name="connsiteY329" fmla="*/ 234660 h 273762"/>
                          <a:gd name="connsiteX330" fmla="*/ 121340 w 218686"/>
                          <a:gd name="connsiteY330" fmla="*/ 227712 h 273762"/>
                          <a:gd name="connsiteX331" fmla="*/ 120386 w 218686"/>
                          <a:gd name="connsiteY331" fmla="*/ 228257 h 273762"/>
                          <a:gd name="connsiteX332" fmla="*/ 126109 w 218686"/>
                          <a:gd name="connsiteY332" fmla="*/ 224170 h 273762"/>
                          <a:gd name="connsiteX333" fmla="*/ 123384 w 218686"/>
                          <a:gd name="connsiteY333" fmla="*/ 222807 h 273762"/>
                          <a:gd name="connsiteX334" fmla="*/ 119024 w 218686"/>
                          <a:gd name="connsiteY334" fmla="*/ 227167 h 273762"/>
                          <a:gd name="connsiteX335" fmla="*/ 118206 w 218686"/>
                          <a:gd name="connsiteY335" fmla="*/ 224305 h 273762"/>
                          <a:gd name="connsiteX336" fmla="*/ 113983 w 218686"/>
                          <a:gd name="connsiteY336" fmla="*/ 225941 h 273762"/>
                          <a:gd name="connsiteX337" fmla="*/ 114255 w 218686"/>
                          <a:gd name="connsiteY337" fmla="*/ 225668 h 273762"/>
                          <a:gd name="connsiteX338" fmla="*/ 106762 w 218686"/>
                          <a:gd name="connsiteY338" fmla="*/ 228393 h 273762"/>
                          <a:gd name="connsiteX339" fmla="*/ 101584 w 218686"/>
                          <a:gd name="connsiteY339" fmla="*/ 234388 h 273762"/>
                          <a:gd name="connsiteX340" fmla="*/ 94363 w 218686"/>
                          <a:gd name="connsiteY340" fmla="*/ 238612 h 273762"/>
                          <a:gd name="connsiteX341" fmla="*/ 98314 w 218686"/>
                          <a:gd name="connsiteY341" fmla="*/ 238066 h 273762"/>
                          <a:gd name="connsiteX342" fmla="*/ 93682 w 218686"/>
                          <a:gd name="connsiteY342" fmla="*/ 244470 h 273762"/>
                          <a:gd name="connsiteX343" fmla="*/ 92320 w 218686"/>
                          <a:gd name="connsiteY343" fmla="*/ 242563 h 273762"/>
                          <a:gd name="connsiteX344" fmla="*/ 76106 w 218686"/>
                          <a:gd name="connsiteY344" fmla="*/ 251010 h 273762"/>
                          <a:gd name="connsiteX345" fmla="*/ 65207 w 218686"/>
                          <a:gd name="connsiteY345" fmla="*/ 253054 h 273762"/>
                          <a:gd name="connsiteX346" fmla="*/ 63163 w 218686"/>
                          <a:gd name="connsiteY346" fmla="*/ 255915 h 273762"/>
                          <a:gd name="connsiteX347" fmla="*/ 61937 w 218686"/>
                          <a:gd name="connsiteY347" fmla="*/ 254416 h 273762"/>
                          <a:gd name="connsiteX348" fmla="*/ 46132 w 218686"/>
                          <a:gd name="connsiteY348" fmla="*/ 261501 h 273762"/>
                          <a:gd name="connsiteX349" fmla="*/ 38775 w 218686"/>
                          <a:gd name="connsiteY349" fmla="*/ 262046 h 273762"/>
                          <a:gd name="connsiteX350" fmla="*/ 51310 w 218686"/>
                          <a:gd name="connsiteY350" fmla="*/ 256187 h 273762"/>
                          <a:gd name="connsiteX351" fmla="*/ 51582 w 218686"/>
                          <a:gd name="connsiteY351" fmla="*/ 258095 h 273762"/>
                          <a:gd name="connsiteX352" fmla="*/ 62073 w 218686"/>
                          <a:gd name="connsiteY352" fmla="*/ 253735 h 273762"/>
                          <a:gd name="connsiteX353" fmla="*/ 57441 w 218686"/>
                          <a:gd name="connsiteY353" fmla="*/ 254143 h 273762"/>
                          <a:gd name="connsiteX354" fmla="*/ 61528 w 218686"/>
                          <a:gd name="connsiteY354" fmla="*/ 250465 h 273762"/>
                          <a:gd name="connsiteX355" fmla="*/ 61528 w 218686"/>
                          <a:gd name="connsiteY355" fmla="*/ 248013 h 273762"/>
                          <a:gd name="connsiteX356" fmla="*/ 49538 w 218686"/>
                          <a:gd name="connsiteY356" fmla="*/ 255233 h 273762"/>
                          <a:gd name="connsiteX357" fmla="*/ 57032 w 218686"/>
                          <a:gd name="connsiteY357" fmla="*/ 249239 h 273762"/>
                          <a:gd name="connsiteX358" fmla="*/ 52536 w 218686"/>
                          <a:gd name="connsiteY358" fmla="*/ 249920 h 273762"/>
                          <a:gd name="connsiteX359" fmla="*/ 49811 w 218686"/>
                          <a:gd name="connsiteY359" fmla="*/ 252918 h 273762"/>
                          <a:gd name="connsiteX360" fmla="*/ 49811 w 218686"/>
                          <a:gd name="connsiteY360" fmla="*/ 252508 h 273762"/>
                          <a:gd name="connsiteX361" fmla="*/ 34824 w 218686"/>
                          <a:gd name="connsiteY361" fmla="*/ 262455 h 273762"/>
                          <a:gd name="connsiteX362" fmla="*/ 36459 w 218686"/>
                          <a:gd name="connsiteY362" fmla="*/ 267360 h 273762"/>
                          <a:gd name="connsiteX363" fmla="*/ 27194 w 218686"/>
                          <a:gd name="connsiteY363" fmla="*/ 268450 h 273762"/>
                          <a:gd name="connsiteX364" fmla="*/ 37957 w 218686"/>
                          <a:gd name="connsiteY364" fmla="*/ 258912 h 273762"/>
                          <a:gd name="connsiteX365" fmla="*/ 35641 w 218686"/>
                          <a:gd name="connsiteY365" fmla="*/ 255779 h 273762"/>
                          <a:gd name="connsiteX366" fmla="*/ 31145 w 218686"/>
                          <a:gd name="connsiteY366" fmla="*/ 260547 h 273762"/>
                          <a:gd name="connsiteX367" fmla="*/ 30873 w 218686"/>
                          <a:gd name="connsiteY367" fmla="*/ 259730 h 273762"/>
                          <a:gd name="connsiteX368" fmla="*/ 24469 w 218686"/>
                          <a:gd name="connsiteY368" fmla="*/ 263272 h 273762"/>
                          <a:gd name="connsiteX369" fmla="*/ 25423 w 218686"/>
                          <a:gd name="connsiteY369" fmla="*/ 262319 h 273762"/>
                          <a:gd name="connsiteX370" fmla="*/ 17929 w 218686"/>
                          <a:gd name="connsiteY370" fmla="*/ 265316 h 273762"/>
                          <a:gd name="connsiteX371" fmla="*/ 11798 w 218686"/>
                          <a:gd name="connsiteY371" fmla="*/ 270493 h 273762"/>
                          <a:gd name="connsiteX372" fmla="*/ 22834 w 218686"/>
                          <a:gd name="connsiteY372" fmla="*/ 269404 h 273762"/>
                          <a:gd name="connsiteX373" fmla="*/ 27330 w 218686"/>
                          <a:gd name="connsiteY373" fmla="*/ 264498 h 273762"/>
                          <a:gd name="connsiteX374" fmla="*/ 22698 w 218686"/>
                          <a:gd name="connsiteY374" fmla="*/ 266542 h 273762"/>
                          <a:gd name="connsiteX375" fmla="*/ 25695 w 218686"/>
                          <a:gd name="connsiteY375" fmla="*/ 264362 h 273762"/>
                          <a:gd name="connsiteX376" fmla="*/ 29783 w 218686"/>
                          <a:gd name="connsiteY376" fmla="*/ 263544 h 273762"/>
                          <a:gd name="connsiteX377" fmla="*/ 22698 w 218686"/>
                          <a:gd name="connsiteY377" fmla="*/ 270629 h 273762"/>
                          <a:gd name="connsiteX378" fmla="*/ 14659 w 218686"/>
                          <a:gd name="connsiteY378" fmla="*/ 273763 h 273762"/>
                          <a:gd name="connsiteX379" fmla="*/ 10708 w 218686"/>
                          <a:gd name="connsiteY379" fmla="*/ 272401 h 273762"/>
                          <a:gd name="connsiteX380" fmla="*/ 8937 w 218686"/>
                          <a:gd name="connsiteY380" fmla="*/ 271991 h 273762"/>
                          <a:gd name="connsiteX381" fmla="*/ 8937 w 218686"/>
                          <a:gd name="connsiteY381" fmla="*/ 268450 h 273762"/>
                          <a:gd name="connsiteX382" fmla="*/ 8937 w 218686"/>
                          <a:gd name="connsiteY382" fmla="*/ 262046 h 273762"/>
                          <a:gd name="connsiteX383" fmla="*/ 9346 w 218686"/>
                          <a:gd name="connsiteY383" fmla="*/ 264907 h 273762"/>
                          <a:gd name="connsiteX384" fmla="*/ 10708 w 218686"/>
                          <a:gd name="connsiteY384" fmla="*/ 259049 h 273762"/>
                          <a:gd name="connsiteX385" fmla="*/ 9346 w 218686"/>
                          <a:gd name="connsiteY385" fmla="*/ 257141 h 273762"/>
                          <a:gd name="connsiteX386" fmla="*/ 10163 w 218686"/>
                          <a:gd name="connsiteY386" fmla="*/ 256187 h 273762"/>
                          <a:gd name="connsiteX387" fmla="*/ 6348 w 218686"/>
                          <a:gd name="connsiteY387" fmla="*/ 250737 h 273762"/>
                          <a:gd name="connsiteX388" fmla="*/ 9482 w 218686"/>
                          <a:gd name="connsiteY388" fmla="*/ 248148 h 273762"/>
                          <a:gd name="connsiteX389" fmla="*/ 10300 w 218686"/>
                          <a:gd name="connsiteY389" fmla="*/ 237385 h 273762"/>
                          <a:gd name="connsiteX390" fmla="*/ 8937 w 218686"/>
                          <a:gd name="connsiteY390" fmla="*/ 234797 h 273762"/>
                          <a:gd name="connsiteX391" fmla="*/ 9210 w 218686"/>
                          <a:gd name="connsiteY391" fmla="*/ 235206 h 273762"/>
                          <a:gd name="connsiteX392" fmla="*/ 9755 w 218686"/>
                          <a:gd name="connsiteY392" fmla="*/ 231118 h 273762"/>
                          <a:gd name="connsiteX393" fmla="*/ 12071 w 218686"/>
                          <a:gd name="connsiteY393" fmla="*/ 238748 h 273762"/>
                          <a:gd name="connsiteX394" fmla="*/ 13706 w 218686"/>
                          <a:gd name="connsiteY394" fmla="*/ 237522 h 273762"/>
                          <a:gd name="connsiteX395" fmla="*/ 16294 w 218686"/>
                          <a:gd name="connsiteY395" fmla="*/ 241882 h 273762"/>
                          <a:gd name="connsiteX396" fmla="*/ 14659 w 218686"/>
                          <a:gd name="connsiteY396" fmla="*/ 235478 h 273762"/>
                          <a:gd name="connsiteX397" fmla="*/ 16976 w 218686"/>
                          <a:gd name="connsiteY397" fmla="*/ 235887 h 273762"/>
                          <a:gd name="connsiteX398" fmla="*/ 16022 w 218686"/>
                          <a:gd name="connsiteY398" fmla="*/ 236295 h 273762"/>
                          <a:gd name="connsiteX399" fmla="*/ 19019 w 218686"/>
                          <a:gd name="connsiteY399" fmla="*/ 245015 h 273762"/>
                          <a:gd name="connsiteX400" fmla="*/ 18611 w 218686"/>
                          <a:gd name="connsiteY400" fmla="*/ 245832 h 273762"/>
                          <a:gd name="connsiteX401" fmla="*/ 20109 w 218686"/>
                          <a:gd name="connsiteY401" fmla="*/ 250465 h 273762"/>
                          <a:gd name="connsiteX402" fmla="*/ 20109 w 218686"/>
                          <a:gd name="connsiteY402" fmla="*/ 251827 h 273762"/>
                          <a:gd name="connsiteX403" fmla="*/ 21063 w 218686"/>
                          <a:gd name="connsiteY403" fmla="*/ 252236 h 273762"/>
                          <a:gd name="connsiteX404" fmla="*/ 24197 w 218686"/>
                          <a:gd name="connsiteY404" fmla="*/ 249920 h 273762"/>
                          <a:gd name="connsiteX405" fmla="*/ 22425 w 218686"/>
                          <a:gd name="connsiteY405" fmla="*/ 251691 h 273762"/>
                          <a:gd name="connsiteX406" fmla="*/ 34960 w 218686"/>
                          <a:gd name="connsiteY406" fmla="*/ 242018 h 273762"/>
                          <a:gd name="connsiteX407" fmla="*/ 35233 w 218686"/>
                          <a:gd name="connsiteY407" fmla="*/ 241201 h 273762"/>
                          <a:gd name="connsiteX408" fmla="*/ 37004 w 218686"/>
                          <a:gd name="connsiteY408" fmla="*/ 240383 h 273762"/>
                          <a:gd name="connsiteX409" fmla="*/ 37004 w 218686"/>
                          <a:gd name="connsiteY409" fmla="*/ 240383 h 273762"/>
                          <a:gd name="connsiteX410" fmla="*/ 42181 w 218686"/>
                          <a:gd name="connsiteY410" fmla="*/ 235887 h 273762"/>
                          <a:gd name="connsiteX411" fmla="*/ 40682 w 218686"/>
                          <a:gd name="connsiteY411" fmla="*/ 235478 h 273762"/>
                          <a:gd name="connsiteX412" fmla="*/ 37140 w 218686"/>
                          <a:gd name="connsiteY412" fmla="*/ 239157 h 273762"/>
                          <a:gd name="connsiteX413" fmla="*/ 32371 w 218686"/>
                          <a:gd name="connsiteY413" fmla="*/ 240791 h 273762"/>
                          <a:gd name="connsiteX414" fmla="*/ 29101 w 218686"/>
                          <a:gd name="connsiteY414" fmla="*/ 245151 h 273762"/>
                          <a:gd name="connsiteX415" fmla="*/ 27194 w 218686"/>
                          <a:gd name="connsiteY415" fmla="*/ 244198 h 273762"/>
                          <a:gd name="connsiteX416" fmla="*/ 28965 w 218686"/>
                          <a:gd name="connsiteY416" fmla="*/ 243517 h 273762"/>
                          <a:gd name="connsiteX417" fmla="*/ 29510 w 218686"/>
                          <a:gd name="connsiteY417" fmla="*/ 240247 h 273762"/>
                          <a:gd name="connsiteX418" fmla="*/ 26649 w 218686"/>
                          <a:gd name="connsiteY418" fmla="*/ 242018 h 273762"/>
                          <a:gd name="connsiteX419" fmla="*/ 25559 w 218686"/>
                          <a:gd name="connsiteY419" fmla="*/ 240247 h 273762"/>
                          <a:gd name="connsiteX420" fmla="*/ 23515 w 218686"/>
                          <a:gd name="connsiteY420" fmla="*/ 235750 h 273762"/>
                          <a:gd name="connsiteX421" fmla="*/ 23515 w 218686"/>
                          <a:gd name="connsiteY421" fmla="*/ 238612 h 273762"/>
                          <a:gd name="connsiteX422" fmla="*/ 22834 w 218686"/>
                          <a:gd name="connsiteY422" fmla="*/ 232072 h 273762"/>
                          <a:gd name="connsiteX423" fmla="*/ 23924 w 218686"/>
                          <a:gd name="connsiteY423" fmla="*/ 235750 h 273762"/>
                          <a:gd name="connsiteX424" fmla="*/ 24197 w 218686"/>
                          <a:gd name="connsiteY424" fmla="*/ 230982 h 273762"/>
                          <a:gd name="connsiteX425" fmla="*/ 20790 w 218686"/>
                          <a:gd name="connsiteY425" fmla="*/ 228938 h 273762"/>
                          <a:gd name="connsiteX426" fmla="*/ 21063 w 218686"/>
                          <a:gd name="connsiteY426" fmla="*/ 231118 h 273762"/>
                          <a:gd name="connsiteX427" fmla="*/ 19973 w 218686"/>
                          <a:gd name="connsiteY427" fmla="*/ 221989 h 273762"/>
                          <a:gd name="connsiteX428" fmla="*/ 22289 w 218686"/>
                          <a:gd name="connsiteY428" fmla="*/ 229347 h 273762"/>
                          <a:gd name="connsiteX429" fmla="*/ 25150 w 218686"/>
                          <a:gd name="connsiteY429" fmla="*/ 227712 h 273762"/>
                          <a:gd name="connsiteX430" fmla="*/ 24605 w 218686"/>
                          <a:gd name="connsiteY430" fmla="*/ 225396 h 273762"/>
                          <a:gd name="connsiteX431" fmla="*/ 24878 w 218686"/>
                          <a:gd name="connsiteY431" fmla="*/ 224305 h 273762"/>
                          <a:gd name="connsiteX432" fmla="*/ 29374 w 218686"/>
                          <a:gd name="connsiteY432" fmla="*/ 228393 h 273762"/>
                          <a:gd name="connsiteX433" fmla="*/ 28693 w 218686"/>
                          <a:gd name="connsiteY433" fmla="*/ 228802 h 273762"/>
                          <a:gd name="connsiteX434" fmla="*/ 29374 w 218686"/>
                          <a:gd name="connsiteY434" fmla="*/ 234116 h 273762"/>
                          <a:gd name="connsiteX435" fmla="*/ 29101 w 218686"/>
                          <a:gd name="connsiteY435" fmla="*/ 232481 h 273762"/>
                          <a:gd name="connsiteX436" fmla="*/ 30600 w 218686"/>
                          <a:gd name="connsiteY436" fmla="*/ 232617 h 273762"/>
                          <a:gd name="connsiteX437" fmla="*/ 31826 w 218686"/>
                          <a:gd name="connsiteY437" fmla="*/ 229347 h 273762"/>
                          <a:gd name="connsiteX438" fmla="*/ 32508 w 218686"/>
                          <a:gd name="connsiteY438" fmla="*/ 231254 h 273762"/>
                          <a:gd name="connsiteX439" fmla="*/ 30464 w 218686"/>
                          <a:gd name="connsiteY439" fmla="*/ 234524 h 273762"/>
                          <a:gd name="connsiteX440" fmla="*/ 33189 w 218686"/>
                          <a:gd name="connsiteY440" fmla="*/ 234252 h 273762"/>
                          <a:gd name="connsiteX441" fmla="*/ 36186 w 218686"/>
                          <a:gd name="connsiteY441" fmla="*/ 229619 h 273762"/>
                          <a:gd name="connsiteX442" fmla="*/ 35914 w 218686"/>
                          <a:gd name="connsiteY442" fmla="*/ 229619 h 273762"/>
                          <a:gd name="connsiteX443" fmla="*/ 37412 w 218686"/>
                          <a:gd name="connsiteY443" fmla="*/ 228802 h 273762"/>
                          <a:gd name="connsiteX444" fmla="*/ 35369 w 218686"/>
                          <a:gd name="connsiteY444" fmla="*/ 231254 h 273762"/>
                          <a:gd name="connsiteX445" fmla="*/ 37276 w 218686"/>
                          <a:gd name="connsiteY445" fmla="*/ 229892 h 273762"/>
                          <a:gd name="connsiteX446" fmla="*/ 36323 w 218686"/>
                          <a:gd name="connsiteY446" fmla="*/ 231390 h 273762"/>
                          <a:gd name="connsiteX447" fmla="*/ 39184 w 218686"/>
                          <a:gd name="connsiteY447" fmla="*/ 229892 h 273762"/>
                          <a:gd name="connsiteX448" fmla="*/ 41500 w 218686"/>
                          <a:gd name="connsiteY448" fmla="*/ 224033 h 273762"/>
                          <a:gd name="connsiteX449" fmla="*/ 42999 w 218686"/>
                          <a:gd name="connsiteY449" fmla="*/ 223216 h 273762"/>
                          <a:gd name="connsiteX450" fmla="*/ 42726 w 218686"/>
                          <a:gd name="connsiteY450" fmla="*/ 223897 h 273762"/>
                          <a:gd name="connsiteX451" fmla="*/ 45587 w 218686"/>
                          <a:gd name="connsiteY451" fmla="*/ 221853 h 273762"/>
                          <a:gd name="connsiteX452" fmla="*/ 44497 w 218686"/>
                          <a:gd name="connsiteY452" fmla="*/ 226213 h 273762"/>
                          <a:gd name="connsiteX453" fmla="*/ 46813 w 218686"/>
                          <a:gd name="connsiteY453" fmla="*/ 227576 h 273762"/>
                          <a:gd name="connsiteX454" fmla="*/ 48448 w 218686"/>
                          <a:gd name="connsiteY454" fmla="*/ 221989 h 273762"/>
                          <a:gd name="connsiteX455" fmla="*/ 48721 w 218686"/>
                          <a:gd name="connsiteY455" fmla="*/ 222535 h 273762"/>
                          <a:gd name="connsiteX456" fmla="*/ 51446 w 218686"/>
                          <a:gd name="connsiteY456" fmla="*/ 219674 h 273762"/>
                          <a:gd name="connsiteX457" fmla="*/ 48312 w 218686"/>
                          <a:gd name="connsiteY457" fmla="*/ 220899 h 273762"/>
                          <a:gd name="connsiteX458" fmla="*/ 53081 w 218686"/>
                          <a:gd name="connsiteY458" fmla="*/ 217902 h 273762"/>
                          <a:gd name="connsiteX459" fmla="*/ 55942 w 218686"/>
                          <a:gd name="connsiteY459" fmla="*/ 218856 h 273762"/>
                          <a:gd name="connsiteX460" fmla="*/ 64525 w 218686"/>
                          <a:gd name="connsiteY460" fmla="*/ 213134 h 273762"/>
                          <a:gd name="connsiteX461" fmla="*/ 73109 w 218686"/>
                          <a:gd name="connsiteY461" fmla="*/ 210409 h 273762"/>
                          <a:gd name="connsiteX462" fmla="*/ 70520 w 218686"/>
                          <a:gd name="connsiteY462" fmla="*/ 211499 h 273762"/>
                          <a:gd name="connsiteX463" fmla="*/ 72155 w 218686"/>
                          <a:gd name="connsiteY463" fmla="*/ 213542 h 273762"/>
                          <a:gd name="connsiteX464" fmla="*/ 71201 w 218686"/>
                          <a:gd name="connsiteY464" fmla="*/ 213270 h 273762"/>
                          <a:gd name="connsiteX465" fmla="*/ 69567 w 218686"/>
                          <a:gd name="connsiteY465" fmla="*/ 215858 h 273762"/>
                          <a:gd name="connsiteX466" fmla="*/ 73381 w 218686"/>
                          <a:gd name="connsiteY466" fmla="*/ 215858 h 273762"/>
                          <a:gd name="connsiteX467" fmla="*/ 72428 w 218686"/>
                          <a:gd name="connsiteY467" fmla="*/ 216812 h 273762"/>
                          <a:gd name="connsiteX468" fmla="*/ 78150 w 218686"/>
                          <a:gd name="connsiteY468" fmla="*/ 216812 h 273762"/>
                          <a:gd name="connsiteX469" fmla="*/ 77196 w 218686"/>
                          <a:gd name="connsiteY469" fmla="*/ 215995 h 273762"/>
                          <a:gd name="connsiteX470" fmla="*/ 94227 w 218686"/>
                          <a:gd name="connsiteY470" fmla="*/ 208365 h 273762"/>
                          <a:gd name="connsiteX471" fmla="*/ 107715 w 218686"/>
                          <a:gd name="connsiteY471" fmla="*/ 196103 h 273762"/>
                          <a:gd name="connsiteX472" fmla="*/ 108942 w 218686"/>
                          <a:gd name="connsiteY472" fmla="*/ 201008 h 273762"/>
                          <a:gd name="connsiteX473" fmla="*/ 105127 w 218686"/>
                          <a:gd name="connsiteY473" fmla="*/ 204822 h 273762"/>
                          <a:gd name="connsiteX474" fmla="*/ 102810 w 218686"/>
                          <a:gd name="connsiteY474" fmla="*/ 203051 h 273762"/>
                          <a:gd name="connsiteX475" fmla="*/ 103628 w 218686"/>
                          <a:gd name="connsiteY475" fmla="*/ 207003 h 273762"/>
                          <a:gd name="connsiteX476" fmla="*/ 114936 w 218686"/>
                          <a:gd name="connsiteY476" fmla="*/ 196239 h 273762"/>
                          <a:gd name="connsiteX477" fmla="*/ 115345 w 218686"/>
                          <a:gd name="connsiteY477" fmla="*/ 196648 h 273762"/>
                          <a:gd name="connsiteX478" fmla="*/ 117661 w 218686"/>
                          <a:gd name="connsiteY478" fmla="*/ 194196 h 273762"/>
                          <a:gd name="connsiteX479" fmla="*/ 117389 w 218686"/>
                          <a:gd name="connsiteY479" fmla="*/ 191880 h 273762"/>
                          <a:gd name="connsiteX480" fmla="*/ 117116 w 218686"/>
                          <a:gd name="connsiteY480" fmla="*/ 192152 h 273762"/>
                          <a:gd name="connsiteX481" fmla="*/ 124610 w 218686"/>
                          <a:gd name="connsiteY481" fmla="*/ 187792 h 273762"/>
                          <a:gd name="connsiteX482" fmla="*/ 125564 w 218686"/>
                          <a:gd name="connsiteY482" fmla="*/ 185339 h 273762"/>
                          <a:gd name="connsiteX483" fmla="*/ 131558 w 218686"/>
                          <a:gd name="connsiteY483" fmla="*/ 187520 h 273762"/>
                          <a:gd name="connsiteX484" fmla="*/ 138234 w 218686"/>
                          <a:gd name="connsiteY484" fmla="*/ 178800 h 273762"/>
                          <a:gd name="connsiteX485" fmla="*/ 143820 w 218686"/>
                          <a:gd name="connsiteY485" fmla="*/ 178800 h 273762"/>
                          <a:gd name="connsiteX486" fmla="*/ 148862 w 218686"/>
                          <a:gd name="connsiteY486" fmla="*/ 169399 h 273762"/>
                          <a:gd name="connsiteX487" fmla="*/ 148317 w 218686"/>
                          <a:gd name="connsiteY487" fmla="*/ 171443 h 273762"/>
                          <a:gd name="connsiteX488" fmla="*/ 159761 w 218686"/>
                          <a:gd name="connsiteY488" fmla="*/ 158227 h 273762"/>
                          <a:gd name="connsiteX489" fmla="*/ 172160 w 218686"/>
                          <a:gd name="connsiteY489" fmla="*/ 156592 h 273762"/>
                          <a:gd name="connsiteX490" fmla="*/ 171751 w 218686"/>
                          <a:gd name="connsiteY490" fmla="*/ 153730 h 273762"/>
                          <a:gd name="connsiteX491" fmla="*/ 172841 w 218686"/>
                          <a:gd name="connsiteY491" fmla="*/ 151823 h 273762"/>
                          <a:gd name="connsiteX492" fmla="*/ 169026 w 218686"/>
                          <a:gd name="connsiteY492" fmla="*/ 152913 h 273762"/>
                          <a:gd name="connsiteX493" fmla="*/ 168208 w 218686"/>
                          <a:gd name="connsiteY493" fmla="*/ 142150 h 273762"/>
                          <a:gd name="connsiteX494" fmla="*/ 169843 w 218686"/>
                          <a:gd name="connsiteY494" fmla="*/ 142831 h 273762"/>
                          <a:gd name="connsiteX495" fmla="*/ 167936 w 218686"/>
                          <a:gd name="connsiteY495" fmla="*/ 145964 h 273762"/>
                          <a:gd name="connsiteX496" fmla="*/ 168753 w 218686"/>
                          <a:gd name="connsiteY496" fmla="*/ 148826 h 273762"/>
                          <a:gd name="connsiteX497" fmla="*/ 175021 w 218686"/>
                          <a:gd name="connsiteY497" fmla="*/ 144602 h 273762"/>
                          <a:gd name="connsiteX498" fmla="*/ 174612 w 218686"/>
                          <a:gd name="connsiteY498" fmla="*/ 142150 h 273762"/>
                          <a:gd name="connsiteX499" fmla="*/ 175974 w 218686"/>
                          <a:gd name="connsiteY499" fmla="*/ 142150 h 273762"/>
                          <a:gd name="connsiteX500" fmla="*/ 175021 w 218686"/>
                          <a:gd name="connsiteY500" fmla="*/ 140378 h 273762"/>
                          <a:gd name="connsiteX501" fmla="*/ 178291 w 218686"/>
                          <a:gd name="connsiteY501" fmla="*/ 143785 h 273762"/>
                          <a:gd name="connsiteX502" fmla="*/ 179653 w 218686"/>
                          <a:gd name="connsiteY502" fmla="*/ 152641 h 273762"/>
                          <a:gd name="connsiteX503" fmla="*/ 180198 w 218686"/>
                          <a:gd name="connsiteY503" fmla="*/ 141877 h 273762"/>
                          <a:gd name="connsiteX504" fmla="*/ 181288 w 218686"/>
                          <a:gd name="connsiteY504" fmla="*/ 141605 h 273762"/>
                          <a:gd name="connsiteX505" fmla="*/ 178972 w 218686"/>
                          <a:gd name="connsiteY505" fmla="*/ 137653 h 273762"/>
                          <a:gd name="connsiteX506" fmla="*/ 180471 w 218686"/>
                          <a:gd name="connsiteY506" fmla="*/ 136155 h 273762"/>
                          <a:gd name="connsiteX507" fmla="*/ 176519 w 218686"/>
                          <a:gd name="connsiteY507" fmla="*/ 127163 h 273762"/>
                          <a:gd name="connsiteX508" fmla="*/ 173522 w 218686"/>
                          <a:gd name="connsiteY508" fmla="*/ 140788 h 273762"/>
                          <a:gd name="connsiteX509" fmla="*/ 171478 w 218686"/>
                          <a:gd name="connsiteY509" fmla="*/ 133430 h 273762"/>
                          <a:gd name="connsiteX510" fmla="*/ 173250 w 218686"/>
                          <a:gd name="connsiteY510" fmla="*/ 133839 h 273762"/>
                          <a:gd name="connsiteX511" fmla="*/ 173250 w 218686"/>
                          <a:gd name="connsiteY511" fmla="*/ 125800 h 273762"/>
                          <a:gd name="connsiteX512" fmla="*/ 174067 w 218686"/>
                          <a:gd name="connsiteY512" fmla="*/ 127844 h 273762"/>
                          <a:gd name="connsiteX513" fmla="*/ 174748 w 218686"/>
                          <a:gd name="connsiteY513" fmla="*/ 118170 h 273762"/>
                          <a:gd name="connsiteX514" fmla="*/ 174748 w 218686"/>
                          <a:gd name="connsiteY514" fmla="*/ 120759 h 273762"/>
                          <a:gd name="connsiteX515" fmla="*/ 174476 w 218686"/>
                          <a:gd name="connsiteY515" fmla="*/ 114219 h 273762"/>
                          <a:gd name="connsiteX516" fmla="*/ 171070 w 218686"/>
                          <a:gd name="connsiteY516" fmla="*/ 110268 h 273762"/>
                          <a:gd name="connsiteX517" fmla="*/ 173250 w 218686"/>
                          <a:gd name="connsiteY517" fmla="*/ 108633 h 273762"/>
                          <a:gd name="connsiteX518" fmla="*/ 170252 w 218686"/>
                          <a:gd name="connsiteY518" fmla="*/ 102911 h 273762"/>
                          <a:gd name="connsiteX519" fmla="*/ 174203 w 218686"/>
                          <a:gd name="connsiteY519" fmla="*/ 105090 h 273762"/>
                          <a:gd name="connsiteX520" fmla="*/ 169298 w 218686"/>
                          <a:gd name="connsiteY520" fmla="*/ 94327 h 273762"/>
                          <a:gd name="connsiteX521" fmla="*/ 168753 w 218686"/>
                          <a:gd name="connsiteY521" fmla="*/ 95962 h 273762"/>
                          <a:gd name="connsiteX522" fmla="*/ 168072 w 218686"/>
                          <a:gd name="connsiteY522" fmla="*/ 93101 h 273762"/>
                          <a:gd name="connsiteX523" fmla="*/ 166710 w 218686"/>
                          <a:gd name="connsiteY523" fmla="*/ 93101 h 273762"/>
                          <a:gd name="connsiteX524" fmla="*/ 168890 w 218686"/>
                          <a:gd name="connsiteY524" fmla="*/ 92011 h 273762"/>
                          <a:gd name="connsiteX525" fmla="*/ 166165 w 218686"/>
                          <a:gd name="connsiteY525" fmla="*/ 87242 h 273762"/>
                          <a:gd name="connsiteX526" fmla="*/ 170661 w 218686"/>
                          <a:gd name="connsiteY526" fmla="*/ 93919 h 273762"/>
                          <a:gd name="connsiteX527" fmla="*/ 166029 w 218686"/>
                          <a:gd name="connsiteY527" fmla="*/ 80158 h 273762"/>
                          <a:gd name="connsiteX528" fmla="*/ 167391 w 218686"/>
                          <a:gd name="connsiteY528" fmla="*/ 79068 h 273762"/>
                          <a:gd name="connsiteX529" fmla="*/ 163031 w 218686"/>
                          <a:gd name="connsiteY529" fmla="*/ 79068 h 273762"/>
                          <a:gd name="connsiteX530" fmla="*/ 164666 w 218686"/>
                          <a:gd name="connsiteY530" fmla="*/ 85063 h 273762"/>
                          <a:gd name="connsiteX531" fmla="*/ 163440 w 218686"/>
                          <a:gd name="connsiteY531" fmla="*/ 84790 h 273762"/>
                          <a:gd name="connsiteX532" fmla="*/ 163167 w 218686"/>
                          <a:gd name="connsiteY532" fmla="*/ 82066 h 273762"/>
                          <a:gd name="connsiteX533" fmla="*/ 161260 w 218686"/>
                          <a:gd name="connsiteY533" fmla="*/ 82610 h 273762"/>
                          <a:gd name="connsiteX534" fmla="*/ 161260 w 218686"/>
                          <a:gd name="connsiteY534" fmla="*/ 76752 h 273762"/>
                          <a:gd name="connsiteX535" fmla="*/ 158944 w 218686"/>
                          <a:gd name="connsiteY535" fmla="*/ 80839 h 273762"/>
                          <a:gd name="connsiteX536" fmla="*/ 155129 w 218686"/>
                          <a:gd name="connsiteY536" fmla="*/ 74844 h 273762"/>
                          <a:gd name="connsiteX537" fmla="*/ 157036 w 218686"/>
                          <a:gd name="connsiteY537" fmla="*/ 74435 h 273762"/>
                          <a:gd name="connsiteX538" fmla="*/ 153358 w 218686"/>
                          <a:gd name="connsiteY538" fmla="*/ 72800 h 273762"/>
                          <a:gd name="connsiteX539" fmla="*/ 159489 w 218686"/>
                          <a:gd name="connsiteY539" fmla="*/ 72392 h 273762"/>
                          <a:gd name="connsiteX540" fmla="*/ 163031 w 218686"/>
                          <a:gd name="connsiteY540" fmla="*/ 76752 h 273762"/>
                          <a:gd name="connsiteX541" fmla="*/ 162622 w 218686"/>
                          <a:gd name="connsiteY541" fmla="*/ 73073 h 273762"/>
                          <a:gd name="connsiteX542" fmla="*/ 166437 w 218686"/>
                          <a:gd name="connsiteY542" fmla="*/ 74027 h 273762"/>
                          <a:gd name="connsiteX543" fmla="*/ 160170 w 218686"/>
                          <a:gd name="connsiteY543" fmla="*/ 68305 h 273762"/>
                          <a:gd name="connsiteX544" fmla="*/ 159216 w 218686"/>
                          <a:gd name="connsiteY544" fmla="*/ 69667 h 273762"/>
                          <a:gd name="connsiteX545" fmla="*/ 154993 w 218686"/>
                          <a:gd name="connsiteY545" fmla="*/ 66942 h 273762"/>
                          <a:gd name="connsiteX546" fmla="*/ 156083 w 218686"/>
                          <a:gd name="connsiteY546" fmla="*/ 66942 h 273762"/>
                          <a:gd name="connsiteX547" fmla="*/ 153630 w 218686"/>
                          <a:gd name="connsiteY547" fmla="*/ 64217 h 273762"/>
                          <a:gd name="connsiteX548" fmla="*/ 145864 w 218686"/>
                          <a:gd name="connsiteY548" fmla="*/ 64762 h 273762"/>
                          <a:gd name="connsiteX549" fmla="*/ 146954 w 218686"/>
                          <a:gd name="connsiteY549" fmla="*/ 64489 h 273762"/>
                          <a:gd name="connsiteX550" fmla="*/ 162895 w 218686"/>
                          <a:gd name="connsiteY550" fmla="*/ 60266 h 273762"/>
                          <a:gd name="connsiteX551" fmla="*/ 149952 w 218686"/>
                          <a:gd name="connsiteY551" fmla="*/ 42690 h 273762"/>
                          <a:gd name="connsiteX552" fmla="*/ 156219 w 218686"/>
                          <a:gd name="connsiteY552" fmla="*/ 43644 h 273762"/>
                          <a:gd name="connsiteX553" fmla="*/ 158126 w 218686"/>
                          <a:gd name="connsiteY553" fmla="*/ 46778 h 273762"/>
                          <a:gd name="connsiteX554" fmla="*/ 153358 w 218686"/>
                          <a:gd name="connsiteY554" fmla="*/ 45415 h 273762"/>
                          <a:gd name="connsiteX555" fmla="*/ 164530 w 218686"/>
                          <a:gd name="connsiteY555" fmla="*/ 55634 h 273762"/>
                          <a:gd name="connsiteX556" fmla="*/ 158535 w 218686"/>
                          <a:gd name="connsiteY556" fmla="*/ 45279 h 273762"/>
                          <a:gd name="connsiteX557" fmla="*/ 161805 w 218686"/>
                          <a:gd name="connsiteY557" fmla="*/ 48276 h 273762"/>
                          <a:gd name="connsiteX558" fmla="*/ 154720 w 218686"/>
                          <a:gd name="connsiteY558" fmla="*/ 38603 h 273762"/>
                          <a:gd name="connsiteX559" fmla="*/ 153494 w 218686"/>
                          <a:gd name="connsiteY559" fmla="*/ 38603 h 273762"/>
                          <a:gd name="connsiteX560" fmla="*/ 156628 w 218686"/>
                          <a:gd name="connsiteY560" fmla="*/ 42554 h 273762"/>
                          <a:gd name="connsiteX561" fmla="*/ 149134 w 218686"/>
                          <a:gd name="connsiteY561" fmla="*/ 40102 h 273762"/>
                          <a:gd name="connsiteX562" fmla="*/ 149543 w 218686"/>
                          <a:gd name="connsiteY562" fmla="*/ 40646 h 273762"/>
                          <a:gd name="connsiteX563" fmla="*/ 148180 w 218686"/>
                          <a:gd name="connsiteY563" fmla="*/ 40238 h 273762"/>
                          <a:gd name="connsiteX564" fmla="*/ 146545 w 218686"/>
                          <a:gd name="connsiteY564" fmla="*/ 38194 h 273762"/>
                          <a:gd name="connsiteX565" fmla="*/ 12616 w 218686"/>
                          <a:gd name="connsiteY565" fmla="*/ 165584 h 273762"/>
                          <a:gd name="connsiteX566" fmla="*/ 11798 w 218686"/>
                          <a:gd name="connsiteY566" fmla="*/ 165039 h 273762"/>
                          <a:gd name="connsiteX567" fmla="*/ 12616 w 218686"/>
                          <a:gd name="connsiteY567" fmla="*/ 165584 h 273762"/>
                          <a:gd name="connsiteX568" fmla="*/ 193823 w 218686"/>
                          <a:gd name="connsiteY568" fmla="*/ 96916 h 273762"/>
                          <a:gd name="connsiteX569" fmla="*/ 189327 w 218686"/>
                          <a:gd name="connsiteY569" fmla="*/ 81793 h 273762"/>
                          <a:gd name="connsiteX570" fmla="*/ 182787 w 218686"/>
                          <a:gd name="connsiteY570" fmla="*/ 85472 h 273762"/>
                          <a:gd name="connsiteX571" fmla="*/ 182106 w 218686"/>
                          <a:gd name="connsiteY571" fmla="*/ 84790 h 273762"/>
                          <a:gd name="connsiteX572" fmla="*/ 185103 w 218686"/>
                          <a:gd name="connsiteY572" fmla="*/ 92148 h 273762"/>
                          <a:gd name="connsiteX573" fmla="*/ 195594 w 218686"/>
                          <a:gd name="connsiteY573" fmla="*/ 100049 h 273762"/>
                          <a:gd name="connsiteX574" fmla="*/ 194776 w 218686"/>
                          <a:gd name="connsiteY574" fmla="*/ 96098 h 273762"/>
                          <a:gd name="connsiteX575" fmla="*/ 193959 w 218686"/>
                          <a:gd name="connsiteY575" fmla="*/ 97052 h 273762"/>
                          <a:gd name="connsiteX576" fmla="*/ 187692 w 218686"/>
                          <a:gd name="connsiteY576" fmla="*/ 102093 h 273762"/>
                          <a:gd name="connsiteX577" fmla="*/ 189463 w 218686"/>
                          <a:gd name="connsiteY577" fmla="*/ 104273 h 273762"/>
                          <a:gd name="connsiteX578" fmla="*/ 188509 w 218686"/>
                          <a:gd name="connsiteY578" fmla="*/ 101549 h 273762"/>
                          <a:gd name="connsiteX579" fmla="*/ 187555 w 218686"/>
                          <a:gd name="connsiteY579" fmla="*/ 102093 h 273762"/>
                          <a:gd name="connsiteX580" fmla="*/ 190280 w 218686"/>
                          <a:gd name="connsiteY580" fmla="*/ 104001 h 273762"/>
                          <a:gd name="connsiteX581" fmla="*/ 190280 w 218686"/>
                          <a:gd name="connsiteY581" fmla="*/ 103320 h 273762"/>
                          <a:gd name="connsiteX582" fmla="*/ 190280 w 218686"/>
                          <a:gd name="connsiteY582" fmla="*/ 104001 h 273762"/>
                          <a:gd name="connsiteX583" fmla="*/ 166846 w 218686"/>
                          <a:gd name="connsiteY583" fmla="*/ 54816 h 273762"/>
                          <a:gd name="connsiteX584" fmla="*/ 167118 w 218686"/>
                          <a:gd name="connsiteY584" fmla="*/ 54816 h 273762"/>
                          <a:gd name="connsiteX585" fmla="*/ 166029 w 218686"/>
                          <a:gd name="connsiteY585" fmla="*/ 53317 h 273762"/>
                          <a:gd name="connsiteX586" fmla="*/ 166846 w 218686"/>
                          <a:gd name="connsiteY586" fmla="*/ 54816 h 273762"/>
                          <a:gd name="connsiteX587" fmla="*/ 168345 w 218686"/>
                          <a:gd name="connsiteY587" fmla="*/ 60675 h 273762"/>
                          <a:gd name="connsiteX588" fmla="*/ 169980 w 218686"/>
                          <a:gd name="connsiteY588" fmla="*/ 60266 h 273762"/>
                          <a:gd name="connsiteX589" fmla="*/ 169026 w 218686"/>
                          <a:gd name="connsiteY589" fmla="*/ 58631 h 273762"/>
                          <a:gd name="connsiteX590" fmla="*/ 168345 w 218686"/>
                          <a:gd name="connsiteY590" fmla="*/ 60675 h 273762"/>
                          <a:gd name="connsiteX591" fmla="*/ 173522 w 218686"/>
                          <a:gd name="connsiteY591" fmla="*/ 78795 h 273762"/>
                          <a:gd name="connsiteX592" fmla="*/ 179653 w 218686"/>
                          <a:gd name="connsiteY592" fmla="*/ 81384 h 273762"/>
                          <a:gd name="connsiteX593" fmla="*/ 179789 w 218686"/>
                          <a:gd name="connsiteY593" fmla="*/ 79612 h 273762"/>
                          <a:gd name="connsiteX594" fmla="*/ 178427 w 218686"/>
                          <a:gd name="connsiteY594" fmla="*/ 76615 h 273762"/>
                          <a:gd name="connsiteX595" fmla="*/ 177337 w 218686"/>
                          <a:gd name="connsiteY595" fmla="*/ 76615 h 273762"/>
                          <a:gd name="connsiteX596" fmla="*/ 176111 w 218686"/>
                          <a:gd name="connsiteY596" fmla="*/ 78931 h 273762"/>
                          <a:gd name="connsiteX597" fmla="*/ 172160 w 218686"/>
                          <a:gd name="connsiteY597" fmla="*/ 74571 h 273762"/>
                          <a:gd name="connsiteX598" fmla="*/ 173522 w 218686"/>
                          <a:gd name="connsiteY598" fmla="*/ 78795 h 273762"/>
                          <a:gd name="connsiteX599" fmla="*/ 50356 w 218686"/>
                          <a:gd name="connsiteY599" fmla="*/ 239974 h 273762"/>
                          <a:gd name="connsiteX600" fmla="*/ 49402 w 218686"/>
                          <a:gd name="connsiteY600" fmla="*/ 239020 h 273762"/>
                          <a:gd name="connsiteX601" fmla="*/ 51037 w 218686"/>
                          <a:gd name="connsiteY601" fmla="*/ 237113 h 273762"/>
                          <a:gd name="connsiteX602" fmla="*/ 60983 w 218686"/>
                          <a:gd name="connsiteY602" fmla="*/ 234116 h 273762"/>
                          <a:gd name="connsiteX603" fmla="*/ 65479 w 218686"/>
                          <a:gd name="connsiteY603" fmla="*/ 235887 h 273762"/>
                          <a:gd name="connsiteX604" fmla="*/ 63299 w 218686"/>
                          <a:gd name="connsiteY604" fmla="*/ 236431 h 273762"/>
                          <a:gd name="connsiteX605" fmla="*/ 50492 w 218686"/>
                          <a:gd name="connsiteY605" fmla="*/ 240110 h 273762"/>
                          <a:gd name="connsiteX606" fmla="*/ 94227 w 218686"/>
                          <a:gd name="connsiteY606" fmla="*/ 225668 h 273762"/>
                          <a:gd name="connsiteX607" fmla="*/ 93955 w 218686"/>
                          <a:gd name="connsiteY607" fmla="*/ 226349 h 273762"/>
                          <a:gd name="connsiteX608" fmla="*/ 110985 w 218686"/>
                          <a:gd name="connsiteY608" fmla="*/ 212725 h 273762"/>
                          <a:gd name="connsiteX609" fmla="*/ 102947 w 218686"/>
                          <a:gd name="connsiteY609" fmla="*/ 212725 h 273762"/>
                          <a:gd name="connsiteX610" fmla="*/ 103764 w 218686"/>
                          <a:gd name="connsiteY610" fmla="*/ 210273 h 273762"/>
                          <a:gd name="connsiteX611" fmla="*/ 105399 w 218686"/>
                          <a:gd name="connsiteY611" fmla="*/ 211090 h 273762"/>
                          <a:gd name="connsiteX612" fmla="*/ 107443 w 218686"/>
                          <a:gd name="connsiteY612" fmla="*/ 208229 h 273762"/>
                          <a:gd name="connsiteX613" fmla="*/ 101993 w 218686"/>
                          <a:gd name="connsiteY613" fmla="*/ 208774 h 273762"/>
                          <a:gd name="connsiteX614" fmla="*/ 97088 w 218686"/>
                          <a:gd name="connsiteY614" fmla="*/ 215041 h 273762"/>
                          <a:gd name="connsiteX615" fmla="*/ 101584 w 218686"/>
                          <a:gd name="connsiteY615" fmla="*/ 214360 h 273762"/>
                          <a:gd name="connsiteX616" fmla="*/ 93410 w 218686"/>
                          <a:gd name="connsiteY616" fmla="*/ 218583 h 273762"/>
                          <a:gd name="connsiteX617" fmla="*/ 97497 w 218686"/>
                          <a:gd name="connsiteY617" fmla="*/ 217085 h 273762"/>
                          <a:gd name="connsiteX618" fmla="*/ 97497 w 218686"/>
                          <a:gd name="connsiteY618" fmla="*/ 220218 h 273762"/>
                          <a:gd name="connsiteX619" fmla="*/ 86870 w 218686"/>
                          <a:gd name="connsiteY619" fmla="*/ 224442 h 273762"/>
                          <a:gd name="connsiteX620" fmla="*/ 85507 w 218686"/>
                          <a:gd name="connsiteY620" fmla="*/ 222535 h 273762"/>
                          <a:gd name="connsiteX621" fmla="*/ 81284 w 218686"/>
                          <a:gd name="connsiteY621" fmla="*/ 225941 h 273762"/>
                          <a:gd name="connsiteX622" fmla="*/ 82510 w 218686"/>
                          <a:gd name="connsiteY622" fmla="*/ 222535 h 273762"/>
                          <a:gd name="connsiteX623" fmla="*/ 78695 w 218686"/>
                          <a:gd name="connsiteY623" fmla="*/ 221718 h 273762"/>
                          <a:gd name="connsiteX624" fmla="*/ 73518 w 218686"/>
                          <a:gd name="connsiteY624" fmla="*/ 224715 h 273762"/>
                          <a:gd name="connsiteX625" fmla="*/ 71201 w 218686"/>
                          <a:gd name="connsiteY625" fmla="*/ 223216 h 273762"/>
                          <a:gd name="connsiteX626" fmla="*/ 69567 w 218686"/>
                          <a:gd name="connsiteY626" fmla="*/ 229211 h 273762"/>
                          <a:gd name="connsiteX627" fmla="*/ 75016 w 218686"/>
                          <a:gd name="connsiteY627" fmla="*/ 224442 h 273762"/>
                          <a:gd name="connsiteX628" fmla="*/ 71065 w 218686"/>
                          <a:gd name="connsiteY628" fmla="*/ 230165 h 273762"/>
                          <a:gd name="connsiteX629" fmla="*/ 73518 w 218686"/>
                          <a:gd name="connsiteY629" fmla="*/ 229619 h 273762"/>
                          <a:gd name="connsiteX630" fmla="*/ 71338 w 218686"/>
                          <a:gd name="connsiteY630" fmla="*/ 232208 h 273762"/>
                          <a:gd name="connsiteX631" fmla="*/ 70520 w 218686"/>
                          <a:gd name="connsiteY631" fmla="*/ 233706 h 273762"/>
                          <a:gd name="connsiteX632" fmla="*/ 77196 w 218686"/>
                          <a:gd name="connsiteY632" fmla="*/ 232072 h 273762"/>
                          <a:gd name="connsiteX633" fmla="*/ 77196 w 218686"/>
                          <a:gd name="connsiteY633" fmla="*/ 233298 h 273762"/>
                          <a:gd name="connsiteX634" fmla="*/ 80602 w 218686"/>
                          <a:gd name="connsiteY634" fmla="*/ 231254 h 273762"/>
                          <a:gd name="connsiteX635" fmla="*/ 86597 w 218686"/>
                          <a:gd name="connsiteY635" fmla="*/ 228393 h 273762"/>
                          <a:gd name="connsiteX636" fmla="*/ 85916 w 218686"/>
                          <a:gd name="connsiteY636" fmla="*/ 229756 h 273762"/>
                          <a:gd name="connsiteX637" fmla="*/ 93682 w 218686"/>
                          <a:gd name="connsiteY637" fmla="*/ 225805 h 273762"/>
                          <a:gd name="connsiteX638" fmla="*/ 190417 w 218686"/>
                          <a:gd name="connsiteY638" fmla="*/ 154139 h 273762"/>
                          <a:gd name="connsiteX639" fmla="*/ 177337 w 218686"/>
                          <a:gd name="connsiteY639" fmla="*/ 164358 h 273762"/>
                          <a:gd name="connsiteX640" fmla="*/ 177609 w 218686"/>
                          <a:gd name="connsiteY640" fmla="*/ 163540 h 273762"/>
                          <a:gd name="connsiteX641" fmla="*/ 167663 w 218686"/>
                          <a:gd name="connsiteY641" fmla="*/ 176211 h 273762"/>
                          <a:gd name="connsiteX642" fmla="*/ 168345 w 218686"/>
                          <a:gd name="connsiteY642" fmla="*/ 168581 h 273762"/>
                          <a:gd name="connsiteX643" fmla="*/ 167118 w 218686"/>
                          <a:gd name="connsiteY643" fmla="*/ 171578 h 273762"/>
                          <a:gd name="connsiteX644" fmla="*/ 163167 w 218686"/>
                          <a:gd name="connsiteY644" fmla="*/ 174032 h 273762"/>
                          <a:gd name="connsiteX645" fmla="*/ 162759 w 218686"/>
                          <a:gd name="connsiteY645" fmla="*/ 170897 h 273762"/>
                          <a:gd name="connsiteX646" fmla="*/ 166301 w 218686"/>
                          <a:gd name="connsiteY646" fmla="*/ 167764 h 273762"/>
                          <a:gd name="connsiteX647" fmla="*/ 172977 w 218686"/>
                          <a:gd name="connsiteY647" fmla="*/ 163540 h 273762"/>
                          <a:gd name="connsiteX648" fmla="*/ 167663 w 218686"/>
                          <a:gd name="connsiteY648" fmla="*/ 164085 h 273762"/>
                          <a:gd name="connsiteX649" fmla="*/ 164394 w 218686"/>
                          <a:gd name="connsiteY649" fmla="*/ 168037 h 273762"/>
                          <a:gd name="connsiteX650" fmla="*/ 163304 w 218686"/>
                          <a:gd name="connsiteY650" fmla="*/ 163949 h 273762"/>
                          <a:gd name="connsiteX651" fmla="*/ 161124 w 218686"/>
                          <a:gd name="connsiteY651" fmla="*/ 167219 h 273762"/>
                          <a:gd name="connsiteX652" fmla="*/ 160306 w 218686"/>
                          <a:gd name="connsiteY652" fmla="*/ 163131 h 273762"/>
                          <a:gd name="connsiteX653" fmla="*/ 157581 w 218686"/>
                          <a:gd name="connsiteY653" fmla="*/ 168309 h 273762"/>
                          <a:gd name="connsiteX654" fmla="*/ 157173 w 218686"/>
                          <a:gd name="connsiteY654" fmla="*/ 168037 h 273762"/>
                          <a:gd name="connsiteX655" fmla="*/ 154720 w 218686"/>
                          <a:gd name="connsiteY655" fmla="*/ 172532 h 273762"/>
                          <a:gd name="connsiteX656" fmla="*/ 157036 w 218686"/>
                          <a:gd name="connsiteY656" fmla="*/ 172260 h 273762"/>
                          <a:gd name="connsiteX657" fmla="*/ 158262 w 218686"/>
                          <a:gd name="connsiteY657" fmla="*/ 168445 h 273762"/>
                          <a:gd name="connsiteX658" fmla="*/ 159080 w 218686"/>
                          <a:gd name="connsiteY658" fmla="*/ 170897 h 273762"/>
                          <a:gd name="connsiteX659" fmla="*/ 163304 w 218686"/>
                          <a:gd name="connsiteY659" fmla="*/ 168990 h 273762"/>
                          <a:gd name="connsiteX660" fmla="*/ 160851 w 218686"/>
                          <a:gd name="connsiteY660" fmla="*/ 170897 h 273762"/>
                          <a:gd name="connsiteX661" fmla="*/ 161532 w 218686"/>
                          <a:gd name="connsiteY661" fmla="*/ 174849 h 273762"/>
                          <a:gd name="connsiteX662" fmla="*/ 157445 w 218686"/>
                          <a:gd name="connsiteY662" fmla="*/ 178800 h 273762"/>
                          <a:gd name="connsiteX663" fmla="*/ 156900 w 218686"/>
                          <a:gd name="connsiteY663" fmla="*/ 182342 h 273762"/>
                          <a:gd name="connsiteX664" fmla="*/ 145183 w 218686"/>
                          <a:gd name="connsiteY664" fmla="*/ 188745 h 273762"/>
                          <a:gd name="connsiteX665" fmla="*/ 143684 w 218686"/>
                          <a:gd name="connsiteY665" fmla="*/ 191198 h 273762"/>
                          <a:gd name="connsiteX666" fmla="*/ 147090 w 218686"/>
                          <a:gd name="connsiteY666" fmla="*/ 190517 h 273762"/>
                          <a:gd name="connsiteX667" fmla="*/ 143957 w 218686"/>
                          <a:gd name="connsiteY667" fmla="*/ 193105 h 273762"/>
                          <a:gd name="connsiteX668" fmla="*/ 143957 w 218686"/>
                          <a:gd name="connsiteY668" fmla="*/ 192288 h 273762"/>
                          <a:gd name="connsiteX669" fmla="*/ 141096 w 218686"/>
                          <a:gd name="connsiteY669" fmla="*/ 195286 h 273762"/>
                          <a:gd name="connsiteX670" fmla="*/ 142594 w 218686"/>
                          <a:gd name="connsiteY670" fmla="*/ 191062 h 273762"/>
                          <a:gd name="connsiteX671" fmla="*/ 138916 w 218686"/>
                          <a:gd name="connsiteY671" fmla="*/ 192561 h 273762"/>
                          <a:gd name="connsiteX672" fmla="*/ 139188 w 218686"/>
                          <a:gd name="connsiteY672" fmla="*/ 191743 h 273762"/>
                          <a:gd name="connsiteX673" fmla="*/ 136736 w 218686"/>
                          <a:gd name="connsiteY673" fmla="*/ 196512 h 273762"/>
                          <a:gd name="connsiteX674" fmla="*/ 141913 w 218686"/>
                          <a:gd name="connsiteY674" fmla="*/ 198419 h 273762"/>
                          <a:gd name="connsiteX675" fmla="*/ 132648 w 218686"/>
                          <a:gd name="connsiteY675" fmla="*/ 205231 h 273762"/>
                          <a:gd name="connsiteX676" fmla="*/ 133057 w 218686"/>
                          <a:gd name="connsiteY676" fmla="*/ 202643 h 273762"/>
                          <a:gd name="connsiteX677" fmla="*/ 128970 w 218686"/>
                          <a:gd name="connsiteY677" fmla="*/ 203460 h 273762"/>
                          <a:gd name="connsiteX678" fmla="*/ 123792 w 218686"/>
                          <a:gd name="connsiteY678" fmla="*/ 209863 h 273762"/>
                          <a:gd name="connsiteX679" fmla="*/ 124337 w 218686"/>
                          <a:gd name="connsiteY679" fmla="*/ 208093 h 273762"/>
                          <a:gd name="connsiteX680" fmla="*/ 119024 w 218686"/>
                          <a:gd name="connsiteY680" fmla="*/ 209591 h 273762"/>
                          <a:gd name="connsiteX681" fmla="*/ 116844 w 218686"/>
                          <a:gd name="connsiteY681" fmla="*/ 211907 h 273762"/>
                          <a:gd name="connsiteX682" fmla="*/ 116435 w 218686"/>
                          <a:gd name="connsiteY682" fmla="*/ 215041 h 273762"/>
                          <a:gd name="connsiteX683" fmla="*/ 116435 w 218686"/>
                          <a:gd name="connsiteY683" fmla="*/ 215450 h 273762"/>
                          <a:gd name="connsiteX684" fmla="*/ 128152 w 218686"/>
                          <a:gd name="connsiteY684" fmla="*/ 210000 h 273762"/>
                          <a:gd name="connsiteX685" fmla="*/ 127880 w 218686"/>
                          <a:gd name="connsiteY685" fmla="*/ 211090 h 273762"/>
                          <a:gd name="connsiteX686" fmla="*/ 138643 w 218686"/>
                          <a:gd name="connsiteY686" fmla="*/ 205095 h 273762"/>
                          <a:gd name="connsiteX687" fmla="*/ 140414 w 218686"/>
                          <a:gd name="connsiteY687" fmla="*/ 206457 h 273762"/>
                          <a:gd name="connsiteX688" fmla="*/ 142594 w 218686"/>
                          <a:gd name="connsiteY688" fmla="*/ 203460 h 273762"/>
                          <a:gd name="connsiteX689" fmla="*/ 142594 w 218686"/>
                          <a:gd name="connsiteY689" fmla="*/ 204550 h 273762"/>
                          <a:gd name="connsiteX690" fmla="*/ 147227 w 218686"/>
                          <a:gd name="connsiteY690" fmla="*/ 201008 h 273762"/>
                          <a:gd name="connsiteX691" fmla="*/ 147227 w 218686"/>
                          <a:gd name="connsiteY691" fmla="*/ 201416 h 273762"/>
                          <a:gd name="connsiteX692" fmla="*/ 150633 w 218686"/>
                          <a:gd name="connsiteY692" fmla="*/ 194196 h 273762"/>
                          <a:gd name="connsiteX693" fmla="*/ 150360 w 218686"/>
                          <a:gd name="connsiteY693" fmla="*/ 192424 h 273762"/>
                          <a:gd name="connsiteX694" fmla="*/ 151995 w 218686"/>
                          <a:gd name="connsiteY694" fmla="*/ 190789 h 273762"/>
                          <a:gd name="connsiteX695" fmla="*/ 151995 w 218686"/>
                          <a:gd name="connsiteY695" fmla="*/ 190789 h 273762"/>
                          <a:gd name="connsiteX696" fmla="*/ 151995 w 218686"/>
                          <a:gd name="connsiteY696" fmla="*/ 190789 h 273762"/>
                          <a:gd name="connsiteX697" fmla="*/ 156491 w 218686"/>
                          <a:gd name="connsiteY697" fmla="*/ 189836 h 273762"/>
                          <a:gd name="connsiteX698" fmla="*/ 152268 w 218686"/>
                          <a:gd name="connsiteY698" fmla="*/ 193242 h 273762"/>
                          <a:gd name="connsiteX699" fmla="*/ 156628 w 218686"/>
                          <a:gd name="connsiteY699" fmla="*/ 194740 h 273762"/>
                          <a:gd name="connsiteX700" fmla="*/ 157173 w 218686"/>
                          <a:gd name="connsiteY700" fmla="*/ 195831 h 273762"/>
                          <a:gd name="connsiteX701" fmla="*/ 157854 w 218686"/>
                          <a:gd name="connsiteY701" fmla="*/ 192833 h 273762"/>
                          <a:gd name="connsiteX702" fmla="*/ 174612 w 218686"/>
                          <a:gd name="connsiteY702" fmla="*/ 178527 h 273762"/>
                          <a:gd name="connsiteX703" fmla="*/ 175157 w 218686"/>
                          <a:gd name="connsiteY703" fmla="*/ 181525 h 273762"/>
                          <a:gd name="connsiteX704" fmla="*/ 179517 w 218686"/>
                          <a:gd name="connsiteY704" fmla="*/ 173759 h 273762"/>
                          <a:gd name="connsiteX705" fmla="*/ 178291 w 218686"/>
                          <a:gd name="connsiteY705" fmla="*/ 177438 h 273762"/>
                          <a:gd name="connsiteX706" fmla="*/ 187692 w 218686"/>
                          <a:gd name="connsiteY706" fmla="*/ 158636 h 273762"/>
                          <a:gd name="connsiteX707" fmla="*/ 189327 w 218686"/>
                          <a:gd name="connsiteY707" fmla="*/ 159044 h 273762"/>
                          <a:gd name="connsiteX708" fmla="*/ 190553 w 218686"/>
                          <a:gd name="connsiteY708" fmla="*/ 154412 h 273762"/>
                          <a:gd name="connsiteX709" fmla="*/ 192733 w 218686"/>
                          <a:gd name="connsiteY709" fmla="*/ 139425 h 273762"/>
                          <a:gd name="connsiteX710" fmla="*/ 193005 w 218686"/>
                          <a:gd name="connsiteY710" fmla="*/ 135065 h 273762"/>
                          <a:gd name="connsiteX711" fmla="*/ 193005 w 218686"/>
                          <a:gd name="connsiteY711" fmla="*/ 135474 h 273762"/>
                          <a:gd name="connsiteX712" fmla="*/ 192188 w 218686"/>
                          <a:gd name="connsiteY712" fmla="*/ 131114 h 273762"/>
                          <a:gd name="connsiteX713" fmla="*/ 188782 w 218686"/>
                          <a:gd name="connsiteY713" fmla="*/ 131250 h 273762"/>
                          <a:gd name="connsiteX714" fmla="*/ 190689 w 218686"/>
                          <a:gd name="connsiteY714" fmla="*/ 132068 h 273762"/>
                          <a:gd name="connsiteX715" fmla="*/ 190961 w 218686"/>
                          <a:gd name="connsiteY715" fmla="*/ 125936 h 273762"/>
                          <a:gd name="connsiteX716" fmla="*/ 188918 w 218686"/>
                          <a:gd name="connsiteY716" fmla="*/ 130296 h 273762"/>
                          <a:gd name="connsiteX717" fmla="*/ 187964 w 218686"/>
                          <a:gd name="connsiteY717" fmla="*/ 124710 h 273762"/>
                          <a:gd name="connsiteX718" fmla="*/ 192051 w 218686"/>
                          <a:gd name="connsiteY718" fmla="*/ 121849 h 273762"/>
                          <a:gd name="connsiteX719" fmla="*/ 191370 w 218686"/>
                          <a:gd name="connsiteY719" fmla="*/ 115309 h 273762"/>
                          <a:gd name="connsiteX720" fmla="*/ 188509 w 218686"/>
                          <a:gd name="connsiteY720" fmla="*/ 117626 h 273762"/>
                          <a:gd name="connsiteX721" fmla="*/ 188509 w 218686"/>
                          <a:gd name="connsiteY721" fmla="*/ 112585 h 273762"/>
                          <a:gd name="connsiteX722" fmla="*/ 189599 w 218686"/>
                          <a:gd name="connsiteY722" fmla="*/ 114628 h 273762"/>
                          <a:gd name="connsiteX723" fmla="*/ 191370 w 218686"/>
                          <a:gd name="connsiteY723" fmla="*/ 110677 h 273762"/>
                          <a:gd name="connsiteX724" fmla="*/ 190825 w 218686"/>
                          <a:gd name="connsiteY724" fmla="*/ 108633 h 273762"/>
                          <a:gd name="connsiteX725" fmla="*/ 190417 w 218686"/>
                          <a:gd name="connsiteY725" fmla="*/ 109178 h 273762"/>
                          <a:gd name="connsiteX726" fmla="*/ 188782 w 218686"/>
                          <a:gd name="connsiteY726" fmla="*/ 107134 h 273762"/>
                          <a:gd name="connsiteX727" fmla="*/ 187283 w 218686"/>
                          <a:gd name="connsiteY727" fmla="*/ 108633 h 273762"/>
                          <a:gd name="connsiteX728" fmla="*/ 187010 w 218686"/>
                          <a:gd name="connsiteY728" fmla="*/ 105772 h 273762"/>
                          <a:gd name="connsiteX729" fmla="*/ 185375 w 218686"/>
                          <a:gd name="connsiteY729" fmla="*/ 108225 h 273762"/>
                          <a:gd name="connsiteX730" fmla="*/ 184285 w 218686"/>
                          <a:gd name="connsiteY730" fmla="*/ 105227 h 273762"/>
                          <a:gd name="connsiteX731" fmla="*/ 185512 w 218686"/>
                          <a:gd name="connsiteY731" fmla="*/ 115445 h 273762"/>
                          <a:gd name="connsiteX732" fmla="*/ 186874 w 218686"/>
                          <a:gd name="connsiteY732" fmla="*/ 113674 h 273762"/>
                          <a:gd name="connsiteX733" fmla="*/ 184422 w 218686"/>
                          <a:gd name="connsiteY733" fmla="*/ 121713 h 273762"/>
                          <a:gd name="connsiteX734" fmla="*/ 186465 w 218686"/>
                          <a:gd name="connsiteY734" fmla="*/ 130024 h 273762"/>
                          <a:gd name="connsiteX735" fmla="*/ 184422 w 218686"/>
                          <a:gd name="connsiteY735" fmla="*/ 134928 h 273762"/>
                          <a:gd name="connsiteX736" fmla="*/ 186874 w 218686"/>
                          <a:gd name="connsiteY736" fmla="*/ 142013 h 273762"/>
                          <a:gd name="connsiteX737" fmla="*/ 188373 w 218686"/>
                          <a:gd name="connsiteY737" fmla="*/ 136836 h 273762"/>
                          <a:gd name="connsiteX738" fmla="*/ 188100 w 218686"/>
                          <a:gd name="connsiteY738" fmla="*/ 140242 h 273762"/>
                          <a:gd name="connsiteX739" fmla="*/ 190008 w 218686"/>
                          <a:gd name="connsiteY739" fmla="*/ 138334 h 273762"/>
                          <a:gd name="connsiteX740" fmla="*/ 192733 w 218686"/>
                          <a:gd name="connsiteY740" fmla="*/ 139425 h 273762"/>
                          <a:gd name="connsiteX741" fmla="*/ 190280 w 218686"/>
                          <a:gd name="connsiteY741" fmla="*/ 57132 h 273762"/>
                          <a:gd name="connsiteX742" fmla="*/ 190280 w 218686"/>
                          <a:gd name="connsiteY742" fmla="*/ 57132 h 273762"/>
                          <a:gd name="connsiteX743" fmla="*/ 190280 w 218686"/>
                          <a:gd name="connsiteY743" fmla="*/ 57132 h 273762"/>
                          <a:gd name="connsiteX744" fmla="*/ 190280 w 218686"/>
                          <a:gd name="connsiteY744" fmla="*/ 57132 h 273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Lst>
                        <a:rect l="l" t="t" r="r" b="b"/>
                        <a:pathLst>
                          <a:path w="218686" h="273762">
                            <a:moveTo>
                              <a:pt x="148044" y="39421"/>
                            </a:moveTo>
                            <a:lnTo>
                              <a:pt x="147090" y="39011"/>
                            </a:lnTo>
                            <a:lnTo>
                              <a:pt x="147772" y="39011"/>
                            </a:lnTo>
                            <a:cubicBezTo>
                              <a:pt x="147772" y="39011"/>
                              <a:pt x="146137" y="37104"/>
                              <a:pt x="146137" y="37104"/>
                            </a:cubicBezTo>
                            <a:cubicBezTo>
                              <a:pt x="145864" y="37104"/>
                              <a:pt x="145592" y="36832"/>
                              <a:pt x="145183" y="36696"/>
                            </a:cubicBezTo>
                            <a:cubicBezTo>
                              <a:pt x="145319" y="36696"/>
                              <a:pt x="145592" y="36696"/>
                              <a:pt x="145728" y="36696"/>
                            </a:cubicBezTo>
                            <a:lnTo>
                              <a:pt x="145183" y="36014"/>
                            </a:lnTo>
                            <a:cubicBezTo>
                              <a:pt x="142730" y="36014"/>
                              <a:pt x="138098" y="34243"/>
                              <a:pt x="136463" y="34243"/>
                            </a:cubicBezTo>
                            <a:cubicBezTo>
                              <a:pt x="134556" y="33834"/>
                              <a:pt x="132512" y="33289"/>
                              <a:pt x="131422" y="32472"/>
                            </a:cubicBezTo>
                            <a:cubicBezTo>
                              <a:pt x="132512" y="33153"/>
                              <a:pt x="134147" y="33698"/>
                              <a:pt x="134011" y="32608"/>
                            </a:cubicBezTo>
                            <a:cubicBezTo>
                              <a:pt x="132240" y="30564"/>
                              <a:pt x="132103" y="27703"/>
                              <a:pt x="127062" y="27839"/>
                            </a:cubicBezTo>
                            <a:lnTo>
                              <a:pt x="129515" y="28929"/>
                            </a:lnTo>
                            <a:cubicBezTo>
                              <a:pt x="127335" y="28929"/>
                              <a:pt x="125019" y="29474"/>
                              <a:pt x="123111" y="29883"/>
                            </a:cubicBezTo>
                            <a:cubicBezTo>
                              <a:pt x="121749" y="27976"/>
                              <a:pt x="126245" y="29202"/>
                              <a:pt x="127471" y="28385"/>
                            </a:cubicBezTo>
                            <a:cubicBezTo>
                              <a:pt x="122839" y="28248"/>
                              <a:pt x="120250" y="23343"/>
                              <a:pt x="117525" y="25796"/>
                            </a:cubicBezTo>
                            <a:cubicBezTo>
                              <a:pt x="117525" y="24161"/>
                              <a:pt x="117525" y="21027"/>
                              <a:pt x="114255" y="20891"/>
                            </a:cubicBezTo>
                            <a:cubicBezTo>
                              <a:pt x="116299" y="23071"/>
                              <a:pt x="112211" y="21981"/>
                              <a:pt x="113846" y="24161"/>
                            </a:cubicBezTo>
                            <a:cubicBezTo>
                              <a:pt x="112756" y="25114"/>
                              <a:pt x="110576" y="23207"/>
                              <a:pt x="110304" y="24569"/>
                            </a:cubicBezTo>
                            <a:lnTo>
                              <a:pt x="110576" y="23888"/>
                            </a:lnTo>
                            <a:cubicBezTo>
                              <a:pt x="105399" y="21163"/>
                              <a:pt x="103628" y="25387"/>
                              <a:pt x="101721" y="27158"/>
                            </a:cubicBezTo>
                            <a:cubicBezTo>
                              <a:pt x="95998" y="28520"/>
                              <a:pt x="93001" y="28112"/>
                              <a:pt x="88368" y="30020"/>
                            </a:cubicBezTo>
                            <a:cubicBezTo>
                              <a:pt x="87823" y="28929"/>
                              <a:pt x="85507" y="26477"/>
                              <a:pt x="83600" y="27295"/>
                            </a:cubicBezTo>
                            <a:cubicBezTo>
                              <a:pt x="83191" y="29066"/>
                              <a:pt x="79240" y="31654"/>
                              <a:pt x="79649" y="33561"/>
                            </a:cubicBezTo>
                            <a:cubicBezTo>
                              <a:pt x="83327" y="32880"/>
                              <a:pt x="81692" y="30837"/>
                              <a:pt x="83464" y="29610"/>
                            </a:cubicBezTo>
                            <a:cubicBezTo>
                              <a:pt x="85916" y="30837"/>
                              <a:pt x="84417" y="31382"/>
                              <a:pt x="87006" y="31791"/>
                            </a:cubicBezTo>
                            <a:cubicBezTo>
                              <a:pt x="84826" y="31518"/>
                              <a:pt x="79376" y="36014"/>
                              <a:pt x="76651" y="35333"/>
                            </a:cubicBezTo>
                            <a:lnTo>
                              <a:pt x="77196" y="34788"/>
                            </a:lnTo>
                            <a:cubicBezTo>
                              <a:pt x="73654" y="35333"/>
                              <a:pt x="70520" y="31382"/>
                              <a:pt x="66842" y="37104"/>
                            </a:cubicBezTo>
                            <a:cubicBezTo>
                              <a:pt x="66297" y="37921"/>
                              <a:pt x="65615" y="38739"/>
                              <a:pt x="65207" y="39693"/>
                            </a:cubicBezTo>
                            <a:cubicBezTo>
                              <a:pt x="65207" y="39421"/>
                              <a:pt x="65207" y="39284"/>
                              <a:pt x="65070" y="39011"/>
                            </a:cubicBezTo>
                            <a:cubicBezTo>
                              <a:pt x="61256" y="41600"/>
                              <a:pt x="60711" y="38875"/>
                              <a:pt x="57713" y="43508"/>
                            </a:cubicBezTo>
                            <a:cubicBezTo>
                              <a:pt x="57986" y="43099"/>
                              <a:pt x="57713" y="43099"/>
                              <a:pt x="57849" y="42827"/>
                            </a:cubicBezTo>
                            <a:cubicBezTo>
                              <a:pt x="54852" y="43780"/>
                              <a:pt x="53898" y="47459"/>
                              <a:pt x="52536" y="49230"/>
                            </a:cubicBezTo>
                            <a:cubicBezTo>
                              <a:pt x="50356" y="48957"/>
                              <a:pt x="51718" y="47868"/>
                              <a:pt x="51582" y="46368"/>
                            </a:cubicBezTo>
                            <a:cubicBezTo>
                              <a:pt x="47086" y="49366"/>
                              <a:pt x="45042" y="55361"/>
                              <a:pt x="44361" y="59176"/>
                            </a:cubicBezTo>
                            <a:lnTo>
                              <a:pt x="41364" y="60947"/>
                            </a:lnTo>
                            <a:cubicBezTo>
                              <a:pt x="42181" y="59040"/>
                              <a:pt x="42590" y="56042"/>
                              <a:pt x="41500" y="55769"/>
                            </a:cubicBezTo>
                            <a:cubicBezTo>
                              <a:pt x="40410" y="57404"/>
                              <a:pt x="41227" y="57677"/>
                              <a:pt x="39184" y="59312"/>
                            </a:cubicBezTo>
                            <a:cubicBezTo>
                              <a:pt x="38775" y="58223"/>
                              <a:pt x="38775" y="56860"/>
                              <a:pt x="38639" y="54952"/>
                            </a:cubicBezTo>
                            <a:cubicBezTo>
                              <a:pt x="33461" y="57813"/>
                              <a:pt x="40546" y="58358"/>
                              <a:pt x="35505" y="59040"/>
                            </a:cubicBezTo>
                            <a:cubicBezTo>
                              <a:pt x="34279" y="60402"/>
                              <a:pt x="34824" y="62173"/>
                              <a:pt x="35641" y="63127"/>
                            </a:cubicBezTo>
                            <a:lnTo>
                              <a:pt x="32371" y="64489"/>
                            </a:lnTo>
                            <a:cubicBezTo>
                              <a:pt x="33461" y="65852"/>
                              <a:pt x="31009" y="68849"/>
                              <a:pt x="29783" y="70893"/>
                            </a:cubicBezTo>
                            <a:cubicBezTo>
                              <a:pt x="30191" y="71574"/>
                              <a:pt x="32371" y="70348"/>
                              <a:pt x="32508" y="69258"/>
                            </a:cubicBezTo>
                            <a:cubicBezTo>
                              <a:pt x="33461" y="70211"/>
                              <a:pt x="32235" y="72528"/>
                              <a:pt x="31418" y="73890"/>
                            </a:cubicBezTo>
                            <a:cubicBezTo>
                              <a:pt x="28012" y="72392"/>
                              <a:pt x="26649" y="83291"/>
                              <a:pt x="24060" y="79885"/>
                            </a:cubicBezTo>
                            <a:cubicBezTo>
                              <a:pt x="21608" y="87242"/>
                              <a:pt x="18747" y="97597"/>
                              <a:pt x="19019" y="102774"/>
                            </a:cubicBezTo>
                            <a:cubicBezTo>
                              <a:pt x="17657" y="104137"/>
                              <a:pt x="16976" y="107544"/>
                              <a:pt x="15749" y="105090"/>
                            </a:cubicBezTo>
                            <a:cubicBezTo>
                              <a:pt x="14523" y="111222"/>
                              <a:pt x="17384" y="114900"/>
                              <a:pt x="15749" y="120759"/>
                            </a:cubicBezTo>
                            <a:cubicBezTo>
                              <a:pt x="15204" y="121168"/>
                              <a:pt x="16022" y="118034"/>
                              <a:pt x="14932" y="118034"/>
                            </a:cubicBezTo>
                            <a:cubicBezTo>
                              <a:pt x="15749" y="122121"/>
                              <a:pt x="12616" y="125119"/>
                              <a:pt x="13024" y="131522"/>
                            </a:cubicBezTo>
                            <a:cubicBezTo>
                              <a:pt x="13024" y="130433"/>
                              <a:pt x="12343" y="130160"/>
                              <a:pt x="12071" y="129887"/>
                            </a:cubicBezTo>
                            <a:cubicBezTo>
                              <a:pt x="12616" y="129887"/>
                              <a:pt x="13024" y="132612"/>
                              <a:pt x="13433" y="134247"/>
                            </a:cubicBezTo>
                            <a:cubicBezTo>
                              <a:pt x="13024" y="135201"/>
                              <a:pt x="13161" y="133021"/>
                              <a:pt x="12616" y="133430"/>
                            </a:cubicBezTo>
                            <a:cubicBezTo>
                              <a:pt x="10300" y="145556"/>
                              <a:pt x="14932" y="154957"/>
                              <a:pt x="15341" y="166810"/>
                            </a:cubicBezTo>
                            <a:cubicBezTo>
                              <a:pt x="15341" y="163404"/>
                              <a:pt x="12888" y="162177"/>
                              <a:pt x="12071" y="162177"/>
                            </a:cubicBezTo>
                            <a:lnTo>
                              <a:pt x="12071" y="165584"/>
                            </a:lnTo>
                            <a:cubicBezTo>
                              <a:pt x="13297" y="166810"/>
                              <a:pt x="13433" y="169399"/>
                              <a:pt x="14387" y="171443"/>
                            </a:cubicBezTo>
                            <a:cubicBezTo>
                              <a:pt x="13978" y="171715"/>
                              <a:pt x="13569" y="172805"/>
                              <a:pt x="13024" y="171715"/>
                            </a:cubicBezTo>
                            <a:cubicBezTo>
                              <a:pt x="11117" y="178527"/>
                              <a:pt x="17793" y="181797"/>
                              <a:pt x="17384" y="190108"/>
                            </a:cubicBezTo>
                            <a:lnTo>
                              <a:pt x="11935" y="180571"/>
                            </a:lnTo>
                            <a:lnTo>
                              <a:pt x="10572" y="183160"/>
                            </a:lnTo>
                            <a:lnTo>
                              <a:pt x="8120" y="178936"/>
                            </a:lnTo>
                            <a:cubicBezTo>
                              <a:pt x="7030" y="181661"/>
                              <a:pt x="10163" y="183704"/>
                              <a:pt x="8392" y="184250"/>
                            </a:cubicBezTo>
                            <a:cubicBezTo>
                              <a:pt x="7847" y="183704"/>
                              <a:pt x="7847" y="182342"/>
                              <a:pt x="7030" y="182342"/>
                            </a:cubicBezTo>
                            <a:cubicBezTo>
                              <a:pt x="6621" y="184931"/>
                              <a:pt x="7847" y="185067"/>
                              <a:pt x="8392" y="186838"/>
                            </a:cubicBezTo>
                            <a:cubicBezTo>
                              <a:pt x="4441" y="182206"/>
                              <a:pt x="3760" y="172124"/>
                              <a:pt x="2670" y="166810"/>
                            </a:cubicBezTo>
                            <a:cubicBezTo>
                              <a:pt x="2397" y="165993"/>
                              <a:pt x="3487" y="167491"/>
                              <a:pt x="3896" y="167628"/>
                            </a:cubicBezTo>
                            <a:cubicBezTo>
                              <a:pt x="3760" y="165448"/>
                              <a:pt x="4714" y="164085"/>
                              <a:pt x="3896" y="161360"/>
                            </a:cubicBezTo>
                            <a:cubicBezTo>
                              <a:pt x="2397" y="159725"/>
                              <a:pt x="2806" y="162723"/>
                              <a:pt x="2806" y="164085"/>
                            </a:cubicBezTo>
                            <a:cubicBezTo>
                              <a:pt x="1580" y="163949"/>
                              <a:pt x="1580" y="163268"/>
                              <a:pt x="1307" y="161769"/>
                            </a:cubicBezTo>
                            <a:cubicBezTo>
                              <a:pt x="2942" y="161360"/>
                              <a:pt x="1716" y="153458"/>
                              <a:pt x="3760" y="151414"/>
                            </a:cubicBezTo>
                            <a:cubicBezTo>
                              <a:pt x="3215" y="143240"/>
                              <a:pt x="-600" y="152776"/>
                              <a:pt x="81" y="144738"/>
                            </a:cubicBezTo>
                            <a:lnTo>
                              <a:pt x="2125" y="142422"/>
                            </a:lnTo>
                            <a:cubicBezTo>
                              <a:pt x="762" y="137790"/>
                              <a:pt x="-328" y="131658"/>
                              <a:pt x="490" y="126345"/>
                            </a:cubicBezTo>
                            <a:lnTo>
                              <a:pt x="490" y="127435"/>
                            </a:lnTo>
                            <a:cubicBezTo>
                              <a:pt x="1307" y="128252"/>
                              <a:pt x="1852" y="127027"/>
                              <a:pt x="2261" y="126617"/>
                            </a:cubicBezTo>
                            <a:cubicBezTo>
                              <a:pt x="3487" y="122803"/>
                              <a:pt x="1444" y="118851"/>
                              <a:pt x="3760" y="116672"/>
                            </a:cubicBezTo>
                            <a:cubicBezTo>
                              <a:pt x="2261" y="111903"/>
                              <a:pt x="2125" y="104001"/>
                              <a:pt x="2397" y="98414"/>
                            </a:cubicBezTo>
                            <a:cubicBezTo>
                              <a:pt x="5122" y="97597"/>
                              <a:pt x="2942" y="105772"/>
                              <a:pt x="4169" y="108225"/>
                            </a:cubicBezTo>
                            <a:lnTo>
                              <a:pt x="5122" y="103455"/>
                            </a:lnTo>
                            <a:cubicBezTo>
                              <a:pt x="4577" y="106317"/>
                              <a:pt x="5258" y="107679"/>
                              <a:pt x="6348" y="109723"/>
                            </a:cubicBezTo>
                            <a:cubicBezTo>
                              <a:pt x="7711" y="105772"/>
                              <a:pt x="5531" y="104001"/>
                              <a:pt x="5940" y="99914"/>
                            </a:cubicBezTo>
                            <a:cubicBezTo>
                              <a:pt x="6485" y="100322"/>
                              <a:pt x="7030" y="99914"/>
                              <a:pt x="7575" y="98143"/>
                            </a:cubicBezTo>
                            <a:lnTo>
                              <a:pt x="6076" y="97189"/>
                            </a:lnTo>
                            <a:cubicBezTo>
                              <a:pt x="6076" y="97189"/>
                              <a:pt x="6348" y="97052"/>
                              <a:pt x="6621" y="96508"/>
                            </a:cubicBezTo>
                            <a:cubicBezTo>
                              <a:pt x="6893" y="94054"/>
                              <a:pt x="7166" y="91739"/>
                              <a:pt x="7575" y="89286"/>
                            </a:cubicBezTo>
                            <a:cubicBezTo>
                              <a:pt x="6348" y="90513"/>
                              <a:pt x="4986" y="90240"/>
                              <a:pt x="4305" y="92011"/>
                            </a:cubicBezTo>
                            <a:cubicBezTo>
                              <a:pt x="5395" y="91602"/>
                              <a:pt x="5122" y="93237"/>
                              <a:pt x="4714" y="95008"/>
                            </a:cubicBezTo>
                            <a:cubicBezTo>
                              <a:pt x="4032" y="93101"/>
                              <a:pt x="3351" y="96508"/>
                              <a:pt x="2534" y="96235"/>
                            </a:cubicBezTo>
                            <a:cubicBezTo>
                              <a:pt x="3351" y="92556"/>
                              <a:pt x="4714" y="87924"/>
                              <a:pt x="5122" y="85335"/>
                            </a:cubicBezTo>
                            <a:lnTo>
                              <a:pt x="6893" y="85063"/>
                            </a:lnTo>
                            <a:cubicBezTo>
                              <a:pt x="8528" y="81793"/>
                              <a:pt x="9210" y="77706"/>
                              <a:pt x="10708" y="75662"/>
                            </a:cubicBezTo>
                            <a:lnTo>
                              <a:pt x="11117" y="76752"/>
                            </a:lnTo>
                            <a:cubicBezTo>
                              <a:pt x="13569" y="72937"/>
                              <a:pt x="14659" y="68441"/>
                              <a:pt x="18338" y="65716"/>
                            </a:cubicBezTo>
                            <a:cubicBezTo>
                              <a:pt x="19019" y="60947"/>
                              <a:pt x="21063" y="56587"/>
                              <a:pt x="21744" y="52772"/>
                            </a:cubicBezTo>
                            <a:cubicBezTo>
                              <a:pt x="21335" y="50047"/>
                              <a:pt x="31145" y="45960"/>
                              <a:pt x="32235" y="40919"/>
                            </a:cubicBezTo>
                            <a:cubicBezTo>
                              <a:pt x="32644" y="40919"/>
                              <a:pt x="31145" y="44053"/>
                              <a:pt x="30736" y="45687"/>
                            </a:cubicBezTo>
                            <a:cubicBezTo>
                              <a:pt x="32916" y="43780"/>
                              <a:pt x="32780" y="40374"/>
                              <a:pt x="34960" y="41327"/>
                            </a:cubicBezTo>
                            <a:cubicBezTo>
                              <a:pt x="29783" y="45415"/>
                              <a:pt x="36459" y="42281"/>
                              <a:pt x="34688" y="44734"/>
                            </a:cubicBezTo>
                            <a:cubicBezTo>
                              <a:pt x="36868" y="42690"/>
                              <a:pt x="38775" y="40102"/>
                              <a:pt x="39456" y="38603"/>
                            </a:cubicBezTo>
                            <a:cubicBezTo>
                              <a:pt x="35914" y="42009"/>
                              <a:pt x="38639" y="35197"/>
                              <a:pt x="35778" y="39284"/>
                            </a:cubicBezTo>
                            <a:cubicBezTo>
                              <a:pt x="37412" y="35333"/>
                              <a:pt x="40955" y="31109"/>
                              <a:pt x="45179" y="28657"/>
                            </a:cubicBezTo>
                            <a:cubicBezTo>
                              <a:pt x="45723" y="29474"/>
                              <a:pt x="46405" y="29338"/>
                              <a:pt x="48040" y="28657"/>
                            </a:cubicBezTo>
                            <a:lnTo>
                              <a:pt x="48312" y="26749"/>
                            </a:lnTo>
                            <a:cubicBezTo>
                              <a:pt x="50220" y="25523"/>
                              <a:pt x="45860" y="30701"/>
                              <a:pt x="49675" y="28248"/>
                            </a:cubicBezTo>
                            <a:cubicBezTo>
                              <a:pt x="51991" y="23616"/>
                              <a:pt x="61801" y="21572"/>
                              <a:pt x="61392" y="16940"/>
                            </a:cubicBezTo>
                            <a:cubicBezTo>
                              <a:pt x="65207" y="16531"/>
                              <a:pt x="56487" y="21981"/>
                              <a:pt x="62073" y="20891"/>
                            </a:cubicBezTo>
                            <a:cubicBezTo>
                              <a:pt x="60302" y="23752"/>
                              <a:pt x="55669" y="24569"/>
                              <a:pt x="56214" y="26885"/>
                            </a:cubicBezTo>
                            <a:cubicBezTo>
                              <a:pt x="58258" y="24706"/>
                              <a:pt x="58122" y="27703"/>
                              <a:pt x="59621" y="26749"/>
                            </a:cubicBezTo>
                            <a:lnTo>
                              <a:pt x="61664" y="23888"/>
                            </a:lnTo>
                            <a:lnTo>
                              <a:pt x="60983" y="24161"/>
                            </a:lnTo>
                            <a:cubicBezTo>
                              <a:pt x="64525" y="19392"/>
                              <a:pt x="73109" y="16122"/>
                              <a:pt x="79921" y="13397"/>
                            </a:cubicBezTo>
                            <a:cubicBezTo>
                              <a:pt x="85099" y="9446"/>
                              <a:pt x="88777" y="4950"/>
                              <a:pt x="96952" y="4133"/>
                            </a:cubicBezTo>
                            <a:cubicBezTo>
                              <a:pt x="94772" y="5631"/>
                              <a:pt x="103628" y="4542"/>
                              <a:pt x="98996" y="7402"/>
                            </a:cubicBezTo>
                            <a:cubicBezTo>
                              <a:pt x="102674" y="7948"/>
                              <a:pt x="106217" y="6858"/>
                              <a:pt x="106217" y="5904"/>
                            </a:cubicBezTo>
                            <a:cubicBezTo>
                              <a:pt x="102947" y="5631"/>
                              <a:pt x="105127" y="5631"/>
                              <a:pt x="102266" y="5223"/>
                            </a:cubicBezTo>
                            <a:cubicBezTo>
                              <a:pt x="104037" y="4133"/>
                              <a:pt x="108533" y="3860"/>
                              <a:pt x="110168" y="4814"/>
                            </a:cubicBezTo>
                            <a:cubicBezTo>
                              <a:pt x="109350" y="4677"/>
                              <a:pt x="109623" y="4814"/>
                              <a:pt x="109487" y="5223"/>
                            </a:cubicBezTo>
                            <a:cubicBezTo>
                              <a:pt x="113438" y="6312"/>
                              <a:pt x="111394" y="4269"/>
                              <a:pt x="114391" y="3996"/>
                            </a:cubicBezTo>
                            <a:cubicBezTo>
                              <a:pt x="115073" y="5495"/>
                              <a:pt x="120659" y="5086"/>
                              <a:pt x="123247" y="6585"/>
                            </a:cubicBezTo>
                            <a:lnTo>
                              <a:pt x="127607" y="5223"/>
                            </a:lnTo>
                            <a:cubicBezTo>
                              <a:pt x="125155" y="6040"/>
                              <a:pt x="131150" y="6858"/>
                              <a:pt x="131286" y="8493"/>
                            </a:cubicBezTo>
                            <a:cubicBezTo>
                              <a:pt x="134419" y="8493"/>
                              <a:pt x="137144" y="7811"/>
                              <a:pt x="140823" y="9855"/>
                            </a:cubicBezTo>
                            <a:cubicBezTo>
                              <a:pt x="138916" y="9855"/>
                              <a:pt x="143684" y="12580"/>
                              <a:pt x="143003" y="13943"/>
                            </a:cubicBezTo>
                            <a:cubicBezTo>
                              <a:pt x="148180" y="18438"/>
                              <a:pt x="154993" y="16667"/>
                              <a:pt x="158807" y="22525"/>
                            </a:cubicBezTo>
                            <a:cubicBezTo>
                              <a:pt x="158399" y="22525"/>
                              <a:pt x="156900" y="22525"/>
                              <a:pt x="157990" y="24025"/>
                            </a:cubicBezTo>
                            <a:cubicBezTo>
                              <a:pt x="159352" y="24706"/>
                              <a:pt x="161260" y="26477"/>
                              <a:pt x="162486" y="27431"/>
                            </a:cubicBezTo>
                            <a:lnTo>
                              <a:pt x="162486" y="27431"/>
                            </a:lnTo>
                            <a:cubicBezTo>
                              <a:pt x="162486" y="27431"/>
                              <a:pt x="162486" y="27431"/>
                              <a:pt x="162486" y="27431"/>
                            </a:cubicBezTo>
                            <a:cubicBezTo>
                              <a:pt x="163031" y="27839"/>
                              <a:pt x="163576" y="28112"/>
                              <a:pt x="163849" y="27839"/>
                            </a:cubicBezTo>
                            <a:cubicBezTo>
                              <a:pt x="166710" y="28657"/>
                              <a:pt x="168890" y="28520"/>
                              <a:pt x="173386" y="31654"/>
                            </a:cubicBezTo>
                            <a:cubicBezTo>
                              <a:pt x="174339" y="30292"/>
                              <a:pt x="170933" y="27295"/>
                              <a:pt x="169026" y="26341"/>
                            </a:cubicBezTo>
                            <a:lnTo>
                              <a:pt x="166573" y="26341"/>
                            </a:lnTo>
                            <a:cubicBezTo>
                              <a:pt x="167255" y="23343"/>
                              <a:pt x="162759" y="23343"/>
                              <a:pt x="162350" y="21844"/>
                            </a:cubicBezTo>
                            <a:cubicBezTo>
                              <a:pt x="166982" y="21708"/>
                              <a:pt x="173113" y="28929"/>
                              <a:pt x="178154" y="31926"/>
                            </a:cubicBezTo>
                            <a:cubicBezTo>
                              <a:pt x="177746" y="27839"/>
                              <a:pt x="172841" y="21844"/>
                              <a:pt x="167391" y="17484"/>
                            </a:cubicBezTo>
                            <a:lnTo>
                              <a:pt x="169026" y="20209"/>
                            </a:lnTo>
                            <a:lnTo>
                              <a:pt x="166301" y="17894"/>
                            </a:lnTo>
                            <a:lnTo>
                              <a:pt x="167663" y="21572"/>
                            </a:lnTo>
                            <a:cubicBezTo>
                              <a:pt x="165347" y="19119"/>
                              <a:pt x="163031" y="17484"/>
                              <a:pt x="160579" y="15578"/>
                            </a:cubicBezTo>
                            <a:cubicBezTo>
                              <a:pt x="163440" y="17757"/>
                              <a:pt x="162895" y="20482"/>
                              <a:pt x="161669" y="18984"/>
                            </a:cubicBezTo>
                            <a:cubicBezTo>
                              <a:pt x="159625" y="15168"/>
                              <a:pt x="157718" y="17349"/>
                              <a:pt x="155401" y="15441"/>
                            </a:cubicBezTo>
                            <a:cubicBezTo>
                              <a:pt x="156628" y="16531"/>
                              <a:pt x="158399" y="17894"/>
                              <a:pt x="156628" y="17894"/>
                            </a:cubicBezTo>
                            <a:cubicBezTo>
                              <a:pt x="153085" y="12716"/>
                              <a:pt x="151041" y="12989"/>
                              <a:pt x="147227" y="8220"/>
                            </a:cubicBezTo>
                            <a:cubicBezTo>
                              <a:pt x="146545" y="10945"/>
                              <a:pt x="140959" y="5086"/>
                              <a:pt x="139052" y="6994"/>
                            </a:cubicBezTo>
                            <a:lnTo>
                              <a:pt x="141232" y="8220"/>
                            </a:lnTo>
                            <a:lnTo>
                              <a:pt x="135646" y="7539"/>
                            </a:lnTo>
                            <a:cubicBezTo>
                              <a:pt x="131695" y="3452"/>
                              <a:pt x="140959" y="6994"/>
                              <a:pt x="133875" y="2634"/>
                            </a:cubicBezTo>
                            <a:cubicBezTo>
                              <a:pt x="126653" y="-364"/>
                              <a:pt x="125972" y="3179"/>
                              <a:pt x="120250" y="2089"/>
                            </a:cubicBezTo>
                            <a:cubicBezTo>
                              <a:pt x="122294" y="863"/>
                              <a:pt x="127471" y="45"/>
                              <a:pt x="132103" y="1817"/>
                            </a:cubicBezTo>
                            <a:lnTo>
                              <a:pt x="129515" y="45"/>
                            </a:lnTo>
                            <a:cubicBezTo>
                              <a:pt x="131286" y="-364"/>
                              <a:pt x="137962" y="2089"/>
                              <a:pt x="140687" y="3588"/>
                            </a:cubicBezTo>
                            <a:cubicBezTo>
                              <a:pt x="134964" y="3179"/>
                              <a:pt x="142730" y="5086"/>
                              <a:pt x="144093" y="7539"/>
                            </a:cubicBezTo>
                            <a:cubicBezTo>
                              <a:pt x="145183" y="6312"/>
                              <a:pt x="142186" y="4950"/>
                              <a:pt x="146273" y="5631"/>
                            </a:cubicBezTo>
                            <a:cubicBezTo>
                              <a:pt x="143003" y="3860"/>
                              <a:pt x="142322" y="3860"/>
                              <a:pt x="138098" y="1271"/>
                            </a:cubicBezTo>
                            <a:cubicBezTo>
                              <a:pt x="147227" y="6312"/>
                              <a:pt x="149407" y="318"/>
                              <a:pt x="156764" y="6449"/>
                            </a:cubicBezTo>
                            <a:cubicBezTo>
                              <a:pt x="152813" y="4677"/>
                              <a:pt x="156764" y="9174"/>
                              <a:pt x="156764" y="10127"/>
                            </a:cubicBezTo>
                            <a:cubicBezTo>
                              <a:pt x="158535" y="11081"/>
                              <a:pt x="161805" y="13124"/>
                              <a:pt x="163304" y="13806"/>
                            </a:cubicBezTo>
                            <a:lnTo>
                              <a:pt x="163576" y="11081"/>
                            </a:lnTo>
                            <a:cubicBezTo>
                              <a:pt x="168345" y="13670"/>
                              <a:pt x="166437" y="18575"/>
                              <a:pt x="172296" y="20755"/>
                            </a:cubicBezTo>
                            <a:cubicBezTo>
                              <a:pt x="173795" y="20209"/>
                              <a:pt x="168890" y="16803"/>
                              <a:pt x="169843" y="17349"/>
                            </a:cubicBezTo>
                            <a:cubicBezTo>
                              <a:pt x="176656" y="21844"/>
                              <a:pt x="175974" y="26613"/>
                              <a:pt x="178972" y="32744"/>
                            </a:cubicBezTo>
                            <a:cubicBezTo>
                              <a:pt x="179789" y="32608"/>
                              <a:pt x="180879" y="31518"/>
                              <a:pt x="183332" y="32608"/>
                            </a:cubicBezTo>
                            <a:cubicBezTo>
                              <a:pt x="181833" y="32880"/>
                              <a:pt x="182242" y="34652"/>
                              <a:pt x="179789" y="33426"/>
                            </a:cubicBezTo>
                            <a:cubicBezTo>
                              <a:pt x="180743" y="35469"/>
                              <a:pt x="183195" y="36832"/>
                              <a:pt x="184694" y="38058"/>
                            </a:cubicBezTo>
                            <a:cubicBezTo>
                              <a:pt x="182514" y="33970"/>
                              <a:pt x="187419" y="38330"/>
                              <a:pt x="188645" y="38467"/>
                            </a:cubicBezTo>
                            <a:cubicBezTo>
                              <a:pt x="189872" y="40510"/>
                              <a:pt x="187147" y="38739"/>
                              <a:pt x="185920" y="37786"/>
                            </a:cubicBezTo>
                            <a:cubicBezTo>
                              <a:pt x="186874" y="39556"/>
                              <a:pt x="186465" y="42554"/>
                              <a:pt x="188782" y="42145"/>
                            </a:cubicBezTo>
                            <a:cubicBezTo>
                              <a:pt x="187692" y="43099"/>
                              <a:pt x="182514" y="40238"/>
                              <a:pt x="180198" y="37786"/>
                            </a:cubicBezTo>
                            <a:lnTo>
                              <a:pt x="181424" y="39829"/>
                            </a:lnTo>
                            <a:cubicBezTo>
                              <a:pt x="179789" y="39011"/>
                              <a:pt x="179926" y="38603"/>
                              <a:pt x="178563" y="36696"/>
                            </a:cubicBezTo>
                            <a:cubicBezTo>
                              <a:pt x="179108" y="39148"/>
                              <a:pt x="177882" y="39829"/>
                              <a:pt x="176792" y="40102"/>
                            </a:cubicBezTo>
                            <a:cubicBezTo>
                              <a:pt x="176792" y="39693"/>
                              <a:pt x="177201" y="40102"/>
                              <a:pt x="177201" y="39693"/>
                            </a:cubicBezTo>
                            <a:cubicBezTo>
                              <a:pt x="176383" y="38058"/>
                              <a:pt x="175157" y="37240"/>
                              <a:pt x="174748" y="38058"/>
                            </a:cubicBezTo>
                            <a:cubicBezTo>
                              <a:pt x="172160" y="38058"/>
                              <a:pt x="175429" y="40783"/>
                              <a:pt x="175293" y="42418"/>
                            </a:cubicBezTo>
                            <a:lnTo>
                              <a:pt x="177201" y="44325"/>
                            </a:lnTo>
                            <a:cubicBezTo>
                              <a:pt x="180879" y="45415"/>
                              <a:pt x="184285" y="46778"/>
                              <a:pt x="187828" y="48140"/>
                            </a:cubicBezTo>
                            <a:cubicBezTo>
                              <a:pt x="190689" y="51001"/>
                              <a:pt x="190417" y="53453"/>
                              <a:pt x="191098" y="56451"/>
                            </a:cubicBezTo>
                            <a:lnTo>
                              <a:pt x="193005" y="56179"/>
                            </a:lnTo>
                            <a:cubicBezTo>
                              <a:pt x="194640" y="59176"/>
                              <a:pt x="195730" y="62173"/>
                              <a:pt x="192869" y="61492"/>
                            </a:cubicBezTo>
                            <a:cubicBezTo>
                              <a:pt x="193278" y="61083"/>
                              <a:pt x="192869" y="60810"/>
                              <a:pt x="192596" y="60129"/>
                            </a:cubicBezTo>
                            <a:cubicBezTo>
                              <a:pt x="192324" y="60129"/>
                              <a:pt x="192188" y="60129"/>
                              <a:pt x="191915" y="59993"/>
                            </a:cubicBezTo>
                            <a:lnTo>
                              <a:pt x="191506" y="59993"/>
                            </a:lnTo>
                            <a:cubicBezTo>
                              <a:pt x="193823" y="62718"/>
                              <a:pt x="195185" y="64489"/>
                              <a:pt x="195458" y="64762"/>
                            </a:cubicBezTo>
                            <a:cubicBezTo>
                              <a:pt x="190280" y="60675"/>
                              <a:pt x="192596" y="65988"/>
                              <a:pt x="189463" y="66670"/>
                            </a:cubicBezTo>
                            <a:lnTo>
                              <a:pt x="193278" y="71438"/>
                            </a:lnTo>
                            <a:cubicBezTo>
                              <a:pt x="192324" y="67759"/>
                              <a:pt x="194504" y="70621"/>
                              <a:pt x="195594" y="71574"/>
                            </a:cubicBezTo>
                            <a:cubicBezTo>
                              <a:pt x="194231" y="72800"/>
                              <a:pt x="197910" y="75798"/>
                              <a:pt x="198728" y="78250"/>
                            </a:cubicBezTo>
                            <a:lnTo>
                              <a:pt x="198319" y="78250"/>
                            </a:lnTo>
                            <a:cubicBezTo>
                              <a:pt x="198864" y="80703"/>
                              <a:pt x="200362" y="83972"/>
                              <a:pt x="201725" y="86425"/>
                            </a:cubicBezTo>
                            <a:cubicBezTo>
                              <a:pt x="202270" y="86016"/>
                              <a:pt x="206085" y="88605"/>
                              <a:pt x="208128" y="89831"/>
                            </a:cubicBezTo>
                            <a:cubicBezTo>
                              <a:pt x="207175" y="84926"/>
                              <a:pt x="208810" y="87515"/>
                              <a:pt x="209627" y="86697"/>
                            </a:cubicBezTo>
                            <a:cubicBezTo>
                              <a:pt x="209627" y="87242"/>
                              <a:pt x="210036" y="88196"/>
                              <a:pt x="210172" y="88196"/>
                            </a:cubicBezTo>
                            <a:cubicBezTo>
                              <a:pt x="210853" y="88742"/>
                              <a:pt x="210445" y="87107"/>
                              <a:pt x="210990" y="86697"/>
                            </a:cubicBezTo>
                            <a:cubicBezTo>
                              <a:pt x="208537" y="81656"/>
                              <a:pt x="206085" y="76752"/>
                              <a:pt x="202951" y="75662"/>
                            </a:cubicBezTo>
                            <a:cubicBezTo>
                              <a:pt x="202679" y="77706"/>
                              <a:pt x="205131" y="77978"/>
                              <a:pt x="205131" y="79885"/>
                            </a:cubicBezTo>
                            <a:cubicBezTo>
                              <a:pt x="202679" y="78114"/>
                              <a:pt x="201316" y="74571"/>
                              <a:pt x="199681" y="71302"/>
                            </a:cubicBezTo>
                            <a:lnTo>
                              <a:pt x="200362" y="69530"/>
                            </a:lnTo>
                            <a:lnTo>
                              <a:pt x="197910" y="66533"/>
                            </a:lnTo>
                            <a:cubicBezTo>
                              <a:pt x="199409" y="67623"/>
                              <a:pt x="200226" y="65988"/>
                              <a:pt x="202406" y="69394"/>
                            </a:cubicBezTo>
                            <a:cubicBezTo>
                              <a:pt x="203360" y="68168"/>
                              <a:pt x="200226" y="65988"/>
                              <a:pt x="199409" y="63672"/>
                            </a:cubicBezTo>
                            <a:lnTo>
                              <a:pt x="197093" y="63672"/>
                            </a:lnTo>
                            <a:cubicBezTo>
                              <a:pt x="198319" y="63399"/>
                              <a:pt x="195730" y="58767"/>
                              <a:pt x="198864" y="61220"/>
                            </a:cubicBezTo>
                            <a:lnTo>
                              <a:pt x="203224" y="65852"/>
                            </a:lnTo>
                            <a:lnTo>
                              <a:pt x="203496" y="63672"/>
                            </a:lnTo>
                            <a:lnTo>
                              <a:pt x="206357" y="68168"/>
                            </a:lnTo>
                            <a:lnTo>
                              <a:pt x="204859" y="67487"/>
                            </a:lnTo>
                            <a:cubicBezTo>
                              <a:pt x="210036" y="74708"/>
                              <a:pt x="202815" y="71302"/>
                              <a:pt x="208810" y="79477"/>
                            </a:cubicBezTo>
                            <a:cubicBezTo>
                              <a:pt x="212080" y="81520"/>
                              <a:pt x="213715" y="84653"/>
                              <a:pt x="214805" y="90921"/>
                            </a:cubicBezTo>
                            <a:cubicBezTo>
                              <a:pt x="213033" y="86697"/>
                              <a:pt x="213170" y="90921"/>
                              <a:pt x="211398" y="89695"/>
                            </a:cubicBezTo>
                            <a:cubicBezTo>
                              <a:pt x="211671" y="94327"/>
                              <a:pt x="213851" y="95281"/>
                              <a:pt x="215213" y="97597"/>
                            </a:cubicBezTo>
                            <a:cubicBezTo>
                              <a:pt x="214260" y="98960"/>
                              <a:pt x="213442" y="99914"/>
                              <a:pt x="212761" y="95962"/>
                            </a:cubicBezTo>
                            <a:cubicBezTo>
                              <a:pt x="210172" y="95962"/>
                              <a:pt x="214260" y="101140"/>
                              <a:pt x="211671" y="101957"/>
                            </a:cubicBezTo>
                            <a:cubicBezTo>
                              <a:pt x="213170" y="114764"/>
                              <a:pt x="221753" y="112312"/>
                              <a:pt x="217529" y="128116"/>
                            </a:cubicBezTo>
                            <a:lnTo>
                              <a:pt x="216576" y="127435"/>
                            </a:lnTo>
                            <a:cubicBezTo>
                              <a:pt x="216848" y="136972"/>
                              <a:pt x="214668" y="142013"/>
                              <a:pt x="213033" y="151006"/>
                            </a:cubicBezTo>
                            <a:cubicBezTo>
                              <a:pt x="211535" y="153049"/>
                              <a:pt x="209900" y="155093"/>
                              <a:pt x="208265" y="157001"/>
                            </a:cubicBezTo>
                            <a:cubicBezTo>
                              <a:pt x="208401" y="155365"/>
                              <a:pt x="207856" y="150733"/>
                              <a:pt x="205949" y="152232"/>
                            </a:cubicBezTo>
                            <a:cubicBezTo>
                              <a:pt x="209627" y="149916"/>
                              <a:pt x="209627" y="146100"/>
                              <a:pt x="211807" y="142967"/>
                            </a:cubicBezTo>
                            <a:cubicBezTo>
                              <a:pt x="211262" y="142422"/>
                              <a:pt x="210445" y="143785"/>
                              <a:pt x="209763" y="144329"/>
                            </a:cubicBezTo>
                            <a:cubicBezTo>
                              <a:pt x="210308" y="142286"/>
                              <a:pt x="211671" y="141469"/>
                              <a:pt x="211807" y="138471"/>
                            </a:cubicBezTo>
                            <a:cubicBezTo>
                              <a:pt x="211262" y="138471"/>
                              <a:pt x="210036" y="141469"/>
                              <a:pt x="210036" y="139016"/>
                            </a:cubicBezTo>
                            <a:lnTo>
                              <a:pt x="212352" y="135474"/>
                            </a:lnTo>
                            <a:cubicBezTo>
                              <a:pt x="212352" y="130569"/>
                              <a:pt x="208810" y="132749"/>
                              <a:pt x="210172" y="126890"/>
                            </a:cubicBezTo>
                            <a:cubicBezTo>
                              <a:pt x="211535" y="128252"/>
                              <a:pt x="213442" y="130705"/>
                              <a:pt x="213442" y="133021"/>
                            </a:cubicBezTo>
                            <a:cubicBezTo>
                              <a:pt x="214123" y="130433"/>
                              <a:pt x="213851" y="136564"/>
                              <a:pt x="215077" y="134384"/>
                            </a:cubicBezTo>
                            <a:cubicBezTo>
                              <a:pt x="213442" y="130433"/>
                              <a:pt x="215486" y="128525"/>
                              <a:pt x="214396" y="122803"/>
                            </a:cubicBezTo>
                            <a:cubicBezTo>
                              <a:pt x="214668" y="123484"/>
                              <a:pt x="215077" y="123620"/>
                              <a:pt x="215077" y="125119"/>
                            </a:cubicBezTo>
                            <a:cubicBezTo>
                              <a:pt x="215622" y="122394"/>
                              <a:pt x="216031" y="119669"/>
                              <a:pt x="216303" y="116944"/>
                            </a:cubicBezTo>
                            <a:cubicBezTo>
                              <a:pt x="215077" y="118988"/>
                              <a:pt x="214668" y="110132"/>
                              <a:pt x="212761" y="111085"/>
                            </a:cubicBezTo>
                            <a:cubicBezTo>
                              <a:pt x="212216" y="119669"/>
                              <a:pt x="213578" y="117216"/>
                              <a:pt x="211807" y="126754"/>
                            </a:cubicBezTo>
                            <a:cubicBezTo>
                              <a:pt x="211671" y="124029"/>
                              <a:pt x="209763" y="120351"/>
                              <a:pt x="207992" y="118851"/>
                            </a:cubicBezTo>
                            <a:cubicBezTo>
                              <a:pt x="207992" y="118851"/>
                              <a:pt x="208128" y="118579"/>
                              <a:pt x="208128" y="118307"/>
                            </a:cubicBezTo>
                            <a:cubicBezTo>
                              <a:pt x="206221" y="116944"/>
                              <a:pt x="205676" y="118307"/>
                              <a:pt x="202406" y="118307"/>
                            </a:cubicBezTo>
                            <a:cubicBezTo>
                              <a:pt x="204722" y="122394"/>
                              <a:pt x="202542" y="124983"/>
                              <a:pt x="203360" y="129752"/>
                            </a:cubicBezTo>
                            <a:cubicBezTo>
                              <a:pt x="204995" y="130841"/>
                              <a:pt x="206085" y="127298"/>
                              <a:pt x="205676" y="124846"/>
                            </a:cubicBezTo>
                            <a:lnTo>
                              <a:pt x="206494" y="129206"/>
                            </a:lnTo>
                            <a:lnTo>
                              <a:pt x="205812" y="128252"/>
                            </a:lnTo>
                            <a:cubicBezTo>
                              <a:pt x="205131" y="131795"/>
                              <a:pt x="204586" y="134793"/>
                              <a:pt x="203632" y="138471"/>
                            </a:cubicBezTo>
                            <a:cubicBezTo>
                              <a:pt x="203905" y="136428"/>
                              <a:pt x="202951" y="135610"/>
                              <a:pt x="202406" y="134520"/>
                            </a:cubicBezTo>
                            <a:cubicBezTo>
                              <a:pt x="202134" y="135882"/>
                              <a:pt x="201452" y="137109"/>
                              <a:pt x="200635" y="138334"/>
                            </a:cubicBezTo>
                            <a:cubicBezTo>
                              <a:pt x="202406" y="138334"/>
                              <a:pt x="203632" y="138743"/>
                              <a:pt x="203224" y="140106"/>
                            </a:cubicBezTo>
                            <a:cubicBezTo>
                              <a:pt x="201452" y="146646"/>
                              <a:pt x="198591" y="149916"/>
                              <a:pt x="196003" y="151551"/>
                            </a:cubicBezTo>
                            <a:lnTo>
                              <a:pt x="196003" y="152368"/>
                            </a:lnTo>
                            <a:cubicBezTo>
                              <a:pt x="197910" y="151823"/>
                              <a:pt x="197229" y="157954"/>
                              <a:pt x="197910" y="160815"/>
                            </a:cubicBezTo>
                            <a:cubicBezTo>
                              <a:pt x="196275" y="159998"/>
                              <a:pt x="195321" y="163677"/>
                              <a:pt x="193550" y="165175"/>
                            </a:cubicBezTo>
                            <a:cubicBezTo>
                              <a:pt x="194913" y="167219"/>
                              <a:pt x="198183" y="167219"/>
                              <a:pt x="200907" y="165584"/>
                            </a:cubicBezTo>
                            <a:cubicBezTo>
                              <a:pt x="201316" y="160134"/>
                              <a:pt x="200362" y="162177"/>
                              <a:pt x="198728" y="158908"/>
                            </a:cubicBezTo>
                            <a:cubicBezTo>
                              <a:pt x="199136" y="156319"/>
                              <a:pt x="199409" y="153730"/>
                              <a:pt x="199681" y="151141"/>
                            </a:cubicBezTo>
                            <a:lnTo>
                              <a:pt x="200771" y="153322"/>
                            </a:lnTo>
                            <a:cubicBezTo>
                              <a:pt x="202679" y="149916"/>
                              <a:pt x="201589" y="145829"/>
                              <a:pt x="203496" y="146646"/>
                            </a:cubicBezTo>
                            <a:cubicBezTo>
                              <a:pt x="204450" y="148962"/>
                              <a:pt x="202542" y="151959"/>
                              <a:pt x="203224" y="154276"/>
                            </a:cubicBezTo>
                            <a:lnTo>
                              <a:pt x="204859" y="152095"/>
                            </a:lnTo>
                            <a:cubicBezTo>
                              <a:pt x="205404" y="157136"/>
                              <a:pt x="202270" y="153595"/>
                              <a:pt x="201589" y="159317"/>
                            </a:cubicBezTo>
                            <a:cubicBezTo>
                              <a:pt x="204041" y="158090"/>
                              <a:pt x="201589" y="159861"/>
                              <a:pt x="201589" y="162586"/>
                            </a:cubicBezTo>
                            <a:cubicBezTo>
                              <a:pt x="203769" y="161224"/>
                              <a:pt x="204722" y="153049"/>
                              <a:pt x="207175" y="155774"/>
                            </a:cubicBezTo>
                            <a:cubicBezTo>
                              <a:pt x="207447" y="159180"/>
                              <a:pt x="200090" y="163677"/>
                              <a:pt x="200907" y="168718"/>
                            </a:cubicBezTo>
                            <a:lnTo>
                              <a:pt x="200635" y="168309"/>
                            </a:lnTo>
                            <a:cubicBezTo>
                              <a:pt x="197365" y="173486"/>
                              <a:pt x="197365" y="176484"/>
                              <a:pt x="197093" y="178800"/>
                            </a:cubicBezTo>
                            <a:cubicBezTo>
                              <a:pt x="194776" y="180298"/>
                              <a:pt x="193959" y="183841"/>
                              <a:pt x="192324" y="186020"/>
                            </a:cubicBezTo>
                            <a:lnTo>
                              <a:pt x="191643" y="185339"/>
                            </a:lnTo>
                            <a:lnTo>
                              <a:pt x="189463" y="188474"/>
                            </a:lnTo>
                            <a:cubicBezTo>
                              <a:pt x="189463" y="186020"/>
                              <a:pt x="192324" y="185203"/>
                              <a:pt x="194095" y="182479"/>
                            </a:cubicBezTo>
                            <a:lnTo>
                              <a:pt x="192460" y="181797"/>
                            </a:lnTo>
                            <a:cubicBezTo>
                              <a:pt x="196411" y="180026"/>
                              <a:pt x="195185" y="176347"/>
                              <a:pt x="195730" y="172941"/>
                            </a:cubicBezTo>
                            <a:cubicBezTo>
                              <a:pt x="194504" y="177573"/>
                              <a:pt x="188645" y="182070"/>
                              <a:pt x="190553" y="184931"/>
                            </a:cubicBezTo>
                            <a:lnTo>
                              <a:pt x="187555" y="185748"/>
                            </a:lnTo>
                            <a:lnTo>
                              <a:pt x="187283" y="187111"/>
                            </a:lnTo>
                            <a:cubicBezTo>
                              <a:pt x="185103" y="187656"/>
                              <a:pt x="184830" y="184795"/>
                              <a:pt x="186874" y="181933"/>
                            </a:cubicBezTo>
                            <a:cubicBezTo>
                              <a:pt x="187555" y="181797"/>
                              <a:pt x="187964" y="181661"/>
                              <a:pt x="188100" y="181933"/>
                            </a:cubicBezTo>
                            <a:cubicBezTo>
                              <a:pt x="188509" y="180162"/>
                              <a:pt x="188509" y="178255"/>
                              <a:pt x="191098" y="175121"/>
                            </a:cubicBezTo>
                            <a:lnTo>
                              <a:pt x="190553" y="177438"/>
                            </a:lnTo>
                            <a:cubicBezTo>
                              <a:pt x="193550" y="173622"/>
                              <a:pt x="195866" y="168718"/>
                              <a:pt x="195049" y="166401"/>
                            </a:cubicBezTo>
                            <a:cubicBezTo>
                              <a:pt x="190553" y="173078"/>
                              <a:pt x="186329" y="177982"/>
                              <a:pt x="182106" y="183023"/>
                            </a:cubicBezTo>
                            <a:cubicBezTo>
                              <a:pt x="183740" y="186974"/>
                              <a:pt x="183604" y="190244"/>
                              <a:pt x="185512" y="193515"/>
                            </a:cubicBezTo>
                            <a:cubicBezTo>
                              <a:pt x="182787" y="197329"/>
                              <a:pt x="178291" y="201962"/>
                              <a:pt x="174476" y="203460"/>
                            </a:cubicBezTo>
                            <a:lnTo>
                              <a:pt x="174476" y="202643"/>
                            </a:lnTo>
                            <a:cubicBezTo>
                              <a:pt x="172568" y="203597"/>
                              <a:pt x="171342" y="204822"/>
                              <a:pt x="170525" y="206049"/>
                            </a:cubicBezTo>
                            <a:cubicBezTo>
                              <a:pt x="168345" y="206457"/>
                              <a:pt x="170525" y="203733"/>
                              <a:pt x="169026" y="204141"/>
                            </a:cubicBezTo>
                            <a:lnTo>
                              <a:pt x="164802" y="208774"/>
                            </a:lnTo>
                            <a:cubicBezTo>
                              <a:pt x="164121" y="207275"/>
                              <a:pt x="168345" y="204141"/>
                              <a:pt x="170252" y="202506"/>
                            </a:cubicBezTo>
                            <a:cubicBezTo>
                              <a:pt x="169980" y="202916"/>
                              <a:pt x="169435" y="203733"/>
                              <a:pt x="169707" y="203733"/>
                            </a:cubicBezTo>
                            <a:cubicBezTo>
                              <a:pt x="172432" y="202506"/>
                              <a:pt x="174884" y="196784"/>
                              <a:pt x="177337" y="197602"/>
                            </a:cubicBezTo>
                            <a:cubicBezTo>
                              <a:pt x="178154" y="196239"/>
                              <a:pt x="176247" y="200872"/>
                              <a:pt x="180062" y="197602"/>
                            </a:cubicBezTo>
                            <a:cubicBezTo>
                              <a:pt x="183195" y="195967"/>
                              <a:pt x="182514" y="193515"/>
                              <a:pt x="182242" y="192833"/>
                            </a:cubicBezTo>
                            <a:cubicBezTo>
                              <a:pt x="181697" y="192152"/>
                              <a:pt x="177609" y="195558"/>
                              <a:pt x="178154" y="193515"/>
                            </a:cubicBezTo>
                            <a:cubicBezTo>
                              <a:pt x="176383" y="195286"/>
                              <a:pt x="176383" y="196921"/>
                              <a:pt x="173386" y="198419"/>
                            </a:cubicBezTo>
                            <a:cubicBezTo>
                              <a:pt x="175293" y="196784"/>
                              <a:pt x="176519" y="192969"/>
                              <a:pt x="178427" y="193105"/>
                            </a:cubicBezTo>
                            <a:cubicBezTo>
                              <a:pt x="180879" y="188337"/>
                              <a:pt x="177201" y="185885"/>
                              <a:pt x="175429" y="187247"/>
                            </a:cubicBezTo>
                            <a:cubicBezTo>
                              <a:pt x="176792" y="187928"/>
                              <a:pt x="170116" y="194468"/>
                              <a:pt x="175974" y="191471"/>
                            </a:cubicBezTo>
                            <a:cubicBezTo>
                              <a:pt x="175021" y="194740"/>
                              <a:pt x="171070" y="198283"/>
                              <a:pt x="168890" y="201416"/>
                            </a:cubicBezTo>
                            <a:lnTo>
                              <a:pt x="168890" y="201008"/>
                            </a:lnTo>
                            <a:cubicBezTo>
                              <a:pt x="168890" y="201008"/>
                              <a:pt x="165484" y="204141"/>
                              <a:pt x="165484" y="204141"/>
                            </a:cubicBezTo>
                            <a:cubicBezTo>
                              <a:pt x="165756" y="203324"/>
                              <a:pt x="166573" y="202234"/>
                              <a:pt x="166029" y="201416"/>
                            </a:cubicBezTo>
                            <a:lnTo>
                              <a:pt x="162350" y="207139"/>
                            </a:lnTo>
                            <a:cubicBezTo>
                              <a:pt x="164257" y="203733"/>
                              <a:pt x="159897" y="207547"/>
                              <a:pt x="158126" y="207820"/>
                            </a:cubicBezTo>
                            <a:cubicBezTo>
                              <a:pt x="158399" y="209319"/>
                              <a:pt x="156900" y="211635"/>
                              <a:pt x="159352" y="210954"/>
                            </a:cubicBezTo>
                            <a:cubicBezTo>
                              <a:pt x="162077" y="210273"/>
                              <a:pt x="160170" y="209455"/>
                              <a:pt x="162077" y="207957"/>
                            </a:cubicBezTo>
                            <a:lnTo>
                              <a:pt x="160579" y="211771"/>
                            </a:lnTo>
                            <a:lnTo>
                              <a:pt x="160170" y="211771"/>
                            </a:lnTo>
                            <a:cubicBezTo>
                              <a:pt x="160170" y="211771"/>
                              <a:pt x="159489" y="214360"/>
                              <a:pt x="159489" y="214360"/>
                            </a:cubicBezTo>
                            <a:cubicBezTo>
                              <a:pt x="155538" y="216812"/>
                              <a:pt x="158807" y="209728"/>
                              <a:pt x="154856" y="214360"/>
                            </a:cubicBezTo>
                            <a:lnTo>
                              <a:pt x="156900" y="215995"/>
                            </a:lnTo>
                            <a:cubicBezTo>
                              <a:pt x="150905" y="219537"/>
                              <a:pt x="142322" y="221172"/>
                              <a:pt x="138779" y="224578"/>
                            </a:cubicBezTo>
                            <a:cubicBezTo>
                              <a:pt x="139188" y="222671"/>
                              <a:pt x="138643" y="220491"/>
                              <a:pt x="136327" y="220218"/>
                            </a:cubicBezTo>
                            <a:cubicBezTo>
                              <a:pt x="138371" y="219537"/>
                              <a:pt x="141641" y="217493"/>
                              <a:pt x="143957" y="215858"/>
                            </a:cubicBezTo>
                            <a:cubicBezTo>
                              <a:pt x="144638" y="215858"/>
                              <a:pt x="142458" y="220218"/>
                              <a:pt x="139461" y="221308"/>
                            </a:cubicBezTo>
                            <a:cubicBezTo>
                              <a:pt x="142867" y="224033"/>
                              <a:pt x="144910" y="215314"/>
                              <a:pt x="147363" y="218583"/>
                            </a:cubicBezTo>
                            <a:cubicBezTo>
                              <a:pt x="154993" y="215586"/>
                              <a:pt x="150360" y="212180"/>
                              <a:pt x="157445" y="210409"/>
                            </a:cubicBezTo>
                            <a:cubicBezTo>
                              <a:pt x="156491" y="208774"/>
                              <a:pt x="158535" y="208501"/>
                              <a:pt x="157990" y="207003"/>
                            </a:cubicBezTo>
                            <a:cubicBezTo>
                              <a:pt x="154584" y="205640"/>
                              <a:pt x="150360" y="212180"/>
                              <a:pt x="146137" y="213542"/>
                            </a:cubicBezTo>
                            <a:cubicBezTo>
                              <a:pt x="146409" y="213270"/>
                              <a:pt x="146954" y="212452"/>
                              <a:pt x="146954" y="212180"/>
                            </a:cubicBezTo>
                            <a:cubicBezTo>
                              <a:pt x="144093" y="213406"/>
                              <a:pt x="143139" y="214360"/>
                              <a:pt x="141641" y="215995"/>
                            </a:cubicBezTo>
                            <a:lnTo>
                              <a:pt x="142049" y="215995"/>
                            </a:lnTo>
                            <a:cubicBezTo>
                              <a:pt x="139733" y="219537"/>
                              <a:pt x="139324" y="215995"/>
                              <a:pt x="137008" y="216404"/>
                            </a:cubicBezTo>
                            <a:cubicBezTo>
                              <a:pt x="136327" y="217085"/>
                              <a:pt x="133466" y="218175"/>
                              <a:pt x="134556" y="219129"/>
                            </a:cubicBezTo>
                            <a:lnTo>
                              <a:pt x="130196" y="219537"/>
                            </a:lnTo>
                            <a:lnTo>
                              <a:pt x="131286" y="221308"/>
                            </a:lnTo>
                            <a:cubicBezTo>
                              <a:pt x="129378" y="222535"/>
                              <a:pt x="128288" y="221581"/>
                              <a:pt x="127062" y="223624"/>
                            </a:cubicBezTo>
                            <a:lnTo>
                              <a:pt x="127880" y="225259"/>
                            </a:lnTo>
                            <a:lnTo>
                              <a:pt x="133193" y="223216"/>
                            </a:lnTo>
                            <a:cubicBezTo>
                              <a:pt x="130877" y="225124"/>
                              <a:pt x="133193" y="225124"/>
                              <a:pt x="130605" y="227030"/>
                            </a:cubicBezTo>
                            <a:cubicBezTo>
                              <a:pt x="132785" y="223624"/>
                              <a:pt x="127880" y="227303"/>
                              <a:pt x="126790" y="225941"/>
                            </a:cubicBezTo>
                            <a:lnTo>
                              <a:pt x="125291" y="227848"/>
                            </a:lnTo>
                            <a:lnTo>
                              <a:pt x="125564" y="227167"/>
                            </a:lnTo>
                            <a:cubicBezTo>
                              <a:pt x="123520" y="227167"/>
                              <a:pt x="123929" y="228802"/>
                              <a:pt x="122021" y="229483"/>
                            </a:cubicBezTo>
                            <a:cubicBezTo>
                              <a:pt x="124610" y="229347"/>
                              <a:pt x="126653" y="229756"/>
                              <a:pt x="128970" y="227030"/>
                            </a:cubicBezTo>
                            <a:cubicBezTo>
                              <a:pt x="127471" y="228938"/>
                              <a:pt x="123792" y="232072"/>
                              <a:pt x="122839" y="232617"/>
                            </a:cubicBezTo>
                            <a:cubicBezTo>
                              <a:pt x="121067" y="234388"/>
                              <a:pt x="118887" y="233843"/>
                              <a:pt x="116844" y="234660"/>
                            </a:cubicBezTo>
                            <a:cubicBezTo>
                              <a:pt x="120386" y="232072"/>
                              <a:pt x="113029" y="230300"/>
                              <a:pt x="121340" y="227712"/>
                            </a:cubicBezTo>
                            <a:cubicBezTo>
                              <a:pt x="121340" y="228121"/>
                              <a:pt x="120659" y="228393"/>
                              <a:pt x="120386" y="228257"/>
                            </a:cubicBezTo>
                            <a:cubicBezTo>
                              <a:pt x="122430" y="229892"/>
                              <a:pt x="124882" y="225805"/>
                              <a:pt x="126109" y="224170"/>
                            </a:cubicBezTo>
                            <a:cubicBezTo>
                              <a:pt x="125019" y="223216"/>
                              <a:pt x="126653" y="221989"/>
                              <a:pt x="123384" y="222807"/>
                            </a:cubicBezTo>
                            <a:cubicBezTo>
                              <a:pt x="124746" y="223080"/>
                              <a:pt x="122294" y="226759"/>
                              <a:pt x="119024" y="227167"/>
                            </a:cubicBezTo>
                            <a:lnTo>
                              <a:pt x="118206" y="224305"/>
                            </a:lnTo>
                            <a:lnTo>
                              <a:pt x="113983" y="225941"/>
                            </a:lnTo>
                            <a:lnTo>
                              <a:pt x="114255" y="225668"/>
                            </a:lnTo>
                            <a:cubicBezTo>
                              <a:pt x="111939" y="224715"/>
                              <a:pt x="110032" y="228121"/>
                              <a:pt x="106762" y="228393"/>
                            </a:cubicBezTo>
                            <a:cubicBezTo>
                              <a:pt x="105127" y="230300"/>
                              <a:pt x="96952" y="233162"/>
                              <a:pt x="101584" y="234388"/>
                            </a:cubicBezTo>
                            <a:cubicBezTo>
                              <a:pt x="98314" y="233843"/>
                              <a:pt x="96952" y="236977"/>
                              <a:pt x="94363" y="238612"/>
                            </a:cubicBezTo>
                            <a:lnTo>
                              <a:pt x="98314" y="238066"/>
                            </a:lnTo>
                            <a:cubicBezTo>
                              <a:pt x="95044" y="241745"/>
                              <a:pt x="95726" y="240110"/>
                              <a:pt x="93682" y="244470"/>
                            </a:cubicBezTo>
                            <a:cubicBezTo>
                              <a:pt x="93001" y="243925"/>
                              <a:pt x="92047" y="243653"/>
                              <a:pt x="92320" y="242563"/>
                            </a:cubicBezTo>
                            <a:cubicBezTo>
                              <a:pt x="86733" y="244879"/>
                              <a:pt x="78559" y="247467"/>
                              <a:pt x="76106" y="251010"/>
                            </a:cubicBezTo>
                            <a:cubicBezTo>
                              <a:pt x="72155" y="252508"/>
                              <a:pt x="70248" y="249648"/>
                              <a:pt x="65207" y="253054"/>
                            </a:cubicBezTo>
                            <a:cubicBezTo>
                              <a:pt x="64253" y="253871"/>
                              <a:pt x="67114" y="255233"/>
                              <a:pt x="63163" y="255915"/>
                            </a:cubicBezTo>
                            <a:cubicBezTo>
                              <a:pt x="62890" y="255915"/>
                              <a:pt x="65888" y="252508"/>
                              <a:pt x="61937" y="254416"/>
                            </a:cubicBezTo>
                            <a:cubicBezTo>
                              <a:pt x="58531" y="258231"/>
                              <a:pt x="51855" y="257141"/>
                              <a:pt x="46132" y="261501"/>
                            </a:cubicBezTo>
                            <a:cubicBezTo>
                              <a:pt x="42862" y="261909"/>
                              <a:pt x="37412" y="264362"/>
                              <a:pt x="38775" y="262046"/>
                            </a:cubicBezTo>
                            <a:cubicBezTo>
                              <a:pt x="43544" y="260547"/>
                              <a:pt x="50492" y="257414"/>
                              <a:pt x="51310" y="256187"/>
                            </a:cubicBezTo>
                            <a:cubicBezTo>
                              <a:pt x="50901" y="257549"/>
                              <a:pt x="54716" y="255915"/>
                              <a:pt x="51582" y="258095"/>
                            </a:cubicBezTo>
                            <a:cubicBezTo>
                              <a:pt x="58803" y="256596"/>
                              <a:pt x="56078" y="255097"/>
                              <a:pt x="62073" y="253735"/>
                            </a:cubicBezTo>
                            <a:cubicBezTo>
                              <a:pt x="62345" y="252918"/>
                              <a:pt x="58531" y="253054"/>
                              <a:pt x="57441" y="254143"/>
                            </a:cubicBezTo>
                            <a:cubicBezTo>
                              <a:pt x="56896" y="253054"/>
                              <a:pt x="60438" y="251419"/>
                              <a:pt x="61528" y="250465"/>
                            </a:cubicBezTo>
                            <a:cubicBezTo>
                              <a:pt x="63027" y="249511"/>
                              <a:pt x="63980" y="248694"/>
                              <a:pt x="61528" y="248013"/>
                            </a:cubicBezTo>
                            <a:cubicBezTo>
                              <a:pt x="57032" y="249648"/>
                              <a:pt x="55397" y="255643"/>
                              <a:pt x="49538" y="255233"/>
                            </a:cubicBezTo>
                            <a:cubicBezTo>
                              <a:pt x="51582" y="252918"/>
                              <a:pt x="55124" y="252781"/>
                              <a:pt x="57032" y="249239"/>
                            </a:cubicBezTo>
                            <a:lnTo>
                              <a:pt x="52536" y="249920"/>
                            </a:lnTo>
                            <a:lnTo>
                              <a:pt x="49811" y="252918"/>
                            </a:lnTo>
                            <a:lnTo>
                              <a:pt x="49811" y="252508"/>
                            </a:lnTo>
                            <a:cubicBezTo>
                              <a:pt x="41909" y="253326"/>
                              <a:pt x="42862" y="257959"/>
                              <a:pt x="34824" y="262455"/>
                            </a:cubicBezTo>
                            <a:cubicBezTo>
                              <a:pt x="39184" y="262455"/>
                              <a:pt x="32916" y="267632"/>
                              <a:pt x="36459" y="267360"/>
                            </a:cubicBezTo>
                            <a:cubicBezTo>
                              <a:pt x="30600" y="269948"/>
                              <a:pt x="26377" y="271310"/>
                              <a:pt x="27194" y="268450"/>
                            </a:cubicBezTo>
                            <a:cubicBezTo>
                              <a:pt x="37821" y="262182"/>
                              <a:pt x="28693" y="265044"/>
                              <a:pt x="37957" y="258912"/>
                            </a:cubicBezTo>
                            <a:cubicBezTo>
                              <a:pt x="36731" y="258503"/>
                              <a:pt x="40274" y="254280"/>
                              <a:pt x="35641" y="255779"/>
                            </a:cubicBezTo>
                            <a:cubicBezTo>
                              <a:pt x="29919" y="259866"/>
                              <a:pt x="36868" y="257414"/>
                              <a:pt x="31145" y="260547"/>
                            </a:cubicBezTo>
                            <a:cubicBezTo>
                              <a:pt x="30873" y="260547"/>
                              <a:pt x="30600" y="260274"/>
                              <a:pt x="30873" y="259730"/>
                            </a:cubicBezTo>
                            <a:cubicBezTo>
                              <a:pt x="27875" y="262182"/>
                              <a:pt x="28148" y="260274"/>
                              <a:pt x="24469" y="263272"/>
                            </a:cubicBezTo>
                            <a:lnTo>
                              <a:pt x="25423" y="262319"/>
                            </a:lnTo>
                            <a:cubicBezTo>
                              <a:pt x="22425" y="261909"/>
                              <a:pt x="20382" y="266133"/>
                              <a:pt x="17929" y="265316"/>
                            </a:cubicBezTo>
                            <a:cubicBezTo>
                              <a:pt x="18202" y="267087"/>
                              <a:pt x="14796" y="268177"/>
                              <a:pt x="11798" y="270493"/>
                            </a:cubicBezTo>
                            <a:cubicBezTo>
                              <a:pt x="14796" y="270085"/>
                              <a:pt x="15204" y="272673"/>
                              <a:pt x="22834" y="269404"/>
                            </a:cubicBezTo>
                            <a:cubicBezTo>
                              <a:pt x="24333" y="267223"/>
                              <a:pt x="24197" y="266542"/>
                              <a:pt x="27330" y="264498"/>
                            </a:cubicBezTo>
                            <a:lnTo>
                              <a:pt x="22698" y="266542"/>
                            </a:lnTo>
                            <a:cubicBezTo>
                              <a:pt x="23788" y="265861"/>
                              <a:pt x="24742" y="265179"/>
                              <a:pt x="25695" y="264362"/>
                            </a:cubicBezTo>
                            <a:lnTo>
                              <a:pt x="29783" y="263544"/>
                            </a:lnTo>
                            <a:cubicBezTo>
                              <a:pt x="23924" y="266950"/>
                              <a:pt x="25832" y="267768"/>
                              <a:pt x="22698" y="270629"/>
                            </a:cubicBezTo>
                            <a:cubicBezTo>
                              <a:pt x="17521" y="271991"/>
                              <a:pt x="17929" y="272945"/>
                              <a:pt x="14659" y="273763"/>
                            </a:cubicBezTo>
                            <a:cubicBezTo>
                              <a:pt x="15477" y="272401"/>
                              <a:pt x="13297" y="272264"/>
                              <a:pt x="10708" y="272401"/>
                            </a:cubicBezTo>
                            <a:cubicBezTo>
                              <a:pt x="10163" y="272128"/>
                              <a:pt x="8937" y="273082"/>
                              <a:pt x="8937" y="271991"/>
                            </a:cubicBezTo>
                            <a:lnTo>
                              <a:pt x="8937" y="268450"/>
                            </a:lnTo>
                            <a:cubicBezTo>
                              <a:pt x="8937" y="266133"/>
                              <a:pt x="8937" y="263953"/>
                              <a:pt x="8937" y="262046"/>
                            </a:cubicBezTo>
                            <a:cubicBezTo>
                              <a:pt x="9073" y="263136"/>
                              <a:pt x="9210" y="264226"/>
                              <a:pt x="9346" y="264907"/>
                            </a:cubicBezTo>
                            <a:cubicBezTo>
                              <a:pt x="11117" y="267496"/>
                              <a:pt x="10163" y="259730"/>
                              <a:pt x="10708" y="259049"/>
                            </a:cubicBezTo>
                            <a:lnTo>
                              <a:pt x="9346" y="257141"/>
                            </a:lnTo>
                            <a:cubicBezTo>
                              <a:pt x="9346" y="257141"/>
                              <a:pt x="10027" y="257822"/>
                              <a:pt x="10163" y="256187"/>
                            </a:cubicBezTo>
                            <a:cubicBezTo>
                              <a:pt x="9210" y="252508"/>
                              <a:pt x="7438" y="254825"/>
                              <a:pt x="6348" y="250737"/>
                            </a:cubicBezTo>
                            <a:cubicBezTo>
                              <a:pt x="7302" y="249375"/>
                              <a:pt x="9346" y="251283"/>
                              <a:pt x="9482" y="248148"/>
                            </a:cubicBezTo>
                            <a:cubicBezTo>
                              <a:pt x="10163" y="246242"/>
                              <a:pt x="12071" y="241473"/>
                              <a:pt x="10300" y="237385"/>
                            </a:cubicBezTo>
                            <a:cubicBezTo>
                              <a:pt x="9891" y="237385"/>
                              <a:pt x="9346" y="236160"/>
                              <a:pt x="8937" y="234797"/>
                            </a:cubicBezTo>
                            <a:cubicBezTo>
                              <a:pt x="8937" y="234933"/>
                              <a:pt x="9073" y="235206"/>
                              <a:pt x="9210" y="235206"/>
                            </a:cubicBezTo>
                            <a:lnTo>
                              <a:pt x="9755" y="231118"/>
                            </a:lnTo>
                            <a:cubicBezTo>
                              <a:pt x="11935" y="232753"/>
                              <a:pt x="9891" y="237385"/>
                              <a:pt x="12071" y="238748"/>
                            </a:cubicBezTo>
                            <a:lnTo>
                              <a:pt x="13706" y="237522"/>
                            </a:lnTo>
                            <a:cubicBezTo>
                              <a:pt x="14114" y="239566"/>
                              <a:pt x="15204" y="241609"/>
                              <a:pt x="16294" y="241882"/>
                            </a:cubicBezTo>
                            <a:cubicBezTo>
                              <a:pt x="16022" y="238748"/>
                              <a:pt x="15613" y="238612"/>
                              <a:pt x="14659" y="235478"/>
                            </a:cubicBezTo>
                            <a:cubicBezTo>
                              <a:pt x="15613" y="234252"/>
                              <a:pt x="16703" y="235750"/>
                              <a:pt x="16976" y="235887"/>
                            </a:cubicBezTo>
                            <a:lnTo>
                              <a:pt x="16022" y="236295"/>
                            </a:lnTo>
                            <a:cubicBezTo>
                              <a:pt x="15341" y="241473"/>
                              <a:pt x="18474" y="240383"/>
                              <a:pt x="19019" y="245015"/>
                            </a:cubicBezTo>
                            <a:cubicBezTo>
                              <a:pt x="19019" y="245832"/>
                              <a:pt x="19019" y="245561"/>
                              <a:pt x="18611" y="245832"/>
                            </a:cubicBezTo>
                            <a:cubicBezTo>
                              <a:pt x="19701" y="246650"/>
                              <a:pt x="19837" y="248558"/>
                              <a:pt x="20109" y="250465"/>
                            </a:cubicBezTo>
                            <a:lnTo>
                              <a:pt x="20109" y="251827"/>
                            </a:lnTo>
                            <a:cubicBezTo>
                              <a:pt x="20109" y="251827"/>
                              <a:pt x="20518" y="252645"/>
                              <a:pt x="21063" y="252236"/>
                            </a:cubicBezTo>
                            <a:cubicBezTo>
                              <a:pt x="22017" y="251691"/>
                              <a:pt x="23107" y="251010"/>
                              <a:pt x="24197" y="249920"/>
                            </a:cubicBezTo>
                            <a:lnTo>
                              <a:pt x="22425" y="251691"/>
                            </a:lnTo>
                            <a:cubicBezTo>
                              <a:pt x="25287" y="249648"/>
                              <a:pt x="30736" y="245561"/>
                              <a:pt x="34960" y="242018"/>
                            </a:cubicBezTo>
                            <a:lnTo>
                              <a:pt x="35233" y="241201"/>
                            </a:lnTo>
                            <a:cubicBezTo>
                              <a:pt x="35233" y="241201"/>
                              <a:pt x="36323" y="240383"/>
                              <a:pt x="37004" y="240383"/>
                            </a:cubicBezTo>
                            <a:lnTo>
                              <a:pt x="37004" y="240383"/>
                            </a:lnTo>
                            <a:cubicBezTo>
                              <a:pt x="38911" y="238748"/>
                              <a:pt x="40682" y="237113"/>
                              <a:pt x="42181" y="235887"/>
                            </a:cubicBezTo>
                            <a:cubicBezTo>
                              <a:pt x="41772" y="235614"/>
                              <a:pt x="41364" y="235342"/>
                              <a:pt x="40682" y="235478"/>
                            </a:cubicBezTo>
                            <a:cubicBezTo>
                              <a:pt x="40001" y="236568"/>
                              <a:pt x="37276" y="236977"/>
                              <a:pt x="37140" y="239157"/>
                            </a:cubicBezTo>
                            <a:cubicBezTo>
                              <a:pt x="36050" y="238339"/>
                              <a:pt x="33053" y="241336"/>
                              <a:pt x="32371" y="240791"/>
                            </a:cubicBezTo>
                            <a:cubicBezTo>
                              <a:pt x="33870" y="241609"/>
                              <a:pt x="30055" y="243653"/>
                              <a:pt x="29101" y="245151"/>
                            </a:cubicBezTo>
                            <a:cubicBezTo>
                              <a:pt x="29101" y="243925"/>
                              <a:pt x="25832" y="246514"/>
                              <a:pt x="27194" y="244198"/>
                            </a:cubicBezTo>
                            <a:cubicBezTo>
                              <a:pt x="27058" y="243789"/>
                              <a:pt x="27467" y="245288"/>
                              <a:pt x="28965" y="243517"/>
                            </a:cubicBezTo>
                            <a:cubicBezTo>
                              <a:pt x="31963" y="240655"/>
                              <a:pt x="25968" y="243244"/>
                              <a:pt x="29510" y="240247"/>
                            </a:cubicBezTo>
                            <a:cubicBezTo>
                              <a:pt x="28557" y="240928"/>
                              <a:pt x="27603" y="241473"/>
                              <a:pt x="26649" y="242018"/>
                            </a:cubicBezTo>
                            <a:cubicBezTo>
                              <a:pt x="25695" y="242426"/>
                              <a:pt x="25968" y="240791"/>
                              <a:pt x="25559" y="240247"/>
                            </a:cubicBezTo>
                            <a:cubicBezTo>
                              <a:pt x="25014" y="238475"/>
                              <a:pt x="24469" y="236841"/>
                              <a:pt x="23515" y="235750"/>
                            </a:cubicBezTo>
                            <a:lnTo>
                              <a:pt x="23515" y="238612"/>
                            </a:lnTo>
                            <a:cubicBezTo>
                              <a:pt x="23243" y="236704"/>
                              <a:pt x="22289" y="233025"/>
                              <a:pt x="22834" y="232072"/>
                            </a:cubicBezTo>
                            <a:cubicBezTo>
                              <a:pt x="23243" y="233162"/>
                              <a:pt x="23379" y="234524"/>
                              <a:pt x="23924" y="235750"/>
                            </a:cubicBezTo>
                            <a:cubicBezTo>
                              <a:pt x="25423" y="233979"/>
                              <a:pt x="23243" y="232208"/>
                              <a:pt x="24197" y="230982"/>
                            </a:cubicBezTo>
                            <a:cubicBezTo>
                              <a:pt x="23107" y="230437"/>
                              <a:pt x="21880" y="229756"/>
                              <a:pt x="20790" y="228938"/>
                            </a:cubicBezTo>
                            <a:lnTo>
                              <a:pt x="21063" y="231118"/>
                            </a:lnTo>
                            <a:cubicBezTo>
                              <a:pt x="19837" y="230573"/>
                              <a:pt x="20246" y="225124"/>
                              <a:pt x="19973" y="221989"/>
                            </a:cubicBezTo>
                            <a:cubicBezTo>
                              <a:pt x="22698" y="222671"/>
                              <a:pt x="20790" y="226622"/>
                              <a:pt x="22289" y="229347"/>
                            </a:cubicBezTo>
                            <a:cubicBezTo>
                              <a:pt x="23515" y="230846"/>
                              <a:pt x="24197" y="226213"/>
                              <a:pt x="25150" y="227712"/>
                            </a:cubicBezTo>
                            <a:cubicBezTo>
                              <a:pt x="25559" y="226759"/>
                              <a:pt x="25287" y="225668"/>
                              <a:pt x="24605" y="225396"/>
                            </a:cubicBezTo>
                            <a:lnTo>
                              <a:pt x="24878" y="224305"/>
                            </a:lnTo>
                            <a:cubicBezTo>
                              <a:pt x="27194" y="224442"/>
                              <a:pt x="27330" y="228257"/>
                              <a:pt x="29374" y="228393"/>
                            </a:cubicBezTo>
                            <a:cubicBezTo>
                              <a:pt x="29101" y="228393"/>
                              <a:pt x="28829" y="228530"/>
                              <a:pt x="28693" y="228802"/>
                            </a:cubicBezTo>
                            <a:cubicBezTo>
                              <a:pt x="28284" y="231390"/>
                              <a:pt x="28693" y="233162"/>
                              <a:pt x="29374" y="234116"/>
                            </a:cubicBezTo>
                            <a:cubicBezTo>
                              <a:pt x="29783" y="232344"/>
                              <a:pt x="29374" y="232617"/>
                              <a:pt x="29101" y="232481"/>
                            </a:cubicBezTo>
                            <a:cubicBezTo>
                              <a:pt x="29510" y="231800"/>
                              <a:pt x="30055" y="233025"/>
                              <a:pt x="30600" y="232617"/>
                            </a:cubicBezTo>
                            <a:cubicBezTo>
                              <a:pt x="30873" y="230437"/>
                              <a:pt x="31690" y="230573"/>
                              <a:pt x="31826" y="229347"/>
                            </a:cubicBezTo>
                            <a:cubicBezTo>
                              <a:pt x="32508" y="229347"/>
                              <a:pt x="32235" y="230573"/>
                              <a:pt x="32508" y="231254"/>
                            </a:cubicBezTo>
                            <a:cubicBezTo>
                              <a:pt x="32508" y="232208"/>
                              <a:pt x="31145" y="233162"/>
                              <a:pt x="30464" y="234524"/>
                            </a:cubicBezTo>
                            <a:cubicBezTo>
                              <a:pt x="31826" y="233434"/>
                              <a:pt x="30600" y="236704"/>
                              <a:pt x="33189" y="234252"/>
                            </a:cubicBezTo>
                            <a:cubicBezTo>
                              <a:pt x="31281" y="234524"/>
                              <a:pt x="35369" y="230709"/>
                              <a:pt x="36186" y="229619"/>
                            </a:cubicBezTo>
                            <a:lnTo>
                              <a:pt x="35914" y="229619"/>
                            </a:lnTo>
                            <a:cubicBezTo>
                              <a:pt x="37140" y="227712"/>
                              <a:pt x="37549" y="227440"/>
                              <a:pt x="37412" y="228802"/>
                            </a:cubicBezTo>
                            <a:cubicBezTo>
                              <a:pt x="36459" y="229756"/>
                              <a:pt x="35914" y="229619"/>
                              <a:pt x="35369" y="231254"/>
                            </a:cubicBezTo>
                            <a:cubicBezTo>
                              <a:pt x="35914" y="230982"/>
                              <a:pt x="36459" y="230709"/>
                              <a:pt x="37276" y="229892"/>
                            </a:cubicBezTo>
                            <a:lnTo>
                              <a:pt x="36323" y="231390"/>
                            </a:lnTo>
                            <a:lnTo>
                              <a:pt x="39184" y="229892"/>
                            </a:lnTo>
                            <a:cubicBezTo>
                              <a:pt x="40001" y="228257"/>
                              <a:pt x="40955" y="226077"/>
                              <a:pt x="41500" y="224033"/>
                            </a:cubicBezTo>
                            <a:cubicBezTo>
                              <a:pt x="41772" y="225124"/>
                              <a:pt x="42590" y="223761"/>
                              <a:pt x="42999" y="223216"/>
                            </a:cubicBezTo>
                            <a:lnTo>
                              <a:pt x="42726" y="223897"/>
                            </a:lnTo>
                            <a:cubicBezTo>
                              <a:pt x="43680" y="224578"/>
                              <a:pt x="45587" y="222943"/>
                              <a:pt x="45587" y="221853"/>
                            </a:cubicBezTo>
                            <a:cubicBezTo>
                              <a:pt x="45996" y="222126"/>
                              <a:pt x="45179" y="224305"/>
                              <a:pt x="44497" y="226213"/>
                            </a:cubicBezTo>
                            <a:cubicBezTo>
                              <a:pt x="43816" y="227984"/>
                              <a:pt x="43544" y="229483"/>
                              <a:pt x="46813" y="227576"/>
                            </a:cubicBezTo>
                            <a:cubicBezTo>
                              <a:pt x="49538" y="226486"/>
                              <a:pt x="47495" y="223624"/>
                              <a:pt x="48448" y="221989"/>
                            </a:cubicBezTo>
                            <a:cubicBezTo>
                              <a:pt x="48448" y="221989"/>
                              <a:pt x="48448" y="222399"/>
                              <a:pt x="48721" y="222535"/>
                            </a:cubicBezTo>
                            <a:cubicBezTo>
                              <a:pt x="50220" y="222126"/>
                              <a:pt x="50220" y="220764"/>
                              <a:pt x="51446" y="219674"/>
                            </a:cubicBezTo>
                            <a:cubicBezTo>
                              <a:pt x="50220" y="219674"/>
                              <a:pt x="48448" y="220355"/>
                              <a:pt x="48312" y="220899"/>
                            </a:cubicBezTo>
                            <a:cubicBezTo>
                              <a:pt x="48312" y="219401"/>
                              <a:pt x="52127" y="219537"/>
                              <a:pt x="53081" y="217902"/>
                            </a:cubicBezTo>
                            <a:cubicBezTo>
                              <a:pt x="52127" y="220627"/>
                              <a:pt x="56896" y="217221"/>
                              <a:pt x="55942" y="218856"/>
                            </a:cubicBezTo>
                            <a:cubicBezTo>
                              <a:pt x="60166" y="218720"/>
                              <a:pt x="63299" y="215450"/>
                              <a:pt x="64525" y="213134"/>
                            </a:cubicBezTo>
                            <a:cubicBezTo>
                              <a:pt x="68068" y="214632"/>
                              <a:pt x="68613" y="210954"/>
                              <a:pt x="73109" y="210409"/>
                            </a:cubicBezTo>
                            <a:cubicBezTo>
                              <a:pt x="72428" y="210545"/>
                              <a:pt x="71474" y="211499"/>
                              <a:pt x="70520" y="211499"/>
                            </a:cubicBezTo>
                            <a:cubicBezTo>
                              <a:pt x="68885" y="214087"/>
                              <a:pt x="75016" y="210545"/>
                              <a:pt x="72155" y="213542"/>
                            </a:cubicBezTo>
                            <a:cubicBezTo>
                              <a:pt x="72836" y="212998"/>
                              <a:pt x="71883" y="212725"/>
                              <a:pt x="71201" y="213270"/>
                            </a:cubicBezTo>
                            <a:cubicBezTo>
                              <a:pt x="69975" y="213951"/>
                              <a:pt x="69022" y="215314"/>
                              <a:pt x="69567" y="215858"/>
                            </a:cubicBezTo>
                            <a:lnTo>
                              <a:pt x="73381" y="215858"/>
                            </a:lnTo>
                            <a:cubicBezTo>
                              <a:pt x="73381" y="215858"/>
                              <a:pt x="72428" y="216812"/>
                              <a:pt x="72428" y="216812"/>
                            </a:cubicBezTo>
                            <a:lnTo>
                              <a:pt x="78150" y="216812"/>
                            </a:lnTo>
                            <a:cubicBezTo>
                              <a:pt x="78150" y="216812"/>
                              <a:pt x="77469" y="216131"/>
                              <a:pt x="77196" y="215995"/>
                            </a:cubicBezTo>
                            <a:cubicBezTo>
                              <a:pt x="83191" y="214360"/>
                              <a:pt x="89186" y="210409"/>
                              <a:pt x="94227" y="208365"/>
                            </a:cubicBezTo>
                            <a:cubicBezTo>
                              <a:pt x="93137" y="203597"/>
                              <a:pt x="105263" y="200735"/>
                              <a:pt x="107715" y="196103"/>
                            </a:cubicBezTo>
                            <a:cubicBezTo>
                              <a:pt x="107307" y="197875"/>
                              <a:pt x="107852" y="200327"/>
                              <a:pt x="108942" y="201008"/>
                            </a:cubicBezTo>
                            <a:cubicBezTo>
                              <a:pt x="108124" y="201689"/>
                              <a:pt x="107307" y="204278"/>
                              <a:pt x="105127" y="204822"/>
                            </a:cubicBezTo>
                            <a:cubicBezTo>
                              <a:pt x="104445" y="204278"/>
                              <a:pt x="101584" y="204687"/>
                              <a:pt x="102810" y="203051"/>
                            </a:cubicBezTo>
                            <a:cubicBezTo>
                              <a:pt x="97633" y="206185"/>
                              <a:pt x="104445" y="204687"/>
                              <a:pt x="103628" y="207003"/>
                            </a:cubicBezTo>
                            <a:cubicBezTo>
                              <a:pt x="109487" y="203597"/>
                              <a:pt x="111803" y="199237"/>
                              <a:pt x="114936" y="196239"/>
                            </a:cubicBezTo>
                            <a:lnTo>
                              <a:pt x="115345" y="196648"/>
                            </a:lnTo>
                            <a:lnTo>
                              <a:pt x="117661" y="194196"/>
                            </a:lnTo>
                            <a:cubicBezTo>
                              <a:pt x="115209" y="195149"/>
                              <a:pt x="114119" y="192561"/>
                              <a:pt x="117389" y="191880"/>
                            </a:cubicBezTo>
                            <a:lnTo>
                              <a:pt x="117116" y="192152"/>
                            </a:lnTo>
                            <a:cubicBezTo>
                              <a:pt x="119296" y="192288"/>
                              <a:pt x="122021" y="189155"/>
                              <a:pt x="124610" y="187792"/>
                            </a:cubicBezTo>
                            <a:lnTo>
                              <a:pt x="125564" y="185339"/>
                            </a:lnTo>
                            <a:cubicBezTo>
                              <a:pt x="128152" y="183977"/>
                              <a:pt x="129787" y="186430"/>
                              <a:pt x="131558" y="187520"/>
                            </a:cubicBezTo>
                            <a:cubicBezTo>
                              <a:pt x="135646" y="185203"/>
                              <a:pt x="136463" y="181797"/>
                              <a:pt x="138234" y="178800"/>
                            </a:cubicBezTo>
                            <a:cubicBezTo>
                              <a:pt x="140142" y="179073"/>
                              <a:pt x="145728" y="175394"/>
                              <a:pt x="143820" y="178800"/>
                            </a:cubicBezTo>
                            <a:cubicBezTo>
                              <a:pt x="146409" y="175394"/>
                              <a:pt x="141504" y="170489"/>
                              <a:pt x="148862" y="169399"/>
                            </a:cubicBezTo>
                            <a:lnTo>
                              <a:pt x="148317" y="171443"/>
                            </a:lnTo>
                            <a:cubicBezTo>
                              <a:pt x="153221" y="167219"/>
                              <a:pt x="157173" y="159453"/>
                              <a:pt x="159761" y="158227"/>
                            </a:cubicBezTo>
                            <a:cubicBezTo>
                              <a:pt x="161941" y="162995"/>
                              <a:pt x="167936" y="155093"/>
                              <a:pt x="172160" y="156592"/>
                            </a:cubicBezTo>
                            <a:cubicBezTo>
                              <a:pt x="171206" y="156319"/>
                              <a:pt x="172160" y="154276"/>
                              <a:pt x="171751" y="153730"/>
                            </a:cubicBezTo>
                            <a:cubicBezTo>
                              <a:pt x="172432" y="153595"/>
                              <a:pt x="173250" y="153049"/>
                              <a:pt x="172841" y="151823"/>
                            </a:cubicBezTo>
                            <a:cubicBezTo>
                              <a:pt x="170933" y="153458"/>
                              <a:pt x="169571" y="148417"/>
                              <a:pt x="169026" y="152913"/>
                            </a:cubicBezTo>
                            <a:cubicBezTo>
                              <a:pt x="167527" y="149507"/>
                              <a:pt x="166573" y="146373"/>
                              <a:pt x="168208" y="142150"/>
                            </a:cubicBezTo>
                            <a:lnTo>
                              <a:pt x="169843" y="142831"/>
                            </a:lnTo>
                            <a:lnTo>
                              <a:pt x="167936" y="145964"/>
                            </a:lnTo>
                            <a:cubicBezTo>
                              <a:pt x="169298" y="146100"/>
                              <a:pt x="168481" y="147872"/>
                              <a:pt x="168753" y="148826"/>
                            </a:cubicBezTo>
                            <a:cubicBezTo>
                              <a:pt x="172568" y="142831"/>
                              <a:pt x="172432" y="151551"/>
                              <a:pt x="175021" y="144602"/>
                            </a:cubicBezTo>
                            <a:cubicBezTo>
                              <a:pt x="174203" y="143512"/>
                              <a:pt x="174476" y="144057"/>
                              <a:pt x="174612" y="142150"/>
                            </a:cubicBezTo>
                            <a:cubicBezTo>
                              <a:pt x="174339" y="143103"/>
                              <a:pt x="175566" y="143648"/>
                              <a:pt x="175974" y="142150"/>
                            </a:cubicBezTo>
                            <a:lnTo>
                              <a:pt x="175021" y="140378"/>
                            </a:lnTo>
                            <a:cubicBezTo>
                              <a:pt x="178836" y="138607"/>
                              <a:pt x="175566" y="145283"/>
                              <a:pt x="178291" y="143785"/>
                            </a:cubicBezTo>
                            <a:cubicBezTo>
                              <a:pt x="178699" y="147191"/>
                              <a:pt x="177201" y="152504"/>
                              <a:pt x="179653" y="152641"/>
                            </a:cubicBezTo>
                            <a:cubicBezTo>
                              <a:pt x="182650" y="148008"/>
                              <a:pt x="177473" y="146646"/>
                              <a:pt x="180198" y="141877"/>
                            </a:cubicBezTo>
                            <a:lnTo>
                              <a:pt x="181288" y="141605"/>
                            </a:lnTo>
                            <a:cubicBezTo>
                              <a:pt x="181288" y="139561"/>
                              <a:pt x="179653" y="138880"/>
                              <a:pt x="178972" y="137653"/>
                            </a:cubicBezTo>
                            <a:cubicBezTo>
                              <a:pt x="179517" y="137653"/>
                              <a:pt x="180062" y="137381"/>
                              <a:pt x="180471" y="136155"/>
                            </a:cubicBezTo>
                            <a:cubicBezTo>
                              <a:pt x="178836" y="132476"/>
                              <a:pt x="178699" y="130569"/>
                              <a:pt x="176519" y="127163"/>
                            </a:cubicBezTo>
                            <a:cubicBezTo>
                              <a:pt x="177201" y="135065"/>
                              <a:pt x="173795" y="133158"/>
                              <a:pt x="173522" y="140788"/>
                            </a:cubicBezTo>
                            <a:cubicBezTo>
                              <a:pt x="173250" y="139425"/>
                              <a:pt x="173931" y="134247"/>
                              <a:pt x="171478" y="133430"/>
                            </a:cubicBezTo>
                            <a:lnTo>
                              <a:pt x="173250" y="133839"/>
                            </a:lnTo>
                            <a:cubicBezTo>
                              <a:pt x="172841" y="131250"/>
                              <a:pt x="172296" y="128933"/>
                              <a:pt x="173250" y="125800"/>
                            </a:cubicBezTo>
                            <a:lnTo>
                              <a:pt x="174067" y="127844"/>
                            </a:lnTo>
                            <a:cubicBezTo>
                              <a:pt x="173386" y="123484"/>
                              <a:pt x="177746" y="121440"/>
                              <a:pt x="174748" y="118170"/>
                            </a:cubicBezTo>
                            <a:cubicBezTo>
                              <a:pt x="174612" y="119260"/>
                              <a:pt x="174612" y="120078"/>
                              <a:pt x="174748" y="120759"/>
                            </a:cubicBezTo>
                            <a:cubicBezTo>
                              <a:pt x="174067" y="118715"/>
                              <a:pt x="174339" y="116399"/>
                              <a:pt x="174476" y="114219"/>
                            </a:cubicBezTo>
                            <a:cubicBezTo>
                              <a:pt x="173386" y="112856"/>
                              <a:pt x="172296" y="111494"/>
                              <a:pt x="171070" y="110268"/>
                            </a:cubicBezTo>
                            <a:cubicBezTo>
                              <a:pt x="172023" y="110268"/>
                              <a:pt x="171751" y="107544"/>
                              <a:pt x="173250" y="108633"/>
                            </a:cubicBezTo>
                            <a:cubicBezTo>
                              <a:pt x="174203" y="105363"/>
                              <a:pt x="171070" y="104409"/>
                              <a:pt x="170252" y="102911"/>
                            </a:cubicBezTo>
                            <a:cubicBezTo>
                              <a:pt x="171342" y="99368"/>
                              <a:pt x="171751" y="105227"/>
                              <a:pt x="174203" y="105090"/>
                            </a:cubicBezTo>
                            <a:cubicBezTo>
                              <a:pt x="174203" y="100458"/>
                              <a:pt x="171751" y="95962"/>
                              <a:pt x="169298" y="94327"/>
                            </a:cubicBezTo>
                            <a:cubicBezTo>
                              <a:pt x="169298" y="95281"/>
                              <a:pt x="169162" y="95826"/>
                              <a:pt x="168753" y="95962"/>
                            </a:cubicBezTo>
                            <a:cubicBezTo>
                              <a:pt x="169298" y="95690"/>
                              <a:pt x="168481" y="94054"/>
                              <a:pt x="168072" y="93101"/>
                            </a:cubicBezTo>
                            <a:lnTo>
                              <a:pt x="166710" y="93101"/>
                            </a:lnTo>
                            <a:cubicBezTo>
                              <a:pt x="166710" y="91330"/>
                              <a:pt x="167527" y="91194"/>
                              <a:pt x="168890" y="92011"/>
                            </a:cubicBezTo>
                            <a:cubicBezTo>
                              <a:pt x="168617" y="90648"/>
                              <a:pt x="165484" y="89695"/>
                              <a:pt x="166165" y="87242"/>
                            </a:cubicBezTo>
                            <a:cubicBezTo>
                              <a:pt x="169026" y="89559"/>
                              <a:pt x="169298" y="92965"/>
                              <a:pt x="170661" y="93919"/>
                            </a:cubicBezTo>
                            <a:cubicBezTo>
                              <a:pt x="167391" y="89286"/>
                              <a:pt x="171478" y="86970"/>
                              <a:pt x="166029" y="80158"/>
                            </a:cubicBezTo>
                            <a:cubicBezTo>
                              <a:pt x="166437" y="79749"/>
                              <a:pt x="168208" y="80566"/>
                              <a:pt x="167391" y="79068"/>
                            </a:cubicBezTo>
                            <a:cubicBezTo>
                              <a:pt x="165075" y="75934"/>
                              <a:pt x="164802" y="79477"/>
                              <a:pt x="163031" y="79068"/>
                            </a:cubicBezTo>
                            <a:cubicBezTo>
                              <a:pt x="165211" y="81247"/>
                              <a:pt x="165211" y="82747"/>
                              <a:pt x="164666" y="85063"/>
                            </a:cubicBezTo>
                            <a:lnTo>
                              <a:pt x="163440" y="84790"/>
                            </a:lnTo>
                            <a:cubicBezTo>
                              <a:pt x="163440" y="84790"/>
                              <a:pt x="163031" y="82883"/>
                              <a:pt x="163167" y="82066"/>
                            </a:cubicBezTo>
                            <a:lnTo>
                              <a:pt x="161260" y="82610"/>
                            </a:lnTo>
                            <a:cubicBezTo>
                              <a:pt x="163304" y="81793"/>
                              <a:pt x="163304" y="78387"/>
                              <a:pt x="161260" y="76752"/>
                            </a:cubicBezTo>
                            <a:cubicBezTo>
                              <a:pt x="161124" y="79612"/>
                              <a:pt x="160851" y="78931"/>
                              <a:pt x="158944" y="80839"/>
                            </a:cubicBezTo>
                            <a:cubicBezTo>
                              <a:pt x="155401" y="79341"/>
                              <a:pt x="159080" y="76615"/>
                              <a:pt x="155129" y="74844"/>
                            </a:cubicBezTo>
                            <a:cubicBezTo>
                              <a:pt x="155810" y="74708"/>
                              <a:pt x="157854" y="77024"/>
                              <a:pt x="157036" y="74435"/>
                            </a:cubicBezTo>
                            <a:cubicBezTo>
                              <a:pt x="155946" y="72528"/>
                              <a:pt x="154584" y="73754"/>
                              <a:pt x="153358" y="72800"/>
                            </a:cubicBezTo>
                            <a:cubicBezTo>
                              <a:pt x="155810" y="73209"/>
                              <a:pt x="156764" y="72119"/>
                              <a:pt x="159489" y="72392"/>
                            </a:cubicBezTo>
                            <a:cubicBezTo>
                              <a:pt x="161805" y="75662"/>
                              <a:pt x="160306" y="73754"/>
                              <a:pt x="163031" y="76752"/>
                            </a:cubicBezTo>
                            <a:lnTo>
                              <a:pt x="162622" y="73073"/>
                            </a:lnTo>
                            <a:cubicBezTo>
                              <a:pt x="164666" y="75798"/>
                              <a:pt x="165756" y="74163"/>
                              <a:pt x="166437" y="74027"/>
                            </a:cubicBezTo>
                            <a:cubicBezTo>
                              <a:pt x="164939" y="68032"/>
                              <a:pt x="161805" y="71711"/>
                              <a:pt x="160170" y="68305"/>
                            </a:cubicBezTo>
                            <a:cubicBezTo>
                              <a:pt x="158126" y="67487"/>
                              <a:pt x="161805" y="71302"/>
                              <a:pt x="159216" y="69667"/>
                            </a:cubicBezTo>
                            <a:cubicBezTo>
                              <a:pt x="157581" y="66670"/>
                              <a:pt x="157854" y="69667"/>
                              <a:pt x="154993" y="66942"/>
                            </a:cubicBezTo>
                            <a:lnTo>
                              <a:pt x="156083" y="66942"/>
                            </a:lnTo>
                            <a:cubicBezTo>
                              <a:pt x="156355" y="65443"/>
                              <a:pt x="154584" y="65170"/>
                              <a:pt x="153630" y="64217"/>
                            </a:cubicBezTo>
                            <a:cubicBezTo>
                              <a:pt x="152268" y="63399"/>
                              <a:pt x="149407" y="69122"/>
                              <a:pt x="145864" y="64762"/>
                            </a:cubicBezTo>
                            <a:cubicBezTo>
                              <a:pt x="146409" y="64762"/>
                              <a:pt x="146818" y="64489"/>
                              <a:pt x="146954" y="64489"/>
                            </a:cubicBezTo>
                            <a:cubicBezTo>
                              <a:pt x="152131" y="62854"/>
                              <a:pt x="157445" y="61356"/>
                              <a:pt x="162895" y="60266"/>
                            </a:cubicBezTo>
                            <a:cubicBezTo>
                              <a:pt x="159080" y="54952"/>
                              <a:pt x="154720" y="48685"/>
                              <a:pt x="149952" y="42690"/>
                            </a:cubicBezTo>
                            <a:cubicBezTo>
                              <a:pt x="150769" y="39284"/>
                              <a:pt x="155538" y="44870"/>
                              <a:pt x="156219" y="43644"/>
                            </a:cubicBezTo>
                            <a:lnTo>
                              <a:pt x="158126" y="46778"/>
                            </a:lnTo>
                            <a:cubicBezTo>
                              <a:pt x="157036" y="47459"/>
                              <a:pt x="152813" y="41600"/>
                              <a:pt x="153358" y="45415"/>
                            </a:cubicBezTo>
                            <a:cubicBezTo>
                              <a:pt x="158262" y="49366"/>
                              <a:pt x="158807" y="52500"/>
                              <a:pt x="164530" y="55634"/>
                            </a:cubicBezTo>
                            <a:cubicBezTo>
                              <a:pt x="165892" y="52363"/>
                              <a:pt x="159352" y="49639"/>
                              <a:pt x="158535" y="45279"/>
                            </a:cubicBezTo>
                            <a:cubicBezTo>
                              <a:pt x="159489" y="46641"/>
                              <a:pt x="160579" y="47459"/>
                              <a:pt x="161805" y="48276"/>
                            </a:cubicBezTo>
                            <a:cubicBezTo>
                              <a:pt x="159761" y="45143"/>
                              <a:pt x="157445" y="41873"/>
                              <a:pt x="154720" y="38603"/>
                            </a:cubicBezTo>
                            <a:lnTo>
                              <a:pt x="153494" y="38603"/>
                            </a:lnTo>
                            <a:cubicBezTo>
                              <a:pt x="155401" y="40646"/>
                              <a:pt x="156491" y="42281"/>
                              <a:pt x="156628" y="42554"/>
                            </a:cubicBezTo>
                            <a:cubicBezTo>
                              <a:pt x="154311" y="39556"/>
                              <a:pt x="150769" y="38603"/>
                              <a:pt x="149134" y="40102"/>
                            </a:cubicBezTo>
                            <a:lnTo>
                              <a:pt x="149543" y="40646"/>
                            </a:lnTo>
                            <a:lnTo>
                              <a:pt x="148180" y="40238"/>
                            </a:lnTo>
                            <a:lnTo>
                              <a:pt x="146545" y="38194"/>
                            </a:lnTo>
                            <a:close/>
                            <a:moveTo>
                              <a:pt x="12616" y="165584"/>
                            </a:moveTo>
                            <a:cubicBezTo>
                              <a:pt x="12616" y="165584"/>
                              <a:pt x="12207" y="165175"/>
                              <a:pt x="11798" y="165039"/>
                            </a:cubicBezTo>
                            <a:cubicBezTo>
                              <a:pt x="12071" y="165039"/>
                              <a:pt x="12343" y="165039"/>
                              <a:pt x="12616" y="165584"/>
                            </a:cubicBezTo>
                            <a:close/>
                            <a:moveTo>
                              <a:pt x="193823" y="96916"/>
                            </a:moveTo>
                            <a:cubicBezTo>
                              <a:pt x="192733" y="91739"/>
                              <a:pt x="191370" y="86561"/>
                              <a:pt x="189327" y="81793"/>
                            </a:cubicBezTo>
                            <a:cubicBezTo>
                              <a:pt x="189327" y="92284"/>
                              <a:pt x="187964" y="98278"/>
                              <a:pt x="182787" y="85472"/>
                            </a:cubicBezTo>
                            <a:lnTo>
                              <a:pt x="182106" y="84790"/>
                            </a:lnTo>
                            <a:cubicBezTo>
                              <a:pt x="182514" y="86697"/>
                              <a:pt x="183740" y="89559"/>
                              <a:pt x="185103" y="92148"/>
                            </a:cubicBezTo>
                            <a:cubicBezTo>
                              <a:pt x="187419" y="93646"/>
                              <a:pt x="195185" y="100049"/>
                              <a:pt x="195594" y="100049"/>
                            </a:cubicBezTo>
                            <a:cubicBezTo>
                              <a:pt x="196548" y="98824"/>
                              <a:pt x="194913" y="97870"/>
                              <a:pt x="194776" y="96098"/>
                            </a:cubicBezTo>
                            <a:lnTo>
                              <a:pt x="193959" y="97052"/>
                            </a:lnTo>
                            <a:close/>
                            <a:moveTo>
                              <a:pt x="187692" y="102093"/>
                            </a:moveTo>
                            <a:cubicBezTo>
                              <a:pt x="187692" y="104818"/>
                              <a:pt x="188645" y="104001"/>
                              <a:pt x="189463" y="104273"/>
                            </a:cubicBezTo>
                            <a:lnTo>
                              <a:pt x="188509" y="101549"/>
                            </a:lnTo>
                            <a:cubicBezTo>
                              <a:pt x="188509" y="101549"/>
                              <a:pt x="188100" y="102230"/>
                              <a:pt x="187555" y="102093"/>
                            </a:cubicBezTo>
                            <a:close/>
                            <a:moveTo>
                              <a:pt x="190280" y="104001"/>
                            </a:moveTo>
                            <a:cubicBezTo>
                              <a:pt x="190280" y="104001"/>
                              <a:pt x="190280" y="103455"/>
                              <a:pt x="190280" y="103320"/>
                            </a:cubicBezTo>
                            <a:lnTo>
                              <a:pt x="190280" y="104001"/>
                            </a:lnTo>
                            <a:close/>
                            <a:moveTo>
                              <a:pt x="166846" y="54816"/>
                            </a:moveTo>
                            <a:lnTo>
                              <a:pt x="167118" y="54816"/>
                            </a:lnTo>
                            <a:cubicBezTo>
                              <a:pt x="167118" y="54816"/>
                              <a:pt x="166029" y="53317"/>
                              <a:pt x="166029" y="53317"/>
                            </a:cubicBezTo>
                            <a:cubicBezTo>
                              <a:pt x="166029" y="53590"/>
                              <a:pt x="166301" y="54135"/>
                              <a:pt x="166846" y="54816"/>
                            </a:cubicBezTo>
                            <a:close/>
                            <a:moveTo>
                              <a:pt x="168345" y="60675"/>
                            </a:moveTo>
                            <a:lnTo>
                              <a:pt x="169980" y="60266"/>
                            </a:lnTo>
                            <a:lnTo>
                              <a:pt x="169026" y="58631"/>
                            </a:lnTo>
                            <a:cubicBezTo>
                              <a:pt x="169026" y="58631"/>
                              <a:pt x="168208" y="59721"/>
                              <a:pt x="168345" y="60675"/>
                            </a:cubicBezTo>
                            <a:close/>
                            <a:moveTo>
                              <a:pt x="173522" y="78795"/>
                            </a:moveTo>
                            <a:cubicBezTo>
                              <a:pt x="175702" y="78795"/>
                              <a:pt x="177609" y="82201"/>
                              <a:pt x="179653" y="81384"/>
                            </a:cubicBezTo>
                            <a:cubicBezTo>
                              <a:pt x="180334" y="81384"/>
                              <a:pt x="180062" y="80566"/>
                              <a:pt x="179789" y="79612"/>
                            </a:cubicBezTo>
                            <a:cubicBezTo>
                              <a:pt x="179381" y="78659"/>
                              <a:pt x="178836" y="77706"/>
                              <a:pt x="178427" y="76615"/>
                            </a:cubicBezTo>
                            <a:cubicBezTo>
                              <a:pt x="178154" y="76615"/>
                              <a:pt x="177746" y="76615"/>
                              <a:pt x="177337" y="76615"/>
                            </a:cubicBezTo>
                            <a:cubicBezTo>
                              <a:pt x="177609" y="77706"/>
                              <a:pt x="177473" y="78659"/>
                              <a:pt x="176111" y="78931"/>
                            </a:cubicBezTo>
                            <a:cubicBezTo>
                              <a:pt x="177337" y="74981"/>
                              <a:pt x="172977" y="77706"/>
                              <a:pt x="172160" y="74571"/>
                            </a:cubicBezTo>
                            <a:cubicBezTo>
                              <a:pt x="170388" y="74571"/>
                              <a:pt x="172568" y="78250"/>
                              <a:pt x="173522" y="78795"/>
                            </a:cubicBezTo>
                            <a:close/>
                            <a:moveTo>
                              <a:pt x="50356" y="239974"/>
                            </a:moveTo>
                            <a:cubicBezTo>
                              <a:pt x="50356" y="239974"/>
                              <a:pt x="49811" y="239429"/>
                              <a:pt x="49402" y="239020"/>
                            </a:cubicBezTo>
                            <a:lnTo>
                              <a:pt x="51037" y="237113"/>
                            </a:lnTo>
                            <a:cubicBezTo>
                              <a:pt x="54307" y="236295"/>
                              <a:pt x="58667" y="237930"/>
                              <a:pt x="60983" y="234116"/>
                            </a:cubicBezTo>
                            <a:cubicBezTo>
                              <a:pt x="62754" y="234116"/>
                              <a:pt x="64253" y="235069"/>
                              <a:pt x="65479" y="235887"/>
                            </a:cubicBezTo>
                            <a:cubicBezTo>
                              <a:pt x="64662" y="236160"/>
                              <a:pt x="63980" y="236295"/>
                              <a:pt x="63299" y="236431"/>
                            </a:cubicBezTo>
                            <a:cubicBezTo>
                              <a:pt x="55397" y="243925"/>
                              <a:pt x="56896" y="234524"/>
                              <a:pt x="50492" y="240110"/>
                            </a:cubicBezTo>
                            <a:close/>
                            <a:moveTo>
                              <a:pt x="94227" y="225668"/>
                            </a:moveTo>
                            <a:cubicBezTo>
                              <a:pt x="94227" y="225668"/>
                              <a:pt x="93955" y="226349"/>
                              <a:pt x="93955" y="226349"/>
                            </a:cubicBezTo>
                            <a:cubicBezTo>
                              <a:pt x="100494" y="218992"/>
                              <a:pt x="106625" y="214769"/>
                              <a:pt x="110985" y="212725"/>
                            </a:cubicBezTo>
                            <a:cubicBezTo>
                              <a:pt x="109487" y="211771"/>
                              <a:pt x="104990" y="212452"/>
                              <a:pt x="102947" y="212725"/>
                            </a:cubicBezTo>
                            <a:lnTo>
                              <a:pt x="103764" y="210273"/>
                            </a:lnTo>
                            <a:lnTo>
                              <a:pt x="105399" y="211090"/>
                            </a:lnTo>
                            <a:lnTo>
                              <a:pt x="107443" y="208229"/>
                            </a:lnTo>
                            <a:cubicBezTo>
                              <a:pt x="106080" y="207547"/>
                              <a:pt x="103900" y="208910"/>
                              <a:pt x="101993" y="208774"/>
                            </a:cubicBezTo>
                            <a:cubicBezTo>
                              <a:pt x="101993" y="209182"/>
                              <a:pt x="98042" y="213406"/>
                              <a:pt x="97088" y="215041"/>
                            </a:cubicBezTo>
                            <a:lnTo>
                              <a:pt x="101584" y="214360"/>
                            </a:lnTo>
                            <a:cubicBezTo>
                              <a:pt x="100358" y="214360"/>
                              <a:pt x="95317" y="217221"/>
                              <a:pt x="93410" y="218583"/>
                            </a:cubicBezTo>
                            <a:cubicBezTo>
                              <a:pt x="93682" y="219401"/>
                              <a:pt x="97906" y="219129"/>
                              <a:pt x="97497" y="217085"/>
                            </a:cubicBezTo>
                            <a:cubicBezTo>
                              <a:pt x="98451" y="218175"/>
                              <a:pt x="94363" y="220082"/>
                              <a:pt x="97497" y="220218"/>
                            </a:cubicBezTo>
                            <a:cubicBezTo>
                              <a:pt x="95044" y="222943"/>
                              <a:pt x="89458" y="224170"/>
                              <a:pt x="86870" y="224442"/>
                            </a:cubicBezTo>
                            <a:lnTo>
                              <a:pt x="85507" y="222535"/>
                            </a:lnTo>
                            <a:cubicBezTo>
                              <a:pt x="82646" y="222807"/>
                              <a:pt x="84962" y="225805"/>
                              <a:pt x="81284" y="225941"/>
                            </a:cubicBezTo>
                            <a:cubicBezTo>
                              <a:pt x="84826" y="223897"/>
                              <a:pt x="79649" y="223897"/>
                              <a:pt x="82510" y="222535"/>
                            </a:cubicBezTo>
                            <a:cubicBezTo>
                              <a:pt x="81284" y="222126"/>
                              <a:pt x="81556" y="220355"/>
                              <a:pt x="78695" y="221718"/>
                            </a:cubicBezTo>
                            <a:cubicBezTo>
                              <a:pt x="77469" y="225532"/>
                              <a:pt x="74880" y="221308"/>
                              <a:pt x="73518" y="224715"/>
                            </a:cubicBezTo>
                            <a:cubicBezTo>
                              <a:pt x="71610" y="224442"/>
                              <a:pt x="74471" y="222399"/>
                              <a:pt x="71201" y="223216"/>
                            </a:cubicBezTo>
                            <a:cubicBezTo>
                              <a:pt x="68340" y="226213"/>
                              <a:pt x="68885" y="227167"/>
                              <a:pt x="69567" y="229211"/>
                            </a:cubicBezTo>
                            <a:cubicBezTo>
                              <a:pt x="73109" y="228393"/>
                              <a:pt x="72155" y="224987"/>
                              <a:pt x="75016" y="224442"/>
                            </a:cubicBezTo>
                            <a:lnTo>
                              <a:pt x="71065" y="230165"/>
                            </a:lnTo>
                            <a:cubicBezTo>
                              <a:pt x="72291" y="230165"/>
                              <a:pt x="72973" y="230028"/>
                              <a:pt x="73518" y="229619"/>
                            </a:cubicBezTo>
                            <a:cubicBezTo>
                              <a:pt x="72564" y="230300"/>
                              <a:pt x="71883" y="231118"/>
                              <a:pt x="71338" y="232208"/>
                            </a:cubicBezTo>
                            <a:cubicBezTo>
                              <a:pt x="71065" y="232753"/>
                              <a:pt x="70793" y="233298"/>
                              <a:pt x="70520" y="233706"/>
                            </a:cubicBezTo>
                            <a:cubicBezTo>
                              <a:pt x="73518" y="232481"/>
                              <a:pt x="76379" y="231390"/>
                              <a:pt x="77196" y="232072"/>
                            </a:cubicBezTo>
                            <a:lnTo>
                              <a:pt x="77196" y="233298"/>
                            </a:lnTo>
                            <a:cubicBezTo>
                              <a:pt x="78695" y="233706"/>
                              <a:pt x="80057" y="232208"/>
                              <a:pt x="80602" y="231254"/>
                            </a:cubicBezTo>
                            <a:cubicBezTo>
                              <a:pt x="83327" y="230028"/>
                              <a:pt x="85371" y="227440"/>
                              <a:pt x="86597" y="228393"/>
                            </a:cubicBezTo>
                            <a:lnTo>
                              <a:pt x="85916" y="229756"/>
                            </a:lnTo>
                            <a:cubicBezTo>
                              <a:pt x="89186" y="227984"/>
                              <a:pt x="89458" y="227712"/>
                              <a:pt x="93682" y="225805"/>
                            </a:cubicBezTo>
                            <a:close/>
                            <a:moveTo>
                              <a:pt x="190417" y="154139"/>
                            </a:moveTo>
                            <a:cubicBezTo>
                              <a:pt x="185784" y="154820"/>
                              <a:pt x="182242" y="155774"/>
                              <a:pt x="177337" y="164358"/>
                            </a:cubicBezTo>
                            <a:lnTo>
                              <a:pt x="177609" y="163540"/>
                            </a:lnTo>
                            <a:cubicBezTo>
                              <a:pt x="172841" y="166129"/>
                              <a:pt x="174067" y="173622"/>
                              <a:pt x="167663" y="176211"/>
                            </a:cubicBezTo>
                            <a:cubicBezTo>
                              <a:pt x="168753" y="173078"/>
                              <a:pt x="168753" y="173213"/>
                              <a:pt x="168345" y="168581"/>
                            </a:cubicBezTo>
                            <a:lnTo>
                              <a:pt x="167118" y="171578"/>
                            </a:lnTo>
                            <a:cubicBezTo>
                              <a:pt x="166165" y="169535"/>
                              <a:pt x="164939" y="172532"/>
                              <a:pt x="163167" y="174032"/>
                            </a:cubicBezTo>
                            <a:lnTo>
                              <a:pt x="162759" y="170897"/>
                            </a:lnTo>
                            <a:cubicBezTo>
                              <a:pt x="164257" y="170489"/>
                              <a:pt x="166710" y="168037"/>
                              <a:pt x="166301" y="167764"/>
                            </a:cubicBezTo>
                            <a:cubicBezTo>
                              <a:pt x="166029" y="168581"/>
                              <a:pt x="171751" y="166401"/>
                              <a:pt x="172977" y="163540"/>
                            </a:cubicBezTo>
                            <a:cubicBezTo>
                              <a:pt x="171478" y="162723"/>
                              <a:pt x="168208" y="167900"/>
                              <a:pt x="167663" y="164085"/>
                            </a:cubicBezTo>
                            <a:cubicBezTo>
                              <a:pt x="166982" y="166674"/>
                              <a:pt x="165620" y="165720"/>
                              <a:pt x="164394" y="168037"/>
                            </a:cubicBezTo>
                            <a:cubicBezTo>
                              <a:pt x="165075" y="165584"/>
                              <a:pt x="163031" y="165993"/>
                              <a:pt x="163304" y="163949"/>
                            </a:cubicBezTo>
                            <a:cubicBezTo>
                              <a:pt x="162622" y="165039"/>
                              <a:pt x="161805" y="166129"/>
                              <a:pt x="161124" y="167219"/>
                            </a:cubicBezTo>
                            <a:cubicBezTo>
                              <a:pt x="160715" y="166946"/>
                              <a:pt x="163985" y="162177"/>
                              <a:pt x="160306" y="163131"/>
                            </a:cubicBezTo>
                            <a:cubicBezTo>
                              <a:pt x="160034" y="164902"/>
                              <a:pt x="156355" y="166946"/>
                              <a:pt x="157581" y="168309"/>
                            </a:cubicBezTo>
                            <a:lnTo>
                              <a:pt x="157173" y="168037"/>
                            </a:lnTo>
                            <a:cubicBezTo>
                              <a:pt x="154856" y="169807"/>
                              <a:pt x="157990" y="170761"/>
                              <a:pt x="154720" y="172532"/>
                            </a:cubicBezTo>
                            <a:cubicBezTo>
                              <a:pt x="155265" y="173213"/>
                              <a:pt x="156219" y="173213"/>
                              <a:pt x="157036" y="172260"/>
                            </a:cubicBezTo>
                            <a:cubicBezTo>
                              <a:pt x="157581" y="171170"/>
                              <a:pt x="156900" y="170216"/>
                              <a:pt x="158262" y="168445"/>
                            </a:cubicBezTo>
                            <a:cubicBezTo>
                              <a:pt x="160034" y="168718"/>
                              <a:pt x="156219" y="170216"/>
                              <a:pt x="159080" y="170897"/>
                            </a:cubicBezTo>
                            <a:cubicBezTo>
                              <a:pt x="160579" y="171170"/>
                              <a:pt x="162622" y="165856"/>
                              <a:pt x="163304" y="168990"/>
                            </a:cubicBezTo>
                            <a:lnTo>
                              <a:pt x="160851" y="170897"/>
                            </a:lnTo>
                            <a:cubicBezTo>
                              <a:pt x="162077" y="172260"/>
                              <a:pt x="160442" y="173759"/>
                              <a:pt x="161532" y="174849"/>
                            </a:cubicBezTo>
                            <a:cubicBezTo>
                              <a:pt x="160579" y="176619"/>
                              <a:pt x="157854" y="176347"/>
                              <a:pt x="157445" y="178800"/>
                            </a:cubicBezTo>
                            <a:cubicBezTo>
                              <a:pt x="157581" y="180298"/>
                              <a:pt x="160170" y="180979"/>
                              <a:pt x="156900" y="182342"/>
                            </a:cubicBezTo>
                            <a:cubicBezTo>
                              <a:pt x="153221" y="181933"/>
                              <a:pt x="147499" y="186838"/>
                              <a:pt x="145183" y="188745"/>
                            </a:cubicBezTo>
                            <a:lnTo>
                              <a:pt x="143684" y="191198"/>
                            </a:lnTo>
                            <a:cubicBezTo>
                              <a:pt x="144502" y="192015"/>
                              <a:pt x="147635" y="188337"/>
                              <a:pt x="147090" y="190517"/>
                            </a:cubicBezTo>
                            <a:lnTo>
                              <a:pt x="143957" y="193105"/>
                            </a:lnTo>
                            <a:lnTo>
                              <a:pt x="143957" y="192288"/>
                            </a:lnTo>
                            <a:cubicBezTo>
                              <a:pt x="142594" y="192833"/>
                              <a:pt x="141913" y="194196"/>
                              <a:pt x="141096" y="195286"/>
                            </a:cubicBezTo>
                            <a:cubicBezTo>
                              <a:pt x="141504" y="193515"/>
                              <a:pt x="144093" y="192424"/>
                              <a:pt x="142594" y="191062"/>
                            </a:cubicBezTo>
                            <a:cubicBezTo>
                              <a:pt x="140823" y="191743"/>
                              <a:pt x="140278" y="191334"/>
                              <a:pt x="138916" y="192561"/>
                            </a:cubicBezTo>
                            <a:cubicBezTo>
                              <a:pt x="139188" y="192288"/>
                              <a:pt x="139324" y="191880"/>
                              <a:pt x="139188" y="191743"/>
                            </a:cubicBezTo>
                            <a:cubicBezTo>
                              <a:pt x="135509" y="192969"/>
                              <a:pt x="137281" y="195421"/>
                              <a:pt x="136736" y="196512"/>
                            </a:cubicBezTo>
                            <a:cubicBezTo>
                              <a:pt x="134692" y="200599"/>
                              <a:pt x="141232" y="196512"/>
                              <a:pt x="141913" y="198419"/>
                            </a:cubicBezTo>
                            <a:lnTo>
                              <a:pt x="132648" y="205231"/>
                            </a:lnTo>
                            <a:cubicBezTo>
                              <a:pt x="133193" y="204141"/>
                              <a:pt x="133738" y="203187"/>
                              <a:pt x="133057" y="202643"/>
                            </a:cubicBezTo>
                            <a:cubicBezTo>
                              <a:pt x="130196" y="203324"/>
                              <a:pt x="132240" y="201416"/>
                              <a:pt x="128970" y="203460"/>
                            </a:cubicBezTo>
                            <a:cubicBezTo>
                              <a:pt x="130468" y="205640"/>
                              <a:pt x="125564" y="207275"/>
                              <a:pt x="123792" y="209863"/>
                            </a:cubicBezTo>
                            <a:cubicBezTo>
                              <a:pt x="122157" y="209455"/>
                              <a:pt x="121885" y="209455"/>
                              <a:pt x="124337" y="208093"/>
                            </a:cubicBezTo>
                            <a:cubicBezTo>
                              <a:pt x="123247" y="206730"/>
                              <a:pt x="120250" y="209046"/>
                              <a:pt x="119024" y="209591"/>
                            </a:cubicBezTo>
                            <a:cubicBezTo>
                              <a:pt x="118479" y="210273"/>
                              <a:pt x="117389" y="211090"/>
                              <a:pt x="116844" y="211907"/>
                            </a:cubicBezTo>
                            <a:cubicBezTo>
                              <a:pt x="118206" y="212180"/>
                              <a:pt x="118343" y="213270"/>
                              <a:pt x="116435" y="215041"/>
                            </a:cubicBezTo>
                            <a:lnTo>
                              <a:pt x="116435" y="215450"/>
                            </a:lnTo>
                            <a:cubicBezTo>
                              <a:pt x="120250" y="214087"/>
                              <a:pt x="126790" y="212861"/>
                              <a:pt x="128152" y="210000"/>
                            </a:cubicBezTo>
                            <a:lnTo>
                              <a:pt x="127880" y="211090"/>
                            </a:lnTo>
                            <a:cubicBezTo>
                              <a:pt x="132785" y="210136"/>
                              <a:pt x="135237" y="203460"/>
                              <a:pt x="138643" y="205095"/>
                            </a:cubicBezTo>
                            <a:cubicBezTo>
                              <a:pt x="139188" y="206322"/>
                              <a:pt x="139597" y="204822"/>
                              <a:pt x="140414" y="206457"/>
                            </a:cubicBezTo>
                            <a:lnTo>
                              <a:pt x="142594" y="203460"/>
                            </a:lnTo>
                            <a:lnTo>
                              <a:pt x="142594" y="204550"/>
                            </a:lnTo>
                            <a:cubicBezTo>
                              <a:pt x="142594" y="204550"/>
                              <a:pt x="147227" y="201008"/>
                              <a:pt x="147227" y="201008"/>
                            </a:cubicBezTo>
                            <a:lnTo>
                              <a:pt x="147227" y="201416"/>
                            </a:lnTo>
                            <a:cubicBezTo>
                              <a:pt x="148725" y="198556"/>
                              <a:pt x="149815" y="196103"/>
                              <a:pt x="150633" y="194196"/>
                            </a:cubicBezTo>
                            <a:cubicBezTo>
                              <a:pt x="150224" y="193515"/>
                              <a:pt x="149952" y="193378"/>
                              <a:pt x="150360" y="192424"/>
                            </a:cubicBezTo>
                            <a:cubicBezTo>
                              <a:pt x="150905" y="191607"/>
                              <a:pt x="151450" y="191062"/>
                              <a:pt x="151995" y="190789"/>
                            </a:cubicBezTo>
                            <a:lnTo>
                              <a:pt x="151995" y="190789"/>
                            </a:lnTo>
                            <a:cubicBezTo>
                              <a:pt x="151995" y="190789"/>
                              <a:pt x="151995" y="190789"/>
                              <a:pt x="151995" y="190789"/>
                            </a:cubicBezTo>
                            <a:cubicBezTo>
                              <a:pt x="153358" y="190108"/>
                              <a:pt x="154720" y="190517"/>
                              <a:pt x="156491" y="189836"/>
                            </a:cubicBezTo>
                            <a:lnTo>
                              <a:pt x="152268" y="193242"/>
                            </a:lnTo>
                            <a:cubicBezTo>
                              <a:pt x="152676" y="194604"/>
                              <a:pt x="153903" y="195558"/>
                              <a:pt x="156628" y="194740"/>
                            </a:cubicBezTo>
                            <a:cubicBezTo>
                              <a:pt x="155810" y="195421"/>
                              <a:pt x="155946" y="196512"/>
                              <a:pt x="157173" y="195831"/>
                            </a:cubicBezTo>
                            <a:cubicBezTo>
                              <a:pt x="157173" y="195421"/>
                              <a:pt x="159625" y="192969"/>
                              <a:pt x="157854" y="192833"/>
                            </a:cubicBezTo>
                            <a:cubicBezTo>
                              <a:pt x="161669" y="189427"/>
                              <a:pt x="170933" y="186430"/>
                              <a:pt x="174612" y="178527"/>
                            </a:cubicBezTo>
                            <a:cubicBezTo>
                              <a:pt x="171751" y="183977"/>
                              <a:pt x="179244" y="176211"/>
                              <a:pt x="175157" y="181525"/>
                            </a:cubicBezTo>
                            <a:cubicBezTo>
                              <a:pt x="179926" y="179617"/>
                              <a:pt x="176247" y="177165"/>
                              <a:pt x="179517" y="173759"/>
                            </a:cubicBezTo>
                            <a:cubicBezTo>
                              <a:pt x="180334" y="174032"/>
                              <a:pt x="177746" y="175666"/>
                              <a:pt x="178291" y="177438"/>
                            </a:cubicBezTo>
                            <a:cubicBezTo>
                              <a:pt x="184013" y="171851"/>
                              <a:pt x="183877" y="164902"/>
                              <a:pt x="187692" y="158636"/>
                            </a:cubicBezTo>
                            <a:lnTo>
                              <a:pt x="189327" y="159044"/>
                            </a:lnTo>
                            <a:cubicBezTo>
                              <a:pt x="189735" y="157682"/>
                              <a:pt x="190144" y="156047"/>
                              <a:pt x="190553" y="154412"/>
                            </a:cubicBezTo>
                            <a:close/>
                            <a:moveTo>
                              <a:pt x="192733" y="139425"/>
                            </a:moveTo>
                            <a:cubicBezTo>
                              <a:pt x="192733" y="138062"/>
                              <a:pt x="192869" y="136564"/>
                              <a:pt x="193005" y="135065"/>
                            </a:cubicBezTo>
                            <a:lnTo>
                              <a:pt x="193005" y="135474"/>
                            </a:lnTo>
                            <a:cubicBezTo>
                              <a:pt x="193005" y="135474"/>
                              <a:pt x="192188" y="131114"/>
                              <a:pt x="192188" y="131114"/>
                            </a:cubicBezTo>
                            <a:cubicBezTo>
                              <a:pt x="191234" y="133566"/>
                              <a:pt x="189054" y="134793"/>
                              <a:pt x="188782" y="131250"/>
                            </a:cubicBezTo>
                            <a:cubicBezTo>
                              <a:pt x="189463" y="131658"/>
                              <a:pt x="190417" y="130705"/>
                              <a:pt x="190689" y="132068"/>
                            </a:cubicBezTo>
                            <a:cubicBezTo>
                              <a:pt x="192051" y="129887"/>
                              <a:pt x="193686" y="124710"/>
                              <a:pt x="190961" y="125936"/>
                            </a:cubicBezTo>
                            <a:cubicBezTo>
                              <a:pt x="192869" y="130705"/>
                              <a:pt x="187555" y="126617"/>
                              <a:pt x="188918" y="130296"/>
                            </a:cubicBezTo>
                            <a:cubicBezTo>
                              <a:pt x="187555" y="128252"/>
                              <a:pt x="188509" y="126481"/>
                              <a:pt x="187964" y="124710"/>
                            </a:cubicBezTo>
                            <a:cubicBezTo>
                              <a:pt x="189190" y="126617"/>
                              <a:pt x="191234" y="124710"/>
                              <a:pt x="192051" y="121849"/>
                            </a:cubicBezTo>
                            <a:cubicBezTo>
                              <a:pt x="191643" y="120623"/>
                              <a:pt x="192051" y="117353"/>
                              <a:pt x="191370" y="115309"/>
                            </a:cubicBezTo>
                            <a:cubicBezTo>
                              <a:pt x="189872" y="116127"/>
                              <a:pt x="188918" y="114356"/>
                              <a:pt x="188509" y="117626"/>
                            </a:cubicBezTo>
                            <a:cubicBezTo>
                              <a:pt x="188100" y="116399"/>
                              <a:pt x="187692" y="114764"/>
                              <a:pt x="188509" y="112585"/>
                            </a:cubicBezTo>
                            <a:cubicBezTo>
                              <a:pt x="188918" y="113402"/>
                              <a:pt x="189054" y="114764"/>
                              <a:pt x="189599" y="114628"/>
                            </a:cubicBezTo>
                            <a:cubicBezTo>
                              <a:pt x="190961" y="113266"/>
                              <a:pt x="190825" y="111631"/>
                              <a:pt x="191370" y="110677"/>
                            </a:cubicBezTo>
                            <a:lnTo>
                              <a:pt x="190825" y="108633"/>
                            </a:lnTo>
                            <a:cubicBezTo>
                              <a:pt x="190825" y="108633"/>
                              <a:pt x="190553" y="109042"/>
                              <a:pt x="190417" y="109178"/>
                            </a:cubicBezTo>
                            <a:lnTo>
                              <a:pt x="188782" y="107134"/>
                            </a:lnTo>
                            <a:cubicBezTo>
                              <a:pt x="189872" y="109996"/>
                              <a:pt x="188237" y="108633"/>
                              <a:pt x="187283" y="108633"/>
                            </a:cubicBezTo>
                            <a:cubicBezTo>
                              <a:pt x="189190" y="108496"/>
                              <a:pt x="187283" y="106726"/>
                              <a:pt x="187010" y="105772"/>
                            </a:cubicBezTo>
                            <a:lnTo>
                              <a:pt x="185375" y="108225"/>
                            </a:lnTo>
                            <a:cubicBezTo>
                              <a:pt x="184285" y="107407"/>
                              <a:pt x="186193" y="104409"/>
                              <a:pt x="184285" y="105227"/>
                            </a:cubicBezTo>
                            <a:cubicBezTo>
                              <a:pt x="184285" y="109723"/>
                              <a:pt x="184830" y="111358"/>
                              <a:pt x="185512" y="115445"/>
                            </a:cubicBezTo>
                            <a:lnTo>
                              <a:pt x="186874" y="113674"/>
                            </a:lnTo>
                            <a:cubicBezTo>
                              <a:pt x="188100" y="118307"/>
                              <a:pt x="184422" y="116672"/>
                              <a:pt x="184422" y="121713"/>
                            </a:cubicBezTo>
                            <a:cubicBezTo>
                              <a:pt x="185784" y="123892"/>
                              <a:pt x="183740" y="129479"/>
                              <a:pt x="186465" y="130024"/>
                            </a:cubicBezTo>
                            <a:cubicBezTo>
                              <a:pt x="185784" y="129206"/>
                              <a:pt x="183604" y="133021"/>
                              <a:pt x="184422" y="134928"/>
                            </a:cubicBezTo>
                            <a:cubicBezTo>
                              <a:pt x="186602" y="137381"/>
                              <a:pt x="185375" y="143512"/>
                              <a:pt x="186874" y="142013"/>
                            </a:cubicBezTo>
                            <a:cubicBezTo>
                              <a:pt x="187419" y="140378"/>
                              <a:pt x="186465" y="137790"/>
                              <a:pt x="188373" y="136836"/>
                            </a:cubicBezTo>
                            <a:lnTo>
                              <a:pt x="188100" y="140242"/>
                            </a:lnTo>
                            <a:lnTo>
                              <a:pt x="190008" y="138334"/>
                            </a:lnTo>
                            <a:cubicBezTo>
                              <a:pt x="189327" y="139288"/>
                              <a:pt x="190553" y="139561"/>
                              <a:pt x="192733" y="139425"/>
                            </a:cubicBezTo>
                            <a:close/>
                            <a:moveTo>
                              <a:pt x="190280" y="57132"/>
                            </a:moveTo>
                            <a:lnTo>
                              <a:pt x="190280" y="57132"/>
                            </a:lnTo>
                            <a:cubicBezTo>
                              <a:pt x="190280" y="57132"/>
                              <a:pt x="190280" y="57132"/>
                              <a:pt x="190280" y="57132"/>
                            </a:cubicBezTo>
                            <a:lnTo>
                              <a:pt x="190280" y="57132"/>
                            </a:lnTo>
                            <a:close/>
                          </a:path>
                        </a:pathLst>
                      </a:custGeom>
                      <a:solidFill>
                        <a:srgbClr val="00A3E9"/>
                      </a:solidFill>
                      <a:ln w="0" cap="flat">
                        <a:noFill/>
                        <a:prstDash val="solid"/>
                        <a:miter/>
                      </a:ln>
                    </p:spPr>
                    <p:txBody>
                      <a:bodyPr rtlCol="0" anchor="ctr"/>
                      <a:lstStyle/>
                      <a:p>
                        <a:endParaRPr lang="en-US"/>
                      </a:p>
                    </p:txBody>
                  </p:sp>
                  <p:sp>
                    <p:nvSpPr>
                      <p:cNvPr id="4357" name="Freeform: Shape 4356">
                        <a:extLst>
                          <a:ext uri="{FF2B5EF4-FFF2-40B4-BE49-F238E27FC236}">
                            <a16:creationId xmlns:a16="http://schemas.microsoft.com/office/drawing/2014/main" id="{03D62E5C-B2BC-6977-DB38-610434D5E29F}"/>
                          </a:ext>
                        </a:extLst>
                      </p:cNvPr>
                      <p:cNvSpPr/>
                      <p:nvPr/>
                    </p:nvSpPr>
                    <p:spPr>
                      <a:xfrm>
                        <a:off x="3396129" y="9753744"/>
                        <a:ext cx="2316" cy="3323"/>
                      </a:xfrm>
                      <a:custGeom>
                        <a:avLst/>
                        <a:gdLst>
                          <a:gd name="connsiteX0" fmla="*/ 2316 w 2316"/>
                          <a:gd name="connsiteY0" fmla="*/ 2543 h 3323"/>
                          <a:gd name="connsiteX1" fmla="*/ 0 w 2316"/>
                          <a:gd name="connsiteY1" fmla="*/ 363 h 3323"/>
                          <a:gd name="connsiteX2" fmla="*/ 2316 w 2316"/>
                          <a:gd name="connsiteY2" fmla="*/ 2543 h 3323"/>
                        </a:gdLst>
                        <a:ahLst/>
                        <a:cxnLst>
                          <a:cxn ang="0">
                            <a:pos x="connsiteX0" y="connsiteY0"/>
                          </a:cxn>
                          <a:cxn ang="0">
                            <a:pos x="connsiteX1" y="connsiteY1"/>
                          </a:cxn>
                          <a:cxn ang="0">
                            <a:pos x="connsiteX2" y="connsiteY2"/>
                          </a:cxn>
                        </a:cxnLst>
                        <a:rect l="l" t="t" r="r" b="b"/>
                        <a:pathLst>
                          <a:path w="2316" h="3323">
                            <a:moveTo>
                              <a:pt x="2316" y="2543"/>
                            </a:moveTo>
                            <a:cubicBezTo>
                              <a:pt x="1499" y="1862"/>
                              <a:pt x="1226" y="-999"/>
                              <a:pt x="0" y="363"/>
                            </a:cubicBezTo>
                            <a:cubicBezTo>
                              <a:pt x="1362" y="-591"/>
                              <a:pt x="1090" y="5404"/>
                              <a:pt x="2316" y="2543"/>
                            </a:cubicBezTo>
                            <a:close/>
                          </a:path>
                        </a:pathLst>
                      </a:custGeom>
                      <a:solidFill>
                        <a:srgbClr val="00A3E9"/>
                      </a:solidFill>
                      <a:ln w="0" cap="flat">
                        <a:noFill/>
                        <a:prstDash val="solid"/>
                        <a:miter/>
                      </a:ln>
                    </p:spPr>
                    <p:txBody>
                      <a:bodyPr rtlCol="0" anchor="ctr"/>
                      <a:lstStyle/>
                      <a:p>
                        <a:endParaRPr lang="en-US"/>
                      </a:p>
                    </p:txBody>
                  </p:sp>
                  <p:sp>
                    <p:nvSpPr>
                      <p:cNvPr id="4358" name="Freeform: Shape 4357">
                        <a:extLst>
                          <a:ext uri="{FF2B5EF4-FFF2-40B4-BE49-F238E27FC236}">
                            <a16:creationId xmlns:a16="http://schemas.microsoft.com/office/drawing/2014/main" id="{E8068643-F9F7-6D75-FCA8-75963CB63DE1}"/>
                          </a:ext>
                        </a:extLst>
                      </p:cNvPr>
                      <p:cNvSpPr/>
                      <p:nvPr/>
                    </p:nvSpPr>
                    <p:spPr>
                      <a:xfrm>
                        <a:off x="3398036" y="9751382"/>
                        <a:ext cx="1089" cy="3134"/>
                      </a:xfrm>
                      <a:custGeom>
                        <a:avLst/>
                        <a:gdLst>
                          <a:gd name="connsiteX0" fmla="*/ 1090 w 1089"/>
                          <a:gd name="connsiteY0" fmla="*/ 682 h 3134"/>
                          <a:gd name="connsiteX1" fmla="*/ 0 w 1089"/>
                          <a:gd name="connsiteY1" fmla="*/ 0 h 3134"/>
                          <a:gd name="connsiteX2" fmla="*/ 954 w 1089"/>
                          <a:gd name="connsiteY2" fmla="*/ 3134 h 3134"/>
                          <a:gd name="connsiteX3" fmla="*/ 954 w 1089"/>
                          <a:gd name="connsiteY3" fmla="*/ 682 h 3134"/>
                        </a:gdLst>
                        <a:ahLst/>
                        <a:cxnLst>
                          <a:cxn ang="0">
                            <a:pos x="connsiteX0" y="connsiteY0"/>
                          </a:cxn>
                          <a:cxn ang="0">
                            <a:pos x="connsiteX1" y="connsiteY1"/>
                          </a:cxn>
                          <a:cxn ang="0">
                            <a:pos x="connsiteX2" y="connsiteY2"/>
                          </a:cxn>
                          <a:cxn ang="0">
                            <a:pos x="connsiteX3" y="connsiteY3"/>
                          </a:cxn>
                        </a:cxnLst>
                        <a:rect l="l" t="t" r="r" b="b"/>
                        <a:pathLst>
                          <a:path w="1089" h="3134">
                            <a:moveTo>
                              <a:pt x="1090" y="682"/>
                            </a:moveTo>
                            <a:cubicBezTo>
                              <a:pt x="1090" y="682"/>
                              <a:pt x="272" y="1227"/>
                              <a:pt x="0" y="0"/>
                            </a:cubicBezTo>
                            <a:lnTo>
                              <a:pt x="954" y="3134"/>
                            </a:lnTo>
                            <a:lnTo>
                              <a:pt x="954" y="682"/>
                            </a:lnTo>
                            <a:close/>
                          </a:path>
                        </a:pathLst>
                      </a:custGeom>
                      <a:solidFill>
                        <a:srgbClr val="00A3E9"/>
                      </a:solidFill>
                      <a:ln w="0" cap="flat">
                        <a:noFill/>
                        <a:prstDash val="solid"/>
                        <a:miter/>
                      </a:ln>
                    </p:spPr>
                    <p:txBody>
                      <a:bodyPr rtlCol="0" anchor="ctr"/>
                      <a:lstStyle/>
                      <a:p>
                        <a:endParaRPr lang="en-US"/>
                      </a:p>
                    </p:txBody>
                  </p:sp>
                  <p:sp>
                    <p:nvSpPr>
                      <p:cNvPr id="4359" name="Freeform: Shape 4358">
                        <a:extLst>
                          <a:ext uri="{FF2B5EF4-FFF2-40B4-BE49-F238E27FC236}">
                            <a16:creationId xmlns:a16="http://schemas.microsoft.com/office/drawing/2014/main" id="{38B0CA3F-9CED-D1C5-5058-465BB09B1BC8}"/>
                          </a:ext>
                        </a:extLst>
                      </p:cNvPr>
                      <p:cNvSpPr/>
                      <p:nvPr/>
                    </p:nvSpPr>
                    <p:spPr>
                      <a:xfrm>
                        <a:off x="3405871" y="9736940"/>
                        <a:ext cx="4835" cy="6994"/>
                      </a:xfrm>
                      <a:custGeom>
                        <a:avLst/>
                        <a:gdLst>
                          <a:gd name="connsiteX0" fmla="*/ 2247 w 4835"/>
                          <a:gd name="connsiteY0" fmla="*/ 6812 h 6994"/>
                          <a:gd name="connsiteX1" fmla="*/ 67 w 4835"/>
                          <a:gd name="connsiteY1" fmla="*/ 3679 h 6994"/>
                          <a:gd name="connsiteX2" fmla="*/ 4836 w 4835"/>
                          <a:gd name="connsiteY2" fmla="*/ 5450 h 6994"/>
                          <a:gd name="connsiteX3" fmla="*/ 748 w 4835"/>
                          <a:gd name="connsiteY3" fmla="*/ 0 h 6994"/>
                          <a:gd name="connsiteX4" fmla="*/ 2247 w 4835"/>
                          <a:gd name="connsiteY4" fmla="*/ 6812 h 69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35" h="6994">
                            <a:moveTo>
                              <a:pt x="2247" y="6812"/>
                            </a:moveTo>
                            <a:cubicBezTo>
                              <a:pt x="1021" y="6268"/>
                              <a:pt x="340" y="5723"/>
                              <a:pt x="67" y="3679"/>
                            </a:cubicBezTo>
                            <a:cubicBezTo>
                              <a:pt x="3473" y="1771"/>
                              <a:pt x="1566" y="6404"/>
                              <a:pt x="4836" y="5450"/>
                            </a:cubicBezTo>
                            <a:cubicBezTo>
                              <a:pt x="4699" y="2589"/>
                              <a:pt x="1566" y="2725"/>
                              <a:pt x="748" y="0"/>
                            </a:cubicBezTo>
                            <a:cubicBezTo>
                              <a:pt x="-478" y="1499"/>
                              <a:pt x="-342" y="8175"/>
                              <a:pt x="2247" y="6812"/>
                            </a:cubicBezTo>
                            <a:close/>
                          </a:path>
                        </a:pathLst>
                      </a:custGeom>
                      <a:solidFill>
                        <a:srgbClr val="00A3E9"/>
                      </a:solidFill>
                      <a:ln w="0" cap="flat">
                        <a:noFill/>
                        <a:prstDash val="solid"/>
                        <a:miter/>
                      </a:ln>
                    </p:spPr>
                    <p:txBody>
                      <a:bodyPr rtlCol="0" anchor="ctr"/>
                      <a:lstStyle/>
                      <a:p>
                        <a:endParaRPr lang="en-US"/>
                      </a:p>
                    </p:txBody>
                  </p:sp>
                  <p:sp>
                    <p:nvSpPr>
                      <p:cNvPr id="4360" name="Freeform: Shape 4359">
                        <a:extLst>
                          <a:ext uri="{FF2B5EF4-FFF2-40B4-BE49-F238E27FC236}">
                            <a16:creationId xmlns:a16="http://schemas.microsoft.com/office/drawing/2014/main" id="{D2CA503B-B37B-9CB2-8916-FD002617B101}"/>
                          </a:ext>
                        </a:extLst>
                      </p:cNvPr>
                      <p:cNvSpPr/>
                      <p:nvPr/>
                    </p:nvSpPr>
                    <p:spPr>
                      <a:xfrm>
                        <a:off x="3411388" y="9741573"/>
                        <a:ext cx="1089" cy="1362"/>
                      </a:xfrm>
                      <a:custGeom>
                        <a:avLst/>
                        <a:gdLst>
                          <a:gd name="connsiteX0" fmla="*/ 1090 w 1089"/>
                          <a:gd name="connsiteY0" fmla="*/ 1090 h 1362"/>
                          <a:gd name="connsiteX1" fmla="*/ 136 w 1089"/>
                          <a:gd name="connsiteY1" fmla="*/ 0 h 1362"/>
                          <a:gd name="connsiteX2" fmla="*/ 0 w 1089"/>
                          <a:gd name="connsiteY2" fmla="*/ 273 h 1362"/>
                          <a:gd name="connsiteX3" fmla="*/ 954 w 1089"/>
                          <a:gd name="connsiteY3" fmla="*/ 1362 h 1362"/>
                          <a:gd name="connsiteX4" fmla="*/ 1090 w 1089"/>
                          <a:gd name="connsiteY4" fmla="*/ 1090 h 13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9" h="1362">
                            <a:moveTo>
                              <a:pt x="1090" y="1090"/>
                            </a:moveTo>
                            <a:lnTo>
                              <a:pt x="136" y="0"/>
                            </a:lnTo>
                            <a:lnTo>
                              <a:pt x="0" y="273"/>
                            </a:lnTo>
                            <a:lnTo>
                              <a:pt x="954" y="1362"/>
                            </a:lnTo>
                            <a:lnTo>
                              <a:pt x="1090" y="1090"/>
                            </a:lnTo>
                            <a:close/>
                          </a:path>
                        </a:pathLst>
                      </a:custGeom>
                      <a:solidFill>
                        <a:srgbClr val="00A3E9"/>
                      </a:solidFill>
                      <a:ln w="0" cap="flat">
                        <a:noFill/>
                        <a:prstDash val="solid"/>
                        <a:miter/>
                      </a:ln>
                    </p:spPr>
                    <p:txBody>
                      <a:bodyPr rtlCol="0" anchor="ctr"/>
                      <a:lstStyle/>
                      <a:p>
                        <a:endParaRPr lang="en-US"/>
                      </a:p>
                    </p:txBody>
                  </p:sp>
                  <p:sp>
                    <p:nvSpPr>
                      <p:cNvPr id="4361" name="Freeform: Shape 4360">
                        <a:extLst>
                          <a:ext uri="{FF2B5EF4-FFF2-40B4-BE49-F238E27FC236}">
                            <a16:creationId xmlns:a16="http://schemas.microsoft.com/office/drawing/2014/main" id="{600E8797-D022-D432-5129-E7AD6455AC49}"/>
                          </a:ext>
                        </a:extLst>
                      </p:cNvPr>
                      <p:cNvSpPr/>
                      <p:nvPr/>
                    </p:nvSpPr>
                    <p:spPr>
                      <a:xfrm>
                        <a:off x="3436594" y="9779994"/>
                        <a:ext cx="3678" cy="2032"/>
                      </a:xfrm>
                      <a:custGeom>
                        <a:avLst/>
                        <a:gdLst>
                          <a:gd name="connsiteX0" fmla="*/ 0 w 3678"/>
                          <a:gd name="connsiteY0" fmla="*/ 1771 h 2032"/>
                          <a:gd name="connsiteX1" fmla="*/ 3679 w 3678"/>
                          <a:gd name="connsiteY1" fmla="*/ 0 h 2032"/>
                          <a:gd name="connsiteX2" fmla="*/ 0 w 3678"/>
                          <a:gd name="connsiteY2" fmla="*/ 1771 h 2032"/>
                        </a:gdLst>
                        <a:ahLst/>
                        <a:cxnLst>
                          <a:cxn ang="0">
                            <a:pos x="connsiteX0" y="connsiteY0"/>
                          </a:cxn>
                          <a:cxn ang="0">
                            <a:pos x="connsiteX1" y="connsiteY1"/>
                          </a:cxn>
                          <a:cxn ang="0">
                            <a:pos x="connsiteX2" y="connsiteY2"/>
                          </a:cxn>
                        </a:cxnLst>
                        <a:rect l="l" t="t" r="r" b="b"/>
                        <a:pathLst>
                          <a:path w="3678" h="2032">
                            <a:moveTo>
                              <a:pt x="0" y="1771"/>
                            </a:moveTo>
                            <a:cubicBezTo>
                              <a:pt x="545" y="2725"/>
                              <a:pt x="2589" y="817"/>
                              <a:pt x="3679" y="0"/>
                            </a:cubicBezTo>
                            <a:cubicBezTo>
                              <a:pt x="2725" y="273"/>
                              <a:pt x="1226" y="545"/>
                              <a:pt x="0" y="1771"/>
                            </a:cubicBezTo>
                            <a:close/>
                          </a:path>
                        </a:pathLst>
                      </a:custGeom>
                      <a:solidFill>
                        <a:srgbClr val="00A3E9"/>
                      </a:solidFill>
                      <a:ln w="0" cap="flat">
                        <a:noFill/>
                        <a:prstDash val="solid"/>
                        <a:miter/>
                      </a:ln>
                    </p:spPr>
                    <p:txBody>
                      <a:bodyPr rtlCol="0" anchor="ctr"/>
                      <a:lstStyle/>
                      <a:p>
                        <a:endParaRPr lang="en-US"/>
                      </a:p>
                    </p:txBody>
                  </p:sp>
                  <p:sp>
                    <p:nvSpPr>
                      <p:cNvPr id="4362" name="Freeform: Shape 4361">
                        <a:extLst>
                          <a:ext uri="{FF2B5EF4-FFF2-40B4-BE49-F238E27FC236}">
                            <a16:creationId xmlns:a16="http://schemas.microsoft.com/office/drawing/2014/main" id="{E08ADA4A-518B-CDD3-96EA-871025A4EFCD}"/>
                          </a:ext>
                        </a:extLst>
                      </p:cNvPr>
                      <p:cNvSpPr/>
                      <p:nvPr/>
                    </p:nvSpPr>
                    <p:spPr>
                      <a:xfrm>
                        <a:off x="3374057" y="9627262"/>
                        <a:ext cx="1498" cy="20709"/>
                      </a:xfrm>
                      <a:custGeom>
                        <a:avLst/>
                        <a:gdLst>
                          <a:gd name="connsiteX0" fmla="*/ 1499 w 1498"/>
                          <a:gd name="connsiteY0" fmla="*/ 0 h 20709"/>
                          <a:gd name="connsiteX1" fmla="*/ 0 w 1498"/>
                          <a:gd name="connsiteY1" fmla="*/ 20710 h 20709"/>
                          <a:gd name="connsiteX2" fmla="*/ 1499 w 1498"/>
                          <a:gd name="connsiteY2" fmla="*/ 0 h 20709"/>
                        </a:gdLst>
                        <a:ahLst/>
                        <a:cxnLst>
                          <a:cxn ang="0">
                            <a:pos x="connsiteX0" y="connsiteY0"/>
                          </a:cxn>
                          <a:cxn ang="0">
                            <a:pos x="connsiteX1" y="connsiteY1"/>
                          </a:cxn>
                          <a:cxn ang="0">
                            <a:pos x="connsiteX2" y="connsiteY2"/>
                          </a:cxn>
                        </a:cxnLst>
                        <a:rect l="l" t="t" r="r" b="b"/>
                        <a:pathLst>
                          <a:path w="1498" h="20709">
                            <a:moveTo>
                              <a:pt x="1499" y="0"/>
                            </a:moveTo>
                            <a:cubicBezTo>
                              <a:pt x="681" y="6949"/>
                              <a:pt x="136" y="13897"/>
                              <a:pt x="0" y="20710"/>
                            </a:cubicBezTo>
                            <a:cubicBezTo>
                              <a:pt x="136" y="14851"/>
                              <a:pt x="545" y="9401"/>
                              <a:pt x="1499" y="0"/>
                            </a:cubicBezTo>
                            <a:close/>
                          </a:path>
                        </a:pathLst>
                      </a:custGeom>
                      <a:solidFill>
                        <a:srgbClr val="00A3E9"/>
                      </a:solidFill>
                      <a:ln w="0" cap="flat">
                        <a:noFill/>
                        <a:prstDash val="solid"/>
                        <a:miter/>
                      </a:ln>
                    </p:spPr>
                    <p:txBody>
                      <a:bodyPr rtlCol="0" anchor="ctr"/>
                      <a:lstStyle/>
                      <a:p>
                        <a:endParaRPr lang="en-US"/>
                      </a:p>
                    </p:txBody>
                  </p:sp>
                  <p:sp>
                    <p:nvSpPr>
                      <p:cNvPr id="4363" name="Freeform: Shape 4362">
                        <a:extLst>
                          <a:ext uri="{FF2B5EF4-FFF2-40B4-BE49-F238E27FC236}">
                            <a16:creationId xmlns:a16="http://schemas.microsoft.com/office/drawing/2014/main" id="{A03C3FF8-B25E-7104-D8E9-24E4EE70CC44}"/>
                          </a:ext>
                        </a:extLst>
                      </p:cNvPr>
                      <p:cNvSpPr/>
                      <p:nvPr/>
                    </p:nvSpPr>
                    <p:spPr>
                      <a:xfrm>
                        <a:off x="3485642" y="9748385"/>
                        <a:ext cx="13079" cy="8583"/>
                      </a:xfrm>
                      <a:custGeom>
                        <a:avLst/>
                        <a:gdLst>
                          <a:gd name="connsiteX0" fmla="*/ 9946 w 13079"/>
                          <a:gd name="connsiteY0" fmla="*/ 0 h 8583"/>
                          <a:gd name="connsiteX1" fmla="*/ 0 w 13079"/>
                          <a:gd name="connsiteY1" fmla="*/ 8584 h 8583"/>
                          <a:gd name="connsiteX2" fmla="*/ 13080 w 13079"/>
                          <a:gd name="connsiteY2" fmla="*/ 1090 h 8583"/>
                          <a:gd name="connsiteX3" fmla="*/ 10082 w 13079"/>
                          <a:gd name="connsiteY3" fmla="*/ 0 h 8583"/>
                        </a:gdLst>
                        <a:ahLst/>
                        <a:cxnLst>
                          <a:cxn ang="0">
                            <a:pos x="connsiteX0" y="connsiteY0"/>
                          </a:cxn>
                          <a:cxn ang="0">
                            <a:pos x="connsiteX1" y="connsiteY1"/>
                          </a:cxn>
                          <a:cxn ang="0">
                            <a:pos x="connsiteX2" y="connsiteY2"/>
                          </a:cxn>
                          <a:cxn ang="0">
                            <a:pos x="connsiteX3" y="connsiteY3"/>
                          </a:cxn>
                        </a:cxnLst>
                        <a:rect l="l" t="t" r="r" b="b"/>
                        <a:pathLst>
                          <a:path w="13079" h="8583">
                            <a:moveTo>
                              <a:pt x="9946" y="0"/>
                            </a:moveTo>
                            <a:cubicBezTo>
                              <a:pt x="5722" y="3133"/>
                              <a:pt x="4496" y="5858"/>
                              <a:pt x="0" y="8584"/>
                            </a:cubicBezTo>
                            <a:cubicBezTo>
                              <a:pt x="7221" y="7766"/>
                              <a:pt x="6812" y="1499"/>
                              <a:pt x="13080" y="1090"/>
                            </a:cubicBezTo>
                            <a:lnTo>
                              <a:pt x="10082" y="0"/>
                            </a:lnTo>
                            <a:close/>
                          </a:path>
                        </a:pathLst>
                      </a:custGeom>
                      <a:solidFill>
                        <a:srgbClr val="00A3E9"/>
                      </a:solidFill>
                      <a:ln w="0" cap="flat">
                        <a:noFill/>
                        <a:prstDash val="solid"/>
                        <a:miter/>
                      </a:ln>
                    </p:spPr>
                    <p:txBody>
                      <a:bodyPr rtlCol="0" anchor="ctr"/>
                      <a:lstStyle/>
                      <a:p>
                        <a:endParaRPr lang="en-US"/>
                      </a:p>
                    </p:txBody>
                  </p:sp>
                  <p:sp>
                    <p:nvSpPr>
                      <p:cNvPr id="4364" name="Freeform: Shape 4363">
                        <a:extLst>
                          <a:ext uri="{FF2B5EF4-FFF2-40B4-BE49-F238E27FC236}">
                            <a16:creationId xmlns:a16="http://schemas.microsoft.com/office/drawing/2014/main" id="{13D61232-7F62-8852-C021-5A6D9AD5B685}"/>
                          </a:ext>
                        </a:extLst>
                      </p:cNvPr>
                      <p:cNvSpPr/>
                      <p:nvPr/>
                    </p:nvSpPr>
                    <p:spPr>
                      <a:xfrm>
                        <a:off x="3495588" y="9752200"/>
                        <a:ext cx="3817" cy="5041"/>
                      </a:xfrm>
                      <a:custGeom>
                        <a:avLst/>
                        <a:gdLst>
                          <a:gd name="connsiteX0" fmla="*/ 2316 w 3817"/>
                          <a:gd name="connsiteY0" fmla="*/ 5041 h 5041"/>
                          <a:gd name="connsiteX1" fmla="*/ 3542 w 3817"/>
                          <a:gd name="connsiteY1" fmla="*/ 0 h 5041"/>
                          <a:gd name="connsiteX2" fmla="*/ 0 w 3817"/>
                          <a:gd name="connsiteY2" fmla="*/ 3678 h 5041"/>
                          <a:gd name="connsiteX3" fmla="*/ 2316 w 3817"/>
                          <a:gd name="connsiteY3" fmla="*/ 5041 h 5041"/>
                        </a:gdLst>
                        <a:ahLst/>
                        <a:cxnLst>
                          <a:cxn ang="0">
                            <a:pos x="connsiteX0" y="connsiteY0"/>
                          </a:cxn>
                          <a:cxn ang="0">
                            <a:pos x="connsiteX1" y="connsiteY1"/>
                          </a:cxn>
                          <a:cxn ang="0">
                            <a:pos x="connsiteX2" y="connsiteY2"/>
                          </a:cxn>
                          <a:cxn ang="0">
                            <a:pos x="connsiteX3" y="connsiteY3"/>
                          </a:cxn>
                        </a:cxnLst>
                        <a:rect l="l" t="t" r="r" b="b"/>
                        <a:pathLst>
                          <a:path w="3817" h="5041">
                            <a:moveTo>
                              <a:pt x="2316" y="5041"/>
                            </a:moveTo>
                            <a:cubicBezTo>
                              <a:pt x="681" y="3542"/>
                              <a:pt x="4905" y="1089"/>
                              <a:pt x="3542" y="0"/>
                            </a:cubicBezTo>
                            <a:cubicBezTo>
                              <a:pt x="545" y="2043"/>
                              <a:pt x="2997" y="2588"/>
                              <a:pt x="0" y="3678"/>
                            </a:cubicBezTo>
                            <a:lnTo>
                              <a:pt x="2316" y="5041"/>
                            </a:lnTo>
                            <a:close/>
                          </a:path>
                        </a:pathLst>
                      </a:custGeom>
                      <a:solidFill>
                        <a:srgbClr val="00A3E9"/>
                      </a:solidFill>
                      <a:ln w="0" cap="flat">
                        <a:noFill/>
                        <a:prstDash val="solid"/>
                        <a:miter/>
                      </a:ln>
                    </p:spPr>
                    <p:txBody>
                      <a:bodyPr rtlCol="0" anchor="ctr"/>
                      <a:lstStyle/>
                      <a:p>
                        <a:endParaRPr lang="en-US"/>
                      </a:p>
                    </p:txBody>
                  </p:sp>
                  <p:sp>
                    <p:nvSpPr>
                      <p:cNvPr id="4365" name="Freeform: Shape 4364">
                        <a:extLst>
                          <a:ext uri="{FF2B5EF4-FFF2-40B4-BE49-F238E27FC236}">
                            <a16:creationId xmlns:a16="http://schemas.microsoft.com/office/drawing/2014/main" id="{A42C5243-C855-10F7-12A4-D6DCC3E31634}"/>
                          </a:ext>
                        </a:extLst>
                      </p:cNvPr>
                      <p:cNvSpPr/>
                      <p:nvPr/>
                    </p:nvSpPr>
                    <p:spPr>
                      <a:xfrm>
                        <a:off x="3462344" y="9732989"/>
                        <a:ext cx="953" cy="1634"/>
                      </a:xfrm>
                      <a:custGeom>
                        <a:avLst/>
                        <a:gdLst>
                          <a:gd name="connsiteX0" fmla="*/ 0 w 953"/>
                          <a:gd name="connsiteY0" fmla="*/ 1635 h 1634"/>
                          <a:gd name="connsiteX1" fmla="*/ 954 w 953"/>
                          <a:gd name="connsiteY1" fmla="*/ 0 h 1634"/>
                          <a:gd name="connsiteX2" fmla="*/ 0 w 953"/>
                          <a:gd name="connsiteY2" fmla="*/ 954 h 1634"/>
                          <a:gd name="connsiteX3" fmla="*/ 0 w 953"/>
                          <a:gd name="connsiteY3" fmla="*/ 1635 h 1634"/>
                        </a:gdLst>
                        <a:ahLst/>
                        <a:cxnLst>
                          <a:cxn ang="0">
                            <a:pos x="connsiteX0" y="connsiteY0"/>
                          </a:cxn>
                          <a:cxn ang="0">
                            <a:pos x="connsiteX1" y="connsiteY1"/>
                          </a:cxn>
                          <a:cxn ang="0">
                            <a:pos x="connsiteX2" y="connsiteY2"/>
                          </a:cxn>
                          <a:cxn ang="0">
                            <a:pos x="connsiteX3" y="connsiteY3"/>
                          </a:cxn>
                        </a:cxnLst>
                        <a:rect l="l" t="t" r="r" b="b"/>
                        <a:pathLst>
                          <a:path w="953" h="1634">
                            <a:moveTo>
                              <a:pt x="0" y="1635"/>
                            </a:moveTo>
                            <a:lnTo>
                              <a:pt x="954" y="0"/>
                            </a:lnTo>
                            <a:lnTo>
                              <a:pt x="0" y="954"/>
                            </a:lnTo>
                            <a:lnTo>
                              <a:pt x="0" y="1635"/>
                            </a:lnTo>
                            <a:close/>
                          </a:path>
                        </a:pathLst>
                      </a:custGeom>
                      <a:solidFill>
                        <a:srgbClr val="00A3E9"/>
                      </a:solidFill>
                      <a:ln w="0" cap="flat">
                        <a:noFill/>
                        <a:prstDash val="solid"/>
                        <a:miter/>
                      </a:ln>
                    </p:spPr>
                    <p:txBody>
                      <a:bodyPr rtlCol="0" anchor="ctr"/>
                      <a:lstStyle/>
                      <a:p>
                        <a:endParaRPr lang="en-US"/>
                      </a:p>
                    </p:txBody>
                  </p:sp>
                  <p:sp>
                    <p:nvSpPr>
                      <p:cNvPr id="4366" name="Freeform: Shape 4365">
                        <a:extLst>
                          <a:ext uri="{FF2B5EF4-FFF2-40B4-BE49-F238E27FC236}">
                            <a16:creationId xmlns:a16="http://schemas.microsoft.com/office/drawing/2014/main" id="{822B656D-1582-B86B-1A4B-32E2A51456F4}"/>
                          </a:ext>
                        </a:extLst>
                      </p:cNvPr>
                      <p:cNvSpPr/>
                      <p:nvPr/>
                    </p:nvSpPr>
                    <p:spPr>
                      <a:xfrm>
                        <a:off x="3518205" y="9744706"/>
                        <a:ext cx="2724" cy="817"/>
                      </a:xfrm>
                      <a:custGeom>
                        <a:avLst/>
                        <a:gdLst>
                          <a:gd name="connsiteX0" fmla="*/ 272 w 2724"/>
                          <a:gd name="connsiteY0" fmla="*/ 0 h 817"/>
                          <a:gd name="connsiteX1" fmla="*/ 0 w 2724"/>
                          <a:gd name="connsiteY1" fmla="*/ 817 h 817"/>
                          <a:gd name="connsiteX2" fmla="*/ 2725 w 2724"/>
                          <a:gd name="connsiteY2" fmla="*/ 136 h 817"/>
                          <a:gd name="connsiteX3" fmla="*/ 272 w 2724"/>
                          <a:gd name="connsiteY3" fmla="*/ 0 h 817"/>
                        </a:gdLst>
                        <a:ahLst/>
                        <a:cxnLst>
                          <a:cxn ang="0">
                            <a:pos x="connsiteX0" y="connsiteY0"/>
                          </a:cxn>
                          <a:cxn ang="0">
                            <a:pos x="connsiteX1" y="connsiteY1"/>
                          </a:cxn>
                          <a:cxn ang="0">
                            <a:pos x="connsiteX2" y="connsiteY2"/>
                          </a:cxn>
                          <a:cxn ang="0">
                            <a:pos x="connsiteX3" y="connsiteY3"/>
                          </a:cxn>
                        </a:cxnLst>
                        <a:rect l="l" t="t" r="r" b="b"/>
                        <a:pathLst>
                          <a:path w="2724" h="817">
                            <a:moveTo>
                              <a:pt x="272" y="0"/>
                            </a:moveTo>
                            <a:lnTo>
                              <a:pt x="0" y="817"/>
                            </a:lnTo>
                            <a:lnTo>
                              <a:pt x="2725" y="136"/>
                            </a:lnTo>
                            <a:lnTo>
                              <a:pt x="272" y="0"/>
                            </a:lnTo>
                            <a:close/>
                          </a:path>
                        </a:pathLst>
                      </a:custGeom>
                      <a:solidFill>
                        <a:srgbClr val="00A3E9"/>
                      </a:solidFill>
                      <a:ln w="0" cap="flat">
                        <a:noFill/>
                        <a:prstDash val="solid"/>
                        <a:miter/>
                      </a:ln>
                    </p:spPr>
                    <p:txBody>
                      <a:bodyPr rtlCol="0" anchor="ctr"/>
                      <a:lstStyle/>
                      <a:p>
                        <a:endParaRPr lang="en-US"/>
                      </a:p>
                    </p:txBody>
                  </p:sp>
                  <p:sp>
                    <p:nvSpPr>
                      <p:cNvPr id="4367" name="Freeform: Shape 4366">
                        <a:extLst>
                          <a:ext uri="{FF2B5EF4-FFF2-40B4-BE49-F238E27FC236}">
                            <a16:creationId xmlns:a16="http://schemas.microsoft.com/office/drawing/2014/main" id="{7852AA51-53D2-18B9-3D5C-6DAC3138BAA2}"/>
                          </a:ext>
                        </a:extLst>
                      </p:cNvPr>
                      <p:cNvSpPr/>
                      <p:nvPr/>
                    </p:nvSpPr>
                    <p:spPr>
                      <a:xfrm>
                        <a:off x="3517933" y="9745523"/>
                        <a:ext cx="272" cy="681"/>
                      </a:xfrm>
                      <a:custGeom>
                        <a:avLst/>
                        <a:gdLst>
                          <a:gd name="connsiteX0" fmla="*/ 0 w 272"/>
                          <a:gd name="connsiteY0" fmla="*/ 682 h 681"/>
                          <a:gd name="connsiteX1" fmla="*/ 272 w 272"/>
                          <a:gd name="connsiteY1" fmla="*/ 0 h 681"/>
                          <a:gd name="connsiteX2" fmla="*/ 0 w 272"/>
                          <a:gd name="connsiteY2" fmla="*/ 682 h 681"/>
                        </a:gdLst>
                        <a:ahLst/>
                        <a:cxnLst>
                          <a:cxn ang="0">
                            <a:pos x="connsiteX0" y="connsiteY0"/>
                          </a:cxn>
                          <a:cxn ang="0">
                            <a:pos x="connsiteX1" y="connsiteY1"/>
                          </a:cxn>
                          <a:cxn ang="0">
                            <a:pos x="connsiteX2" y="connsiteY2"/>
                          </a:cxn>
                        </a:cxnLst>
                        <a:rect l="l" t="t" r="r" b="b"/>
                        <a:pathLst>
                          <a:path w="272" h="681">
                            <a:moveTo>
                              <a:pt x="0" y="682"/>
                            </a:moveTo>
                            <a:lnTo>
                              <a:pt x="272" y="0"/>
                            </a:lnTo>
                            <a:lnTo>
                              <a:pt x="0" y="682"/>
                            </a:lnTo>
                            <a:close/>
                          </a:path>
                        </a:pathLst>
                      </a:custGeom>
                      <a:solidFill>
                        <a:srgbClr val="00A3E9"/>
                      </a:solidFill>
                      <a:ln w="0" cap="flat">
                        <a:noFill/>
                        <a:prstDash val="solid"/>
                        <a:miter/>
                      </a:ln>
                    </p:spPr>
                    <p:txBody>
                      <a:bodyPr rtlCol="0" anchor="ctr"/>
                      <a:lstStyle/>
                      <a:p>
                        <a:endParaRPr lang="en-US"/>
                      </a:p>
                    </p:txBody>
                  </p:sp>
                  <p:sp>
                    <p:nvSpPr>
                      <p:cNvPr id="4368" name="Freeform: Shape 4367">
                        <a:extLst>
                          <a:ext uri="{FF2B5EF4-FFF2-40B4-BE49-F238E27FC236}">
                            <a16:creationId xmlns:a16="http://schemas.microsoft.com/office/drawing/2014/main" id="{765E043E-ADF8-4341-1A33-95A462750486}"/>
                          </a:ext>
                        </a:extLst>
                      </p:cNvPr>
                      <p:cNvSpPr/>
                      <p:nvPr/>
                    </p:nvSpPr>
                    <p:spPr>
                      <a:xfrm>
                        <a:off x="3459483" y="9729719"/>
                        <a:ext cx="2724" cy="1771"/>
                      </a:xfrm>
                      <a:custGeom>
                        <a:avLst/>
                        <a:gdLst>
                          <a:gd name="connsiteX0" fmla="*/ 2725 w 2724"/>
                          <a:gd name="connsiteY0" fmla="*/ 0 h 1771"/>
                          <a:gd name="connsiteX1" fmla="*/ 545 w 2724"/>
                          <a:gd name="connsiteY1" fmla="*/ 408 h 1771"/>
                          <a:gd name="connsiteX2" fmla="*/ 0 w 2724"/>
                          <a:gd name="connsiteY2" fmla="*/ 1771 h 1771"/>
                          <a:gd name="connsiteX3" fmla="*/ 2725 w 2724"/>
                          <a:gd name="connsiteY3" fmla="*/ 0 h 1771"/>
                        </a:gdLst>
                        <a:ahLst/>
                        <a:cxnLst>
                          <a:cxn ang="0">
                            <a:pos x="connsiteX0" y="connsiteY0"/>
                          </a:cxn>
                          <a:cxn ang="0">
                            <a:pos x="connsiteX1" y="connsiteY1"/>
                          </a:cxn>
                          <a:cxn ang="0">
                            <a:pos x="connsiteX2" y="connsiteY2"/>
                          </a:cxn>
                          <a:cxn ang="0">
                            <a:pos x="connsiteX3" y="connsiteY3"/>
                          </a:cxn>
                        </a:cxnLst>
                        <a:rect l="l" t="t" r="r" b="b"/>
                        <a:pathLst>
                          <a:path w="2724" h="1771">
                            <a:moveTo>
                              <a:pt x="2725" y="0"/>
                            </a:moveTo>
                            <a:lnTo>
                              <a:pt x="545" y="408"/>
                            </a:lnTo>
                            <a:lnTo>
                              <a:pt x="0" y="1771"/>
                            </a:lnTo>
                            <a:lnTo>
                              <a:pt x="2725" y="0"/>
                            </a:lnTo>
                            <a:close/>
                          </a:path>
                        </a:pathLst>
                      </a:custGeom>
                      <a:solidFill>
                        <a:srgbClr val="00A3E9"/>
                      </a:solidFill>
                      <a:ln w="0" cap="flat">
                        <a:noFill/>
                        <a:prstDash val="solid"/>
                        <a:miter/>
                      </a:ln>
                    </p:spPr>
                    <p:txBody>
                      <a:bodyPr rtlCol="0" anchor="ctr"/>
                      <a:lstStyle/>
                      <a:p>
                        <a:endParaRPr lang="en-US"/>
                      </a:p>
                    </p:txBody>
                  </p:sp>
                  <p:sp>
                    <p:nvSpPr>
                      <p:cNvPr id="4369" name="Freeform: Shape 4368">
                        <a:extLst>
                          <a:ext uri="{FF2B5EF4-FFF2-40B4-BE49-F238E27FC236}">
                            <a16:creationId xmlns:a16="http://schemas.microsoft.com/office/drawing/2014/main" id="{62A7E6C5-1F7A-C73E-E3EA-35AB7C653951}"/>
                          </a:ext>
                        </a:extLst>
                      </p:cNvPr>
                      <p:cNvSpPr/>
                      <p:nvPr/>
                    </p:nvSpPr>
                    <p:spPr>
                      <a:xfrm>
                        <a:off x="3483462" y="9732035"/>
                        <a:ext cx="1971" cy="1498"/>
                      </a:xfrm>
                      <a:custGeom>
                        <a:avLst/>
                        <a:gdLst>
                          <a:gd name="connsiteX0" fmla="*/ 1499 w 1971"/>
                          <a:gd name="connsiteY0" fmla="*/ 0 h 1498"/>
                          <a:gd name="connsiteX1" fmla="*/ 0 w 1971"/>
                          <a:gd name="connsiteY1" fmla="*/ 1499 h 1498"/>
                          <a:gd name="connsiteX2" fmla="*/ 1499 w 1971"/>
                          <a:gd name="connsiteY2" fmla="*/ 0 h 1498"/>
                        </a:gdLst>
                        <a:ahLst/>
                        <a:cxnLst>
                          <a:cxn ang="0">
                            <a:pos x="connsiteX0" y="connsiteY0"/>
                          </a:cxn>
                          <a:cxn ang="0">
                            <a:pos x="connsiteX1" y="connsiteY1"/>
                          </a:cxn>
                          <a:cxn ang="0">
                            <a:pos x="connsiteX2" y="connsiteY2"/>
                          </a:cxn>
                        </a:cxnLst>
                        <a:rect l="l" t="t" r="r" b="b"/>
                        <a:pathLst>
                          <a:path w="1971" h="1498">
                            <a:moveTo>
                              <a:pt x="1499" y="0"/>
                            </a:moveTo>
                            <a:lnTo>
                              <a:pt x="0" y="1499"/>
                            </a:lnTo>
                            <a:cubicBezTo>
                              <a:pt x="0" y="1499"/>
                              <a:pt x="3134" y="817"/>
                              <a:pt x="1499" y="0"/>
                            </a:cubicBezTo>
                            <a:close/>
                          </a:path>
                        </a:pathLst>
                      </a:custGeom>
                      <a:solidFill>
                        <a:srgbClr val="00A3E9"/>
                      </a:solidFill>
                      <a:ln w="0" cap="flat">
                        <a:noFill/>
                        <a:prstDash val="solid"/>
                        <a:miter/>
                      </a:ln>
                    </p:spPr>
                    <p:txBody>
                      <a:bodyPr rtlCol="0" anchor="ctr"/>
                      <a:lstStyle/>
                      <a:p>
                        <a:endParaRPr lang="en-US"/>
                      </a:p>
                    </p:txBody>
                  </p:sp>
                  <p:sp>
                    <p:nvSpPr>
                      <p:cNvPr id="4370" name="Freeform: Shape 4369">
                        <a:extLst>
                          <a:ext uri="{FF2B5EF4-FFF2-40B4-BE49-F238E27FC236}">
                            <a16:creationId xmlns:a16="http://schemas.microsoft.com/office/drawing/2014/main" id="{D1B3AC85-E185-FE65-8AE2-E83B56D52A91}"/>
                          </a:ext>
                        </a:extLst>
                      </p:cNvPr>
                      <p:cNvSpPr/>
                      <p:nvPr/>
                    </p:nvSpPr>
                    <p:spPr>
                      <a:xfrm>
                        <a:off x="3532783" y="9735169"/>
                        <a:ext cx="2179" cy="2179"/>
                      </a:xfrm>
                      <a:custGeom>
                        <a:avLst/>
                        <a:gdLst>
                          <a:gd name="connsiteX0" fmla="*/ 409 w 2179"/>
                          <a:gd name="connsiteY0" fmla="*/ 2180 h 2179"/>
                          <a:gd name="connsiteX1" fmla="*/ 2180 w 2179"/>
                          <a:gd name="connsiteY1" fmla="*/ 136 h 2179"/>
                          <a:gd name="connsiteX2" fmla="*/ 1907 w 2179"/>
                          <a:gd name="connsiteY2" fmla="*/ 0 h 2179"/>
                          <a:gd name="connsiteX3" fmla="*/ 0 w 2179"/>
                          <a:gd name="connsiteY3" fmla="*/ 2180 h 2179"/>
                          <a:gd name="connsiteX4" fmla="*/ 409 w 2179"/>
                          <a:gd name="connsiteY4" fmla="*/ 2180 h 21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9" h="2179">
                            <a:moveTo>
                              <a:pt x="409" y="2180"/>
                            </a:moveTo>
                            <a:lnTo>
                              <a:pt x="2180" y="136"/>
                            </a:lnTo>
                            <a:lnTo>
                              <a:pt x="1907" y="0"/>
                            </a:lnTo>
                            <a:lnTo>
                              <a:pt x="0" y="2180"/>
                            </a:lnTo>
                            <a:lnTo>
                              <a:pt x="409" y="2180"/>
                            </a:lnTo>
                            <a:close/>
                          </a:path>
                        </a:pathLst>
                      </a:custGeom>
                      <a:solidFill>
                        <a:srgbClr val="00A3E9"/>
                      </a:solidFill>
                      <a:ln w="0" cap="flat">
                        <a:noFill/>
                        <a:prstDash val="solid"/>
                        <a:miter/>
                      </a:ln>
                    </p:spPr>
                    <p:txBody>
                      <a:bodyPr rtlCol="0" anchor="ctr"/>
                      <a:lstStyle/>
                      <a:p>
                        <a:endParaRPr lang="en-US"/>
                      </a:p>
                    </p:txBody>
                  </p:sp>
                  <p:sp>
                    <p:nvSpPr>
                      <p:cNvPr id="4371" name="Freeform: Shape 4370">
                        <a:extLst>
                          <a:ext uri="{FF2B5EF4-FFF2-40B4-BE49-F238E27FC236}">
                            <a16:creationId xmlns:a16="http://schemas.microsoft.com/office/drawing/2014/main" id="{6075442D-E229-E5EA-B78E-925FF81C5450}"/>
                          </a:ext>
                        </a:extLst>
                      </p:cNvPr>
                      <p:cNvSpPr/>
                      <p:nvPr/>
                    </p:nvSpPr>
                    <p:spPr>
                      <a:xfrm>
                        <a:off x="3495278" y="9717593"/>
                        <a:ext cx="2160" cy="2180"/>
                      </a:xfrm>
                      <a:custGeom>
                        <a:avLst/>
                        <a:gdLst>
                          <a:gd name="connsiteX0" fmla="*/ 991 w 2160"/>
                          <a:gd name="connsiteY0" fmla="*/ 2180 h 2180"/>
                          <a:gd name="connsiteX1" fmla="*/ 1128 w 2160"/>
                          <a:gd name="connsiteY1" fmla="*/ 0 h 2180"/>
                          <a:gd name="connsiteX2" fmla="*/ 991 w 2160"/>
                          <a:gd name="connsiteY2" fmla="*/ 2180 h 2180"/>
                        </a:gdLst>
                        <a:ahLst/>
                        <a:cxnLst>
                          <a:cxn ang="0">
                            <a:pos x="connsiteX0" y="connsiteY0"/>
                          </a:cxn>
                          <a:cxn ang="0">
                            <a:pos x="connsiteX1" y="connsiteY1"/>
                          </a:cxn>
                          <a:cxn ang="0">
                            <a:pos x="connsiteX2" y="connsiteY2"/>
                          </a:cxn>
                        </a:cxnLst>
                        <a:rect l="l" t="t" r="r" b="b"/>
                        <a:pathLst>
                          <a:path w="2160" h="2180">
                            <a:moveTo>
                              <a:pt x="991" y="2180"/>
                            </a:moveTo>
                            <a:cubicBezTo>
                              <a:pt x="-916" y="1363"/>
                              <a:pt x="4261" y="0"/>
                              <a:pt x="1128" y="0"/>
                            </a:cubicBezTo>
                            <a:cubicBezTo>
                              <a:pt x="-916" y="1363"/>
                              <a:pt x="310" y="1635"/>
                              <a:pt x="991" y="2180"/>
                            </a:cubicBezTo>
                            <a:close/>
                          </a:path>
                        </a:pathLst>
                      </a:custGeom>
                      <a:solidFill>
                        <a:srgbClr val="00A3E9"/>
                      </a:solidFill>
                      <a:ln w="0" cap="flat">
                        <a:noFill/>
                        <a:prstDash val="solid"/>
                        <a:miter/>
                      </a:ln>
                    </p:spPr>
                    <p:txBody>
                      <a:bodyPr rtlCol="0" anchor="ctr"/>
                      <a:lstStyle/>
                      <a:p>
                        <a:endParaRPr lang="en-US"/>
                      </a:p>
                    </p:txBody>
                  </p:sp>
                  <p:sp>
                    <p:nvSpPr>
                      <p:cNvPr id="4372" name="Freeform: Shape 4371">
                        <a:extLst>
                          <a:ext uri="{FF2B5EF4-FFF2-40B4-BE49-F238E27FC236}">
                            <a16:creationId xmlns:a16="http://schemas.microsoft.com/office/drawing/2014/main" id="{723CBC8F-552B-1BC2-C96B-F00C2DBD74A4}"/>
                          </a:ext>
                        </a:extLst>
                      </p:cNvPr>
                      <p:cNvSpPr/>
                      <p:nvPr/>
                    </p:nvSpPr>
                    <p:spPr>
                      <a:xfrm>
                        <a:off x="3527061" y="9714187"/>
                        <a:ext cx="681" cy="817"/>
                      </a:xfrm>
                      <a:custGeom>
                        <a:avLst/>
                        <a:gdLst>
                          <a:gd name="connsiteX0" fmla="*/ 0 w 681"/>
                          <a:gd name="connsiteY0" fmla="*/ 817 h 817"/>
                          <a:gd name="connsiteX1" fmla="*/ 681 w 681"/>
                          <a:gd name="connsiteY1" fmla="*/ 0 h 817"/>
                          <a:gd name="connsiteX2" fmla="*/ 0 w 681"/>
                          <a:gd name="connsiteY2" fmla="*/ 817 h 817"/>
                        </a:gdLst>
                        <a:ahLst/>
                        <a:cxnLst>
                          <a:cxn ang="0">
                            <a:pos x="connsiteX0" y="connsiteY0"/>
                          </a:cxn>
                          <a:cxn ang="0">
                            <a:pos x="connsiteX1" y="connsiteY1"/>
                          </a:cxn>
                          <a:cxn ang="0">
                            <a:pos x="connsiteX2" y="connsiteY2"/>
                          </a:cxn>
                        </a:cxnLst>
                        <a:rect l="l" t="t" r="r" b="b"/>
                        <a:pathLst>
                          <a:path w="681" h="817">
                            <a:moveTo>
                              <a:pt x="0" y="817"/>
                            </a:moveTo>
                            <a:cubicBezTo>
                              <a:pt x="0" y="817"/>
                              <a:pt x="545" y="409"/>
                              <a:pt x="681" y="0"/>
                            </a:cubicBezTo>
                            <a:lnTo>
                              <a:pt x="0" y="817"/>
                            </a:lnTo>
                            <a:close/>
                          </a:path>
                        </a:pathLst>
                      </a:custGeom>
                      <a:solidFill>
                        <a:srgbClr val="00A3E9"/>
                      </a:solidFill>
                      <a:ln w="0" cap="flat">
                        <a:noFill/>
                        <a:prstDash val="solid"/>
                        <a:miter/>
                      </a:ln>
                    </p:spPr>
                    <p:txBody>
                      <a:bodyPr rtlCol="0" anchor="ctr"/>
                      <a:lstStyle/>
                      <a:p>
                        <a:endParaRPr lang="en-US"/>
                      </a:p>
                    </p:txBody>
                  </p:sp>
                  <p:sp>
                    <p:nvSpPr>
                      <p:cNvPr id="4373" name="Freeform: Shape 4372">
                        <a:extLst>
                          <a:ext uri="{FF2B5EF4-FFF2-40B4-BE49-F238E27FC236}">
                            <a16:creationId xmlns:a16="http://schemas.microsoft.com/office/drawing/2014/main" id="{059423F7-4D7A-22BB-7A1B-8D242DBD73A6}"/>
                          </a:ext>
                        </a:extLst>
                      </p:cNvPr>
                      <p:cNvSpPr/>
                      <p:nvPr/>
                    </p:nvSpPr>
                    <p:spPr>
                      <a:xfrm>
                        <a:off x="3524609" y="9715005"/>
                        <a:ext cx="2452" cy="1362"/>
                      </a:xfrm>
                      <a:custGeom>
                        <a:avLst/>
                        <a:gdLst>
                          <a:gd name="connsiteX0" fmla="*/ 2452 w 2452"/>
                          <a:gd name="connsiteY0" fmla="*/ 0 h 1362"/>
                          <a:gd name="connsiteX1" fmla="*/ 0 w 2452"/>
                          <a:gd name="connsiteY1" fmla="*/ 1363 h 1362"/>
                          <a:gd name="connsiteX2" fmla="*/ 2452 w 2452"/>
                          <a:gd name="connsiteY2" fmla="*/ 0 h 1362"/>
                        </a:gdLst>
                        <a:ahLst/>
                        <a:cxnLst>
                          <a:cxn ang="0">
                            <a:pos x="connsiteX0" y="connsiteY0"/>
                          </a:cxn>
                          <a:cxn ang="0">
                            <a:pos x="connsiteX1" y="connsiteY1"/>
                          </a:cxn>
                          <a:cxn ang="0">
                            <a:pos x="connsiteX2" y="connsiteY2"/>
                          </a:cxn>
                        </a:cxnLst>
                        <a:rect l="l" t="t" r="r" b="b"/>
                        <a:pathLst>
                          <a:path w="2452" h="1362">
                            <a:moveTo>
                              <a:pt x="2452" y="0"/>
                            </a:moveTo>
                            <a:cubicBezTo>
                              <a:pt x="1499" y="546"/>
                              <a:pt x="272" y="681"/>
                              <a:pt x="0" y="1363"/>
                            </a:cubicBezTo>
                            <a:cubicBezTo>
                              <a:pt x="1499" y="1363"/>
                              <a:pt x="1771" y="817"/>
                              <a:pt x="2452" y="0"/>
                            </a:cubicBezTo>
                            <a:close/>
                          </a:path>
                        </a:pathLst>
                      </a:custGeom>
                      <a:solidFill>
                        <a:srgbClr val="00A3E9"/>
                      </a:solidFill>
                      <a:ln w="0" cap="flat">
                        <a:noFill/>
                        <a:prstDash val="solid"/>
                        <a:miter/>
                      </a:ln>
                    </p:spPr>
                    <p:txBody>
                      <a:bodyPr rtlCol="0" anchor="ctr"/>
                      <a:lstStyle/>
                      <a:p>
                        <a:endParaRPr lang="en-US"/>
                      </a:p>
                    </p:txBody>
                  </p:sp>
                  <p:sp>
                    <p:nvSpPr>
                      <p:cNvPr id="4374" name="Freeform: Shape 4373">
                        <a:extLst>
                          <a:ext uri="{FF2B5EF4-FFF2-40B4-BE49-F238E27FC236}">
                            <a16:creationId xmlns:a16="http://schemas.microsoft.com/office/drawing/2014/main" id="{D640177F-9E04-A190-9159-B3F21C31E087}"/>
                          </a:ext>
                        </a:extLst>
                      </p:cNvPr>
                      <p:cNvSpPr/>
                      <p:nvPr/>
                    </p:nvSpPr>
                    <p:spPr>
                      <a:xfrm>
                        <a:off x="3535285" y="9707431"/>
                        <a:ext cx="1938" cy="3077"/>
                      </a:xfrm>
                      <a:custGeom>
                        <a:avLst/>
                        <a:gdLst>
                          <a:gd name="connsiteX0" fmla="*/ 1586 w 1938"/>
                          <a:gd name="connsiteY0" fmla="*/ 217 h 3077"/>
                          <a:gd name="connsiteX1" fmla="*/ 768 w 1938"/>
                          <a:gd name="connsiteY1" fmla="*/ 762 h 3077"/>
                          <a:gd name="connsiteX2" fmla="*/ 496 w 1938"/>
                          <a:gd name="connsiteY2" fmla="*/ 898 h 3077"/>
                          <a:gd name="connsiteX3" fmla="*/ 223 w 1938"/>
                          <a:gd name="connsiteY3" fmla="*/ 2260 h 3077"/>
                          <a:gd name="connsiteX4" fmla="*/ 223 w 1938"/>
                          <a:gd name="connsiteY4" fmla="*/ 3078 h 3077"/>
                          <a:gd name="connsiteX5" fmla="*/ 359 w 1938"/>
                          <a:gd name="connsiteY5" fmla="*/ 2125 h 3077"/>
                          <a:gd name="connsiteX6" fmla="*/ 1586 w 1938"/>
                          <a:gd name="connsiteY6" fmla="*/ 217 h 30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38" h="3077">
                            <a:moveTo>
                              <a:pt x="1586" y="217"/>
                            </a:moveTo>
                            <a:lnTo>
                              <a:pt x="768" y="762"/>
                            </a:lnTo>
                            <a:cubicBezTo>
                              <a:pt x="1041" y="-464"/>
                              <a:pt x="768" y="-56"/>
                              <a:pt x="496" y="898"/>
                            </a:cubicBezTo>
                            <a:cubicBezTo>
                              <a:pt x="-322" y="1579"/>
                              <a:pt x="87" y="1988"/>
                              <a:pt x="223" y="2260"/>
                            </a:cubicBezTo>
                            <a:lnTo>
                              <a:pt x="223" y="3078"/>
                            </a:lnTo>
                            <a:cubicBezTo>
                              <a:pt x="223" y="3078"/>
                              <a:pt x="223" y="2397"/>
                              <a:pt x="359" y="2125"/>
                            </a:cubicBezTo>
                            <a:cubicBezTo>
                              <a:pt x="1722" y="1171"/>
                              <a:pt x="2403" y="490"/>
                              <a:pt x="1586" y="217"/>
                            </a:cubicBezTo>
                            <a:close/>
                          </a:path>
                        </a:pathLst>
                      </a:custGeom>
                      <a:solidFill>
                        <a:srgbClr val="00A3E9"/>
                      </a:solidFill>
                      <a:ln w="0" cap="flat">
                        <a:noFill/>
                        <a:prstDash val="solid"/>
                        <a:miter/>
                      </a:ln>
                    </p:spPr>
                    <p:txBody>
                      <a:bodyPr rtlCol="0" anchor="ctr"/>
                      <a:lstStyle/>
                      <a:p>
                        <a:endParaRPr lang="en-US"/>
                      </a:p>
                    </p:txBody>
                  </p:sp>
                  <p:sp>
                    <p:nvSpPr>
                      <p:cNvPr id="4375" name="Freeform: Shape 4374">
                        <a:extLst>
                          <a:ext uri="{FF2B5EF4-FFF2-40B4-BE49-F238E27FC236}">
                            <a16:creationId xmlns:a16="http://schemas.microsoft.com/office/drawing/2014/main" id="{0FACC2CD-07FB-6FFC-BF23-2F40C0C12060}"/>
                          </a:ext>
                        </a:extLst>
                      </p:cNvPr>
                      <p:cNvSpPr/>
                      <p:nvPr/>
                    </p:nvSpPr>
                    <p:spPr>
                      <a:xfrm>
                        <a:off x="3584829" y="9685848"/>
                        <a:ext cx="6267" cy="11717"/>
                      </a:xfrm>
                      <a:custGeom>
                        <a:avLst/>
                        <a:gdLst>
                          <a:gd name="connsiteX0" fmla="*/ 6267 w 6267"/>
                          <a:gd name="connsiteY0" fmla="*/ 0 h 11717"/>
                          <a:gd name="connsiteX1" fmla="*/ 1635 w 6267"/>
                          <a:gd name="connsiteY1" fmla="*/ 4360 h 11717"/>
                          <a:gd name="connsiteX2" fmla="*/ 0 w 6267"/>
                          <a:gd name="connsiteY2" fmla="*/ 11718 h 11717"/>
                          <a:gd name="connsiteX3" fmla="*/ 6267 w 6267"/>
                          <a:gd name="connsiteY3" fmla="*/ 0 h 11717"/>
                        </a:gdLst>
                        <a:ahLst/>
                        <a:cxnLst>
                          <a:cxn ang="0">
                            <a:pos x="connsiteX0" y="connsiteY0"/>
                          </a:cxn>
                          <a:cxn ang="0">
                            <a:pos x="connsiteX1" y="connsiteY1"/>
                          </a:cxn>
                          <a:cxn ang="0">
                            <a:pos x="connsiteX2" y="connsiteY2"/>
                          </a:cxn>
                          <a:cxn ang="0">
                            <a:pos x="connsiteX3" y="connsiteY3"/>
                          </a:cxn>
                        </a:cxnLst>
                        <a:rect l="l" t="t" r="r" b="b"/>
                        <a:pathLst>
                          <a:path w="6267" h="11717">
                            <a:moveTo>
                              <a:pt x="6267" y="0"/>
                            </a:moveTo>
                            <a:cubicBezTo>
                              <a:pt x="3679" y="4224"/>
                              <a:pt x="2589" y="5177"/>
                              <a:pt x="1635" y="4360"/>
                            </a:cubicBezTo>
                            <a:cubicBezTo>
                              <a:pt x="-954" y="8312"/>
                              <a:pt x="1226" y="8720"/>
                              <a:pt x="0" y="11718"/>
                            </a:cubicBezTo>
                            <a:cubicBezTo>
                              <a:pt x="2861" y="6677"/>
                              <a:pt x="3951" y="5995"/>
                              <a:pt x="6267" y="0"/>
                            </a:cubicBezTo>
                            <a:close/>
                          </a:path>
                        </a:pathLst>
                      </a:custGeom>
                      <a:solidFill>
                        <a:srgbClr val="00A3E9"/>
                      </a:solidFill>
                      <a:ln w="0" cap="flat">
                        <a:noFill/>
                        <a:prstDash val="solid"/>
                        <a:miter/>
                      </a:ln>
                    </p:spPr>
                    <p:txBody>
                      <a:bodyPr rtlCol="0" anchor="ctr"/>
                      <a:lstStyle/>
                      <a:p>
                        <a:endParaRPr lang="en-US"/>
                      </a:p>
                    </p:txBody>
                  </p:sp>
                  <p:sp>
                    <p:nvSpPr>
                      <p:cNvPr id="4376" name="Freeform: Shape 4375">
                        <a:extLst>
                          <a:ext uri="{FF2B5EF4-FFF2-40B4-BE49-F238E27FC236}">
                            <a16:creationId xmlns:a16="http://schemas.microsoft.com/office/drawing/2014/main" id="{7A5DE7EC-81D9-44F3-32AB-474951B2186D}"/>
                          </a:ext>
                        </a:extLst>
                      </p:cNvPr>
                      <p:cNvSpPr/>
                      <p:nvPr/>
                    </p:nvSpPr>
                    <p:spPr>
                      <a:xfrm>
                        <a:off x="3584012" y="9697565"/>
                        <a:ext cx="953" cy="1634"/>
                      </a:xfrm>
                      <a:custGeom>
                        <a:avLst/>
                        <a:gdLst>
                          <a:gd name="connsiteX0" fmla="*/ 954 w 953"/>
                          <a:gd name="connsiteY0" fmla="*/ 0 h 1634"/>
                          <a:gd name="connsiteX1" fmla="*/ 0 w 953"/>
                          <a:gd name="connsiteY1" fmla="*/ 1635 h 1634"/>
                          <a:gd name="connsiteX2" fmla="*/ 954 w 953"/>
                          <a:gd name="connsiteY2" fmla="*/ 0 h 1634"/>
                        </a:gdLst>
                        <a:ahLst/>
                        <a:cxnLst>
                          <a:cxn ang="0">
                            <a:pos x="connsiteX0" y="connsiteY0"/>
                          </a:cxn>
                          <a:cxn ang="0">
                            <a:pos x="connsiteX1" y="connsiteY1"/>
                          </a:cxn>
                          <a:cxn ang="0">
                            <a:pos x="connsiteX2" y="connsiteY2"/>
                          </a:cxn>
                        </a:cxnLst>
                        <a:rect l="l" t="t" r="r" b="b"/>
                        <a:pathLst>
                          <a:path w="953" h="1634">
                            <a:moveTo>
                              <a:pt x="954" y="0"/>
                            </a:moveTo>
                            <a:cubicBezTo>
                              <a:pt x="954" y="0"/>
                              <a:pt x="409" y="954"/>
                              <a:pt x="0" y="1635"/>
                            </a:cubicBezTo>
                            <a:cubicBezTo>
                              <a:pt x="409" y="1089"/>
                              <a:pt x="681" y="545"/>
                              <a:pt x="954" y="0"/>
                            </a:cubicBezTo>
                            <a:close/>
                          </a:path>
                        </a:pathLst>
                      </a:custGeom>
                      <a:solidFill>
                        <a:srgbClr val="00A3E9"/>
                      </a:solidFill>
                      <a:ln w="0" cap="flat">
                        <a:noFill/>
                        <a:prstDash val="solid"/>
                        <a:miter/>
                      </a:ln>
                    </p:spPr>
                    <p:txBody>
                      <a:bodyPr rtlCol="0" anchor="ctr"/>
                      <a:lstStyle/>
                      <a:p>
                        <a:endParaRPr lang="en-US"/>
                      </a:p>
                    </p:txBody>
                  </p:sp>
                  <p:sp>
                    <p:nvSpPr>
                      <p:cNvPr id="4377" name="Freeform: Shape 4376">
                        <a:extLst>
                          <a:ext uri="{FF2B5EF4-FFF2-40B4-BE49-F238E27FC236}">
                            <a16:creationId xmlns:a16="http://schemas.microsoft.com/office/drawing/2014/main" id="{D30AC98E-6D45-4806-4178-C2F314EEFA8F}"/>
                          </a:ext>
                        </a:extLst>
                      </p:cNvPr>
                      <p:cNvSpPr/>
                      <p:nvPr/>
                    </p:nvSpPr>
                    <p:spPr>
                      <a:xfrm>
                        <a:off x="3517660" y="9701244"/>
                        <a:ext cx="681" cy="2725"/>
                      </a:xfrm>
                      <a:custGeom>
                        <a:avLst/>
                        <a:gdLst>
                          <a:gd name="connsiteX0" fmla="*/ 0 w 681"/>
                          <a:gd name="connsiteY0" fmla="*/ 2725 h 2725"/>
                          <a:gd name="connsiteX1" fmla="*/ 681 w 681"/>
                          <a:gd name="connsiteY1" fmla="*/ 0 h 2725"/>
                          <a:gd name="connsiteX2" fmla="*/ 136 w 681"/>
                          <a:gd name="connsiteY2" fmla="*/ 682 h 2725"/>
                          <a:gd name="connsiteX3" fmla="*/ 0 w 681"/>
                          <a:gd name="connsiteY3" fmla="*/ 2725 h 2725"/>
                        </a:gdLst>
                        <a:ahLst/>
                        <a:cxnLst>
                          <a:cxn ang="0">
                            <a:pos x="connsiteX0" y="connsiteY0"/>
                          </a:cxn>
                          <a:cxn ang="0">
                            <a:pos x="connsiteX1" y="connsiteY1"/>
                          </a:cxn>
                          <a:cxn ang="0">
                            <a:pos x="connsiteX2" y="connsiteY2"/>
                          </a:cxn>
                          <a:cxn ang="0">
                            <a:pos x="connsiteX3" y="connsiteY3"/>
                          </a:cxn>
                        </a:cxnLst>
                        <a:rect l="l" t="t" r="r" b="b"/>
                        <a:pathLst>
                          <a:path w="681" h="2725">
                            <a:moveTo>
                              <a:pt x="0" y="2725"/>
                            </a:moveTo>
                            <a:lnTo>
                              <a:pt x="681" y="0"/>
                            </a:lnTo>
                            <a:lnTo>
                              <a:pt x="136" y="682"/>
                            </a:lnTo>
                            <a:lnTo>
                              <a:pt x="0" y="2725"/>
                            </a:lnTo>
                            <a:close/>
                          </a:path>
                        </a:pathLst>
                      </a:custGeom>
                      <a:solidFill>
                        <a:srgbClr val="00A3E9"/>
                      </a:solidFill>
                      <a:ln w="0" cap="flat">
                        <a:noFill/>
                        <a:prstDash val="solid"/>
                        <a:miter/>
                      </a:ln>
                    </p:spPr>
                    <p:txBody>
                      <a:bodyPr rtlCol="0" anchor="ctr"/>
                      <a:lstStyle/>
                      <a:p>
                        <a:endParaRPr lang="en-US"/>
                      </a:p>
                    </p:txBody>
                  </p:sp>
                  <p:sp>
                    <p:nvSpPr>
                      <p:cNvPr id="4378" name="Freeform: Shape 4377">
                        <a:extLst>
                          <a:ext uri="{FF2B5EF4-FFF2-40B4-BE49-F238E27FC236}">
                            <a16:creationId xmlns:a16="http://schemas.microsoft.com/office/drawing/2014/main" id="{BBDECB3E-EC2E-4A25-3280-072C8A83B84F}"/>
                          </a:ext>
                        </a:extLst>
                      </p:cNvPr>
                      <p:cNvSpPr/>
                      <p:nvPr/>
                    </p:nvSpPr>
                    <p:spPr>
                      <a:xfrm>
                        <a:off x="3593004" y="9679336"/>
                        <a:ext cx="1605" cy="2774"/>
                      </a:xfrm>
                      <a:custGeom>
                        <a:avLst/>
                        <a:gdLst>
                          <a:gd name="connsiteX0" fmla="*/ 1499 w 1605"/>
                          <a:gd name="connsiteY0" fmla="*/ 109 h 2774"/>
                          <a:gd name="connsiteX1" fmla="*/ 0 w 1605"/>
                          <a:gd name="connsiteY1" fmla="*/ 2697 h 2774"/>
                          <a:gd name="connsiteX2" fmla="*/ 1499 w 1605"/>
                          <a:gd name="connsiteY2" fmla="*/ 109 h 2774"/>
                        </a:gdLst>
                        <a:ahLst/>
                        <a:cxnLst>
                          <a:cxn ang="0">
                            <a:pos x="connsiteX0" y="connsiteY0"/>
                          </a:cxn>
                          <a:cxn ang="0">
                            <a:pos x="connsiteX1" y="connsiteY1"/>
                          </a:cxn>
                          <a:cxn ang="0">
                            <a:pos x="connsiteX2" y="connsiteY2"/>
                          </a:cxn>
                        </a:cxnLst>
                        <a:rect l="l" t="t" r="r" b="b"/>
                        <a:pathLst>
                          <a:path w="1605" h="2774">
                            <a:moveTo>
                              <a:pt x="1499" y="109"/>
                            </a:moveTo>
                            <a:cubicBezTo>
                              <a:pt x="1090" y="926"/>
                              <a:pt x="681" y="2288"/>
                              <a:pt x="0" y="2697"/>
                            </a:cubicBezTo>
                            <a:cubicBezTo>
                              <a:pt x="1090" y="3378"/>
                              <a:pt x="1907" y="-709"/>
                              <a:pt x="1499" y="109"/>
                            </a:cubicBezTo>
                            <a:close/>
                          </a:path>
                        </a:pathLst>
                      </a:custGeom>
                      <a:solidFill>
                        <a:srgbClr val="00A3E9"/>
                      </a:solidFill>
                      <a:ln w="0" cap="flat">
                        <a:noFill/>
                        <a:prstDash val="solid"/>
                        <a:miter/>
                      </a:ln>
                    </p:spPr>
                    <p:txBody>
                      <a:bodyPr rtlCol="0" anchor="ctr"/>
                      <a:lstStyle/>
                      <a:p>
                        <a:endParaRPr lang="en-US"/>
                      </a:p>
                    </p:txBody>
                  </p:sp>
                  <p:sp>
                    <p:nvSpPr>
                      <p:cNvPr id="4379" name="Freeform: Shape 4378">
                        <a:extLst>
                          <a:ext uri="{FF2B5EF4-FFF2-40B4-BE49-F238E27FC236}">
                            <a16:creationId xmlns:a16="http://schemas.microsoft.com/office/drawing/2014/main" id="{3F8721D7-A771-5D41-67D5-0780CEE3DCDF}"/>
                          </a:ext>
                        </a:extLst>
                      </p:cNvPr>
                      <p:cNvSpPr/>
                      <p:nvPr/>
                    </p:nvSpPr>
                    <p:spPr>
                      <a:xfrm>
                        <a:off x="3562349" y="9683395"/>
                        <a:ext cx="2796" cy="2725"/>
                      </a:xfrm>
                      <a:custGeom>
                        <a:avLst/>
                        <a:gdLst>
                          <a:gd name="connsiteX0" fmla="*/ 2589 w 2796"/>
                          <a:gd name="connsiteY0" fmla="*/ 0 h 2725"/>
                          <a:gd name="connsiteX1" fmla="*/ 0 w 2796"/>
                          <a:gd name="connsiteY1" fmla="*/ 2725 h 2725"/>
                          <a:gd name="connsiteX2" fmla="*/ 2589 w 2796"/>
                          <a:gd name="connsiteY2" fmla="*/ 0 h 2725"/>
                        </a:gdLst>
                        <a:ahLst/>
                        <a:cxnLst>
                          <a:cxn ang="0">
                            <a:pos x="connsiteX0" y="connsiteY0"/>
                          </a:cxn>
                          <a:cxn ang="0">
                            <a:pos x="connsiteX1" y="connsiteY1"/>
                          </a:cxn>
                          <a:cxn ang="0">
                            <a:pos x="connsiteX2" y="connsiteY2"/>
                          </a:cxn>
                        </a:cxnLst>
                        <a:rect l="l" t="t" r="r" b="b"/>
                        <a:pathLst>
                          <a:path w="2796" h="2725">
                            <a:moveTo>
                              <a:pt x="2589" y="0"/>
                            </a:moveTo>
                            <a:cubicBezTo>
                              <a:pt x="1771" y="0"/>
                              <a:pt x="817" y="2044"/>
                              <a:pt x="0" y="2725"/>
                            </a:cubicBezTo>
                            <a:cubicBezTo>
                              <a:pt x="954" y="1771"/>
                              <a:pt x="3542" y="2180"/>
                              <a:pt x="2589" y="0"/>
                            </a:cubicBezTo>
                            <a:close/>
                          </a:path>
                        </a:pathLst>
                      </a:custGeom>
                      <a:solidFill>
                        <a:srgbClr val="00A3E9"/>
                      </a:solidFill>
                      <a:ln w="0" cap="flat">
                        <a:noFill/>
                        <a:prstDash val="solid"/>
                        <a:miter/>
                      </a:ln>
                    </p:spPr>
                    <p:txBody>
                      <a:bodyPr rtlCol="0" anchor="ctr"/>
                      <a:lstStyle/>
                      <a:p>
                        <a:endParaRPr lang="en-US"/>
                      </a:p>
                    </p:txBody>
                  </p:sp>
                  <p:sp>
                    <p:nvSpPr>
                      <p:cNvPr id="4380" name="Freeform: Shape 4379">
                        <a:extLst>
                          <a:ext uri="{FF2B5EF4-FFF2-40B4-BE49-F238E27FC236}">
                            <a16:creationId xmlns:a16="http://schemas.microsoft.com/office/drawing/2014/main" id="{93CA5DD4-0354-2C1C-14D4-E3D0EE324116}"/>
                          </a:ext>
                        </a:extLst>
                      </p:cNvPr>
                      <p:cNvSpPr/>
                      <p:nvPr/>
                    </p:nvSpPr>
                    <p:spPr>
                      <a:xfrm>
                        <a:off x="3590960" y="9665411"/>
                        <a:ext cx="2316" cy="2595"/>
                      </a:xfrm>
                      <a:custGeom>
                        <a:avLst/>
                        <a:gdLst>
                          <a:gd name="connsiteX0" fmla="*/ 2316 w 2316"/>
                          <a:gd name="connsiteY0" fmla="*/ 0 h 2595"/>
                          <a:gd name="connsiteX1" fmla="*/ 0 w 2316"/>
                          <a:gd name="connsiteY1" fmla="*/ 954 h 2595"/>
                          <a:gd name="connsiteX2" fmla="*/ 2316 w 2316"/>
                          <a:gd name="connsiteY2" fmla="*/ 0 h 2595"/>
                        </a:gdLst>
                        <a:ahLst/>
                        <a:cxnLst>
                          <a:cxn ang="0">
                            <a:pos x="connsiteX0" y="connsiteY0"/>
                          </a:cxn>
                          <a:cxn ang="0">
                            <a:pos x="connsiteX1" y="connsiteY1"/>
                          </a:cxn>
                          <a:cxn ang="0">
                            <a:pos x="connsiteX2" y="connsiteY2"/>
                          </a:cxn>
                        </a:cxnLst>
                        <a:rect l="l" t="t" r="r" b="b"/>
                        <a:pathLst>
                          <a:path w="2316" h="2595">
                            <a:moveTo>
                              <a:pt x="2316" y="0"/>
                            </a:moveTo>
                            <a:cubicBezTo>
                              <a:pt x="2044" y="817"/>
                              <a:pt x="954" y="1771"/>
                              <a:pt x="0" y="954"/>
                            </a:cubicBezTo>
                            <a:cubicBezTo>
                              <a:pt x="272" y="2180"/>
                              <a:pt x="2044" y="4360"/>
                              <a:pt x="2316" y="0"/>
                            </a:cubicBezTo>
                            <a:close/>
                          </a:path>
                        </a:pathLst>
                      </a:custGeom>
                      <a:solidFill>
                        <a:srgbClr val="00A3E9"/>
                      </a:solidFill>
                      <a:ln w="0" cap="flat">
                        <a:noFill/>
                        <a:prstDash val="solid"/>
                        <a:miter/>
                      </a:ln>
                    </p:spPr>
                    <p:txBody>
                      <a:bodyPr rtlCol="0" anchor="ctr"/>
                      <a:lstStyle/>
                      <a:p>
                        <a:endParaRPr lang="en-US"/>
                      </a:p>
                    </p:txBody>
                  </p:sp>
                  <p:sp>
                    <p:nvSpPr>
                      <p:cNvPr id="4381" name="Freeform: Shape 4380">
                        <a:extLst>
                          <a:ext uri="{FF2B5EF4-FFF2-40B4-BE49-F238E27FC236}">
                            <a16:creationId xmlns:a16="http://schemas.microsoft.com/office/drawing/2014/main" id="{91585F21-5FA3-0E38-73B9-12A3C42F0A3A}"/>
                          </a:ext>
                        </a:extLst>
                      </p:cNvPr>
                      <p:cNvSpPr/>
                      <p:nvPr/>
                    </p:nvSpPr>
                    <p:spPr>
                      <a:xfrm>
                        <a:off x="3567254" y="9677673"/>
                        <a:ext cx="1089" cy="2861"/>
                      </a:xfrm>
                      <a:custGeom>
                        <a:avLst/>
                        <a:gdLst>
                          <a:gd name="connsiteX0" fmla="*/ 1090 w 1089"/>
                          <a:gd name="connsiteY0" fmla="*/ 0 h 2861"/>
                          <a:gd name="connsiteX1" fmla="*/ 545 w 1089"/>
                          <a:gd name="connsiteY1" fmla="*/ 273 h 2861"/>
                          <a:gd name="connsiteX2" fmla="*/ 0 w 1089"/>
                          <a:gd name="connsiteY2" fmla="*/ 2861 h 2861"/>
                          <a:gd name="connsiteX3" fmla="*/ 1090 w 1089"/>
                          <a:gd name="connsiteY3" fmla="*/ 0 h 2861"/>
                        </a:gdLst>
                        <a:ahLst/>
                        <a:cxnLst>
                          <a:cxn ang="0">
                            <a:pos x="connsiteX0" y="connsiteY0"/>
                          </a:cxn>
                          <a:cxn ang="0">
                            <a:pos x="connsiteX1" y="connsiteY1"/>
                          </a:cxn>
                          <a:cxn ang="0">
                            <a:pos x="connsiteX2" y="connsiteY2"/>
                          </a:cxn>
                          <a:cxn ang="0">
                            <a:pos x="connsiteX3" y="connsiteY3"/>
                          </a:cxn>
                        </a:cxnLst>
                        <a:rect l="l" t="t" r="r" b="b"/>
                        <a:pathLst>
                          <a:path w="1089" h="2861">
                            <a:moveTo>
                              <a:pt x="1090" y="0"/>
                            </a:moveTo>
                            <a:lnTo>
                              <a:pt x="545" y="273"/>
                            </a:lnTo>
                            <a:lnTo>
                              <a:pt x="0" y="2861"/>
                            </a:lnTo>
                            <a:lnTo>
                              <a:pt x="1090" y="0"/>
                            </a:lnTo>
                            <a:close/>
                          </a:path>
                        </a:pathLst>
                      </a:custGeom>
                      <a:solidFill>
                        <a:srgbClr val="00A3E9"/>
                      </a:solidFill>
                      <a:ln w="0" cap="flat">
                        <a:noFill/>
                        <a:prstDash val="solid"/>
                        <a:miter/>
                      </a:ln>
                    </p:spPr>
                    <p:txBody>
                      <a:bodyPr rtlCol="0" anchor="ctr"/>
                      <a:lstStyle/>
                      <a:p>
                        <a:endParaRPr lang="en-US"/>
                      </a:p>
                    </p:txBody>
                  </p:sp>
                  <p:sp>
                    <p:nvSpPr>
                      <p:cNvPr id="4382" name="Freeform: Shape 4381">
                        <a:extLst>
                          <a:ext uri="{FF2B5EF4-FFF2-40B4-BE49-F238E27FC236}">
                            <a16:creationId xmlns:a16="http://schemas.microsoft.com/office/drawing/2014/main" id="{F9BB9780-D7AD-6E2B-2BF7-08E7F0A92E71}"/>
                          </a:ext>
                        </a:extLst>
                      </p:cNvPr>
                      <p:cNvSpPr/>
                      <p:nvPr/>
                    </p:nvSpPr>
                    <p:spPr>
                      <a:xfrm>
                        <a:off x="3548179" y="9674267"/>
                        <a:ext cx="5547" cy="3678"/>
                      </a:xfrm>
                      <a:custGeom>
                        <a:avLst/>
                        <a:gdLst>
                          <a:gd name="connsiteX0" fmla="*/ 136 w 5547"/>
                          <a:gd name="connsiteY0" fmla="*/ 545 h 3678"/>
                          <a:gd name="connsiteX1" fmla="*/ 4087 w 5547"/>
                          <a:gd name="connsiteY1" fmla="*/ 3679 h 3678"/>
                          <a:gd name="connsiteX2" fmla="*/ 4087 w 5547"/>
                          <a:gd name="connsiteY2" fmla="*/ 0 h 3678"/>
                          <a:gd name="connsiteX3" fmla="*/ 0 w 5547"/>
                          <a:gd name="connsiteY3" fmla="*/ 545 h 3678"/>
                        </a:gdLst>
                        <a:ahLst/>
                        <a:cxnLst>
                          <a:cxn ang="0">
                            <a:pos x="connsiteX0" y="connsiteY0"/>
                          </a:cxn>
                          <a:cxn ang="0">
                            <a:pos x="connsiteX1" y="connsiteY1"/>
                          </a:cxn>
                          <a:cxn ang="0">
                            <a:pos x="connsiteX2" y="connsiteY2"/>
                          </a:cxn>
                          <a:cxn ang="0">
                            <a:pos x="connsiteX3" y="connsiteY3"/>
                          </a:cxn>
                        </a:cxnLst>
                        <a:rect l="l" t="t" r="r" b="b"/>
                        <a:pathLst>
                          <a:path w="5547" h="3678">
                            <a:moveTo>
                              <a:pt x="136" y="545"/>
                            </a:moveTo>
                            <a:cubicBezTo>
                              <a:pt x="136" y="3270"/>
                              <a:pt x="5177" y="-273"/>
                              <a:pt x="4087" y="3679"/>
                            </a:cubicBezTo>
                            <a:cubicBezTo>
                              <a:pt x="8175" y="409"/>
                              <a:pt x="2180" y="2725"/>
                              <a:pt x="4087" y="0"/>
                            </a:cubicBezTo>
                            <a:cubicBezTo>
                              <a:pt x="2725" y="1362"/>
                              <a:pt x="409" y="1090"/>
                              <a:pt x="0" y="545"/>
                            </a:cubicBezTo>
                            <a:close/>
                          </a:path>
                        </a:pathLst>
                      </a:custGeom>
                      <a:solidFill>
                        <a:srgbClr val="00A3E9"/>
                      </a:solidFill>
                      <a:ln w="0" cap="flat">
                        <a:noFill/>
                        <a:prstDash val="solid"/>
                        <a:miter/>
                      </a:ln>
                    </p:spPr>
                    <p:txBody>
                      <a:bodyPr rtlCol="0" anchor="ctr"/>
                      <a:lstStyle/>
                      <a:p>
                        <a:endParaRPr lang="en-US"/>
                      </a:p>
                    </p:txBody>
                  </p:sp>
                  <p:sp>
                    <p:nvSpPr>
                      <p:cNvPr id="4383" name="Freeform: Shape 4382">
                        <a:extLst>
                          <a:ext uri="{FF2B5EF4-FFF2-40B4-BE49-F238E27FC236}">
                            <a16:creationId xmlns:a16="http://schemas.microsoft.com/office/drawing/2014/main" id="{09BE2688-4D52-6FBD-961E-D721246C0196}"/>
                          </a:ext>
                        </a:extLst>
                      </p:cNvPr>
                      <p:cNvSpPr/>
                      <p:nvPr/>
                    </p:nvSpPr>
                    <p:spPr>
                      <a:xfrm>
                        <a:off x="3552403" y="9673313"/>
                        <a:ext cx="544" cy="817"/>
                      </a:xfrm>
                      <a:custGeom>
                        <a:avLst/>
                        <a:gdLst>
                          <a:gd name="connsiteX0" fmla="*/ 0 w 544"/>
                          <a:gd name="connsiteY0" fmla="*/ 817 h 817"/>
                          <a:gd name="connsiteX1" fmla="*/ 545 w 544"/>
                          <a:gd name="connsiteY1" fmla="*/ 0 h 817"/>
                          <a:gd name="connsiteX2" fmla="*/ 0 w 544"/>
                          <a:gd name="connsiteY2" fmla="*/ 817 h 817"/>
                        </a:gdLst>
                        <a:ahLst/>
                        <a:cxnLst>
                          <a:cxn ang="0">
                            <a:pos x="connsiteX0" y="connsiteY0"/>
                          </a:cxn>
                          <a:cxn ang="0">
                            <a:pos x="connsiteX1" y="connsiteY1"/>
                          </a:cxn>
                          <a:cxn ang="0">
                            <a:pos x="connsiteX2" y="connsiteY2"/>
                          </a:cxn>
                        </a:cxnLst>
                        <a:rect l="l" t="t" r="r" b="b"/>
                        <a:pathLst>
                          <a:path w="544" h="817">
                            <a:moveTo>
                              <a:pt x="0" y="817"/>
                            </a:moveTo>
                            <a:cubicBezTo>
                              <a:pt x="0" y="817"/>
                              <a:pt x="409" y="409"/>
                              <a:pt x="545" y="0"/>
                            </a:cubicBezTo>
                            <a:cubicBezTo>
                              <a:pt x="272" y="273"/>
                              <a:pt x="136" y="546"/>
                              <a:pt x="0" y="817"/>
                            </a:cubicBezTo>
                            <a:close/>
                          </a:path>
                        </a:pathLst>
                      </a:custGeom>
                      <a:solidFill>
                        <a:srgbClr val="00A3E9"/>
                      </a:solidFill>
                      <a:ln w="0" cap="flat">
                        <a:noFill/>
                        <a:prstDash val="solid"/>
                        <a:miter/>
                      </a:ln>
                    </p:spPr>
                    <p:txBody>
                      <a:bodyPr rtlCol="0" anchor="ctr"/>
                      <a:lstStyle/>
                      <a:p>
                        <a:endParaRPr lang="en-US"/>
                      </a:p>
                    </p:txBody>
                  </p:sp>
                  <p:sp>
                    <p:nvSpPr>
                      <p:cNvPr id="4384" name="Freeform: Shape 4383">
                        <a:extLst>
                          <a:ext uri="{FF2B5EF4-FFF2-40B4-BE49-F238E27FC236}">
                            <a16:creationId xmlns:a16="http://schemas.microsoft.com/office/drawing/2014/main" id="{D54F2FF9-3B7C-794B-A641-74106BFAE634}"/>
                          </a:ext>
                        </a:extLst>
                      </p:cNvPr>
                      <p:cNvSpPr/>
                      <p:nvPr/>
                    </p:nvSpPr>
                    <p:spPr>
                      <a:xfrm>
                        <a:off x="3570796" y="9644021"/>
                        <a:ext cx="408" cy="952"/>
                      </a:xfrm>
                      <a:custGeom>
                        <a:avLst/>
                        <a:gdLst>
                          <a:gd name="connsiteX0" fmla="*/ 0 w 408"/>
                          <a:gd name="connsiteY0" fmla="*/ 0 h 952"/>
                          <a:gd name="connsiteX1" fmla="*/ 409 w 408"/>
                          <a:gd name="connsiteY1" fmla="*/ 953 h 952"/>
                          <a:gd name="connsiteX2" fmla="*/ 0 w 408"/>
                          <a:gd name="connsiteY2" fmla="*/ 0 h 952"/>
                        </a:gdLst>
                        <a:ahLst/>
                        <a:cxnLst>
                          <a:cxn ang="0">
                            <a:pos x="connsiteX0" y="connsiteY0"/>
                          </a:cxn>
                          <a:cxn ang="0">
                            <a:pos x="connsiteX1" y="connsiteY1"/>
                          </a:cxn>
                          <a:cxn ang="0">
                            <a:pos x="connsiteX2" y="connsiteY2"/>
                          </a:cxn>
                        </a:cxnLst>
                        <a:rect l="l" t="t" r="r" b="b"/>
                        <a:pathLst>
                          <a:path w="408" h="952">
                            <a:moveTo>
                              <a:pt x="0" y="0"/>
                            </a:moveTo>
                            <a:cubicBezTo>
                              <a:pt x="0" y="0"/>
                              <a:pt x="272" y="681"/>
                              <a:pt x="409" y="953"/>
                            </a:cubicBezTo>
                            <a:cubicBezTo>
                              <a:pt x="409" y="681"/>
                              <a:pt x="136" y="408"/>
                              <a:pt x="0" y="0"/>
                            </a:cubicBezTo>
                            <a:close/>
                          </a:path>
                        </a:pathLst>
                      </a:custGeom>
                      <a:solidFill>
                        <a:srgbClr val="00A3E9"/>
                      </a:solidFill>
                      <a:ln w="0" cap="flat">
                        <a:noFill/>
                        <a:prstDash val="solid"/>
                        <a:miter/>
                      </a:ln>
                    </p:spPr>
                    <p:txBody>
                      <a:bodyPr rtlCol="0" anchor="ctr"/>
                      <a:lstStyle/>
                      <a:p>
                        <a:endParaRPr lang="en-US"/>
                      </a:p>
                    </p:txBody>
                  </p:sp>
                  <p:sp>
                    <p:nvSpPr>
                      <p:cNvPr id="4385" name="Freeform: Shape 4384">
                        <a:extLst>
                          <a:ext uri="{FF2B5EF4-FFF2-40B4-BE49-F238E27FC236}">
                            <a16:creationId xmlns:a16="http://schemas.microsoft.com/office/drawing/2014/main" id="{DB8DD356-F808-E70C-6CCB-C24307A4A935}"/>
                          </a:ext>
                        </a:extLst>
                      </p:cNvPr>
                      <p:cNvSpPr/>
                      <p:nvPr/>
                    </p:nvSpPr>
                    <p:spPr>
                      <a:xfrm>
                        <a:off x="3555032" y="9658735"/>
                        <a:ext cx="2006" cy="8447"/>
                      </a:xfrm>
                      <a:custGeom>
                        <a:avLst/>
                        <a:gdLst>
                          <a:gd name="connsiteX0" fmla="*/ 913 w 2006"/>
                          <a:gd name="connsiteY0" fmla="*/ 4496 h 8447"/>
                          <a:gd name="connsiteX1" fmla="*/ 1867 w 2006"/>
                          <a:gd name="connsiteY1" fmla="*/ 8447 h 8447"/>
                          <a:gd name="connsiteX2" fmla="*/ 777 w 2006"/>
                          <a:gd name="connsiteY2" fmla="*/ 0 h 8447"/>
                          <a:gd name="connsiteX3" fmla="*/ 368 w 2006"/>
                          <a:gd name="connsiteY3" fmla="*/ 5041 h 8447"/>
                          <a:gd name="connsiteX4" fmla="*/ 913 w 2006"/>
                          <a:gd name="connsiteY4" fmla="*/ 4360 h 84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6" h="8447">
                            <a:moveTo>
                              <a:pt x="913" y="4496"/>
                            </a:moveTo>
                            <a:lnTo>
                              <a:pt x="1867" y="8447"/>
                            </a:lnTo>
                            <a:cubicBezTo>
                              <a:pt x="1322" y="5858"/>
                              <a:pt x="3093" y="273"/>
                              <a:pt x="777" y="0"/>
                            </a:cubicBezTo>
                            <a:cubicBezTo>
                              <a:pt x="-177" y="1635"/>
                              <a:pt x="-177" y="3815"/>
                              <a:pt x="368" y="5041"/>
                            </a:cubicBezTo>
                            <a:lnTo>
                              <a:pt x="913" y="4360"/>
                            </a:lnTo>
                            <a:close/>
                          </a:path>
                        </a:pathLst>
                      </a:custGeom>
                      <a:solidFill>
                        <a:srgbClr val="00A3E9"/>
                      </a:solidFill>
                      <a:ln w="0" cap="flat">
                        <a:noFill/>
                        <a:prstDash val="solid"/>
                        <a:miter/>
                      </a:ln>
                    </p:spPr>
                    <p:txBody>
                      <a:bodyPr rtlCol="0" anchor="ctr"/>
                      <a:lstStyle/>
                      <a:p>
                        <a:endParaRPr lang="en-US"/>
                      </a:p>
                    </p:txBody>
                  </p:sp>
                  <p:sp>
                    <p:nvSpPr>
                      <p:cNvPr id="4386" name="Freeform: Shape 4385">
                        <a:extLst>
                          <a:ext uri="{FF2B5EF4-FFF2-40B4-BE49-F238E27FC236}">
                            <a16:creationId xmlns:a16="http://schemas.microsoft.com/office/drawing/2014/main" id="{8CBDBBF5-3202-1EEE-63C4-A467DCF8D4FF}"/>
                          </a:ext>
                        </a:extLst>
                      </p:cNvPr>
                      <p:cNvSpPr/>
                      <p:nvPr/>
                    </p:nvSpPr>
                    <p:spPr>
                      <a:xfrm>
                        <a:off x="3598352" y="9614728"/>
                        <a:ext cx="1736" cy="2997"/>
                      </a:xfrm>
                      <a:custGeom>
                        <a:avLst/>
                        <a:gdLst>
                          <a:gd name="connsiteX0" fmla="*/ 374 w 1736"/>
                          <a:gd name="connsiteY0" fmla="*/ 817 h 2997"/>
                          <a:gd name="connsiteX1" fmla="*/ 1737 w 1736"/>
                          <a:gd name="connsiteY1" fmla="*/ 2997 h 2997"/>
                          <a:gd name="connsiteX2" fmla="*/ 1328 w 1736"/>
                          <a:gd name="connsiteY2" fmla="*/ 0 h 2997"/>
                          <a:gd name="connsiteX3" fmla="*/ 374 w 1736"/>
                          <a:gd name="connsiteY3" fmla="*/ 817 h 2997"/>
                        </a:gdLst>
                        <a:ahLst/>
                        <a:cxnLst>
                          <a:cxn ang="0">
                            <a:pos x="connsiteX0" y="connsiteY0"/>
                          </a:cxn>
                          <a:cxn ang="0">
                            <a:pos x="connsiteX1" y="connsiteY1"/>
                          </a:cxn>
                          <a:cxn ang="0">
                            <a:pos x="connsiteX2" y="connsiteY2"/>
                          </a:cxn>
                          <a:cxn ang="0">
                            <a:pos x="connsiteX3" y="connsiteY3"/>
                          </a:cxn>
                        </a:cxnLst>
                        <a:rect l="l" t="t" r="r" b="b"/>
                        <a:pathLst>
                          <a:path w="1736" h="2997">
                            <a:moveTo>
                              <a:pt x="374" y="817"/>
                            </a:moveTo>
                            <a:lnTo>
                              <a:pt x="1737" y="2997"/>
                            </a:lnTo>
                            <a:lnTo>
                              <a:pt x="1328" y="0"/>
                            </a:lnTo>
                            <a:cubicBezTo>
                              <a:pt x="1328" y="954"/>
                              <a:pt x="-852" y="-273"/>
                              <a:pt x="374" y="817"/>
                            </a:cubicBezTo>
                            <a:close/>
                          </a:path>
                        </a:pathLst>
                      </a:custGeom>
                      <a:solidFill>
                        <a:srgbClr val="00A3E9"/>
                      </a:solidFill>
                      <a:ln w="0" cap="flat">
                        <a:noFill/>
                        <a:prstDash val="solid"/>
                        <a:miter/>
                      </a:ln>
                    </p:spPr>
                    <p:txBody>
                      <a:bodyPr rtlCol="0" anchor="ctr"/>
                      <a:lstStyle/>
                      <a:p>
                        <a:endParaRPr lang="en-US"/>
                      </a:p>
                    </p:txBody>
                  </p:sp>
                  <p:sp>
                    <p:nvSpPr>
                      <p:cNvPr id="4387" name="Freeform: Shape 4386">
                        <a:extLst>
                          <a:ext uri="{FF2B5EF4-FFF2-40B4-BE49-F238E27FC236}">
                            <a16:creationId xmlns:a16="http://schemas.microsoft.com/office/drawing/2014/main" id="{4F41A9D9-7614-B05B-3201-078A1E16BA3D}"/>
                          </a:ext>
                        </a:extLst>
                      </p:cNvPr>
                      <p:cNvSpPr/>
                      <p:nvPr/>
                    </p:nvSpPr>
                    <p:spPr>
                      <a:xfrm>
                        <a:off x="3599680" y="9614047"/>
                        <a:ext cx="13624" cy="544"/>
                      </a:xfrm>
                      <a:custGeom>
                        <a:avLst/>
                        <a:gdLst>
                          <a:gd name="connsiteX0" fmla="*/ 0 w 13624"/>
                          <a:gd name="connsiteY0" fmla="*/ 0 h 544"/>
                          <a:gd name="connsiteX1" fmla="*/ 0 w 13624"/>
                          <a:gd name="connsiteY1" fmla="*/ 545 h 544"/>
                          <a:gd name="connsiteX2" fmla="*/ 0 w 13624"/>
                          <a:gd name="connsiteY2" fmla="*/ 0 h 544"/>
                        </a:gdLst>
                        <a:ahLst/>
                        <a:cxnLst>
                          <a:cxn ang="0">
                            <a:pos x="connsiteX0" y="connsiteY0"/>
                          </a:cxn>
                          <a:cxn ang="0">
                            <a:pos x="connsiteX1" y="connsiteY1"/>
                          </a:cxn>
                          <a:cxn ang="0">
                            <a:pos x="connsiteX2" y="connsiteY2"/>
                          </a:cxn>
                        </a:cxnLst>
                        <a:rect l="l" t="t" r="r" b="b"/>
                        <a:pathLst>
                          <a:path w="13624" h="544">
                            <a:moveTo>
                              <a:pt x="0" y="0"/>
                            </a:moveTo>
                            <a:lnTo>
                              <a:pt x="0" y="545"/>
                            </a:lnTo>
                            <a:cubicBezTo>
                              <a:pt x="0" y="545"/>
                              <a:pt x="0" y="272"/>
                              <a:pt x="0" y="0"/>
                            </a:cubicBezTo>
                            <a:close/>
                          </a:path>
                        </a:pathLst>
                      </a:custGeom>
                      <a:solidFill>
                        <a:srgbClr val="00A3E9"/>
                      </a:solidFill>
                      <a:ln w="0" cap="flat">
                        <a:noFill/>
                        <a:prstDash val="solid"/>
                        <a:miter/>
                      </a:ln>
                    </p:spPr>
                    <p:txBody>
                      <a:bodyPr rtlCol="0" anchor="ctr"/>
                      <a:lstStyle/>
                      <a:p>
                        <a:endParaRPr lang="en-US"/>
                      </a:p>
                    </p:txBody>
                  </p:sp>
                  <p:sp>
                    <p:nvSpPr>
                      <p:cNvPr id="4388" name="Freeform: Shape 4387">
                        <a:extLst>
                          <a:ext uri="{FF2B5EF4-FFF2-40B4-BE49-F238E27FC236}">
                            <a16:creationId xmlns:a16="http://schemas.microsoft.com/office/drawing/2014/main" id="{23833045-CCD4-612F-BAA9-C2F32E280E31}"/>
                          </a:ext>
                        </a:extLst>
                      </p:cNvPr>
                      <p:cNvSpPr/>
                      <p:nvPr/>
                    </p:nvSpPr>
                    <p:spPr>
                      <a:xfrm>
                        <a:off x="3570578" y="9651651"/>
                        <a:ext cx="951" cy="3541"/>
                      </a:xfrm>
                      <a:custGeom>
                        <a:avLst/>
                        <a:gdLst>
                          <a:gd name="connsiteX0" fmla="*/ 354 w 951"/>
                          <a:gd name="connsiteY0" fmla="*/ 0 h 3541"/>
                          <a:gd name="connsiteX1" fmla="*/ 81 w 951"/>
                          <a:gd name="connsiteY1" fmla="*/ 3542 h 3541"/>
                          <a:gd name="connsiteX2" fmla="*/ 354 w 951"/>
                          <a:gd name="connsiteY2" fmla="*/ 0 h 3541"/>
                        </a:gdLst>
                        <a:ahLst/>
                        <a:cxnLst>
                          <a:cxn ang="0">
                            <a:pos x="connsiteX0" y="connsiteY0"/>
                          </a:cxn>
                          <a:cxn ang="0">
                            <a:pos x="connsiteX1" y="connsiteY1"/>
                          </a:cxn>
                          <a:cxn ang="0">
                            <a:pos x="connsiteX2" y="connsiteY2"/>
                          </a:cxn>
                        </a:cxnLst>
                        <a:rect l="l" t="t" r="r" b="b"/>
                        <a:pathLst>
                          <a:path w="951" h="3541">
                            <a:moveTo>
                              <a:pt x="354" y="0"/>
                            </a:moveTo>
                            <a:cubicBezTo>
                              <a:pt x="-55" y="1226"/>
                              <a:pt x="-55" y="2316"/>
                              <a:pt x="81" y="3542"/>
                            </a:cubicBezTo>
                            <a:cubicBezTo>
                              <a:pt x="626" y="3133"/>
                              <a:pt x="1580" y="0"/>
                              <a:pt x="354" y="0"/>
                            </a:cubicBezTo>
                            <a:close/>
                          </a:path>
                        </a:pathLst>
                      </a:custGeom>
                      <a:solidFill>
                        <a:srgbClr val="00A3E9"/>
                      </a:solidFill>
                      <a:ln w="0" cap="flat">
                        <a:noFill/>
                        <a:prstDash val="solid"/>
                        <a:miter/>
                      </a:ln>
                    </p:spPr>
                    <p:txBody>
                      <a:bodyPr rtlCol="0" anchor="ctr"/>
                      <a:lstStyle/>
                      <a:p>
                        <a:endParaRPr lang="en-US"/>
                      </a:p>
                    </p:txBody>
                  </p:sp>
                  <p:sp>
                    <p:nvSpPr>
                      <p:cNvPr id="4389" name="Freeform: Shape 4388">
                        <a:extLst>
                          <a:ext uri="{FF2B5EF4-FFF2-40B4-BE49-F238E27FC236}">
                            <a16:creationId xmlns:a16="http://schemas.microsoft.com/office/drawing/2014/main" id="{961F59BD-B35B-EBE3-B1DB-276152C499DC}"/>
                          </a:ext>
                        </a:extLst>
                      </p:cNvPr>
                      <p:cNvSpPr/>
                      <p:nvPr/>
                    </p:nvSpPr>
                    <p:spPr>
                      <a:xfrm>
                        <a:off x="3590552" y="9600422"/>
                        <a:ext cx="1771" cy="3814"/>
                      </a:xfrm>
                      <a:custGeom>
                        <a:avLst/>
                        <a:gdLst>
                          <a:gd name="connsiteX0" fmla="*/ 0 w 1771"/>
                          <a:gd name="connsiteY0" fmla="*/ 408 h 3814"/>
                          <a:gd name="connsiteX1" fmla="*/ 1771 w 1771"/>
                          <a:gd name="connsiteY1" fmla="*/ 3814 h 3814"/>
                          <a:gd name="connsiteX2" fmla="*/ 136 w 1771"/>
                          <a:gd name="connsiteY2" fmla="*/ 0 h 3814"/>
                          <a:gd name="connsiteX3" fmla="*/ 0 w 1771"/>
                          <a:gd name="connsiteY3" fmla="*/ 408 h 3814"/>
                        </a:gdLst>
                        <a:ahLst/>
                        <a:cxnLst>
                          <a:cxn ang="0">
                            <a:pos x="connsiteX0" y="connsiteY0"/>
                          </a:cxn>
                          <a:cxn ang="0">
                            <a:pos x="connsiteX1" y="connsiteY1"/>
                          </a:cxn>
                          <a:cxn ang="0">
                            <a:pos x="connsiteX2" y="connsiteY2"/>
                          </a:cxn>
                          <a:cxn ang="0">
                            <a:pos x="connsiteX3" y="connsiteY3"/>
                          </a:cxn>
                        </a:cxnLst>
                        <a:rect l="l" t="t" r="r" b="b"/>
                        <a:pathLst>
                          <a:path w="1771" h="3814">
                            <a:moveTo>
                              <a:pt x="0" y="408"/>
                            </a:moveTo>
                            <a:lnTo>
                              <a:pt x="1771" y="3814"/>
                            </a:lnTo>
                            <a:lnTo>
                              <a:pt x="136" y="0"/>
                            </a:lnTo>
                            <a:lnTo>
                              <a:pt x="0" y="408"/>
                            </a:lnTo>
                            <a:close/>
                          </a:path>
                        </a:pathLst>
                      </a:custGeom>
                      <a:solidFill>
                        <a:srgbClr val="00A3E9"/>
                      </a:solidFill>
                      <a:ln w="0" cap="flat">
                        <a:noFill/>
                        <a:prstDash val="solid"/>
                        <a:miter/>
                      </a:ln>
                    </p:spPr>
                    <p:txBody>
                      <a:bodyPr rtlCol="0" anchor="ctr"/>
                      <a:lstStyle/>
                      <a:p>
                        <a:endParaRPr lang="en-US"/>
                      </a:p>
                    </p:txBody>
                  </p:sp>
                  <p:sp>
                    <p:nvSpPr>
                      <p:cNvPr id="4390" name="Freeform: Shape 4389">
                        <a:extLst>
                          <a:ext uri="{FF2B5EF4-FFF2-40B4-BE49-F238E27FC236}">
                            <a16:creationId xmlns:a16="http://schemas.microsoft.com/office/drawing/2014/main" id="{5DBD6D1D-693F-005D-82BC-E6422C50F51E}"/>
                          </a:ext>
                        </a:extLst>
                      </p:cNvPr>
                      <p:cNvSpPr/>
                      <p:nvPr/>
                    </p:nvSpPr>
                    <p:spPr>
                      <a:xfrm>
                        <a:off x="3584557" y="9581620"/>
                        <a:ext cx="2179" cy="2725"/>
                      </a:xfrm>
                      <a:custGeom>
                        <a:avLst/>
                        <a:gdLst>
                          <a:gd name="connsiteX0" fmla="*/ 2044 w 2179"/>
                          <a:gd name="connsiteY0" fmla="*/ 2725 h 2725"/>
                          <a:gd name="connsiteX1" fmla="*/ 2180 w 2179"/>
                          <a:gd name="connsiteY1" fmla="*/ 1908 h 2725"/>
                          <a:gd name="connsiteX2" fmla="*/ 136 w 2179"/>
                          <a:gd name="connsiteY2" fmla="*/ 0 h 2725"/>
                          <a:gd name="connsiteX3" fmla="*/ 0 w 2179"/>
                          <a:gd name="connsiteY3" fmla="*/ 681 h 2725"/>
                          <a:gd name="connsiteX4" fmla="*/ 2044 w 2179"/>
                          <a:gd name="connsiteY4" fmla="*/ 2725 h 27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9" h="2725">
                            <a:moveTo>
                              <a:pt x="2044" y="2725"/>
                            </a:moveTo>
                            <a:lnTo>
                              <a:pt x="2180" y="1908"/>
                            </a:lnTo>
                            <a:lnTo>
                              <a:pt x="136" y="0"/>
                            </a:lnTo>
                            <a:lnTo>
                              <a:pt x="0" y="681"/>
                            </a:lnTo>
                            <a:lnTo>
                              <a:pt x="2044" y="2725"/>
                            </a:lnTo>
                            <a:close/>
                          </a:path>
                        </a:pathLst>
                      </a:custGeom>
                      <a:solidFill>
                        <a:srgbClr val="00A3E9"/>
                      </a:solidFill>
                      <a:ln w="0" cap="flat">
                        <a:noFill/>
                        <a:prstDash val="solid"/>
                        <a:miter/>
                      </a:ln>
                    </p:spPr>
                    <p:txBody>
                      <a:bodyPr rtlCol="0" anchor="ctr"/>
                      <a:lstStyle/>
                      <a:p>
                        <a:endParaRPr lang="en-US"/>
                      </a:p>
                    </p:txBody>
                  </p:sp>
                  <p:sp>
                    <p:nvSpPr>
                      <p:cNvPr id="4391" name="Freeform: Shape 4390">
                        <a:extLst>
                          <a:ext uri="{FF2B5EF4-FFF2-40B4-BE49-F238E27FC236}">
                            <a16:creationId xmlns:a16="http://schemas.microsoft.com/office/drawing/2014/main" id="{82DE32D9-9914-7DE8-FD7C-951C24FE365F}"/>
                          </a:ext>
                        </a:extLst>
                      </p:cNvPr>
                      <p:cNvSpPr/>
                      <p:nvPr/>
                    </p:nvSpPr>
                    <p:spPr>
                      <a:xfrm>
                        <a:off x="3553765" y="9618134"/>
                        <a:ext cx="2997" cy="3067"/>
                      </a:xfrm>
                      <a:custGeom>
                        <a:avLst/>
                        <a:gdLst>
                          <a:gd name="connsiteX0" fmla="*/ 136 w 2997"/>
                          <a:gd name="connsiteY0" fmla="*/ 1362 h 3067"/>
                          <a:gd name="connsiteX1" fmla="*/ 2997 w 2997"/>
                          <a:gd name="connsiteY1" fmla="*/ 2861 h 3067"/>
                          <a:gd name="connsiteX2" fmla="*/ 1907 w 2997"/>
                          <a:gd name="connsiteY2" fmla="*/ 0 h 3067"/>
                          <a:gd name="connsiteX3" fmla="*/ 2316 w 2997"/>
                          <a:gd name="connsiteY3" fmla="*/ 2589 h 3067"/>
                          <a:gd name="connsiteX4" fmla="*/ 0 w 2997"/>
                          <a:gd name="connsiteY4" fmla="*/ 1362 h 30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97" h="3067">
                            <a:moveTo>
                              <a:pt x="136" y="1362"/>
                            </a:moveTo>
                            <a:cubicBezTo>
                              <a:pt x="409" y="2861"/>
                              <a:pt x="2725" y="3406"/>
                              <a:pt x="2997" y="2861"/>
                            </a:cubicBezTo>
                            <a:lnTo>
                              <a:pt x="1907" y="0"/>
                            </a:lnTo>
                            <a:cubicBezTo>
                              <a:pt x="545" y="1362"/>
                              <a:pt x="2180" y="817"/>
                              <a:pt x="2316" y="2589"/>
                            </a:cubicBezTo>
                            <a:lnTo>
                              <a:pt x="0" y="1362"/>
                            </a:lnTo>
                            <a:close/>
                          </a:path>
                        </a:pathLst>
                      </a:custGeom>
                      <a:solidFill>
                        <a:srgbClr val="00A3E9"/>
                      </a:solidFill>
                      <a:ln w="0" cap="flat">
                        <a:noFill/>
                        <a:prstDash val="solid"/>
                        <a:miter/>
                      </a:ln>
                    </p:spPr>
                    <p:txBody>
                      <a:bodyPr rtlCol="0" anchor="ctr"/>
                      <a:lstStyle/>
                      <a:p>
                        <a:endParaRPr lang="en-US"/>
                      </a:p>
                    </p:txBody>
                  </p:sp>
                  <p:sp>
                    <p:nvSpPr>
                      <p:cNvPr id="4392" name="Freeform: Shape 4391">
                        <a:extLst>
                          <a:ext uri="{FF2B5EF4-FFF2-40B4-BE49-F238E27FC236}">
                            <a16:creationId xmlns:a16="http://schemas.microsoft.com/office/drawing/2014/main" id="{658A4BB5-F852-2D8D-48F8-474D9EF32993}"/>
                          </a:ext>
                        </a:extLst>
                      </p:cNvPr>
                      <p:cNvSpPr/>
                      <p:nvPr/>
                    </p:nvSpPr>
                    <p:spPr>
                      <a:xfrm>
                        <a:off x="3420926" y="9512816"/>
                        <a:ext cx="88559" cy="32562"/>
                      </a:xfrm>
                      <a:custGeom>
                        <a:avLst/>
                        <a:gdLst>
                          <a:gd name="connsiteX0" fmla="*/ 62264 w 88559"/>
                          <a:gd name="connsiteY0" fmla="*/ 5041 h 32562"/>
                          <a:gd name="connsiteX1" fmla="*/ 69485 w 88559"/>
                          <a:gd name="connsiteY1" fmla="*/ 5313 h 32562"/>
                          <a:gd name="connsiteX2" fmla="*/ 67578 w 88559"/>
                          <a:gd name="connsiteY2" fmla="*/ 7084 h 32562"/>
                          <a:gd name="connsiteX3" fmla="*/ 72074 w 88559"/>
                          <a:gd name="connsiteY3" fmla="*/ 4087 h 32562"/>
                          <a:gd name="connsiteX4" fmla="*/ 64717 w 88559"/>
                          <a:gd name="connsiteY4" fmla="*/ 9128 h 32562"/>
                          <a:gd name="connsiteX5" fmla="*/ 78886 w 88559"/>
                          <a:gd name="connsiteY5" fmla="*/ 7902 h 32562"/>
                          <a:gd name="connsiteX6" fmla="*/ 74935 w 88559"/>
                          <a:gd name="connsiteY6" fmla="*/ 5995 h 32562"/>
                          <a:gd name="connsiteX7" fmla="*/ 85426 w 88559"/>
                          <a:gd name="connsiteY7" fmla="*/ 5995 h 32562"/>
                          <a:gd name="connsiteX8" fmla="*/ 86789 w 88559"/>
                          <a:gd name="connsiteY8" fmla="*/ 3814 h 32562"/>
                          <a:gd name="connsiteX9" fmla="*/ 87742 w 88559"/>
                          <a:gd name="connsiteY9" fmla="*/ 3678 h 32562"/>
                          <a:gd name="connsiteX10" fmla="*/ 88560 w 88559"/>
                          <a:gd name="connsiteY10" fmla="*/ 3678 h 32562"/>
                          <a:gd name="connsiteX11" fmla="*/ 88015 w 88559"/>
                          <a:gd name="connsiteY11" fmla="*/ 3406 h 32562"/>
                          <a:gd name="connsiteX12" fmla="*/ 87742 w 88559"/>
                          <a:gd name="connsiteY12" fmla="*/ 2452 h 32562"/>
                          <a:gd name="connsiteX13" fmla="*/ 78341 w 88559"/>
                          <a:gd name="connsiteY13" fmla="*/ 0 h 32562"/>
                          <a:gd name="connsiteX14" fmla="*/ 66624 w 88559"/>
                          <a:gd name="connsiteY14" fmla="*/ 1499 h 32562"/>
                          <a:gd name="connsiteX15" fmla="*/ 63082 w 88559"/>
                          <a:gd name="connsiteY15" fmla="*/ 2043 h 32562"/>
                          <a:gd name="connsiteX16" fmla="*/ 61719 w 88559"/>
                          <a:gd name="connsiteY16" fmla="*/ 2043 h 32562"/>
                          <a:gd name="connsiteX17" fmla="*/ 63763 w 88559"/>
                          <a:gd name="connsiteY17" fmla="*/ 545 h 32562"/>
                          <a:gd name="connsiteX18" fmla="*/ 57223 w 88559"/>
                          <a:gd name="connsiteY18" fmla="*/ 2861 h 32562"/>
                          <a:gd name="connsiteX19" fmla="*/ 44961 w 88559"/>
                          <a:gd name="connsiteY19" fmla="*/ 5586 h 32562"/>
                          <a:gd name="connsiteX20" fmla="*/ 43871 w 88559"/>
                          <a:gd name="connsiteY20" fmla="*/ 5313 h 32562"/>
                          <a:gd name="connsiteX21" fmla="*/ 43599 w 88559"/>
                          <a:gd name="connsiteY21" fmla="*/ 5995 h 32562"/>
                          <a:gd name="connsiteX22" fmla="*/ 0 w 88559"/>
                          <a:gd name="connsiteY22" fmla="*/ 30383 h 32562"/>
                          <a:gd name="connsiteX23" fmla="*/ 6267 w 88559"/>
                          <a:gd name="connsiteY23" fmla="*/ 27249 h 32562"/>
                          <a:gd name="connsiteX24" fmla="*/ 10082 w 88559"/>
                          <a:gd name="connsiteY24" fmla="*/ 27521 h 32562"/>
                          <a:gd name="connsiteX25" fmla="*/ 5859 w 88559"/>
                          <a:gd name="connsiteY25" fmla="*/ 30791 h 32562"/>
                          <a:gd name="connsiteX26" fmla="*/ 8856 w 88559"/>
                          <a:gd name="connsiteY26" fmla="*/ 32562 h 32562"/>
                          <a:gd name="connsiteX27" fmla="*/ 17439 w 88559"/>
                          <a:gd name="connsiteY27" fmla="*/ 22889 h 32562"/>
                          <a:gd name="connsiteX28" fmla="*/ 20164 w 88559"/>
                          <a:gd name="connsiteY28" fmla="*/ 23843 h 32562"/>
                          <a:gd name="connsiteX29" fmla="*/ 19483 w 88559"/>
                          <a:gd name="connsiteY29" fmla="*/ 24524 h 32562"/>
                          <a:gd name="connsiteX30" fmla="*/ 26704 w 88559"/>
                          <a:gd name="connsiteY30" fmla="*/ 19619 h 32562"/>
                          <a:gd name="connsiteX31" fmla="*/ 27522 w 88559"/>
                          <a:gd name="connsiteY31" fmla="*/ 21254 h 32562"/>
                          <a:gd name="connsiteX32" fmla="*/ 37195 w 88559"/>
                          <a:gd name="connsiteY32" fmla="*/ 14850 h 32562"/>
                          <a:gd name="connsiteX33" fmla="*/ 37195 w 88559"/>
                          <a:gd name="connsiteY33" fmla="*/ 15259 h 32562"/>
                          <a:gd name="connsiteX34" fmla="*/ 51228 w 88559"/>
                          <a:gd name="connsiteY34" fmla="*/ 9401 h 32562"/>
                          <a:gd name="connsiteX35" fmla="*/ 47141 w 88559"/>
                          <a:gd name="connsiteY35" fmla="*/ 12534 h 32562"/>
                          <a:gd name="connsiteX36" fmla="*/ 53545 w 88559"/>
                          <a:gd name="connsiteY36" fmla="*/ 9809 h 32562"/>
                          <a:gd name="connsiteX37" fmla="*/ 52046 w 88559"/>
                          <a:gd name="connsiteY37" fmla="*/ 12262 h 32562"/>
                          <a:gd name="connsiteX38" fmla="*/ 63899 w 88559"/>
                          <a:gd name="connsiteY38" fmla="*/ 6948 h 32562"/>
                          <a:gd name="connsiteX39" fmla="*/ 62537 w 88559"/>
                          <a:gd name="connsiteY39" fmla="*/ 4905 h 32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8559" h="32562">
                            <a:moveTo>
                              <a:pt x="62264" y="5041"/>
                            </a:moveTo>
                            <a:cubicBezTo>
                              <a:pt x="63218" y="3542"/>
                              <a:pt x="69213" y="4224"/>
                              <a:pt x="69485" y="5313"/>
                            </a:cubicBezTo>
                            <a:cubicBezTo>
                              <a:pt x="68668" y="5858"/>
                              <a:pt x="65670" y="6403"/>
                              <a:pt x="67578" y="7084"/>
                            </a:cubicBezTo>
                            <a:lnTo>
                              <a:pt x="72074" y="4087"/>
                            </a:lnTo>
                            <a:cubicBezTo>
                              <a:pt x="78069" y="5995"/>
                              <a:pt x="67442" y="7902"/>
                              <a:pt x="64717" y="9128"/>
                            </a:cubicBezTo>
                            <a:cubicBezTo>
                              <a:pt x="70575" y="9265"/>
                              <a:pt x="72346" y="7221"/>
                              <a:pt x="78886" y="7902"/>
                            </a:cubicBezTo>
                            <a:cubicBezTo>
                              <a:pt x="76979" y="7493"/>
                              <a:pt x="75889" y="6676"/>
                              <a:pt x="74935" y="5995"/>
                            </a:cubicBezTo>
                            <a:cubicBezTo>
                              <a:pt x="74935" y="4087"/>
                              <a:pt x="80930" y="5041"/>
                              <a:pt x="85426" y="5995"/>
                            </a:cubicBezTo>
                            <a:cubicBezTo>
                              <a:pt x="82701" y="4496"/>
                              <a:pt x="84472" y="4087"/>
                              <a:pt x="86789" y="3814"/>
                            </a:cubicBezTo>
                            <a:cubicBezTo>
                              <a:pt x="87197" y="3814"/>
                              <a:pt x="87470" y="3814"/>
                              <a:pt x="87742" y="3678"/>
                            </a:cubicBezTo>
                            <a:lnTo>
                              <a:pt x="88560" y="3678"/>
                            </a:lnTo>
                            <a:cubicBezTo>
                              <a:pt x="88560" y="3678"/>
                              <a:pt x="88015" y="3406"/>
                              <a:pt x="88015" y="3406"/>
                            </a:cubicBezTo>
                            <a:cubicBezTo>
                              <a:pt x="88015" y="3133"/>
                              <a:pt x="88015" y="2861"/>
                              <a:pt x="87742" y="2452"/>
                            </a:cubicBezTo>
                            <a:cubicBezTo>
                              <a:pt x="83655" y="2180"/>
                              <a:pt x="80930" y="136"/>
                              <a:pt x="78341" y="0"/>
                            </a:cubicBezTo>
                            <a:cubicBezTo>
                              <a:pt x="80521" y="3406"/>
                              <a:pt x="69758" y="0"/>
                              <a:pt x="66624" y="1499"/>
                            </a:cubicBezTo>
                            <a:lnTo>
                              <a:pt x="63082" y="2043"/>
                            </a:lnTo>
                            <a:lnTo>
                              <a:pt x="61719" y="2043"/>
                            </a:lnTo>
                            <a:cubicBezTo>
                              <a:pt x="61719" y="2043"/>
                              <a:pt x="61719" y="1362"/>
                              <a:pt x="63763" y="545"/>
                            </a:cubicBezTo>
                            <a:cubicBezTo>
                              <a:pt x="62128" y="1362"/>
                              <a:pt x="56542" y="1907"/>
                              <a:pt x="57223" y="2861"/>
                            </a:cubicBezTo>
                            <a:cubicBezTo>
                              <a:pt x="53000" y="3270"/>
                              <a:pt x="49048" y="4632"/>
                              <a:pt x="44961" y="5586"/>
                            </a:cubicBezTo>
                            <a:cubicBezTo>
                              <a:pt x="44552" y="5586"/>
                              <a:pt x="44144" y="5586"/>
                              <a:pt x="43871" y="5313"/>
                            </a:cubicBezTo>
                            <a:cubicBezTo>
                              <a:pt x="43462" y="5586"/>
                              <a:pt x="43462" y="5858"/>
                              <a:pt x="43599" y="5995"/>
                            </a:cubicBezTo>
                            <a:cubicBezTo>
                              <a:pt x="26432" y="11308"/>
                              <a:pt x="12262" y="20300"/>
                              <a:pt x="0" y="30383"/>
                            </a:cubicBezTo>
                            <a:cubicBezTo>
                              <a:pt x="2044" y="29156"/>
                              <a:pt x="4087" y="28475"/>
                              <a:pt x="6267" y="27249"/>
                            </a:cubicBezTo>
                            <a:cubicBezTo>
                              <a:pt x="4769" y="31200"/>
                              <a:pt x="9673" y="25205"/>
                              <a:pt x="10082" y="27521"/>
                            </a:cubicBezTo>
                            <a:cubicBezTo>
                              <a:pt x="9128" y="29020"/>
                              <a:pt x="7221" y="30246"/>
                              <a:pt x="5859" y="30791"/>
                            </a:cubicBezTo>
                            <a:cubicBezTo>
                              <a:pt x="6131" y="31881"/>
                              <a:pt x="8175" y="31473"/>
                              <a:pt x="8856" y="32562"/>
                            </a:cubicBezTo>
                            <a:cubicBezTo>
                              <a:pt x="14306" y="30246"/>
                              <a:pt x="11990" y="25478"/>
                              <a:pt x="17439" y="22889"/>
                            </a:cubicBezTo>
                            <a:cubicBezTo>
                              <a:pt x="17984" y="24115"/>
                              <a:pt x="17031" y="26023"/>
                              <a:pt x="20164" y="23843"/>
                            </a:cubicBezTo>
                            <a:lnTo>
                              <a:pt x="19483" y="24524"/>
                            </a:lnTo>
                            <a:cubicBezTo>
                              <a:pt x="23979" y="20028"/>
                              <a:pt x="24933" y="24524"/>
                              <a:pt x="26704" y="19619"/>
                            </a:cubicBezTo>
                            <a:lnTo>
                              <a:pt x="27522" y="21254"/>
                            </a:lnTo>
                            <a:cubicBezTo>
                              <a:pt x="29293" y="18666"/>
                              <a:pt x="34334" y="16349"/>
                              <a:pt x="37195" y="14850"/>
                            </a:cubicBezTo>
                            <a:lnTo>
                              <a:pt x="37195" y="15259"/>
                            </a:lnTo>
                            <a:cubicBezTo>
                              <a:pt x="44825" y="10218"/>
                              <a:pt x="41555" y="12807"/>
                              <a:pt x="51228" y="9401"/>
                            </a:cubicBezTo>
                            <a:lnTo>
                              <a:pt x="47141" y="12534"/>
                            </a:lnTo>
                            <a:cubicBezTo>
                              <a:pt x="50683" y="12534"/>
                              <a:pt x="50956" y="10082"/>
                              <a:pt x="53545" y="9809"/>
                            </a:cubicBezTo>
                            <a:cubicBezTo>
                              <a:pt x="53545" y="10218"/>
                              <a:pt x="54226" y="11444"/>
                              <a:pt x="52046" y="12262"/>
                            </a:cubicBezTo>
                            <a:cubicBezTo>
                              <a:pt x="55725" y="10082"/>
                              <a:pt x="59812" y="8719"/>
                              <a:pt x="63899" y="6948"/>
                            </a:cubicBezTo>
                            <a:cubicBezTo>
                              <a:pt x="66897" y="5449"/>
                              <a:pt x="63218" y="5586"/>
                              <a:pt x="62537" y="4905"/>
                            </a:cubicBezTo>
                            <a:close/>
                          </a:path>
                        </a:pathLst>
                      </a:custGeom>
                      <a:solidFill>
                        <a:srgbClr val="00A3E9"/>
                      </a:solidFill>
                      <a:ln w="0" cap="flat">
                        <a:noFill/>
                        <a:prstDash val="solid"/>
                        <a:miter/>
                      </a:ln>
                    </p:spPr>
                    <p:txBody>
                      <a:bodyPr rtlCol="0" anchor="ctr"/>
                      <a:lstStyle/>
                      <a:p>
                        <a:endParaRPr lang="en-US"/>
                      </a:p>
                    </p:txBody>
                  </p:sp>
                  <p:sp>
                    <p:nvSpPr>
                      <p:cNvPr id="4393" name="Freeform: Shape 4392">
                        <a:extLst>
                          <a:ext uri="{FF2B5EF4-FFF2-40B4-BE49-F238E27FC236}">
                            <a16:creationId xmlns:a16="http://schemas.microsoft.com/office/drawing/2014/main" id="{26EF304F-984F-A4FB-B7F1-0380D5201F17}"/>
                          </a:ext>
                        </a:extLst>
                      </p:cNvPr>
                      <p:cNvSpPr/>
                      <p:nvPr/>
                    </p:nvSpPr>
                    <p:spPr>
                      <a:xfrm>
                        <a:off x="3499812" y="9520718"/>
                        <a:ext cx="2316" cy="272"/>
                      </a:xfrm>
                      <a:custGeom>
                        <a:avLst/>
                        <a:gdLst>
                          <a:gd name="connsiteX0" fmla="*/ 0 w 2316"/>
                          <a:gd name="connsiteY0" fmla="*/ 0 h 272"/>
                          <a:gd name="connsiteX1" fmla="*/ 2316 w 2316"/>
                          <a:gd name="connsiteY1" fmla="*/ 273 h 272"/>
                          <a:gd name="connsiteX2" fmla="*/ 0 w 2316"/>
                          <a:gd name="connsiteY2" fmla="*/ 0 h 272"/>
                        </a:gdLst>
                        <a:ahLst/>
                        <a:cxnLst>
                          <a:cxn ang="0">
                            <a:pos x="connsiteX0" y="connsiteY0"/>
                          </a:cxn>
                          <a:cxn ang="0">
                            <a:pos x="connsiteX1" y="connsiteY1"/>
                          </a:cxn>
                          <a:cxn ang="0">
                            <a:pos x="connsiteX2" y="connsiteY2"/>
                          </a:cxn>
                        </a:cxnLst>
                        <a:rect l="l" t="t" r="r" b="b"/>
                        <a:pathLst>
                          <a:path w="2316" h="272">
                            <a:moveTo>
                              <a:pt x="0" y="0"/>
                            </a:moveTo>
                            <a:cubicBezTo>
                              <a:pt x="0" y="0"/>
                              <a:pt x="1499" y="273"/>
                              <a:pt x="2316" y="273"/>
                            </a:cubicBezTo>
                            <a:cubicBezTo>
                              <a:pt x="1362" y="273"/>
                              <a:pt x="681" y="136"/>
                              <a:pt x="0" y="0"/>
                            </a:cubicBezTo>
                            <a:close/>
                          </a:path>
                        </a:pathLst>
                      </a:custGeom>
                      <a:solidFill>
                        <a:srgbClr val="00A3E9"/>
                      </a:solidFill>
                      <a:ln w="0" cap="flat">
                        <a:noFill/>
                        <a:prstDash val="solid"/>
                        <a:miter/>
                      </a:ln>
                    </p:spPr>
                    <p:txBody>
                      <a:bodyPr rtlCol="0" anchor="ctr"/>
                      <a:lstStyle/>
                      <a:p>
                        <a:endParaRPr lang="en-US"/>
                      </a:p>
                    </p:txBody>
                  </p:sp>
                  <p:sp>
                    <p:nvSpPr>
                      <p:cNvPr id="4394" name="Freeform: Shape 4393">
                        <a:extLst>
                          <a:ext uri="{FF2B5EF4-FFF2-40B4-BE49-F238E27FC236}">
                            <a16:creationId xmlns:a16="http://schemas.microsoft.com/office/drawing/2014/main" id="{71E302B0-0ABA-90FC-C51B-9CAD6569FAD6}"/>
                          </a:ext>
                        </a:extLst>
                      </p:cNvPr>
                      <p:cNvSpPr/>
                      <p:nvPr/>
                    </p:nvSpPr>
                    <p:spPr>
                      <a:xfrm>
                        <a:off x="3418201" y="9542926"/>
                        <a:ext cx="2588" cy="2180"/>
                      </a:xfrm>
                      <a:custGeom>
                        <a:avLst/>
                        <a:gdLst>
                          <a:gd name="connsiteX0" fmla="*/ 0 w 2588"/>
                          <a:gd name="connsiteY0" fmla="*/ 2180 h 2180"/>
                          <a:gd name="connsiteX1" fmla="*/ 2589 w 2588"/>
                          <a:gd name="connsiteY1" fmla="*/ 0 h 2180"/>
                          <a:gd name="connsiteX2" fmla="*/ 0 w 2588"/>
                          <a:gd name="connsiteY2" fmla="*/ 2180 h 2180"/>
                        </a:gdLst>
                        <a:ahLst/>
                        <a:cxnLst>
                          <a:cxn ang="0">
                            <a:pos x="connsiteX0" y="connsiteY0"/>
                          </a:cxn>
                          <a:cxn ang="0">
                            <a:pos x="connsiteX1" y="connsiteY1"/>
                          </a:cxn>
                          <a:cxn ang="0">
                            <a:pos x="connsiteX2" y="connsiteY2"/>
                          </a:cxn>
                        </a:cxnLst>
                        <a:rect l="l" t="t" r="r" b="b"/>
                        <a:pathLst>
                          <a:path w="2588" h="2180">
                            <a:moveTo>
                              <a:pt x="0" y="2180"/>
                            </a:moveTo>
                            <a:lnTo>
                              <a:pt x="2589" y="0"/>
                            </a:lnTo>
                            <a:cubicBezTo>
                              <a:pt x="1635" y="546"/>
                              <a:pt x="817" y="1227"/>
                              <a:pt x="0" y="2180"/>
                            </a:cubicBezTo>
                            <a:close/>
                          </a:path>
                        </a:pathLst>
                      </a:custGeom>
                      <a:solidFill>
                        <a:srgbClr val="00A3E9"/>
                      </a:solidFill>
                      <a:ln w="0" cap="flat">
                        <a:noFill/>
                        <a:prstDash val="solid"/>
                        <a:miter/>
                      </a:ln>
                    </p:spPr>
                    <p:txBody>
                      <a:bodyPr rtlCol="0" anchor="ctr"/>
                      <a:lstStyle/>
                      <a:p>
                        <a:endParaRPr lang="en-US"/>
                      </a:p>
                    </p:txBody>
                  </p:sp>
                  <p:sp>
                    <p:nvSpPr>
                      <p:cNvPr id="4395" name="Freeform: Shape 4394">
                        <a:extLst>
                          <a:ext uri="{FF2B5EF4-FFF2-40B4-BE49-F238E27FC236}">
                            <a16:creationId xmlns:a16="http://schemas.microsoft.com/office/drawing/2014/main" id="{0B4CBDC7-C661-F877-E68C-D7197BF8832E}"/>
                          </a:ext>
                        </a:extLst>
                      </p:cNvPr>
                      <p:cNvSpPr/>
                      <p:nvPr/>
                    </p:nvSpPr>
                    <p:spPr>
                      <a:xfrm>
                        <a:off x="3513028" y="9517176"/>
                        <a:ext cx="9809" cy="4087"/>
                      </a:xfrm>
                      <a:custGeom>
                        <a:avLst/>
                        <a:gdLst>
                          <a:gd name="connsiteX0" fmla="*/ 6949 w 9809"/>
                          <a:gd name="connsiteY0" fmla="*/ 4087 h 4087"/>
                          <a:gd name="connsiteX1" fmla="*/ 9810 w 9809"/>
                          <a:gd name="connsiteY1" fmla="*/ 2997 h 4087"/>
                          <a:gd name="connsiteX2" fmla="*/ 1226 w 9809"/>
                          <a:gd name="connsiteY2" fmla="*/ 0 h 4087"/>
                          <a:gd name="connsiteX3" fmla="*/ 0 w 9809"/>
                          <a:gd name="connsiteY3" fmla="*/ 1907 h 4087"/>
                          <a:gd name="connsiteX4" fmla="*/ 6949 w 9809"/>
                          <a:gd name="connsiteY4" fmla="*/ 4087 h 40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09" h="4087">
                            <a:moveTo>
                              <a:pt x="6949" y="4087"/>
                            </a:moveTo>
                            <a:cubicBezTo>
                              <a:pt x="4905" y="2316"/>
                              <a:pt x="9265" y="3406"/>
                              <a:pt x="9810" y="2997"/>
                            </a:cubicBezTo>
                            <a:cubicBezTo>
                              <a:pt x="7085" y="1907"/>
                              <a:pt x="4087" y="953"/>
                              <a:pt x="1226" y="0"/>
                            </a:cubicBezTo>
                            <a:cubicBezTo>
                              <a:pt x="1090" y="681"/>
                              <a:pt x="0" y="1226"/>
                              <a:pt x="0" y="1907"/>
                            </a:cubicBezTo>
                            <a:cubicBezTo>
                              <a:pt x="2316" y="2452"/>
                              <a:pt x="4632" y="3270"/>
                              <a:pt x="6949" y="4087"/>
                            </a:cubicBezTo>
                            <a:close/>
                          </a:path>
                        </a:pathLst>
                      </a:custGeom>
                      <a:solidFill>
                        <a:srgbClr val="00A3E9"/>
                      </a:solidFill>
                      <a:ln w="0" cap="flat">
                        <a:noFill/>
                        <a:prstDash val="solid"/>
                        <a:miter/>
                      </a:ln>
                    </p:spPr>
                    <p:txBody>
                      <a:bodyPr rtlCol="0" anchor="ctr"/>
                      <a:lstStyle/>
                      <a:p>
                        <a:endParaRPr lang="en-US"/>
                      </a:p>
                    </p:txBody>
                  </p:sp>
                  <p:sp>
                    <p:nvSpPr>
                      <p:cNvPr id="4396" name="Freeform: Shape 4395">
                        <a:extLst>
                          <a:ext uri="{FF2B5EF4-FFF2-40B4-BE49-F238E27FC236}">
                            <a16:creationId xmlns:a16="http://schemas.microsoft.com/office/drawing/2014/main" id="{91C5A07E-8B6C-3039-D4E3-73A3291D4E2C}"/>
                          </a:ext>
                        </a:extLst>
                      </p:cNvPr>
                      <p:cNvSpPr/>
                      <p:nvPr/>
                    </p:nvSpPr>
                    <p:spPr>
                      <a:xfrm>
                        <a:off x="3509485" y="9515269"/>
                        <a:ext cx="4904" cy="1907"/>
                      </a:xfrm>
                      <a:custGeom>
                        <a:avLst/>
                        <a:gdLst>
                          <a:gd name="connsiteX0" fmla="*/ 2589 w 4904"/>
                          <a:gd name="connsiteY0" fmla="*/ 0 h 1907"/>
                          <a:gd name="connsiteX1" fmla="*/ 0 w 4904"/>
                          <a:gd name="connsiteY1" fmla="*/ 817 h 1907"/>
                          <a:gd name="connsiteX2" fmla="*/ 4905 w 4904"/>
                          <a:gd name="connsiteY2" fmla="*/ 1908 h 1907"/>
                          <a:gd name="connsiteX3" fmla="*/ 2589 w 4904"/>
                          <a:gd name="connsiteY3" fmla="*/ 0 h 1907"/>
                        </a:gdLst>
                        <a:ahLst/>
                        <a:cxnLst>
                          <a:cxn ang="0">
                            <a:pos x="connsiteX0" y="connsiteY0"/>
                          </a:cxn>
                          <a:cxn ang="0">
                            <a:pos x="connsiteX1" y="connsiteY1"/>
                          </a:cxn>
                          <a:cxn ang="0">
                            <a:pos x="connsiteX2" y="connsiteY2"/>
                          </a:cxn>
                          <a:cxn ang="0">
                            <a:pos x="connsiteX3" y="connsiteY3"/>
                          </a:cxn>
                        </a:cxnLst>
                        <a:rect l="l" t="t" r="r" b="b"/>
                        <a:pathLst>
                          <a:path w="4904" h="1907">
                            <a:moveTo>
                              <a:pt x="2589" y="0"/>
                            </a:moveTo>
                            <a:cubicBezTo>
                              <a:pt x="2589" y="0"/>
                              <a:pt x="1090" y="681"/>
                              <a:pt x="0" y="817"/>
                            </a:cubicBezTo>
                            <a:lnTo>
                              <a:pt x="4905" y="1908"/>
                            </a:lnTo>
                            <a:cubicBezTo>
                              <a:pt x="4905" y="1908"/>
                              <a:pt x="4632" y="817"/>
                              <a:pt x="2589" y="0"/>
                            </a:cubicBezTo>
                            <a:close/>
                          </a:path>
                        </a:pathLst>
                      </a:custGeom>
                      <a:solidFill>
                        <a:srgbClr val="00A3E9"/>
                      </a:solidFill>
                      <a:ln w="0" cap="flat">
                        <a:noFill/>
                        <a:prstDash val="solid"/>
                        <a:miter/>
                      </a:ln>
                    </p:spPr>
                    <p:txBody>
                      <a:bodyPr rtlCol="0" anchor="ctr"/>
                      <a:lstStyle/>
                      <a:p>
                        <a:endParaRPr lang="en-US"/>
                      </a:p>
                    </p:txBody>
                  </p:sp>
                  <p:sp>
                    <p:nvSpPr>
                      <p:cNvPr id="4397" name="Freeform: Shape 4396">
                        <a:extLst>
                          <a:ext uri="{FF2B5EF4-FFF2-40B4-BE49-F238E27FC236}">
                            <a16:creationId xmlns:a16="http://schemas.microsoft.com/office/drawing/2014/main" id="{076ECB77-0309-1164-BB02-0C17D875F2CD}"/>
                          </a:ext>
                        </a:extLst>
                      </p:cNvPr>
                      <p:cNvSpPr/>
                      <p:nvPr/>
                    </p:nvSpPr>
                    <p:spPr>
                      <a:xfrm>
                        <a:off x="3501174" y="9552055"/>
                        <a:ext cx="2316" cy="271"/>
                      </a:xfrm>
                      <a:custGeom>
                        <a:avLst/>
                        <a:gdLst>
                          <a:gd name="connsiteX0" fmla="*/ 2316 w 2316"/>
                          <a:gd name="connsiteY0" fmla="*/ 136 h 271"/>
                          <a:gd name="connsiteX1" fmla="*/ 1499 w 2316"/>
                          <a:gd name="connsiteY1" fmla="*/ 0 h 271"/>
                          <a:gd name="connsiteX2" fmla="*/ 0 w 2316"/>
                          <a:gd name="connsiteY2" fmla="*/ 272 h 271"/>
                          <a:gd name="connsiteX3" fmla="*/ 2316 w 2316"/>
                          <a:gd name="connsiteY3" fmla="*/ 136 h 271"/>
                        </a:gdLst>
                        <a:ahLst/>
                        <a:cxnLst>
                          <a:cxn ang="0">
                            <a:pos x="connsiteX0" y="connsiteY0"/>
                          </a:cxn>
                          <a:cxn ang="0">
                            <a:pos x="connsiteX1" y="connsiteY1"/>
                          </a:cxn>
                          <a:cxn ang="0">
                            <a:pos x="connsiteX2" y="connsiteY2"/>
                          </a:cxn>
                          <a:cxn ang="0">
                            <a:pos x="connsiteX3" y="connsiteY3"/>
                          </a:cxn>
                        </a:cxnLst>
                        <a:rect l="l" t="t" r="r" b="b"/>
                        <a:pathLst>
                          <a:path w="2316" h="271">
                            <a:moveTo>
                              <a:pt x="2316" y="136"/>
                            </a:moveTo>
                            <a:lnTo>
                              <a:pt x="1499" y="0"/>
                            </a:lnTo>
                            <a:lnTo>
                              <a:pt x="0" y="272"/>
                            </a:lnTo>
                            <a:lnTo>
                              <a:pt x="2316" y="136"/>
                            </a:lnTo>
                            <a:close/>
                          </a:path>
                        </a:pathLst>
                      </a:custGeom>
                      <a:solidFill>
                        <a:srgbClr val="00A3E9"/>
                      </a:solidFill>
                      <a:ln w="0" cap="flat">
                        <a:noFill/>
                        <a:prstDash val="solid"/>
                        <a:miter/>
                      </a:ln>
                    </p:spPr>
                    <p:txBody>
                      <a:bodyPr rtlCol="0" anchor="ctr"/>
                      <a:lstStyle/>
                      <a:p>
                        <a:endParaRPr lang="en-US"/>
                      </a:p>
                    </p:txBody>
                  </p:sp>
                  <p:sp>
                    <p:nvSpPr>
                      <p:cNvPr id="4398" name="Freeform: Shape 4397">
                        <a:extLst>
                          <a:ext uri="{FF2B5EF4-FFF2-40B4-BE49-F238E27FC236}">
                            <a16:creationId xmlns:a16="http://schemas.microsoft.com/office/drawing/2014/main" id="{A2D5D13E-1C0B-06C5-5E6B-E87856782430}"/>
                          </a:ext>
                        </a:extLst>
                      </p:cNvPr>
                      <p:cNvSpPr/>
                      <p:nvPr/>
                    </p:nvSpPr>
                    <p:spPr>
                      <a:xfrm>
                        <a:off x="3489593" y="9547513"/>
                        <a:ext cx="4087" cy="666"/>
                      </a:xfrm>
                      <a:custGeom>
                        <a:avLst/>
                        <a:gdLst>
                          <a:gd name="connsiteX0" fmla="*/ 0 w 4087"/>
                          <a:gd name="connsiteY0" fmla="*/ 182 h 666"/>
                          <a:gd name="connsiteX1" fmla="*/ 4087 w 4087"/>
                          <a:gd name="connsiteY1" fmla="*/ 182 h 666"/>
                          <a:gd name="connsiteX2" fmla="*/ 0 w 4087"/>
                          <a:gd name="connsiteY2" fmla="*/ 182 h 666"/>
                        </a:gdLst>
                        <a:ahLst/>
                        <a:cxnLst>
                          <a:cxn ang="0">
                            <a:pos x="connsiteX0" y="connsiteY0"/>
                          </a:cxn>
                          <a:cxn ang="0">
                            <a:pos x="connsiteX1" y="connsiteY1"/>
                          </a:cxn>
                          <a:cxn ang="0">
                            <a:pos x="connsiteX2" y="connsiteY2"/>
                          </a:cxn>
                        </a:cxnLst>
                        <a:rect l="l" t="t" r="r" b="b"/>
                        <a:pathLst>
                          <a:path w="4087" h="666">
                            <a:moveTo>
                              <a:pt x="0" y="182"/>
                            </a:moveTo>
                            <a:cubicBezTo>
                              <a:pt x="1226" y="1271"/>
                              <a:pt x="3270" y="182"/>
                              <a:pt x="4087" y="182"/>
                            </a:cubicBezTo>
                            <a:cubicBezTo>
                              <a:pt x="1635" y="182"/>
                              <a:pt x="2725" y="-227"/>
                              <a:pt x="0" y="182"/>
                            </a:cubicBezTo>
                            <a:close/>
                          </a:path>
                        </a:pathLst>
                      </a:custGeom>
                      <a:solidFill>
                        <a:srgbClr val="00A3E9"/>
                      </a:solidFill>
                      <a:ln w="0" cap="flat">
                        <a:noFill/>
                        <a:prstDash val="solid"/>
                        <a:miter/>
                      </a:ln>
                    </p:spPr>
                    <p:txBody>
                      <a:bodyPr rtlCol="0" anchor="ctr"/>
                      <a:lstStyle/>
                      <a:p>
                        <a:endParaRPr lang="en-US"/>
                      </a:p>
                    </p:txBody>
                  </p:sp>
                  <p:sp>
                    <p:nvSpPr>
                      <p:cNvPr id="4399" name="Freeform: Shape 4398">
                        <a:extLst>
                          <a:ext uri="{FF2B5EF4-FFF2-40B4-BE49-F238E27FC236}">
                            <a16:creationId xmlns:a16="http://schemas.microsoft.com/office/drawing/2014/main" id="{F344A073-8783-904D-8D4D-7C4E43997D63}"/>
                          </a:ext>
                        </a:extLst>
                      </p:cNvPr>
                      <p:cNvSpPr/>
                      <p:nvPr/>
                    </p:nvSpPr>
                    <p:spPr>
                      <a:xfrm>
                        <a:off x="3490547" y="9559139"/>
                        <a:ext cx="1907" cy="817"/>
                      </a:xfrm>
                      <a:custGeom>
                        <a:avLst/>
                        <a:gdLst>
                          <a:gd name="connsiteX0" fmla="*/ 1907 w 1907"/>
                          <a:gd name="connsiteY0" fmla="*/ 0 h 817"/>
                          <a:gd name="connsiteX1" fmla="*/ 0 w 1907"/>
                          <a:gd name="connsiteY1" fmla="*/ 681 h 817"/>
                          <a:gd name="connsiteX2" fmla="*/ 136 w 1907"/>
                          <a:gd name="connsiteY2" fmla="*/ 817 h 817"/>
                          <a:gd name="connsiteX3" fmla="*/ 1907 w 1907"/>
                          <a:gd name="connsiteY3" fmla="*/ 0 h 817"/>
                        </a:gdLst>
                        <a:ahLst/>
                        <a:cxnLst>
                          <a:cxn ang="0">
                            <a:pos x="connsiteX0" y="connsiteY0"/>
                          </a:cxn>
                          <a:cxn ang="0">
                            <a:pos x="connsiteX1" y="connsiteY1"/>
                          </a:cxn>
                          <a:cxn ang="0">
                            <a:pos x="connsiteX2" y="connsiteY2"/>
                          </a:cxn>
                          <a:cxn ang="0">
                            <a:pos x="connsiteX3" y="connsiteY3"/>
                          </a:cxn>
                        </a:cxnLst>
                        <a:rect l="l" t="t" r="r" b="b"/>
                        <a:pathLst>
                          <a:path w="1907" h="817">
                            <a:moveTo>
                              <a:pt x="1907" y="0"/>
                            </a:moveTo>
                            <a:lnTo>
                              <a:pt x="0" y="681"/>
                            </a:lnTo>
                            <a:lnTo>
                              <a:pt x="136" y="817"/>
                            </a:lnTo>
                            <a:lnTo>
                              <a:pt x="1907" y="0"/>
                            </a:lnTo>
                            <a:close/>
                          </a:path>
                        </a:pathLst>
                      </a:custGeom>
                      <a:solidFill>
                        <a:srgbClr val="00A3E9"/>
                      </a:solidFill>
                      <a:ln w="0" cap="flat">
                        <a:noFill/>
                        <a:prstDash val="solid"/>
                        <a:miter/>
                      </a:ln>
                    </p:spPr>
                    <p:txBody>
                      <a:bodyPr rtlCol="0" anchor="ctr"/>
                      <a:lstStyle/>
                      <a:p>
                        <a:endParaRPr lang="en-US"/>
                      </a:p>
                    </p:txBody>
                  </p:sp>
                  <p:sp>
                    <p:nvSpPr>
                      <p:cNvPr id="4400" name="Freeform: Shape 4399">
                        <a:extLst>
                          <a:ext uri="{FF2B5EF4-FFF2-40B4-BE49-F238E27FC236}">
                            <a16:creationId xmlns:a16="http://schemas.microsoft.com/office/drawing/2014/main" id="{6B56864B-F070-AE86-A271-5EF494710D57}"/>
                          </a:ext>
                        </a:extLst>
                      </p:cNvPr>
                      <p:cNvSpPr/>
                      <p:nvPr/>
                    </p:nvSpPr>
                    <p:spPr>
                      <a:xfrm>
                        <a:off x="3405530" y="9566905"/>
                        <a:ext cx="817" cy="1226"/>
                      </a:xfrm>
                      <a:custGeom>
                        <a:avLst/>
                        <a:gdLst>
                          <a:gd name="connsiteX0" fmla="*/ 817 w 817"/>
                          <a:gd name="connsiteY0" fmla="*/ 0 h 1226"/>
                          <a:gd name="connsiteX1" fmla="*/ 0 w 817"/>
                          <a:gd name="connsiteY1" fmla="*/ 1227 h 1226"/>
                          <a:gd name="connsiteX2" fmla="*/ 817 w 817"/>
                          <a:gd name="connsiteY2" fmla="*/ 0 h 1226"/>
                        </a:gdLst>
                        <a:ahLst/>
                        <a:cxnLst>
                          <a:cxn ang="0">
                            <a:pos x="connsiteX0" y="connsiteY0"/>
                          </a:cxn>
                          <a:cxn ang="0">
                            <a:pos x="connsiteX1" y="connsiteY1"/>
                          </a:cxn>
                          <a:cxn ang="0">
                            <a:pos x="connsiteX2" y="connsiteY2"/>
                          </a:cxn>
                        </a:cxnLst>
                        <a:rect l="l" t="t" r="r" b="b"/>
                        <a:pathLst>
                          <a:path w="817" h="1226">
                            <a:moveTo>
                              <a:pt x="817" y="0"/>
                            </a:moveTo>
                            <a:lnTo>
                              <a:pt x="0" y="1227"/>
                            </a:lnTo>
                            <a:cubicBezTo>
                              <a:pt x="0" y="1227"/>
                              <a:pt x="681" y="409"/>
                              <a:pt x="817" y="0"/>
                            </a:cubicBezTo>
                            <a:close/>
                          </a:path>
                        </a:pathLst>
                      </a:custGeom>
                      <a:solidFill>
                        <a:srgbClr val="00A3E9"/>
                      </a:solidFill>
                      <a:ln w="0" cap="flat">
                        <a:noFill/>
                        <a:prstDash val="solid"/>
                        <a:miter/>
                      </a:ln>
                    </p:spPr>
                    <p:txBody>
                      <a:bodyPr rtlCol="0" anchor="ctr"/>
                      <a:lstStyle/>
                      <a:p>
                        <a:endParaRPr lang="en-US"/>
                      </a:p>
                    </p:txBody>
                  </p:sp>
                  <p:sp>
                    <p:nvSpPr>
                      <p:cNvPr id="4401" name="Freeform: Shape 4400">
                        <a:extLst>
                          <a:ext uri="{FF2B5EF4-FFF2-40B4-BE49-F238E27FC236}">
                            <a16:creationId xmlns:a16="http://schemas.microsoft.com/office/drawing/2014/main" id="{21CC5671-A659-AB27-08C7-38822A791182}"/>
                          </a:ext>
                        </a:extLst>
                      </p:cNvPr>
                      <p:cNvSpPr/>
                      <p:nvPr/>
                    </p:nvSpPr>
                    <p:spPr>
                      <a:xfrm>
                        <a:off x="3390364" y="9542381"/>
                        <a:ext cx="33621" cy="38693"/>
                      </a:xfrm>
                      <a:custGeom>
                        <a:avLst/>
                        <a:gdLst>
                          <a:gd name="connsiteX0" fmla="*/ 33559 w 33621"/>
                          <a:gd name="connsiteY0" fmla="*/ 5041 h 38693"/>
                          <a:gd name="connsiteX1" fmla="*/ 32878 w 33621"/>
                          <a:gd name="connsiteY1" fmla="*/ 0 h 38693"/>
                          <a:gd name="connsiteX2" fmla="*/ 30153 w 33621"/>
                          <a:gd name="connsiteY2" fmla="*/ 3270 h 38693"/>
                          <a:gd name="connsiteX3" fmla="*/ 30153 w 33621"/>
                          <a:gd name="connsiteY3" fmla="*/ 2452 h 38693"/>
                          <a:gd name="connsiteX4" fmla="*/ 26338 w 33621"/>
                          <a:gd name="connsiteY4" fmla="*/ 5995 h 38693"/>
                          <a:gd name="connsiteX5" fmla="*/ 29200 w 33621"/>
                          <a:gd name="connsiteY5" fmla="*/ 6949 h 38693"/>
                          <a:gd name="connsiteX6" fmla="*/ 21979 w 33621"/>
                          <a:gd name="connsiteY6" fmla="*/ 9401 h 38693"/>
                          <a:gd name="connsiteX7" fmla="*/ 16801 w 33621"/>
                          <a:gd name="connsiteY7" fmla="*/ 14850 h 38693"/>
                          <a:gd name="connsiteX8" fmla="*/ 16801 w 33621"/>
                          <a:gd name="connsiteY8" fmla="*/ 14169 h 38693"/>
                          <a:gd name="connsiteX9" fmla="*/ 16392 w 33621"/>
                          <a:gd name="connsiteY9" fmla="*/ 15259 h 38693"/>
                          <a:gd name="connsiteX10" fmla="*/ 452 w 33621"/>
                          <a:gd name="connsiteY10" fmla="*/ 35560 h 38693"/>
                          <a:gd name="connsiteX11" fmla="*/ 3449 w 33621"/>
                          <a:gd name="connsiteY11" fmla="*/ 38693 h 38693"/>
                          <a:gd name="connsiteX12" fmla="*/ 11079 w 33621"/>
                          <a:gd name="connsiteY12" fmla="*/ 26704 h 38693"/>
                          <a:gd name="connsiteX13" fmla="*/ 12441 w 33621"/>
                          <a:gd name="connsiteY13" fmla="*/ 27249 h 38693"/>
                          <a:gd name="connsiteX14" fmla="*/ 12850 w 33621"/>
                          <a:gd name="connsiteY14" fmla="*/ 23707 h 38693"/>
                          <a:gd name="connsiteX15" fmla="*/ 10534 w 33621"/>
                          <a:gd name="connsiteY15" fmla="*/ 25478 h 38693"/>
                          <a:gd name="connsiteX16" fmla="*/ 20071 w 33621"/>
                          <a:gd name="connsiteY16" fmla="*/ 14578 h 38693"/>
                          <a:gd name="connsiteX17" fmla="*/ 14212 w 33621"/>
                          <a:gd name="connsiteY17" fmla="*/ 23434 h 38693"/>
                          <a:gd name="connsiteX18" fmla="*/ 15847 w 33621"/>
                          <a:gd name="connsiteY18" fmla="*/ 24797 h 38693"/>
                          <a:gd name="connsiteX19" fmla="*/ 33559 w 33621"/>
                          <a:gd name="connsiteY19" fmla="*/ 5314 h 38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3621" h="38693">
                            <a:moveTo>
                              <a:pt x="33559" y="5041"/>
                            </a:moveTo>
                            <a:cubicBezTo>
                              <a:pt x="26475" y="8311"/>
                              <a:pt x="36284" y="545"/>
                              <a:pt x="32878" y="0"/>
                            </a:cubicBezTo>
                            <a:lnTo>
                              <a:pt x="30153" y="3270"/>
                            </a:lnTo>
                            <a:lnTo>
                              <a:pt x="30153" y="2452"/>
                            </a:lnTo>
                            <a:cubicBezTo>
                              <a:pt x="30153" y="2452"/>
                              <a:pt x="26338" y="5995"/>
                              <a:pt x="26338" y="5995"/>
                            </a:cubicBezTo>
                            <a:cubicBezTo>
                              <a:pt x="27973" y="6268"/>
                              <a:pt x="28518" y="5722"/>
                              <a:pt x="29200" y="6949"/>
                            </a:cubicBezTo>
                            <a:cubicBezTo>
                              <a:pt x="23886" y="11036"/>
                              <a:pt x="26611" y="7085"/>
                              <a:pt x="21979" y="9401"/>
                            </a:cubicBezTo>
                            <a:cubicBezTo>
                              <a:pt x="20207" y="11172"/>
                              <a:pt x="18436" y="12944"/>
                              <a:pt x="16801" y="14850"/>
                            </a:cubicBezTo>
                            <a:lnTo>
                              <a:pt x="16801" y="14169"/>
                            </a:lnTo>
                            <a:cubicBezTo>
                              <a:pt x="16801" y="14169"/>
                              <a:pt x="16392" y="14987"/>
                              <a:pt x="16392" y="15259"/>
                            </a:cubicBezTo>
                            <a:cubicBezTo>
                              <a:pt x="10806" y="21527"/>
                              <a:pt x="5901" y="27386"/>
                              <a:pt x="452" y="35560"/>
                            </a:cubicBezTo>
                            <a:cubicBezTo>
                              <a:pt x="-1592" y="40737"/>
                              <a:pt x="3994" y="34334"/>
                              <a:pt x="3449" y="38693"/>
                            </a:cubicBezTo>
                            <a:cubicBezTo>
                              <a:pt x="6719" y="33244"/>
                              <a:pt x="12850" y="28748"/>
                              <a:pt x="11079" y="26704"/>
                            </a:cubicBezTo>
                            <a:cubicBezTo>
                              <a:pt x="11215" y="27113"/>
                              <a:pt x="11488" y="27794"/>
                              <a:pt x="12441" y="27249"/>
                            </a:cubicBezTo>
                            <a:lnTo>
                              <a:pt x="12850" y="23707"/>
                            </a:lnTo>
                            <a:lnTo>
                              <a:pt x="10534" y="25478"/>
                            </a:lnTo>
                            <a:cubicBezTo>
                              <a:pt x="10806" y="21799"/>
                              <a:pt x="17891" y="14850"/>
                              <a:pt x="20071" y="14578"/>
                            </a:cubicBezTo>
                            <a:cubicBezTo>
                              <a:pt x="16665" y="19075"/>
                              <a:pt x="20480" y="18802"/>
                              <a:pt x="14212" y="23434"/>
                            </a:cubicBezTo>
                            <a:cubicBezTo>
                              <a:pt x="14894" y="23570"/>
                              <a:pt x="16665" y="23434"/>
                              <a:pt x="15847" y="24797"/>
                            </a:cubicBezTo>
                            <a:cubicBezTo>
                              <a:pt x="21297" y="17712"/>
                              <a:pt x="27701" y="12944"/>
                              <a:pt x="33559" y="5314"/>
                            </a:cubicBezTo>
                            <a:close/>
                          </a:path>
                        </a:pathLst>
                      </a:custGeom>
                      <a:solidFill>
                        <a:srgbClr val="00A3E9"/>
                      </a:solidFill>
                      <a:ln w="0" cap="flat">
                        <a:noFill/>
                        <a:prstDash val="solid"/>
                        <a:miter/>
                      </a:ln>
                    </p:spPr>
                    <p:txBody>
                      <a:bodyPr rtlCol="0" anchor="ctr"/>
                      <a:lstStyle/>
                      <a:p>
                        <a:endParaRPr lang="en-US"/>
                      </a:p>
                    </p:txBody>
                  </p:sp>
                  <p:sp>
                    <p:nvSpPr>
                      <p:cNvPr id="4402" name="Freeform: Shape 4401">
                        <a:extLst>
                          <a:ext uri="{FF2B5EF4-FFF2-40B4-BE49-F238E27FC236}">
                            <a16:creationId xmlns:a16="http://schemas.microsoft.com/office/drawing/2014/main" id="{1A9AFF24-3141-5ABA-8E0A-1242AC38BF1D}"/>
                          </a:ext>
                        </a:extLst>
                      </p:cNvPr>
                      <p:cNvSpPr/>
                      <p:nvPr/>
                    </p:nvSpPr>
                    <p:spPr>
                      <a:xfrm>
                        <a:off x="3377463" y="9626173"/>
                        <a:ext cx="272" cy="60"/>
                      </a:xfrm>
                      <a:custGeom>
                        <a:avLst/>
                        <a:gdLst>
                          <a:gd name="connsiteX0" fmla="*/ 272 w 272"/>
                          <a:gd name="connsiteY0" fmla="*/ 0 h 60"/>
                          <a:gd name="connsiteX1" fmla="*/ 0 w 272"/>
                          <a:gd name="connsiteY1" fmla="*/ 0 h 60"/>
                          <a:gd name="connsiteX2" fmla="*/ 272 w 272"/>
                          <a:gd name="connsiteY2" fmla="*/ 0 h 60"/>
                        </a:gdLst>
                        <a:ahLst/>
                        <a:cxnLst>
                          <a:cxn ang="0">
                            <a:pos x="connsiteX0" y="connsiteY0"/>
                          </a:cxn>
                          <a:cxn ang="0">
                            <a:pos x="connsiteX1" y="connsiteY1"/>
                          </a:cxn>
                          <a:cxn ang="0">
                            <a:pos x="connsiteX2" y="connsiteY2"/>
                          </a:cxn>
                        </a:cxnLst>
                        <a:rect l="l" t="t" r="r" b="b"/>
                        <a:pathLst>
                          <a:path w="272" h="60">
                            <a:moveTo>
                              <a:pt x="272" y="0"/>
                            </a:moveTo>
                            <a:lnTo>
                              <a:pt x="0" y="0"/>
                            </a:lnTo>
                            <a:cubicBezTo>
                              <a:pt x="0" y="0"/>
                              <a:pt x="136" y="136"/>
                              <a:pt x="272" y="0"/>
                            </a:cubicBezTo>
                            <a:close/>
                          </a:path>
                        </a:pathLst>
                      </a:custGeom>
                      <a:solidFill>
                        <a:srgbClr val="00A3E9"/>
                      </a:solidFill>
                      <a:ln w="0" cap="flat">
                        <a:noFill/>
                        <a:prstDash val="solid"/>
                        <a:miter/>
                      </a:ln>
                    </p:spPr>
                    <p:txBody>
                      <a:bodyPr rtlCol="0" anchor="ctr"/>
                      <a:lstStyle/>
                      <a:p>
                        <a:endParaRPr lang="en-US"/>
                      </a:p>
                    </p:txBody>
                  </p:sp>
                  <p:sp>
                    <p:nvSpPr>
                      <p:cNvPr id="4403" name="Freeform: Shape 4402">
                        <a:extLst>
                          <a:ext uri="{FF2B5EF4-FFF2-40B4-BE49-F238E27FC236}">
                            <a16:creationId xmlns:a16="http://schemas.microsoft.com/office/drawing/2014/main" id="{29B70370-A689-BD98-8103-0AEA796D8E42}"/>
                          </a:ext>
                        </a:extLst>
                      </p:cNvPr>
                      <p:cNvSpPr/>
                      <p:nvPr/>
                    </p:nvSpPr>
                    <p:spPr>
                      <a:xfrm>
                        <a:off x="3375964" y="9618542"/>
                        <a:ext cx="2724" cy="7630"/>
                      </a:xfrm>
                      <a:custGeom>
                        <a:avLst/>
                        <a:gdLst>
                          <a:gd name="connsiteX0" fmla="*/ 2725 w 2724"/>
                          <a:gd name="connsiteY0" fmla="*/ 4769 h 7630"/>
                          <a:gd name="connsiteX1" fmla="*/ 1226 w 2724"/>
                          <a:gd name="connsiteY1" fmla="*/ 0 h 7630"/>
                          <a:gd name="connsiteX2" fmla="*/ 0 w 2724"/>
                          <a:gd name="connsiteY2" fmla="*/ 6812 h 7630"/>
                          <a:gd name="connsiteX3" fmla="*/ 1635 w 2724"/>
                          <a:gd name="connsiteY3" fmla="*/ 7631 h 7630"/>
                          <a:gd name="connsiteX4" fmla="*/ 1635 w 2724"/>
                          <a:gd name="connsiteY4" fmla="*/ 3679 h 7630"/>
                          <a:gd name="connsiteX5" fmla="*/ 2589 w 2724"/>
                          <a:gd name="connsiteY5" fmla="*/ 4905 h 7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24" h="7630">
                            <a:moveTo>
                              <a:pt x="2725" y="4769"/>
                            </a:moveTo>
                            <a:lnTo>
                              <a:pt x="1226" y="0"/>
                            </a:lnTo>
                            <a:lnTo>
                              <a:pt x="0" y="6812"/>
                            </a:lnTo>
                            <a:lnTo>
                              <a:pt x="1635" y="7631"/>
                            </a:lnTo>
                            <a:cubicBezTo>
                              <a:pt x="1635" y="7631"/>
                              <a:pt x="954" y="4496"/>
                              <a:pt x="1635" y="3679"/>
                            </a:cubicBezTo>
                            <a:lnTo>
                              <a:pt x="2589" y="4905"/>
                            </a:lnTo>
                            <a:close/>
                          </a:path>
                        </a:pathLst>
                      </a:custGeom>
                      <a:solidFill>
                        <a:srgbClr val="00A3E9"/>
                      </a:solidFill>
                      <a:ln w="0" cap="flat">
                        <a:noFill/>
                        <a:prstDash val="solid"/>
                        <a:miter/>
                      </a:ln>
                    </p:spPr>
                    <p:txBody>
                      <a:bodyPr rtlCol="0" anchor="ctr"/>
                      <a:lstStyle/>
                      <a:p>
                        <a:endParaRPr lang="en-US"/>
                      </a:p>
                    </p:txBody>
                  </p:sp>
                  <p:sp>
                    <p:nvSpPr>
                      <p:cNvPr id="4404" name="Freeform: Shape 4403">
                        <a:extLst>
                          <a:ext uri="{FF2B5EF4-FFF2-40B4-BE49-F238E27FC236}">
                            <a16:creationId xmlns:a16="http://schemas.microsoft.com/office/drawing/2014/main" id="{FFBB33C8-8F59-B00F-CC57-520DA0445D9F}"/>
                          </a:ext>
                        </a:extLst>
                      </p:cNvPr>
                      <p:cNvSpPr/>
                      <p:nvPr/>
                    </p:nvSpPr>
                    <p:spPr>
                      <a:xfrm>
                        <a:off x="3376912" y="9613093"/>
                        <a:ext cx="3957" cy="6144"/>
                      </a:xfrm>
                      <a:custGeom>
                        <a:avLst/>
                        <a:gdLst>
                          <a:gd name="connsiteX0" fmla="*/ 6 w 3957"/>
                          <a:gd name="connsiteY0" fmla="*/ 0 h 6144"/>
                          <a:gd name="connsiteX1" fmla="*/ 3276 w 3957"/>
                          <a:gd name="connsiteY1" fmla="*/ 2316 h 6144"/>
                          <a:gd name="connsiteX2" fmla="*/ 2323 w 3957"/>
                          <a:gd name="connsiteY2" fmla="*/ 6131 h 6144"/>
                          <a:gd name="connsiteX3" fmla="*/ 3958 w 3957"/>
                          <a:gd name="connsiteY3" fmla="*/ 1362 h 6144"/>
                          <a:gd name="connsiteX4" fmla="*/ 143 w 3957"/>
                          <a:gd name="connsiteY4" fmla="*/ 0 h 6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57" h="6144">
                            <a:moveTo>
                              <a:pt x="6" y="0"/>
                            </a:moveTo>
                            <a:cubicBezTo>
                              <a:pt x="-130" y="3679"/>
                              <a:pt x="1914" y="3951"/>
                              <a:pt x="3276" y="2316"/>
                            </a:cubicBezTo>
                            <a:cubicBezTo>
                              <a:pt x="3276" y="5722"/>
                              <a:pt x="688" y="3543"/>
                              <a:pt x="2323" y="6131"/>
                            </a:cubicBezTo>
                            <a:cubicBezTo>
                              <a:pt x="3821" y="6403"/>
                              <a:pt x="3958" y="2316"/>
                              <a:pt x="3958" y="1362"/>
                            </a:cubicBezTo>
                            <a:lnTo>
                              <a:pt x="143" y="0"/>
                            </a:lnTo>
                            <a:close/>
                          </a:path>
                        </a:pathLst>
                      </a:custGeom>
                      <a:solidFill>
                        <a:srgbClr val="00A3E9"/>
                      </a:solidFill>
                      <a:ln w="0" cap="flat">
                        <a:noFill/>
                        <a:prstDash val="solid"/>
                        <a:miter/>
                      </a:ln>
                    </p:spPr>
                    <p:txBody>
                      <a:bodyPr rtlCol="0" anchor="ctr"/>
                      <a:lstStyle/>
                      <a:p>
                        <a:endParaRPr lang="en-US"/>
                      </a:p>
                    </p:txBody>
                  </p:sp>
                  <p:sp>
                    <p:nvSpPr>
                      <p:cNvPr id="4405" name="Freeform: Shape 4404">
                        <a:extLst>
                          <a:ext uri="{FF2B5EF4-FFF2-40B4-BE49-F238E27FC236}">
                            <a16:creationId xmlns:a16="http://schemas.microsoft.com/office/drawing/2014/main" id="{6D225871-7916-B213-D99D-B1DCF258FC6D}"/>
                          </a:ext>
                        </a:extLst>
                      </p:cNvPr>
                      <p:cNvSpPr/>
                      <p:nvPr/>
                    </p:nvSpPr>
                    <p:spPr>
                      <a:xfrm>
                        <a:off x="3387818" y="9586388"/>
                        <a:ext cx="1634" cy="2316"/>
                      </a:xfrm>
                      <a:custGeom>
                        <a:avLst/>
                        <a:gdLst>
                          <a:gd name="connsiteX0" fmla="*/ 0 w 1634"/>
                          <a:gd name="connsiteY0" fmla="*/ 817 h 2316"/>
                          <a:gd name="connsiteX1" fmla="*/ 272 w 1634"/>
                          <a:gd name="connsiteY1" fmla="*/ 2317 h 2316"/>
                          <a:gd name="connsiteX2" fmla="*/ 1635 w 1634"/>
                          <a:gd name="connsiteY2" fmla="*/ 0 h 2316"/>
                          <a:gd name="connsiteX3" fmla="*/ 0 w 1634"/>
                          <a:gd name="connsiteY3" fmla="*/ 817 h 2316"/>
                        </a:gdLst>
                        <a:ahLst/>
                        <a:cxnLst>
                          <a:cxn ang="0">
                            <a:pos x="connsiteX0" y="connsiteY0"/>
                          </a:cxn>
                          <a:cxn ang="0">
                            <a:pos x="connsiteX1" y="connsiteY1"/>
                          </a:cxn>
                          <a:cxn ang="0">
                            <a:pos x="connsiteX2" y="connsiteY2"/>
                          </a:cxn>
                          <a:cxn ang="0">
                            <a:pos x="connsiteX3" y="connsiteY3"/>
                          </a:cxn>
                        </a:cxnLst>
                        <a:rect l="l" t="t" r="r" b="b"/>
                        <a:pathLst>
                          <a:path w="1634" h="2316">
                            <a:moveTo>
                              <a:pt x="0" y="817"/>
                            </a:moveTo>
                            <a:lnTo>
                              <a:pt x="272" y="2317"/>
                            </a:lnTo>
                            <a:lnTo>
                              <a:pt x="1635" y="0"/>
                            </a:lnTo>
                            <a:lnTo>
                              <a:pt x="0" y="817"/>
                            </a:lnTo>
                            <a:close/>
                          </a:path>
                        </a:pathLst>
                      </a:custGeom>
                      <a:solidFill>
                        <a:srgbClr val="00A3E9"/>
                      </a:solidFill>
                      <a:ln w="0" cap="flat">
                        <a:noFill/>
                        <a:prstDash val="solid"/>
                        <a:miter/>
                      </a:ln>
                    </p:spPr>
                    <p:txBody>
                      <a:bodyPr rtlCol="0" anchor="ctr"/>
                      <a:lstStyle/>
                      <a:p>
                        <a:endParaRPr lang="en-US"/>
                      </a:p>
                    </p:txBody>
                  </p:sp>
                  <p:sp>
                    <p:nvSpPr>
                      <p:cNvPr id="4406" name="Freeform: Shape 4405">
                        <a:extLst>
                          <a:ext uri="{FF2B5EF4-FFF2-40B4-BE49-F238E27FC236}">
                            <a16:creationId xmlns:a16="http://schemas.microsoft.com/office/drawing/2014/main" id="{393C57D6-A52E-2E6E-861F-628EC7C84AF1}"/>
                          </a:ext>
                        </a:extLst>
                      </p:cNvPr>
                      <p:cNvSpPr/>
                      <p:nvPr/>
                    </p:nvSpPr>
                    <p:spPr>
                      <a:xfrm>
                        <a:off x="3386728" y="9588705"/>
                        <a:ext cx="1907" cy="2436"/>
                      </a:xfrm>
                      <a:custGeom>
                        <a:avLst/>
                        <a:gdLst>
                          <a:gd name="connsiteX0" fmla="*/ 1362 w 1907"/>
                          <a:gd name="connsiteY0" fmla="*/ 0 h 2436"/>
                          <a:gd name="connsiteX1" fmla="*/ 0 w 1907"/>
                          <a:gd name="connsiteY1" fmla="*/ 2316 h 2436"/>
                          <a:gd name="connsiteX2" fmla="*/ 1907 w 1907"/>
                          <a:gd name="connsiteY2" fmla="*/ 2316 h 2436"/>
                          <a:gd name="connsiteX3" fmla="*/ 1499 w 1907"/>
                          <a:gd name="connsiteY3" fmla="*/ 0 h 2436"/>
                        </a:gdLst>
                        <a:ahLst/>
                        <a:cxnLst>
                          <a:cxn ang="0">
                            <a:pos x="connsiteX0" y="connsiteY0"/>
                          </a:cxn>
                          <a:cxn ang="0">
                            <a:pos x="connsiteX1" y="connsiteY1"/>
                          </a:cxn>
                          <a:cxn ang="0">
                            <a:pos x="connsiteX2" y="connsiteY2"/>
                          </a:cxn>
                          <a:cxn ang="0">
                            <a:pos x="connsiteX3" y="connsiteY3"/>
                          </a:cxn>
                        </a:cxnLst>
                        <a:rect l="l" t="t" r="r" b="b"/>
                        <a:pathLst>
                          <a:path w="1907" h="2436">
                            <a:moveTo>
                              <a:pt x="1362" y="0"/>
                            </a:moveTo>
                            <a:lnTo>
                              <a:pt x="0" y="2316"/>
                            </a:lnTo>
                            <a:cubicBezTo>
                              <a:pt x="0" y="2316"/>
                              <a:pt x="1226" y="2588"/>
                              <a:pt x="1907" y="2316"/>
                            </a:cubicBezTo>
                            <a:lnTo>
                              <a:pt x="1499" y="0"/>
                            </a:lnTo>
                            <a:close/>
                          </a:path>
                        </a:pathLst>
                      </a:custGeom>
                      <a:solidFill>
                        <a:srgbClr val="00A3E9"/>
                      </a:solidFill>
                      <a:ln w="0" cap="flat">
                        <a:noFill/>
                        <a:prstDash val="solid"/>
                        <a:miter/>
                      </a:ln>
                    </p:spPr>
                    <p:txBody>
                      <a:bodyPr rtlCol="0" anchor="ctr"/>
                      <a:lstStyle/>
                      <a:p>
                        <a:endParaRPr lang="en-US"/>
                      </a:p>
                    </p:txBody>
                  </p:sp>
                  <p:sp>
                    <p:nvSpPr>
                      <p:cNvPr id="4407" name="Freeform: Shape 4406">
                        <a:extLst>
                          <a:ext uri="{FF2B5EF4-FFF2-40B4-BE49-F238E27FC236}">
                            <a16:creationId xmlns:a16="http://schemas.microsoft.com/office/drawing/2014/main" id="{24FE6A60-789B-4924-B8F4-F839534B21AC}"/>
                          </a:ext>
                        </a:extLst>
                      </p:cNvPr>
                      <p:cNvSpPr/>
                      <p:nvPr/>
                    </p:nvSpPr>
                    <p:spPr>
                      <a:xfrm>
                        <a:off x="3381551" y="9597016"/>
                        <a:ext cx="1771" cy="3406"/>
                      </a:xfrm>
                      <a:custGeom>
                        <a:avLst/>
                        <a:gdLst>
                          <a:gd name="connsiteX0" fmla="*/ 1771 w 1771"/>
                          <a:gd name="connsiteY0" fmla="*/ 0 h 3406"/>
                          <a:gd name="connsiteX1" fmla="*/ 0 w 1771"/>
                          <a:gd name="connsiteY1" fmla="*/ 3406 h 3406"/>
                          <a:gd name="connsiteX2" fmla="*/ 1771 w 1771"/>
                          <a:gd name="connsiteY2" fmla="*/ 0 h 3406"/>
                        </a:gdLst>
                        <a:ahLst/>
                        <a:cxnLst>
                          <a:cxn ang="0">
                            <a:pos x="connsiteX0" y="connsiteY0"/>
                          </a:cxn>
                          <a:cxn ang="0">
                            <a:pos x="connsiteX1" y="connsiteY1"/>
                          </a:cxn>
                          <a:cxn ang="0">
                            <a:pos x="connsiteX2" y="connsiteY2"/>
                          </a:cxn>
                        </a:cxnLst>
                        <a:rect l="l" t="t" r="r" b="b"/>
                        <a:pathLst>
                          <a:path w="1771" h="3406">
                            <a:moveTo>
                              <a:pt x="1771" y="0"/>
                            </a:moveTo>
                            <a:cubicBezTo>
                              <a:pt x="1226" y="954"/>
                              <a:pt x="681" y="2043"/>
                              <a:pt x="0" y="3406"/>
                            </a:cubicBezTo>
                            <a:lnTo>
                              <a:pt x="1771" y="0"/>
                            </a:lnTo>
                            <a:close/>
                          </a:path>
                        </a:pathLst>
                      </a:custGeom>
                      <a:solidFill>
                        <a:srgbClr val="00A3E9"/>
                      </a:solidFill>
                      <a:ln w="0" cap="flat">
                        <a:noFill/>
                        <a:prstDash val="solid"/>
                        <a:miter/>
                      </a:ln>
                    </p:spPr>
                    <p:txBody>
                      <a:bodyPr rtlCol="0" anchor="ctr"/>
                      <a:lstStyle/>
                      <a:p>
                        <a:endParaRPr lang="en-US"/>
                      </a:p>
                    </p:txBody>
                  </p:sp>
                  <p:sp>
                    <p:nvSpPr>
                      <p:cNvPr id="4408" name="Freeform: Shape 4407">
                        <a:extLst>
                          <a:ext uri="{FF2B5EF4-FFF2-40B4-BE49-F238E27FC236}">
                            <a16:creationId xmlns:a16="http://schemas.microsoft.com/office/drawing/2014/main" id="{3893F161-860D-9B5C-B980-26375C70BF7C}"/>
                          </a:ext>
                        </a:extLst>
                      </p:cNvPr>
                      <p:cNvSpPr/>
                      <p:nvPr/>
                    </p:nvSpPr>
                    <p:spPr>
                      <a:xfrm>
                        <a:off x="3383322" y="9594427"/>
                        <a:ext cx="1634" cy="2588"/>
                      </a:xfrm>
                      <a:custGeom>
                        <a:avLst/>
                        <a:gdLst>
                          <a:gd name="connsiteX0" fmla="*/ 1635 w 1634"/>
                          <a:gd name="connsiteY0" fmla="*/ 0 h 2588"/>
                          <a:gd name="connsiteX1" fmla="*/ 1362 w 1634"/>
                          <a:gd name="connsiteY1" fmla="*/ 0 h 2588"/>
                          <a:gd name="connsiteX2" fmla="*/ 0 w 1634"/>
                          <a:gd name="connsiteY2" fmla="*/ 2589 h 2588"/>
                          <a:gd name="connsiteX3" fmla="*/ 1635 w 1634"/>
                          <a:gd name="connsiteY3" fmla="*/ 0 h 2588"/>
                        </a:gdLst>
                        <a:ahLst/>
                        <a:cxnLst>
                          <a:cxn ang="0">
                            <a:pos x="connsiteX0" y="connsiteY0"/>
                          </a:cxn>
                          <a:cxn ang="0">
                            <a:pos x="connsiteX1" y="connsiteY1"/>
                          </a:cxn>
                          <a:cxn ang="0">
                            <a:pos x="connsiteX2" y="connsiteY2"/>
                          </a:cxn>
                          <a:cxn ang="0">
                            <a:pos x="connsiteX3" y="connsiteY3"/>
                          </a:cxn>
                        </a:cxnLst>
                        <a:rect l="l" t="t" r="r" b="b"/>
                        <a:pathLst>
                          <a:path w="1634" h="2588">
                            <a:moveTo>
                              <a:pt x="1635" y="0"/>
                            </a:moveTo>
                            <a:lnTo>
                              <a:pt x="1362" y="0"/>
                            </a:lnTo>
                            <a:lnTo>
                              <a:pt x="0" y="2589"/>
                            </a:lnTo>
                            <a:lnTo>
                              <a:pt x="1635" y="0"/>
                            </a:lnTo>
                            <a:close/>
                          </a:path>
                        </a:pathLst>
                      </a:custGeom>
                      <a:solidFill>
                        <a:srgbClr val="00A3E9"/>
                      </a:solidFill>
                      <a:ln w="0" cap="flat">
                        <a:noFill/>
                        <a:prstDash val="solid"/>
                        <a:miter/>
                      </a:ln>
                    </p:spPr>
                    <p:txBody>
                      <a:bodyPr rtlCol="0" anchor="ctr"/>
                      <a:lstStyle/>
                      <a:p>
                        <a:endParaRPr lang="en-US"/>
                      </a:p>
                    </p:txBody>
                  </p:sp>
                  <p:sp>
                    <p:nvSpPr>
                      <p:cNvPr id="4409" name="Freeform: Shape 4408">
                        <a:extLst>
                          <a:ext uri="{FF2B5EF4-FFF2-40B4-BE49-F238E27FC236}">
                            <a16:creationId xmlns:a16="http://schemas.microsoft.com/office/drawing/2014/main" id="{3EF76EBC-46AA-7038-32C1-69FAB92F9657}"/>
                          </a:ext>
                        </a:extLst>
                      </p:cNvPr>
                      <p:cNvSpPr/>
                      <p:nvPr/>
                    </p:nvSpPr>
                    <p:spPr>
                      <a:xfrm>
                        <a:off x="3382368" y="9590765"/>
                        <a:ext cx="4359" cy="3526"/>
                      </a:xfrm>
                      <a:custGeom>
                        <a:avLst/>
                        <a:gdLst>
                          <a:gd name="connsiteX0" fmla="*/ 4360 w 4359"/>
                          <a:gd name="connsiteY0" fmla="*/ 120 h 3526"/>
                          <a:gd name="connsiteX1" fmla="*/ 0 w 4359"/>
                          <a:gd name="connsiteY1" fmla="*/ 3526 h 3526"/>
                          <a:gd name="connsiteX2" fmla="*/ 2316 w 4359"/>
                          <a:gd name="connsiteY2" fmla="*/ 3526 h 3526"/>
                          <a:gd name="connsiteX3" fmla="*/ 4360 w 4359"/>
                          <a:gd name="connsiteY3" fmla="*/ 120 h 3526"/>
                        </a:gdLst>
                        <a:ahLst/>
                        <a:cxnLst>
                          <a:cxn ang="0">
                            <a:pos x="connsiteX0" y="connsiteY0"/>
                          </a:cxn>
                          <a:cxn ang="0">
                            <a:pos x="connsiteX1" y="connsiteY1"/>
                          </a:cxn>
                          <a:cxn ang="0">
                            <a:pos x="connsiteX2" y="connsiteY2"/>
                          </a:cxn>
                          <a:cxn ang="0">
                            <a:pos x="connsiteX3" y="connsiteY3"/>
                          </a:cxn>
                        </a:cxnLst>
                        <a:rect l="l" t="t" r="r" b="b"/>
                        <a:pathLst>
                          <a:path w="4359" h="3526">
                            <a:moveTo>
                              <a:pt x="4360" y="120"/>
                            </a:moveTo>
                            <a:cubicBezTo>
                              <a:pt x="2997" y="-153"/>
                              <a:pt x="1090" y="-289"/>
                              <a:pt x="0" y="3526"/>
                            </a:cubicBezTo>
                            <a:lnTo>
                              <a:pt x="2316" y="3526"/>
                            </a:lnTo>
                            <a:cubicBezTo>
                              <a:pt x="2861" y="2573"/>
                              <a:pt x="3542" y="1347"/>
                              <a:pt x="4360" y="120"/>
                            </a:cubicBezTo>
                            <a:close/>
                          </a:path>
                        </a:pathLst>
                      </a:custGeom>
                      <a:solidFill>
                        <a:srgbClr val="00A3E9"/>
                      </a:solidFill>
                      <a:ln w="0" cap="flat">
                        <a:noFill/>
                        <a:prstDash val="solid"/>
                        <a:miter/>
                      </a:ln>
                    </p:spPr>
                    <p:txBody>
                      <a:bodyPr rtlCol="0" anchor="ctr"/>
                      <a:lstStyle/>
                      <a:p>
                        <a:endParaRPr lang="en-US"/>
                      </a:p>
                    </p:txBody>
                  </p:sp>
                  <p:sp>
                    <p:nvSpPr>
                      <p:cNvPr id="4410" name="Freeform: Shape 4409">
                        <a:extLst>
                          <a:ext uri="{FF2B5EF4-FFF2-40B4-BE49-F238E27FC236}">
                            <a16:creationId xmlns:a16="http://schemas.microsoft.com/office/drawing/2014/main" id="{7168298F-784E-2D83-8BDF-B320CDD97343}"/>
                          </a:ext>
                        </a:extLst>
                      </p:cNvPr>
                      <p:cNvSpPr/>
                      <p:nvPr/>
                    </p:nvSpPr>
                    <p:spPr>
                      <a:xfrm>
                        <a:off x="3476105" y="9558867"/>
                        <a:ext cx="1907" cy="1362"/>
                      </a:xfrm>
                      <a:custGeom>
                        <a:avLst/>
                        <a:gdLst>
                          <a:gd name="connsiteX0" fmla="*/ 1635 w 1907"/>
                          <a:gd name="connsiteY0" fmla="*/ 0 h 1362"/>
                          <a:gd name="connsiteX1" fmla="*/ 0 w 1907"/>
                          <a:gd name="connsiteY1" fmla="*/ 1362 h 1362"/>
                          <a:gd name="connsiteX2" fmla="*/ 272 w 1907"/>
                          <a:gd name="connsiteY2" fmla="*/ 1362 h 1362"/>
                          <a:gd name="connsiteX3" fmla="*/ 1907 w 1907"/>
                          <a:gd name="connsiteY3" fmla="*/ 136 h 1362"/>
                          <a:gd name="connsiteX4" fmla="*/ 1635 w 1907"/>
                          <a:gd name="connsiteY4" fmla="*/ 136 h 13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7" h="1362">
                            <a:moveTo>
                              <a:pt x="1635" y="0"/>
                            </a:moveTo>
                            <a:lnTo>
                              <a:pt x="0" y="1362"/>
                            </a:lnTo>
                            <a:lnTo>
                              <a:pt x="272" y="1362"/>
                            </a:lnTo>
                            <a:cubicBezTo>
                              <a:pt x="272" y="1362"/>
                              <a:pt x="1362" y="545"/>
                              <a:pt x="1907" y="136"/>
                            </a:cubicBezTo>
                            <a:lnTo>
                              <a:pt x="1635" y="136"/>
                            </a:lnTo>
                            <a:close/>
                          </a:path>
                        </a:pathLst>
                      </a:custGeom>
                      <a:solidFill>
                        <a:srgbClr val="00A3E9"/>
                      </a:solidFill>
                      <a:ln w="0" cap="flat">
                        <a:noFill/>
                        <a:prstDash val="solid"/>
                        <a:miter/>
                      </a:ln>
                    </p:spPr>
                    <p:txBody>
                      <a:bodyPr rtlCol="0" anchor="ctr"/>
                      <a:lstStyle/>
                      <a:p>
                        <a:endParaRPr lang="en-US"/>
                      </a:p>
                    </p:txBody>
                  </p:sp>
                  <p:sp>
                    <p:nvSpPr>
                      <p:cNvPr id="4411" name="Freeform: Shape 4410">
                        <a:extLst>
                          <a:ext uri="{FF2B5EF4-FFF2-40B4-BE49-F238E27FC236}">
                            <a16:creationId xmlns:a16="http://schemas.microsoft.com/office/drawing/2014/main" id="{A4131EB6-B420-D114-5BB6-0D17EDA2F1F0}"/>
                          </a:ext>
                        </a:extLst>
                      </p:cNvPr>
                      <p:cNvSpPr/>
                      <p:nvPr/>
                    </p:nvSpPr>
                    <p:spPr>
                      <a:xfrm>
                        <a:off x="3465750" y="9561728"/>
                        <a:ext cx="817" cy="1362"/>
                      </a:xfrm>
                      <a:custGeom>
                        <a:avLst/>
                        <a:gdLst>
                          <a:gd name="connsiteX0" fmla="*/ 817 w 817"/>
                          <a:gd name="connsiteY0" fmla="*/ 0 h 1362"/>
                          <a:gd name="connsiteX1" fmla="*/ 0 w 817"/>
                          <a:gd name="connsiteY1" fmla="*/ 1363 h 1362"/>
                          <a:gd name="connsiteX2" fmla="*/ 817 w 817"/>
                          <a:gd name="connsiteY2" fmla="*/ 0 h 1362"/>
                        </a:gdLst>
                        <a:ahLst/>
                        <a:cxnLst>
                          <a:cxn ang="0">
                            <a:pos x="connsiteX0" y="connsiteY0"/>
                          </a:cxn>
                          <a:cxn ang="0">
                            <a:pos x="connsiteX1" y="connsiteY1"/>
                          </a:cxn>
                          <a:cxn ang="0">
                            <a:pos x="connsiteX2" y="connsiteY2"/>
                          </a:cxn>
                        </a:cxnLst>
                        <a:rect l="l" t="t" r="r" b="b"/>
                        <a:pathLst>
                          <a:path w="817" h="1362">
                            <a:moveTo>
                              <a:pt x="817" y="0"/>
                            </a:moveTo>
                            <a:cubicBezTo>
                              <a:pt x="817" y="0"/>
                              <a:pt x="272" y="954"/>
                              <a:pt x="0" y="1363"/>
                            </a:cubicBezTo>
                            <a:cubicBezTo>
                              <a:pt x="409" y="954"/>
                              <a:pt x="681" y="546"/>
                              <a:pt x="817" y="0"/>
                            </a:cubicBezTo>
                            <a:close/>
                          </a:path>
                        </a:pathLst>
                      </a:custGeom>
                      <a:solidFill>
                        <a:srgbClr val="00A3E9"/>
                      </a:solidFill>
                      <a:ln w="0" cap="flat">
                        <a:noFill/>
                        <a:prstDash val="solid"/>
                        <a:miter/>
                      </a:ln>
                    </p:spPr>
                    <p:txBody>
                      <a:bodyPr rtlCol="0" anchor="ctr"/>
                      <a:lstStyle/>
                      <a:p>
                        <a:endParaRPr lang="en-US"/>
                      </a:p>
                    </p:txBody>
                  </p:sp>
                  <p:sp>
                    <p:nvSpPr>
                      <p:cNvPr id="4412" name="Freeform: Shape 4411">
                        <a:extLst>
                          <a:ext uri="{FF2B5EF4-FFF2-40B4-BE49-F238E27FC236}">
                            <a16:creationId xmlns:a16="http://schemas.microsoft.com/office/drawing/2014/main" id="{E36D8534-F90A-1901-9844-6261C6EAECEC}"/>
                          </a:ext>
                        </a:extLst>
                      </p:cNvPr>
                      <p:cNvSpPr/>
                      <p:nvPr/>
                    </p:nvSpPr>
                    <p:spPr>
                      <a:xfrm>
                        <a:off x="3455629" y="9562955"/>
                        <a:ext cx="10121" cy="15170"/>
                      </a:xfrm>
                      <a:custGeom>
                        <a:avLst/>
                        <a:gdLst>
                          <a:gd name="connsiteX0" fmla="*/ 8214 w 10121"/>
                          <a:gd name="connsiteY0" fmla="*/ 11444 h 15170"/>
                          <a:gd name="connsiteX1" fmla="*/ 5898 w 10121"/>
                          <a:gd name="connsiteY1" fmla="*/ 9809 h 15170"/>
                          <a:gd name="connsiteX2" fmla="*/ 7805 w 10121"/>
                          <a:gd name="connsiteY2" fmla="*/ 5858 h 15170"/>
                          <a:gd name="connsiteX3" fmla="*/ 8214 w 10121"/>
                          <a:gd name="connsiteY3" fmla="*/ 8038 h 15170"/>
                          <a:gd name="connsiteX4" fmla="*/ 8214 w 10121"/>
                          <a:gd name="connsiteY4" fmla="*/ 5314 h 15170"/>
                          <a:gd name="connsiteX5" fmla="*/ 10122 w 10121"/>
                          <a:gd name="connsiteY5" fmla="*/ 0 h 15170"/>
                          <a:gd name="connsiteX6" fmla="*/ 39 w 10121"/>
                          <a:gd name="connsiteY6" fmla="*/ 7493 h 15170"/>
                          <a:gd name="connsiteX7" fmla="*/ 4399 w 10121"/>
                          <a:gd name="connsiteY7" fmla="*/ 15123 h 15170"/>
                          <a:gd name="connsiteX8" fmla="*/ 8214 w 10121"/>
                          <a:gd name="connsiteY8" fmla="*/ 11308 h 15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21" h="15170">
                            <a:moveTo>
                              <a:pt x="8214" y="11444"/>
                            </a:moveTo>
                            <a:cubicBezTo>
                              <a:pt x="5489" y="11444"/>
                              <a:pt x="9849" y="8174"/>
                              <a:pt x="5898" y="9809"/>
                            </a:cubicBezTo>
                            <a:cubicBezTo>
                              <a:pt x="4808" y="8855"/>
                              <a:pt x="5625" y="6267"/>
                              <a:pt x="7805" y="5858"/>
                            </a:cubicBezTo>
                            <a:cubicBezTo>
                              <a:pt x="8350" y="7084"/>
                              <a:pt x="6579" y="7630"/>
                              <a:pt x="8214" y="8038"/>
                            </a:cubicBezTo>
                            <a:cubicBezTo>
                              <a:pt x="8623" y="5995"/>
                              <a:pt x="9577" y="6812"/>
                              <a:pt x="8214" y="5314"/>
                            </a:cubicBezTo>
                            <a:cubicBezTo>
                              <a:pt x="9577" y="3270"/>
                              <a:pt x="9168" y="1908"/>
                              <a:pt x="10122" y="0"/>
                            </a:cubicBezTo>
                            <a:cubicBezTo>
                              <a:pt x="8078" y="1908"/>
                              <a:pt x="1674" y="3270"/>
                              <a:pt x="39" y="7493"/>
                            </a:cubicBezTo>
                            <a:cubicBezTo>
                              <a:pt x="-369" y="10490"/>
                              <a:pt x="2492" y="12398"/>
                              <a:pt x="4399" y="15123"/>
                            </a:cubicBezTo>
                            <a:cubicBezTo>
                              <a:pt x="5081" y="15532"/>
                              <a:pt x="9168" y="13215"/>
                              <a:pt x="8214" y="11308"/>
                            </a:cubicBezTo>
                            <a:close/>
                          </a:path>
                        </a:pathLst>
                      </a:custGeom>
                      <a:solidFill>
                        <a:srgbClr val="00A3E9"/>
                      </a:solidFill>
                      <a:ln w="0" cap="flat">
                        <a:noFill/>
                        <a:prstDash val="solid"/>
                        <a:miter/>
                      </a:ln>
                    </p:spPr>
                    <p:txBody>
                      <a:bodyPr rtlCol="0" anchor="ctr"/>
                      <a:lstStyle/>
                      <a:p>
                        <a:endParaRPr lang="en-US"/>
                      </a:p>
                    </p:txBody>
                  </p:sp>
                  <p:sp>
                    <p:nvSpPr>
                      <p:cNvPr id="4413" name="Freeform: Shape 4412">
                        <a:extLst>
                          <a:ext uri="{FF2B5EF4-FFF2-40B4-BE49-F238E27FC236}">
                            <a16:creationId xmlns:a16="http://schemas.microsoft.com/office/drawing/2014/main" id="{BF91BB33-B71F-9E75-2EB7-C9CDD06753D6}"/>
                          </a:ext>
                        </a:extLst>
                      </p:cNvPr>
                      <p:cNvSpPr/>
                      <p:nvPr/>
                    </p:nvSpPr>
                    <p:spPr>
                      <a:xfrm>
                        <a:off x="3468475" y="9574241"/>
                        <a:ext cx="1498" cy="1384"/>
                      </a:xfrm>
                      <a:custGeom>
                        <a:avLst/>
                        <a:gdLst>
                          <a:gd name="connsiteX0" fmla="*/ 0 w 1498"/>
                          <a:gd name="connsiteY0" fmla="*/ 1384 h 1384"/>
                          <a:gd name="connsiteX1" fmla="*/ 1499 w 1498"/>
                          <a:gd name="connsiteY1" fmla="*/ 294 h 1384"/>
                          <a:gd name="connsiteX2" fmla="*/ 0 w 1498"/>
                          <a:gd name="connsiteY2" fmla="*/ 1384 h 1384"/>
                        </a:gdLst>
                        <a:ahLst/>
                        <a:cxnLst>
                          <a:cxn ang="0">
                            <a:pos x="connsiteX0" y="connsiteY0"/>
                          </a:cxn>
                          <a:cxn ang="0">
                            <a:pos x="connsiteX1" y="connsiteY1"/>
                          </a:cxn>
                          <a:cxn ang="0">
                            <a:pos x="connsiteX2" y="connsiteY2"/>
                          </a:cxn>
                        </a:cxnLst>
                        <a:rect l="l" t="t" r="r" b="b"/>
                        <a:pathLst>
                          <a:path w="1498" h="1384">
                            <a:moveTo>
                              <a:pt x="0" y="1384"/>
                            </a:moveTo>
                            <a:cubicBezTo>
                              <a:pt x="954" y="1112"/>
                              <a:pt x="1090" y="840"/>
                              <a:pt x="1499" y="294"/>
                            </a:cubicBezTo>
                            <a:cubicBezTo>
                              <a:pt x="817" y="-660"/>
                              <a:pt x="681" y="975"/>
                              <a:pt x="0" y="1384"/>
                            </a:cubicBezTo>
                            <a:close/>
                          </a:path>
                        </a:pathLst>
                      </a:custGeom>
                      <a:solidFill>
                        <a:srgbClr val="00A3E9"/>
                      </a:solidFill>
                      <a:ln w="0" cap="flat">
                        <a:noFill/>
                        <a:prstDash val="solid"/>
                        <a:miter/>
                      </a:ln>
                    </p:spPr>
                    <p:txBody>
                      <a:bodyPr rtlCol="0" anchor="ctr"/>
                      <a:lstStyle/>
                      <a:p>
                        <a:endParaRPr lang="en-US"/>
                      </a:p>
                    </p:txBody>
                  </p:sp>
                  <p:sp>
                    <p:nvSpPr>
                      <p:cNvPr id="4414" name="Freeform: Shape 4413">
                        <a:extLst>
                          <a:ext uri="{FF2B5EF4-FFF2-40B4-BE49-F238E27FC236}">
                            <a16:creationId xmlns:a16="http://schemas.microsoft.com/office/drawing/2014/main" id="{0FCD42FF-CCF6-C093-395D-E799AE3627CF}"/>
                          </a:ext>
                        </a:extLst>
                      </p:cNvPr>
                      <p:cNvSpPr/>
                      <p:nvPr/>
                    </p:nvSpPr>
                    <p:spPr>
                      <a:xfrm>
                        <a:off x="3431794" y="9571538"/>
                        <a:ext cx="2483" cy="2860"/>
                      </a:xfrm>
                      <a:custGeom>
                        <a:avLst/>
                        <a:gdLst>
                          <a:gd name="connsiteX0" fmla="*/ 577 w 2483"/>
                          <a:gd name="connsiteY0" fmla="*/ 0 h 2860"/>
                          <a:gd name="connsiteX1" fmla="*/ 304 w 2483"/>
                          <a:gd name="connsiteY1" fmla="*/ 2861 h 2860"/>
                          <a:gd name="connsiteX2" fmla="*/ 2484 w 2483"/>
                          <a:gd name="connsiteY2" fmla="*/ 0 h 2860"/>
                          <a:gd name="connsiteX3" fmla="*/ 577 w 2483"/>
                          <a:gd name="connsiteY3" fmla="*/ 0 h 2860"/>
                        </a:gdLst>
                        <a:ahLst/>
                        <a:cxnLst>
                          <a:cxn ang="0">
                            <a:pos x="connsiteX0" y="connsiteY0"/>
                          </a:cxn>
                          <a:cxn ang="0">
                            <a:pos x="connsiteX1" y="connsiteY1"/>
                          </a:cxn>
                          <a:cxn ang="0">
                            <a:pos x="connsiteX2" y="connsiteY2"/>
                          </a:cxn>
                          <a:cxn ang="0">
                            <a:pos x="connsiteX3" y="connsiteY3"/>
                          </a:cxn>
                        </a:cxnLst>
                        <a:rect l="l" t="t" r="r" b="b"/>
                        <a:pathLst>
                          <a:path w="2483" h="2860">
                            <a:moveTo>
                              <a:pt x="577" y="0"/>
                            </a:moveTo>
                            <a:cubicBezTo>
                              <a:pt x="577" y="0"/>
                              <a:pt x="-513" y="2589"/>
                              <a:pt x="304" y="2861"/>
                            </a:cubicBezTo>
                            <a:lnTo>
                              <a:pt x="2484" y="0"/>
                            </a:lnTo>
                            <a:cubicBezTo>
                              <a:pt x="1803" y="545"/>
                              <a:pt x="1258" y="272"/>
                              <a:pt x="577" y="0"/>
                            </a:cubicBezTo>
                            <a:close/>
                          </a:path>
                        </a:pathLst>
                      </a:custGeom>
                      <a:solidFill>
                        <a:srgbClr val="00A3E9"/>
                      </a:solidFill>
                      <a:ln w="0" cap="flat">
                        <a:noFill/>
                        <a:prstDash val="solid"/>
                        <a:miter/>
                      </a:ln>
                    </p:spPr>
                    <p:txBody>
                      <a:bodyPr rtlCol="0" anchor="ctr"/>
                      <a:lstStyle/>
                      <a:p>
                        <a:endParaRPr lang="en-US"/>
                      </a:p>
                    </p:txBody>
                  </p:sp>
                  <p:sp>
                    <p:nvSpPr>
                      <p:cNvPr id="4415" name="Freeform: Shape 4414">
                        <a:extLst>
                          <a:ext uri="{FF2B5EF4-FFF2-40B4-BE49-F238E27FC236}">
                            <a16:creationId xmlns:a16="http://schemas.microsoft.com/office/drawing/2014/main" id="{E70E3322-8168-550F-9B74-DFA1DB435A5E}"/>
                          </a:ext>
                        </a:extLst>
                      </p:cNvPr>
                      <p:cNvSpPr/>
                      <p:nvPr/>
                    </p:nvSpPr>
                    <p:spPr>
                      <a:xfrm>
                        <a:off x="3434278" y="9570175"/>
                        <a:ext cx="953" cy="1226"/>
                      </a:xfrm>
                      <a:custGeom>
                        <a:avLst/>
                        <a:gdLst>
                          <a:gd name="connsiteX0" fmla="*/ 954 w 953"/>
                          <a:gd name="connsiteY0" fmla="*/ 0 h 1226"/>
                          <a:gd name="connsiteX1" fmla="*/ 0 w 953"/>
                          <a:gd name="connsiteY1" fmla="*/ 1227 h 1226"/>
                          <a:gd name="connsiteX2" fmla="*/ 954 w 953"/>
                          <a:gd name="connsiteY2" fmla="*/ 0 h 1226"/>
                        </a:gdLst>
                        <a:ahLst/>
                        <a:cxnLst>
                          <a:cxn ang="0">
                            <a:pos x="connsiteX0" y="connsiteY0"/>
                          </a:cxn>
                          <a:cxn ang="0">
                            <a:pos x="connsiteX1" y="connsiteY1"/>
                          </a:cxn>
                          <a:cxn ang="0">
                            <a:pos x="connsiteX2" y="connsiteY2"/>
                          </a:cxn>
                        </a:cxnLst>
                        <a:rect l="l" t="t" r="r" b="b"/>
                        <a:pathLst>
                          <a:path w="953" h="1226">
                            <a:moveTo>
                              <a:pt x="954" y="0"/>
                            </a:moveTo>
                            <a:lnTo>
                              <a:pt x="0" y="1227"/>
                            </a:lnTo>
                            <a:cubicBezTo>
                              <a:pt x="0" y="1227"/>
                              <a:pt x="681" y="681"/>
                              <a:pt x="954" y="0"/>
                            </a:cubicBezTo>
                            <a:close/>
                          </a:path>
                        </a:pathLst>
                      </a:custGeom>
                      <a:solidFill>
                        <a:srgbClr val="00A3E9"/>
                      </a:solidFill>
                      <a:ln w="0" cap="flat">
                        <a:noFill/>
                        <a:prstDash val="solid"/>
                        <a:miter/>
                      </a:ln>
                    </p:spPr>
                    <p:txBody>
                      <a:bodyPr rtlCol="0" anchor="ctr"/>
                      <a:lstStyle/>
                      <a:p>
                        <a:endParaRPr lang="en-US"/>
                      </a:p>
                    </p:txBody>
                  </p:sp>
                  <p:sp>
                    <p:nvSpPr>
                      <p:cNvPr id="4416" name="Freeform: Shape 4415">
                        <a:extLst>
                          <a:ext uri="{FF2B5EF4-FFF2-40B4-BE49-F238E27FC236}">
                            <a16:creationId xmlns:a16="http://schemas.microsoft.com/office/drawing/2014/main" id="{DA1C6CF0-B01F-8A3E-1EFD-95A7AAFBD17D}"/>
                          </a:ext>
                        </a:extLst>
                      </p:cNvPr>
                      <p:cNvSpPr/>
                      <p:nvPr/>
                    </p:nvSpPr>
                    <p:spPr>
                      <a:xfrm>
                        <a:off x="3431962" y="9571402"/>
                        <a:ext cx="272" cy="13624"/>
                      </a:xfrm>
                      <a:custGeom>
                        <a:avLst/>
                        <a:gdLst>
                          <a:gd name="connsiteX0" fmla="*/ 0 w 272"/>
                          <a:gd name="connsiteY0" fmla="*/ 0 h 13624"/>
                          <a:gd name="connsiteX1" fmla="*/ 272 w 272"/>
                          <a:gd name="connsiteY1" fmla="*/ 0 h 13624"/>
                          <a:gd name="connsiteX2" fmla="*/ 0 w 272"/>
                          <a:gd name="connsiteY2" fmla="*/ 0 h 13624"/>
                        </a:gdLst>
                        <a:ahLst/>
                        <a:cxnLst>
                          <a:cxn ang="0">
                            <a:pos x="connsiteX0" y="connsiteY0"/>
                          </a:cxn>
                          <a:cxn ang="0">
                            <a:pos x="connsiteX1" y="connsiteY1"/>
                          </a:cxn>
                          <a:cxn ang="0">
                            <a:pos x="connsiteX2" y="connsiteY2"/>
                          </a:cxn>
                        </a:cxnLst>
                        <a:rect l="l" t="t" r="r" b="b"/>
                        <a:pathLst>
                          <a:path w="272" h="13624">
                            <a:moveTo>
                              <a:pt x="0" y="0"/>
                            </a:moveTo>
                            <a:lnTo>
                              <a:pt x="272" y="0"/>
                            </a:lnTo>
                            <a:cubicBezTo>
                              <a:pt x="272" y="0"/>
                              <a:pt x="272" y="0"/>
                              <a:pt x="0" y="0"/>
                            </a:cubicBezTo>
                            <a:close/>
                          </a:path>
                        </a:pathLst>
                      </a:custGeom>
                      <a:solidFill>
                        <a:srgbClr val="00A3E9"/>
                      </a:solidFill>
                      <a:ln w="0" cap="flat">
                        <a:noFill/>
                        <a:prstDash val="solid"/>
                        <a:miter/>
                      </a:ln>
                    </p:spPr>
                    <p:txBody>
                      <a:bodyPr rtlCol="0" anchor="ctr"/>
                      <a:lstStyle/>
                      <a:p>
                        <a:endParaRPr lang="en-US"/>
                      </a:p>
                    </p:txBody>
                  </p:sp>
                  <p:sp>
                    <p:nvSpPr>
                      <p:cNvPr id="4417" name="Freeform: Shape 4416">
                        <a:extLst>
                          <a:ext uri="{FF2B5EF4-FFF2-40B4-BE49-F238E27FC236}">
                            <a16:creationId xmlns:a16="http://schemas.microsoft.com/office/drawing/2014/main" id="{FA27BEA2-25FA-7D77-16C3-AE214BAD2C6F}"/>
                          </a:ext>
                        </a:extLst>
                      </p:cNvPr>
                      <p:cNvSpPr/>
                      <p:nvPr/>
                    </p:nvSpPr>
                    <p:spPr>
                      <a:xfrm>
                        <a:off x="3378008" y="9606937"/>
                        <a:ext cx="953" cy="2749"/>
                      </a:xfrm>
                      <a:custGeom>
                        <a:avLst/>
                        <a:gdLst>
                          <a:gd name="connsiteX0" fmla="*/ 954 w 953"/>
                          <a:gd name="connsiteY0" fmla="*/ 25 h 2749"/>
                          <a:gd name="connsiteX1" fmla="*/ 0 w 953"/>
                          <a:gd name="connsiteY1" fmla="*/ 2750 h 2749"/>
                          <a:gd name="connsiteX2" fmla="*/ 954 w 953"/>
                          <a:gd name="connsiteY2" fmla="*/ 25 h 2749"/>
                        </a:gdLst>
                        <a:ahLst/>
                        <a:cxnLst>
                          <a:cxn ang="0">
                            <a:pos x="connsiteX0" y="connsiteY0"/>
                          </a:cxn>
                          <a:cxn ang="0">
                            <a:pos x="connsiteX1" y="connsiteY1"/>
                          </a:cxn>
                          <a:cxn ang="0">
                            <a:pos x="connsiteX2" y="connsiteY2"/>
                          </a:cxn>
                        </a:cxnLst>
                        <a:rect l="l" t="t" r="r" b="b"/>
                        <a:pathLst>
                          <a:path w="953" h="2749">
                            <a:moveTo>
                              <a:pt x="954" y="25"/>
                            </a:moveTo>
                            <a:cubicBezTo>
                              <a:pt x="136" y="-248"/>
                              <a:pt x="0" y="1796"/>
                              <a:pt x="0" y="2750"/>
                            </a:cubicBezTo>
                            <a:cubicBezTo>
                              <a:pt x="272" y="2069"/>
                              <a:pt x="954" y="979"/>
                              <a:pt x="954" y="25"/>
                            </a:cubicBezTo>
                            <a:close/>
                          </a:path>
                        </a:pathLst>
                      </a:custGeom>
                      <a:solidFill>
                        <a:srgbClr val="00A3E9"/>
                      </a:solidFill>
                      <a:ln w="0" cap="flat">
                        <a:noFill/>
                        <a:prstDash val="solid"/>
                        <a:miter/>
                      </a:ln>
                    </p:spPr>
                    <p:txBody>
                      <a:bodyPr rtlCol="0" anchor="ctr"/>
                      <a:lstStyle/>
                      <a:p>
                        <a:endParaRPr lang="en-US"/>
                      </a:p>
                    </p:txBody>
                  </p:sp>
                  <p:sp>
                    <p:nvSpPr>
                      <p:cNvPr id="4418" name="Freeform: Shape 4417">
                        <a:extLst>
                          <a:ext uri="{FF2B5EF4-FFF2-40B4-BE49-F238E27FC236}">
                            <a16:creationId xmlns:a16="http://schemas.microsoft.com/office/drawing/2014/main" id="{02788D52-D46F-A42C-3FB9-7C3B92924BDF}"/>
                          </a:ext>
                        </a:extLst>
                      </p:cNvPr>
                      <p:cNvSpPr/>
                      <p:nvPr/>
                    </p:nvSpPr>
                    <p:spPr>
                      <a:xfrm>
                        <a:off x="3373648" y="9674676"/>
                        <a:ext cx="681" cy="1498"/>
                      </a:xfrm>
                      <a:custGeom>
                        <a:avLst/>
                        <a:gdLst>
                          <a:gd name="connsiteX0" fmla="*/ 681 w 681"/>
                          <a:gd name="connsiteY0" fmla="*/ 0 h 1498"/>
                          <a:gd name="connsiteX1" fmla="*/ 0 w 681"/>
                          <a:gd name="connsiteY1" fmla="*/ 1499 h 1498"/>
                          <a:gd name="connsiteX2" fmla="*/ 681 w 681"/>
                          <a:gd name="connsiteY2" fmla="*/ 0 h 1498"/>
                        </a:gdLst>
                        <a:ahLst/>
                        <a:cxnLst>
                          <a:cxn ang="0">
                            <a:pos x="connsiteX0" y="connsiteY0"/>
                          </a:cxn>
                          <a:cxn ang="0">
                            <a:pos x="connsiteX1" y="connsiteY1"/>
                          </a:cxn>
                          <a:cxn ang="0">
                            <a:pos x="connsiteX2" y="connsiteY2"/>
                          </a:cxn>
                        </a:cxnLst>
                        <a:rect l="l" t="t" r="r" b="b"/>
                        <a:pathLst>
                          <a:path w="681" h="1498">
                            <a:moveTo>
                              <a:pt x="681" y="0"/>
                            </a:moveTo>
                            <a:lnTo>
                              <a:pt x="0" y="1499"/>
                            </a:lnTo>
                            <a:cubicBezTo>
                              <a:pt x="0" y="1499"/>
                              <a:pt x="681" y="681"/>
                              <a:pt x="681" y="0"/>
                            </a:cubicBezTo>
                            <a:close/>
                          </a:path>
                        </a:pathLst>
                      </a:custGeom>
                      <a:solidFill>
                        <a:srgbClr val="00A3E9"/>
                      </a:solidFill>
                      <a:ln w="0" cap="flat">
                        <a:noFill/>
                        <a:prstDash val="solid"/>
                        <a:miter/>
                      </a:ln>
                    </p:spPr>
                    <p:txBody>
                      <a:bodyPr rtlCol="0" anchor="ctr"/>
                      <a:lstStyle/>
                      <a:p>
                        <a:endParaRPr lang="en-US"/>
                      </a:p>
                    </p:txBody>
                  </p:sp>
                  <p:sp>
                    <p:nvSpPr>
                      <p:cNvPr id="4419" name="Freeform: Shape 4418">
                        <a:extLst>
                          <a:ext uri="{FF2B5EF4-FFF2-40B4-BE49-F238E27FC236}">
                            <a16:creationId xmlns:a16="http://schemas.microsoft.com/office/drawing/2014/main" id="{4F36DC0A-545E-BC27-732A-12EE2445D22E}"/>
                          </a:ext>
                        </a:extLst>
                      </p:cNvPr>
                      <p:cNvSpPr/>
                      <p:nvPr/>
                    </p:nvSpPr>
                    <p:spPr>
                      <a:xfrm>
                        <a:off x="3400216" y="9696339"/>
                        <a:ext cx="544" cy="272"/>
                      </a:xfrm>
                      <a:custGeom>
                        <a:avLst/>
                        <a:gdLst>
                          <a:gd name="connsiteX0" fmla="*/ 0 w 544"/>
                          <a:gd name="connsiteY0" fmla="*/ 0 h 272"/>
                          <a:gd name="connsiteX1" fmla="*/ 545 w 544"/>
                          <a:gd name="connsiteY1" fmla="*/ 273 h 272"/>
                          <a:gd name="connsiteX2" fmla="*/ 0 w 544"/>
                          <a:gd name="connsiteY2" fmla="*/ 0 h 272"/>
                        </a:gdLst>
                        <a:ahLst/>
                        <a:cxnLst>
                          <a:cxn ang="0">
                            <a:pos x="connsiteX0" y="connsiteY0"/>
                          </a:cxn>
                          <a:cxn ang="0">
                            <a:pos x="connsiteX1" y="connsiteY1"/>
                          </a:cxn>
                          <a:cxn ang="0">
                            <a:pos x="connsiteX2" y="connsiteY2"/>
                          </a:cxn>
                        </a:cxnLst>
                        <a:rect l="l" t="t" r="r" b="b"/>
                        <a:pathLst>
                          <a:path w="544" h="272">
                            <a:moveTo>
                              <a:pt x="0" y="0"/>
                            </a:moveTo>
                            <a:cubicBezTo>
                              <a:pt x="0" y="0"/>
                              <a:pt x="272" y="0"/>
                              <a:pt x="545" y="273"/>
                            </a:cubicBezTo>
                            <a:cubicBezTo>
                              <a:pt x="545" y="273"/>
                              <a:pt x="272" y="0"/>
                              <a:pt x="0" y="0"/>
                            </a:cubicBezTo>
                            <a:close/>
                          </a:path>
                        </a:pathLst>
                      </a:custGeom>
                      <a:solidFill>
                        <a:srgbClr val="00A3E9"/>
                      </a:solidFill>
                      <a:ln w="0" cap="flat">
                        <a:noFill/>
                        <a:prstDash val="solid"/>
                        <a:miter/>
                      </a:ln>
                    </p:spPr>
                    <p:txBody>
                      <a:bodyPr rtlCol="0" anchor="ctr"/>
                      <a:lstStyle/>
                      <a:p>
                        <a:endParaRPr lang="en-US"/>
                      </a:p>
                    </p:txBody>
                  </p:sp>
                  <p:sp>
                    <p:nvSpPr>
                      <p:cNvPr id="4420" name="Freeform: Shape 4419">
                        <a:extLst>
                          <a:ext uri="{FF2B5EF4-FFF2-40B4-BE49-F238E27FC236}">
                            <a16:creationId xmlns:a16="http://schemas.microsoft.com/office/drawing/2014/main" id="{DE832729-91B4-EC6F-0B36-17585D758896}"/>
                          </a:ext>
                        </a:extLst>
                      </p:cNvPr>
                      <p:cNvSpPr/>
                      <p:nvPr/>
                    </p:nvSpPr>
                    <p:spPr>
                      <a:xfrm>
                        <a:off x="3400489" y="9696612"/>
                        <a:ext cx="1634" cy="6948"/>
                      </a:xfrm>
                      <a:custGeom>
                        <a:avLst/>
                        <a:gdLst>
                          <a:gd name="connsiteX0" fmla="*/ 136 w 1634"/>
                          <a:gd name="connsiteY0" fmla="*/ 0 h 6948"/>
                          <a:gd name="connsiteX1" fmla="*/ 1226 w 1634"/>
                          <a:gd name="connsiteY1" fmla="*/ 5041 h 6948"/>
                          <a:gd name="connsiteX2" fmla="*/ 817 w 1634"/>
                          <a:gd name="connsiteY2" fmla="*/ 5041 h 6948"/>
                          <a:gd name="connsiteX3" fmla="*/ 1635 w 1634"/>
                          <a:gd name="connsiteY3" fmla="*/ 6949 h 6948"/>
                          <a:gd name="connsiteX4" fmla="*/ 0 w 1634"/>
                          <a:gd name="connsiteY4" fmla="*/ 136 h 69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4" h="6948">
                            <a:moveTo>
                              <a:pt x="136" y="0"/>
                            </a:moveTo>
                            <a:cubicBezTo>
                              <a:pt x="954" y="954"/>
                              <a:pt x="136" y="3951"/>
                              <a:pt x="1226" y="5041"/>
                            </a:cubicBezTo>
                            <a:lnTo>
                              <a:pt x="817" y="5041"/>
                            </a:lnTo>
                            <a:cubicBezTo>
                              <a:pt x="817" y="5041"/>
                              <a:pt x="1635" y="6949"/>
                              <a:pt x="1635" y="6949"/>
                            </a:cubicBezTo>
                            <a:cubicBezTo>
                              <a:pt x="1362" y="5041"/>
                              <a:pt x="1226" y="1090"/>
                              <a:pt x="0" y="136"/>
                            </a:cubicBezTo>
                            <a:close/>
                          </a:path>
                        </a:pathLst>
                      </a:custGeom>
                      <a:solidFill>
                        <a:srgbClr val="00A3E9"/>
                      </a:solidFill>
                      <a:ln w="0" cap="flat">
                        <a:noFill/>
                        <a:prstDash val="solid"/>
                        <a:miter/>
                      </a:ln>
                    </p:spPr>
                    <p:txBody>
                      <a:bodyPr rtlCol="0" anchor="ctr"/>
                      <a:lstStyle/>
                      <a:p>
                        <a:endParaRPr lang="en-US"/>
                      </a:p>
                    </p:txBody>
                  </p:sp>
                </p:grpSp>
                <p:grpSp>
                  <p:nvGrpSpPr>
                    <p:cNvPr id="4421" name="Graphic 355">
                      <a:extLst>
                        <a:ext uri="{FF2B5EF4-FFF2-40B4-BE49-F238E27FC236}">
                          <a16:creationId xmlns:a16="http://schemas.microsoft.com/office/drawing/2014/main" id="{794FD1E2-5B39-A790-10E5-A2A39B78DE81}"/>
                        </a:ext>
                      </a:extLst>
                    </p:cNvPr>
                    <p:cNvGrpSpPr/>
                    <p:nvPr/>
                  </p:nvGrpSpPr>
                  <p:grpSpPr>
                    <a:xfrm>
                      <a:off x="3083036" y="9404773"/>
                      <a:ext cx="874152" cy="1437839"/>
                      <a:chOff x="3083036" y="9404773"/>
                      <a:chExt cx="874152" cy="1437839"/>
                    </a:xfrm>
                    <a:solidFill>
                      <a:srgbClr val="00A3E9"/>
                    </a:solidFill>
                  </p:grpSpPr>
                  <p:sp>
                    <p:nvSpPr>
                      <p:cNvPr id="4422" name="Freeform: Shape 4421">
                        <a:extLst>
                          <a:ext uri="{FF2B5EF4-FFF2-40B4-BE49-F238E27FC236}">
                            <a16:creationId xmlns:a16="http://schemas.microsoft.com/office/drawing/2014/main" id="{28E1852F-58C8-C469-AA4F-6D6CD150BB42}"/>
                          </a:ext>
                        </a:extLst>
                      </p:cNvPr>
                      <p:cNvSpPr/>
                      <p:nvPr/>
                    </p:nvSpPr>
                    <p:spPr>
                      <a:xfrm>
                        <a:off x="3881573" y="10595834"/>
                        <a:ext cx="75616" cy="58994"/>
                      </a:xfrm>
                      <a:custGeom>
                        <a:avLst/>
                        <a:gdLst>
                          <a:gd name="connsiteX0" fmla="*/ 9673 w 75616"/>
                          <a:gd name="connsiteY0" fmla="*/ 6540 h 58994"/>
                          <a:gd name="connsiteX1" fmla="*/ 23434 w 75616"/>
                          <a:gd name="connsiteY1" fmla="*/ 16894 h 58994"/>
                          <a:gd name="connsiteX2" fmla="*/ 47686 w 75616"/>
                          <a:gd name="connsiteY2" fmla="*/ 28884 h 58994"/>
                          <a:gd name="connsiteX3" fmla="*/ 58994 w 75616"/>
                          <a:gd name="connsiteY3" fmla="*/ 37058 h 58994"/>
                          <a:gd name="connsiteX4" fmla="*/ 74118 w 75616"/>
                          <a:gd name="connsiteY4" fmla="*/ 45097 h 58994"/>
                          <a:gd name="connsiteX5" fmla="*/ 62946 w 75616"/>
                          <a:gd name="connsiteY5" fmla="*/ 47277 h 58994"/>
                          <a:gd name="connsiteX6" fmla="*/ 64308 w 75616"/>
                          <a:gd name="connsiteY6" fmla="*/ 45506 h 58994"/>
                          <a:gd name="connsiteX7" fmla="*/ 64308 w 75616"/>
                          <a:gd name="connsiteY7" fmla="*/ 56814 h 58994"/>
                          <a:gd name="connsiteX8" fmla="*/ 47959 w 75616"/>
                          <a:gd name="connsiteY8" fmla="*/ 39239 h 58994"/>
                          <a:gd name="connsiteX9" fmla="*/ 63491 w 75616"/>
                          <a:gd name="connsiteY9" fmla="*/ 57632 h 58994"/>
                          <a:gd name="connsiteX10" fmla="*/ 63491 w 75616"/>
                          <a:gd name="connsiteY10" fmla="*/ 44688 h 58994"/>
                          <a:gd name="connsiteX11" fmla="*/ 62128 w 75616"/>
                          <a:gd name="connsiteY11" fmla="*/ 46188 h 58994"/>
                          <a:gd name="connsiteX12" fmla="*/ 63082 w 75616"/>
                          <a:gd name="connsiteY12" fmla="*/ 44552 h 58994"/>
                          <a:gd name="connsiteX13" fmla="*/ 63082 w 75616"/>
                          <a:gd name="connsiteY13" fmla="*/ 57904 h 58994"/>
                          <a:gd name="connsiteX14" fmla="*/ 30792 w 75616"/>
                          <a:gd name="connsiteY14" fmla="*/ 22753 h 58994"/>
                          <a:gd name="connsiteX15" fmla="*/ 61719 w 75616"/>
                          <a:gd name="connsiteY15" fmla="*/ 58041 h 58994"/>
                          <a:gd name="connsiteX16" fmla="*/ 59676 w 75616"/>
                          <a:gd name="connsiteY16" fmla="*/ 56678 h 58994"/>
                          <a:gd name="connsiteX17" fmla="*/ 61856 w 75616"/>
                          <a:gd name="connsiteY17" fmla="*/ 58995 h 58994"/>
                          <a:gd name="connsiteX18" fmla="*/ 61583 w 75616"/>
                          <a:gd name="connsiteY18" fmla="*/ 43326 h 58994"/>
                          <a:gd name="connsiteX19" fmla="*/ 60221 w 75616"/>
                          <a:gd name="connsiteY19" fmla="*/ 45097 h 58994"/>
                          <a:gd name="connsiteX20" fmla="*/ 75616 w 75616"/>
                          <a:gd name="connsiteY20" fmla="*/ 42099 h 58994"/>
                          <a:gd name="connsiteX21" fmla="*/ 47005 w 75616"/>
                          <a:gd name="connsiteY21" fmla="*/ 25478 h 58994"/>
                          <a:gd name="connsiteX22" fmla="*/ 55043 w 75616"/>
                          <a:gd name="connsiteY22" fmla="*/ 28884 h 58994"/>
                          <a:gd name="connsiteX23" fmla="*/ 0 w 75616"/>
                          <a:gd name="connsiteY23" fmla="*/ 0 h 58994"/>
                          <a:gd name="connsiteX24" fmla="*/ 9673 w 75616"/>
                          <a:gd name="connsiteY24" fmla="*/ 6540 h 58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616" h="58994">
                            <a:moveTo>
                              <a:pt x="9673" y="6540"/>
                            </a:moveTo>
                            <a:cubicBezTo>
                              <a:pt x="19347" y="12671"/>
                              <a:pt x="27385" y="18666"/>
                              <a:pt x="23434" y="16894"/>
                            </a:cubicBezTo>
                            <a:cubicBezTo>
                              <a:pt x="44007" y="27930"/>
                              <a:pt x="43735" y="29565"/>
                              <a:pt x="47686" y="28884"/>
                            </a:cubicBezTo>
                            <a:cubicBezTo>
                              <a:pt x="61311" y="35287"/>
                              <a:pt x="74254" y="44688"/>
                              <a:pt x="58994" y="37058"/>
                            </a:cubicBezTo>
                            <a:lnTo>
                              <a:pt x="74118" y="45097"/>
                            </a:lnTo>
                            <a:lnTo>
                              <a:pt x="62946" y="47277"/>
                            </a:lnTo>
                            <a:lnTo>
                              <a:pt x="64308" y="45506"/>
                            </a:lnTo>
                            <a:lnTo>
                              <a:pt x="64308" y="56814"/>
                            </a:lnTo>
                            <a:cubicBezTo>
                              <a:pt x="64308" y="56814"/>
                              <a:pt x="47959" y="39239"/>
                              <a:pt x="47959" y="39239"/>
                            </a:cubicBezTo>
                            <a:lnTo>
                              <a:pt x="63491" y="57632"/>
                            </a:lnTo>
                            <a:lnTo>
                              <a:pt x="63491" y="44688"/>
                            </a:lnTo>
                            <a:cubicBezTo>
                              <a:pt x="63491" y="44688"/>
                              <a:pt x="62128" y="46188"/>
                              <a:pt x="62128" y="46188"/>
                            </a:cubicBezTo>
                            <a:cubicBezTo>
                              <a:pt x="62264" y="45778"/>
                              <a:pt x="62537" y="45234"/>
                              <a:pt x="63082" y="44552"/>
                            </a:cubicBezTo>
                            <a:lnTo>
                              <a:pt x="63082" y="57904"/>
                            </a:lnTo>
                            <a:cubicBezTo>
                              <a:pt x="55997" y="51773"/>
                              <a:pt x="37604" y="27113"/>
                              <a:pt x="30792" y="22753"/>
                            </a:cubicBezTo>
                            <a:lnTo>
                              <a:pt x="61719" y="58041"/>
                            </a:lnTo>
                            <a:lnTo>
                              <a:pt x="59676" y="56678"/>
                            </a:lnTo>
                            <a:cubicBezTo>
                              <a:pt x="60357" y="57359"/>
                              <a:pt x="61038" y="58176"/>
                              <a:pt x="61856" y="58995"/>
                            </a:cubicBezTo>
                            <a:lnTo>
                              <a:pt x="61583" y="43326"/>
                            </a:lnTo>
                            <a:cubicBezTo>
                              <a:pt x="61583" y="43326"/>
                              <a:pt x="60766" y="44416"/>
                              <a:pt x="60221" y="45097"/>
                            </a:cubicBezTo>
                            <a:lnTo>
                              <a:pt x="75616" y="42099"/>
                            </a:lnTo>
                            <a:cubicBezTo>
                              <a:pt x="66079" y="37058"/>
                              <a:pt x="52182" y="28748"/>
                              <a:pt x="47005" y="25478"/>
                            </a:cubicBezTo>
                            <a:cubicBezTo>
                              <a:pt x="48095" y="25751"/>
                              <a:pt x="47822" y="24933"/>
                              <a:pt x="55043" y="28884"/>
                            </a:cubicBezTo>
                            <a:cubicBezTo>
                              <a:pt x="6949" y="-409"/>
                              <a:pt x="39784" y="24797"/>
                              <a:pt x="0" y="0"/>
                            </a:cubicBezTo>
                            <a:cubicBezTo>
                              <a:pt x="2452" y="1499"/>
                              <a:pt x="5586" y="3543"/>
                              <a:pt x="9673" y="6540"/>
                            </a:cubicBezTo>
                            <a:close/>
                          </a:path>
                        </a:pathLst>
                      </a:custGeom>
                      <a:solidFill>
                        <a:srgbClr val="00A3E9"/>
                      </a:solidFill>
                      <a:ln w="0" cap="flat">
                        <a:noFill/>
                        <a:prstDash val="solid"/>
                        <a:miter/>
                      </a:ln>
                    </p:spPr>
                    <p:txBody>
                      <a:bodyPr rtlCol="0" anchor="ctr"/>
                      <a:lstStyle/>
                      <a:p>
                        <a:endParaRPr lang="en-US"/>
                      </a:p>
                    </p:txBody>
                  </p:sp>
                  <p:sp>
                    <p:nvSpPr>
                      <p:cNvPr id="4423" name="Freeform: Shape 4422">
                        <a:extLst>
                          <a:ext uri="{FF2B5EF4-FFF2-40B4-BE49-F238E27FC236}">
                            <a16:creationId xmlns:a16="http://schemas.microsoft.com/office/drawing/2014/main" id="{2C0653A1-BF83-5000-D336-3C9089469065}"/>
                          </a:ext>
                        </a:extLst>
                      </p:cNvPr>
                      <p:cNvSpPr/>
                      <p:nvPr/>
                    </p:nvSpPr>
                    <p:spPr>
                      <a:xfrm>
                        <a:off x="3784622" y="10527564"/>
                        <a:ext cx="106624" cy="67723"/>
                      </a:xfrm>
                      <a:custGeom>
                        <a:avLst/>
                        <a:gdLst>
                          <a:gd name="connsiteX0" fmla="*/ 69702 w 106624"/>
                          <a:gd name="connsiteY0" fmla="*/ 43881 h 67723"/>
                          <a:gd name="connsiteX1" fmla="*/ 52126 w 106624"/>
                          <a:gd name="connsiteY1" fmla="*/ 34616 h 67723"/>
                          <a:gd name="connsiteX2" fmla="*/ 25967 w 106624"/>
                          <a:gd name="connsiteY2" fmla="*/ 14452 h 67723"/>
                          <a:gd name="connsiteX3" fmla="*/ 18064 w 106624"/>
                          <a:gd name="connsiteY3" fmla="*/ 11455 h 67723"/>
                          <a:gd name="connsiteX4" fmla="*/ 29782 w 106624"/>
                          <a:gd name="connsiteY4" fmla="*/ 20038 h 67723"/>
                          <a:gd name="connsiteX5" fmla="*/ 898 w 106624"/>
                          <a:gd name="connsiteY5" fmla="*/ 1372 h 67723"/>
                          <a:gd name="connsiteX6" fmla="*/ 38638 w 106624"/>
                          <a:gd name="connsiteY6" fmla="*/ 28213 h 67723"/>
                          <a:gd name="connsiteX7" fmla="*/ 80874 w 106624"/>
                          <a:gd name="connsiteY7" fmla="*/ 59686 h 67723"/>
                          <a:gd name="connsiteX8" fmla="*/ 96133 w 106624"/>
                          <a:gd name="connsiteY8" fmla="*/ 67724 h 67723"/>
                          <a:gd name="connsiteX9" fmla="*/ 90956 w 106624"/>
                          <a:gd name="connsiteY9" fmla="*/ 64454 h 67723"/>
                          <a:gd name="connsiteX10" fmla="*/ 91773 w 106624"/>
                          <a:gd name="connsiteY10" fmla="*/ 61457 h 67723"/>
                          <a:gd name="connsiteX11" fmla="*/ 72563 w 106624"/>
                          <a:gd name="connsiteY11" fmla="*/ 48786 h 67723"/>
                          <a:gd name="connsiteX12" fmla="*/ 106624 w 106624"/>
                          <a:gd name="connsiteY12" fmla="*/ 67315 h 67723"/>
                          <a:gd name="connsiteX13" fmla="*/ 54033 w 106624"/>
                          <a:gd name="connsiteY13" fmla="*/ 28486 h 67723"/>
                          <a:gd name="connsiteX14" fmla="*/ 69702 w 106624"/>
                          <a:gd name="connsiteY14" fmla="*/ 43745 h 67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6624" h="67723">
                            <a:moveTo>
                              <a:pt x="69702" y="43881"/>
                            </a:moveTo>
                            <a:cubicBezTo>
                              <a:pt x="63707" y="40884"/>
                              <a:pt x="57984" y="37886"/>
                              <a:pt x="52126" y="34616"/>
                            </a:cubicBezTo>
                            <a:cubicBezTo>
                              <a:pt x="43406" y="27940"/>
                              <a:pt x="34550" y="21401"/>
                              <a:pt x="25967" y="14452"/>
                            </a:cubicBezTo>
                            <a:cubicBezTo>
                              <a:pt x="25149" y="14997"/>
                              <a:pt x="5530" y="827"/>
                              <a:pt x="18064" y="11455"/>
                            </a:cubicBezTo>
                            <a:cubicBezTo>
                              <a:pt x="20653" y="13225"/>
                              <a:pt x="25830" y="16904"/>
                              <a:pt x="29782" y="20038"/>
                            </a:cubicBezTo>
                            <a:cubicBezTo>
                              <a:pt x="25558" y="19493"/>
                              <a:pt x="-5642" y="-6121"/>
                              <a:pt x="898" y="1372"/>
                            </a:cubicBezTo>
                            <a:cubicBezTo>
                              <a:pt x="21879" y="17041"/>
                              <a:pt x="24741" y="19902"/>
                              <a:pt x="38638" y="28213"/>
                            </a:cubicBezTo>
                            <a:cubicBezTo>
                              <a:pt x="57848" y="42655"/>
                              <a:pt x="72018" y="52737"/>
                              <a:pt x="80874" y="59686"/>
                            </a:cubicBezTo>
                            <a:cubicBezTo>
                              <a:pt x="86869" y="63500"/>
                              <a:pt x="88504" y="62956"/>
                              <a:pt x="96133" y="67724"/>
                            </a:cubicBezTo>
                            <a:cubicBezTo>
                              <a:pt x="94498" y="66634"/>
                              <a:pt x="92863" y="65681"/>
                              <a:pt x="90956" y="64454"/>
                            </a:cubicBezTo>
                            <a:lnTo>
                              <a:pt x="91773" y="61457"/>
                            </a:lnTo>
                            <a:cubicBezTo>
                              <a:pt x="85097" y="57915"/>
                              <a:pt x="79511" y="53418"/>
                              <a:pt x="72563" y="48786"/>
                            </a:cubicBezTo>
                            <a:cubicBezTo>
                              <a:pt x="83735" y="55189"/>
                              <a:pt x="95043" y="61457"/>
                              <a:pt x="106624" y="67315"/>
                            </a:cubicBezTo>
                            <a:cubicBezTo>
                              <a:pt x="97632" y="58323"/>
                              <a:pt x="65478" y="38568"/>
                              <a:pt x="54033" y="28486"/>
                            </a:cubicBezTo>
                            <a:cubicBezTo>
                              <a:pt x="67794" y="41428"/>
                              <a:pt x="41090" y="20855"/>
                              <a:pt x="69702" y="43745"/>
                            </a:cubicBezTo>
                            <a:close/>
                          </a:path>
                        </a:pathLst>
                      </a:custGeom>
                      <a:solidFill>
                        <a:srgbClr val="00A3E9"/>
                      </a:solidFill>
                      <a:ln w="0" cap="flat">
                        <a:noFill/>
                        <a:prstDash val="solid"/>
                        <a:miter/>
                      </a:ln>
                    </p:spPr>
                    <p:txBody>
                      <a:bodyPr rtlCol="0" anchor="ctr"/>
                      <a:lstStyle/>
                      <a:p>
                        <a:endParaRPr lang="en-US"/>
                      </a:p>
                    </p:txBody>
                  </p:sp>
                  <p:sp>
                    <p:nvSpPr>
                      <p:cNvPr id="4424" name="Freeform: Shape 4423">
                        <a:extLst>
                          <a:ext uri="{FF2B5EF4-FFF2-40B4-BE49-F238E27FC236}">
                            <a16:creationId xmlns:a16="http://schemas.microsoft.com/office/drawing/2014/main" id="{D2C28E50-B8B9-8BA3-6A04-666ADDBAA6CA}"/>
                          </a:ext>
                        </a:extLst>
                      </p:cNvPr>
                      <p:cNvSpPr/>
                      <p:nvPr/>
                    </p:nvSpPr>
                    <p:spPr>
                      <a:xfrm>
                        <a:off x="3880891" y="10595288"/>
                        <a:ext cx="817" cy="545"/>
                      </a:xfrm>
                      <a:custGeom>
                        <a:avLst/>
                        <a:gdLst>
                          <a:gd name="connsiteX0" fmla="*/ 0 w 817"/>
                          <a:gd name="connsiteY0" fmla="*/ 0 h 545"/>
                          <a:gd name="connsiteX1" fmla="*/ 817 w 817"/>
                          <a:gd name="connsiteY1" fmla="*/ 546 h 545"/>
                          <a:gd name="connsiteX2" fmla="*/ 0 w 817"/>
                          <a:gd name="connsiteY2" fmla="*/ 0 h 545"/>
                        </a:gdLst>
                        <a:ahLst/>
                        <a:cxnLst>
                          <a:cxn ang="0">
                            <a:pos x="connsiteX0" y="connsiteY0"/>
                          </a:cxn>
                          <a:cxn ang="0">
                            <a:pos x="connsiteX1" y="connsiteY1"/>
                          </a:cxn>
                          <a:cxn ang="0">
                            <a:pos x="connsiteX2" y="connsiteY2"/>
                          </a:cxn>
                        </a:cxnLst>
                        <a:rect l="l" t="t" r="r" b="b"/>
                        <a:pathLst>
                          <a:path w="817" h="545">
                            <a:moveTo>
                              <a:pt x="0" y="0"/>
                            </a:moveTo>
                            <a:cubicBezTo>
                              <a:pt x="0" y="0"/>
                              <a:pt x="545" y="409"/>
                              <a:pt x="817" y="546"/>
                            </a:cubicBezTo>
                            <a:cubicBezTo>
                              <a:pt x="545" y="409"/>
                              <a:pt x="272" y="136"/>
                              <a:pt x="0" y="0"/>
                            </a:cubicBezTo>
                            <a:close/>
                          </a:path>
                        </a:pathLst>
                      </a:custGeom>
                      <a:solidFill>
                        <a:srgbClr val="00A3E9"/>
                      </a:solidFill>
                      <a:ln w="0" cap="flat">
                        <a:noFill/>
                        <a:prstDash val="solid"/>
                        <a:miter/>
                      </a:ln>
                    </p:spPr>
                    <p:txBody>
                      <a:bodyPr rtlCol="0" anchor="ctr"/>
                      <a:lstStyle/>
                      <a:p>
                        <a:endParaRPr lang="en-US"/>
                      </a:p>
                    </p:txBody>
                  </p:sp>
                  <p:sp>
                    <p:nvSpPr>
                      <p:cNvPr id="4425" name="Freeform: Shape 4424">
                        <a:extLst>
                          <a:ext uri="{FF2B5EF4-FFF2-40B4-BE49-F238E27FC236}">
                            <a16:creationId xmlns:a16="http://schemas.microsoft.com/office/drawing/2014/main" id="{3C13AE51-785C-A5BA-0CEA-B48136008D88}"/>
                          </a:ext>
                        </a:extLst>
                      </p:cNvPr>
                      <p:cNvSpPr/>
                      <p:nvPr/>
                    </p:nvSpPr>
                    <p:spPr>
                      <a:xfrm>
                        <a:off x="3262744" y="9740755"/>
                        <a:ext cx="37058" cy="91284"/>
                      </a:xfrm>
                      <a:custGeom>
                        <a:avLst/>
                        <a:gdLst>
                          <a:gd name="connsiteX0" fmla="*/ 29838 w 37058"/>
                          <a:gd name="connsiteY0" fmla="*/ 42918 h 91284"/>
                          <a:gd name="connsiteX1" fmla="*/ 26704 w 37058"/>
                          <a:gd name="connsiteY1" fmla="*/ 31200 h 91284"/>
                          <a:gd name="connsiteX2" fmla="*/ 30928 w 37058"/>
                          <a:gd name="connsiteY2" fmla="*/ 54498 h 91284"/>
                          <a:gd name="connsiteX3" fmla="*/ 34334 w 37058"/>
                          <a:gd name="connsiteY3" fmla="*/ 70712 h 91284"/>
                          <a:gd name="connsiteX4" fmla="*/ 27522 w 37058"/>
                          <a:gd name="connsiteY4" fmla="*/ 74390 h 91284"/>
                          <a:gd name="connsiteX5" fmla="*/ 20028 w 37058"/>
                          <a:gd name="connsiteY5" fmla="*/ 78750 h 91284"/>
                          <a:gd name="connsiteX6" fmla="*/ 0 w 37058"/>
                          <a:gd name="connsiteY6" fmla="*/ 91285 h 91284"/>
                          <a:gd name="connsiteX7" fmla="*/ 11308 w 37058"/>
                          <a:gd name="connsiteY7" fmla="*/ 86652 h 91284"/>
                          <a:gd name="connsiteX8" fmla="*/ 18121 w 37058"/>
                          <a:gd name="connsiteY8" fmla="*/ 82838 h 91284"/>
                          <a:gd name="connsiteX9" fmla="*/ 26159 w 37058"/>
                          <a:gd name="connsiteY9" fmla="*/ 78069 h 91284"/>
                          <a:gd name="connsiteX10" fmla="*/ 36105 w 37058"/>
                          <a:gd name="connsiteY10" fmla="*/ 71393 h 91284"/>
                          <a:gd name="connsiteX11" fmla="*/ 35696 w 37058"/>
                          <a:gd name="connsiteY11" fmla="*/ 70302 h 91284"/>
                          <a:gd name="connsiteX12" fmla="*/ 36105 w 37058"/>
                          <a:gd name="connsiteY12" fmla="*/ 71393 h 91284"/>
                          <a:gd name="connsiteX13" fmla="*/ 33653 w 37058"/>
                          <a:gd name="connsiteY13" fmla="*/ 73845 h 91284"/>
                          <a:gd name="connsiteX14" fmla="*/ 36923 w 37058"/>
                          <a:gd name="connsiteY14" fmla="*/ 71802 h 91284"/>
                          <a:gd name="connsiteX15" fmla="*/ 34606 w 37058"/>
                          <a:gd name="connsiteY15" fmla="*/ 56951 h 91284"/>
                          <a:gd name="connsiteX16" fmla="*/ 37059 w 37058"/>
                          <a:gd name="connsiteY16" fmla="*/ 59403 h 91284"/>
                          <a:gd name="connsiteX17" fmla="*/ 36786 w 37058"/>
                          <a:gd name="connsiteY17" fmla="*/ 57904 h 91284"/>
                          <a:gd name="connsiteX18" fmla="*/ 21118 w 37058"/>
                          <a:gd name="connsiteY18" fmla="*/ 0 h 91284"/>
                          <a:gd name="connsiteX19" fmla="*/ 29974 w 37058"/>
                          <a:gd name="connsiteY19" fmla="*/ 42781 h 91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7058" h="91284">
                            <a:moveTo>
                              <a:pt x="29838" y="42918"/>
                            </a:moveTo>
                            <a:cubicBezTo>
                              <a:pt x="28339" y="34743"/>
                              <a:pt x="27249" y="32427"/>
                              <a:pt x="26704" y="31200"/>
                            </a:cubicBezTo>
                            <a:lnTo>
                              <a:pt x="30928" y="54498"/>
                            </a:lnTo>
                            <a:lnTo>
                              <a:pt x="34334" y="70712"/>
                            </a:lnTo>
                            <a:lnTo>
                              <a:pt x="27522" y="74390"/>
                            </a:lnTo>
                            <a:lnTo>
                              <a:pt x="20028" y="78750"/>
                            </a:lnTo>
                            <a:cubicBezTo>
                              <a:pt x="13216" y="82838"/>
                              <a:pt x="6540" y="86925"/>
                              <a:pt x="0" y="91285"/>
                            </a:cubicBezTo>
                            <a:cubicBezTo>
                              <a:pt x="2861" y="90058"/>
                              <a:pt x="26704" y="76706"/>
                              <a:pt x="11308" y="86652"/>
                            </a:cubicBezTo>
                            <a:cubicBezTo>
                              <a:pt x="12943" y="85835"/>
                              <a:pt x="15396" y="84473"/>
                              <a:pt x="18121" y="82838"/>
                            </a:cubicBezTo>
                            <a:cubicBezTo>
                              <a:pt x="20573" y="81338"/>
                              <a:pt x="23298" y="79703"/>
                              <a:pt x="26159" y="78069"/>
                            </a:cubicBezTo>
                            <a:cubicBezTo>
                              <a:pt x="30655" y="75343"/>
                              <a:pt x="34743" y="72619"/>
                              <a:pt x="36105" y="71393"/>
                            </a:cubicBezTo>
                            <a:cubicBezTo>
                              <a:pt x="36105" y="70848"/>
                              <a:pt x="35833" y="70575"/>
                              <a:pt x="35696" y="70302"/>
                            </a:cubicBezTo>
                            <a:cubicBezTo>
                              <a:pt x="35833" y="70712"/>
                              <a:pt x="36105" y="71120"/>
                              <a:pt x="36105" y="71393"/>
                            </a:cubicBezTo>
                            <a:lnTo>
                              <a:pt x="33653" y="73845"/>
                            </a:lnTo>
                            <a:cubicBezTo>
                              <a:pt x="34743" y="73164"/>
                              <a:pt x="35833" y="72346"/>
                              <a:pt x="36923" y="71802"/>
                            </a:cubicBezTo>
                            <a:cubicBezTo>
                              <a:pt x="35151" y="64990"/>
                              <a:pt x="34470" y="59812"/>
                              <a:pt x="34606" y="56951"/>
                            </a:cubicBezTo>
                            <a:cubicBezTo>
                              <a:pt x="34606" y="53408"/>
                              <a:pt x="35560" y="54226"/>
                              <a:pt x="37059" y="59403"/>
                            </a:cubicBezTo>
                            <a:lnTo>
                              <a:pt x="36786" y="57904"/>
                            </a:lnTo>
                            <a:cubicBezTo>
                              <a:pt x="31064" y="39375"/>
                              <a:pt x="25750" y="19483"/>
                              <a:pt x="21118" y="0"/>
                            </a:cubicBezTo>
                            <a:cubicBezTo>
                              <a:pt x="23843" y="21935"/>
                              <a:pt x="25342" y="16622"/>
                              <a:pt x="29974" y="42781"/>
                            </a:cubicBezTo>
                            <a:close/>
                          </a:path>
                        </a:pathLst>
                      </a:custGeom>
                      <a:solidFill>
                        <a:srgbClr val="00A3E9"/>
                      </a:solidFill>
                      <a:ln w="0" cap="flat">
                        <a:noFill/>
                        <a:prstDash val="solid"/>
                        <a:miter/>
                      </a:ln>
                    </p:spPr>
                    <p:txBody>
                      <a:bodyPr rtlCol="0" anchor="ctr"/>
                      <a:lstStyle/>
                      <a:p>
                        <a:endParaRPr lang="en-US"/>
                      </a:p>
                    </p:txBody>
                  </p:sp>
                  <p:sp>
                    <p:nvSpPr>
                      <p:cNvPr id="4426" name="Freeform: Shape 4425">
                        <a:extLst>
                          <a:ext uri="{FF2B5EF4-FFF2-40B4-BE49-F238E27FC236}">
                            <a16:creationId xmlns:a16="http://schemas.microsoft.com/office/drawing/2014/main" id="{CCA13B74-84CC-DAE5-9528-E11FB2B45EDA}"/>
                          </a:ext>
                        </a:extLst>
                      </p:cNvPr>
                      <p:cNvSpPr/>
                      <p:nvPr/>
                    </p:nvSpPr>
                    <p:spPr>
                      <a:xfrm>
                        <a:off x="3827866" y="10494583"/>
                        <a:ext cx="8608" cy="9285"/>
                      </a:xfrm>
                      <a:custGeom>
                        <a:avLst/>
                        <a:gdLst>
                          <a:gd name="connsiteX0" fmla="*/ 8609 w 8608"/>
                          <a:gd name="connsiteY0" fmla="*/ 9285 h 9285"/>
                          <a:gd name="connsiteX1" fmla="*/ 162 w 8608"/>
                          <a:gd name="connsiteY1" fmla="*/ 429 h 9285"/>
                          <a:gd name="connsiteX2" fmla="*/ 8609 w 8608"/>
                          <a:gd name="connsiteY2" fmla="*/ 9285 h 9285"/>
                        </a:gdLst>
                        <a:ahLst/>
                        <a:cxnLst>
                          <a:cxn ang="0">
                            <a:pos x="connsiteX0" y="connsiteY0"/>
                          </a:cxn>
                          <a:cxn ang="0">
                            <a:pos x="connsiteX1" y="connsiteY1"/>
                          </a:cxn>
                          <a:cxn ang="0">
                            <a:pos x="connsiteX2" y="connsiteY2"/>
                          </a:cxn>
                        </a:cxnLst>
                        <a:rect l="l" t="t" r="r" b="b"/>
                        <a:pathLst>
                          <a:path w="8608" h="9285">
                            <a:moveTo>
                              <a:pt x="8609" y="9285"/>
                            </a:moveTo>
                            <a:cubicBezTo>
                              <a:pt x="707" y="157"/>
                              <a:pt x="-519" y="-797"/>
                              <a:pt x="162" y="429"/>
                            </a:cubicBezTo>
                            <a:cubicBezTo>
                              <a:pt x="3159" y="3563"/>
                              <a:pt x="5884" y="6560"/>
                              <a:pt x="8609" y="9285"/>
                            </a:cubicBezTo>
                            <a:close/>
                          </a:path>
                        </a:pathLst>
                      </a:custGeom>
                      <a:solidFill>
                        <a:srgbClr val="00A3E9"/>
                      </a:solidFill>
                      <a:ln w="0" cap="flat">
                        <a:noFill/>
                        <a:prstDash val="solid"/>
                        <a:miter/>
                      </a:ln>
                    </p:spPr>
                    <p:txBody>
                      <a:bodyPr rtlCol="0" anchor="ctr"/>
                      <a:lstStyle/>
                      <a:p>
                        <a:endParaRPr lang="en-US"/>
                      </a:p>
                    </p:txBody>
                  </p:sp>
                  <p:sp>
                    <p:nvSpPr>
                      <p:cNvPr id="4427" name="Freeform: Shape 4426">
                        <a:extLst>
                          <a:ext uri="{FF2B5EF4-FFF2-40B4-BE49-F238E27FC236}">
                            <a16:creationId xmlns:a16="http://schemas.microsoft.com/office/drawing/2014/main" id="{B73953F0-55CD-C848-1893-308B8961EB42}"/>
                          </a:ext>
                        </a:extLst>
                      </p:cNvPr>
                      <p:cNvSpPr/>
                      <p:nvPr/>
                    </p:nvSpPr>
                    <p:spPr>
                      <a:xfrm>
                        <a:off x="3277186" y="9708056"/>
                        <a:ext cx="3406" cy="19074"/>
                      </a:xfrm>
                      <a:custGeom>
                        <a:avLst/>
                        <a:gdLst>
                          <a:gd name="connsiteX0" fmla="*/ 3406 w 3406"/>
                          <a:gd name="connsiteY0" fmla="*/ 19075 h 19074"/>
                          <a:gd name="connsiteX1" fmla="*/ 0 w 3406"/>
                          <a:gd name="connsiteY1" fmla="*/ 0 h 19074"/>
                          <a:gd name="connsiteX2" fmla="*/ 3406 w 3406"/>
                          <a:gd name="connsiteY2" fmla="*/ 19075 h 19074"/>
                        </a:gdLst>
                        <a:ahLst/>
                        <a:cxnLst>
                          <a:cxn ang="0">
                            <a:pos x="connsiteX0" y="connsiteY0"/>
                          </a:cxn>
                          <a:cxn ang="0">
                            <a:pos x="connsiteX1" y="connsiteY1"/>
                          </a:cxn>
                          <a:cxn ang="0">
                            <a:pos x="connsiteX2" y="connsiteY2"/>
                          </a:cxn>
                        </a:cxnLst>
                        <a:rect l="l" t="t" r="r" b="b"/>
                        <a:pathLst>
                          <a:path w="3406" h="19074">
                            <a:moveTo>
                              <a:pt x="3406" y="19075"/>
                            </a:moveTo>
                            <a:cubicBezTo>
                              <a:pt x="1907" y="12671"/>
                              <a:pt x="1090" y="6404"/>
                              <a:pt x="0" y="0"/>
                            </a:cubicBezTo>
                            <a:cubicBezTo>
                              <a:pt x="954" y="7630"/>
                              <a:pt x="2044" y="14306"/>
                              <a:pt x="3406" y="19075"/>
                            </a:cubicBezTo>
                            <a:close/>
                          </a:path>
                        </a:pathLst>
                      </a:custGeom>
                      <a:solidFill>
                        <a:srgbClr val="00A3E9"/>
                      </a:solidFill>
                      <a:ln w="0" cap="flat">
                        <a:noFill/>
                        <a:prstDash val="solid"/>
                        <a:miter/>
                      </a:ln>
                    </p:spPr>
                    <p:txBody>
                      <a:bodyPr rtlCol="0" anchor="ctr"/>
                      <a:lstStyle/>
                      <a:p>
                        <a:endParaRPr lang="en-US"/>
                      </a:p>
                    </p:txBody>
                  </p:sp>
                  <p:sp>
                    <p:nvSpPr>
                      <p:cNvPr id="4428" name="Freeform: Shape 4427">
                        <a:extLst>
                          <a:ext uri="{FF2B5EF4-FFF2-40B4-BE49-F238E27FC236}">
                            <a16:creationId xmlns:a16="http://schemas.microsoft.com/office/drawing/2014/main" id="{6E6C2259-6592-37FD-FF02-AA6A661486EF}"/>
                          </a:ext>
                        </a:extLst>
                      </p:cNvPr>
                      <p:cNvSpPr/>
                      <p:nvPr/>
                    </p:nvSpPr>
                    <p:spPr>
                      <a:xfrm>
                        <a:off x="3284135" y="9843757"/>
                        <a:ext cx="6812" cy="5079"/>
                      </a:xfrm>
                      <a:custGeom>
                        <a:avLst/>
                        <a:gdLst>
                          <a:gd name="connsiteX0" fmla="*/ 0 w 6812"/>
                          <a:gd name="connsiteY0" fmla="*/ 4905 h 5079"/>
                          <a:gd name="connsiteX1" fmla="*/ 409 w 6812"/>
                          <a:gd name="connsiteY1" fmla="*/ 5041 h 5079"/>
                          <a:gd name="connsiteX2" fmla="*/ 6812 w 6812"/>
                          <a:gd name="connsiteY2" fmla="*/ 0 h 5079"/>
                          <a:gd name="connsiteX3" fmla="*/ 6676 w 6812"/>
                          <a:gd name="connsiteY3" fmla="*/ 0 h 5079"/>
                          <a:gd name="connsiteX4" fmla="*/ 136 w 6812"/>
                          <a:gd name="connsiteY4" fmla="*/ 4768 h 50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12" h="5079">
                            <a:moveTo>
                              <a:pt x="0" y="4905"/>
                            </a:moveTo>
                            <a:cubicBezTo>
                              <a:pt x="0" y="4905"/>
                              <a:pt x="0" y="5177"/>
                              <a:pt x="409" y="5041"/>
                            </a:cubicBezTo>
                            <a:lnTo>
                              <a:pt x="6812" y="0"/>
                            </a:lnTo>
                            <a:cubicBezTo>
                              <a:pt x="6812" y="0"/>
                              <a:pt x="6676" y="0"/>
                              <a:pt x="6676" y="0"/>
                            </a:cubicBezTo>
                            <a:cubicBezTo>
                              <a:pt x="4224" y="1771"/>
                              <a:pt x="2180" y="3270"/>
                              <a:pt x="136" y="4768"/>
                            </a:cubicBezTo>
                            <a:close/>
                          </a:path>
                        </a:pathLst>
                      </a:custGeom>
                      <a:solidFill>
                        <a:srgbClr val="00A3E9"/>
                      </a:solidFill>
                      <a:ln w="0" cap="flat">
                        <a:noFill/>
                        <a:prstDash val="solid"/>
                        <a:miter/>
                      </a:ln>
                    </p:spPr>
                    <p:txBody>
                      <a:bodyPr rtlCol="0" anchor="ctr"/>
                      <a:lstStyle/>
                      <a:p>
                        <a:endParaRPr lang="en-US"/>
                      </a:p>
                    </p:txBody>
                  </p:sp>
                  <p:sp>
                    <p:nvSpPr>
                      <p:cNvPr id="4429" name="Freeform: Shape 4428">
                        <a:extLst>
                          <a:ext uri="{FF2B5EF4-FFF2-40B4-BE49-F238E27FC236}">
                            <a16:creationId xmlns:a16="http://schemas.microsoft.com/office/drawing/2014/main" id="{C8C27073-191A-128D-54AF-18823AF36014}"/>
                          </a:ext>
                        </a:extLst>
                      </p:cNvPr>
                      <p:cNvSpPr/>
                      <p:nvPr/>
                    </p:nvSpPr>
                    <p:spPr>
                      <a:xfrm>
                        <a:off x="3513709" y="9412267"/>
                        <a:ext cx="6539" cy="13624"/>
                      </a:xfrm>
                      <a:custGeom>
                        <a:avLst/>
                        <a:gdLst>
                          <a:gd name="connsiteX0" fmla="*/ 0 w 6539"/>
                          <a:gd name="connsiteY0" fmla="*/ 0 h 13624"/>
                          <a:gd name="connsiteX1" fmla="*/ 6540 w 6539"/>
                          <a:gd name="connsiteY1" fmla="*/ 0 h 13624"/>
                          <a:gd name="connsiteX2" fmla="*/ 0 w 6539"/>
                          <a:gd name="connsiteY2" fmla="*/ 0 h 13624"/>
                        </a:gdLst>
                        <a:ahLst/>
                        <a:cxnLst>
                          <a:cxn ang="0">
                            <a:pos x="connsiteX0" y="connsiteY0"/>
                          </a:cxn>
                          <a:cxn ang="0">
                            <a:pos x="connsiteX1" y="connsiteY1"/>
                          </a:cxn>
                          <a:cxn ang="0">
                            <a:pos x="connsiteX2" y="connsiteY2"/>
                          </a:cxn>
                        </a:cxnLst>
                        <a:rect l="l" t="t" r="r" b="b"/>
                        <a:pathLst>
                          <a:path w="6539" h="13624">
                            <a:moveTo>
                              <a:pt x="0" y="0"/>
                            </a:moveTo>
                            <a:cubicBezTo>
                              <a:pt x="2180" y="0"/>
                              <a:pt x="3951" y="0"/>
                              <a:pt x="6540" y="0"/>
                            </a:cubicBezTo>
                            <a:cubicBezTo>
                              <a:pt x="4087" y="0"/>
                              <a:pt x="2044" y="0"/>
                              <a:pt x="0" y="0"/>
                            </a:cubicBezTo>
                            <a:close/>
                          </a:path>
                        </a:pathLst>
                      </a:custGeom>
                      <a:solidFill>
                        <a:srgbClr val="00A3E9"/>
                      </a:solidFill>
                      <a:ln w="0" cap="flat">
                        <a:noFill/>
                        <a:prstDash val="solid"/>
                        <a:miter/>
                      </a:ln>
                    </p:spPr>
                    <p:txBody>
                      <a:bodyPr rtlCol="0" anchor="ctr"/>
                      <a:lstStyle/>
                      <a:p>
                        <a:endParaRPr lang="en-US"/>
                      </a:p>
                    </p:txBody>
                  </p:sp>
                  <p:sp>
                    <p:nvSpPr>
                      <p:cNvPr id="4430" name="Freeform: Shape 4429">
                        <a:extLst>
                          <a:ext uri="{FF2B5EF4-FFF2-40B4-BE49-F238E27FC236}">
                            <a16:creationId xmlns:a16="http://schemas.microsoft.com/office/drawing/2014/main" id="{D67BD0FC-A0D9-F680-5378-DF9E026C1815}"/>
                          </a:ext>
                        </a:extLst>
                      </p:cNvPr>
                      <p:cNvSpPr/>
                      <p:nvPr/>
                    </p:nvSpPr>
                    <p:spPr>
                      <a:xfrm>
                        <a:off x="3150614" y="9954116"/>
                        <a:ext cx="32562" cy="85562"/>
                      </a:xfrm>
                      <a:custGeom>
                        <a:avLst/>
                        <a:gdLst>
                          <a:gd name="connsiteX0" fmla="*/ 272 w 32562"/>
                          <a:gd name="connsiteY0" fmla="*/ 85563 h 85562"/>
                          <a:gd name="connsiteX1" fmla="*/ 5586 w 32562"/>
                          <a:gd name="connsiteY1" fmla="*/ 66897 h 85562"/>
                          <a:gd name="connsiteX2" fmla="*/ 12126 w 32562"/>
                          <a:gd name="connsiteY2" fmla="*/ 48640 h 85562"/>
                          <a:gd name="connsiteX3" fmla="*/ 15532 w 32562"/>
                          <a:gd name="connsiteY3" fmla="*/ 44280 h 85562"/>
                          <a:gd name="connsiteX4" fmla="*/ 20437 w 32562"/>
                          <a:gd name="connsiteY4" fmla="*/ 32290 h 85562"/>
                          <a:gd name="connsiteX5" fmla="*/ 16894 w 32562"/>
                          <a:gd name="connsiteY5" fmla="*/ 39375 h 85562"/>
                          <a:gd name="connsiteX6" fmla="*/ 21527 w 32562"/>
                          <a:gd name="connsiteY6" fmla="*/ 23843 h 85562"/>
                          <a:gd name="connsiteX7" fmla="*/ 32563 w 32562"/>
                          <a:gd name="connsiteY7" fmla="*/ 0 h 85562"/>
                          <a:gd name="connsiteX8" fmla="*/ 13216 w 32562"/>
                          <a:gd name="connsiteY8" fmla="*/ 37059 h 85562"/>
                          <a:gd name="connsiteX9" fmla="*/ 9265 w 32562"/>
                          <a:gd name="connsiteY9" fmla="*/ 46460 h 85562"/>
                          <a:gd name="connsiteX10" fmla="*/ 817 w 32562"/>
                          <a:gd name="connsiteY10" fmla="*/ 78069 h 85562"/>
                          <a:gd name="connsiteX11" fmla="*/ 0 w 32562"/>
                          <a:gd name="connsiteY11" fmla="*/ 85563 h 85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62" h="85562">
                            <a:moveTo>
                              <a:pt x="272" y="85563"/>
                            </a:moveTo>
                            <a:cubicBezTo>
                              <a:pt x="2044" y="79295"/>
                              <a:pt x="3679" y="73028"/>
                              <a:pt x="5586" y="66897"/>
                            </a:cubicBezTo>
                            <a:lnTo>
                              <a:pt x="12126" y="48640"/>
                            </a:lnTo>
                            <a:cubicBezTo>
                              <a:pt x="10900" y="53681"/>
                              <a:pt x="17984" y="36378"/>
                              <a:pt x="15532" y="44280"/>
                            </a:cubicBezTo>
                            <a:cubicBezTo>
                              <a:pt x="16622" y="41556"/>
                              <a:pt x="22617" y="29157"/>
                              <a:pt x="20437" y="32290"/>
                            </a:cubicBezTo>
                            <a:lnTo>
                              <a:pt x="16894" y="39375"/>
                            </a:lnTo>
                            <a:cubicBezTo>
                              <a:pt x="20437" y="29702"/>
                              <a:pt x="20573" y="27522"/>
                              <a:pt x="21527" y="23843"/>
                            </a:cubicBezTo>
                            <a:cubicBezTo>
                              <a:pt x="22344" y="20029"/>
                              <a:pt x="24252" y="14988"/>
                              <a:pt x="32563" y="0"/>
                            </a:cubicBezTo>
                            <a:cubicBezTo>
                              <a:pt x="19892" y="17167"/>
                              <a:pt x="17439" y="26568"/>
                              <a:pt x="13216" y="37059"/>
                            </a:cubicBezTo>
                            <a:cubicBezTo>
                              <a:pt x="11581" y="40465"/>
                              <a:pt x="10355" y="43462"/>
                              <a:pt x="9265" y="46460"/>
                            </a:cubicBezTo>
                            <a:cubicBezTo>
                              <a:pt x="6267" y="56951"/>
                              <a:pt x="2725" y="67170"/>
                              <a:pt x="817" y="78069"/>
                            </a:cubicBezTo>
                            <a:lnTo>
                              <a:pt x="0" y="85563"/>
                            </a:lnTo>
                            <a:close/>
                          </a:path>
                        </a:pathLst>
                      </a:custGeom>
                      <a:solidFill>
                        <a:srgbClr val="00A3E9"/>
                      </a:solidFill>
                      <a:ln w="0" cap="flat">
                        <a:noFill/>
                        <a:prstDash val="solid"/>
                        <a:miter/>
                      </a:ln>
                    </p:spPr>
                    <p:txBody>
                      <a:bodyPr rtlCol="0" anchor="ctr"/>
                      <a:lstStyle/>
                      <a:p>
                        <a:endParaRPr lang="en-US"/>
                      </a:p>
                    </p:txBody>
                  </p:sp>
                  <p:sp>
                    <p:nvSpPr>
                      <p:cNvPr id="4431" name="Freeform: Shape 4430">
                        <a:extLst>
                          <a:ext uri="{FF2B5EF4-FFF2-40B4-BE49-F238E27FC236}">
                            <a16:creationId xmlns:a16="http://schemas.microsoft.com/office/drawing/2014/main" id="{4EADB5D0-6963-1035-07E9-0F87C44404AD}"/>
                          </a:ext>
                        </a:extLst>
                      </p:cNvPr>
                      <p:cNvSpPr/>
                      <p:nvPr/>
                    </p:nvSpPr>
                    <p:spPr>
                      <a:xfrm>
                        <a:off x="3497087" y="10035863"/>
                        <a:ext cx="408" cy="300"/>
                      </a:xfrm>
                      <a:custGeom>
                        <a:avLst/>
                        <a:gdLst>
                          <a:gd name="connsiteX0" fmla="*/ 409 w 408"/>
                          <a:gd name="connsiteY0" fmla="*/ 273 h 300"/>
                          <a:gd name="connsiteX1" fmla="*/ 0 w 408"/>
                          <a:gd name="connsiteY1" fmla="*/ 0 h 300"/>
                          <a:gd name="connsiteX2" fmla="*/ 409 w 408"/>
                          <a:gd name="connsiteY2" fmla="*/ 273 h 300"/>
                        </a:gdLst>
                        <a:ahLst/>
                        <a:cxnLst>
                          <a:cxn ang="0">
                            <a:pos x="connsiteX0" y="connsiteY0"/>
                          </a:cxn>
                          <a:cxn ang="0">
                            <a:pos x="connsiteX1" y="connsiteY1"/>
                          </a:cxn>
                          <a:cxn ang="0">
                            <a:pos x="connsiteX2" y="connsiteY2"/>
                          </a:cxn>
                        </a:cxnLst>
                        <a:rect l="l" t="t" r="r" b="b"/>
                        <a:pathLst>
                          <a:path w="408" h="300">
                            <a:moveTo>
                              <a:pt x="409" y="273"/>
                            </a:moveTo>
                            <a:lnTo>
                              <a:pt x="0" y="0"/>
                            </a:lnTo>
                            <a:cubicBezTo>
                              <a:pt x="0" y="0"/>
                              <a:pt x="409" y="409"/>
                              <a:pt x="409" y="273"/>
                            </a:cubicBezTo>
                            <a:close/>
                          </a:path>
                        </a:pathLst>
                      </a:custGeom>
                      <a:solidFill>
                        <a:srgbClr val="00A3E9"/>
                      </a:solidFill>
                      <a:ln w="0" cap="flat">
                        <a:noFill/>
                        <a:prstDash val="solid"/>
                        <a:miter/>
                      </a:ln>
                    </p:spPr>
                    <p:txBody>
                      <a:bodyPr rtlCol="0" anchor="ctr"/>
                      <a:lstStyle/>
                      <a:p>
                        <a:endParaRPr lang="en-US"/>
                      </a:p>
                    </p:txBody>
                  </p:sp>
                  <p:sp>
                    <p:nvSpPr>
                      <p:cNvPr id="4432" name="Freeform: Shape 4431">
                        <a:extLst>
                          <a:ext uri="{FF2B5EF4-FFF2-40B4-BE49-F238E27FC236}">
                            <a16:creationId xmlns:a16="http://schemas.microsoft.com/office/drawing/2014/main" id="{022818A0-3060-C2AE-E619-F807E25F8D71}"/>
                          </a:ext>
                        </a:extLst>
                      </p:cNvPr>
                      <p:cNvSpPr/>
                      <p:nvPr/>
                    </p:nvSpPr>
                    <p:spPr>
                      <a:xfrm>
                        <a:off x="3493850" y="10030989"/>
                        <a:ext cx="3236" cy="4874"/>
                      </a:xfrm>
                      <a:custGeom>
                        <a:avLst/>
                        <a:gdLst>
                          <a:gd name="connsiteX0" fmla="*/ 1738 w 3236"/>
                          <a:gd name="connsiteY0" fmla="*/ 3649 h 4874"/>
                          <a:gd name="connsiteX1" fmla="*/ 3237 w 3236"/>
                          <a:gd name="connsiteY1" fmla="*/ 4875 h 4874"/>
                          <a:gd name="connsiteX2" fmla="*/ 1738 w 3236"/>
                          <a:gd name="connsiteY2" fmla="*/ 3649 h 4874"/>
                        </a:gdLst>
                        <a:ahLst/>
                        <a:cxnLst>
                          <a:cxn ang="0">
                            <a:pos x="connsiteX0" y="connsiteY0"/>
                          </a:cxn>
                          <a:cxn ang="0">
                            <a:pos x="connsiteX1" y="connsiteY1"/>
                          </a:cxn>
                          <a:cxn ang="0">
                            <a:pos x="connsiteX2" y="connsiteY2"/>
                          </a:cxn>
                        </a:cxnLst>
                        <a:rect l="l" t="t" r="r" b="b"/>
                        <a:pathLst>
                          <a:path w="3236" h="4874">
                            <a:moveTo>
                              <a:pt x="1738" y="3649"/>
                            </a:moveTo>
                            <a:lnTo>
                              <a:pt x="3237" y="4875"/>
                            </a:lnTo>
                            <a:cubicBezTo>
                              <a:pt x="1874" y="3103"/>
                              <a:pt x="-2349" y="-4390"/>
                              <a:pt x="1738" y="3649"/>
                            </a:cubicBezTo>
                            <a:close/>
                          </a:path>
                        </a:pathLst>
                      </a:custGeom>
                      <a:solidFill>
                        <a:srgbClr val="00A3E9"/>
                      </a:solidFill>
                      <a:ln w="0" cap="flat">
                        <a:noFill/>
                        <a:prstDash val="solid"/>
                        <a:miter/>
                      </a:ln>
                    </p:spPr>
                    <p:txBody>
                      <a:bodyPr rtlCol="0" anchor="ctr"/>
                      <a:lstStyle/>
                      <a:p>
                        <a:endParaRPr lang="en-US"/>
                      </a:p>
                    </p:txBody>
                  </p:sp>
                  <p:sp>
                    <p:nvSpPr>
                      <p:cNvPr id="4433" name="Freeform: Shape 4432">
                        <a:extLst>
                          <a:ext uri="{FF2B5EF4-FFF2-40B4-BE49-F238E27FC236}">
                            <a16:creationId xmlns:a16="http://schemas.microsoft.com/office/drawing/2014/main" id="{96D64192-7A58-4774-7E6B-028FB8C6D95D}"/>
                          </a:ext>
                        </a:extLst>
                      </p:cNvPr>
                      <p:cNvSpPr/>
                      <p:nvPr/>
                    </p:nvSpPr>
                    <p:spPr>
                      <a:xfrm>
                        <a:off x="3280456" y="9727131"/>
                        <a:ext cx="3133" cy="13897"/>
                      </a:xfrm>
                      <a:custGeom>
                        <a:avLst/>
                        <a:gdLst>
                          <a:gd name="connsiteX0" fmla="*/ 2452 w 3133"/>
                          <a:gd name="connsiteY0" fmla="*/ 6676 h 13897"/>
                          <a:gd name="connsiteX1" fmla="*/ 0 w 3133"/>
                          <a:gd name="connsiteY1" fmla="*/ 0 h 13897"/>
                          <a:gd name="connsiteX2" fmla="*/ 3134 w 3133"/>
                          <a:gd name="connsiteY2" fmla="*/ 13897 h 13897"/>
                          <a:gd name="connsiteX3" fmla="*/ 2452 w 3133"/>
                          <a:gd name="connsiteY3" fmla="*/ 6812 h 13897"/>
                        </a:gdLst>
                        <a:ahLst/>
                        <a:cxnLst>
                          <a:cxn ang="0">
                            <a:pos x="connsiteX0" y="connsiteY0"/>
                          </a:cxn>
                          <a:cxn ang="0">
                            <a:pos x="connsiteX1" y="connsiteY1"/>
                          </a:cxn>
                          <a:cxn ang="0">
                            <a:pos x="connsiteX2" y="connsiteY2"/>
                          </a:cxn>
                          <a:cxn ang="0">
                            <a:pos x="connsiteX3" y="connsiteY3"/>
                          </a:cxn>
                        </a:cxnLst>
                        <a:rect l="l" t="t" r="r" b="b"/>
                        <a:pathLst>
                          <a:path w="3133" h="13897">
                            <a:moveTo>
                              <a:pt x="2452" y="6676"/>
                            </a:moveTo>
                            <a:cubicBezTo>
                              <a:pt x="2452" y="6676"/>
                              <a:pt x="1090" y="3814"/>
                              <a:pt x="0" y="0"/>
                            </a:cubicBezTo>
                            <a:lnTo>
                              <a:pt x="3134" y="13897"/>
                            </a:lnTo>
                            <a:cubicBezTo>
                              <a:pt x="2997" y="11853"/>
                              <a:pt x="2725" y="9265"/>
                              <a:pt x="2452" y="6812"/>
                            </a:cubicBezTo>
                            <a:close/>
                          </a:path>
                        </a:pathLst>
                      </a:custGeom>
                      <a:solidFill>
                        <a:srgbClr val="00A3E9"/>
                      </a:solidFill>
                      <a:ln w="0" cap="flat">
                        <a:noFill/>
                        <a:prstDash val="solid"/>
                        <a:miter/>
                      </a:ln>
                    </p:spPr>
                    <p:txBody>
                      <a:bodyPr rtlCol="0" anchor="ctr"/>
                      <a:lstStyle/>
                      <a:p>
                        <a:endParaRPr lang="en-US"/>
                      </a:p>
                    </p:txBody>
                  </p:sp>
                  <p:sp>
                    <p:nvSpPr>
                      <p:cNvPr id="4434" name="Freeform: Shape 4433">
                        <a:extLst>
                          <a:ext uri="{FF2B5EF4-FFF2-40B4-BE49-F238E27FC236}">
                            <a16:creationId xmlns:a16="http://schemas.microsoft.com/office/drawing/2014/main" id="{C293EA12-AA6C-609B-D78F-8382197A8CAF}"/>
                          </a:ext>
                        </a:extLst>
                      </p:cNvPr>
                      <p:cNvSpPr/>
                      <p:nvPr/>
                    </p:nvSpPr>
                    <p:spPr>
                      <a:xfrm>
                        <a:off x="3292718" y="9764735"/>
                        <a:ext cx="10082" cy="45233"/>
                      </a:xfrm>
                      <a:custGeom>
                        <a:avLst/>
                        <a:gdLst>
                          <a:gd name="connsiteX0" fmla="*/ 0 w 10082"/>
                          <a:gd name="connsiteY0" fmla="*/ 0 h 45233"/>
                          <a:gd name="connsiteX1" fmla="*/ 6540 w 10082"/>
                          <a:gd name="connsiteY1" fmla="*/ 34198 h 45233"/>
                          <a:gd name="connsiteX2" fmla="*/ 10082 w 10082"/>
                          <a:gd name="connsiteY2" fmla="*/ 45234 h 45233"/>
                          <a:gd name="connsiteX3" fmla="*/ 0 w 10082"/>
                          <a:gd name="connsiteY3" fmla="*/ 136 h 45233"/>
                        </a:gdLst>
                        <a:ahLst/>
                        <a:cxnLst>
                          <a:cxn ang="0">
                            <a:pos x="connsiteX0" y="connsiteY0"/>
                          </a:cxn>
                          <a:cxn ang="0">
                            <a:pos x="connsiteX1" y="connsiteY1"/>
                          </a:cxn>
                          <a:cxn ang="0">
                            <a:pos x="connsiteX2" y="connsiteY2"/>
                          </a:cxn>
                          <a:cxn ang="0">
                            <a:pos x="connsiteX3" y="connsiteY3"/>
                          </a:cxn>
                        </a:cxnLst>
                        <a:rect l="l" t="t" r="r" b="b"/>
                        <a:pathLst>
                          <a:path w="10082" h="45233">
                            <a:moveTo>
                              <a:pt x="0" y="0"/>
                            </a:moveTo>
                            <a:cubicBezTo>
                              <a:pt x="1907" y="11444"/>
                              <a:pt x="4224" y="23434"/>
                              <a:pt x="6540" y="34198"/>
                            </a:cubicBezTo>
                            <a:lnTo>
                              <a:pt x="10082" y="45234"/>
                            </a:lnTo>
                            <a:cubicBezTo>
                              <a:pt x="7221" y="34470"/>
                              <a:pt x="3815" y="18666"/>
                              <a:pt x="0" y="136"/>
                            </a:cubicBezTo>
                            <a:close/>
                          </a:path>
                        </a:pathLst>
                      </a:custGeom>
                      <a:solidFill>
                        <a:srgbClr val="00A3E9"/>
                      </a:solidFill>
                      <a:ln w="0" cap="flat">
                        <a:noFill/>
                        <a:prstDash val="solid"/>
                        <a:miter/>
                      </a:ln>
                    </p:spPr>
                    <p:txBody>
                      <a:bodyPr rtlCol="0" anchor="ctr"/>
                      <a:lstStyle/>
                      <a:p>
                        <a:endParaRPr lang="en-US"/>
                      </a:p>
                    </p:txBody>
                  </p:sp>
                  <p:sp>
                    <p:nvSpPr>
                      <p:cNvPr id="4435" name="Freeform: Shape 4434">
                        <a:extLst>
                          <a:ext uri="{FF2B5EF4-FFF2-40B4-BE49-F238E27FC236}">
                            <a16:creationId xmlns:a16="http://schemas.microsoft.com/office/drawing/2014/main" id="{046A62FB-3055-0DAD-BF48-40325BECD991}"/>
                          </a:ext>
                        </a:extLst>
                      </p:cNvPr>
                      <p:cNvSpPr/>
                      <p:nvPr/>
                    </p:nvSpPr>
                    <p:spPr>
                      <a:xfrm>
                        <a:off x="3270735" y="9404773"/>
                        <a:ext cx="400010" cy="303146"/>
                      </a:xfrm>
                      <a:custGeom>
                        <a:avLst/>
                        <a:gdLst>
                          <a:gd name="connsiteX0" fmla="*/ 183162 w 400010"/>
                          <a:gd name="connsiteY0" fmla="*/ 12125 h 303146"/>
                          <a:gd name="connsiteX1" fmla="*/ 213817 w 400010"/>
                          <a:gd name="connsiteY1" fmla="*/ 7357 h 303146"/>
                          <a:gd name="connsiteX2" fmla="*/ 207550 w 400010"/>
                          <a:gd name="connsiteY2" fmla="*/ 9128 h 303146"/>
                          <a:gd name="connsiteX3" fmla="*/ 200465 w 400010"/>
                          <a:gd name="connsiteY3" fmla="*/ 12398 h 303146"/>
                          <a:gd name="connsiteX4" fmla="*/ 243110 w 400010"/>
                          <a:gd name="connsiteY4" fmla="*/ 7630 h 303146"/>
                          <a:gd name="connsiteX5" fmla="*/ 215997 w 400010"/>
                          <a:gd name="connsiteY5" fmla="*/ 6676 h 303146"/>
                          <a:gd name="connsiteX6" fmla="*/ 214635 w 400010"/>
                          <a:gd name="connsiteY6" fmla="*/ 5177 h 303146"/>
                          <a:gd name="connsiteX7" fmla="*/ 188067 w 400010"/>
                          <a:gd name="connsiteY7" fmla="*/ 8583 h 303146"/>
                          <a:gd name="connsiteX8" fmla="*/ 216815 w 400010"/>
                          <a:gd name="connsiteY8" fmla="*/ 2180 h 303146"/>
                          <a:gd name="connsiteX9" fmla="*/ 255372 w 400010"/>
                          <a:gd name="connsiteY9" fmla="*/ 2180 h 303146"/>
                          <a:gd name="connsiteX10" fmla="*/ 228668 w 400010"/>
                          <a:gd name="connsiteY10" fmla="*/ 5858 h 303146"/>
                          <a:gd name="connsiteX11" fmla="*/ 260141 w 400010"/>
                          <a:gd name="connsiteY11" fmla="*/ 4496 h 303146"/>
                          <a:gd name="connsiteX12" fmla="*/ 318590 w 400010"/>
                          <a:gd name="connsiteY12" fmla="*/ 15395 h 303146"/>
                          <a:gd name="connsiteX13" fmla="*/ 361644 w 400010"/>
                          <a:gd name="connsiteY13" fmla="*/ 35696 h 303146"/>
                          <a:gd name="connsiteX14" fmla="*/ 399656 w 400010"/>
                          <a:gd name="connsiteY14" fmla="*/ 58857 h 303146"/>
                          <a:gd name="connsiteX15" fmla="*/ 383171 w 400010"/>
                          <a:gd name="connsiteY15" fmla="*/ 43734 h 303146"/>
                          <a:gd name="connsiteX16" fmla="*/ 355376 w 400010"/>
                          <a:gd name="connsiteY16" fmla="*/ 25342 h 303146"/>
                          <a:gd name="connsiteX17" fmla="*/ 359736 w 400010"/>
                          <a:gd name="connsiteY17" fmla="*/ 28748 h 303146"/>
                          <a:gd name="connsiteX18" fmla="*/ 336711 w 400010"/>
                          <a:gd name="connsiteY18" fmla="*/ 17303 h 303146"/>
                          <a:gd name="connsiteX19" fmla="*/ 320361 w 400010"/>
                          <a:gd name="connsiteY19" fmla="*/ 14169 h 303146"/>
                          <a:gd name="connsiteX20" fmla="*/ 295973 w 400010"/>
                          <a:gd name="connsiteY20" fmla="*/ 6812 h 303146"/>
                          <a:gd name="connsiteX21" fmla="*/ 309870 w 400010"/>
                          <a:gd name="connsiteY21" fmla="*/ 9809 h 303146"/>
                          <a:gd name="connsiteX22" fmla="*/ 251285 w 400010"/>
                          <a:gd name="connsiteY22" fmla="*/ 681 h 303146"/>
                          <a:gd name="connsiteX23" fmla="*/ 258642 w 400010"/>
                          <a:gd name="connsiteY23" fmla="*/ 0 h 303146"/>
                          <a:gd name="connsiteX24" fmla="*/ 184797 w 400010"/>
                          <a:gd name="connsiteY24" fmla="*/ 7630 h 303146"/>
                          <a:gd name="connsiteX25" fmla="*/ 202781 w 400010"/>
                          <a:gd name="connsiteY25" fmla="*/ 1770 h 303146"/>
                          <a:gd name="connsiteX26" fmla="*/ 148283 w 400010"/>
                          <a:gd name="connsiteY26" fmla="*/ 18393 h 303146"/>
                          <a:gd name="connsiteX27" fmla="*/ 89288 w 400010"/>
                          <a:gd name="connsiteY27" fmla="*/ 51228 h 303146"/>
                          <a:gd name="connsiteX28" fmla="*/ 96237 w 400010"/>
                          <a:gd name="connsiteY28" fmla="*/ 47550 h 303146"/>
                          <a:gd name="connsiteX29" fmla="*/ 71304 w 400010"/>
                          <a:gd name="connsiteY29" fmla="*/ 65125 h 303146"/>
                          <a:gd name="connsiteX30" fmla="*/ 34518 w 400010"/>
                          <a:gd name="connsiteY30" fmla="*/ 107497 h 303146"/>
                          <a:gd name="connsiteX31" fmla="*/ 6860 w 400010"/>
                          <a:gd name="connsiteY31" fmla="*/ 165675 h 303146"/>
                          <a:gd name="connsiteX32" fmla="*/ 6315 w 400010"/>
                          <a:gd name="connsiteY32" fmla="*/ 303147 h 303146"/>
                          <a:gd name="connsiteX33" fmla="*/ 4816 w 400010"/>
                          <a:gd name="connsiteY33" fmla="*/ 287342 h 303146"/>
                          <a:gd name="connsiteX34" fmla="*/ 8903 w 400010"/>
                          <a:gd name="connsiteY34" fmla="*/ 289794 h 303146"/>
                          <a:gd name="connsiteX35" fmla="*/ 6042 w 400010"/>
                          <a:gd name="connsiteY35" fmla="*/ 245651 h 303146"/>
                          <a:gd name="connsiteX36" fmla="*/ 10947 w 400010"/>
                          <a:gd name="connsiteY36" fmla="*/ 231345 h 303146"/>
                          <a:gd name="connsiteX37" fmla="*/ 33291 w 400010"/>
                          <a:gd name="connsiteY37" fmla="*/ 132703 h 303146"/>
                          <a:gd name="connsiteX38" fmla="*/ 58633 w 400010"/>
                          <a:gd name="connsiteY38" fmla="*/ 91420 h 303146"/>
                          <a:gd name="connsiteX39" fmla="*/ 94330 w 400010"/>
                          <a:gd name="connsiteY39" fmla="*/ 53680 h 303146"/>
                          <a:gd name="connsiteX40" fmla="*/ 124440 w 400010"/>
                          <a:gd name="connsiteY40" fmla="*/ 35424 h 303146"/>
                          <a:gd name="connsiteX41" fmla="*/ 174987 w 400010"/>
                          <a:gd name="connsiteY41" fmla="*/ 14850 h 303146"/>
                          <a:gd name="connsiteX42" fmla="*/ 126484 w 400010"/>
                          <a:gd name="connsiteY42" fmla="*/ 37740 h 303146"/>
                          <a:gd name="connsiteX43" fmla="*/ 176758 w 400010"/>
                          <a:gd name="connsiteY43" fmla="*/ 17439 h 303146"/>
                          <a:gd name="connsiteX44" fmla="*/ 182753 w 400010"/>
                          <a:gd name="connsiteY44" fmla="*/ 12262 h 3031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400010" h="303146">
                            <a:moveTo>
                              <a:pt x="183162" y="12125"/>
                            </a:moveTo>
                            <a:cubicBezTo>
                              <a:pt x="202509" y="7630"/>
                              <a:pt x="211365" y="7493"/>
                              <a:pt x="213817" y="7357"/>
                            </a:cubicBezTo>
                            <a:cubicBezTo>
                              <a:pt x="216270" y="7357"/>
                              <a:pt x="212591" y="8174"/>
                              <a:pt x="207550" y="9128"/>
                            </a:cubicBezTo>
                            <a:cubicBezTo>
                              <a:pt x="197468" y="11171"/>
                              <a:pt x="182617" y="15259"/>
                              <a:pt x="200465" y="12398"/>
                            </a:cubicBezTo>
                            <a:cubicBezTo>
                              <a:pt x="221856" y="9128"/>
                              <a:pt x="229622" y="7630"/>
                              <a:pt x="243110" y="7630"/>
                            </a:cubicBezTo>
                            <a:cubicBezTo>
                              <a:pt x="212182" y="8174"/>
                              <a:pt x="214090" y="8447"/>
                              <a:pt x="215997" y="6676"/>
                            </a:cubicBezTo>
                            <a:cubicBezTo>
                              <a:pt x="216951" y="5994"/>
                              <a:pt x="217904" y="5313"/>
                              <a:pt x="214635" y="5177"/>
                            </a:cubicBezTo>
                            <a:cubicBezTo>
                              <a:pt x="211365" y="5177"/>
                              <a:pt x="203871" y="5313"/>
                              <a:pt x="188067" y="8583"/>
                            </a:cubicBezTo>
                            <a:cubicBezTo>
                              <a:pt x="192290" y="6540"/>
                              <a:pt x="203599" y="3678"/>
                              <a:pt x="216815" y="2180"/>
                            </a:cubicBezTo>
                            <a:cubicBezTo>
                              <a:pt x="230030" y="817"/>
                              <a:pt x="244745" y="1089"/>
                              <a:pt x="255372" y="2180"/>
                            </a:cubicBezTo>
                            <a:cubicBezTo>
                              <a:pt x="279351" y="6130"/>
                              <a:pt x="234254" y="2316"/>
                              <a:pt x="228668" y="5858"/>
                            </a:cubicBezTo>
                            <a:cubicBezTo>
                              <a:pt x="253873" y="5313"/>
                              <a:pt x="249377" y="5313"/>
                              <a:pt x="260141" y="4496"/>
                            </a:cubicBezTo>
                            <a:cubicBezTo>
                              <a:pt x="280033" y="6403"/>
                              <a:pt x="300606" y="9809"/>
                              <a:pt x="318590" y="15395"/>
                            </a:cubicBezTo>
                            <a:cubicBezTo>
                              <a:pt x="336575" y="20845"/>
                              <a:pt x="351970" y="28202"/>
                              <a:pt x="361644" y="35696"/>
                            </a:cubicBezTo>
                            <a:cubicBezTo>
                              <a:pt x="386985" y="50410"/>
                              <a:pt x="385623" y="49185"/>
                              <a:pt x="399656" y="58857"/>
                            </a:cubicBezTo>
                            <a:cubicBezTo>
                              <a:pt x="401836" y="58994"/>
                              <a:pt x="393662" y="51364"/>
                              <a:pt x="383171" y="43734"/>
                            </a:cubicBezTo>
                            <a:cubicBezTo>
                              <a:pt x="372816" y="35968"/>
                              <a:pt x="360009" y="28748"/>
                              <a:pt x="355376" y="25342"/>
                            </a:cubicBezTo>
                            <a:cubicBezTo>
                              <a:pt x="357420" y="26431"/>
                              <a:pt x="361099" y="29020"/>
                              <a:pt x="359736" y="28748"/>
                            </a:cubicBezTo>
                            <a:cubicBezTo>
                              <a:pt x="352243" y="24524"/>
                              <a:pt x="344477" y="20709"/>
                              <a:pt x="336711" y="17303"/>
                            </a:cubicBezTo>
                            <a:cubicBezTo>
                              <a:pt x="358646" y="27930"/>
                              <a:pt x="332760" y="17848"/>
                              <a:pt x="320361" y="14169"/>
                            </a:cubicBezTo>
                            <a:cubicBezTo>
                              <a:pt x="311505" y="11036"/>
                              <a:pt x="293385" y="6812"/>
                              <a:pt x="295973" y="6812"/>
                            </a:cubicBezTo>
                            <a:cubicBezTo>
                              <a:pt x="300606" y="7765"/>
                              <a:pt x="305238" y="8583"/>
                              <a:pt x="309870" y="9809"/>
                            </a:cubicBezTo>
                            <a:cubicBezTo>
                              <a:pt x="292431" y="3814"/>
                              <a:pt x="269950" y="2861"/>
                              <a:pt x="251285" y="681"/>
                            </a:cubicBezTo>
                            <a:cubicBezTo>
                              <a:pt x="250331" y="0"/>
                              <a:pt x="257552" y="272"/>
                              <a:pt x="258642" y="0"/>
                            </a:cubicBezTo>
                            <a:cubicBezTo>
                              <a:pt x="237388" y="545"/>
                              <a:pt x="215997" y="-273"/>
                              <a:pt x="184797" y="7630"/>
                            </a:cubicBezTo>
                            <a:cubicBezTo>
                              <a:pt x="190655" y="5449"/>
                              <a:pt x="196650" y="3678"/>
                              <a:pt x="202781" y="1770"/>
                            </a:cubicBezTo>
                            <a:cubicBezTo>
                              <a:pt x="190110" y="5041"/>
                              <a:pt x="169537" y="9673"/>
                              <a:pt x="148283" y="18393"/>
                            </a:cubicBezTo>
                            <a:cubicBezTo>
                              <a:pt x="127029" y="26840"/>
                              <a:pt x="105502" y="39238"/>
                              <a:pt x="89288" y="51228"/>
                            </a:cubicBezTo>
                            <a:cubicBezTo>
                              <a:pt x="93103" y="48912"/>
                              <a:pt x="99779" y="44415"/>
                              <a:pt x="96237" y="47550"/>
                            </a:cubicBezTo>
                            <a:cubicBezTo>
                              <a:pt x="77708" y="62128"/>
                              <a:pt x="64492" y="73845"/>
                              <a:pt x="71304" y="65125"/>
                            </a:cubicBezTo>
                            <a:cubicBezTo>
                              <a:pt x="63402" y="73709"/>
                              <a:pt x="48142" y="88832"/>
                              <a:pt x="34518" y="107497"/>
                            </a:cubicBezTo>
                            <a:cubicBezTo>
                              <a:pt x="20076" y="127253"/>
                              <a:pt x="10266" y="150142"/>
                              <a:pt x="6860" y="165675"/>
                            </a:cubicBezTo>
                            <a:cubicBezTo>
                              <a:pt x="-3904" y="213361"/>
                              <a:pt x="-361" y="259412"/>
                              <a:pt x="6315" y="303147"/>
                            </a:cubicBezTo>
                            <a:cubicBezTo>
                              <a:pt x="5770" y="298241"/>
                              <a:pt x="5089" y="292928"/>
                              <a:pt x="4816" y="287342"/>
                            </a:cubicBezTo>
                            <a:cubicBezTo>
                              <a:pt x="6723" y="275216"/>
                              <a:pt x="6315" y="268813"/>
                              <a:pt x="8903" y="289794"/>
                            </a:cubicBezTo>
                            <a:cubicBezTo>
                              <a:pt x="7268" y="269085"/>
                              <a:pt x="5089" y="277123"/>
                              <a:pt x="6042" y="245651"/>
                            </a:cubicBezTo>
                            <a:cubicBezTo>
                              <a:pt x="6723" y="258049"/>
                              <a:pt x="8631" y="261183"/>
                              <a:pt x="10947" y="231345"/>
                            </a:cubicBezTo>
                            <a:cubicBezTo>
                              <a:pt x="13263" y="193877"/>
                              <a:pt x="19803" y="162132"/>
                              <a:pt x="33291" y="132703"/>
                            </a:cubicBezTo>
                            <a:cubicBezTo>
                              <a:pt x="40104" y="117852"/>
                              <a:pt x="48823" y="104091"/>
                              <a:pt x="58633" y="91420"/>
                            </a:cubicBezTo>
                            <a:cubicBezTo>
                              <a:pt x="68579" y="78477"/>
                              <a:pt x="80160" y="65670"/>
                              <a:pt x="94330" y="53680"/>
                            </a:cubicBezTo>
                            <a:cubicBezTo>
                              <a:pt x="95964" y="53680"/>
                              <a:pt x="108090" y="44280"/>
                              <a:pt x="124440" y="35424"/>
                            </a:cubicBezTo>
                            <a:cubicBezTo>
                              <a:pt x="140653" y="26295"/>
                              <a:pt x="161090" y="18393"/>
                              <a:pt x="174987" y="14850"/>
                            </a:cubicBezTo>
                            <a:cubicBezTo>
                              <a:pt x="165041" y="19483"/>
                              <a:pt x="145149" y="26704"/>
                              <a:pt x="126484" y="37740"/>
                            </a:cubicBezTo>
                            <a:cubicBezTo>
                              <a:pt x="138201" y="30927"/>
                              <a:pt x="159864" y="21663"/>
                              <a:pt x="176758" y="17439"/>
                            </a:cubicBezTo>
                            <a:lnTo>
                              <a:pt x="182753" y="12262"/>
                            </a:lnTo>
                            <a:close/>
                          </a:path>
                        </a:pathLst>
                      </a:custGeom>
                      <a:solidFill>
                        <a:srgbClr val="00A3E9"/>
                      </a:solidFill>
                      <a:ln w="0" cap="flat">
                        <a:noFill/>
                        <a:prstDash val="solid"/>
                        <a:miter/>
                      </a:ln>
                    </p:spPr>
                    <p:txBody>
                      <a:bodyPr rtlCol="0" anchor="ctr"/>
                      <a:lstStyle/>
                      <a:p>
                        <a:endParaRPr lang="en-US"/>
                      </a:p>
                    </p:txBody>
                  </p:sp>
                  <p:sp>
                    <p:nvSpPr>
                      <p:cNvPr id="4436" name="Freeform: Shape 4435">
                        <a:extLst>
                          <a:ext uri="{FF2B5EF4-FFF2-40B4-BE49-F238E27FC236}">
                            <a16:creationId xmlns:a16="http://schemas.microsoft.com/office/drawing/2014/main" id="{5E99A155-1400-B856-A2BA-6F4DC7706D3A}"/>
                          </a:ext>
                        </a:extLst>
                      </p:cNvPr>
                      <p:cNvSpPr/>
                      <p:nvPr/>
                    </p:nvSpPr>
                    <p:spPr>
                      <a:xfrm>
                        <a:off x="3311929" y="9520446"/>
                        <a:ext cx="3678" cy="5041"/>
                      </a:xfrm>
                      <a:custGeom>
                        <a:avLst/>
                        <a:gdLst>
                          <a:gd name="connsiteX0" fmla="*/ 0 w 3678"/>
                          <a:gd name="connsiteY0" fmla="*/ 5041 h 5041"/>
                          <a:gd name="connsiteX1" fmla="*/ 3679 w 3678"/>
                          <a:gd name="connsiteY1" fmla="*/ 0 h 5041"/>
                          <a:gd name="connsiteX2" fmla="*/ 0 w 3678"/>
                          <a:gd name="connsiteY2" fmla="*/ 5041 h 5041"/>
                        </a:gdLst>
                        <a:ahLst/>
                        <a:cxnLst>
                          <a:cxn ang="0">
                            <a:pos x="connsiteX0" y="connsiteY0"/>
                          </a:cxn>
                          <a:cxn ang="0">
                            <a:pos x="connsiteX1" y="connsiteY1"/>
                          </a:cxn>
                          <a:cxn ang="0">
                            <a:pos x="connsiteX2" y="connsiteY2"/>
                          </a:cxn>
                        </a:cxnLst>
                        <a:rect l="l" t="t" r="r" b="b"/>
                        <a:pathLst>
                          <a:path w="3678" h="5041">
                            <a:moveTo>
                              <a:pt x="0" y="5041"/>
                            </a:moveTo>
                            <a:cubicBezTo>
                              <a:pt x="1226" y="3406"/>
                              <a:pt x="2452" y="1771"/>
                              <a:pt x="3679" y="0"/>
                            </a:cubicBezTo>
                            <a:cubicBezTo>
                              <a:pt x="2997" y="817"/>
                              <a:pt x="1907" y="2316"/>
                              <a:pt x="0" y="5041"/>
                            </a:cubicBezTo>
                            <a:close/>
                          </a:path>
                        </a:pathLst>
                      </a:custGeom>
                      <a:solidFill>
                        <a:srgbClr val="00A3E9"/>
                      </a:solidFill>
                      <a:ln w="0" cap="flat">
                        <a:noFill/>
                        <a:prstDash val="solid"/>
                        <a:miter/>
                      </a:ln>
                    </p:spPr>
                    <p:txBody>
                      <a:bodyPr rtlCol="0" anchor="ctr"/>
                      <a:lstStyle/>
                      <a:p>
                        <a:endParaRPr lang="en-US"/>
                      </a:p>
                    </p:txBody>
                  </p:sp>
                  <p:sp>
                    <p:nvSpPr>
                      <p:cNvPr id="4437" name="Freeform: Shape 4436">
                        <a:extLst>
                          <a:ext uri="{FF2B5EF4-FFF2-40B4-BE49-F238E27FC236}">
                            <a16:creationId xmlns:a16="http://schemas.microsoft.com/office/drawing/2014/main" id="{030F2F12-373B-3313-4596-7D7827C4AD7A}"/>
                          </a:ext>
                        </a:extLst>
                      </p:cNvPr>
                      <p:cNvSpPr/>
                      <p:nvPr/>
                    </p:nvSpPr>
                    <p:spPr>
                      <a:xfrm>
                        <a:off x="3391633" y="9442513"/>
                        <a:ext cx="5858" cy="3406"/>
                      </a:xfrm>
                      <a:custGeom>
                        <a:avLst/>
                        <a:gdLst>
                          <a:gd name="connsiteX0" fmla="*/ 136 w 5858"/>
                          <a:gd name="connsiteY0" fmla="*/ 3134 h 3406"/>
                          <a:gd name="connsiteX1" fmla="*/ 0 w 5858"/>
                          <a:gd name="connsiteY1" fmla="*/ 3406 h 3406"/>
                          <a:gd name="connsiteX2" fmla="*/ 5859 w 5858"/>
                          <a:gd name="connsiteY2" fmla="*/ 0 h 3406"/>
                          <a:gd name="connsiteX3" fmla="*/ 136 w 5858"/>
                          <a:gd name="connsiteY3" fmla="*/ 3134 h 3406"/>
                        </a:gdLst>
                        <a:ahLst/>
                        <a:cxnLst>
                          <a:cxn ang="0">
                            <a:pos x="connsiteX0" y="connsiteY0"/>
                          </a:cxn>
                          <a:cxn ang="0">
                            <a:pos x="connsiteX1" y="connsiteY1"/>
                          </a:cxn>
                          <a:cxn ang="0">
                            <a:pos x="connsiteX2" y="connsiteY2"/>
                          </a:cxn>
                          <a:cxn ang="0">
                            <a:pos x="connsiteX3" y="connsiteY3"/>
                          </a:cxn>
                        </a:cxnLst>
                        <a:rect l="l" t="t" r="r" b="b"/>
                        <a:pathLst>
                          <a:path w="5858" h="3406">
                            <a:moveTo>
                              <a:pt x="136" y="3134"/>
                            </a:moveTo>
                            <a:cubicBezTo>
                              <a:pt x="136" y="3134"/>
                              <a:pt x="136" y="3270"/>
                              <a:pt x="0" y="3406"/>
                            </a:cubicBezTo>
                            <a:cubicBezTo>
                              <a:pt x="1907" y="2316"/>
                              <a:pt x="3951" y="1090"/>
                              <a:pt x="5859" y="0"/>
                            </a:cubicBezTo>
                            <a:cubicBezTo>
                              <a:pt x="3815" y="1090"/>
                              <a:pt x="1499" y="2452"/>
                              <a:pt x="136" y="3134"/>
                            </a:cubicBezTo>
                            <a:close/>
                          </a:path>
                        </a:pathLst>
                      </a:custGeom>
                      <a:solidFill>
                        <a:srgbClr val="00A3E9"/>
                      </a:solidFill>
                      <a:ln w="0" cap="flat">
                        <a:noFill/>
                        <a:prstDash val="solid"/>
                        <a:miter/>
                      </a:ln>
                    </p:spPr>
                    <p:txBody>
                      <a:bodyPr rtlCol="0" anchor="ctr"/>
                      <a:lstStyle/>
                      <a:p>
                        <a:endParaRPr lang="en-US"/>
                      </a:p>
                    </p:txBody>
                  </p:sp>
                  <p:sp>
                    <p:nvSpPr>
                      <p:cNvPr id="4438" name="Freeform: Shape 4437">
                        <a:extLst>
                          <a:ext uri="{FF2B5EF4-FFF2-40B4-BE49-F238E27FC236}">
                            <a16:creationId xmlns:a16="http://schemas.microsoft.com/office/drawing/2014/main" id="{6CA5A7C5-E9A9-C39F-1027-7E5D8938F9D9}"/>
                          </a:ext>
                        </a:extLst>
                      </p:cNvPr>
                      <p:cNvSpPr/>
                      <p:nvPr/>
                    </p:nvSpPr>
                    <p:spPr>
                      <a:xfrm>
                        <a:off x="3284952" y="9715355"/>
                        <a:ext cx="2179" cy="12729"/>
                      </a:xfrm>
                      <a:custGeom>
                        <a:avLst/>
                        <a:gdLst>
                          <a:gd name="connsiteX0" fmla="*/ 0 w 2179"/>
                          <a:gd name="connsiteY0" fmla="*/ 740 h 12729"/>
                          <a:gd name="connsiteX1" fmla="*/ 2180 w 2179"/>
                          <a:gd name="connsiteY1" fmla="*/ 12730 h 12729"/>
                          <a:gd name="connsiteX2" fmla="*/ 817 w 2179"/>
                          <a:gd name="connsiteY2" fmla="*/ 3465 h 12729"/>
                          <a:gd name="connsiteX3" fmla="*/ 0 w 2179"/>
                          <a:gd name="connsiteY3" fmla="*/ 876 h 12729"/>
                        </a:gdLst>
                        <a:ahLst/>
                        <a:cxnLst>
                          <a:cxn ang="0">
                            <a:pos x="connsiteX0" y="connsiteY0"/>
                          </a:cxn>
                          <a:cxn ang="0">
                            <a:pos x="connsiteX1" y="connsiteY1"/>
                          </a:cxn>
                          <a:cxn ang="0">
                            <a:pos x="connsiteX2" y="connsiteY2"/>
                          </a:cxn>
                          <a:cxn ang="0">
                            <a:pos x="connsiteX3" y="connsiteY3"/>
                          </a:cxn>
                        </a:cxnLst>
                        <a:rect l="l" t="t" r="r" b="b"/>
                        <a:pathLst>
                          <a:path w="2179" h="12729">
                            <a:moveTo>
                              <a:pt x="0" y="740"/>
                            </a:moveTo>
                            <a:cubicBezTo>
                              <a:pt x="817" y="5100"/>
                              <a:pt x="1226" y="8370"/>
                              <a:pt x="2180" y="12730"/>
                            </a:cubicBezTo>
                            <a:cubicBezTo>
                              <a:pt x="1771" y="10004"/>
                              <a:pt x="1090" y="6598"/>
                              <a:pt x="817" y="3465"/>
                            </a:cubicBezTo>
                            <a:cubicBezTo>
                              <a:pt x="409" y="331"/>
                              <a:pt x="0" y="-1031"/>
                              <a:pt x="0" y="876"/>
                            </a:cubicBezTo>
                            <a:close/>
                          </a:path>
                        </a:pathLst>
                      </a:custGeom>
                      <a:solidFill>
                        <a:srgbClr val="00A3E9"/>
                      </a:solidFill>
                      <a:ln w="0" cap="flat">
                        <a:noFill/>
                        <a:prstDash val="solid"/>
                        <a:miter/>
                      </a:ln>
                    </p:spPr>
                    <p:txBody>
                      <a:bodyPr rtlCol="0" anchor="ctr"/>
                      <a:lstStyle/>
                      <a:p>
                        <a:endParaRPr lang="en-US"/>
                      </a:p>
                    </p:txBody>
                  </p:sp>
                  <p:sp>
                    <p:nvSpPr>
                      <p:cNvPr id="4439" name="Freeform: Shape 4438">
                        <a:extLst>
                          <a:ext uri="{FF2B5EF4-FFF2-40B4-BE49-F238E27FC236}">
                            <a16:creationId xmlns:a16="http://schemas.microsoft.com/office/drawing/2014/main" id="{99EB3975-43EB-07FE-255A-A9AD3FE50BED}"/>
                          </a:ext>
                        </a:extLst>
                      </p:cNvPr>
                      <p:cNvSpPr/>
                      <p:nvPr/>
                    </p:nvSpPr>
                    <p:spPr>
                      <a:xfrm>
                        <a:off x="3282500" y="9729038"/>
                        <a:ext cx="989" cy="5041"/>
                      </a:xfrm>
                      <a:custGeom>
                        <a:avLst/>
                        <a:gdLst>
                          <a:gd name="connsiteX0" fmla="*/ 954 w 989"/>
                          <a:gd name="connsiteY0" fmla="*/ 2180 h 5041"/>
                          <a:gd name="connsiteX1" fmla="*/ 0 w 989"/>
                          <a:gd name="connsiteY1" fmla="*/ 0 h 5041"/>
                          <a:gd name="connsiteX2" fmla="*/ 409 w 989"/>
                          <a:gd name="connsiteY2" fmla="*/ 4905 h 5041"/>
                          <a:gd name="connsiteX3" fmla="*/ 954 w 989"/>
                          <a:gd name="connsiteY3" fmla="*/ 2316 h 5041"/>
                        </a:gdLst>
                        <a:ahLst/>
                        <a:cxnLst>
                          <a:cxn ang="0">
                            <a:pos x="connsiteX0" y="connsiteY0"/>
                          </a:cxn>
                          <a:cxn ang="0">
                            <a:pos x="connsiteX1" y="connsiteY1"/>
                          </a:cxn>
                          <a:cxn ang="0">
                            <a:pos x="connsiteX2" y="connsiteY2"/>
                          </a:cxn>
                          <a:cxn ang="0">
                            <a:pos x="connsiteX3" y="connsiteY3"/>
                          </a:cxn>
                        </a:cxnLst>
                        <a:rect l="l" t="t" r="r" b="b"/>
                        <a:pathLst>
                          <a:path w="989" h="5041">
                            <a:moveTo>
                              <a:pt x="954" y="2180"/>
                            </a:moveTo>
                            <a:lnTo>
                              <a:pt x="0" y="0"/>
                            </a:lnTo>
                            <a:cubicBezTo>
                              <a:pt x="136" y="1907"/>
                              <a:pt x="272" y="3133"/>
                              <a:pt x="409" y="4905"/>
                            </a:cubicBezTo>
                            <a:cubicBezTo>
                              <a:pt x="817" y="5313"/>
                              <a:pt x="1090" y="4905"/>
                              <a:pt x="954" y="2316"/>
                            </a:cubicBezTo>
                            <a:close/>
                          </a:path>
                        </a:pathLst>
                      </a:custGeom>
                      <a:solidFill>
                        <a:srgbClr val="00A3E9"/>
                      </a:solidFill>
                      <a:ln w="0" cap="flat">
                        <a:noFill/>
                        <a:prstDash val="solid"/>
                        <a:miter/>
                      </a:ln>
                    </p:spPr>
                    <p:txBody>
                      <a:bodyPr rtlCol="0" anchor="ctr"/>
                      <a:lstStyle/>
                      <a:p>
                        <a:endParaRPr lang="en-US"/>
                      </a:p>
                    </p:txBody>
                  </p:sp>
                  <p:sp>
                    <p:nvSpPr>
                      <p:cNvPr id="4440" name="Freeform: Shape 4439">
                        <a:extLst>
                          <a:ext uri="{FF2B5EF4-FFF2-40B4-BE49-F238E27FC236}">
                            <a16:creationId xmlns:a16="http://schemas.microsoft.com/office/drawing/2014/main" id="{1A855131-F6CD-7F27-2B76-B2598E8198CC}"/>
                          </a:ext>
                        </a:extLst>
                      </p:cNvPr>
                      <p:cNvSpPr/>
                      <p:nvPr/>
                    </p:nvSpPr>
                    <p:spPr>
                      <a:xfrm>
                        <a:off x="3704181" y="9530255"/>
                        <a:ext cx="4223" cy="5586"/>
                      </a:xfrm>
                      <a:custGeom>
                        <a:avLst/>
                        <a:gdLst>
                          <a:gd name="connsiteX0" fmla="*/ 0 w 4223"/>
                          <a:gd name="connsiteY0" fmla="*/ 0 h 5586"/>
                          <a:gd name="connsiteX1" fmla="*/ 4224 w 4223"/>
                          <a:gd name="connsiteY1" fmla="*/ 5587 h 5586"/>
                          <a:gd name="connsiteX2" fmla="*/ 0 w 4223"/>
                          <a:gd name="connsiteY2" fmla="*/ 0 h 5586"/>
                        </a:gdLst>
                        <a:ahLst/>
                        <a:cxnLst>
                          <a:cxn ang="0">
                            <a:pos x="connsiteX0" y="connsiteY0"/>
                          </a:cxn>
                          <a:cxn ang="0">
                            <a:pos x="connsiteX1" y="connsiteY1"/>
                          </a:cxn>
                          <a:cxn ang="0">
                            <a:pos x="connsiteX2" y="connsiteY2"/>
                          </a:cxn>
                        </a:cxnLst>
                        <a:rect l="l" t="t" r="r" b="b"/>
                        <a:pathLst>
                          <a:path w="4223" h="5586">
                            <a:moveTo>
                              <a:pt x="0" y="0"/>
                            </a:moveTo>
                            <a:cubicBezTo>
                              <a:pt x="1499" y="1771"/>
                              <a:pt x="2861" y="3815"/>
                              <a:pt x="4224" y="5587"/>
                            </a:cubicBezTo>
                            <a:cubicBezTo>
                              <a:pt x="1907" y="2044"/>
                              <a:pt x="681" y="546"/>
                              <a:pt x="0" y="0"/>
                            </a:cubicBezTo>
                            <a:close/>
                          </a:path>
                        </a:pathLst>
                      </a:custGeom>
                      <a:solidFill>
                        <a:srgbClr val="00A3E9"/>
                      </a:solidFill>
                      <a:ln w="0" cap="flat">
                        <a:noFill/>
                        <a:prstDash val="solid"/>
                        <a:miter/>
                      </a:ln>
                    </p:spPr>
                    <p:txBody>
                      <a:bodyPr rtlCol="0" anchor="ctr"/>
                      <a:lstStyle/>
                      <a:p>
                        <a:endParaRPr lang="en-US"/>
                      </a:p>
                    </p:txBody>
                  </p:sp>
                  <p:sp>
                    <p:nvSpPr>
                      <p:cNvPr id="4441" name="Freeform: Shape 4440">
                        <a:extLst>
                          <a:ext uri="{FF2B5EF4-FFF2-40B4-BE49-F238E27FC236}">
                            <a16:creationId xmlns:a16="http://schemas.microsoft.com/office/drawing/2014/main" id="{A3926571-2D88-ACCE-9C01-A5B3CC442697}"/>
                          </a:ext>
                        </a:extLst>
                      </p:cNvPr>
                      <p:cNvSpPr/>
                      <p:nvPr/>
                    </p:nvSpPr>
                    <p:spPr>
                      <a:xfrm>
                        <a:off x="3314586" y="9414906"/>
                        <a:ext cx="275011" cy="110895"/>
                      </a:xfrm>
                      <a:custGeom>
                        <a:avLst/>
                        <a:gdLst>
                          <a:gd name="connsiteX0" fmla="*/ 226236 w 275011"/>
                          <a:gd name="connsiteY0" fmla="*/ 767 h 110895"/>
                          <a:gd name="connsiteX1" fmla="*/ 209750 w 275011"/>
                          <a:gd name="connsiteY1" fmla="*/ 767 h 110895"/>
                          <a:gd name="connsiteX2" fmla="*/ 185090 w 275011"/>
                          <a:gd name="connsiteY2" fmla="*/ 1584 h 110895"/>
                          <a:gd name="connsiteX3" fmla="*/ 196262 w 275011"/>
                          <a:gd name="connsiteY3" fmla="*/ 1584 h 110895"/>
                          <a:gd name="connsiteX4" fmla="*/ 144897 w 275011"/>
                          <a:gd name="connsiteY4" fmla="*/ 7306 h 110895"/>
                          <a:gd name="connsiteX5" fmla="*/ 92443 w 275011"/>
                          <a:gd name="connsiteY5" fmla="*/ 25836 h 110895"/>
                          <a:gd name="connsiteX6" fmla="*/ 77047 w 275011"/>
                          <a:gd name="connsiteY6" fmla="*/ 31013 h 110895"/>
                          <a:gd name="connsiteX7" fmla="*/ 34538 w 275011"/>
                          <a:gd name="connsiteY7" fmla="*/ 66573 h 110895"/>
                          <a:gd name="connsiteX8" fmla="*/ 1022 w 275011"/>
                          <a:gd name="connsiteY8" fmla="*/ 105540 h 110895"/>
                          <a:gd name="connsiteX9" fmla="*/ 68 w 275011"/>
                          <a:gd name="connsiteY9" fmla="*/ 110308 h 110895"/>
                          <a:gd name="connsiteX10" fmla="*/ 13148 w 275011"/>
                          <a:gd name="connsiteY10" fmla="*/ 93005 h 110895"/>
                          <a:gd name="connsiteX11" fmla="*/ 10695 w 275011"/>
                          <a:gd name="connsiteY11" fmla="*/ 96956 h 110895"/>
                          <a:gd name="connsiteX12" fmla="*/ 52523 w 275011"/>
                          <a:gd name="connsiteY12" fmla="*/ 53085 h 110895"/>
                          <a:gd name="connsiteX13" fmla="*/ 46391 w 275011"/>
                          <a:gd name="connsiteY13" fmla="*/ 60715 h 110895"/>
                          <a:gd name="connsiteX14" fmla="*/ 92443 w 275011"/>
                          <a:gd name="connsiteY14" fmla="*/ 29105 h 110895"/>
                          <a:gd name="connsiteX15" fmla="*/ 122144 w 275011"/>
                          <a:gd name="connsiteY15" fmla="*/ 14255 h 110895"/>
                          <a:gd name="connsiteX16" fmla="*/ 151982 w 275011"/>
                          <a:gd name="connsiteY16" fmla="*/ 7851 h 110895"/>
                          <a:gd name="connsiteX17" fmla="*/ 226236 w 275011"/>
                          <a:gd name="connsiteY17" fmla="*/ 4991 h 110895"/>
                          <a:gd name="connsiteX18" fmla="*/ 275012 w 275011"/>
                          <a:gd name="connsiteY18" fmla="*/ 14255 h 110895"/>
                          <a:gd name="connsiteX19" fmla="*/ 225691 w 275011"/>
                          <a:gd name="connsiteY19" fmla="*/ 4037 h 110895"/>
                          <a:gd name="connsiteX20" fmla="*/ 226236 w 275011"/>
                          <a:gd name="connsiteY20" fmla="*/ 767 h 110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75011" h="110895">
                            <a:moveTo>
                              <a:pt x="226236" y="767"/>
                            </a:moveTo>
                            <a:cubicBezTo>
                              <a:pt x="212748" y="-732"/>
                              <a:pt x="211930" y="358"/>
                              <a:pt x="209750" y="767"/>
                            </a:cubicBezTo>
                            <a:cubicBezTo>
                              <a:pt x="207570" y="1312"/>
                              <a:pt x="204028" y="1312"/>
                              <a:pt x="185090" y="1584"/>
                            </a:cubicBezTo>
                            <a:cubicBezTo>
                              <a:pt x="188768" y="1448"/>
                              <a:pt x="192583" y="1448"/>
                              <a:pt x="196262" y="1584"/>
                            </a:cubicBezTo>
                            <a:cubicBezTo>
                              <a:pt x="182773" y="1856"/>
                              <a:pt x="163835" y="3083"/>
                              <a:pt x="144897" y="7306"/>
                            </a:cubicBezTo>
                            <a:cubicBezTo>
                              <a:pt x="125823" y="11394"/>
                              <a:pt x="106885" y="18342"/>
                              <a:pt x="92443" y="25836"/>
                            </a:cubicBezTo>
                            <a:cubicBezTo>
                              <a:pt x="95167" y="22975"/>
                              <a:pt x="74594" y="34283"/>
                              <a:pt x="77047" y="31013"/>
                            </a:cubicBezTo>
                            <a:cubicBezTo>
                              <a:pt x="57972" y="42730"/>
                              <a:pt x="41350" y="57445"/>
                              <a:pt x="34538" y="66573"/>
                            </a:cubicBezTo>
                            <a:cubicBezTo>
                              <a:pt x="24183" y="75566"/>
                              <a:pt x="11649" y="91779"/>
                              <a:pt x="1022" y="105540"/>
                            </a:cubicBezTo>
                            <a:cubicBezTo>
                              <a:pt x="3474" y="102679"/>
                              <a:pt x="613" y="108401"/>
                              <a:pt x="68" y="110308"/>
                            </a:cubicBezTo>
                            <a:cubicBezTo>
                              <a:pt x="-341" y="112352"/>
                              <a:pt x="749" y="109627"/>
                              <a:pt x="13148" y="93005"/>
                            </a:cubicBezTo>
                            <a:cubicBezTo>
                              <a:pt x="11104" y="95730"/>
                              <a:pt x="12603" y="94231"/>
                              <a:pt x="10695" y="96956"/>
                            </a:cubicBezTo>
                            <a:cubicBezTo>
                              <a:pt x="28543" y="77064"/>
                              <a:pt x="34674" y="68072"/>
                              <a:pt x="52523" y="53085"/>
                            </a:cubicBezTo>
                            <a:cubicBezTo>
                              <a:pt x="63695" y="45047"/>
                              <a:pt x="36037" y="68753"/>
                              <a:pt x="46391" y="60715"/>
                            </a:cubicBezTo>
                            <a:cubicBezTo>
                              <a:pt x="56746" y="50769"/>
                              <a:pt x="75548" y="37689"/>
                              <a:pt x="92443" y="29105"/>
                            </a:cubicBezTo>
                            <a:cubicBezTo>
                              <a:pt x="109201" y="20386"/>
                              <a:pt x="123643" y="15754"/>
                              <a:pt x="122144" y="14255"/>
                            </a:cubicBezTo>
                            <a:cubicBezTo>
                              <a:pt x="142445" y="7579"/>
                              <a:pt x="145715" y="8397"/>
                              <a:pt x="151982" y="7851"/>
                            </a:cubicBezTo>
                            <a:cubicBezTo>
                              <a:pt x="168195" y="2538"/>
                              <a:pt x="199804" y="1039"/>
                              <a:pt x="226236" y="4991"/>
                            </a:cubicBezTo>
                            <a:cubicBezTo>
                              <a:pt x="252940" y="8533"/>
                              <a:pt x="274331" y="16571"/>
                              <a:pt x="275012" y="14255"/>
                            </a:cubicBezTo>
                            <a:cubicBezTo>
                              <a:pt x="263295" y="10304"/>
                              <a:pt x="243675" y="5127"/>
                              <a:pt x="225691" y="4037"/>
                            </a:cubicBezTo>
                            <a:lnTo>
                              <a:pt x="226236" y="767"/>
                            </a:lnTo>
                            <a:close/>
                          </a:path>
                        </a:pathLst>
                      </a:custGeom>
                      <a:solidFill>
                        <a:srgbClr val="00A3E9"/>
                      </a:solidFill>
                      <a:ln w="0" cap="flat">
                        <a:noFill/>
                        <a:prstDash val="solid"/>
                        <a:miter/>
                      </a:ln>
                    </p:spPr>
                    <p:txBody>
                      <a:bodyPr rtlCol="0" anchor="ctr"/>
                      <a:lstStyle/>
                      <a:p>
                        <a:endParaRPr lang="en-US"/>
                      </a:p>
                    </p:txBody>
                  </p:sp>
                  <p:sp>
                    <p:nvSpPr>
                      <p:cNvPr id="4442" name="Freeform: Shape 4441">
                        <a:extLst>
                          <a:ext uri="{FF2B5EF4-FFF2-40B4-BE49-F238E27FC236}">
                            <a16:creationId xmlns:a16="http://schemas.microsoft.com/office/drawing/2014/main" id="{B006F17A-6BE6-CE25-5C0B-091CBD290063}"/>
                          </a:ext>
                        </a:extLst>
                      </p:cNvPr>
                      <p:cNvSpPr/>
                      <p:nvPr/>
                    </p:nvSpPr>
                    <p:spPr>
                      <a:xfrm>
                        <a:off x="3283045" y="9668409"/>
                        <a:ext cx="13624" cy="4904"/>
                      </a:xfrm>
                      <a:custGeom>
                        <a:avLst/>
                        <a:gdLst>
                          <a:gd name="connsiteX0" fmla="*/ 0 w 13624"/>
                          <a:gd name="connsiteY0" fmla="*/ 4905 h 4904"/>
                          <a:gd name="connsiteX1" fmla="*/ 0 w 13624"/>
                          <a:gd name="connsiteY1" fmla="*/ 0 h 4904"/>
                          <a:gd name="connsiteX2" fmla="*/ 0 w 13624"/>
                          <a:gd name="connsiteY2" fmla="*/ 4905 h 4904"/>
                        </a:gdLst>
                        <a:ahLst/>
                        <a:cxnLst>
                          <a:cxn ang="0">
                            <a:pos x="connsiteX0" y="connsiteY0"/>
                          </a:cxn>
                          <a:cxn ang="0">
                            <a:pos x="connsiteX1" y="connsiteY1"/>
                          </a:cxn>
                          <a:cxn ang="0">
                            <a:pos x="connsiteX2" y="connsiteY2"/>
                          </a:cxn>
                        </a:cxnLst>
                        <a:rect l="l" t="t" r="r" b="b"/>
                        <a:pathLst>
                          <a:path w="13624" h="4904">
                            <a:moveTo>
                              <a:pt x="0" y="4905"/>
                            </a:moveTo>
                            <a:cubicBezTo>
                              <a:pt x="0" y="3270"/>
                              <a:pt x="0" y="1226"/>
                              <a:pt x="0" y="0"/>
                            </a:cubicBezTo>
                            <a:cubicBezTo>
                              <a:pt x="0" y="1499"/>
                              <a:pt x="0" y="3270"/>
                              <a:pt x="0" y="4905"/>
                            </a:cubicBezTo>
                            <a:close/>
                          </a:path>
                        </a:pathLst>
                      </a:custGeom>
                      <a:solidFill>
                        <a:srgbClr val="00A3E9"/>
                      </a:solidFill>
                      <a:ln w="0" cap="flat">
                        <a:noFill/>
                        <a:prstDash val="solid"/>
                        <a:miter/>
                      </a:ln>
                    </p:spPr>
                    <p:txBody>
                      <a:bodyPr rtlCol="0" anchor="ctr"/>
                      <a:lstStyle/>
                      <a:p>
                        <a:endParaRPr lang="en-US"/>
                      </a:p>
                    </p:txBody>
                  </p:sp>
                  <p:sp>
                    <p:nvSpPr>
                      <p:cNvPr id="4443" name="Freeform: Shape 4442">
                        <a:extLst>
                          <a:ext uri="{FF2B5EF4-FFF2-40B4-BE49-F238E27FC236}">
                            <a16:creationId xmlns:a16="http://schemas.microsoft.com/office/drawing/2014/main" id="{F03038D5-DA64-3F3E-6B94-71040EE27F53}"/>
                          </a:ext>
                        </a:extLst>
                      </p:cNvPr>
                      <p:cNvSpPr/>
                      <p:nvPr/>
                    </p:nvSpPr>
                    <p:spPr>
                      <a:xfrm>
                        <a:off x="3160151" y="9683948"/>
                        <a:ext cx="126163" cy="231359"/>
                      </a:xfrm>
                      <a:custGeom>
                        <a:avLst/>
                        <a:gdLst>
                          <a:gd name="connsiteX0" fmla="*/ 0 w 126163"/>
                          <a:gd name="connsiteY0" fmla="*/ 231338 h 231359"/>
                          <a:gd name="connsiteX1" fmla="*/ 4087 w 126163"/>
                          <a:gd name="connsiteY1" fmla="*/ 220438 h 231359"/>
                          <a:gd name="connsiteX2" fmla="*/ 55043 w 126163"/>
                          <a:gd name="connsiteY2" fmla="*/ 165667 h 231359"/>
                          <a:gd name="connsiteX3" fmla="*/ 110495 w 126163"/>
                          <a:gd name="connsiteY3" fmla="*/ 126292 h 231359"/>
                          <a:gd name="connsiteX4" fmla="*/ 105999 w 126163"/>
                          <a:gd name="connsiteY4" fmla="*/ 130107 h 231359"/>
                          <a:gd name="connsiteX5" fmla="*/ 118670 w 126163"/>
                          <a:gd name="connsiteY5" fmla="*/ 122341 h 231359"/>
                          <a:gd name="connsiteX6" fmla="*/ 121667 w 126163"/>
                          <a:gd name="connsiteY6" fmla="*/ 120706 h 231359"/>
                          <a:gd name="connsiteX7" fmla="*/ 120305 w 126163"/>
                          <a:gd name="connsiteY7" fmla="*/ 113894 h 231359"/>
                          <a:gd name="connsiteX8" fmla="*/ 115945 w 126163"/>
                          <a:gd name="connsiteY8" fmla="*/ 90596 h 231359"/>
                          <a:gd name="connsiteX9" fmla="*/ 109405 w 126163"/>
                          <a:gd name="connsiteY9" fmla="*/ 52174 h 231359"/>
                          <a:gd name="connsiteX10" fmla="*/ 108588 w 126163"/>
                          <a:gd name="connsiteY10" fmla="*/ 19612 h 231359"/>
                          <a:gd name="connsiteX11" fmla="*/ 107362 w 126163"/>
                          <a:gd name="connsiteY11" fmla="*/ 129 h 231359"/>
                          <a:gd name="connsiteX12" fmla="*/ 109133 w 126163"/>
                          <a:gd name="connsiteY12" fmla="*/ 15797 h 231359"/>
                          <a:gd name="connsiteX13" fmla="*/ 108724 w 126163"/>
                          <a:gd name="connsiteY13" fmla="*/ 7077 h 231359"/>
                          <a:gd name="connsiteX14" fmla="*/ 114446 w 126163"/>
                          <a:gd name="connsiteY14" fmla="*/ 39776 h 231359"/>
                          <a:gd name="connsiteX15" fmla="*/ 112403 w 126163"/>
                          <a:gd name="connsiteY15" fmla="*/ 32555 h 231359"/>
                          <a:gd name="connsiteX16" fmla="*/ 109950 w 126163"/>
                          <a:gd name="connsiteY16" fmla="*/ 20293 h 231359"/>
                          <a:gd name="connsiteX17" fmla="*/ 112267 w 126163"/>
                          <a:gd name="connsiteY17" fmla="*/ 33781 h 231359"/>
                          <a:gd name="connsiteX18" fmla="*/ 112539 w 126163"/>
                          <a:gd name="connsiteY18" fmla="*/ 50539 h 231359"/>
                          <a:gd name="connsiteX19" fmla="*/ 119079 w 126163"/>
                          <a:gd name="connsiteY19" fmla="*/ 88280 h 231359"/>
                          <a:gd name="connsiteX20" fmla="*/ 120578 w 126163"/>
                          <a:gd name="connsiteY20" fmla="*/ 108853 h 231359"/>
                          <a:gd name="connsiteX21" fmla="*/ 123302 w 126163"/>
                          <a:gd name="connsiteY21" fmla="*/ 114984 h 231359"/>
                          <a:gd name="connsiteX22" fmla="*/ 124392 w 126163"/>
                          <a:gd name="connsiteY22" fmla="*/ 116755 h 231359"/>
                          <a:gd name="connsiteX23" fmla="*/ 125346 w 126163"/>
                          <a:gd name="connsiteY23" fmla="*/ 117708 h 231359"/>
                          <a:gd name="connsiteX24" fmla="*/ 126164 w 126163"/>
                          <a:gd name="connsiteY24" fmla="*/ 122750 h 231359"/>
                          <a:gd name="connsiteX25" fmla="*/ 120033 w 126163"/>
                          <a:gd name="connsiteY25" fmla="*/ 125747 h 231359"/>
                          <a:gd name="connsiteX26" fmla="*/ 100822 w 126163"/>
                          <a:gd name="connsiteY26" fmla="*/ 141280 h 231359"/>
                          <a:gd name="connsiteX27" fmla="*/ 78205 w 126163"/>
                          <a:gd name="connsiteY27" fmla="*/ 161716 h 231359"/>
                          <a:gd name="connsiteX28" fmla="*/ 40192 w 126163"/>
                          <a:gd name="connsiteY28" fmla="*/ 188556 h 231359"/>
                          <a:gd name="connsiteX29" fmla="*/ 96053 w 126163"/>
                          <a:gd name="connsiteY29" fmla="*/ 141688 h 231359"/>
                          <a:gd name="connsiteX30" fmla="*/ 101912 w 126163"/>
                          <a:gd name="connsiteY30" fmla="*/ 136239 h 231359"/>
                          <a:gd name="connsiteX31" fmla="*/ 116763 w 126163"/>
                          <a:gd name="connsiteY31" fmla="*/ 126701 h 231359"/>
                          <a:gd name="connsiteX32" fmla="*/ 119488 w 126163"/>
                          <a:gd name="connsiteY32" fmla="*/ 124521 h 231359"/>
                          <a:gd name="connsiteX33" fmla="*/ 117580 w 126163"/>
                          <a:gd name="connsiteY33" fmla="*/ 124657 h 231359"/>
                          <a:gd name="connsiteX34" fmla="*/ 66079 w 126163"/>
                          <a:gd name="connsiteY34" fmla="*/ 160763 h 231359"/>
                          <a:gd name="connsiteX35" fmla="*/ 71257 w 126163"/>
                          <a:gd name="connsiteY35" fmla="*/ 156266 h 231359"/>
                          <a:gd name="connsiteX36" fmla="*/ 22072 w 126163"/>
                          <a:gd name="connsiteY36" fmla="*/ 205315 h 231359"/>
                          <a:gd name="connsiteX37" fmla="*/ 14578 w 126163"/>
                          <a:gd name="connsiteY37" fmla="*/ 211718 h 231359"/>
                          <a:gd name="connsiteX38" fmla="*/ 136 w 126163"/>
                          <a:gd name="connsiteY38" fmla="*/ 231338 h 231359"/>
                          <a:gd name="connsiteX39" fmla="*/ 19892 w 126163"/>
                          <a:gd name="connsiteY39" fmla="*/ 204906 h 231359"/>
                          <a:gd name="connsiteX40" fmla="*/ 33653 w 126163"/>
                          <a:gd name="connsiteY40" fmla="*/ 189919 h 231359"/>
                          <a:gd name="connsiteX41" fmla="*/ 19892 w 126163"/>
                          <a:gd name="connsiteY41" fmla="*/ 204906 h 231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26163" h="231359">
                            <a:moveTo>
                              <a:pt x="0" y="231338"/>
                            </a:moveTo>
                            <a:lnTo>
                              <a:pt x="4087" y="220438"/>
                            </a:lnTo>
                            <a:cubicBezTo>
                              <a:pt x="23434" y="194960"/>
                              <a:pt x="38966" y="179019"/>
                              <a:pt x="55043" y="165667"/>
                            </a:cubicBezTo>
                            <a:cubicBezTo>
                              <a:pt x="70984" y="152315"/>
                              <a:pt x="87061" y="140598"/>
                              <a:pt x="110495" y="126292"/>
                            </a:cubicBezTo>
                            <a:cubicBezTo>
                              <a:pt x="114310" y="124521"/>
                              <a:pt x="108724" y="128200"/>
                              <a:pt x="105999" y="130107"/>
                            </a:cubicBezTo>
                            <a:cubicBezTo>
                              <a:pt x="109950" y="127655"/>
                              <a:pt x="114174" y="125066"/>
                              <a:pt x="118670" y="122341"/>
                            </a:cubicBezTo>
                            <a:cubicBezTo>
                              <a:pt x="119624" y="121797"/>
                              <a:pt x="120578" y="121251"/>
                              <a:pt x="121667" y="120706"/>
                            </a:cubicBezTo>
                            <a:cubicBezTo>
                              <a:pt x="121259" y="118390"/>
                              <a:pt x="120714" y="116210"/>
                              <a:pt x="120305" y="113894"/>
                            </a:cubicBezTo>
                            <a:cubicBezTo>
                              <a:pt x="118806" y="105992"/>
                              <a:pt x="117308" y="98089"/>
                              <a:pt x="115945" y="90596"/>
                            </a:cubicBezTo>
                            <a:cubicBezTo>
                              <a:pt x="113357" y="75609"/>
                              <a:pt x="111177" y="62121"/>
                              <a:pt x="109405" y="52174"/>
                            </a:cubicBezTo>
                            <a:cubicBezTo>
                              <a:pt x="107362" y="39776"/>
                              <a:pt x="107089" y="7350"/>
                              <a:pt x="108588" y="19612"/>
                            </a:cubicBezTo>
                            <a:cubicBezTo>
                              <a:pt x="107907" y="13754"/>
                              <a:pt x="107498" y="6941"/>
                              <a:pt x="107362" y="129"/>
                            </a:cubicBezTo>
                            <a:cubicBezTo>
                              <a:pt x="108452" y="-1642"/>
                              <a:pt x="108179" y="15389"/>
                              <a:pt x="109133" y="15797"/>
                            </a:cubicBezTo>
                            <a:cubicBezTo>
                              <a:pt x="108997" y="10348"/>
                              <a:pt x="109133" y="8304"/>
                              <a:pt x="108724" y="7077"/>
                            </a:cubicBezTo>
                            <a:cubicBezTo>
                              <a:pt x="110223" y="16206"/>
                              <a:pt x="111585" y="-2596"/>
                              <a:pt x="114446" y="39776"/>
                            </a:cubicBezTo>
                            <a:cubicBezTo>
                              <a:pt x="114174" y="48360"/>
                              <a:pt x="112948" y="40730"/>
                              <a:pt x="112403" y="32555"/>
                            </a:cubicBezTo>
                            <a:cubicBezTo>
                              <a:pt x="111585" y="24244"/>
                              <a:pt x="111177" y="15389"/>
                              <a:pt x="109950" y="20293"/>
                            </a:cubicBezTo>
                            <a:cubicBezTo>
                              <a:pt x="110768" y="34326"/>
                              <a:pt x="111858" y="32691"/>
                              <a:pt x="112267" y="33781"/>
                            </a:cubicBezTo>
                            <a:cubicBezTo>
                              <a:pt x="113765" y="52039"/>
                              <a:pt x="113357" y="51221"/>
                              <a:pt x="112539" y="50539"/>
                            </a:cubicBezTo>
                            <a:cubicBezTo>
                              <a:pt x="114174" y="57215"/>
                              <a:pt x="116081" y="79288"/>
                              <a:pt x="119079" y="88280"/>
                            </a:cubicBezTo>
                            <a:cubicBezTo>
                              <a:pt x="125210" y="122068"/>
                              <a:pt x="116490" y="86781"/>
                              <a:pt x="120578" y="108853"/>
                            </a:cubicBezTo>
                            <a:lnTo>
                              <a:pt x="123302" y="114984"/>
                            </a:lnTo>
                            <a:cubicBezTo>
                              <a:pt x="123847" y="116346"/>
                              <a:pt x="124120" y="116619"/>
                              <a:pt x="124392" y="116755"/>
                            </a:cubicBezTo>
                            <a:lnTo>
                              <a:pt x="125346" y="117708"/>
                            </a:lnTo>
                            <a:lnTo>
                              <a:pt x="126164" y="122750"/>
                            </a:lnTo>
                            <a:lnTo>
                              <a:pt x="120033" y="125747"/>
                            </a:lnTo>
                            <a:cubicBezTo>
                              <a:pt x="96735" y="140326"/>
                              <a:pt x="99323" y="140870"/>
                              <a:pt x="100822" y="141280"/>
                            </a:cubicBezTo>
                            <a:cubicBezTo>
                              <a:pt x="102593" y="142097"/>
                              <a:pt x="102729" y="142505"/>
                              <a:pt x="78205" y="161716"/>
                            </a:cubicBezTo>
                            <a:cubicBezTo>
                              <a:pt x="83927" y="155722"/>
                              <a:pt x="61719" y="167848"/>
                              <a:pt x="40192" y="188556"/>
                            </a:cubicBezTo>
                            <a:cubicBezTo>
                              <a:pt x="52318" y="175613"/>
                              <a:pt x="76570" y="153269"/>
                              <a:pt x="96053" y="141688"/>
                            </a:cubicBezTo>
                            <a:cubicBezTo>
                              <a:pt x="82156" y="149727"/>
                              <a:pt x="91148" y="143323"/>
                              <a:pt x="101912" y="136239"/>
                            </a:cubicBezTo>
                            <a:cubicBezTo>
                              <a:pt x="107362" y="132696"/>
                              <a:pt x="113084" y="129017"/>
                              <a:pt x="116763" y="126701"/>
                            </a:cubicBezTo>
                            <a:cubicBezTo>
                              <a:pt x="118534" y="125475"/>
                              <a:pt x="119896" y="124657"/>
                              <a:pt x="119488" y="124521"/>
                            </a:cubicBezTo>
                            <a:cubicBezTo>
                              <a:pt x="119215" y="124521"/>
                              <a:pt x="119896" y="123840"/>
                              <a:pt x="117580" y="124657"/>
                            </a:cubicBezTo>
                            <a:cubicBezTo>
                              <a:pt x="104501" y="133650"/>
                              <a:pt x="82565" y="148228"/>
                              <a:pt x="66079" y="160763"/>
                            </a:cubicBezTo>
                            <a:lnTo>
                              <a:pt x="71257" y="156266"/>
                            </a:lnTo>
                            <a:cubicBezTo>
                              <a:pt x="53817" y="169891"/>
                              <a:pt x="42509" y="182971"/>
                              <a:pt x="22072" y="205315"/>
                            </a:cubicBezTo>
                            <a:cubicBezTo>
                              <a:pt x="12126" y="216759"/>
                              <a:pt x="13352" y="214171"/>
                              <a:pt x="14578" y="211718"/>
                            </a:cubicBezTo>
                            <a:cubicBezTo>
                              <a:pt x="6812" y="221937"/>
                              <a:pt x="817" y="231882"/>
                              <a:pt x="136" y="231338"/>
                            </a:cubicBezTo>
                            <a:close/>
                            <a:moveTo>
                              <a:pt x="19892" y="204906"/>
                            </a:moveTo>
                            <a:lnTo>
                              <a:pt x="33653" y="189919"/>
                            </a:lnTo>
                            <a:cubicBezTo>
                              <a:pt x="29974" y="193189"/>
                              <a:pt x="25069" y="198911"/>
                              <a:pt x="19892" y="204906"/>
                            </a:cubicBezTo>
                            <a:close/>
                          </a:path>
                        </a:pathLst>
                      </a:custGeom>
                      <a:solidFill>
                        <a:srgbClr val="00A3E9"/>
                      </a:solidFill>
                      <a:ln w="0" cap="flat">
                        <a:noFill/>
                        <a:prstDash val="solid"/>
                        <a:miter/>
                      </a:ln>
                    </p:spPr>
                    <p:txBody>
                      <a:bodyPr rtlCol="0" anchor="ctr"/>
                      <a:lstStyle/>
                      <a:p>
                        <a:endParaRPr lang="en-US"/>
                      </a:p>
                    </p:txBody>
                  </p:sp>
                  <p:sp>
                    <p:nvSpPr>
                      <p:cNvPr id="4444" name="Freeform: Shape 4443">
                        <a:extLst>
                          <a:ext uri="{FF2B5EF4-FFF2-40B4-BE49-F238E27FC236}">
                            <a16:creationId xmlns:a16="http://schemas.microsoft.com/office/drawing/2014/main" id="{61673742-98A0-E692-CBA7-231E6C24EF62}"/>
                          </a:ext>
                        </a:extLst>
                      </p:cNvPr>
                      <p:cNvSpPr/>
                      <p:nvPr/>
                    </p:nvSpPr>
                    <p:spPr>
                      <a:xfrm>
                        <a:off x="3653361" y="10399095"/>
                        <a:ext cx="3814" cy="4359"/>
                      </a:xfrm>
                      <a:custGeom>
                        <a:avLst/>
                        <a:gdLst>
                          <a:gd name="connsiteX0" fmla="*/ 0 w 3814"/>
                          <a:gd name="connsiteY0" fmla="*/ 0 h 4359"/>
                          <a:gd name="connsiteX1" fmla="*/ 3815 w 3814"/>
                          <a:gd name="connsiteY1" fmla="*/ 4360 h 4359"/>
                          <a:gd name="connsiteX2" fmla="*/ 0 w 3814"/>
                          <a:gd name="connsiteY2" fmla="*/ 0 h 4359"/>
                        </a:gdLst>
                        <a:ahLst/>
                        <a:cxnLst>
                          <a:cxn ang="0">
                            <a:pos x="connsiteX0" y="connsiteY0"/>
                          </a:cxn>
                          <a:cxn ang="0">
                            <a:pos x="connsiteX1" y="connsiteY1"/>
                          </a:cxn>
                          <a:cxn ang="0">
                            <a:pos x="connsiteX2" y="connsiteY2"/>
                          </a:cxn>
                        </a:cxnLst>
                        <a:rect l="l" t="t" r="r" b="b"/>
                        <a:pathLst>
                          <a:path w="3814" h="4359">
                            <a:moveTo>
                              <a:pt x="0" y="0"/>
                            </a:moveTo>
                            <a:cubicBezTo>
                              <a:pt x="1226" y="1362"/>
                              <a:pt x="2725" y="2997"/>
                              <a:pt x="3815" y="4360"/>
                            </a:cubicBezTo>
                            <a:cubicBezTo>
                              <a:pt x="2997" y="3406"/>
                              <a:pt x="1499" y="1771"/>
                              <a:pt x="0" y="0"/>
                            </a:cubicBezTo>
                            <a:close/>
                          </a:path>
                        </a:pathLst>
                      </a:custGeom>
                      <a:solidFill>
                        <a:srgbClr val="00A3E9"/>
                      </a:solidFill>
                      <a:ln w="0" cap="flat">
                        <a:noFill/>
                        <a:prstDash val="solid"/>
                        <a:miter/>
                      </a:ln>
                    </p:spPr>
                    <p:txBody>
                      <a:bodyPr rtlCol="0" anchor="ctr"/>
                      <a:lstStyle/>
                      <a:p>
                        <a:endParaRPr lang="en-US"/>
                      </a:p>
                    </p:txBody>
                  </p:sp>
                  <p:sp>
                    <p:nvSpPr>
                      <p:cNvPr id="4445" name="Freeform: Shape 4444">
                        <a:extLst>
                          <a:ext uri="{FF2B5EF4-FFF2-40B4-BE49-F238E27FC236}">
                            <a16:creationId xmlns:a16="http://schemas.microsoft.com/office/drawing/2014/main" id="{6F7DF9E4-73FB-8B94-CB55-B641AB1FEC97}"/>
                          </a:ext>
                        </a:extLst>
                      </p:cNvPr>
                      <p:cNvSpPr/>
                      <p:nvPr/>
                    </p:nvSpPr>
                    <p:spPr>
                      <a:xfrm>
                        <a:off x="3202660" y="10596651"/>
                        <a:ext cx="3678" cy="10354"/>
                      </a:xfrm>
                      <a:custGeom>
                        <a:avLst/>
                        <a:gdLst>
                          <a:gd name="connsiteX0" fmla="*/ 0 w 3678"/>
                          <a:gd name="connsiteY0" fmla="*/ 0 h 10354"/>
                          <a:gd name="connsiteX1" fmla="*/ 3679 w 3678"/>
                          <a:gd name="connsiteY1" fmla="*/ 10355 h 10354"/>
                          <a:gd name="connsiteX2" fmla="*/ 0 w 3678"/>
                          <a:gd name="connsiteY2" fmla="*/ 0 h 10354"/>
                        </a:gdLst>
                        <a:ahLst/>
                        <a:cxnLst>
                          <a:cxn ang="0">
                            <a:pos x="connsiteX0" y="connsiteY0"/>
                          </a:cxn>
                          <a:cxn ang="0">
                            <a:pos x="connsiteX1" y="connsiteY1"/>
                          </a:cxn>
                          <a:cxn ang="0">
                            <a:pos x="connsiteX2" y="connsiteY2"/>
                          </a:cxn>
                        </a:cxnLst>
                        <a:rect l="l" t="t" r="r" b="b"/>
                        <a:pathLst>
                          <a:path w="3678" h="10354">
                            <a:moveTo>
                              <a:pt x="0" y="0"/>
                            </a:moveTo>
                            <a:lnTo>
                              <a:pt x="3679" y="10355"/>
                            </a:lnTo>
                            <a:cubicBezTo>
                              <a:pt x="2180" y="6267"/>
                              <a:pt x="1090" y="2997"/>
                              <a:pt x="0" y="0"/>
                            </a:cubicBezTo>
                            <a:close/>
                          </a:path>
                        </a:pathLst>
                      </a:custGeom>
                      <a:solidFill>
                        <a:srgbClr val="00A3E9"/>
                      </a:solidFill>
                      <a:ln w="0" cap="flat">
                        <a:noFill/>
                        <a:prstDash val="solid"/>
                        <a:miter/>
                      </a:ln>
                    </p:spPr>
                    <p:txBody>
                      <a:bodyPr rtlCol="0" anchor="ctr"/>
                      <a:lstStyle/>
                      <a:p>
                        <a:endParaRPr lang="en-US"/>
                      </a:p>
                    </p:txBody>
                  </p:sp>
                  <p:sp>
                    <p:nvSpPr>
                      <p:cNvPr id="4446" name="Freeform: Shape 4445">
                        <a:extLst>
                          <a:ext uri="{FF2B5EF4-FFF2-40B4-BE49-F238E27FC236}">
                            <a16:creationId xmlns:a16="http://schemas.microsoft.com/office/drawing/2014/main" id="{E9B63E3E-3460-C5C1-7897-D3F875AEAC9A}"/>
                          </a:ext>
                        </a:extLst>
                      </p:cNvPr>
                      <p:cNvSpPr/>
                      <p:nvPr/>
                    </p:nvSpPr>
                    <p:spPr>
                      <a:xfrm>
                        <a:off x="3292991" y="10783035"/>
                        <a:ext cx="1771" cy="1771"/>
                      </a:xfrm>
                      <a:custGeom>
                        <a:avLst/>
                        <a:gdLst>
                          <a:gd name="connsiteX0" fmla="*/ 0 w 1771"/>
                          <a:gd name="connsiteY0" fmla="*/ 1771 h 1771"/>
                          <a:gd name="connsiteX1" fmla="*/ 1771 w 1771"/>
                          <a:gd name="connsiteY1" fmla="*/ 0 h 1771"/>
                          <a:gd name="connsiteX2" fmla="*/ 0 w 1771"/>
                          <a:gd name="connsiteY2" fmla="*/ 1771 h 1771"/>
                        </a:gdLst>
                        <a:ahLst/>
                        <a:cxnLst>
                          <a:cxn ang="0">
                            <a:pos x="connsiteX0" y="connsiteY0"/>
                          </a:cxn>
                          <a:cxn ang="0">
                            <a:pos x="connsiteX1" y="connsiteY1"/>
                          </a:cxn>
                          <a:cxn ang="0">
                            <a:pos x="connsiteX2" y="connsiteY2"/>
                          </a:cxn>
                        </a:cxnLst>
                        <a:rect l="l" t="t" r="r" b="b"/>
                        <a:pathLst>
                          <a:path w="1771" h="1771">
                            <a:moveTo>
                              <a:pt x="0" y="1771"/>
                            </a:moveTo>
                            <a:lnTo>
                              <a:pt x="1771" y="0"/>
                            </a:lnTo>
                            <a:cubicBezTo>
                              <a:pt x="1771" y="0"/>
                              <a:pt x="681" y="954"/>
                              <a:pt x="0" y="1771"/>
                            </a:cubicBezTo>
                            <a:close/>
                          </a:path>
                        </a:pathLst>
                      </a:custGeom>
                      <a:solidFill>
                        <a:srgbClr val="00A3E9"/>
                      </a:solidFill>
                      <a:ln w="0" cap="flat">
                        <a:noFill/>
                        <a:prstDash val="solid"/>
                        <a:miter/>
                      </a:ln>
                    </p:spPr>
                    <p:txBody>
                      <a:bodyPr rtlCol="0" anchor="ctr"/>
                      <a:lstStyle/>
                      <a:p>
                        <a:endParaRPr lang="en-US"/>
                      </a:p>
                    </p:txBody>
                  </p:sp>
                  <p:sp>
                    <p:nvSpPr>
                      <p:cNvPr id="4447" name="Freeform: Shape 4446">
                        <a:extLst>
                          <a:ext uri="{FF2B5EF4-FFF2-40B4-BE49-F238E27FC236}">
                            <a16:creationId xmlns:a16="http://schemas.microsoft.com/office/drawing/2014/main" id="{80592D49-CCA7-314D-23AD-430D38645179}"/>
                          </a:ext>
                        </a:extLst>
                      </p:cNvPr>
                      <p:cNvSpPr/>
                      <p:nvPr/>
                    </p:nvSpPr>
                    <p:spPr>
                      <a:xfrm>
                        <a:off x="3564801" y="10298273"/>
                        <a:ext cx="2043" cy="2316"/>
                      </a:xfrm>
                      <a:custGeom>
                        <a:avLst/>
                        <a:gdLst>
                          <a:gd name="connsiteX0" fmla="*/ 2044 w 2043"/>
                          <a:gd name="connsiteY0" fmla="*/ 2317 h 2316"/>
                          <a:gd name="connsiteX1" fmla="*/ 1771 w 2043"/>
                          <a:gd name="connsiteY1" fmla="*/ 1908 h 2316"/>
                          <a:gd name="connsiteX2" fmla="*/ 0 w 2043"/>
                          <a:gd name="connsiteY2" fmla="*/ 0 h 2316"/>
                          <a:gd name="connsiteX3" fmla="*/ 2044 w 2043"/>
                          <a:gd name="connsiteY3" fmla="*/ 2317 h 2316"/>
                        </a:gdLst>
                        <a:ahLst/>
                        <a:cxnLst>
                          <a:cxn ang="0">
                            <a:pos x="connsiteX0" y="connsiteY0"/>
                          </a:cxn>
                          <a:cxn ang="0">
                            <a:pos x="connsiteX1" y="connsiteY1"/>
                          </a:cxn>
                          <a:cxn ang="0">
                            <a:pos x="connsiteX2" y="connsiteY2"/>
                          </a:cxn>
                          <a:cxn ang="0">
                            <a:pos x="connsiteX3" y="connsiteY3"/>
                          </a:cxn>
                        </a:cxnLst>
                        <a:rect l="l" t="t" r="r" b="b"/>
                        <a:pathLst>
                          <a:path w="2043" h="2316">
                            <a:moveTo>
                              <a:pt x="2044" y="2317"/>
                            </a:moveTo>
                            <a:lnTo>
                              <a:pt x="1771" y="1908"/>
                            </a:lnTo>
                            <a:cubicBezTo>
                              <a:pt x="1771" y="1908"/>
                              <a:pt x="681" y="681"/>
                              <a:pt x="0" y="0"/>
                            </a:cubicBezTo>
                            <a:lnTo>
                              <a:pt x="2044" y="2317"/>
                            </a:lnTo>
                            <a:close/>
                          </a:path>
                        </a:pathLst>
                      </a:custGeom>
                      <a:solidFill>
                        <a:srgbClr val="00A3E9"/>
                      </a:solidFill>
                      <a:ln w="0" cap="flat">
                        <a:noFill/>
                        <a:prstDash val="solid"/>
                        <a:miter/>
                      </a:ln>
                    </p:spPr>
                    <p:txBody>
                      <a:bodyPr rtlCol="0" anchor="ctr"/>
                      <a:lstStyle/>
                      <a:p>
                        <a:endParaRPr lang="en-US"/>
                      </a:p>
                    </p:txBody>
                  </p:sp>
                  <p:sp>
                    <p:nvSpPr>
                      <p:cNvPr id="4448" name="Freeform: Shape 4447">
                        <a:extLst>
                          <a:ext uri="{FF2B5EF4-FFF2-40B4-BE49-F238E27FC236}">
                            <a16:creationId xmlns:a16="http://schemas.microsoft.com/office/drawing/2014/main" id="{F0267E6C-BD1E-9A7E-803F-D1C2B419D48C}"/>
                          </a:ext>
                        </a:extLst>
                      </p:cNvPr>
                      <p:cNvSpPr/>
                      <p:nvPr/>
                    </p:nvSpPr>
                    <p:spPr>
                      <a:xfrm>
                        <a:off x="3478013" y="10511361"/>
                        <a:ext cx="3814" cy="8310"/>
                      </a:xfrm>
                      <a:custGeom>
                        <a:avLst/>
                        <a:gdLst>
                          <a:gd name="connsiteX0" fmla="*/ 3815 w 3814"/>
                          <a:gd name="connsiteY0" fmla="*/ 8311 h 8310"/>
                          <a:gd name="connsiteX1" fmla="*/ 0 w 3814"/>
                          <a:gd name="connsiteY1" fmla="*/ 0 h 8310"/>
                          <a:gd name="connsiteX2" fmla="*/ 3815 w 3814"/>
                          <a:gd name="connsiteY2" fmla="*/ 8311 h 8310"/>
                        </a:gdLst>
                        <a:ahLst/>
                        <a:cxnLst>
                          <a:cxn ang="0">
                            <a:pos x="connsiteX0" y="connsiteY0"/>
                          </a:cxn>
                          <a:cxn ang="0">
                            <a:pos x="connsiteX1" y="connsiteY1"/>
                          </a:cxn>
                          <a:cxn ang="0">
                            <a:pos x="connsiteX2" y="connsiteY2"/>
                          </a:cxn>
                        </a:cxnLst>
                        <a:rect l="l" t="t" r="r" b="b"/>
                        <a:pathLst>
                          <a:path w="3814" h="8310">
                            <a:moveTo>
                              <a:pt x="3815" y="8311"/>
                            </a:moveTo>
                            <a:cubicBezTo>
                              <a:pt x="2861" y="5995"/>
                              <a:pt x="1635" y="3406"/>
                              <a:pt x="0" y="0"/>
                            </a:cubicBezTo>
                            <a:cubicBezTo>
                              <a:pt x="0" y="545"/>
                              <a:pt x="1362" y="3679"/>
                              <a:pt x="3815" y="8311"/>
                            </a:cubicBezTo>
                            <a:close/>
                          </a:path>
                        </a:pathLst>
                      </a:custGeom>
                      <a:solidFill>
                        <a:srgbClr val="00A3E9"/>
                      </a:solidFill>
                      <a:ln w="0" cap="flat">
                        <a:noFill/>
                        <a:prstDash val="solid"/>
                        <a:miter/>
                      </a:ln>
                    </p:spPr>
                    <p:txBody>
                      <a:bodyPr rtlCol="0" anchor="ctr"/>
                      <a:lstStyle/>
                      <a:p>
                        <a:endParaRPr lang="en-US"/>
                      </a:p>
                    </p:txBody>
                  </p:sp>
                  <p:sp>
                    <p:nvSpPr>
                      <p:cNvPr id="4449" name="Freeform: Shape 4448">
                        <a:extLst>
                          <a:ext uri="{FF2B5EF4-FFF2-40B4-BE49-F238E27FC236}">
                            <a16:creationId xmlns:a16="http://schemas.microsoft.com/office/drawing/2014/main" id="{6093F9DC-0C76-D46B-7E1E-A25AE660F7EC}"/>
                          </a:ext>
                        </a:extLst>
                      </p:cNvPr>
                      <p:cNvSpPr/>
                      <p:nvPr/>
                    </p:nvSpPr>
                    <p:spPr>
                      <a:xfrm>
                        <a:off x="3292582" y="10784807"/>
                        <a:ext cx="408" cy="272"/>
                      </a:xfrm>
                      <a:custGeom>
                        <a:avLst/>
                        <a:gdLst>
                          <a:gd name="connsiteX0" fmla="*/ 0 w 408"/>
                          <a:gd name="connsiteY0" fmla="*/ 273 h 272"/>
                          <a:gd name="connsiteX1" fmla="*/ 136 w 408"/>
                          <a:gd name="connsiteY1" fmla="*/ 273 h 272"/>
                          <a:gd name="connsiteX2" fmla="*/ 409 w 408"/>
                          <a:gd name="connsiteY2" fmla="*/ 0 h 272"/>
                          <a:gd name="connsiteX3" fmla="*/ 0 w 408"/>
                          <a:gd name="connsiteY3" fmla="*/ 273 h 272"/>
                        </a:gdLst>
                        <a:ahLst/>
                        <a:cxnLst>
                          <a:cxn ang="0">
                            <a:pos x="connsiteX0" y="connsiteY0"/>
                          </a:cxn>
                          <a:cxn ang="0">
                            <a:pos x="connsiteX1" y="connsiteY1"/>
                          </a:cxn>
                          <a:cxn ang="0">
                            <a:pos x="connsiteX2" y="connsiteY2"/>
                          </a:cxn>
                          <a:cxn ang="0">
                            <a:pos x="connsiteX3" y="connsiteY3"/>
                          </a:cxn>
                        </a:cxnLst>
                        <a:rect l="l" t="t" r="r" b="b"/>
                        <a:pathLst>
                          <a:path w="408" h="272">
                            <a:moveTo>
                              <a:pt x="0" y="273"/>
                            </a:moveTo>
                            <a:lnTo>
                              <a:pt x="136" y="273"/>
                            </a:lnTo>
                            <a:lnTo>
                              <a:pt x="409" y="0"/>
                            </a:lnTo>
                            <a:lnTo>
                              <a:pt x="0" y="273"/>
                            </a:lnTo>
                            <a:close/>
                          </a:path>
                        </a:pathLst>
                      </a:custGeom>
                      <a:solidFill>
                        <a:srgbClr val="00A3E9"/>
                      </a:solidFill>
                      <a:ln w="0" cap="flat">
                        <a:noFill/>
                        <a:prstDash val="solid"/>
                        <a:miter/>
                      </a:ln>
                    </p:spPr>
                    <p:txBody>
                      <a:bodyPr rtlCol="0" anchor="ctr"/>
                      <a:lstStyle/>
                      <a:p>
                        <a:endParaRPr lang="en-US"/>
                      </a:p>
                    </p:txBody>
                  </p:sp>
                  <p:sp>
                    <p:nvSpPr>
                      <p:cNvPr id="4450" name="Freeform: Shape 4449">
                        <a:extLst>
                          <a:ext uri="{FF2B5EF4-FFF2-40B4-BE49-F238E27FC236}">
                            <a16:creationId xmlns:a16="http://schemas.microsoft.com/office/drawing/2014/main" id="{F14BFD39-08B7-50EF-5269-CD388B91DED7}"/>
                          </a:ext>
                        </a:extLst>
                      </p:cNvPr>
                      <p:cNvSpPr/>
                      <p:nvPr/>
                    </p:nvSpPr>
                    <p:spPr>
                      <a:xfrm>
                        <a:off x="3174185" y="10484248"/>
                        <a:ext cx="2316" cy="6675"/>
                      </a:xfrm>
                      <a:custGeom>
                        <a:avLst/>
                        <a:gdLst>
                          <a:gd name="connsiteX0" fmla="*/ 2316 w 2316"/>
                          <a:gd name="connsiteY0" fmla="*/ 6676 h 6675"/>
                          <a:gd name="connsiteX1" fmla="*/ 0 w 2316"/>
                          <a:gd name="connsiteY1" fmla="*/ 0 h 6675"/>
                          <a:gd name="connsiteX2" fmla="*/ 2316 w 2316"/>
                          <a:gd name="connsiteY2" fmla="*/ 6676 h 6675"/>
                        </a:gdLst>
                        <a:ahLst/>
                        <a:cxnLst>
                          <a:cxn ang="0">
                            <a:pos x="connsiteX0" y="connsiteY0"/>
                          </a:cxn>
                          <a:cxn ang="0">
                            <a:pos x="connsiteX1" y="connsiteY1"/>
                          </a:cxn>
                          <a:cxn ang="0">
                            <a:pos x="connsiteX2" y="connsiteY2"/>
                          </a:cxn>
                        </a:cxnLst>
                        <a:rect l="l" t="t" r="r" b="b"/>
                        <a:pathLst>
                          <a:path w="2316" h="6675">
                            <a:moveTo>
                              <a:pt x="2316" y="6676"/>
                            </a:moveTo>
                            <a:cubicBezTo>
                              <a:pt x="1499" y="4496"/>
                              <a:pt x="817" y="2452"/>
                              <a:pt x="0" y="0"/>
                            </a:cubicBezTo>
                            <a:cubicBezTo>
                              <a:pt x="954" y="3133"/>
                              <a:pt x="1771" y="5041"/>
                              <a:pt x="2316" y="6676"/>
                            </a:cubicBezTo>
                            <a:close/>
                          </a:path>
                        </a:pathLst>
                      </a:custGeom>
                      <a:solidFill>
                        <a:srgbClr val="00A3E9"/>
                      </a:solidFill>
                      <a:ln w="0" cap="flat">
                        <a:noFill/>
                        <a:prstDash val="solid"/>
                        <a:miter/>
                      </a:ln>
                    </p:spPr>
                    <p:txBody>
                      <a:bodyPr rtlCol="0" anchor="ctr"/>
                      <a:lstStyle/>
                      <a:p>
                        <a:endParaRPr lang="en-US"/>
                      </a:p>
                    </p:txBody>
                  </p:sp>
                  <p:sp>
                    <p:nvSpPr>
                      <p:cNvPr id="4451" name="Freeform: Shape 4450">
                        <a:extLst>
                          <a:ext uri="{FF2B5EF4-FFF2-40B4-BE49-F238E27FC236}">
                            <a16:creationId xmlns:a16="http://schemas.microsoft.com/office/drawing/2014/main" id="{5DFD5B54-06EA-D29C-E864-03BAE75E9C84}"/>
                          </a:ext>
                        </a:extLst>
                      </p:cNvPr>
                      <p:cNvSpPr/>
                      <p:nvPr/>
                    </p:nvSpPr>
                    <p:spPr>
                      <a:xfrm>
                        <a:off x="3170642" y="10501824"/>
                        <a:ext cx="2316" cy="6403"/>
                      </a:xfrm>
                      <a:custGeom>
                        <a:avLst/>
                        <a:gdLst>
                          <a:gd name="connsiteX0" fmla="*/ 2316 w 2316"/>
                          <a:gd name="connsiteY0" fmla="*/ 6404 h 6403"/>
                          <a:gd name="connsiteX1" fmla="*/ 0 w 2316"/>
                          <a:gd name="connsiteY1" fmla="*/ 0 h 6403"/>
                          <a:gd name="connsiteX2" fmla="*/ 2316 w 2316"/>
                          <a:gd name="connsiteY2" fmla="*/ 6404 h 6403"/>
                        </a:gdLst>
                        <a:ahLst/>
                        <a:cxnLst>
                          <a:cxn ang="0">
                            <a:pos x="connsiteX0" y="connsiteY0"/>
                          </a:cxn>
                          <a:cxn ang="0">
                            <a:pos x="connsiteX1" y="connsiteY1"/>
                          </a:cxn>
                          <a:cxn ang="0">
                            <a:pos x="connsiteX2" y="connsiteY2"/>
                          </a:cxn>
                        </a:cxnLst>
                        <a:rect l="l" t="t" r="r" b="b"/>
                        <a:pathLst>
                          <a:path w="2316" h="6403">
                            <a:moveTo>
                              <a:pt x="2316" y="6404"/>
                            </a:moveTo>
                            <a:cubicBezTo>
                              <a:pt x="1499" y="4087"/>
                              <a:pt x="681" y="1771"/>
                              <a:pt x="0" y="0"/>
                            </a:cubicBezTo>
                            <a:lnTo>
                              <a:pt x="2316" y="6404"/>
                            </a:lnTo>
                            <a:close/>
                          </a:path>
                        </a:pathLst>
                      </a:custGeom>
                      <a:solidFill>
                        <a:srgbClr val="00A3E9"/>
                      </a:solidFill>
                      <a:ln w="0" cap="flat">
                        <a:noFill/>
                        <a:prstDash val="solid"/>
                        <a:miter/>
                      </a:ln>
                    </p:spPr>
                    <p:txBody>
                      <a:bodyPr rtlCol="0" anchor="ctr"/>
                      <a:lstStyle/>
                      <a:p>
                        <a:endParaRPr lang="en-US"/>
                      </a:p>
                    </p:txBody>
                  </p:sp>
                  <p:sp>
                    <p:nvSpPr>
                      <p:cNvPr id="4452" name="Freeform: Shape 4451">
                        <a:extLst>
                          <a:ext uri="{FF2B5EF4-FFF2-40B4-BE49-F238E27FC236}">
                            <a16:creationId xmlns:a16="http://schemas.microsoft.com/office/drawing/2014/main" id="{0177B853-9A79-91C7-428E-9E2A2A36DD53}"/>
                          </a:ext>
                        </a:extLst>
                      </p:cNvPr>
                      <p:cNvSpPr/>
                      <p:nvPr/>
                    </p:nvSpPr>
                    <p:spPr>
                      <a:xfrm>
                        <a:off x="3125409" y="10122788"/>
                        <a:ext cx="1089" cy="14306"/>
                      </a:xfrm>
                      <a:custGeom>
                        <a:avLst/>
                        <a:gdLst>
                          <a:gd name="connsiteX0" fmla="*/ 0 w 1089"/>
                          <a:gd name="connsiteY0" fmla="*/ 14306 h 14306"/>
                          <a:gd name="connsiteX1" fmla="*/ 1090 w 1089"/>
                          <a:gd name="connsiteY1" fmla="*/ 0 h 14306"/>
                          <a:gd name="connsiteX2" fmla="*/ 0 w 1089"/>
                          <a:gd name="connsiteY2" fmla="*/ 14306 h 14306"/>
                        </a:gdLst>
                        <a:ahLst/>
                        <a:cxnLst>
                          <a:cxn ang="0">
                            <a:pos x="connsiteX0" y="connsiteY0"/>
                          </a:cxn>
                          <a:cxn ang="0">
                            <a:pos x="connsiteX1" y="connsiteY1"/>
                          </a:cxn>
                          <a:cxn ang="0">
                            <a:pos x="connsiteX2" y="connsiteY2"/>
                          </a:cxn>
                        </a:cxnLst>
                        <a:rect l="l" t="t" r="r" b="b"/>
                        <a:pathLst>
                          <a:path w="1089" h="14306">
                            <a:moveTo>
                              <a:pt x="0" y="14306"/>
                            </a:moveTo>
                            <a:cubicBezTo>
                              <a:pt x="136" y="9537"/>
                              <a:pt x="545" y="4769"/>
                              <a:pt x="1090" y="0"/>
                            </a:cubicBezTo>
                            <a:cubicBezTo>
                              <a:pt x="136" y="6949"/>
                              <a:pt x="0" y="11309"/>
                              <a:pt x="0" y="14306"/>
                            </a:cubicBezTo>
                            <a:close/>
                          </a:path>
                        </a:pathLst>
                      </a:custGeom>
                      <a:solidFill>
                        <a:srgbClr val="00A3E9"/>
                      </a:solidFill>
                      <a:ln w="0" cap="flat">
                        <a:noFill/>
                        <a:prstDash val="solid"/>
                        <a:miter/>
                      </a:ln>
                    </p:spPr>
                    <p:txBody>
                      <a:bodyPr rtlCol="0" anchor="ctr"/>
                      <a:lstStyle/>
                      <a:p>
                        <a:endParaRPr lang="en-US"/>
                      </a:p>
                    </p:txBody>
                  </p:sp>
                  <p:sp>
                    <p:nvSpPr>
                      <p:cNvPr id="4453" name="Freeform: Shape 4452">
                        <a:extLst>
                          <a:ext uri="{FF2B5EF4-FFF2-40B4-BE49-F238E27FC236}">
                            <a16:creationId xmlns:a16="http://schemas.microsoft.com/office/drawing/2014/main" id="{C6C4702C-752C-D53C-60F0-9661C156867A}"/>
                          </a:ext>
                        </a:extLst>
                      </p:cNvPr>
                      <p:cNvSpPr/>
                      <p:nvPr/>
                    </p:nvSpPr>
                    <p:spPr>
                      <a:xfrm>
                        <a:off x="3162740" y="10468035"/>
                        <a:ext cx="979" cy="2337"/>
                      </a:xfrm>
                      <a:custGeom>
                        <a:avLst/>
                        <a:gdLst>
                          <a:gd name="connsiteX0" fmla="*/ 954 w 979"/>
                          <a:gd name="connsiteY0" fmla="*/ 2043 h 2337"/>
                          <a:gd name="connsiteX1" fmla="*/ 0 w 979"/>
                          <a:gd name="connsiteY1" fmla="*/ 0 h 2337"/>
                          <a:gd name="connsiteX2" fmla="*/ 954 w 979"/>
                          <a:gd name="connsiteY2" fmla="*/ 2043 h 2337"/>
                        </a:gdLst>
                        <a:ahLst/>
                        <a:cxnLst>
                          <a:cxn ang="0">
                            <a:pos x="connsiteX0" y="connsiteY0"/>
                          </a:cxn>
                          <a:cxn ang="0">
                            <a:pos x="connsiteX1" y="connsiteY1"/>
                          </a:cxn>
                          <a:cxn ang="0">
                            <a:pos x="connsiteX2" y="connsiteY2"/>
                          </a:cxn>
                        </a:cxnLst>
                        <a:rect l="l" t="t" r="r" b="b"/>
                        <a:pathLst>
                          <a:path w="979" h="2337">
                            <a:moveTo>
                              <a:pt x="954" y="2043"/>
                            </a:moveTo>
                            <a:cubicBezTo>
                              <a:pt x="545" y="1226"/>
                              <a:pt x="272" y="545"/>
                              <a:pt x="0" y="0"/>
                            </a:cubicBezTo>
                            <a:cubicBezTo>
                              <a:pt x="681" y="1908"/>
                              <a:pt x="1090" y="2861"/>
                              <a:pt x="954" y="2043"/>
                            </a:cubicBezTo>
                            <a:close/>
                          </a:path>
                        </a:pathLst>
                      </a:custGeom>
                      <a:solidFill>
                        <a:srgbClr val="00A3E9"/>
                      </a:solidFill>
                      <a:ln w="0" cap="flat">
                        <a:noFill/>
                        <a:prstDash val="solid"/>
                        <a:miter/>
                      </a:ln>
                    </p:spPr>
                    <p:txBody>
                      <a:bodyPr rtlCol="0" anchor="ctr"/>
                      <a:lstStyle/>
                      <a:p>
                        <a:endParaRPr lang="en-US"/>
                      </a:p>
                    </p:txBody>
                  </p:sp>
                  <p:sp>
                    <p:nvSpPr>
                      <p:cNvPr id="4454" name="Freeform: Shape 4453">
                        <a:extLst>
                          <a:ext uri="{FF2B5EF4-FFF2-40B4-BE49-F238E27FC236}">
                            <a16:creationId xmlns:a16="http://schemas.microsoft.com/office/drawing/2014/main" id="{952650B6-7E55-446A-E819-B4A73E9B5B55}"/>
                          </a:ext>
                        </a:extLst>
                      </p:cNvPr>
                      <p:cNvSpPr/>
                      <p:nvPr/>
                    </p:nvSpPr>
                    <p:spPr>
                      <a:xfrm>
                        <a:off x="3713445" y="10470760"/>
                        <a:ext cx="1226" cy="544"/>
                      </a:xfrm>
                      <a:custGeom>
                        <a:avLst/>
                        <a:gdLst>
                          <a:gd name="connsiteX0" fmla="*/ 1226 w 1226"/>
                          <a:gd name="connsiteY0" fmla="*/ 545 h 544"/>
                          <a:gd name="connsiteX1" fmla="*/ 545 w 1226"/>
                          <a:gd name="connsiteY1" fmla="*/ 0 h 544"/>
                          <a:gd name="connsiteX2" fmla="*/ 0 w 1226"/>
                          <a:gd name="connsiteY2" fmla="*/ 0 h 544"/>
                          <a:gd name="connsiteX3" fmla="*/ 1226 w 1226"/>
                          <a:gd name="connsiteY3" fmla="*/ 545 h 544"/>
                        </a:gdLst>
                        <a:ahLst/>
                        <a:cxnLst>
                          <a:cxn ang="0">
                            <a:pos x="connsiteX0" y="connsiteY0"/>
                          </a:cxn>
                          <a:cxn ang="0">
                            <a:pos x="connsiteX1" y="connsiteY1"/>
                          </a:cxn>
                          <a:cxn ang="0">
                            <a:pos x="connsiteX2" y="connsiteY2"/>
                          </a:cxn>
                          <a:cxn ang="0">
                            <a:pos x="connsiteX3" y="connsiteY3"/>
                          </a:cxn>
                        </a:cxnLst>
                        <a:rect l="l" t="t" r="r" b="b"/>
                        <a:pathLst>
                          <a:path w="1226" h="544">
                            <a:moveTo>
                              <a:pt x="1226" y="545"/>
                            </a:moveTo>
                            <a:cubicBezTo>
                              <a:pt x="1226" y="545"/>
                              <a:pt x="681" y="136"/>
                              <a:pt x="545" y="0"/>
                            </a:cubicBezTo>
                            <a:lnTo>
                              <a:pt x="0" y="0"/>
                            </a:lnTo>
                            <a:cubicBezTo>
                              <a:pt x="0" y="0"/>
                              <a:pt x="1226" y="545"/>
                              <a:pt x="1226" y="545"/>
                            </a:cubicBezTo>
                            <a:close/>
                          </a:path>
                        </a:pathLst>
                      </a:custGeom>
                      <a:solidFill>
                        <a:srgbClr val="00A3E9"/>
                      </a:solidFill>
                      <a:ln w="0" cap="flat">
                        <a:noFill/>
                        <a:prstDash val="solid"/>
                        <a:miter/>
                      </a:ln>
                    </p:spPr>
                    <p:txBody>
                      <a:bodyPr rtlCol="0" anchor="ctr"/>
                      <a:lstStyle/>
                      <a:p>
                        <a:endParaRPr lang="en-US"/>
                      </a:p>
                    </p:txBody>
                  </p:sp>
                  <p:sp>
                    <p:nvSpPr>
                      <p:cNvPr id="4455" name="Freeform: Shape 4454">
                        <a:extLst>
                          <a:ext uri="{FF2B5EF4-FFF2-40B4-BE49-F238E27FC236}">
                            <a16:creationId xmlns:a16="http://schemas.microsoft.com/office/drawing/2014/main" id="{C6E205FC-1ACD-C6EB-1B3E-5F0444A1172E}"/>
                          </a:ext>
                        </a:extLst>
                      </p:cNvPr>
                      <p:cNvSpPr/>
                      <p:nvPr/>
                    </p:nvSpPr>
                    <p:spPr>
                      <a:xfrm>
                        <a:off x="3744509" y="10492015"/>
                        <a:ext cx="10082" cy="8310"/>
                      </a:xfrm>
                      <a:custGeom>
                        <a:avLst/>
                        <a:gdLst>
                          <a:gd name="connsiteX0" fmla="*/ 0 w 10082"/>
                          <a:gd name="connsiteY0" fmla="*/ 0 h 8310"/>
                          <a:gd name="connsiteX1" fmla="*/ 10082 w 10082"/>
                          <a:gd name="connsiteY1" fmla="*/ 8311 h 8310"/>
                          <a:gd name="connsiteX2" fmla="*/ 0 w 10082"/>
                          <a:gd name="connsiteY2" fmla="*/ 0 h 8310"/>
                        </a:gdLst>
                        <a:ahLst/>
                        <a:cxnLst>
                          <a:cxn ang="0">
                            <a:pos x="connsiteX0" y="connsiteY0"/>
                          </a:cxn>
                          <a:cxn ang="0">
                            <a:pos x="connsiteX1" y="connsiteY1"/>
                          </a:cxn>
                          <a:cxn ang="0">
                            <a:pos x="connsiteX2" y="connsiteY2"/>
                          </a:cxn>
                        </a:cxnLst>
                        <a:rect l="l" t="t" r="r" b="b"/>
                        <a:pathLst>
                          <a:path w="10082" h="8310">
                            <a:moveTo>
                              <a:pt x="0" y="0"/>
                            </a:moveTo>
                            <a:cubicBezTo>
                              <a:pt x="3270" y="2725"/>
                              <a:pt x="6676" y="5449"/>
                              <a:pt x="10082" y="8311"/>
                            </a:cubicBezTo>
                            <a:cubicBezTo>
                              <a:pt x="6404" y="5177"/>
                              <a:pt x="2725" y="2180"/>
                              <a:pt x="0" y="0"/>
                            </a:cubicBezTo>
                            <a:close/>
                          </a:path>
                        </a:pathLst>
                      </a:custGeom>
                      <a:solidFill>
                        <a:srgbClr val="00A3E9"/>
                      </a:solidFill>
                      <a:ln w="0" cap="flat">
                        <a:noFill/>
                        <a:prstDash val="solid"/>
                        <a:miter/>
                      </a:ln>
                    </p:spPr>
                    <p:txBody>
                      <a:bodyPr rtlCol="0" anchor="ctr"/>
                      <a:lstStyle/>
                      <a:p>
                        <a:endParaRPr lang="en-US"/>
                      </a:p>
                    </p:txBody>
                  </p:sp>
                  <p:sp>
                    <p:nvSpPr>
                      <p:cNvPr id="4456" name="Freeform: Shape 4455">
                        <a:extLst>
                          <a:ext uri="{FF2B5EF4-FFF2-40B4-BE49-F238E27FC236}">
                            <a16:creationId xmlns:a16="http://schemas.microsoft.com/office/drawing/2014/main" id="{580D8F7D-022B-1D2F-3F1F-81D1B24A7BFA}"/>
                          </a:ext>
                        </a:extLst>
                      </p:cNvPr>
                      <p:cNvSpPr/>
                      <p:nvPr/>
                    </p:nvSpPr>
                    <p:spPr>
                      <a:xfrm>
                        <a:off x="3388719" y="10306237"/>
                        <a:ext cx="4412" cy="13153"/>
                      </a:xfrm>
                      <a:custGeom>
                        <a:avLst/>
                        <a:gdLst>
                          <a:gd name="connsiteX0" fmla="*/ 4413 w 4412"/>
                          <a:gd name="connsiteY0" fmla="*/ 13154 h 13153"/>
                          <a:gd name="connsiteX1" fmla="*/ 2641 w 4412"/>
                          <a:gd name="connsiteY1" fmla="*/ 4162 h 13153"/>
                          <a:gd name="connsiteX2" fmla="*/ 4413 w 4412"/>
                          <a:gd name="connsiteY2" fmla="*/ 13154 h 13153"/>
                        </a:gdLst>
                        <a:ahLst/>
                        <a:cxnLst>
                          <a:cxn ang="0">
                            <a:pos x="connsiteX0" y="connsiteY0"/>
                          </a:cxn>
                          <a:cxn ang="0">
                            <a:pos x="connsiteX1" y="connsiteY1"/>
                          </a:cxn>
                          <a:cxn ang="0">
                            <a:pos x="connsiteX2" y="connsiteY2"/>
                          </a:cxn>
                        </a:cxnLst>
                        <a:rect l="l" t="t" r="r" b="b"/>
                        <a:pathLst>
                          <a:path w="4412" h="13153">
                            <a:moveTo>
                              <a:pt x="4413" y="13154"/>
                            </a:moveTo>
                            <a:cubicBezTo>
                              <a:pt x="3323" y="9203"/>
                              <a:pt x="598" y="211"/>
                              <a:pt x="2641" y="4162"/>
                            </a:cubicBezTo>
                            <a:cubicBezTo>
                              <a:pt x="-492" y="-2787"/>
                              <a:pt x="-1855" y="-1833"/>
                              <a:pt x="4413" y="13154"/>
                            </a:cubicBezTo>
                            <a:close/>
                          </a:path>
                        </a:pathLst>
                      </a:custGeom>
                      <a:solidFill>
                        <a:srgbClr val="00A3E9"/>
                      </a:solidFill>
                      <a:ln w="0" cap="flat">
                        <a:noFill/>
                        <a:prstDash val="solid"/>
                        <a:miter/>
                      </a:ln>
                    </p:spPr>
                    <p:txBody>
                      <a:bodyPr rtlCol="0" anchor="ctr"/>
                      <a:lstStyle/>
                      <a:p>
                        <a:endParaRPr lang="en-US"/>
                      </a:p>
                    </p:txBody>
                  </p:sp>
                  <p:sp>
                    <p:nvSpPr>
                      <p:cNvPr id="4457" name="Freeform: Shape 4456">
                        <a:extLst>
                          <a:ext uri="{FF2B5EF4-FFF2-40B4-BE49-F238E27FC236}">
                            <a16:creationId xmlns:a16="http://schemas.microsoft.com/office/drawing/2014/main" id="{3917DEA9-A3D8-BAC1-A17D-153DB4ACCEE4}"/>
                          </a:ext>
                        </a:extLst>
                      </p:cNvPr>
                      <p:cNvSpPr/>
                      <p:nvPr/>
                    </p:nvSpPr>
                    <p:spPr>
                      <a:xfrm>
                        <a:off x="3648892" y="10433490"/>
                        <a:ext cx="6921" cy="5660"/>
                      </a:xfrm>
                      <a:custGeom>
                        <a:avLst/>
                        <a:gdLst>
                          <a:gd name="connsiteX0" fmla="*/ 246 w 6921"/>
                          <a:gd name="connsiteY0" fmla="*/ 484 h 5660"/>
                          <a:gd name="connsiteX1" fmla="*/ 6922 w 6921"/>
                          <a:gd name="connsiteY1" fmla="*/ 5661 h 5660"/>
                          <a:gd name="connsiteX2" fmla="*/ 246 w 6921"/>
                          <a:gd name="connsiteY2" fmla="*/ 484 h 5660"/>
                        </a:gdLst>
                        <a:ahLst/>
                        <a:cxnLst>
                          <a:cxn ang="0">
                            <a:pos x="connsiteX0" y="connsiteY0"/>
                          </a:cxn>
                          <a:cxn ang="0">
                            <a:pos x="connsiteX1" y="connsiteY1"/>
                          </a:cxn>
                          <a:cxn ang="0">
                            <a:pos x="connsiteX2" y="connsiteY2"/>
                          </a:cxn>
                        </a:cxnLst>
                        <a:rect l="l" t="t" r="r" b="b"/>
                        <a:pathLst>
                          <a:path w="6921" h="5660">
                            <a:moveTo>
                              <a:pt x="246" y="484"/>
                            </a:moveTo>
                            <a:cubicBezTo>
                              <a:pt x="2289" y="2118"/>
                              <a:pt x="4605" y="3890"/>
                              <a:pt x="6922" y="5661"/>
                            </a:cubicBezTo>
                            <a:cubicBezTo>
                              <a:pt x="2562" y="2118"/>
                              <a:pt x="-981" y="-1288"/>
                              <a:pt x="246" y="484"/>
                            </a:cubicBezTo>
                            <a:close/>
                          </a:path>
                        </a:pathLst>
                      </a:custGeom>
                      <a:solidFill>
                        <a:srgbClr val="00A3E9"/>
                      </a:solidFill>
                      <a:ln w="0" cap="flat">
                        <a:noFill/>
                        <a:prstDash val="solid"/>
                        <a:miter/>
                      </a:ln>
                    </p:spPr>
                    <p:txBody>
                      <a:bodyPr rtlCol="0" anchor="ctr"/>
                      <a:lstStyle/>
                      <a:p>
                        <a:endParaRPr lang="en-US"/>
                      </a:p>
                    </p:txBody>
                  </p:sp>
                  <p:sp>
                    <p:nvSpPr>
                      <p:cNvPr id="4458" name="Freeform: Shape 4457">
                        <a:extLst>
                          <a:ext uri="{FF2B5EF4-FFF2-40B4-BE49-F238E27FC236}">
                            <a16:creationId xmlns:a16="http://schemas.microsoft.com/office/drawing/2014/main" id="{C9852D2D-F592-23D3-C4A0-3DBB0AFA5355}"/>
                          </a:ext>
                        </a:extLst>
                      </p:cNvPr>
                      <p:cNvSpPr/>
                      <p:nvPr/>
                    </p:nvSpPr>
                    <p:spPr>
                      <a:xfrm>
                        <a:off x="3655813" y="10439288"/>
                        <a:ext cx="6267" cy="5312"/>
                      </a:xfrm>
                      <a:custGeom>
                        <a:avLst/>
                        <a:gdLst>
                          <a:gd name="connsiteX0" fmla="*/ 0 w 6267"/>
                          <a:gd name="connsiteY0" fmla="*/ 0 h 5312"/>
                          <a:gd name="connsiteX1" fmla="*/ 6267 w 6267"/>
                          <a:gd name="connsiteY1" fmla="*/ 5313 h 5312"/>
                          <a:gd name="connsiteX2" fmla="*/ 0 w 6267"/>
                          <a:gd name="connsiteY2" fmla="*/ 0 h 5312"/>
                        </a:gdLst>
                        <a:ahLst/>
                        <a:cxnLst>
                          <a:cxn ang="0">
                            <a:pos x="connsiteX0" y="connsiteY0"/>
                          </a:cxn>
                          <a:cxn ang="0">
                            <a:pos x="connsiteX1" y="connsiteY1"/>
                          </a:cxn>
                          <a:cxn ang="0">
                            <a:pos x="connsiteX2" y="connsiteY2"/>
                          </a:cxn>
                        </a:cxnLst>
                        <a:rect l="l" t="t" r="r" b="b"/>
                        <a:pathLst>
                          <a:path w="6267" h="5312">
                            <a:moveTo>
                              <a:pt x="0" y="0"/>
                            </a:moveTo>
                            <a:cubicBezTo>
                              <a:pt x="2180" y="1771"/>
                              <a:pt x="4360" y="3678"/>
                              <a:pt x="6267" y="5313"/>
                            </a:cubicBezTo>
                            <a:cubicBezTo>
                              <a:pt x="4087" y="3542"/>
                              <a:pt x="1907" y="1771"/>
                              <a:pt x="0" y="0"/>
                            </a:cubicBezTo>
                            <a:close/>
                          </a:path>
                        </a:pathLst>
                      </a:custGeom>
                      <a:solidFill>
                        <a:srgbClr val="00A3E9"/>
                      </a:solidFill>
                      <a:ln w="0" cap="flat">
                        <a:noFill/>
                        <a:prstDash val="solid"/>
                        <a:miter/>
                      </a:ln>
                    </p:spPr>
                    <p:txBody>
                      <a:bodyPr rtlCol="0" anchor="ctr"/>
                      <a:lstStyle/>
                      <a:p>
                        <a:endParaRPr lang="en-US"/>
                      </a:p>
                    </p:txBody>
                  </p:sp>
                  <p:sp>
                    <p:nvSpPr>
                      <p:cNvPr id="4459" name="Freeform: Shape 4458">
                        <a:extLst>
                          <a:ext uri="{FF2B5EF4-FFF2-40B4-BE49-F238E27FC236}">
                            <a16:creationId xmlns:a16="http://schemas.microsoft.com/office/drawing/2014/main" id="{AB9A0540-D800-217D-5DA2-5F1735C7199C}"/>
                          </a:ext>
                        </a:extLst>
                      </p:cNvPr>
                      <p:cNvSpPr/>
                      <p:nvPr/>
                    </p:nvSpPr>
                    <p:spPr>
                      <a:xfrm>
                        <a:off x="3455123" y="10402501"/>
                        <a:ext cx="1498" cy="4223"/>
                      </a:xfrm>
                      <a:custGeom>
                        <a:avLst/>
                        <a:gdLst>
                          <a:gd name="connsiteX0" fmla="*/ 0 w 1498"/>
                          <a:gd name="connsiteY0" fmla="*/ 0 h 4223"/>
                          <a:gd name="connsiteX1" fmla="*/ 1499 w 1498"/>
                          <a:gd name="connsiteY1" fmla="*/ 4224 h 4223"/>
                          <a:gd name="connsiteX2" fmla="*/ 0 w 1498"/>
                          <a:gd name="connsiteY2" fmla="*/ 0 h 4223"/>
                        </a:gdLst>
                        <a:ahLst/>
                        <a:cxnLst>
                          <a:cxn ang="0">
                            <a:pos x="connsiteX0" y="connsiteY0"/>
                          </a:cxn>
                          <a:cxn ang="0">
                            <a:pos x="connsiteX1" y="connsiteY1"/>
                          </a:cxn>
                          <a:cxn ang="0">
                            <a:pos x="connsiteX2" y="connsiteY2"/>
                          </a:cxn>
                        </a:cxnLst>
                        <a:rect l="l" t="t" r="r" b="b"/>
                        <a:pathLst>
                          <a:path w="1498" h="4223">
                            <a:moveTo>
                              <a:pt x="0" y="0"/>
                            </a:moveTo>
                            <a:cubicBezTo>
                              <a:pt x="272" y="954"/>
                              <a:pt x="681" y="2452"/>
                              <a:pt x="1499" y="4224"/>
                            </a:cubicBezTo>
                            <a:cubicBezTo>
                              <a:pt x="1499" y="3543"/>
                              <a:pt x="954" y="2043"/>
                              <a:pt x="0" y="0"/>
                            </a:cubicBezTo>
                            <a:close/>
                          </a:path>
                        </a:pathLst>
                      </a:custGeom>
                      <a:solidFill>
                        <a:srgbClr val="00A3E9"/>
                      </a:solidFill>
                      <a:ln w="0" cap="flat">
                        <a:noFill/>
                        <a:prstDash val="solid"/>
                        <a:miter/>
                      </a:ln>
                    </p:spPr>
                    <p:txBody>
                      <a:bodyPr rtlCol="0" anchor="ctr"/>
                      <a:lstStyle/>
                      <a:p>
                        <a:endParaRPr lang="en-US"/>
                      </a:p>
                    </p:txBody>
                  </p:sp>
                  <p:sp>
                    <p:nvSpPr>
                      <p:cNvPr id="4460" name="Freeform: Shape 4459">
                        <a:extLst>
                          <a:ext uri="{FF2B5EF4-FFF2-40B4-BE49-F238E27FC236}">
                            <a16:creationId xmlns:a16="http://schemas.microsoft.com/office/drawing/2014/main" id="{644B9F4C-E6CD-07BE-6597-6B737B313236}"/>
                          </a:ext>
                        </a:extLst>
                      </p:cNvPr>
                      <p:cNvSpPr/>
                      <p:nvPr/>
                    </p:nvSpPr>
                    <p:spPr>
                      <a:xfrm>
                        <a:off x="3722165" y="10466128"/>
                        <a:ext cx="93076" cy="72210"/>
                      </a:xfrm>
                      <a:custGeom>
                        <a:avLst/>
                        <a:gdLst>
                          <a:gd name="connsiteX0" fmla="*/ 40192 w 93076"/>
                          <a:gd name="connsiteY0" fmla="*/ 41418 h 72210"/>
                          <a:gd name="connsiteX1" fmla="*/ 50547 w 93076"/>
                          <a:gd name="connsiteY1" fmla="*/ 46596 h 72210"/>
                          <a:gd name="connsiteX2" fmla="*/ 85426 w 93076"/>
                          <a:gd name="connsiteY2" fmla="*/ 72210 h 72210"/>
                          <a:gd name="connsiteX3" fmla="*/ 88151 w 93076"/>
                          <a:gd name="connsiteY3" fmla="*/ 71529 h 72210"/>
                          <a:gd name="connsiteX4" fmla="*/ 68668 w 93076"/>
                          <a:gd name="connsiteY4" fmla="*/ 57360 h 72210"/>
                          <a:gd name="connsiteX5" fmla="*/ 87878 w 93076"/>
                          <a:gd name="connsiteY5" fmla="*/ 70575 h 72210"/>
                          <a:gd name="connsiteX6" fmla="*/ 87742 w 93076"/>
                          <a:gd name="connsiteY6" fmla="*/ 67169 h 72210"/>
                          <a:gd name="connsiteX7" fmla="*/ 0 w 93076"/>
                          <a:gd name="connsiteY7" fmla="*/ 0 h 72210"/>
                          <a:gd name="connsiteX8" fmla="*/ 58449 w 93076"/>
                          <a:gd name="connsiteY8" fmla="*/ 49730 h 72210"/>
                          <a:gd name="connsiteX9" fmla="*/ 50275 w 93076"/>
                          <a:gd name="connsiteY9" fmla="*/ 45506 h 72210"/>
                          <a:gd name="connsiteX10" fmla="*/ 2861 w 93076"/>
                          <a:gd name="connsiteY10" fmla="*/ 3815 h 72210"/>
                          <a:gd name="connsiteX11" fmla="*/ 42645 w 93076"/>
                          <a:gd name="connsiteY11" fmla="*/ 39784 h 72210"/>
                          <a:gd name="connsiteX12" fmla="*/ 32426 w 93076"/>
                          <a:gd name="connsiteY12" fmla="*/ 34061 h 72210"/>
                          <a:gd name="connsiteX13" fmla="*/ 40192 w 93076"/>
                          <a:gd name="connsiteY13" fmla="*/ 41283 h 72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3076" h="72210">
                            <a:moveTo>
                              <a:pt x="40192" y="41418"/>
                            </a:moveTo>
                            <a:cubicBezTo>
                              <a:pt x="42372" y="42509"/>
                              <a:pt x="87470" y="76843"/>
                              <a:pt x="50547" y="46596"/>
                            </a:cubicBezTo>
                            <a:cubicBezTo>
                              <a:pt x="53408" y="46051"/>
                              <a:pt x="74799" y="65126"/>
                              <a:pt x="85426" y="72210"/>
                            </a:cubicBezTo>
                            <a:cubicBezTo>
                              <a:pt x="78477" y="66215"/>
                              <a:pt x="89922" y="73845"/>
                              <a:pt x="88151" y="71529"/>
                            </a:cubicBezTo>
                            <a:cubicBezTo>
                              <a:pt x="83110" y="67850"/>
                              <a:pt x="76570" y="64036"/>
                              <a:pt x="68668" y="57360"/>
                            </a:cubicBezTo>
                            <a:cubicBezTo>
                              <a:pt x="65534" y="53681"/>
                              <a:pt x="78205" y="62945"/>
                              <a:pt x="87878" y="70575"/>
                            </a:cubicBezTo>
                            <a:cubicBezTo>
                              <a:pt x="76570" y="60493"/>
                              <a:pt x="104092" y="80930"/>
                              <a:pt x="87742" y="67169"/>
                            </a:cubicBezTo>
                            <a:cubicBezTo>
                              <a:pt x="51910" y="39784"/>
                              <a:pt x="27113" y="20710"/>
                              <a:pt x="0" y="0"/>
                            </a:cubicBezTo>
                            <a:cubicBezTo>
                              <a:pt x="19892" y="16894"/>
                              <a:pt x="41964" y="35696"/>
                              <a:pt x="58449" y="49730"/>
                            </a:cubicBezTo>
                            <a:lnTo>
                              <a:pt x="50275" y="45506"/>
                            </a:lnTo>
                            <a:cubicBezTo>
                              <a:pt x="32699" y="28748"/>
                              <a:pt x="20437" y="20029"/>
                              <a:pt x="2861" y="3815"/>
                            </a:cubicBezTo>
                            <a:cubicBezTo>
                              <a:pt x="15804" y="16077"/>
                              <a:pt x="29157" y="27930"/>
                              <a:pt x="42645" y="39784"/>
                            </a:cubicBezTo>
                            <a:cubicBezTo>
                              <a:pt x="61174" y="56814"/>
                              <a:pt x="47686" y="46732"/>
                              <a:pt x="32426" y="34061"/>
                            </a:cubicBezTo>
                            <a:cubicBezTo>
                              <a:pt x="36105" y="37195"/>
                              <a:pt x="39375" y="40193"/>
                              <a:pt x="40192" y="41283"/>
                            </a:cubicBezTo>
                            <a:close/>
                          </a:path>
                        </a:pathLst>
                      </a:custGeom>
                      <a:solidFill>
                        <a:srgbClr val="00A3E9"/>
                      </a:solidFill>
                      <a:ln w="0" cap="flat">
                        <a:noFill/>
                        <a:prstDash val="solid"/>
                        <a:miter/>
                      </a:ln>
                    </p:spPr>
                    <p:txBody>
                      <a:bodyPr rtlCol="0" anchor="ctr"/>
                      <a:lstStyle/>
                      <a:p>
                        <a:endParaRPr lang="en-US"/>
                      </a:p>
                    </p:txBody>
                  </p:sp>
                  <p:sp>
                    <p:nvSpPr>
                      <p:cNvPr id="4461" name="Freeform: Shape 4460">
                        <a:extLst>
                          <a:ext uri="{FF2B5EF4-FFF2-40B4-BE49-F238E27FC236}">
                            <a16:creationId xmlns:a16="http://schemas.microsoft.com/office/drawing/2014/main" id="{E5E64BD7-2A43-690C-FB5C-F5CB1A780EC2}"/>
                          </a:ext>
                        </a:extLst>
                      </p:cNvPr>
                      <p:cNvSpPr/>
                      <p:nvPr/>
                    </p:nvSpPr>
                    <p:spPr>
                      <a:xfrm>
                        <a:off x="3723800" y="10496375"/>
                        <a:ext cx="2452" cy="2043"/>
                      </a:xfrm>
                      <a:custGeom>
                        <a:avLst/>
                        <a:gdLst>
                          <a:gd name="connsiteX0" fmla="*/ 0 w 2452"/>
                          <a:gd name="connsiteY0" fmla="*/ 0 h 2043"/>
                          <a:gd name="connsiteX1" fmla="*/ 681 w 2452"/>
                          <a:gd name="connsiteY1" fmla="*/ 681 h 2043"/>
                          <a:gd name="connsiteX2" fmla="*/ 2452 w 2452"/>
                          <a:gd name="connsiteY2" fmla="*/ 2043 h 2043"/>
                          <a:gd name="connsiteX3" fmla="*/ 0 w 2452"/>
                          <a:gd name="connsiteY3" fmla="*/ 0 h 2043"/>
                        </a:gdLst>
                        <a:ahLst/>
                        <a:cxnLst>
                          <a:cxn ang="0">
                            <a:pos x="connsiteX0" y="connsiteY0"/>
                          </a:cxn>
                          <a:cxn ang="0">
                            <a:pos x="connsiteX1" y="connsiteY1"/>
                          </a:cxn>
                          <a:cxn ang="0">
                            <a:pos x="connsiteX2" y="connsiteY2"/>
                          </a:cxn>
                          <a:cxn ang="0">
                            <a:pos x="connsiteX3" y="connsiteY3"/>
                          </a:cxn>
                        </a:cxnLst>
                        <a:rect l="l" t="t" r="r" b="b"/>
                        <a:pathLst>
                          <a:path w="2452" h="2043">
                            <a:moveTo>
                              <a:pt x="0" y="0"/>
                            </a:moveTo>
                            <a:lnTo>
                              <a:pt x="681" y="681"/>
                            </a:lnTo>
                            <a:cubicBezTo>
                              <a:pt x="681" y="681"/>
                              <a:pt x="2044" y="1771"/>
                              <a:pt x="2452" y="2043"/>
                            </a:cubicBezTo>
                            <a:lnTo>
                              <a:pt x="0" y="0"/>
                            </a:lnTo>
                            <a:close/>
                          </a:path>
                        </a:pathLst>
                      </a:custGeom>
                      <a:solidFill>
                        <a:srgbClr val="00A3E9"/>
                      </a:solidFill>
                      <a:ln w="0" cap="flat">
                        <a:noFill/>
                        <a:prstDash val="solid"/>
                        <a:miter/>
                      </a:ln>
                    </p:spPr>
                    <p:txBody>
                      <a:bodyPr rtlCol="0" anchor="ctr"/>
                      <a:lstStyle/>
                      <a:p>
                        <a:endParaRPr lang="en-US"/>
                      </a:p>
                    </p:txBody>
                  </p:sp>
                  <p:sp>
                    <p:nvSpPr>
                      <p:cNvPr id="4462" name="Freeform: Shape 4461">
                        <a:extLst>
                          <a:ext uri="{FF2B5EF4-FFF2-40B4-BE49-F238E27FC236}">
                            <a16:creationId xmlns:a16="http://schemas.microsoft.com/office/drawing/2014/main" id="{F270F00F-A956-DDEC-10C5-45F4B4078B4F}"/>
                          </a:ext>
                        </a:extLst>
                      </p:cNvPr>
                      <p:cNvSpPr/>
                      <p:nvPr/>
                    </p:nvSpPr>
                    <p:spPr>
                      <a:xfrm>
                        <a:off x="3086715" y="10131372"/>
                        <a:ext cx="272" cy="4974"/>
                      </a:xfrm>
                      <a:custGeom>
                        <a:avLst/>
                        <a:gdLst>
                          <a:gd name="connsiteX0" fmla="*/ 272 w 272"/>
                          <a:gd name="connsiteY0" fmla="*/ 4905 h 4974"/>
                          <a:gd name="connsiteX1" fmla="*/ 0 w 272"/>
                          <a:gd name="connsiteY1" fmla="*/ 0 h 4974"/>
                          <a:gd name="connsiteX2" fmla="*/ 272 w 272"/>
                          <a:gd name="connsiteY2" fmla="*/ 4905 h 4974"/>
                        </a:gdLst>
                        <a:ahLst/>
                        <a:cxnLst>
                          <a:cxn ang="0">
                            <a:pos x="connsiteX0" y="connsiteY0"/>
                          </a:cxn>
                          <a:cxn ang="0">
                            <a:pos x="connsiteX1" y="connsiteY1"/>
                          </a:cxn>
                          <a:cxn ang="0">
                            <a:pos x="connsiteX2" y="connsiteY2"/>
                          </a:cxn>
                        </a:cxnLst>
                        <a:rect l="l" t="t" r="r" b="b"/>
                        <a:pathLst>
                          <a:path w="272" h="4974">
                            <a:moveTo>
                              <a:pt x="272" y="4905"/>
                            </a:moveTo>
                            <a:lnTo>
                              <a:pt x="0" y="0"/>
                            </a:lnTo>
                            <a:cubicBezTo>
                              <a:pt x="0" y="3952"/>
                              <a:pt x="0" y="5314"/>
                              <a:pt x="272" y="4905"/>
                            </a:cubicBezTo>
                            <a:close/>
                          </a:path>
                        </a:pathLst>
                      </a:custGeom>
                      <a:solidFill>
                        <a:srgbClr val="00A3E9"/>
                      </a:solidFill>
                      <a:ln w="0" cap="flat">
                        <a:noFill/>
                        <a:prstDash val="solid"/>
                        <a:miter/>
                      </a:ln>
                    </p:spPr>
                    <p:txBody>
                      <a:bodyPr rtlCol="0" anchor="ctr"/>
                      <a:lstStyle/>
                      <a:p>
                        <a:endParaRPr lang="en-US"/>
                      </a:p>
                    </p:txBody>
                  </p:sp>
                  <p:sp>
                    <p:nvSpPr>
                      <p:cNvPr id="4463" name="Freeform: Shape 4462">
                        <a:extLst>
                          <a:ext uri="{FF2B5EF4-FFF2-40B4-BE49-F238E27FC236}">
                            <a16:creationId xmlns:a16="http://schemas.microsoft.com/office/drawing/2014/main" id="{8F7A9A0C-6BF0-F686-395D-A263521A7FF2}"/>
                          </a:ext>
                        </a:extLst>
                      </p:cNvPr>
                      <p:cNvSpPr/>
                      <p:nvPr/>
                    </p:nvSpPr>
                    <p:spPr>
                      <a:xfrm>
                        <a:off x="3705770" y="10467778"/>
                        <a:ext cx="181" cy="121"/>
                      </a:xfrm>
                      <a:custGeom>
                        <a:avLst/>
                        <a:gdLst>
                          <a:gd name="connsiteX0" fmla="*/ 182 w 181"/>
                          <a:gd name="connsiteY0" fmla="*/ 121 h 121"/>
                          <a:gd name="connsiteX1" fmla="*/ 182 w 181"/>
                          <a:gd name="connsiteY1" fmla="*/ 121 h 121"/>
                          <a:gd name="connsiteX2" fmla="*/ 182 w 181"/>
                          <a:gd name="connsiteY2" fmla="*/ 121 h 121"/>
                        </a:gdLst>
                        <a:ahLst/>
                        <a:cxnLst>
                          <a:cxn ang="0">
                            <a:pos x="connsiteX0" y="connsiteY0"/>
                          </a:cxn>
                          <a:cxn ang="0">
                            <a:pos x="connsiteX1" y="connsiteY1"/>
                          </a:cxn>
                          <a:cxn ang="0">
                            <a:pos x="connsiteX2" y="connsiteY2"/>
                          </a:cxn>
                        </a:cxnLst>
                        <a:rect l="l" t="t" r="r" b="b"/>
                        <a:pathLst>
                          <a:path w="181" h="121">
                            <a:moveTo>
                              <a:pt x="182" y="121"/>
                            </a:moveTo>
                            <a:lnTo>
                              <a:pt x="182" y="121"/>
                            </a:lnTo>
                            <a:cubicBezTo>
                              <a:pt x="182" y="121"/>
                              <a:pt x="-227" y="-152"/>
                              <a:pt x="182" y="121"/>
                            </a:cubicBezTo>
                            <a:close/>
                          </a:path>
                        </a:pathLst>
                      </a:custGeom>
                      <a:solidFill>
                        <a:srgbClr val="00A3E9"/>
                      </a:solidFill>
                      <a:ln w="0" cap="flat">
                        <a:noFill/>
                        <a:prstDash val="solid"/>
                        <a:miter/>
                      </a:ln>
                    </p:spPr>
                    <p:txBody>
                      <a:bodyPr rtlCol="0" anchor="ctr"/>
                      <a:lstStyle/>
                      <a:p>
                        <a:endParaRPr lang="en-US"/>
                      </a:p>
                    </p:txBody>
                  </p:sp>
                  <p:sp>
                    <p:nvSpPr>
                      <p:cNvPr id="4464" name="Freeform: Shape 4463">
                        <a:extLst>
                          <a:ext uri="{FF2B5EF4-FFF2-40B4-BE49-F238E27FC236}">
                            <a16:creationId xmlns:a16="http://schemas.microsoft.com/office/drawing/2014/main" id="{9CE7D68B-88A1-7F1C-DD5D-2F2A0444EB1C}"/>
                          </a:ext>
                        </a:extLst>
                      </p:cNvPr>
                      <p:cNvSpPr/>
                      <p:nvPr/>
                    </p:nvSpPr>
                    <p:spPr>
                      <a:xfrm>
                        <a:off x="3086442" y="10254129"/>
                        <a:ext cx="272" cy="681"/>
                      </a:xfrm>
                      <a:custGeom>
                        <a:avLst/>
                        <a:gdLst>
                          <a:gd name="connsiteX0" fmla="*/ 272 w 272"/>
                          <a:gd name="connsiteY0" fmla="*/ 681 h 681"/>
                          <a:gd name="connsiteX1" fmla="*/ 0 w 272"/>
                          <a:gd name="connsiteY1" fmla="*/ 0 h 681"/>
                          <a:gd name="connsiteX2" fmla="*/ 272 w 272"/>
                          <a:gd name="connsiteY2" fmla="*/ 681 h 681"/>
                        </a:gdLst>
                        <a:ahLst/>
                        <a:cxnLst>
                          <a:cxn ang="0">
                            <a:pos x="connsiteX0" y="connsiteY0"/>
                          </a:cxn>
                          <a:cxn ang="0">
                            <a:pos x="connsiteX1" y="connsiteY1"/>
                          </a:cxn>
                          <a:cxn ang="0">
                            <a:pos x="connsiteX2" y="connsiteY2"/>
                          </a:cxn>
                        </a:cxnLst>
                        <a:rect l="l" t="t" r="r" b="b"/>
                        <a:pathLst>
                          <a:path w="272" h="681">
                            <a:moveTo>
                              <a:pt x="272" y="681"/>
                            </a:moveTo>
                            <a:cubicBezTo>
                              <a:pt x="272" y="681"/>
                              <a:pt x="272" y="273"/>
                              <a:pt x="0" y="0"/>
                            </a:cubicBezTo>
                            <a:cubicBezTo>
                              <a:pt x="0" y="409"/>
                              <a:pt x="136" y="409"/>
                              <a:pt x="272" y="681"/>
                            </a:cubicBezTo>
                            <a:close/>
                          </a:path>
                        </a:pathLst>
                      </a:custGeom>
                      <a:solidFill>
                        <a:srgbClr val="00A3E9"/>
                      </a:solidFill>
                      <a:ln w="0" cap="flat">
                        <a:noFill/>
                        <a:prstDash val="solid"/>
                        <a:miter/>
                      </a:ln>
                    </p:spPr>
                    <p:txBody>
                      <a:bodyPr rtlCol="0" anchor="ctr"/>
                      <a:lstStyle/>
                      <a:p>
                        <a:endParaRPr lang="en-US"/>
                      </a:p>
                    </p:txBody>
                  </p:sp>
                  <p:sp>
                    <p:nvSpPr>
                      <p:cNvPr id="4465" name="Freeform: Shape 4464">
                        <a:extLst>
                          <a:ext uri="{FF2B5EF4-FFF2-40B4-BE49-F238E27FC236}">
                            <a16:creationId xmlns:a16="http://schemas.microsoft.com/office/drawing/2014/main" id="{39FD913E-4B43-4DBA-58C3-CD36A80B702F}"/>
                          </a:ext>
                        </a:extLst>
                      </p:cNvPr>
                      <p:cNvSpPr/>
                      <p:nvPr/>
                    </p:nvSpPr>
                    <p:spPr>
                      <a:xfrm>
                        <a:off x="3130396" y="10279259"/>
                        <a:ext cx="326" cy="2118"/>
                      </a:xfrm>
                      <a:custGeom>
                        <a:avLst/>
                        <a:gdLst>
                          <a:gd name="connsiteX0" fmla="*/ 190 w 326"/>
                          <a:gd name="connsiteY0" fmla="*/ 2119 h 2118"/>
                          <a:gd name="connsiteX1" fmla="*/ 326 w 326"/>
                          <a:gd name="connsiteY1" fmla="*/ 1302 h 2118"/>
                          <a:gd name="connsiteX2" fmla="*/ 190 w 326"/>
                          <a:gd name="connsiteY2" fmla="*/ 2119 h 2118"/>
                        </a:gdLst>
                        <a:ahLst/>
                        <a:cxnLst>
                          <a:cxn ang="0">
                            <a:pos x="connsiteX0" y="connsiteY0"/>
                          </a:cxn>
                          <a:cxn ang="0">
                            <a:pos x="connsiteX1" y="connsiteY1"/>
                          </a:cxn>
                          <a:cxn ang="0">
                            <a:pos x="connsiteX2" y="connsiteY2"/>
                          </a:cxn>
                        </a:cxnLst>
                        <a:rect l="l" t="t" r="r" b="b"/>
                        <a:pathLst>
                          <a:path w="326" h="2118">
                            <a:moveTo>
                              <a:pt x="190" y="2119"/>
                            </a:moveTo>
                            <a:cubicBezTo>
                              <a:pt x="190" y="2119"/>
                              <a:pt x="326" y="1846"/>
                              <a:pt x="326" y="1302"/>
                            </a:cubicBezTo>
                            <a:cubicBezTo>
                              <a:pt x="-83" y="-1014"/>
                              <a:pt x="-83" y="75"/>
                              <a:pt x="190" y="2119"/>
                            </a:cubicBezTo>
                            <a:close/>
                          </a:path>
                        </a:pathLst>
                      </a:custGeom>
                      <a:solidFill>
                        <a:srgbClr val="00A3E9"/>
                      </a:solidFill>
                      <a:ln w="0" cap="flat">
                        <a:noFill/>
                        <a:prstDash val="solid"/>
                        <a:miter/>
                      </a:ln>
                    </p:spPr>
                    <p:txBody>
                      <a:bodyPr rtlCol="0" anchor="ctr"/>
                      <a:lstStyle/>
                      <a:p>
                        <a:endParaRPr lang="en-US"/>
                      </a:p>
                    </p:txBody>
                  </p:sp>
                  <p:sp>
                    <p:nvSpPr>
                      <p:cNvPr id="4466" name="Freeform: Shape 4465">
                        <a:extLst>
                          <a:ext uri="{FF2B5EF4-FFF2-40B4-BE49-F238E27FC236}">
                            <a16:creationId xmlns:a16="http://schemas.microsoft.com/office/drawing/2014/main" id="{AE64A5D2-40E0-9D67-68D2-9CB6DA9CFCD5}"/>
                          </a:ext>
                        </a:extLst>
                      </p:cNvPr>
                      <p:cNvSpPr/>
                      <p:nvPr/>
                    </p:nvSpPr>
                    <p:spPr>
                      <a:xfrm>
                        <a:off x="3086851" y="10254947"/>
                        <a:ext cx="136" cy="121"/>
                      </a:xfrm>
                      <a:custGeom>
                        <a:avLst/>
                        <a:gdLst>
                          <a:gd name="connsiteX0" fmla="*/ 136 w 136"/>
                          <a:gd name="connsiteY0" fmla="*/ 0 h 121"/>
                          <a:gd name="connsiteX1" fmla="*/ 0 w 136"/>
                          <a:gd name="connsiteY1" fmla="*/ 0 h 121"/>
                          <a:gd name="connsiteX2" fmla="*/ 136 w 136"/>
                          <a:gd name="connsiteY2" fmla="*/ 0 h 121"/>
                        </a:gdLst>
                        <a:ahLst/>
                        <a:cxnLst>
                          <a:cxn ang="0">
                            <a:pos x="connsiteX0" y="connsiteY0"/>
                          </a:cxn>
                          <a:cxn ang="0">
                            <a:pos x="connsiteX1" y="connsiteY1"/>
                          </a:cxn>
                          <a:cxn ang="0">
                            <a:pos x="connsiteX2" y="connsiteY2"/>
                          </a:cxn>
                        </a:cxnLst>
                        <a:rect l="l" t="t" r="r" b="b"/>
                        <a:pathLst>
                          <a:path w="136" h="121">
                            <a:moveTo>
                              <a:pt x="136" y="0"/>
                            </a:moveTo>
                            <a:cubicBezTo>
                              <a:pt x="136" y="0"/>
                              <a:pt x="136" y="0"/>
                              <a:pt x="0" y="0"/>
                            </a:cubicBezTo>
                            <a:cubicBezTo>
                              <a:pt x="0" y="0"/>
                              <a:pt x="136" y="273"/>
                              <a:pt x="136" y="0"/>
                            </a:cubicBezTo>
                            <a:close/>
                          </a:path>
                        </a:pathLst>
                      </a:custGeom>
                      <a:solidFill>
                        <a:srgbClr val="00A3E9"/>
                      </a:solidFill>
                      <a:ln w="0" cap="flat">
                        <a:noFill/>
                        <a:prstDash val="solid"/>
                        <a:miter/>
                      </a:ln>
                    </p:spPr>
                    <p:txBody>
                      <a:bodyPr rtlCol="0" anchor="ctr"/>
                      <a:lstStyle/>
                      <a:p>
                        <a:endParaRPr lang="en-US"/>
                      </a:p>
                    </p:txBody>
                  </p:sp>
                  <p:sp>
                    <p:nvSpPr>
                      <p:cNvPr id="4467" name="Freeform: Shape 4466">
                        <a:extLst>
                          <a:ext uri="{FF2B5EF4-FFF2-40B4-BE49-F238E27FC236}">
                            <a16:creationId xmlns:a16="http://schemas.microsoft.com/office/drawing/2014/main" id="{B4B82D68-90AA-5D7E-A567-BA1C9FFEE427}"/>
                          </a:ext>
                        </a:extLst>
                      </p:cNvPr>
                      <p:cNvSpPr/>
                      <p:nvPr/>
                    </p:nvSpPr>
                    <p:spPr>
                      <a:xfrm>
                        <a:off x="3254827" y="10788847"/>
                        <a:ext cx="1513" cy="4815"/>
                      </a:xfrm>
                      <a:custGeom>
                        <a:avLst/>
                        <a:gdLst>
                          <a:gd name="connsiteX0" fmla="*/ 1514 w 1513"/>
                          <a:gd name="connsiteY0" fmla="*/ 4815 h 4815"/>
                          <a:gd name="connsiteX1" fmla="*/ 288 w 1513"/>
                          <a:gd name="connsiteY1" fmla="*/ 320 h 4815"/>
                          <a:gd name="connsiteX2" fmla="*/ 1514 w 1513"/>
                          <a:gd name="connsiteY2" fmla="*/ 4815 h 4815"/>
                        </a:gdLst>
                        <a:ahLst/>
                        <a:cxnLst>
                          <a:cxn ang="0">
                            <a:pos x="connsiteX0" y="connsiteY0"/>
                          </a:cxn>
                          <a:cxn ang="0">
                            <a:pos x="connsiteX1" y="connsiteY1"/>
                          </a:cxn>
                          <a:cxn ang="0">
                            <a:pos x="connsiteX2" y="connsiteY2"/>
                          </a:cxn>
                        </a:cxnLst>
                        <a:rect l="l" t="t" r="r" b="b"/>
                        <a:pathLst>
                          <a:path w="1513" h="4815">
                            <a:moveTo>
                              <a:pt x="1514" y="4815"/>
                            </a:moveTo>
                            <a:cubicBezTo>
                              <a:pt x="1514" y="4815"/>
                              <a:pt x="969" y="2908"/>
                              <a:pt x="288" y="320"/>
                            </a:cubicBezTo>
                            <a:cubicBezTo>
                              <a:pt x="-257" y="-634"/>
                              <a:pt x="-121" y="456"/>
                              <a:pt x="1514" y="4815"/>
                            </a:cubicBezTo>
                            <a:close/>
                          </a:path>
                        </a:pathLst>
                      </a:custGeom>
                      <a:solidFill>
                        <a:srgbClr val="00A3E9"/>
                      </a:solidFill>
                      <a:ln w="0" cap="flat">
                        <a:noFill/>
                        <a:prstDash val="solid"/>
                        <a:miter/>
                      </a:ln>
                    </p:spPr>
                    <p:txBody>
                      <a:bodyPr rtlCol="0" anchor="ctr"/>
                      <a:lstStyle/>
                      <a:p>
                        <a:endParaRPr lang="en-US"/>
                      </a:p>
                    </p:txBody>
                  </p:sp>
                  <p:sp>
                    <p:nvSpPr>
                      <p:cNvPr id="4468" name="Freeform: Shape 4467">
                        <a:extLst>
                          <a:ext uri="{FF2B5EF4-FFF2-40B4-BE49-F238E27FC236}">
                            <a16:creationId xmlns:a16="http://schemas.microsoft.com/office/drawing/2014/main" id="{048ACB74-4DA4-A269-0BB4-80988BEB5BFE}"/>
                          </a:ext>
                        </a:extLst>
                      </p:cNvPr>
                      <p:cNvSpPr/>
                      <p:nvPr/>
                    </p:nvSpPr>
                    <p:spPr>
                      <a:xfrm>
                        <a:off x="3214241" y="10688481"/>
                        <a:ext cx="544" cy="1907"/>
                      </a:xfrm>
                      <a:custGeom>
                        <a:avLst/>
                        <a:gdLst>
                          <a:gd name="connsiteX0" fmla="*/ 545 w 544"/>
                          <a:gd name="connsiteY0" fmla="*/ 1908 h 1907"/>
                          <a:gd name="connsiteX1" fmla="*/ 0 w 544"/>
                          <a:gd name="connsiteY1" fmla="*/ 0 h 1907"/>
                          <a:gd name="connsiteX2" fmla="*/ 545 w 544"/>
                          <a:gd name="connsiteY2" fmla="*/ 1908 h 1907"/>
                        </a:gdLst>
                        <a:ahLst/>
                        <a:cxnLst>
                          <a:cxn ang="0">
                            <a:pos x="connsiteX0" y="connsiteY0"/>
                          </a:cxn>
                          <a:cxn ang="0">
                            <a:pos x="connsiteX1" y="connsiteY1"/>
                          </a:cxn>
                          <a:cxn ang="0">
                            <a:pos x="connsiteX2" y="connsiteY2"/>
                          </a:cxn>
                        </a:cxnLst>
                        <a:rect l="l" t="t" r="r" b="b"/>
                        <a:pathLst>
                          <a:path w="544" h="1907">
                            <a:moveTo>
                              <a:pt x="545" y="1908"/>
                            </a:moveTo>
                            <a:cubicBezTo>
                              <a:pt x="545" y="1908"/>
                              <a:pt x="272" y="817"/>
                              <a:pt x="0" y="0"/>
                            </a:cubicBezTo>
                            <a:lnTo>
                              <a:pt x="545" y="1908"/>
                            </a:lnTo>
                            <a:close/>
                          </a:path>
                        </a:pathLst>
                      </a:custGeom>
                      <a:solidFill>
                        <a:srgbClr val="00A3E9"/>
                      </a:solidFill>
                      <a:ln w="0" cap="flat">
                        <a:noFill/>
                        <a:prstDash val="solid"/>
                        <a:miter/>
                      </a:ln>
                    </p:spPr>
                    <p:txBody>
                      <a:bodyPr rtlCol="0" anchor="ctr"/>
                      <a:lstStyle/>
                      <a:p>
                        <a:endParaRPr lang="en-US"/>
                      </a:p>
                    </p:txBody>
                  </p:sp>
                  <p:sp>
                    <p:nvSpPr>
                      <p:cNvPr id="4469" name="Freeform: Shape 4468">
                        <a:extLst>
                          <a:ext uri="{FF2B5EF4-FFF2-40B4-BE49-F238E27FC236}">
                            <a16:creationId xmlns:a16="http://schemas.microsoft.com/office/drawing/2014/main" id="{D1BA59CE-E1F4-F374-B1B1-4BE79DDD274F}"/>
                          </a:ext>
                        </a:extLst>
                      </p:cNvPr>
                      <p:cNvSpPr/>
                      <p:nvPr/>
                    </p:nvSpPr>
                    <p:spPr>
                      <a:xfrm>
                        <a:off x="3394903" y="10347322"/>
                        <a:ext cx="5177" cy="12261"/>
                      </a:xfrm>
                      <a:custGeom>
                        <a:avLst/>
                        <a:gdLst>
                          <a:gd name="connsiteX0" fmla="*/ 0 w 5177"/>
                          <a:gd name="connsiteY0" fmla="*/ 0 h 12261"/>
                          <a:gd name="connsiteX1" fmla="*/ 5177 w 5177"/>
                          <a:gd name="connsiteY1" fmla="*/ 12262 h 12261"/>
                          <a:gd name="connsiteX2" fmla="*/ 0 w 5177"/>
                          <a:gd name="connsiteY2" fmla="*/ 0 h 12261"/>
                        </a:gdLst>
                        <a:ahLst/>
                        <a:cxnLst>
                          <a:cxn ang="0">
                            <a:pos x="connsiteX0" y="connsiteY0"/>
                          </a:cxn>
                          <a:cxn ang="0">
                            <a:pos x="connsiteX1" y="connsiteY1"/>
                          </a:cxn>
                          <a:cxn ang="0">
                            <a:pos x="connsiteX2" y="connsiteY2"/>
                          </a:cxn>
                        </a:cxnLst>
                        <a:rect l="l" t="t" r="r" b="b"/>
                        <a:pathLst>
                          <a:path w="5177" h="12261">
                            <a:moveTo>
                              <a:pt x="0" y="0"/>
                            </a:moveTo>
                            <a:cubicBezTo>
                              <a:pt x="2044" y="5177"/>
                              <a:pt x="3679" y="9128"/>
                              <a:pt x="5177" y="12262"/>
                            </a:cubicBezTo>
                            <a:cubicBezTo>
                              <a:pt x="3542" y="8447"/>
                              <a:pt x="1907" y="4496"/>
                              <a:pt x="0" y="0"/>
                            </a:cubicBezTo>
                            <a:close/>
                          </a:path>
                        </a:pathLst>
                      </a:custGeom>
                      <a:solidFill>
                        <a:srgbClr val="00A3E9"/>
                      </a:solidFill>
                      <a:ln w="0" cap="flat">
                        <a:noFill/>
                        <a:prstDash val="solid"/>
                        <a:miter/>
                      </a:ln>
                    </p:spPr>
                    <p:txBody>
                      <a:bodyPr rtlCol="0" anchor="ctr"/>
                      <a:lstStyle/>
                      <a:p>
                        <a:endParaRPr lang="en-US"/>
                      </a:p>
                    </p:txBody>
                  </p:sp>
                  <p:sp>
                    <p:nvSpPr>
                      <p:cNvPr id="4470" name="Freeform: Shape 4469">
                        <a:extLst>
                          <a:ext uri="{FF2B5EF4-FFF2-40B4-BE49-F238E27FC236}">
                            <a16:creationId xmlns:a16="http://schemas.microsoft.com/office/drawing/2014/main" id="{68CDDDD0-323C-2BD9-B988-18F8A3A9F313}"/>
                          </a:ext>
                        </a:extLst>
                      </p:cNvPr>
                      <p:cNvSpPr/>
                      <p:nvPr/>
                    </p:nvSpPr>
                    <p:spPr>
                      <a:xfrm>
                        <a:off x="3085352" y="10248679"/>
                        <a:ext cx="1226" cy="5586"/>
                      </a:xfrm>
                      <a:custGeom>
                        <a:avLst/>
                        <a:gdLst>
                          <a:gd name="connsiteX0" fmla="*/ 1226 w 1226"/>
                          <a:gd name="connsiteY0" fmla="*/ 5587 h 5586"/>
                          <a:gd name="connsiteX1" fmla="*/ 0 w 1226"/>
                          <a:gd name="connsiteY1" fmla="*/ 0 h 5586"/>
                          <a:gd name="connsiteX2" fmla="*/ 1226 w 1226"/>
                          <a:gd name="connsiteY2" fmla="*/ 5587 h 5586"/>
                        </a:gdLst>
                        <a:ahLst/>
                        <a:cxnLst>
                          <a:cxn ang="0">
                            <a:pos x="connsiteX0" y="connsiteY0"/>
                          </a:cxn>
                          <a:cxn ang="0">
                            <a:pos x="connsiteX1" y="connsiteY1"/>
                          </a:cxn>
                          <a:cxn ang="0">
                            <a:pos x="connsiteX2" y="connsiteY2"/>
                          </a:cxn>
                        </a:cxnLst>
                        <a:rect l="l" t="t" r="r" b="b"/>
                        <a:pathLst>
                          <a:path w="1226" h="5586">
                            <a:moveTo>
                              <a:pt x="1226" y="5587"/>
                            </a:moveTo>
                            <a:cubicBezTo>
                              <a:pt x="954" y="4360"/>
                              <a:pt x="545" y="2725"/>
                              <a:pt x="0" y="0"/>
                            </a:cubicBezTo>
                            <a:cubicBezTo>
                              <a:pt x="545" y="2998"/>
                              <a:pt x="954" y="4633"/>
                              <a:pt x="1226" y="5587"/>
                            </a:cubicBezTo>
                            <a:close/>
                          </a:path>
                        </a:pathLst>
                      </a:custGeom>
                      <a:solidFill>
                        <a:srgbClr val="00A3E9"/>
                      </a:solidFill>
                      <a:ln w="0" cap="flat">
                        <a:noFill/>
                        <a:prstDash val="solid"/>
                        <a:miter/>
                      </a:ln>
                    </p:spPr>
                    <p:txBody>
                      <a:bodyPr rtlCol="0" anchor="ctr"/>
                      <a:lstStyle/>
                      <a:p>
                        <a:endParaRPr lang="en-US"/>
                      </a:p>
                    </p:txBody>
                  </p:sp>
                  <p:sp>
                    <p:nvSpPr>
                      <p:cNvPr id="4471" name="Freeform: Shape 4470">
                        <a:extLst>
                          <a:ext uri="{FF2B5EF4-FFF2-40B4-BE49-F238E27FC236}">
                            <a16:creationId xmlns:a16="http://schemas.microsoft.com/office/drawing/2014/main" id="{EF1015B4-2906-1071-1315-A7C04CA70F2A}"/>
                          </a:ext>
                        </a:extLst>
                      </p:cNvPr>
                      <p:cNvSpPr/>
                      <p:nvPr/>
                    </p:nvSpPr>
                    <p:spPr>
                      <a:xfrm>
                        <a:off x="3397219" y="10756059"/>
                        <a:ext cx="2861" cy="1771"/>
                      </a:xfrm>
                      <a:custGeom>
                        <a:avLst/>
                        <a:gdLst>
                          <a:gd name="connsiteX0" fmla="*/ 2861 w 2861"/>
                          <a:gd name="connsiteY0" fmla="*/ 0 h 1771"/>
                          <a:gd name="connsiteX1" fmla="*/ 0 w 2861"/>
                          <a:gd name="connsiteY1" fmla="*/ 1771 h 1771"/>
                          <a:gd name="connsiteX2" fmla="*/ 1771 w 2861"/>
                          <a:gd name="connsiteY2" fmla="*/ 954 h 1771"/>
                          <a:gd name="connsiteX3" fmla="*/ 2861 w 2861"/>
                          <a:gd name="connsiteY3" fmla="*/ 0 h 1771"/>
                        </a:gdLst>
                        <a:ahLst/>
                        <a:cxnLst>
                          <a:cxn ang="0">
                            <a:pos x="connsiteX0" y="connsiteY0"/>
                          </a:cxn>
                          <a:cxn ang="0">
                            <a:pos x="connsiteX1" y="connsiteY1"/>
                          </a:cxn>
                          <a:cxn ang="0">
                            <a:pos x="connsiteX2" y="connsiteY2"/>
                          </a:cxn>
                          <a:cxn ang="0">
                            <a:pos x="connsiteX3" y="connsiteY3"/>
                          </a:cxn>
                        </a:cxnLst>
                        <a:rect l="l" t="t" r="r" b="b"/>
                        <a:pathLst>
                          <a:path w="2861" h="1771">
                            <a:moveTo>
                              <a:pt x="2861" y="0"/>
                            </a:moveTo>
                            <a:cubicBezTo>
                              <a:pt x="1907" y="681"/>
                              <a:pt x="954" y="1226"/>
                              <a:pt x="0" y="1771"/>
                            </a:cubicBezTo>
                            <a:lnTo>
                              <a:pt x="1771" y="954"/>
                            </a:lnTo>
                            <a:lnTo>
                              <a:pt x="2861" y="0"/>
                            </a:lnTo>
                            <a:close/>
                          </a:path>
                        </a:pathLst>
                      </a:custGeom>
                      <a:solidFill>
                        <a:srgbClr val="00A3E9"/>
                      </a:solidFill>
                      <a:ln w="0" cap="flat">
                        <a:noFill/>
                        <a:prstDash val="solid"/>
                        <a:miter/>
                      </a:ln>
                    </p:spPr>
                    <p:txBody>
                      <a:bodyPr rtlCol="0" anchor="ctr"/>
                      <a:lstStyle/>
                      <a:p>
                        <a:endParaRPr lang="en-US"/>
                      </a:p>
                    </p:txBody>
                  </p:sp>
                  <p:sp>
                    <p:nvSpPr>
                      <p:cNvPr id="4472" name="Freeform: Shape 4471">
                        <a:extLst>
                          <a:ext uri="{FF2B5EF4-FFF2-40B4-BE49-F238E27FC236}">
                            <a16:creationId xmlns:a16="http://schemas.microsoft.com/office/drawing/2014/main" id="{82422B15-FB2D-2462-F620-7869C2439316}"/>
                          </a:ext>
                        </a:extLst>
                      </p:cNvPr>
                      <p:cNvSpPr/>
                      <p:nvPr/>
                    </p:nvSpPr>
                    <p:spPr>
                      <a:xfrm>
                        <a:off x="3381142" y="10700470"/>
                        <a:ext cx="121939" cy="63354"/>
                      </a:xfrm>
                      <a:custGeom>
                        <a:avLst/>
                        <a:gdLst>
                          <a:gd name="connsiteX0" fmla="*/ 70575 w 121939"/>
                          <a:gd name="connsiteY0" fmla="*/ 29293 h 63354"/>
                          <a:gd name="connsiteX1" fmla="*/ 67305 w 121939"/>
                          <a:gd name="connsiteY1" fmla="*/ 31746 h 63354"/>
                          <a:gd name="connsiteX2" fmla="*/ 121940 w 121939"/>
                          <a:gd name="connsiteY2" fmla="*/ 0 h 63354"/>
                          <a:gd name="connsiteX3" fmla="*/ 88151 w 121939"/>
                          <a:gd name="connsiteY3" fmla="*/ 15669 h 63354"/>
                          <a:gd name="connsiteX4" fmla="*/ 49593 w 121939"/>
                          <a:gd name="connsiteY4" fmla="*/ 35833 h 63354"/>
                          <a:gd name="connsiteX5" fmla="*/ 38966 w 121939"/>
                          <a:gd name="connsiteY5" fmla="*/ 44280 h 63354"/>
                          <a:gd name="connsiteX6" fmla="*/ 29429 w 121939"/>
                          <a:gd name="connsiteY6" fmla="*/ 47141 h 63354"/>
                          <a:gd name="connsiteX7" fmla="*/ 0 w 121939"/>
                          <a:gd name="connsiteY7" fmla="*/ 63355 h 63354"/>
                          <a:gd name="connsiteX8" fmla="*/ 25887 w 121939"/>
                          <a:gd name="connsiteY8" fmla="*/ 49730 h 63354"/>
                          <a:gd name="connsiteX9" fmla="*/ 18938 w 121939"/>
                          <a:gd name="connsiteY9" fmla="*/ 55724 h 63354"/>
                          <a:gd name="connsiteX10" fmla="*/ 21527 w 121939"/>
                          <a:gd name="connsiteY10" fmla="*/ 54089 h 63354"/>
                          <a:gd name="connsiteX11" fmla="*/ 70575 w 121939"/>
                          <a:gd name="connsiteY11" fmla="*/ 29429 h 63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39" h="63354">
                            <a:moveTo>
                              <a:pt x="70575" y="29293"/>
                            </a:moveTo>
                            <a:cubicBezTo>
                              <a:pt x="68940" y="30383"/>
                              <a:pt x="68259" y="31064"/>
                              <a:pt x="67305" y="31746"/>
                            </a:cubicBezTo>
                            <a:cubicBezTo>
                              <a:pt x="85154" y="21254"/>
                              <a:pt x="118943" y="3951"/>
                              <a:pt x="121940" y="0"/>
                            </a:cubicBezTo>
                            <a:cubicBezTo>
                              <a:pt x="115809" y="3406"/>
                              <a:pt x="83246" y="19619"/>
                              <a:pt x="88151" y="15669"/>
                            </a:cubicBezTo>
                            <a:cubicBezTo>
                              <a:pt x="75753" y="22889"/>
                              <a:pt x="56270" y="31881"/>
                              <a:pt x="49593" y="35833"/>
                            </a:cubicBezTo>
                            <a:cubicBezTo>
                              <a:pt x="70984" y="25614"/>
                              <a:pt x="52591" y="36105"/>
                              <a:pt x="38966" y="44280"/>
                            </a:cubicBezTo>
                            <a:cubicBezTo>
                              <a:pt x="25887" y="50683"/>
                              <a:pt x="40601" y="41555"/>
                              <a:pt x="29429" y="47141"/>
                            </a:cubicBezTo>
                            <a:lnTo>
                              <a:pt x="0" y="63355"/>
                            </a:lnTo>
                            <a:lnTo>
                              <a:pt x="25887" y="49730"/>
                            </a:lnTo>
                            <a:lnTo>
                              <a:pt x="18938" y="55724"/>
                            </a:lnTo>
                            <a:cubicBezTo>
                              <a:pt x="19892" y="55179"/>
                              <a:pt x="20437" y="54771"/>
                              <a:pt x="21527" y="54089"/>
                            </a:cubicBezTo>
                            <a:cubicBezTo>
                              <a:pt x="64717" y="29838"/>
                              <a:pt x="26568" y="54635"/>
                              <a:pt x="70575" y="29429"/>
                            </a:cubicBezTo>
                            <a:close/>
                          </a:path>
                        </a:pathLst>
                      </a:custGeom>
                      <a:solidFill>
                        <a:srgbClr val="00A3E9"/>
                      </a:solidFill>
                      <a:ln w="0" cap="flat">
                        <a:noFill/>
                        <a:prstDash val="solid"/>
                        <a:miter/>
                      </a:ln>
                    </p:spPr>
                    <p:txBody>
                      <a:bodyPr rtlCol="0" anchor="ctr"/>
                      <a:lstStyle/>
                      <a:p>
                        <a:endParaRPr lang="en-US"/>
                      </a:p>
                    </p:txBody>
                  </p:sp>
                  <p:sp>
                    <p:nvSpPr>
                      <p:cNvPr id="4473" name="Freeform: Shape 4472">
                        <a:extLst>
                          <a:ext uri="{FF2B5EF4-FFF2-40B4-BE49-F238E27FC236}">
                            <a16:creationId xmlns:a16="http://schemas.microsoft.com/office/drawing/2014/main" id="{23AF3928-E773-7813-B40E-37C655CDE8AA}"/>
                          </a:ext>
                        </a:extLst>
                      </p:cNvPr>
                      <p:cNvSpPr/>
                      <p:nvPr/>
                    </p:nvSpPr>
                    <p:spPr>
                      <a:xfrm>
                        <a:off x="3441635" y="10732216"/>
                        <a:ext cx="6812" cy="4223"/>
                      </a:xfrm>
                      <a:custGeom>
                        <a:avLst/>
                        <a:gdLst>
                          <a:gd name="connsiteX0" fmla="*/ 6812 w 6812"/>
                          <a:gd name="connsiteY0" fmla="*/ 0 h 4223"/>
                          <a:gd name="connsiteX1" fmla="*/ 0 w 6812"/>
                          <a:gd name="connsiteY1" fmla="*/ 4224 h 4223"/>
                          <a:gd name="connsiteX2" fmla="*/ 6812 w 6812"/>
                          <a:gd name="connsiteY2" fmla="*/ 0 h 4223"/>
                        </a:gdLst>
                        <a:ahLst/>
                        <a:cxnLst>
                          <a:cxn ang="0">
                            <a:pos x="connsiteX0" y="connsiteY0"/>
                          </a:cxn>
                          <a:cxn ang="0">
                            <a:pos x="connsiteX1" y="connsiteY1"/>
                          </a:cxn>
                          <a:cxn ang="0">
                            <a:pos x="connsiteX2" y="connsiteY2"/>
                          </a:cxn>
                        </a:cxnLst>
                        <a:rect l="l" t="t" r="r" b="b"/>
                        <a:pathLst>
                          <a:path w="6812" h="4223">
                            <a:moveTo>
                              <a:pt x="6812" y="0"/>
                            </a:moveTo>
                            <a:cubicBezTo>
                              <a:pt x="4087" y="1635"/>
                              <a:pt x="1771" y="2997"/>
                              <a:pt x="0" y="4224"/>
                            </a:cubicBezTo>
                            <a:cubicBezTo>
                              <a:pt x="4087" y="2043"/>
                              <a:pt x="5586" y="954"/>
                              <a:pt x="6812" y="0"/>
                            </a:cubicBezTo>
                            <a:close/>
                          </a:path>
                        </a:pathLst>
                      </a:custGeom>
                      <a:solidFill>
                        <a:srgbClr val="00A3E9"/>
                      </a:solidFill>
                      <a:ln w="0" cap="flat">
                        <a:noFill/>
                        <a:prstDash val="solid"/>
                        <a:miter/>
                      </a:ln>
                    </p:spPr>
                    <p:txBody>
                      <a:bodyPr rtlCol="0" anchor="ctr"/>
                      <a:lstStyle/>
                      <a:p>
                        <a:endParaRPr lang="en-US"/>
                      </a:p>
                    </p:txBody>
                  </p:sp>
                  <p:sp>
                    <p:nvSpPr>
                      <p:cNvPr id="4474" name="Freeform: Shape 4473">
                        <a:extLst>
                          <a:ext uri="{FF2B5EF4-FFF2-40B4-BE49-F238E27FC236}">
                            <a16:creationId xmlns:a16="http://schemas.microsoft.com/office/drawing/2014/main" id="{58943E11-AD86-7A57-9D4A-9CBBB5857326}"/>
                          </a:ext>
                        </a:extLst>
                      </p:cNvPr>
                      <p:cNvSpPr/>
                      <p:nvPr/>
                    </p:nvSpPr>
                    <p:spPr>
                      <a:xfrm>
                        <a:off x="3558125" y="10604554"/>
                        <a:ext cx="4768" cy="7356"/>
                      </a:xfrm>
                      <a:custGeom>
                        <a:avLst/>
                        <a:gdLst>
                          <a:gd name="connsiteX0" fmla="*/ 4769 w 4768"/>
                          <a:gd name="connsiteY0" fmla="*/ 7357 h 7356"/>
                          <a:gd name="connsiteX1" fmla="*/ 0 w 4768"/>
                          <a:gd name="connsiteY1" fmla="*/ 0 h 7356"/>
                          <a:gd name="connsiteX2" fmla="*/ 4769 w 4768"/>
                          <a:gd name="connsiteY2" fmla="*/ 7357 h 7356"/>
                        </a:gdLst>
                        <a:ahLst/>
                        <a:cxnLst>
                          <a:cxn ang="0">
                            <a:pos x="connsiteX0" y="connsiteY0"/>
                          </a:cxn>
                          <a:cxn ang="0">
                            <a:pos x="connsiteX1" y="connsiteY1"/>
                          </a:cxn>
                          <a:cxn ang="0">
                            <a:pos x="connsiteX2" y="connsiteY2"/>
                          </a:cxn>
                        </a:cxnLst>
                        <a:rect l="l" t="t" r="r" b="b"/>
                        <a:pathLst>
                          <a:path w="4768" h="7356">
                            <a:moveTo>
                              <a:pt x="4769" y="7357"/>
                            </a:moveTo>
                            <a:cubicBezTo>
                              <a:pt x="3406" y="5177"/>
                              <a:pt x="1907" y="2997"/>
                              <a:pt x="0" y="0"/>
                            </a:cubicBezTo>
                            <a:cubicBezTo>
                              <a:pt x="954" y="1362"/>
                              <a:pt x="2997" y="4632"/>
                              <a:pt x="4769" y="7357"/>
                            </a:cubicBezTo>
                            <a:close/>
                          </a:path>
                        </a:pathLst>
                      </a:custGeom>
                      <a:solidFill>
                        <a:srgbClr val="00A3E9"/>
                      </a:solidFill>
                      <a:ln w="0" cap="flat">
                        <a:noFill/>
                        <a:prstDash val="solid"/>
                        <a:miter/>
                      </a:ln>
                    </p:spPr>
                    <p:txBody>
                      <a:bodyPr rtlCol="0" anchor="ctr"/>
                      <a:lstStyle/>
                      <a:p>
                        <a:endParaRPr lang="en-US"/>
                      </a:p>
                    </p:txBody>
                  </p:sp>
                  <p:sp>
                    <p:nvSpPr>
                      <p:cNvPr id="4475" name="Freeform: Shape 4474">
                        <a:extLst>
                          <a:ext uri="{FF2B5EF4-FFF2-40B4-BE49-F238E27FC236}">
                            <a16:creationId xmlns:a16="http://schemas.microsoft.com/office/drawing/2014/main" id="{32968EF8-CB2F-B9B9-9950-678859CA8AC4}"/>
                          </a:ext>
                        </a:extLst>
                      </p:cNvPr>
                      <p:cNvSpPr/>
                      <p:nvPr/>
                    </p:nvSpPr>
                    <p:spPr>
                      <a:xfrm>
                        <a:off x="3264043" y="9822624"/>
                        <a:ext cx="24996" cy="15274"/>
                      </a:xfrm>
                      <a:custGeom>
                        <a:avLst/>
                        <a:gdLst>
                          <a:gd name="connsiteX0" fmla="*/ 24996 w 24996"/>
                          <a:gd name="connsiteY0" fmla="*/ 15 h 15274"/>
                          <a:gd name="connsiteX1" fmla="*/ 63 w 24996"/>
                          <a:gd name="connsiteY1" fmla="*/ 15274 h 15274"/>
                          <a:gd name="connsiteX2" fmla="*/ 22408 w 24996"/>
                          <a:gd name="connsiteY2" fmla="*/ 1786 h 15274"/>
                          <a:gd name="connsiteX3" fmla="*/ 24996 w 24996"/>
                          <a:gd name="connsiteY3" fmla="*/ 15 h 15274"/>
                        </a:gdLst>
                        <a:ahLst/>
                        <a:cxnLst>
                          <a:cxn ang="0">
                            <a:pos x="connsiteX0" y="connsiteY0"/>
                          </a:cxn>
                          <a:cxn ang="0">
                            <a:pos x="connsiteX1" y="connsiteY1"/>
                          </a:cxn>
                          <a:cxn ang="0">
                            <a:pos x="connsiteX2" y="connsiteY2"/>
                          </a:cxn>
                          <a:cxn ang="0">
                            <a:pos x="connsiteX3" y="connsiteY3"/>
                          </a:cxn>
                        </a:cxnLst>
                        <a:rect l="l" t="t" r="r" b="b"/>
                        <a:pathLst>
                          <a:path w="24996" h="15274">
                            <a:moveTo>
                              <a:pt x="24996" y="15"/>
                            </a:moveTo>
                            <a:cubicBezTo>
                              <a:pt x="24179" y="-531"/>
                              <a:pt x="-1435" y="14048"/>
                              <a:pt x="63" y="15274"/>
                            </a:cubicBezTo>
                            <a:cubicBezTo>
                              <a:pt x="7284" y="10642"/>
                              <a:pt x="14778" y="6146"/>
                              <a:pt x="22408" y="1786"/>
                            </a:cubicBezTo>
                            <a:lnTo>
                              <a:pt x="24996" y="15"/>
                            </a:lnTo>
                            <a:close/>
                          </a:path>
                        </a:pathLst>
                      </a:custGeom>
                      <a:solidFill>
                        <a:srgbClr val="00A3E9"/>
                      </a:solidFill>
                      <a:ln w="0" cap="flat">
                        <a:noFill/>
                        <a:prstDash val="solid"/>
                        <a:miter/>
                      </a:ln>
                    </p:spPr>
                    <p:txBody>
                      <a:bodyPr rtlCol="0" anchor="ctr"/>
                      <a:lstStyle/>
                      <a:p>
                        <a:endParaRPr lang="en-US"/>
                      </a:p>
                    </p:txBody>
                  </p:sp>
                  <p:sp>
                    <p:nvSpPr>
                      <p:cNvPr id="4476" name="Freeform: Shape 4475">
                        <a:extLst>
                          <a:ext uri="{FF2B5EF4-FFF2-40B4-BE49-F238E27FC236}">
                            <a16:creationId xmlns:a16="http://schemas.microsoft.com/office/drawing/2014/main" id="{5628EA9B-41F8-75EE-E87F-513E8E66D12C}"/>
                          </a:ext>
                        </a:extLst>
                      </p:cNvPr>
                      <p:cNvSpPr/>
                      <p:nvPr/>
                    </p:nvSpPr>
                    <p:spPr>
                      <a:xfrm>
                        <a:off x="3361659" y="10105757"/>
                        <a:ext cx="817" cy="12126"/>
                      </a:xfrm>
                      <a:custGeom>
                        <a:avLst/>
                        <a:gdLst>
                          <a:gd name="connsiteX0" fmla="*/ 817 w 817"/>
                          <a:gd name="connsiteY0" fmla="*/ 0 h 12126"/>
                          <a:gd name="connsiteX1" fmla="*/ 0 w 817"/>
                          <a:gd name="connsiteY1" fmla="*/ 10218 h 12126"/>
                          <a:gd name="connsiteX2" fmla="*/ 0 w 817"/>
                          <a:gd name="connsiteY2" fmla="*/ 12126 h 12126"/>
                          <a:gd name="connsiteX3" fmla="*/ 681 w 817"/>
                          <a:gd name="connsiteY3" fmla="*/ 0 h 12126"/>
                        </a:gdLst>
                        <a:ahLst/>
                        <a:cxnLst>
                          <a:cxn ang="0">
                            <a:pos x="connsiteX0" y="connsiteY0"/>
                          </a:cxn>
                          <a:cxn ang="0">
                            <a:pos x="connsiteX1" y="connsiteY1"/>
                          </a:cxn>
                          <a:cxn ang="0">
                            <a:pos x="connsiteX2" y="connsiteY2"/>
                          </a:cxn>
                          <a:cxn ang="0">
                            <a:pos x="connsiteX3" y="connsiteY3"/>
                          </a:cxn>
                        </a:cxnLst>
                        <a:rect l="l" t="t" r="r" b="b"/>
                        <a:pathLst>
                          <a:path w="817" h="12126">
                            <a:moveTo>
                              <a:pt x="817" y="0"/>
                            </a:moveTo>
                            <a:cubicBezTo>
                              <a:pt x="409" y="3406"/>
                              <a:pt x="136" y="7085"/>
                              <a:pt x="0" y="10218"/>
                            </a:cubicBezTo>
                            <a:cubicBezTo>
                              <a:pt x="0" y="10900"/>
                              <a:pt x="0" y="11581"/>
                              <a:pt x="0" y="12126"/>
                            </a:cubicBezTo>
                            <a:cubicBezTo>
                              <a:pt x="272" y="10218"/>
                              <a:pt x="409" y="3543"/>
                              <a:pt x="681" y="0"/>
                            </a:cubicBezTo>
                            <a:close/>
                          </a:path>
                        </a:pathLst>
                      </a:custGeom>
                      <a:solidFill>
                        <a:srgbClr val="00A3E9"/>
                      </a:solidFill>
                      <a:ln w="0" cap="flat">
                        <a:noFill/>
                        <a:prstDash val="solid"/>
                        <a:miter/>
                      </a:ln>
                    </p:spPr>
                    <p:txBody>
                      <a:bodyPr rtlCol="0" anchor="ctr"/>
                      <a:lstStyle/>
                      <a:p>
                        <a:endParaRPr lang="en-US"/>
                      </a:p>
                    </p:txBody>
                  </p:sp>
                  <p:sp>
                    <p:nvSpPr>
                      <p:cNvPr id="4477" name="Freeform: Shape 4476">
                        <a:extLst>
                          <a:ext uri="{FF2B5EF4-FFF2-40B4-BE49-F238E27FC236}">
                            <a16:creationId xmlns:a16="http://schemas.microsoft.com/office/drawing/2014/main" id="{652C17D1-C6BD-7188-C403-3399FF3CF08F}"/>
                          </a:ext>
                        </a:extLst>
                      </p:cNvPr>
                      <p:cNvSpPr/>
                      <p:nvPr/>
                    </p:nvSpPr>
                    <p:spPr>
                      <a:xfrm>
                        <a:off x="3469293" y="10711370"/>
                        <a:ext cx="7493" cy="4904"/>
                      </a:xfrm>
                      <a:custGeom>
                        <a:avLst/>
                        <a:gdLst>
                          <a:gd name="connsiteX0" fmla="*/ 7494 w 7493"/>
                          <a:gd name="connsiteY0" fmla="*/ 0 h 4904"/>
                          <a:gd name="connsiteX1" fmla="*/ 0 w 7493"/>
                          <a:gd name="connsiteY1" fmla="*/ 4905 h 4904"/>
                          <a:gd name="connsiteX2" fmla="*/ 7494 w 7493"/>
                          <a:gd name="connsiteY2" fmla="*/ 0 h 4904"/>
                        </a:gdLst>
                        <a:ahLst/>
                        <a:cxnLst>
                          <a:cxn ang="0">
                            <a:pos x="connsiteX0" y="connsiteY0"/>
                          </a:cxn>
                          <a:cxn ang="0">
                            <a:pos x="connsiteX1" y="connsiteY1"/>
                          </a:cxn>
                          <a:cxn ang="0">
                            <a:pos x="connsiteX2" y="connsiteY2"/>
                          </a:cxn>
                        </a:cxnLst>
                        <a:rect l="l" t="t" r="r" b="b"/>
                        <a:pathLst>
                          <a:path w="7493" h="4904">
                            <a:moveTo>
                              <a:pt x="7494" y="0"/>
                            </a:moveTo>
                            <a:cubicBezTo>
                              <a:pt x="2997" y="2725"/>
                              <a:pt x="954" y="4087"/>
                              <a:pt x="0" y="4905"/>
                            </a:cubicBezTo>
                            <a:cubicBezTo>
                              <a:pt x="2997" y="3133"/>
                              <a:pt x="5586" y="1499"/>
                              <a:pt x="7494" y="0"/>
                            </a:cubicBezTo>
                            <a:close/>
                          </a:path>
                        </a:pathLst>
                      </a:custGeom>
                      <a:solidFill>
                        <a:srgbClr val="00A3E9"/>
                      </a:solidFill>
                      <a:ln w="0" cap="flat">
                        <a:noFill/>
                        <a:prstDash val="solid"/>
                        <a:miter/>
                      </a:ln>
                    </p:spPr>
                    <p:txBody>
                      <a:bodyPr rtlCol="0" anchor="ctr"/>
                      <a:lstStyle/>
                      <a:p>
                        <a:endParaRPr lang="en-US"/>
                      </a:p>
                    </p:txBody>
                  </p:sp>
                  <p:sp>
                    <p:nvSpPr>
                      <p:cNvPr id="4478" name="Freeform: Shape 4477">
                        <a:extLst>
                          <a:ext uri="{FF2B5EF4-FFF2-40B4-BE49-F238E27FC236}">
                            <a16:creationId xmlns:a16="http://schemas.microsoft.com/office/drawing/2014/main" id="{CD3F2357-7F3E-918C-5AEB-F114D98D4E43}"/>
                          </a:ext>
                        </a:extLst>
                      </p:cNvPr>
                      <p:cNvSpPr/>
                      <p:nvPr/>
                    </p:nvSpPr>
                    <p:spPr>
                      <a:xfrm>
                        <a:off x="3366019" y="10074557"/>
                        <a:ext cx="6948" cy="30655"/>
                      </a:xfrm>
                      <a:custGeom>
                        <a:avLst/>
                        <a:gdLst>
                          <a:gd name="connsiteX0" fmla="*/ 136 w 6948"/>
                          <a:gd name="connsiteY0" fmla="*/ 30655 h 30655"/>
                          <a:gd name="connsiteX1" fmla="*/ 2997 w 6948"/>
                          <a:gd name="connsiteY1" fmla="*/ 21527 h 30655"/>
                          <a:gd name="connsiteX2" fmla="*/ 6949 w 6948"/>
                          <a:gd name="connsiteY2" fmla="*/ 0 h 30655"/>
                          <a:gd name="connsiteX3" fmla="*/ 0 w 6948"/>
                          <a:gd name="connsiteY3" fmla="*/ 30655 h 30655"/>
                        </a:gdLst>
                        <a:ahLst/>
                        <a:cxnLst>
                          <a:cxn ang="0">
                            <a:pos x="connsiteX0" y="connsiteY0"/>
                          </a:cxn>
                          <a:cxn ang="0">
                            <a:pos x="connsiteX1" y="connsiteY1"/>
                          </a:cxn>
                          <a:cxn ang="0">
                            <a:pos x="connsiteX2" y="connsiteY2"/>
                          </a:cxn>
                          <a:cxn ang="0">
                            <a:pos x="connsiteX3" y="connsiteY3"/>
                          </a:cxn>
                        </a:cxnLst>
                        <a:rect l="l" t="t" r="r" b="b"/>
                        <a:pathLst>
                          <a:path w="6948" h="30655">
                            <a:moveTo>
                              <a:pt x="136" y="30655"/>
                            </a:moveTo>
                            <a:cubicBezTo>
                              <a:pt x="817" y="26840"/>
                              <a:pt x="2452" y="21799"/>
                              <a:pt x="2997" y="21527"/>
                            </a:cubicBezTo>
                            <a:cubicBezTo>
                              <a:pt x="4360" y="14169"/>
                              <a:pt x="4769" y="8174"/>
                              <a:pt x="6949" y="0"/>
                            </a:cubicBezTo>
                            <a:cubicBezTo>
                              <a:pt x="4360" y="8992"/>
                              <a:pt x="2044" y="18529"/>
                              <a:pt x="0" y="30655"/>
                            </a:cubicBezTo>
                            <a:close/>
                          </a:path>
                        </a:pathLst>
                      </a:custGeom>
                      <a:solidFill>
                        <a:srgbClr val="00A3E9"/>
                      </a:solidFill>
                      <a:ln w="0" cap="flat">
                        <a:noFill/>
                        <a:prstDash val="solid"/>
                        <a:miter/>
                      </a:ln>
                    </p:spPr>
                    <p:txBody>
                      <a:bodyPr rtlCol="0" anchor="ctr"/>
                      <a:lstStyle/>
                      <a:p>
                        <a:endParaRPr lang="en-US"/>
                      </a:p>
                    </p:txBody>
                  </p:sp>
                  <p:sp>
                    <p:nvSpPr>
                      <p:cNvPr id="4479" name="Freeform: Shape 4478">
                        <a:extLst>
                          <a:ext uri="{FF2B5EF4-FFF2-40B4-BE49-F238E27FC236}">
                            <a16:creationId xmlns:a16="http://schemas.microsoft.com/office/drawing/2014/main" id="{5706BDD8-93EF-7C72-2D84-BC47C43781D3}"/>
                          </a:ext>
                        </a:extLst>
                      </p:cNvPr>
                      <p:cNvSpPr/>
                      <p:nvPr/>
                    </p:nvSpPr>
                    <p:spPr>
                      <a:xfrm>
                        <a:off x="3373240" y="10073876"/>
                        <a:ext cx="13624" cy="681"/>
                      </a:xfrm>
                      <a:custGeom>
                        <a:avLst/>
                        <a:gdLst>
                          <a:gd name="connsiteX0" fmla="*/ 0 w 13624"/>
                          <a:gd name="connsiteY0" fmla="*/ 0 h 681"/>
                          <a:gd name="connsiteX1" fmla="*/ 0 w 13624"/>
                          <a:gd name="connsiteY1" fmla="*/ 681 h 681"/>
                          <a:gd name="connsiteX2" fmla="*/ 0 w 13624"/>
                          <a:gd name="connsiteY2" fmla="*/ 0 h 681"/>
                        </a:gdLst>
                        <a:ahLst/>
                        <a:cxnLst>
                          <a:cxn ang="0">
                            <a:pos x="connsiteX0" y="connsiteY0"/>
                          </a:cxn>
                          <a:cxn ang="0">
                            <a:pos x="connsiteX1" y="connsiteY1"/>
                          </a:cxn>
                          <a:cxn ang="0">
                            <a:pos x="connsiteX2" y="connsiteY2"/>
                          </a:cxn>
                        </a:cxnLst>
                        <a:rect l="l" t="t" r="r" b="b"/>
                        <a:pathLst>
                          <a:path w="13624" h="681">
                            <a:moveTo>
                              <a:pt x="0" y="0"/>
                            </a:moveTo>
                            <a:lnTo>
                              <a:pt x="0" y="681"/>
                            </a:lnTo>
                            <a:cubicBezTo>
                              <a:pt x="0" y="681"/>
                              <a:pt x="0" y="0"/>
                              <a:pt x="0" y="0"/>
                            </a:cubicBezTo>
                            <a:close/>
                          </a:path>
                        </a:pathLst>
                      </a:custGeom>
                      <a:solidFill>
                        <a:srgbClr val="00A3E9"/>
                      </a:solidFill>
                      <a:ln w="0" cap="flat">
                        <a:noFill/>
                        <a:prstDash val="solid"/>
                        <a:miter/>
                      </a:ln>
                    </p:spPr>
                    <p:txBody>
                      <a:bodyPr rtlCol="0" anchor="ctr"/>
                      <a:lstStyle/>
                      <a:p>
                        <a:endParaRPr lang="en-US"/>
                      </a:p>
                    </p:txBody>
                  </p:sp>
                  <p:sp>
                    <p:nvSpPr>
                      <p:cNvPr id="4480" name="Freeform: Shape 4479">
                        <a:extLst>
                          <a:ext uri="{FF2B5EF4-FFF2-40B4-BE49-F238E27FC236}">
                            <a16:creationId xmlns:a16="http://schemas.microsoft.com/office/drawing/2014/main" id="{F5EF6131-7B10-46EA-BA5C-A1A39D4B303B}"/>
                          </a:ext>
                        </a:extLst>
                      </p:cNvPr>
                      <p:cNvSpPr/>
                      <p:nvPr/>
                    </p:nvSpPr>
                    <p:spPr>
                      <a:xfrm>
                        <a:off x="3083036" y="9424689"/>
                        <a:ext cx="842543" cy="1408565"/>
                      </a:xfrm>
                      <a:custGeom>
                        <a:avLst/>
                        <a:gdLst>
                          <a:gd name="connsiteX0" fmla="*/ 219628 w 842543"/>
                          <a:gd name="connsiteY0" fmla="*/ 391002 h 1408565"/>
                          <a:gd name="connsiteX1" fmla="*/ 220991 w 842543"/>
                          <a:gd name="connsiteY1" fmla="*/ 390184 h 1408565"/>
                          <a:gd name="connsiteX2" fmla="*/ 219628 w 842543"/>
                          <a:gd name="connsiteY2" fmla="*/ 385143 h 1408565"/>
                          <a:gd name="connsiteX3" fmla="*/ 220854 w 842543"/>
                          <a:gd name="connsiteY3" fmla="*/ 388822 h 1408565"/>
                          <a:gd name="connsiteX4" fmla="*/ 217585 w 842543"/>
                          <a:gd name="connsiteY4" fmla="*/ 371246 h 1408565"/>
                          <a:gd name="connsiteX5" fmla="*/ 215813 w 842543"/>
                          <a:gd name="connsiteY5" fmla="*/ 363208 h 1408565"/>
                          <a:gd name="connsiteX6" fmla="*/ 216767 w 842543"/>
                          <a:gd name="connsiteY6" fmla="*/ 365932 h 1408565"/>
                          <a:gd name="connsiteX7" fmla="*/ 215813 w 842543"/>
                          <a:gd name="connsiteY7" fmla="*/ 359665 h 1408565"/>
                          <a:gd name="connsiteX8" fmla="*/ 202734 w 842543"/>
                          <a:gd name="connsiteY8" fmla="*/ 293995 h 1408565"/>
                          <a:gd name="connsiteX9" fmla="*/ 200009 w 842543"/>
                          <a:gd name="connsiteY9" fmla="*/ 248625 h 1408565"/>
                          <a:gd name="connsiteX10" fmla="*/ 201507 w 842543"/>
                          <a:gd name="connsiteY10" fmla="*/ 269471 h 1408565"/>
                          <a:gd name="connsiteX11" fmla="*/ 203006 w 842543"/>
                          <a:gd name="connsiteY11" fmla="*/ 240314 h 1408565"/>
                          <a:gd name="connsiteX12" fmla="*/ 205459 w 842543"/>
                          <a:gd name="connsiteY12" fmla="*/ 199167 h 1408565"/>
                          <a:gd name="connsiteX13" fmla="*/ 203279 w 842543"/>
                          <a:gd name="connsiteY13" fmla="*/ 221239 h 1408565"/>
                          <a:gd name="connsiteX14" fmla="*/ 207094 w 842543"/>
                          <a:gd name="connsiteY14" fmla="*/ 170964 h 1408565"/>
                          <a:gd name="connsiteX15" fmla="*/ 207094 w 842543"/>
                          <a:gd name="connsiteY15" fmla="*/ 178050 h 1408565"/>
                          <a:gd name="connsiteX16" fmla="*/ 204369 w 842543"/>
                          <a:gd name="connsiteY16" fmla="*/ 203255 h 1408565"/>
                          <a:gd name="connsiteX17" fmla="*/ 229983 w 842543"/>
                          <a:gd name="connsiteY17" fmla="*/ 117556 h 1408565"/>
                          <a:gd name="connsiteX18" fmla="*/ 251646 w 842543"/>
                          <a:gd name="connsiteY18" fmla="*/ 93169 h 1408565"/>
                          <a:gd name="connsiteX19" fmla="*/ 249194 w 842543"/>
                          <a:gd name="connsiteY19" fmla="*/ 90988 h 1408565"/>
                          <a:gd name="connsiteX20" fmla="*/ 268677 w 842543"/>
                          <a:gd name="connsiteY20" fmla="*/ 68099 h 1408565"/>
                          <a:gd name="connsiteX21" fmla="*/ 267587 w 842543"/>
                          <a:gd name="connsiteY21" fmla="*/ 70279 h 1408565"/>
                          <a:gd name="connsiteX22" fmla="*/ 304101 w 842543"/>
                          <a:gd name="connsiteY22" fmla="*/ 39624 h 1408565"/>
                          <a:gd name="connsiteX23" fmla="*/ 327807 w 842543"/>
                          <a:gd name="connsiteY23" fmla="*/ 22321 h 1408565"/>
                          <a:gd name="connsiteX24" fmla="*/ 388573 w 842543"/>
                          <a:gd name="connsiteY24" fmla="*/ 2565 h 1408565"/>
                          <a:gd name="connsiteX25" fmla="*/ 444979 w 842543"/>
                          <a:gd name="connsiteY25" fmla="*/ 657 h 1408565"/>
                          <a:gd name="connsiteX26" fmla="*/ 474544 w 842543"/>
                          <a:gd name="connsiteY26" fmla="*/ 8969 h 1408565"/>
                          <a:gd name="connsiteX27" fmla="*/ 500839 w 842543"/>
                          <a:gd name="connsiteY27" fmla="*/ 14010 h 1408565"/>
                          <a:gd name="connsiteX28" fmla="*/ 524001 w 842543"/>
                          <a:gd name="connsiteY28" fmla="*/ 20549 h 1408565"/>
                          <a:gd name="connsiteX29" fmla="*/ 498932 w 842543"/>
                          <a:gd name="connsiteY29" fmla="*/ 11558 h 1408565"/>
                          <a:gd name="connsiteX30" fmla="*/ 481901 w 842543"/>
                          <a:gd name="connsiteY30" fmla="*/ 8423 h 1408565"/>
                          <a:gd name="connsiteX31" fmla="*/ 460511 w 842543"/>
                          <a:gd name="connsiteY31" fmla="*/ 1066 h 1408565"/>
                          <a:gd name="connsiteX32" fmla="*/ 506562 w 842543"/>
                          <a:gd name="connsiteY32" fmla="*/ 12239 h 1408565"/>
                          <a:gd name="connsiteX33" fmla="*/ 550024 w 842543"/>
                          <a:gd name="connsiteY33" fmla="*/ 34038 h 1408565"/>
                          <a:gd name="connsiteX34" fmla="*/ 544302 w 842543"/>
                          <a:gd name="connsiteY34" fmla="*/ 30768 h 1408565"/>
                          <a:gd name="connsiteX35" fmla="*/ 571142 w 842543"/>
                          <a:gd name="connsiteY35" fmla="*/ 53384 h 1408565"/>
                          <a:gd name="connsiteX36" fmla="*/ 606021 w 842543"/>
                          <a:gd name="connsiteY36" fmla="*/ 87991 h 1408565"/>
                          <a:gd name="connsiteX37" fmla="*/ 621281 w 842543"/>
                          <a:gd name="connsiteY37" fmla="*/ 105703 h 1408565"/>
                          <a:gd name="connsiteX38" fmla="*/ 619646 w 842543"/>
                          <a:gd name="connsiteY38" fmla="*/ 104613 h 1408565"/>
                          <a:gd name="connsiteX39" fmla="*/ 636268 w 842543"/>
                          <a:gd name="connsiteY39" fmla="*/ 133633 h 1408565"/>
                          <a:gd name="connsiteX40" fmla="*/ 650982 w 842543"/>
                          <a:gd name="connsiteY40" fmla="*/ 167014 h 1408565"/>
                          <a:gd name="connsiteX41" fmla="*/ 649075 w 842543"/>
                          <a:gd name="connsiteY41" fmla="*/ 162926 h 1408565"/>
                          <a:gd name="connsiteX42" fmla="*/ 662972 w 842543"/>
                          <a:gd name="connsiteY42" fmla="*/ 227915 h 1408565"/>
                          <a:gd name="connsiteX43" fmla="*/ 659702 w 842543"/>
                          <a:gd name="connsiteY43" fmla="*/ 218515 h 1408565"/>
                          <a:gd name="connsiteX44" fmla="*/ 659975 w 842543"/>
                          <a:gd name="connsiteY44" fmla="*/ 250260 h 1408565"/>
                          <a:gd name="connsiteX45" fmla="*/ 657795 w 842543"/>
                          <a:gd name="connsiteY45" fmla="*/ 281188 h 1408565"/>
                          <a:gd name="connsiteX46" fmla="*/ 647304 w 842543"/>
                          <a:gd name="connsiteY46" fmla="*/ 331326 h 1408565"/>
                          <a:gd name="connsiteX47" fmla="*/ 635042 w 842543"/>
                          <a:gd name="connsiteY47" fmla="*/ 355850 h 1408565"/>
                          <a:gd name="connsiteX48" fmla="*/ 644715 w 842543"/>
                          <a:gd name="connsiteY48" fmla="*/ 326285 h 1408565"/>
                          <a:gd name="connsiteX49" fmla="*/ 639674 w 842543"/>
                          <a:gd name="connsiteY49" fmla="*/ 339637 h 1408565"/>
                          <a:gd name="connsiteX50" fmla="*/ 631635 w 842543"/>
                          <a:gd name="connsiteY50" fmla="*/ 356668 h 1408565"/>
                          <a:gd name="connsiteX51" fmla="*/ 634360 w 842543"/>
                          <a:gd name="connsiteY51" fmla="*/ 348220 h 1408565"/>
                          <a:gd name="connsiteX52" fmla="*/ 638039 w 842543"/>
                          <a:gd name="connsiteY52" fmla="*/ 335141 h 1408565"/>
                          <a:gd name="connsiteX53" fmla="*/ 632725 w 842543"/>
                          <a:gd name="connsiteY53" fmla="*/ 346722 h 1408565"/>
                          <a:gd name="connsiteX54" fmla="*/ 629319 w 842543"/>
                          <a:gd name="connsiteY54" fmla="*/ 353261 h 1408565"/>
                          <a:gd name="connsiteX55" fmla="*/ 627957 w 842543"/>
                          <a:gd name="connsiteY55" fmla="*/ 357758 h 1408565"/>
                          <a:gd name="connsiteX56" fmla="*/ 620191 w 842543"/>
                          <a:gd name="connsiteY56" fmla="*/ 370701 h 1408565"/>
                          <a:gd name="connsiteX57" fmla="*/ 609427 w 842543"/>
                          <a:gd name="connsiteY57" fmla="*/ 391275 h 1408565"/>
                          <a:gd name="connsiteX58" fmla="*/ 592533 w 842543"/>
                          <a:gd name="connsiteY58" fmla="*/ 409395 h 1408565"/>
                          <a:gd name="connsiteX59" fmla="*/ 579862 w 842543"/>
                          <a:gd name="connsiteY59" fmla="*/ 425200 h 1408565"/>
                          <a:gd name="connsiteX60" fmla="*/ 555747 w 842543"/>
                          <a:gd name="connsiteY60" fmla="*/ 447952 h 1408565"/>
                          <a:gd name="connsiteX61" fmla="*/ 574140 w 842543"/>
                          <a:gd name="connsiteY61" fmla="*/ 432829 h 1408565"/>
                          <a:gd name="connsiteX62" fmla="*/ 565011 w 842543"/>
                          <a:gd name="connsiteY62" fmla="*/ 443320 h 1408565"/>
                          <a:gd name="connsiteX63" fmla="*/ 547708 w 842543"/>
                          <a:gd name="connsiteY63" fmla="*/ 458444 h 1408565"/>
                          <a:gd name="connsiteX64" fmla="*/ 510649 w 842543"/>
                          <a:gd name="connsiteY64" fmla="*/ 483649 h 1408565"/>
                          <a:gd name="connsiteX65" fmla="*/ 485444 w 842543"/>
                          <a:gd name="connsiteY65" fmla="*/ 497546 h 1408565"/>
                          <a:gd name="connsiteX66" fmla="*/ 443071 w 842543"/>
                          <a:gd name="connsiteY66" fmla="*/ 523160 h 1408565"/>
                          <a:gd name="connsiteX67" fmla="*/ 400290 w 842543"/>
                          <a:gd name="connsiteY67" fmla="*/ 548093 h 1408565"/>
                          <a:gd name="connsiteX68" fmla="*/ 400290 w 842543"/>
                          <a:gd name="connsiteY68" fmla="*/ 556676 h 1408565"/>
                          <a:gd name="connsiteX69" fmla="*/ 405059 w 842543"/>
                          <a:gd name="connsiteY69" fmla="*/ 566350 h 1408565"/>
                          <a:gd name="connsiteX70" fmla="*/ 415277 w 842543"/>
                          <a:gd name="connsiteY70" fmla="*/ 586242 h 1408565"/>
                          <a:gd name="connsiteX71" fmla="*/ 433262 w 842543"/>
                          <a:gd name="connsiteY71" fmla="*/ 619350 h 1408565"/>
                          <a:gd name="connsiteX72" fmla="*/ 442390 w 842543"/>
                          <a:gd name="connsiteY72" fmla="*/ 641830 h 1408565"/>
                          <a:gd name="connsiteX73" fmla="*/ 506834 w 842543"/>
                          <a:gd name="connsiteY73" fmla="*/ 747012 h 1408565"/>
                          <a:gd name="connsiteX74" fmla="*/ 495253 w 842543"/>
                          <a:gd name="connsiteY74" fmla="*/ 730254 h 1408565"/>
                          <a:gd name="connsiteX75" fmla="*/ 552885 w 842543"/>
                          <a:gd name="connsiteY75" fmla="*/ 820993 h 1408565"/>
                          <a:gd name="connsiteX76" fmla="*/ 545256 w 842543"/>
                          <a:gd name="connsiteY76" fmla="*/ 811729 h 1408565"/>
                          <a:gd name="connsiteX77" fmla="*/ 565284 w 842543"/>
                          <a:gd name="connsiteY77" fmla="*/ 838161 h 1408565"/>
                          <a:gd name="connsiteX78" fmla="*/ 561469 w 842543"/>
                          <a:gd name="connsiteY78" fmla="*/ 834073 h 1408565"/>
                          <a:gd name="connsiteX79" fmla="*/ 722784 w 842543"/>
                          <a:gd name="connsiteY79" fmla="*/ 1042393 h 1408565"/>
                          <a:gd name="connsiteX80" fmla="*/ 696488 w 842543"/>
                          <a:gd name="connsiteY80" fmla="*/ 1015144 h 1408565"/>
                          <a:gd name="connsiteX81" fmla="*/ 713247 w 842543"/>
                          <a:gd name="connsiteY81" fmla="*/ 1035853 h 1408565"/>
                          <a:gd name="connsiteX82" fmla="*/ 744719 w 842543"/>
                          <a:gd name="connsiteY82" fmla="*/ 1070732 h 1408565"/>
                          <a:gd name="connsiteX83" fmla="*/ 744719 w 842543"/>
                          <a:gd name="connsiteY83" fmla="*/ 1073048 h 1408565"/>
                          <a:gd name="connsiteX84" fmla="*/ 842544 w 842543"/>
                          <a:gd name="connsiteY84" fmla="*/ 1182181 h 1408565"/>
                          <a:gd name="connsiteX85" fmla="*/ 787909 w 842543"/>
                          <a:gd name="connsiteY85" fmla="*/ 1126320 h 1408565"/>
                          <a:gd name="connsiteX86" fmla="*/ 799354 w 842543"/>
                          <a:gd name="connsiteY86" fmla="*/ 1141988 h 1408565"/>
                          <a:gd name="connsiteX87" fmla="*/ 775375 w 842543"/>
                          <a:gd name="connsiteY87" fmla="*/ 1117328 h 1408565"/>
                          <a:gd name="connsiteX88" fmla="*/ 801943 w 842543"/>
                          <a:gd name="connsiteY88" fmla="*/ 1148256 h 1408565"/>
                          <a:gd name="connsiteX89" fmla="*/ 791043 w 842543"/>
                          <a:gd name="connsiteY89" fmla="*/ 1137628 h 1408565"/>
                          <a:gd name="connsiteX90" fmla="*/ 815431 w 842543"/>
                          <a:gd name="connsiteY90" fmla="*/ 1164197 h 1408565"/>
                          <a:gd name="connsiteX91" fmla="*/ 710794 w 842543"/>
                          <a:gd name="connsiteY91" fmla="*/ 1047434 h 1408565"/>
                          <a:gd name="connsiteX92" fmla="*/ 715972 w 842543"/>
                          <a:gd name="connsiteY92" fmla="*/ 1051794 h 1408565"/>
                          <a:gd name="connsiteX93" fmla="*/ 685997 w 842543"/>
                          <a:gd name="connsiteY93" fmla="*/ 1014326 h 1408565"/>
                          <a:gd name="connsiteX94" fmla="*/ 697851 w 842543"/>
                          <a:gd name="connsiteY94" fmla="*/ 1031084 h 1408565"/>
                          <a:gd name="connsiteX95" fmla="*/ 685316 w 842543"/>
                          <a:gd name="connsiteY95" fmla="*/ 1017732 h 1408565"/>
                          <a:gd name="connsiteX96" fmla="*/ 638856 w 842543"/>
                          <a:gd name="connsiteY96" fmla="*/ 954106 h 1408565"/>
                          <a:gd name="connsiteX97" fmla="*/ 605476 w 842543"/>
                          <a:gd name="connsiteY97" fmla="*/ 915821 h 1408565"/>
                          <a:gd name="connsiteX98" fmla="*/ 596348 w 842543"/>
                          <a:gd name="connsiteY98" fmla="*/ 900016 h 1408565"/>
                          <a:gd name="connsiteX99" fmla="*/ 525500 w 842543"/>
                          <a:gd name="connsiteY99" fmla="*/ 802328 h 1408565"/>
                          <a:gd name="connsiteX100" fmla="*/ 530132 w 842543"/>
                          <a:gd name="connsiteY100" fmla="*/ 809276 h 1408565"/>
                          <a:gd name="connsiteX101" fmla="*/ 527407 w 842543"/>
                          <a:gd name="connsiteY101" fmla="*/ 801783 h 1408565"/>
                          <a:gd name="connsiteX102" fmla="*/ 487351 w 842543"/>
                          <a:gd name="connsiteY102" fmla="*/ 737747 h 1408565"/>
                          <a:gd name="connsiteX103" fmla="*/ 418275 w 842543"/>
                          <a:gd name="connsiteY103" fmla="*/ 626162 h 1408565"/>
                          <a:gd name="connsiteX104" fmla="*/ 454243 w 842543"/>
                          <a:gd name="connsiteY104" fmla="*/ 683657 h 1408565"/>
                          <a:gd name="connsiteX105" fmla="*/ 436668 w 842543"/>
                          <a:gd name="connsiteY105" fmla="*/ 652457 h 1408565"/>
                          <a:gd name="connsiteX106" fmla="*/ 460511 w 842543"/>
                          <a:gd name="connsiteY106" fmla="*/ 689652 h 1408565"/>
                          <a:gd name="connsiteX107" fmla="*/ 423724 w 842543"/>
                          <a:gd name="connsiteY107" fmla="*/ 628478 h 1408565"/>
                          <a:gd name="connsiteX108" fmla="*/ 417593 w 842543"/>
                          <a:gd name="connsiteY108" fmla="*/ 614309 h 1408565"/>
                          <a:gd name="connsiteX109" fmla="*/ 414323 w 842543"/>
                          <a:gd name="connsiteY109" fmla="*/ 611584 h 1408565"/>
                          <a:gd name="connsiteX110" fmla="*/ 411871 w 842543"/>
                          <a:gd name="connsiteY110" fmla="*/ 605997 h 1408565"/>
                          <a:gd name="connsiteX111" fmla="*/ 399473 w 842543"/>
                          <a:gd name="connsiteY111" fmla="*/ 582563 h 1408565"/>
                          <a:gd name="connsiteX112" fmla="*/ 385031 w 842543"/>
                          <a:gd name="connsiteY112" fmla="*/ 553407 h 1408565"/>
                          <a:gd name="connsiteX113" fmla="*/ 390208 w 842543"/>
                          <a:gd name="connsiteY113" fmla="*/ 567712 h 1408565"/>
                          <a:gd name="connsiteX114" fmla="*/ 396611 w 842543"/>
                          <a:gd name="connsiteY114" fmla="*/ 582836 h 1408565"/>
                          <a:gd name="connsiteX115" fmla="*/ 406830 w 842543"/>
                          <a:gd name="connsiteY115" fmla="*/ 600684 h 1408565"/>
                          <a:gd name="connsiteX116" fmla="*/ 411190 w 842543"/>
                          <a:gd name="connsiteY116" fmla="*/ 613219 h 1408565"/>
                          <a:gd name="connsiteX117" fmla="*/ 391025 w 842543"/>
                          <a:gd name="connsiteY117" fmla="*/ 573162 h 1408565"/>
                          <a:gd name="connsiteX118" fmla="*/ 378763 w 842543"/>
                          <a:gd name="connsiteY118" fmla="*/ 547548 h 1408565"/>
                          <a:gd name="connsiteX119" fmla="*/ 377401 w 842543"/>
                          <a:gd name="connsiteY119" fmla="*/ 544551 h 1408565"/>
                          <a:gd name="connsiteX120" fmla="*/ 376720 w 842543"/>
                          <a:gd name="connsiteY120" fmla="*/ 543052 h 1408565"/>
                          <a:gd name="connsiteX121" fmla="*/ 377946 w 842543"/>
                          <a:gd name="connsiteY121" fmla="*/ 542234 h 1408565"/>
                          <a:gd name="connsiteX122" fmla="*/ 382987 w 842543"/>
                          <a:gd name="connsiteY122" fmla="*/ 539237 h 1408565"/>
                          <a:gd name="connsiteX123" fmla="*/ 392115 w 842543"/>
                          <a:gd name="connsiteY123" fmla="*/ 533923 h 1408565"/>
                          <a:gd name="connsiteX124" fmla="*/ 400563 w 842543"/>
                          <a:gd name="connsiteY124" fmla="*/ 530926 h 1408565"/>
                          <a:gd name="connsiteX125" fmla="*/ 436940 w 842543"/>
                          <a:gd name="connsiteY125" fmla="*/ 510217 h 1408565"/>
                          <a:gd name="connsiteX126" fmla="*/ 464871 w 842543"/>
                          <a:gd name="connsiteY126" fmla="*/ 494140 h 1408565"/>
                          <a:gd name="connsiteX127" fmla="*/ 460647 w 842543"/>
                          <a:gd name="connsiteY127" fmla="*/ 497682 h 1408565"/>
                          <a:gd name="connsiteX128" fmla="*/ 534628 w 842543"/>
                          <a:gd name="connsiteY128" fmla="*/ 449315 h 1408565"/>
                          <a:gd name="connsiteX129" fmla="*/ 590353 w 842543"/>
                          <a:gd name="connsiteY129" fmla="*/ 388004 h 1408565"/>
                          <a:gd name="connsiteX130" fmla="*/ 616240 w 842543"/>
                          <a:gd name="connsiteY130" fmla="*/ 349174 h 1408565"/>
                          <a:gd name="connsiteX131" fmla="*/ 630273 w 842543"/>
                          <a:gd name="connsiteY131" fmla="*/ 319745 h 1408565"/>
                          <a:gd name="connsiteX132" fmla="*/ 637085 w 842543"/>
                          <a:gd name="connsiteY132" fmla="*/ 293041 h 1408565"/>
                          <a:gd name="connsiteX133" fmla="*/ 630545 w 842543"/>
                          <a:gd name="connsiteY133" fmla="*/ 322879 h 1408565"/>
                          <a:gd name="connsiteX134" fmla="*/ 637767 w 842543"/>
                          <a:gd name="connsiteY134" fmla="*/ 297946 h 1408565"/>
                          <a:gd name="connsiteX135" fmla="*/ 641581 w 842543"/>
                          <a:gd name="connsiteY135" fmla="*/ 282686 h 1408565"/>
                          <a:gd name="connsiteX136" fmla="*/ 640219 w 842543"/>
                          <a:gd name="connsiteY136" fmla="*/ 300534 h 1408565"/>
                          <a:gd name="connsiteX137" fmla="*/ 646622 w 842543"/>
                          <a:gd name="connsiteY137" fmla="*/ 247535 h 1408565"/>
                          <a:gd name="connsiteX138" fmla="*/ 642671 w 842543"/>
                          <a:gd name="connsiteY138" fmla="*/ 269471 h 1408565"/>
                          <a:gd name="connsiteX139" fmla="*/ 643489 w 842543"/>
                          <a:gd name="connsiteY139" fmla="*/ 248080 h 1408565"/>
                          <a:gd name="connsiteX140" fmla="*/ 642944 w 842543"/>
                          <a:gd name="connsiteY140" fmla="*/ 224373 h 1408565"/>
                          <a:gd name="connsiteX141" fmla="*/ 634905 w 842543"/>
                          <a:gd name="connsiteY141" fmla="*/ 177505 h 1408565"/>
                          <a:gd name="connsiteX142" fmla="*/ 631635 w 842543"/>
                          <a:gd name="connsiteY142" fmla="*/ 162654 h 1408565"/>
                          <a:gd name="connsiteX143" fmla="*/ 626867 w 842543"/>
                          <a:gd name="connsiteY143" fmla="*/ 154479 h 1408565"/>
                          <a:gd name="connsiteX144" fmla="*/ 628229 w 842543"/>
                          <a:gd name="connsiteY144" fmla="*/ 152572 h 1408565"/>
                          <a:gd name="connsiteX145" fmla="*/ 596620 w 842543"/>
                          <a:gd name="connsiteY145" fmla="*/ 103114 h 1408565"/>
                          <a:gd name="connsiteX146" fmla="*/ 562968 w 842543"/>
                          <a:gd name="connsiteY146" fmla="*/ 71369 h 1408565"/>
                          <a:gd name="connsiteX147" fmla="*/ 570734 w 842543"/>
                          <a:gd name="connsiteY147" fmla="*/ 76274 h 1408565"/>
                          <a:gd name="connsiteX148" fmla="*/ 572232 w 842543"/>
                          <a:gd name="connsiteY148" fmla="*/ 74911 h 1408565"/>
                          <a:gd name="connsiteX149" fmla="*/ 595803 w 842543"/>
                          <a:gd name="connsiteY149" fmla="*/ 98346 h 1408565"/>
                          <a:gd name="connsiteX150" fmla="*/ 610517 w 842543"/>
                          <a:gd name="connsiteY150" fmla="*/ 115649 h 1408565"/>
                          <a:gd name="connsiteX151" fmla="*/ 599618 w 842543"/>
                          <a:gd name="connsiteY151" fmla="*/ 98210 h 1408565"/>
                          <a:gd name="connsiteX152" fmla="*/ 583404 w 842543"/>
                          <a:gd name="connsiteY152" fmla="*/ 82269 h 1408565"/>
                          <a:gd name="connsiteX153" fmla="*/ 586811 w 842543"/>
                          <a:gd name="connsiteY153" fmla="*/ 85947 h 1408565"/>
                          <a:gd name="connsiteX154" fmla="*/ 532449 w 842543"/>
                          <a:gd name="connsiteY154" fmla="*/ 43983 h 1408565"/>
                          <a:gd name="connsiteX155" fmla="*/ 460511 w 842543"/>
                          <a:gd name="connsiteY155" fmla="*/ 19732 h 1408565"/>
                          <a:gd name="connsiteX156" fmla="*/ 405195 w 842543"/>
                          <a:gd name="connsiteY156" fmla="*/ 21367 h 1408565"/>
                          <a:gd name="connsiteX157" fmla="*/ 347699 w 842543"/>
                          <a:gd name="connsiteY157" fmla="*/ 37717 h 1408565"/>
                          <a:gd name="connsiteX158" fmla="*/ 337481 w 842543"/>
                          <a:gd name="connsiteY158" fmla="*/ 41123 h 1408565"/>
                          <a:gd name="connsiteX159" fmla="*/ 337481 w 842543"/>
                          <a:gd name="connsiteY159" fmla="*/ 38670 h 1408565"/>
                          <a:gd name="connsiteX160" fmla="*/ 300558 w 842543"/>
                          <a:gd name="connsiteY160" fmla="*/ 63603 h 1408565"/>
                          <a:gd name="connsiteX161" fmla="*/ 319905 w 842543"/>
                          <a:gd name="connsiteY161" fmla="*/ 50660 h 1408565"/>
                          <a:gd name="connsiteX162" fmla="*/ 283255 w 842543"/>
                          <a:gd name="connsiteY162" fmla="*/ 80362 h 1408565"/>
                          <a:gd name="connsiteX163" fmla="*/ 285980 w 842543"/>
                          <a:gd name="connsiteY163" fmla="*/ 77227 h 1408565"/>
                          <a:gd name="connsiteX164" fmla="*/ 267995 w 842543"/>
                          <a:gd name="connsiteY164" fmla="*/ 98891 h 1408565"/>
                          <a:gd name="connsiteX165" fmla="*/ 253962 w 842543"/>
                          <a:gd name="connsiteY165" fmla="*/ 116194 h 1408565"/>
                          <a:gd name="connsiteX166" fmla="*/ 239793 w 842543"/>
                          <a:gd name="connsiteY166" fmla="*/ 141944 h 1408565"/>
                          <a:gd name="connsiteX167" fmla="*/ 234479 w 842543"/>
                          <a:gd name="connsiteY167" fmla="*/ 163471 h 1408565"/>
                          <a:gd name="connsiteX168" fmla="*/ 231890 w 842543"/>
                          <a:gd name="connsiteY168" fmla="*/ 169466 h 1408565"/>
                          <a:gd name="connsiteX169" fmla="*/ 226985 w 842543"/>
                          <a:gd name="connsiteY169" fmla="*/ 187178 h 1408565"/>
                          <a:gd name="connsiteX170" fmla="*/ 224397 w 842543"/>
                          <a:gd name="connsiteY170" fmla="*/ 241812 h 1408565"/>
                          <a:gd name="connsiteX171" fmla="*/ 222081 w 842543"/>
                          <a:gd name="connsiteY171" fmla="*/ 265247 h 1408565"/>
                          <a:gd name="connsiteX172" fmla="*/ 228484 w 842543"/>
                          <a:gd name="connsiteY172" fmla="*/ 322061 h 1408565"/>
                          <a:gd name="connsiteX173" fmla="*/ 233798 w 842543"/>
                          <a:gd name="connsiteY173" fmla="*/ 348493 h 1408565"/>
                          <a:gd name="connsiteX174" fmla="*/ 240201 w 842543"/>
                          <a:gd name="connsiteY174" fmla="*/ 382827 h 1408565"/>
                          <a:gd name="connsiteX175" fmla="*/ 239248 w 842543"/>
                          <a:gd name="connsiteY175" fmla="*/ 386369 h 1408565"/>
                          <a:gd name="connsiteX176" fmla="*/ 242245 w 842543"/>
                          <a:gd name="connsiteY176" fmla="*/ 399313 h 1408565"/>
                          <a:gd name="connsiteX177" fmla="*/ 208047 w 842543"/>
                          <a:gd name="connsiteY177" fmla="*/ 418659 h 1408565"/>
                          <a:gd name="connsiteX178" fmla="*/ 208320 w 842543"/>
                          <a:gd name="connsiteY178" fmla="*/ 418659 h 1408565"/>
                          <a:gd name="connsiteX179" fmla="*/ 207911 w 842543"/>
                          <a:gd name="connsiteY179" fmla="*/ 418659 h 1408565"/>
                          <a:gd name="connsiteX180" fmla="*/ 201371 w 842543"/>
                          <a:gd name="connsiteY180" fmla="*/ 423428 h 1408565"/>
                          <a:gd name="connsiteX181" fmla="*/ 156683 w 842543"/>
                          <a:gd name="connsiteY181" fmla="*/ 461986 h 1408565"/>
                          <a:gd name="connsiteX182" fmla="*/ 190335 w 842543"/>
                          <a:gd name="connsiteY182" fmla="*/ 436372 h 1408565"/>
                          <a:gd name="connsiteX183" fmla="*/ 198101 w 842543"/>
                          <a:gd name="connsiteY183" fmla="*/ 429150 h 1408565"/>
                          <a:gd name="connsiteX184" fmla="*/ 215405 w 842543"/>
                          <a:gd name="connsiteY184" fmla="*/ 419477 h 1408565"/>
                          <a:gd name="connsiteX185" fmla="*/ 222217 w 842543"/>
                          <a:gd name="connsiteY185" fmla="*/ 415253 h 1408565"/>
                          <a:gd name="connsiteX186" fmla="*/ 229710 w 842543"/>
                          <a:gd name="connsiteY186" fmla="*/ 410894 h 1408565"/>
                          <a:gd name="connsiteX187" fmla="*/ 241836 w 842543"/>
                          <a:gd name="connsiteY187" fmla="*/ 404354 h 1408565"/>
                          <a:gd name="connsiteX188" fmla="*/ 228348 w 842543"/>
                          <a:gd name="connsiteY188" fmla="*/ 412801 h 1408565"/>
                          <a:gd name="connsiteX189" fmla="*/ 219628 w 842543"/>
                          <a:gd name="connsiteY189" fmla="*/ 418115 h 1408565"/>
                          <a:gd name="connsiteX190" fmla="*/ 213361 w 842543"/>
                          <a:gd name="connsiteY190" fmla="*/ 422202 h 1408565"/>
                          <a:gd name="connsiteX191" fmla="*/ 189109 w 842543"/>
                          <a:gd name="connsiteY191" fmla="*/ 438824 h 1408565"/>
                          <a:gd name="connsiteX192" fmla="*/ 144012 w 842543"/>
                          <a:gd name="connsiteY192" fmla="*/ 478744 h 1408565"/>
                          <a:gd name="connsiteX193" fmla="*/ 179299 w 842543"/>
                          <a:gd name="connsiteY193" fmla="*/ 450677 h 1408565"/>
                          <a:gd name="connsiteX194" fmla="*/ 203551 w 842543"/>
                          <a:gd name="connsiteY194" fmla="*/ 434055 h 1408565"/>
                          <a:gd name="connsiteX195" fmla="*/ 216495 w 842543"/>
                          <a:gd name="connsiteY195" fmla="*/ 426017 h 1408565"/>
                          <a:gd name="connsiteX196" fmla="*/ 226032 w 842543"/>
                          <a:gd name="connsiteY196" fmla="*/ 420430 h 1408565"/>
                          <a:gd name="connsiteX197" fmla="*/ 239384 w 842543"/>
                          <a:gd name="connsiteY197" fmla="*/ 413074 h 1408565"/>
                          <a:gd name="connsiteX198" fmla="*/ 213906 w 842543"/>
                          <a:gd name="connsiteY198" fmla="*/ 426290 h 1408565"/>
                          <a:gd name="connsiteX199" fmla="*/ 244289 w 842543"/>
                          <a:gd name="connsiteY199" fmla="*/ 409259 h 1408565"/>
                          <a:gd name="connsiteX200" fmla="*/ 213633 w 842543"/>
                          <a:gd name="connsiteY200" fmla="*/ 424382 h 1408565"/>
                          <a:gd name="connsiteX201" fmla="*/ 230528 w 842543"/>
                          <a:gd name="connsiteY201" fmla="*/ 414845 h 1408565"/>
                          <a:gd name="connsiteX202" fmla="*/ 251510 w 842543"/>
                          <a:gd name="connsiteY202" fmla="*/ 403400 h 1408565"/>
                          <a:gd name="connsiteX203" fmla="*/ 241700 w 842543"/>
                          <a:gd name="connsiteY203" fmla="*/ 356804 h 1408565"/>
                          <a:gd name="connsiteX204" fmla="*/ 246877 w 842543"/>
                          <a:gd name="connsiteY204" fmla="*/ 387459 h 1408565"/>
                          <a:gd name="connsiteX205" fmla="*/ 244561 w 842543"/>
                          <a:gd name="connsiteY205" fmla="*/ 380647 h 1408565"/>
                          <a:gd name="connsiteX206" fmla="*/ 241019 w 842543"/>
                          <a:gd name="connsiteY206" fmla="*/ 360346 h 1408565"/>
                          <a:gd name="connsiteX207" fmla="*/ 238839 w 842543"/>
                          <a:gd name="connsiteY207" fmla="*/ 351082 h 1408565"/>
                          <a:gd name="connsiteX208" fmla="*/ 234479 w 842543"/>
                          <a:gd name="connsiteY208" fmla="*/ 332007 h 1408565"/>
                          <a:gd name="connsiteX209" fmla="*/ 235841 w 842543"/>
                          <a:gd name="connsiteY209" fmla="*/ 346858 h 1408565"/>
                          <a:gd name="connsiteX210" fmla="*/ 231209 w 842543"/>
                          <a:gd name="connsiteY210" fmla="*/ 306529 h 1408565"/>
                          <a:gd name="connsiteX211" fmla="*/ 229710 w 842543"/>
                          <a:gd name="connsiteY211" fmla="*/ 269334 h 1408565"/>
                          <a:gd name="connsiteX212" fmla="*/ 227803 w 842543"/>
                          <a:gd name="connsiteY212" fmla="*/ 250123 h 1408565"/>
                          <a:gd name="connsiteX213" fmla="*/ 227394 w 842543"/>
                          <a:gd name="connsiteY213" fmla="*/ 224373 h 1408565"/>
                          <a:gd name="connsiteX214" fmla="*/ 226577 w 842543"/>
                          <a:gd name="connsiteY214" fmla="*/ 239224 h 1408565"/>
                          <a:gd name="connsiteX215" fmla="*/ 226849 w 842543"/>
                          <a:gd name="connsiteY215" fmla="*/ 207751 h 1408565"/>
                          <a:gd name="connsiteX216" fmla="*/ 233389 w 842543"/>
                          <a:gd name="connsiteY216" fmla="*/ 190312 h 1408565"/>
                          <a:gd name="connsiteX217" fmla="*/ 241564 w 842543"/>
                          <a:gd name="connsiteY217" fmla="*/ 153525 h 1408565"/>
                          <a:gd name="connsiteX218" fmla="*/ 253008 w 842543"/>
                          <a:gd name="connsiteY218" fmla="*/ 124913 h 1408565"/>
                          <a:gd name="connsiteX219" fmla="*/ 235433 w 842543"/>
                          <a:gd name="connsiteY219" fmla="*/ 180911 h 1408565"/>
                          <a:gd name="connsiteX220" fmla="*/ 239793 w 842543"/>
                          <a:gd name="connsiteY220" fmla="*/ 166605 h 1408565"/>
                          <a:gd name="connsiteX221" fmla="*/ 231073 w 842543"/>
                          <a:gd name="connsiteY221" fmla="*/ 225872 h 1408565"/>
                          <a:gd name="connsiteX222" fmla="*/ 228348 w 842543"/>
                          <a:gd name="connsiteY222" fmla="*/ 252985 h 1408565"/>
                          <a:gd name="connsiteX223" fmla="*/ 231073 w 842543"/>
                          <a:gd name="connsiteY223" fmla="*/ 258843 h 1408565"/>
                          <a:gd name="connsiteX224" fmla="*/ 233389 w 842543"/>
                          <a:gd name="connsiteY224" fmla="*/ 208705 h 1408565"/>
                          <a:gd name="connsiteX225" fmla="*/ 233934 w 842543"/>
                          <a:gd name="connsiteY225" fmla="*/ 261841 h 1408565"/>
                          <a:gd name="connsiteX226" fmla="*/ 236523 w 842543"/>
                          <a:gd name="connsiteY226" fmla="*/ 281051 h 1408565"/>
                          <a:gd name="connsiteX227" fmla="*/ 239520 w 842543"/>
                          <a:gd name="connsiteY227" fmla="*/ 309527 h 1408565"/>
                          <a:gd name="connsiteX228" fmla="*/ 237885 w 842543"/>
                          <a:gd name="connsiteY228" fmla="*/ 320971 h 1408565"/>
                          <a:gd name="connsiteX229" fmla="*/ 246060 w 842543"/>
                          <a:gd name="connsiteY229" fmla="*/ 363208 h 1408565"/>
                          <a:gd name="connsiteX230" fmla="*/ 246741 w 842543"/>
                          <a:gd name="connsiteY230" fmla="*/ 354488 h 1408565"/>
                          <a:gd name="connsiteX231" fmla="*/ 251237 w 842543"/>
                          <a:gd name="connsiteY231" fmla="*/ 377377 h 1408565"/>
                          <a:gd name="connsiteX232" fmla="*/ 256415 w 842543"/>
                          <a:gd name="connsiteY232" fmla="*/ 405444 h 1408565"/>
                          <a:gd name="connsiteX233" fmla="*/ 221944 w 842543"/>
                          <a:gd name="connsiteY233" fmla="*/ 423019 h 1408565"/>
                          <a:gd name="connsiteX234" fmla="*/ 216631 w 842543"/>
                          <a:gd name="connsiteY234" fmla="*/ 426017 h 1408565"/>
                          <a:gd name="connsiteX235" fmla="*/ 211726 w 842543"/>
                          <a:gd name="connsiteY235" fmla="*/ 429014 h 1408565"/>
                          <a:gd name="connsiteX236" fmla="*/ 201099 w 842543"/>
                          <a:gd name="connsiteY236" fmla="*/ 436508 h 1408565"/>
                          <a:gd name="connsiteX237" fmla="*/ 221672 w 842543"/>
                          <a:gd name="connsiteY237" fmla="*/ 424654 h 1408565"/>
                          <a:gd name="connsiteX238" fmla="*/ 176847 w 842543"/>
                          <a:gd name="connsiteY238" fmla="*/ 453674 h 1408565"/>
                          <a:gd name="connsiteX239" fmla="*/ 138971 w 842543"/>
                          <a:gd name="connsiteY239" fmla="*/ 484194 h 1408565"/>
                          <a:gd name="connsiteX240" fmla="*/ 131068 w 842543"/>
                          <a:gd name="connsiteY240" fmla="*/ 498363 h 1408565"/>
                          <a:gd name="connsiteX241" fmla="*/ 135156 w 842543"/>
                          <a:gd name="connsiteY241" fmla="*/ 488962 h 1408565"/>
                          <a:gd name="connsiteX242" fmla="*/ 110495 w 842543"/>
                          <a:gd name="connsiteY242" fmla="*/ 521797 h 1408565"/>
                          <a:gd name="connsiteX243" fmla="*/ 104092 w 842543"/>
                          <a:gd name="connsiteY243" fmla="*/ 537330 h 1408565"/>
                          <a:gd name="connsiteX244" fmla="*/ 109405 w 842543"/>
                          <a:gd name="connsiteY244" fmla="*/ 525068 h 1408565"/>
                          <a:gd name="connsiteX245" fmla="*/ 92920 w 842543"/>
                          <a:gd name="connsiteY245" fmla="*/ 552453 h 1408565"/>
                          <a:gd name="connsiteX246" fmla="*/ 100141 w 842543"/>
                          <a:gd name="connsiteY246" fmla="*/ 534877 h 1408565"/>
                          <a:gd name="connsiteX247" fmla="*/ 118670 w 842543"/>
                          <a:gd name="connsiteY247" fmla="*/ 504631 h 1408565"/>
                          <a:gd name="connsiteX248" fmla="*/ 109814 w 842543"/>
                          <a:gd name="connsiteY248" fmla="*/ 516348 h 1408565"/>
                          <a:gd name="connsiteX249" fmla="*/ 125619 w 842543"/>
                          <a:gd name="connsiteY249" fmla="*/ 495094 h 1408565"/>
                          <a:gd name="connsiteX250" fmla="*/ 116899 w 842543"/>
                          <a:gd name="connsiteY250" fmla="*/ 500271 h 1408565"/>
                          <a:gd name="connsiteX251" fmla="*/ 117853 w 842543"/>
                          <a:gd name="connsiteY251" fmla="*/ 499998 h 1408565"/>
                          <a:gd name="connsiteX252" fmla="*/ 129025 w 842543"/>
                          <a:gd name="connsiteY252" fmla="*/ 485693 h 1408565"/>
                          <a:gd name="connsiteX253" fmla="*/ 111722 w 842543"/>
                          <a:gd name="connsiteY253" fmla="*/ 503268 h 1408565"/>
                          <a:gd name="connsiteX254" fmla="*/ 101231 w 842543"/>
                          <a:gd name="connsiteY254" fmla="*/ 518119 h 1408565"/>
                          <a:gd name="connsiteX255" fmla="*/ 88015 w 842543"/>
                          <a:gd name="connsiteY255" fmla="*/ 546186 h 1408565"/>
                          <a:gd name="connsiteX256" fmla="*/ 77524 w 842543"/>
                          <a:gd name="connsiteY256" fmla="*/ 575206 h 1408565"/>
                          <a:gd name="connsiteX257" fmla="*/ 56814 w 842543"/>
                          <a:gd name="connsiteY257" fmla="*/ 629295 h 1408565"/>
                          <a:gd name="connsiteX258" fmla="*/ 57087 w 842543"/>
                          <a:gd name="connsiteY258" fmla="*/ 635018 h 1408565"/>
                          <a:gd name="connsiteX259" fmla="*/ 50002 w 842543"/>
                          <a:gd name="connsiteY259" fmla="*/ 663357 h 1408565"/>
                          <a:gd name="connsiteX260" fmla="*/ 47686 w 842543"/>
                          <a:gd name="connsiteY260" fmla="*/ 663766 h 1408565"/>
                          <a:gd name="connsiteX261" fmla="*/ 49866 w 842543"/>
                          <a:gd name="connsiteY261" fmla="*/ 655046 h 1408565"/>
                          <a:gd name="connsiteX262" fmla="*/ 49866 w 842543"/>
                          <a:gd name="connsiteY262" fmla="*/ 651640 h 1408565"/>
                          <a:gd name="connsiteX263" fmla="*/ 49866 w 842543"/>
                          <a:gd name="connsiteY263" fmla="*/ 650413 h 1408565"/>
                          <a:gd name="connsiteX264" fmla="*/ 43735 w 842543"/>
                          <a:gd name="connsiteY264" fmla="*/ 691833 h 1408565"/>
                          <a:gd name="connsiteX265" fmla="*/ 38830 w 842543"/>
                          <a:gd name="connsiteY265" fmla="*/ 681751 h 1408565"/>
                          <a:gd name="connsiteX266" fmla="*/ 36378 w 842543"/>
                          <a:gd name="connsiteY266" fmla="*/ 703277 h 1408565"/>
                          <a:gd name="connsiteX267" fmla="*/ 35151 w 842543"/>
                          <a:gd name="connsiteY267" fmla="*/ 724940 h 1408565"/>
                          <a:gd name="connsiteX268" fmla="*/ 36378 w 842543"/>
                          <a:gd name="connsiteY268" fmla="*/ 733796 h 1408565"/>
                          <a:gd name="connsiteX269" fmla="*/ 35424 w 842543"/>
                          <a:gd name="connsiteY269" fmla="*/ 783799 h 1408565"/>
                          <a:gd name="connsiteX270" fmla="*/ 35015 w 842543"/>
                          <a:gd name="connsiteY270" fmla="*/ 782708 h 1408565"/>
                          <a:gd name="connsiteX271" fmla="*/ 38421 w 842543"/>
                          <a:gd name="connsiteY271" fmla="*/ 838978 h 1408565"/>
                          <a:gd name="connsiteX272" fmla="*/ 47141 w 842543"/>
                          <a:gd name="connsiteY272" fmla="*/ 870723 h 1408565"/>
                          <a:gd name="connsiteX273" fmla="*/ 47686 w 842543"/>
                          <a:gd name="connsiteY273" fmla="*/ 855872 h 1408565"/>
                          <a:gd name="connsiteX274" fmla="*/ 48912 w 842543"/>
                          <a:gd name="connsiteY274" fmla="*/ 865137 h 1408565"/>
                          <a:gd name="connsiteX275" fmla="*/ 49321 w 842543"/>
                          <a:gd name="connsiteY275" fmla="*/ 858325 h 1408565"/>
                          <a:gd name="connsiteX276" fmla="*/ 40329 w 842543"/>
                          <a:gd name="connsiteY276" fmla="*/ 781346 h 1408565"/>
                          <a:gd name="connsiteX277" fmla="*/ 41691 w 842543"/>
                          <a:gd name="connsiteY277" fmla="*/ 808867 h 1408565"/>
                          <a:gd name="connsiteX278" fmla="*/ 39648 w 842543"/>
                          <a:gd name="connsiteY278" fmla="*/ 746467 h 1408565"/>
                          <a:gd name="connsiteX279" fmla="*/ 41419 w 842543"/>
                          <a:gd name="connsiteY279" fmla="*/ 737884 h 1408565"/>
                          <a:gd name="connsiteX280" fmla="*/ 42509 w 842543"/>
                          <a:gd name="connsiteY280" fmla="*/ 711452 h 1408565"/>
                          <a:gd name="connsiteX281" fmla="*/ 42917 w 842543"/>
                          <a:gd name="connsiteY281" fmla="*/ 743606 h 1408565"/>
                          <a:gd name="connsiteX282" fmla="*/ 46460 w 842543"/>
                          <a:gd name="connsiteY282" fmla="*/ 699462 h 1408565"/>
                          <a:gd name="connsiteX283" fmla="*/ 45779 w 842543"/>
                          <a:gd name="connsiteY283" fmla="*/ 690742 h 1408565"/>
                          <a:gd name="connsiteX284" fmla="*/ 49457 w 842543"/>
                          <a:gd name="connsiteY284" fmla="*/ 684067 h 1408565"/>
                          <a:gd name="connsiteX285" fmla="*/ 47414 w 842543"/>
                          <a:gd name="connsiteY285" fmla="*/ 704775 h 1408565"/>
                          <a:gd name="connsiteX286" fmla="*/ 46460 w 842543"/>
                          <a:gd name="connsiteY286" fmla="*/ 725621 h 1408565"/>
                          <a:gd name="connsiteX287" fmla="*/ 48640 w 842543"/>
                          <a:gd name="connsiteY287" fmla="*/ 714176 h 1408565"/>
                          <a:gd name="connsiteX288" fmla="*/ 46869 w 842543"/>
                          <a:gd name="connsiteY288" fmla="*/ 749328 h 1408565"/>
                          <a:gd name="connsiteX289" fmla="*/ 46187 w 842543"/>
                          <a:gd name="connsiteY289" fmla="*/ 741017 h 1408565"/>
                          <a:gd name="connsiteX290" fmla="*/ 44552 w 842543"/>
                          <a:gd name="connsiteY290" fmla="*/ 777804 h 1408565"/>
                          <a:gd name="connsiteX291" fmla="*/ 45506 w 842543"/>
                          <a:gd name="connsiteY291" fmla="*/ 814999 h 1408565"/>
                          <a:gd name="connsiteX292" fmla="*/ 55725 w 842543"/>
                          <a:gd name="connsiteY292" fmla="*/ 887072 h 1408565"/>
                          <a:gd name="connsiteX293" fmla="*/ 50820 w 842543"/>
                          <a:gd name="connsiteY293" fmla="*/ 875355 h 1408565"/>
                          <a:gd name="connsiteX294" fmla="*/ 60766 w 842543"/>
                          <a:gd name="connsiteY294" fmla="*/ 923178 h 1408565"/>
                          <a:gd name="connsiteX295" fmla="*/ 56542 w 842543"/>
                          <a:gd name="connsiteY295" fmla="*/ 911733 h 1408565"/>
                          <a:gd name="connsiteX296" fmla="*/ 60766 w 842543"/>
                          <a:gd name="connsiteY296" fmla="*/ 944705 h 1408565"/>
                          <a:gd name="connsiteX297" fmla="*/ 81066 w 842543"/>
                          <a:gd name="connsiteY297" fmla="*/ 1014053 h 1408565"/>
                          <a:gd name="connsiteX298" fmla="*/ 105318 w 842543"/>
                          <a:gd name="connsiteY298" fmla="*/ 1092531 h 1408565"/>
                          <a:gd name="connsiteX299" fmla="*/ 103274 w 842543"/>
                          <a:gd name="connsiteY299" fmla="*/ 1089534 h 1408565"/>
                          <a:gd name="connsiteX300" fmla="*/ 153549 w 842543"/>
                          <a:gd name="connsiteY300" fmla="*/ 1226597 h 1408565"/>
                          <a:gd name="connsiteX301" fmla="*/ 167174 w 842543"/>
                          <a:gd name="connsiteY301" fmla="*/ 1267198 h 1408565"/>
                          <a:gd name="connsiteX302" fmla="*/ 154911 w 842543"/>
                          <a:gd name="connsiteY302" fmla="*/ 1247034 h 1408565"/>
                          <a:gd name="connsiteX303" fmla="*/ 134202 w 842543"/>
                          <a:gd name="connsiteY303" fmla="*/ 1185178 h 1408565"/>
                          <a:gd name="connsiteX304" fmla="*/ 136518 w 842543"/>
                          <a:gd name="connsiteY304" fmla="*/ 1195806 h 1408565"/>
                          <a:gd name="connsiteX305" fmla="*/ 123984 w 842543"/>
                          <a:gd name="connsiteY305" fmla="*/ 1159837 h 1408565"/>
                          <a:gd name="connsiteX306" fmla="*/ 124392 w 842543"/>
                          <a:gd name="connsiteY306" fmla="*/ 1165695 h 1408565"/>
                          <a:gd name="connsiteX307" fmla="*/ 117853 w 842543"/>
                          <a:gd name="connsiteY307" fmla="*/ 1142261 h 1408565"/>
                          <a:gd name="connsiteX308" fmla="*/ 97688 w 842543"/>
                          <a:gd name="connsiteY308" fmla="*/ 1092123 h 1408565"/>
                          <a:gd name="connsiteX309" fmla="*/ 112811 w 842543"/>
                          <a:gd name="connsiteY309" fmla="*/ 1125230 h 1408565"/>
                          <a:gd name="connsiteX310" fmla="*/ 116899 w 842543"/>
                          <a:gd name="connsiteY310" fmla="*/ 1131497 h 1408565"/>
                          <a:gd name="connsiteX311" fmla="*/ 93601 w 842543"/>
                          <a:gd name="connsiteY311" fmla="*/ 1065146 h 1408565"/>
                          <a:gd name="connsiteX312" fmla="*/ 98233 w 842543"/>
                          <a:gd name="connsiteY312" fmla="*/ 1077408 h 1408565"/>
                          <a:gd name="connsiteX313" fmla="*/ 85562 w 842543"/>
                          <a:gd name="connsiteY313" fmla="*/ 1030948 h 1408565"/>
                          <a:gd name="connsiteX314" fmla="*/ 73300 w 842543"/>
                          <a:gd name="connsiteY314" fmla="*/ 997704 h 1408565"/>
                          <a:gd name="connsiteX315" fmla="*/ 84609 w 842543"/>
                          <a:gd name="connsiteY315" fmla="*/ 1040894 h 1408565"/>
                          <a:gd name="connsiteX316" fmla="*/ 98506 w 842543"/>
                          <a:gd name="connsiteY316" fmla="*/ 1089125 h 1408565"/>
                          <a:gd name="connsiteX317" fmla="*/ 80794 w 842543"/>
                          <a:gd name="connsiteY317" fmla="*/ 1044300 h 1408565"/>
                          <a:gd name="connsiteX318" fmla="*/ 80113 w 842543"/>
                          <a:gd name="connsiteY318" fmla="*/ 1041166 h 1408565"/>
                          <a:gd name="connsiteX319" fmla="*/ 74526 w 842543"/>
                          <a:gd name="connsiteY319" fmla="*/ 1042666 h 1408565"/>
                          <a:gd name="connsiteX320" fmla="*/ 98642 w 842543"/>
                          <a:gd name="connsiteY320" fmla="*/ 1115420 h 1408565"/>
                          <a:gd name="connsiteX321" fmla="*/ 89922 w 842543"/>
                          <a:gd name="connsiteY321" fmla="*/ 1082313 h 1408565"/>
                          <a:gd name="connsiteX322" fmla="*/ 99596 w 842543"/>
                          <a:gd name="connsiteY322" fmla="*/ 1108472 h 1408565"/>
                          <a:gd name="connsiteX323" fmla="*/ 97143 w 842543"/>
                          <a:gd name="connsiteY323" fmla="*/ 1103567 h 1408565"/>
                          <a:gd name="connsiteX324" fmla="*/ 119760 w 842543"/>
                          <a:gd name="connsiteY324" fmla="*/ 1170736 h 1408565"/>
                          <a:gd name="connsiteX325" fmla="*/ 109405 w 842543"/>
                          <a:gd name="connsiteY325" fmla="*/ 1147847 h 1408565"/>
                          <a:gd name="connsiteX326" fmla="*/ 117853 w 842543"/>
                          <a:gd name="connsiteY326" fmla="*/ 1174415 h 1408565"/>
                          <a:gd name="connsiteX327" fmla="*/ 123439 w 842543"/>
                          <a:gd name="connsiteY327" fmla="*/ 1181091 h 1408565"/>
                          <a:gd name="connsiteX328" fmla="*/ 152050 w 842543"/>
                          <a:gd name="connsiteY328" fmla="*/ 1264473 h 1408565"/>
                          <a:gd name="connsiteX329" fmla="*/ 154230 w 842543"/>
                          <a:gd name="connsiteY329" fmla="*/ 1269378 h 1408565"/>
                          <a:gd name="connsiteX330" fmla="*/ 177119 w 842543"/>
                          <a:gd name="connsiteY330" fmla="*/ 1310388 h 1408565"/>
                          <a:gd name="connsiteX331" fmla="*/ 190063 w 842543"/>
                          <a:gd name="connsiteY331" fmla="*/ 1344859 h 1408565"/>
                          <a:gd name="connsiteX332" fmla="*/ 188700 w 842543"/>
                          <a:gd name="connsiteY332" fmla="*/ 1325239 h 1408565"/>
                          <a:gd name="connsiteX333" fmla="*/ 171670 w 842543"/>
                          <a:gd name="connsiteY333" fmla="*/ 1297854 h 1408565"/>
                          <a:gd name="connsiteX334" fmla="*/ 150824 w 842543"/>
                          <a:gd name="connsiteY334" fmla="*/ 1252756 h 1408565"/>
                          <a:gd name="connsiteX335" fmla="*/ 156546 w 842543"/>
                          <a:gd name="connsiteY335" fmla="*/ 1262430 h 1408565"/>
                          <a:gd name="connsiteX336" fmla="*/ 139788 w 842543"/>
                          <a:gd name="connsiteY336" fmla="*/ 1218831 h 1408565"/>
                          <a:gd name="connsiteX337" fmla="*/ 159408 w 842543"/>
                          <a:gd name="connsiteY337" fmla="*/ 1262157 h 1408565"/>
                          <a:gd name="connsiteX338" fmla="*/ 153958 w 842543"/>
                          <a:gd name="connsiteY338" fmla="*/ 1246761 h 1408565"/>
                          <a:gd name="connsiteX339" fmla="*/ 172623 w 842543"/>
                          <a:gd name="connsiteY339" fmla="*/ 1292813 h 1408565"/>
                          <a:gd name="connsiteX340" fmla="*/ 181071 w 842543"/>
                          <a:gd name="connsiteY340" fmla="*/ 1308890 h 1408565"/>
                          <a:gd name="connsiteX341" fmla="*/ 163631 w 842543"/>
                          <a:gd name="connsiteY341" fmla="*/ 1260931 h 1408565"/>
                          <a:gd name="connsiteX342" fmla="*/ 196739 w 842543"/>
                          <a:gd name="connsiteY342" fmla="*/ 1339408 h 1408565"/>
                          <a:gd name="connsiteX343" fmla="*/ 195921 w 842543"/>
                          <a:gd name="connsiteY343" fmla="*/ 1338455 h 1408565"/>
                          <a:gd name="connsiteX344" fmla="*/ 200826 w 842543"/>
                          <a:gd name="connsiteY344" fmla="*/ 1349627 h 1408565"/>
                          <a:gd name="connsiteX345" fmla="*/ 203006 w 842543"/>
                          <a:gd name="connsiteY345" fmla="*/ 1354532 h 1408565"/>
                          <a:gd name="connsiteX346" fmla="*/ 203824 w 842543"/>
                          <a:gd name="connsiteY346" fmla="*/ 1356303 h 1408565"/>
                          <a:gd name="connsiteX347" fmla="*/ 206004 w 842543"/>
                          <a:gd name="connsiteY347" fmla="*/ 1359709 h 1408565"/>
                          <a:gd name="connsiteX348" fmla="*/ 207775 w 842543"/>
                          <a:gd name="connsiteY348" fmla="*/ 1361072 h 1408565"/>
                          <a:gd name="connsiteX349" fmla="*/ 209546 w 842543"/>
                          <a:gd name="connsiteY349" fmla="*/ 1359028 h 1408565"/>
                          <a:gd name="connsiteX350" fmla="*/ 211317 w 842543"/>
                          <a:gd name="connsiteY350" fmla="*/ 1358483 h 1408565"/>
                          <a:gd name="connsiteX351" fmla="*/ 217721 w 842543"/>
                          <a:gd name="connsiteY351" fmla="*/ 1354804 h 1408565"/>
                          <a:gd name="connsiteX352" fmla="*/ 241019 w 842543"/>
                          <a:gd name="connsiteY352" fmla="*/ 1341452 h 1408565"/>
                          <a:gd name="connsiteX353" fmla="*/ 241019 w 842543"/>
                          <a:gd name="connsiteY353" fmla="*/ 1342406 h 1408565"/>
                          <a:gd name="connsiteX354" fmla="*/ 261319 w 842543"/>
                          <a:gd name="connsiteY354" fmla="*/ 1331098 h 1408565"/>
                          <a:gd name="connsiteX355" fmla="*/ 219901 w 842543"/>
                          <a:gd name="connsiteY355" fmla="*/ 1353714 h 1408565"/>
                          <a:gd name="connsiteX356" fmla="*/ 222898 w 842543"/>
                          <a:gd name="connsiteY356" fmla="*/ 1353987 h 1408565"/>
                          <a:gd name="connsiteX357" fmla="*/ 209546 w 842543"/>
                          <a:gd name="connsiteY357" fmla="*/ 1361208 h 1408565"/>
                          <a:gd name="connsiteX358" fmla="*/ 206549 w 842543"/>
                          <a:gd name="connsiteY358" fmla="*/ 1363797 h 1408565"/>
                          <a:gd name="connsiteX359" fmla="*/ 204096 w 842543"/>
                          <a:gd name="connsiteY359" fmla="*/ 1361480 h 1408565"/>
                          <a:gd name="connsiteX360" fmla="*/ 208456 w 842543"/>
                          <a:gd name="connsiteY360" fmla="*/ 1364069 h 1408565"/>
                          <a:gd name="connsiteX361" fmla="*/ 215813 w 842543"/>
                          <a:gd name="connsiteY361" fmla="*/ 1359845 h 1408565"/>
                          <a:gd name="connsiteX362" fmla="*/ 243199 w 842543"/>
                          <a:gd name="connsiteY362" fmla="*/ 1342678 h 1408565"/>
                          <a:gd name="connsiteX363" fmla="*/ 258186 w 842543"/>
                          <a:gd name="connsiteY363" fmla="*/ 1336548 h 1408565"/>
                          <a:gd name="connsiteX364" fmla="*/ 264589 w 842543"/>
                          <a:gd name="connsiteY364" fmla="*/ 1332324 h 1408565"/>
                          <a:gd name="connsiteX365" fmla="*/ 245651 w 842543"/>
                          <a:gd name="connsiteY365" fmla="*/ 1346766 h 1408565"/>
                          <a:gd name="connsiteX366" fmla="*/ 240883 w 842543"/>
                          <a:gd name="connsiteY366" fmla="*/ 1348128 h 1408565"/>
                          <a:gd name="connsiteX367" fmla="*/ 226032 w 842543"/>
                          <a:gd name="connsiteY367" fmla="*/ 1357666 h 1408565"/>
                          <a:gd name="connsiteX368" fmla="*/ 215541 w 842543"/>
                          <a:gd name="connsiteY368" fmla="*/ 1363797 h 1408565"/>
                          <a:gd name="connsiteX369" fmla="*/ 209682 w 842543"/>
                          <a:gd name="connsiteY369" fmla="*/ 1366930 h 1408565"/>
                          <a:gd name="connsiteX370" fmla="*/ 214178 w 842543"/>
                          <a:gd name="connsiteY370" fmla="*/ 1363388 h 1408565"/>
                          <a:gd name="connsiteX371" fmla="*/ 206549 w 842543"/>
                          <a:gd name="connsiteY371" fmla="*/ 1367611 h 1408565"/>
                          <a:gd name="connsiteX372" fmla="*/ 204096 w 842543"/>
                          <a:gd name="connsiteY372" fmla="*/ 1365977 h 1408565"/>
                          <a:gd name="connsiteX373" fmla="*/ 202325 w 842543"/>
                          <a:gd name="connsiteY373" fmla="*/ 1362434 h 1408565"/>
                          <a:gd name="connsiteX374" fmla="*/ 198374 w 842543"/>
                          <a:gd name="connsiteY374" fmla="*/ 1355349 h 1408565"/>
                          <a:gd name="connsiteX375" fmla="*/ 192652 w 842543"/>
                          <a:gd name="connsiteY375" fmla="*/ 1345267 h 1408565"/>
                          <a:gd name="connsiteX376" fmla="*/ 202052 w 842543"/>
                          <a:gd name="connsiteY376" fmla="*/ 1367067 h 1408565"/>
                          <a:gd name="connsiteX377" fmla="*/ 203687 w 842543"/>
                          <a:gd name="connsiteY377" fmla="*/ 1371018 h 1408565"/>
                          <a:gd name="connsiteX378" fmla="*/ 204232 w 842543"/>
                          <a:gd name="connsiteY378" fmla="*/ 1371835 h 1408565"/>
                          <a:gd name="connsiteX379" fmla="*/ 205050 w 842543"/>
                          <a:gd name="connsiteY379" fmla="*/ 1371427 h 1408565"/>
                          <a:gd name="connsiteX380" fmla="*/ 206821 w 842543"/>
                          <a:gd name="connsiteY380" fmla="*/ 1370473 h 1408565"/>
                          <a:gd name="connsiteX381" fmla="*/ 213906 w 842543"/>
                          <a:gd name="connsiteY381" fmla="*/ 1366794 h 1408565"/>
                          <a:gd name="connsiteX382" fmla="*/ 270175 w 842543"/>
                          <a:gd name="connsiteY382" fmla="*/ 1336548 h 1408565"/>
                          <a:gd name="connsiteX383" fmla="*/ 296335 w 842543"/>
                          <a:gd name="connsiteY383" fmla="*/ 1311478 h 1408565"/>
                          <a:gd name="connsiteX384" fmla="*/ 380262 w 842543"/>
                          <a:gd name="connsiteY384" fmla="*/ 1266381 h 1408565"/>
                          <a:gd name="connsiteX385" fmla="*/ 378491 w 842543"/>
                          <a:gd name="connsiteY385" fmla="*/ 1268152 h 1408565"/>
                          <a:gd name="connsiteX386" fmla="*/ 408056 w 842543"/>
                          <a:gd name="connsiteY386" fmla="*/ 1251939 h 1408565"/>
                          <a:gd name="connsiteX387" fmla="*/ 409282 w 842543"/>
                          <a:gd name="connsiteY387" fmla="*/ 1253983 h 1408565"/>
                          <a:gd name="connsiteX388" fmla="*/ 445932 w 842543"/>
                          <a:gd name="connsiteY388" fmla="*/ 1232864 h 1408565"/>
                          <a:gd name="connsiteX389" fmla="*/ 398246 w 842543"/>
                          <a:gd name="connsiteY389" fmla="*/ 1260522 h 1408565"/>
                          <a:gd name="connsiteX390" fmla="*/ 404650 w 842543"/>
                          <a:gd name="connsiteY390" fmla="*/ 1256435 h 1408565"/>
                          <a:gd name="connsiteX391" fmla="*/ 347427 w 842543"/>
                          <a:gd name="connsiteY391" fmla="*/ 1286954 h 1408565"/>
                          <a:gd name="connsiteX392" fmla="*/ 335165 w 842543"/>
                          <a:gd name="connsiteY392" fmla="*/ 1291451 h 1408565"/>
                          <a:gd name="connsiteX393" fmla="*/ 308733 w 842543"/>
                          <a:gd name="connsiteY393" fmla="*/ 1307936 h 1408565"/>
                          <a:gd name="connsiteX394" fmla="*/ 329306 w 842543"/>
                          <a:gd name="connsiteY394" fmla="*/ 1299489 h 1408565"/>
                          <a:gd name="connsiteX395" fmla="*/ 368954 w 842543"/>
                          <a:gd name="connsiteY395" fmla="*/ 1277690 h 1408565"/>
                          <a:gd name="connsiteX396" fmla="*/ 326581 w 842543"/>
                          <a:gd name="connsiteY396" fmla="*/ 1301123 h 1408565"/>
                          <a:gd name="connsiteX397" fmla="*/ 318406 w 842543"/>
                          <a:gd name="connsiteY397" fmla="*/ 1312705 h 1408565"/>
                          <a:gd name="connsiteX398" fmla="*/ 331758 w 842543"/>
                          <a:gd name="connsiteY398" fmla="*/ 1301669 h 1408565"/>
                          <a:gd name="connsiteX399" fmla="*/ 401380 w 842543"/>
                          <a:gd name="connsiteY399" fmla="*/ 1260931 h 1408565"/>
                          <a:gd name="connsiteX400" fmla="*/ 400563 w 842543"/>
                          <a:gd name="connsiteY400" fmla="*/ 1261748 h 1408565"/>
                          <a:gd name="connsiteX401" fmla="*/ 428220 w 842543"/>
                          <a:gd name="connsiteY401" fmla="*/ 1246352 h 1408565"/>
                          <a:gd name="connsiteX402" fmla="*/ 416503 w 842543"/>
                          <a:gd name="connsiteY402" fmla="*/ 1254800 h 1408565"/>
                          <a:gd name="connsiteX403" fmla="*/ 453971 w 842543"/>
                          <a:gd name="connsiteY403" fmla="*/ 1231775 h 1408565"/>
                          <a:gd name="connsiteX404" fmla="*/ 454380 w 842543"/>
                          <a:gd name="connsiteY404" fmla="*/ 1233001 h 1408565"/>
                          <a:gd name="connsiteX405" fmla="*/ 465279 w 842543"/>
                          <a:gd name="connsiteY405" fmla="*/ 1227415 h 1408565"/>
                          <a:gd name="connsiteX406" fmla="*/ 469367 w 842543"/>
                          <a:gd name="connsiteY406" fmla="*/ 1225644 h 1408565"/>
                          <a:gd name="connsiteX407" fmla="*/ 467459 w 842543"/>
                          <a:gd name="connsiteY407" fmla="*/ 1223055 h 1408565"/>
                          <a:gd name="connsiteX408" fmla="*/ 464326 w 842543"/>
                          <a:gd name="connsiteY408" fmla="*/ 1224690 h 1408565"/>
                          <a:gd name="connsiteX409" fmla="*/ 463644 w 842543"/>
                          <a:gd name="connsiteY409" fmla="*/ 1225644 h 1408565"/>
                          <a:gd name="connsiteX410" fmla="*/ 457513 w 842543"/>
                          <a:gd name="connsiteY410" fmla="*/ 1229322 h 1408565"/>
                          <a:gd name="connsiteX411" fmla="*/ 462418 w 842543"/>
                          <a:gd name="connsiteY411" fmla="*/ 1226052 h 1408565"/>
                          <a:gd name="connsiteX412" fmla="*/ 463781 w 842543"/>
                          <a:gd name="connsiteY412" fmla="*/ 1224690 h 1408565"/>
                          <a:gd name="connsiteX413" fmla="*/ 465143 w 842543"/>
                          <a:gd name="connsiteY413" fmla="*/ 1222646 h 1408565"/>
                          <a:gd name="connsiteX414" fmla="*/ 465688 w 842543"/>
                          <a:gd name="connsiteY414" fmla="*/ 1222646 h 1408565"/>
                          <a:gd name="connsiteX415" fmla="*/ 464871 w 842543"/>
                          <a:gd name="connsiteY415" fmla="*/ 1220466 h 1408565"/>
                          <a:gd name="connsiteX416" fmla="*/ 466369 w 842543"/>
                          <a:gd name="connsiteY416" fmla="*/ 1219103 h 1408565"/>
                          <a:gd name="connsiteX417" fmla="*/ 464734 w 842543"/>
                          <a:gd name="connsiteY417" fmla="*/ 1215562 h 1408565"/>
                          <a:gd name="connsiteX418" fmla="*/ 463236 w 842543"/>
                          <a:gd name="connsiteY418" fmla="*/ 1217741 h 1408565"/>
                          <a:gd name="connsiteX419" fmla="*/ 446205 w 842543"/>
                          <a:gd name="connsiteY419" fmla="*/ 1188448 h 1408565"/>
                          <a:gd name="connsiteX420" fmla="*/ 426858 w 842543"/>
                          <a:gd name="connsiteY420" fmla="*/ 1153978 h 1408565"/>
                          <a:gd name="connsiteX421" fmla="*/ 394159 w 842543"/>
                          <a:gd name="connsiteY421" fmla="*/ 1095256 h 1408565"/>
                          <a:gd name="connsiteX422" fmla="*/ 398928 w 842543"/>
                          <a:gd name="connsiteY422" fmla="*/ 1093349 h 1408565"/>
                          <a:gd name="connsiteX423" fmla="*/ 431082 w 842543"/>
                          <a:gd name="connsiteY423" fmla="*/ 1150436 h 1408565"/>
                          <a:gd name="connsiteX424" fmla="*/ 404514 w 842543"/>
                          <a:gd name="connsiteY424" fmla="*/ 1108608 h 1408565"/>
                          <a:gd name="connsiteX425" fmla="*/ 433125 w 842543"/>
                          <a:gd name="connsiteY425" fmla="*/ 1162017 h 1408565"/>
                          <a:gd name="connsiteX426" fmla="*/ 459829 w 842543"/>
                          <a:gd name="connsiteY426" fmla="*/ 1204389 h 1408565"/>
                          <a:gd name="connsiteX427" fmla="*/ 467732 w 842543"/>
                          <a:gd name="connsiteY427" fmla="*/ 1215425 h 1408565"/>
                          <a:gd name="connsiteX428" fmla="*/ 471274 w 842543"/>
                          <a:gd name="connsiteY428" fmla="*/ 1222509 h 1408565"/>
                          <a:gd name="connsiteX429" fmla="*/ 469094 w 842543"/>
                          <a:gd name="connsiteY429" fmla="*/ 1226461 h 1408565"/>
                          <a:gd name="connsiteX430" fmla="*/ 476588 w 842543"/>
                          <a:gd name="connsiteY430" fmla="*/ 1223872 h 1408565"/>
                          <a:gd name="connsiteX431" fmla="*/ 470865 w 842543"/>
                          <a:gd name="connsiteY431" fmla="*/ 1214608 h 1408565"/>
                          <a:gd name="connsiteX432" fmla="*/ 456968 w 842543"/>
                          <a:gd name="connsiteY432" fmla="*/ 1192536 h 1408565"/>
                          <a:gd name="connsiteX433" fmla="*/ 443208 w 842543"/>
                          <a:gd name="connsiteY433" fmla="*/ 1169374 h 1408565"/>
                          <a:gd name="connsiteX434" fmla="*/ 449339 w 842543"/>
                          <a:gd name="connsiteY434" fmla="*/ 1178229 h 1408565"/>
                          <a:gd name="connsiteX435" fmla="*/ 424269 w 842543"/>
                          <a:gd name="connsiteY435" fmla="*/ 1136538 h 1408565"/>
                          <a:gd name="connsiteX436" fmla="*/ 425087 w 842543"/>
                          <a:gd name="connsiteY436" fmla="*/ 1138446 h 1408565"/>
                          <a:gd name="connsiteX437" fmla="*/ 410236 w 842543"/>
                          <a:gd name="connsiteY437" fmla="*/ 1107791 h 1408565"/>
                          <a:gd name="connsiteX438" fmla="*/ 396884 w 842543"/>
                          <a:gd name="connsiteY438" fmla="*/ 1085719 h 1408565"/>
                          <a:gd name="connsiteX439" fmla="*/ 384349 w 842543"/>
                          <a:gd name="connsiteY439" fmla="*/ 1058470 h 1408565"/>
                          <a:gd name="connsiteX440" fmla="*/ 383259 w 842543"/>
                          <a:gd name="connsiteY440" fmla="*/ 1060650 h 1408565"/>
                          <a:gd name="connsiteX441" fmla="*/ 366774 w 842543"/>
                          <a:gd name="connsiteY441" fmla="*/ 1028632 h 1408565"/>
                          <a:gd name="connsiteX442" fmla="*/ 364866 w 842543"/>
                          <a:gd name="connsiteY442" fmla="*/ 1028632 h 1408565"/>
                          <a:gd name="connsiteX443" fmla="*/ 383532 w 842543"/>
                          <a:gd name="connsiteY443" fmla="*/ 1066645 h 1408565"/>
                          <a:gd name="connsiteX444" fmla="*/ 368136 w 842543"/>
                          <a:gd name="connsiteY444" fmla="*/ 1041439 h 1408565"/>
                          <a:gd name="connsiteX445" fmla="*/ 361051 w 842543"/>
                          <a:gd name="connsiteY445" fmla="*/ 1021275 h 1408565"/>
                          <a:gd name="connsiteX446" fmla="*/ 352468 w 842543"/>
                          <a:gd name="connsiteY446" fmla="*/ 1006152 h 1408565"/>
                          <a:gd name="connsiteX447" fmla="*/ 354784 w 842543"/>
                          <a:gd name="connsiteY447" fmla="*/ 1009966 h 1408565"/>
                          <a:gd name="connsiteX448" fmla="*/ 340751 w 842543"/>
                          <a:gd name="connsiteY448" fmla="*/ 981219 h 1408565"/>
                          <a:gd name="connsiteX449" fmla="*/ 363504 w 842543"/>
                          <a:gd name="connsiteY449" fmla="*/ 1030948 h 1408565"/>
                          <a:gd name="connsiteX450" fmla="*/ 335437 w 842543"/>
                          <a:gd name="connsiteY450" fmla="*/ 977676 h 1408565"/>
                          <a:gd name="connsiteX451" fmla="*/ 316908 w 842543"/>
                          <a:gd name="connsiteY451" fmla="*/ 933260 h 1408565"/>
                          <a:gd name="connsiteX452" fmla="*/ 342522 w 842543"/>
                          <a:gd name="connsiteY452" fmla="*/ 981082 h 1408565"/>
                          <a:gd name="connsiteX453" fmla="*/ 338843 w 842543"/>
                          <a:gd name="connsiteY453" fmla="*/ 973316 h 1408565"/>
                          <a:gd name="connsiteX454" fmla="*/ 362686 w 842543"/>
                          <a:gd name="connsiteY454" fmla="*/ 1021138 h 1408565"/>
                          <a:gd name="connsiteX455" fmla="*/ 358735 w 842543"/>
                          <a:gd name="connsiteY455" fmla="*/ 1007514 h 1408565"/>
                          <a:gd name="connsiteX456" fmla="*/ 337890 w 842543"/>
                          <a:gd name="connsiteY456" fmla="*/ 967594 h 1408565"/>
                          <a:gd name="connsiteX457" fmla="*/ 342249 w 842543"/>
                          <a:gd name="connsiteY457" fmla="*/ 970183 h 1408565"/>
                          <a:gd name="connsiteX458" fmla="*/ 328625 w 842543"/>
                          <a:gd name="connsiteY458" fmla="*/ 938164 h 1408565"/>
                          <a:gd name="connsiteX459" fmla="*/ 329987 w 842543"/>
                          <a:gd name="connsiteY459" fmla="*/ 941162 h 1408565"/>
                          <a:gd name="connsiteX460" fmla="*/ 308052 w 842543"/>
                          <a:gd name="connsiteY460" fmla="*/ 884075 h 1408565"/>
                          <a:gd name="connsiteX461" fmla="*/ 292928 w 842543"/>
                          <a:gd name="connsiteY461" fmla="*/ 841839 h 1408565"/>
                          <a:gd name="connsiteX462" fmla="*/ 287615 w 842543"/>
                          <a:gd name="connsiteY462" fmla="*/ 832574 h 1408565"/>
                          <a:gd name="connsiteX463" fmla="*/ 271674 w 842543"/>
                          <a:gd name="connsiteY463" fmla="*/ 769765 h 1408565"/>
                          <a:gd name="connsiteX464" fmla="*/ 276715 w 842543"/>
                          <a:gd name="connsiteY464" fmla="*/ 799330 h 1408565"/>
                          <a:gd name="connsiteX465" fmla="*/ 263091 w 842543"/>
                          <a:gd name="connsiteY465" fmla="*/ 747285 h 1408565"/>
                          <a:gd name="connsiteX466" fmla="*/ 264862 w 842543"/>
                          <a:gd name="connsiteY466" fmla="*/ 743606 h 1408565"/>
                          <a:gd name="connsiteX467" fmla="*/ 262273 w 842543"/>
                          <a:gd name="connsiteY467" fmla="*/ 704367 h 1408565"/>
                          <a:gd name="connsiteX468" fmla="*/ 262273 w 842543"/>
                          <a:gd name="connsiteY468" fmla="*/ 693876 h 1408565"/>
                          <a:gd name="connsiteX469" fmla="*/ 263227 w 842543"/>
                          <a:gd name="connsiteY469" fmla="*/ 681341 h 1408565"/>
                          <a:gd name="connsiteX470" fmla="*/ 268404 w 842543"/>
                          <a:gd name="connsiteY470" fmla="*/ 650959 h 1408565"/>
                          <a:gd name="connsiteX471" fmla="*/ 287070 w 842543"/>
                          <a:gd name="connsiteY471" fmla="*/ 605997 h 1408565"/>
                          <a:gd name="connsiteX472" fmla="*/ 291975 w 842543"/>
                          <a:gd name="connsiteY472" fmla="*/ 597005 h 1408565"/>
                          <a:gd name="connsiteX473" fmla="*/ 297152 w 842543"/>
                          <a:gd name="connsiteY473" fmla="*/ 588013 h 1408565"/>
                          <a:gd name="connsiteX474" fmla="*/ 304646 w 842543"/>
                          <a:gd name="connsiteY474" fmla="*/ 578203 h 1408565"/>
                          <a:gd name="connsiteX475" fmla="*/ 306553 w 842543"/>
                          <a:gd name="connsiteY475" fmla="*/ 576841 h 1408565"/>
                          <a:gd name="connsiteX476" fmla="*/ 332303 w 842543"/>
                          <a:gd name="connsiteY476" fmla="*/ 632838 h 1408565"/>
                          <a:gd name="connsiteX477" fmla="*/ 345656 w 842543"/>
                          <a:gd name="connsiteY477" fmla="*/ 660360 h 1408565"/>
                          <a:gd name="connsiteX478" fmla="*/ 352877 w 842543"/>
                          <a:gd name="connsiteY478" fmla="*/ 673575 h 1408565"/>
                          <a:gd name="connsiteX479" fmla="*/ 360234 w 842543"/>
                          <a:gd name="connsiteY479" fmla="*/ 686110 h 1408565"/>
                          <a:gd name="connsiteX480" fmla="*/ 373041 w 842543"/>
                          <a:gd name="connsiteY480" fmla="*/ 704503 h 1408565"/>
                          <a:gd name="connsiteX481" fmla="*/ 373722 w 842543"/>
                          <a:gd name="connsiteY481" fmla="*/ 709408 h 1408565"/>
                          <a:gd name="connsiteX482" fmla="*/ 420727 w 842543"/>
                          <a:gd name="connsiteY482" fmla="*/ 781618 h 1408565"/>
                          <a:gd name="connsiteX483" fmla="*/ 440891 w 842543"/>
                          <a:gd name="connsiteY483" fmla="*/ 814454 h 1408565"/>
                          <a:gd name="connsiteX484" fmla="*/ 401925 w 842543"/>
                          <a:gd name="connsiteY484" fmla="*/ 759138 h 1408565"/>
                          <a:gd name="connsiteX485" fmla="*/ 403833 w 842543"/>
                          <a:gd name="connsiteY485" fmla="*/ 758729 h 1408565"/>
                          <a:gd name="connsiteX486" fmla="*/ 371951 w 842543"/>
                          <a:gd name="connsiteY486" fmla="*/ 707910 h 1408565"/>
                          <a:gd name="connsiteX487" fmla="*/ 383941 w 842543"/>
                          <a:gd name="connsiteY487" fmla="*/ 730254 h 1408565"/>
                          <a:gd name="connsiteX488" fmla="*/ 361051 w 842543"/>
                          <a:gd name="connsiteY488" fmla="*/ 699871 h 1408565"/>
                          <a:gd name="connsiteX489" fmla="*/ 405604 w 842543"/>
                          <a:gd name="connsiteY489" fmla="*/ 767313 h 1408565"/>
                          <a:gd name="connsiteX490" fmla="*/ 376583 w 842543"/>
                          <a:gd name="connsiteY490" fmla="*/ 726848 h 1408565"/>
                          <a:gd name="connsiteX491" fmla="*/ 389935 w 842543"/>
                          <a:gd name="connsiteY491" fmla="*/ 749874 h 1408565"/>
                          <a:gd name="connsiteX492" fmla="*/ 401925 w 842543"/>
                          <a:gd name="connsiteY492" fmla="*/ 765133 h 1408565"/>
                          <a:gd name="connsiteX493" fmla="*/ 400971 w 842543"/>
                          <a:gd name="connsiteY493" fmla="*/ 764316 h 1408565"/>
                          <a:gd name="connsiteX494" fmla="*/ 452881 w 842543"/>
                          <a:gd name="connsiteY494" fmla="*/ 832302 h 1408565"/>
                          <a:gd name="connsiteX495" fmla="*/ 449611 w 842543"/>
                          <a:gd name="connsiteY495" fmla="*/ 819086 h 1408565"/>
                          <a:gd name="connsiteX496" fmla="*/ 476996 w 842543"/>
                          <a:gd name="connsiteY496" fmla="*/ 859551 h 1408565"/>
                          <a:gd name="connsiteX497" fmla="*/ 442118 w 842543"/>
                          <a:gd name="connsiteY497" fmla="*/ 821266 h 1408565"/>
                          <a:gd name="connsiteX498" fmla="*/ 449339 w 842543"/>
                          <a:gd name="connsiteY498" fmla="*/ 837615 h 1408565"/>
                          <a:gd name="connsiteX499" fmla="*/ 465279 w 842543"/>
                          <a:gd name="connsiteY499" fmla="*/ 854237 h 1408565"/>
                          <a:gd name="connsiteX500" fmla="*/ 466369 w 842543"/>
                          <a:gd name="connsiteY500" fmla="*/ 856962 h 1408565"/>
                          <a:gd name="connsiteX501" fmla="*/ 489259 w 842543"/>
                          <a:gd name="connsiteY501" fmla="*/ 884212 h 1408565"/>
                          <a:gd name="connsiteX502" fmla="*/ 486125 w 842543"/>
                          <a:gd name="connsiteY502" fmla="*/ 881214 h 1408565"/>
                          <a:gd name="connsiteX503" fmla="*/ 514192 w 842543"/>
                          <a:gd name="connsiteY503" fmla="*/ 914731 h 1408565"/>
                          <a:gd name="connsiteX504" fmla="*/ 532449 w 842543"/>
                          <a:gd name="connsiteY504" fmla="*/ 931761 h 1408565"/>
                          <a:gd name="connsiteX505" fmla="*/ 490485 w 842543"/>
                          <a:gd name="connsiteY505" fmla="*/ 877671 h 1408565"/>
                          <a:gd name="connsiteX506" fmla="*/ 477133 w 842543"/>
                          <a:gd name="connsiteY506" fmla="*/ 865818 h 1408565"/>
                          <a:gd name="connsiteX507" fmla="*/ 492937 w 842543"/>
                          <a:gd name="connsiteY507" fmla="*/ 885029 h 1408565"/>
                          <a:gd name="connsiteX508" fmla="*/ 483128 w 842543"/>
                          <a:gd name="connsiteY508" fmla="*/ 874402 h 1408565"/>
                          <a:gd name="connsiteX509" fmla="*/ 468958 w 842543"/>
                          <a:gd name="connsiteY509" fmla="*/ 855191 h 1408565"/>
                          <a:gd name="connsiteX510" fmla="*/ 490212 w 842543"/>
                          <a:gd name="connsiteY510" fmla="*/ 875628 h 1408565"/>
                          <a:gd name="connsiteX511" fmla="*/ 515963 w 842543"/>
                          <a:gd name="connsiteY511" fmla="*/ 906692 h 1408565"/>
                          <a:gd name="connsiteX512" fmla="*/ 569780 w 842543"/>
                          <a:gd name="connsiteY512" fmla="*/ 973452 h 1408565"/>
                          <a:gd name="connsiteX513" fmla="*/ 559561 w 842543"/>
                          <a:gd name="connsiteY513" fmla="*/ 962553 h 1408565"/>
                          <a:gd name="connsiteX514" fmla="*/ 569507 w 842543"/>
                          <a:gd name="connsiteY514" fmla="*/ 976314 h 1408565"/>
                          <a:gd name="connsiteX515" fmla="*/ 582042 w 842543"/>
                          <a:gd name="connsiteY515" fmla="*/ 987758 h 1408565"/>
                          <a:gd name="connsiteX516" fmla="*/ 581088 w 842543"/>
                          <a:gd name="connsiteY516" fmla="*/ 988167 h 1408565"/>
                          <a:gd name="connsiteX517" fmla="*/ 614877 w 842543"/>
                          <a:gd name="connsiteY517" fmla="*/ 1017460 h 1408565"/>
                          <a:gd name="connsiteX518" fmla="*/ 609972 w 842543"/>
                          <a:gd name="connsiteY518" fmla="*/ 1017596 h 1408565"/>
                          <a:gd name="connsiteX519" fmla="*/ 645805 w 842543"/>
                          <a:gd name="connsiteY519" fmla="*/ 1054246 h 1408565"/>
                          <a:gd name="connsiteX520" fmla="*/ 660792 w 842543"/>
                          <a:gd name="connsiteY520" fmla="*/ 1066372 h 1408565"/>
                          <a:gd name="connsiteX521" fmla="*/ 658067 w 842543"/>
                          <a:gd name="connsiteY521" fmla="*/ 1064328 h 1408565"/>
                          <a:gd name="connsiteX522" fmla="*/ 672782 w 842543"/>
                          <a:gd name="connsiteY522" fmla="*/ 1078498 h 1408565"/>
                          <a:gd name="connsiteX523" fmla="*/ 632589 w 842543"/>
                          <a:gd name="connsiteY523" fmla="*/ 1044709 h 1408565"/>
                          <a:gd name="connsiteX524" fmla="*/ 630273 w 842543"/>
                          <a:gd name="connsiteY524" fmla="*/ 1045118 h 1408565"/>
                          <a:gd name="connsiteX525" fmla="*/ 599618 w 842543"/>
                          <a:gd name="connsiteY525" fmla="*/ 1018686 h 1408565"/>
                          <a:gd name="connsiteX526" fmla="*/ 635178 w 842543"/>
                          <a:gd name="connsiteY526" fmla="*/ 1051249 h 1408565"/>
                          <a:gd name="connsiteX527" fmla="*/ 622371 w 842543"/>
                          <a:gd name="connsiteY527" fmla="*/ 1042393 h 1408565"/>
                          <a:gd name="connsiteX528" fmla="*/ 625641 w 842543"/>
                          <a:gd name="connsiteY528" fmla="*/ 1044028 h 1408565"/>
                          <a:gd name="connsiteX529" fmla="*/ 570325 w 842543"/>
                          <a:gd name="connsiteY529" fmla="*/ 992254 h 1408565"/>
                          <a:gd name="connsiteX530" fmla="*/ 570052 w 842543"/>
                          <a:gd name="connsiteY530" fmla="*/ 991301 h 1408565"/>
                          <a:gd name="connsiteX531" fmla="*/ 512829 w 842543"/>
                          <a:gd name="connsiteY531" fmla="*/ 932034 h 1408565"/>
                          <a:gd name="connsiteX532" fmla="*/ 519505 w 842543"/>
                          <a:gd name="connsiteY532" fmla="*/ 938029 h 1408565"/>
                          <a:gd name="connsiteX533" fmla="*/ 458058 w 842543"/>
                          <a:gd name="connsiteY533" fmla="*/ 871132 h 1408565"/>
                          <a:gd name="connsiteX534" fmla="*/ 457241 w 842543"/>
                          <a:gd name="connsiteY534" fmla="*/ 871405 h 1408565"/>
                          <a:gd name="connsiteX535" fmla="*/ 446886 w 842543"/>
                          <a:gd name="connsiteY535" fmla="*/ 858052 h 1408565"/>
                          <a:gd name="connsiteX536" fmla="*/ 446886 w 842543"/>
                          <a:gd name="connsiteY536" fmla="*/ 858052 h 1408565"/>
                          <a:gd name="connsiteX537" fmla="*/ 415550 w 842543"/>
                          <a:gd name="connsiteY537" fmla="*/ 819222 h 1408565"/>
                          <a:gd name="connsiteX538" fmla="*/ 424814 w 842543"/>
                          <a:gd name="connsiteY538" fmla="*/ 833664 h 1408565"/>
                          <a:gd name="connsiteX539" fmla="*/ 446886 w 842543"/>
                          <a:gd name="connsiteY539" fmla="*/ 860096 h 1408565"/>
                          <a:gd name="connsiteX540" fmla="*/ 478631 w 842543"/>
                          <a:gd name="connsiteY540" fmla="*/ 900561 h 1408565"/>
                          <a:gd name="connsiteX541" fmla="*/ 492256 w 842543"/>
                          <a:gd name="connsiteY541" fmla="*/ 912415 h 1408565"/>
                          <a:gd name="connsiteX542" fmla="*/ 509150 w 842543"/>
                          <a:gd name="connsiteY542" fmla="*/ 934486 h 1408565"/>
                          <a:gd name="connsiteX543" fmla="*/ 496888 w 842543"/>
                          <a:gd name="connsiteY543" fmla="*/ 920181 h 1408565"/>
                          <a:gd name="connsiteX544" fmla="*/ 503019 w 842543"/>
                          <a:gd name="connsiteY544" fmla="*/ 931625 h 1408565"/>
                          <a:gd name="connsiteX545" fmla="*/ 582859 w 842543"/>
                          <a:gd name="connsiteY545" fmla="*/ 1013509 h 1408565"/>
                          <a:gd name="connsiteX546" fmla="*/ 569371 w 842543"/>
                          <a:gd name="connsiteY546" fmla="*/ 999067 h 1408565"/>
                          <a:gd name="connsiteX547" fmla="*/ 608610 w 842543"/>
                          <a:gd name="connsiteY547" fmla="*/ 1038306 h 1408565"/>
                          <a:gd name="connsiteX548" fmla="*/ 579453 w 842543"/>
                          <a:gd name="connsiteY548" fmla="*/ 1010784 h 1408565"/>
                          <a:gd name="connsiteX549" fmla="*/ 605612 w 842543"/>
                          <a:gd name="connsiteY549" fmla="*/ 1037625 h 1408565"/>
                          <a:gd name="connsiteX550" fmla="*/ 639538 w 842543"/>
                          <a:gd name="connsiteY550" fmla="*/ 1064601 h 1408565"/>
                          <a:gd name="connsiteX551" fmla="*/ 625504 w 842543"/>
                          <a:gd name="connsiteY551" fmla="*/ 1051930 h 1408565"/>
                          <a:gd name="connsiteX552" fmla="*/ 686406 w 842543"/>
                          <a:gd name="connsiteY552" fmla="*/ 1104930 h 1408565"/>
                          <a:gd name="connsiteX553" fmla="*/ 628638 w 842543"/>
                          <a:gd name="connsiteY553" fmla="*/ 1056971 h 1408565"/>
                          <a:gd name="connsiteX554" fmla="*/ 621145 w 842543"/>
                          <a:gd name="connsiteY554" fmla="*/ 1054246 h 1408565"/>
                          <a:gd name="connsiteX555" fmla="*/ 640764 w 842543"/>
                          <a:gd name="connsiteY555" fmla="*/ 1071686 h 1408565"/>
                          <a:gd name="connsiteX556" fmla="*/ 646759 w 842543"/>
                          <a:gd name="connsiteY556" fmla="*/ 1077544 h 1408565"/>
                          <a:gd name="connsiteX557" fmla="*/ 578363 w 842543"/>
                          <a:gd name="connsiteY557" fmla="*/ 1019094 h 1408565"/>
                          <a:gd name="connsiteX558" fmla="*/ 582723 w 842543"/>
                          <a:gd name="connsiteY558" fmla="*/ 1022365 h 1408565"/>
                          <a:gd name="connsiteX559" fmla="*/ 537353 w 842543"/>
                          <a:gd name="connsiteY559" fmla="*/ 975496 h 1408565"/>
                          <a:gd name="connsiteX560" fmla="*/ 552613 w 842543"/>
                          <a:gd name="connsiteY560" fmla="*/ 991573 h 1408565"/>
                          <a:gd name="connsiteX561" fmla="*/ 533130 w 842543"/>
                          <a:gd name="connsiteY561" fmla="*/ 973043 h 1408565"/>
                          <a:gd name="connsiteX562" fmla="*/ 542939 w 842543"/>
                          <a:gd name="connsiteY562" fmla="*/ 986123 h 1408565"/>
                          <a:gd name="connsiteX563" fmla="*/ 516372 w 842543"/>
                          <a:gd name="connsiteY563" fmla="*/ 957512 h 1408565"/>
                          <a:gd name="connsiteX564" fmla="*/ 521413 w 842543"/>
                          <a:gd name="connsiteY564" fmla="*/ 959692 h 1408565"/>
                          <a:gd name="connsiteX565" fmla="*/ 490757 w 842543"/>
                          <a:gd name="connsiteY565" fmla="*/ 923722 h 1408565"/>
                          <a:gd name="connsiteX566" fmla="*/ 475906 w 842543"/>
                          <a:gd name="connsiteY566" fmla="*/ 911188 h 1408565"/>
                          <a:gd name="connsiteX567" fmla="*/ 479313 w 842543"/>
                          <a:gd name="connsiteY567" fmla="*/ 915275 h 1408565"/>
                          <a:gd name="connsiteX568" fmla="*/ 463099 w 842543"/>
                          <a:gd name="connsiteY568" fmla="*/ 895656 h 1408565"/>
                          <a:gd name="connsiteX569" fmla="*/ 478086 w 842543"/>
                          <a:gd name="connsiteY569" fmla="*/ 911597 h 1408565"/>
                          <a:gd name="connsiteX570" fmla="*/ 460783 w 842543"/>
                          <a:gd name="connsiteY570" fmla="*/ 891160 h 1408565"/>
                          <a:gd name="connsiteX571" fmla="*/ 467051 w 842543"/>
                          <a:gd name="connsiteY571" fmla="*/ 897427 h 1408565"/>
                          <a:gd name="connsiteX572" fmla="*/ 440619 w 842543"/>
                          <a:gd name="connsiteY572" fmla="*/ 864183 h 1408565"/>
                          <a:gd name="connsiteX573" fmla="*/ 422634 w 842543"/>
                          <a:gd name="connsiteY573" fmla="*/ 847833 h 1408565"/>
                          <a:gd name="connsiteX574" fmla="*/ 402606 w 842543"/>
                          <a:gd name="connsiteY574" fmla="*/ 820312 h 1408565"/>
                          <a:gd name="connsiteX575" fmla="*/ 405604 w 842543"/>
                          <a:gd name="connsiteY575" fmla="*/ 823718 h 1408565"/>
                          <a:gd name="connsiteX576" fmla="*/ 369090 w 842543"/>
                          <a:gd name="connsiteY576" fmla="*/ 771128 h 1408565"/>
                          <a:gd name="connsiteX577" fmla="*/ 373858 w 842543"/>
                          <a:gd name="connsiteY577" fmla="*/ 767994 h 1408565"/>
                          <a:gd name="connsiteX578" fmla="*/ 347290 w 842543"/>
                          <a:gd name="connsiteY578" fmla="*/ 733932 h 1408565"/>
                          <a:gd name="connsiteX579" fmla="*/ 347290 w 842543"/>
                          <a:gd name="connsiteY579" fmla="*/ 732843 h 1408565"/>
                          <a:gd name="connsiteX580" fmla="*/ 330532 w 842543"/>
                          <a:gd name="connsiteY580" fmla="*/ 707500 h 1408565"/>
                          <a:gd name="connsiteX581" fmla="*/ 344429 w 842543"/>
                          <a:gd name="connsiteY581" fmla="*/ 731343 h 1408565"/>
                          <a:gd name="connsiteX582" fmla="*/ 320995 w 842543"/>
                          <a:gd name="connsiteY582" fmla="*/ 692922 h 1408565"/>
                          <a:gd name="connsiteX583" fmla="*/ 318406 w 842543"/>
                          <a:gd name="connsiteY583" fmla="*/ 685429 h 1408565"/>
                          <a:gd name="connsiteX584" fmla="*/ 316771 w 842543"/>
                          <a:gd name="connsiteY584" fmla="*/ 681341 h 1408565"/>
                          <a:gd name="connsiteX585" fmla="*/ 308052 w 842543"/>
                          <a:gd name="connsiteY585" fmla="*/ 664174 h 1408565"/>
                          <a:gd name="connsiteX586" fmla="*/ 306417 w 842543"/>
                          <a:gd name="connsiteY586" fmla="*/ 661858 h 1408565"/>
                          <a:gd name="connsiteX587" fmla="*/ 305599 w 842543"/>
                          <a:gd name="connsiteY587" fmla="*/ 663084 h 1408565"/>
                          <a:gd name="connsiteX588" fmla="*/ 304918 w 842543"/>
                          <a:gd name="connsiteY588" fmla="*/ 664992 h 1408565"/>
                          <a:gd name="connsiteX589" fmla="*/ 303283 w 842543"/>
                          <a:gd name="connsiteY589" fmla="*/ 671668 h 1408565"/>
                          <a:gd name="connsiteX590" fmla="*/ 299468 w 842543"/>
                          <a:gd name="connsiteY590" fmla="*/ 680251 h 1408565"/>
                          <a:gd name="connsiteX591" fmla="*/ 298923 w 842543"/>
                          <a:gd name="connsiteY591" fmla="*/ 686792 h 1408565"/>
                          <a:gd name="connsiteX592" fmla="*/ 297970 w 842543"/>
                          <a:gd name="connsiteY592" fmla="*/ 703005 h 1408565"/>
                          <a:gd name="connsiteX593" fmla="*/ 298514 w 842543"/>
                          <a:gd name="connsiteY593" fmla="*/ 686792 h 1408565"/>
                          <a:gd name="connsiteX594" fmla="*/ 297016 w 842543"/>
                          <a:gd name="connsiteY594" fmla="*/ 689108 h 1408565"/>
                          <a:gd name="connsiteX595" fmla="*/ 296335 w 842543"/>
                          <a:gd name="connsiteY595" fmla="*/ 695920 h 1408565"/>
                          <a:gd name="connsiteX596" fmla="*/ 296062 w 842543"/>
                          <a:gd name="connsiteY596" fmla="*/ 694557 h 1408565"/>
                          <a:gd name="connsiteX597" fmla="*/ 295926 w 842543"/>
                          <a:gd name="connsiteY597" fmla="*/ 688427 h 1408565"/>
                          <a:gd name="connsiteX598" fmla="*/ 296471 w 842543"/>
                          <a:gd name="connsiteY598" fmla="*/ 689380 h 1408565"/>
                          <a:gd name="connsiteX599" fmla="*/ 296880 w 842543"/>
                          <a:gd name="connsiteY599" fmla="*/ 685974 h 1408565"/>
                          <a:gd name="connsiteX600" fmla="*/ 296607 w 842543"/>
                          <a:gd name="connsiteY600" fmla="*/ 676028 h 1408565"/>
                          <a:gd name="connsiteX601" fmla="*/ 293337 w 842543"/>
                          <a:gd name="connsiteY601" fmla="*/ 689516 h 1408565"/>
                          <a:gd name="connsiteX602" fmla="*/ 293337 w 842543"/>
                          <a:gd name="connsiteY602" fmla="*/ 684067 h 1408565"/>
                          <a:gd name="connsiteX603" fmla="*/ 292383 w 842543"/>
                          <a:gd name="connsiteY603" fmla="*/ 690333 h 1408565"/>
                          <a:gd name="connsiteX604" fmla="*/ 291566 w 842543"/>
                          <a:gd name="connsiteY604" fmla="*/ 700280 h 1408565"/>
                          <a:gd name="connsiteX605" fmla="*/ 291157 w 842543"/>
                          <a:gd name="connsiteY605" fmla="*/ 720580 h 1408565"/>
                          <a:gd name="connsiteX606" fmla="*/ 291838 w 842543"/>
                          <a:gd name="connsiteY606" fmla="*/ 715812 h 1408565"/>
                          <a:gd name="connsiteX607" fmla="*/ 321813 w 842543"/>
                          <a:gd name="connsiteY607" fmla="*/ 856690 h 1408565"/>
                          <a:gd name="connsiteX608" fmla="*/ 345656 w 842543"/>
                          <a:gd name="connsiteY608" fmla="*/ 911052 h 1408565"/>
                          <a:gd name="connsiteX609" fmla="*/ 379308 w 842543"/>
                          <a:gd name="connsiteY609" fmla="*/ 982717 h 1408565"/>
                          <a:gd name="connsiteX610" fmla="*/ 371270 w 842543"/>
                          <a:gd name="connsiteY610" fmla="*/ 977131 h 1408565"/>
                          <a:gd name="connsiteX611" fmla="*/ 352877 w 842543"/>
                          <a:gd name="connsiteY611" fmla="*/ 940753 h 1408565"/>
                          <a:gd name="connsiteX612" fmla="*/ 351105 w 842543"/>
                          <a:gd name="connsiteY612" fmla="*/ 930126 h 1408565"/>
                          <a:gd name="connsiteX613" fmla="*/ 344429 w 842543"/>
                          <a:gd name="connsiteY613" fmla="*/ 924540 h 1408565"/>
                          <a:gd name="connsiteX614" fmla="*/ 398383 w 842543"/>
                          <a:gd name="connsiteY614" fmla="*/ 1029722 h 1408565"/>
                          <a:gd name="connsiteX615" fmla="*/ 398383 w 842543"/>
                          <a:gd name="connsiteY615" fmla="*/ 1030676 h 1408565"/>
                          <a:gd name="connsiteX616" fmla="*/ 410917 w 842543"/>
                          <a:gd name="connsiteY616" fmla="*/ 1052748 h 1408565"/>
                          <a:gd name="connsiteX617" fmla="*/ 416095 w 842543"/>
                          <a:gd name="connsiteY617" fmla="*/ 1057925 h 1408565"/>
                          <a:gd name="connsiteX618" fmla="*/ 414460 w 842543"/>
                          <a:gd name="connsiteY618" fmla="*/ 1055064 h 1408565"/>
                          <a:gd name="connsiteX619" fmla="*/ 448657 w 842543"/>
                          <a:gd name="connsiteY619" fmla="*/ 1117055 h 1408565"/>
                          <a:gd name="connsiteX620" fmla="*/ 458058 w 842543"/>
                          <a:gd name="connsiteY620" fmla="*/ 1130272 h 1408565"/>
                          <a:gd name="connsiteX621" fmla="*/ 470320 w 842543"/>
                          <a:gd name="connsiteY621" fmla="*/ 1160927 h 1408565"/>
                          <a:gd name="connsiteX622" fmla="*/ 483672 w 842543"/>
                          <a:gd name="connsiteY622" fmla="*/ 1182589 h 1408565"/>
                          <a:gd name="connsiteX623" fmla="*/ 496480 w 842543"/>
                          <a:gd name="connsiteY623" fmla="*/ 1201664 h 1408565"/>
                          <a:gd name="connsiteX624" fmla="*/ 513238 w 842543"/>
                          <a:gd name="connsiteY624" fmla="*/ 1226325 h 1408565"/>
                          <a:gd name="connsiteX625" fmla="*/ 517461 w 842543"/>
                          <a:gd name="connsiteY625" fmla="*/ 1232592 h 1408565"/>
                          <a:gd name="connsiteX626" fmla="*/ 519641 w 842543"/>
                          <a:gd name="connsiteY626" fmla="*/ 1235726 h 1408565"/>
                          <a:gd name="connsiteX627" fmla="*/ 520186 w 842543"/>
                          <a:gd name="connsiteY627" fmla="*/ 1236543 h 1408565"/>
                          <a:gd name="connsiteX628" fmla="*/ 519505 w 842543"/>
                          <a:gd name="connsiteY628" fmla="*/ 1237088 h 1408565"/>
                          <a:gd name="connsiteX629" fmla="*/ 518006 w 842543"/>
                          <a:gd name="connsiteY629" fmla="*/ 1238042 h 1408565"/>
                          <a:gd name="connsiteX630" fmla="*/ 505336 w 842543"/>
                          <a:gd name="connsiteY630" fmla="*/ 1245535 h 1408565"/>
                          <a:gd name="connsiteX631" fmla="*/ 483809 w 842543"/>
                          <a:gd name="connsiteY631" fmla="*/ 1256162 h 1408565"/>
                          <a:gd name="connsiteX632" fmla="*/ 464462 w 842543"/>
                          <a:gd name="connsiteY632" fmla="*/ 1265836 h 1408565"/>
                          <a:gd name="connsiteX633" fmla="*/ 460511 w 842543"/>
                          <a:gd name="connsiteY633" fmla="*/ 1265972 h 1408565"/>
                          <a:gd name="connsiteX634" fmla="*/ 387347 w 842543"/>
                          <a:gd name="connsiteY634" fmla="*/ 1310252 h 1408565"/>
                          <a:gd name="connsiteX635" fmla="*/ 400018 w 842543"/>
                          <a:gd name="connsiteY635" fmla="*/ 1301941 h 1408565"/>
                          <a:gd name="connsiteX636" fmla="*/ 259139 w 842543"/>
                          <a:gd name="connsiteY636" fmla="*/ 1379465 h 1408565"/>
                          <a:gd name="connsiteX637" fmla="*/ 232027 w 842543"/>
                          <a:gd name="connsiteY637" fmla="*/ 1388866 h 1408565"/>
                          <a:gd name="connsiteX638" fmla="*/ 194014 w 842543"/>
                          <a:gd name="connsiteY638" fmla="*/ 1407259 h 1408565"/>
                          <a:gd name="connsiteX639" fmla="*/ 191970 w 842543"/>
                          <a:gd name="connsiteY639" fmla="*/ 1408212 h 1408565"/>
                          <a:gd name="connsiteX640" fmla="*/ 190335 w 842543"/>
                          <a:gd name="connsiteY640" fmla="*/ 1407940 h 1408565"/>
                          <a:gd name="connsiteX641" fmla="*/ 188700 w 842543"/>
                          <a:gd name="connsiteY641" fmla="*/ 1403581 h 1408565"/>
                          <a:gd name="connsiteX642" fmla="*/ 185975 w 842543"/>
                          <a:gd name="connsiteY642" fmla="*/ 1395951 h 1408565"/>
                          <a:gd name="connsiteX643" fmla="*/ 183114 w 842543"/>
                          <a:gd name="connsiteY643" fmla="*/ 1386141 h 1408565"/>
                          <a:gd name="connsiteX644" fmla="*/ 177801 w 842543"/>
                          <a:gd name="connsiteY644" fmla="*/ 1377012 h 1408565"/>
                          <a:gd name="connsiteX645" fmla="*/ 173305 w 842543"/>
                          <a:gd name="connsiteY645" fmla="*/ 1368021 h 1408565"/>
                          <a:gd name="connsiteX646" fmla="*/ 170988 w 842543"/>
                          <a:gd name="connsiteY646" fmla="*/ 1363661 h 1408565"/>
                          <a:gd name="connsiteX647" fmla="*/ 162814 w 842543"/>
                          <a:gd name="connsiteY647" fmla="*/ 1344995 h 1408565"/>
                          <a:gd name="connsiteX648" fmla="*/ 170988 w 842543"/>
                          <a:gd name="connsiteY648" fmla="*/ 1370200 h 1408565"/>
                          <a:gd name="connsiteX649" fmla="*/ 128480 w 842543"/>
                          <a:gd name="connsiteY649" fmla="*/ 1285456 h 1408565"/>
                          <a:gd name="connsiteX650" fmla="*/ 130387 w 842543"/>
                          <a:gd name="connsiteY650" fmla="*/ 1285456 h 1408565"/>
                          <a:gd name="connsiteX651" fmla="*/ 144148 w 842543"/>
                          <a:gd name="connsiteY651" fmla="*/ 1319244 h 1408565"/>
                          <a:gd name="connsiteX652" fmla="*/ 155048 w 842543"/>
                          <a:gd name="connsiteY652" fmla="*/ 1339408 h 1408565"/>
                          <a:gd name="connsiteX653" fmla="*/ 134883 w 842543"/>
                          <a:gd name="connsiteY653" fmla="*/ 1282050 h 1408565"/>
                          <a:gd name="connsiteX654" fmla="*/ 126027 w 842543"/>
                          <a:gd name="connsiteY654" fmla="*/ 1263656 h 1408565"/>
                          <a:gd name="connsiteX655" fmla="*/ 125891 w 842543"/>
                          <a:gd name="connsiteY655" fmla="*/ 1259705 h 1408565"/>
                          <a:gd name="connsiteX656" fmla="*/ 119624 w 842543"/>
                          <a:gd name="connsiteY656" fmla="*/ 1248124 h 1408565"/>
                          <a:gd name="connsiteX657" fmla="*/ 130796 w 842543"/>
                          <a:gd name="connsiteY657" fmla="*/ 1264610 h 1408565"/>
                          <a:gd name="connsiteX658" fmla="*/ 160089 w 842543"/>
                          <a:gd name="connsiteY658" fmla="*/ 1322241 h 1408565"/>
                          <a:gd name="connsiteX659" fmla="*/ 124120 w 842543"/>
                          <a:gd name="connsiteY659" fmla="*/ 1244990 h 1408565"/>
                          <a:gd name="connsiteX660" fmla="*/ 123302 w 842543"/>
                          <a:gd name="connsiteY660" fmla="*/ 1240086 h 1408565"/>
                          <a:gd name="connsiteX661" fmla="*/ 110223 w 842543"/>
                          <a:gd name="connsiteY661" fmla="*/ 1215697 h 1408565"/>
                          <a:gd name="connsiteX662" fmla="*/ 105863 w 842543"/>
                          <a:gd name="connsiteY662" fmla="*/ 1200983 h 1408565"/>
                          <a:gd name="connsiteX663" fmla="*/ 76979 w 842543"/>
                          <a:gd name="connsiteY663" fmla="*/ 1136538 h 1408565"/>
                          <a:gd name="connsiteX664" fmla="*/ 121122 w 842543"/>
                          <a:gd name="connsiteY664" fmla="*/ 1254936 h 1408565"/>
                          <a:gd name="connsiteX665" fmla="*/ 94827 w 842543"/>
                          <a:gd name="connsiteY665" fmla="*/ 1198122 h 1408565"/>
                          <a:gd name="connsiteX666" fmla="*/ 96735 w 842543"/>
                          <a:gd name="connsiteY666" fmla="*/ 1198122 h 1408565"/>
                          <a:gd name="connsiteX667" fmla="*/ 70984 w 842543"/>
                          <a:gd name="connsiteY667" fmla="*/ 1129454 h 1408565"/>
                          <a:gd name="connsiteX668" fmla="*/ 77524 w 842543"/>
                          <a:gd name="connsiteY668" fmla="*/ 1145395 h 1408565"/>
                          <a:gd name="connsiteX669" fmla="*/ 49457 w 842543"/>
                          <a:gd name="connsiteY669" fmla="*/ 1057789 h 1408565"/>
                          <a:gd name="connsiteX670" fmla="*/ 56814 w 842543"/>
                          <a:gd name="connsiteY670" fmla="*/ 1082176 h 1408565"/>
                          <a:gd name="connsiteX671" fmla="*/ 38966 w 842543"/>
                          <a:gd name="connsiteY671" fmla="*/ 1020048 h 1408565"/>
                          <a:gd name="connsiteX672" fmla="*/ 25614 w 842543"/>
                          <a:gd name="connsiteY672" fmla="*/ 978493 h 1408565"/>
                          <a:gd name="connsiteX673" fmla="*/ 24933 w 842543"/>
                          <a:gd name="connsiteY673" fmla="*/ 964324 h 1408565"/>
                          <a:gd name="connsiteX674" fmla="*/ 11036 w 842543"/>
                          <a:gd name="connsiteY674" fmla="*/ 901379 h 1408565"/>
                          <a:gd name="connsiteX675" fmla="*/ 19892 w 842543"/>
                          <a:gd name="connsiteY675" fmla="*/ 931352 h 1408565"/>
                          <a:gd name="connsiteX676" fmla="*/ 2997 w 842543"/>
                          <a:gd name="connsiteY676" fmla="*/ 815952 h 1408565"/>
                          <a:gd name="connsiteX677" fmla="*/ 2861 w 842543"/>
                          <a:gd name="connsiteY677" fmla="*/ 829032 h 1408565"/>
                          <a:gd name="connsiteX678" fmla="*/ 1499 w 842543"/>
                          <a:gd name="connsiteY678" fmla="*/ 799603 h 1408565"/>
                          <a:gd name="connsiteX679" fmla="*/ 0 w 842543"/>
                          <a:gd name="connsiteY679" fmla="*/ 792790 h 1408565"/>
                          <a:gd name="connsiteX680" fmla="*/ 2452 w 842543"/>
                          <a:gd name="connsiteY680" fmla="*/ 792518 h 1408565"/>
                          <a:gd name="connsiteX681" fmla="*/ 2452 w 842543"/>
                          <a:gd name="connsiteY681" fmla="*/ 740881 h 1408565"/>
                          <a:gd name="connsiteX682" fmla="*/ 4496 w 842543"/>
                          <a:gd name="connsiteY682" fmla="*/ 817178 h 1408565"/>
                          <a:gd name="connsiteX683" fmla="*/ 4087 w 842543"/>
                          <a:gd name="connsiteY683" fmla="*/ 758184 h 1408565"/>
                          <a:gd name="connsiteX684" fmla="*/ 10082 w 842543"/>
                          <a:gd name="connsiteY684" fmla="*/ 687881 h 1408565"/>
                          <a:gd name="connsiteX685" fmla="*/ 12126 w 842543"/>
                          <a:gd name="connsiteY685" fmla="*/ 685565 h 1408565"/>
                          <a:gd name="connsiteX686" fmla="*/ 11036 w 842543"/>
                          <a:gd name="connsiteY686" fmla="*/ 666627 h 1408565"/>
                          <a:gd name="connsiteX687" fmla="*/ 3406 w 842543"/>
                          <a:gd name="connsiteY687" fmla="*/ 717174 h 1408565"/>
                          <a:gd name="connsiteX688" fmla="*/ 2997 w 842543"/>
                          <a:gd name="connsiteY688" fmla="*/ 710498 h 1408565"/>
                          <a:gd name="connsiteX689" fmla="*/ 6267 w 842543"/>
                          <a:gd name="connsiteY689" fmla="*/ 689380 h 1408565"/>
                          <a:gd name="connsiteX690" fmla="*/ 4905 w 842543"/>
                          <a:gd name="connsiteY690" fmla="*/ 685157 h 1408565"/>
                          <a:gd name="connsiteX691" fmla="*/ 9265 w 842543"/>
                          <a:gd name="connsiteY691" fmla="*/ 672213 h 1408565"/>
                          <a:gd name="connsiteX692" fmla="*/ 15123 w 842543"/>
                          <a:gd name="connsiteY692" fmla="*/ 643056 h 1408565"/>
                          <a:gd name="connsiteX693" fmla="*/ 7357 w 842543"/>
                          <a:gd name="connsiteY693" fmla="*/ 661995 h 1408565"/>
                          <a:gd name="connsiteX694" fmla="*/ 22208 w 842543"/>
                          <a:gd name="connsiteY694" fmla="*/ 600548 h 1408565"/>
                          <a:gd name="connsiteX695" fmla="*/ 21936 w 842543"/>
                          <a:gd name="connsiteY695" fmla="*/ 606815 h 1408565"/>
                          <a:gd name="connsiteX696" fmla="*/ 29702 w 842543"/>
                          <a:gd name="connsiteY696" fmla="*/ 577386 h 1408565"/>
                          <a:gd name="connsiteX697" fmla="*/ 26023 w 842543"/>
                          <a:gd name="connsiteY697" fmla="*/ 604771 h 1408565"/>
                          <a:gd name="connsiteX698" fmla="*/ 19756 w 842543"/>
                          <a:gd name="connsiteY698" fmla="*/ 628205 h 1408565"/>
                          <a:gd name="connsiteX699" fmla="*/ 15123 w 842543"/>
                          <a:gd name="connsiteY699" fmla="*/ 651367 h 1408565"/>
                          <a:gd name="connsiteX700" fmla="*/ 23026 w 842543"/>
                          <a:gd name="connsiteY700" fmla="*/ 623846 h 1408565"/>
                          <a:gd name="connsiteX701" fmla="*/ 20164 w 842543"/>
                          <a:gd name="connsiteY701" fmla="*/ 647416 h 1408565"/>
                          <a:gd name="connsiteX702" fmla="*/ 37331 w 842543"/>
                          <a:gd name="connsiteY702" fmla="*/ 580111 h 1408565"/>
                          <a:gd name="connsiteX703" fmla="*/ 34470 w 842543"/>
                          <a:gd name="connsiteY703" fmla="*/ 585697 h 1408565"/>
                          <a:gd name="connsiteX704" fmla="*/ 33789 w 842543"/>
                          <a:gd name="connsiteY704" fmla="*/ 585152 h 1408565"/>
                          <a:gd name="connsiteX705" fmla="*/ 47959 w 842543"/>
                          <a:gd name="connsiteY705" fmla="*/ 546731 h 1408565"/>
                          <a:gd name="connsiteX706" fmla="*/ 46187 w 842543"/>
                          <a:gd name="connsiteY706" fmla="*/ 552181 h 1408565"/>
                          <a:gd name="connsiteX707" fmla="*/ 60902 w 842543"/>
                          <a:gd name="connsiteY707" fmla="*/ 522888 h 1408565"/>
                          <a:gd name="connsiteX708" fmla="*/ 60221 w 842543"/>
                          <a:gd name="connsiteY708" fmla="*/ 517437 h 1408565"/>
                          <a:gd name="connsiteX709" fmla="*/ 62673 w 842543"/>
                          <a:gd name="connsiteY709" fmla="*/ 509536 h 1408565"/>
                          <a:gd name="connsiteX710" fmla="*/ 77388 w 842543"/>
                          <a:gd name="connsiteY710" fmla="*/ 485829 h 1408565"/>
                          <a:gd name="connsiteX711" fmla="*/ 76025 w 842543"/>
                          <a:gd name="connsiteY711" fmla="*/ 489507 h 1408565"/>
                          <a:gd name="connsiteX712" fmla="*/ 67714 w 842543"/>
                          <a:gd name="connsiteY712" fmla="*/ 516075 h 1408565"/>
                          <a:gd name="connsiteX713" fmla="*/ 61583 w 842543"/>
                          <a:gd name="connsiteY713" fmla="*/ 542643 h 1408565"/>
                          <a:gd name="connsiteX714" fmla="*/ 82565 w 842543"/>
                          <a:gd name="connsiteY714" fmla="*/ 506538 h 1408565"/>
                          <a:gd name="connsiteX715" fmla="*/ 109950 w 842543"/>
                          <a:gd name="connsiteY715" fmla="*/ 471795 h 1408565"/>
                          <a:gd name="connsiteX716" fmla="*/ 179981 w 842543"/>
                          <a:gd name="connsiteY716" fmla="*/ 412120 h 1408565"/>
                          <a:gd name="connsiteX717" fmla="*/ 168127 w 842543"/>
                          <a:gd name="connsiteY717" fmla="*/ 423428 h 1408565"/>
                          <a:gd name="connsiteX718" fmla="*/ 149870 w 842543"/>
                          <a:gd name="connsiteY718" fmla="*/ 439232 h 1408565"/>
                          <a:gd name="connsiteX719" fmla="*/ 128616 w 842543"/>
                          <a:gd name="connsiteY719" fmla="*/ 457626 h 1408565"/>
                          <a:gd name="connsiteX720" fmla="*/ 147827 w 842543"/>
                          <a:gd name="connsiteY720" fmla="*/ 438824 h 1408565"/>
                          <a:gd name="connsiteX721" fmla="*/ 151914 w 842543"/>
                          <a:gd name="connsiteY721" fmla="*/ 433238 h 1408565"/>
                          <a:gd name="connsiteX722" fmla="*/ 108724 w 842543"/>
                          <a:gd name="connsiteY722" fmla="*/ 476292 h 1408565"/>
                          <a:gd name="connsiteX723" fmla="*/ 92102 w 842543"/>
                          <a:gd name="connsiteY723" fmla="*/ 497954 h 1408565"/>
                          <a:gd name="connsiteX724" fmla="*/ 75753 w 842543"/>
                          <a:gd name="connsiteY724" fmla="*/ 525068 h 1408565"/>
                          <a:gd name="connsiteX725" fmla="*/ 85290 w 842543"/>
                          <a:gd name="connsiteY725" fmla="*/ 511715 h 1408565"/>
                          <a:gd name="connsiteX726" fmla="*/ 99187 w 842543"/>
                          <a:gd name="connsiteY726" fmla="*/ 492232 h 1408565"/>
                          <a:gd name="connsiteX727" fmla="*/ 116218 w 842543"/>
                          <a:gd name="connsiteY727" fmla="*/ 471387 h 1408565"/>
                          <a:gd name="connsiteX728" fmla="*/ 134202 w 842543"/>
                          <a:gd name="connsiteY728" fmla="*/ 453674 h 1408565"/>
                          <a:gd name="connsiteX729" fmla="*/ 111313 w 842543"/>
                          <a:gd name="connsiteY729" fmla="*/ 479017 h 1408565"/>
                          <a:gd name="connsiteX730" fmla="*/ 180253 w 842543"/>
                          <a:gd name="connsiteY730" fmla="*/ 419068 h 1408565"/>
                          <a:gd name="connsiteX731" fmla="*/ 185975 w 842543"/>
                          <a:gd name="connsiteY731" fmla="*/ 414436 h 1408565"/>
                          <a:gd name="connsiteX732" fmla="*/ 153958 w 842543"/>
                          <a:gd name="connsiteY732" fmla="*/ 436917 h 1408565"/>
                          <a:gd name="connsiteX733" fmla="*/ 197693 w 842543"/>
                          <a:gd name="connsiteY733" fmla="*/ 402038 h 1408565"/>
                          <a:gd name="connsiteX734" fmla="*/ 193196 w 842543"/>
                          <a:gd name="connsiteY734" fmla="*/ 404626 h 1408565"/>
                          <a:gd name="connsiteX735" fmla="*/ 201916 w 842543"/>
                          <a:gd name="connsiteY735" fmla="*/ 398495 h 1408565"/>
                          <a:gd name="connsiteX736" fmla="*/ 218266 w 842543"/>
                          <a:gd name="connsiteY736" fmla="*/ 389775 h 1408565"/>
                          <a:gd name="connsiteX737" fmla="*/ 712974 w 842543"/>
                          <a:gd name="connsiteY737" fmla="*/ 1034899 h 1408565"/>
                          <a:gd name="connsiteX738" fmla="*/ 709704 w 842543"/>
                          <a:gd name="connsiteY738" fmla="*/ 1032174 h 1408565"/>
                          <a:gd name="connsiteX739" fmla="*/ 712974 w 842543"/>
                          <a:gd name="connsiteY739" fmla="*/ 1034899 h 1408565"/>
                          <a:gd name="connsiteX740" fmla="*/ 32835 w 842543"/>
                          <a:gd name="connsiteY740" fmla="*/ 887481 h 1408565"/>
                          <a:gd name="connsiteX741" fmla="*/ 24797 w 842543"/>
                          <a:gd name="connsiteY741" fmla="*/ 772898 h 1408565"/>
                          <a:gd name="connsiteX742" fmla="*/ 22889 w 842543"/>
                          <a:gd name="connsiteY742" fmla="*/ 841567 h 1408565"/>
                          <a:gd name="connsiteX743" fmla="*/ 17303 w 842543"/>
                          <a:gd name="connsiteY743" fmla="*/ 775215 h 1408565"/>
                          <a:gd name="connsiteX744" fmla="*/ 16894 w 842543"/>
                          <a:gd name="connsiteY744" fmla="*/ 767857 h 1408565"/>
                          <a:gd name="connsiteX745" fmla="*/ 19347 w 842543"/>
                          <a:gd name="connsiteY745" fmla="*/ 832029 h 1408565"/>
                          <a:gd name="connsiteX746" fmla="*/ 28884 w 842543"/>
                          <a:gd name="connsiteY746" fmla="*/ 879307 h 1408565"/>
                          <a:gd name="connsiteX747" fmla="*/ 34743 w 842543"/>
                          <a:gd name="connsiteY747" fmla="*/ 901923 h 1408565"/>
                          <a:gd name="connsiteX748" fmla="*/ 36650 w 842543"/>
                          <a:gd name="connsiteY748" fmla="*/ 908872 h 1408565"/>
                          <a:gd name="connsiteX749" fmla="*/ 37468 w 842543"/>
                          <a:gd name="connsiteY749" fmla="*/ 911188 h 1408565"/>
                          <a:gd name="connsiteX750" fmla="*/ 32971 w 842543"/>
                          <a:gd name="connsiteY750" fmla="*/ 882440 h 1408565"/>
                          <a:gd name="connsiteX751" fmla="*/ 32699 w 842543"/>
                          <a:gd name="connsiteY751" fmla="*/ 887345 h 1408565"/>
                          <a:gd name="connsiteX752" fmla="*/ 30110 w 842543"/>
                          <a:gd name="connsiteY752" fmla="*/ 915956 h 1408565"/>
                          <a:gd name="connsiteX753" fmla="*/ 35151 w 842543"/>
                          <a:gd name="connsiteY753" fmla="*/ 935848 h 1408565"/>
                          <a:gd name="connsiteX754" fmla="*/ 30519 w 842543"/>
                          <a:gd name="connsiteY754" fmla="*/ 913096 h 1408565"/>
                          <a:gd name="connsiteX755" fmla="*/ 29974 w 842543"/>
                          <a:gd name="connsiteY755" fmla="*/ 915956 h 1408565"/>
                          <a:gd name="connsiteX756" fmla="*/ 35833 w 842543"/>
                          <a:gd name="connsiteY756" fmla="*/ 934350 h 1408565"/>
                          <a:gd name="connsiteX757" fmla="*/ 35015 w 842543"/>
                          <a:gd name="connsiteY757" fmla="*/ 928763 h 1408565"/>
                          <a:gd name="connsiteX758" fmla="*/ 35833 w 842543"/>
                          <a:gd name="connsiteY758" fmla="*/ 934350 h 1408565"/>
                          <a:gd name="connsiteX759" fmla="*/ 83927 w 842543"/>
                          <a:gd name="connsiteY759" fmla="*/ 517983 h 1408565"/>
                          <a:gd name="connsiteX760" fmla="*/ 82837 w 842543"/>
                          <a:gd name="connsiteY760" fmla="*/ 519891 h 1408565"/>
                          <a:gd name="connsiteX761" fmla="*/ 91693 w 842543"/>
                          <a:gd name="connsiteY761" fmla="*/ 506674 h 1408565"/>
                          <a:gd name="connsiteX762" fmla="*/ 84064 w 842543"/>
                          <a:gd name="connsiteY762" fmla="*/ 517847 h 1408565"/>
                          <a:gd name="connsiteX763" fmla="*/ 60357 w 842543"/>
                          <a:gd name="connsiteY763" fmla="*/ 556132 h 1408565"/>
                          <a:gd name="connsiteX764" fmla="*/ 59403 w 842543"/>
                          <a:gd name="connsiteY764" fmla="*/ 561445 h 1408565"/>
                          <a:gd name="connsiteX765" fmla="*/ 66215 w 842543"/>
                          <a:gd name="connsiteY765" fmla="*/ 548229 h 1408565"/>
                          <a:gd name="connsiteX766" fmla="*/ 60221 w 842543"/>
                          <a:gd name="connsiteY766" fmla="*/ 556132 h 1408565"/>
                          <a:gd name="connsiteX767" fmla="*/ 16622 w 842543"/>
                          <a:gd name="connsiteY767" fmla="*/ 694285 h 1408565"/>
                          <a:gd name="connsiteX768" fmla="*/ 17167 w 842543"/>
                          <a:gd name="connsiteY768" fmla="*/ 736113 h 1408565"/>
                          <a:gd name="connsiteX769" fmla="*/ 18938 w 842543"/>
                          <a:gd name="connsiteY769" fmla="*/ 724531 h 1408565"/>
                          <a:gd name="connsiteX770" fmla="*/ 21391 w 842543"/>
                          <a:gd name="connsiteY770" fmla="*/ 698917 h 1408565"/>
                          <a:gd name="connsiteX771" fmla="*/ 21118 w 842543"/>
                          <a:gd name="connsiteY771" fmla="*/ 693739 h 1408565"/>
                          <a:gd name="connsiteX772" fmla="*/ 17576 w 842543"/>
                          <a:gd name="connsiteY772" fmla="*/ 704775 h 1408565"/>
                          <a:gd name="connsiteX773" fmla="*/ 20573 w 842543"/>
                          <a:gd name="connsiteY773" fmla="*/ 682704 h 1408565"/>
                          <a:gd name="connsiteX774" fmla="*/ 23026 w 842543"/>
                          <a:gd name="connsiteY774" fmla="*/ 659133 h 1408565"/>
                          <a:gd name="connsiteX775" fmla="*/ 19483 w 842543"/>
                          <a:gd name="connsiteY775" fmla="*/ 670714 h 1408565"/>
                          <a:gd name="connsiteX776" fmla="*/ 16622 w 842543"/>
                          <a:gd name="connsiteY776" fmla="*/ 694285 h 1408565"/>
                          <a:gd name="connsiteX777" fmla="*/ 385576 w 842543"/>
                          <a:gd name="connsiteY777" fmla="*/ 764860 h 1408565"/>
                          <a:gd name="connsiteX778" fmla="*/ 388028 w 842543"/>
                          <a:gd name="connsiteY778" fmla="*/ 771128 h 1408565"/>
                          <a:gd name="connsiteX779" fmla="*/ 377537 w 842543"/>
                          <a:gd name="connsiteY779" fmla="*/ 756958 h 1408565"/>
                          <a:gd name="connsiteX780" fmla="*/ 335028 w 842543"/>
                          <a:gd name="connsiteY780" fmla="*/ 683794 h 1408565"/>
                          <a:gd name="connsiteX781" fmla="*/ 324946 w 842543"/>
                          <a:gd name="connsiteY781" fmla="*/ 658043 h 1408565"/>
                          <a:gd name="connsiteX782" fmla="*/ 333121 w 842543"/>
                          <a:gd name="connsiteY782" fmla="*/ 673985 h 1408565"/>
                          <a:gd name="connsiteX783" fmla="*/ 361733 w 842543"/>
                          <a:gd name="connsiteY783" fmla="*/ 724531 h 1408565"/>
                          <a:gd name="connsiteX784" fmla="*/ 385439 w 842543"/>
                          <a:gd name="connsiteY784" fmla="*/ 764860 h 1408565"/>
                          <a:gd name="connsiteX785" fmla="*/ 291293 w 842543"/>
                          <a:gd name="connsiteY785" fmla="*/ 800557 h 1408565"/>
                          <a:gd name="connsiteX786" fmla="*/ 289795 w 842543"/>
                          <a:gd name="connsiteY786" fmla="*/ 796333 h 1408565"/>
                          <a:gd name="connsiteX787" fmla="*/ 348925 w 842543"/>
                          <a:gd name="connsiteY787" fmla="*/ 950427 h 1408565"/>
                          <a:gd name="connsiteX788" fmla="*/ 330396 w 842543"/>
                          <a:gd name="connsiteY788" fmla="*/ 896473 h 1408565"/>
                          <a:gd name="connsiteX789" fmla="*/ 337208 w 842543"/>
                          <a:gd name="connsiteY789" fmla="*/ 909008 h 1408565"/>
                          <a:gd name="connsiteX790" fmla="*/ 339252 w 842543"/>
                          <a:gd name="connsiteY790" fmla="*/ 917728 h 1408565"/>
                          <a:gd name="connsiteX791" fmla="*/ 350288 w 842543"/>
                          <a:gd name="connsiteY791" fmla="*/ 939664 h 1408565"/>
                          <a:gd name="connsiteX792" fmla="*/ 336800 w 842543"/>
                          <a:gd name="connsiteY792" fmla="*/ 902060 h 1408565"/>
                          <a:gd name="connsiteX793" fmla="*/ 314591 w 842543"/>
                          <a:gd name="connsiteY793" fmla="*/ 851240 h 1408565"/>
                          <a:gd name="connsiteX794" fmla="*/ 324537 w 842543"/>
                          <a:gd name="connsiteY794" fmla="*/ 883666 h 1408565"/>
                          <a:gd name="connsiteX795" fmla="*/ 302057 w 842543"/>
                          <a:gd name="connsiteY795" fmla="*/ 815271 h 1408565"/>
                          <a:gd name="connsiteX796" fmla="*/ 311458 w 842543"/>
                          <a:gd name="connsiteY796" fmla="*/ 848243 h 1408565"/>
                          <a:gd name="connsiteX797" fmla="*/ 306008 w 842543"/>
                          <a:gd name="connsiteY797" fmla="*/ 840068 h 1408565"/>
                          <a:gd name="connsiteX798" fmla="*/ 286252 w 842543"/>
                          <a:gd name="connsiteY798" fmla="*/ 753688 h 1408565"/>
                          <a:gd name="connsiteX799" fmla="*/ 288024 w 842543"/>
                          <a:gd name="connsiteY799" fmla="*/ 750145 h 1408565"/>
                          <a:gd name="connsiteX800" fmla="*/ 283119 w 842543"/>
                          <a:gd name="connsiteY800" fmla="*/ 710498 h 1408565"/>
                          <a:gd name="connsiteX801" fmla="*/ 286934 w 842543"/>
                          <a:gd name="connsiteY801" fmla="*/ 729845 h 1408565"/>
                          <a:gd name="connsiteX802" fmla="*/ 287887 w 842543"/>
                          <a:gd name="connsiteY802" fmla="*/ 704912 h 1408565"/>
                          <a:gd name="connsiteX803" fmla="*/ 290748 w 842543"/>
                          <a:gd name="connsiteY803" fmla="*/ 666082 h 1408565"/>
                          <a:gd name="connsiteX804" fmla="*/ 294836 w 842543"/>
                          <a:gd name="connsiteY804" fmla="*/ 660632 h 1408565"/>
                          <a:gd name="connsiteX805" fmla="*/ 301784 w 842543"/>
                          <a:gd name="connsiteY805" fmla="*/ 629432 h 1408565"/>
                          <a:gd name="connsiteX806" fmla="*/ 292383 w 842543"/>
                          <a:gd name="connsiteY806" fmla="*/ 654092 h 1408565"/>
                          <a:gd name="connsiteX807" fmla="*/ 288705 w 842543"/>
                          <a:gd name="connsiteY807" fmla="*/ 675210 h 1408565"/>
                          <a:gd name="connsiteX808" fmla="*/ 297288 w 842543"/>
                          <a:gd name="connsiteY808" fmla="*/ 632838 h 1408565"/>
                          <a:gd name="connsiteX809" fmla="*/ 290204 w 842543"/>
                          <a:gd name="connsiteY809" fmla="*/ 649051 h 1408565"/>
                          <a:gd name="connsiteX810" fmla="*/ 297970 w 842543"/>
                          <a:gd name="connsiteY810" fmla="*/ 625208 h 1408565"/>
                          <a:gd name="connsiteX811" fmla="*/ 303283 w 842543"/>
                          <a:gd name="connsiteY811" fmla="*/ 614581 h 1408565"/>
                          <a:gd name="connsiteX812" fmla="*/ 282710 w 842543"/>
                          <a:gd name="connsiteY812" fmla="*/ 662676 h 1408565"/>
                          <a:gd name="connsiteX813" fmla="*/ 282710 w 842543"/>
                          <a:gd name="connsiteY813" fmla="*/ 658043 h 1408565"/>
                          <a:gd name="connsiteX814" fmla="*/ 278623 w 842543"/>
                          <a:gd name="connsiteY814" fmla="*/ 691151 h 1408565"/>
                          <a:gd name="connsiteX815" fmla="*/ 281075 w 842543"/>
                          <a:gd name="connsiteY815" fmla="*/ 742516 h 1408565"/>
                          <a:gd name="connsiteX816" fmla="*/ 279168 w 842543"/>
                          <a:gd name="connsiteY816" fmla="*/ 733932 h 1408565"/>
                          <a:gd name="connsiteX817" fmla="*/ 291157 w 842543"/>
                          <a:gd name="connsiteY817" fmla="*/ 800420 h 1408565"/>
                          <a:gd name="connsiteX818" fmla="*/ 158726 w 842543"/>
                          <a:gd name="connsiteY818" fmla="*/ 1296492 h 1408565"/>
                          <a:gd name="connsiteX819" fmla="*/ 167719 w 842543"/>
                          <a:gd name="connsiteY819" fmla="*/ 1330144 h 1408565"/>
                          <a:gd name="connsiteX820" fmla="*/ 179436 w 842543"/>
                          <a:gd name="connsiteY820" fmla="*/ 1360118 h 1408565"/>
                          <a:gd name="connsiteX821" fmla="*/ 188700 w 842543"/>
                          <a:gd name="connsiteY821" fmla="*/ 1381372 h 1408565"/>
                          <a:gd name="connsiteX822" fmla="*/ 194423 w 842543"/>
                          <a:gd name="connsiteY822" fmla="*/ 1393907 h 1408565"/>
                          <a:gd name="connsiteX823" fmla="*/ 195921 w 842543"/>
                          <a:gd name="connsiteY823" fmla="*/ 1397177 h 1408565"/>
                          <a:gd name="connsiteX824" fmla="*/ 199191 w 842543"/>
                          <a:gd name="connsiteY824" fmla="*/ 1395405 h 1408565"/>
                          <a:gd name="connsiteX825" fmla="*/ 206004 w 842543"/>
                          <a:gd name="connsiteY825" fmla="*/ 1391591 h 1408565"/>
                          <a:gd name="connsiteX826" fmla="*/ 200009 w 842543"/>
                          <a:gd name="connsiteY826" fmla="*/ 1395133 h 1408565"/>
                          <a:gd name="connsiteX827" fmla="*/ 228348 w 842543"/>
                          <a:gd name="connsiteY827" fmla="*/ 1380555 h 1408565"/>
                          <a:gd name="connsiteX828" fmla="*/ 254780 w 842543"/>
                          <a:gd name="connsiteY828" fmla="*/ 1365295 h 1408565"/>
                          <a:gd name="connsiteX829" fmla="*/ 313910 w 842543"/>
                          <a:gd name="connsiteY829" fmla="*/ 1333277 h 1408565"/>
                          <a:gd name="connsiteX830" fmla="*/ 273037 w 842543"/>
                          <a:gd name="connsiteY830" fmla="*/ 1360663 h 1408565"/>
                          <a:gd name="connsiteX831" fmla="*/ 295108 w 842543"/>
                          <a:gd name="connsiteY831" fmla="*/ 1347584 h 1408565"/>
                          <a:gd name="connsiteX832" fmla="*/ 328352 w 842543"/>
                          <a:gd name="connsiteY832" fmla="*/ 1330961 h 1408565"/>
                          <a:gd name="connsiteX833" fmla="*/ 315000 w 842543"/>
                          <a:gd name="connsiteY833" fmla="*/ 1341043 h 1408565"/>
                          <a:gd name="connsiteX834" fmla="*/ 279849 w 842543"/>
                          <a:gd name="connsiteY834" fmla="*/ 1359437 h 1408565"/>
                          <a:gd name="connsiteX835" fmla="*/ 222626 w 842543"/>
                          <a:gd name="connsiteY835" fmla="*/ 1387504 h 1408565"/>
                          <a:gd name="connsiteX836" fmla="*/ 252327 w 842543"/>
                          <a:gd name="connsiteY836" fmla="*/ 1375786 h 1408565"/>
                          <a:gd name="connsiteX837" fmla="*/ 291021 w 842543"/>
                          <a:gd name="connsiteY837" fmla="*/ 1354804 h 1408565"/>
                          <a:gd name="connsiteX838" fmla="*/ 274944 w 842543"/>
                          <a:gd name="connsiteY838" fmla="*/ 1367475 h 1408565"/>
                          <a:gd name="connsiteX839" fmla="*/ 305327 w 842543"/>
                          <a:gd name="connsiteY839" fmla="*/ 1350444 h 1408565"/>
                          <a:gd name="connsiteX840" fmla="*/ 287479 w 842543"/>
                          <a:gd name="connsiteY840" fmla="*/ 1363933 h 1408565"/>
                          <a:gd name="connsiteX841" fmla="*/ 332303 w 842543"/>
                          <a:gd name="connsiteY841" fmla="*/ 1337910 h 1408565"/>
                          <a:gd name="connsiteX842" fmla="*/ 333393 w 842543"/>
                          <a:gd name="connsiteY842" fmla="*/ 1337910 h 1408565"/>
                          <a:gd name="connsiteX843" fmla="*/ 370997 w 842543"/>
                          <a:gd name="connsiteY843" fmla="*/ 1315975 h 1408565"/>
                          <a:gd name="connsiteX844" fmla="*/ 355193 w 842543"/>
                          <a:gd name="connsiteY844" fmla="*/ 1322923 h 1408565"/>
                          <a:gd name="connsiteX845" fmla="*/ 328625 w 842543"/>
                          <a:gd name="connsiteY845" fmla="*/ 1339408 h 1408565"/>
                          <a:gd name="connsiteX846" fmla="*/ 336527 w 842543"/>
                          <a:gd name="connsiteY846" fmla="*/ 1332596 h 1408565"/>
                          <a:gd name="connsiteX847" fmla="*/ 302193 w 842543"/>
                          <a:gd name="connsiteY847" fmla="*/ 1349219 h 1408565"/>
                          <a:gd name="connsiteX848" fmla="*/ 325355 w 842543"/>
                          <a:gd name="connsiteY848" fmla="*/ 1337229 h 1408565"/>
                          <a:gd name="connsiteX849" fmla="*/ 340478 w 842543"/>
                          <a:gd name="connsiteY849" fmla="*/ 1325376 h 1408565"/>
                          <a:gd name="connsiteX850" fmla="*/ 381897 w 842543"/>
                          <a:gd name="connsiteY850" fmla="*/ 1302758 h 1408565"/>
                          <a:gd name="connsiteX851" fmla="*/ 400018 w 842543"/>
                          <a:gd name="connsiteY851" fmla="*/ 1290224 h 1408565"/>
                          <a:gd name="connsiteX852" fmla="*/ 447022 w 842543"/>
                          <a:gd name="connsiteY852" fmla="*/ 1267198 h 1408565"/>
                          <a:gd name="connsiteX853" fmla="*/ 498387 w 842543"/>
                          <a:gd name="connsiteY853" fmla="*/ 1239132 h 1408565"/>
                          <a:gd name="connsiteX854" fmla="*/ 503428 w 842543"/>
                          <a:gd name="connsiteY854" fmla="*/ 1236134 h 1408565"/>
                          <a:gd name="connsiteX855" fmla="*/ 505881 w 842543"/>
                          <a:gd name="connsiteY855" fmla="*/ 1234635 h 1408565"/>
                          <a:gd name="connsiteX856" fmla="*/ 507107 w 842543"/>
                          <a:gd name="connsiteY856" fmla="*/ 1233818 h 1408565"/>
                          <a:gd name="connsiteX857" fmla="*/ 506426 w 842543"/>
                          <a:gd name="connsiteY857" fmla="*/ 1232592 h 1408565"/>
                          <a:gd name="connsiteX858" fmla="*/ 499341 w 842543"/>
                          <a:gd name="connsiteY858" fmla="*/ 1222237 h 1408565"/>
                          <a:gd name="connsiteX859" fmla="*/ 502747 w 842543"/>
                          <a:gd name="connsiteY859" fmla="*/ 1228641 h 1408565"/>
                          <a:gd name="connsiteX860" fmla="*/ 504382 w 842543"/>
                          <a:gd name="connsiteY860" fmla="*/ 1231366 h 1408565"/>
                          <a:gd name="connsiteX861" fmla="*/ 504382 w 842543"/>
                          <a:gd name="connsiteY861" fmla="*/ 1233818 h 1408565"/>
                          <a:gd name="connsiteX862" fmla="*/ 498251 w 842543"/>
                          <a:gd name="connsiteY862" fmla="*/ 1237088 h 1408565"/>
                          <a:gd name="connsiteX863" fmla="*/ 490076 w 842543"/>
                          <a:gd name="connsiteY863" fmla="*/ 1240630 h 1408565"/>
                          <a:gd name="connsiteX864" fmla="*/ 497842 w 842543"/>
                          <a:gd name="connsiteY864" fmla="*/ 1236270 h 1408565"/>
                          <a:gd name="connsiteX865" fmla="*/ 501657 w 842543"/>
                          <a:gd name="connsiteY865" fmla="*/ 1234091 h 1408565"/>
                          <a:gd name="connsiteX866" fmla="*/ 503428 w 842543"/>
                          <a:gd name="connsiteY866" fmla="*/ 1231366 h 1408565"/>
                          <a:gd name="connsiteX867" fmla="*/ 493755 w 842543"/>
                          <a:gd name="connsiteY867" fmla="*/ 1216243 h 1408565"/>
                          <a:gd name="connsiteX868" fmla="*/ 495935 w 842543"/>
                          <a:gd name="connsiteY868" fmla="*/ 1218559 h 1408565"/>
                          <a:gd name="connsiteX869" fmla="*/ 486261 w 842543"/>
                          <a:gd name="connsiteY869" fmla="*/ 1203435 h 1408565"/>
                          <a:gd name="connsiteX870" fmla="*/ 477814 w 842543"/>
                          <a:gd name="connsiteY870" fmla="*/ 1191037 h 1408565"/>
                          <a:gd name="connsiteX871" fmla="*/ 489259 w 842543"/>
                          <a:gd name="connsiteY871" fmla="*/ 1207523 h 1408565"/>
                          <a:gd name="connsiteX872" fmla="*/ 496207 w 842543"/>
                          <a:gd name="connsiteY872" fmla="*/ 1215697 h 1408565"/>
                          <a:gd name="connsiteX873" fmla="*/ 479313 w 842543"/>
                          <a:gd name="connsiteY873" fmla="*/ 1186949 h 1408565"/>
                          <a:gd name="connsiteX874" fmla="*/ 482446 w 842543"/>
                          <a:gd name="connsiteY874" fmla="*/ 1191037 h 1408565"/>
                          <a:gd name="connsiteX875" fmla="*/ 461192 w 842543"/>
                          <a:gd name="connsiteY875" fmla="*/ 1161199 h 1408565"/>
                          <a:gd name="connsiteX876" fmla="*/ 471138 w 842543"/>
                          <a:gd name="connsiteY876" fmla="*/ 1186268 h 1408565"/>
                          <a:gd name="connsiteX877" fmla="*/ 425632 w 842543"/>
                          <a:gd name="connsiteY877" fmla="*/ 1110516 h 1408565"/>
                          <a:gd name="connsiteX878" fmla="*/ 433398 w 842543"/>
                          <a:gd name="connsiteY878" fmla="*/ 1120189 h 1408565"/>
                          <a:gd name="connsiteX879" fmla="*/ 419501 w 842543"/>
                          <a:gd name="connsiteY879" fmla="*/ 1092531 h 1408565"/>
                          <a:gd name="connsiteX880" fmla="*/ 388573 w 842543"/>
                          <a:gd name="connsiteY880" fmla="*/ 1041303 h 1408565"/>
                          <a:gd name="connsiteX881" fmla="*/ 394295 w 842543"/>
                          <a:gd name="connsiteY881" fmla="*/ 1049478 h 1408565"/>
                          <a:gd name="connsiteX882" fmla="*/ 376175 w 842543"/>
                          <a:gd name="connsiteY882" fmla="*/ 1011056 h 1408565"/>
                          <a:gd name="connsiteX883" fmla="*/ 365275 w 842543"/>
                          <a:gd name="connsiteY883" fmla="*/ 990891 h 1408565"/>
                          <a:gd name="connsiteX884" fmla="*/ 356964 w 842543"/>
                          <a:gd name="connsiteY884" fmla="*/ 979311 h 1408565"/>
                          <a:gd name="connsiteX885" fmla="*/ 356146 w 842543"/>
                          <a:gd name="connsiteY885" fmla="*/ 978493 h 1408565"/>
                          <a:gd name="connsiteX886" fmla="*/ 400018 w 842543"/>
                          <a:gd name="connsiteY886" fmla="*/ 1067734 h 1408565"/>
                          <a:gd name="connsiteX887" fmla="*/ 396611 w 842543"/>
                          <a:gd name="connsiteY887" fmla="*/ 1063239 h 1408565"/>
                          <a:gd name="connsiteX888" fmla="*/ 442935 w 842543"/>
                          <a:gd name="connsiteY888" fmla="*/ 1146621 h 1408565"/>
                          <a:gd name="connsiteX889" fmla="*/ 444434 w 842543"/>
                          <a:gd name="connsiteY889" fmla="*/ 1153433 h 1408565"/>
                          <a:gd name="connsiteX890" fmla="*/ 459285 w 842543"/>
                          <a:gd name="connsiteY890" fmla="*/ 1175642 h 1408565"/>
                          <a:gd name="connsiteX891" fmla="*/ 455742 w 842543"/>
                          <a:gd name="connsiteY891" fmla="*/ 1171282 h 1408565"/>
                          <a:gd name="connsiteX892" fmla="*/ 479449 w 842543"/>
                          <a:gd name="connsiteY892" fmla="*/ 1209567 h 1408565"/>
                          <a:gd name="connsiteX893" fmla="*/ 478631 w 842543"/>
                          <a:gd name="connsiteY893" fmla="*/ 1208885 h 1408565"/>
                          <a:gd name="connsiteX894" fmla="*/ 494163 w 842543"/>
                          <a:gd name="connsiteY894" fmla="*/ 1229594 h 1408565"/>
                          <a:gd name="connsiteX895" fmla="*/ 494572 w 842543"/>
                          <a:gd name="connsiteY895" fmla="*/ 1230275 h 1408565"/>
                          <a:gd name="connsiteX896" fmla="*/ 494027 w 842543"/>
                          <a:gd name="connsiteY896" fmla="*/ 1230685 h 1408565"/>
                          <a:gd name="connsiteX897" fmla="*/ 492937 w 842543"/>
                          <a:gd name="connsiteY897" fmla="*/ 1231366 h 1408565"/>
                          <a:gd name="connsiteX898" fmla="*/ 490757 w 842543"/>
                          <a:gd name="connsiteY898" fmla="*/ 1232728 h 1408565"/>
                          <a:gd name="connsiteX899" fmla="*/ 486534 w 842543"/>
                          <a:gd name="connsiteY899" fmla="*/ 1235589 h 1408565"/>
                          <a:gd name="connsiteX900" fmla="*/ 478495 w 842543"/>
                          <a:gd name="connsiteY900" fmla="*/ 1240903 h 1408565"/>
                          <a:gd name="connsiteX901" fmla="*/ 474544 w 842543"/>
                          <a:gd name="connsiteY901" fmla="*/ 1244854 h 1408565"/>
                          <a:gd name="connsiteX902" fmla="*/ 459285 w 842543"/>
                          <a:gd name="connsiteY902" fmla="*/ 1253437 h 1408565"/>
                          <a:gd name="connsiteX903" fmla="*/ 459285 w 842543"/>
                          <a:gd name="connsiteY903" fmla="*/ 1253437 h 1408565"/>
                          <a:gd name="connsiteX904" fmla="*/ 459285 w 842543"/>
                          <a:gd name="connsiteY904" fmla="*/ 1253437 h 1408565"/>
                          <a:gd name="connsiteX905" fmla="*/ 430128 w 842543"/>
                          <a:gd name="connsiteY905" fmla="*/ 1267062 h 1408565"/>
                          <a:gd name="connsiteX906" fmla="*/ 467051 w 842543"/>
                          <a:gd name="connsiteY906" fmla="*/ 1246898 h 1408565"/>
                          <a:gd name="connsiteX907" fmla="*/ 447022 w 842543"/>
                          <a:gd name="connsiteY907" fmla="*/ 1253437 h 1408565"/>
                          <a:gd name="connsiteX908" fmla="*/ 447704 w 842543"/>
                          <a:gd name="connsiteY908" fmla="*/ 1251530 h 1408565"/>
                          <a:gd name="connsiteX909" fmla="*/ 433262 w 842543"/>
                          <a:gd name="connsiteY909" fmla="*/ 1261613 h 1408565"/>
                          <a:gd name="connsiteX910" fmla="*/ 287479 w 842543"/>
                          <a:gd name="connsiteY910" fmla="*/ 1339681 h 1408565"/>
                          <a:gd name="connsiteX911" fmla="*/ 298242 w 842543"/>
                          <a:gd name="connsiteY911" fmla="*/ 1331234 h 1408565"/>
                          <a:gd name="connsiteX912" fmla="*/ 243199 w 842543"/>
                          <a:gd name="connsiteY912" fmla="*/ 1362980 h 1408565"/>
                          <a:gd name="connsiteX913" fmla="*/ 265952 w 842543"/>
                          <a:gd name="connsiteY913" fmla="*/ 1349082 h 1408565"/>
                          <a:gd name="connsiteX914" fmla="*/ 203279 w 842543"/>
                          <a:gd name="connsiteY914" fmla="*/ 1384506 h 1408565"/>
                          <a:gd name="connsiteX915" fmla="*/ 200009 w 842543"/>
                          <a:gd name="connsiteY915" fmla="*/ 1386413 h 1408565"/>
                          <a:gd name="connsiteX916" fmla="*/ 198510 w 842543"/>
                          <a:gd name="connsiteY916" fmla="*/ 1387094 h 1408565"/>
                          <a:gd name="connsiteX917" fmla="*/ 197693 w 842543"/>
                          <a:gd name="connsiteY917" fmla="*/ 1385460 h 1408565"/>
                          <a:gd name="connsiteX918" fmla="*/ 194423 w 842543"/>
                          <a:gd name="connsiteY918" fmla="*/ 1379056 h 1408565"/>
                          <a:gd name="connsiteX919" fmla="*/ 187610 w 842543"/>
                          <a:gd name="connsiteY919" fmla="*/ 1365432 h 1408565"/>
                          <a:gd name="connsiteX920" fmla="*/ 171670 w 842543"/>
                          <a:gd name="connsiteY920" fmla="*/ 1330280 h 1408565"/>
                          <a:gd name="connsiteX921" fmla="*/ 172351 w 842543"/>
                          <a:gd name="connsiteY921" fmla="*/ 1327419 h 1408565"/>
                          <a:gd name="connsiteX922" fmla="*/ 158181 w 842543"/>
                          <a:gd name="connsiteY922" fmla="*/ 1296355 h 1408565"/>
                          <a:gd name="connsiteX923" fmla="*/ 115945 w 842543"/>
                          <a:gd name="connsiteY923" fmla="*/ 1195942 h 1408565"/>
                          <a:gd name="connsiteX924" fmla="*/ 104228 w 842543"/>
                          <a:gd name="connsiteY924" fmla="*/ 1165695 h 1408565"/>
                          <a:gd name="connsiteX925" fmla="*/ 105318 w 842543"/>
                          <a:gd name="connsiteY925" fmla="*/ 1168693 h 1408565"/>
                          <a:gd name="connsiteX926" fmla="*/ 93465 w 842543"/>
                          <a:gd name="connsiteY926" fmla="*/ 1138991 h 1408565"/>
                          <a:gd name="connsiteX927" fmla="*/ 91966 w 842543"/>
                          <a:gd name="connsiteY927" fmla="*/ 1144986 h 1408565"/>
                          <a:gd name="connsiteX928" fmla="*/ 95100 w 842543"/>
                          <a:gd name="connsiteY928" fmla="*/ 1147983 h 1408565"/>
                          <a:gd name="connsiteX929" fmla="*/ 79159 w 842543"/>
                          <a:gd name="connsiteY929" fmla="*/ 1102205 h 1408565"/>
                          <a:gd name="connsiteX930" fmla="*/ 89105 w 842543"/>
                          <a:gd name="connsiteY930" fmla="*/ 1136947 h 1408565"/>
                          <a:gd name="connsiteX931" fmla="*/ 73709 w 842543"/>
                          <a:gd name="connsiteY931" fmla="*/ 1095665 h 1408565"/>
                          <a:gd name="connsiteX932" fmla="*/ 69894 w 842543"/>
                          <a:gd name="connsiteY932" fmla="*/ 1070051 h 1408565"/>
                          <a:gd name="connsiteX933" fmla="*/ 55316 w 842543"/>
                          <a:gd name="connsiteY933" fmla="*/ 1020594 h 1408565"/>
                          <a:gd name="connsiteX934" fmla="*/ 57087 w 842543"/>
                          <a:gd name="connsiteY934" fmla="*/ 1038578 h 1408565"/>
                          <a:gd name="connsiteX935" fmla="*/ 46869 w 842543"/>
                          <a:gd name="connsiteY935" fmla="*/ 998930 h 1408565"/>
                          <a:gd name="connsiteX936" fmla="*/ 52182 w 842543"/>
                          <a:gd name="connsiteY936" fmla="*/ 1015416 h 1408565"/>
                          <a:gd name="connsiteX937" fmla="*/ 46869 w 842543"/>
                          <a:gd name="connsiteY937" fmla="*/ 985715 h 1408565"/>
                          <a:gd name="connsiteX938" fmla="*/ 42917 w 842543"/>
                          <a:gd name="connsiteY938" fmla="*/ 969774 h 1408565"/>
                          <a:gd name="connsiteX939" fmla="*/ 43326 w 842543"/>
                          <a:gd name="connsiteY939" fmla="*/ 973861 h 1408565"/>
                          <a:gd name="connsiteX940" fmla="*/ 38149 w 842543"/>
                          <a:gd name="connsiteY940" fmla="*/ 956285 h 1408565"/>
                          <a:gd name="connsiteX941" fmla="*/ 38830 w 842543"/>
                          <a:gd name="connsiteY941" fmla="*/ 967321 h 1408565"/>
                          <a:gd name="connsiteX942" fmla="*/ 34061 w 842543"/>
                          <a:gd name="connsiteY942" fmla="*/ 943751 h 1408565"/>
                          <a:gd name="connsiteX943" fmla="*/ 35969 w 842543"/>
                          <a:gd name="connsiteY943" fmla="*/ 961872 h 1408565"/>
                          <a:gd name="connsiteX944" fmla="*/ 30110 w 842543"/>
                          <a:gd name="connsiteY944" fmla="*/ 936121 h 1408565"/>
                          <a:gd name="connsiteX945" fmla="*/ 50002 w 842543"/>
                          <a:gd name="connsiteY945" fmla="*/ 1022229 h 1408565"/>
                          <a:gd name="connsiteX946" fmla="*/ 47959 w 842543"/>
                          <a:gd name="connsiteY946" fmla="*/ 1008195 h 1408565"/>
                          <a:gd name="connsiteX947" fmla="*/ 63763 w 842543"/>
                          <a:gd name="connsiteY947" fmla="*/ 1074819 h 1408565"/>
                          <a:gd name="connsiteX948" fmla="*/ 87061 w 842543"/>
                          <a:gd name="connsiteY948" fmla="*/ 1138038 h 1408565"/>
                          <a:gd name="connsiteX949" fmla="*/ 100141 w 842543"/>
                          <a:gd name="connsiteY949" fmla="*/ 1178639 h 1408565"/>
                          <a:gd name="connsiteX950" fmla="*/ 122212 w 842543"/>
                          <a:gd name="connsiteY950" fmla="*/ 1225780 h 1408565"/>
                          <a:gd name="connsiteX951" fmla="*/ 107225 w 842543"/>
                          <a:gd name="connsiteY951" fmla="*/ 1185587 h 1408565"/>
                          <a:gd name="connsiteX952" fmla="*/ 117035 w 842543"/>
                          <a:gd name="connsiteY952" fmla="*/ 1210111 h 1408565"/>
                          <a:gd name="connsiteX953" fmla="*/ 112130 w 842543"/>
                          <a:gd name="connsiteY953" fmla="*/ 1193353 h 1408565"/>
                          <a:gd name="connsiteX954" fmla="*/ 116218 w 842543"/>
                          <a:gd name="connsiteY954" fmla="*/ 1196078 h 1408565"/>
                          <a:gd name="connsiteX955" fmla="*/ 56133 w 842543"/>
                          <a:gd name="connsiteY955" fmla="*/ 624936 h 1408565"/>
                          <a:gd name="connsiteX956" fmla="*/ 56406 w 842543"/>
                          <a:gd name="connsiteY956" fmla="*/ 623982 h 1408565"/>
                          <a:gd name="connsiteX957" fmla="*/ 56133 w 842543"/>
                          <a:gd name="connsiteY957" fmla="*/ 625072 h 1408565"/>
                          <a:gd name="connsiteX958" fmla="*/ 56133 w 842543"/>
                          <a:gd name="connsiteY958" fmla="*/ 625072 h 1408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Lst>
                        <a:rect l="l" t="t" r="r" b="b"/>
                        <a:pathLst>
                          <a:path w="842543" h="1408565">
                            <a:moveTo>
                              <a:pt x="219628" y="391002"/>
                            </a:moveTo>
                            <a:lnTo>
                              <a:pt x="220991" y="390184"/>
                            </a:lnTo>
                            <a:lnTo>
                              <a:pt x="219628" y="385143"/>
                            </a:lnTo>
                            <a:lnTo>
                              <a:pt x="220854" y="388822"/>
                            </a:lnTo>
                            <a:lnTo>
                              <a:pt x="217585" y="371246"/>
                            </a:lnTo>
                            <a:cubicBezTo>
                              <a:pt x="217040" y="368930"/>
                              <a:pt x="216495" y="366341"/>
                              <a:pt x="215813" y="363208"/>
                            </a:cubicBezTo>
                            <a:cubicBezTo>
                              <a:pt x="216086" y="364434"/>
                              <a:pt x="216495" y="365387"/>
                              <a:pt x="216767" y="365932"/>
                            </a:cubicBezTo>
                            <a:cubicBezTo>
                              <a:pt x="216495" y="363753"/>
                              <a:pt x="216086" y="361709"/>
                              <a:pt x="215813" y="359665"/>
                            </a:cubicBezTo>
                            <a:cubicBezTo>
                              <a:pt x="211181" y="344406"/>
                              <a:pt x="204369" y="305575"/>
                              <a:pt x="202734" y="293995"/>
                            </a:cubicBezTo>
                            <a:cubicBezTo>
                              <a:pt x="200826" y="278872"/>
                              <a:pt x="199736" y="260342"/>
                              <a:pt x="200009" y="248625"/>
                            </a:cubicBezTo>
                            <a:cubicBezTo>
                              <a:pt x="200009" y="259524"/>
                              <a:pt x="200826" y="273831"/>
                              <a:pt x="201507" y="269471"/>
                            </a:cubicBezTo>
                            <a:cubicBezTo>
                              <a:pt x="201507" y="258570"/>
                              <a:pt x="202325" y="250396"/>
                              <a:pt x="203006" y="240314"/>
                            </a:cubicBezTo>
                            <a:cubicBezTo>
                              <a:pt x="203551" y="230096"/>
                              <a:pt x="204232" y="218379"/>
                              <a:pt x="205459" y="199167"/>
                            </a:cubicBezTo>
                            <a:cubicBezTo>
                              <a:pt x="204505" y="206525"/>
                              <a:pt x="203824" y="213882"/>
                              <a:pt x="203279" y="221239"/>
                            </a:cubicBezTo>
                            <a:cubicBezTo>
                              <a:pt x="203279" y="204618"/>
                              <a:pt x="204369" y="187723"/>
                              <a:pt x="207094" y="170964"/>
                            </a:cubicBezTo>
                            <a:cubicBezTo>
                              <a:pt x="210091" y="162517"/>
                              <a:pt x="208592" y="168649"/>
                              <a:pt x="207094" y="178050"/>
                            </a:cubicBezTo>
                            <a:cubicBezTo>
                              <a:pt x="205459" y="187314"/>
                              <a:pt x="204232" y="199713"/>
                              <a:pt x="204369" y="203255"/>
                            </a:cubicBezTo>
                            <a:cubicBezTo>
                              <a:pt x="207094" y="163880"/>
                              <a:pt x="223443" y="134451"/>
                              <a:pt x="229983" y="117556"/>
                            </a:cubicBezTo>
                            <a:cubicBezTo>
                              <a:pt x="232980" y="116331"/>
                              <a:pt x="236250" y="113060"/>
                              <a:pt x="251646" y="93169"/>
                            </a:cubicBezTo>
                            <a:cubicBezTo>
                              <a:pt x="238975" y="106384"/>
                              <a:pt x="260093" y="80362"/>
                              <a:pt x="249194" y="90988"/>
                            </a:cubicBezTo>
                            <a:cubicBezTo>
                              <a:pt x="253826" y="83222"/>
                              <a:pt x="268404" y="70007"/>
                              <a:pt x="268677" y="68099"/>
                            </a:cubicBezTo>
                            <a:lnTo>
                              <a:pt x="267587" y="70279"/>
                            </a:lnTo>
                            <a:cubicBezTo>
                              <a:pt x="283800" y="55701"/>
                              <a:pt x="295245" y="46981"/>
                              <a:pt x="304101" y="39624"/>
                            </a:cubicBezTo>
                            <a:cubicBezTo>
                              <a:pt x="313093" y="32539"/>
                              <a:pt x="319633" y="27225"/>
                              <a:pt x="327807" y="22321"/>
                            </a:cubicBezTo>
                            <a:cubicBezTo>
                              <a:pt x="351514" y="10331"/>
                              <a:pt x="370725" y="5426"/>
                              <a:pt x="388573" y="2565"/>
                            </a:cubicBezTo>
                            <a:cubicBezTo>
                              <a:pt x="406557" y="-160"/>
                              <a:pt x="423588" y="-568"/>
                              <a:pt x="444979" y="657"/>
                            </a:cubicBezTo>
                            <a:cubicBezTo>
                              <a:pt x="446614" y="1884"/>
                              <a:pt x="457922" y="5698"/>
                              <a:pt x="474544" y="8969"/>
                            </a:cubicBezTo>
                            <a:cubicBezTo>
                              <a:pt x="478631" y="8969"/>
                              <a:pt x="490076" y="11012"/>
                              <a:pt x="500839" y="14010"/>
                            </a:cubicBezTo>
                            <a:cubicBezTo>
                              <a:pt x="511739" y="16871"/>
                              <a:pt x="521821" y="20686"/>
                              <a:pt x="524001" y="20549"/>
                            </a:cubicBezTo>
                            <a:cubicBezTo>
                              <a:pt x="509968" y="13874"/>
                              <a:pt x="503564" y="12511"/>
                              <a:pt x="498932" y="11558"/>
                            </a:cubicBezTo>
                            <a:cubicBezTo>
                              <a:pt x="494163" y="10740"/>
                              <a:pt x="490894" y="10331"/>
                              <a:pt x="481901" y="8423"/>
                            </a:cubicBezTo>
                            <a:cubicBezTo>
                              <a:pt x="467323" y="3246"/>
                              <a:pt x="481084" y="5698"/>
                              <a:pt x="460511" y="1066"/>
                            </a:cubicBezTo>
                            <a:cubicBezTo>
                              <a:pt x="468958" y="2429"/>
                              <a:pt x="488032" y="5835"/>
                              <a:pt x="506562" y="12239"/>
                            </a:cubicBezTo>
                            <a:cubicBezTo>
                              <a:pt x="525091" y="18505"/>
                              <a:pt x="542667" y="28179"/>
                              <a:pt x="550024" y="34038"/>
                            </a:cubicBezTo>
                            <a:lnTo>
                              <a:pt x="544302" y="30768"/>
                            </a:lnTo>
                            <a:cubicBezTo>
                              <a:pt x="556837" y="38807"/>
                              <a:pt x="563104" y="45483"/>
                              <a:pt x="571142" y="53384"/>
                            </a:cubicBezTo>
                            <a:cubicBezTo>
                              <a:pt x="579453" y="61560"/>
                              <a:pt x="588446" y="70551"/>
                              <a:pt x="606021" y="87991"/>
                            </a:cubicBezTo>
                            <a:cubicBezTo>
                              <a:pt x="611335" y="93713"/>
                              <a:pt x="616512" y="99572"/>
                              <a:pt x="621281" y="105703"/>
                            </a:cubicBezTo>
                            <a:cubicBezTo>
                              <a:pt x="620463" y="104886"/>
                              <a:pt x="620191" y="104886"/>
                              <a:pt x="619646" y="104613"/>
                            </a:cubicBezTo>
                            <a:cubicBezTo>
                              <a:pt x="630545" y="120418"/>
                              <a:pt x="633134" y="126957"/>
                              <a:pt x="636268" y="133633"/>
                            </a:cubicBezTo>
                            <a:cubicBezTo>
                              <a:pt x="639265" y="140446"/>
                              <a:pt x="643080" y="147394"/>
                              <a:pt x="650982" y="167014"/>
                            </a:cubicBezTo>
                            <a:cubicBezTo>
                              <a:pt x="649756" y="164017"/>
                              <a:pt x="650301" y="165923"/>
                              <a:pt x="649075" y="162926"/>
                            </a:cubicBezTo>
                            <a:cubicBezTo>
                              <a:pt x="656296" y="185679"/>
                              <a:pt x="662154" y="209522"/>
                              <a:pt x="662972" y="227915"/>
                            </a:cubicBezTo>
                            <a:cubicBezTo>
                              <a:pt x="661201" y="239087"/>
                              <a:pt x="661610" y="225327"/>
                              <a:pt x="659702" y="218515"/>
                            </a:cubicBezTo>
                            <a:cubicBezTo>
                              <a:pt x="660520" y="229005"/>
                              <a:pt x="659702" y="239633"/>
                              <a:pt x="659975" y="250260"/>
                            </a:cubicBezTo>
                            <a:cubicBezTo>
                              <a:pt x="659702" y="260751"/>
                              <a:pt x="658612" y="271242"/>
                              <a:pt x="657795" y="281188"/>
                            </a:cubicBezTo>
                            <a:cubicBezTo>
                              <a:pt x="655070" y="300943"/>
                              <a:pt x="651119" y="318655"/>
                              <a:pt x="647304" y="331326"/>
                            </a:cubicBezTo>
                            <a:cubicBezTo>
                              <a:pt x="643216" y="339500"/>
                              <a:pt x="640083" y="348220"/>
                              <a:pt x="635042" y="355850"/>
                            </a:cubicBezTo>
                            <a:cubicBezTo>
                              <a:pt x="642126" y="341136"/>
                              <a:pt x="647304" y="321925"/>
                              <a:pt x="644715" y="326285"/>
                            </a:cubicBezTo>
                            <a:cubicBezTo>
                              <a:pt x="642126" y="333234"/>
                              <a:pt x="641036" y="336094"/>
                              <a:pt x="639674" y="339637"/>
                            </a:cubicBezTo>
                            <a:cubicBezTo>
                              <a:pt x="638311" y="343179"/>
                              <a:pt x="636949" y="347539"/>
                              <a:pt x="631635" y="356668"/>
                            </a:cubicBezTo>
                            <a:cubicBezTo>
                              <a:pt x="632044" y="354896"/>
                              <a:pt x="632998" y="351899"/>
                              <a:pt x="634360" y="348220"/>
                            </a:cubicBezTo>
                            <a:cubicBezTo>
                              <a:pt x="635450" y="344406"/>
                              <a:pt x="636677" y="339910"/>
                              <a:pt x="638039" y="335141"/>
                            </a:cubicBezTo>
                            <a:cubicBezTo>
                              <a:pt x="635723" y="340046"/>
                              <a:pt x="634088" y="343860"/>
                              <a:pt x="632725" y="346722"/>
                            </a:cubicBezTo>
                            <a:cubicBezTo>
                              <a:pt x="631090" y="349583"/>
                              <a:pt x="630137" y="351627"/>
                              <a:pt x="629319" y="353261"/>
                            </a:cubicBezTo>
                            <a:cubicBezTo>
                              <a:pt x="627957" y="356396"/>
                              <a:pt x="627821" y="357213"/>
                              <a:pt x="627957" y="357758"/>
                            </a:cubicBezTo>
                            <a:cubicBezTo>
                              <a:pt x="628093" y="358712"/>
                              <a:pt x="629456" y="358575"/>
                              <a:pt x="620191" y="370701"/>
                            </a:cubicBezTo>
                            <a:cubicBezTo>
                              <a:pt x="612697" y="382010"/>
                              <a:pt x="609564" y="389503"/>
                              <a:pt x="609427" y="391275"/>
                            </a:cubicBezTo>
                            <a:cubicBezTo>
                              <a:pt x="603705" y="397269"/>
                              <a:pt x="598664" y="403809"/>
                              <a:pt x="592533" y="409395"/>
                            </a:cubicBezTo>
                            <a:cubicBezTo>
                              <a:pt x="592124" y="410894"/>
                              <a:pt x="587083" y="417433"/>
                              <a:pt x="579862" y="425200"/>
                            </a:cubicBezTo>
                            <a:cubicBezTo>
                              <a:pt x="572505" y="432693"/>
                              <a:pt x="563513" y="441549"/>
                              <a:pt x="555747" y="447952"/>
                            </a:cubicBezTo>
                            <a:cubicBezTo>
                              <a:pt x="554384" y="450133"/>
                              <a:pt x="569235" y="438824"/>
                              <a:pt x="574140" y="432829"/>
                            </a:cubicBezTo>
                            <a:cubicBezTo>
                              <a:pt x="574003" y="433783"/>
                              <a:pt x="570325" y="438143"/>
                              <a:pt x="565011" y="443320"/>
                            </a:cubicBezTo>
                            <a:cubicBezTo>
                              <a:pt x="559698" y="448225"/>
                              <a:pt x="553022" y="454084"/>
                              <a:pt x="547708" y="458444"/>
                            </a:cubicBezTo>
                            <a:cubicBezTo>
                              <a:pt x="544574" y="458580"/>
                              <a:pt x="526999" y="472613"/>
                              <a:pt x="510649" y="483649"/>
                            </a:cubicBezTo>
                            <a:cubicBezTo>
                              <a:pt x="494163" y="494685"/>
                              <a:pt x="479585" y="503541"/>
                              <a:pt x="485444" y="497546"/>
                            </a:cubicBezTo>
                            <a:cubicBezTo>
                              <a:pt x="472500" y="505857"/>
                              <a:pt x="458058" y="514440"/>
                              <a:pt x="443071" y="523160"/>
                            </a:cubicBezTo>
                            <a:cubicBezTo>
                              <a:pt x="428902" y="531471"/>
                              <a:pt x="414323" y="539918"/>
                              <a:pt x="400290" y="548093"/>
                            </a:cubicBezTo>
                            <a:cubicBezTo>
                              <a:pt x="394977" y="549319"/>
                              <a:pt x="399336" y="553543"/>
                              <a:pt x="400290" y="556676"/>
                            </a:cubicBezTo>
                            <a:cubicBezTo>
                              <a:pt x="401925" y="559947"/>
                              <a:pt x="403560" y="563217"/>
                              <a:pt x="405059" y="566350"/>
                            </a:cubicBezTo>
                            <a:cubicBezTo>
                              <a:pt x="408601" y="573299"/>
                              <a:pt x="412007" y="579975"/>
                              <a:pt x="415277" y="586242"/>
                            </a:cubicBezTo>
                            <a:cubicBezTo>
                              <a:pt x="422089" y="599185"/>
                              <a:pt x="428220" y="610494"/>
                              <a:pt x="433262" y="619350"/>
                            </a:cubicBezTo>
                            <a:cubicBezTo>
                              <a:pt x="438575" y="631611"/>
                              <a:pt x="451655" y="655319"/>
                              <a:pt x="442390" y="641830"/>
                            </a:cubicBezTo>
                            <a:cubicBezTo>
                              <a:pt x="466097" y="684884"/>
                              <a:pt x="482038" y="704912"/>
                              <a:pt x="506834" y="747012"/>
                            </a:cubicBezTo>
                            <a:cubicBezTo>
                              <a:pt x="508606" y="750691"/>
                              <a:pt x="495253" y="728210"/>
                              <a:pt x="495253" y="730254"/>
                            </a:cubicBezTo>
                            <a:cubicBezTo>
                              <a:pt x="513102" y="756686"/>
                              <a:pt x="524410" y="780529"/>
                              <a:pt x="552885" y="820993"/>
                            </a:cubicBezTo>
                            <a:cubicBezTo>
                              <a:pt x="548117" y="814181"/>
                              <a:pt x="546209" y="812546"/>
                              <a:pt x="545256" y="811729"/>
                            </a:cubicBezTo>
                            <a:cubicBezTo>
                              <a:pt x="545256" y="810639"/>
                              <a:pt x="557518" y="827942"/>
                              <a:pt x="565284" y="838161"/>
                            </a:cubicBezTo>
                            <a:cubicBezTo>
                              <a:pt x="569099" y="844292"/>
                              <a:pt x="559425" y="830531"/>
                              <a:pt x="561469" y="834073"/>
                            </a:cubicBezTo>
                            <a:cubicBezTo>
                              <a:pt x="614605" y="913640"/>
                              <a:pt x="662836" y="968684"/>
                              <a:pt x="722784" y="1042393"/>
                            </a:cubicBezTo>
                            <a:cubicBezTo>
                              <a:pt x="705617" y="1021411"/>
                              <a:pt x="697442" y="1014735"/>
                              <a:pt x="696488" y="1015144"/>
                            </a:cubicBezTo>
                            <a:lnTo>
                              <a:pt x="713247" y="1035853"/>
                            </a:lnTo>
                            <a:cubicBezTo>
                              <a:pt x="720604" y="1043074"/>
                              <a:pt x="733275" y="1058606"/>
                              <a:pt x="744719" y="1070732"/>
                            </a:cubicBezTo>
                            <a:cubicBezTo>
                              <a:pt x="745673" y="1072639"/>
                              <a:pt x="750578" y="1079043"/>
                              <a:pt x="744719" y="1073048"/>
                            </a:cubicBezTo>
                            <a:cubicBezTo>
                              <a:pt x="776737" y="1114876"/>
                              <a:pt x="800853" y="1133132"/>
                              <a:pt x="842544" y="1182181"/>
                            </a:cubicBezTo>
                            <a:lnTo>
                              <a:pt x="787909" y="1126320"/>
                            </a:lnTo>
                            <a:lnTo>
                              <a:pt x="799354" y="1141988"/>
                            </a:lnTo>
                            <a:lnTo>
                              <a:pt x="775375" y="1117328"/>
                            </a:lnTo>
                            <a:cubicBezTo>
                              <a:pt x="787773" y="1133678"/>
                              <a:pt x="801670" y="1145395"/>
                              <a:pt x="801943" y="1148256"/>
                            </a:cubicBezTo>
                            <a:cubicBezTo>
                              <a:pt x="798673" y="1145258"/>
                              <a:pt x="791997" y="1137356"/>
                              <a:pt x="791043" y="1137628"/>
                            </a:cubicBezTo>
                            <a:cubicBezTo>
                              <a:pt x="803441" y="1152888"/>
                              <a:pt x="805485" y="1153297"/>
                              <a:pt x="815431" y="1164197"/>
                            </a:cubicBezTo>
                            <a:cubicBezTo>
                              <a:pt x="787092" y="1137220"/>
                              <a:pt x="737498" y="1078907"/>
                              <a:pt x="710794" y="1047434"/>
                            </a:cubicBezTo>
                            <a:cubicBezTo>
                              <a:pt x="706434" y="1042666"/>
                              <a:pt x="715018" y="1051249"/>
                              <a:pt x="715972" y="1051794"/>
                            </a:cubicBezTo>
                            <a:cubicBezTo>
                              <a:pt x="705208" y="1038850"/>
                              <a:pt x="699758" y="1030403"/>
                              <a:pt x="685997" y="1014326"/>
                            </a:cubicBezTo>
                            <a:cubicBezTo>
                              <a:pt x="676597" y="1004925"/>
                              <a:pt x="691447" y="1022910"/>
                              <a:pt x="697851" y="1031084"/>
                            </a:cubicBezTo>
                            <a:cubicBezTo>
                              <a:pt x="695943" y="1030812"/>
                              <a:pt x="692674" y="1026589"/>
                              <a:pt x="685316" y="1017732"/>
                            </a:cubicBezTo>
                            <a:cubicBezTo>
                              <a:pt x="685044" y="1014735"/>
                              <a:pt x="646077" y="967458"/>
                              <a:pt x="638856" y="954106"/>
                            </a:cubicBezTo>
                            <a:cubicBezTo>
                              <a:pt x="600980" y="904920"/>
                              <a:pt x="641173" y="964733"/>
                              <a:pt x="605476" y="915821"/>
                            </a:cubicBezTo>
                            <a:lnTo>
                              <a:pt x="596348" y="900016"/>
                            </a:lnTo>
                            <a:cubicBezTo>
                              <a:pt x="574412" y="872495"/>
                              <a:pt x="547027" y="835845"/>
                              <a:pt x="525500" y="802328"/>
                            </a:cubicBezTo>
                            <a:lnTo>
                              <a:pt x="530132" y="809276"/>
                            </a:lnTo>
                            <a:cubicBezTo>
                              <a:pt x="533947" y="813500"/>
                              <a:pt x="529179" y="805461"/>
                              <a:pt x="527407" y="801783"/>
                            </a:cubicBezTo>
                            <a:cubicBezTo>
                              <a:pt x="511330" y="776304"/>
                              <a:pt x="495253" y="754369"/>
                              <a:pt x="487351" y="737747"/>
                            </a:cubicBezTo>
                            <a:cubicBezTo>
                              <a:pt x="467595" y="709544"/>
                              <a:pt x="437485" y="660632"/>
                              <a:pt x="418275" y="626162"/>
                            </a:cubicBezTo>
                            <a:cubicBezTo>
                              <a:pt x="415413" y="615671"/>
                              <a:pt x="444434" y="670442"/>
                              <a:pt x="454243" y="683657"/>
                            </a:cubicBezTo>
                            <a:lnTo>
                              <a:pt x="436668" y="652457"/>
                            </a:lnTo>
                            <a:cubicBezTo>
                              <a:pt x="447431" y="671804"/>
                              <a:pt x="452608" y="678889"/>
                              <a:pt x="460511" y="689652"/>
                            </a:cubicBezTo>
                            <a:cubicBezTo>
                              <a:pt x="445251" y="662267"/>
                              <a:pt x="438303" y="654365"/>
                              <a:pt x="423724" y="628478"/>
                            </a:cubicBezTo>
                            <a:cubicBezTo>
                              <a:pt x="425359" y="630249"/>
                              <a:pt x="423997" y="626434"/>
                              <a:pt x="417593" y="614309"/>
                            </a:cubicBezTo>
                            <a:lnTo>
                              <a:pt x="414323" y="611584"/>
                            </a:lnTo>
                            <a:cubicBezTo>
                              <a:pt x="414323" y="611584"/>
                              <a:pt x="413778" y="609949"/>
                              <a:pt x="411871" y="605997"/>
                            </a:cubicBezTo>
                            <a:lnTo>
                              <a:pt x="399473" y="582563"/>
                            </a:lnTo>
                            <a:lnTo>
                              <a:pt x="385031" y="553407"/>
                            </a:lnTo>
                            <a:cubicBezTo>
                              <a:pt x="387756" y="559947"/>
                              <a:pt x="388845" y="563625"/>
                              <a:pt x="390208" y="567712"/>
                            </a:cubicBezTo>
                            <a:cubicBezTo>
                              <a:pt x="391434" y="571527"/>
                              <a:pt x="393887" y="577386"/>
                              <a:pt x="396611" y="582836"/>
                            </a:cubicBezTo>
                            <a:cubicBezTo>
                              <a:pt x="395385" y="578067"/>
                              <a:pt x="400563" y="588422"/>
                              <a:pt x="406830" y="600684"/>
                            </a:cubicBezTo>
                            <a:cubicBezTo>
                              <a:pt x="400426" y="590466"/>
                              <a:pt x="412007" y="613082"/>
                              <a:pt x="411190" y="613219"/>
                            </a:cubicBezTo>
                            <a:cubicBezTo>
                              <a:pt x="404786" y="600548"/>
                              <a:pt x="397701" y="586379"/>
                              <a:pt x="391025" y="573162"/>
                            </a:cubicBezTo>
                            <a:cubicBezTo>
                              <a:pt x="386666" y="564170"/>
                              <a:pt x="382442" y="555451"/>
                              <a:pt x="378763" y="547548"/>
                            </a:cubicBezTo>
                            <a:lnTo>
                              <a:pt x="377401" y="544551"/>
                            </a:lnTo>
                            <a:lnTo>
                              <a:pt x="376720" y="543052"/>
                            </a:lnTo>
                            <a:cubicBezTo>
                              <a:pt x="376720" y="543052"/>
                              <a:pt x="377537" y="542507"/>
                              <a:pt x="377946" y="542234"/>
                            </a:cubicBezTo>
                            <a:cubicBezTo>
                              <a:pt x="379717" y="541145"/>
                              <a:pt x="381352" y="540191"/>
                              <a:pt x="382987" y="539237"/>
                            </a:cubicBezTo>
                            <a:cubicBezTo>
                              <a:pt x="386257" y="537330"/>
                              <a:pt x="389254" y="535558"/>
                              <a:pt x="392115" y="533923"/>
                            </a:cubicBezTo>
                            <a:lnTo>
                              <a:pt x="400563" y="530926"/>
                            </a:lnTo>
                            <a:cubicBezTo>
                              <a:pt x="412825" y="523978"/>
                              <a:pt x="425359" y="516893"/>
                              <a:pt x="436940" y="510217"/>
                            </a:cubicBezTo>
                            <a:cubicBezTo>
                              <a:pt x="447567" y="504086"/>
                              <a:pt x="457241" y="498500"/>
                              <a:pt x="464871" y="494140"/>
                            </a:cubicBezTo>
                            <a:lnTo>
                              <a:pt x="460647" y="497682"/>
                            </a:lnTo>
                            <a:cubicBezTo>
                              <a:pt x="487624" y="482559"/>
                              <a:pt x="512284" y="464983"/>
                              <a:pt x="534628" y="449315"/>
                            </a:cubicBezTo>
                            <a:cubicBezTo>
                              <a:pt x="555202" y="431194"/>
                              <a:pt x="578636" y="406261"/>
                              <a:pt x="590353" y="388004"/>
                            </a:cubicBezTo>
                            <a:cubicBezTo>
                              <a:pt x="593214" y="382827"/>
                              <a:pt x="605885" y="368113"/>
                              <a:pt x="616240" y="349174"/>
                            </a:cubicBezTo>
                            <a:cubicBezTo>
                              <a:pt x="622098" y="340046"/>
                              <a:pt x="626049" y="329418"/>
                              <a:pt x="630273" y="319745"/>
                            </a:cubicBezTo>
                            <a:cubicBezTo>
                              <a:pt x="633134" y="309663"/>
                              <a:pt x="636677" y="300671"/>
                              <a:pt x="637085" y="293041"/>
                            </a:cubicBezTo>
                            <a:cubicBezTo>
                              <a:pt x="638175" y="291270"/>
                              <a:pt x="633407" y="313069"/>
                              <a:pt x="630545" y="322879"/>
                            </a:cubicBezTo>
                            <a:cubicBezTo>
                              <a:pt x="633952" y="313614"/>
                              <a:pt x="635995" y="304894"/>
                              <a:pt x="637767" y="297946"/>
                            </a:cubicBezTo>
                            <a:cubicBezTo>
                              <a:pt x="638856" y="290861"/>
                              <a:pt x="639946" y="285548"/>
                              <a:pt x="641581" y="282686"/>
                            </a:cubicBezTo>
                            <a:cubicBezTo>
                              <a:pt x="631363" y="326012"/>
                              <a:pt x="643898" y="280779"/>
                              <a:pt x="640219" y="300534"/>
                            </a:cubicBezTo>
                            <a:cubicBezTo>
                              <a:pt x="645124" y="280097"/>
                              <a:pt x="647304" y="257889"/>
                              <a:pt x="646622" y="247535"/>
                            </a:cubicBezTo>
                            <a:cubicBezTo>
                              <a:pt x="643898" y="281324"/>
                              <a:pt x="645260" y="235409"/>
                              <a:pt x="642671" y="269471"/>
                            </a:cubicBezTo>
                            <a:cubicBezTo>
                              <a:pt x="642671" y="262795"/>
                              <a:pt x="643761" y="255710"/>
                              <a:pt x="643489" y="248080"/>
                            </a:cubicBezTo>
                            <a:cubicBezTo>
                              <a:pt x="643353" y="240450"/>
                              <a:pt x="643080" y="232548"/>
                              <a:pt x="642944" y="224373"/>
                            </a:cubicBezTo>
                            <a:cubicBezTo>
                              <a:pt x="641990" y="208568"/>
                              <a:pt x="638993" y="192355"/>
                              <a:pt x="634905" y="177505"/>
                            </a:cubicBezTo>
                            <a:cubicBezTo>
                              <a:pt x="635859" y="177505"/>
                              <a:pt x="635314" y="173690"/>
                              <a:pt x="631635" y="162654"/>
                            </a:cubicBezTo>
                            <a:lnTo>
                              <a:pt x="626867" y="154479"/>
                            </a:lnTo>
                            <a:cubicBezTo>
                              <a:pt x="621281" y="140991"/>
                              <a:pt x="639265" y="179821"/>
                              <a:pt x="628229" y="152572"/>
                            </a:cubicBezTo>
                            <a:cubicBezTo>
                              <a:pt x="621008" y="139220"/>
                              <a:pt x="609972" y="119191"/>
                              <a:pt x="596620" y="103114"/>
                            </a:cubicBezTo>
                            <a:cubicBezTo>
                              <a:pt x="583813" y="86901"/>
                              <a:pt x="568962" y="74367"/>
                              <a:pt x="562968" y="71369"/>
                            </a:cubicBezTo>
                            <a:cubicBezTo>
                              <a:pt x="554793" y="63603"/>
                              <a:pt x="563376" y="69734"/>
                              <a:pt x="570734" y="76274"/>
                            </a:cubicBezTo>
                            <a:cubicBezTo>
                              <a:pt x="578091" y="82677"/>
                              <a:pt x="584494" y="88128"/>
                              <a:pt x="572232" y="74911"/>
                            </a:cubicBezTo>
                            <a:cubicBezTo>
                              <a:pt x="580543" y="81587"/>
                              <a:pt x="588991" y="90307"/>
                              <a:pt x="595803" y="98346"/>
                            </a:cubicBezTo>
                            <a:cubicBezTo>
                              <a:pt x="602479" y="106384"/>
                              <a:pt x="607656" y="113469"/>
                              <a:pt x="610517" y="115649"/>
                            </a:cubicBezTo>
                            <a:cubicBezTo>
                              <a:pt x="598119" y="99708"/>
                              <a:pt x="607656" y="108565"/>
                              <a:pt x="599618" y="98210"/>
                            </a:cubicBezTo>
                            <a:cubicBezTo>
                              <a:pt x="594440" y="92623"/>
                              <a:pt x="588991" y="87310"/>
                              <a:pt x="583404" y="82269"/>
                            </a:cubicBezTo>
                            <a:lnTo>
                              <a:pt x="586811" y="85947"/>
                            </a:lnTo>
                            <a:cubicBezTo>
                              <a:pt x="572641" y="72732"/>
                              <a:pt x="554929" y="56109"/>
                              <a:pt x="532449" y="43983"/>
                            </a:cubicBezTo>
                            <a:cubicBezTo>
                              <a:pt x="510240" y="31449"/>
                              <a:pt x="484354" y="23002"/>
                              <a:pt x="460511" y="19732"/>
                            </a:cubicBezTo>
                            <a:cubicBezTo>
                              <a:pt x="440346" y="17824"/>
                              <a:pt x="422771" y="18915"/>
                              <a:pt x="405195" y="21367"/>
                            </a:cubicBezTo>
                            <a:cubicBezTo>
                              <a:pt x="387619" y="24092"/>
                              <a:pt x="369499" y="28724"/>
                              <a:pt x="347699" y="37717"/>
                            </a:cubicBezTo>
                            <a:cubicBezTo>
                              <a:pt x="353967" y="34447"/>
                              <a:pt x="344702" y="37853"/>
                              <a:pt x="337481" y="41123"/>
                            </a:cubicBezTo>
                            <a:cubicBezTo>
                              <a:pt x="330260" y="44392"/>
                              <a:pt x="324674" y="46708"/>
                              <a:pt x="337481" y="38670"/>
                            </a:cubicBezTo>
                            <a:cubicBezTo>
                              <a:pt x="316635" y="47254"/>
                              <a:pt x="300149" y="62785"/>
                              <a:pt x="300558" y="63603"/>
                            </a:cubicBezTo>
                            <a:cubicBezTo>
                              <a:pt x="316499" y="52159"/>
                              <a:pt x="306008" y="59244"/>
                              <a:pt x="319905" y="50660"/>
                            </a:cubicBezTo>
                            <a:cubicBezTo>
                              <a:pt x="310777" y="57063"/>
                              <a:pt x="291157" y="73140"/>
                              <a:pt x="283255" y="80362"/>
                            </a:cubicBezTo>
                            <a:cubicBezTo>
                              <a:pt x="286934" y="77092"/>
                              <a:pt x="285435" y="78181"/>
                              <a:pt x="285980" y="77227"/>
                            </a:cubicBezTo>
                            <a:cubicBezTo>
                              <a:pt x="268949" y="93441"/>
                              <a:pt x="278759" y="85811"/>
                              <a:pt x="267995" y="98891"/>
                            </a:cubicBezTo>
                            <a:cubicBezTo>
                              <a:pt x="265679" y="100389"/>
                              <a:pt x="259412" y="107747"/>
                              <a:pt x="253962" y="116194"/>
                            </a:cubicBezTo>
                            <a:cubicBezTo>
                              <a:pt x="248240" y="124641"/>
                              <a:pt x="243335" y="135268"/>
                              <a:pt x="239793" y="141944"/>
                            </a:cubicBezTo>
                            <a:cubicBezTo>
                              <a:pt x="237749" y="149029"/>
                              <a:pt x="235841" y="156251"/>
                              <a:pt x="234479" y="163471"/>
                            </a:cubicBezTo>
                            <a:cubicBezTo>
                              <a:pt x="235705" y="157476"/>
                              <a:pt x="233662" y="162381"/>
                              <a:pt x="231890" y="169466"/>
                            </a:cubicBezTo>
                            <a:cubicBezTo>
                              <a:pt x="229710" y="176415"/>
                              <a:pt x="228075" y="185679"/>
                              <a:pt x="226985" y="187178"/>
                            </a:cubicBezTo>
                            <a:cubicBezTo>
                              <a:pt x="225214" y="203255"/>
                              <a:pt x="225351" y="216879"/>
                              <a:pt x="224397" y="241812"/>
                            </a:cubicBezTo>
                            <a:cubicBezTo>
                              <a:pt x="223716" y="231458"/>
                              <a:pt x="223171" y="264702"/>
                              <a:pt x="222081" y="265247"/>
                            </a:cubicBezTo>
                            <a:cubicBezTo>
                              <a:pt x="222081" y="287183"/>
                              <a:pt x="224942" y="304350"/>
                              <a:pt x="228484" y="322061"/>
                            </a:cubicBezTo>
                            <a:cubicBezTo>
                              <a:pt x="230255" y="330918"/>
                              <a:pt x="232027" y="339500"/>
                              <a:pt x="233798" y="348493"/>
                            </a:cubicBezTo>
                            <a:cubicBezTo>
                              <a:pt x="235841" y="359393"/>
                              <a:pt x="237885" y="370429"/>
                              <a:pt x="240201" y="382827"/>
                            </a:cubicBezTo>
                            <a:cubicBezTo>
                              <a:pt x="239384" y="380647"/>
                              <a:pt x="235705" y="367840"/>
                              <a:pt x="239248" y="386369"/>
                            </a:cubicBezTo>
                            <a:cubicBezTo>
                              <a:pt x="240065" y="390184"/>
                              <a:pt x="241155" y="394544"/>
                              <a:pt x="242245" y="399313"/>
                            </a:cubicBezTo>
                            <a:cubicBezTo>
                              <a:pt x="230392" y="405717"/>
                              <a:pt x="211998" y="415935"/>
                              <a:pt x="208047" y="418659"/>
                            </a:cubicBezTo>
                            <a:lnTo>
                              <a:pt x="208320" y="418659"/>
                            </a:lnTo>
                            <a:cubicBezTo>
                              <a:pt x="208320" y="418659"/>
                              <a:pt x="208047" y="418659"/>
                              <a:pt x="207911" y="418659"/>
                            </a:cubicBezTo>
                            <a:cubicBezTo>
                              <a:pt x="203687" y="421248"/>
                              <a:pt x="201235" y="423156"/>
                              <a:pt x="201371" y="423428"/>
                            </a:cubicBezTo>
                            <a:cubicBezTo>
                              <a:pt x="188019" y="434055"/>
                              <a:pt x="180798" y="439642"/>
                              <a:pt x="156683" y="461986"/>
                            </a:cubicBezTo>
                            <a:cubicBezTo>
                              <a:pt x="159408" y="461441"/>
                              <a:pt x="180389" y="443456"/>
                              <a:pt x="190335" y="436372"/>
                            </a:cubicBezTo>
                            <a:lnTo>
                              <a:pt x="198101" y="429150"/>
                            </a:lnTo>
                            <a:cubicBezTo>
                              <a:pt x="203006" y="427379"/>
                              <a:pt x="209410" y="423428"/>
                              <a:pt x="215405" y="419477"/>
                            </a:cubicBezTo>
                            <a:cubicBezTo>
                              <a:pt x="217721" y="417978"/>
                              <a:pt x="220037" y="416616"/>
                              <a:pt x="222217" y="415253"/>
                            </a:cubicBezTo>
                            <a:cubicBezTo>
                              <a:pt x="224806" y="413755"/>
                              <a:pt x="227394" y="412256"/>
                              <a:pt x="229710" y="410894"/>
                            </a:cubicBezTo>
                            <a:cubicBezTo>
                              <a:pt x="234479" y="408169"/>
                              <a:pt x="238566" y="405853"/>
                              <a:pt x="241836" y="404354"/>
                            </a:cubicBezTo>
                            <a:cubicBezTo>
                              <a:pt x="238294" y="406670"/>
                              <a:pt x="233798" y="409531"/>
                              <a:pt x="228348" y="412801"/>
                            </a:cubicBezTo>
                            <a:cubicBezTo>
                              <a:pt x="225623" y="414436"/>
                              <a:pt x="222626" y="416207"/>
                              <a:pt x="219628" y="418115"/>
                            </a:cubicBezTo>
                            <a:cubicBezTo>
                              <a:pt x="217585" y="419341"/>
                              <a:pt x="215541" y="420703"/>
                              <a:pt x="213361" y="422202"/>
                            </a:cubicBezTo>
                            <a:cubicBezTo>
                              <a:pt x="206004" y="426971"/>
                              <a:pt x="197556" y="432693"/>
                              <a:pt x="189109" y="438824"/>
                            </a:cubicBezTo>
                            <a:cubicBezTo>
                              <a:pt x="171942" y="451086"/>
                              <a:pt x="154911" y="466073"/>
                              <a:pt x="144012" y="478744"/>
                            </a:cubicBezTo>
                            <a:cubicBezTo>
                              <a:pt x="151914" y="472205"/>
                              <a:pt x="164176" y="461713"/>
                              <a:pt x="179299" y="450677"/>
                            </a:cubicBezTo>
                            <a:cubicBezTo>
                              <a:pt x="186793" y="445227"/>
                              <a:pt x="194968" y="439505"/>
                              <a:pt x="203551" y="434055"/>
                            </a:cubicBezTo>
                            <a:lnTo>
                              <a:pt x="216495" y="426017"/>
                            </a:lnTo>
                            <a:lnTo>
                              <a:pt x="226032" y="420430"/>
                            </a:lnTo>
                            <a:cubicBezTo>
                              <a:pt x="230528" y="417978"/>
                              <a:pt x="235024" y="415526"/>
                              <a:pt x="239384" y="413074"/>
                            </a:cubicBezTo>
                            <a:lnTo>
                              <a:pt x="213906" y="426290"/>
                            </a:lnTo>
                            <a:cubicBezTo>
                              <a:pt x="217040" y="424109"/>
                              <a:pt x="232844" y="415253"/>
                              <a:pt x="244289" y="409259"/>
                            </a:cubicBezTo>
                            <a:lnTo>
                              <a:pt x="213633" y="424382"/>
                            </a:lnTo>
                            <a:cubicBezTo>
                              <a:pt x="219492" y="421112"/>
                              <a:pt x="225078" y="417978"/>
                              <a:pt x="230528" y="414845"/>
                            </a:cubicBezTo>
                            <a:cubicBezTo>
                              <a:pt x="237613" y="411029"/>
                              <a:pt x="244561" y="407215"/>
                              <a:pt x="251510" y="403400"/>
                            </a:cubicBezTo>
                            <a:cubicBezTo>
                              <a:pt x="247559" y="385961"/>
                              <a:pt x="242654" y="362935"/>
                              <a:pt x="241700" y="356804"/>
                            </a:cubicBezTo>
                            <a:cubicBezTo>
                              <a:pt x="243062" y="364434"/>
                              <a:pt x="246332" y="382827"/>
                              <a:pt x="246877" y="387459"/>
                            </a:cubicBezTo>
                            <a:cubicBezTo>
                              <a:pt x="247559" y="393181"/>
                              <a:pt x="246605" y="391275"/>
                              <a:pt x="244561" y="380647"/>
                            </a:cubicBezTo>
                            <a:cubicBezTo>
                              <a:pt x="243062" y="371927"/>
                              <a:pt x="241973" y="365660"/>
                              <a:pt x="241019" y="360346"/>
                            </a:cubicBezTo>
                            <a:cubicBezTo>
                              <a:pt x="240338" y="356668"/>
                              <a:pt x="239520" y="353807"/>
                              <a:pt x="238839" y="351082"/>
                            </a:cubicBezTo>
                            <a:cubicBezTo>
                              <a:pt x="237340" y="345768"/>
                              <a:pt x="235978" y="341000"/>
                              <a:pt x="234479" y="332007"/>
                            </a:cubicBezTo>
                            <a:cubicBezTo>
                              <a:pt x="235841" y="342089"/>
                              <a:pt x="238294" y="355169"/>
                              <a:pt x="235841" y="346858"/>
                            </a:cubicBezTo>
                            <a:cubicBezTo>
                              <a:pt x="233798" y="328601"/>
                              <a:pt x="232435" y="317429"/>
                              <a:pt x="231209" y="306529"/>
                            </a:cubicBezTo>
                            <a:cubicBezTo>
                              <a:pt x="229847" y="295357"/>
                              <a:pt x="229302" y="285820"/>
                              <a:pt x="229710" y="269334"/>
                            </a:cubicBezTo>
                            <a:cubicBezTo>
                              <a:pt x="228484" y="271378"/>
                              <a:pt x="227803" y="261295"/>
                              <a:pt x="227803" y="250123"/>
                            </a:cubicBezTo>
                            <a:cubicBezTo>
                              <a:pt x="227803" y="238952"/>
                              <a:pt x="228348" y="226826"/>
                              <a:pt x="227394" y="224373"/>
                            </a:cubicBezTo>
                            <a:cubicBezTo>
                              <a:pt x="227122" y="229278"/>
                              <a:pt x="226713" y="234183"/>
                              <a:pt x="226577" y="239224"/>
                            </a:cubicBezTo>
                            <a:cubicBezTo>
                              <a:pt x="226168" y="228597"/>
                              <a:pt x="226304" y="218106"/>
                              <a:pt x="226849" y="207751"/>
                            </a:cubicBezTo>
                            <a:cubicBezTo>
                              <a:pt x="232708" y="179548"/>
                              <a:pt x="225759" y="232957"/>
                              <a:pt x="233389" y="190312"/>
                            </a:cubicBezTo>
                            <a:cubicBezTo>
                              <a:pt x="236931" y="170829"/>
                              <a:pt x="239793" y="161836"/>
                              <a:pt x="241564" y="153525"/>
                            </a:cubicBezTo>
                            <a:cubicBezTo>
                              <a:pt x="244016" y="145487"/>
                              <a:pt x="245515" y="137993"/>
                              <a:pt x="253008" y="124913"/>
                            </a:cubicBezTo>
                            <a:cubicBezTo>
                              <a:pt x="249194" y="134179"/>
                              <a:pt x="240474" y="156386"/>
                              <a:pt x="235433" y="180911"/>
                            </a:cubicBezTo>
                            <a:cubicBezTo>
                              <a:pt x="236659" y="176006"/>
                              <a:pt x="238294" y="171374"/>
                              <a:pt x="239793" y="166605"/>
                            </a:cubicBezTo>
                            <a:cubicBezTo>
                              <a:pt x="237885" y="174099"/>
                              <a:pt x="231482" y="208024"/>
                              <a:pt x="231073" y="225872"/>
                            </a:cubicBezTo>
                            <a:cubicBezTo>
                              <a:pt x="231209" y="196715"/>
                              <a:pt x="229029" y="239360"/>
                              <a:pt x="228348" y="252985"/>
                            </a:cubicBezTo>
                            <a:cubicBezTo>
                              <a:pt x="229983" y="255437"/>
                              <a:pt x="229574" y="236499"/>
                              <a:pt x="231073" y="258843"/>
                            </a:cubicBezTo>
                            <a:cubicBezTo>
                              <a:pt x="231073" y="237862"/>
                              <a:pt x="230392" y="234727"/>
                              <a:pt x="233389" y="208705"/>
                            </a:cubicBezTo>
                            <a:cubicBezTo>
                              <a:pt x="230255" y="236771"/>
                              <a:pt x="232435" y="249988"/>
                              <a:pt x="233934" y="261841"/>
                            </a:cubicBezTo>
                            <a:cubicBezTo>
                              <a:pt x="234752" y="267836"/>
                              <a:pt x="235705" y="273558"/>
                              <a:pt x="236523" y="281051"/>
                            </a:cubicBezTo>
                            <a:cubicBezTo>
                              <a:pt x="237340" y="288408"/>
                              <a:pt x="238294" y="297265"/>
                              <a:pt x="239520" y="309527"/>
                            </a:cubicBezTo>
                            <a:cubicBezTo>
                              <a:pt x="235841" y="286229"/>
                              <a:pt x="238158" y="317974"/>
                              <a:pt x="237885" y="320971"/>
                            </a:cubicBezTo>
                            <a:cubicBezTo>
                              <a:pt x="239520" y="332007"/>
                              <a:pt x="243880" y="354215"/>
                              <a:pt x="246060" y="363208"/>
                            </a:cubicBezTo>
                            <a:lnTo>
                              <a:pt x="246741" y="354488"/>
                            </a:lnTo>
                            <a:cubicBezTo>
                              <a:pt x="248512" y="363208"/>
                              <a:pt x="249875" y="370565"/>
                              <a:pt x="251237" y="377377"/>
                            </a:cubicBezTo>
                            <a:cubicBezTo>
                              <a:pt x="253008" y="387186"/>
                              <a:pt x="254780" y="396316"/>
                              <a:pt x="256415" y="405444"/>
                            </a:cubicBezTo>
                            <a:cubicBezTo>
                              <a:pt x="245106" y="411029"/>
                              <a:pt x="233934" y="416343"/>
                              <a:pt x="221944" y="423019"/>
                            </a:cubicBezTo>
                            <a:cubicBezTo>
                              <a:pt x="220173" y="423973"/>
                              <a:pt x="218402" y="425063"/>
                              <a:pt x="216631" y="426017"/>
                            </a:cubicBezTo>
                            <a:cubicBezTo>
                              <a:pt x="215132" y="426971"/>
                              <a:pt x="213497" y="427925"/>
                              <a:pt x="211726" y="429014"/>
                            </a:cubicBezTo>
                            <a:cubicBezTo>
                              <a:pt x="208456" y="431194"/>
                              <a:pt x="204914" y="433647"/>
                              <a:pt x="201099" y="436508"/>
                            </a:cubicBezTo>
                            <a:cubicBezTo>
                              <a:pt x="198238" y="439778"/>
                              <a:pt x="225896" y="421521"/>
                              <a:pt x="221672" y="424654"/>
                            </a:cubicBezTo>
                            <a:cubicBezTo>
                              <a:pt x="201507" y="437326"/>
                              <a:pt x="189245" y="445364"/>
                              <a:pt x="176847" y="453674"/>
                            </a:cubicBezTo>
                            <a:cubicBezTo>
                              <a:pt x="164857" y="462122"/>
                              <a:pt x="153004" y="469888"/>
                              <a:pt x="138971" y="484194"/>
                            </a:cubicBezTo>
                            <a:cubicBezTo>
                              <a:pt x="138017" y="486374"/>
                              <a:pt x="139379" y="487055"/>
                              <a:pt x="131068" y="498363"/>
                            </a:cubicBezTo>
                            <a:cubicBezTo>
                              <a:pt x="132840" y="494140"/>
                              <a:pt x="125482" y="501497"/>
                              <a:pt x="135156" y="488962"/>
                            </a:cubicBezTo>
                            <a:cubicBezTo>
                              <a:pt x="125346" y="498363"/>
                              <a:pt x="117035" y="511988"/>
                              <a:pt x="110495" y="521797"/>
                            </a:cubicBezTo>
                            <a:cubicBezTo>
                              <a:pt x="127662" y="499862"/>
                              <a:pt x="105182" y="532016"/>
                              <a:pt x="104092" y="537330"/>
                            </a:cubicBezTo>
                            <a:cubicBezTo>
                              <a:pt x="96326" y="549456"/>
                              <a:pt x="105182" y="532833"/>
                              <a:pt x="109405" y="525068"/>
                            </a:cubicBezTo>
                            <a:cubicBezTo>
                              <a:pt x="103274" y="534877"/>
                              <a:pt x="93601" y="545232"/>
                              <a:pt x="92920" y="552453"/>
                            </a:cubicBezTo>
                            <a:cubicBezTo>
                              <a:pt x="91966" y="552181"/>
                              <a:pt x="94963" y="544551"/>
                              <a:pt x="100141" y="534877"/>
                            </a:cubicBezTo>
                            <a:cubicBezTo>
                              <a:pt x="104773" y="524795"/>
                              <a:pt x="112403" y="513487"/>
                              <a:pt x="118670" y="504631"/>
                            </a:cubicBezTo>
                            <a:lnTo>
                              <a:pt x="109814" y="516348"/>
                            </a:lnTo>
                            <a:cubicBezTo>
                              <a:pt x="115400" y="507901"/>
                              <a:pt x="116081" y="505993"/>
                              <a:pt x="125619" y="495094"/>
                            </a:cubicBezTo>
                            <a:cubicBezTo>
                              <a:pt x="115536" y="505176"/>
                              <a:pt x="115809" y="503813"/>
                              <a:pt x="116899" y="500271"/>
                            </a:cubicBezTo>
                            <a:cubicBezTo>
                              <a:pt x="118125" y="498908"/>
                              <a:pt x="116490" y="501360"/>
                              <a:pt x="117853" y="499998"/>
                            </a:cubicBezTo>
                            <a:cubicBezTo>
                              <a:pt x="125482" y="491007"/>
                              <a:pt x="131477" y="484194"/>
                              <a:pt x="129025" y="485693"/>
                            </a:cubicBezTo>
                            <a:cubicBezTo>
                              <a:pt x="134883" y="476564"/>
                              <a:pt x="116626" y="496865"/>
                              <a:pt x="111722" y="503268"/>
                            </a:cubicBezTo>
                            <a:cubicBezTo>
                              <a:pt x="108179" y="508309"/>
                              <a:pt x="104637" y="513214"/>
                              <a:pt x="101231" y="518119"/>
                            </a:cubicBezTo>
                            <a:cubicBezTo>
                              <a:pt x="96735" y="527520"/>
                              <a:pt x="92102" y="536785"/>
                              <a:pt x="88015" y="546186"/>
                            </a:cubicBezTo>
                            <a:cubicBezTo>
                              <a:pt x="84472" y="555995"/>
                              <a:pt x="80249" y="565260"/>
                              <a:pt x="77524" y="575206"/>
                            </a:cubicBezTo>
                            <a:cubicBezTo>
                              <a:pt x="67987" y="599594"/>
                              <a:pt x="63082" y="610357"/>
                              <a:pt x="56814" y="629295"/>
                            </a:cubicBezTo>
                            <a:lnTo>
                              <a:pt x="57087" y="635018"/>
                            </a:lnTo>
                            <a:cubicBezTo>
                              <a:pt x="53817" y="646053"/>
                              <a:pt x="51637" y="657089"/>
                              <a:pt x="50002" y="663357"/>
                            </a:cubicBezTo>
                            <a:cubicBezTo>
                              <a:pt x="48367" y="669625"/>
                              <a:pt x="47277" y="671259"/>
                              <a:pt x="47686" y="663766"/>
                            </a:cubicBezTo>
                            <a:cubicBezTo>
                              <a:pt x="48367" y="663084"/>
                              <a:pt x="48912" y="660087"/>
                              <a:pt x="49866" y="655046"/>
                            </a:cubicBezTo>
                            <a:cubicBezTo>
                              <a:pt x="49866" y="654365"/>
                              <a:pt x="49866" y="653139"/>
                              <a:pt x="49866" y="651640"/>
                            </a:cubicBezTo>
                            <a:cubicBezTo>
                              <a:pt x="49866" y="651231"/>
                              <a:pt x="49866" y="650823"/>
                              <a:pt x="49866" y="650413"/>
                            </a:cubicBezTo>
                            <a:cubicBezTo>
                              <a:pt x="45370" y="674938"/>
                              <a:pt x="43871" y="690470"/>
                              <a:pt x="43735" y="691833"/>
                            </a:cubicBezTo>
                            <a:cubicBezTo>
                              <a:pt x="47277" y="649460"/>
                              <a:pt x="40874" y="689244"/>
                              <a:pt x="38830" y="681751"/>
                            </a:cubicBezTo>
                            <a:lnTo>
                              <a:pt x="36378" y="703277"/>
                            </a:lnTo>
                            <a:lnTo>
                              <a:pt x="35151" y="724940"/>
                            </a:lnTo>
                            <a:cubicBezTo>
                              <a:pt x="38285" y="698917"/>
                              <a:pt x="36650" y="724531"/>
                              <a:pt x="36378" y="733796"/>
                            </a:cubicBezTo>
                            <a:cubicBezTo>
                              <a:pt x="34470" y="736249"/>
                              <a:pt x="35015" y="768539"/>
                              <a:pt x="35424" y="783799"/>
                            </a:cubicBezTo>
                            <a:lnTo>
                              <a:pt x="35015" y="782708"/>
                            </a:lnTo>
                            <a:cubicBezTo>
                              <a:pt x="34606" y="796741"/>
                              <a:pt x="36105" y="821538"/>
                              <a:pt x="38421" y="838978"/>
                            </a:cubicBezTo>
                            <a:cubicBezTo>
                              <a:pt x="38694" y="838161"/>
                              <a:pt x="44007" y="860232"/>
                              <a:pt x="47141" y="870723"/>
                            </a:cubicBezTo>
                            <a:cubicBezTo>
                              <a:pt x="44007" y="840886"/>
                              <a:pt x="47005" y="858461"/>
                              <a:pt x="47686" y="855872"/>
                            </a:cubicBezTo>
                            <a:cubicBezTo>
                              <a:pt x="47959" y="859006"/>
                              <a:pt x="48640" y="864456"/>
                              <a:pt x="48912" y="865137"/>
                            </a:cubicBezTo>
                            <a:cubicBezTo>
                              <a:pt x="49866" y="869360"/>
                              <a:pt x="48912" y="859278"/>
                              <a:pt x="49321" y="858325"/>
                            </a:cubicBezTo>
                            <a:cubicBezTo>
                              <a:pt x="44552" y="826852"/>
                              <a:pt x="42781" y="794289"/>
                              <a:pt x="40329" y="781346"/>
                            </a:cubicBezTo>
                            <a:cubicBezTo>
                              <a:pt x="39239" y="791156"/>
                              <a:pt x="41964" y="797968"/>
                              <a:pt x="41691" y="808867"/>
                            </a:cubicBezTo>
                            <a:cubicBezTo>
                              <a:pt x="39239" y="793200"/>
                              <a:pt x="38558" y="772763"/>
                              <a:pt x="39648" y="746467"/>
                            </a:cubicBezTo>
                            <a:lnTo>
                              <a:pt x="41419" y="737884"/>
                            </a:lnTo>
                            <a:cubicBezTo>
                              <a:pt x="41419" y="729028"/>
                              <a:pt x="42236" y="720308"/>
                              <a:pt x="42509" y="711452"/>
                            </a:cubicBezTo>
                            <a:cubicBezTo>
                              <a:pt x="42509" y="722488"/>
                              <a:pt x="43871" y="715948"/>
                              <a:pt x="42917" y="743606"/>
                            </a:cubicBezTo>
                            <a:cubicBezTo>
                              <a:pt x="44144" y="740063"/>
                              <a:pt x="44007" y="716220"/>
                              <a:pt x="46460" y="699462"/>
                            </a:cubicBezTo>
                            <a:lnTo>
                              <a:pt x="45779" y="690742"/>
                            </a:lnTo>
                            <a:cubicBezTo>
                              <a:pt x="46324" y="694149"/>
                              <a:pt x="51637" y="658589"/>
                              <a:pt x="49457" y="684067"/>
                            </a:cubicBezTo>
                            <a:lnTo>
                              <a:pt x="47414" y="704775"/>
                            </a:lnTo>
                            <a:lnTo>
                              <a:pt x="46460" y="725621"/>
                            </a:lnTo>
                            <a:lnTo>
                              <a:pt x="48640" y="714176"/>
                            </a:lnTo>
                            <a:cubicBezTo>
                              <a:pt x="47686" y="725894"/>
                              <a:pt x="47005" y="737475"/>
                              <a:pt x="46869" y="749328"/>
                            </a:cubicBezTo>
                            <a:lnTo>
                              <a:pt x="46187" y="741017"/>
                            </a:lnTo>
                            <a:cubicBezTo>
                              <a:pt x="45642" y="769357"/>
                              <a:pt x="45506" y="773580"/>
                              <a:pt x="44552" y="777804"/>
                            </a:cubicBezTo>
                            <a:cubicBezTo>
                              <a:pt x="43735" y="782027"/>
                              <a:pt x="42781" y="786387"/>
                              <a:pt x="45506" y="814999"/>
                            </a:cubicBezTo>
                            <a:cubicBezTo>
                              <a:pt x="49185" y="832847"/>
                              <a:pt x="50820" y="852058"/>
                              <a:pt x="55725" y="887072"/>
                            </a:cubicBezTo>
                            <a:cubicBezTo>
                              <a:pt x="51228" y="861867"/>
                              <a:pt x="53681" y="884756"/>
                              <a:pt x="50820" y="875355"/>
                            </a:cubicBezTo>
                            <a:cubicBezTo>
                              <a:pt x="53817" y="901379"/>
                              <a:pt x="57359" y="909826"/>
                              <a:pt x="60766" y="923178"/>
                            </a:cubicBezTo>
                            <a:cubicBezTo>
                              <a:pt x="60766" y="929990"/>
                              <a:pt x="60766" y="934895"/>
                              <a:pt x="56542" y="911733"/>
                            </a:cubicBezTo>
                            <a:cubicBezTo>
                              <a:pt x="53408" y="909280"/>
                              <a:pt x="62673" y="942116"/>
                              <a:pt x="60766" y="944705"/>
                            </a:cubicBezTo>
                            <a:cubicBezTo>
                              <a:pt x="68940" y="982990"/>
                              <a:pt x="75071" y="997704"/>
                              <a:pt x="81066" y="1014053"/>
                            </a:cubicBezTo>
                            <a:cubicBezTo>
                              <a:pt x="87061" y="1030403"/>
                              <a:pt x="93192" y="1048388"/>
                              <a:pt x="105318" y="1092531"/>
                            </a:cubicBezTo>
                            <a:lnTo>
                              <a:pt x="103274" y="1089534"/>
                            </a:lnTo>
                            <a:cubicBezTo>
                              <a:pt x="122485" y="1144577"/>
                              <a:pt x="132976" y="1176595"/>
                              <a:pt x="153549" y="1226597"/>
                            </a:cubicBezTo>
                            <a:lnTo>
                              <a:pt x="167174" y="1267198"/>
                            </a:lnTo>
                            <a:cubicBezTo>
                              <a:pt x="163222" y="1258478"/>
                              <a:pt x="151505" y="1235453"/>
                              <a:pt x="154911" y="1247034"/>
                            </a:cubicBezTo>
                            <a:cubicBezTo>
                              <a:pt x="149598" y="1226734"/>
                              <a:pt x="140606" y="1206569"/>
                              <a:pt x="134202" y="1185178"/>
                            </a:cubicBezTo>
                            <a:cubicBezTo>
                              <a:pt x="132703" y="1183271"/>
                              <a:pt x="135428" y="1191990"/>
                              <a:pt x="136518" y="1195806"/>
                            </a:cubicBezTo>
                            <a:cubicBezTo>
                              <a:pt x="131750" y="1183135"/>
                              <a:pt x="130523" y="1176459"/>
                              <a:pt x="123984" y="1159837"/>
                            </a:cubicBezTo>
                            <a:cubicBezTo>
                              <a:pt x="123711" y="1160790"/>
                              <a:pt x="129706" y="1179320"/>
                              <a:pt x="124392" y="1165695"/>
                            </a:cubicBezTo>
                            <a:lnTo>
                              <a:pt x="117853" y="1142261"/>
                            </a:lnTo>
                            <a:cubicBezTo>
                              <a:pt x="106544" y="1111878"/>
                              <a:pt x="108724" y="1128500"/>
                              <a:pt x="97688" y="1092123"/>
                            </a:cubicBezTo>
                            <a:cubicBezTo>
                              <a:pt x="101367" y="1098390"/>
                              <a:pt x="107634" y="1111470"/>
                              <a:pt x="112811" y="1125230"/>
                            </a:cubicBezTo>
                            <a:cubicBezTo>
                              <a:pt x="107498" y="1108744"/>
                              <a:pt x="121259" y="1146757"/>
                              <a:pt x="116899" y="1131497"/>
                            </a:cubicBezTo>
                            <a:cubicBezTo>
                              <a:pt x="106680" y="1108608"/>
                              <a:pt x="104501" y="1096618"/>
                              <a:pt x="93601" y="1065146"/>
                            </a:cubicBezTo>
                            <a:cubicBezTo>
                              <a:pt x="95100" y="1068825"/>
                              <a:pt x="95781" y="1069642"/>
                              <a:pt x="98233" y="1077408"/>
                            </a:cubicBezTo>
                            <a:cubicBezTo>
                              <a:pt x="93737" y="1062012"/>
                              <a:pt x="89650" y="1046480"/>
                              <a:pt x="85562" y="1030948"/>
                            </a:cubicBezTo>
                            <a:cubicBezTo>
                              <a:pt x="87334" y="1042802"/>
                              <a:pt x="73981" y="992936"/>
                              <a:pt x="73300" y="997704"/>
                            </a:cubicBezTo>
                            <a:cubicBezTo>
                              <a:pt x="79295" y="1022637"/>
                              <a:pt x="81747" y="1031357"/>
                              <a:pt x="84609" y="1040894"/>
                            </a:cubicBezTo>
                            <a:cubicBezTo>
                              <a:pt x="87334" y="1050432"/>
                              <a:pt x="90331" y="1060922"/>
                              <a:pt x="98506" y="1089125"/>
                            </a:cubicBezTo>
                            <a:cubicBezTo>
                              <a:pt x="93192" y="1073457"/>
                              <a:pt x="85154" y="1053429"/>
                              <a:pt x="80794" y="1044300"/>
                            </a:cubicBezTo>
                            <a:cubicBezTo>
                              <a:pt x="80794" y="1043755"/>
                              <a:pt x="80521" y="1042937"/>
                              <a:pt x="80113" y="1041166"/>
                            </a:cubicBezTo>
                            <a:cubicBezTo>
                              <a:pt x="75889" y="1032992"/>
                              <a:pt x="77796" y="1041984"/>
                              <a:pt x="74526" y="1042666"/>
                            </a:cubicBezTo>
                            <a:cubicBezTo>
                              <a:pt x="84064" y="1067871"/>
                              <a:pt x="87470" y="1085583"/>
                              <a:pt x="98642" y="1115420"/>
                            </a:cubicBezTo>
                            <a:cubicBezTo>
                              <a:pt x="102321" y="1120461"/>
                              <a:pt x="94963" y="1097300"/>
                              <a:pt x="89922" y="1082313"/>
                            </a:cubicBezTo>
                            <a:cubicBezTo>
                              <a:pt x="92920" y="1091169"/>
                              <a:pt x="96326" y="1099753"/>
                              <a:pt x="99596" y="1108472"/>
                            </a:cubicBezTo>
                            <a:lnTo>
                              <a:pt x="97143" y="1103567"/>
                            </a:lnTo>
                            <a:cubicBezTo>
                              <a:pt x="104092" y="1126184"/>
                              <a:pt x="111722" y="1148528"/>
                              <a:pt x="119760" y="1170736"/>
                            </a:cubicBezTo>
                            <a:cubicBezTo>
                              <a:pt x="115128" y="1158065"/>
                              <a:pt x="112539" y="1154251"/>
                              <a:pt x="109405" y="1147847"/>
                            </a:cubicBezTo>
                            <a:cubicBezTo>
                              <a:pt x="112403" y="1156567"/>
                              <a:pt x="115128" y="1165150"/>
                              <a:pt x="117853" y="1174415"/>
                            </a:cubicBezTo>
                            <a:cubicBezTo>
                              <a:pt x="118806" y="1171963"/>
                              <a:pt x="120441" y="1172644"/>
                              <a:pt x="123439" y="1181091"/>
                            </a:cubicBezTo>
                            <a:cubicBezTo>
                              <a:pt x="138971" y="1224009"/>
                              <a:pt x="147418" y="1247988"/>
                              <a:pt x="152050" y="1264473"/>
                            </a:cubicBezTo>
                            <a:cubicBezTo>
                              <a:pt x="152732" y="1266108"/>
                              <a:pt x="153549" y="1267879"/>
                              <a:pt x="154230" y="1269378"/>
                            </a:cubicBezTo>
                            <a:cubicBezTo>
                              <a:pt x="152868" y="1261613"/>
                              <a:pt x="169762" y="1298126"/>
                              <a:pt x="177119" y="1310388"/>
                            </a:cubicBezTo>
                            <a:cubicBezTo>
                              <a:pt x="175212" y="1310388"/>
                              <a:pt x="185430" y="1332460"/>
                              <a:pt x="190063" y="1344859"/>
                            </a:cubicBezTo>
                            <a:cubicBezTo>
                              <a:pt x="194831" y="1350444"/>
                              <a:pt x="193741" y="1340635"/>
                              <a:pt x="188700" y="1325239"/>
                            </a:cubicBezTo>
                            <a:cubicBezTo>
                              <a:pt x="174667" y="1297717"/>
                              <a:pt x="179981" y="1310116"/>
                              <a:pt x="171670" y="1297854"/>
                            </a:cubicBezTo>
                            <a:lnTo>
                              <a:pt x="150824" y="1252756"/>
                            </a:lnTo>
                            <a:lnTo>
                              <a:pt x="156546" y="1262430"/>
                            </a:lnTo>
                            <a:cubicBezTo>
                              <a:pt x="147690" y="1239268"/>
                              <a:pt x="137063" y="1218014"/>
                              <a:pt x="139788" y="1218831"/>
                            </a:cubicBezTo>
                            <a:cubicBezTo>
                              <a:pt x="145919" y="1230412"/>
                              <a:pt x="153140" y="1250849"/>
                              <a:pt x="159408" y="1262157"/>
                            </a:cubicBezTo>
                            <a:lnTo>
                              <a:pt x="153958" y="1246761"/>
                            </a:lnTo>
                            <a:cubicBezTo>
                              <a:pt x="166901" y="1272649"/>
                              <a:pt x="157500" y="1261204"/>
                              <a:pt x="172623" y="1292813"/>
                            </a:cubicBezTo>
                            <a:cubicBezTo>
                              <a:pt x="169354" y="1280278"/>
                              <a:pt x="173850" y="1295674"/>
                              <a:pt x="181071" y="1308890"/>
                            </a:cubicBezTo>
                            <a:cubicBezTo>
                              <a:pt x="177256" y="1297445"/>
                              <a:pt x="156546" y="1252484"/>
                              <a:pt x="163631" y="1260931"/>
                            </a:cubicBezTo>
                            <a:cubicBezTo>
                              <a:pt x="171806" y="1277144"/>
                              <a:pt x="183932" y="1318700"/>
                              <a:pt x="196739" y="1339408"/>
                            </a:cubicBezTo>
                            <a:lnTo>
                              <a:pt x="195921" y="1338455"/>
                            </a:lnTo>
                            <a:cubicBezTo>
                              <a:pt x="197693" y="1342543"/>
                              <a:pt x="199328" y="1346221"/>
                              <a:pt x="200826" y="1349627"/>
                            </a:cubicBezTo>
                            <a:cubicBezTo>
                              <a:pt x="201644" y="1351398"/>
                              <a:pt x="202325" y="1353033"/>
                              <a:pt x="203006" y="1354532"/>
                            </a:cubicBezTo>
                            <a:cubicBezTo>
                              <a:pt x="203279" y="1355077"/>
                              <a:pt x="203551" y="1355758"/>
                              <a:pt x="203824" y="1356303"/>
                            </a:cubicBezTo>
                            <a:cubicBezTo>
                              <a:pt x="204641" y="1357802"/>
                              <a:pt x="205459" y="1358892"/>
                              <a:pt x="206004" y="1359709"/>
                            </a:cubicBezTo>
                            <a:cubicBezTo>
                              <a:pt x="206685" y="1360391"/>
                              <a:pt x="207230" y="1361072"/>
                              <a:pt x="207775" y="1361072"/>
                            </a:cubicBezTo>
                            <a:cubicBezTo>
                              <a:pt x="208456" y="1360391"/>
                              <a:pt x="209001" y="1359709"/>
                              <a:pt x="209546" y="1359028"/>
                            </a:cubicBezTo>
                            <a:cubicBezTo>
                              <a:pt x="210091" y="1359028"/>
                              <a:pt x="210636" y="1358892"/>
                              <a:pt x="211317" y="1358483"/>
                            </a:cubicBezTo>
                            <a:cubicBezTo>
                              <a:pt x="213361" y="1357257"/>
                              <a:pt x="215541" y="1356031"/>
                              <a:pt x="217721" y="1354804"/>
                            </a:cubicBezTo>
                            <a:cubicBezTo>
                              <a:pt x="225759" y="1350172"/>
                              <a:pt x="233798" y="1345540"/>
                              <a:pt x="241019" y="1341452"/>
                            </a:cubicBezTo>
                            <a:lnTo>
                              <a:pt x="241019" y="1342406"/>
                            </a:lnTo>
                            <a:cubicBezTo>
                              <a:pt x="241019" y="1342406"/>
                              <a:pt x="261319" y="1331098"/>
                              <a:pt x="261319" y="1331098"/>
                            </a:cubicBezTo>
                            <a:cubicBezTo>
                              <a:pt x="252327" y="1337774"/>
                              <a:pt x="237340" y="1344041"/>
                              <a:pt x="219901" y="1353714"/>
                            </a:cubicBezTo>
                            <a:lnTo>
                              <a:pt x="222898" y="1353987"/>
                            </a:lnTo>
                            <a:cubicBezTo>
                              <a:pt x="209137" y="1360254"/>
                              <a:pt x="212135" y="1358892"/>
                              <a:pt x="209546" y="1361208"/>
                            </a:cubicBezTo>
                            <a:cubicBezTo>
                              <a:pt x="208729" y="1361889"/>
                              <a:pt x="207502" y="1363797"/>
                              <a:pt x="206549" y="1363797"/>
                            </a:cubicBezTo>
                            <a:cubicBezTo>
                              <a:pt x="205731" y="1363251"/>
                              <a:pt x="204914" y="1362570"/>
                              <a:pt x="204096" y="1361480"/>
                            </a:cubicBezTo>
                            <a:cubicBezTo>
                              <a:pt x="205322" y="1362707"/>
                              <a:pt x="205867" y="1366658"/>
                              <a:pt x="208456" y="1364069"/>
                            </a:cubicBezTo>
                            <a:cubicBezTo>
                              <a:pt x="210908" y="1362707"/>
                              <a:pt x="213497" y="1361208"/>
                              <a:pt x="215813" y="1359845"/>
                            </a:cubicBezTo>
                            <a:cubicBezTo>
                              <a:pt x="229710" y="1352216"/>
                              <a:pt x="241291" y="1345540"/>
                              <a:pt x="243199" y="1342678"/>
                            </a:cubicBezTo>
                            <a:lnTo>
                              <a:pt x="258186" y="1336548"/>
                            </a:lnTo>
                            <a:lnTo>
                              <a:pt x="264589" y="1332324"/>
                            </a:lnTo>
                            <a:cubicBezTo>
                              <a:pt x="275761" y="1327828"/>
                              <a:pt x="265952" y="1335321"/>
                              <a:pt x="245651" y="1346766"/>
                            </a:cubicBezTo>
                            <a:cubicBezTo>
                              <a:pt x="241836" y="1348265"/>
                              <a:pt x="240065" y="1349082"/>
                              <a:pt x="240883" y="1348128"/>
                            </a:cubicBezTo>
                            <a:cubicBezTo>
                              <a:pt x="236386" y="1350990"/>
                              <a:pt x="231890" y="1353850"/>
                              <a:pt x="226032" y="1357666"/>
                            </a:cubicBezTo>
                            <a:cubicBezTo>
                              <a:pt x="223034" y="1359437"/>
                              <a:pt x="219492" y="1361480"/>
                              <a:pt x="215541" y="1363797"/>
                            </a:cubicBezTo>
                            <a:cubicBezTo>
                              <a:pt x="213906" y="1364750"/>
                              <a:pt x="211862" y="1365840"/>
                              <a:pt x="209682" y="1366930"/>
                            </a:cubicBezTo>
                            <a:lnTo>
                              <a:pt x="214178" y="1363388"/>
                            </a:lnTo>
                            <a:cubicBezTo>
                              <a:pt x="211590" y="1364886"/>
                              <a:pt x="209001" y="1366249"/>
                              <a:pt x="206549" y="1367611"/>
                            </a:cubicBezTo>
                            <a:cubicBezTo>
                              <a:pt x="205050" y="1369110"/>
                              <a:pt x="204641" y="1367067"/>
                              <a:pt x="204096" y="1365977"/>
                            </a:cubicBezTo>
                            <a:cubicBezTo>
                              <a:pt x="203415" y="1364750"/>
                              <a:pt x="202870" y="1363661"/>
                              <a:pt x="202325" y="1362434"/>
                            </a:cubicBezTo>
                            <a:cubicBezTo>
                              <a:pt x="200826" y="1359845"/>
                              <a:pt x="199464" y="1357393"/>
                              <a:pt x="198374" y="1355349"/>
                            </a:cubicBezTo>
                            <a:cubicBezTo>
                              <a:pt x="196194" y="1351125"/>
                              <a:pt x="194286" y="1347584"/>
                              <a:pt x="192652" y="1345267"/>
                            </a:cubicBezTo>
                            <a:cubicBezTo>
                              <a:pt x="195785" y="1352625"/>
                              <a:pt x="198919" y="1359845"/>
                              <a:pt x="202052" y="1367067"/>
                            </a:cubicBezTo>
                            <a:lnTo>
                              <a:pt x="203687" y="1371018"/>
                            </a:lnTo>
                            <a:cubicBezTo>
                              <a:pt x="203687" y="1371018"/>
                              <a:pt x="203960" y="1371835"/>
                              <a:pt x="204232" y="1371835"/>
                            </a:cubicBezTo>
                            <a:lnTo>
                              <a:pt x="205050" y="1371427"/>
                            </a:lnTo>
                            <a:lnTo>
                              <a:pt x="206821" y="1370473"/>
                            </a:lnTo>
                            <a:lnTo>
                              <a:pt x="213906" y="1366794"/>
                            </a:lnTo>
                            <a:cubicBezTo>
                              <a:pt x="232980" y="1356576"/>
                              <a:pt x="251782" y="1346494"/>
                              <a:pt x="270175" y="1336548"/>
                            </a:cubicBezTo>
                            <a:cubicBezTo>
                              <a:pt x="279713" y="1327010"/>
                              <a:pt x="292247" y="1317746"/>
                              <a:pt x="296335" y="1311478"/>
                            </a:cubicBezTo>
                            <a:cubicBezTo>
                              <a:pt x="321949" y="1296900"/>
                              <a:pt x="356964" y="1277417"/>
                              <a:pt x="380262" y="1266381"/>
                            </a:cubicBezTo>
                            <a:lnTo>
                              <a:pt x="378491" y="1268152"/>
                            </a:lnTo>
                            <a:cubicBezTo>
                              <a:pt x="389663" y="1262566"/>
                              <a:pt x="399745" y="1256844"/>
                              <a:pt x="408056" y="1251939"/>
                            </a:cubicBezTo>
                            <a:cubicBezTo>
                              <a:pt x="420182" y="1246489"/>
                              <a:pt x="400971" y="1257934"/>
                              <a:pt x="409282" y="1253983"/>
                            </a:cubicBezTo>
                            <a:lnTo>
                              <a:pt x="445932" y="1232864"/>
                            </a:lnTo>
                            <a:cubicBezTo>
                              <a:pt x="444434" y="1235589"/>
                              <a:pt x="413097" y="1252484"/>
                              <a:pt x="398246" y="1260522"/>
                            </a:cubicBezTo>
                            <a:cubicBezTo>
                              <a:pt x="400971" y="1258888"/>
                              <a:pt x="406557" y="1255618"/>
                              <a:pt x="404650" y="1256435"/>
                            </a:cubicBezTo>
                            <a:cubicBezTo>
                              <a:pt x="387074" y="1265154"/>
                              <a:pt x="356146" y="1285047"/>
                              <a:pt x="347427" y="1286954"/>
                            </a:cubicBezTo>
                            <a:cubicBezTo>
                              <a:pt x="339252" y="1291859"/>
                              <a:pt x="363776" y="1276190"/>
                              <a:pt x="335165" y="1291451"/>
                            </a:cubicBezTo>
                            <a:cubicBezTo>
                              <a:pt x="315681" y="1300987"/>
                              <a:pt x="310368" y="1306164"/>
                              <a:pt x="308733" y="1307936"/>
                            </a:cubicBezTo>
                            <a:cubicBezTo>
                              <a:pt x="308733" y="1308890"/>
                              <a:pt x="339252" y="1292949"/>
                              <a:pt x="329306" y="1299489"/>
                            </a:cubicBezTo>
                            <a:cubicBezTo>
                              <a:pt x="344157" y="1291314"/>
                              <a:pt x="349470" y="1287091"/>
                              <a:pt x="368954" y="1277690"/>
                            </a:cubicBezTo>
                            <a:cubicBezTo>
                              <a:pt x="354239" y="1285728"/>
                              <a:pt x="335165" y="1298126"/>
                              <a:pt x="326581" y="1301123"/>
                            </a:cubicBezTo>
                            <a:cubicBezTo>
                              <a:pt x="298242" y="1318291"/>
                              <a:pt x="304509" y="1319925"/>
                              <a:pt x="318406" y="1312705"/>
                            </a:cubicBezTo>
                            <a:cubicBezTo>
                              <a:pt x="314455" y="1313250"/>
                              <a:pt x="370725" y="1282594"/>
                              <a:pt x="331758" y="1301669"/>
                            </a:cubicBezTo>
                            <a:cubicBezTo>
                              <a:pt x="348108" y="1290905"/>
                              <a:pt x="379445" y="1274011"/>
                              <a:pt x="401380" y="1260931"/>
                            </a:cubicBezTo>
                            <a:lnTo>
                              <a:pt x="400563" y="1261748"/>
                            </a:lnTo>
                            <a:lnTo>
                              <a:pt x="428220" y="1246352"/>
                            </a:lnTo>
                            <a:cubicBezTo>
                              <a:pt x="424542" y="1248941"/>
                              <a:pt x="416231" y="1253847"/>
                              <a:pt x="416503" y="1254800"/>
                            </a:cubicBezTo>
                            <a:lnTo>
                              <a:pt x="453971" y="1231775"/>
                            </a:lnTo>
                            <a:cubicBezTo>
                              <a:pt x="443480" y="1238314"/>
                              <a:pt x="447022" y="1236816"/>
                              <a:pt x="454380" y="1233001"/>
                            </a:cubicBezTo>
                            <a:cubicBezTo>
                              <a:pt x="457513" y="1231366"/>
                              <a:pt x="461464" y="1229322"/>
                              <a:pt x="465279" y="1227415"/>
                            </a:cubicBezTo>
                            <a:cubicBezTo>
                              <a:pt x="466778" y="1226734"/>
                              <a:pt x="468413" y="1225915"/>
                              <a:pt x="469367" y="1225644"/>
                            </a:cubicBezTo>
                            <a:cubicBezTo>
                              <a:pt x="469775" y="1223736"/>
                              <a:pt x="472092" y="1221420"/>
                              <a:pt x="467459" y="1223055"/>
                            </a:cubicBezTo>
                            <a:cubicBezTo>
                              <a:pt x="464871" y="1223872"/>
                              <a:pt x="464734" y="1224145"/>
                              <a:pt x="464326" y="1224690"/>
                            </a:cubicBezTo>
                            <a:cubicBezTo>
                              <a:pt x="464189" y="1224963"/>
                              <a:pt x="464053" y="1225234"/>
                              <a:pt x="463644" y="1225644"/>
                            </a:cubicBezTo>
                            <a:cubicBezTo>
                              <a:pt x="464053" y="1225644"/>
                              <a:pt x="461192" y="1227278"/>
                              <a:pt x="457513" y="1229322"/>
                            </a:cubicBezTo>
                            <a:lnTo>
                              <a:pt x="462418" y="1226052"/>
                            </a:lnTo>
                            <a:cubicBezTo>
                              <a:pt x="463508" y="1225234"/>
                              <a:pt x="463372" y="1225098"/>
                              <a:pt x="463781" y="1224690"/>
                            </a:cubicBezTo>
                            <a:cubicBezTo>
                              <a:pt x="464326" y="1224009"/>
                              <a:pt x="464871" y="1223328"/>
                              <a:pt x="465143" y="1222646"/>
                            </a:cubicBezTo>
                            <a:lnTo>
                              <a:pt x="465688" y="1222646"/>
                            </a:lnTo>
                            <a:cubicBezTo>
                              <a:pt x="465688" y="1221692"/>
                              <a:pt x="466506" y="1221284"/>
                              <a:pt x="464871" y="1220466"/>
                            </a:cubicBezTo>
                            <a:cubicBezTo>
                              <a:pt x="463781" y="1218559"/>
                              <a:pt x="465143" y="1218695"/>
                              <a:pt x="466369" y="1219103"/>
                            </a:cubicBezTo>
                            <a:cubicBezTo>
                              <a:pt x="467595" y="1219512"/>
                              <a:pt x="468413" y="1219921"/>
                              <a:pt x="464734" y="1215562"/>
                            </a:cubicBezTo>
                            <a:cubicBezTo>
                              <a:pt x="464598" y="1216787"/>
                              <a:pt x="463781" y="1217196"/>
                              <a:pt x="463236" y="1217741"/>
                            </a:cubicBezTo>
                            <a:cubicBezTo>
                              <a:pt x="457786" y="1208476"/>
                              <a:pt x="452063" y="1198531"/>
                              <a:pt x="446205" y="1188448"/>
                            </a:cubicBezTo>
                            <a:cubicBezTo>
                              <a:pt x="439801" y="1177004"/>
                              <a:pt x="433262" y="1165287"/>
                              <a:pt x="426858" y="1153978"/>
                            </a:cubicBezTo>
                            <a:cubicBezTo>
                              <a:pt x="414323" y="1131225"/>
                              <a:pt x="402879" y="1110107"/>
                              <a:pt x="394159" y="1095256"/>
                            </a:cubicBezTo>
                            <a:cubicBezTo>
                              <a:pt x="399881" y="1102886"/>
                              <a:pt x="403969" y="1105475"/>
                              <a:pt x="398928" y="1093349"/>
                            </a:cubicBezTo>
                            <a:cubicBezTo>
                              <a:pt x="405604" y="1106565"/>
                              <a:pt x="420182" y="1132315"/>
                              <a:pt x="431082" y="1150436"/>
                            </a:cubicBezTo>
                            <a:cubicBezTo>
                              <a:pt x="432717" y="1154251"/>
                              <a:pt x="415141" y="1129045"/>
                              <a:pt x="404514" y="1108608"/>
                            </a:cubicBezTo>
                            <a:cubicBezTo>
                              <a:pt x="406285" y="1120461"/>
                              <a:pt x="435305" y="1157657"/>
                              <a:pt x="433125" y="1162017"/>
                            </a:cubicBezTo>
                            <a:cubicBezTo>
                              <a:pt x="447431" y="1187630"/>
                              <a:pt x="453971" y="1196350"/>
                              <a:pt x="459829" y="1204389"/>
                            </a:cubicBezTo>
                            <a:cubicBezTo>
                              <a:pt x="462282" y="1207795"/>
                              <a:pt x="464598" y="1211065"/>
                              <a:pt x="467732" y="1215425"/>
                            </a:cubicBezTo>
                            <a:cubicBezTo>
                              <a:pt x="468822" y="1217060"/>
                              <a:pt x="470593" y="1219649"/>
                              <a:pt x="471274" y="1222509"/>
                            </a:cubicBezTo>
                            <a:cubicBezTo>
                              <a:pt x="473590" y="1223328"/>
                              <a:pt x="468549" y="1224963"/>
                              <a:pt x="469094" y="1226461"/>
                            </a:cubicBezTo>
                            <a:cubicBezTo>
                              <a:pt x="471002" y="1226325"/>
                              <a:pt x="473590" y="1225234"/>
                              <a:pt x="476588" y="1223872"/>
                            </a:cubicBezTo>
                            <a:cubicBezTo>
                              <a:pt x="475225" y="1221284"/>
                              <a:pt x="473045" y="1217877"/>
                              <a:pt x="470865" y="1214608"/>
                            </a:cubicBezTo>
                            <a:cubicBezTo>
                              <a:pt x="466369" y="1207523"/>
                              <a:pt x="461601" y="1199893"/>
                              <a:pt x="456968" y="1192536"/>
                            </a:cubicBezTo>
                            <a:cubicBezTo>
                              <a:pt x="451927" y="1184361"/>
                              <a:pt x="447159" y="1176459"/>
                              <a:pt x="443208" y="1169374"/>
                            </a:cubicBezTo>
                            <a:cubicBezTo>
                              <a:pt x="444979" y="1171963"/>
                              <a:pt x="448385" y="1177276"/>
                              <a:pt x="449339" y="1178229"/>
                            </a:cubicBezTo>
                            <a:cubicBezTo>
                              <a:pt x="438030" y="1158202"/>
                              <a:pt x="432853" y="1150163"/>
                              <a:pt x="424269" y="1136538"/>
                            </a:cubicBezTo>
                            <a:lnTo>
                              <a:pt x="425087" y="1138446"/>
                            </a:lnTo>
                            <a:cubicBezTo>
                              <a:pt x="409555" y="1114876"/>
                              <a:pt x="417730" y="1122642"/>
                              <a:pt x="410236" y="1107791"/>
                            </a:cubicBezTo>
                            <a:cubicBezTo>
                              <a:pt x="406830" y="1102341"/>
                              <a:pt x="396339" y="1081904"/>
                              <a:pt x="396884" y="1085719"/>
                            </a:cubicBezTo>
                            <a:lnTo>
                              <a:pt x="384349" y="1058470"/>
                            </a:lnTo>
                            <a:lnTo>
                              <a:pt x="383259" y="1060650"/>
                            </a:lnTo>
                            <a:cubicBezTo>
                              <a:pt x="375357" y="1045663"/>
                              <a:pt x="374812" y="1041712"/>
                              <a:pt x="366774" y="1028632"/>
                            </a:cubicBezTo>
                            <a:lnTo>
                              <a:pt x="364866" y="1028632"/>
                            </a:lnTo>
                            <a:cubicBezTo>
                              <a:pt x="364866" y="1028632"/>
                              <a:pt x="383532" y="1066645"/>
                              <a:pt x="383532" y="1066645"/>
                            </a:cubicBezTo>
                            <a:cubicBezTo>
                              <a:pt x="373177" y="1047979"/>
                              <a:pt x="379172" y="1062285"/>
                              <a:pt x="368136" y="1041439"/>
                            </a:cubicBezTo>
                            <a:cubicBezTo>
                              <a:pt x="381761" y="1063920"/>
                              <a:pt x="360643" y="1024408"/>
                              <a:pt x="361051" y="1021275"/>
                            </a:cubicBezTo>
                            <a:lnTo>
                              <a:pt x="352468" y="1006152"/>
                            </a:lnTo>
                            <a:lnTo>
                              <a:pt x="354784" y="1009966"/>
                            </a:lnTo>
                            <a:cubicBezTo>
                              <a:pt x="349743" y="997295"/>
                              <a:pt x="347154" y="995661"/>
                              <a:pt x="340751" y="981219"/>
                            </a:cubicBezTo>
                            <a:cubicBezTo>
                              <a:pt x="347699" y="998658"/>
                              <a:pt x="351787" y="1010239"/>
                              <a:pt x="363504" y="1030948"/>
                            </a:cubicBezTo>
                            <a:cubicBezTo>
                              <a:pt x="354784" y="1015961"/>
                              <a:pt x="338979" y="985442"/>
                              <a:pt x="335437" y="977676"/>
                            </a:cubicBezTo>
                            <a:cubicBezTo>
                              <a:pt x="327126" y="961326"/>
                              <a:pt x="323311" y="949065"/>
                              <a:pt x="316908" y="933260"/>
                            </a:cubicBezTo>
                            <a:cubicBezTo>
                              <a:pt x="330532" y="963098"/>
                              <a:pt x="317044" y="920862"/>
                              <a:pt x="342522" y="981082"/>
                            </a:cubicBezTo>
                            <a:cubicBezTo>
                              <a:pt x="341704" y="980128"/>
                              <a:pt x="339524" y="975224"/>
                              <a:pt x="338843" y="973316"/>
                            </a:cubicBezTo>
                            <a:cubicBezTo>
                              <a:pt x="340206" y="982309"/>
                              <a:pt x="355465" y="1008876"/>
                              <a:pt x="362686" y="1021138"/>
                            </a:cubicBezTo>
                            <a:cubicBezTo>
                              <a:pt x="362278" y="1017323"/>
                              <a:pt x="369090" y="1030403"/>
                              <a:pt x="358735" y="1007514"/>
                            </a:cubicBezTo>
                            <a:cubicBezTo>
                              <a:pt x="361596" y="1015280"/>
                              <a:pt x="346746" y="989802"/>
                              <a:pt x="337890" y="967594"/>
                            </a:cubicBezTo>
                            <a:lnTo>
                              <a:pt x="342249" y="970183"/>
                            </a:lnTo>
                            <a:cubicBezTo>
                              <a:pt x="337617" y="959555"/>
                              <a:pt x="332985" y="948928"/>
                              <a:pt x="328625" y="938164"/>
                            </a:cubicBezTo>
                            <a:lnTo>
                              <a:pt x="329987" y="941162"/>
                            </a:lnTo>
                            <a:cubicBezTo>
                              <a:pt x="326581" y="928492"/>
                              <a:pt x="315273" y="907101"/>
                              <a:pt x="308052" y="884075"/>
                            </a:cubicBezTo>
                            <a:cubicBezTo>
                              <a:pt x="304509" y="876173"/>
                              <a:pt x="297561" y="856281"/>
                              <a:pt x="292928" y="841839"/>
                            </a:cubicBezTo>
                            <a:cubicBezTo>
                              <a:pt x="288160" y="827261"/>
                              <a:pt x="285162" y="818268"/>
                              <a:pt x="287615" y="832574"/>
                            </a:cubicBezTo>
                            <a:cubicBezTo>
                              <a:pt x="283255" y="811184"/>
                              <a:pt x="276443" y="793471"/>
                              <a:pt x="271674" y="769765"/>
                            </a:cubicBezTo>
                            <a:cubicBezTo>
                              <a:pt x="273173" y="779711"/>
                              <a:pt x="274808" y="789521"/>
                              <a:pt x="276715" y="799330"/>
                            </a:cubicBezTo>
                            <a:cubicBezTo>
                              <a:pt x="267178" y="765405"/>
                              <a:pt x="270448" y="774670"/>
                              <a:pt x="263091" y="747285"/>
                            </a:cubicBezTo>
                            <a:cubicBezTo>
                              <a:pt x="263499" y="744287"/>
                              <a:pt x="263363" y="737884"/>
                              <a:pt x="264862" y="743606"/>
                            </a:cubicBezTo>
                            <a:cubicBezTo>
                              <a:pt x="263499" y="731753"/>
                              <a:pt x="262409" y="718400"/>
                              <a:pt x="262273" y="704367"/>
                            </a:cubicBezTo>
                            <a:lnTo>
                              <a:pt x="262273" y="693876"/>
                            </a:lnTo>
                            <a:cubicBezTo>
                              <a:pt x="262546" y="690198"/>
                              <a:pt x="262682" y="687473"/>
                              <a:pt x="263227" y="681341"/>
                            </a:cubicBezTo>
                            <a:cubicBezTo>
                              <a:pt x="264317" y="670714"/>
                              <a:pt x="265952" y="660360"/>
                              <a:pt x="268404" y="650959"/>
                            </a:cubicBezTo>
                            <a:cubicBezTo>
                              <a:pt x="273173" y="631748"/>
                              <a:pt x="280530" y="617987"/>
                              <a:pt x="287070" y="605997"/>
                            </a:cubicBezTo>
                            <a:cubicBezTo>
                              <a:pt x="288705" y="602864"/>
                              <a:pt x="290340" y="599867"/>
                              <a:pt x="291975" y="597005"/>
                            </a:cubicBezTo>
                            <a:cubicBezTo>
                              <a:pt x="293746" y="593872"/>
                              <a:pt x="295517" y="590874"/>
                              <a:pt x="297152" y="588013"/>
                            </a:cubicBezTo>
                            <a:cubicBezTo>
                              <a:pt x="300831" y="580792"/>
                              <a:pt x="302602" y="580792"/>
                              <a:pt x="304646" y="578203"/>
                            </a:cubicBezTo>
                            <a:cubicBezTo>
                              <a:pt x="305327" y="577659"/>
                              <a:pt x="306008" y="577113"/>
                              <a:pt x="306553" y="576841"/>
                            </a:cubicBezTo>
                            <a:cubicBezTo>
                              <a:pt x="317725" y="600139"/>
                              <a:pt x="324674" y="616352"/>
                              <a:pt x="332303" y="632838"/>
                            </a:cubicBezTo>
                            <a:cubicBezTo>
                              <a:pt x="336255" y="641149"/>
                              <a:pt x="340342" y="650142"/>
                              <a:pt x="345656" y="660360"/>
                            </a:cubicBezTo>
                            <a:cubicBezTo>
                              <a:pt x="347835" y="664311"/>
                              <a:pt x="350152" y="668671"/>
                              <a:pt x="352877" y="673575"/>
                            </a:cubicBezTo>
                            <a:cubicBezTo>
                              <a:pt x="355057" y="677391"/>
                              <a:pt x="357509" y="681478"/>
                              <a:pt x="360234" y="686110"/>
                            </a:cubicBezTo>
                            <a:cubicBezTo>
                              <a:pt x="365275" y="694149"/>
                              <a:pt x="358735" y="678480"/>
                              <a:pt x="373041" y="704503"/>
                            </a:cubicBezTo>
                            <a:cubicBezTo>
                              <a:pt x="373858" y="706411"/>
                              <a:pt x="356691" y="680932"/>
                              <a:pt x="373722" y="709408"/>
                            </a:cubicBezTo>
                            <a:cubicBezTo>
                              <a:pt x="387619" y="728483"/>
                              <a:pt x="401789" y="757230"/>
                              <a:pt x="420727" y="781618"/>
                            </a:cubicBezTo>
                            <a:cubicBezTo>
                              <a:pt x="429038" y="795516"/>
                              <a:pt x="445796" y="818268"/>
                              <a:pt x="440891" y="814454"/>
                            </a:cubicBezTo>
                            <a:cubicBezTo>
                              <a:pt x="426041" y="793335"/>
                              <a:pt x="405604" y="763225"/>
                              <a:pt x="401925" y="759138"/>
                            </a:cubicBezTo>
                            <a:cubicBezTo>
                              <a:pt x="404786" y="761590"/>
                              <a:pt x="392933" y="743197"/>
                              <a:pt x="403833" y="758729"/>
                            </a:cubicBezTo>
                            <a:cubicBezTo>
                              <a:pt x="383941" y="725349"/>
                              <a:pt x="389254" y="738156"/>
                              <a:pt x="371951" y="707910"/>
                            </a:cubicBezTo>
                            <a:cubicBezTo>
                              <a:pt x="370044" y="706275"/>
                              <a:pt x="379445" y="724259"/>
                              <a:pt x="383941" y="730254"/>
                            </a:cubicBezTo>
                            <a:cubicBezTo>
                              <a:pt x="381624" y="731889"/>
                              <a:pt x="347835" y="671668"/>
                              <a:pt x="361051" y="699871"/>
                            </a:cubicBezTo>
                            <a:cubicBezTo>
                              <a:pt x="379853" y="732161"/>
                              <a:pt x="390072" y="738837"/>
                              <a:pt x="405604" y="767313"/>
                            </a:cubicBezTo>
                            <a:cubicBezTo>
                              <a:pt x="397156" y="757367"/>
                              <a:pt x="387347" y="739519"/>
                              <a:pt x="376583" y="726848"/>
                            </a:cubicBezTo>
                            <a:lnTo>
                              <a:pt x="389935" y="749874"/>
                            </a:lnTo>
                            <a:lnTo>
                              <a:pt x="401925" y="765133"/>
                            </a:lnTo>
                            <a:lnTo>
                              <a:pt x="400971" y="764316"/>
                            </a:lnTo>
                            <a:cubicBezTo>
                              <a:pt x="425359" y="804644"/>
                              <a:pt x="427267" y="799058"/>
                              <a:pt x="452881" y="832302"/>
                            </a:cubicBezTo>
                            <a:cubicBezTo>
                              <a:pt x="439801" y="811729"/>
                              <a:pt x="459557" y="834345"/>
                              <a:pt x="449611" y="819086"/>
                            </a:cubicBezTo>
                            <a:cubicBezTo>
                              <a:pt x="466369" y="841567"/>
                              <a:pt x="478768" y="857916"/>
                              <a:pt x="476996" y="859551"/>
                            </a:cubicBezTo>
                            <a:cubicBezTo>
                              <a:pt x="443752" y="818949"/>
                              <a:pt x="472909" y="859006"/>
                              <a:pt x="442118" y="821266"/>
                            </a:cubicBezTo>
                            <a:cubicBezTo>
                              <a:pt x="446069" y="828215"/>
                              <a:pt x="432444" y="814045"/>
                              <a:pt x="449339" y="837615"/>
                            </a:cubicBezTo>
                            <a:cubicBezTo>
                              <a:pt x="470320" y="862821"/>
                              <a:pt x="444979" y="828623"/>
                              <a:pt x="465279" y="854237"/>
                            </a:cubicBezTo>
                            <a:cubicBezTo>
                              <a:pt x="466233" y="855872"/>
                              <a:pt x="467323" y="857644"/>
                              <a:pt x="466369" y="856962"/>
                            </a:cubicBezTo>
                            <a:cubicBezTo>
                              <a:pt x="476451" y="867998"/>
                              <a:pt x="476588" y="871132"/>
                              <a:pt x="489259" y="884212"/>
                            </a:cubicBezTo>
                            <a:lnTo>
                              <a:pt x="486125" y="881214"/>
                            </a:lnTo>
                            <a:cubicBezTo>
                              <a:pt x="499068" y="899471"/>
                              <a:pt x="503019" y="898926"/>
                              <a:pt x="514192" y="914731"/>
                            </a:cubicBezTo>
                            <a:cubicBezTo>
                              <a:pt x="510513" y="907782"/>
                              <a:pt x="523593" y="923587"/>
                              <a:pt x="532449" y="931761"/>
                            </a:cubicBezTo>
                            <a:cubicBezTo>
                              <a:pt x="520050" y="916775"/>
                              <a:pt x="514873" y="907237"/>
                              <a:pt x="490485" y="877671"/>
                            </a:cubicBezTo>
                            <a:cubicBezTo>
                              <a:pt x="486534" y="874947"/>
                              <a:pt x="487624" y="877671"/>
                              <a:pt x="477133" y="865818"/>
                            </a:cubicBezTo>
                            <a:lnTo>
                              <a:pt x="492937" y="885029"/>
                            </a:lnTo>
                            <a:cubicBezTo>
                              <a:pt x="489395" y="881077"/>
                              <a:pt x="486534" y="878080"/>
                              <a:pt x="483128" y="874402"/>
                            </a:cubicBezTo>
                            <a:cubicBezTo>
                              <a:pt x="478223" y="868135"/>
                              <a:pt x="473590" y="861594"/>
                              <a:pt x="468958" y="855191"/>
                            </a:cubicBezTo>
                            <a:cubicBezTo>
                              <a:pt x="488305" y="878625"/>
                              <a:pt x="481084" y="866500"/>
                              <a:pt x="490212" y="875628"/>
                            </a:cubicBezTo>
                            <a:cubicBezTo>
                              <a:pt x="507243" y="897563"/>
                              <a:pt x="505063" y="893067"/>
                              <a:pt x="515963" y="906692"/>
                            </a:cubicBezTo>
                            <a:cubicBezTo>
                              <a:pt x="512965" y="906828"/>
                              <a:pt x="548389" y="949473"/>
                              <a:pt x="569780" y="973452"/>
                            </a:cubicBezTo>
                            <a:cubicBezTo>
                              <a:pt x="566374" y="969774"/>
                              <a:pt x="562014" y="965142"/>
                              <a:pt x="559561" y="962553"/>
                            </a:cubicBezTo>
                            <a:cubicBezTo>
                              <a:pt x="542803" y="946340"/>
                              <a:pt x="569235" y="975496"/>
                              <a:pt x="569507" y="976314"/>
                            </a:cubicBezTo>
                            <a:lnTo>
                              <a:pt x="582042" y="987758"/>
                            </a:lnTo>
                            <a:cubicBezTo>
                              <a:pt x="579726" y="985579"/>
                              <a:pt x="576320" y="982717"/>
                              <a:pt x="581088" y="988167"/>
                            </a:cubicBezTo>
                            <a:cubicBezTo>
                              <a:pt x="597574" y="1004244"/>
                              <a:pt x="598119" y="1001792"/>
                              <a:pt x="614877" y="1017460"/>
                            </a:cubicBezTo>
                            <a:cubicBezTo>
                              <a:pt x="615286" y="1019504"/>
                              <a:pt x="600163" y="1007241"/>
                              <a:pt x="609972" y="1017596"/>
                            </a:cubicBezTo>
                            <a:cubicBezTo>
                              <a:pt x="612970" y="1021547"/>
                              <a:pt x="622234" y="1034763"/>
                              <a:pt x="645805" y="1054246"/>
                            </a:cubicBezTo>
                            <a:cubicBezTo>
                              <a:pt x="647712" y="1055336"/>
                              <a:pt x="653707" y="1060514"/>
                              <a:pt x="660792" y="1066372"/>
                            </a:cubicBezTo>
                            <a:cubicBezTo>
                              <a:pt x="659838" y="1065555"/>
                              <a:pt x="658612" y="1064601"/>
                              <a:pt x="658067" y="1064328"/>
                            </a:cubicBezTo>
                            <a:lnTo>
                              <a:pt x="672782" y="1078498"/>
                            </a:lnTo>
                            <a:cubicBezTo>
                              <a:pt x="658203" y="1068825"/>
                              <a:pt x="646895" y="1054927"/>
                              <a:pt x="632589" y="1044709"/>
                            </a:cubicBezTo>
                            <a:lnTo>
                              <a:pt x="630273" y="1045118"/>
                            </a:lnTo>
                            <a:cubicBezTo>
                              <a:pt x="620327" y="1035853"/>
                              <a:pt x="606294" y="1024000"/>
                              <a:pt x="599618" y="1018686"/>
                            </a:cubicBezTo>
                            <a:cubicBezTo>
                              <a:pt x="614332" y="1033265"/>
                              <a:pt x="617875" y="1035990"/>
                              <a:pt x="635178" y="1051249"/>
                            </a:cubicBezTo>
                            <a:cubicBezTo>
                              <a:pt x="636813" y="1054246"/>
                              <a:pt x="624006" y="1044028"/>
                              <a:pt x="622371" y="1042393"/>
                            </a:cubicBezTo>
                            <a:lnTo>
                              <a:pt x="625641" y="1044028"/>
                            </a:lnTo>
                            <a:cubicBezTo>
                              <a:pt x="606566" y="1024000"/>
                              <a:pt x="594168" y="1017051"/>
                              <a:pt x="570325" y="992254"/>
                            </a:cubicBezTo>
                            <a:cubicBezTo>
                              <a:pt x="566782" y="988439"/>
                              <a:pt x="569099" y="990620"/>
                              <a:pt x="570052" y="991301"/>
                            </a:cubicBezTo>
                            <a:cubicBezTo>
                              <a:pt x="549071" y="972771"/>
                              <a:pt x="532585" y="950700"/>
                              <a:pt x="512829" y="932034"/>
                            </a:cubicBezTo>
                            <a:lnTo>
                              <a:pt x="519505" y="938029"/>
                            </a:lnTo>
                            <a:cubicBezTo>
                              <a:pt x="506562" y="924813"/>
                              <a:pt x="481765" y="898517"/>
                              <a:pt x="458058" y="871132"/>
                            </a:cubicBezTo>
                            <a:lnTo>
                              <a:pt x="457241" y="871405"/>
                            </a:lnTo>
                            <a:cubicBezTo>
                              <a:pt x="459421" y="874811"/>
                              <a:pt x="450974" y="864047"/>
                              <a:pt x="446886" y="858052"/>
                            </a:cubicBezTo>
                            <a:lnTo>
                              <a:pt x="446886" y="858052"/>
                            </a:lnTo>
                            <a:cubicBezTo>
                              <a:pt x="435169" y="844155"/>
                              <a:pt x="424406" y="830531"/>
                              <a:pt x="415550" y="819222"/>
                            </a:cubicBezTo>
                            <a:cubicBezTo>
                              <a:pt x="417866" y="823173"/>
                              <a:pt x="420999" y="828215"/>
                              <a:pt x="424814" y="833664"/>
                            </a:cubicBezTo>
                            <a:cubicBezTo>
                              <a:pt x="428765" y="837888"/>
                              <a:pt x="448112" y="864864"/>
                              <a:pt x="446886" y="860096"/>
                            </a:cubicBezTo>
                            <a:cubicBezTo>
                              <a:pt x="455061" y="873176"/>
                              <a:pt x="471955" y="891432"/>
                              <a:pt x="478631" y="900561"/>
                            </a:cubicBezTo>
                            <a:cubicBezTo>
                              <a:pt x="466642" y="883803"/>
                              <a:pt x="488986" y="910507"/>
                              <a:pt x="492256" y="912415"/>
                            </a:cubicBezTo>
                            <a:cubicBezTo>
                              <a:pt x="495798" y="918409"/>
                              <a:pt x="512012" y="935576"/>
                              <a:pt x="509150" y="934486"/>
                            </a:cubicBezTo>
                            <a:cubicBezTo>
                              <a:pt x="511467" y="937893"/>
                              <a:pt x="503292" y="926175"/>
                              <a:pt x="496888" y="920181"/>
                            </a:cubicBezTo>
                            <a:cubicBezTo>
                              <a:pt x="481629" y="904785"/>
                              <a:pt x="521549" y="950972"/>
                              <a:pt x="503019" y="931625"/>
                            </a:cubicBezTo>
                            <a:cubicBezTo>
                              <a:pt x="526181" y="956695"/>
                              <a:pt x="556564" y="989939"/>
                              <a:pt x="582859" y="1013509"/>
                            </a:cubicBezTo>
                            <a:cubicBezTo>
                              <a:pt x="578363" y="1008740"/>
                              <a:pt x="573731" y="1003971"/>
                              <a:pt x="569371" y="999067"/>
                            </a:cubicBezTo>
                            <a:cubicBezTo>
                              <a:pt x="580135" y="1010511"/>
                              <a:pt x="606975" y="1035990"/>
                              <a:pt x="608610" y="1038306"/>
                            </a:cubicBezTo>
                            <a:cubicBezTo>
                              <a:pt x="599890" y="1030539"/>
                              <a:pt x="590217" y="1021002"/>
                              <a:pt x="579453" y="1010784"/>
                            </a:cubicBezTo>
                            <a:cubicBezTo>
                              <a:pt x="577682" y="1011601"/>
                              <a:pt x="604931" y="1035853"/>
                              <a:pt x="605612" y="1037625"/>
                            </a:cubicBezTo>
                            <a:cubicBezTo>
                              <a:pt x="616785" y="1046889"/>
                              <a:pt x="628093" y="1055745"/>
                              <a:pt x="639538" y="1064601"/>
                            </a:cubicBezTo>
                            <a:lnTo>
                              <a:pt x="625504" y="1051930"/>
                            </a:lnTo>
                            <a:cubicBezTo>
                              <a:pt x="635042" y="1059151"/>
                              <a:pt x="663653" y="1086536"/>
                              <a:pt x="686406" y="1104930"/>
                            </a:cubicBezTo>
                            <a:cubicBezTo>
                              <a:pt x="671692" y="1096346"/>
                              <a:pt x="652209" y="1076863"/>
                              <a:pt x="628638" y="1056971"/>
                            </a:cubicBezTo>
                            <a:cubicBezTo>
                              <a:pt x="611335" y="1042666"/>
                              <a:pt x="637358" y="1068007"/>
                              <a:pt x="621145" y="1054246"/>
                            </a:cubicBezTo>
                            <a:cubicBezTo>
                              <a:pt x="624823" y="1058333"/>
                              <a:pt x="635314" y="1067598"/>
                              <a:pt x="640764" y="1071686"/>
                            </a:cubicBezTo>
                            <a:lnTo>
                              <a:pt x="646759" y="1077544"/>
                            </a:lnTo>
                            <a:cubicBezTo>
                              <a:pt x="630954" y="1066781"/>
                              <a:pt x="599618" y="1037896"/>
                              <a:pt x="578363" y="1019094"/>
                            </a:cubicBezTo>
                            <a:cubicBezTo>
                              <a:pt x="580271" y="1020729"/>
                              <a:pt x="582042" y="1021956"/>
                              <a:pt x="582723" y="1022365"/>
                            </a:cubicBezTo>
                            <a:cubicBezTo>
                              <a:pt x="567736" y="1006560"/>
                              <a:pt x="552204" y="990620"/>
                              <a:pt x="537353" y="975496"/>
                            </a:cubicBezTo>
                            <a:cubicBezTo>
                              <a:pt x="544438" y="984216"/>
                              <a:pt x="547844" y="987213"/>
                              <a:pt x="552613" y="991573"/>
                            </a:cubicBezTo>
                            <a:cubicBezTo>
                              <a:pt x="552613" y="992663"/>
                              <a:pt x="538716" y="978221"/>
                              <a:pt x="533130" y="973043"/>
                            </a:cubicBezTo>
                            <a:cubicBezTo>
                              <a:pt x="546073" y="988031"/>
                              <a:pt x="534628" y="976722"/>
                              <a:pt x="542939" y="986123"/>
                            </a:cubicBezTo>
                            <a:cubicBezTo>
                              <a:pt x="533811" y="976995"/>
                              <a:pt x="526590" y="969365"/>
                              <a:pt x="516372" y="957512"/>
                            </a:cubicBezTo>
                            <a:cubicBezTo>
                              <a:pt x="511603" y="950836"/>
                              <a:pt x="521685" y="961736"/>
                              <a:pt x="521413" y="959692"/>
                            </a:cubicBezTo>
                            <a:cubicBezTo>
                              <a:pt x="510240" y="947975"/>
                              <a:pt x="506971" y="940890"/>
                              <a:pt x="490757" y="923722"/>
                            </a:cubicBezTo>
                            <a:cubicBezTo>
                              <a:pt x="510785" y="947975"/>
                              <a:pt x="483536" y="919091"/>
                              <a:pt x="475906" y="911188"/>
                            </a:cubicBezTo>
                            <a:lnTo>
                              <a:pt x="479313" y="915275"/>
                            </a:lnTo>
                            <a:cubicBezTo>
                              <a:pt x="471819" y="908463"/>
                              <a:pt x="466506" y="901787"/>
                              <a:pt x="463099" y="895656"/>
                            </a:cubicBezTo>
                            <a:cubicBezTo>
                              <a:pt x="471683" y="905330"/>
                              <a:pt x="479313" y="915275"/>
                              <a:pt x="478086" y="911597"/>
                            </a:cubicBezTo>
                            <a:cubicBezTo>
                              <a:pt x="472637" y="905057"/>
                              <a:pt x="467187" y="898517"/>
                              <a:pt x="460783" y="891160"/>
                            </a:cubicBezTo>
                            <a:lnTo>
                              <a:pt x="467051" y="897427"/>
                            </a:lnTo>
                            <a:cubicBezTo>
                              <a:pt x="457922" y="886664"/>
                              <a:pt x="449202" y="875355"/>
                              <a:pt x="440619" y="864183"/>
                            </a:cubicBezTo>
                            <a:cubicBezTo>
                              <a:pt x="435578" y="859551"/>
                              <a:pt x="427539" y="851649"/>
                              <a:pt x="422634" y="847833"/>
                            </a:cubicBezTo>
                            <a:cubicBezTo>
                              <a:pt x="417457" y="838978"/>
                              <a:pt x="408465" y="827942"/>
                              <a:pt x="402606" y="820312"/>
                            </a:cubicBezTo>
                            <a:lnTo>
                              <a:pt x="405604" y="823718"/>
                            </a:lnTo>
                            <a:cubicBezTo>
                              <a:pt x="395522" y="807914"/>
                              <a:pt x="371679" y="773717"/>
                              <a:pt x="369090" y="771128"/>
                            </a:cubicBezTo>
                            <a:cubicBezTo>
                              <a:pt x="362278" y="759683"/>
                              <a:pt x="426994" y="846063"/>
                              <a:pt x="373858" y="767994"/>
                            </a:cubicBezTo>
                            <a:cubicBezTo>
                              <a:pt x="354648" y="737747"/>
                              <a:pt x="359008" y="750963"/>
                              <a:pt x="347290" y="733932"/>
                            </a:cubicBezTo>
                            <a:cubicBezTo>
                              <a:pt x="347290" y="733932"/>
                              <a:pt x="348244" y="734750"/>
                              <a:pt x="347290" y="732843"/>
                            </a:cubicBezTo>
                            <a:cubicBezTo>
                              <a:pt x="339388" y="719218"/>
                              <a:pt x="337617" y="718400"/>
                              <a:pt x="330532" y="707500"/>
                            </a:cubicBezTo>
                            <a:cubicBezTo>
                              <a:pt x="334756" y="715948"/>
                              <a:pt x="341704" y="727801"/>
                              <a:pt x="344429" y="731343"/>
                            </a:cubicBezTo>
                            <a:cubicBezTo>
                              <a:pt x="340614" y="728074"/>
                              <a:pt x="327944" y="703005"/>
                              <a:pt x="320995" y="692922"/>
                            </a:cubicBezTo>
                            <a:cubicBezTo>
                              <a:pt x="325764" y="699190"/>
                              <a:pt x="322221" y="692514"/>
                              <a:pt x="318406" y="685429"/>
                            </a:cubicBezTo>
                            <a:cubicBezTo>
                              <a:pt x="316771" y="682295"/>
                              <a:pt x="315409" y="679843"/>
                              <a:pt x="316771" y="681341"/>
                            </a:cubicBezTo>
                            <a:cubicBezTo>
                              <a:pt x="314183" y="674938"/>
                              <a:pt x="310504" y="668262"/>
                              <a:pt x="308052" y="664174"/>
                            </a:cubicBezTo>
                            <a:cubicBezTo>
                              <a:pt x="307507" y="663357"/>
                              <a:pt x="306962" y="662540"/>
                              <a:pt x="306417" y="661858"/>
                            </a:cubicBezTo>
                            <a:cubicBezTo>
                              <a:pt x="306144" y="661041"/>
                              <a:pt x="305872" y="662540"/>
                              <a:pt x="305599" y="663084"/>
                            </a:cubicBezTo>
                            <a:lnTo>
                              <a:pt x="304918" y="664992"/>
                            </a:lnTo>
                            <a:cubicBezTo>
                              <a:pt x="303964" y="667444"/>
                              <a:pt x="303556" y="669896"/>
                              <a:pt x="303283" y="671668"/>
                            </a:cubicBezTo>
                            <a:cubicBezTo>
                              <a:pt x="301103" y="672213"/>
                              <a:pt x="300013" y="676300"/>
                              <a:pt x="299468" y="680251"/>
                            </a:cubicBezTo>
                            <a:cubicBezTo>
                              <a:pt x="299196" y="682295"/>
                              <a:pt x="299059" y="684475"/>
                              <a:pt x="298923" y="686792"/>
                            </a:cubicBezTo>
                            <a:cubicBezTo>
                              <a:pt x="298651" y="691560"/>
                              <a:pt x="298378" y="696874"/>
                              <a:pt x="297970" y="703005"/>
                            </a:cubicBezTo>
                            <a:cubicBezTo>
                              <a:pt x="297970" y="698781"/>
                              <a:pt x="297970" y="687200"/>
                              <a:pt x="298514" y="686792"/>
                            </a:cubicBezTo>
                            <a:cubicBezTo>
                              <a:pt x="298106" y="682840"/>
                              <a:pt x="297425" y="685838"/>
                              <a:pt x="297016" y="689108"/>
                            </a:cubicBezTo>
                            <a:cubicBezTo>
                              <a:pt x="296743" y="691696"/>
                              <a:pt x="296471" y="695511"/>
                              <a:pt x="296335" y="695920"/>
                            </a:cubicBezTo>
                            <a:cubicBezTo>
                              <a:pt x="296335" y="696193"/>
                              <a:pt x="296198" y="695920"/>
                              <a:pt x="296062" y="694557"/>
                            </a:cubicBezTo>
                            <a:cubicBezTo>
                              <a:pt x="296062" y="693331"/>
                              <a:pt x="296062" y="691424"/>
                              <a:pt x="295926" y="688427"/>
                            </a:cubicBezTo>
                            <a:cubicBezTo>
                              <a:pt x="295926" y="689925"/>
                              <a:pt x="296198" y="690606"/>
                              <a:pt x="296471" y="689380"/>
                            </a:cubicBezTo>
                            <a:cubicBezTo>
                              <a:pt x="296607" y="688563"/>
                              <a:pt x="296880" y="687336"/>
                              <a:pt x="296880" y="685974"/>
                            </a:cubicBezTo>
                            <a:cubicBezTo>
                              <a:pt x="297152" y="681205"/>
                              <a:pt x="297561" y="675619"/>
                              <a:pt x="296607" y="676028"/>
                            </a:cubicBezTo>
                            <a:cubicBezTo>
                              <a:pt x="295245" y="679979"/>
                              <a:pt x="294155" y="684203"/>
                              <a:pt x="293337" y="689516"/>
                            </a:cubicBezTo>
                            <a:lnTo>
                              <a:pt x="293337" y="684067"/>
                            </a:lnTo>
                            <a:cubicBezTo>
                              <a:pt x="292928" y="686110"/>
                              <a:pt x="292656" y="687473"/>
                              <a:pt x="292383" y="690333"/>
                            </a:cubicBezTo>
                            <a:cubicBezTo>
                              <a:pt x="291975" y="693604"/>
                              <a:pt x="291702" y="697010"/>
                              <a:pt x="291566" y="700280"/>
                            </a:cubicBezTo>
                            <a:cubicBezTo>
                              <a:pt x="291157" y="706956"/>
                              <a:pt x="291021" y="713768"/>
                              <a:pt x="291157" y="720580"/>
                            </a:cubicBezTo>
                            <a:cubicBezTo>
                              <a:pt x="291566" y="721671"/>
                              <a:pt x="291838" y="717855"/>
                              <a:pt x="291838" y="715812"/>
                            </a:cubicBezTo>
                            <a:cubicBezTo>
                              <a:pt x="293201" y="763362"/>
                              <a:pt x="308460" y="816770"/>
                              <a:pt x="321813" y="856690"/>
                            </a:cubicBezTo>
                            <a:cubicBezTo>
                              <a:pt x="325355" y="859688"/>
                              <a:pt x="334211" y="884075"/>
                              <a:pt x="345656" y="911052"/>
                            </a:cubicBezTo>
                            <a:cubicBezTo>
                              <a:pt x="356964" y="938164"/>
                              <a:pt x="370589" y="967867"/>
                              <a:pt x="379308" y="982717"/>
                            </a:cubicBezTo>
                            <a:cubicBezTo>
                              <a:pt x="374131" y="975087"/>
                              <a:pt x="369771" y="971545"/>
                              <a:pt x="371270" y="977131"/>
                            </a:cubicBezTo>
                            <a:cubicBezTo>
                              <a:pt x="367864" y="970319"/>
                              <a:pt x="359416" y="956830"/>
                              <a:pt x="352877" y="940753"/>
                            </a:cubicBezTo>
                            <a:cubicBezTo>
                              <a:pt x="352332" y="937893"/>
                              <a:pt x="344974" y="917864"/>
                              <a:pt x="351105" y="930126"/>
                            </a:cubicBezTo>
                            <a:cubicBezTo>
                              <a:pt x="332167" y="886119"/>
                              <a:pt x="351650" y="936939"/>
                              <a:pt x="344429" y="924540"/>
                            </a:cubicBezTo>
                            <a:cubicBezTo>
                              <a:pt x="365547" y="973452"/>
                              <a:pt x="382306" y="1000157"/>
                              <a:pt x="398383" y="1029722"/>
                            </a:cubicBezTo>
                            <a:lnTo>
                              <a:pt x="398383" y="1030676"/>
                            </a:lnTo>
                            <a:cubicBezTo>
                              <a:pt x="398383" y="1030676"/>
                              <a:pt x="410917" y="1052748"/>
                              <a:pt x="410917" y="1052748"/>
                            </a:cubicBezTo>
                            <a:cubicBezTo>
                              <a:pt x="401653" y="1034218"/>
                              <a:pt x="404514" y="1033946"/>
                              <a:pt x="416095" y="1057925"/>
                            </a:cubicBezTo>
                            <a:lnTo>
                              <a:pt x="414460" y="1055064"/>
                            </a:lnTo>
                            <a:cubicBezTo>
                              <a:pt x="420591" y="1069097"/>
                              <a:pt x="436940" y="1096210"/>
                              <a:pt x="448657" y="1117055"/>
                            </a:cubicBezTo>
                            <a:lnTo>
                              <a:pt x="458058" y="1130272"/>
                            </a:lnTo>
                            <a:cubicBezTo>
                              <a:pt x="469912" y="1150980"/>
                              <a:pt x="468004" y="1153297"/>
                              <a:pt x="470320" y="1160927"/>
                            </a:cubicBezTo>
                            <a:cubicBezTo>
                              <a:pt x="475089" y="1168965"/>
                              <a:pt x="479585" y="1176050"/>
                              <a:pt x="483672" y="1182589"/>
                            </a:cubicBezTo>
                            <a:cubicBezTo>
                              <a:pt x="488169" y="1189402"/>
                              <a:pt x="492392" y="1195669"/>
                              <a:pt x="496480" y="1201664"/>
                            </a:cubicBezTo>
                            <a:cubicBezTo>
                              <a:pt x="502202" y="1210111"/>
                              <a:pt x="507788" y="1218150"/>
                              <a:pt x="513238" y="1226325"/>
                            </a:cubicBezTo>
                            <a:lnTo>
                              <a:pt x="517461" y="1232592"/>
                            </a:lnTo>
                            <a:lnTo>
                              <a:pt x="519641" y="1235726"/>
                            </a:lnTo>
                            <a:lnTo>
                              <a:pt x="520186" y="1236543"/>
                            </a:lnTo>
                            <a:cubicBezTo>
                              <a:pt x="520186" y="1236543"/>
                              <a:pt x="519778" y="1236816"/>
                              <a:pt x="519505" y="1237088"/>
                            </a:cubicBezTo>
                            <a:lnTo>
                              <a:pt x="518006" y="1238042"/>
                            </a:lnTo>
                            <a:cubicBezTo>
                              <a:pt x="513783" y="1240494"/>
                              <a:pt x="509559" y="1242946"/>
                              <a:pt x="505336" y="1245535"/>
                            </a:cubicBezTo>
                            <a:cubicBezTo>
                              <a:pt x="500839" y="1247579"/>
                              <a:pt x="492665" y="1251666"/>
                              <a:pt x="483809" y="1256162"/>
                            </a:cubicBezTo>
                            <a:cubicBezTo>
                              <a:pt x="477405" y="1259296"/>
                              <a:pt x="470320" y="1262838"/>
                              <a:pt x="464462" y="1265836"/>
                            </a:cubicBezTo>
                            <a:cubicBezTo>
                              <a:pt x="453835" y="1271149"/>
                              <a:pt x="447704" y="1273874"/>
                              <a:pt x="460511" y="1265972"/>
                            </a:cubicBezTo>
                            <a:cubicBezTo>
                              <a:pt x="431218" y="1283139"/>
                              <a:pt x="440483" y="1286000"/>
                              <a:pt x="387347" y="1310252"/>
                            </a:cubicBezTo>
                            <a:lnTo>
                              <a:pt x="400018" y="1301941"/>
                            </a:lnTo>
                            <a:cubicBezTo>
                              <a:pt x="351105" y="1328645"/>
                              <a:pt x="282438" y="1368429"/>
                              <a:pt x="259139" y="1379465"/>
                            </a:cubicBezTo>
                            <a:cubicBezTo>
                              <a:pt x="267178" y="1372652"/>
                              <a:pt x="251237" y="1379874"/>
                              <a:pt x="232027" y="1388866"/>
                            </a:cubicBezTo>
                            <a:cubicBezTo>
                              <a:pt x="219356" y="1394997"/>
                              <a:pt x="205595" y="1401673"/>
                              <a:pt x="194014" y="1407259"/>
                            </a:cubicBezTo>
                            <a:lnTo>
                              <a:pt x="191970" y="1408212"/>
                            </a:lnTo>
                            <a:cubicBezTo>
                              <a:pt x="191970" y="1408212"/>
                              <a:pt x="190472" y="1409166"/>
                              <a:pt x="190335" y="1407940"/>
                            </a:cubicBezTo>
                            <a:cubicBezTo>
                              <a:pt x="189790" y="1406441"/>
                              <a:pt x="189245" y="1404943"/>
                              <a:pt x="188700" y="1403581"/>
                            </a:cubicBezTo>
                            <a:cubicBezTo>
                              <a:pt x="187747" y="1400855"/>
                              <a:pt x="186793" y="1398267"/>
                              <a:pt x="185975" y="1395951"/>
                            </a:cubicBezTo>
                            <a:cubicBezTo>
                              <a:pt x="184341" y="1391454"/>
                              <a:pt x="183387" y="1388048"/>
                              <a:pt x="183114" y="1386141"/>
                            </a:cubicBezTo>
                            <a:cubicBezTo>
                              <a:pt x="183523" y="1388185"/>
                              <a:pt x="180798" y="1383144"/>
                              <a:pt x="177801" y="1377012"/>
                            </a:cubicBezTo>
                            <a:cubicBezTo>
                              <a:pt x="176302" y="1374015"/>
                              <a:pt x="174667" y="1370745"/>
                              <a:pt x="173305" y="1368021"/>
                            </a:cubicBezTo>
                            <a:cubicBezTo>
                              <a:pt x="172215" y="1365977"/>
                              <a:pt x="171397" y="1364205"/>
                              <a:pt x="170988" y="1363661"/>
                            </a:cubicBezTo>
                            <a:cubicBezTo>
                              <a:pt x="169626" y="1359301"/>
                              <a:pt x="166901" y="1352079"/>
                              <a:pt x="162814" y="1344995"/>
                            </a:cubicBezTo>
                            <a:cubicBezTo>
                              <a:pt x="170852" y="1365295"/>
                              <a:pt x="152323" y="1332733"/>
                              <a:pt x="170988" y="1370200"/>
                            </a:cubicBezTo>
                            <a:cubicBezTo>
                              <a:pt x="159680" y="1351943"/>
                              <a:pt x="146192" y="1328373"/>
                              <a:pt x="128480" y="1285456"/>
                            </a:cubicBezTo>
                            <a:lnTo>
                              <a:pt x="130387" y="1285456"/>
                            </a:lnTo>
                            <a:cubicBezTo>
                              <a:pt x="130387" y="1285456"/>
                              <a:pt x="144148" y="1319244"/>
                              <a:pt x="144148" y="1319244"/>
                            </a:cubicBezTo>
                            <a:cubicBezTo>
                              <a:pt x="143876" y="1315294"/>
                              <a:pt x="151369" y="1332596"/>
                              <a:pt x="155048" y="1339408"/>
                            </a:cubicBezTo>
                            <a:cubicBezTo>
                              <a:pt x="129025" y="1276599"/>
                              <a:pt x="162269" y="1345949"/>
                              <a:pt x="134883" y="1282050"/>
                            </a:cubicBezTo>
                            <a:cubicBezTo>
                              <a:pt x="131205" y="1276327"/>
                              <a:pt x="133385" y="1280142"/>
                              <a:pt x="126027" y="1263656"/>
                            </a:cubicBezTo>
                            <a:cubicBezTo>
                              <a:pt x="129297" y="1271558"/>
                              <a:pt x="131068" y="1272376"/>
                              <a:pt x="125891" y="1259705"/>
                            </a:cubicBezTo>
                            <a:lnTo>
                              <a:pt x="119624" y="1248124"/>
                            </a:lnTo>
                            <a:cubicBezTo>
                              <a:pt x="113356" y="1224417"/>
                              <a:pt x="136655" y="1284638"/>
                              <a:pt x="130796" y="1264610"/>
                            </a:cubicBezTo>
                            <a:cubicBezTo>
                              <a:pt x="142104" y="1288997"/>
                              <a:pt x="161451" y="1331098"/>
                              <a:pt x="160089" y="1322241"/>
                            </a:cubicBezTo>
                            <a:cubicBezTo>
                              <a:pt x="143603" y="1281777"/>
                              <a:pt x="140469" y="1287908"/>
                              <a:pt x="124120" y="1244990"/>
                            </a:cubicBezTo>
                            <a:lnTo>
                              <a:pt x="123302" y="1240086"/>
                            </a:lnTo>
                            <a:cubicBezTo>
                              <a:pt x="116763" y="1225371"/>
                              <a:pt x="114174" y="1223600"/>
                              <a:pt x="110223" y="1215697"/>
                            </a:cubicBezTo>
                            <a:cubicBezTo>
                              <a:pt x="110495" y="1214744"/>
                              <a:pt x="109405" y="1210792"/>
                              <a:pt x="105863" y="1200983"/>
                            </a:cubicBezTo>
                            <a:cubicBezTo>
                              <a:pt x="94010" y="1176323"/>
                              <a:pt x="87470" y="1159428"/>
                              <a:pt x="76979" y="1136538"/>
                            </a:cubicBezTo>
                            <a:cubicBezTo>
                              <a:pt x="101094" y="1199075"/>
                              <a:pt x="94146" y="1191309"/>
                              <a:pt x="121122" y="1254936"/>
                            </a:cubicBezTo>
                            <a:cubicBezTo>
                              <a:pt x="116218" y="1245263"/>
                              <a:pt x="98097" y="1200029"/>
                              <a:pt x="94827" y="1198122"/>
                            </a:cubicBezTo>
                            <a:lnTo>
                              <a:pt x="96735" y="1198122"/>
                            </a:lnTo>
                            <a:cubicBezTo>
                              <a:pt x="87879" y="1177412"/>
                              <a:pt x="79431" y="1156430"/>
                              <a:pt x="70984" y="1129454"/>
                            </a:cubicBezTo>
                            <a:lnTo>
                              <a:pt x="77524" y="1145395"/>
                            </a:lnTo>
                            <a:cubicBezTo>
                              <a:pt x="64036" y="1110379"/>
                              <a:pt x="60629" y="1085311"/>
                              <a:pt x="49457" y="1057789"/>
                            </a:cubicBezTo>
                            <a:cubicBezTo>
                              <a:pt x="52046" y="1067871"/>
                              <a:pt x="54635" y="1076045"/>
                              <a:pt x="56814" y="1082176"/>
                            </a:cubicBezTo>
                            <a:cubicBezTo>
                              <a:pt x="50275" y="1063920"/>
                              <a:pt x="43871" y="1040485"/>
                              <a:pt x="38966" y="1020048"/>
                            </a:cubicBezTo>
                            <a:cubicBezTo>
                              <a:pt x="34198" y="1006287"/>
                              <a:pt x="29974" y="992391"/>
                              <a:pt x="25614" y="978493"/>
                            </a:cubicBezTo>
                            <a:cubicBezTo>
                              <a:pt x="26432" y="978766"/>
                              <a:pt x="20846" y="951653"/>
                              <a:pt x="24933" y="964324"/>
                            </a:cubicBezTo>
                            <a:cubicBezTo>
                              <a:pt x="19619" y="933396"/>
                              <a:pt x="14578" y="919362"/>
                              <a:pt x="11036" y="901379"/>
                            </a:cubicBezTo>
                            <a:cubicBezTo>
                              <a:pt x="7766" y="869224"/>
                              <a:pt x="16349" y="928900"/>
                              <a:pt x="19892" y="931352"/>
                            </a:cubicBezTo>
                            <a:cubicBezTo>
                              <a:pt x="11990" y="887890"/>
                              <a:pt x="6131" y="840886"/>
                              <a:pt x="2997" y="815952"/>
                            </a:cubicBezTo>
                            <a:cubicBezTo>
                              <a:pt x="2997" y="825081"/>
                              <a:pt x="3406" y="829441"/>
                              <a:pt x="2861" y="829032"/>
                            </a:cubicBezTo>
                            <a:cubicBezTo>
                              <a:pt x="3134" y="827669"/>
                              <a:pt x="1907" y="809685"/>
                              <a:pt x="1499" y="799603"/>
                            </a:cubicBezTo>
                            <a:lnTo>
                              <a:pt x="0" y="792790"/>
                            </a:lnTo>
                            <a:cubicBezTo>
                              <a:pt x="545" y="776032"/>
                              <a:pt x="1226" y="778348"/>
                              <a:pt x="2452" y="792518"/>
                            </a:cubicBezTo>
                            <a:cubicBezTo>
                              <a:pt x="2452" y="776577"/>
                              <a:pt x="-272" y="757367"/>
                              <a:pt x="2452" y="740881"/>
                            </a:cubicBezTo>
                            <a:cubicBezTo>
                              <a:pt x="2316" y="768266"/>
                              <a:pt x="2861" y="803009"/>
                              <a:pt x="4496" y="817178"/>
                            </a:cubicBezTo>
                            <a:cubicBezTo>
                              <a:pt x="2180" y="788840"/>
                              <a:pt x="3270" y="774398"/>
                              <a:pt x="4087" y="758184"/>
                            </a:cubicBezTo>
                            <a:cubicBezTo>
                              <a:pt x="5586" y="741971"/>
                              <a:pt x="6267" y="723850"/>
                              <a:pt x="10082" y="687881"/>
                            </a:cubicBezTo>
                            <a:cubicBezTo>
                              <a:pt x="10763" y="687064"/>
                              <a:pt x="10218" y="699326"/>
                              <a:pt x="12126" y="685565"/>
                            </a:cubicBezTo>
                            <a:cubicBezTo>
                              <a:pt x="16077" y="653548"/>
                              <a:pt x="10763" y="676845"/>
                              <a:pt x="11036" y="666627"/>
                            </a:cubicBezTo>
                            <a:cubicBezTo>
                              <a:pt x="8039" y="691424"/>
                              <a:pt x="5995" y="702869"/>
                              <a:pt x="3406" y="717174"/>
                            </a:cubicBezTo>
                            <a:lnTo>
                              <a:pt x="2997" y="710498"/>
                            </a:lnTo>
                            <a:cubicBezTo>
                              <a:pt x="3406" y="709544"/>
                              <a:pt x="5041" y="693876"/>
                              <a:pt x="6267" y="689380"/>
                            </a:cubicBezTo>
                            <a:lnTo>
                              <a:pt x="4905" y="685157"/>
                            </a:lnTo>
                            <a:cubicBezTo>
                              <a:pt x="5859" y="686246"/>
                              <a:pt x="7630" y="680524"/>
                              <a:pt x="9265" y="672213"/>
                            </a:cubicBezTo>
                            <a:cubicBezTo>
                              <a:pt x="11172" y="663902"/>
                              <a:pt x="13761" y="652866"/>
                              <a:pt x="15123" y="643056"/>
                            </a:cubicBezTo>
                            <a:cubicBezTo>
                              <a:pt x="9810" y="662403"/>
                              <a:pt x="10900" y="657089"/>
                              <a:pt x="7357" y="661995"/>
                            </a:cubicBezTo>
                            <a:cubicBezTo>
                              <a:pt x="10355" y="633928"/>
                              <a:pt x="15668" y="631476"/>
                              <a:pt x="22208" y="600548"/>
                            </a:cubicBezTo>
                            <a:cubicBezTo>
                              <a:pt x="21799" y="603000"/>
                              <a:pt x="14987" y="629568"/>
                              <a:pt x="21936" y="606815"/>
                            </a:cubicBezTo>
                            <a:cubicBezTo>
                              <a:pt x="28339" y="588149"/>
                              <a:pt x="25478" y="590057"/>
                              <a:pt x="29702" y="577386"/>
                            </a:cubicBezTo>
                            <a:cubicBezTo>
                              <a:pt x="26295" y="592101"/>
                              <a:pt x="29020" y="588966"/>
                              <a:pt x="26023" y="604771"/>
                            </a:cubicBezTo>
                            <a:cubicBezTo>
                              <a:pt x="20982" y="621393"/>
                              <a:pt x="20709" y="624936"/>
                              <a:pt x="19756" y="628205"/>
                            </a:cubicBezTo>
                            <a:cubicBezTo>
                              <a:pt x="19211" y="631611"/>
                              <a:pt x="17712" y="634609"/>
                              <a:pt x="15123" y="651367"/>
                            </a:cubicBezTo>
                            <a:cubicBezTo>
                              <a:pt x="17167" y="642103"/>
                              <a:pt x="20164" y="632974"/>
                              <a:pt x="23026" y="623846"/>
                            </a:cubicBezTo>
                            <a:cubicBezTo>
                              <a:pt x="15941" y="652185"/>
                              <a:pt x="20301" y="644964"/>
                              <a:pt x="20164" y="647416"/>
                            </a:cubicBezTo>
                            <a:cubicBezTo>
                              <a:pt x="33516" y="599730"/>
                              <a:pt x="26704" y="610494"/>
                              <a:pt x="37331" y="580111"/>
                            </a:cubicBezTo>
                            <a:cubicBezTo>
                              <a:pt x="39784" y="572754"/>
                              <a:pt x="36514" y="579566"/>
                              <a:pt x="34470" y="585697"/>
                            </a:cubicBezTo>
                            <a:cubicBezTo>
                              <a:pt x="32426" y="591828"/>
                              <a:pt x="30655" y="596869"/>
                              <a:pt x="33789" y="585152"/>
                            </a:cubicBezTo>
                            <a:cubicBezTo>
                              <a:pt x="45506" y="557222"/>
                              <a:pt x="34606" y="578067"/>
                              <a:pt x="47959" y="546731"/>
                            </a:cubicBezTo>
                            <a:lnTo>
                              <a:pt x="46187" y="552181"/>
                            </a:lnTo>
                            <a:cubicBezTo>
                              <a:pt x="52046" y="543461"/>
                              <a:pt x="54907" y="533379"/>
                              <a:pt x="60902" y="522888"/>
                            </a:cubicBezTo>
                            <a:cubicBezTo>
                              <a:pt x="64172" y="517029"/>
                              <a:pt x="60902" y="519481"/>
                              <a:pt x="60221" y="517437"/>
                            </a:cubicBezTo>
                            <a:cubicBezTo>
                              <a:pt x="59948" y="516484"/>
                              <a:pt x="60221" y="514304"/>
                              <a:pt x="62673" y="509536"/>
                            </a:cubicBezTo>
                            <a:cubicBezTo>
                              <a:pt x="64989" y="504631"/>
                              <a:pt x="68940" y="497001"/>
                              <a:pt x="77388" y="485829"/>
                            </a:cubicBezTo>
                            <a:cubicBezTo>
                              <a:pt x="76161" y="488281"/>
                              <a:pt x="75889" y="489371"/>
                              <a:pt x="76025" y="489507"/>
                            </a:cubicBezTo>
                            <a:cubicBezTo>
                              <a:pt x="72483" y="498091"/>
                              <a:pt x="70030" y="507219"/>
                              <a:pt x="67714" y="516075"/>
                            </a:cubicBezTo>
                            <a:cubicBezTo>
                              <a:pt x="65125" y="524932"/>
                              <a:pt x="62946" y="533651"/>
                              <a:pt x="61583" y="542643"/>
                            </a:cubicBezTo>
                            <a:cubicBezTo>
                              <a:pt x="67169" y="530381"/>
                              <a:pt x="75208" y="518800"/>
                              <a:pt x="82565" y="506538"/>
                            </a:cubicBezTo>
                            <a:cubicBezTo>
                              <a:pt x="91285" y="495094"/>
                              <a:pt x="99459" y="482695"/>
                              <a:pt x="109950" y="471795"/>
                            </a:cubicBezTo>
                            <a:cubicBezTo>
                              <a:pt x="129297" y="448770"/>
                              <a:pt x="153958" y="428878"/>
                              <a:pt x="179981" y="412120"/>
                            </a:cubicBezTo>
                            <a:cubicBezTo>
                              <a:pt x="186929" y="409395"/>
                              <a:pt x="177937" y="415799"/>
                              <a:pt x="168127" y="423428"/>
                            </a:cubicBezTo>
                            <a:cubicBezTo>
                              <a:pt x="158318" y="430922"/>
                              <a:pt x="147963" y="439914"/>
                              <a:pt x="149870" y="439232"/>
                            </a:cubicBezTo>
                            <a:cubicBezTo>
                              <a:pt x="142513" y="445091"/>
                              <a:pt x="135428" y="451222"/>
                              <a:pt x="128616" y="457626"/>
                            </a:cubicBezTo>
                            <a:cubicBezTo>
                              <a:pt x="128616" y="456536"/>
                              <a:pt x="139243" y="446181"/>
                              <a:pt x="147827" y="438824"/>
                            </a:cubicBezTo>
                            <a:cubicBezTo>
                              <a:pt x="156410" y="431331"/>
                              <a:pt x="162677" y="426153"/>
                              <a:pt x="151914" y="433238"/>
                            </a:cubicBezTo>
                            <a:cubicBezTo>
                              <a:pt x="132567" y="449179"/>
                              <a:pt x="120169" y="462667"/>
                              <a:pt x="108724" y="476292"/>
                            </a:cubicBezTo>
                            <a:cubicBezTo>
                              <a:pt x="102593" y="482831"/>
                              <a:pt x="97552" y="490188"/>
                              <a:pt x="92102" y="497954"/>
                            </a:cubicBezTo>
                            <a:cubicBezTo>
                              <a:pt x="86380" y="505584"/>
                              <a:pt x="81339" y="514577"/>
                              <a:pt x="75753" y="525068"/>
                            </a:cubicBezTo>
                            <a:cubicBezTo>
                              <a:pt x="78341" y="522343"/>
                              <a:pt x="81611" y="517574"/>
                              <a:pt x="85290" y="511715"/>
                            </a:cubicBezTo>
                            <a:cubicBezTo>
                              <a:pt x="89105" y="505857"/>
                              <a:pt x="94282" y="499454"/>
                              <a:pt x="99187" y="492232"/>
                            </a:cubicBezTo>
                            <a:cubicBezTo>
                              <a:pt x="103956" y="484875"/>
                              <a:pt x="110359" y="478199"/>
                              <a:pt x="116218" y="471387"/>
                            </a:cubicBezTo>
                            <a:cubicBezTo>
                              <a:pt x="122076" y="464575"/>
                              <a:pt x="128207" y="458307"/>
                              <a:pt x="134202" y="453674"/>
                            </a:cubicBezTo>
                            <a:cubicBezTo>
                              <a:pt x="124665" y="462258"/>
                              <a:pt x="117989" y="470978"/>
                              <a:pt x="111313" y="479017"/>
                            </a:cubicBezTo>
                            <a:cubicBezTo>
                              <a:pt x="129706" y="456945"/>
                              <a:pt x="153140" y="436917"/>
                              <a:pt x="180253" y="419068"/>
                            </a:cubicBezTo>
                            <a:lnTo>
                              <a:pt x="185975" y="414436"/>
                            </a:lnTo>
                            <a:cubicBezTo>
                              <a:pt x="167446" y="426153"/>
                              <a:pt x="155593" y="435690"/>
                              <a:pt x="153958" y="436917"/>
                            </a:cubicBezTo>
                            <a:cubicBezTo>
                              <a:pt x="176711" y="418796"/>
                              <a:pt x="197284" y="405035"/>
                              <a:pt x="197693" y="402038"/>
                            </a:cubicBezTo>
                            <a:lnTo>
                              <a:pt x="193196" y="404626"/>
                            </a:lnTo>
                            <a:lnTo>
                              <a:pt x="201916" y="398495"/>
                            </a:lnTo>
                            <a:cubicBezTo>
                              <a:pt x="207639" y="395362"/>
                              <a:pt x="212680" y="392637"/>
                              <a:pt x="218266" y="389775"/>
                            </a:cubicBezTo>
                            <a:close/>
                            <a:moveTo>
                              <a:pt x="712974" y="1034899"/>
                            </a:moveTo>
                            <a:cubicBezTo>
                              <a:pt x="711748" y="1033673"/>
                              <a:pt x="710658" y="1032719"/>
                              <a:pt x="709704" y="1032174"/>
                            </a:cubicBezTo>
                            <a:cubicBezTo>
                              <a:pt x="710658" y="1032855"/>
                              <a:pt x="709977" y="1031765"/>
                              <a:pt x="712974" y="1034899"/>
                            </a:cubicBezTo>
                            <a:close/>
                            <a:moveTo>
                              <a:pt x="32835" y="887481"/>
                            </a:moveTo>
                            <a:cubicBezTo>
                              <a:pt x="27249" y="849060"/>
                              <a:pt x="24660" y="810094"/>
                              <a:pt x="24797" y="772898"/>
                            </a:cubicBezTo>
                            <a:cubicBezTo>
                              <a:pt x="22617" y="806415"/>
                              <a:pt x="23707" y="835299"/>
                              <a:pt x="22889" y="841567"/>
                            </a:cubicBezTo>
                            <a:cubicBezTo>
                              <a:pt x="22617" y="847833"/>
                              <a:pt x="18393" y="831757"/>
                              <a:pt x="17303" y="775215"/>
                            </a:cubicBezTo>
                            <a:lnTo>
                              <a:pt x="16894" y="767857"/>
                            </a:lnTo>
                            <a:cubicBezTo>
                              <a:pt x="16349" y="782572"/>
                              <a:pt x="16894" y="808186"/>
                              <a:pt x="19347" y="832029"/>
                            </a:cubicBezTo>
                            <a:cubicBezTo>
                              <a:pt x="20709" y="841703"/>
                              <a:pt x="24797" y="861867"/>
                              <a:pt x="28884" y="879307"/>
                            </a:cubicBezTo>
                            <a:cubicBezTo>
                              <a:pt x="31064" y="888026"/>
                              <a:pt x="33244" y="896065"/>
                              <a:pt x="34743" y="901923"/>
                            </a:cubicBezTo>
                            <a:cubicBezTo>
                              <a:pt x="35560" y="904785"/>
                              <a:pt x="36105" y="907237"/>
                              <a:pt x="36650" y="908872"/>
                            </a:cubicBezTo>
                            <a:cubicBezTo>
                              <a:pt x="37195" y="910507"/>
                              <a:pt x="37468" y="911324"/>
                              <a:pt x="37468" y="911188"/>
                            </a:cubicBezTo>
                            <a:cubicBezTo>
                              <a:pt x="37331" y="904239"/>
                              <a:pt x="34606" y="894702"/>
                              <a:pt x="32971" y="882440"/>
                            </a:cubicBezTo>
                            <a:lnTo>
                              <a:pt x="32699" y="887345"/>
                            </a:lnTo>
                            <a:close/>
                            <a:moveTo>
                              <a:pt x="30110" y="915956"/>
                            </a:moveTo>
                            <a:cubicBezTo>
                              <a:pt x="33653" y="937756"/>
                              <a:pt x="33653" y="932715"/>
                              <a:pt x="35151" y="935848"/>
                            </a:cubicBezTo>
                            <a:cubicBezTo>
                              <a:pt x="33653" y="928219"/>
                              <a:pt x="32018" y="920589"/>
                              <a:pt x="30519" y="913096"/>
                            </a:cubicBezTo>
                            <a:cubicBezTo>
                              <a:pt x="30792" y="915956"/>
                              <a:pt x="30792" y="917456"/>
                              <a:pt x="29974" y="915956"/>
                            </a:cubicBezTo>
                            <a:close/>
                            <a:moveTo>
                              <a:pt x="35833" y="934350"/>
                            </a:moveTo>
                            <a:cubicBezTo>
                              <a:pt x="35424" y="931898"/>
                              <a:pt x="35015" y="929854"/>
                              <a:pt x="35015" y="928763"/>
                            </a:cubicBezTo>
                            <a:lnTo>
                              <a:pt x="35833" y="934350"/>
                            </a:lnTo>
                            <a:close/>
                            <a:moveTo>
                              <a:pt x="83927" y="517983"/>
                            </a:moveTo>
                            <a:cubicBezTo>
                              <a:pt x="83382" y="518800"/>
                              <a:pt x="83246" y="519073"/>
                              <a:pt x="82837" y="519891"/>
                            </a:cubicBezTo>
                            <a:cubicBezTo>
                              <a:pt x="85699" y="515531"/>
                              <a:pt x="88151" y="510898"/>
                              <a:pt x="91693" y="506674"/>
                            </a:cubicBezTo>
                            <a:cubicBezTo>
                              <a:pt x="90331" y="508309"/>
                              <a:pt x="87742" y="511443"/>
                              <a:pt x="84064" y="517847"/>
                            </a:cubicBezTo>
                            <a:close/>
                            <a:moveTo>
                              <a:pt x="60357" y="556132"/>
                            </a:moveTo>
                            <a:lnTo>
                              <a:pt x="59403" y="561445"/>
                            </a:lnTo>
                            <a:cubicBezTo>
                              <a:pt x="61583" y="557085"/>
                              <a:pt x="63899" y="552725"/>
                              <a:pt x="66215" y="548229"/>
                            </a:cubicBezTo>
                            <a:cubicBezTo>
                              <a:pt x="64853" y="549456"/>
                              <a:pt x="63491" y="550681"/>
                              <a:pt x="60221" y="556132"/>
                            </a:cubicBezTo>
                            <a:close/>
                            <a:moveTo>
                              <a:pt x="16622" y="694285"/>
                            </a:moveTo>
                            <a:cubicBezTo>
                              <a:pt x="17031" y="703550"/>
                              <a:pt x="14851" y="734205"/>
                              <a:pt x="17167" y="736113"/>
                            </a:cubicBezTo>
                            <a:cubicBezTo>
                              <a:pt x="17712" y="738019"/>
                              <a:pt x="17984" y="731616"/>
                              <a:pt x="18938" y="724531"/>
                            </a:cubicBezTo>
                            <a:cubicBezTo>
                              <a:pt x="19756" y="716493"/>
                              <a:pt x="20164" y="707910"/>
                              <a:pt x="21391" y="698917"/>
                            </a:cubicBezTo>
                            <a:cubicBezTo>
                              <a:pt x="21118" y="698509"/>
                              <a:pt x="21118" y="696737"/>
                              <a:pt x="21118" y="693739"/>
                            </a:cubicBezTo>
                            <a:cubicBezTo>
                              <a:pt x="19483" y="702596"/>
                              <a:pt x="18666" y="708591"/>
                              <a:pt x="17576" y="704775"/>
                            </a:cubicBezTo>
                            <a:cubicBezTo>
                              <a:pt x="20301" y="693468"/>
                              <a:pt x="20709" y="688290"/>
                              <a:pt x="20573" y="682704"/>
                            </a:cubicBezTo>
                            <a:cubicBezTo>
                              <a:pt x="20573" y="677254"/>
                              <a:pt x="20164" y="671396"/>
                              <a:pt x="23026" y="659133"/>
                            </a:cubicBezTo>
                            <a:cubicBezTo>
                              <a:pt x="23026" y="655046"/>
                              <a:pt x="21254" y="661858"/>
                              <a:pt x="19483" y="670714"/>
                            </a:cubicBezTo>
                            <a:cubicBezTo>
                              <a:pt x="17984" y="679570"/>
                              <a:pt x="16758" y="690470"/>
                              <a:pt x="16622" y="694285"/>
                            </a:cubicBezTo>
                            <a:close/>
                            <a:moveTo>
                              <a:pt x="385576" y="764860"/>
                            </a:moveTo>
                            <a:cubicBezTo>
                              <a:pt x="385848" y="765541"/>
                              <a:pt x="386666" y="767857"/>
                              <a:pt x="388028" y="771128"/>
                            </a:cubicBezTo>
                            <a:lnTo>
                              <a:pt x="377537" y="756958"/>
                            </a:lnTo>
                            <a:cubicBezTo>
                              <a:pt x="361051" y="730254"/>
                              <a:pt x="351105" y="707092"/>
                              <a:pt x="335028" y="683794"/>
                            </a:cubicBezTo>
                            <a:cubicBezTo>
                              <a:pt x="329442" y="672213"/>
                              <a:pt x="327535" y="665809"/>
                              <a:pt x="324946" y="658043"/>
                            </a:cubicBezTo>
                            <a:cubicBezTo>
                              <a:pt x="327944" y="663902"/>
                              <a:pt x="330668" y="669352"/>
                              <a:pt x="333121" y="673985"/>
                            </a:cubicBezTo>
                            <a:cubicBezTo>
                              <a:pt x="353967" y="707637"/>
                              <a:pt x="358599" y="716765"/>
                              <a:pt x="361733" y="724531"/>
                            </a:cubicBezTo>
                            <a:cubicBezTo>
                              <a:pt x="365139" y="732297"/>
                              <a:pt x="367046" y="738701"/>
                              <a:pt x="385439" y="764860"/>
                            </a:cubicBezTo>
                            <a:close/>
                            <a:moveTo>
                              <a:pt x="291293" y="800557"/>
                            </a:moveTo>
                            <a:cubicBezTo>
                              <a:pt x="290340" y="797423"/>
                              <a:pt x="289795" y="796333"/>
                              <a:pt x="289795" y="796333"/>
                            </a:cubicBezTo>
                            <a:cubicBezTo>
                              <a:pt x="310232" y="863638"/>
                              <a:pt x="334075" y="915956"/>
                              <a:pt x="348925" y="950427"/>
                            </a:cubicBezTo>
                            <a:cubicBezTo>
                              <a:pt x="347290" y="943205"/>
                              <a:pt x="335301" y="911597"/>
                              <a:pt x="330396" y="896473"/>
                            </a:cubicBezTo>
                            <a:lnTo>
                              <a:pt x="337208" y="909008"/>
                            </a:lnTo>
                            <a:lnTo>
                              <a:pt x="339252" y="917728"/>
                            </a:lnTo>
                            <a:lnTo>
                              <a:pt x="350288" y="939664"/>
                            </a:lnTo>
                            <a:cubicBezTo>
                              <a:pt x="348789" y="932851"/>
                              <a:pt x="340751" y="914731"/>
                              <a:pt x="336800" y="902060"/>
                            </a:cubicBezTo>
                            <a:cubicBezTo>
                              <a:pt x="335846" y="901242"/>
                              <a:pt x="319088" y="862276"/>
                              <a:pt x="314591" y="851240"/>
                            </a:cubicBezTo>
                            <a:cubicBezTo>
                              <a:pt x="317725" y="862140"/>
                              <a:pt x="320995" y="872903"/>
                              <a:pt x="324537" y="883666"/>
                            </a:cubicBezTo>
                            <a:cubicBezTo>
                              <a:pt x="321540" y="874947"/>
                              <a:pt x="306825" y="832574"/>
                              <a:pt x="302057" y="815271"/>
                            </a:cubicBezTo>
                            <a:cubicBezTo>
                              <a:pt x="300967" y="815271"/>
                              <a:pt x="308188" y="845109"/>
                              <a:pt x="311458" y="848243"/>
                            </a:cubicBezTo>
                            <a:cubicBezTo>
                              <a:pt x="311185" y="852193"/>
                              <a:pt x="300831" y="818268"/>
                              <a:pt x="306008" y="840068"/>
                            </a:cubicBezTo>
                            <a:cubicBezTo>
                              <a:pt x="296471" y="815135"/>
                              <a:pt x="287887" y="773307"/>
                              <a:pt x="286252" y="753688"/>
                            </a:cubicBezTo>
                            <a:lnTo>
                              <a:pt x="288024" y="750145"/>
                            </a:lnTo>
                            <a:cubicBezTo>
                              <a:pt x="286389" y="728755"/>
                              <a:pt x="283119" y="736113"/>
                              <a:pt x="283119" y="710498"/>
                            </a:cubicBezTo>
                            <a:cubicBezTo>
                              <a:pt x="285162" y="741698"/>
                              <a:pt x="285026" y="705184"/>
                              <a:pt x="286934" y="729845"/>
                            </a:cubicBezTo>
                            <a:cubicBezTo>
                              <a:pt x="287342" y="721942"/>
                              <a:pt x="288841" y="729437"/>
                              <a:pt x="287887" y="704912"/>
                            </a:cubicBezTo>
                            <a:cubicBezTo>
                              <a:pt x="285299" y="682840"/>
                              <a:pt x="290340" y="683249"/>
                              <a:pt x="290748" y="666082"/>
                            </a:cubicBezTo>
                            <a:cubicBezTo>
                              <a:pt x="294018" y="657771"/>
                              <a:pt x="289659" y="677935"/>
                              <a:pt x="294836" y="660632"/>
                            </a:cubicBezTo>
                            <a:cubicBezTo>
                              <a:pt x="300694" y="638015"/>
                              <a:pt x="302193" y="636108"/>
                              <a:pt x="301784" y="629432"/>
                            </a:cubicBezTo>
                            <a:cubicBezTo>
                              <a:pt x="295245" y="639106"/>
                              <a:pt x="293610" y="647416"/>
                              <a:pt x="292383" y="654092"/>
                            </a:cubicBezTo>
                            <a:cubicBezTo>
                              <a:pt x="291293" y="660495"/>
                              <a:pt x="290340" y="665946"/>
                              <a:pt x="288705" y="675210"/>
                            </a:cubicBezTo>
                            <a:cubicBezTo>
                              <a:pt x="289250" y="662540"/>
                              <a:pt x="291838" y="648097"/>
                              <a:pt x="297288" y="632838"/>
                            </a:cubicBezTo>
                            <a:cubicBezTo>
                              <a:pt x="293610" y="638560"/>
                              <a:pt x="291566" y="644147"/>
                              <a:pt x="290204" y="649051"/>
                            </a:cubicBezTo>
                            <a:cubicBezTo>
                              <a:pt x="292656" y="640604"/>
                              <a:pt x="295245" y="632838"/>
                              <a:pt x="297970" y="625208"/>
                            </a:cubicBezTo>
                            <a:cubicBezTo>
                              <a:pt x="299741" y="620985"/>
                              <a:pt x="301648" y="617306"/>
                              <a:pt x="303283" y="614581"/>
                            </a:cubicBezTo>
                            <a:cubicBezTo>
                              <a:pt x="288569" y="635699"/>
                              <a:pt x="284481" y="659542"/>
                              <a:pt x="282710" y="662676"/>
                            </a:cubicBezTo>
                            <a:lnTo>
                              <a:pt x="282710" y="658043"/>
                            </a:lnTo>
                            <a:cubicBezTo>
                              <a:pt x="279304" y="666627"/>
                              <a:pt x="277941" y="684203"/>
                              <a:pt x="278623" y="691151"/>
                            </a:cubicBezTo>
                            <a:cubicBezTo>
                              <a:pt x="277533" y="714585"/>
                              <a:pt x="281893" y="737338"/>
                              <a:pt x="281075" y="742516"/>
                            </a:cubicBezTo>
                            <a:lnTo>
                              <a:pt x="279168" y="733932"/>
                            </a:lnTo>
                            <a:cubicBezTo>
                              <a:pt x="282982" y="762272"/>
                              <a:pt x="283119" y="765405"/>
                              <a:pt x="291157" y="800420"/>
                            </a:cubicBezTo>
                            <a:close/>
                            <a:moveTo>
                              <a:pt x="158726" y="1296492"/>
                            </a:moveTo>
                            <a:cubicBezTo>
                              <a:pt x="160225" y="1305211"/>
                              <a:pt x="162132" y="1314203"/>
                              <a:pt x="167719" y="1330144"/>
                            </a:cubicBezTo>
                            <a:cubicBezTo>
                              <a:pt x="170443" y="1338183"/>
                              <a:pt x="174395" y="1347856"/>
                              <a:pt x="179436" y="1360118"/>
                            </a:cubicBezTo>
                            <a:cubicBezTo>
                              <a:pt x="182161" y="1366521"/>
                              <a:pt x="185294" y="1373470"/>
                              <a:pt x="188700" y="1381372"/>
                            </a:cubicBezTo>
                            <a:cubicBezTo>
                              <a:pt x="190472" y="1385323"/>
                              <a:pt x="192379" y="1389547"/>
                              <a:pt x="194423" y="1393907"/>
                            </a:cubicBezTo>
                            <a:lnTo>
                              <a:pt x="195921" y="1397177"/>
                            </a:lnTo>
                            <a:lnTo>
                              <a:pt x="199191" y="1395405"/>
                            </a:lnTo>
                            <a:cubicBezTo>
                              <a:pt x="201371" y="1394180"/>
                              <a:pt x="203687" y="1392953"/>
                              <a:pt x="206004" y="1391591"/>
                            </a:cubicBezTo>
                            <a:lnTo>
                              <a:pt x="200009" y="1395133"/>
                            </a:lnTo>
                            <a:cubicBezTo>
                              <a:pt x="209137" y="1390910"/>
                              <a:pt x="219492" y="1385460"/>
                              <a:pt x="228348" y="1380555"/>
                            </a:cubicBezTo>
                            <a:cubicBezTo>
                              <a:pt x="236931" y="1375514"/>
                              <a:pt x="245787" y="1370473"/>
                              <a:pt x="254780" y="1365295"/>
                            </a:cubicBezTo>
                            <a:cubicBezTo>
                              <a:pt x="272764" y="1354804"/>
                              <a:pt x="291566" y="1343768"/>
                              <a:pt x="313910" y="1333277"/>
                            </a:cubicBezTo>
                            <a:cubicBezTo>
                              <a:pt x="293610" y="1345949"/>
                              <a:pt x="294700" y="1345131"/>
                              <a:pt x="273037" y="1360663"/>
                            </a:cubicBezTo>
                            <a:lnTo>
                              <a:pt x="295108" y="1347584"/>
                            </a:lnTo>
                            <a:cubicBezTo>
                              <a:pt x="289931" y="1352761"/>
                              <a:pt x="311867" y="1339681"/>
                              <a:pt x="328352" y="1330961"/>
                            </a:cubicBezTo>
                            <a:lnTo>
                              <a:pt x="315000" y="1341043"/>
                            </a:lnTo>
                            <a:cubicBezTo>
                              <a:pt x="304782" y="1345812"/>
                              <a:pt x="278895" y="1359437"/>
                              <a:pt x="279849" y="1359437"/>
                            </a:cubicBezTo>
                            <a:cubicBezTo>
                              <a:pt x="285026" y="1356303"/>
                              <a:pt x="244970" y="1374560"/>
                              <a:pt x="222626" y="1387504"/>
                            </a:cubicBezTo>
                            <a:cubicBezTo>
                              <a:pt x="226849" y="1387094"/>
                              <a:pt x="271129" y="1362570"/>
                              <a:pt x="252327" y="1375786"/>
                            </a:cubicBezTo>
                            <a:cubicBezTo>
                              <a:pt x="269630" y="1365159"/>
                              <a:pt x="272628" y="1365432"/>
                              <a:pt x="291021" y="1354804"/>
                            </a:cubicBezTo>
                            <a:cubicBezTo>
                              <a:pt x="273718" y="1365432"/>
                              <a:pt x="287751" y="1359301"/>
                              <a:pt x="274944" y="1367475"/>
                            </a:cubicBezTo>
                            <a:lnTo>
                              <a:pt x="305327" y="1350444"/>
                            </a:lnTo>
                            <a:cubicBezTo>
                              <a:pt x="306417" y="1350444"/>
                              <a:pt x="261319" y="1375650"/>
                              <a:pt x="287479" y="1363933"/>
                            </a:cubicBezTo>
                            <a:cubicBezTo>
                              <a:pt x="299332" y="1356576"/>
                              <a:pt x="332576" y="1339818"/>
                              <a:pt x="332303" y="1337910"/>
                            </a:cubicBezTo>
                            <a:lnTo>
                              <a:pt x="333393" y="1337910"/>
                            </a:lnTo>
                            <a:cubicBezTo>
                              <a:pt x="356555" y="1325920"/>
                              <a:pt x="342249" y="1330280"/>
                              <a:pt x="370997" y="1315975"/>
                            </a:cubicBezTo>
                            <a:cubicBezTo>
                              <a:pt x="370997" y="1315021"/>
                              <a:pt x="365275" y="1317337"/>
                              <a:pt x="355193" y="1322923"/>
                            </a:cubicBezTo>
                            <a:cubicBezTo>
                              <a:pt x="346882" y="1327828"/>
                              <a:pt x="346201" y="1329736"/>
                              <a:pt x="328625" y="1339408"/>
                            </a:cubicBezTo>
                            <a:cubicBezTo>
                              <a:pt x="320041" y="1342406"/>
                              <a:pt x="349879" y="1328100"/>
                              <a:pt x="336527" y="1332596"/>
                            </a:cubicBezTo>
                            <a:cubicBezTo>
                              <a:pt x="329851" y="1334777"/>
                              <a:pt x="290612" y="1358483"/>
                              <a:pt x="302193" y="1349219"/>
                            </a:cubicBezTo>
                            <a:lnTo>
                              <a:pt x="325355" y="1337229"/>
                            </a:lnTo>
                            <a:cubicBezTo>
                              <a:pt x="325082" y="1335321"/>
                              <a:pt x="341704" y="1326465"/>
                              <a:pt x="340478" y="1325376"/>
                            </a:cubicBezTo>
                            <a:cubicBezTo>
                              <a:pt x="354103" y="1317200"/>
                              <a:pt x="368409" y="1311887"/>
                              <a:pt x="381897" y="1302758"/>
                            </a:cubicBezTo>
                            <a:cubicBezTo>
                              <a:pt x="387211" y="1298535"/>
                              <a:pt x="375902" y="1302214"/>
                              <a:pt x="400018" y="1290224"/>
                            </a:cubicBezTo>
                            <a:cubicBezTo>
                              <a:pt x="409964" y="1286409"/>
                              <a:pt x="428493" y="1277144"/>
                              <a:pt x="447022" y="1267198"/>
                            </a:cubicBezTo>
                            <a:cubicBezTo>
                              <a:pt x="467051" y="1256299"/>
                              <a:pt x="487351" y="1245263"/>
                              <a:pt x="498387" y="1239132"/>
                            </a:cubicBezTo>
                            <a:lnTo>
                              <a:pt x="503428" y="1236134"/>
                            </a:lnTo>
                            <a:lnTo>
                              <a:pt x="505881" y="1234635"/>
                            </a:lnTo>
                            <a:lnTo>
                              <a:pt x="507107" y="1233818"/>
                            </a:lnTo>
                            <a:cubicBezTo>
                              <a:pt x="507107" y="1233818"/>
                              <a:pt x="506698" y="1233001"/>
                              <a:pt x="506426" y="1232592"/>
                            </a:cubicBezTo>
                            <a:lnTo>
                              <a:pt x="499341" y="1222237"/>
                            </a:lnTo>
                            <a:cubicBezTo>
                              <a:pt x="499341" y="1222237"/>
                              <a:pt x="500703" y="1225234"/>
                              <a:pt x="502747" y="1228641"/>
                            </a:cubicBezTo>
                            <a:cubicBezTo>
                              <a:pt x="503292" y="1229458"/>
                              <a:pt x="503837" y="1230412"/>
                              <a:pt x="504382" y="1231366"/>
                            </a:cubicBezTo>
                            <a:cubicBezTo>
                              <a:pt x="504927" y="1232319"/>
                              <a:pt x="506153" y="1233410"/>
                              <a:pt x="504382" y="1233818"/>
                            </a:cubicBezTo>
                            <a:cubicBezTo>
                              <a:pt x="502338" y="1234908"/>
                              <a:pt x="500158" y="1236134"/>
                              <a:pt x="498251" y="1237088"/>
                            </a:cubicBezTo>
                            <a:cubicBezTo>
                              <a:pt x="490212" y="1241448"/>
                              <a:pt x="484217" y="1244582"/>
                              <a:pt x="490076" y="1240630"/>
                            </a:cubicBezTo>
                            <a:lnTo>
                              <a:pt x="497842" y="1236270"/>
                            </a:lnTo>
                            <a:lnTo>
                              <a:pt x="501657" y="1234091"/>
                            </a:lnTo>
                            <a:cubicBezTo>
                              <a:pt x="502747" y="1233273"/>
                              <a:pt x="505063" y="1232864"/>
                              <a:pt x="503428" y="1231366"/>
                            </a:cubicBezTo>
                            <a:lnTo>
                              <a:pt x="493755" y="1216243"/>
                            </a:lnTo>
                            <a:lnTo>
                              <a:pt x="495935" y="1218559"/>
                            </a:lnTo>
                            <a:cubicBezTo>
                              <a:pt x="492801" y="1213517"/>
                              <a:pt x="489531" y="1208340"/>
                              <a:pt x="486261" y="1203435"/>
                            </a:cubicBezTo>
                            <a:cubicBezTo>
                              <a:pt x="483400" y="1199212"/>
                              <a:pt x="480539" y="1194988"/>
                              <a:pt x="477814" y="1191037"/>
                            </a:cubicBezTo>
                            <a:cubicBezTo>
                              <a:pt x="481084" y="1195125"/>
                              <a:pt x="485035" y="1201255"/>
                              <a:pt x="489259" y="1207523"/>
                            </a:cubicBezTo>
                            <a:cubicBezTo>
                              <a:pt x="493346" y="1213654"/>
                              <a:pt x="496616" y="1218150"/>
                              <a:pt x="496207" y="1215697"/>
                            </a:cubicBezTo>
                            <a:cubicBezTo>
                              <a:pt x="486942" y="1200029"/>
                              <a:pt x="486806" y="1198394"/>
                              <a:pt x="479313" y="1186949"/>
                            </a:cubicBezTo>
                            <a:cubicBezTo>
                              <a:pt x="480948" y="1189402"/>
                              <a:pt x="482446" y="1191582"/>
                              <a:pt x="482446" y="1191037"/>
                            </a:cubicBezTo>
                            <a:cubicBezTo>
                              <a:pt x="467595" y="1164878"/>
                              <a:pt x="465688" y="1167330"/>
                              <a:pt x="461192" y="1161199"/>
                            </a:cubicBezTo>
                            <a:cubicBezTo>
                              <a:pt x="443616" y="1136538"/>
                              <a:pt x="474817" y="1188584"/>
                              <a:pt x="471138" y="1186268"/>
                            </a:cubicBezTo>
                            <a:cubicBezTo>
                              <a:pt x="455606" y="1161335"/>
                              <a:pt x="440346" y="1135994"/>
                              <a:pt x="425632" y="1110516"/>
                            </a:cubicBezTo>
                            <a:cubicBezTo>
                              <a:pt x="429855" y="1116783"/>
                              <a:pt x="434215" y="1123050"/>
                              <a:pt x="433398" y="1120189"/>
                            </a:cubicBezTo>
                            <a:cubicBezTo>
                              <a:pt x="423588" y="1100842"/>
                              <a:pt x="434352" y="1119099"/>
                              <a:pt x="419501" y="1092531"/>
                            </a:cubicBezTo>
                            <a:cubicBezTo>
                              <a:pt x="418275" y="1095665"/>
                              <a:pt x="399609" y="1059833"/>
                              <a:pt x="388573" y="1041303"/>
                            </a:cubicBezTo>
                            <a:cubicBezTo>
                              <a:pt x="385031" y="1031902"/>
                              <a:pt x="384077" y="1029995"/>
                              <a:pt x="394295" y="1049478"/>
                            </a:cubicBezTo>
                            <a:cubicBezTo>
                              <a:pt x="394568" y="1046480"/>
                              <a:pt x="380534" y="1020594"/>
                              <a:pt x="376175" y="1011056"/>
                            </a:cubicBezTo>
                            <a:cubicBezTo>
                              <a:pt x="373041" y="1005879"/>
                              <a:pt x="368409" y="996614"/>
                              <a:pt x="365275" y="990891"/>
                            </a:cubicBezTo>
                            <a:cubicBezTo>
                              <a:pt x="368272" y="999203"/>
                              <a:pt x="365684" y="996342"/>
                              <a:pt x="356964" y="979311"/>
                            </a:cubicBezTo>
                            <a:lnTo>
                              <a:pt x="356146" y="978493"/>
                            </a:lnTo>
                            <a:cubicBezTo>
                              <a:pt x="368681" y="1007105"/>
                              <a:pt x="389118" y="1051249"/>
                              <a:pt x="400018" y="1067734"/>
                            </a:cubicBezTo>
                            <a:lnTo>
                              <a:pt x="396611" y="1063239"/>
                            </a:lnTo>
                            <a:cubicBezTo>
                              <a:pt x="412280" y="1095937"/>
                              <a:pt x="437213" y="1130680"/>
                              <a:pt x="442935" y="1146621"/>
                            </a:cubicBezTo>
                            <a:cubicBezTo>
                              <a:pt x="441028" y="1145939"/>
                              <a:pt x="446341" y="1153024"/>
                              <a:pt x="444434" y="1153433"/>
                            </a:cubicBezTo>
                            <a:lnTo>
                              <a:pt x="459285" y="1175642"/>
                            </a:lnTo>
                            <a:lnTo>
                              <a:pt x="455742" y="1171282"/>
                            </a:lnTo>
                            <a:lnTo>
                              <a:pt x="479449" y="1209567"/>
                            </a:lnTo>
                            <a:lnTo>
                              <a:pt x="478631" y="1208885"/>
                            </a:lnTo>
                            <a:cubicBezTo>
                              <a:pt x="484354" y="1216515"/>
                              <a:pt x="489531" y="1223463"/>
                              <a:pt x="494163" y="1229594"/>
                            </a:cubicBezTo>
                            <a:lnTo>
                              <a:pt x="494572" y="1230275"/>
                            </a:lnTo>
                            <a:cubicBezTo>
                              <a:pt x="494572" y="1230275"/>
                              <a:pt x="494300" y="1230548"/>
                              <a:pt x="494027" y="1230685"/>
                            </a:cubicBezTo>
                            <a:lnTo>
                              <a:pt x="492937" y="1231366"/>
                            </a:lnTo>
                            <a:lnTo>
                              <a:pt x="490757" y="1232728"/>
                            </a:lnTo>
                            <a:cubicBezTo>
                              <a:pt x="489259" y="1233682"/>
                              <a:pt x="487896" y="1234635"/>
                              <a:pt x="486534" y="1235589"/>
                            </a:cubicBezTo>
                            <a:cubicBezTo>
                              <a:pt x="483672" y="1237497"/>
                              <a:pt x="480948" y="1239268"/>
                              <a:pt x="478495" y="1240903"/>
                            </a:cubicBezTo>
                            <a:cubicBezTo>
                              <a:pt x="479040" y="1241584"/>
                              <a:pt x="480539" y="1240903"/>
                              <a:pt x="474544" y="1244854"/>
                            </a:cubicBezTo>
                            <a:cubicBezTo>
                              <a:pt x="468277" y="1248669"/>
                              <a:pt x="463644" y="1251258"/>
                              <a:pt x="459285" y="1253437"/>
                            </a:cubicBezTo>
                            <a:lnTo>
                              <a:pt x="459285" y="1253437"/>
                            </a:lnTo>
                            <a:cubicBezTo>
                              <a:pt x="459285" y="1253437"/>
                              <a:pt x="459285" y="1253437"/>
                              <a:pt x="459285" y="1253437"/>
                            </a:cubicBezTo>
                            <a:cubicBezTo>
                              <a:pt x="449339" y="1258478"/>
                              <a:pt x="442390" y="1260931"/>
                              <a:pt x="430128" y="1267062"/>
                            </a:cubicBezTo>
                            <a:lnTo>
                              <a:pt x="467051" y="1246898"/>
                            </a:lnTo>
                            <a:cubicBezTo>
                              <a:pt x="469367" y="1244036"/>
                              <a:pt x="465552" y="1244582"/>
                              <a:pt x="447022" y="1253437"/>
                            </a:cubicBezTo>
                            <a:cubicBezTo>
                              <a:pt x="454380" y="1249350"/>
                              <a:pt x="456968" y="1246761"/>
                              <a:pt x="447704" y="1251530"/>
                            </a:cubicBezTo>
                            <a:cubicBezTo>
                              <a:pt x="446886" y="1252347"/>
                              <a:pt x="423861" y="1265427"/>
                              <a:pt x="433262" y="1261613"/>
                            </a:cubicBezTo>
                            <a:cubicBezTo>
                              <a:pt x="398383" y="1280959"/>
                              <a:pt x="339661" y="1308617"/>
                              <a:pt x="287479" y="1339681"/>
                            </a:cubicBezTo>
                            <a:cubicBezTo>
                              <a:pt x="325082" y="1317609"/>
                              <a:pt x="255870" y="1354668"/>
                              <a:pt x="298242" y="1331234"/>
                            </a:cubicBezTo>
                            <a:cubicBezTo>
                              <a:pt x="267450" y="1345403"/>
                              <a:pt x="273718" y="1346902"/>
                              <a:pt x="243199" y="1362980"/>
                            </a:cubicBezTo>
                            <a:cubicBezTo>
                              <a:pt x="240201" y="1363661"/>
                              <a:pt x="259684" y="1354123"/>
                              <a:pt x="265952" y="1349082"/>
                            </a:cubicBezTo>
                            <a:cubicBezTo>
                              <a:pt x="240883" y="1362161"/>
                              <a:pt x="218266" y="1375378"/>
                              <a:pt x="203279" y="1384506"/>
                            </a:cubicBezTo>
                            <a:lnTo>
                              <a:pt x="200009" y="1386413"/>
                            </a:lnTo>
                            <a:cubicBezTo>
                              <a:pt x="200009" y="1386413"/>
                              <a:pt x="198783" y="1387367"/>
                              <a:pt x="198510" y="1387094"/>
                            </a:cubicBezTo>
                            <a:lnTo>
                              <a:pt x="197693" y="1385460"/>
                            </a:lnTo>
                            <a:lnTo>
                              <a:pt x="194423" y="1379056"/>
                            </a:lnTo>
                            <a:cubicBezTo>
                              <a:pt x="192107" y="1374560"/>
                              <a:pt x="189927" y="1370064"/>
                              <a:pt x="187610" y="1365432"/>
                            </a:cubicBezTo>
                            <a:cubicBezTo>
                              <a:pt x="182569" y="1354941"/>
                              <a:pt x="176983" y="1342815"/>
                              <a:pt x="171670" y="1330280"/>
                            </a:cubicBezTo>
                            <a:lnTo>
                              <a:pt x="172351" y="1327419"/>
                            </a:lnTo>
                            <a:cubicBezTo>
                              <a:pt x="167991" y="1317881"/>
                              <a:pt x="163222" y="1307391"/>
                              <a:pt x="158181" y="1296355"/>
                            </a:cubicBezTo>
                            <a:close/>
                            <a:moveTo>
                              <a:pt x="115945" y="1195942"/>
                            </a:moveTo>
                            <a:cubicBezTo>
                              <a:pt x="112130" y="1185996"/>
                              <a:pt x="108179" y="1175914"/>
                              <a:pt x="104228" y="1165695"/>
                            </a:cubicBezTo>
                            <a:cubicBezTo>
                              <a:pt x="104637" y="1166649"/>
                              <a:pt x="104909" y="1167603"/>
                              <a:pt x="105318" y="1168693"/>
                            </a:cubicBezTo>
                            <a:cubicBezTo>
                              <a:pt x="101231" y="1158883"/>
                              <a:pt x="97279" y="1148937"/>
                              <a:pt x="93465" y="1138991"/>
                            </a:cubicBezTo>
                            <a:cubicBezTo>
                              <a:pt x="99187" y="1157793"/>
                              <a:pt x="101776" y="1170736"/>
                              <a:pt x="91966" y="1144986"/>
                            </a:cubicBezTo>
                            <a:cubicBezTo>
                              <a:pt x="93328" y="1146893"/>
                              <a:pt x="91557" y="1138991"/>
                              <a:pt x="95100" y="1147983"/>
                            </a:cubicBezTo>
                            <a:cubicBezTo>
                              <a:pt x="89786" y="1130272"/>
                              <a:pt x="78478" y="1091441"/>
                              <a:pt x="79159" y="1102205"/>
                            </a:cubicBezTo>
                            <a:cubicBezTo>
                              <a:pt x="92511" y="1135176"/>
                              <a:pt x="78478" y="1111197"/>
                              <a:pt x="89105" y="1136947"/>
                            </a:cubicBezTo>
                            <a:cubicBezTo>
                              <a:pt x="82565" y="1123323"/>
                              <a:pt x="78886" y="1108881"/>
                              <a:pt x="73709" y="1095665"/>
                            </a:cubicBezTo>
                            <a:cubicBezTo>
                              <a:pt x="79431" y="1109289"/>
                              <a:pt x="75616" y="1091441"/>
                              <a:pt x="69894" y="1070051"/>
                            </a:cubicBezTo>
                            <a:cubicBezTo>
                              <a:pt x="66760" y="1060922"/>
                              <a:pt x="59812" y="1035853"/>
                              <a:pt x="55316" y="1020594"/>
                            </a:cubicBezTo>
                            <a:cubicBezTo>
                              <a:pt x="55316" y="1026452"/>
                              <a:pt x="50820" y="1013236"/>
                              <a:pt x="57087" y="1038578"/>
                            </a:cubicBezTo>
                            <a:cubicBezTo>
                              <a:pt x="54090" y="1029449"/>
                              <a:pt x="50138" y="1015144"/>
                              <a:pt x="46869" y="998930"/>
                            </a:cubicBezTo>
                            <a:cubicBezTo>
                              <a:pt x="48640" y="1005334"/>
                              <a:pt x="51773" y="1016370"/>
                              <a:pt x="52182" y="1015416"/>
                            </a:cubicBezTo>
                            <a:cubicBezTo>
                              <a:pt x="50820" y="1004789"/>
                              <a:pt x="47822" y="992527"/>
                              <a:pt x="46869" y="985715"/>
                            </a:cubicBezTo>
                            <a:cubicBezTo>
                              <a:pt x="45506" y="980401"/>
                              <a:pt x="44144" y="974951"/>
                              <a:pt x="42917" y="969774"/>
                            </a:cubicBezTo>
                            <a:cubicBezTo>
                              <a:pt x="43054" y="971408"/>
                              <a:pt x="43326" y="972771"/>
                              <a:pt x="43326" y="973861"/>
                            </a:cubicBezTo>
                            <a:lnTo>
                              <a:pt x="38149" y="956285"/>
                            </a:lnTo>
                            <a:cubicBezTo>
                              <a:pt x="43871" y="979992"/>
                              <a:pt x="39784" y="967458"/>
                              <a:pt x="38830" y="967321"/>
                            </a:cubicBezTo>
                            <a:cubicBezTo>
                              <a:pt x="40737" y="967594"/>
                              <a:pt x="35833" y="951925"/>
                              <a:pt x="34061" y="943751"/>
                            </a:cubicBezTo>
                            <a:lnTo>
                              <a:pt x="35969" y="961872"/>
                            </a:lnTo>
                            <a:cubicBezTo>
                              <a:pt x="33108" y="953424"/>
                              <a:pt x="30928" y="931217"/>
                              <a:pt x="30110" y="936121"/>
                            </a:cubicBezTo>
                            <a:cubicBezTo>
                              <a:pt x="37059" y="974134"/>
                              <a:pt x="40737" y="988576"/>
                              <a:pt x="50002" y="1022229"/>
                            </a:cubicBezTo>
                            <a:lnTo>
                              <a:pt x="47959" y="1008195"/>
                            </a:lnTo>
                            <a:cubicBezTo>
                              <a:pt x="58994" y="1045935"/>
                              <a:pt x="51365" y="1032447"/>
                              <a:pt x="63763" y="1074819"/>
                            </a:cubicBezTo>
                            <a:cubicBezTo>
                              <a:pt x="70167" y="1092123"/>
                              <a:pt x="83927" y="1138174"/>
                              <a:pt x="87061" y="1138038"/>
                            </a:cubicBezTo>
                            <a:cubicBezTo>
                              <a:pt x="84472" y="1133132"/>
                              <a:pt x="93601" y="1164878"/>
                              <a:pt x="100141" y="1178639"/>
                            </a:cubicBezTo>
                            <a:cubicBezTo>
                              <a:pt x="108043" y="1193625"/>
                              <a:pt x="126709" y="1240358"/>
                              <a:pt x="122212" y="1225780"/>
                            </a:cubicBezTo>
                            <a:cubicBezTo>
                              <a:pt x="117171" y="1213109"/>
                              <a:pt x="109542" y="1196350"/>
                              <a:pt x="107225" y="1185587"/>
                            </a:cubicBezTo>
                            <a:lnTo>
                              <a:pt x="117035" y="1210111"/>
                            </a:lnTo>
                            <a:lnTo>
                              <a:pt x="112130" y="1193353"/>
                            </a:lnTo>
                            <a:cubicBezTo>
                              <a:pt x="114855" y="1201937"/>
                              <a:pt x="115809" y="1200574"/>
                              <a:pt x="116218" y="1196078"/>
                            </a:cubicBezTo>
                            <a:close/>
                            <a:moveTo>
                              <a:pt x="56133" y="624936"/>
                            </a:moveTo>
                            <a:cubicBezTo>
                              <a:pt x="56133" y="624936"/>
                              <a:pt x="56269" y="624391"/>
                              <a:pt x="56406" y="623982"/>
                            </a:cubicBezTo>
                            <a:lnTo>
                              <a:pt x="56133" y="625072"/>
                            </a:lnTo>
                            <a:lnTo>
                              <a:pt x="56133" y="625072"/>
                            </a:lnTo>
                            <a:close/>
                          </a:path>
                        </a:pathLst>
                      </a:custGeom>
                      <a:solidFill>
                        <a:srgbClr val="00A3E9"/>
                      </a:solidFill>
                      <a:ln w="0" cap="flat">
                        <a:noFill/>
                        <a:prstDash val="solid"/>
                        <a:miter/>
                      </a:ln>
                    </p:spPr>
                    <p:txBody>
                      <a:bodyPr rtlCol="0" anchor="ctr"/>
                      <a:lstStyle/>
                      <a:p>
                        <a:endParaRPr lang="en-US"/>
                      </a:p>
                    </p:txBody>
                  </p:sp>
                  <p:sp>
                    <p:nvSpPr>
                      <p:cNvPr id="4481" name="Freeform: Shape 4480">
                        <a:extLst>
                          <a:ext uri="{FF2B5EF4-FFF2-40B4-BE49-F238E27FC236}">
                            <a16:creationId xmlns:a16="http://schemas.microsoft.com/office/drawing/2014/main" id="{6AF04059-B282-BF74-7649-A0F58F778E82}"/>
                          </a:ext>
                        </a:extLst>
                      </p:cNvPr>
                      <p:cNvSpPr/>
                      <p:nvPr/>
                    </p:nvSpPr>
                    <p:spPr>
                      <a:xfrm>
                        <a:off x="3724736" y="10479962"/>
                        <a:ext cx="19654" cy="15949"/>
                      </a:xfrm>
                      <a:custGeom>
                        <a:avLst/>
                        <a:gdLst>
                          <a:gd name="connsiteX0" fmla="*/ 1244 w 19654"/>
                          <a:gd name="connsiteY0" fmla="*/ 1834 h 15949"/>
                          <a:gd name="connsiteX1" fmla="*/ 19501 w 19654"/>
                          <a:gd name="connsiteY1" fmla="*/ 15322 h 15949"/>
                          <a:gd name="connsiteX2" fmla="*/ 1244 w 19654"/>
                          <a:gd name="connsiteY2" fmla="*/ 1834 h 15949"/>
                        </a:gdLst>
                        <a:ahLst/>
                        <a:cxnLst>
                          <a:cxn ang="0">
                            <a:pos x="connsiteX0" y="connsiteY0"/>
                          </a:cxn>
                          <a:cxn ang="0">
                            <a:pos x="connsiteX1" y="connsiteY1"/>
                          </a:cxn>
                          <a:cxn ang="0">
                            <a:pos x="connsiteX2" y="connsiteY2"/>
                          </a:cxn>
                        </a:cxnLst>
                        <a:rect l="l" t="t" r="r" b="b"/>
                        <a:pathLst>
                          <a:path w="19654" h="15949">
                            <a:moveTo>
                              <a:pt x="1244" y="1834"/>
                            </a:moveTo>
                            <a:cubicBezTo>
                              <a:pt x="7239" y="6466"/>
                              <a:pt x="21272" y="18864"/>
                              <a:pt x="19501" y="15322"/>
                            </a:cubicBezTo>
                            <a:cubicBezTo>
                              <a:pt x="18684" y="16957"/>
                              <a:pt x="-5704" y="-6613"/>
                              <a:pt x="1244" y="1834"/>
                            </a:cubicBezTo>
                            <a:close/>
                          </a:path>
                        </a:pathLst>
                      </a:custGeom>
                      <a:solidFill>
                        <a:srgbClr val="00A3E9"/>
                      </a:solidFill>
                      <a:ln w="0" cap="flat">
                        <a:noFill/>
                        <a:prstDash val="solid"/>
                        <a:miter/>
                      </a:ln>
                    </p:spPr>
                    <p:txBody>
                      <a:bodyPr rtlCol="0" anchor="ctr"/>
                      <a:lstStyle/>
                      <a:p>
                        <a:endParaRPr lang="en-US"/>
                      </a:p>
                    </p:txBody>
                  </p:sp>
                  <p:sp>
                    <p:nvSpPr>
                      <p:cNvPr id="4482" name="Freeform: Shape 4481">
                        <a:extLst>
                          <a:ext uri="{FF2B5EF4-FFF2-40B4-BE49-F238E27FC236}">
                            <a16:creationId xmlns:a16="http://schemas.microsoft.com/office/drawing/2014/main" id="{D67F50A1-9F3D-D814-055A-1C2A7E148A1E}"/>
                          </a:ext>
                        </a:extLst>
                      </p:cNvPr>
                      <p:cNvSpPr/>
                      <p:nvPr/>
                    </p:nvSpPr>
                    <p:spPr>
                      <a:xfrm>
                        <a:off x="3731566" y="10487655"/>
                        <a:ext cx="17711" cy="14850"/>
                      </a:xfrm>
                      <a:custGeom>
                        <a:avLst/>
                        <a:gdLst>
                          <a:gd name="connsiteX0" fmla="*/ 10355 w 17711"/>
                          <a:gd name="connsiteY0" fmla="*/ 9946 h 14850"/>
                          <a:gd name="connsiteX1" fmla="*/ 17712 w 17711"/>
                          <a:gd name="connsiteY1" fmla="*/ 14850 h 14850"/>
                          <a:gd name="connsiteX2" fmla="*/ 0 w 17711"/>
                          <a:gd name="connsiteY2" fmla="*/ 0 h 14850"/>
                          <a:gd name="connsiteX3" fmla="*/ 10355 w 17711"/>
                          <a:gd name="connsiteY3" fmla="*/ 9809 h 14850"/>
                        </a:gdLst>
                        <a:ahLst/>
                        <a:cxnLst>
                          <a:cxn ang="0">
                            <a:pos x="connsiteX0" y="connsiteY0"/>
                          </a:cxn>
                          <a:cxn ang="0">
                            <a:pos x="connsiteX1" y="connsiteY1"/>
                          </a:cxn>
                          <a:cxn ang="0">
                            <a:pos x="connsiteX2" y="connsiteY2"/>
                          </a:cxn>
                          <a:cxn ang="0">
                            <a:pos x="connsiteX3" y="connsiteY3"/>
                          </a:cxn>
                        </a:cxnLst>
                        <a:rect l="l" t="t" r="r" b="b"/>
                        <a:pathLst>
                          <a:path w="17711" h="14850">
                            <a:moveTo>
                              <a:pt x="10355" y="9946"/>
                            </a:moveTo>
                            <a:cubicBezTo>
                              <a:pt x="11581" y="10491"/>
                              <a:pt x="11308" y="9537"/>
                              <a:pt x="17712" y="14850"/>
                            </a:cubicBezTo>
                            <a:cubicBezTo>
                              <a:pt x="11717" y="9946"/>
                              <a:pt x="5722" y="5177"/>
                              <a:pt x="0" y="0"/>
                            </a:cubicBezTo>
                            <a:cubicBezTo>
                              <a:pt x="3406" y="3406"/>
                              <a:pt x="6812" y="6676"/>
                              <a:pt x="10355" y="9809"/>
                            </a:cubicBezTo>
                            <a:close/>
                          </a:path>
                        </a:pathLst>
                      </a:custGeom>
                      <a:solidFill>
                        <a:srgbClr val="00A3E9"/>
                      </a:solidFill>
                      <a:ln w="0" cap="flat">
                        <a:noFill/>
                        <a:prstDash val="solid"/>
                        <a:miter/>
                      </a:ln>
                    </p:spPr>
                    <p:txBody>
                      <a:bodyPr rtlCol="0" anchor="ctr"/>
                      <a:lstStyle/>
                      <a:p>
                        <a:endParaRPr lang="en-US"/>
                      </a:p>
                    </p:txBody>
                  </p:sp>
                  <p:sp>
                    <p:nvSpPr>
                      <p:cNvPr id="4483" name="Freeform: Shape 4482">
                        <a:extLst>
                          <a:ext uri="{FF2B5EF4-FFF2-40B4-BE49-F238E27FC236}">
                            <a16:creationId xmlns:a16="http://schemas.microsoft.com/office/drawing/2014/main" id="{6C914068-2EA5-C8B8-78B1-83B33356755A}"/>
                          </a:ext>
                        </a:extLst>
                      </p:cNvPr>
                      <p:cNvSpPr/>
                      <p:nvPr/>
                    </p:nvSpPr>
                    <p:spPr>
                      <a:xfrm>
                        <a:off x="3750777" y="10520588"/>
                        <a:ext cx="59811" cy="44726"/>
                      </a:xfrm>
                      <a:custGeom>
                        <a:avLst/>
                        <a:gdLst>
                          <a:gd name="connsiteX0" fmla="*/ 2452 w 59811"/>
                          <a:gd name="connsiteY0" fmla="*/ 37 h 44726"/>
                          <a:gd name="connsiteX1" fmla="*/ 33380 w 59811"/>
                          <a:gd name="connsiteY1" fmla="*/ 22927 h 44726"/>
                          <a:gd name="connsiteX2" fmla="*/ 0 w 59811"/>
                          <a:gd name="connsiteY2" fmla="*/ 1536 h 44726"/>
                          <a:gd name="connsiteX3" fmla="*/ 59812 w 59811"/>
                          <a:gd name="connsiteY3" fmla="*/ 44726 h 44726"/>
                          <a:gd name="connsiteX4" fmla="*/ 27930 w 59811"/>
                          <a:gd name="connsiteY4" fmla="*/ 18431 h 44726"/>
                          <a:gd name="connsiteX5" fmla="*/ 2452 w 59811"/>
                          <a:gd name="connsiteY5" fmla="*/ 37 h 44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811" h="44726">
                            <a:moveTo>
                              <a:pt x="2452" y="37"/>
                            </a:moveTo>
                            <a:cubicBezTo>
                              <a:pt x="12398" y="6850"/>
                              <a:pt x="18802" y="11073"/>
                              <a:pt x="33380" y="22927"/>
                            </a:cubicBezTo>
                            <a:cubicBezTo>
                              <a:pt x="36650" y="30284"/>
                              <a:pt x="8583" y="4397"/>
                              <a:pt x="0" y="1536"/>
                            </a:cubicBezTo>
                            <a:cubicBezTo>
                              <a:pt x="26568" y="23880"/>
                              <a:pt x="36923" y="27831"/>
                              <a:pt x="59812" y="44726"/>
                            </a:cubicBezTo>
                            <a:cubicBezTo>
                              <a:pt x="54635" y="39957"/>
                              <a:pt x="40737" y="28513"/>
                              <a:pt x="27930" y="18431"/>
                            </a:cubicBezTo>
                            <a:cubicBezTo>
                              <a:pt x="15396" y="8076"/>
                              <a:pt x="3542" y="-644"/>
                              <a:pt x="2452" y="37"/>
                            </a:cubicBezTo>
                            <a:close/>
                          </a:path>
                        </a:pathLst>
                      </a:custGeom>
                      <a:solidFill>
                        <a:srgbClr val="00A3E9"/>
                      </a:solidFill>
                      <a:ln w="0" cap="flat">
                        <a:noFill/>
                        <a:prstDash val="solid"/>
                        <a:miter/>
                      </a:ln>
                    </p:spPr>
                    <p:txBody>
                      <a:bodyPr rtlCol="0" anchor="ctr"/>
                      <a:lstStyle/>
                      <a:p>
                        <a:endParaRPr lang="en-US"/>
                      </a:p>
                    </p:txBody>
                  </p:sp>
                  <p:sp>
                    <p:nvSpPr>
                      <p:cNvPr id="4484" name="Freeform: Shape 4483">
                        <a:extLst>
                          <a:ext uri="{FF2B5EF4-FFF2-40B4-BE49-F238E27FC236}">
                            <a16:creationId xmlns:a16="http://schemas.microsoft.com/office/drawing/2014/main" id="{7E8B4879-9E26-C29D-6FD8-08759D13F0B0}"/>
                          </a:ext>
                        </a:extLst>
                      </p:cNvPr>
                      <p:cNvSpPr/>
                      <p:nvPr/>
                    </p:nvSpPr>
                    <p:spPr>
                      <a:xfrm>
                        <a:off x="3737288" y="10512860"/>
                        <a:ext cx="16485" cy="13216"/>
                      </a:xfrm>
                      <a:custGeom>
                        <a:avLst/>
                        <a:gdLst>
                          <a:gd name="connsiteX0" fmla="*/ 1226 w 16485"/>
                          <a:gd name="connsiteY0" fmla="*/ 1363 h 13216"/>
                          <a:gd name="connsiteX1" fmla="*/ 16486 w 16485"/>
                          <a:gd name="connsiteY1" fmla="*/ 13216 h 13216"/>
                          <a:gd name="connsiteX2" fmla="*/ 15259 w 16485"/>
                          <a:gd name="connsiteY2" fmla="*/ 11853 h 13216"/>
                          <a:gd name="connsiteX3" fmla="*/ 0 w 16485"/>
                          <a:gd name="connsiteY3" fmla="*/ 0 h 13216"/>
                          <a:gd name="connsiteX4" fmla="*/ 1226 w 16485"/>
                          <a:gd name="connsiteY4" fmla="*/ 1363 h 132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85" h="13216">
                            <a:moveTo>
                              <a:pt x="1226" y="1363"/>
                            </a:moveTo>
                            <a:lnTo>
                              <a:pt x="16486" y="13216"/>
                            </a:lnTo>
                            <a:lnTo>
                              <a:pt x="15259" y="11853"/>
                            </a:lnTo>
                            <a:lnTo>
                              <a:pt x="0" y="0"/>
                            </a:lnTo>
                            <a:lnTo>
                              <a:pt x="1226" y="1363"/>
                            </a:lnTo>
                            <a:close/>
                          </a:path>
                        </a:pathLst>
                      </a:custGeom>
                      <a:solidFill>
                        <a:srgbClr val="00A3E9"/>
                      </a:solidFill>
                      <a:ln w="0" cap="flat">
                        <a:noFill/>
                        <a:prstDash val="solid"/>
                        <a:miter/>
                      </a:ln>
                    </p:spPr>
                    <p:txBody>
                      <a:bodyPr rtlCol="0" anchor="ctr"/>
                      <a:lstStyle/>
                      <a:p>
                        <a:endParaRPr lang="en-US"/>
                      </a:p>
                    </p:txBody>
                  </p:sp>
                  <p:sp>
                    <p:nvSpPr>
                      <p:cNvPr id="4485" name="Freeform: Shape 4484">
                        <a:extLst>
                          <a:ext uri="{FF2B5EF4-FFF2-40B4-BE49-F238E27FC236}">
                            <a16:creationId xmlns:a16="http://schemas.microsoft.com/office/drawing/2014/main" id="{EF781994-18FF-A05C-D24F-7196729ADED3}"/>
                          </a:ext>
                        </a:extLst>
                      </p:cNvPr>
                      <p:cNvSpPr/>
                      <p:nvPr/>
                    </p:nvSpPr>
                    <p:spPr>
                      <a:xfrm>
                        <a:off x="3479239" y="10167477"/>
                        <a:ext cx="10899" cy="16485"/>
                      </a:xfrm>
                      <a:custGeom>
                        <a:avLst/>
                        <a:gdLst>
                          <a:gd name="connsiteX0" fmla="*/ 10900 w 10899"/>
                          <a:gd name="connsiteY0" fmla="*/ 16485 h 16485"/>
                          <a:gd name="connsiteX1" fmla="*/ 0 w 10899"/>
                          <a:gd name="connsiteY1" fmla="*/ 0 h 16485"/>
                          <a:gd name="connsiteX2" fmla="*/ 10900 w 10899"/>
                          <a:gd name="connsiteY2" fmla="*/ 16485 h 16485"/>
                        </a:gdLst>
                        <a:ahLst/>
                        <a:cxnLst>
                          <a:cxn ang="0">
                            <a:pos x="connsiteX0" y="connsiteY0"/>
                          </a:cxn>
                          <a:cxn ang="0">
                            <a:pos x="connsiteX1" y="connsiteY1"/>
                          </a:cxn>
                          <a:cxn ang="0">
                            <a:pos x="connsiteX2" y="connsiteY2"/>
                          </a:cxn>
                        </a:cxnLst>
                        <a:rect l="l" t="t" r="r" b="b"/>
                        <a:pathLst>
                          <a:path w="10899" h="16485">
                            <a:moveTo>
                              <a:pt x="10900" y="16485"/>
                            </a:moveTo>
                            <a:cubicBezTo>
                              <a:pt x="10900" y="14442"/>
                              <a:pt x="3679" y="5177"/>
                              <a:pt x="0" y="0"/>
                            </a:cubicBezTo>
                            <a:cubicBezTo>
                              <a:pt x="2725" y="4360"/>
                              <a:pt x="6267" y="10627"/>
                              <a:pt x="10900" y="16485"/>
                            </a:cubicBezTo>
                            <a:close/>
                          </a:path>
                        </a:pathLst>
                      </a:custGeom>
                      <a:solidFill>
                        <a:srgbClr val="00A3E9"/>
                      </a:solidFill>
                      <a:ln w="0" cap="flat">
                        <a:noFill/>
                        <a:prstDash val="solid"/>
                        <a:miter/>
                      </a:ln>
                    </p:spPr>
                    <p:txBody>
                      <a:bodyPr rtlCol="0" anchor="ctr"/>
                      <a:lstStyle/>
                      <a:p>
                        <a:endParaRPr lang="en-US"/>
                      </a:p>
                    </p:txBody>
                  </p:sp>
                  <p:sp>
                    <p:nvSpPr>
                      <p:cNvPr id="4486" name="Freeform: Shape 4485">
                        <a:extLst>
                          <a:ext uri="{FF2B5EF4-FFF2-40B4-BE49-F238E27FC236}">
                            <a16:creationId xmlns:a16="http://schemas.microsoft.com/office/drawing/2014/main" id="{5242F971-4E5E-E639-1AD1-0F3A9DA8F09F}"/>
                          </a:ext>
                        </a:extLst>
                      </p:cNvPr>
                      <p:cNvSpPr/>
                      <p:nvPr/>
                    </p:nvSpPr>
                    <p:spPr>
                      <a:xfrm>
                        <a:off x="3528969" y="10119655"/>
                        <a:ext cx="78613" cy="124665"/>
                      </a:xfrm>
                      <a:custGeom>
                        <a:avLst/>
                        <a:gdLst>
                          <a:gd name="connsiteX0" fmla="*/ 0 w 78613"/>
                          <a:gd name="connsiteY0" fmla="*/ 0 h 124665"/>
                          <a:gd name="connsiteX1" fmla="*/ 78614 w 78613"/>
                          <a:gd name="connsiteY1" fmla="*/ 124665 h 124665"/>
                          <a:gd name="connsiteX2" fmla="*/ 0 w 78613"/>
                          <a:gd name="connsiteY2" fmla="*/ 0 h 124665"/>
                        </a:gdLst>
                        <a:ahLst/>
                        <a:cxnLst>
                          <a:cxn ang="0">
                            <a:pos x="connsiteX0" y="connsiteY0"/>
                          </a:cxn>
                          <a:cxn ang="0">
                            <a:pos x="connsiteX1" y="connsiteY1"/>
                          </a:cxn>
                          <a:cxn ang="0">
                            <a:pos x="connsiteX2" y="connsiteY2"/>
                          </a:cxn>
                        </a:cxnLst>
                        <a:rect l="l" t="t" r="r" b="b"/>
                        <a:pathLst>
                          <a:path w="78613" h="124665">
                            <a:moveTo>
                              <a:pt x="0" y="0"/>
                            </a:moveTo>
                            <a:cubicBezTo>
                              <a:pt x="25069" y="42372"/>
                              <a:pt x="50820" y="83927"/>
                              <a:pt x="78614" y="124665"/>
                            </a:cubicBezTo>
                            <a:cubicBezTo>
                              <a:pt x="54771" y="89377"/>
                              <a:pt x="33789" y="56542"/>
                              <a:pt x="0" y="0"/>
                            </a:cubicBezTo>
                            <a:close/>
                          </a:path>
                        </a:pathLst>
                      </a:custGeom>
                      <a:solidFill>
                        <a:srgbClr val="00A3E9"/>
                      </a:solidFill>
                      <a:ln w="0" cap="flat">
                        <a:noFill/>
                        <a:prstDash val="solid"/>
                        <a:miter/>
                      </a:ln>
                    </p:spPr>
                    <p:txBody>
                      <a:bodyPr rtlCol="0" anchor="ctr"/>
                      <a:lstStyle/>
                      <a:p>
                        <a:endParaRPr lang="en-US"/>
                      </a:p>
                    </p:txBody>
                  </p:sp>
                  <p:sp>
                    <p:nvSpPr>
                      <p:cNvPr id="4487" name="Freeform: Shape 4486">
                        <a:extLst>
                          <a:ext uri="{FF2B5EF4-FFF2-40B4-BE49-F238E27FC236}">
                            <a16:creationId xmlns:a16="http://schemas.microsoft.com/office/drawing/2014/main" id="{1DCD6E66-2E52-4A0E-4C31-15D839511ABD}"/>
                          </a:ext>
                        </a:extLst>
                      </p:cNvPr>
                      <p:cNvSpPr/>
                      <p:nvPr/>
                    </p:nvSpPr>
                    <p:spPr>
                      <a:xfrm>
                        <a:off x="3366836" y="10249497"/>
                        <a:ext cx="39511" cy="108314"/>
                      </a:xfrm>
                      <a:custGeom>
                        <a:avLst/>
                        <a:gdLst>
                          <a:gd name="connsiteX0" fmla="*/ 35151 w 39511"/>
                          <a:gd name="connsiteY0" fmla="*/ 91693 h 108314"/>
                          <a:gd name="connsiteX1" fmla="*/ 0 w 39511"/>
                          <a:gd name="connsiteY1" fmla="*/ 0 h 108314"/>
                          <a:gd name="connsiteX2" fmla="*/ 39511 w 39511"/>
                          <a:gd name="connsiteY2" fmla="*/ 108315 h 108314"/>
                          <a:gd name="connsiteX3" fmla="*/ 35151 w 39511"/>
                          <a:gd name="connsiteY3" fmla="*/ 91557 h 108314"/>
                        </a:gdLst>
                        <a:ahLst/>
                        <a:cxnLst>
                          <a:cxn ang="0">
                            <a:pos x="connsiteX0" y="connsiteY0"/>
                          </a:cxn>
                          <a:cxn ang="0">
                            <a:pos x="connsiteX1" y="connsiteY1"/>
                          </a:cxn>
                          <a:cxn ang="0">
                            <a:pos x="connsiteX2" y="connsiteY2"/>
                          </a:cxn>
                          <a:cxn ang="0">
                            <a:pos x="connsiteX3" y="connsiteY3"/>
                          </a:cxn>
                        </a:cxnLst>
                        <a:rect l="l" t="t" r="r" b="b"/>
                        <a:pathLst>
                          <a:path w="39511" h="108314">
                            <a:moveTo>
                              <a:pt x="35151" y="91693"/>
                            </a:moveTo>
                            <a:cubicBezTo>
                              <a:pt x="19756" y="55179"/>
                              <a:pt x="11853" y="39102"/>
                              <a:pt x="0" y="0"/>
                            </a:cubicBezTo>
                            <a:cubicBezTo>
                              <a:pt x="12943" y="52318"/>
                              <a:pt x="24933" y="66215"/>
                              <a:pt x="39511" y="108315"/>
                            </a:cubicBezTo>
                            <a:lnTo>
                              <a:pt x="35151" y="91557"/>
                            </a:lnTo>
                            <a:close/>
                          </a:path>
                        </a:pathLst>
                      </a:custGeom>
                      <a:solidFill>
                        <a:srgbClr val="00A3E9"/>
                      </a:solidFill>
                      <a:ln w="0" cap="flat">
                        <a:noFill/>
                        <a:prstDash val="solid"/>
                        <a:miter/>
                      </a:ln>
                    </p:spPr>
                    <p:txBody>
                      <a:bodyPr rtlCol="0" anchor="ctr"/>
                      <a:lstStyle/>
                      <a:p>
                        <a:endParaRPr lang="en-US"/>
                      </a:p>
                    </p:txBody>
                  </p:sp>
                  <p:sp>
                    <p:nvSpPr>
                      <p:cNvPr id="4488" name="Freeform: Shape 4487">
                        <a:extLst>
                          <a:ext uri="{FF2B5EF4-FFF2-40B4-BE49-F238E27FC236}">
                            <a16:creationId xmlns:a16="http://schemas.microsoft.com/office/drawing/2014/main" id="{1A9636A3-FCE3-C2F4-F9AF-8895F38ABFE2}"/>
                          </a:ext>
                        </a:extLst>
                      </p:cNvPr>
                      <p:cNvSpPr/>
                      <p:nvPr/>
                    </p:nvSpPr>
                    <p:spPr>
                      <a:xfrm>
                        <a:off x="3386455" y="10319391"/>
                        <a:ext cx="15138" cy="34356"/>
                      </a:xfrm>
                      <a:custGeom>
                        <a:avLst/>
                        <a:gdLst>
                          <a:gd name="connsiteX0" fmla="*/ 2044 w 15138"/>
                          <a:gd name="connsiteY0" fmla="*/ 11990 h 34356"/>
                          <a:gd name="connsiteX1" fmla="*/ 15123 w 15138"/>
                          <a:gd name="connsiteY1" fmla="*/ 33653 h 34356"/>
                          <a:gd name="connsiteX2" fmla="*/ 0 w 15138"/>
                          <a:gd name="connsiteY2" fmla="*/ 0 h 34356"/>
                          <a:gd name="connsiteX3" fmla="*/ 2180 w 15138"/>
                          <a:gd name="connsiteY3" fmla="*/ 11990 h 34356"/>
                        </a:gdLst>
                        <a:ahLst/>
                        <a:cxnLst>
                          <a:cxn ang="0">
                            <a:pos x="connsiteX0" y="connsiteY0"/>
                          </a:cxn>
                          <a:cxn ang="0">
                            <a:pos x="connsiteX1" y="connsiteY1"/>
                          </a:cxn>
                          <a:cxn ang="0">
                            <a:pos x="connsiteX2" y="connsiteY2"/>
                          </a:cxn>
                          <a:cxn ang="0">
                            <a:pos x="connsiteX3" y="connsiteY3"/>
                          </a:cxn>
                        </a:cxnLst>
                        <a:rect l="l" t="t" r="r" b="b"/>
                        <a:pathLst>
                          <a:path w="15138" h="34356">
                            <a:moveTo>
                              <a:pt x="2044" y="11990"/>
                            </a:moveTo>
                            <a:cubicBezTo>
                              <a:pt x="1499" y="5177"/>
                              <a:pt x="15668" y="39648"/>
                              <a:pt x="15123" y="33653"/>
                            </a:cubicBezTo>
                            <a:cubicBezTo>
                              <a:pt x="4632" y="8993"/>
                              <a:pt x="8447" y="22890"/>
                              <a:pt x="0" y="0"/>
                            </a:cubicBezTo>
                            <a:lnTo>
                              <a:pt x="2180" y="11990"/>
                            </a:lnTo>
                            <a:close/>
                          </a:path>
                        </a:pathLst>
                      </a:custGeom>
                      <a:solidFill>
                        <a:srgbClr val="00A3E9"/>
                      </a:solidFill>
                      <a:ln w="0" cap="flat">
                        <a:noFill/>
                        <a:prstDash val="solid"/>
                        <a:miter/>
                      </a:ln>
                    </p:spPr>
                    <p:txBody>
                      <a:bodyPr rtlCol="0" anchor="ctr"/>
                      <a:lstStyle/>
                      <a:p>
                        <a:endParaRPr lang="en-US"/>
                      </a:p>
                    </p:txBody>
                  </p:sp>
                  <p:sp>
                    <p:nvSpPr>
                      <p:cNvPr id="4489" name="Freeform: Shape 4488">
                        <a:extLst>
                          <a:ext uri="{FF2B5EF4-FFF2-40B4-BE49-F238E27FC236}">
                            <a16:creationId xmlns:a16="http://schemas.microsoft.com/office/drawing/2014/main" id="{FCCCEC71-1D02-2311-FE67-1D84CF31860E}"/>
                          </a:ext>
                        </a:extLst>
                      </p:cNvPr>
                      <p:cNvSpPr/>
                      <p:nvPr/>
                    </p:nvSpPr>
                    <p:spPr>
                      <a:xfrm>
                        <a:off x="3378553" y="10150991"/>
                        <a:ext cx="2316" cy="11308"/>
                      </a:xfrm>
                      <a:custGeom>
                        <a:avLst/>
                        <a:gdLst>
                          <a:gd name="connsiteX0" fmla="*/ 0 w 2316"/>
                          <a:gd name="connsiteY0" fmla="*/ 0 h 11308"/>
                          <a:gd name="connsiteX1" fmla="*/ 2316 w 2316"/>
                          <a:gd name="connsiteY1" fmla="*/ 11309 h 11308"/>
                          <a:gd name="connsiteX2" fmla="*/ 954 w 2316"/>
                          <a:gd name="connsiteY2" fmla="*/ 2180 h 11308"/>
                          <a:gd name="connsiteX3" fmla="*/ 0 w 2316"/>
                          <a:gd name="connsiteY3" fmla="*/ 0 h 11308"/>
                        </a:gdLst>
                        <a:ahLst/>
                        <a:cxnLst>
                          <a:cxn ang="0">
                            <a:pos x="connsiteX0" y="connsiteY0"/>
                          </a:cxn>
                          <a:cxn ang="0">
                            <a:pos x="connsiteX1" y="connsiteY1"/>
                          </a:cxn>
                          <a:cxn ang="0">
                            <a:pos x="connsiteX2" y="connsiteY2"/>
                          </a:cxn>
                          <a:cxn ang="0">
                            <a:pos x="connsiteX3" y="connsiteY3"/>
                          </a:cxn>
                        </a:cxnLst>
                        <a:rect l="l" t="t" r="r" b="b"/>
                        <a:pathLst>
                          <a:path w="2316" h="11308">
                            <a:moveTo>
                              <a:pt x="0" y="0"/>
                            </a:moveTo>
                            <a:lnTo>
                              <a:pt x="2316" y="11309"/>
                            </a:lnTo>
                            <a:lnTo>
                              <a:pt x="954" y="2180"/>
                            </a:lnTo>
                            <a:lnTo>
                              <a:pt x="0" y="0"/>
                            </a:lnTo>
                            <a:close/>
                          </a:path>
                        </a:pathLst>
                      </a:custGeom>
                      <a:solidFill>
                        <a:srgbClr val="00A3E9"/>
                      </a:solidFill>
                      <a:ln w="0" cap="flat">
                        <a:noFill/>
                        <a:prstDash val="solid"/>
                        <a:miter/>
                      </a:ln>
                    </p:spPr>
                    <p:txBody>
                      <a:bodyPr rtlCol="0" anchor="ctr"/>
                      <a:lstStyle/>
                      <a:p>
                        <a:endParaRPr lang="en-US"/>
                      </a:p>
                    </p:txBody>
                  </p:sp>
                  <p:sp>
                    <p:nvSpPr>
                      <p:cNvPr id="4490" name="Freeform: Shape 4489">
                        <a:extLst>
                          <a:ext uri="{FF2B5EF4-FFF2-40B4-BE49-F238E27FC236}">
                            <a16:creationId xmlns:a16="http://schemas.microsoft.com/office/drawing/2014/main" id="{DD1E21A5-33D0-AEA8-2138-74ABD4F79694}"/>
                          </a:ext>
                        </a:extLst>
                      </p:cNvPr>
                      <p:cNvSpPr/>
                      <p:nvPr/>
                    </p:nvSpPr>
                    <p:spPr>
                      <a:xfrm>
                        <a:off x="3463707" y="10491334"/>
                        <a:ext cx="8719" cy="17848"/>
                      </a:xfrm>
                      <a:custGeom>
                        <a:avLst/>
                        <a:gdLst>
                          <a:gd name="connsiteX0" fmla="*/ 2452 w 8719"/>
                          <a:gd name="connsiteY0" fmla="*/ 3542 h 17848"/>
                          <a:gd name="connsiteX1" fmla="*/ 0 w 8719"/>
                          <a:gd name="connsiteY1" fmla="*/ 0 h 17848"/>
                          <a:gd name="connsiteX2" fmla="*/ 8720 w 8719"/>
                          <a:gd name="connsiteY2" fmla="*/ 17848 h 17848"/>
                          <a:gd name="connsiteX3" fmla="*/ 2452 w 8719"/>
                          <a:gd name="connsiteY3" fmla="*/ 3542 h 17848"/>
                        </a:gdLst>
                        <a:ahLst/>
                        <a:cxnLst>
                          <a:cxn ang="0">
                            <a:pos x="connsiteX0" y="connsiteY0"/>
                          </a:cxn>
                          <a:cxn ang="0">
                            <a:pos x="connsiteX1" y="connsiteY1"/>
                          </a:cxn>
                          <a:cxn ang="0">
                            <a:pos x="connsiteX2" y="connsiteY2"/>
                          </a:cxn>
                          <a:cxn ang="0">
                            <a:pos x="connsiteX3" y="connsiteY3"/>
                          </a:cxn>
                        </a:cxnLst>
                        <a:rect l="l" t="t" r="r" b="b"/>
                        <a:pathLst>
                          <a:path w="8719" h="17848">
                            <a:moveTo>
                              <a:pt x="2452" y="3542"/>
                            </a:moveTo>
                            <a:lnTo>
                              <a:pt x="0" y="0"/>
                            </a:lnTo>
                            <a:lnTo>
                              <a:pt x="8720" y="17848"/>
                            </a:lnTo>
                            <a:lnTo>
                              <a:pt x="2452" y="3542"/>
                            </a:lnTo>
                            <a:close/>
                          </a:path>
                        </a:pathLst>
                      </a:custGeom>
                      <a:solidFill>
                        <a:srgbClr val="00A3E9"/>
                      </a:solidFill>
                      <a:ln w="0" cap="flat">
                        <a:noFill/>
                        <a:prstDash val="solid"/>
                        <a:miter/>
                      </a:ln>
                    </p:spPr>
                    <p:txBody>
                      <a:bodyPr rtlCol="0" anchor="ctr"/>
                      <a:lstStyle/>
                      <a:p>
                        <a:endParaRPr lang="en-US"/>
                      </a:p>
                    </p:txBody>
                  </p:sp>
                  <p:sp>
                    <p:nvSpPr>
                      <p:cNvPr id="4491" name="Freeform: Shape 4490">
                        <a:extLst>
                          <a:ext uri="{FF2B5EF4-FFF2-40B4-BE49-F238E27FC236}">
                            <a16:creationId xmlns:a16="http://schemas.microsoft.com/office/drawing/2014/main" id="{0CFF074B-CCBC-9B00-6E23-355D924958BA}"/>
                          </a:ext>
                        </a:extLst>
                      </p:cNvPr>
                      <p:cNvSpPr/>
                      <p:nvPr/>
                    </p:nvSpPr>
                    <p:spPr>
                      <a:xfrm>
                        <a:off x="3461254" y="10487655"/>
                        <a:ext cx="2452" cy="3678"/>
                      </a:xfrm>
                      <a:custGeom>
                        <a:avLst/>
                        <a:gdLst>
                          <a:gd name="connsiteX0" fmla="*/ 0 w 2452"/>
                          <a:gd name="connsiteY0" fmla="*/ 0 h 3678"/>
                          <a:gd name="connsiteX1" fmla="*/ 2452 w 2452"/>
                          <a:gd name="connsiteY1" fmla="*/ 3679 h 3678"/>
                          <a:gd name="connsiteX2" fmla="*/ 0 w 2452"/>
                          <a:gd name="connsiteY2" fmla="*/ 0 h 3678"/>
                        </a:gdLst>
                        <a:ahLst/>
                        <a:cxnLst>
                          <a:cxn ang="0">
                            <a:pos x="connsiteX0" y="connsiteY0"/>
                          </a:cxn>
                          <a:cxn ang="0">
                            <a:pos x="connsiteX1" y="connsiteY1"/>
                          </a:cxn>
                          <a:cxn ang="0">
                            <a:pos x="connsiteX2" y="connsiteY2"/>
                          </a:cxn>
                        </a:cxnLst>
                        <a:rect l="l" t="t" r="r" b="b"/>
                        <a:pathLst>
                          <a:path w="2452" h="3678">
                            <a:moveTo>
                              <a:pt x="0" y="0"/>
                            </a:moveTo>
                            <a:lnTo>
                              <a:pt x="2452" y="3679"/>
                            </a:lnTo>
                            <a:lnTo>
                              <a:pt x="0" y="0"/>
                            </a:lnTo>
                            <a:close/>
                          </a:path>
                        </a:pathLst>
                      </a:custGeom>
                      <a:solidFill>
                        <a:srgbClr val="00A3E9"/>
                      </a:solidFill>
                      <a:ln w="0" cap="flat">
                        <a:noFill/>
                        <a:prstDash val="solid"/>
                        <a:miter/>
                      </a:ln>
                    </p:spPr>
                    <p:txBody>
                      <a:bodyPr rtlCol="0" anchor="ctr"/>
                      <a:lstStyle/>
                      <a:p>
                        <a:endParaRPr lang="en-US"/>
                      </a:p>
                    </p:txBody>
                  </p:sp>
                  <p:sp>
                    <p:nvSpPr>
                      <p:cNvPr id="4492" name="Freeform: Shape 4491">
                        <a:extLst>
                          <a:ext uri="{FF2B5EF4-FFF2-40B4-BE49-F238E27FC236}">
                            <a16:creationId xmlns:a16="http://schemas.microsoft.com/office/drawing/2014/main" id="{5B365769-3698-BFDE-471A-339F95F80782}"/>
                          </a:ext>
                        </a:extLst>
                      </p:cNvPr>
                      <p:cNvSpPr/>
                      <p:nvPr/>
                    </p:nvSpPr>
                    <p:spPr>
                      <a:xfrm>
                        <a:off x="3381959" y="10140092"/>
                        <a:ext cx="2724" cy="24933"/>
                      </a:xfrm>
                      <a:custGeom>
                        <a:avLst/>
                        <a:gdLst>
                          <a:gd name="connsiteX0" fmla="*/ 2725 w 2724"/>
                          <a:gd name="connsiteY0" fmla="*/ 24933 h 24933"/>
                          <a:gd name="connsiteX1" fmla="*/ 1499 w 2724"/>
                          <a:gd name="connsiteY1" fmla="*/ 8174 h 24933"/>
                          <a:gd name="connsiteX2" fmla="*/ 0 w 2724"/>
                          <a:gd name="connsiteY2" fmla="*/ 0 h 24933"/>
                          <a:gd name="connsiteX3" fmla="*/ 2725 w 2724"/>
                          <a:gd name="connsiteY3" fmla="*/ 24933 h 24933"/>
                        </a:gdLst>
                        <a:ahLst/>
                        <a:cxnLst>
                          <a:cxn ang="0">
                            <a:pos x="connsiteX0" y="connsiteY0"/>
                          </a:cxn>
                          <a:cxn ang="0">
                            <a:pos x="connsiteX1" y="connsiteY1"/>
                          </a:cxn>
                          <a:cxn ang="0">
                            <a:pos x="connsiteX2" y="connsiteY2"/>
                          </a:cxn>
                          <a:cxn ang="0">
                            <a:pos x="connsiteX3" y="connsiteY3"/>
                          </a:cxn>
                        </a:cxnLst>
                        <a:rect l="l" t="t" r="r" b="b"/>
                        <a:pathLst>
                          <a:path w="2724" h="24933">
                            <a:moveTo>
                              <a:pt x="2725" y="24933"/>
                            </a:moveTo>
                            <a:cubicBezTo>
                              <a:pt x="2180" y="19347"/>
                              <a:pt x="1771" y="13761"/>
                              <a:pt x="1499" y="8174"/>
                            </a:cubicBezTo>
                            <a:lnTo>
                              <a:pt x="0" y="0"/>
                            </a:lnTo>
                            <a:cubicBezTo>
                              <a:pt x="545" y="8311"/>
                              <a:pt x="1499" y="16622"/>
                              <a:pt x="2725" y="24933"/>
                            </a:cubicBezTo>
                            <a:close/>
                          </a:path>
                        </a:pathLst>
                      </a:custGeom>
                      <a:solidFill>
                        <a:srgbClr val="00A3E9"/>
                      </a:solidFill>
                      <a:ln w="0" cap="flat">
                        <a:noFill/>
                        <a:prstDash val="solid"/>
                        <a:miter/>
                      </a:ln>
                    </p:spPr>
                    <p:txBody>
                      <a:bodyPr rtlCol="0" anchor="ctr"/>
                      <a:lstStyle/>
                      <a:p>
                        <a:endParaRPr lang="en-US"/>
                      </a:p>
                    </p:txBody>
                  </p:sp>
                  <p:sp>
                    <p:nvSpPr>
                      <p:cNvPr id="4493" name="Freeform: Shape 4492">
                        <a:extLst>
                          <a:ext uri="{FF2B5EF4-FFF2-40B4-BE49-F238E27FC236}">
                            <a16:creationId xmlns:a16="http://schemas.microsoft.com/office/drawing/2014/main" id="{325A4808-D519-8B2D-518F-A1D2C417EC98}"/>
                          </a:ext>
                        </a:extLst>
                      </p:cNvPr>
                      <p:cNvSpPr/>
                      <p:nvPr/>
                    </p:nvSpPr>
                    <p:spPr>
                      <a:xfrm>
                        <a:off x="3406484" y="10300861"/>
                        <a:ext cx="6423" cy="16651"/>
                      </a:xfrm>
                      <a:custGeom>
                        <a:avLst/>
                        <a:gdLst>
                          <a:gd name="connsiteX0" fmla="*/ 6131 w 6423"/>
                          <a:gd name="connsiteY0" fmla="*/ 14442 h 16651"/>
                          <a:gd name="connsiteX1" fmla="*/ 0 w 6423"/>
                          <a:gd name="connsiteY1" fmla="*/ 0 h 16651"/>
                          <a:gd name="connsiteX2" fmla="*/ 6131 w 6423"/>
                          <a:gd name="connsiteY2" fmla="*/ 14442 h 16651"/>
                        </a:gdLst>
                        <a:ahLst/>
                        <a:cxnLst>
                          <a:cxn ang="0">
                            <a:pos x="connsiteX0" y="connsiteY0"/>
                          </a:cxn>
                          <a:cxn ang="0">
                            <a:pos x="connsiteX1" y="connsiteY1"/>
                          </a:cxn>
                          <a:cxn ang="0">
                            <a:pos x="connsiteX2" y="connsiteY2"/>
                          </a:cxn>
                        </a:cxnLst>
                        <a:rect l="l" t="t" r="r" b="b"/>
                        <a:pathLst>
                          <a:path w="6423" h="16651">
                            <a:moveTo>
                              <a:pt x="6131" y="14442"/>
                            </a:moveTo>
                            <a:lnTo>
                              <a:pt x="0" y="0"/>
                            </a:lnTo>
                            <a:cubicBezTo>
                              <a:pt x="1090" y="2861"/>
                              <a:pt x="7902" y="23298"/>
                              <a:pt x="6131" y="14442"/>
                            </a:cubicBezTo>
                            <a:close/>
                          </a:path>
                        </a:pathLst>
                      </a:custGeom>
                      <a:solidFill>
                        <a:srgbClr val="00A3E9"/>
                      </a:solidFill>
                      <a:ln w="0" cap="flat">
                        <a:noFill/>
                        <a:prstDash val="solid"/>
                        <a:miter/>
                      </a:ln>
                    </p:spPr>
                    <p:txBody>
                      <a:bodyPr rtlCol="0" anchor="ctr"/>
                      <a:lstStyle/>
                      <a:p>
                        <a:endParaRPr lang="en-US"/>
                      </a:p>
                    </p:txBody>
                  </p:sp>
                  <p:sp>
                    <p:nvSpPr>
                      <p:cNvPr id="4494" name="Freeform: Shape 4493">
                        <a:extLst>
                          <a:ext uri="{FF2B5EF4-FFF2-40B4-BE49-F238E27FC236}">
                            <a16:creationId xmlns:a16="http://schemas.microsoft.com/office/drawing/2014/main" id="{F1705417-3112-FCAD-C6ED-E05E4AC25A74}"/>
                          </a:ext>
                        </a:extLst>
                      </p:cNvPr>
                      <p:cNvSpPr/>
                      <p:nvPr/>
                    </p:nvSpPr>
                    <p:spPr>
                      <a:xfrm>
                        <a:off x="3524064" y="10599104"/>
                        <a:ext cx="11444" cy="17848"/>
                      </a:xfrm>
                      <a:custGeom>
                        <a:avLst/>
                        <a:gdLst>
                          <a:gd name="connsiteX0" fmla="*/ 817 w 11444"/>
                          <a:gd name="connsiteY0" fmla="*/ 1771 h 17848"/>
                          <a:gd name="connsiteX1" fmla="*/ 11445 w 11444"/>
                          <a:gd name="connsiteY1" fmla="*/ 17848 h 17848"/>
                          <a:gd name="connsiteX2" fmla="*/ 10627 w 11444"/>
                          <a:gd name="connsiteY2" fmla="*/ 16077 h 17848"/>
                          <a:gd name="connsiteX3" fmla="*/ 0 w 11444"/>
                          <a:gd name="connsiteY3" fmla="*/ 0 h 17848"/>
                          <a:gd name="connsiteX4" fmla="*/ 817 w 11444"/>
                          <a:gd name="connsiteY4" fmla="*/ 1771 h 178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44" h="17848">
                            <a:moveTo>
                              <a:pt x="817" y="1771"/>
                            </a:moveTo>
                            <a:lnTo>
                              <a:pt x="11445" y="17848"/>
                            </a:lnTo>
                            <a:lnTo>
                              <a:pt x="10627" y="16077"/>
                            </a:lnTo>
                            <a:lnTo>
                              <a:pt x="0" y="0"/>
                            </a:lnTo>
                            <a:lnTo>
                              <a:pt x="817" y="1771"/>
                            </a:lnTo>
                            <a:close/>
                          </a:path>
                        </a:pathLst>
                      </a:custGeom>
                      <a:solidFill>
                        <a:srgbClr val="00A3E9"/>
                      </a:solidFill>
                      <a:ln w="0" cap="flat">
                        <a:noFill/>
                        <a:prstDash val="solid"/>
                        <a:miter/>
                      </a:ln>
                    </p:spPr>
                    <p:txBody>
                      <a:bodyPr rtlCol="0" anchor="ctr"/>
                      <a:lstStyle/>
                      <a:p>
                        <a:endParaRPr lang="en-US"/>
                      </a:p>
                    </p:txBody>
                  </p:sp>
                  <p:sp>
                    <p:nvSpPr>
                      <p:cNvPr id="4495" name="Freeform: Shape 4494">
                        <a:extLst>
                          <a:ext uri="{FF2B5EF4-FFF2-40B4-BE49-F238E27FC236}">
                            <a16:creationId xmlns:a16="http://schemas.microsoft.com/office/drawing/2014/main" id="{319B8377-7752-9726-6A8A-85319AFCEBF7}"/>
                          </a:ext>
                        </a:extLst>
                      </p:cNvPr>
                      <p:cNvSpPr/>
                      <p:nvPr/>
                    </p:nvSpPr>
                    <p:spPr>
                      <a:xfrm>
                        <a:off x="3466496" y="10421285"/>
                        <a:ext cx="8810" cy="17559"/>
                      </a:xfrm>
                      <a:custGeom>
                        <a:avLst/>
                        <a:gdLst>
                          <a:gd name="connsiteX0" fmla="*/ 754 w 8810"/>
                          <a:gd name="connsiteY0" fmla="*/ 4105 h 17559"/>
                          <a:gd name="connsiteX1" fmla="*/ 6476 w 8810"/>
                          <a:gd name="connsiteY1" fmla="*/ 11326 h 17559"/>
                          <a:gd name="connsiteX2" fmla="*/ 754 w 8810"/>
                          <a:gd name="connsiteY2" fmla="*/ 4105 h 17559"/>
                        </a:gdLst>
                        <a:ahLst/>
                        <a:cxnLst>
                          <a:cxn ang="0">
                            <a:pos x="connsiteX0" y="connsiteY0"/>
                          </a:cxn>
                          <a:cxn ang="0">
                            <a:pos x="connsiteX1" y="connsiteY1"/>
                          </a:cxn>
                          <a:cxn ang="0">
                            <a:pos x="connsiteX2" y="connsiteY2"/>
                          </a:cxn>
                        </a:cxnLst>
                        <a:rect l="l" t="t" r="r" b="b"/>
                        <a:pathLst>
                          <a:path w="8810" h="17559">
                            <a:moveTo>
                              <a:pt x="754" y="4105"/>
                            </a:moveTo>
                            <a:cubicBezTo>
                              <a:pt x="-2516" y="-6386"/>
                              <a:pt x="14923" y="32036"/>
                              <a:pt x="6476" y="11326"/>
                            </a:cubicBezTo>
                            <a:cubicBezTo>
                              <a:pt x="-2516" y="-6386"/>
                              <a:pt x="345" y="1244"/>
                              <a:pt x="754" y="4105"/>
                            </a:cubicBezTo>
                            <a:close/>
                          </a:path>
                        </a:pathLst>
                      </a:custGeom>
                      <a:solidFill>
                        <a:srgbClr val="00A3E9"/>
                      </a:solidFill>
                      <a:ln w="0" cap="flat">
                        <a:noFill/>
                        <a:prstDash val="solid"/>
                        <a:miter/>
                      </a:ln>
                    </p:spPr>
                    <p:txBody>
                      <a:bodyPr rtlCol="0" anchor="ctr"/>
                      <a:lstStyle/>
                      <a:p>
                        <a:endParaRPr lang="en-US"/>
                      </a:p>
                    </p:txBody>
                  </p:sp>
                  <p:sp>
                    <p:nvSpPr>
                      <p:cNvPr id="4496" name="Freeform: Shape 4495">
                        <a:extLst>
                          <a:ext uri="{FF2B5EF4-FFF2-40B4-BE49-F238E27FC236}">
                            <a16:creationId xmlns:a16="http://schemas.microsoft.com/office/drawing/2014/main" id="{00D56810-1293-CD16-BCC4-422E75FB41FB}"/>
                          </a:ext>
                        </a:extLst>
                      </p:cNvPr>
                      <p:cNvSpPr/>
                      <p:nvPr/>
                    </p:nvSpPr>
                    <p:spPr>
                      <a:xfrm>
                        <a:off x="3570251" y="10632892"/>
                        <a:ext cx="4632" cy="7085"/>
                      </a:xfrm>
                      <a:custGeom>
                        <a:avLst/>
                        <a:gdLst>
                          <a:gd name="connsiteX0" fmla="*/ 0 w 4632"/>
                          <a:gd name="connsiteY0" fmla="*/ 0 h 7085"/>
                          <a:gd name="connsiteX1" fmla="*/ 4632 w 4632"/>
                          <a:gd name="connsiteY1" fmla="*/ 7085 h 7085"/>
                          <a:gd name="connsiteX2" fmla="*/ 0 w 4632"/>
                          <a:gd name="connsiteY2" fmla="*/ 0 h 7085"/>
                        </a:gdLst>
                        <a:ahLst/>
                        <a:cxnLst>
                          <a:cxn ang="0">
                            <a:pos x="connsiteX0" y="connsiteY0"/>
                          </a:cxn>
                          <a:cxn ang="0">
                            <a:pos x="connsiteX1" y="connsiteY1"/>
                          </a:cxn>
                          <a:cxn ang="0">
                            <a:pos x="connsiteX2" y="connsiteY2"/>
                          </a:cxn>
                        </a:cxnLst>
                        <a:rect l="l" t="t" r="r" b="b"/>
                        <a:pathLst>
                          <a:path w="4632" h="7085">
                            <a:moveTo>
                              <a:pt x="0" y="0"/>
                            </a:moveTo>
                            <a:cubicBezTo>
                              <a:pt x="1499" y="2317"/>
                              <a:pt x="2997" y="4769"/>
                              <a:pt x="4632" y="7085"/>
                            </a:cubicBezTo>
                            <a:cubicBezTo>
                              <a:pt x="2725" y="4224"/>
                              <a:pt x="1226" y="1908"/>
                              <a:pt x="0" y="0"/>
                            </a:cubicBezTo>
                            <a:close/>
                          </a:path>
                        </a:pathLst>
                      </a:custGeom>
                      <a:solidFill>
                        <a:srgbClr val="00A3E9"/>
                      </a:solidFill>
                      <a:ln w="0" cap="flat">
                        <a:noFill/>
                        <a:prstDash val="solid"/>
                        <a:miter/>
                      </a:ln>
                    </p:spPr>
                    <p:txBody>
                      <a:bodyPr rtlCol="0" anchor="ctr"/>
                      <a:lstStyle/>
                      <a:p>
                        <a:endParaRPr lang="en-US"/>
                      </a:p>
                    </p:txBody>
                  </p:sp>
                  <p:sp>
                    <p:nvSpPr>
                      <p:cNvPr id="4497" name="Freeform: Shape 4496">
                        <a:extLst>
                          <a:ext uri="{FF2B5EF4-FFF2-40B4-BE49-F238E27FC236}">
                            <a16:creationId xmlns:a16="http://schemas.microsoft.com/office/drawing/2014/main" id="{E5E93A27-093D-1EF0-D6AD-E2965F4E2879}"/>
                          </a:ext>
                        </a:extLst>
                      </p:cNvPr>
                      <p:cNvSpPr/>
                      <p:nvPr/>
                    </p:nvSpPr>
                    <p:spPr>
                      <a:xfrm>
                        <a:off x="3558534" y="10613409"/>
                        <a:ext cx="11717" cy="19483"/>
                      </a:xfrm>
                      <a:custGeom>
                        <a:avLst/>
                        <a:gdLst>
                          <a:gd name="connsiteX0" fmla="*/ 11717 w 11717"/>
                          <a:gd name="connsiteY0" fmla="*/ 19483 h 19483"/>
                          <a:gd name="connsiteX1" fmla="*/ 0 w 11717"/>
                          <a:gd name="connsiteY1" fmla="*/ 0 h 19483"/>
                          <a:gd name="connsiteX2" fmla="*/ 11717 w 11717"/>
                          <a:gd name="connsiteY2" fmla="*/ 19483 h 19483"/>
                        </a:gdLst>
                        <a:ahLst/>
                        <a:cxnLst>
                          <a:cxn ang="0">
                            <a:pos x="connsiteX0" y="connsiteY0"/>
                          </a:cxn>
                          <a:cxn ang="0">
                            <a:pos x="connsiteX1" y="connsiteY1"/>
                          </a:cxn>
                          <a:cxn ang="0">
                            <a:pos x="connsiteX2" y="connsiteY2"/>
                          </a:cxn>
                        </a:cxnLst>
                        <a:rect l="l" t="t" r="r" b="b"/>
                        <a:pathLst>
                          <a:path w="11717" h="19483">
                            <a:moveTo>
                              <a:pt x="11717" y="19483"/>
                            </a:moveTo>
                            <a:cubicBezTo>
                              <a:pt x="7085" y="11990"/>
                              <a:pt x="3406" y="4769"/>
                              <a:pt x="0" y="0"/>
                            </a:cubicBezTo>
                            <a:cubicBezTo>
                              <a:pt x="4769" y="9401"/>
                              <a:pt x="6949" y="12126"/>
                              <a:pt x="11717" y="19483"/>
                            </a:cubicBezTo>
                            <a:close/>
                          </a:path>
                        </a:pathLst>
                      </a:custGeom>
                      <a:solidFill>
                        <a:srgbClr val="00A3E9"/>
                      </a:solidFill>
                      <a:ln w="0" cap="flat">
                        <a:noFill/>
                        <a:prstDash val="solid"/>
                        <a:miter/>
                      </a:ln>
                    </p:spPr>
                    <p:txBody>
                      <a:bodyPr rtlCol="0" anchor="ctr"/>
                      <a:lstStyle/>
                      <a:p>
                        <a:endParaRPr lang="en-US"/>
                      </a:p>
                    </p:txBody>
                  </p:sp>
                  <p:sp>
                    <p:nvSpPr>
                      <p:cNvPr id="4498" name="Freeform: Shape 4497">
                        <a:extLst>
                          <a:ext uri="{FF2B5EF4-FFF2-40B4-BE49-F238E27FC236}">
                            <a16:creationId xmlns:a16="http://schemas.microsoft.com/office/drawing/2014/main" id="{064481E7-F2DA-13DE-B59B-9EB057F3D6B6}"/>
                          </a:ext>
                        </a:extLst>
                      </p:cNvPr>
                      <p:cNvSpPr/>
                      <p:nvPr/>
                    </p:nvSpPr>
                    <p:spPr>
                      <a:xfrm>
                        <a:off x="3522084" y="10678399"/>
                        <a:ext cx="21054" cy="12724"/>
                      </a:xfrm>
                      <a:custGeom>
                        <a:avLst/>
                        <a:gdLst>
                          <a:gd name="connsiteX0" fmla="*/ 617 w 21054"/>
                          <a:gd name="connsiteY0" fmla="*/ 12671 h 12724"/>
                          <a:gd name="connsiteX1" fmla="*/ 7293 w 21054"/>
                          <a:gd name="connsiteY1" fmla="*/ 9128 h 12724"/>
                          <a:gd name="connsiteX2" fmla="*/ 9882 w 21054"/>
                          <a:gd name="connsiteY2" fmla="*/ 7766 h 12724"/>
                          <a:gd name="connsiteX3" fmla="*/ 16967 w 21054"/>
                          <a:gd name="connsiteY3" fmla="*/ 2861 h 12724"/>
                          <a:gd name="connsiteX4" fmla="*/ 21054 w 21054"/>
                          <a:gd name="connsiteY4" fmla="*/ 0 h 12724"/>
                          <a:gd name="connsiteX5" fmla="*/ 15468 w 21054"/>
                          <a:gd name="connsiteY5" fmla="*/ 3679 h 12724"/>
                          <a:gd name="connsiteX6" fmla="*/ 617 w 21054"/>
                          <a:gd name="connsiteY6" fmla="*/ 12671 h 1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54" h="12724">
                            <a:moveTo>
                              <a:pt x="617" y="12671"/>
                            </a:moveTo>
                            <a:lnTo>
                              <a:pt x="7293" y="9128"/>
                            </a:lnTo>
                            <a:cubicBezTo>
                              <a:pt x="890" y="13488"/>
                              <a:pt x="4023" y="11717"/>
                              <a:pt x="9882" y="7766"/>
                            </a:cubicBezTo>
                            <a:cubicBezTo>
                              <a:pt x="16967" y="3951"/>
                              <a:pt x="16285" y="3679"/>
                              <a:pt x="16967" y="2861"/>
                            </a:cubicBezTo>
                            <a:cubicBezTo>
                              <a:pt x="18329" y="1908"/>
                              <a:pt x="19555" y="954"/>
                              <a:pt x="21054" y="0"/>
                            </a:cubicBezTo>
                            <a:cubicBezTo>
                              <a:pt x="19010" y="1362"/>
                              <a:pt x="17103" y="2589"/>
                              <a:pt x="15468" y="3679"/>
                            </a:cubicBezTo>
                            <a:cubicBezTo>
                              <a:pt x="4432" y="9537"/>
                              <a:pt x="-2108" y="13215"/>
                              <a:pt x="617" y="12671"/>
                            </a:cubicBezTo>
                            <a:close/>
                          </a:path>
                        </a:pathLst>
                      </a:custGeom>
                      <a:solidFill>
                        <a:srgbClr val="00A3E9"/>
                      </a:solidFill>
                      <a:ln w="0" cap="flat">
                        <a:noFill/>
                        <a:prstDash val="solid"/>
                        <a:miter/>
                      </a:ln>
                    </p:spPr>
                    <p:txBody>
                      <a:bodyPr rtlCol="0" anchor="ctr"/>
                      <a:lstStyle/>
                      <a:p>
                        <a:endParaRPr lang="en-US"/>
                      </a:p>
                    </p:txBody>
                  </p:sp>
                  <p:sp>
                    <p:nvSpPr>
                      <p:cNvPr id="4499" name="Freeform: Shape 4498">
                        <a:extLst>
                          <a:ext uri="{FF2B5EF4-FFF2-40B4-BE49-F238E27FC236}">
                            <a16:creationId xmlns:a16="http://schemas.microsoft.com/office/drawing/2014/main" id="{129CFEF2-C369-4653-D41B-C8825E5B31B9}"/>
                          </a:ext>
                        </a:extLst>
                      </p:cNvPr>
                      <p:cNvSpPr/>
                      <p:nvPr/>
                    </p:nvSpPr>
                    <p:spPr>
                      <a:xfrm>
                        <a:off x="3269829" y="10734668"/>
                        <a:ext cx="21526" cy="48094"/>
                      </a:xfrm>
                      <a:custGeom>
                        <a:avLst/>
                        <a:gdLst>
                          <a:gd name="connsiteX0" fmla="*/ 0 w 21526"/>
                          <a:gd name="connsiteY0" fmla="*/ 0 h 48094"/>
                          <a:gd name="connsiteX1" fmla="*/ 11581 w 21526"/>
                          <a:gd name="connsiteY1" fmla="*/ 31609 h 48094"/>
                          <a:gd name="connsiteX2" fmla="*/ 17712 w 21526"/>
                          <a:gd name="connsiteY2" fmla="*/ 45234 h 48094"/>
                          <a:gd name="connsiteX3" fmla="*/ 19347 w 21526"/>
                          <a:gd name="connsiteY3" fmla="*/ 47005 h 48094"/>
                          <a:gd name="connsiteX4" fmla="*/ 21527 w 21526"/>
                          <a:gd name="connsiteY4" fmla="*/ 48094 h 48094"/>
                          <a:gd name="connsiteX5" fmla="*/ 20301 w 21526"/>
                          <a:gd name="connsiteY5" fmla="*/ 45642 h 48094"/>
                          <a:gd name="connsiteX6" fmla="*/ 15532 w 21526"/>
                          <a:gd name="connsiteY6" fmla="*/ 34879 h 48094"/>
                          <a:gd name="connsiteX7" fmla="*/ 0 w 21526"/>
                          <a:gd name="connsiteY7" fmla="*/ 0 h 48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526" h="48094">
                            <a:moveTo>
                              <a:pt x="0" y="0"/>
                            </a:moveTo>
                            <a:cubicBezTo>
                              <a:pt x="10491" y="25751"/>
                              <a:pt x="13352" y="32427"/>
                              <a:pt x="11581" y="31609"/>
                            </a:cubicBezTo>
                            <a:cubicBezTo>
                              <a:pt x="14170" y="37740"/>
                              <a:pt x="16213" y="41963"/>
                              <a:pt x="17712" y="45234"/>
                            </a:cubicBezTo>
                            <a:cubicBezTo>
                              <a:pt x="18802" y="47141"/>
                              <a:pt x="18802" y="46596"/>
                              <a:pt x="19347" y="47005"/>
                            </a:cubicBezTo>
                            <a:cubicBezTo>
                              <a:pt x="20164" y="47413"/>
                              <a:pt x="20846" y="47277"/>
                              <a:pt x="21527" y="48094"/>
                            </a:cubicBezTo>
                            <a:cubicBezTo>
                              <a:pt x="21118" y="47141"/>
                              <a:pt x="20709" y="46323"/>
                              <a:pt x="20301" y="45642"/>
                            </a:cubicBezTo>
                            <a:cubicBezTo>
                              <a:pt x="18666" y="41828"/>
                              <a:pt x="17167" y="38421"/>
                              <a:pt x="15532" y="34879"/>
                            </a:cubicBezTo>
                            <a:cubicBezTo>
                              <a:pt x="11581" y="26023"/>
                              <a:pt x="7357" y="16485"/>
                              <a:pt x="0" y="0"/>
                            </a:cubicBezTo>
                            <a:close/>
                          </a:path>
                        </a:pathLst>
                      </a:custGeom>
                      <a:solidFill>
                        <a:srgbClr val="00A3E9"/>
                      </a:solidFill>
                      <a:ln w="0" cap="flat">
                        <a:noFill/>
                        <a:prstDash val="solid"/>
                        <a:miter/>
                      </a:ln>
                    </p:spPr>
                    <p:txBody>
                      <a:bodyPr rtlCol="0" anchor="ctr"/>
                      <a:lstStyle/>
                      <a:p>
                        <a:endParaRPr lang="en-US"/>
                      </a:p>
                    </p:txBody>
                  </p:sp>
                  <p:sp>
                    <p:nvSpPr>
                      <p:cNvPr id="4500" name="Freeform: Shape 4499">
                        <a:extLst>
                          <a:ext uri="{FF2B5EF4-FFF2-40B4-BE49-F238E27FC236}">
                            <a16:creationId xmlns:a16="http://schemas.microsoft.com/office/drawing/2014/main" id="{8E6AFFB8-A3AE-6619-D51C-5CF295CB0628}"/>
                          </a:ext>
                        </a:extLst>
                      </p:cNvPr>
                      <p:cNvSpPr/>
                      <p:nvPr/>
                    </p:nvSpPr>
                    <p:spPr>
                      <a:xfrm>
                        <a:off x="3291220" y="10782763"/>
                        <a:ext cx="681" cy="1090"/>
                      </a:xfrm>
                      <a:custGeom>
                        <a:avLst/>
                        <a:gdLst>
                          <a:gd name="connsiteX0" fmla="*/ 0 w 681"/>
                          <a:gd name="connsiteY0" fmla="*/ 0 h 1090"/>
                          <a:gd name="connsiteX1" fmla="*/ 681 w 681"/>
                          <a:gd name="connsiteY1" fmla="*/ 1090 h 1090"/>
                          <a:gd name="connsiteX2" fmla="*/ 0 w 681"/>
                          <a:gd name="connsiteY2" fmla="*/ 0 h 1090"/>
                        </a:gdLst>
                        <a:ahLst/>
                        <a:cxnLst>
                          <a:cxn ang="0">
                            <a:pos x="connsiteX0" y="connsiteY0"/>
                          </a:cxn>
                          <a:cxn ang="0">
                            <a:pos x="connsiteX1" y="connsiteY1"/>
                          </a:cxn>
                          <a:cxn ang="0">
                            <a:pos x="connsiteX2" y="connsiteY2"/>
                          </a:cxn>
                        </a:cxnLst>
                        <a:rect l="l" t="t" r="r" b="b"/>
                        <a:pathLst>
                          <a:path w="681" h="1090">
                            <a:moveTo>
                              <a:pt x="0" y="0"/>
                            </a:moveTo>
                            <a:cubicBezTo>
                              <a:pt x="0" y="0"/>
                              <a:pt x="409" y="954"/>
                              <a:pt x="681" y="1090"/>
                            </a:cubicBezTo>
                            <a:cubicBezTo>
                              <a:pt x="409" y="817"/>
                              <a:pt x="272" y="273"/>
                              <a:pt x="0" y="0"/>
                            </a:cubicBezTo>
                            <a:close/>
                          </a:path>
                        </a:pathLst>
                      </a:custGeom>
                      <a:solidFill>
                        <a:srgbClr val="00A3E9"/>
                      </a:solidFill>
                      <a:ln w="0" cap="flat">
                        <a:noFill/>
                        <a:prstDash val="solid"/>
                        <a:miter/>
                      </a:ln>
                    </p:spPr>
                    <p:txBody>
                      <a:bodyPr rtlCol="0" anchor="ctr"/>
                      <a:lstStyle/>
                      <a:p>
                        <a:endParaRPr lang="en-US"/>
                      </a:p>
                    </p:txBody>
                  </p:sp>
                  <p:sp>
                    <p:nvSpPr>
                      <p:cNvPr id="4501" name="Freeform: Shape 4500">
                        <a:extLst>
                          <a:ext uri="{FF2B5EF4-FFF2-40B4-BE49-F238E27FC236}">
                            <a16:creationId xmlns:a16="http://schemas.microsoft.com/office/drawing/2014/main" id="{41613C2E-5FB7-C89C-1D04-3AA50A5E9EF3}"/>
                          </a:ext>
                        </a:extLst>
                      </p:cNvPr>
                      <p:cNvSpPr/>
                      <p:nvPr/>
                    </p:nvSpPr>
                    <p:spPr>
                      <a:xfrm>
                        <a:off x="3573930" y="10611502"/>
                        <a:ext cx="12262" cy="16349"/>
                      </a:xfrm>
                      <a:custGeom>
                        <a:avLst/>
                        <a:gdLst>
                          <a:gd name="connsiteX0" fmla="*/ 0 w 12262"/>
                          <a:gd name="connsiteY0" fmla="*/ 0 h 16349"/>
                          <a:gd name="connsiteX1" fmla="*/ 5314 w 12262"/>
                          <a:gd name="connsiteY1" fmla="*/ 6812 h 16349"/>
                          <a:gd name="connsiteX2" fmla="*/ 8175 w 12262"/>
                          <a:gd name="connsiteY2" fmla="*/ 10628 h 16349"/>
                          <a:gd name="connsiteX3" fmla="*/ 12262 w 12262"/>
                          <a:gd name="connsiteY3" fmla="*/ 16350 h 16349"/>
                          <a:gd name="connsiteX4" fmla="*/ 7085 w 12262"/>
                          <a:gd name="connsiteY4" fmla="*/ 8447 h 16349"/>
                          <a:gd name="connsiteX5" fmla="*/ 0 w 12262"/>
                          <a:gd name="connsiteY5" fmla="*/ 0 h 16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262" h="16349">
                            <a:moveTo>
                              <a:pt x="0" y="0"/>
                            </a:moveTo>
                            <a:lnTo>
                              <a:pt x="5314" y="6812"/>
                            </a:lnTo>
                            <a:lnTo>
                              <a:pt x="8175" y="10628"/>
                            </a:lnTo>
                            <a:lnTo>
                              <a:pt x="12262" y="16350"/>
                            </a:lnTo>
                            <a:lnTo>
                              <a:pt x="7085" y="8447"/>
                            </a:lnTo>
                            <a:lnTo>
                              <a:pt x="0" y="0"/>
                            </a:lnTo>
                            <a:close/>
                          </a:path>
                        </a:pathLst>
                      </a:custGeom>
                      <a:solidFill>
                        <a:srgbClr val="00A3E9"/>
                      </a:solidFill>
                      <a:ln w="0" cap="flat">
                        <a:noFill/>
                        <a:prstDash val="solid"/>
                        <a:miter/>
                      </a:ln>
                    </p:spPr>
                    <p:txBody>
                      <a:bodyPr rtlCol="0" anchor="ctr"/>
                      <a:lstStyle/>
                      <a:p>
                        <a:endParaRPr lang="en-US"/>
                      </a:p>
                    </p:txBody>
                  </p:sp>
                  <p:sp>
                    <p:nvSpPr>
                      <p:cNvPr id="4502" name="Freeform: Shape 4501">
                        <a:extLst>
                          <a:ext uri="{FF2B5EF4-FFF2-40B4-BE49-F238E27FC236}">
                            <a16:creationId xmlns:a16="http://schemas.microsoft.com/office/drawing/2014/main" id="{D32AFF34-BA65-0168-6A2B-D096D15A67B7}"/>
                          </a:ext>
                        </a:extLst>
                      </p:cNvPr>
                      <p:cNvSpPr/>
                      <p:nvPr/>
                    </p:nvSpPr>
                    <p:spPr>
                      <a:xfrm>
                        <a:off x="3254056" y="10695837"/>
                        <a:ext cx="6854" cy="16918"/>
                      </a:xfrm>
                      <a:custGeom>
                        <a:avLst/>
                        <a:gdLst>
                          <a:gd name="connsiteX0" fmla="*/ 241 w 6854"/>
                          <a:gd name="connsiteY0" fmla="*/ 683 h 16918"/>
                          <a:gd name="connsiteX1" fmla="*/ 6645 w 6854"/>
                          <a:gd name="connsiteY1" fmla="*/ 16896 h 16918"/>
                          <a:gd name="connsiteX2" fmla="*/ 241 w 6854"/>
                          <a:gd name="connsiteY2" fmla="*/ 683 h 16918"/>
                        </a:gdLst>
                        <a:ahLst/>
                        <a:cxnLst>
                          <a:cxn ang="0">
                            <a:pos x="connsiteX0" y="connsiteY0"/>
                          </a:cxn>
                          <a:cxn ang="0">
                            <a:pos x="connsiteX1" y="connsiteY1"/>
                          </a:cxn>
                          <a:cxn ang="0">
                            <a:pos x="connsiteX2" y="connsiteY2"/>
                          </a:cxn>
                        </a:cxnLst>
                        <a:rect l="l" t="t" r="r" b="b"/>
                        <a:pathLst>
                          <a:path w="6854" h="16918">
                            <a:moveTo>
                              <a:pt x="241" y="683"/>
                            </a:moveTo>
                            <a:cubicBezTo>
                              <a:pt x="2149" y="5451"/>
                              <a:pt x="5419" y="13081"/>
                              <a:pt x="6645" y="16896"/>
                            </a:cubicBezTo>
                            <a:cubicBezTo>
                              <a:pt x="8416" y="17714"/>
                              <a:pt x="-1666" y="-4086"/>
                              <a:pt x="241" y="683"/>
                            </a:cubicBezTo>
                            <a:close/>
                          </a:path>
                        </a:pathLst>
                      </a:custGeom>
                      <a:solidFill>
                        <a:srgbClr val="00A3E9"/>
                      </a:solidFill>
                      <a:ln w="0" cap="flat">
                        <a:noFill/>
                        <a:prstDash val="solid"/>
                        <a:miter/>
                      </a:ln>
                    </p:spPr>
                    <p:txBody>
                      <a:bodyPr rtlCol="0" anchor="ctr"/>
                      <a:lstStyle/>
                      <a:p>
                        <a:endParaRPr lang="en-US"/>
                      </a:p>
                    </p:txBody>
                  </p:sp>
                  <p:sp>
                    <p:nvSpPr>
                      <p:cNvPr id="4503" name="Freeform: Shape 4502">
                        <a:extLst>
                          <a:ext uri="{FF2B5EF4-FFF2-40B4-BE49-F238E27FC236}">
                            <a16:creationId xmlns:a16="http://schemas.microsoft.com/office/drawing/2014/main" id="{DB3CD423-8FBC-1B34-8737-A7BFF5BBAF9C}"/>
                          </a:ext>
                        </a:extLst>
                      </p:cNvPr>
                      <p:cNvSpPr/>
                      <p:nvPr/>
                    </p:nvSpPr>
                    <p:spPr>
                      <a:xfrm>
                        <a:off x="3274325" y="10804562"/>
                        <a:ext cx="16894" cy="13542"/>
                      </a:xfrm>
                      <a:custGeom>
                        <a:avLst/>
                        <a:gdLst>
                          <a:gd name="connsiteX0" fmla="*/ 0 w 16894"/>
                          <a:gd name="connsiteY0" fmla="*/ 0 h 13542"/>
                          <a:gd name="connsiteX1" fmla="*/ 4632 w 16894"/>
                          <a:gd name="connsiteY1" fmla="*/ 11444 h 13542"/>
                          <a:gd name="connsiteX2" fmla="*/ 10763 w 16894"/>
                          <a:gd name="connsiteY2" fmla="*/ 11444 h 13542"/>
                          <a:gd name="connsiteX3" fmla="*/ 16895 w 16894"/>
                          <a:gd name="connsiteY3" fmla="*/ 8311 h 13542"/>
                          <a:gd name="connsiteX4" fmla="*/ 10491 w 16894"/>
                          <a:gd name="connsiteY4" fmla="*/ 11308 h 13542"/>
                          <a:gd name="connsiteX5" fmla="*/ 7630 w 16894"/>
                          <a:gd name="connsiteY5" fmla="*/ 12534 h 13542"/>
                          <a:gd name="connsiteX6" fmla="*/ 6267 w 16894"/>
                          <a:gd name="connsiteY6" fmla="*/ 13079 h 13542"/>
                          <a:gd name="connsiteX7" fmla="*/ 5722 w 16894"/>
                          <a:gd name="connsiteY7" fmla="*/ 11444 h 13542"/>
                          <a:gd name="connsiteX8" fmla="*/ 136 w 16894"/>
                          <a:gd name="connsiteY8" fmla="*/ 272 h 13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894" h="13542">
                            <a:moveTo>
                              <a:pt x="0" y="0"/>
                            </a:moveTo>
                            <a:cubicBezTo>
                              <a:pt x="272" y="1635"/>
                              <a:pt x="2316" y="6267"/>
                              <a:pt x="4632" y="11444"/>
                            </a:cubicBezTo>
                            <a:cubicBezTo>
                              <a:pt x="5177" y="15804"/>
                              <a:pt x="8583" y="12125"/>
                              <a:pt x="10763" y="11444"/>
                            </a:cubicBezTo>
                            <a:cubicBezTo>
                              <a:pt x="13080" y="10218"/>
                              <a:pt x="15260" y="9128"/>
                              <a:pt x="16895" y="8311"/>
                            </a:cubicBezTo>
                            <a:cubicBezTo>
                              <a:pt x="14578" y="9537"/>
                              <a:pt x="12535" y="10490"/>
                              <a:pt x="10491" y="11308"/>
                            </a:cubicBezTo>
                            <a:lnTo>
                              <a:pt x="7630" y="12534"/>
                            </a:lnTo>
                            <a:lnTo>
                              <a:pt x="6267" y="13079"/>
                            </a:lnTo>
                            <a:lnTo>
                              <a:pt x="5722" y="11444"/>
                            </a:lnTo>
                            <a:cubicBezTo>
                              <a:pt x="4087" y="6949"/>
                              <a:pt x="2589" y="3270"/>
                              <a:pt x="136" y="272"/>
                            </a:cubicBezTo>
                            <a:close/>
                          </a:path>
                        </a:pathLst>
                      </a:custGeom>
                      <a:solidFill>
                        <a:srgbClr val="00A3E9"/>
                      </a:solidFill>
                      <a:ln w="0" cap="flat">
                        <a:noFill/>
                        <a:prstDash val="solid"/>
                        <a:miter/>
                      </a:ln>
                    </p:spPr>
                    <p:txBody>
                      <a:bodyPr rtlCol="0" anchor="ctr"/>
                      <a:lstStyle/>
                      <a:p>
                        <a:endParaRPr lang="en-US"/>
                      </a:p>
                    </p:txBody>
                  </p:sp>
                  <p:sp>
                    <p:nvSpPr>
                      <p:cNvPr id="4504" name="Freeform: Shape 4503">
                        <a:extLst>
                          <a:ext uri="{FF2B5EF4-FFF2-40B4-BE49-F238E27FC236}">
                            <a16:creationId xmlns:a16="http://schemas.microsoft.com/office/drawing/2014/main" id="{4A04E6A9-168B-6EB9-AB32-24CC0E55C935}"/>
                          </a:ext>
                        </a:extLst>
                      </p:cNvPr>
                      <p:cNvSpPr/>
                      <p:nvPr/>
                    </p:nvSpPr>
                    <p:spPr>
                      <a:xfrm>
                        <a:off x="3219691" y="10624445"/>
                        <a:ext cx="6067" cy="16744"/>
                      </a:xfrm>
                      <a:custGeom>
                        <a:avLst/>
                        <a:gdLst>
                          <a:gd name="connsiteX0" fmla="*/ 0 w 6067"/>
                          <a:gd name="connsiteY0" fmla="*/ 0 h 16744"/>
                          <a:gd name="connsiteX1" fmla="*/ 1499 w 6067"/>
                          <a:gd name="connsiteY1" fmla="*/ 9674 h 16744"/>
                          <a:gd name="connsiteX2" fmla="*/ 0 w 6067"/>
                          <a:gd name="connsiteY2" fmla="*/ 0 h 16744"/>
                        </a:gdLst>
                        <a:ahLst/>
                        <a:cxnLst>
                          <a:cxn ang="0">
                            <a:pos x="connsiteX0" y="connsiteY0"/>
                          </a:cxn>
                          <a:cxn ang="0">
                            <a:pos x="connsiteX1" y="connsiteY1"/>
                          </a:cxn>
                          <a:cxn ang="0">
                            <a:pos x="connsiteX2" y="connsiteY2"/>
                          </a:cxn>
                        </a:cxnLst>
                        <a:rect l="l" t="t" r="r" b="b"/>
                        <a:pathLst>
                          <a:path w="6067" h="16744">
                            <a:moveTo>
                              <a:pt x="0" y="0"/>
                            </a:moveTo>
                            <a:cubicBezTo>
                              <a:pt x="1771" y="4905"/>
                              <a:pt x="3815" y="12534"/>
                              <a:pt x="1499" y="9674"/>
                            </a:cubicBezTo>
                            <a:cubicBezTo>
                              <a:pt x="4905" y="16350"/>
                              <a:pt x="10491" y="25070"/>
                              <a:pt x="0" y="0"/>
                            </a:cubicBezTo>
                            <a:close/>
                          </a:path>
                        </a:pathLst>
                      </a:custGeom>
                      <a:solidFill>
                        <a:srgbClr val="00A3E9"/>
                      </a:solidFill>
                      <a:ln w="0" cap="flat">
                        <a:noFill/>
                        <a:prstDash val="solid"/>
                        <a:miter/>
                      </a:ln>
                    </p:spPr>
                    <p:txBody>
                      <a:bodyPr rtlCol="0" anchor="ctr"/>
                      <a:lstStyle/>
                      <a:p>
                        <a:endParaRPr lang="en-US"/>
                      </a:p>
                    </p:txBody>
                  </p:sp>
                  <p:sp>
                    <p:nvSpPr>
                      <p:cNvPr id="4505" name="Freeform: Shape 4504">
                        <a:extLst>
                          <a:ext uri="{FF2B5EF4-FFF2-40B4-BE49-F238E27FC236}">
                            <a16:creationId xmlns:a16="http://schemas.microsoft.com/office/drawing/2014/main" id="{8FD80181-9B25-A97D-470A-2850D4D0DC58}"/>
                          </a:ext>
                        </a:extLst>
                      </p:cNvPr>
                      <p:cNvSpPr/>
                      <p:nvPr/>
                    </p:nvSpPr>
                    <p:spPr>
                      <a:xfrm>
                        <a:off x="3253888" y="10758375"/>
                        <a:ext cx="9809" cy="20981"/>
                      </a:xfrm>
                      <a:custGeom>
                        <a:avLst/>
                        <a:gdLst>
                          <a:gd name="connsiteX0" fmla="*/ 0 w 9809"/>
                          <a:gd name="connsiteY0" fmla="*/ 0 h 20981"/>
                          <a:gd name="connsiteX1" fmla="*/ 1226 w 9809"/>
                          <a:gd name="connsiteY1" fmla="*/ 3814 h 20981"/>
                          <a:gd name="connsiteX2" fmla="*/ 9810 w 9809"/>
                          <a:gd name="connsiteY2" fmla="*/ 20982 h 20981"/>
                          <a:gd name="connsiteX3" fmla="*/ 0 w 9809"/>
                          <a:gd name="connsiteY3" fmla="*/ 0 h 20981"/>
                        </a:gdLst>
                        <a:ahLst/>
                        <a:cxnLst>
                          <a:cxn ang="0">
                            <a:pos x="connsiteX0" y="connsiteY0"/>
                          </a:cxn>
                          <a:cxn ang="0">
                            <a:pos x="connsiteX1" y="connsiteY1"/>
                          </a:cxn>
                          <a:cxn ang="0">
                            <a:pos x="connsiteX2" y="connsiteY2"/>
                          </a:cxn>
                          <a:cxn ang="0">
                            <a:pos x="connsiteX3" y="connsiteY3"/>
                          </a:cxn>
                        </a:cxnLst>
                        <a:rect l="l" t="t" r="r" b="b"/>
                        <a:pathLst>
                          <a:path w="9809" h="20981">
                            <a:moveTo>
                              <a:pt x="0" y="0"/>
                            </a:moveTo>
                            <a:lnTo>
                              <a:pt x="1226" y="3814"/>
                            </a:lnTo>
                            <a:lnTo>
                              <a:pt x="9810" y="20982"/>
                            </a:lnTo>
                            <a:lnTo>
                              <a:pt x="0" y="0"/>
                            </a:lnTo>
                            <a:close/>
                          </a:path>
                        </a:pathLst>
                      </a:custGeom>
                      <a:solidFill>
                        <a:srgbClr val="00A3E9"/>
                      </a:solidFill>
                      <a:ln w="0" cap="flat">
                        <a:noFill/>
                        <a:prstDash val="solid"/>
                        <a:miter/>
                      </a:ln>
                    </p:spPr>
                    <p:txBody>
                      <a:bodyPr rtlCol="0" anchor="ctr"/>
                      <a:lstStyle/>
                      <a:p>
                        <a:endParaRPr lang="en-US"/>
                      </a:p>
                    </p:txBody>
                  </p:sp>
                  <p:sp>
                    <p:nvSpPr>
                      <p:cNvPr id="4506" name="Freeform: Shape 4505">
                        <a:extLst>
                          <a:ext uri="{FF2B5EF4-FFF2-40B4-BE49-F238E27FC236}">
                            <a16:creationId xmlns:a16="http://schemas.microsoft.com/office/drawing/2014/main" id="{2FDEE80E-76F2-A09B-A9E9-4A1B974CC58D}"/>
                          </a:ext>
                        </a:extLst>
                      </p:cNvPr>
                      <p:cNvSpPr/>
                      <p:nvPr/>
                    </p:nvSpPr>
                    <p:spPr>
                      <a:xfrm>
                        <a:off x="3256749" y="10803609"/>
                        <a:ext cx="25208" cy="39004"/>
                      </a:xfrm>
                      <a:custGeom>
                        <a:avLst/>
                        <a:gdLst>
                          <a:gd name="connsiteX0" fmla="*/ 17712 w 25208"/>
                          <a:gd name="connsiteY0" fmla="*/ 38693 h 39004"/>
                          <a:gd name="connsiteX1" fmla="*/ 24252 w 25208"/>
                          <a:gd name="connsiteY1" fmla="*/ 33789 h 39004"/>
                          <a:gd name="connsiteX2" fmla="*/ 19347 w 25208"/>
                          <a:gd name="connsiteY2" fmla="*/ 35696 h 39004"/>
                          <a:gd name="connsiteX3" fmla="*/ 16213 w 25208"/>
                          <a:gd name="connsiteY3" fmla="*/ 37058 h 39004"/>
                          <a:gd name="connsiteX4" fmla="*/ 14715 w 25208"/>
                          <a:gd name="connsiteY4" fmla="*/ 33380 h 39004"/>
                          <a:gd name="connsiteX5" fmla="*/ 11853 w 25208"/>
                          <a:gd name="connsiteY5" fmla="*/ 23979 h 39004"/>
                          <a:gd name="connsiteX6" fmla="*/ 14033 w 25208"/>
                          <a:gd name="connsiteY6" fmla="*/ 27521 h 39004"/>
                          <a:gd name="connsiteX7" fmla="*/ 16486 w 25208"/>
                          <a:gd name="connsiteY7" fmla="*/ 32427 h 39004"/>
                          <a:gd name="connsiteX8" fmla="*/ 17439 w 25208"/>
                          <a:gd name="connsiteY8" fmla="*/ 33516 h 39004"/>
                          <a:gd name="connsiteX9" fmla="*/ 19211 w 25208"/>
                          <a:gd name="connsiteY9" fmla="*/ 32427 h 39004"/>
                          <a:gd name="connsiteX10" fmla="*/ 23298 w 25208"/>
                          <a:gd name="connsiteY10" fmla="*/ 30110 h 39004"/>
                          <a:gd name="connsiteX11" fmla="*/ 17984 w 25208"/>
                          <a:gd name="connsiteY11" fmla="*/ 32835 h 39004"/>
                          <a:gd name="connsiteX12" fmla="*/ 16486 w 25208"/>
                          <a:gd name="connsiteY12" fmla="*/ 31609 h 39004"/>
                          <a:gd name="connsiteX13" fmla="*/ 15532 w 25208"/>
                          <a:gd name="connsiteY13" fmla="*/ 29292 h 39004"/>
                          <a:gd name="connsiteX14" fmla="*/ 12262 w 25208"/>
                          <a:gd name="connsiteY14" fmla="*/ 21663 h 39004"/>
                          <a:gd name="connsiteX15" fmla="*/ 8447 w 25208"/>
                          <a:gd name="connsiteY15" fmla="*/ 13352 h 39004"/>
                          <a:gd name="connsiteX16" fmla="*/ 7766 w 25208"/>
                          <a:gd name="connsiteY16" fmla="*/ 13625 h 39004"/>
                          <a:gd name="connsiteX17" fmla="*/ 0 w 25208"/>
                          <a:gd name="connsiteY17" fmla="*/ 0 h 39004"/>
                          <a:gd name="connsiteX18" fmla="*/ 13352 w 25208"/>
                          <a:gd name="connsiteY18" fmla="*/ 32835 h 39004"/>
                          <a:gd name="connsiteX19" fmla="*/ 17167 w 25208"/>
                          <a:gd name="connsiteY19" fmla="*/ 38558 h 39004"/>
                          <a:gd name="connsiteX20" fmla="*/ 17848 w 25208"/>
                          <a:gd name="connsiteY20" fmla="*/ 38966 h 39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5208" h="39004">
                            <a:moveTo>
                              <a:pt x="17712" y="38693"/>
                            </a:moveTo>
                            <a:cubicBezTo>
                              <a:pt x="25478" y="34061"/>
                              <a:pt x="26295" y="33108"/>
                              <a:pt x="24252" y="33789"/>
                            </a:cubicBezTo>
                            <a:cubicBezTo>
                              <a:pt x="23162" y="34061"/>
                              <a:pt x="21391" y="34879"/>
                              <a:pt x="19347" y="35696"/>
                            </a:cubicBezTo>
                            <a:cubicBezTo>
                              <a:pt x="18257" y="36105"/>
                              <a:pt x="17303" y="36514"/>
                              <a:pt x="16213" y="37058"/>
                            </a:cubicBezTo>
                            <a:cubicBezTo>
                              <a:pt x="15532" y="36105"/>
                              <a:pt x="15260" y="34606"/>
                              <a:pt x="14715" y="33380"/>
                            </a:cubicBezTo>
                            <a:cubicBezTo>
                              <a:pt x="12943" y="28339"/>
                              <a:pt x="11445" y="23979"/>
                              <a:pt x="11853" y="23979"/>
                            </a:cubicBezTo>
                            <a:cubicBezTo>
                              <a:pt x="12126" y="23979"/>
                              <a:pt x="12807" y="25069"/>
                              <a:pt x="14033" y="27521"/>
                            </a:cubicBezTo>
                            <a:cubicBezTo>
                              <a:pt x="14715" y="28748"/>
                              <a:pt x="15532" y="30383"/>
                              <a:pt x="16486" y="32427"/>
                            </a:cubicBezTo>
                            <a:cubicBezTo>
                              <a:pt x="16758" y="32698"/>
                              <a:pt x="16895" y="33925"/>
                              <a:pt x="17439" y="33516"/>
                            </a:cubicBezTo>
                            <a:cubicBezTo>
                              <a:pt x="17984" y="33244"/>
                              <a:pt x="18666" y="32835"/>
                              <a:pt x="19211" y="32427"/>
                            </a:cubicBezTo>
                            <a:cubicBezTo>
                              <a:pt x="20437" y="31746"/>
                              <a:pt x="21799" y="30927"/>
                              <a:pt x="23298" y="30110"/>
                            </a:cubicBezTo>
                            <a:cubicBezTo>
                              <a:pt x="21391" y="31064"/>
                              <a:pt x="19619" y="32017"/>
                              <a:pt x="17984" y="32835"/>
                            </a:cubicBezTo>
                            <a:cubicBezTo>
                              <a:pt x="17031" y="33789"/>
                              <a:pt x="16758" y="32427"/>
                              <a:pt x="16486" y="31609"/>
                            </a:cubicBezTo>
                            <a:cubicBezTo>
                              <a:pt x="16077" y="30792"/>
                              <a:pt x="15805" y="29974"/>
                              <a:pt x="15532" y="29292"/>
                            </a:cubicBezTo>
                            <a:cubicBezTo>
                              <a:pt x="14306" y="26295"/>
                              <a:pt x="13080" y="23843"/>
                              <a:pt x="12262" y="21663"/>
                            </a:cubicBezTo>
                            <a:cubicBezTo>
                              <a:pt x="10355" y="17575"/>
                              <a:pt x="9128" y="14987"/>
                              <a:pt x="8447" y="13352"/>
                            </a:cubicBezTo>
                            <a:cubicBezTo>
                              <a:pt x="6949" y="10355"/>
                              <a:pt x="7221" y="11717"/>
                              <a:pt x="7766" y="13625"/>
                            </a:cubicBezTo>
                            <a:cubicBezTo>
                              <a:pt x="8720" y="17439"/>
                              <a:pt x="10763" y="23979"/>
                              <a:pt x="0" y="0"/>
                            </a:cubicBezTo>
                            <a:cubicBezTo>
                              <a:pt x="6131" y="14033"/>
                              <a:pt x="10491" y="25205"/>
                              <a:pt x="13352" y="32835"/>
                            </a:cubicBezTo>
                            <a:cubicBezTo>
                              <a:pt x="14715" y="36514"/>
                              <a:pt x="15396" y="40328"/>
                              <a:pt x="17167" y="38558"/>
                            </a:cubicBezTo>
                            <a:cubicBezTo>
                              <a:pt x="18393" y="38149"/>
                              <a:pt x="18666" y="38285"/>
                              <a:pt x="17848" y="38966"/>
                            </a:cubicBezTo>
                            <a:close/>
                          </a:path>
                        </a:pathLst>
                      </a:custGeom>
                      <a:solidFill>
                        <a:srgbClr val="00A3E9"/>
                      </a:solidFill>
                      <a:ln w="0" cap="flat">
                        <a:noFill/>
                        <a:prstDash val="solid"/>
                        <a:miter/>
                      </a:ln>
                    </p:spPr>
                    <p:txBody>
                      <a:bodyPr rtlCol="0" anchor="ctr"/>
                      <a:lstStyle/>
                      <a:p>
                        <a:endParaRPr lang="en-US"/>
                      </a:p>
                    </p:txBody>
                  </p:sp>
                  <p:sp>
                    <p:nvSpPr>
                      <p:cNvPr id="4507" name="Freeform: Shape 4506">
                        <a:extLst>
                          <a:ext uri="{FF2B5EF4-FFF2-40B4-BE49-F238E27FC236}">
                            <a16:creationId xmlns:a16="http://schemas.microsoft.com/office/drawing/2014/main" id="{364D66D1-1C99-40B9-FA31-F7FEF06F7CB7}"/>
                          </a:ext>
                        </a:extLst>
                      </p:cNvPr>
                      <p:cNvSpPr/>
                      <p:nvPr/>
                    </p:nvSpPr>
                    <p:spPr>
                      <a:xfrm>
                        <a:off x="3251845" y="10792027"/>
                        <a:ext cx="4904" cy="11308"/>
                      </a:xfrm>
                      <a:custGeom>
                        <a:avLst/>
                        <a:gdLst>
                          <a:gd name="connsiteX0" fmla="*/ 4905 w 4904"/>
                          <a:gd name="connsiteY0" fmla="*/ 11309 h 11308"/>
                          <a:gd name="connsiteX1" fmla="*/ 0 w 4904"/>
                          <a:gd name="connsiteY1" fmla="*/ 0 h 11308"/>
                          <a:gd name="connsiteX2" fmla="*/ 4905 w 4904"/>
                          <a:gd name="connsiteY2" fmla="*/ 11309 h 11308"/>
                        </a:gdLst>
                        <a:ahLst/>
                        <a:cxnLst>
                          <a:cxn ang="0">
                            <a:pos x="connsiteX0" y="connsiteY0"/>
                          </a:cxn>
                          <a:cxn ang="0">
                            <a:pos x="connsiteX1" y="connsiteY1"/>
                          </a:cxn>
                          <a:cxn ang="0">
                            <a:pos x="connsiteX2" y="connsiteY2"/>
                          </a:cxn>
                        </a:cxnLst>
                        <a:rect l="l" t="t" r="r" b="b"/>
                        <a:pathLst>
                          <a:path w="4904" h="11308">
                            <a:moveTo>
                              <a:pt x="4905" y="11309"/>
                            </a:moveTo>
                            <a:cubicBezTo>
                              <a:pt x="3406" y="7766"/>
                              <a:pt x="1771" y="4088"/>
                              <a:pt x="0" y="0"/>
                            </a:cubicBezTo>
                            <a:cubicBezTo>
                              <a:pt x="2044" y="4496"/>
                              <a:pt x="3542" y="8175"/>
                              <a:pt x="4905" y="11309"/>
                            </a:cubicBezTo>
                            <a:close/>
                          </a:path>
                        </a:pathLst>
                      </a:custGeom>
                      <a:solidFill>
                        <a:srgbClr val="00A3E9"/>
                      </a:solidFill>
                      <a:ln w="0" cap="flat">
                        <a:noFill/>
                        <a:prstDash val="solid"/>
                        <a:miter/>
                      </a:ln>
                    </p:spPr>
                    <p:txBody>
                      <a:bodyPr rtlCol="0" anchor="ctr"/>
                      <a:lstStyle/>
                      <a:p>
                        <a:endParaRPr lang="en-US"/>
                      </a:p>
                    </p:txBody>
                  </p:sp>
                  <p:sp>
                    <p:nvSpPr>
                      <p:cNvPr id="4508" name="Freeform: Shape 4507">
                        <a:extLst>
                          <a:ext uri="{FF2B5EF4-FFF2-40B4-BE49-F238E27FC236}">
                            <a16:creationId xmlns:a16="http://schemas.microsoft.com/office/drawing/2014/main" id="{74D68D2C-6F0A-209F-DFA2-B829EBCFCC3C}"/>
                          </a:ext>
                        </a:extLst>
                      </p:cNvPr>
                      <p:cNvSpPr/>
                      <p:nvPr/>
                    </p:nvSpPr>
                    <p:spPr>
                      <a:xfrm>
                        <a:off x="3154020" y="10513541"/>
                        <a:ext cx="2588" cy="6812"/>
                      </a:xfrm>
                      <a:custGeom>
                        <a:avLst/>
                        <a:gdLst>
                          <a:gd name="connsiteX0" fmla="*/ 0 w 2588"/>
                          <a:gd name="connsiteY0" fmla="*/ 0 h 6812"/>
                          <a:gd name="connsiteX1" fmla="*/ 2589 w 2588"/>
                          <a:gd name="connsiteY1" fmla="*/ 6812 h 6812"/>
                          <a:gd name="connsiteX2" fmla="*/ 0 w 2588"/>
                          <a:gd name="connsiteY2" fmla="*/ 0 h 6812"/>
                        </a:gdLst>
                        <a:ahLst/>
                        <a:cxnLst>
                          <a:cxn ang="0">
                            <a:pos x="connsiteX0" y="connsiteY0"/>
                          </a:cxn>
                          <a:cxn ang="0">
                            <a:pos x="connsiteX1" y="connsiteY1"/>
                          </a:cxn>
                          <a:cxn ang="0">
                            <a:pos x="connsiteX2" y="connsiteY2"/>
                          </a:cxn>
                        </a:cxnLst>
                        <a:rect l="l" t="t" r="r" b="b"/>
                        <a:pathLst>
                          <a:path w="2588" h="6812">
                            <a:moveTo>
                              <a:pt x="0" y="0"/>
                            </a:moveTo>
                            <a:cubicBezTo>
                              <a:pt x="1090" y="2861"/>
                              <a:pt x="1907" y="4905"/>
                              <a:pt x="2589" y="6812"/>
                            </a:cubicBezTo>
                            <a:cubicBezTo>
                              <a:pt x="1771" y="4496"/>
                              <a:pt x="817" y="2317"/>
                              <a:pt x="0" y="0"/>
                            </a:cubicBezTo>
                            <a:close/>
                          </a:path>
                        </a:pathLst>
                      </a:custGeom>
                      <a:solidFill>
                        <a:srgbClr val="00A3E9"/>
                      </a:solidFill>
                      <a:ln w="0" cap="flat">
                        <a:noFill/>
                        <a:prstDash val="solid"/>
                        <a:miter/>
                      </a:ln>
                    </p:spPr>
                    <p:txBody>
                      <a:bodyPr rtlCol="0" anchor="ctr"/>
                      <a:lstStyle/>
                      <a:p>
                        <a:endParaRPr lang="en-US"/>
                      </a:p>
                    </p:txBody>
                  </p:sp>
                  <p:sp>
                    <p:nvSpPr>
                      <p:cNvPr id="4509" name="Freeform: Shape 4508">
                        <a:extLst>
                          <a:ext uri="{FF2B5EF4-FFF2-40B4-BE49-F238E27FC236}">
                            <a16:creationId xmlns:a16="http://schemas.microsoft.com/office/drawing/2014/main" id="{2CB568C1-350C-C8D7-AFC2-0C1A8FF077DB}"/>
                          </a:ext>
                        </a:extLst>
                      </p:cNvPr>
                      <p:cNvSpPr/>
                      <p:nvPr/>
                    </p:nvSpPr>
                    <p:spPr>
                      <a:xfrm>
                        <a:off x="3193123" y="10660318"/>
                        <a:ext cx="31064" cy="66311"/>
                      </a:xfrm>
                      <a:custGeom>
                        <a:avLst/>
                        <a:gdLst>
                          <a:gd name="connsiteX0" fmla="*/ 16349 w 31064"/>
                          <a:gd name="connsiteY0" fmla="*/ 37154 h 66311"/>
                          <a:gd name="connsiteX1" fmla="*/ 31064 w 31064"/>
                          <a:gd name="connsiteY1" fmla="*/ 66311 h 66311"/>
                          <a:gd name="connsiteX2" fmla="*/ 0 w 31064"/>
                          <a:gd name="connsiteY2" fmla="*/ 232 h 66311"/>
                          <a:gd name="connsiteX3" fmla="*/ 18938 w 31064"/>
                          <a:gd name="connsiteY3" fmla="*/ 44103 h 66311"/>
                          <a:gd name="connsiteX4" fmla="*/ 16486 w 31064"/>
                          <a:gd name="connsiteY4" fmla="*/ 37291 h 66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064" h="66311">
                            <a:moveTo>
                              <a:pt x="16349" y="37154"/>
                            </a:moveTo>
                            <a:lnTo>
                              <a:pt x="31064" y="66311"/>
                            </a:lnTo>
                            <a:cubicBezTo>
                              <a:pt x="20846" y="47101"/>
                              <a:pt x="681" y="-3855"/>
                              <a:pt x="0" y="232"/>
                            </a:cubicBezTo>
                            <a:cubicBezTo>
                              <a:pt x="5995" y="16990"/>
                              <a:pt x="14715" y="36337"/>
                              <a:pt x="18938" y="44103"/>
                            </a:cubicBezTo>
                            <a:lnTo>
                              <a:pt x="16486" y="37291"/>
                            </a:lnTo>
                            <a:close/>
                          </a:path>
                        </a:pathLst>
                      </a:custGeom>
                      <a:solidFill>
                        <a:srgbClr val="00A3E9"/>
                      </a:solidFill>
                      <a:ln w="0" cap="flat">
                        <a:noFill/>
                        <a:prstDash val="solid"/>
                        <a:miter/>
                      </a:ln>
                    </p:spPr>
                    <p:txBody>
                      <a:bodyPr rtlCol="0" anchor="ctr"/>
                      <a:lstStyle/>
                      <a:p>
                        <a:endParaRPr lang="en-US"/>
                      </a:p>
                    </p:txBody>
                  </p:sp>
                  <p:sp>
                    <p:nvSpPr>
                      <p:cNvPr id="4510" name="Freeform: Shape 4509">
                        <a:extLst>
                          <a:ext uri="{FF2B5EF4-FFF2-40B4-BE49-F238E27FC236}">
                            <a16:creationId xmlns:a16="http://schemas.microsoft.com/office/drawing/2014/main" id="{5BC130FE-81D4-EE78-BB11-0D93BC5AE931}"/>
                          </a:ext>
                        </a:extLst>
                      </p:cNvPr>
                      <p:cNvSpPr/>
                      <p:nvPr/>
                    </p:nvSpPr>
                    <p:spPr>
                      <a:xfrm>
                        <a:off x="3139910" y="10328928"/>
                        <a:ext cx="4164" cy="16894"/>
                      </a:xfrm>
                      <a:custGeom>
                        <a:avLst/>
                        <a:gdLst>
                          <a:gd name="connsiteX0" fmla="*/ 758 w 4164"/>
                          <a:gd name="connsiteY0" fmla="*/ 3543 h 16894"/>
                          <a:gd name="connsiteX1" fmla="*/ 4164 w 4164"/>
                          <a:gd name="connsiteY1" fmla="*/ 16894 h 16894"/>
                          <a:gd name="connsiteX2" fmla="*/ 1303 w 4164"/>
                          <a:gd name="connsiteY2" fmla="*/ 0 h 16894"/>
                          <a:gd name="connsiteX3" fmla="*/ 758 w 4164"/>
                          <a:gd name="connsiteY3" fmla="*/ 3543 h 16894"/>
                        </a:gdLst>
                        <a:ahLst/>
                        <a:cxnLst>
                          <a:cxn ang="0">
                            <a:pos x="connsiteX0" y="connsiteY0"/>
                          </a:cxn>
                          <a:cxn ang="0">
                            <a:pos x="connsiteX1" y="connsiteY1"/>
                          </a:cxn>
                          <a:cxn ang="0">
                            <a:pos x="connsiteX2" y="connsiteY2"/>
                          </a:cxn>
                          <a:cxn ang="0">
                            <a:pos x="connsiteX3" y="connsiteY3"/>
                          </a:cxn>
                        </a:cxnLst>
                        <a:rect l="l" t="t" r="r" b="b"/>
                        <a:pathLst>
                          <a:path w="4164" h="16894">
                            <a:moveTo>
                              <a:pt x="758" y="3543"/>
                            </a:moveTo>
                            <a:lnTo>
                              <a:pt x="4164" y="16894"/>
                            </a:lnTo>
                            <a:lnTo>
                              <a:pt x="1303" y="0"/>
                            </a:lnTo>
                            <a:cubicBezTo>
                              <a:pt x="1848" y="4905"/>
                              <a:pt x="-1422" y="-3543"/>
                              <a:pt x="758" y="3543"/>
                            </a:cubicBezTo>
                            <a:close/>
                          </a:path>
                        </a:pathLst>
                      </a:custGeom>
                      <a:solidFill>
                        <a:srgbClr val="00A3E9"/>
                      </a:solidFill>
                      <a:ln w="0" cap="flat">
                        <a:noFill/>
                        <a:prstDash val="solid"/>
                        <a:miter/>
                      </a:ln>
                    </p:spPr>
                    <p:txBody>
                      <a:bodyPr rtlCol="0" anchor="ctr"/>
                      <a:lstStyle/>
                      <a:p>
                        <a:endParaRPr lang="en-US"/>
                      </a:p>
                    </p:txBody>
                  </p:sp>
                  <p:sp>
                    <p:nvSpPr>
                      <p:cNvPr id="4511" name="Freeform: Shape 4510">
                        <a:extLst>
                          <a:ext uri="{FF2B5EF4-FFF2-40B4-BE49-F238E27FC236}">
                            <a16:creationId xmlns:a16="http://schemas.microsoft.com/office/drawing/2014/main" id="{B2DDDBD9-410F-22CC-F44B-25C9E749E29C}"/>
                          </a:ext>
                        </a:extLst>
                      </p:cNvPr>
                      <p:cNvSpPr/>
                      <p:nvPr/>
                    </p:nvSpPr>
                    <p:spPr>
                      <a:xfrm>
                        <a:off x="3140668" y="10325658"/>
                        <a:ext cx="544" cy="3269"/>
                      </a:xfrm>
                      <a:custGeom>
                        <a:avLst/>
                        <a:gdLst>
                          <a:gd name="connsiteX0" fmla="*/ 0 w 544"/>
                          <a:gd name="connsiteY0" fmla="*/ 0 h 3269"/>
                          <a:gd name="connsiteX1" fmla="*/ 545 w 544"/>
                          <a:gd name="connsiteY1" fmla="*/ 3270 h 3269"/>
                          <a:gd name="connsiteX2" fmla="*/ 0 w 544"/>
                          <a:gd name="connsiteY2" fmla="*/ 0 h 3269"/>
                        </a:gdLst>
                        <a:ahLst/>
                        <a:cxnLst>
                          <a:cxn ang="0">
                            <a:pos x="connsiteX0" y="connsiteY0"/>
                          </a:cxn>
                          <a:cxn ang="0">
                            <a:pos x="connsiteX1" y="connsiteY1"/>
                          </a:cxn>
                          <a:cxn ang="0">
                            <a:pos x="connsiteX2" y="connsiteY2"/>
                          </a:cxn>
                        </a:cxnLst>
                        <a:rect l="l" t="t" r="r" b="b"/>
                        <a:pathLst>
                          <a:path w="544" h="3269">
                            <a:moveTo>
                              <a:pt x="0" y="0"/>
                            </a:moveTo>
                            <a:lnTo>
                              <a:pt x="545" y="3270"/>
                            </a:lnTo>
                            <a:cubicBezTo>
                              <a:pt x="545" y="2589"/>
                              <a:pt x="272" y="1499"/>
                              <a:pt x="0" y="0"/>
                            </a:cubicBezTo>
                            <a:close/>
                          </a:path>
                        </a:pathLst>
                      </a:custGeom>
                      <a:solidFill>
                        <a:srgbClr val="00A3E9"/>
                      </a:solidFill>
                      <a:ln w="0" cap="flat">
                        <a:noFill/>
                        <a:prstDash val="solid"/>
                        <a:miter/>
                      </a:ln>
                    </p:spPr>
                    <p:txBody>
                      <a:bodyPr rtlCol="0" anchor="ctr"/>
                      <a:lstStyle/>
                      <a:p>
                        <a:endParaRPr lang="en-US"/>
                      </a:p>
                    </p:txBody>
                  </p:sp>
                  <p:sp>
                    <p:nvSpPr>
                      <p:cNvPr id="4512" name="Freeform: Shape 4511">
                        <a:extLst>
                          <a:ext uri="{FF2B5EF4-FFF2-40B4-BE49-F238E27FC236}">
                            <a16:creationId xmlns:a16="http://schemas.microsoft.com/office/drawing/2014/main" id="{8C5EB779-0188-2380-EDC8-8305EAAEB36C}"/>
                          </a:ext>
                        </a:extLst>
                      </p:cNvPr>
                      <p:cNvSpPr/>
                      <p:nvPr/>
                    </p:nvSpPr>
                    <p:spPr>
                      <a:xfrm>
                        <a:off x="3174321" y="10571477"/>
                        <a:ext cx="9809" cy="26808"/>
                      </a:xfrm>
                      <a:custGeom>
                        <a:avLst/>
                        <a:gdLst>
                          <a:gd name="connsiteX0" fmla="*/ 0 w 9809"/>
                          <a:gd name="connsiteY0" fmla="*/ 104 h 26808"/>
                          <a:gd name="connsiteX1" fmla="*/ 9810 w 9809"/>
                          <a:gd name="connsiteY1" fmla="*/ 26809 h 26808"/>
                          <a:gd name="connsiteX2" fmla="*/ 0 w 9809"/>
                          <a:gd name="connsiteY2" fmla="*/ 104 h 26808"/>
                        </a:gdLst>
                        <a:ahLst/>
                        <a:cxnLst>
                          <a:cxn ang="0">
                            <a:pos x="connsiteX0" y="connsiteY0"/>
                          </a:cxn>
                          <a:cxn ang="0">
                            <a:pos x="connsiteX1" y="connsiteY1"/>
                          </a:cxn>
                          <a:cxn ang="0">
                            <a:pos x="connsiteX2" y="connsiteY2"/>
                          </a:cxn>
                        </a:cxnLst>
                        <a:rect l="l" t="t" r="r" b="b"/>
                        <a:pathLst>
                          <a:path w="9809" h="26808">
                            <a:moveTo>
                              <a:pt x="0" y="104"/>
                            </a:moveTo>
                            <a:cubicBezTo>
                              <a:pt x="3270" y="10051"/>
                              <a:pt x="6131" y="17953"/>
                              <a:pt x="9810" y="26809"/>
                            </a:cubicBezTo>
                            <a:cubicBezTo>
                              <a:pt x="8720" y="22994"/>
                              <a:pt x="409" y="-1802"/>
                              <a:pt x="0" y="104"/>
                            </a:cubicBezTo>
                            <a:close/>
                          </a:path>
                        </a:pathLst>
                      </a:custGeom>
                      <a:solidFill>
                        <a:srgbClr val="00A3E9"/>
                      </a:solidFill>
                      <a:ln w="0" cap="flat">
                        <a:noFill/>
                        <a:prstDash val="solid"/>
                        <a:miter/>
                      </a:ln>
                    </p:spPr>
                    <p:txBody>
                      <a:bodyPr rtlCol="0" anchor="ctr"/>
                      <a:lstStyle/>
                      <a:p>
                        <a:endParaRPr lang="en-US"/>
                      </a:p>
                    </p:txBody>
                  </p:sp>
                  <p:sp>
                    <p:nvSpPr>
                      <p:cNvPr id="4513" name="Freeform: Shape 4512">
                        <a:extLst>
                          <a:ext uri="{FF2B5EF4-FFF2-40B4-BE49-F238E27FC236}">
                            <a16:creationId xmlns:a16="http://schemas.microsoft.com/office/drawing/2014/main" id="{AA438E62-9B74-469A-7660-C75B017EE7AF}"/>
                          </a:ext>
                        </a:extLst>
                      </p:cNvPr>
                      <p:cNvSpPr/>
                      <p:nvPr/>
                    </p:nvSpPr>
                    <p:spPr>
                      <a:xfrm>
                        <a:off x="3125817" y="10235873"/>
                        <a:ext cx="2179" cy="24387"/>
                      </a:xfrm>
                      <a:custGeom>
                        <a:avLst/>
                        <a:gdLst>
                          <a:gd name="connsiteX0" fmla="*/ 0 w 2179"/>
                          <a:gd name="connsiteY0" fmla="*/ 2043 h 24387"/>
                          <a:gd name="connsiteX1" fmla="*/ 2180 w 2179"/>
                          <a:gd name="connsiteY1" fmla="*/ 24388 h 24387"/>
                          <a:gd name="connsiteX2" fmla="*/ 136 w 2179"/>
                          <a:gd name="connsiteY2" fmla="*/ 0 h 24387"/>
                          <a:gd name="connsiteX3" fmla="*/ 136 w 2179"/>
                          <a:gd name="connsiteY3" fmla="*/ 2043 h 24387"/>
                        </a:gdLst>
                        <a:ahLst/>
                        <a:cxnLst>
                          <a:cxn ang="0">
                            <a:pos x="connsiteX0" y="connsiteY0"/>
                          </a:cxn>
                          <a:cxn ang="0">
                            <a:pos x="connsiteX1" y="connsiteY1"/>
                          </a:cxn>
                          <a:cxn ang="0">
                            <a:pos x="connsiteX2" y="connsiteY2"/>
                          </a:cxn>
                          <a:cxn ang="0">
                            <a:pos x="connsiteX3" y="connsiteY3"/>
                          </a:cxn>
                        </a:cxnLst>
                        <a:rect l="l" t="t" r="r" b="b"/>
                        <a:pathLst>
                          <a:path w="2179" h="24387">
                            <a:moveTo>
                              <a:pt x="0" y="2043"/>
                            </a:moveTo>
                            <a:cubicBezTo>
                              <a:pt x="409" y="9537"/>
                              <a:pt x="1499" y="16894"/>
                              <a:pt x="2180" y="24388"/>
                            </a:cubicBezTo>
                            <a:cubicBezTo>
                              <a:pt x="1499" y="16212"/>
                              <a:pt x="409" y="8174"/>
                              <a:pt x="136" y="0"/>
                            </a:cubicBezTo>
                            <a:lnTo>
                              <a:pt x="136" y="2043"/>
                            </a:lnTo>
                            <a:close/>
                          </a:path>
                        </a:pathLst>
                      </a:custGeom>
                      <a:solidFill>
                        <a:srgbClr val="00A3E9"/>
                      </a:solidFill>
                      <a:ln w="0" cap="flat">
                        <a:noFill/>
                        <a:prstDash val="solid"/>
                        <a:miter/>
                      </a:ln>
                    </p:spPr>
                    <p:txBody>
                      <a:bodyPr rtlCol="0" anchor="ctr"/>
                      <a:lstStyle/>
                      <a:p>
                        <a:endParaRPr lang="en-US"/>
                      </a:p>
                    </p:txBody>
                  </p:sp>
                  <p:sp>
                    <p:nvSpPr>
                      <p:cNvPr id="4514" name="Freeform: Shape 4513">
                        <a:extLst>
                          <a:ext uri="{FF2B5EF4-FFF2-40B4-BE49-F238E27FC236}">
                            <a16:creationId xmlns:a16="http://schemas.microsoft.com/office/drawing/2014/main" id="{2858C3EB-08D7-48F6-DCD9-14A6C62BE74A}"/>
                          </a:ext>
                        </a:extLst>
                      </p:cNvPr>
                      <p:cNvSpPr/>
                      <p:nvPr/>
                    </p:nvSpPr>
                    <p:spPr>
                      <a:xfrm>
                        <a:off x="3131267" y="10112570"/>
                        <a:ext cx="2316" cy="21936"/>
                      </a:xfrm>
                      <a:custGeom>
                        <a:avLst/>
                        <a:gdLst>
                          <a:gd name="connsiteX0" fmla="*/ 0 w 2316"/>
                          <a:gd name="connsiteY0" fmla="*/ 21800 h 21936"/>
                          <a:gd name="connsiteX1" fmla="*/ 681 w 2316"/>
                          <a:gd name="connsiteY1" fmla="*/ 18121 h 21936"/>
                          <a:gd name="connsiteX2" fmla="*/ 2316 w 2316"/>
                          <a:gd name="connsiteY2" fmla="*/ 0 h 21936"/>
                          <a:gd name="connsiteX3" fmla="*/ 1362 w 2316"/>
                          <a:gd name="connsiteY3" fmla="*/ 3815 h 21936"/>
                          <a:gd name="connsiteX4" fmla="*/ 0 w 2316"/>
                          <a:gd name="connsiteY4" fmla="*/ 21936 h 219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16" h="21936">
                            <a:moveTo>
                              <a:pt x="0" y="21800"/>
                            </a:moveTo>
                            <a:lnTo>
                              <a:pt x="681" y="18121"/>
                            </a:lnTo>
                            <a:lnTo>
                              <a:pt x="2316" y="0"/>
                            </a:lnTo>
                            <a:lnTo>
                              <a:pt x="1362" y="3815"/>
                            </a:lnTo>
                            <a:cubicBezTo>
                              <a:pt x="954" y="9810"/>
                              <a:pt x="0" y="15805"/>
                              <a:pt x="0" y="21936"/>
                            </a:cubicBezTo>
                            <a:close/>
                          </a:path>
                        </a:pathLst>
                      </a:custGeom>
                      <a:solidFill>
                        <a:srgbClr val="00A3E9"/>
                      </a:solidFill>
                      <a:ln w="0" cap="flat">
                        <a:noFill/>
                        <a:prstDash val="solid"/>
                        <a:miter/>
                      </a:ln>
                    </p:spPr>
                    <p:txBody>
                      <a:bodyPr rtlCol="0" anchor="ctr"/>
                      <a:lstStyle/>
                      <a:p>
                        <a:endParaRPr lang="en-US"/>
                      </a:p>
                    </p:txBody>
                  </p:sp>
                  <p:sp>
                    <p:nvSpPr>
                      <p:cNvPr id="4515" name="Freeform: Shape 4514">
                        <a:extLst>
                          <a:ext uri="{FF2B5EF4-FFF2-40B4-BE49-F238E27FC236}">
                            <a16:creationId xmlns:a16="http://schemas.microsoft.com/office/drawing/2014/main" id="{DB1FD150-5D9A-D57F-49E6-B65C3403B396}"/>
                          </a:ext>
                        </a:extLst>
                      </p:cNvPr>
                      <p:cNvSpPr/>
                      <p:nvPr/>
                    </p:nvSpPr>
                    <p:spPr>
                      <a:xfrm>
                        <a:off x="3087805" y="10267481"/>
                        <a:ext cx="5180" cy="31502"/>
                      </a:xfrm>
                      <a:custGeom>
                        <a:avLst/>
                        <a:gdLst>
                          <a:gd name="connsiteX0" fmla="*/ 0 w 5180"/>
                          <a:gd name="connsiteY0" fmla="*/ 6812 h 31502"/>
                          <a:gd name="connsiteX1" fmla="*/ 5177 w 5180"/>
                          <a:gd name="connsiteY1" fmla="*/ 30655 h 31502"/>
                          <a:gd name="connsiteX2" fmla="*/ 1635 w 5180"/>
                          <a:gd name="connsiteY2" fmla="*/ 0 h 31502"/>
                          <a:gd name="connsiteX3" fmla="*/ 4224 w 5180"/>
                          <a:gd name="connsiteY3" fmla="*/ 26432 h 31502"/>
                          <a:gd name="connsiteX4" fmla="*/ 136 w 5180"/>
                          <a:gd name="connsiteY4" fmla="*/ 6949 h 31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80" h="31502">
                            <a:moveTo>
                              <a:pt x="0" y="6812"/>
                            </a:moveTo>
                            <a:cubicBezTo>
                              <a:pt x="1499" y="22754"/>
                              <a:pt x="5314" y="34879"/>
                              <a:pt x="5177" y="30655"/>
                            </a:cubicBezTo>
                            <a:cubicBezTo>
                              <a:pt x="3951" y="20437"/>
                              <a:pt x="2316" y="10218"/>
                              <a:pt x="1635" y="0"/>
                            </a:cubicBezTo>
                            <a:cubicBezTo>
                              <a:pt x="545" y="8039"/>
                              <a:pt x="2316" y="8584"/>
                              <a:pt x="4224" y="26432"/>
                            </a:cubicBezTo>
                            <a:lnTo>
                              <a:pt x="136" y="6949"/>
                            </a:lnTo>
                            <a:close/>
                          </a:path>
                        </a:pathLst>
                      </a:custGeom>
                      <a:solidFill>
                        <a:srgbClr val="00A3E9"/>
                      </a:solidFill>
                      <a:ln w="0" cap="flat">
                        <a:noFill/>
                        <a:prstDash val="solid"/>
                        <a:miter/>
                      </a:ln>
                    </p:spPr>
                    <p:txBody>
                      <a:bodyPr rtlCol="0" anchor="ctr"/>
                      <a:lstStyle/>
                      <a:p>
                        <a:endParaRPr lang="en-US"/>
                      </a:p>
                    </p:txBody>
                  </p:sp>
                  <p:sp>
                    <p:nvSpPr>
                      <p:cNvPr id="4516" name="Freeform: Shape 4515">
                        <a:extLst>
                          <a:ext uri="{FF2B5EF4-FFF2-40B4-BE49-F238E27FC236}">
                            <a16:creationId xmlns:a16="http://schemas.microsoft.com/office/drawing/2014/main" id="{8FE7DC09-F1DA-CA67-D8E0-4C052BE6552E}"/>
                          </a:ext>
                        </a:extLst>
                      </p:cNvPr>
                      <p:cNvSpPr/>
                      <p:nvPr/>
                    </p:nvSpPr>
                    <p:spPr>
                      <a:xfrm>
                        <a:off x="3334273" y="9449447"/>
                        <a:ext cx="377537" cy="170866"/>
                      </a:xfrm>
                      <a:custGeom>
                        <a:avLst/>
                        <a:gdLst>
                          <a:gd name="connsiteX0" fmla="*/ 85290 w 377537"/>
                          <a:gd name="connsiteY0" fmla="*/ 26174 h 170866"/>
                          <a:gd name="connsiteX1" fmla="*/ 68259 w 377537"/>
                          <a:gd name="connsiteY1" fmla="*/ 37210 h 170866"/>
                          <a:gd name="connsiteX2" fmla="*/ 53953 w 377537"/>
                          <a:gd name="connsiteY2" fmla="*/ 46474 h 170866"/>
                          <a:gd name="connsiteX3" fmla="*/ 60902 w 377537"/>
                          <a:gd name="connsiteY3" fmla="*/ 38981 h 170866"/>
                          <a:gd name="connsiteX4" fmla="*/ 44416 w 377537"/>
                          <a:gd name="connsiteY4" fmla="*/ 56284 h 170866"/>
                          <a:gd name="connsiteX5" fmla="*/ 44144 w 377537"/>
                          <a:gd name="connsiteY5" fmla="*/ 52742 h 170866"/>
                          <a:gd name="connsiteX6" fmla="*/ 73028 w 377537"/>
                          <a:gd name="connsiteY6" fmla="*/ 28218 h 170866"/>
                          <a:gd name="connsiteX7" fmla="*/ 43326 w 377537"/>
                          <a:gd name="connsiteY7" fmla="*/ 51380 h 170866"/>
                          <a:gd name="connsiteX8" fmla="*/ 17031 w 377537"/>
                          <a:gd name="connsiteY8" fmla="*/ 80809 h 170866"/>
                          <a:gd name="connsiteX9" fmla="*/ 32835 w 377537"/>
                          <a:gd name="connsiteY9" fmla="*/ 65141 h 170866"/>
                          <a:gd name="connsiteX10" fmla="*/ 2316 w 377537"/>
                          <a:gd name="connsiteY10" fmla="*/ 108194 h 170866"/>
                          <a:gd name="connsiteX11" fmla="*/ 2589 w 377537"/>
                          <a:gd name="connsiteY11" fmla="*/ 113099 h 170866"/>
                          <a:gd name="connsiteX12" fmla="*/ 1226 w 377537"/>
                          <a:gd name="connsiteY12" fmla="*/ 116778 h 170866"/>
                          <a:gd name="connsiteX13" fmla="*/ 0 w 377537"/>
                          <a:gd name="connsiteY13" fmla="*/ 120047 h 170866"/>
                          <a:gd name="connsiteX14" fmla="*/ 1090 w 377537"/>
                          <a:gd name="connsiteY14" fmla="*/ 117731 h 170866"/>
                          <a:gd name="connsiteX15" fmla="*/ 2861 w 377537"/>
                          <a:gd name="connsiteY15" fmla="*/ 116097 h 170866"/>
                          <a:gd name="connsiteX16" fmla="*/ 14987 w 377537"/>
                          <a:gd name="connsiteY16" fmla="*/ 95660 h 170866"/>
                          <a:gd name="connsiteX17" fmla="*/ 27930 w 377537"/>
                          <a:gd name="connsiteY17" fmla="*/ 80400 h 170866"/>
                          <a:gd name="connsiteX18" fmla="*/ 38830 w 377537"/>
                          <a:gd name="connsiteY18" fmla="*/ 65822 h 170866"/>
                          <a:gd name="connsiteX19" fmla="*/ 68123 w 377537"/>
                          <a:gd name="connsiteY19" fmla="*/ 41025 h 170866"/>
                          <a:gd name="connsiteX20" fmla="*/ 82701 w 377537"/>
                          <a:gd name="connsiteY20" fmla="*/ 31488 h 170866"/>
                          <a:gd name="connsiteX21" fmla="*/ 88287 w 377537"/>
                          <a:gd name="connsiteY21" fmla="*/ 28354 h 170866"/>
                          <a:gd name="connsiteX22" fmla="*/ 79976 w 377537"/>
                          <a:gd name="connsiteY22" fmla="*/ 34757 h 170866"/>
                          <a:gd name="connsiteX23" fmla="*/ 97824 w 377537"/>
                          <a:gd name="connsiteY23" fmla="*/ 24812 h 170866"/>
                          <a:gd name="connsiteX24" fmla="*/ 108997 w 377537"/>
                          <a:gd name="connsiteY24" fmla="*/ 19225 h 170866"/>
                          <a:gd name="connsiteX25" fmla="*/ 170307 w 377537"/>
                          <a:gd name="connsiteY25" fmla="*/ 7781 h 170866"/>
                          <a:gd name="connsiteX26" fmla="*/ 175757 w 377537"/>
                          <a:gd name="connsiteY26" fmla="*/ 8326 h 170866"/>
                          <a:gd name="connsiteX27" fmla="*/ 178073 w 377537"/>
                          <a:gd name="connsiteY27" fmla="*/ 7781 h 170866"/>
                          <a:gd name="connsiteX28" fmla="*/ 304782 w 377537"/>
                          <a:gd name="connsiteY28" fmla="*/ 54377 h 170866"/>
                          <a:gd name="connsiteX29" fmla="*/ 351105 w 377537"/>
                          <a:gd name="connsiteY29" fmla="*/ 107513 h 170866"/>
                          <a:gd name="connsiteX30" fmla="*/ 377537 w 377537"/>
                          <a:gd name="connsiteY30" fmla="*/ 170867 h 170866"/>
                          <a:gd name="connsiteX31" fmla="*/ 366501 w 377537"/>
                          <a:gd name="connsiteY31" fmla="*/ 133127 h 170866"/>
                          <a:gd name="connsiteX32" fmla="*/ 366501 w 377537"/>
                          <a:gd name="connsiteY32" fmla="*/ 129993 h 170866"/>
                          <a:gd name="connsiteX33" fmla="*/ 361188 w 377537"/>
                          <a:gd name="connsiteY33" fmla="*/ 116641 h 170866"/>
                          <a:gd name="connsiteX34" fmla="*/ 374540 w 377537"/>
                          <a:gd name="connsiteY34" fmla="*/ 145934 h 170866"/>
                          <a:gd name="connsiteX35" fmla="*/ 374948 w 377537"/>
                          <a:gd name="connsiteY35" fmla="*/ 137759 h 170866"/>
                          <a:gd name="connsiteX36" fmla="*/ 356010 w 377537"/>
                          <a:gd name="connsiteY36" fmla="*/ 103970 h 170866"/>
                          <a:gd name="connsiteX37" fmla="*/ 331622 w 377537"/>
                          <a:gd name="connsiteY37" fmla="*/ 74677 h 170866"/>
                          <a:gd name="connsiteX38" fmla="*/ 325764 w 377537"/>
                          <a:gd name="connsiteY38" fmla="*/ 65276 h 170866"/>
                          <a:gd name="connsiteX39" fmla="*/ 330124 w 377537"/>
                          <a:gd name="connsiteY39" fmla="*/ 69364 h 170866"/>
                          <a:gd name="connsiteX40" fmla="*/ 307370 w 377537"/>
                          <a:gd name="connsiteY40" fmla="*/ 47020 h 170866"/>
                          <a:gd name="connsiteX41" fmla="*/ 290340 w 377537"/>
                          <a:gd name="connsiteY41" fmla="*/ 35438 h 170866"/>
                          <a:gd name="connsiteX42" fmla="*/ 291838 w 377537"/>
                          <a:gd name="connsiteY42" fmla="*/ 34213 h 170866"/>
                          <a:gd name="connsiteX43" fmla="*/ 262273 w 377537"/>
                          <a:gd name="connsiteY43" fmla="*/ 19225 h 170866"/>
                          <a:gd name="connsiteX44" fmla="*/ 229710 w 377537"/>
                          <a:gd name="connsiteY44" fmla="*/ 8189 h 170866"/>
                          <a:gd name="connsiteX45" fmla="*/ 230800 w 377537"/>
                          <a:gd name="connsiteY45" fmla="*/ 8189 h 170866"/>
                          <a:gd name="connsiteX46" fmla="*/ 190199 w 377537"/>
                          <a:gd name="connsiteY46" fmla="*/ 2604 h 170866"/>
                          <a:gd name="connsiteX47" fmla="*/ 144693 w 377537"/>
                          <a:gd name="connsiteY47" fmla="*/ 4238 h 170866"/>
                          <a:gd name="connsiteX48" fmla="*/ 170852 w 377537"/>
                          <a:gd name="connsiteY48" fmla="*/ 15 h 170866"/>
                          <a:gd name="connsiteX49" fmla="*/ 132703 w 377537"/>
                          <a:gd name="connsiteY49" fmla="*/ 5465 h 170866"/>
                          <a:gd name="connsiteX50" fmla="*/ 143331 w 377537"/>
                          <a:gd name="connsiteY50" fmla="*/ 1513 h 170866"/>
                          <a:gd name="connsiteX51" fmla="*/ 79159 w 377537"/>
                          <a:gd name="connsiteY51" fmla="*/ 27537 h 170866"/>
                          <a:gd name="connsiteX52" fmla="*/ 85290 w 377537"/>
                          <a:gd name="connsiteY52" fmla="*/ 26583 h 170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377537" h="170866">
                            <a:moveTo>
                              <a:pt x="85290" y="26174"/>
                            </a:moveTo>
                            <a:cubicBezTo>
                              <a:pt x="82837" y="28081"/>
                              <a:pt x="75208" y="32578"/>
                              <a:pt x="68259" y="37210"/>
                            </a:cubicBezTo>
                            <a:cubicBezTo>
                              <a:pt x="61311" y="41842"/>
                              <a:pt x="54771" y="46339"/>
                              <a:pt x="53953" y="46474"/>
                            </a:cubicBezTo>
                            <a:cubicBezTo>
                              <a:pt x="56678" y="43477"/>
                              <a:pt x="69622" y="33532"/>
                              <a:pt x="60902" y="38981"/>
                            </a:cubicBezTo>
                            <a:cubicBezTo>
                              <a:pt x="55043" y="44431"/>
                              <a:pt x="49593" y="50290"/>
                              <a:pt x="44416" y="56284"/>
                            </a:cubicBezTo>
                            <a:cubicBezTo>
                              <a:pt x="32290" y="66503"/>
                              <a:pt x="35969" y="61735"/>
                              <a:pt x="44144" y="52742"/>
                            </a:cubicBezTo>
                            <a:cubicBezTo>
                              <a:pt x="52455" y="43886"/>
                              <a:pt x="66488" y="32714"/>
                              <a:pt x="73028" y="28218"/>
                            </a:cubicBezTo>
                            <a:cubicBezTo>
                              <a:pt x="58994" y="36529"/>
                              <a:pt x="51228" y="44022"/>
                              <a:pt x="43326" y="51380"/>
                            </a:cubicBezTo>
                            <a:cubicBezTo>
                              <a:pt x="35560" y="59010"/>
                              <a:pt x="27930" y="67184"/>
                              <a:pt x="17031" y="80809"/>
                            </a:cubicBezTo>
                            <a:cubicBezTo>
                              <a:pt x="23707" y="73042"/>
                              <a:pt x="28612" y="68547"/>
                              <a:pt x="32835" y="65141"/>
                            </a:cubicBezTo>
                            <a:cubicBezTo>
                              <a:pt x="35288" y="65276"/>
                              <a:pt x="11308" y="88984"/>
                              <a:pt x="2316" y="108194"/>
                            </a:cubicBezTo>
                            <a:cubicBezTo>
                              <a:pt x="9810" y="96341"/>
                              <a:pt x="6404" y="103834"/>
                              <a:pt x="2589" y="113099"/>
                            </a:cubicBezTo>
                            <a:cubicBezTo>
                              <a:pt x="1907" y="114734"/>
                              <a:pt x="1499" y="115960"/>
                              <a:pt x="1226" y="116778"/>
                            </a:cubicBezTo>
                            <a:cubicBezTo>
                              <a:pt x="817" y="117868"/>
                              <a:pt x="409" y="118957"/>
                              <a:pt x="0" y="120047"/>
                            </a:cubicBezTo>
                            <a:lnTo>
                              <a:pt x="1090" y="117731"/>
                            </a:lnTo>
                            <a:cubicBezTo>
                              <a:pt x="1090" y="117731"/>
                              <a:pt x="1771" y="117595"/>
                              <a:pt x="2861" y="116097"/>
                            </a:cubicBezTo>
                            <a:cubicBezTo>
                              <a:pt x="6404" y="107649"/>
                              <a:pt x="10900" y="101109"/>
                              <a:pt x="14987" y="95660"/>
                            </a:cubicBezTo>
                            <a:cubicBezTo>
                              <a:pt x="19483" y="90073"/>
                              <a:pt x="23843" y="84896"/>
                              <a:pt x="27930" y="80400"/>
                            </a:cubicBezTo>
                            <a:cubicBezTo>
                              <a:pt x="22889" y="84078"/>
                              <a:pt x="29020" y="75495"/>
                              <a:pt x="38830" y="65822"/>
                            </a:cubicBezTo>
                            <a:cubicBezTo>
                              <a:pt x="48503" y="55875"/>
                              <a:pt x="62128" y="45793"/>
                              <a:pt x="68123" y="41025"/>
                            </a:cubicBezTo>
                            <a:cubicBezTo>
                              <a:pt x="72891" y="37892"/>
                              <a:pt x="77660" y="34213"/>
                              <a:pt x="82701" y="31488"/>
                            </a:cubicBezTo>
                            <a:lnTo>
                              <a:pt x="88287" y="28354"/>
                            </a:lnTo>
                            <a:cubicBezTo>
                              <a:pt x="89650" y="28081"/>
                              <a:pt x="88287" y="29444"/>
                              <a:pt x="79976" y="34757"/>
                            </a:cubicBezTo>
                            <a:cubicBezTo>
                              <a:pt x="83382" y="32441"/>
                              <a:pt x="91012" y="27945"/>
                              <a:pt x="97824" y="24812"/>
                            </a:cubicBezTo>
                            <a:cubicBezTo>
                              <a:pt x="104637" y="21542"/>
                              <a:pt x="110359" y="19362"/>
                              <a:pt x="108997" y="19225"/>
                            </a:cubicBezTo>
                            <a:cubicBezTo>
                              <a:pt x="128480" y="11868"/>
                              <a:pt x="149325" y="8326"/>
                              <a:pt x="170307" y="7781"/>
                            </a:cubicBezTo>
                            <a:cubicBezTo>
                              <a:pt x="172215" y="7781"/>
                              <a:pt x="174258" y="8189"/>
                              <a:pt x="175757" y="8326"/>
                            </a:cubicBezTo>
                            <a:cubicBezTo>
                              <a:pt x="177937" y="8189"/>
                              <a:pt x="178346" y="8054"/>
                              <a:pt x="178073" y="7781"/>
                            </a:cubicBezTo>
                            <a:cubicBezTo>
                              <a:pt x="224669" y="8189"/>
                              <a:pt x="270720" y="24403"/>
                              <a:pt x="304782" y="54377"/>
                            </a:cubicBezTo>
                            <a:cubicBezTo>
                              <a:pt x="322903" y="70590"/>
                              <a:pt x="338571" y="87757"/>
                              <a:pt x="351105" y="107513"/>
                            </a:cubicBezTo>
                            <a:cubicBezTo>
                              <a:pt x="363504" y="127132"/>
                              <a:pt x="372768" y="148523"/>
                              <a:pt x="377537" y="170867"/>
                            </a:cubicBezTo>
                            <a:cubicBezTo>
                              <a:pt x="374812" y="157651"/>
                              <a:pt x="371951" y="146206"/>
                              <a:pt x="366501" y="133127"/>
                            </a:cubicBezTo>
                            <a:cubicBezTo>
                              <a:pt x="371542" y="142528"/>
                              <a:pt x="369771" y="137078"/>
                              <a:pt x="366501" y="129993"/>
                            </a:cubicBezTo>
                            <a:cubicBezTo>
                              <a:pt x="363504" y="122909"/>
                              <a:pt x="358599" y="114462"/>
                              <a:pt x="361188" y="116641"/>
                            </a:cubicBezTo>
                            <a:cubicBezTo>
                              <a:pt x="366774" y="124680"/>
                              <a:pt x="372223" y="137896"/>
                              <a:pt x="374540" y="145934"/>
                            </a:cubicBezTo>
                            <a:cubicBezTo>
                              <a:pt x="376720" y="148523"/>
                              <a:pt x="373313" y="136942"/>
                              <a:pt x="374948" y="137759"/>
                            </a:cubicBezTo>
                            <a:cubicBezTo>
                              <a:pt x="368681" y="120865"/>
                              <a:pt x="362277" y="112145"/>
                              <a:pt x="356010" y="103970"/>
                            </a:cubicBezTo>
                            <a:cubicBezTo>
                              <a:pt x="349607" y="95796"/>
                              <a:pt x="342931" y="88166"/>
                              <a:pt x="331622" y="74677"/>
                            </a:cubicBezTo>
                            <a:cubicBezTo>
                              <a:pt x="333393" y="74950"/>
                              <a:pt x="341841" y="82171"/>
                              <a:pt x="325764" y="65276"/>
                            </a:cubicBezTo>
                            <a:lnTo>
                              <a:pt x="330124" y="69364"/>
                            </a:lnTo>
                            <a:cubicBezTo>
                              <a:pt x="316499" y="56421"/>
                              <a:pt x="311049" y="50699"/>
                              <a:pt x="307370" y="47020"/>
                            </a:cubicBezTo>
                            <a:cubicBezTo>
                              <a:pt x="303556" y="43205"/>
                              <a:pt x="300831" y="40480"/>
                              <a:pt x="290340" y="35438"/>
                            </a:cubicBezTo>
                            <a:lnTo>
                              <a:pt x="291838" y="34213"/>
                            </a:lnTo>
                            <a:cubicBezTo>
                              <a:pt x="284617" y="30125"/>
                              <a:pt x="273854" y="24131"/>
                              <a:pt x="262273" y="19225"/>
                            </a:cubicBezTo>
                            <a:cubicBezTo>
                              <a:pt x="250828" y="14184"/>
                              <a:pt x="238703" y="10370"/>
                              <a:pt x="229710" y="8189"/>
                            </a:cubicBezTo>
                            <a:lnTo>
                              <a:pt x="230800" y="8189"/>
                            </a:lnTo>
                            <a:cubicBezTo>
                              <a:pt x="205459" y="3013"/>
                              <a:pt x="198238" y="3421"/>
                              <a:pt x="190199" y="2604"/>
                            </a:cubicBezTo>
                            <a:cubicBezTo>
                              <a:pt x="182161" y="2467"/>
                              <a:pt x="173032" y="424"/>
                              <a:pt x="144693" y="4238"/>
                            </a:cubicBezTo>
                            <a:cubicBezTo>
                              <a:pt x="153277" y="2331"/>
                              <a:pt x="161996" y="969"/>
                              <a:pt x="170852" y="15"/>
                            </a:cubicBezTo>
                            <a:cubicBezTo>
                              <a:pt x="150824" y="-258"/>
                              <a:pt x="146600" y="3285"/>
                              <a:pt x="132703" y="5465"/>
                            </a:cubicBezTo>
                            <a:cubicBezTo>
                              <a:pt x="133657" y="4920"/>
                              <a:pt x="130115" y="4238"/>
                              <a:pt x="143331" y="1513"/>
                            </a:cubicBezTo>
                            <a:cubicBezTo>
                              <a:pt x="120305" y="6146"/>
                              <a:pt x="98506" y="15002"/>
                              <a:pt x="79159" y="27537"/>
                            </a:cubicBezTo>
                            <a:cubicBezTo>
                              <a:pt x="65670" y="37074"/>
                              <a:pt x="82701" y="26856"/>
                              <a:pt x="85290" y="26583"/>
                            </a:cubicBezTo>
                            <a:close/>
                          </a:path>
                        </a:pathLst>
                      </a:custGeom>
                      <a:solidFill>
                        <a:srgbClr val="00A3E9"/>
                      </a:solidFill>
                      <a:ln w="0" cap="flat">
                        <a:noFill/>
                        <a:prstDash val="solid"/>
                        <a:miter/>
                      </a:ln>
                    </p:spPr>
                    <p:txBody>
                      <a:bodyPr rtlCol="0" anchor="ctr"/>
                      <a:lstStyle/>
                      <a:p>
                        <a:endParaRPr lang="en-US"/>
                      </a:p>
                    </p:txBody>
                  </p:sp>
                  <p:sp>
                    <p:nvSpPr>
                      <p:cNvPr id="4517" name="Freeform: Shape 4516">
                        <a:extLst>
                          <a:ext uri="{FF2B5EF4-FFF2-40B4-BE49-F238E27FC236}">
                            <a16:creationId xmlns:a16="http://schemas.microsoft.com/office/drawing/2014/main" id="{0BE9DACF-32A4-05E1-F754-7B3606E1E3C9}"/>
                          </a:ext>
                        </a:extLst>
                      </p:cNvPr>
                      <p:cNvSpPr/>
                      <p:nvPr/>
                    </p:nvSpPr>
                    <p:spPr>
                      <a:xfrm>
                        <a:off x="3343402" y="9530392"/>
                        <a:ext cx="7766" cy="10218"/>
                      </a:xfrm>
                      <a:custGeom>
                        <a:avLst/>
                        <a:gdLst>
                          <a:gd name="connsiteX0" fmla="*/ 7766 w 7766"/>
                          <a:gd name="connsiteY0" fmla="*/ 0 h 10218"/>
                          <a:gd name="connsiteX1" fmla="*/ 0 w 7766"/>
                          <a:gd name="connsiteY1" fmla="*/ 10218 h 10218"/>
                          <a:gd name="connsiteX2" fmla="*/ 7766 w 7766"/>
                          <a:gd name="connsiteY2" fmla="*/ 0 h 10218"/>
                        </a:gdLst>
                        <a:ahLst/>
                        <a:cxnLst>
                          <a:cxn ang="0">
                            <a:pos x="connsiteX0" y="connsiteY0"/>
                          </a:cxn>
                          <a:cxn ang="0">
                            <a:pos x="connsiteX1" y="connsiteY1"/>
                          </a:cxn>
                          <a:cxn ang="0">
                            <a:pos x="connsiteX2" y="connsiteY2"/>
                          </a:cxn>
                        </a:cxnLst>
                        <a:rect l="l" t="t" r="r" b="b"/>
                        <a:pathLst>
                          <a:path w="7766" h="10218">
                            <a:moveTo>
                              <a:pt x="7766" y="0"/>
                            </a:moveTo>
                            <a:cubicBezTo>
                              <a:pt x="5450" y="2861"/>
                              <a:pt x="2725" y="6268"/>
                              <a:pt x="0" y="10218"/>
                            </a:cubicBezTo>
                            <a:cubicBezTo>
                              <a:pt x="2725" y="6403"/>
                              <a:pt x="5450" y="3133"/>
                              <a:pt x="7766" y="0"/>
                            </a:cubicBezTo>
                            <a:close/>
                          </a:path>
                        </a:pathLst>
                      </a:custGeom>
                      <a:solidFill>
                        <a:srgbClr val="00A3E9"/>
                      </a:solidFill>
                      <a:ln w="0" cap="flat">
                        <a:noFill/>
                        <a:prstDash val="solid"/>
                        <a:miter/>
                      </a:ln>
                    </p:spPr>
                    <p:txBody>
                      <a:bodyPr rtlCol="0" anchor="ctr"/>
                      <a:lstStyle/>
                      <a:p>
                        <a:endParaRPr lang="en-US"/>
                      </a:p>
                    </p:txBody>
                  </p:sp>
                  <p:sp>
                    <p:nvSpPr>
                      <p:cNvPr id="4518" name="Freeform: Shape 4517">
                        <a:extLst>
                          <a:ext uri="{FF2B5EF4-FFF2-40B4-BE49-F238E27FC236}">
                            <a16:creationId xmlns:a16="http://schemas.microsoft.com/office/drawing/2014/main" id="{737C1FA4-0A8C-F865-E91E-620CE08B29DE}"/>
                          </a:ext>
                        </a:extLst>
                      </p:cNvPr>
                      <p:cNvSpPr/>
                      <p:nvPr/>
                    </p:nvSpPr>
                    <p:spPr>
                      <a:xfrm>
                        <a:off x="3711674" y="9620042"/>
                        <a:ext cx="2997" cy="18801"/>
                      </a:xfrm>
                      <a:custGeom>
                        <a:avLst/>
                        <a:gdLst>
                          <a:gd name="connsiteX0" fmla="*/ 2997 w 2997"/>
                          <a:gd name="connsiteY0" fmla="*/ 18802 h 18801"/>
                          <a:gd name="connsiteX1" fmla="*/ 0 w 2997"/>
                          <a:gd name="connsiteY1" fmla="*/ 0 h 18801"/>
                          <a:gd name="connsiteX2" fmla="*/ 2997 w 2997"/>
                          <a:gd name="connsiteY2" fmla="*/ 18802 h 18801"/>
                        </a:gdLst>
                        <a:ahLst/>
                        <a:cxnLst>
                          <a:cxn ang="0">
                            <a:pos x="connsiteX0" y="connsiteY0"/>
                          </a:cxn>
                          <a:cxn ang="0">
                            <a:pos x="connsiteX1" y="connsiteY1"/>
                          </a:cxn>
                          <a:cxn ang="0">
                            <a:pos x="connsiteX2" y="connsiteY2"/>
                          </a:cxn>
                        </a:cxnLst>
                        <a:rect l="l" t="t" r="r" b="b"/>
                        <a:pathLst>
                          <a:path w="2997" h="18801">
                            <a:moveTo>
                              <a:pt x="2997" y="18802"/>
                            </a:moveTo>
                            <a:cubicBezTo>
                              <a:pt x="2316" y="12534"/>
                              <a:pt x="1362" y="6131"/>
                              <a:pt x="0" y="0"/>
                            </a:cubicBezTo>
                            <a:cubicBezTo>
                              <a:pt x="1090" y="5858"/>
                              <a:pt x="2180" y="11853"/>
                              <a:pt x="2997" y="18802"/>
                            </a:cubicBezTo>
                            <a:close/>
                          </a:path>
                        </a:pathLst>
                      </a:custGeom>
                      <a:solidFill>
                        <a:srgbClr val="00A3E9"/>
                      </a:solidFill>
                      <a:ln w="0" cap="flat">
                        <a:noFill/>
                        <a:prstDash val="solid"/>
                        <a:miter/>
                      </a:ln>
                    </p:spPr>
                    <p:txBody>
                      <a:bodyPr rtlCol="0" anchor="ctr"/>
                      <a:lstStyle/>
                      <a:p>
                        <a:endParaRPr lang="en-US"/>
                      </a:p>
                    </p:txBody>
                  </p:sp>
                  <p:sp>
                    <p:nvSpPr>
                      <p:cNvPr id="4519" name="Freeform: Shape 4518">
                        <a:extLst>
                          <a:ext uri="{FF2B5EF4-FFF2-40B4-BE49-F238E27FC236}">
                            <a16:creationId xmlns:a16="http://schemas.microsoft.com/office/drawing/2014/main" id="{BEBF43FE-D763-5C6A-6B0C-714D73440083}"/>
                          </a:ext>
                        </a:extLst>
                      </p:cNvPr>
                      <p:cNvSpPr/>
                      <p:nvPr/>
                    </p:nvSpPr>
                    <p:spPr>
                      <a:xfrm>
                        <a:off x="3317515" y="9587294"/>
                        <a:ext cx="8855" cy="45826"/>
                      </a:xfrm>
                      <a:custGeom>
                        <a:avLst/>
                        <a:gdLst>
                          <a:gd name="connsiteX0" fmla="*/ 0 w 8855"/>
                          <a:gd name="connsiteY0" fmla="*/ 34383 h 45826"/>
                          <a:gd name="connsiteX1" fmla="*/ 545 w 8855"/>
                          <a:gd name="connsiteY1" fmla="*/ 45827 h 45826"/>
                          <a:gd name="connsiteX2" fmla="*/ 8856 w 8855"/>
                          <a:gd name="connsiteY2" fmla="*/ 3727 h 45826"/>
                          <a:gd name="connsiteX3" fmla="*/ 7766 w 8855"/>
                          <a:gd name="connsiteY3" fmla="*/ 48 h 45826"/>
                          <a:gd name="connsiteX4" fmla="*/ 0 w 8855"/>
                          <a:gd name="connsiteY4" fmla="*/ 34383 h 458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55" h="45826">
                            <a:moveTo>
                              <a:pt x="0" y="34383"/>
                            </a:moveTo>
                            <a:cubicBezTo>
                              <a:pt x="2861" y="22529"/>
                              <a:pt x="-136" y="43511"/>
                              <a:pt x="545" y="45827"/>
                            </a:cubicBezTo>
                            <a:cubicBezTo>
                              <a:pt x="2180" y="31385"/>
                              <a:pt x="4769" y="17216"/>
                              <a:pt x="8856" y="3727"/>
                            </a:cubicBezTo>
                            <a:cubicBezTo>
                              <a:pt x="8175" y="3727"/>
                              <a:pt x="8583" y="-496"/>
                              <a:pt x="7766" y="48"/>
                            </a:cubicBezTo>
                            <a:cubicBezTo>
                              <a:pt x="4360" y="11084"/>
                              <a:pt x="1771" y="22529"/>
                              <a:pt x="0" y="34383"/>
                            </a:cubicBezTo>
                            <a:close/>
                          </a:path>
                        </a:pathLst>
                      </a:custGeom>
                      <a:solidFill>
                        <a:srgbClr val="00A3E9"/>
                      </a:solidFill>
                      <a:ln w="0" cap="flat">
                        <a:noFill/>
                        <a:prstDash val="solid"/>
                        <a:miter/>
                      </a:ln>
                    </p:spPr>
                    <p:txBody>
                      <a:bodyPr rtlCol="0" anchor="ctr"/>
                      <a:lstStyle/>
                      <a:p>
                        <a:endParaRPr lang="en-US"/>
                      </a:p>
                    </p:txBody>
                  </p:sp>
                  <p:sp>
                    <p:nvSpPr>
                      <p:cNvPr id="4520" name="Freeform: Shape 4519">
                        <a:extLst>
                          <a:ext uri="{FF2B5EF4-FFF2-40B4-BE49-F238E27FC236}">
                            <a16:creationId xmlns:a16="http://schemas.microsoft.com/office/drawing/2014/main" id="{48E92BBB-F196-132A-F397-389D28987B8B}"/>
                          </a:ext>
                        </a:extLst>
                      </p:cNvPr>
                      <p:cNvSpPr/>
                      <p:nvPr/>
                    </p:nvSpPr>
                    <p:spPr>
                      <a:xfrm>
                        <a:off x="3326371" y="9569631"/>
                        <a:ext cx="7766" cy="21390"/>
                      </a:xfrm>
                      <a:custGeom>
                        <a:avLst/>
                        <a:gdLst>
                          <a:gd name="connsiteX0" fmla="*/ 5041 w 7766"/>
                          <a:gd name="connsiteY0" fmla="*/ 10355 h 21390"/>
                          <a:gd name="connsiteX1" fmla="*/ 7766 w 7766"/>
                          <a:gd name="connsiteY1" fmla="*/ 0 h 21390"/>
                          <a:gd name="connsiteX2" fmla="*/ 0 w 7766"/>
                          <a:gd name="connsiteY2" fmla="*/ 21391 h 21390"/>
                          <a:gd name="connsiteX3" fmla="*/ 5041 w 7766"/>
                          <a:gd name="connsiteY3" fmla="*/ 10355 h 21390"/>
                        </a:gdLst>
                        <a:ahLst/>
                        <a:cxnLst>
                          <a:cxn ang="0">
                            <a:pos x="connsiteX0" y="connsiteY0"/>
                          </a:cxn>
                          <a:cxn ang="0">
                            <a:pos x="connsiteX1" y="connsiteY1"/>
                          </a:cxn>
                          <a:cxn ang="0">
                            <a:pos x="connsiteX2" y="connsiteY2"/>
                          </a:cxn>
                          <a:cxn ang="0">
                            <a:pos x="connsiteX3" y="connsiteY3"/>
                          </a:cxn>
                        </a:cxnLst>
                        <a:rect l="l" t="t" r="r" b="b"/>
                        <a:pathLst>
                          <a:path w="7766" h="21390">
                            <a:moveTo>
                              <a:pt x="5041" y="10355"/>
                            </a:moveTo>
                            <a:cubicBezTo>
                              <a:pt x="5041" y="8856"/>
                              <a:pt x="6131" y="4632"/>
                              <a:pt x="7766" y="0"/>
                            </a:cubicBezTo>
                            <a:cubicBezTo>
                              <a:pt x="4769" y="6949"/>
                              <a:pt x="2180" y="14033"/>
                              <a:pt x="0" y="21391"/>
                            </a:cubicBezTo>
                            <a:cubicBezTo>
                              <a:pt x="545" y="21391"/>
                              <a:pt x="1771" y="19075"/>
                              <a:pt x="5041" y="10355"/>
                            </a:cubicBezTo>
                            <a:close/>
                          </a:path>
                        </a:pathLst>
                      </a:custGeom>
                      <a:solidFill>
                        <a:srgbClr val="00A3E9"/>
                      </a:solidFill>
                      <a:ln w="0" cap="flat">
                        <a:noFill/>
                        <a:prstDash val="solid"/>
                        <a:miter/>
                      </a:ln>
                    </p:spPr>
                    <p:txBody>
                      <a:bodyPr rtlCol="0" anchor="ctr"/>
                      <a:lstStyle/>
                      <a:p>
                        <a:endParaRPr lang="en-US"/>
                      </a:p>
                    </p:txBody>
                  </p:sp>
                  <p:sp>
                    <p:nvSpPr>
                      <p:cNvPr id="4521" name="Freeform: Shape 4520">
                        <a:extLst>
                          <a:ext uri="{FF2B5EF4-FFF2-40B4-BE49-F238E27FC236}">
                            <a16:creationId xmlns:a16="http://schemas.microsoft.com/office/drawing/2014/main" id="{07035509-9F2A-EC43-4B43-09A87F2A5692}"/>
                          </a:ext>
                        </a:extLst>
                      </p:cNvPr>
                      <p:cNvSpPr/>
                      <p:nvPr/>
                    </p:nvSpPr>
                    <p:spPr>
                      <a:xfrm>
                        <a:off x="3294217" y="9551101"/>
                        <a:ext cx="7766" cy="20845"/>
                      </a:xfrm>
                      <a:custGeom>
                        <a:avLst/>
                        <a:gdLst>
                          <a:gd name="connsiteX0" fmla="*/ 0 w 7766"/>
                          <a:gd name="connsiteY0" fmla="*/ 20845 h 20845"/>
                          <a:gd name="connsiteX1" fmla="*/ 2997 w 7766"/>
                          <a:gd name="connsiteY1" fmla="*/ 12534 h 20845"/>
                          <a:gd name="connsiteX2" fmla="*/ 7766 w 7766"/>
                          <a:gd name="connsiteY2" fmla="*/ 0 h 20845"/>
                          <a:gd name="connsiteX3" fmla="*/ 0 w 7766"/>
                          <a:gd name="connsiteY3" fmla="*/ 20845 h 20845"/>
                        </a:gdLst>
                        <a:ahLst/>
                        <a:cxnLst>
                          <a:cxn ang="0">
                            <a:pos x="connsiteX0" y="connsiteY0"/>
                          </a:cxn>
                          <a:cxn ang="0">
                            <a:pos x="connsiteX1" y="connsiteY1"/>
                          </a:cxn>
                          <a:cxn ang="0">
                            <a:pos x="connsiteX2" y="connsiteY2"/>
                          </a:cxn>
                          <a:cxn ang="0">
                            <a:pos x="connsiteX3" y="connsiteY3"/>
                          </a:cxn>
                        </a:cxnLst>
                        <a:rect l="l" t="t" r="r" b="b"/>
                        <a:pathLst>
                          <a:path w="7766" h="20845">
                            <a:moveTo>
                              <a:pt x="0" y="20845"/>
                            </a:moveTo>
                            <a:cubicBezTo>
                              <a:pt x="817" y="17985"/>
                              <a:pt x="1907" y="15259"/>
                              <a:pt x="2997" y="12534"/>
                            </a:cubicBezTo>
                            <a:cubicBezTo>
                              <a:pt x="4360" y="8311"/>
                              <a:pt x="5859" y="4087"/>
                              <a:pt x="7766" y="0"/>
                            </a:cubicBezTo>
                            <a:cubicBezTo>
                              <a:pt x="4632" y="6812"/>
                              <a:pt x="2316" y="13897"/>
                              <a:pt x="0" y="20845"/>
                            </a:cubicBezTo>
                            <a:close/>
                          </a:path>
                        </a:pathLst>
                      </a:custGeom>
                      <a:solidFill>
                        <a:srgbClr val="00A3E9"/>
                      </a:solidFill>
                      <a:ln w="0" cap="flat">
                        <a:noFill/>
                        <a:prstDash val="solid"/>
                        <a:miter/>
                      </a:ln>
                    </p:spPr>
                    <p:txBody>
                      <a:bodyPr rtlCol="0" anchor="ctr"/>
                      <a:lstStyle/>
                      <a:p>
                        <a:endParaRPr lang="en-US"/>
                      </a:p>
                    </p:txBody>
                  </p:sp>
                  <p:sp>
                    <p:nvSpPr>
                      <p:cNvPr id="4522" name="Freeform: Shape 4521">
                        <a:extLst>
                          <a:ext uri="{FF2B5EF4-FFF2-40B4-BE49-F238E27FC236}">
                            <a16:creationId xmlns:a16="http://schemas.microsoft.com/office/drawing/2014/main" id="{4F58F4C1-4C39-26F4-88F4-19D48638AE77}"/>
                          </a:ext>
                        </a:extLst>
                      </p:cNvPr>
                      <p:cNvSpPr/>
                      <p:nvPr/>
                    </p:nvSpPr>
                    <p:spPr>
                      <a:xfrm>
                        <a:off x="3350487" y="9466220"/>
                        <a:ext cx="27794" cy="23843"/>
                      </a:xfrm>
                      <a:custGeom>
                        <a:avLst/>
                        <a:gdLst>
                          <a:gd name="connsiteX0" fmla="*/ 27794 w 27794"/>
                          <a:gd name="connsiteY0" fmla="*/ 0 h 23843"/>
                          <a:gd name="connsiteX1" fmla="*/ 0 w 27794"/>
                          <a:gd name="connsiteY1" fmla="*/ 23843 h 23843"/>
                          <a:gd name="connsiteX2" fmla="*/ 27794 w 27794"/>
                          <a:gd name="connsiteY2" fmla="*/ 0 h 23843"/>
                        </a:gdLst>
                        <a:ahLst/>
                        <a:cxnLst>
                          <a:cxn ang="0">
                            <a:pos x="connsiteX0" y="connsiteY0"/>
                          </a:cxn>
                          <a:cxn ang="0">
                            <a:pos x="connsiteX1" y="connsiteY1"/>
                          </a:cxn>
                          <a:cxn ang="0">
                            <a:pos x="connsiteX2" y="connsiteY2"/>
                          </a:cxn>
                        </a:cxnLst>
                        <a:rect l="l" t="t" r="r" b="b"/>
                        <a:pathLst>
                          <a:path w="27794" h="23843">
                            <a:moveTo>
                              <a:pt x="27794" y="0"/>
                            </a:moveTo>
                            <a:cubicBezTo>
                              <a:pt x="18393" y="4905"/>
                              <a:pt x="4496" y="19075"/>
                              <a:pt x="0" y="23843"/>
                            </a:cubicBezTo>
                            <a:cubicBezTo>
                              <a:pt x="16622" y="8447"/>
                              <a:pt x="9401" y="14988"/>
                              <a:pt x="27794" y="0"/>
                            </a:cubicBezTo>
                            <a:close/>
                          </a:path>
                        </a:pathLst>
                      </a:custGeom>
                      <a:solidFill>
                        <a:srgbClr val="00A3E9"/>
                      </a:solidFill>
                      <a:ln w="0" cap="flat">
                        <a:noFill/>
                        <a:prstDash val="solid"/>
                        <a:miter/>
                      </a:ln>
                    </p:spPr>
                    <p:txBody>
                      <a:bodyPr rtlCol="0" anchor="ctr"/>
                      <a:lstStyle/>
                      <a:p>
                        <a:endParaRPr lang="en-US"/>
                      </a:p>
                    </p:txBody>
                  </p:sp>
                  <p:sp>
                    <p:nvSpPr>
                      <p:cNvPr id="4523" name="Freeform: Shape 4522">
                        <a:extLst>
                          <a:ext uri="{FF2B5EF4-FFF2-40B4-BE49-F238E27FC236}">
                            <a16:creationId xmlns:a16="http://schemas.microsoft.com/office/drawing/2014/main" id="{0ECAF145-0C19-AEBB-3380-7A81DB8D78E6}"/>
                          </a:ext>
                        </a:extLst>
                      </p:cNvPr>
                      <p:cNvSpPr/>
                      <p:nvPr/>
                    </p:nvSpPr>
                    <p:spPr>
                      <a:xfrm>
                        <a:off x="3348852" y="9460225"/>
                        <a:ext cx="17030" cy="15395"/>
                      </a:xfrm>
                      <a:custGeom>
                        <a:avLst/>
                        <a:gdLst>
                          <a:gd name="connsiteX0" fmla="*/ 0 w 17030"/>
                          <a:gd name="connsiteY0" fmla="*/ 15396 h 15395"/>
                          <a:gd name="connsiteX1" fmla="*/ 17031 w 17030"/>
                          <a:gd name="connsiteY1" fmla="*/ 0 h 15395"/>
                          <a:gd name="connsiteX2" fmla="*/ 15260 w 17030"/>
                          <a:gd name="connsiteY2" fmla="*/ 1090 h 15395"/>
                          <a:gd name="connsiteX3" fmla="*/ 136 w 17030"/>
                          <a:gd name="connsiteY3" fmla="*/ 15259 h 15395"/>
                        </a:gdLst>
                        <a:ahLst/>
                        <a:cxnLst>
                          <a:cxn ang="0">
                            <a:pos x="connsiteX0" y="connsiteY0"/>
                          </a:cxn>
                          <a:cxn ang="0">
                            <a:pos x="connsiteX1" y="connsiteY1"/>
                          </a:cxn>
                          <a:cxn ang="0">
                            <a:pos x="connsiteX2" y="connsiteY2"/>
                          </a:cxn>
                          <a:cxn ang="0">
                            <a:pos x="connsiteX3" y="connsiteY3"/>
                          </a:cxn>
                        </a:cxnLst>
                        <a:rect l="l" t="t" r="r" b="b"/>
                        <a:pathLst>
                          <a:path w="17030" h="15395">
                            <a:moveTo>
                              <a:pt x="0" y="15396"/>
                            </a:moveTo>
                            <a:cubicBezTo>
                              <a:pt x="5314" y="9947"/>
                              <a:pt x="11172" y="5041"/>
                              <a:pt x="17031" y="0"/>
                            </a:cubicBezTo>
                            <a:lnTo>
                              <a:pt x="15260" y="1090"/>
                            </a:lnTo>
                            <a:cubicBezTo>
                              <a:pt x="10082" y="5859"/>
                              <a:pt x="4769" y="10218"/>
                              <a:pt x="136" y="15259"/>
                            </a:cubicBezTo>
                            <a:close/>
                          </a:path>
                        </a:pathLst>
                      </a:custGeom>
                      <a:solidFill>
                        <a:srgbClr val="00A3E9"/>
                      </a:solidFill>
                      <a:ln w="0" cap="flat">
                        <a:noFill/>
                        <a:prstDash val="solid"/>
                        <a:miter/>
                      </a:ln>
                    </p:spPr>
                    <p:txBody>
                      <a:bodyPr rtlCol="0" anchor="ctr"/>
                      <a:lstStyle/>
                      <a:p>
                        <a:endParaRPr lang="en-US"/>
                      </a:p>
                    </p:txBody>
                  </p:sp>
                  <p:sp>
                    <p:nvSpPr>
                      <p:cNvPr id="4524" name="Freeform: Shape 4523">
                        <a:extLst>
                          <a:ext uri="{FF2B5EF4-FFF2-40B4-BE49-F238E27FC236}">
                            <a16:creationId xmlns:a16="http://schemas.microsoft.com/office/drawing/2014/main" id="{9D1D9A15-7323-8269-A8D4-67F4D6F835DC}"/>
                          </a:ext>
                        </a:extLst>
                      </p:cNvPr>
                      <p:cNvSpPr/>
                      <p:nvPr/>
                    </p:nvSpPr>
                    <p:spPr>
                      <a:xfrm>
                        <a:off x="3684970" y="9782174"/>
                        <a:ext cx="5177" cy="8175"/>
                      </a:xfrm>
                      <a:custGeom>
                        <a:avLst/>
                        <a:gdLst>
                          <a:gd name="connsiteX0" fmla="*/ 5177 w 5177"/>
                          <a:gd name="connsiteY0" fmla="*/ 0 h 8175"/>
                          <a:gd name="connsiteX1" fmla="*/ 0 w 5177"/>
                          <a:gd name="connsiteY1" fmla="*/ 8175 h 8175"/>
                          <a:gd name="connsiteX2" fmla="*/ 5177 w 5177"/>
                          <a:gd name="connsiteY2" fmla="*/ 0 h 8175"/>
                        </a:gdLst>
                        <a:ahLst/>
                        <a:cxnLst>
                          <a:cxn ang="0">
                            <a:pos x="connsiteX0" y="connsiteY0"/>
                          </a:cxn>
                          <a:cxn ang="0">
                            <a:pos x="connsiteX1" y="connsiteY1"/>
                          </a:cxn>
                          <a:cxn ang="0">
                            <a:pos x="connsiteX2" y="connsiteY2"/>
                          </a:cxn>
                        </a:cxnLst>
                        <a:rect l="l" t="t" r="r" b="b"/>
                        <a:pathLst>
                          <a:path w="5177" h="8175">
                            <a:moveTo>
                              <a:pt x="5177" y="0"/>
                            </a:moveTo>
                            <a:cubicBezTo>
                              <a:pt x="3406" y="2725"/>
                              <a:pt x="1771" y="5314"/>
                              <a:pt x="0" y="8175"/>
                            </a:cubicBezTo>
                            <a:cubicBezTo>
                              <a:pt x="2452" y="4496"/>
                              <a:pt x="4087" y="2044"/>
                              <a:pt x="5177" y="0"/>
                            </a:cubicBezTo>
                            <a:close/>
                          </a:path>
                        </a:pathLst>
                      </a:custGeom>
                      <a:solidFill>
                        <a:srgbClr val="00A3E9"/>
                      </a:solidFill>
                      <a:ln w="0" cap="flat">
                        <a:noFill/>
                        <a:prstDash val="solid"/>
                        <a:miter/>
                      </a:ln>
                    </p:spPr>
                    <p:txBody>
                      <a:bodyPr rtlCol="0" anchor="ctr"/>
                      <a:lstStyle/>
                      <a:p>
                        <a:endParaRPr lang="en-US"/>
                      </a:p>
                    </p:txBody>
                  </p:sp>
                  <p:sp>
                    <p:nvSpPr>
                      <p:cNvPr id="4525" name="Freeform: Shape 4524">
                        <a:extLst>
                          <a:ext uri="{FF2B5EF4-FFF2-40B4-BE49-F238E27FC236}">
                            <a16:creationId xmlns:a16="http://schemas.microsoft.com/office/drawing/2014/main" id="{29CBFCCD-BF91-7E95-B1BF-2F6E59B5C365}"/>
                          </a:ext>
                        </a:extLst>
                      </p:cNvPr>
                      <p:cNvSpPr/>
                      <p:nvPr/>
                    </p:nvSpPr>
                    <p:spPr>
                      <a:xfrm>
                        <a:off x="3604463" y="9604785"/>
                        <a:ext cx="117398" cy="262368"/>
                      </a:xfrm>
                      <a:custGeom>
                        <a:avLst/>
                        <a:gdLst>
                          <a:gd name="connsiteX0" fmla="*/ 112933 w 117398"/>
                          <a:gd name="connsiteY0" fmla="*/ 15801 h 262368"/>
                          <a:gd name="connsiteX1" fmla="*/ 114159 w 117398"/>
                          <a:gd name="connsiteY1" fmla="*/ 30516 h 262368"/>
                          <a:gd name="connsiteX2" fmla="*/ 111707 w 117398"/>
                          <a:gd name="connsiteY2" fmla="*/ 20025 h 262368"/>
                          <a:gd name="connsiteX3" fmla="*/ 104895 w 117398"/>
                          <a:gd name="connsiteY3" fmla="*/ 1904 h 262368"/>
                          <a:gd name="connsiteX4" fmla="*/ 111162 w 117398"/>
                          <a:gd name="connsiteY4" fmla="*/ 25339 h 262368"/>
                          <a:gd name="connsiteX5" fmla="*/ 110072 w 117398"/>
                          <a:gd name="connsiteY5" fmla="*/ 23431 h 262368"/>
                          <a:gd name="connsiteX6" fmla="*/ 112661 w 117398"/>
                          <a:gd name="connsiteY6" fmla="*/ 52996 h 262368"/>
                          <a:gd name="connsiteX7" fmla="*/ 115113 w 117398"/>
                          <a:gd name="connsiteY7" fmla="*/ 43323 h 262368"/>
                          <a:gd name="connsiteX8" fmla="*/ 113887 w 117398"/>
                          <a:gd name="connsiteY8" fmla="*/ 69074 h 262368"/>
                          <a:gd name="connsiteX9" fmla="*/ 110344 w 117398"/>
                          <a:gd name="connsiteY9" fmla="*/ 86105 h 262368"/>
                          <a:gd name="connsiteX10" fmla="*/ 106666 w 117398"/>
                          <a:gd name="connsiteY10" fmla="*/ 108448 h 262368"/>
                          <a:gd name="connsiteX11" fmla="*/ 100807 w 117398"/>
                          <a:gd name="connsiteY11" fmla="*/ 130112 h 262368"/>
                          <a:gd name="connsiteX12" fmla="*/ 101488 w 117398"/>
                          <a:gd name="connsiteY12" fmla="*/ 126569 h 262368"/>
                          <a:gd name="connsiteX13" fmla="*/ 99853 w 117398"/>
                          <a:gd name="connsiteY13" fmla="*/ 133109 h 262368"/>
                          <a:gd name="connsiteX14" fmla="*/ 7615 w 117398"/>
                          <a:gd name="connsiteY14" fmla="*/ 255458 h 262368"/>
                          <a:gd name="connsiteX15" fmla="*/ 5844 w 117398"/>
                          <a:gd name="connsiteY15" fmla="*/ 261998 h 262368"/>
                          <a:gd name="connsiteX16" fmla="*/ 47263 w 117398"/>
                          <a:gd name="connsiteY16" fmla="*/ 225484 h 262368"/>
                          <a:gd name="connsiteX17" fmla="*/ 66609 w 117398"/>
                          <a:gd name="connsiteY17" fmla="*/ 200687 h 262368"/>
                          <a:gd name="connsiteX18" fmla="*/ 69743 w 117398"/>
                          <a:gd name="connsiteY18" fmla="*/ 198779 h 262368"/>
                          <a:gd name="connsiteX19" fmla="*/ 78872 w 117398"/>
                          <a:gd name="connsiteY19" fmla="*/ 181885 h 262368"/>
                          <a:gd name="connsiteX20" fmla="*/ 67972 w 117398"/>
                          <a:gd name="connsiteY20" fmla="*/ 196327 h 262368"/>
                          <a:gd name="connsiteX21" fmla="*/ 91951 w 117398"/>
                          <a:gd name="connsiteY21" fmla="*/ 154363 h 262368"/>
                          <a:gd name="connsiteX22" fmla="*/ 107211 w 117398"/>
                          <a:gd name="connsiteY22" fmla="*/ 115124 h 262368"/>
                          <a:gd name="connsiteX23" fmla="*/ 100262 w 117398"/>
                          <a:gd name="connsiteY23" fmla="*/ 141965 h 262368"/>
                          <a:gd name="connsiteX24" fmla="*/ 83640 w 117398"/>
                          <a:gd name="connsiteY24" fmla="*/ 176163 h 262368"/>
                          <a:gd name="connsiteX25" fmla="*/ 85548 w 117398"/>
                          <a:gd name="connsiteY25" fmla="*/ 177117 h 262368"/>
                          <a:gd name="connsiteX26" fmla="*/ 114159 w 117398"/>
                          <a:gd name="connsiteY26" fmla="*/ 99320 h 262368"/>
                          <a:gd name="connsiteX27" fmla="*/ 117293 w 117398"/>
                          <a:gd name="connsiteY27" fmla="*/ 57629 h 262368"/>
                          <a:gd name="connsiteX28" fmla="*/ 112661 w 117398"/>
                          <a:gd name="connsiteY28" fmla="*/ 15393 h 2623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17398" h="262368">
                            <a:moveTo>
                              <a:pt x="112933" y="15801"/>
                            </a:moveTo>
                            <a:cubicBezTo>
                              <a:pt x="114568" y="27110"/>
                              <a:pt x="114432" y="30925"/>
                              <a:pt x="114159" y="30516"/>
                            </a:cubicBezTo>
                            <a:cubicBezTo>
                              <a:pt x="113887" y="30107"/>
                              <a:pt x="113069" y="25475"/>
                              <a:pt x="111707" y="20025"/>
                            </a:cubicBezTo>
                            <a:cubicBezTo>
                              <a:pt x="109254" y="8989"/>
                              <a:pt x="104077" y="-5180"/>
                              <a:pt x="104895" y="1904"/>
                            </a:cubicBezTo>
                            <a:cubicBezTo>
                              <a:pt x="107619" y="9534"/>
                              <a:pt x="109527" y="17436"/>
                              <a:pt x="111162" y="25339"/>
                            </a:cubicBezTo>
                            <a:lnTo>
                              <a:pt x="110072" y="23431"/>
                            </a:lnTo>
                            <a:cubicBezTo>
                              <a:pt x="111707" y="33241"/>
                              <a:pt x="112797" y="42642"/>
                              <a:pt x="112661" y="52996"/>
                            </a:cubicBezTo>
                            <a:cubicBezTo>
                              <a:pt x="114159" y="46593"/>
                              <a:pt x="113751" y="42097"/>
                              <a:pt x="115113" y="43323"/>
                            </a:cubicBezTo>
                            <a:cubicBezTo>
                              <a:pt x="115113" y="63897"/>
                              <a:pt x="114296" y="67303"/>
                              <a:pt x="113887" y="69074"/>
                            </a:cubicBezTo>
                            <a:cubicBezTo>
                              <a:pt x="113478" y="70981"/>
                              <a:pt x="112797" y="71390"/>
                              <a:pt x="110344" y="86105"/>
                            </a:cubicBezTo>
                            <a:cubicBezTo>
                              <a:pt x="109936" y="93734"/>
                              <a:pt x="108164" y="100955"/>
                              <a:pt x="106666" y="108448"/>
                            </a:cubicBezTo>
                            <a:cubicBezTo>
                              <a:pt x="105576" y="115942"/>
                              <a:pt x="102987" y="123027"/>
                              <a:pt x="100807" y="130112"/>
                            </a:cubicBezTo>
                            <a:lnTo>
                              <a:pt x="101488" y="126569"/>
                            </a:lnTo>
                            <a:cubicBezTo>
                              <a:pt x="100398" y="130248"/>
                              <a:pt x="99990" y="131883"/>
                              <a:pt x="99853" y="133109"/>
                            </a:cubicBezTo>
                            <a:cubicBezTo>
                              <a:pt x="83368" y="181068"/>
                              <a:pt x="49170" y="222078"/>
                              <a:pt x="7615" y="255458"/>
                            </a:cubicBezTo>
                            <a:cubicBezTo>
                              <a:pt x="-15138" y="274124"/>
                              <a:pt x="21921" y="247419"/>
                              <a:pt x="5844" y="261998"/>
                            </a:cubicBezTo>
                            <a:cubicBezTo>
                              <a:pt x="19468" y="251643"/>
                              <a:pt x="35409" y="237745"/>
                              <a:pt x="47263" y="225484"/>
                            </a:cubicBezTo>
                            <a:cubicBezTo>
                              <a:pt x="59116" y="213221"/>
                              <a:pt x="66746" y="202595"/>
                              <a:pt x="66609" y="200687"/>
                            </a:cubicBezTo>
                            <a:cubicBezTo>
                              <a:pt x="66201" y="201777"/>
                              <a:pt x="65383" y="203957"/>
                              <a:pt x="69743" y="198779"/>
                            </a:cubicBezTo>
                            <a:cubicBezTo>
                              <a:pt x="73422" y="193466"/>
                              <a:pt x="75874" y="187471"/>
                              <a:pt x="78872" y="181885"/>
                            </a:cubicBezTo>
                            <a:cubicBezTo>
                              <a:pt x="75193" y="186653"/>
                              <a:pt x="72196" y="191831"/>
                              <a:pt x="67972" y="196327"/>
                            </a:cubicBezTo>
                            <a:cubicBezTo>
                              <a:pt x="73013" y="188153"/>
                              <a:pt x="83640" y="171258"/>
                              <a:pt x="91951" y="154363"/>
                            </a:cubicBezTo>
                            <a:cubicBezTo>
                              <a:pt x="99990" y="137332"/>
                              <a:pt x="105167" y="120302"/>
                              <a:pt x="107211" y="115124"/>
                            </a:cubicBezTo>
                            <a:cubicBezTo>
                              <a:pt x="102442" y="131610"/>
                              <a:pt x="102306" y="136243"/>
                              <a:pt x="100262" y="141965"/>
                            </a:cubicBezTo>
                            <a:cubicBezTo>
                              <a:pt x="98219" y="147687"/>
                              <a:pt x="96311" y="155317"/>
                              <a:pt x="83640" y="176163"/>
                            </a:cubicBezTo>
                            <a:cubicBezTo>
                              <a:pt x="85275" y="174528"/>
                              <a:pt x="90453" y="167307"/>
                              <a:pt x="85548" y="177117"/>
                            </a:cubicBezTo>
                            <a:cubicBezTo>
                              <a:pt x="100126" y="152320"/>
                              <a:pt x="109663" y="126569"/>
                              <a:pt x="114159" y="99320"/>
                            </a:cubicBezTo>
                            <a:cubicBezTo>
                              <a:pt x="116203" y="85696"/>
                              <a:pt x="117838" y="71935"/>
                              <a:pt x="117293" y="57629"/>
                            </a:cubicBezTo>
                            <a:cubicBezTo>
                              <a:pt x="117702" y="43187"/>
                              <a:pt x="116067" y="29562"/>
                              <a:pt x="112661" y="15393"/>
                            </a:cubicBezTo>
                            <a:close/>
                          </a:path>
                        </a:pathLst>
                      </a:custGeom>
                      <a:solidFill>
                        <a:srgbClr val="00A3E9"/>
                      </a:solidFill>
                      <a:ln w="0" cap="flat">
                        <a:noFill/>
                        <a:prstDash val="solid"/>
                        <a:miter/>
                      </a:ln>
                    </p:spPr>
                    <p:txBody>
                      <a:bodyPr rtlCol="0" anchor="ctr"/>
                      <a:lstStyle/>
                      <a:p>
                        <a:endParaRPr lang="en-US"/>
                      </a:p>
                    </p:txBody>
                  </p:sp>
                  <p:sp>
                    <p:nvSpPr>
                      <p:cNvPr id="4526" name="Freeform: Shape 4525">
                        <a:extLst>
                          <a:ext uri="{FF2B5EF4-FFF2-40B4-BE49-F238E27FC236}">
                            <a16:creationId xmlns:a16="http://schemas.microsoft.com/office/drawing/2014/main" id="{ED049D12-37A3-F518-91E1-BD5887EDAC22}"/>
                          </a:ext>
                        </a:extLst>
                      </p:cNvPr>
                      <p:cNvSpPr/>
                      <p:nvPr/>
                    </p:nvSpPr>
                    <p:spPr>
                      <a:xfrm>
                        <a:off x="3525426" y="10109981"/>
                        <a:ext cx="698" cy="866"/>
                      </a:xfrm>
                      <a:custGeom>
                        <a:avLst/>
                        <a:gdLst>
                          <a:gd name="connsiteX0" fmla="*/ 409 w 698"/>
                          <a:gd name="connsiteY0" fmla="*/ 273 h 866"/>
                          <a:gd name="connsiteX1" fmla="*/ 0 w 698"/>
                          <a:gd name="connsiteY1" fmla="*/ 0 h 866"/>
                          <a:gd name="connsiteX2" fmla="*/ 409 w 698"/>
                          <a:gd name="connsiteY2" fmla="*/ 273 h 866"/>
                        </a:gdLst>
                        <a:ahLst/>
                        <a:cxnLst>
                          <a:cxn ang="0">
                            <a:pos x="connsiteX0" y="connsiteY0"/>
                          </a:cxn>
                          <a:cxn ang="0">
                            <a:pos x="connsiteX1" y="connsiteY1"/>
                          </a:cxn>
                          <a:cxn ang="0">
                            <a:pos x="connsiteX2" y="connsiteY2"/>
                          </a:cxn>
                        </a:cxnLst>
                        <a:rect l="l" t="t" r="r" b="b"/>
                        <a:pathLst>
                          <a:path w="698" h="866">
                            <a:moveTo>
                              <a:pt x="409" y="273"/>
                            </a:moveTo>
                            <a:lnTo>
                              <a:pt x="0" y="0"/>
                            </a:lnTo>
                            <a:cubicBezTo>
                              <a:pt x="681" y="954"/>
                              <a:pt x="954" y="1227"/>
                              <a:pt x="409" y="273"/>
                            </a:cubicBezTo>
                            <a:close/>
                          </a:path>
                        </a:pathLst>
                      </a:custGeom>
                      <a:solidFill>
                        <a:srgbClr val="00A3E9"/>
                      </a:solidFill>
                      <a:ln w="0" cap="flat">
                        <a:noFill/>
                        <a:prstDash val="solid"/>
                        <a:miter/>
                      </a:ln>
                    </p:spPr>
                    <p:txBody>
                      <a:bodyPr rtlCol="0" anchor="ctr"/>
                      <a:lstStyle/>
                      <a:p>
                        <a:endParaRPr lang="en-US"/>
                      </a:p>
                    </p:txBody>
                  </p:sp>
                  <p:sp>
                    <p:nvSpPr>
                      <p:cNvPr id="4527" name="Freeform: Shape 4526">
                        <a:extLst>
                          <a:ext uri="{FF2B5EF4-FFF2-40B4-BE49-F238E27FC236}">
                            <a16:creationId xmlns:a16="http://schemas.microsoft.com/office/drawing/2014/main" id="{AA4AF275-B6B8-729E-702C-E0476E331484}"/>
                          </a:ext>
                        </a:extLst>
                      </p:cNvPr>
                      <p:cNvSpPr/>
                      <p:nvPr/>
                    </p:nvSpPr>
                    <p:spPr>
                      <a:xfrm>
                        <a:off x="3498858" y="10066110"/>
                        <a:ext cx="26567" cy="43870"/>
                      </a:xfrm>
                      <a:custGeom>
                        <a:avLst/>
                        <a:gdLst>
                          <a:gd name="connsiteX0" fmla="*/ 16895 w 26567"/>
                          <a:gd name="connsiteY0" fmla="*/ 25614 h 43870"/>
                          <a:gd name="connsiteX1" fmla="*/ 0 w 26567"/>
                          <a:gd name="connsiteY1" fmla="*/ 0 h 43870"/>
                          <a:gd name="connsiteX2" fmla="*/ 23298 w 26567"/>
                          <a:gd name="connsiteY2" fmla="*/ 41691 h 43870"/>
                          <a:gd name="connsiteX3" fmla="*/ 26568 w 26567"/>
                          <a:gd name="connsiteY3" fmla="*/ 43871 h 43870"/>
                          <a:gd name="connsiteX4" fmla="*/ 12535 w 26567"/>
                          <a:gd name="connsiteY4" fmla="*/ 20300 h 43870"/>
                          <a:gd name="connsiteX5" fmla="*/ 16895 w 26567"/>
                          <a:gd name="connsiteY5" fmla="*/ 25751 h 4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567" h="43870">
                            <a:moveTo>
                              <a:pt x="16895" y="25614"/>
                            </a:moveTo>
                            <a:lnTo>
                              <a:pt x="0" y="0"/>
                            </a:lnTo>
                            <a:cubicBezTo>
                              <a:pt x="7494" y="14033"/>
                              <a:pt x="15396" y="27794"/>
                              <a:pt x="23298" y="41691"/>
                            </a:cubicBezTo>
                            <a:lnTo>
                              <a:pt x="26568" y="43871"/>
                            </a:lnTo>
                            <a:cubicBezTo>
                              <a:pt x="24116" y="40465"/>
                              <a:pt x="15123" y="26295"/>
                              <a:pt x="12535" y="20300"/>
                            </a:cubicBezTo>
                            <a:lnTo>
                              <a:pt x="16895" y="25751"/>
                            </a:lnTo>
                            <a:close/>
                          </a:path>
                        </a:pathLst>
                      </a:custGeom>
                      <a:solidFill>
                        <a:srgbClr val="00A3E9"/>
                      </a:solidFill>
                      <a:ln w="0" cap="flat">
                        <a:noFill/>
                        <a:prstDash val="solid"/>
                        <a:miter/>
                      </a:ln>
                    </p:spPr>
                    <p:txBody>
                      <a:bodyPr rtlCol="0" anchor="ctr"/>
                      <a:lstStyle/>
                      <a:p>
                        <a:endParaRPr lang="en-US"/>
                      </a:p>
                    </p:txBody>
                  </p:sp>
                  <p:sp>
                    <p:nvSpPr>
                      <p:cNvPr id="4528" name="Freeform: Shape 4527">
                        <a:extLst>
                          <a:ext uri="{FF2B5EF4-FFF2-40B4-BE49-F238E27FC236}">
                            <a16:creationId xmlns:a16="http://schemas.microsoft.com/office/drawing/2014/main" id="{B40C2DA9-6AA2-0D9B-43F8-0B9945E445AC}"/>
                          </a:ext>
                        </a:extLst>
                      </p:cNvPr>
                      <p:cNvSpPr/>
                      <p:nvPr/>
                    </p:nvSpPr>
                    <p:spPr>
                      <a:xfrm>
                        <a:off x="3481010" y="10035318"/>
                        <a:ext cx="20770" cy="31472"/>
                      </a:xfrm>
                      <a:custGeom>
                        <a:avLst/>
                        <a:gdLst>
                          <a:gd name="connsiteX0" fmla="*/ 136 w 20770"/>
                          <a:gd name="connsiteY0" fmla="*/ 0 h 31472"/>
                          <a:gd name="connsiteX1" fmla="*/ 7902 w 20770"/>
                          <a:gd name="connsiteY1" fmla="*/ 7085 h 31472"/>
                          <a:gd name="connsiteX2" fmla="*/ 20709 w 20770"/>
                          <a:gd name="connsiteY2" fmla="*/ 31473 h 31472"/>
                          <a:gd name="connsiteX3" fmla="*/ 4769 w 20770"/>
                          <a:gd name="connsiteY3" fmla="*/ 545 h 31472"/>
                          <a:gd name="connsiteX4" fmla="*/ 0 w 20770"/>
                          <a:gd name="connsiteY4" fmla="*/ 136 h 314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770" h="31472">
                            <a:moveTo>
                              <a:pt x="136" y="0"/>
                            </a:moveTo>
                            <a:cubicBezTo>
                              <a:pt x="12126" y="21663"/>
                              <a:pt x="13352" y="19347"/>
                              <a:pt x="7902" y="7085"/>
                            </a:cubicBezTo>
                            <a:cubicBezTo>
                              <a:pt x="19211" y="26704"/>
                              <a:pt x="11445" y="18666"/>
                              <a:pt x="20709" y="31473"/>
                            </a:cubicBezTo>
                            <a:cubicBezTo>
                              <a:pt x="21799" y="30383"/>
                              <a:pt x="7902" y="6131"/>
                              <a:pt x="4769" y="545"/>
                            </a:cubicBezTo>
                            <a:lnTo>
                              <a:pt x="0" y="136"/>
                            </a:lnTo>
                            <a:close/>
                          </a:path>
                        </a:pathLst>
                      </a:custGeom>
                      <a:solidFill>
                        <a:srgbClr val="00A3E9"/>
                      </a:solidFill>
                      <a:ln w="0" cap="flat">
                        <a:noFill/>
                        <a:prstDash val="solid"/>
                        <a:miter/>
                      </a:ln>
                    </p:spPr>
                    <p:txBody>
                      <a:bodyPr rtlCol="0" anchor="ctr"/>
                      <a:lstStyle/>
                      <a:p>
                        <a:endParaRPr lang="en-US"/>
                      </a:p>
                    </p:txBody>
                  </p:sp>
                  <p:sp>
                    <p:nvSpPr>
                      <p:cNvPr id="4529" name="Freeform: Shape 4528">
                        <a:extLst>
                          <a:ext uri="{FF2B5EF4-FFF2-40B4-BE49-F238E27FC236}">
                            <a16:creationId xmlns:a16="http://schemas.microsoft.com/office/drawing/2014/main" id="{195C9B70-14B2-5D7E-5C57-F96D26B18076}"/>
                          </a:ext>
                        </a:extLst>
                      </p:cNvPr>
                      <p:cNvSpPr/>
                      <p:nvPr/>
                    </p:nvSpPr>
                    <p:spPr>
                      <a:xfrm>
                        <a:off x="3564120" y="9889127"/>
                        <a:ext cx="13897" cy="8719"/>
                      </a:xfrm>
                      <a:custGeom>
                        <a:avLst/>
                        <a:gdLst>
                          <a:gd name="connsiteX0" fmla="*/ 5041 w 13897"/>
                          <a:gd name="connsiteY0" fmla="*/ 4360 h 8719"/>
                          <a:gd name="connsiteX1" fmla="*/ 0 w 13897"/>
                          <a:gd name="connsiteY1" fmla="*/ 8719 h 8719"/>
                          <a:gd name="connsiteX2" fmla="*/ 13897 w 13897"/>
                          <a:gd name="connsiteY2" fmla="*/ 0 h 8719"/>
                          <a:gd name="connsiteX3" fmla="*/ 5041 w 13897"/>
                          <a:gd name="connsiteY3" fmla="*/ 4360 h 8719"/>
                        </a:gdLst>
                        <a:ahLst/>
                        <a:cxnLst>
                          <a:cxn ang="0">
                            <a:pos x="connsiteX0" y="connsiteY0"/>
                          </a:cxn>
                          <a:cxn ang="0">
                            <a:pos x="connsiteX1" y="connsiteY1"/>
                          </a:cxn>
                          <a:cxn ang="0">
                            <a:pos x="connsiteX2" y="connsiteY2"/>
                          </a:cxn>
                          <a:cxn ang="0">
                            <a:pos x="connsiteX3" y="connsiteY3"/>
                          </a:cxn>
                        </a:cxnLst>
                        <a:rect l="l" t="t" r="r" b="b"/>
                        <a:pathLst>
                          <a:path w="13897" h="8719">
                            <a:moveTo>
                              <a:pt x="5041" y="4360"/>
                            </a:moveTo>
                            <a:lnTo>
                              <a:pt x="0" y="8719"/>
                            </a:lnTo>
                            <a:lnTo>
                              <a:pt x="13897" y="0"/>
                            </a:lnTo>
                            <a:lnTo>
                              <a:pt x="5041" y="4360"/>
                            </a:lnTo>
                            <a:close/>
                          </a:path>
                        </a:pathLst>
                      </a:custGeom>
                      <a:solidFill>
                        <a:srgbClr val="00A3E9"/>
                      </a:solidFill>
                      <a:ln w="0" cap="flat">
                        <a:noFill/>
                        <a:prstDash val="solid"/>
                        <a:miter/>
                      </a:ln>
                    </p:spPr>
                    <p:txBody>
                      <a:bodyPr rtlCol="0" anchor="ctr"/>
                      <a:lstStyle/>
                      <a:p>
                        <a:endParaRPr lang="en-US"/>
                      </a:p>
                    </p:txBody>
                  </p:sp>
                  <p:sp>
                    <p:nvSpPr>
                      <p:cNvPr id="4530" name="Freeform: Shape 4529">
                        <a:extLst>
                          <a:ext uri="{FF2B5EF4-FFF2-40B4-BE49-F238E27FC236}">
                            <a16:creationId xmlns:a16="http://schemas.microsoft.com/office/drawing/2014/main" id="{E0781D8A-BB52-ACA4-E9B8-B82BCAB067B4}"/>
                          </a:ext>
                        </a:extLst>
                      </p:cNvPr>
                      <p:cNvSpPr/>
                      <p:nvPr/>
                    </p:nvSpPr>
                    <p:spPr>
                      <a:xfrm>
                        <a:off x="3550087" y="9897846"/>
                        <a:ext cx="14033" cy="8448"/>
                      </a:xfrm>
                      <a:custGeom>
                        <a:avLst/>
                        <a:gdLst>
                          <a:gd name="connsiteX0" fmla="*/ 14033 w 14033"/>
                          <a:gd name="connsiteY0" fmla="*/ 0 h 8448"/>
                          <a:gd name="connsiteX1" fmla="*/ 0 w 14033"/>
                          <a:gd name="connsiteY1" fmla="*/ 8448 h 8448"/>
                          <a:gd name="connsiteX2" fmla="*/ 5041 w 14033"/>
                          <a:gd name="connsiteY2" fmla="*/ 7358 h 8448"/>
                          <a:gd name="connsiteX3" fmla="*/ 13897 w 14033"/>
                          <a:gd name="connsiteY3" fmla="*/ 0 h 8448"/>
                        </a:gdLst>
                        <a:ahLst/>
                        <a:cxnLst>
                          <a:cxn ang="0">
                            <a:pos x="connsiteX0" y="connsiteY0"/>
                          </a:cxn>
                          <a:cxn ang="0">
                            <a:pos x="connsiteX1" y="connsiteY1"/>
                          </a:cxn>
                          <a:cxn ang="0">
                            <a:pos x="connsiteX2" y="connsiteY2"/>
                          </a:cxn>
                          <a:cxn ang="0">
                            <a:pos x="connsiteX3" y="connsiteY3"/>
                          </a:cxn>
                        </a:cxnLst>
                        <a:rect l="l" t="t" r="r" b="b"/>
                        <a:pathLst>
                          <a:path w="14033" h="8448">
                            <a:moveTo>
                              <a:pt x="14033" y="0"/>
                            </a:moveTo>
                            <a:cubicBezTo>
                              <a:pt x="9537" y="2861"/>
                              <a:pt x="4769" y="5723"/>
                              <a:pt x="0" y="8448"/>
                            </a:cubicBezTo>
                            <a:cubicBezTo>
                              <a:pt x="1362" y="8448"/>
                              <a:pt x="2589" y="8448"/>
                              <a:pt x="5041" y="7358"/>
                            </a:cubicBezTo>
                            <a:cubicBezTo>
                              <a:pt x="8039" y="5042"/>
                              <a:pt x="11036" y="2453"/>
                              <a:pt x="13897" y="0"/>
                            </a:cubicBezTo>
                            <a:close/>
                          </a:path>
                        </a:pathLst>
                      </a:custGeom>
                      <a:solidFill>
                        <a:srgbClr val="00A3E9"/>
                      </a:solidFill>
                      <a:ln w="0" cap="flat">
                        <a:noFill/>
                        <a:prstDash val="solid"/>
                        <a:miter/>
                      </a:ln>
                    </p:spPr>
                    <p:txBody>
                      <a:bodyPr rtlCol="0" anchor="ctr"/>
                      <a:lstStyle/>
                      <a:p>
                        <a:endParaRPr lang="en-US"/>
                      </a:p>
                    </p:txBody>
                  </p:sp>
                  <p:sp>
                    <p:nvSpPr>
                      <p:cNvPr id="4531" name="Freeform: Shape 4530">
                        <a:extLst>
                          <a:ext uri="{FF2B5EF4-FFF2-40B4-BE49-F238E27FC236}">
                            <a16:creationId xmlns:a16="http://schemas.microsoft.com/office/drawing/2014/main" id="{53ABF749-503F-4CCE-5E28-DC704FAEF0A1}"/>
                          </a:ext>
                        </a:extLst>
                      </p:cNvPr>
                      <p:cNvSpPr/>
                      <p:nvPr/>
                    </p:nvSpPr>
                    <p:spPr>
                      <a:xfrm>
                        <a:off x="3490683" y="9927548"/>
                        <a:ext cx="21526" cy="11853"/>
                      </a:xfrm>
                      <a:custGeom>
                        <a:avLst/>
                        <a:gdLst>
                          <a:gd name="connsiteX0" fmla="*/ 21527 w 21526"/>
                          <a:gd name="connsiteY0" fmla="*/ 0 h 11853"/>
                          <a:gd name="connsiteX1" fmla="*/ 0 w 21526"/>
                          <a:gd name="connsiteY1" fmla="*/ 11853 h 11853"/>
                          <a:gd name="connsiteX2" fmla="*/ 21527 w 21526"/>
                          <a:gd name="connsiteY2" fmla="*/ 0 h 11853"/>
                        </a:gdLst>
                        <a:ahLst/>
                        <a:cxnLst>
                          <a:cxn ang="0">
                            <a:pos x="connsiteX0" y="connsiteY0"/>
                          </a:cxn>
                          <a:cxn ang="0">
                            <a:pos x="connsiteX1" y="connsiteY1"/>
                          </a:cxn>
                          <a:cxn ang="0">
                            <a:pos x="connsiteX2" y="connsiteY2"/>
                          </a:cxn>
                        </a:cxnLst>
                        <a:rect l="l" t="t" r="r" b="b"/>
                        <a:pathLst>
                          <a:path w="21526" h="11853">
                            <a:moveTo>
                              <a:pt x="21527" y="0"/>
                            </a:moveTo>
                            <a:cubicBezTo>
                              <a:pt x="15260" y="3406"/>
                              <a:pt x="8311" y="7221"/>
                              <a:pt x="0" y="11853"/>
                            </a:cubicBezTo>
                            <a:lnTo>
                              <a:pt x="21527" y="0"/>
                            </a:lnTo>
                            <a:close/>
                          </a:path>
                        </a:pathLst>
                      </a:custGeom>
                      <a:solidFill>
                        <a:srgbClr val="00A3E9"/>
                      </a:solidFill>
                      <a:ln w="0" cap="flat">
                        <a:noFill/>
                        <a:prstDash val="solid"/>
                        <a:miter/>
                      </a:ln>
                    </p:spPr>
                    <p:txBody>
                      <a:bodyPr rtlCol="0" anchor="ctr"/>
                      <a:lstStyle/>
                      <a:p>
                        <a:endParaRPr lang="en-US"/>
                      </a:p>
                    </p:txBody>
                  </p:sp>
                  <p:sp>
                    <p:nvSpPr>
                      <p:cNvPr id="4532" name="Freeform: Shape 4531">
                        <a:extLst>
                          <a:ext uri="{FF2B5EF4-FFF2-40B4-BE49-F238E27FC236}">
                            <a16:creationId xmlns:a16="http://schemas.microsoft.com/office/drawing/2014/main" id="{6E7E9E15-3700-A8B5-A9E2-A1056FD7A022}"/>
                          </a:ext>
                        </a:extLst>
                      </p:cNvPr>
                      <p:cNvSpPr/>
                      <p:nvPr/>
                    </p:nvSpPr>
                    <p:spPr>
                      <a:xfrm>
                        <a:off x="3512210" y="9918556"/>
                        <a:ext cx="16894" cy="8992"/>
                      </a:xfrm>
                      <a:custGeom>
                        <a:avLst/>
                        <a:gdLst>
                          <a:gd name="connsiteX0" fmla="*/ 16895 w 16894"/>
                          <a:gd name="connsiteY0" fmla="*/ 0 h 8992"/>
                          <a:gd name="connsiteX1" fmla="*/ 16213 w 16894"/>
                          <a:gd name="connsiteY1" fmla="*/ 0 h 8992"/>
                          <a:gd name="connsiteX2" fmla="*/ 0 w 16894"/>
                          <a:gd name="connsiteY2" fmla="*/ 8993 h 8992"/>
                          <a:gd name="connsiteX3" fmla="*/ 16895 w 16894"/>
                          <a:gd name="connsiteY3" fmla="*/ 0 h 8992"/>
                        </a:gdLst>
                        <a:ahLst/>
                        <a:cxnLst>
                          <a:cxn ang="0">
                            <a:pos x="connsiteX0" y="connsiteY0"/>
                          </a:cxn>
                          <a:cxn ang="0">
                            <a:pos x="connsiteX1" y="connsiteY1"/>
                          </a:cxn>
                          <a:cxn ang="0">
                            <a:pos x="connsiteX2" y="connsiteY2"/>
                          </a:cxn>
                          <a:cxn ang="0">
                            <a:pos x="connsiteX3" y="connsiteY3"/>
                          </a:cxn>
                        </a:cxnLst>
                        <a:rect l="l" t="t" r="r" b="b"/>
                        <a:pathLst>
                          <a:path w="16894" h="8992">
                            <a:moveTo>
                              <a:pt x="16895" y="0"/>
                            </a:moveTo>
                            <a:lnTo>
                              <a:pt x="16213" y="0"/>
                            </a:lnTo>
                            <a:cubicBezTo>
                              <a:pt x="16213" y="0"/>
                              <a:pt x="0" y="8993"/>
                              <a:pt x="0" y="8993"/>
                            </a:cubicBezTo>
                            <a:cubicBezTo>
                              <a:pt x="5995" y="5858"/>
                              <a:pt x="11445" y="2861"/>
                              <a:pt x="16895" y="0"/>
                            </a:cubicBezTo>
                            <a:close/>
                          </a:path>
                        </a:pathLst>
                      </a:custGeom>
                      <a:solidFill>
                        <a:srgbClr val="00A3E9"/>
                      </a:solidFill>
                      <a:ln w="0" cap="flat">
                        <a:noFill/>
                        <a:prstDash val="solid"/>
                        <a:miter/>
                      </a:ln>
                    </p:spPr>
                    <p:txBody>
                      <a:bodyPr rtlCol="0" anchor="ctr"/>
                      <a:lstStyle/>
                      <a:p>
                        <a:endParaRPr lang="en-US"/>
                      </a:p>
                    </p:txBody>
                  </p:sp>
                  <p:sp>
                    <p:nvSpPr>
                      <p:cNvPr id="4533" name="Freeform: Shape 4532">
                        <a:extLst>
                          <a:ext uri="{FF2B5EF4-FFF2-40B4-BE49-F238E27FC236}">
                            <a16:creationId xmlns:a16="http://schemas.microsoft.com/office/drawing/2014/main" id="{DBAF23FF-5CC7-0342-BF73-658615131B66}"/>
                          </a:ext>
                        </a:extLst>
                      </p:cNvPr>
                      <p:cNvSpPr/>
                      <p:nvPr/>
                    </p:nvSpPr>
                    <p:spPr>
                      <a:xfrm>
                        <a:off x="3523246" y="9906158"/>
                        <a:ext cx="26840" cy="12807"/>
                      </a:xfrm>
                      <a:custGeom>
                        <a:avLst/>
                        <a:gdLst>
                          <a:gd name="connsiteX0" fmla="*/ 26840 w 26840"/>
                          <a:gd name="connsiteY0" fmla="*/ 0 h 12807"/>
                          <a:gd name="connsiteX1" fmla="*/ 0 w 26840"/>
                          <a:gd name="connsiteY1" fmla="*/ 12807 h 12807"/>
                          <a:gd name="connsiteX2" fmla="*/ 5177 w 26840"/>
                          <a:gd name="connsiteY2" fmla="*/ 12398 h 12807"/>
                          <a:gd name="connsiteX3" fmla="*/ 26840 w 26840"/>
                          <a:gd name="connsiteY3" fmla="*/ 0 h 12807"/>
                        </a:gdLst>
                        <a:ahLst/>
                        <a:cxnLst>
                          <a:cxn ang="0">
                            <a:pos x="connsiteX0" y="connsiteY0"/>
                          </a:cxn>
                          <a:cxn ang="0">
                            <a:pos x="connsiteX1" y="connsiteY1"/>
                          </a:cxn>
                          <a:cxn ang="0">
                            <a:pos x="connsiteX2" y="connsiteY2"/>
                          </a:cxn>
                          <a:cxn ang="0">
                            <a:pos x="connsiteX3" y="connsiteY3"/>
                          </a:cxn>
                        </a:cxnLst>
                        <a:rect l="l" t="t" r="r" b="b"/>
                        <a:pathLst>
                          <a:path w="26840" h="12807">
                            <a:moveTo>
                              <a:pt x="26840" y="0"/>
                            </a:moveTo>
                            <a:cubicBezTo>
                              <a:pt x="23571" y="0"/>
                              <a:pt x="20846" y="545"/>
                              <a:pt x="0" y="12807"/>
                            </a:cubicBezTo>
                            <a:lnTo>
                              <a:pt x="5177" y="12398"/>
                            </a:lnTo>
                            <a:cubicBezTo>
                              <a:pt x="12671" y="8447"/>
                              <a:pt x="19756" y="4224"/>
                              <a:pt x="26840" y="0"/>
                            </a:cubicBezTo>
                            <a:close/>
                          </a:path>
                        </a:pathLst>
                      </a:custGeom>
                      <a:solidFill>
                        <a:srgbClr val="00A3E9"/>
                      </a:solidFill>
                      <a:ln w="0" cap="flat">
                        <a:noFill/>
                        <a:prstDash val="solid"/>
                        <a:miter/>
                      </a:ln>
                    </p:spPr>
                    <p:txBody>
                      <a:bodyPr rtlCol="0" anchor="ctr"/>
                      <a:lstStyle/>
                      <a:p>
                        <a:endParaRPr lang="en-US"/>
                      </a:p>
                    </p:txBody>
                  </p:sp>
                  <p:sp>
                    <p:nvSpPr>
                      <p:cNvPr id="4534" name="Freeform: Shape 4533">
                        <a:extLst>
                          <a:ext uri="{FF2B5EF4-FFF2-40B4-BE49-F238E27FC236}">
                            <a16:creationId xmlns:a16="http://schemas.microsoft.com/office/drawing/2014/main" id="{3406A1C5-B2E1-6627-8161-1DA94F6B29D9}"/>
                          </a:ext>
                        </a:extLst>
                      </p:cNvPr>
                      <p:cNvSpPr/>
                      <p:nvPr/>
                    </p:nvSpPr>
                    <p:spPr>
                      <a:xfrm>
                        <a:off x="3498177" y="9413629"/>
                        <a:ext cx="22616" cy="953"/>
                      </a:xfrm>
                      <a:custGeom>
                        <a:avLst/>
                        <a:gdLst>
                          <a:gd name="connsiteX0" fmla="*/ 2180 w 22616"/>
                          <a:gd name="connsiteY0" fmla="*/ 954 h 953"/>
                          <a:gd name="connsiteX1" fmla="*/ 22617 w 22616"/>
                          <a:gd name="connsiteY1" fmla="*/ 273 h 953"/>
                          <a:gd name="connsiteX2" fmla="*/ 20437 w 22616"/>
                          <a:gd name="connsiteY2" fmla="*/ 0 h 953"/>
                          <a:gd name="connsiteX3" fmla="*/ 0 w 22616"/>
                          <a:gd name="connsiteY3" fmla="*/ 817 h 953"/>
                          <a:gd name="connsiteX4" fmla="*/ 2180 w 22616"/>
                          <a:gd name="connsiteY4" fmla="*/ 817 h 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16" h="953">
                            <a:moveTo>
                              <a:pt x="2180" y="954"/>
                            </a:moveTo>
                            <a:cubicBezTo>
                              <a:pt x="9128" y="136"/>
                              <a:pt x="15805" y="545"/>
                              <a:pt x="22617" y="273"/>
                            </a:cubicBezTo>
                            <a:lnTo>
                              <a:pt x="20437" y="0"/>
                            </a:lnTo>
                            <a:cubicBezTo>
                              <a:pt x="13625" y="0"/>
                              <a:pt x="6812" y="0"/>
                              <a:pt x="0" y="817"/>
                            </a:cubicBezTo>
                            <a:lnTo>
                              <a:pt x="2180" y="817"/>
                            </a:lnTo>
                            <a:close/>
                          </a:path>
                        </a:pathLst>
                      </a:custGeom>
                      <a:solidFill>
                        <a:srgbClr val="00A3E9"/>
                      </a:solidFill>
                      <a:ln w="0" cap="flat">
                        <a:noFill/>
                        <a:prstDash val="solid"/>
                        <a:miter/>
                      </a:ln>
                    </p:spPr>
                    <p:txBody>
                      <a:bodyPr rtlCol="0" anchor="ctr"/>
                      <a:lstStyle/>
                      <a:p>
                        <a:endParaRPr lang="en-US"/>
                      </a:p>
                    </p:txBody>
                  </p:sp>
                  <p:sp>
                    <p:nvSpPr>
                      <p:cNvPr id="4535" name="Freeform: Shape 4534">
                        <a:extLst>
                          <a:ext uri="{FF2B5EF4-FFF2-40B4-BE49-F238E27FC236}">
                            <a16:creationId xmlns:a16="http://schemas.microsoft.com/office/drawing/2014/main" id="{EC98C919-D836-A81C-94C6-AB710D3BA195}"/>
                          </a:ext>
                        </a:extLst>
                      </p:cNvPr>
                      <p:cNvSpPr/>
                      <p:nvPr/>
                    </p:nvSpPr>
                    <p:spPr>
                      <a:xfrm>
                        <a:off x="3614667" y="9438970"/>
                        <a:ext cx="11444" cy="4905"/>
                      </a:xfrm>
                      <a:custGeom>
                        <a:avLst/>
                        <a:gdLst>
                          <a:gd name="connsiteX0" fmla="*/ 0 w 11444"/>
                          <a:gd name="connsiteY0" fmla="*/ 0 h 4905"/>
                          <a:gd name="connsiteX1" fmla="*/ 11445 w 11444"/>
                          <a:gd name="connsiteY1" fmla="*/ 4905 h 4905"/>
                          <a:gd name="connsiteX2" fmla="*/ 0 w 11444"/>
                          <a:gd name="connsiteY2" fmla="*/ 0 h 4905"/>
                        </a:gdLst>
                        <a:ahLst/>
                        <a:cxnLst>
                          <a:cxn ang="0">
                            <a:pos x="connsiteX0" y="connsiteY0"/>
                          </a:cxn>
                          <a:cxn ang="0">
                            <a:pos x="connsiteX1" y="connsiteY1"/>
                          </a:cxn>
                          <a:cxn ang="0">
                            <a:pos x="connsiteX2" y="connsiteY2"/>
                          </a:cxn>
                        </a:cxnLst>
                        <a:rect l="l" t="t" r="r" b="b"/>
                        <a:pathLst>
                          <a:path w="11444" h="4905">
                            <a:moveTo>
                              <a:pt x="0" y="0"/>
                            </a:moveTo>
                            <a:cubicBezTo>
                              <a:pt x="4632" y="2044"/>
                              <a:pt x="8311" y="3406"/>
                              <a:pt x="11445" y="4905"/>
                            </a:cubicBezTo>
                            <a:cubicBezTo>
                              <a:pt x="6676" y="2452"/>
                              <a:pt x="2725" y="954"/>
                              <a:pt x="0" y="0"/>
                            </a:cubicBezTo>
                            <a:close/>
                          </a:path>
                        </a:pathLst>
                      </a:custGeom>
                      <a:solidFill>
                        <a:srgbClr val="00A3E9"/>
                      </a:solidFill>
                      <a:ln w="0" cap="flat">
                        <a:noFill/>
                        <a:prstDash val="solid"/>
                        <a:miter/>
                      </a:ln>
                    </p:spPr>
                    <p:txBody>
                      <a:bodyPr rtlCol="0" anchor="ctr"/>
                      <a:lstStyle/>
                      <a:p>
                        <a:endParaRPr lang="en-US"/>
                      </a:p>
                    </p:txBody>
                  </p:sp>
                  <p:sp>
                    <p:nvSpPr>
                      <p:cNvPr id="4536" name="Freeform: Shape 4535">
                        <a:extLst>
                          <a:ext uri="{FF2B5EF4-FFF2-40B4-BE49-F238E27FC236}">
                            <a16:creationId xmlns:a16="http://schemas.microsoft.com/office/drawing/2014/main" id="{909EFA09-8828-CC29-FE2A-12C1D249276C}"/>
                          </a:ext>
                        </a:extLst>
                      </p:cNvPr>
                      <p:cNvSpPr/>
                      <p:nvPr/>
                    </p:nvSpPr>
                    <p:spPr>
                      <a:xfrm>
                        <a:off x="3626112" y="9444011"/>
                        <a:ext cx="102593" cy="90405"/>
                      </a:xfrm>
                      <a:custGeom>
                        <a:avLst/>
                        <a:gdLst>
                          <a:gd name="connsiteX0" fmla="*/ 65670 w 102593"/>
                          <a:gd name="connsiteY0" fmla="*/ 39784 h 90405"/>
                          <a:gd name="connsiteX1" fmla="*/ 71802 w 102593"/>
                          <a:gd name="connsiteY1" fmla="*/ 50003 h 90405"/>
                          <a:gd name="connsiteX2" fmla="*/ 43054 w 102593"/>
                          <a:gd name="connsiteY2" fmla="*/ 25070 h 90405"/>
                          <a:gd name="connsiteX3" fmla="*/ 50002 w 102593"/>
                          <a:gd name="connsiteY3" fmla="*/ 28612 h 90405"/>
                          <a:gd name="connsiteX4" fmla="*/ 37468 w 102593"/>
                          <a:gd name="connsiteY4" fmla="*/ 20710 h 90405"/>
                          <a:gd name="connsiteX5" fmla="*/ 0 w 102593"/>
                          <a:gd name="connsiteY5" fmla="*/ 0 h 90405"/>
                          <a:gd name="connsiteX6" fmla="*/ 47822 w 102593"/>
                          <a:gd name="connsiteY6" fmla="*/ 35015 h 90405"/>
                          <a:gd name="connsiteX7" fmla="*/ 90876 w 102593"/>
                          <a:gd name="connsiteY7" fmla="*/ 82565 h 90405"/>
                          <a:gd name="connsiteX8" fmla="*/ 102593 w 102593"/>
                          <a:gd name="connsiteY8" fmla="*/ 84473 h 90405"/>
                          <a:gd name="connsiteX9" fmla="*/ 85835 w 102593"/>
                          <a:gd name="connsiteY9" fmla="*/ 60085 h 90405"/>
                          <a:gd name="connsiteX10" fmla="*/ 65670 w 102593"/>
                          <a:gd name="connsiteY10" fmla="*/ 39784 h 90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2593" h="90405">
                            <a:moveTo>
                              <a:pt x="65670" y="39784"/>
                            </a:moveTo>
                            <a:cubicBezTo>
                              <a:pt x="81611" y="58314"/>
                              <a:pt x="40874" y="17031"/>
                              <a:pt x="71802" y="50003"/>
                            </a:cubicBezTo>
                            <a:cubicBezTo>
                              <a:pt x="73436" y="53545"/>
                              <a:pt x="58177" y="39512"/>
                              <a:pt x="43054" y="25070"/>
                            </a:cubicBezTo>
                            <a:cubicBezTo>
                              <a:pt x="45234" y="25206"/>
                              <a:pt x="58586" y="38421"/>
                              <a:pt x="50002" y="28612"/>
                            </a:cubicBezTo>
                            <a:cubicBezTo>
                              <a:pt x="38694" y="20165"/>
                              <a:pt x="34606" y="16078"/>
                              <a:pt x="37468" y="20710"/>
                            </a:cubicBezTo>
                            <a:cubicBezTo>
                              <a:pt x="17848" y="6677"/>
                              <a:pt x="14442" y="6949"/>
                              <a:pt x="0" y="0"/>
                            </a:cubicBezTo>
                            <a:cubicBezTo>
                              <a:pt x="12671" y="6268"/>
                              <a:pt x="31609" y="18938"/>
                              <a:pt x="47822" y="35015"/>
                            </a:cubicBezTo>
                            <a:cubicBezTo>
                              <a:pt x="64172" y="50003"/>
                              <a:pt x="79976" y="68396"/>
                              <a:pt x="90876" y="82565"/>
                            </a:cubicBezTo>
                            <a:cubicBezTo>
                              <a:pt x="103683" y="97961"/>
                              <a:pt x="99732" y="86244"/>
                              <a:pt x="102593" y="84473"/>
                            </a:cubicBezTo>
                            <a:cubicBezTo>
                              <a:pt x="102048" y="82974"/>
                              <a:pt x="94691" y="70848"/>
                              <a:pt x="85835" y="60085"/>
                            </a:cubicBezTo>
                            <a:cubicBezTo>
                              <a:pt x="77115" y="49185"/>
                              <a:pt x="67169" y="39648"/>
                              <a:pt x="65670" y="39784"/>
                            </a:cubicBezTo>
                            <a:close/>
                          </a:path>
                        </a:pathLst>
                      </a:custGeom>
                      <a:solidFill>
                        <a:srgbClr val="00A3E9"/>
                      </a:solidFill>
                      <a:ln w="0" cap="flat">
                        <a:noFill/>
                        <a:prstDash val="solid"/>
                        <a:miter/>
                      </a:ln>
                    </p:spPr>
                    <p:txBody>
                      <a:bodyPr rtlCol="0" anchor="ctr"/>
                      <a:lstStyle/>
                      <a:p>
                        <a:endParaRPr lang="en-US"/>
                      </a:p>
                    </p:txBody>
                  </p:sp>
                  <p:sp>
                    <p:nvSpPr>
                      <p:cNvPr id="4537" name="Freeform: Shape 4536">
                        <a:extLst>
                          <a:ext uri="{FF2B5EF4-FFF2-40B4-BE49-F238E27FC236}">
                            <a16:creationId xmlns:a16="http://schemas.microsoft.com/office/drawing/2014/main" id="{BF64766B-751F-E225-E248-6D24B134AE8F}"/>
                          </a:ext>
                        </a:extLst>
                      </p:cNvPr>
                      <p:cNvSpPr/>
                      <p:nvPr/>
                    </p:nvSpPr>
                    <p:spPr>
                      <a:xfrm>
                        <a:off x="3646685" y="9441968"/>
                        <a:ext cx="18665" cy="13079"/>
                      </a:xfrm>
                      <a:custGeom>
                        <a:avLst/>
                        <a:gdLst>
                          <a:gd name="connsiteX0" fmla="*/ 18666 w 18665"/>
                          <a:gd name="connsiteY0" fmla="*/ 13079 h 13079"/>
                          <a:gd name="connsiteX1" fmla="*/ 0 w 18665"/>
                          <a:gd name="connsiteY1" fmla="*/ 0 h 13079"/>
                          <a:gd name="connsiteX2" fmla="*/ 18666 w 18665"/>
                          <a:gd name="connsiteY2" fmla="*/ 13079 h 13079"/>
                        </a:gdLst>
                        <a:ahLst/>
                        <a:cxnLst>
                          <a:cxn ang="0">
                            <a:pos x="connsiteX0" y="connsiteY0"/>
                          </a:cxn>
                          <a:cxn ang="0">
                            <a:pos x="connsiteX1" y="connsiteY1"/>
                          </a:cxn>
                          <a:cxn ang="0">
                            <a:pos x="connsiteX2" y="connsiteY2"/>
                          </a:cxn>
                        </a:cxnLst>
                        <a:rect l="l" t="t" r="r" b="b"/>
                        <a:pathLst>
                          <a:path w="18665" h="13079">
                            <a:moveTo>
                              <a:pt x="18666" y="13079"/>
                            </a:moveTo>
                            <a:cubicBezTo>
                              <a:pt x="9401" y="5586"/>
                              <a:pt x="6131" y="3814"/>
                              <a:pt x="0" y="0"/>
                            </a:cubicBezTo>
                            <a:cubicBezTo>
                              <a:pt x="1090" y="1908"/>
                              <a:pt x="11172" y="7085"/>
                              <a:pt x="18666" y="13079"/>
                            </a:cubicBezTo>
                            <a:close/>
                          </a:path>
                        </a:pathLst>
                      </a:custGeom>
                      <a:solidFill>
                        <a:srgbClr val="00A3E9"/>
                      </a:solidFill>
                      <a:ln w="0" cap="flat">
                        <a:noFill/>
                        <a:prstDash val="solid"/>
                        <a:miter/>
                      </a:ln>
                    </p:spPr>
                    <p:txBody>
                      <a:bodyPr rtlCol="0" anchor="ctr"/>
                      <a:lstStyle/>
                      <a:p>
                        <a:endParaRPr lang="en-US"/>
                      </a:p>
                    </p:txBody>
                  </p:sp>
                  <p:sp>
                    <p:nvSpPr>
                      <p:cNvPr id="4538" name="Freeform: Shape 4537">
                        <a:extLst>
                          <a:ext uri="{FF2B5EF4-FFF2-40B4-BE49-F238E27FC236}">
                            <a16:creationId xmlns:a16="http://schemas.microsoft.com/office/drawing/2014/main" id="{A97CB4A1-607F-1B35-E09F-8C032B5DD963}"/>
                          </a:ext>
                        </a:extLst>
                      </p:cNvPr>
                      <p:cNvSpPr/>
                      <p:nvPr/>
                    </p:nvSpPr>
                    <p:spPr>
                      <a:xfrm>
                        <a:off x="3742930" y="9675629"/>
                        <a:ext cx="2805" cy="29557"/>
                      </a:xfrm>
                      <a:custGeom>
                        <a:avLst/>
                        <a:gdLst>
                          <a:gd name="connsiteX0" fmla="*/ 489 w 2805"/>
                          <a:gd name="connsiteY0" fmla="*/ 11854 h 29557"/>
                          <a:gd name="connsiteX1" fmla="*/ 489 w 2805"/>
                          <a:gd name="connsiteY1" fmla="*/ 29020 h 29557"/>
                          <a:gd name="connsiteX2" fmla="*/ 2805 w 2805"/>
                          <a:gd name="connsiteY2" fmla="*/ 0 h 29557"/>
                          <a:gd name="connsiteX3" fmla="*/ 489 w 2805"/>
                          <a:gd name="connsiteY3" fmla="*/ 11854 h 29557"/>
                        </a:gdLst>
                        <a:ahLst/>
                        <a:cxnLst>
                          <a:cxn ang="0">
                            <a:pos x="connsiteX0" y="connsiteY0"/>
                          </a:cxn>
                          <a:cxn ang="0">
                            <a:pos x="connsiteX1" y="connsiteY1"/>
                          </a:cxn>
                          <a:cxn ang="0">
                            <a:pos x="connsiteX2" y="connsiteY2"/>
                          </a:cxn>
                          <a:cxn ang="0">
                            <a:pos x="connsiteX3" y="connsiteY3"/>
                          </a:cxn>
                        </a:cxnLst>
                        <a:rect l="l" t="t" r="r" b="b"/>
                        <a:pathLst>
                          <a:path w="2805" h="29557">
                            <a:moveTo>
                              <a:pt x="489" y="11854"/>
                            </a:moveTo>
                            <a:cubicBezTo>
                              <a:pt x="762" y="13897"/>
                              <a:pt x="-737" y="32972"/>
                              <a:pt x="489" y="29020"/>
                            </a:cubicBezTo>
                            <a:cubicBezTo>
                              <a:pt x="1307" y="19348"/>
                              <a:pt x="2533" y="9674"/>
                              <a:pt x="2805" y="0"/>
                            </a:cubicBezTo>
                            <a:cubicBezTo>
                              <a:pt x="2533" y="6812"/>
                              <a:pt x="1307" y="9129"/>
                              <a:pt x="489" y="11854"/>
                            </a:cubicBezTo>
                            <a:close/>
                          </a:path>
                        </a:pathLst>
                      </a:custGeom>
                      <a:solidFill>
                        <a:srgbClr val="00A3E9"/>
                      </a:solidFill>
                      <a:ln w="0" cap="flat">
                        <a:noFill/>
                        <a:prstDash val="solid"/>
                        <a:miter/>
                      </a:ln>
                    </p:spPr>
                    <p:txBody>
                      <a:bodyPr rtlCol="0" anchor="ctr"/>
                      <a:lstStyle/>
                      <a:p>
                        <a:endParaRPr lang="en-US"/>
                      </a:p>
                    </p:txBody>
                  </p:sp>
                  <p:sp>
                    <p:nvSpPr>
                      <p:cNvPr id="4539" name="Freeform: Shape 4538">
                        <a:extLst>
                          <a:ext uri="{FF2B5EF4-FFF2-40B4-BE49-F238E27FC236}">
                            <a16:creationId xmlns:a16="http://schemas.microsoft.com/office/drawing/2014/main" id="{8BB21094-E030-79A5-242A-A2FFA1EFF43F}"/>
                          </a:ext>
                        </a:extLst>
                      </p:cNvPr>
                      <p:cNvSpPr/>
                      <p:nvPr/>
                    </p:nvSpPr>
                    <p:spPr>
                      <a:xfrm>
                        <a:off x="3745599" y="9662959"/>
                        <a:ext cx="102" cy="12807"/>
                      </a:xfrm>
                      <a:custGeom>
                        <a:avLst/>
                        <a:gdLst>
                          <a:gd name="connsiteX0" fmla="*/ 0 w 102"/>
                          <a:gd name="connsiteY0" fmla="*/ 0 h 12807"/>
                          <a:gd name="connsiteX1" fmla="*/ 0 w 102"/>
                          <a:gd name="connsiteY1" fmla="*/ 12807 h 12807"/>
                          <a:gd name="connsiteX2" fmla="*/ 0 w 102"/>
                          <a:gd name="connsiteY2" fmla="*/ 0 h 12807"/>
                        </a:gdLst>
                        <a:ahLst/>
                        <a:cxnLst>
                          <a:cxn ang="0">
                            <a:pos x="connsiteX0" y="connsiteY0"/>
                          </a:cxn>
                          <a:cxn ang="0">
                            <a:pos x="connsiteX1" y="connsiteY1"/>
                          </a:cxn>
                          <a:cxn ang="0">
                            <a:pos x="connsiteX2" y="connsiteY2"/>
                          </a:cxn>
                        </a:cxnLst>
                        <a:rect l="l" t="t" r="r" b="b"/>
                        <a:pathLst>
                          <a:path w="102" h="12807">
                            <a:moveTo>
                              <a:pt x="0" y="0"/>
                            </a:moveTo>
                            <a:lnTo>
                              <a:pt x="0" y="12807"/>
                            </a:lnTo>
                            <a:cubicBezTo>
                              <a:pt x="136" y="9674"/>
                              <a:pt x="136" y="5723"/>
                              <a:pt x="0" y="0"/>
                            </a:cubicBezTo>
                            <a:close/>
                          </a:path>
                        </a:pathLst>
                      </a:custGeom>
                      <a:solidFill>
                        <a:srgbClr val="00A3E9"/>
                      </a:solidFill>
                      <a:ln w="0" cap="flat">
                        <a:noFill/>
                        <a:prstDash val="solid"/>
                        <a:miter/>
                      </a:ln>
                    </p:spPr>
                    <p:txBody>
                      <a:bodyPr rtlCol="0" anchor="ctr"/>
                      <a:lstStyle/>
                      <a:p>
                        <a:endParaRPr lang="en-US"/>
                      </a:p>
                    </p:txBody>
                  </p:sp>
                  <p:sp>
                    <p:nvSpPr>
                      <p:cNvPr id="4540" name="Freeform: Shape 4539">
                        <a:extLst>
                          <a:ext uri="{FF2B5EF4-FFF2-40B4-BE49-F238E27FC236}">
                            <a16:creationId xmlns:a16="http://schemas.microsoft.com/office/drawing/2014/main" id="{5EBAC60F-A69C-BB8E-D530-2F4D51694DAC}"/>
                          </a:ext>
                        </a:extLst>
                      </p:cNvPr>
                      <p:cNvSpPr/>
                      <p:nvPr/>
                    </p:nvSpPr>
                    <p:spPr>
                      <a:xfrm>
                        <a:off x="3743011" y="9687261"/>
                        <a:ext cx="408" cy="1584"/>
                      </a:xfrm>
                      <a:custGeom>
                        <a:avLst/>
                        <a:gdLst>
                          <a:gd name="connsiteX0" fmla="*/ 0 w 408"/>
                          <a:gd name="connsiteY0" fmla="*/ 1585 h 1584"/>
                          <a:gd name="connsiteX1" fmla="*/ 409 w 408"/>
                          <a:gd name="connsiteY1" fmla="*/ 223 h 1584"/>
                          <a:gd name="connsiteX2" fmla="*/ 0 w 408"/>
                          <a:gd name="connsiteY2" fmla="*/ 1585 h 1584"/>
                        </a:gdLst>
                        <a:ahLst/>
                        <a:cxnLst>
                          <a:cxn ang="0">
                            <a:pos x="connsiteX0" y="connsiteY0"/>
                          </a:cxn>
                          <a:cxn ang="0">
                            <a:pos x="connsiteX1" y="connsiteY1"/>
                          </a:cxn>
                          <a:cxn ang="0">
                            <a:pos x="connsiteX2" y="connsiteY2"/>
                          </a:cxn>
                        </a:cxnLst>
                        <a:rect l="l" t="t" r="r" b="b"/>
                        <a:pathLst>
                          <a:path w="408" h="1584">
                            <a:moveTo>
                              <a:pt x="0" y="1585"/>
                            </a:moveTo>
                            <a:cubicBezTo>
                              <a:pt x="0" y="1585"/>
                              <a:pt x="272" y="767"/>
                              <a:pt x="409" y="223"/>
                            </a:cubicBezTo>
                            <a:cubicBezTo>
                              <a:pt x="409" y="-187"/>
                              <a:pt x="272" y="-187"/>
                              <a:pt x="0" y="1585"/>
                            </a:cubicBezTo>
                            <a:close/>
                          </a:path>
                        </a:pathLst>
                      </a:custGeom>
                      <a:solidFill>
                        <a:srgbClr val="00A3E9"/>
                      </a:solidFill>
                      <a:ln w="0" cap="flat">
                        <a:noFill/>
                        <a:prstDash val="solid"/>
                        <a:miter/>
                      </a:ln>
                    </p:spPr>
                    <p:txBody>
                      <a:bodyPr rtlCol="0" anchor="ctr"/>
                      <a:lstStyle/>
                      <a:p>
                        <a:endParaRPr lang="en-US"/>
                      </a:p>
                    </p:txBody>
                  </p:sp>
                  <p:sp>
                    <p:nvSpPr>
                      <p:cNvPr id="4541" name="Freeform: Shape 4540">
                        <a:extLst>
                          <a:ext uri="{FF2B5EF4-FFF2-40B4-BE49-F238E27FC236}">
                            <a16:creationId xmlns:a16="http://schemas.microsoft.com/office/drawing/2014/main" id="{41829251-05B1-080A-9209-362F0FDB39F8}"/>
                          </a:ext>
                        </a:extLst>
                      </p:cNvPr>
                      <p:cNvSpPr/>
                      <p:nvPr/>
                    </p:nvSpPr>
                    <p:spPr>
                      <a:xfrm>
                        <a:off x="3458393" y="9988177"/>
                        <a:ext cx="11853" cy="25205"/>
                      </a:xfrm>
                      <a:custGeom>
                        <a:avLst/>
                        <a:gdLst>
                          <a:gd name="connsiteX0" fmla="*/ 0 w 11853"/>
                          <a:gd name="connsiteY0" fmla="*/ 136 h 25205"/>
                          <a:gd name="connsiteX1" fmla="*/ 4632 w 11853"/>
                          <a:gd name="connsiteY1" fmla="*/ 11172 h 25205"/>
                          <a:gd name="connsiteX2" fmla="*/ 9128 w 11853"/>
                          <a:gd name="connsiteY2" fmla="*/ 20165 h 25205"/>
                          <a:gd name="connsiteX3" fmla="*/ 11853 w 11853"/>
                          <a:gd name="connsiteY3" fmla="*/ 25206 h 25205"/>
                          <a:gd name="connsiteX4" fmla="*/ 7494 w 11853"/>
                          <a:gd name="connsiteY4" fmla="*/ 15669 h 25205"/>
                          <a:gd name="connsiteX5" fmla="*/ 0 w 11853"/>
                          <a:gd name="connsiteY5" fmla="*/ 0 h 25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853" h="25205">
                            <a:moveTo>
                              <a:pt x="0" y="136"/>
                            </a:moveTo>
                            <a:cubicBezTo>
                              <a:pt x="0" y="136"/>
                              <a:pt x="1635" y="4905"/>
                              <a:pt x="4632" y="11172"/>
                            </a:cubicBezTo>
                            <a:cubicBezTo>
                              <a:pt x="5995" y="14034"/>
                              <a:pt x="7630" y="17167"/>
                              <a:pt x="9128" y="20165"/>
                            </a:cubicBezTo>
                            <a:cubicBezTo>
                              <a:pt x="10082" y="22072"/>
                              <a:pt x="11036" y="23843"/>
                              <a:pt x="11853" y="25206"/>
                            </a:cubicBezTo>
                            <a:cubicBezTo>
                              <a:pt x="10627" y="22481"/>
                              <a:pt x="8992" y="19075"/>
                              <a:pt x="7494" y="15669"/>
                            </a:cubicBezTo>
                            <a:cubicBezTo>
                              <a:pt x="5041" y="10491"/>
                              <a:pt x="2452" y="5041"/>
                              <a:pt x="0" y="0"/>
                            </a:cubicBezTo>
                            <a:close/>
                          </a:path>
                        </a:pathLst>
                      </a:custGeom>
                      <a:solidFill>
                        <a:srgbClr val="00A3E9"/>
                      </a:solidFill>
                      <a:ln w="0" cap="flat">
                        <a:noFill/>
                        <a:prstDash val="solid"/>
                        <a:miter/>
                      </a:ln>
                    </p:spPr>
                    <p:txBody>
                      <a:bodyPr rtlCol="0" anchor="ctr"/>
                      <a:lstStyle/>
                      <a:p>
                        <a:endParaRPr lang="en-US"/>
                      </a:p>
                    </p:txBody>
                  </p:sp>
                  <p:sp>
                    <p:nvSpPr>
                      <p:cNvPr id="4542" name="Freeform: Shape 4541">
                        <a:extLst>
                          <a:ext uri="{FF2B5EF4-FFF2-40B4-BE49-F238E27FC236}">
                            <a16:creationId xmlns:a16="http://schemas.microsoft.com/office/drawing/2014/main" id="{AE2C27EA-829A-30F7-88D8-7A19F8A2E959}"/>
                          </a:ext>
                        </a:extLst>
                      </p:cNvPr>
                      <p:cNvSpPr/>
                      <p:nvPr/>
                    </p:nvSpPr>
                    <p:spPr>
                      <a:xfrm>
                        <a:off x="3723664" y="10402909"/>
                        <a:ext cx="6403" cy="9400"/>
                      </a:xfrm>
                      <a:custGeom>
                        <a:avLst/>
                        <a:gdLst>
                          <a:gd name="connsiteX0" fmla="*/ 0 w 6403"/>
                          <a:gd name="connsiteY0" fmla="*/ 0 h 9400"/>
                          <a:gd name="connsiteX1" fmla="*/ 6403 w 6403"/>
                          <a:gd name="connsiteY1" fmla="*/ 9401 h 9400"/>
                          <a:gd name="connsiteX2" fmla="*/ 0 w 6403"/>
                          <a:gd name="connsiteY2" fmla="*/ 0 h 9400"/>
                        </a:gdLst>
                        <a:ahLst/>
                        <a:cxnLst>
                          <a:cxn ang="0">
                            <a:pos x="connsiteX0" y="connsiteY0"/>
                          </a:cxn>
                          <a:cxn ang="0">
                            <a:pos x="connsiteX1" y="connsiteY1"/>
                          </a:cxn>
                          <a:cxn ang="0">
                            <a:pos x="connsiteX2" y="connsiteY2"/>
                          </a:cxn>
                        </a:cxnLst>
                        <a:rect l="l" t="t" r="r" b="b"/>
                        <a:pathLst>
                          <a:path w="6403" h="9400">
                            <a:moveTo>
                              <a:pt x="0" y="0"/>
                            </a:moveTo>
                            <a:lnTo>
                              <a:pt x="6403" y="9401"/>
                            </a:lnTo>
                            <a:cubicBezTo>
                              <a:pt x="4224" y="5995"/>
                              <a:pt x="3134" y="4224"/>
                              <a:pt x="0" y="0"/>
                            </a:cubicBezTo>
                            <a:close/>
                          </a:path>
                        </a:pathLst>
                      </a:custGeom>
                      <a:solidFill>
                        <a:srgbClr val="00A3E9"/>
                      </a:solidFill>
                      <a:ln w="0" cap="flat">
                        <a:noFill/>
                        <a:prstDash val="solid"/>
                        <a:miter/>
                      </a:ln>
                    </p:spPr>
                    <p:txBody>
                      <a:bodyPr rtlCol="0" anchor="ctr"/>
                      <a:lstStyle/>
                      <a:p>
                        <a:endParaRPr lang="en-US"/>
                      </a:p>
                    </p:txBody>
                  </p:sp>
                  <p:sp>
                    <p:nvSpPr>
                      <p:cNvPr id="4543" name="Freeform: Shape 4542">
                        <a:extLst>
                          <a:ext uri="{FF2B5EF4-FFF2-40B4-BE49-F238E27FC236}">
                            <a16:creationId xmlns:a16="http://schemas.microsoft.com/office/drawing/2014/main" id="{BF64B894-DF5E-0116-F3FD-02ADB605F2CC}"/>
                          </a:ext>
                        </a:extLst>
                      </p:cNvPr>
                      <p:cNvSpPr/>
                      <p:nvPr/>
                    </p:nvSpPr>
                    <p:spPr>
                      <a:xfrm>
                        <a:off x="3852688" y="10521989"/>
                        <a:ext cx="1771" cy="1498"/>
                      </a:xfrm>
                      <a:custGeom>
                        <a:avLst/>
                        <a:gdLst>
                          <a:gd name="connsiteX0" fmla="*/ 0 w 1771"/>
                          <a:gd name="connsiteY0" fmla="*/ 0 h 1498"/>
                          <a:gd name="connsiteX1" fmla="*/ 1771 w 1771"/>
                          <a:gd name="connsiteY1" fmla="*/ 1499 h 1498"/>
                          <a:gd name="connsiteX2" fmla="*/ 0 w 1771"/>
                          <a:gd name="connsiteY2" fmla="*/ 0 h 1498"/>
                        </a:gdLst>
                        <a:ahLst/>
                        <a:cxnLst>
                          <a:cxn ang="0">
                            <a:pos x="connsiteX0" y="connsiteY0"/>
                          </a:cxn>
                          <a:cxn ang="0">
                            <a:pos x="connsiteX1" y="connsiteY1"/>
                          </a:cxn>
                          <a:cxn ang="0">
                            <a:pos x="connsiteX2" y="connsiteY2"/>
                          </a:cxn>
                        </a:cxnLst>
                        <a:rect l="l" t="t" r="r" b="b"/>
                        <a:pathLst>
                          <a:path w="1771" h="1498">
                            <a:moveTo>
                              <a:pt x="0" y="0"/>
                            </a:moveTo>
                            <a:cubicBezTo>
                              <a:pt x="0" y="0"/>
                              <a:pt x="954" y="681"/>
                              <a:pt x="1771" y="1499"/>
                            </a:cubicBezTo>
                            <a:cubicBezTo>
                              <a:pt x="954" y="681"/>
                              <a:pt x="273" y="272"/>
                              <a:pt x="0" y="0"/>
                            </a:cubicBezTo>
                            <a:close/>
                          </a:path>
                        </a:pathLst>
                      </a:custGeom>
                      <a:solidFill>
                        <a:srgbClr val="00A3E9"/>
                      </a:solidFill>
                      <a:ln w="0" cap="flat">
                        <a:noFill/>
                        <a:prstDash val="solid"/>
                        <a:miter/>
                      </a:ln>
                    </p:spPr>
                    <p:txBody>
                      <a:bodyPr rtlCol="0" anchor="ctr"/>
                      <a:lstStyle/>
                      <a:p>
                        <a:endParaRPr lang="en-US"/>
                      </a:p>
                    </p:txBody>
                  </p:sp>
                  <p:sp>
                    <p:nvSpPr>
                      <p:cNvPr id="4544" name="Freeform: Shape 4543">
                        <a:extLst>
                          <a:ext uri="{FF2B5EF4-FFF2-40B4-BE49-F238E27FC236}">
                            <a16:creationId xmlns:a16="http://schemas.microsoft.com/office/drawing/2014/main" id="{76BACB06-F0D9-2604-5362-7012F8C1AD62}"/>
                          </a:ext>
                        </a:extLst>
                      </p:cNvPr>
                      <p:cNvSpPr/>
                      <p:nvPr/>
                    </p:nvSpPr>
                    <p:spPr>
                      <a:xfrm>
                        <a:off x="3854460" y="10523351"/>
                        <a:ext cx="36513" cy="40873"/>
                      </a:xfrm>
                      <a:custGeom>
                        <a:avLst/>
                        <a:gdLst>
                          <a:gd name="connsiteX0" fmla="*/ 0 w 36513"/>
                          <a:gd name="connsiteY0" fmla="*/ 0 h 40873"/>
                          <a:gd name="connsiteX1" fmla="*/ 26568 w 36513"/>
                          <a:gd name="connsiteY1" fmla="*/ 29838 h 40873"/>
                          <a:gd name="connsiteX2" fmla="*/ 25614 w 36513"/>
                          <a:gd name="connsiteY2" fmla="*/ 29293 h 40873"/>
                          <a:gd name="connsiteX3" fmla="*/ 36514 w 36513"/>
                          <a:gd name="connsiteY3" fmla="*/ 40874 h 40873"/>
                          <a:gd name="connsiteX4" fmla="*/ 0 w 36513"/>
                          <a:gd name="connsiteY4" fmla="*/ 0 h 40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513" h="40873">
                            <a:moveTo>
                              <a:pt x="0" y="0"/>
                            </a:moveTo>
                            <a:cubicBezTo>
                              <a:pt x="5450" y="5450"/>
                              <a:pt x="20028" y="24116"/>
                              <a:pt x="26568" y="29838"/>
                            </a:cubicBezTo>
                            <a:lnTo>
                              <a:pt x="25614" y="29293"/>
                            </a:lnTo>
                            <a:lnTo>
                              <a:pt x="36514" y="40874"/>
                            </a:lnTo>
                            <a:cubicBezTo>
                              <a:pt x="26704" y="29701"/>
                              <a:pt x="6404" y="5858"/>
                              <a:pt x="0" y="0"/>
                            </a:cubicBezTo>
                            <a:close/>
                          </a:path>
                        </a:pathLst>
                      </a:custGeom>
                      <a:solidFill>
                        <a:srgbClr val="00A3E9"/>
                      </a:solidFill>
                      <a:ln w="0" cap="flat">
                        <a:noFill/>
                        <a:prstDash val="solid"/>
                        <a:miter/>
                      </a:ln>
                    </p:spPr>
                    <p:txBody>
                      <a:bodyPr rtlCol="0" anchor="ctr"/>
                      <a:lstStyle/>
                      <a:p>
                        <a:endParaRPr lang="en-US"/>
                      </a:p>
                    </p:txBody>
                  </p:sp>
                </p:grpSp>
              </p:grpSp>
            </p:grpSp>
          </p:grpSp>
          <p:grpSp>
            <p:nvGrpSpPr>
              <p:cNvPr id="4545" name="Graphic 355">
                <a:extLst>
                  <a:ext uri="{FF2B5EF4-FFF2-40B4-BE49-F238E27FC236}">
                    <a16:creationId xmlns:a16="http://schemas.microsoft.com/office/drawing/2014/main" id="{64562C30-5747-8F69-5F81-7DB1C3D65E73}"/>
                  </a:ext>
                </a:extLst>
              </p:cNvPr>
              <p:cNvGrpSpPr/>
              <p:nvPr/>
            </p:nvGrpSpPr>
            <p:grpSpPr>
              <a:xfrm>
                <a:off x="3974220" y="9097402"/>
                <a:ext cx="2547114" cy="1327851"/>
                <a:chOff x="3974220" y="9097402"/>
                <a:chExt cx="2547114" cy="1327851"/>
              </a:xfrm>
              <a:solidFill>
                <a:srgbClr val="333333"/>
              </a:solidFill>
            </p:grpSpPr>
            <p:sp>
              <p:nvSpPr>
                <p:cNvPr id="4546" name="Freeform: Shape 4545">
                  <a:extLst>
                    <a:ext uri="{FF2B5EF4-FFF2-40B4-BE49-F238E27FC236}">
                      <a16:creationId xmlns:a16="http://schemas.microsoft.com/office/drawing/2014/main" id="{EFFEDBE1-35CD-DF14-60D5-A4C4435EA601}"/>
                    </a:ext>
                  </a:extLst>
                </p:cNvPr>
                <p:cNvSpPr/>
                <p:nvPr/>
              </p:nvSpPr>
              <p:spPr>
                <a:xfrm>
                  <a:off x="3974356" y="9107621"/>
                  <a:ext cx="274126" cy="326036"/>
                </a:xfrm>
                <a:custGeom>
                  <a:avLst/>
                  <a:gdLst>
                    <a:gd name="connsiteX0" fmla="*/ 0 w 274126"/>
                    <a:gd name="connsiteY0" fmla="*/ 0 h 326036"/>
                    <a:gd name="connsiteX1" fmla="*/ 153413 w 274126"/>
                    <a:gd name="connsiteY1" fmla="*/ 0 h 326036"/>
                    <a:gd name="connsiteX2" fmla="*/ 261456 w 274126"/>
                    <a:gd name="connsiteY2" fmla="*/ 98778 h 326036"/>
                    <a:gd name="connsiteX3" fmla="*/ 198238 w 274126"/>
                    <a:gd name="connsiteY3" fmla="*/ 188428 h 326036"/>
                    <a:gd name="connsiteX4" fmla="*/ 274127 w 274126"/>
                    <a:gd name="connsiteY4" fmla="*/ 326037 h 326036"/>
                    <a:gd name="connsiteX5" fmla="*/ 201780 w 274126"/>
                    <a:gd name="connsiteY5" fmla="*/ 326037 h 326036"/>
                    <a:gd name="connsiteX6" fmla="*/ 132022 w 274126"/>
                    <a:gd name="connsiteY6" fmla="*/ 198102 h 326036"/>
                    <a:gd name="connsiteX7" fmla="*/ 64717 w 274126"/>
                    <a:gd name="connsiteY7" fmla="*/ 198102 h 326036"/>
                    <a:gd name="connsiteX8" fmla="*/ 64717 w 274126"/>
                    <a:gd name="connsiteY8" fmla="*/ 326037 h 326036"/>
                    <a:gd name="connsiteX9" fmla="*/ 0 w 274126"/>
                    <a:gd name="connsiteY9" fmla="*/ 326037 h 326036"/>
                    <a:gd name="connsiteX10" fmla="*/ 0 w 274126"/>
                    <a:gd name="connsiteY10" fmla="*/ 0 h 326036"/>
                    <a:gd name="connsiteX11" fmla="*/ 148780 w 274126"/>
                    <a:gd name="connsiteY11" fmla="*/ 145647 h 326036"/>
                    <a:gd name="connsiteX12" fmla="*/ 196603 w 274126"/>
                    <a:gd name="connsiteY12" fmla="*/ 100278 h 326036"/>
                    <a:gd name="connsiteX13" fmla="*/ 148780 w 274126"/>
                    <a:gd name="connsiteY13" fmla="*/ 54907 h 326036"/>
                    <a:gd name="connsiteX14" fmla="*/ 64717 w 274126"/>
                    <a:gd name="connsiteY14" fmla="*/ 54907 h 326036"/>
                    <a:gd name="connsiteX15" fmla="*/ 64717 w 274126"/>
                    <a:gd name="connsiteY15" fmla="*/ 145647 h 326036"/>
                    <a:gd name="connsiteX16" fmla="*/ 148780 w 274126"/>
                    <a:gd name="connsiteY16" fmla="*/ 145647 h 326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4126" h="326036">
                      <a:moveTo>
                        <a:pt x="0" y="0"/>
                      </a:moveTo>
                      <a:lnTo>
                        <a:pt x="153413" y="0"/>
                      </a:lnTo>
                      <a:cubicBezTo>
                        <a:pt x="225214" y="0"/>
                        <a:pt x="261456" y="46869"/>
                        <a:pt x="261456" y="98778"/>
                      </a:cubicBezTo>
                      <a:cubicBezTo>
                        <a:pt x="261456" y="139516"/>
                        <a:pt x="239111" y="174123"/>
                        <a:pt x="198238" y="188428"/>
                      </a:cubicBezTo>
                      <a:lnTo>
                        <a:pt x="274127" y="326037"/>
                      </a:lnTo>
                      <a:lnTo>
                        <a:pt x="201780" y="326037"/>
                      </a:lnTo>
                      <a:lnTo>
                        <a:pt x="132022" y="198102"/>
                      </a:lnTo>
                      <a:lnTo>
                        <a:pt x="64717" y="198102"/>
                      </a:lnTo>
                      <a:lnTo>
                        <a:pt x="64717" y="326037"/>
                      </a:lnTo>
                      <a:lnTo>
                        <a:pt x="0" y="326037"/>
                      </a:lnTo>
                      <a:lnTo>
                        <a:pt x="0" y="0"/>
                      </a:lnTo>
                      <a:close/>
                      <a:moveTo>
                        <a:pt x="148780" y="145647"/>
                      </a:moveTo>
                      <a:cubicBezTo>
                        <a:pt x="178891" y="145647"/>
                        <a:pt x="196603" y="125755"/>
                        <a:pt x="196603" y="100278"/>
                      </a:cubicBezTo>
                      <a:cubicBezTo>
                        <a:pt x="196603" y="74800"/>
                        <a:pt x="178755" y="54907"/>
                        <a:pt x="148780" y="54907"/>
                      </a:cubicBezTo>
                      <a:lnTo>
                        <a:pt x="64717" y="54907"/>
                      </a:lnTo>
                      <a:lnTo>
                        <a:pt x="64717" y="145647"/>
                      </a:lnTo>
                      <a:lnTo>
                        <a:pt x="148780" y="145647"/>
                      </a:lnTo>
                      <a:close/>
                    </a:path>
                  </a:pathLst>
                </a:custGeom>
                <a:solidFill>
                  <a:srgbClr val="333333"/>
                </a:solidFill>
                <a:ln w="0" cap="flat">
                  <a:noFill/>
                  <a:prstDash val="solid"/>
                  <a:miter/>
                </a:ln>
              </p:spPr>
              <p:txBody>
                <a:bodyPr rtlCol="0" anchor="ctr"/>
                <a:lstStyle/>
                <a:p>
                  <a:endParaRPr lang="en-US"/>
                </a:p>
              </p:txBody>
            </p:sp>
            <p:sp>
              <p:nvSpPr>
                <p:cNvPr id="4547" name="Freeform: Shape 4546">
                  <a:extLst>
                    <a:ext uri="{FF2B5EF4-FFF2-40B4-BE49-F238E27FC236}">
                      <a16:creationId xmlns:a16="http://schemas.microsoft.com/office/drawing/2014/main" id="{55477135-4D8A-526A-CA64-8CBCC59929B4}"/>
                    </a:ext>
                  </a:extLst>
                </p:cNvPr>
                <p:cNvSpPr/>
                <p:nvPr/>
              </p:nvSpPr>
              <p:spPr>
                <a:xfrm>
                  <a:off x="4300801" y="9097402"/>
                  <a:ext cx="232298" cy="336255"/>
                </a:xfrm>
                <a:custGeom>
                  <a:avLst/>
                  <a:gdLst>
                    <a:gd name="connsiteX0" fmla="*/ 136 w 232298"/>
                    <a:gd name="connsiteY0" fmla="*/ 0 h 336255"/>
                    <a:gd name="connsiteX1" fmla="*/ 63763 w 232298"/>
                    <a:gd name="connsiteY1" fmla="*/ 0 h 336255"/>
                    <a:gd name="connsiteX2" fmla="*/ 63763 w 232298"/>
                    <a:gd name="connsiteY2" fmla="*/ 129433 h 336255"/>
                    <a:gd name="connsiteX3" fmla="*/ 141151 w 232298"/>
                    <a:gd name="connsiteY3" fmla="*/ 86653 h 336255"/>
                    <a:gd name="connsiteX4" fmla="*/ 232299 w 232298"/>
                    <a:gd name="connsiteY4" fmla="*/ 181889 h 336255"/>
                    <a:gd name="connsiteX5" fmla="*/ 232299 w 232298"/>
                    <a:gd name="connsiteY5" fmla="*/ 336255 h 336255"/>
                    <a:gd name="connsiteX6" fmla="*/ 169081 w 232298"/>
                    <a:gd name="connsiteY6" fmla="*/ 336255 h 336255"/>
                    <a:gd name="connsiteX7" fmla="*/ 169081 w 232298"/>
                    <a:gd name="connsiteY7" fmla="*/ 194150 h 336255"/>
                    <a:gd name="connsiteX8" fmla="*/ 131886 w 232298"/>
                    <a:gd name="connsiteY8" fmla="*/ 144694 h 336255"/>
                    <a:gd name="connsiteX9" fmla="*/ 105863 w 232298"/>
                    <a:gd name="connsiteY9" fmla="*/ 144694 h 336255"/>
                    <a:gd name="connsiteX10" fmla="*/ 63627 w 232298"/>
                    <a:gd name="connsiteY10" fmla="*/ 194150 h 336255"/>
                    <a:gd name="connsiteX11" fmla="*/ 63627 w 232298"/>
                    <a:gd name="connsiteY11" fmla="*/ 336255 h 336255"/>
                    <a:gd name="connsiteX12" fmla="*/ 0 w 232298"/>
                    <a:gd name="connsiteY12" fmla="*/ 336255 h 336255"/>
                    <a:gd name="connsiteX13" fmla="*/ 0 w 232298"/>
                    <a:gd name="connsiteY13" fmla="*/ 0 h 336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2298" h="336255">
                      <a:moveTo>
                        <a:pt x="136" y="0"/>
                      </a:moveTo>
                      <a:lnTo>
                        <a:pt x="63763" y="0"/>
                      </a:lnTo>
                      <a:lnTo>
                        <a:pt x="63763" y="129433"/>
                      </a:lnTo>
                      <a:cubicBezTo>
                        <a:pt x="78477" y="103003"/>
                        <a:pt x="100958" y="86653"/>
                        <a:pt x="141151" y="86653"/>
                      </a:cubicBezTo>
                      <a:cubicBezTo>
                        <a:pt x="197693" y="86653"/>
                        <a:pt x="232299" y="118262"/>
                        <a:pt x="232299" y="181889"/>
                      </a:cubicBezTo>
                      <a:lnTo>
                        <a:pt x="232299" y="336255"/>
                      </a:lnTo>
                      <a:lnTo>
                        <a:pt x="169081" y="336255"/>
                      </a:lnTo>
                      <a:lnTo>
                        <a:pt x="169081" y="194150"/>
                      </a:lnTo>
                      <a:cubicBezTo>
                        <a:pt x="169081" y="162542"/>
                        <a:pt x="153821" y="144694"/>
                        <a:pt x="131886" y="144694"/>
                      </a:cubicBezTo>
                      <a:lnTo>
                        <a:pt x="105863" y="144694"/>
                      </a:lnTo>
                      <a:cubicBezTo>
                        <a:pt x="82429" y="144694"/>
                        <a:pt x="63627" y="164585"/>
                        <a:pt x="63627" y="194150"/>
                      </a:cubicBezTo>
                      <a:lnTo>
                        <a:pt x="63627" y="336255"/>
                      </a:lnTo>
                      <a:lnTo>
                        <a:pt x="0" y="336255"/>
                      </a:lnTo>
                      <a:lnTo>
                        <a:pt x="0" y="0"/>
                      </a:lnTo>
                      <a:close/>
                    </a:path>
                  </a:pathLst>
                </a:custGeom>
                <a:solidFill>
                  <a:srgbClr val="333333"/>
                </a:solidFill>
                <a:ln w="0" cap="flat">
                  <a:noFill/>
                  <a:prstDash val="solid"/>
                  <a:miter/>
                </a:ln>
              </p:spPr>
              <p:txBody>
                <a:bodyPr rtlCol="0" anchor="ctr"/>
                <a:lstStyle/>
                <a:p>
                  <a:endParaRPr lang="en-US"/>
                </a:p>
              </p:txBody>
            </p:sp>
            <p:sp>
              <p:nvSpPr>
                <p:cNvPr id="4548" name="Freeform: Shape 4547">
                  <a:extLst>
                    <a:ext uri="{FF2B5EF4-FFF2-40B4-BE49-F238E27FC236}">
                      <a16:creationId xmlns:a16="http://schemas.microsoft.com/office/drawing/2014/main" id="{789820C9-4C7B-6F85-0ACA-795CBC7C8D15}"/>
                    </a:ext>
                  </a:extLst>
                </p:cNvPr>
                <p:cNvSpPr/>
                <p:nvPr/>
              </p:nvSpPr>
              <p:spPr>
                <a:xfrm>
                  <a:off x="4566889" y="9191685"/>
                  <a:ext cx="262818" cy="328624"/>
                </a:xfrm>
                <a:custGeom>
                  <a:avLst/>
                  <a:gdLst>
                    <a:gd name="connsiteX0" fmla="*/ 116627 w 262818"/>
                    <a:gd name="connsiteY0" fmla="*/ 241973 h 328624"/>
                    <a:gd name="connsiteX1" fmla="*/ 86107 w 262818"/>
                    <a:gd name="connsiteY1" fmla="*/ 241973 h 328624"/>
                    <a:gd name="connsiteX2" fmla="*/ 0 w 262818"/>
                    <a:gd name="connsiteY2" fmla="*/ 0 h 328624"/>
                    <a:gd name="connsiteX3" fmla="*/ 63218 w 262818"/>
                    <a:gd name="connsiteY3" fmla="*/ 0 h 328624"/>
                    <a:gd name="connsiteX4" fmla="*/ 127390 w 262818"/>
                    <a:gd name="connsiteY4" fmla="*/ 182978 h 328624"/>
                    <a:gd name="connsiteX5" fmla="*/ 137063 w 262818"/>
                    <a:gd name="connsiteY5" fmla="*/ 182978 h 328624"/>
                    <a:gd name="connsiteX6" fmla="*/ 203279 w 262818"/>
                    <a:gd name="connsiteY6" fmla="*/ 0 h 328624"/>
                    <a:gd name="connsiteX7" fmla="*/ 262818 w 262818"/>
                    <a:gd name="connsiteY7" fmla="*/ 0 h 328624"/>
                    <a:gd name="connsiteX8" fmla="*/ 145102 w 262818"/>
                    <a:gd name="connsiteY8" fmla="*/ 328625 h 328624"/>
                    <a:gd name="connsiteX9" fmla="*/ 85426 w 262818"/>
                    <a:gd name="connsiteY9" fmla="*/ 328625 h 328624"/>
                    <a:gd name="connsiteX10" fmla="*/ 116490 w 262818"/>
                    <a:gd name="connsiteY10" fmla="*/ 241973 h 328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2818" h="328624">
                      <a:moveTo>
                        <a:pt x="116627" y="241973"/>
                      </a:moveTo>
                      <a:lnTo>
                        <a:pt x="86107" y="241973"/>
                      </a:lnTo>
                      <a:lnTo>
                        <a:pt x="0" y="0"/>
                      </a:lnTo>
                      <a:lnTo>
                        <a:pt x="63218" y="0"/>
                      </a:lnTo>
                      <a:lnTo>
                        <a:pt x="127390" y="182978"/>
                      </a:lnTo>
                      <a:lnTo>
                        <a:pt x="137063" y="182978"/>
                      </a:lnTo>
                      <a:lnTo>
                        <a:pt x="203279" y="0"/>
                      </a:lnTo>
                      <a:lnTo>
                        <a:pt x="262818" y="0"/>
                      </a:lnTo>
                      <a:lnTo>
                        <a:pt x="145102" y="328625"/>
                      </a:lnTo>
                      <a:lnTo>
                        <a:pt x="85426" y="328625"/>
                      </a:lnTo>
                      <a:lnTo>
                        <a:pt x="116490" y="241973"/>
                      </a:lnTo>
                      <a:close/>
                    </a:path>
                  </a:pathLst>
                </a:custGeom>
                <a:solidFill>
                  <a:srgbClr val="333333"/>
                </a:solidFill>
                <a:ln w="0" cap="flat">
                  <a:noFill/>
                  <a:prstDash val="solid"/>
                  <a:miter/>
                </a:ln>
              </p:spPr>
              <p:txBody>
                <a:bodyPr rtlCol="0" anchor="ctr"/>
                <a:lstStyle/>
                <a:p>
                  <a:endParaRPr lang="en-US"/>
                </a:p>
              </p:txBody>
            </p:sp>
            <p:sp>
              <p:nvSpPr>
                <p:cNvPr id="4549" name="Freeform: Shape 4548">
                  <a:extLst>
                    <a:ext uri="{FF2B5EF4-FFF2-40B4-BE49-F238E27FC236}">
                      <a16:creationId xmlns:a16="http://schemas.microsoft.com/office/drawing/2014/main" id="{287A3EB1-1CBB-57B4-B02D-C39EDF09EA86}"/>
                    </a:ext>
                  </a:extLst>
                </p:cNvPr>
                <p:cNvSpPr/>
                <p:nvPr/>
              </p:nvSpPr>
              <p:spPr>
                <a:xfrm>
                  <a:off x="4852596" y="9124788"/>
                  <a:ext cx="168672" cy="308733"/>
                </a:xfrm>
                <a:custGeom>
                  <a:avLst/>
                  <a:gdLst>
                    <a:gd name="connsiteX0" fmla="*/ 43871 w 168672"/>
                    <a:gd name="connsiteY0" fmla="*/ 249194 h 308733"/>
                    <a:gd name="connsiteX1" fmla="*/ 43871 w 168672"/>
                    <a:gd name="connsiteY1" fmla="*/ 119215 h 308733"/>
                    <a:gd name="connsiteX2" fmla="*/ 0 w 168672"/>
                    <a:gd name="connsiteY2" fmla="*/ 119215 h 308733"/>
                    <a:gd name="connsiteX3" fmla="*/ 0 w 168672"/>
                    <a:gd name="connsiteY3" fmla="*/ 66761 h 308733"/>
                    <a:gd name="connsiteX4" fmla="*/ 43871 w 168672"/>
                    <a:gd name="connsiteY4" fmla="*/ 66761 h 308733"/>
                    <a:gd name="connsiteX5" fmla="*/ 43871 w 168672"/>
                    <a:gd name="connsiteY5" fmla="*/ 0 h 308733"/>
                    <a:gd name="connsiteX6" fmla="*/ 107498 w 168672"/>
                    <a:gd name="connsiteY6" fmla="*/ 0 h 308733"/>
                    <a:gd name="connsiteX7" fmla="*/ 107498 w 168672"/>
                    <a:gd name="connsiteY7" fmla="*/ 66761 h 308733"/>
                    <a:gd name="connsiteX8" fmla="*/ 167174 w 168672"/>
                    <a:gd name="connsiteY8" fmla="*/ 66761 h 308733"/>
                    <a:gd name="connsiteX9" fmla="*/ 167174 w 168672"/>
                    <a:gd name="connsiteY9" fmla="*/ 119215 h 308733"/>
                    <a:gd name="connsiteX10" fmla="*/ 107498 w 168672"/>
                    <a:gd name="connsiteY10" fmla="*/ 119215 h 308733"/>
                    <a:gd name="connsiteX11" fmla="*/ 107498 w 168672"/>
                    <a:gd name="connsiteY11" fmla="*/ 231754 h 308733"/>
                    <a:gd name="connsiteX12" fmla="*/ 128889 w 168672"/>
                    <a:gd name="connsiteY12" fmla="*/ 253145 h 308733"/>
                    <a:gd name="connsiteX13" fmla="*/ 168672 w 168672"/>
                    <a:gd name="connsiteY13" fmla="*/ 253145 h 308733"/>
                    <a:gd name="connsiteX14" fmla="*/ 168672 w 168672"/>
                    <a:gd name="connsiteY14" fmla="*/ 308733 h 308733"/>
                    <a:gd name="connsiteX15" fmla="*/ 106544 w 168672"/>
                    <a:gd name="connsiteY15" fmla="*/ 308733 h 308733"/>
                    <a:gd name="connsiteX16" fmla="*/ 43871 w 168672"/>
                    <a:gd name="connsiteY16" fmla="*/ 249058 h 308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8672" h="308733">
                      <a:moveTo>
                        <a:pt x="43871" y="249194"/>
                      </a:moveTo>
                      <a:lnTo>
                        <a:pt x="43871" y="119215"/>
                      </a:lnTo>
                      <a:lnTo>
                        <a:pt x="0" y="119215"/>
                      </a:lnTo>
                      <a:lnTo>
                        <a:pt x="0" y="66761"/>
                      </a:lnTo>
                      <a:lnTo>
                        <a:pt x="43871" y="66761"/>
                      </a:lnTo>
                      <a:lnTo>
                        <a:pt x="43871" y="0"/>
                      </a:lnTo>
                      <a:lnTo>
                        <a:pt x="107498" y="0"/>
                      </a:lnTo>
                      <a:lnTo>
                        <a:pt x="107498" y="66761"/>
                      </a:lnTo>
                      <a:lnTo>
                        <a:pt x="167174" y="66761"/>
                      </a:lnTo>
                      <a:lnTo>
                        <a:pt x="167174" y="119215"/>
                      </a:lnTo>
                      <a:lnTo>
                        <a:pt x="107498" y="119215"/>
                      </a:lnTo>
                      <a:lnTo>
                        <a:pt x="107498" y="231754"/>
                      </a:lnTo>
                      <a:cubicBezTo>
                        <a:pt x="107498" y="247014"/>
                        <a:pt x="112539" y="253145"/>
                        <a:pt x="128889" y="253145"/>
                      </a:cubicBezTo>
                      <a:lnTo>
                        <a:pt x="168672" y="253145"/>
                      </a:lnTo>
                      <a:lnTo>
                        <a:pt x="168672" y="308733"/>
                      </a:lnTo>
                      <a:lnTo>
                        <a:pt x="106544" y="308733"/>
                      </a:lnTo>
                      <a:cubicBezTo>
                        <a:pt x="66352" y="308733"/>
                        <a:pt x="43871" y="287343"/>
                        <a:pt x="43871" y="249058"/>
                      </a:cubicBezTo>
                      <a:close/>
                    </a:path>
                  </a:pathLst>
                </a:custGeom>
                <a:solidFill>
                  <a:srgbClr val="333333"/>
                </a:solidFill>
                <a:ln w="0" cap="flat">
                  <a:noFill/>
                  <a:prstDash val="solid"/>
                  <a:miter/>
                </a:ln>
              </p:spPr>
              <p:txBody>
                <a:bodyPr rtlCol="0" anchor="ctr"/>
                <a:lstStyle/>
                <a:p>
                  <a:endParaRPr lang="en-US"/>
                </a:p>
              </p:txBody>
            </p:sp>
            <p:sp>
              <p:nvSpPr>
                <p:cNvPr id="4550" name="Freeform: Shape 4549">
                  <a:extLst>
                    <a:ext uri="{FF2B5EF4-FFF2-40B4-BE49-F238E27FC236}">
                      <a16:creationId xmlns:a16="http://schemas.microsoft.com/office/drawing/2014/main" id="{DEAB1491-44F6-EB1F-CECC-125B0AB99FE8}"/>
                    </a:ext>
                  </a:extLst>
                </p:cNvPr>
                <p:cNvSpPr/>
                <p:nvPr/>
              </p:nvSpPr>
              <p:spPr>
                <a:xfrm>
                  <a:off x="5073587" y="9097402"/>
                  <a:ext cx="232299" cy="336255"/>
                </a:xfrm>
                <a:custGeom>
                  <a:avLst/>
                  <a:gdLst>
                    <a:gd name="connsiteX0" fmla="*/ 136 w 232299"/>
                    <a:gd name="connsiteY0" fmla="*/ 0 h 336255"/>
                    <a:gd name="connsiteX1" fmla="*/ 63763 w 232299"/>
                    <a:gd name="connsiteY1" fmla="*/ 0 h 336255"/>
                    <a:gd name="connsiteX2" fmla="*/ 63763 w 232299"/>
                    <a:gd name="connsiteY2" fmla="*/ 129433 h 336255"/>
                    <a:gd name="connsiteX3" fmla="*/ 141151 w 232299"/>
                    <a:gd name="connsiteY3" fmla="*/ 86653 h 336255"/>
                    <a:gd name="connsiteX4" fmla="*/ 232299 w 232299"/>
                    <a:gd name="connsiteY4" fmla="*/ 181889 h 336255"/>
                    <a:gd name="connsiteX5" fmla="*/ 232299 w 232299"/>
                    <a:gd name="connsiteY5" fmla="*/ 336255 h 336255"/>
                    <a:gd name="connsiteX6" fmla="*/ 169081 w 232299"/>
                    <a:gd name="connsiteY6" fmla="*/ 336255 h 336255"/>
                    <a:gd name="connsiteX7" fmla="*/ 169081 w 232299"/>
                    <a:gd name="connsiteY7" fmla="*/ 194150 h 336255"/>
                    <a:gd name="connsiteX8" fmla="*/ 131886 w 232299"/>
                    <a:gd name="connsiteY8" fmla="*/ 144694 h 336255"/>
                    <a:gd name="connsiteX9" fmla="*/ 105863 w 232299"/>
                    <a:gd name="connsiteY9" fmla="*/ 144694 h 336255"/>
                    <a:gd name="connsiteX10" fmla="*/ 63627 w 232299"/>
                    <a:gd name="connsiteY10" fmla="*/ 194150 h 336255"/>
                    <a:gd name="connsiteX11" fmla="*/ 63627 w 232299"/>
                    <a:gd name="connsiteY11" fmla="*/ 336255 h 336255"/>
                    <a:gd name="connsiteX12" fmla="*/ 0 w 232299"/>
                    <a:gd name="connsiteY12" fmla="*/ 336255 h 336255"/>
                    <a:gd name="connsiteX13" fmla="*/ 0 w 232299"/>
                    <a:gd name="connsiteY13" fmla="*/ 0 h 336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2299" h="336255">
                      <a:moveTo>
                        <a:pt x="136" y="0"/>
                      </a:moveTo>
                      <a:lnTo>
                        <a:pt x="63763" y="0"/>
                      </a:lnTo>
                      <a:lnTo>
                        <a:pt x="63763" y="129433"/>
                      </a:lnTo>
                      <a:cubicBezTo>
                        <a:pt x="78478" y="103003"/>
                        <a:pt x="100958" y="86653"/>
                        <a:pt x="141151" y="86653"/>
                      </a:cubicBezTo>
                      <a:cubicBezTo>
                        <a:pt x="197693" y="86653"/>
                        <a:pt x="232299" y="118262"/>
                        <a:pt x="232299" y="181889"/>
                      </a:cubicBezTo>
                      <a:lnTo>
                        <a:pt x="232299" y="336255"/>
                      </a:lnTo>
                      <a:lnTo>
                        <a:pt x="169081" y="336255"/>
                      </a:lnTo>
                      <a:lnTo>
                        <a:pt x="169081" y="194150"/>
                      </a:lnTo>
                      <a:cubicBezTo>
                        <a:pt x="169081" y="162542"/>
                        <a:pt x="153822" y="144694"/>
                        <a:pt x="131886" y="144694"/>
                      </a:cubicBezTo>
                      <a:lnTo>
                        <a:pt x="105863" y="144694"/>
                      </a:lnTo>
                      <a:cubicBezTo>
                        <a:pt x="82429" y="144694"/>
                        <a:pt x="63627" y="164585"/>
                        <a:pt x="63627" y="194150"/>
                      </a:cubicBezTo>
                      <a:lnTo>
                        <a:pt x="63627" y="336255"/>
                      </a:lnTo>
                      <a:lnTo>
                        <a:pt x="0" y="336255"/>
                      </a:lnTo>
                      <a:lnTo>
                        <a:pt x="0" y="0"/>
                      </a:lnTo>
                      <a:close/>
                    </a:path>
                  </a:pathLst>
                </a:custGeom>
                <a:solidFill>
                  <a:srgbClr val="333333"/>
                </a:solidFill>
                <a:ln w="0" cap="flat">
                  <a:noFill/>
                  <a:prstDash val="solid"/>
                  <a:miter/>
                </a:ln>
              </p:spPr>
              <p:txBody>
                <a:bodyPr rtlCol="0" anchor="ctr"/>
                <a:lstStyle/>
                <a:p>
                  <a:endParaRPr lang="en-US"/>
                </a:p>
              </p:txBody>
            </p:sp>
            <p:sp>
              <p:nvSpPr>
                <p:cNvPr id="4551" name="Freeform: Shape 4550">
                  <a:extLst>
                    <a:ext uri="{FF2B5EF4-FFF2-40B4-BE49-F238E27FC236}">
                      <a16:creationId xmlns:a16="http://schemas.microsoft.com/office/drawing/2014/main" id="{1E14FEC9-1CBB-84B2-F7F9-1CD8BF7BFD92}"/>
                    </a:ext>
                  </a:extLst>
                </p:cNvPr>
                <p:cNvSpPr/>
                <p:nvPr/>
              </p:nvSpPr>
              <p:spPr>
                <a:xfrm>
                  <a:off x="5372374" y="9184055"/>
                  <a:ext cx="388845" cy="249602"/>
                </a:xfrm>
                <a:custGeom>
                  <a:avLst/>
                  <a:gdLst>
                    <a:gd name="connsiteX0" fmla="*/ 0 w 388845"/>
                    <a:gd name="connsiteY0" fmla="*/ 7630 h 249602"/>
                    <a:gd name="connsiteX1" fmla="*/ 61174 w 388845"/>
                    <a:gd name="connsiteY1" fmla="*/ 7630 h 249602"/>
                    <a:gd name="connsiteX2" fmla="*/ 61174 w 388845"/>
                    <a:gd name="connsiteY2" fmla="*/ 42236 h 249602"/>
                    <a:gd name="connsiteX3" fmla="*/ 137608 w 388845"/>
                    <a:gd name="connsiteY3" fmla="*/ 0 h 249602"/>
                    <a:gd name="connsiteX4" fmla="*/ 216631 w 388845"/>
                    <a:gd name="connsiteY4" fmla="*/ 44280 h 249602"/>
                    <a:gd name="connsiteX5" fmla="*/ 299741 w 388845"/>
                    <a:gd name="connsiteY5" fmla="*/ 0 h 249602"/>
                    <a:gd name="connsiteX6" fmla="*/ 388845 w 388845"/>
                    <a:gd name="connsiteY6" fmla="*/ 91148 h 249602"/>
                    <a:gd name="connsiteX7" fmla="*/ 388845 w 388845"/>
                    <a:gd name="connsiteY7" fmla="*/ 249602 h 249602"/>
                    <a:gd name="connsiteX8" fmla="*/ 325627 w 388845"/>
                    <a:gd name="connsiteY8" fmla="*/ 249602 h 249602"/>
                    <a:gd name="connsiteX9" fmla="*/ 325627 w 388845"/>
                    <a:gd name="connsiteY9" fmla="*/ 107497 h 249602"/>
                    <a:gd name="connsiteX10" fmla="*/ 290476 w 388845"/>
                    <a:gd name="connsiteY10" fmla="*/ 58041 h 249602"/>
                    <a:gd name="connsiteX11" fmla="*/ 267587 w 388845"/>
                    <a:gd name="connsiteY11" fmla="*/ 58041 h 249602"/>
                    <a:gd name="connsiteX12" fmla="*/ 226304 w 388845"/>
                    <a:gd name="connsiteY12" fmla="*/ 107497 h 249602"/>
                    <a:gd name="connsiteX13" fmla="*/ 226304 w 388845"/>
                    <a:gd name="connsiteY13" fmla="*/ 249602 h 249602"/>
                    <a:gd name="connsiteX14" fmla="*/ 163086 w 388845"/>
                    <a:gd name="connsiteY14" fmla="*/ 249602 h 249602"/>
                    <a:gd name="connsiteX15" fmla="*/ 163086 w 388845"/>
                    <a:gd name="connsiteY15" fmla="*/ 107497 h 249602"/>
                    <a:gd name="connsiteX16" fmla="*/ 127390 w 388845"/>
                    <a:gd name="connsiteY16" fmla="*/ 58041 h 249602"/>
                    <a:gd name="connsiteX17" fmla="*/ 104909 w 388845"/>
                    <a:gd name="connsiteY17" fmla="*/ 58041 h 249602"/>
                    <a:gd name="connsiteX18" fmla="*/ 63627 w 388845"/>
                    <a:gd name="connsiteY18" fmla="*/ 107497 h 249602"/>
                    <a:gd name="connsiteX19" fmla="*/ 63627 w 388845"/>
                    <a:gd name="connsiteY19" fmla="*/ 249602 h 249602"/>
                    <a:gd name="connsiteX20" fmla="*/ 0 w 388845"/>
                    <a:gd name="connsiteY20" fmla="*/ 249602 h 249602"/>
                    <a:gd name="connsiteX21" fmla="*/ 0 w 388845"/>
                    <a:gd name="connsiteY21" fmla="*/ 7630 h 249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88845" h="249602">
                      <a:moveTo>
                        <a:pt x="0" y="7630"/>
                      </a:moveTo>
                      <a:lnTo>
                        <a:pt x="61174" y="7630"/>
                      </a:lnTo>
                      <a:lnTo>
                        <a:pt x="61174" y="42236"/>
                      </a:lnTo>
                      <a:cubicBezTo>
                        <a:pt x="75889" y="17303"/>
                        <a:pt x="98914" y="0"/>
                        <a:pt x="137608" y="0"/>
                      </a:cubicBezTo>
                      <a:cubicBezTo>
                        <a:pt x="174258" y="0"/>
                        <a:pt x="203279" y="14714"/>
                        <a:pt x="216631" y="44280"/>
                      </a:cubicBezTo>
                      <a:cubicBezTo>
                        <a:pt x="232980" y="16758"/>
                        <a:pt x="259957" y="0"/>
                        <a:pt x="299741" y="0"/>
                      </a:cubicBezTo>
                      <a:cubicBezTo>
                        <a:pt x="353285" y="0"/>
                        <a:pt x="388845" y="30519"/>
                        <a:pt x="388845" y="91148"/>
                      </a:cubicBezTo>
                      <a:lnTo>
                        <a:pt x="388845" y="249602"/>
                      </a:lnTo>
                      <a:lnTo>
                        <a:pt x="325627" y="249602"/>
                      </a:lnTo>
                      <a:lnTo>
                        <a:pt x="325627" y="107497"/>
                      </a:lnTo>
                      <a:cubicBezTo>
                        <a:pt x="325627" y="75889"/>
                        <a:pt x="310913" y="58041"/>
                        <a:pt x="290476" y="58041"/>
                      </a:cubicBezTo>
                      <a:lnTo>
                        <a:pt x="267587" y="58041"/>
                      </a:lnTo>
                      <a:cubicBezTo>
                        <a:pt x="245651" y="58041"/>
                        <a:pt x="226304" y="77932"/>
                        <a:pt x="226304" y="107497"/>
                      </a:cubicBezTo>
                      <a:lnTo>
                        <a:pt x="226304" y="249602"/>
                      </a:lnTo>
                      <a:lnTo>
                        <a:pt x="163086" y="249602"/>
                      </a:lnTo>
                      <a:lnTo>
                        <a:pt x="163086" y="107497"/>
                      </a:lnTo>
                      <a:cubicBezTo>
                        <a:pt x="163086" y="75889"/>
                        <a:pt x="148372" y="58041"/>
                        <a:pt x="127390" y="58041"/>
                      </a:cubicBezTo>
                      <a:lnTo>
                        <a:pt x="104909" y="58041"/>
                      </a:lnTo>
                      <a:cubicBezTo>
                        <a:pt x="82974" y="58041"/>
                        <a:pt x="63627" y="77932"/>
                        <a:pt x="63627" y="107497"/>
                      </a:cubicBezTo>
                      <a:lnTo>
                        <a:pt x="63627" y="249602"/>
                      </a:lnTo>
                      <a:lnTo>
                        <a:pt x="0" y="249602"/>
                      </a:lnTo>
                      <a:lnTo>
                        <a:pt x="0" y="7630"/>
                      </a:lnTo>
                      <a:close/>
                    </a:path>
                  </a:pathLst>
                </a:custGeom>
                <a:solidFill>
                  <a:srgbClr val="333333"/>
                </a:solidFill>
                <a:ln w="0" cap="flat">
                  <a:noFill/>
                  <a:prstDash val="solid"/>
                  <a:miter/>
                </a:ln>
              </p:spPr>
              <p:txBody>
                <a:bodyPr rtlCol="0" anchor="ctr"/>
                <a:lstStyle/>
                <a:p>
                  <a:endParaRPr lang="en-US"/>
                </a:p>
              </p:txBody>
            </p:sp>
            <p:sp>
              <p:nvSpPr>
                <p:cNvPr id="4552" name="Freeform: Shape 4551">
                  <a:extLst>
                    <a:ext uri="{FF2B5EF4-FFF2-40B4-BE49-F238E27FC236}">
                      <a16:creationId xmlns:a16="http://schemas.microsoft.com/office/drawing/2014/main" id="{42F50EFE-19EE-F289-25BC-D7F5AEC684DD}"/>
                    </a:ext>
                  </a:extLst>
                </p:cNvPr>
                <p:cNvSpPr/>
                <p:nvPr/>
              </p:nvSpPr>
              <p:spPr>
                <a:xfrm>
                  <a:off x="5938339" y="9107621"/>
                  <a:ext cx="284344" cy="333666"/>
                </a:xfrm>
                <a:custGeom>
                  <a:avLst/>
                  <a:gdLst>
                    <a:gd name="connsiteX0" fmla="*/ 0 w 284344"/>
                    <a:gd name="connsiteY0" fmla="*/ 235842 h 333666"/>
                    <a:gd name="connsiteX1" fmla="*/ 59676 w 284344"/>
                    <a:gd name="connsiteY1" fmla="*/ 155865 h 333666"/>
                    <a:gd name="connsiteX2" fmla="*/ 59131 w 284344"/>
                    <a:gd name="connsiteY2" fmla="*/ 154367 h 333666"/>
                    <a:gd name="connsiteX3" fmla="*/ 9674 w 284344"/>
                    <a:gd name="connsiteY3" fmla="*/ 81476 h 333666"/>
                    <a:gd name="connsiteX4" fmla="*/ 121259 w 284344"/>
                    <a:gd name="connsiteY4" fmla="*/ 0 h 333666"/>
                    <a:gd name="connsiteX5" fmla="*/ 214451 w 284344"/>
                    <a:gd name="connsiteY5" fmla="*/ 0 h 333666"/>
                    <a:gd name="connsiteX6" fmla="*/ 214451 w 284344"/>
                    <a:gd name="connsiteY6" fmla="*/ 53954 h 333666"/>
                    <a:gd name="connsiteX7" fmla="*/ 112539 w 284344"/>
                    <a:gd name="connsiteY7" fmla="*/ 53954 h 333666"/>
                    <a:gd name="connsiteX8" fmla="*/ 71256 w 284344"/>
                    <a:gd name="connsiteY8" fmla="*/ 92102 h 333666"/>
                    <a:gd name="connsiteX9" fmla="*/ 112539 w 284344"/>
                    <a:gd name="connsiteY9" fmla="*/ 130252 h 333666"/>
                    <a:gd name="connsiteX10" fmla="*/ 187474 w 284344"/>
                    <a:gd name="connsiteY10" fmla="*/ 130252 h 333666"/>
                    <a:gd name="connsiteX11" fmla="*/ 187474 w 284344"/>
                    <a:gd name="connsiteY11" fmla="*/ 91558 h 333666"/>
                    <a:gd name="connsiteX12" fmla="*/ 248104 w 284344"/>
                    <a:gd name="connsiteY12" fmla="*/ 91558 h 333666"/>
                    <a:gd name="connsiteX13" fmla="*/ 248104 w 284344"/>
                    <a:gd name="connsiteY13" fmla="*/ 130252 h 333666"/>
                    <a:gd name="connsiteX14" fmla="*/ 284345 w 284344"/>
                    <a:gd name="connsiteY14" fmla="*/ 130252 h 333666"/>
                    <a:gd name="connsiteX15" fmla="*/ 284345 w 284344"/>
                    <a:gd name="connsiteY15" fmla="*/ 181752 h 333666"/>
                    <a:gd name="connsiteX16" fmla="*/ 248104 w 284344"/>
                    <a:gd name="connsiteY16" fmla="*/ 181752 h 333666"/>
                    <a:gd name="connsiteX17" fmla="*/ 248104 w 284344"/>
                    <a:gd name="connsiteY17" fmla="*/ 225078 h 333666"/>
                    <a:gd name="connsiteX18" fmla="*/ 127390 w 284344"/>
                    <a:gd name="connsiteY18" fmla="*/ 333667 h 333666"/>
                    <a:gd name="connsiteX19" fmla="*/ 0 w 284344"/>
                    <a:gd name="connsiteY19" fmla="*/ 235842 h 333666"/>
                    <a:gd name="connsiteX20" fmla="*/ 111040 w 284344"/>
                    <a:gd name="connsiteY20" fmla="*/ 279168 h 333666"/>
                    <a:gd name="connsiteX21" fmla="*/ 139516 w 284344"/>
                    <a:gd name="connsiteY21" fmla="*/ 279168 h 333666"/>
                    <a:gd name="connsiteX22" fmla="*/ 187883 w 284344"/>
                    <a:gd name="connsiteY22" fmla="*/ 229302 h 333666"/>
                    <a:gd name="connsiteX23" fmla="*/ 187883 w 284344"/>
                    <a:gd name="connsiteY23" fmla="*/ 181889 h 333666"/>
                    <a:gd name="connsiteX24" fmla="*/ 109950 w 284344"/>
                    <a:gd name="connsiteY24" fmla="*/ 181889 h 333666"/>
                    <a:gd name="connsiteX25" fmla="*/ 61583 w 284344"/>
                    <a:gd name="connsiteY25" fmla="*/ 229847 h 333666"/>
                    <a:gd name="connsiteX26" fmla="*/ 111040 w 284344"/>
                    <a:gd name="connsiteY26" fmla="*/ 279304 h 333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84344" h="333666">
                      <a:moveTo>
                        <a:pt x="0" y="235842"/>
                      </a:moveTo>
                      <a:cubicBezTo>
                        <a:pt x="0" y="194559"/>
                        <a:pt x="23434" y="168128"/>
                        <a:pt x="59676" y="155865"/>
                      </a:cubicBezTo>
                      <a:lnTo>
                        <a:pt x="59131" y="154367"/>
                      </a:lnTo>
                      <a:cubicBezTo>
                        <a:pt x="30110" y="142105"/>
                        <a:pt x="9674" y="116627"/>
                        <a:pt x="9674" y="81476"/>
                      </a:cubicBezTo>
                      <a:cubicBezTo>
                        <a:pt x="9674" y="36650"/>
                        <a:pt x="43326" y="0"/>
                        <a:pt x="121259" y="0"/>
                      </a:cubicBezTo>
                      <a:lnTo>
                        <a:pt x="214451" y="0"/>
                      </a:lnTo>
                      <a:lnTo>
                        <a:pt x="214451" y="53954"/>
                      </a:lnTo>
                      <a:lnTo>
                        <a:pt x="112539" y="53954"/>
                      </a:lnTo>
                      <a:cubicBezTo>
                        <a:pt x="87061" y="53954"/>
                        <a:pt x="71256" y="68259"/>
                        <a:pt x="71256" y="92102"/>
                      </a:cubicBezTo>
                      <a:cubicBezTo>
                        <a:pt x="71256" y="115945"/>
                        <a:pt x="87606" y="130252"/>
                        <a:pt x="112539" y="130252"/>
                      </a:cubicBezTo>
                      <a:lnTo>
                        <a:pt x="187474" y="130252"/>
                      </a:lnTo>
                      <a:lnTo>
                        <a:pt x="187474" y="91558"/>
                      </a:lnTo>
                      <a:lnTo>
                        <a:pt x="248104" y="91558"/>
                      </a:lnTo>
                      <a:lnTo>
                        <a:pt x="248104" y="130252"/>
                      </a:lnTo>
                      <a:lnTo>
                        <a:pt x="284345" y="130252"/>
                      </a:lnTo>
                      <a:lnTo>
                        <a:pt x="284345" y="181752"/>
                      </a:lnTo>
                      <a:lnTo>
                        <a:pt x="248104" y="181752"/>
                      </a:lnTo>
                      <a:lnTo>
                        <a:pt x="248104" y="225078"/>
                      </a:lnTo>
                      <a:cubicBezTo>
                        <a:pt x="248104" y="292793"/>
                        <a:pt x="205867" y="333667"/>
                        <a:pt x="127390" y="333667"/>
                      </a:cubicBezTo>
                      <a:cubicBezTo>
                        <a:pt x="48912" y="333667"/>
                        <a:pt x="0" y="296471"/>
                        <a:pt x="0" y="235842"/>
                      </a:cubicBezTo>
                      <a:close/>
                      <a:moveTo>
                        <a:pt x="111040" y="279168"/>
                      </a:moveTo>
                      <a:lnTo>
                        <a:pt x="139516" y="279168"/>
                      </a:lnTo>
                      <a:cubicBezTo>
                        <a:pt x="167991" y="279168"/>
                        <a:pt x="187883" y="261320"/>
                        <a:pt x="187883" y="229302"/>
                      </a:cubicBezTo>
                      <a:lnTo>
                        <a:pt x="187883" y="181889"/>
                      </a:lnTo>
                      <a:lnTo>
                        <a:pt x="109950" y="181889"/>
                      </a:lnTo>
                      <a:cubicBezTo>
                        <a:pt x="83519" y="181889"/>
                        <a:pt x="61583" y="198238"/>
                        <a:pt x="61583" y="229847"/>
                      </a:cubicBezTo>
                      <a:cubicBezTo>
                        <a:pt x="61583" y="261456"/>
                        <a:pt x="82974" y="279304"/>
                        <a:pt x="111040" y="279304"/>
                      </a:cubicBezTo>
                      <a:close/>
                    </a:path>
                  </a:pathLst>
                </a:custGeom>
                <a:solidFill>
                  <a:srgbClr val="333333"/>
                </a:solidFill>
                <a:ln w="0" cap="flat">
                  <a:noFill/>
                  <a:prstDash val="solid"/>
                  <a:miter/>
                </a:ln>
              </p:spPr>
              <p:txBody>
                <a:bodyPr rtlCol="0" anchor="ctr"/>
                <a:lstStyle/>
                <a:p>
                  <a:endParaRPr lang="en-US"/>
                </a:p>
              </p:txBody>
            </p:sp>
            <p:grpSp>
              <p:nvGrpSpPr>
                <p:cNvPr id="4553" name="Graphic 355">
                  <a:extLst>
                    <a:ext uri="{FF2B5EF4-FFF2-40B4-BE49-F238E27FC236}">
                      <a16:creationId xmlns:a16="http://schemas.microsoft.com/office/drawing/2014/main" id="{AF476797-2B84-0247-FA88-8A4460E6808C}"/>
                    </a:ext>
                  </a:extLst>
                </p:cNvPr>
                <p:cNvGrpSpPr/>
                <p:nvPr/>
              </p:nvGrpSpPr>
              <p:grpSpPr>
                <a:xfrm>
                  <a:off x="3974356" y="9607371"/>
                  <a:ext cx="2546978" cy="547707"/>
                  <a:chOff x="3974356" y="9607371"/>
                  <a:chExt cx="2546978" cy="547707"/>
                </a:xfrm>
                <a:solidFill>
                  <a:srgbClr val="333333"/>
                </a:solidFill>
              </p:grpSpPr>
              <p:sp>
                <p:nvSpPr>
                  <p:cNvPr id="4554" name="Freeform: Shape 4553">
                    <a:extLst>
                      <a:ext uri="{FF2B5EF4-FFF2-40B4-BE49-F238E27FC236}">
                        <a16:creationId xmlns:a16="http://schemas.microsoft.com/office/drawing/2014/main" id="{FF44A258-9F02-A81C-7A60-3280F91AE1B1}"/>
                      </a:ext>
                    </a:extLst>
                  </p:cNvPr>
                  <p:cNvSpPr/>
                  <p:nvPr/>
                </p:nvSpPr>
                <p:spPr>
                  <a:xfrm>
                    <a:off x="3974356" y="9623584"/>
                    <a:ext cx="436531" cy="519232"/>
                  </a:xfrm>
                  <a:custGeom>
                    <a:avLst/>
                    <a:gdLst>
                      <a:gd name="connsiteX0" fmla="*/ 0 w 436531"/>
                      <a:gd name="connsiteY0" fmla="*/ 0 h 519232"/>
                      <a:gd name="connsiteX1" fmla="*/ 244289 w 436531"/>
                      <a:gd name="connsiteY1" fmla="*/ 0 h 519232"/>
                      <a:gd name="connsiteX2" fmla="*/ 416231 w 436531"/>
                      <a:gd name="connsiteY2" fmla="*/ 157364 h 519232"/>
                      <a:gd name="connsiteX3" fmla="*/ 315682 w 436531"/>
                      <a:gd name="connsiteY3" fmla="*/ 300149 h 519232"/>
                      <a:gd name="connsiteX4" fmla="*/ 436531 w 436531"/>
                      <a:gd name="connsiteY4" fmla="*/ 519232 h 519232"/>
                      <a:gd name="connsiteX5" fmla="*/ 321268 w 436531"/>
                      <a:gd name="connsiteY5" fmla="*/ 519232 h 519232"/>
                      <a:gd name="connsiteX6" fmla="*/ 210091 w 436531"/>
                      <a:gd name="connsiteY6" fmla="*/ 315545 h 519232"/>
                      <a:gd name="connsiteX7" fmla="*/ 103002 w 436531"/>
                      <a:gd name="connsiteY7" fmla="*/ 315545 h 519232"/>
                      <a:gd name="connsiteX8" fmla="*/ 103002 w 436531"/>
                      <a:gd name="connsiteY8" fmla="*/ 519232 h 519232"/>
                      <a:gd name="connsiteX9" fmla="*/ 0 w 436531"/>
                      <a:gd name="connsiteY9" fmla="*/ 519232 h 519232"/>
                      <a:gd name="connsiteX10" fmla="*/ 0 w 436531"/>
                      <a:gd name="connsiteY10" fmla="*/ 0 h 519232"/>
                      <a:gd name="connsiteX11" fmla="*/ 236932 w 436531"/>
                      <a:gd name="connsiteY11" fmla="*/ 232026 h 519232"/>
                      <a:gd name="connsiteX12" fmla="*/ 313229 w 436531"/>
                      <a:gd name="connsiteY12" fmla="*/ 159816 h 519232"/>
                      <a:gd name="connsiteX13" fmla="*/ 236932 w 436531"/>
                      <a:gd name="connsiteY13" fmla="*/ 87606 h 519232"/>
                      <a:gd name="connsiteX14" fmla="*/ 103002 w 436531"/>
                      <a:gd name="connsiteY14" fmla="*/ 87606 h 519232"/>
                      <a:gd name="connsiteX15" fmla="*/ 103002 w 436531"/>
                      <a:gd name="connsiteY15" fmla="*/ 232026 h 519232"/>
                      <a:gd name="connsiteX16" fmla="*/ 236932 w 436531"/>
                      <a:gd name="connsiteY16" fmla="*/ 232026 h 519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36531" h="519232">
                        <a:moveTo>
                          <a:pt x="0" y="0"/>
                        </a:moveTo>
                        <a:lnTo>
                          <a:pt x="244289" y="0"/>
                        </a:lnTo>
                        <a:cubicBezTo>
                          <a:pt x="358735" y="0"/>
                          <a:pt x="416231" y="74662"/>
                          <a:pt x="416231" y="157364"/>
                        </a:cubicBezTo>
                        <a:cubicBezTo>
                          <a:pt x="416231" y="222217"/>
                          <a:pt x="380534" y="277396"/>
                          <a:pt x="315682" y="300149"/>
                        </a:cubicBezTo>
                        <a:lnTo>
                          <a:pt x="436531" y="519232"/>
                        </a:lnTo>
                        <a:lnTo>
                          <a:pt x="321268" y="519232"/>
                        </a:lnTo>
                        <a:lnTo>
                          <a:pt x="210091" y="315545"/>
                        </a:lnTo>
                        <a:lnTo>
                          <a:pt x="103002" y="315545"/>
                        </a:lnTo>
                        <a:lnTo>
                          <a:pt x="103002" y="519232"/>
                        </a:lnTo>
                        <a:lnTo>
                          <a:pt x="0" y="519232"/>
                        </a:lnTo>
                        <a:lnTo>
                          <a:pt x="0" y="0"/>
                        </a:lnTo>
                        <a:close/>
                        <a:moveTo>
                          <a:pt x="236932" y="232026"/>
                        </a:moveTo>
                        <a:cubicBezTo>
                          <a:pt x="284754" y="232026"/>
                          <a:pt x="313229" y="200417"/>
                          <a:pt x="313229" y="159816"/>
                        </a:cubicBezTo>
                        <a:cubicBezTo>
                          <a:pt x="313229" y="119215"/>
                          <a:pt x="284890" y="87606"/>
                          <a:pt x="236932" y="87606"/>
                        </a:cubicBezTo>
                        <a:lnTo>
                          <a:pt x="103002" y="87606"/>
                        </a:lnTo>
                        <a:lnTo>
                          <a:pt x="103002" y="232026"/>
                        </a:lnTo>
                        <a:lnTo>
                          <a:pt x="236932" y="232026"/>
                        </a:lnTo>
                        <a:close/>
                      </a:path>
                    </a:pathLst>
                  </a:custGeom>
                  <a:solidFill>
                    <a:srgbClr val="333333"/>
                  </a:solidFill>
                  <a:ln w="0" cap="flat">
                    <a:noFill/>
                    <a:prstDash val="solid"/>
                    <a:miter/>
                  </a:ln>
                </p:spPr>
                <p:txBody>
                  <a:bodyPr rtlCol="0" anchor="ctr"/>
                  <a:lstStyle/>
                  <a:p>
                    <a:endParaRPr lang="en-US"/>
                  </a:p>
                </p:txBody>
              </p:sp>
              <p:sp>
                <p:nvSpPr>
                  <p:cNvPr id="4555" name="Freeform: Shape 4554">
                    <a:extLst>
                      <a:ext uri="{FF2B5EF4-FFF2-40B4-BE49-F238E27FC236}">
                        <a16:creationId xmlns:a16="http://schemas.microsoft.com/office/drawing/2014/main" id="{128388EA-9D09-7D4A-CD00-8A1CB88AD781}"/>
                      </a:ext>
                    </a:extLst>
                  </p:cNvPr>
                  <p:cNvSpPr/>
                  <p:nvPr/>
                </p:nvSpPr>
                <p:spPr>
                  <a:xfrm>
                    <a:off x="4494406" y="9607371"/>
                    <a:ext cx="369907" cy="535582"/>
                  </a:xfrm>
                  <a:custGeom>
                    <a:avLst/>
                    <a:gdLst>
                      <a:gd name="connsiteX0" fmla="*/ 0 w 369907"/>
                      <a:gd name="connsiteY0" fmla="*/ 0 h 535582"/>
                      <a:gd name="connsiteX1" fmla="*/ 101367 w 369907"/>
                      <a:gd name="connsiteY1" fmla="*/ 0 h 535582"/>
                      <a:gd name="connsiteX2" fmla="*/ 101367 w 369907"/>
                      <a:gd name="connsiteY2" fmla="*/ 206140 h 535582"/>
                      <a:gd name="connsiteX3" fmla="*/ 224669 w 369907"/>
                      <a:gd name="connsiteY3" fmla="*/ 138017 h 535582"/>
                      <a:gd name="connsiteX4" fmla="*/ 369907 w 369907"/>
                      <a:gd name="connsiteY4" fmla="*/ 289794 h 535582"/>
                      <a:gd name="connsiteX5" fmla="*/ 369907 w 369907"/>
                      <a:gd name="connsiteY5" fmla="*/ 535582 h 535582"/>
                      <a:gd name="connsiteX6" fmla="*/ 269358 w 369907"/>
                      <a:gd name="connsiteY6" fmla="*/ 535582 h 535582"/>
                      <a:gd name="connsiteX7" fmla="*/ 269358 w 369907"/>
                      <a:gd name="connsiteY7" fmla="*/ 309277 h 535582"/>
                      <a:gd name="connsiteX8" fmla="*/ 210091 w 369907"/>
                      <a:gd name="connsiteY8" fmla="*/ 230528 h 535582"/>
                      <a:gd name="connsiteX9" fmla="*/ 168672 w 369907"/>
                      <a:gd name="connsiteY9" fmla="*/ 230528 h 535582"/>
                      <a:gd name="connsiteX10" fmla="*/ 101367 w 369907"/>
                      <a:gd name="connsiteY10" fmla="*/ 309277 h 535582"/>
                      <a:gd name="connsiteX11" fmla="*/ 101367 w 369907"/>
                      <a:gd name="connsiteY11" fmla="*/ 535582 h 535582"/>
                      <a:gd name="connsiteX12" fmla="*/ 0 w 369907"/>
                      <a:gd name="connsiteY12" fmla="*/ 535582 h 535582"/>
                      <a:gd name="connsiteX13" fmla="*/ 0 w 369907"/>
                      <a:gd name="connsiteY13" fmla="*/ 136 h 535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9907" h="535582">
                        <a:moveTo>
                          <a:pt x="0" y="0"/>
                        </a:moveTo>
                        <a:lnTo>
                          <a:pt x="101367" y="0"/>
                        </a:lnTo>
                        <a:lnTo>
                          <a:pt x="101367" y="206140"/>
                        </a:lnTo>
                        <a:cubicBezTo>
                          <a:pt x="124937" y="163903"/>
                          <a:pt x="160634" y="138017"/>
                          <a:pt x="224669" y="138017"/>
                        </a:cubicBezTo>
                        <a:cubicBezTo>
                          <a:pt x="314728" y="138017"/>
                          <a:pt x="369907" y="188291"/>
                          <a:pt x="369907" y="289794"/>
                        </a:cubicBezTo>
                        <a:lnTo>
                          <a:pt x="369907" y="535582"/>
                        </a:lnTo>
                        <a:lnTo>
                          <a:pt x="269358" y="535582"/>
                        </a:lnTo>
                        <a:lnTo>
                          <a:pt x="269358" y="309277"/>
                        </a:lnTo>
                        <a:cubicBezTo>
                          <a:pt x="269358" y="259003"/>
                          <a:pt x="244970" y="230528"/>
                          <a:pt x="210091" y="230528"/>
                        </a:cubicBezTo>
                        <a:lnTo>
                          <a:pt x="168672" y="230528"/>
                        </a:lnTo>
                        <a:cubicBezTo>
                          <a:pt x="131341" y="230528"/>
                          <a:pt x="101367" y="262137"/>
                          <a:pt x="101367" y="309277"/>
                        </a:cubicBezTo>
                        <a:lnTo>
                          <a:pt x="101367" y="535582"/>
                        </a:lnTo>
                        <a:lnTo>
                          <a:pt x="0" y="535582"/>
                        </a:lnTo>
                        <a:lnTo>
                          <a:pt x="0" y="136"/>
                        </a:lnTo>
                        <a:close/>
                      </a:path>
                    </a:pathLst>
                  </a:custGeom>
                  <a:solidFill>
                    <a:srgbClr val="333333"/>
                  </a:solidFill>
                  <a:ln w="0" cap="flat">
                    <a:noFill/>
                    <a:prstDash val="solid"/>
                    <a:miter/>
                  </a:ln>
                </p:spPr>
                <p:txBody>
                  <a:bodyPr rtlCol="0" anchor="ctr"/>
                  <a:lstStyle/>
                  <a:p>
                    <a:endParaRPr lang="en-US"/>
                  </a:p>
                </p:txBody>
              </p:sp>
              <p:sp>
                <p:nvSpPr>
                  <p:cNvPr id="4556" name="Freeform: Shape 4555">
                    <a:extLst>
                      <a:ext uri="{FF2B5EF4-FFF2-40B4-BE49-F238E27FC236}">
                        <a16:creationId xmlns:a16="http://schemas.microsoft.com/office/drawing/2014/main" id="{A00628F8-744F-9FB1-6A6D-4D6823CD4787}"/>
                      </a:ext>
                    </a:extLst>
                  </p:cNvPr>
                  <p:cNvSpPr/>
                  <p:nvPr/>
                </p:nvSpPr>
                <p:spPr>
                  <a:xfrm>
                    <a:off x="4948786" y="9745252"/>
                    <a:ext cx="400017" cy="409826"/>
                  </a:xfrm>
                  <a:custGeom>
                    <a:avLst/>
                    <a:gdLst>
                      <a:gd name="connsiteX0" fmla="*/ 0 w 400017"/>
                      <a:gd name="connsiteY0" fmla="*/ 205322 h 409826"/>
                      <a:gd name="connsiteX1" fmla="*/ 206140 w 400017"/>
                      <a:gd name="connsiteY1" fmla="*/ 0 h 409826"/>
                      <a:gd name="connsiteX2" fmla="*/ 400018 w 400017"/>
                      <a:gd name="connsiteY2" fmla="*/ 205322 h 409826"/>
                      <a:gd name="connsiteX3" fmla="*/ 400018 w 400017"/>
                      <a:gd name="connsiteY3" fmla="*/ 231345 h 409826"/>
                      <a:gd name="connsiteX4" fmla="*/ 99868 w 400017"/>
                      <a:gd name="connsiteY4" fmla="*/ 231345 h 409826"/>
                      <a:gd name="connsiteX5" fmla="*/ 189927 w 400017"/>
                      <a:gd name="connsiteY5" fmla="*/ 325491 h 409826"/>
                      <a:gd name="connsiteX6" fmla="*/ 222353 w 400017"/>
                      <a:gd name="connsiteY6" fmla="*/ 325491 h 409826"/>
                      <a:gd name="connsiteX7" fmla="*/ 295381 w 400017"/>
                      <a:gd name="connsiteY7" fmla="*/ 269494 h 409826"/>
                      <a:gd name="connsiteX8" fmla="*/ 394432 w 400017"/>
                      <a:gd name="connsiteY8" fmla="*/ 269494 h 409826"/>
                      <a:gd name="connsiteX9" fmla="*/ 203824 w 400017"/>
                      <a:gd name="connsiteY9" fmla="*/ 409827 h 409826"/>
                      <a:gd name="connsiteX10" fmla="*/ 136 w 400017"/>
                      <a:gd name="connsiteY10" fmla="*/ 205322 h 409826"/>
                      <a:gd name="connsiteX11" fmla="*/ 299468 w 400017"/>
                      <a:gd name="connsiteY11" fmla="*/ 161451 h 409826"/>
                      <a:gd name="connsiteX12" fmla="*/ 223988 w 400017"/>
                      <a:gd name="connsiteY12" fmla="*/ 84336 h 409826"/>
                      <a:gd name="connsiteX13" fmla="*/ 185022 w 400017"/>
                      <a:gd name="connsiteY13" fmla="*/ 84336 h 409826"/>
                      <a:gd name="connsiteX14" fmla="*/ 103138 w 400017"/>
                      <a:gd name="connsiteY14" fmla="*/ 161451 h 409826"/>
                      <a:gd name="connsiteX15" fmla="*/ 299468 w 400017"/>
                      <a:gd name="connsiteY15" fmla="*/ 161451 h 409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00017" h="409826">
                        <a:moveTo>
                          <a:pt x="0" y="205322"/>
                        </a:moveTo>
                        <a:cubicBezTo>
                          <a:pt x="0" y="81202"/>
                          <a:pt x="84336" y="0"/>
                          <a:pt x="206140" y="0"/>
                        </a:cubicBezTo>
                        <a:cubicBezTo>
                          <a:pt x="319769" y="0"/>
                          <a:pt x="400018" y="68940"/>
                          <a:pt x="400018" y="205322"/>
                        </a:cubicBezTo>
                        <a:lnTo>
                          <a:pt x="400018" y="231345"/>
                        </a:lnTo>
                        <a:lnTo>
                          <a:pt x="99868" y="231345"/>
                        </a:lnTo>
                        <a:cubicBezTo>
                          <a:pt x="108043" y="284890"/>
                          <a:pt x="140470" y="325491"/>
                          <a:pt x="189927" y="325491"/>
                        </a:cubicBezTo>
                        <a:lnTo>
                          <a:pt x="222353" y="325491"/>
                        </a:lnTo>
                        <a:cubicBezTo>
                          <a:pt x="262137" y="325491"/>
                          <a:pt x="288024" y="300285"/>
                          <a:pt x="295381" y="269494"/>
                        </a:cubicBezTo>
                        <a:lnTo>
                          <a:pt x="394432" y="269494"/>
                        </a:lnTo>
                        <a:cubicBezTo>
                          <a:pt x="385576" y="349879"/>
                          <a:pt x="318134" y="409827"/>
                          <a:pt x="203824" y="409827"/>
                        </a:cubicBezTo>
                        <a:cubicBezTo>
                          <a:pt x="73982" y="409827"/>
                          <a:pt x="136" y="323038"/>
                          <a:pt x="136" y="205322"/>
                        </a:cubicBezTo>
                        <a:close/>
                        <a:moveTo>
                          <a:pt x="299468" y="161451"/>
                        </a:moveTo>
                        <a:cubicBezTo>
                          <a:pt x="296198" y="116081"/>
                          <a:pt x="261320" y="84336"/>
                          <a:pt x="223988" y="84336"/>
                        </a:cubicBezTo>
                        <a:lnTo>
                          <a:pt x="185022" y="84336"/>
                        </a:lnTo>
                        <a:cubicBezTo>
                          <a:pt x="146055" y="84336"/>
                          <a:pt x="115264" y="115127"/>
                          <a:pt x="103138" y="161451"/>
                        </a:cubicBezTo>
                        <a:lnTo>
                          <a:pt x="299468" y="161451"/>
                        </a:lnTo>
                        <a:close/>
                      </a:path>
                    </a:pathLst>
                  </a:custGeom>
                  <a:solidFill>
                    <a:srgbClr val="333333"/>
                  </a:solidFill>
                  <a:ln w="0" cap="flat">
                    <a:noFill/>
                    <a:prstDash val="solid"/>
                    <a:miter/>
                  </a:ln>
                </p:spPr>
                <p:txBody>
                  <a:bodyPr rtlCol="0" anchor="ctr"/>
                  <a:lstStyle/>
                  <a:p>
                    <a:endParaRPr lang="en-US"/>
                  </a:p>
                </p:txBody>
              </p:sp>
              <p:sp>
                <p:nvSpPr>
                  <p:cNvPr id="4557" name="Freeform: Shape 4556">
                    <a:extLst>
                      <a:ext uri="{FF2B5EF4-FFF2-40B4-BE49-F238E27FC236}">
                        <a16:creationId xmlns:a16="http://schemas.microsoft.com/office/drawing/2014/main" id="{D6301055-C62A-4A0D-D03B-B915DBE1B508}"/>
                      </a:ext>
                    </a:extLst>
                  </p:cNvPr>
                  <p:cNvSpPr/>
                  <p:nvPr/>
                </p:nvSpPr>
                <p:spPr>
                  <a:xfrm>
                    <a:off x="5428235" y="9757513"/>
                    <a:ext cx="365138" cy="397565"/>
                  </a:xfrm>
                  <a:custGeom>
                    <a:avLst/>
                    <a:gdLst>
                      <a:gd name="connsiteX0" fmla="*/ 136 w 365138"/>
                      <a:gd name="connsiteY0" fmla="*/ 245788 h 397565"/>
                      <a:gd name="connsiteX1" fmla="*/ 136 w 365138"/>
                      <a:gd name="connsiteY1" fmla="*/ 0 h 397565"/>
                      <a:gd name="connsiteX2" fmla="*/ 101503 w 365138"/>
                      <a:gd name="connsiteY2" fmla="*/ 0 h 397565"/>
                      <a:gd name="connsiteX3" fmla="*/ 101503 w 365138"/>
                      <a:gd name="connsiteY3" fmla="*/ 226305 h 397565"/>
                      <a:gd name="connsiteX4" fmla="*/ 158318 w 365138"/>
                      <a:gd name="connsiteY4" fmla="*/ 305055 h 397565"/>
                      <a:gd name="connsiteX5" fmla="*/ 198919 w 365138"/>
                      <a:gd name="connsiteY5" fmla="*/ 305055 h 397565"/>
                      <a:gd name="connsiteX6" fmla="*/ 264589 w 365138"/>
                      <a:gd name="connsiteY6" fmla="*/ 226305 h 397565"/>
                      <a:gd name="connsiteX7" fmla="*/ 264589 w 365138"/>
                      <a:gd name="connsiteY7" fmla="*/ 0 h 397565"/>
                      <a:gd name="connsiteX8" fmla="*/ 365139 w 365138"/>
                      <a:gd name="connsiteY8" fmla="*/ 0 h 397565"/>
                      <a:gd name="connsiteX9" fmla="*/ 365139 w 365138"/>
                      <a:gd name="connsiteY9" fmla="*/ 385440 h 397565"/>
                      <a:gd name="connsiteX10" fmla="*/ 267723 w 365138"/>
                      <a:gd name="connsiteY10" fmla="*/ 385440 h 397565"/>
                      <a:gd name="connsiteX11" fmla="*/ 267723 w 365138"/>
                      <a:gd name="connsiteY11" fmla="*/ 331895 h 397565"/>
                      <a:gd name="connsiteX12" fmla="*/ 144421 w 365138"/>
                      <a:gd name="connsiteY12" fmla="*/ 397565 h 397565"/>
                      <a:gd name="connsiteX13" fmla="*/ 0 w 365138"/>
                      <a:gd name="connsiteY13" fmla="*/ 245788 h 39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5138" h="397565">
                        <a:moveTo>
                          <a:pt x="136" y="245788"/>
                        </a:moveTo>
                        <a:lnTo>
                          <a:pt x="136" y="0"/>
                        </a:lnTo>
                        <a:lnTo>
                          <a:pt x="101503" y="0"/>
                        </a:lnTo>
                        <a:lnTo>
                          <a:pt x="101503" y="226305"/>
                        </a:lnTo>
                        <a:cubicBezTo>
                          <a:pt x="101503" y="276579"/>
                          <a:pt x="125074" y="305055"/>
                          <a:pt x="158318" y="305055"/>
                        </a:cubicBezTo>
                        <a:lnTo>
                          <a:pt x="198919" y="305055"/>
                        </a:lnTo>
                        <a:cubicBezTo>
                          <a:pt x="233798" y="305055"/>
                          <a:pt x="264589" y="273445"/>
                          <a:pt x="264589" y="226305"/>
                        </a:cubicBezTo>
                        <a:lnTo>
                          <a:pt x="264589" y="0"/>
                        </a:lnTo>
                        <a:lnTo>
                          <a:pt x="365139" y="0"/>
                        </a:lnTo>
                        <a:lnTo>
                          <a:pt x="365139" y="385440"/>
                        </a:lnTo>
                        <a:lnTo>
                          <a:pt x="267723" y="385440"/>
                        </a:lnTo>
                        <a:lnTo>
                          <a:pt x="267723" y="331895"/>
                        </a:lnTo>
                        <a:cubicBezTo>
                          <a:pt x="245788" y="371679"/>
                          <a:pt x="207639" y="397565"/>
                          <a:pt x="144421" y="397565"/>
                        </a:cubicBezTo>
                        <a:cubicBezTo>
                          <a:pt x="56814" y="397565"/>
                          <a:pt x="0" y="347290"/>
                          <a:pt x="0" y="245788"/>
                        </a:cubicBezTo>
                        <a:close/>
                      </a:path>
                    </a:pathLst>
                  </a:custGeom>
                  <a:solidFill>
                    <a:srgbClr val="333333"/>
                  </a:solidFill>
                  <a:ln w="0" cap="flat">
                    <a:noFill/>
                    <a:prstDash val="solid"/>
                    <a:miter/>
                  </a:ln>
                </p:spPr>
                <p:txBody>
                  <a:bodyPr rtlCol="0" anchor="ctr"/>
                  <a:lstStyle/>
                  <a:p>
                    <a:endParaRPr lang="en-US"/>
                  </a:p>
                </p:txBody>
              </p:sp>
              <p:sp>
                <p:nvSpPr>
                  <p:cNvPr id="4558" name="Freeform: Shape 4557">
                    <a:extLst>
                      <a:ext uri="{FF2B5EF4-FFF2-40B4-BE49-F238E27FC236}">
                        <a16:creationId xmlns:a16="http://schemas.microsoft.com/office/drawing/2014/main" id="{541B6890-27E5-FE7D-2A81-FB62E75B0036}"/>
                      </a:ext>
                    </a:extLst>
                  </p:cNvPr>
                  <p:cNvSpPr/>
                  <p:nvPr/>
                </p:nvSpPr>
                <p:spPr>
                  <a:xfrm>
                    <a:off x="5902234" y="9745388"/>
                    <a:ext cx="619100" cy="397565"/>
                  </a:xfrm>
                  <a:custGeom>
                    <a:avLst/>
                    <a:gdLst>
                      <a:gd name="connsiteX0" fmla="*/ 0 w 619100"/>
                      <a:gd name="connsiteY0" fmla="*/ 12125 h 397565"/>
                      <a:gd name="connsiteX1" fmla="*/ 97416 w 619100"/>
                      <a:gd name="connsiteY1" fmla="*/ 12125 h 397565"/>
                      <a:gd name="connsiteX2" fmla="*/ 97416 w 619100"/>
                      <a:gd name="connsiteY2" fmla="*/ 67305 h 397565"/>
                      <a:gd name="connsiteX3" fmla="*/ 219083 w 619100"/>
                      <a:gd name="connsiteY3" fmla="*/ 0 h 397565"/>
                      <a:gd name="connsiteX4" fmla="*/ 344838 w 619100"/>
                      <a:gd name="connsiteY4" fmla="*/ 70575 h 397565"/>
                      <a:gd name="connsiteX5" fmla="*/ 477133 w 619100"/>
                      <a:gd name="connsiteY5" fmla="*/ 0 h 397565"/>
                      <a:gd name="connsiteX6" fmla="*/ 619101 w 619100"/>
                      <a:gd name="connsiteY6" fmla="*/ 145238 h 397565"/>
                      <a:gd name="connsiteX7" fmla="*/ 619101 w 619100"/>
                      <a:gd name="connsiteY7" fmla="*/ 397565 h 397565"/>
                      <a:gd name="connsiteX8" fmla="*/ 518551 w 619100"/>
                      <a:gd name="connsiteY8" fmla="*/ 397565 h 397565"/>
                      <a:gd name="connsiteX9" fmla="*/ 518551 w 619100"/>
                      <a:gd name="connsiteY9" fmla="*/ 171260 h 397565"/>
                      <a:gd name="connsiteX10" fmla="*/ 462554 w 619100"/>
                      <a:gd name="connsiteY10" fmla="*/ 92511 h 397565"/>
                      <a:gd name="connsiteX11" fmla="*/ 426041 w 619100"/>
                      <a:gd name="connsiteY11" fmla="*/ 92511 h 397565"/>
                      <a:gd name="connsiteX12" fmla="*/ 360370 w 619100"/>
                      <a:gd name="connsiteY12" fmla="*/ 171260 h 397565"/>
                      <a:gd name="connsiteX13" fmla="*/ 360370 w 619100"/>
                      <a:gd name="connsiteY13" fmla="*/ 397565 h 397565"/>
                      <a:gd name="connsiteX14" fmla="*/ 259821 w 619100"/>
                      <a:gd name="connsiteY14" fmla="*/ 397565 h 397565"/>
                      <a:gd name="connsiteX15" fmla="*/ 259821 w 619100"/>
                      <a:gd name="connsiteY15" fmla="*/ 171260 h 397565"/>
                      <a:gd name="connsiteX16" fmla="*/ 203006 w 619100"/>
                      <a:gd name="connsiteY16" fmla="*/ 92511 h 397565"/>
                      <a:gd name="connsiteX17" fmla="*/ 167310 w 619100"/>
                      <a:gd name="connsiteY17" fmla="*/ 92511 h 397565"/>
                      <a:gd name="connsiteX18" fmla="*/ 101639 w 619100"/>
                      <a:gd name="connsiteY18" fmla="*/ 171260 h 397565"/>
                      <a:gd name="connsiteX19" fmla="*/ 101639 w 619100"/>
                      <a:gd name="connsiteY19" fmla="*/ 397565 h 397565"/>
                      <a:gd name="connsiteX20" fmla="*/ 272 w 619100"/>
                      <a:gd name="connsiteY20" fmla="*/ 397565 h 397565"/>
                      <a:gd name="connsiteX21" fmla="*/ 272 w 619100"/>
                      <a:gd name="connsiteY21" fmla="*/ 12125 h 39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19100" h="397565">
                        <a:moveTo>
                          <a:pt x="0" y="12125"/>
                        </a:moveTo>
                        <a:lnTo>
                          <a:pt x="97416" y="12125"/>
                        </a:lnTo>
                        <a:lnTo>
                          <a:pt x="97416" y="67305"/>
                        </a:lnTo>
                        <a:cubicBezTo>
                          <a:pt x="120986" y="27521"/>
                          <a:pt x="157500" y="0"/>
                          <a:pt x="219083" y="0"/>
                        </a:cubicBezTo>
                        <a:cubicBezTo>
                          <a:pt x="277533" y="0"/>
                          <a:pt x="323720" y="23570"/>
                          <a:pt x="344838" y="70575"/>
                        </a:cubicBezTo>
                        <a:cubicBezTo>
                          <a:pt x="370861" y="26704"/>
                          <a:pt x="413779" y="0"/>
                          <a:pt x="477133" y="0"/>
                        </a:cubicBezTo>
                        <a:cubicBezTo>
                          <a:pt x="562286" y="0"/>
                          <a:pt x="619101" y="48639"/>
                          <a:pt x="619101" y="145238"/>
                        </a:cubicBezTo>
                        <a:lnTo>
                          <a:pt x="619101" y="397565"/>
                        </a:lnTo>
                        <a:lnTo>
                          <a:pt x="518551" y="397565"/>
                        </a:lnTo>
                        <a:lnTo>
                          <a:pt x="518551" y="171260"/>
                        </a:lnTo>
                        <a:cubicBezTo>
                          <a:pt x="518551" y="120985"/>
                          <a:pt x="494981" y="92511"/>
                          <a:pt x="462554" y="92511"/>
                        </a:cubicBezTo>
                        <a:lnTo>
                          <a:pt x="426041" y="92511"/>
                        </a:lnTo>
                        <a:cubicBezTo>
                          <a:pt x="391162" y="92511"/>
                          <a:pt x="360370" y="124120"/>
                          <a:pt x="360370" y="171260"/>
                        </a:cubicBezTo>
                        <a:lnTo>
                          <a:pt x="360370" y="397565"/>
                        </a:lnTo>
                        <a:lnTo>
                          <a:pt x="259821" y="397565"/>
                        </a:lnTo>
                        <a:lnTo>
                          <a:pt x="259821" y="171260"/>
                        </a:lnTo>
                        <a:cubicBezTo>
                          <a:pt x="259821" y="120985"/>
                          <a:pt x="236250" y="92511"/>
                          <a:pt x="203006" y="92511"/>
                        </a:cubicBezTo>
                        <a:lnTo>
                          <a:pt x="167310" y="92511"/>
                        </a:lnTo>
                        <a:cubicBezTo>
                          <a:pt x="132431" y="92511"/>
                          <a:pt x="101639" y="124120"/>
                          <a:pt x="101639" y="171260"/>
                        </a:cubicBezTo>
                        <a:lnTo>
                          <a:pt x="101639" y="397565"/>
                        </a:lnTo>
                        <a:lnTo>
                          <a:pt x="272" y="397565"/>
                        </a:lnTo>
                        <a:lnTo>
                          <a:pt x="272" y="12125"/>
                        </a:lnTo>
                        <a:close/>
                      </a:path>
                    </a:pathLst>
                  </a:custGeom>
                  <a:solidFill>
                    <a:srgbClr val="333333"/>
                  </a:solidFill>
                  <a:ln w="0" cap="flat">
                    <a:noFill/>
                    <a:prstDash val="solid"/>
                    <a:miter/>
                  </a:ln>
                </p:spPr>
                <p:txBody>
                  <a:bodyPr rtlCol="0" anchor="ctr"/>
                  <a:lstStyle/>
                  <a:p>
                    <a:endParaRPr lang="en-US"/>
                  </a:p>
                </p:txBody>
              </p:sp>
            </p:grpSp>
            <p:grpSp>
              <p:nvGrpSpPr>
                <p:cNvPr id="4559" name="Graphic 355">
                  <a:extLst>
                    <a:ext uri="{FF2B5EF4-FFF2-40B4-BE49-F238E27FC236}">
                      <a16:creationId xmlns:a16="http://schemas.microsoft.com/office/drawing/2014/main" id="{B3E8AA0F-C11C-5705-89F4-49E455F13DF7}"/>
                    </a:ext>
                  </a:extLst>
                </p:cNvPr>
                <p:cNvGrpSpPr/>
                <p:nvPr/>
              </p:nvGrpSpPr>
              <p:grpSpPr>
                <a:xfrm>
                  <a:off x="3974220" y="10275383"/>
                  <a:ext cx="2546569" cy="149870"/>
                  <a:chOff x="3974220" y="10275383"/>
                  <a:chExt cx="2546569" cy="149870"/>
                </a:xfrm>
                <a:solidFill>
                  <a:srgbClr val="333333"/>
                </a:solidFill>
              </p:grpSpPr>
              <p:sp>
                <p:nvSpPr>
                  <p:cNvPr id="4560" name="Freeform: Shape 4559">
                    <a:extLst>
                      <a:ext uri="{FF2B5EF4-FFF2-40B4-BE49-F238E27FC236}">
                        <a16:creationId xmlns:a16="http://schemas.microsoft.com/office/drawing/2014/main" id="{2757E5B0-9C3E-84F2-2F18-F0029CE9E582}"/>
                      </a:ext>
                    </a:extLst>
                  </p:cNvPr>
                  <p:cNvSpPr/>
                  <p:nvPr/>
                </p:nvSpPr>
                <p:spPr>
                  <a:xfrm>
                    <a:off x="3974220" y="10279743"/>
                    <a:ext cx="107906" cy="142240"/>
                  </a:xfrm>
                  <a:custGeom>
                    <a:avLst/>
                    <a:gdLst>
                      <a:gd name="connsiteX0" fmla="*/ 136 w 107906"/>
                      <a:gd name="connsiteY0" fmla="*/ 0 h 142240"/>
                      <a:gd name="connsiteX1" fmla="*/ 61174 w 107906"/>
                      <a:gd name="connsiteY1" fmla="*/ 0 h 142240"/>
                      <a:gd name="connsiteX2" fmla="*/ 101094 w 107906"/>
                      <a:gd name="connsiteY2" fmla="*/ 34471 h 142240"/>
                      <a:gd name="connsiteX3" fmla="*/ 82156 w 107906"/>
                      <a:gd name="connsiteY3" fmla="*/ 65126 h 142240"/>
                      <a:gd name="connsiteX4" fmla="*/ 82156 w 107906"/>
                      <a:gd name="connsiteY4" fmla="*/ 65398 h 142240"/>
                      <a:gd name="connsiteX5" fmla="*/ 107907 w 107906"/>
                      <a:gd name="connsiteY5" fmla="*/ 101367 h 142240"/>
                      <a:gd name="connsiteX6" fmla="*/ 64853 w 107906"/>
                      <a:gd name="connsiteY6" fmla="*/ 142241 h 142240"/>
                      <a:gd name="connsiteX7" fmla="*/ 0 w 107906"/>
                      <a:gd name="connsiteY7" fmla="*/ 142241 h 142240"/>
                      <a:gd name="connsiteX8" fmla="*/ 0 w 107906"/>
                      <a:gd name="connsiteY8" fmla="*/ 136 h 142240"/>
                      <a:gd name="connsiteX9" fmla="*/ 63218 w 107906"/>
                      <a:gd name="connsiteY9" fmla="*/ 59403 h 142240"/>
                      <a:gd name="connsiteX10" fmla="*/ 83927 w 107906"/>
                      <a:gd name="connsiteY10" fmla="*/ 37195 h 142240"/>
                      <a:gd name="connsiteX11" fmla="*/ 63082 w 107906"/>
                      <a:gd name="connsiteY11" fmla="*/ 15259 h 142240"/>
                      <a:gd name="connsiteX12" fmla="*/ 17303 w 107906"/>
                      <a:gd name="connsiteY12" fmla="*/ 15259 h 142240"/>
                      <a:gd name="connsiteX13" fmla="*/ 17303 w 107906"/>
                      <a:gd name="connsiteY13" fmla="*/ 59403 h 142240"/>
                      <a:gd name="connsiteX14" fmla="*/ 63218 w 107906"/>
                      <a:gd name="connsiteY14" fmla="*/ 59403 h 142240"/>
                      <a:gd name="connsiteX15" fmla="*/ 65670 w 107906"/>
                      <a:gd name="connsiteY15" fmla="*/ 127118 h 142240"/>
                      <a:gd name="connsiteX16" fmla="*/ 90603 w 107906"/>
                      <a:gd name="connsiteY16" fmla="*/ 100686 h 142240"/>
                      <a:gd name="connsiteX17" fmla="*/ 65670 w 107906"/>
                      <a:gd name="connsiteY17" fmla="*/ 74526 h 142240"/>
                      <a:gd name="connsiteX18" fmla="*/ 17303 w 107906"/>
                      <a:gd name="connsiteY18" fmla="*/ 74526 h 142240"/>
                      <a:gd name="connsiteX19" fmla="*/ 17303 w 107906"/>
                      <a:gd name="connsiteY19" fmla="*/ 127118 h 142240"/>
                      <a:gd name="connsiteX20" fmla="*/ 65670 w 107906"/>
                      <a:gd name="connsiteY20" fmla="*/ 127118 h 142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7906" h="142240">
                        <a:moveTo>
                          <a:pt x="136" y="0"/>
                        </a:moveTo>
                        <a:lnTo>
                          <a:pt x="61174" y="0"/>
                        </a:lnTo>
                        <a:cubicBezTo>
                          <a:pt x="86652" y="0"/>
                          <a:pt x="101094" y="13761"/>
                          <a:pt x="101094" y="34471"/>
                        </a:cubicBezTo>
                        <a:cubicBezTo>
                          <a:pt x="101094" y="48640"/>
                          <a:pt x="93737" y="59812"/>
                          <a:pt x="82156" y="65126"/>
                        </a:cubicBezTo>
                        <a:lnTo>
                          <a:pt x="82156" y="65398"/>
                        </a:lnTo>
                        <a:cubicBezTo>
                          <a:pt x="97688" y="70439"/>
                          <a:pt x="107907" y="83791"/>
                          <a:pt x="107907" y="101367"/>
                        </a:cubicBezTo>
                        <a:cubicBezTo>
                          <a:pt x="107907" y="125074"/>
                          <a:pt x="91421" y="142241"/>
                          <a:pt x="64853" y="142241"/>
                        </a:cubicBezTo>
                        <a:lnTo>
                          <a:pt x="0" y="142241"/>
                        </a:lnTo>
                        <a:lnTo>
                          <a:pt x="0" y="136"/>
                        </a:lnTo>
                        <a:close/>
                        <a:moveTo>
                          <a:pt x="63218" y="59403"/>
                        </a:moveTo>
                        <a:cubicBezTo>
                          <a:pt x="74935" y="59403"/>
                          <a:pt x="83927" y="51229"/>
                          <a:pt x="83927" y="37195"/>
                        </a:cubicBezTo>
                        <a:cubicBezTo>
                          <a:pt x="83927" y="23162"/>
                          <a:pt x="74799" y="15259"/>
                          <a:pt x="63082" y="15259"/>
                        </a:cubicBezTo>
                        <a:lnTo>
                          <a:pt x="17303" y="15259"/>
                        </a:lnTo>
                        <a:lnTo>
                          <a:pt x="17303" y="59403"/>
                        </a:lnTo>
                        <a:lnTo>
                          <a:pt x="63218" y="59403"/>
                        </a:lnTo>
                        <a:close/>
                        <a:moveTo>
                          <a:pt x="65670" y="127118"/>
                        </a:moveTo>
                        <a:cubicBezTo>
                          <a:pt x="79840" y="127118"/>
                          <a:pt x="90603" y="116626"/>
                          <a:pt x="90603" y="100686"/>
                        </a:cubicBezTo>
                        <a:cubicBezTo>
                          <a:pt x="90603" y="84744"/>
                          <a:pt x="79976" y="74526"/>
                          <a:pt x="65670" y="74526"/>
                        </a:cubicBezTo>
                        <a:lnTo>
                          <a:pt x="17303" y="74526"/>
                        </a:lnTo>
                        <a:lnTo>
                          <a:pt x="17303" y="127118"/>
                        </a:lnTo>
                        <a:lnTo>
                          <a:pt x="65670" y="127118"/>
                        </a:lnTo>
                        <a:close/>
                      </a:path>
                    </a:pathLst>
                  </a:custGeom>
                  <a:solidFill>
                    <a:srgbClr val="333333"/>
                  </a:solidFill>
                  <a:ln w="0" cap="flat">
                    <a:noFill/>
                    <a:prstDash val="solid"/>
                    <a:miter/>
                  </a:ln>
                </p:spPr>
                <p:txBody>
                  <a:bodyPr rtlCol="0" anchor="ctr"/>
                  <a:lstStyle/>
                  <a:p>
                    <a:endParaRPr lang="en-US"/>
                  </a:p>
                </p:txBody>
              </p:sp>
              <p:sp>
                <p:nvSpPr>
                  <p:cNvPr id="4561" name="Freeform: Shape 4560">
                    <a:extLst>
                      <a:ext uri="{FF2B5EF4-FFF2-40B4-BE49-F238E27FC236}">
                        <a16:creationId xmlns:a16="http://schemas.microsoft.com/office/drawing/2014/main" id="{55F9E66E-5B73-C32F-841B-00D203618EF9}"/>
                      </a:ext>
                    </a:extLst>
                  </p:cNvPr>
                  <p:cNvSpPr/>
                  <p:nvPr/>
                </p:nvSpPr>
                <p:spPr>
                  <a:xfrm>
                    <a:off x="4113190" y="10316394"/>
                    <a:ext cx="57359" cy="105454"/>
                  </a:xfrm>
                  <a:custGeom>
                    <a:avLst/>
                    <a:gdLst>
                      <a:gd name="connsiteX0" fmla="*/ 0 w 57359"/>
                      <a:gd name="connsiteY0" fmla="*/ 0 h 105454"/>
                      <a:gd name="connsiteX1" fmla="*/ 16486 w 57359"/>
                      <a:gd name="connsiteY1" fmla="*/ 0 h 105454"/>
                      <a:gd name="connsiteX2" fmla="*/ 16486 w 57359"/>
                      <a:gd name="connsiteY2" fmla="*/ 17167 h 105454"/>
                      <a:gd name="connsiteX3" fmla="*/ 43190 w 57359"/>
                      <a:gd name="connsiteY3" fmla="*/ 0 h 105454"/>
                      <a:gd name="connsiteX4" fmla="*/ 57359 w 57359"/>
                      <a:gd name="connsiteY4" fmla="*/ 0 h 105454"/>
                      <a:gd name="connsiteX5" fmla="*/ 57359 w 57359"/>
                      <a:gd name="connsiteY5" fmla="*/ 16894 h 105454"/>
                      <a:gd name="connsiteX6" fmla="*/ 38285 w 57359"/>
                      <a:gd name="connsiteY6" fmla="*/ 16894 h 105454"/>
                      <a:gd name="connsiteX7" fmla="*/ 17031 w 57359"/>
                      <a:gd name="connsiteY7" fmla="*/ 43735 h 105454"/>
                      <a:gd name="connsiteX8" fmla="*/ 17031 w 57359"/>
                      <a:gd name="connsiteY8" fmla="*/ 105454 h 105454"/>
                      <a:gd name="connsiteX9" fmla="*/ 136 w 57359"/>
                      <a:gd name="connsiteY9" fmla="*/ 105454 h 105454"/>
                      <a:gd name="connsiteX10" fmla="*/ 136 w 57359"/>
                      <a:gd name="connsiteY10" fmla="*/ 0 h 105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359" h="105454">
                        <a:moveTo>
                          <a:pt x="0" y="0"/>
                        </a:moveTo>
                        <a:lnTo>
                          <a:pt x="16486" y="0"/>
                        </a:lnTo>
                        <a:lnTo>
                          <a:pt x="16486" y="17167"/>
                        </a:lnTo>
                        <a:cubicBezTo>
                          <a:pt x="21391" y="6268"/>
                          <a:pt x="32018" y="0"/>
                          <a:pt x="43190" y="0"/>
                        </a:cubicBezTo>
                        <a:lnTo>
                          <a:pt x="57359" y="0"/>
                        </a:lnTo>
                        <a:lnTo>
                          <a:pt x="57359" y="16894"/>
                        </a:lnTo>
                        <a:lnTo>
                          <a:pt x="38285" y="16894"/>
                        </a:lnTo>
                        <a:cubicBezTo>
                          <a:pt x="24252" y="16894"/>
                          <a:pt x="17031" y="26159"/>
                          <a:pt x="17031" y="43735"/>
                        </a:cubicBezTo>
                        <a:lnTo>
                          <a:pt x="17031" y="105454"/>
                        </a:lnTo>
                        <a:lnTo>
                          <a:pt x="136" y="105454"/>
                        </a:lnTo>
                        <a:lnTo>
                          <a:pt x="136" y="0"/>
                        </a:lnTo>
                        <a:close/>
                      </a:path>
                    </a:pathLst>
                  </a:custGeom>
                  <a:solidFill>
                    <a:srgbClr val="333333"/>
                  </a:solidFill>
                  <a:ln w="0" cap="flat">
                    <a:noFill/>
                    <a:prstDash val="solid"/>
                    <a:miter/>
                  </a:ln>
                </p:spPr>
                <p:txBody>
                  <a:bodyPr rtlCol="0" anchor="ctr"/>
                  <a:lstStyle/>
                  <a:p>
                    <a:endParaRPr lang="en-US"/>
                  </a:p>
                </p:txBody>
              </p:sp>
              <p:sp>
                <p:nvSpPr>
                  <p:cNvPr id="4562" name="Freeform: Shape 4561">
                    <a:extLst>
                      <a:ext uri="{FF2B5EF4-FFF2-40B4-BE49-F238E27FC236}">
                        <a16:creationId xmlns:a16="http://schemas.microsoft.com/office/drawing/2014/main" id="{E20A3C0E-CAD3-7F45-5BDA-868081E4397C}"/>
                      </a:ext>
                    </a:extLst>
                  </p:cNvPr>
                  <p:cNvSpPr/>
                  <p:nvPr/>
                </p:nvSpPr>
                <p:spPr>
                  <a:xfrm>
                    <a:off x="4183357" y="10313396"/>
                    <a:ext cx="107225" cy="111721"/>
                  </a:xfrm>
                  <a:custGeom>
                    <a:avLst/>
                    <a:gdLst>
                      <a:gd name="connsiteX0" fmla="*/ 0 w 107225"/>
                      <a:gd name="connsiteY0" fmla="*/ 55725 h 111721"/>
                      <a:gd name="connsiteX1" fmla="*/ 53272 w 107225"/>
                      <a:gd name="connsiteY1" fmla="*/ 0 h 111721"/>
                      <a:gd name="connsiteX2" fmla="*/ 90740 w 107225"/>
                      <a:gd name="connsiteY2" fmla="*/ 17576 h 111721"/>
                      <a:gd name="connsiteX3" fmla="*/ 90740 w 107225"/>
                      <a:gd name="connsiteY3" fmla="*/ 3134 h 111721"/>
                      <a:gd name="connsiteX4" fmla="*/ 107225 w 107225"/>
                      <a:gd name="connsiteY4" fmla="*/ 3134 h 111721"/>
                      <a:gd name="connsiteX5" fmla="*/ 107225 w 107225"/>
                      <a:gd name="connsiteY5" fmla="*/ 108588 h 111721"/>
                      <a:gd name="connsiteX6" fmla="*/ 90740 w 107225"/>
                      <a:gd name="connsiteY6" fmla="*/ 108588 h 111721"/>
                      <a:gd name="connsiteX7" fmla="*/ 90740 w 107225"/>
                      <a:gd name="connsiteY7" fmla="*/ 92648 h 111721"/>
                      <a:gd name="connsiteX8" fmla="*/ 52591 w 107225"/>
                      <a:gd name="connsiteY8" fmla="*/ 111722 h 111721"/>
                      <a:gd name="connsiteX9" fmla="*/ 0 w 107225"/>
                      <a:gd name="connsiteY9" fmla="*/ 55725 h 111721"/>
                      <a:gd name="connsiteX10" fmla="*/ 47822 w 107225"/>
                      <a:gd name="connsiteY10" fmla="*/ 95237 h 111721"/>
                      <a:gd name="connsiteX11" fmla="*/ 63627 w 107225"/>
                      <a:gd name="connsiteY11" fmla="*/ 95237 h 111721"/>
                      <a:gd name="connsiteX12" fmla="*/ 90467 w 107225"/>
                      <a:gd name="connsiteY12" fmla="*/ 65671 h 111721"/>
                      <a:gd name="connsiteX13" fmla="*/ 90467 w 107225"/>
                      <a:gd name="connsiteY13" fmla="*/ 45916 h 111721"/>
                      <a:gd name="connsiteX14" fmla="*/ 63627 w 107225"/>
                      <a:gd name="connsiteY14" fmla="*/ 16350 h 111721"/>
                      <a:gd name="connsiteX15" fmla="*/ 47686 w 107225"/>
                      <a:gd name="connsiteY15" fmla="*/ 16350 h 111721"/>
                      <a:gd name="connsiteX16" fmla="*/ 17031 w 107225"/>
                      <a:gd name="connsiteY16" fmla="*/ 55725 h 111721"/>
                      <a:gd name="connsiteX17" fmla="*/ 47958 w 107225"/>
                      <a:gd name="connsiteY17" fmla="*/ 95237 h 111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7225" h="111721">
                        <a:moveTo>
                          <a:pt x="0" y="55725"/>
                        </a:moveTo>
                        <a:cubicBezTo>
                          <a:pt x="0" y="22617"/>
                          <a:pt x="21936" y="0"/>
                          <a:pt x="53272" y="0"/>
                        </a:cubicBezTo>
                        <a:cubicBezTo>
                          <a:pt x="70439" y="0"/>
                          <a:pt x="83927" y="8175"/>
                          <a:pt x="90740" y="17576"/>
                        </a:cubicBezTo>
                        <a:lnTo>
                          <a:pt x="90740" y="3134"/>
                        </a:lnTo>
                        <a:lnTo>
                          <a:pt x="107225" y="3134"/>
                        </a:lnTo>
                        <a:lnTo>
                          <a:pt x="107225" y="108588"/>
                        </a:lnTo>
                        <a:lnTo>
                          <a:pt x="90740" y="108588"/>
                        </a:lnTo>
                        <a:lnTo>
                          <a:pt x="90740" y="92648"/>
                        </a:lnTo>
                        <a:cubicBezTo>
                          <a:pt x="82565" y="103956"/>
                          <a:pt x="69485" y="111722"/>
                          <a:pt x="52591" y="111722"/>
                        </a:cubicBezTo>
                        <a:cubicBezTo>
                          <a:pt x="21118" y="111722"/>
                          <a:pt x="0" y="89105"/>
                          <a:pt x="0" y="55725"/>
                        </a:cubicBezTo>
                        <a:close/>
                        <a:moveTo>
                          <a:pt x="47822" y="95237"/>
                        </a:moveTo>
                        <a:lnTo>
                          <a:pt x="63627" y="95237"/>
                        </a:lnTo>
                        <a:cubicBezTo>
                          <a:pt x="78886" y="95237"/>
                          <a:pt x="90467" y="82566"/>
                          <a:pt x="90467" y="65671"/>
                        </a:cubicBezTo>
                        <a:lnTo>
                          <a:pt x="90467" y="45916"/>
                        </a:lnTo>
                        <a:cubicBezTo>
                          <a:pt x="90467" y="29293"/>
                          <a:pt x="78886" y="16350"/>
                          <a:pt x="63627" y="16350"/>
                        </a:cubicBezTo>
                        <a:lnTo>
                          <a:pt x="47686" y="16350"/>
                        </a:lnTo>
                        <a:cubicBezTo>
                          <a:pt x="30792" y="16350"/>
                          <a:pt x="17031" y="34061"/>
                          <a:pt x="17031" y="55725"/>
                        </a:cubicBezTo>
                        <a:cubicBezTo>
                          <a:pt x="17031" y="77388"/>
                          <a:pt x="30792" y="95237"/>
                          <a:pt x="47958" y="95237"/>
                        </a:cubicBezTo>
                        <a:close/>
                      </a:path>
                    </a:pathLst>
                  </a:custGeom>
                  <a:solidFill>
                    <a:srgbClr val="333333"/>
                  </a:solidFill>
                  <a:ln w="0" cap="flat">
                    <a:noFill/>
                    <a:prstDash val="solid"/>
                    <a:miter/>
                  </a:ln>
                </p:spPr>
                <p:txBody>
                  <a:bodyPr rtlCol="0" anchor="ctr"/>
                  <a:lstStyle/>
                  <a:p>
                    <a:endParaRPr lang="en-US"/>
                  </a:p>
                </p:txBody>
              </p:sp>
              <p:sp>
                <p:nvSpPr>
                  <p:cNvPr id="4563" name="Freeform: Shape 4562">
                    <a:extLst>
                      <a:ext uri="{FF2B5EF4-FFF2-40B4-BE49-F238E27FC236}">
                        <a16:creationId xmlns:a16="http://schemas.microsoft.com/office/drawing/2014/main" id="{9C109616-1860-DBA7-F6AE-C16AFBEF30B2}"/>
                      </a:ext>
                    </a:extLst>
                  </p:cNvPr>
                  <p:cNvSpPr/>
                  <p:nvPr/>
                </p:nvSpPr>
                <p:spPr>
                  <a:xfrm>
                    <a:off x="4326551" y="10313260"/>
                    <a:ext cx="97143" cy="108587"/>
                  </a:xfrm>
                  <a:custGeom>
                    <a:avLst/>
                    <a:gdLst>
                      <a:gd name="connsiteX0" fmla="*/ 136 w 97143"/>
                      <a:gd name="connsiteY0" fmla="*/ 3133 h 108587"/>
                      <a:gd name="connsiteX1" fmla="*/ 16622 w 97143"/>
                      <a:gd name="connsiteY1" fmla="*/ 3133 h 108587"/>
                      <a:gd name="connsiteX2" fmla="*/ 16622 w 97143"/>
                      <a:gd name="connsiteY2" fmla="*/ 19347 h 108587"/>
                      <a:gd name="connsiteX3" fmla="*/ 54089 w 97143"/>
                      <a:gd name="connsiteY3" fmla="*/ 0 h 108587"/>
                      <a:gd name="connsiteX4" fmla="*/ 97143 w 97143"/>
                      <a:gd name="connsiteY4" fmla="*/ 43053 h 108587"/>
                      <a:gd name="connsiteX5" fmla="*/ 97143 w 97143"/>
                      <a:gd name="connsiteY5" fmla="*/ 108587 h 108587"/>
                      <a:gd name="connsiteX6" fmla="*/ 80249 w 97143"/>
                      <a:gd name="connsiteY6" fmla="*/ 108587 h 108587"/>
                      <a:gd name="connsiteX7" fmla="*/ 80249 w 97143"/>
                      <a:gd name="connsiteY7" fmla="*/ 45234 h 108587"/>
                      <a:gd name="connsiteX8" fmla="*/ 57359 w 97143"/>
                      <a:gd name="connsiteY8" fmla="*/ 16349 h 108587"/>
                      <a:gd name="connsiteX9" fmla="*/ 42917 w 97143"/>
                      <a:gd name="connsiteY9" fmla="*/ 16349 h 108587"/>
                      <a:gd name="connsiteX10" fmla="*/ 16894 w 97143"/>
                      <a:gd name="connsiteY10" fmla="*/ 45234 h 108587"/>
                      <a:gd name="connsiteX11" fmla="*/ 16894 w 97143"/>
                      <a:gd name="connsiteY11" fmla="*/ 108587 h 108587"/>
                      <a:gd name="connsiteX12" fmla="*/ 0 w 97143"/>
                      <a:gd name="connsiteY12" fmla="*/ 108587 h 108587"/>
                      <a:gd name="connsiteX13" fmla="*/ 0 w 97143"/>
                      <a:gd name="connsiteY13" fmla="*/ 3133 h 108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7143" h="108587">
                        <a:moveTo>
                          <a:pt x="136" y="3133"/>
                        </a:moveTo>
                        <a:lnTo>
                          <a:pt x="16622" y="3133"/>
                        </a:lnTo>
                        <a:lnTo>
                          <a:pt x="16622" y="19347"/>
                        </a:lnTo>
                        <a:cubicBezTo>
                          <a:pt x="23979" y="6403"/>
                          <a:pt x="36650" y="0"/>
                          <a:pt x="54089" y="0"/>
                        </a:cubicBezTo>
                        <a:cubicBezTo>
                          <a:pt x="82292" y="0"/>
                          <a:pt x="97143" y="16485"/>
                          <a:pt x="97143" y="43053"/>
                        </a:cubicBezTo>
                        <a:lnTo>
                          <a:pt x="97143" y="108587"/>
                        </a:lnTo>
                        <a:lnTo>
                          <a:pt x="80249" y="108587"/>
                        </a:lnTo>
                        <a:lnTo>
                          <a:pt x="80249" y="45234"/>
                        </a:lnTo>
                        <a:cubicBezTo>
                          <a:pt x="80249" y="27249"/>
                          <a:pt x="70439" y="16349"/>
                          <a:pt x="57359" y="16349"/>
                        </a:cubicBezTo>
                        <a:lnTo>
                          <a:pt x="42917" y="16349"/>
                        </a:lnTo>
                        <a:cubicBezTo>
                          <a:pt x="28884" y="16349"/>
                          <a:pt x="16894" y="28339"/>
                          <a:pt x="16894" y="45234"/>
                        </a:cubicBezTo>
                        <a:lnTo>
                          <a:pt x="16894" y="108587"/>
                        </a:lnTo>
                        <a:lnTo>
                          <a:pt x="0" y="108587"/>
                        </a:lnTo>
                        <a:lnTo>
                          <a:pt x="0" y="3133"/>
                        </a:lnTo>
                        <a:close/>
                      </a:path>
                    </a:pathLst>
                  </a:custGeom>
                  <a:solidFill>
                    <a:srgbClr val="333333"/>
                  </a:solidFill>
                  <a:ln w="0" cap="flat">
                    <a:noFill/>
                    <a:prstDash val="solid"/>
                    <a:miter/>
                  </a:ln>
                </p:spPr>
                <p:txBody>
                  <a:bodyPr rtlCol="0" anchor="ctr"/>
                  <a:lstStyle/>
                  <a:p>
                    <a:endParaRPr lang="en-US"/>
                  </a:p>
                </p:txBody>
              </p:sp>
              <p:sp>
                <p:nvSpPr>
                  <p:cNvPr id="4564" name="Freeform: Shape 4563">
                    <a:extLst>
                      <a:ext uri="{FF2B5EF4-FFF2-40B4-BE49-F238E27FC236}">
                        <a16:creationId xmlns:a16="http://schemas.microsoft.com/office/drawing/2014/main" id="{49EABDAE-8716-E76D-9E55-26C218053864}"/>
                      </a:ext>
                    </a:extLst>
                  </p:cNvPr>
                  <p:cNvSpPr/>
                  <p:nvPr/>
                </p:nvSpPr>
                <p:spPr>
                  <a:xfrm>
                    <a:off x="4451897" y="10275383"/>
                    <a:ext cx="107225" cy="149733"/>
                  </a:xfrm>
                  <a:custGeom>
                    <a:avLst/>
                    <a:gdLst>
                      <a:gd name="connsiteX0" fmla="*/ 0 w 107225"/>
                      <a:gd name="connsiteY0" fmla="*/ 93737 h 149733"/>
                      <a:gd name="connsiteX1" fmla="*/ 53272 w 107225"/>
                      <a:gd name="connsiteY1" fmla="*/ 38012 h 149733"/>
                      <a:gd name="connsiteX2" fmla="*/ 90331 w 107225"/>
                      <a:gd name="connsiteY2" fmla="*/ 55725 h 149733"/>
                      <a:gd name="connsiteX3" fmla="*/ 90331 w 107225"/>
                      <a:gd name="connsiteY3" fmla="*/ 0 h 149733"/>
                      <a:gd name="connsiteX4" fmla="*/ 107225 w 107225"/>
                      <a:gd name="connsiteY4" fmla="*/ 0 h 149733"/>
                      <a:gd name="connsiteX5" fmla="*/ 107225 w 107225"/>
                      <a:gd name="connsiteY5" fmla="*/ 146601 h 149733"/>
                      <a:gd name="connsiteX6" fmla="*/ 90740 w 107225"/>
                      <a:gd name="connsiteY6" fmla="*/ 146601 h 149733"/>
                      <a:gd name="connsiteX7" fmla="*/ 90740 w 107225"/>
                      <a:gd name="connsiteY7" fmla="*/ 130660 h 149733"/>
                      <a:gd name="connsiteX8" fmla="*/ 52591 w 107225"/>
                      <a:gd name="connsiteY8" fmla="*/ 149734 h 149733"/>
                      <a:gd name="connsiteX9" fmla="*/ 0 w 107225"/>
                      <a:gd name="connsiteY9" fmla="*/ 93737 h 149733"/>
                      <a:gd name="connsiteX10" fmla="*/ 47822 w 107225"/>
                      <a:gd name="connsiteY10" fmla="*/ 133249 h 149733"/>
                      <a:gd name="connsiteX11" fmla="*/ 63627 w 107225"/>
                      <a:gd name="connsiteY11" fmla="*/ 133249 h 149733"/>
                      <a:gd name="connsiteX12" fmla="*/ 90467 w 107225"/>
                      <a:gd name="connsiteY12" fmla="*/ 103683 h 149733"/>
                      <a:gd name="connsiteX13" fmla="*/ 90467 w 107225"/>
                      <a:gd name="connsiteY13" fmla="*/ 83928 h 149733"/>
                      <a:gd name="connsiteX14" fmla="*/ 63627 w 107225"/>
                      <a:gd name="connsiteY14" fmla="*/ 54362 h 149733"/>
                      <a:gd name="connsiteX15" fmla="*/ 47686 w 107225"/>
                      <a:gd name="connsiteY15" fmla="*/ 54362 h 149733"/>
                      <a:gd name="connsiteX16" fmla="*/ 17031 w 107225"/>
                      <a:gd name="connsiteY16" fmla="*/ 93737 h 149733"/>
                      <a:gd name="connsiteX17" fmla="*/ 47958 w 107225"/>
                      <a:gd name="connsiteY17" fmla="*/ 133249 h 149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7225" h="149733">
                        <a:moveTo>
                          <a:pt x="0" y="93737"/>
                        </a:moveTo>
                        <a:cubicBezTo>
                          <a:pt x="0" y="60630"/>
                          <a:pt x="21936" y="38012"/>
                          <a:pt x="53272" y="38012"/>
                        </a:cubicBezTo>
                        <a:cubicBezTo>
                          <a:pt x="70439" y="38012"/>
                          <a:pt x="83519" y="46188"/>
                          <a:pt x="90331" y="55725"/>
                        </a:cubicBezTo>
                        <a:lnTo>
                          <a:pt x="90331" y="0"/>
                        </a:lnTo>
                        <a:lnTo>
                          <a:pt x="107225" y="0"/>
                        </a:lnTo>
                        <a:lnTo>
                          <a:pt x="107225" y="146601"/>
                        </a:lnTo>
                        <a:lnTo>
                          <a:pt x="90740" y="146601"/>
                        </a:lnTo>
                        <a:lnTo>
                          <a:pt x="90740" y="130660"/>
                        </a:lnTo>
                        <a:cubicBezTo>
                          <a:pt x="82565" y="141968"/>
                          <a:pt x="69485" y="149734"/>
                          <a:pt x="52591" y="149734"/>
                        </a:cubicBezTo>
                        <a:cubicBezTo>
                          <a:pt x="21118" y="149734"/>
                          <a:pt x="0" y="127118"/>
                          <a:pt x="0" y="93737"/>
                        </a:cubicBezTo>
                        <a:close/>
                        <a:moveTo>
                          <a:pt x="47822" y="133249"/>
                        </a:moveTo>
                        <a:lnTo>
                          <a:pt x="63627" y="133249"/>
                        </a:lnTo>
                        <a:cubicBezTo>
                          <a:pt x="78886" y="133249"/>
                          <a:pt x="90467" y="120578"/>
                          <a:pt x="90467" y="103683"/>
                        </a:cubicBezTo>
                        <a:lnTo>
                          <a:pt x="90467" y="83928"/>
                        </a:lnTo>
                        <a:cubicBezTo>
                          <a:pt x="90467" y="67305"/>
                          <a:pt x="78886" y="54362"/>
                          <a:pt x="63627" y="54362"/>
                        </a:cubicBezTo>
                        <a:lnTo>
                          <a:pt x="47686" y="54362"/>
                        </a:lnTo>
                        <a:cubicBezTo>
                          <a:pt x="30792" y="54362"/>
                          <a:pt x="17031" y="72074"/>
                          <a:pt x="17031" y="93737"/>
                        </a:cubicBezTo>
                        <a:cubicBezTo>
                          <a:pt x="17031" y="115401"/>
                          <a:pt x="30792" y="133249"/>
                          <a:pt x="47958" y="133249"/>
                        </a:cubicBezTo>
                        <a:close/>
                      </a:path>
                    </a:pathLst>
                  </a:custGeom>
                  <a:solidFill>
                    <a:srgbClr val="333333"/>
                  </a:solidFill>
                  <a:ln w="0" cap="flat">
                    <a:noFill/>
                    <a:prstDash val="solid"/>
                    <a:miter/>
                  </a:ln>
                </p:spPr>
                <p:txBody>
                  <a:bodyPr rtlCol="0" anchor="ctr"/>
                  <a:lstStyle/>
                  <a:p>
                    <a:endParaRPr lang="en-US"/>
                  </a:p>
                </p:txBody>
              </p:sp>
              <p:sp>
                <p:nvSpPr>
                  <p:cNvPr id="4565" name="Freeform: Shape 4564">
                    <a:extLst>
                      <a:ext uri="{FF2B5EF4-FFF2-40B4-BE49-F238E27FC236}">
                        <a16:creationId xmlns:a16="http://schemas.microsoft.com/office/drawing/2014/main" id="{879423B5-E81F-0200-C764-93948792BC29}"/>
                      </a:ext>
                    </a:extLst>
                  </p:cNvPr>
                  <p:cNvSpPr/>
                  <p:nvPr/>
                </p:nvSpPr>
                <p:spPr>
                  <a:xfrm>
                    <a:off x="4648500" y="10279743"/>
                    <a:ext cx="102865" cy="142104"/>
                  </a:xfrm>
                  <a:custGeom>
                    <a:avLst/>
                    <a:gdLst>
                      <a:gd name="connsiteX0" fmla="*/ 0 w 102865"/>
                      <a:gd name="connsiteY0" fmla="*/ 0 h 142104"/>
                      <a:gd name="connsiteX1" fmla="*/ 101776 w 102865"/>
                      <a:gd name="connsiteY1" fmla="*/ 0 h 142104"/>
                      <a:gd name="connsiteX2" fmla="*/ 101776 w 102865"/>
                      <a:gd name="connsiteY2" fmla="*/ 15941 h 142104"/>
                      <a:gd name="connsiteX3" fmla="*/ 17167 w 102865"/>
                      <a:gd name="connsiteY3" fmla="*/ 15941 h 142104"/>
                      <a:gd name="connsiteX4" fmla="*/ 17167 w 102865"/>
                      <a:gd name="connsiteY4" fmla="*/ 61311 h 142104"/>
                      <a:gd name="connsiteX5" fmla="*/ 96189 w 102865"/>
                      <a:gd name="connsiteY5" fmla="*/ 61311 h 142104"/>
                      <a:gd name="connsiteX6" fmla="*/ 96189 w 102865"/>
                      <a:gd name="connsiteY6" fmla="*/ 76843 h 142104"/>
                      <a:gd name="connsiteX7" fmla="*/ 17167 w 102865"/>
                      <a:gd name="connsiteY7" fmla="*/ 76843 h 142104"/>
                      <a:gd name="connsiteX8" fmla="*/ 17167 w 102865"/>
                      <a:gd name="connsiteY8" fmla="*/ 126164 h 142104"/>
                      <a:gd name="connsiteX9" fmla="*/ 102866 w 102865"/>
                      <a:gd name="connsiteY9" fmla="*/ 126164 h 142104"/>
                      <a:gd name="connsiteX10" fmla="*/ 102866 w 102865"/>
                      <a:gd name="connsiteY10" fmla="*/ 142104 h 142104"/>
                      <a:gd name="connsiteX11" fmla="*/ 0 w 102865"/>
                      <a:gd name="connsiteY11" fmla="*/ 142104 h 142104"/>
                      <a:gd name="connsiteX12" fmla="*/ 0 w 102865"/>
                      <a:gd name="connsiteY12" fmla="*/ 0 h 14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2865" h="142104">
                        <a:moveTo>
                          <a:pt x="0" y="0"/>
                        </a:moveTo>
                        <a:lnTo>
                          <a:pt x="101776" y="0"/>
                        </a:lnTo>
                        <a:lnTo>
                          <a:pt x="101776" y="15941"/>
                        </a:lnTo>
                        <a:lnTo>
                          <a:pt x="17167" y="15941"/>
                        </a:lnTo>
                        <a:lnTo>
                          <a:pt x="17167" y="61311"/>
                        </a:lnTo>
                        <a:lnTo>
                          <a:pt x="96189" y="61311"/>
                        </a:lnTo>
                        <a:lnTo>
                          <a:pt x="96189" y="76843"/>
                        </a:lnTo>
                        <a:lnTo>
                          <a:pt x="17167" y="76843"/>
                        </a:lnTo>
                        <a:lnTo>
                          <a:pt x="17167" y="126164"/>
                        </a:lnTo>
                        <a:lnTo>
                          <a:pt x="102866" y="126164"/>
                        </a:lnTo>
                        <a:lnTo>
                          <a:pt x="102866" y="142104"/>
                        </a:lnTo>
                        <a:lnTo>
                          <a:pt x="0" y="142104"/>
                        </a:lnTo>
                        <a:lnTo>
                          <a:pt x="0" y="0"/>
                        </a:lnTo>
                        <a:close/>
                      </a:path>
                    </a:pathLst>
                  </a:custGeom>
                  <a:solidFill>
                    <a:srgbClr val="333333"/>
                  </a:solidFill>
                  <a:ln w="0" cap="flat">
                    <a:noFill/>
                    <a:prstDash val="solid"/>
                    <a:miter/>
                  </a:ln>
                </p:spPr>
                <p:txBody>
                  <a:bodyPr rtlCol="0" anchor="ctr"/>
                  <a:lstStyle/>
                  <a:p>
                    <a:endParaRPr lang="en-US"/>
                  </a:p>
                </p:txBody>
              </p:sp>
              <p:sp>
                <p:nvSpPr>
                  <p:cNvPr id="4566" name="Freeform: Shape 4565">
                    <a:extLst>
                      <a:ext uri="{FF2B5EF4-FFF2-40B4-BE49-F238E27FC236}">
                        <a16:creationId xmlns:a16="http://schemas.microsoft.com/office/drawing/2014/main" id="{1E12A753-F4CA-551D-FC5C-0C0DAA7B8A42}"/>
                      </a:ext>
                    </a:extLst>
                  </p:cNvPr>
                  <p:cNvSpPr/>
                  <p:nvPr/>
                </p:nvSpPr>
                <p:spPr>
                  <a:xfrm>
                    <a:off x="4769895" y="10316530"/>
                    <a:ext cx="107089" cy="105454"/>
                  </a:xfrm>
                  <a:custGeom>
                    <a:avLst/>
                    <a:gdLst>
                      <a:gd name="connsiteX0" fmla="*/ 37195 w 107089"/>
                      <a:gd name="connsiteY0" fmla="*/ 51500 h 105454"/>
                      <a:gd name="connsiteX1" fmla="*/ 1907 w 107089"/>
                      <a:gd name="connsiteY1" fmla="*/ 0 h 105454"/>
                      <a:gd name="connsiteX2" fmla="*/ 20982 w 107089"/>
                      <a:gd name="connsiteY2" fmla="*/ 0 h 105454"/>
                      <a:gd name="connsiteX3" fmla="*/ 50956 w 107089"/>
                      <a:gd name="connsiteY3" fmla="*/ 44007 h 105454"/>
                      <a:gd name="connsiteX4" fmla="*/ 55861 w 107089"/>
                      <a:gd name="connsiteY4" fmla="*/ 44007 h 105454"/>
                      <a:gd name="connsiteX5" fmla="*/ 85835 w 107089"/>
                      <a:gd name="connsiteY5" fmla="*/ 0 h 105454"/>
                      <a:gd name="connsiteX6" fmla="*/ 104909 w 107089"/>
                      <a:gd name="connsiteY6" fmla="*/ 0 h 105454"/>
                      <a:gd name="connsiteX7" fmla="*/ 69758 w 107089"/>
                      <a:gd name="connsiteY7" fmla="*/ 51500 h 105454"/>
                      <a:gd name="connsiteX8" fmla="*/ 107089 w 107089"/>
                      <a:gd name="connsiteY8" fmla="*/ 105454 h 105454"/>
                      <a:gd name="connsiteX9" fmla="*/ 87742 w 107089"/>
                      <a:gd name="connsiteY9" fmla="*/ 105454 h 105454"/>
                      <a:gd name="connsiteX10" fmla="*/ 56269 w 107089"/>
                      <a:gd name="connsiteY10" fmla="*/ 59539 h 105454"/>
                      <a:gd name="connsiteX11" fmla="*/ 50547 w 107089"/>
                      <a:gd name="connsiteY11" fmla="*/ 59539 h 105454"/>
                      <a:gd name="connsiteX12" fmla="*/ 19074 w 107089"/>
                      <a:gd name="connsiteY12" fmla="*/ 105454 h 105454"/>
                      <a:gd name="connsiteX13" fmla="*/ 0 w 107089"/>
                      <a:gd name="connsiteY13" fmla="*/ 105454 h 105454"/>
                      <a:gd name="connsiteX14" fmla="*/ 37331 w 107089"/>
                      <a:gd name="connsiteY14" fmla="*/ 51500 h 105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7089" h="105454">
                        <a:moveTo>
                          <a:pt x="37195" y="51500"/>
                        </a:moveTo>
                        <a:lnTo>
                          <a:pt x="1907" y="0"/>
                        </a:lnTo>
                        <a:lnTo>
                          <a:pt x="20982" y="0"/>
                        </a:lnTo>
                        <a:lnTo>
                          <a:pt x="50956" y="44007"/>
                        </a:lnTo>
                        <a:lnTo>
                          <a:pt x="55861" y="44007"/>
                        </a:lnTo>
                        <a:lnTo>
                          <a:pt x="85835" y="0"/>
                        </a:lnTo>
                        <a:lnTo>
                          <a:pt x="104909" y="0"/>
                        </a:lnTo>
                        <a:lnTo>
                          <a:pt x="69758" y="51500"/>
                        </a:lnTo>
                        <a:lnTo>
                          <a:pt x="107089" y="105454"/>
                        </a:lnTo>
                        <a:lnTo>
                          <a:pt x="87742" y="105454"/>
                        </a:lnTo>
                        <a:lnTo>
                          <a:pt x="56269" y="59539"/>
                        </a:lnTo>
                        <a:lnTo>
                          <a:pt x="50547" y="59539"/>
                        </a:lnTo>
                        <a:lnTo>
                          <a:pt x="19074" y="105454"/>
                        </a:lnTo>
                        <a:lnTo>
                          <a:pt x="0" y="105454"/>
                        </a:lnTo>
                        <a:lnTo>
                          <a:pt x="37331" y="51500"/>
                        </a:lnTo>
                        <a:close/>
                      </a:path>
                    </a:pathLst>
                  </a:custGeom>
                  <a:solidFill>
                    <a:srgbClr val="333333"/>
                  </a:solidFill>
                  <a:ln w="0" cap="flat">
                    <a:noFill/>
                    <a:prstDash val="solid"/>
                    <a:miter/>
                  </a:ln>
                </p:spPr>
                <p:txBody>
                  <a:bodyPr rtlCol="0" anchor="ctr"/>
                  <a:lstStyle/>
                  <a:p>
                    <a:endParaRPr lang="en-US"/>
                  </a:p>
                </p:txBody>
              </p:sp>
              <p:sp>
                <p:nvSpPr>
                  <p:cNvPr id="4567" name="Freeform: Shape 4566">
                    <a:extLst>
                      <a:ext uri="{FF2B5EF4-FFF2-40B4-BE49-F238E27FC236}">
                        <a16:creationId xmlns:a16="http://schemas.microsoft.com/office/drawing/2014/main" id="{391A159E-A914-030C-9D92-1B28B7D5ED1B}"/>
                      </a:ext>
                    </a:extLst>
                  </p:cNvPr>
                  <p:cNvSpPr/>
                  <p:nvPr/>
                </p:nvSpPr>
                <p:spPr>
                  <a:xfrm>
                    <a:off x="4889246" y="10313260"/>
                    <a:ext cx="105999" cy="111720"/>
                  </a:xfrm>
                  <a:custGeom>
                    <a:avLst/>
                    <a:gdLst>
                      <a:gd name="connsiteX0" fmla="*/ 0 w 105999"/>
                      <a:gd name="connsiteY0" fmla="*/ 55997 h 111720"/>
                      <a:gd name="connsiteX1" fmla="*/ 54907 w 105999"/>
                      <a:gd name="connsiteY1" fmla="*/ 0 h 111720"/>
                      <a:gd name="connsiteX2" fmla="*/ 105999 w 105999"/>
                      <a:gd name="connsiteY2" fmla="*/ 57904 h 111720"/>
                      <a:gd name="connsiteX3" fmla="*/ 105999 w 105999"/>
                      <a:gd name="connsiteY3" fmla="*/ 61038 h 111720"/>
                      <a:gd name="connsiteX4" fmla="*/ 16895 w 105999"/>
                      <a:gd name="connsiteY4" fmla="*/ 61038 h 111720"/>
                      <a:gd name="connsiteX5" fmla="*/ 49730 w 105999"/>
                      <a:gd name="connsiteY5" fmla="*/ 95508 h 111720"/>
                      <a:gd name="connsiteX6" fmla="*/ 59676 w 105999"/>
                      <a:gd name="connsiteY6" fmla="*/ 95508 h 111720"/>
                      <a:gd name="connsiteX7" fmla="*/ 86107 w 105999"/>
                      <a:gd name="connsiteY7" fmla="*/ 76025 h 111720"/>
                      <a:gd name="connsiteX8" fmla="*/ 103002 w 105999"/>
                      <a:gd name="connsiteY8" fmla="*/ 76025 h 111720"/>
                      <a:gd name="connsiteX9" fmla="*/ 53953 w 105999"/>
                      <a:gd name="connsiteY9" fmla="*/ 111721 h 111720"/>
                      <a:gd name="connsiteX10" fmla="*/ 0 w 105999"/>
                      <a:gd name="connsiteY10" fmla="*/ 55997 h 111720"/>
                      <a:gd name="connsiteX11" fmla="*/ 88560 w 105999"/>
                      <a:gd name="connsiteY11" fmla="*/ 46051 h 111720"/>
                      <a:gd name="connsiteX12" fmla="*/ 61311 w 105999"/>
                      <a:gd name="connsiteY12" fmla="*/ 16349 h 111720"/>
                      <a:gd name="connsiteX13" fmla="*/ 47822 w 105999"/>
                      <a:gd name="connsiteY13" fmla="*/ 16349 h 111720"/>
                      <a:gd name="connsiteX14" fmla="*/ 17576 w 105999"/>
                      <a:gd name="connsiteY14" fmla="*/ 46051 h 111720"/>
                      <a:gd name="connsiteX15" fmla="*/ 88696 w 105999"/>
                      <a:gd name="connsiteY15" fmla="*/ 46051 h 111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999" h="111720">
                        <a:moveTo>
                          <a:pt x="0" y="55997"/>
                        </a:moveTo>
                        <a:cubicBezTo>
                          <a:pt x="0" y="22208"/>
                          <a:pt x="21799" y="0"/>
                          <a:pt x="54907" y="0"/>
                        </a:cubicBezTo>
                        <a:cubicBezTo>
                          <a:pt x="88015" y="0"/>
                          <a:pt x="105999" y="19347"/>
                          <a:pt x="105999" y="57904"/>
                        </a:cubicBezTo>
                        <a:lnTo>
                          <a:pt x="105999" y="61038"/>
                        </a:lnTo>
                        <a:lnTo>
                          <a:pt x="16895" y="61038"/>
                        </a:lnTo>
                        <a:cubicBezTo>
                          <a:pt x="18666" y="80385"/>
                          <a:pt x="31064" y="95508"/>
                          <a:pt x="49730" y="95508"/>
                        </a:cubicBezTo>
                        <a:lnTo>
                          <a:pt x="59676" y="95508"/>
                        </a:lnTo>
                        <a:cubicBezTo>
                          <a:pt x="73709" y="95508"/>
                          <a:pt x="83246" y="86788"/>
                          <a:pt x="86107" y="76025"/>
                        </a:cubicBezTo>
                        <a:lnTo>
                          <a:pt x="103002" y="76025"/>
                        </a:lnTo>
                        <a:cubicBezTo>
                          <a:pt x="99732" y="96461"/>
                          <a:pt x="83519" y="111721"/>
                          <a:pt x="53953" y="111721"/>
                        </a:cubicBezTo>
                        <a:cubicBezTo>
                          <a:pt x="19483" y="111721"/>
                          <a:pt x="0" y="88151"/>
                          <a:pt x="0" y="55997"/>
                        </a:cubicBezTo>
                        <a:close/>
                        <a:moveTo>
                          <a:pt x="88560" y="46051"/>
                        </a:moveTo>
                        <a:cubicBezTo>
                          <a:pt x="87197" y="27113"/>
                          <a:pt x="74799" y="16349"/>
                          <a:pt x="61311" y="16349"/>
                        </a:cubicBezTo>
                        <a:lnTo>
                          <a:pt x="47822" y="16349"/>
                        </a:lnTo>
                        <a:cubicBezTo>
                          <a:pt x="32699" y="16349"/>
                          <a:pt x="20709" y="28067"/>
                          <a:pt x="17576" y="46051"/>
                        </a:cubicBezTo>
                        <a:lnTo>
                          <a:pt x="88696" y="46051"/>
                        </a:lnTo>
                        <a:close/>
                      </a:path>
                    </a:pathLst>
                  </a:custGeom>
                  <a:solidFill>
                    <a:srgbClr val="333333"/>
                  </a:solidFill>
                  <a:ln w="0" cap="flat">
                    <a:noFill/>
                    <a:prstDash val="solid"/>
                    <a:miter/>
                  </a:ln>
                </p:spPr>
                <p:txBody>
                  <a:bodyPr rtlCol="0" anchor="ctr"/>
                  <a:lstStyle/>
                  <a:p>
                    <a:endParaRPr lang="en-US"/>
                  </a:p>
                </p:txBody>
              </p:sp>
              <p:sp>
                <p:nvSpPr>
                  <p:cNvPr id="4568" name="Freeform: Shape 4567">
                    <a:extLst>
                      <a:ext uri="{FF2B5EF4-FFF2-40B4-BE49-F238E27FC236}">
                        <a16:creationId xmlns:a16="http://schemas.microsoft.com/office/drawing/2014/main" id="{D638261B-5637-C373-5FF3-41B6FC30F5D7}"/>
                      </a:ext>
                    </a:extLst>
                  </p:cNvPr>
                  <p:cNvSpPr/>
                  <p:nvPr/>
                </p:nvSpPr>
                <p:spPr>
                  <a:xfrm>
                    <a:off x="5017181" y="10313396"/>
                    <a:ext cx="103546" cy="111721"/>
                  </a:xfrm>
                  <a:custGeom>
                    <a:avLst/>
                    <a:gdLst>
                      <a:gd name="connsiteX0" fmla="*/ 0 w 103546"/>
                      <a:gd name="connsiteY0" fmla="*/ 55725 h 111721"/>
                      <a:gd name="connsiteX1" fmla="*/ 54226 w 103546"/>
                      <a:gd name="connsiteY1" fmla="*/ 0 h 111721"/>
                      <a:gd name="connsiteX2" fmla="*/ 103274 w 103546"/>
                      <a:gd name="connsiteY2" fmla="*/ 40193 h 111721"/>
                      <a:gd name="connsiteX3" fmla="*/ 86652 w 103546"/>
                      <a:gd name="connsiteY3" fmla="*/ 40193 h 111721"/>
                      <a:gd name="connsiteX4" fmla="*/ 59812 w 103546"/>
                      <a:gd name="connsiteY4" fmla="*/ 16213 h 111721"/>
                      <a:gd name="connsiteX5" fmla="*/ 47413 w 103546"/>
                      <a:gd name="connsiteY5" fmla="*/ 16213 h 111721"/>
                      <a:gd name="connsiteX6" fmla="*/ 17031 w 103546"/>
                      <a:gd name="connsiteY6" fmla="*/ 55725 h 111721"/>
                      <a:gd name="connsiteX7" fmla="*/ 47413 w 103546"/>
                      <a:gd name="connsiteY7" fmla="*/ 95508 h 111721"/>
                      <a:gd name="connsiteX8" fmla="*/ 59812 w 103546"/>
                      <a:gd name="connsiteY8" fmla="*/ 95508 h 111721"/>
                      <a:gd name="connsiteX9" fmla="*/ 86652 w 103546"/>
                      <a:gd name="connsiteY9" fmla="*/ 71529 h 111721"/>
                      <a:gd name="connsiteX10" fmla="*/ 103547 w 103546"/>
                      <a:gd name="connsiteY10" fmla="*/ 71529 h 111721"/>
                      <a:gd name="connsiteX11" fmla="*/ 54226 w 103546"/>
                      <a:gd name="connsiteY11" fmla="*/ 111722 h 111721"/>
                      <a:gd name="connsiteX12" fmla="*/ 0 w 103546"/>
                      <a:gd name="connsiteY12" fmla="*/ 55725 h 111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3546" h="111721">
                        <a:moveTo>
                          <a:pt x="0" y="55725"/>
                        </a:moveTo>
                        <a:cubicBezTo>
                          <a:pt x="0" y="22617"/>
                          <a:pt x="21936" y="0"/>
                          <a:pt x="54226" y="0"/>
                        </a:cubicBezTo>
                        <a:cubicBezTo>
                          <a:pt x="79295" y="0"/>
                          <a:pt x="99323" y="12672"/>
                          <a:pt x="103274" y="40193"/>
                        </a:cubicBezTo>
                        <a:lnTo>
                          <a:pt x="86652" y="40193"/>
                        </a:lnTo>
                        <a:cubicBezTo>
                          <a:pt x="84200" y="23707"/>
                          <a:pt x="71938" y="16213"/>
                          <a:pt x="59812" y="16213"/>
                        </a:cubicBezTo>
                        <a:lnTo>
                          <a:pt x="47413" y="16213"/>
                        </a:lnTo>
                        <a:cubicBezTo>
                          <a:pt x="30928" y="16213"/>
                          <a:pt x="17031" y="33926"/>
                          <a:pt x="17031" y="55725"/>
                        </a:cubicBezTo>
                        <a:cubicBezTo>
                          <a:pt x="17031" y="77524"/>
                          <a:pt x="31064" y="95508"/>
                          <a:pt x="47413" y="95508"/>
                        </a:cubicBezTo>
                        <a:lnTo>
                          <a:pt x="59812" y="95508"/>
                        </a:lnTo>
                        <a:cubicBezTo>
                          <a:pt x="72210" y="95508"/>
                          <a:pt x="84200" y="87742"/>
                          <a:pt x="86652" y="71529"/>
                        </a:cubicBezTo>
                        <a:lnTo>
                          <a:pt x="103547" y="71529"/>
                        </a:lnTo>
                        <a:cubicBezTo>
                          <a:pt x="99323" y="98915"/>
                          <a:pt x="79295" y="111722"/>
                          <a:pt x="54226" y="111722"/>
                        </a:cubicBezTo>
                        <a:cubicBezTo>
                          <a:pt x="22072" y="111722"/>
                          <a:pt x="0" y="88833"/>
                          <a:pt x="0" y="55725"/>
                        </a:cubicBezTo>
                        <a:close/>
                      </a:path>
                    </a:pathLst>
                  </a:custGeom>
                  <a:solidFill>
                    <a:srgbClr val="333333"/>
                  </a:solidFill>
                  <a:ln w="0" cap="flat">
                    <a:noFill/>
                    <a:prstDash val="solid"/>
                    <a:miter/>
                  </a:ln>
                </p:spPr>
                <p:txBody>
                  <a:bodyPr rtlCol="0" anchor="ctr"/>
                  <a:lstStyle/>
                  <a:p>
                    <a:endParaRPr lang="en-US"/>
                  </a:p>
                </p:txBody>
              </p:sp>
              <p:sp>
                <p:nvSpPr>
                  <p:cNvPr id="4569" name="Freeform: Shape 4568">
                    <a:extLst>
                      <a:ext uri="{FF2B5EF4-FFF2-40B4-BE49-F238E27FC236}">
                        <a16:creationId xmlns:a16="http://schemas.microsoft.com/office/drawing/2014/main" id="{70578700-5D29-9668-BA05-CC3FDBAD6D64}"/>
                      </a:ext>
                    </a:extLst>
                  </p:cNvPr>
                  <p:cNvSpPr/>
                  <p:nvPr/>
                </p:nvSpPr>
                <p:spPr>
                  <a:xfrm>
                    <a:off x="5146887" y="10316394"/>
                    <a:ext cx="94826" cy="108587"/>
                  </a:xfrm>
                  <a:custGeom>
                    <a:avLst/>
                    <a:gdLst>
                      <a:gd name="connsiteX0" fmla="*/ 0 w 94826"/>
                      <a:gd name="connsiteY0" fmla="*/ 65534 h 108587"/>
                      <a:gd name="connsiteX1" fmla="*/ 0 w 94826"/>
                      <a:gd name="connsiteY1" fmla="*/ 0 h 108587"/>
                      <a:gd name="connsiteX2" fmla="*/ 16895 w 94826"/>
                      <a:gd name="connsiteY2" fmla="*/ 0 h 108587"/>
                      <a:gd name="connsiteX3" fmla="*/ 16895 w 94826"/>
                      <a:gd name="connsiteY3" fmla="*/ 63355 h 108587"/>
                      <a:gd name="connsiteX4" fmla="*/ 38830 w 94826"/>
                      <a:gd name="connsiteY4" fmla="*/ 92239 h 108587"/>
                      <a:gd name="connsiteX5" fmla="*/ 52863 w 94826"/>
                      <a:gd name="connsiteY5" fmla="*/ 92239 h 108587"/>
                      <a:gd name="connsiteX6" fmla="*/ 78205 w 94826"/>
                      <a:gd name="connsiteY6" fmla="*/ 63082 h 108587"/>
                      <a:gd name="connsiteX7" fmla="*/ 78205 w 94826"/>
                      <a:gd name="connsiteY7" fmla="*/ 0 h 108587"/>
                      <a:gd name="connsiteX8" fmla="*/ 94827 w 94826"/>
                      <a:gd name="connsiteY8" fmla="*/ 0 h 108587"/>
                      <a:gd name="connsiteX9" fmla="*/ 94827 w 94826"/>
                      <a:gd name="connsiteY9" fmla="*/ 105454 h 108587"/>
                      <a:gd name="connsiteX10" fmla="*/ 78341 w 94826"/>
                      <a:gd name="connsiteY10" fmla="*/ 105454 h 108587"/>
                      <a:gd name="connsiteX11" fmla="*/ 78341 w 94826"/>
                      <a:gd name="connsiteY11" fmla="*/ 90604 h 108587"/>
                      <a:gd name="connsiteX12" fmla="*/ 41964 w 94826"/>
                      <a:gd name="connsiteY12" fmla="*/ 108587 h 108587"/>
                      <a:gd name="connsiteX13" fmla="*/ 0 w 94826"/>
                      <a:gd name="connsiteY13" fmla="*/ 65534 h 108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4826" h="108587">
                        <a:moveTo>
                          <a:pt x="0" y="65534"/>
                        </a:moveTo>
                        <a:lnTo>
                          <a:pt x="0" y="0"/>
                        </a:lnTo>
                        <a:lnTo>
                          <a:pt x="16895" y="0"/>
                        </a:lnTo>
                        <a:lnTo>
                          <a:pt x="16895" y="63355"/>
                        </a:lnTo>
                        <a:cubicBezTo>
                          <a:pt x="16895" y="81338"/>
                          <a:pt x="26432" y="92239"/>
                          <a:pt x="38830" y="92239"/>
                        </a:cubicBezTo>
                        <a:lnTo>
                          <a:pt x="52863" y="92239"/>
                        </a:lnTo>
                        <a:cubicBezTo>
                          <a:pt x="65943" y="92239"/>
                          <a:pt x="78205" y="80249"/>
                          <a:pt x="78205" y="63082"/>
                        </a:cubicBezTo>
                        <a:lnTo>
                          <a:pt x="78205" y="0"/>
                        </a:lnTo>
                        <a:lnTo>
                          <a:pt x="94827" y="0"/>
                        </a:lnTo>
                        <a:lnTo>
                          <a:pt x="94827" y="105454"/>
                        </a:lnTo>
                        <a:lnTo>
                          <a:pt x="78341" y="105454"/>
                        </a:lnTo>
                        <a:lnTo>
                          <a:pt x="78341" y="90604"/>
                        </a:lnTo>
                        <a:cubicBezTo>
                          <a:pt x="71665" y="102184"/>
                          <a:pt x="59267" y="108587"/>
                          <a:pt x="41964" y="108587"/>
                        </a:cubicBezTo>
                        <a:cubicBezTo>
                          <a:pt x="14715" y="108587"/>
                          <a:pt x="0" y="92102"/>
                          <a:pt x="0" y="65534"/>
                        </a:cubicBezTo>
                        <a:close/>
                      </a:path>
                    </a:pathLst>
                  </a:custGeom>
                  <a:solidFill>
                    <a:srgbClr val="333333"/>
                  </a:solidFill>
                  <a:ln w="0" cap="flat">
                    <a:noFill/>
                    <a:prstDash val="solid"/>
                    <a:miter/>
                  </a:ln>
                </p:spPr>
                <p:txBody>
                  <a:bodyPr rtlCol="0" anchor="ctr"/>
                  <a:lstStyle/>
                  <a:p>
                    <a:endParaRPr lang="en-US"/>
                  </a:p>
                </p:txBody>
              </p:sp>
              <p:sp>
                <p:nvSpPr>
                  <p:cNvPr id="4570" name="Freeform: Shape 4569">
                    <a:extLst>
                      <a:ext uri="{FF2B5EF4-FFF2-40B4-BE49-F238E27FC236}">
                        <a16:creationId xmlns:a16="http://schemas.microsoft.com/office/drawing/2014/main" id="{EE0CF4AF-AC46-909E-96D7-3AC0A4FABE00}"/>
                      </a:ext>
                    </a:extLst>
                  </p:cNvPr>
                  <p:cNvSpPr/>
                  <p:nvPr/>
                </p:nvSpPr>
                <p:spPr>
                  <a:xfrm>
                    <a:off x="5267192" y="10286283"/>
                    <a:ext cx="70439" cy="135701"/>
                  </a:xfrm>
                  <a:custGeom>
                    <a:avLst/>
                    <a:gdLst>
                      <a:gd name="connsiteX0" fmla="*/ 22480 w 70439"/>
                      <a:gd name="connsiteY0" fmla="*/ 112539 h 135701"/>
                      <a:gd name="connsiteX1" fmla="*/ 22480 w 70439"/>
                      <a:gd name="connsiteY1" fmla="*/ 46188 h 135701"/>
                      <a:gd name="connsiteX2" fmla="*/ 0 w 70439"/>
                      <a:gd name="connsiteY2" fmla="*/ 46188 h 135701"/>
                      <a:gd name="connsiteX3" fmla="*/ 0 w 70439"/>
                      <a:gd name="connsiteY3" fmla="*/ 30247 h 135701"/>
                      <a:gd name="connsiteX4" fmla="*/ 22480 w 70439"/>
                      <a:gd name="connsiteY4" fmla="*/ 30247 h 135701"/>
                      <a:gd name="connsiteX5" fmla="*/ 22480 w 70439"/>
                      <a:gd name="connsiteY5" fmla="*/ 0 h 135701"/>
                      <a:gd name="connsiteX6" fmla="*/ 39375 w 70439"/>
                      <a:gd name="connsiteY6" fmla="*/ 0 h 135701"/>
                      <a:gd name="connsiteX7" fmla="*/ 39375 w 70439"/>
                      <a:gd name="connsiteY7" fmla="*/ 30247 h 135701"/>
                      <a:gd name="connsiteX8" fmla="*/ 69622 w 70439"/>
                      <a:gd name="connsiteY8" fmla="*/ 30247 h 135701"/>
                      <a:gd name="connsiteX9" fmla="*/ 69622 w 70439"/>
                      <a:gd name="connsiteY9" fmla="*/ 46188 h 135701"/>
                      <a:gd name="connsiteX10" fmla="*/ 39375 w 70439"/>
                      <a:gd name="connsiteY10" fmla="*/ 46188 h 135701"/>
                      <a:gd name="connsiteX11" fmla="*/ 39375 w 70439"/>
                      <a:gd name="connsiteY11" fmla="*/ 107498 h 135701"/>
                      <a:gd name="connsiteX12" fmla="*/ 50683 w 70439"/>
                      <a:gd name="connsiteY12" fmla="*/ 119488 h 135701"/>
                      <a:gd name="connsiteX13" fmla="*/ 70439 w 70439"/>
                      <a:gd name="connsiteY13" fmla="*/ 119488 h 135701"/>
                      <a:gd name="connsiteX14" fmla="*/ 70439 w 70439"/>
                      <a:gd name="connsiteY14" fmla="*/ 135701 h 135701"/>
                      <a:gd name="connsiteX15" fmla="*/ 47958 w 70439"/>
                      <a:gd name="connsiteY15" fmla="*/ 135701 h 135701"/>
                      <a:gd name="connsiteX16" fmla="*/ 22480 w 70439"/>
                      <a:gd name="connsiteY16" fmla="*/ 112539 h 135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0439" h="135701">
                        <a:moveTo>
                          <a:pt x="22480" y="112539"/>
                        </a:moveTo>
                        <a:lnTo>
                          <a:pt x="22480" y="46188"/>
                        </a:lnTo>
                        <a:lnTo>
                          <a:pt x="0" y="46188"/>
                        </a:lnTo>
                        <a:lnTo>
                          <a:pt x="0" y="30247"/>
                        </a:lnTo>
                        <a:lnTo>
                          <a:pt x="22480" y="30247"/>
                        </a:lnTo>
                        <a:lnTo>
                          <a:pt x="22480" y="0"/>
                        </a:lnTo>
                        <a:lnTo>
                          <a:pt x="39375" y="0"/>
                        </a:lnTo>
                        <a:lnTo>
                          <a:pt x="39375" y="30247"/>
                        </a:lnTo>
                        <a:lnTo>
                          <a:pt x="69622" y="30247"/>
                        </a:lnTo>
                        <a:lnTo>
                          <a:pt x="69622" y="46188"/>
                        </a:lnTo>
                        <a:lnTo>
                          <a:pt x="39375" y="46188"/>
                        </a:lnTo>
                        <a:lnTo>
                          <a:pt x="39375" y="107498"/>
                        </a:lnTo>
                        <a:cubicBezTo>
                          <a:pt x="39375" y="115264"/>
                          <a:pt x="42100" y="119488"/>
                          <a:pt x="50683" y="119488"/>
                        </a:cubicBezTo>
                        <a:lnTo>
                          <a:pt x="70439" y="119488"/>
                        </a:lnTo>
                        <a:lnTo>
                          <a:pt x="70439" y="135701"/>
                        </a:lnTo>
                        <a:lnTo>
                          <a:pt x="47958" y="135701"/>
                        </a:lnTo>
                        <a:cubicBezTo>
                          <a:pt x="31473" y="135701"/>
                          <a:pt x="22480" y="127254"/>
                          <a:pt x="22480" y="112539"/>
                        </a:cubicBezTo>
                        <a:close/>
                      </a:path>
                    </a:pathLst>
                  </a:custGeom>
                  <a:solidFill>
                    <a:srgbClr val="333333"/>
                  </a:solidFill>
                  <a:ln w="0" cap="flat">
                    <a:noFill/>
                    <a:prstDash val="solid"/>
                    <a:miter/>
                  </a:ln>
                </p:spPr>
                <p:txBody>
                  <a:bodyPr rtlCol="0" anchor="ctr"/>
                  <a:lstStyle/>
                  <a:p>
                    <a:endParaRPr lang="en-US"/>
                  </a:p>
                </p:txBody>
              </p:sp>
              <p:sp>
                <p:nvSpPr>
                  <p:cNvPr id="4571" name="Freeform: Shape 4570">
                    <a:extLst>
                      <a:ext uri="{FF2B5EF4-FFF2-40B4-BE49-F238E27FC236}">
                        <a16:creationId xmlns:a16="http://schemas.microsoft.com/office/drawing/2014/main" id="{B3818F46-0579-5CB5-95D3-DCBCE6BF1CF9}"/>
                      </a:ext>
                    </a:extLst>
                  </p:cNvPr>
                  <p:cNvSpPr/>
                  <p:nvPr/>
                </p:nvSpPr>
                <p:spPr>
                  <a:xfrm>
                    <a:off x="5354526" y="10275383"/>
                    <a:ext cx="31064" cy="146600"/>
                  </a:xfrm>
                  <a:custGeom>
                    <a:avLst/>
                    <a:gdLst>
                      <a:gd name="connsiteX0" fmla="*/ 13488 w 31064"/>
                      <a:gd name="connsiteY0" fmla="*/ 57087 h 146600"/>
                      <a:gd name="connsiteX1" fmla="*/ 0 w 31064"/>
                      <a:gd name="connsiteY1" fmla="*/ 57087 h 146600"/>
                      <a:gd name="connsiteX2" fmla="*/ 0 w 31064"/>
                      <a:gd name="connsiteY2" fmla="*/ 41146 h 146600"/>
                      <a:gd name="connsiteX3" fmla="*/ 30383 w 31064"/>
                      <a:gd name="connsiteY3" fmla="*/ 41146 h 146600"/>
                      <a:gd name="connsiteX4" fmla="*/ 30383 w 31064"/>
                      <a:gd name="connsiteY4" fmla="*/ 146601 h 146600"/>
                      <a:gd name="connsiteX5" fmla="*/ 13488 w 31064"/>
                      <a:gd name="connsiteY5" fmla="*/ 146601 h 146600"/>
                      <a:gd name="connsiteX6" fmla="*/ 13488 w 31064"/>
                      <a:gd name="connsiteY6" fmla="*/ 57087 h 146600"/>
                      <a:gd name="connsiteX7" fmla="*/ 9946 w 31064"/>
                      <a:gd name="connsiteY7" fmla="*/ 0 h 146600"/>
                      <a:gd name="connsiteX8" fmla="*/ 31064 w 31064"/>
                      <a:gd name="connsiteY8" fmla="*/ 0 h 146600"/>
                      <a:gd name="connsiteX9" fmla="*/ 31064 w 31064"/>
                      <a:gd name="connsiteY9" fmla="*/ 22208 h 146600"/>
                      <a:gd name="connsiteX10" fmla="*/ 9946 w 31064"/>
                      <a:gd name="connsiteY10" fmla="*/ 22208 h 146600"/>
                      <a:gd name="connsiteX11" fmla="*/ 9946 w 31064"/>
                      <a:gd name="connsiteY11" fmla="*/ 0 h 146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064" h="146600">
                        <a:moveTo>
                          <a:pt x="13488" y="57087"/>
                        </a:moveTo>
                        <a:lnTo>
                          <a:pt x="0" y="57087"/>
                        </a:lnTo>
                        <a:lnTo>
                          <a:pt x="0" y="41146"/>
                        </a:lnTo>
                        <a:lnTo>
                          <a:pt x="30383" y="41146"/>
                        </a:lnTo>
                        <a:lnTo>
                          <a:pt x="30383" y="146601"/>
                        </a:lnTo>
                        <a:lnTo>
                          <a:pt x="13488" y="146601"/>
                        </a:lnTo>
                        <a:lnTo>
                          <a:pt x="13488" y="57087"/>
                        </a:lnTo>
                        <a:close/>
                        <a:moveTo>
                          <a:pt x="9946" y="0"/>
                        </a:moveTo>
                        <a:lnTo>
                          <a:pt x="31064" y="0"/>
                        </a:lnTo>
                        <a:lnTo>
                          <a:pt x="31064" y="22208"/>
                        </a:lnTo>
                        <a:lnTo>
                          <a:pt x="9946" y="22208"/>
                        </a:lnTo>
                        <a:lnTo>
                          <a:pt x="9946" y="0"/>
                        </a:lnTo>
                        <a:close/>
                      </a:path>
                    </a:pathLst>
                  </a:custGeom>
                  <a:solidFill>
                    <a:srgbClr val="333333"/>
                  </a:solidFill>
                  <a:ln w="0" cap="flat">
                    <a:noFill/>
                    <a:prstDash val="solid"/>
                    <a:miter/>
                  </a:ln>
                </p:spPr>
                <p:txBody>
                  <a:bodyPr rtlCol="0" anchor="ctr"/>
                  <a:lstStyle/>
                  <a:p>
                    <a:endParaRPr lang="en-US"/>
                  </a:p>
                </p:txBody>
              </p:sp>
              <p:sp>
                <p:nvSpPr>
                  <p:cNvPr id="4572" name="Freeform: Shape 4571">
                    <a:extLst>
                      <a:ext uri="{FF2B5EF4-FFF2-40B4-BE49-F238E27FC236}">
                        <a16:creationId xmlns:a16="http://schemas.microsoft.com/office/drawing/2014/main" id="{1C6192C7-53E2-8E9C-D297-18462E0B366D}"/>
                      </a:ext>
                    </a:extLst>
                  </p:cNvPr>
                  <p:cNvSpPr/>
                  <p:nvPr/>
                </p:nvSpPr>
                <p:spPr>
                  <a:xfrm>
                    <a:off x="5413111" y="10313260"/>
                    <a:ext cx="111994" cy="111720"/>
                  </a:xfrm>
                  <a:custGeom>
                    <a:avLst/>
                    <a:gdLst>
                      <a:gd name="connsiteX0" fmla="*/ 0 w 111994"/>
                      <a:gd name="connsiteY0" fmla="*/ 55997 h 111720"/>
                      <a:gd name="connsiteX1" fmla="*/ 55997 w 111994"/>
                      <a:gd name="connsiteY1" fmla="*/ 0 h 111720"/>
                      <a:gd name="connsiteX2" fmla="*/ 111994 w 111994"/>
                      <a:gd name="connsiteY2" fmla="*/ 55997 h 111720"/>
                      <a:gd name="connsiteX3" fmla="*/ 55997 w 111994"/>
                      <a:gd name="connsiteY3" fmla="*/ 111721 h 111720"/>
                      <a:gd name="connsiteX4" fmla="*/ 0 w 111994"/>
                      <a:gd name="connsiteY4" fmla="*/ 55997 h 111720"/>
                      <a:gd name="connsiteX5" fmla="*/ 48640 w 111994"/>
                      <a:gd name="connsiteY5" fmla="*/ 95372 h 111720"/>
                      <a:gd name="connsiteX6" fmla="*/ 63082 w 111994"/>
                      <a:gd name="connsiteY6" fmla="*/ 95372 h 111720"/>
                      <a:gd name="connsiteX7" fmla="*/ 94827 w 111994"/>
                      <a:gd name="connsiteY7" fmla="*/ 55997 h 111720"/>
                      <a:gd name="connsiteX8" fmla="*/ 63082 w 111994"/>
                      <a:gd name="connsiteY8" fmla="*/ 16485 h 111720"/>
                      <a:gd name="connsiteX9" fmla="*/ 48640 w 111994"/>
                      <a:gd name="connsiteY9" fmla="*/ 16485 h 111720"/>
                      <a:gd name="connsiteX10" fmla="*/ 16895 w 111994"/>
                      <a:gd name="connsiteY10" fmla="*/ 55997 h 111720"/>
                      <a:gd name="connsiteX11" fmla="*/ 48640 w 111994"/>
                      <a:gd name="connsiteY11" fmla="*/ 95372 h 111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1994" h="111720">
                        <a:moveTo>
                          <a:pt x="0" y="55997"/>
                        </a:moveTo>
                        <a:cubicBezTo>
                          <a:pt x="0" y="23843"/>
                          <a:pt x="23162" y="0"/>
                          <a:pt x="55997" y="0"/>
                        </a:cubicBezTo>
                        <a:cubicBezTo>
                          <a:pt x="88832" y="0"/>
                          <a:pt x="111994" y="23570"/>
                          <a:pt x="111994" y="55997"/>
                        </a:cubicBezTo>
                        <a:cubicBezTo>
                          <a:pt x="111994" y="88423"/>
                          <a:pt x="89105" y="111721"/>
                          <a:pt x="55997" y="111721"/>
                        </a:cubicBezTo>
                        <a:cubicBezTo>
                          <a:pt x="22889" y="111721"/>
                          <a:pt x="0" y="88151"/>
                          <a:pt x="0" y="55997"/>
                        </a:cubicBezTo>
                        <a:close/>
                        <a:moveTo>
                          <a:pt x="48640" y="95372"/>
                        </a:moveTo>
                        <a:lnTo>
                          <a:pt x="63082" y="95372"/>
                        </a:lnTo>
                        <a:cubicBezTo>
                          <a:pt x="80249" y="95372"/>
                          <a:pt x="94827" y="77796"/>
                          <a:pt x="94827" y="55997"/>
                        </a:cubicBezTo>
                        <a:cubicBezTo>
                          <a:pt x="94827" y="34197"/>
                          <a:pt x="80113" y="16485"/>
                          <a:pt x="63082" y="16485"/>
                        </a:cubicBezTo>
                        <a:lnTo>
                          <a:pt x="48640" y="16485"/>
                        </a:lnTo>
                        <a:cubicBezTo>
                          <a:pt x="32018" y="16485"/>
                          <a:pt x="16895" y="34470"/>
                          <a:pt x="16895" y="55997"/>
                        </a:cubicBezTo>
                        <a:cubicBezTo>
                          <a:pt x="16895" y="77524"/>
                          <a:pt x="32018" y="95372"/>
                          <a:pt x="48640" y="95372"/>
                        </a:cubicBezTo>
                        <a:close/>
                      </a:path>
                    </a:pathLst>
                  </a:custGeom>
                  <a:solidFill>
                    <a:srgbClr val="333333"/>
                  </a:solidFill>
                  <a:ln w="0" cap="flat">
                    <a:noFill/>
                    <a:prstDash val="solid"/>
                    <a:miter/>
                  </a:ln>
                </p:spPr>
                <p:txBody>
                  <a:bodyPr rtlCol="0" anchor="ctr"/>
                  <a:lstStyle/>
                  <a:p>
                    <a:endParaRPr lang="en-US"/>
                  </a:p>
                </p:txBody>
              </p:sp>
              <p:sp>
                <p:nvSpPr>
                  <p:cNvPr id="4573" name="Freeform: Shape 4572">
                    <a:extLst>
                      <a:ext uri="{FF2B5EF4-FFF2-40B4-BE49-F238E27FC236}">
                        <a16:creationId xmlns:a16="http://schemas.microsoft.com/office/drawing/2014/main" id="{B5A064A7-32F2-8005-BC39-74FC35705A71}"/>
                      </a:ext>
                    </a:extLst>
                  </p:cNvPr>
                  <p:cNvSpPr/>
                  <p:nvPr/>
                </p:nvSpPr>
                <p:spPr>
                  <a:xfrm>
                    <a:off x="5554126" y="10313260"/>
                    <a:ext cx="97143" cy="108587"/>
                  </a:xfrm>
                  <a:custGeom>
                    <a:avLst/>
                    <a:gdLst>
                      <a:gd name="connsiteX0" fmla="*/ 136 w 97143"/>
                      <a:gd name="connsiteY0" fmla="*/ 3133 h 108587"/>
                      <a:gd name="connsiteX1" fmla="*/ 16622 w 97143"/>
                      <a:gd name="connsiteY1" fmla="*/ 3133 h 108587"/>
                      <a:gd name="connsiteX2" fmla="*/ 16622 w 97143"/>
                      <a:gd name="connsiteY2" fmla="*/ 19347 h 108587"/>
                      <a:gd name="connsiteX3" fmla="*/ 54090 w 97143"/>
                      <a:gd name="connsiteY3" fmla="*/ 0 h 108587"/>
                      <a:gd name="connsiteX4" fmla="*/ 97143 w 97143"/>
                      <a:gd name="connsiteY4" fmla="*/ 43053 h 108587"/>
                      <a:gd name="connsiteX5" fmla="*/ 97143 w 97143"/>
                      <a:gd name="connsiteY5" fmla="*/ 108587 h 108587"/>
                      <a:gd name="connsiteX6" fmla="*/ 80249 w 97143"/>
                      <a:gd name="connsiteY6" fmla="*/ 108587 h 108587"/>
                      <a:gd name="connsiteX7" fmla="*/ 80249 w 97143"/>
                      <a:gd name="connsiteY7" fmla="*/ 45234 h 108587"/>
                      <a:gd name="connsiteX8" fmla="*/ 57359 w 97143"/>
                      <a:gd name="connsiteY8" fmla="*/ 16349 h 108587"/>
                      <a:gd name="connsiteX9" fmla="*/ 42917 w 97143"/>
                      <a:gd name="connsiteY9" fmla="*/ 16349 h 108587"/>
                      <a:gd name="connsiteX10" fmla="*/ 16895 w 97143"/>
                      <a:gd name="connsiteY10" fmla="*/ 45234 h 108587"/>
                      <a:gd name="connsiteX11" fmla="*/ 16895 w 97143"/>
                      <a:gd name="connsiteY11" fmla="*/ 108587 h 108587"/>
                      <a:gd name="connsiteX12" fmla="*/ 0 w 97143"/>
                      <a:gd name="connsiteY12" fmla="*/ 108587 h 108587"/>
                      <a:gd name="connsiteX13" fmla="*/ 0 w 97143"/>
                      <a:gd name="connsiteY13" fmla="*/ 3133 h 108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7143" h="108587">
                        <a:moveTo>
                          <a:pt x="136" y="3133"/>
                        </a:moveTo>
                        <a:lnTo>
                          <a:pt x="16622" y="3133"/>
                        </a:lnTo>
                        <a:lnTo>
                          <a:pt x="16622" y="19347"/>
                        </a:lnTo>
                        <a:cubicBezTo>
                          <a:pt x="23979" y="6403"/>
                          <a:pt x="36650" y="0"/>
                          <a:pt x="54090" y="0"/>
                        </a:cubicBezTo>
                        <a:cubicBezTo>
                          <a:pt x="82292" y="0"/>
                          <a:pt x="97143" y="16485"/>
                          <a:pt x="97143" y="43053"/>
                        </a:cubicBezTo>
                        <a:lnTo>
                          <a:pt x="97143" y="108587"/>
                        </a:lnTo>
                        <a:lnTo>
                          <a:pt x="80249" y="108587"/>
                        </a:lnTo>
                        <a:lnTo>
                          <a:pt x="80249" y="45234"/>
                        </a:lnTo>
                        <a:cubicBezTo>
                          <a:pt x="80249" y="27249"/>
                          <a:pt x="70439" y="16349"/>
                          <a:pt x="57359" y="16349"/>
                        </a:cubicBezTo>
                        <a:lnTo>
                          <a:pt x="42917" y="16349"/>
                        </a:lnTo>
                        <a:cubicBezTo>
                          <a:pt x="28884" y="16349"/>
                          <a:pt x="16895" y="28339"/>
                          <a:pt x="16895" y="45234"/>
                        </a:cubicBezTo>
                        <a:lnTo>
                          <a:pt x="16895" y="108587"/>
                        </a:lnTo>
                        <a:lnTo>
                          <a:pt x="0" y="108587"/>
                        </a:lnTo>
                        <a:lnTo>
                          <a:pt x="0" y="3133"/>
                        </a:lnTo>
                        <a:close/>
                      </a:path>
                    </a:pathLst>
                  </a:custGeom>
                  <a:solidFill>
                    <a:srgbClr val="333333"/>
                  </a:solidFill>
                  <a:ln w="0" cap="flat">
                    <a:noFill/>
                    <a:prstDash val="solid"/>
                    <a:miter/>
                  </a:ln>
                </p:spPr>
                <p:txBody>
                  <a:bodyPr rtlCol="0" anchor="ctr"/>
                  <a:lstStyle/>
                  <a:p>
                    <a:endParaRPr lang="en-US"/>
                  </a:p>
                </p:txBody>
              </p:sp>
              <p:sp>
                <p:nvSpPr>
                  <p:cNvPr id="4574" name="Freeform: Shape 4573">
                    <a:extLst>
                      <a:ext uri="{FF2B5EF4-FFF2-40B4-BE49-F238E27FC236}">
                        <a16:creationId xmlns:a16="http://schemas.microsoft.com/office/drawing/2014/main" id="{75DDE219-5491-94E0-B631-A45DA9B78471}"/>
                      </a:ext>
                    </a:extLst>
                  </p:cNvPr>
                  <p:cNvSpPr/>
                  <p:nvPr/>
                </p:nvSpPr>
                <p:spPr>
                  <a:xfrm>
                    <a:off x="5729883" y="10276746"/>
                    <a:ext cx="107906" cy="148507"/>
                  </a:xfrm>
                  <a:custGeom>
                    <a:avLst/>
                    <a:gdLst>
                      <a:gd name="connsiteX0" fmla="*/ 273 w 107906"/>
                      <a:gd name="connsiteY0" fmla="*/ 102320 h 148507"/>
                      <a:gd name="connsiteX1" fmla="*/ 17985 w 107906"/>
                      <a:gd name="connsiteY1" fmla="*/ 102320 h 148507"/>
                      <a:gd name="connsiteX2" fmla="*/ 45506 w 107906"/>
                      <a:gd name="connsiteY2" fmla="*/ 131477 h 148507"/>
                      <a:gd name="connsiteX3" fmla="*/ 65943 w 107906"/>
                      <a:gd name="connsiteY3" fmla="*/ 131477 h 148507"/>
                      <a:gd name="connsiteX4" fmla="*/ 90876 w 107906"/>
                      <a:gd name="connsiteY4" fmla="*/ 107497 h 148507"/>
                      <a:gd name="connsiteX5" fmla="*/ 69758 w 107906"/>
                      <a:gd name="connsiteY5" fmla="*/ 84200 h 148507"/>
                      <a:gd name="connsiteX6" fmla="*/ 38421 w 107906"/>
                      <a:gd name="connsiteY6" fmla="*/ 79976 h 148507"/>
                      <a:gd name="connsiteX7" fmla="*/ 3951 w 107906"/>
                      <a:gd name="connsiteY7" fmla="*/ 41146 h 148507"/>
                      <a:gd name="connsiteX8" fmla="*/ 53408 w 107906"/>
                      <a:gd name="connsiteY8" fmla="*/ 0 h 148507"/>
                      <a:gd name="connsiteX9" fmla="*/ 105863 w 107906"/>
                      <a:gd name="connsiteY9" fmla="*/ 46459 h 148507"/>
                      <a:gd name="connsiteX10" fmla="*/ 88151 w 107906"/>
                      <a:gd name="connsiteY10" fmla="*/ 46459 h 148507"/>
                      <a:gd name="connsiteX11" fmla="*/ 62128 w 107906"/>
                      <a:gd name="connsiteY11" fmla="*/ 16894 h 148507"/>
                      <a:gd name="connsiteX12" fmla="*/ 43871 w 107906"/>
                      <a:gd name="connsiteY12" fmla="*/ 16894 h 148507"/>
                      <a:gd name="connsiteX13" fmla="*/ 20982 w 107906"/>
                      <a:gd name="connsiteY13" fmla="*/ 39374 h 148507"/>
                      <a:gd name="connsiteX14" fmla="*/ 42918 w 107906"/>
                      <a:gd name="connsiteY14" fmla="*/ 63627 h 148507"/>
                      <a:gd name="connsiteX15" fmla="*/ 73982 w 107906"/>
                      <a:gd name="connsiteY15" fmla="*/ 68123 h 148507"/>
                      <a:gd name="connsiteX16" fmla="*/ 107907 w 107906"/>
                      <a:gd name="connsiteY16" fmla="*/ 106135 h 148507"/>
                      <a:gd name="connsiteX17" fmla="*/ 55316 w 107906"/>
                      <a:gd name="connsiteY17" fmla="*/ 148507 h 148507"/>
                      <a:gd name="connsiteX18" fmla="*/ 0 w 107906"/>
                      <a:gd name="connsiteY18" fmla="*/ 102593 h 148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7906" h="148507">
                        <a:moveTo>
                          <a:pt x="273" y="102320"/>
                        </a:moveTo>
                        <a:lnTo>
                          <a:pt x="17985" y="102320"/>
                        </a:lnTo>
                        <a:cubicBezTo>
                          <a:pt x="19347" y="117171"/>
                          <a:pt x="28476" y="131477"/>
                          <a:pt x="45506" y="131477"/>
                        </a:cubicBezTo>
                        <a:lnTo>
                          <a:pt x="65943" y="131477"/>
                        </a:lnTo>
                        <a:cubicBezTo>
                          <a:pt x="80657" y="131477"/>
                          <a:pt x="90876" y="121258"/>
                          <a:pt x="90876" y="107497"/>
                        </a:cubicBezTo>
                        <a:cubicBezTo>
                          <a:pt x="90876" y="95236"/>
                          <a:pt x="82701" y="85971"/>
                          <a:pt x="69758" y="84200"/>
                        </a:cubicBezTo>
                        <a:lnTo>
                          <a:pt x="38421" y="79976"/>
                        </a:lnTo>
                        <a:cubicBezTo>
                          <a:pt x="15941" y="76706"/>
                          <a:pt x="3951" y="61583"/>
                          <a:pt x="3951" y="41146"/>
                        </a:cubicBezTo>
                        <a:cubicBezTo>
                          <a:pt x="3951" y="17848"/>
                          <a:pt x="19211" y="0"/>
                          <a:pt x="53408" y="0"/>
                        </a:cubicBezTo>
                        <a:cubicBezTo>
                          <a:pt x="87606" y="0"/>
                          <a:pt x="104500" y="16212"/>
                          <a:pt x="105863" y="46459"/>
                        </a:cubicBezTo>
                        <a:lnTo>
                          <a:pt x="88151" y="46459"/>
                        </a:lnTo>
                        <a:cubicBezTo>
                          <a:pt x="87470" y="32017"/>
                          <a:pt x="79023" y="16894"/>
                          <a:pt x="62128" y="16894"/>
                        </a:cubicBezTo>
                        <a:lnTo>
                          <a:pt x="43871" y="16894"/>
                        </a:lnTo>
                        <a:cubicBezTo>
                          <a:pt x="30383" y="16894"/>
                          <a:pt x="20982" y="26023"/>
                          <a:pt x="20982" y="39374"/>
                        </a:cubicBezTo>
                        <a:cubicBezTo>
                          <a:pt x="20982" y="53408"/>
                          <a:pt x="30928" y="61855"/>
                          <a:pt x="42918" y="63627"/>
                        </a:cubicBezTo>
                        <a:lnTo>
                          <a:pt x="73982" y="68123"/>
                        </a:lnTo>
                        <a:cubicBezTo>
                          <a:pt x="97688" y="71393"/>
                          <a:pt x="107907" y="86379"/>
                          <a:pt x="107907" y="106135"/>
                        </a:cubicBezTo>
                        <a:cubicBezTo>
                          <a:pt x="107907" y="129433"/>
                          <a:pt x="93465" y="148507"/>
                          <a:pt x="55316" y="148507"/>
                        </a:cubicBezTo>
                        <a:cubicBezTo>
                          <a:pt x="19347" y="148507"/>
                          <a:pt x="681" y="132975"/>
                          <a:pt x="0" y="102593"/>
                        </a:cubicBezTo>
                        <a:close/>
                      </a:path>
                    </a:pathLst>
                  </a:custGeom>
                  <a:solidFill>
                    <a:srgbClr val="333333"/>
                  </a:solidFill>
                  <a:ln w="0" cap="flat">
                    <a:noFill/>
                    <a:prstDash val="solid"/>
                    <a:miter/>
                  </a:ln>
                </p:spPr>
                <p:txBody>
                  <a:bodyPr rtlCol="0" anchor="ctr"/>
                  <a:lstStyle/>
                  <a:p>
                    <a:endParaRPr lang="en-US"/>
                  </a:p>
                </p:txBody>
              </p:sp>
              <p:sp>
                <p:nvSpPr>
                  <p:cNvPr id="4575" name="Freeform: Shape 4574">
                    <a:extLst>
                      <a:ext uri="{FF2B5EF4-FFF2-40B4-BE49-F238E27FC236}">
                        <a16:creationId xmlns:a16="http://schemas.microsoft.com/office/drawing/2014/main" id="{AEFB4EB7-3A9A-8C97-F4EB-2C7495A56173}"/>
                      </a:ext>
                    </a:extLst>
                  </p:cNvPr>
                  <p:cNvSpPr/>
                  <p:nvPr/>
                </p:nvSpPr>
                <p:spPr>
                  <a:xfrm>
                    <a:off x="5866265" y="10316394"/>
                    <a:ext cx="94826" cy="108587"/>
                  </a:xfrm>
                  <a:custGeom>
                    <a:avLst/>
                    <a:gdLst>
                      <a:gd name="connsiteX0" fmla="*/ 0 w 94826"/>
                      <a:gd name="connsiteY0" fmla="*/ 65534 h 108587"/>
                      <a:gd name="connsiteX1" fmla="*/ 0 w 94826"/>
                      <a:gd name="connsiteY1" fmla="*/ 0 h 108587"/>
                      <a:gd name="connsiteX2" fmla="*/ 16894 w 94826"/>
                      <a:gd name="connsiteY2" fmla="*/ 0 h 108587"/>
                      <a:gd name="connsiteX3" fmla="*/ 16894 w 94826"/>
                      <a:gd name="connsiteY3" fmla="*/ 63355 h 108587"/>
                      <a:gd name="connsiteX4" fmla="*/ 38830 w 94826"/>
                      <a:gd name="connsiteY4" fmla="*/ 92239 h 108587"/>
                      <a:gd name="connsiteX5" fmla="*/ 52863 w 94826"/>
                      <a:gd name="connsiteY5" fmla="*/ 92239 h 108587"/>
                      <a:gd name="connsiteX6" fmla="*/ 78205 w 94826"/>
                      <a:gd name="connsiteY6" fmla="*/ 63082 h 108587"/>
                      <a:gd name="connsiteX7" fmla="*/ 78205 w 94826"/>
                      <a:gd name="connsiteY7" fmla="*/ 0 h 108587"/>
                      <a:gd name="connsiteX8" fmla="*/ 94827 w 94826"/>
                      <a:gd name="connsiteY8" fmla="*/ 0 h 108587"/>
                      <a:gd name="connsiteX9" fmla="*/ 94827 w 94826"/>
                      <a:gd name="connsiteY9" fmla="*/ 105454 h 108587"/>
                      <a:gd name="connsiteX10" fmla="*/ 78341 w 94826"/>
                      <a:gd name="connsiteY10" fmla="*/ 105454 h 108587"/>
                      <a:gd name="connsiteX11" fmla="*/ 78341 w 94826"/>
                      <a:gd name="connsiteY11" fmla="*/ 90604 h 108587"/>
                      <a:gd name="connsiteX12" fmla="*/ 41964 w 94826"/>
                      <a:gd name="connsiteY12" fmla="*/ 108587 h 108587"/>
                      <a:gd name="connsiteX13" fmla="*/ 0 w 94826"/>
                      <a:gd name="connsiteY13" fmla="*/ 65534 h 108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4826" h="108587">
                        <a:moveTo>
                          <a:pt x="0" y="65534"/>
                        </a:moveTo>
                        <a:lnTo>
                          <a:pt x="0" y="0"/>
                        </a:lnTo>
                        <a:lnTo>
                          <a:pt x="16894" y="0"/>
                        </a:lnTo>
                        <a:lnTo>
                          <a:pt x="16894" y="63355"/>
                        </a:lnTo>
                        <a:cubicBezTo>
                          <a:pt x="16894" y="81338"/>
                          <a:pt x="26432" y="92239"/>
                          <a:pt x="38830" y="92239"/>
                        </a:cubicBezTo>
                        <a:lnTo>
                          <a:pt x="52863" y="92239"/>
                        </a:lnTo>
                        <a:cubicBezTo>
                          <a:pt x="65943" y="92239"/>
                          <a:pt x="78205" y="80249"/>
                          <a:pt x="78205" y="63082"/>
                        </a:cubicBezTo>
                        <a:lnTo>
                          <a:pt x="78205" y="0"/>
                        </a:lnTo>
                        <a:lnTo>
                          <a:pt x="94827" y="0"/>
                        </a:lnTo>
                        <a:lnTo>
                          <a:pt x="94827" y="105454"/>
                        </a:lnTo>
                        <a:lnTo>
                          <a:pt x="78341" y="105454"/>
                        </a:lnTo>
                        <a:lnTo>
                          <a:pt x="78341" y="90604"/>
                        </a:lnTo>
                        <a:cubicBezTo>
                          <a:pt x="71665" y="102184"/>
                          <a:pt x="59267" y="108587"/>
                          <a:pt x="41964" y="108587"/>
                        </a:cubicBezTo>
                        <a:cubicBezTo>
                          <a:pt x="14715" y="108587"/>
                          <a:pt x="0" y="92102"/>
                          <a:pt x="0" y="65534"/>
                        </a:cubicBezTo>
                        <a:close/>
                      </a:path>
                    </a:pathLst>
                  </a:custGeom>
                  <a:solidFill>
                    <a:srgbClr val="333333"/>
                  </a:solidFill>
                  <a:ln w="0" cap="flat">
                    <a:noFill/>
                    <a:prstDash val="solid"/>
                    <a:miter/>
                  </a:ln>
                </p:spPr>
                <p:txBody>
                  <a:bodyPr rtlCol="0" anchor="ctr"/>
                  <a:lstStyle/>
                  <a:p>
                    <a:endParaRPr lang="en-US"/>
                  </a:p>
                </p:txBody>
              </p:sp>
              <p:sp>
                <p:nvSpPr>
                  <p:cNvPr id="4576" name="Freeform: Shape 4575">
                    <a:extLst>
                      <a:ext uri="{FF2B5EF4-FFF2-40B4-BE49-F238E27FC236}">
                        <a16:creationId xmlns:a16="http://schemas.microsoft.com/office/drawing/2014/main" id="{2CA4ECFD-0FCE-A210-59CF-3B51506CB38C}"/>
                      </a:ext>
                    </a:extLst>
                  </p:cNvPr>
                  <p:cNvSpPr/>
                  <p:nvPr/>
                </p:nvSpPr>
                <p:spPr>
                  <a:xfrm>
                    <a:off x="5997061" y="10313260"/>
                    <a:ext cx="170171" cy="108587"/>
                  </a:xfrm>
                  <a:custGeom>
                    <a:avLst/>
                    <a:gdLst>
                      <a:gd name="connsiteX0" fmla="*/ 0 w 170171"/>
                      <a:gd name="connsiteY0" fmla="*/ 3133 h 108587"/>
                      <a:gd name="connsiteX1" fmla="*/ 16486 w 170171"/>
                      <a:gd name="connsiteY1" fmla="*/ 3133 h 108587"/>
                      <a:gd name="connsiteX2" fmla="*/ 16486 w 170171"/>
                      <a:gd name="connsiteY2" fmla="*/ 18938 h 108587"/>
                      <a:gd name="connsiteX3" fmla="*/ 52182 w 170171"/>
                      <a:gd name="connsiteY3" fmla="*/ 0 h 108587"/>
                      <a:gd name="connsiteX4" fmla="*/ 89514 w 170171"/>
                      <a:gd name="connsiteY4" fmla="*/ 21526 h 108587"/>
                      <a:gd name="connsiteX5" fmla="*/ 128889 w 170171"/>
                      <a:gd name="connsiteY5" fmla="*/ 0 h 108587"/>
                      <a:gd name="connsiteX6" fmla="*/ 170171 w 170171"/>
                      <a:gd name="connsiteY6" fmla="*/ 40465 h 108587"/>
                      <a:gd name="connsiteX7" fmla="*/ 170171 w 170171"/>
                      <a:gd name="connsiteY7" fmla="*/ 108587 h 108587"/>
                      <a:gd name="connsiteX8" fmla="*/ 153277 w 170171"/>
                      <a:gd name="connsiteY8" fmla="*/ 108587 h 108587"/>
                      <a:gd name="connsiteX9" fmla="*/ 153277 w 170171"/>
                      <a:gd name="connsiteY9" fmla="*/ 45234 h 108587"/>
                      <a:gd name="connsiteX10" fmla="*/ 132022 w 170171"/>
                      <a:gd name="connsiteY10" fmla="*/ 16349 h 108587"/>
                      <a:gd name="connsiteX11" fmla="*/ 118670 w 170171"/>
                      <a:gd name="connsiteY11" fmla="*/ 16349 h 108587"/>
                      <a:gd name="connsiteX12" fmla="*/ 93601 w 170171"/>
                      <a:gd name="connsiteY12" fmla="*/ 45234 h 108587"/>
                      <a:gd name="connsiteX13" fmla="*/ 93601 w 170171"/>
                      <a:gd name="connsiteY13" fmla="*/ 108587 h 108587"/>
                      <a:gd name="connsiteX14" fmla="*/ 76706 w 170171"/>
                      <a:gd name="connsiteY14" fmla="*/ 108587 h 108587"/>
                      <a:gd name="connsiteX15" fmla="*/ 76706 w 170171"/>
                      <a:gd name="connsiteY15" fmla="*/ 45234 h 108587"/>
                      <a:gd name="connsiteX16" fmla="*/ 55180 w 170171"/>
                      <a:gd name="connsiteY16" fmla="*/ 16349 h 108587"/>
                      <a:gd name="connsiteX17" fmla="*/ 42100 w 170171"/>
                      <a:gd name="connsiteY17" fmla="*/ 16349 h 108587"/>
                      <a:gd name="connsiteX18" fmla="*/ 17031 w 170171"/>
                      <a:gd name="connsiteY18" fmla="*/ 45234 h 108587"/>
                      <a:gd name="connsiteX19" fmla="*/ 17031 w 170171"/>
                      <a:gd name="connsiteY19" fmla="*/ 108587 h 108587"/>
                      <a:gd name="connsiteX20" fmla="*/ 136 w 170171"/>
                      <a:gd name="connsiteY20" fmla="*/ 108587 h 108587"/>
                      <a:gd name="connsiteX21" fmla="*/ 136 w 170171"/>
                      <a:gd name="connsiteY21" fmla="*/ 3133 h 108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0171" h="108587">
                        <a:moveTo>
                          <a:pt x="0" y="3133"/>
                        </a:moveTo>
                        <a:lnTo>
                          <a:pt x="16486" y="3133"/>
                        </a:lnTo>
                        <a:lnTo>
                          <a:pt x="16486" y="18938"/>
                        </a:lnTo>
                        <a:cubicBezTo>
                          <a:pt x="23571" y="6948"/>
                          <a:pt x="35560" y="0"/>
                          <a:pt x="52182" y="0"/>
                        </a:cubicBezTo>
                        <a:cubicBezTo>
                          <a:pt x="70848" y="0"/>
                          <a:pt x="83655" y="7766"/>
                          <a:pt x="89514" y="21526"/>
                        </a:cubicBezTo>
                        <a:cubicBezTo>
                          <a:pt x="97007" y="8038"/>
                          <a:pt x="110632" y="0"/>
                          <a:pt x="128889" y="0"/>
                        </a:cubicBezTo>
                        <a:cubicBezTo>
                          <a:pt x="155320" y="0"/>
                          <a:pt x="170171" y="15804"/>
                          <a:pt x="170171" y="40465"/>
                        </a:cubicBezTo>
                        <a:lnTo>
                          <a:pt x="170171" y="108587"/>
                        </a:lnTo>
                        <a:lnTo>
                          <a:pt x="153277" y="108587"/>
                        </a:lnTo>
                        <a:lnTo>
                          <a:pt x="153277" y="45234"/>
                        </a:lnTo>
                        <a:cubicBezTo>
                          <a:pt x="153277" y="27249"/>
                          <a:pt x="144012" y="16349"/>
                          <a:pt x="132022" y="16349"/>
                        </a:cubicBezTo>
                        <a:lnTo>
                          <a:pt x="118670" y="16349"/>
                        </a:lnTo>
                        <a:cubicBezTo>
                          <a:pt x="105727" y="16349"/>
                          <a:pt x="93601" y="28339"/>
                          <a:pt x="93601" y="45234"/>
                        </a:cubicBezTo>
                        <a:lnTo>
                          <a:pt x="93601" y="108587"/>
                        </a:lnTo>
                        <a:lnTo>
                          <a:pt x="76706" y="108587"/>
                        </a:lnTo>
                        <a:lnTo>
                          <a:pt x="76706" y="45234"/>
                        </a:lnTo>
                        <a:cubicBezTo>
                          <a:pt x="76706" y="27249"/>
                          <a:pt x="67442" y="16349"/>
                          <a:pt x="55180" y="16349"/>
                        </a:cubicBezTo>
                        <a:lnTo>
                          <a:pt x="42100" y="16349"/>
                        </a:lnTo>
                        <a:cubicBezTo>
                          <a:pt x="29157" y="16349"/>
                          <a:pt x="17031" y="28339"/>
                          <a:pt x="17031" y="45234"/>
                        </a:cubicBezTo>
                        <a:lnTo>
                          <a:pt x="17031" y="108587"/>
                        </a:lnTo>
                        <a:lnTo>
                          <a:pt x="136" y="108587"/>
                        </a:lnTo>
                        <a:lnTo>
                          <a:pt x="136" y="3133"/>
                        </a:lnTo>
                        <a:close/>
                      </a:path>
                    </a:pathLst>
                  </a:custGeom>
                  <a:solidFill>
                    <a:srgbClr val="333333"/>
                  </a:solidFill>
                  <a:ln w="0" cap="flat">
                    <a:noFill/>
                    <a:prstDash val="solid"/>
                    <a:miter/>
                  </a:ln>
                </p:spPr>
                <p:txBody>
                  <a:bodyPr rtlCol="0" anchor="ctr"/>
                  <a:lstStyle/>
                  <a:p>
                    <a:endParaRPr lang="en-US"/>
                  </a:p>
                </p:txBody>
              </p:sp>
              <p:sp>
                <p:nvSpPr>
                  <p:cNvPr id="4577" name="Freeform: Shape 4576">
                    <a:extLst>
                      <a:ext uri="{FF2B5EF4-FFF2-40B4-BE49-F238E27FC236}">
                        <a16:creationId xmlns:a16="http://schemas.microsoft.com/office/drawing/2014/main" id="{E47B678F-FABD-B087-38CA-A11A2547B66B}"/>
                      </a:ext>
                    </a:extLst>
                  </p:cNvPr>
                  <p:cNvSpPr/>
                  <p:nvPr/>
                </p:nvSpPr>
                <p:spPr>
                  <a:xfrm>
                    <a:off x="6202111" y="10313260"/>
                    <a:ext cx="170170" cy="108587"/>
                  </a:xfrm>
                  <a:custGeom>
                    <a:avLst/>
                    <a:gdLst>
                      <a:gd name="connsiteX0" fmla="*/ 0 w 170170"/>
                      <a:gd name="connsiteY0" fmla="*/ 3133 h 108587"/>
                      <a:gd name="connsiteX1" fmla="*/ 16486 w 170170"/>
                      <a:gd name="connsiteY1" fmla="*/ 3133 h 108587"/>
                      <a:gd name="connsiteX2" fmla="*/ 16486 w 170170"/>
                      <a:gd name="connsiteY2" fmla="*/ 18938 h 108587"/>
                      <a:gd name="connsiteX3" fmla="*/ 52182 w 170170"/>
                      <a:gd name="connsiteY3" fmla="*/ 0 h 108587"/>
                      <a:gd name="connsiteX4" fmla="*/ 89514 w 170170"/>
                      <a:gd name="connsiteY4" fmla="*/ 21526 h 108587"/>
                      <a:gd name="connsiteX5" fmla="*/ 128888 w 170170"/>
                      <a:gd name="connsiteY5" fmla="*/ 0 h 108587"/>
                      <a:gd name="connsiteX6" fmla="*/ 170171 w 170170"/>
                      <a:gd name="connsiteY6" fmla="*/ 40465 h 108587"/>
                      <a:gd name="connsiteX7" fmla="*/ 170171 w 170170"/>
                      <a:gd name="connsiteY7" fmla="*/ 108587 h 108587"/>
                      <a:gd name="connsiteX8" fmla="*/ 153277 w 170170"/>
                      <a:gd name="connsiteY8" fmla="*/ 108587 h 108587"/>
                      <a:gd name="connsiteX9" fmla="*/ 153277 w 170170"/>
                      <a:gd name="connsiteY9" fmla="*/ 45234 h 108587"/>
                      <a:gd name="connsiteX10" fmla="*/ 132022 w 170170"/>
                      <a:gd name="connsiteY10" fmla="*/ 16349 h 108587"/>
                      <a:gd name="connsiteX11" fmla="*/ 118670 w 170170"/>
                      <a:gd name="connsiteY11" fmla="*/ 16349 h 108587"/>
                      <a:gd name="connsiteX12" fmla="*/ 93601 w 170170"/>
                      <a:gd name="connsiteY12" fmla="*/ 45234 h 108587"/>
                      <a:gd name="connsiteX13" fmla="*/ 93601 w 170170"/>
                      <a:gd name="connsiteY13" fmla="*/ 108587 h 108587"/>
                      <a:gd name="connsiteX14" fmla="*/ 76706 w 170170"/>
                      <a:gd name="connsiteY14" fmla="*/ 108587 h 108587"/>
                      <a:gd name="connsiteX15" fmla="*/ 76706 w 170170"/>
                      <a:gd name="connsiteY15" fmla="*/ 45234 h 108587"/>
                      <a:gd name="connsiteX16" fmla="*/ 55180 w 170170"/>
                      <a:gd name="connsiteY16" fmla="*/ 16349 h 108587"/>
                      <a:gd name="connsiteX17" fmla="*/ 42100 w 170170"/>
                      <a:gd name="connsiteY17" fmla="*/ 16349 h 108587"/>
                      <a:gd name="connsiteX18" fmla="*/ 17031 w 170170"/>
                      <a:gd name="connsiteY18" fmla="*/ 45234 h 108587"/>
                      <a:gd name="connsiteX19" fmla="*/ 17031 w 170170"/>
                      <a:gd name="connsiteY19" fmla="*/ 108587 h 108587"/>
                      <a:gd name="connsiteX20" fmla="*/ 136 w 170170"/>
                      <a:gd name="connsiteY20" fmla="*/ 108587 h 108587"/>
                      <a:gd name="connsiteX21" fmla="*/ 136 w 170170"/>
                      <a:gd name="connsiteY21" fmla="*/ 3133 h 108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0170" h="108587">
                        <a:moveTo>
                          <a:pt x="0" y="3133"/>
                        </a:moveTo>
                        <a:lnTo>
                          <a:pt x="16486" y="3133"/>
                        </a:lnTo>
                        <a:lnTo>
                          <a:pt x="16486" y="18938"/>
                        </a:lnTo>
                        <a:cubicBezTo>
                          <a:pt x="23570" y="6948"/>
                          <a:pt x="35560" y="0"/>
                          <a:pt x="52182" y="0"/>
                        </a:cubicBezTo>
                        <a:cubicBezTo>
                          <a:pt x="70848" y="0"/>
                          <a:pt x="83655" y="7766"/>
                          <a:pt x="89514" y="21526"/>
                        </a:cubicBezTo>
                        <a:cubicBezTo>
                          <a:pt x="97007" y="8038"/>
                          <a:pt x="110632" y="0"/>
                          <a:pt x="128888" y="0"/>
                        </a:cubicBezTo>
                        <a:cubicBezTo>
                          <a:pt x="155320" y="0"/>
                          <a:pt x="170171" y="15804"/>
                          <a:pt x="170171" y="40465"/>
                        </a:cubicBezTo>
                        <a:lnTo>
                          <a:pt x="170171" y="108587"/>
                        </a:lnTo>
                        <a:lnTo>
                          <a:pt x="153277" y="108587"/>
                        </a:lnTo>
                        <a:lnTo>
                          <a:pt x="153277" y="45234"/>
                        </a:lnTo>
                        <a:cubicBezTo>
                          <a:pt x="153277" y="27249"/>
                          <a:pt x="144012" y="16349"/>
                          <a:pt x="132022" y="16349"/>
                        </a:cubicBezTo>
                        <a:lnTo>
                          <a:pt x="118670" y="16349"/>
                        </a:lnTo>
                        <a:cubicBezTo>
                          <a:pt x="105727" y="16349"/>
                          <a:pt x="93601" y="28339"/>
                          <a:pt x="93601" y="45234"/>
                        </a:cubicBezTo>
                        <a:lnTo>
                          <a:pt x="93601" y="108587"/>
                        </a:lnTo>
                        <a:lnTo>
                          <a:pt x="76706" y="108587"/>
                        </a:lnTo>
                        <a:lnTo>
                          <a:pt x="76706" y="45234"/>
                        </a:lnTo>
                        <a:cubicBezTo>
                          <a:pt x="76706" y="27249"/>
                          <a:pt x="67442" y="16349"/>
                          <a:pt x="55180" y="16349"/>
                        </a:cubicBezTo>
                        <a:lnTo>
                          <a:pt x="42100" y="16349"/>
                        </a:lnTo>
                        <a:cubicBezTo>
                          <a:pt x="29157" y="16349"/>
                          <a:pt x="17031" y="28339"/>
                          <a:pt x="17031" y="45234"/>
                        </a:cubicBezTo>
                        <a:lnTo>
                          <a:pt x="17031" y="108587"/>
                        </a:lnTo>
                        <a:lnTo>
                          <a:pt x="136" y="108587"/>
                        </a:lnTo>
                        <a:lnTo>
                          <a:pt x="136" y="3133"/>
                        </a:lnTo>
                        <a:close/>
                      </a:path>
                    </a:pathLst>
                  </a:custGeom>
                  <a:solidFill>
                    <a:srgbClr val="333333"/>
                  </a:solidFill>
                  <a:ln w="0" cap="flat">
                    <a:noFill/>
                    <a:prstDash val="solid"/>
                    <a:miter/>
                  </a:ln>
                </p:spPr>
                <p:txBody>
                  <a:bodyPr rtlCol="0" anchor="ctr"/>
                  <a:lstStyle/>
                  <a:p>
                    <a:endParaRPr lang="en-US"/>
                  </a:p>
                </p:txBody>
              </p:sp>
              <p:sp>
                <p:nvSpPr>
                  <p:cNvPr id="4578" name="Freeform: Shape 4577">
                    <a:extLst>
                      <a:ext uri="{FF2B5EF4-FFF2-40B4-BE49-F238E27FC236}">
                        <a16:creationId xmlns:a16="http://schemas.microsoft.com/office/drawing/2014/main" id="{5E29D669-D9E1-5E0A-15BD-F0C1BBB71B54}"/>
                      </a:ext>
                    </a:extLst>
                  </p:cNvPr>
                  <p:cNvSpPr/>
                  <p:nvPr/>
                </p:nvSpPr>
                <p:spPr>
                  <a:xfrm>
                    <a:off x="6395580" y="10275383"/>
                    <a:ext cx="31064" cy="146600"/>
                  </a:xfrm>
                  <a:custGeom>
                    <a:avLst/>
                    <a:gdLst>
                      <a:gd name="connsiteX0" fmla="*/ 13488 w 31064"/>
                      <a:gd name="connsiteY0" fmla="*/ 57087 h 146600"/>
                      <a:gd name="connsiteX1" fmla="*/ 0 w 31064"/>
                      <a:gd name="connsiteY1" fmla="*/ 57087 h 146600"/>
                      <a:gd name="connsiteX2" fmla="*/ 0 w 31064"/>
                      <a:gd name="connsiteY2" fmla="*/ 41146 h 146600"/>
                      <a:gd name="connsiteX3" fmla="*/ 30383 w 31064"/>
                      <a:gd name="connsiteY3" fmla="*/ 41146 h 146600"/>
                      <a:gd name="connsiteX4" fmla="*/ 30383 w 31064"/>
                      <a:gd name="connsiteY4" fmla="*/ 146601 h 146600"/>
                      <a:gd name="connsiteX5" fmla="*/ 13488 w 31064"/>
                      <a:gd name="connsiteY5" fmla="*/ 146601 h 146600"/>
                      <a:gd name="connsiteX6" fmla="*/ 13488 w 31064"/>
                      <a:gd name="connsiteY6" fmla="*/ 57087 h 146600"/>
                      <a:gd name="connsiteX7" fmla="*/ 9946 w 31064"/>
                      <a:gd name="connsiteY7" fmla="*/ 0 h 146600"/>
                      <a:gd name="connsiteX8" fmla="*/ 31064 w 31064"/>
                      <a:gd name="connsiteY8" fmla="*/ 0 h 146600"/>
                      <a:gd name="connsiteX9" fmla="*/ 31064 w 31064"/>
                      <a:gd name="connsiteY9" fmla="*/ 22208 h 146600"/>
                      <a:gd name="connsiteX10" fmla="*/ 9946 w 31064"/>
                      <a:gd name="connsiteY10" fmla="*/ 22208 h 146600"/>
                      <a:gd name="connsiteX11" fmla="*/ 9946 w 31064"/>
                      <a:gd name="connsiteY11" fmla="*/ 0 h 146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064" h="146600">
                        <a:moveTo>
                          <a:pt x="13488" y="57087"/>
                        </a:moveTo>
                        <a:lnTo>
                          <a:pt x="0" y="57087"/>
                        </a:lnTo>
                        <a:lnTo>
                          <a:pt x="0" y="41146"/>
                        </a:lnTo>
                        <a:lnTo>
                          <a:pt x="30383" y="41146"/>
                        </a:lnTo>
                        <a:lnTo>
                          <a:pt x="30383" y="146601"/>
                        </a:lnTo>
                        <a:lnTo>
                          <a:pt x="13488" y="146601"/>
                        </a:lnTo>
                        <a:lnTo>
                          <a:pt x="13488" y="57087"/>
                        </a:lnTo>
                        <a:close/>
                        <a:moveTo>
                          <a:pt x="9946" y="0"/>
                        </a:moveTo>
                        <a:lnTo>
                          <a:pt x="31064" y="0"/>
                        </a:lnTo>
                        <a:lnTo>
                          <a:pt x="31064" y="22208"/>
                        </a:lnTo>
                        <a:lnTo>
                          <a:pt x="9946" y="22208"/>
                        </a:lnTo>
                        <a:lnTo>
                          <a:pt x="9946" y="0"/>
                        </a:lnTo>
                        <a:close/>
                      </a:path>
                    </a:pathLst>
                  </a:custGeom>
                  <a:solidFill>
                    <a:srgbClr val="333333"/>
                  </a:solidFill>
                  <a:ln w="0" cap="flat">
                    <a:noFill/>
                    <a:prstDash val="solid"/>
                    <a:miter/>
                  </a:ln>
                </p:spPr>
                <p:txBody>
                  <a:bodyPr rtlCol="0" anchor="ctr"/>
                  <a:lstStyle/>
                  <a:p>
                    <a:endParaRPr lang="en-US"/>
                  </a:p>
                </p:txBody>
              </p:sp>
              <p:sp>
                <p:nvSpPr>
                  <p:cNvPr id="4579" name="Freeform: Shape 4578">
                    <a:extLst>
                      <a:ext uri="{FF2B5EF4-FFF2-40B4-BE49-F238E27FC236}">
                        <a16:creationId xmlns:a16="http://schemas.microsoft.com/office/drawing/2014/main" id="{DBA3336E-05E2-E100-8D43-50EB721E6D02}"/>
                      </a:ext>
                    </a:extLst>
                  </p:cNvPr>
                  <p:cNvSpPr/>
                  <p:nvPr/>
                </p:nvSpPr>
                <p:spPr>
                  <a:xfrm>
                    <a:off x="6450350" y="10286283"/>
                    <a:ext cx="70439" cy="135701"/>
                  </a:xfrm>
                  <a:custGeom>
                    <a:avLst/>
                    <a:gdLst>
                      <a:gd name="connsiteX0" fmla="*/ 22480 w 70439"/>
                      <a:gd name="connsiteY0" fmla="*/ 112539 h 135701"/>
                      <a:gd name="connsiteX1" fmla="*/ 22480 w 70439"/>
                      <a:gd name="connsiteY1" fmla="*/ 46188 h 135701"/>
                      <a:gd name="connsiteX2" fmla="*/ 0 w 70439"/>
                      <a:gd name="connsiteY2" fmla="*/ 46188 h 135701"/>
                      <a:gd name="connsiteX3" fmla="*/ 0 w 70439"/>
                      <a:gd name="connsiteY3" fmla="*/ 30247 h 135701"/>
                      <a:gd name="connsiteX4" fmla="*/ 22480 w 70439"/>
                      <a:gd name="connsiteY4" fmla="*/ 30247 h 135701"/>
                      <a:gd name="connsiteX5" fmla="*/ 22480 w 70439"/>
                      <a:gd name="connsiteY5" fmla="*/ 0 h 135701"/>
                      <a:gd name="connsiteX6" fmla="*/ 39375 w 70439"/>
                      <a:gd name="connsiteY6" fmla="*/ 0 h 135701"/>
                      <a:gd name="connsiteX7" fmla="*/ 39375 w 70439"/>
                      <a:gd name="connsiteY7" fmla="*/ 30247 h 135701"/>
                      <a:gd name="connsiteX8" fmla="*/ 69621 w 70439"/>
                      <a:gd name="connsiteY8" fmla="*/ 30247 h 135701"/>
                      <a:gd name="connsiteX9" fmla="*/ 69621 w 70439"/>
                      <a:gd name="connsiteY9" fmla="*/ 46188 h 135701"/>
                      <a:gd name="connsiteX10" fmla="*/ 39375 w 70439"/>
                      <a:gd name="connsiteY10" fmla="*/ 46188 h 135701"/>
                      <a:gd name="connsiteX11" fmla="*/ 39375 w 70439"/>
                      <a:gd name="connsiteY11" fmla="*/ 107498 h 135701"/>
                      <a:gd name="connsiteX12" fmla="*/ 50683 w 70439"/>
                      <a:gd name="connsiteY12" fmla="*/ 119488 h 135701"/>
                      <a:gd name="connsiteX13" fmla="*/ 70439 w 70439"/>
                      <a:gd name="connsiteY13" fmla="*/ 119488 h 135701"/>
                      <a:gd name="connsiteX14" fmla="*/ 70439 w 70439"/>
                      <a:gd name="connsiteY14" fmla="*/ 135701 h 135701"/>
                      <a:gd name="connsiteX15" fmla="*/ 47958 w 70439"/>
                      <a:gd name="connsiteY15" fmla="*/ 135701 h 135701"/>
                      <a:gd name="connsiteX16" fmla="*/ 22480 w 70439"/>
                      <a:gd name="connsiteY16" fmla="*/ 112539 h 135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0439" h="135701">
                        <a:moveTo>
                          <a:pt x="22480" y="112539"/>
                        </a:moveTo>
                        <a:lnTo>
                          <a:pt x="22480" y="46188"/>
                        </a:lnTo>
                        <a:lnTo>
                          <a:pt x="0" y="46188"/>
                        </a:lnTo>
                        <a:lnTo>
                          <a:pt x="0" y="30247"/>
                        </a:lnTo>
                        <a:lnTo>
                          <a:pt x="22480" y="30247"/>
                        </a:lnTo>
                        <a:lnTo>
                          <a:pt x="22480" y="0"/>
                        </a:lnTo>
                        <a:lnTo>
                          <a:pt x="39375" y="0"/>
                        </a:lnTo>
                        <a:lnTo>
                          <a:pt x="39375" y="30247"/>
                        </a:lnTo>
                        <a:lnTo>
                          <a:pt x="69621" y="30247"/>
                        </a:lnTo>
                        <a:lnTo>
                          <a:pt x="69621" y="46188"/>
                        </a:lnTo>
                        <a:lnTo>
                          <a:pt x="39375" y="46188"/>
                        </a:lnTo>
                        <a:lnTo>
                          <a:pt x="39375" y="107498"/>
                        </a:lnTo>
                        <a:cubicBezTo>
                          <a:pt x="39375" y="115264"/>
                          <a:pt x="42100" y="119488"/>
                          <a:pt x="50683" y="119488"/>
                        </a:cubicBezTo>
                        <a:lnTo>
                          <a:pt x="70439" y="119488"/>
                        </a:lnTo>
                        <a:lnTo>
                          <a:pt x="70439" y="135701"/>
                        </a:lnTo>
                        <a:lnTo>
                          <a:pt x="47958" y="135701"/>
                        </a:lnTo>
                        <a:cubicBezTo>
                          <a:pt x="31473" y="135701"/>
                          <a:pt x="22480" y="127254"/>
                          <a:pt x="22480" y="112539"/>
                        </a:cubicBezTo>
                        <a:close/>
                      </a:path>
                    </a:pathLst>
                  </a:custGeom>
                  <a:solidFill>
                    <a:srgbClr val="333333"/>
                  </a:solidFill>
                  <a:ln w="0" cap="flat">
                    <a:noFill/>
                    <a:prstDash val="solid"/>
                    <a:miter/>
                  </a:ln>
                </p:spPr>
                <p:txBody>
                  <a:bodyPr rtlCol="0" anchor="ctr"/>
                  <a:lstStyle/>
                  <a:p>
                    <a:endParaRPr lang="en-US"/>
                  </a:p>
                </p:txBody>
              </p:sp>
            </p:grpSp>
          </p:grpSp>
        </p:grpSp>
        <p:grpSp>
          <p:nvGrpSpPr>
            <p:cNvPr id="4580" name="Graphic 355">
              <a:extLst>
                <a:ext uri="{FF2B5EF4-FFF2-40B4-BE49-F238E27FC236}">
                  <a16:creationId xmlns:a16="http://schemas.microsoft.com/office/drawing/2014/main" id="{CB310644-3462-8D8B-7B71-DC13010E90D2}"/>
                </a:ext>
              </a:extLst>
            </p:cNvPr>
            <p:cNvGrpSpPr/>
            <p:nvPr/>
          </p:nvGrpSpPr>
          <p:grpSpPr>
            <a:xfrm>
              <a:off x="9005488" y="8565772"/>
              <a:ext cx="3929480" cy="2234839"/>
              <a:chOff x="9005488" y="8565772"/>
              <a:chExt cx="3929480" cy="2234839"/>
            </a:xfrm>
          </p:grpSpPr>
          <p:grpSp>
            <p:nvGrpSpPr>
              <p:cNvPr id="4581" name="Graphic 355">
                <a:extLst>
                  <a:ext uri="{FF2B5EF4-FFF2-40B4-BE49-F238E27FC236}">
                    <a16:creationId xmlns:a16="http://schemas.microsoft.com/office/drawing/2014/main" id="{358E3CB5-C8BE-CC5A-68D6-8AB9B9B6801E}"/>
                  </a:ext>
                </a:extLst>
              </p:cNvPr>
              <p:cNvGrpSpPr/>
              <p:nvPr/>
            </p:nvGrpSpPr>
            <p:grpSpPr>
              <a:xfrm>
                <a:off x="9005488" y="8565772"/>
                <a:ext cx="1225660" cy="2234839"/>
                <a:chOff x="9005488" y="8565772"/>
                <a:chExt cx="1225660" cy="2234839"/>
              </a:xfrm>
              <a:solidFill>
                <a:srgbClr val="FFD100"/>
              </a:solidFill>
            </p:grpSpPr>
            <p:grpSp>
              <p:nvGrpSpPr>
                <p:cNvPr id="4582" name="Graphic 355">
                  <a:extLst>
                    <a:ext uri="{FF2B5EF4-FFF2-40B4-BE49-F238E27FC236}">
                      <a16:creationId xmlns:a16="http://schemas.microsoft.com/office/drawing/2014/main" id="{EF039C3F-2CBA-AE29-55BF-791CBE80FD2E}"/>
                    </a:ext>
                  </a:extLst>
                </p:cNvPr>
                <p:cNvGrpSpPr/>
                <p:nvPr/>
              </p:nvGrpSpPr>
              <p:grpSpPr>
                <a:xfrm>
                  <a:off x="9432225" y="9573581"/>
                  <a:ext cx="798923" cy="1227029"/>
                  <a:chOff x="9432225" y="9573581"/>
                  <a:chExt cx="798923" cy="1227029"/>
                </a:xfrm>
                <a:solidFill>
                  <a:srgbClr val="FFD100"/>
                </a:solidFill>
              </p:grpSpPr>
              <p:sp>
                <p:nvSpPr>
                  <p:cNvPr id="4583" name="Freeform: Shape 4582">
                    <a:extLst>
                      <a:ext uri="{FF2B5EF4-FFF2-40B4-BE49-F238E27FC236}">
                        <a16:creationId xmlns:a16="http://schemas.microsoft.com/office/drawing/2014/main" id="{B247B0F7-4D43-98F3-F065-36AB4A437A42}"/>
                      </a:ext>
                    </a:extLst>
                  </p:cNvPr>
                  <p:cNvSpPr/>
                  <p:nvPr/>
                </p:nvSpPr>
                <p:spPr>
                  <a:xfrm>
                    <a:off x="9458577" y="9601640"/>
                    <a:ext cx="749003" cy="1198971"/>
                  </a:xfrm>
                  <a:custGeom>
                    <a:avLst/>
                    <a:gdLst>
                      <a:gd name="connsiteX0" fmla="*/ 324345 w 749003"/>
                      <a:gd name="connsiteY0" fmla="*/ 1198971 h 1198971"/>
                      <a:gd name="connsiteX1" fmla="*/ 748887 w 749003"/>
                      <a:gd name="connsiteY1" fmla="*/ 451119 h 1198971"/>
                      <a:gd name="connsiteX2" fmla="*/ 596292 w 749003"/>
                      <a:gd name="connsiteY2" fmla="*/ 94291 h 1198971"/>
                      <a:gd name="connsiteX3" fmla="*/ 447511 w 749003"/>
                      <a:gd name="connsiteY3" fmla="*/ 13361 h 1198971"/>
                      <a:gd name="connsiteX4" fmla="*/ 305815 w 749003"/>
                      <a:gd name="connsiteY4" fmla="*/ 3960 h 1198971"/>
                      <a:gd name="connsiteX5" fmla="*/ 54306 w 749003"/>
                      <a:gd name="connsiteY5" fmla="*/ 160370 h 1198971"/>
                      <a:gd name="connsiteX6" fmla="*/ 11797 w 749003"/>
                      <a:gd name="connsiteY6" fmla="*/ 256969 h 1198971"/>
                      <a:gd name="connsiteX7" fmla="*/ 117796 w 749003"/>
                      <a:gd name="connsiteY7" fmla="*/ 654397 h 1198971"/>
                      <a:gd name="connsiteX8" fmla="*/ 360450 w 749003"/>
                      <a:gd name="connsiteY8" fmla="*/ 823614 h 1198971"/>
                      <a:gd name="connsiteX9" fmla="*/ 199272 w 749003"/>
                      <a:gd name="connsiteY9" fmla="*/ 365965 h 1198971"/>
                      <a:gd name="connsiteX10" fmla="*/ 223115 w 749003"/>
                      <a:gd name="connsiteY10" fmla="*/ 308605 h 1198971"/>
                      <a:gd name="connsiteX11" fmla="*/ 301456 w 749003"/>
                      <a:gd name="connsiteY11" fmla="*/ 262010 h 1198971"/>
                      <a:gd name="connsiteX12" fmla="*/ 369442 w 749003"/>
                      <a:gd name="connsiteY12" fmla="*/ 257786 h 1198971"/>
                      <a:gd name="connsiteX13" fmla="*/ 487159 w 749003"/>
                      <a:gd name="connsiteY13" fmla="*/ 359017 h 1198971"/>
                      <a:gd name="connsiteX14" fmla="*/ 324345 w 749003"/>
                      <a:gd name="connsiteY14" fmla="*/ 1198971 h 1198971"/>
                      <a:gd name="connsiteX15" fmla="*/ 324345 w 749003"/>
                      <a:gd name="connsiteY15" fmla="*/ 1198971 h 1198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49003" h="1198971">
                        <a:moveTo>
                          <a:pt x="324345" y="1198971"/>
                        </a:moveTo>
                        <a:cubicBezTo>
                          <a:pt x="537979" y="1024440"/>
                          <a:pt x="743165" y="735736"/>
                          <a:pt x="748887" y="451119"/>
                        </a:cubicBezTo>
                        <a:cubicBezTo>
                          <a:pt x="751748" y="316508"/>
                          <a:pt x="702155" y="181897"/>
                          <a:pt x="596292" y="94291"/>
                        </a:cubicBezTo>
                        <a:cubicBezTo>
                          <a:pt x="552284" y="57368"/>
                          <a:pt x="501737" y="30664"/>
                          <a:pt x="447511" y="13361"/>
                        </a:cubicBezTo>
                        <a:cubicBezTo>
                          <a:pt x="401597" y="-1354"/>
                          <a:pt x="348733" y="-2989"/>
                          <a:pt x="305815" y="3960"/>
                        </a:cubicBezTo>
                        <a:cubicBezTo>
                          <a:pt x="204449" y="20309"/>
                          <a:pt x="112074" y="75353"/>
                          <a:pt x="54306" y="160370"/>
                        </a:cubicBezTo>
                        <a:cubicBezTo>
                          <a:pt x="34959" y="188981"/>
                          <a:pt x="20653" y="223179"/>
                          <a:pt x="11797" y="256969"/>
                        </a:cubicBezTo>
                        <a:cubicBezTo>
                          <a:pt x="-25534" y="396620"/>
                          <a:pt x="30054" y="547036"/>
                          <a:pt x="117796" y="654397"/>
                        </a:cubicBezTo>
                        <a:cubicBezTo>
                          <a:pt x="178971" y="729060"/>
                          <a:pt x="265215" y="801815"/>
                          <a:pt x="360450" y="823614"/>
                        </a:cubicBezTo>
                        <a:cubicBezTo>
                          <a:pt x="260991" y="720340"/>
                          <a:pt x="168480" y="506979"/>
                          <a:pt x="199272" y="365965"/>
                        </a:cubicBezTo>
                        <a:cubicBezTo>
                          <a:pt x="203904" y="345256"/>
                          <a:pt x="211670" y="326044"/>
                          <a:pt x="223115" y="308605"/>
                        </a:cubicBezTo>
                        <a:cubicBezTo>
                          <a:pt x="243551" y="286397"/>
                          <a:pt x="272299" y="270865"/>
                          <a:pt x="301456" y="262010"/>
                        </a:cubicBezTo>
                        <a:cubicBezTo>
                          <a:pt x="322983" y="255469"/>
                          <a:pt x="350641" y="251518"/>
                          <a:pt x="369442" y="257786"/>
                        </a:cubicBezTo>
                        <a:cubicBezTo>
                          <a:pt x="421080" y="274544"/>
                          <a:pt x="463179" y="308742"/>
                          <a:pt x="487159" y="359017"/>
                        </a:cubicBezTo>
                        <a:cubicBezTo>
                          <a:pt x="588525" y="575239"/>
                          <a:pt x="400643" y="981932"/>
                          <a:pt x="324345" y="1198971"/>
                        </a:cubicBezTo>
                        <a:lnTo>
                          <a:pt x="324345" y="1198971"/>
                        </a:lnTo>
                        <a:close/>
                      </a:path>
                    </a:pathLst>
                  </a:custGeom>
                  <a:solidFill>
                    <a:srgbClr val="FFD100"/>
                  </a:solidFill>
                  <a:ln w="0" cap="flat">
                    <a:noFill/>
                    <a:prstDash val="solid"/>
                    <a:miter/>
                  </a:ln>
                </p:spPr>
                <p:txBody>
                  <a:bodyPr rtlCol="0" anchor="ctr"/>
                  <a:lstStyle/>
                  <a:p>
                    <a:endParaRPr lang="en-US"/>
                  </a:p>
                </p:txBody>
              </p:sp>
              <p:grpSp>
                <p:nvGrpSpPr>
                  <p:cNvPr id="4584" name="Graphic 355">
                    <a:extLst>
                      <a:ext uri="{FF2B5EF4-FFF2-40B4-BE49-F238E27FC236}">
                        <a16:creationId xmlns:a16="http://schemas.microsoft.com/office/drawing/2014/main" id="{CD64A38D-8030-7B62-2E5C-DCA8BE5E9280}"/>
                      </a:ext>
                    </a:extLst>
                  </p:cNvPr>
                  <p:cNvGrpSpPr/>
                  <p:nvPr/>
                </p:nvGrpSpPr>
                <p:grpSpPr>
                  <a:xfrm>
                    <a:off x="9432225" y="9573581"/>
                    <a:ext cx="798923" cy="1223078"/>
                    <a:chOff x="9432225" y="9573581"/>
                    <a:chExt cx="798923" cy="1223078"/>
                  </a:xfrm>
                  <a:solidFill>
                    <a:srgbClr val="FFD100"/>
                  </a:solidFill>
                </p:grpSpPr>
                <p:sp>
                  <p:nvSpPr>
                    <p:cNvPr id="4585" name="Freeform: Shape 4584">
                      <a:extLst>
                        <a:ext uri="{FF2B5EF4-FFF2-40B4-BE49-F238E27FC236}">
                          <a16:creationId xmlns:a16="http://schemas.microsoft.com/office/drawing/2014/main" id="{C656D562-17DA-CB31-74E6-6738EE745822}"/>
                        </a:ext>
                      </a:extLst>
                    </p:cNvPr>
                    <p:cNvSpPr/>
                    <p:nvPr/>
                  </p:nvSpPr>
                  <p:spPr>
                    <a:xfrm>
                      <a:off x="9771614" y="10683984"/>
                      <a:ext cx="44961" cy="112675"/>
                    </a:xfrm>
                    <a:custGeom>
                      <a:avLst/>
                      <a:gdLst>
                        <a:gd name="connsiteX0" fmla="*/ 41555 w 44961"/>
                        <a:gd name="connsiteY0" fmla="*/ 9674 h 112675"/>
                        <a:gd name="connsiteX1" fmla="*/ 37468 w 44961"/>
                        <a:gd name="connsiteY1" fmla="*/ 24389 h 112675"/>
                        <a:gd name="connsiteX2" fmla="*/ 26840 w 44961"/>
                        <a:gd name="connsiteY2" fmla="*/ 45915 h 112675"/>
                        <a:gd name="connsiteX3" fmla="*/ 23980 w 44961"/>
                        <a:gd name="connsiteY3" fmla="*/ 58041 h 112675"/>
                        <a:gd name="connsiteX4" fmla="*/ 9265 w 44961"/>
                        <a:gd name="connsiteY4" fmla="*/ 93601 h 112675"/>
                        <a:gd name="connsiteX5" fmla="*/ 16758 w 44961"/>
                        <a:gd name="connsiteY5" fmla="*/ 71802 h 112675"/>
                        <a:gd name="connsiteX6" fmla="*/ 0 w 44961"/>
                        <a:gd name="connsiteY6" fmla="*/ 112676 h 112675"/>
                        <a:gd name="connsiteX7" fmla="*/ 14306 w 44961"/>
                        <a:gd name="connsiteY7" fmla="*/ 73573 h 112675"/>
                        <a:gd name="connsiteX8" fmla="*/ 12944 w 44961"/>
                        <a:gd name="connsiteY8" fmla="*/ 75344 h 112675"/>
                        <a:gd name="connsiteX9" fmla="*/ 25069 w 44961"/>
                        <a:gd name="connsiteY9" fmla="*/ 43191 h 112675"/>
                        <a:gd name="connsiteX10" fmla="*/ 21391 w 44961"/>
                        <a:gd name="connsiteY10" fmla="*/ 50003 h 112675"/>
                        <a:gd name="connsiteX11" fmla="*/ 44961 w 44961"/>
                        <a:gd name="connsiteY11" fmla="*/ 0 h 112675"/>
                        <a:gd name="connsiteX12" fmla="*/ 41419 w 44961"/>
                        <a:gd name="connsiteY12" fmla="*/ 9674 h 112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4961" h="112675">
                          <a:moveTo>
                            <a:pt x="41555" y="9674"/>
                          </a:moveTo>
                          <a:cubicBezTo>
                            <a:pt x="37740" y="19075"/>
                            <a:pt x="35697" y="27795"/>
                            <a:pt x="37468" y="24389"/>
                          </a:cubicBezTo>
                          <a:cubicBezTo>
                            <a:pt x="28884" y="43326"/>
                            <a:pt x="30110" y="44280"/>
                            <a:pt x="26840" y="45915"/>
                          </a:cubicBezTo>
                          <a:cubicBezTo>
                            <a:pt x="20982" y="57904"/>
                            <a:pt x="17712" y="71938"/>
                            <a:pt x="23980" y="58041"/>
                          </a:cubicBezTo>
                          <a:lnTo>
                            <a:pt x="9265" y="93601"/>
                          </a:lnTo>
                          <a:lnTo>
                            <a:pt x="16758" y="71802"/>
                          </a:lnTo>
                          <a:cubicBezTo>
                            <a:pt x="12535" y="76979"/>
                            <a:pt x="4769" y="106544"/>
                            <a:pt x="0" y="112676"/>
                          </a:cubicBezTo>
                          <a:lnTo>
                            <a:pt x="14306" y="73573"/>
                          </a:lnTo>
                          <a:lnTo>
                            <a:pt x="12944" y="75344"/>
                          </a:lnTo>
                          <a:cubicBezTo>
                            <a:pt x="16895" y="66624"/>
                            <a:pt x="23026" y="49321"/>
                            <a:pt x="25069" y="43191"/>
                          </a:cubicBezTo>
                          <a:cubicBezTo>
                            <a:pt x="24388" y="44008"/>
                            <a:pt x="24115" y="43191"/>
                            <a:pt x="21391" y="50003"/>
                          </a:cubicBezTo>
                          <a:cubicBezTo>
                            <a:pt x="38967" y="2998"/>
                            <a:pt x="29566" y="38694"/>
                            <a:pt x="44961" y="0"/>
                          </a:cubicBezTo>
                          <a:cubicBezTo>
                            <a:pt x="44008" y="2452"/>
                            <a:pt x="42917" y="5450"/>
                            <a:pt x="41419" y="9674"/>
                          </a:cubicBezTo>
                          <a:close/>
                        </a:path>
                      </a:pathLst>
                    </a:custGeom>
                    <a:solidFill>
                      <a:srgbClr val="FFD100"/>
                    </a:solidFill>
                    <a:ln w="0" cap="flat">
                      <a:noFill/>
                      <a:prstDash val="solid"/>
                      <a:miter/>
                    </a:ln>
                  </p:spPr>
                  <p:txBody>
                    <a:bodyPr rtlCol="0" anchor="ctr"/>
                    <a:lstStyle/>
                    <a:p>
                      <a:endParaRPr lang="en-US"/>
                    </a:p>
                  </p:txBody>
                </p:sp>
                <p:sp>
                  <p:nvSpPr>
                    <p:cNvPr id="4586" name="Freeform: Shape 4585">
                      <a:extLst>
                        <a:ext uri="{FF2B5EF4-FFF2-40B4-BE49-F238E27FC236}">
                          <a16:creationId xmlns:a16="http://schemas.microsoft.com/office/drawing/2014/main" id="{C476FB79-8E88-8F97-301F-182F1E78834B}"/>
                        </a:ext>
                      </a:extLst>
                    </p:cNvPr>
                    <p:cNvSpPr/>
                    <p:nvPr/>
                  </p:nvSpPr>
                  <p:spPr>
                    <a:xfrm>
                      <a:off x="9808809" y="10586188"/>
                      <a:ext cx="46260" cy="102156"/>
                    </a:xfrm>
                    <a:custGeom>
                      <a:avLst/>
                      <a:gdLst>
                        <a:gd name="connsiteX0" fmla="*/ 14578 w 46260"/>
                        <a:gd name="connsiteY0" fmla="*/ 65779 h 102156"/>
                        <a:gd name="connsiteX1" fmla="*/ 23162 w 46260"/>
                        <a:gd name="connsiteY1" fmla="*/ 50384 h 102156"/>
                        <a:gd name="connsiteX2" fmla="*/ 32835 w 46260"/>
                        <a:gd name="connsiteY2" fmla="*/ 22725 h 102156"/>
                        <a:gd name="connsiteX3" fmla="*/ 37604 w 46260"/>
                        <a:gd name="connsiteY3" fmla="*/ 16867 h 102156"/>
                        <a:gd name="connsiteX4" fmla="*/ 32835 w 46260"/>
                        <a:gd name="connsiteY4" fmla="*/ 28856 h 102156"/>
                        <a:gd name="connsiteX5" fmla="*/ 46188 w 46260"/>
                        <a:gd name="connsiteY5" fmla="*/ 1471 h 102156"/>
                        <a:gd name="connsiteX6" fmla="*/ 30383 w 46260"/>
                        <a:gd name="connsiteY6" fmla="*/ 39348 h 102156"/>
                        <a:gd name="connsiteX7" fmla="*/ 15259 w 46260"/>
                        <a:gd name="connsiteY7" fmla="*/ 83491 h 102156"/>
                        <a:gd name="connsiteX8" fmla="*/ 8174 w 46260"/>
                        <a:gd name="connsiteY8" fmla="*/ 97116 h 102156"/>
                        <a:gd name="connsiteX9" fmla="*/ 10218 w 46260"/>
                        <a:gd name="connsiteY9" fmla="*/ 92075 h 102156"/>
                        <a:gd name="connsiteX10" fmla="*/ 7766 w 46260"/>
                        <a:gd name="connsiteY10" fmla="*/ 90167 h 102156"/>
                        <a:gd name="connsiteX11" fmla="*/ 15396 w 46260"/>
                        <a:gd name="connsiteY11" fmla="*/ 71229 h 102156"/>
                        <a:gd name="connsiteX12" fmla="*/ 0 w 46260"/>
                        <a:gd name="connsiteY12" fmla="*/ 102157 h 102156"/>
                        <a:gd name="connsiteX13" fmla="*/ 18393 w 46260"/>
                        <a:gd name="connsiteY13" fmla="*/ 46841 h 102156"/>
                        <a:gd name="connsiteX14" fmla="*/ 14715 w 46260"/>
                        <a:gd name="connsiteY14" fmla="*/ 66052 h 102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260" h="102156">
                          <a:moveTo>
                            <a:pt x="14578" y="65779"/>
                          </a:moveTo>
                          <a:lnTo>
                            <a:pt x="23162" y="50384"/>
                          </a:lnTo>
                          <a:lnTo>
                            <a:pt x="32835" y="22725"/>
                          </a:lnTo>
                          <a:cubicBezTo>
                            <a:pt x="33789" y="22725"/>
                            <a:pt x="41964" y="2970"/>
                            <a:pt x="37604" y="16867"/>
                          </a:cubicBezTo>
                          <a:cubicBezTo>
                            <a:pt x="36514" y="19456"/>
                            <a:pt x="34334" y="24633"/>
                            <a:pt x="32835" y="28856"/>
                          </a:cubicBezTo>
                          <a:cubicBezTo>
                            <a:pt x="35833" y="26541"/>
                            <a:pt x="47277" y="-7385"/>
                            <a:pt x="46188" y="1471"/>
                          </a:cubicBezTo>
                          <a:cubicBezTo>
                            <a:pt x="37740" y="22998"/>
                            <a:pt x="36787" y="26541"/>
                            <a:pt x="30383" y="39348"/>
                          </a:cubicBezTo>
                          <a:cubicBezTo>
                            <a:pt x="23162" y="59240"/>
                            <a:pt x="17985" y="73954"/>
                            <a:pt x="15259" y="83491"/>
                          </a:cubicBezTo>
                          <a:cubicBezTo>
                            <a:pt x="12807" y="89350"/>
                            <a:pt x="11309" y="89622"/>
                            <a:pt x="8174" y="97116"/>
                          </a:cubicBezTo>
                          <a:cubicBezTo>
                            <a:pt x="8856" y="95481"/>
                            <a:pt x="9401" y="93982"/>
                            <a:pt x="10218" y="92075"/>
                          </a:cubicBezTo>
                          <a:lnTo>
                            <a:pt x="7766" y="90167"/>
                          </a:lnTo>
                          <a:cubicBezTo>
                            <a:pt x="10763" y="84172"/>
                            <a:pt x="12671" y="78177"/>
                            <a:pt x="15396" y="71229"/>
                          </a:cubicBezTo>
                          <a:lnTo>
                            <a:pt x="0" y="102157"/>
                          </a:lnTo>
                          <a:cubicBezTo>
                            <a:pt x="1362" y="90848"/>
                            <a:pt x="14851" y="59921"/>
                            <a:pt x="18393" y="46841"/>
                          </a:cubicBezTo>
                          <a:cubicBezTo>
                            <a:pt x="14851" y="63327"/>
                            <a:pt x="24252" y="34851"/>
                            <a:pt x="14715" y="66052"/>
                          </a:cubicBezTo>
                          <a:close/>
                        </a:path>
                      </a:pathLst>
                    </a:custGeom>
                    <a:solidFill>
                      <a:srgbClr val="FFD100"/>
                    </a:solidFill>
                    <a:ln w="0" cap="flat">
                      <a:noFill/>
                      <a:prstDash val="solid"/>
                      <a:miter/>
                    </a:ln>
                  </p:spPr>
                  <p:txBody>
                    <a:bodyPr rtlCol="0" anchor="ctr"/>
                    <a:lstStyle/>
                    <a:p>
                      <a:endParaRPr lang="en-US"/>
                    </a:p>
                  </p:txBody>
                </p:sp>
                <p:sp>
                  <p:nvSpPr>
                    <p:cNvPr id="4587" name="Freeform: Shape 4586">
                      <a:extLst>
                        <a:ext uri="{FF2B5EF4-FFF2-40B4-BE49-F238E27FC236}">
                          <a16:creationId xmlns:a16="http://schemas.microsoft.com/office/drawing/2014/main" id="{C1E597C8-7C89-408C-5FE4-7CDC268FE42E}"/>
                        </a:ext>
                      </a:extLst>
                    </p:cNvPr>
                    <p:cNvSpPr/>
                    <p:nvPr/>
                  </p:nvSpPr>
                  <p:spPr>
                    <a:xfrm>
                      <a:off x="9816711" y="10683167"/>
                      <a:ext cx="271" cy="817"/>
                    </a:xfrm>
                    <a:custGeom>
                      <a:avLst/>
                      <a:gdLst>
                        <a:gd name="connsiteX0" fmla="*/ 272 w 271"/>
                        <a:gd name="connsiteY0" fmla="*/ 0 h 817"/>
                        <a:gd name="connsiteX1" fmla="*/ 0 w 271"/>
                        <a:gd name="connsiteY1" fmla="*/ 817 h 817"/>
                        <a:gd name="connsiteX2" fmla="*/ 272 w 271"/>
                        <a:gd name="connsiteY2" fmla="*/ 0 h 817"/>
                      </a:gdLst>
                      <a:ahLst/>
                      <a:cxnLst>
                        <a:cxn ang="0">
                          <a:pos x="connsiteX0" y="connsiteY0"/>
                        </a:cxn>
                        <a:cxn ang="0">
                          <a:pos x="connsiteX1" y="connsiteY1"/>
                        </a:cxn>
                        <a:cxn ang="0">
                          <a:pos x="connsiteX2" y="connsiteY2"/>
                        </a:cxn>
                      </a:cxnLst>
                      <a:rect l="l" t="t" r="r" b="b"/>
                      <a:pathLst>
                        <a:path w="271" h="817">
                          <a:moveTo>
                            <a:pt x="272" y="0"/>
                          </a:moveTo>
                          <a:cubicBezTo>
                            <a:pt x="272" y="0"/>
                            <a:pt x="0" y="546"/>
                            <a:pt x="0" y="817"/>
                          </a:cubicBezTo>
                          <a:cubicBezTo>
                            <a:pt x="0" y="546"/>
                            <a:pt x="272" y="273"/>
                            <a:pt x="272" y="0"/>
                          </a:cubicBezTo>
                          <a:close/>
                        </a:path>
                      </a:pathLst>
                    </a:custGeom>
                    <a:solidFill>
                      <a:srgbClr val="FFD100"/>
                    </a:solidFill>
                    <a:ln w="0" cap="flat">
                      <a:noFill/>
                      <a:prstDash val="solid"/>
                      <a:miter/>
                    </a:ln>
                  </p:spPr>
                  <p:txBody>
                    <a:bodyPr rtlCol="0" anchor="ctr"/>
                    <a:lstStyle/>
                    <a:p>
                      <a:endParaRPr lang="en-US"/>
                    </a:p>
                  </p:txBody>
                </p:sp>
                <p:sp>
                  <p:nvSpPr>
                    <p:cNvPr id="4588" name="Freeform: Shape 4587">
                      <a:extLst>
                        <a:ext uri="{FF2B5EF4-FFF2-40B4-BE49-F238E27FC236}">
                          <a16:creationId xmlns:a16="http://schemas.microsoft.com/office/drawing/2014/main" id="{F173BF19-86CD-49B2-5FDD-9F06EB9362D9}"/>
                        </a:ext>
                      </a:extLst>
                    </p:cNvPr>
                    <p:cNvSpPr/>
                    <p:nvPr/>
                  </p:nvSpPr>
                  <p:spPr>
                    <a:xfrm>
                      <a:off x="9534819" y="9676447"/>
                      <a:ext cx="78341" cy="71801"/>
                    </a:xfrm>
                    <a:custGeom>
                      <a:avLst/>
                      <a:gdLst>
                        <a:gd name="connsiteX0" fmla="*/ 47550 w 78341"/>
                        <a:gd name="connsiteY0" fmla="*/ 20846 h 71801"/>
                        <a:gd name="connsiteX1" fmla="*/ 56269 w 78341"/>
                        <a:gd name="connsiteY1" fmla="*/ 15260 h 71801"/>
                        <a:gd name="connsiteX2" fmla="*/ 0 w 78341"/>
                        <a:gd name="connsiteY2" fmla="*/ 71802 h 71801"/>
                        <a:gd name="connsiteX3" fmla="*/ 4632 w 78341"/>
                        <a:gd name="connsiteY3" fmla="*/ 62537 h 71801"/>
                        <a:gd name="connsiteX4" fmla="*/ 26295 w 78341"/>
                        <a:gd name="connsiteY4" fmla="*/ 40329 h 71801"/>
                        <a:gd name="connsiteX5" fmla="*/ 21254 w 78341"/>
                        <a:gd name="connsiteY5" fmla="*/ 43599 h 71801"/>
                        <a:gd name="connsiteX6" fmla="*/ 33380 w 78341"/>
                        <a:gd name="connsiteY6" fmla="*/ 28476 h 71801"/>
                        <a:gd name="connsiteX7" fmla="*/ 34606 w 78341"/>
                        <a:gd name="connsiteY7" fmla="*/ 27386 h 71801"/>
                        <a:gd name="connsiteX8" fmla="*/ 78341 w 78341"/>
                        <a:gd name="connsiteY8" fmla="*/ 0 h 71801"/>
                        <a:gd name="connsiteX9" fmla="*/ 47686 w 78341"/>
                        <a:gd name="connsiteY9" fmla="*/ 20710 h 718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41" h="71801">
                          <a:moveTo>
                            <a:pt x="47550" y="20846"/>
                          </a:moveTo>
                          <a:cubicBezTo>
                            <a:pt x="53136" y="16350"/>
                            <a:pt x="55179" y="15669"/>
                            <a:pt x="56269" y="15260"/>
                          </a:cubicBezTo>
                          <a:cubicBezTo>
                            <a:pt x="35424" y="31882"/>
                            <a:pt x="16486" y="50957"/>
                            <a:pt x="0" y="71802"/>
                          </a:cubicBezTo>
                          <a:cubicBezTo>
                            <a:pt x="817" y="69349"/>
                            <a:pt x="14851" y="50820"/>
                            <a:pt x="4632" y="62537"/>
                          </a:cubicBezTo>
                          <a:cubicBezTo>
                            <a:pt x="8311" y="56542"/>
                            <a:pt x="23162" y="41556"/>
                            <a:pt x="26295" y="40329"/>
                          </a:cubicBezTo>
                          <a:lnTo>
                            <a:pt x="21254" y="43599"/>
                          </a:lnTo>
                          <a:cubicBezTo>
                            <a:pt x="35151" y="31337"/>
                            <a:pt x="43053" y="21119"/>
                            <a:pt x="33380" y="28476"/>
                          </a:cubicBezTo>
                          <a:lnTo>
                            <a:pt x="34606" y="27386"/>
                          </a:lnTo>
                          <a:cubicBezTo>
                            <a:pt x="48503" y="17031"/>
                            <a:pt x="63490" y="8175"/>
                            <a:pt x="78341" y="0"/>
                          </a:cubicBezTo>
                          <a:cubicBezTo>
                            <a:pt x="63354" y="11172"/>
                            <a:pt x="65261" y="6540"/>
                            <a:pt x="47686" y="20710"/>
                          </a:cubicBezTo>
                          <a:close/>
                        </a:path>
                      </a:pathLst>
                    </a:custGeom>
                    <a:solidFill>
                      <a:srgbClr val="FFD100"/>
                    </a:solidFill>
                    <a:ln w="0" cap="flat">
                      <a:noFill/>
                      <a:prstDash val="solid"/>
                      <a:miter/>
                    </a:ln>
                  </p:spPr>
                  <p:txBody>
                    <a:bodyPr rtlCol="0" anchor="ctr"/>
                    <a:lstStyle/>
                    <a:p>
                      <a:endParaRPr lang="en-US"/>
                    </a:p>
                  </p:txBody>
                </p:sp>
                <p:sp>
                  <p:nvSpPr>
                    <p:cNvPr id="4589" name="Freeform: Shape 4588">
                      <a:extLst>
                        <a:ext uri="{FF2B5EF4-FFF2-40B4-BE49-F238E27FC236}">
                          <a16:creationId xmlns:a16="http://schemas.microsoft.com/office/drawing/2014/main" id="{A553ED47-8EEC-6A5F-345C-F84D4E26A07C}"/>
                        </a:ext>
                      </a:extLst>
                    </p:cNvPr>
                    <p:cNvSpPr/>
                    <p:nvPr/>
                  </p:nvSpPr>
                  <p:spPr>
                    <a:xfrm>
                      <a:off x="9868212" y="10708915"/>
                      <a:ext cx="8337" cy="7359"/>
                    </a:xfrm>
                    <a:custGeom>
                      <a:avLst/>
                      <a:gdLst>
                        <a:gd name="connsiteX0" fmla="*/ 0 w 8337"/>
                        <a:gd name="connsiteY0" fmla="*/ 7359 h 7359"/>
                        <a:gd name="connsiteX1" fmla="*/ 8175 w 8337"/>
                        <a:gd name="connsiteY1" fmla="*/ 412 h 7359"/>
                        <a:gd name="connsiteX2" fmla="*/ 0 w 8337"/>
                        <a:gd name="connsiteY2" fmla="*/ 7359 h 7359"/>
                      </a:gdLst>
                      <a:ahLst/>
                      <a:cxnLst>
                        <a:cxn ang="0">
                          <a:pos x="connsiteX0" y="connsiteY0"/>
                        </a:cxn>
                        <a:cxn ang="0">
                          <a:pos x="connsiteX1" y="connsiteY1"/>
                        </a:cxn>
                        <a:cxn ang="0">
                          <a:pos x="connsiteX2" y="connsiteY2"/>
                        </a:cxn>
                      </a:cxnLst>
                      <a:rect l="l" t="t" r="r" b="b"/>
                      <a:pathLst>
                        <a:path w="8337" h="7359">
                          <a:moveTo>
                            <a:pt x="0" y="7359"/>
                          </a:moveTo>
                          <a:cubicBezTo>
                            <a:pt x="7630" y="2"/>
                            <a:pt x="8856" y="-679"/>
                            <a:pt x="8175" y="412"/>
                          </a:cubicBezTo>
                          <a:cubicBezTo>
                            <a:pt x="5314" y="2999"/>
                            <a:pt x="2589" y="5316"/>
                            <a:pt x="0" y="7359"/>
                          </a:cubicBezTo>
                          <a:close/>
                        </a:path>
                      </a:pathLst>
                    </a:custGeom>
                    <a:solidFill>
                      <a:srgbClr val="FFD100"/>
                    </a:solidFill>
                    <a:ln w="0" cap="flat">
                      <a:noFill/>
                      <a:prstDash val="solid"/>
                      <a:miter/>
                    </a:ln>
                  </p:spPr>
                  <p:txBody>
                    <a:bodyPr rtlCol="0" anchor="ctr"/>
                    <a:lstStyle/>
                    <a:p>
                      <a:endParaRPr lang="en-US"/>
                    </a:p>
                  </p:txBody>
                </p:sp>
                <p:sp>
                  <p:nvSpPr>
                    <p:cNvPr id="4590" name="Freeform: Shape 4589">
                      <a:extLst>
                        <a:ext uri="{FF2B5EF4-FFF2-40B4-BE49-F238E27FC236}">
                          <a16:creationId xmlns:a16="http://schemas.microsoft.com/office/drawing/2014/main" id="{5F78D4F0-D468-415C-B938-F2D11D2289FF}"/>
                        </a:ext>
                      </a:extLst>
                    </p:cNvPr>
                    <p:cNvSpPr/>
                    <p:nvPr/>
                  </p:nvSpPr>
                  <p:spPr>
                    <a:xfrm>
                      <a:off x="9623787" y="9664593"/>
                      <a:ext cx="14577" cy="6676"/>
                    </a:xfrm>
                    <a:custGeom>
                      <a:avLst/>
                      <a:gdLst>
                        <a:gd name="connsiteX0" fmla="*/ 0 w 14577"/>
                        <a:gd name="connsiteY0" fmla="*/ 6677 h 6676"/>
                        <a:gd name="connsiteX1" fmla="*/ 14578 w 14577"/>
                        <a:gd name="connsiteY1" fmla="*/ 0 h 6676"/>
                        <a:gd name="connsiteX2" fmla="*/ 0 w 14577"/>
                        <a:gd name="connsiteY2" fmla="*/ 6677 h 6676"/>
                      </a:gdLst>
                      <a:ahLst/>
                      <a:cxnLst>
                        <a:cxn ang="0">
                          <a:pos x="connsiteX0" y="connsiteY0"/>
                        </a:cxn>
                        <a:cxn ang="0">
                          <a:pos x="connsiteX1" y="connsiteY1"/>
                        </a:cxn>
                        <a:cxn ang="0">
                          <a:pos x="connsiteX2" y="connsiteY2"/>
                        </a:cxn>
                      </a:cxnLst>
                      <a:rect l="l" t="t" r="r" b="b"/>
                      <a:pathLst>
                        <a:path w="14577" h="6676">
                          <a:moveTo>
                            <a:pt x="0" y="6677"/>
                          </a:moveTo>
                          <a:cubicBezTo>
                            <a:pt x="4768" y="4224"/>
                            <a:pt x="9673" y="2180"/>
                            <a:pt x="14578" y="0"/>
                          </a:cubicBezTo>
                          <a:cubicBezTo>
                            <a:pt x="8992" y="2589"/>
                            <a:pt x="3951" y="4769"/>
                            <a:pt x="0" y="6677"/>
                          </a:cubicBezTo>
                          <a:close/>
                        </a:path>
                      </a:pathLst>
                    </a:custGeom>
                    <a:solidFill>
                      <a:srgbClr val="FFD100"/>
                    </a:solidFill>
                    <a:ln w="0" cap="flat">
                      <a:noFill/>
                      <a:prstDash val="solid"/>
                      <a:miter/>
                    </a:ln>
                  </p:spPr>
                  <p:txBody>
                    <a:bodyPr rtlCol="0" anchor="ctr"/>
                    <a:lstStyle/>
                    <a:p>
                      <a:endParaRPr lang="en-US"/>
                    </a:p>
                  </p:txBody>
                </p:sp>
                <p:sp>
                  <p:nvSpPr>
                    <p:cNvPr id="4591" name="Freeform: Shape 4590">
                      <a:extLst>
                        <a:ext uri="{FF2B5EF4-FFF2-40B4-BE49-F238E27FC236}">
                          <a16:creationId xmlns:a16="http://schemas.microsoft.com/office/drawing/2014/main" id="{DA6FE1BB-062C-D992-8F80-83E5E41C264D}"/>
                        </a:ext>
                      </a:extLst>
                    </p:cNvPr>
                    <p:cNvSpPr/>
                    <p:nvPr/>
                  </p:nvSpPr>
                  <p:spPr>
                    <a:xfrm>
                      <a:off x="9519847" y="9720182"/>
                      <a:ext cx="5707" cy="5722"/>
                    </a:xfrm>
                    <a:custGeom>
                      <a:avLst/>
                      <a:gdLst>
                        <a:gd name="connsiteX0" fmla="*/ 121 w 5707"/>
                        <a:gd name="connsiteY0" fmla="*/ 5722 h 5722"/>
                        <a:gd name="connsiteX1" fmla="*/ 121 w 5707"/>
                        <a:gd name="connsiteY1" fmla="*/ 5314 h 5722"/>
                        <a:gd name="connsiteX2" fmla="*/ 5707 w 5707"/>
                        <a:gd name="connsiteY2" fmla="*/ 0 h 5722"/>
                        <a:gd name="connsiteX3" fmla="*/ 5707 w 5707"/>
                        <a:gd name="connsiteY3" fmla="*/ 136 h 5722"/>
                        <a:gd name="connsiteX4" fmla="*/ 257 w 5707"/>
                        <a:gd name="connsiteY4" fmla="*/ 5722 h 57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07" h="5722">
                          <a:moveTo>
                            <a:pt x="121" y="5722"/>
                          </a:moveTo>
                          <a:cubicBezTo>
                            <a:pt x="121" y="5722"/>
                            <a:pt x="-151" y="5722"/>
                            <a:pt x="121" y="5314"/>
                          </a:cubicBezTo>
                          <a:cubicBezTo>
                            <a:pt x="2029" y="3543"/>
                            <a:pt x="3800" y="1635"/>
                            <a:pt x="5707" y="0"/>
                          </a:cubicBezTo>
                          <a:cubicBezTo>
                            <a:pt x="5707" y="0"/>
                            <a:pt x="5707" y="136"/>
                            <a:pt x="5707" y="136"/>
                          </a:cubicBezTo>
                          <a:cubicBezTo>
                            <a:pt x="3664" y="2044"/>
                            <a:pt x="2029" y="4087"/>
                            <a:pt x="257" y="5722"/>
                          </a:cubicBezTo>
                          <a:close/>
                        </a:path>
                      </a:pathLst>
                    </a:custGeom>
                    <a:solidFill>
                      <a:srgbClr val="FFD100"/>
                    </a:solidFill>
                    <a:ln w="0" cap="flat">
                      <a:noFill/>
                      <a:prstDash val="solid"/>
                      <a:miter/>
                    </a:ln>
                  </p:spPr>
                  <p:txBody>
                    <a:bodyPr rtlCol="0" anchor="ctr"/>
                    <a:lstStyle/>
                    <a:p>
                      <a:endParaRPr lang="en-US"/>
                    </a:p>
                  </p:txBody>
                </p:sp>
                <p:sp>
                  <p:nvSpPr>
                    <p:cNvPr id="4592" name="Freeform: Shape 4591">
                      <a:extLst>
                        <a:ext uri="{FF2B5EF4-FFF2-40B4-BE49-F238E27FC236}">
                          <a16:creationId xmlns:a16="http://schemas.microsoft.com/office/drawing/2014/main" id="{6CB791A7-337D-7035-2302-045E5EEF97DF}"/>
                        </a:ext>
                      </a:extLst>
                    </p:cNvPr>
                    <p:cNvSpPr/>
                    <p:nvPr/>
                  </p:nvSpPr>
                  <p:spPr>
                    <a:xfrm>
                      <a:off x="9963857" y="9658735"/>
                      <a:ext cx="4496" cy="2452"/>
                    </a:xfrm>
                    <a:custGeom>
                      <a:avLst/>
                      <a:gdLst>
                        <a:gd name="connsiteX0" fmla="*/ 0 w 4496"/>
                        <a:gd name="connsiteY0" fmla="*/ 0 h 2452"/>
                        <a:gd name="connsiteX1" fmla="*/ 4496 w 4496"/>
                        <a:gd name="connsiteY1" fmla="*/ 2452 h 2452"/>
                        <a:gd name="connsiteX2" fmla="*/ 0 w 4496"/>
                        <a:gd name="connsiteY2" fmla="*/ 0 h 2452"/>
                      </a:gdLst>
                      <a:ahLst/>
                      <a:cxnLst>
                        <a:cxn ang="0">
                          <a:pos x="connsiteX0" y="connsiteY0"/>
                        </a:cxn>
                        <a:cxn ang="0">
                          <a:pos x="connsiteX1" y="connsiteY1"/>
                        </a:cxn>
                        <a:cxn ang="0">
                          <a:pos x="connsiteX2" y="connsiteY2"/>
                        </a:cxn>
                      </a:cxnLst>
                      <a:rect l="l" t="t" r="r" b="b"/>
                      <a:pathLst>
                        <a:path w="4496" h="2452">
                          <a:moveTo>
                            <a:pt x="0" y="0"/>
                          </a:moveTo>
                          <a:cubicBezTo>
                            <a:pt x="1499" y="817"/>
                            <a:pt x="2725" y="1499"/>
                            <a:pt x="4496" y="2452"/>
                          </a:cubicBezTo>
                          <a:cubicBezTo>
                            <a:pt x="2861" y="1499"/>
                            <a:pt x="1362" y="817"/>
                            <a:pt x="0" y="0"/>
                          </a:cubicBezTo>
                          <a:close/>
                        </a:path>
                      </a:pathLst>
                    </a:custGeom>
                    <a:solidFill>
                      <a:srgbClr val="FFD100"/>
                    </a:solidFill>
                    <a:ln w="0" cap="flat">
                      <a:noFill/>
                      <a:prstDash val="solid"/>
                      <a:miter/>
                    </a:ln>
                  </p:spPr>
                  <p:txBody>
                    <a:bodyPr rtlCol="0" anchor="ctr"/>
                    <a:lstStyle/>
                    <a:p>
                      <a:endParaRPr lang="en-US"/>
                    </a:p>
                  </p:txBody>
                </p:sp>
                <p:sp>
                  <p:nvSpPr>
                    <p:cNvPr id="4593" name="Freeform: Shape 4592">
                      <a:extLst>
                        <a:ext uri="{FF2B5EF4-FFF2-40B4-BE49-F238E27FC236}">
                          <a16:creationId xmlns:a16="http://schemas.microsoft.com/office/drawing/2014/main" id="{9905EDBD-EA77-C72B-7C8A-30D49416DA6F}"/>
                        </a:ext>
                      </a:extLst>
                    </p:cNvPr>
                    <p:cNvSpPr/>
                    <p:nvPr/>
                  </p:nvSpPr>
                  <p:spPr>
                    <a:xfrm>
                      <a:off x="9432225" y="9851523"/>
                      <a:ext cx="18938" cy="89649"/>
                    </a:xfrm>
                    <a:custGeom>
                      <a:avLst/>
                      <a:gdLst>
                        <a:gd name="connsiteX0" fmla="*/ 0 w 18938"/>
                        <a:gd name="connsiteY0" fmla="*/ 89650 h 89649"/>
                        <a:gd name="connsiteX1" fmla="*/ 4633 w 18938"/>
                        <a:gd name="connsiteY1" fmla="*/ 50819 h 89649"/>
                        <a:gd name="connsiteX2" fmla="*/ 3815 w 18938"/>
                        <a:gd name="connsiteY2" fmla="*/ 45234 h 89649"/>
                        <a:gd name="connsiteX3" fmla="*/ 6540 w 18938"/>
                        <a:gd name="connsiteY3" fmla="*/ 32290 h 89649"/>
                        <a:gd name="connsiteX4" fmla="*/ 5314 w 18938"/>
                        <a:gd name="connsiteY4" fmla="*/ 40193 h 89649"/>
                        <a:gd name="connsiteX5" fmla="*/ 18938 w 18938"/>
                        <a:gd name="connsiteY5" fmla="*/ 0 h 89649"/>
                        <a:gd name="connsiteX6" fmla="*/ 9674 w 18938"/>
                        <a:gd name="connsiteY6" fmla="*/ 40193 h 89649"/>
                        <a:gd name="connsiteX7" fmla="*/ 7902 w 18938"/>
                        <a:gd name="connsiteY7" fmla="*/ 50138 h 89649"/>
                        <a:gd name="connsiteX8" fmla="*/ 1771 w 18938"/>
                        <a:gd name="connsiteY8" fmla="*/ 82020 h 89649"/>
                        <a:gd name="connsiteX9" fmla="*/ 0 w 18938"/>
                        <a:gd name="connsiteY9" fmla="*/ 89377 h 89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38" h="89649">
                          <a:moveTo>
                            <a:pt x="0" y="89650"/>
                          </a:moveTo>
                          <a:cubicBezTo>
                            <a:pt x="1090" y="76706"/>
                            <a:pt x="2316" y="63627"/>
                            <a:pt x="4633" y="50819"/>
                          </a:cubicBezTo>
                          <a:cubicBezTo>
                            <a:pt x="2997" y="55860"/>
                            <a:pt x="5995" y="37195"/>
                            <a:pt x="3815" y="45234"/>
                          </a:cubicBezTo>
                          <a:cubicBezTo>
                            <a:pt x="4360" y="42236"/>
                            <a:pt x="6676" y="28475"/>
                            <a:pt x="6540" y="32290"/>
                          </a:cubicBezTo>
                          <a:lnTo>
                            <a:pt x="5314" y="40193"/>
                          </a:lnTo>
                          <a:cubicBezTo>
                            <a:pt x="10764" y="20164"/>
                            <a:pt x="9810" y="32563"/>
                            <a:pt x="18938" y="0"/>
                          </a:cubicBezTo>
                          <a:cubicBezTo>
                            <a:pt x="15669" y="20710"/>
                            <a:pt x="11990" y="29292"/>
                            <a:pt x="9674" y="40193"/>
                          </a:cubicBezTo>
                          <a:cubicBezTo>
                            <a:pt x="8992" y="44007"/>
                            <a:pt x="8448" y="47005"/>
                            <a:pt x="7902" y="50138"/>
                          </a:cubicBezTo>
                          <a:cubicBezTo>
                            <a:pt x="4905" y="60630"/>
                            <a:pt x="3815" y="71393"/>
                            <a:pt x="1771" y="82020"/>
                          </a:cubicBezTo>
                          <a:cubicBezTo>
                            <a:pt x="1090" y="84473"/>
                            <a:pt x="409" y="86925"/>
                            <a:pt x="0" y="89377"/>
                          </a:cubicBezTo>
                          <a:close/>
                        </a:path>
                      </a:pathLst>
                    </a:custGeom>
                    <a:solidFill>
                      <a:srgbClr val="FFD100"/>
                    </a:solidFill>
                    <a:ln w="0" cap="flat">
                      <a:noFill/>
                      <a:prstDash val="solid"/>
                      <a:miter/>
                    </a:ln>
                  </p:spPr>
                  <p:txBody>
                    <a:bodyPr rtlCol="0" anchor="ctr"/>
                    <a:lstStyle/>
                    <a:p>
                      <a:endParaRPr lang="en-US"/>
                    </a:p>
                  </p:txBody>
                </p:sp>
                <p:sp>
                  <p:nvSpPr>
                    <p:cNvPr id="4594" name="Freeform: Shape 4593">
                      <a:extLst>
                        <a:ext uri="{FF2B5EF4-FFF2-40B4-BE49-F238E27FC236}">
                          <a16:creationId xmlns:a16="http://schemas.microsoft.com/office/drawing/2014/main" id="{3ED68CAF-119D-38B6-EB1B-895A0FEC06B3}"/>
                        </a:ext>
                      </a:extLst>
                    </p:cNvPr>
                    <p:cNvSpPr/>
                    <p:nvPr/>
                  </p:nvSpPr>
                  <p:spPr>
                    <a:xfrm>
                      <a:off x="10163048" y="10304268"/>
                      <a:ext cx="272" cy="272"/>
                    </a:xfrm>
                    <a:custGeom>
                      <a:avLst/>
                      <a:gdLst>
                        <a:gd name="connsiteX0" fmla="*/ 0 w 272"/>
                        <a:gd name="connsiteY0" fmla="*/ 273 h 272"/>
                        <a:gd name="connsiteX1" fmla="*/ 273 w 272"/>
                        <a:gd name="connsiteY1" fmla="*/ 0 h 272"/>
                        <a:gd name="connsiteX2" fmla="*/ 0 w 272"/>
                        <a:gd name="connsiteY2" fmla="*/ 273 h 272"/>
                      </a:gdLst>
                      <a:ahLst/>
                      <a:cxnLst>
                        <a:cxn ang="0">
                          <a:pos x="connsiteX0" y="connsiteY0"/>
                        </a:cxn>
                        <a:cxn ang="0">
                          <a:pos x="connsiteX1" y="connsiteY1"/>
                        </a:cxn>
                        <a:cxn ang="0">
                          <a:pos x="connsiteX2" y="connsiteY2"/>
                        </a:cxn>
                      </a:cxnLst>
                      <a:rect l="l" t="t" r="r" b="b"/>
                      <a:pathLst>
                        <a:path w="272" h="272">
                          <a:moveTo>
                            <a:pt x="0" y="273"/>
                          </a:moveTo>
                          <a:lnTo>
                            <a:pt x="273" y="0"/>
                          </a:lnTo>
                          <a:cubicBezTo>
                            <a:pt x="273" y="0"/>
                            <a:pt x="0" y="273"/>
                            <a:pt x="0" y="273"/>
                          </a:cubicBezTo>
                          <a:close/>
                        </a:path>
                      </a:pathLst>
                    </a:custGeom>
                    <a:solidFill>
                      <a:srgbClr val="FFD100"/>
                    </a:solidFill>
                    <a:ln w="0" cap="flat">
                      <a:noFill/>
                      <a:prstDash val="solid"/>
                      <a:miter/>
                    </a:ln>
                  </p:spPr>
                  <p:txBody>
                    <a:bodyPr rtlCol="0" anchor="ctr"/>
                    <a:lstStyle/>
                    <a:p>
                      <a:endParaRPr lang="en-US"/>
                    </a:p>
                  </p:txBody>
                </p:sp>
                <p:sp>
                  <p:nvSpPr>
                    <p:cNvPr id="4595" name="Freeform: Shape 4594">
                      <a:extLst>
                        <a:ext uri="{FF2B5EF4-FFF2-40B4-BE49-F238E27FC236}">
                          <a16:creationId xmlns:a16="http://schemas.microsoft.com/office/drawing/2014/main" id="{B8B8EE2F-4E4A-D2AE-46F8-703E493556A1}"/>
                        </a:ext>
                      </a:extLst>
                    </p:cNvPr>
                    <p:cNvSpPr/>
                    <p:nvPr/>
                  </p:nvSpPr>
                  <p:spPr>
                    <a:xfrm>
                      <a:off x="10163457" y="10299635"/>
                      <a:ext cx="2429" cy="4632"/>
                    </a:xfrm>
                    <a:custGeom>
                      <a:avLst/>
                      <a:gdLst>
                        <a:gd name="connsiteX0" fmla="*/ 1226 w 2429"/>
                        <a:gd name="connsiteY0" fmla="*/ 3407 h 4632"/>
                        <a:gd name="connsiteX1" fmla="*/ 0 w 2429"/>
                        <a:gd name="connsiteY1" fmla="*/ 4633 h 4632"/>
                        <a:gd name="connsiteX2" fmla="*/ 1226 w 2429"/>
                        <a:gd name="connsiteY2" fmla="*/ 3407 h 4632"/>
                      </a:gdLst>
                      <a:ahLst/>
                      <a:cxnLst>
                        <a:cxn ang="0">
                          <a:pos x="connsiteX0" y="connsiteY0"/>
                        </a:cxn>
                        <a:cxn ang="0">
                          <a:pos x="connsiteX1" y="connsiteY1"/>
                        </a:cxn>
                        <a:cxn ang="0">
                          <a:pos x="connsiteX2" y="connsiteY2"/>
                        </a:cxn>
                      </a:cxnLst>
                      <a:rect l="l" t="t" r="r" b="b"/>
                      <a:pathLst>
                        <a:path w="2429" h="4632">
                          <a:moveTo>
                            <a:pt x="1226" y="3407"/>
                          </a:moveTo>
                          <a:lnTo>
                            <a:pt x="0" y="4633"/>
                          </a:lnTo>
                          <a:cubicBezTo>
                            <a:pt x="1089" y="2861"/>
                            <a:pt x="4087" y="-4087"/>
                            <a:pt x="1226" y="3407"/>
                          </a:cubicBezTo>
                          <a:close/>
                        </a:path>
                      </a:pathLst>
                    </a:custGeom>
                    <a:solidFill>
                      <a:srgbClr val="FFD100"/>
                    </a:solidFill>
                    <a:ln w="0" cap="flat">
                      <a:noFill/>
                      <a:prstDash val="solid"/>
                      <a:miter/>
                    </a:ln>
                  </p:spPr>
                  <p:txBody>
                    <a:bodyPr rtlCol="0" anchor="ctr"/>
                    <a:lstStyle/>
                    <a:p>
                      <a:endParaRPr lang="en-US"/>
                    </a:p>
                  </p:txBody>
                </p:sp>
                <p:sp>
                  <p:nvSpPr>
                    <p:cNvPr id="4596" name="Freeform: Shape 4595">
                      <a:extLst>
                        <a:ext uri="{FF2B5EF4-FFF2-40B4-BE49-F238E27FC236}">
                          <a16:creationId xmlns:a16="http://schemas.microsoft.com/office/drawing/2014/main" id="{610EF316-17C2-5340-BB7D-6B17E3020395}"/>
                        </a:ext>
                      </a:extLst>
                    </p:cNvPr>
                    <p:cNvSpPr/>
                    <p:nvPr/>
                  </p:nvSpPr>
                  <p:spPr>
                    <a:xfrm>
                      <a:off x="9613024" y="9671134"/>
                      <a:ext cx="10763" cy="5312"/>
                    </a:xfrm>
                    <a:custGeom>
                      <a:avLst/>
                      <a:gdLst>
                        <a:gd name="connsiteX0" fmla="*/ 5041 w 10763"/>
                        <a:gd name="connsiteY0" fmla="*/ 1907 h 5312"/>
                        <a:gd name="connsiteX1" fmla="*/ 10764 w 10763"/>
                        <a:gd name="connsiteY1" fmla="*/ 0 h 5312"/>
                        <a:gd name="connsiteX2" fmla="*/ 0 w 10763"/>
                        <a:gd name="connsiteY2" fmla="*/ 5313 h 5312"/>
                        <a:gd name="connsiteX3" fmla="*/ 4905 w 10763"/>
                        <a:gd name="connsiteY3" fmla="*/ 1907 h 5312"/>
                      </a:gdLst>
                      <a:ahLst/>
                      <a:cxnLst>
                        <a:cxn ang="0">
                          <a:pos x="connsiteX0" y="connsiteY0"/>
                        </a:cxn>
                        <a:cxn ang="0">
                          <a:pos x="connsiteX1" y="connsiteY1"/>
                        </a:cxn>
                        <a:cxn ang="0">
                          <a:pos x="connsiteX2" y="connsiteY2"/>
                        </a:cxn>
                        <a:cxn ang="0">
                          <a:pos x="connsiteX3" y="connsiteY3"/>
                        </a:cxn>
                      </a:cxnLst>
                      <a:rect l="l" t="t" r="r" b="b"/>
                      <a:pathLst>
                        <a:path w="10763" h="5312">
                          <a:moveTo>
                            <a:pt x="5041" y="1907"/>
                          </a:moveTo>
                          <a:cubicBezTo>
                            <a:pt x="5041" y="1907"/>
                            <a:pt x="7766" y="1362"/>
                            <a:pt x="10764" y="0"/>
                          </a:cubicBezTo>
                          <a:lnTo>
                            <a:pt x="0" y="5313"/>
                          </a:lnTo>
                          <a:cubicBezTo>
                            <a:pt x="1363" y="4360"/>
                            <a:pt x="3270" y="3133"/>
                            <a:pt x="4905" y="1907"/>
                          </a:cubicBezTo>
                          <a:close/>
                        </a:path>
                      </a:pathLst>
                    </a:custGeom>
                    <a:solidFill>
                      <a:srgbClr val="FFD100"/>
                    </a:solidFill>
                    <a:ln w="0" cap="flat">
                      <a:noFill/>
                      <a:prstDash val="solid"/>
                      <a:miter/>
                    </a:ln>
                  </p:spPr>
                  <p:txBody>
                    <a:bodyPr rtlCol="0" anchor="ctr"/>
                    <a:lstStyle/>
                    <a:p>
                      <a:endParaRPr lang="en-US"/>
                    </a:p>
                  </p:txBody>
                </p:sp>
                <p:sp>
                  <p:nvSpPr>
                    <p:cNvPr id="4597" name="Freeform: Shape 4596">
                      <a:extLst>
                        <a:ext uri="{FF2B5EF4-FFF2-40B4-BE49-F238E27FC236}">
                          <a16:creationId xmlns:a16="http://schemas.microsoft.com/office/drawing/2014/main" id="{68E27A3C-B95C-98DD-92E8-CED7CE7F272F}"/>
                        </a:ext>
                      </a:extLst>
                    </p:cNvPr>
                    <p:cNvSpPr/>
                    <p:nvPr/>
                  </p:nvSpPr>
                  <p:spPr>
                    <a:xfrm>
                      <a:off x="9560297" y="9684622"/>
                      <a:ext cx="32426" cy="26158"/>
                    </a:xfrm>
                    <a:custGeom>
                      <a:avLst/>
                      <a:gdLst>
                        <a:gd name="connsiteX0" fmla="*/ 32427 w 32426"/>
                        <a:gd name="connsiteY0" fmla="*/ 0 h 26158"/>
                        <a:gd name="connsiteX1" fmla="*/ 8992 w 32426"/>
                        <a:gd name="connsiteY1" fmla="*/ 19347 h 26158"/>
                        <a:gd name="connsiteX2" fmla="*/ 0 w 32426"/>
                        <a:gd name="connsiteY2" fmla="*/ 26159 h 26158"/>
                        <a:gd name="connsiteX3" fmla="*/ 32427 w 32426"/>
                        <a:gd name="connsiteY3" fmla="*/ 0 h 26158"/>
                      </a:gdLst>
                      <a:ahLst/>
                      <a:cxnLst>
                        <a:cxn ang="0">
                          <a:pos x="connsiteX0" y="connsiteY0"/>
                        </a:cxn>
                        <a:cxn ang="0">
                          <a:pos x="connsiteX1" y="connsiteY1"/>
                        </a:cxn>
                        <a:cxn ang="0">
                          <a:pos x="connsiteX2" y="connsiteY2"/>
                        </a:cxn>
                        <a:cxn ang="0">
                          <a:pos x="connsiteX3" y="connsiteY3"/>
                        </a:cxn>
                      </a:cxnLst>
                      <a:rect l="l" t="t" r="r" b="b"/>
                      <a:pathLst>
                        <a:path w="32426" h="26158">
                          <a:moveTo>
                            <a:pt x="32427" y="0"/>
                          </a:moveTo>
                          <a:cubicBezTo>
                            <a:pt x="24388" y="6131"/>
                            <a:pt x="16486" y="12534"/>
                            <a:pt x="8992" y="19347"/>
                          </a:cubicBezTo>
                          <a:cubicBezTo>
                            <a:pt x="5858" y="21527"/>
                            <a:pt x="2861" y="23707"/>
                            <a:pt x="0" y="26159"/>
                          </a:cubicBezTo>
                          <a:cubicBezTo>
                            <a:pt x="8584" y="18256"/>
                            <a:pt x="19074" y="9537"/>
                            <a:pt x="32427" y="0"/>
                          </a:cubicBezTo>
                          <a:close/>
                        </a:path>
                      </a:pathLst>
                    </a:custGeom>
                    <a:solidFill>
                      <a:srgbClr val="FFD100"/>
                    </a:solidFill>
                    <a:ln w="0" cap="flat">
                      <a:noFill/>
                      <a:prstDash val="solid"/>
                      <a:miter/>
                    </a:ln>
                  </p:spPr>
                  <p:txBody>
                    <a:bodyPr rtlCol="0" anchor="ctr"/>
                    <a:lstStyle/>
                    <a:p>
                      <a:endParaRPr lang="en-US"/>
                    </a:p>
                  </p:txBody>
                </p:sp>
                <p:sp>
                  <p:nvSpPr>
                    <p:cNvPr id="4598" name="Freeform: Shape 4597">
                      <a:extLst>
                        <a:ext uri="{FF2B5EF4-FFF2-40B4-BE49-F238E27FC236}">
                          <a16:creationId xmlns:a16="http://schemas.microsoft.com/office/drawing/2014/main" id="{B4471F60-8778-6580-C84E-4D8E5C4430E7}"/>
                        </a:ext>
                      </a:extLst>
                    </p:cNvPr>
                    <p:cNvSpPr/>
                    <p:nvPr/>
                  </p:nvSpPr>
                  <p:spPr>
                    <a:xfrm>
                      <a:off x="9638365" y="9619390"/>
                      <a:ext cx="425089" cy="119075"/>
                    </a:xfrm>
                    <a:custGeom>
                      <a:avLst/>
                      <a:gdLst>
                        <a:gd name="connsiteX0" fmla="*/ 282302 w 425089"/>
                        <a:gd name="connsiteY0" fmla="*/ 22178 h 119075"/>
                        <a:gd name="connsiteX1" fmla="*/ 295790 w 425089"/>
                        <a:gd name="connsiteY1" fmla="*/ 23677 h 119075"/>
                        <a:gd name="connsiteX2" fmla="*/ 325491 w 425089"/>
                        <a:gd name="connsiteY2" fmla="*/ 39481 h 119075"/>
                        <a:gd name="connsiteX3" fmla="*/ 305872 w 425089"/>
                        <a:gd name="connsiteY3" fmla="*/ 32124 h 119075"/>
                        <a:gd name="connsiteX4" fmla="*/ 285571 w 425089"/>
                        <a:gd name="connsiteY4" fmla="*/ 25993 h 119075"/>
                        <a:gd name="connsiteX5" fmla="*/ 331350 w 425089"/>
                        <a:gd name="connsiteY5" fmla="*/ 49019 h 119075"/>
                        <a:gd name="connsiteX6" fmla="*/ 314864 w 425089"/>
                        <a:gd name="connsiteY6" fmla="*/ 36211 h 119075"/>
                        <a:gd name="connsiteX7" fmla="*/ 335573 w 425089"/>
                        <a:gd name="connsiteY7" fmla="*/ 49019 h 119075"/>
                        <a:gd name="connsiteX8" fmla="*/ 402743 w 425089"/>
                        <a:gd name="connsiteY8" fmla="*/ 94252 h 119075"/>
                        <a:gd name="connsiteX9" fmla="*/ 425087 w 425089"/>
                        <a:gd name="connsiteY9" fmla="*/ 118776 h 119075"/>
                        <a:gd name="connsiteX10" fmla="*/ 392797 w 425089"/>
                        <a:gd name="connsiteY10" fmla="*/ 94252 h 119075"/>
                        <a:gd name="connsiteX11" fmla="*/ 396476 w 425089"/>
                        <a:gd name="connsiteY11" fmla="*/ 96024 h 119075"/>
                        <a:gd name="connsiteX12" fmla="*/ 381352 w 425089"/>
                        <a:gd name="connsiteY12" fmla="*/ 84851 h 119075"/>
                        <a:gd name="connsiteX13" fmla="*/ 373177 w 425089"/>
                        <a:gd name="connsiteY13" fmla="*/ 75587 h 119075"/>
                        <a:gd name="connsiteX14" fmla="*/ 357100 w 425089"/>
                        <a:gd name="connsiteY14" fmla="*/ 65505 h 119075"/>
                        <a:gd name="connsiteX15" fmla="*/ 365684 w 425089"/>
                        <a:gd name="connsiteY15" fmla="*/ 71771 h 119075"/>
                        <a:gd name="connsiteX16" fmla="*/ 327807 w 425089"/>
                        <a:gd name="connsiteY16" fmla="*/ 48746 h 119075"/>
                        <a:gd name="connsiteX17" fmla="*/ 332167 w 425089"/>
                        <a:gd name="connsiteY17" fmla="*/ 52288 h 119075"/>
                        <a:gd name="connsiteX18" fmla="*/ 282846 w 425089"/>
                        <a:gd name="connsiteY18" fmla="*/ 26674 h 119075"/>
                        <a:gd name="connsiteX19" fmla="*/ 294836 w 425089"/>
                        <a:gd name="connsiteY19" fmla="*/ 34167 h 119075"/>
                        <a:gd name="connsiteX20" fmla="*/ 256006 w 425089"/>
                        <a:gd name="connsiteY20" fmla="*/ 18227 h 119075"/>
                        <a:gd name="connsiteX21" fmla="*/ 208184 w 425089"/>
                        <a:gd name="connsiteY21" fmla="*/ 10189 h 119075"/>
                        <a:gd name="connsiteX22" fmla="*/ 213906 w 425089"/>
                        <a:gd name="connsiteY22" fmla="*/ 9643 h 119075"/>
                        <a:gd name="connsiteX23" fmla="*/ 191562 w 425089"/>
                        <a:gd name="connsiteY23" fmla="*/ 10189 h 119075"/>
                        <a:gd name="connsiteX24" fmla="*/ 150552 w 425089"/>
                        <a:gd name="connsiteY24" fmla="*/ 10734 h 119075"/>
                        <a:gd name="connsiteX25" fmla="*/ 105182 w 425089"/>
                        <a:gd name="connsiteY25" fmla="*/ 17546 h 119075"/>
                        <a:gd name="connsiteX26" fmla="*/ 0 w 425089"/>
                        <a:gd name="connsiteY26" fmla="*/ 45203 h 119075"/>
                        <a:gd name="connsiteX27" fmla="*/ 11717 w 425089"/>
                        <a:gd name="connsiteY27" fmla="*/ 39481 h 119075"/>
                        <a:gd name="connsiteX28" fmla="*/ 7902 w 425089"/>
                        <a:gd name="connsiteY28" fmla="*/ 36893 h 119075"/>
                        <a:gd name="connsiteX29" fmla="*/ 42373 w 425089"/>
                        <a:gd name="connsiteY29" fmla="*/ 23949 h 119075"/>
                        <a:gd name="connsiteX30" fmla="*/ 52182 w 425089"/>
                        <a:gd name="connsiteY30" fmla="*/ 15775 h 119075"/>
                        <a:gd name="connsiteX31" fmla="*/ 133248 w 425089"/>
                        <a:gd name="connsiteY31" fmla="*/ 379 h 119075"/>
                        <a:gd name="connsiteX32" fmla="*/ 210500 w 425089"/>
                        <a:gd name="connsiteY32" fmla="*/ 5420 h 119075"/>
                        <a:gd name="connsiteX33" fmla="*/ 236795 w 425089"/>
                        <a:gd name="connsiteY33" fmla="*/ 8281 h 119075"/>
                        <a:gd name="connsiteX34" fmla="*/ 276443 w 425089"/>
                        <a:gd name="connsiteY34" fmla="*/ 19454 h 119075"/>
                        <a:gd name="connsiteX35" fmla="*/ 237885 w 425089"/>
                        <a:gd name="connsiteY35" fmla="*/ 5420 h 119075"/>
                        <a:gd name="connsiteX36" fmla="*/ 278214 w 425089"/>
                        <a:gd name="connsiteY36" fmla="*/ 17001 h 119075"/>
                        <a:gd name="connsiteX37" fmla="*/ 282165 w 425089"/>
                        <a:gd name="connsiteY37" fmla="*/ 22314 h 119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25089" h="119075">
                          <a:moveTo>
                            <a:pt x="282302" y="22178"/>
                          </a:moveTo>
                          <a:cubicBezTo>
                            <a:pt x="338707" y="45476"/>
                            <a:pt x="269495" y="13595"/>
                            <a:pt x="295790" y="23677"/>
                          </a:cubicBezTo>
                          <a:cubicBezTo>
                            <a:pt x="311458" y="30489"/>
                            <a:pt x="316227" y="34440"/>
                            <a:pt x="325491" y="39481"/>
                          </a:cubicBezTo>
                          <a:cubicBezTo>
                            <a:pt x="303964" y="28309"/>
                            <a:pt x="304782" y="30489"/>
                            <a:pt x="305872" y="32124"/>
                          </a:cubicBezTo>
                          <a:cubicBezTo>
                            <a:pt x="306826" y="34032"/>
                            <a:pt x="307916" y="35258"/>
                            <a:pt x="285571" y="25993"/>
                          </a:cubicBezTo>
                          <a:cubicBezTo>
                            <a:pt x="291294" y="30626"/>
                            <a:pt x="316771" y="41662"/>
                            <a:pt x="331350" y="49019"/>
                          </a:cubicBezTo>
                          <a:cubicBezTo>
                            <a:pt x="348790" y="55558"/>
                            <a:pt x="317862" y="39890"/>
                            <a:pt x="314864" y="36211"/>
                          </a:cubicBezTo>
                          <a:cubicBezTo>
                            <a:pt x="332304" y="45068"/>
                            <a:pt x="328898" y="44114"/>
                            <a:pt x="335573" y="49019"/>
                          </a:cubicBezTo>
                          <a:cubicBezTo>
                            <a:pt x="362959" y="63051"/>
                            <a:pt x="386938" y="84988"/>
                            <a:pt x="402743" y="94252"/>
                          </a:cubicBezTo>
                          <a:cubicBezTo>
                            <a:pt x="418819" y="109239"/>
                            <a:pt x="417185" y="108831"/>
                            <a:pt x="425087" y="118776"/>
                          </a:cubicBezTo>
                          <a:cubicBezTo>
                            <a:pt x="425360" y="122046"/>
                            <a:pt x="400699" y="97522"/>
                            <a:pt x="392797" y="94252"/>
                          </a:cubicBezTo>
                          <a:cubicBezTo>
                            <a:pt x="394295" y="95206"/>
                            <a:pt x="397020" y="96841"/>
                            <a:pt x="396476" y="96024"/>
                          </a:cubicBezTo>
                          <a:cubicBezTo>
                            <a:pt x="391434" y="92072"/>
                            <a:pt x="386393" y="88394"/>
                            <a:pt x="381352" y="84851"/>
                          </a:cubicBezTo>
                          <a:cubicBezTo>
                            <a:pt x="396067" y="95070"/>
                            <a:pt x="381080" y="81172"/>
                            <a:pt x="373177" y="75587"/>
                          </a:cubicBezTo>
                          <a:cubicBezTo>
                            <a:pt x="367591" y="71499"/>
                            <a:pt x="355874" y="63869"/>
                            <a:pt x="357100" y="65505"/>
                          </a:cubicBezTo>
                          <a:lnTo>
                            <a:pt x="365684" y="71771"/>
                          </a:lnTo>
                          <a:cubicBezTo>
                            <a:pt x="354103" y="64959"/>
                            <a:pt x="341296" y="54196"/>
                            <a:pt x="327807" y="48746"/>
                          </a:cubicBezTo>
                          <a:cubicBezTo>
                            <a:pt x="326854" y="48882"/>
                            <a:pt x="331623" y="51607"/>
                            <a:pt x="332167" y="52288"/>
                          </a:cubicBezTo>
                          <a:cubicBezTo>
                            <a:pt x="318815" y="43297"/>
                            <a:pt x="304782" y="36348"/>
                            <a:pt x="282846" y="26674"/>
                          </a:cubicBezTo>
                          <a:cubicBezTo>
                            <a:pt x="286934" y="29126"/>
                            <a:pt x="290885" y="31579"/>
                            <a:pt x="294836" y="34167"/>
                          </a:cubicBezTo>
                          <a:cubicBezTo>
                            <a:pt x="286662" y="29263"/>
                            <a:pt x="271947" y="22995"/>
                            <a:pt x="256006" y="18227"/>
                          </a:cubicBezTo>
                          <a:cubicBezTo>
                            <a:pt x="240474" y="13459"/>
                            <a:pt x="222762" y="11006"/>
                            <a:pt x="208184" y="10189"/>
                          </a:cubicBezTo>
                          <a:cubicBezTo>
                            <a:pt x="211454" y="10053"/>
                            <a:pt x="217312" y="10597"/>
                            <a:pt x="213906" y="9643"/>
                          </a:cubicBezTo>
                          <a:cubicBezTo>
                            <a:pt x="196875" y="6918"/>
                            <a:pt x="183659" y="8690"/>
                            <a:pt x="191562" y="10189"/>
                          </a:cubicBezTo>
                          <a:cubicBezTo>
                            <a:pt x="183251" y="8690"/>
                            <a:pt x="167174" y="8826"/>
                            <a:pt x="150552" y="10734"/>
                          </a:cubicBezTo>
                          <a:cubicBezTo>
                            <a:pt x="134202" y="12505"/>
                            <a:pt x="116763" y="16183"/>
                            <a:pt x="105182" y="17546"/>
                          </a:cubicBezTo>
                          <a:cubicBezTo>
                            <a:pt x="69622" y="21360"/>
                            <a:pt x="33925" y="30489"/>
                            <a:pt x="0" y="45203"/>
                          </a:cubicBezTo>
                          <a:cubicBezTo>
                            <a:pt x="3815" y="43297"/>
                            <a:pt x="7766" y="41389"/>
                            <a:pt x="11717" y="39481"/>
                          </a:cubicBezTo>
                          <a:cubicBezTo>
                            <a:pt x="19619" y="32942"/>
                            <a:pt x="24660" y="30626"/>
                            <a:pt x="7902" y="36893"/>
                          </a:cubicBezTo>
                          <a:cubicBezTo>
                            <a:pt x="23979" y="30080"/>
                            <a:pt x="18666" y="34167"/>
                            <a:pt x="42373" y="23949"/>
                          </a:cubicBezTo>
                          <a:cubicBezTo>
                            <a:pt x="32699" y="27083"/>
                            <a:pt x="28884" y="25312"/>
                            <a:pt x="52182" y="15775"/>
                          </a:cubicBezTo>
                          <a:cubicBezTo>
                            <a:pt x="81884" y="5693"/>
                            <a:pt x="108043" y="2014"/>
                            <a:pt x="133248" y="379"/>
                          </a:cubicBezTo>
                          <a:cubicBezTo>
                            <a:pt x="158181" y="-848"/>
                            <a:pt x="182842" y="923"/>
                            <a:pt x="210500" y="5420"/>
                          </a:cubicBezTo>
                          <a:cubicBezTo>
                            <a:pt x="211590" y="4739"/>
                            <a:pt x="223171" y="5556"/>
                            <a:pt x="236795" y="8281"/>
                          </a:cubicBezTo>
                          <a:cubicBezTo>
                            <a:pt x="250420" y="10870"/>
                            <a:pt x="265816" y="15775"/>
                            <a:pt x="276443" y="19454"/>
                          </a:cubicBezTo>
                          <a:cubicBezTo>
                            <a:pt x="268949" y="14821"/>
                            <a:pt x="253962" y="9099"/>
                            <a:pt x="237885" y="5420"/>
                          </a:cubicBezTo>
                          <a:cubicBezTo>
                            <a:pt x="248104" y="7191"/>
                            <a:pt x="265135" y="12232"/>
                            <a:pt x="278214" y="17001"/>
                          </a:cubicBezTo>
                          <a:lnTo>
                            <a:pt x="282165" y="22314"/>
                          </a:lnTo>
                          <a:close/>
                        </a:path>
                      </a:pathLst>
                    </a:custGeom>
                    <a:solidFill>
                      <a:srgbClr val="FFD100"/>
                    </a:solidFill>
                    <a:ln w="0" cap="flat">
                      <a:noFill/>
                      <a:prstDash val="solid"/>
                      <a:miter/>
                    </a:ln>
                  </p:spPr>
                  <p:txBody>
                    <a:bodyPr rtlCol="0" anchor="ctr"/>
                    <a:lstStyle/>
                    <a:p>
                      <a:endParaRPr lang="en-US"/>
                    </a:p>
                  </p:txBody>
                </p:sp>
                <p:sp>
                  <p:nvSpPr>
                    <p:cNvPr id="4599" name="Freeform: Shape 4598">
                      <a:extLst>
                        <a:ext uri="{FF2B5EF4-FFF2-40B4-BE49-F238E27FC236}">
                          <a16:creationId xmlns:a16="http://schemas.microsoft.com/office/drawing/2014/main" id="{4F989D7B-0AC1-28D4-C66F-6B1A75EAB4D7}"/>
                        </a:ext>
                      </a:extLst>
                    </p:cNvPr>
                    <p:cNvSpPr/>
                    <p:nvPr/>
                  </p:nvSpPr>
                  <p:spPr>
                    <a:xfrm>
                      <a:off x="9782514" y="9617044"/>
                      <a:ext cx="4768" cy="817"/>
                    </a:xfrm>
                    <a:custGeom>
                      <a:avLst/>
                      <a:gdLst>
                        <a:gd name="connsiteX0" fmla="*/ 0 w 4768"/>
                        <a:gd name="connsiteY0" fmla="*/ 817 h 817"/>
                        <a:gd name="connsiteX1" fmla="*/ 4769 w 4768"/>
                        <a:gd name="connsiteY1" fmla="*/ 0 h 817"/>
                        <a:gd name="connsiteX2" fmla="*/ 0 w 4768"/>
                        <a:gd name="connsiteY2" fmla="*/ 817 h 817"/>
                      </a:gdLst>
                      <a:ahLst/>
                      <a:cxnLst>
                        <a:cxn ang="0">
                          <a:pos x="connsiteX0" y="connsiteY0"/>
                        </a:cxn>
                        <a:cxn ang="0">
                          <a:pos x="connsiteX1" y="connsiteY1"/>
                        </a:cxn>
                        <a:cxn ang="0">
                          <a:pos x="connsiteX2" y="connsiteY2"/>
                        </a:cxn>
                      </a:cxnLst>
                      <a:rect l="l" t="t" r="r" b="b"/>
                      <a:pathLst>
                        <a:path w="4768" h="817">
                          <a:moveTo>
                            <a:pt x="0" y="817"/>
                          </a:moveTo>
                          <a:lnTo>
                            <a:pt x="4769" y="0"/>
                          </a:lnTo>
                          <a:cubicBezTo>
                            <a:pt x="3951" y="273"/>
                            <a:pt x="2452" y="409"/>
                            <a:pt x="0" y="817"/>
                          </a:cubicBezTo>
                          <a:close/>
                        </a:path>
                      </a:pathLst>
                    </a:custGeom>
                    <a:solidFill>
                      <a:srgbClr val="FFD100"/>
                    </a:solidFill>
                    <a:ln w="0" cap="flat">
                      <a:noFill/>
                      <a:prstDash val="solid"/>
                      <a:miter/>
                    </a:ln>
                  </p:spPr>
                  <p:txBody>
                    <a:bodyPr rtlCol="0" anchor="ctr"/>
                    <a:lstStyle/>
                    <a:p>
                      <a:endParaRPr lang="en-US"/>
                    </a:p>
                  </p:txBody>
                </p:sp>
                <p:sp>
                  <p:nvSpPr>
                    <p:cNvPr id="4600" name="Freeform: Shape 4599">
                      <a:extLst>
                        <a:ext uri="{FF2B5EF4-FFF2-40B4-BE49-F238E27FC236}">
                          <a16:creationId xmlns:a16="http://schemas.microsoft.com/office/drawing/2014/main" id="{70416B38-E38D-4A81-A522-48977D4A33B1}"/>
                        </a:ext>
                      </a:extLst>
                    </p:cNvPr>
                    <p:cNvSpPr/>
                    <p:nvPr/>
                  </p:nvSpPr>
                  <p:spPr>
                    <a:xfrm>
                      <a:off x="9871210" y="9623448"/>
                      <a:ext cx="5177" cy="1089"/>
                    </a:xfrm>
                    <a:custGeom>
                      <a:avLst/>
                      <a:gdLst>
                        <a:gd name="connsiteX0" fmla="*/ 136 w 5177"/>
                        <a:gd name="connsiteY0" fmla="*/ 272 h 1089"/>
                        <a:gd name="connsiteX1" fmla="*/ 0 w 5177"/>
                        <a:gd name="connsiteY1" fmla="*/ 0 h 1089"/>
                        <a:gd name="connsiteX2" fmla="*/ 5177 w 5177"/>
                        <a:gd name="connsiteY2" fmla="*/ 1089 h 1089"/>
                        <a:gd name="connsiteX3" fmla="*/ 136 w 5177"/>
                        <a:gd name="connsiteY3" fmla="*/ 136 h 1089"/>
                      </a:gdLst>
                      <a:ahLst/>
                      <a:cxnLst>
                        <a:cxn ang="0">
                          <a:pos x="connsiteX0" y="connsiteY0"/>
                        </a:cxn>
                        <a:cxn ang="0">
                          <a:pos x="connsiteX1" y="connsiteY1"/>
                        </a:cxn>
                        <a:cxn ang="0">
                          <a:pos x="connsiteX2" y="connsiteY2"/>
                        </a:cxn>
                        <a:cxn ang="0">
                          <a:pos x="connsiteX3" y="connsiteY3"/>
                        </a:cxn>
                      </a:cxnLst>
                      <a:rect l="l" t="t" r="r" b="b"/>
                      <a:pathLst>
                        <a:path w="5177" h="1089">
                          <a:moveTo>
                            <a:pt x="136" y="272"/>
                          </a:moveTo>
                          <a:cubicBezTo>
                            <a:pt x="136" y="272"/>
                            <a:pt x="136" y="136"/>
                            <a:pt x="0" y="0"/>
                          </a:cubicBezTo>
                          <a:cubicBezTo>
                            <a:pt x="1771" y="408"/>
                            <a:pt x="3406" y="681"/>
                            <a:pt x="5177" y="1089"/>
                          </a:cubicBezTo>
                          <a:cubicBezTo>
                            <a:pt x="3406" y="817"/>
                            <a:pt x="1499" y="408"/>
                            <a:pt x="136" y="136"/>
                          </a:cubicBezTo>
                          <a:close/>
                        </a:path>
                      </a:pathLst>
                    </a:custGeom>
                    <a:solidFill>
                      <a:srgbClr val="FFD100"/>
                    </a:solidFill>
                    <a:ln w="0" cap="flat">
                      <a:noFill/>
                      <a:prstDash val="solid"/>
                      <a:miter/>
                    </a:ln>
                  </p:spPr>
                  <p:txBody>
                    <a:bodyPr rtlCol="0" anchor="ctr"/>
                    <a:lstStyle/>
                    <a:p>
                      <a:endParaRPr lang="en-US"/>
                    </a:p>
                  </p:txBody>
                </p:sp>
                <p:sp>
                  <p:nvSpPr>
                    <p:cNvPr id="4601" name="Freeform: Shape 4600">
                      <a:extLst>
                        <a:ext uri="{FF2B5EF4-FFF2-40B4-BE49-F238E27FC236}">
                          <a16:creationId xmlns:a16="http://schemas.microsoft.com/office/drawing/2014/main" id="{202B908E-3F75-B0E7-4B5E-0F732B43D37B}"/>
                        </a:ext>
                      </a:extLst>
                    </p:cNvPr>
                    <p:cNvSpPr/>
                    <p:nvPr/>
                  </p:nvSpPr>
                  <p:spPr>
                    <a:xfrm>
                      <a:off x="9619155" y="9661275"/>
                      <a:ext cx="9830" cy="5089"/>
                    </a:xfrm>
                    <a:custGeom>
                      <a:avLst/>
                      <a:gdLst>
                        <a:gd name="connsiteX0" fmla="*/ 9265 w 9830"/>
                        <a:gd name="connsiteY0" fmla="*/ 594 h 5089"/>
                        <a:gd name="connsiteX1" fmla="*/ 0 w 9830"/>
                        <a:gd name="connsiteY1" fmla="*/ 5090 h 5089"/>
                        <a:gd name="connsiteX2" fmla="*/ 6949 w 9830"/>
                        <a:gd name="connsiteY2" fmla="*/ 1139 h 5089"/>
                        <a:gd name="connsiteX3" fmla="*/ 9265 w 9830"/>
                        <a:gd name="connsiteY3" fmla="*/ 594 h 5089"/>
                      </a:gdLst>
                      <a:ahLst/>
                      <a:cxnLst>
                        <a:cxn ang="0">
                          <a:pos x="connsiteX0" y="connsiteY0"/>
                        </a:cxn>
                        <a:cxn ang="0">
                          <a:pos x="connsiteX1" y="connsiteY1"/>
                        </a:cxn>
                        <a:cxn ang="0">
                          <a:pos x="connsiteX2" y="connsiteY2"/>
                        </a:cxn>
                        <a:cxn ang="0">
                          <a:pos x="connsiteX3" y="connsiteY3"/>
                        </a:cxn>
                      </a:cxnLst>
                      <a:rect l="l" t="t" r="r" b="b"/>
                      <a:pathLst>
                        <a:path w="9830" h="5089">
                          <a:moveTo>
                            <a:pt x="9265" y="594"/>
                          </a:moveTo>
                          <a:cubicBezTo>
                            <a:pt x="5723" y="1957"/>
                            <a:pt x="3406" y="3455"/>
                            <a:pt x="0" y="5090"/>
                          </a:cubicBezTo>
                          <a:cubicBezTo>
                            <a:pt x="2044" y="3864"/>
                            <a:pt x="4496" y="2501"/>
                            <a:pt x="6949" y="1139"/>
                          </a:cubicBezTo>
                          <a:cubicBezTo>
                            <a:pt x="9401" y="49"/>
                            <a:pt x="10627" y="-496"/>
                            <a:pt x="9265" y="594"/>
                          </a:cubicBezTo>
                          <a:close/>
                        </a:path>
                      </a:pathLst>
                    </a:custGeom>
                    <a:solidFill>
                      <a:srgbClr val="FFD100"/>
                    </a:solidFill>
                    <a:ln w="0" cap="flat">
                      <a:noFill/>
                      <a:prstDash val="solid"/>
                      <a:miter/>
                    </a:ln>
                  </p:spPr>
                  <p:txBody>
                    <a:bodyPr rtlCol="0" anchor="ctr"/>
                    <a:lstStyle/>
                    <a:p>
                      <a:endParaRPr lang="en-US"/>
                    </a:p>
                  </p:txBody>
                </p:sp>
                <p:sp>
                  <p:nvSpPr>
                    <p:cNvPr id="4602" name="Freeform: Shape 4601">
                      <a:extLst>
                        <a:ext uri="{FF2B5EF4-FFF2-40B4-BE49-F238E27FC236}">
                          <a16:creationId xmlns:a16="http://schemas.microsoft.com/office/drawing/2014/main" id="{536D612D-81B4-EDF0-F713-7A998FDDA7A8}"/>
                        </a:ext>
                      </a:extLst>
                    </p:cNvPr>
                    <p:cNvSpPr/>
                    <p:nvPr/>
                  </p:nvSpPr>
                  <p:spPr>
                    <a:xfrm>
                      <a:off x="9617782" y="9670588"/>
                      <a:ext cx="3688" cy="2316"/>
                    </a:xfrm>
                    <a:custGeom>
                      <a:avLst/>
                      <a:gdLst>
                        <a:gd name="connsiteX0" fmla="*/ 1645 w 3688"/>
                        <a:gd name="connsiteY0" fmla="*/ 546 h 2316"/>
                        <a:gd name="connsiteX1" fmla="*/ 3689 w 3688"/>
                        <a:gd name="connsiteY1" fmla="*/ 0 h 2316"/>
                        <a:gd name="connsiteX2" fmla="*/ 283 w 3688"/>
                        <a:gd name="connsiteY2" fmla="*/ 2317 h 2316"/>
                        <a:gd name="connsiteX3" fmla="*/ 1645 w 3688"/>
                        <a:gd name="connsiteY3" fmla="*/ 409 h 2316"/>
                      </a:gdLst>
                      <a:ahLst/>
                      <a:cxnLst>
                        <a:cxn ang="0">
                          <a:pos x="connsiteX0" y="connsiteY0"/>
                        </a:cxn>
                        <a:cxn ang="0">
                          <a:pos x="connsiteX1" y="connsiteY1"/>
                        </a:cxn>
                        <a:cxn ang="0">
                          <a:pos x="connsiteX2" y="connsiteY2"/>
                        </a:cxn>
                        <a:cxn ang="0">
                          <a:pos x="connsiteX3" y="connsiteY3"/>
                        </a:cxn>
                      </a:cxnLst>
                      <a:rect l="l" t="t" r="r" b="b"/>
                      <a:pathLst>
                        <a:path w="3688" h="2316">
                          <a:moveTo>
                            <a:pt x="1645" y="546"/>
                          </a:moveTo>
                          <a:lnTo>
                            <a:pt x="3689" y="0"/>
                          </a:lnTo>
                          <a:cubicBezTo>
                            <a:pt x="2326" y="954"/>
                            <a:pt x="1509" y="1499"/>
                            <a:pt x="283" y="2317"/>
                          </a:cubicBezTo>
                          <a:cubicBezTo>
                            <a:pt x="-262" y="2317"/>
                            <a:pt x="-126" y="1771"/>
                            <a:pt x="1645" y="409"/>
                          </a:cubicBezTo>
                          <a:close/>
                        </a:path>
                      </a:pathLst>
                    </a:custGeom>
                    <a:solidFill>
                      <a:srgbClr val="FFD100"/>
                    </a:solidFill>
                    <a:ln w="0" cap="flat">
                      <a:noFill/>
                      <a:prstDash val="solid"/>
                      <a:miter/>
                    </a:ln>
                  </p:spPr>
                  <p:txBody>
                    <a:bodyPr rtlCol="0" anchor="ctr"/>
                    <a:lstStyle/>
                    <a:p>
                      <a:endParaRPr lang="en-US"/>
                    </a:p>
                  </p:txBody>
                </p:sp>
                <p:sp>
                  <p:nvSpPr>
                    <p:cNvPr id="4603" name="Freeform: Shape 4602">
                      <a:extLst>
                        <a:ext uri="{FF2B5EF4-FFF2-40B4-BE49-F238E27FC236}">
                          <a16:creationId xmlns:a16="http://schemas.microsoft.com/office/drawing/2014/main" id="{D2DC4880-7416-832E-133A-21342811B43D}"/>
                        </a:ext>
                      </a:extLst>
                    </p:cNvPr>
                    <p:cNvSpPr/>
                    <p:nvPr/>
                  </p:nvSpPr>
                  <p:spPr>
                    <a:xfrm>
                      <a:off x="10116724" y="9768685"/>
                      <a:ext cx="3270" cy="5041"/>
                    </a:xfrm>
                    <a:custGeom>
                      <a:avLst/>
                      <a:gdLst>
                        <a:gd name="connsiteX0" fmla="*/ 0 w 3270"/>
                        <a:gd name="connsiteY0" fmla="*/ 0 h 5041"/>
                        <a:gd name="connsiteX1" fmla="*/ 3271 w 3270"/>
                        <a:gd name="connsiteY1" fmla="*/ 5041 h 5041"/>
                        <a:gd name="connsiteX2" fmla="*/ 0 w 3270"/>
                        <a:gd name="connsiteY2" fmla="*/ 0 h 5041"/>
                      </a:gdLst>
                      <a:ahLst/>
                      <a:cxnLst>
                        <a:cxn ang="0">
                          <a:pos x="connsiteX0" y="connsiteY0"/>
                        </a:cxn>
                        <a:cxn ang="0">
                          <a:pos x="connsiteX1" y="connsiteY1"/>
                        </a:cxn>
                        <a:cxn ang="0">
                          <a:pos x="connsiteX2" y="connsiteY2"/>
                        </a:cxn>
                      </a:cxnLst>
                      <a:rect l="l" t="t" r="r" b="b"/>
                      <a:pathLst>
                        <a:path w="3270" h="5041">
                          <a:moveTo>
                            <a:pt x="0" y="0"/>
                          </a:moveTo>
                          <a:cubicBezTo>
                            <a:pt x="1090" y="1635"/>
                            <a:pt x="2317" y="3270"/>
                            <a:pt x="3271" y="5041"/>
                          </a:cubicBezTo>
                          <a:cubicBezTo>
                            <a:pt x="1227" y="2044"/>
                            <a:pt x="273" y="817"/>
                            <a:pt x="0" y="0"/>
                          </a:cubicBezTo>
                          <a:close/>
                        </a:path>
                      </a:pathLst>
                    </a:custGeom>
                    <a:solidFill>
                      <a:srgbClr val="FFD100"/>
                    </a:solidFill>
                    <a:ln w="0" cap="flat">
                      <a:noFill/>
                      <a:prstDash val="solid"/>
                      <a:miter/>
                    </a:ln>
                  </p:spPr>
                  <p:txBody>
                    <a:bodyPr rtlCol="0" anchor="ctr"/>
                    <a:lstStyle/>
                    <a:p>
                      <a:endParaRPr lang="en-US"/>
                    </a:p>
                  </p:txBody>
                </p:sp>
                <p:sp>
                  <p:nvSpPr>
                    <p:cNvPr id="4604" name="Freeform: Shape 4603">
                      <a:extLst>
                        <a:ext uri="{FF2B5EF4-FFF2-40B4-BE49-F238E27FC236}">
                          <a16:creationId xmlns:a16="http://schemas.microsoft.com/office/drawing/2014/main" id="{E02D9DEB-D252-7D86-C50D-06F99A059FBA}"/>
                        </a:ext>
                      </a:extLst>
                    </p:cNvPr>
                    <p:cNvSpPr/>
                    <p:nvPr/>
                  </p:nvSpPr>
                  <p:spPr>
                    <a:xfrm>
                      <a:off x="9783233" y="9612780"/>
                      <a:ext cx="235633" cy="74294"/>
                    </a:xfrm>
                    <a:custGeom>
                      <a:avLst/>
                      <a:gdLst>
                        <a:gd name="connsiteX0" fmla="*/ 200243 w 235633"/>
                        <a:gd name="connsiteY0" fmla="*/ 54812 h 74294"/>
                        <a:gd name="connsiteX1" fmla="*/ 172313 w 235633"/>
                        <a:gd name="connsiteY1" fmla="*/ 37508 h 74294"/>
                        <a:gd name="connsiteX2" fmla="*/ 180351 w 235633"/>
                        <a:gd name="connsiteY2" fmla="*/ 41187 h 74294"/>
                        <a:gd name="connsiteX3" fmla="*/ 100647 w 235633"/>
                        <a:gd name="connsiteY3" fmla="*/ 10532 h 74294"/>
                        <a:gd name="connsiteX4" fmla="*/ 87977 w 235633"/>
                        <a:gd name="connsiteY4" fmla="*/ 10668 h 74294"/>
                        <a:gd name="connsiteX5" fmla="*/ 45059 w 235633"/>
                        <a:gd name="connsiteY5" fmla="*/ 3447 h 74294"/>
                        <a:gd name="connsiteX6" fmla="*/ 4049 w 235633"/>
                        <a:gd name="connsiteY6" fmla="*/ 4128 h 74294"/>
                        <a:gd name="connsiteX7" fmla="*/ 17810 w 235633"/>
                        <a:gd name="connsiteY7" fmla="*/ 1131 h 74294"/>
                        <a:gd name="connsiteX8" fmla="*/ 14131 w 235633"/>
                        <a:gd name="connsiteY8" fmla="*/ 858 h 74294"/>
                        <a:gd name="connsiteX9" fmla="*/ 63316 w 235633"/>
                        <a:gd name="connsiteY9" fmla="*/ 2902 h 74294"/>
                        <a:gd name="connsiteX10" fmla="*/ 55822 w 235633"/>
                        <a:gd name="connsiteY10" fmla="*/ 313 h 74294"/>
                        <a:gd name="connsiteX11" fmla="*/ 100511 w 235633"/>
                        <a:gd name="connsiteY11" fmla="*/ 7262 h 74294"/>
                        <a:gd name="connsiteX12" fmla="*/ 125308 w 235633"/>
                        <a:gd name="connsiteY12" fmla="*/ 16663 h 74294"/>
                        <a:gd name="connsiteX13" fmla="*/ 148878 w 235633"/>
                        <a:gd name="connsiteY13" fmla="*/ 24020 h 74294"/>
                        <a:gd name="connsiteX14" fmla="*/ 202968 w 235633"/>
                        <a:gd name="connsiteY14" fmla="*/ 51269 h 74294"/>
                        <a:gd name="connsiteX15" fmla="*/ 235530 w 235633"/>
                        <a:gd name="connsiteY15" fmla="*/ 74295 h 74294"/>
                        <a:gd name="connsiteX16" fmla="*/ 202014 w 235633"/>
                        <a:gd name="connsiteY16" fmla="*/ 51678 h 74294"/>
                        <a:gd name="connsiteX17" fmla="*/ 200379 w 235633"/>
                        <a:gd name="connsiteY17" fmla="*/ 54539 h 74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35633" h="74294">
                          <a:moveTo>
                            <a:pt x="200243" y="54812"/>
                          </a:moveTo>
                          <a:cubicBezTo>
                            <a:pt x="181577" y="44593"/>
                            <a:pt x="199425" y="50861"/>
                            <a:pt x="172313" y="37508"/>
                          </a:cubicBezTo>
                          <a:lnTo>
                            <a:pt x="180351" y="41187"/>
                          </a:lnTo>
                          <a:cubicBezTo>
                            <a:pt x="161685" y="30424"/>
                            <a:pt x="124899" y="16254"/>
                            <a:pt x="100647" y="10532"/>
                          </a:cubicBezTo>
                          <a:cubicBezTo>
                            <a:pt x="103236" y="12030"/>
                            <a:pt x="85388" y="8488"/>
                            <a:pt x="87977" y="10668"/>
                          </a:cubicBezTo>
                          <a:cubicBezTo>
                            <a:pt x="71082" y="6989"/>
                            <a:pt x="53915" y="5491"/>
                            <a:pt x="45059" y="3447"/>
                          </a:cubicBezTo>
                          <a:cubicBezTo>
                            <a:pt x="34296" y="3447"/>
                            <a:pt x="17673" y="2221"/>
                            <a:pt x="4049" y="4128"/>
                          </a:cubicBezTo>
                          <a:cubicBezTo>
                            <a:pt x="9771" y="2766"/>
                            <a:pt x="-15979" y="2357"/>
                            <a:pt x="17810" y="1131"/>
                          </a:cubicBezTo>
                          <a:cubicBezTo>
                            <a:pt x="15085" y="1131"/>
                            <a:pt x="16719" y="722"/>
                            <a:pt x="14131" y="858"/>
                          </a:cubicBezTo>
                          <a:cubicBezTo>
                            <a:pt x="35931" y="-1322"/>
                            <a:pt x="44650" y="1131"/>
                            <a:pt x="63316" y="2902"/>
                          </a:cubicBezTo>
                          <a:cubicBezTo>
                            <a:pt x="74624" y="2902"/>
                            <a:pt x="45195" y="-231"/>
                            <a:pt x="55822" y="313"/>
                          </a:cubicBezTo>
                          <a:cubicBezTo>
                            <a:pt x="67540" y="1539"/>
                            <a:pt x="85796" y="3583"/>
                            <a:pt x="100511" y="7262"/>
                          </a:cubicBezTo>
                          <a:cubicBezTo>
                            <a:pt x="115226" y="10668"/>
                            <a:pt x="126533" y="15300"/>
                            <a:pt x="125308" y="16663"/>
                          </a:cubicBezTo>
                          <a:cubicBezTo>
                            <a:pt x="141521" y="22385"/>
                            <a:pt x="143837" y="22793"/>
                            <a:pt x="148878" y="24020"/>
                          </a:cubicBezTo>
                          <a:cubicBezTo>
                            <a:pt x="160868" y="30696"/>
                            <a:pt x="183893" y="40642"/>
                            <a:pt x="202968" y="51269"/>
                          </a:cubicBezTo>
                          <a:cubicBezTo>
                            <a:pt x="222042" y="61760"/>
                            <a:pt x="237029" y="72387"/>
                            <a:pt x="235530" y="74295"/>
                          </a:cubicBezTo>
                          <a:cubicBezTo>
                            <a:pt x="227628" y="68436"/>
                            <a:pt x="214140" y="59716"/>
                            <a:pt x="202014" y="51678"/>
                          </a:cubicBezTo>
                          <a:lnTo>
                            <a:pt x="200379" y="54539"/>
                          </a:lnTo>
                          <a:close/>
                        </a:path>
                      </a:pathLst>
                    </a:custGeom>
                    <a:solidFill>
                      <a:srgbClr val="FFD100"/>
                    </a:solidFill>
                    <a:ln w="0" cap="flat">
                      <a:noFill/>
                      <a:prstDash val="solid"/>
                      <a:miter/>
                    </a:ln>
                  </p:spPr>
                  <p:txBody>
                    <a:bodyPr rtlCol="0" anchor="ctr"/>
                    <a:lstStyle/>
                    <a:p>
                      <a:endParaRPr lang="en-US"/>
                    </a:p>
                  </p:txBody>
                </p:sp>
                <p:sp>
                  <p:nvSpPr>
                    <p:cNvPr id="4605" name="Freeform: Shape 4604">
                      <a:extLst>
                        <a:ext uri="{FF2B5EF4-FFF2-40B4-BE49-F238E27FC236}">
                          <a16:creationId xmlns:a16="http://schemas.microsoft.com/office/drawing/2014/main" id="{8BB4158D-5ADB-0B7A-0E10-31A41501E199}"/>
                        </a:ext>
                      </a:extLst>
                    </p:cNvPr>
                    <p:cNvSpPr/>
                    <p:nvPr/>
                  </p:nvSpPr>
                  <p:spPr>
                    <a:xfrm>
                      <a:off x="9660846" y="9643067"/>
                      <a:ext cx="3814" cy="1771"/>
                    </a:xfrm>
                    <a:custGeom>
                      <a:avLst/>
                      <a:gdLst>
                        <a:gd name="connsiteX0" fmla="*/ 0 w 3814"/>
                        <a:gd name="connsiteY0" fmla="*/ 1771 h 1771"/>
                        <a:gd name="connsiteX1" fmla="*/ 3815 w 3814"/>
                        <a:gd name="connsiteY1" fmla="*/ 0 h 1771"/>
                        <a:gd name="connsiteX2" fmla="*/ 0 w 3814"/>
                        <a:gd name="connsiteY2" fmla="*/ 1771 h 1771"/>
                      </a:gdLst>
                      <a:ahLst/>
                      <a:cxnLst>
                        <a:cxn ang="0">
                          <a:pos x="connsiteX0" y="connsiteY0"/>
                        </a:cxn>
                        <a:cxn ang="0">
                          <a:pos x="connsiteX1" y="connsiteY1"/>
                        </a:cxn>
                        <a:cxn ang="0">
                          <a:pos x="connsiteX2" y="connsiteY2"/>
                        </a:cxn>
                      </a:cxnLst>
                      <a:rect l="l" t="t" r="r" b="b"/>
                      <a:pathLst>
                        <a:path w="3814" h="1771">
                          <a:moveTo>
                            <a:pt x="0" y="1771"/>
                          </a:moveTo>
                          <a:cubicBezTo>
                            <a:pt x="1226" y="1226"/>
                            <a:pt x="2861" y="408"/>
                            <a:pt x="3815" y="0"/>
                          </a:cubicBezTo>
                          <a:cubicBezTo>
                            <a:pt x="2725" y="545"/>
                            <a:pt x="1226" y="1226"/>
                            <a:pt x="0" y="1771"/>
                          </a:cubicBezTo>
                          <a:close/>
                        </a:path>
                      </a:pathLst>
                    </a:custGeom>
                    <a:solidFill>
                      <a:srgbClr val="FFD100"/>
                    </a:solidFill>
                    <a:ln w="0" cap="flat">
                      <a:noFill/>
                      <a:prstDash val="solid"/>
                      <a:miter/>
                    </a:ln>
                  </p:spPr>
                  <p:txBody>
                    <a:bodyPr rtlCol="0" anchor="ctr"/>
                    <a:lstStyle/>
                    <a:p>
                      <a:endParaRPr lang="en-US"/>
                    </a:p>
                  </p:txBody>
                </p:sp>
                <p:sp>
                  <p:nvSpPr>
                    <p:cNvPr id="4606" name="Freeform: Shape 4605">
                      <a:extLst>
                        <a:ext uri="{FF2B5EF4-FFF2-40B4-BE49-F238E27FC236}">
                          <a16:creationId xmlns:a16="http://schemas.microsoft.com/office/drawing/2014/main" id="{34CA3F07-3093-F205-3967-609F1BB0937B}"/>
                        </a:ext>
                      </a:extLst>
                    </p:cNvPr>
                    <p:cNvSpPr/>
                    <p:nvPr/>
                  </p:nvSpPr>
                  <p:spPr>
                    <a:xfrm>
                      <a:off x="9495716" y="9662981"/>
                      <a:ext cx="164749" cy="184181"/>
                    </a:xfrm>
                    <a:custGeom>
                      <a:avLst/>
                      <a:gdLst>
                        <a:gd name="connsiteX0" fmla="*/ 6268 w 164749"/>
                        <a:gd name="connsiteY0" fmla="*/ 166061 h 184181"/>
                        <a:gd name="connsiteX1" fmla="*/ 7766 w 164749"/>
                        <a:gd name="connsiteY1" fmla="*/ 158567 h 184181"/>
                        <a:gd name="connsiteX2" fmla="*/ 34061 w 164749"/>
                        <a:gd name="connsiteY2" fmla="*/ 111972 h 184181"/>
                        <a:gd name="connsiteX3" fmla="*/ 31064 w 164749"/>
                        <a:gd name="connsiteY3" fmla="*/ 116195 h 184181"/>
                        <a:gd name="connsiteX4" fmla="*/ 61719 w 164749"/>
                        <a:gd name="connsiteY4" fmla="*/ 77501 h 184181"/>
                        <a:gd name="connsiteX5" fmla="*/ 50547 w 164749"/>
                        <a:gd name="connsiteY5" fmla="*/ 88265 h 184181"/>
                        <a:gd name="connsiteX6" fmla="*/ 45506 w 164749"/>
                        <a:gd name="connsiteY6" fmla="*/ 92352 h 184181"/>
                        <a:gd name="connsiteX7" fmla="*/ 27931 w 164749"/>
                        <a:gd name="connsiteY7" fmla="*/ 116876 h 184181"/>
                        <a:gd name="connsiteX8" fmla="*/ 14033 w 164749"/>
                        <a:gd name="connsiteY8" fmla="*/ 140175 h 184181"/>
                        <a:gd name="connsiteX9" fmla="*/ 28339 w 164749"/>
                        <a:gd name="connsiteY9" fmla="*/ 105840 h 184181"/>
                        <a:gd name="connsiteX10" fmla="*/ 45915 w 164749"/>
                        <a:gd name="connsiteY10" fmla="*/ 88265 h 184181"/>
                        <a:gd name="connsiteX11" fmla="*/ 61038 w 164749"/>
                        <a:gd name="connsiteY11" fmla="*/ 75321 h 184181"/>
                        <a:gd name="connsiteX12" fmla="*/ 81884 w 164749"/>
                        <a:gd name="connsiteY12" fmla="*/ 53250 h 184181"/>
                        <a:gd name="connsiteX13" fmla="*/ 91694 w 164749"/>
                        <a:gd name="connsiteY13" fmla="*/ 48481 h 184181"/>
                        <a:gd name="connsiteX14" fmla="*/ 103138 w 164749"/>
                        <a:gd name="connsiteY14" fmla="*/ 36219 h 184181"/>
                        <a:gd name="connsiteX15" fmla="*/ 129025 w 164749"/>
                        <a:gd name="connsiteY15" fmla="*/ 18779 h 184181"/>
                        <a:gd name="connsiteX16" fmla="*/ 139380 w 164749"/>
                        <a:gd name="connsiteY16" fmla="*/ 10468 h 184181"/>
                        <a:gd name="connsiteX17" fmla="*/ 149598 w 164749"/>
                        <a:gd name="connsiteY17" fmla="*/ 6245 h 184181"/>
                        <a:gd name="connsiteX18" fmla="*/ 134339 w 164749"/>
                        <a:gd name="connsiteY18" fmla="*/ 11559 h 184181"/>
                        <a:gd name="connsiteX19" fmla="*/ 159271 w 164749"/>
                        <a:gd name="connsiteY19" fmla="*/ 1748 h 184181"/>
                        <a:gd name="connsiteX20" fmla="*/ 153004 w 164749"/>
                        <a:gd name="connsiteY20" fmla="*/ 4883 h 184181"/>
                        <a:gd name="connsiteX21" fmla="*/ 164721 w 164749"/>
                        <a:gd name="connsiteY21" fmla="*/ 250 h 184181"/>
                        <a:gd name="connsiteX22" fmla="*/ 150824 w 164749"/>
                        <a:gd name="connsiteY22" fmla="*/ 7199 h 184181"/>
                        <a:gd name="connsiteX23" fmla="*/ 130115 w 164749"/>
                        <a:gd name="connsiteY23" fmla="*/ 22185 h 184181"/>
                        <a:gd name="connsiteX24" fmla="*/ 93056 w 164749"/>
                        <a:gd name="connsiteY24" fmla="*/ 49162 h 184181"/>
                        <a:gd name="connsiteX25" fmla="*/ 56542 w 164749"/>
                        <a:gd name="connsiteY25" fmla="*/ 86085 h 184181"/>
                        <a:gd name="connsiteX26" fmla="*/ 60084 w 164749"/>
                        <a:gd name="connsiteY26" fmla="*/ 83088 h 184181"/>
                        <a:gd name="connsiteX27" fmla="*/ 29566 w 164749"/>
                        <a:gd name="connsiteY27" fmla="*/ 125460 h 184181"/>
                        <a:gd name="connsiteX28" fmla="*/ 5723 w 164749"/>
                        <a:gd name="connsiteY28" fmla="*/ 176960 h 184181"/>
                        <a:gd name="connsiteX29" fmla="*/ 0 w 164749"/>
                        <a:gd name="connsiteY29" fmla="*/ 184182 h 184181"/>
                        <a:gd name="connsiteX30" fmla="*/ 6676 w 164749"/>
                        <a:gd name="connsiteY30" fmla="*/ 166334 h 184181"/>
                        <a:gd name="connsiteX31" fmla="*/ 15123 w 164749"/>
                        <a:gd name="connsiteY31" fmla="*/ 145352 h 184181"/>
                        <a:gd name="connsiteX32" fmla="*/ 8992 w 164749"/>
                        <a:gd name="connsiteY32" fmla="*/ 159930 h 184181"/>
                        <a:gd name="connsiteX33" fmla="*/ 15123 w 164749"/>
                        <a:gd name="connsiteY33" fmla="*/ 145352 h 184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64749" h="184181">
                          <a:moveTo>
                            <a:pt x="6268" y="166061"/>
                          </a:moveTo>
                          <a:cubicBezTo>
                            <a:pt x="4905" y="167832"/>
                            <a:pt x="3270" y="169467"/>
                            <a:pt x="7766" y="158567"/>
                          </a:cubicBezTo>
                          <a:cubicBezTo>
                            <a:pt x="16077" y="136087"/>
                            <a:pt x="25206" y="126141"/>
                            <a:pt x="34061" y="111972"/>
                          </a:cubicBezTo>
                          <a:lnTo>
                            <a:pt x="31064" y="116195"/>
                          </a:lnTo>
                          <a:cubicBezTo>
                            <a:pt x="39103" y="102571"/>
                            <a:pt x="52182" y="85676"/>
                            <a:pt x="61719" y="77501"/>
                          </a:cubicBezTo>
                          <a:cubicBezTo>
                            <a:pt x="65262" y="71779"/>
                            <a:pt x="56815" y="80090"/>
                            <a:pt x="50547" y="88265"/>
                          </a:cubicBezTo>
                          <a:cubicBezTo>
                            <a:pt x="44008" y="96167"/>
                            <a:pt x="38830" y="103115"/>
                            <a:pt x="45506" y="92352"/>
                          </a:cubicBezTo>
                          <a:cubicBezTo>
                            <a:pt x="40465" y="99709"/>
                            <a:pt x="33517" y="108565"/>
                            <a:pt x="27931" y="116876"/>
                          </a:cubicBezTo>
                          <a:cubicBezTo>
                            <a:pt x="22208" y="125323"/>
                            <a:pt x="17031" y="133907"/>
                            <a:pt x="14033" y="140175"/>
                          </a:cubicBezTo>
                          <a:cubicBezTo>
                            <a:pt x="23571" y="118920"/>
                            <a:pt x="33380" y="101480"/>
                            <a:pt x="28339" y="105840"/>
                          </a:cubicBezTo>
                          <a:cubicBezTo>
                            <a:pt x="43871" y="85403"/>
                            <a:pt x="45506" y="86902"/>
                            <a:pt x="45915" y="88265"/>
                          </a:cubicBezTo>
                          <a:cubicBezTo>
                            <a:pt x="46596" y="89900"/>
                            <a:pt x="46188" y="91398"/>
                            <a:pt x="61038" y="75321"/>
                          </a:cubicBezTo>
                          <a:cubicBezTo>
                            <a:pt x="67578" y="67555"/>
                            <a:pt x="74663" y="60334"/>
                            <a:pt x="81884" y="53250"/>
                          </a:cubicBezTo>
                          <a:lnTo>
                            <a:pt x="91694" y="48481"/>
                          </a:lnTo>
                          <a:cubicBezTo>
                            <a:pt x="105590" y="36764"/>
                            <a:pt x="81339" y="53658"/>
                            <a:pt x="103138" y="36219"/>
                          </a:cubicBezTo>
                          <a:cubicBezTo>
                            <a:pt x="109814" y="32404"/>
                            <a:pt x="123711" y="20959"/>
                            <a:pt x="129025" y="18779"/>
                          </a:cubicBezTo>
                          <a:cubicBezTo>
                            <a:pt x="128071" y="18779"/>
                            <a:pt x="127254" y="18098"/>
                            <a:pt x="139380" y="10468"/>
                          </a:cubicBezTo>
                          <a:cubicBezTo>
                            <a:pt x="140333" y="10332"/>
                            <a:pt x="139788" y="11967"/>
                            <a:pt x="149598" y="6245"/>
                          </a:cubicBezTo>
                          <a:cubicBezTo>
                            <a:pt x="154775" y="-431"/>
                            <a:pt x="124392" y="20687"/>
                            <a:pt x="134339" y="11559"/>
                          </a:cubicBezTo>
                          <a:cubicBezTo>
                            <a:pt x="163768" y="-5881"/>
                            <a:pt x="152459" y="4473"/>
                            <a:pt x="159271" y="1748"/>
                          </a:cubicBezTo>
                          <a:cubicBezTo>
                            <a:pt x="158182" y="1885"/>
                            <a:pt x="156819" y="2839"/>
                            <a:pt x="153004" y="4883"/>
                          </a:cubicBezTo>
                          <a:cubicBezTo>
                            <a:pt x="153685" y="5564"/>
                            <a:pt x="165403" y="-1385"/>
                            <a:pt x="164721" y="250"/>
                          </a:cubicBezTo>
                          <a:cubicBezTo>
                            <a:pt x="159953" y="2975"/>
                            <a:pt x="154912" y="4883"/>
                            <a:pt x="150824" y="7199"/>
                          </a:cubicBezTo>
                          <a:cubicBezTo>
                            <a:pt x="159680" y="3247"/>
                            <a:pt x="137881" y="16463"/>
                            <a:pt x="130115" y="22185"/>
                          </a:cubicBezTo>
                          <a:cubicBezTo>
                            <a:pt x="120441" y="27499"/>
                            <a:pt x="106681" y="37445"/>
                            <a:pt x="93056" y="49162"/>
                          </a:cubicBezTo>
                          <a:cubicBezTo>
                            <a:pt x="79295" y="60743"/>
                            <a:pt x="66488" y="74776"/>
                            <a:pt x="56542" y="86085"/>
                          </a:cubicBezTo>
                          <a:cubicBezTo>
                            <a:pt x="58177" y="84041"/>
                            <a:pt x="61992" y="80362"/>
                            <a:pt x="60084" y="83088"/>
                          </a:cubicBezTo>
                          <a:cubicBezTo>
                            <a:pt x="46324" y="99573"/>
                            <a:pt x="37332" y="112108"/>
                            <a:pt x="29566" y="125460"/>
                          </a:cubicBezTo>
                          <a:cubicBezTo>
                            <a:pt x="21799" y="139084"/>
                            <a:pt x="14306" y="153936"/>
                            <a:pt x="5723" y="176960"/>
                          </a:cubicBezTo>
                          <a:lnTo>
                            <a:pt x="0" y="184182"/>
                          </a:lnTo>
                          <a:cubicBezTo>
                            <a:pt x="0" y="184182"/>
                            <a:pt x="2589" y="175598"/>
                            <a:pt x="6676" y="166334"/>
                          </a:cubicBezTo>
                          <a:close/>
                          <a:moveTo>
                            <a:pt x="15123" y="145352"/>
                          </a:moveTo>
                          <a:cubicBezTo>
                            <a:pt x="12944" y="150120"/>
                            <a:pt x="11036" y="155025"/>
                            <a:pt x="8992" y="159930"/>
                          </a:cubicBezTo>
                          <a:cubicBezTo>
                            <a:pt x="11581" y="154344"/>
                            <a:pt x="13897" y="148894"/>
                            <a:pt x="15123" y="145352"/>
                          </a:cubicBezTo>
                          <a:close/>
                        </a:path>
                      </a:pathLst>
                    </a:custGeom>
                    <a:solidFill>
                      <a:srgbClr val="FFD100"/>
                    </a:solidFill>
                    <a:ln w="0" cap="flat">
                      <a:noFill/>
                      <a:prstDash val="solid"/>
                      <a:miter/>
                    </a:ln>
                  </p:spPr>
                  <p:txBody>
                    <a:bodyPr rtlCol="0" anchor="ctr"/>
                    <a:lstStyle/>
                    <a:p>
                      <a:endParaRPr lang="en-US"/>
                    </a:p>
                  </p:txBody>
                </p:sp>
                <p:sp>
                  <p:nvSpPr>
                    <p:cNvPr id="4607" name="Freeform: Shape 4606">
                      <a:extLst>
                        <a:ext uri="{FF2B5EF4-FFF2-40B4-BE49-F238E27FC236}">
                          <a16:creationId xmlns:a16="http://schemas.microsoft.com/office/drawing/2014/main" id="{4296EEC9-D3AE-6C5A-D5B0-21FB0B98360B}"/>
                        </a:ext>
                      </a:extLst>
                    </p:cNvPr>
                    <p:cNvSpPr/>
                    <p:nvPr/>
                  </p:nvSpPr>
                  <p:spPr>
                    <a:xfrm>
                      <a:off x="9900638" y="10430295"/>
                      <a:ext cx="1226" cy="4904"/>
                    </a:xfrm>
                    <a:custGeom>
                      <a:avLst/>
                      <a:gdLst>
                        <a:gd name="connsiteX0" fmla="*/ 1227 w 1226"/>
                        <a:gd name="connsiteY0" fmla="*/ 0 h 4904"/>
                        <a:gd name="connsiteX1" fmla="*/ 0 w 1226"/>
                        <a:gd name="connsiteY1" fmla="*/ 4905 h 4904"/>
                        <a:gd name="connsiteX2" fmla="*/ 1227 w 1226"/>
                        <a:gd name="connsiteY2" fmla="*/ 0 h 4904"/>
                      </a:gdLst>
                      <a:ahLst/>
                      <a:cxnLst>
                        <a:cxn ang="0">
                          <a:pos x="connsiteX0" y="connsiteY0"/>
                        </a:cxn>
                        <a:cxn ang="0">
                          <a:pos x="connsiteX1" y="connsiteY1"/>
                        </a:cxn>
                        <a:cxn ang="0">
                          <a:pos x="connsiteX2" y="connsiteY2"/>
                        </a:cxn>
                      </a:cxnLst>
                      <a:rect l="l" t="t" r="r" b="b"/>
                      <a:pathLst>
                        <a:path w="1226" h="4904">
                          <a:moveTo>
                            <a:pt x="1227" y="0"/>
                          </a:moveTo>
                          <a:cubicBezTo>
                            <a:pt x="817" y="1635"/>
                            <a:pt x="273" y="3406"/>
                            <a:pt x="0" y="4905"/>
                          </a:cubicBezTo>
                          <a:cubicBezTo>
                            <a:pt x="273" y="3815"/>
                            <a:pt x="681" y="1908"/>
                            <a:pt x="1227" y="0"/>
                          </a:cubicBezTo>
                          <a:close/>
                        </a:path>
                      </a:pathLst>
                    </a:custGeom>
                    <a:solidFill>
                      <a:srgbClr val="FFD100"/>
                    </a:solidFill>
                    <a:ln w="0" cap="flat">
                      <a:noFill/>
                      <a:prstDash val="solid"/>
                      <a:miter/>
                    </a:ln>
                  </p:spPr>
                  <p:txBody>
                    <a:bodyPr rtlCol="0" anchor="ctr"/>
                    <a:lstStyle/>
                    <a:p>
                      <a:endParaRPr lang="en-US"/>
                    </a:p>
                  </p:txBody>
                </p:sp>
                <p:sp>
                  <p:nvSpPr>
                    <p:cNvPr id="4608" name="Freeform: Shape 4607">
                      <a:extLst>
                        <a:ext uri="{FF2B5EF4-FFF2-40B4-BE49-F238E27FC236}">
                          <a16:creationId xmlns:a16="http://schemas.microsoft.com/office/drawing/2014/main" id="{E2AB638C-C2F2-4FD1-C69F-C603245BCEE0}"/>
                        </a:ext>
                      </a:extLst>
                    </p:cNvPr>
                    <p:cNvSpPr/>
                    <p:nvPr/>
                  </p:nvSpPr>
                  <p:spPr>
                    <a:xfrm>
                      <a:off x="9693545" y="10384516"/>
                      <a:ext cx="8583" cy="5450"/>
                    </a:xfrm>
                    <a:custGeom>
                      <a:avLst/>
                      <a:gdLst>
                        <a:gd name="connsiteX0" fmla="*/ 0 w 8583"/>
                        <a:gd name="connsiteY0" fmla="*/ 0 h 5450"/>
                        <a:gd name="connsiteX1" fmla="*/ 8584 w 8583"/>
                        <a:gd name="connsiteY1" fmla="*/ 5450 h 5450"/>
                        <a:gd name="connsiteX2" fmla="*/ 0 w 8583"/>
                        <a:gd name="connsiteY2" fmla="*/ 0 h 5450"/>
                      </a:gdLst>
                      <a:ahLst/>
                      <a:cxnLst>
                        <a:cxn ang="0">
                          <a:pos x="connsiteX0" y="connsiteY0"/>
                        </a:cxn>
                        <a:cxn ang="0">
                          <a:pos x="connsiteX1" y="connsiteY1"/>
                        </a:cxn>
                        <a:cxn ang="0">
                          <a:pos x="connsiteX2" y="connsiteY2"/>
                        </a:cxn>
                      </a:cxnLst>
                      <a:rect l="l" t="t" r="r" b="b"/>
                      <a:pathLst>
                        <a:path w="8583" h="5450">
                          <a:moveTo>
                            <a:pt x="0" y="0"/>
                          </a:moveTo>
                          <a:lnTo>
                            <a:pt x="8584" y="5450"/>
                          </a:lnTo>
                          <a:cubicBezTo>
                            <a:pt x="5177" y="3270"/>
                            <a:pt x="2589" y="1635"/>
                            <a:pt x="0" y="0"/>
                          </a:cubicBezTo>
                          <a:close/>
                        </a:path>
                      </a:pathLst>
                    </a:custGeom>
                    <a:solidFill>
                      <a:srgbClr val="FFD100"/>
                    </a:solidFill>
                    <a:ln w="0" cap="flat">
                      <a:noFill/>
                      <a:prstDash val="solid"/>
                      <a:miter/>
                    </a:ln>
                  </p:spPr>
                  <p:txBody>
                    <a:bodyPr rtlCol="0" anchor="ctr"/>
                    <a:lstStyle/>
                    <a:p>
                      <a:endParaRPr lang="en-US"/>
                    </a:p>
                  </p:txBody>
                </p:sp>
                <p:sp>
                  <p:nvSpPr>
                    <p:cNvPr id="4609" name="Freeform: Shape 4608">
                      <a:extLst>
                        <a:ext uri="{FF2B5EF4-FFF2-40B4-BE49-F238E27FC236}">
                          <a16:creationId xmlns:a16="http://schemas.microsoft.com/office/drawing/2014/main" id="{D3B2146A-C334-E679-3866-657220304DB0}"/>
                        </a:ext>
                      </a:extLst>
                    </p:cNvPr>
                    <p:cNvSpPr/>
                    <p:nvPr/>
                  </p:nvSpPr>
                  <p:spPr>
                    <a:xfrm>
                      <a:off x="9777200" y="10330018"/>
                      <a:ext cx="14306" cy="22616"/>
                    </a:xfrm>
                    <a:custGeom>
                      <a:avLst/>
                      <a:gdLst>
                        <a:gd name="connsiteX0" fmla="*/ 14306 w 14306"/>
                        <a:gd name="connsiteY0" fmla="*/ 22616 h 22616"/>
                        <a:gd name="connsiteX1" fmla="*/ 0 w 14306"/>
                        <a:gd name="connsiteY1" fmla="*/ 0 h 22616"/>
                        <a:gd name="connsiteX2" fmla="*/ 14306 w 14306"/>
                        <a:gd name="connsiteY2" fmla="*/ 22616 h 22616"/>
                      </a:gdLst>
                      <a:ahLst/>
                      <a:cxnLst>
                        <a:cxn ang="0">
                          <a:pos x="connsiteX0" y="connsiteY0"/>
                        </a:cxn>
                        <a:cxn ang="0">
                          <a:pos x="connsiteX1" y="connsiteY1"/>
                        </a:cxn>
                        <a:cxn ang="0">
                          <a:pos x="connsiteX2" y="connsiteY2"/>
                        </a:cxn>
                      </a:cxnLst>
                      <a:rect l="l" t="t" r="r" b="b"/>
                      <a:pathLst>
                        <a:path w="14306" h="22616">
                          <a:moveTo>
                            <a:pt x="14306" y="22616"/>
                          </a:moveTo>
                          <a:cubicBezTo>
                            <a:pt x="9129" y="15123"/>
                            <a:pt x="4496" y="7630"/>
                            <a:pt x="0" y="0"/>
                          </a:cubicBezTo>
                          <a:cubicBezTo>
                            <a:pt x="5450" y="8856"/>
                            <a:pt x="9946" y="15941"/>
                            <a:pt x="14306" y="22616"/>
                          </a:cubicBezTo>
                          <a:close/>
                        </a:path>
                      </a:pathLst>
                    </a:custGeom>
                    <a:solidFill>
                      <a:srgbClr val="FFD100"/>
                    </a:solidFill>
                    <a:ln w="0" cap="flat">
                      <a:noFill/>
                      <a:prstDash val="solid"/>
                      <a:miter/>
                    </a:ln>
                  </p:spPr>
                  <p:txBody>
                    <a:bodyPr rtlCol="0" anchor="ctr"/>
                    <a:lstStyle/>
                    <a:p>
                      <a:endParaRPr lang="en-US"/>
                    </a:p>
                  </p:txBody>
                </p:sp>
                <p:sp>
                  <p:nvSpPr>
                    <p:cNvPr id="4610" name="Freeform: Shape 4609">
                      <a:extLst>
                        <a:ext uri="{FF2B5EF4-FFF2-40B4-BE49-F238E27FC236}">
                          <a16:creationId xmlns:a16="http://schemas.microsoft.com/office/drawing/2014/main" id="{1F6B564B-D2BE-94E5-9DE0-E63F96B5940C}"/>
                        </a:ext>
                      </a:extLst>
                    </p:cNvPr>
                    <p:cNvSpPr/>
                    <p:nvPr/>
                  </p:nvSpPr>
                  <p:spPr>
                    <a:xfrm>
                      <a:off x="9932792" y="10316257"/>
                      <a:ext cx="681" cy="2588"/>
                    </a:xfrm>
                    <a:custGeom>
                      <a:avLst/>
                      <a:gdLst>
                        <a:gd name="connsiteX0" fmla="*/ 0 w 681"/>
                        <a:gd name="connsiteY0" fmla="*/ 2589 h 2588"/>
                        <a:gd name="connsiteX1" fmla="*/ 0 w 681"/>
                        <a:gd name="connsiteY1" fmla="*/ 2180 h 2588"/>
                        <a:gd name="connsiteX2" fmla="*/ 682 w 681"/>
                        <a:gd name="connsiteY2" fmla="*/ 0 h 2588"/>
                        <a:gd name="connsiteX3" fmla="*/ 0 w 681"/>
                        <a:gd name="connsiteY3" fmla="*/ 2589 h 2588"/>
                      </a:gdLst>
                      <a:ahLst/>
                      <a:cxnLst>
                        <a:cxn ang="0">
                          <a:pos x="connsiteX0" y="connsiteY0"/>
                        </a:cxn>
                        <a:cxn ang="0">
                          <a:pos x="connsiteX1" y="connsiteY1"/>
                        </a:cxn>
                        <a:cxn ang="0">
                          <a:pos x="connsiteX2" y="connsiteY2"/>
                        </a:cxn>
                        <a:cxn ang="0">
                          <a:pos x="connsiteX3" y="connsiteY3"/>
                        </a:cxn>
                      </a:cxnLst>
                      <a:rect l="l" t="t" r="r" b="b"/>
                      <a:pathLst>
                        <a:path w="681" h="2588">
                          <a:moveTo>
                            <a:pt x="0" y="2589"/>
                          </a:moveTo>
                          <a:lnTo>
                            <a:pt x="0" y="2180"/>
                          </a:lnTo>
                          <a:cubicBezTo>
                            <a:pt x="273" y="1363"/>
                            <a:pt x="546" y="817"/>
                            <a:pt x="682" y="0"/>
                          </a:cubicBezTo>
                          <a:lnTo>
                            <a:pt x="0" y="2589"/>
                          </a:lnTo>
                          <a:close/>
                        </a:path>
                      </a:pathLst>
                    </a:custGeom>
                    <a:solidFill>
                      <a:srgbClr val="FFD100"/>
                    </a:solidFill>
                    <a:ln w="0" cap="flat">
                      <a:noFill/>
                      <a:prstDash val="solid"/>
                      <a:miter/>
                    </a:ln>
                  </p:spPr>
                  <p:txBody>
                    <a:bodyPr rtlCol="0" anchor="ctr"/>
                    <a:lstStyle/>
                    <a:p>
                      <a:endParaRPr lang="en-US"/>
                    </a:p>
                  </p:txBody>
                </p:sp>
                <p:sp>
                  <p:nvSpPr>
                    <p:cNvPr id="4611" name="Freeform: Shape 4610">
                      <a:extLst>
                        <a:ext uri="{FF2B5EF4-FFF2-40B4-BE49-F238E27FC236}">
                          <a16:creationId xmlns:a16="http://schemas.microsoft.com/office/drawing/2014/main" id="{A75F581D-E5A6-F75B-9889-6C56CF600B3E}"/>
                        </a:ext>
                      </a:extLst>
                    </p:cNvPr>
                    <p:cNvSpPr/>
                    <p:nvPr/>
                  </p:nvSpPr>
                  <p:spPr>
                    <a:xfrm>
                      <a:off x="9682645" y="9938993"/>
                      <a:ext cx="2179" cy="6812"/>
                    </a:xfrm>
                    <a:custGeom>
                      <a:avLst/>
                      <a:gdLst>
                        <a:gd name="connsiteX0" fmla="*/ 0 w 2179"/>
                        <a:gd name="connsiteY0" fmla="*/ 6812 h 6812"/>
                        <a:gd name="connsiteX1" fmla="*/ 2180 w 2179"/>
                        <a:gd name="connsiteY1" fmla="*/ 0 h 6812"/>
                        <a:gd name="connsiteX2" fmla="*/ 0 w 2179"/>
                        <a:gd name="connsiteY2" fmla="*/ 6812 h 6812"/>
                      </a:gdLst>
                      <a:ahLst/>
                      <a:cxnLst>
                        <a:cxn ang="0">
                          <a:pos x="connsiteX0" y="connsiteY0"/>
                        </a:cxn>
                        <a:cxn ang="0">
                          <a:pos x="connsiteX1" y="connsiteY1"/>
                        </a:cxn>
                        <a:cxn ang="0">
                          <a:pos x="connsiteX2" y="connsiteY2"/>
                        </a:cxn>
                      </a:cxnLst>
                      <a:rect l="l" t="t" r="r" b="b"/>
                      <a:pathLst>
                        <a:path w="2179" h="6812">
                          <a:moveTo>
                            <a:pt x="0" y="6812"/>
                          </a:moveTo>
                          <a:cubicBezTo>
                            <a:pt x="545" y="4905"/>
                            <a:pt x="1090" y="2725"/>
                            <a:pt x="2180" y="0"/>
                          </a:cubicBezTo>
                          <a:cubicBezTo>
                            <a:pt x="2180" y="409"/>
                            <a:pt x="1363" y="2998"/>
                            <a:pt x="0" y="6812"/>
                          </a:cubicBezTo>
                          <a:close/>
                        </a:path>
                      </a:pathLst>
                    </a:custGeom>
                    <a:solidFill>
                      <a:srgbClr val="FFD100"/>
                    </a:solidFill>
                    <a:ln w="0" cap="flat">
                      <a:noFill/>
                      <a:prstDash val="solid"/>
                      <a:miter/>
                    </a:ln>
                  </p:spPr>
                  <p:txBody>
                    <a:bodyPr rtlCol="0" anchor="ctr"/>
                    <a:lstStyle/>
                    <a:p>
                      <a:endParaRPr lang="en-US"/>
                    </a:p>
                  </p:txBody>
                </p:sp>
                <p:sp>
                  <p:nvSpPr>
                    <p:cNvPr id="4612" name="Freeform: Shape 4611">
                      <a:extLst>
                        <a:ext uri="{FF2B5EF4-FFF2-40B4-BE49-F238E27FC236}">
                          <a16:creationId xmlns:a16="http://schemas.microsoft.com/office/drawing/2014/main" id="{7270A686-F639-F37F-A189-A33603AE82DC}"/>
                        </a:ext>
                      </a:extLst>
                    </p:cNvPr>
                    <p:cNvSpPr/>
                    <p:nvPr/>
                  </p:nvSpPr>
                  <p:spPr>
                    <a:xfrm>
                      <a:off x="9791506" y="10352771"/>
                      <a:ext cx="2861" cy="4087"/>
                    </a:xfrm>
                    <a:custGeom>
                      <a:avLst/>
                      <a:gdLst>
                        <a:gd name="connsiteX0" fmla="*/ 2861 w 2861"/>
                        <a:gd name="connsiteY0" fmla="*/ 4087 h 4087"/>
                        <a:gd name="connsiteX1" fmla="*/ 1771 w 2861"/>
                        <a:gd name="connsiteY1" fmla="*/ 2725 h 4087"/>
                        <a:gd name="connsiteX2" fmla="*/ 0 w 2861"/>
                        <a:gd name="connsiteY2" fmla="*/ 0 h 4087"/>
                        <a:gd name="connsiteX3" fmla="*/ 2725 w 2861"/>
                        <a:gd name="connsiteY3" fmla="*/ 4087 h 4087"/>
                      </a:gdLst>
                      <a:ahLst/>
                      <a:cxnLst>
                        <a:cxn ang="0">
                          <a:pos x="connsiteX0" y="connsiteY0"/>
                        </a:cxn>
                        <a:cxn ang="0">
                          <a:pos x="connsiteX1" y="connsiteY1"/>
                        </a:cxn>
                        <a:cxn ang="0">
                          <a:pos x="connsiteX2" y="connsiteY2"/>
                        </a:cxn>
                        <a:cxn ang="0">
                          <a:pos x="connsiteX3" y="connsiteY3"/>
                        </a:cxn>
                      </a:cxnLst>
                      <a:rect l="l" t="t" r="r" b="b"/>
                      <a:pathLst>
                        <a:path w="2861" h="4087">
                          <a:moveTo>
                            <a:pt x="2861" y="4087"/>
                          </a:moveTo>
                          <a:cubicBezTo>
                            <a:pt x="2861" y="4087"/>
                            <a:pt x="2180" y="3134"/>
                            <a:pt x="1771" y="2725"/>
                          </a:cubicBezTo>
                          <a:cubicBezTo>
                            <a:pt x="1226" y="1908"/>
                            <a:pt x="681" y="954"/>
                            <a:pt x="0" y="0"/>
                          </a:cubicBezTo>
                          <a:lnTo>
                            <a:pt x="2725" y="4087"/>
                          </a:lnTo>
                          <a:close/>
                        </a:path>
                      </a:pathLst>
                    </a:custGeom>
                    <a:solidFill>
                      <a:srgbClr val="FFD100"/>
                    </a:solidFill>
                    <a:ln w="0" cap="flat">
                      <a:noFill/>
                      <a:prstDash val="solid"/>
                      <a:miter/>
                    </a:ln>
                  </p:spPr>
                  <p:txBody>
                    <a:bodyPr rtlCol="0" anchor="ctr"/>
                    <a:lstStyle/>
                    <a:p>
                      <a:endParaRPr lang="en-US"/>
                    </a:p>
                  </p:txBody>
                </p:sp>
                <p:sp>
                  <p:nvSpPr>
                    <p:cNvPr id="4613" name="Freeform: Shape 4612">
                      <a:extLst>
                        <a:ext uri="{FF2B5EF4-FFF2-40B4-BE49-F238E27FC236}">
                          <a16:creationId xmlns:a16="http://schemas.microsoft.com/office/drawing/2014/main" id="{F166927E-2333-3068-2376-E6F4844EEFF1}"/>
                        </a:ext>
                      </a:extLst>
                    </p:cNvPr>
                    <p:cNvSpPr/>
                    <p:nvPr/>
                  </p:nvSpPr>
                  <p:spPr>
                    <a:xfrm>
                      <a:off x="9606484" y="10323342"/>
                      <a:ext cx="4359" cy="4768"/>
                    </a:xfrm>
                    <a:custGeom>
                      <a:avLst/>
                      <a:gdLst>
                        <a:gd name="connsiteX0" fmla="*/ 4360 w 4359"/>
                        <a:gd name="connsiteY0" fmla="*/ 4768 h 4768"/>
                        <a:gd name="connsiteX1" fmla="*/ 0 w 4359"/>
                        <a:gd name="connsiteY1" fmla="*/ 0 h 4768"/>
                        <a:gd name="connsiteX2" fmla="*/ 4360 w 4359"/>
                        <a:gd name="connsiteY2" fmla="*/ 4768 h 4768"/>
                      </a:gdLst>
                      <a:ahLst/>
                      <a:cxnLst>
                        <a:cxn ang="0">
                          <a:pos x="connsiteX0" y="connsiteY0"/>
                        </a:cxn>
                        <a:cxn ang="0">
                          <a:pos x="connsiteX1" y="connsiteY1"/>
                        </a:cxn>
                        <a:cxn ang="0">
                          <a:pos x="connsiteX2" y="connsiteY2"/>
                        </a:cxn>
                      </a:cxnLst>
                      <a:rect l="l" t="t" r="r" b="b"/>
                      <a:pathLst>
                        <a:path w="4359" h="4768">
                          <a:moveTo>
                            <a:pt x="4360" y="4768"/>
                          </a:moveTo>
                          <a:cubicBezTo>
                            <a:pt x="2861" y="3133"/>
                            <a:pt x="1499" y="1771"/>
                            <a:pt x="0" y="0"/>
                          </a:cubicBezTo>
                          <a:cubicBezTo>
                            <a:pt x="2044" y="2180"/>
                            <a:pt x="3270" y="3543"/>
                            <a:pt x="4360" y="4768"/>
                          </a:cubicBezTo>
                          <a:close/>
                        </a:path>
                      </a:pathLst>
                    </a:custGeom>
                    <a:solidFill>
                      <a:srgbClr val="FFD100"/>
                    </a:solidFill>
                    <a:ln w="0" cap="flat">
                      <a:noFill/>
                      <a:prstDash val="solid"/>
                      <a:miter/>
                    </a:ln>
                  </p:spPr>
                  <p:txBody>
                    <a:bodyPr rtlCol="0" anchor="ctr"/>
                    <a:lstStyle/>
                    <a:p>
                      <a:endParaRPr lang="en-US"/>
                    </a:p>
                  </p:txBody>
                </p:sp>
                <p:sp>
                  <p:nvSpPr>
                    <p:cNvPr id="4614" name="Freeform: Shape 4613">
                      <a:extLst>
                        <a:ext uri="{FF2B5EF4-FFF2-40B4-BE49-F238E27FC236}">
                          <a16:creationId xmlns:a16="http://schemas.microsoft.com/office/drawing/2014/main" id="{26843FF5-D0D4-067E-03CD-BAD21B4F116D}"/>
                        </a:ext>
                      </a:extLst>
                    </p:cNvPr>
                    <p:cNvSpPr/>
                    <p:nvPr/>
                  </p:nvSpPr>
                  <p:spPr>
                    <a:xfrm>
                      <a:off x="9622561" y="10327157"/>
                      <a:ext cx="4359" cy="4496"/>
                    </a:xfrm>
                    <a:custGeom>
                      <a:avLst/>
                      <a:gdLst>
                        <a:gd name="connsiteX0" fmla="*/ 4360 w 4359"/>
                        <a:gd name="connsiteY0" fmla="*/ 4496 h 4496"/>
                        <a:gd name="connsiteX1" fmla="*/ 0 w 4359"/>
                        <a:gd name="connsiteY1" fmla="*/ 0 h 4496"/>
                        <a:gd name="connsiteX2" fmla="*/ 4360 w 4359"/>
                        <a:gd name="connsiteY2" fmla="*/ 4496 h 4496"/>
                      </a:gdLst>
                      <a:ahLst/>
                      <a:cxnLst>
                        <a:cxn ang="0">
                          <a:pos x="connsiteX0" y="connsiteY0"/>
                        </a:cxn>
                        <a:cxn ang="0">
                          <a:pos x="connsiteX1" y="connsiteY1"/>
                        </a:cxn>
                        <a:cxn ang="0">
                          <a:pos x="connsiteX2" y="connsiteY2"/>
                        </a:cxn>
                      </a:cxnLst>
                      <a:rect l="l" t="t" r="r" b="b"/>
                      <a:pathLst>
                        <a:path w="4359" h="4496">
                          <a:moveTo>
                            <a:pt x="4360" y="4496"/>
                          </a:moveTo>
                          <a:cubicBezTo>
                            <a:pt x="2725" y="2861"/>
                            <a:pt x="1227" y="1227"/>
                            <a:pt x="0" y="0"/>
                          </a:cubicBezTo>
                          <a:lnTo>
                            <a:pt x="4360" y="4496"/>
                          </a:lnTo>
                          <a:close/>
                        </a:path>
                      </a:pathLst>
                    </a:custGeom>
                    <a:solidFill>
                      <a:srgbClr val="FFD100"/>
                    </a:solidFill>
                    <a:ln w="0" cap="flat">
                      <a:noFill/>
                      <a:prstDash val="solid"/>
                      <a:miter/>
                    </a:ln>
                  </p:spPr>
                  <p:txBody>
                    <a:bodyPr rtlCol="0" anchor="ctr"/>
                    <a:lstStyle/>
                    <a:p>
                      <a:endParaRPr lang="en-US"/>
                    </a:p>
                  </p:txBody>
                </p:sp>
                <p:sp>
                  <p:nvSpPr>
                    <p:cNvPr id="4615" name="Freeform: Shape 4614">
                      <a:extLst>
                        <a:ext uri="{FF2B5EF4-FFF2-40B4-BE49-F238E27FC236}">
                          <a16:creationId xmlns:a16="http://schemas.microsoft.com/office/drawing/2014/main" id="{CC359C76-66A2-1F8D-8B0F-E9A7BB1139E5}"/>
                        </a:ext>
                      </a:extLst>
                    </p:cNvPr>
                    <p:cNvSpPr/>
                    <p:nvPr/>
                  </p:nvSpPr>
                  <p:spPr>
                    <a:xfrm>
                      <a:off x="9445305" y="10024964"/>
                      <a:ext cx="2315" cy="13624"/>
                    </a:xfrm>
                    <a:custGeom>
                      <a:avLst/>
                      <a:gdLst>
                        <a:gd name="connsiteX0" fmla="*/ 2316 w 2315"/>
                        <a:gd name="connsiteY0" fmla="*/ 13625 h 13624"/>
                        <a:gd name="connsiteX1" fmla="*/ 0 w 2315"/>
                        <a:gd name="connsiteY1" fmla="*/ 0 h 13624"/>
                        <a:gd name="connsiteX2" fmla="*/ 2316 w 2315"/>
                        <a:gd name="connsiteY2" fmla="*/ 13625 h 13624"/>
                      </a:gdLst>
                      <a:ahLst/>
                      <a:cxnLst>
                        <a:cxn ang="0">
                          <a:pos x="connsiteX0" y="connsiteY0"/>
                        </a:cxn>
                        <a:cxn ang="0">
                          <a:pos x="connsiteX1" y="connsiteY1"/>
                        </a:cxn>
                        <a:cxn ang="0">
                          <a:pos x="connsiteX2" y="connsiteY2"/>
                        </a:cxn>
                      </a:cxnLst>
                      <a:rect l="l" t="t" r="r" b="b"/>
                      <a:pathLst>
                        <a:path w="2315" h="13624">
                          <a:moveTo>
                            <a:pt x="2316" y="13625"/>
                          </a:moveTo>
                          <a:lnTo>
                            <a:pt x="0" y="0"/>
                          </a:lnTo>
                          <a:cubicBezTo>
                            <a:pt x="1226" y="6676"/>
                            <a:pt x="1907" y="10628"/>
                            <a:pt x="2316" y="13625"/>
                          </a:cubicBezTo>
                          <a:close/>
                        </a:path>
                      </a:pathLst>
                    </a:custGeom>
                    <a:solidFill>
                      <a:srgbClr val="FFD100"/>
                    </a:solidFill>
                    <a:ln w="0" cap="flat">
                      <a:noFill/>
                      <a:prstDash val="solid"/>
                      <a:miter/>
                    </a:ln>
                  </p:spPr>
                  <p:txBody>
                    <a:bodyPr rtlCol="0" anchor="ctr"/>
                    <a:lstStyle/>
                    <a:p>
                      <a:endParaRPr lang="en-US"/>
                    </a:p>
                  </p:txBody>
                </p:sp>
                <p:sp>
                  <p:nvSpPr>
                    <p:cNvPr id="4616" name="Freeform: Shape 4615">
                      <a:extLst>
                        <a:ext uri="{FF2B5EF4-FFF2-40B4-BE49-F238E27FC236}">
                          <a16:creationId xmlns:a16="http://schemas.microsoft.com/office/drawing/2014/main" id="{E6C79244-3C55-8CBE-6F36-97015EDB2F97}"/>
                        </a:ext>
                      </a:extLst>
                    </p:cNvPr>
                    <p:cNvSpPr/>
                    <p:nvPr/>
                  </p:nvSpPr>
                  <p:spPr>
                    <a:xfrm>
                      <a:off x="9598990" y="10306312"/>
                      <a:ext cx="1326" cy="1876"/>
                    </a:xfrm>
                    <a:custGeom>
                      <a:avLst/>
                      <a:gdLst>
                        <a:gd name="connsiteX0" fmla="*/ 1090 w 1326"/>
                        <a:gd name="connsiteY0" fmla="*/ 1771 h 1876"/>
                        <a:gd name="connsiteX1" fmla="*/ 0 w 1326"/>
                        <a:gd name="connsiteY1" fmla="*/ 0 h 1876"/>
                        <a:gd name="connsiteX2" fmla="*/ 1090 w 1326"/>
                        <a:gd name="connsiteY2" fmla="*/ 1771 h 1876"/>
                      </a:gdLst>
                      <a:ahLst/>
                      <a:cxnLst>
                        <a:cxn ang="0">
                          <a:pos x="connsiteX0" y="connsiteY0"/>
                        </a:cxn>
                        <a:cxn ang="0">
                          <a:pos x="connsiteX1" y="connsiteY1"/>
                        </a:cxn>
                        <a:cxn ang="0">
                          <a:pos x="connsiteX2" y="connsiteY2"/>
                        </a:cxn>
                      </a:cxnLst>
                      <a:rect l="l" t="t" r="r" b="b"/>
                      <a:pathLst>
                        <a:path w="1326" h="1876">
                          <a:moveTo>
                            <a:pt x="1090" y="1771"/>
                          </a:moveTo>
                          <a:cubicBezTo>
                            <a:pt x="1090" y="1771"/>
                            <a:pt x="272" y="545"/>
                            <a:pt x="0" y="0"/>
                          </a:cubicBezTo>
                          <a:cubicBezTo>
                            <a:pt x="1226" y="1362"/>
                            <a:pt x="1635" y="2180"/>
                            <a:pt x="1090" y="1771"/>
                          </a:cubicBezTo>
                          <a:close/>
                        </a:path>
                      </a:pathLst>
                    </a:custGeom>
                    <a:solidFill>
                      <a:srgbClr val="FFD100"/>
                    </a:solidFill>
                    <a:ln w="0" cap="flat">
                      <a:noFill/>
                      <a:prstDash val="solid"/>
                      <a:miter/>
                    </a:ln>
                  </p:spPr>
                  <p:txBody>
                    <a:bodyPr rtlCol="0" anchor="ctr"/>
                    <a:lstStyle/>
                    <a:p>
                      <a:endParaRPr lang="en-US"/>
                    </a:p>
                  </p:txBody>
                </p:sp>
                <p:sp>
                  <p:nvSpPr>
                    <p:cNvPr id="4617" name="Freeform: Shape 4616">
                      <a:extLst>
                        <a:ext uri="{FF2B5EF4-FFF2-40B4-BE49-F238E27FC236}">
                          <a16:creationId xmlns:a16="http://schemas.microsoft.com/office/drawing/2014/main" id="{94CB123E-44B8-D7FD-594B-B380FEFA8891}"/>
                        </a:ext>
                      </a:extLst>
                    </p:cNvPr>
                    <p:cNvSpPr/>
                    <p:nvPr/>
                  </p:nvSpPr>
                  <p:spPr>
                    <a:xfrm>
                      <a:off x="9884153" y="10511361"/>
                      <a:ext cx="681" cy="817"/>
                    </a:xfrm>
                    <a:custGeom>
                      <a:avLst/>
                      <a:gdLst>
                        <a:gd name="connsiteX0" fmla="*/ 0 w 681"/>
                        <a:gd name="connsiteY0" fmla="*/ 817 h 817"/>
                        <a:gd name="connsiteX1" fmla="*/ 272 w 681"/>
                        <a:gd name="connsiteY1" fmla="*/ 0 h 817"/>
                        <a:gd name="connsiteX2" fmla="*/ 681 w 681"/>
                        <a:gd name="connsiteY2" fmla="*/ 0 h 817"/>
                        <a:gd name="connsiteX3" fmla="*/ 0 w 681"/>
                        <a:gd name="connsiteY3" fmla="*/ 817 h 817"/>
                      </a:gdLst>
                      <a:ahLst/>
                      <a:cxnLst>
                        <a:cxn ang="0">
                          <a:pos x="connsiteX0" y="connsiteY0"/>
                        </a:cxn>
                        <a:cxn ang="0">
                          <a:pos x="connsiteX1" y="connsiteY1"/>
                        </a:cxn>
                        <a:cxn ang="0">
                          <a:pos x="connsiteX2" y="connsiteY2"/>
                        </a:cxn>
                        <a:cxn ang="0">
                          <a:pos x="connsiteX3" y="connsiteY3"/>
                        </a:cxn>
                      </a:cxnLst>
                      <a:rect l="l" t="t" r="r" b="b"/>
                      <a:pathLst>
                        <a:path w="681" h="817">
                          <a:moveTo>
                            <a:pt x="0" y="817"/>
                          </a:moveTo>
                          <a:cubicBezTo>
                            <a:pt x="0" y="817"/>
                            <a:pt x="272" y="273"/>
                            <a:pt x="272" y="0"/>
                          </a:cubicBezTo>
                          <a:lnTo>
                            <a:pt x="681" y="0"/>
                          </a:lnTo>
                          <a:cubicBezTo>
                            <a:pt x="681" y="0"/>
                            <a:pt x="0" y="817"/>
                            <a:pt x="0" y="817"/>
                          </a:cubicBezTo>
                          <a:close/>
                        </a:path>
                      </a:pathLst>
                    </a:custGeom>
                    <a:solidFill>
                      <a:srgbClr val="FFD100"/>
                    </a:solidFill>
                    <a:ln w="0" cap="flat">
                      <a:noFill/>
                      <a:prstDash val="solid"/>
                      <a:miter/>
                    </a:ln>
                  </p:spPr>
                  <p:txBody>
                    <a:bodyPr rtlCol="0" anchor="ctr"/>
                    <a:lstStyle/>
                    <a:p>
                      <a:endParaRPr lang="en-US"/>
                    </a:p>
                  </p:txBody>
                </p:sp>
                <p:sp>
                  <p:nvSpPr>
                    <p:cNvPr id="4618" name="Freeform: Shape 4617">
                      <a:extLst>
                        <a:ext uri="{FF2B5EF4-FFF2-40B4-BE49-F238E27FC236}">
                          <a16:creationId xmlns:a16="http://schemas.microsoft.com/office/drawing/2014/main" id="{7C0DA965-DFE7-DF41-0AE2-99577FE96FFC}"/>
                        </a:ext>
                      </a:extLst>
                    </p:cNvPr>
                    <p:cNvSpPr/>
                    <p:nvPr/>
                  </p:nvSpPr>
                  <p:spPr>
                    <a:xfrm>
                      <a:off x="9865487" y="10540926"/>
                      <a:ext cx="4088" cy="10763"/>
                    </a:xfrm>
                    <a:custGeom>
                      <a:avLst/>
                      <a:gdLst>
                        <a:gd name="connsiteX0" fmla="*/ 4088 w 4088"/>
                        <a:gd name="connsiteY0" fmla="*/ 0 h 10763"/>
                        <a:gd name="connsiteX1" fmla="*/ 0 w 4088"/>
                        <a:gd name="connsiteY1" fmla="*/ 10764 h 10763"/>
                        <a:gd name="connsiteX2" fmla="*/ 4088 w 4088"/>
                        <a:gd name="connsiteY2" fmla="*/ 0 h 10763"/>
                      </a:gdLst>
                      <a:ahLst/>
                      <a:cxnLst>
                        <a:cxn ang="0">
                          <a:pos x="connsiteX0" y="connsiteY0"/>
                        </a:cxn>
                        <a:cxn ang="0">
                          <a:pos x="connsiteX1" y="connsiteY1"/>
                        </a:cxn>
                        <a:cxn ang="0">
                          <a:pos x="connsiteX2" y="connsiteY2"/>
                        </a:cxn>
                      </a:cxnLst>
                      <a:rect l="l" t="t" r="r" b="b"/>
                      <a:pathLst>
                        <a:path w="4088" h="10763">
                          <a:moveTo>
                            <a:pt x="4088" y="0"/>
                          </a:moveTo>
                          <a:cubicBezTo>
                            <a:pt x="2725" y="3543"/>
                            <a:pt x="1363" y="7221"/>
                            <a:pt x="0" y="10764"/>
                          </a:cubicBezTo>
                          <a:cubicBezTo>
                            <a:pt x="1499" y="6676"/>
                            <a:pt x="2861" y="2861"/>
                            <a:pt x="4088" y="0"/>
                          </a:cubicBezTo>
                          <a:close/>
                        </a:path>
                      </a:pathLst>
                    </a:custGeom>
                    <a:solidFill>
                      <a:srgbClr val="FFD100"/>
                    </a:solidFill>
                    <a:ln w="0" cap="flat">
                      <a:noFill/>
                      <a:prstDash val="solid"/>
                      <a:miter/>
                    </a:ln>
                  </p:spPr>
                  <p:txBody>
                    <a:bodyPr rtlCol="0" anchor="ctr"/>
                    <a:lstStyle/>
                    <a:p>
                      <a:endParaRPr lang="en-US"/>
                    </a:p>
                  </p:txBody>
                </p:sp>
                <p:sp>
                  <p:nvSpPr>
                    <p:cNvPr id="4619" name="Freeform: Shape 4618">
                      <a:extLst>
                        <a:ext uri="{FF2B5EF4-FFF2-40B4-BE49-F238E27FC236}">
                          <a16:creationId xmlns:a16="http://schemas.microsoft.com/office/drawing/2014/main" id="{5B8812A2-EC10-1CCA-FB2E-5DFC07553D88}"/>
                        </a:ext>
                      </a:extLst>
                    </p:cNvPr>
                    <p:cNvSpPr/>
                    <p:nvPr/>
                  </p:nvSpPr>
                  <p:spPr>
                    <a:xfrm>
                      <a:off x="9821752" y="9870870"/>
                      <a:ext cx="10366" cy="3167"/>
                    </a:xfrm>
                    <a:custGeom>
                      <a:avLst/>
                      <a:gdLst>
                        <a:gd name="connsiteX0" fmla="*/ 0 w 10366"/>
                        <a:gd name="connsiteY0" fmla="*/ 0 h 3167"/>
                        <a:gd name="connsiteX1" fmla="*/ 6949 w 10366"/>
                        <a:gd name="connsiteY1" fmla="*/ 817 h 3167"/>
                        <a:gd name="connsiteX2" fmla="*/ 0 w 10366"/>
                        <a:gd name="connsiteY2" fmla="*/ 0 h 3167"/>
                      </a:gdLst>
                      <a:ahLst/>
                      <a:cxnLst>
                        <a:cxn ang="0">
                          <a:pos x="connsiteX0" y="connsiteY0"/>
                        </a:cxn>
                        <a:cxn ang="0">
                          <a:pos x="connsiteX1" y="connsiteY1"/>
                        </a:cxn>
                        <a:cxn ang="0">
                          <a:pos x="connsiteX2" y="connsiteY2"/>
                        </a:cxn>
                      </a:cxnLst>
                      <a:rect l="l" t="t" r="r" b="b"/>
                      <a:pathLst>
                        <a:path w="10366" h="3167">
                          <a:moveTo>
                            <a:pt x="0" y="0"/>
                          </a:moveTo>
                          <a:cubicBezTo>
                            <a:pt x="2316" y="0"/>
                            <a:pt x="10490" y="2589"/>
                            <a:pt x="6949" y="817"/>
                          </a:cubicBezTo>
                          <a:cubicBezTo>
                            <a:pt x="12944" y="3679"/>
                            <a:pt x="11309" y="4496"/>
                            <a:pt x="0" y="0"/>
                          </a:cubicBezTo>
                          <a:close/>
                        </a:path>
                      </a:pathLst>
                    </a:custGeom>
                    <a:solidFill>
                      <a:srgbClr val="FFD100"/>
                    </a:solidFill>
                    <a:ln w="0" cap="flat">
                      <a:noFill/>
                      <a:prstDash val="solid"/>
                      <a:miter/>
                    </a:ln>
                  </p:spPr>
                  <p:txBody>
                    <a:bodyPr rtlCol="0" anchor="ctr"/>
                    <a:lstStyle/>
                    <a:p>
                      <a:endParaRPr lang="en-US"/>
                    </a:p>
                  </p:txBody>
                </p:sp>
                <p:sp>
                  <p:nvSpPr>
                    <p:cNvPr id="4620" name="Freeform: Shape 4619">
                      <a:extLst>
                        <a:ext uri="{FF2B5EF4-FFF2-40B4-BE49-F238E27FC236}">
                          <a16:creationId xmlns:a16="http://schemas.microsoft.com/office/drawing/2014/main" id="{657BCB34-EDAA-FD16-450F-5B840E9ACEE4}"/>
                        </a:ext>
                      </a:extLst>
                    </p:cNvPr>
                    <p:cNvSpPr/>
                    <p:nvPr/>
                  </p:nvSpPr>
                  <p:spPr>
                    <a:xfrm>
                      <a:off x="9918759" y="10456703"/>
                      <a:ext cx="3299" cy="7108"/>
                    </a:xfrm>
                    <a:custGeom>
                      <a:avLst/>
                      <a:gdLst>
                        <a:gd name="connsiteX0" fmla="*/ 3270 w 3299"/>
                        <a:gd name="connsiteY0" fmla="*/ 433 h 7108"/>
                        <a:gd name="connsiteX1" fmla="*/ 0 w 3299"/>
                        <a:gd name="connsiteY1" fmla="*/ 7109 h 7108"/>
                        <a:gd name="connsiteX2" fmla="*/ 3270 w 3299"/>
                        <a:gd name="connsiteY2" fmla="*/ 433 h 7108"/>
                      </a:gdLst>
                      <a:ahLst/>
                      <a:cxnLst>
                        <a:cxn ang="0">
                          <a:pos x="connsiteX0" y="connsiteY0"/>
                        </a:cxn>
                        <a:cxn ang="0">
                          <a:pos x="connsiteX1" y="connsiteY1"/>
                        </a:cxn>
                        <a:cxn ang="0">
                          <a:pos x="connsiteX2" y="connsiteY2"/>
                        </a:cxn>
                      </a:cxnLst>
                      <a:rect l="l" t="t" r="r" b="b"/>
                      <a:pathLst>
                        <a:path w="3299" h="7108">
                          <a:moveTo>
                            <a:pt x="3270" y="433"/>
                          </a:moveTo>
                          <a:cubicBezTo>
                            <a:pt x="2180" y="2340"/>
                            <a:pt x="1090" y="4656"/>
                            <a:pt x="0" y="7109"/>
                          </a:cubicBezTo>
                          <a:cubicBezTo>
                            <a:pt x="1908" y="2612"/>
                            <a:pt x="3543" y="-1338"/>
                            <a:pt x="3270" y="433"/>
                          </a:cubicBezTo>
                          <a:close/>
                        </a:path>
                      </a:pathLst>
                    </a:custGeom>
                    <a:solidFill>
                      <a:srgbClr val="FFD100"/>
                    </a:solidFill>
                    <a:ln w="0" cap="flat">
                      <a:noFill/>
                      <a:prstDash val="solid"/>
                      <a:miter/>
                    </a:ln>
                  </p:spPr>
                  <p:txBody>
                    <a:bodyPr rtlCol="0" anchor="ctr"/>
                    <a:lstStyle/>
                    <a:p>
                      <a:endParaRPr lang="en-US"/>
                    </a:p>
                  </p:txBody>
                </p:sp>
                <p:sp>
                  <p:nvSpPr>
                    <p:cNvPr id="4621" name="Freeform: Shape 4620">
                      <a:extLst>
                        <a:ext uri="{FF2B5EF4-FFF2-40B4-BE49-F238E27FC236}">
                          <a16:creationId xmlns:a16="http://schemas.microsoft.com/office/drawing/2014/main" id="{E94619DD-CAAC-153A-01E5-90B379C69AFE}"/>
                        </a:ext>
                      </a:extLst>
                    </p:cNvPr>
                    <p:cNvSpPr/>
                    <p:nvPr/>
                  </p:nvSpPr>
                  <p:spPr>
                    <a:xfrm>
                      <a:off x="9915898" y="10463812"/>
                      <a:ext cx="2861" cy="6675"/>
                    </a:xfrm>
                    <a:custGeom>
                      <a:avLst/>
                      <a:gdLst>
                        <a:gd name="connsiteX0" fmla="*/ 2861 w 2861"/>
                        <a:gd name="connsiteY0" fmla="*/ 0 h 6675"/>
                        <a:gd name="connsiteX1" fmla="*/ 0 w 2861"/>
                        <a:gd name="connsiteY1" fmla="*/ 6676 h 6675"/>
                        <a:gd name="connsiteX2" fmla="*/ 2861 w 2861"/>
                        <a:gd name="connsiteY2" fmla="*/ 0 h 6675"/>
                      </a:gdLst>
                      <a:ahLst/>
                      <a:cxnLst>
                        <a:cxn ang="0">
                          <a:pos x="connsiteX0" y="connsiteY0"/>
                        </a:cxn>
                        <a:cxn ang="0">
                          <a:pos x="connsiteX1" y="connsiteY1"/>
                        </a:cxn>
                        <a:cxn ang="0">
                          <a:pos x="connsiteX2" y="connsiteY2"/>
                        </a:cxn>
                      </a:cxnLst>
                      <a:rect l="l" t="t" r="r" b="b"/>
                      <a:pathLst>
                        <a:path w="2861" h="6675">
                          <a:moveTo>
                            <a:pt x="2861" y="0"/>
                          </a:moveTo>
                          <a:cubicBezTo>
                            <a:pt x="1908" y="2180"/>
                            <a:pt x="954" y="4632"/>
                            <a:pt x="0" y="6676"/>
                          </a:cubicBezTo>
                          <a:cubicBezTo>
                            <a:pt x="954" y="4360"/>
                            <a:pt x="1908" y="2180"/>
                            <a:pt x="2861" y="0"/>
                          </a:cubicBezTo>
                          <a:close/>
                        </a:path>
                      </a:pathLst>
                    </a:custGeom>
                    <a:solidFill>
                      <a:srgbClr val="FFD100"/>
                    </a:solidFill>
                    <a:ln w="0" cap="flat">
                      <a:noFill/>
                      <a:prstDash val="solid"/>
                      <a:miter/>
                    </a:ln>
                  </p:spPr>
                  <p:txBody>
                    <a:bodyPr rtlCol="0" anchor="ctr"/>
                    <a:lstStyle/>
                    <a:p>
                      <a:endParaRPr lang="en-US"/>
                    </a:p>
                  </p:txBody>
                </p:sp>
                <p:sp>
                  <p:nvSpPr>
                    <p:cNvPr id="4622" name="Freeform: Shape 4621">
                      <a:extLst>
                        <a:ext uri="{FF2B5EF4-FFF2-40B4-BE49-F238E27FC236}">
                          <a16:creationId xmlns:a16="http://schemas.microsoft.com/office/drawing/2014/main" id="{4716D292-F644-B3BD-CDBA-2A23F066B9E3}"/>
                        </a:ext>
                      </a:extLst>
                    </p:cNvPr>
                    <p:cNvSpPr/>
                    <p:nvPr/>
                  </p:nvSpPr>
                  <p:spPr>
                    <a:xfrm>
                      <a:off x="9730331" y="9860515"/>
                      <a:ext cx="3678" cy="2044"/>
                    </a:xfrm>
                    <a:custGeom>
                      <a:avLst/>
                      <a:gdLst>
                        <a:gd name="connsiteX0" fmla="*/ 3679 w 3678"/>
                        <a:gd name="connsiteY0" fmla="*/ 0 h 2044"/>
                        <a:gd name="connsiteX1" fmla="*/ 0 w 3678"/>
                        <a:gd name="connsiteY1" fmla="*/ 2044 h 2044"/>
                        <a:gd name="connsiteX2" fmla="*/ 3679 w 3678"/>
                        <a:gd name="connsiteY2" fmla="*/ 0 h 2044"/>
                      </a:gdLst>
                      <a:ahLst/>
                      <a:cxnLst>
                        <a:cxn ang="0">
                          <a:pos x="connsiteX0" y="connsiteY0"/>
                        </a:cxn>
                        <a:cxn ang="0">
                          <a:pos x="connsiteX1" y="connsiteY1"/>
                        </a:cxn>
                        <a:cxn ang="0">
                          <a:pos x="connsiteX2" y="connsiteY2"/>
                        </a:cxn>
                      </a:cxnLst>
                      <a:rect l="l" t="t" r="r" b="b"/>
                      <a:pathLst>
                        <a:path w="3678" h="2044">
                          <a:moveTo>
                            <a:pt x="3679" y="0"/>
                          </a:moveTo>
                          <a:cubicBezTo>
                            <a:pt x="2861" y="546"/>
                            <a:pt x="1635" y="1227"/>
                            <a:pt x="0" y="2044"/>
                          </a:cubicBezTo>
                          <a:cubicBezTo>
                            <a:pt x="409" y="1499"/>
                            <a:pt x="1771" y="682"/>
                            <a:pt x="3679" y="0"/>
                          </a:cubicBezTo>
                          <a:close/>
                        </a:path>
                      </a:pathLst>
                    </a:custGeom>
                    <a:solidFill>
                      <a:srgbClr val="FFD100"/>
                    </a:solidFill>
                    <a:ln w="0" cap="flat">
                      <a:noFill/>
                      <a:prstDash val="solid"/>
                      <a:miter/>
                    </a:ln>
                  </p:spPr>
                  <p:txBody>
                    <a:bodyPr rtlCol="0" anchor="ctr"/>
                    <a:lstStyle/>
                    <a:p>
                      <a:endParaRPr lang="en-US"/>
                    </a:p>
                  </p:txBody>
                </p:sp>
                <p:sp>
                  <p:nvSpPr>
                    <p:cNvPr id="4623" name="Freeform: Shape 4622">
                      <a:extLst>
                        <a:ext uri="{FF2B5EF4-FFF2-40B4-BE49-F238E27FC236}">
                          <a16:creationId xmlns:a16="http://schemas.microsoft.com/office/drawing/2014/main" id="{A56BA499-2E34-E581-CD6A-ACACCA9258C1}"/>
                        </a:ext>
                      </a:extLst>
                    </p:cNvPr>
                    <p:cNvSpPr/>
                    <p:nvPr/>
                  </p:nvSpPr>
                  <p:spPr>
                    <a:xfrm>
                      <a:off x="9835824" y="10511088"/>
                      <a:ext cx="39336" cy="96838"/>
                    </a:xfrm>
                    <a:custGeom>
                      <a:avLst/>
                      <a:gdLst>
                        <a:gd name="connsiteX0" fmla="*/ 26938 w 39336"/>
                        <a:gd name="connsiteY0" fmla="*/ 49594 h 96838"/>
                        <a:gd name="connsiteX1" fmla="*/ 21080 w 39336"/>
                        <a:gd name="connsiteY1" fmla="*/ 58177 h 96838"/>
                        <a:gd name="connsiteX2" fmla="*/ 6365 w 39336"/>
                        <a:gd name="connsiteY2" fmla="*/ 93601 h 96838"/>
                        <a:gd name="connsiteX3" fmla="*/ 3776 w 39336"/>
                        <a:gd name="connsiteY3" fmla="*/ 94283 h 96838"/>
                        <a:gd name="connsiteX4" fmla="*/ 11951 w 39336"/>
                        <a:gd name="connsiteY4" fmla="*/ 74390 h 96838"/>
                        <a:gd name="connsiteX5" fmla="*/ 3504 w 39336"/>
                        <a:gd name="connsiteY5" fmla="*/ 93329 h 96838"/>
                        <a:gd name="connsiteX6" fmla="*/ 1732 w 39336"/>
                        <a:gd name="connsiteY6" fmla="*/ 90604 h 96838"/>
                        <a:gd name="connsiteX7" fmla="*/ 39336 w 39336"/>
                        <a:gd name="connsiteY7" fmla="*/ 0 h 96838"/>
                        <a:gd name="connsiteX8" fmla="*/ 16174 w 39336"/>
                        <a:gd name="connsiteY8" fmla="*/ 64036 h 96838"/>
                        <a:gd name="connsiteX9" fmla="*/ 20671 w 39336"/>
                        <a:gd name="connsiteY9" fmla="*/ 57223 h 96838"/>
                        <a:gd name="connsiteX10" fmla="*/ 38792 w 39336"/>
                        <a:gd name="connsiteY10" fmla="*/ 4360 h 96838"/>
                        <a:gd name="connsiteX11" fmla="*/ 23804 w 39336"/>
                        <a:gd name="connsiteY11" fmla="*/ 49457 h 96838"/>
                        <a:gd name="connsiteX12" fmla="*/ 29391 w 39336"/>
                        <a:gd name="connsiteY12" fmla="*/ 40602 h 96838"/>
                        <a:gd name="connsiteX13" fmla="*/ 26666 w 39336"/>
                        <a:gd name="connsiteY13" fmla="*/ 49594 h 9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336" h="96838">
                          <a:moveTo>
                            <a:pt x="26938" y="49594"/>
                          </a:moveTo>
                          <a:cubicBezTo>
                            <a:pt x="25575" y="51365"/>
                            <a:pt x="6910" y="97961"/>
                            <a:pt x="21080" y="58177"/>
                          </a:cubicBezTo>
                          <a:cubicBezTo>
                            <a:pt x="18491" y="58995"/>
                            <a:pt x="10862" y="83247"/>
                            <a:pt x="6365" y="93601"/>
                          </a:cubicBezTo>
                          <a:cubicBezTo>
                            <a:pt x="8681" y="85699"/>
                            <a:pt x="3640" y="96871"/>
                            <a:pt x="3776" y="94283"/>
                          </a:cubicBezTo>
                          <a:cubicBezTo>
                            <a:pt x="5956" y="89105"/>
                            <a:pt x="8818" y="83110"/>
                            <a:pt x="11951" y="74390"/>
                          </a:cubicBezTo>
                          <a:cubicBezTo>
                            <a:pt x="12496" y="70031"/>
                            <a:pt x="7046" y="82974"/>
                            <a:pt x="3504" y="93329"/>
                          </a:cubicBezTo>
                          <a:cubicBezTo>
                            <a:pt x="7046" y="80249"/>
                            <a:pt x="-4126" y="108725"/>
                            <a:pt x="1732" y="90604"/>
                          </a:cubicBezTo>
                          <a:cubicBezTo>
                            <a:pt x="16584" y="52727"/>
                            <a:pt x="26938" y="25887"/>
                            <a:pt x="39336" y="0"/>
                          </a:cubicBezTo>
                          <a:cubicBezTo>
                            <a:pt x="31298" y="21800"/>
                            <a:pt x="21897" y="45915"/>
                            <a:pt x="16174" y="64036"/>
                          </a:cubicBezTo>
                          <a:lnTo>
                            <a:pt x="20671" y="57223"/>
                          </a:lnTo>
                          <a:cubicBezTo>
                            <a:pt x="26393" y="36378"/>
                            <a:pt x="31979" y="24389"/>
                            <a:pt x="38792" y="4360"/>
                          </a:cubicBezTo>
                          <a:lnTo>
                            <a:pt x="23804" y="49457"/>
                          </a:lnTo>
                          <a:cubicBezTo>
                            <a:pt x="17674" y="70984"/>
                            <a:pt x="23123" y="57087"/>
                            <a:pt x="29391" y="40602"/>
                          </a:cubicBezTo>
                          <a:cubicBezTo>
                            <a:pt x="27892" y="44689"/>
                            <a:pt x="26666" y="48368"/>
                            <a:pt x="26666" y="49594"/>
                          </a:cubicBezTo>
                          <a:close/>
                        </a:path>
                      </a:pathLst>
                    </a:custGeom>
                    <a:solidFill>
                      <a:srgbClr val="FFD100"/>
                    </a:solidFill>
                    <a:ln w="0" cap="flat">
                      <a:noFill/>
                      <a:prstDash val="solid"/>
                      <a:miter/>
                    </a:ln>
                  </p:spPr>
                  <p:txBody>
                    <a:bodyPr rtlCol="0" anchor="ctr"/>
                    <a:lstStyle/>
                    <a:p>
                      <a:endParaRPr lang="en-US"/>
                    </a:p>
                  </p:txBody>
                </p:sp>
                <p:sp>
                  <p:nvSpPr>
                    <p:cNvPr id="4624" name="Freeform: Shape 4623">
                      <a:extLst>
                        <a:ext uri="{FF2B5EF4-FFF2-40B4-BE49-F238E27FC236}">
                          <a16:creationId xmlns:a16="http://schemas.microsoft.com/office/drawing/2014/main" id="{F96546C2-CCDD-EB56-31D5-BDA01EA7FFC9}"/>
                        </a:ext>
                      </a:extLst>
                    </p:cNvPr>
                    <p:cNvSpPr/>
                    <p:nvPr/>
                  </p:nvSpPr>
                  <p:spPr>
                    <a:xfrm>
                      <a:off x="9888104" y="10536022"/>
                      <a:ext cx="1090" cy="2588"/>
                    </a:xfrm>
                    <a:custGeom>
                      <a:avLst/>
                      <a:gdLst>
                        <a:gd name="connsiteX0" fmla="*/ 1090 w 1090"/>
                        <a:gd name="connsiteY0" fmla="*/ 0 h 2588"/>
                        <a:gd name="connsiteX1" fmla="*/ 817 w 1090"/>
                        <a:gd name="connsiteY1" fmla="*/ 817 h 2588"/>
                        <a:gd name="connsiteX2" fmla="*/ 0 w 1090"/>
                        <a:gd name="connsiteY2" fmla="*/ 2589 h 2588"/>
                        <a:gd name="connsiteX3" fmla="*/ 1090 w 1090"/>
                        <a:gd name="connsiteY3" fmla="*/ 0 h 2588"/>
                      </a:gdLst>
                      <a:ahLst/>
                      <a:cxnLst>
                        <a:cxn ang="0">
                          <a:pos x="connsiteX0" y="connsiteY0"/>
                        </a:cxn>
                        <a:cxn ang="0">
                          <a:pos x="connsiteX1" y="connsiteY1"/>
                        </a:cxn>
                        <a:cxn ang="0">
                          <a:pos x="connsiteX2" y="connsiteY2"/>
                        </a:cxn>
                        <a:cxn ang="0">
                          <a:pos x="connsiteX3" y="connsiteY3"/>
                        </a:cxn>
                      </a:cxnLst>
                      <a:rect l="l" t="t" r="r" b="b"/>
                      <a:pathLst>
                        <a:path w="1090" h="2588">
                          <a:moveTo>
                            <a:pt x="1090" y="0"/>
                          </a:moveTo>
                          <a:lnTo>
                            <a:pt x="817" y="817"/>
                          </a:lnTo>
                          <a:cubicBezTo>
                            <a:pt x="817" y="817"/>
                            <a:pt x="136" y="2180"/>
                            <a:pt x="0" y="2589"/>
                          </a:cubicBezTo>
                          <a:lnTo>
                            <a:pt x="1090" y="0"/>
                          </a:lnTo>
                          <a:close/>
                        </a:path>
                      </a:pathLst>
                    </a:custGeom>
                    <a:solidFill>
                      <a:srgbClr val="FFD100"/>
                    </a:solidFill>
                    <a:ln w="0" cap="flat">
                      <a:noFill/>
                      <a:prstDash val="solid"/>
                      <a:miter/>
                    </a:ln>
                  </p:spPr>
                  <p:txBody>
                    <a:bodyPr rtlCol="0" anchor="ctr"/>
                    <a:lstStyle/>
                    <a:p>
                      <a:endParaRPr lang="en-US"/>
                    </a:p>
                  </p:txBody>
                </p:sp>
                <p:sp>
                  <p:nvSpPr>
                    <p:cNvPr id="4625" name="Freeform: Shape 4624">
                      <a:extLst>
                        <a:ext uri="{FF2B5EF4-FFF2-40B4-BE49-F238E27FC236}">
                          <a16:creationId xmlns:a16="http://schemas.microsoft.com/office/drawing/2014/main" id="{839C19FE-C22E-64F0-9B09-9D7BA0FC329A}"/>
                        </a:ext>
                      </a:extLst>
                    </p:cNvPr>
                    <p:cNvSpPr/>
                    <p:nvPr/>
                  </p:nvSpPr>
                  <p:spPr>
                    <a:xfrm>
                      <a:off x="9485634" y="10029051"/>
                      <a:ext cx="204" cy="4033"/>
                    </a:xfrm>
                    <a:custGeom>
                      <a:avLst/>
                      <a:gdLst>
                        <a:gd name="connsiteX0" fmla="*/ 0 w 204"/>
                        <a:gd name="connsiteY0" fmla="*/ 3952 h 4033"/>
                        <a:gd name="connsiteX1" fmla="*/ 0 w 204"/>
                        <a:gd name="connsiteY1" fmla="*/ 0 h 4033"/>
                        <a:gd name="connsiteX2" fmla="*/ 0 w 204"/>
                        <a:gd name="connsiteY2" fmla="*/ 3952 h 4033"/>
                      </a:gdLst>
                      <a:ahLst/>
                      <a:cxnLst>
                        <a:cxn ang="0">
                          <a:pos x="connsiteX0" y="connsiteY0"/>
                        </a:cxn>
                        <a:cxn ang="0">
                          <a:pos x="connsiteX1" y="connsiteY1"/>
                        </a:cxn>
                        <a:cxn ang="0">
                          <a:pos x="connsiteX2" y="connsiteY2"/>
                        </a:cxn>
                      </a:cxnLst>
                      <a:rect l="l" t="t" r="r" b="b"/>
                      <a:pathLst>
                        <a:path w="204" h="4033">
                          <a:moveTo>
                            <a:pt x="0" y="3952"/>
                          </a:moveTo>
                          <a:lnTo>
                            <a:pt x="0" y="0"/>
                          </a:lnTo>
                          <a:cubicBezTo>
                            <a:pt x="272" y="3271"/>
                            <a:pt x="272" y="4360"/>
                            <a:pt x="0" y="3952"/>
                          </a:cubicBezTo>
                          <a:close/>
                        </a:path>
                      </a:pathLst>
                    </a:custGeom>
                    <a:solidFill>
                      <a:srgbClr val="FFD100"/>
                    </a:solidFill>
                    <a:ln w="0" cap="flat">
                      <a:noFill/>
                      <a:prstDash val="solid"/>
                      <a:miter/>
                    </a:ln>
                  </p:spPr>
                  <p:txBody>
                    <a:bodyPr rtlCol="0" anchor="ctr"/>
                    <a:lstStyle/>
                    <a:p>
                      <a:endParaRPr lang="en-US"/>
                    </a:p>
                  </p:txBody>
                </p:sp>
                <p:sp>
                  <p:nvSpPr>
                    <p:cNvPr id="4626" name="Freeform: Shape 4625">
                      <a:extLst>
                        <a:ext uri="{FF2B5EF4-FFF2-40B4-BE49-F238E27FC236}">
                          <a16:creationId xmlns:a16="http://schemas.microsoft.com/office/drawing/2014/main" id="{63DF5A2D-AEF7-7E65-6C5A-9D472F9B6ADA}"/>
                        </a:ext>
                      </a:extLst>
                    </p:cNvPr>
                    <p:cNvSpPr/>
                    <p:nvPr/>
                  </p:nvSpPr>
                  <p:spPr>
                    <a:xfrm>
                      <a:off x="9889875" y="10505927"/>
                      <a:ext cx="60" cy="120"/>
                    </a:xfrm>
                    <a:custGeom>
                      <a:avLst/>
                      <a:gdLst>
                        <a:gd name="connsiteX0" fmla="*/ 0 w 60"/>
                        <a:gd name="connsiteY0" fmla="*/ 121 h 120"/>
                        <a:gd name="connsiteX1" fmla="*/ 0 w 60"/>
                        <a:gd name="connsiteY1" fmla="*/ 121 h 120"/>
                        <a:gd name="connsiteX2" fmla="*/ 0 w 60"/>
                        <a:gd name="connsiteY2" fmla="*/ 121 h 120"/>
                      </a:gdLst>
                      <a:ahLst/>
                      <a:cxnLst>
                        <a:cxn ang="0">
                          <a:pos x="connsiteX0" y="connsiteY0"/>
                        </a:cxn>
                        <a:cxn ang="0">
                          <a:pos x="connsiteX1" y="connsiteY1"/>
                        </a:cxn>
                        <a:cxn ang="0">
                          <a:pos x="connsiteX2" y="connsiteY2"/>
                        </a:cxn>
                      </a:cxnLst>
                      <a:rect l="l" t="t" r="r" b="b"/>
                      <a:pathLst>
                        <a:path w="60" h="120">
                          <a:moveTo>
                            <a:pt x="0" y="121"/>
                          </a:moveTo>
                          <a:lnTo>
                            <a:pt x="0" y="121"/>
                          </a:lnTo>
                          <a:cubicBezTo>
                            <a:pt x="0" y="121"/>
                            <a:pt x="136" y="-151"/>
                            <a:pt x="0" y="121"/>
                          </a:cubicBezTo>
                          <a:close/>
                        </a:path>
                      </a:pathLst>
                    </a:custGeom>
                    <a:solidFill>
                      <a:srgbClr val="FFD100"/>
                    </a:solidFill>
                    <a:ln w="0" cap="flat">
                      <a:noFill/>
                      <a:prstDash val="solid"/>
                      <a:miter/>
                    </a:ln>
                  </p:spPr>
                  <p:txBody>
                    <a:bodyPr rtlCol="0" anchor="ctr"/>
                    <a:lstStyle/>
                    <a:p>
                      <a:endParaRPr lang="en-US"/>
                    </a:p>
                  </p:txBody>
                </p:sp>
                <p:sp>
                  <p:nvSpPr>
                    <p:cNvPr id="4627" name="Freeform: Shape 4626">
                      <a:extLst>
                        <a:ext uri="{FF2B5EF4-FFF2-40B4-BE49-F238E27FC236}">
                          <a16:creationId xmlns:a16="http://schemas.microsoft.com/office/drawing/2014/main" id="{5B032B8F-66C3-C740-B45B-9B4248C780F4}"/>
                        </a:ext>
                      </a:extLst>
                    </p:cNvPr>
                    <p:cNvSpPr/>
                    <p:nvPr/>
                  </p:nvSpPr>
                  <p:spPr>
                    <a:xfrm>
                      <a:off x="9516698" y="10125240"/>
                      <a:ext cx="13624" cy="545"/>
                    </a:xfrm>
                    <a:custGeom>
                      <a:avLst/>
                      <a:gdLst>
                        <a:gd name="connsiteX0" fmla="*/ 0 w 13624"/>
                        <a:gd name="connsiteY0" fmla="*/ 546 h 545"/>
                        <a:gd name="connsiteX1" fmla="*/ 0 w 13624"/>
                        <a:gd name="connsiteY1" fmla="*/ 0 h 545"/>
                        <a:gd name="connsiteX2" fmla="*/ 0 w 13624"/>
                        <a:gd name="connsiteY2" fmla="*/ 546 h 545"/>
                      </a:gdLst>
                      <a:ahLst/>
                      <a:cxnLst>
                        <a:cxn ang="0">
                          <a:pos x="connsiteX0" y="connsiteY0"/>
                        </a:cxn>
                        <a:cxn ang="0">
                          <a:pos x="connsiteX1" y="connsiteY1"/>
                        </a:cxn>
                        <a:cxn ang="0">
                          <a:pos x="connsiteX2" y="connsiteY2"/>
                        </a:cxn>
                      </a:cxnLst>
                      <a:rect l="l" t="t" r="r" b="b"/>
                      <a:pathLst>
                        <a:path w="13624" h="545">
                          <a:moveTo>
                            <a:pt x="0" y="546"/>
                          </a:moveTo>
                          <a:cubicBezTo>
                            <a:pt x="0" y="546"/>
                            <a:pt x="0" y="273"/>
                            <a:pt x="0" y="0"/>
                          </a:cubicBezTo>
                          <a:cubicBezTo>
                            <a:pt x="0" y="409"/>
                            <a:pt x="0" y="409"/>
                            <a:pt x="0" y="546"/>
                          </a:cubicBezTo>
                          <a:close/>
                        </a:path>
                      </a:pathLst>
                    </a:custGeom>
                    <a:solidFill>
                      <a:srgbClr val="FFD100"/>
                    </a:solidFill>
                    <a:ln w="0" cap="flat">
                      <a:noFill/>
                      <a:prstDash val="solid"/>
                      <a:miter/>
                    </a:ln>
                  </p:spPr>
                  <p:txBody>
                    <a:bodyPr rtlCol="0" anchor="ctr"/>
                    <a:lstStyle/>
                    <a:p>
                      <a:endParaRPr lang="en-US"/>
                    </a:p>
                  </p:txBody>
                </p:sp>
                <p:sp>
                  <p:nvSpPr>
                    <p:cNvPr id="4628" name="Freeform: Shape 4627">
                      <a:extLst>
                        <a:ext uri="{FF2B5EF4-FFF2-40B4-BE49-F238E27FC236}">
                          <a16:creationId xmlns:a16="http://schemas.microsoft.com/office/drawing/2014/main" id="{71AA2BA1-B706-C13A-4B28-070A52D1A9B3}"/>
                        </a:ext>
                      </a:extLst>
                    </p:cNvPr>
                    <p:cNvSpPr/>
                    <p:nvPr/>
                  </p:nvSpPr>
                  <p:spPr>
                    <a:xfrm>
                      <a:off x="9490585" y="10166451"/>
                      <a:ext cx="1043" cy="1706"/>
                    </a:xfrm>
                    <a:custGeom>
                      <a:avLst/>
                      <a:gdLst>
                        <a:gd name="connsiteX0" fmla="*/ 1043 w 1043"/>
                        <a:gd name="connsiteY0" fmla="*/ 1707 h 1706"/>
                        <a:gd name="connsiteX1" fmla="*/ 498 w 1043"/>
                        <a:gd name="connsiteY1" fmla="*/ 1162 h 1706"/>
                        <a:gd name="connsiteX2" fmla="*/ 1043 w 1043"/>
                        <a:gd name="connsiteY2" fmla="*/ 1707 h 1706"/>
                      </a:gdLst>
                      <a:ahLst/>
                      <a:cxnLst>
                        <a:cxn ang="0">
                          <a:pos x="connsiteX0" y="connsiteY0"/>
                        </a:cxn>
                        <a:cxn ang="0">
                          <a:pos x="connsiteX1" y="connsiteY1"/>
                        </a:cxn>
                        <a:cxn ang="0">
                          <a:pos x="connsiteX2" y="connsiteY2"/>
                        </a:cxn>
                      </a:cxnLst>
                      <a:rect l="l" t="t" r="r" b="b"/>
                      <a:pathLst>
                        <a:path w="1043" h="1706">
                          <a:moveTo>
                            <a:pt x="1043" y="1707"/>
                          </a:moveTo>
                          <a:cubicBezTo>
                            <a:pt x="1043" y="1707"/>
                            <a:pt x="771" y="1571"/>
                            <a:pt x="498" y="1162"/>
                          </a:cubicBezTo>
                          <a:cubicBezTo>
                            <a:pt x="-455" y="-882"/>
                            <a:pt x="90" y="72"/>
                            <a:pt x="1043" y="1707"/>
                          </a:cubicBezTo>
                          <a:close/>
                        </a:path>
                      </a:pathLst>
                    </a:custGeom>
                    <a:solidFill>
                      <a:srgbClr val="FFD100"/>
                    </a:solidFill>
                    <a:ln w="0" cap="flat">
                      <a:noFill/>
                      <a:prstDash val="solid"/>
                      <a:miter/>
                    </a:ln>
                  </p:spPr>
                  <p:txBody>
                    <a:bodyPr rtlCol="0" anchor="ctr"/>
                    <a:lstStyle/>
                    <a:p>
                      <a:endParaRPr lang="en-US"/>
                    </a:p>
                  </p:txBody>
                </p:sp>
                <p:sp>
                  <p:nvSpPr>
                    <p:cNvPr id="4629" name="Freeform: Shape 4628">
                      <a:extLst>
                        <a:ext uri="{FF2B5EF4-FFF2-40B4-BE49-F238E27FC236}">
                          <a16:creationId xmlns:a16="http://schemas.microsoft.com/office/drawing/2014/main" id="{5EB5B76F-17E4-1B15-1076-71CD124ECD33}"/>
                        </a:ext>
                      </a:extLst>
                    </p:cNvPr>
                    <p:cNvSpPr/>
                    <p:nvPr/>
                  </p:nvSpPr>
                  <p:spPr>
                    <a:xfrm>
                      <a:off x="9516562" y="10125786"/>
                      <a:ext cx="13624" cy="174"/>
                    </a:xfrm>
                    <a:custGeom>
                      <a:avLst/>
                      <a:gdLst>
                        <a:gd name="connsiteX0" fmla="*/ 0 w 13624"/>
                        <a:gd name="connsiteY0" fmla="*/ 136 h 174"/>
                        <a:gd name="connsiteX1" fmla="*/ 0 w 13624"/>
                        <a:gd name="connsiteY1" fmla="*/ 0 h 174"/>
                        <a:gd name="connsiteX2" fmla="*/ 0 w 13624"/>
                        <a:gd name="connsiteY2" fmla="*/ 136 h 174"/>
                      </a:gdLst>
                      <a:ahLst/>
                      <a:cxnLst>
                        <a:cxn ang="0">
                          <a:pos x="connsiteX0" y="connsiteY0"/>
                        </a:cxn>
                        <a:cxn ang="0">
                          <a:pos x="connsiteX1" y="connsiteY1"/>
                        </a:cxn>
                        <a:cxn ang="0">
                          <a:pos x="connsiteX2" y="connsiteY2"/>
                        </a:cxn>
                      </a:cxnLst>
                      <a:rect l="l" t="t" r="r" b="b"/>
                      <a:pathLst>
                        <a:path w="13624" h="174">
                          <a:moveTo>
                            <a:pt x="0" y="136"/>
                          </a:moveTo>
                          <a:cubicBezTo>
                            <a:pt x="0" y="136"/>
                            <a:pt x="0" y="136"/>
                            <a:pt x="0" y="0"/>
                          </a:cubicBezTo>
                          <a:cubicBezTo>
                            <a:pt x="0" y="0"/>
                            <a:pt x="0" y="272"/>
                            <a:pt x="0" y="136"/>
                          </a:cubicBezTo>
                          <a:close/>
                        </a:path>
                      </a:pathLst>
                    </a:custGeom>
                    <a:solidFill>
                      <a:srgbClr val="FFD100"/>
                    </a:solidFill>
                    <a:ln w="0" cap="flat">
                      <a:noFill/>
                      <a:prstDash val="solid"/>
                      <a:miter/>
                    </a:ln>
                  </p:spPr>
                  <p:txBody>
                    <a:bodyPr rtlCol="0" anchor="ctr"/>
                    <a:lstStyle/>
                    <a:p>
                      <a:endParaRPr lang="en-US"/>
                    </a:p>
                  </p:txBody>
                </p:sp>
                <p:sp>
                  <p:nvSpPr>
                    <p:cNvPr id="4630" name="Freeform: Shape 4629">
                      <a:extLst>
                        <a:ext uri="{FF2B5EF4-FFF2-40B4-BE49-F238E27FC236}">
                          <a16:creationId xmlns:a16="http://schemas.microsoft.com/office/drawing/2014/main" id="{F4C78BD5-1EF5-97AA-94A4-8057333132B6}"/>
                        </a:ext>
                      </a:extLst>
                    </p:cNvPr>
                    <p:cNvSpPr/>
                    <p:nvPr/>
                  </p:nvSpPr>
                  <p:spPr>
                    <a:xfrm>
                      <a:off x="9765755" y="10376206"/>
                      <a:ext cx="2861" cy="2781"/>
                    </a:xfrm>
                    <a:custGeom>
                      <a:avLst/>
                      <a:gdLst>
                        <a:gd name="connsiteX0" fmla="*/ 0 w 2861"/>
                        <a:gd name="connsiteY0" fmla="*/ 0 h 2781"/>
                        <a:gd name="connsiteX1" fmla="*/ 2861 w 2861"/>
                        <a:gd name="connsiteY1" fmla="*/ 2725 h 2781"/>
                        <a:gd name="connsiteX2" fmla="*/ 0 w 2861"/>
                        <a:gd name="connsiteY2" fmla="*/ 0 h 2781"/>
                      </a:gdLst>
                      <a:ahLst/>
                      <a:cxnLst>
                        <a:cxn ang="0">
                          <a:pos x="connsiteX0" y="connsiteY0"/>
                        </a:cxn>
                        <a:cxn ang="0">
                          <a:pos x="connsiteX1" y="connsiteY1"/>
                        </a:cxn>
                        <a:cxn ang="0">
                          <a:pos x="connsiteX2" y="connsiteY2"/>
                        </a:cxn>
                      </a:cxnLst>
                      <a:rect l="l" t="t" r="r" b="b"/>
                      <a:pathLst>
                        <a:path w="2861" h="2781">
                          <a:moveTo>
                            <a:pt x="0" y="0"/>
                          </a:moveTo>
                          <a:cubicBezTo>
                            <a:pt x="0" y="0"/>
                            <a:pt x="1226" y="1089"/>
                            <a:pt x="2861" y="2725"/>
                          </a:cubicBezTo>
                          <a:cubicBezTo>
                            <a:pt x="2861" y="2997"/>
                            <a:pt x="2044" y="2316"/>
                            <a:pt x="0" y="0"/>
                          </a:cubicBezTo>
                          <a:close/>
                        </a:path>
                      </a:pathLst>
                    </a:custGeom>
                    <a:solidFill>
                      <a:srgbClr val="FFD100"/>
                    </a:solidFill>
                    <a:ln w="0" cap="flat">
                      <a:noFill/>
                      <a:prstDash val="solid"/>
                      <a:miter/>
                    </a:ln>
                  </p:spPr>
                  <p:txBody>
                    <a:bodyPr rtlCol="0" anchor="ctr"/>
                    <a:lstStyle/>
                    <a:p>
                      <a:endParaRPr lang="en-US"/>
                    </a:p>
                  </p:txBody>
                </p:sp>
                <p:sp>
                  <p:nvSpPr>
                    <p:cNvPr id="4631" name="Freeform: Shape 4630">
                      <a:extLst>
                        <a:ext uri="{FF2B5EF4-FFF2-40B4-BE49-F238E27FC236}">
                          <a16:creationId xmlns:a16="http://schemas.microsoft.com/office/drawing/2014/main" id="{27170851-F6A0-B283-8C73-E339844E3250}"/>
                        </a:ext>
                      </a:extLst>
                    </p:cNvPr>
                    <p:cNvSpPr/>
                    <p:nvPr/>
                  </p:nvSpPr>
                  <p:spPr>
                    <a:xfrm>
                      <a:off x="9760305" y="10395689"/>
                      <a:ext cx="953" cy="13624"/>
                    </a:xfrm>
                    <a:custGeom>
                      <a:avLst/>
                      <a:gdLst>
                        <a:gd name="connsiteX0" fmla="*/ 954 w 953"/>
                        <a:gd name="connsiteY0" fmla="*/ 0 h 13624"/>
                        <a:gd name="connsiteX1" fmla="*/ 0 w 953"/>
                        <a:gd name="connsiteY1" fmla="*/ 0 h 13624"/>
                        <a:gd name="connsiteX2" fmla="*/ 954 w 953"/>
                        <a:gd name="connsiteY2" fmla="*/ 0 h 13624"/>
                      </a:gdLst>
                      <a:ahLst/>
                      <a:cxnLst>
                        <a:cxn ang="0">
                          <a:pos x="connsiteX0" y="connsiteY0"/>
                        </a:cxn>
                        <a:cxn ang="0">
                          <a:pos x="connsiteX1" y="connsiteY1"/>
                        </a:cxn>
                        <a:cxn ang="0">
                          <a:pos x="connsiteX2" y="connsiteY2"/>
                        </a:cxn>
                      </a:cxnLst>
                      <a:rect l="l" t="t" r="r" b="b"/>
                      <a:pathLst>
                        <a:path w="953" h="13624">
                          <a:moveTo>
                            <a:pt x="954" y="0"/>
                          </a:moveTo>
                          <a:cubicBezTo>
                            <a:pt x="954" y="0"/>
                            <a:pt x="409" y="0"/>
                            <a:pt x="0" y="0"/>
                          </a:cubicBezTo>
                          <a:lnTo>
                            <a:pt x="954" y="0"/>
                          </a:lnTo>
                          <a:close/>
                        </a:path>
                      </a:pathLst>
                    </a:custGeom>
                    <a:solidFill>
                      <a:srgbClr val="FFD100"/>
                    </a:solidFill>
                    <a:ln w="0" cap="flat">
                      <a:noFill/>
                      <a:prstDash val="solid"/>
                      <a:miter/>
                    </a:ln>
                  </p:spPr>
                  <p:txBody>
                    <a:bodyPr rtlCol="0" anchor="ctr"/>
                    <a:lstStyle/>
                    <a:p>
                      <a:endParaRPr lang="en-US"/>
                    </a:p>
                  </p:txBody>
                </p:sp>
                <p:sp>
                  <p:nvSpPr>
                    <p:cNvPr id="4632" name="Freeform: Shape 4631">
                      <a:extLst>
                        <a:ext uri="{FF2B5EF4-FFF2-40B4-BE49-F238E27FC236}">
                          <a16:creationId xmlns:a16="http://schemas.microsoft.com/office/drawing/2014/main" id="{F1D8B5B0-E4A4-FFD1-5236-2C603158C5BF}"/>
                        </a:ext>
                      </a:extLst>
                    </p:cNvPr>
                    <p:cNvSpPr/>
                    <p:nvPr/>
                  </p:nvSpPr>
                  <p:spPr>
                    <a:xfrm>
                      <a:off x="9793004" y="9877647"/>
                      <a:ext cx="9673" cy="580"/>
                    </a:xfrm>
                    <a:custGeom>
                      <a:avLst/>
                      <a:gdLst>
                        <a:gd name="connsiteX0" fmla="*/ 9673 w 9673"/>
                        <a:gd name="connsiteY0" fmla="*/ 35 h 580"/>
                        <a:gd name="connsiteX1" fmla="*/ 0 w 9673"/>
                        <a:gd name="connsiteY1" fmla="*/ 581 h 580"/>
                        <a:gd name="connsiteX2" fmla="*/ 9673 w 9673"/>
                        <a:gd name="connsiteY2" fmla="*/ 35 h 580"/>
                      </a:gdLst>
                      <a:ahLst/>
                      <a:cxnLst>
                        <a:cxn ang="0">
                          <a:pos x="connsiteX0" y="connsiteY0"/>
                        </a:cxn>
                        <a:cxn ang="0">
                          <a:pos x="connsiteX1" y="connsiteY1"/>
                        </a:cxn>
                        <a:cxn ang="0">
                          <a:pos x="connsiteX2" y="connsiteY2"/>
                        </a:cxn>
                      </a:cxnLst>
                      <a:rect l="l" t="t" r="r" b="b"/>
                      <a:pathLst>
                        <a:path w="9673" h="580">
                          <a:moveTo>
                            <a:pt x="9673" y="35"/>
                          </a:moveTo>
                          <a:cubicBezTo>
                            <a:pt x="5723" y="35"/>
                            <a:pt x="2589" y="445"/>
                            <a:pt x="0" y="581"/>
                          </a:cubicBezTo>
                          <a:cubicBezTo>
                            <a:pt x="2997" y="172"/>
                            <a:pt x="6267" y="-101"/>
                            <a:pt x="9673" y="35"/>
                          </a:cubicBezTo>
                          <a:close/>
                        </a:path>
                      </a:pathLst>
                    </a:custGeom>
                    <a:solidFill>
                      <a:srgbClr val="FFD100"/>
                    </a:solidFill>
                    <a:ln w="0" cap="flat">
                      <a:noFill/>
                      <a:prstDash val="solid"/>
                      <a:miter/>
                    </a:ln>
                  </p:spPr>
                  <p:txBody>
                    <a:bodyPr rtlCol="0" anchor="ctr"/>
                    <a:lstStyle/>
                    <a:p>
                      <a:endParaRPr lang="en-US"/>
                    </a:p>
                  </p:txBody>
                </p:sp>
                <p:sp>
                  <p:nvSpPr>
                    <p:cNvPr id="4633" name="Freeform: Shape 4632">
                      <a:extLst>
                        <a:ext uri="{FF2B5EF4-FFF2-40B4-BE49-F238E27FC236}">
                          <a16:creationId xmlns:a16="http://schemas.microsoft.com/office/drawing/2014/main" id="{4835E26B-3743-365F-337F-62F56202A184}"/>
                        </a:ext>
                      </a:extLst>
                    </p:cNvPr>
                    <p:cNvSpPr/>
                    <p:nvPr/>
                  </p:nvSpPr>
                  <p:spPr>
                    <a:xfrm>
                      <a:off x="9515199" y="10120745"/>
                      <a:ext cx="1362" cy="4495"/>
                    </a:xfrm>
                    <a:custGeom>
                      <a:avLst/>
                      <a:gdLst>
                        <a:gd name="connsiteX0" fmla="*/ 1362 w 1362"/>
                        <a:gd name="connsiteY0" fmla="*/ 4496 h 4495"/>
                        <a:gd name="connsiteX1" fmla="*/ 0 w 1362"/>
                        <a:gd name="connsiteY1" fmla="*/ 0 h 4495"/>
                        <a:gd name="connsiteX2" fmla="*/ 1362 w 1362"/>
                        <a:gd name="connsiteY2" fmla="*/ 4496 h 4495"/>
                      </a:gdLst>
                      <a:ahLst/>
                      <a:cxnLst>
                        <a:cxn ang="0">
                          <a:pos x="connsiteX0" y="connsiteY0"/>
                        </a:cxn>
                        <a:cxn ang="0">
                          <a:pos x="connsiteX1" y="connsiteY1"/>
                        </a:cxn>
                        <a:cxn ang="0">
                          <a:pos x="connsiteX2" y="connsiteY2"/>
                        </a:cxn>
                      </a:cxnLst>
                      <a:rect l="l" t="t" r="r" b="b"/>
                      <a:pathLst>
                        <a:path w="1362" h="4495">
                          <a:moveTo>
                            <a:pt x="1362" y="4496"/>
                          </a:moveTo>
                          <a:cubicBezTo>
                            <a:pt x="1090" y="3543"/>
                            <a:pt x="817" y="2180"/>
                            <a:pt x="0" y="0"/>
                          </a:cubicBezTo>
                          <a:cubicBezTo>
                            <a:pt x="817" y="2452"/>
                            <a:pt x="1090" y="3814"/>
                            <a:pt x="1362" y="4496"/>
                          </a:cubicBezTo>
                          <a:close/>
                        </a:path>
                      </a:pathLst>
                    </a:custGeom>
                    <a:solidFill>
                      <a:srgbClr val="FFD100"/>
                    </a:solidFill>
                    <a:ln w="0" cap="flat">
                      <a:noFill/>
                      <a:prstDash val="solid"/>
                      <a:miter/>
                    </a:ln>
                  </p:spPr>
                  <p:txBody>
                    <a:bodyPr rtlCol="0" anchor="ctr"/>
                    <a:lstStyle/>
                    <a:p>
                      <a:endParaRPr lang="en-US"/>
                    </a:p>
                  </p:txBody>
                </p:sp>
                <p:sp>
                  <p:nvSpPr>
                    <p:cNvPr id="4634" name="Freeform: Shape 4633">
                      <a:extLst>
                        <a:ext uri="{FF2B5EF4-FFF2-40B4-BE49-F238E27FC236}">
                          <a16:creationId xmlns:a16="http://schemas.microsoft.com/office/drawing/2014/main" id="{715233F8-B838-5CB7-2B22-726BC1073B4D}"/>
                        </a:ext>
                      </a:extLst>
                    </p:cNvPr>
                    <p:cNvSpPr/>
                    <p:nvPr/>
                  </p:nvSpPr>
                  <p:spPr>
                    <a:xfrm>
                      <a:off x="9709486" y="10260669"/>
                      <a:ext cx="1090" cy="2861"/>
                    </a:xfrm>
                    <a:custGeom>
                      <a:avLst/>
                      <a:gdLst>
                        <a:gd name="connsiteX0" fmla="*/ 0 w 1090"/>
                        <a:gd name="connsiteY0" fmla="*/ 0 h 2861"/>
                        <a:gd name="connsiteX1" fmla="*/ 1090 w 1090"/>
                        <a:gd name="connsiteY1" fmla="*/ 2861 h 2861"/>
                        <a:gd name="connsiteX2" fmla="*/ 273 w 1090"/>
                        <a:gd name="connsiteY2" fmla="*/ 1227 h 2861"/>
                        <a:gd name="connsiteX3" fmla="*/ 0 w 1090"/>
                        <a:gd name="connsiteY3" fmla="*/ 0 h 2861"/>
                      </a:gdLst>
                      <a:ahLst/>
                      <a:cxnLst>
                        <a:cxn ang="0">
                          <a:pos x="connsiteX0" y="connsiteY0"/>
                        </a:cxn>
                        <a:cxn ang="0">
                          <a:pos x="connsiteX1" y="connsiteY1"/>
                        </a:cxn>
                        <a:cxn ang="0">
                          <a:pos x="connsiteX2" y="connsiteY2"/>
                        </a:cxn>
                        <a:cxn ang="0">
                          <a:pos x="connsiteX3" y="connsiteY3"/>
                        </a:cxn>
                      </a:cxnLst>
                      <a:rect l="l" t="t" r="r" b="b"/>
                      <a:pathLst>
                        <a:path w="1090" h="2861">
                          <a:moveTo>
                            <a:pt x="0" y="0"/>
                          </a:moveTo>
                          <a:cubicBezTo>
                            <a:pt x="409" y="954"/>
                            <a:pt x="681" y="1908"/>
                            <a:pt x="1090" y="2861"/>
                          </a:cubicBezTo>
                          <a:lnTo>
                            <a:pt x="273" y="1227"/>
                          </a:lnTo>
                          <a:lnTo>
                            <a:pt x="0" y="0"/>
                          </a:lnTo>
                          <a:close/>
                        </a:path>
                      </a:pathLst>
                    </a:custGeom>
                    <a:solidFill>
                      <a:srgbClr val="FFD100"/>
                    </a:solidFill>
                    <a:ln w="0" cap="flat">
                      <a:noFill/>
                      <a:prstDash val="solid"/>
                      <a:miter/>
                    </a:ln>
                  </p:spPr>
                  <p:txBody>
                    <a:bodyPr rtlCol="0" anchor="ctr"/>
                    <a:lstStyle/>
                    <a:p>
                      <a:endParaRPr lang="en-US"/>
                    </a:p>
                  </p:txBody>
                </p:sp>
                <p:sp>
                  <p:nvSpPr>
                    <p:cNvPr id="4635" name="Freeform: Shape 4634">
                      <a:extLst>
                        <a:ext uri="{FF2B5EF4-FFF2-40B4-BE49-F238E27FC236}">
                          <a16:creationId xmlns:a16="http://schemas.microsoft.com/office/drawing/2014/main" id="{6FB4D2E2-916D-C437-C00A-2B7BD82B0684}"/>
                        </a:ext>
                      </a:extLst>
                    </p:cNvPr>
                    <p:cNvSpPr/>
                    <p:nvPr/>
                  </p:nvSpPr>
                  <p:spPr>
                    <a:xfrm>
                      <a:off x="9672490" y="10164207"/>
                      <a:ext cx="46396" cy="111720"/>
                    </a:xfrm>
                    <a:custGeom>
                      <a:avLst/>
                      <a:gdLst>
                        <a:gd name="connsiteX0" fmla="*/ 15606 w 46396"/>
                        <a:gd name="connsiteY0" fmla="*/ 49866 h 111720"/>
                        <a:gd name="connsiteX1" fmla="*/ 16287 w 46396"/>
                        <a:gd name="connsiteY1" fmla="*/ 53408 h 111720"/>
                        <a:gd name="connsiteX2" fmla="*/ 73 w 46396"/>
                        <a:gd name="connsiteY2" fmla="*/ 0 h 111720"/>
                        <a:gd name="connsiteX3" fmla="*/ 12335 w 46396"/>
                        <a:gd name="connsiteY3" fmla="*/ 30383 h 111720"/>
                        <a:gd name="connsiteX4" fmla="*/ 26505 w 46396"/>
                        <a:gd name="connsiteY4" fmla="*/ 65942 h 111720"/>
                        <a:gd name="connsiteX5" fmla="*/ 28685 w 46396"/>
                        <a:gd name="connsiteY5" fmla="*/ 77796 h 111720"/>
                        <a:gd name="connsiteX6" fmla="*/ 34135 w 46396"/>
                        <a:gd name="connsiteY6" fmla="*/ 84881 h 111720"/>
                        <a:gd name="connsiteX7" fmla="*/ 46397 w 46396"/>
                        <a:gd name="connsiteY7" fmla="*/ 111721 h 111720"/>
                        <a:gd name="connsiteX8" fmla="*/ 35225 w 46396"/>
                        <a:gd name="connsiteY8" fmla="*/ 88560 h 111720"/>
                        <a:gd name="connsiteX9" fmla="*/ 36724 w 46396"/>
                        <a:gd name="connsiteY9" fmla="*/ 96461 h 111720"/>
                        <a:gd name="connsiteX10" fmla="*/ 35770 w 46396"/>
                        <a:gd name="connsiteY10" fmla="*/ 94009 h 111720"/>
                        <a:gd name="connsiteX11" fmla="*/ 15333 w 46396"/>
                        <a:gd name="connsiteY11" fmla="*/ 50002 h 111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396" h="111720">
                          <a:moveTo>
                            <a:pt x="15606" y="49866"/>
                          </a:moveTo>
                          <a:cubicBezTo>
                            <a:pt x="16014" y="51500"/>
                            <a:pt x="16150" y="52454"/>
                            <a:pt x="16287" y="53408"/>
                          </a:cubicBezTo>
                          <a:cubicBezTo>
                            <a:pt x="10292" y="36105"/>
                            <a:pt x="-1016" y="4496"/>
                            <a:pt x="73" y="0"/>
                          </a:cubicBezTo>
                          <a:cubicBezTo>
                            <a:pt x="1300" y="6130"/>
                            <a:pt x="13017" y="36105"/>
                            <a:pt x="12335" y="30383"/>
                          </a:cubicBezTo>
                          <a:cubicBezTo>
                            <a:pt x="15742" y="42645"/>
                            <a:pt x="24189" y="59403"/>
                            <a:pt x="26505" y="65942"/>
                          </a:cubicBezTo>
                          <a:cubicBezTo>
                            <a:pt x="17649" y="47141"/>
                            <a:pt x="24053" y="64444"/>
                            <a:pt x="28685" y="77796"/>
                          </a:cubicBezTo>
                          <a:cubicBezTo>
                            <a:pt x="34544" y="89241"/>
                            <a:pt x="29230" y="74935"/>
                            <a:pt x="34135" y="84881"/>
                          </a:cubicBezTo>
                          <a:cubicBezTo>
                            <a:pt x="38222" y="93873"/>
                            <a:pt x="42037" y="103002"/>
                            <a:pt x="46397" y="111721"/>
                          </a:cubicBezTo>
                          <a:cubicBezTo>
                            <a:pt x="42310" y="104091"/>
                            <a:pt x="39040" y="96189"/>
                            <a:pt x="35225" y="88560"/>
                          </a:cubicBezTo>
                          <a:lnTo>
                            <a:pt x="36724" y="96461"/>
                          </a:lnTo>
                          <a:cubicBezTo>
                            <a:pt x="36451" y="95508"/>
                            <a:pt x="36178" y="94963"/>
                            <a:pt x="35770" y="94009"/>
                          </a:cubicBezTo>
                          <a:cubicBezTo>
                            <a:pt x="18739" y="53816"/>
                            <a:pt x="31410" y="91830"/>
                            <a:pt x="15333" y="50002"/>
                          </a:cubicBezTo>
                          <a:close/>
                        </a:path>
                      </a:pathLst>
                    </a:custGeom>
                    <a:solidFill>
                      <a:srgbClr val="FFD100"/>
                    </a:solidFill>
                    <a:ln w="0" cap="flat">
                      <a:noFill/>
                      <a:prstDash val="solid"/>
                      <a:miter/>
                    </a:ln>
                  </p:spPr>
                  <p:txBody>
                    <a:bodyPr rtlCol="0" anchor="ctr"/>
                    <a:lstStyle/>
                    <a:p>
                      <a:endParaRPr lang="en-US"/>
                    </a:p>
                  </p:txBody>
                </p:sp>
                <p:sp>
                  <p:nvSpPr>
                    <p:cNvPr id="4636" name="Freeform: Shape 4635">
                      <a:extLst>
                        <a:ext uri="{FF2B5EF4-FFF2-40B4-BE49-F238E27FC236}">
                          <a16:creationId xmlns:a16="http://schemas.microsoft.com/office/drawing/2014/main" id="{767D0C0A-E11B-28CE-0D53-6781B9F4565D}"/>
                        </a:ext>
                      </a:extLst>
                    </p:cNvPr>
                    <p:cNvSpPr/>
                    <p:nvPr/>
                  </p:nvSpPr>
                  <p:spPr>
                    <a:xfrm>
                      <a:off x="9688913" y="10217615"/>
                      <a:ext cx="2179" cy="6675"/>
                    </a:xfrm>
                    <a:custGeom>
                      <a:avLst/>
                      <a:gdLst>
                        <a:gd name="connsiteX0" fmla="*/ 0 w 2179"/>
                        <a:gd name="connsiteY0" fmla="*/ 0 h 6675"/>
                        <a:gd name="connsiteX1" fmla="*/ 2180 w 2179"/>
                        <a:gd name="connsiteY1" fmla="*/ 6676 h 6675"/>
                        <a:gd name="connsiteX2" fmla="*/ 0 w 2179"/>
                        <a:gd name="connsiteY2" fmla="*/ 0 h 6675"/>
                      </a:gdLst>
                      <a:ahLst/>
                      <a:cxnLst>
                        <a:cxn ang="0">
                          <a:pos x="connsiteX0" y="connsiteY0"/>
                        </a:cxn>
                        <a:cxn ang="0">
                          <a:pos x="connsiteX1" y="connsiteY1"/>
                        </a:cxn>
                        <a:cxn ang="0">
                          <a:pos x="connsiteX2" y="connsiteY2"/>
                        </a:cxn>
                      </a:cxnLst>
                      <a:rect l="l" t="t" r="r" b="b"/>
                      <a:pathLst>
                        <a:path w="2179" h="6675">
                          <a:moveTo>
                            <a:pt x="0" y="0"/>
                          </a:moveTo>
                          <a:cubicBezTo>
                            <a:pt x="953" y="2589"/>
                            <a:pt x="1635" y="4905"/>
                            <a:pt x="2180" y="6676"/>
                          </a:cubicBezTo>
                          <a:cubicBezTo>
                            <a:pt x="681" y="2861"/>
                            <a:pt x="272" y="1227"/>
                            <a:pt x="0" y="0"/>
                          </a:cubicBezTo>
                          <a:close/>
                        </a:path>
                      </a:pathLst>
                    </a:custGeom>
                    <a:solidFill>
                      <a:srgbClr val="FFD100"/>
                    </a:solidFill>
                    <a:ln w="0" cap="flat">
                      <a:noFill/>
                      <a:prstDash val="solid"/>
                      <a:miter/>
                    </a:ln>
                  </p:spPr>
                  <p:txBody>
                    <a:bodyPr rtlCol="0" anchor="ctr"/>
                    <a:lstStyle/>
                    <a:p>
                      <a:endParaRPr lang="en-US"/>
                    </a:p>
                  </p:txBody>
                </p:sp>
                <p:sp>
                  <p:nvSpPr>
                    <p:cNvPr id="4637" name="Freeform: Shape 4636">
                      <a:extLst>
                        <a:ext uri="{FF2B5EF4-FFF2-40B4-BE49-F238E27FC236}">
                          <a16:creationId xmlns:a16="http://schemas.microsoft.com/office/drawing/2014/main" id="{5E4D9FA1-B5A8-FC80-E996-2B6A2535420D}"/>
                        </a:ext>
                      </a:extLst>
                    </p:cNvPr>
                    <p:cNvSpPr/>
                    <p:nvPr/>
                  </p:nvSpPr>
                  <p:spPr>
                    <a:xfrm>
                      <a:off x="9645995" y="10035863"/>
                      <a:ext cx="13624" cy="7902"/>
                    </a:xfrm>
                    <a:custGeom>
                      <a:avLst/>
                      <a:gdLst>
                        <a:gd name="connsiteX0" fmla="*/ 0 w 13624"/>
                        <a:gd name="connsiteY0" fmla="*/ 7902 h 7902"/>
                        <a:gd name="connsiteX1" fmla="*/ 0 w 13624"/>
                        <a:gd name="connsiteY1" fmla="*/ 0 h 7902"/>
                        <a:gd name="connsiteX2" fmla="*/ 0 w 13624"/>
                        <a:gd name="connsiteY2" fmla="*/ 7902 h 7902"/>
                      </a:gdLst>
                      <a:ahLst/>
                      <a:cxnLst>
                        <a:cxn ang="0">
                          <a:pos x="connsiteX0" y="connsiteY0"/>
                        </a:cxn>
                        <a:cxn ang="0">
                          <a:pos x="connsiteX1" y="connsiteY1"/>
                        </a:cxn>
                        <a:cxn ang="0">
                          <a:pos x="connsiteX2" y="connsiteY2"/>
                        </a:cxn>
                      </a:cxnLst>
                      <a:rect l="l" t="t" r="r" b="b"/>
                      <a:pathLst>
                        <a:path w="13624" h="7902">
                          <a:moveTo>
                            <a:pt x="0" y="7902"/>
                          </a:moveTo>
                          <a:cubicBezTo>
                            <a:pt x="0" y="5587"/>
                            <a:pt x="0" y="3134"/>
                            <a:pt x="0" y="0"/>
                          </a:cubicBezTo>
                          <a:cubicBezTo>
                            <a:pt x="0" y="1499"/>
                            <a:pt x="0" y="4905"/>
                            <a:pt x="0" y="7902"/>
                          </a:cubicBezTo>
                          <a:close/>
                        </a:path>
                      </a:pathLst>
                    </a:custGeom>
                    <a:solidFill>
                      <a:srgbClr val="FFD100"/>
                    </a:solidFill>
                    <a:ln w="0" cap="flat">
                      <a:noFill/>
                      <a:prstDash val="solid"/>
                      <a:miter/>
                    </a:ln>
                  </p:spPr>
                  <p:txBody>
                    <a:bodyPr rtlCol="0" anchor="ctr"/>
                    <a:lstStyle/>
                    <a:p>
                      <a:endParaRPr lang="en-US"/>
                    </a:p>
                  </p:txBody>
                </p:sp>
                <p:sp>
                  <p:nvSpPr>
                    <p:cNvPr id="4638" name="Freeform: Shape 4637">
                      <a:extLst>
                        <a:ext uri="{FF2B5EF4-FFF2-40B4-BE49-F238E27FC236}">
                          <a16:creationId xmlns:a16="http://schemas.microsoft.com/office/drawing/2014/main" id="{51BC7B44-9CAE-81F4-5DEF-9636440ED444}"/>
                        </a:ext>
                      </a:extLst>
                    </p:cNvPr>
                    <p:cNvSpPr/>
                    <p:nvPr/>
                  </p:nvSpPr>
                  <p:spPr>
                    <a:xfrm>
                      <a:off x="9529369" y="9726586"/>
                      <a:ext cx="16213" cy="19673"/>
                    </a:xfrm>
                    <a:custGeom>
                      <a:avLst/>
                      <a:gdLst>
                        <a:gd name="connsiteX0" fmla="*/ 16213 w 16213"/>
                        <a:gd name="connsiteY0" fmla="*/ 0 h 19673"/>
                        <a:gd name="connsiteX1" fmla="*/ 0 w 16213"/>
                        <a:gd name="connsiteY1" fmla="*/ 19619 h 19673"/>
                        <a:gd name="connsiteX2" fmla="*/ 14033 w 16213"/>
                        <a:gd name="connsiteY2" fmla="*/ 2043 h 19673"/>
                        <a:gd name="connsiteX3" fmla="*/ 16077 w 16213"/>
                        <a:gd name="connsiteY3" fmla="*/ 0 h 19673"/>
                      </a:gdLst>
                      <a:ahLst/>
                      <a:cxnLst>
                        <a:cxn ang="0">
                          <a:pos x="connsiteX0" y="connsiteY0"/>
                        </a:cxn>
                        <a:cxn ang="0">
                          <a:pos x="connsiteX1" y="connsiteY1"/>
                        </a:cxn>
                        <a:cxn ang="0">
                          <a:pos x="connsiteX2" y="connsiteY2"/>
                        </a:cxn>
                        <a:cxn ang="0">
                          <a:pos x="connsiteX3" y="connsiteY3"/>
                        </a:cxn>
                      </a:cxnLst>
                      <a:rect l="l" t="t" r="r" b="b"/>
                      <a:pathLst>
                        <a:path w="16213" h="19673">
                          <a:moveTo>
                            <a:pt x="16213" y="0"/>
                          </a:moveTo>
                          <a:cubicBezTo>
                            <a:pt x="15805" y="681"/>
                            <a:pt x="817" y="20845"/>
                            <a:pt x="0" y="19619"/>
                          </a:cubicBezTo>
                          <a:cubicBezTo>
                            <a:pt x="4632" y="13760"/>
                            <a:pt x="8992" y="7630"/>
                            <a:pt x="14033" y="2043"/>
                          </a:cubicBezTo>
                          <a:lnTo>
                            <a:pt x="16077" y="0"/>
                          </a:lnTo>
                          <a:close/>
                        </a:path>
                      </a:pathLst>
                    </a:custGeom>
                    <a:solidFill>
                      <a:srgbClr val="FFD100"/>
                    </a:solidFill>
                    <a:ln w="0" cap="flat">
                      <a:noFill/>
                      <a:prstDash val="solid"/>
                      <a:miter/>
                    </a:ln>
                  </p:spPr>
                  <p:txBody>
                    <a:bodyPr rtlCol="0" anchor="ctr"/>
                    <a:lstStyle/>
                    <a:p>
                      <a:endParaRPr lang="en-US"/>
                    </a:p>
                  </p:txBody>
                </p:sp>
                <p:sp>
                  <p:nvSpPr>
                    <p:cNvPr id="4639" name="Freeform: Shape 4638">
                      <a:extLst>
                        <a:ext uri="{FF2B5EF4-FFF2-40B4-BE49-F238E27FC236}">
                          <a16:creationId xmlns:a16="http://schemas.microsoft.com/office/drawing/2014/main" id="{00A05083-59A2-1E52-197E-95FA9E37F752}"/>
                        </a:ext>
                      </a:extLst>
                    </p:cNvPr>
                    <p:cNvSpPr/>
                    <p:nvPr/>
                  </p:nvSpPr>
                  <p:spPr>
                    <a:xfrm>
                      <a:off x="9949687" y="9975643"/>
                      <a:ext cx="3406" cy="9537"/>
                    </a:xfrm>
                    <a:custGeom>
                      <a:avLst/>
                      <a:gdLst>
                        <a:gd name="connsiteX0" fmla="*/ 3406 w 3406"/>
                        <a:gd name="connsiteY0" fmla="*/ 9537 h 9537"/>
                        <a:gd name="connsiteX1" fmla="*/ 408 w 3406"/>
                        <a:gd name="connsiteY1" fmla="*/ 1635 h 9537"/>
                        <a:gd name="connsiteX2" fmla="*/ 0 w 3406"/>
                        <a:gd name="connsiteY2" fmla="*/ 0 h 9537"/>
                        <a:gd name="connsiteX3" fmla="*/ 3406 w 3406"/>
                        <a:gd name="connsiteY3" fmla="*/ 9401 h 9537"/>
                      </a:gdLst>
                      <a:ahLst/>
                      <a:cxnLst>
                        <a:cxn ang="0">
                          <a:pos x="connsiteX0" y="connsiteY0"/>
                        </a:cxn>
                        <a:cxn ang="0">
                          <a:pos x="connsiteX1" y="connsiteY1"/>
                        </a:cxn>
                        <a:cxn ang="0">
                          <a:pos x="connsiteX2" y="connsiteY2"/>
                        </a:cxn>
                        <a:cxn ang="0">
                          <a:pos x="connsiteX3" y="connsiteY3"/>
                        </a:cxn>
                      </a:cxnLst>
                      <a:rect l="l" t="t" r="r" b="b"/>
                      <a:pathLst>
                        <a:path w="3406" h="9537">
                          <a:moveTo>
                            <a:pt x="3406" y="9537"/>
                          </a:moveTo>
                          <a:cubicBezTo>
                            <a:pt x="2589" y="6812"/>
                            <a:pt x="1362" y="4224"/>
                            <a:pt x="408" y="1635"/>
                          </a:cubicBezTo>
                          <a:cubicBezTo>
                            <a:pt x="272" y="1090"/>
                            <a:pt x="136" y="545"/>
                            <a:pt x="0" y="0"/>
                          </a:cubicBezTo>
                          <a:cubicBezTo>
                            <a:pt x="817" y="1499"/>
                            <a:pt x="2861" y="6676"/>
                            <a:pt x="3406" y="9401"/>
                          </a:cubicBezTo>
                          <a:close/>
                        </a:path>
                      </a:pathLst>
                    </a:custGeom>
                    <a:solidFill>
                      <a:srgbClr val="FFD100"/>
                    </a:solidFill>
                    <a:ln w="0" cap="flat">
                      <a:noFill/>
                      <a:prstDash val="solid"/>
                      <a:miter/>
                    </a:ln>
                  </p:spPr>
                  <p:txBody>
                    <a:bodyPr rtlCol="0" anchor="ctr"/>
                    <a:lstStyle/>
                    <a:p>
                      <a:endParaRPr lang="en-US"/>
                    </a:p>
                  </p:txBody>
                </p:sp>
                <p:sp>
                  <p:nvSpPr>
                    <p:cNvPr id="4640" name="Freeform: Shape 4639">
                      <a:extLst>
                        <a:ext uri="{FF2B5EF4-FFF2-40B4-BE49-F238E27FC236}">
                          <a16:creationId xmlns:a16="http://schemas.microsoft.com/office/drawing/2014/main" id="{FD5F6797-DEEF-75CD-2515-A306534A1A11}"/>
                        </a:ext>
                      </a:extLst>
                    </p:cNvPr>
                    <p:cNvSpPr/>
                    <p:nvPr/>
                  </p:nvSpPr>
                  <p:spPr>
                    <a:xfrm>
                      <a:off x="9683054" y="10186960"/>
                      <a:ext cx="1907" cy="7629"/>
                    </a:xfrm>
                    <a:custGeom>
                      <a:avLst/>
                      <a:gdLst>
                        <a:gd name="connsiteX0" fmla="*/ 0 w 1907"/>
                        <a:gd name="connsiteY0" fmla="*/ 0 h 7629"/>
                        <a:gd name="connsiteX1" fmla="*/ 1908 w 1907"/>
                        <a:gd name="connsiteY1" fmla="*/ 7630 h 7629"/>
                        <a:gd name="connsiteX2" fmla="*/ 0 w 1907"/>
                        <a:gd name="connsiteY2" fmla="*/ 0 h 7629"/>
                      </a:gdLst>
                      <a:ahLst/>
                      <a:cxnLst>
                        <a:cxn ang="0">
                          <a:pos x="connsiteX0" y="connsiteY0"/>
                        </a:cxn>
                        <a:cxn ang="0">
                          <a:pos x="connsiteX1" y="connsiteY1"/>
                        </a:cxn>
                        <a:cxn ang="0">
                          <a:pos x="connsiteX2" y="connsiteY2"/>
                        </a:cxn>
                      </a:cxnLst>
                      <a:rect l="l" t="t" r="r" b="b"/>
                      <a:pathLst>
                        <a:path w="1907" h="7629">
                          <a:moveTo>
                            <a:pt x="0" y="0"/>
                          </a:moveTo>
                          <a:cubicBezTo>
                            <a:pt x="1363" y="4496"/>
                            <a:pt x="1771" y="6540"/>
                            <a:pt x="1908" y="7630"/>
                          </a:cubicBezTo>
                          <a:cubicBezTo>
                            <a:pt x="954" y="4768"/>
                            <a:pt x="273" y="2044"/>
                            <a:pt x="0" y="0"/>
                          </a:cubicBezTo>
                          <a:close/>
                        </a:path>
                      </a:pathLst>
                    </a:custGeom>
                    <a:solidFill>
                      <a:srgbClr val="FFD100"/>
                    </a:solidFill>
                    <a:ln w="0" cap="flat">
                      <a:noFill/>
                      <a:prstDash val="solid"/>
                      <a:miter/>
                    </a:ln>
                  </p:spPr>
                  <p:txBody>
                    <a:bodyPr rtlCol="0" anchor="ctr"/>
                    <a:lstStyle/>
                    <a:p>
                      <a:endParaRPr lang="en-US"/>
                    </a:p>
                  </p:txBody>
                </p:sp>
                <p:sp>
                  <p:nvSpPr>
                    <p:cNvPr id="4641" name="Freeform: Shape 4640">
                      <a:extLst>
                        <a:ext uri="{FF2B5EF4-FFF2-40B4-BE49-F238E27FC236}">
                          <a16:creationId xmlns:a16="http://schemas.microsoft.com/office/drawing/2014/main" id="{C894EB27-5103-FF58-590D-551EDE743278}"/>
                        </a:ext>
                      </a:extLst>
                    </p:cNvPr>
                    <p:cNvSpPr/>
                    <p:nvPr/>
                  </p:nvSpPr>
                  <p:spPr>
                    <a:xfrm>
                      <a:off x="9956908" y="9985453"/>
                      <a:ext cx="8856" cy="28474"/>
                    </a:xfrm>
                    <a:custGeom>
                      <a:avLst/>
                      <a:gdLst>
                        <a:gd name="connsiteX0" fmla="*/ 0 w 8856"/>
                        <a:gd name="connsiteY0" fmla="*/ 0 h 28474"/>
                        <a:gd name="connsiteX1" fmla="*/ 4496 w 8856"/>
                        <a:gd name="connsiteY1" fmla="*/ 8719 h 28474"/>
                        <a:gd name="connsiteX2" fmla="*/ 8856 w 8856"/>
                        <a:gd name="connsiteY2" fmla="*/ 28475 h 28474"/>
                        <a:gd name="connsiteX3" fmla="*/ 0 w 8856"/>
                        <a:gd name="connsiteY3" fmla="*/ 0 h 28474"/>
                      </a:gdLst>
                      <a:ahLst/>
                      <a:cxnLst>
                        <a:cxn ang="0">
                          <a:pos x="connsiteX0" y="connsiteY0"/>
                        </a:cxn>
                        <a:cxn ang="0">
                          <a:pos x="connsiteX1" y="connsiteY1"/>
                        </a:cxn>
                        <a:cxn ang="0">
                          <a:pos x="connsiteX2" y="connsiteY2"/>
                        </a:cxn>
                        <a:cxn ang="0">
                          <a:pos x="connsiteX3" y="connsiteY3"/>
                        </a:cxn>
                      </a:cxnLst>
                      <a:rect l="l" t="t" r="r" b="b"/>
                      <a:pathLst>
                        <a:path w="8856" h="28474">
                          <a:moveTo>
                            <a:pt x="0" y="0"/>
                          </a:moveTo>
                          <a:cubicBezTo>
                            <a:pt x="1499" y="3270"/>
                            <a:pt x="3815" y="8174"/>
                            <a:pt x="4496" y="8719"/>
                          </a:cubicBezTo>
                          <a:cubicBezTo>
                            <a:pt x="6949" y="15804"/>
                            <a:pt x="7357" y="21118"/>
                            <a:pt x="8856" y="28475"/>
                          </a:cubicBezTo>
                          <a:cubicBezTo>
                            <a:pt x="7357" y="20028"/>
                            <a:pt x="4224" y="10627"/>
                            <a:pt x="0" y="0"/>
                          </a:cubicBezTo>
                          <a:close/>
                        </a:path>
                      </a:pathLst>
                    </a:custGeom>
                    <a:solidFill>
                      <a:srgbClr val="FFD100"/>
                    </a:solidFill>
                    <a:ln w="0" cap="flat">
                      <a:noFill/>
                      <a:prstDash val="solid"/>
                      <a:miter/>
                    </a:ln>
                  </p:spPr>
                  <p:txBody>
                    <a:bodyPr rtlCol="0" anchor="ctr"/>
                    <a:lstStyle/>
                    <a:p>
                      <a:endParaRPr lang="en-US"/>
                    </a:p>
                  </p:txBody>
                </p:sp>
                <p:sp>
                  <p:nvSpPr>
                    <p:cNvPr id="4642" name="Freeform: Shape 4641">
                      <a:extLst>
                        <a:ext uri="{FF2B5EF4-FFF2-40B4-BE49-F238E27FC236}">
                          <a16:creationId xmlns:a16="http://schemas.microsoft.com/office/drawing/2014/main" id="{84A931B4-8ADB-5F89-27D9-5538D6F2E0F8}"/>
                        </a:ext>
                      </a:extLst>
                    </p:cNvPr>
                    <p:cNvSpPr/>
                    <p:nvPr/>
                  </p:nvSpPr>
                  <p:spPr>
                    <a:xfrm>
                      <a:off x="9966036" y="10014064"/>
                      <a:ext cx="13624" cy="544"/>
                    </a:xfrm>
                    <a:custGeom>
                      <a:avLst/>
                      <a:gdLst>
                        <a:gd name="connsiteX0" fmla="*/ 0 w 13624"/>
                        <a:gd name="connsiteY0" fmla="*/ 545 h 544"/>
                        <a:gd name="connsiteX1" fmla="*/ 0 w 13624"/>
                        <a:gd name="connsiteY1" fmla="*/ 0 h 544"/>
                        <a:gd name="connsiteX2" fmla="*/ 0 w 13624"/>
                        <a:gd name="connsiteY2" fmla="*/ 545 h 544"/>
                      </a:gdLst>
                      <a:ahLst/>
                      <a:cxnLst>
                        <a:cxn ang="0">
                          <a:pos x="connsiteX0" y="connsiteY0"/>
                        </a:cxn>
                        <a:cxn ang="0">
                          <a:pos x="connsiteX1" y="connsiteY1"/>
                        </a:cxn>
                        <a:cxn ang="0">
                          <a:pos x="connsiteX2" y="connsiteY2"/>
                        </a:cxn>
                      </a:cxnLst>
                      <a:rect l="l" t="t" r="r" b="b"/>
                      <a:pathLst>
                        <a:path w="13624" h="544">
                          <a:moveTo>
                            <a:pt x="0" y="545"/>
                          </a:moveTo>
                          <a:lnTo>
                            <a:pt x="0" y="0"/>
                          </a:lnTo>
                          <a:cubicBezTo>
                            <a:pt x="0" y="0"/>
                            <a:pt x="0" y="545"/>
                            <a:pt x="0" y="545"/>
                          </a:cubicBezTo>
                          <a:close/>
                        </a:path>
                      </a:pathLst>
                    </a:custGeom>
                    <a:solidFill>
                      <a:srgbClr val="FFD100"/>
                    </a:solidFill>
                    <a:ln w="0" cap="flat">
                      <a:noFill/>
                      <a:prstDash val="solid"/>
                      <a:miter/>
                    </a:ln>
                  </p:spPr>
                  <p:txBody>
                    <a:bodyPr rtlCol="0" anchor="ctr"/>
                    <a:lstStyle/>
                    <a:p>
                      <a:endParaRPr lang="en-US"/>
                    </a:p>
                  </p:txBody>
                </p:sp>
                <p:sp>
                  <p:nvSpPr>
                    <p:cNvPr id="4643" name="Freeform: Shape 4642">
                      <a:extLst>
                        <a:ext uri="{FF2B5EF4-FFF2-40B4-BE49-F238E27FC236}">
                          <a16:creationId xmlns:a16="http://schemas.microsoft.com/office/drawing/2014/main" id="{CC9C4C25-0FFD-52CB-802B-F95D0E5E0FEC}"/>
                        </a:ext>
                      </a:extLst>
                    </p:cNvPr>
                    <p:cNvSpPr/>
                    <p:nvPr/>
                  </p:nvSpPr>
                  <p:spPr>
                    <a:xfrm>
                      <a:off x="9437676" y="9584209"/>
                      <a:ext cx="783821" cy="1210271"/>
                    </a:xfrm>
                    <a:custGeom>
                      <a:avLst/>
                      <a:gdLst>
                        <a:gd name="connsiteX0" fmla="*/ 105726 w 783821"/>
                        <a:gd name="connsiteY0" fmla="*/ 144420 h 1210271"/>
                        <a:gd name="connsiteX1" fmla="*/ 99187 w 783821"/>
                        <a:gd name="connsiteY1" fmla="*/ 150961 h 1210271"/>
                        <a:gd name="connsiteX2" fmla="*/ 102048 w 783821"/>
                        <a:gd name="connsiteY2" fmla="*/ 147418 h 1210271"/>
                        <a:gd name="connsiteX3" fmla="*/ 69894 w 783821"/>
                        <a:gd name="connsiteY3" fmla="*/ 184476 h 1210271"/>
                        <a:gd name="connsiteX4" fmla="*/ 89513 w 783821"/>
                        <a:gd name="connsiteY4" fmla="*/ 155865 h 1210271"/>
                        <a:gd name="connsiteX5" fmla="*/ 84881 w 783821"/>
                        <a:gd name="connsiteY5" fmla="*/ 160497 h 1210271"/>
                        <a:gd name="connsiteX6" fmla="*/ 45778 w 783821"/>
                        <a:gd name="connsiteY6" fmla="*/ 231890 h 1210271"/>
                        <a:gd name="connsiteX7" fmla="*/ 58858 w 783821"/>
                        <a:gd name="connsiteY7" fmla="*/ 204641 h 1210271"/>
                        <a:gd name="connsiteX8" fmla="*/ 32563 w 783821"/>
                        <a:gd name="connsiteY8" fmla="*/ 281483 h 1210271"/>
                        <a:gd name="connsiteX9" fmla="*/ 49593 w 783821"/>
                        <a:gd name="connsiteY9" fmla="*/ 233116 h 1210271"/>
                        <a:gd name="connsiteX10" fmla="*/ 73709 w 783821"/>
                        <a:gd name="connsiteY10" fmla="*/ 186384 h 1210271"/>
                        <a:gd name="connsiteX11" fmla="*/ 69213 w 783821"/>
                        <a:gd name="connsiteY11" fmla="*/ 190471 h 1210271"/>
                        <a:gd name="connsiteX12" fmla="*/ 57087 w 783821"/>
                        <a:gd name="connsiteY12" fmla="*/ 210635 h 1210271"/>
                        <a:gd name="connsiteX13" fmla="*/ 68395 w 783821"/>
                        <a:gd name="connsiteY13" fmla="*/ 188700 h 1210271"/>
                        <a:gd name="connsiteX14" fmla="*/ 81202 w 783821"/>
                        <a:gd name="connsiteY14" fmla="*/ 171806 h 1210271"/>
                        <a:gd name="connsiteX15" fmla="*/ 91557 w 783821"/>
                        <a:gd name="connsiteY15" fmla="*/ 161996 h 1210271"/>
                        <a:gd name="connsiteX16" fmla="*/ 32017 w 783821"/>
                        <a:gd name="connsiteY16" fmla="*/ 301103 h 1210271"/>
                        <a:gd name="connsiteX17" fmla="*/ 57496 w 783821"/>
                        <a:gd name="connsiteY17" fmla="*/ 262681 h 1210271"/>
                        <a:gd name="connsiteX18" fmla="*/ 59403 w 783821"/>
                        <a:gd name="connsiteY18" fmla="*/ 260229 h 1210271"/>
                        <a:gd name="connsiteX19" fmla="*/ 48912 w 783821"/>
                        <a:gd name="connsiteY19" fmla="*/ 286524 h 1210271"/>
                        <a:gd name="connsiteX20" fmla="*/ 44825 w 783821"/>
                        <a:gd name="connsiteY20" fmla="*/ 289113 h 1210271"/>
                        <a:gd name="connsiteX21" fmla="*/ 39511 w 783821"/>
                        <a:gd name="connsiteY21" fmla="*/ 315137 h 1210271"/>
                        <a:gd name="connsiteX22" fmla="*/ 41010 w 783821"/>
                        <a:gd name="connsiteY22" fmla="*/ 310640 h 1210271"/>
                        <a:gd name="connsiteX23" fmla="*/ 35424 w 783821"/>
                        <a:gd name="connsiteY23" fmla="*/ 343475 h 1210271"/>
                        <a:gd name="connsiteX24" fmla="*/ 34197 w 783821"/>
                        <a:gd name="connsiteY24" fmla="*/ 338570 h 1210271"/>
                        <a:gd name="connsiteX25" fmla="*/ 31473 w 783821"/>
                        <a:gd name="connsiteY25" fmla="*/ 361869 h 1210271"/>
                        <a:gd name="connsiteX26" fmla="*/ 32017 w 783821"/>
                        <a:gd name="connsiteY26" fmla="*/ 396475 h 1210271"/>
                        <a:gd name="connsiteX27" fmla="*/ 33653 w 783821"/>
                        <a:gd name="connsiteY27" fmla="*/ 376719 h 1210271"/>
                        <a:gd name="connsiteX28" fmla="*/ 36650 w 783821"/>
                        <a:gd name="connsiteY28" fmla="*/ 400154 h 1210271"/>
                        <a:gd name="connsiteX29" fmla="*/ 35969 w 783821"/>
                        <a:gd name="connsiteY29" fmla="*/ 360915 h 1210271"/>
                        <a:gd name="connsiteX30" fmla="*/ 42372 w 783821"/>
                        <a:gd name="connsiteY30" fmla="*/ 339388 h 1210271"/>
                        <a:gd name="connsiteX31" fmla="*/ 39239 w 783821"/>
                        <a:gd name="connsiteY31" fmla="*/ 363504 h 1210271"/>
                        <a:gd name="connsiteX32" fmla="*/ 41010 w 783821"/>
                        <a:gd name="connsiteY32" fmla="*/ 358599 h 1210271"/>
                        <a:gd name="connsiteX33" fmla="*/ 43326 w 783821"/>
                        <a:gd name="connsiteY33" fmla="*/ 409282 h 1210271"/>
                        <a:gd name="connsiteX34" fmla="*/ 37876 w 783821"/>
                        <a:gd name="connsiteY34" fmla="*/ 393342 h 1210271"/>
                        <a:gd name="connsiteX35" fmla="*/ 44961 w 783821"/>
                        <a:gd name="connsiteY35" fmla="*/ 427948 h 1210271"/>
                        <a:gd name="connsiteX36" fmla="*/ 43598 w 783821"/>
                        <a:gd name="connsiteY36" fmla="*/ 431490 h 1210271"/>
                        <a:gd name="connsiteX37" fmla="*/ 48095 w 783821"/>
                        <a:gd name="connsiteY37" fmla="*/ 448521 h 1210271"/>
                        <a:gd name="connsiteX38" fmla="*/ 48095 w 783821"/>
                        <a:gd name="connsiteY38" fmla="*/ 454107 h 1210271"/>
                        <a:gd name="connsiteX39" fmla="*/ 39511 w 783821"/>
                        <a:gd name="connsiteY39" fmla="*/ 412825 h 1210271"/>
                        <a:gd name="connsiteX40" fmla="*/ 37876 w 783821"/>
                        <a:gd name="connsiteY40" fmla="*/ 428629 h 1210271"/>
                        <a:gd name="connsiteX41" fmla="*/ 39784 w 783821"/>
                        <a:gd name="connsiteY41" fmla="*/ 430536 h 1210271"/>
                        <a:gd name="connsiteX42" fmla="*/ 54634 w 783821"/>
                        <a:gd name="connsiteY42" fmla="*/ 487623 h 1210271"/>
                        <a:gd name="connsiteX43" fmla="*/ 72755 w 783821"/>
                        <a:gd name="connsiteY43" fmla="*/ 533538 h 1210271"/>
                        <a:gd name="connsiteX44" fmla="*/ 62809 w 783821"/>
                        <a:gd name="connsiteY44" fmla="*/ 507652 h 1210271"/>
                        <a:gd name="connsiteX45" fmla="*/ 52727 w 783821"/>
                        <a:gd name="connsiteY45" fmla="*/ 473181 h 1210271"/>
                        <a:gd name="connsiteX46" fmla="*/ 59403 w 783821"/>
                        <a:gd name="connsiteY46" fmla="*/ 493755 h 1210271"/>
                        <a:gd name="connsiteX47" fmla="*/ 65807 w 783821"/>
                        <a:gd name="connsiteY47" fmla="*/ 514055 h 1210271"/>
                        <a:gd name="connsiteX48" fmla="*/ 68123 w 783821"/>
                        <a:gd name="connsiteY48" fmla="*/ 513374 h 1210271"/>
                        <a:gd name="connsiteX49" fmla="*/ 69076 w 783821"/>
                        <a:gd name="connsiteY49" fmla="*/ 519096 h 1210271"/>
                        <a:gd name="connsiteX50" fmla="*/ 79022 w 783821"/>
                        <a:gd name="connsiteY50" fmla="*/ 541441 h 1210271"/>
                        <a:gd name="connsiteX51" fmla="*/ 73573 w 783821"/>
                        <a:gd name="connsiteY51" fmla="*/ 531903 h 1210271"/>
                        <a:gd name="connsiteX52" fmla="*/ 118806 w 783821"/>
                        <a:gd name="connsiteY52" fmla="*/ 618828 h 1210271"/>
                        <a:gd name="connsiteX53" fmla="*/ 107362 w 783821"/>
                        <a:gd name="connsiteY53" fmla="*/ 597301 h 1210271"/>
                        <a:gd name="connsiteX54" fmla="*/ 107634 w 783821"/>
                        <a:gd name="connsiteY54" fmla="*/ 594849 h 1210271"/>
                        <a:gd name="connsiteX55" fmla="*/ 136109 w 783821"/>
                        <a:gd name="connsiteY55" fmla="*/ 640900 h 1210271"/>
                        <a:gd name="connsiteX56" fmla="*/ 145238 w 783821"/>
                        <a:gd name="connsiteY56" fmla="*/ 648666 h 1210271"/>
                        <a:gd name="connsiteX57" fmla="*/ 166356 w 783821"/>
                        <a:gd name="connsiteY57" fmla="*/ 679049 h 1210271"/>
                        <a:gd name="connsiteX58" fmla="*/ 204096 w 783821"/>
                        <a:gd name="connsiteY58" fmla="*/ 718968 h 1210271"/>
                        <a:gd name="connsiteX59" fmla="*/ 188836 w 783821"/>
                        <a:gd name="connsiteY59" fmla="*/ 703709 h 1210271"/>
                        <a:gd name="connsiteX60" fmla="*/ 246877 w 783821"/>
                        <a:gd name="connsiteY60" fmla="*/ 756028 h 1210271"/>
                        <a:gd name="connsiteX61" fmla="*/ 236114 w 783821"/>
                        <a:gd name="connsiteY61" fmla="*/ 746082 h 1210271"/>
                        <a:gd name="connsiteX62" fmla="*/ 285571 w 783821"/>
                        <a:gd name="connsiteY62" fmla="*/ 783413 h 1210271"/>
                        <a:gd name="connsiteX63" fmla="*/ 286116 w 783821"/>
                        <a:gd name="connsiteY63" fmla="*/ 781506 h 1210271"/>
                        <a:gd name="connsiteX64" fmla="*/ 289114 w 783821"/>
                        <a:gd name="connsiteY64" fmla="*/ 785185 h 1210271"/>
                        <a:gd name="connsiteX65" fmla="*/ 295789 w 783821"/>
                        <a:gd name="connsiteY65" fmla="*/ 790226 h 1210271"/>
                        <a:gd name="connsiteX66" fmla="*/ 310368 w 783821"/>
                        <a:gd name="connsiteY66" fmla="*/ 798945 h 1210271"/>
                        <a:gd name="connsiteX67" fmla="*/ 282846 w 783821"/>
                        <a:gd name="connsiteY67" fmla="*/ 784231 h 1210271"/>
                        <a:gd name="connsiteX68" fmla="*/ 239656 w 783821"/>
                        <a:gd name="connsiteY68" fmla="*/ 753439 h 1210271"/>
                        <a:gd name="connsiteX69" fmla="*/ 261592 w 783821"/>
                        <a:gd name="connsiteY69" fmla="*/ 773331 h 1210271"/>
                        <a:gd name="connsiteX70" fmla="*/ 273036 w 783821"/>
                        <a:gd name="connsiteY70" fmla="*/ 782459 h 1210271"/>
                        <a:gd name="connsiteX71" fmla="*/ 285026 w 783821"/>
                        <a:gd name="connsiteY71" fmla="*/ 791860 h 1210271"/>
                        <a:gd name="connsiteX72" fmla="*/ 293337 w 783821"/>
                        <a:gd name="connsiteY72" fmla="*/ 795403 h 1210271"/>
                        <a:gd name="connsiteX73" fmla="*/ 310504 w 783821"/>
                        <a:gd name="connsiteY73" fmla="*/ 808074 h 1210271"/>
                        <a:gd name="connsiteX74" fmla="*/ 312684 w 783821"/>
                        <a:gd name="connsiteY74" fmla="*/ 808074 h 1210271"/>
                        <a:gd name="connsiteX75" fmla="*/ 343067 w 783821"/>
                        <a:gd name="connsiteY75" fmla="*/ 821971 h 1210271"/>
                        <a:gd name="connsiteX76" fmla="*/ 358190 w 783821"/>
                        <a:gd name="connsiteY76" fmla="*/ 828783 h 1210271"/>
                        <a:gd name="connsiteX77" fmla="*/ 367454 w 783821"/>
                        <a:gd name="connsiteY77" fmla="*/ 831780 h 1210271"/>
                        <a:gd name="connsiteX78" fmla="*/ 369907 w 783821"/>
                        <a:gd name="connsiteY78" fmla="*/ 832461 h 1210271"/>
                        <a:gd name="connsiteX79" fmla="*/ 370997 w 783821"/>
                        <a:gd name="connsiteY79" fmla="*/ 832734 h 1210271"/>
                        <a:gd name="connsiteX80" fmla="*/ 370043 w 783821"/>
                        <a:gd name="connsiteY80" fmla="*/ 831780 h 1210271"/>
                        <a:gd name="connsiteX81" fmla="*/ 365820 w 783821"/>
                        <a:gd name="connsiteY81" fmla="*/ 827148 h 1210271"/>
                        <a:gd name="connsiteX82" fmla="*/ 362823 w 783821"/>
                        <a:gd name="connsiteY82" fmla="*/ 825377 h 1210271"/>
                        <a:gd name="connsiteX83" fmla="*/ 364321 w 783821"/>
                        <a:gd name="connsiteY83" fmla="*/ 827693 h 1210271"/>
                        <a:gd name="connsiteX84" fmla="*/ 356419 w 783821"/>
                        <a:gd name="connsiteY84" fmla="*/ 824832 h 1210271"/>
                        <a:gd name="connsiteX85" fmla="*/ 323584 w 783821"/>
                        <a:gd name="connsiteY85" fmla="*/ 811207 h 1210271"/>
                        <a:gd name="connsiteX86" fmla="*/ 315137 w 783821"/>
                        <a:gd name="connsiteY86" fmla="*/ 805485 h 1210271"/>
                        <a:gd name="connsiteX87" fmla="*/ 308460 w 783821"/>
                        <a:gd name="connsiteY87" fmla="*/ 799490 h 1210271"/>
                        <a:gd name="connsiteX88" fmla="*/ 316363 w 783821"/>
                        <a:gd name="connsiteY88" fmla="*/ 804804 h 1210271"/>
                        <a:gd name="connsiteX89" fmla="*/ 316363 w 783821"/>
                        <a:gd name="connsiteY89" fmla="*/ 803033 h 1210271"/>
                        <a:gd name="connsiteX90" fmla="*/ 328352 w 783821"/>
                        <a:gd name="connsiteY90" fmla="*/ 809164 h 1210271"/>
                        <a:gd name="connsiteX91" fmla="*/ 339933 w 783821"/>
                        <a:gd name="connsiteY91" fmla="*/ 810390 h 1210271"/>
                        <a:gd name="connsiteX92" fmla="*/ 336527 w 783821"/>
                        <a:gd name="connsiteY92" fmla="*/ 807256 h 1210271"/>
                        <a:gd name="connsiteX93" fmla="*/ 335709 w 783821"/>
                        <a:gd name="connsiteY93" fmla="*/ 805076 h 1210271"/>
                        <a:gd name="connsiteX94" fmla="*/ 328897 w 783821"/>
                        <a:gd name="connsiteY94" fmla="*/ 797992 h 1210271"/>
                        <a:gd name="connsiteX95" fmla="*/ 329579 w 783821"/>
                        <a:gd name="connsiteY95" fmla="*/ 800716 h 1210271"/>
                        <a:gd name="connsiteX96" fmla="*/ 318270 w 783821"/>
                        <a:gd name="connsiteY96" fmla="*/ 798400 h 1210271"/>
                        <a:gd name="connsiteX97" fmla="*/ 314319 w 783821"/>
                        <a:gd name="connsiteY97" fmla="*/ 794449 h 1210271"/>
                        <a:gd name="connsiteX98" fmla="*/ 327262 w 783821"/>
                        <a:gd name="connsiteY98" fmla="*/ 798945 h 1210271"/>
                        <a:gd name="connsiteX99" fmla="*/ 324674 w 783821"/>
                        <a:gd name="connsiteY99" fmla="*/ 794449 h 1210271"/>
                        <a:gd name="connsiteX100" fmla="*/ 323856 w 783821"/>
                        <a:gd name="connsiteY100" fmla="*/ 788999 h 1210271"/>
                        <a:gd name="connsiteX101" fmla="*/ 338570 w 783821"/>
                        <a:gd name="connsiteY101" fmla="*/ 803714 h 1210271"/>
                        <a:gd name="connsiteX102" fmla="*/ 331077 w 783821"/>
                        <a:gd name="connsiteY102" fmla="*/ 794449 h 1210271"/>
                        <a:gd name="connsiteX103" fmla="*/ 326854 w 783821"/>
                        <a:gd name="connsiteY103" fmla="*/ 786138 h 1210271"/>
                        <a:gd name="connsiteX104" fmla="*/ 316363 w 783821"/>
                        <a:gd name="connsiteY104" fmla="*/ 775784 h 1210271"/>
                        <a:gd name="connsiteX105" fmla="*/ 310640 w 783821"/>
                        <a:gd name="connsiteY105" fmla="*/ 768971 h 1210271"/>
                        <a:gd name="connsiteX106" fmla="*/ 307915 w 783821"/>
                        <a:gd name="connsiteY106" fmla="*/ 765565 h 1210271"/>
                        <a:gd name="connsiteX107" fmla="*/ 306553 w 783821"/>
                        <a:gd name="connsiteY107" fmla="*/ 763930 h 1210271"/>
                        <a:gd name="connsiteX108" fmla="*/ 304373 w 783821"/>
                        <a:gd name="connsiteY108" fmla="*/ 761069 h 1210271"/>
                        <a:gd name="connsiteX109" fmla="*/ 287478 w 783821"/>
                        <a:gd name="connsiteY109" fmla="*/ 741586 h 1210271"/>
                        <a:gd name="connsiteX110" fmla="*/ 258731 w 783821"/>
                        <a:gd name="connsiteY110" fmla="*/ 686270 h 1210271"/>
                        <a:gd name="connsiteX111" fmla="*/ 229029 w 783821"/>
                        <a:gd name="connsiteY111" fmla="*/ 609291 h 1210271"/>
                        <a:gd name="connsiteX112" fmla="*/ 232299 w 783821"/>
                        <a:gd name="connsiteY112" fmla="*/ 622507 h 1210271"/>
                        <a:gd name="connsiteX113" fmla="*/ 218129 w 783821"/>
                        <a:gd name="connsiteY113" fmla="*/ 577954 h 1210271"/>
                        <a:gd name="connsiteX114" fmla="*/ 214451 w 783821"/>
                        <a:gd name="connsiteY114" fmla="*/ 547572 h 1210271"/>
                        <a:gd name="connsiteX115" fmla="*/ 204505 w 783821"/>
                        <a:gd name="connsiteY115" fmla="*/ 513919 h 1210271"/>
                        <a:gd name="connsiteX116" fmla="*/ 201916 w 783821"/>
                        <a:gd name="connsiteY116" fmla="*/ 435577 h 1210271"/>
                        <a:gd name="connsiteX117" fmla="*/ 199055 w 783821"/>
                        <a:gd name="connsiteY117" fmla="*/ 404922 h 1210271"/>
                        <a:gd name="connsiteX118" fmla="*/ 203006 w 783821"/>
                        <a:gd name="connsiteY118" fmla="*/ 390072 h 1210271"/>
                        <a:gd name="connsiteX119" fmla="*/ 225214 w 783821"/>
                        <a:gd name="connsiteY119" fmla="*/ 326172 h 1210271"/>
                        <a:gd name="connsiteX120" fmla="*/ 223579 w 783821"/>
                        <a:gd name="connsiteY120" fmla="*/ 328898 h 1210271"/>
                        <a:gd name="connsiteX121" fmla="*/ 227667 w 783821"/>
                        <a:gd name="connsiteY121" fmla="*/ 321403 h 1210271"/>
                        <a:gd name="connsiteX122" fmla="*/ 232435 w 783821"/>
                        <a:gd name="connsiteY122" fmla="*/ 314727 h 1210271"/>
                        <a:gd name="connsiteX123" fmla="*/ 237613 w 783821"/>
                        <a:gd name="connsiteY123" fmla="*/ 310367 h 1210271"/>
                        <a:gd name="connsiteX124" fmla="*/ 236250 w 783821"/>
                        <a:gd name="connsiteY124" fmla="*/ 313093 h 1210271"/>
                        <a:gd name="connsiteX125" fmla="*/ 232571 w 783821"/>
                        <a:gd name="connsiteY125" fmla="*/ 317589 h 1210271"/>
                        <a:gd name="connsiteX126" fmla="*/ 228756 w 783821"/>
                        <a:gd name="connsiteY126" fmla="*/ 324128 h 1210271"/>
                        <a:gd name="connsiteX127" fmla="*/ 232708 w 783821"/>
                        <a:gd name="connsiteY127" fmla="*/ 318270 h 1210271"/>
                        <a:gd name="connsiteX128" fmla="*/ 237885 w 783821"/>
                        <a:gd name="connsiteY128" fmla="*/ 312956 h 1210271"/>
                        <a:gd name="connsiteX129" fmla="*/ 247286 w 783821"/>
                        <a:gd name="connsiteY129" fmla="*/ 305055 h 1210271"/>
                        <a:gd name="connsiteX130" fmla="*/ 247558 w 783821"/>
                        <a:gd name="connsiteY130" fmla="*/ 304101 h 1210271"/>
                        <a:gd name="connsiteX131" fmla="*/ 290203 w 783821"/>
                        <a:gd name="connsiteY131" fmla="*/ 280121 h 1210271"/>
                        <a:gd name="connsiteX132" fmla="*/ 349879 w 783821"/>
                        <a:gd name="connsiteY132" fmla="*/ 264589 h 1210271"/>
                        <a:gd name="connsiteX133" fmla="*/ 342113 w 783821"/>
                        <a:gd name="connsiteY133" fmla="*/ 261728 h 1210271"/>
                        <a:gd name="connsiteX134" fmla="*/ 332985 w 783821"/>
                        <a:gd name="connsiteY134" fmla="*/ 266088 h 1210271"/>
                        <a:gd name="connsiteX135" fmla="*/ 296198 w 783821"/>
                        <a:gd name="connsiteY135" fmla="*/ 276170 h 1210271"/>
                        <a:gd name="connsiteX136" fmla="*/ 286797 w 783821"/>
                        <a:gd name="connsiteY136" fmla="*/ 275080 h 1210271"/>
                        <a:gd name="connsiteX137" fmla="*/ 360915 w 783821"/>
                        <a:gd name="connsiteY137" fmla="*/ 257368 h 1210271"/>
                        <a:gd name="connsiteX138" fmla="*/ 382578 w 783821"/>
                        <a:gd name="connsiteY138" fmla="*/ 258594 h 1210271"/>
                        <a:gd name="connsiteX139" fmla="*/ 392797 w 783821"/>
                        <a:gd name="connsiteY139" fmla="*/ 261047 h 1210271"/>
                        <a:gd name="connsiteX140" fmla="*/ 400698 w 783821"/>
                        <a:gd name="connsiteY140" fmla="*/ 264044 h 1210271"/>
                        <a:gd name="connsiteX141" fmla="*/ 417457 w 783821"/>
                        <a:gd name="connsiteY141" fmla="*/ 273445 h 1210271"/>
                        <a:gd name="connsiteX142" fmla="*/ 472909 w 783821"/>
                        <a:gd name="connsiteY142" fmla="*/ 310096 h 1210271"/>
                        <a:gd name="connsiteX143" fmla="*/ 515826 w 783821"/>
                        <a:gd name="connsiteY143" fmla="*/ 366365 h 1210271"/>
                        <a:gd name="connsiteX144" fmla="*/ 512829 w 783821"/>
                        <a:gd name="connsiteY144" fmla="*/ 362823 h 1210271"/>
                        <a:gd name="connsiteX145" fmla="*/ 521958 w 783821"/>
                        <a:gd name="connsiteY145" fmla="*/ 380125 h 1210271"/>
                        <a:gd name="connsiteX146" fmla="*/ 529996 w 783821"/>
                        <a:gd name="connsiteY146" fmla="*/ 397838 h 1210271"/>
                        <a:gd name="connsiteX147" fmla="*/ 527407 w 783821"/>
                        <a:gd name="connsiteY147" fmla="*/ 389254 h 1210271"/>
                        <a:gd name="connsiteX148" fmla="*/ 537081 w 783821"/>
                        <a:gd name="connsiteY148" fmla="*/ 413097 h 1210271"/>
                        <a:gd name="connsiteX149" fmla="*/ 533266 w 783821"/>
                        <a:gd name="connsiteY149" fmla="*/ 395385 h 1210271"/>
                        <a:gd name="connsiteX150" fmla="*/ 530813 w 783821"/>
                        <a:gd name="connsiteY150" fmla="*/ 390208 h 1210271"/>
                        <a:gd name="connsiteX151" fmla="*/ 531495 w 783821"/>
                        <a:gd name="connsiteY151" fmla="*/ 388709 h 1210271"/>
                        <a:gd name="connsiteX152" fmla="*/ 534901 w 783821"/>
                        <a:gd name="connsiteY152" fmla="*/ 394159 h 1210271"/>
                        <a:gd name="connsiteX153" fmla="*/ 527135 w 783821"/>
                        <a:gd name="connsiteY153" fmla="*/ 374812 h 1210271"/>
                        <a:gd name="connsiteX154" fmla="*/ 547980 w 783821"/>
                        <a:gd name="connsiteY154" fmla="*/ 437894 h 1210271"/>
                        <a:gd name="connsiteX155" fmla="*/ 554248 w 783821"/>
                        <a:gd name="connsiteY155" fmla="*/ 511466 h 1210271"/>
                        <a:gd name="connsiteX156" fmla="*/ 556427 w 783821"/>
                        <a:gd name="connsiteY156" fmla="*/ 527952 h 1210271"/>
                        <a:gd name="connsiteX157" fmla="*/ 554384 w 783821"/>
                        <a:gd name="connsiteY157" fmla="*/ 568145 h 1210271"/>
                        <a:gd name="connsiteX158" fmla="*/ 555338 w 783821"/>
                        <a:gd name="connsiteY158" fmla="*/ 543485 h 1210271"/>
                        <a:gd name="connsiteX159" fmla="*/ 552613 w 783821"/>
                        <a:gd name="connsiteY159" fmla="*/ 570461 h 1210271"/>
                        <a:gd name="connsiteX160" fmla="*/ 553158 w 783821"/>
                        <a:gd name="connsiteY160" fmla="*/ 571278 h 1210271"/>
                        <a:gd name="connsiteX161" fmla="*/ 545120 w 783821"/>
                        <a:gd name="connsiteY161" fmla="*/ 608882 h 1210271"/>
                        <a:gd name="connsiteX162" fmla="*/ 550842 w 783821"/>
                        <a:gd name="connsiteY162" fmla="*/ 609564 h 1210271"/>
                        <a:gd name="connsiteX163" fmla="*/ 541713 w 783821"/>
                        <a:gd name="connsiteY163" fmla="*/ 665560 h 1210271"/>
                        <a:gd name="connsiteX164" fmla="*/ 542939 w 783821"/>
                        <a:gd name="connsiteY164" fmla="*/ 661746 h 1210271"/>
                        <a:gd name="connsiteX165" fmla="*/ 537217 w 783821"/>
                        <a:gd name="connsiteY165" fmla="*/ 691311 h 1210271"/>
                        <a:gd name="connsiteX166" fmla="*/ 528361 w 783821"/>
                        <a:gd name="connsiteY166" fmla="*/ 710930 h 1210271"/>
                        <a:gd name="connsiteX167" fmla="*/ 519642 w 783821"/>
                        <a:gd name="connsiteY167" fmla="*/ 747171 h 1210271"/>
                        <a:gd name="connsiteX168" fmla="*/ 522502 w 783821"/>
                        <a:gd name="connsiteY168" fmla="*/ 739951 h 1210271"/>
                        <a:gd name="connsiteX169" fmla="*/ 516235 w 783821"/>
                        <a:gd name="connsiteY169" fmla="*/ 762567 h 1210271"/>
                        <a:gd name="connsiteX170" fmla="*/ 522366 w 783821"/>
                        <a:gd name="connsiteY170" fmla="*/ 744311 h 1210271"/>
                        <a:gd name="connsiteX171" fmla="*/ 516780 w 783821"/>
                        <a:gd name="connsiteY171" fmla="*/ 765973 h 1210271"/>
                        <a:gd name="connsiteX172" fmla="*/ 517870 w 783821"/>
                        <a:gd name="connsiteY172" fmla="*/ 761478 h 1210271"/>
                        <a:gd name="connsiteX173" fmla="*/ 510513 w 783821"/>
                        <a:gd name="connsiteY173" fmla="*/ 777009 h 1210271"/>
                        <a:gd name="connsiteX174" fmla="*/ 500022 w 783821"/>
                        <a:gd name="connsiteY174" fmla="*/ 817202 h 1210271"/>
                        <a:gd name="connsiteX175" fmla="*/ 503564 w 783821"/>
                        <a:gd name="connsiteY175" fmla="*/ 813523 h 1210271"/>
                        <a:gd name="connsiteX176" fmla="*/ 493618 w 783821"/>
                        <a:gd name="connsiteY176" fmla="*/ 846359 h 1210271"/>
                        <a:gd name="connsiteX177" fmla="*/ 496071 w 783821"/>
                        <a:gd name="connsiteY177" fmla="*/ 832189 h 1210271"/>
                        <a:gd name="connsiteX178" fmla="*/ 487760 w 783821"/>
                        <a:gd name="connsiteY178" fmla="*/ 854397 h 1210271"/>
                        <a:gd name="connsiteX179" fmla="*/ 493482 w 783821"/>
                        <a:gd name="connsiteY179" fmla="*/ 835868 h 1210271"/>
                        <a:gd name="connsiteX180" fmla="*/ 476451 w 783821"/>
                        <a:gd name="connsiteY180" fmla="*/ 890639 h 1210271"/>
                        <a:gd name="connsiteX181" fmla="*/ 478631 w 783821"/>
                        <a:gd name="connsiteY181" fmla="*/ 886279 h 1210271"/>
                        <a:gd name="connsiteX182" fmla="*/ 449611 w 783821"/>
                        <a:gd name="connsiteY182" fmla="*/ 959715 h 1210271"/>
                        <a:gd name="connsiteX183" fmla="*/ 451654 w 783821"/>
                        <a:gd name="connsiteY183" fmla="*/ 952630 h 1210271"/>
                        <a:gd name="connsiteX184" fmla="*/ 459284 w 783821"/>
                        <a:gd name="connsiteY184" fmla="*/ 930968 h 1210271"/>
                        <a:gd name="connsiteX185" fmla="*/ 454243 w 783821"/>
                        <a:gd name="connsiteY185" fmla="*/ 936144 h 1210271"/>
                        <a:gd name="connsiteX186" fmla="*/ 431082 w 783821"/>
                        <a:gd name="connsiteY186" fmla="*/ 998000 h 1210271"/>
                        <a:gd name="connsiteX187" fmla="*/ 454379 w 783821"/>
                        <a:gd name="connsiteY187" fmla="*/ 930968 h 1210271"/>
                        <a:gd name="connsiteX188" fmla="*/ 449066 w 783821"/>
                        <a:gd name="connsiteY188" fmla="*/ 946772 h 1210271"/>
                        <a:gd name="connsiteX189" fmla="*/ 464326 w 783821"/>
                        <a:gd name="connsiteY189" fmla="*/ 911893 h 1210271"/>
                        <a:gd name="connsiteX190" fmla="*/ 473590 w 783821"/>
                        <a:gd name="connsiteY190" fmla="*/ 880284 h 1210271"/>
                        <a:gd name="connsiteX191" fmla="*/ 462009 w 783821"/>
                        <a:gd name="connsiteY191" fmla="*/ 913664 h 1210271"/>
                        <a:gd name="connsiteX192" fmla="*/ 476587 w 783821"/>
                        <a:gd name="connsiteY192" fmla="*/ 867068 h 1210271"/>
                        <a:gd name="connsiteX193" fmla="*/ 471956 w 783821"/>
                        <a:gd name="connsiteY193" fmla="*/ 883826 h 1210271"/>
                        <a:gd name="connsiteX194" fmla="*/ 503019 w 783821"/>
                        <a:gd name="connsiteY194" fmla="*/ 788182 h 1210271"/>
                        <a:gd name="connsiteX195" fmla="*/ 503292 w 783821"/>
                        <a:gd name="connsiteY195" fmla="*/ 776737 h 1210271"/>
                        <a:gd name="connsiteX196" fmla="*/ 499068 w 783821"/>
                        <a:gd name="connsiteY196" fmla="*/ 792814 h 1210271"/>
                        <a:gd name="connsiteX197" fmla="*/ 503973 w 783821"/>
                        <a:gd name="connsiteY197" fmla="*/ 768835 h 1210271"/>
                        <a:gd name="connsiteX198" fmla="*/ 510649 w 783821"/>
                        <a:gd name="connsiteY198" fmla="*/ 754256 h 1210271"/>
                        <a:gd name="connsiteX199" fmla="*/ 520867 w 783821"/>
                        <a:gd name="connsiteY199" fmla="*/ 710113 h 1210271"/>
                        <a:gd name="connsiteX200" fmla="*/ 529043 w 783821"/>
                        <a:gd name="connsiteY200" fmla="*/ 680820 h 1210271"/>
                        <a:gd name="connsiteX201" fmla="*/ 530813 w 783821"/>
                        <a:gd name="connsiteY201" fmla="*/ 665833 h 1210271"/>
                        <a:gd name="connsiteX202" fmla="*/ 520050 w 783821"/>
                        <a:gd name="connsiteY202" fmla="*/ 708478 h 1210271"/>
                        <a:gd name="connsiteX203" fmla="*/ 520050 w 783821"/>
                        <a:gd name="connsiteY203" fmla="*/ 708478 h 1210271"/>
                        <a:gd name="connsiteX204" fmla="*/ 516644 w 783821"/>
                        <a:gd name="connsiteY204" fmla="*/ 722920 h 1210271"/>
                        <a:gd name="connsiteX205" fmla="*/ 515826 w 783821"/>
                        <a:gd name="connsiteY205" fmla="*/ 722920 h 1210271"/>
                        <a:gd name="connsiteX206" fmla="*/ 491711 w 783821"/>
                        <a:gd name="connsiteY206" fmla="*/ 799354 h 1210271"/>
                        <a:gd name="connsiteX207" fmla="*/ 494708 w 783821"/>
                        <a:gd name="connsiteY207" fmla="*/ 792133 h 1210271"/>
                        <a:gd name="connsiteX208" fmla="*/ 472364 w 783821"/>
                        <a:gd name="connsiteY208" fmla="*/ 861209 h 1210271"/>
                        <a:gd name="connsiteX209" fmla="*/ 472637 w 783821"/>
                        <a:gd name="connsiteY209" fmla="*/ 862163 h 1210271"/>
                        <a:gd name="connsiteX210" fmla="*/ 450292 w 783821"/>
                        <a:gd name="connsiteY210" fmla="*/ 925108 h 1210271"/>
                        <a:gd name="connsiteX211" fmla="*/ 452336 w 783821"/>
                        <a:gd name="connsiteY211" fmla="*/ 922520 h 1210271"/>
                        <a:gd name="connsiteX212" fmla="*/ 445932 w 783821"/>
                        <a:gd name="connsiteY212" fmla="*/ 934646 h 1210271"/>
                        <a:gd name="connsiteX213" fmla="*/ 460102 w 783821"/>
                        <a:gd name="connsiteY213" fmla="*/ 894589 h 1210271"/>
                        <a:gd name="connsiteX214" fmla="*/ 447022 w 783821"/>
                        <a:gd name="connsiteY214" fmla="*/ 927833 h 1210271"/>
                        <a:gd name="connsiteX215" fmla="*/ 444842 w 783821"/>
                        <a:gd name="connsiteY215" fmla="*/ 928515 h 1210271"/>
                        <a:gd name="connsiteX216" fmla="*/ 428493 w 783821"/>
                        <a:gd name="connsiteY216" fmla="*/ 971841 h 1210271"/>
                        <a:gd name="connsiteX217" fmla="*/ 433398 w 783821"/>
                        <a:gd name="connsiteY217" fmla="*/ 954538 h 1210271"/>
                        <a:gd name="connsiteX218" fmla="*/ 432171 w 783821"/>
                        <a:gd name="connsiteY218" fmla="*/ 957399 h 1210271"/>
                        <a:gd name="connsiteX219" fmla="*/ 438712 w 783821"/>
                        <a:gd name="connsiteY219" fmla="*/ 941594 h 1210271"/>
                        <a:gd name="connsiteX220" fmla="*/ 450837 w 783821"/>
                        <a:gd name="connsiteY220" fmla="*/ 897859 h 1210271"/>
                        <a:gd name="connsiteX221" fmla="*/ 446613 w 783821"/>
                        <a:gd name="connsiteY221" fmla="*/ 899630 h 1210271"/>
                        <a:gd name="connsiteX222" fmla="*/ 461601 w 783821"/>
                        <a:gd name="connsiteY222" fmla="*/ 862980 h 1210271"/>
                        <a:gd name="connsiteX223" fmla="*/ 460647 w 783821"/>
                        <a:gd name="connsiteY223" fmla="*/ 862980 h 1210271"/>
                        <a:gd name="connsiteX224" fmla="*/ 466233 w 783821"/>
                        <a:gd name="connsiteY224" fmla="*/ 848947 h 1210271"/>
                        <a:gd name="connsiteX225" fmla="*/ 468413 w 783821"/>
                        <a:gd name="connsiteY225" fmla="*/ 833960 h 1210271"/>
                        <a:gd name="connsiteX226" fmla="*/ 464598 w 783821"/>
                        <a:gd name="connsiteY226" fmla="*/ 846495 h 1210271"/>
                        <a:gd name="connsiteX227" fmla="*/ 481084 w 783821"/>
                        <a:gd name="connsiteY227" fmla="*/ 772514 h 1210271"/>
                        <a:gd name="connsiteX228" fmla="*/ 489939 w 783821"/>
                        <a:gd name="connsiteY228" fmla="*/ 738043 h 1210271"/>
                        <a:gd name="connsiteX229" fmla="*/ 499749 w 783821"/>
                        <a:gd name="connsiteY229" fmla="*/ 713792 h 1210271"/>
                        <a:gd name="connsiteX230" fmla="*/ 495662 w 783821"/>
                        <a:gd name="connsiteY230" fmla="*/ 734501 h 1210271"/>
                        <a:gd name="connsiteX231" fmla="*/ 491711 w 783821"/>
                        <a:gd name="connsiteY231" fmla="*/ 746627 h 1210271"/>
                        <a:gd name="connsiteX232" fmla="*/ 497024 w 783821"/>
                        <a:gd name="connsiteY232" fmla="*/ 725236 h 1210271"/>
                        <a:gd name="connsiteX233" fmla="*/ 490621 w 783821"/>
                        <a:gd name="connsiteY233" fmla="*/ 739678 h 1210271"/>
                        <a:gd name="connsiteX234" fmla="*/ 478086 w 783821"/>
                        <a:gd name="connsiteY234" fmla="*/ 798673 h 1210271"/>
                        <a:gd name="connsiteX235" fmla="*/ 486398 w 783821"/>
                        <a:gd name="connsiteY235" fmla="*/ 778236 h 1210271"/>
                        <a:gd name="connsiteX236" fmla="*/ 496207 w 783821"/>
                        <a:gd name="connsiteY236" fmla="*/ 740905 h 1210271"/>
                        <a:gd name="connsiteX237" fmla="*/ 494845 w 783821"/>
                        <a:gd name="connsiteY237" fmla="*/ 744447 h 1210271"/>
                        <a:gd name="connsiteX238" fmla="*/ 503019 w 783821"/>
                        <a:gd name="connsiteY238" fmla="*/ 714200 h 1210271"/>
                        <a:gd name="connsiteX239" fmla="*/ 502746 w 783821"/>
                        <a:gd name="connsiteY239" fmla="*/ 711611 h 1210271"/>
                        <a:gd name="connsiteX240" fmla="*/ 509695 w 783821"/>
                        <a:gd name="connsiteY240" fmla="*/ 692538 h 1210271"/>
                        <a:gd name="connsiteX241" fmla="*/ 509014 w 783821"/>
                        <a:gd name="connsiteY241" fmla="*/ 676733 h 1210271"/>
                        <a:gd name="connsiteX242" fmla="*/ 494708 w 783821"/>
                        <a:gd name="connsiteY242" fmla="*/ 719922 h 1210271"/>
                        <a:gd name="connsiteX243" fmla="*/ 501384 w 783821"/>
                        <a:gd name="connsiteY243" fmla="*/ 677550 h 1210271"/>
                        <a:gd name="connsiteX244" fmla="*/ 504246 w 783821"/>
                        <a:gd name="connsiteY244" fmla="*/ 689403 h 1210271"/>
                        <a:gd name="connsiteX245" fmla="*/ 520323 w 783821"/>
                        <a:gd name="connsiteY245" fmla="*/ 616103 h 1210271"/>
                        <a:gd name="connsiteX246" fmla="*/ 519914 w 783821"/>
                        <a:gd name="connsiteY246" fmla="*/ 617057 h 1210271"/>
                        <a:gd name="connsiteX247" fmla="*/ 523592 w 783821"/>
                        <a:gd name="connsiteY247" fmla="*/ 600435 h 1210271"/>
                        <a:gd name="connsiteX248" fmla="*/ 524819 w 783821"/>
                        <a:gd name="connsiteY248" fmla="*/ 577137 h 1210271"/>
                        <a:gd name="connsiteX249" fmla="*/ 517598 w 783821"/>
                        <a:gd name="connsiteY249" fmla="*/ 620055 h 1210271"/>
                        <a:gd name="connsiteX250" fmla="*/ 525908 w 783821"/>
                        <a:gd name="connsiteY250" fmla="*/ 550024 h 1210271"/>
                        <a:gd name="connsiteX251" fmla="*/ 519914 w 783821"/>
                        <a:gd name="connsiteY251" fmla="*/ 582723 h 1210271"/>
                        <a:gd name="connsiteX252" fmla="*/ 520186 w 783821"/>
                        <a:gd name="connsiteY252" fmla="*/ 560651 h 1210271"/>
                        <a:gd name="connsiteX253" fmla="*/ 515282 w 783821"/>
                        <a:gd name="connsiteY253" fmla="*/ 612697 h 1210271"/>
                        <a:gd name="connsiteX254" fmla="*/ 517188 w 783821"/>
                        <a:gd name="connsiteY254" fmla="*/ 612289 h 1210271"/>
                        <a:gd name="connsiteX255" fmla="*/ 507243 w 783821"/>
                        <a:gd name="connsiteY255" fmla="*/ 670738 h 1210271"/>
                        <a:gd name="connsiteX256" fmla="*/ 510649 w 783821"/>
                        <a:gd name="connsiteY256" fmla="*/ 637085 h 1210271"/>
                        <a:gd name="connsiteX257" fmla="*/ 519369 w 783821"/>
                        <a:gd name="connsiteY257" fmla="*/ 562559 h 1210271"/>
                        <a:gd name="connsiteX258" fmla="*/ 517598 w 783821"/>
                        <a:gd name="connsiteY258" fmla="*/ 558608 h 1210271"/>
                        <a:gd name="connsiteX259" fmla="*/ 520186 w 783821"/>
                        <a:gd name="connsiteY259" fmla="*/ 539261 h 1210271"/>
                        <a:gd name="connsiteX260" fmla="*/ 520323 w 783821"/>
                        <a:gd name="connsiteY260" fmla="*/ 515690 h 1210271"/>
                        <a:gd name="connsiteX261" fmla="*/ 518688 w 783821"/>
                        <a:gd name="connsiteY261" fmla="*/ 499749 h 1210271"/>
                        <a:gd name="connsiteX262" fmla="*/ 514191 w 783821"/>
                        <a:gd name="connsiteY262" fmla="*/ 469231 h 1210271"/>
                        <a:gd name="connsiteX263" fmla="*/ 511739 w 783821"/>
                        <a:gd name="connsiteY263" fmla="*/ 447159 h 1210271"/>
                        <a:gd name="connsiteX264" fmla="*/ 504927 w 783821"/>
                        <a:gd name="connsiteY264" fmla="*/ 418410 h 1210271"/>
                        <a:gd name="connsiteX265" fmla="*/ 500022 w 783821"/>
                        <a:gd name="connsiteY265" fmla="*/ 403151 h 1210271"/>
                        <a:gd name="connsiteX266" fmla="*/ 493755 w 783821"/>
                        <a:gd name="connsiteY266" fmla="*/ 388300 h 1210271"/>
                        <a:gd name="connsiteX267" fmla="*/ 479313 w 783821"/>
                        <a:gd name="connsiteY267" fmla="*/ 362277 h 1210271"/>
                        <a:gd name="connsiteX268" fmla="*/ 476043 w 783821"/>
                        <a:gd name="connsiteY268" fmla="*/ 361323 h 1210271"/>
                        <a:gd name="connsiteX269" fmla="*/ 466642 w 783821"/>
                        <a:gd name="connsiteY269" fmla="*/ 345246 h 1210271"/>
                        <a:gd name="connsiteX270" fmla="*/ 451654 w 783821"/>
                        <a:gd name="connsiteY270" fmla="*/ 328080 h 1210271"/>
                        <a:gd name="connsiteX271" fmla="*/ 468958 w 783821"/>
                        <a:gd name="connsiteY271" fmla="*/ 343748 h 1210271"/>
                        <a:gd name="connsiteX272" fmla="*/ 430809 w 783821"/>
                        <a:gd name="connsiteY272" fmla="*/ 309823 h 1210271"/>
                        <a:gd name="connsiteX273" fmla="*/ 424814 w 783821"/>
                        <a:gd name="connsiteY273" fmla="*/ 303419 h 1210271"/>
                        <a:gd name="connsiteX274" fmla="*/ 391570 w 783821"/>
                        <a:gd name="connsiteY274" fmla="*/ 287478 h 1210271"/>
                        <a:gd name="connsiteX275" fmla="*/ 344974 w 783821"/>
                        <a:gd name="connsiteY275" fmla="*/ 286524 h 1210271"/>
                        <a:gd name="connsiteX276" fmla="*/ 347563 w 783821"/>
                        <a:gd name="connsiteY276" fmla="*/ 286253 h 1210271"/>
                        <a:gd name="connsiteX277" fmla="*/ 320178 w 783821"/>
                        <a:gd name="connsiteY277" fmla="*/ 293610 h 1210271"/>
                        <a:gd name="connsiteX278" fmla="*/ 324401 w 783821"/>
                        <a:gd name="connsiteY278" fmla="*/ 295244 h 1210271"/>
                        <a:gd name="connsiteX279" fmla="*/ 290203 w 783821"/>
                        <a:gd name="connsiteY279" fmla="*/ 307779 h 1210271"/>
                        <a:gd name="connsiteX280" fmla="*/ 281893 w 783821"/>
                        <a:gd name="connsiteY280" fmla="*/ 315545 h 1210271"/>
                        <a:gd name="connsiteX281" fmla="*/ 320586 w 783821"/>
                        <a:gd name="connsiteY281" fmla="*/ 298106 h 1210271"/>
                        <a:gd name="connsiteX282" fmla="*/ 314183 w 783821"/>
                        <a:gd name="connsiteY282" fmla="*/ 300422 h 1210271"/>
                        <a:gd name="connsiteX283" fmla="*/ 344429 w 783821"/>
                        <a:gd name="connsiteY283" fmla="*/ 293065 h 1210271"/>
                        <a:gd name="connsiteX284" fmla="*/ 356010 w 783821"/>
                        <a:gd name="connsiteY284" fmla="*/ 294154 h 1210271"/>
                        <a:gd name="connsiteX285" fmla="*/ 320450 w 783821"/>
                        <a:gd name="connsiteY285" fmla="*/ 303555 h 1210271"/>
                        <a:gd name="connsiteX286" fmla="*/ 300967 w 783821"/>
                        <a:gd name="connsiteY286" fmla="*/ 310913 h 1210271"/>
                        <a:gd name="connsiteX287" fmla="*/ 278078 w 783821"/>
                        <a:gd name="connsiteY287" fmla="*/ 322766 h 1210271"/>
                        <a:gd name="connsiteX288" fmla="*/ 315273 w 783821"/>
                        <a:gd name="connsiteY288" fmla="*/ 301920 h 1210271"/>
                        <a:gd name="connsiteX289" fmla="*/ 292247 w 783821"/>
                        <a:gd name="connsiteY289" fmla="*/ 312139 h 1210271"/>
                        <a:gd name="connsiteX290" fmla="*/ 295517 w 783821"/>
                        <a:gd name="connsiteY290" fmla="*/ 310913 h 1210271"/>
                        <a:gd name="connsiteX291" fmla="*/ 283391 w 783821"/>
                        <a:gd name="connsiteY291" fmla="*/ 316771 h 1210271"/>
                        <a:gd name="connsiteX292" fmla="*/ 270720 w 783821"/>
                        <a:gd name="connsiteY292" fmla="*/ 327398 h 1210271"/>
                        <a:gd name="connsiteX293" fmla="*/ 271810 w 783821"/>
                        <a:gd name="connsiteY293" fmla="*/ 328488 h 1210271"/>
                        <a:gd name="connsiteX294" fmla="*/ 262545 w 783821"/>
                        <a:gd name="connsiteY294" fmla="*/ 335437 h 1210271"/>
                        <a:gd name="connsiteX295" fmla="*/ 260229 w 783821"/>
                        <a:gd name="connsiteY295" fmla="*/ 336936 h 1210271"/>
                        <a:gd name="connsiteX296" fmla="*/ 259139 w 783821"/>
                        <a:gd name="connsiteY296" fmla="*/ 337617 h 1210271"/>
                        <a:gd name="connsiteX297" fmla="*/ 258594 w 783821"/>
                        <a:gd name="connsiteY297" fmla="*/ 338162 h 1210271"/>
                        <a:gd name="connsiteX298" fmla="*/ 257096 w 783821"/>
                        <a:gd name="connsiteY298" fmla="*/ 340478 h 1210271"/>
                        <a:gd name="connsiteX299" fmla="*/ 259820 w 783821"/>
                        <a:gd name="connsiteY299" fmla="*/ 336254 h 1210271"/>
                        <a:gd name="connsiteX300" fmla="*/ 265407 w 783821"/>
                        <a:gd name="connsiteY300" fmla="*/ 330532 h 1210271"/>
                        <a:gd name="connsiteX301" fmla="*/ 277805 w 783821"/>
                        <a:gd name="connsiteY301" fmla="*/ 320178 h 1210271"/>
                        <a:gd name="connsiteX302" fmla="*/ 276306 w 783821"/>
                        <a:gd name="connsiteY302" fmla="*/ 318951 h 1210271"/>
                        <a:gd name="connsiteX303" fmla="*/ 265271 w 783821"/>
                        <a:gd name="connsiteY303" fmla="*/ 326990 h 1210271"/>
                        <a:gd name="connsiteX304" fmla="*/ 260911 w 783821"/>
                        <a:gd name="connsiteY304" fmla="*/ 331350 h 1210271"/>
                        <a:gd name="connsiteX305" fmla="*/ 258322 w 783821"/>
                        <a:gd name="connsiteY305" fmla="*/ 334074 h 1210271"/>
                        <a:gd name="connsiteX306" fmla="*/ 256551 w 783821"/>
                        <a:gd name="connsiteY306" fmla="*/ 335982 h 1210271"/>
                        <a:gd name="connsiteX307" fmla="*/ 255188 w 783821"/>
                        <a:gd name="connsiteY307" fmla="*/ 334210 h 1210271"/>
                        <a:gd name="connsiteX308" fmla="*/ 250420 w 783821"/>
                        <a:gd name="connsiteY308" fmla="*/ 344021 h 1210271"/>
                        <a:gd name="connsiteX309" fmla="*/ 245923 w 783821"/>
                        <a:gd name="connsiteY309" fmla="*/ 355056 h 1210271"/>
                        <a:gd name="connsiteX310" fmla="*/ 237749 w 783821"/>
                        <a:gd name="connsiteY310" fmla="*/ 373995 h 1210271"/>
                        <a:gd name="connsiteX311" fmla="*/ 234342 w 783821"/>
                        <a:gd name="connsiteY311" fmla="*/ 401380 h 1210271"/>
                        <a:gd name="connsiteX312" fmla="*/ 234342 w 783821"/>
                        <a:gd name="connsiteY312" fmla="*/ 399745 h 1210271"/>
                        <a:gd name="connsiteX313" fmla="*/ 230392 w 783821"/>
                        <a:gd name="connsiteY313" fmla="*/ 439665 h 1210271"/>
                        <a:gd name="connsiteX314" fmla="*/ 231618 w 783821"/>
                        <a:gd name="connsiteY314" fmla="*/ 430809 h 1210271"/>
                        <a:gd name="connsiteX315" fmla="*/ 238975 w 783821"/>
                        <a:gd name="connsiteY315" fmla="*/ 512965 h 1210271"/>
                        <a:gd name="connsiteX316" fmla="*/ 238975 w 783821"/>
                        <a:gd name="connsiteY316" fmla="*/ 498659 h 1210271"/>
                        <a:gd name="connsiteX317" fmla="*/ 235705 w 783821"/>
                        <a:gd name="connsiteY317" fmla="*/ 462690 h 1210271"/>
                        <a:gd name="connsiteX318" fmla="*/ 237068 w 783821"/>
                        <a:gd name="connsiteY318" fmla="*/ 421681 h 1210271"/>
                        <a:gd name="connsiteX319" fmla="*/ 238702 w 783821"/>
                        <a:gd name="connsiteY319" fmla="*/ 399881 h 1210271"/>
                        <a:gd name="connsiteX320" fmla="*/ 243471 w 783821"/>
                        <a:gd name="connsiteY320" fmla="*/ 373995 h 1210271"/>
                        <a:gd name="connsiteX321" fmla="*/ 239792 w 783821"/>
                        <a:gd name="connsiteY321" fmla="*/ 387483 h 1210271"/>
                        <a:gd name="connsiteX322" fmla="*/ 236931 w 783821"/>
                        <a:gd name="connsiteY322" fmla="*/ 400698 h 1210271"/>
                        <a:gd name="connsiteX323" fmla="*/ 233525 w 783821"/>
                        <a:gd name="connsiteY323" fmla="*/ 412143 h 1210271"/>
                        <a:gd name="connsiteX324" fmla="*/ 238430 w 783821"/>
                        <a:gd name="connsiteY324" fmla="*/ 384077 h 1210271"/>
                        <a:gd name="connsiteX325" fmla="*/ 245378 w 783821"/>
                        <a:gd name="connsiteY325" fmla="*/ 361188 h 1210271"/>
                        <a:gd name="connsiteX326" fmla="*/ 250283 w 783821"/>
                        <a:gd name="connsiteY326" fmla="*/ 362550 h 1210271"/>
                        <a:gd name="connsiteX327" fmla="*/ 242926 w 783821"/>
                        <a:gd name="connsiteY327" fmla="*/ 384622 h 1210271"/>
                        <a:gd name="connsiteX328" fmla="*/ 238839 w 783821"/>
                        <a:gd name="connsiteY328" fmla="*/ 413506 h 1210271"/>
                        <a:gd name="connsiteX329" fmla="*/ 240882 w 783821"/>
                        <a:gd name="connsiteY329" fmla="*/ 476724 h 1210271"/>
                        <a:gd name="connsiteX330" fmla="*/ 237885 w 783821"/>
                        <a:gd name="connsiteY330" fmla="*/ 472500 h 1210271"/>
                        <a:gd name="connsiteX331" fmla="*/ 242790 w 783821"/>
                        <a:gd name="connsiteY331" fmla="*/ 494981 h 1210271"/>
                        <a:gd name="connsiteX332" fmla="*/ 243062 w 783821"/>
                        <a:gd name="connsiteY332" fmla="*/ 507106 h 1210271"/>
                        <a:gd name="connsiteX333" fmla="*/ 243608 w 783821"/>
                        <a:gd name="connsiteY333" fmla="*/ 508741 h 1210271"/>
                        <a:gd name="connsiteX334" fmla="*/ 244970 w 783821"/>
                        <a:gd name="connsiteY334" fmla="*/ 528906 h 1210271"/>
                        <a:gd name="connsiteX335" fmla="*/ 241700 w 783821"/>
                        <a:gd name="connsiteY335" fmla="*/ 505881 h 1210271"/>
                        <a:gd name="connsiteX336" fmla="*/ 239248 w 783821"/>
                        <a:gd name="connsiteY336" fmla="*/ 510922 h 1210271"/>
                        <a:gd name="connsiteX337" fmla="*/ 245378 w 783821"/>
                        <a:gd name="connsiteY337" fmla="*/ 532721 h 1210271"/>
                        <a:gd name="connsiteX338" fmla="*/ 252191 w 783821"/>
                        <a:gd name="connsiteY338" fmla="*/ 569507 h 1210271"/>
                        <a:gd name="connsiteX339" fmla="*/ 250420 w 783821"/>
                        <a:gd name="connsiteY339" fmla="*/ 557245 h 1210271"/>
                        <a:gd name="connsiteX340" fmla="*/ 257641 w 783821"/>
                        <a:gd name="connsiteY340" fmla="*/ 583268 h 1210271"/>
                        <a:gd name="connsiteX341" fmla="*/ 257641 w 783821"/>
                        <a:gd name="connsiteY341" fmla="*/ 582178 h 1210271"/>
                        <a:gd name="connsiteX342" fmla="*/ 268404 w 783821"/>
                        <a:gd name="connsiteY342" fmla="*/ 617057 h 1210271"/>
                        <a:gd name="connsiteX343" fmla="*/ 279031 w 783821"/>
                        <a:gd name="connsiteY343" fmla="*/ 647985 h 1210271"/>
                        <a:gd name="connsiteX344" fmla="*/ 281893 w 783821"/>
                        <a:gd name="connsiteY344" fmla="*/ 662700 h 1210271"/>
                        <a:gd name="connsiteX345" fmla="*/ 283119 w 783821"/>
                        <a:gd name="connsiteY345" fmla="*/ 650164 h 1210271"/>
                        <a:gd name="connsiteX346" fmla="*/ 268404 w 783821"/>
                        <a:gd name="connsiteY346" fmla="*/ 611471 h 1210271"/>
                        <a:gd name="connsiteX347" fmla="*/ 282165 w 783821"/>
                        <a:gd name="connsiteY347" fmla="*/ 647712 h 1210271"/>
                        <a:gd name="connsiteX348" fmla="*/ 292111 w 783821"/>
                        <a:gd name="connsiteY348" fmla="*/ 663925 h 1210271"/>
                        <a:gd name="connsiteX349" fmla="*/ 283255 w 783821"/>
                        <a:gd name="connsiteY349" fmla="*/ 638857 h 1210271"/>
                        <a:gd name="connsiteX350" fmla="*/ 277396 w 783821"/>
                        <a:gd name="connsiteY350" fmla="*/ 629319 h 1210271"/>
                        <a:gd name="connsiteX351" fmla="*/ 258867 w 783821"/>
                        <a:gd name="connsiteY351" fmla="*/ 577273 h 1210271"/>
                        <a:gd name="connsiteX352" fmla="*/ 260093 w 783821"/>
                        <a:gd name="connsiteY352" fmla="*/ 583676 h 1210271"/>
                        <a:gd name="connsiteX353" fmla="*/ 252463 w 783821"/>
                        <a:gd name="connsiteY353" fmla="*/ 556700 h 1210271"/>
                        <a:gd name="connsiteX354" fmla="*/ 249466 w 783821"/>
                        <a:gd name="connsiteY354" fmla="*/ 538034 h 1210271"/>
                        <a:gd name="connsiteX355" fmla="*/ 257504 w 783821"/>
                        <a:gd name="connsiteY355" fmla="*/ 573050 h 1210271"/>
                        <a:gd name="connsiteX356" fmla="*/ 259820 w 783821"/>
                        <a:gd name="connsiteY356" fmla="*/ 572504 h 1210271"/>
                        <a:gd name="connsiteX357" fmla="*/ 268404 w 783821"/>
                        <a:gd name="connsiteY357" fmla="*/ 599753 h 1210271"/>
                        <a:gd name="connsiteX358" fmla="*/ 268404 w 783821"/>
                        <a:gd name="connsiteY358" fmla="*/ 597574 h 1210271"/>
                        <a:gd name="connsiteX359" fmla="*/ 299196 w 783821"/>
                        <a:gd name="connsiteY359" fmla="*/ 672509 h 1210271"/>
                        <a:gd name="connsiteX360" fmla="*/ 304100 w 783821"/>
                        <a:gd name="connsiteY360" fmla="*/ 703573 h 1210271"/>
                        <a:gd name="connsiteX361" fmla="*/ 318134 w 783821"/>
                        <a:gd name="connsiteY361" fmla="*/ 728642 h 1210271"/>
                        <a:gd name="connsiteX362" fmla="*/ 325627 w 783821"/>
                        <a:gd name="connsiteY362" fmla="*/ 741177 h 1210271"/>
                        <a:gd name="connsiteX363" fmla="*/ 335164 w 783821"/>
                        <a:gd name="connsiteY363" fmla="*/ 756164 h 1210271"/>
                        <a:gd name="connsiteX364" fmla="*/ 349062 w 783821"/>
                        <a:gd name="connsiteY364" fmla="*/ 775920 h 1210271"/>
                        <a:gd name="connsiteX365" fmla="*/ 365820 w 783821"/>
                        <a:gd name="connsiteY365" fmla="*/ 796629 h 1210271"/>
                        <a:gd name="connsiteX366" fmla="*/ 383531 w 783821"/>
                        <a:gd name="connsiteY366" fmla="*/ 818019 h 1210271"/>
                        <a:gd name="connsiteX367" fmla="*/ 404377 w 783821"/>
                        <a:gd name="connsiteY367" fmla="*/ 841454 h 1210271"/>
                        <a:gd name="connsiteX368" fmla="*/ 393750 w 783821"/>
                        <a:gd name="connsiteY368" fmla="*/ 827693 h 1210271"/>
                        <a:gd name="connsiteX369" fmla="*/ 385167 w 783821"/>
                        <a:gd name="connsiteY369" fmla="*/ 817338 h 1210271"/>
                        <a:gd name="connsiteX370" fmla="*/ 376311 w 783821"/>
                        <a:gd name="connsiteY370" fmla="*/ 806030 h 1210271"/>
                        <a:gd name="connsiteX371" fmla="*/ 335164 w 783821"/>
                        <a:gd name="connsiteY371" fmla="*/ 750578 h 1210271"/>
                        <a:gd name="connsiteX372" fmla="*/ 345383 w 783821"/>
                        <a:gd name="connsiteY372" fmla="*/ 767473 h 1210271"/>
                        <a:gd name="connsiteX373" fmla="*/ 332303 w 783821"/>
                        <a:gd name="connsiteY373" fmla="*/ 747581 h 1210271"/>
                        <a:gd name="connsiteX374" fmla="*/ 326990 w 783821"/>
                        <a:gd name="connsiteY374" fmla="*/ 738452 h 1210271"/>
                        <a:gd name="connsiteX375" fmla="*/ 320450 w 783821"/>
                        <a:gd name="connsiteY375" fmla="*/ 724691 h 1210271"/>
                        <a:gd name="connsiteX376" fmla="*/ 317589 w 783821"/>
                        <a:gd name="connsiteY376" fmla="*/ 721557 h 1210271"/>
                        <a:gd name="connsiteX377" fmla="*/ 311049 w 783821"/>
                        <a:gd name="connsiteY377" fmla="*/ 702210 h 1210271"/>
                        <a:gd name="connsiteX378" fmla="*/ 313638 w 783821"/>
                        <a:gd name="connsiteY378" fmla="*/ 708342 h 1210271"/>
                        <a:gd name="connsiteX379" fmla="*/ 321949 w 783821"/>
                        <a:gd name="connsiteY379" fmla="*/ 719378 h 1210271"/>
                        <a:gd name="connsiteX380" fmla="*/ 334211 w 783821"/>
                        <a:gd name="connsiteY380" fmla="*/ 744038 h 1210271"/>
                        <a:gd name="connsiteX381" fmla="*/ 343203 w 783821"/>
                        <a:gd name="connsiteY381" fmla="*/ 758344 h 1210271"/>
                        <a:gd name="connsiteX382" fmla="*/ 354648 w 783821"/>
                        <a:gd name="connsiteY382" fmla="*/ 774285 h 1210271"/>
                        <a:gd name="connsiteX383" fmla="*/ 378082 w 783821"/>
                        <a:gd name="connsiteY383" fmla="*/ 804122 h 1210271"/>
                        <a:gd name="connsiteX384" fmla="*/ 353285 w 783821"/>
                        <a:gd name="connsiteY384" fmla="*/ 769380 h 1210271"/>
                        <a:gd name="connsiteX385" fmla="*/ 331622 w 783821"/>
                        <a:gd name="connsiteY385" fmla="*/ 736545 h 1210271"/>
                        <a:gd name="connsiteX386" fmla="*/ 334211 w 783821"/>
                        <a:gd name="connsiteY386" fmla="*/ 737362 h 1210271"/>
                        <a:gd name="connsiteX387" fmla="*/ 314319 w 783821"/>
                        <a:gd name="connsiteY387" fmla="*/ 702483 h 1210271"/>
                        <a:gd name="connsiteX388" fmla="*/ 323720 w 783821"/>
                        <a:gd name="connsiteY388" fmla="*/ 719922 h 1210271"/>
                        <a:gd name="connsiteX389" fmla="*/ 324401 w 783821"/>
                        <a:gd name="connsiteY389" fmla="*/ 719105 h 1210271"/>
                        <a:gd name="connsiteX390" fmla="*/ 335437 w 783821"/>
                        <a:gd name="connsiteY390" fmla="*/ 738997 h 1210271"/>
                        <a:gd name="connsiteX391" fmla="*/ 338570 w 783821"/>
                        <a:gd name="connsiteY391" fmla="*/ 744311 h 1210271"/>
                        <a:gd name="connsiteX392" fmla="*/ 344293 w 783821"/>
                        <a:gd name="connsiteY392" fmla="*/ 753439 h 1210271"/>
                        <a:gd name="connsiteX393" fmla="*/ 356283 w 783821"/>
                        <a:gd name="connsiteY393" fmla="*/ 770197 h 1210271"/>
                        <a:gd name="connsiteX394" fmla="*/ 379717 w 783821"/>
                        <a:gd name="connsiteY394" fmla="*/ 801806 h 1210271"/>
                        <a:gd name="connsiteX395" fmla="*/ 387619 w 783821"/>
                        <a:gd name="connsiteY395" fmla="*/ 812025 h 1210271"/>
                        <a:gd name="connsiteX396" fmla="*/ 397973 w 783821"/>
                        <a:gd name="connsiteY396" fmla="*/ 824695 h 1210271"/>
                        <a:gd name="connsiteX397" fmla="*/ 429311 w 783821"/>
                        <a:gd name="connsiteY397" fmla="*/ 859983 h 1210271"/>
                        <a:gd name="connsiteX398" fmla="*/ 428765 w 783821"/>
                        <a:gd name="connsiteY398" fmla="*/ 858893 h 1210271"/>
                        <a:gd name="connsiteX399" fmla="*/ 440618 w 783821"/>
                        <a:gd name="connsiteY399" fmla="*/ 873608 h 1210271"/>
                        <a:gd name="connsiteX400" fmla="*/ 429583 w 783821"/>
                        <a:gd name="connsiteY400" fmla="*/ 873335 h 1210271"/>
                        <a:gd name="connsiteX401" fmla="*/ 427130 w 783821"/>
                        <a:gd name="connsiteY401" fmla="*/ 873335 h 1210271"/>
                        <a:gd name="connsiteX402" fmla="*/ 423452 w 783821"/>
                        <a:gd name="connsiteY402" fmla="*/ 873335 h 1210271"/>
                        <a:gd name="connsiteX403" fmla="*/ 411053 w 783821"/>
                        <a:gd name="connsiteY403" fmla="*/ 870610 h 1210271"/>
                        <a:gd name="connsiteX404" fmla="*/ 388845 w 783821"/>
                        <a:gd name="connsiteY404" fmla="*/ 865433 h 1210271"/>
                        <a:gd name="connsiteX405" fmla="*/ 371270 w 783821"/>
                        <a:gd name="connsiteY405" fmla="*/ 860392 h 1210271"/>
                        <a:gd name="connsiteX406" fmla="*/ 388437 w 783821"/>
                        <a:gd name="connsiteY406" fmla="*/ 862980 h 1210271"/>
                        <a:gd name="connsiteX407" fmla="*/ 412007 w 783821"/>
                        <a:gd name="connsiteY407" fmla="*/ 869112 h 1210271"/>
                        <a:gd name="connsiteX408" fmla="*/ 422362 w 783821"/>
                        <a:gd name="connsiteY408" fmla="*/ 871700 h 1210271"/>
                        <a:gd name="connsiteX409" fmla="*/ 425087 w 783821"/>
                        <a:gd name="connsiteY409" fmla="*/ 871292 h 1210271"/>
                        <a:gd name="connsiteX410" fmla="*/ 421544 w 783821"/>
                        <a:gd name="connsiteY410" fmla="*/ 870883 h 1210271"/>
                        <a:gd name="connsiteX411" fmla="*/ 414596 w 783821"/>
                        <a:gd name="connsiteY411" fmla="*/ 868975 h 1210271"/>
                        <a:gd name="connsiteX412" fmla="*/ 403968 w 783821"/>
                        <a:gd name="connsiteY412" fmla="*/ 866251 h 1210271"/>
                        <a:gd name="connsiteX413" fmla="*/ 403968 w 783821"/>
                        <a:gd name="connsiteY413" fmla="*/ 865297 h 1210271"/>
                        <a:gd name="connsiteX414" fmla="*/ 382033 w 783821"/>
                        <a:gd name="connsiteY414" fmla="*/ 859029 h 1210271"/>
                        <a:gd name="connsiteX415" fmla="*/ 373313 w 783821"/>
                        <a:gd name="connsiteY415" fmla="*/ 857395 h 1210271"/>
                        <a:gd name="connsiteX416" fmla="*/ 348380 w 783821"/>
                        <a:gd name="connsiteY416" fmla="*/ 850038 h 1210271"/>
                        <a:gd name="connsiteX417" fmla="*/ 365411 w 783821"/>
                        <a:gd name="connsiteY417" fmla="*/ 854261 h 1210271"/>
                        <a:gd name="connsiteX418" fmla="*/ 309823 w 783821"/>
                        <a:gd name="connsiteY418" fmla="*/ 831508 h 1210271"/>
                        <a:gd name="connsiteX419" fmla="*/ 361051 w 783821"/>
                        <a:gd name="connsiteY419" fmla="*/ 850038 h 1210271"/>
                        <a:gd name="connsiteX420" fmla="*/ 347563 w 783821"/>
                        <a:gd name="connsiteY420" fmla="*/ 844043 h 1210271"/>
                        <a:gd name="connsiteX421" fmla="*/ 374540 w 783821"/>
                        <a:gd name="connsiteY421" fmla="*/ 853307 h 1210271"/>
                        <a:gd name="connsiteX422" fmla="*/ 388573 w 783821"/>
                        <a:gd name="connsiteY422" fmla="*/ 857803 h 1210271"/>
                        <a:gd name="connsiteX423" fmla="*/ 403696 w 783821"/>
                        <a:gd name="connsiteY423" fmla="*/ 862299 h 1210271"/>
                        <a:gd name="connsiteX424" fmla="*/ 435169 w 783821"/>
                        <a:gd name="connsiteY424" fmla="*/ 872109 h 1210271"/>
                        <a:gd name="connsiteX425" fmla="*/ 435441 w 783821"/>
                        <a:gd name="connsiteY425" fmla="*/ 870338 h 1210271"/>
                        <a:gd name="connsiteX426" fmla="*/ 408737 w 783821"/>
                        <a:gd name="connsiteY426" fmla="*/ 844724 h 1210271"/>
                        <a:gd name="connsiteX427" fmla="*/ 399881 w 783821"/>
                        <a:gd name="connsiteY427" fmla="*/ 839410 h 1210271"/>
                        <a:gd name="connsiteX428" fmla="*/ 415550 w 783821"/>
                        <a:gd name="connsiteY428" fmla="*/ 856577 h 1210271"/>
                        <a:gd name="connsiteX429" fmla="*/ 415004 w 783821"/>
                        <a:gd name="connsiteY429" fmla="*/ 864207 h 1210271"/>
                        <a:gd name="connsiteX430" fmla="*/ 413506 w 783821"/>
                        <a:gd name="connsiteY430" fmla="*/ 864207 h 1210271"/>
                        <a:gd name="connsiteX431" fmla="*/ 410781 w 783821"/>
                        <a:gd name="connsiteY431" fmla="*/ 863662 h 1210271"/>
                        <a:gd name="connsiteX432" fmla="*/ 400427 w 783821"/>
                        <a:gd name="connsiteY432" fmla="*/ 860256 h 1210271"/>
                        <a:gd name="connsiteX433" fmla="*/ 379444 w 783821"/>
                        <a:gd name="connsiteY433" fmla="*/ 853307 h 1210271"/>
                        <a:gd name="connsiteX434" fmla="*/ 360370 w 783821"/>
                        <a:gd name="connsiteY434" fmla="*/ 845132 h 1210271"/>
                        <a:gd name="connsiteX435" fmla="*/ 355056 w 783821"/>
                        <a:gd name="connsiteY435" fmla="*/ 843225 h 1210271"/>
                        <a:gd name="connsiteX436" fmla="*/ 342386 w 783821"/>
                        <a:gd name="connsiteY436" fmla="*/ 840500 h 1210271"/>
                        <a:gd name="connsiteX437" fmla="*/ 323720 w 783821"/>
                        <a:gd name="connsiteY437" fmla="*/ 834505 h 1210271"/>
                        <a:gd name="connsiteX438" fmla="*/ 297288 w 783821"/>
                        <a:gd name="connsiteY438" fmla="*/ 823333 h 1210271"/>
                        <a:gd name="connsiteX439" fmla="*/ 280802 w 783821"/>
                        <a:gd name="connsiteY439" fmla="*/ 814340 h 1210271"/>
                        <a:gd name="connsiteX440" fmla="*/ 271674 w 783821"/>
                        <a:gd name="connsiteY440" fmla="*/ 809299 h 1210271"/>
                        <a:gd name="connsiteX441" fmla="*/ 264998 w 783821"/>
                        <a:gd name="connsiteY441" fmla="*/ 805076 h 1210271"/>
                        <a:gd name="connsiteX442" fmla="*/ 260365 w 783821"/>
                        <a:gd name="connsiteY442" fmla="*/ 798536 h 1210271"/>
                        <a:gd name="connsiteX443" fmla="*/ 238975 w 783821"/>
                        <a:gd name="connsiteY443" fmla="*/ 784912 h 1210271"/>
                        <a:gd name="connsiteX444" fmla="*/ 256551 w 783821"/>
                        <a:gd name="connsiteY444" fmla="*/ 799627 h 1210271"/>
                        <a:gd name="connsiteX445" fmla="*/ 204913 w 783821"/>
                        <a:gd name="connsiteY445" fmla="*/ 760660 h 1210271"/>
                        <a:gd name="connsiteX446" fmla="*/ 208184 w 783821"/>
                        <a:gd name="connsiteY446" fmla="*/ 764611 h 1210271"/>
                        <a:gd name="connsiteX447" fmla="*/ 189927 w 783821"/>
                        <a:gd name="connsiteY447" fmla="*/ 746763 h 1210271"/>
                        <a:gd name="connsiteX448" fmla="*/ 214451 w 783821"/>
                        <a:gd name="connsiteY448" fmla="*/ 765837 h 1210271"/>
                        <a:gd name="connsiteX449" fmla="*/ 165130 w 783821"/>
                        <a:gd name="connsiteY449" fmla="*/ 717198 h 1210271"/>
                        <a:gd name="connsiteX450" fmla="*/ 161042 w 783821"/>
                        <a:gd name="connsiteY450" fmla="*/ 721149 h 1210271"/>
                        <a:gd name="connsiteX451" fmla="*/ 163086 w 783821"/>
                        <a:gd name="connsiteY451" fmla="*/ 723193 h 1210271"/>
                        <a:gd name="connsiteX452" fmla="*/ 191834 w 783821"/>
                        <a:gd name="connsiteY452" fmla="*/ 756845 h 1210271"/>
                        <a:gd name="connsiteX453" fmla="*/ 158318 w 783821"/>
                        <a:gd name="connsiteY453" fmla="*/ 724963 h 1210271"/>
                        <a:gd name="connsiteX454" fmla="*/ 130523 w 783821"/>
                        <a:gd name="connsiteY454" fmla="*/ 694444 h 1210271"/>
                        <a:gd name="connsiteX455" fmla="*/ 149734 w 783821"/>
                        <a:gd name="connsiteY455" fmla="*/ 721012 h 1210271"/>
                        <a:gd name="connsiteX456" fmla="*/ 182024 w 783821"/>
                        <a:gd name="connsiteY456" fmla="*/ 751941 h 1210271"/>
                        <a:gd name="connsiteX457" fmla="*/ 173713 w 783821"/>
                        <a:gd name="connsiteY457" fmla="*/ 742948 h 1210271"/>
                        <a:gd name="connsiteX458" fmla="*/ 221808 w 783821"/>
                        <a:gd name="connsiteY458" fmla="*/ 787228 h 1210271"/>
                        <a:gd name="connsiteX459" fmla="*/ 217585 w 783821"/>
                        <a:gd name="connsiteY459" fmla="*/ 781642 h 1210271"/>
                        <a:gd name="connsiteX460" fmla="*/ 194559 w 783821"/>
                        <a:gd name="connsiteY460" fmla="*/ 756845 h 1210271"/>
                        <a:gd name="connsiteX461" fmla="*/ 214314 w 783821"/>
                        <a:gd name="connsiteY461" fmla="*/ 775102 h 1210271"/>
                        <a:gd name="connsiteX462" fmla="*/ 231073 w 783821"/>
                        <a:gd name="connsiteY462" fmla="*/ 791043 h 1210271"/>
                        <a:gd name="connsiteX463" fmla="*/ 250420 w 783821"/>
                        <a:gd name="connsiteY463" fmla="*/ 802760 h 1210271"/>
                        <a:gd name="connsiteX464" fmla="*/ 245242 w 783821"/>
                        <a:gd name="connsiteY464" fmla="*/ 800989 h 1210271"/>
                        <a:gd name="connsiteX465" fmla="*/ 261456 w 783821"/>
                        <a:gd name="connsiteY465" fmla="*/ 811480 h 1210271"/>
                        <a:gd name="connsiteX466" fmla="*/ 268813 w 783821"/>
                        <a:gd name="connsiteY466" fmla="*/ 815703 h 1210271"/>
                        <a:gd name="connsiteX467" fmla="*/ 281211 w 783821"/>
                        <a:gd name="connsiteY467" fmla="*/ 822379 h 1210271"/>
                        <a:gd name="connsiteX468" fmla="*/ 266088 w 783821"/>
                        <a:gd name="connsiteY468" fmla="*/ 815703 h 1210271"/>
                        <a:gd name="connsiteX469" fmla="*/ 349607 w 783821"/>
                        <a:gd name="connsiteY469" fmla="*/ 851263 h 1210271"/>
                        <a:gd name="connsiteX470" fmla="*/ 355874 w 783821"/>
                        <a:gd name="connsiteY470" fmla="*/ 855487 h 1210271"/>
                        <a:gd name="connsiteX471" fmla="*/ 380671 w 783821"/>
                        <a:gd name="connsiteY471" fmla="*/ 864071 h 1210271"/>
                        <a:gd name="connsiteX472" fmla="*/ 356828 w 783821"/>
                        <a:gd name="connsiteY472" fmla="*/ 859029 h 1210271"/>
                        <a:gd name="connsiteX473" fmla="*/ 330260 w 783821"/>
                        <a:gd name="connsiteY473" fmla="*/ 851400 h 1210271"/>
                        <a:gd name="connsiteX474" fmla="*/ 302602 w 783821"/>
                        <a:gd name="connsiteY474" fmla="*/ 839002 h 1210271"/>
                        <a:gd name="connsiteX475" fmla="*/ 276170 w 783821"/>
                        <a:gd name="connsiteY475" fmla="*/ 824832 h 1210271"/>
                        <a:gd name="connsiteX476" fmla="*/ 264180 w 783821"/>
                        <a:gd name="connsiteY476" fmla="*/ 818019 h 1210271"/>
                        <a:gd name="connsiteX477" fmla="*/ 257368 w 783821"/>
                        <a:gd name="connsiteY477" fmla="*/ 813659 h 1210271"/>
                        <a:gd name="connsiteX478" fmla="*/ 244152 w 783821"/>
                        <a:gd name="connsiteY478" fmla="*/ 804940 h 1210271"/>
                        <a:gd name="connsiteX479" fmla="*/ 189790 w 783821"/>
                        <a:gd name="connsiteY479" fmla="*/ 761069 h 1210271"/>
                        <a:gd name="connsiteX480" fmla="*/ 191425 w 783821"/>
                        <a:gd name="connsiteY480" fmla="*/ 763930 h 1210271"/>
                        <a:gd name="connsiteX481" fmla="*/ 138289 w 783821"/>
                        <a:gd name="connsiteY481" fmla="*/ 708886 h 1210271"/>
                        <a:gd name="connsiteX482" fmla="*/ 99323 w 783821"/>
                        <a:gd name="connsiteY482" fmla="*/ 653980 h 1210271"/>
                        <a:gd name="connsiteX483" fmla="*/ 88560 w 783821"/>
                        <a:gd name="connsiteY483" fmla="*/ 640492 h 1210271"/>
                        <a:gd name="connsiteX484" fmla="*/ 80249 w 783821"/>
                        <a:gd name="connsiteY484" fmla="*/ 629456 h 1210271"/>
                        <a:gd name="connsiteX485" fmla="*/ 84609 w 783821"/>
                        <a:gd name="connsiteY485" fmla="*/ 640082 h 1210271"/>
                        <a:gd name="connsiteX486" fmla="*/ 62400 w 783821"/>
                        <a:gd name="connsiteY486" fmla="*/ 599890 h 1210271"/>
                        <a:gd name="connsiteX487" fmla="*/ 65670 w 783821"/>
                        <a:gd name="connsiteY487" fmla="*/ 611471 h 1210271"/>
                        <a:gd name="connsiteX488" fmla="*/ 36241 w 783821"/>
                        <a:gd name="connsiteY488" fmla="*/ 548798 h 1210271"/>
                        <a:gd name="connsiteX489" fmla="*/ 22889 w 783821"/>
                        <a:gd name="connsiteY489" fmla="*/ 515690 h 1210271"/>
                        <a:gd name="connsiteX490" fmla="*/ 11308 w 783821"/>
                        <a:gd name="connsiteY490" fmla="*/ 482038 h 1210271"/>
                        <a:gd name="connsiteX491" fmla="*/ 12398 w 783821"/>
                        <a:gd name="connsiteY491" fmla="*/ 490076 h 1210271"/>
                        <a:gd name="connsiteX492" fmla="*/ 4496 w 783821"/>
                        <a:gd name="connsiteY492" fmla="*/ 456695 h 1210271"/>
                        <a:gd name="connsiteX493" fmla="*/ 8174 w 783821"/>
                        <a:gd name="connsiteY493" fmla="*/ 467459 h 1210271"/>
                        <a:gd name="connsiteX494" fmla="*/ 2044 w 783821"/>
                        <a:gd name="connsiteY494" fmla="*/ 427403 h 1210271"/>
                        <a:gd name="connsiteX495" fmla="*/ 5722 w 783821"/>
                        <a:gd name="connsiteY495" fmla="*/ 433806 h 1210271"/>
                        <a:gd name="connsiteX496" fmla="*/ 5313 w 783821"/>
                        <a:gd name="connsiteY496" fmla="*/ 442253 h 1210271"/>
                        <a:gd name="connsiteX497" fmla="*/ 15123 w 783821"/>
                        <a:gd name="connsiteY497" fmla="*/ 483809 h 1210271"/>
                        <a:gd name="connsiteX498" fmla="*/ 10354 w 783821"/>
                        <a:gd name="connsiteY498" fmla="*/ 453426 h 1210271"/>
                        <a:gd name="connsiteX499" fmla="*/ 15532 w 783821"/>
                        <a:gd name="connsiteY499" fmla="*/ 478086 h 1210271"/>
                        <a:gd name="connsiteX500" fmla="*/ 19074 w 783821"/>
                        <a:gd name="connsiteY500" fmla="*/ 485580 h 1210271"/>
                        <a:gd name="connsiteX501" fmla="*/ 29156 w 783821"/>
                        <a:gd name="connsiteY501" fmla="*/ 517325 h 1210271"/>
                        <a:gd name="connsiteX502" fmla="*/ 37331 w 783821"/>
                        <a:gd name="connsiteY502" fmla="*/ 541713 h 1210271"/>
                        <a:gd name="connsiteX503" fmla="*/ 28203 w 783821"/>
                        <a:gd name="connsiteY503" fmla="*/ 517325 h 1210271"/>
                        <a:gd name="connsiteX504" fmla="*/ 54498 w 783821"/>
                        <a:gd name="connsiteY504" fmla="*/ 585720 h 1210271"/>
                        <a:gd name="connsiteX505" fmla="*/ 58449 w 783821"/>
                        <a:gd name="connsiteY505" fmla="*/ 590762 h 1210271"/>
                        <a:gd name="connsiteX506" fmla="*/ 54498 w 783821"/>
                        <a:gd name="connsiteY506" fmla="*/ 582859 h 1210271"/>
                        <a:gd name="connsiteX507" fmla="*/ 62945 w 783821"/>
                        <a:gd name="connsiteY507" fmla="*/ 593895 h 1210271"/>
                        <a:gd name="connsiteX508" fmla="*/ 53681 w 783821"/>
                        <a:gd name="connsiteY508" fmla="*/ 564603 h 1210271"/>
                        <a:gd name="connsiteX509" fmla="*/ 42917 w 783821"/>
                        <a:gd name="connsiteY509" fmla="*/ 539533 h 1210271"/>
                        <a:gd name="connsiteX510" fmla="*/ 33516 w 783821"/>
                        <a:gd name="connsiteY510" fmla="*/ 516371 h 1210271"/>
                        <a:gd name="connsiteX511" fmla="*/ 33516 w 783821"/>
                        <a:gd name="connsiteY511" fmla="*/ 517461 h 1210271"/>
                        <a:gd name="connsiteX512" fmla="*/ 25205 w 783821"/>
                        <a:gd name="connsiteY512" fmla="*/ 491029 h 1210271"/>
                        <a:gd name="connsiteX513" fmla="*/ 19619 w 783821"/>
                        <a:gd name="connsiteY513" fmla="*/ 472909 h 1210271"/>
                        <a:gd name="connsiteX514" fmla="*/ 19347 w 783821"/>
                        <a:gd name="connsiteY514" fmla="*/ 464461 h 1210271"/>
                        <a:gd name="connsiteX515" fmla="*/ 12807 w 783821"/>
                        <a:gd name="connsiteY515" fmla="*/ 424678 h 1210271"/>
                        <a:gd name="connsiteX516" fmla="*/ 7902 w 783821"/>
                        <a:gd name="connsiteY516" fmla="*/ 434215 h 1210271"/>
                        <a:gd name="connsiteX517" fmla="*/ 4224 w 783821"/>
                        <a:gd name="connsiteY517" fmla="*/ 394295 h 1210271"/>
                        <a:gd name="connsiteX518" fmla="*/ 3951 w 783821"/>
                        <a:gd name="connsiteY518" fmla="*/ 395385 h 1210271"/>
                        <a:gd name="connsiteX519" fmla="*/ 3678 w 783821"/>
                        <a:gd name="connsiteY519" fmla="*/ 398519 h 1210271"/>
                        <a:gd name="connsiteX520" fmla="*/ 4768 w 783821"/>
                        <a:gd name="connsiteY520" fmla="*/ 406966 h 1210271"/>
                        <a:gd name="connsiteX521" fmla="*/ 2589 w 783821"/>
                        <a:gd name="connsiteY521" fmla="*/ 406421 h 1210271"/>
                        <a:gd name="connsiteX522" fmla="*/ 0 w 783821"/>
                        <a:gd name="connsiteY522" fmla="*/ 378218 h 1210271"/>
                        <a:gd name="connsiteX523" fmla="*/ 1635 w 783821"/>
                        <a:gd name="connsiteY523" fmla="*/ 372905 h 1210271"/>
                        <a:gd name="connsiteX524" fmla="*/ 2861 w 783821"/>
                        <a:gd name="connsiteY524" fmla="*/ 316090 h 1210271"/>
                        <a:gd name="connsiteX525" fmla="*/ 21254 w 783821"/>
                        <a:gd name="connsiteY525" fmla="*/ 258594 h 1210271"/>
                        <a:gd name="connsiteX526" fmla="*/ 26976 w 783821"/>
                        <a:gd name="connsiteY526" fmla="*/ 241973 h 1210271"/>
                        <a:gd name="connsiteX527" fmla="*/ 33380 w 783821"/>
                        <a:gd name="connsiteY527" fmla="*/ 218947 h 1210271"/>
                        <a:gd name="connsiteX528" fmla="*/ 26159 w 783821"/>
                        <a:gd name="connsiteY528" fmla="*/ 235160 h 1210271"/>
                        <a:gd name="connsiteX529" fmla="*/ 26432 w 783821"/>
                        <a:gd name="connsiteY529" fmla="*/ 236114 h 1210271"/>
                        <a:gd name="connsiteX530" fmla="*/ 26432 w 783821"/>
                        <a:gd name="connsiteY530" fmla="*/ 226031 h 1210271"/>
                        <a:gd name="connsiteX531" fmla="*/ 17439 w 783821"/>
                        <a:gd name="connsiteY531" fmla="*/ 250828 h 1210271"/>
                        <a:gd name="connsiteX532" fmla="*/ 21799 w 783821"/>
                        <a:gd name="connsiteY532" fmla="*/ 236932 h 1210271"/>
                        <a:gd name="connsiteX533" fmla="*/ 3270 w 783821"/>
                        <a:gd name="connsiteY533" fmla="*/ 288432 h 1210271"/>
                        <a:gd name="connsiteX534" fmla="*/ 10627 w 783821"/>
                        <a:gd name="connsiteY534" fmla="*/ 256823 h 1210271"/>
                        <a:gd name="connsiteX535" fmla="*/ 5450 w 783821"/>
                        <a:gd name="connsiteY535" fmla="*/ 269357 h 1210271"/>
                        <a:gd name="connsiteX536" fmla="*/ 12534 w 783821"/>
                        <a:gd name="connsiteY536" fmla="*/ 253826 h 1210271"/>
                        <a:gd name="connsiteX537" fmla="*/ 27658 w 783821"/>
                        <a:gd name="connsiteY537" fmla="*/ 214859 h 1210271"/>
                        <a:gd name="connsiteX538" fmla="*/ 20982 w 783821"/>
                        <a:gd name="connsiteY538" fmla="*/ 222898 h 1210271"/>
                        <a:gd name="connsiteX539" fmla="*/ 30383 w 783821"/>
                        <a:gd name="connsiteY539" fmla="*/ 209273 h 1210271"/>
                        <a:gd name="connsiteX540" fmla="*/ 51773 w 783821"/>
                        <a:gd name="connsiteY540" fmla="*/ 163359 h 1210271"/>
                        <a:gd name="connsiteX541" fmla="*/ 84336 w 783821"/>
                        <a:gd name="connsiteY541" fmla="*/ 120305 h 1210271"/>
                        <a:gd name="connsiteX542" fmla="*/ 76842 w 783821"/>
                        <a:gd name="connsiteY542" fmla="*/ 128616 h 1210271"/>
                        <a:gd name="connsiteX543" fmla="*/ 69621 w 783821"/>
                        <a:gd name="connsiteY543" fmla="*/ 138834 h 1210271"/>
                        <a:gd name="connsiteX544" fmla="*/ 94691 w 783821"/>
                        <a:gd name="connsiteY544" fmla="*/ 109950 h 1210271"/>
                        <a:gd name="connsiteX545" fmla="*/ 119215 w 783821"/>
                        <a:gd name="connsiteY545" fmla="*/ 85017 h 1210271"/>
                        <a:gd name="connsiteX546" fmla="*/ 114583 w 783821"/>
                        <a:gd name="connsiteY546" fmla="*/ 92238 h 1210271"/>
                        <a:gd name="connsiteX547" fmla="*/ 147690 w 783821"/>
                        <a:gd name="connsiteY547" fmla="*/ 66760 h 1210271"/>
                        <a:gd name="connsiteX548" fmla="*/ 154639 w 783821"/>
                        <a:gd name="connsiteY548" fmla="*/ 57904 h 1210271"/>
                        <a:gd name="connsiteX549" fmla="*/ 179300 w 783821"/>
                        <a:gd name="connsiteY549" fmla="*/ 42781 h 1210271"/>
                        <a:gd name="connsiteX550" fmla="*/ 196875 w 783821"/>
                        <a:gd name="connsiteY550" fmla="*/ 35152 h 1210271"/>
                        <a:gd name="connsiteX551" fmla="*/ 246332 w 783821"/>
                        <a:gd name="connsiteY551" fmla="*/ 15941 h 1210271"/>
                        <a:gd name="connsiteX552" fmla="*/ 200826 w 783821"/>
                        <a:gd name="connsiteY552" fmla="*/ 36241 h 1210271"/>
                        <a:gd name="connsiteX553" fmla="*/ 207093 w 783821"/>
                        <a:gd name="connsiteY553" fmla="*/ 35969 h 1210271"/>
                        <a:gd name="connsiteX554" fmla="*/ 230528 w 783821"/>
                        <a:gd name="connsiteY554" fmla="*/ 23162 h 1210271"/>
                        <a:gd name="connsiteX555" fmla="*/ 288296 w 783821"/>
                        <a:gd name="connsiteY555" fmla="*/ 4905 h 1210271"/>
                        <a:gd name="connsiteX556" fmla="*/ 273718 w 783821"/>
                        <a:gd name="connsiteY556" fmla="*/ 9673 h 1210271"/>
                        <a:gd name="connsiteX557" fmla="*/ 333257 w 783821"/>
                        <a:gd name="connsiteY557" fmla="*/ 136 h 1210271"/>
                        <a:gd name="connsiteX558" fmla="*/ 264453 w 783821"/>
                        <a:gd name="connsiteY558" fmla="*/ 12534 h 1210271"/>
                        <a:gd name="connsiteX559" fmla="*/ 248785 w 783821"/>
                        <a:gd name="connsiteY559" fmla="*/ 22072 h 1210271"/>
                        <a:gd name="connsiteX560" fmla="*/ 219900 w 783821"/>
                        <a:gd name="connsiteY560" fmla="*/ 32017 h 1210271"/>
                        <a:gd name="connsiteX561" fmla="*/ 233116 w 783821"/>
                        <a:gd name="connsiteY561" fmla="*/ 26023 h 1210271"/>
                        <a:gd name="connsiteX562" fmla="*/ 209818 w 783821"/>
                        <a:gd name="connsiteY562" fmla="*/ 35152 h 1210271"/>
                        <a:gd name="connsiteX563" fmla="*/ 192515 w 783821"/>
                        <a:gd name="connsiteY563" fmla="*/ 42372 h 1210271"/>
                        <a:gd name="connsiteX564" fmla="*/ 162132 w 783821"/>
                        <a:gd name="connsiteY564" fmla="*/ 62401 h 1210271"/>
                        <a:gd name="connsiteX565" fmla="*/ 132022 w 783821"/>
                        <a:gd name="connsiteY565" fmla="*/ 86516 h 1210271"/>
                        <a:gd name="connsiteX566" fmla="*/ 142377 w 783821"/>
                        <a:gd name="connsiteY566" fmla="*/ 76706 h 1210271"/>
                        <a:gd name="connsiteX567" fmla="*/ 110223 w 783821"/>
                        <a:gd name="connsiteY567" fmla="*/ 102593 h 1210271"/>
                        <a:gd name="connsiteX568" fmla="*/ 121531 w 783821"/>
                        <a:gd name="connsiteY568" fmla="*/ 89786 h 1210271"/>
                        <a:gd name="connsiteX569" fmla="*/ 83246 w 783821"/>
                        <a:gd name="connsiteY569" fmla="*/ 127935 h 1210271"/>
                        <a:gd name="connsiteX570" fmla="*/ 95372 w 783821"/>
                        <a:gd name="connsiteY570" fmla="*/ 111994 h 1210271"/>
                        <a:gd name="connsiteX571" fmla="*/ 81339 w 783821"/>
                        <a:gd name="connsiteY571" fmla="*/ 127253 h 1210271"/>
                        <a:gd name="connsiteX572" fmla="*/ 92238 w 783821"/>
                        <a:gd name="connsiteY572" fmla="*/ 113629 h 1210271"/>
                        <a:gd name="connsiteX573" fmla="*/ 54634 w 783821"/>
                        <a:gd name="connsiteY573" fmla="*/ 160497 h 1210271"/>
                        <a:gd name="connsiteX574" fmla="*/ 33380 w 783821"/>
                        <a:gd name="connsiteY574" fmla="*/ 202053 h 1210271"/>
                        <a:gd name="connsiteX575" fmla="*/ 66488 w 783821"/>
                        <a:gd name="connsiteY575" fmla="*/ 150551 h 1210271"/>
                        <a:gd name="connsiteX576" fmla="*/ 100549 w 783821"/>
                        <a:gd name="connsiteY576" fmla="*/ 114582 h 1210271"/>
                        <a:gd name="connsiteX577" fmla="*/ 76570 w 783821"/>
                        <a:gd name="connsiteY577" fmla="*/ 142377 h 1210271"/>
                        <a:gd name="connsiteX578" fmla="*/ 68804 w 783821"/>
                        <a:gd name="connsiteY578" fmla="*/ 149461 h 1210271"/>
                        <a:gd name="connsiteX579" fmla="*/ 54090 w 783821"/>
                        <a:gd name="connsiteY579" fmla="*/ 169353 h 1210271"/>
                        <a:gd name="connsiteX580" fmla="*/ 45915 w 783821"/>
                        <a:gd name="connsiteY580" fmla="*/ 185022 h 1210271"/>
                        <a:gd name="connsiteX581" fmla="*/ 66760 w 783821"/>
                        <a:gd name="connsiteY581" fmla="*/ 156546 h 1210271"/>
                        <a:gd name="connsiteX582" fmla="*/ 82292 w 783821"/>
                        <a:gd name="connsiteY582" fmla="*/ 139924 h 1210271"/>
                        <a:gd name="connsiteX583" fmla="*/ 87742 w 783821"/>
                        <a:gd name="connsiteY583" fmla="*/ 134338 h 1210271"/>
                        <a:gd name="connsiteX584" fmla="*/ 88151 w 783821"/>
                        <a:gd name="connsiteY584" fmla="*/ 133930 h 1210271"/>
                        <a:gd name="connsiteX585" fmla="*/ 87878 w 783821"/>
                        <a:gd name="connsiteY585" fmla="*/ 133930 h 1210271"/>
                        <a:gd name="connsiteX586" fmla="*/ 99459 w 783821"/>
                        <a:gd name="connsiteY586" fmla="*/ 121395 h 1210271"/>
                        <a:gd name="connsiteX587" fmla="*/ 111585 w 783821"/>
                        <a:gd name="connsiteY587" fmla="*/ 109678 h 1210271"/>
                        <a:gd name="connsiteX588" fmla="*/ 111994 w 783821"/>
                        <a:gd name="connsiteY588" fmla="*/ 106816 h 1210271"/>
                        <a:gd name="connsiteX589" fmla="*/ 152868 w 783821"/>
                        <a:gd name="connsiteY589" fmla="*/ 73981 h 1210271"/>
                        <a:gd name="connsiteX590" fmla="*/ 199328 w 783821"/>
                        <a:gd name="connsiteY590" fmla="*/ 46596 h 1210271"/>
                        <a:gd name="connsiteX591" fmla="*/ 211998 w 783821"/>
                        <a:gd name="connsiteY591" fmla="*/ 38421 h 1210271"/>
                        <a:gd name="connsiteX592" fmla="*/ 218129 w 783821"/>
                        <a:gd name="connsiteY592" fmla="*/ 34470 h 1210271"/>
                        <a:gd name="connsiteX593" fmla="*/ 268132 w 783821"/>
                        <a:gd name="connsiteY593" fmla="*/ 17985 h 1210271"/>
                        <a:gd name="connsiteX594" fmla="*/ 285162 w 783821"/>
                        <a:gd name="connsiteY594" fmla="*/ 12126 h 1210271"/>
                        <a:gd name="connsiteX595" fmla="*/ 291157 w 783821"/>
                        <a:gd name="connsiteY595" fmla="*/ 9673 h 1210271"/>
                        <a:gd name="connsiteX596" fmla="*/ 312957 w 783821"/>
                        <a:gd name="connsiteY596" fmla="*/ 7221 h 1210271"/>
                        <a:gd name="connsiteX597" fmla="*/ 364185 w 783821"/>
                        <a:gd name="connsiteY597" fmla="*/ 0 h 1210271"/>
                        <a:gd name="connsiteX598" fmla="*/ 391707 w 783821"/>
                        <a:gd name="connsiteY598" fmla="*/ 1635 h 1210271"/>
                        <a:gd name="connsiteX599" fmla="*/ 387755 w 783821"/>
                        <a:gd name="connsiteY599" fmla="*/ 954 h 1210271"/>
                        <a:gd name="connsiteX600" fmla="*/ 433942 w 783821"/>
                        <a:gd name="connsiteY600" fmla="*/ 5858 h 1210271"/>
                        <a:gd name="connsiteX601" fmla="*/ 411190 w 783821"/>
                        <a:gd name="connsiteY601" fmla="*/ 3543 h 1210271"/>
                        <a:gd name="connsiteX602" fmla="*/ 454107 w 783821"/>
                        <a:gd name="connsiteY602" fmla="*/ 11853 h 1210271"/>
                        <a:gd name="connsiteX603" fmla="*/ 453426 w 783821"/>
                        <a:gd name="connsiteY603" fmla="*/ 9537 h 1210271"/>
                        <a:gd name="connsiteX604" fmla="*/ 464189 w 783821"/>
                        <a:gd name="connsiteY604" fmla="*/ 10899 h 1210271"/>
                        <a:gd name="connsiteX605" fmla="*/ 519232 w 783821"/>
                        <a:gd name="connsiteY605" fmla="*/ 32698 h 1210271"/>
                        <a:gd name="connsiteX606" fmla="*/ 564874 w 783821"/>
                        <a:gd name="connsiteY606" fmla="*/ 59676 h 1210271"/>
                        <a:gd name="connsiteX607" fmla="*/ 624142 w 783821"/>
                        <a:gd name="connsiteY607" fmla="*/ 101367 h 1210271"/>
                        <a:gd name="connsiteX608" fmla="*/ 669648 w 783821"/>
                        <a:gd name="connsiteY608" fmla="*/ 147826 h 1210271"/>
                        <a:gd name="connsiteX609" fmla="*/ 666514 w 783821"/>
                        <a:gd name="connsiteY609" fmla="*/ 144284 h 1210271"/>
                        <a:gd name="connsiteX610" fmla="*/ 679321 w 783821"/>
                        <a:gd name="connsiteY610" fmla="*/ 161179 h 1210271"/>
                        <a:gd name="connsiteX611" fmla="*/ 692401 w 783821"/>
                        <a:gd name="connsiteY611" fmla="*/ 175348 h 1210271"/>
                        <a:gd name="connsiteX612" fmla="*/ 680275 w 783821"/>
                        <a:gd name="connsiteY612" fmla="*/ 157636 h 1210271"/>
                        <a:gd name="connsiteX613" fmla="*/ 660111 w 783821"/>
                        <a:gd name="connsiteY613" fmla="*/ 133657 h 1210271"/>
                        <a:gd name="connsiteX614" fmla="*/ 661473 w 783821"/>
                        <a:gd name="connsiteY614" fmla="*/ 132159 h 1210271"/>
                        <a:gd name="connsiteX615" fmla="*/ 656568 w 783821"/>
                        <a:gd name="connsiteY615" fmla="*/ 124801 h 1210271"/>
                        <a:gd name="connsiteX616" fmla="*/ 684499 w 783821"/>
                        <a:gd name="connsiteY616" fmla="*/ 159408 h 1210271"/>
                        <a:gd name="connsiteX617" fmla="*/ 716108 w 783821"/>
                        <a:gd name="connsiteY617" fmla="*/ 206412 h 1210271"/>
                        <a:gd name="connsiteX618" fmla="*/ 718424 w 783821"/>
                        <a:gd name="connsiteY618" fmla="*/ 206412 h 1210271"/>
                        <a:gd name="connsiteX619" fmla="*/ 721830 w 783821"/>
                        <a:gd name="connsiteY619" fmla="*/ 214859 h 1210271"/>
                        <a:gd name="connsiteX620" fmla="*/ 730277 w 783821"/>
                        <a:gd name="connsiteY620" fmla="*/ 226985 h 1210271"/>
                        <a:gd name="connsiteX621" fmla="*/ 762431 w 783821"/>
                        <a:gd name="connsiteY621" fmla="*/ 311049 h 1210271"/>
                        <a:gd name="connsiteX622" fmla="*/ 754120 w 783821"/>
                        <a:gd name="connsiteY622" fmla="*/ 291565 h 1210271"/>
                        <a:gd name="connsiteX623" fmla="*/ 759843 w 783821"/>
                        <a:gd name="connsiteY623" fmla="*/ 312275 h 1210271"/>
                        <a:gd name="connsiteX624" fmla="*/ 766927 w 783821"/>
                        <a:gd name="connsiteY624" fmla="*/ 340342 h 1210271"/>
                        <a:gd name="connsiteX625" fmla="*/ 765020 w 783821"/>
                        <a:gd name="connsiteY625" fmla="*/ 323584 h 1210271"/>
                        <a:gd name="connsiteX626" fmla="*/ 769380 w 783821"/>
                        <a:gd name="connsiteY626" fmla="*/ 338026 h 1210271"/>
                        <a:gd name="connsiteX627" fmla="*/ 773740 w 783821"/>
                        <a:gd name="connsiteY627" fmla="*/ 362413 h 1210271"/>
                        <a:gd name="connsiteX628" fmla="*/ 769789 w 783821"/>
                        <a:gd name="connsiteY628" fmla="*/ 333393 h 1210271"/>
                        <a:gd name="connsiteX629" fmla="*/ 779871 w 783821"/>
                        <a:gd name="connsiteY629" fmla="*/ 390344 h 1210271"/>
                        <a:gd name="connsiteX630" fmla="*/ 783550 w 783821"/>
                        <a:gd name="connsiteY630" fmla="*/ 434896 h 1210271"/>
                        <a:gd name="connsiteX631" fmla="*/ 781097 w 783821"/>
                        <a:gd name="connsiteY631" fmla="*/ 471819 h 1210271"/>
                        <a:gd name="connsiteX632" fmla="*/ 776055 w 783821"/>
                        <a:gd name="connsiteY632" fmla="*/ 511739 h 1210271"/>
                        <a:gd name="connsiteX633" fmla="*/ 772105 w 783821"/>
                        <a:gd name="connsiteY633" fmla="*/ 550432 h 1210271"/>
                        <a:gd name="connsiteX634" fmla="*/ 765020 w 783821"/>
                        <a:gd name="connsiteY634" fmla="*/ 591034 h 1210271"/>
                        <a:gd name="connsiteX635" fmla="*/ 766927 w 783821"/>
                        <a:gd name="connsiteY635" fmla="*/ 586402 h 1210271"/>
                        <a:gd name="connsiteX636" fmla="*/ 751668 w 783821"/>
                        <a:gd name="connsiteY636" fmla="*/ 648121 h 1210271"/>
                        <a:gd name="connsiteX637" fmla="*/ 751668 w 783821"/>
                        <a:gd name="connsiteY637" fmla="*/ 653571 h 1210271"/>
                        <a:gd name="connsiteX638" fmla="*/ 741994 w 783821"/>
                        <a:gd name="connsiteY638" fmla="*/ 684090 h 1210271"/>
                        <a:gd name="connsiteX639" fmla="*/ 728506 w 783821"/>
                        <a:gd name="connsiteY639" fmla="*/ 719922 h 1210271"/>
                        <a:gd name="connsiteX640" fmla="*/ 730823 w 783821"/>
                        <a:gd name="connsiteY640" fmla="*/ 708342 h 1210271"/>
                        <a:gd name="connsiteX641" fmla="*/ 738180 w 783821"/>
                        <a:gd name="connsiteY641" fmla="*/ 691719 h 1210271"/>
                        <a:gd name="connsiteX642" fmla="*/ 743084 w 783821"/>
                        <a:gd name="connsiteY642" fmla="*/ 669512 h 1210271"/>
                        <a:gd name="connsiteX643" fmla="*/ 726599 w 783821"/>
                        <a:gd name="connsiteY643" fmla="*/ 713383 h 1210271"/>
                        <a:gd name="connsiteX644" fmla="*/ 725100 w 783821"/>
                        <a:gd name="connsiteY644" fmla="*/ 718560 h 1210271"/>
                        <a:gd name="connsiteX645" fmla="*/ 722375 w 783821"/>
                        <a:gd name="connsiteY645" fmla="*/ 721149 h 1210271"/>
                        <a:gd name="connsiteX646" fmla="*/ 718697 w 783821"/>
                        <a:gd name="connsiteY646" fmla="*/ 734364 h 1210271"/>
                        <a:gd name="connsiteX647" fmla="*/ 690766 w 783821"/>
                        <a:gd name="connsiteY647" fmla="*/ 791043 h 1210271"/>
                        <a:gd name="connsiteX648" fmla="*/ 709023 w 783821"/>
                        <a:gd name="connsiteY648" fmla="*/ 756572 h 1210271"/>
                        <a:gd name="connsiteX649" fmla="*/ 696216 w 783821"/>
                        <a:gd name="connsiteY649" fmla="*/ 785593 h 1210271"/>
                        <a:gd name="connsiteX650" fmla="*/ 723601 w 783821"/>
                        <a:gd name="connsiteY650" fmla="*/ 732185 h 1210271"/>
                        <a:gd name="connsiteX651" fmla="*/ 697987 w 783821"/>
                        <a:gd name="connsiteY651" fmla="*/ 786274 h 1210271"/>
                        <a:gd name="connsiteX652" fmla="*/ 670057 w 783821"/>
                        <a:gd name="connsiteY652" fmla="*/ 835323 h 1210271"/>
                        <a:gd name="connsiteX653" fmla="*/ 636949 w 783821"/>
                        <a:gd name="connsiteY653" fmla="*/ 893227 h 1210271"/>
                        <a:gd name="connsiteX654" fmla="*/ 634769 w 783821"/>
                        <a:gd name="connsiteY654" fmla="*/ 899903 h 1210271"/>
                        <a:gd name="connsiteX655" fmla="*/ 638857 w 783821"/>
                        <a:gd name="connsiteY655" fmla="*/ 893636 h 1210271"/>
                        <a:gd name="connsiteX656" fmla="*/ 608610 w 783821"/>
                        <a:gd name="connsiteY656" fmla="*/ 939415 h 1210271"/>
                        <a:gd name="connsiteX657" fmla="*/ 577137 w 783821"/>
                        <a:gd name="connsiteY657" fmla="*/ 980560 h 1210271"/>
                        <a:gd name="connsiteX658" fmla="*/ 568826 w 783821"/>
                        <a:gd name="connsiteY658" fmla="*/ 994458 h 1210271"/>
                        <a:gd name="connsiteX659" fmla="*/ 538444 w 783821"/>
                        <a:gd name="connsiteY659" fmla="*/ 1027565 h 1210271"/>
                        <a:gd name="connsiteX660" fmla="*/ 495117 w 783821"/>
                        <a:gd name="connsiteY660" fmla="*/ 1082064 h 1210271"/>
                        <a:gd name="connsiteX661" fmla="*/ 483127 w 783821"/>
                        <a:gd name="connsiteY661" fmla="*/ 1093100 h 1210271"/>
                        <a:gd name="connsiteX662" fmla="*/ 494436 w 783821"/>
                        <a:gd name="connsiteY662" fmla="*/ 1078930 h 1210271"/>
                        <a:gd name="connsiteX663" fmla="*/ 465961 w 783821"/>
                        <a:gd name="connsiteY663" fmla="*/ 1110403 h 1210271"/>
                        <a:gd name="connsiteX664" fmla="*/ 470865 w 783821"/>
                        <a:gd name="connsiteY664" fmla="*/ 1106861 h 1210271"/>
                        <a:gd name="connsiteX665" fmla="*/ 367454 w 783821"/>
                        <a:gd name="connsiteY665" fmla="*/ 1198963 h 1210271"/>
                        <a:gd name="connsiteX666" fmla="*/ 392115 w 783821"/>
                        <a:gd name="connsiteY666" fmla="*/ 1178798 h 1210271"/>
                        <a:gd name="connsiteX667" fmla="*/ 381352 w 783821"/>
                        <a:gd name="connsiteY667" fmla="*/ 1186700 h 1210271"/>
                        <a:gd name="connsiteX668" fmla="*/ 407920 w 783821"/>
                        <a:gd name="connsiteY668" fmla="*/ 1162313 h 1210271"/>
                        <a:gd name="connsiteX669" fmla="*/ 384349 w 783821"/>
                        <a:gd name="connsiteY669" fmla="*/ 1181387 h 1210271"/>
                        <a:gd name="connsiteX670" fmla="*/ 395794 w 783821"/>
                        <a:gd name="connsiteY670" fmla="*/ 1168716 h 1210271"/>
                        <a:gd name="connsiteX671" fmla="*/ 341023 w 783821"/>
                        <a:gd name="connsiteY671" fmla="*/ 1210272 h 1210271"/>
                        <a:gd name="connsiteX672" fmla="*/ 438166 w 783821"/>
                        <a:gd name="connsiteY672" fmla="*/ 1125935 h 1210271"/>
                        <a:gd name="connsiteX673" fmla="*/ 438302 w 783821"/>
                        <a:gd name="connsiteY673" fmla="*/ 1123755 h 1210271"/>
                        <a:gd name="connsiteX674" fmla="*/ 468549 w 783821"/>
                        <a:gd name="connsiteY674" fmla="*/ 1095552 h 1210271"/>
                        <a:gd name="connsiteX675" fmla="*/ 484354 w 783821"/>
                        <a:gd name="connsiteY675" fmla="*/ 1078249 h 1210271"/>
                        <a:gd name="connsiteX676" fmla="*/ 459693 w 783821"/>
                        <a:gd name="connsiteY676" fmla="*/ 1100593 h 1210271"/>
                        <a:gd name="connsiteX677" fmla="*/ 606430 w 783821"/>
                        <a:gd name="connsiteY677" fmla="*/ 921702 h 1210271"/>
                        <a:gd name="connsiteX678" fmla="*/ 603160 w 783821"/>
                        <a:gd name="connsiteY678" fmla="*/ 925381 h 1210271"/>
                        <a:gd name="connsiteX679" fmla="*/ 620327 w 783821"/>
                        <a:gd name="connsiteY679" fmla="*/ 901811 h 1210271"/>
                        <a:gd name="connsiteX680" fmla="*/ 613787 w 783821"/>
                        <a:gd name="connsiteY680" fmla="*/ 909985 h 1210271"/>
                        <a:gd name="connsiteX681" fmla="*/ 661746 w 783821"/>
                        <a:gd name="connsiteY681" fmla="*/ 828511 h 1210271"/>
                        <a:gd name="connsiteX682" fmla="*/ 651936 w 783821"/>
                        <a:gd name="connsiteY682" fmla="*/ 843497 h 1210271"/>
                        <a:gd name="connsiteX683" fmla="*/ 677823 w 783821"/>
                        <a:gd name="connsiteY683" fmla="*/ 796084 h 1210271"/>
                        <a:gd name="connsiteX684" fmla="*/ 701939 w 783821"/>
                        <a:gd name="connsiteY684" fmla="*/ 747444 h 1210271"/>
                        <a:gd name="connsiteX685" fmla="*/ 707933 w 783821"/>
                        <a:gd name="connsiteY685" fmla="*/ 727007 h 1210271"/>
                        <a:gd name="connsiteX686" fmla="*/ 720195 w 783821"/>
                        <a:gd name="connsiteY686" fmla="*/ 696352 h 1210271"/>
                        <a:gd name="connsiteX687" fmla="*/ 727552 w 783821"/>
                        <a:gd name="connsiteY687" fmla="*/ 677414 h 1210271"/>
                        <a:gd name="connsiteX688" fmla="*/ 734092 w 783821"/>
                        <a:gd name="connsiteY688" fmla="*/ 656432 h 1210271"/>
                        <a:gd name="connsiteX689" fmla="*/ 756709 w 783821"/>
                        <a:gd name="connsiteY689" fmla="*/ 570325 h 1210271"/>
                        <a:gd name="connsiteX690" fmla="*/ 758344 w 783821"/>
                        <a:gd name="connsiteY690" fmla="*/ 545120 h 1210271"/>
                        <a:gd name="connsiteX691" fmla="*/ 761886 w 783821"/>
                        <a:gd name="connsiteY691" fmla="*/ 520323 h 1210271"/>
                        <a:gd name="connsiteX692" fmla="*/ 761342 w 783821"/>
                        <a:gd name="connsiteY692" fmla="*/ 506425 h 1210271"/>
                        <a:gd name="connsiteX693" fmla="*/ 765156 w 783821"/>
                        <a:gd name="connsiteY693" fmla="*/ 474816 h 1210271"/>
                        <a:gd name="connsiteX694" fmla="*/ 765020 w 783821"/>
                        <a:gd name="connsiteY694" fmla="*/ 495526 h 1210271"/>
                        <a:gd name="connsiteX695" fmla="*/ 767200 w 783821"/>
                        <a:gd name="connsiteY695" fmla="*/ 466642 h 1210271"/>
                        <a:gd name="connsiteX696" fmla="*/ 768698 w 783821"/>
                        <a:gd name="connsiteY696" fmla="*/ 449066 h 1210271"/>
                        <a:gd name="connsiteX697" fmla="*/ 766246 w 783821"/>
                        <a:gd name="connsiteY697" fmla="*/ 427539 h 1210271"/>
                        <a:gd name="connsiteX698" fmla="*/ 767473 w 783821"/>
                        <a:gd name="connsiteY698" fmla="*/ 407239 h 1210271"/>
                        <a:gd name="connsiteX699" fmla="*/ 763385 w 783821"/>
                        <a:gd name="connsiteY699" fmla="*/ 372224 h 1210271"/>
                        <a:gd name="connsiteX700" fmla="*/ 762976 w 783821"/>
                        <a:gd name="connsiteY700" fmla="*/ 391979 h 1210271"/>
                        <a:gd name="connsiteX701" fmla="*/ 759161 w 783821"/>
                        <a:gd name="connsiteY701" fmla="*/ 363504 h 1210271"/>
                        <a:gd name="connsiteX702" fmla="*/ 759979 w 783821"/>
                        <a:gd name="connsiteY702" fmla="*/ 390480 h 1210271"/>
                        <a:gd name="connsiteX703" fmla="*/ 755483 w 783821"/>
                        <a:gd name="connsiteY703" fmla="*/ 367454 h 1210271"/>
                        <a:gd name="connsiteX704" fmla="*/ 732048 w 783821"/>
                        <a:gd name="connsiteY704" fmla="*/ 272082 h 1210271"/>
                        <a:gd name="connsiteX705" fmla="*/ 732321 w 783821"/>
                        <a:gd name="connsiteY705" fmla="*/ 280802 h 1210271"/>
                        <a:gd name="connsiteX706" fmla="*/ 709704 w 783821"/>
                        <a:gd name="connsiteY706" fmla="*/ 228348 h 1210271"/>
                        <a:gd name="connsiteX707" fmla="*/ 711067 w 783821"/>
                        <a:gd name="connsiteY707" fmla="*/ 232026 h 1210271"/>
                        <a:gd name="connsiteX708" fmla="*/ 678231 w 783821"/>
                        <a:gd name="connsiteY708" fmla="*/ 181751 h 1210271"/>
                        <a:gd name="connsiteX709" fmla="*/ 678777 w 783821"/>
                        <a:gd name="connsiteY709" fmla="*/ 183386 h 1210271"/>
                        <a:gd name="connsiteX710" fmla="*/ 667468 w 783821"/>
                        <a:gd name="connsiteY710" fmla="*/ 166765 h 1210271"/>
                        <a:gd name="connsiteX711" fmla="*/ 651391 w 783821"/>
                        <a:gd name="connsiteY711" fmla="*/ 147009 h 1210271"/>
                        <a:gd name="connsiteX712" fmla="*/ 638857 w 783821"/>
                        <a:gd name="connsiteY712" fmla="*/ 135700 h 1210271"/>
                        <a:gd name="connsiteX713" fmla="*/ 614877 w 783821"/>
                        <a:gd name="connsiteY713" fmla="*/ 117988 h 1210271"/>
                        <a:gd name="connsiteX714" fmla="*/ 618828 w 783821"/>
                        <a:gd name="connsiteY714" fmla="*/ 121804 h 1210271"/>
                        <a:gd name="connsiteX715" fmla="*/ 586402 w 783821"/>
                        <a:gd name="connsiteY715" fmla="*/ 97143 h 1210271"/>
                        <a:gd name="connsiteX716" fmla="*/ 553021 w 783821"/>
                        <a:gd name="connsiteY716" fmla="*/ 75753 h 1210271"/>
                        <a:gd name="connsiteX717" fmla="*/ 571006 w 783821"/>
                        <a:gd name="connsiteY717" fmla="*/ 82838 h 1210271"/>
                        <a:gd name="connsiteX718" fmla="*/ 600026 w 783821"/>
                        <a:gd name="connsiteY718" fmla="*/ 105999 h 1210271"/>
                        <a:gd name="connsiteX719" fmla="*/ 566919 w 783821"/>
                        <a:gd name="connsiteY719" fmla="*/ 77796 h 1210271"/>
                        <a:gd name="connsiteX720" fmla="*/ 542258 w 783821"/>
                        <a:gd name="connsiteY720" fmla="*/ 68395 h 1210271"/>
                        <a:gd name="connsiteX721" fmla="*/ 498932 w 783821"/>
                        <a:gd name="connsiteY721" fmla="*/ 48367 h 1210271"/>
                        <a:gd name="connsiteX722" fmla="*/ 447976 w 783821"/>
                        <a:gd name="connsiteY722" fmla="*/ 31336 h 1210271"/>
                        <a:gd name="connsiteX723" fmla="*/ 383531 w 783821"/>
                        <a:gd name="connsiteY723" fmla="*/ 20437 h 1210271"/>
                        <a:gd name="connsiteX724" fmla="*/ 385575 w 783821"/>
                        <a:gd name="connsiteY724" fmla="*/ 21118 h 1210271"/>
                        <a:gd name="connsiteX725" fmla="*/ 359825 w 783821"/>
                        <a:gd name="connsiteY725" fmla="*/ 20845 h 1210271"/>
                        <a:gd name="connsiteX726" fmla="*/ 359416 w 783821"/>
                        <a:gd name="connsiteY726" fmla="*/ 17575 h 1210271"/>
                        <a:gd name="connsiteX727" fmla="*/ 332167 w 783821"/>
                        <a:gd name="connsiteY727" fmla="*/ 24660 h 1210271"/>
                        <a:gd name="connsiteX728" fmla="*/ 257913 w 783821"/>
                        <a:gd name="connsiteY728" fmla="*/ 43053 h 1210271"/>
                        <a:gd name="connsiteX729" fmla="*/ 284754 w 783821"/>
                        <a:gd name="connsiteY729" fmla="*/ 37604 h 1210271"/>
                        <a:gd name="connsiteX730" fmla="*/ 243198 w 783821"/>
                        <a:gd name="connsiteY730" fmla="*/ 48231 h 1210271"/>
                        <a:gd name="connsiteX731" fmla="*/ 261183 w 783821"/>
                        <a:gd name="connsiteY731" fmla="*/ 41555 h 1210271"/>
                        <a:gd name="connsiteX732" fmla="*/ 206276 w 783821"/>
                        <a:gd name="connsiteY732" fmla="*/ 66896 h 1210271"/>
                        <a:gd name="connsiteX733" fmla="*/ 222762 w 783821"/>
                        <a:gd name="connsiteY733" fmla="*/ 59812 h 1210271"/>
                        <a:gd name="connsiteX734" fmla="*/ 188155 w 783821"/>
                        <a:gd name="connsiteY734" fmla="*/ 77524 h 1210271"/>
                        <a:gd name="connsiteX735" fmla="*/ 164448 w 783821"/>
                        <a:gd name="connsiteY735" fmla="*/ 91420 h 1210271"/>
                        <a:gd name="connsiteX736" fmla="*/ 139107 w 783821"/>
                        <a:gd name="connsiteY736" fmla="*/ 108587 h 1210271"/>
                        <a:gd name="connsiteX737" fmla="*/ 135020 w 783821"/>
                        <a:gd name="connsiteY737" fmla="*/ 112403 h 1210271"/>
                        <a:gd name="connsiteX738" fmla="*/ 137199 w 783821"/>
                        <a:gd name="connsiteY738" fmla="*/ 111040 h 1210271"/>
                        <a:gd name="connsiteX739" fmla="*/ 131749 w 783821"/>
                        <a:gd name="connsiteY739" fmla="*/ 115673 h 1210271"/>
                        <a:gd name="connsiteX740" fmla="*/ 119487 w 783821"/>
                        <a:gd name="connsiteY740" fmla="*/ 127935 h 1210271"/>
                        <a:gd name="connsiteX741" fmla="*/ 122212 w 783821"/>
                        <a:gd name="connsiteY741" fmla="*/ 125755 h 1210271"/>
                        <a:gd name="connsiteX742" fmla="*/ 117307 w 783821"/>
                        <a:gd name="connsiteY742" fmla="*/ 130251 h 1210271"/>
                        <a:gd name="connsiteX743" fmla="*/ 105454 w 783821"/>
                        <a:gd name="connsiteY743" fmla="*/ 143603 h 1210271"/>
                        <a:gd name="connsiteX744" fmla="*/ 472500 w 783821"/>
                        <a:gd name="connsiteY744" fmla="*/ 1094190 h 1210271"/>
                        <a:gd name="connsiteX745" fmla="*/ 469502 w 783821"/>
                        <a:gd name="connsiteY745" fmla="*/ 1096369 h 1210271"/>
                        <a:gd name="connsiteX746" fmla="*/ 472500 w 783821"/>
                        <a:gd name="connsiteY746" fmla="*/ 1094190 h 1210271"/>
                        <a:gd name="connsiteX747" fmla="*/ 79840 w 783821"/>
                        <a:gd name="connsiteY747" fmla="*/ 594712 h 1210271"/>
                        <a:gd name="connsiteX748" fmla="*/ 93328 w 783821"/>
                        <a:gd name="connsiteY748" fmla="*/ 616920 h 1210271"/>
                        <a:gd name="connsiteX749" fmla="*/ 89786 w 783821"/>
                        <a:gd name="connsiteY749" fmla="*/ 609019 h 1210271"/>
                        <a:gd name="connsiteX750" fmla="*/ 81475 w 783821"/>
                        <a:gd name="connsiteY750" fmla="*/ 589944 h 1210271"/>
                        <a:gd name="connsiteX751" fmla="*/ 66215 w 783821"/>
                        <a:gd name="connsiteY751" fmla="*/ 550297 h 1210271"/>
                        <a:gd name="connsiteX752" fmla="*/ 54362 w 783821"/>
                        <a:gd name="connsiteY752" fmla="*/ 521548 h 1210271"/>
                        <a:gd name="connsiteX753" fmla="*/ 45506 w 783821"/>
                        <a:gd name="connsiteY753" fmla="*/ 498115 h 1210271"/>
                        <a:gd name="connsiteX754" fmla="*/ 47277 w 783821"/>
                        <a:gd name="connsiteY754" fmla="*/ 504381 h 1210271"/>
                        <a:gd name="connsiteX755" fmla="*/ 65261 w 783821"/>
                        <a:gd name="connsiteY755" fmla="*/ 550705 h 1210271"/>
                        <a:gd name="connsiteX756" fmla="*/ 67305 w 783821"/>
                        <a:gd name="connsiteY756" fmla="*/ 559152 h 1210271"/>
                        <a:gd name="connsiteX757" fmla="*/ 39511 w 783821"/>
                        <a:gd name="connsiteY757" fmla="*/ 504790 h 1210271"/>
                        <a:gd name="connsiteX758" fmla="*/ 82974 w 783821"/>
                        <a:gd name="connsiteY758" fmla="*/ 597847 h 1210271"/>
                        <a:gd name="connsiteX759" fmla="*/ 79976 w 783821"/>
                        <a:gd name="connsiteY759" fmla="*/ 594577 h 1210271"/>
                        <a:gd name="connsiteX760" fmla="*/ 99459 w 783821"/>
                        <a:gd name="connsiteY760" fmla="*/ 613787 h 1210271"/>
                        <a:gd name="connsiteX761" fmla="*/ 110223 w 783821"/>
                        <a:gd name="connsiteY761" fmla="*/ 631091 h 1210271"/>
                        <a:gd name="connsiteX762" fmla="*/ 101639 w 783821"/>
                        <a:gd name="connsiteY762" fmla="*/ 615286 h 1210271"/>
                        <a:gd name="connsiteX763" fmla="*/ 99459 w 783821"/>
                        <a:gd name="connsiteY763" fmla="*/ 613787 h 1210271"/>
                        <a:gd name="connsiteX764" fmla="*/ 105999 w 783821"/>
                        <a:gd name="connsiteY764" fmla="*/ 626458 h 1210271"/>
                        <a:gd name="connsiteX765" fmla="*/ 108860 w 783821"/>
                        <a:gd name="connsiteY765" fmla="*/ 630545 h 1210271"/>
                        <a:gd name="connsiteX766" fmla="*/ 105999 w 783821"/>
                        <a:gd name="connsiteY766" fmla="*/ 626458 h 1210271"/>
                        <a:gd name="connsiteX767" fmla="*/ 36105 w 783821"/>
                        <a:gd name="connsiteY767" fmla="*/ 260229 h 1210271"/>
                        <a:gd name="connsiteX768" fmla="*/ 32427 w 783821"/>
                        <a:gd name="connsiteY768" fmla="*/ 273717 h 1210271"/>
                        <a:gd name="connsiteX769" fmla="*/ 32971 w 783821"/>
                        <a:gd name="connsiteY769" fmla="*/ 271811 h 1210271"/>
                        <a:gd name="connsiteX770" fmla="*/ 36105 w 783821"/>
                        <a:gd name="connsiteY770" fmla="*/ 260229 h 1210271"/>
                        <a:gd name="connsiteX771" fmla="*/ 26568 w 783821"/>
                        <a:gd name="connsiteY771" fmla="*/ 302057 h 1210271"/>
                        <a:gd name="connsiteX772" fmla="*/ 24933 w 783821"/>
                        <a:gd name="connsiteY772" fmla="*/ 315137 h 1210271"/>
                        <a:gd name="connsiteX773" fmla="*/ 27113 w 783821"/>
                        <a:gd name="connsiteY773" fmla="*/ 310777 h 1210271"/>
                        <a:gd name="connsiteX774" fmla="*/ 26568 w 783821"/>
                        <a:gd name="connsiteY774" fmla="*/ 302057 h 1210271"/>
                        <a:gd name="connsiteX775" fmla="*/ 29020 w 783821"/>
                        <a:gd name="connsiteY775" fmla="*/ 405468 h 1210271"/>
                        <a:gd name="connsiteX776" fmla="*/ 33789 w 783821"/>
                        <a:gd name="connsiteY776" fmla="*/ 444706 h 1210271"/>
                        <a:gd name="connsiteX777" fmla="*/ 29701 w 783821"/>
                        <a:gd name="connsiteY777" fmla="*/ 435441 h 1210271"/>
                        <a:gd name="connsiteX778" fmla="*/ 29701 w 783821"/>
                        <a:gd name="connsiteY778" fmla="*/ 440074 h 1210271"/>
                        <a:gd name="connsiteX779" fmla="*/ 34470 w 783821"/>
                        <a:gd name="connsiteY779" fmla="*/ 462009 h 1210271"/>
                        <a:gd name="connsiteX780" fmla="*/ 38012 w 783821"/>
                        <a:gd name="connsiteY780" fmla="*/ 471683 h 1210271"/>
                        <a:gd name="connsiteX781" fmla="*/ 36241 w 783821"/>
                        <a:gd name="connsiteY781" fmla="*/ 456014 h 1210271"/>
                        <a:gd name="connsiteX782" fmla="*/ 34197 w 783821"/>
                        <a:gd name="connsiteY782" fmla="*/ 435714 h 1210271"/>
                        <a:gd name="connsiteX783" fmla="*/ 29020 w 783821"/>
                        <a:gd name="connsiteY783" fmla="*/ 405603 h 1210271"/>
                        <a:gd name="connsiteX784" fmla="*/ 535990 w 783821"/>
                        <a:gd name="connsiteY784" fmla="*/ 568553 h 1210271"/>
                        <a:gd name="connsiteX785" fmla="*/ 536808 w 783821"/>
                        <a:gd name="connsiteY785" fmla="*/ 517325 h 1210271"/>
                        <a:gd name="connsiteX786" fmla="*/ 535719 w 783821"/>
                        <a:gd name="connsiteY786" fmla="*/ 501929 h 1210271"/>
                        <a:gd name="connsiteX787" fmla="*/ 539669 w 783821"/>
                        <a:gd name="connsiteY787" fmla="*/ 525636 h 1210271"/>
                        <a:gd name="connsiteX788" fmla="*/ 536672 w 783821"/>
                        <a:gd name="connsiteY788" fmla="*/ 600299 h 1210271"/>
                        <a:gd name="connsiteX789" fmla="*/ 533811 w 783821"/>
                        <a:gd name="connsiteY789" fmla="*/ 615558 h 1210271"/>
                        <a:gd name="connsiteX790" fmla="*/ 533266 w 783821"/>
                        <a:gd name="connsiteY790" fmla="*/ 609700 h 1210271"/>
                        <a:gd name="connsiteX791" fmla="*/ 535990 w 783821"/>
                        <a:gd name="connsiteY791" fmla="*/ 568553 h 1210271"/>
                        <a:gd name="connsiteX792" fmla="*/ 480539 w 783821"/>
                        <a:gd name="connsiteY792" fmla="*/ 338299 h 1210271"/>
                        <a:gd name="connsiteX793" fmla="*/ 495799 w 783821"/>
                        <a:gd name="connsiteY793" fmla="*/ 360234 h 1210271"/>
                        <a:gd name="connsiteX794" fmla="*/ 492528 w 783821"/>
                        <a:gd name="connsiteY794" fmla="*/ 353285 h 1210271"/>
                        <a:gd name="connsiteX795" fmla="*/ 512557 w 783821"/>
                        <a:gd name="connsiteY795" fmla="*/ 393069 h 1210271"/>
                        <a:gd name="connsiteX796" fmla="*/ 520731 w 783821"/>
                        <a:gd name="connsiteY796" fmla="*/ 418683 h 1210271"/>
                        <a:gd name="connsiteX797" fmla="*/ 520731 w 783821"/>
                        <a:gd name="connsiteY797" fmla="*/ 415413 h 1210271"/>
                        <a:gd name="connsiteX798" fmla="*/ 525636 w 783821"/>
                        <a:gd name="connsiteY798" fmla="*/ 430673 h 1210271"/>
                        <a:gd name="connsiteX799" fmla="*/ 531631 w 783821"/>
                        <a:gd name="connsiteY799" fmla="*/ 460374 h 1210271"/>
                        <a:gd name="connsiteX800" fmla="*/ 531222 w 783821"/>
                        <a:gd name="connsiteY800" fmla="*/ 451110 h 1210271"/>
                        <a:gd name="connsiteX801" fmla="*/ 528497 w 783821"/>
                        <a:gd name="connsiteY801" fmla="*/ 430400 h 1210271"/>
                        <a:gd name="connsiteX802" fmla="*/ 532584 w 783821"/>
                        <a:gd name="connsiteY802" fmla="*/ 447431 h 1210271"/>
                        <a:gd name="connsiteX803" fmla="*/ 530132 w 783821"/>
                        <a:gd name="connsiteY803" fmla="*/ 427267 h 1210271"/>
                        <a:gd name="connsiteX804" fmla="*/ 526454 w 783821"/>
                        <a:gd name="connsiteY804" fmla="*/ 407239 h 1210271"/>
                        <a:gd name="connsiteX805" fmla="*/ 531359 w 783821"/>
                        <a:gd name="connsiteY805" fmla="*/ 429311 h 1210271"/>
                        <a:gd name="connsiteX806" fmla="*/ 535309 w 783821"/>
                        <a:gd name="connsiteY806" fmla="*/ 454925 h 1210271"/>
                        <a:gd name="connsiteX807" fmla="*/ 537353 w 783821"/>
                        <a:gd name="connsiteY807" fmla="*/ 450565 h 1210271"/>
                        <a:gd name="connsiteX808" fmla="*/ 534901 w 783821"/>
                        <a:gd name="connsiteY808" fmla="*/ 427676 h 1210271"/>
                        <a:gd name="connsiteX809" fmla="*/ 530268 w 783821"/>
                        <a:gd name="connsiteY809" fmla="*/ 417866 h 1210271"/>
                        <a:gd name="connsiteX810" fmla="*/ 516780 w 783821"/>
                        <a:gd name="connsiteY810" fmla="*/ 378218 h 1210271"/>
                        <a:gd name="connsiteX811" fmla="*/ 504382 w 783821"/>
                        <a:gd name="connsiteY811" fmla="*/ 358735 h 1210271"/>
                        <a:gd name="connsiteX812" fmla="*/ 510376 w 783821"/>
                        <a:gd name="connsiteY812" fmla="*/ 375630 h 1210271"/>
                        <a:gd name="connsiteX813" fmla="*/ 493210 w 783821"/>
                        <a:gd name="connsiteY813" fmla="*/ 343884 h 1210271"/>
                        <a:gd name="connsiteX814" fmla="*/ 489667 w 783821"/>
                        <a:gd name="connsiteY814" fmla="*/ 342794 h 1210271"/>
                        <a:gd name="connsiteX815" fmla="*/ 463917 w 783821"/>
                        <a:gd name="connsiteY815" fmla="*/ 316226 h 1210271"/>
                        <a:gd name="connsiteX816" fmla="*/ 430536 w 783821"/>
                        <a:gd name="connsiteY816" fmla="*/ 291565 h 1210271"/>
                        <a:gd name="connsiteX817" fmla="*/ 424541 w 783821"/>
                        <a:gd name="connsiteY817" fmla="*/ 285162 h 1210271"/>
                        <a:gd name="connsiteX818" fmla="*/ 438712 w 783821"/>
                        <a:gd name="connsiteY818" fmla="*/ 294291 h 1210271"/>
                        <a:gd name="connsiteX819" fmla="*/ 450973 w 783821"/>
                        <a:gd name="connsiteY819" fmla="*/ 301103 h 1210271"/>
                        <a:gd name="connsiteX820" fmla="*/ 420863 w 783821"/>
                        <a:gd name="connsiteY820" fmla="*/ 282301 h 1210271"/>
                        <a:gd name="connsiteX821" fmla="*/ 393342 w 783821"/>
                        <a:gd name="connsiteY821" fmla="*/ 271401 h 1210271"/>
                        <a:gd name="connsiteX822" fmla="*/ 422226 w 783821"/>
                        <a:gd name="connsiteY822" fmla="*/ 281893 h 1210271"/>
                        <a:gd name="connsiteX823" fmla="*/ 396203 w 783821"/>
                        <a:gd name="connsiteY823" fmla="*/ 268949 h 1210271"/>
                        <a:gd name="connsiteX824" fmla="*/ 380943 w 783821"/>
                        <a:gd name="connsiteY824" fmla="*/ 264181 h 1210271"/>
                        <a:gd name="connsiteX825" fmla="*/ 373722 w 783821"/>
                        <a:gd name="connsiteY825" fmla="*/ 262954 h 1210271"/>
                        <a:gd name="connsiteX826" fmla="*/ 336527 w 783821"/>
                        <a:gd name="connsiteY826" fmla="*/ 268268 h 1210271"/>
                        <a:gd name="connsiteX827" fmla="*/ 359144 w 783821"/>
                        <a:gd name="connsiteY827" fmla="*/ 266769 h 1210271"/>
                        <a:gd name="connsiteX828" fmla="*/ 367318 w 783821"/>
                        <a:gd name="connsiteY828" fmla="*/ 264998 h 1210271"/>
                        <a:gd name="connsiteX829" fmla="*/ 380534 w 783821"/>
                        <a:gd name="connsiteY829" fmla="*/ 267587 h 1210271"/>
                        <a:gd name="connsiteX830" fmla="*/ 351378 w 783821"/>
                        <a:gd name="connsiteY830" fmla="*/ 269222 h 1210271"/>
                        <a:gd name="connsiteX831" fmla="*/ 329579 w 783821"/>
                        <a:gd name="connsiteY831" fmla="*/ 275489 h 1210271"/>
                        <a:gd name="connsiteX832" fmla="*/ 357509 w 783821"/>
                        <a:gd name="connsiteY832" fmla="*/ 270857 h 1210271"/>
                        <a:gd name="connsiteX833" fmla="*/ 391570 w 783821"/>
                        <a:gd name="connsiteY833" fmla="*/ 274671 h 1210271"/>
                        <a:gd name="connsiteX834" fmla="*/ 461192 w 783821"/>
                        <a:gd name="connsiteY834" fmla="*/ 318815 h 1210271"/>
                        <a:gd name="connsiteX835" fmla="*/ 458739 w 783821"/>
                        <a:gd name="connsiteY835" fmla="*/ 315954 h 1210271"/>
                        <a:gd name="connsiteX836" fmla="*/ 480675 w 783821"/>
                        <a:gd name="connsiteY836" fmla="*/ 338570 h 1210271"/>
                        <a:gd name="connsiteX837" fmla="*/ 385031 w 783821"/>
                        <a:gd name="connsiteY837" fmla="*/ 847449 h 1210271"/>
                        <a:gd name="connsiteX838" fmla="*/ 389391 w 783821"/>
                        <a:gd name="connsiteY838" fmla="*/ 848675 h 1210271"/>
                        <a:gd name="connsiteX839" fmla="*/ 391570 w 783821"/>
                        <a:gd name="connsiteY839" fmla="*/ 849356 h 1210271"/>
                        <a:gd name="connsiteX840" fmla="*/ 391570 w 783821"/>
                        <a:gd name="connsiteY840" fmla="*/ 848811 h 1210271"/>
                        <a:gd name="connsiteX841" fmla="*/ 387619 w 783821"/>
                        <a:gd name="connsiteY841" fmla="*/ 841590 h 1210271"/>
                        <a:gd name="connsiteX842" fmla="*/ 381625 w 783821"/>
                        <a:gd name="connsiteY842" fmla="*/ 836685 h 1210271"/>
                        <a:gd name="connsiteX843" fmla="*/ 378355 w 783821"/>
                        <a:gd name="connsiteY843" fmla="*/ 832189 h 1210271"/>
                        <a:gd name="connsiteX844" fmla="*/ 353966 w 783821"/>
                        <a:gd name="connsiteY844" fmla="*/ 802079 h 1210271"/>
                        <a:gd name="connsiteX845" fmla="*/ 333529 w 783821"/>
                        <a:gd name="connsiteY845" fmla="*/ 772649 h 1210271"/>
                        <a:gd name="connsiteX846" fmla="*/ 315954 w 783821"/>
                        <a:gd name="connsiteY846" fmla="*/ 743357 h 1210271"/>
                        <a:gd name="connsiteX847" fmla="*/ 299468 w 783821"/>
                        <a:gd name="connsiteY847" fmla="*/ 714473 h 1210271"/>
                        <a:gd name="connsiteX848" fmla="*/ 309823 w 783821"/>
                        <a:gd name="connsiteY848" fmla="*/ 735318 h 1210271"/>
                        <a:gd name="connsiteX849" fmla="*/ 285162 w 783821"/>
                        <a:gd name="connsiteY849" fmla="*/ 685725 h 1210271"/>
                        <a:gd name="connsiteX850" fmla="*/ 288432 w 783821"/>
                        <a:gd name="connsiteY850" fmla="*/ 697306 h 1210271"/>
                        <a:gd name="connsiteX851" fmla="*/ 256823 w 783821"/>
                        <a:gd name="connsiteY851" fmla="*/ 624823 h 1210271"/>
                        <a:gd name="connsiteX852" fmla="*/ 244425 w 783821"/>
                        <a:gd name="connsiteY852" fmla="*/ 591443 h 1210271"/>
                        <a:gd name="connsiteX853" fmla="*/ 235705 w 783821"/>
                        <a:gd name="connsiteY853" fmla="*/ 562831 h 1210271"/>
                        <a:gd name="connsiteX854" fmla="*/ 234070 w 783821"/>
                        <a:gd name="connsiteY854" fmla="*/ 547572 h 1210271"/>
                        <a:gd name="connsiteX855" fmla="*/ 233116 w 783821"/>
                        <a:gd name="connsiteY855" fmla="*/ 549207 h 1210271"/>
                        <a:gd name="connsiteX856" fmla="*/ 225214 w 783821"/>
                        <a:gd name="connsiteY856" fmla="*/ 532312 h 1210271"/>
                        <a:gd name="connsiteX857" fmla="*/ 233798 w 783821"/>
                        <a:gd name="connsiteY857" fmla="*/ 568281 h 1210271"/>
                        <a:gd name="connsiteX858" fmla="*/ 225214 w 783821"/>
                        <a:gd name="connsiteY858" fmla="*/ 541304 h 1210271"/>
                        <a:gd name="connsiteX859" fmla="*/ 225214 w 783821"/>
                        <a:gd name="connsiteY859" fmla="*/ 541304 h 1210271"/>
                        <a:gd name="connsiteX860" fmla="*/ 225214 w 783821"/>
                        <a:gd name="connsiteY860" fmla="*/ 541304 h 1210271"/>
                        <a:gd name="connsiteX861" fmla="*/ 222353 w 783821"/>
                        <a:gd name="connsiteY861" fmla="*/ 526181 h 1210271"/>
                        <a:gd name="connsiteX862" fmla="*/ 223034 w 783821"/>
                        <a:gd name="connsiteY862" fmla="*/ 520867 h 1210271"/>
                        <a:gd name="connsiteX863" fmla="*/ 221399 w 783821"/>
                        <a:gd name="connsiteY863" fmla="*/ 500840 h 1210271"/>
                        <a:gd name="connsiteX864" fmla="*/ 220854 w 783821"/>
                        <a:gd name="connsiteY864" fmla="*/ 475497 h 1210271"/>
                        <a:gd name="connsiteX865" fmla="*/ 220582 w 783821"/>
                        <a:gd name="connsiteY865" fmla="*/ 476587 h 1210271"/>
                        <a:gd name="connsiteX866" fmla="*/ 219492 w 783821"/>
                        <a:gd name="connsiteY866" fmla="*/ 437349 h 1210271"/>
                        <a:gd name="connsiteX867" fmla="*/ 218538 w 783821"/>
                        <a:gd name="connsiteY867" fmla="*/ 442118 h 1210271"/>
                        <a:gd name="connsiteX868" fmla="*/ 221127 w 783821"/>
                        <a:gd name="connsiteY868" fmla="*/ 419228 h 1210271"/>
                        <a:gd name="connsiteX869" fmla="*/ 219355 w 783821"/>
                        <a:gd name="connsiteY869" fmla="*/ 413369 h 1210271"/>
                        <a:gd name="connsiteX870" fmla="*/ 224397 w 783821"/>
                        <a:gd name="connsiteY870" fmla="*/ 378763 h 1210271"/>
                        <a:gd name="connsiteX871" fmla="*/ 242790 w 783821"/>
                        <a:gd name="connsiteY871" fmla="*/ 335164 h 1210271"/>
                        <a:gd name="connsiteX872" fmla="*/ 239656 w 783821"/>
                        <a:gd name="connsiteY872" fmla="*/ 338843 h 1210271"/>
                        <a:gd name="connsiteX873" fmla="*/ 306280 w 783821"/>
                        <a:gd name="connsiteY873" fmla="*/ 287887 h 1210271"/>
                        <a:gd name="connsiteX874" fmla="*/ 305190 w 783821"/>
                        <a:gd name="connsiteY874" fmla="*/ 287887 h 1210271"/>
                        <a:gd name="connsiteX875" fmla="*/ 292928 w 783821"/>
                        <a:gd name="connsiteY875" fmla="*/ 290476 h 1210271"/>
                        <a:gd name="connsiteX876" fmla="*/ 274535 w 783821"/>
                        <a:gd name="connsiteY876" fmla="*/ 299195 h 1210271"/>
                        <a:gd name="connsiteX877" fmla="*/ 256959 w 783821"/>
                        <a:gd name="connsiteY877" fmla="*/ 311730 h 1210271"/>
                        <a:gd name="connsiteX878" fmla="*/ 245787 w 783821"/>
                        <a:gd name="connsiteY878" fmla="*/ 323584 h 1210271"/>
                        <a:gd name="connsiteX879" fmla="*/ 252872 w 783821"/>
                        <a:gd name="connsiteY879" fmla="*/ 318543 h 1210271"/>
                        <a:gd name="connsiteX880" fmla="*/ 241428 w 783821"/>
                        <a:gd name="connsiteY880" fmla="*/ 330123 h 1210271"/>
                        <a:gd name="connsiteX881" fmla="*/ 232571 w 783821"/>
                        <a:gd name="connsiteY881" fmla="*/ 345519 h 1210271"/>
                        <a:gd name="connsiteX882" fmla="*/ 223579 w 783821"/>
                        <a:gd name="connsiteY882" fmla="*/ 362005 h 1210271"/>
                        <a:gd name="connsiteX883" fmla="*/ 219083 w 783821"/>
                        <a:gd name="connsiteY883" fmla="*/ 378082 h 1210271"/>
                        <a:gd name="connsiteX884" fmla="*/ 217993 w 783821"/>
                        <a:gd name="connsiteY884" fmla="*/ 388845 h 1210271"/>
                        <a:gd name="connsiteX885" fmla="*/ 222080 w 783821"/>
                        <a:gd name="connsiteY885" fmla="*/ 378763 h 1210271"/>
                        <a:gd name="connsiteX886" fmla="*/ 214178 w 783821"/>
                        <a:gd name="connsiteY886" fmla="*/ 455742 h 1210271"/>
                        <a:gd name="connsiteX887" fmla="*/ 211998 w 783821"/>
                        <a:gd name="connsiteY887" fmla="*/ 435305 h 1210271"/>
                        <a:gd name="connsiteX888" fmla="*/ 209818 w 783821"/>
                        <a:gd name="connsiteY888" fmla="*/ 432171 h 1210271"/>
                        <a:gd name="connsiteX889" fmla="*/ 207366 w 783821"/>
                        <a:gd name="connsiteY889" fmla="*/ 464871 h 1210271"/>
                        <a:gd name="connsiteX890" fmla="*/ 207775 w 783821"/>
                        <a:gd name="connsiteY890" fmla="*/ 460238 h 1210271"/>
                        <a:gd name="connsiteX891" fmla="*/ 210636 w 783821"/>
                        <a:gd name="connsiteY891" fmla="*/ 487623 h 1210271"/>
                        <a:gd name="connsiteX892" fmla="*/ 211181 w 783821"/>
                        <a:gd name="connsiteY892" fmla="*/ 462418 h 1210271"/>
                        <a:gd name="connsiteX893" fmla="*/ 212543 w 783821"/>
                        <a:gd name="connsiteY893" fmla="*/ 489804 h 1210271"/>
                        <a:gd name="connsiteX894" fmla="*/ 212952 w 783821"/>
                        <a:gd name="connsiteY894" fmla="*/ 487623 h 1210271"/>
                        <a:gd name="connsiteX895" fmla="*/ 216494 w 783821"/>
                        <a:gd name="connsiteY895" fmla="*/ 515554 h 1210271"/>
                        <a:gd name="connsiteX896" fmla="*/ 211726 w 783821"/>
                        <a:gd name="connsiteY896" fmla="*/ 493074 h 1210271"/>
                        <a:gd name="connsiteX897" fmla="*/ 213088 w 783821"/>
                        <a:gd name="connsiteY897" fmla="*/ 511194 h 1210271"/>
                        <a:gd name="connsiteX898" fmla="*/ 237613 w 783821"/>
                        <a:gd name="connsiteY898" fmla="*/ 602207 h 1210271"/>
                        <a:gd name="connsiteX899" fmla="*/ 241700 w 783821"/>
                        <a:gd name="connsiteY899" fmla="*/ 621280 h 1210271"/>
                        <a:gd name="connsiteX900" fmla="*/ 256823 w 783821"/>
                        <a:gd name="connsiteY900" fmla="*/ 660383 h 1210271"/>
                        <a:gd name="connsiteX901" fmla="*/ 260911 w 783821"/>
                        <a:gd name="connsiteY901" fmla="*/ 677142 h 1210271"/>
                        <a:gd name="connsiteX902" fmla="*/ 271129 w 783821"/>
                        <a:gd name="connsiteY902" fmla="*/ 697987 h 1210271"/>
                        <a:gd name="connsiteX903" fmla="*/ 265543 w 783821"/>
                        <a:gd name="connsiteY903" fmla="*/ 689812 h 1210271"/>
                        <a:gd name="connsiteX904" fmla="*/ 255188 w 783821"/>
                        <a:gd name="connsiteY904" fmla="*/ 667876 h 1210271"/>
                        <a:gd name="connsiteX905" fmla="*/ 256959 w 783821"/>
                        <a:gd name="connsiteY905" fmla="*/ 677142 h 1210271"/>
                        <a:gd name="connsiteX906" fmla="*/ 247695 w 783821"/>
                        <a:gd name="connsiteY906" fmla="*/ 650710 h 1210271"/>
                        <a:gd name="connsiteX907" fmla="*/ 240610 w 783821"/>
                        <a:gd name="connsiteY907" fmla="*/ 636949 h 1210271"/>
                        <a:gd name="connsiteX908" fmla="*/ 254235 w 783821"/>
                        <a:gd name="connsiteY908" fmla="*/ 673599 h 1210271"/>
                        <a:gd name="connsiteX909" fmla="*/ 255052 w 783821"/>
                        <a:gd name="connsiteY909" fmla="*/ 674007 h 1210271"/>
                        <a:gd name="connsiteX910" fmla="*/ 261864 w 783821"/>
                        <a:gd name="connsiteY910" fmla="*/ 691584 h 1210271"/>
                        <a:gd name="connsiteX911" fmla="*/ 273990 w 783821"/>
                        <a:gd name="connsiteY911" fmla="*/ 716652 h 1210271"/>
                        <a:gd name="connsiteX912" fmla="*/ 267859 w 783821"/>
                        <a:gd name="connsiteY912" fmla="*/ 697442 h 1210271"/>
                        <a:gd name="connsiteX913" fmla="*/ 281620 w 783821"/>
                        <a:gd name="connsiteY913" fmla="*/ 725372 h 1210271"/>
                        <a:gd name="connsiteX914" fmla="*/ 276442 w 783821"/>
                        <a:gd name="connsiteY914" fmla="*/ 707661 h 1210271"/>
                        <a:gd name="connsiteX915" fmla="*/ 295244 w 783821"/>
                        <a:gd name="connsiteY915" fmla="*/ 742130 h 1210271"/>
                        <a:gd name="connsiteX916" fmla="*/ 299877 w 783821"/>
                        <a:gd name="connsiteY916" fmla="*/ 745537 h 1210271"/>
                        <a:gd name="connsiteX917" fmla="*/ 312684 w 783821"/>
                        <a:gd name="connsiteY917" fmla="*/ 763248 h 1210271"/>
                        <a:gd name="connsiteX918" fmla="*/ 282574 w 783821"/>
                        <a:gd name="connsiteY918" fmla="*/ 716652 h 1210271"/>
                        <a:gd name="connsiteX919" fmla="*/ 266360 w 783821"/>
                        <a:gd name="connsiteY919" fmla="*/ 685316 h 1210271"/>
                        <a:gd name="connsiteX920" fmla="*/ 262545 w 783821"/>
                        <a:gd name="connsiteY920" fmla="*/ 670874 h 1210271"/>
                        <a:gd name="connsiteX921" fmla="*/ 277805 w 783821"/>
                        <a:gd name="connsiteY921" fmla="*/ 700167 h 1210271"/>
                        <a:gd name="connsiteX922" fmla="*/ 287206 w 783821"/>
                        <a:gd name="connsiteY922" fmla="*/ 720876 h 1210271"/>
                        <a:gd name="connsiteX923" fmla="*/ 272083 w 783821"/>
                        <a:gd name="connsiteY923" fmla="*/ 680002 h 1210271"/>
                        <a:gd name="connsiteX924" fmla="*/ 286388 w 783821"/>
                        <a:gd name="connsiteY924" fmla="*/ 707388 h 1210271"/>
                        <a:gd name="connsiteX925" fmla="*/ 299196 w 783821"/>
                        <a:gd name="connsiteY925" fmla="*/ 732729 h 1210271"/>
                        <a:gd name="connsiteX926" fmla="*/ 312275 w 783821"/>
                        <a:gd name="connsiteY926" fmla="*/ 756436 h 1210271"/>
                        <a:gd name="connsiteX927" fmla="*/ 326445 w 783821"/>
                        <a:gd name="connsiteY927" fmla="*/ 777146 h 1210271"/>
                        <a:gd name="connsiteX928" fmla="*/ 323720 w 783821"/>
                        <a:gd name="connsiteY928" fmla="*/ 772922 h 1210271"/>
                        <a:gd name="connsiteX929" fmla="*/ 361869 w 783821"/>
                        <a:gd name="connsiteY929" fmla="*/ 821971 h 1210271"/>
                        <a:gd name="connsiteX930" fmla="*/ 383396 w 783821"/>
                        <a:gd name="connsiteY930" fmla="*/ 844043 h 1210271"/>
                        <a:gd name="connsiteX931" fmla="*/ 384213 w 783821"/>
                        <a:gd name="connsiteY931" fmla="*/ 844996 h 1210271"/>
                        <a:gd name="connsiteX932" fmla="*/ 383531 w 783821"/>
                        <a:gd name="connsiteY932" fmla="*/ 844996 h 1210271"/>
                        <a:gd name="connsiteX933" fmla="*/ 382169 w 783821"/>
                        <a:gd name="connsiteY933" fmla="*/ 844996 h 1210271"/>
                        <a:gd name="connsiteX934" fmla="*/ 379717 w 783821"/>
                        <a:gd name="connsiteY934" fmla="*/ 844996 h 1210271"/>
                        <a:gd name="connsiteX935" fmla="*/ 375357 w 783821"/>
                        <a:gd name="connsiteY935" fmla="*/ 845814 h 1210271"/>
                        <a:gd name="connsiteX936" fmla="*/ 384213 w 783821"/>
                        <a:gd name="connsiteY936" fmla="*/ 848266 h 1210271"/>
                        <a:gd name="connsiteX937" fmla="*/ 276851 w 783821"/>
                        <a:gd name="connsiteY937" fmla="*/ 796492 h 1210271"/>
                        <a:gd name="connsiteX938" fmla="*/ 290203 w 783821"/>
                        <a:gd name="connsiteY938" fmla="*/ 802760 h 1210271"/>
                        <a:gd name="connsiteX939" fmla="*/ 271265 w 783821"/>
                        <a:gd name="connsiteY939" fmla="*/ 790497 h 1210271"/>
                        <a:gd name="connsiteX940" fmla="*/ 286252 w 783821"/>
                        <a:gd name="connsiteY940" fmla="*/ 798945 h 1210271"/>
                        <a:gd name="connsiteX941" fmla="*/ 302057 w 783821"/>
                        <a:gd name="connsiteY941" fmla="*/ 808346 h 1210271"/>
                        <a:gd name="connsiteX942" fmla="*/ 292111 w 783821"/>
                        <a:gd name="connsiteY942" fmla="*/ 801261 h 1210271"/>
                        <a:gd name="connsiteX943" fmla="*/ 278759 w 783821"/>
                        <a:gd name="connsiteY943" fmla="*/ 792133 h 1210271"/>
                        <a:gd name="connsiteX944" fmla="*/ 266905 w 783821"/>
                        <a:gd name="connsiteY944" fmla="*/ 782732 h 1210271"/>
                        <a:gd name="connsiteX945" fmla="*/ 236386 w 783821"/>
                        <a:gd name="connsiteY945" fmla="*/ 761886 h 1210271"/>
                        <a:gd name="connsiteX946" fmla="*/ 219492 w 783821"/>
                        <a:gd name="connsiteY946" fmla="*/ 745400 h 1210271"/>
                        <a:gd name="connsiteX947" fmla="*/ 194423 w 783821"/>
                        <a:gd name="connsiteY947" fmla="*/ 721149 h 1210271"/>
                        <a:gd name="connsiteX948" fmla="*/ 152050 w 783821"/>
                        <a:gd name="connsiteY948" fmla="*/ 679458 h 1210271"/>
                        <a:gd name="connsiteX949" fmla="*/ 161315 w 783821"/>
                        <a:gd name="connsiteY949" fmla="*/ 687768 h 1210271"/>
                        <a:gd name="connsiteX950" fmla="*/ 138017 w 783821"/>
                        <a:gd name="connsiteY950" fmla="*/ 658884 h 1210271"/>
                        <a:gd name="connsiteX951" fmla="*/ 114310 w 783821"/>
                        <a:gd name="connsiteY951" fmla="*/ 627412 h 1210271"/>
                        <a:gd name="connsiteX952" fmla="*/ 127117 w 783821"/>
                        <a:gd name="connsiteY952" fmla="*/ 646486 h 1210271"/>
                        <a:gd name="connsiteX953" fmla="*/ 116490 w 783821"/>
                        <a:gd name="connsiteY953" fmla="*/ 634769 h 1210271"/>
                        <a:gd name="connsiteX954" fmla="*/ 128888 w 783821"/>
                        <a:gd name="connsiteY954" fmla="*/ 651664 h 1210271"/>
                        <a:gd name="connsiteX955" fmla="*/ 121940 w 783821"/>
                        <a:gd name="connsiteY955" fmla="*/ 644987 h 1210271"/>
                        <a:gd name="connsiteX956" fmla="*/ 130523 w 783821"/>
                        <a:gd name="connsiteY956" fmla="*/ 658612 h 1210271"/>
                        <a:gd name="connsiteX957" fmla="*/ 127935 w 783821"/>
                        <a:gd name="connsiteY957" fmla="*/ 656159 h 1210271"/>
                        <a:gd name="connsiteX958" fmla="*/ 136655 w 783821"/>
                        <a:gd name="connsiteY958" fmla="*/ 667741 h 1210271"/>
                        <a:gd name="connsiteX959" fmla="*/ 155184 w 783821"/>
                        <a:gd name="connsiteY959" fmla="*/ 686678 h 1210271"/>
                        <a:gd name="connsiteX960" fmla="*/ 146191 w 783821"/>
                        <a:gd name="connsiteY960" fmla="*/ 674553 h 1210271"/>
                        <a:gd name="connsiteX961" fmla="*/ 169899 w 783821"/>
                        <a:gd name="connsiteY961" fmla="*/ 701393 h 1210271"/>
                        <a:gd name="connsiteX962" fmla="*/ 157227 w 783821"/>
                        <a:gd name="connsiteY962" fmla="*/ 691719 h 1210271"/>
                        <a:gd name="connsiteX963" fmla="*/ 188019 w 783821"/>
                        <a:gd name="connsiteY963" fmla="*/ 725100 h 1210271"/>
                        <a:gd name="connsiteX964" fmla="*/ 206957 w 783821"/>
                        <a:gd name="connsiteY964" fmla="*/ 737635 h 1210271"/>
                        <a:gd name="connsiteX965" fmla="*/ 235160 w 783821"/>
                        <a:gd name="connsiteY965" fmla="*/ 763794 h 1210271"/>
                        <a:gd name="connsiteX966" fmla="*/ 209955 w 783821"/>
                        <a:gd name="connsiteY966" fmla="*/ 744447 h 1210271"/>
                        <a:gd name="connsiteX967" fmla="*/ 242517 w 783821"/>
                        <a:gd name="connsiteY967" fmla="*/ 771832 h 1210271"/>
                        <a:gd name="connsiteX968" fmla="*/ 241019 w 783821"/>
                        <a:gd name="connsiteY968" fmla="*/ 768154 h 1210271"/>
                        <a:gd name="connsiteX969" fmla="*/ 235433 w 783821"/>
                        <a:gd name="connsiteY969" fmla="*/ 768154 h 1210271"/>
                        <a:gd name="connsiteX970" fmla="*/ 257368 w 783821"/>
                        <a:gd name="connsiteY970" fmla="*/ 786002 h 1210271"/>
                        <a:gd name="connsiteX971" fmla="*/ 255052 w 783821"/>
                        <a:gd name="connsiteY971" fmla="*/ 784367 h 1210271"/>
                        <a:gd name="connsiteX972" fmla="*/ 278895 w 783821"/>
                        <a:gd name="connsiteY972" fmla="*/ 800852 h 1210271"/>
                        <a:gd name="connsiteX973" fmla="*/ 277260 w 783821"/>
                        <a:gd name="connsiteY973" fmla="*/ 796492 h 1210271"/>
                        <a:gd name="connsiteX974" fmla="*/ 2725 w 783821"/>
                        <a:gd name="connsiteY974" fmla="*/ 369771 h 1210271"/>
                        <a:gd name="connsiteX975" fmla="*/ 2725 w 783821"/>
                        <a:gd name="connsiteY975" fmla="*/ 368681 h 1210271"/>
                        <a:gd name="connsiteX976" fmla="*/ 2725 w 783821"/>
                        <a:gd name="connsiteY976" fmla="*/ 369635 h 1210271"/>
                        <a:gd name="connsiteX977" fmla="*/ 2725 w 783821"/>
                        <a:gd name="connsiteY977" fmla="*/ 369635 h 1210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Lst>
                      <a:rect l="l" t="t" r="r" b="b"/>
                      <a:pathLst>
                        <a:path w="783821" h="1210271">
                          <a:moveTo>
                            <a:pt x="105726" y="144420"/>
                          </a:moveTo>
                          <a:cubicBezTo>
                            <a:pt x="103546" y="146601"/>
                            <a:pt x="101231" y="148644"/>
                            <a:pt x="99187" y="150961"/>
                          </a:cubicBezTo>
                          <a:cubicBezTo>
                            <a:pt x="100140" y="149734"/>
                            <a:pt x="101094" y="148644"/>
                            <a:pt x="102048" y="147418"/>
                          </a:cubicBezTo>
                          <a:cubicBezTo>
                            <a:pt x="99323" y="147145"/>
                            <a:pt x="83655" y="162677"/>
                            <a:pt x="69894" y="184476"/>
                          </a:cubicBezTo>
                          <a:cubicBezTo>
                            <a:pt x="70712" y="182978"/>
                            <a:pt x="77796" y="171397"/>
                            <a:pt x="89513" y="155865"/>
                          </a:cubicBezTo>
                          <a:lnTo>
                            <a:pt x="84881" y="160497"/>
                          </a:lnTo>
                          <a:cubicBezTo>
                            <a:pt x="67441" y="183659"/>
                            <a:pt x="54771" y="208183"/>
                            <a:pt x="45778" y="231890"/>
                          </a:cubicBezTo>
                          <a:cubicBezTo>
                            <a:pt x="49730" y="223443"/>
                            <a:pt x="53817" y="214859"/>
                            <a:pt x="58858" y="204641"/>
                          </a:cubicBezTo>
                          <a:cubicBezTo>
                            <a:pt x="47958" y="229302"/>
                            <a:pt x="31881" y="267995"/>
                            <a:pt x="32563" y="281483"/>
                          </a:cubicBezTo>
                          <a:cubicBezTo>
                            <a:pt x="38421" y="261728"/>
                            <a:pt x="43871" y="247422"/>
                            <a:pt x="49593" y="233116"/>
                          </a:cubicBezTo>
                          <a:cubicBezTo>
                            <a:pt x="55588" y="218947"/>
                            <a:pt x="61992" y="204369"/>
                            <a:pt x="73709" y="186384"/>
                          </a:cubicBezTo>
                          <a:cubicBezTo>
                            <a:pt x="78886" y="176574"/>
                            <a:pt x="74526" y="182024"/>
                            <a:pt x="69213" y="190471"/>
                          </a:cubicBezTo>
                          <a:cubicBezTo>
                            <a:pt x="63899" y="198782"/>
                            <a:pt x="58040" y="210364"/>
                            <a:pt x="57087" y="210635"/>
                          </a:cubicBezTo>
                          <a:cubicBezTo>
                            <a:pt x="60493" y="203142"/>
                            <a:pt x="64308" y="195785"/>
                            <a:pt x="68395" y="188700"/>
                          </a:cubicBezTo>
                          <a:cubicBezTo>
                            <a:pt x="68123" y="190471"/>
                            <a:pt x="74390" y="180253"/>
                            <a:pt x="81202" y="171806"/>
                          </a:cubicBezTo>
                          <a:cubicBezTo>
                            <a:pt x="87742" y="163086"/>
                            <a:pt x="94418" y="156274"/>
                            <a:pt x="91557" y="161996"/>
                          </a:cubicBezTo>
                          <a:cubicBezTo>
                            <a:pt x="58586" y="204505"/>
                            <a:pt x="40737" y="256006"/>
                            <a:pt x="32017" y="301103"/>
                          </a:cubicBezTo>
                          <a:cubicBezTo>
                            <a:pt x="40329" y="287615"/>
                            <a:pt x="48095" y="274535"/>
                            <a:pt x="57496" y="262681"/>
                          </a:cubicBezTo>
                          <a:cubicBezTo>
                            <a:pt x="57632" y="262681"/>
                            <a:pt x="58177" y="262137"/>
                            <a:pt x="59403" y="260229"/>
                          </a:cubicBezTo>
                          <a:cubicBezTo>
                            <a:pt x="52727" y="280802"/>
                            <a:pt x="50819" y="285980"/>
                            <a:pt x="48912" y="286524"/>
                          </a:cubicBezTo>
                          <a:cubicBezTo>
                            <a:pt x="47141" y="287342"/>
                            <a:pt x="46323" y="283936"/>
                            <a:pt x="44825" y="289113"/>
                          </a:cubicBezTo>
                          <a:cubicBezTo>
                            <a:pt x="42372" y="298514"/>
                            <a:pt x="39375" y="306553"/>
                            <a:pt x="39511" y="315137"/>
                          </a:cubicBezTo>
                          <a:lnTo>
                            <a:pt x="41010" y="310640"/>
                          </a:lnTo>
                          <a:cubicBezTo>
                            <a:pt x="36377" y="337889"/>
                            <a:pt x="36922" y="318815"/>
                            <a:pt x="35424" y="343475"/>
                          </a:cubicBezTo>
                          <a:cubicBezTo>
                            <a:pt x="32699" y="363367"/>
                            <a:pt x="36377" y="325900"/>
                            <a:pt x="34197" y="338570"/>
                          </a:cubicBezTo>
                          <a:cubicBezTo>
                            <a:pt x="33380" y="351787"/>
                            <a:pt x="32154" y="355874"/>
                            <a:pt x="31473" y="361869"/>
                          </a:cubicBezTo>
                          <a:cubicBezTo>
                            <a:pt x="30791" y="367864"/>
                            <a:pt x="29293" y="375766"/>
                            <a:pt x="32017" y="396475"/>
                          </a:cubicBezTo>
                          <a:cubicBezTo>
                            <a:pt x="32699" y="394432"/>
                            <a:pt x="34606" y="400835"/>
                            <a:pt x="33653" y="376719"/>
                          </a:cubicBezTo>
                          <a:cubicBezTo>
                            <a:pt x="34334" y="384622"/>
                            <a:pt x="35696" y="392388"/>
                            <a:pt x="36650" y="400154"/>
                          </a:cubicBezTo>
                          <a:cubicBezTo>
                            <a:pt x="35560" y="372360"/>
                            <a:pt x="35833" y="389254"/>
                            <a:pt x="35969" y="360915"/>
                          </a:cubicBezTo>
                          <a:cubicBezTo>
                            <a:pt x="38012" y="347835"/>
                            <a:pt x="39920" y="351105"/>
                            <a:pt x="42372" y="339388"/>
                          </a:cubicBezTo>
                          <a:cubicBezTo>
                            <a:pt x="41418" y="349879"/>
                            <a:pt x="38830" y="347699"/>
                            <a:pt x="39239" y="363504"/>
                          </a:cubicBezTo>
                          <a:cubicBezTo>
                            <a:pt x="39784" y="382578"/>
                            <a:pt x="40329" y="360506"/>
                            <a:pt x="41010" y="358599"/>
                          </a:cubicBezTo>
                          <a:cubicBezTo>
                            <a:pt x="38421" y="383941"/>
                            <a:pt x="43598" y="386666"/>
                            <a:pt x="43326" y="409282"/>
                          </a:cubicBezTo>
                          <a:cubicBezTo>
                            <a:pt x="40329" y="405195"/>
                            <a:pt x="40601" y="409555"/>
                            <a:pt x="37876" y="393342"/>
                          </a:cubicBezTo>
                          <a:cubicBezTo>
                            <a:pt x="37740" y="409691"/>
                            <a:pt x="43326" y="429855"/>
                            <a:pt x="44961" y="427948"/>
                          </a:cubicBezTo>
                          <a:cubicBezTo>
                            <a:pt x="44416" y="429174"/>
                            <a:pt x="43871" y="430400"/>
                            <a:pt x="43598" y="431490"/>
                          </a:cubicBezTo>
                          <a:cubicBezTo>
                            <a:pt x="44825" y="435169"/>
                            <a:pt x="47413" y="447840"/>
                            <a:pt x="48095" y="448521"/>
                          </a:cubicBezTo>
                          <a:lnTo>
                            <a:pt x="48095" y="454107"/>
                          </a:lnTo>
                          <a:cubicBezTo>
                            <a:pt x="44552" y="442662"/>
                            <a:pt x="41282" y="433398"/>
                            <a:pt x="39511" y="412825"/>
                          </a:cubicBezTo>
                          <a:cubicBezTo>
                            <a:pt x="39375" y="421272"/>
                            <a:pt x="34606" y="401789"/>
                            <a:pt x="37876" y="428629"/>
                          </a:cubicBezTo>
                          <a:cubicBezTo>
                            <a:pt x="39920" y="440074"/>
                            <a:pt x="39102" y="429855"/>
                            <a:pt x="39784" y="430536"/>
                          </a:cubicBezTo>
                          <a:cubicBezTo>
                            <a:pt x="44689" y="460374"/>
                            <a:pt x="49730" y="474953"/>
                            <a:pt x="54634" y="487623"/>
                          </a:cubicBezTo>
                          <a:cubicBezTo>
                            <a:pt x="59676" y="500567"/>
                            <a:pt x="64035" y="511603"/>
                            <a:pt x="72755" y="533538"/>
                          </a:cubicBezTo>
                          <a:cubicBezTo>
                            <a:pt x="70575" y="527816"/>
                            <a:pt x="67033" y="518415"/>
                            <a:pt x="62809" y="507652"/>
                          </a:cubicBezTo>
                          <a:cubicBezTo>
                            <a:pt x="59131" y="496752"/>
                            <a:pt x="54771" y="484490"/>
                            <a:pt x="52727" y="473181"/>
                          </a:cubicBezTo>
                          <a:cubicBezTo>
                            <a:pt x="55179" y="479585"/>
                            <a:pt x="57496" y="486670"/>
                            <a:pt x="59403" y="493755"/>
                          </a:cubicBezTo>
                          <a:cubicBezTo>
                            <a:pt x="61311" y="500840"/>
                            <a:pt x="63082" y="507924"/>
                            <a:pt x="65807" y="514055"/>
                          </a:cubicBezTo>
                          <a:cubicBezTo>
                            <a:pt x="62400" y="502611"/>
                            <a:pt x="62400" y="500703"/>
                            <a:pt x="68123" y="513374"/>
                          </a:cubicBezTo>
                          <a:lnTo>
                            <a:pt x="69076" y="519096"/>
                          </a:lnTo>
                          <a:cubicBezTo>
                            <a:pt x="71801" y="526999"/>
                            <a:pt x="78069" y="540623"/>
                            <a:pt x="79022" y="541441"/>
                          </a:cubicBezTo>
                          <a:cubicBezTo>
                            <a:pt x="78750" y="541985"/>
                            <a:pt x="76979" y="538716"/>
                            <a:pt x="73573" y="531903"/>
                          </a:cubicBezTo>
                          <a:cubicBezTo>
                            <a:pt x="80113" y="551932"/>
                            <a:pt x="97143" y="588173"/>
                            <a:pt x="118806" y="618828"/>
                          </a:cubicBezTo>
                          <a:cubicBezTo>
                            <a:pt x="119215" y="616920"/>
                            <a:pt x="112266" y="605613"/>
                            <a:pt x="107362" y="597301"/>
                          </a:cubicBezTo>
                          <a:cubicBezTo>
                            <a:pt x="102865" y="588854"/>
                            <a:pt x="100140" y="583676"/>
                            <a:pt x="107634" y="594849"/>
                          </a:cubicBezTo>
                          <a:cubicBezTo>
                            <a:pt x="115264" y="608065"/>
                            <a:pt x="119487" y="620190"/>
                            <a:pt x="136109" y="640900"/>
                          </a:cubicBezTo>
                          <a:cubicBezTo>
                            <a:pt x="130660" y="630954"/>
                            <a:pt x="144557" y="649620"/>
                            <a:pt x="145238" y="648666"/>
                          </a:cubicBezTo>
                          <a:cubicBezTo>
                            <a:pt x="151778" y="659021"/>
                            <a:pt x="158863" y="669103"/>
                            <a:pt x="166356" y="679049"/>
                          </a:cubicBezTo>
                          <a:cubicBezTo>
                            <a:pt x="178346" y="692401"/>
                            <a:pt x="192788" y="706980"/>
                            <a:pt x="204096" y="718968"/>
                          </a:cubicBezTo>
                          <a:cubicBezTo>
                            <a:pt x="200281" y="715018"/>
                            <a:pt x="195240" y="709840"/>
                            <a:pt x="188836" y="703709"/>
                          </a:cubicBezTo>
                          <a:cubicBezTo>
                            <a:pt x="204505" y="723874"/>
                            <a:pt x="222626" y="735454"/>
                            <a:pt x="246877" y="756028"/>
                          </a:cubicBezTo>
                          <a:cubicBezTo>
                            <a:pt x="243198" y="752894"/>
                            <a:pt x="239656" y="749488"/>
                            <a:pt x="236114" y="746082"/>
                          </a:cubicBezTo>
                          <a:cubicBezTo>
                            <a:pt x="255052" y="760796"/>
                            <a:pt x="269903" y="772514"/>
                            <a:pt x="285571" y="783413"/>
                          </a:cubicBezTo>
                          <a:lnTo>
                            <a:pt x="286116" y="781506"/>
                          </a:lnTo>
                          <a:cubicBezTo>
                            <a:pt x="286797" y="782732"/>
                            <a:pt x="287478" y="783822"/>
                            <a:pt x="289114" y="785185"/>
                          </a:cubicBezTo>
                          <a:cubicBezTo>
                            <a:pt x="290748" y="786547"/>
                            <a:pt x="293064" y="788454"/>
                            <a:pt x="295789" y="790226"/>
                          </a:cubicBezTo>
                          <a:cubicBezTo>
                            <a:pt x="301103" y="793768"/>
                            <a:pt x="307643" y="797174"/>
                            <a:pt x="310368" y="798945"/>
                          </a:cubicBezTo>
                          <a:cubicBezTo>
                            <a:pt x="295517" y="791043"/>
                            <a:pt x="289250" y="787637"/>
                            <a:pt x="282846" y="784231"/>
                          </a:cubicBezTo>
                          <a:cubicBezTo>
                            <a:pt x="272219" y="777827"/>
                            <a:pt x="261456" y="771968"/>
                            <a:pt x="239656" y="753439"/>
                          </a:cubicBezTo>
                          <a:cubicBezTo>
                            <a:pt x="247286" y="761069"/>
                            <a:pt x="254235" y="767336"/>
                            <a:pt x="261592" y="773331"/>
                          </a:cubicBezTo>
                          <a:cubicBezTo>
                            <a:pt x="265271" y="776328"/>
                            <a:pt x="268949" y="779462"/>
                            <a:pt x="273036" y="782459"/>
                          </a:cubicBezTo>
                          <a:cubicBezTo>
                            <a:pt x="276715" y="785321"/>
                            <a:pt x="280666" y="788454"/>
                            <a:pt x="285026" y="791860"/>
                          </a:cubicBezTo>
                          <a:cubicBezTo>
                            <a:pt x="290748" y="794994"/>
                            <a:pt x="293064" y="795811"/>
                            <a:pt x="293337" y="795403"/>
                          </a:cubicBezTo>
                          <a:cubicBezTo>
                            <a:pt x="298106" y="799081"/>
                            <a:pt x="299877" y="802079"/>
                            <a:pt x="310504" y="808074"/>
                          </a:cubicBezTo>
                          <a:lnTo>
                            <a:pt x="312684" y="808074"/>
                          </a:lnTo>
                          <a:cubicBezTo>
                            <a:pt x="325900" y="813387"/>
                            <a:pt x="333802" y="817475"/>
                            <a:pt x="343067" y="821971"/>
                          </a:cubicBezTo>
                          <a:cubicBezTo>
                            <a:pt x="347699" y="824151"/>
                            <a:pt x="352468" y="826739"/>
                            <a:pt x="358190" y="828783"/>
                          </a:cubicBezTo>
                          <a:cubicBezTo>
                            <a:pt x="361051" y="829873"/>
                            <a:pt x="364048" y="830827"/>
                            <a:pt x="367454" y="831780"/>
                          </a:cubicBezTo>
                          <a:cubicBezTo>
                            <a:pt x="368272" y="832053"/>
                            <a:pt x="369089" y="832189"/>
                            <a:pt x="369907" y="832461"/>
                          </a:cubicBezTo>
                          <a:cubicBezTo>
                            <a:pt x="370316" y="832461"/>
                            <a:pt x="370861" y="832734"/>
                            <a:pt x="370997" y="832734"/>
                          </a:cubicBezTo>
                          <a:lnTo>
                            <a:pt x="370043" y="831780"/>
                          </a:lnTo>
                          <a:cubicBezTo>
                            <a:pt x="368681" y="830282"/>
                            <a:pt x="367318" y="828783"/>
                            <a:pt x="365820" y="827148"/>
                          </a:cubicBezTo>
                          <a:cubicBezTo>
                            <a:pt x="362959" y="824695"/>
                            <a:pt x="362277" y="824423"/>
                            <a:pt x="362823" y="825377"/>
                          </a:cubicBezTo>
                          <a:cubicBezTo>
                            <a:pt x="363095" y="825922"/>
                            <a:pt x="363640" y="826739"/>
                            <a:pt x="364321" y="827693"/>
                          </a:cubicBezTo>
                          <a:cubicBezTo>
                            <a:pt x="362005" y="826876"/>
                            <a:pt x="359280" y="825785"/>
                            <a:pt x="356419" y="824832"/>
                          </a:cubicBezTo>
                          <a:cubicBezTo>
                            <a:pt x="345110" y="821017"/>
                            <a:pt x="332440" y="815840"/>
                            <a:pt x="323584" y="811207"/>
                          </a:cubicBezTo>
                          <a:cubicBezTo>
                            <a:pt x="327943" y="811480"/>
                            <a:pt x="320995" y="808618"/>
                            <a:pt x="315137" y="805485"/>
                          </a:cubicBezTo>
                          <a:cubicBezTo>
                            <a:pt x="309005" y="802215"/>
                            <a:pt x="304100" y="799354"/>
                            <a:pt x="308460" y="799490"/>
                          </a:cubicBezTo>
                          <a:cubicBezTo>
                            <a:pt x="310913" y="801261"/>
                            <a:pt x="313501" y="803033"/>
                            <a:pt x="316363" y="804804"/>
                          </a:cubicBezTo>
                          <a:cubicBezTo>
                            <a:pt x="323447" y="807528"/>
                            <a:pt x="320450" y="804804"/>
                            <a:pt x="316363" y="803033"/>
                          </a:cubicBezTo>
                          <a:cubicBezTo>
                            <a:pt x="325764" y="807393"/>
                            <a:pt x="322766" y="805621"/>
                            <a:pt x="328352" y="809164"/>
                          </a:cubicBezTo>
                          <a:cubicBezTo>
                            <a:pt x="346745" y="815294"/>
                            <a:pt x="343748" y="812570"/>
                            <a:pt x="339933" y="810390"/>
                          </a:cubicBezTo>
                          <a:cubicBezTo>
                            <a:pt x="338162" y="809164"/>
                            <a:pt x="336254" y="807937"/>
                            <a:pt x="336527" y="807256"/>
                          </a:cubicBezTo>
                          <a:cubicBezTo>
                            <a:pt x="336254" y="806711"/>
                            <a:pt x="338570" y="807665"/>
                            <a:pt x="335709" y="805076"/>
                          </a:cubicBezTo>
                          <a:cubicBezTo>
                            <a:pt x="334075" y="803441"/>
                            <a:pt x="331895" y="801125"/>
                            <a:pt x="328897" y="797992"/>
                          </a:cubicBezTo>
                          <a:cubicBezTo>
                            <a:pt x="329442" y="799217"/>
                            <a:pt x="334756" y="804940"/>
                            <a:pt x="329579" y="800716"/>
                          </a:cubicBezTo>
                          <a:cubicBezTo>
                            <a:pt x="326445" y="800444"/>
                            <a:pt x="322085" y="799490"/>
                            <a:pt x="318270" y="798400"/>
                          </a:cubicBezTo>
                          <a:lnTo>
                            <a:pt x="314319" y="794449"/>
                          </a:lnTo>
                          <a:cubicBezTo>
                            <a:pt x="319224" y="796084"/>
                            <a:pt x="323447" y="797583"/>
                            <a:pt x="327262" y="798945"/>
                          </a:cubicBezTo>
                          <a:cubicBezTo>
                            <a:pt x="325900" y="797038"/>
                            <a:pt x="325219" y="795675"/>
                            <a:pt x="324674" y="794449"/>
                          </a:cubicBezTo>
                          <a:cubicBezTo>
                            <a:pt x="324128" y="792678"/>
                            <a:pt x="323992" y="790907"/>
                            <a:pt x="323856" y="788999"/>
                          </a:cubicBezTo>
                          <a:cubicBezTo>
                            <a:pt x="332576" y="802352"/>
                            <a:pt x="329170" y="793086"/>
                            <a:pt x="338570" y="803714"/>
                          </a:cubicBezTo>
                          <a:cubicBezTo>
                            <a:pt x="337889" y="801534"/>
                            <a:pt x="333802" y="797038"/>
                            <a:pt x="331077" y="794449"/>
                          </a:cubicBezTo>
                          <a:cubicBezTo>
                            <a:pt x="331077" y="793904"/>
                            <a:pt x="324265" y="784231"/>
                            <a:pt x="326854" y="786138"/>
                          </a:cubicBezTo>
                          <a:cubicBezTo>
                            <a:pt x="324128" y="784094"/>
                            <a:pt x="320314" y="780007"/>
                            <a:pt x="316363" y="775784"/>
                          </a:cubicBezTo>
                          <a:cubicBezTo>
                            <a:pt x="314319" y="773603"/>
                            <a:pt x="312411" y="771287"/>
                            <a:pt x="310640" y="768971"/>
                          </a:cubicBezTo>
                          <a:lnTo>
                            <a:pt x="307915" y="765565"/>
                          </a:lnTo>
                          <a:lnTo>
                            <a:pt x="306553" y="763930"/>
                          </a:lnTo>
                          <a:lnTo>
                            <a:pt x="304373" y="761069"/>
                          </a:lnTo>
                          <a:cubicBezTo>
                            <a:pt x="293064" y="745673"/>
                            <a:pt x="284890" y="732321"/>
                            <a:pt x="287478" y="741586"/>
                          </a:cubicBezTo>
                          <a:cubicBezTo>
                            <a:pt x="280939" y="731912"/>
                            <a:pt x="269766" y="711067"/>
                            <a:pt x="258731" y="686270"/>
                          </a:cubicBezTo>
                          <a:cubicBezTo>
                            <a:pt x="247558" y="661609"/>
                            <a:pt x="236795" y="633134"/>
                            <a:pt x="229029" y="609291"/>
                          </a:cubicBezTo>
                          <a:lnTo>
                            <a:pt x="232299" y="622507"/>
                          </a:lnTo>
                          <a:cubicBezTo>
                            <a:pt x="221535" y="598391"/>
                            <a:pt x="219355" y="586811"/>
                            <a:pt x="218129" y="577954"/>
                          </a:cubicBezTo>
                          <a:cubicBezTo>
                            <a:pt x="216767" y="569098"/>
                            <a:pt x="217312" y="562695"/>
                            <a:pt x="214451" y="547572"/>
                          </a:cubicBezTo>
                          <a:cubicBezTo>
                            <a:pt x="219219" y="574140"/>
                            <a:pt x="206821" y="524818"/>
                            <a:pt x="204505" y="513919"/>
                          </a:cubicBezTo>
                          <a:cubicBezTo>
                            <a:pt x="201916" y="489667"/>
                            <a:pt x="202189" y="469775"/>
                            <a:pt x="201916" y="435577"/>
                          </a:cubicBezTo>
                          <a:cubicBezTo>
                            <a:pt x="200690" y="428357"/>
                            <a:pt x="197284" y="427267"/>
                            <a:pt x="199055" y="404922"/>
                          </a:cubicBezTo>
                          <a:lnTo>
                            <a:pt x="203006" y="390072"/>
                          </a:lnTo>
                          <a:cubicBezTo>
                            <a:pt x="205458" y="367454"/>
                            <a:pt x="218538" y="339252"/>
                            <a:pt x="225214" y="326172"/>
                          </a:cubicBezTo>
                          <a:lnTo>
                            <a:pt x="223579" y="328898"/>
                          </a:lnTo>
                          <a:cubicBezTo>
                            <a:pt x="225078" y="326036"/>
                            <a:pt x="226440" y="323447"/>
                            <a:pt x="227667" y="321403"/>
                          </a:cubicBezTo>
                          <a:cubicBezTo>
                            <a:pt x="228756" y="319768"/>
                            <a:pt x="230664" y="315954"/>
                            <a:pt x="232435" y="314727"/>
                          </a:cubicBezTo>
                          <a:cubicBezTo>
                            <a:pt x="235977" y="311185"/>
                            <a:pt x="236795" y="310777"/>
                            <a:pt x="237613" y="310367"/>
                          </a:cubicBezTo>
                          <a:cubicBezTo>
                            <a:pt x="238157" y="310367"/>
                            <a:pt x="237613" y="311185"/>
                            <a:pt x="236250" y="313093"/>
                          </a:cubicBezTo>
                          <a:cubicBezTo>
                            <a:pt x="235296" y="314319"/>
                            <a:pt x="234070" y="315818"/>
                            <a:pt x="232571" y="317589"/>
                          </a:cubicBezTo>
                          <a:cubicBezTo>
                            <a:pt x="231481" y="319497"/>
                            <a:pt x="230255" y="321676"/>
                            <a:pt x="228756" y="324128"/>
                          </a:cubicBezTo>
                          <a:lnTo>
                            <a:pt x="232708" y="318270"/>
                          </a:lnTo>
                          <a:cubicBezTo>
                            <a:pt x="234479" y="316090"/>
                            <a:pt x="236659" y="314183"/>
                            <a:pt x="237885" y="312956"/>
                          </a:cubicBezTo>
                          <a:cubicBezTo>
                            <a:pt x="240882" y="310231"/>
                            <a:pt x="244016" y="307507"/>
                            <a:pt x="247286" y="305055"/>
                          </a:cubicBezTo>
                          <a:lnTo>
                            <a:pt x="247558" y="304101"/>
                          </a:lnTo>
                          <a:cubicBezTo>
                            <a:pt x="260365" y="294154"/>
                            <a:pt x="274126" y="286661"/>
                            <a:pt x="290203" y="280121"/>
                          </a:cubicBezTo>
                          <a:cubicBezTo>
                            <a:pt x="306417" y="273854"/>
                            <a:pt x="325082" y="267722"/>
                            <a:pt x="349879" y="264589"/>
                          </a:cubicBezTo>
                          <a:cubicBezTo>
                            <a:pt x="336118" y="264181"/>
                            <a:pt x="388028" y="257232"/>
                            <a:pt x="342113" y="261728"/>
                          </a:cubicBezTo>
                          <a:cubicBezTo>
                            <a:pt x="355192" y="260502"/>
                            <a:pt x="335164" y="264589"/>
                            <a:pt x="332985" y="266088"/>
                          </a:cubicBezTo>
                          <a:cubicBezTo>
                            <a:pt x="317180" y="270039"/>
                            <a:pt x="303010" y="273445"/>
                            <a:pt x="296198" y="276170"/>
                          </a:cubicBezTo>
                          <a:cubicBezTo>
                            <a:pt x="300831" y="273309"/>
                            <a:pt x="295381" y="272628"/>
                            <a:pt x="286797" y="275080"/>
                          </a:cubicBezTo>
                          <a:cubicBezTo>
                            <a:pt x="302329" y="269222"/>
                            <a:pt x="331622" y="258458"/>
                            <a:pt x="360915" y="257368"/>
                          </a:cubicBezTo>
                          <a:cubicBezTo>
                            <a:pt x="368272" y="257096"/>
                            <a:pt x="375493" y="257368"/>
                            <a:pt x="382578" y="258594"/>
                          </a:cubicBezTo>
                          <a:cubicBezTo>
                            <a:pt x="386120" y="259139"/>
                            <a:pt x="389526" y="259957"/>
                            <a:pt x="392797" y="261047"/>
                          </a:cubicBezTo>
                          <a:cubicBezTo>
                            <a:pt x="396067" y="262137"/>
                            <a:pt x="398110" y="263091"/>
                            <a:pt x="400698" y="264044"/>
                          </a:cubicBezTo>
                          <a:cubicBezTo>
                            <a:pt x="410099" y="267859"/>
                            <a:pt x="416231" y="271538"/>
                            <a:pt x="417457" y="273445"/>
                          </a:cubicBezTo>
                          <a:cubicBezTo>
                            <a:pt x="435714" y="281483"/>
                            <a:pt x="455470" y="293746"/>
                            <a:pt x="472909" y="310096"/>
                          </a:cubicBezTo>
                          <a:cubicBezTo>
                            <a:pt x="490348" y="326309"/>
                            <a:pt x="505200" y="346200"/>
                            <a:pt x="515826" y="366365"/>
                          </a:cubicBezTo>
                          <a:cubicBezTo>
                            <a:pt x="514736" y="364729"/>
                            <a:pt x="512693" y="361732"/>
                            <a:pt x="512829" y="362823"/>
                          </a:cubicBezTo>
                          <a:cubicBezTo>
                            <a:pt x="516235" y="368408"/>
                            <a:pt x="519369" y="374130"/>
                            <a:pt x="521958" y="380125"/>
                          </a:cubicBezTo>
                          <a:cubicBezTo>
                            <a:pt x="524683" y="385985"/>
                            <a:pt x="527952" y="391707"/>
                            <a:pt x="529996" y="397838"/>
                          </a:cubicBezTo>
                          <a:cubicBezTo>
                            <a:pt x="529178" y="394976"/>
                            <a:pt x="528497" y="392115"/>
                            <a:pt x="527407" y="389254"/>
                          </a:cubicBezTo>
                          <a:cubicBezTo>
                            <a:pt x="531086" y="397020"/>
                            <a:pt x="533811" y="405058"/>
                            <a:pt x="537081" y="413097"/>
                          </a:cubicBezTo>
                          <a:cubicBezTo>
                            <a:pt x="538716" y="415413"/>
                            <a:pt x="536263" y="405603"/>
                            <a:pt x="533266" y="395385"/>
                          </a:cubicBezTo>
                          <a:cubicBezTo>
                            <a:pt x="531767" y="389391"/>
                            <a:pt x="528633" y="384622"/>
                            <a:pt x="530813" y="390208"/>
                          </a:cubicBezTo>
                          <a:cubicBezTo>
                            <a:pt x="526181" y="376992"/>
                            <a:pt x="528633" y="382306"/>
                            <a:pt x="531495" y="388709"/>
                          </a:cubicBezTo>
                          <a:cubicBezTo>
                            <a:pt x="534356" y="395249"/>
                            <a:pt x="536672" y="403015"/>
                            <a:pt x="534901" y="394159"/>
                          </a:cubicBezTo>
                          <a:cubicBezTo>
                            <a:pt x="532449" y="387755"/>
                            <a:pt x="529043" y="379444"/>
                            <a:pt x="527135" y="374812"/>
                          </a:cubicBezTo>
                          <a:cubicBezTo>
                            <a:pt x="541168" y="404105"/>
                            <a:pt x="540623" y="419500"/>
                            <a:pt x="547980" y="437894"/>
                          </a:cubicBezTo>
                          <a:cubicBezTo>
                            <a:pt x="549207" y="453154"/>
                            <a:pt x="552476" y="483263"/>
                            <a:pt x="554248" y="511466"/>
                          </a:cubicBezTo>
                          <a:cubicBezTo>
                            <a:pt x="555338" y="500567"/>
                            <a:pt x="554384" y="541985"/>
                            <a:pt x="556427" y="527952"/>
                          </a:cubicBezTo>
                          <a:cubicBezTo>
                            <a:pt x="555746" y="538852"/>
                            <a:pt x="555883" y="564057"/>
                            <a:pt x="554384" y="568145"/>
                          </a:cubicBezTo>
                          <a:cubicBezTo>
                            <a:pt x="555065" y="564193"/>
                            <a:pt x="555610" y="551932"/>
                            <a:pt x="555338" y="543485"/>
                          </a:cubicBezTo>
                          <a:cubicBezTo>
                            <a:pt x="554248" y="555065"/>
                            <a:pt x="553021" y="556427"/>
                            <a:pt x="552613" y="570461"/>
                          </a:cubicBezTo>
                          <a:cubicBezTo>
                            <a:pt x="552613" y="572232"/>
                            <a:pt x="553158" y="571278"/>
                            <a:pt x="553158" y="571278"/>
                          </a:cubicBezTo>
                          <a:cubicBezTo>
                            <a:pt x="550297" y="589399"/>
                            <a:pt x="548526" y="577137"/>
                            <a:pt x="545120" y="608882"/>
                          </a:cubicBezTo>
                          <a:cubicBezTo>
                            <a:pt x="532857" y="691584"/>
                            <a:pt x="551795" y="597847"/>
                            <a:pt x="550842" y="609564"/>
                          </a:cubicBezTo>
                          <a:cubicBezTo>
                            <a:pt x="549615" y="612561"/>
                            <a:pt x="543893" y="649211"/>
                            <a:pt x="541713" y="665560"/>
                          </a:cubicBezTo>
                          <a:lnTo>
                            <a:pt x="542939" y="661746"/>
                          </a:lnTo>
                          <a:cubicBezTo>
                            <a:pt x="540896" y="670057"/>
                            <a:pt x="538034" y="682319"/>
                            <a:pt x="537217" y="691311"/>
                          </a:cubicBezTo>
                          <a:cubicBezTo>
                            <a:pt x="534492" y="696079"/>
                            <a:pt x="530813" y="705480"/>
                            <a:pt x="528361" y="710930"/>
                          </a:cubicBezTo>
                          <a:cubicBezTo>
                            <a:pt x="525500" y="723056"/>
                            <a:pt x="522775" y="735182"/>
                            <a:pt x="519642" y="747171"/>
                          </a:cubicBezTo>
                          <a:lnTo>
                            <a:pt x="522502" y="739951"/>
                          </a:lnTo>
                          <a:cubicBezTo>
                            <a:pt x="520050" y="748125"/>
                            <a:pt x="518142" y="755347"/>
                            <a:pt x="516235" y="762567"/>
                          </a:cubicBezTo>
                          <a:cubicBezTo>
                            <a:pt x="516780" y="766110"/>
                            <a:pt x="519096" y="755347"/>
                            <a:pt x="522366" y="744311"/>
                          </a:cubicBezTo>
                          <a:cubicBezTo>
                            <a:pt x="522094" y="750578"/>
                            <a:pt x="520186" y="757799"/>
                            <a:pt x="516780" y="765973"/>
                          </a:cubicBezTo>
                          <a:lnTo>
                            <a:pt x="517870" y="761478"/>
                          </a:lnTo>
                          <a:cubicBezTo>
                            <a:pt x="515009" y="770606"/>
                            <a:pt x="503564" y="803850"/>
                            <a:pt x="510513" y="777009"/>
                          </a:cubicBezTo>
                          <a:cubicBezTo>
                            <a:pt x="503837" y="796765"/>
                            <a:pt x="504654" y="803714"/>
                            <a:pt x="500022" y="817202"/>
                          </a:cubicBezTo>
                          <a:cubicBezTo>
                            <a:pt x="500703" y="818973"/>
                            <a:pt x="504654" y="806439"/>
                            <a:pt x="503564" y="813523"/>
                          </a:cubicBezTo>
                          <a:cubicBezTo>
                            <a:pt x="500022" y="826876"/>
                            <a:pt x="497433" y="835731"/>
                            <a:pt x="493618" y="846359"/>
                          </a:cubicBezTo>
                          <a:cubicBezTo>
                            <a:pt x="496480" y="835731"/>
                            <a:pt x="491711" y="849084"/>
                            <a:pt x="496071" y="832189"/>
                          </a:cubicBezTo>
                          <a:cubicBezTo>
                            <a:pt x="493482" y="838456"/>
                            <a:pt x="488169" y="855214"/>
                            <a:pt x="487760" y="854397"/>
                          </a:cubicBezTo>
                          <a:cubicBezTo>
                            <a:pt x="489667" y="849084"/>
                            <a:pt x="491302" y="845405"/>
                            <a:pt x="493482" y="835868"/>
                          </a:cubicBezTo>
                          <a:cubicBezTo>
                            <a:pt x="487487" y="853579"/>
                            <a:pt x="481629" y="872109"/>
                            <a:pt x="476451" y="890639"/>
                          </a:cubicBezTo>
                          <a:cubicBezTo>
                            <a:pt x="476860" y="890094"/>
                            <a:pt x="477814" y="888323"/>
                            <a:pt x="478631" y="886279"/>
                          </a:cubicBezTo>
                          <a:cubicBezTo>
                            <a:pt x="468958" y="909304"/>
                            <a:pt x="457377" y="944864"/>
                            <a:pt x="449611" y="959715"/>
                          </a:cubicBezTo>
                          <a:lnTo>
                            <a:pt x="451654" y="952630"/>
                          </a:lnTo>
                          <a:cubicBezTo>
                            <a:pt x="454243" y="947180"/>
                            <a:pt x="458331" y="935736"/>
                            <a:pt x="459284" y="930968"/>
                          </a:cubicBezTo>
                          <a:cubicBezTo>
                            <a:pt x="452608" y="948407"/>
                            <a:pt x="461601" y="917751"/>
                            <a:pt x="454243" y="936144"/>
                          </a:cubicBezTo>
                          <a:cubicBezTo>
                            <a:pt x="444434" y="961487"/>
                            <a:pt x="438439" y="984920"/>
                            <a:pt x="431082" y="998000"/>
                          </a:cubicBezTo>
                          <a:cubicBezTo>
                            <a:pt x="439665" y="973748"/>
                            <a:pt x="450019" y="940504"/>
                            <a:pt x="454379" y="930968"/>
                          </a:cubicBezTo>
                          <a:lnTo>
                            <a:pt x="449066" y="946772"/>
                          </a:lnTo>
                          <a:lnTo>
                            <a:pt x="464326" y="911893"/>
                          </a:lnTo>
                          <a:cubicBezTo>
                            <a:pt x="463644" y="910122"/>
                            <a:pt x="475634" y="880284"/>
                            <a:pt x="473590" y="880284"/>
                          </a:cubicBezTo>
                          <a:cubicBezTo>
                            <a:pt x="469231" y="892682"/>
                            <a:pt x="465415" y="903990"/>
                            <a:pt x="462009" y="913664"/>
                          </a:cubicBezTo>
                          <a:cubicBezTo>
                            <a:pt x="462009" y="911075"/>
                            <a:pt x="472773" y="880284"/>
                            <a:pt x="476587" y="867068"/>
                          </a:cubicBezTo>
                          <a:lnTo>
                            <a:pt x="471956" y="883826"/>
                          </a:lnTo>
                          <a:cubicBezTo>
                            <a:pt x="482991" y="854806"/>
                            <a:pt x="494027" y="816794"/>
                            <a:pt x="503019" y="788182"/>
                          </a:cubicBezTo>
                          <a:cubicBezTo>
                            <a:pt x="495389" y="810662"/>
                            <a:pt x="509695" y="758889"/>
                            <a:pt x="503292" y="776737"/>
                          </a:cubicBezTo>
                          <a:cubicBezTo>
                            <a:pt x="500294" y="783958"/>
                            <a:pt x="498523" y="796357"/>
                            <a:pt x="499068" y="792814"/>
                          </a:cubicBezTo>
                          <a:cubicBezTo>
                            <a:pt x="496888" y="794722"/>
                            <a:pt x="503564" y="774966"/>
                            <a:pt x="503973" y="768835"/>
                          </a:cubicBezTo>
                          <a:cubicBezTo>
                            <a:pt x="505744" y="766110"/>
                            <a:pt x="513919" y="736408"/>
                            <a:pt x="510649" y="754256"/>
                          </a:cubicBezTo>
                          <a:cubicBezTo>
                            <a:pt x="512557" y="744447"/>
                            <a:pt x="518960" y="723601"/>
                            <a:pt x="520867" y="710113"/>
                          </a:cubicBezTo>
                          <a:cubicBezTo>
                            <a:pt x="521958" y="714473"/>
                            <a:pt x="527271" y="685589"/>
                            <a:pt x="529043" y="680820"/>
                          </a:cubicBezTo>
                          <a:cubicBezTo>
                            <a:pt x="529996" y="674961"/>
                            <a:pt x="530541" y="669784"/>
                            <a:pt x="530813" y="665833"/>
                          </a:cubicBezTo>
                          <a:cubicBezTo>
                            <a:pt x="528089" y="678095"/>
                            <a:pt x="524137" y="693082"/>
                            <a:pt x="520050" y="708478"/>
                          </a:cubicBezTo>
                          <a:lnTo>
                            <a:pt x="520050" y="708478"/>
                          </a:lnTo>
                          <a:cubicBezTo>
                            <a:pt x="518960" y="714745"/>
                            <a:pt x="516235" y="726463"/>
                            <a:pt x="516644" y="722920"/>
                          </a:cubicBezTo>
                          <a:lnTo>
                            <a:pt x="515826" y="722920"/>
                          </a:lnTo>
                          <a:cubicBezTo>
                            <a:pt x="507106" y="753712"/>
                            <a:pt x="496888" y="783822"/>
                            <a:pt x="491711" y="799354"/>
                          </a:cubicBezTo>
                          <a:lnTo>
                            <a:pt x="494708" y="792133"/>
                          </a:lnTo>
                          <a:cubicBezTo>
                            <a:pt x="485988" y="814477"/>
                            <a:pt x="481492" y="838320"/>
                            <a:pt x="472364" y="861209"/>
                          </a:cubicBezTo>
                          <a:cubicBezTo>
                            <a:pt x="473045" y="860392"/>
                            <a:pt x="473999" y="857667"/>
                            <a:pt x="472637" y="862163"/>
                          </a:cubicBezTo>
                          <a:cubicBezTo>
                            <a:pt x="463780" y="891183"/>
                            <a:pt x="456696" y="901538"/>
                            <a:pt x="450292" y="925108"/>
                          </a:cubicBezTo>
                          <a:lnTo>
                            <a:pt x="452336" y="922520"/>
                          </a:lnTo>
                          <a:cubicBezTo>
                            <a:pt x="451519" y="924427"/>
                            <a:pt x="446069" y="937780"/>
                            <a:pt x="445932" y="934646"/>
                          </a:cubicBezTo>
                          <a:cubicBezTo>
                            <a:pt x="452881" y="915435"/>
                            <a:pt x="454652" y="912029"/>
                            <a:pt x="460102" y="894589"/>
                          </a:cubicBezTo>
                          <a:cubicBezTo>
                            <a:pt x="456832" y="901402"/>
                            <a:pt x="450973" y="916525"/>
                            <a:pt x="447022" y="927833"/>
                          </a:cubicBezTo>
                          <a:lnTo>
                            <a:pt x="444842" y="928515"/>
                          </a:lnTo>
                          <a:cubicBezTo>
                            <a:pt x="438030" y="942412"/>
                            <a:pt x="435441" y="958080"/>
                            <a:pt x="428493" y="971841"/>
                          </a:cubicBezTo>
                          <a:lnTo>
                            <a:pt x="433398" y="954538"/>
                          </a:lnTo>
                          <a:cubicBezTo>
                            <a:pt x="433398" y="954538"/>
                            <a:pt x="432580" y="956309"/>
                            <a:pt x="432171" y="957399"/>
                          </a:cubicBezTo>
                          <a:cubicBezTo>
                            <a:pt x="435033" y="949769"/>
                            <a:pt x="437621" y="943229"/>
                            <a:pt x="438712" y="941594"/>
                          </a:cubicBezTo>
                          <a:cubicBezTo>
                            <a:pt x="448521" y="916389"/>
                            <a:pt x="450429" y="902356"/>
                            <a:pt x="450837" y="897859"/>
                          </a:cubicBezTo>
                          <a:cubicBezTo>
                            <a:pt x="454243" y="885734"/>
                            <a:pt x="447159" y="901402"/>
                            <a:pt x="446613" y="899630"/>
                          </a:cubicBezTo>
                          <a:cubicBezTo>
                            <a:pt x="453426" y="880557"/>
                            <a:pt x="455060" y="882328"/>
                            <a:pt x="461601" y="862980"/>
                          </a:cubicBezTo>
                          <a:cubicBezTo>
                            <a:pt x="463236" y="856850"/>
                            <a:pt x="461601" y="860392"/>
                            <a:pt x="460647" y="862980"/>
                          </a:cubicBezTo>
                          <a:lnTo>
                            <a:pt x="466233" y="848947"/>
                          </a:lnTo>
                          <a:cubicBezTo>
                            <a:pt x="465961" y="847994"/>
                            <a:pt x="475634" y="814750"/>
                            <a:pt x="468413" y="833960"/>
                          </a:cubicBezTo>
                          <a:cubicBezTo>
                            <a:pt x="467596" y="836958"/>
                            <a:pt x="465961" y="842272"/>
                            <a:pt x="464598" y="846495"/>
                          </a:cubicBezTo>
                          <a:cubicBezTo>
                            <a:pt x="471956" y="819110"/>
                            <a:pt x="483536" y="771560"/>
                            <a:pt x="481084" y="772514"/>
                          </a:cubicBezTo>
                          <a:cubicBezTo>
                            <a:pt x="484763" y="757526"/>
                            <a:pt x="484490" y="761886"/>
                            <a:pt x="489939" y="738043"/>
                          </a:cubicBezTo>
                          <a:cubicBezTo>
                            <a:pt x="494164" y="727416"/>
                            <a:pt x="492664" y="739678"/>
                            <a:pt x="499749" y="713792"/>
                          </a:cubicBezTo>
                          <a:lnTo>
                            <a:pt x="495662" y="734501"/>
                          </a:lnTo>
                          <a:cubicBezTo>
                            <a:pt x="494299" y="738588"/>
                            <a:pt x="493210" y="742130"/>
                            <a:pt x="491711" y="746627"/>
                          </a:cubicBezTo>
                          <a:cubicBezTo>
                            <a:pt x="493618" y="739542"/>
                            <a:pt x="495389" y="732457"/>
                            <a:pt x="497024" y="725236"/>
                          </a:cubicBezTo>
                          <a:cubicBezTo>
                            <a:pt x="493210" y="738588"/>
                            <a:pt x="492937" y="735999"/>
                            <a:pt x="490621" y="739678"/>
                          </a:cubicBezTo>
                          <a:cubicBezTo>
                            <a:pt x="482310" y="772377"/>
                            <a:pt x="482038" y="782050"/>
                            <a:pt x="478086" y="798673"/>
                          </a:cubicBezTo>
                          <a:cubicBezTo>
                            <a:pt x="482174" y="788863"/>
                            <a:pt x="486398" y="771287"/>
                            <a:pt x="486398" y="778236"/>
                          </a:cubicBezTo>
                          <a:cubicBezTo>
                            <a:pt x="489395" y="761478"/>
                            <a:pt x="492664" y="760388"/>
                            <a:pt x="496207" y="740905"/>
                          </a:cubicBezTo>
                          <a:lnTo>
                            <a:pt x="494845" y="744447"/>
                          </a:lnTo>
                          <a:cubicBezTo>
                            <a:pt x="500158" y="729323"/>
                            <a:pt x="498659" y="726735"/>
                            <a:pt x="503019" y="714200"/>
                          </a:cubicBezTo>
                          <a:cubicBezTo>
                            <a:pt x="502475" y="715154"/>
                            <a:pt x="502611" y="713383"/>
                            <a:pt x="502746" y="711611"/>
                          </a:cubicBezTo>
                          <a:cubicBezTo>
                            <a:pt x="509559" y="683818"/>
                            <a:pt x="502065" y="720331"/>
                            <a:pt x="509695" y="692538"/>
                          </a:cubicBezTo>
                          <a:cubicBezTo>
                            <a:pt x="514601" y="667468"/>
                            <a:pt x="508469" y="683818"/>
                            <a:pt x="509014" y="676733"/>
                          </a:cubicBezTo>
                          <a:cubicBezTo>
                            <a:pt x="497978" y="718015"/>
                            <a:pt x="506562" y="675370"/>
                            <a:pt x="494708" y="719922"/>
                          </a:cubicBezTo>
                          <a:cubicBezTo>
                            <a:pt x="492392" y="719241"/>
                            <a:pt x="496207" y="701529"/>
                            <a:pt x="501384" y="677550"/>
                          </a:cubicBezTo>
                          <a:cubicBezTo>
                            <a:pt x="499205" y="693491"/>
                            <a:pt x="506970" y="668285"/>
                            <a:pt x="504246" y="689403"/>
                          </a:cubicBezTo>
                          <a:cubicBezTo>
                            <a:pt x="512420" y="653434"/>
                            <a:pt x="516780" y="657250"/>
                            <a:pt x="520323" y="616103"/>
                          </a:cubicBezTo>
                          <a:lnTo>
                            <a:pt x="519914" y="617057"/>
                          </a:lnTo>
                          <a:lnTo>
                            <a:pt x="523592" y="600435"/>
                          </a:lnTo>
                          <a:cubicBezTo>
                            <a:pt x="524274" y="592669"/>
                            <a:pt x="524410" y="584903"/>
                            <a:pt x="524819" y="577137"/>
                          </a:cubicBezTo>
                          <a:cubicBezTo>
                            <a:pt x="521413" y="591306"/>
                            <a:pt x="520323" y="609019"/>
                            <a:pt x="517598" y="620055"/>
                          </a:cubicBezTo>
                          <a:cubicBezTo>
                            <a:pt x="518279" y="591715"/>
                            <a:pt x="524819" y="582587"/>
                            <a:pt x="525908" y="550024"/>
                          </a:cubicBezTo>
                          <a:cubicBezTo>
                            <a:pt x="524274" y="522911"/>
                            <a:pt x="522911" y="582995"/>
                            <a:pt x="519914" y="582723"/>
                          </a:cubicBezTo>
                          <a:cubicBezTo>
                            <a:pt x="521276" y="576320"/>
                            <a:pt x="521140" y="558471"/>
                            <a:pt x="520186" y="560651"/>
                          </a:cubicBezTo>
                          <a:cubicBezTo>
                            <a:pt x="518824" y="590898"/>
                            <a:pt x="517870" y="578908"/>
                            <a:pt x="515282" y="612697"/>
                          </a:cubicBezTo>
                          <a:cubicBezTo>
                            <a:pt x="518007" y="596347"/>
                            <a:pt x="515826" y="615286"/>
                            <a:pt x="517188" y="612289"/>
                          </a:cubicBezTo>
                          <a:cubicBezTo>
                            <a:pt x="515963" y="617057"/>
                            <a:pt x="511058" y="648530"/>
                            <a:pt x="507243" y="670738"/>
                          </a:cubicBezTo>
                          <a:cubicBezTo>
                            <a:pt x="504518" y="675507"/>
                            <a:pt x="509559" y="651255"/>
                            <a:pt x="510649" y="637085"/>
                          </a:cubicBezTo>
                          <a:cubicBezTo>
                            <a:pt x="516917" y="610790"/>
                            <a:pt x="515963" y="582723"/>
                            <a:pt x="519369" y="562559"/>
                          </a:cubicBezTo>
                          <a:cubicBezTo>
                            <a:pt x="520867" y="533811"/>
                            <a:pt x="517734" y="560379"/>
                            <a:pt x="517598" y="558608"/>
                          </a:cubicBezTo>
                          <a:cubicBezTo>
                            <a:pt x="517870" y="532857"/>
                            <a:pt x="519642" y="547435"/>
                            <a:pt x="520186" y="539261"/>
                          </a:cubicBezTo>
                          <a:cubicBezTo>
                            <a:pt x="520459" y="529587"/>
                            <a:pt x="520595" y="521958"/>
                            <a:pt x="520323" y="515690"/>
                          </a:cubicBezTo>
                          <a:cubicBezTo>
                            <a:pt x="519914" y="509423"/>
                            <a:pt x="519369" y="504381"/>
                            <a:pt x="518688" y="499749"/>
                          </a:cubicBezTo>
                          <a:cubicBezTo>
                            <a:pt x="517734" y="490485"/>
                            <a:pt x="515554" y="482719"/>
                            <a:pt x="514191" y="469231"/>
                          </a:cubicBezTo>
                          <a:cubicBezTo>
                            <a:pt x="513919" y="463508"/>
                            <a:pt x="512965" y="456014"/>
                            <a:pt x="511739" y="447159"/>
                          </a:cubicBezTo>
                          <a:cubicBezTo>
                            <a:pt x="509968" y="438439"/>
                            <a:pt x="508197" y="428357"/>
                            <a:pt x="504927" y="418410"/>
                          </a:cubicBezTo>
                          <a:cubicBezTo>
                            <a:pt x="503292" y="413369"/>
                            <a:pt x="501657" y="408192"/>
                            <a:pt x="500022" y="403151"/>
                          </a:cubicBezTo>
                          <a:cubicBezTo>
                            <a:pt x="497978" y="398246"/>
                            <a:pt x="495799" y="393205"/>
                            <a:pt x="493755" y="388300"/>
                          </a:cubicBezTo>
                          <a:cubicBezTo>
                            <a:pt x="489531" y="378627"/>
                            <a:pt x="484490" y="369907"/>
                            <a:pt x="479313" y="362277"/>
                          </a:cubicBezTo>
                          <a:cubicBezTo>
                            <a:pt x="481084" y="366501"/>
                            <a:pt x="477814" y="362686"/>
                            <a:pt x="476043" y="361323"/>
                          </a:cubicBezTo>
                          <a:cubicBezTo>
                            <a:pt x="471138" y="351650"/>
                            <a:pt x="469094" y="348652"/>
                            <a:pt x="466642" y="345246"/>
                          </a:cubicBezTo>
                          <a:cubicBezTo>
                            <a:pt x="464053" y="341977"/>
                            <a:pt x="461328" y="338026"/>
                            <a:pt x="451654" y="328080"/>
                          </a:cubicBezTo>
                          <a:cubicBezTo>
                            <a:pt x="457785" y="332848"/>
                            <a:pt x="463372" y="338299"/>
                            <a:pt x="468958" y="343748"/>
                          </a:cubicBezTo>
                          <a:cubicBezTo>
                            <a:pt x="456968" y="329442"/>
                            <a:pt x="446478" y="317725"/>
                            <a:pt x="430809" y="309823"/>
                          </a:cubicBezTo>
                          <a:cubicBezTo>
                            <a:pt x="441300" y="315000"/>
                            <a:pt x="435441" y="309959"/>
                            <a:pt x="424814" y="303419"/>
                          </a:cubicBezTo>
                          <a:cubicBezTo>
                            <a:pt x="414187" y="296743"/>
                            <a:pt x="398383" y="290067"/>
                            <a:pt x="391570" y="287478"/>
                          </a:cubicBezTo>
                          <a:cubicBezTo>
                            <a:pt x="375084" y="281756"/>
                            <a:pt x="355192" y="282846"/>
                            <a:pt x="344974" y="286524"/>
                          </a:cubicBezTo>
                          <a:lnTo>
                            <a:pt x="347563" y="286253"/>
                          </a:lnTo>
                          <a:cubicBezTo>
                            <a:pt x="338298" y="287887"/>
                            <a:pt x="329170" y="290340"/>
                            <a:pt x="320178" y="293610"/>
                          </a:cubicBezTo>
                          <a:lnTo>
                            <a:pt x="324401" y="295244"/>
                          </a:lnTo>
                          <a:cubicBezTo>
                            <a:pt x="306144" y="301784"/>
                            <a:pt x="284890" y="311730"/>
                            <a:pt x="290203" y="307779"/>
                          </a:cubicBezTo>
                          <a:cubicBezTo>
                            <a:pt x="273173" y="318679"/>
                            <a:pt x="283663" y="312956"/>
                            <a:pt x="281893" y="315545"/>
                          </a:cubicBezTo>
                          <a:cubicBezTo>
                            <a:pt x="291566" y="309686"/>
                            <a:pt x="314591" y="302193"/>
                            <a:pt x="320586" y="298106"/>
                          </a:cubicBezTo>
                          <a:cubicBezTo>
                            <a:pt x="319087" y="298787"/>
                            <a:pt x="315137" y="300422"/>
                            <a:pt x="314183" y="300422"/>
                          </a:cubicBezTo>
                          <a:cubicBezTo>
                            <a:pt x="338707" y="290884"/>
                            <a:pt x="343339" y="292519"/>
                            <a:pt x="344429" y="293065"/>
                          </a:cubicBezTo>
                          <a:cubicBezTo>
                            <a:pt x="345519" y="294154"/>
                            <a:pt x="343748" y="295517"/>
                            <a:pt x="356010" y="294154"/>
                          </a:cubicBezTo>
                          <a:cubicBezTo>
                            <a:pt x="343203" y="296062"/>
                            <a:pt x="334075" y="299604"/>
                            <a:pt x="320450" y="303555"/>
                          </a:cubicBezTo>
                          <a:cubicBezTo>
                            <a:pt x="317316" y="304645"/>
                            <a:pt x="309414" y="307234"/>
                            <a:pt x="300967" y="310913"/>
                          </a:cubicBezTo>
                          <a:cubicBezTo>
                            <a:pt x="292520" y="314591"/>
                            <a:pt x="283800" y="319360"/>
                            <a:pt x="278078" y="322766"/>
                          </a:cubicBezTo>
                          <a:cubicBezTo>
                            <a:pt x="293746" y="313502"/>
                            <a:pt x="301921" y="308461"/>
                            <a:pt x="315273" y="301920"/>
                          </a:cubicBezTo>
                          <a:cubicBezTo>
                            <a:pt x="303828" y="306825"/>
                            <a:pt x="301239" y="306280"/>
                            <a:pt x="292247" y="312139"/>
                          </a:cubicBezTo>
                          <a:lnTo>
                            <a:pt x="295517" y="310913"/>
                          </a:lnTo>
                          <a:cubicBezTo>
                            <a:pt x="291430" y="312684"/>
                            <a:pt x="287342" y="314727"/>
                            <a:pt x="283391" y="316771"/>
                          </a:cubicBezTo>
                          <a:cubicBezTo>
                            <a:pt x="282982" y="317997"/>
                            <a:pt x="275489" y="323175"/>
                            <a:pt x="270720" y="327398"/>
                          </a:cubicBezTo>
                          <a:cubicBezTo>
                            <a:pt x="266088" y="331622"/>
                            <a:pt x="263635" y="334074"/>
                            <a:pt x="271810" y="328488"/>
                          </a:cubicBezTo>
                          <a:cubicBezTo>
                            <a:pt x="264862" y="333939"/>
                            <a:pt x="263772" y="334892"/>
                            <a:pt x="262545" y="335437"/>
                          </a:cubicBezTo>
                          <a:cubicBezTo>
                            <a:pt x="261864" y="335710"/>
                            <a:pt x="261319" y="335982"/>
                            <a:pt x="260229" y="336936"/>
                          </a:cubicBezTo>
                          <a:cubicBezTo>
                            <a:pt x="259957" y="337208"/>
                            <a:pt x="259548" y="337208"/>
                            <a:pt x="259139" y="337617"/>
                          </a:cubicBezTo>
                          <a:cubicBezTo>
                            <a:pt x="259003" y="337753"/>
                            <a:pt x="258867" y="338026"/>
                            <a:pt x="258594" y="338162"/>
                          </a:cubicBezTo>
                          <a:cubicBezTo>
                            <a:pt x="258186" y="338843"/>
                            <a:pt x="257641" y="339661"/>
                            <a:pt x="257096" y="340478"/>
                          </a:cubicBezTo>
                          <a:cubicBezTo>
                            <a:pt x="258867" y="337480"/>
                            <a:pt x="258731" y="337480"/>
                            <a:pt x="259820" y="336254"/>
                          </a:cubicBezTo>
                          <a:cubicBezTo>
                            <a:pt x="261592" y="334347"/>
                            <a:pt x="263499" y="332439"/>
                            <a:pt x="265407" y="330532"/>
                          </a:cubicBezTo>
                          <a:cubicBezTo>
                            <a:pt x="269221" y="326854"/>
                            <a:pt x="273445" y="323447"/>
                            <a:pt x="277805" y="320178"/>
                          </a:cubicBezTo>
                          <a:lnTo>
                            <a:pt x="276306" y="318951"/>
                          </a:lnTo>
                          <a:cubicBezTo>
                            <a:pt x="270993" y="321949"/>
                            <a:pt x="268132" y="324401"/>
                            <a:pt x="265271" y="326990"/>
                          </a:cubicBezTo>
                          <a:cubicBezTo>
                            <a:pt x="263908" y="328352"/>
                            <a:pt x="262409" y="329715"/>
                            <a:pt x="260911" y="331350"/>
                          </a:cubicBezTo>
                          <a:cubicBezTo>
                            <a:pt x="260093" y="332167"/>
                            <a:pt x="259276" y="333121"/>
                            <a:pt x="258322" y="334074"/>
                          </a:cubicBezTo>
                          <a:cubicBezTo>
                            <a:pt x="257368" y="335164"/>
                            <a:pt x="257096" y="335164"/>
                            <a:pt x="256551" y="335982"/>
                          </a:cubicBezTo>
                          <a:lnTo>
                            <a:pt x="255188" y="334210"/>
                          </a:lnTo>
                          <a:lnTo>
                            <a:pt x="250420" y="344021"/>
                          </a:lnTo>
                          <a:cubicBezTo>
                            <a:pt x="248785" y="347699"/>
                            <a:pt x="247286" y="351378"/>
                            <a:pt x="245923" y="355056"/>
                          </a:cubicBezTo>
                          <a:cubicBezTo>
                            <a:pt x="245651" y="351650"/>
                            <a:pt x="239111" y="368954"/>
                            <a:pt x="237749" y="373995"/>
                          </a:cubicBezTo>
                          <a:cubicBezTo>
                            <a:pt x="235160" y="387210"/>
                            <a:pt x="239792" y="379172"/>
                            <a:pt x="234342" y="401380"/>
                          </a:cubicBezTo>
                          <a:lnTo>
                            <a:pt x="234342" y="399745"/>
                          </a:lnTo>
                          <a:cubicBezTo>
                            <a:pt x="231209" y="412552"/>
                            <a:pt x="230936" y="420591"/>
                            <a:pt x="230392" y="439665"/>
                          </a:cubicBezTo>
                          <a:cubicBezTo>
                            <a:pt x="230664" y="438575"/>
                            <a:pt x="231345" y="433398"/>
                            <a:pt x="231618" y="430809"/>
                          </a:cubicBezTo>
                          <a:cubicBezTo>
                            <a:pt x="231209" y="457377"/>
                            <a:pt x="232844" y="501248"/>
                            <a:pt x="238975" y="512965"/>
                          </a:cubicBezTo>
                          <a:cubicBezTo>
                            <a:pt x="240201" y="510513"/>
                            <a:pt x="237340" y="499477"/>
                            <a:pt x="238975" y="498659"/>
                          </a:cubicBezTo>
                          <a:cubicBezTo>
                            <a:pt x="235433" y="478222"/>
                            <a:pt x="235024" y="470865"/>
                            <a:pt x="235705" y="462690"/>
                          </a:cubicBezTo>
                          <a:cubicBezTo>
                            <a:pt x="236795" y="454652"/>
                            <a:pt x="235977" y="445387"/>
                            <a:pt x="237068" y="421681"/>
                          </a:cubicBezTo>
                          <a:cubicBezTo>
                            <a:pt x="235024" y="420454"/>
                            <a:pt x="236114" y="410372"/>
                            <a:pt x="238702" y="399881"/>
                          </a:cubicBezTo>
                          <a:cubicBezTo>
                            <a:pt x="240610" y="389118"/>
                            <a:pt x="243880" y="378627"/>
                            <a:pt x="243471" y="373995"/>
                          </a:cubicBezTo>
                          <a:cubicBezTo>
                            <a:pt x="242245" y="378354"/>
                            <a:pt x="241019" y="382987"/>
                            <a:pt x="239792" y="387483"/>
                          </a:cubicBezTo>
                          <a:cubicBezTo>
                            <a:pt x="238839" y="392251"/>
                            <a:pt x="237885" y="396884"/>
                            <a:pt x="236931" y="400698"/>
                          </a:cubicBezTo>
                          <a:cubicBezTo>
                            <a:pt x="235024" y="408601"/>
                            <a:pt x="233525" y="413778"/>
                            <a:pt x="233525" y="412143"/>
                          </a:cubicBezTo>
                          <a:cubicBezTo>
                            <a:pt x="235024" y="403696"/>
                            <a:pt x="236522" y="393342"/>
                            <a:pt x="238430" y="384077"/>
                          </a:cubicBezTo>
                          <a:cubicBezTo>
                            <a:pt x="240610" y="374948"/>
                            <a:pt x="243471" y="366501"/>
                            <a:pt x="245378" y="361188"/>
                          </a:cubicBezTo>
                          <a:cubicBezTo>
                            <a:pt x="243062" y="371270"/>
                            <a:pt x="246332" y="368817"/>
                            <a:pt x="250283" y="362550"/>
                          </a:cubicBezTo>
                          <a:cubicBezTo>
                            <a:pt x="247558" y="368408"/>
                            <a:pt x="244970" y="376038"/>
                            <a:pt x="242926" y="384622"/>
                          </a:cubicBezTo>
                          <a:cubicBezTo>
                            <a:pt x="241291" y="393205"/>
                            <a:pt x="240201" y="403287"/>
                            <a:pt x="238839" y="413506"/>
                          </a:cubicBezTo>
                          <a:cubicBezTo>
                            <a:pt x="237885" y="434352"/>
                            <a:pt x="238430" y="456832"/>
                            <a:pt x="240882" y="476724"/>
                          </a:cubicBezTo>
                          <a:lnTo>
                            <a:pt x="237885" y="472500"/>
                          </a:lnTo>
                          <a:cubicBezTo>
                            <a:pt x="239792" y="507243"/>
                            <a:pt x="239792" y="468140"/>
                            <a:pt x="242790" y="494981"/>
                          </a:cubicBezTo>
                          <a:cubicBezTo>
                            <a:pt x="242790" y="499068"/>
                            <a:pt x="242926" y="503019"/>
                            <a:pt x="243062" y="507106"/>
                          </a:cubicBezTo>
                          <a:lnTo>
                            <a:pt x="243608" y="508741"/>
                          </a:lnTo>
                          <a:cubicBezTo>
                            <a:pt x="244152" y="515418"/>
                            <a:pt x="244289" y="522230"/>
                            <a:pt x="244970" y="528906"/>
                          </a:cubicBezTo>
                          <a:cubicBezTo>
                            <a:pt x="242381" y="514873"/>
                            <a:pt x="245378" y="521004"/>
                            <a:pt x="241700" y="505881"/>
                          </a:cubicBezTo>
                          <a:cubicBezTo>
                            <a:pt x="238430" y="492392"/>
                            <a:pt x="239929" y="506698"/>
                            <a:pt x="239248" y="510922"/>
                          </a:cubicBezTo>
                          <a:cubicBezTo>
                            <a:pt x="241019" y="520323"/>
                            <a:pt x="248512" y="553430"/>
                            <a:pt x="245378" y="532721"/>
                          </a:cubicBezTo>
                          <a:cubicBezTo>
                            <a:pt x="247558" y="544983"/>
                            <a:pt x="249193" y="557381"/>
                            <a:pt x="252191" y="569507"/>
                          </a:cubicBezTo>
                          <a:cubicBezTo>
                            <a:pt x="253008" y="568963"/>
                            <a:pt x="251101" y="561060"/>
                            <a:pt x="250420" y="557245"/>
                          </a:cubicBezTo>
                          <a:lnTo>
                            <a:pt x="257641" y="583268"/>
                          </a:lnTo>
                          <a:lnTo>
                            <a:pt x="257641" y="582178"/>
                          </a:lnTo>
                          <a:cubicBezTo>
                            <a:pt x="260093" y="592806"/>
                            <a:pt x="264725" y="605067"/>
                            <a:pt x="268404" y="617057"/>
                          </a:cubicBezTo>
                          <a:cubicBezTo>
                            <a:pt x="272492" y="628774"/>
                            <a:pt x="276715" y="639946"/>
                            <a:pt x="279031" y="647985"/>
                          </a:cubicBezTo>
                          <a:cubicBezTo>
                            <a:pt x="263227" y="614060"/>
                            <a:pt x="283800" y="665288"/>
                            <a:pt x="281893" y="662700"/>
                          </a:cubicBezTo>
                          <a:cubicBezTo>
                            <a:pt x="287751" y="674961"/>
                            <a:pt x="293337" y="676733"/>
                            <a:pt x="283119" y="650164"/>
                          </a:cubicBezTo>
                          <a:cubicBezTo>
                            <a:pt x="279031" y="643625"/>
                            <a:pt x="272900" y="624959"/>
                            <a:pt x="268404" y="611471"/>
                          </a:cubicBezTo>
                          <a:cubicBezTo>
                            <a:pt x="275489" y="628502"/>
                            <a:pt x="276987" y="634088"/>
                            <a:pt x="282165" y="647712"/>
                          </a:cubicBezTo>
                          <a:cubicBezTo>
                            <a:pt x="279031" y="637903"/>
                            <a:pt x="291294" y="664743"/>
                            <a:pt x="292111" y="663925"/>
                          </a:cubicBezTo>
                          <a:cubicBezTo>
                            <a:pt x="292111" y="661746"/>
                            <a:pt x="290884" y="655751"/>
                            <a:pt x="283255" y="638857"/>
                          </a:cubicBezTo>
                          <a:cubicBezTo>
                            <a:pt x="272764" y="613242"/>
                            <a:pt x="280121" y="637085"/>
                            <a:pt x="277396" y="629319"/>
                          </a:cubicBezTo>
                          <a:cubicBezTo>
                            <a:pt x="272219" y="623461"/>
                            <a:pt x="264044" y="593077"/>
                            <a:pt x="258867" y="577273"/>
                          </a:cubicBezTo>
                          <a:cubicBezTo>
                            <a:pt x="258186" y="575638"/>
                            <a:pt x="259412" y="580952"/>
                            <a:pt x="260093" y="583676"/>
                          </a:cubicBezTo>
                          <a:cubicBezTo>
                            <a:pt x="258186" y="576729"/>
                            <a:pt x="255052" y="566101"/>
                            <a:pt x="252463" y="556700"/>
                          </a:cubicBezTo>
                          <a:cubicBezTo>
                            <a:pt x="250420" y="547299"/>
                            <a:pt x="248921" y="539397"/>
                            <a:pt x="249466" y="538034"/>
                          </a:cubicBezTo>
                          <a:cubicBezTo>
                            <a:pt x="251646" y="549751"/>
                            <a:pt x="254235" y="561468"/>
                            <a:pt x="257504" y="573050"/>
                          </a:cubicBezTo>
                          <a:cubicBezTo>
                            <a:pt x="260229" y="580407"/>
                            <a:pt x="255733" y="562014"/>
                            <a:pt x="259820" y="572504"/>
                          </a:cubicBezTo>
                          <a:cubicBezTo>
                            <a:pt x="261592" y="580407"/>
                            <a:pt x="264317" y="589944"/>
                            <a:pt x="268404" y="599753"/>
                          </a:cubicBezTo>
                          <a:lnTo>
                            <a:pt x="268404" y="597574"/>
                          </a:lnTo>
                          <a:cubicBezTo>
                            <a:pt x="276306" y="617874"/>
                            <a:pt x="288977" y="649483"/>
                            <a:pt x="299196" y="672509"/>
                          </a:cubicBezTo>
                          <a:cubicBezTo>
                            <a:pt x="298106" y="679321"/>
                            <a:pt x="302465" y="691856"/>
                            <a:pt x="304100" y="703573"/>
                          </a:cubicBezTo>
                          <a:cubicBezTo>
                            <a:pt x="308188" y="712156"/>
                            <a:pt x="313365" y="720195"/>
                            <a:pt x="318134" y="728642"/>
                          </a:cubicBezTo>
                          <a:cubicBezTo>
                            <a:pt x="320586" y="732866"/>
                            <a:pt x="322902" y="737089"/>
                            <a:pt x="325627" y="741177"/>
                          </a:cubicBezTo>
                          <a:lnTo>
                            <a:pt x="335164" y="756164"/>
                          </a:lnTo>
                          <a:cubicBezTo>
                            <a:pt x="339524" y="762704"/>
                            <a:pt x="343476" y="768971"/>
                            <a:pt x="349062" y="775920"/>
                          </a:cubicBezTo>
                          <a:cubicBezTo>
                            <a:pt x="354648" y="782868"/>
                            <a:pt x="360234" y="789680"/>
                            <a:pt x="365820" y="796629"/>
                          </a:cubicBezTo>
                          <a:cubicBezTo>
                            <a:pt x="371678" y="803714"/>
                            <a:pt x="376447" y="810253"/>
                            <a:pt x="383531" y="818019"/>
                          </a:cubicBezTo>
                          <a:lnTo>
                            <a:pt x="404377" y="841454"/>
                          </a:lnTo>
                          <a:cubicBezTo>
                            <a:pt x="402470" y="838593"/>
                            <a:pt x="398792" y="833960"/>
                            <a:pt x="393750" y="827693"/>
                          </a:cubicBezTo>
                          <a:cubicBezTo>
                            <a:pt x="391161" y="824559"/>
                            <a:pt x="388300" y="821017"/>
                            <a:pt x="385167" y="817338"/>
                          </a:cubicBezTo>
                          <a:cubicBezTo>
                            <a:pt x="382033" y="813523"/>
                            <a:pt x="379581" y="810117"/>
                            <a:pt x="376311" y="806030"/>
                          </a:cubicBezTo>
                          <a:cubicBezTo>
                            <a:pt x="364321" y="790226"/>
                            <a:pt x="346609" y="769789"/>
                            <a:pt x="335164" y="750578"/>
                          </a:cubicBezTo>
                          <a:cubicBezTo>
                            <a:pt x="338298" y="756300"/>
                            <a:pt x="341704" y="762023"/>
                            <a:pt x="345383" y="767473"/>
                          </a:cubicBezTo>
                          <a:cubicBezTo>
                            <a:pt x="339797" y="759707"/>
                            <a:pt x="335709" y="753166"/>
                            <a:pt x="332303" y="747581"/>
                          </a:cubicBezTo>
                          <a:cubicBezTo>
                            <a:pt x="330260" y="744038"/>
                            <a:pt x="328488" y="741177"/>
                            <a:pt x="326990" y="738452"/>
                          </a:cubicBezTo>
                          <a:cubicBezTo>
                            <a:pt x="324128" y="733139"/>
                            <a:pt x="322494" y="728915"/>
                            <a:pt x="320450" y="724691"/>
                          </a:cubicBezTo>
                          <a:cubicBezTo>
                            <a:pt x="320722" y="725781"/>
                            <a:pt x="319632" y="724419"/>
                            <a:pt x="317589" y="721557"/>
                          </a:cubicBezTo>
                          <a:cubicBezTo>
                            <a:pt x="307779" y="704254"/>
                            <a:pt x="305327" y="693627"/>
                            <a:pt x="311049" y="702210"/>
                          </a:cubicBezTo>
                          <a:cubicBezTo>
                            <a:pt x="311866" y="704254"/>
                            <a:pt x="312684" y="706298"/>
                            <a:pt x="313638" y="708342"/>
                          </a:cubicBezTo>
                          <a:lnTo>
                            <a:pt x="321949" y="719378"/>
                          </a:lnTo>
                          <a:cubicBezTo>
                            <a:pt x="321949" y="722375"/>
                            <a:pt x="326854" y="732729"/>
                            <a:pt x="334211" y="744038"/>
                          </a:cubicBezTo>
                          <a:cubicBezTo>
                            <a:pt x="337208" y="748671"/>
                            <a:pt x="340206" y="753439"/>
                            <a:pt x="343203" y="758344"/>
                          </a:cubicBezTo>
                          <a:cubicBezTo>
                            <a:pt x="347018" y="763657"/>
                            <a:pt x="350151" y="768835"/>
                            <a:pt x="354648" y="774285"/>
                          </a:cubicBezTo>
                          <a:cubicBezTo>
                            <a:pt x="363504" y="785321"/>
                            <a:pt x="371814" y="795811"/>
                            <a:pt x="378082" y="804122"/>
                          </a:cubicBezTo>
                          <a:cubicBezTo>
                            <a:pt x="369771" y="792541"/>
                            <a:pt x="361460" y="780825"/>
                            <a:pt x="353285" y="769380"/>
                          </a:cubicBezTo>
                          <a:cubicBezTo>
                            <a:pt x="345792" y="758072"/>
                            <a:pt x="335982" y="741449"/>
                            <a:pt x="331622" y="736545"/>
                          </a:cubicBezTo>
                          <a:lnTo>
                            <a:pt x="334211" y="737362"/>
                          </a:lnTo>
                          <a:cubicBezTo>
                            <a:pt x="325627" y="722784"/>
                            <a:pt x="317453" y="711611"/>
                            <a:pt x="314319" y="702483"/>
                          </a:cubicBezTo>
                          <a:cubicBezTo>
                            <a:pt x="317316" y="708342"/>
                            <a:pt x="320586" y="714064"/>
                            <a:pt x="323720" y="719922"/>
                          </a:cubicBezTo>
                          <a:lnTo>
                            <a:pt x="324401" y="719105"/>
                          </a:lnTo>
                          <a:cubicBezTo>
                            <a:pt x="327807" y="725236"/>
                            <a:pt x="331349" y="732457"/>
                            <a:pt x="335437" y="738997"/>
                          </a:cubicBezTo>
                          <a:lnTo>
                            <a:pt x="338570" y="744311"/>
                          </a:lnTo>
                          <a:cubicBezTo>
                            <a:pt x="340478" y="747444"/>
                            <a:pt x="342386" y="750442"/>
                            <a:pt x="344293" y="753439"/>
                          </a:cubicBezTo>
                          <a:cubicBezTo>
                            <a:pt x="347971" y="759297"/>
                            <a:pt x="352468" y="765020"/>
                            <a:pt x="356283" y="770197"/>
                          </a:cubicBezTo>
                          <a:cubicBezTo>
                            <a:pt x="363231" y="779598"/>
                            <a:pt x="370316" y="789135"/>
                            <a:pt x="379717" y="801806"/>
                          </a:cubicBezTo>
                          <a:cubicBezTo>
                            <a:pt x="382169" y="804940"/>
                            <a:pt x="384758" y="808346"/>
                            <a:pt x="387619" y="812025"/>
                          </a:cubicBezTo>
                          <a:cubicBezTo>
                            <a:pt x="390616" y="815703"/>
                            <a:pt x="393342" y="819518"/>
                            <a:pt x="397973" y="824695"/>
                          </a:cubicBezTo>
                          <a:cubicBezTo>
                            <a:pt x="406830" y="834642"/>
                            <a:pt x="417048" y="846222"/>
                            <a:pt x="429311" y="859983"/>
                          </a:cubicBezTo>
                          <a:lnTo>
                            <a:pt x="428765" y="858893"/>
                          </a:lnTo>
                          <a:cubicBezTo>
                            <a:pt x="431899" y="862980"/>
                            <a:pt x="436531" y="868839"/>
                            <a:pt x="440618" y="873608"/>
                          </a:cubicBezTo>
                          <a:cubicBezTo>
                            <a:pt x="436395" y="872927"/>
                            <a:pt x="432989" y="873063"/>
                            <a:pt x="429583" y="873335"/>
                          </a:cubicBezTo>
                          <a:lnTo>
                            <a:pt x="427130" y="873335"/>
                          </a:lnTo>
                          <a:cubicBezTo>
                            <a:pt x="426041" y="873472"/>
                            <a:pt x="426176" y="874016"/>
                            <a:pt x="423452" y="873335"/>
                          </a:cubicBezTo>
                          <a:cubicBezTo>
                            <a:pt x="419364" y="872381"/>
                            <a:pt x="415141" y="871427"/>
                            <a:pt x="411053" y="870610"/>
                          </a:cubicBezTo>
                          <a:cubicBezTo>
                            <a:pt x="403151" y="868703"/>
                            <a:pt x="395521" y="867068"/>
                            <a:pt x="388845" y="865433"/>
                          </a:cubicBezTo>
                          <a:cubicBezTo>
                            <a:pt x="382169" y="863798"/>
                            <a:pt x="376038" y="862163"/>
                            <a:pt x="371270" y="860392"/>
                          </a:cubicBezTo>
                          <a:cubicBezTo>
                            <a:pt x="363367" y="856441"/>
                            <a:pt x="373858" y="859166"/>
                            <a:pt x="388437" y="862980"/>
                          </a:cubicBezTo>
                          <a:cubicBezTo>
                            <a:pt x="396067" y="865024"/>
                            <a:pt x="404514" y="867204"/>
                            <a:pt x="412007" y="869112"/>
                          </a:cubicBezTo>
                          <a:cubicBezTo>
                            <a:pt x="415822" y="870065"/>
                            <a:pt x="419229" y="870883"/>
                            <a:pt x="422362" y="871700"/>
                          </a:cubicBezTo>
                          <a:cubicBezTo>
                            <a:pt x="424405" y="871973"/>
                            <a:pt x="424541" y="871427"/>
                            <a:pt x="425087" y="871292"/>
                          </a:cubicBezTo>
                          <a:cubicBezTo>
                            <a:pt x="423860" y="871156"/>
                            <a:pt x="422635" y="871019"/>
                            <a:pt x="421544" y="870883"/>
                          </a:cubicBezTo>
                          <a:cubicBezTo>
                            <a:pt x="419092" y="870202"/>
                            <a:pt x="416775" y="869521"/>
                            <a:pt x="414596" y="868975"/>
                          </a:cubicBezTo>
                          <a:cubicBezTo>
                            <a:pt x="410372" y="867886"/>
                            <a:pt x="406693" y="866932"/>
                            <a:pt x="403968" y="866251"/>
                          </a:cubicBezTo>
                          <a:cubicBezTo>
                            <a:pt x="398655" y="864888"/>
                            <a:pt x="397701" y="864615"/>
                            <a:pt x="403968" y="865297"/>
                          </a:cubicBezTo>
                          <a:cubicBezTo>
                            <a:pt x="392388" y="861891"/>
                            <a:pt x="386529" y="860120"/>
                            <a:pt x="382033" y="859029"/>
                          </a:cubicBezTo>
                          <a:cubicBezTo>
                            <a:pt x="377673" y="857939"/>
                            <a:pt x="375357" y="857667"/>
                            <a:pt x="373313" y="857395"/>
                          </a:cubicBezTo>
                          <a:cubicBezTo>
                            <a:pt x="369089" y="856850"/>
                            <a:pt x="365548" y="856304"/>
                            <a:pt x="348380" y="850038"/>
                          </a:cubicBezTo>
                          <a:lnTo>
                            <a:pt x="365411" y="854261"/>
                          </a:lnTo>
                          <a:cubicBezTo>
                            <a:pt x="349879" y="848266"/>
                            <a:pt x="326581" y="841454"/>
                            <a:pt x="309823" y="831508"/>
                          </a:cubicBezTo>
                          <a:cubicBezTo>
                            <a:pt x="306825" y="827830"/>
                            <a:pt x="335982" y="844178"/>
                            <a:pt x="361051" y="850038"/>
                          </a:cubicBezTo>
                          <a:lnTo>
                            <a:pt x="347563" y="844043"/>
                          </a:lnTo>
                          <a:cubicBezTo>
                            <a:pt x="356419" y="847176"/>
                            <a:pt x="365139" y="850310"/>
                            <a:pt x="374540" y="853307"/>
                          </a:cubicBezTo>
                          <a:lnTo>
                            <a:pt x="388573" y="857803"/>
                          </a:lnTo>
                          <a:lnTo>
                            <a:pt x="403696" y="862299"/>
                          </a:lnTo>
                          <a:cubicBezTo>
                            <a:pt x="425768" y="870883"/>
                            <a:pt x="413369" y="868158"/>
                            <a:pt x="435169" y="872109"/>
                          </a:cubicBezTo>
                          <a:cubicBezTo>
                            <a:pt x="435441" y="871564"/>
                            <a:pt x="435577" y="871019"/>
                            <a:pt x="435441" y="870338"/>
                          </a:cubicBezTo>
                          <a:cubicBezTo>
                            <a:pt x="424541" y="859574"/>
                            <a:pt x="414732" y="849901"/>
                            <a:pt x="408737" y="844724"/>
                          </a:cubicBezTo>
                          <a:cubicBezTo>
                            <a:pt x="402606" y="839274"/>
                            <a:pt x="399473" y="837502"/>
                            <a:pt x="399881" y="839410"/>
                          </a:cubicBezTo>
                          <a:cubicBezTo>
                            <a:pt x="404514" y="844451"/>
                            <a:pt x="409963" y="850446"/>
                            <a:pt x="415550" y="856577"/>
                          </a:cubicBezTo>
                          <a:cubicBezTo>
                            <a:pt x="414323" y="859574"/>
                            <a:pt x="412007" y="862027"/>
                            <a:pt x="415004" y="864207"/>
                          </a:cubicBezTo>
                          <a:cubicBezTo>
                            <a:pt x="414596" y="864207"/>
                            <a:pt x="414051" y="864207"/>
                            <a:pt x="413506" y="864207"/>
                          </a:cubicBezTo>
                          <a:cubicBezTo>
                            <a:pt x="413097" y="864207"/>
                            <a:pt x="412825" y="864343"/>
                            <a:pt x="410781" y="863662"/>
                          </a:cubicBezTo>
                          <a:cubicBezTo>
                            <a:pt x="407511" y="862572"/>
                            <a:pt x="404105" y="861482"/>
                            <a:pt x="400427" y="860256"/>
                          </a:cubicBezTo>
                          <a:cubicBezTo>
                            <a:pt x="393205" y="857939"/>
                            <a:pt x="385575" y="855623"/>
                            <a:pt x="379444" y="853307"/>
                          </a:cubicBezTo>
                          <a:cubicBezTo>
                            <a:pt x="366910" y="848811"/>
                            <a:pt x="357782" y="845269"/>
                            <a:pt x="360370" y="845132"/>
                          </a:cubicBezTo>
                          <a:cubicBezTo>
                            <a:pt x="358735" y="844587"/>
                            <a:pt x="356828" y="843906"/>
                            <a:pt x="355056" y="843225"/>
                          </a:cubicBezTo>
                          <a:cubicBezTo>
                            <a:pt x="351242" y="842408"/>
                            <a:pt x="347018" y="841454"/>
                            <a:pt x="342386" y="840500"/>
                          </a:cubicBezTo>
                          <a:cubicBezTo>
                            <a:pt x="337208" y="839002"/>
                            <a:pt x="331077" y="836958"/>
                            <a:pt x="323720" y="834505"/>
                          </a:cubicBezTo>
                          <a:cubicBezTo>
                            <a:pt x="316363" y="832053"/>
                            <a:pt x="307370" y="827693"/>
                            <a:pt x="297288" y="823333"/>
                          </a:cubicBezTo>
                          <a:cubicBezTo>
                            <a:pt x="292111" y="820472"/>
                            <a:pt x="286525" y="817475"/>
                            <a:pt x="280802" y="814340"/>
                          </a:cubicBezTo>
                          <a:cubicBezTo>
                            <a:pt x="277805" y="812706"/>
                            <a:pt x="274808" y="811071"/>
                            <a:pt x="271674" y="809299"/>
                          </a:cubicBezTo>
                          <a:cubicBezTo>
                            <a:pt x="269494" y="807937"/>
                            <a:pt x="267314" y="806575"/>
                            <a:pt x="264998" y="805076"/>
                          </a:cubicBezTo>
                          <a:cubicBezTo>
                            <a:pt x="258050" y="800716"/>
                            <a:pt x="257777" y="798945"/>
                            <a:pt x="260365" y="798536"/>
                          </a:cubicBezTo>
                          <a:cubicBezTo>
                            <a:pt x="252736" y="794176"/>
                            <a:pt x="245787" y="789680"/>
                            <a:pt x="238975" y="784912"/>
                          </a:cubicBezTo>
                          <a:cubicBezTo>
                            <a:pt x="243608" y="789272"/>
                            <a:pt x="246469" y="792541"/>
                            <a:pt x="256551" y="799627"/>
                          </a:cubicBezTo>
                          <a:cubicBezTo>
                            <a:pt x="238566" y="787637"/>
                            <a:pt x="221263" y="774557"/>
                            <a:pt x="204913" y="760660"/>
                          </a:cubicBezTo>
                          <a:lnTo>
                            <a:pt x="208184" y="764611"/>
                          </a:lnTo>
                          <a:cubicBezTo>
                            <a:pt x="202052" y="758616"/>
                            <a:pt x="195922" y="752894"/>
                            <a:pt x="189927" y="746763"/>
                          </a:cubicBezTo>
                          <a:cubicBezTo>
                            <a:pt x="200009" y="756982"/>
                            <a:pt x="217448" y="770879"/>
                            <a:pt x="214451" y="765837"/>
                          </a:cubicBezTo>
                          <a:cubicBezTo>
                            <a:pt x="193333" y="746218"/>
                            <a:pt x="180389" y="736272"/>
                            <a:pt x="165130" y="717198"/>
                          </a:cubicBezTo>
                          <a:cubicBezTo>
                            <a:pt x="162813" y="719650"/>
                            <a:pt x="156683" y="713927"/>
                            <a:pt x="161042" y="721149"/>
                          </a:cubicBezTo>
                          <a:cubicBezTo>
                            <a:pt x="162132" y="722375"/>
                            <a:pt x="162813" y="722784"/>
                            <a:pt x="163086" y="723193"/>
                          </a:cubicBezTo>
                          <a:cubicBezTo>
                            <a:pt x="168127" y="731095"/>
                            <a:pt x="180798" y="746354"/>
                            <a:pt x="191834" y="756845"/>
                          </a:cubicBezTo>
                          <a:cubicBezTo>
                            <a:pt x="171533" y="738997"/>
                            <a:pt x="164721" y="731504"/>
                            <a:pt x="158318" y="724963"/>
                          </a:cubicBezTo>
                          <a:cubicBezTo>
                            <a:pt x="152050" y="718287"/>
                            <a:pt x="146191" y="712293"/>
                            <a:pt x="130523" y="694444"/>
                          </a:cubicBezTo>
                          <a:cubicBezTo>
                            <a:pt x="126027" y="692809"/>
                            <a:pt x="158045" y="728369"/>
                            <a:pt x="149734" y="721012"/>
                          </a:cubicBezTo>
                          <a:cubicBezTo>
                            <a:pt x="160089" y="731776"/>
                            <a:pt x="170852" y="741994"/>
                            <a:pt x="182024" y="751941"/>
                          </a:cubicBezTo>
                          <a:cubicBezTo>
                            <a:pt x="176574" y="746627"/>
                            <a:pt x="176166" y="745673"/>
                            <a:pt x="173713" y="742948"/>
                          </a:cubicBezTo>
                          <a:cubicBezTo>
                            <a:pt x="195104" y="765292"/>
                            <a:pt x="205050" y="771014"/>
                            <a:pt x="221808" y="787228"/>
                          </a:cubicBezTo>
                          <a:cubicBezTo>
                            <a:pt x="233934" y="795675"/>
                            <a:pt x="204641" y="771832"/>
                            <a:pt x="217585" y="781642"/>
                          </a:cubicBezTo>
                          <a:cubicBezTo>
                            <a:pt x="207093" y="772786"/>
                            <a:pt x="198374" y="762431"/>
                            <a:pt x="194559" y="756845"/>
                          </a:cubicBezTo>
                          <a:cubicBezTo>
                            <a:pt x="207911" y="768290"/>
                            <a:pt x="211453" y="771696"/>
                            <a:pt x="214314" y="775102"/>
                          </a:cubicBezTo>
                          <a:cubicBezTo>
                            <a:pt x="217176" y="778509"/>
                            <a:pt x="219355" y="781642"/>
                            <a:pt x="231073" y="791043"/>
                          </a:cubicBezTo>
                          <a:cubicBezTo>
                            <a:pt x="237340" y="795130"/>
                            <a:pt x="244016" y="798945"/>
                            <a:pt x="250420" y="802760"/>
                          </a:cubicBezTo>
                          <a:cubicBezTo>
                            <a:pt x="261592" y="810662"/>
                            <a:pt x="246196" y="801125"/>
                            <a:pt x="245242" y="800989"/>
                          </a:cubicBezTo>
                          <a:cubicBezTo>
                            <a:pt x="251782" y="806030"/>
                            <a:pt x="256959" y="808891"/>
                            <a:pt x="261456" y="811480"/>
                          </a:cubicBezTo>
                          <a:cubicBezTo>
                            <a:pt x="263908" y="812978"/>
                            <a:pt x="266360" y="814340"/>
                            <a:pt x="268813" y="815703"/>
                          </a:cubicBezTo>
                          <a:cubicBezTo>
                            <a:pt x="272628" y="817747"/>
                            <a:pt x="276715" y="819927"/>
                            <a:pt x="281211" y="822379"/>
                          </a:cubicBezTo>
                          <a:cubicBezTo>
                            <a:pt x="275625" y="819791"/>
                            <a:pt x="263363" y="813387"/>
                            <a:pt x="266088" y="815703"/>
                          </a:cubicBezTo>
                          <a:cubicBezTo>
                            <a:pt x="296743" y="832598"/>
                            <a:pt x="327807" y="847040"/>
                            <a:pt x="349607" y="851263"/>
                          </a:cubicBezTo>
                          <a:cubicBezTo>
                            <a:pt x="342930" y="849356"/>
                            <a:pt x="348108" y="852626"/>
                            <a:pt x="355874" y="855487"/>
                          </a:cubicBezTo>
                          <a:cubicBezTo>
                            <a:pt x="363640" y="858485"/>
                            <a:pt x="374676" y="862163"/>
                            <a:pt x="380671" y="864071"/>
                          </a:cubicBezTo>
                          <a:lnTo>
                            <a:pt x="356828" y="859029"/>
                          </a:lnTo>
                          <a:cubicBezTo>
                            <a:pt x="348517" y="856985"/>
                            <a:pt x="339252" y="853988"/>
                            <a:pt x="330260" y="851400"/>
                          </a:cubicBezTo>
                          <a:cubicBezTo>
                            <a:pt x="320859" y="847584"/>
                            <a:pt x="311321" y="842953"/>
                            <a:pt x="302602" y="839002"/>
                          </a:cubicBezTo>
                          <a:cubicBezTo>
                            <a:pt x="293746" y="835050"/>
                            <a:pt x="284754" y="829328"/>
                            <a:pt x="276170" y="824832"/>
                          </a:cubicBezTo>
                          <a:cubicBezTo>
                            <a:pt x="272219" y="822516"/>
                            <a:pt x="266905" y="819791"/>
                            <a:pt x="264180" y="818019"/>
                          </a:cubicBezTo>
                          <a:lnTo>
                            <a:pt x="257368" y="813659"/>
                          </a:lnTo>
                          <a:cubicBezTo>
                            <a:pt x="252872" y="810799"/>
                            <a:pt x="248376" y="807937"/>
                            <a:pt x="244152" y="804940"/>
                          </a:cubicBezTo>
                          <a:cubicBezTo>
                            <a:pt x="226713" y="792951"/>
                            <a:pt x="209682" y="779598"/>
                            <a:pt x="189790" y="761069"/>
                          </a:cubicBezTo>
                          <a:lnTo>
                            <a:pt x="191425" y="763930"/>
                          </a:lnTo>
                          <a:cubicBezTo>
                            <a:pt x="158454" y="736545"/>
                            <a:pt x="147963" y="721830"/>
                            <a:pt x="138289" y="708886"/>
                          </a:cubicBezTo>
                          <a:cubicBezTo>
                            <a:pt x="128888" y="695671"/>
                            <a:pt x="120714" y="683545"/>
                            <a:pt x="99323" y="653980"/>
                          </a:cubicBezTo>
                          <a:cubicBezTo>
                            <a:pt x="97688" y="653980"/>
                            <a:pt x="92783" y="647031"/>
                            <a:pt x="88560" y="640492"/>
                          </a:cubicBezTo>
                          <a:cubicBezTo>
                            <a:pt x="84472" y="633815"/>
                            <a:pt x="80657" y="627684"/>
                            <a:pt x="80249" y="629456"/>
                          </a:cubicBezTo>
                          <a:cubicBezTo>
                            <a:pt x="92238" y="647985"/>
                            <a:pt x="89104" y="644715"/>
                            <a:pt x="84609" y="640082"/>
                          </a:cubicBezTo>
                          <a:cubicBezTo>
                            <a:pt x="78477" y="628638"/>
                            <a:pt x="75208" y="621009"/>
                            <a:pt x="62400" y="599890"/>
                          </a:cubicBezTo>
                          <a:cubicBezTo>
                            <a:pt x="65807" y="608473"/>
                            <a:pt x="53953" y="590080"/>
                            <a:pt x="65670" y="611471"/>
                          </a:cubicBezTo>
                          <a:cubicBezTo>
                            <a:pt x="48231" y="582587"/>
                            <a:pt x="41146" y="565284"/>
                            <a:pt x="36241" y="548798"/>
                          </a:cubicBezTo>
                          <a:cubicBezTo>
                            <a:pt x="26976" y="522911"/>
                            <a:pt x="24933" y="519369"/>
                            <a:pt x="22889" y="515690"/>
                          </a:cubicBezTo>
                          <a:cubicBezTo>
                            <a:pt x="21118" y="512012"/>
                            <a:pt x="18121" y="508741"/>
                            <a:pt x="11308" y="482038"/>
                          </a:cubicBezTo>
                          <a:lnTo>
                            <a:pt x="12398" y="490076"/>
                          </a:lnTo>
                          <a:cubicBezTo>
                            <a:pt x="9810" y="478903"/>
                            <a:pt x="6404" y="468004"/>
                            <a:pt x="4496" y="456695"/>
                          </a:cubicBezTo>
                          <a:cubicBezTo>
                            <a:pt x="5722" y="460238"/>
                            <a:pt x="6676" y="463917"/>
                            <a:pt x="8174" y="467459"/>
                          </a:cubicBezTo>
                          <a:cubicBezTo>
                            <a:pt x="5858" y="454107"/>
                            <a:pt x="3270" y="440891"/>
                            <a:pt x="2044" y="427403"/>
                          </a:cubicBezTo>
                          <a:cubicBezTo>
                            <a:pt x="136" y="402606"/>
                            <a:pt x="5041" y="437212"/>
                            <a:pt x="5722" y="433806"/>
                          </a:cubicBezTo>
                          <a:cubicBezTo>
                            <a:pt x="5450" y="436668"/>
                            <a:pt x="5450" y="439529"/>
                            <a:pt x="5313" y="442253"/>
                          </a:cubicBezTo>
                          <a:cubicBezTo>
                            <a:pt x="8584" y="458195"/>
                            <a:pt x="12807" y="480811"/>
                            <a:pt x="15123" y="483809"/>
                          </a:cubicBezTo>
                          <a:cubicBezTo>
                            <a:pt x="8584" y="458058"/>
                            <a:pt x="11717" y="463917"/>
                            <a:pt x="10354" y="453426"/>
                          </a:cubicBezTo>
                          <a:cubicBezTo>
                            <a:pt x="11581" y="461737"/>
                            <a:pt x="13488" y="469912"/>
                            <a:pt x="15532" y="478086"/>
                          </a:cubicBezTo>
                          <a:lnTo>
                            <a:pt x="19074" y="485580"/>
                          </a:lnTo>
                          <a:cubicBezTo>
                            <a:pt x="22480" y="497569"/>
                            <a:pt x="26295" y="507924"/>
                            <a:pt x="29156" y="517325"/>
                          </a:cubicBezTo>
                          <a:cubicBezTo>
                            <a:pt x="32563" y="526454"/>
                            <a:pt x="35288" y="534492"/>
                            <a:pt x="37331" y="541713"/>
                          </a:cubicBezTo>
                          <a:cubicBezTo>
                            <a:pt x="32971" y="532312"/>
                            <a:pt x="32563" y="525500"/>
                            <a:pt x="28203" y="517325"/>
                          </a:cubicBezTo>
                          <a:cubicBezTo>
                            <a:pt x="30247" y="529587"/>
                            <a:pt x="40874" y="558880"/>
                            <a:pt x="54498" y="585720"/>
                          </a:cubicBezTo>
                          <a:cubicBezTo>
                            <a:pt x="55316" y="586129"/>
                            <a:pt x="59812" y="594577"/>
                            <a:pt x="58449" y="590762"/>
                          </a:cubicBezTo>
                          <a:cubicBezTo>
                            <a:pt x="58449" y="590080"/>
                            <a:pt x="55997" y="585448"/>
                            <a:pt x="54498" y="582859"/>
                          </a:cubicBezTo>
                          <a:cubicBezTo>
                            <a:pt x="56542" y="584358"/>
                            <a:pt x="49457" y="569234"/>
                            <a:pt x="62945" y="593895"/>
                          </a:cubicBezTo>
                          <a:cubicBezTo>
                            <a:pt x="59676" y="584086"/>
                            <a:pt x="52727" y="564193"/>
                            <a:pt x="53681" y="564603"/>
                          </a:cubicBezTo>
                          <a:cubicBezTo>
                            <a:pt x="50411" y="557109"/>
                            <a:pt x="46596" y="548117"/>
                            <a:pt x="42917" y="539533"/>
                          </a:cubicBezTo>
                          <a:cubicBezTo>
                            <a:pt x="39511" y="530813"/>
                            <a:pt x="36241" y="522366"/>
                            <a:pt x="33516" y="516371"/>
                          </a:cubicBezTo>
                          <a:lnTo>
                            <a:pt x="33516" y="517461"/>
                          </a:lnTo>
                          <a:cubicBezTo>
                            <a:pt x="30928" y="510922"/>
                            <a:pt x="28067" y="500158"/>
                            <a:pt x="25205" y="491029"/>
                          </a:cubicBezTo>
                          <a:cubicBezTo>
                            <a:pt x="22617" y="481765"/>
                            <a:pt x="20846" y="473862"/>
                            <a:pt x="19619" y="472909"/>
                          </a:cubicBezTo>
                          <a:cubicBezTo>
                            <a:pt x="17439" y="464461"/>
                            <a:pt x="13216" y="440755"/>
                            <a:pt x="19347" y="464461"/>
                          </a:cubicBezTo>
                          <a:cubicBezTo>
                            <a:pt x="16894" y="451246"/>
                            <a:pt x="14033" y="438166"/>
                            <a:pt x="12807" y="424678"/>
                          </a:cubicBezTo>
                          <a:cubicBezTo>
                            <a:pt x="10763" y="431899"/>
                            <a:pt x="4905" y="393886"/>
                            <a:pt x="7902" y="434215"/>
                          </a:cubicBezTo>
                          <a:cubicBezTo>
                            <a:pt x="8174" y="432852"/>
                            <a:pt x="5313" y="418138"/>
                            <a:pt x="4224" y="394295"/>
                          </a:cubicBezTo>
                          <a:cubicBezTo>
                            <a:pt x="4224" y="394704"/>
                            <a:pt x="4087" y="394976"/>
                            <a:pt x="3951" y="395385"/>
                          </a:cubicBezTo>
                          <a:cubicBezTo>
                            <a:pt x="3951" y="396748"/>
                            <a:pt x="3951" y="397973"/>
                            <a:pt x="3678" y="398519"/>
                          </a:cubicBezTo>
                          <a:cubicBezTo>
                            <a:pt x="4087" y="403287"/>
                            <a:pt x="4224" y="406285"/>
                            <a:pt x="4768" y="406966"/>
                          </a:cubicBezTo>
                          <a:cubicBezTo>
                            <a:pt x="4768" y="414187"/>
                            <a:pt x="3678" y="412552"/>
                            <a:pt x="2589" y="406421"/>
                          </a:cubicBezTo>
                          <a:cubicBezTo>
                            <a:pt x="1771" y="400154"/>
                            <a:pt x="681" y="389391"/>
                            <a:pt x="0" y="378218"/>
                          </a:cubicBezTo>
                          <a:lnTo>
                            <a:pt x="1635" y="372905"/>
                          </a:lnTo>
                          <a:cubicBezTo>
                            <a:pt x="409" y="353694"/>
                            <a:pt x="-817" y="341840"/>
                            <a:pt x="2861" y="316090"/>
                          </a:cubicBezTo>
                          <a:cubicBezTo>
                            <a:pt x="7493" y="296335"/>
                            <a:pt x="13897" y="276988"/>
                            <a:pt x="21254" y="258594"/>
                          </a:cubicBezTo>
                          <a:cubicBezTo>
                            <a:pt x="23026" y="253145"/>
                            <a:pt x="24933" y="247558"/>
                            <a:pt x="26976" y="241973"/>
                          </a:cubicBezTo>
                          <a:cubicBezTo>
                            <a:pt x="28339" y="234207"/>
                            <a:pt x="39239" y="210091"/>
                            <a:pt x="33380" y="218947"/>
                          </a:cubicBezTo>
                          <a:cubicBezTo>
                            <a:pt x="33789" y="216222"/>
                            <a:pt x="29701" y="224124"/>
                            <a:pt x="26159" y="235160"/>
                          </a:cubicBezTo>
                          <a:cubicBezTo>
                            <a:pt x="25750" y="236932"/>
                            <a:pt x="26840" y="234207"/>
                            <a:pt x="26432" y="236114"/>
                          </a:cubicBezTo>
                          <a:cubicBezTo>
                            <a:pt x="24388" y="238838"/>
                            <a:pt x="22480" y="239656"/>
                            <a:pt x="26432" y="226031"/>
                          </a:cubicBezTo>
                          <a:cubicBezTo>
                            <a:pt x="21390" y="239656"/>
                            <a:pt x="21254" y="241564"/>
                            <a:pt x="17439" y="250828"/>
                          </a:cubicBezTo>
                          <a:cubicBezTo>
                            <a:pt x="18802" y="246196"/>
                            <a:pt x="20300" y="241564"/>
                            <a:pt x="21799" y="236932"/>
                          </a:cubicBezTo>
                          <a:cubicBezTo>
                            <a:pt x="13625" y="256959"/>
                            <a:pt x="4768" y="288977"/>
                            <a:pt x="3270" y="288432"/>
                          </a:cubicBezTo>
                          <a:cubicBezTo>
                            <a:pt x="6948" y="282437"/>
                            <a:pt x="7493" y="268132"/>
                            <a:pt x="10627" y="256823"/>
                          </a:cubicBezTo>
                          <a:cubicBezTo>
                            <a:pt x="7493" y="265270"/>
                            <a:pt x="2452" y="283936"/>
                            <a:pt x="5450" y="269357"/>
                          </a:cubicBezTo>
                          <a:cubicBezTo>
                            <a:pt x="6948" y="264316"/>
                            <a:pt x="20300" y="226577"/>
                            <a:pt x="12534" y="253826"/>
                          </a:cubicBezTo>
                          <a:cubicBezTo>
                            <a:pt x="16486" y="242381"/>
                            <a:pt x="22753" y="227666"/>
                            <a:pt x="27658" y="214859"/>
                          </a:cubicBezTo>
                          <a:cubicBezTo>
                            <a:pt x="20573" y="229302"/>
                            <a:pt x="23979" y="219219"/>
                            <a:pt x="20982" y="222898"/>
                          </a:cubicBezTo>
                          <a:cubicBezTo>
                            <a:pt x="27521" y="210091"/>
                            <a:pt x="28884" y="211181"/>
                            <a:pt x="30383" y="209273"/>
                          </a:cubicBezTo>
                          <a:cubicBezTo>
                            <a:pt x="38012" y="190335"/>
                            <a:pt x="44007" y="176847"/>
                            <a:pt x="51773" y="163359"/>
                          </a:cubicBezTo>
                          <a:cubicBezTo>
                            <a:pt x="59539" y="150279"/>
                            <a:pt x="68259" y="137063"/>
                            <a:pt x="84336" y="120305"/>
                          </a:cubicBezTo>
                          <a:cubicBezTo>
                            <a:pt x="86516" y="118125"/>
                            <a:pt x="81611" y="123166"/>
                            <a:pt x="76842" y="128616"/>
                          </a:cubicBezTo>
                          <a:cubicBezTo>
                            <a:pt x="72346" y="134202"/>
                            <a:pt x="67714" y="140060"/>
                            <a:pt x="69621" y="138834"/>
                          </a:cubicBezTo>
                          <a:cubicBezTo>
                            <a:pt x="80930" y="126299"/>
                            <a:pt x="88015" y="117988"/>
                            <a:pt x="94691" y="109950"/>
                          </a:cubicBezTo>
                          <a:cubicBezTo>
                            <a:pt x="101367" y="101912"/>
                            <a:pt x="107770" y="94282"/>
                            <a:pt x="119215" y="85017"/>
                          </a:cubicBezTo>
                          <a:lnTo>
                            <a:pt x="114583" y="92238"/>
                          </a:lnTo>
                          <a:cubicBezTo>
                            <a:pt x="121395" y="86244"/>
                            <a:pt x="138698" y="72755"/>
                            <a:pt x="147690" y="66760"/>
                          </a:cubicBezTo>
                          <a:cubicBezTo>
                            <a:pt x="149189" y="64171"/>
                            <a:pt x="174394" y="45915"/>
                            <a:pt x="154639" y="57904"/>
                          </a:cubicBezTo>
                          <a:cubicBezTo>
                            <a:pt x="164857" y="50683"/>
                            <a:pt x="172623" y="45915"/>
                            <a:pt x="179300" y="42781"/>
                          </a:cubicBezTo>
                          <a:cubicBezTo>
                            <a:pt x="185839" y="39375"/>
                            <a:pt x="191289" y="37195"/>
                            <a:pt x="196875" y="35152"/>
                          </a:cubicBezTo>
                          <a:cubicBezTo>
                            <a:pt x="208728" y="30519"/>
                            <a:pt x="220718" y="25886"/>
                            <a:pt x="246332" y="15941"/>
                          </a:cubicBezTo>
                          <a:cubicBezTo>
                            <a:pt x="222080" y="26023"/>
                            <a:pt x="219355" y="27113"/>
                            <a:pt x="200826" y="36241"/>
                          </a:cubicBezTo>
                          <a:cubicBezTo>
                            <a:pt x="221127" y="27657"/>
                            <a:pt x="204232" y="35560"/>
                            <a:pt x="207093" y="35969"/>
                          </a:cubicBezTo>
                          <a:cubicBezTo>
                            <a:pt x="217993" y="28475"/>
                            <a:pt x="258186" y="14306"/>
                            <a:pt x="230528" y="23162"/>
                          </a:cubicBezTo>
                          <a:cubicBezTo>
                            <a:pt x="246469" y="15668"/>
                            <a:pt x="280121" y="5586"/>
                            <a:pt x="288296" y="4905"/>
                          </a:cubicBezTo>
                          <a:cubicBezTo>
                            <a:pt x="283391" y="6267"/>
                            <a:pt x="278622" y="8038"/>
                            <a:pt x="273718" y="9673"/>
                          </a:cubicBezTo>
                          <a:cubicBezTo>
                            <a:pt x="298106" y="2589"/>
                            <a:pt x="322630" y="-273"/>
                            <a:pt x="333257" y="136"/>
                          </a:cubicBezTo>
                          <a:cubicBezTo>
                            <a:pt x="302465" y="5177"/>
                            <a:pt x="302738" y="1226"/>
                            <a:pt x="264453" y="12534"/>
                          </a:cubicBezTo>
                          <a:cubicBezTo>
                            <a:pt x="224260" y="27930"/>
                            <a:pt x="274672" y="10763"/>
                            <a:pt x="248785" y="22072"/>
                          </a:cubicBezTo>
                          <a:cubicBezTo>
                            <a:pt x="239111" y="25205"/>
                            <a:pt x="229301" y="28203"/>
                            <a:pt x="219900" y="32017"/>
                          </a:cubicBezTo>
                          <a:cubicBezTo>
                            <a:pt x="224260" y="29974"/>
                            <a:pt x="228620" y="27794"/>
                            <a:pt x="233116" y="26023"/>
                          </a:cubicBezTo>
                          <a:cubicBezTo>
                            <a:pt x="230392" y="25614"/>
                            <a:pt x="219628" y="30519"/>
                            <a:pt x="209818" y="35152"/>
                          </a:cubicBezTo>
                          <a:cubicBezTo>
                            <a:pt x="200145" y="40056"/>
                            <a:pt x="191562" y="44552"/>
                            <a:pt x="192515" y="42372"/>
                          </a:cubicBezTo>
                          <a:cubicBezTo>
                            <a:pt x="179300" y="50956"/>
                            <a:pt x="170852" y="56406"/>
                            <a:pt x="162132" y="62401"/>
                          </a:cubicBezTo>
                          <a:cubicBezTo>
                            <a:pt x="153549" y="68395"/>
                            <a:pt x="144557" y="74799"/>
                            <a:pt x="132022" y="86516"/>
                          </a:cubicBezTo>
                          <a:cubicBezTo>
                            <a:pt x="125074" y="90876"/>
                            <a:pt x="134883" y="82838"/>
                            <a:pt x="142377" y="76706"/>
                          </a:cubicBezTo>
                          <a:cubicBezTo>
                            <a:pt x="128888" y="87606"/>
                            <a:pt x="126163" y="85971"/>
                            <a:pt x="110223" y="102593"/>
                          </a:cubicBezTo>
                          <a:cubicBezTo>
                            <a:pt x="102320" y="111176"/>
                            <a:pt x="105999" y="103410"/>
                            <a:pt x="121531" y="89786"/>
                          </a:cubicBezTo>
                          <a:cubicBezTo>
                            <a:pt x="108315" y="101503"/>
                            <a:pt x="95917" y="112947"/>
                            <a:pt x="83246" y="127935"/>
                          </a:cubicBezTo>
                          <a:cubicBezTo>
                            <a:pt x="87334" y="122621"/>
                            <a:pt x="91148" y="117171"/>
                            <a:pt x="95372" y="111994"/>
                          </a:cubicBezTo>
                          <a:cubicBezTo>
                            <a:pt x="90467" y="116899"/>
                            <a:pt x="85971" y="122212"/>
                            <a:pt x="81339" y="127253"/>
                          </a:cubicBezTo>
                          <a:lnTo>
                            <a:pt x="92238" y="113629"/>
                          </a:lnTo>
                          <a:cubicBezTo>
                            <a:pt x="78614" y="128071"/>
                            <a:pt x="65125" y="144693"/>
                            <a:pt x="54634" y="160497"/>
                          </a:cubicBezTo>
                          <a:cubicBezTo>
                            <a:pt x="43871" y="176847"/>
                            <a:pt x="36786" y="192106"/>
                            <a:pt x="33380" y="202053"/>
                          </a:cubicBezTo>
                          <a:cubicBezTo>
                            <a:pt x="41418" y="187065"/>
                            <a:pt x="53544" y="166628"/>
                            <a:pt x="66488" y="150551"/>
                          </a:cubicBezTo>
                          <a:cubicBezTo>
                            <a:pt x="79295" y="134065"/>
                            <a:pt x="92647" y="120305"/>
                            <a:pt x="100549" y="114582"/>
                          </a:cubicBezTo>
                          <a:cubicBezTo>
                            <a:pt x="95917" y="120305"/>
                            <a:pt x="80521" y="132976"/>
                            <a:pt x="76570" y="142377"/>
                          </a:cubicBezTo>
                          <a:cubicBezTo>
                            <a:pt x="73981" y="144693"/>
                            <a:pt x="71256" y="147009"/>
                            <a:pt x="68804" y="149461"/>
                          </a:cubicBezTo>
                          <a:cubicBezTo>
                            <a:pt x="65125" y="154230"/>
                            <a:pt x="58994" y="161724"/>
                            <a:pt x="54090" y="169353"/>
                          </a:cubicBezTo>
                          <a:cubicBezTo>
                            <a:pt x="49321" y="176847"/>
                            <a:pt x="45778" y="183659"/>
                            <a:pt x="45915" y="185022"/>
                          </a:cubicBezTo>
                          <a:cubicBezTo>
                            <a:pt x="54498" y="170852"/>
                            <a:pt x="61447" y="162677"/>
                            <a:pt x="66760" y="156546"/>
                          </a:cubicBezTo>
                          <a:cubicBezTo>
                            <a:pt x="72074" y="150142"/>
                            <a:pt x="76570" y="145919"/>
                            <a:pt x="82292" y="139924"/>
                          </a:cubicBezTo>
                          <a:cubicBezTo>
                            <a:pt x="82701" y="140060"/>
                            <a:pt x="84609" y="137881"/>
                            <a:pt x="87742" y="134338"/>
                          </a:cubicBezTo>
                          <a:lnTo>
                            <a:pt x="88151" y="133930"/>
                          </a:lnTo>
                          <a:lnTo>
                            <a:pt x="87878" y="133930"/>
                          </a:lnTo>
                          <a:cubicBezTo>
                            <a:pt x="91148" y="130524"/>
                            <a:pt x="95372" y="125891"/>
                            <a:pt x="99459" y="121395"/>
                          </a:cubicBezTo>
                          <a:cubicBezTo>
                            <a:pt x="103819" y="117035"/>
                            <a:pt x="108179" y="112675"/>
                            <a:pt x="111585" y="109678"/>
                          </a:cubicBezTo>
                          <a:cubicBezTo>
                            <a:pt x="119487" y="101639"/>
                            <a:pt x="113084" y="106272"/>
                            <a:pt x="111994" y="106816"/>
                          </a:cubicBezTo>
                          <a:cubicBezTo>
                            <a:pt x="125619" y="92920"/>
                            <a:pt x="138698" y="82701"/>
                            <a:pt x="152868" y="73981"/>
                          </a:cubicBezTo>
                          <a:cubicBezTo>
                            <a:pt x="166901" y="64853"/>
                            <a:pt x="181752" y="56814"/>
                            <a:pt x="199328" y="46596"/>
                          </a:cubicBezTo>
                          <a:cubicBezTo>
                            <a:pt x="199191" y="45915"/>
                            <a:pt x="206004" y="41691"/>
                            <a:pt x="211998" y="38421"/>
                          </a:cubicBezTo>
                          <a:cubicBezTo>
                            <a:pt x="217993" y="35287"/>
                            <a:pt x="222762" y="32835"/>
                            <a:pt x="218129" y="34470"/>
                          </a:cubicBezTo>
                          <a:cubicBezTo>
                            <a:pt x="239792" y="24115"/>
                            <a:pt x="253008" y="21799"/>
                            <a:pt x="268132" y="17985"/>
                          </a:cubicBezTo>
                          <a:cubicBezTo>
                            <a:pt x="269630" y="16894"/>
                            <a:pt x="278214" y="14306"/>
                            <a:pt x="285162" y="12126"/>
                          </a:cubicBezTo>
                          <a:cubicBezTo>
                            <a:pt x="292111" y="10355"/>
                            <a:pt x="297152" y="8992"/>
                            <a:pt x="291157" y="9673"/>
                          </a:cubicBezTo>
                          <a:cubicBezTo>
                            <a:pt x="298378" y="8720"/>
                            <a:pt x="305599" y="7766"/>
                            <a:pt x="312957" y="7221"/>
                          </a:cubicBezTo>
                          <a:cubicBezTo>
                            <a:pt x="327399" y="2861"/>
                            <a:pt x="359007" y="1362"/>
                            <a:pt x="364185" y="0"/>
                          </a:cubicBezTo>
                          <a:cubicBezTo>
                            <a:pt x="380807" y="136"/>
                            <a:pt x="368817" y="1908"/>
                            <a:pt x="391707" y="1635"/>
                          </a:cubicBezTo>
                          <a:cubicBezTo>
                            <a:pt x="390616" y="1226"/>
                            <a:pt x="392524" y="1090"/>
                            <a:pt x="387755" y="954"/>
                          </a:cubicBezTo>
                          <a:cubicBezTo>
                            <a:pt x="398110" y="272"/>
                            <a:pt x="423316" y="2589"/>
                            <a:pt x="433942" y="5858"/>
                          </a:cubicBezTo>
                          <a:cubicBezTo>
                            <a:pt x="417866" y="3814"/>
                            <a:pt x="430264" y="5449"/>
                            <a:pt x="411190" y="3543"/>
                          </a:cubicBezTo>
                          <a:cubicBezTo>
                            <a:pt x="411598" y="4496"/>
                            <a:pt x="432717" y="7766"/>
                            <a:pt x="454107" y="11853"/>
                          </a:cubicBezTo>
                          <a:cubicBezTo>
                            <a:pt x="439937" y="7493"/>
                            <a:pt x="445659" y="8174"/>
                            <a:pt x="453426" y="9537"/>
                          </a:cubicBezTo>
                          <a:cubicBezTo>
                            <a:pt x="461192" y="10899"/>
                            <a:pt x="470865" y="13488"/>
                            <a:pt x="464189" y="10899"/>
                          </a:cubicBezTo>
                          <a:cubicBezTo>
                            <a:pt x="487079" y="17575"/>
                            <a:pt x="503700" y="24797"/>
                            <a:pt x="519232" y="32698"/>
                          </a:cubicBezTo>
                          <a:cubicBezTo>
                            <a:pt x="534765" y="40601"/>
                            <a:pt x="548798" y="49048"/>
                            <a:pt x="564874" y="59676"/>
                          </a:cubicBezTo>
                          <a:cubicBezTo>
                            <a:pt x="584494" y="71256"/>
                            <a:pt x="605613" y="85835"/>
                            <a:pt x="624142" y="101367"/>
                          </a:cubicBezTo>
                          <a:cubicBezTo>
                            <a:pt x="642398" y="117307"/>
                            <a:pt x="659021" y="133521"/>
                            <a:pt x="669648" y="147826"/>
                          </a:cubicBezTo>
                          <a:lnTo>
                            <a:pt x="666514" y="144284"/>
                          </a:lnTo>
                          <a:cubicBezTo>
                            <a:pt x="670738" y="150007"/>
                            <a:pt x="675370" y="155320"/>
                            <a:pt x="679321" y="161179"/>
                          </a:cubicBezTo>
                          <a:cubicBezTo>
                            <a:pt x="686815" y="170852"/>
                            <a:pt x="681365" y="159816"/>
                            <a:pt x="692401" y="175348"/>
                          </a:cubicBezTo>
                          <a:cubicBezTo>
                            <a:pt x="691311" y="172215"/>
                            <a:pt x="686270" y="165538"/>
                            <a:pt x="680275" y="157636"/>
                          </a:cubicBezTo>
                          <a:cubicBezTo>
                            <a:pt x="673736" y="150142"/>
                            <a:pt x="666241" y="141287"/>
                            <a:pt x="660111" y="133657"/>
                          </a:cubicBezTo>
                          <a:cubicBezTo>
                            <a:pt x="672236" y="145374"/>
                            <a:pt x="667468" y="139106"/>
                            <a:pt x="661473" y="132159"/>
                          </a:cubicBezTo>
                          <a:cubicBezTo>
                            <a:pt x="655342" y="125346"/>
                            <a:pt x="648121" y="117444"/>
                            <a:pt x="656568" y="124801"/>
                          </a:cubicBezTo>
                          <a:cubicBezTo>
                            <a:pt x="659838" y="130659"/>
                            <a:pt x="671964" y="143876"/>
                            <a:pt x="684499" y="159408"/>
                          </a:cubicBezTo>
                          <a:cubicBezTo>
                            <a:pt x="697033" y="175075"/>
                            <a:pt x="709840" y="193060"/>
                            <a:pt x="716108" y="206412"/>
                          </a:cubicBezTo>
                          <a:cubicBezTo>
                            <a:pt x="730958" y="230664"/>
                            <a:pt x="711067" y="194287"/>
                            <a:pt x="718424" y="206412"/>
                          </a:cubicBezTo>
                          <a:lnTo>
                            <a:pt x="721830" y="214859"/>
                          </a:lnTo>
                          <a:cubicBezTo>
                            <a:pt x="727825" y="224396"/>
                            <a:pt x="729596" y="227666"/>
                            <a:pt x="730277" y="226985"/>
                          </a:cubicBezTo>
                          <a:cubicBezTo>
                            <a:pt x="745128" y="253417"/>
                            <a:pt x="757254" y="286253"/>
                            <a:pt x="762431" y="311049"/>
                          </a:cubicBezTo>
                          <a:cubicBezTo>
                            <a:pt x="753439" y="279712"/>
                            <a:pt x="763794" y="322085"/>
                            <a:pt x="754120" y="291565"/>
                          </a:cubicBezTo>
                          <a:cubicBezTo>
                            <a:pt x="755210" y="296335"/>
                            <a:pt x="757254" y="303692"/>
                            <a:pt x="759843" y="312275"/>
                          </a:cubicBezTo>
                          <a:cubicBezTo>
                            <a:pt x="762023" y="320859"/>
                            <a:pt x="764475" y="330804"/>
                            <a:pt x="766927" y="340342"/>
                          </a:cubicBezTo>
                          <a:cubicBezTo>
                            <a:pt x="762840" y="321676"/>
                            <a:pt x="776192" y="364457"/>
                            <a:pt x="765020" y="323584"/>
                          </a:cubicBezTo>
                          <a:cubicBezTo>
                            <a:pt x="766791" y="326172"/>
                            <a:pt x="768017" y="331350"/>
                            <a:pt x="769380" y="338026"/>
                          </a:cubicBezTo>
                          <a:cubicBezTo>
                            <a:pt x="770606" y="344838"/>
                            <a:pt x="771696" y="353285"/>
                            <a:pt x="773740" y="362413"/>
                          </a:cubicBezTo>
                          <a:cubicBezTo>
                            <a:pt x="772377" y="352876"/>
                            <a:pt x="770061" y="335301"/>
                            <a:pt x="769789" y="333393"/>
                          </a:cubicBezTo>
                          <a:cubicBezTo>
                            <a:pt x="771968" y="347563"/>
                            <a:pt x="776601" y="369907"/>
                            <a:pt x="779871" y="390344"/>
                          </a:cubicBezTo>
                          <a:cubicBezTo>
                            <a:pt x="782868" y="410781"/>
                            <a:pt x="784503" y="429311"/>
                            <a:pt x="783550" y="434896"/>
                          </a:cubicBezTo>
                          <a:cubicBezTo>
                            <a:pt x="783140" y="445251"/>
                            <a:pt x="782323" y="458331"/>
                            <a:pt x="781097" y="471819"/>
                          </a:cubicBezTo>
                          <a:cubicBezTo>
                            <a:pt x="779326" y="485171"/>
                            <a:pt x="777555" y="499205"/>
                            <a:pt x="776055" y="511739"/>
                          </a:cubicBezTo>
                          <a:cubicBezTo>
                            <a:pt x="776601" y="524274"/>
                            <a:pt x="773740" y="537081"/>
                            <a:pt x="772105" y="550432"/>
                          </a:cubicBezTo>
                          <a:cubicBezTo>
                            <a:pt x="770197" y="563785"/>
                            <a:pt x="768290" y="577546"/>
                            <a:pt x="765020" y="591034"/>
                          </a:cubicBezTo>
                          <a:lnTo>
                            <a:pt x="766927" y="586402"/>
                          </a:lnTo>
                          <a:cubicBezTo>
                            <a:pt x="763521" y="601797"/>
                            <a:pt x="758753" y="625913"/>
                            <a:pt x="751668" y="648121"/>
                          </a:cubicBezTo>
                          <a:lnTo>
                            <a:pt x="751668" y="653571"/>
                          </a:lnTo>
                          <a:cubicBezTo>
                            <a:pt x="749215" y="661200"/>
                            <a:pt x="745809" y="672236"/>
                            <a:pt x="741994" y="684090"/>
                          </a:cubicBezTo>
                          <a:cubicBezTo>
                            <a:pt x="737635" y="695807"/>
                            <a:pt x="732866" y="708614"/>
                            <a:pt x="728506" y="719922"/>
                          </a:cubicBezTo>
                          <a:cubicBezTo>
                            <a:pt x="727552" y="719922"/>
                            <a:pt x="735591" y="698804"/>
                            <a:pt x="730823" y="708342"/>
                          </a:cubicBezTo>
                          <a:cubicBezTo>
                            <a:pt x="735046" y="696897"/>
                            <a:pt x="738724" y="687360"/>
                            <a:pt x="738180" y="691719"/>
                          </a:cubicBezTo>
                          <a:cubicBezTo>
                            <a:pt x="742540" y="680411"/>
                            <a:pt x="740905" y="679321"/>
                            <a:pt x="743084" y="669512"/>
                          </a:cubicBezTo>
                          <a:cubicBezTo>
                            <a:pt x="738724" y="684499"/>
                            <a:pt x="732185" y="698804"/>
                            <a:pt x="726599" y="713383"/>
                          </a:cubicBezTo>
                          <a:cubicBezTo>
                            <a:pt x="725372" y="716925"/>
                            <a:pt x="725100" y="718287"/>
                            <a:pt x="725100" y="718560"/>
                          </a:cubicBezTo>
                          <a:lnTo>
                            <a:pt x="722375" y="721149"/>
                          </a:lnTo>
                          <a:cubicBezTo>
                            <a:pt x="718287" y="732593"/>
                            <a:pt x="717334" y="735999"/>
                            <a:pt x="718697" y="734364"/>
                          </a:cubicBezTo>
                          <a:cubicBezTo>
                            <a:pt x="707388" y="758072"/>
                            <a:pt x="702074" y="765837"/>
                            <a:pt x="690766" y="791043"/>
                          </a:cubicBezTo>
                          <a:cubicBezTo>
                            <a:pt x="697442" y="781233"/>
                            <a:pt x="700985" y="774421"/>
                            <a:pt x="709023" y="756572"/>
                          </a:cubicBezTo>
                          <a:lnTo>
                            <a:pt x="696216" y="785593"/>
                          </a:lnTo>
                          <a:cubicBezTo>
                            <a:pt x="703437" y="773058"/>
                            <a:pt x="725372" y="722784"/>
                            <a:pt x="723601" y="732185"/>
                          </a:cubicBezTo>
                          <a:cubicBezTo>
                            <a:pt x="716516" y="748125"/>
                            <a:pt x="706980" y="767336"/>
                            <a:pt x="697987" y="786274"/>
                          </a:cubicBezTo>
                          <a:cubicBezTo>
                            <a:pt x="687905" y="804531"/>
                            <a:pt x="677823" y="822243"/>
                            <a:pt x="670057" y="835323"/>
                          </a:cubicBezTo>
                          <a:cubicBezTo>
                            <a:pt x="663653" y="850173"/>
                            <a:pt x="650164" y="870065"/>
                            <a:pt x="636949" y="893227"/>
                          </a:cubicBezTo>
                          <a:cubicBezTo>
                            <a:pt x="635314" y="896497"/>
                            <a:pt x="631362" y="903719"/>
                            <a:pt x="634769" y="899903"/>
                          </a:cubicBezTo>
                          <a:lnTo>
                            <a:pt x="638857" y="893636"/>
                          </a:lnTo>
                          <a:cubicBezTo>
                            <a:pt x="629456" y="908487"/>
                            <a:pt x="619373" y="924564"/>
                            <a:pt x="608610" y="939415"/>
                          </a:cubicBezTo>
                          <a:cubicBezTo>
                            <a:pt x="597574" y="954129"/>
                            <a:pt x="586674" y="968299"/>
                            <a:pt x="577137" y="980560"/>
                          </a:cubicBezTo>
                          <a:lnTo>
                            <a:pt x="568826" y="994458"/>
                          </a:lnTo>
                          <a:cubicBezTo>
                            <a:pt x="536536" y="1037239"/>
                            <a:pt x="572641" y="984648"/>
                            <a:pt x="538444" y="1027565"/>
                          </a:cubicBezTo>
                          <a:cubicBezTo>
                            <a:pt x="531631" y="1039010"/>
                            <a:pt x="495799" y="1079748"/>
                            <a:pt x="495117" y="1082064"/>
                          </a:cubicBezTo>
                          <a:cubicBezTo>
                            <a:pt x="488032" y="1089557"/>
                            <a:pt x="484898" y="1092963"/>
                            <a:pt x="483127" y="1093100"/>
                          </a:cubicBezTo>
                          <a:cubicBezTo>
                            <a:pt x="489258" y="1086151"/>
                            <a:pt x="503428" y="1071437"/>
                            <a:pt x="494436" y="1078930"/>
                          </a:cubicBezTo>
                          <a:cubicBezTo>
                            <a:pt x="481357" y="1092282"/>
                            <a:pt x="476179" y="1099639"/>
                            <a:pt x="465961" y="1110403"/>
                          </a:cubicBezTo>
                          <a:cubicBezTo>
                            <a:pt x="466915" y="1109994"/>
                            <a:pt x="474953" y="1102910"/>
                            <a:pt x="470865" y="1106861"/>
                          </a:cubicBezTo>
                          <a:cubicBezTo>
                            <a:pt x="445115" y="1132611"/>
                            <a:pt x="396611" y="1179888"/>
                            <a:pt x="367454" y="1198963"/>
                          </a:cubicBezTo>
                          <a:cubicBezTo>
                            <a:pt x="377537" y="1190652"/>
                            <a:pt x="379717" y="1191060"/>
                            <a:pt x="392115" y="1178798"/>
                          </a:cubicBezTo>
                          <a:cubicBezTo>
                            <a:pt x="391297" y="1178390"/>
                            <a:pt x="384622" y="1184657"/>
                            <a:pt x="381352" y="1186700"/>
                          </a:cubicBezTo>
                          <a:cubicBezTo>
                            <a:pt x="382033" y="1184112"/>
                            <a:pt x="395521" y="1175665"/>
                            <a:pt x="407920" y="1162313"/>
                          </a:cubicBezTo>
                          <a:lnTo>
                            <a:pt x="384349" y="1181387"/>
                          </a:lnTo>
                          <a:lnTo>
                            <a:pt x="395794" y="1168716"/>
                          </a:lnTo>
                          <a:cubicBezTo>
                            <a:pt x="378218" y="1183431"/>
                            <a:pt x="359144" y="1196374"/>
                            <a:pt x="341023" y="1210272"/>
                          </a:cubicBezTo>
                          <a:cubicBezTo>
                            <a:pt x="383396" y="1172939"/>
                            <a:pt x="407102" y="1160269"/>
                            <a:pt x="438166" y="1125935"/>
                          </a:cubicBezTo>
                          <a:cubicBezTo>
                            <a:pt x="432580" y="1130704"/>
                            <a:pt x="437349" y="1125390"/>
                            <a:pt x="438302" y="1123755"/>
                          </a:cubicBezTo>
                          <a:cubicBezTo>
                            <a:pt x="449066" y="1113673"/>
                            <a:pt x="461328" y="1102228"/>
                            <a:pt x="468549" y="1095552"/>
                          </a:cubicBezTo>
                          <a:lnTo>
                            <a:pt x="484354" y="1078249"/>
                          </a:lnTo>
                          <a:cubicBezTo>
                            <a:pt x="483536" y="1077840"/>
                            <a:pt x="475770" y="1082881"/>
                            <a:pt x="459693" y="1100593"/>
                          </a:cubicBezTo>
                          <a:cubicBezTo>
                            <a:pt x="516644" y="1039692"/>
                            <a:pt x="560924" y="992550"/>
                            <a:pt x="606430" y="921702"/>
                          </a:cubicBezTo>
                          <a:cubicBezTo>
                            <a:pt x="607929" y="918432"/>
                            <a:pt x="599890" y="930831"/>
                            <a:pt x="603160" y="925381"/>
                          </a:cubicBezTo>
                          <a:cubicBezTo>
                            <a:pt x="609700" y="916253"/>
                            <a:pt x="620191" y="900857"/>
                            <a:pt x="620327" y="901811"/>
                          </a:cubicBezTo>
                          <a:cubicBezTo>
                            <a:pt x="619509" y="902492"/>
                            <a:pt x="617738" y="903854"/>
                            <a:pt x="613787" y="909985"/>
                          </a:cubicBezTo>
                          <a:cubicBezTo>
                            <a:pt x="638584" y="874016"/>
                            <a:pt x="646486" y="852081"/>
                            <a:pt x="661746" y="828511"/>
                          </a:cubicBezTo>
                          <a:cubicBezTo>
                            <a:pt x="661746" y="826739"/>
                            <a:pt x="650574" y="846767"/>
                            <a:pt x="651936" y="843497"/>
                          </a:cubicBezTo>
                          <a:cubicBezTo>
                            <a:pt x="662563" y="824832"/>
                            <a:pt x="669512" y="810117"/>
                            <a:pt x="677823" y="796084"/>
                          </a:cubicBezTo>
                          <a:cubicBezTo>
                            <a:pt x="686270" y="782050"/>
                            <a:pt x="693219" y="767200"/>
                            <a:pt x="701939" y="747444"/>
                          </a:cubicBezTo>
                          <a:cubicBezTo>
                            <a:pt x="694717" y="759842"/>
                            <a:pt x="704391" y="738180"/>
                            <a:pt x="707933" y="727007"/>
                          </a:cubicBezTo>
                          <a:cubicBezTo>
                            <a:pt x="711203" y="718697"/>
                            <a:pt x="715427" y="708205"/>
                            <a:pt x="720195" y="696352"/>
                          </a:cubicBezTo>
                          <a:cubicBezTo>
                            <a:pt x="722511" y="690357"/>
                            <a:pt x="724963" y="683954"/>
                            <a:pt x="727552" y="677414"/>
                          </a:cubicBezTo>
                          <a:cubicBezTo>
                            <a:pt x="729732" y="670601"/>
                            <a:pt x="731912" y="663653"/>
                            <a:pt x="734092" y="656432"/>
                          </a:cubicBezTo>
                          <a:cubicBezTo>
                            <a:pt x="743902" y="628093"/>
                            <a:pt x="750578" y="596484"/>
                            <a:pt x="756709" y="570325"/>
                          </a:cubicBezTo>
                          <a:cubicBezTo>
                            <a:pt x="753712" y="577001"/>
                            <a:pt x="755891" y="562150"/>
                            <a:pt x="758344" y="545120"/>
                          </a:cubicBezTo>
                          <a:cubicBezTo>
                            <a:pt x="759570" y="536536"/>
                            <a:pt x="760796" y="527543"/>
                            <a:pt x="761886" y="520323"/>
                          </a:cubicBezTo>
                          <a:cubicBezTo>
                            <a:pt x="762159" y="512965"/>
                            <a:pt x="762159" y="507516"/>
                            <a:pt x="761342" y="506425"/>
                          </a:cubicBezTo>
                          <a:cubicBezTo>
                            <a:pt x="762023" y="494572"/>
                            <a:pt x="763794" y="476179"/>
                            <a:pt x="765156" y="474816"/>
                          </a:cubicBezTo>
                          <a:cubicBezTo>
                            <a:pt x="764067" y="481357"/>
                            <a:pt x="764067" y="497569"/>
                            <a:pt x="765020" y="495526"/>
                          </a:cubicBezTo>
                          <a:cubicBezTo>
                            <a:pt x="765701" y="486806"/>
                            <a:pt x="766519" y="475906"/>
                            <a:pt x="767200" y="466642"/>
                          </a:cubicBezTo>
                          <a:cubicBezTo>
                            <a:pt x="767473" y="457514"/>
                            <a:pt x="767881" y="450292"/>
                            <a:pt x="768698" y="449066"/>
                          </a:cubicBezTo>
                          <a:cubicBezTo>
                            <a:pt x="768290" y="441845"/>
                            <a:pt x="767064" y="434624"/>
                            <a:pt x="766246" y="427539"/>
                          </a:cubicBezTo>
                          <a:cubicBezTo>
                            <a:pt x="767336" y="426176"/>
                            <a:pt x="768971" y="419092"/>
                            <a:pt x="767473" y="407239"/>
                          </a:cubicBezTo>
                          <a:cubicBezTo>
                            <a:pt x="761205" y="381079"/>
                            <a:pt x="770742" y="409828"/>
                            <a:pt x="763385" y="372224"/>
                          </a:cubicBezTo>
                          <a:cubicBezTo>
                            <a:pt x="763385" y="381079"/>
                            <a:pt x="763521" y="388709"/>
                            <a:pt x="762976" y="391979"/>
                          </a:cubicBezTo>
                          <a:cubicBezTo>
                            <a:pt x="759843" y="373995"/>
                            <a:pt x="761205" y="376311"/>
                            <a:pt x="759161" y="363504"/>
                          </a:cubicBezTo>
                          <a:cubicBezTo>
                            <a:pt x="757526" y="359553"/>
                            <a:pt x="758753" y="376584"/>
                            <a:pt x="759979" y="390480"/>
                          </a:cubicBezTo>
                          <a:lnTo>
                            <a:pt x="755483" y="367454"/>
                          </a:lnTo>
                          <a:cubicBezTo>
                            <a:pt x="753575" y="344974"/>
                            <a:pt x="746899" y="305736"/>
                            <a:pt x="732048" y="272082"/>
                          </a:cubicBezTo>
                          <a:cubicBezTo>
                            <a:pt x="733002" y="278077"/>
                            <a:pt x="737226" y="289113"/>
                            <a:pt x="732321" y="280802"/>
                          </a:cubicBezTo>
                          <a:cubicBezTo>
                            <a:pt x="727280" y="266088"/>
                            <a:pt x="720468" y="246060"/>
                            <a:pt x="709704" y="228348"/>
                          </a:cubicBezTo>
                          <a:cubicBezTo>
                            <a:pt x="710930" y="230937"/>
                            <a:pt x="709840" y="229437"/>
                            <a:pt x="711067" y="232026"/>
                          </a:cubicBezTo>
                          <a:cubicBezTo>
                            <a:pt x="694444" y="199600"/>
                            <a:pt x="697169" y="208456"/>
                            <a:pt x="678231" y="181751"/>
                          </a:cubicBezTo>
                          <a:cubicBezTo>
                            <a:pt x="678367" y="182297"/>
                            <a:pt x="678231" y="182433"/>
                            <a:pt x="678777" y="183386"/>
                          </a:cubicBezTo>
                          <a:lnTo>
                            <a:pt x="667468" y="166765"/>
                          </a:lnTo>
                          <a:cubicBezTo>
                            <a:pt x="661065" y="158318"/>
                            <a:pt x="655887" y="151914"/>
                            <a:pt x="651391" y="147009"/>
                          </a:cubicBezTo>
                          <a:cubicBezTo>
                            <a:pt x="646622" y="142241"/>
                            <a:pt x="642535" y="138698"/>
                            <a:pt x="638857" y="135700"/>
                          </a:cubicBezTo>
                          <a:cubicBezTo>
                            <a:pt x="631499" y="129433"/>
                            <a:pt x="624550" y="126027"/>
                            <a:pt x="614877" y="117988"/>
                          </a:cubicBezTo>
                          <a:lnTo>
                            <a:pt x="618828" y="121804"/>
                          </a:lnTo>
                          <a:cubicBezTo>
                            <a:pt x="612425" y="117171"/>
                            <a:pt x="599618" y="106681"/>
                            <a:pt x="586402" y="97143"/>
                          </a:cubicBezTo>
                          <a:cubicBezTo>
                            <a:pt x="573186" y="87606"/>
                            <a:pt x="559425" y="78886"/>
                            <a:pt x="553021" y="75753"/>
                          </a:cubicBezTo>
                          <a:cubicBezTo>
                            <a:pt x="568963" y="83655"/>
                            <a:pt x="558744" y="77660"/>
                            <a:pt x="571006" y="82838"/>
                          </a:cubicBezTo>
                          <a:cubicBezTo>
                            <a:pt x="583813" y="91966"/>
                            <a:pt x="578772" y="91012"/>
                            <a:pt x="600026" y="105999"/>
                          </a:cubicBezTo>
                          <a:cubicBezTo>
                            <a:pt x="598800" y="102048"/>
                            <a:pt x="572096" y="82429"/>
                            <a:pt x="566919" y="77796"/>
                          </a:cubicBezTo>
                          <a:cubicBezTo>
                            <a:pt x="554384" y="69894"/>
                            <a:pt x="544029" y="67987"/>
                            <a:pt x="542258" y="68395"/>
                          </a:cubicBezTo>
                          <a:cubicBezTo>
                            <a:pt x="526181" y="59676"/>
                            <a:pt x="513101" y="53953"/>
                            <a:pt x="498932" y="48367"/>
                          </a:cubicBezTo>
                          <a:cubicBezTo>
                            <a:pt x="484763" y="42917"/>
                            <a:pt x="469231" y="37058"/>
                            <a:pt x="447976" y="31336"/>
                          </a:cubicBezTo>
                          <a:cubicBezTo>
                            <a:pt x="432989" y="26840"/>
                            <a:pt x="421272" y="19074"/>
                            <a:pt x="383531" y="20437"/>
                          </a:cubicBezTo>
                          <a:lnTo>
                            <a:pt x="385575" y="21118"/>
                          </a:lnTo>
                          <a:cubicBezTo>
                            <a:pt x="384349" y="19756"/>
                            <a:pt x="367454" y="21118"/>
                            <a:pt x="359825" y="20845"/>
                          </a:cubicBezTo>
                          <a:cubicBezTo>
                            <a:pt x="372768" y="18121"/>
                            <a:pt x="343748" y="20437"/>
                            <a:pt x="359416" y="17575"/>
                          </a:cubicBezTo>
                          <a:cubicBezTo>
                            <a:pt x="337208" y="18938"/>
                            <a:pt x="334075" y="22753"/>
                            <a:pt x="332167" y="24660"/>
                          </a:cubicBezTo>
                          <a:cubicBezTo>
                            <a:pt x="316363" y="24251"/>
                            <a:pt x="289658" y="33380"/>
                            <a:pt x="257913" y="43053"/>
                          </a:cubicBezTo>
                          <a:cubicBezTo>
                            <a:pt x="263772" y="41691"/>
                            <a:pt x="298787" y="32017"/>
                            <a:pt x="284754" y="37604"/>
                          </a:cubicBezTo>
                          <a:cubicBezTo>
                            <a:pt x="270720" y="40328"/>
                            <a:pt x="256823" y="43734"/>
                            <a:pt x="243198" y="48231"/>
                          </a:cubicBezTo>
                          <a:cubicBezTo>
                            <a:pt x="249057" y="45915"/>
                            <a:pt x="255052" y="43462"/>
                            <a:pt x="261183" y="41555"/>
                          </a:cubicBezTo>
                          <a:cubicBezTo>
                            <a:pt x="229710" y="50683"/>
                            <a:pt x="222489" y="57495"/>
                            <a:pt x="206276" y="66896"/>
                          </a:cubicBezTo>
                          <a:cubicBezTo>
                            <a:pt x="203415" y="69349"/>
                            <a:pt x="214451" y="63899"/>
                            <a:pt x="222762" y="59812"/>
                          </a:cubicBezTo>
                          <a:cubicBezTo>
                            <a:pt x="213770" y="64171"/>
                            <a:pt x="199600" y="71393"/>
                            <a:pt x="188155" y="77524"/>
                          </a:cubicBezTo>
                          <a:cubicBezTo>
                            <a:pt x="183795" y="79840"/>
                            <a:pt x="174122" y="85017"/>
                            <a:pt x="164448" y="91420"/>
                          </a:cubicBezTo>
                          <a:cubicBezTo>
                            <a:pt x="154639" y="97552"/>
                            <a:pt x="145102" y="104773"/>
                            <a:pt x="139107" y="108587"/>
                          </a:cubicBezTo>
                          <a:lnTo>
                            <a:pt x="135020" y="112403"/>
                          </a:lnTo>
                          <a:cubicBezTo>
                            <a:pt x="135020" y="112403"/>
                            <a:pt x="136246" y="111722"/>
                            <a:pt x="137199" y="111040"/>
                          </a:cubicBezTo>
                          <a:cubicBezTo>
                            <a:pt x="135020" y="112811"/>
                            <a:pt x="133384" y="114310"/>
                            <a:pt x="131749" y="115673"/>
                          </a:cubicBezTo>
                          <a:cubicBezTo>
                            <a:pt x="127526" y="119623"/>
                            <a:pt x="123439" y="123711"/>
                            <a:pt x="119487" y="127935"/>
                          </a:cubicBezTo>
                          <a:lnTo>
                            <a:pt x="122212" y="125755"/>
                          </a:lnTo>
                          <a:cubicBezTo>
                            <a:pt x="120577" y="127253"/>
                            <a:pt x="118806" y="128752"/>
                            <a:pt x="117307" y="130251"/>
                          </a:cubicBezTo>
                          <a:cubicBezTo>
                            <a:pt x="113084" y="134475"/>
                            <a:pt x="109269" y="139106"/>
                            <a:pt x="105454" y="143603"/>
                          </a:cubicBezTo>
                          <a:close/>
                          <a:moveTo>
                            <a:pt x="472500" y="1094190"/>
                          </a:moveTo>
                          <a:cubicBezTo>
                            <a:pt x="471683" y="1094598"/>
                            <a:pt x="470593" y="1095416"/>
                            <a:pt x="469502" y="1096369"/>
                          </a:cubicBezTo>
                          <a:cubicBezTo>
                            <a:pt x="472228" y="1093781"/>
                            <a:pt x="471683" y="1094598"/>
                            <a:pt x="472500" y="1094190"/>
                          </a:cubicBezTo>
                          <a:close/>
                          <a:moveTo>
                            <a:pt x="79840" y="594712"/>
                          </a:moveTo>
                          <a:cubicBezTo>
                            <a:pt x="85698" y="604113"/>
                            <a:pt x="88832" y="612561"/>
                            <a:pt x="93328" y="616920"/>
                          </a:cubicBezTo>
                          <a:cubicBezTo>
                            <a:pt x="93464" y="616920"/>
                            <a:pt x="92102" y="613923"/>
                            <a:pt x="89786" y="609019"/>
                          </a:cubicBezTo>
                          <a:cubicBezTo>
                            <a:pt x="87606" y="603978"/>
                            <a:pt x="84609" y="597166"/>
                            <a:pt x="81475" y="589944"/>
                          </a:cubicBezTo>
                          <a:cubicBezTo>
                            <a:pt x="75344" y="575229"/>
                            <a:pt x="68804" y="558471"/>
                            <a:pt x="66215" y="550297"/>
                          </a:cubicBezTo>
                          <a:cubicBezTo>
                            <a:pt x="61992" y="540760"/>
                            <a:pt x="57768" y="530813"/>
                            <a:pt x="54362" y="521548"/>
                          </a:cubicBezTo>
                          <a:cubicBezTo>
                            <a:pt x="50683" y="512420"/>
                            <a:pt x="47686" y="504246"/>
                            <a:pt x="45506" y="498115"/>
                          </a:cubicBezTo>
                          <a:lnTo>
                            <a:pt x="47277" y="504381"/>
                          </a:lnTo>
                          <a:cubicBezTo>
                            <a:pt x="55452" y="527680"/>
                            <a:pt x="61719" y="542394"/>
                            <a:pt x="65261" y="550705"/>
                          </a:cubicBezTo>
                          <a:cubicBezTo>
                            <a:pt x="68668" y="559152"/>
                            <a:pt x="69076" y="561468"/>
                            <a:pt x="67305" y="559152"/>
                          </a:cubicBezTo>
                          <a:cubicBezTo>
                            <a:pt x="63899" y="554656"/>
                            <a:pt x="51092" y="532584"/>
                            <a:pt x="39511" y="504790"/>
                          </a:cubicBezTo>
                          <a:cubicBezTo>
                            <a:pt x="50411" y="536263"/>
                            <a:pt x="65398" y="568009"/>
                            <a:pt x="82974" y="597847"/>
                          </a:cubicBezTo>
                          <a:lnTo>
                            <a:pt x="79976" y="594577"/>
                          </a:lnTo>
                          <a:close/>
                          <a:moveTo>
                            <a:pt x="99459" y="613787"/>
                          </a:moveTo>
                          <a:cubicBezTo>
                            <a:pt x="103002" y="619509"/>
                            <a:pt x="106408" y="625368"/>
                            <a:pt x="110223" y="631091"/>
                          </a:cubicBezTo>
                          <a:cubicBezTo>
                            <a:pt x="109269" y="628093"/>
                            <a:pt x="112403" y="631362"/>
                            <a:pt x="101639" y="615286"/>
                          </a:cubicBezTo>
                          <a:cubicBezTo>
                            <a:pt x="102048" y="616784"/>
                            <a:pt x="101094" y="615831"/>
                            <a:pt x="99459" y="613787"/>
                          </a:cubicBezTo>
                          <a:close/>
                          <a:moveTo>
                            <a:pt x="105999" y="626458"/>
                          </a:moveTo>
                          <a:cubicBezTo>
                            <a:pt x="106680" y="627275"/>
                            <a:pt x="107634" y="628774"/>
                            <a:pt x="108860" y="630545"/>
                          </a:cubicBezTo>
                          <a:cubicBezTo>
                            <a:pt x="107770" y="629183"/>
                            <a:pt x="106953" y="627821"/>
                            <a:pt x="105999" y="626458"/>
                          </a:cubicBezTo>
                          <a:close/>
                          <a:moveTo>
                            <a:pt x="36105" y="260229"/>
                          </a:moveTo>
                          <a:cubicBezTo>
                            <a:pt x="34743" y="264862"/>
                            <a:pt x="33516" y="269357"/>
                            <a:pt x="32427" y="273717"/>
                          </a:cubicBezTo>
                          <a:cubicBezTo>
                            <a:pt x="32699" y="272900"/>
                            <a:pt x="32699" y="272628"/>
                            <a:pt x="32971" y="271811"/>
                          </a:cubicBezTo>
                          <a:cubicBezTo>
                            <a:pt x="34606" y="265407"/>
                            <a:pt x="35560" y="262000"/>
                            <a:pt x="36105" y="260229"/>
                          </a:cubicBezTo>
                          <a:close/>
                          <a:moveTo>
                            <a:pt x="26568" y="302057"/>
                          </a:moveTo>
                          <a:cubicBezTo>
                            <a:pt x="26023" y="306553"/>
                            <a:pt x="25478" y="310777"/>
                            <a:pt x="24933" y="315137"/>
                          </a:cubicBezTo>
                          <a:lnTo>
                            <a:pt x="27113" y="310777"/>
                          </a:lnTo>
                          <a:cubicBezTo>
                            <a:pt x="27521" y="305326"/>
                            <a:pt x="27113" y="303692"/>
                            <a:pt x="26568" y="302057"/>
                          </a:cubicBezTo>
                          <a:close/>
                          <a:moveTo>
                            <a:pt x="29020" y="405468"/>
                          </a:moveTo>
                          <a:cubicBezTo>
                            <a:pt x="32835" y="426722"/>
                            <a:pt x="26704" y="425632"/>
                            <a:pt x="33789" y="444706"/>
                          </a:cubicBezTo>
                          <a:cubicBezTo>
                            <a:pt x="33108" y="448113"/>
                            <a:pt x="31473" y="443071"/>
                            <a:pt x="29701" y="435441"/>
                          </a:cubicBezTo>
                          <a:cubicBezTo>
                            <a:pt x="29974" y="438030"/>
                            <a:pt x="29974" y="439665"/>
                            <a:pt x="29701" y="440074"/>
                          </a:cubicBezTo>
                          <a:cubicBezTo>
                            <a:pt x="31473" y="447840"/>
                            <a:pt x="32699" y="455197"/>
                            <a:pt x="34470" y="462009"/>
                          </a:cubicBezTo>
                          <a:cubicBezTo>
                            <a:pt x="36241" y="468004"/>
                            <a:pt x="37876" y="473454"/>
                            <a:pt x="38012" y="471683"/>
                          </a:cubicBezTo>
                          <a:cubicBezTo>
                            <a:pt x="38966" y="470593"/>
                            <a:pt x="37468" y="463644"/>
                            <a:pt x="36241" y="456014"/>
                          </a:cubicBezTo>
                          <a:cubicBezTo>
                            <a:pt x="35288" y="448248"/>
                            <a:pt x="34061" y="439665"/>
                            <a:pt x="34197" y="435714"/>
                          </a:cubicBezTo>
                          <a:cubicBezTo>
                            <a:pt x="33516" y="429174"/>
                            <a:pt x="29565" y="398655"/>
                            <a:pt x="29020" y="405603"/>
                          </a:cubicBezTo>
                          <a:close/>
                          <a:moveTo>
                            <a:pt x="535990" y="568553"/>
                          </a:moveTo>
                          <a:cubicBezTo>
                            <a:pt x="534765" y="561060"/>
                            <a:pt x="535309" y="552067"/>
                            <a:pt x="536808" y="517325"/>
                          </a:cubicBezTo>
                          <a:cubicBezTo>
                            <a:pt x="536536" y="512829"/>
                            <a:pt x="536127" y="507652"/>
                            <a:pt x="535719" y="501929"/>
                          </a:cubicBezTo>
                          <a:cubicBezTo>
                            <a:pt x="537081" y="507787"/>
                            <a:pt x="539261" y="513919"/>
                            <a:pt x="539669" y="525636"/>
                          </a:cubicBezTo>
                          <a:cubicBezTo>
                            <a:pt x="537353" y="550432"/>
                            <a:pt x="538852" y="572641"/>
                            <a:pt x="536672" y="600299"/>
                          </a:cubicBezTo>
                          <a:lnTo>
                            <a:pt x="533811" y="615558"/>
                          </a:lnTo>
                          <a:cubicBezTo>
                            <a:pt x="533538" y="612561"/>
                            <a:pt x="533266" y="610381"/>
                            <a:pt x="533266" y="609700"/>
                          </a:cubicBezTo>
                          <a:cubicBezTo>
                            <a:pt x="537898" y="581905"/>
                            <a:pt x="536400" y="575910"/>
                            <a:pt x="535990" y="568553"/>
                          </a:cubicBezTo>
                          <a:close/>
                          <a:moveTo>
                            <a:pt x="480539" y="338299"/>
                          </a:moveTo>
                          <a:cubicBezTo>
                            <a:pt x="485307" y="344157"/>
                            <a:pt x="489395" y="349743"/>
                            <a:pt x="495799" y="360234"/>
                          </a:cubicBezTo>
                          <a:lnTo>
                            <a:pt x="492528" y="353285"/>
                          </a:lnTo>
                          <a:cubicBezTo>
                            <a:pt x="496343" y="356010"/>
                            <a:pt x="505744" y="373995"/>
                            <a:pt x="512557" y="393069"/>
                          </a:cubicBezTo>
                          <a:cubicBezTo>
                            <a:pt x="514464" y="398791"/>
                            <a:pt x="517188" y="411462"/>
                            <a:pt x="520731" y="418683"/>
                          </a:cubicBezTo>
                          <a:lnTo>
                            <a:pt x="520731" y="415413"/>
                          </a:lnTo>
                          <a:cubicBezTo>
                            <a:pt x="521958" y="416912"/>
                            <a:pt x="523729" y="422634"/>
                            <a:pt x="525636" y="430673"/>
                          </a:cubicBezTo>
                          <a:cubicBezTo>
                            <a:pt x="527952" y="438712"/>
                            <a:pt x="529860" y="449202"/>
                            <a:pt x="531631" y="460374"/>
                          </a:cubicBezTo>
                          <a:cubicBezTo>
                            <a:pt x="531631" y="457514"/>
                            <a:pt x="531359" y="454516"/>
                            <a:pt x="531222" y="451110"/>
                          </a:cubicBezTo>
                          <a:cubicBezTo>
                            <a:pt x="531222" y="445115"/>
                            <a:pt x="530268" y="438302"/>
                            <a:pt x="528497" y="430400"/>
                          </a:cubicBezTo>
                          <a:cubicBezTo>
                            <a:pt x="529315" y="434896"/>
                            <a:pt x="531086" y="440210"/>
                            <a:pt x="532584" y="447431"/>
                          </a:cubicBezTo>
                          <a:cubicBezTo>
                            <a:pt x="532312" y="440618"/>
                            <a:pt x="530949" y="434079"/>
                            <a:pt x="530132" y="427267"/>
                          </a:cubicBezTo>
                          <a:cubicBezTo>
                            <a:pt x="529315" y="420454"/>
                            <a:pt x="528089" y="413778"/>
                            <a:pt x="526454" y="407239"/>
                          </a:cubicBezTo>
                          <a:cubicBezTo>
                            <a:pt x="529996" y="416912"/>
                            <a:pt x="530541" y="422907"/>
                            <a:pt x="531359" y="429311"/>
                          </a:cubicBezTo>
                          <a:cubicBezTo>
                            <a:pt x="532312" y="435714"/>
                            <a:pt x="533266" y="442662"/>
                            <a:pt x="535309" y="454925"/>
                          </a:cubicBezTo>
                          <a:cubicBezTo>
                            <a:pt x="536263" y="453971"/>
                            <a:pt x="537081" y="453835"/>
                            <a:pt x="537353" y="450565"/>
                          </a:cubicBezTo>
                          <a:cubicBezTo>
                            <a:pt x="537490" y="447295"/>
                            <a:pt x="537353" y="440891"/>
                            <a:pt x="534901" y="427676"/>
                          </a:cubicBezTo>
                          <a:cubicBezTo>
                            <a:pt x="529043" y="404922"/>
                            <a:pt x="533947" y="429311"/>
                            <a:pt x="530268" y="417866"/>
                          </a:cubicBezTo>
                          <a:cubicBezTo>
                            <a:pt x="527407" y="400017"/>
                            <a:pt x="521548" y="396748"/>
                            <a:pt x="516780" y="378218"/>
                          </a:cubicBezTo>
                          <a:cubicBezTo>
                            <a:pt x="507243" y="357372"/>
                            <a:pt x="508469" y="364729"/>
                            <a:pt x="504382" y="358735"/>
                          </a:cubicBezTo>
                          <a:cubicBezTo>
                            <a:pt x="515145" y="378627"/>
                            <a:pt x="497842" y="350424"/>
                            <a:pt x="510376" y="375630"/>
                          </a:cubicBezTo>
                          <a:cubicBezTo>
                            <a:pt x="498659" y="356010"/>
                            <a:pt x="504790" y="359553"/>
                            <a:pt x="493210" y="343884"/>
                          </a:cubicBezTo>
                          <a:lnTo>
                            <a:pt x="489667" y="342794"/>
                          </a:lnTo>
                          <a:cubicBezTo>
                            <a:pt x="484217" y="335982"/>
                            <a:pt x="474953" y="325763"/>
                            <a:pt x="463917" y="316226"/>
                          </a:cubicBezTo>
                          <a:cubicBezTo>
                            <a:pt x="453017" y="306689"/>
                            <a:pt x="440483" y="297969"/>
                            <a:pt x="430536" y="291565"/>
                          </a:cubicBezTo>
                          <a:cubicBezTo>
                            <a:pt x="448657" y="300285"/>
                            <a:pt x="421135" y="284481"/>
                            <a:pt x="424541" y="285162"/>
                          </a:cubicBezTo>
                          <a:cubicBezTo>
                            <a:pt x="425632" y="286797"/>
                            <a:pt x="432444" y="290612"/>
                            <a:pt x="438712" y="294291"/>
                          </a:cubicBezTo>
                          <a:cubicBezTo>
                            <a:pt x="444978" y="297969"/>
                            <a:pt x="450837" y="301512"/>
                            <a:pt x="450973" y="301103"/>
                          </a:cubicBezTo>
                          <a:cubicBezTo>
                            <a:pt x="444706" y="296062"/>
                            <a:pt x="432717" y="288159"/>
                            <a:pt x="420863" y="282301"/>
                          </a:cubicBezTo>
                          <a:cubicBezTo>
                            <a:pt x="409010" y="276306"/>
                            <a:pt x="397292" y="272492"/>
                            <a:pt x="393342" y="271401"/>
                          </a:cubicBezTo>
                          <a:cubicBezTo>
                            <a:pt x="403151" y="274126"/>
                            <a:pt x="412825" y="277805"/>
                            <a:pt x="422226" y="281893"/>
                          </a:cubicBezTo>
                          <a:cubicBezTo>
                            <a:pt x="417593" y="279031"/>
                            <a:pt x="406693" y="273036"/>
                            <a:pt x="396203" y="268949"/>
                          </a:cubicBezTo>
                          <a:cubicBezTo>
                            <a:pt x="391297" y="266633"/>
                            <a:pt x="384894" y="264862"/>
                            <a:pt x="380943" y="264181"/>
                          </a:cubicBezTo>
                          <a:cubicBezTo>
                            <a:pt x="376855" y="263499"/>
                            <a:pt x="374130" y="263091"/>
                            <a:pt x="373722" y="262954"/>
                          </a:cubicBezTo>
                          <a:cubicBezTo>
                            <a:pt x="360779" y="262954"/>
                            <a:pt x="342522" y="265543"/>
                            <a:pt x="336527" y="268268"/>
                          </a:cubicBezTo>
                          <a:cubicBezTo>
                            <a:pt x="344021" y="267314"/>
                            <a:pt x="351514" y="266633"/>
                            <a:pt x="359144" y="266769"/>
                          </a:cubicBezTo>
                          <a:cubicBezTo>
                            <a:pt x="361869" y="266088"/>
                            <a:pt x="364594" y="265543"/>
                            <a:pt x="367318" y="264998"/>
                          </a:cubicBezTo>
                          <a:cubicBezTo>
                            <a:pt x="371814" y="265543"/>
                            <a:pt x="376174" y="266497"/>
                            <a:pt x="380534" y="267587"/>
                          </a:cubicBezTo>
                          <a:cubicBezTo>
                            <a:pt x="372905" y="266769"/>
                            <a:pt x="361460" y="267314"/>
                            <a:pt x="351378" y="269222"/>
                          </a:cubicBezTo>
                          <a:cubicBezTo>
                            <a:pt x="341296" y="270993"/>
                            <a:pt x="332440" y="273990"/>
                            <a:pt x="329579" y="275489"/>
                          </a:cubicBezTo>
                          <a:cubicBezTo>
                            <a:pt x="337753" y="273445"/>
                            <a:pt x="347018" y="271538"/>
                            <a:pt x="357509" y="270857"/>
                          </a:cubicBezTo>
                          <a:cubicBezTo>
                            <a:pt x="367864" y="270311"/>
                            <a:pt x="379853" y="270311"/>
                            <a:pt x="391570" y="274671"/>
                          </a:cubicBezTo>
                          <a:cubicBezTo>
                            <a:pt x="414732" y="282982"/>
                            <a:pt x="439801" y="297016"/>
                            <a:pt x="461192" y="318815"/>
                          </a:cubicBezTo>
                          <a:cubicBezTo>
                            <a:pt x="461192" y="318815"/>
                            <a:pt x="460647" y="317862"/>
                            <a:pt x="458739" y="315954"/>
                          </a:cubicBezTo>
                          <a:cubicBezTo>
                            <a:pt x="470456" y="326172"/>
                            <a:pt x="475906" y="332576"/>
                            <a:pt x="480675" y="338570"/>
                          </a:cubicBezTo>
                          <a:close/>
                          <a:moveTo>
                            <a:pt x="385031" y="847449"/>
                          </a:moveTo>
                          <a:lnTo>
                            <a:pt x="389391" y="848675"/>
                          </a:lnTo>
                          <a:lnTo>
                            <a:pt x="391570" y="849356"/>
                          </a:lnTo>
                          <a:cubicBezTo>
                            <a:pt x="392660" y="849765"/>
                            <a:pt x="391570" y="848947"/>
                            <a:pt x="391570" y="848811"/>
                          </a:cubicBezTo>
                          <a:cubicBezTo>
                            <a:pt x="390208" y="846222"/>
                            <a:pt x="388845" y="843906"/>
                            <a:pt x="387619" y="841590"/>
                          </a:cubicBezTo>
                          <a:lnTo>
                            <a:pt x="381625" y="836685"/>
                          </a:lnTo>
                          <a:cubicBezTo>
                            <a:pt x="380534" y="835186"/>
                            <a:pt x="379308" y="833552"/>
                            <a:pt x="378355" y="832189"/>
                          </a:cubicBezTo>
                          <a:cubicBezTo>
                            <a:pt x="369226" y="821562"/>
                            <a:pt x="361596" y="811753"/>
                            <a:pt x="353966" y="802079"/>
                          </a:cubicBezTo>
                          <a:cubicBezTo>
                            <a:pt x="347018" y="792133"/>
                            <a:pt x="340342" y="782459"/>
                            <a:pt x="333529" y="772649"/>
                          </a:cubicBezTo>
                          <a:cubicBezTo>
                            <a:pt x="327807" y="762976"/>
                            <a:pt x="321949" y="753439"/>
                            <a:pt x="315954" y="743357"/>
                          </a:cubicBezTo>
                          <a:cubicBezTo>
                            <a:pt x="310913" y="734229"/>
                            <a:pt x="305599" y="724555"/>
                            <a:pt x="299468" y="714473"/>
                          </a:cubicBezTo>
                          <a:cubicBezTo>
                            <a:pt x="301512" y="721149"/>
                            <a:pt x="311730" y="737226"/>
                            <a:pt x="309823" y="735318"/>
                          </a:cubicBezTo>
                          <a:cubicBezTo>
                            <a:pt x="294427" y="709432"/>
                            <a:pt x="300694" y="710794"/>
                            <a:pt x="285162" y="685725"/>
                          </a:cubicBezTo>
                          <a:cubicBezTo>
                            <a:pt x="303964" y="723465"/>
                            <a:pt x="272355" y="662700"/>
                            <a:pt x="288432" y="697306"/>
                          </a:cubicBezTo>
                          <a:cubicBezTo>
                            <a:pt x="277396" y="673190"/>
                            <a:pt x="266497" y="647985"/>
                            <a:pt x="256823" y="624823"/>
                          </a:cubicBezTo>
                          <a:cubicBezTo>
                            <a:pt x="252463" y="613106"/>
                            <a:pt x="248240" y="601797"/>
                            <a:pt x="244425" y="591443"/>
                          </a:cubicBezTo>
                          <a:cubicBezTo>
                            <a:pt x="241019" y="580952"/>
                            <a:pt x="238021" y="571278"/>
                            <a:pt x="235705" y="562831"/>
                          </a:cubicBezTo>
                          <a:cubicBezTo>
                            <a:pt x="238975" y="571006"/>
                            <a:pt x="233798" y="548526"/>
                            <a:pt x="234070" y="547572"/>
                          </a:cubicBezTo>
                          <a:cubicBezTo>
                            <a:pt x="231754" y="538716"/>
                            <a:pt x="231481" y="541985"/>
                            <a:pt x="233116" y="549207"/>
                          </a:cubicBezTo>
                          <a:cubicBezTo>
                            <a:pt x="228075" y="531903"/>
                            <a:pt x="225895" y="529178"/>
                            <a:pt x="225214" y="532312"/>
                          </a:cubicBezTo>
                          <a:cubicBezTo>
                            <a:pt x="228075" y="544302"/>
                            <a:pt x="230528" y="556427"/>
                            <a:pt x="233798" y="568281"/>
                          </a:cubicBezTo>
                          <a:cubicBezTo>
                            <a:pt x="229983" y="556836"/>
                            <a:pt x="227803" y="550705"/>
                            <a:pt x="225214" y="541304"/>
                          </a:cubicBezTo>
                          <a:lnTo>
                            <a:pt x="225214" y="541304"/>
                          </a:lnTo>
                          <a:cubicBezTo>
                            <a:pt x="225214" y="541304"/>
                            <a:pt x="225214" y="541304"/>
                            <a:pt x="225214" y="541304"/>
                          </a:cubicBezTo>
                          <a:cubicBezTo>
                            <a:pt x="224124" y="537081"/>
                            <a:pt x="222898" y="532449"/>
                            <a:pt x="222353" y="526181"/>
                          </a:cubicBezTo>
                          <a:cubicBezTo>
                            <a:pt x="221808" y="519914"/>
                            <a:pt x="222353" y="521004"/>
                            <a:pt x="223034" y="520867"/>
                          </a:cubicBezTo>
                          <a:cubicBezTo>
                            <a:pt x="222489" y="515009"/>
                            <a:pt x="221944" y="508333"/>
                            <a:pt x="221399" y="500840"/>
                          </a:cubicBezTo>
                          <a:cubicBezTo>
                            <a:pt x="221263" y="493345"/>
                            <a:pt x="221127" y="484898"/>
                            <a:pt x="220854" y="475497"/>
                          </a:cubicBezTo>
                          <a:lnTo>
                            <a:pt x="220582" y="476587"/>
                          </a:lnTo>
                          <a:cubicBezTo>
                            <a:pt x="219355" y="463508"/>
                            <a:pt x="219492" y="450429"/>
                            <a:pt x="219492" y="437349"/>
                          </a:cubicBezTo>
                          <a:cubicBezTo>
                            <a:pt x="219083" y="438984"/>
                            <a:pt x="218811" y="440483"/>
                            <a:pt x="218538" y="442118"/>
                          </a:cubicBezTo>
                          <a:cubicBezTo>
                            <a:pt x="219083" y="434488"/>
                            <a:pt x="220309" y="426858"/>
                            <a:pt x="221127" y="419228"/>
                          </a:cubicBezTo>
                          <a:cubicBezTo>
                            <a:pt x="219219" y="419637"/>
                            <a:pt x="220718" y="412143"/>
                            <a:pt x="219355" y="413369"/>
                          </a:cubicBezTo>
                          <a:cubicBezTo>
                            <a:pt x="218811" y="406149"/>
                            <a:pt x="220718" y="393205"/>
                            <a:pt x="224397" y="378763"/>
                          </a:cubicBezTo>
                          <a:cubicBezTo>
                            <a:pt x="228620" y="364457"/>
                            <a:pt x="235433" y="348925"/>
                            <a:pt x="242790" y="335164"/>
                          </a:cubicBezTo>
                          <a:lnTo>
                            <a:pt x="239656" y="338843"/>
                          </a:lnTo>
                          <a:cubicBezTo>
                            <a:pt x="246060" y="323856"/>
                            <a:pt x="280939" y="297425"/>
                            <a:pt x="306280" y="287887"/>
                          </a:cubicBezTo>
                          <a:lnTo>
                            <a:pt x="305190" y="287887"/>
                          </a:lnTo>
                          <a:cubicBezTo>
                            <a:pt x="289658" y="293610"/>
                            <a:pt x="286252" y="294700"/>
                            <a:pt x="292928" y="290476"/>
                          </a:cubicBezTo>
                          <a:cubicBezTo>
                            <a:pt x="287478" y="292519"/>
                            <a:pt x="279304" y="296743"/>
                            <a:pt x="274535" y="299195"/>
                          </a:cubicBezTo>
                          <a:cubicBezTo>
                            <a:pt x="270584" y="301648"/>
                            <a:pt x="263091" y="306553"/>
                            <a:pt x="256959" y="311730"/>
                          </a:cubicBezTo>
                          <a:cubicBezTo>
                            <a:pt x="250829" y="316908"/>
                            <a:pt x="245923" y="322085"/>
                            <a:pt x="245787" y="323584"/>
                          </a:cubicBezTo>
                          <a:cubicBezTo>
                            <a:pt x="259820" y="310231"/>
                            <a:pt x="259003" y="312002"/>
                            <a:pt x="252872" y="318543"/>
                          </a:cubicBezTo>
                          <a:cubicBezTo>
                            <a:pt x="249330" y="321676"/>
                            <a:pt x="244289" y="324946"/>
                            <a:pt x="241428" y="330123"/>
                          </a:cubicBezTo>
                          <a:cubicBezTo>
                            <a:pt x="238157" y="335164"/>
                            <a:pt x="235160" y="340478"/>
                            <a:pt x="232571" y="345519"/>
                          </a:cubicBezTo>
                          <a:cubicBezTo>
                            <a:pt x="227530" y="355329"/>
                            <a:pt x="224533" y="363367"/>
                            <a:pt x="223579" y="362005"/>
                          </a:cubicBezTo>
                          <a:cubicBezTo>
                            <a:pt x="219219" y="374812"/>
                            <a:pt x="219219" y="376992"/>
                            <a:pt x="219083" y="378082"/>
                          </a:cubicBezTo>
                          <a:cubicBezTo>
                            <a:pt x="219083" y="379172"/>
                            <a:pt x="219083" y="379308"/>
                            <a:pt x="217993" y="388845"/>
                          </a:cubicBezTo>
                          <a:cubicBezTo>
                            <a:pt x="218538" y="391570"/>
                            <a:pt x="219765" y="384894"/>
                            <a:pt x="222080" y="378763"/>
                          </a:cubicBezTo>
                          <a:cubicBezTo>
                            <a:pt x="216358" y="403833"/>
                            <a:pt x="213088" y="429855"/>
                            <a:pt x="214178" y="455742"/>
                          </a:cubicBezTo>
                          <a:cubicBezTo>
                            <a:pt x="213361" y="457514"/>
                            <a:pt x="211998" y="444978"/>
                            <a:pt x="211998" y="435305"/>
                          </a:cubicBezTo>
                          <a:cubicBezTo>
                            <a:pt x="211998" y="425632"/>
                            <a:pt x="211862" y="418819"/>
                            <a:pt x="209818" y="432171"/>
                          </a:cubicBezTo>
                          <a:cubicBezTo>
                            <a:pt x="208728" y="438847"/>
                            <a:pt x="205595" y="437894"/>
                            <a:pt x="207366" y="464871"/>
                          </a:cubicBezTo>
                          <a:cubicBezTo>
                            <a:pt x="207638" y="465143"/>
                            <a:pt x="207775" y="462827"/>
                            <a:pt x="207775" y="460238"/>
                          </a:cubicBezTo>
                          <a:cubicBezTo>
                            <a:pt x="207638" y="472500"/>
                            <a:pt x="209001" y="474408"/>
                            <a:pt x="210636" y="487623"/>
                          </a:cubicBezTo>
                          <a:cubicBezTo>
                            <a:pt x="213225" y="491439"/>
                            <a:pt x="209682" y="471274"/>
                            <a:pt x="211181" y="462418"/>
                          </a:cubicBezTo>
                          <a:cubicBezTo>
                            <a:pt x="210772" y="471002"/>
                            <a:pt x="211453" y="480403"/>
                            <a:pt x="212543" y="489804"/>
                          </a:cubicBezTo>
                          <a:lnTo>
                            <a:pt x="212952" y="487623"/>
                          </a:lnTo>
                          <a:cubicBezTo>
                            <a:pt x="213633" y="497024"/>
                            <a:pt x="214859" y="506289"/>
                            <a:pt x="216494" y="515554"/>
                          </a:cubicBezTo>
                          <a:cubicBezTo>
                            <a:pt x="217039" y="527135"/>
                            <a:pt x="212407" y="494572"/>
                            <a:pt x="211726" y="493074"/>
                          </a:cubicBezTo>
                          <a:cubicBezTo>
                            <a:pt x="211726" y="499205"/>
                            <a:pt x="212407" y="505200"/>
                            <a:pt x="213088" y="511194"/>
                          </a:cubicBezTo>
                          <a:cubicBezTo>
                            <a:pt x="214723" y="531903"/>
                            <a:pt x="228893" y="585584"/>
                            <a:pt x="237613" y="602207"/>
                          </a:cubicBezTo>
                          <a:cubicBezTo>
                            <a:pt x="246469" y="624415"/>
                            <a:pt x="240882" y="615286"/>
                            <a:pt x="241700" y="621280"/>
                          </a:cubicBezTo>
                          <a:cubicBezTo>
                            <a:pt x="244834" y="635586"/>
                            <a:pt x="252327" y="647031"/>
                            <a:pt x="256823" y="660383"/>
                          </a:cubicBezTo>
                          <a:cubicBezTo>
                            <a:pt x="255188" y="660519"/>
                            <a:pt x="262273" y="675779"/>
                            <a:pt x="260911" y="677142"/>
                          </a:cubicBezTo>
                          <a:cubicBezTo>
                            <a:pt x="264317" y="684090"/>
                            <a:pt x="267451" y="691175"/>
                            <a:pt x="271129" y="697987"/>
                          </a:cubicBezTo>
                          <a:cubicBezTo>
                            <a:pt x="272900" y="704391"/>
                            <a:pt x="269358" y="698396"/>
                            <a:pt x="265543" y="689812"/>
                          </a:cubicBezTo>
                          <a:cubicBezTo>
                            <a:pt x="261728" y="681229"/>
                            <a:pt x="256959" y="670465"/>
                            <a:pt x="255188" y="667876"/>
                          </a:cubicBezTo>
                          <a:cubicBezTo>
                            <a:pt x="247831" y="657522"/>
                            <a:pt x="261592" y="683818"/>
                            <a:pt x="256959" y="677142"/>
                          </a:cubicBezTo>
                          <a:cubicBezTo>
                            <a:pt x="249602" y="660792"/>
                            <a:pt x="250556" y="658884"/>
                            <a:pt x="247695" y="650710"/>
                          </a:cubicBezTo>
                          <a:cubicBezTo>
                            <a:pt x="244016" y="641173"/>
                            <a:pt x="241428" y="636268"/>
                            <a:pt x="240610" y="636949"/>
                          </a:cubicBezTo>
                          <a:cubicBezTo>
                            <a:pt x="252599" y="663108"/>
                            <a:pt x="244289" y="652345"/>
                            <a:pt x="254235" y="673599"/>
                          </a:cubicBezTo>
                          <a:lnTo>
                            <a:pt x="255052" y="674007"/>
                          </a:lnTo>
                          <a:cubicBezTo>
                            <a:pt x="254371" y="674689"/>
                            <a:pt x="257777" y="682455"/>
                            <a:pt x="261864" y="691584"/>
                          </a:cubicBezTo>
                          <a:cubicBezTo>
                            <a:pt x="266088" y="700712"/>
                            <a:pt x="271538" y="710794"/>
                            <a:pt x="273990" y="716652"/>
                          </a:cubicBezTo>
                          <a:cubicBezTo>
                            <a:pt x="287615" y="738452"/>
                            <a:pt x="267041" y="696897"/>
                            <a:pt x="267859" y="697442"/>
                          </a:cubicBezTo>
                          <a:lnTo>
                            <a:pt x="281620" y="725372"/>
                          </a:lnTo>
                          <a:cubicBezTo>
                            <a:pt x="276442" y="712702"/>
                            <a:pt x="283800" y="724419"/>
                            <a:pt x="276442" y="707661"/>
                          </a:cubicBezTo>
                          <a:cubicBezTo>
                            <a:pt x="284481" y="724828"/>
                            <a:pt x="287206" y="725917"/>
                            <a:pt x="295244" y="742130"/>
                          </a:cubicBezTo>
                          <a:cubicBezTo>
                            <a:pt x="291294" y="732457"/>
                            <a:pt x="294972" y="737770"/>
                            <a:pt x="299877" y="745537"/>
                          </a:cubicBezTo>
                          <a:cubicBezTo>
                            <a:pt x="304645" y="753166"/>
                            <a:pt x="312003" y="763657"/>
                            <a:pt x="312684" y="763248"/>
                          </a:cubicBezTo>
                          <a:cubicBezTo>
                            <a:pt x="301784" y="745946"/>
                            <a:pt x="279985" y="711339"/>
                            <a:pt x="282574" y="716652"/>
                          </a:cubicBezTo>
                          <a:cubicBezTo>
                            <a:pt x="283527" y="716925"/>
                            <a:pt x="270993" y="694172"/>
                            <a:pt x="266360" y="685316"/>
                          </a:cubicBezTo>
                          <a:lnTo>
                            <a:pt x="262545" y="670874"/>
                          </a:lnTo>
                          <a:cubicBezTo>
                            <a:pt x="269358" y="686134"/>
                            <a:pt x="278622" y="706843"/>
                            <a:pt x="277805" y="700167"/>
                          </a:cubicBezTo>
                          <a:lnTo>
                            <a:pt x="287206" y="720876"/>
                          </a:lnTo>
                          <a:cubicBezTo>
                            <a:pt x="279713" y="698396"/>
                            <a:pt x="279440" y="699895"/>
                            <a:pt x="272083" y="680002"/>
                          </a:cubicBezTo>
                          <a:cubicBezTo>
                            <a:pt x="276987" y="689676"/>
                            <a:pt x="282165" y="698532"/>
                            <a:pt x="286388" y="707388"/>
                          </a:cubicBezTo>
                          <a:cubicBezTo>
                            <a:pt x="290612" y="716244"/>
                            <a:pt x="294972" y="724555"/>
                            <a:pt x="299196" y="732729"/>
                          </a:cubicBezTo>
                          <a:cubicBezTo>
                            <a:pt x="303419" y="740905"/>
                            <a:pt x="307370" y="748943"/>
                            <a:pt x="312275" y="756436"/>
                          </a:cubicBezTo>
                          <a:cubicBezTo>
                            <a:pt x="316907" y="763930"/>
                            <a:pt x="320722" y="770197"/>
                            <a:pt x="326445" y="777146"/>
                          </a:cubicBezTo>
                          <a:lnTo>
                            <a:pt x="323720" y="772922"/>
                          </a:lnTo>
                          <a:cubicBezTo>
                            <a:pt x="338707" y="795267"/>
                            <a:pt x="350833" y="809845"/>
                            <a:pt x="361869" y="821971"/>
                          </a:cubicBezTo>
                          <a:cubicBezTo>
                            <a:pt x="370724" y="831099"/>
                            <a:pt x="377537" y="837912"/>
                            <a:pt x="383396" y="844043"/>
                          </a:cubicBezTo>
                          <a:cubicBezTo>
                            <a:pt x="383668" y="844315"/>
                            <a:pt x="384213" y="844860"/>
                            <a:pt x="384213" y="844996"/>
                          </a:cubicBezTo>
                          <a:lnTo>
                            <a:pt x="383531" y="844996"/>
                          </a:lnTo>
                          <a:cubicBezTo>
                            <a:pt x="383531" y="844996"/>
                            <a:pt x="382169" y="844996"/>
                            <a:pt x="382169" y="844996"/>
                          </a:cubicBezTo>
                          <a:lnTo>
                            <a:pt x="379717" y="844996"/>
                          </a:lnTo>
                          <a:cubicBezTo>
                            <a:pt x="378218" y="845405"/>
                            <a:pt x="376719" y="845541"/>
                            <a:pt x="375357" y="845814"/>
                          </a:cubicBezTo>
                          <a:cubicBezTo>
                            <a:pt x="378355" y="846631"/>
                            <a:pt x="381352" y="847449"/>
                            <a:pt x="384213" y="848266"/>
                          </a:cubicBezTo>
                          <a:close/>
                          <a:moveTo>
                            <a:pt x="276851" y="796492"/>
                          </a:moveTo>
                          <a:cubicBezTo>
                            <a:pt x="281347" y="798809"/>
                            <a:pt x="285980" y="800852"/>
                            <a:pt x="290203" y="802760"/>
                          </a:cubicBezTo>
                          <a:cubicBezTo>
                            <a:pt x="283800" y="798945"/>
                            <a:pt x="277669" y="794994"/>
                            <a:pt x="271265" y="790497"/>
                          </a:cubicBezTo>
                          <a:cubicBezTo>
                            <a:pt x="275761" y="792405"/>
                            <a:pt x="281211" y="795948"/>
                            <a:pt x="286252" y="798945"/>
                          </a:cubicBezTo>
                          <a:cubicBezTo>
                            <a:pt x="291430" y="802215"/>
                            <a:pt x="297152" y="805893"/>
                            <a:pt x="302057" y="808346"/>
                          </a:cubicBezTo>
                          <a:cubicBezTo>
                            <a:pt x="307370" y="810390"/>
                            <a:pt x="300694" y="806711"/>
                            <a:pt x="292111" y="801261"/>
                          </a:cubicBezTo>
                          <a:cubicBezTo>
                            <a:pt x="287751" y="798400"/>
                            <a:pt x="283391" y="795539"/>
                            <a:pt x="278759" y="792133"/>
                          </a:cubicBezTo>
                          <a:cubicBezTo>
                            <a:pt x="273990" y="788591"/>
                            <a:pt x="269630" y="785185"/>
                            <a:pt x="266905" y="782732"/>
                          </a:cubicBezTo>
                          <a:cubicBezTo>
                            <a:pt x="256687" y="774557"/>
                            <a:pt x="233116" y="758344"/>
                            <a:pt x="236386" y="761886"/>
                          </a:cubicBezTo>
                          <a:cubicBezTo>
                            <a:pt x="236931" y="760660"/>
                            <a:pt x="228893" y="753575"/>
                            <a:pt x="219492" y="745400"/>
                          </a:cubicBezTo>
                          <a:cubicBezTo>
                            <a:pt x="210091" y="737089"/>
                            <a:pt x="199736" y="727144"/>
                            <a:pt x="194423" y="721149"/>
                          </a:cubicBezTo>
                          <a:cubicBezTo>
                            <a:pt x="167582" y="693900"/>
                            <a:pt x="173986" y="705753"/>
                            <a:pt x="152050" y="679458"/>
                          </a:cubicBezTo>
                          <a:cubicBezTo>
                            <a:pt x="155048" y="682319"/>
                            <a:pt x="158181" y="685043"/>
                            <a:pt x="161315" y="687768"/>
                          </a:cubicBezTo>
                          <a:cubicBezTo>
                            <a:pt x="151505" y="676188"/>
                            <a:pt x="144693" y="667741"/>
                            <a:pt x="138017" y="658884"/>
                          </a:cubicBezTo>
                          <a:cubicBezTo>
                            <a:pt x="131068" y="650164"/>
                            <a:pt x="124256" y="640900"/>
                            <a:pt x="114310" y="627412"/>
                          </a:cubicBezTo>
                          <a:cubicBezTo>
                            <a:pt x="110359" y="625232"/>
                            <a:pt x="123575" y="639674"/>
                            <a:pt x="127117" y="646486"/>
                          </a:cubicBezTo>
                          <a:lnTo>
                            <a:pt x="116490" y="634769"/>
                          </a:lnTo>
                          <a:cubicBezTo>
                            <a:pt x="120577" y="640763"/>
                            <a:pt x="127662" y="653434"/>
                            <a:pt x="128888" y="651664"/>
                          </a:cubicBezTo>
                          <a:cubicBezTo>
                            <a:pt x="128480" y="652345"/>
                            <a:pt x="133929" y="662563"/>
                            <a:pt x="121940" y="644987"/>
                          </a:cubicBezTo>
                          <a:cubicBezTo>
                            <a:pt x="124528" y="649620"/>
                            <a:pt x="127526" y="654116"/>
                            <a:pt x="130523" y="658612"/>
                          </a:cubicBezTo>
                          <a:cubicBezTo>
                            <a:pt x="129842" y="658067"/>
                            <a:pt x="128888" y="657250"/>
                            <a:pt x="127935" y="656159"/>
                          </a:cubicBezTo>
                          <a:cubicBezTo>
                            <a:pt x="130796" y="659975"/>
                            <a:pt x="133657" y="663925"/>
                            <a:pt x="136655" y="667741"/>
                          </a:cubicBezTo>
                          <a:cubicBezTo>
                            <a:pt x="140742" y="672236"/>
                            <a:pt x="147963" y="680548"/>
                            <a:pt x="155184" y="686678"/>
                          </a:cubicBezTo>
                          <a:cubicBezTo>
                            <a:pt x="156001" y="686815"/>
                            <a:pt x="149598" y="679049"/>
                            <a:pt x="146191" y="674553"/>
                          </a:cubicBezTo>
                          <a:cubicBezTo>
                            <a:pt x="156001" y="685180"/>
                            <a:pt x="164448" y="694990"/>
                            <a:pt x="169899" y="701393"/>
                          </a:cubicBezTo>
                          <a:cubicBezTo>
                            <a:pt x="154230" y="684907"/>
                            <a:pt x="161860" y="694444"/>
                            <a:pt x="157227" y="691719"/>
                          </a:cubicBezTo>
                          <a:cubicBezTo>
                            <a:pt x="165811" y="702892"/>
                            <a:pt x="182297" y="718833"/>
                            <a:pt x="188019" y="725100"/>
                          </a:cubicBezTo>
                          <a:cubicBezTo>
                            <a:pt x="202461" y="738180"/>
                            <a:pt x="215677" y="747171"/>
                            <a:pt x="206957" y="737635"/>
                          </a:cubicBezTo>
                          <a:cubicBezTo>
                            <a:pt x="215677" y="746490"/>
                            <a:pt x="226032" y="754256"/>
                            <a:pt x="235160" y="763794"/>
                          </a:cubicBezTo>
                          <a:cubicBezTo>
                            <a:pt x="217448" y="746763"/>
                            <a:pt x="232027" y="766791"/>
                            <a:pt x="209955" y="744447"/>
                          </a:cubicBezTo>
                          <a:cubicBezTo>
                            <a:pt x="201235" y="740224"/>
                            <a:pt x="228620" y="763385"/>
                            <a:pt x="242517" y="771832"/>
                          </a:cubicBezTo>
                          <a:cubicBezTo>
                            <a:pt x="236114" y="766383"/>
                            <a:pt x="242245" y="770061"/>
                            <a:pt x="241019" y="768154"/>
                          </a:cubicBezTo>
                          <a:cubicBezTo>
                            <a:pt x="259820" y="783277"/>
                            <a:pt x="249602" y="778236"/>
                            <a:pt x="235433" y="768154"/>
                          </a:cubicBezTo>
                          <a:cubicBezTo>
                            <a:pt x="242517" y="774285"/>
                            <a:pt x="249875" y="780279"/>
                            <a:pt x="257368" y="786002"/>
                          </a:cubicBezTo>
                          <a:cubicBezTo>
                            <a:pt x="256551" y="785456"/>
                            <a:pt x="255870" y="784912"/>
                            <a:pt x="255052" y="784367"/>
                          </a:cubicBezTo>
                          <a:cubicBezTo>
                            <a:pt x="262818" y="790362"/>
                            <a:pt x="270720" y="795403"/>
                            <a:pt x="278895" y="800852"/>
                          </a:cubicBezTo>
                          <a:cubicBezTo>
                            <a:pt x="283255" y="800852"/>
                            <a:pt x="284072" y="800171"/>
                            <a:pt x="277260" y="796492"/>
                          </a:cubicBezTo>
                          <a:close/>
                          <a:moveTo>
                            <a:pt x="2725" y="369771"/>
                          </a:moveTo>
                          <a:lnTo>
                            <a:pt x="2725" y="368681"/>
                          </a:lnTo>
                          <a:cubicBezTo>
                            <a:pt x="2725" y="368681"/>
                            <a:pt x="2725" y="369362"/>
                            <a:pt x="2725" y="369635"/>
                          </a:cubicBezTo>
                          <a:lnTo>
                            <a:pt x="2725" y="369635"/>
                          </a:lnTo>
                          <a:close/>
                        </a:path>
                      </a:pathLst>
                    </a:custGeom>
                    <a:solidFill>
                      <a:srgbClr val="FFD100"/>
                    </a:solidFill>
                    <a:ln w="0" cap="flat">
                      <a:noFill/>
                      <a:prstDash val="solid"/>
                      <a:miter/>
                    </a:ln>
                  </p:spPr>
                  <p:txBody>
                    <a:bodyPr rtlCol="0" anchor="ctr"/>
                    <a:lstStyle/>
                    <a:p>
                      <a:endParaRPr lang="en-US"/>
                    </a:p>
                  </p:txBody>
                </p:sp>
                <p:sp>
                  <p:nvSpPr>
                    <p:cNvPr id="4644" name="Freeform: Shape 4643">
                      <a:extLst>
                        <a:ext uri="{FF2B5EF4-FFF2-40B4-BE49-F238E27FC236}">
                          <a16:creationId xmlns:a16="http://schemas.microsoft.com/office/drawing/2014/main" id="{E3826773-86B8-0E5A-003C-8C1B0913A4EF}"/>
                        </a:ext>
                      </a:extLst>
                    </p:cNvPr>
                    <p:cNvSpPr/>
                    <p:nvPr/>
                  </p:nvSpPr>
                  <p:spPr>
                    <a:xfrm>
                      <a:off x="9871482" y="10523310"/>
                      <a:ext cx="8648" cy="20687"/>
                    </a:xfrm>
                    <a:custGeom>
                      <a:avLst/>
                      <a:gdLst>
                        <a:gd name="connsiteX0" fmla="*/ 8447 w 8648"/>
                        <a:gd name="connsiteY0" fmla="*/ 1949 h 20687"/>
                        <a:gd name="connsiteX1" fmla="*/ 0 w 8648"/>
                        <a:gd name="connsiteY1" fmla="*/ 20205 h 20687"/>
                        <a:gd name="connsiteX2" fmla="*/ 8447 w 8648"/>
                        <a:gd name="connsiteY2" fmla="*/ 1949 h 20687"/>
                      </a:gdLst>
                      <a:ahLst/>
                      <a:cxnLst>
                        <a:cxn ang="0">
                          <a:pos x="connsiteX0" y="connsiteY0"/>
                        </a:cxn>
                        <a:cxn ang="0">
                          <a:pos x="connsiteX1" y="connsiteY1"/>
                        </a:cxn>
                        <a:cxn ang="0">
                          <a:pos x="connsiteX2" y="connsiteY2"/>
                        </a:cxn>
                      </a:cxnLst>
                      <a:rect l="l" t="t" r="r" b="b"/>
                      <a:pathLst>
                        <a:path w="8648" h="20687">
                          <a:moveTo>
                            <a:pt x="8447" y="1949"/>
                          </a:moveTo>
                          <a:cubicBezTo>
                            <a:pt x="5587" y="8079"/>
                            <a:pt x="273" y="23611"/>
                            <a:pt x="0" y="20205"/>
                          </a:cubicBezTo>
                          <a:cubicBezTo>
                            <a:pt x="1227" y="21023"/>
                            <a:pt x="10083" y="-7589"/>
                            <a:pt x="8447" y="1949"/>
                          </a:cubicBezTo>
                          <a:close/>
                        </a:path>
                      </a:pathLst>
                    </a:custGeom>
                    <a:solidFill>
                      <a:srgbClr val="FFD100"/>
                    </a:solidFill>
                    <a:ln w="0" cap="flat">
                      <a:noFill/>
                      <a:prstDash val="solid"/>
                      <a:miter/>
                    </a:ln>
                  </p:spPr>
                  <p:txBody>
                    <a:bodyPr rtlCol="0" anchor="ctr"/>
                    <a:lstStyle/>
                    <a:p>
                      <a:endParaRPr lang="en-US"/>
                    </a:p>
                  </p:txBody>
                </p:sp>
                <p:sp>
                  <p:nvSpPr>
                    <p:cNvPr id="4645" name="Freeform: Shape 4644">
                      <a:extLst>
                        <a:ext uri="{FF2B5EF4-FFF2-40B4-BE49-F238E27FC236}">
                          <a16:creationId xmlns:a16="http://schemas.microsoft.com/office/drawing/2014/main" id="{79B87259-4DDA-5A50-C081-C1D80FA1BDA8}"/>
                        </a:ext>
                      </a:extLst>
                    </p:cNvPr>
                    <p:cNvSpPr/>
                    <p:nvPr/>
                  </p:nvSpPr>
                  <p:spPr>
                    <a:xfrm>
                      <a:off x="9871210" y="10532207"/>
                      <a:ext cx="7220" cy="19073"/>
                    </a:xfrm>
                    <a:custGeom>
                      <a:avLst/>
                      <a:gdLst>
                        <a:gd name="connsiteX0" fmla="*/ 3543 w 7220"/>
                        <a:gd name="connsiteY0" fmla="*/ 12125 h 19073"/>
                        <a:gd name="connsiteX1" fmla="*/ 0 w 7220"/>
                        <a:gd name="connsiteY1" fmla="*/ 19074 h 19073"/>
                        <a:gd name="connsiteX2" fmla="*/ 7221 w 7220"/>
                        <a:gd name="connsiteY2" fmla="*/ 0 h 19073"/>
                        <a:gd name="connsiteX3" fmla="*/ 3543 w 7220"/>
                        <a:gd name="connsiteY3" fmla="*/ 12125 h 19073"/>
                      </a:gdLst>
                      <a:ahLst/>
                      <a:cxnLst>
                        <a:cxn ang="0">
                          <a:pos x="connsiteX0" y="connsiteY0"/>
                        </a:cxn>
                        <a:cxn ang="0">
                          <a:pos x="connsiteX1" y="connsiteY1"/>
                        </a:cxn>
                        <a:cxn ang="0">
                          <a:pos x="connsiteX2" y="connsiteY2"/>
                        </a:cxn>
                        <a:cxn ang="0">
                          <a:pos x="connsiteX3" y="connsiteY3"/>
                        </a:cxn>
                      </a:cxnLst>
                      <a:rect l="l" t="t" r="r" b="b"/>
                      <a:pathLst>
                        <a:path w="7220" h="19073">
                          <a:moveTo>
                            <a:pt x="3543" y="12125"/>
                          </a:moveTo>
                          <a:cubicBezTo>
                            <a:pt x="2861" y="13079"/>
                            <a:pt x="2589" y="12125"/>
                            <a:pt x="0" y="19074"/>
                          </a:cubicBezTo>
                          <a:lnTo>
                            <a:pt x="7221" y="0"/>
                          </a:lnTo>
                          <a:lnTo>
                            <a:pt x="3543" y="12125"/>
                          </a:lnTo>
                          <a:close/>
                        </a:path>
                      </a:pathLst>
                    </a:custGeom>
                    <a:solidFill>
                      <a:srgbClr val="FFD100"/>
                    </a:solidFill>
                    <a:ln w="0" cap="flat">
                      <a:noFill/>
                      <a:prstDash val="solid"/>
                      <a:miter/>
                    </a:ln>
                  </p:spPr>
                  <p:txBody>
                    <a:bodyPr rtlCol="0" anchor="ctr"/>
                    <a:lstStyle/>
                    <a:p>
                      <a:endParaRPr lang="en-US"/>
                    </a:p>
                  </p:txBody>
                </p:sp>
                <p:sp>
                  <p:nvSpPr>
                    <p:cNvPr id="4646" name="Freeform: Shape 4645">
                      <a:extLst>
                        <a:ext uri="{FF2B5EF4-FFF2-40B4-BE49-F238E27FC236}">
                          <a16:creationId xmlns:a16="http://schemas.microsoft.com/office/drawing/2014/main" id="{5D49DF24-772C-57F5-212F-AC42C401DEF4}"/>
                        </a:ext>
                      </a:extLst>
                    </p:cNvPr>
                    <p:cNvSpPr/>
                    <p:nvPr/>
                  </p:nvSpPr>
                  <p:spPr>
                    <a:xfrm>
                      <a:off x="9854860" y="10567086"/>
                      <a:ext cx="25341" cy="59811"/>
                    </a:xfrm>
                    <a:custGeom>
                      <a:avLst/>
                      <a:gdLst>
                        <a:gd name="connsiteX0" fmla="*/ 22481 w 25341"/>
                        <a:gd name="connsiteY0" fmla="*/ 136 h 59811"/>
                        <a:gd name="connsiteX1" fmla="*/ 9401 w 25341"/>
                        <a:gd name="connsiteY1" fmla="*/ 31336 h 59811"/>
                        <a:gd name="connsiteX2" fmla="*/ 25342 w 25341"/>
                        <a:gd name="connsiteY2" fmla="*/ 272 h 59811"/>
                        <a:gd name="connsiteX3" fmla="*/ 0 w 25341"/>
                        <a:gd name="connsiteY3" fmla="*/ 59811 h 59811"/>
                        <a:gd name="connsiteX4" fmla="*/ 22345 w 25341"/>
                        <a:gd name="connsiteY4" fmla="*/ 0 h 598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41" h="59811">
                          <a:moveTo>
                            <a:pt x="22481" y="136"/>
                          </a:moveTo>
                          <a:cubicBezTo>
                            <a:pt x="17848" y="9673"/>
                            <a:pt x="14987" y="15804"/>
                            <a:pt x="9401" y="31336"/>
                          </a:cubicBezTo>
                          <a:cubicBezTo>
                            <a:pt x="10627" y="38421"/>
                            <a:pt x="19756" y="6267"/>
                            <a:pt x="25342" y="272"/>
                          </a:cubicBezTo>
                          <a:cubicBezTo>
                            <a:pt x="15259" y="29020"/>
                            <a:pt x="9128" y="36650"/>
                            <a:pt x="0" y="59811"/>
                          </a:cubicBezTo>
                          <a:cubicBezTo>
                            <a:pt x="2997" y="47686"/>
                            <a:pt x="19619" y="0"/>
                            <a:pt x="22345" y="0"/>
                          </a:cubicBezTo>
                          <a:close/>
                        </a:path>
                      </a:pathLst>
                    </a:custGeom>
                    <a:solidFill>
                      <a:srgbClr val="FFD100"/>
                    </a:solidFill>
                    <a:ln w="0" cap="flat">
                      <a:noFill/>
                      <a:prstDash val="solid"/>
                      <a:miter/>
                    </a:ln>
                  </p:spPr>
                  <p:txBody>
                    <a:bodyPr rtlCol="0" anchor="ctr"/>
                    <a:lstStyle/>
                    <a:p>
                      <a:endParaRPr lang="en-US"/>
                    </a:p>
                  </p:txBody>
                </p:sp>
                <p:sp>
                  <p:nvSpPr>
                    <p:cNvPr id="4647" name="Freeform: Shape 4646">
                      <a:extLst>
                        <a:ext uri="{FF2B5EF4-FFF2-40B4-BE49-F238E27FC236}">
                          <a16:creationId xmlns:a16="http://schemas.microsoft.com/office/drawing/2014/main" id="{1B166801-2DD8-D122-7634-1F164E4C3270}"/>
                        </a:ext>
                      </a:extLst>
                    </p:cNvPr>
                    <p:cNvSpPr/>
                    <p:nvPr/>
                  </p:nvSpPr>
                  <p:spPr>
                    <a:xfrm>
                      <a:off x="9879657" y="10554415"/>
                      <a:ext cx="6948" cy="17303"/>
                    </a:xfrm>
                    <a:custGeom>
                      <a:avLst/>
                      <a:gdLst>
                        <a:gd name="connsiteX0" fmla="*/ 6540 w 6948"/>
                        <a:gd name="connsiteY0" fmla="*/ 1771 h 17303"/>
                        <a:gd name="connsiteX1" fmla="*/ 0 w 6948"/>
                        <a:gd name="connsiteY1" fmla="*/ 17303 h 17303"/>
                        <a:gd name="connsiteX2" fmla="*/ 408 w 6948"/>
                        <a:gd name="connsiteY2" fmla="*/ 15669 h 17303"/>
                        <a:gd name="connsiteX3" fmla="*/ 6949 w 6948"/>
                        <a:gd name="connsiteY3" fmla="*/ 0 h 17303"/>
                        <a:gd name="connsiteX4" fmla="*/ 6540 w 6948"/>
                        <a:gd name="connsiteY4" fmla="*/ 1771 h 173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8" h="17303">
                          <a:moveTo>
                            <a:pt x="6540" y="1771"/>
                          </a:moveTo>
                          <a:lnTo>
                            <a:pt x="0" y="17303"/>
                          </a:lnTo>
                          <a:lnTo>
                            <a:pt x="408" y="15669"/>
                          </a:lnTo>
                          <a:lnTo>
                            <a:pt x="6949" y="0"/>
                          </a:lnTo>
                          <a:lnTo>
                            <a:pt x="6540" y="1771"/>
                          </a:lnTo>
                          <a:close/>
                        </a:path>
                      </a:pathLst>
                    </a:custGeom>
                    <a:solidFill>
                      <a:srgbClr val="FFD100"/>
                    </a:solidFill>
                    <a:ln w="0" cap="flat">
                      <a:noFill/>
                      <a:prstDash val="solid"/>
                      <a:miter/>
                    </a:ln>
                  </p:spPr>
                  <p:txBody>
                    <a:bodyPr rtlCol="0" anchor="ctr"/>
                    <a:lstStyle/>
                    <a:p>
                      <a:endParaRPr lang="en-US"/>
                    </a:p>
                  </p:txBody>
                </p:sp>
                <p:sp>
                  <p:nvSpPr>
                    <p:cNvPr id="4648" name="Freeform: Shape 4647">
                      <a:extLst>
                        <a:ext uri="{FF2B5EF4-FFF2-40B4-BE49-F238E27FC236}">
                          <a16:creationId xmlns:a16="http://schemas.microsoft.com/office/drawing/2014/main" id="{2ADAC069-0426-3F8A-F4C0-A589B8CF0986}"/>
                        </a:ext>
                      </a:extLst>
                    </p:cNvPr>
                    <p:cNvSpPr/>
                    <p:nvPr/>
                  </p:nvSpPr>
                  <p:spPr>
                    <a:xfrm>
                      <a:off x="9949189" y="10180421"/>
                      <a:ext cx="2541" cy="17030"/>
                    </a:xfrm>
                    <a:custGeom>
                      <a:avLst/>
                      <a:gdLst>
                        <a:gd name="connsiteX0" fmla="*/ 226 w 2541"/>
                        <a:gd name="connsiteY0" fmla="*/ 17031 h 17030"/>
                        <a:gd name="connsiteX1" fmla="*/ 2542 w 2541"/>
                        <a:gd name="connsiteY1" fmla="*/ 0 h 17030"/>
                        <a:gd name="connsiteX2" fmla="*/ 226 w 2541"/>
                        <a:gd name="connsiteY2" fmla="*/ 17031 h 17030"/>
                      </a:gdLst>
                      <a:ahLst/>
                      <a:cxnLst>
                        <a:cxn ang="0">
                          <a:pos x="connsiteX0" y="connsiteY0"/>
                        </a:cxn>
                        <a:cxn ang="0">
                          <a:pos x="connsiteX1" y="connsiteY1"/>
                        </a:cxn>
                        <a:cxn ang="0">
                          <a:pos x="connsiteX2" y="connsiteY2"/>
                        </a:cxn>
                      </a:cxnLst>
                      <a:rect l="l" t="t" r="r" b="b"/>
                      <a:pathLst>
                        <a:path w="2541" h="17030">
                          <a:moveTo>
                            <a:pt x="226" y="17031"/>
                          </a:moveTo>
                          <a:cubicBezTo>
                            <a:pt x="-728" y="15396"/>
                            <a:pt x="1588" y="5313"/>
                            <a:pt x="2542" y="0"/>
                          </a:cubicBezTo>
                          <a:cubicBezTo>
                            <a:pt x="2134" y="4496"/>
                            <a:pt x="1588" y="10763"/>
                            <a:pt x="226" y="17031"/>
                          </a:cubicBezTo>
                          <a:close/>
                        </a:path>
                      </a:pathLst>
                    </a:custGeom>
                    <a:solidFill>
                      <a:srgbClr val="FFD100"/>
                    </a:solidFill>
                    <a:ln w="0" cap="flat">
                      <a:noFill/>
                      <a:prstDash val="solid"/>
                      <a:miter/>
                    </a:ln>
                  </p:spPr>
                  <p:txBody>
                    <a:bodyPr rtlCol="0" anchor="ctr"/>
                    <a:lstStyle/>
                    <a:p>
                      <a:endParaRPr lang="en-US"/>
                    </a:p>
                  </p:txBody>
                </p:sp>
                <p:sp>
                  <p:nvSpPr>
                    <p:cNvPr id="4649" name="Freeform: Shape 4648">
                      <a:extLst>
                        <a:ext uri="{FF2B5EF4-FFF2-40B4-BE49-F238E27FC236}">
                          <a16:creationId xmlns:a16="http://schemas.microsoft.com/office/drawing/2014/main" id="{113B3573-C325-6FD0-442F-23A593F637A2}"/>
                        </a:ext>
                      </a:extLst>
                    </p:cNvPr>
                    <p:cNvSpPr/>
                    <p:nvPr/>
                  </p:nvSpPr>
                  <p:spPr>
                    <a:xfrm>
                      <a:off x="10079121" y="10381519"/>
                      <a:ext cx="64580" cy="113902"/>
                    </a:xfrm>
                    <a:custGeom>
                      <a:avLst/>
                      <a:gdLst>
                        <a:gd name="connsiteX0" fmla="*/ 64580 w 64580"/>
                        <a:gd name="connsiteY0" fmla="*/ 0 h 113902"/>
                        <a:gd name="connsiteX1" fmla="*/ 0 w 64580"/>
                        <a:gd name="connsiteY1" fmla="*/ 113902 h 113902"/>
                        <a:gd name="connsiteX2" fmla="*/ 29838 w 64580"/>
                        <a:gd name="connsiteY2" fmla="*/ 64581 h 113902"/>
                        <a:gd name="connsiteX3" fmla="*/ 64580 w 64580"/>
                        <a:gd name="connsiteY3" fmla="*/ 0 h 113902"/>
                      </a:gdLst>
                      <a:ahLst/>
                      <a:cxnLst>
                        <a:cxn ang="0">
                          <a:pos x="connsiteX0" y="connsiteY0"/>
                        </a:cxn>
                        <a:cxn ang="0">
                          <a:pos x="connsiteX1" y="connsiteY1"/>
                        </a:cxn>
                        <a:cxn ang="0">
                          <a:pos x="connsiteX2" y="connsiteY2"/>
                        </a:cxn>
                        <a:cxn ang="0">
                          <a:pos x="connsiteX3" y="connsiteY3"/>
                        </a:cxn>
                      </a:cxnLst>
                      <a:rect l="l" t="t" r="r" b="b"/>
                      <a:pathLst>
                        <a:path w="64580" h="113902">
                          <a:moveTo>
                            <a:pt x="64580" y="0"/>
                          </a:moveTo>
                          <a:cubicBezTo>
                            <a:pt x="44825" y="39103"/>
                            <a:pt x="23843" y="77388"/>
                            <a:pt x="0" y="113902"/>
                          </a:cubicBezTo>
                          <a:cubicBezTo>
                            <a:pt x="10627" y="98370"/>
                            <a:pt x="19347" y="82566"/>
                            <a:pt x="29838" y="64581"/>
                          </a:cubicBezTo>
                          <a:cubicBezTo>
                            <a:pt x="40737" y="47005"/>
                            <a:pt x="50819" y="25887"/>
                            <a:pt x="64580" y="0"/>
                          </a:cubicBezTo>
                          <a:close/>
                        </a:path>
                      </a:pathLst>
                    </a:custGeom>
                    <a:solidFill>
                      <a:srgbClr val="FFD100"/>
                    </a:solidFill>
                    <a:ln w="0" cap="flat">
                      <a:noFill/>
                      <a:prstDash val="solid"/>
                      <a:miter/>
                    </a:ln>
                  </p:spPr>
                  <p:txBody>
                    <a:bodyPr rtlCol="0" anchor="ctr"/>
                    <a:lstStyle/>
                    <a:p>
                      <a:endParaRPr lang="en-US"/>
                    </a:p>
                  </p:txBody>
                </p:sp>
                <p:sp>
                  <p:nvSpPr>
                    <p:cNvPr id="4650" name="Freeform: Shape 4649">
                      <a:extLst>
                        <a:ext uri="{FF2B5EF4-FFF2-40B4-BE49-F238E27FC236}">
                          <a16:creationId xmlns:a16="http://schemas.microsoft.com/office/drawing/2014/main" id="{18F084EE-A63E-3BBB-D065-819DEA5D60CD}"/>
                        </a:ext>
                      </a:extLst>
                    </p:cNvPr>
                    <p:cNvSpPr/>
                    <p:nvPr/>
                  </p:nvSpPr>
                  <p:spPr>
                    <a:xfrm>
                      <a:off x="9791642" y="9868690"/>
                      <a:ext cx="82292" cy="30927"/>
                    </a:xfrm>
                    <a:custGeom>
                      <a:avLst/>
                      <a:gdLst>
                        <a:gd name="connsiteX0" fmla="*/ 13216 w 82292"/>
                        <a:gd name="connsiteY0" fmla="*/ 0 h 30927"/>
                        <a:gd name="connsiteX1" fmla="*/ 31745 w 82292"/>
                        <a:gd name="connsiteY1" fmla="*/ 3270 h 30927"/>
                        <a:gd name="connsiteX2" fmla="*/ 48367 w 82292"/>
                        <a:gd name="connsiteY2" fmla="*/ 10490 h 30927"/>
                        <a:gd name="connsiteX3" fmla="*/ 82293 w 82292"/>
                        <a:gd name="connsiteY3" fmla="*/ 30927 h 30927"/>
                        <a:gd name="connsiteX4" fmla="*/ 39375 w 82292"/>
                        <a:gd name="connsiteY4" fmla="*/ 8038 h 30927"/>
                        <a:gd name="connsiteX5" fmla="*/ 30519 w 82292"/>
                        <a:gd name="connsiteY5" fmla="*/ 4360 h 30927"/>
                        <a:gd name="connsiteX6" fmla="*/ 22208 w 82292"/>
                        <a:gd name="connsiteY6" fmla="*/ 2316 h 30927"/>
                        <a:gd name="connsiteX7" fmla="*/ 0 w 82292"/>
                        <a:gd name="connsiteY7" fmla="*/ 3270 h 30927"/>
                        <a:gd name="connsiteX8" fmla="*/ 13216 w 82292"/>
                        <a:gd name="connsiteY8" fmla="*/ 136 h 30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292" h="30927">
                          <a:moveTo>
                            <a:pt x="13216" y="0"/>
                          </a:moveTo>
                          <a:cubicBezTo>
                            <a:pt x="20846" y="272"/>
                            <a:pt x="27113" y="1362"/>
                            <a:pt x="31745" y="3270"/>
                          </a:cubicBezTo>
                          <a:cubicBezTo>
                            <a:pt x="37604" y="5586"/>
                            <a:pt x="43054" y="8038"/>
                            <a:pt x="48367" y="10490"/>
                          </a:cubicBezTo>
                          <a:cubicBezTo>
                            <a:pt x="58858" y="15804"/>
                            <a:pt x="69077" y="21391"/>
                            <a:pt x="82293" y="30927"/>
                          </a:cubicBezTo>
                          <a:cubicBezTo>
                            <a:pt x="64172" y="19891"/>
                            <a:pt x="51638" y="13488"/>
                            <a:pt x="39375" y="8038"/>
                          </a:cubicBezTo>
                          <a:cubicBezTo>
                            <a:pt x="36377" y="6812"/>
                            <a:pt x="32836" y="5177"/>
                            <a:pt x="30519" y="4360"/>
                          </a:cubicBezTo>
                          <a:cubicBezTo>
                            <a:pt x="28067" y="3406"/>
                            <a:pt x="25342" y="2725"/>
                            <a:pt x="22208" y="2316"/>
                          </a:cubicBezTo>
                          <a:cubicBezTo>
                            <a:pt x="16077" y="1499"/>
                            <a:pt x="8720" y="1635"/>
                            <a:pt x="0" y="3270"/>
                          </a:cubicBezTo>
                          <a:cubicBezTo>
                            <a:pt x="4360" y="2043"/>
                            <a:pt x="8720" y="954"/>
                            <a:pt x="13216" y="136"/>
                          </a:cubicBezTo>
                          <a:close/>
                        </a:path>
                      </a:pathLst>
                    </a:custGeom>
                    <a:solidFill>
                      <a:srgbClr val="FFD100"/>
                    </a:solidFill>
                    <a:ln w="0" cap="flat">
                      <a:noFill/>
                      <a:prstDash val="solid"/>
                      <a:miter/>
                    </a:ln>
                  </p:spPr>
                  <p:txBody>
                    <a:bodyPr rtlCol="0" anchor="ctr"/>
                    <a:lstStyle/>
                    <a:p>
                      <a:endParaRPr lang="en-US"/>
                    </a:p>
                  </p:txBody>
                </p:sp>
                <p:sp>
                  <p:nvSpPr>
                    <p:cNvPr id="4651" name="Freeform: Shape 4650">
                      <a:extLst>
                        <a:ext uri="{FF2B5EF4-FFF2-40B4-BE49-F238E27FC236}">
                          <a16:creationId xmlns:a16="http://schemas.microsoft.com/office/drawing/2014/main" id="{0F33178D-CB36-8DAF-3DDA-05823D7D20C8}"/>
                        </a:ext>
                      </a:extLst>
                    </p:cNvPr>
                    <p:cNvSpPr/>
                    <p:nvPr/>
                  </p:nvSpPr>
                  <p:spPr>
                    <a:xfrm>
                      <a:off x="9796231" y="9873904"/>
                      <a:ext cx="24975" cy="4323"/>
                    </a:xfrm>
                    <a:custGeom>
                      <a:avLst/>
                      <a:gdLst>
                        <a:gd name="connsiteX0" fmla="*/ 17891 w 24975"/>
                        <a:gd name="connsiteY0" fmla="*/ 4324 h 4323"/>
                        <a:gd name="connsiteX1" fmla="*/ 9852 w 24975"/>
                        <a:gd name="connsiteY1" fmla="*/ 1599 h 4323"/>
                        <a:gd name="connsiteX2" fmla="*/ 452 w 24975"/>
                        <a:gd name="connsiteY2" fmla="*/ 100 h 4323"/>
                        <a:gd name="connsiteX3" fmla="*/ 14485 w 24975"/>
                        <a:gd name="connsiteY3" fmla="*/ 1053 h 4323"/>
                        <a:gd name="connsiteX4" fmla="*/ 24976 w 24975"/>
                        <a:gd name="connsiteY4" fmla="*/ 3506 h 4323"/>
                        <a:gd name="connsiteX5" fmla="*/ 17755 w 24975"/>
                        <a:gd name="connsiteY5" fmla="*/ 4188 h 43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975" h="4323">
                          <a:moveTo>
                            <a:pt x="17891" y="4324"/>
                          </a:moveTo>
                          <a:cubicBezTo>
                            <a:pt x="20071" y="3642"/>
                            <a:pt x="15575" y="2144"/>
                            <a:pt x="9852" y="1599"/>
                          </a:cubicBezTo>
                          <a:cubicBezTo>
                            <a:pt x="4403" y="1053"/>
                            <a:pt x="-1728" y="1053"/>
                            <a:pt x="452" y="100"/>
                          </a:cubicBezTo>
                          <a:cubicBezTo>
                            <a:pt x="10534" y="-309"/>
                            <a:pt x="12578" y="645"/>
                            <a:pt x="14485" y="1053"/>
                          </a:cubicBezTo>
                          <a:cubicBezTo>
                            <a:pt x="16120" y="1735"/>
                            <a:pt x="18436" y="1735"/>
                            <a:pt x="24976" y="3506"/>
                          </a:cubicBezTo>
                          <a:cubicBezTo>
                            <a:pt x="22660" y="3506"/>
                            <a:pt x="20207" y="3915"/>
                            <a:pt x="17755" y="4188"/>
                          </a:cubicBezTo>
                          <a:close/>
                        </a:path>
                      </a:pathLst>
                    </a:custGeom>
                    <a:solidFill>
                      <a:srgbClr val="FFD100"/>
                    </a:solidFill>
                    <a:ln w="0" cap="flat">
                      <a:noFill/>
                      <a:prstDash val="solid"/>
                      <a:miter/>
                    </a:ln>
                  </p:spPr>
                  <p:txBody>
                    <a:bodyPr rtlCol="0" anchor="ctr"/>
                    <a:lstStyle/>
                    <a:p>
                      <a:endParaRPr lang="en-US"/>
                    </a:p>
                  </p:txBody>
                </p:sp>
                <p:sp>
                  <p:nvSpPr>
                    <p:cNvPr id="4652" name="Freeform: Shape 4651">
                      <a:extLst>
                        <a:ext uri="{FF2B5EF4-FFF2-40B4-BE49-F238E27FC236}">
                          <a16:creationId xmlns:a16="http://schemas.microsoft.com/office/drawing/2014/main" id="{AB17CD49-5A48-01D5-9ECA-25E486F9EB98}"/>
                        </a:ext>
                      </a:extLst>
                    </p:cNvPr>
                    <p:cNvSpPr/>
                    <p:nvPr/>
                  </p:nvSpPr>
                  <p:spPr>
                    <a:xfrm>
                      <a:off x="9946008" y="9930682"/>
                      <a:ext cx="4904" cy="10218"/>
                    </a:xfrm>
                    <a:custGeom>
                      <a:avLst/>
                      <a:gdLst>
                        <a:gd name="connsiteX0" fmla="*/ 4905 w 4904"/>
                        <a:gd name="connsiteY0" fmla="*/ 10218 h 10218"/>
                        <a:gd name="connsiteX1" fmla="*/ 0 w 4904"/>
                        <a:gd name="connsiteY1" fmla="*/ 0 h 10218"/>
                        <a:gd name="connsiteX2" fmla="*/ 4360 w 4904"/>
                        <a:gd name="connsiteY2" fmla="*/ 7902 h 10218"/>
                        <a:gd name="connsiteX3" fmla="*/ 4905 w 4904"/>
                        <a:gd name="connsiteY3" fmla="*/ 10218 h 10218"/>
                      </a:gdLst>
                      <a:ahLst/>
                      <a:cxnLst>
                        <a:cxn ang="0">
                          <a:pos x="connsiteX0" y="connsiteY0"/>
                        </a:cxn>
                        <a:cxn ang="0">
                          <a:pos x="connsiteX1" y="connsiteY1"/>
                        </a:cxn>
                        <a:cxn ang="0">
                          <a:pos x="connsiteX2" y="connsiteY2"/>
                        </a:cxn>
                        <a:cxn ang="0">
                          <a:pos x="connsiteX3" y="connsiteY3"/>
                        </a:cxn>
                      </a:cxnLst>
                      <a:rect l="l" t="t" r="r" b="b"/>
                      <a:pathLst>
                        <a:path w="4904" h="10218">
                          <a:moveTo>
                            <a:pt x="4905" y="10218"/>
                          </a:moveTo>
                          <a:cubicBezTo>
                            <a:pt x="3406" y="6812"/>
                            <a:pt x="1771" y="3406"/>
                            <a:pt x="0" y="0"/>
                          </a:cubicBezTo>
                          <a:cubicBezTo>
                            <a:pt x="1635" y="2589"/>
                            <a:pt x="2997" y="5177"/>
                            <a:pt x="4360" y="7902"/>
                          </a:cubicBezTo>
                          <a:lnTo>
                            <a:pt x="4905" y="10218"/>
                          </a:lnTo>
                          <a:close/>
                        </a:path>
                      </a:pathLst>
                    </a:custGeom>
                    <a:solidFill>
                      <a:srgbClr val="FFD100"/>
                    </a:solidFill>
                    <a:ln w="0" cap="flat">
                      <a:noFill/>
                      <a:prstDash val="solid"/>
                      <a:miter/>
                    </a:ln>
                  </p:spPr>
                  <p:txBody>
                    <a:bodyPr rtlCol="0" anchor="ctr"/>
                    <a:lstStyle/>
                    <a:p>
                      <a:endParaRPr lang="en-US"/>
                    </a:p>
                  </p:txBody>
                </p:sp>
                <p:sp>
                  <p:nvSpPr>
                    <p:cNvPr id="4653" name="Freeform: Shape 4652">
                      <a:extLst>
                        <a:ext uri="{FF2B5EF4-FFF2-40B4-BE49-F238E27FC236}">
                          <a16:creationId xmlns:a16="http://schemas.microsoft.com/office/drawing/2014/main" id="{37C0B31B-3152-EED0-7FCD-477C9A3AF82C}"/>
                        </a:ext>
                      </a:extLst>
                    </p:cNvPr>
                    <p:cNvSpPr/>
                    <p:nvPr/>
                  </p:nvSpPr>
                  <p:spPr>
                    <a:xfrm>
                      <a:off x="9689866" y="9923870"/>
                      <a:ext cx="6676" cy="13624"/>
                    </a:xfrm>
                    <a:custGeom>
                      <a:avLst/>
                      <a:gdLst>
                        <a:gd name="connsiteX0" fmla="*/ 4496 w 6676"/>
                        <a:gd name="connsiteY0" fmla="*/ 2589 h 13624"/>
                        <a:gd name="connsiteX1" fmla="*/ 6676 w 6676"/>
                        <a:gd name="connsiteY1" fmla="*/ 0 h 13624"/>
                        <a:gd name="connsiteX2" fmla="*/ 0 w 6676"/>
                        <a:gd name="connsiteY2" fmla="*/ 13625 h 13624"/>
                        <a:gd name="connsiteX3" fmla="*/ 4632 w 6676"/>
                        <a:gd name="connsiteY3" fmla="*/ 2589 h 13624"/>
                      </a:gdLst>
                      <a:ahLst/>
                      <a:cxnLst>
                        <a:cxn ang="0">
                          <a:pos x="connsiteX0" y="connsiteY0"/>
                        </a:cxn>
                        <a:cxn ang="0">
                          <a:pos x="connsiteX1" y="connsiteY1"/>
                        </a:cxn>
                        <a:cxn ang="0">
                          <a:pos x="connsiteX2" y="connsiteY2"/>
                        </a:cxn>
                        <a:cxn ang="0">
                          <a:pos x="connsiteX3" y="connsiteY3"/>
                        </a:cxn>
                      </a:cxnLst>
                      <a:rect l="l" t="t" r="r" b="b"/>
                      <a:pathLst>
                        <a:path w="6676" h="13624">
                          <a:moveTo>
                            <a:pt x="4496" y="2589"/>
                          </a:moveTo>
                          <a:lnTo>
                            <a:pt x="6676" y="0"/>
                          </a:lnTo>
                          <a:cubicBezTo>
                            <a:pt x="4224" y="4360"/>
                            <a:pt x="1908" y="8992"/>
                            <a:pt x="0" y="13625"/>
                          </a:cubicBezTo>
                          <a:cubicBezTo>
                            <a:pt x="1363" y="9946"/>
                            <a:pt x="2861" y="6268"/>
                            <a:pt x="4632" y="2589"/>
                          </a:cubicBezTo>
                          <a:close/>
                        </a:path>
                      </a:pathLst>
                    </a:custGeom>
                    <a:solidFill>
                      <a:srgbClr val="FFD100"/>
                    </a:solidFill>
                    <a:ln w="0" cap="flat">
                      <a:noFill/>
                      <a:prstDash val="solid"/>
                      <a:miter/>
                    </a:ln>
                  </p:spPr>
                  <p:txBody>
                    <a:bodyPr rtlCol="0" anchor="ctr"/>
                    <a:lstStyle/>
                    <a:p>
                      <a:endParaRPr lang="en-US"/>
                    </a:p>
                  </p:txBody>
                </p:sp>
                <p:sp>
                  <p:nvSpPr>
                    <p:cNvPr id="4654" name="Freeform: Shape 4653">
                      <a:extLst>
                        <a:ext uri="{FF2B5EF4-FFF2-40B4-BE49-F238E27FC236}">
                          <a16:creationId xmlns:a16="http://schemas.microsoft.com/office/drawing/2014/main" id="{51C7A337-F7FB-D853-886B-698197B52B9A}"/>
                        </a:ext>
                      </a:extLst>
                    </p:cNvPr>
                    <p:cNvSpPr/>
                    <p:nvPr/>
                  </p:nvSpPr>
                  <p:spPr>
                    <a:xfrm>
                      <a:off x="9696542" y="9922916"/>
                      <a:ext cx="1226" cy="953"/>
                    </a:xfrm>
                    <a:custGeom>
                      <a:avLst/>
                      <a:gdLst>
                        <a:gd name="connsiteX0" fmla="*/ 1226 w 1226"/>
                        <a:gd name="connsiteY0" fmla="*/ 0 h 953"/>
                        <a:gd name="connsiteX1" fmla="*/ 0 w 1226"/>
                        <a:gd name="connsiteY1" fmla="*/ 954 h 953"/>
                        <a:gd name="connsiteX2" fmla="*/ 1226 w 1226"/>
                        <a:gd name="connsiteY2" fmla="*/ 0 h 953"/>
                      </a:gdLst>
                      <a:ahLst/>
                      <a:cxnLst>
                        <a:cxn ang="0">
                          <a:pos x="connsiteX0" y="connsiteY0"/>
                        </a:cxn>
                        <a:cxn ang="0">
                          <a:pos x="connsiteX1" y="connsiteY1"/>
                        </a:cxn>
                        <a:cxn ang="0">
                          <a:pos x="connsiteX2" y="connsiteY2"/>
                        </a:cxn>
                      </a:cxnLst>
                      <a:rect l="l" t="t" r="r" b="b"/>
                      <a:pathLst>
                        <a:path w="1226" h="953">
                          <a:moveTo>
                            <a:pt x="1226" y="0"/>
                          </a:moveTo>
                          <a:cubicBezTo>
                            <a:pt x="1226" y="0"/>
                            <a:pt x="953" y="0"/>
                            <a:pt x="0" y="954"/>
                          </a:cubicBezTo>
                          <a:cubicBezTo>
                            <a:pt x="817" y="-136"/>
                            <a:pt x="681" y="409"/>
                            <a:pt x="1226" y="0"/>
                          </a:cubicBezTo>
                          <a:close/>
                        </a:path>
                      </a:pathLst>
                    </a:custGeom>
                    <a:solidFill>
                      <a:srgbClr val="FFD100"/>
                    </a:solidFill>
                    <a:ln w="0" cap="flat">
                      <a:noFill/>
                      <a:prstDash val="solid"/>
                      <a:miter/>
                    </a:ln>
                  </p:spPr>
                  <p:txBody>
                    <a:bodyPr rtlCol="0" anchor="ctr"/>
                    <a:lstStyle/>
                    <a:p>
                      <a:endParaRPr lang="en-US"/>
                    </a:p>
                  </p:txBody>
                </p:sp>
                <p:sp>
                  <p:nvSpPr>
                    <p:cNvPr id="4655" name="Freeform: Shape 4654">
                      <a:extLst>
                        <a:ext uri="{FF2B5EF4-FFF2-40B4-BE49-F238E27FC236}">
                          <a16:creationId xmlns:a16="http://schemas.microsoft.com/office/drawing/2014/main" id="{CB24FFEB-6371-CB9F-B2E3-8DF000BB95EA}"/>
                        </a:ext>
                      </a:extLst>
                    </p:cNvPr>
                    <p:cNvSpPr/>
                    <p:nvPr/>
                  </p:nvSpPr>
                  <p:spPr>
                    <a:xfrm>
                      <a:off x="9947099" y="9926049"/>
                      <a:ext cx="12397" cy="22208"/>
                    </a:xfrm>
                    <a:custGeom>
                      <a:avLst/>
                      <a:gdLst>
                        <a:gd name="connsiteX0" fmla="*/ 0 w 12397"/>
                        <a:gd name="connsiteY0" fmla="*/ 0 h 22208"/>
                        <a:gd name="connsiteX1" fmla="*/ 9265 w 12397"/>
                        <a:gd name="connsiteY1" fmla="*/ 14306 h 22208"/>
                        <a:gd name="connsiteX2" fmla="*/ 12398 w 12397"/>
                        <a:gd name="connsiteY2" fmla="*/ 22208 h 22208"/>
                        <a:gd name="connsiteX3" fmla="*/ 0 w 12397"/>
                        <a:gd name="connsiteY3" fmla="*/ 0 h 22208"/>
                      </a:gdLst>
                      <a:ahLst/>
                      <a:cxnLst>
                        <a:cxn ang="0">
                          <a:pos x="connsiteX0" y="connsiteY0"/>
                        </a:cxn>
                        <a:cxn ang="0">
                          <a:pos x="connsiteX1" y="connsiteY1"/>
                        </a:cxn>
                        <a:cxn ang="0">
                          <a:pos x="connsiteX2" y="connsiteY2"/>
                        </a:cxn>
                        <a:cxn ang="0">
                          <a:pos x="connsiteX3" y="connsiteY3"/>
                        </a:cxn>
                      </a:cxnLst>
                      <a:rect l="l" t="t" r="r" b="b"/>
                      <a:pathLst>
                        <a:path w="12397" h="22208">
                          <a:moveTo>
                            <a:pt x="0" y="0"/>
                          </a:moveTo>
                          <a:cubicBezTo>
                            <a:pt x="3270" y="4633"/>
                            <a:pt x="6403" y="9401"/>
                            <a:pt x="9265" y="14306"/>
                          </a:cubicBezTo>
                          <a:cubicBezTo>
                            <a:pt x="10490" y="16895"/>
                            <a:pt x="11308" y="19619"/>
                            <a:pt x="12398" y="22208"/>
                          </a:cubicBezTo>
                          <a:cubicBezTo>
                            <a:pt x="8855" y="14442"/>
                            <a:pt x="4632" y="7085"/>
                            <a:pt x="0" y="0"/>
                          </a:cubicBezTo>
                          <a:close/>
                        </a:path>
                      </a:pathLst>
                    </a:custGeom>
                    <a:solidFill>
                      <a:srgbClr val="FFD100"/>
                    </a:solidFill>
                    <a:ln w="0" cap="flat">
                      <a:noFill/>
                      <a:prstDash val="solid"/>
                      <a:miter/>
                    </a:ln>
                  </p:spPr>
                  <p:txBody>
                    <a:bodyPr rtlCol="0" anchor="ctr"/>
                    <a:lstStyle/>
                    <a:p>
                      <a:endParaRPr lang="en-US"/>
                    </a:p>
                  </p:txBody>
                </p:sp>
                <p:sp>
                  <p:nvSpPr>
                    <p:cNvPr id="4656" name="Freeform: Shape 4655">
                      <a:extLst>
                        <a:ext uri="{FF2B5EF4-FFF2-40B4-BE49-F238E27FC236}">
                          <a16:creationId xmlns:a16="http://schemas.microsoft.com/office/drawing/2014/main" id="{E4EAC1B4-06D4-9B48-5042-40EA2E2F8833}"/>
                        </a:ext>
                      </a:extLst>
                    </p:cNvPr>
                    <p:cNvSpPr/>
                    <p:nvPr/>
                  </p:nvSpPr>
                  <p:spPr>
                    <a:xfrm>
                      <a:off x="9821740" y="9850961"/>
                      <a:ext cx="16089" cy="5193"/>
                    </a:xfrm>
                    <a:custGeom>
                      <a:avLst/>
                      <a:gdLst>
                        <a:gd name="connsiteX0" fmla="*/ 2192 w 16089"/>
                        <a:gd name="connsiteY0" fmla="*/ 153 h 5193"/>
                        <a:gd name="connsiteX1" fmla="*/ 16089 w 16089"/>
                        <a:gd name="connsiteY1" fmla="*/ 5194 h 5193"/>
                        <a:gd name="connsiteX2" fmla="*/ 5190 w 16089"/>
                        <a:gd name="connsiteY2" fmla="*/ 1652 h 5193"/>
                        <a:gd name="connsiteX3" fmla="*/ 2192 w 16089"/>
                        <a:gd name="connsiteY3" fmla="*/ 17 h 5193"/>
                      </a:gdLst>
                      <a:ahLst/>
                      <a:cxnLst>
                        <a:cxn ang="0">
                          <a:pos x="connsiteX0" y="connsiteY0"/>
                        </a:cxn>
                        <a:cxn ang="0">
                          <a:pos x="connsiteX1" y="connsiteY1"/>
                        </a:cxn>
                        <a:cxn ang="0">
                          <a:pos x="connsiteX2" y="connsiteY2"/>
                        </a:cxn>
                        <a:cxn ang="0">
                          <a:pos x="connsiteX3" y="connsiteY3"/>
                        </a:cxn>
                      </a:cxnLst>
                      <a:rect l="l" t="t" r="r" b="b"/>
                      <a:pathLst>
                        <a:path w="16089" h="5193">
                          <a:moveTo>
                            <a:pt x="2192" y="153"/>
                          </a:moveTo>
                          <a:cubicBezTo>
                            <a:pt x="7369" y="1516"/>
                            <a:pt x="11729" y="3559"/>
                            <a:pt x="16089" y="5194"/>
                          </a:cubicBezTo>
                          <a:cubicBezTo>
                            <a:pt x="14591" y="4649"/>
                            <a:pt x="9685" y="2878"/>
                            <a:pt x="5190" y="1652"/>
                          </a:cubicBezTo>
                          <a:cubicBezTo>
                            <a:pt x="830" y="562"/>
                            <a:pt x="-2304" y="-119"/>
                            <a:pt x="2192" y="17"/>
                          </a:cubicBezTo>
                          <a:close/>
                        </a:path>
                      </a:pathLst>
                    </a:custGeom>
                    <a:solidFill>
                      <a:srgbClr val="FFD100"/>
                    </a:solidFill>
                    <a:ln w="0" cap="flat">
                      <a:noFill/>
                      <a:prstDash val="solid"/>
                      <a:miter/>
                    </a:ln>
                  </p:spPr>
                  <p:txBody>
                    <a:bodyPr rtlCol="0" anchor="ctr"/>
                    <a:lstStyle/>
                    <a:p>
                      <a:endParaRPr lang="en-US"/>
                    </a:p>
                  </p:txBody>
                </p:sp>
                <p:sp>
                  <p:nvSpPr>
                    <p:cNvPr id="4657" name="Freeform: Shape 4656">
                      <a:extLst>
                        <a:ext uri="{FF2B5EF4-FFF2-40B4-BE49-F238E27FC236}">
                          <a16:creationId xmlns:a16="http://schemas.microsoft.com/office/drawing/2014/main" id="{6607AFD7-A5CC-77E3-C4EC-08CAF55AA4EA}"/>
                        </a:ext>
                      </a:extLst>
                    </p:cNvPr>
                    <p:cNvSpPr/>
                    <p:nvPr/>
                  </p:nvSpPr>
                  <p:spPr>
                    <a:xfrm>
                      <a:off x="9671337" y="10017061"/>
                      <a:ext cx="1089" cy="17439"/>
                    </a:xfrm>
                    <a:custGeom>
                      <a:avLst/>
                      <a:gdLst>
                        <a:gd name="connsiteX0" fmla="*/ 1090 w 1089"/>
                        <a:gd name="connsiteY0" fmla="*/ 1499 h 17439"/>
                        <a:gd name="connsiteX1" fmla="*/ 272 w 1089"/>
                        <a:gd name="connsiteY1" fmla="*/ 17440 h 17439"/>
                        <a:gd name="connsiteX2" fmla="*/ 0 w 1089"/>
                        <a:gd name="connsiteY2" fmla="*/ 15805 h 17439"/>
                        <a:gd name="connsiteX3" fmla="*/ 954 w 1089"/>
                        <a:gd name="connsiteY3" fmla="*/ 0 h 17439"/>
                        <a:gd name="connsiteX4" fmla="*/ 954 w 1089"/>
                        <a:gd name="connsiteY4" fmla="*/ 1636 h 17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9" h="17439">
                          <a:moveTo>
                            <a:pt x="1090" y="1499"/>
                          </a:moveTo>
                          <a:cubicBezTo>
                            <a:pt x="272" y="6677"/>
                            <a:pt x="409" y="12126"/>
                            <a:pt x="272" y="17440"/>
                          </a:cubicBezTo>
                          <a:lnTo>
                            <a:pt x="0" y="15805"/>
                          </a:lnTo>
                          <a:cubicBezTo>
                            <a:pt x="0" y="10491"/>
                            <a:pt x="136" y="5177"/>
                            <a:pt x="954" y="0"/>
                          </a:cubicBezTo>
                          <a:lnTo>
                            <a:pt x="954" y="1636"/>
                          </a:lnTo>
                          <a:close/>
                        </a:path>
                      </a:pathLst>
                    </a:custGeom>
                    <a:solidFill>
                      <a:srgbClr val="FFD100"/>
                    </a:solidFill>
                    <a:ln w="0" cap="flat">
                      <a:noFill/>
                      <a:prstDash val="solid"/>
                      <a:miter/>
                    </a:ln>
                  </p:spPr>
                  <p:txBody>
                    <a:bodyPr rtlCol="0" anchor="ctr"/>
                    <a:lstStyle/>
                    <a:p>
                      <a:endParaRPr lang="en-US"/>
                    </a:p>
                  </p:txBody>
                </p:sp>
                <p:sp>
                  <p:nvSpPr>
                    <p:cNvPr id="4658" name="Freeform: Shape 4657">
                      <a:extLst>
                        <a:ext uri="{FF2B5EF4-FFF2-40B4-BE49-F238E27FC236}">
                          <a16:creationId xmlns:a16="http://schemas.microsoft.com/office/drawing/2014/main" id="{0E34C1BA-F308-295B-23D7-A035F52218A0}"/>
                        </a:ext>
                      </a:extLst>
                    </p:cNvPr>
                    <p:cNvSpPr/>
                    <p:nvPr/>
                  </p:nvSpPr>
                  <p:spPr>
                    <a:xfrm>
                      <a:off x="9698251" y="9867427"/>
                      <a:ext cx="16096" cy="9812"/>
                    </a:xfrm>
                    <a:custGeom>
                      <a:avLst/>
                      <a:gdLst>
                        <a:gd name="connsiteX0" fmla="*/ 13415 w 16096"/>
                        <a:gd name="connsiteY0" fmla="*/ 2898 h 9812"/>
                        <a:gd name="connsiteX1" fmla="*/ 5649 w 16096"/>
                        <a:gd name="connsiteY1" fmla="*/ 6441 h 9812"/>
                        <a:gd name="connsiteX2" fmla="*/ 4968 w 16096"/>
                        <a:gd name="connsiteY2" fmla="*/ 5759 h 9812"/>
                        <a:gd name="connsiteX3" fmla="*/ 13279 w 16096"/>
                        <a:gd name="connsiteY3" fmla="*/ 2898 h 9812"/>
                      </a:gdLst>
                      <a:ahLst/>
                      <a:cxnLst>
                        <a:cxn ang="0">
                          <a:pos x="connsiteX0" y="connsiteY0"/>
                        </a:cxn>
                        <a:cxn ang="0">
                          <a:pos x="connsiteX1" y="connsiteY1"/>
                        </a:cxn>
                        <a:cxn ang="0">
                          <a:pos x="connsiteX2" y="connsiteY2"/>
                        </a:cxn>
                        <a:cxn ang="0">
                          <a:pos x="connsiteX3" y="connsiteY3"/>
                        </a:cxn>
                      </a:cxnLst>
                      <a:rect l="l" t="t" r="r" b="b"/>
                      <a:pathLst>
                        <a:path w="16096" h="9812">
                          <a:moveTo>
                            <a:pt x="13415" y="2898"/>
                          </a:moveTo>
                          <a:cubicBezTo>
                            <a:pt x="17503" y="-371"/>
                            <a:pt x="10963" y="3170"/>
                            <a:pt x="5649" y="6441"/>
                          </a:cubicBezTo>
                          <a:cubicBezTo>
                            <a:pt x="472" y="9711"/>
                            <a:pt x="-3616" y="12299"/>
                            <a:pt x="4968" y="5759"/>
                          </a:cubicBezTo>
                          <a:cubicBezTo>
                            <a:pt x="21453" y="-3914"/>
                            <a:pt x="15323" y="1127"/>
                            <a:pt x="13279" y="2898"/>
                          </a:cubicBezTo>
                          <a:close/>
                        </a:path>
                      </a:pathLst>
                    </a:custGeom>
                    <a:solidFill>
                      <a:srgbClr val="FFD100"/>
                    </a:solidFill>
                    <a:ln w="0" cap="flat">
                      <a:noFill/>
                      <a:prstDash val="solid"/>
                      <a:miter/>
                    </a:ln>
                  </p:spPr>
                  <p:txBody>
                    <a:bodyPr rtlCol="0" anchor="ctr"/>
                    <a:lstStyle/>
                    <a:p>
                      <a:endParaRPr lang="en-US"/>
                    </a:p>
                  </p:txBody>
                </p:sp>
                <p:sp>
                  <p:nvSpPr>
                    <p:cNvPr id="4659" name="Freeform: Shape 4658">
                      <a:extLst>
                        <a:ext uri="{FF2B5EF4-FFF2-40B4-BE49-F238E27FC236}">
                          <a16:creationId xmlns:a16="http://schemas.microsoft.com/office/drawing/2014/main" id="{EAFDC35F-8D8B-B022-4028-5F7203FC1DEC}"/>
                        </a:ext>
                      </a:extLst>
                    </p:cNvPr>
                    <p:cNvSpPr/>
                    <p:nvPr/>
                  </p:nvSpPr>
                  <p:spPr>
                    <a:xfrm>
                      <a:off x="9651854" y="10062568"/>
                      <a:ext cx="544" cy="7085"/>
                    </a:xfrm>
                    <a:custGeom>
                      <a:avLst/>
                      <a:gdLst>
                        <a:gd name="connsiteX0" fmla="*/ 0 w 544"/>
                        <a:gd name="connsiteY0" fmla="*/ 0 h 7085"/>
                        <a:gd name="connsiteX1" fmla="*/ 545 w 544"/>
                        <a:gd name="connsiteY1" fmla="*/ 7085 h 7085"/>
                        <a:gd name="connsiteX2" fmla="*/ 0 w 544"/>
                        <a:gd name="connsiteY2" fmla="*/ 0 h 7085"/>
                      </a:gdLst>
                      <a:ahLst/>
                      <a:cxnLst>
                        <a:cxn ang="0">
                          <a:pos x="connsiteX0" y="connsiteY0"/>
                        </a:cxn>
                        <a:cxn ang="0">
                          <a:pos x="connsiteX1" y="connsiteY1"/>
                        </a:cxn>
                        <a:cxn ang="0">
                          <a:pos x="connsiteX2" y="connsiteY2"/>
                        </a:cxn>
                      </a:cxnLst>
                      <a:rect l="l" t="t" r="r" b="b"/>
                      <a:pathLst>
                        <a:path w="544" h="7085">
                          <a:moveTo>
                            <a:pt x="0" y="0"/>
                          </a:moveTo>
                          <a:cubicBezTo>
                            <a:pt x="272" y="2316"/>
                            <a:pt x="409" y="4633"/>
                            <a:pt x="545" y="7085"/>
                          </a:cubicBezTo>
                          <a:cubicBezTo>
                            <a:pt x="409" y="4360"/>
                            <a:pt x="136" y="2044"/>
                            <a:pt x="0" y="0"/>
                          </a:cubicBezTo>
                          <a:close/>
                        </a:path>
                      </a:pathLst>
                    </a:custGeom>
                    <a:solidFill>
                      <a:srgbClr val="FFD100"/>
                    </a:solidFill>
                    <a:ln w="0" cap="flat">
                      <a:noFill/>
                      <a:prstDash val="solid"/>
                      <a:miter/>
                    </a:ln>
                  </p:spPr>
                  <p:txBody>
                    <a:bodyPr rtlCol="0" anchor="ctr"/>
                    <a:lstStyle/>
                    <a:p>
                      <a:endParaRPr lang="en-US"/>
                    </a:p>
                  </p:txBody>
                </p:sp>
                <p:sp>
                  <p:nvSpPr>
                    <p:cNvPr id="4660" name="Freeform: Shape 4659">
                      <a:extLst>
                        <a:ext uri="{FF2B5EF4-FFF2-40B4-BE49-F238E27FC236}">
                          <a16:creationId xmlns:a16="http://schemas.microsoft.com/office/drawing/2014/main" id="{ED61CFF8-39CD-8208-2243-A4700F90B372}"/>
                        </a:ext>
                      </a:extLst>
                    </p:cNvPr>
                    <p:cNvSpPr/>
                    <p:nvPr/>
                  </p:nvSpPr>
                  <p:spPr>
                    <a:xfrm>
                      <a:off x="9650302" y="10042675"/>
                      <a:ext cx="1551" cy="19892"/>
                    </a:xfrm>
                    <a:custGeom>
                      <a:avLst/>
                      <a:gdLst>
                        <a:gd name="connsiteX0" fmla="*/ 1552 w 1551"/>
                        <a:gd name="connsiteY0" fmla="*/ 19892 h 19892"/>
                        <a:gd name="connsiteX1" fmla="*/ 53 w 1551"/>
                        <a:gd name="connsiteY1" fmla="*/ 0 h 19892"/>
                        <a:gd name="connsiteX2" fmla="*/ 1552 w 1551"/>
                        <a:gd name="connsiteY2" fmla="*/ 19892 h 19892"/>
                      </a:gdLst>
                      <a:ahLst/>
                      <a:cxnLst>
                        <a:cxn ang="0">
                          <a:pos x="connsiteX0" y="connsiteY0"/>
                        </a:cxn>
                        <a:cxn ang="0">
                          <a:pos x="connsiteX1" y="connsiteY1"/>
                        </a:cxn>
                        <a:cxn ang="0">
                          <a:pos x="connsiteX2" y="connsiteY2"/>
                        </a:cxn>
                      </a:cxnLst>
                      <a:rect l="l" t="t" r="r" b="b"/>
                      <a:pathLst>
                        <a:path w="1551" h="19892">
                          <a:moveTo>
                            <a:pt x="1552" y="19892"/>
                          </a:moveTo>
                          <a:cubicBezTo>
                            <a:pt x="598" y="12535"/>
                            <a:pt x="-219" y="5177"/>
                            <a:pt x="53" y="0"/>
                          </a:cubicBezTo>
                          <a:cubicBezTo>
                            <a:pt x="1007" y="9265"/>
                            <a:pt x="871" y="12535"/>
                            <a:pt x="1552" y="19892"/>
                          </a:cubicBezTo>
                          <a:close/>
                        </a:path>
                      </a:pathLst>
                    </a:custGeom>
                    <a:solidFill>
                      <a:srgbClr val="FFD100"/>
                    </a:solidFill>
                    <a:ln w="0" cap="flat">
                      <a:noFill/>
                      <a:prstDash val="solid"/>
                      <a:miter/>
                    </a:ln>
                  </p:spPr>
                  <p:txBody>
                    <a:bodyPr rtlCol="0" anchor="ctr"/>
                    <a:lstStyle/>
                    <a:p>
                      <a:endParaRPr lang="en-US"/>
                    </a:p>
                  </p:txBody>
                </p:sp>
                <p:sp>
                  <p:nvSpPr>
                    <p:cNvPr id="4661" name="Freeform: Shape 4660">
                      <a:extLst>
                        <a:ext uri="{FF2B5EF4-FFF2-40B4-BE49-F238E27FC236}">
                          <a16:creationId xmlns:a16="http://schemas.microsoft.com/office/drawing/2014/main" id="{C73BCCD1-4E56-4125-30C8-B6B05237139A}"/>
                        </a:ext>
                      </a:extLst>
                    </p:cNvPr>
                    <p:cNvSpPr/>
                    <p:nvPr/>
                  </p:nvSpPr>
                  <p:spPr>
                    <a:xfrm>
                      <a:off x="9663026" y="10125105"/>
                      <a:ext cx="4056" cy="21399"/>
                    </a:xfrm>
                    <a:custGeom>
                      <a:avLst/>
                      <a:gdLst>
                        <a:gd name="connsiteX0" fmla="*/ 3543 w 4056"/>
                        <a:gd name="connsiteY0" fmla="*/ 20982 h 21399"/>
                        <a:gd name="connsiteX1" fmla="*/ 1908 w 4056"/>
                        <a:gd name="connsiteY1" fmla="*/ 14442 h 21399"/>
                        <a:gd name="connsiteX2" fmla="*/ 1227 w 4056"/>
                        <a:gd name="connsiteY2" fmla="*/ 11990 h 21399"/>
                        <a:gd name="connsiteX3" fmla="*/ 409 w 4056"/>
                        <a:gd name="connsiteY3" fmla="*/ 4359 h 21399"/>
                        <a:gd name="connsiteX4" fmla="*/ 0 w 4056"/>
                        <a:gd name="connsiteY4" fmla="*/ 0 h 21399"/>
                        <a:gd name="connsiteX5" fmla="*/ 817 w 4056"/>
                        <a:gd name="connsiteY5" fmla="*/ 5858 h 21399"/>
                        <a:gd name="connsiteX6" fmla="*/ 3543 w 4056"/>
                        <a:gd name="connsiteY6" fmla="*/ 20982 h 21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56" h="21399">
                          <a:moveTo>
                            <a:pt x="3543" y="20982"/>
                          </a:moveTo>
                          <a:lnTo>
                            <a:pt x="1908" y="14442"/>
                          </a:lnTo>
                          <a:cubicBezTo>
                            <a:pt x="2725" y="21254"/>
                            <a:pt x="2044" y="18120"/>
                            <a:pt x="1227" y="11990"/>
                          </a:cubicBezTo>
                          <a:cubicBezTo>
                            <a:pt x="-409" y="5041"/>
                            <a:pt x="273" y="5313"/>
                            <a:pt x="409" y="4359"/>
                          </a:cubicBezTo>
                          <a:cubicBezTo>
                            <a:pt x="409" y="2997"/>
                            <a:pt x="136" y="1499"/>
                            <a:pt x="0" y="0"/>
                          </a:cubicBezTo>
                          <a:cubicBezTo>
                            <a:pt x="273" y="2180"/>
                            <a:pt x="545" y="4087"/>
                            <a:pt x="817" y="5858"/>
                          </a:cubicBezTo>
                          <a:cubicBezTo>
                            <a:pt x="3406" y="16622"/>
                            <a:pt x="4905" y="23161"/>
                            <a:pt x="3543" y="20982"/>
                          </a:cubicBezTo>
                          <a:close/>
                        </a:path>
                      </a:pathLst>
                    </a:custGeom>
                    <a:solidFill>
                      <a:srgbClr val="FFD100"/>
                    </a:solidFill>
                    <a:ln w="0" cap="flat">
                      <a:noFill/>
                      <a:prstDash val="solid"/>
                      <a:miter/>
                    </a:ln>
                  </p:spPr>
                  <p:txBody>
                    <a:bodyPr rtlCol="0" anchor="ctr"/>
                    <a:lstStyle/>
                    <a:p>
                      <a:endParaRPr lang="en-US"/>
                    </a:p>
                  </p:txBody>
                </p:sp>
                <p:sp>
                  <p:nvSpPr>
                    <p:cNvPr id="4662" name="Freeform: Shape 4661">
                      <a:extLst>
                        <a:ext uri="{FF2B5EF4-FFF2-40B4-BE49-F238E27FC236}">
                          <a16:creationId xmlns:a16="http://schemas.microsoft.com/office/drawing/2014/main" id="{81EC5B2F-369F-7DB3-3B2A-40A140E7AF48}"/>
                        </a:ext>
                      </a:extLst>
                    </p:cNvPr>
                    <p:cNvSpPr/>
                    <p:nvPr/>
                  </p:nvSpPr>
                  <p:spPr>
                    <a:xfrm>
                      <a:off x="9819981" y="10386288"/>
                      <a:ext cx="73572" cy="83927"/>
                    </a:xfrm>
                    <a:custGeom>
                      <a:avLst/>
                      <a:gdLst>
                        <a:gd name="connsiteX0" fmla="*/ 56406 w 73572"/>
                        <a:gd name="connsiteY0" fmla="*/ 79976 h 83927"/>
                        <a:gd name="connsiteX1" fmla="*/ 70984 w 73572"/>
                        <a:gd name="connsiteY1" fmla="*/ 81884 h 83927"/>
                        <a:gd name="connsiteX2" fmla="*/ 47550 w 73572"/>
                        <a:gd name="connsiteY2" fmla="*/ 58177 h 83927"/>
                        <a:gd name="connsiteX3" fmla="*/ 15804 w 73572"/>
                        <a:gd name="connsiteY3" fmla="*/ 21527 h 83927"/>
                        <a:gd name="connsiteX4" fmla="*/ 0 w 73572"/>
                        <a:gd name="connsiteY4" fmla="*/ 0 h 83927"/>
                        <a:gd name="connsiteX5" fmla="*/ 18529 w 73572"/>
                        <a:gd name="connsiteY5" fmla="*/ 22616 h 83927"/>
                        <a:gd name="connsiteX6" fmla="*/ 36923 w 73572"/>
                        <a:gd name="connsiteY6" fmla="*/ 43190 h 83927"/>
                        <a:gd name="connsiteX7" fmla="*/ 73572 w 73572"/>
                        <a:gd name="connsiteY7" fmla="*/ 83927 h 83927"/>
                        <a:gd name="connsiteX8" fmla="*/ 56406 w 73572"/>
                        <a:gd name="connsiteY8" fmla="*/ 80249 h 83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572" h="83927">
                          <a:moveTo>
                            <a:pt x="56406" y="79976"/>
                          </a:moveTo>
                          <a:cubicBezTo>
                            <a:pt x="63218" y="81066"/>
                            <a:pt x="67987" y="81611"/>
                            <a:pt x="70984" y="81884"/>
                          </a:cubicBezTo>
                          <a:cubicBezTo>
                            <a:pt x="54635" y="64172"/>
                            <a:pt x="48503" y="57904"/>
                            <a:pt x="47550" y="58177"/>
                          </a:cubicBezTo>
                          <a:cubicBezTo>
                            <a:pt x="27794" y="36377"/>
                            <a:pt x="20982" y="28067"/>
                            <a:pt x="15804" y="21527"/>
                          </a:cubicBezTo>
                          <a:cubicBezTo>
                            <a:pt x="11853" y="15804"/>
                            <a:pt x="9537" y="11990"/>
                            <a:pt x="0" y="0"/>
                          </a:cubicBezTo>
                          <a:cubicBezTo>
                            <a:pt x="7085" y="8584"/>
                            <a:pt x="13080" y="15941"/>
                            <a:pt x="18529" y="22616"/>
                          </a:cubicBezTo>
                          <a:cubicBezTo>
                            <a:pt x="25205" y="30111"/>
                            <a:pt x="31200" y="36650"/>
                            <a:pt x="36923" y="43190"/>
                          </a:cubicBezTo>
                          <a:cubicBezTo>
                            <a:pt x="48367" y="55860"/>
                            <a:pt x="58995" y="67850"/>
                            <a:pt x="73572" y="83927"/>
                          </a:cubicBezTo>
                          <a:cubicBezTo>
                            <a:pt x="68940" y="82973"/>
                            <a:pt x="63354" y="81747"/>
                            <a:pt x="56406" y="80249"/>
                          </a:cubicBezTo>
                          <a:close/>
                        </a:path>
                      </a:pathLst>
                    </a:custGeom>
                    <a:solidFill>
                      <a:srgbClr val="FFD100"/>
                    </a:solidFill>
                    <a:ln w="0" cap="flat">
                      <a:noFill/>
                      <a:prstDash val="solid"/>
                      <a:miter/>
                    </a:ln>
                  </p:spPr>
                  <p:txBody>
                    <a:bodyPr rtlCol="0" anchor="ctr"/>
                    <a:lstStyle/>
                    <a:p>
                      <a:endParaRPr lang="en-US"/>
                    </a:p>
                  </p:txBody>
                </p:sp>
                <p:sp>
                  <p:nvSpPr>
                    <p:cNvPr id="4663" name="Freeform: Shape 4662">
                      <a:extLst>
                        <a:ext uri="{FF2B5EF4-FFF2-40B4-BE49-F238E27FC236}">
                          <a16:creationId xmlns:a16="http://schemas.microsoft.com/office/drawing/2014/main" id="{4B64421D-DF62-F707-2287-0682B5451FFD}"/>
                        </a:ext>
                      </a:extLst>
                    </p:cNvPr>
                    <p:cNvSpPr/>
                    <p:nvPr/>
                  </p:nvSpPr>
                  <p:spPr>
                    <a:xfrm>
                      <a:off x="9807174" y="10370347"/>
                      <a:ext cx="12943" cy="15804"/>
                    </a:xfrm>
                    <a:custGeom>
                      <a:avLst/>
                      <a:gdLst>
                        <a:gd name="connsiteX0" fmla="*/ 12944 w 12943"/>
                        <a:gd name="connsiteY0" fmla="*/ 15804 h 15804"/>
                        <a:gd name="connsiteX1" fmla="*/ 0 w 12943"/>
                        <a:gd name="connsiteY1" fmla="*/ 0 h 15804"/>
                        <a:gd name="connsiteX2" fmla="*/ 12944 w 12943"/>
                        <a:gd name="connsiteY2" fmla="*/ 15804 h 15804"/>
                      </a:gdLst>
                      <a:ahLst/>
                      <a:cxnLst>
                        <a:cxn ang="0">
                          <a:pos x="connsiteX0" y="connsiteY0"/>
                        </a:cxn>
                        <a:cxn ang="0">
                          <a:pos x="connsiteX1" y="connsiteY1"/>
                        </a:cxn>
                        <a:cxn ang="0">
                          <a:pos x="connsiteX2" y="connsiteY2"/>
                        </a:cxn>
                      </a:cxnLst>
                      <a:rect l="l" t="t" r="r" b="b"/>
                      <a:pathLst>
                        <a:path w="12943" h="15804">
                          <a:moveTo>
                            <a:pt x="12944" y="15804"/>
                          </a:moveTo>
                          <a:cubicBezTo>
                            <a:pt x="8856" y="10763"/>
                            <a:pt x="4768" y="5858"/>
                            <a:pt x="0" y="0"/>
                          </a:cubicBezTo>
                          <a:cubicBezTo>
                            <a:pt x="5450" y="6540"/>
                            <a:pt x="9401" y="11444"/>
                            <a:pt x="12944" y="15804"/>
                          </a:cubicBezTo>
                          <a:close/>
                        </a:path>
                      </a:pathLst>
                    </a:custGeom>
                    <a:solidFill>
                      <a:srgbClr val="FFD100"/>
                    </a:solidFill>
                    <a:ln w="0" cap="flat">
                      <a:noFill/>
                      <a:prstDash val="solid"/>
                      <a:miter/>
                    </a:ln>
                  </p:spPr>
                  <p:txBody>
                    <a:bodyPr rtlCol="0" anchor="ctr"/>
                    <a:lstStyle/>
                    <a:p>
                      <a:endParaRPr lang="en-US"/>
                    </a:p>
                  </p:txBody>
                </p:sp>
                <p:sp>
                  <p:nvSpPr>
                    <p:cNvPr id="4664" name="Freeform: Shape 4663">
                      <a:extLst>
                        <a:ext uri="{FF2B5EF4-FFF2-40B4-BE49-F238E27FC236}">
                          <a16:creationId xmlns:a16="http://schemas.microsoft.com/office/drawing/2014/main" id="{37701686-1325-59DC-D80A-28D53EEC70AF}"/>
                        </a:ext>
                      </a:extLst>
                    </p:cNvPr>
                    <p:cNvSpPr/>
                    <p:nvPr/>
                  </p:nvSpPr>
                  <p:spPr>
                    <a:xfrm>
                      <a:off x="9635368" y="10049079"/>
                      <a:ext cx="1090" cy="16076"/>
                    </a:xfrm>
                    <a:custGeom>
                      <a:avLst/>
                      <a:gdLst>
                        <a:gd name="connsiteX0" fmla="*/ 1090 w 1090"/>
                        <a:gd name="connsiteY0" fmla="*/ 0 h 16076"/>
                        <a:gd name="connsiteX1" fmla="*/ 409 w 1090"/>
                        <a:gd name="connsiteY1" fmla="*/ 16077 h 16076"/>
                        <a:gd name="connsiteX2" fmla="*/ 0 w 1090"/>
                        <a:gd name="connsiteY2" fmla="*/ 10218 h 16076"/>
                        <a:gd name="connsiteX3" fmla="*/ 954 w 1090"/>
                        <a:gd name="connsiteY3" fmla="*/ 0 h 16076"/>
                      </a:gdLst>
                      <a:ahLst/>
                      <a:cxnLst>
                        <a:cxn ang="0">
                          <a:pos x="connsiteX0" y="connsiteY0"/>
                        </a:cxn>
                        <a:cxn ang="0">
                          <a:pos x="connsiteX1" y="connsiteY1"/>
                        </a:cxn>
                        <a:cxn ang="0">
                          <a:pos x="connsiteX2" y="connsiteY2"/>
                        </a:cxn>
                        <a:cxn ang="0">
                          <a:pos x="connsiteX3" y="connsiteY3"/>
                        </a:cxn>
                      </a:cxnLst>
                      <a:rect l="l" t="t" r="r" b="b"/>
                      <a:pathLst>
                        <a:path w="1090" h="16076">
                          <a:moveTo>
                            <a:pt x="1090" y="0"/>
                          </a:moveTo>
                          <a:cubicBezTo>
                            <a:pt x="409" y="5449"/>
                            <a:pt x="545" y="10763"/>
                            <a:pt x="409" y="16077"/>
                          </a:cubicBezTo>
                          <a:lnTo>
                            <a:pt x="0" y="10218"/>
                          </a:lnTo>
                          <a:cubicBezTo>
                            <a:pt x="0" y="6812"/>
                            <a:pt x="545" y="3406"/>
                            <a:pt x="954" y="0"/>
                          </a:cubicBezTo>
                          <a:close/>
                        </a:path>
                      </a:pathLst>
                    </a:custGeom>
                    <a:solidFill>
                      <a:srgbClr val="FFD100"/>
                    </a:solidFill>
                    <a:ln w="0" cap="flat">
                      <a:noFill/>
                      <a:prstDash val="solid"/>
                      <a:miter/>
                    </a:ln>
                  </p:spPr>
                  <p:txBody>
                    <a:bodyPr rtlCol="0" anchor="ctr"/>
                    <a:lstStyle/>
                    <a:p>
                      <a:endParaRPr lang="en-US"/>
                    </a:p>
                  </p:txBody>
                </p:sp>
                <p:sp>
                  <p:nvSpPr>
                    <p:cNvPr id="4665" name="Freeform: Shape 4664">
                      <a:extLst>
                        <a:ext uri="{FF2B5EF4-FFF2-40B4-BE49-F238E27FC236}">
                          <a16:creationId xmlns:a16="http://schemas.microsoft.com/office/drawing/2014/main" id="{436AD6FB-D12C-EB5E-F99E-A8E12FD7F411}"/>
                        </a:ext>
                      </a:extLst>
                    </p:cNvPr>
                    <p:cNvSpPr/>
                    <p:nvPr/>
                  </p:nvSpPr>
                  <p:spPr>
                    <a:xfrm>
                      <a:off x="9826197" y="10454211"/>
                      <a:ext cx="22636" cy="5720"/>
                    </a:xfrm>
                    <a:custGeom>
                      <a:avLst/>
                      <a:gdLst>
                        <a:gd name="connsiteX0" fmla="*/ 869 w 22636"/>
                        <a:gd name="connsiteY0" fmla="*/ 200 h 5720"/>
                        <a:gd name="connsiteX1" fmla="*/ 22395 w 22636"/>
                        <a:gd name="connsiteY1" fmla="*/ 5377 h 5720"/>
                        <a:gd name="connsiteX2" fmla="*/ 869 w 22636"/>
                        <a:gd name="connsiteY2" fmla="*/ 200 h 5720"/>
                      </a:gdLst>
                      <a:ahLst/>
                      <a:cxnLst>
                        <a:cxn ang="0">
                          <a:pos x="connsiteX0" y="connsiteY0"/>
                        </a:cxn>
                        <a:cxn ang="0">
                          <a:pos x="connsiteX1" y="connsiteY1"/>
                        </a:cxn>
                        <a:cxn ang="0">
                          <a:pos x="connsiteX2" y="connsiteY2"/>
                        </a:cxn>
                      </a:cxnLst>
                      <a:rect l="l" t="t" r="r" b="b"/>
                      <a:pathLst>
                        <a:path w="22636" h="5720">
                          <a:moveTo>
                            <a:pt x="869" y="200"/>
                          </a:moveTo>
                          <a:cubicBezTo>
                            <a:pt x="7272" y="1835"/>
                            <a:pt x="17218" y="4560"/>
                            <a:pt x="22395" y="5377"/>
                          </a:cubicBezTo>
                          <a:cubicBezTo>
                            <a:pt x="25665" y="7557"/>
                            <a:pt x="-5535" y="-1435"/>
                            <a:pt x="869" y="200"/>
                          </a:cubicBezTo>
                          <a:close/>
                        </a:path>
                      </a:pathLst>
                    </a:custGeom>
                    <a:solidFill>
                      <a:srgbClr val="FFD100"/>
                    </a:solidFill>
                    <a:ln w="0" cap="flat">
                      <a:noFill/>
                      <a:prstDash val="solid"/>
                      <a:miter/>
                    </a:ln>
                  </p:spPr>
                  <p:txBody>
                    <a:bodyPr rtlCol="0" anchor="ctr"/>
                    <a:lstStyle/>
                    <a:p>
                      <a:endParaRPr lang="en-US"/>
                    </a:p>
                  </p:txBody>
                </p:sp>
                <p:sp>
                  <p:nvSpPr>
                    <p:cNvPr id="4666" name="Freeform: Shape 4665">
                      <a:extLst>
                        <a:ext uri="{FF2B5EF4-FFF2-40B4-BE49-F238E27FC236}">
                          <a16:creationId xmlns:a16="http://schemas.microsoft.com/office/drawing/2014/main" id="{71D078BE-7C40-1633-5859-D4EB0D69A646}"/>
                        </a:ext>
                      </a:extLst>
                    </p:cNvPr>
                    <p:cNvSpPr/>
                    <p:nvPr/>
                  </p:nvSpPr>
                  <p:spPr>
                    <a:xfrm>
                      <a:off x="9763848" y="10354679"/>
                      <a:ext cx="15804" cy="21254"/>
                    </a:xfrm>
                    <a:custGeom>
                      <a:avLst/>
                      <a:gdLst>
                        <a:gd name="connsiteX0" fmla="*/ 15804 w 15804"/>
                        <a:gd name="connsiteY0" fmla="*/ 21254 h 21254"/>
                        <a:gd name="connsiteX1" fmla="*/ 0 w 15804"/>
                        <a:gd name="connsiteY1" fmla="*/ 0 h 21254"/>
                        <a:gd name="connsiteX2" fmla="*/ 15804 w 15804"/>
                        <a:gd name="connsiteY2" fmla="*/ 21254 h 21254"/>
                      </a:gdLst>
                      <a:ahLst/>
                      <a:cxnLst>
                        <a:cxn ang="0">
                          <a:pos x="connsiteX0" y="connsiteY0"/>
                        </a:cxn>
                        <a:cxn ang="0">
                          <a:pos x="connsiteX1" y="connsiteY1"/>
                        </a:cxn>
                        <a:cxn ang="0">
                          <a:pos x="connsiteX2" y="connsiteY2"/>
                        </a:cxn>
                      </a:cxnLst>
                      <a:rect l="l" t="t" r="r" b="b"/>
                      <a:pathLst>
                        <a:path w="15804" h="21254">
                          <a:moveTo>
                            <a:pt x="15804" y="21254"/>
                          </a:moveTo>
                          <a:cubicBezTo>
                            <a:pt x="12807" y="18529"/>
                            <a:pt x="3951" y="5586"/>
                            <a:pt x="0" y="0"/>
                          </a:cubicBezTo>
                          <a:cubicBezTo>
                            <a:pt x="5041" y="7357"/>
                            <a:pt x="14306" y="15396"/>
                            <a:pt x="15804" y="21254"/>
                          </a:cubicBezTo>
                          <a:close/>
                        </a:path>
                      </a:pathLst>
                    </a:custGeom>
                    <a:solidFill>
                      <a:srgbClr val="FFD100"/>
                    </a:solidFill>
                    <a:ln w="0" cap="flat">
                      <a:noFill/>
                      <a:prstDash val="solid"/>
                      <a:miter/>
                    </a:ln>
                  </p:spPr>
                  <p:txBody>
                    <a:bodyPr rtlCol="0" anchor="ctr"/>
                    <a:lstStyle/>
                    <a:p>
                      <a:endParaRPr lang="en-US"/>
                    </a:p>
                  </p:txBody>
                </p:sp>
                <p:sp>
                  <p:nvSpPr>
                    <p:cNvPr id="4667" name="Freeform: Shape 4666">
                      <a:extLst>
                        <a:ext uri="{FF2B5EF4-FFF2-40B4-BE49-F238E27FC236}">
                          <a16:creationId xmlns:a16="http://schemas.microsoft.com/office/drawing/2014/main" id="{B4BD00FE-6022-4B69-D3DD-97913CA658B9}"/>
                        </a:ext>
                      </a:extLst>
                    </p:cNvPr>
                    <p:cNvSpPr/>
                    <p:nvPr/>
                  </p:nvSpPr>
                  <p:spPr>
                    <a:xfrm>
                      <a:off x="9722020" y="10409041"/>
                      <a:ext cx="23297" cy="11594"/>
                    </a:xfrm>
                    <a:custGeom>
                      <a:avLst/>
                      <a:gdLst>
                        <a:gd name="connsiteX0" fmla="*/ 136 w 23297"/>
                        <a:gd name="connsiteY0" fmla="*/ 0 h 11594"/>
                        <a:gd name="connsiteX1" fmla="*/ 12671 w 23297"/>
                        <a:gd name="connsiteY1" fmla="*/ 4769 h 11594"/>
                        <a:gd name="connsiteX2" fmla="*/ 23298 w 23297"/>
                        <a:gd name="connsiteY2" fmla="*/ 11445 h 11594"/>
                        <a:gd name="connsiteX3" fmla="*/ 18529 w 23297"/>
                        <a:gd name="connsiteY3" fmla="*/ 9946 h 11594"/>
                        <a:gd name="connsiteX4" fmla="*/ 0 w 23297"/>
                        <a:gd name="connsiteY4" fmla="*/ 136 h 115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97" h="11594">
                          <a:moveTo>
                            <a:pt x="136" y="0"/>
                          </a:moveTo>
                          <a:cubicBezTo>
                            <a:pt x="7085" y="3952"/>
                            <a:pt x="17303" y="8311"/>
                            <a:pt x="12671" y="4769"/>
                          </a:cubicBezTo>
                          <a:cubicBezTo>
                            <a:pt x="17303" y="7221"/>
                            <a:pt x="23162" y="10764"/>
                            <a:pt x="23298" y="11445"/>
                          </a:cubicBezTo>
                          <a:cubicBezTo>
                            <a:pt x="23298" y="11853"/>
                            <a:pt x="22072" y="11445"/>
                            <a:pt x="18529" y="9946"/>
                          </a:cubicBezTo>
                          <a:cubicBezTo>
                            <a:pt x="14987" y="8720"/>
                            <a:pt x="8992" y="5587"/>
                            <a:pt x="0" y="136"/>
                          </a:cubicBezTo>
                          <a:close/>
                        </a:path>
                      </a:pathLst>
                    </a:custGeom>
                    <a:solidFill>
                      <a:srgbClr val="FFD100"/>
                    </a:solidFill>
                    <a:ln w="0" cap="flat">
                      <a:noFill/>
                      <a:prstDash val="solid"/>
                      <a:miter/>
                    </a:ln>
                  </p:spPr>
                  <p:txBody>
                    <a:bodyPr rtlCol="0" anchor="ctr"/>
                    <a:lstStyle/>
                    <a:p>
                      <a:endParaRPr lang="en-US"/>
                    </a:p>
                  </p:txBody>
                </p:sp>
                <p:sp>
                  <p:nvSpPr>
                    <p:cNvPr id="4668" name="Freeform: Shape 4667">
                      <a:extLst>
                        <a:ext uri="{FF2B5EF4-FFF2-40B4-BE49-F238E27FC236}">
                          <a16:creationId xmlns:a16="http://schemas.microsoft.com/office/drawing/2014/main" id="{C2544769-77FD-F5A4-94E5-CA527405F6EC}"/>
                        </a:ext>
                      </a:extLst>
                    </p:cNvPr>
                    <p:cNvSpPr/>
                    <p:nvPr/>
                  </p:nvSpPr>
                  <p:spPr>
                    <a:xfrm>
                      <a:off x="9797637" y="10397868"/>
                      <a:ext cx="12398" cy="15668"/>
                    </a:xfrm>
                    <a:custGeom>
                      <a:avLst/>
                      <a:gdLst>
                        <a:gd name="connsiteX0" fmla="*/ 12399 w 12398"/>
                        <a:gd name="connsiteY0" fmla="*/ 15669 h 15668"/>
                        <a:gd name="connsiteX1" fmla="*/ 8856 w 12398"/>
                        <a:gd name="connsiteY1" fmla="*/ 12126 h 15668"/>
                        <a:gd name="connsiteX2" fmla="*/ 8039 w 12398"/>
                        <a:gd name="connsiteY2" fmla="*/ 11172 h 15668"/>
                        <a:gd name="connsiteX3" fmla="*/ 0 w 12398"/>
                        <a:gd name="connsiteY3" fmla="*/ 0 h 15668"/>
                        <a:gd name="connsiteX4" fmla="*/ 9674 w 12398"/>
                        <a:gd name="connsiteY4" fmla="*/ 12262 h 15668"/>
                        <a:gd name="connsiteX5" fmla="*/ 12399 w 12398"/>
                        <a:gd name="connsiteY5" fmla="*/ 15669 h 15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98" h="15668">
                          <a:moveTo>
                            <a:pt x="12399" y="15669"/>
                          </a:moveTo>
                          <a:lnTo>
                            <a:pt x="8856" y="12126"/>
                          </a:lnTo>
                          <a:lnTo>
                            <a:pt x="8039" y="11172"/>
                          </a:lnTo>
                          <a:cubicBezTo>
                            <a:pt x="5314" y="7766"/>
                            <a:pt x="2861" y="3815"/>
                            <a:pt x="0" y="0"/>
                          </a:cubicBezTo>
                          <a:cubicBezTo>
                            <a:pt x="3270" y="4087"/>
                            <a:pt x="6404" y="8447"/>
                            <a:pt x="9674" y="12262"/>
                          </a:cubicBezTo>
                          <a:lnTo>
                            <a:pt x="12399" y="15669"/>
                          </a:lnTo>
                          <a:close/>
                        </a:path>
                      </a:pathLst>
                    </a:custGeom>
                    <a:solidFill>
                      <a:srgbClr val="FFD100"/>
                    </a:solidFill>
                    <a:ln w="0" cap="flat">
                      <a:noFill/>
                      <a:prstDash val="solid"/>
                      <a:miter/>
                    </a:ln>
                  </p:spPr>
                  <p:txBody>
                    <a:bodyPr rtlCol="0" anchor="ctr"/>
                    <a:lstStyle/>
                    <a:p>
                      <a:endParaRPr lang="en-US"/>
                    </a:p>
                  </p:txBody>
                </p:sp>
                <p:sp>
                  <p:nvSpPr>
                    <p:cNvPr id="4669" name="Freeform: Shape 4668">
                      <a:extLst>
                        <a:ext uri="{FF2B5EF4-FFF2-40B4-BE49-F238E27FC236}">
                          <a16:creationId xmlns:a16="http://schemas.microsoft.com/office/drawing/2014/main" id="{B90573A5-2DE9-246B-B986-1137BEF58518}"/>
                        </a:ext>
                      </a:extLst>
                    </p:cNvPr>
                    <p:cNvSpPr/>
                    <p:nvPr/>
                  </p:nvSpPr>
                  <p:spPr>
                    <a:xfrm>
                      <a:off x="9745290" y="10357903"/>
                      <a:ext cx="12520" cy="12307"/>
                    </a:xfrm>
                    <a:custGeom>
                      <a:avLst/>
                      <a:gdLst>
                        <a:gd name="connsiteX0" fmla="*/ 301 w 12520"/>
                        <a:gd name="connsiteY0" fmla="*/ 1408 h 12307"/>
                        <a:gd name="connsiteX1" fmla="*/ 4797 w 12520"/>
                        <a:gd name="connsiteY1" fmla="*/ 3451 h 12307"/>
                        <a:gd name="connsiteX2" fmla="*/ 6023 w 12520"/>
                        <a:gd name="connsiteY2" fmla="*/ 1272 h 12307"/>
                        <a:gd name="connsiteX3" fmla="*/ 11201 w 12520"/>
                        <a:gd name="connsiteY3" fmla="*/ 9310 h 12307"/>
                        <a:gd name="connsiteX4" fmla="*/ 11746 w 12520"/>
                        <a:gd name="connsiteY4" fmla="*/ 12308 h 12307"/>
                        <a:gd name="connsiteX5" fmla="*/ 437 w 12520"/>
                        <a:gd name="connsiteY5" fmla="*/ 1408 h 12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20" h="12307">
                          <a:moveTo>
                            <a:pt x="301" y="1408"/>
                          </a:moveTo>
                          <a:cubicBezTo>
                            <a:pt x="-925" y="-1590"/>
                            <a:pt x="1800" y="726"/>
                            <a:pt x="4797" y="3451"/>
                          </a:cubicBezTo>
                          <a:cubicBezTo>
                            <a:pt x="7658" y="5904"/>
                            <a:pt x="10519" y="8629"/>
                            <a:pt x="6023" y="1272"/>
                          </a:cubicBezTo>
                          <a:cubicBezTo>
                            <a:pt x="14062" y="11354"/>
                            <a:pt x="13108" y="10809"/>
                            <a:pt x="11201" y="9310"/>
                          </a:cubicBezTo>
                          <a:cubicBezTo>
                            <a:pt x="9293" y="7811"/>
                            <a:pt x="6977" y="6040"/>
                            <a:pt x="11746" y="12308"/>
                          </a:cubicBezTo>
                          <a:cubicBezTo>
                            <a:pt x="5342" y="4269"/>
                            <a:pt x="710" y="863"/>
                            <a:pt x="437" y="1408"/>
                          </a:cubicBezTo>
                          <a:close/>
                        </a:path>
                      </a:pathLst>
                    </a:custGeom>
                    <a:solidFill>
                      <a:srgbClr val="FFD100"/>
                    </a:solidFill>
                    <a:ln w="0" cap="flat">
                      <a:noFill/>
                      <a:prstDash val="solid"/>
                      <a:miter/>
                    </a:ln>
                  </p:spPr>
                  <p:txBody>
                    <a:bodyPr rtlCol="0" anchor="ctr"/>
                    <a:lstStyle/>
                    <a:p>
                      <a:endParaRPr lang="en-US"/>
                    </a:p>
                  </p:txBody>
                </p:sp>
                <p:sp>
                  <p:nvSpPr>
                    <p:cNvPr id="4670" name="Freeform: Shape 4669">
                      <a:extLst>
                        <a:ext uri="{FF2B5EF4-FFF2-40B4-BE49-F238E27FC236}">
                          <a16:creationId xmlns:a16="http://schemas.microsoft.com/office/drawing/2014/main" id="{FCEDF6CE-B9A3-279C-6923-E0D2FF45B13B}"/>
                        </a:ext>
                      </a:extLst>
                    </p:cNvPr>
                    <p:cNvSpPr/>
                    <p:nvPr/>
                  </p:nvSpPr>
                  <p:spPr>
                    <a:xfrm>
                      <a:off x="9757036" y="10370211"/>
                      <a:ext cx="2997" cy="3542"/>
                    </a:xfrm>
                    <a:custGeom>
                      <a:avLst/>
                      <a:gdLst>
                        <a:gd name="connsiteX0" fmla="*/ 0 w 2997"/>
                        <a:gd name="connsiteY0" fmla="*/ 0 h 3542"/>
                        <a:gd name="connsiteX1" fmla="*/ 2997 w 2997"/>
                        <a:gd name="connsiteY1" fmla="*/ 3543 h 3542"/>
                        <a:gd name="connsiteX2" fmla="*/ 0 w 2997"/>
                        <a:gd name="connsiteY2" fmla="*/ 0 h 3542"/>
                      </a:gdLst>
                      <a:ahLst/>
                      <a:cxnLst>
                        <a:cxn ang="0">
                          <a:pos x="connsiteX0" y="connsiteY0"/>
                        </a:cxn>
                        <a:cxn ang="0">
                          <a:pos x="connsiteX1" y="connsiteY1"/>
                        </a:cxn>
                        <a:cxn ang="0">
                          <a:pos x="connsiteX2" y="connsiteY2"/>
                        </a:cxn>
                      </a:cxnLst>
                      <a:rect l="l" t="t" r="r" b="b"/>
                      <a:pathLst>
                        <a:path w="2997" h="3542">
                          <a:moveTo>
                            <a:pt x="0" y="0"/>
                          </a:moveTo>
                          <a:cubicBezTo>
                            <a:pt x="953" y="1089"/>
                            <a:pt x="1907" y="2316"/>
                            <a:pt x="2997" y="3543"/>
                          </a:cubicBezTo>
                          <a:cubicBezTo>
                            <a:pt x="1771" y="2180"/>
                            <a:pt x="817" y="954"/>
                            <a:pt x="0" y="0"/>
                          </a:cubicBezTo>
                          <a:close/>
                        </a:path>
                      </a:pathLst>
                    </a:custGeom>
                    <a:solidFill>
                      <a:srgbClr val="FFD100"/>
                    </a:solidFill>
                    <a:ln w="0" cap="flat">
                      <a:noFill/>
                      <a:prstDash val="solid"/>
                      <a:miter/>
                    </a:ln>
                  </p:spPr>
                  <p:txBody>
                    <a:bodyPr rtlCol="0" anchor="ctr"/>
                    <a:lstStyle/>
                    <a:p>
                      <a:endParaRPr lang="en-US"/>
                    </a:p>
                  </p:txBody>
                </p:sp>
                <p:sp>
                  <p:nvSpPr>
                    <p:cNvPr id="4671" name="Freeform: Shape 4670">
                      <a:extLst>
                        <a:ext uri="{FF2B5EF4-FFF2-40B4-BE49-F238E27FC236}">
                          <a16:creationId xmlns:a16="http://schemas.microsoft.com/office/drawing/2014/main" id="{97B492AC-C0FB-6C58-F762-A73B7954FFED}"/>
                        </a:ext>
                      </a:extLst>
                    </p:cNvPr>
                    <p:cNvSpPr/>
                    <p:nvPr/>
                  </p:nvSpPr>
                  <p:spPr>
                    <a:xfrm>
                      <a:off x="9640000" y="10317075"/>
                      <a:ext cx="4359" cy="4632"/>
                    </a:xfrm>
                    <a:custGeom>
                      <a:avLst/>
                      <a:gdLst>
                        <a:gd name="connsiteX0" fmla="*/ 0 w 4359"/>
                        <a:gd name="connsiteY0" fmla="*/ 0 h 4632"/>
                        <a:gd name="connsiteX1" fmla="*/ 4360 w 4359"/>
                        <a:gd name="connsiteY1" fmla="*/ 4633 h 4632"/>
                        <a:gd name="connsiteX2" fmla="*/ 0 w 4359"/>
                        <a:gd name="connsiteY2" fmla="*/ 0 h 4632"/>
                      </a:gdLst>
                      <a:ahLst/>
                      <a:cxnLst>
                        <a:cxn ang="0">
                          <a:pos x="connsiteX0" y="connsiteY0"/>
                        </a:cxn>
                        <a:cxn ang="0">
                          <a:pos x="connsiteX1" y="connsiteY1"/>
                        </a:cxn>
                        <a:cxn ang="0">
                          <a:pos x="connsiteX2" y="connsiteY2"/>
                        </a:cxn>
                      </a:cxnLst>
                      <a:rect l="l" t="t" r="r" b="b"/>
                      <a:pathLst>
                        <a:path w="4359" h="4632">
                          <a:moveTo>
                            <a:pt x="0" y="0"/>
                          </a:moveTo>
                          <a:cubicBezTo>
                            <a:pt x="1771" y="2044"/>
                            <a:pt x="3134" y="3406"/>
                            <a:pt x="4360" y="4633"/>
                          </a:cubicBezTo>
                          <a:cubicBezTo>
                            <a:pt x="2861" y="3133"/>
                            <a:pt x="1499" y="1499"/>
                            <a:pt x="0" y="0"/>
                          </a:cubicBezTo>
                          <a:close/>
                        </a:path>
                      </a:pathLst>
                    </a:custGeom>
                    <a:solidFill>
                      <a:srgbClr val="FFD100"/>
                    </a:solidFill>
                    <a:ln w="0" cap="flat">
                      <a:noFill/>
                      <a:prstDash val="solid"/>
                      <a:miter/>
                    </a:ln>
                  </p:spPr>
                  <p:txBody>
                    <a:bodyPr rtlCol="0" anchor="ctr"/>
                    <a:lstStyle/>
                    <a:p>
                      <a:endParaRPr lang="en-US"/>
                    </a:p>
                  </p:txBody>
                </p:sp>
                <p:sp>
                  <p:nvSpPr>
                    <p:cNvPr id="4672" name="Freeform: Shape 4671">
                      <a:extLst>
                        <a:ext uri="{FF2B5EF4-FFF2-40B4-BE49-F238E27FC236}">
                          <a16:creationId xmlns:a16="http://schemas.microsoft.com/office/drawing/2014/main" id="{8C842DF7-44B4-636A-FC9F-48613BBE7369}"/>
                        </a:ext>
                      </a:extLst>
                    </p:cNvPr>
                    <p:cNvSpPr/>
                    <p:nvPr/>
                  </p:nvSpPr>
                  <p:spPr>
                    <a:xfrm>
                      <a:off x="9736179" y="10373481"/>
                      <a:ext cx="33390" cy="17848"/>
                    </a:xfrm>
                    <a:custGeom>
                      <a:avLst/>
                      <a:gdLst>
                        <a:gd name="connsiteX0" fmla="*/ 15406 w 33390"/>
                        <a:gd name="connsiteY0" fmla="*/ 8584 h 17848"/>
                        <a:gd name="connsiteX1" fmla="*/ 33391 w 33390"/>
                        <a:gd name="connsiteY1" fmla="*/ 17848 h 17848"/>
                        <a:gd name="connsiteX2" fmla="*/ 11 w 33390"/>
                        <a:gd name="connsiteY2" fmla="*/ 0 h 17848"/>
                        <a:gd name="connsiteX3" fmla="*/ 17450 w 33390"/>
                        <a:gd name="connsiteY3" fmla="*/ 9128 h 17848"/>
                        <a:gd name="connsiteX4" fmla="*/ 15270 w 33390"/>
                        <a:gd name="connsiteY4" fmla="*/ 8584 h 178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390" h="17848">
                          <a:moveTo>
                            <a:pt x="15406" y="8584"/>
                          </a:moveTo>
                          <a:cubicBezTo>
                            <a:pt x="20584" y="11717"/>
                            <a:pt x="26715" y="14715"/>
                            <a:pt x="33391" y="17848"/>
                          </a:cubicBezTo>
                          <a:cubicBezTo>
                            <a:pt x="19630" y="12126"/>
                            <a:pt x="-534" y="2725"/>
                            <a:pt x="11" y="0"/>
                          </a:cubicBezTo>
                          <a:cubicBezTo>
                            <a:pt x="5188" y="2180"/>
                            <a:pt x="12409" y="5858"/>
                            <a:pt x="17450" y="9128"/>
                          </a:cubicBezTo>
                          <a:lnTo>
                            <a:pt x="15270" y="8584"/>
                          </a:lnTo>
                          <a:close/>
                        </a:path>
                      </a:pathLst>
                    </a:custGeom>
                    <a:solidFill>
                      <a:srgbClr val="FFD100"/>
                    </a:solidFill>
                    <a:ln w="0" cap="flat">
                      <a:noFill/>
                      <a:prstDash val="solid"/>
                      <a:miter/>
                    </a:ln>
                  </p:spPr>
                  <p:txBody>
                    <a:bodyPr rtlCol="0" anchor="ctr"/>
                    <a:lstStyle/>
                    <a:p>
                      <a:endParaRPr lang="en-US"/>
                    </a:p>
                  </p:txBody>
                </p:sp>
                <p:sp>
                  <p:nvSpPr>
                    <p:cNvPr id="4673" name="Freeform: Shape 4672">
                      <a:extLst>
                        <a:ext uri="{FF2B5EF4-FFF2-40B4-BE49-F238E27FC236}">
                          <a16:creationId xmlns:a16="http://schemas.microsoft.com/office/drawing/2014/main" id="{F666CC8D-8042-041F-048F-73AD880105D0}"/>
                        </a:ext>
                      </a:extLst>
                    </p:cNvPr>
                    <p:cNvSpPr/>
                    <p:nvPr/>
                  </p:nvSpPr>
                  <p:spPr>
                    <a:xfrm>
                      <a:off x="9510839" y="10209519"/>
                      <a:ext cx="8855" cy="13955"/>
                    </a:xfrm>
                    <a:custGeom>
                      <a:avLst/>
                      <a:gdLst>
                        <a:gd name="connsiteX0" fmla="*/ 2725 w 8855"/>
                        <a:gd name="connsiteY0" fmla="*/ 2647 h 13955"/>
                        <a:gd name="connsiteX1" fmla="*/ 8856 w 8855"/>
                        <a:gd name="connsiteY1" fmla="*/ 13955 h 13955"/>
                        <a:gd name="connsiteX2" fmla="*/ 0 w 8855"/>
                        <a:gd name="connsiteY2" fmla="*/ 467 h 13955"/>
                        <a:gd name="connsiteX3" fmla="*/ 2725 w 8855"/>
                        <a:gd name="connsiteY3" fmla="*/ 2511 h 13955"/>
                      </a:gdLst>
                      <a:ahLst/>
                      <a:cxnLst>
                        <a:cxn ang="0">
                          <a:pos x="connsiteX0" y="connsiteY0"/>
                        </a:cxn>
                        <a:cxn ang="0">
                          <a:pos x="connsiteX1" y="connsiteY1"/>
                        </a:cxn>
                        <a:cxn ang="0">
                          <a:pos x="connsiteX2" y="connsiteY2"/>
                        </a:cxn>
                        <a:cxn ang="0">
                          <a:pos x="connsiteX3" y="connsiteY3"/>
                        </a:cxn>
                      </a:cxnLst>
                      <a:rect l="l" t="t" r="r" b="b"/>
                      <a:pathLst>
                        <a:path w="8855" h="13955">
                          <a:moveTo>
                            <a:pt x="2725" y="2647"/>
                          </a:moveTo>
                          <a:lnTo>
                            <a:pt x="8856" y="13955"/>
                          </a:lnTo>
                          <a:lnTo>
                            <a:pt x="0" y="467"/>
                          </a:lnTo>
                          <a:cubicBezTo>
                            <a:pt x="2725" y="4146"/>
                            <a:pt x="-273" y="-3757"/>
                            <a:pt x="2725" y="2511"/>
                          </a:cubicBezTo>
                          <a:close/>
                        </a:path>
                      </a:pathLst>
                    </a:custGeom>
                    <a:solidFill>
                      <a:srgbClr val="FFD100"/>
                    </a:solidFill>
                    <a:ln w="0" cap="flat">
                      <a:noFill/>
                      <a:prstDash val="solid"/>
                      <a:miter/>
                    </a:ln>
                  </p:spPr>
                  <p:txBody>
                    <a:bodyPr rtlCol="0" anchor="ctr"/>
                    <a:lstStyle/>
                    <a:p>
                      <a:endParaRPr lang="en-US"/>
                    </a:p>
                  </p:txBody>
                </p:sp>
                <p:sp>
                  <p:nvSpPr>
                    <p:cNvPr id="4674" name="Freeform: Shape 4673">
                      <a:extLst>
                        <a:ext uri="{FF2B5EF4-FFF2-40B4-BE49-F238E27FC236}">
                          <a16:creationId xmlns:a16="http://schemas.microsoft.com/office/drawing/2014/main" id="{05783E8A-5CBB-38A2-F1CD-65F8F90462BD}"/>
                        </a:ext>
                      </a:extLst>
                    </p:cNvPr>
                    <p:cNvSpPr/>
                    <p:nvPr/>
                  </p:nvSpPr>
                  <p:spPr>
                    <a:xfrm>
                      <a:off x="9509205" y="10207533"/>
                      <a:ext cx="1771" cy="2588"/>
                    </a:xfrm>
                    <a:custGeom>
                      <a:avLst/>
                      <a:gdLst>
                        <a:gd name="connsiteX0" fmla="*/ 0 w 1771"/>
                        <a:gd name="connsiteY0" fmla="*/ 0 h 2588"/>
                        <a:gd name="connsiteX1" fmla="*/ 1771 w 1771"/>
                        <a:gd name="connsiteY1" fmla="*/ 2589 h 2588"/>
                        <a:gd name="connsiteX2" fmla="*/ 0 w 1771"/>
                        <a:gd name="connsiteY2" fmla="*/ 0 h 2588"/>
                      </a:gdLst>
                      <a:ahLst/>
                      <a:cxnLst>
                        <a:cxn ang="0">
                          <a:pos x="connsiteX0" y="connsiteY0"/>
                        </a:cxn>
                        <a:cxn ang="0">
                          <a:pos x="connsiteX1" y="connsiteY1"/>
                        </a:cxn>
                        <a:cxn ang="0">
                          <a:pos x="connsiteX2" y="connsiteY2"/>
                        </a:cxn>
                      </a:cxnLst>
                      <a:rect l="l" t="t" r="r" b="b"/>
                      <a:pathLst>
                        <a:path w="1771" h="2588">
                          <a:moveTo>
                            <a:pt x="0" y="0"/>
                          </a:moveTo>
                          <a:lnTo>
                            <a:pt x="1771" y="2589"/>
                          </a:lnTo>
                          <a:cubicBezTo>
                            <a:pt x="1771" y="2589"/>
                            <a:pt x="817" y="1226"/>
                            <a:pt x="0" y="0"/>
                          </a:cubicBezTo>
                          <a:close/>
                        </a:path>
                      </a:pathLst>
                    </a:custGeom>
                    <a:solidFill>
                      <a:srgbClr val="FFD100"/>
                    </a:solidFill>
                    <a:ln w="0" cap="flat">
                      <a:noFill/>
                      <a:prstDash val="solid"/>
                      <a:miter/>
                    </a:ln>
                  </p:spPr>
                  <p:txBody>
                    <a:bodyPr rtlCol="0" anchor="ctr"/>
                    <a:lstStyle/>
                    <a:p>
                      <a:endParaRPr lang="en-US"/>
                    </a:p>
                  </p:txBody>
                </p:sp>
                <p:sp>
                  <p:nvSpPr>
                    <p:cNvPr id="4675" name="Freeform: Shape 4674">
                      <a:extLst>
                        <a:ext uri="{FF2B5EF4-FFF2-40B4-BE49-F238E27FC236}">
                          <a16:creationId xmlns:a16="http://schemas.microsoft.com/office/drawing/2014/main" id="{4A57B1EA-2728-2CDA-8EF4-5042192CD462}"/>
                        </a:ext>
                      </a:extLst>
                    </p:cNvPr>
                    <p:cNvSpPr/>
                    <p:nvPr/>
                  </p:nvSpPr>
                  <p:spPr>
                    <a:xfrm>
                      <a:off x="9680056" y="10352363"/>
                      <a:ext cx="20028" cy="14850"/>
                    </a:xfrm>
                    <a:custGeom>
                      <a:avLst/>
                      <a:gdLst>
                        <a:gd name="connsiteX0" fmla="*/ 136 w 20028"/>
                        <a:gd name="connsiteY0" fmla="*/ 0 h 14850"/>
                        <a:gd name="connsiteX1" fmla="*/ 20028 w 20028"/>
                        <a:gd name="connsiteY1" fmla="*/ 14850 h 14850"/>
                        <a:gd name="connsiteX2" fmla="*/ 136 w 20028"/>
                        <a:gd name="connsiteY2" fmla="*/ 0 h 14850"/>
                      </a:gdLst>
                      <a:ahLst/>
                      <a:cxnLst>
                        <a:cxn ang="0">
                          <a:pos x="connsiteX0" y="connsiteY0"/>
                        </a:cxn>
                        <a:cxn ang="0">
                          <a:pos x="connsiteX1" y="connsiteY1"/>
                        </a:cxn>
                        <a:cxn ang="0">
                          <a:pos x="connsiteX2" y="connsiteY2"/>
                        </a:cxn>
                      </a:cxnLst>
                      <a:rect l="l" t="t" r="r" b="b"/>
                      <a:pathLst>
                        <a:path w="20028" h="14850">
                          <a:moveTo>
                            <a:pt x="136" y="0"/>
                          </a:moveTo>
                          <a:cubicBezTo>
                            <a:pt x="7357" y="5586"/>
                            <a:pt x="13489" y="9673"/>
                            <a:pt x="20028" y="14850"/>
                          </a:cubicBezTo>
                          <a:cubicBezTo>
                            <a:pt x="16895" y="13352"/>
                            <a:pt x="-1771" y="272"/>
                            <a:pt x="136" y="0"/>
                          </a:cubicBezTo>
                          <a:close/>
                        </a:path>
                      </a:pathLst>
                    </a:custGeom>
                    <a:solidFill>
                      <a:srgbClr val="FFD100"/>
                    </a:solidFill>
                    <a:ln w="0" cap="flat">
                      <a:noFill/>
                      <a:prstDash val="solid"/>
                      <a:miter/>
                    </a:ln>
                  </p:spPr>
                  <p:txBody>
                    <a:bodyPr rtlCol="0" anchor="ctr"/>
                    <a:lstStyle/>
                    <a:p>
                      <a:endParaRPr lang="en-US"/>
                    </a:p>
                  </p:txBody>
                </p:sp>
                <p:sp>
                  <p:nvSpPr>
                    <p:cNvPr id="4676" name="Freeform: Shape 4675">
                      <a:extLst>
                        <a:ext uri="{FF2B5EF4-FFF2-40B4-BE49-F238E27FC236}">
                          <a16:creationId xmlns:a16="http://schemas.microsoft.com/office/drawing/2014/main" id="{4FC200D4-144E-2A27-4800-21A4339197B1}"/>
                        </a:ext>
                      </a:extLst>
                    </p:cNvPr>
                    <p:cNvSpPr/>
                    <p:nvPr/>
                  </p:nvSpPr>
                  <p:spPr>
                    <a:xfrm>
                      <a:off x="9473644" y="10128783"/>
                      <a:ext cx="9400" cy="21254"/>
                    </a:xfrm>
                    <a:custGeom>
                      <a:avLst/>
                      <a:gdLst>
                        <a:gd name="connsiteX0" fmla="*/ 1090 w 9400"/>
                        <a:gd name="connsiteY0" fmla="*/ 1635 h 21254"/>
                        <a:gd name="connsiteX1" fmla="*/ 9401 w 9400"/>
                        <a:gd name="connsiteY1" fmla="*/ 21254 h 21254"/>
                        <a:gd name="connsiteX2" fmla="*/ 0 w 9400"/>
                        <a:gd name="connsiteY2" fmla="*/ 0 h 21254"/>
                        <a:gd name="connsiteX3" fmla="*/ 1090 w 9400"/>
                        <a:gd name="connsiteY3" fmla="*/ 1635 h 21254"/>
                      </a:gdLst>
                      <a:ahLst/>
                      <a:cxnLst>
                        <a:cxn ang="0">
                          <a:pos x="connsiteX0" y="connsiteY0"/>
                        </a:cxn>
                        <a:cxn ang="0">
                          <a:pos x="connsiteX1" y="connsiteY1"/>
                        </a:cxn>
                        <a:cxn ang="0">
                          <a:pos x="connsiteX2" y="connsiteY2"/>
                        </a:cxn>
                        <a:cxn ang="0">
                          <a:pos x="connsiteX3" y="connsiteY3"/>
                        </a:cxn>
                      </a:cxnLst>
                      <a:rect l="l" t="t" r="r" b="b"/>
                      <a:pathLst>
                        <a:path w="9400" h="21254">
                          <a:moveTo>
                            <a:pt x="1090" y="1635"/>
                          </a:moveTo>
                          <a:lnTo>
                            <a:pt x="9401" y="21254"/>
                          </a:lnTo>
                          <a:lnTo>
                            <a:pt x="0" y="0"/>
                          </a:lnTo>
                          <a:lnTo>
                            <a:pt x="1090" y="1635"/>
                          </a:lnTo>
                          <a:close/>
                        </a:path>
                      </a:pathLst>
                    </a:custGeom>
                    <a:solidFill>
                      <a:srgbClr val="FFD100"/>
                    </a:solidFill>
                    <a:ln w="0" cap="flat">
                      <a:noFill/>
                      <a:prstDash val="solid"/>
                      <a:miter/>
                    </a:ln>
                  </p:spPr>
                  <p:txBody>
                    <a:bodyPr rtlCol="0" anchor="ctr"/>
                    <a:lstStyle/>
                    <a:p>
                      <a:endParaRPr lang="en-US"/>
                    </a:p>
                  </p:txBody>
                </p:sp>
                <p:sp>
                  <p:nvSpPr>
                    <p:cNvPr id="4677" name="Freeform: Shape 4676">
                      <a:extLst>
                        <a:ext uri="{FF2B5EF4-FFF2-40B4-BE49-F238E27FC236}">
                          <a16:creationId xmlns:a16="http://schemas.microsoft.com/office/drawing/2014/main" id="{72CB2EB8-70D5-C88E-B1B2-39172E71FCCE}"/>
                        </a:ext>
                      </a:extLst>
                    </p:cNvPr>
                    <p:cNvSpPr/>
                    <p:nvPr/>
                  </p:nvSpPr>
                  <p:spPr>
                    <a:xfrm>
                      <a:off x="9438084" y="10015291"/>
                      <a:ext cx="3542" cy="21254"/>
                    </a:xfrm>
                    <a:custGeom>
                      <a:avLst/>
                      <a:gdLst>
                        <a:gd name="connsiteX0" fmla="*/ 3406 w 3542"/>
                        <a:gd name="connsiteY0" fmla="*/ 21254 h 21254"/>
                        <a:gd name="connsiteX1" fmla="*/ 2316 w 3542"/>
                        <a:gd name="connsiteY1" fmla="*/ 17712 h 21254"/>
                        <a:gd name="connsiteX2" fmla="*/ 0 w 3542"/>
                        <a:gd name="connsiteY2" fmla="*/ 0 h 21254"/>
                        <a:gd name="connsiteX3" fmla="*/ 953 w 3542"/>
                        <a:gd name="connsiteY3" fmla="*/ 3678 h 21254"/>
                        <a:gd name="connsiteX4" fmla="*/ 3542 w 3542"/>
                        <a:gd name="connsiteY4" fmla="*/ 21254 h 212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42" h="21254">
                          <a:moveTo>
                            <a:pt x="3406" y="21254"/>
                          </a:moveTo>
                          <a:lnTo>
                            <a:pt x="2316" y="17712"/>
                          </a:lnTo>
                          <a:cubicBezTo>
                            <a:pt x="1363" y="11853"/>
                            <a:pt x="409" y="5995"/>
                            <a:pt x="0" y="0"/>
                          </a:cubicBezTo>
                          <a:lnTo>
                            <a:pt x="953" y="3678"/>
                          </a:lnTo>
                          <a:cubicBezTo>
                            <a:pt x="1499" y="9537"/>
                            <a:pt x="2589" y="15395"/>
                            <a:pt x="3542" y="21254"/>
                          </a:cubicBezTo>
                          <a:close/>
                        </a:path>
                      </a:pathLst>
                    </a:custGeom>
                    <a:solidFill>
                      <a:srgbClr val="FFD100"/>
                    </a:solidFill>
                    <a:ln w="0" cap="flat">
                      <a:noFill/>
                      <a:prstDash val="solid"/>
                      <a:miter/>
                    </a:ln>
                  </p:spPr>
                  <p:txBody>
                    <a:bodyPr rtlCol="0" anchor="ctr"/>
                    <a:lstStyle/>
                    <a:p>
                      <a:endParaRPr lang="en-US"/>
                    </a:p>
                  </p:txBody>
                </p:sp>
                <p:sp>
                  <p:nvSpPr>
                    <p:cNvPr id="4678" name="Freeform: Shape 4677">
                      <a:extLst>
                        <a:ext uri="{FF2B5EF4-FFF2-40B4-BE49-F238E27FC236}">
                          <a16:creationId xmlns:a16="http://schemas.microsoft.com/office/drawing/2014/main" id="{5B854899-58FF-261F-3A0D-38956078E4BA}"/>
                        </a:ext>
                      </a:extLst>
                    </p:cNvPr>
                    <p:cNvSpPr/>
                    <p:nvPr/>
                  </p:nvSpPr>
                  <p:spPr>
                    <a:xfrm>
                      <a:off x="9519695" y="10136141"/>
                      <a:ext cx="12164" cy="23646"/>
                    </a:xfrm>
                    <a:custGeom>
                      <a:avLst/>
                      <a:gdLst>
                        <a:gd name="connsiteX0" fmla="*/ 4360 w 12164"/>
                        <a:gd name="connsiteY0" fmla="*/ 4087 h 23646"/>
                        <a:gd name="connsiteX1" fmla="*/ 11581 w 12164"/>
                        <a:gd name="connsiteY1" fmla="*/ 23161 h 23646"/>
                        <a:gd name="connsiteX2" fmla="*/ 0 w 12164"/>
                        <a:gd name="connsiteY2" fmla="*/ 0 h 23646"/>
                        <a:gd name="connsiteX3" fmla="*/ 10355 w 12164"/>
                        <a:gd name="connsiteY3" fmla="*/ 19619 h 23646"/>
                        <a:gd name="connsiteX4" fmla="*/ 4360 w 12164"/>
                        <a:gd name="connsiteY4" fmla="*/ 4087 h 236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64" h="23646">
                          <a:moveTo>
                            <a:pt x="4360" y="4087"/>
                          </a:moveTo>
                          <a:cubicBezTo>
                            <a:pt x="10627" y="15804"/>
                            <a:pt x="13488" y="26023"/>
                            <a:pt x="11581" y="23161"/>
                          </a:cubicBezTo>
                          <a:lnTo>
                            <a:pt x="0" y="0"/>
                          </a:lnTo>
                          <a:cubicBezTo>
                            <a:pt x="4496" y="5177"/>
                            <a:pt x="3134" y="6403"/>
                            <a:pt x="10355" y="19619"/>
                          </a:cubicBezTo>
                          <a:lnTo>
                            <a:pt x="4360" y="4087"/>
                          </a:lnTo>
                          <a:close/>
                        </a:path>
                      </a:pathLst>
                    </a:custGeom>
                    <a:solidFill>
                      <a:srgbClr val="FFD100"/>
                    </a:solidFill>
                    <a:ln w="0" cap="flat">
                      <a:noFill/>
                      <a:prstDash val="solid"/>
                      <a:miter/>
                    </a:ln>
                  </p:spPr>
                  <p:txBody>
                    <a:bodyPr rtlCol="0" anchor="ctr"/>
                    <a:lstStyle/>
                    <a:p>
                      <a:endParaRPr lang="en-US"/>
                    </a:p>
                  </p:txBody>
                </p:sp>
                <p:sp>
                  <p:nvSpPr>
                    <p:cNvPr id="4679" name="Freeform: Shape 4678">
                      <a:extLst>
                        <a:ext uri="{FF2B5EF4-FFF2-40B4-BE49-F238E27FC236}">
                          <a16:creationId xmlns:a16="http://schemas.microsoft.com/office/drawing/2014/main" id="{8C0ABA21-B67D-4A6B-0138-24C87E507CD5}"/>
                        </a:ext>
                      </a:extLst>
                    </p:cNvPr>
                    <p:cNvSpPr/>
                    <p:nvPr/>
                  </p:nvSpPr>
                  <p:spPr>
                    <a:xfrm>
                      <a:off x="9750632" y="9573581"/>
                      <a:ext cx="433942" cy="248784"/>
                    </a:xfrm>
                    <a:custGeom>
                      <a:avLst/>
                      <a:gdLst>
                        <a:gd name="connsiteX0" fmla="*/ 137063 w 433942"/>
                        <a:gd name="connsiteY0" fmla="*/ 12944 h 248784"/>
                        <a:gd name="connsiteX1" fmla="*/ 97960 w 433942"/>
                        <a:gd name="connsiteY1" fmla="*/ 7493 h 248784"/>
                        <a:gd name="connsiteX2" fmla="*/ 108179 w 433942"/>
                        <a:gd name="connsiteY2" fmla="*/ 10355 h 248784"/>
                        <a:gd name="connsiteX3" fmla="*/ 83791 w 433942"/>
                        <a:gd name="connsiteY3" fmla="*/ 5177 h 248784"/>
                        <a:gd name="connsiteX4" fmla="*/ 85835 w 433942"/>
                        <a:gd name="connsiteY4" fmla="*/ 8039 h 248784"/>
                        <a:gd name="connsiteX5" fmla="*/ 124120 w 433942"/>
                        <a:gd name="connsiteY5" fmla="*/ 14715 h 248784"/>
                        <a:gd name="connsiteX6" fmla="*/ 86107 w 433942"/>
                        <a:gd name="connsiteY6" fmla="*/ 9537 h 248784"/>
                        <a:gd name="connsiteX7" fmla="*/ 46187 w 433942"/>
                        <a:gd name="connsiteY7" fmla="*/ 8447 h 248784"/>
                        <a:gd name="connsiteX8" fmla="*/ 68668 w 433942"/>
                        <a:gd name="connsiteY8" fmla="*/ 6404 h 248784"/>
                        <a:gd name="connsiteX9" fmla="*/ 12943 w 433942"/>
                        <a:gd name="connsiteY9" fmla="*/ 8856 h 248784"/>
                        <a:gd name="connsiteX10" fmla="*/ 7902 w 433942"/>
                        <a:gd name="connsiteY10" fmla="*/ 7221 h 248784"/>
                        <a:gd name="connsiteX11" fmla="*/ 3678 w 433942"/>
                        <a:gd name="connsiteY11" fmla="*/ 7630 h 248784"/>
                        <a:gd name="connsiteX12" fmla="*/ 0 w 433942"/>
                        <a:gd name="connsiteY12" fmla="*/ 8039 h 248784"/>
                        <a:gd name="connsiteX13" fmla="*/ 2725 w 433942"/>
                        <a:gd name="connsiteY13" fmla="*/ 7493 h 248784"/>
                        <a:gd name="connsiteX14" fmla="*/ 5041 w 433942"/>
                        <a:gd name="connsiteY14" fmla="*/ 6131 h 248784"/>
                        <a:gd name="connsiteX15" fmla="*/ 53409 w 433942"/>
                        <a:gd name="connsiteY15" fmla="*/ 0 h 248784"/>
                        <a:gd name="connsiteX16" fmla="*/ 72755 w 433942"/>
                        <a:gd name="connsiteY16" fmla="*/ 1771 h 248784"/>
                        <a:gd name="connsiteX17" fmla="*/ 113765 w 433942"/>
                        <a:gd name="connsiteY17" fmla="*/ 5177 h 248784"/>
                        <a:gd name="connsiteX18" fmla="*/ 132431 w 433942"/>
                        <a:gd name="connsiteY18" fmla="*/ 8720 h 248784"/>
                        <a:gd name="connsiteX19" fmla="*/ 139380 w 433942"/>
                        <a:gd name="connsiteY19" fmla="*/ 10218 h 248784"/>
                        <a:gd name="connsiteX20" fmla="*/ 128479 w 433942"/>
                        <a:gd name="connsiteY20" fmla="*/ 6404 h 248784"/>
                        <a:gd name="connsiteX21" fmla="*/ 163631 w 433942"/>
                        <a:gd name="connsiteY21" fmla="*/ 16759 h 248784"/>
                        <a:gd name="connsiteX22" fmla="*/ 225487 w 433942"/>
                        <a:gd name="connsiteY22" fmla="*/ 41283 h 248784"/>
                        <a:gd name="connsiteX23" fmla="*/ 230800 w 433942"/>
                        <a:gd name="connsiteY23" fmla="*/ 43326 h 248784"/>
                        <a:gd name="connsiteX24" fmla="*/ 232708 w 433942"/>
                        <a:gd name="connsiteY24" fmla="*/ 44825 h 248784"/>
                        <a:gd name="connsiteX25" fmla="*/ 433943 w 433942"/>
                        <a:gd name="connsiteY25" fmla="*/ 248785 h 248784"/>
                        <a:gd name="connsiteX26" fmla="*/ 412825 w 433942"/>
                        <a:gd name="connsiteY26" fmla="*/ 212952 h 248784"/>
                        <a:gd name="connsiteX27" fmla="*/ 401380 w 433942"/>
                        <a:gd name="connsiteY27" fmla="*/ 199328 h 248784"/>
                        <a:gd name="connsiteX28" fmla="*/ 418547 w 433942"/>
                        <a:gd name="connsiteY28" fmla="*/ 227531 h 248784"/>
                        <a:gd name="connsiteX29" fmla="*/ 411871 w 433942"/>
                        <a:gd name="connsiteY29" fmla="*/ 222490 h 248784"/>
                        <a:gd name="connsiteX30" fmla="*/ 392115 w 433942"/>
                        <a:gd name="connsiteY30" fmla="*/ 188973 h 248784"/>
                        <a:gd name="connsiteX31" fmla="*/ 369907 w 433942"/>
                        <a:gd name="connsiteY31" fmla="*/ 157500 h 248784"/>
                        <a:gd name="connsiteX32" fmla="*/ 361051 w 433942"/>
                        <a:gd name="connsiteY32" fmla="*/ 150688 h 248784"/>
                        <a:gd name="connsiteX33" fmla="*/ 364730 w 433942"/>
                        <a:gd name="connsiteY33" fmla="*/ 155321 h 248784"/>
                        <a:gd name="connsiteX34" fmla="*/ 342931 w 433942"/>
                        <a:gd name="connsiteY34" fmla="*/ 132703 h 248784"/>
                        <a:gd name="connsiteX35" fmla="*/ 328352 w 433942"/>
                        <a:gd name="connsiteY35" fmla="*/ 117444 h 248784"/>
                        <a:gd name="connsiteX36" fmla="*/ 327535 w 433942"/>
                        <a:gd name="connsiteY36" fmla="*/ 119215 h 248784"/>
                        <a:gd name="connsiteX37" fmla="*/ 274808 w 433942"/>
                        <a:gd name="connsiteY37" fmla="*/ 76435 h 248784"/>
                        <a:gd name="connsiteX38" fmla="*/ 275489 w 433942"/>
                        <a:gd name="connsiteY38" fmla="*/ 77388 h 248784"/>
                        <a:gd name="connsiteX39" fmla="*/ 240610 w 433942"/>
                        <a:gd name="connsiteY39" fmla="*/ 55316 h 248784"/>
                        <a:gd name="connsiteX40" fmla="*/ 199055 w 433942"/>
                        <a:gd name="connsiteY40" fmla="*/ 35561 h 248784"/>
                        <a:gd name="connsiteX41" fmla="*/ 222626 w 433942"/>
                        <a:gd name="connsiteY41" fmla="*/ 48367 h 248784"/>
                        <a:gd name="connsiteX42" fmla="*/ 187474 w 433942"/>
                        <a:gd name="connsiteY42" fmla="*/ 31882 h 248784"/>
                        <a:gd name="connsiteX43" fmla="*/ 197148 w 433942"/>
                        <a:gd name="connsiteY43" fmla="*/ 37877 h 248784"/>
                        <a:gd name="connsiteX44" fmla="*/ 164857 w 433942"/>
                        <a:gd name="connsiteY44" fmla="*/ 24252 h 248784"/>
                        <a:gd name="connsiteX45" fmla="*/ 130387 w 433942"/>
                        <a:gd name="connsiteY45" fmla="*/ 13488 h 248784"/>
                        <a:gd name="connsiteX46" fmla="*/ 136927 w 433942"/>
                        <a:gd name="connsiteY46" fmla="*/ 12671 h 248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3942" h="248784">
                          <a:moveTo>
                            <a:pt x="137063" y="12944"/>
                          </a:moveTo>
                          <a:cubicBezTo>
                            <a:pt x="131068" y="9947"/>
                            <a:pt x="99732" y="5995"/>
                            <a:pt x="97960" y="7493"/>
                          </a:cubicBezTo>
                          <a:cubicBezTo>
                            <a:pt x="102048" y="8312"/>
                            <a:pt x="118806" y="11036"/>
                            <a:pt x="108179" y="10355"/>
                          </a:cubicBezTo>
                          <a:cubicBezTo>
                            <a:pt x="100141" y="8312"/>
                            <a:pt x="92102" y="6676"/>
                            <a:pt x="83791" y="5177"/>
                          </a:cubicBezTo>
                          <a:cubicBezTo>
                            <a:pt x="67305" y="5450"/>
                            <a:pt x="73573" y="6540"/>
                            <a:pt x="85835" y="8039"/>
                          </a:cubicBezTo>
                          <a:cubicBezTo>
                            <a:pt x="98097" y="9537"/>
                            <a:pt x="116218" y="12671"/>
                            <a:pt x="124120" y="14715"/>
                          </a:cubicBezTo>
                          <a:cubicBezTo>
                            <a:pt x="107634" y="11990"/>
                            <a:pt x="97007" y="10764"/>
                            <a:pt x="86107" y="9537"/>
                          </a:cubicBezTo>
                          <a:cubicBezTo>
                            <a:pt x="75208" y="8447"/>
                            <a:pt x="63899" y="7630"/>
                            <a:pt x="46187" y="8447"/>
                          </a:cubicBezTo>
                          <a:cubicBezTo>
                            <a:pt x="56542" y="7766"/>
                            <a:pt x="63218" y="6949"/>
                            <a:pt x="68668" y="6404"/>
                          </a:cubicBezTo>
                          <a:cubicBezTo>
                            <a:pt x="69894" y="4087"/>
                            <a:pt x="36650" y="5041"/>
                            <a:pt x="12943" y="8856"/>
                          </a:cubicBezTo>
                          <a:cubicBezTo>
                            <a:pt x="27930" y="5858"/>
                            <a:pt x="19074" y="6131"/>
                            <a:pt x="7902" y="7221"/>
                          </a:cubicBezTo>
                          <a:cubicBezTo>
                            <a:pt x="5995" y="7493"/>
                            <a:pt x="4632" y="7630"/>
                            <a:pt x="3678" y="7630"/>
                          </a:cubicBezTo>
                          <a:cubicBezTo>
                            <a:pt x="2452" y="7630"/>
                            <a:pt x="1226" y="7902"/>
                            <a:pt x="0" y="8039"/>
                          </a:cubicBezTo>
                          <a:lnTo>
                            <a:pt x="2725" y="7493"/>
                          </a:lnTo>
                          <a:cubicBezTo>
                            <a:pt x="2725" y="7493"/>
                            <a:pt x="2997" y="6949"/>
                            <a:pt x="5041" y="6131"/>
                          </a:cubicBezTo>
                          <a:cubicBezTo>
                            <a:pt x="24933" y="3134"/>
                            <a:pt x="40329" y="546"/>
                            <a:pt x="53409" y="0"/>
                          </a:cubicBezTo>
                          <a:cubicBezTo>
                            <a:pt x="47005" y="1908"/>
                            <a:pt x="58040" y="1499"/>
                            <a:pt x="72755" y="1771"/>
                          </a:cubicBezTo>
                          <a:cubicBezTo>
                            <a:pt x="87334" y="1771"/>
                            <a:pt x="105726" y="3406"/>
                            <a:pt x="113765" y="5177"/>
                          </a:cubicBezTo>
                          <a:cubicBezTo>
                            <a:pt x="120032" y="6268"/>
                            <a:pt x="126163" y="7358"/>
                            <a:pt x="132431" y="8720"/>
                          </a:cubicBezTo>
                          <a:lnTo>
                            <a:pt x="139380" y="10218"/>
                          </a:lnTo>
                          <a:cubicBezTo>
                            <a:pt x="140878" y="10218"/>
                            <a:pt x="138970" y="9129"/>
                            <a:pt x="128479" y="6404"/>
                          </a:cubicBezTo>
                          <a:cubicBezTo>
                            <a:pt x="137336" y="8175"/>
                            <a:pt x="166764" y="16350"/>
                            <a:pt x="163631" y="16759"/>
                          </a:cubicBezTo>
                          <a:cubicBezTo>
                            <a:pt x="184749" y="23571"/>
                            <a:pt x="205458" y="31746"/>
                            <a:pt x="225487" y="41283"/>
                          </a:cubicBezTo>
                          <a:cubicBezTo>
                            <a:pt x="227394" y="42100"/>
                            <a:pt x="229301" y="42781"/>
                            <a:pt x="230800" y="43326"/>
                          </a:cubicBezTo>
                          <a:cubicBezTo>
                            <a:pt x="232844" y="44553"/>
                            <a:pt x="233117" y="44825"/>
                            <a:pt x="232708" y="44825"/>
                          </a:cubicBezTo>
                          <a:cubicBezTo>
                            <a:pt x="319632" y="87742"/>
                            <a:pt x="392252" y="160906"/>
                            <a:pt x="433943" y="248785"/>
                          </a:cubicBezTo>
                          <a:cubicBezTo>
                            <a:pt x="427131" y="236114"/>
                            <a:pt x="420999" y="225351"/>
                            <a:pt x="412825" y="212952"/>
                          </a:cubicBezTo>
                          <a:cubicBezTo>
                            <a:pt x="422362" y="233117"/>
                            <a:pt x="400018" y="192379"/>
                            <a:pt x="401380" y="199328"/>
                          </a:cubicBezTo>
                          <a:cubicBezTo>
                            <a:pt x="406557" y="207911"/>
                            <a:pt x="413506" y="220446"/>
                            <a:pt x="418547" y="227531"/>
                          </a:cubicBezTo>
                          <a:cubicBezTo>
                            <a:pt x="419228" y="230800"/>
                            <a:pt x="412143" y="220718"/>
                            <a:pt x="411871" y="222490"/>
                          </a:cubicBezTo>
                          <a:cubicBezTo>
                            <a:pt x="402334" y="207094"/>
                            <a:pt x="397020" y="198102"/>
                            <a:pt x="392115" y="188973"/>
                          </a:cubicBezTo>
                          <a:cubicBezTo>
                            <a:pt x="387074" y="179845"/>
                            <a:pt x="381624" y="170988"/>
                            <a:pt x="369907" y="157500"/>
                          </a:cubicBezTo>
                          <a:cubicBezTo>
                            <a:pt x="369907" y="159408"/>
                            <a:pt x="376175" y="168400"/>
                            <a:pt x="361051" y="150688"/>
                          </a:cubicBezTo>
                          <a:lnTo>
                            <a:pt x="364730" y="155321"/>
                          </a:lnTo>
                          <a:cubicBezTo>
                            <a:pt x="353285" y="140606"/>
                            <a:pt x="347018" y="136382"/>
                            <a:pt x="342931" y="132703"/>
                          </a:cubicBezTo>
                          <a:cubicBezTo>
                            <a:pt x="338707" y="129162"/>
                            <a:pt x="336119" y="126436"/>
                            <a:pt x="328352" y="117444"/>
                          </a:cubicBezTo>
                          <a:lnTo>
                            <a:pt x="327535" y="119215"/>
                          </a:lnTo>
                          <a:cubicBezTo>
                            <a:pt x="316363" y="106544"/>
                            <a:pt x="290339" y="86517"/>
                            <a:pt x="274808" y="76435"/>
                          </a:cubicBezTo>
                          <a:lnTo>
                            <a:pt x="275489" y="77388"/>
                          </a:lnTo>
                          <a:cubicBezTo>
                            <a:pt x="254371" y="62401"/>
                            <a:pt x="247694" y="59267"/>
                            <a:pt x="240610" y="55316"/>
                          </a:cubicBezTo>
                          <a:cubicBezTo>
                            <a:pt x="233389" y="51773"/>
                            <a:pt x="225623" y="47278"/>
                            <a:pt x="199055" y="35561"/>
                          </a:cubicBezTo>
                          <a:cubicBezTo>
                            <a:pt x="207093" y="39648"/>
                            <a:pt x="214859" y="43872"/>
                            <a:pt x="222626" y="48367"/>
                          </a:cubicBezTo>
                          <a:cubicBezTo>
                            <a:pt x="204232" y="40737"/>
                            <a:pt x="200826" y="36923"/>
                            <a:pt x="187474" y="31882"/>
                          </a:cubicBezTo>
                          <a:cubicBezTo>
                            <a:pt x="188291" y="32699"/>
                            <a:pt x="184749" y="32563"/>
                            <a:pt x="197148" y="37877"/>
                          </a:cubicBezTo>
                          <a:cubicBezTo>
                            <a:pt x="186520" y="32972"/>
                            <a:pt x="175757" y="28339"/>
                            <a:pt x="164857" y="24252"/>
                          </a:cubicBezTo>
                          <a:cubicBezTo>
                            <a:pt x="153822" y="20029"/>
                            <a:pt x="141968" y="16350"/>
                            <a:pt x="130387" y="13488"/>
                          </a:cubicBezTo>
                          <a:cubicBezTo>
                            <a:pt x="113629" y="8993"/>
                            <a:pt x="134066" y="12671"/>
                            <a:pt x="136927" y="12671"/>
                          </a:cubicBezTo>
                          <a:close/>
                        </a:path>
                      </a:pathLst>
                    </a:custGeom>
                    <a:solidFill>
                      <a:srgbClr val="FFD100"/>
                    </a:solidFill>
                    <a:ln w="0" cap="flat">
                      <a:noFill/>
                      <a:prstDash val="solid"/>
                      <a:miter/>
                    </a:ln>
                  </p:spPr>
                  <p:txBody>
                    <a:bodyPr rtlCol="0" anchor="ctr"/>
                    <a:lstStyle/>
                    <a:p>
                      <a:endParaRPr lang="en-US"/>
                    </a:p>
                  </p:txBody>
                </p:sp>
                <p:sp>
                  <p:nvSpPr>
                    <p:cNvPr id="4680" name="Freeform: Shape 4679">
                      <a:extLst>
                        <a:ext uri="{FF2B5EF4-FFF2-40B4-BE49-F238E27FC236}">
                          <a16:creationId xmlns:a16="http://schemas.microsoft.com/office/drawing/2014/main" id="{A6DCA345-6CDD-2BBC-E50E-DEE5CF72D4B5}"/>
                        </a:ext>
                      </a:extLst>
                    </p:cNvPr>
                    <p:cNvSpPr/>
                    <p:nvPr/>
                  </p:nvSpPr>
                  <p:spPr>
                    <a:xfrm>
                      <a:off x="9783603" y="9582029"/>
                      <a:ext cx="13215" cy="1090"/>
                    </a:xfrm>
                    <a:custGeom>
                      <a:avLst/>
                      <a:gdLst>
                        <a:gd name="connsiteX0" fmla="*/ 13216 w 13215"/>
                        <a:gd name="connsiteY0" fmla="*/ 0 h 1090"/>
                        <a:gd name="connsiteX1" fmla="*/ 0 w 13215"/>
                        <a:gd name="connsiteY1" fmla="*/ 1090 h 1090"/>
                        <a:gd name="connsiteX2" fmla="*/ 13216 w 13215"/>
                        <a:gd name="connsiteY2" fmla="*/ 0 h 1090"/>
                      </a:gdLst>
                      <a:ahLst/>
                      <a:cxnLst>
                        <a:cxn ang="0">
                          <a:pos x="connsiteX0" y="connsiteY0"/>
                        </a:cxn>
                        <a:cxn ang="0">
                          <a:pos x="connsiteX1" y="connsiteY1"/>
                        </a:cxn>
                        <a:cxn ang="0">
                          <a:pos x="connsiteX2" y="connsiteY2"/>
                        </a:cxn>
                      </a:cxnLst>
                      <a:rect l="l" t="t" r="r" b="b"/>
                      <a:pathLst>
                        <a:path w="13215" h="1090">
                          <a:moveTo>
                            <a:pt x="13216" y="0"/>
                          </a:moveTo>
                          <a:cubicBezTo>
                            <a:pt x="9401" y="273"/>
                            <a:pt x="5177" y="682"/>
                            <a:pt x="0" y="1090"/>
                          </a:cubicBezTo>
                          <a:cubicBezTo>
                            <a:pt x="4905" y="546"/>
                            <a:pt x="9129" y="409"/>
                            <a:pt x="13216" y="0"/>
                          </a:cubicBezTo>
                          <a:close/>
                        </a:path>
                      </a:pathLst>
                    </a:custGeom>
                    <a:solidFill>
                      <a:srgbClr val="FFD100"/>
                    </a:solidFill>
                    <a:ln w="0" cap="flat">
                      <a:noFill/>
                      <a:prstDash val="solid"/>
                      <a:miter/>
                    </a:ln>
                  </p:spPr>
                  <p:txBody>
                    <a:bodyPr rtlCol="0" anchor="ctr"/>
                    <a:lstStyle/>
                    <a:p>
                      <a:endParaRPr lang="en-US"/>
                    </a:p>
                  </p:txBody>
                </p:sp>
                <p:sp>
                  <p:nvSpPr>
                    <p:cNvPr id="4681" name="Freeform: Shape 4680">
                      <a:extLst>
                        <a:ext uri="{FF2B5EF4-FFF2-40B4-BE49-F238E27FC236}">
                          <a16:creationId xmlns:a16="http://schemas.microsoft.com/office/drawing/2014/main" id="{B6596E65-A5A9-36DE-28AD-17D94E17586F}"/>
                        </a:ext>
                      </a:extLst>
                    </p:cNvPr>
                    <p:cNvSpPr/>
                    <p:nvPr/>
                  </p:nvSpPr>
                  <p:spPr>
                    <a:xfrm>
                      <a:off x="10184711" y="9822503"/>
                      <a:ext cx="8310" cy="18665"/>
                    </a:xfrm>
                    <a:custGeom>
                      <a:avLst/>
                      <a:gdLst>
                        <a:gd name="connsiteX0" fmla="*/ 8311 w 8310"/>
                        <a:gd name="connsiteY0" fmla="*/ 18666 h 18665"/>
                        <a:gd name="connsiteX1" fmla="*/ 0 w 8310"/>
                        <a:gd name="connsiteY1" fmla="*/ 0 h 18665"/>
                        <a:gd name="connsiteX2" fmla="*/ 8311 w 8310"/>
                        <a:gd name="connsiteY2" fmla="*/ 18666 h 18665"/>
                      </a:gdLst>
                      <a:ahLst/>
                      <a:cxnLst>
                        <a:cxn ang="0">
                          <a:pos x="connsiteX0" y="connsiteY0"/>
                        </a:cxn>
                        <a:cxn ang="0">
                          <a:pos x="connsiteX1" y="connsiteY1"/>
                        </a:cxn>
                        <a:cxn ang="0">
                          <a:pos x="connsiteX2" y="connsiteY2"/>
                        </a:cxn>
                      </a:cxnLst>
                      <a:rect l="l" t="t" r="r" b="b"/>
                      <a:pathLst>
                        <a:path w="8310" h="18665">
                          <a:moveTo>
                            <a:pt x="8311" y="18666"/>
                          </a:moveTo>
                          <a:lnTo>
                            <a:pt x="0" y="0"/>
                          </a:lnTo>
                          <a:cubicBezTo>
                            <a:pt x="2724" y="5722"/>
                            <a:pt x="5449" y="11717"/>
                            <a:pt x="8311" y="18666"/>
                          </a:cubicBezTo>
                          <a:close/>
                        </a:path>
                      </a:pathLst>
                    </a:custGeom>
                    <a:solidFill>
                      <a:srgbClr val="FFD100"/>
                    </a:solidFill>
                    <a:ln w="0" cap="flat">
                      <a:noFill/>
                      <a:prstDash val="solid"/>
                      <a:miter/>
                    </a:ln>
                  </p:spPr>
                  <p:txBody>
                    <a:bodyPr rtlCol="0" anchor="ctr"/>
                    <a:lstStyle/>
                    <a:p>
                      <a:endParaRPr lang="en-US"/>
                    </a:p>
                  </p:txBody>
                </p:sp>
                <p:sp>
                  <p:nvSpPr>
                    <p:cNvPr id="4682" name="Freeform: Shape 4681">
                      <a:extLst>
                        <a:ext uri="{FF2B5EF4-FFF2-40B4-BE49-F238E27FC236}">
                          <a16:creationId xmlns:a16="http://schemas.microsoft.com/office/drawing/2014/main" id="{F8B0247B-D192-9F2B-8348-56641DB3CD0F}"/>
                        </a:ext>
                      </a:extLst>
                    </p:cNvPr>
                    <p:cNvSpPr/>
                    <p:nvPr/>
                  </p:nvSpPr>
                  <p:spPr>
                    <a:xfrm>
                      <a:off x="9684008" y="9586661"/>
                      <a:ext cx="46559" cy="12807"/>
                    </a:xfrm>
                    <a:custGeom>
                      <a:avLst/>
                      <a:gdLst>
                        <a:gd name="connsiteX0" fmla="*/ 11581 w 46559"/>
                        <a:gd name="connsiteY0" fmla="*/ 11036 h 12807"/>
                        <a:gd name="connsiteX1" fmla="*/ 0 w 46559"/>
                        <a:gd name="connsiteY1" fmla="*/ 12807 h 12807"/>
                        <a:gd name="connsiteX2" fmla="*/ 42781 w 46559"/>
                        <a:gd name="connsiteY2" fmla="*/ 0 h 12807"/>
                        <a:gd name="connsiteX3" fmla="*/ 46460 w 46559"/>
                        <a:gd name="connsiteY3" fmla="*/ 1362 h 12807"/>
                        <a:gd name="connsiteX4" fmla="*/ 11445 w 46559"/>
                        <a:gd name="connsiteY4" fmla="*/ 11036 h 128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559" h="12807">
                          <a:moveTo>
                            <a:pt x="11581" y="11036"/>
                          </a:moveTo>
                          <a:cubicBezTo>
                            <a:pt x="23026" y="6131"/>
                            <a:pt x="2316" y="12807"/>
                            <a:pt x="0" y="12807"/>
                          </a:cubicBezTo>
                          <a:cubicBezTo>
                            <a:pt x="14033" y="7902"/>
                            <a:pt x="28339" y="3406"/>
                            <a:pt x="42781" y="0"/>
                          </a:cubicBezTo>
                          <a:cubicBezTo>
                            <a:pt x="42781" y="681"/>
                            <a:pt x="47277" y="545"/>
                            <a:pt x="46460" y="1362"/>
                          </a:cubicBezTo>
                          <a:cubicBezTo>
                            <a:pt x="34607" y="3951"/>
                            <a:pt x="23026" y="7357"/>
                            <a:pt x="11445" y="11036"/>
                          </a:cubicBezTo>
                          <a:close/>
                        </a:path>
                      </a:pathLst>
                    </a:custGeom>
                    <a:solidFill>
                      <a:srgbClr val="FFD100"/>
                    </a:solidFill>
                    <a:ln w="0" cap="flat">
                      <a:noFill/>
                      <a:prstDash val="solid"/>
                      <a:miter/>
                    </a:ln>
                  </p:spPr>
                  <p:txBody>
                    <a:bodyPr rtlCol="0" anchor="ctr"/>
                    <a:lstStyle/>
                    <a:p>
                      <a:endParaRPr lang="en-US"/>
                    </a:p>
                  </p:txBody>
                </p:sp>
                <p:sp>
                  <p:nvSpPr>
                    <p:cNvPr id="4683" name="Freeform: Shape 4682">
                      <a:extLst>
                        <a:ext uri="{FF2B5EF4-FFF2-40B4-BE49-F238E27FC236}">
                          <a16:creationId xmlns:a16="http://schemas.microsoft.com/office/drawing/2014/main" id="{77A11D20-24D1-9C7A-EE6C-726F760AF154}"/>
                        </a:ext>
                      </a:extLst>
                    </p:cNvPr>
                    <p:cNvSpPr/>
                    <p:nvPr/>
                  </p:nvSpPr>
                  <p:spPr>
                    <a:xfrm>
                      <a:off x="9726789" y="9581620"/>
                      <a:ext cx="23978" cy="5041"/>
                    </a:xfrm>
                    <a:custGeom>
                      <a:avLst/>
                      <a:gdLst>
                        <a:gd name="connsiteX0" fmla="*/ 12398 w 23978"/>
                        <a:gd name="connsiteY0" fmla="*/ 817 h 5041"/>
                        <a:gd name="connsiteX1" fmla="*/ 23979 w 23978"/>
                        <a:gd name="connsiteY1" fmla="*/ 0 h 5041"/>
                        <a:gd name="connsiteX2" fmla="*/ 0 w 23978"/>
                        <a:gd name="connsiteY2" fmla="*/ 5041 h 5041"/>
                        <a:gd name="connsiteX3" fmla="*/ 12262 w 23978"/>
                        <a:gd name="connsiteY3" fmla="*/ 817 h 5041"/>
                      </a:gdLst>
                      <a:ahLst/>
                      <a:cxnLst>
                        <a:cxn ang="0">
                          <a:pos x="connsiteX0" y="connsiteY0"/>
                        </a:cxn>
                        <a:cxn ang="0">
                          <a:pos x="connsiteX1" y="connsiteY1"/>
                        </a:cxn>
                        <a:cxn ang="0">
                          <a:pos x="connsiteX2" y="connsiteY2"/>
                        </a:cxn>
                        <a:cxn ang="0">
                          <a:pos x="connsiteX3" y="connsiteY3"/>
                        </a:cxn>
                      </a:cxnLst>
                      <a:rect l="l" t="t" r="r" b="b"/>
                      <a:pathLst>
                        <a:path w="23978" h="5041">
                          <a:moveTo>
                            <a:pt x="12398" y="817"/>
                          </a:moveTo>
                          <a:cubicBezTo>
                            <a:pt x="14033" y="954"/>
                            <a:pt x="18666" y="545"/>
                            <a:pt x="23979" y="0"/>
                          </a:cubicBezTo>
                          <a:cubicBezTo>
                            <a:pt x="15941" y="1362"/>
                            <a:pt x="8038" y="3133"/>
                            <a:pt x="0" y="5041"/>
                          </a:cubicBezTo>
                          <a:cubicBezTo>
                            <a:pt x="0" y="4496"/>
                            <a:pt x="2589" y="3406"/>
                            <a:pt x="12262" y="817"/>
                          </a:cubicBezTo>
                          <a:close/>
                        </a:path>
                      </a:pathLst>
                    </a:custGeom>
                    <a:solidFill>
                      <a:srgbClr val="FFD100"/>
                    </a:solidFill>
                    <a:ln w="0" cap="flat">
                      <a:noFill/>
                      <a:prstDash val="solid"/>
                      <a:miter/>
                    </a:ln>
                  </p:spPr>
                  <p:txBody>
                    <a:bodyPr rtlCol="0" anchor="ctr"/>
                    <a:lstStyle/>
                    <a:p>
                      <a:endParaRPr lang="en-US"/>
                    </a:p>
                  </p:txBody>
                </p:sp>
                <p:sp>
                  <p:nvSpPr>
                    <p:cNvPr id="4684" name="Freeform: Shape 4683">
                      <a:extLst>
                        <a:ext uri="{FF2B5EF4-FFF2-40B4-BE49-F238E27FC236}">
                          <a16:creationId xmlns:a16="http://schemas.microsoft.com/office/drawing/2014/main" id="{FE5FCB43-25C5-792D-41EA-540812FC5E9B}"/>
                        </a:ext>
                      </a:extLst>
                    </p:cNvPr>
                    <p:cNvSpPr/>
                    <p:nvPr/>
                  </p:nvSpPr>
                  <p:spPr>
                    <a:xfrm>
                      <a:off x="9742866" y="9617453"/>
                      <a:ext cx="17984" cy="2997"/>
                    </a:xfrm>
                    <a:custGeom>
                      <a:avLst/>
                      <a:gdLst>
                        <a:gd name="connsiteX0" fmla="*/ 0 w 17984"/>
                        <a:gd name="connsiteY0" fmla="*/ 2997 h 2997"/>
                        <a:gd name="connsiteX1" fmla="*/ 7085 w 17984"/>
                        <a:gd name="connsiteY1" fmla="*/ 1499 h 2997"/>
                        <a:gd name="connsiteX2" fmla="*/ 17985 w 17984"/>
                        <a:gd name="connsiteY2" fmla="*/ 0 h 2997"/>
                        <a:gd name="connsiteX3" fmla="*/ 0 w 17984"/>
                        <a:gd name="connsiteY3" fmla="*/ 2997 h 2997"/>
                      </a:gdLst>
                      <a:ahLst/>
                      <a:cxnLst>
                        <a:cxn ang="0">
                          <a:pos x="connsiteX0" y="connsiteY0"/>
                        </a:cxn>
                        <a:cxn ang="0">
                          <a:pos x="connsiteX1" y="connsiteY1"/>
                        </a:cxn>
                        <a:cxn ang="0">
                          <a:pos x="connsiteX2" y="connsiteY2"/>
                        </a:cxn>
                        <a:cxn ang="0">
                          <a:pos x="connsiteX3" y="connsiteY3"/>
                        </a:cxn>
                      </a:cxnLst>
                      <a:rect l="l" t="t" r="r" b="b"/>
                      <a:pathLst>
                        <a:path w="17984" h="2997">
                          <a:moveTo>
                            <a:pt x="0" y="2997"/>
                          </a:moveTo>
                          <a:cubicBezTo>
                            <a:pt x="2316" y="2452"/>
                            <a:pt x="4632" y="1908"/>
                            <a:pt x="7085" y="1499"/>
                          </a:cubicBezTo>
                          <a:lnTo>
                            <a:pt x="17985" y="0"/>
                          </a:lnTo>
                          <a:cubicBezTo>
                            <a:pt x="11990" y="954"/>
                            <a:pt x="5995" y="1635"/>
                            <a:pt x="0" y="2997"/>
                          </a:cubicBezTo>
                          <a:close/>
                        </a:path>
                      </a:pathLst>
                    </a:custGeom>
                    <a:solidFill>
                      <a:srgbClr val="FFD100"/>
                    </a:solidFill>
                    <a:ln w="0" cap="flat">
                      <a:noFill/>
                      <a:prstDash val="solid"/>
                      <a:miter/>
                    </a:ln>
                  </p:spPr>
                  <p:txBody>
                    <a:bodyPr rtlCol="0" anchor="ctr"/>
                    <a:lstStyle/>
                    <a:p>
                      <a:endParaRPr lang="en-US"/>
                    </a:p>
                  </p:txBody>
                </p:sp>
                <p:sp>
                  <p:nvSpPr>
                    <p:cNvPr id="4685" name="Freeform: Shape 4684">
                      <a:extLst>
                        <a:ext uri="{FF2B5EF4-FFF2-40B4-BE49-F238E27FC236}">
                          <a16:creationId xmlns:a16="http://schemas.microsoft.com/office/drawing/2014/main" id="{56C9110E-05BF-8119-5850-C0590EEA4011}"/>
                        </a:ext>
                      </a:extLst>
                    </p:cNvPr>
                    <p:cNvSpPr/>
                    <p:nvPr/>
                  </p:nvSpPr>
                  <p:spPr>
                    <a:xfrm>
                      <a:off x="9824477" y="9609142"/>
                      <a:ext cx="30518" cy="2315"/>
                    </a:xfrm>
                    <a:custGeom>
                      <a:avLst/>
                      <a:gdLst>
                        <a:gd name="connsiteX0" fmla="*/ 30519 w 30518"/>
                        <a:gd name="connsiteY0" fmla="*/ 2316 h 2315"/>
                        <a:gd name="connsiteX1" fmla="*/ 0 w 30518"/>
                        <a:gd name="connsiteY1" fmla="*/ 0 h 2315"/>
                        <a:gd name="connsiteX2" fmla="*/ 30519 w 30518"/>
                        <a:gd name="connsiteY2" fmla="*/ 2316 h 2315"/>
                      </a:gdLst>
                      <a:ahLst/>
                      <a:cxnLst>
                        <a:cxn ang="0">
                          <a:pos x="connsiteX0" y="connsiteY0"/>
                        </a:cxn>
                        <a:cxn ang="0">
                          <a:pos x="connsiteX1" y="connsiteY1"/>
                        </a:cxn>
                        <a:cxn ang="0">
                          <a:pos x="connsiteX2" y="connsiteY2"/>
                        </a:cxn>
                      </a:cxnLst>
                      <a:rect l="l" t="t" r="r" b="b"/>
                      <a:pathLst>
                        <a:path w="30518" h="2315">
                          <a:moveTo>
                            <a:pt x="30519" y="2316"/>
                          </a:moveTo>
                          <a:cubicBezTo>
                            <a:pt x="21799" y="2180"/>
                            <a:pt x="5586" y="272"/>
                            <a:pt x="0" y="0"/>
                          </a:cubicBezTo>
                          <a:cubicBezTo>
                            <a:pt x="18938" y="953"/>
                            <a:pt x="10763" y="0"/>
                            <a:pt x="30519" y="2316"/>
                          </a:cubicBezTo>
                          <a:close/>
                        </a:path>
                      </a:pathLst>
                    </a:custGeom>
                    <a:solidFill>
                      <a:srgbClr val="FFD100"/>
                    </a:solidFill>
                    <a:ln w="0" cap="flat">
                      <a:noFill/>
                      <a:prstDash val="solid"/>
                      <a:miter/>
                    </a:ln>
                  </p:spPr>
                  <p:txBody>
                    <a:bodyPr rtlCol="0" anchor="ctr"/>
                    <a:lstStyle/>
                    <a:p>
                      <a:endParaRPr lang="en-US"/>
                    </a:p>
                  </p:txBody>
                </p:sp>
                <p:sp>
                  <p:nvSpPr>
                    <p:cNvPr id="4686" name="Freeform: Shape 4685">
                      <a:extLst>
                        <a:ext uri="{FF2B5EF4-FFF2-40B4-BE49-F238E27FC236}">
                          <a16:creationId xmlns:a16="http://schemas.microsoft.com/office/drawing/2014/main" id="{C1C8FB6E-95FD-F043-2DC8-07B3CCAC2D2B}"/>
                        </a:ext>
                      </a:extLst>
                    </p:cNvPr>
                    <p:cNvSpPr/>
                    <p:nvPr/>
                  </p:nvSpPr>
                  <p:spPr>
                    <a:xfrm>
                      <a:off x="9831153" y="9620859"/>
                      <a:ext cx="17439" cy="2043"/>
                    </a:xfrm>
                    <a:custGeom>
                      <a:avLst/>
                      <a:gdLst>
                        <a:gd name="connsiteX0" fmla="*/ 0 w 17439"/>
                        <a:gd name="connsiteY0" fmla="*/ 0 h 2043"/>
                        <a:gd name="connsiteX1" fmla="*/ 17439 w 17439"/>
                        <a:gd name="connsiteY1" fmla="*/ 2043 h 2043"/>
                        <a:gd name="connsiteX2" fmla="*/ 15804 w 17439"/>
                        <a:gd name="connsiteY2" fmla="*/ 2043 h 2043"/>
                        <a:gd name="connsiteX3" fmla="*/ 0 w 17439"/>
                        <a:gd name="connsiteY3" fmla="*/ 0 h 2043"/>
                      </a:gdLst>
                      <a:ahLst/>
                      <a:cxnLst>
                        <a:cxn ang="0">
                          <a:pos x="connsiteX0" y="connsiteY0"/>
                        </a:cxn>
                        <a:cxn ang="0">
                          <a:pos x="connsiteX1" y="connsiteY1"/>
                        </a:cxn>
                        <a:cxn ang="0">
                          <a:pos x="connsiteX2" y="connsiteY2"/>
                        </a:cxn>
                        <a:cxn ang="0">
                          <a:pos x="connsiteX3" y="connsiteY3"/>
                        </a:cxn>
                      </a:cxnLst>
                      <a:rect l="l" t="t" r="r" b="b"/>
                      <a:pathLst>
                        <a:path w="17439" h="2043">
                          <a:moveTo>
                            <a:pt x="0" y="0"/>
                          </a:moveTo>
                          <a:cubicBezTo>
                            <a:pt x="5858" y="545"/>
                            <a:pt x="11717" y="1226"/>
                            <a:pt x="17439" y="2043"/>
                          </a:cubicBezTo>
                          <a:lnTo>
                            <a:pt x="15804" y="2043"/>
                          </a:lnTo>
                          <a:cubicBezTo>
                            <a:pt x="10627" y="1226"/>
                            <a:pt x="5314" y="545"/>
                            <a:pt x="0" y="0"/>
                          </a:cubicBezTo>
                          <a:close/>
                        </a:path>
                      </a:pathLst>
                    </a:custGeom>
                    <a:solidFill>
                      <a:srgbClr val="FFD100"/>
                    </a:solidFill>
                    <a:ln w="0" cap="flat">
                      <a:noFill/>
                      <a:prstDash val="solid"/>
                      <a:miter/>
                    </a:ln>
                  </p:spPr>
                  <p:txBody>
                    <a:bodyPr rtlCol="0" anchor="ctr"/>
                    <a:lstStyle/>
                    <a:p>
                      <a:endParaRPr lang="en-US"/>
                    </a:p>
                  </p:txBody>
                </p:sp>
                <p:sp>
                  <p:nvSpPr>
                    <p:cNvPr id="4687" name="Freeform: Shape 4686">
                      <a:extLst>
                        <a:ext uri="{FF2B5EF4-FFF2-40B4-BE49-F238E27FC236}">
                          <a16:creationId xmlns:a16="http://schemas.microsoft.com/office/drawing/2014/main" id="{387C82B7-A267-0D80-A9F5-3C310DFB3627}"/>
                        </a:ext>
                      </a:extLst>
                    </p:cNvPr>
                    <p:cNvSpPr/>
                    <p:nvPr/>
                  </p:nvSpPr>
                  <p:spPr>
                    <a:xfrm>
                      <a:off x="10222860" y="9986951"/>
                      <a:ext cx="817" cy="9400"/>
                    </a:xfrm>
                    <a:custGeom>
                      <a:avLst/>
                      <a:gdLst>
                        <a:gd name="connsiteX0" fmla="*/ 0 w 817"/>
                        <a:gd name="connsiteY0" fmla="*/ 0 h 9400"/>
                        <a:gd name="connsiteX1" fmla="*/ 817 w 817"/>
                        <a:gd name="connsiteY1" fmla="*/ 9401 h 9400"/>
                        <a:gd name="connsiteX2" fmla="*/ 0 w 817"/>
                        <a:gd name="connsiteY2" fmla="*/ 0 h 9400"/>
                      </a:gdLst>
                      <a:ahLst/>
                      <a:cxnLst>
                        <a:cxn ang="0">
                          <a:pos x="connsiteX0" y="connsiteY0"/>
                        </a:cxn>
                        <a:cxn ang="0">
                          <a:pos x="connsiteX1" y="connsiteY1"/>
                        </a:cxn>
                        <a:cxn ang="0">
                          <a:pos x="connsiteX2" y="connsiteY2"/>
                        </a:cxn>
                      </a:cxnLst>
                      <a:rect l="l" t="t" r="r" b="b"/>
                      <a:pathLst>
                        <a:path w="817" h="9400">
                          <a:moveTo>
                            <a:pt x="0" y="0"/>
                          </a:moveTo>
                          <a:cubicBezTo>
                            <a:pt x="272" y="3133"/>
                            <a:pt x="545" y="6267"/>
                            <a:pt x="817" y="9401"/>
                          </a:cubicBezTo>
                          <a:cubicBezTo>
                            <a:pt x="408" y="5041"/>
                            <a:pt x="136" y="2316"/>
                            <a:pt x="0" y="0"/>
                          </a:cubicBezTo>
                          <a:close/>
                        </a:path>
                      </a:pathLst>
                    </a:custGeom>
                    <a:solidFill>
                      <a:srgbClr val="FFD100"/>
                    </a:solidFill>
                    <a:ln w="0" cap="flat">
                      <a:noFill/>
                      <a:prstDash val="solid"/>
                      <a:miter/>
                    </a:ln>
                  </p:spPr>
                  <p:txBody>
                    <a:bodyPr rtlCol="0" anchor="ctr"/>
                    <a:lstStyle/>
                    <a:p>
                      <a:endParaRPr lang="en-US"/>
                    </a:p>
                  </p:txBody>
                </p:sp>
                <p:sp>
                  <p:nvSpPr>
                    <p:cNvPr id="4688" name="Freeform: Shape 4687">
                      <a:extLst>
                        <a:ext uri="{FF2B5EF4-FFF2-40B4-BE49-F238E27FC236}">
                          <a16:creationId xmlns:a16="http://schemas.microsoft.com/office/drawing/2014/main" id="{B87C24F3-AD77-CBFE-CF41-3E6541713A33}"/>
                        </a:ext>
                      </a:extLst>
                    </p:cNvPr>
                    <p:cNvSpPr/>
                    <p:nvPr/>
                  </p:nvSpPr>
                  <p:spPr>
                    <a:xfrm>
                      <a:off x="10175569" y="9808861"/>
                      <a:ext cx="55579" cy="295931"/>
                    </a:xfrm>
                    <a:custGeom>
                      <a:avLst/>
                      <a:gdLst>
                        <a:gd name="connsiteX0" fmla="*/ 4919 w 55579"/>
                        <a:gd name="connsiteY0" fmla="*/ 17592 h 295931"/>
                        <a:gd name="connsiteX1" fmla="*/ 8325 w 55579"/>
                        <a:gd name="connsiteY1" fmla="*/ 20454 h 295931"/>
                        <a:gd name="connsiteX2" fmla="*/ 1513 w 55579"/>
                        <a:gd name="connsiteY2" fmla="*/ 1379 h 295931"/>
                        <a:gd name="connsiteX3" fmla="*/ 11867 w 55579"/>
                        <a:gd name="connsiteY3" fmla="*/ 24814 h 295931"/>
                        <a:gd name="connsiteX4" fmla="*/ 11595 w 55579"/>
                        <a:gd name="connsiteY4" fmla="*/ 22498 h 295931"/>
                        <a:gd name="connsiteX5" fmla="*/ 23312 w 55579"/>
                        <a:gd name="connsiteY5" fmla="*/ 51382 h 295931"/>
                        <a:gd name="connsiteX6" fmla="*/ 17453 w 55579"/>
                        <a:gd name="connsiteY6" fmla="*/ 43207 h 295931"/>
                        <a:gd name="connsiteX7" fmla="*/ 34756 w 55579"/>
                        <a:gd name="connsiteY7" fmla="*/ 83263 h 295931"/>
                        <a:gd name="connsiteX8" fmla="*/ 45793 w 55579"/>
                        <a:gd name="connsiteY8" fmla="*/ 128360 h 295931"/>
                        <a:gd name="connsiteX9" fmla="*/ 45383 w 55579"/>
                        <a:gd name="connsiteY9" fmla="*/ 124546 h 295931"/>
                        <a:gd name="connsiteX10" fmla="*/ 46337 w 55579"/>
                        <a:gd name="connsiteY10" fmla="*/ 131494 h 295931"/>
                        <a:gd name="connsiteX11" fmla="*/ 52740 w 55579"/>
                        <a:gd name="connsiteY11" fmla="*/ 286269 h 295931"/>
                        <a:gd name="connsiteX12" fmla="*/ 48245 w 55579"/>
                        <a:gd name="connsiteY12" fmla="*/ 291038 h 295931"/>
                        <a:gd name="connsiteX13" fmla="*/ 50834 w 55579"/>
                        <a:gd name="connsiteY13" fmla="*/ 238447 h 295931"/>
                        <a:gd name="connsiteX14" fmla="*/ 51787 w 55579"/>
                        <a:gd name="connsiteY14" fmla="*/ 207792 h 295931"/>
                        <a:gd name="connsiteX15" fmla="*/ 50288 w 55579"/>
                        <a:gd name="connsiteY15" fmla="*/ 204522 h 295931"/>
                        <a:gd name="connsiteX16" fmla="*/ 51106 w 55579"/>
                        <a:gd name="connsiteY16" fmla="*/ 185584 h 295931"/>
                        <a:gd name="connsiteX17" fmla="*/ 53013 w 55579"/>
                        <a:gd name="connsiteY17" fmla="*/ 203568 h 295931"/>
                        <a:gd name="connsiteX18" fmla="*/ 49471 w 55579"/>
                        <a:gd name="connsiteY18" fmla="*/ 154792 h 295931"/>
                        <a:gd name="connsiteX19" fmla="*/ 40342 w 55579"/>
                        <a:gd name="connsiteY19" fmla="*/ 112828 h 295931"/>
                        <a:gd name="connsiteX20" fmla="*/ 49334 w 55579"/>
                        <a:gd name="connsiteY20" fmla="*/ 178227 h 295931"/>
                        <a:gd name="connsiteX21" fmla="*/ 47155 w 55579"/>
                        <a:gd name="connsiteY21" fmla="*/ 178227 h 295931"/>
                        <a:gd name="connsiteX22" fmla="*/ 4646 w 55579"/>
                        <a:gd name="connsiteY22" fmla="*/ 17729 h 295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5579" h="295931">
                          <a:moveTo>
                            <a:pt x="4919" y="17592"/>
                          </a:moveTo>
                          <a:cubicBezTo>
                            <a:pt x="15273" y="38438"/>
                            <a:pt x="12684" y="31353"/>
                            <a:pt x="8325" y="20454"/>
                          </a:cubicBezTo>
                          <a:cubicBezTo>
                            <a:pt x="3965" y="9554"/>
                            <a:pt x="-3120" y="-4479"/>
                            <a:pt x="1513" y="1379"/>
                          </a:cubicBezTo>
                          <a:cubicBezTo>
                            <a:pt x="5191" y="9145"/>
                            <a:pt x="8870" y="16775"/>
                            <a:pt x="11867" y="24814"/>
                          </a:cubicBezTo>
                          <a:lnTo>
                            <a:pt x="11595" y="22498"/>
                          </a:lnTo>
                          <a:cubicBezTo>
                            <a:pt x="15818" y="32034"/>
                            <a:pt x="19906" y="41572"/>
                            <a:pt x="23312" y="51382"/>
                          </a:cubicBezTo>
                          <a:cubicBezTo>
                            <a:pt x="19906" y="45795"/>
                            <a:pt x="18134" y="41435"/>
                            <a:pt x="17453" y="43207"/>
                          </a:cubicBezTo>
                          <a:cubicBezTo>
                            <a:pt x="32440" y="81764"/>
                            <a:pt x="23584" y="54788"/>
                            <a:pt x="34756" y="83263"/>
                          </a:cubicBezTo>
                          <a:cubicBezTo>
                            <a:pt x="38980" y="98114"/>
                            <a:pt x="42931" y="113101"/>
                            <a:pt x="45793" y="128360"/>
                          </a:cubicBezTo>
                          <a:lnTo>
                            <a:pt x="45383" y="124546"/>
                          </a:lnTo>
                          <a:cubicBezTo>
                            <a:pt x="46201" y="128360"/>
                            <a:pt x="46337" y="130131"/>
                            <a:pt x="46337" y="131494"/>
                          </a:cubicBezTo>
                          <a:cubicBezTo>
                            <a:pt x="56147" y="182587"/>
                            <a:pt x="57918" y="235314"/>
                            <a:pt x="52740" y="286269"/>
                          </a:cubicBezTo>
                          <a:cubicBezTo>
                            <a:pt x="49880" y="314200"/>
                            <a:pt x="51378" y="270601"/>
                            <a:pt x="48245" y="291038"/>
                          </a:cubicBezTo>
                          <a:cubicBezTo>
                            <a:pt x="49062" y="274824"/>
                            <a:pt x="50561" y="254933"/>
                            <a:pt x="50834" y="238447"/>
                          </a:cubicBezTo>
                          <a:cubicBezTo>
                            <a:pt x="50969" y="221961"/>
                            <a:pt x="50697" y="209154"/>
                            <a:pt x="51787" y="207792"/>
                          </a:cubicBezTo>
                          <a:cubicBezTo>
                            <a:pt x="51515" y="208882"/>
                            <a:pt x="50969" y="211061"/>
                            <a:pt x="50288" y="204522"/>
                          </a:cubicBezTo>
                          <a:cubicBezTo>
                            <a:pt x="50697" y="198254"/>
                            <a:pt x="51106" y="191851"/>
                            <a:pt x="51106" y="185584"/>
                          </a:cubicBezTo>
                          <a:cubicBezTo>
                            <a:pt x="52059" y="191578"/>
                            <a:pt x="52468" y="197573"/>
                            <a:pt x="53013" y="203568"/>
                          </a:cubicBezTo>
                          <a:cubicBezTo>
                            <a:pt x="53694" y="194031"/>
                            <a:pt x="52468" y="173867"/>
                            <a:pt x="49471" y="154792"/>
                          </a:cubicBezTo>
                          <a:cubicBezTo>
                            <a:pt x="46882" y="135718"/>
                            <a:pt x="42114" y="118142"/>
                            <a:pt x="40342" y="112828"/>
                          </a:cubicBezTo>
                          <a:cubicBezTo>
                            <a:pt x="46610" y="147299"/>
                            <a:pt x="41841" y="130268"/>
                            <a:pt x="49334" y="178227"/>
                          </a:cubicBezTo>
                          <a:cubicBezTo>
                            <a:pt x="48517" y="176183"/>
                            <a:pt x="46474" y="167463"/>
                            <a:pt x="47155" y="178227"/>
                          </a:cubicBezTo>
                          <a:cubicBezTo>
                            <a:pt x="41841" y="121684"/>
                            <a:pt x="27535" y="72227"/>
                            <a:pt x="4646" y="17729"/>
                          </a:cubicBezTo>
                          <a:close/>
                        </a:path>
                      </a:pathLst>
                    </a:custGeom>
                    <a:solidFill>
                      <a:srgbClr val="FFD100"/>
                    </a:solidFill>
                    <a:ln w="0" cap="flat">
                      <a:noFill/>
                      <a:prstDash val="solid"/>
                      <a:miter/>
                    </a:ln>
                  </p:spPr>
                  <p:txBody>
                    <a:bodyPr rtlCol="0" anchor="ctr"/>
                    <a:lstStyle/>
                    <a:p>
                      <a:endParaRPr lang="en-US"/>
                    </a:p>
                  </p:txBody>
                </p:sp>
                <p:sp>
                  <p:nvSpPr>
                    <p:cNvPr id="4689" name="Freeform: Shape 4688">
                      <a:extLst>
                        <a:ext uri="{FF2B5EF4-FFF2-40B4-BE49-F238E27FC236}">
                          <a16:creationId xmlns:a16="http://schemas.microsoft.com/office/drawing/2014/main" id="{AA84AE9D-178B-FB3A-1546-CA8625BDC867}"/>
                        </a:ext>
                      </a:extLst>
                    </p:cNvPr>
                    <p:cNvSpPr/>
                    <p:nvPr/>
                  </p:nvSpPr>
                  <p:spPr>
                    <a:xfrm>
                      <a:off x="10145472" y="10372527"/>
                      <a:ext cx="544" cy="766"/>
                    </a:xfrm>
                    <a:custGeom>
                      <a:avLst/>
                      <a:gdLst>
                        <a:gd name="connsiteX0" fmla="*/ 136 w 544"/>
                        <a:gd name="connsiteY0" fmla="*/ 273 h 766"/>
                        <a:gd name="connsiteX1" fmla="*/ 545 w 544"/>
                        <a:gd name="connsiteY1" fmla="*/ 0 h 766"/>
                        <a:gd name="connsiteX2" fmla="*/ 136 w 544"/>
                        <a:gd name="connsiteY2" fmla="*/ 273 h 766"/>
                      </a:gdLst>
                      <a:ahLst/>
                      <a:cxnLst>
                        <a:cxn ang="0">
                          <a:pos x="connsiteX0" y="connsiteY0"/>
                        </a:cxn>
                        <a:cxn ang="0">
                          <a:pos x="connsiteX1" y="connsiteY1"/>
                        </a:cxn>
                        <a:cxn ang="0">
                          <a:pos x="connsiteX2" y="connsiteY2"/>
                        </a:cxn>
                      </a:cxnLst>
                      <a:rect l="l" t="t" r="r" b="b"/>
                      <a:pathLst>
                        <a:path w="544" h="766">
                          <a:moveTo>
                            <a:pt x="136" y="273"/>
                          </a:moveTo>
                          <a:lnTo>
                            <a:pt x="545" y="0"/>
                          </a:lnTo>
                          <a:cubicBezTo>
                            <a:pt x="0" y="817"/>
                            <a:pt x="-136" y="1090"/>
                            <a:pt x="136" y="273"/>
                          </a:cubicBezTo>
                          <a:close/>
                        </a:path>
                      </a:pathLst>
                    </a:custGeom>
                    <a:solidFill>
                      <a:srgbClr val="FFD100"/>
                    </a:solidFill>
                    <a:ln w="0" cap="flat">
                      <a:noFill/>
                      <a:prstDash val="solid"/>
                      <a:miter/>
                    </a:ln>
                  </p:spPr>
                  <p:txBody>
                    <a:bodyPr rtlCol="0" anchor="ctr"/>
                    <a:lstStyle/>
                    <a:p>
                      <a:endParaRPr lang="en-US"/>
                    </a:p>
                  </p:txBody>
                </p:sp>
                <p:sp>
                  <p:nvSpPr>
                    <p:cNvPr id="4690" name="Freeform: Shape 4689">
                      <a:extLst>
                        <a:ext uri="{FF2B5EF4-FFF2-40B4-BE49-F238E27FC236}">
                          <a16:creationId xmlns:a16="http://schemas.microsoft.com/office/drawing/2014/main" id="{71B00D32-96EC-C5A7-2763-ABAE9A02FA4F}"/>
                        </a:ext>
                      </a:extLst>
                    </p:cNvPr>
                    <p:cNvSpPr/>
                    <p:nvPr/>
                  </p:nvSpPr>
                  <p:spPr>
                    <a:xfrm>
                      <a:off x="10145881" y="10331789"/>
                      <a:ext cx="20164" cy="40873"/>
                    </a:xfrm>
                    <a:custGeom>
                      <a:avLst/>
                      <a:gdLst>
                        <a:gd name="connsiteX0" fmla="*/ 6949 w 20164"/>
                        <a:gd name="connsiteY0" fmla="*/ 23843 h 40873"/>
                        <a:gd name="connsiteX1" fmla="*/ 20164 w 20164"/>
                        <a:gd name="connsiteY1" fmla="*/ 0 h 40873"/>
                        <a:gd name="connsiteX2" fmla="*/ 2861 w 20164"/>
                        <a:gd name="connsiteY2" fmla="*/ 38830 h 40873"/>
                        <a:gd name="connsiteX3" fmla="*/ 0 w 20164"/>
                        <a:gd name="connsiteY3" fmla="*/ 40874 h 40873"/>
                        <a:gd name="connsiteX4" fmla="*/ 10355 w 20164"/>
                        <a:gd name="connsiteY4" fmla="*/ 18802 h 40873"/>
                        <a:gd name="connsiteX5" fmla="*/ 6812 w 20164"/>
                        <a:gd name="connsiteY5" fmla="*/ 23843 h 40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64" h="40873">
                          <a:moveTo>
                            <a:pt x="6949" y="23843"/>
                          </a:moveTo>
                          <a:lnTo>
                            <a:pt x="20164" y="0"/>
                          </a:lnTo>
                          <a:lnTo>
                            <a:pt x="2861" y="38830"/>
                          </a:lnTo>
                          <a:lnTo>
                            <a:pt x="0" y="40874"/>
                          </a:lnTo>
                          <a:cubicBezTo>
                            <a:pt x="1908" y="37604"/>
                            <a:pt x="8720" y="24388"/>
                            <a:pt x="10355" y="18802"/>
                          </a:cubicBezTo>
                          <a:lnTo>
                            <a:pt x="6812" y="23843"/>
                          </a:lnTo>
                          <a:close/>
                        </a:path>
                      </a:pathLst>
                    </a:custGeom>
                    <a:solidFill>
                      <a:srgbClr val="FFD100"/>
                    </a:solidFill>
                    <a:ln w="0" cap="flat">
                      <a:noFill/>
                      <a:prstDash val="solid"/>
                      <a:miter/>
                    </a:ln>
                  </p:spPr>
                  <p:txBody>
                    <a:bodyPr rtlCol="0" anchor="ctr"/>
                    <a:lstStyle/>
                    <a:p>
                      <a:endParaRPr lang="en-US"/>
                    </a:p>
                  </p:txBody>
                </p:sp>
                <p:sp>
                  <p:nvSpPr>
                    <p:cNvPr id="4691" name="Freeform: Shape 4690">
                      <a:extLst>
                        <a:ext uri="{FF2B5EF4-FFF2-40B4-BE49-F238E27FC236}">
                          <a16:creationId xmlns:a16="http://schemas.microsoft.com/office/drawing/2014/main" id="{BFB91BEC-96BA-E8F5-35AE-4FCC8961FE4F}"/>
                        </a:ext>
                      </a:extLst>
                    </p:cNvPr>
                    <p:cNvSpPr/>
                    <p:nvPr/>
                  </p:nvSpPr>
                  <p:spPr>
                    <a:xfrm>
                      <a:off x="10163408" y="10302633"/>
                      <a:ext cx="15580" cy="29701"/>
                    </a:xfrm>
                    <a:custGeom>
                      <a:avLst/>
                      <a:gdLst>
                        <a:gd name="connsiteX0" fmla="*/ 15580 w 15580"/>
                        <a:gd name="connsiteY0" fmla="*/ 0 h 29701"/>
                        <a:gd name="connsiteX1" fmla="*/ 9041 w 15580"/>
                        <a:gd name="connsiteY1" fmla="*/ 6949 h 29701"/>
                        <a:gd name="connsiteX2" fmla="*/ 49 w 15580"/>
                        <a:gd name="connsiteY2" fmla="*/ 29701 h 29701"/>
                        <a:gd name="connsiteX3" fmla="*/ 10948 w 15580"/>
                        <a:gd name="connsiteY3" fmla="*/ 817 h 29701"/>
                        <a:gd name="connsiteX4" fmla="*/ 15580 w 15580"/>
                        <a:gd name="connsiteY4" fmla="*/ 136 h 297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580" h="29701">
                          <a:moveTo>
                            <a:pt x="15580" y="0"/>
                          </a:moveTo>
                          <a:cubicBezTo>
                            <a:pt x="7270" y="20437"/>
                            <a:pt x="5771" y="18394"/>
                            <a:pt x="9041" y="6949"/>
                          </a:cubicBezTo>
                          <a:cubicBezTo>
                            <a:pt x="1138" y="25478"/>
                            <a:pt x="7679" y="17848"/>
                            <a:pt x="49" y="29701"/>
                          </a:cubicBezTo>
                          <a:cubicBezTo>
                            <a:pt x="-769" y="28884"/>
                            <a:pt x="8904" y="6131"/>
                            <a:pt x="10948" y="817"/>
                          </a:cubicBezTo>
                          <a:lnTo>
                            <a:pt x="15580" y="136"/>
                          </a:lnTo>
                          <a:close/>
                        </a:path>
                      </a:pathLst>
                    </a:custGeom>
                    <a:solidFill>
                      <a:srgbClr val="FFD100"/>
                    </a:solidFill>
                    <a:ln w="0" cap="flat">
                      <a:noFill/>
                      <a:prstDash val="solid"/>
                      <a:miter/>
                    </a:ln>
                  </p:spPr>
                  <p:txBody>
                    <a:bodyPr rtlCol="0" anchor="ctr"/>
                    <a:lstStyle/>
                    <a:p>
                      <a:endParaRPr lang="en-US"/>
                    </a:p>
                  </p:txBody>
                </p:sp>
                <p:sp>
                  <p:nvSpPr>
                    <p:cNvPr id="4692" name="Freeform: Shape 4691">
                      <a:extLst>
                        <a:ext uri="{FF2B5EF4-FFF2-40B4-BE49-F238E27FC236}">
                          <a16:creationId xmlns:a16="http://schemas.microsoft.com/office/drawing/2014/main" id="{793B67F8-3CF8-EEF7-C13E-1D11E61DB72F}"/>
                        </a:ext>
                      </a:extLst>
                    </p:cNvPr>
                    <p:cNvSpPr/>
                    <p:nvPr/>
                  </p:nvSpPr>
                  <p:spPr>
                    <a:xfrm>
                      <a:off x="10218364" y="10136413"/>
                      <a:ext cx="1907" cy="15123"/>
                    </a:xfrm>
                    <a:custGeom>
                      <a:avLst/>
                      <a:gdLst>
                        <a:gd name="connsiteX0" fmla="*/ 1635 w 1907"/>
                        <a:gd name="connsiteY0" fmla="*/ 9129 h 15123"/>
                        <a:gd name="connsiteX1" fmla="*/ 0 w 1907"/>
                        <a:gd name="connsiteY1" fmla="*/ 15124 h 15123"/>
                        <a:gd name="connsiteX2" fmla="*/ 1908 w 1907"/>
                        <a:gd name="connsiteY2" fmla="*/ 0 h 15123"/>
                        <a:gd name="connsiteX3" fmla="*/ 1635 w 1907"/>
                        <a:gd name="connsiteY3" fmla="*/ 9129 h 15123"/>
                      </a:gdLst>
                      <a:ahLst/>
                      <a:cxnLst>
                        <a:cxn ang="0">
                          <a:pos x="connsiteX0" y="connsiteY0"/>
                        </a:cxn>
                        <a:cxn ang="0">
                          <a:pos x="connsiteX1" y="connsiteY1"/>
                        </a:cxn>
                        <a:cxn ang="0">
                          <a:pos x="connsiteX2" y="connsiteY2"/>
                        </a:cxn>
                        <a:cxn ang="0">
                          <a:pos x="connsiteX3" y="connsiteY3"/>
                        </a:cxn>
                      </a:cxnLst>
                      <a:rect l="l" t="t" r="r" b="b"/>
                      <a:pathLst>
                        <a:path w="1907" h="15123">
                          <a:moveTo>
                            <a:pt x="1635" y="9129"/>
                          </a:moveTo>
                          <a:lnTo>
                            <a:pt x="0" y="15124"/>
                          </a:lnTo>
                          <a:lnTo>
                            <a:pt x="1908" y="0"/>
                          </a:lnTo>
                          <a:lnTo>
                            <a:pt x="1635" y="9129"/>
                          </a:lnTo>
                          <a:close/>
                        </a:path>
                      </a:pathLst>
                    </a:custGeom>
                    <a:solidFill>
                      <a:srgbClr val="FFD100"/>
                    </a:solidFill>
                    <a:ln w="0" cap="flat">
                      <a:noFill/>
                      <a:prstDash val="solid"/>
                      <a:miter/>
                    </a:ln>
                  </p:spPr>
                  <p:txBody>
                    <a:bodyPr rtlCol="0" anchor="ctr"/>
                    <a:lstStyle/>
                    <a:p>
                      <a:endParaRPr lang="en-US"/>
                    </a:p>
                  </p:txBody>
                </p:sp>
                <p:sp>
                  <p:nvSpPr>
                    <p:cNvPr id="4693" name="Freeform: Shape 4692">
                      <a:extLst>
                        <a:ext uri="{FF2B5EF4-FFF2-40B4-BE49-F238E27FC236}">
                          <a16:creationId xmlns:a16="http://schemas.microsoft.com/office/drawing/2014/main" id="{7E955141-7946-5FE1-2716-9B9FD4D6EB4A}"/>
                        </a:ext>
                      </a:extLst>
                    </p:cNvPr>
                    <p:cNvSpPr/>
                    <p:nvPr/>
                  </p:nvSpPr>
                  <p:spPr>
                    <a:xfrm>
                      <a:off x="10215502" y="10151537"/>
                      <a:ext cx="2997" cy="14986"/>
                    </a:xfrm>
                    <a:custGeom>
                      <a:avLst/>
                      <a:gdLst>
                        <a:gd name="connsiteX0" fmla="*/ 2861 w 2997"/>
                        <a:gd name="connsiteY0" fmla="*/ 0 h 14986"/>
                        <a:gd name="connsiteX1" fmla="*/ 682 w 2997"/>
                        <a:gd name="connsiteY1" fmla="*/ 14987 h 14986"/>
                        <a:gd name="connsiteX2" fmla="*/ 0 w 2997"/>
                        <a:gd name="connsiteY2" fmla="*/ 10218 h 14986"/>
                        <a:gd name="connsiteX3" fmla="*/ 2998 w 2997"/>
                        <a:gd name="connsiteY3" fmla="*/ 0 h 14986"/>
                      </a:gdLst>
                      <a:ahLst/>
                      <a:cxnLst>
                        <a:cxn ang="0">
                          <a:pos x="connsiteX0" y="connsiteY0"/>
                        </a:cxn>
                        <a:cxn ang="0">
                          <a:pos x="connsiteX1" y="connsiteY1"/>
                        </a:cxn>
                        <a:cxn ang="0">
                          <a:pos x="connsiteX2" y="connsiteY2"/>
                        </a:cxn>
                        <a:cxn ang="0">
                          <a:pos x="connsiteX3" y="connsiteY3"/>
                        </a:cxn>
                      </a:cxnLst>
                      <a:rect l="l" t="t" r="r" b="b"/>
                      <a:pathLst>
                        <a:path w="2997" h="14986">
                          <a:moveTo>
                            <a:pt x="2861" y="0"/>
                          </a:moveTo>
                          <a:cubicBezTo>
                            <a:pt x="2044" y="5041"/>
                            <a:pt x="1771" y="10082"/>
                            <a:pt x="682" y="14987"/>
                          </a:cubicBezTo>
                          <a:cubicBezTo>
                            <a:pt x="273" y="13897"/>
                            <a:pt x="0" y="12671"/>
                            <a:pt x="0" y="10218"/>
                          </a:cubicBezTo>
                          <a:lnTo>
                            <a:pt x="2998" y="0"/>
                          </a:lnTo>
                          <a:close/>
                        </a:path>
                      </a:pathLst>
                    </a:custGeom>
                    <a:solidFill>
                      <a:srgbClr val="FFD100"/>
                    </a:solidFill>
                    <a:ln w="0" cap="flat">
                      <a:noFill/>
                      <a:prstDash val="solid"/>
                      <a:miter/>
                    </a:ln>
                  </p:spPr>
                  <p:txBody>
                    <a:bodyPr rtlCol="0" anchor="ctr"/>
                    <a:lstStyle/>
                    <a:p>
                      <a:endParaRPr lang="en-US"/>
                    </a:p>
                  </p:txBody>
                </p:sp>
                <p:sp>
                  <p:nvSpPr>
                    <p:cNvPr id="4694" name="Freeform: Shape 4693">
                      <a:extLst>
                        <a:ext uri="{FF2B5EF4-FFF2-40B4-BE49-F238E27FC236}">
                          <a16:creationId xmlns:a16="http://schemas.microsoft.com/office/drawing/2014/main" id="{19742E7A-22F3-6496-F34E-5D80822B467D}"/>
                        </a:ext>
                      </a:extLst>
                    </p:cNvPr>
                    <p:cNvSpPr/>
                    <p:nvPr/>
                  </p:nvSpPr>
                  <p:spPr>
                    <a:xfrm>
                      <a:off x="10202831" y="10205626"/>
                      <a:ext cx="5177" cy="21527"/>
                    </a:xfrm>
                    <a:custGeom>
                      <a:avLst/>
                      <a:gdLst>
                        <a:gd name="connsiteX0" fmla="*/ 5177 w 5177"/>
                        <a:gd name="connsiteY0" fmla="*/ 0 h 21527"/>
                        <a:gd name="connsiteX1" fmla="*/ 0 w 5177"/>
                        <a:gd name="connsiteY1" fmla="*/ 21527 h 21527"/>
                        <a:gd name="connsiteX2" fmla="*/ 5177 w 5177"/>
                        <a:gd name="connsiteY2" fmla="*/ 0 h 21527"/>
                      </a:gdLst>
                      <a:ahLst/>
                      <a:cxnLst>
                        <a:cxn ang="0">
                          <a:pos x="connsiteX0" y="connsiteY0"/>
                        </a:cxn>
                        <a:cxn ang="0">
                          <a:pos x="connsiteX1" y="connsiteY1"/>
                        </a:cxn>
                        <a:cxn ang="0">
                          <a:pos x="connsiteX2" y="connsiteY2"/>
                        </a:cxn>
                      </a:cxnLst>
                      <a:rect l="l" t="t" r="r" b="b"/>
                      <a:pathLst>
                        <a:path w="5177" h="21527">
                          <a:moveTo>
                            <a:pt x="5177" y="0"/>
                          </a:moveTo>
                          <a:cubicBezTo>
                            <a:pt x="3952" y="6268"/>
                            <a:pt x="2589" y="13352"/>
                            <a:pt x="0" y="21527"/>
                          </a:cubicBezTo>
                          <a:cubicBezTo>
                            <a:pt x="2180" y="14442"/>
                            <a:pt x="3679" y="7221"/>
                            <a:pt x="5177" y="0"/>
                          </a:cubicBezTo>
                          <a:close/>
                        </a:path>
                      </a:pathLst>
                    </a:custGeom>
                    <a:solidFill>
                      <a:srgbClr val="FFD100"/>
                    </a:solidFill>
                    <a:ln w="0" cap="flat">
                      <a:noFill/>
                      <a:prstDash val="solid"/>
                      <a:miter/>
                    </a:ln>
                  </p:spPr>
                  <p:txBody>
                    <a:bodyPr rtlCol="0" anchor="ctr"/>
                    <a:lstStyle/>
                    <a:p>
                      <a:endParaRPr lang="en-US"/>
                    </a:p>
                  </p:txBody>
                </p:sp>
                <p:sp>
                  <p:nvSpPr>
                    <p:cNvPr id="4695" name="Freeform: Shape 4694">
                      <a:extLst>
                        <a:ext uri="{FF2B5EF4-FFF2-40B4-BE49-F238E27FC236}">
                          <a16:creationId xmlns:a16="http://schemas.microsoft.com/office/drawing/2014/main" id="{F864FE94-2282-40B9-D978-B6B2EA96CF2A}"/>
                        </a:ext>
                      </a:extLst>
                    </p:cNvPr>
                    <p:cNvSpPr/>
                    <p:nvPr/>
                  </p:nvSpPr>
                  <p:spPr>
                    <a:xfrm>
                      <a:off x="10208009" y="10188595"/>
                      <a:ext cx="3269" cy="17030"/>
                    </a:xfrm>
                    <a:custGeom>
                      <a:avLst/>
                      <a:gdLst>
                        <a:gd name="connsiteX0" fmla="*/ 3270 w 3269"/>
                        <a:gd name="connsiteY0" fmla="*/ 0 h 17030"/>
                        <a:gd name="connsiteX1" fmla="*/ 3270 w 3269"/>
                        <a:gd name="connsiteY1" fmla="*/ 545 h 17030"/>
                        <a:gd name="connsiteX2" fmla="*/ 0 w 3269"/>
                        <a:gd name="connsiteY2" fmla="*/ 17031 h 17030"/>
                        <a:gd name="connsiteX3" fmla="*/ 3270 w 3269"/>
                        <a:gd name="connsiteY3" fmla="*/ 0 h 17030"/>
                      </a:gdLst>
                      <a:ahLst/>
                      <a:cxnLst>
                        <a:cxn ang="0">
                          <a:pos x="connsiteX0" y="connsiteY0"/>
                        </a:cxn>
                        <a:cxn ang="0">
                          <a:pos x="connsiteX1" y="connsiteY1"/>
                        </a:cxn>
                        <a:cxn ang="0">
                          <a:pos x="connsiteX2" y="connsiteY2"/>
                        </a:cxn>
                        <a:cxn ang="0">
                          <a:pos x="connsiteX3" y="connsiteY3"/>
                        </a:cxn>
                      </a:cxnLst>
                      <a:rect l="l" t="t" r="r" b="b"/>
                      <a:pathLst>
                        <a:path w="3269" h="17030">
                          <a:moveTo>
                            <a:pt x="3270" y="0"/>
                          </a:moveTo>
                          <a:lnTo>
                            <a:pt x="3270" y="545"/>
                          </a:lnTo>
                          <a:cubicBezTo>
                            <a:pt x="3270" y="545"/>
                            <a:pt x="0" y="17031"/>
                            <a:pt x="0" y="17031"/>
                          </a:cubicBezTo>
                          <a:cubicBezTo>
                            <a:pt x="1227" y="10899"/>
                            <a:pt x="2180" y="5450"/>
                            <a:pt x="3270" y="0"/>
                          </a:cubicBezTo>
                          <a:close/>
                        </a:path>
                      </a:pathLst>
                    </a:custGeom>
                    <a:solidFill>
                      <a:srgbClr val="FFD100"/>
                    </a:solidFill>
                    <a:ln w="0" cap="flat">
                      <a:noFill/>
                      <a:prstDash val="solid"/>
                      <a:miter/>
                    </a:ln>
                  </p:spPr>
                  <p:txBody>
                    <a:bodyPr rtlCol="0" anchor="ctr"/>
                    <a:lstStyle/>
                    <a:p>
                      <a:endParaRPr lang="en-US"/>
                    </a:p>
                  </p:txBody>
                </p:sp>
                <p:sp>
                  <p:nvSpPr>
                    <p:cNvPr id="4696" name="Freeform: Shape 4695">
                      <a:extLst>
                        <a:ext uri="{FF2B5EF4-FFF2-40B4-BE49-F238E27FC236}">
                          <a16:creationId xmlns:a16="http://schemas.microsoft.com/office/drawing/2014/main" id="{CD88DD0B-9579-A479-196A-D1CEB03376E6}"/>
                        </a:ext>
                      </a:extLst>
                    </p:cNvPr>
                    <p:cNvSpPr/>
                    <p:nvPr/>
                  </p:nvSpPr>
                  <p:spPr>
                    <a:xfrm>
                      <a:off x="10211415" y="10166660"/>
                      <a:ext cx="5279" cy="27249"/>
                    </a:xfrm>
                    <a:custGeom>
                      <a:avLst/>
                      <a:gdLst>
                        <a:gd name="connsiteX0" fmla="*/ 4633 w 5279"/>
                        <a:gd name="connsiteY0" fmla="*/ 0 h 27249"/>
                        <a:gd name="connsiteX1" fmla="*/ 1227 w 5279"/>
                        <a:gd name="connsiteY1" fmla="*/ 27249 h 27249"/>
                        <a:gd name="connsiteX2" fmla="*/ 0 w 5279"/>
                        <a:gd name="connsiteY2" fmla="*/ 22480 h 27249"/>
                        <a:gd name="connsiteX3" fmla="*/ 4633 w 5279"/>
                        <a:gd name="connsiteY3" fmla="*/ 0 h 27249"/>
                      </a:gdLst>
                      <a:ahLst/>
                      <a:cxnLst>
                        <a:cxn ang="0">
                          <a:pos x="connsiteX0" y="connsiteY0"/>
                        </a:cxn>
                        <a:cxn ang="0">
                          <a:pos x="connsiteX1" y="connsiteY1"/>
                        </a:cxn>
                        <a:cxn ang="0">
                          <a:pos x="connsiteX2" y="connsiteY2"/>
                        </a:cxn>
                        <a:cxn ang="0">
                          <a:pos x="connsiteX3" y="connsiteY3"/>
                        </a:cxn>
                      </a:cxnLst>
                      <a:rect l="l" t="t" r="r" b="b"/>
                      <a:pathLst>
                        <a:path w="5279" h="27249">
                          <a:moveTo>
                            <a:pt x="4633" y="0"/>
                          </a:moveTo>
                          <a:cubicBezTo>
                            <a:pt x="5450" y="2725"/>
                            <a:pt x="6404" y="5858"/>
                            <a:pt x="1227" y="27249"/>
                          </a:cubicBezTo>
                          <a:lnTo>
                            <a:pt x="0" y="22480"/>
                          </a:lnTo>
                          <a:lnTo>
                            <a:pt x="4633" y="0"/>
                          </a:lnTo>
                          <a:close/>
                        </a:path>
                      </a:pathLst>
                    </a:custGeom>
                    <a:solidFill>
                      <a:srgbClr val="FFD100"/>
                    </a:solidFill>
                    <a:ln w="0" cap="flat">
                      <a:noFill/>
                      <a:prstDash val="solid"/>
                      <a:miter/>
                    </a:ln>
                  </p:spPr>
                  <p:txBody>
                    <a:bodyPr rtlCol="0" anchor="ctr"/>
                    <a:lstStyle/>
                    <a:p>
                      <a:endParaRPr lang="en-US"/>
                    </a:p>
                  </p:txBody>
                </p:sp>
                <p:sp>
                  <p:nvSpPr>
                    <p:cNvPr id="4697" name="Freeform: Shape 4696">
                      <a:extLst>
                        <a:ext uri="{FF2B5EF4-FFF2-40B4-BE49-F238E27FC236}">
                          <a16:creationId xmlns:a16="http://schemas.microsoft.com/office/drawing/2014/main" id="{3CAD4E5E-35D7-50AF-D9C8-BD5F65E02E31}"/>
                        </a:ext>
                      </a:extLst>
                    </p:cNvPr>
                    <p:cNvSpPr/>
                    <p:nvPr/>
                  </p:nvSpPr>
                  <p:spPr>
                    <a:xfrm>
                      <a:off x="9953638" y="9651651"/>
                      <a:ext cx="15804" cy="8447"/>
                    </a:xfrm>
                    <a:custGeom>
                      <a:avLst/>
                      <a:gdLst>
                        <a:gd name="connsiteX0" fmla="*/ 1635 w 15804"/>
                        <a:gd name="connsiteY0" fmla="*/ 545 h 8447"/>
                        <a:gd name="connsiteX1" fmla="*/ 15804 w 15804"/>
                        <a:gd name="connsiteY1" fmla="*/ 8447 h 8447"/>
                        <a:gd name="connsiteX2" fmla="*/ 14169 w 15804"/>
                        <a:gd name="connsiteY2" fmla="*/ 7902 h 8447"/>
                        <a:gd name="connsiteX3" fmla="*/ 0 w 15804"/>
                        <a:gd name="connsiteY3" fmla="*/ 0 h 8447"/>
                        <a:gd name="connsiteX4" fmla="*/ 1635 w 15804"/>
                        <a:gd name="connsiteY4" fmla="*/ 545 h 84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804" h="8447">
                          <a:moveTo>
                            <a:pt x="1635" y="545"/>
                          </a:moveTo>
                          <a:cubicBezTo>
                            <a:pt x="6403" y="3133"/>
                            <a:pt x="11172" y="5722"/>
                            <a:pt x="15804" y="8447"/>
                          </a:cubicBezTo>
                          <a:lnTo>
                            <a:pt x="14169" y="7902"/>
                          </a:lnTo>
                          <a:cubicBezTo>
                            <a:pt x="9537" y="5177"/>
                            <a:pt x="4768" y="2589"/>
                            <a:pt x="0" y="0"/>
                          </a:cubicBezTo>
                          <a:lnTo>
                            <a:pt x="1635" y="545"/>
                          </a:lnTo>
                          <a:close/>
                        </a:path>
                      </a:pathLst>
                    </a:custGeom>
                    <a:solidFill>
                      <a:srgbClr val="FFD100"/>
                    </a:solidFill>
                    <a:ln w="0" cap="flat">
                      <a:noFill/>
                      <a:prstDash val="solid"/>
                      <a:miter/>
                    </a:ln>
                  </p:spPr>
                  <p:txBody>
                    <a:bodyPr rtlCol="0" anchor="ctr"/>
                    <a:lstStyle/>
                    <a:p>
                      <a:endParaRPr lang="en-US"/>
                    </a:p>
                  </p:txBody>
                </p:sp>
                <p:sp>
                  <p:nvSpPr>
                    <p:cNvPr id="4698" name="Freeform: Shape 4697">
                      <a:extLst>
                        <a:ext uri="{FF2B5EF4-FFF2-40B4-BE49-F238E27FC236}">
                          <a16:creationId xmlns:a16="http://schemas.microsoft.com/office/drawing/2014/main" id="{7634AE8D-C104-9EA0-C313-D74A33AF7554}"/>
                        </a:ext>
                      </a:extLst>
                    </p:cNvPr>
                    <p:cNvSpPr/>
                    <p:nvPr/>
                  </p:nvSpPr>
                  <p:spPr>
                    <a:xfrm>
                      <a:off x="10035658" y="9700154"/>
                      <a:ext cx="7220" cy="6812"/>
                    </a:xfrm>
                    <a:custGeom>
                      <a:avLst/>
                      <a:gdLst>
                        <a:gd name="connsiteX0" fmla="*/ 0 w 7220"/>
                        <a:gd name="connsiteY0" fmla="*/ 0 h 6812"/>
                        <a:gd name="connsiteX1" fmla="*/ 7221 w 7220"/>
                        <a:gd name="connsiteY1" fmla="*/ 6812 h 6812"/>
                        <a:gd name="connsiteX2" fmla="*/ 0 w 7220"/>
                        <a:gd name="connsiteY2" fmla="*/ 0 h 6812"/>
                      </a:gdLst>
                      <a:ahLst/>
                      <a:cxnLst>
                        <a:cxn ang="0">
                          <a:pos x="connsiteX0" y="connsiteY0"/>
                        </a:cxn>
                        <a:cxn ang="0">
                          <a:pos x="connsiteX1" y="connsiteY1"/>
                        </a:cxn>
                        <a:cxn ang="0">
                          <a:pos x="connsiteX2" y="connsiteY2"/>
                        </a:cxn>
                      </a:cxnLst>
                      <a:rect l="l" t="t" r="r" b="b"/>
                      <a:pathLst>
                        <a:path w="7220" h="6812">
                          <a:moveTo>
                            <a:pt x="0" y="0"/>
                          </a:moveTo>
                          <a:cubicBezTo>
                            <a:pt x="2997" y="2724"/>
                            <a:pt x="5177" y="4905"/>
                            <a:pt x="7221" y="6812"/>
                          </a:cubicBezTo>
                          <a:cubicBezTo>
                            <a:pt x="4087" y="4087"/>
                            <a:pt x="1635" y="1635"/>
                            <a:pt x="0" y="0"/>
                          </a:cubicBezTo>
                          <a:close/>
                        </a:path>
                      </a:pathLst>
                    </a:custGeom>
                    <a:solidFill>
                      <a:srgbClr val="FFD100"/>
                    </a:solidFill>
                    <a:ln w="0" cap="flat">
                      <a:noFill/>
                      <a:prstDash val="solid"/>
                      <a:miter/>
                    </a:ln>
                  </p:spPr>
                  <p:txBody>
                    <a:bodyPr rtlCol="0" anchor="ctr"/>
                    <a:lstStyle/>
                    <a:p>
                      <a:endParaRPr lang="en-US"/>
                    </a:p>
                  </p:txBody>
                </p:sp>
                <p:sp>
                  <p:nvSpPr>
                    <p:cNvPr id="4699" name="Freeform: Shape 4698">
                      <a:extLst>
                        <a:ext uri="{FF2B5EF4-FFF2-40B4-BE49-F238E27FC236}">
                          <a16:creationId xmlns:a16="http://schemas.microsoft.com/office/drawing/2014/main" id="{936A3207-E4B8-D53E-908D-C9BD45C9D9B5}"/>
                        </a:ext>
                      </a:extLst>
                    </p:cNvPr>
                    <p:cNvSpPr/>
                    <p:nvPr/>
                  </p:nvSpPr>
                  <p:spPr>
                    <a:xfrm>
                      <a:off x="10042606" y="9706694"/>
                      <a:ext cx="68730" cy="82155"/>
                    </a:xfrm>
                    <a:custGeom>
                      <a:avLst/>
                      <a:gdLst>
                        <a:gd name="connsiteX0" fmla="*/ 36242 w 68730"/>
                        <a:gd name="connsiteY0" fmla="*/ 47686 h 82155"/>
                        <a:gd name="connsiteX1" fmla="*/ 44008 w 68730"/>
                        <a:gd name="connsiteY1" fmla="*/ 52591 h 82155"/>
                        <a:gd name="connsiteX2" fmla="*/ 25751 w 68730"/>
                        <a:gd name="connsiteY2" fmla="*/ 29157 h 82155"/>
                        <a:gd name="connsiteX3" fmla="*/ 28339 w 68730"/>
                        <a:gd name="connsiteY3" fmla="*/ 34743 h 82155"/>
                        <a:gd name="connsiteX4" fmla="*/ 22073 w 68730"/>
                        <a:gd name="connsiteY4" fmla="*/ 25070 h 82155"/>
                        <a:gd name="connsiteX5" fmla="*/ 0 w 68730"/>
                        <a:gd name="connsiteY5" fmla="*/ 0 h 82155"/>
                        <a:gd name="connsiteX6" fmla="*/ 34198 w 68730"/>
                        <a:gd name="connsiteY6" fmla="*/ 31882 h 82155"/>
                        <a:gd name="connsiteX7" fmla="*/ 52046 w 68730"/>
                        <a:gd name="connsiteY7" fmla="*/ 52182 h 82155"/>
                        <a:gd name="connsiteX8" fmla="*/ 65943 w 68730"/>
                        <a:gd name="connsiteY8" fmla="*/ 71937 h 82155"/>
                        <a:gd name="connsiteX9" fmla="*/ 62264 w 68730"/>
                        <a:gd name="connsiteY9" fmla="*/ 82156 h 82155"/>
                        <a:gd name="connsiteX10" fmla="*/ 36105 w 68730"/>
                        <a:gd name="connsiteY10" fmla="*/ 47413 h 82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8730" h="82155">
                          <a:moveTo>
                            <a:pt x="36242" y="47686"/>
                          </a:moveTo>
                          <a:cubicBezTo>
                            <a:pt x="49594" y="60766"/>
                            <a:pt x="20710" y="26976"/>
                            <a:pt x="44008" y="52591"/>
                          </a:cubicBezTo>
                          <a:cubicBezTo>
                            <a:pt x="46869" y="54226"/>
                            <a:pt x="38149" y="40056"/>
                            <a:pt x="25751" y="29157"/>
                          </a:cubicBezTo>
                          <a:cubicBezTo>
                            <a:pt x="25751" y="30928"/>
                            <a:pt x="36378" y="41010"/>
                            <a:pt x="28339" y="34743"/>
                          </a:cubicBezTo>
                          <a:cubicBezTo>
                            <a:pt x="21800" y="26023"/>
                            <a:pt x="18121" y="23707"/>
                            <a:pt x="22073" y="25070"/>
                          </a:cubicBezTo>
                          <a:cubicBezTo>
                            <a:pt x="9674" y="11445"/>
                            <a:pt x="8720" y="9401"/>
                            <a:pt x="0" y="0"/>
                          </a:cubicBezTo>
                          <a:cubicBezTo>
                            <a:pt x="8312" y="7630"/>
                            <a:pt x="21663" y="18802"/>
                            <a:pt x="34198" y="31882"/>
                          </a:cubicBezTo>
                          <a:cubicBezTo>
                            <a:pt x="40602" y="38285"/>
                            <a:pt x="46324" y="45506"/>
                            <a:pt x="52046" y="52182"/>
                          </a:cubicBezTo>
                          <a:cubicBezTo>
                            <a:pt x="57360" y="59131"/>
                            <a:pt x="62128" y="65943"/>
                            <a:pt x="65943" y="71937"/>
                          </a:cubicBezTo>
                          <a:cubicBezTo>
                            <a:pt x="72892" y="86107"/>
                            <a:pt x="64990" y="80113"/>
                            <a:pt x="62264" y="82156"/>
                          </a:cubicBezTo>
                          <a:cubicBezTo>
                            <a:pt x="60902" y="80249"/>
                            <a:pt x="35833" y="49730"/>
                            <a:pt x="36105" y="47413"/>
                          </a:cubicBezTo>
                          <a:close/>
                        </a:path>
                      </a:pathLst>
                    </a:custGeom>
                    <a:solidFill>
                      <a:srgbClr val="FFD100"/>
                    </a:solidFill>
                    <a:ln w="0" cap="flat">
                      <a:noFill/>
                      <a:prstDash val="solid"/>
                      <a:miter/>
                    </a:ln>
                  </p:spPr>
                  <p:txBody>
                    <a:bodyPr rtlCol="0" anchor="ctr"/>
                    <a:lstStyle/>
                    <a:p>
                      <a:endParaRPr lang="en-US"/>
                    </a:p>
                  </p:txBody>
                </p:sp>
                <p:sp>
                  <p:nvSpPr>
                    <p:cNvPr id="4700" name="Freeform: Shape 4699">
                      <a:extLst>
                        <a:ext uri="{FF2B5EF4-FFF2-40B4-BE49-F238E27FC236}">
                          <a16:creationId xmlns:a16="http://schemas.microsoft.com/office/drawing/2014/main" id="{44A8F9B0-422D-CF47-4562-6C2ADFAABC9F}"/>
                        </a:ext>
                      </a:extLst>
                    </p:cNvPr>
                    <p:cNvSpPr/>
                    <p:nvPr/>
                  </p:nvSpPr>
                  <p:spPr>
                    <a:xfrm>
                      <a:off x="10044378" y="9724406"/>
                      <a:ext cx="11989" cy="11172"/>
                    </a:xfrm>
                    <a:custGeom>
                      <a:avLst/>
                      <a:gdLst>
                        <a:gd name="connsiteX0" fmla="*/ 11990 w 11989"/>
                        <a:gd name="connsiteY0" fmla="*/ 11172 h 11172"/>
                        <a:gd name="connsiteX1" fmla="*/ 0 w 11989"/>
                        <a:gd name="connsiteY1" fmla="*/ 0 h 11172"/>
                        <a:gd name="connsiteX2" fmla="*/ 11990 w 11989"/>
                        <a:gd name="connsiteY2" fmla="*/ 11172 h 11172"/>
                      </a:gdLst>
                      <a:ahLst/>
                      <a:cxnLst>
                        <a:cxn ang="0">
                          <a:pos x="connsiteX0" y="connsiteY0"/>
                        </a:cxn>
                        <a:cxn ang="0">
                          <a:pos x="connsiteX1" y="connsiteY1"/>
                        </a:cxn>
                        <a:cxn ang="0">
                          <a:pos x="connsiteX2" y="connsiteY2"/>
                        </a:cxn>
                      </a:cxnLst>
                      <a:rect l="l" t="t" r="r" b="b"/>
                      <a:pathLst>
                        <a:path w="11989" h="11172">
                          <a:moveTo>
                            <a:pt x="11990" y="11172"/>
                          </a:moveTo>
                          <a:cubicBezTo>
                            <a:pt x="5723" y="5314"/>
                            <a:pt x="3679" y="3679"/>
                            <a:pt x="0" y="0"/>
                          </a:cubicBezTo>
                          <a:cubicBezTo>
                            <a:pt x="1771" y="136"/>
                            <a:pt x="7085" y="6268"/>
                            <a:pt x="11990" y="11172"/>
                          </a:cubicBezTo>
                          <a:close/>
                        </a:path>
                      </a:pathLst>
                    </a:custGeom>
                    <a:solidFill>
                      <a:srgbClr val="FFD100"/>
                    </a:solidFill>
                    <a:ln w="0" cap="flat">
                      <a:noFill/>
                      <a:prstDash val="solid"/>
                      <a:miter/>
                    </a:ln>
                  </p:spPr>
                  <p:txBody>
                    <a:bodyPr rtlCol="0" anchor="ctr"/>
                    <a:lstStyle/>
                    <a:p>
                      <a:endParaRPr lang="en-US"/>
                    </a:p>
                  </p:txBody>
                </p:sp>
                <p:sp>
                  <p:nvSpPr>
                    <p:cNvPr id="4701" name="Freeform: Shape 4700">
                      <a:extLst>
                        <a:ext uri="{FF2B5EF4-FFF2-40B4-BE49-F238E27FC236}">
                          <a16:creationId xmlns:a16="http://schemas.microsoft.com/office/drawing/2014/main" id="{D3F6DA16-29D5-DBAA-112F-78B2D8834226}"/>
                        </a:ext>
                      </a:extLst>
                    </p:cNvPr>
                    <p:cNvSpPr/>
                    <p:nvPr/>
                  </p:nvSpPr>
                  <p:spPr>
                    <a:xfrm>
                      <a:off x="10177217" y="9885040"/>
                      <a:ext cx="7317" cy="24385"/>
                    </a:xfrm>
                    <a:custGeom>
                      <a:avLst/>
                      <a:gdLst>
                        <a:gd name="connsiteX0" fmla="*/ 4360 w 7317"/>
                        <a:gd name="connsiteY0" fmla="*/ 9400 h 24385"/>
                        <a:gd name="connsiteX1" fmla="*/ 6812 w 7317"/>
                        <a:gd name="connsiteY1" fmla="*/ 23979 h 24385"/>
                        <a:gd name="connsiteX2" fmla="*/ 0 w 7317"/>
                        <a:gd name="connsiteY2" fmla="*/ 0 h 24385"/>
                        <a:gd name="connsiteX3" fmla="*/ 4360 w 7317"/>
                        <a:gd name="connsiteY3" fmla="*/ 9400 h 24385"/>
                      </a:gdLst>
                      <a:ahLst/>
                      <a:cxnLst>
                        <a:cxn ang="0">
                          <a:pos x="connsiteX0" y="connsiteY0"/>
                        </a:cxn>
                        <a:cxn ang="0">
                          <a:pos x="connsiteX1" y="connsiteY1"/>
                        </a:cxn>
                        <a:cxn ang="0">
                          <a:pos x="connsiteX2" y="connsiteY2"/>
                        </a:cxn>
                        <a:cxn ang="0">
                          <a:pos x="connsiteX3" y="connsiteY3"/>
                        </a:cxn>
                      </a:cxnLst>
                      <a:rect l="l" t="t" r="r" b="b"/>
                      <a:pathLst>
                        <a:path w="7317" h="24385">
                          <a:moveTo>
                            <a:pt x="4360" y="9400"/>
                          </a:moveTo>
                          <a:cubicBezTo>
                            <a:pt x="4633" y="11171"/>
                            <a:pt x="8720" y="27113"/>
                            <a:pt x="6812" y="23979"/>
                          </a:cubicBezTo>
                          <a:cubicBezTo>
                            <a:pt x="4905" y="15941"/>
                            <a:pt x="2317" y="8038"/>
                            <a:pt x="0" y="0"/>
                          </a:cubicBezTo>
                          <a:cubicBezTo>
                            <a:pt x="1908" y="5586"/>
                            <a:pt x="2998" y="7357"/>
                            <a:pt x="4360" y="9400"/>
                          </a:cubicBezTo>
                          <a:close/>
                        </a:path>
                      </a:pathLst>
                    </a:custGeom>
                    <a:solidFill>
                      <a:srgbClr val="FFD100"/>
                    </a:solidFill>
                    <a:ln w="0" cap="flat">
                      <a:noFill/>
                      <a:prstDash val="solid"/>
                      <a:miter/>
                    </a:ln>
                  </p:spPr>
                  <p:txBody>
                    <a:bodyPr rtlCol="0" anchor="ctr"/>
                    <a:lstStyle/>
                    <a:p>
                      <a:endParaRPr lang="en-US"/>
                    </a:p>
                  </p:txBody>
                </p:sp>
                <p:sp>
                  <p:nvSpPr>
                    <p:cNvPr id="4702" name="Freeform: Shape 4701">
                      <a:extLst>
                        <a:ext uri="{FF2B5EF4-FFF2-40B4-BE49-F238E27FC236}">
                          <a16:creationId xmlns:a16="http://schemas.microsoft.com/office/drawing/2014/main" id="{4EEC8684-3786-9011-667F-F8E39B0EE78F}"/>
                        </a:ext>
                      </a:extLst>
                    </p:cNvPr>
                    <p:cNvSpPr/>
                    <p:nvPr/>
                  </p:nvSpPr>
                  <p:spPr>
                    <a:xfrm>
                      <a:off x="10173811" y="9874685"/>
                      <a:ext cx="3406" cy="10354"/>
                    </a:xfrm>
                    <a:custGeom>
                      <a:avLst/>
                      <a:gdLst>
                        <a:gd name="connsiteX0" fmla="*/ 0 w 3406"/>
                        <a:gd name="connsiteY0" fmla="*/ 0 h 10354"/>
                        <a:gd name="connsiteX1" fmla="*/ 3406 w 3406"/>
                        <a:gd name="connsiteY1" fmla="*/ 10355 h 10354"/>
                        <a:gd name="connsiteX2" fmla="*/ 0 w 3406"/>
                        <a:gd name="connsiteY2" fmla="*/ 0 h 10354"/>
                      </a:gdLst>
                      <a:ahLst/>
                      <a:cxnLst>
                        <a:cxn ang="0">
                          <a:pos x="connsiteX0" y="connsiteY0"/>
                        </a:cxn>
                        <a:cxn ang="0">
                          <a:pos x="connsiteX1" y="connsiteY1"/>
                        </a:cxn>
                        <a:cxn ang="0">
                          <a:pos x="connsiteX2" y="connsiteY2"/>
                        </a:cxn>
                      </a:cxnLst>
                      <a:rect l="l" t="t" r="r" b="b"/>
                      <a:pathLst>
                        <a:path w="3406" h="10354">
                          <a:moveTo>
                            <a:pt x="0" y="0"/>
                          </a:moveTo>
                          <a:cubicBezTo>
                            <a:pt x="1227" y="3406"/>
                            <a:pt x="2452" y="6812"/>
                            <a:pt x="3406" y="10355"/>
                          </a:cubicBezTo>
                          <a:cubicBezTo>
                            <a:pt x="2589" y="7766"/>
                            <a:pt x="1499" y="4632"/>
                            <a:pt x="0" y="0"/>
                          </a:cubicBezTo>
                          <a:close/>
                        </a:path>
                      </a:pathLst>
                    </a:custGeom>
                    <a:solidFill>
                      <a:srgbClr val="FFD100"/>
                    </a:solidFill>
                    <a:ln w="0" cap="flat">
                      <a:noFill/>
                      <a:prstDash val="solid"/>
                      <a:miter/>
                    </a:ln>
                  </p:spPr>
                  <p:txBody>
                    <a:bodyPr rtlCol="0" anchor="ctr"/>
                    <a:lstStyle/>
                    <a:p>
                      <a:endParaRPr lang="en-US"/>
                    </a:p>
                  </p:txBody>
                </p:sp>
                <p:sp>
                  <p:nvSpPr>
                    <p:cNvPr id="4703" name="Freeform: Shape 4702">
                      <a:extLst>
                        <a:ext uri="{FF2B5EF4-FFF2-40B4-BE49-F238E27FC236}">
                          <a16:creationId xmlns:a16="http://schemas.microsoft.com/office/drawing/2014/main" id="{F2BDEB1E-D899-6D8B-1ED8-B6A0FBE68EF6}"/>
                        </a:ext>
                      </a:extLst>
                    </p:cNvPr>
                    <p:cNvSpPr/>
                    <p:nvPr/>
                  </p:nvSpPr>
                  <p:spPr>
                    <a:xfrm>
                      <a:off x="10181577" y="9894282"/>
                      <a:ext cx="681" cy="1111"/>
                    </a:xfrm>
                    <a:custGeom>
                      <a:avLst/>
                      <a:gdLst>
                        <a:gd name="connsiteX0" fmla="*/ 681 w 681"/>
                        <a:gd name="connsiteY0" fmla="*/ 1112 h 1111"/>
                        <a:gd name="connsiteX1" fmla="*/ 0 w 681"/>
                        <a:gd name="connsiteY1" fmla="*/ 22 h 1111"/>
                        <a:gd name="connsiteX2" fmla="*/ 681 w 681"/>
                        <a:gd name="connsiteY2" fmla="*/ 1112 h 1111"/>
                      </a:gdLst>
                      <a:ahLst/>
                      <a:cxnLst>
                        <a:cxn ang="0">
                          <a:pos x="connsiteX0" y="connsiteY0"/>
                        </a:cxn>
                        <a:cxn ang="0">
                          <a:pos x="connsiteX1" y="connsiteY1"/>
                        </a:cxn>
                        <a:cxn ang="0">
                          <a:pos x="connsiteX2" y="connsiteY2"/>
                        </a:cxn>
                      </a:cxnLst>
                      <a:rect l="l" t="t" r="r" b="b"/>
                      <a:pathLst>
                        <a:path w="681" h="1111">
                          <a:moveTo>
                            <a:pt x="681" y="1112"/>
                          </a:moveTo>
                          <a:lnTo>
                            <a:pt x="0" y="22"/>
                          </a:lnTo>
                          <a:cubicBezTo>
                            <a:pt x="0" y="22"/>
                            <a:pt x="0" y="-250"/>
                            <a:pt x="681" y="1112"/>
                          </a:cubicBezTo>
                          <a:close/>
                        </a:path>
                      </a:pathLst>
                    </a:custGeom>
                    <a:solidFill>
                      <a:srgbClr val="FFD100"/>
                    </a:solidFill>
                    <a:ln w="0" cap="flat">
                      <a:noFill/>
                      <a:prstDash val="solid"/>
                      <a:miter/>
                    </a:ln>
                  </p:spPr>
                  <p:txBody>
                    <a:bodyPr rtlCol="0" anchor="ctr"/>
                    <a:lstStyle/>
                    <a:p>
                      <a:endParaRPr lang="en-US"/>
                    </a:p>
                  </p:txBody>
                </p:sp>
                <p:sp>
                  <p:nvSpPr>
                    <p:cNvPr id="4704" name="Freeform: Shape 4703">
                      <a:extLst>
                        <a:ext uri="{FF2B5EF4-FFF2-40B4-BE49-F238E27FC236}">
                          <a16:creationId xmlns:a16="http://schemas.microsoft.com/office/drawing/2014/main" id="{16CFBF44-4B5B-41B8-351A-9269B0A79208}"/>
                        </a:ext>
                      </a:extLst>
                    </p:cNvPr>
                    <p:cNvSpPr/>
                    <p:nvPr/>
                  </p:nvSpPr>
                  <p:spPr>
                    <a:xfrm>
                      <a:off x="10186210" y="10266255"/>
                      <a:ext cx="5630" cy="16076"/>
                    </a:xfrm>
                    <a:custGeom>
                      <a:avLst/>
                      <a:gdLst>
                        <a:gd name="connsiteX0" fmla="*/ 5449 w 5630"/>
                        <a:gd name="connsiteY0" fmla="*/ 0 h 16076"/>
                        <a:gd name="connsiteX1" fmla="*/ 0 w 5630"/>
                        <a:gd name="connsiteY1" fmla="*/ 16077 h 16076"/>
                        <a:gd name="connsiteX2" fmla="*/ 5449 w 5630"/>
                        <a:gd name="connsiteY2" fmla="*/ 0 h 16076"/>
                      </a:gdLst>
                      <a:ahLst/>
                      <a:cxnLst>
                        <a:cxn ang="0">
                          <a:pos x="connsiteX0" y="connsiteY0"/>
                        </a:cxn>
                        <a:cxn ang="0">
                          <a:pos x="connsiteX1" y="connsiteY1"/>
                        </a:cxn>
                        <a:cxn ang="0">
                          <a:pos x="connsiteX2" y="connsiteY2"/>
                        </a:cxn>
                      </a:cxnLst>
                      <a:rect l="l" t="t" r="r" b="b"/>
                      <a:pathLst>
                        <a:path w="5630" h="16076">
                          <a:moveTo>
                            <a:pt x="5449" y="0"/>
                          </a:moveTo>
                          <a:cubicBezTo>
                            <a:pt x="6540" y="0"/>
                            <a:pt x="2452" y="10763"/>
                            <a:pt x="0" y="16077"/>
                          </a:cubicBezTo>
                          <a:cubicBezTo>
                            <a:pt x="1499" y="11581"/>
                            <a:pt x="3543" y="5449"/>
                            <a:pt x="5449" y="0"/>
                          </a:cubicBezTo>
                          <a:close/>
                        </a:path>
                      </a:pathLst>
                    </a:custGeom>
                    <a:solidFill>
                      <a:srgbClr val="FFD100"/>
                    </a:solidFill>
                    <a:ln w="0" cap="flat">
                      <a:noFill/>
                      <a:prstDash val="solid"/>
                      <a:miter/>
                    </a:ln>
                  </p:spPr>
                  <p:txBody>
                    <a:bodyPr rtlCol="0" anchor="ctr"/>
                    <a:lstStyle/>
                    <a:p>
                      <a:endParaRPr lang="en-US"/>
                    </a:p>
                  </p:txBody>
                </p:sp>
                <p:sp>
                  <p:nvSpPr>
                    <p:cNvPr id="4705" name="Freeform: Shape 4704">
                      <a:extLst>
                        <a:ext uri="{FF2B5EF4-FFF2-40B4-BE49-F238E27FC236}">
                          <a16:creationId xmlns:a16="http://schemas.microsoft.com/office/drawing/2014/main" id="{B90CAE78-77B9-671F-07DF-BFA7C6B03B23}"/>
                        </a:ext>
                      </a:extLst>
                    </p:cNvPr>
                    <p:cNvSpPr/>
                    <p:nvPr/>
                  </p:nvSpPr>
                  <p:spPr>
                    <a:xfrm>
                      <a:off x="9969442" y="10635617"/>
                      <a:ext cx="5994" cy="8174"/>
                    </a:xfrm>
                    <a:custGeom>
                      <a:avLst/>
                      <a:gdLst>
                        <a:gd name="connsiteX0" fmla="*/ 5995 w 5994"/>
                        <a:gd name="connsiteY0" fmla="*/ 0 h 8174"/>
                        <a:gd name="connsiteX1" fmla="*/ 0 w 5994"/>
                        <a:gd name="connsiteY1" fmla="*/ 8174 h 8174"/>
                        <a:gd name="connsiteX2" fmla="*/ 5995 w 5994"/>
                        <a:gd name="connsiteY2" fmla="*/ 0 h 8174"/>
                      </a:gdLst>
                      <a:ahLst/>
                      <a:cxnLst>
                        <a:cxn ang="0">
                          <a:pos x="connsiteX0" y="connsiteY0"/>
                        </a:cxn>
                        <a:cxn ang="0">
                          <a:pos x="connsiteX1" y="connsiteY1"/>
                        </a:cxn>
                        <a:cxn ang="0">
                          <a:pos x="connsiteX2" y="connsiteY2"/>
                        </a:cxn>
                      </a:cxnLst>
                      <a:rect l="l" t="t" r="r" b="b"/>
                      <a:pathLst>
                        <a:path w="5994" h="8174">
                          <a:moveTo>
                            <a:pt x="5995" y="0"/>
                          </a:moveTo>
                          <a:lnTo>
                            <a:pt x="0" y="8174"/>
                          </a:lnTo>
                          <a:cubicBezTo>
                            <a:pt x="1908" y="5177"/>
                            <a:pt x="2998" y="3679"/>
                            <a:pt x="5995" y="0"/>
                          </a:cubicBezTo>
                          <a:close/>
                        </a:path>
                      </a:pathLst>
                    </a:custGeom>
                    <a:solidFill>
                      <a:srgbClr val="FFD100"/>
                    </a:solidFill>
                    <a:ln w="0" cap="flat">
                      <a:noFill/>
                      <a:prstDash val="solid"/>
                      <a:miter/>
                    </a:ln>
                  </p:spPr>
                  <p:txBody>
                    <a:bodyPr rtlCol="0" anchor="ctr"/>
                    <a:lstStyle/>
                    <a:p>
                      <a:endParaRPr lang="en-US"/>
                    </a:p>
                  </p:txBody>
                </p:sp>
                <p:sp>
                  <p:nvSpPr>
                    <p:cNvPr id="4706" name="Freeform: Shape 4705">
                      <a:extLst>
                        <a:ext uri="{FF2B5EF4-FFF2-40B4-BE49-F238E27FC236}">
                          <a16:creationId xmlns:a16="http://schemas.microsoft.com/office/drawing/2014/main" id="{106E8CBF-A4AD-6319-5358-AFC09249D108}"/>
                        </a:ext>
                      </a:extLst>
                    </p:cNvPr>
                    <p:cNvSpPr/>
                    <p:nvPr/>
                  </p:nvSpPr>
                  <p:spPr>
                    <a:xfrm>
                      <a:off x="9850636" y="10730717"/>
                      <a:ext cx="1771" cy="953"/>
                    </a:xfrm>
                    <a:custGeom>
                      <a:avLst/>
                      <a:gdLst>
                        <a:gd name="connsiteX0" fmla="*/ 1771 w 1771"/>
                        <a:gd name="connsiteY0" fmla="*/ 0 h 953"/>
                        <a:gd name="connsiteX1" fmla="*/ 0 w 1771"/>
                        <a:gd name="connsiteY1" fmla="*/ 954 h 953"/>
                        <a:gd name="connsiteX2" fmla="*/ 1771 w 1771"/>
                        <a:gd name="connsiteY2" fmla="*/ 0 h 953"/>
                      </a:gdLst>
                      <a:ahLst/>
                      <a:cxnLst>
                        <a:cxn ang="0">
                          <a:pos x="connsiteX0" y="connsiteY0"/>
                        </a:cxn>
                        <a:cxn ang="0">
                          <a:pos x="connsiteX1" y="connsiteY1"/>
                        </a:cxn>
                        <a:cxn ang="0">
                          <a:pos x="connsiteX2" y="connsiteY2"/>
                        </a:cxn>
                      </a:cxnLst>
                      <a:rect l="l" t="t" r="r" b="b"/>
                      <a:pathLst>
                        <a:path w="1771" h="953">
                          <a:moveTo>
                            <a:pt x="1771" y="0"/>
                          </a:moveTo>
                          <a:cubicBezTo>
                            <a:pt x="1771" y="0"/>
                            <a:pt x="817" y="409"/>
                            <a:pt x="0" y="954"/>
                          </a:cubicBezTo>
                          <a:cubicBezTo>
                            <a:pt x="817" y="409"/>
                            <a:pt x="1362" y="0"/>
                            <a:pt x="1771" y="0"/>
                          </a:cubicBezTo>
                          <a:close/>
                        </a:path>
                      </a:pathLst>
                    </a:custGeom>
                    <a:solidFill>
                      <a:srgbClr val="FFD100"/>
                    </a:solidFill>
                    <a:ln w="0" cap="flat">
                      <a:noFill/>
                      <a:prstDash val="solid"/>
                      <a:miter/>
                    </a:ln>
                  </p:spPr>
                  <p:txBody>
                    <a:bodyPr rtlCol="0" anchor="ctr"/>
                    <a:lstStyle/>
                    <a:p>
                      <a:endParaRPr lang="en-US"/>
                    </a:p>
                  </p:txBody>
                </p:sp>
                <p:sp>
                  <p:nvSpPr>
                    <p:cNvPr id="4707" name="Freeform: Shape 4706">
                      <a:extLst>
                        <a:ext uri="{FF2B5EF4-FFF2-40B4-BE49-F238E27FC236}">
                          <a16:creationId xmlns:a16="http://schemas.microsoft.com/office/drawing/2014/main" id="{C2CAAF88-97D3-6EFF-6A9B-1BB9E3CE99F6}"/>
                        </a:ext>
                      </a:extLst>
                    </p:cNvPr>
                    <p:cNvSpPr/>
                    <p:nvPr/>
                  </p:nvSpPr>
                  <p:spPr>
                    <a:xfrm>
                      <a:off x="9814667" y="10731670"/>
                      <a:ext cx="36105" cy="31745"/>
                    </a:xfrm>
                    <a:custGeom>
                      <a:avLst/>
                      <a:gdLst>
                        <a:gd name="connsiteX0" fmla="*/ 35969 w 36105"/>
                        <a:gd name="connsiteY0" fmla="*/ 0 h 31745"/>
                        <a:gd name="connsiteX1" fmla="*/ 9810 w 36105"/>
                        <a:gd name="connsiteY1" fmla="*/ 23298 h 31745"/>
                        <a:gd name="connsiteX2" fmla="*/ 10763 w 36105"/>
                        <a:gd name="connsiteY2" fmla="*/ 22889 h 31745"/>
                        <a:gd name="connsiteX3" fmla="*/ 0 w 36105"/>
                        <a:gd name="connsiteY3" fmla="*/ 31746 h 31745"/>
                        <a:gd name="connsiteX4" fmla="*/ 36105 w 36105"/>
                        <a:gd name="connsiteY4" fmla="*/ 0 h 317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105" h="31745">
                          <a:moveTo>
                            <a:pt x="35969" y="0"/>
                          </a:moveTo>
                          <a:cubicBezTo>
                            <a:pt x="30519" y="4087"/>
                            <a:pt x="16077" y="19075"/>
                            <a:pt x="9810" y="23298"/>
                          </a:cubicBezTo>
                          <a:lnTo>
                            <a:pt x="10763" y="22889"/>
                          </a:lnTo>
                          <a:cubicBezTo>
                            <a:pt x="7221" y="25887"/>
                            <a:pt x="3679" y="28884"/>
                            <a:pt x="0" y="31746"/>
                          </a:cubicBezTo>
                          <a:cubicBezTo>
                            <a:pt x="9810" y="23162"/>
                            <a:pt x="29701" y="4360"/>
                            <a:pt x="36105" y="0"/>
                          </a:cubicBezTo>
                          <a:close/>
                        </a:path>
                      </a:pathLst>
                    </a:custGeom>
                    <a:solidFill>
                      <a:srgbClr val="FFD100"/>
                    </a:solidFill>
                    <a:ln w="0" cap="flat">
                      <a:noFill/>
                      <a:prstDash val="solid"/>
                      <a:miter/>
                    </a:ln>
                  </p:spPr>
                  <p:txBody>
                    <a:bodyPr rtlCol="0" anchor="ctr"/>
                    <a:lstStyle/>
                    <a:p>
                      <a:endParaRPr lang="en-US"/>
                    </a:p>
                  </p:txBody>
                </p:sp>
              </p:grpSp>
            </p:grpSp>
            <p:grpSp>
              <p:nvGrpSpPr>
                <p:cNvPr id="4708" name="Graphic 355">
                  <a:extLst>
                    <a:ext uri="{FF2B5EF4-FFF2-40B4-BE49-F238E27FC236}">
                      <a16:creationId xmlns:a16="http://schemas.microsoft.com/office/drawing/2014/main" id="{6CFAF685-F152-5332-8AC3-A7827290242C}"/>
                    </a:ext>
                  </a:extLst>
                </p:cNvPr>
                <p:cNvGrpSpPr/>
                <p:nvPr/>
              </p:nvGrpSpPr>
              <p:grpSpPr>
                <a:xfrm>
                  <a:off x="9434711" y="8987016"/>
                  <a:ext cx="257743" cy="325655"/>
                  <a:chOff x="9434711" y="8987016"/>
                  <a:chExt cx="257743" cy="325655"/>
                </a:xfrm>
                <a:solidFill>
                  <a:srgbClr val="FFD100"/>
                </a:solidFill>
              </p:grpSpPr>
              <p:sp>
                <p:nvSpPr>
                  <p:cNvPr id="4709" name="Freeform: Shape 4708">
                    <a:extLst>
                      <a:ext uri="{FF2B5EF4-FFF2-40B4-BE49-F238E27FC236}">
                        <a16:creationId xmlns:a16="http://schemas.microsoft.com/office/drawing/2014/main" id="{BEB95C1A-90AA-D864-AE8C-3708DDCD60FB}"/>
                      </a:ext>
                    </a:extLst>
                  </p:cNvPr>
                  <p:cNvSpPr/>
                  <p:nvPr/>
                </p:nvSpPr>
                <p:spPr>
                  <a:xfrm>
                    <a:off x="9449665" y="9010614"/>
                    <a:ext cx="216630" cy="276578"/>
                  </a:xfrm>
                  <a:custGeom>
                    <a:avLst/>
                    <a:gdLst>
                      <a:gd name="connsiteX0" fmla="*/ 216631 w 216630"/>
                      <a:gd name="connsiteY0" fmla="*/ 138289 h 276578"/>
                      <a:gd name="connsiteX1" fmla="*/ 108315 w 216630"/>
                      <a:gd name="connsiteY1" fmla="*/ 276579 h 276578"/>
                      <a:gd name="connsiteX2" fmla="*/ 0 w 216630"/>
                      <a:gd name="connsiteY2" fmla="*/ 138289 h 276578"/>
                      <a:gd name="connsiteX3" fmla="*/ 108315 w 216630"/>
                      <a:gd name="connsiteY3" fmla="*/ 0 h 276578"/>
                      <a:gd name="connsiteX4" fmla="*/ 216631 w 216630"/>
                      <a:gd name="connsiteY4" fmla="*/ 138289 h 2765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630" h="276578">
                        <a:moveTo>
                          <a:pt x="216631" y="138289"/>
                        </a:moveTo>
                        <a:cubicBezTo>
                          <a:pt x="216631" y="214665"/>
                          <a:pt x="168137" y="276579"/>
                          <a:pt x="108315" y="276579"/>
                        </a:cubicBezTo>
                        <a:cubicBezTo>
                          <a:pt x="48495" y="276579"/>
                          <a:pt x="0" y="214665"/>
                          <a:pt x="0" y="138289"/>
                        </a:cubicBezTo>
                        <a:cubicBezTo>
                          <a:pt x="0" y="61914"/>
                          <a:pt x="48494" y="0"/>
                          <a:pt x="108315" y="0"/>
                        </a:cubicBezTo>
                        <a:cubicBezTo>
                          <a:pt x="168136" y="0"/>
                          <a:pt x="216631" y="61914"/>
                          <a:pt x="216631" y="138289"/>
                        </a:cubicBezTo>
                        <a:close/>
                      </a:path>
                    </a:pathLst>
                  </a:custGeom>
                  <a:solidFill>
                    <a:srgbClr val="FFD100"/>
                  </a:solidFill>
                  <a:ln w="0" cap="flat">
                    <a:noFill/>
                    <a:prstDash val="solid"/>
                    <a:miter/>
                  </a:ln>
                </p:spPr>
                <p:txBody>
                  <a:bodyPr rtlCol="0" anchor="ctr"/>
                  <a:lstStyle/>
                  <a:p>
                    <a:endParaRPr lang="en-US"/>
                  </a:p>
                </p:txBody>
              </p:sp>
              <p:grpSp>
                <p:nvGrpSpPr>
                  <p:cNvPr id="4710" name="Graphic 355">
                    <a:extLst>
                      <a:ext uri="{FF2B5EF4-FFF2-40B4-BE49-F238E27FC236}">
                        <a16:creationId xmlns:a16="http://schemas.microsoft.com/office/drawing/2014/main" id="{BF6C5142-8180-8086-82B6-73B7FB13537D}"/>
                      </a:ext>
                    </a:extLst>
                  </p:cNvPr>
                  <p:cNvGrpSpPr/>
                  <p:nvPr/>
                </p:nvGrpSpPr>
                <p:grpSpPr>
                  <a:xfrm>
                    <a:off x="9434711" y="8987016"/>
                    <a:ext cx="257743" cy="325655"/>
                    <a:chOff x="9434711" y="8987016"/>
                    <a:chExt cx="257743" cy="325655"/>
                  </a:xfrm>
                  <a:solidFill>
                    <a:srgbClr val="FFD100"/>
                  </a:solidFill>
                </p:grpSpPr>
                <p:sp>
                  <p:nvSpPr>
                    <p:cNvPr id="4711" name="Freeform: Shape 4710">
                      <a:extLst>
                        <a:ext uri="{FF2B5EF4-FFF2-40B4-BE49-F238E27FC236}">
                          <a16:creationId xmlns:a16="http://schemas.microsoft.com/office/drawing/2014/main" id="{B90BCFD4-90F8-C452-E72E-11B3F245345C}"/>
                        </a:ext>
                      </a:extLst>
                    </p:cNvPr>
                    <p:cNvSpPr/>
                    <p:nvPr/>
                  </p:nvSpPr>
                  <p:spPr>
                    <a:xfrm>
                      <a:off x="9436858" y="9127104"/>
                      <a:ext cx="6403" cy="21798"/>
                    </a:xfrm>
                    <a:custGeom>
                      <a:avLst/>
                      <a:gdLst>
                        <a:gd name="connsiteX0" fmla="*/ 5313 w 6403"/>
                        <a:gd name="connsiteY0" fmla="*/ 1771 h 21798"/>
                        <a:gd name="connsiteX1" fmla="*/ 6404 w 6403"/>
                        <a:gd name="connsiteY1" fmla="*/ 4632 h 21798"/>
                        <a:gd name="connsiteX2" fmla="*/ 3678 w 6403"/>
                        <a:gd name="connsiteY2" fmla="*/ 8719 h 21798"/>
                        <a:gd name="connsiteX3" fmla="*/ 5041 w 6403"/>
                        <a:gd name="connsiteY3" fmla="*/ 11036 h 21798"/>
                        <a:gd name="connsiteX4" fmla="*/ 3270 w 6403"/>
                        <a:gd name="connsiteY4" fmla="*/ 17984 h 21798"/>
                        <a:gd name="connsiteX5" fmla="*/ 2997 w 6403"/>
                        <a:gd name="connsiteY5" fmla="*/ 13760 h 21798"/>
                        <a:gd name="connsiteX6" fmla="*/ 817 w 6403"/>
                        <a:gd name="connsiteY6" fmla="*/ 21799 h 21798"/>
                        <a:gd name="connsiteX7" fmla="*/ 1362 w 6403"/>
                        <a:gd name="connsiteY7" fmla="*/ 14169 h 21798"/>
                        <a:gd name="connsiteX8" fmla="*/ 681 w 6403"/>
                        <a:gd name="connsiteY8" fmla="*/ 14578 h 21798"/>
                        <a:gd name="connsiteX9" fmla="*/ 1090 w 6403"/>
                        <a:gd name="connsiteY9" fmla="*/ 8311 h 21798"/>
                        <a:gd name="connsiteX10" fmla="*/ 0 w 6403"/>
                        <a:gd name="connsiteY10" fmla="*/ 9673 h 21798"/>
                        <a:gd name="connsiteX11" fmla="*/ 5313 w 6403"/>
                        <a:gd name="connsiteY11" fmla="*/ 0 h 21798"/>
                        <a:gd name="connsiteX12" fmla="*/ 5313 w 6403"/>
                        <a:gd name="connsiteY12" fmla="*/ 1907 h 2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403" h="21798">
                          <a:moveTo>
                            <a:pt x="5313" y="1771"/>
                          </a:moveTo>
                          <a:cubicBezTo>
                            <a:pt x="4905" y="3542"/>
                            <a:pt x="5858" y="5313"/>
                            <a:pt x="6404" y="4632"/>
                          </a:cubicBezTo>
                          <a:cubicBezTo>
                            <a:pt x="4632" y="8174"/>
                            <a:pt x="6404" y="8447"/>
                            <a:pt x="3678" y="8719"/>
                          </a:cubicBezTo>
                          <a:cubicBezTo>
                            <a:pt x="2316" y="11036"/>
                            <a:pt x="3951" y="13760"/>
                            <a:pt x="5041" y="11036"/>
                          </a:cubicBezTo>
                          <a:lnTo>
                            <a:pt x="3270" y="17984"/>
                          </a:lnTo>
                          <a:lnTo>
                            <a:pt x="2997" y="13760"/>
                          </a:lnTo>
                          <a:cubicBezTo>
                            <a:pt x="817" y="14850"/>
                            <a:pt x="3406" y="20437"/>
                            <a:pt x="817" y="21799"/>
                          </a:cubicBezTo>
                          <a:lnTo>
                            <a:pt x="1362" y="14169"/>
                          </a:lnTo>
                          <a:lnTo>
                            <a:pt x="681" y="14578"/>
                          </a:lnTo>
                          <a:cubicBezTo>
                            <a:pt x="1499" y="12807"/>
                            <a:pt x="1362" y="9537"/>
                            <a:pt x="1090" y="8311"/>
                          </a:cubicBezTo>
                          <a:cubicBezTo>
                            <a:pt x="681" y="8447"/>
                            <a:pt x="136" y="8311"/>
                            <a:pt x="0" y="9673"/>
                          </a:cubicBezTo>
                          <a:cubicBezTo>
                            <a:pt x="545" y="408"/>
                            <a:pt x="3815" y="7493"/>
                            <a:pt x="5313" y="0"/>
                          </a:cubicBezTo>
                          <a:cubicBezTo>
                            <a:pt x="5313" y="408"/>
                            <a:pt x="5177" y="1089"/>
                            <a:pt x="5313" y="1907"/>
                          </a:cubicBezTo>
                          <a:close/>
                        </a:path>
                      </a:pathLst>
                    </a:custGeom>
                    <a:solidFill>
                      <a:srgbClr val="FFD100"/>
                    </a:solidFill>
                    <a:ln w="0" cap="flat">
                      <a:noFill/>
                      <a:prstDash val="solid"/>
                      <a:miter/>
                    </a:ln>
                  </p:spPr>
                  <p:txBody>
                    <a:bodyPr rtlCol="0" anchor="ctr"/>
                    <a:lstStyle/>
                    <a:p>
                      <a:endParaRPr lang="en-US"/>
                    </a:p>
                  </p:txBody>
                </p:sp>
                <p:sp>
                  <p:nvSpPr>
                    <p:cNvPr id="4712" name="Freeform: Shape 4711">
                      <a:extLst>
                        <a:ext uri="{FF2B5EF4-FFF2-40B4-BE49-F238E27FC236}">
                          <a16:creationId xmlns:a16="http://schemas.microsoft.com/office/drawing/2014/main" id="{768FD9FA-5928-6C89-2B8A-CD1B902B099A}"/>
                        </a:ext>
                      </a:extLst>
                    </p:cNvPr>
                    <p:cNvSpPr/>
                    <p:nvPr/>
                  </p:nvSpPr>
                  <p:spPr>
                    <a:xfrm>
                      <a:off x="9434711" y="9108589"/>
                      <a:ext cx="12637" cy="19060"/>
                    </a:xfrm>
                    <a:custGeom>
                      <a:avLst/>
                      <a:gdLst>
                        <a:gd name="connsiteX0" fmla="*/ 3236 w 12637"/>
                        <a:gd name="connsiteY0" fmla="*/ 11839 h 19060"/>
                        <a:gd name="connsiteX1" fmla="*/ 6370 w 12637"/>
                        <a:gd name="connsiteY1" fmla="*/ 9115 h 19060"/>
                        <a:gd name="connsiteX2" fmla="*/ 6779 w 12637"/>
                        <a:gd name="connsiteY2" fmla="*/ 3665 h 19060"/>
                        <a:gd name="connsiteX3" fmla="*/ 9504 w 12637"/>
                        <a:gd name="connsiteY3" fmla="*/ 2847 h 19060"/>
                        <a:gd name="connsiteX4" fmla="*/ 8686 w 12637"/>
                        <a:gd name="connsiteY4" fmla="*/ 5163 h 19060"/>
                        <a:gd name="connsiteX5" fmla="*/ 12637 w 12637"/>
                        <a:gd name="connsiteY5" fmla="*/ 395 h 19060"/>
                        <a:gd name="connsiteX6" fmla="*/ 9504 w 12637"/>
                        <a:gd name="connsiteY6" fmla="*/ 7344 h 19060"/>
                        <a:gd name="connsiteX7" fmla="*/ 9504 w 12637"/>
                        <a:gd name="connsiteY7" fmla="*/ 15927 h 19060"/>
                        <a:gd name="connsiteX8" fmla="*/ 7460 w 12637"/>
                        <a:gd name="connsiteY8" fmla="*/ 18380 h 19060"/>
                        <a:gd name="connsiteX9" fmla="*/ 7596 w 12637"/>
                        <a:gd name="connsiteY9" fmla="*/ 17426 h 19060"/>
                        <a:gd name="connsiteX10" fmla="*/ 4599 w 12637"/>
                        <a:gd name="connsiteY10" fmla="*/ 16881 h 19060"/>
                        <a:gd name="connsiteX11" fmla="*/ 5416 w 12637"/>
                        <a:gd name="connsiteY11" fmla="*/ 13202 h 19060"/>
                        <a:gd name="connsiteX12" fmla="*/ 1193 w 12637"/>
                        <a:gd name="connsiteY12" fmla="*/ 19061 h 19060"/>
                        <a:gd name="connsiteX13" fmla="*/ 375 w 12637"/>
                        <a:gd name="connsiteY13" fmla="*/ 7888 h 19060"/>
                        <a:gd name="connsiteX14" fmla="*/ 3100 w 12637"/>
                        <a:gd name="connsiteY14" fmla="*/ 11976 h 19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637" h="19060">
                          <a:moveTo>
                            <a:pt x="3236" y="11839"/>
                          </a:moveTo>
                          <a:cubicBezTo>
                            <a:pt x="4190" y="10886"/>
                            <a:pt x="5280" y="9932"/>
                            <a:pt x="6370" y="9115"/>
                          </a:cubicBezTo>
                          <a:lnTo>
                            <a:pt x="6779" y="3665"/>
                          </a:lnTo>
                          <a:cubicBezTo>
                            <a:pt x="7732" y="3665"/>
                            <a:pt x="9231" y="122"/>
                            <a:pt x="9504" y="2847"/>
                          </a:cubicBezTo>
                          <a:cubicBezTo>
                            <a:pt x="9231" y="3256"/>
                            <a:pt x="8823" y="4209"/>
                            <a:pt x="8686" y="5163"/>
                          </a:cubicBezTo>
                          <a:cubicBezTo>
                            <a:pt x="10730" y="4891"/>
                            <a:pt x="11002" y="-1649"/>
                            <a:pt x="12637" y="395"/>
                          </a:cubicBezTo>
                          <a:cubicBezTo>
                            <a:pt x="11275" y="4346"/>
                            <a:pt x="11548" y="5027"/>
                            <a:pt x="9504" y="7344"/>
                          </a:cubicBezTo>
                          <a:cubicBezTo>
                            <a:pt x="8823" y="11158"/>
                            <a:pt x="9095" y="14020"/>
                            <a:pt x="9504" y="15927"/>
                          </a:cubicBezTo>
                          <a:cubicBezTo>
                            <a:pt x="9095" y="17017"/>
                            <a:pt x="7869" y="17017"/>
                            <a:pt x="7460" y="18380"/>
                          </a:cubicBezTo>
                          <a:cubicBezTo>
                            <a:pt x="7460" y="18107"/>
                            <a:pt x="7460" y="17699"/>
                            <a:pt x="7596" y="17426"/>
                          </a:cubicBezTo>
                          <a:lnTo>
                            <a:pt x="4599" y="16881"/>
                          </a:lnTo>
                          <a:cubicBezTo>
                            <a:pt x="5416" y="15791"/>
                            <a:pt x="5280" y="14564"/>
                            <a:pt x="5416" y="13202"/>
                          </a:cubicBezTo>
                          <a:lnTo>
                            <a:pt x="1193" y="19061"/>
                          </a:lnTo>
                          <a:cubicBezTo>
                            <a:pt x="-1260" y="16608"/>
                            <a:pt x="920" y="10477"/>
                            <a:pt x="375" y="7888"/>
                          </a:cubicBezTo>
                          <a:cubicBezTo>
                            <a:pt x="2283" y="11431"/>
                            <a:pt x="2010" y="5572"/>
                            <a:pt x="3100" y="11976"/>
                          </a:cubicBezTo>
                          <a:close/>
                        </a:path>
                      </a:pathLst>
                    </a:custGeom>
                    <a:solidFill>
                      <a:srgbClr val="FFD100"/>
                    </a:solidFill>
                    <a:ln w="0" cap="flat">
                      <a:noFill/>
                      <a:prstDash val="solid"/>
                      <a:miter/>
                    </a:ln>
                  </p:spPr>
                  <p:txBody>
                    <a:bodyPr rtlCol="0" anchor="ctr"/>
                    <a:lstStyle/>
                    <a:p>
                      <a:endParaRPr lang="en-US"/>
                    </a:p>
                  </p:txBody>
                </p:sp>
                <p:sp>
                  <p:nvSpPr>
                    <p:cNvPr id="4713" name="Freeform: Shape 4712">
                      <a:extLst>
                        <a:ext uri="{FF2B5EF4-FFF2-40B4-BE49-F238E27FC236}">
                          <a16:creationId xmlns:a16="http://schemas.microsoft.com/office/drawing/2014/main" id="{8D382F12-17AC-B508-FC63-F54516BDC7E0}"/>
                        </a:ext>
                      </a:extLst>
                    </p:cNvPr>
                    <p:cNvSpPr/>
                    <p:nvPr/>
                  </p:nvSpPr>
                  <p:spPr>
                    <a:xfrm>
                      <a:off x="9442171" y="9126832"/>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FFD100"/>
                    </a:solidFill>
                    <a:ln w="0" cap="flat">
                      <a:noFill/>
                      <a:prstDash val="solid"/>
                      <a:miter/>
                    </a:ln>
                  </p:spPr>
                  <p:txBody>
                    <a:bodyPr rtlCol="0" anchor="ctr"/>
                    <a:lstStyle/>
                    <a:p>
                      <a:endParaRPr lang="en-US"/>
                    </a:p>
                  </p:txBody>
                </p:sp>
                <p:sp>
                  <p:nvSpPr>
                    <p:cNvPr id="4714" name="Freeform: Shape 4713">
                      <a:extLst>
                        <a:ext uri="{FF2B5EF4-FFF2-40B4-BE49-F238E27FC236}">
                          <a16:creationId xmlns:a16="http://schemas.microsoft.com/office/drawing/2014/main" id="{5680E746-2A0D-5712-1C97-312AA3CBA994}"/>
                        </a:ext>
                      </a:extLst>
                    </p:cNvPr>
                    <p:cNvSpPr/>
                    <p:nvPr/>
                  </p:nvSpPr>
                  <p:spPr>
                    <a:xfrm>
                      <a:off x="9637412" y="9207625"/>
                      <a:ext cx="9891" cy="15668"/>
                    </a:xfrm>
                    <a:custGeom>
                      <a:avLst/>
                      <a:gdLst>
                        <a:gd name="connsiteX0" fmla="*/ 4632 w 9891"/>
                        <a:gd name="connsiteY0" fmla="*/ 11036 h 15668"/>
                        <a:gd name="connsiteX1" fmla="*/ 2861 w 9891"/>
                        <a:gd name="connsiteY1" fmla="*/ 12126 h 15668"/>
                        <a:gd name="connsiteX2" fmla="*/ 8311 w 9891"/>
                        <a:gd name="connsiteY2" fmla="*/ 0 h 15668"/>
                        <a:gd name="connsiteX3" fmla="*/ 9810 w 9891"/>
                        <a:gd name="connsiteY3" fmla="*/ 2452 h 15668"/>
                        <a:gd name="connsiteX4" fmla="*/ 6948 w 9891"/>
                        <a:gd name="connsiteY4" fmla="*/ 6812 h 15668"/>
                        <a:gd name="connsiteX5" fmla="*/ 8447 w 9891"/>
                        <a:gd name="connsiteY5" fmla="*/ 6404 h 15668"/>
                        <a:gd name="connsiteX6" fmla="*/ 9265 w 9891"/>
                        <a:gd name="connsiteY6" fmla="*/ 10355 h 15668"/>
                        <a:gd name="connsiteX7" fmla="*/ 9265 w 9891"/>
                        <a:gd name="connsiteY7" fmla="*/ 10628 h 15668"/>
                        <a:gd name="connsiteX8" fmla="*/ 0 w 9891"/>
                        <a:gd name="connsiteY8" fmla="*/ 15669 h 15668"/>
                        <a:gd name="connsiteX9" fmla="*/ 4632 w 9891"/>
                        <a:gd name="connsiteY9" fmla="*/ 11172 h 15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891" h="15668">
                          <a:moveTo>
                            <a:pt x="4632" y="11036"/>
                          </a:moveTo>
                          <a:cubicBezTo>
                            <a:pt x="4087" y="12126"/>
                            <a:pt x="3270" y="12126"/>
                            <a:pt x="2861" y="12126"/>
                          </a:cubicBezTo>
                          <a:cubicBezTo>
                            <a:pt x="4632" y="8039"/>
                            <a:pt x="6948" y="4224"/>
                            <a:pt x="8311" y="0"/>
                          </a:cubicBezTo>
                          <a:cubicBezTo>
                            <a:pt x="8856" y="681"/>
                            <a:pt x="8311" y="4633"/>
                            <a:pt x="9810" y="2452"/>
                          </a:cubicBezTo>
                          <a:cubicBezTo>
                            <a:pt x="10354" y="3951"/>
                            <a:pt x="8038" y="6812"/>
                            <a:pt x="6948" y="6812"/>
                          </a:cubicBezTo>
                          <a:lnTo>
                            <a:pt x="8447" y="6404"/>
                          </a:lnTo>
                          <a:cubicBezTo>
                            <a:pt x="5722" y="8584"/>
                            <a:pt x="7493" y="11853"/>
                            <a:pt x="9265" y="10355"/>
                          </a:cubicBezTo>
                          <a:lnTo>
                            <a:pt x="9265" y="10628"/>
                          </a:lnTo>
                          <a:cubicBezTo>
                            <a:pt x="5994" y="12398"/>
                            <a:pt x="3270" y="14169"/>
                            <a:pt x="0" y="15669"/>
                          </a:cubicBezTo>
                          <a:cubicBezTo>
                            <a:pt x="1226" y="12807"/>
                            <a:pt x="2997" y="14578"/>
                            <a:pt x="4632" y="11172"/>
                          </a:cubicBezTo>
                          <a:close/>
                        </a:path>
                      </a:pathLst>
                    </a:custGeom>
                    <a:solidFill>
                      <a:srgbClr val="FFD100"/>
                    </a:solidFill>
                    <a:ln w="0" cap="flat">
                      <a:noFill/>
                      <a:prstDash val="solid"/>
                      <a:miter/>
                    </a:ln>
                  </p:spPr>
                  <p:txBody>
                    <a:bodyPr rtlCol="0" anchor="ctr"/>
                    <a:lstStyle/>
                    <a:p>
                      <a:endParaRPr lang="en-US"/>
                    </a:p>
                  </p:txBody>
                </p:sp>
                <p:sp>
                  <p:nvSpPr>
                    <p:cNvPr id="4715" name="Freeform: Shape 4714">
                      <a:extLst>
                        <a:ext uri="{FF2B5EF4-FFF2-40B4-BE49-F238E27FC236}">
                          <a16:creationId xmlns:a16="http://schemas.microsoft.com/office/drawing/2014/main" id="{BD5E1F56-028C-B318-83F5-887C9A7305B4}"/>
                        </a:ext>
                      </a:extLst>
                    </p:cNvPr>
                    <p:cNvSpPr/>
                    <p:nvPr/>
                  </p:nvSpPr>
                  <p:spPr>
                    <a:xfrm>
                      <a:off x="9455660" y="9168931"/>
                      <a:ext cx="681" cy="1937"/>
                    </a:xfrm>
                    <a:custGeom>
                      <a:avLst/>
                      <a:gdLst>
                        <a:gd name="connsiteX0" fmla="*/ 681 w 681"/>
                        <a:gd name="connsiteY0" fmla="*/ 0 h 1937"/>
                        <a:gd name="connsiteX1" fmla="*/ 0 w 681"/>
                        <a:gd name="connsiteY1" fmla="*/ 1908 h 1937"/>
                        <a:gd name="connsiteX2" fmla="*/ 681 w 681"/>
                        <a:gd name="connsiteY2" fmla="*/ 0 h 1937"/>
                      </a:gdLst>
                      <a:ahLst/>
                      <a:cxnLst>
                        <a:cxn ang="0">
                          <a:pos x="connsiteX0" y="connsiteY0"/>
                        </a:cxn>
                        <a:cxn ang="0">
                          <a:pos x="connsiteX1" y="connsiteY1"/>
                        </a:cxn>
                        <a:cxn ang="0">
                          <a:pos x="connsiteX2" y="connsiteY2"/>
                        </a:cxn>
                      </a:cxnLst>
                      <a:rect l="l" t="t" r="r" b="b"/>
                      <a:pathLst>
                        <a:path w="681" h="1937">
                          <a:moveTo>
                            <a:pt x="681" y="0"/>
                          </a:moveTo>
                          <a:cubicBezTo>
                            <a:pt x="681" y="1771"/>
                            <a:pt x="409" y="2044"/>
                            <a:pt x="0" y="1908"/>
                          </a:cubicBezTo>
                          <a:cubicBezTo>
                            <a:pt x="136" y="1227"/>
                            <a:pt x="273" y="546"/>
                            <a:pt x="681" y="0"/>
                          </a:cubicBezTo>
                          <a:close/>
                        </a:path>
                      </a:pathLst>
                    </a:custGeom>
                    <a:solidFill>
                      <a:srgbClr val="FFD100"/>
                    </a:solidFill>
                    <a:ln w="0" cap="flat">
                      <a:noFill/>
                      <a:prstDash val="solid"/>
                      <a:miter/>
                    </a:ln>
                  </p:spPr>
                  <p:txBody>
                    <a:bodyPr rtlCol="0" anchor="ctr"/>
                    <a:lstStyle/>
                    <a:p>
                      <a:endParaRPr lang="en-US"/>
                    </a:p>
                  </p:txBody>
                </p:sp>
                <p:sp>
                  <p:nvSpPr>
                    <p:cNvPr id="4716" name="Freeform: Shape 4715">
                      <a:extLst>
                        <a:ext uri="{FF2B5EF4-FFF2-40B4-BE49-F238E27FC236}">
                          <a16:creationId xmlns:a16="http://schemas.microsoft.com/office/drawing/2014/main" id="{B74443C4-DFBA-92B6-50B7-1194D70E5DCD}"/>
                        </a:ext>
                      </a:extLst>
                    </p:cNvPr>
                    <p:cNvSpPr/>
                    <p:nvPr/>
                  </p:nvSpPr>
                  <p:spPr>
                    <a:xfrm>
                      <a:off x="9632234" y="9224111"/>
                      <a:ext cx="2861" cy="1362"/>
                    </a:xfrm>
                    <a:custGeom>
                      <a:avLst/>
                      <a:gdLst>
                        <a:gd name="connsiteX0" fmla="*/ 2861 w 2861"/>
                        <a:gd name="connsiteY0" fmla="*/ 0 h 1362"/>
                        <a:gd name="connsiteX1" fmla="*/ 0 w 2861"/>
                        <a:gd name="connsiteY1" fmla="*/ 1362 h 1362"/>
                        <a:gd name="connsiteX2" fmla="*/ 2861 w 2861"/>
                        <a:gd name="connsiteY2" fmla="*/ 0 h 1362"/>
                      </a:gdLst>
                      <a:ahLst/>
                      <a:cxnLst>
                        <a:cxn ang="0">
                          <a:pos x="connsiteX0" y="connsiteY0"/>
                        </a:cxn>
                        <a:cxn ang="0">
                          <a:pos x="connsiteX1" y="connsiteY1"/>
                        </a:cxn>
                        <a:cxn ang="0">
                          <a:pos x="connsiteX2" y="connsiteY2"/>
                        </a:cxn>
                      </a:cxnLst>
                      <a:rect l="l" t="t" r="r" b="b"/>
                      <a:pathLst>
                        <a:path w="2861" h="1362">
                          <a:moveTo>
                            <a:pt x="2861" y="0"/>
                          </a:moveTo>
                          <a:lnTo>
                            <a:pt x="0" y="1362"/>
                          </a:lnTo>
                          <a:cubicBezTo>
                            <a:pt x="953" y="681"/>
                            <a:pt x="2044" y="272"/>
                            <a:pt x="2861" y="0"/>
                          </a:cubicBezTo>
                          <a:close/>
                        </a:path>
                      </a:pathLst>
                    </a:custGeom>
                    <a:solidFill>
                      <a:srgbClr val="FFD100"/>
                    </a:solidFill>
                    <a:ln w="0" cap="flat">
                      <a:noFill/>
                      <a:prstDash val="solid"/>
                      <a:miter/>
                    </a:ln>
                  </p:spPr>
                  <p:txBody>
                    <a:bodyPr rtlCol="0" anchor="ctr"/>
                    <a:lstStyle/>
                    <a:p>
                      <a:endParaRPr lang="en-US"/>
                    </a:p>
                  </p:txBody>
                </p:sp>
                <p:sp>
                  <p:nvSpPr>
                    <p:cNvPr id="4717" name="Freeform: Shape 4716">
                      <a:extLst>
                        <a:ext uri="{FF2B5EF4-FFF2-40B4-BE49-F238E27FC236}">
                          <a16:creationId xmlns:a16="http://schemas.microsoft.com/office/drawing/2014/main" id="{C17C854D-EDA8-2616-7392-D716F35361E0}"/>
                        </a:ext>
                      </a:extLst>
                    </p:cNvPr>
                    <p:cNvSpPr/>
                    <p:nvPr/>
                  </p:nvSpPr>
                  <p:spPr>
                    <a:xfrm>
                      <a:off x="9667931" y="9218388"/>
                      <a:ext cx="1362" cy="1090"/>
                    </a:xfrm>
                    <a:custGeom>
                      <a:avLst/>
                      <a:gdLst>
                        <a:gd name="connsiteX0" fmla="*/ 1090 w 1362"/>
                        <a:gd name="connsiteY0" fmla="*/ 0 h 1090"/>
                        <a:gd name="connsiteX1" fmla="*/ 1363 w 1362"/>
                        <a:gd name="connsiteY1" fmla="*/ 136 h 1090"/>
                        <a:gd name="connsiteX2" fmla="*/ 0 w 1362"/>
                        <a:gd name="connsiteY2" fmla="*/ 1090 h 1090"/>
                        <a:gd name="connsiteX3" fmla="*/ 0 w 1362"/>
                        <a:gd name="connsiteY3" fmla="*/ 1090 h 1090"/>
                        <a:gd name="connsiteX4" fmla="*/ 1090 w 1362"/>
                        <a:gd name="connsiteY4" fmla="*/ 0 h 10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2" h="1090">
                          <a:moveTo>
                            <a:pt x="1090" y="0"/>
                          </a:moveTo>
                          <a:cubicBezTo>
                            <a:pt x="1090" y="0"/>
                            <a:pt x="1226" y="0"/>
                            <a:pt x="1363" y="136"/>
                          </a:cubicBezTo>
                          <a:lnTo>
                            <a:pt x="0" y="1090"/>
                          </a:lnTo>
                          <a:lnTo>
                            <a:pt x="0" y="1090"/>
                          </a:lnTo>
                          <a:cubicBezTo>
                            <a:pt x="0" y="1090"/>
                            <a:pt x="1090" y="0"/>
                            <a:pt x="1090" y="0"/>
                          </a:cubicBezTo>
                          <a:close/>
                        </a:path>
                      </a:pathLst>
                    </a:custGeom>
                    <a:solidFill>
                      <a:srgbClr val="FFD100"/>
                    </a:solidFill>
                    <a:ln w="0" cap="flat">
                      <a:noFill/>
                      <a:prstDash val="solid"/>
                      <a:miter/>
                    </a:ln>
                  </p:spPr>
                  <p:txBody>
                    <a:bodyPr rtlCol="0" anchor="ctr"/>
                    <a:lstStyle/>
                    <a:p>
                      <a:endParaRPr lang="en-US"/>
                    </a:p>
                  </p:txBody>
                </p:sp>
                <p:sp>
                  <p:nvSpPr>
                    <p:cNvPr id="4718" name="Freeform: Shape 4717">
                      <a:extLst>
                        <a:ext uri="{FF2B5EF4-FFF2-40B4-BE49-F238E27FC236}">
                          <a16:creationId xmlns:a16="http://schemas.microsoft.com/office/drawing/2014/main" id="{C8E6D42E-08CF-AF90-5B38-C7B52B97F958}"/>
                        </a:ext>
                      </a:extLst>
                    </p:cNvPr>
                    <p:cNvSpPr/>
                    <p:nvPr/>
                  </p:nvSpPr>
                  <p:spPr>
                    <a:xfrm>
                      <a:off x="9591224" y="9259262"/>
                      <a:ext cx="681" cy="272"/>
                    </a:xfrm>
                    <a:custGeom>
                      <a:avLst/>
                      <a:gdLst>
                        <a:gd name="connsiteX0" fmla="*/ 681 w 681"/>
                        <a:gd name="connsiteY0" fmla="*/ 0 h 272"/>
                        <a:gd name="connsiteX1" fmla="*/ 0 w 681"/>
                        <a:gd name="connsiteY1" fmla="*/ 273 h 272"/>
                        <a:gd name="connsiteX2" fmla="*/ 681 w 681"/>
                        <a:gd name="connsiteY2" fmla="*/ 0 h 272"/>
                      </a:gdLst>
                      <a:ahLst/>
                      <a:cxnLst>
                        <a:cxn ang="0">
                          <a:pos x="connsiteX0" y="connsiteY0"/>
                        </a:cxn>
                        <a:cxn ang="0">
                          <a:pos x="connsiteX1" y="connsiteY1"/>
                        </a:cxn>
                        <a:cxn ang="0">
                          <a:pos x="connsiteX2" y="connsiteY2"/>
                        </a:cxn>
                      </a:cxnLst>
                      <a:rect l="l" t="t" r="r" b="b"/>
                      <a:pathLst>
                        <a:path w="681" h="272">
                          <a:moveTo>
                            <a:pt x="681" y="0"/>
                          </a:moveTo>
                          <a:cubicBezTo>
                            <a:pt x="681" y="0"/>
                            <a:pt x="272" y="136"/>
                            <a:pt x="0" y="273"/>
                          </a:cubicBezTo>
                          <a:cubicBezTo>
                            <a:pt x="272" y="273"/>
                            <a:pt x="409" y="0"/>
                            <a:pt x="681" y="0"/>
                          </a:cubicBezTo>
                          <a:close/>
                        </a:path>
                      </a:pathLst>
                    </a:custGeom>
                    <a:solidFill>
                      <a:srgbClr val="FFD100"/>
                    </a:solidFill>
                    <a:ln w="0" cap="flat">
                      <a:noFill/>
                      <a:prstDash val="solid"/>
                      <a:miter/>
                    </a:ln>
                  </p:spPr>
                  <p:txBody>
                    <a:bodyPr rtlCol="0" anchor="ctr"/>
                    <a:lstStyle/>
                    <a:p>
                      <a:endParaRPr lang="en-US"/>
                    </a:p>
                  </p:txBody>
                </p:sp>
                <p:sp>
                  <p:nvSpPr>
                    <p:cNvPr id="4719" name="Freeform: Shape 4718">
                      <a:extLst>
                        <a:ext uri="{FF2B5EF4-FFF2-40B4-BE49-F238E27FC236}">
                          <a16:creationId xmlns:a16="http://schemas.microsoft.com/office/drawing/2014/main" id="{1D4A9E28-F91E-31CD-A449-D0054368A41D}"/>
                        </a:ext>
                      </a:extLst>
                    </p:cNvPr>
                    <p:cNvSpPr/>
                    <p:nvPr/>
                  </p:nvSpPr>
                  <p:spPr>
                    <a:xfrm>
                      <a:off x="9680987" y="9179150"/>
                      <a:ext cx="9423" cy="15395"/>
                    </a:xfrm>
                    <a:custGeom>
                      <a:avLst/>
                      <a:gdLst>
                        <a:gd name="connsiteX0" fmla="*/ 9424 w 9423"/>
                        <a:gd name="connsiteY0" fmla="*/ 136 h 15395"/>
                        <a:gd name="connsiteX1" fmla="*/ 6426 w 9423"/>
                        <a:gd name="connsiteY1" fmla="*/ 6949 h 15395"/>
                        <a:gd name="connsiteX2" fmla="*/ 7789 w 9423"/>
                        <a:gd name="connsiteY2" fmla="*/ 8175 h 15395"/>
                        <a:gd name="connsiteX3" fmla="*/ 6426 w 9423"/>
                        <a:gd name="connsiteY3" fmla="*/ 10355 h 15395"/>
                        <a:gd name="connsiteX4" fmla="*/ 6835 w 9423"/>
                        <a:gd name="connsiteY4" fmla="*/ 8856 h 15395"/>
                        <a:gd name="connsiteX5" fmla="*/ 159 w 9423"/>
                        <a:gd name="connsiteY5" fmla="*/ 15396 h 15395"/>
                        <a:gd name="connsiteX6" fmla="*/ 2612 w 9423"/>
                        <a:gd name="connsiteY6" fmla="*/ 8175 h 15395"/>
                        <a:gd name="connsiteX7" fmla="*/ 3293 w 9423"/>
                        <a:gd name="connsiteY7" fmla="*/ 6404 h 15395"/>
                        <a:gd name="connsiteX8" fmla="*/ 7789 w 9423"/>
                        <a:gd name="connsiteY8" fmla="*/ 1090 h 15395"/>
                        <a:gd name="connsiteX9" fmla="*/ 9424 w 9423"/>
                        <a:gd name="connsiteY9" fmla="*/ 0 h 15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423" h="15395">
                          <a:moveTo>
                            <a:pt x="9424" y="136"/>
                          </a:moveTo>
                          <a:cubicBezTo>
                            <a:pt x="8606" y="2453"/>
                            <a:pt x="7380" y="4769"/>
                            <a:pt x="6426" y="6949"/>
                          </a:cubicBezTo>
                          <a:cubicBezTo>
                            <a:pt x="7380" y="6131"/>
                            <a:pt x="6426" y="9537"/>
                            <a:pt x="7789" y="8175"/>
                          </a:cubicBezTo>
                          <a:cubicBezTo>
                            <a:pt x="7517" y="8720"/>
                            <a:pt x="6699" y="11172"/>
                            <a:pt x="6426" y="10355"/>
                          </a:cubicBezTo>
                          <a:lnTo>
                            <a:pt x="6835" y="8856"/>
                          </a:lnTo>
                          <a:cubicBezTo>
                            <a:pt x="3702" y="12126"/>
                            <a:pt x="3293" y="9674"/>
                            <a:pt x="159" y="15396"/>
                          </a:cubicBezTo>
                          <a:cubicBezTo>
                            <a:pt x="-522" y="11309"/>
                            <a:pt x="1113" y="9947"/>
                            <a:pt x="2612" y="8175"/>
                          </a:cubicBezTo>
                          <a:cubicBezTo>
                            <a:pt x="2884" y="7358"/>
                            <a:pt x="3157" y="6949"/>
                            <a:pt x="3293" y="6404"/>
                          </a:cubicBezTo>
                          <a:lnTo>
                            <a:pt x="7789" y="1090"/>
                          </a:lnTo>
                          <a:lnTo>
                            <a:pt x="9424" y="0"/>
                          </a:lnTo>
                          <a:close/>
                        </a:path>
                      </a:pathLst>
                    </a:custGeom>
                    <a:solidFill>
                      <a:srgbClr val="FFD100"/>
                    </a:solidFill>
                    <a:ln w="0" cap="flat">
                      <a:noFill/>
                      <a:prstDash val="solid"/>
                      <a:miter/>
                    </a:ln>
                  </p:spPr>
                  <p:txBody>
                    <a:bodyPr rtlCol="0" anchor="ctr"/>
                    <a:lstStyle/>
                    <a:p>
                      <a:endParaRPr lang="en-US"/>
                    </a:p>
                  </p:txBody>
                </p:sp>
                <p:sp>
                  <p:nvSpPr>
                    <p:cNvPr id="4720" name="Freeform: Shape 4719">
                      <a:extLst>
                        <a:ext uri="{FF2B5EF4-FFF2-40B4-BE49-F238E27FC236}">
                          <a16:creationId xmlns:a16="http://schemas.microsoft.com/office/drawing/2014/main" id="{F4751B32-EAE3-0198-3560-A90B65092B89}"/>
                        </a:ext>
                      </a:extLst>
                    </p:cNvPr>
                    <p:cNvSpPr/>
                    <p:nvPr/>
                  </p:nvSpPr>
                  <p:spPr>
                    <a:xfrm>
                      <a:off x="9477595" y="9255311"/>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FFD100"/>
                    </a:solidFill>
                    <a:ln w="0" cap="flat">
                      <a:noFill/>
                      <a:prstDash val="solid"/>
                      <a:miter/>
                    </a:ln>
                  </p:spPr>
                  <p:txBody>
                    <a:bodyPr rtlCol="0" anchor="ctr"/>
                    <a:lstStyle/>
                    <a:p>
                      <a:endParaRPr lang="en-US"/>
                    </a:p>
                  </p:txBody>
                </p:sp>
                <p:sp>
                  <p:nvSpPr>
                    <p:cNvPr id="4721" name="Freeform: Shape 4720">
                      <a:extLst>
                        <a:ext uri="{FF2B5EF4-FFF2-40B4-BE49-F238E27FC236}">
                          <a16:creationId xmlns:a16="http://schemas.microsoft.com/office/drawing/2014/main" id="{427607D2-0DD8-A4CA-BA70-4A1D48AC5DBD}"/>
                        </a:ext>
                      </a:extLst>
                    </p:cNvPr>
                    <p:cNvSpPr/>
                    <p:nvPr/>
                  </p:nvSpPr>
                  <p:spPr>
                    <a:xfrm>
                      <a:off x="9477050" y="9255448"/>
                      <a:ext cx="563" cy="1035"/>
                    </a:xfrm>
                    <a:custGeom>
                      <a:avLst/>
                      <a:gdLst>
                        <a:gd name="connsiteX0" fmla="*/ 0 w 563"/>
                        <a:gd name="connsiteY0" fmla="*/ 681 h 1035"/>
                        <a:gd name="connsiteX1" fmla="*/ 409 w 563"/>
                        <a:gd name="connsiteY1" fmla="*/ 0 h 1035"/>
                        <a:gd name="connsiteX2" fmla="*/ 0 w 563"/>
                        <a:gd name="connsiteY2" fmla="*/ 681 h 1035"/>
                      </a:gdLst>
                      <a:ahLst/>
                      <a:cxnLst>
                        <a:cxn ang="0">
                          <a:pos x="connsiteX0" y="connsiteY0"/>
                        </a:cxn>
                        <a:cxn ang="0">
                          <a:pos x="connsiteX1" y="connsiteY1"/>
                        </a:cxn>
                        <a:cxn ang="0">
                          <a:pos x="connsiteX2" y="connsiteY2"/>
                        </a:cxn>
                      </a:cxnLst>
                      <a:rect l="l" t="t" r="r" b="b"/>
                      <a:pathLst>
                        <a:path w="563" h="1035">
                          <a:moveTo>
                            <a:pt x="0" y="681"/>
                          </a:moveTo>
                          <a:lnTo>
                            <a:pt x="409" y="0"/>
                          </a:lnTo>
                          <a:cubicBezTo>
                            <a:pt x="409" y="0"/>
                            <a:pt x="954" y="1771"/>
                            <a:pt x="0" y="681"/>
                          </a:cubicBezTo>
                          <a:close/>
                        </a:path>
                      </a:pathLst>
                    </a:custGeom>
                    <a:solidFill>
                      <a:srgbClr val="FFD100"/>
                    </a:solidFill>
                    <a:ln w="0" cap="flat">
                      <a:noFill/>
                      <a:prstDash val="solid"/>
                      <a:miter/>
                    </a:ln>
                  </p:spPr>
                  <p:txBody>
                    <a:bodyPr rtlCol="0" anchor="ctr"/>
                    <a:lstStyle/>
                    <a:p>
                      <a:endParaRPr lang="en-US"/>
                    </a:p>
                  </p:txBody>
                </p:sp>
                <p:sp>
                  <p:nvSpPr>
                    <p:cNvPr id="4722" name="Freeform: Shape 4721">
                      <a:extLst>
                        <a:ext uri="{FF2B5EF4-FFF2-40B4-BE49-F238E27FC236}">
                          <a16:creationId xmlns:a16="http://schemas.microsoft.com/office/drawing/2014/main" id="{D632F1CF-0BBE-AF31-79F9-E1B411371758}"/>
                        </a:ext>
                      </a:extLst>
                    </p:cNvPr>
                    <p:cNvSpPr/>
                    <p:nvPr/>
                  </p:nvSpPr>
                  <p:spPr>
                    <a:xfrm>
                      <a:off x="9635096" y="9223158"/>
                      <a:ext cx="2179" cy="953"/>
                    </a:xfrm>
                    <a:custGeom>
                      <a:avLst/>
                      <a:gdLst>
                        <a:gd name="connsiteX0" fmla="*/ 1908 w 2179"/>
                        <a:gd name="connsiteY0" fmla="*/ 954 h 953"/>
                        <a:gd name="connsiteX1" fmla="*/ 0 w 2179"/>
                        <a:gd name="connsiteY1" fmla="*/ 954 h 953"/>
                        <a:gd name="connsiteX2" fmla="*/ 2180 w 2179"/>
                        <a:gd name="connsiteY2" fmla="*/ 0 h 953"/>
                        <a:gd name="connsiteX3" fmla="*/ 1908 w 2179"/>
                        <a:gd name="connsiteY3" fmla="*/ 954 h 953"/>
                      </a:gdLst>
                      <a:ahLst/>
                      <a:cxnLst>
                        <a:cxn ang="0">
                          <a:pos x="connsiteX0" y="connsiteY0"/>
                        </a:cxn>
                        <a:cxn ang="0">
                          <a:pos x="connsiteX1" y="connsiteY1"/>
                        </a:cxn>
                        <a:cxn ang="0">
                          <a:pos x="connsiteX2" y="connsiteY2"/>
                        </a:cxn>
                        <a:cxn ang="0">
                          <a:pos x="connsiteX3" y="connsiteY3"/>
                        </a:cxn>
                      </a:cxnLst>
                      <a:rect l="l" t="t" r="r" b="b"/>
                      <a:pathLst>
                        <a:path w="2179" h="953">
                          <a:moveTo>
                            <a:pt x="1908" y="954"/>
                          </a:moveTo>
                          <a:cubicBezTo>
                            <a:pt x="1908" y="954"/>
                            <a:pt x="817" y="954"/>
                            <a:pt x="0" y="954"/>
                          </a:cubicBezTo>
                          <a:lnTo>
                            <a:pt x="2180" y="0"/>
                          </a:lnTo>
                          <a:cubicBezTo>
                            <a:pt x="2180" y="0"/>
                            <a:pt x="1908" y="545"/>
                            <a:pt x="1908" y="954"/>
                          </a:cubicBezTo>
                          <a:close/>
                        </a:path>
                      </a:pathLst>
                    </a:custGeom>
                    <a:solidFill>
                      <a:srgbClr val="FFD100"/>
                    </a:solidFill>
                    <a:ln w="0" cap="flat">
                      <a:noFill/>
                      <a:prstDash val="solid"/>
                      <a:miter/>
                    </a:ln>
                  </p:spPr>
                  <p:txBody>
                    <a:bodyPr rtlCol="0" anchor="ctr"/>
                    <a:lstStyle/>
                    <a:p>
                      <a:endParaRPr lang="en-US"/>
                    </a:p>
                  </p:txBody>
                </p:sp>
                <p:sp>
                  <p:nvSpPr>
                    <p:cNvPr id="4723" name="Freeform: Shape 4722">
                      <a:extLst>
                        <a:ext uri="{FF2B5EF4-FFF2-40B4-BE49-F238E27FC236}">
                          <a16:creationId xmlns:a16="http://schemas.microsoft.com/office/drawing/2014/main" id="{52C47D21-FFE6-214B-B48D-3580B0497DE1}"/>
                        </a:ext>
                      </a:extLst>
                    </p:cNvPr>
                    <p:cNvSpPr/>
                    <p:nvPr/>
                  </p:nvSpPr>
                  <p:spPr>
                    <a:xfrm>
                      <a:off x="9643815" y="9216890"/>
                      <a:ext cx="4495" cy="5722"/>
                    </a:xfrm>
                    <a:custGeom>
                      <a:avLst/>
                      <a:gdLst>
                        <a:gd name="connsiteX0" fmla="*/ 136 w 4495"/>
                        <a:gd name="connsiteY0" fmla="*/ 5722 h 5722"/>
                        <a:gd name="connsiteX1" fmla="*/ 2588 w 4495"/>
                        <a:gd name="connsiteY1" fmla="*/ 1227 h 5722"/>
                        <a:gd name="connsiteX2" fmla="*/ 4496 w 4495"/>
                        <a:gd name="connsiteY2" fmla="*/ 0 h 5722"/>
                        <a:gd name="connsiteX3" fmla="*/ 0 w 4495"/>
                        <a:gd name="connsiteY3" fmla="*/ 5722 h 5722"/>
                      </a:gdLst>
                      <a:ahLst/>
                      <a:cxnLst>
                        <a:cxn ang="0">
                          <a:pos x="connsiteX0" y="connsiteY0"/>
                        </a:cxn>
                        <a:cxn ang="0">
                          <a:pos x="connsiteX1" y="connsiteY1"/>
                        </a:cxn>
                        <a:cxn ang="0">
                          <a:pos x="connsiteX2" y="connsiteY2"/>
                        </a:cxn>
                        <a:cxn ang="0">
                          <a:pos x="connsiteX3" y="connsiteY3"/>
                        </a:cxn>
                      </a:cxnLst>
                      <a:rect l="l" t="t" r="r" b="b"/>
                      <a:pathLst>
                        <a:path w="4495" h="5722">
                          <a:moveTo>
                            <a:pt x="136" y="5722"/>
                          </a:moveTo>
                          <a:lnTo>
                            <a:pt x="2588" y="1227"/>
                          </a:lnTo>
                          <a:lnTo>
                            <a:pt x="4496" y="0"/>
                          </a:lnTo>
                          <a:cubicBezTo>
                            <a:pt x="3270" y="1635"/>
                            <a:pt x="1907" y="3543"/>
                            <a:pt x="0" y="5722"/>
                          </a:cubicBezTo>
                          <a:close/>
                        </a:path>
                      </a:pathLst>
                    </a:custGeom>
                    <a:solidFill>
                      <a:srgbClr val="FFD100"/>
                    </a:solidFill>
                    <a:ln w="0" cap="flat">
                      <a:noFill/>
                      <a:prstDash val="solid"/>
                      <a:miter/>
                    </a:ln>
                  </p:spPr>
                  <p:txBody>
                    <a:bodyPr rtlCol="0" anchor="ctr"/>
                    <a:lstStyle/>
                    <a:p>
                      <a:endParaRPr lang="en-US"/>
                    </a:p>
                  </p:txBody>
                </p:sp>
                <p:sp>
                  <p:nvSpPr>
                    <p:cNvPr id="4724" name="Freeform: Shape 4723">
                      <a:extLst>
                        <a:ext uri="{FF2B5EF4-FFF2-40B4-BE49-F238E27FC236}">
                          <a16:creationId xmlns:a16="http://schemas.microsoft.com/office/drawing/2014/main" id="{9E0D850F-E605-437A-74C2-86B788E7D00D}"/>
                        </a:ext>
                      </a:extLst>
                    </p:cNvPr>
                    <p:cNvSpPr/>
                    <p:nvPr/>
                  </p:nvSpPr>
                  <p:spPr>
                    <a:xfrm>
                      <a:off x="9573111" y="9225337"/>
                      <a:ext cx="61167" cy="36194"/>
                    </a:xfrm>
                    <a:custGeom>
                      <a:avLst/>
                      <a:gdLst>
                        <a:gd name="connsiteX0" fmla="*/ 23836 w 61167"/>
                        <a:gd name="connsiteY0" fmla="*/ 29157 h 36194"/>
                        <a:gd name="connsiteX1" fmla="*/ 24108 w 61167"/>
                        <a:gd name="connsiteY1" fmla="*/ 33108 h 36194"/>
                        <a:gd name="connsiteX2" fmla="*/ 18795 w 61167"/>
                        <a:gd name="connsiteY2" fmla="*/ 33925 h 36194"/>
                        <a:gd name="connsiteX3" fmla="*/ 21928 w 61167"/>
                        <a:gd name="connsiteY3" fmla="*/ 27522 h 36194"/>
                        <a:gd name="connsiteX4" fmla="*/ 14844 w 61167"/>
                        <a:gd name="connsiteY4" fmla="*/ 29566 h 36194"/>
                        <a:gd name="connsiteX5" fmla="*/ 19340 w 61167"/>
                        <a:gd name="connsiteY5" fmla="*/ 31609 h 36194"/>
                        <a:gd name="connsiteX6" fmla="*/ 15389 w 61167"/>
                        <a:gd name="connsiteY6" fmla="*/ 31473 h 36194"/>
                        <a:gd name="connsiteX7" fmla="*/ 5170 w 61167"/>
                        <a:gd name="connsiteY7" fmla="*/ 36105 h 36194"/>
                        <a:gd name="connsiteX8" fmla="*/ 129 w 61167"/>
                        <a:gd name="connsiteY8" fmla="*/ 34743 h 36194"/>
                        <a:gd name="connsiteX9" fmla="*/ 4080 w 61167"/>
                        <a:gd name="connsiteY9" fmla="*/ 29838 h 36194"/>
                        <a:gd name="connsiteX10" fmla="*/ 3944 w 61167"/>
                        <a:gd name="connsiteY10" fmla="*/ 30928 h 36194"/>
                        <a:gd name="connsiteX11" fmla="*/ 5988 w 61167"/>
                        <a:gd name="connsiteY11" fmla="*/ 29701 h 36194"/>
                        <a:gd name="connsiteX12" fmla="*/ 8440 w 61167"/>
                        <a:gd name="connsiteY12" fmla="*/ 31609 h 36194"/>
                        <a:gd name="connsiteX13" fmla="*/ 10484 w 61167"/>
                        <a:gd name="connsiteY13" fmla="*/ 29974 h 36194"/>
                        <a:gd name="connsiteX14" fmla="*/ 8985 w 61167"/>
                        <a:gd name="connsiteY14" fmla="*/ 29974 h 36194"/>
                        <a:gd name="connsiteX15" fmla="*/ 14571 w 61167"/>
                        <a:gd name="connsiteY15" fmla="*/ 28067 h 36194"/>
                        <a:gd name="connsiteX16" fmla="*/ 13345 w 61167"/>
                        <a:gd name="connsiteY16" fmla="*/ 27249 h 36194"/>
                        <a:gd name="connsiteX17" fmla="*/ 21247 w 61167"/>
                        <a:gd name="connsiteY17" fmla="*/ 25751 h 36194"/>
                        <a:gd name="connsiteX18" fmla="*/ 18250 w 61167"/>
                        <a:gd name="connsiteY18" fmla="*/ 24660 h 36194"/>
                        <a:gd name="connsiteX19" fmla="*/ 28741 w 61167"/>
                        <a:gd name="connsiteY19" fmla="*/ 17576 h 36194"/>
                        <a:gd name="connsiteX20" fmla="*/ 29013 w 61167"/>
                        <a:gd name="connsiteY20" fmla="*/ 19075 h 36194"/>
                        <a:gd name="connsiteX21" fmla="*/ 29695 w 61167"/>
                        <a:gd name="connsiteY21" fmla="*/ 14988 h 36194"/>
                        <a:gd name="connsiteX22" fmla="*/ 39096 w 61167"/>
                        <a:gd name="connsiteY22" fmla="*/ 6404 h 36194"/>
                        <a:gd name="connsiteX23" fmla="*/ 59124 w 61167"/>
                        <a:gd name="connsiteY23" fmla="*/ 0 h 36194"/>
                        <a:gd name="connsiteX24" fmla="*/ 57489 w 61167"/>
                        <a:gd name="connsiteY24" fmla="*/ 1499 h 36194"/>
                        <a:gd name="connsiteX25" fmla="*/ 61167 w 61167"/>
                        <a:gd name="connsiteY25" fmla="*/ 3270 h 36194"/>
                        <a:gd name="connsiteX26" fmla="*/ 55309 w 61167"/>
                        <a:gd name="connsiteY26" fmla="*/ 6676 h 36194"/>
                        <a:gd name="connsiteX27" fmla="*/ 57352 w 61167"/>
                        <a:gd name="connsiteY27" fmla="*/ 10491 h 36194"/>
                        <a:gd name="connsiteX28" fmla="*/ 32011 w 61167"/>
                        <a:gd name="connsiteY28" fmla="*/ 21527 h 36194"/>
                        <a:gd name="connsiteX29" fmla="*/ 25062 w 61167"/>
                        <a:gd name="connsiteY29" fmla="*/ 29020 h 36194"/>
                        <a:gd name="connsiteX30" fmla="*/ 31602 w 61167"/>
                        <a:gd name="connsiteY30" fmla="*/ 27386 h 36194"/>
                        <a:gd name="connsiteX31" fmla="*/ 26697 w 61167"/>
                        <a:gd name="connsiteY31" fmla="*/ 31473 h 36194"/>
                        <a:gd name="connsiteX32" fmla="*/ 23972 w 61167"/>
                        <a:gd name="connsiteY32" fmla="*/ 28884 h 36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1167" h="36194">
                          <a:moveTo>
                            <a:pt x="23836" y="29157"/>
                          </a:moveTo>
                          <a:cubicBezTo>
                            <a:pt x="16070" y="33380"/>
                            <a:pt x="27242" y="30383"/>
                            <a:pt x="24108" y="33108"/>
                          </a:cubicBezTo>
                          <a:cubicBezTo>
                            <a:pt x="21792" y="34198"/>
                            <a:pt x="20294" y="33517"/>
                            <a:pt x="18795" y="33925"/>
                          </a:cubicBezTo>
                          <a:cubicBezTo>
                            <a:pt x="25335" y="31201"/>
                            <a:pt x="15797" y="30519"/>
                            <a:pt x="21928" y="27522"/>
                          </a:cubicBezTo>
                          <a:cubicBezTo>
                            <a:pt x="19748" y="25887"/>
                            <a:pt x="16479" y="27795"/>
                            <a:pt x="14844" y="29566"/>
                          </a:cubicBezTo>
                          <a:cubicBezTo>
                            <a:pt x="13618" y="32836"/>
                            <a:pt x="17705" y="30111"/>
                            <a:pt x="19340" y="31609"/>
                          </a:cubicBezTo>
                          <a:cubicBezTo>
                            <a:pt x="16751" y="32699"/>
                            <a:pt x="17024" y="32154"/>
                            <a:pt x="15389" y="31473"/>
                          </a:cubicBezTo>
                          <a:cubicBezTo>
                            <a:pt x="11710" y="33790"/>
                            <a:pt x="6533" y="32427"/>
                            <a:pt x="5170" y="36105"/>
                          </a:cubicBezTo>
                          <a:cubicBezTo>
                            <a:pt x="2173" y="36514"/>
                            <a:pt x="2037" y="35424"/>
                            <a:pt x="129" y="34743"/>
                          </a:cubicBezTo>
                          <a:cubicBezTo>
                            <a:pt x="-824" y="32427"/>
                            <a:pt x="3808" y="32018"/>
                            <a:pt x="4080" y="29838"/>
                          </a:cubicBezTo>
                          <a:cubicBezTo>
                            <a:pt x="4080" y="30111"/>
                            <a:pt x="3672" y="30655"/>
                            <a:pt x="3944" y="30928"/>
                          </a:cubicBezTo>
                          <a:lnTo>
                            <a:pt x="5988" y="29701"/>
                          </a:lnTo>
                          <a:cubicBezTo>
                            <a:pt x="4080" y="31201"/>
                            <a:pt x="7214" y="32154"/>
                            <a:pt x="8440" y="31609"/>
                          </a:cubicBezTo>
                          <a:cubicBezTo>
                            <a:pt x="9258" y="31201"/>
                            <a:pt x="11029" y="30519"/>
                            <a:pt x="10484" y="29974"/>
                          </a:cubicBezTo>
                          <a:lnTo>
                            <a:pt x="8985" y="29974"/>
                          </a:lnTo>
                          <a:cubicBezTo>
                            <a:pt x="10212" y="28612"/>
                            <a:pt x="13345" y="29974"/>
                            <a:pt x="14571" y="28067"/>
                          </a:cubicBezTo>
                          <a:cubicBezTo>
                            <a:pt x="14435" y="27522"/>
                            <a:pt x="13618" y="27522"/>
                            <a:pt x="13345" y="27249"/>
                          </a:cubicBezTo>
                          <a:cubicBezTo>
                            <a:pt x="16070" y="27795"/>
                            <a:pt x="17705" y="26432"/>
                            <a:pt x="21247" y="25751"/>
                          </a:cubicBezTo>
                          <a:lnTo>
                            <a:pt x="18250" y="24660"/>
                          </a:lnTo>
                          <a:cubicBezTo>
                            <a:pt x="22065" y="25887"/>
                            <a:pt x="26561" y="21254"/>
                            <a:pt x="28741" y="17576"/>
                          </a:cubicBezTo>
                          <a:cubicBezTo>
                            <a:pt x="28741" y="18257"/>
                            <a:pt x="28332" y="19075"/>
                            <a:pt x="29013" y="19075"/>
                          </a:cubicBezTo>
                          <a:cubicBezTo>
                            <a:pt x="31193" y="17712"/>
                            <a:pt x="31466" y="15123"/>
                            <a:pt x="29695" y="14988"/>
                          </a:cubicBezTo>
                          <a:cubicBezTo>
                            <a:pt x="33101" y="14988"/>
                            <a:pt x="34872" y="7358"/>
                            <a:pt x="39096" y="6404"/>
                          </a:cubicBezTo>
                          <a:cubicBezTo>
                            <a:pt x="45635" y="5041"/>
                            <a:pt x="52584" y="2998"/>
                            <a:pt x="59124" y="0"/>
                          </a:cubicBezTo>
                          <a:cubicBezTo>
                            <a:pt x="58442" y="409"/>
                            <a:pt x="57898" y="954"/>
                            <a:pt x="57489" y="1499"/>
                          </a:cubicBezTo>
                          <a:cubicBezTo>
                            <a:pt x="58579" y="4087"/>
                            <a:pt x="57898" y="4769"/>
                            <a:pt x="61167" y="3270"/>
                          </a:cubicBezTo>
                          <a:cubicBezTo>
                            <a:pt x="58715" y="5041"/>
                            <a:pt x="57898" y="3270"/>
                            <a:pt x="55309" y="6676"/>
                          </a:cubicBezTo>
                          <a:cubicBezTo>
                            <a:pt x="57216" y="5995"/>
                            <a:pt x="59532" y="6949"/>
                            <a:pt x="57352" y="10491"/>
                          </a:cubicBezTo>
                          <a:cubicBezTo>
                            <a:pt x="49586" y="17848"/>
                            <a:pt x="40185" y="18257"/>
                            <a:pt x="32011" y="21527"/>
                          </a:cubicBezTo>
                          <a:cubicBezTo>
                            <a:pt x="32964" y="23162"/>
                            <a:pt x="27378" y="26704"/>
                            <a:pt x="25062" y="29020"/>
                          </a:cubicBezTo>
                          <a:cubicBezTo>
                            <a:pt x="27106" y="29838"/>
                            <a:pt x="29286" y="28612"/>
                            <a:pt x="31602" y="27386"/>
                          </a:cubicBezTo>
                          <a:cubicBezTo>
                            <a:pt x="30376" y="28476"/>
                            <a:pt x="28196" y="30247"/>
                            <a:pt x="26697" y="31473"/>
                          </a:cubicBezTo>
                          <a:lnTo>
                            <a:pt x="23972" y="28884"/>
                          </a:lnTo>
                          <a:close/>
                        </a:path>
                      </a:pathLst>
                    </a:custGeom>
                    <a:solidFill>
                      <a:srgbClr val="FFD100"/>
                    </a:solidFill>
                    <a:ln w="0" cap="flat">
                      <a:noFill/>
                      <a:prstDash val="solid"/>
                      <a:miter/>
                    </a:ln>
                  </p:spPr>
                  <p:txBody>
                    <a:bodyPr rtlCol="0" anchor="ctr"/>
                    <a:lstStyle/>
                    <a:p>
                      <a:endParaRPr lang="en-US"/>
                    </a:p>
                  </p:txBody>
                </p:sp>
                <p:sp>
                  <p:nvSpPr>
                    <p:cNvPr id="4725" name="Freeform: Shape 4724">
                      <a:extLst>
                        <a:ext uri="{FF2B5EF4-FFF2-40B4-BE49-F238E27FC236}">
                          <a16:creationId xmlns:a16="http://schemas.microsoft.com/office/drawing/2014/main" id="{462C6876-6695-DB2D-F113-CB4D987A171C}"/>
                        </a:ext>
                      </a:extLst>
                    </p:cNvPr>
                    <p:cNvSpPr/>
                    <p:nvPr/>
                  </p:nvSpPr>
                  <p:spPr>
                    <a:xfrm>
                      <a:off x="9616839" y="9244548"/>
                      <a:ext cx="272" cy="817"/>
                    </a:xfrm>
                    <a:custGeom>
                      <a:avLst/>
                      <a:gdLst>
                        <a:gd name="connsiteX0" fmla="*/ 272 w 272"/>
                        <a:gd name="connsiteY0" fmla="*/ 0 h 817"/>
                        <a:gd name="connsiteX1" fmla="*/ 0 w 272"/>
                        <a:gd name="connsiteY1" fmla="*/ 817 h 817"/>
                        <a:gd name="connsiteX2" fmla="*/ 272 w 272"/>
                        <a:gd name="connsiteY2" fmla="*/ 0 h 817"/>
                      </a:gdLst>
                      <a:ahLst/>
                      <a:cxnLst>
                        <a:cxn ang="0">
                          <a:pos x="connsiteX0" y="connsiteY0"/>
                        </a:cxn>
                        <a:cxn ang="0">
                          <a:pos x="connsiteX1" y="connsiteY1"/>
                        </a:cxn>
                        <a:cxn ang="0">
                          <a:pos x="connsiteX2" y="connsiteY2"/>
                        </a:cxn>
                      </a:cxnLst>
                      <a:rect l="l" t="t" r="r" b="b"/>
                      <a:pathLst>
                        <a:path w="272" h="817">
                          <a:moveTo>
                            <a:pt x="272" y="0"/>
                          </a:moveTo>
                          <a:cubicBezTo>
                            <a:pt x="272" y="0"/>
                            <a:pt x="136" y="545"/>
                            <a:pt x="0" y="817"/>
                          </a:cubicBezTo>
                          <a:cubicBezTo>
                            <a:pt x="0" y="681"/>
                            <a:pt x="0" y="408"/>
                            <a:pt x="272" y="0"/>
                          </a:cubicBezTo>
                          <a:close/>
                        </a:path>
                      </a:pathLst>
                    </a:custGeom>
                    <a:solidFill>
                      <a:srgbClr val="FFD100"/>
                    </a:solidFill>
                    <a:ln w="0" cap="flat">
                      <a:noFill/>
                      <a:prstDash val="solid"/>
                      <a:miter/>
                    </a:ln>
                  </p:spPr>
                  <p:txBody>
                    <a:bodyPr rtlCol="0" anchor="ctr"/>
                    <a:lstStyle/>
                    <a:p>
                      <a:endParaRPr lang="en-US"/>
                    </a:p>
                  </p:txBody>
                </p:sp>
                <p:sp>
                  <p:nvSpPr>
                    <p:cNvPr id="4726" name="Freeform: Shape 4725">
                      <a:extLst>
                        <a:ext uri="{FF2B5EF4-FFF2-40B4-BE49-F238E27FC236}">
                          <a16:creationId xmlns:a16="http://schemas.microsoft.com/office/drawing/2014/main" id="{DCA25EF8-50F1-7777-5AFE-DB3610C5A330}"/>
                        </a:ext>
                      </a:extLst>
                    </p:cNvPr>
                    <p:cNvSpPr/>
                    <p:nvPr/>
                  </p:nvSpPr>
                  <p:spPr>
                    <a:xfrm>
                      <a:off x="9604713" y="9252450"/>
                      <a:ext cx="681" cy="545"/>
                    </a:xfrm>
                    <a:custGeom>
                      <a:avLst/>
                      <a:gdLst>
                        <a:gd name="connsiteX0" fmla="*/ 545 w 681"/>
                        <a:gd name="connsiteY0" fmla="*/ 0 h 545"/>
                        <a:gd name="connsiteX1" fmla="*/ 681 w 681"/>
                        <a:gd name="connsiteY1" fmla="*/ 0 h 545"/>
                        <a:gd name="connsiteX2" fmla="*/ 0 w 681"/>
                        <a:gd name="connsiteY2" fmla="*/ 546 h 545"/>
                        <a:gd name="connsiteX3" fmla="*/ 545 w 681"/>
                        <a:gd name="connsiteY3" fmla="*/ 0 h 545"/>
                      </a:gdLst>
                      <a:ahLst/>
                      <a:cxnLst>
                        <a:cxn ang="0">
                          <a:pos x="connsiteX0" y="connsiteY0"/>
                        </a:cxn>
                        <a:cxn ang="0">
                          <a:pos x="connsiteX1" y="connsiteY1"/>
                        </a:cxn>
                        <a:cxn ang="0">
                          <a:pos x="connsiteX2" y="connsiteY2"/>
                        </a:cxn>
                        <a:cxn ang="0">
                          <a:pos x="connsiteX3" y="connsiteY3"/>
                        </a:cxn>
                      </a:cxnLst>
                      <a:rect l="l" t="t" r="r" b="b"/>
                      <a:pathLst>
                        <a:path w="681" h="545">
                          <a:moveTo>
                            <a:pt x="545" y="0"/>
                          </a:moveTo>
                          <a:lnTo>
                            <a:pt x="681" y="0"/>
                          </a:lnTo>
                          <a:cubicBezTo>
                            <a:pt x="681" y="0"/>
                            <a:pt x="0" y="546"/>
                            <a:pt x="0" y="546"/>
                          </a:cubicBezTo>
                          <a:cubicBezTo>
                            <a:pt x="273" y="409"/>
                            <a:pt x="409" y="136"/>
                            <a:pt x="545" y="0"/>
                          </a:cubicBezTo>
                          <a:close/>
                        </a:path>
                      </a:pathLst>
                    </a:custGeom>
                    <a:solidFill>
                      <a:srgbClr val="FFD100"/>
                    </a:solidFill>
                    <a:ln w="0" cap="flat">
                      <a:noFill/>
                      <a:prstDash val="solid"/>
                      <a:miter/>
                    </a:ln>
                  </p:spPr>
                  <p:txBody>
                    <a:bodyPr rtlCol="0" anchor="ctr"/>
                    <a:lstStyle/>
                    <a:p>
                      <a:endParaRPr lang="en-US"/>
                    </a:p>
                  </p:txBody>
                </p:sp>
                <p:sp>
                  <p:nvSpPr>
                    <p:cNvPr id="4727" name="Freeform: Shape 4726">
                      <a:extLst>
                        <a:ext uri="{FF2B5EF4-FFF2-40B4-BE49-F238E27FC236}">
                          <a16:creationId xmlns:a16="http://schemas.microsoft.com/office/drawing/2014/main" id="{3AA292EA-9516-3595-BF1A-BCD1B7E24A36}"/>
                        </a:ext>
                      </a:extLst>
                    </p:cNvPr>
                    <p:cNvSpPr/>
                    <p:nvPr/>
                  </p:nvSpPr>
                  <p:spPr>
                    <a:xfrm>
                      <a:off x="9639047" y="9227108"/>
                      <a:ext cx="1907" cy="1075"/>
                    </a:xfrm>
                    <a:custGeom>
                      <a:avLst/>
                      <a:gdLst>
                        <a:gd name="connsiteX0" fmla="*/ 0 w 1907"/>
                        <a:gd name="connsiteY0" fmla="*/ 954 h 1075"/>
                        <a:gd name="connsiteX1" fmla="*/ 1907 w 1907"/>
                        <a:gd name="connsiteY1" fmla="*/ 0 h 1075"/>
                        <a:gd name="connsiteX2" fmla="*/ 817 w 1907"/>
                        <a:gd name="connsiteY2" fmla="*/ 954 h 1075"/>
                        <a:gd name="connsiteX3" fmla="*/ 0 w 1907"/>
                        <a:gd name="connsiteY3" fmla="*/ 954 h 1075"/>
                      </a:gdLst>
                      <a:ahLst/>
                      <a:cxnLst>
                        <a:cxn ang="0">
                          <a:pos x="connsiteX0" y="connsiteY0"/>
                        </a:cxn>
                        <a:cxn ang="0">
                          <a:pos x="connsiteX1" y="connsiteY1"/>
                        </a:cxn>
                        <a:cxn ang="0">
                          <a:pos x="connsiteX2" y="connsiteY2"/>
                        </a:cxn>
                        <a:cxn ang="0">
                          <a:pos x="connsiteX3" y="connsiteY3"/>
                        </a:cxn>
                      </a:cxnLst>
                      <a:rect l="l" t="t" r="r" b="b"/>
                      <a:pathLst>
                        <a:path w="1907" h="1075">
                          <a:moveTo>
                            <a:pt x="0" y="954"/>
                          </a:moveTo>
                          <a:cubicBezTo>
                            <a:pt x="817" y="546"/>
                            <a:pt x="1090" y="409"/>
                            <a:pt x="1907" y="0"/>
                          </a:cubicBezTo>
                          <a:lnTo>
                            <a:pt x="817" y="954"/>
                          </a:lnTo>
                          <a:cubicBezTo>
                            <a:pt x="817" y="954"/>
                            <a:pt x="136" y="1227"/>
                            <a:pt x="0" y="954"/>
                          </a:cubicBezTo>
                          <a:close/>
                        </a:path>
                      </a:pathLst>
                    </a:custGeom>
                    <a:solidFill>
                      <a:srgbClr val="FFD100"/>
                    </a:solidFill>
                    <a:ln w="0" cap="flat">
                      <a:noFill/>
                      <a:prstDash val="solid"/>
                      <a:miter/>
                    </a:ln>
                  </p:spPr>
                  <p:txBody>
                    <a:bodyPr rtlCol="0" anchor="ctr"/>
                    <a:lstStyle/>
                    <a:p>
                      <a:endParaRPr lang="en-US"/>
                    </a:p>
                  </p:txBody>
                </p:sp>
                <p:sp>
                  <p:nvSpPr>
                    <p:cNvPr id="4728" name="Freeform: Shape 4727">
                      <a:extLst>
                        <a:ext uri="{FF2B5EF4-FFF2-40B4-BE49-F238E27FC236}">
                          <a16:creationId xmlns:a16="http://schemas.microsoft.com/office/drawing/2014/main" id="{EF628538-021F-303B-77B0-1E6C9B6D6A45}"/>
                        </a:ext>
                      </a:extLst>
                    </p:cNvPr>
                    <p:cNvSpPr/>
                    <p:nvPr/>
                  </p:nvSpPr>
                  <p:spPr>
                    <a:xfrm>
                      <a:off x="9636730" y="9224111"/>
                      <a:ext cx="817" cy="681"/>
                    </a:xfrm>
                    <a:custGeom>
                      <a:avLst/>
                      <a:gdLst>
                        <a:gd name="connsiteX0" fmla="*/ 817 w 817"/>
                        <a:gd name="connsiteY0" fmla="*/ 681 h 681"/>
                        <a:gd name="connsiteX1" fmla="*/ 0 w 817"/>
                        <a:gd name="connsiteY1" fmla="*/ 681 h 681"/>
                        <a:gd name="connsiteX2" fmla="*/ 273 w 817"/>
                        <a:gd name="connsiteY2" fmla="*/ 0 h 681"/>
                        <a:gd name="connsiteX3" fmla="*/ 817 w 817"/>
                        <a:gd name="connsiteY3" fmla="*/ 681 h 681"/>
                      </a:gdLst>
                      <a:ahLst/>
                      <a:cxnLst>
                        <a:cxn ang="0">
                          <a:pos x="connsiteX0" y="connsiteY0"/>
                        </a:cxn>
                        <a:cxn ang="0">
                          <a:pos x="connsiteX1" y="connsiteY1"/>
                        </a:cxn>
                        <a:cxn ang="0">
                          <a:pos x="connsiteX2" y="connsiteY2"/>
                        </a:cxn>
                        <a:cxn ang="0">
                          <a:pos x="connsiteX3" y="connsiteY3"/>
                        </a:cxn>
                      </a:cxnLst>
                      <a:rect l="l" t="t" r="r" b="b"/>
                      <a:pathLst>
                        <a:path w="817" h="681">
                          <a:moveTo>
                            <a:pt x="817" y="681"/>
                          </a:moveTo>
                          <a:lnTo>
                            <a:pt x="0" y="681"/>
                          </a:lnTo>
                          <a:cubicBezTo>
                            <a:pt x="0" y="681"/>
                            <a:pt x="136" y="136"/>
                            <a:pt x="273" y="0"/>
                          </a:cubicBezTo>
                          <a:cubicBezTo>
                            <a:pt x="681" y="0"/>
                            <a:pt x="817" y="408"/>
                            <a:pt x="817" y="681"/>
                          </a:cubicBezTo>
                          <a:close/>
                        </a:path>
                      </a:pathLst>
                    </a:custGeom>
                    <a:solidFill>
                      <a:srgbClr val="FFD100"/>
                    </a:solidFill>
                    <a:ln w="0" cap="flat">
                      <a:noFill/>
                      <a:prstDash val="solid"/>
                      <a:miter/>
                    </a:ln>
                  </p:spPr>
                  <p:txBody>
                    <a:bodyPr rtlCol="0" anchor="ctr"/>
                    <a:lstStyle/>
                    <a:p>
                      <a:endParaRPr lang="en-US"/>
                    </a:p>
                  </p:txBody>
                </p:sp>
                <p:sp>
                  <p:nvSpPr>
                    <p:cNvPr id="4729" name="Freeform: Shape 4728">
                      <a:extLst>
                        <a:ext uri="{FF2B5EF4-FFF2-40B4-BE49-F238E27FC236}">
                          <a16:creationId xmlns:a16="http://schemas.microsoft.com/office/drawing/2014/main" id="{165FA5E9-763A-030F-86BC-F03E5F7D8E3A}"/>
                        </a:ext>
                      </a:extLst>
                    </p:cNvPr>
                    <p:cNvSpPr/>
                    <p:nvPr/>
                  </p:nvSpPr>
                  <p:spPr>
                    <a:xfrm>
                      <a:off x="9567654" y="9281334"/>
                      <a:ext cx="1090" cy="272"/>
                    </a:xfrm>
                    <a:custGeom>
                      <a:avLst/>
                      <a:gdLst>
                        <a:gd name="connsiteX0" fmla="*/ 1090 w 1090"/>
                        <a:gd name="connsiteY0" fmla="*/ 273 h 272"/>
                        <a:gd name="connsiteX1" fmla="*/ 0 w 1090"/>
                        <a:gd name="connsiteY1" fmla="*/ 0 h 272"/>
                        <a:gd name="connsiteX2" fmla="*/ 1090 w 1090"/>
                        <a:gd name="connsiteY2" fmla="*/ 273 h 272"/>
                      </a:gdLst>
                      <a:ahLst/>
                      <a:cxnLst>
                        <a:cxn ang="0">
                          <a:pos x="connsiteX0" y="connsiteY0"/>
                        </a:cxn>
                        <a:cxn ang="0">
                          <a:pos x="connsiteX1" y="connsiteY1"/>
                        </a:cxn>
                        <a:cxn ang="0">
                          <a:pos x="connsiteX2" y="connsiteY2"/>
                        </a:cxn>
                      </a:cxnLst>
                      <a:rect l="l" t="t" r="r" b="b"/>
                      <a:pathLst>
                        <a:path w="1090" h="272">
                          <a:moveTo>
                            <a:pt x="1090" y="273"/>
                          </a:moveTo>
                          <a:cubicBezTo>
                            <a:pt x="1090" y="273"/>
                            <a:pt x="409" y="136"/>
                            <a:pt x="0" y="0"/>
                          </a:cubicBezTo>
                          <a:cubicBezTo>
                            <a:pt x="545" y="0"/>
                            <a:pt x="817" y="0"/>
                            <a:pt x="1090" y="273"/>
                          </a:cubicBezTo>
                          <a:close/>
                        </a:path>
                      </a:pathLst>
                    </a:custGeom>
                    <a:solidFill>
                      <a:srgbClr val="FFD100"/>
                    </a:solidFill>
                    <a:ln w="0" cap="flat">
                      <a:noFill/>
                      <a:prstDash val="solid"/>
                      <a:miter/>
                    </a:ln>
                  </p:spPr>
                  <p:txBody>
                    <a:bodyPr rtlCol="0" anchor="ctr"/>
                    <a:lstStyle/>
                    <a:p>
                      <a:endParaRPr lang="en-US"/>
                    </a:p>
                  </p:txBody>
                </p:sp>
                <p:sp>
                  <p:nvSpPr>
                    <p:cNvPr id="4730" name="Freeform: Shape 4729">
                      <a:extLst>
                        <a:ext uri="{FF2B5EF4-FFF2-40B4-BE49-F238E27FC236}">
                          <a16:creationId xmlns:a16="http://schemas.microsoft.com/office/drawing/2014/main" id="{D00B378A-F921-6939-9AA1-EE4ACDF7BE24}"/>
                        </a:ext>
                      </a:extLst>
                    </p:cNvPr>
                    <p:cNvSpPr/>
                    <p:nvPr/>
                  </p:nvSpPr>
                  <p:spPr>
                    <a:xfrm>
                      <a:off x="9585502" y="9245502"/>
                      <a:ext cx="33334" cy="22327"/>
                    </a:xfrm>
                    <a:custGeom>
                      <a:avLst/>
                      <a:gdLst>
                        <a:gd name="connsiteX0" fmla="*/ 4360 w 33334"/>
                        <a:gd name="connsiteY0" fmla="*/ 16485 h 22327"/>
                        <a:gd name="connsiteX1" fmla="*/ 9946 w 33334"/>
                        <a:gd name="connsiteY1" fmla="*/ 16485 h 22327"/>
                        <a:gd name="connsiteX2" fmla="*/ 8856 w 33334"/>
                        <a:gd name="connsiteY2" fmla="*/ 17303 h 22327"/>
                        <a:gd name="connsiteX3" fmla="*/ 20165 w 33334"/>
                        <a:gd name="connsiteY3" fmla="*/ 10490 h 22327"/>
                        <a:gd name="connsiteX4" fmla="*/ 19892 w 33334"/>
                        <a:gd name="connsiteY4" fmla="*/ 7084 h 22327"/>
                        <a:gd name="connsiteX5" fmla="*/ 26568 w 33334"/>
                        <a:gd name="connsiteY5" fmla="*/ 4359 h 22327"/>
                        <a:gd name="connsiteX6" fmla="*/ 31337 w 33334"/>
                        <a:gd name="connsiteY6" fmla="*/ 0 h 22327"/>
                        <a:gd name="connsiteX7" fmla="*/ 31337 w 33334"/>
                        <a:gd name="connsiteY7" fmla="*/ 2997 h 22327"/>
                        <a:gd name="connsiteX8" fmla="*/ 32154 w 33334"/>
                        <a:gd name="connsiteY8" fmla="*/ 2997 h 22327"/>
                        <a:gd name="connsiteX9" fmla="*/ 25751 w 33334"/>
                        <a:gd name="connsiteY9" fmla="*/ 7765 h 22327"/>
                        <a:gd name="connsiteX10" fmla="*/ 27931 w 33334"/>
                        <a:gd name="connsiteY10" fmla="*/ 8311 h 22327"/>
                        <a:gd name="connsiteX11" fmla="*/ 17576 w 33334"/>
                        <a:gd name="connsiteY11" fmla="*/ 13625 h 22327"/>
                        <a:gd name="connsiteX12" fmla="*/ 14987 w 33334"/>
                        <a:gd name="connsiteY12" fmla="*/ 16758 h 22327"/>
                        <a:gd name="connsiteX13" fmla="*/ 0 w 33334"/>
                        <a:gd name="connsiteY13" fmla="*/ 21118 h 22327"/>
                        <a:gd name="connsiteX14" fmla="*/ 5995 w 33334"/>
                        <a:gd name="connsiteY14" fmla="*/ 19483 h 22327"/>
                        <a:gd name="connsiteX15" fmla="*/ 4496 w 33334"/>
                        <a:gd name="connsiteY15" fmla="*/ 16485 h 22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34" h="22327">
                          <a:moveTo>
                            <a:pt x="4360" y="16485"/>
                          </a:moveTo>
                          <a:cubicBezTo>
                            <a:pt x="7221" y="15259"/>
                            <a:pt x="5995" y="18801"/>
                            <a:pt x="9946" y="16485"/>
                          </a:cubicBezTo>
                          <a:lnTo>
                            <a:pt x="8856" y="17303"/>
                          </a:lnTo>
                          <a:cubicBezTo>
                            <a:pt x="12262" y="16485"/>
                            <a:pt x="17031" y="13079"/>
                            <a:pt x="20165" y="10490"/>
                          </a:cubicBezTo>
                          <a:cubicBezTo>
                            <a:pt x="19211" y="9946"/>
                            <a:pt x="21255" y="8038"/>
                            <a:pt x="19892" y="7084"/>
                          </a:cubicBezTo>
                          <a:cubicBezTo>
                            <a:pt x="22345" y="5858"/>
                            <a:pt x="24388" y="4087"/>
                            <a:pt x="26568" y="4359"/>
                          </a:cubicBezTo>
                          <a:cubicBezTo>
                            <a:pt x="27386" y="2724"/>
                            <a:pt x="30383" y="2043"/>
                            <a:pt x="31337" y="0"/>
                          </a:cubicBezTo>
                          <a:cubicBezTo>
                            <a:pt x="31337" y="1362"/>
                            <a:pt x="35833" y="0"/>
                            <a:pt x="31337" y="2997"/>
                          </a:cubicBezTo>
                          <a:cubicBezTo>
                            <a:pt x="31745" y="2724"/>
                            <a:pt x="31745" y="2997"/>
                            <a:pt x="32154" y="2997"/>
                          </a:cubicBezTo>
                          <a:cubicBezTo>
                            <a:pt x="30519" y="6403"/>
                            <a:pt x="27931" y="5722"/>
                            <a:pt x="25751" y="7765"/>
                          </a:cubicBezTo>
                          <a:cubicBezTo>
                            <a:pt x="25070" y="9673"/>
                            <a:pt x="28884" y="6812"/>
                            <a:pt x="27931" y="8311"/>
                          </a:cubicBezTo>
                          <a:cubicBezTo>
                            <a:pt x="24797" y="10354"/>
                            <a:pt x="19347" y="16622"/>
                            <a:pt x="17576" y="13625"/>
                          </a:cubicBezTo>
                          <a:cubicBezTo>
                            <a:pt x="15260" y="14987"/>
                            <a:pt x="15396" y="15668"/>
                            <a:pt x="14987" y="16758"/>
                          </a:cubicBezTo>
                          <a:cubicBezTo>
                            <a:pt x="9674" y="16077"/>
                            <a:pt x="1908" y="25613"/>
                            <a:pt x="0" y="21118"/>
                          </a:cubicBezTo>
                          <a:cubicBezTo>
                            <a:pt x="1363" y="20709"/>
                            <a:pt x="3543" y="19483"/>
                            <a:pt x="5995" y="19483"/>
                          </a:cubicBezTo>
                          <a:lnTo>
                            <a:pt x="4496" y="16485"/>
                          </a:lnTo>
                          <a:close/>
                        </a:path>
                      </a:pathLst>
                    </a:custGeom>
                    <a:solidFill>
                      <a:srgbClr val="FFD100"/>
                    </a:solidFill>
                    <a:ln w="0" cap="flat">
                      <a:noFill/>
                      <a:prstDash val="solid"/>
                      <a:miter/>
                    </a:ln>
                  </p:spPr>
                  <p:txBody>
                    <a:bodyPr rtlCol="0" anchor="ctr"/>
                    <a:lstStyle/>
                    <a:p>
                      <a:endParaRPr lang="en-US"/>
                    </a:p>
                  </p:txBody>
                </p:sp>
                <p:sp>
                  <p:nvSpPr>
                    <p:cNvPr id="4731" name="Freeform: Shape 4730">
                      <a:extLst>
                        <a:ext uri="{FF2B5EF4-FFF2-40B4-BE49-F238E27FC236}">
                          <a16:creationId xmlns:a16="http://schemas.microsoft.com/office/drawing/2014/main" id="{BAB8D2B1-484E-4B4C-AB76-E66A862F7FA4}"/>
                        </a:ext>
                      </a:extLst>
                    </p:cNvPr>
                    <p:cNvSpPr/>
                    <p:nvPr/>
                  </p:nvSpPr>
                  <p:spPr>
                    <a:xfrm>
                      <a:off x="9635368" y="9233240"/>
                      <a:ext cx="408" cy="544"/>
                    </a:xfrm>
                    <a:custGeom>
                      <a:avLst/>
                      <a:gdLst>
                        <a:gd name="connsiteX0" fmla="*/ 409 w 408"/>
                        <a:gd name="connsiteY0" fmla="*/ 0 h 544"/>
                        <a:gd name="connsiteX1" fmla="*/ 0 w 408"/>
                        <a:gd name="connsiteY1" fmla="*/ 545 h 544"/>
                        <a:gd name="connsiteX2" fmla="*/ 409 w 408"/>
                        <a:gd name="connsiteY2" fmla="*/ 0 h 544"/>
                      </a:gdLst>
                      <a:ahLst/>
                      <a:cxnLst>
                        <a:cxn ang="0">
                          <a:pos x="connsiteX0" y="connsiteY0"/>
                        </a:cxn>
                        <a:cxn ang="0">
                          <a:pos x="connsiteX1" y="connsiteY1"/>
                        </a:cxn>
                        <a:cxn ang="0">
                          <a:pos x="connsiteX2" y="connsiteY2"/>
                        </a:cxn>
                      </a:cxnLst>
                      <a:rect l="l" t="t" r="r" b="b"/>
                      <a:pathLst>
                        <a:path w="408" h="544">
                          <a:moveTo>
                            <a:pt x="409" y="0"/>
                          </a:moveTo>
                          <a:lnTo>
                            <a:pt x="0" y="545"/>
                          </a:lnTo>
                          <a:lnTo>
                            <a:pt x="409" y="0"/>
                          </a:lnTo>
                          <a:close/>
                        </a:path>
                      </a:pathLst>
                    </a:custGeom>
                    <a:solidFill>
                      <a:srgbClr val="FFD100"/>
                    </a:solidFill>
                    <a:ln w="0" cap="flat">
                      <a:noFill/>
                      <a:prstDash val="solid"/>
                      <a:miter/>
                    </a:ln>
                  </p:spPr>
                  <p:txBody>
                    <a:bodyPr rtlCol="0" anchor="ctr"/>
                    <a:lstStyle/>
                    <a:p>
                      <a:endParaRPr lang="en-US"/>
                    </a:p>
                  </p:txBody>
                </p:sp>
                <p:sp>
                  <p:nvSpPr>
                    <p:cNvPr id="4732" name="Freeform: Shape 4731">
                      <a:extLst>
                        <a:ext uri="{FF2B5EF4-FFF2-40B4-BE49-F238E27FC236}">
                          <a16:creationId xmlns:a16="http://schemas.microsoft.com/office/drawing/2014/main" id="{BCEB8D0C-4B70-9AA4-58DF-3EF0F475E382}"/>
                        </a:ext>
                      </a:extLst>
                    </p:cNvPr>
                    <p:cNvSpPr/>
                    <p:nvPr/>
                  </p:nvSpPr>
                  <p:spPr>
                    <a:xfrm>
                      <a:off x="9622969" y="9187325"/>
                      <a:ext cx="20981" cy="36989"/>
                    </a:xfrm>
                    <a:custGeom>
                      <a:avLst/>
                      <a:gdLst>
                        <a:gd name="connsiteX0" fmla="*/ 16350 w 20981"/>
                        <a:gd name="connsiteY0" fmla="*/ 2997 h 36989"/>
                        <a:gd name="connsiteX1" fmla="*/ 17440 w 20981"/>
                        <a:gd name="connsiteY1" fmla="*/ 4632 h 36989"/>
                        <a:gd name="connsiteX2" fmla="*/ 13216 w 20981"/>
                        <a:gd name="connsiteY2" fmla="*/ 12398 h 36989"/>
                        <a:gd name="connsiteX3" fmla="*/ 13761 w 20981"/>
                        <a:gd name="connsiteY3" fmla="*/ 11717 h 36989"/>
                        <a:gd name="connsiteX4" fmla="*/ 10355 w 20981"/>
                        <a:gd name="connsiteY4" fmla="*/ 18802 h 36989"/>
                        <a:gd name="connsiteX5" fmla="*/ 14306 w 20981"/>
                        <a:gd name="connsiteY5" fmla="*/ 16622 h 36989"/>
                        <a:gd name="connsiteX6" fmla="*/ 18530 w 20981"/>
                        <a:gd name="connsiteY6" fmla="*/ 8174 h 36989"/>
                        <a:gd name="connsiteX7" fmla="*/ 20982 w 20981"/>
                        <a:gd name="connsiteY7" fmla="*/ 15532 h 36989"/>
                        <a:gd name="connsiteX8" fmla="*/ 12126 w 20981"/>
                        <a:gd name="connsiteY8" fmla="*/ 19756 h 36989"/>
                        <a:gd name="connsiteX9" fmla="*/ 10491 w 20981"/>
                        <a:gd name="connsiteY9" fmla="*/ 24388 h 36989"/>
                        <a:gd name="connsiteX10" fmla="*/ 7085 w 20981"/>
                        <a:gd name="connsiteY10" fmla="*/ 24660 h 36989"/>
                        <a:gd name="connsiteX11" fmla="*/ 7902 w 20981"/>
                        <a:gd name="connsiteY11" fmla="*/ 28067 h 36989"/>
                        <a:gd name="connsiteX12" fmla="*/ 4633 w 20981"/>
                        <a:gd name="connsiteY12" fmla="*/ 31881 h 36989"/>
                        <a:gd name="connsiteX13" fmla="*/ 4905 w 20981"/>
                        <a:gd name="connsiteY13" fmla="*/ 34334 h 36989"/>
                        <a:gd name="connsiteX14" fmla="*/ 2725 w 20981"/>
                        <a:gd name="connsiteY14" fmla="*/ 35015 h 36989"/>
                        <a:gd name="connsiteX15" fmla="*/ 6812 w 20981"/>
                        <a:gd name="connsiteY15" fmla="*/ 34470 h 36989"/>
                        <a:gd name="connsiteX16" fmla="*/ 1499 w 20981"/>
                        <a:gd name="connsiteY16" fmla="*/ 36105 h 36989"/>
                        <a:gd name="connsiteX17" fmla="*/ 2044 w 20981"/>
                        <a:gd name="connsiteY17" fmla="*/ 35152 h 36989"/>
                        <a:gd name="connsiteX18" fmla="*/ 0 w 20981"/>
                        <a:gd name="connsiteY18" fmla="*/ 36105 h 36989"/>
                        <a:gd name="connsiteX19" fmla="*/ 1635 w 20981"/>
                        <a:gd name="connsiteY19" fmla="*/ 34198 h 36989"/>
                        <a:gd name="connsiteX20" fmla="*/ 1908 w 20981"/>
                        <a:gd name="connsiteY20" fmla="*/ 29838 h 36989"/>
                        <a:gd name="connsiteX21" fmla="*/ 9537 w 20981"/>
                        <a:gd name="connsiteY21" fmla="*/ 16622 h 36989"/>
                        <a:gd name="connsiteX22" fmla="*/ 8448 w 20981"/>
                        <a:gd name="connsiteY22" fmla="*/ 17031 h 36989"/>
                        <a:gd name="connsiteX23" fmla="*/ 14034 w 20981"/>
                        <a:gd name="connsiteY23" fmla="*/ 545 h 36989"/>
                        <a:gd name="connsiteX24" fmla="*/ 17440 w 20981"/>
                        <a:gd name="connsiteY24" fmla="*/ 0 h 36989"/>
                        <a:gd name="connsiteX25" fmla="*/ 16213 w 20981"/>
                        <a:gd name="connsiteY25" fmla="*/ 2861 h 36989"/>
                        <a:gd name="connsiteX26" fmla="*/ 15396 w 20981"/>
                        <a:gd name="connsiteY26" fmla="*/ 6540 h 36989"/>
                        <a:gd name="connsiteX27" fmla="*/ 15805 w 20981"/>
                        <a:gd name="connsiteY27" fmla="*/ 3951 h 36989"/>
                        <a:gd name="connsiteX28" fmla="*/ 15396 w 20981"/>
                        <a:gd name="connsiteY28" fmla="*/ 6540 h 36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20981" h="36989">
                          <a:moveTo>
                            <a:pt x="16350" y="2997"/>
                          </a:moveTo>
                          <a:cubicBezTo>
                            <a:pt x="17167" y="2997"/>
                            <a:pt x="17985" y="2725"/>
                            <a:pt x="17440" y="4632"/>
                          </a:cubicBezTo>
                          <a:cubicBezTo>
                            <a:pt x="17440" y="8720"/>
                            <a:pt x="14034" y="9809"/>
                            <a:pt x="13216" y="12398"/>
                          </a:cubicBezTo>
                          <a:lnTo>
                            <a:pt x="13761" y="11717"/>
                          </a:lnTo>
                          <a:cubicBezTo>
                            <a:pt x="13489" y="14306"/>
                            <a:pt x="12126" y="17439"/>
                            <a:pt x="10355" y="18802"/>
                          </a:cubicBezTo>
                          <a:cubicBezTo>
                            <a:pt x="12126" y="21799"/>
                            <a:pt x="13489" y="11990"/>
                            <a:pt x="14306" y="16622"/>
                          </a:cubicBezTo>
                          <a:cubicBezTo>
                            <a:pt x="14306" y="13625"/>
                            <a:pt x="17985" y="10491"/>
                            <a:pt x="18530" y="8174"/>
                          </a:cubicBezTo>
                          <a:cubicBezTo>
                            <a:pt x="18121" y="11990"/>
                            <a:pt x="19075" y="15941"/>
                            <a:pt x="20982" y="15532"/>
                          </a:cubicBezTo>
                          <a:cubicBezTo>
                            <a:pt x="16486" y="22753"/>
                            <a:pt x="15532" y="13488"/>
                            <a:pt x="12126" y="19756"/>
                          </a:cubicBezTo>
                          <a:lnTo>
                            <a:pt x="10491" y="24388"/>
                          </a:lnTo>
                          <a:lnTo>
                            <a:pt x="7085" y="24660"/>
                          </a:lnTo>
                          <a:cubicBezTo>
                            <a:pt x="5859" y="27249"/>
                            <a:pt x="9946" y="24116"/>
                            <a:pt x="7902" y="28067"/>
                          </a:cubicBezTo>
                          <a:cubicBezTo>
                            <a:pt x="6268" y="28611"/>
                            <a:pt x="5859" y="31609"/>
                            <a:pt x="4633" y="31881"/>
                          </a:cubicBezTo>
                          <a:cubicBezTo>
                            <a:pt x="5314" y="32154"/>
                            <a:pt x="5995" y="32427"/>
                            <a:pt x="4905" y="34334"/>
                          </a:cubicBezTo>
                          <a:cubicBezTo>
                            <a:pt x="4496" y="34334"/>
                            <a:pt x="3679" y="33517"/>
                            <a:pt x="2725" y="35015"/>
                          </a:cubicBezTo>
                          <a:cubicBezTo>
                            <a:pt x="4633" y="37604"/>
                            <a:pt x="5586" y="31336"/>
                            <a:pt x="6812" y="34470"/>
                          </a:cubicBezTo>
                          <a:cubicBezTo>
                            <a:pt x="4088" y="39239"/>
                            <a:pt x="2861" y="35696"/>
                            <a:pt x="1499" y="36105"/>
                          </a:cubicBezTo>
                          <a:cubicBezTo>
                            <a:pt x="1908" y="36105"/>
                            <a:pt x="1771" y="35833"/>
                            <a:pt x="2044" y="35152"/>
                          </a:cubicBezTo>
                          <a:cubicBezTo>
                            <a:pt x="1227" y="34743"/>
                            <a:pt x="818" y="36923"/>
                            <a:pt x="0" y="36105"/>
                          </a:cubicBezTo>
                          <a:cubicBezTo>
                            <a:pt x="273" y="35287"/>
                            <a:pt x="954" y="34743"/>
                            <a:pt x="1635" y="34198"/>
                          </a:cubicBezTo>
                          <a:cubicBezTo>
                            <a:pt x="136" y="35015"/>
                            <a:pt x="1227" y="31064"/>
                            <a:pt x="1908" y="29838"/>
                          </a:cubicBezTo>
                          <a:cubicBezTo>
                            <a:pt x="5041" y="27657"/>
                            <a:pt x="7357" y="20845"/>
                            <a:pt x="9537" y="16622"/>
                          </a:cubicBezTo>
                          <a:cubicBezTo>
                            <a:pt x="9265" y="17031"/>
                            <a:pt x="8720" y="17575"/>
                            <a:pt x="8448" y="17031"/>
                          </a:cubicBezTo>
                          <a:cubicBezTo>
                            <a:pt x="10900" y="10763"/>
                            <a:pt x="11309" y="7902"/>
                            <a:pt x="14034" y="545"/>
                          </a:cubicBezTo>
                          <a:lnTo>
                            <a:pt x="17440" y="0"/>
                          </a:lnTo>
                          <a:cubicBezTo>
                            <a:pt x="17440" y="0"/>
                            <a:pt x="17167" y="1362"/>
                            <a:pt x="16213" y="2861"/>
                          </a:cubicBezTo>
                          <a:close/>
                          <a:moveTo>
                            <a:pt x="15396" y="6540"/>
                          </a:moveTo>
                          <a:lnTo>
                            <a:pt x="15805" y="3951"/>
                          </a:lnTo>
                          <a:cubicBezTo>
                            <a:pt x="15396" y="4905"/>
                            <a:pt x="15123" y="5722"/>
                            <a:pt x="15396" y="6540"/>
                          </a:cubicBezTo>
                          <a:close/>
                        </a:path>
                      </a:pathLst>
                    </a:custGeom>
                    <a:solidFill>
                      <a:srgbClr val="FFD100"/>
                    </a:solidFill>
                    <a:ln w="0" cap="flat">
                      <a:noFill/>
                      <a:prstDash val="solid"/>
                      <a:miter/>
                    </a:ln>
                  </p:spPr>
                  <p:txBody>
                    <a:bodyPr rtlCol="0" anchor="ctr"/>
                    <a:lstStyle/>
                    <a:p>
                      <a:endParaRPr lang="en-US"/>
                    </a:p>
                  </p:txBody>
                </p:sp>
                <p:sp>
                  <p:nvSpPr>
                    <p:cNvPr id="4733" name="Freeform: Shape 4732">
                      <a:extLst>
                        <a:ext uri="{FF2B5EF4-FFF2-40B4-BE49-F238E27FC236}">
                          <a16:creationId xmlns:a16="http://schemas.microsoft.com/office/drawing/2014/main" id="{E15CDD90-C938-08D3-430F-0E96695D9E92}"/>
                        </a:ext>
                      </a:extLst>
                    </p:cNvPr>
                    <p:cNvSpPr/>
                    <p:nvPr/>
                  </p:nvSpPr>
                  <p:spPr>
                    <a:xfrm>
                      <a:off x="9450210" y="9077919"/>
                      <a:ext cx="13624" cy="953"/>
                    </a:xfrm>
                    <a:custGeom>
                      <a:avLst/>
                      <a:gdLst>
                        <a:gd name="connsiteX0" fmla="*/ 0 w 13624"/>
                        <a:gd name="connsiteY0" fmla="*/ 0 h 953"/>
                        <a:gd name="connsiteX1" fmla="*/ 0 w 13624"/>
                        <a:gd name="connsiteY1" fmla="*/ 954 h 953"/>
                        <a:gd name="connsiteX2" fmla="*/ 0 w 13624"/>
                        <a:gd name="connsiteY2" fmla="*/ 0 h 953"/>
                      </a:gdLst>
                      <a:ahLst/>
                      <a:cxnLst>
                        <a:cxn ang="0">
                          <a:pos x="connsiteX0" y="connsiteY0"/>
                        </a:cxn>
                        <a:cxn ang="0">
                          <a:pos x="connsiteX1" y="connsiteY1"/>
                        </a:cxn>
                        <a:cxn ang="0">
                          <a:pos x="connsiteX2" y="connsiteY2"/>
                        </a:cxn>
                      </a:cxnLst>
                      <a:rect l="l" t="t" r="r" b="b"/>
                      <a:pathLst>
                        <a:path w="13624" h="953">
                          <a:moveTo>
                            <a:pt x="0" y="0"/>
                          </a:moveTo>
                          <a:lnTo>
                            <a:pt x="0" y="954"/>
                          </a:lnTo>
                          <a:cubicBezTo>
                            <a:pt x="0" y="954"/>
                            <a:pt x="0" y="273"/>
                            <a:pt x="0" y="0"/>
                          </a:cubicBezTo>
                          <a:close/>
                        </a:path>
                      </a:pathLst>
                    </a:custGeom>
                    <a:solidFill>
                      <a:srgbClr val="FFD100"/>
                    </a:solidFill>
                    <a:ln w="0" cap="flat">
                      <a:noFill/>
                      <a:prstDash val="solid"/>
                      <a:miter/>
                    </a:ln>
                  </p:spPr>
                  <p:txBody>
                    <a:bodyPr rtlCol="0" anchor="ctr"/>
                    <a:lstStyle/>
                    <a:p>
                      <a:endParaRPr lang="en-US"/>
                    </a:p>
                  </p:txBody>
                </p:sp>
                <p:sp>
                  <p:nvSpPr>
                    <p:cNvPr id="4734" name="Freeform: Shape 4733">
                      <a:extLst>
                        <a:ext uri="{FF2B5EF4-FFF2-40B4-BE49-F238E27FC236}">
                          <a16:creationId xmlns:a16="http://schemas.microsoft.com/office/drawing/2014/main" id="{C7B57D22-74C5-4686-8917-D0DADD7C304D}"/>
                        </a:ext>
                      </a:extLst>
                    </p:cNvPr>
                    <p:cNvSpPr/>
                    <p:nvPr/>
                  </p:nvSpPr>
                  <p:spPr>
                    <a:xfrm>
                      <a:off x="9667931" y="9080917"/>
                      <a:ext cx="681" cy="1634"/>
                    </a:xfrm>
                    <a:custGeom>
                      <a:avLst/>
                      <a:gdLst>
                        <a:gd name="connsiteX0" fmla="*/ 681 w 681"/>
                        <a:gd name="connsiteY0" fmla="*/ 1635 h 1634"/>
                        <a:gd name="connsiteX1" fmla="*/ 0 w 681"/>
                        <a:gd name="connsiteY1" fmla="*/ 0 h 1634"/>
                        <a:gd name="connsiteX2" fmla="*/ 681 w 681"/>
                        <a:gd name="connsiteY2" fmla="*/ 1635 h 1634"/>
                      </a:gdLst>
                      <a:ahLst/>
                      <a:cxnLst>
                        <a:cxn ang="0">
                          <a:pos x="connsiteX0" y="connsiteY0"/>
                        </a:cxn>
                        <a:cxn ang="0">
                          <a:pos x="connsiteX1" y="connsiteY1"/>
                        </a:cxn>
                        <a:cxn ang="0">
                          <a:pos x="connsiteX2" y="connsiteY2"/>
                        </a:cxn>
                      </a:cxnLst>
                      <a:rect l="l" t="t" r="r" b="b"/>
                      <a:pathLst>
                        <a:path w="681" h="1634">
                          <a:moveTo>
                            <a:pt x="681" y="1635"/>
                          </a:moveTo>
                          <a:lnTo>
                            <a:pt x="0" y="0"/>
                          </a:lnTo>
                          <a:cubicBezTo>
                            <a:pt x="0" y="0"/>
                            <a:pt x="545" y="1226"/>
                            <a:pt x="681" y="1635"/>
                          </a:cubicBezTo>
                          <a:close/>
                        </a:path>
                      </a:pathLst>
                    </a:custGeom>
                    <a:solidFill>
                      <a:srgbClr val="FFD100"/>
                    </a:solidFill>
                    <a:ln w="0" cap="flat">
                      <a:noFill/>
                      <a:prstDash val="solid"/>
                      <a:miter/>
                    </a:ln>
                  </p:spPr>
                  <p:txBody>
                    <a:bodyPr rtlCol="0" anchor="ctr"/>
                    <a:lstStyle/>
                    <a:p>
                      <a:endParaRPr lang="en-US"/>
                    </a:p>
                  </p:txBody>
                </p:sp>
                <p:sp>
                  <p:nvSpPr>
                    <p:cNvPr id="4735" name="Freeform: Shape 4734">
                      <a:extLst>
                        <a:ext uri="{FF2B5EF4-FFF2-40B4-BE49-F238E27FC236}">
                          <a16:creationId xmlns:a16="http://schemas.microsoft.com/office/drawing/2014/main" id="{F7135FEE-2D0D-981B-88B3-D437A270F427}"/>
                        </a:ext>
                      </a:extLst>
                    </p:cNvPr>
                    <p:cNvSpPr/>
                    <p:nvPr/>
                  </p:nvSpPr>
                  <p:spPr>
                    <a:xfrm>
                      <a:off x="9655669" y="9037318"/>
                      <a:ext cx="1089" cy="2861"/>
                    </a:xfrm>
                    <a:custGeom>
                      <a:avLst/>
                      <a:gdLst>
                        <a:gd name="connsiteX0" fmla="*/ 1090 w 1089"/>
                        <a:gd name="connsiteY0" fmla="*/ 2861 h 2861"/>
                        <a:gd name="connsiteX1" fmla="*/ 0 w 1089"/>
                        <a:gd name="connsiteY1" fmla="*/ 0 h 2861"/>
                        <a:gd name="connsiteX2" fmla="*/ 1090 w 1089"/>
                        <a:gd name="connsiteY2" fmla="*/ 2861 h 2861"/>
                      </a:gdLst>
                      <a:ahLst/>
                      <a:cxnLst>
                        <a:cxn ang="0">
                          <a:pos x="connsiteX0" y="connsiteY0"/>
                        </a:cxn>
                        <a:cxn ang="0">
                          <a:pos x="connsiteX1" y="connsiteY1"/>
                        </a:cxn>
                        <a:cxn ang="0">
                          <a:pos x="connsiteX2" y="connsiteY2"/>
                        </a:cxn>
                      </a:cxnLst>
                      <a:rect l="l" t="t" r="r" b="b"/>
                      <a:pathLst>
                        <a:path w="1089" h="2861">
                          <a:moveTo>
                            <a:pt x="1090" y="2861"/>
                          </a:moveTo>
                          <a:lnTo>
                            <a:pt x="0" y="0"/>
                          </a:lnTo>
                          <a:cubicBezTo>
                            <a:pt x="681" y="954"/>
                            <a:pt x="953" y="1908"/>
                            <a:pt x="1090" y="2861"/>
                          </a:cubicBezTo>
                          <a:close/>
                        </a:path>
                      </a:pathLst>
                    </a:custGeom>
                    <a:solidFill>
                      <a:srgbClr val="FFD100"/>
                    </a:solidFill>
                    <a:ln w="0" cap="flat">
                      <a:noFill/>
                      <a:prstDash val="solid"/>
                      <a:miter/>
                    </a:ln>
                  </p:spPr>
                  <p:txBody>
                    <a:bodyPr rtlCol="0" anchor="ctr"/>
                    <a:lstStyle/>
                    <a:p>
                      <a:endParaRPr lang="en-US"/>
                    </a:p>
                  </p:txBody>
                </p:sp>
                <p:sp>
                  <p:nvSpPr>
                    <p:cNvPr id="4736" name="Freeform: Shape 4735">
                      <a:extLst>
                        <a:ext uri="{FF2B5EF4-FFF2-40B4-BE49-F238E27FC236}">
                          <a16:creationId xmlns:a16="http://schemas.microsoft.com/office/drawing/2014/main" id="{643CCC0C-CFED-C7E5-BF5D-38560B0B7E9B}"/>
                        </a:ext>
                      </a:extLst>
                    </p:cNvPr>
                    <p:cNvSpPr/>
                    <p:nvPr/>
                  </p:nvSpPr>
                  <p:spPr>
                    <a:xfrm>
                      <a:off x="9460020" y="9057891"/>
                      <a:ext cx="408" cy="408"/>
                    </a:xfrm>
                    <a:custGeom>
                      <a:avLst/>
                      <a:gdLst>
                        <a:gd name="connsiteX0" fmla="*/ 0 w 408"/>
                        <a:gd name="connsiteY0" fmla="*/ 408 h 408"/>
                        <a:gd name="connsiteX1" fmla="*/ 0 w 408"/>
                        <a:gd name="connsiteY1" fmla="*/ 273 h 408"/>
                        <a:gd name="connsiteX2" fmla="*/ 409 w 408"/>
                        <a:gd name="connsiteY2" fmla="*/ 0 h 408"/>
                        <a:gd name="connsiteX3" fmla="*/ 0 w 408"/>
                        <a:gd name="connsiteY3" fmla="*/ 408 h 408"/>
                      </a:gdLst>
                      <a:ahLst/>
                      <a:cxnLst>
                        <a:cxn ang="0">
                          <a:pos x="connsiteX0" y="connsiteY0"/>
                        </a:cxn>
                        <a:cxn ang="0">
                          <a:pos x="connsiteX1" y="connsiteY1"/>
                        </a:cxn>
                        <a:cxn ang="0">
                          <a:pos x="connsiteX2" y="connsiteY2"/>
                        </a:cxn>
                        <a:cxn ang="0">
                          <a:pos x="connsiteX3" y="connsiteY3"/>
                        </a:cxn>
                      </a:cxnLst>
                      <a:rect l="l" t="t" r="r" b="b"/>
                      <a:pathLst>
                        <a:path w="408" h="408">
                          <a:moveTo>
                            <a:pt x="0" y="408"/>
                          </a:moveTo>
                          <a:lnTo>
                            <a:pt x="0" y="273"/>
                          </a:lnTo>
                          <a:lnTo>
                            <a:pt x="409" y="0"/>
                          </a:lnTo>
                          <a:lnTo>
                            <a:pt x="0" y="408"/>
                          </a:lnTo>
                          <a:close/>
                        </a:path>
                      </a:pathLst>
                    </a:custGeom>
                    <a:solidFill>
                      <a:srgbClr val="FFD100"/>
                    </a:solidFill>
                    <a:ln w="0" cap="flat">
                      <a:noFill/>
                      <a:prstDash val="solid"/>
                      <a:miter/>
                    </a:ln>
                  </p:spPr>
                  <p:txBody>
                    <a:bodyPr rtlCol="0" anchor="ctr"/>
                    <a:lstStyle/>
                    <a:p>
                      <a:endParaRPr lang="en-US"/>
                    </a:p>
                  </p:txBody>
                </p:sp>
                <p:sp>
                  <p:nvSpPr>
                    <p:cNvPr id="4737" name="Freeform: Shape 4736">
                      <a:extLst>
                        <a:ext uri="{FF2B5EF4-FFF2-40B4-BE49-F238E27FC236}">
                          <a16:creationId xmlns:a16="http://schemas.microsoft.com/office/drawing/2014/main" id="{FFECA2DE-E4E2-E3D7-E538-C2941554DC50}"/>
                        </a:ext>
                      </a:extLst>
                    </p:cNvPr>
                    <p:cNvSpPr/>
                    <p:nvPr/>
                  </p:nvSpPr>
                  <p:spPr>
                    <a:xfrm>
                      <a:off x="9577600" y="8995437"/>
                      <a:ext cx="1771" cy="326"/>
                    </a:xfrm>
                    <a:custGeom>
                      <a:avLst/>
                      <a:gdLst>
                        <a:gd name="connsiteX0" fmla="*/ 1771 w 1771"/>
                        <a:gd name="connsiteY0" fmla="*/ 54 h 326"/>
                        <a:gd name="connsiteX1" fmla="*/ 0 w 1771"/>
                        <a:gd name="connsiteY1" fmla="*/ 326 h 326"/>
                        <a:gd name="connsiteX2" fmla="*/ 1771 w 1771"/>
                        <a:gd name="connsiteY2" fmla="*/ 54 h 326"/>
                      </a:gdLst>
                      <a:ahLst/>
                      <a:cxnLst>
                        <a:cxn ang="0">
                          <a:pos x="connsiteX0" y="connsiteY0"/>
                        </a:cxn>
                        <a:cxn ang="0">
                          <a:pos x="connsiteX1" y="connsiteY1"/>
                        </a:cxn>
                        <a:cxn ang="0">
                          <a:pos x="connsiteX2" y="connsiteY2"/>
                        </a:cxn>
                      </a:cxnLst>
                      <a:rect l="l" t="t" r="r" b="b"/>
                      <a:pathLst>
                        <a:path w="1771" h="326">
                          <a:moveTo>
                            <a:pt x="1771" y="54"/>
                          </a:moveTo>
                          <a:cubicBezTo>
                            <a:pt x="1771" y="54"/>
                            <a:pt x="681" y="326"/>
                            <a:pt x="0" y="326"/>
                          </a:cubicBezTo>
                          <a:cubicBezTo>
                            <a:pt x="136" y="54"/>
                            <a:pt x="817" y="-83"/>
                            <a:pt x="1771" y="54"/>
                          </a:cubicBezTo>
                          <a:close/>
                        </a:path>
                      </a:pathLst>
                    </a:custGeom>
                    <a:solidFill>
                      <a:srgbClr val="FFD100"/>
                    </a:solidFill>
                    <a:ln w="0" cap="flat">
                      <a:noFill/>
                      <a:prstDash val="solid"/>
                      <a:miter/>
                    </a:ln>
                  </p:spPr>
                  <p:txBody>
                    <a:bodyPr rtlCol="0" anchor="ctr"/>
                    <a:lstStyle/>
                    <a:p>
                      <a:endParaRPr lang="en-US"/>
                    </a:p>
                  </p:txBody>
                </p:sp>
                <p:sp>
                  <p:nvSpPr>
                    <p:cNvPr id="4738" name="Freeform: Shape 4737">
                      <a:extLst>
                        <a:ext uri="{FF2B5EF4-FFF2-40B4-BE49-F238E27FC236}">
                          <a16:creationId xmlns:a16="http://schemas.microsoft.com/office/drawing/2014/main" id="{80C6BC5B-D68D-24F1-A683-053E72F3A277}"/>
                        </a:ext>
                      </a:extLst>
                    </p:cNvPr>
                    <p:cNvSpPr/>
                    <p:nvPr/>
                  </p:nvSpPr>
                  <p:spPr>
                    <a:xfrm>
                      <a:off x="9656759" y="9040316"/>
                      <a:ext cx="136" cy="544"/>
                    </a:xfrm>
                    <a:custGeom>
                      <a:avLst/>
                      <a:gdLst>
                        <a:gd name="connsiteX0" fmla="*/ 136 w 136"/>
                        <a:gd name="connsiteY0" fmla="*/ 408 h 544"/>
                        <a:gd name="connsiteX1" fmla="*/ 0 w 136"/>
                        <a:gd name="connsiteY1" fmla="*/ 408 h 544"/>
                        <a:gd name="connsiteX2" fmla="*/ 0 w 136"/>
                        <a:gd name="connsiteY2" fmla="*/ 0 h 544"/>
                        <a:gd name="connsiteX3" fmla="*/ 136 w 136"/>
                        <a:gd name="connsiteY3" fmla="*/ 545 h 544"/>
                      </a:gdLst>
                      <a:ahLst/>
                      <a:cxnLst>
                        <a:cxn ang="0">
                          <a:pos x="connsiteX0" y="connsiteY0"/>
                        </a:cxn>
                        <a:cxn ang="0">
                          <a:pos x="connsiteX1" y="connsiteY1"/>
                        </a:cxn>
                        <a:cxn ang="0">
                          <a:pos x="connsiteX2" y="connsiteY2"/>
                        </a:cxn>
                        <a:cxn ang="0">
                          <a:pos x="connsiteX3" y="connsiteY3"/>
                        </a:cxn>
                      </a:cxnLst>
                      <a:rect l="l" t="t" r="r" b="b"/>
                      <a:pathLst>
                        <a:path w="136" h="544">
                          <a:moveTo>
                            <a:pt x="136" y="408"/>
                          </a:moveTo>
                          <a:cubicBezTo>
                            <a:pt x="136" y="408"/>
                            <a:pt x="0" y="408"/>
                            <a:pt x="0" y="408"/>
                          </a:cubicBezTo>
                          <a:lnTo>
                            <a:pt x="0" y="0"/>
                          </a:lnTo>
                          <a:cubicBezTo>
                            <a:pt x="0" y="0"/>
                            <a:pt x="136" y="545"/>
                            <a:pt x="136" y="545"/>
                          </a:cubicBezTo>
                          <a:close/>
                        </a:path>
                      </a:pathLst>
                    </a:custGeom>
                    <a:solidFill>
                      <a:srgbClr val="FFD100"/>
                    </a:solidFill>
                    <a:ln w="0" cap="flat">
                      <a:noFill/>
                      <a:prstDash val="solid"/>
                      <a:miter/>
                    </a:ln>
                  </p:spPr>
                  <p:txBody>
                    <a:bodyPr rtlCol="0" anchor="ctr"/>
                    <a:lstStyle/>
                    <a:p>
                      <a:endParaRPr lang="en-US"/>
                    </a:p>
                  </p:txBody>
                </p:sp>
                <p:sp>
                  <p:nvSpPr>
                    <p:cNvPr id="4739" name="Freeform: Shape 4738">
                      <a:extLst>
                        <a:ext uri="{FF2B5EF4-FFF2-40B4-BE49-F238E27FC236}">
                          <a16:creationId xmlns:a16="http://schemas.microsoft.com/office/drawing/2014/main" id="{74E50C55-046C-411B-C79A-74AE46D45174}"/>
                        </a:ext>
                      </a:extLst>
                    </p:cNvPr>
                    <p:cNvSpPr/>
                    <p:nvPr/>
                  </p:nvSpPr>
                  <p:spPr>
                    <a:xfrm>
                      <a:off x="9682645" y="9097675"/>
                      <a:ext cx="13624" cy="1226"/>
                    </a:xfrm>
                    <a:custGeom>
                      <a:avLst/>
                      <a:gdLst>
                        <a:gd name="connsiteX0" fmla="*/ 0 w 13624"/>
                        <a:gd name="connsiteY0" fmla="*/ 0 h 1226"/>
                        <a:gd name="connsiteX1" fmla="*/ 0 w 13624"/>
                        <a:gd name="connsiteY1" fmla="*/ 1227 h 1226"/>
                        <a:gd name="connsiteX2" fmla="*/ 0 w 13624"/>
                        <a:gd name="connsiteY2" fmla="*/ 0 h 1226"/>
                      </a:gdLst>
                      <a:ahLst/>
                      <a:cxnLst>
                        <a:cxn ang="0">
                          <a:pos x="connsiteX0" y="connsiteY0"/>
                        </a:cxn>
                        <a:cxn ang="0">
                          <a:pos x="connsiteX1" y="connsiteY1"/>
                        </a:cxn>
                        <a:cxn ang="0">
                          <a:pos x="connsiteX2" y="connsiteY2"/>
                        </a:cxn>
                      </a:cxnLst>
                      <a:rect l="l" t="t" r="r" b="b"/>
                      <a:pathLst>
                        <a:path w="13624" h="1226">
                          <a:moveTo>
                            <a:pt x="0" y="0"/>
                          </a:moveTo>
                          <a:cubicBezTo>
                            <a:pt x="0" y="0"/>
                            <a:pt x="0" y="817"/>
                            <a:pt x="0" y="1227"/>
                          </a:cubicBezTo>
                          <a:cubicBezTo>
                            <a:pt x="0" y="681"/>
                            <a:pt x="0" y="273"/>
                            <a:pt x="0" y="0"/>
                          </a:cubicBezTo>
                          <a:close/>
                        </a:path>
                      </a:pathLst>
                    </a:custGeom>
                    <a:solidFill>
                      <a:srgbClr val="FFD100"/>
                    </a:solidFill>
                    <a:ln w="0" cap="flat">
                      <a:noFill/>
                      <a:prstDash val="solid"/>
                      <a:miter/>
                    </a:ln>
                  </p:spPr>
                  <p:txBody>
                    <a:bodyPr rtlCol="0" anchor="ctr"/>
                    <a:lstStyle/>
                    <a:p>
                      <a:endParaRPr lang="en-US"/>
                    </a:p>
                  </p:txBody>
                </p:sp>
                <p:sp>
                  <p:nvSpPr>
                    <p:cNvPr id="4740" name="Freeform: Shape 4739">
                      <a:extLst>
                        <a:ext uri="{FF2B5EF4-FFF2-40B4-BE49-F238E27FC236}">
                          <a16:creationId xmlns:a16="http://schemas.microsoft.com/office/drawing/2014/main" id="{AC2182B9-448D-2BD7-94F3-20D15079C9FC}"/>
                        </a:ext>
                      </a:extLst>
                    </p:cNvPr>
                    <p:cNvSpPr/>
                    <p:nvPr/>
                  </p:nvSpPr>
                  <p:spPr>
                    <a:xfrm>
                      <a:off x="9673789" y="9097402"/>
                      <a:ext cx="13624" cy="1226"/>
                    </a:xfrm>
                    <a:custGeom>
                      <a:avLst/>
                      <a:gdLst>
                        <a:gd name="connsiteX0" fmla="*/ 0 w 13624"/>
                        <a:gd name="connsiteY0" fmla="*/ 0 h 1226"/>
                        <a:gd name="connsiteX1" fmla="*/ 0 w 13624"/>
                        <a:gd name="connsiteY1" fmla="*/ 1227 h 1226"/>
                        <a:gd name="connsiteX2" fmla="*/ 0 w 13624"/>
                        <a:gd name="connsiteY2" fmla="*/ 0 h 1226"/>
                      </a:gdLst>
                      <a:ahLst/>
                      <a:cxnLst>
                        <a:cxn ang="0">
                          <a:pos x="connsiteX0" y="connsiteY0"/>
                        </a:cxn>
                        <a:cxn ang="0">
                          <a:pos x="connsiteX1" y="connsiteY1"/>
                        </a:cxn>
                        <a:cxn ang="0">
                          <a:pos x="connsiteX2" y="connsiteY2"/>
                        </a:cxn>
                      </a:cxnLst>
                      <a:rect l="l" t="t" r="r" b="b"/>
                      <a:pathLst>
                        <a:path w="13624" h="1226">
                          <a:moveTo>
                            <a:pt x="0" y="0"/>
                          </a:moveTo>
                          <a:cubicBezTo>
                            <a:pt x="0" y="0"/>
                            <a:pt x="0" y="818"/>
                            <a:pt x="0" y="1227"/>
                          </a:cubicBezTo>
                          <a:lnTo>
                            <a:pt x="0" y="0"/>
                          </a:lnTo>
                          <a:close/>
                        </a:path>
                      </a:pathLst>
                    </a:custGeom>
                    <a:solidFill>
                      <a:srgbClr val="FFD100"/>
                    </a:solidFill>
                    <a:ln w="0" cap="flat">
                      <a:noFill/>
                      <a:prstDash val="solid"/>
                      <a:miter/>
                    </a:ln>
                  </p:spPr>
                  <p:txBody>
                    <a:bodyPr rtlCol="0" anchor="ctr"/>
                    <a:lstStyle/>
                    <a:p>
                      <a:endParaRPr lang="en-US"/>
                    </a:p>
                  </p:txBody>
                </p:sp>
                <p:sp>
                  <p:nvSpPr>
                    <p:cNvPr id="4741" name="Freeform: Shape 4740">
                      <a:extLst>
                        <a:ext uri="{FF2B5EF4-FFF2-40B4-BE49-F238E27FC236}">
                          <a16:creationId xmlns:a16="http://schemas.microsoft.com/office/drawing/2014/main" id="{4C140937-ACB8-F082-25A9-9A9626E3EBFE}"/>
                        </a:ext>
                      </a:extLst>
                    </p:cNvPr>
                    <p:cNvSpPr/>
                    <p:nvPr/>
                  </p:nvSpPr>
                  <p:spPr>
                    <a:xfrm>
                      <a:off x="9685779" y="9160484"/>
                      <a:ext cx="545" cy="2453"/>
                    </a:xfrm>
                    <a:custGeom>
                      <a:avLst/>
                      <a:gdLst>
                        <a:gd name="connsiteX0" fmla="*/ 545 w 545"/>
                        <a:gd name="connsiteY0" fmla="*/ 0 h 2453"/>
                        <a:gd name="connsiteX1" fmla="*/ 0 w 545"/>
                        <a:gd name="connsiteY1" fmla="*/ 2453 h 2453"/>
                        <a:gd name="connsiteX2" fmla="*/ 545 w 545"/>
                        <a:gd name="connsiteY2" fmla="*/ 0 h 2453"/>
                      </a:gdLst>
                      <a:ahLst/>
                      <a:cxnLst>
                        <a:cxn ang="0">
                          <a:pos x="connsiteX0" y="connsiteY0"/>
                        </a:cxn>
                        <a:cxn ang="0">
                          <a:pos x="connsiteX1" y="connsiteY1"/>
                        </a:cxn>
                        <a:cxn ang="0">
                          <a:pos x="connsiteX2" y="connsiteY2"/>
                        </a:cxn>
                      </a:cxnLst>
                      <a:rect l="l" t="t" r="r" b="b"/>
                      <a:pathLst>
                        <a:path w="545" h="2453">
                          <a:moveTo>
                            <a:pt x="545" y="0"/>
                          </a:moveTo>
                          <a:lnTo>
                            <a:pt x="0" y="2453"/>
                          </a:lnTo>
                          <a:cubicBezTo>
                            <a:pt x="0" y="1227"/>
                            <a:pt x="272" y="546"/>
                            <a:pt x="545" y="0"/>
                          </a:cubicBezTo>
                          <a:close/>
                        </a:path>
                      </a:pathLst>
                    </a:custGeom>
                    <a:solidFill>
                      <a:srgbClr val="FFD100"/>
                    </a:solidFill>
                    <a:ln w="0" cap="flat">
                      <a:noFill/>
                      <a:prstDash val="solid"/>
                      <a:miter/>
                    </a:ln>
                  </p:spPr>
                  <p:txBody>
                    <a:bodyPr rtlCol="0" anchor="ctr"/>
                    <a:lstStyle/>
                    <a:p>
                      <a:endParaRPr lang="en-US"/>
                    </a:p>
                  </p:txBody>
                </p:sp>
                <p:sp>
                  <p:nvSpPr>
                    <p:cNvPr id="4742" name="Freeform: Shape 4741">
                      <a:extLst>
                        <a:ext uri="{FF2B5EF4-FFF2-40B4-BE49-F238E27FC236}">
                          <a16:creationId xmlns:a16="http://schemas.microsoft.com/office/drawing/2014/main" id="{C360A473-8089-1293-41CC-265E3DA049D6}"/>
                        </a:ext>
                      </a:extLst>
                    </p:cNvPr>
                    <p:cNvSpPr/>
                    <p:nvPr/>
                  </p:nvSpPr>
                  <p:spPr>
                    <a:xfrm>
                      <a:off x="9677195" y="9103210"/>
                      <a:ext cx="272" cy="459"/>
                    </a:xfrm>
                    <a:custGeom>
                      <a:avLst/>
                      <a:gdLst>
                        <a:gd name="connsiteX0" fmla="*/ 272 w 272"/>
                        <a:gd name="connsiteY0" fmla="*/ 51 h 459"/>
                        <a:gd name="connsiteX1" fmla="*/ 0 w 272"/>
                        <a:gd name="connsiteY1" fmla="*/ 459 h 459"/>
                        <a:gd name="connsiteX2" fmla="*/ 272 w 272"/>
                        <a:gd name="connsiteY2" fmla="*/ 51 h 459"/>
                      </a:gdLst>
                      <a:ahLst/>
                      <a:cxnLst>
                        <a:cxn ang="0">
                          <a:pos x="connsiteX0" y="connsiteY0"/>
                        </a:cxn>
                        <a:cxn ang="0">
                          <a:pos x="connsiteX1" y="connsiteY1"/>
                        </a:cxn>
                        <a:cxn ang="0">
                          <a:pos x="connsiteX2" y="connsiteY2"/>
                        </a:cxn>
                      </a:cxnLst>
                      <a:rect l="l" t="t" r="r" b="b"/>
                      <a:pathLst>
                        <a:path w="272" h="459">
                          <a:moveTo>
                            <a:pt x="272" y="51"/>
                          </a:moveTo>
                          <a:cubicBezTo>
                            <a:pt x="272" y="51"/>
                            <a:pt x="136" y="459"/>
                            <a:pt x="0" y="459"/>
                          </a:cubicBezTo>
                          <a:cubicBezTo>
                            <a:pt x="0" y="51"/>
                            <a:pt x="0" y="-85"/>
                            <a:pt x="272" y="51"/>
                          </a:cubicBezTo>
                          <a:close/>
                        </a:path>
                      </a:pathLst>
                    </a:custGeom>
                    <a:solidFill>
                      <a:srgbClr val="FFD100"/>
                    </a:solidFill>
                    <a:ln w="0" cap="flat">
                      <a:noFill/>
                      <a:prstDash val="solid"/>
                      <a:miter/>
                    </a:ln>
                  </p:spPr>
                  <p:txBody>
                    <a:bodyPr rtlCol="0" anchor="ctr"/>
                    <a:lstStyle/>
                    <a:p>
                      <a:endParaRPr lang="en-US"/>
                    </a:p>
                  </p:txBody>
                </p:sp>
                <p:sp>
                  <p:nvSpPr>
                    <p:cNvPr id="4743" name="Freeform: Shape 4742">
                      <a:extLst>
                        <a:ext uri="{FF2B5EF4-FFF2-40B4-BE49-F238E27FC236}">
                          <a16:creationId xmlns:a16="http://schemas.microsoft.com/office/drawing/2014/main" id="{0E7134C9-CA0E-F89B-EE6F-B8E32FE599D3}"/>
                        </a:ext>
                      </a:extLst>
                    </p:cNvPr>
                    <p:cNvSpPr/>
                    <p:nvPr/>
                  </p:nvSpPr>
                  <p:spPr>
                    <a:xfrm>
                      <a:off x="9453207" y="9095223"/>
                      <a:ext cx="408" cy="136"/>
                    </a:xfrm>
                    <a:custGeom>
                      <a:avLst/>
                      <a:gdLst>
                        <a:gd name="connsiteX0" fmla="*/ 0 w 408"/>
                        <a:gd name="connsiteY0" fmla="*/ 136 h 136"/>
                        <a:gd name="connsiteX1" fmla="*/ 0 w 408"/>
                        <a:gd name="connsiteY1" fmla="*/ 0 h 136"/>
                        <a:gd name="connsiteX2" fmla="*/ 409 w 408"/>
                        <a:gd name="connsiteY2" fmla="*/ 136 h 136"/>
                        <a:gd name="connsiteX3" fmla="*/ 0 w 408"/>
                        <a:gd name="connsiteY3" fmla="*/ 136 h 136"/>
                      </a:gdLst>
                      <a:ahLst/>
                      <a:cxnLst>
                        <a:cxn ang="0">
                          <a:pos x="connsiteX0" y="connsiteY0"/>
                        </a:cxn>
                        <a:cxn ang="0">
                          <a:pos x="connsiteX1" y="connsiteY1"/>
                        </a:cxn>
                        <a:cxn ang="0">
                          <a:pos x="connsiteX2" y="connsiteY2"/>
                        </a:cxn>
                        <a:cxn ang="0">
                          <a:pos x="connsiteX3" y="connsiteY3"/>
                        </a:cxn>
                      </a:cxnLst>
                      <a:rect l="l" t="t" r="r" b="b"/>
                      <a:pathLst>
                        <a:path w="408" h="136">
                          <a:moveTo>
                            <a:pt x="0" y="136"/>
                          </a:moveTo>
                          <a:lnTo>
                            <a:pt x="0" y="0"/>
                          </a:lnTo>
                          <a:lnTo>
                            <a:pt x="409" y="136"/>
                          </a:lnTo>
                          <a:lnTo>
                            <a:pt x="0" y="136"/>
                          </a:lnTo>
                          <a:close/>
                        </a:path>
                      </a:pathLst>
                    </a:custGeom>
                    <a:solidFill>
                      <a:srgbClr val="FFD100"/>
                    </a:solidFill>
                    <a:ln w="0" cap="flat">
                      <a:noFill/>
                      <a:prstDash val="solid"/>
                      <a:miter/>
                    </a:ln>
                  </p:spPr>
                  <p:txBody>
                    <a:bodyPr rtlCol="0" anchor="ctr"/>
                    <a:lstStyle/>
                    <a:p>
                      <a:endParaRPr lang="en-US"/>
                    </a:p>
                  </p:txBody>
                </p:sp>
                <p:sp>
                  <p:nvSpPr>
                    <p:cNvPr id="4744" name="Freeform: Shape 4743">
                      <a:extLst>
                        <a:ext uri="{FF2B5EF4-FFF2-40B4-BE49-F238E27FC236}">
                          <a16:creationId xmlns:a16="http://schemas.microsoft.com/office/drawing/2014/main" id="{36A4D093-C73D-E2A6-8D7B-81C96CF347E3}"/>
                        </a:ext>
                      </a:extLst>
                    </p:cNvPr>
                    <p:cNvSpPr/>
                    <p:nvPr/>
                  </p:nvSpPr>
                  <p:spPr>
                    <a:xfrm>
                      <a:off x="9446668" y="9099719"/>
                      <a:ext cx="817" cy="1907"/>
                    </a:xfrm>
                    <a:custGeom>
                      <a:avLst/>
                      <a:gdLst>
                        <a:gd name="connsiteX0" fmla="*/ 817 w 817"/>
                        <a:gd name="connsiteY0" fmla="*/ 0 h 1907"/>
                        <a:gd name="connsiteX1" fmla="*/ 0 w 817"/>
                        <a:gd name="connsiteY1" fmla="*/ 1908 h 1907"/>
                        <a:gd name="connsiteX2" fmla="*/ 817 w 817"/>
                        <a:gd name="connsiteY2" fmla="*/ 0 h 1907"/>
                      </a:gdLst>
                      <a:ahLst/>
                      <a:cxnLst>
                        <a:cxn ang="0">
                          <a:pos x="connsiteX0" y="connsiteY0"/>
                        </a:cxn>
                        <a:cxn ang="0">
                          <a:pos x="connsiteX1" y="connsiteY1"/>
                        </a:cxn>
                        <a:cxn ang="0">
                          <a:pos x="connsiteX2" y="connsiteY2"/>
                        </a:cxn>
                      </a:cxnLst>
                      <a:rect l="l" t="t" r="r" b="b"/>
                      <a:pathLst>
                        <a:path w="817" h="1907">
                          <a:moveTo>
                            <a:pt x="817" y="0"/>
                          </a:moveTo>
                          <a:lnTo>
                            <a:pt x="0" y="1908"/>
                          </a:lnTo>
                          <a:cubicBezTo>
                            <a:pt x="136" y="1089"/>
                            <a:pt x="545" y="408"/>
                            <a:pt x="817" y="0"/>
                          </a:cubicBezTo>
                          <a:close/>
                        </a:path>
                      </a:pathLst>
                    </a:custGeom>
                    <a:solidFill>
                      <a:srgbClr val="FFD100"/>
                    </a:solidFill>
                    <a:ln w="0" cap="flat">
                      <a:noFill/>
                      <a:prstDash val="solid"/>
                      <a:miter/>
                    </a:ln>
                  </p:spPr>
                  <p:txBody>
                    <a:bodyPr rtlCol="0" anchor="ctr"/>
                    <a:lstStyle/>
                    <a:p>
                      <a:endParaRPr lang="en-US"/>
                    </a:p>
                  </p:txBody>
                </p:sp>
                <p:sp>
                  <p:nvSpPr>
                    <p:cNvPr id="4745" name="Freeform: Shape 4744">
                      <a:extLst>
                        <a:ext uri="{FF2B5EF4-FFF2-40B4-BE49-F238E27FC236}">
                          <a16:creationId xmlns:a16="http://schemas.microsoft.com/office/drawing/2014/main" id="{016F9ABC-2C6B-2228-D606-3822086E173C}"/>
                        </a:ext>
                      </a:extLst>
                    </p:cNvPr>
                    <p:cNvSpPr/>
                    <p:nvPr/>
                  </p:nvSpPr>
                  <p:spPr>
                    <a:xfrm>
                      <a:off x="9538460" y="8999409"/>
                      <a:ext cx="2217" cy="1667"/>
                    </a:xfrm>
                    <a:custGeom>
                      <a:avLst/>
                      <a:gdLst>
                        <a:gd name="connsiteX0" fmla="*/ 2218 w 2217"/>
                        <a:gd name="connsiteY0" fmla="*/ 33 h 1667"/>
                        <a:gd name="connsiteX1" fmla="*/ 991 w 2217"/>
                        <a:gd name="connsiteY1" fmla="*/ 1668 h 1667"/>
                        <a:gd name="connsiteX2" fmla="*/ 2218 w 2217"/>
                        <a:gd name="connsiteY2" fmla="*/ 33 h 1667"/>
                      </a:gdLst>
                      <a:ahLst/>
                      <a:cxnLst>
                        <a:cxn ang="0">
                          <a:pos x="connsiteX0" y="connsiteY0"/>
                        </a:cxn>
                        <a:cxn ang="0">
                          <a:pos x="connsiteX1" y="connsiteY1"/>
                        </a:cxn>
                        <a:cxn ang="0">
                          <a:pos x="connsiteX2" y="connsiteY2"/>
                        </a:cxn>
                      </a:cxnLst>
                      <a:rect l="l" t="t" r="r" b="b"/>
                      <a:pathLst>
                        <a:path w="2217" h="1667">
                          <a:moveTo>
                            <a:pt x="2218" y="33"/>
                          </a:moveTo>
                          <a:cubicBezTo>
                            <a:pt x="2218" y="33"/>
                            <a:pt x="174" y="1395"/>
                            <a:pt x="991" y="1668"/>
                          </a:cubicBezTo>
                          <a:cubicBezTo>
                            <a:pt x="-371" y="1259"/>
                            <a:pt x="-644" y="-240"/>
                            <a:pt x="2218" y="33"/>
                          </a:cubicBezTo>
                          <a:close/>
                        </a:path>
                      </a:pathLst>
                    </a:custGeom>
                    <a:solidFill>
                      <a:srgbClr val="FFD100"/>
                    </a:solidFill>
                    <a:ln w="0" cap="flat">
                      <a:noFill/>
                      <a:prstDash val="solid"/>
                      <a:miter/>
                    </a:ln>
                  </p:spPr>
                  <p:txBody>
                    <a:bodyPr rtlCol="0" anchor="ctr"/>
                    <a:lstStyle/>
                    <a:p>
                      <a:endParaRPr lang="en-US"/>
                    </a:p>
                  </p:txBody>
                </p:sp>
                <p:sp>
                  <p:nvSpPr>
                    <p:cNvPr id="4746" name="Freeform: Shape 4745">
                      <a:extLst>
                        <a:ext uri="{FF2B5EF4-FFF2-40B4-BE49-F238E27FC236}">
                          <a16:creationId xmlns:a16="http://schemas.microsoft.com/office/drawing/2014/main" id="{3EFFFA62-1F75-C7F3-64E9-D9BFBD7E611E}"/>
                        </a:ext>
                      </a:extLst>
                    </p:cNvPr>
                    <p:cNvSpPr/>
                    <p:nvPr/>
                  </p:nvSpPr>
                  <p:spPr>
                    <a:xfrm>
                      <a:off x="9472963" y="9091401"/>
                      <a:ext cx="1362" cy="824"/>
                    </a:xfrm>
                    <a:custGeom>
                      <a:avLst/>
                      <a:gdLst>
                        <a:gd name="connsiteX0" fmla="*/ 1363 w 1362"/>
                        <a:gd name="connsiteY0" fmla="*/ 142 h 824"/>
                        <a:gd name="connsiteX1" fmla="*/ 0 w 1362"/>
                        <a:gd name="connsiteY1" fmla="*/ 824 h 824"/>
                        <a:gd name="connsiteX2" fmla="*/ 1363 w 1362"/>
                        <a:gd name="connsiteY2" fmla="*/ 142 h 824"/>
                      </a:gdLst>
                      <a:ahLst/>
                      <a:cxnLst>
                        <a:cxn ang="0">
                          <a:pos x="connsiteX0" y="connsiteY0"/>
                        </a:cxn>
                        <a:cxn ang="0">
                          <a:pos x="connsiteX1" y="connsiteY1"/>
                        </a:cxn>
                        <a:cxn ang="0">
                          <a:pos x="connsiteX2" y="connsiteY2"/>
                        </a:cxn>
                      </a:cxnLst>
                      <a:rect l="l" t="t" r="r" b="b"/>
                      <a:pathLst>
                        <a:path w="1362" h="824">
                          <a:moveTo>
                            <a:pt x="1363" y="142"/>
                          </a:moveTo>
                          <a:cubicBezTo>
                            <a:pt x="1363" y="142"/>
                            <a:pt x="409" y="552"/>
                            <a:pt x="0" y="824"/>
                          </a:cubicBezTo>
                          <a:cubicBezTo>
                            <a:pt x="681" y="279"/>
                            <a:pt x="1226" y="-266"/>
                            <a:pt x="1363" y="142"/>
                          </a:cubicBezTo>
                          <a:close/>
                        </a:path>
                      </a:pathLst>
                    </a:custGeom>
                    <a:solidFill>
                      <a:srgbClr val="FFD100"/>
                    </a:solidFill>
                    <a:ln w="0" cap="flat">
                      <a:noFill/>
                      <a:prstDash val="solid"/>
                      <a:miter/>
                    </a:ln>
                  </p:spPr>
                  <p:txBody>
                    <a:bodyPr rtlCol="0" anchor="ctr"/>
                    <a:lstStyle/>
                    <a:p>
                      <a:endParaRPr lang="en-US"/>
                    </a:p>
                  </p:txBody>
                </p:sp>
                <p:sp>
                  <p:nvSpPr>
                    <p:cNvPr id="4747" name="Freeform: Shape 4746">
                      <a:extLst>
                        <a:ext uri="{FF2B5EF4-FFF2-40B4-BE49-F238E27FC236}">
                          <a16:creationId xmlns:a16="http://schemas.microsoft.com/office/drawing/2014/main" id="{196E7249-6028-A9EA-C21B-EB5F53FBA359}"/>
                        </a:ext>
                      </a:extLst>
                    </p:cNvPr>
                    <p:cNvSpPr/>
                    <p:nvPr/>
                  </p:nvSpPr>
                  <p:spPr>
                    <a:xfrm>
                      <a:off x="9471873" y="9092226"/>
                      <a:ext cx="1090" cy="817"/>
                    </a:xfrm>
                    <a:custGeom>
                      <a:avLst/>
                      <a:gdLst>
                        <a:gd name="connsiteX0" fmla="*/ 1090 w 1090"/>
                        <a:gd name="connsiteY0" fmla="*/ 0 h 817"/>
                        <a:gd name="connsiteX1" fmla="*/ 0 w 1090"/>
                        <a:gd name="connsiteY1" fmla="*/ 817 h 817"/>
                        <a:gd name="connsiteX2" fmla="*/ 1090 w 1090"/>
                        <a:gd name="connsiteY2" fmla="*/ 0 h 817"/>
                      </a:gdLst>
                      <a:ahLst/>
                      <a:cxnLst>
                        <a:cxn ang="0">
                          <a:pos x="connsiteX0" y="connsiteY0"/>
                        </a:cxn>
                        <a:cxn ang="0">
                          <a:pos x="connsiteX1" y="connsiteY1"/>
                        </a:cxn>
                        <a:cxn ang="0">
                          <a:pos x="connsiteX2" y="connsiteY2"/>
                        </a:cxn>
                      </a:cxnLst>
                      <a:rect l="l" t="t" r="r" b="b"/>
                      <a:pathLst>
                        <a:path w="1090" h="817">
                          <a:moveTo>
                            <a:pt x="1090" y="0"/>
                          </a:moveTo>
                          <a:lnTo>
                            <a:pt x="0" y="817"/>
                          </a:lnTo>
                          <a:cubicBezTo>
                            <a:pt x="0" y="817"/>
                            <a:pt x="681" y="272"/>
                            <a:pt x="1090" y="0"/>
                          </a:cubicBezTo>
                          <a:close/>
                        </a:path>
                      </a:pathLst>
                    </a:custGeom>
                    <a:solidFill>
                      <a:srgbClr val="FFD100"/>
                    </a:solidFill>
                    <a:ln w="0" cap="flat">
                      <a:noFill/>
                      <a:prstDash val="solid"/>
                      <a:miter/>
                    </a:ln>
                  </p:spPr>
                  <p:txBody>
                    <a:bodyPr rtlCol="0" anchor="ctr"/>
                    <a:lstStyle/>
                    <a:p>
                      <a:endParaRPr lang="en-US"/>
                    </a:p>
                  </p:txBody>
                </p:sp>
                <p:sp>
                  <p:nvSpPr>
                    <p:cNvPr id="4748" name="Freeform: Shape 4747">
                      <a:extLst>
                        <a:ext uri="{FF2B5EF4-FFF2-40B4-BE49-F238E27FC236}">
                          <a16:creationId xmlns:a16="http://schemas.microsoft.com/office/drawing/2014/main" id="{97BD2B0B-CA9B-1677-DBB1-6A278004C435}"/>
                        </a:ext>
                      </a:extLst>
                    </p:cNvPr>
                    <p:cNvSpPr/>
                    <p:nvPr/>
                  </p:nvSpPr>
                  <p:spPr>
                    <a:xfrm>
                      <a:off x="9558117" y="9021922"/>
                      <a:ext cx="545" cy="409"/>
                    </a:xfrm>
                    <a:custGeom>
                      <a:avLst/>
                      <a:gdLst>
                        <a:gd name="connsiteX0" fmla="*/ 0 w 545"/>
                        <a:gd name="connsiteY0" fmla="*/ 409 h 409"/>
                        <a:gd name="connsiteX1" fmla="*/ 545 w 545"/>
                        <a:gd name="connsiteY1" fmla="*/ 0 h 409"/>
                        <a:gd name="connsiteX2" fmla="*/ 0 w 545"/>
                        <a:gd name="connsiteY2" fmla="*/ 409 h 409"/>
                      </a:gdLst>
                      <a:ahLst/>
                      <a:cxnLst>
                        <a:cxn ang="0">
                          <a:pos x="connsiteX0" y="connsiteY0"/>
                        </a:cxn>
                        <a:cxn ang="0">
                          <a:pos x="connsiteX1" y="connsiteY1"/>
                        </a:cxn>
                        <a:cxn ang="0">
                          <a:pos x="connsiteX2" y="connsiteY2"/>
                        </a:cxn>
                      </a:cxnLst>
                      <a:rect l="l" t="t" r="r" b="b"/>
                      <a:pathLst>
                        <a:path w="545" h="409">
                          <a:moveTo>
                            <a:pt x="0" y="409"/>
                          </a:moveTo>
                          <a:cubicBezTo>
                            <a:pt x="0" y="409"/>
                            <a:pt x="272" y="0"/>
                            <a:pt x="545" y="0"/>
                          </a:cubicBezTo>
                          <a:cubicBezTo>
                            <a:pt x="545" y="409"/>
                            <a:pt x="272" y="409"/>
                            <a:pt x="0" y="409"/>
                          </a:cubicBezTo>
                          <a:close/>
                        </a:path>
                      </a:pathLst>
                    </a:custGeom>
                    <a:solidFill>
                      <a:srgbClr val="FFD100"/>
                    </a:solidFill>
                    <a:ln w="0" cap="flat">
                      <a:noFill/>
                      <a:prstDash val="solid"/>
                      <a:miter/>
                    </a:ln>
                  </p:spPr>
                  <p:txBody>
                    <a:bodyPr rtlCol="0" anchor="ctr"/>
                    <a:lstStyle/>
                    <a:p>
                      <a:endParaRPr lang="en-US"/>
                    </a:p>
                  </p:txBody>
                </p:sp>
                <p:sp>
                  <p:nvSpPr>
                    <p:cNvPr id="4749" name="Freeform: Shape 4748">
                      <a:extLst>
                        <a:ext uri="{FF2B5EF4-FFF2-40B4-BE49-F238E27FC236}">
                          <a16:creationId xmlns:a16="http://schemas.microsoft.com/office/drawing/2014/main" id="{4315EA65-A128-6713-C8AE-D25B68E1865A}"/>
                        </a:ext>
                      </a:extLst>
                    </p:cNvPr>
                    <p:cNvSpPr/>
                    <p:nvPr/>
                  </p:nvSpPr>
                  <p:spPr>
                    <a:xfrm>
                      <a:off x="9435496" y="9092907"/>
                      <a:ext cx="11172" cy="18276"/>
                    </a:xfrm>
                    <a:custGeom>
                      <a:avLst/>
                      <a:gdLst>
                        <a:gd name="connsiteX0" fmla="*/ 11172 w 11172"/>
                        <a:gd name="connsiteY0" fmla="*/ 10490 h 18276"/>
                        <a:gd name="connsiteX1" fmla="*/ 8175 w 11172"/>
                        <a:gd name="connsiteY1" fmla="*/ 11581 h 18276"/>
                        <a:gd name="connsiteX2" fmla="*/ 5177 w 11172"/>
                        <a:gd name="connsiteY2" fmla="*/ 18256 h 18276"/>
                        <a:gd name="connsiteX3" fmla="*/ 2997 w 11172"/>
                        <a:gd name="connsiteY3" fmla="*/ 18120 h 18276"/>
                        <a:gd name="connsiteX4" fmla="*/ 4496 w 11172"/>
                        <a:gd name="connsiteY4" fmla="*/ 14306 h 18276"/>
                        <a:gd name="connsiteX5" fmla="*/ 2452 w 11172"/>
                        <a:gd name="connsiteY5" fmla="*/ 17848 h 18276"/>
                        <a:gd name="connsiteX6" fmla="*/ 0 w 11172"/>
                        <a:gd name="connsiteY6" fmla="*/ 16894 h 18276"/>
                        <a:gd name="connsiteX7" fmla="*/ 9265 w 11172"/>
                        <a:gd name="connsiteY7" fmla="*/ 0 h 18276"/>
                        <a:gd name="connsiteX8" fmla="*/ 5450 w 11172"/>
                        <a:gd name="connsiteY8" fmla="*/ 12262 h 18276"/>
                        <a:gd name="connsiteX9" fmla="*/ 7630 w 11172"/>
                        <a:gd name="connsiteY9" fmla="*/ 11308 h 18276"/>
                        <a:gd name="connsiteX10" fmla="*/ 9946 w 11172"/>
                        <a:gd name="connsiteY10" fmla="*/ 1089 h 18276"/>
                        <a:gd name="connsiteX11" fmla="*/ 8447 w 11172"/>
                        <a:gd name="connsiteY11" fmla="*/ 9809 h 18276"/>
                        <a:gd name="connsiteX12" fmla="*/ 11172 w 11172"/>
                        <a:gd name="connsiteY12" fmla="*/ 8584 h 18276"/>
                        <a:gd name="connsiteX13" fmla="*/ 11172 w 11172"/>
                        <a:gd name="connsiteY13" fmla="*/ 10355 h 18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172" h="18276">
                          <a:moveTo>
                            <a:pt x="11172" y="10490"/>
                          </a:moveTo>
                          <a:cubicBezTo>
                            <a:pt x="10218" y="10490"/>
                            <a:pt x="6812" y="19347"/>
                            <a:pt x="8175" y="11581"/>
                          </a:cubicBezTo>
                          <a:cubicBezTo>
                            <a:pt x="5858" y="11308"/>
                            <a:pt x="6131" y="16213"/>
                            <a:pt x="5177" y="18256"/>
                          </a:cubicBezTo>
                          <a:cubicBezTo>
                            <a:pt x="5041" y="16622"/>
                            <a:pt x="3678" y="18666"/>
                            <a:pt x="2997" y="18120"/>
                          </a:cubicBezTo>
                          <a:cubicBezTo>
                            <a:pt x="3406" y="17167"/>
                            <a:pt x="4360" y="16077"/>
                            <a:pt x="4496" y="14306"/>
                          </a:cubicBezTo>
                          <a:cubicBezTo>
                            <a:pt x="3678" y="13352"/>
                            <a:pt x="2452" y="15804"/>
                            <a:pt x="2452" y="17848"/>
                          </a:cubicBezTo>
                          <a:cubicBezTo>
                            <a:pt x="1771" y="15123"/>
                            <a:pt x="136" y="20709"/>
                            <a:pt x="0" y="16894"/>
                          </a:cubicBezTo>
                          <a:cubicBezTo>
                            <a:pt x="2044" y="9401"/>
                            <a:pt x="4769" y="4224"/>
                            <a:pt x="9265" y="0"/>
                          </a:cubicBezTo>
                          <a:cubicBezTo>
                            <a:pt x="7630" y="4087"/>
                            <a:pt x="5450" y="8584"/>
                            <a:pt x="5450" y="12262"/>
                          </a:cubicBezTo>
                          <a:lnTo>
                            <a:pt x="7630" y="11308"/>
                          </a:lnTo>
                          <a:cubicBezTo>
                            <a:pt x="7085" y="7084"/>
                            <a:pt x="8992" y="4905"/>
                            <a:pt x="9946" y="1089"/>
                          </a:cubicBezTo>
                          <a:lnTo>
                            <a:pt x="8447" y="9809"/>
                          </a:lnTo>
                          <a:cubicBezTo>
                            <a:pt x="8856" y="14169"/>
                            <a:pt x="9946" y="11581"/>
                            <a:pt x="11172" y="8584"/>
                          </a:cubicBezTo>
                          <a:cubicBezTo>
                            <a:pt x="11036" y="9401"/>
                            <a:pt x="10899" y="10082"/>
                            <a:pt x="11172" y="10355"/>
                          </a:cubicBezTo>
                          <a:close/>
                        </a:path>
                      </a:pathLst>
                    </a:custGeom>
                    <a:solidFill>
                      <a:srgbClr val="FFD100"/>
                    </a:solidFill>
                    <a:ln w="0" cap="flat">
                      <a:noFill/>
                      <a:prstDash val="solid"/>
                      <a:miter/>
                    </a:ln>
                  </p:spPr>
                  <p:txBody>
                    <a:bodyPr rtlCol="0" anchor="ctr"/>
                    <a:lstStyle/>
                    <a:p>
                      <a:endParaRPr lang="en-US"/>
                    </a:p>
                  </p:txBody>
                </p:sp>
                <p:sp>
                  <p:nvSpPr>
                    <p:cNvPr id="4750" name="Freeform: Shape 4749">
                      <a:extLst>
                        <a:ext uri="{FF2B5EF4-FFF2-40B4-BE49-F238E27FC236}">
                          <a16:creationId xmlns:a16="http://schemas.microsoft.com/office/drawing/2014/main" id="{64264853-4F54-A425-22E2-9E734632A6CE}"/>
                        </a:ext>
                      </a:extLst>
                    </p:cNvPr>
                    <p:cNvSpPr/>
                    <p:nvPr/>
                  </p:nvSpPr>
                  <p:spPr>
                    <a:xfrm>
                      <a:off x="9463971" y="9102444"/>
                      <a:ext cx="272" cy="408"/>
                    </a:xfrm>
                    <a:custGeom>
                      <a:avLst/>
                      <a:gdLst>
                        <a:gd name="connsiteX0" fmla="*/ 272 w 272"/>
                        <a:gd name="connsiteY0" fmla="*/ 0 h 408"/>
                        <a:gd name="connsiteX1" fmla="*/ 272 w 272"/>
                        <a:gd name="connsiteY1" fmla="*/ 0 h 408"/>
                        <a:gd name="connsiteX2" fmla="*/ 0 w 272"/>
                        <a:gd name="connsiteY2" fmla="*/ 408 h 408"/>
                        <a:gd name="connsiteX3" fmla="*/ 272 w 272"/>
                        <a:gd name="connsiteY3" fmla="*/ 0 h 408"/>
                      </a:gdLst>
                      <a:ahLst/>
                      <a:cxnLst>
                        <a:cxn ang="0">
                          <a:pos x="connsiteX0" y="connsiteY0"/>
                        </a:cxn>
                        <a:cxn ang="0">
                          <a:pos x="connsiteX1" y="connsiteY1"/>
                        </a:cxn>
                        <a:cxn ang="0">
                          <a:pos x="connsiteX2" y="connsiteY2"/>
                        </a:cxn>
                        <a:cxn ang="0">
                          <a:pos x="connsiteX3" y="connsiteY3"/>
                        </a:cxn>
                      </a:cxnLst>
                      <a:rect l="l" t="t" r="r" b="b"/>
                      <a:pathLst>
                        <a:path w="272" h="408">
                          <a:moveTo>
                            <a:pt x="272" y="0"/>
                          </a:moveTo>
                          <a:lnTo>
                            <a:pt x="272" y="0"/>
                          </a:lnTo>
                          <a:cubicBezTo>
                            <a:pt x="272" y="0"/>
                            <a:pt x="136" y="408"/>
                            <a:pt x="0" y="408"/>
                          </a:cubicBezTo>
                          <a:lnTo>
                            <a:pt x="272" y="0"/>
                          </a:lnTo>
                          <a:close/>
                        </a:path>
                      </a:pathLst>
                    </a:custGeom>
                    <a:solidFill>
                      <a:srgbClr val="FFD100"/>
                    </a:solidFill>
                    <a:ln w="0" cap="flat">
                      <a:noFill/>
                      <a:prstDash val="solid"/>
                      <a:miter/>
                    </a:ln>
                  </p:spPr>
                  <p:txBody>
                    <a:bodyPr rtlCol="0" anchor="ctr"/>
                    <a:lstStyle/>
                    <a:p>
                      <a:endParaRPr lang="en-US"/>
                    </a:p>
                  </p:txBody>
                </p:sp>
                <p:sp>
                  <p:nvSpPr>
                    <p:cNvPr id="4751" name="Freeform: Shape 4750">
                      <a:extLst>
                        <a:ext uri="{FF2B5EF4-FFF2-40B4-BE49-F238E27FC236}">
                          <a16:creationId xmlns:a16="http://schemas.microsoft.com/office/drawing/2014/main" id="{5B567E0C-5CB9-76F4-6C59-6F31AC4369EF}"/>
                        </a:ext>
                      </a:extLst>
                    </p:cNvPr>
                    <p:cNvSpPr/>
                    <p:nvPr/>
                  </p:nvSpPr>
                  <p:spPr>
                    <a:xfrm>
                      <a:off x="9647358" y="9157877"/>
                      <a:ext cx="681" cy="563"/>
                    </a:xfrm>
                    <a:custGeom>
                      <a:avLst/>
                      <a:gdLst>
                        <a:gd name="connsiteX0" fmla="*/ 681 w 681"/>
                        <a:gd name="connsiteY0" fmla="*/ 18 h 563"/>
                        <a:gd name="connsiteX1" fmla="*/ 0 w 681"/>
                        <a:gd name="connsiteY1" fmla="*/ 563 h 563"/>
                        <a:gd name="connsiteX2" fmla="*/ 681 w 681"/>
                        <a:gd name="connsiteY2" fmla="*/ 18 h 563"/>
                      </a:gdLst>
                      <a:ahLst/>
                      <a:cxnLst>
                        <a:cxn ang="0">
                          <a:pos x="connsiteX0" y="connsiteY0"/>
                        </a:cxn>
                        <a:cxn ang="0">
                          <a:pos x="connsiteX1" y="connsiteY1"/>
                        </a:cxn>
                        <a:cxn ang="0">
                          <a:pos x="connsiteX2" y="connsiteY2"/>
                        </a:cxn>
                      </a:cxnLst>
                      <a:rect l="l" t="t" r="r" b="b"/>
                      <a:pathLst>
                        <a:path w="681" h="563">
                          <a:moveTo>
                            <a:pt x="681" y="18"/>
                          </a:moveTo>
                          <a:lnTo>
                            <a:pt x="0" y="563"/>
                          </a:lnTo>
                          <a:cubicBezTo>
                            <a:pt x="0" y="563"/>
                            <a:pt x="545" y="-118"/>
                            <a:pt x="681" y="18"/>
                          </a:cubicBezTo>
                          <a:close/>
                        </a:path>
                      </a:pathLst>
                    </a:custGeom>
                    <a:solidFill>
                      <a:srgbClr val="FFD100"/>
                    </a:solidFill>
                    <a:ln w="0" cap="flat">
                      <a:noFill/>
                      <a:prstDash val="solid"/>
                      <a:miter/>
                    </a:ln>
                  </p:spPr>
                  <p:txBody>
                    <a:bodyPr rtlCol="0" anchor="ctr"/>
                    <a:lstStyle/>
                    <a:p>
                      <a:endParaRPr lang="en-US"/>
                    </a:p>
                  </p:txBody>
                </p:sp>
                <p:sp>
                  <p:nvSpPr>
                    <p:cNvPr id="4752" name="Freeform: Shape 4751">
                      <a:extLst>
                        <a:ext uri="{FF2B5EF4-FFF2-40B4-BE49-F238E27FC236}">
                          <a16:creationId xmlns:a16="http://schemas.microsoft.com/office/drawing/2014/main" id="{0AAF3B84-90F8-B94B-C6A8-617FA5CCA928}"/>
                        </a:ext>
                      </a:extLst>
                    </p:cNvPr>
                    <p:cNvSpPr/>
                    <p:nvPr/>
                  </p:nvSpPr>
                  <p:spPr>
                    <a:xfrm>
                      <a:off x="9456750" y="9095086"/>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FFD100"/>
                    </a:solidFill>
                    <a:ln w="0" cap="flat">
                      <a:noFill/>
                      <a:prstDash val="solid"/>
                      <a:miter/>
                    </a:ln>
                  </p:spPr>
                  <p:txBody>
                    <a:bodyPr rtlCol="0" anchor="ctr"/>
                    <a:lstStyle/>
                    <a:p>
                      <a:endParaRPr lang="en-US"/>
                    </a:p>
                  </p:txBody>
                </p:sp>
                <p:sp>
                  <p:nvSpPr>
                    <p:cNvPr id="4753" name="Freeform: Shape 4752">
                      <a:extLst>
                        <a:ext uri="{FF2B5EF4-FFF2-40B4-BE49-F238E27FC236}">
                          <a16:creationId xmlns:a16="http://schemas.microsoft.com/office/drawing/2014/main" id="{E33D836F-7972-D5BB-FDCF-2C9A11996563}"/>
                        </a:ext>
                      </a:extLst>
                    </p:cNvPr>
                    <p:cNvSpPr/>
                    <p:nvPr/>
                  </p:nvSpPr>
                  <p:spPr>
                    <a:xfrm>
                      <a:off x="9647903" y="9141955"/>
                      <a:ext cx="136" cy="13624"/>
                    </a:xfrm>
                    <a:custGeom>
                      <a:avLst/>
                      <a:gdLst>
                        <a:gd name="connsiteX0" fmla="*/ 136 w 136"/>
                        <a:gd name="connsiteY0" fmla="*/ 0 h 13624"/>
                        <a:gd name="connsiteX1" fmla="*/ 0 w 136"/>
                        <a:gd name="connsiteY1" fmla="*/ 0 h 13624"/>
                        <a:gd name="connsiteX2" fmla="*/ 136 w 136"/>
                        <a:gd name="connsiteY2" fmla="*/ 0 h 13624"/>
                      </a:gdLst>
                      <a:ahLst/>
                      <a:cxnLst>
                        <a:cxn ang="0">
                          <a:pos x="connsiteX0" y="connsiteY0"/>
                        </a:cxn>
                        <a:cxn ang="0">
                          <a:pos x="connsiteX1" y="connsiteY1"/>
                        </a:cxn>
                        <a:cxn ang="0">
                          <a:pos x="connsiteX2" y="connsiteY2"/>
                        </a:cxn>
                      </a:cxnLst>
                      <a:rect l="l" t="t" r="r" b="b"/>
                      <a:pathLst>
                        <a:path w="136" h="13624">
                          <a:moveTo>
                            <a:pt x="136" y="0"/>
                          </a:moveTo>
                          <a:lnTo>
                            <a:pt x="0" y="0"/>
                          </a:lnTo>
                          <a:cubicBezTo>
                            <a:pt x="0" y="0"/>
                            <a:pt x="136" y="0"/>
                            <a:pt x="136" y="0"/>
                          </a:cubicBezTo>
                          <a:close/>
                        </a:path>
                      </a:pathLst>
                    </a:custGeom>
                    <a:solidFill>
                      <a:srgbClr val="FFD100"/>
                    </a:solidFill>
                    <a:ln w="0" cap="flat">
                      <a:noFill/>
                      <a:prstDash val="solid"/>
                      <a:miter/>
                    </a:ln>
                  </p:spPr>
                  <p:txBody>
                    <a:bodyPr rtlCol="0" anchor="ctr"/>
                    <a:lstStyle/>
                    <a:p>
                      <a:endParaRPr lang="en-US"/>
                    </a:p>
                  </p:txBody>
                </p:sp>
                <p:sp>
                  <p:nvSpPr>
                    <p:cNvPr id="4754" name="Freeform: Shape 4753">
                      <a:extLst>
                        <a:ext uri="{FF2B5EF4-FFF2-40B4-BE49-F238E27FC236}">
                          <a16:creationId xmlns:a16="http://schemas.microsoft.com/office/drawing/2014/main" id="{E5CB6504-E425-E5EF-6379-C9092D45D1F9}"/>
                        </a:ext>
                      </a:extLst>
                    </p:cNvPr>
                    <p:cNvSpPr/>
                    <p:nvPr/>
                  </p:nvSpPr>
                  <p:spPr>
                    <a:xfrm>
                      <a:off x="9688640" y="9135006"/>
                      <a:ext cx="272" cy="258"/>
                    </a:xfrm>
                    <a:custGeom>
                      <a:avLst/>
                      <a:gdLst>
                        <a:gd name="connsiteX0" fmla="*/ 0 w 272"/>
                        <a:gd name="connsiteY0" fmla="*/ 0 h 258"/>
                        <a:gd name="connsiteX1" fmla="*/ 273 w 272"/>
                        <a:gd name="connsiteY1" fmla="*/ 0 h 258"/>
                        <a:gd name="connsiteX2" fmla="*/ 0 w 272"/>
                        <a:gd name="connsiteY2" fmla="*/ 0 h 258"/>
                      </a:gdLst>
                      <a:ahLst/>
                      <a:cxnLst>
                        <a:cxn ang="0">
                          <a:pos x="connsiteX0" y="connsiteY0"/>
                        </a:cxn>
                        <a:cxn ang="0">
                          <a:pos x="connsiteX1" y="connsiteY1"/>
                        </a:cxn>
                        <a:cxn ang="0">
                          <a:pos x="connsiteX2" y="connsiteY2"/>
                        </a:cxn>
                      </a:cxnLst>
                      <a:rect l="l" t="t" r="r" b="b"/>
                      <a:pathLst>
                        <a:path w="272" h="258">
                          <a:moveTo>
                            <a:pt x="0" y="0"/>
                          </a:moveTo>
                          <a:cubicBezTo>
                            <a:pt x="0" y="0"/>
                            <a:pt x="136" y="0"/>
                            <a:pt x="273" y="0"/>
                          </a:cubicBezTo>
                          <a:cubicBezTo>
                            <a:pt x="273" y="409"/>
                            <a:pt x="136" y="273"/>
                            <a:pt x="0" y="0"/>
                          </a:cubicBezTo>
                          <a:close/>
                        </a:path>
                      </a:pathLst>
                    </a:custGeom>
                    <a:solidFill>
                      <a:srgbClr val="FFD100"/>
                    </a:solidFill>
                    <a:ln w="0" cap="flat">
                      <a:noFill/>
                      <a:prstDash val="solid"/>
                      <a:miter/>
                    </a:ln>
                  </p:spPr>
                  <p:txBody>
                    <a:bodyPr rtlCol="0" anchor="ctr"/>
                    <a:lstStyle/>
                    <a:p>
                      <a:endParaRPr lang="en-US"/>
                    </a:p>
                  </p:txBody>
                </p:sp>
                <p:sp>
                  <p:nvSpPr>
                    <p:cNvPr id="4755" name="Freeform: Shape 4754">
                      <a:extLst>
                        <a:ext uri="{FF2B5EF4-FFF2-40B4-BE49-F238E27FC236}">
                          <a16:creationId xmlns:a16="http://schemas.microsoft.com/office/drawing/2014/main" id="{F9546AF5-7E2B-64B8-0798-7E5CD487DD0C}"/>
                        </a:ext>
                      </a:extLst>
                    </p:cNvPr>
                    <p:cNvSpPr/>
                    <p:nvPr/>
                  </p:nvSpPr>
                  <p:spPr>
                    <a:xfrm>
                      <a:off x="9648039" y="9141955"/>
                      <a:ext cx="135" cy="13624"/>
                    </a:xfrm>
                    <a:custGeom>
                      <a:avLst/>
                      <a:gdLst>
                        <a:gd name="connsiteX0" fmla="*/ 136 w 135"/>
                        <a:gd name="connsiteY0" fmla="*/ 0 h 13624"/>
                        <a:gd name="connsiteX1" fmla="*/ 0 w 135"/>
                        <a:gd name="connsiteY1" fmla="*/ 0 h 13624"/>
                        <a:gd name="connsiteX2" fmla="*/ 136 w 135"/>
                        <a:gd name="connsiteY2" fmla="*/ 0 h 13624"/>
                      </a:gdLst>
                      <a:ahLst/>
                      <a:cxnLst>
                        <a:cxn ang="0">
                          <a:pos x="connsiteX0" y="connsiteY0"/>
                        </a:cxn>
                        <a:cxn ang="0">
                          <a:pos x="connsiteX1" y="connsiteY1"/>
                        </a:cxn>
                        <a:cxn ang="0">
                          <a:pos x="connsiteX2" y="connsiteY2"/>
                        </a:cxn>
                      </a:cxnLst>
                      <a:rect l="l" t="t" r="r" b="b"/>
                      <a:pathLst>
                        <a:path w="135" h="13624">
                          <a:moveTo>
                            <a:pt x="136" y="0"/>
                          </a:moveTo>
                          <a:lnTo>
                            <a:pt x="0" y="0"/>
                          </a:lnTo>
                          <a:cubicBezTo>
                            <a:pt x="0" y="0"/>
                            <a:pt x="136" y="0"/>
                            <a:pt x="136" y="0"/>
                          </a:cubicBezTo>
                          <a:close/>
                        </a:path>
                      </a:pathLst>
                    </a:custGeom>
                    <a:solidFill>
                      <a:srgbClr val="FFD100"/>
                    </a:solidFill>
                    <a:ln w="0" cap="flat">
                      <a:noFill/>
                      <a:prstDash val="solid"/>
                      <a:miter/>
                    </a:ln>
                  </p:spPr>
                  <p:txBody>
                    <a:bodyPr rtlCol="0" anchor="ctr"/>
                    <a:lstStyle/>
                    <a:p>
                      <a:endParaRPr lang="en-US"/>
                    </a:p>
                  </p:txBody>
                </p:sp>
                <p:sp>
                  <p:nvSpPr>
                    <p:cNvPr id="4756" name="Freeform: Shape 4755">
                      <a:extLst>
                        <a:ext uri="{FF2B5EF4-FFF2-40B4-BE49-F238E27FC236}">
                          <a16:creationId xmlns:a16="http://schemas.microsoft.com/office/drawing/2014/main" id="{E6D4EBFD-6B24-E352-0663-75CD405DA32C}"/>
                        </a:ext>
                      </a:extLst>
                    </p:cNvPr>
                    <p:cNvSpPr/>
                    <p:nvPr/>
                  </p:nvSpPr>
                  <p:spPr>
                    <a:xfrm>
                      <a:off x="9632098" y="9066202"/>
                      <a:ext cx="953" cy="285"/>
                    </a:xfrm>
                    <a:custGeom>
                      <a:avLst/>
                      <a:gdLst>
                        <a:gd name="connsiteX0" fmla="*/ 0 w 953"/>
                        <a:gd name="connsiteY0" fmla="*/ 0 h 285"/>
                        <a:gd name="connsiteX1" fmla="*/ 954 w 953"/>
                        <a:gd name="connsiteY1" fmla="*/ 136 h 285"/>
                        <a:gd name="connsiteX2" fmla="*/ 0 w 953"/>
                        <a:gd name="connsiteY2" fmla="*/ 0 h 285"/>
                      </a:gdLst>
                      <a:ahLst/>
                      <a:cxnLst>
                        <a:cxn ang="0">
                          <a:pos x="connsiteX0" y="connsiteY0"/>
                        </a:cxn>
                        <a:cxn ang="0">
                          <a:pos x="connsiteX1" y="connsiteY1"/>
                        </a:cxn>
                        <a:cxn ang="0">
                          <a:pos x="connsiteX2" y="connsiteY2"/>
                        </a:cxn>
                      </a:cxnLst>
                      <a:rect l="l" t="t" r="r" b="b"/>
                      <a:pathLst>
                        <a:path w="953" h="285">
                          <a:moveTo>
                            <a:pt x="0" y="0"/>
                          </a:moveTo>
                          <a:cubicBezTo>
                            <a:pt x="0" y="0"/>
                            <a:pt x="409" y="0"/>
                            <a:pt x="954" y="136"/>
                          </a:cubicBezTo>
                          <a:cubicBezTo>
                            <a:pt x="954" y="409"/>
                            <a:pt x="681" y="273"/>
                            <a:pt x="0" y="0"/>
                          </a:cubicBezTo>
                          <a:close/>
                        </a:path>
                      </a:pathLst>
                    </a:custGeom>
                    <a:solidFill>
                      <a:srgbClr val="FFD100"/>
                    </a:solidFill>
                    <a:ln w="0" cap="flat">
                      <a:noFill/>
                      <a:prstDash val="solid"/>
                      <a:miter/>
                    </a:ln>
                  </p:spPr>
                  <p:txBody>
                    <a:bodyPr rtlCol="0" anchor="ctr"/>
                    <a:lstStyle/>
                    <a:p>
                      <a:endParaRPr lang="en-US"/>
                    </a:p>
                  </p:txBody>
                </p:sp>
                <p:sp>
                  <p:nvSpPr>
                    <p:cNvPr id="4757" name="Freeform: Shape 4756">
                      <a:extLst>
                        <a:ext uri="{FF2B5EF4-FFF2-40B4-BE49-F238E27FC236}">
                          <a16:creationId xmlns:a16="http://schemas.microsoft.com/office/drawing/2014/main" id="{2D077D89-B1A3-2B91-F96E-A40D71993007}"/>
                        </a:ext>
                      </a:extLst>
                    </p:cNvPr>
                    <p:cNvSpPr/>
                    <p:nvPr/>
                  </p:nvSpPr>
                  <p:spPr>
                    <a:xfrm>
                      <a:off x="9642180" y="9078601"/>
                      <a:ext cx="272" cy="13624"/>
                    </a:xfrm>
                    <a:custGeom>
                      <a:avLst/>
                      <a:gdLst>
                        <a:gd name="connsiteX0" fmla="*/ 0 w 272"/>
                        <a:gd name="connsiteY0" fmla="*/ 0 h 13624"/>
                        <a:gd name="connsiteX1" fmla="*/ 273 w 272"/>
                        <a:gd name="connsiteY1" fmla="*/ 0 h 13624"/>
                        <a:gd name="connsiteX2" fmla="*/ 0 w 272"/>
                        <a:gd name="connsiteY2" fmla="*/ 0 h 13624"/>
                      </a:gdLst>
                      <a:ahLst/>
                      <a:cxnLst>
                        <a:cxn ang="0">
                          <a:pos x="connsiteX0" y="connsiteY0"/>
                        </a:cxn>
                        <a:cxn ang="0">
                          <a:pos x="connsiteX1" y="connsiteY1"/>
                        </a:cxn>
                        <a:cxn ang="0">
                          <a:pos x="connsiteX2" y="connsiteY2"/>
                        </a:cxn>
                      </a:cxnLst>
                      <a:rect l="l" t="t" r="r" b="b"/>
                      <a:pathLst>
                        <a:path w="272" h="13624">
                          <a:moveTo>
                            <a:pt x="0" y="0"/>
                          </a:moveTo>
                          <a:lnTo>
                            <a:pt x="273" y="0"/>
                          </a:lnTo>
                          <a:cubicBezTo>
                            <a:pt x="273" y="0"/>
                            <a:pt x="0" y="0"/>
                            <a:pt x="0" y="0"/>
                          </a:cubicBezTo>
                          <a:close/>
                        </a:path>
                      </a:pathLst>
                    </a:custGeom>
                    <a:solidFill>
                      <a:srgbClr val="FFD100"/>
                    </a:solidFill>
                    <a:ln w="0" cap="flat">
                      <a:noFill/>
                      <a:prstDash val="solid"/>
                      <a:miter/>
                    </a:ln>
                  </p:spPr>
                  <p:txBody>
                    <a:bodyPr rtlCol="0" anchor="ctr"/>
                    <a:lstStyle/>
                    <a:p>
                      <a:endParaRPr lang="en-US"/>
                    </a:p>
                  </p:txBody>
                </p:sp>
                <p:sp>
                  <p:nvSpPr>
                    <p:cNvPr id="4758" name="Freeform: Shape 4757">
                      <a:extLst>
                        <a:ext uri="{FF2B5EF4-FFF2-40B4-BE49-F238E27FC236}">
                          <a16:creationId xmlns:a16="http://schemas.microsoft.com/office/drawing/2014/main" id="{BDF1F3B1-8C83-975D-10CA-2EDEA6478F37}"/>
                        </a:ext>
                      </a:extLst>
                    </p:cNvPr>
                    <p:cNvSpPr/>
                    <p:nvPr/>
                  </p:nvSpPr>
                  <p:spPr>
                    <a:xfrm>
                      <a:off x="9544083" y="8990177"/>
                      <a:ext cx="2452" cy="60"/>
                    </a:xfrm>
                    <a:custGeom>
                      <a:avLst/>
                      <a:gdLst>
                        <a:gd name="connsiteX0" fmla="*/ 0 w 2452"/>
                        <a:gd name="connsiteY0" fmla="*/ 0 h 60"/>
                        <a:gd name="connsiteX1" fmla="*/ 2452 w 2452"/>
                        <a:gd name="connsiteY1" fmla="*/ 0 h 60"/>
                        <a:gd name="connsiteX2" fmla="*/ 0 w 2452"/>
                        <a:gd name="connsiteY2" fmla="*/ 0 h 60"/>
                      </a:gdLst>
                      <a:ahLst/>
                      <a:cxnLst>
                        <a:cxn ang="0">
                          <a:pos x="connsiteX0" y="connsiteY0"/>
                        </a:cxn>
                        <a:cxn ang="0">
                          <a:pos x="connsiteX1" y="connsiteY1"/>
                        </a:cxn>
                        <a:cxn ang="0">
                          <a:pos x="connsiteX2" y="connsiteY2"/>
                        </a:cxn>
                      </a:cxnLst>
                      <a:rect l="l" t="t" r="r" b="b"/>
                      <a:pathLst>
                        <a:path w="2452" h="60">
                          <a:moveTo>
                            <a:pt x="0" y="0"/>
                          </a:moveTo>
                          <a:cubicBezTo>
                            <a:pt x="1090" y="0"/>
                            <a:pt x="1771" y="0"/>
                            <a:pt x="2452" y="0"/>
                          </a:cubicBezTo>
                          <a:cubicBezTo>
                            <a:pt x="1635" y="0"/>
                            <a:pt x="817" y="136"/>
                            <a:pt x="0" y="0"/>
                          </a:cubicBezTo>
                          <a:close/>
                        </a:path>
                      </a:pathLst>
                    </a:custGeom>
                    <a:solidFill>
                      <a:srgbClr val="FFD100"/>
                    </a:solidFill>
                    <a:ln w="0" cap="flat">
                      <a:noFill/>
                      <a:prstDash val="solid"/>
                      <a:miter/>
                    </a:ln>
                  </p:spPr>
                  <p:txBody>
                    <a:bodyPr rtlCol="0" anchor="ctr"/>
                    <a:lstStyle/>
                    <a:p>
                      <a:endParaRPr lang="en-US"/>
                    </a:p>
                  </p:txBody>
                </p:sp>
                <p:sp>
                  <p:nvSpPr>
                    <p:cNvPr id="4759" name="Freeform: Shape 4758">
                      <a:extLst>
                        <a:ext uri="{FF2B5EF4-FFF2-40B4-BE49-F238E27FC236}">
                          <a16:creationId xmlns:a16="http://schemas.microsoft.com/office/drawing/2014/main" id="{7991B0F2-9ADB-F1FD-6EAF-117D514400F7}"/>
                        </a:ext>
                      </a:extLst>
                    </p:cNvPr>
                    <p:cNvSpPr/>
                    <p:nvPr/>
                  </p:nvSpPr>
                  <p:spPr>
                    <a:xfrm>
                      <a:off x="9647085" y="9142091"/>
                      <a:ext cx="681" cy="817"/>
                    </a:xfrm>
                    <a:custGeom>
                      <a:avLst/>
                      <a:gdLst>
                        <a:gd name="connsiteX0" fmla="*/ 681 w 681"/>
                        <a:gd name="connsiteY0" fmla="*/ 0 h 817"/>
                        <a:gd name="connsiteX1" fmla="*/ 0 w 681"/>
                        <a:gd name="connsiteY1" fmla="*/ 817 h 817"/>
                        <a:gd name="connsiteX2" fmla="*/ 681 w 681"/>
                        <a:gd name="connsiteY2" fmla="*/ 0 h 817"/>
                      </a:gdLst>
                      <a:ahLst/>
                      <a:cxnLst>
                        <a:cxn ang="0">
                          <a:pos x="connsiteX0" y="connsiteY0"/>
                        </a:cxn>
                        <a:cxn ang="0">
                          <a:pos x="connsiteX1" y="connsiteY1"/>
                        </a:cxn>
                        <a:cxn ang="0">
                          <a:pos x="connsiteX2" y="connsiteY2"/>
                        </a:cxn>
                      </a:cxnLst>
                      <a:rect l="l" t="t" r="r" b="b"/>
                      <a:pathLst>
                        <a:path w="681" h="817">
                          <a:moveTo>
                            <a:pt x="681" y="0"/>
                          </a:moveTo>
                          <a:cubicBezTo>
                            <a:pt x="681" y="0"/>
                            <a:pt x="272" y="409"/>
                            <a:pt x="0" y="817"/>
                          </a:cubicBezTo>
                          <a:cubicBezTo>
                            <a:pt x="272" y="409"/>
                            <a:pt x="409" y="136"/>
                            <a:pt x="681" y="0"/>
                          </a:cubicBezTo>
                          <a:close/>
                        </a:path>
                      </a:pathLst>
                    </a:custGeom>
                    <a:solidFill>
                      <a:srgbClr val="FFD100"/>
                    </a:solidFill>
                    <a:ln w="0" cap="flat">
                      <a:noFill/>
                      <a:prstDash val="solid"/>
                      <a:miter/>
                    </a:ln>
                  </p:spPr>
                  <p:txBody>
                    <a:bodyPr rtlCol="0" anchor="ctr"/>
                    <a:lstStyle/>
                    <a:p>
                      <a:endParaRPr lang="en-US"/>
                    </a:p>
                  </p:txBody>
                </p:sp>
                <p:sp>
                  <p:nvSpPr>
                    <p:cNvPr id="4760" name="Freeform: Shape 4759">
                      <a:extLst>
                        <a:ext uri="{FF2B5EF4-FFF2-40B4-BE49-F238E27FC236}">
                          <a16:creationId xmlns:a16="http://schemas.microsoft.com/office/drawing/2014/main" id="{00E04CA5-0E55-30D0-F597-2E106BEF5752}"/>
                        </a:ext>
                      </a:extLst>
                    </p:cNvPr>
                    <p:cNvSpPr/>
                    <p:nvPr/>
                  </p:nvSpPr>
                  <p:spPr>
                    <a:xfrm>
                      <a:off x="9624060" y="9041133"/>
                      <a:ext cx="272" cy="544"/>
                    </a:xfrm>
                    <a:custGeom>
                      <a:avLst/>
                      <a:gdLst>
                        <a:gd name="connsiteX0" fmla="*/ 0 w 272"/>
                        <a:gd name="connsiteY0" fmla="*/ 0 h 544"/>
                        <a:gd name="connsiteX1" fmla="*/ 272 w 272"/>
                        <a:gd name="connsiteY1" fmla="*/ 545 h 544"/>
                        <a:gd name="connsiteX2" fmla="*/ 0 w 272"/>
                        <a:gd name="connsiteY2" fmla="*/ 408 h 544"/>
                        <a:gd name="connsiteX3" fmla="*/ 0 w 272"/>
                        <a:gd name="connsiteY3" fmla="*/ 0 h 544"/>
                      </a:gdLst>
                      <a:ahLst/>
                      <a:cxnLst>
                        <a:cxn ang="0">
                          <a:pos x="connsiteX0" y="connsiteY0"/>
                        </a:cxn>
                        <a:cxn ang="0">
                          <a:pos x="connsiteX1" y="connsiteY1"/>
                        </a:cxn>
                        <a:cxn ang="0">
                          <a:pos x="connsiteX2" y="connsiteY2"/>
                        </a:cxn>
                        <a:cxn ang="0">
                          <a:pos x="connsiteX3" y="connsiteY3"/>
                        </a:cxn>
                      </a:cxnLst>
                      <a:rect l="l" t="t" r="r" b="b"/>
                      <a:pathLst>
                        <a:path w="272" h="544">
                          <a:moveTo>
                            <a:pt x="0" y="0"/>
                          </a:moveTo>
                          <a:lnTo>
                            <a:pt x="272" y="545"/>
                          </a:lnTo>
                          <a:lnTo>
                            <a:pt x="0" y="408"/>
                          </a:lnTo>
                          <a:lnTo>
                            <a:pt x="0" y="0"/>
                          </a:lnTo>
                          <a:close/>
                        </a:path>
                      </a:pathLst>
                    </a:custGeom>
                    <a:solidFill>
                      <a:srgbClr val="FFD100"/>
                    </a:solidFill>
                    <a:ln w="0" cap="flat">
                      <a:noFill/>
                      <a:prstDash val="solid"/>
                      <a:miter/>
                    </a:ln>
                  </p:spPr>
                  <p:txBody>
                    <a:bodyPr rtlCol="0" anchor="ctr"/>
                    <a:lstStyle/>
                    <a:p>
                      <a:endParaRPr lang="en-US"/>
                    </a:p>
                  </p:txBody>
                </p:sp>
                <p:sp>
                  <p:nvSpPr>
                    <p:cNvPr id="4761" name="Freeform: Shape 4760">
                      <a:extLst>
                        <a:ext uri="{FF2B5EF4-FFF2-40B4-BE49-F238E27FC236}">
                          <a16:creationId xmlns:a16="http://schemas.microsoft.com/office/drawing/2014/main" id="{DEB4E4EA-6D74-B61B-AC30-98EB1531832F}"/>
                        </a:ext>
                      </a:extLst>
                    </p:cNvPr>
                    <p:cNvSpPr/>
                    <p:nvPr/>
                  </p:nvSpPr>
                  <p:spPr>
                    <a:xfrm>
                      <a:off x="9610645" y="9029825"/>
                      <a:ext cx="17229" cy="12126"/>
                    </a:xfrm>
                    <a:custGeom>
                      <a:avLst/>
                      <a:gdLst>
                        <a:gd name="connsiteX0" fmla="*/ 6194 w 17229"/>
                        <a:gd name="connsiteY0" fmla="*/ 6403 h 12126"/>
                        <a:gd name="connsiteX1" fmla="*/ 6194 w 17229"/>
                        <a:gd name="connsiteY1" fmla="*/ 7357 h 12126"/>
                        <a:gd name="connsiteX2" fmla="*/ 63 w 17229"/>
                        <a:gd name="connsiteY2" fmla="*/ 0 h 12126"/>
                        <a:gd name="connsiteX3" fmla="*/ 5922 w 17229"/>
                        <a:gd name="connsiteY3" fmla="*/ 1635 h 12126"/>
                        <a:gd name="connsiteX4" fmla="*/ 11371 w 17229"/>
                        <a:gd name="connsiteY4" fmla="*/ 5586 h 12126"/>
                        <a:gd name="connsiteX5" fmla="*/ 11235 w 17229"/>
                        <a:gd name="connsiteY5" fmla="*/ 8720 h 12126"/>
                        <a:gd name="connsiteX6" fmla="*/ 13687 w 17229"/>
                        <a:gd name="connsiteY6" fmla="*/ 8311 h 12126"/>
                        <a:gd name="connsiteX7" fmla="*/ 17230 w 17229"/>
                        <a:gd name="connsiteY7" fmla="*/ 12126 h 12126"/>
                        <a:gd name="connsiteX8" fmla="*/ 13824 w 17229"/>
                        <a:gd name="connsiteY8" fmla="*/ 9128 h 12126"/>
                        <a:gd name="connsiteX9" fmla="*/ 13415 w 17229"/>
                        <a:gd name="connsiteY9" fmla="*/ 11444 h 12126"/>
                        <a:gd name="connsiteX10" fmla="*/ 13279 w 17229"/>
                        <a:gd name="connsiteY10" fmla="*/ 11036 h 12126"/>
                        <a:gd name="connsiteX11" fmla="*/ 6194 w 17229"/>
                        <a:gd name="connsiteY11" fmla="*/ 6540 h 12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229" h="12126">
                          <a:moveTo>
                            <a:pt x="6194" y="6403"/>
                          </a:moveTo>
                          <a:cubicBezTo>
                            <a:pt x="6194" y="6403"/>
                            <a:pt x="6194" y="7085"/>
                            <a:pt x="6194" y="7357"/>
                          </a:cubicBezTo>
                          <a:cubicBezTo>
                            <a:pt x="4423" y="4768"/>
                            <a:pt x="-618" y="2043"/>
                            <a:pt x="63" y="0"/>
                          </a:cubicBezTo>
                          <a:cubicBezTo>
                            <a:pt x="880" y="681"/>
                            <a:pt x="5922" y="3133"/>
                            <a:pt x="5922" y="1635"/>
                          </a:cubicBezTo>
                          <a:cubicBezTo>
                            <a:pt x="7420" y="3270"/>
                            <a:pt x="10690" y="4496"/>
                            <a:pt x="11371" y="5586"/>
                          </a:cubicBezTo>
                          <a:cubicBezTo>
                            <a:pt x="7965" y="3951"/>
                            <a:pt x="10009" y="6540"/>
                            <a:pt x="11235" y="8720"/>
                          </a:cubicBezTo>
                          <a:cubicBezTo>
                            <a:pt x="13279" y="9809"/>
                            <a:pt x="12053" y="7221"/>
                            <a:pt x="13687" y="8311"/>
                          </a:cubicBezTo>
                          <a:cubicBezTo>
                            <a:pt x="14914" y="9537"/>
                            <a:pt x="16140" y="10763"/>
                            <a:pt x="17230" y="12126"/>
                          </a:cubicBezTo>
                          <a:cubicBezTo>
                            <a:pt x="16140" y="11036"/>
                            <a:pt x="14914" y="10218"/>
                            <a:pt x="13824" y="9128"/>
                          </a:cubicBezTo>
                          <a:lnTo>
                            <a:pt x="13415" y="11444"/>
                          </a:lnTo>
                          <a:cubicBezTo>
                            <a:pt x="13415" y="11444"/>
                            <a:pt x="13415" y="11172"/>
                            <a:pt x="13279" y="11036"/>
                          </a:cubicBezTo>
                          <a:cubicBezTo>
                            <a:pt x="8510" y="5177"/>
                            <a:pt x="10826" y="12671"/>
                            <a:pt x="6194" y="6540"/>
                          </a:cubicBezTo>
                          <a:close/>
                        </a:path>
                      </a:pathLst>
                    </a:custGeom>
                    <a:solidFill>
                      <a:srgbClr val="FFD100"/>
                    </a:solidFill>
                    <a:ln w="0" cap="flat">
                      <a:noFill/>
                      <a:prstDash val="solid"/>
                      <a:miter/>
                    </a:ln>
                  </p:spPr>
                  <p:txBody>
                    <a:bodyPr rtlCol="0" anchor="ctr"/>
                    <a:lstStyle/>
                    <a:p>
                      <a:endParaRPr lang="en-US"/>
                    </a:p>
                  </p:txBody>
                </p:sp>
                <p:sp>
                  <p:nvSpPr>
                    <p:cNvPr id="4762" name="Freeform: Shape 4761">
                      <a:extLst>
                        <a:ext uri="{FF2B5EF4-FFF2-40B4-BE49-F238E27FC236}">
                          <a16:creationId xmlns:a16="http://schemas.microsoft.com/office/drawing/2014/main" id="{DEBA5ACF-D277-BF78-FD46-9FD308E6C7AA}"/>
                        </a:ext>
                      </a:extLst>
                    </p:cNvPr>
                    <p:cNvSpPr/>
                    <p:nvPr/>
                  </p:nvSpPr>
                  <p:spPr>
                    <a:xfrm>
                      <a:off x="9616839" y="9037045"/>
                      <a:ext cx="545" cy="1226"/>
                    </a:xfrm>
                    <a:custGeom>
                      <a:avLst/>
                      <a:gdLst>
                        <a:gd name="connsiteX0" fmla="*/ 0 w 545"/>
                        <a:gd name="connsiteY0" fmla="*/ 0 h 1226"/>
                        <a:gd name="connsiteX1" fmla="*/ 545 w 545"/>
                        <a:gd name="connsiteY1" fmla="*/ 1227 h 1226"/>
                        <a:gd name="connsiteX2" fmla="*/ 0 w 545"/>
                        <a:gd name="connsiteY2" fmla="*/ 0 h 1226"/>
                      </a:gdLst>
                      <a:ahLst/>
                      <a:cxnLst>
                        <a:cxn ang="0">
                          <a:pos x="connsiteX0" y="connsiteY0"/>
                        </a:cxn>
                        <a:cxn ang="0">
                          <a:pos x="connsiteX1" y="connsiteY1"/>
                        </a:cxn>
                        <a:cxn ang="0">
                          <a:pos x="connsiteX2" y="connsiteY2"/>
                        </a:cxn>
                      </a:cxnLst>
                      <a:rect l="l" t="t" r="r" b="b"/>
                      <a:pathLst>
                        <a:path w="545" h="1226">
                          <a:moveTo>
                            <a:pt x="0" y="0"/>
                          </a:moveTo>
                          <a:cubicBezTo>
                            <a:pt x="0" y="0"/>
                            <a:pt x="409" y="817"/>
                            <a:pt x="545" y="1227"/>
                          </a:cubicBezTo>
                          <a:cubicBezTo>
                            <a:pt x="0" y="682"/>
                            <a:pt x="0" y="409"/>
                            <a:pt x="0" y="0"/>
                          </a:cubicBezTo>
                          <a:close/>
                        </a:path>
                      </a:pathLst>
                    </a:custGeom>
                    <a:solidFill>
                      <a:srgbClr val="FFD100"/>
                    </a:solidFill>
                    <a:ln w="0" cap="flat">
                      <a:noFill/>
                      <a:prstDash val="solid"/>
                      <a:miter/>
                    </a:ln>
                  </p:spPr>
                  <p:txBody>
                    <a:bodyPr rtlCol="0" anchor="ctr"/>
                    <a:lstStyle/>
                    <a:p>
                      <a:endParaRPr lang="en-US"/>
                    </a:p>
                  </p:txBody>
                </p:sp>
                <p:sp>
                  <p:nvSpPr>
                    <p:cNvPr id="4763" name="Freeform: Shape 4762">
                      <a:extLst>
                        <a:ext uri="{FF2B5EF4-FFF2-40B4-BE49-F238E27FC236}">
                          <a16:creationId xmlns:a16="http://schemas.microsoft.com/office/drawing/2014/main" id="{E33E470B-01D9-F4F5-4FB0-036A84D54205}"/>
                        </a:ext>
                      </a:extLst>
                    </p:cNvPr>
                    <p:cNvSpPr/>
                    <p:nvPr/>
                  </p:nvSpPr>
                  <p:spPr>
                    <a:xfrm>
                      <a:off x="9589589" y="9023149"/>
                      <a:ext cx="953" cy="817"/>
                    </a:xfrm>
                    <a:custGeom>
                      <a:avLst/>
                      <a:gdLst>
                        <a:gd name="connsiteX0" fmla="*/ 954 w 953"/>
                        <a:gd name="connsiteY0" fmla="*/ 817 h 817"/>
                        <a:gd name="connsiteX1" fmla="*/ 0 w 953"/>
                        <a:gd name="connsiteY1" fmla="*/ 0 h 817"/>
                        <a:gd name="connsiteX2" fmla="*/ 954 w 953"/>
                        <a:gd name="connsiteY2" fmla="*/ 817 h 817"/>
                      </a:gdLst>
                      <a:ahLst/>
                      <a:cxnLst>
                        <a:cxn ang="0">
                          <a:pos x="connsiteX0" y="connsiteY0"/>
                        </a:cxn>
                        <a:cxn ang="0">
                          <a:pos x="connsiteX1" y="connsiteY1"/>
                        </a:cxn>
                        <a:cxn ang="0">
                          <a:pos x="connsiteX2" y="connsiteY2"/>
                        </a:cxn>
                      </a:cxnLst>
                      <a:rect l="l" t="t" r="r" b="b"/>
                      <a:pathLst>
                        <a:path w="953" h="817">
                          <a:moveTo>
                            <a:pt x="954" y="817"/>
                          </a:moveTo>
                          <a:cubicBezTo>
                            <a:pt x="954" y="817"/>
                            <a:pt x="409" y="408"/>
                            <a:pt x="0" y="0"/>
                          </a:cubicBezTo>
                          <a:cubicBezTo>
                            <a:pt x="272" y="136"/>
                            <a:pt x="545" y="408"/>
                            <a:pt x="954" y="817"/>
                          </a:cubicBezTo>
                          <a:close/>
                        </a:path>
                      </a:pathLst>
                    </a:custGeom>
                    <a:solidFill>
                      <a:srgbClr val="FFD100"/>
                    </a:solidFill>
                    <a:ln w="0" cap="flat">
                      <a:noFill/>
                      <a:prstDash val="solid"/>
                      <a:miter/>
                    </a:ln>
                  </p:spPr>
                  <p:txBody>
                    <a:bodyPr rtlCol="0" anchor="ctr"/>
                    <a:lstStyle/>
                    <a:p>
                      <a:endParaRPr lang="en-US"/>
                    </a:p>
                  </p:txBody>
                </p:sp>
                <p:sp>
                  <p:nvSpPr>
                    <p:cNvPr id="4764" name="Freeform: Shape 4763">
                      <a:extLst>
                        <a:ext uri="{FF2B5EF4-FFF2-40B4-BE49-F238E27FC236}">
                          <a16:creationId xmlns:a16="http://schemas.microsoft.com/office/drawing/2014/main" id="{77EC5288-A2C9-FBE2-1D45-876DD76BF516}"/>
                        </a:ext>
                      </a:extLst>
                    </p:cNvPr>
                    <p:cNvSpPr/>
                    <p:nvPr/>
                  </p:nvSpPr>
                  <p:spPr>
                    <a:xfrm>
                      <a:off x="9649674" y="9209217"/>
                      <a:ext cx="1362" cy="4266"/>
                    </a:xfrm>
                    <a:custGeom>
                      <a:avLst/>
                      <a:gdLst>
                        <a:gd name="connsiteX0" fmla="*/ 0 w 1362"/>
                        <a:gd name="connsiteY0" fmla="*/ 4267 h 4266"/>
                        <a:gd name="connsiteX1" fmla="*/ 1363 w 1362"/>
                        <a:gd name="connsiteY1" fmla="*/ 43 h 4266"/>
                        <a:gd name="connsiteX2" fmla="*/ 409 w 1362"/>
                        <a:gd name="connsiteY2" fmla="*/ 3859 h 4266"/>
                        <a:gd name="connsiteX3" fmla="*/ 0 w 1362"/>
                        <a:gd name="connsiteY3" fmla="*/ 4267 h 4266"/>
                      </a:gdLst>
                      <a:ahLst/>
                      <a:cxnLst>
                        <a:cxn ang="0">
                          <a:pos x="connsiteX0" y="connsiteY0"/>
                        </a:cxn>
                        <a:cxn ang="0">
                          <a:pos x="connsiteX1" y="connsiteY1"/>
                        </a:cxn>
                        <a:cxn ang="0">
                          <a:pos x="connsiteX2" y="connsiteY2"/>
                        </a:cxn>
                        <a:cxn ang="0">
                          <a:pos x="connsiteX3" y="connsiteY3"/>
                        </a:cxn>
                      </a:cxnLst>
                      <a:rect l="l" t="t" r="r" b="b"/>
                      <a:pathLst>
                        <a:path w="1362" h="4266">
                          <a:moveTo>
                            <a:pt x="0" y="4267"/>
                          </a:moveTo>
                          <a:cubicBezTo>
                            <a:pt x="0" y="4267"/>
                            <a:pt x="0" y="-501"/>
                            <a:pt x="1363" y="43"/>
                          </a:cubicBezTo>
                          <a:lnTo>
                            <a:pt x="409" y="3859"/>
                          </a:lnTo>
                          <a:lnTo>
                            <a:pt x="0" y="4267"/>
                          </a:lnTo>
                          <a:close/>
                        </a:path>
                      </a:pathLst>
                    </a:custGeom>
                    <a:solidFill>
                      <a:srgbClr val="FFD100"/>
                    </a:solidFill>
                    <a:ln w="0" cap="flat">
                      <a:noFill/>
                      <a:prstDash val="solid"/>
                      <a:miter/>
                    </a:ln>
                  </p:spPr>
                  <p:txBody>
                    <a:bodyPr rtlCol="0" anchor="ctr"/>
                    <a:lstStyle/>
                    <a:p>
                      <a:endParaRPr lang="en-US"/>
                    </a:p>
                  </p:txBody>
                </p:sp>
                <p:sp>
                  <p:nvSpPr>
                    <p:cNvPr id="4765" name="Freeform: Shape 4764">
                      <a:extLst>
                        <a:ext uri="{FF2B5EF4-FFF2-40B4-BE49-F238E27FC236}">
                          <a16:creationId xmlns:a16="http://schemas.microsoft.com/office/drawing/2014/main" id="{1AE6B4CF-9A49-92A8-B26B-8A32CE622079}"/>
                        </a:ext>
                      </a:extLst>
                    </p:cNvPr>
                    <p:cNvSpPr/>
                    <p:nvPr/>
                  </p:nvSpPr>
                  <p:spPr>
                    <a:xfrm>
                      <a:off x="9511385" y="9020560"/>
                      <a:ext cx="1634" cy="817"/>
                    </a:xfrm>
                    <a:custGeom>
                      <a:avLst/>
                      <a:gdLst>
                        <a:gd name="connsiteX0" fmla="*/ 0 w 1634"/>
                        <a:gd name="connsiteY0" fmla="*/ 817 h 817"/>
                        <a:gd name="connsiteX1" fmla="*/ 1226 w 1634"/>
                        <a:gd name="connsiteY1" fmla="*/ 0 h 817"/>
                        <a:gd name="connsiteX2" fmla="*/ 1635 w 1634"/>
                        <a:gd name="connsiteY2" fmla="*/ 0 h 817"/>
                        <a:gd name="connsiteX3" fmla="*/ 0 w 1634"/>
                        <a:gd name="connsiteY3" fmla="*/ 817 h 817"/>
                      </a:gdLst>
                      <a:ahLst/>
                      <a:cxnLst>
                        <a:cxn ang="0">
                          <a:pos x="connsiteX0" y="connsiteY0"/>
                        </a:cxn>
                        <a:cxn ang="0">
                          <a:pos x="connsiteX1" y="connsiteY1"/>
                        </a:cxn>
                        <a:cxn ang="0">
                          <a:pos x="connsiteX2" y="connsiteY2"/>
                        </a:cxn>
                        <a:cxn ang="0">
                          <a:pos x="connsiteX3" y="connsiteY3"/>
                        </a:cxn>
                      </a:cxnLst>
                      <a:rect l="l" t="t" r="r" b="b"/>
                      <a:pathLst>
                        <a:path w="1634" h="817">
                          <a:moveTo>
                            <a:pt x="0" y="817"/>
                          </a:moveTo>
                          <a:cubicBezTo>
                            <a:pt x="0" y="817"/>
                            <a:pt x="817" y="272"/>
                            <a:pt x="1226" y="0"/>
                          </a:cubicBezTo>
                          <a:lnTo>
                            <a:pt x="1635" y="0"/>
                          </a:lnTo>
                          <a:cubicBezTo>
                            <a:pt x="1635" y="0"/>
                            <a:pt x="545" y="681"/>
                            <a:pt x="0" y="817"/>
                          </a:cubicBezTo>
                          <a:close/>
                        </a:path>
                      </a:pathLst>
                    </a:custGeom>
                    <a:solidFill>
                      <a:srgbClr val="FFD100"/>
                    </a:solidFill>
                    <a:ln w="0" cap="flat">
                      <a:noFill/>
                      <a:prstDash val="solid"/>
                      <a:miter/>
                    </a:ln>
                  </p:spPr>
                  <p:txBody>
                    <a:bodyPr rtlCol="0" anchor="ctr"/>
                    <a:lstStyle/>
                    <a:p>
                      <a:endParaRPr lang="en-US"/>
                    </a:p>
                  </p:txBody>
                </p:sp>
                <p:sp>
                  <p:nvSpPr>
                    <p:cNvPr id="4766" name="Freeform: Shape 4765">
                      <a:extLst>
                        <a:ext uri="{FF2B5EF4-FFF2-40B4-BE49-F238E27FC236}">
                          <a16:creationId xmlns:a16="http://schemas.microsoft.com/office/drawing/2014/main" id="{A93B33AC-F46F-F75E-C6CB-8A72F33CA2F9}"/>
                        </a:ext>
                      </a:extLst>
                    </p:cNvPr>
                    <p:cNvSpPr/>
                    <p:nvPr/>
                  </p:nvSpPr>
                  <p:spPr>
                    <a:xfrm>
                      <a:off x="9615885" y="9029961"/>
                      <a:ext cx="681" cy="1362"/>
                    </a:xfrm>
                    <a:custGeom>
                      <a:avLst/>
                      <a:gdLst>
                        <a:gd name="connsiteX0" fmla="*/ 0 w 681"/>
                        <a:gd name="connsiteY0" fmla="*/ 0 h 1362"/>
                        <a:gd name="connsiteX1" fmla="*/ 681 w 681"/>
                        <a:gd name="connsiteY1" fmla="*/ 1362 h 1362"/>
                        <a:gd name="connsiteX2" fmla="*/ 0 w 681"/>
                        <a:gd name="connsiteY2" fmla="*/ 0 h 1362"/>
                      </a:gdLst>
                      <a:ahLst/>
                      <a:cxnLst>
                        <a:cxn ang="0">
                          <a:pos x="connsiteX0" y="connsiteY0"/>
                        </a:cxn>
                        <a:cxn ang="0">
                          <a:pos x="connsiteX1" y="connsiteY1"/>
                        </a:cxn>
                        <a:cxn ang="0">
                          <a:pos x="connsiteX2" y="connsiteY2"/>
                        </a:cxn>
                      </a:cxnLst>
                      <a:rect l="l" t="t" r="r" b="b"/>
                      <a:pathLst>
                        <a:path w="681" h="1362">
                          <a:moveTo>
                            <a:pt x="0" y="0"/>
                          </a:moveTo>
                          <a:cubicBezTo>
                            <a:pt x="0" y="0"/>
                            <a:pt x="681" y="1089"/>
                            <a:pt x="681" y="1362"/>
                          </a:cubicBezTo>
                          <a:cubicBezTo>
                            <a:pt x="272" y="954"/>
                            <a:pt x="136" y="545"/>
                            <a:pt x="0" y="0"/>
                          </a:cubicBezTo>
                          <a:close/>
                        </a:path>
                      </a:pathLst>
                    </a:custGeom>
                    <a:solidFill>
                      <a:srgbClr val="FFD100"/>
                    </a:solidFill>
                    <a:ln w="0" cap="flat">
                      <a:noFill/>
                      <a:prstDash val="solid"/>
                      <a:miter/>
                    </a:ln>
                  </p:spPr>
                  <p:txBody>
                    <a:bodyPr rtlCol="0" anchor="ctr"/>
                    <a:lstStyle/>
                    <a:p>
                      <a:endParaRPr lang="en-US"/>
                    </a:p>
                  </p:txBody>
                </p:sp>
                <p:sp>
                  <p:nvSpPr>
                    <p:cNvPr id="4767" name="Freeform: Shape 4766">
                      <a:extLst>
                        <a:ext uri="{FF2B5EF4-FFF2-40B4-BE49-F238E27FC236}">
                          <a16:creationId xmlns:a16="http://schemas.microsoft.com/office/drawing/2014/main" id="{06E457AF-C332-DFDF-2B76-9FE70B82EA36}"/>
                        </a:ext>
                      </a:extLst>
                    </p:cNvPr>
                    <p:cNvSpPr/>
                    <p:nvPr/>
                  </p:nvSpPr>
                  <p:spPr>
                    <a:xfrm>
                      <a:off x="9509068" y="9024647"/>
                      <a:ext cx="3951" cy="3269"/>
                    </a:xfrm>
                    <a:custGeom>
                      <a:avLst/>
                      <a:gdLst>
                        <a:gd name="connsiteX0" fmla="*/ 3951 w 3951"/>
                        <a:gd name="connsiteY0" fmla="*/ 0 h 3269"/>
                        <a:gd name="connsiteX1" fmla="*/ 3406 w 3951"/>
                        <a:gd name="connsiteY1" fmla="*/ 2316 h 3269"/>
                        <a:gd name="connsiteX2" fmla="*/ 0 w 3951"/>
                        <a:gd name="connsiteY2" fmla="*/ 3270 h 3269"/>
                        <a:gd name="connsiteX3" fmla="*/ 3951 w 3951"/>
                        <a:gd name="connsiteY3" fmla="*/ 136 h 3269"/>
                      </a:gdLst>
                      <a:ahLst/>
                      <a:cxnLst>
                        <a:cxn ang="0">
                          <a:pos x="connsiteX0" y="connsiteY0"/>
                        </a:cxn>
                        <a:cxn ang="0">
                          <a:pos x="connsiteX1" y="connsiteY1"/>
                        </a:cxn>
                        <a:cxn ang="0">
                          <a:pos x="connsiteX2" y="connsiteY2"/>
                        </a:cxn>
                        <a:cxn ang="0">
                          <a:pos x="connsiteX3" y="connsiteY3"/>
                        </a:cxn>
                      </a:cxnLst>
                      <a:rect l="l" t="t" r="r" b="b"/>
                      <a:pathLst>
                        <a:path w="3951" h="3269">
                          <a:moveTo>
                            <a:pt x="3951" y="0"/>
                          </a:moveTo>
                          <a:cubicBezTo>
                            <a:pt x="3678" y="681"/>
                            <a:pt x="3270" y="1771"/>
                            <a:pt x="3406" y="2316"/>
                          </a:cubicBezTo>
                          <a:cubicBezTo>
                            <a:pt x="2316" y="2997"/>
                            <a:pt x="1226" y="2725"/>
                            <a:pt x="0" y="3270"/>
                          </a:cubicBezTo>
                          <a:cubicBezTo>
                            <a:pt x="1363" y="2725"/>
                            <a:pt x="2725" y="1771"/>
                            <a:pt x="3951" y="136"/>
                          </a:cubicBezTo>
                          <a:close/>
                        </a:path>
                      </a:pathLst>
                    </a:custGeom>
                    <a:solidFill>
                      <a:srgbClr val="FFD100"/>
                    </a:solidFill>
                    <a:ln w="0" cap="flat">
                      <a:noFill/>
                      <a:prstDash val="solid"/>
                      <a:miter/>
                    </a:ln>
                  </p:spPr>
                  <p:txBody>
                    <a:bodyPr rtlCol="0" anchor="ctr"/>
                    <a:lstStyle/>
                    <a:p>
                      <a:endParaRPr lang="en-US"/>
                    </a:p>
                  </p:txBody>
                </p:sp>
                <p:sp>
                  <p:nvSpPr>
                    <p:cNvPr id="4768" name="Freeform: Shape 4767">
                      <a:extLst>
                        <a:ext uri="{FF2B5EF4-FFF2-40B4-BE49-F238E27FC236}">
                          <a16:creationId xmlns:a16="http://schemas.microsoft.com/office/drawing/2014/main" id="{898ED358-2D5D-6410-1EC3-8C923B90B20F}"/>
                        </a:ext>
                      </a:extLst>
                    </p:cNvPr>
                    <p:cNvSpPr/>
                    <p:nvPr/>
                  </p:nvSpPr>
                  <p:spPr>
                    <a:xfrm>
                      <a:off x="9508932" y="9027781"/>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FFD100"/>
                    </a:solidFill>
                    <a:ln w="0" cap="flat">
                      <a:noFill/>
                      <a:prstDash val="solid"/>
                      <a:miter/>
                    </a:ln>
                  </p:spPr>
                  <p:txBody>
                    <a:bodyPr rtlCol="0" anchor="ctr"/>
                    <a:lstStyle/>
                    <a:p>
                      <a:endParaRPr lang="en-US"/>
                    </a:p>
                  </p:txBody>
                </p:sp>
                <p:sp>
                  <p:nvSpPr>
                    <p:cNvPr id="4769" name="Freeform: Shape 4768">
                      <a:extLst>
                        <a:ext uri="{FF2B5EF4-FFF2-40B4-BE49-F238E27FC236}">
                          <a16:creationId xmlns:a16="http://schemas.microsoft.com/office/drawing/2014/main" id="{E87C9E70-6ED8-A17F-6351-E73801FB87D1}"/>
                        </a:ext>
                      </a:extLst>
                    </p:cNvPr>
                    <p:cNvSpPr/>
                    <p:nvPr/>
                  </p:nvSpPr>
                  <p:spPr>
                    <a:xfrm>
                      <a:off x="9445071" y="8987016"/>
                      <a:ext cx="247383" cy="314265"/>
                    </a:xfrm>
                    <a:custGeom>
                      <a:avLst/>
                      <a:gdLst>
                        <a:gd name="connsiteX0" fmla="*/ 205011 w 247383"/>
                        <a:gd name="connsiteY0" fmla="*/ 226060 h 314265"/>
                        <a:gd name="connsiteX1" fmla="*/ 206238 w 247383"/>
                        <a:gd name="connsiteY1" fmla="*/ 224833 h 314265"/>
                        <a:gd name="connsiteX2" fmla="*/ 206238 w 247383"/>
                        <a:gd name="connsiteY2" fmla="*/ 225651 h 314265"/>
                        <a:gd name="connsiteX3" fmla="*/ 212369 w 247383"/>
                        <a:gd name="connsiteY3" fmla="*/ 218975 h 314265"/>
                        <a:gd name="connsiteX4" fmla="*/ 210870 w 247383"/>
                        <a:gd name="connsiteY4" fmla="*/ 224833 h 314265"/>
                        <a:gd name="connsiteX5" fmla="*/ 211960 w 247383"/>
                        <a:gd name="connsiteY5" fmla="*/ 224016 h 314265"/>
                        <a:gd name="connsiteX6" fmla="*/ 215366 w 247383"/>
                        <a:gd name="connsiteY6" fmla="*/ 210118 h 314265"/>
                        <a:gd name="connsiteX7" fmla="*/ 213322 w 247383"/>
                        <a:gd name="connsiteY7" fmla="*/ 215024 h 314265"/>
                        <a:gd name="connsiteX8" fmla="*/ 215366 w 247383"/>
                        <a:gd name="connsiteY8" fmla="*/ 200990 h 314265"/>
                        <a:gd name="connsiteX9" fmla="*/ 208281 w 247383"/>
                        <a:gd name="connsiteY9" fmla="*/ 217613 h 314265"/>
                        <a:gd name="connsiteX10" fmla="*/ 212369 w 247383"/>
                        <a:gd name="connsiteY10" fmla="*/ 213661 h 314265"/>
                        <a:gd name="connsiteX11" fmla="*/ 211551 w 247383"/>
                        <a:gd name="connsiteY11" fmla="*/ 217884 h 314265"/>
                        <a:gd name="connsiteX12" fmla="*/ 205829 w 247383"/>
                        <a:gd name="connsiteY12" fmla="*/ 222244 h 314265"/>
                        <a:gd name="connsiteX13" fmla="*/ 211960 w 247383"/>
                        <a:gd name="connsiteY13" fmla="*/ 196903 h 314265"/>
                        <a:gd name="connsiteX14" fmla="*/ 195474 w 247383"/>
                        <a:gd name="connsiteY14" fmla="*/ 200309 h 314265"/>
                        <a:gd name="connsiteX15" fmla="*/ 194384 w 247383"/>
                        <a:gd name="connsiteY15" fmla="*/ 200445 h 314265"/>
                        <a:gd name="connsiteX16" fmla="*/ 201878 w 247383"/>
                        <a:gd name="connsiteY16" fmla="*/ 197039 h 314265"/>
                        <a:gd name="connsiteX17" fmla="*/ 203104 w 247383"/>
                        <a:gd name="connsiteY17" fmla="*/ 192816 h 314265"/>
                        <a:gd name="connsiteX18" fmla="*/ 202150 w 247383"/>
                        <a:gd name="connsiteY18" fmla="*/ 193360 h 314265"/>
                        <a:gd name="connsiteX19" fmla="*/ 205147 w 247383"/>
                        <a:gd name="connsiteY19" fmla="*/ 188319 h 314265"/>
                        <a:gd name="connsiteX20" fmla="*/ 206510 w 247383"/>
                        <a:gd name="connsiteY20" fmla="*/ 189410 h 314265"/>
                        <a:gd name="connsiteX21" fmla="*/ 210052 w 247383"/>
                        <a:gd name="connsiteY21" fmla="*/ 180145 h 314265"/>
                        <a:gd name="connsiteX22" fmla="*/ 206919 w 247383"/>
                        <a:gd name="connsiteY22" fmla="*/ 183006 h 314265"/>
                        <a:gd name="connsiteX23" fmla="*/ 205829 w 247383"/>
                        <a:gd name="connsiteY23" fmla="*/ 178918 h 314265"/>
                        <a:gd name="connsiteX24" fmla="*/ 204330 w 247383"/>
                        <a:gd name="connsiteY24" fmla="*/ 185186 h 314265"/>
                        <a:gd name="connsiteX25" fmla="*/ 198471 w 247383"/>
                        <a:gd name="connsiteY25" fmla="*/ 187910 h 314265"/>
                        <a:gd name="connsiteX26" fmla="*/ 201197 w 247383"/>
                        <a:gd name="connsiteY26" fmla="*/ 184369 h 314265"/>
                        <a:gd name="connsiteX27" fmla="*/ 199425 w 247383"/>
                        <a:gd name="connsiteY27" fmla="*/ 184913 h 314265"/>
                        <a:gd name="connsiteX28" fmla="*/ 200515 w 247383"/>
                        <a:gd name="connsiteY28" fmla="*/ 176739 h 314265"/>
                        <a:gd name="connsiteX29" fmla="*/ 204194 w 247383"/>
                        <a:gd name="connsiteY29" fmla="*/ 179736 h 314265"/>
                        <a:gd name="connsiteX30" fmla="*/ 201878 w 247383"/>
                        <a:gd name="connsiteY30" fmla="*/ 173741 h 314265"/>
                        <a:gd name="connsiteX31" fmla="*/ 203921 w 247383"/>
                        <a:gd name="connsiteY31" fmla="*/ 173333 h 314265"/>
                        <a:gd name="connsiteX32" fmla="*/ 202968 w 247383"/>
                        <a:gd name="connsiteY32" fmla="*/ 170471 h 314265"/>
                        <a:gd name="connsiteX33" fmla="*/ 203921 w 247383"/>
                        <a:gd name="connsiteY33" fmla="*/ 169654 h 314265"/>
                        <a:gd name="connsiteX34" fmla="*/ 205011 w 247383"/>
                        <a:gd name="connsiteY34" fmla="*/ 176602 h 314265"/>
                        <a:gd name="connsiteX35" fmla="*/ 209099 w 247383"/>
                        <a:gd name="connsiteY35" fmla="*/ 174422 h 314265"/>
                        <a:gd name="connsiteX36" fmla="*/ 207464 w 247383"/>
                        <a:gd name="connsiteY36" fmla="*/ 173877 h 314265"/>
                        <a:gd name="connsiteX37" fmla="*/ 205556 w 247383"/>
                        <a:gd name="connsiteY37" fmla="*/ 156029 h 314265"/>
                        <a:gd name="connsiteX38" fmla="*/ 204466 w 247383"/>
                        <a:gd name="connsiteY38" fmla="*/ 166384 h 314265"/>
                        <a:gd name="connsiteX39" fmla="*/ 204875 w 247383"/>
                        <a:gd name="connsiteY39" fmla="*/ 159435 h 314265"/>
                        <a:gd name="connsiteX40" fmla="*/ 202423 w 247383"/>
                        <a:gd name="connsiteY40" fmla="*/ 159435 h 314265"/>
                        <a:gd name="connsiteX41" fmla="*/ 203512 w 247383"/>
                        <a:gd name="connsiteY41" fmla="*/ 158481 h 314265"/>
                        <a:gd name="connsiteX42" fmla="*/ 202968 w 247383"/>
                        <a:gd name="connsiteY42" fmla="*/ 154531 h 314265"/>
                        <a:gd name="connsiteX43" fmla="*/ 204194 w 247383"/>
                        <a:gd name="connsiteY43" fmla="*/ 156302 h 314265"/>
                        <a:gd name="connsiteX44" fmla="*/ 204466 w 247383"/>
                        <a:gd name="connsiteY44" fmla="*/ 140361 h 314265"/>
                        <a:gd name="connsiteX45" fmla="*/ 201605 w 247383"/>
                        <a:gd name="connsiteY45" fmla="*/ 144993 h 314265"/>
                        <a:gd name="connsiteX46" fmla="*/ 202286 w 247383"/>
                        <a:gd name="connsiteY46" fmla="*/ 136137 h 314265"/>
                        <a:gd name="connsiteX47" fmla="*/ 199562 w 247383"/>
                        <a:gd name="connsiteY47" fmla="*/ 134638 h 314265"/>
                        <a:gd name="connsiteX48" fmla="*/ 201332 w 247383"/>
                        <a:gd name="connsiteY48" fmla="*/ 128235 h 314265"/>
                        <a:gd name="connsiteX49" fmla="*/ 199562 w 247383"/>
                        <a:gd name="connsiteY49" fmla="*/ 119652 h 314265"/>
                        <a:gd name="connsiteX50" fmla="*/ 200379 w 247383"/>
                        <a:gd name="connsiteY50" fmla="*/ 123058 h 314265"/>
                        <a:gd name="connsiteX51" fmla="*/ 197109 w 247383"/>
                        <a:gd name="connsiteY51" fmla="*/ 110932 h 314265"/>
                        <a:gd name="connsiteX52" fmla="*/ 196973 w 247383"/>
                        <a:gd name="connsiteY52" fmla="*/ 113521 h 314265"/>
                        <a:gd name="connsiteX53" fmla="*/ 194793 w 247383"/>
                        <a:gd name="connsiteY53" fmla="*/ 103710 h 314265"/>
                        <a:gd name="connsiteX54" fmla="*/ 193158 w 247383"/>
                        <a:gd name="connsiteY54" fmla="*/ 104528 h 314265"/>
                        <a:gd name="connsiteX55" fmla="*/ 193158 w 247383"/>
                        <a:gd name="connsiteY55" fmla="*/ 95263 h 314265"/>
                        <a:gd name="connsiteX56" fmla="*/ 199834 w 247383"/>
                        <a:gd name="connsiteY56" fmla="*/ 111340 h 314265"/>
                        <a:gd name="connsiteX57" fmla="*/ 201332 w 247383"/>
                        <a:gd name="connsiteY57" fmla="*/ 100168 h 314265"/>
                        <a:gd name="connsiteX58" fmla="*/ 199425 w 247383"/>
                        <a:gd name="connsiteY58" fmla="*/ 98533 h 314265"/>
                        <a:gd name="connsiteX59" fmla="*/ 200651 w 247383"/>
                        <a:gd name="connsiteY59" fmla="*/ 93628 h 314265"/>
                        <a:gd name="connsiteX60" fmla="*/ 199425 w 247383"/>
                        <a:gd name="connsiteY60" fmla="*/ 93356 h 314265"/>
                        <a:gd name="connsiteX61" fmla="*/ 196564 w 247383"/>
                        <a:gd name="connsiteY61" fmla="*/ 80821 h 314265"/>
                        <a:gd name="connsiteX62" fmla="*/ 196973 w 247383"/>
                        <a:gd name="connsiteY62" fmla="*/ 91312 h 314265"/>
                        <a:gd name="connsiteX63" fmla="*/ 194384 w 247383"/>
                        <a:gd name="connsiteY63" fmla="*/ 95672 h 314265"/>
                        <a:gd name="connsiteX64" fmla="*/ 194929 w 247383"/>
                        <a:gd name="connsiteY64" fmla="*/ 93356 h 314265"/>
                        <a:gd name="connsiteX65" fmla="*/ 193430 w 247383"/>
                        <a:gd name="connsiteY65" fmla="*/ 93356 h 314265"/>
                        <a:gd name="connsiteX66" fmla="*/ 193294 w 247383"/>
                        <a:gd name="connsiteY66" fmla="*/ 90222 h 314265"/>
                        <a:gd name="connsiteX67" fmla="*/ 185664 w 247383"/>
                        <a:gd name="connsiteY67" fmla="*/ 84908 h 314265"/>
                        <a:gd name="connsiteX68" fmla="*/ 185664 w 247383"/>
                        <a:gd name="connsiteY68" fmla="*/ 88451 h 314265"/>
                        <a:gd name="connsiteX69" fmla="*/ 188526 w 247383"/>
                        <a:gd name="connsiteY69" fmla="*/ 92403 h 314265"/>
                        <a:gd name="connsiteX70" fmla="*/ 186890 w 247383"/>
                        <a:gd name="connsiteY70" fmla="*/ 93356 h 314265"/>
                        <a:gd name="connsiteX71" fmla="*/ 184983 w 247383"/>
                        <a:gd name="connsiteY71" fmla="*/ 79731 h 314265"/>
                        <a:gd name="connsiteX72" fmla="*/ 189207 w 247383"/>
                        <a:gd name="connsiteY72" fmla="*/ 81367 h 314265"/>
                        <a:gd name="connsiteX73" fmla="*/ 187708 w 247383"/>
                        <a:gd name="connsiteY73" fmla="*/ 78914 h 314265"/>
                        <a:gd name="connsiteX74" fmla="*/ 187572 w 247383"/>
                        <a:gd name="connsiteY74" fmla="*/ 75372 h 314265"/>
                        <a:gd name="connsiteX75" fmla="*/ 173811 w 247383"/>
                        <a:gd name="connsiteY75" fmla="*/ 71966 h 314265"/>
                        <a:gd name="connsiteX76" fmla="*/ 159914 w 247383"/>
                        <a:gd name="connsiteY76" fmla="*/ 56161 h 314265"/>
                        <a:gd name="connsiteX77" fmla="*/ 160732 w 247383"/>
                        <a:gd name="connsiteY77" fmla="*/ 58341 h 314265"/>
                        <a:gd name="connsiteX78" fmla="*/ 154192 w 247383"/>
                        <a:gd name="connsiteY78" fmla="*/ 48395 h 314265"/>
                        <a:gd name="connsiteX79" fmla="*/ 148333 w 247383"/>
                        <a:gd name="connsiteY79" fmla="*/ 48395 h 314265"/>
                        <a:gd name="connsiteX80" fmla="*/ 139886 w 247383"/>
                        <a:gd name="connsiteY80" fmla="*/ 40357 h 314265"/>
                        <a:gd name="connsiteX81" fmla="*/ 134300 w 247383"/>
                        <a:gd name="connsiteY81" fmla="*/ 43763 h 314265"/>
                        <a:gd name="connsiteX82" fmla="*/ 132801 w 247383"/>
                        <a:gd name="connsiteY82" fmla="*/ 41582 h 314265"/>
                        <a:gd name="connsiteX83" fmla="*/ 124081 w 247383"/>
                        <a:gd name="connsiteY83" fmla="*/ 39539 h 314265"/>
                        <a:gd name="connsiteX84" fmla="*/ 124490 w 247383"/>
                        <a:gd name="connsiteY84" fmla="*/ 39811 h 314265"/>
                        <a:gd name="connsiteX85" fmla="*/ 123945 w 247383"/>
                        <a:gd name="connsiteY85" fmla="*/ 37495 h 314265"/>
                        <a:gd name="connsiteX86" fmla="*/ 120812 w 247383"/>
                        <a:gd name="connsiteY86" fmla="*/ 35997 h 314265"/>
                        <a:gd name="connsiteX87" fmla="*/ 120812 w 247383"/>
                        <a:gd name="connsiteY87" fmla="*/ 36541 h 314265"/>
                        <a:gd name="connsiteX88" fmla="*/ 104871 w 247383"/>
                        <a:gd name="connsiteY88" fmla="*/ 32045 h 314265"/>
                        <a:gd name="connsiteX89" fmla="*/ 106233 w 247383"/>
                        <a:gd name="connsiteY89" fmla="*/ 35860 h 314265"/>
                        <a:gd name="connsiteX90" fmla="*/ 107459 w 247383"/>
                        <a:gd name="connsiteY90" fmla="*/ 33272 h 314265"/>
                        <a:gd name="connsiteX91" fmla="*/ 112909 w 247383"/>
                        <a:gd name="connsiteY91" fmla="*/ 34634 h 314265"/>
                        <a:gd name="connsiteX92" fmla="*/ 113999 w 247383"/>
                        <a:gd name="connsiteY92" fmla="*/ 39539 h 314265"/>
                        <a:gd name="connsiteX93" fmla="*/ 103917 w 247383"/>
                        <a:gd name="connsiteY93" fmla="*/ 38176 h 314265"/>
                        <a:gd name="connsiteX94" fmla="*/ 95742 w 247383"/>
                        <a:gd name="connsiteY94" fmla="*/ 36405 h 314265"/>
                        <a:gd name="connsiteX95" fmla="*/ 77485 w 247383"/>
                        <a:gd name="connsiteY95" fmla="*/ 43217 h 314265"/>
                        <a:gd name="connsiteX96" fmla="*/ 77485 w 247383"/>
                        <a:gd name="connsiteY96" fmla="*/ 41992 h 314265"/>
                        <a:gd name="connsiteX97" fmla="*/ 73534 w 247383"/>
                        <a:gd name="connsiteY97" fmla="*/ 46623 h 314265"/>
                        <a:gd name="connsiteX98" fmla="*/ 74896 w 247383"/>
                        <a:gd name="connsiteY98" fmla="*/ 46351 h 314265"/>
                        <a:gd name="connsiteX99" fmla="*/ 72580 w 247383"/>
                        <a:gd name="connsiteY99" fmla="*/ 49621 h 314265"/>
                        <a:gd name="connsiteX100" fmla="*/ 75578 w 247383"/>
                        <a:gd name="connsiteY100" fmla="*/ 49758 h 314265"/>
                        <a:gd name="connsiteX101" fmla="*/ 75850 w 247383"/>
                        <a:gd name="connsiteY101" fmla="*/ 48804 h 314265"/>
                        <a:gd name="connsiteX102" fmla="*/ 76532 w 247383"/>
                        <a:gd name="connsiteY102" fmla="*/ 51256 h 314265"/>
                        <a:gd name="connsiteX103" fmla="*/ 78848 w 247383"/>
                        <a:gd name="connsiteY103" fmla="*/ 49894 h 314265"/>
                        <a:gd name="connsiteX104" fmla="*/ 71899 w 247383"/>
                        <a:gd name="connsiteY104" fmla="*/ 55207 h 314265"/>
                        <a:gd name="connsiteX105" fmla="*/ 62771 w 247383"/>
                        <a:gd name="connsiteY105" fmla="*/ 59976 h 314265"/>
                        <a:gd name="connsiteX106" fmla="*/ 62362 w 247383"/>
                        <a:gd name="connsiteY106" fmla="*/ 62973 h 314265"/>
                        <a:gd name="connsiteX107" fmla="*/ 57593 w 247383"/>
                        <a:gd name="connsiteY107" fmla="*/ 66106 h 314265"/>
                        <a:gd name="connsiteX108" fmla="*/ 60046 w 247383"/>
                        <a:gd name="connsiteY108" fmla="*/ 63654 h 314265"/>
                        <a:gd name="connsiteX109" fmla="*/ 56095 w 247383"/>
                        <a:gd name="connsiteY109" fmla="*/ 65153 h 314265"/>
                        <a:gd name="connsiteX110" fmla="*/ 56367 w 247383"/>
                        <a:gd name="connsiteY110" fmla="*/ 65562 h 314265"/>
                        <a:gd name="connsiteX111" fmla="*/ 49283 w 247383"/>
                        <a:gd name="connsiteY111" fmla="*/ 66788 h 314265"/>
                        <a:gd name="connsiteX112" fmla="*/ 53642 w 247383"/>
                        <a:gd name="connsiteY112" fmla="*/ 70466 h 314265"/>
                        <a:gd name="connsiteX113" fmla="*/ 47784 w 247383"/>
                        <a:gd name="connsiteY113" fmla="*/ 76325 h 314265"/>
                        <a:gd name="connsiteX114" fmla="*/ 48465 w 247383"/>
                        <a:gd name="connsiteY114" fmla="*/ 76325 h 314265"/>
                        <a:gd name="connsiteX115" fmla="*/ 45740 w 247383"/>
                        <a:gd name="connsiteY115" fmla="*/ 79595 h 314265"/>
                        <a:gd name="connsiteX116" fmla="*/ 40018 w 247383"/>
                        <a:gd name="connsiteY116" fmla="*/ 79595 h 314265"/>
                        <a:gd name="connsiteX117" fmla="*/ 36884 w 247383"/>
                        <a:gd name="connsiteY117" fmla="*/ 84500 h 314265"/>
                        <a:gd name="connsiteX118" fmla="*/ 38383 w 247383"/>
                        <a:gd name="connsiteY118" fmla="*/ 83955 h 314265"/>
                        <a:gd name="connsiteX119" fmla="*/ 36067 w 247383"/>
                        <a:gd name="connsiteY119" fmla="*/ 86816 h 314265"/>
                        <a:gd name="connsiteX120" fmla="*/ 38928 w 247383"/>
                        <a:gd name="connsiteY120" fmla="*/ 85045 h 314265"/>
                        <a:gd name="connsiteX121" fmla="*/ 37020 w 247383"/>
                        <a:gd name="connsiteY121" fmla="*/ 87906 h 314265"/>
                        <a:gd name="connsiteX122" fmla="*/ 37293 w 247383"/>
                        <a:gd name="connsiteY122" fmla="*/ 87225 h 314265"/>
                        <a:gd name="connsiteX123" fmla="*/ 33069 w 247383"/>
                        <a:gd name="connsiteY123" fmla="*/ 87906 h 314265"/>
                        <a:gd name="connsiteX124" fmla="*/ 30889 w 247383"/>
                        <a:gd name="connsiteY124" fmla="*/ 94174 h 314265"/>
                        <a:gd name="connsiteX125" fmla="*/ 33342 w 247383"/>
                        <a:gd name="connsiteY125" fmla="*/ 94582 h 314265"/>
                        <a:gd name="connsiteX126" fmla="*/ 30889 w 247383"/>
                        <a:gd name="connsiteY126" fmla="*/ 99350 h 314265"/>
                        <a:gd name="connsiteX127" fmla="*/ 30208 w 247383"/>
                        <a:gd name="connsiteY127" fmla="*/ 96626 h 314265"/>
                        <a:gd name="connsiteX128" fmla="*/ 27347 w 247383"/>
                        <a:gd name="connsiteY128" fmla="*/ 99487 h 314265"/>
                        <a:gd name="connsiteX129" fmla="*/ 28709 w 247383"/>
                        <a:gd name="connsiteY129" fmla="*/ 96626 h 314265"/>
                        <a:gd name="connsiteX130" fmla="*/ 25576 w 247383"/>
                        <a:gd name="connsiteY130" fmla="*/ 105210 h 314265"/>
                        <a:gd name="connsiteX131" fmla="*/ 26529 w 247383"/>
                        <a:gd name="connsiteY131" fmla="*/ 104801 h 314265"/>
                        <a:gd name="connsiteX132" fmla="*/ 19036 w 247383"/>
                        <a:gd name="connsiteY132" fmla="*/ 115700 h 314265"/>
                        <a:gd name="connsiteX133" fmla="*/ 19036 w 247383"/>
                        <a:gd name="connsiteY133" fmla="*/ 114474 h 314265"/>
                        <a:gd name="connsiteX134" fmla="*/ 20126 w 247383"/>
                        <a:gd name="connsiteY134" fmla="*/ 110932 h 314265"/>
                        <a:gd name="connsiteX135" fmla="*/ 16992 w 247383"/>
                        <a:gd name="connsiteY135" fmla="*/ 110932 h 314265"/>
                        <a:gd name="connsiteX136" fmla="*/ 12905 w 247383"/>
                        <a:gd name="connsiteY136" fmla="*/ 121287 h 314265"/>
                        <a:gd name="connsiteX137" fmla="*/ 15630 w 247383"/>
                        <a:gd name="connsiteY137" fmla="*/ 109569 h 314265"/>
                        <a:gd name="connsiteX138" fmla="*/ 14948 w 247383"/>
                        <a:gd name="connsiteY138" fmla="*/ 112294 h 314265"/>
                        <a:gd name="connsiteX139" fmla="*/ 19717 w 247383"/>
                        <a:gd name="connsiteY139" fmla="*/ 107117 h 314265"/>
                        <a:gd name="connsiteX140" fmla="*/ 20534 w 247383"/>
                        <a:gd name="connsiteY140" fmla="*/ 101667 h 314265"/>
                        <a:gd name="connsiteX141" fmla="*/ 17946 w 247383"/>
                        <a:gd name="connsiteY141" fmla="*/ 106980 h 314265"/>
                        <a:gd name="connsiteX142" fmla="*/ 20262 w 247383"/>
                        <a:gd name="connsiteY142" fmla="*/ 99079 h 314265"/>
                        <a:gd name="connsiteX143" fmla="*/ 19853 w 247383"/>
                        <a:gd name="connsiteY143" fmla="*/ 102076 h 314265"/>
                        <a:gd name="connsiteX144" fmla="*/ 28573 w 247383"/>
                        <a:gd name="connsiteY144" fmla="*/ 87770 h 314265"/>
                        <a:gd name="connsiteX145" fmla="*/ 26938 w 247383"/>
                        <a:gd name="connsiteY145" fmla="*/ 84773 h 314265"/>
                        <a:gd name="connsiteX146" fmla="*/ 25848 w 247383"/>
                        <a:gd name="connsiteY146" fmla="*/ 87362 h 314265"/>
                        <a:gd name="connsiteX147" fmla="*/ 26393 w 247383"/>
                        <a:gd name="connsiteY147" fmla="*/ 83002 h 314265"/>
                        <a:gd name="connsiteX148" fmla="*/ 30208 w 247383"/>
                        <a:gd name="connsiteY148" fmla="*/ 82184 h 314265"/>
                        <a:gd name="connsiteX149" fmla="*/ 33750 w 247383"/>
                        <a:gd name="connsiteY149" fmla="*/ 75644 h 314265"/>
                        <a:gd name="connsiteX150" fmla="*/ 38383 w 247383"/>
                        <a:gd name="connsiteY150" fmla="*/ 72783 h 314265"/>
                        <a:gd name="connsiteX151" fmla="*/ 39064 w 247383"/>
                        <a:gd name="connsiteY151" fmla="*/ 70194 h 314265"/>
                        <a:gd name="connsiteX152" fmla="*/ 32933 w 247383"/>
                        <a:gd name="connsiteY152" fmla="*/ 74826 h 314265"/>
                        <a:gd name="connsiteX153" fmla="*/ 32933 w 247383"/>
                        <a:gd name="connsiteY153" fmla="*/ 74826 h 314265"/>
                        <a:gd name="connsiteX154" fmla="*/ 31570 w 247383"/>
                        <a:gd name="connsiteY154" fmla="*/ 76870 h 314265"/>
                        <a:gd name="connsiteX155" fmla="*/ 30889 w 247383"/>
                        <a:gd name="connsiteY155" fmla="*/ 76461 h 314265"/>
                        <a:gd name="connsiteX156" fmla="*/ 20398 w 247383"/>
                        <a:gd name="connsiteY156" fmla="*/ 86271 h 314265"/>
                        <a:gd name="connsiteX157" fmla="*/ 21897 w 247383"/>
                        <a:gd name="connsiteY157" fmla="*/ 85454 h 314265"/>
                        <a:gd name="connsiteX158" fmla="*/ 15085 w 247383"/>
                        <a:gd name="connsiteY158" fmla="*/ 96217 h 314265"/>
                        <a:gd name="connsiteX159" fmla="*/ 15493 w 247383"/>
                        <a:gd name="connsiteY159" fmla="*/ 96490 h 314265"/>
                        <a:gd name="connsiteX160" fmla="*/ 10180 w 247383"/>
                        <a:gd name="connsiteY160" fmla="*/ 106980 h 314265"/>
                        <a:gd name="connsiteX161" fmla="*/ 11270 w 247383"/>
                        <a:gd name="connsiteY161" fmla="*/ 106980 h 314265"/>
                        <a:gd name="connsiteX162" fmla="*/ 8545 w 247383"/>
                        <a:gd name="connsiteY162" fmla="*/ 108480 h 314265"/>
                        <a:gd name="connsiteX163" fmla="*/ 11542 w 247383"/>
                        <a:gd name="connsiteY163" fmla="*/ 101531 h 314265"/>
                        <a:gd name="connsiteX164" fmla="*/ 7727 w 247383"/>
                        <a:gd name="connsiteY164" fmla="*/ 106980 h 314265"/>
                        <a:gd name="connsiteX165" fmla="*/ 5956 w 247383"/>
                        <a:gd name="connsiteY165" fmla="*/ 106708 h 314265"/>
                        <a:gd name="connsiteX166" fmla="*/ 2686 w 247383"/>
                        <a:gd name="connsiteY166" fmla="*/ 114474 h 314265"/>
                        <a:gd name="connsiteX167" fmla="*/ 2414 w 247383"/>
                        <a:gd name="connsiteY167" fmla="*/ 111068 h 314265"/>
                        <a:gd name="connsiteX168" fmla="*/ 2141 w 247383"/>
                        <a:gd name="connsiteY168" fmla="*/ 111613 h 314265"/>
                        <a:gd name="connsiteX169" fmla="*/ 3776 w 247383"/>
                        <a:gd name="connsiteY169" fmla="*/ 108888 h 314265"/>
                        <a:gd name="connsiteX170" fmla="*/ 3776 w 247383"/>
                        <a:gd name="connsiteY170" fmla="*/ 100168 h 314265"/>
                        <a:gd name="connsiteX171" fmla="*/ 370 w 247383"/>
                        <a:gd name="connsiteY171" fmla="*/ 99487 h 314265"/>
                        <a:gd name="connsiteX172" fmla="*/ 5684 w 247383"/>
                        <a:gd name="connsiteY172" fmla="*/ 93492 h 314265"/>
                        <a:gd name="connsiteX173" fmla="*/ 4866 w 247383"/>
                        <a:gd name="connsiteY173" fmla="*/ 93220 h 314265"/>
                        <a:gd name="connsiteX174" fmla="*/ 6774 w 247383"/>
                        <a:gd name="connsiteY174" fmla="*/ 91040 h 314265"/>
                        <a:gd name="connsiteX175" fmla="*/ 5820 w 247383"/>
                        <a:gd name="connsiteY175" fmla="*/ 87634 h 314265"/>
                        <a:gd name="connsiteX176" fmla="*/ 4866 w 247383"/>
                        <a:gd name="connsiteY176" fmla="*/ 89949 h 314265"/>
                        <a:gd name="connsiteX177" fmla="*/ 6774 w 247383"/>
                        <a:gd name="connsiteY177" fmla="*/ 74690 h 314265"/>
                        <a:gd name="connsiteX178" fmla="*/ 10316 w 247383"/>
                        <a:gd name="connsiteY178" fmla="*/ 68560 h 314265"/>
                        <a:gd name="connsiteX179" fmla="*/ 16311 w 247383"/>
                        <a:gd name="connsiteY179" fmla="*/ 66243 h 314265"/>
                        <a:gd name="connsiteX180" fmla="*/ 14812 w 247383"/>
                        <a:gd name="connsiteY180" fmla="*/ 70058 h 314265"/>
                        <a:gd name="connsiteX181" fmla="*/ 12768 w 247383"/>
                        <a:gd name="connsiteY181" fmla="*/ 71693 h 314265"/>
                        <a:gd name="connsiteX182" fmla="*/ 15085 w 247383"/>
                        <a:gd name="connsiteY182" fmla="*/ 68150 h 314265"/>
                        <a:gd name="connsiteX183" fmla="*/ 11133 w 247383"/>
                        <a:gd name="connsiteY183" fmla="*/ 69241 h 314265"/>
                        <a:gd name="connsiteX184" fmla="*/ 8272 w 247383"/>
                        <a:gd name="connsiteY184" fmla="*/ 80958 h 314265"/>
                        <a:gd name="connsiteX185" fmla="*/ 12360 w 247383"/>
                        <a:gd name="connsiteY185" fmla="*/ 78369 h 314265"/>
                        <a:gd name="connsiteX186" fmla="*/ 16039 w 247383"/>
                        <a:gd name="connsiteY186" fmla="*/ 72101 h 314265"/>
                        <a:gd name="connsiteX187" fmla="*/ 15221 w 247383"/>
                        <a:gd name="connsiteY187" fmla="*/ 72510 h 314265"/>
                        <a:gd name="connsiteX188" fmla="*/ 19036 w 247383"/>
                        <a:gd name="connsiteY188" fmla="*/ 67878 h 314265"/>
                        <a:gd name="connsiteX189" fmla="*/ 18627 w 247383"/>
                        <a:gd name="connsiteY189" fmla="*/ 67060 h 314265"/>
                        <a:gd name="connsiteX190" fmla="*/ 23123 w 247383"/>
                        <a:gd name="connsiteY190" fmla="*/ 65425 h 314265"/>
                        <a:gd name="connsiteX191" fmla="*/ 21625 w 247383"/>
                        <a:gd name="connsiteY191" fmla="*/ 60930 h 314265"/>
                        <a:gd name="connsiteX192" fmla="*/ 12632 w 247383"/>
                        <a:gd name="connsiteY192" fmla="*/ 65562 h 314265"/>
                        <a:gd name="connsiteX193" fmla="*/ 15357 w 247383"/>
                        <a:gd name="connsiteY193" fmla="*/ 57115 h 314265"/>
                        <a:gd name="connsiteX194" fmla="*/ 18354 w 247383"/>
                        <a:gd name="connsiteY194" fmla="*/ 61883 h 314265"/>
                        <a:gd name="connsiteX195" fmla="*/ 29935 w 247383"/>
                        <a:gd name="connsiteY195" fmla="*/ 52618 h 314265"/>
                        <a:gd name="connsiteX196" fmla="*/ 29527 w 247383"/>
                        <a:gd name="connsiteY196" fmla="*/ 52618 h 314265"/>
                        <a:gd name="connsiteX197" fmla="*/ 32933 w 247383"/>
                        <a:gd name="connsiteY197" fmla="*/ 51256 h 314265"/>
                        <a:gd name="connsiteX198" fmla="*/ 35113 w 247383"/>
                        <a:gd name="connsiteY198" fmla="*/ 47305 h 314265"/>
                        <a:gd name="connsiteX199" fmla="*/ 27619 w 247383"/>
                        <a:gd name="connsiteY199" fmla="*/ 51801 h 314265"/>
                        <a:gd name="connsiteX200" fmla="*/ 38519 w 247383"/>
                        <a:gd name="connsiteY200" fmla="*/ 43217 h 314265"/>
                        <a:gd name="connsiteX201" fmla="*/ 31025 w 247383"/>
                        <a:gd name="connsiteY201" fmla="*/ 44989 h 314265"/>
                        <a:gd name="connsiteX202" fmla="*/ 33069 w 247383"/>
                        <a:gd name="connsiteY202" fmla="*/ 40901 h 314265"/>
                        <a:gd name="connsiteX203" fmla="*/ 25848 w 247383"/>
                        <a:gd name="connsiteY203" fmla="*/ 48667 h 314265"/>
                        <a:gd name="connsiteX204" fmla="*/ 27347 w 247383"/>
                        <a:gd name="connsiteY204" fmla="*/ 49758 h 314265"/>
                        <a:gd name="connsiteX205" fmla="*/ 19581 w 247383"/>
                        <a:gd name="connsiteY205" fmla="*/ 58477 h 314265"/>
                        <a:gd name="connsiteX206" fmla="*/ 21625 w 247383"/>
                        <a:gd name="connsiteY206" fmla="*/ 51664 h 314265"/>
                        <a:gd name="connsiteX207" fmla="*/ 32252 w 247383"/>
                        <a:gd name="connsiteY207" fmla="*/ 40765 h 314265"/>
                        <a:gd name="connsiteX208" fmla="*/ 31434 w 247383"/>
                        <a:gd name="connsiteY208" fmla="*/ 38857 h 314265"/>
                        <a:gd name="connsiteX209" fmla="*/ 35658 w 247383"/>
                        <a:gd name="connsiteY209" fmla="*/ 37359 h 314265"/>
                        <a:gd name="connsiteX210" fmla="*/ 45468 w 247383"/>
                        <a:gd name="connsiteY210" fmla="*/ 26051 h 314265"/>
                        <a:gd name="connsiteX211" fmla="*/ 55686 w 247383"/>
                        <a:gd name="connsiteY211" fmla="*/ 21009 h 314265"/>
                        <a:gd name="connsiteX212" fmla="*/ 67675 w 247383"/>
                        <a:gd name="connsiteY212" fmla="*/ 14197 h 314265"/>
                        <a:gd name="connsiteX213" fmla="*/ 67267 w 247383"/>
                        <a:gd name="connsiteY213" fmla="*/ 11881 h 314265"/>
                        <a:gd name="connsiteX214" fmla="*/ 77485 w 247383"/>
                        <a:gd name="connsiteY214" fmla="*/ 11881 h 314265"/>
                        <a:gd name="connsiteX215" fmla="*/ 72989 w 247383"/>
                        <a:gd name="connsiteY215" fmla="*/ 14742 h 314265"/>
                        <a:gd name="connsiteX216" fmla="*/ 83889 w 247383"/>
                        <a:gd name="connsiteY216" fmla="*/ 11881 h 314265"/>
                        <a:gd name="connsiteX217" fmla="*/ 93971 w 247383"/>
                        <a:gd name="connsiteY217" fmla="*/ 12835 h 314265"/>
                        <a:gd name="connsiteX218" fmla="*/ 104190 w 247383"/>
                        <a:gd name="connsiteY218" fmla="*/ 10655 h 314265"/>
                        <a:gd name="connsiteX219" fmla="*/ 103644 w 247383"/>
                        <a:gd name="connsiteY219" fmla="*/ 10655 h 314265"/>
                        <a:gd name="connsiteX220" fmla="*/ 109639 w 247383"/>
                        <a:gd name="connsiteY220" fmla="*/ 9838 h 314265"/>
                        <a:gd name="connsiteX221" fmla="*/ 108822 w 247383"/>
                        <a:gd name="connsiteY221" fmla="*/ 6976 h 314265"/>
                        <a:gd name="connsiteX222" fmla="*/ 116724 w 247383"/>
                        <a:gd name="connsiteY222" fmla="*/ 8884 h 314265"/>
                        <a:gd name="connsiteX223" fmla="*/ 119313 w 247383"/>
                        <a:gd name="connsiteY223" fmla="*/ 6567 h 314265"/>
                        <a:gd name="connsiteX224" fmla="*/ 109775 w 247383"/>
                        <a:gd name="connsiteY224" fmla="*/ 5205 h 314265"/>
                        <a:gd name="connsiteX225" fmla="*/ 111274 w 247383"/>
                        <a:gd name="connsiteY225" fmla="*/ 5205 h 314265"/>
                        <a:gd name="connsiteX226" fmla="*/ 101056 w 247383"/>
                        <a:gd name="connsiteY226" fmla="*/ 1526 h 314265"/>
                        <a:gd name="connsiteX227" fmla="*/ 110048 w 247383"/>
                        <a:gd name="connsiteY227" fmla="*/ 164 h 314265"/>
                        <a:gd name="connsiteX228" fmla="*/ 121220 w 247383"/>
                        <a:gd name="connsiteY228" fmla="*/ 2753 h 314265"/>
                        <a:gd name="connsiteX229" fmla="*/ 111138 w 247383"/>
                        <a:gd name="connsiteY229" fmla="*/ 3297 h 314265"/>
                        <a:gd name="connsiteX230" fmla="*/ 116997 w 247383"/>
                        <a:gd name="connsiteY230" fmla="*/ 3978 h 314265"/>
                        <a:gd name="connsiteX231" fmla="*/ 116179 w 247383"/>
                        <a:gd name="connsiteY231" fmla="*/ 3434 h 314265"/>
                        <a:gd name="connsiteX232" fmla="*/ 119313 w 247383"/>
                        <a:gd name="connsiteY232" fmla="*/ 4660 h 314265"/>
                        <a:gd name="connsiteX233" fmla="*/ 123400 w 247383"/>
                        <a:gd name="connsiteY233" fmla="*/ 2208 h 314265"/>
                        <a:gd name="connsiteX234" fmla="*/ 128441 w 247383"/>
                        <a:gd name="connsiteY234" fmla="*/ 5069 h 314265"/>
                        <a:gd name="connsiteX235" fmla="*/ 120675 w 247383"/>
                        <a:gd name="connsiteY235" fmla="*/ 4796 h 314265"/>
                        <a:gd name="connsiteX236" fmla="*/ 120675 w 247383"/>
                        <a:gd name="connsiteY236" fmla="*/ 6703 h 314265"/>
                        <a:gd name="connsiteX237" fmla="*/ 127079 w 247383"/>
                        <a:gd name="connsiteY237" fmla="*/ 7385 h 314265"/>
                        <a:gd name="connsiteX238" fmla="*/ 126534 w 247383"/>
                        <a:gd name="connsiteY238" fmla="*/ 9429 h 314265"/>
                        <a:gd name="connsiteX239" fmla="*/ 131983 w 247383"/>
                        <a:gd name="connsiteY239" fmla="*/ 8748 h 314265"/>
                        <a:gd name="connsiteX240" fmla="*/ 136207 w 247383"/>
                        <a:gd name="connsiteY240" fmla="*/ 10655 h 314265"/>
                        <a:gd name="connsiteX241" fmla="*/ 142611 w 247383"/>
                        <a:gd name="connsiteY241" fmla="*/ 10246 h 314265"/>
                        <a:gd name="connsiteX242" fmla="*/ 142202 w 247383"/>
                        <a:gd name="connsiteY242" fmla="*/ 10246 h 314265"/>
                        <a:gd name="connsiteX243" fmla="*/ 150240 w 247383"/>
                        <a:gd name="connsiteY243" fmla="*/ 13652 h 314265"/>
                        <a:gd name="connsiteX244" fmla="*/ 148742 w 247383"/>
                        <a:gd name="connsiteY244" fmla="*/ 12290 h 314265"/>
                        <a:gd name="connsiteX245" fmla="*/ 165091 w 247383"/>
                        <a:gd name="connsiteY245" fmla="*/ 18966 h 314265"/>
                        <a:gd name="connsiteX246" fmla="*/ 163729 w 247383"/>
                        <a:gd name="connsiteY246" fmla="*/ 15287 h 314265"/>
                        <a:gd name="connsiteX247" fmla="*/ 148469 w 247383"/>
                        <a:gd name="connsiteY247" fmla="*/ 6976 h 314265"/>
                        <a:gd name="connsiteX248" fmla="*/ 137161 w 247383"/>
                        <a:gd name="connsiteY248" fmla="*/ 5341 h 314265"/>
                        <a:gd name="connsiteX249" fmla="*/ 145199 w 247383"/>
                        <a:gd name="connsiteY249" fmla="*/ 10246 h 314265"/>
                        <a:gd name="connsiteX250" fmla="*/ 133755 w 247383"/>
                        <a:gd name="connsiteY250" fmla="*/ 7249 h 314265"/>
                        <a:gd name="connsiteX251" fmla="*/ 134709 w 247383"/>
                        <a:gd name="connsiteY251" fmla="*/ 2344 h 314265"/>
                        <a:gd name="connsiteX252" fmla="*/ 161413 w 247383"/>
                        <a:gd name="connsiteY252" fmla="*/ 9429 h 314265"/>
                        <a:gd name="connsiteX253" fmla="*/ 159369 w 247383"/>
                        <a:gd name="connsiteY253" fmla="*/ 11200 h 314265"/>
                        <a:gd name="connsiteX254" fmla="*/ 165227 w 247383"/>
                        <a:gd name="connsiteY254" fmla="*/ 11200 h 314265"/>
                        <a:gd name="connsiteX255" fmla="*/ 166726 w 247383"/>
                        <a:gd name="connsiteY255" fmla="*/ 14061 h 314265"/>
                        <a:gd name="connsiteX256" fmla="*/ 167135 w 247383"/>
                        <a:gd name="connsiteY256" fmla="*/ 14061 h 314265"/>
                        <a:gd name="connsiteX257" fmla="*/ 169724 w 247383"/>
                        <a:gd name="connsiteY257" fmla="*/ 18285 h 314265"/>
                        <a:gd name="connsiteX258" fmla="*/ 165773 w 247383"/>
                        <a:gd name="connsiteY258" fmla="*/ 14879 h 314265"/>
                        <a:gd name="connsiteX259" fmla="*/ 165091 w 247383"/>
                        <a:gd name="connsiteY259" fmla="*/ 18285 h 314265"/>
                        <a:gd name="connsiteX260" fmla="*/ 170132 w 247383"/>
                        <a:gd name="connsiteY260" fmla="*/ 19239 h 314265"/>
                        <a:gd name="connsiteX261" fmla="*/ 175446 w 247383"/>
                        <a:gd name="connsiteY261" fmla="*/ 25642 h 314265"/>
                        <a:gd name="connsiteX262" fmla="*/ 174356 w 247383"/>
                        <a:gd name="connsiteY262" fmla="*/ 22645 h 314265"/>
                        <a:gd name="connsiteX263" fmla="*/ 178716 w 247383"/>
                        <a:gd name="connsiteY263" fmla="*/ 26459 h 314265"/>
                        <a:gd name="connsiteX264" fmla="*/ 178716 w 247383"/>
                        <a:gd name="connsiteY264" fmla="*/ 26051 h 314265"/>
                        <a:gd name="connsiteX265" fmla="*/ 187844 w 247383"/>
                        <a:gd name="connsiteY265" fmla="*/ 37495 h 314265"/>
                        <a:gd name="connsiteX266" fmla="*/ 187572 w 247383"/>
                        <a:gd name="connsiteY266" fmla="*/ 41992 h 314265"/>
                        <a:gd name="connsiteX267" fmla="*/ 190297 w 247383"/>
                        <a:gd name="connsiteY267" fmla="*/ 35997 h 314265"/>
                        <a:gd name="connsiteX268" fmla="*/ 184302 w 247383"/>
                        <a:gd name="connsiteY268" fmla="*/ 29729 h 314265"/>
                        <a:gd name="connsiteX269" fmla="*/ 190024 w 247383"/>
                        <a:gd name="connsiteY269" fmla="*/ 35451 h 314265"/>
                        <a:gd name="connsiteX270" fmla="*/ 194520 w 247383"/>
                        <a:gd name="connsiteY270" fmla="*/ 36541 h 314265"/>
                        <a:gd name="connsiteX271" fmla="*/ 191796 w 247383"/>
                        <a:gd name="connsiteY271" fmla="*/ 31228 h 314265"/>
                        <a:gd name="connsiteX272" fmla="*/ 188798 w 247383"/>
                        <a:gd name="connsiteY272" fmla="*/ 30956 h 314265"/>
                        <a:gd name="connsiteX273" fmla="*/ 179397 w 247383"/>
                        <a:gd name="connsiteY273" fmla="*/ 23734 h 314265"/>
                        <a:gd name="connsiteX274" fmla="*/ 180078 w 247383"/>
                        <a:gd name="connsiteY274" fmla="*/ 25097 h 314265"/>
                        <a:gd name="connsiteX275" fmla="*/ 172721 w 247383"/>
                        <a:gd name="connsiteY275" fmla="*/ 17876 h 314265"/>
                        <a:gd name="connsiteX276" fmla="*/ 178580 w 247383"/>
                        <a:gd name="connsiteY276" fmla="*/ 23190 h 314265"/>
                        <a:gd name="connsiteX277" fmla="*/ 180078 w 247383"/>
                        <a:gd name="connsiteY277" fmla="*/ 21282 h 314265"/>
                        <a:gd name="connsiteX278" fmla="*/ 184847 w 247383"/>
                        <a:gd name="connsiteY278" fmla="*/ 25369 h 314265"/>
                        <a:gd name="connsiteX279" fmla="*/ 184847 w 247383"/>
                        <a:gd name="connsiteY279" fmla="*/ 24552 h 314265"/>
                        <a:gd name="connsiteX280" fmla="*/ 198199 w 247383"/>
                        <a:gd name="connsiteY280" fmla="*/ 36269 h 314265"/>
                        <a:gd name="connsiteX281" fmla="*/ 195338 w 247383"/>
                        <a:gd name="connsiteY281" fmla="*/ 47441 h 314265"/>
                        <a:gd name="connsiteX282" fmla="*/ 210052 w 247383"/>
                        <a:gd name="connsiteY282" fmla="*/ 65562 h 314265"/>
                        <a:gd name="connsiteX283" fmla="*/ 204739 w 247383"/>
                        <a:gd name="connsiteY283" fmla="*/ 53981 h 314265"/>
                        <a:gd name="connsiteX284" fmla="*/ 205420 w 247383"/>
                        <a:gd name="connsiteY284" fmla="*/ 56434 h 314265"/>
                        <a:gd name="connsiteX285" fmla="*/ 201878 w 247383"/>
                        <a:gd name="connsiteY285" fmla="*/ 48940 h 314265"/>
                        <a:gd name="connsiteX286" fmla="*/ 200515 w 247383"/>
                        <a:gd name="connsiteY286" fmla="*/ 48940 h 314265"/>
                        <a:gd name="connsiteX287" fmla="*/ 200515 w 247383"/>
                        <a:gd name="connsiteY287" fmla="*/ 43354 h 314265"/>
                        <a:gd name="connsiteX288" fmla="*/ 200924 w 247383"/>
                        <a:gd name="connsiteY288" fmla="*/ 44852 h 314265"/>
                        <a:gd name="connsiteX289" fmla="*/ 204058 w 247383"/>
                        <a:gd name="connsiteY289" fmla="*/ 45942 h 314265"/>
                        <a:gd name="connsiteX290" fmla="*/ 210189 w 247383"/>
                        <a:gd name="connsiteY290" fmla="*/ 58886 h 314265"/>
                        <a:gd name="connsiteX291" fmla="*/ 206510 w 247383"/>
                        <a:gd name="connsiteY291" fmla="*/ 49348 h 314265"/>
                        <a:gd name="connsiteX292" fmla="*/ 208145 w 247383"/>
                        <a:gd name="connsiteY292" fmla="*/ 48667 h 314265"/>
                        <a:gd name="connsiteX293" fmla="*/ 202695 w 247383"/>
                        <a:gd name="connsiteY293" fmla="*/ 41992 h 314265"/>
                        <a:gd name="connsiteX294" fmla="*/ 205147 w 247383"/>
                        <a:gd name="connsiteY294" fmla="*/ 45398 h 314265"/>
                        <a:gd name="connsiteX295" fmla="*/ 205829 w 247383"/>
                        <a:gd name="connsiteY295" fmla="*/ 44717 h 314265"/>
                        <a:gd name="connsiteX296" fmla="*/ 211279 w 247383"/>
                        <a:gd name="connsiteY296" fmla="*/ 52618 h 314265"/>
                        <a:gd name="connsiteX297" fmla="*/ 215366 w 247383"/>
                        <a:gd name="connsiteY297" fmla="*/ 63109 h 314265"/>
                        <a:gd name="connsiteX298" fmla="*/ 215366 w 247383"/>
                        <a:gd name="connsiteY298" fmla="*/ 62700 h 314265"/>
                        <a:gd name="connsiteX299" fmla="*/ 223405 w 247383"/>
                        <a:gd name="connsiteY299" fmla="*/ 75507 h 314265"/>
                        <a:gd name="connsiteX300" fmla="*/ 216728 w 247383"/>
                        <a:gd name="connsiteY300" fmla="*/ 68832 h 314265"/>
                        <a:gd name="connsiteX301" fmla="*/ 217137 w 247383"/>
                        <a:gd name="connsiteY301" fmla="*/ 72238 h 314265"/>
                        <a:gd name="connsiteX302" fmla="*/ 221497 w 247383"/>
                        <a:gd name="connsiteY302" fmla="*/ 79595 h 314265"/>
                        <a:gd name="connsiteX303" fmla="*/ 219590 w 247383"/>
                        <a:gd name="connsiteY303" fmla="*/ 77415 h 314265"/>
                        <a:gd name="connsiteX304" fmla="*/ 221225 w 247383"/>
                        <a:gd name="connsiteY304" fmla="*/ 85590 h 314265"/>
                        <a:gd name="connsiteX305" fmla="*/ 217137 w 247383"/>
                        <a:gd name="connsiteY305" fmla="*/ 78778 h 314265"/>
                        <a:gd name="connsiteX306" fmla="*/ 216456 w 247383"/>
                        <a:gd name="connsiteY306" fmla="*/ 81230 h 314265"/>
                        <a:gd name="connsiteX307" fmla="*/ 214276 w 247383"/>
                        <a:gd name="connsiteY307" fmla="*/ 72919 h 314265"/>
                        <a:gd name="connsiteX308" fmla="*/ 215502 w 247383"/>
                        <a:gd name="connsiteY308" fmla="*/ 65835 h 314265"/>
                        <a:gd name="connsiteX309" fmla="*/ 208145 w 247383"/>
                        <a:gd name="connsiteY309" fmla="*/ 66652 h 314265"/>
                        <a:gd name="connsiteX310" fmla="*/ 213050 w 247383"/>
                        <a:gd name="connsiteY310" fmla="*/ 71012 h 314265"/>
                        <a:gd name="connsiteX311" fmla="*/ 212369 w 247383"/>
                        <a:gd name="connsiteY311" fmla="*/ 80277 h 314265"/>
                        <a:gd name="connsiteX312" fmla="*/ 212641 w 247383"/>
                        <a:gd name="connsiteY312" fmla="*/ 81094 h 314265"/>
                        <a:gd name="connsiteX313" fmla="*/ 222178 w 247383"/>
                        <a:gd name="connsiteY313" fmla="*/ 92811 h 314265"/>
                        <a:gd name="connsiteX314" fmla="*/ 219999 w 247383"/>
                        <a:gd name="connsiteY314" fmla="*/ 95127 h 314265"/>
                        <a:gd name="connsiteX315" fmla="*/ 222587 w 247383"/>
                        <a:gd name="connsiteY315" fmla="*/ 99079 h 314265"/>
                        <a:gd name="connsiteX316" fmla="*/ 222996 w 247383"/>
                        <a:gd name="connsiteY316" fmla="*/ 94446 h 314265"/>
                        <a:gd name="connsiteX317" fmla="*/ 227492 w 247383"/>
                        <a:gd name="connsiteY317" fmla="*/ 105482 h 314265"/>
                        <a:gd name="connsiteX318" fmla="*/ 228037 w 247383"/>
                        <a:gd name="connsiteY318" fmla="*/ 104392 h 314265"/>
                        <a:gd name="connsiteX319" fmla="*/ 228037 w 247383"/>
                        <a:gd name="connsiteY319" fmla="*/ 109297 h 314265"/>
                        <a:gd name="connsiteX320" fmla="*/ 224767 w 247383"/>
                        <a:gd name="connsiteY320" fmla="*/ 104392 h 314265"/>
                        <a:gd name="connsiteX321" fmla="*/ 226538 w 247383"/>
                        <a:gd name="connsiteY321" fmla="*/ 117063 h 314265"/>
                        <a:gd name="connsiteX322" fmla="*/ 232124 w 247383"/>
                        <a:gd name="connsiteY322" fmla="*/ 115700 h 314265"/>
                        <a:gd name="connsiteX323" fmla="*/ 231852 w 247383"/>
                        <a:gd name="connsiteY323" fmla="*/ 115292 h 314265"/>
                        <a:gd name="connsiteX324" fmla="*/ 233623 w 247383"/>
                        <a:gd name="connsiteY324" fmla="*/ 106299 h 314265"/>
                        <a:gd name="connsiteX325" fmla="*/ 238255 w 247383"/>
                        <a:gd name="connsiteY325" fmla="*/ 122104 h 314265"/>
                        <a:gd name="connsiteX326" fmla="*/ 240299 w 247383"/>
                        <a:gd name="connsiteY326" fmla="*/ 115292 h 314265"/>
                        <a:gd name="connsiteX327" fmla="*/ 237165 w 247383"/>
                        <a:gd name="connsiteY327" fmla="*/ 107253 h 314265"/>
                        <a:gd name="connsiteX328" fmla="*/ 236893 w 247383"/>
                        <a:gd name="connsiteY328" fmla="*/ 109705 h 314265"/>
                        <a:gd name="connsiteX329" fmla="*/ 235122 w 247383"/>
                        <a:gd name="connsiteY329" fmla="*/ 97171 h 314265"/>
                        <a:gd name="connsiteX330" fmla="*/ 233895 w 247383"/>
                        <a:gd name="connsiteY330" fmla="*/ 98942 h 314265"/>
                        <a:gd name="connsiteX331" fmla="*/ 231852 w 247383"/>
                        <a:gd name="connsiteY331" fmla="*/ 106163 h 314265"/>
                        <a:gd name="connsiteX332" fmla="*/ 231988 w 247383"/>
                        <a:gd name="connsiteY332" fmla="*/ 96217 h 314265"/>
                        <a:gd name="connsiteX333" fmla="*/ 228854 w 247383"/>
                        <a:gd name="connsiteY333" fmla="*/ 92811 h 314265"/>
                        <a:gd name="connsiteX334" fmla="*/ 230626 w 247383"/>
                        <a:gd name="connsiteY334" fmla="*/ 93220 h 314265"/>
                        <a:gd name="connsiteX335" fmla="*/ 227492 w 247383"/>
                        <a:gd name="connsiteY335" fmla="*/ 87225 h 314265"/>
                        <a:gd name="connsiteX336" fmla="*/ 229672 w 247383"/>
                        <a:gd name="connsiteY336" fmla="*/ 88315 h 314265"/>
                        <a:gd name="connsiteX337" fmla="*/ 222042 w 247383"/>
                        <a:gd name="connsiteY337" fmla="*/ 79186 h 314265"/>
                        <a:gd name="connsiteX338" fmla="*/ 223541 w 247383"/>
                        <a:gd name="connsiteY338" fmla="*/ 73873 h 314265"/>
                        <a:gd name="connsiteX339" fmla="*/ 229263 w 247383"/>
                        <a:gd name="connsiteY339" fmla="*/ 79595 h 314265"/>
                        <a:gd name="connsiteX340" fmla="*/ 237710 w 247383"/>
                        <a:gd name="connsiteY340" fmla="*/ 104528 h 314265"/>
                        <a:gd name="connsiteX341" fmla="*/ 238528 w 247383"/>
                        <a:gd name="connsiteY341" fmla="*/ 103574 h 314265"/>
                        <a:gd name="connsiteX342" fmla="*/ 239482 w 247383"/>
                        <a:gd name="connsiteY342" fmla="*/ 131369 h 314265"/>
                        <a:gd name="connsiteX343" fmla="*/ 242343 w 247383"/>
                        <a:gd name="connsiteY343" fmla="*/ 136818 h 314265"/>
                        <a:gd name="connsiteX344" fmla="*/ 244114 w 247383"/>
                        <a:gd name="connsiteY344" fmla="*/ 134502 h 314265"/>
                        <a:gd name="connsiteX345" fmla="*/ 243296 w 247383"/>
                        <a:gd name="connsiteY345" fmla="*/ 143358 h 314265"/>
                        <a:gd name="connsiteX346" fmla="*/ 246021 w 247383"/>
                        <a:gd name="connsiteY346" fmla="*/ 140906 h 314265"/>
                        <a:gd name="connsiteX347" fmla="*/ 244795 w 247383"/>
                        <a:gd name="connsiteY347" fmla="*/ 154122 h 314265"/>
                        <a:gd name="connsiteX348" fmla="*/ 246294 w 247383"/>
                        <a:gd name="connsiteY348" fmla="*/ 167473 h 314265"/>
                        <a:gd name="connsiteX349" fmla="*/ 247384 w 247383"/>
                        <a:gd name="connsiteY349" fmla="*/ 165975 h 314265"/>
                        <a:gd name="connsiteX350" fmla="*/ 246703 w 247383"/>
                        <a:gd name="connsiteY350" fmla="*/ 172379 h 314265"/>
                        <a:gd name="connsiteX351" fmla="*/ 245476 w 247383"/>
                        <a:gd name="connsiteY351" fmla="*/ 170198 h 314265"/>
                        <a:gd name="connsiteX352" fmla="*/ 243569 w 247383"/>
                        <a:gd name="connsiteY352" fmla="*/ 177692 h 314265"/>
                        <a:gd name="connsiteX353" fmla="*/ 240980 w 247383"/>
                        <a:gd name="connsiteY353" fmla="*/ 176193 h 314265"/>
                        <a:gd name="connsiteX354" fmla="*/ 242888 w 247383"/>
                        <a:gd name="connsiteY354" fmla="*/ 174831 h 314265"/>
                        <a:gd name="connsiteX355" fmla="*/ 243024 w 247383"/>
                        <a:gd name="connsiteY355" fmla="*/ 166929 h 314265"/>
                        <a:gd name="connsiteX356" fmla="*/ 240299 w 247383"/>
                        <a:gd name="connsiteY356" fmla="*/ 172515 h 314265"/>
                        <a:gd name="connsiteX357" fmla="*/ 241253 w 247383"/>
                        <a:gd name="connsiteY357" fmla="*/ 167882 h 314265"/>
                        <a:gd name="connsiteX358" fmla="*/ 239890 w 247383"/>
                        <a:gd name="connsiteY358" fmla="*/ 166384 h 314265"/>
                        <a:gd name="connsiteX359" fmla="*/ 241116 w 247383"/>
                        <a:gd name="connsiteY359" fmla="*/ 155484 h 314265"/>
                        <a:gd name="connsiteX360" fmla="*/ 241116 w 247383"/>
                        <a:gd name="connsiteY360" fmla="*/ 160253 h 314265"/>
                        <a:gd name="connsiteX361" fmla="*/ 243977 w 247383"/>
                        <a:gd name="connsiteY361" fmla="*/ 146492 h 314265"/>
                        <a:gd name="connsiteX362" fmla="*/ 242751 w 247383"/>
                        <a:gd name="connsiteY362" fmla="*/ 145402 h 314265"/>
                        <a:gd name="connsiteX363" fmla="*/ 242751 w 247383"/>
                        <a:gd name="connsiteY363" fmla="*/ 147036 h 314265"/>
                        <a:gd name="connsiteX364" fmla="*/ 240163 w 247383"/>
                        <a:gd name="connsiteY364" fmla="*/ 144721 h 314265"/>
                        <a:gd name="connsiteX365" fmla="*/ 235394 w 247383"/>
                        <a:gd name="connsiteY365" fmla="*/ 150579 h 314265"/>
                        <a:gd name="connsiteX366" fmla="*/ 235667 w 247383"/>
                        <a:gd name="connsiteY366" fmla="*/ 160116 h 314265"/>
                        <a:gd name="connsiteX367" fmla="*/ 236075 w 247383"/>
                        <a:gd name="connsiteY367" fmla="*/ 160116 h 314265"/>
                        <a:gd name="connsiteX368" fmla="*/ 236075 w 247383"/>
                        <a:gd name="connsiteY368" fmla="*/ 168427 h 314265"/>
                        <a:gd name="connsiteX369" fmla="*/ 234168 w 247383"/>
                        <a:gd name="connsiteY369" fmla="*/ 169790 h 314265"/>
                        <a:gd name="connsiteX370" fmla="*/ 232806 w 247383"/>
                        <a:gd name="connsiteY370" fmla="*/ 177011 h 314265"/>
                        <a:gd name="connsiteX371" fmla="*/ 239073 w 247383"/>
                        <a:gd name="connsiteY371" fmla="*/ 175921 h 314265"/>
                        <a:gd name="connsiteX372" fmla="*/ 237302 w 247383"/>
                        <a:gd name="connsiteY372" fmla="*/ 183142 h 314265"/>
                        <a:gd name="connsiteX373" fmla="*/ 237574 w 247383"/>
                        <a:gd name="connsiteY373" fmla="*/ 183142 h 314265"/>
                        <a:gd name="connsiteX374" fmla="*/ 238119 w 247383"/>
                        <a:gd name="connsiteY374" fmla="*/ 182461 h 314265"/>
                        <a:gd name="connsiteX375" fmla="*/ 237847 w 247383"/>
                        <a:gd name="connsiteY375" fmla="*/ 180826 h 314265"/>
                        <a:gd name="connsiteX376" fmla="*/ 240027 w 247383"/>
                        <a:gd name="connsiteY376" fmla="*/ 186412 h 314265"/>
                        <a:gd name="connsiteX377" fmla="*/ 238255 w 247383"/>
                        <a:gd name="connsiteY377" fmla="*/ 187093 h 314265"/>
                        <a:gd name="connsiteX378" fmla="*/ 238255 w 247383"/>
                        <a:gd name="connsiteY378" fmla="*/ 197720 h 314265"/>
                        <a:gd name="connsiteX379" fmla="*/ 229672 w 247383"/>
                        <a:gd name="connsiteY379" fmla="*/ 207121 h 314265"/>
                        <a:gd name="connsiteX380" fmla="*/ 228446 w 247383"/>
                        <a:gd name="connsiteY380" fmla="*/ 210118 h 314265"/>
                        <a:gd name="connsiteX381" fmla="*/ 229399 w 247383"/>
                        <a:gd name="connsiteY381" fmla="*/ 214887 h 314265"/>
                        <a:gd name="connsiteX382" fmla="*/ 231034 w 247383"/>
                        <a:gd name="connsiteY382" fmla="*/ 212026 h 314265"/>
                        <a:gd name="connsiteX383" fmla="*/ 230489 w 247383"/>
                        <a:gd name="connsiteY383" fmla="*/ 211753 h 314265"/>
                        <a:gd name="connsiteX384" fmla="*/ 233350 w 247383"/>
                        <a:gd name="connsiteY384" fmla="*/ 214342 h 314265"/>
                        <a:gd name="connsiteX385" fmla="*/ 234985 w 247383"/>
                        <a:gd name="connsiteY385" fmla="*/ 209710 h 314265"/>
                        <a:gd name="connsiteX386" fmla="*/ 234441 w 247383"/>
                        <a:gd name="connsiteY386" fmla="*/ 212299 h 314265"/>
                        <a:gd name="connsiteX387" fmla="*/ 240980 w 247383"/>
                        <a:gd name="connsiteY387" fmla="*/ 203579 h 314265"/>
                        <a:gd name="connsiteX388" fmla="*/ 240027 w 247383"/>
                        <a:gd name="connsiteY388" fmla="*/ 209574 h 314265"/>
                        <a:gd name="connsiteX389" fmla="*/ 242343 w 247383"/>
                        <a:gd name="connsiteY389" fmla="*/ 207530 h 314265"/>
                        <a:gd name="connsiteX390" fmla="*/ 238800 w 247383"/>
                        <a:gd name="connsiteY390" fmla="*/ 209846 h 314265"/>
                        <a:gd name="connsiteX391" fmla="*/ 235667 w 247383"/>
                        <a:gd name="connsiteY391" fmla="*/ 217067 h 314265"/>
                        <a:gd name="connsiteX392" fmla="*/ 239209 w 247383"/>
                        <a:gd name="connsiteY392" fmla="*/ 216113 h 314265"/>
                        <a:gd name="connsiteX393" fmla="*/ 235122 w 247383"/>
                        <a:gd name="connsiteY393" fmla="*/ 218021 h 314265"/>
                        <a:gd name="connsiteX394" fmla="*/ 232397 w 247383"/>
                        <a:gd name="connsiteY394" fmla="*/ 237640 h 314265"/>
                        <a:gd name="connsiteX395" fmla="*/ 233350 w 247383"/>
                        <a:gd name="connsiteY395" fmla="*/ 233144 h 314265"/>
                        <a:gd name="connsiteX396" fmla="*/ 229127 w 247383"/>
                        <a:gd name="connsiteY396" fmla="*/ 246497 h 314265"/>
                        <a:gd name="connsiteX397" fmla="*/ 227628 w 247383"/>
                        <a:gd name="connsiteY397" fmla="*/ 244044 h 314265"/>
                        <a:gd name="connsiteX398" fmla="*/ 223268 w 247383"/>
                        <a:gd name="connsiteY398" fmla="*/ 250720 h 314265"/>
                        <a:gd name="connsiteX399" fmla="*/ 225040 w 247383"/>
                        <a:gd name="connsiteY399" fmla="*/ 253990 h 314265"/>
                        <a:gd name="connsiteX400" fmla="*/ 211006 w 247383"/>
                        <a:gd name="connsiteY400" fmla="*/ 268159 h 314265"/>
                        <a:gd name="connsiteX401" fmla="*/ 216047 w 247383"/>
                        <a:gd name="connsiteY401" fmla="*/ 259985 h 314265"/>
                        <a:gd name="connsiteX402" fmla="*/ 213186 w 247383"/>
                        <a:gd name="connsiteY402" fmla="*/ 259439 h 314265"/>
                        <a:gd name="connsiteX403" fmla="*/ 212096 w 247383"/>
                        <a:gd name="connsiteY403" fmla="*/ 264753 h 314265"/>
                        <a:gd name="connsiteX404" fmla="*/ 204739 w 247383"/>
                        <a:gd name="connsiteY404" fmla="*/ 273746 h 314265"/>
                        <a:gd name="connsiteX405" fmla="*/ 205965 w 247383"/>
                        <a:gd name="connsiteY405" fmla="*/ 270884 h 314265"/>
                        <a:gd name="connsiteX406" fmla="*/ 196155 w 247383"/>
                        <a:gd name="connsiteY406" fmla="*/ 277697 h 314265"/>
                        <a:gd name="connsiteX407" fmla="*/ 206919 w 247383"/>
                        <a:gd name="connsiteY407" fmla="*/ 269249 h 314265"/>
                        <a:gd name="connsiteX408" fmla="*/ 205692 w 247383"/>
                        <a:gd name="connsiteY408" fmla="*/ 264072 h 314265"/>
                        <a:gd name="connsiteX409" fmla="*/ 210461 w 247383"/>
                        <a:gd name="connsiteY409" fmla="*/ 260393 h 314265"/>
                        <a:gd name="connsiteX410" fmla="*/ 209099 w 247383"/>
                        <a:gd name="connsiteY410" fmla="*/ 262710 h 314265"/>
                        <a:gd name="connsiteX411" fmla="*/ 215775 w 247383"/>
                        <a:gd name="connsiteY411" fmla="*/ 257260 h 314265"/>
                        <a:gd name="connsiteX412" fmla="*/ 219999 w 247383"/>
                        <a:gd name="connsiteY412" fmla="*/ 243635 h 314265"/>
                        <a:gd name="connsiteX413" fmla="*/ 219999 w 247383"/>
                        <a:gd name="connsiteY413" fmla="*/ 246497 h 314265"/>
                        <a:gd name="connsiteX414" fmla="*/ 224222 w 247383"/>
                        <a:gd name="connsiteY414" fmla="*/ 239956 h 314265"/>
                        <a:gd name="connsiteX415" fmla="*/ 224631 w 247383"/>
                        <a:gd name="connsiteY415" fmla="*/ 243635 h 314265"/>
                        <a:gd name="connsiteX416" fmla="*/ 228854 w 247383"/>
                        <a:gd name="connsiteY416" fmla="*/ 234507 h 314265"/>
                        <a:gd name="connsiteX417" fmla="*/ 228990 w 247383"/>
                        <a:gd name="connsiteY417" fmla="*/ 238594 h 314265"/>
                        <a:gd name="connsiteX418" fmla="*/ 230626 w 247383"/>
                        <a:gd name="connsiteY418" fmla="*/ 235052 h 314265"/>
                        <a:gd name="connsiteX419" fmla="*/ 230217 w 247383"/>
                        <a:gd name="connsiteY419" fmla="*/ 238458 h 314265"/>
                        <a:gd name="connsiteX420" fmla="*/ 234849 w 247383"/>
                        <a:gd name="connsiteY420" fmla="*/ 219111 h 314265"/>
                        <a:gd name="connsiteX421" fmla="*/ 223813 w 247383"/>
                        <a:gd name="connsiteY421" fmla="*/ 236686 h 314265"/>
                        <a:gd name="connsiteX422" fmla="*/ 225993 w 247383"/>
                        <a:gd name="connsiteY422" fmla="*/ 230283 h 314265"/>
                        <a:gd name="connsiteX423" fmla="*/ 228173 w 247383"/>
                        <a:gd name="connsiteY423" fmla="*/ 229057 h 314265"/>
                        <a:gd name="connsiteX424" fmla="*/ 230489 w 247383"/>
                        <a:gd name="connsiteY424" fmla="*/ 221700 h 314265"/>
                        <a:gd name="connsiteX425" fmla="*/ 222860 w 247383"/>
                        <a:gd name="connsiteY425" fmla="*/ 230147 h 314265"/>
                        <a:gd name="connsiteX426" fmla="*/ 221769 w 247383"/>
                        <a:gd name="connsiteY426" fmla="*/ 231237 h 314265"/>
                        <a:gd name="connsiteX427" fmla="*/ 221769 w 247383"/>
                        <a:gd name="connsiteY427" fmla="*/ 231237 h 314265"/>
                        <a:gd name="connsiteX428" fmla="*/ 221769 w 247383"/>
                        <a:gd name="connsiteY428" fmla="*/ 231237 h 314265"/>
                        <a:gd name="connsiteX429" fmla="*/ 218908 w 247383"/>
                        <a:gd name="connsiteY429" fmla="*/ 236686 h 314265"/>
                        <a:gd name="connsiteX430" fmla="*/ 220271 w 247383"/>
                        <a:gd name="connsiteY430" fmla="*/ 237777 h 314265"/>
                        <a:gd name="connsiteX431" fmla="*/ 209371 w 247383"/>
                        <a:gd name="connsiteY431" fmla="*/ 254126 h 314265"/>
                        <a:gd name="connsiteX432" fmla="*/ 209371 w 247383"/>
                        <a:gd name="connsiteY432" fmla="*/ 259031 h 314265"/>
                        <a:gd name="connsiteX433" fmla="*/ 201741 w 247383"/>
                        <a:gd name="connsiteY433" fmla="*/ 265570 h 314265"/>
                        <a:gd name="connsiteX434" fmla="*/ 200379 w 247383"/>
                        <a:gd name="connsiteY434" fmla="*/ 270340 h 314265"/>
                        <a:gd name="connsiteX435" fmla="*/ 196019 w 247383"/>
                        <a:gd name="connsiteY435" fmla="*/ 271974 h 314265"/>
                        <a:gd name="connsiteX436" fmla="*/ 190433 w 247383"/>
                        <a:gd name="connsiteY436" fmla="*/ 279876 h 314265"/>
                        <a:gd name="connsiteX437" fmla="*/ 185664 w 247383"/>
                        <a:gd name="connsiteY437" fmla="*/ 282329 h 314265"/>
                        <a:gd name="connsiteX438" fmla="*/ 186482 w 247383"/>
                        <a:gd name="connsiteY438" fmla="*/ 282193 h 314265"/>
                        <a:gd name="connsiteX439" fmla="*/ 179806 w 247383"/>
                        <a:gd name="connsiteY439" fmla="*/ 287779 h 314265"/>
                        <a:gd name="connsiteX440" fmla="*/ 182531 w 247383"/>
                        <a:gd name="connsiteY440" fmla="*/ 284509 h 314265"/>
                        <a:gd name="connsiteX441" fmla="*/ 175582 w 247383"/>
                        <a:gd name="connsiteY441" fmla="*/ 288732 h 314265"/>
                        <a:gd name="connsiteX442" fmla="*/ 176263 w 247383"/>
                        <a:gd name="connsiteY442" fmla="*/ 292548 h 314265"/>
                        <a:gd name="connsiteX443" fmla="*/ 166045 w 247383"/>
                        <a:gd name="connsiteY443" fmla="*/ 297589 h 314265"/>
                        <a:gd name="connsiteX444" fmla="*/ 155690 w 247383"/>
                        <a:gd name="connsiteY444" fmla="*/ 299496 h 314265"/>
                        <a:gd name="connsiteX445" fmla="*/ 130894 w 247383"/>
                        <a:gd name="connsiteY445" fmla="*/ 306581 h 314265"/>
                        <a:gd name="connsiteX446" fmla="*/ 131711 w 247383"/>
                        <a:gd name="connsiteY446" fmla="*/ 306308 h 314265"/>
                        <a:gd name="connsiteX447" fmla="*/ 127624 w 247383"/>
                        <a:gd name="connsiteY447" fmla="*/ 305763 h 314265"/>
                        <a:gd name="connsiteX448" fmla="*/ 124354 w 247383"/>
                        <a:gd name="connsiteY448" fmla="*/ 308215 h 314265"/>
                        <a:gd name="connsiteX449" fmla="*/ 134572 w 247383"/>
                        <a:gd name="connsiteY449" fmla="*/ 308215 h 314265"/>
                        <a:gd name="connsiteX450" fmla="*/ 137161 w 247383"/>
                        <a:gd name="connsiteY450" fmla="*/ 311485 h 314265"/>
                        <a:gd name="connsiteX451" fmla="*/ 117269 w 247383"/>
                        <a:gd name="connsiteY451" fmla="*/ 311485 h 314265"/>
                        <a:gd name="connsiteX452" fmla="*/ 117269 w 247383"/>
                        <a:gd name="connsiteY452" fmla="*/ 313529 h 314265"/>
                        <a:gd name="connsiteX453" fmla="*/ 115498 w 247383"/>
                        <a:gd name="connsiteY453" fmla="*/ 312303 h 314265"/>
                        <a:gd name="connsiteX454" fmla="*/ 112637 w 247383"/>
                        <a:gd name="connsiteY454" fmla="*/ 314210 h 314265"/>
                        <a:gd name="connsiteX455" fmla="*/ 95333 w 247383"/>
                        <a:gd name="connsiteY455" fmla="*/ 310804 h 314265"/>
                        <a:gd name="connsiteX456" fmla="*/ 99693 w 247383"/>
                        <a:gd name="connsiteY456" fmla="*/ 309578 h 314265"/>
                        <a:gd name="connsiteX457" fmla="*/ 90565 w 247383"/>
                        <a:gd name="connsiteY457" fmla="*/ 306581 h 314265"/>
                        <a:gd name="connsiteX458" fmla="*/ 93290 w 247383"/>
                        <a:gd name="connsiteY458" fmla="*/ 309442 h 314265"/>
                        <a:gd name="connsiteX459" fmla="*/ 85796 w 247383"/>
                        <a:gd name="connsiteY459" fmla="*/ 307671 h 314265"/>
                        <a:gd name="connsiteX460" fmla="*/ 90701 w 247383"/>
                        <a:gd name="connsiteY460" fmla="*/ 311213 h 314265"/>
                        <a:gd name="connsiteX461" fmla="*/ 71763 w 247383"/>
                        <a:gd name="connsiteY461" fmla="*/ 304809 h 314265"/>
                        <a:gd name="connsiteX462" fmla="*/ 61136 w 247383"/>
                        <a:gd name="connsiteY462" fmla="*/ 293501 h 314265"/>
                        <a:gd name="connsiteX463" fmla="*/ 48329 w 247383"/>
                        <a:gd name="connsiteY463" fmla="*/ 285735 h 314265"/>
                        <a:gd name="connsiteX464" fmla="*/ 48601 w 247383"/>
                        <a:gd name="connsiteY464" fmla="*/ 286961 h 314265"/>
                        <a:gd name="connsiteX465" fmla="*/ 39609 w 247383"/>
                        <a:gd name="connsiteY465" fmla="*/ 279059 h 314265"/>
                        <a:gd name="connsiteX466" fmla="*/ 37838 w 247383"/>
                        <a:gd name="connsiteY466" fmla="*/ 279468 h 314265"/>
                        <a:gd name="connsiteX467" fmla="*/ 29390 w 247383"/>
                        <a:gd name="connsiteY467" fmla="*/ 269386 h 314265"/>
                        <a:gd name="connsiteX468" fmla="*/ 32252 w 247383"/>
                        <a:gd name="connsiteY468" fmla="*/ 269794 h 314265"/>
                        <a:gd name="connsiteX469" fmla="*/ 33614 w 247383"/>
                        <a:gd name="connsiteY469" fmla="*/ 273064 h 314265"/>
                        <a:gd name="connsiteX470" fmla="*/ 38110 w 247383"/>
                        <a:gd name="connsiteY470" fmla="*/ 274563 h 314265"/>
                        <a:gd name="connsiteX471" fmla="*/ 33205 w 247383"/>
                        <a:gd name="connsiteY471" fmla="*/ 267478 h 314265"/>
                        <a:gd name="connsiteX472" fmla="*/ 32252 w 247383"/>
                        <a:gd name="connsiteY472" fmla="*/ 266933 h 314265"/>
                        <a:gd name="connsiteX473" fmla="*/ 33205 w 247383"/>
                        <a:gd name="connsiteY473" fmla="*/ 265299 h 314265"/>
                        <a:gd name="connsiteX474" fmla="*/ 30753 w 247383"/>
                        <a:gd name="connsiteY474" fmla="*/ 264208 h 314265"/>
                        <a:gd name="connsiteX475" fmla="*/ 25984 w 247383"/>
                        <a:gd name="connsiteY475" fmla="*/ 253581 h 314265"/>
                        <a:gd name="connsiteX476" fmla="*/ 28028 w 247383"/>
                        <a:gd name="connsiteY476" fmla="*/ 260802 h 314265"/>
                        <a:gd name="connsiteX477" fmla="*/ 24758 w 247383"/>
                        <a:gd name="connsiteY477" fmla="*/ 256169 h 314265"/>
                        <a:gd name="connsiteX478" fmla="*/ 28301 w 247383"/>
                        <a:gd name="connsiteY478" fmla="*/ 267342 h 314265"/>
                        <a:gd name="connsiteX479" fmla="*/ 20126 w 247383"/>
                        <a:gd name="connsiteY479" fmla="*/ 247178 h 314265"/>
                        <a:gd name="connsiteX480" fmla="*/ 14131 w 247383"/>
                        <a:gd name="connsiteY480" fmla="*/ 236823 h 314265"/>
                        <a:gd name="connsiteX481" fmla="*/ 11951 w 247383"/>
                        <a:gd name="connsiteY481" fmla="*/ 236414 h 314265"/>
                        <a:gd name="connsiteX482" fmla="*/ 12496 w 247383"/>
                        <a:gd name="connsiteY482" fmla="*/ 237640 h 314265"/>
                        <a:gd name="connsiteX483" fmla="*/ 7319 w 247383"/>
                        <a:gd name="connsiteY483" fmla="*/ 218975 h 314265"/>
                        <a:gd name="connsiteX484" fmla="*/ 4458 w 247383"/>
                        <a:gd name="connsiteY484" fmla="*/ 216931 h 314265"/>
                        <a:gd name="connsiteX485" fmla="*/ 5820 w 247383"/>
                        <a:gd name="connsiteY485" fmla="*/ 208212 h 314265"/>
                        <a:gd name="connsiteX486" fmla="*/ 370 w 247383"/>
                        <a:gd name="connsiteY486" fmla="*/ 196767 h 314265"/>
                        <a:gd name="connsiteX487" fmla="*/ 1188 w 247383"/>
                        <a:gd name="connsiteY487" fmla="*/ 193633 h 314265"/>
                        <a:gd name="connsiteX488" fmla="*/ 3095 w 247383"/>
                        <a:gd name="connsiteY488" fmla="*/ 196494 h 314265"/>
                        <a:gd name="connsiteX489" fmla="*/ 1324 w 247383"/>
                        <a:gd name="connsiteY489" fmla="*/ 189137 h 314265"/>
                        <a:gd name="connsiteX490" fmla="*/ 370 w 247383"/>
                        <a:gd name="connsiteY490" fmla="*/ 190363 h 314265"/>
                        <a:gd name="connsiteX491" fmla="*/ 2414 w 247383"/>
                        <a:gd name="connsiteY491" fmla="*/ 165567 h 314265"/>
                        <a:gd name="connsiteX492" fmla="*/ 1732 w 247383"/>
                        <a:gd name="connsiteY492" fmla="*/ 171152 h 314265"/>
                        <a:gd name="connsiteX493" fmla="*/ 2823 w 247383"/>
                        <a:gd name="connsiteY493" fmla="*/ 168700 h 314265"/>
                        <a:gd name="connsiteX494" fmla="*/ 3095 w 247383"/>
                        <a:gd name="connsiteY494" fmla="*/ 174968 h 314265"/>
                        <a:gd name="connsiteX495" fmla="*/ 5003 w 247383"/>
                        <a:gd name="connsiteY495" fmla="*/ 169517 h 314265"/>
                        <a:gd name="connsiteX496" fmla="*/ 6638 w 247383"/>
                        <a:gd name="connsiteY496" fmla="*/ 172379 h 314265"/>
                        <a:gd name="connsiteX497" fmla="*/ 10725 w 247383"/>
                        <a:gd name="connsiteY497" fmla="*/ 160661 h 314265"/>
                        <a:gd name="connsiteX498" fmla="*/ 9226 w 247383"/>
                        <a:gd name="connsiteY498" fmla="*/ 182597 h 314265"/>
                        <a:gd name="connsiteX499" fmla="*/ 10725 w 247383"/>
                        <a:gd name="connsiteY499" fmla="*/ 182597 h 314265"/>
                        <a:gd name="connsiteX500" fmla="*/ 9771 w 247383"/>
                        <a:gd name="connsiteY500" fmla="*/ 189818 h 314265"/>
                        <a:gd name="connsiteX501" fmla="*/ 10588 w 247383"/>
                        <a:gd name="connsiteY501" fmla="*/ 193770 h 314265"/>
                        <a:gd name="connsiteX502" fmla="*/ 12496 w 247383"/>
                        <a:gd name="connsiteY502" fmla="*/ 187775 h 314265"/>
                        <a:gd name="connsiteX503" fmla="*/ 20671 w 247383"/>
                        <a:gd name="connsiteY503" fmla="*/ 226060 h 314265"/>
                        <a:gd name="connsiteX504" fmla="*/ 21080 w 247383"/>
                        <a:gd name="connsiteY504" fmla="*/ 224970 h 314265"/>
                        <a:gd name="connsiteX505" fmla="*/ 21625 w 247383"/>
                        <a:gd name="connsiteY505" fmla="*/ 230147 h 314265"/>
                        <a:gd name="connsiteX506" fmla="*/ 21897 w 247383"/>
                        <a:gd name="connsiteY506" fmla="*/ 228103 h 314265"/>
                        <a:gd name="connsiteX507" fmla="*/ 29799 w 247383"/>
                        <a:gd name="connsiteY507" fmla="*/ 242000 h 314265"/>
                        <a:gd name="connsiteX508" fmla="*/ 29254 w 247383"/>
                        <a:gd name="connsiteY508" fmla="*/ 238867 h 314265"/>
                        <a:gd name="connsiteX509" fmla="*/ 37156 w 247383"/>
                        <a:gd name="connsiteY509" fmla="*/ 255625 h 314265"/>
                        <a:gd name="connsiteX510" fmla="*/ 41380 w 247383"/>
                        <a:gd name="connsiteY510" fmla="*/ 256851 h 314265"/>
                        <a:gd name="connsiteX511" fmla="*/ 59228 w 247383"/>
                        <a:gd name="connsiteY511" fmla="*/ 278106 h 314265"/>
                        <a:gd name="connsiteX512" fmla="*/ 63725 w 247383"/>
                        <a:gd name="connsiteY512" fmla="*/ 279059 h 314265"/>
                        <a:gd name="connsiteX513" fmla="*/ 69992 w 247383"/>
                        <a:gd name="connsiteY513" fmla="*/ 281103 h 314265"/>
                        <a:gd name="connsiteX514" fmla="*/ 73670 w 247383"/>
                        <a:gd name="connsiteY514" fmla="*/ 285326 h 314265"/>
                        <a:gd name="connsiteX515" fmla="*/ 70128 w 247383"/>
                        <a:gd name="connsiteY515" fmla="*/ 284645 h 314265"/>
                        <a:gd name="connsiteX516" fmla="*/ 76259 w 247383"/>
                        <a:gd name="connsiteY516" fmla="*/ 289959 h 314265"/>
                        <a:gd name="connsiteX517" fmla="*/ 80210 w 247383"/>
                        <a:gd name="connsiteY517" fmla="*/ 289959 h 314265"/>
                        <a:gd name="connsiteX518" fmla="*/ 82390 w 247383"/>
                        <a:gd name="connsiteY518" fmla="*/ 293773 h 314265"/>
                        <a:gd name="connsiteX519" fmla="*/ 88112 w 247383"/>
                        <a:gd name="connsiteY519" fmla="*/ 296226 h 314265"/>
                        <a:gd name="connsiteX520" fmla="*/ 85932 w 247383"/>
                        <a:gd name="connsiteY520" fmla="*/ 292002 h 314265"/>
                        <a:gd name="connsiteX521" fmla="*/ 90292 w 247383"/>
                        <a:gd name="connsiteY521" fmla="*/ 294318 h 314265"/>
                        <a:gd name="connsiteX522" fmla="*/ 87022 w 247383"/>
                        <a:gd name="connsiteY522" fmla="*/ 289686 h 314265"/>
                        <a:gd name="connsiteX523" fmla="*/ 90974 w 247383"/>
                        <a:gd name="connsiteY523" fmla="*/ 289959 h 314265"/>
                        <a:gd name="connsiteX524" fmla="*/ 106369 w 247383"/>
                        <a:gd name="connsiteY524" fmla="*/ 296907 h 314265"/>
                        <a:gd name="connsiteX525" fmla="*/ 105279 w 247383"/>
                        <a:gd name="connsiteY525" fmla="*/ 294046 h 314265"/>
                        <a:gd name="connsiteX526" fmla="*/ 114680 w 247383"/>
                        <a:gd name="connsiteY526" fmla="*/ 295954 h 314265"/>
                        <a:gd name="connsiteX527" fmla="*/ 113999 w 247383"/>
                        <a:gd name="connsiteY527" fmla="*/ 295545 h 314265"/>
                        <a:gd name="connsiteX528" fmla="*/ 123945 w 247383"/>
                        <a:gd name="connsiteY528" fmla="*/ 294183 h 314265"/>
                        <a:gd name="connsiteX529" fmla="*/ 123536 w 247383"/>
                        <a:gd name="connsiteY529" fmla="*/ 293637 h 314265"/>
                        <a:gd name="connsiteX530" fmla="*/ 126942 w 247383"/>
                        <a:gd name="connsiteY530" fmla="*/ 294183 h 314265"/>
                        <a:gd name="connsiteX531" fmla="*/ 137706 w 247383"/>
                        <a:gd name="connsiteY531" fmla="*/ 288324 h 314265"/>
                        <a:gd name="connsiteX532" fmla="*/ 136752 w 247383"/>
                        <a:gd name="connsiteY532" fmla="*/ 288324 h 314265"/>
                        <a:gd name="connsiteX533" fmla="*/ 142611 w 247383"/>
                        <a:gd name="connsiteY533" fmla="*/ 285463 h 314265"/>
                        <a:gd name="connsiteX534" fmla="*/ 148469 w 247383"/>
                        <a:gd name="connsiteY534" fmla="*/ 282738 h 314265"/>
                        <a:gd name="connsiteX535" fmla="*/ 147107 w 247383"/>
                        <a:gd name="connsiteY535" fmla="*/ 286961 h 314265"/>
                        <a:gd name="connsiteX536" fmla="*/ 140703 w 247383"/>
                        <a:gd name="connsiteY536" fmla="*/ 287370 h 314265"/>
                        <a:gd name="connsiteX537" fmla="*/ 148878 w 247383"/>
                        <a:gd name="connsiteY537" fmla="*/ 288460 h 314265"/>
                        <a:gd name="connsiteX538" fmla="*/ 150922 w 247383"/>
                        <a:gd name="connsiteY538" fmla="*/ 282874 h 314265"/>
                        <a:gd name="connsiteX539" fmla="*/ 164819 w 247383"/>
                        <a:gd name="connsiteY539" fmla="*/ 273609 h 314265"/>
                        <a:gd name="connsiteX540" fmla="*/ 175037 w 247383"/>
                        <a:gd name="connsiteY540" fmla="*/ 268705 h 314265"/>
                        <a:gd name="connsiteX541" fmla="*/ 174356 w 247383"/>
                        <a:gd name="connsiteY541" fmla="*/ 268432 h 314265"/>
                        <a:gd name="connsiteX542" fmla="*/ 177898 w 247383"/>
                        <a:gd name="connsiteY542" fmla="*/ 265843 h 314265"/>
                        <a:gd name="connsiteX543" fmla="*/ 180351 w 247383"/>
                        <a:gd name="connsiteY543" fmla="*/ 268159 h 314265"/>
                        <a:gd name="connsiteX544" fmla="*/ 180351 w 247383"/>
                        <a:gd name="connsiteY544" fmla="*/ 261620 h 314265"/>
                        <a:gd name="connsiteX545" fmla="*/ 188526 w 247383"/>
                        <a:gd name="connsiteY545" fmla="*/ 251674 h 314265"/>
                        <a:gd name="connsiteX546" fmla="*/ 183621 w 247383"/>
                        <a:gd name="connsiteY546" fmla="*/ 253717 h 314265"/>
                        <a:gd name="connsiteX547" fmla="*/ 190433 w 247383"/>
                        <a:gd name="connsiteY547" fmla="*/ 249766 h 314265"/>
                        <a:gd name="connsiteX548" fmla="*/ 188526 w 247383"/>
                        <a:gd name="connsiteY548" fmla="*/ 252355 h 314265"/>
                        <a:gd name="connsiteX549" fmla="*/ 193158 w 247383"/>
                        <a:gd name="connsiteY549" fmla="*/ 243226 h 314265"/>
                        <a:gd name="connsiteX550" fmla="*/ 190705 w 247383"/>
                        <a:gd name="connsiteY550" fmla="*/ 245270 h 314265"/>
                        <a:gd name="connsiteX551" fmla="*/ 194793 w 247383"/>
                        <a:gd name="connsiteY551" fmla="*/ 240093 h 314265"/>
                        <a:gd name="connsiteX552" fmla="*/ 202559 w 247383"/>
                        <a:gd name="connsiteY552" fmla="*/ 233144 h 314265"/>
                        <a:gd name="connsiteX553" fmla="*/ 202831 w 247383"/>
                        <a:gd name="connsiteY553" fmla="*/ 232190 h 314265"/>
                        <a:gd name="connsiteX554" fmla="*/ 202286 w 247383"/>
                        <a:gd name="connsiteY554" fmla="*/ 232463 h 314265"/>
                        <a:gd name="connsiteX555" fmla="*/ 202968 w 247383"/>
                        <a:gd name="connsiteY555" fmla="*/ 231509 h 314265"/>
                        <a:gd name="connsiteX556" fmla="*/ 203785 w 247383"/>
                        <a:gd name="connsiteY556" fmla="*/ 228648 h 314265"/>
                        <a:gd name="connsiteX557" fmla="*/ 203104 w 247383"/>
                        <a:gd name="connsiteY557" fmla="*/ 229057 h 314265"/>
                        <a:gd name="connsiteX558" fmla="*/ 203921 w 247383"/>
                        <a:gd name="connsiteY558" fmla="*/ 228103 h 314265"/>
                        <a:gd name="connsiteX559" fmla="*/ 204875 w 247383"/>
                        <a:gd name="connsiteY559" fmla="*/ 225106 h 314265"/>
                        <a:gd name="connsiteX560" fmla="*/ 9090 w 247383"/>
                        <a:gd name="connsiteY560" fmla="*/ 191998 h 314265"/>
                        <a:gd name="connsiteX561" fmla="*/ 9771 w 247383"/>
                        <a:gd name="connsiteY561" fmla="*/ 191181 h 314265"/>
                        <a:gd name="connsiteX562" fmla="*/ 9090 w 247383"/>
                        <a:gd name="connsiteY562" fmla="*/ 191998 h 314265"/>
                        <a:gd name="connsiteX563" fmla="*/ 225584 w 247383"/>
                        <a:gd name="connsiteY563" fmla="*/ 145402 h 314265"/>
                        <a:gd name="connsiteX564" fmla="*/ 224767 w 247383"/>
                        <a:gd name="connsiteY564" fmla="*/ 140906 h 314265"/>
                        <a:gd name="connsiteX565" fmla="*/ 218091 w 247383"/>
                        <a:gd name="connsiteY565" fmla="*/ 153849 h 314265"/>
                        <a:gd name="connsiteX566" fmla="*/ 218636 w 247383"/>
                        <a:gd name="connsiteY566" fmla="*/ 163523 h 314265"/>
                        <a:gd name="connsiteX567" fmla="*/ 219045 w 247383"/>
                        <a:gd name="connsiteY567" fmla="*/ 162432 h 314265"/>
                        <a:gd name="connsiteX568" fmla="*/ 226538 w 247383"/>
                        <a:gd name="connsiteY568" fmla="*/ 162841 h 314265"/>
                        <a:gd name="connsiteX569" fmla="*/ 224494 w 247383"/>
                        <a:gd name="connsiteY569" fmla="*/ 144857 h 314265"/>
                        <a:gd name="connsiteX570" fmla="*/ 225584 w 247383"/>
                        <a:gd name="connsiteY570" fmla="*/ 145538 h 314265"/>
                        <a:gd name="connsiteX571" fmla="*/ 217819 w 247383"/>
                        <a:gd name="connsiteY571" fmla="*/ 141587 h 314265"/>
                        <a:gd name="connsiteX572" fmla="*/ 217819 w 247383"/>
                        <a:gd name="connsiteY572" fmla="*/ 138045 h 314265"/>
                        <a:gd name="connsiteX573" fmla="*/ 216728 w 247383"/>
                        <a:gd name="connsiteY573" fmla="*/ 141314 h 314265"/>
                        <a:gd name="connsiteX574" fmla="*/ 217819 w 247383"/>
                        <a:gd name="connsiteY574" fmla="*/ 141587 h 314265"/>
                        <a:gd name="connsiteX575" fmla="*/ 218908 w 247383"/>
                        <a:gd name="connsiteY575" fmla="*/ 138998 h 314265"/>
                        <a:gd name="connsiteX576" fmla="*/ 218636 w 247383"/>
                        <a:gd name="connsiteY576" fmla="*/ 138181 h 314265"/>
                        <a:gd name="connsiteX577" fmla="*/ 218908 w 247383"/>
                        <a:gd name="connsiteY577" fmla="*/ 138998 h 314265"/>
                        <a:gd name="connsiteX578" fmla="*/ 216320 w 247383"/>
                        <a:gd name="connsiteY578" fmla="*/ 205077 h 314265"/>
                        <a:gd name="connsiteX579" fmla="*/ 216728 w 247383"/>
                        <a:gd name="connsiteY579" fmla="*/ 202625 h 314265"/>
                        <a:gd name="connsiteX580" fmla="*/ 216728 w 247383"/>
                        <a:gd name="connsiteY580" fmla="*/ 202898 h 314265"/>
                        <a:gd name="connsiteX581" fmla="*/ 216456 w 247383"/>
                        <a:gd name="connsiteY581" fmla="*/ 204941 h 314265"/>
                        <a:gd name="connsiteX582" fmla="*/ 217273 w 247383"/>
                        <a:gd name="connsiteY582" fmla="*/ 197720 h 314265"/>
                        <a:gd name="connsiteX583" fmla="*/ 217546 w 247383"/>
                        <a:gd name="connsiteY583" fmla="*/ 195404 h 314265"/>
                        <a:gd name="connsiteX584" fmla="*/ 215775 w 247383"/>
                        <a:gd name="connsiteY584" fmla="*/ 195813 h 314265"/>
                        <a:gd name="connsiteX585" fmla="*/ 217273 w 247383"/>
                        <a:gd name="connsiteY585" fmla="*/ 197584 h 314265"/>
                        <a:gd name="connsiteX586" fmla="*/ 214004 w 247383"/>
                        <a:gd name="connsiteY586" fmla="*/ 179327 h 314265"/>
                        <a:gd name="connsiteX587" fmla="*/ 215911 w 247383"/>
                        <a:gd name="connsiteY587" fmla="*/ 172787 h 314265"/>
                        <a:gd name="connsiteX588" fmla="*/ 217954 w 247383"/>
                        <a:gd name="connsiteY588" fmla="*/ 174558 h 314265"/>
                        <a:gd name="connsiteX589" fmla="*/ 218908 w 247383"/>
                        <a:gd name="connsiteY589" fmla="*/ 173877 h 314265"/>
                        <a:gd name="connsiteX590" fmla="*/ 218908 w 247383"/>
                        <a:gd name="connsiteY590" fmla="*/ 170062 h 314265"/>
                        <a:gd name="connsiteX591" fmla="*/ 217954 w 247383"/>
                        <a:gd name="connsiteY591" fmla="*/ 168291 h 314265"/>
                        <a:gd name="connsiteX592" fmla="*/ 213595 w 247383"/>
                        <a:gd name="connsiteY592" fmla="*/ 174150 h 314265"/>
                        <a:gd name="connsiteX593" fmla="*/ 214004 w 247383"/>
                        <a:gd name="connsiteY593" fmla="*/ 179327 h 314265"/>
                        <a:gd name="connsiteX594" fmla="*/ 50781 w 247383"/>
                        <a:gd name="connsiteY594" fmla="*/ 48395 h 314265"/>
                        <a:gd name="connsiteX595" fmla="*/ 52552 w 247383"/>
                        <a:gd name="connsiteY595" fmla="*/ 46351 h 314265"/>
                        <a:gd name="connsiteX596" fmla="*/ 51735 w 247383"/>
                        <a:gd name="connsiteY596" fmla="*/ 51529 h 314265"/>
                        <a:gd name="connsiteX597" fmla="*/ 43696 w 247383"/>
                        <a:gd name="connsiteY597" fmla="*/ 61065 h 314265"/>
                        <a:gd name="connsiteX598" fmla="*/ 41108 w 247383"/>
                        <a:gd name="connsiteY598" fmla="*/ 62292 h 314265"/>
                        <a:gd name="connsiteX599" fmla="*/ 40699 w 247383"/>
                        <a:gd name="connsiteY599" fmla="*/ 60657 h 314265"/>
                        <a:gd name="connsiteX600" fmla="*/ 50645 w 247383"/>
                        <a:gd name="connsiteY600" fmla="*/ 48258 h 314265"/>
                        <a:gd name="connsiteX601" fmla="*/ 73126 w 247383"/>
                        <a:gd name="connsiteY601" fmla="*/ 29865 h 314265"/>
                        <a:gd name="connsiteX602" fmla="*/ 74760 w 247383"/>
                        <a:gd name="connsiteY602" fmla="*/ 30138 h 314265"/>
                        <a:gd name="connsiteX603" fmla="*/ 67539 w 247383"/>
                        <a:gd name="connsiteY603" fmla="*/ 33544 h 314265"/>
                        <a:gd name="connsiteX604" fmla="*/ 63179 w 247383"/>
                        <a:gd name="connsiteY604" fmla="*/ 35588 h 314265"/>
                        <a:gd name="connsiteX605" fmla="*/ 64269 w 247383"/>
                        <a:gd name="connsiteY605" fmla="*/ 36133 h 314265"/>
                        <a:gd name="connsiteX606" fmla="*/ 58138 w 247383"/>
                        <a:gd name="connsiteY606" fmla="*/ 41582 h 314265"/>
                        <a:gd name="connsiteX607" fmla="*/ 60046 w 247383"/>
                        <a:gd name="connsiteY607" fmla="*/ 41582 h 314265"/>
                        <a:gd name="connsiteX608" fmla="*/ 63861 w 247383"/>
                        <a:gd name="connsiteY608" fmla="*/ 40901 h 314265"/>
                        <a:gd name="connsiteX609" fmla="*/ 61681 w 247383"/>
                        <a:gd name="connsiteY609" fmla="*/ 42945 h 314265"/>
                        <a:gd name="connsiteX610" fmla="*/ 69311 w 247383"/>
                        <a:gd name="connsiteY610" fmla="*/ 42536 h 314265"/>
                        <a:gd name="connsiteX611" fmla="*/ 61408 w 247383"/>
                        <a:gd name="connsiteY611" fmla="*/ 44989 h 314265"/>
                        <a:gd name="connsiteX612" fmla="*/ 67675 w 247383"/>
                        <a:gd name="connsiteY612" fmla="*/ 46488 h 314265"/>
                        <a:gd name="connsiteX613" fmla="*/ 67948 w 247383"/>
                        <a:gd name="connsiteY613" fmla="*/ 43763 h 314265"/>
                        <a:gd name="connsiteX614" fmla="*/ 73943 w 247383"/>
                        <a:gd name="connsiteY614" fmla="*/ 40901 h 314265"/>
                        <a:gd name="connsiteX615" fmla="*/ 76123 w 247383"/>
                        <a:gd name="connsiteY615" fmla="*/ 37359 h 314265"/>
                        <a:gd name="connsiteX616" fmla="*/ 72308 w 247383"/>
                        <a:gd name="connsiteY616" fmla="*/ 36269 h 314265"/>
                        <a:gd name="connsiteX617" fmla="*/ 78303 w 247383"/>
                        <a:gd name="connsiteY617" fmla="*/ 35043 h 314265"/>
                        <a:gd name="connsiteX618" fmla="*/ 77758 w 247383"/>
                        <a:gd name="connsiteY618" fmla="*/ 32727 h 314265"/>
                        <a:gd name="connsiteX619" fmla="*/ 90156 w 247383"/>
                        <a:gd name="connsiteY619" fmla="*/ 27686 h 314265"/>
                        <a:gd name="connsiteX620" fmla="*/ 92200 w 247383"/>
                        <a:gd name="connsiteY620" fmla="*/ 30002 h 314265"/>
                        <a:gd name="connsiteX621" fmla="*/ 87568 w 247383"/>
                        <a:gd name="connsiteY621" fmla="*/ 31909 h 314265"/>
                        <a:gd name="connsiteX622" fmla="*/ 97786 w 247383"/>
                        <a:gd name="connsiteY622" fmla="*/ 29729 h 314265"/>
                        <a:gd name="connsiteX623" fmla="*/ 93290 w 247383"/>
                        <a:gd name="connsiteY623" fmla="*/ 31909 h 314265"/>
                        <a:gd name="connsiteX624" fmla="*/ 101601 w 247383"/>
                        <a:gd name="connsiteY624" fmla="*/ 33953 h 314265"/>
                        <a:gd name="connsiteX625" fmla="*/ 106914 w 247383"/>
                        <a:gd name="connsiteY625" fmla="*/ 31500 h 314265"/>
                        <a:gd name="connsiteX626" fmla="*/ 103236 w 247383"/>
                        <a:gd name="connsiteY626" fmla="*/ 30002 h 314265"/>
                        <a:gd name="connsiteX627" fmla="*/ 102146 w 247383"/>
                        <a:gd name="connsiteY627" fmla="*/ 31500 h 314265"/>
                        <a:gd name="connsiteX628" fmla="*/ 99966 w 247383"/>
                        <a:gd name="connsiteY628" fmla="*/ 30138 h 314265"/>
                        <a:gd name="connsiteX629" fmla="*/ 107868 w 247383"/>
                        <a:gd name="connsiteY629" fmla="*/ 25778 h 314265"/>
                        <a:gd name="connsiteX630" fmla="*/ 97241 w 247383"/>
                        <a:gd name="connsiteY630" fmla="*/ 26051 h 314265"/>
                        <a:gd name="connsiteX631" fmla="*/ 82117 w 247383"/>
                        <a:gd name="connsiteY631" fmla="*/ 25915 h 314265"/>
                        <a:gd name="connsiteX632" fmla="*/ 82935 w 247383"/>
                        <a:gd name="connsiteY632" fmla="*/ 26187 h 314265"/>
                        <a:gd name="connsiteX633" fmla="*/ 72989 w 247383"/>
                        <a:gd name="connsiteY633" fmla="*/ 29865 h 314265"/>
                        <a:gd name="connsiteX634" fmla="*/ 203921 w 247383"/>
                        <a:gd name="connsiteY634" fmla="*/ 75372 h 314265"/>
                        <a:gd name="connsiteX635" fmla="*/ 202286 w 247383"/>
                        <a:gd name="connsiteY635" fmla="*/ 75917 h 314265"/>
                        <a:gd name="connsiteX636" fmla="*/ 196973 w 247383"/>
                        <a:gd name="connsiteY636" fmla="*/ 65153 h 314265"/>
                        <a:gd name="connsiteX637" fmla="*/ 190433 w 247383"/>
                        <a:gd name="connsiteY637" fmla="*/ 54662 h 314265"/>
                        <a:gd name="connsiteX638" fmla="*/ 192068 w 247383"/>
                        <a:gd name="connsiteY638" fmla="*/ 58886 h 314265"/>
                        <a:gd name="connsiteX639" fmla="*/ 186754 w 247383"/>
                        <a:gd name="connsiteY639" fmla="*/ 50030 h 314265"/>
                        <a:gd name="connsiteX640" fmla="*/ 186482 w 247383"/>
                        <a:gd name="connsiteY640" fmla="*/ 53300 h 314265"/>
                        <a:gd name="connsiteX641" fmla="*/ 176536 w 247383"/>
                        <a:gd name="connsiteY641" fmla="*/ 42945 h 314265"/>
                        <a:gd name="connsiteX642" fmla="*/ 166454 w 247383"/>
                        <a:gd name="connsiteY642" fmla="*/ 36541 h 314265"/>
                        <a:gd name="connsiteX643" fmla="*/ 165091 w 247383"/>
                        <a:gd name="connsiteY643" fmla="*/ 33408 h 314265"/>
                        <a:gd name="connsiteX644" fmla="*/ 164546 w 247383"/>
                        <a:gd name="connsiteY644" fmla="*/ 34634 h 314265"/>
                        <a:gd name="connsiteX645" fmla="*/ 159778 w 247383"/>
                        <a:gd name="connsiteY645" fmla="*/ 36133 h 314265"/>
                        <a:gd name="connsiteX646" fmla="*/ 165227 w 247383"/>
                        <a:gd name="connsiteY646" fmla="*/ 39676 h 314265"/>
                        <a:gd name="connsiteX647" fmla="*/ 160050 w 247383"/>
                        <a:gd name="connsiteY647" fmla="*/ 38585 h 314265"/>
                        <a:gd name="connsiteX648" fmla="*/ 160050 w 247383"/>
                        <a:gd name="connsiteY648" fmla="*/ 38585 h 314265"/>
                        <a:gd name="connsiteX649" fmla="*/ 160050 w 247383"/>
                        <a:gd name="connsiteY649" fmla="*/ 38585 h 314265"/>
                        <a:gd name="connsiteX650" fmla="*/ 158006 w 247383"/>
                        <a:gd name="connsiteY650" fmla="*/ 36950 h 314265"/>
                        <a:gd name="connsiteX651" fmla="*/ 158006 w 247383"/>
                        <a:gd name="connsiteY651" fmla="*/ 35043 h 314265"/>
                        <a:gd name="connsiteX652" fmla="*/ 152693 w 247383"/>
                        <a:gd name="connsiteY652" fmla="*/ 27549 h 314265"/>
                        <a:gd name="connsiteX653" fmla="*/ 152693 w 247383"/>
                        <a:gd name="connsiteY653" fmla="*/ 27958 h 314265"/>
                        <a:gd name="connsiteX654" fmla="*/ 146289 w 247383"/>
                        <a:gd name="connsiteY654" fmla="*/ 24552 h 314265"/>
                        <a:gd name="connsiteX655" fmla="*/ 146834 w 247383"/>
                        <a:gd name="connsiteY655" fmla="*/ 25642 h 314265"/>
                        <a:gd name="connsiteX656" fmla="*/ 143292 w 247383"/>
                        <a:gd name="connsiteY656" fmla="*/ 22917 h 314265"/>
                        <a:gd name="connsiteX657" fmla="*/ 141521 w 247383"/>
                        <a:gd name="connsiteY657" fmla="*/ 24552 h 314265"/>
                        <a:gd name="connsiteX658" fmla="*/ 135254 w 247383"/>
                        <a:gd name="connsiteY658" fmla="*/ 23326 h 314265"/>
                        <a:gd name="connsiteX659" fmla="*/ 126806 w 247383"/>
                        <a:gd name="connsiteY659" fmla="*/ 21146 h 314265"/>
                        <a:gd name="connsiteX660" fmla="*/ 127487 w 247383"/>
                        <a:gd name="connsiteY660" fmla="*/ 22099 h 314265"/>
                        <a:gd name="connsiteX661" fmla="*/ 111955 w 247383"/>
                        <a:gd name="connsiteY661" fmla="*/ 21282 h 314265"/>
                        <a:gd name="connsiteX662" fmla="*/ 111955 w 247383"/>
                        <a:gd name="connsiteY662" fmla="*/ 21691 h 314265"/>
                        <a:gd name="connsiteX663" fmla="*/ 114272 w 247383"/>
                        <a:gd name="connsiteY663" fmla="*/ 24415 h 314265"/>
                        <a:gd name="connsiteX664" fmla="*/ 117678 w 247383"/>
                        <a:gd name="connsiteY664" fmla="*/ 25642 h 314265"/>
                        <a:gd name="connsiteX665" fmla="*/ 124218 w 247383"/>
                        <a:gd name="connsiteY665" fmla="*/ 24961 h 314265"/>
                        <a:gd name="connsiteX666" fmla="*/ 122855 w 247383"/>
                        <a:gd name="connsiteY666" fmla="*/ 23462 h 314265"/>
                        <a:gd name="connsiteX667" fmla="*/ 131166 w 247383"/>
                        <a:gd name="connsiteY667" fmla="*/ 28231 h 314265"/>
                        <a:gd name="connsiteX668" fmla="*/ 135935 w 247383"/>
                        <a:gd name="connsiteY668" fmla="*/ 27958 h 314265"/>
                        <a:gd name="connsiteX669" fmla="*/ 134709 w 247383"/>
                        <a:gd name="connsiteY669" fmla="*/ 25369 h 314265"/>
                        <a:gd name="connsiteX670" fmla="*/ 147107 w 247383"/>
                        <a:gd name="connsiteY670" fmla="*/ 30819 h 314265"/>
                        <a:gd name="connsiteX671" fmla="*/ 141793 w 247383"/>
                        <a:gd name="connsiteY671" fmla="*/ 33272 h 314265"/>
                        <a:gd name="connsiteX672" fmla="*/ 145472 w 247383"/>
                        <a:gd name="connsiteY672" fmla="*/ 37904 h 314265"/>
                        <a:gd name="connsiteX673" fmla="*/ 145063 w 247383"/>
                        <a:gd name="connsiteY673" fmla="*/ 37087 h 314265"/>
                        <a:gd name="connsiteX674" fmla="*/ 149287 w 247383"/>
                        <a:gd name="connsiteY674" fmla="*/ 38313 h 314265"/>
                        <a:gd name="connsiteX675" fmla="*/ 146698 w 247383"/>
                        <a:gd name="connsiteY675" fmla="*/ 34089 h 314265"/>
                        <a:gd name="connsiteX676" fmla="*/ 150377 w 247383"/>
                        <a:gd name="connsiteY676" fmla="*/ 36950 h 314265"/>
                        <a:gd name="connsiteX677" fmla="*/ 150377 w 247383"/>
                        <a:gd name="connsiteY677" fmla="*/ 36133 h 314265"/>
                        <a:gd name="connsiteX678" fmla="*/ 154328 w 247383"/>
                        <a:gd name="connsiteY678" fmla="*/ 38722 h 314265"/>
                        <a:gd name="connsiteX679" fmla="*/ 150377 w 247383"/>
                        <a:gd name="connsiteY679" fmla="*/ 38176 h 314265"/>
                        <a:gd name="connsiteX680" fmla="*/ 152420 w 247383"/>
                        <a:gd name="connsiteY680" fmla="*/ 40493 h 314265"/>
                        <a:gd name="connsiteX681" fmla="*/ 166045 w 247383"/>
                        <a:gd name="connsiteY681" fmla="*/ 47577 h 314265"/>
                        <a:gd name="connsiteX682" fmla="*/ 166999 w 247383"/>
                        <a:gd name="connsiteY682" fmla="*/ 51393 h 314265"/>
                        <a:gd name="connsiteX683" fmla="*/ 171904 w 247383"/>
                        <a:gd name="connsiteY683" fmla="*/ 56024 h 314265"/>
                        <a:gd name="connsiteX684" fmla="*/ 171631 w 247383"/>
                        <a:gd name="connsiteY684" fmla="*/ 60248 h 314265"/>
                        <a:gd name="connsiteX685" fmla="*/ 174492 w 247383"/>
                        <a:gd name="connsiteY685" fmla="*/ 62565 h 314265"/>
                        <a:gd name="connsiteX686" fmla="*/ 169451 w 247383"/>
                        <a:gd name="connsiteY686" fmla="*/ 60112 h 314265"/>
                        <a:gd name="connsiteX687" fmla="*/ 168906 w 247383"/>
                        <a:gd name="connsiteY687" fmla="*/ 62700 h 314265"/>
                        <a:gd name="connsiteX688" fmla="*/ 167135 w 247383"/>
                        <a:gd name="connsiteY688" fmla="*/ 58341 h 314265"/>
                        <a:gd name="connsiteX689" fmla="*/ 164546 w 247383"/>
                        <a:gd name="connsiteY689" fmla="*/ 57796 h 314265"/>
                        <a:gd name="connsiteX690" fmla="*/ 167680 w 247383"/>
                        <a:gd name="connsiteY690" fmla="*/ 62973 h 314265"/>
                        <a:gd name="connsiteX691" fmla="*/ 168225 w 247383"/>
                        <a:gd name="connsiteY691" fmla="*/ 62700 h 314265"/>
                        <a:gd name="connsiteX692" fmla="*/ 171767 w 247383"/>
                        <a:gd name="connsiteY692" fmla="*/ 68832 h 314265"/>
                        <a:gd name="connsiteX693" fmla="*/ 172312 w 247383"/>
                        <a:gd name="connsiteY693" fmla="*/ 64336 h 314265"/>
                        <a:gd name="connsiteX694" fmla="*/ 175037 w 247383"/>
                        <a:gd name="connsiteY694" fmla="*/ 68287 h 314265"/>
                        <a:gd name="connsiteX695" fmla="*/ 175855 w 247383"/>
                        <a:gd name="connsiteY695" fmla="*/ 63791 h 314265"/>
                        <a:gd name="connsiteX696" fmla="*/ 179806 w 247383"/>
                        <a:gd name="connsiteY696" fmla="*/ 68560 h 314265"/>
                        <a:gd name="connsiteX697" fmla="*/ 185528 w 247383"/>
                        <a:gd name="connsiteY697" fmla="*/ 69649 h 314265"/>
                        <a:gd name="connsiteX698" fmla="*/ 177898 w 247383"/>
                        <a:gd name="connsiteY698" fmla="*/ 64200 h 314265"/>
                        <a:gd name="connsiteX699" fmla="*/ 173811 w 247383"/>
                        <a:gd name="connsiteY699" fmla="*/ 60384 h 314265"/>
                        <a:gd name="connsiteX700" fmla="*/ 173811 w 247383"/>
                        <a:gd name="connsiteY700" fmla="*/ 56978 h 314265"/>
                        <a:gd name="connsiteX701" fmla="*/ 178443 w 247383"/>
                        <a:gd name="connsiteY701" fmla="*/ 59976 h 314265"/>
                        <a:gd name="connsiteX702" fmla="*/ 180078 w 247383"/>
                        <a:gd name="connsiteY702" fmla="*/ 63519 h 314265"/>
                        <a:gd name="connsiteX703" fmla="*/ 178716 w 247383"/>
                        <a:gd name="connsiteY703" fmla="*/ 54935 h 314265"/>
                        <a:gd name="connsiteX704" fmla="*/ 190569 w 247383"/>
                        <a:gd name="connsiteY704" fmla="*/ 70058 h 314265"/>
                        <a:gd name="connsiteX705" fmla="*/ 190297 w 247383"/>
                        <a:gd name="connsiteY705" fmla="*/ 69104 h 314265"/>
                        <a:gd name="connsiteX706" fmla="*/ 205556 w 247383"/>
                        <a:gd name="connsiteY706" fmla="*/ 80685 h 314265"/>
                        <a:gd name="connsiteX707" fmla="*/ 203377 w 247383"/>
                        <a:gd name="connsiteY707" fmla="*/ 75644 h 314265"/>
                        <a:gd name="connsiteX708" fmla="*/ 208963 w 247383"/>
                        <a:gd name="connsiteY708" fmla="*/ 98397 h 314265"/>
                        <a:gd name="connsiteX709" fmla="*/ 206783 w 247383"/>
                        <a:gd name="connsiteY709" fmla="*/ 96490 h 314265"/>
                        <a:gd name="connsiteX710" fmla="*/ 207736 w 247383"/>
                        <a:gd name="connsiteY710" fmla="*/ 100441 h 314265"/>
                        <a:gd name="connsiteX711" fmla="*/ 205011 w 247383"/>
                        <a:gd name="connsiteY711" fmla="*/ 94582 h 314265"/>
                        <a:gd name="connsiteX712" fmla="*/ 204194 w 247383"/>
                        <a:gd name="connsiteY712" fmla="*/ 103166 h 314265"/>
                        <a:gd name="connsiteX713" fmla="*/ 207600 w 247383"/>
                        <a:gd name="connsiteY713" fmla="*/ 108616 h 314265"/>
                        <a:gd name="connsiteX714" fmla="*/ 207600 w 247383"/>
                        <a:gd name="connsiteY714" fmla="*/ 118834 h 314265"/>
                        <a:gd name="connsiteX715" fmla="*/ 212369 w 247383"/>
                        <a:gd name="connsiteY715" fmla="*/ 127963 h 314265"/>
                        <a:gd name="connsiteX716" fmla="*/ 210461 w 247383"/>
                        <a:gd name="connsiteY716" fmla="*/ 126191 h 314265"/>
                        <a:gd name="connsiteX717" fmla="*/ 212505 w 247383"/>
                        <a:gd name="connsiteY717" fmla="*/ 138862 h 314265"/>
                        <a:gd name="connsiteX718" fmla="*/ 212505 w 247383"/>
                        <a:gd name="connsiteY718" fmla="*/ 134911 h 314265"/>
                        <a:gd name="connsiteX719" fmla="*/ 214685 w 247383"/>
                        <a:gd name="connsiteY719" fmla="*/ 137227 h 314265"/>
                        <a:gd name="connsiteX720" fmla="*/ 214004 w 247383"/>
                        <a:gd name="connsiteY720" fmla="*/ 133685 h 314265"/>
                        <a:gd name="connsiteX721" fmla="*/ 215911 w 247383"/>
                        <a:gd name="connsiteY721" fmla="*/ 135048 h 314265"/>
                        <a:gd name="connsiteX722" fmla="*/ 216865 w 247383"/>
                        <a:gd name="connsiteY722" fmla="*/ 132186 h 314265"/>
                        <a:gd name="connsiteX723" fmla="*/ 217546 w 247383"/>
                        <a:gd name="connsiteY723" fmla="*/ 132731 h 314265"/>
                        <a:gd name="connsiteX724" fmla="*/ 217273 w 247383"/>
                        <a:gd name="connsiteY724" fmla="*/ 130279 h 314265"/>
                        <a:gd name="connsiteX725" fmla="*/ 214412 w 247383"/>
                        <a:gd name="connsiteY725" fmla="*/ 126191 h 314265"/>
                        <a:gd name="connsiteX726" fmla="*/ 213867 w 247383"/>
                        <a:gd name="connsiteY726" fmla="*/ 128916 h 314265"/>
                        <a:gd name="connsiteX727" fmla="*/ 212641 w 247383"/>
                        <a:gd name="connsiteY727" fmla="*/ 122922 h 314265"/>
                        <a:gd name="connsiteX728" fmla="*/ 215911 w 247383"/>
                        <a:gd name="connsiteY728" fmla="*/ 124965 h 314265"/>
                        <a:gd name="connsiteX729" fmla="*/ 214821 w 247383"/>
                        <a:gd name="connsiteY729" fmla="*/ 117199 h 314265"/>
                        <a:gd name="connsiteX730" fmla="*/ 210052 w 247383"/>
                        <a:gd name="connsiteY730" fmla="*/ 114611 h 314265"/>
                        <a:gd name="connsiteX731" fmla="*/ 209780 w 247383"/>
                        <a:gd name="connsiteY731" fmla="*/ 107798 h 314265"/>
                        <a:gd name="connsiteX732" fmla="*/ 212777 w 247383"/>
                        <a:gd name="connsiteY732" fmla="*/ 112567 h 314265"/>
                        <a:gd name="connsiteX733" fmla="*/ 211006 w 247383"/>
                        <a:gd name="connsiteY733" fmla="*/ 105482 h 314265"/>
                        <a:gd name="connsiteX734" fmla="*/ 209371 w 247383"/>
                        <a:gd name="connsiteY734" fmla="*/ 106708 h 314265"/>
                        <a:gd name="connsiteX735" fmla="*/ 212913 w 247383"/>
                        <a:gd name="connsiteY735" fmla="*/ 106299 h 314265"/>
                        <a:gd name="connsiteX736" fmla="*/ 212505 w 247383"/>
                        <a:gd name="connsiteY736" fmla="*/ 101258 h 314265"/>
                        <a:gd name="connsiteX737" fmla="*/ 212777 w 247383"/>
                        <a:gd name="connsiteY737" fmla="*/ 101667 h 314265"/>
                        <a:gd name="connsiteX738" fmla="*/ 211551 w 247383"/>
                        <a:gd name="connsiteY738" fmla="*/ 96762 h 314265"/>
                        <a:gd name="connsiteX739" fmla="*/ 209099 w 247383"/>
                        <a:gd name="connsiteY739" fmla="*/ 98397 h 314265"/>
                        <a:gd name="connsiteX740" fmla="*/ 237574 w 247383"/>
                        <a:gd name="connsiteY740" fmla="*/ 188728 h 314265"/>
                        <a:gd name="connsiteX741" fmla="*/ 237574 w 247383"/>
                        <a:gd name="connsiteY741" fmla="*/ 188864 h 314265"/>
                        <a:gd name="connsiteX742" fmla="*/ 237574 w 247383"/>
                        <a:gd name="connsiteY742" fmla="*/ 188864 h 314265"/>
                        <a:gd name="connsiteX743" fmla="*/ 237574 w 247383"/>
                        <a:gd name="connsiteY743" fmla="*/ 188728 h 314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Lst>
                      <a:rect l="l" t="t" r="r" b="b"/>
                      <a:pathLst>
                        <a:path w="247383" h="314265">
                          <a:moveTo>
                            <a:pt x="205011" y="226060"/>
                          </a:moveTo>
                          <a:lnTo>
                            <a:pt x="206238" y="224833"/>
                          </a:lnTo>
                          <a:lnTo>
                            <a:pt x="206238" y="225651"/>
                          </a:lnTo>
                          <a:cubicBezTo>
                            <a:pt x="208145" y="226195"/>
                            <a:pt x="211006" y="223335"/>
                            <a:pt x="212369" y="218975"/>
                          </a:cubicBezTo>
                          <a:cubicBezTo>
                            <a:pt x="212369" y="219247"/>
                            <a:pt x="211824" y="221563"/>
                            <a:pt x="210870" y="224833"/>
                          </a:cubicBezTo>
                          <a:lnTo>
                            <a:pt x="211960" y="224016"/>
                          </a:lnTo>
                          <a:cubicBezTo>
                            <a:pt x="213322" y="219111"/>
                            <a:pt x="214548" y="214615"/>
                            <a:pt x="215366" y="210118"/>
                          </a:cubicBezTo>
                          <a:cubicBezTo>
                            <a:pt x="214548" y="211618"/>
                            <a:pt x="213731" y="212980"/>
                            <a:pt x="213322" y="215024"/>
                          </a:cubicBezTo>
                          <a:cubicBezTo>
                            <a:pt x="212369" y="209846"/>
                            <a:pt x="217954" y="203988"/>
                            <a:pt x="215366" y="200990"/>
                          </a:cubicBezTo>
                          <a:cubicBezTo>
                            <a:pt x="211006" y="207258"/>
                            <a:pt x="211687" y="210800"/>
                            <a:pt x="208281" y="217613"/>
                          </a:cubicBezTo>
                          <a:cubicBezTo>
                            <a:pt x="208963" y="221972"/>
                            <a:pt x="211279" y="213661"/>
                            <a:pt x="212369" y="213661"/>
                          </a:cubicBezTo>
                          <a:cubicBezTo>
                            <a:pt x="212232" y="215159"/>
                            <a:pt x="211960" y="216522"/>
                            <a:pt x="211551" y="217884"/>
                          </a:cubicBezTo>
                          <a:cubicBezTo>
                            <a:pt x="210461" y="216931"/>
                            <a:pt x="207872" y="225378"/>
                            <a:pt x="205829" y="222244"/>
                          </a:cubicBezTo>
                          <a:cubicBezTo>
                            <a:pt x="208281" y="213389"/>
                            <a:pt x="210325" y="204669"/>
                            <a:pt x="211960" y="196903"/>
                          </a:cubicBezTo>
                          <a:cubicBezTo>
                            <a:pt x="206510" y="198265"/>
                            <a:pt x="201060" y="199492"/>
                            <a:pt x="195474" y="200309"/>
                          </a:cubicBezTo>
                          <a:cubicBezTo>
                            <a:pt x="195202" y="200309"/>
                            <a:pt x="194929" y="200309"/>
                            <a:pt x="194384" y="200445"/>
                          </a:cubicBezTo>
                          <a:cubicBezTo>
                            <a:pt x="196291" y="193770"/>
                            <a:pt x="200924" y="198538"/>
                            <a:pt x="201878" y="197039"/>
                          </a:cubicBezTo>
                          <a:cubicBezTo>
                            <a:pt x="202423" y="195540"/>
                            <a:pt x="203921" y="194451"/>
                            <a:pt x="203104" y="192816"/>
                          </a:cubicBezTo>
                          <a:lnTo>
                            <a:pt x="202150" y="193360"/>
                          </a:lnTo>
                          <a:cubicBezTo>
                            <a:pt x="203785" y="189000"/>
                            <a:pt x="204603" y="192407"/>
                            <a:pt x="205147" y="188319"/>
                          </a:cubicBezTo>
                          <a:cubicBezTo>
                            <a:pt x="207055" y="185322"/>
                            <a:pt x="204875" y="191181"/>
                            <a:pt x="206510" y="189410"/>
                          </a:cubicBezTo>
                          <a:cubicBezTo>
                            <a:pt x="206919" y="185050"/>
                            <a:pt x="211006" y="187366"/>
                            <a:pt x="210052" y="180145"/>
                          </a:cubicBezTo>
                          <a:cubicBezTo>
                            <a:pt x="209371" y="180417"/>
                            <a:pt x="207600" y="179055"/>
                            <a:pt x="206919" y="183006"/>
                          </a:cubicBezTo>
                          <a:lnTo>
                            <a:pt x="205829" y="178918"/>
                          </a:lnTo>
                          <a:cubicBezTo>
                            <a:pt x="204466" y="183415"/>
                            <a:pt x="205011" y="180690"/>
                            <a:pt x="204330" y="185186"/>
                          </a:cubicBezTo>
                          <a:cubicBezTo>
                            <a:pt x="202014" y="186957"/>
                            <a:pt x="200651" y="186275"/>
                            <a:pt x="198471" y="187910"/>
                          </a:cubicBezTo>
                          <a:cubicBezTo>
                            <a:pt x="199289" y="186275"/>
                            <a:pt x="201060" y="186957"/>
                            <a:pt x="201197" y="184369"/>
                          </a:cubicBezTo>
                          <a:cubicBezTo>
                            <a:pt x="201060" y="181234"/>
                            <a:pt x="200106" y="184640"/>
                            <a:pt x="199425" y="184913"/>
                          </a:cubicBezTo>
                          <a:cubicBezTo>
                            <a:pt x="202423" y="181234"/>
                            <a:pt x="197790" y="180145"/>
                            <a:pt x="200515" y="176739"/>
                          </a:cubicBezTo>
                          <a:cubicBezTo>
                            <a:pt x="202968" y="177692"/>
                            <a:pt x="202968" y="177011"/>
                            <a:pt x="204194" y="179736"/>
                          </a:cubicBezTo>
                          <a:cubicBezTo>
                            <a:pt x="205284" y="177147"/>
                            <a:pt x="204194" y="173605"/>
                            <a:pt x="201878" y="173741"/>
                          </a:cubicBezTo>
                          <a:lnTo>
                            <a:pt x="203921" y="173333"/>
                          </a:lnTo>
                          <a:cubicBezTo>
                            <a:pt x="203921" y="173333"/>
                            <a:pt x="203512" y="170608"/>
                            <a:pt x="202968" y="170471"/>
                          </a:cubicBezTo>
                          <a:lnTo>
                            <a:pt x="203921" y="169654"/>
                          </a:lnTo>
                          <a:cubicBezTo>
                            <a:pt x="205284" y="171697"/>
                            <a:pt x="206238" y="173333"/>
                            <a:pt x="205011" y="176602"/>
                          </a:cubicBezTo>
                          <a:cubicBezTo>
                            <a:pt x="206510" y="175376"/>
                            <a:pt x="208145" y="178782"/>
                            <a:pt x="209099" y="174422"/>
                          </a:cubicBezTo>
                          <a:cubicBezTo>
                            <a:pt x="209099" y="172515"/>
                            <a:pt x="208009" y="174150"/>
                            <a:pt x="207464" y="173877"/>
                          </a:cubicBezTo>
                          <a:cubicBezTo>
                            <a:pt x="209235" y="163932"/>
                            <a:pt x="204875" y="163795"/>
                            <a:pt x="205556" y="156029"/>
                          </a:cubicBezTo>
                          <a:cubicBezTo>
                            <a:pt x="204739" y="157937"/>
                            <a:pt x="206238" y="162705"/>
                            <a:pt x="204466" y="166384"/>
                          </a:cubicBezTo>
                          <a:cubicBezTo>
                            <a:pt x="202831" y="164067"/>
                            <a:pt x="205420" y="161615"/>
                            <a:pt x="204875" y="159435"/>
                          </a:cubicBezTo>
                          <a:cubicBezTo>
                            <a:pt x="204058" y="161343"/>
                            <a:pt x="203377" y="161615"/>
                            <a:pt x="202423" y="159435"/>
                          </a:cubicBezTo>
                          <a:lnTo>
                            <a:pt x="203512" y="158481"/>
                          </a:lnTo>
                          <a:cubicBezTo>
                            <a:pt x="203512" y="157119"/>
                            <a:pt x="203512" y="154666"/>
                            <a:pt x="202968" y="154531"/>
                          </a:cubicBezTo>
                          <a:cubicBezTo>
                            <a:pt x="203377" y="154531"/>
                            <a:pt x="203785" y="155075"/>
                            <a:pt x="204194" y="156302"/>
                          </a:cubicBezTo>
                          <a:cubicBezTo>
                            <a:pt x="205829" y="152896"/>
                            <a:pt x="206238" y="146219"/>
                            <a:pt x="204466" y="140361"/>
                          </a:cubicBezTo>
                          <a:cubicBezTo>
                            <a:pt x="202014" y="141178"/>
                            <a:pt x="204058" y="149081"/>
                            <a:pt x="201605" y="144993"/>
                          </a:cubicBezTo>
                          <a:cubicBezTo>
                            <a:pt x="201741" y="142541"/>
                            <a:pt x="204194" y="140224"/>
                            <a:pt x="202286" y="136137"/>
                          </a:cubicBezTo>
                          <a:cubicBezTo>
                            <a:pt x="201197" y="138181"/>
                            <a:pt x="200379" y="134502"/>
                            <a:pt x="199562" y="134638"/>
                          </a:cubicBezTo>
                          <a:lnTo>
                            <a:pt x="201332" y="128235"/>
                          </a:lnTo>
                          <a:cubicBezTo>
                            <a:pt x="200515" y="125510"/>
                            <a:pt x="199562" y="122376"/>
                            <a:pt x="199562" y="119652"/>
                          </a:cubicBezTo>
                          <a:cubicBezTo>
                            <a:pt x="199562" y="120605"/>
                            <a:pt x="199834" y="121695"/>
                            <a:pt x="200379" y="123058"/>
                          </a:cubicBezTo>
                          <a:cubicBezTo>
                            <a:pt x="202150" y="118425"/>
                            <a:pt x="197518" y="116109"/>
                            <a:pt x="197109" y="110932"/>
                          </a:cubicBezTo>
                          <a:cubicBezTo>
                            <a:pt x="197109" y="111749"/>
                            <a:pt x="197109" y="112567"/>
                            <a:pt x="196973" y="113521"/>
                          </a:cubicBezTo>
                          <a:cubicBezTo>
                            <a:pt x="195202" y="110114"/>
                            <a:pt x="194929" y="106980"/>
                            <a:pt x="194793" y="103710"/>
                          </a:cubicBezTo>
                          <a:lnTo>
                            <a:pt x="193158" y="104528"/>
                          </a:lnTo>
                          <a:cubicBezTo>
                            <a:pt x="195474" y="103166"/>
                            <a:pt x="193158" y="96898"/>
                            <a:pt x="193158" y="95263"/>
                          </a:cubicBezTo>
                          <a:cubicBezTo>
                            <a:pt x="195747" y="104528"/>
                            <a:pt x="198199" y="102076"/>
                            <a:pt x="199834" y="111340"/>
                          </a:cubicBezTo>
                          <a:cubicBezTo>
                            <a:pt x="201060" y="107253"/>
                            <a:pt x="200515" y="104664"/>
                            <a:pt x="201332" y="100168"/>
                          </a:cubicBezTo>
                          <a:cubicBezTo>
                            <a:pt x="200651" y="98806"/>
                            <a:pt x="199970" y="98397"/>
                            <a:pt x="199425" y="98533"/>
                          </a:cubicBezTo>
                          <a:cubicBezTo>
                            <a:pt x="199834" y="97035"/>
                            <a:pt x="201060" y="96081"/>
                            <a:pt x="200651" y="93628"/>
                          </a:cubicBezTo>
                          <a:lnTo>
                            <a:pt x="199425" y="93356"/>
                          </a:lnTo>
                          <a:cubicBezTo>
                            <a:pt x="195610" y="87906"/>
                            <a:pt x="200651" y="85999"/>
                            <a:pt x="196564" y="80821"/>
                          </a:cubicBezTo>
                          <a:cubicBezTo>
                            <a:pt x="193839" y="80958"/>
                            <a:pt x="196837" y="87089"/>
                            <a:pt x="196973" y="91312"/>
                          </a:cubicBezTo>
                          <a:cubicBezTo>
                            <a:pt x="193839" y="89678"/>
                            <a:pt x="198608" y="97444"/>
                            <a:pt x="194384" y="95672"/>
                          </a:cubicBezTo>
                          <a:lnTo>
                            <a:pt x="194929" y="93356"/>
                          </a:lnTo>
                          <a:cubicBezTo>
                            <a:pt x="194111" y="91585"/>
                            <a:pt x="193022" y="92403"/>
                            <a:pt x="193430" y="93356"/>
                          </a:cubicBezTo>
                          <a:cubicBezTo>
                            <a:pt x="192749" y="90903"/>
                            <a:pt x="192613" y="91585"/>
                            <a:pt x="193294" y="90222"/>
                          </a:cubicBezTo>
                          <a:cubicBezTo>
                            <a:pt x="188798" y="81639"/>
                            <a:pt x="191114" y="92403"/>
                            <a:pt x="185664" y="84908"/>
                          </a:cubicBezTo>
                          <a:cubicBezTo>
                            <a:pt x="185664" y="86135"/>
                            <a:pt x="187027" y="88315"/>
                            <a:pt x="185664" y="88451"/>
                          </a:cubicBezTo>
                          <a:cubicBezTo>
                            <a:pt x="186618" y="89814"/>
                            <a:pt x="187708" y="91040"/>
                            <a:pt x="188526" y="92403"/>
                          </a:cubicBezTo>
                          <a:lnTo>
                            <a:pt x="186890" y="93356"/>
                          </a:lnTo>
                          <a:cubicBezTo>
                            <a:pt x="183757" y="88043"/>
                            <a:pt x="184029" y="83819"/>
                            <a:pt x="184983" y="79731"/>
                          </a:cubicBezTo>
                          <a:cubicBezTo>
                            <a:pt x="186482" y="85590"/>
                            <a:pt x="186890" y="79186"/>
                            <a:pt x="189207" y="81367"/>
                          </a:cubicBezTo>
                          <a:cubicBezTo>
                            <a:pt x="189343" y="79867"/>
                            <a:pt x="188389" y="79186"/>
                            <a:pt x="187708" y="78914"/>
                          </a:cubicBezTo>
                          <a:cubicBezTo>
                            <a:pt x="187981" y="78233"/>
                            <a:pt x="186482" y="75644"/>
                            <a:pt x="187572" y="75372"/>
                          </a:cubicBezTo>
                          <a:cubicBezTo>
                            <a:pt x="183212" y="76461"/>
                            <a:pt x="175719" y="66788"/>
                            <a:pt x="173811" y="71966"/>
                          </a:cubicBezTo>
                          <a:cubicBezTo>
                            <a:pt x="170677" y="70194"/>
                            <a:pt x="165636" y="60794"/>
                            <a:pt x="159914" y="56161"/>
                          </a:cubicBezTo>
                          <a:lnTo>
                            <a:pt x="160732" y="58341"/>
                          </a:lnTo>
                          <a:cubicBezTo>
                            <a:pt x="152557" y="56978"/>
                            <a:pt x="157598" y="51664"/>
                            <a:pt x="154192" y="48395"/>
                          </a:cubicBezTo>
                          <a:cubicBezTo>
                            <a:pt x="156644" y="51801"/>
                            <a:pt x="150240" y="48123"/>
                            <a:pt x="148333" y="48395"/>
                          </a:cubicBezTo>
                          <a:cubicBezTo>
                            <a:pt x="146153" y="45534"/>
                            <a:pt x="144518" y="42128"/>
                            <a:pt x="139886" y="40357"/>
                          </a:cubicBezTo>
                          <a:cubicBezTo>
                            <a:pt x="138251" y="41719"/>
                            <a:pt x="137161" y="44444"/>
                            <a:pt x="134300" y="43763"/>
                          </a:cubicBezTo>
                          <a:lnTo>
                            <a:pt x="132801" y="41582"/>
                          </a:lnTo>
                          <a:cubicBezTo>
                            <a:pt x="129940" y="40629"/>
                            <a:pt x="126261" y="38994"/>
                            <a:pt x="124081" y="39539"/>
                          </a:cubicBezTo>
                          <a:lnTo>
                            <a:pt x="124490" y="39811"/>
                          </a:lnTo>
                          <a:cubicBezTo>
                            <a:pt x="121084" y="40084"/>
                            <a:pt x="121220" y="37359"/>
                            <a:pt x="123945" y="37495"/>
                          </a:cubicBezTo>
                          <a:cubicBezTo>
                            <a:pt x="122991" y="36950"/>
                            <a:pt x="121901" y="36269"/>
                            <a:pt x="120812" y="35997"/>
                          </a:cubicBezTo>
                          <a:lnTo>
                            <a:pt x="120812" y="36541"/>
                          </a:lnTo>
                          <a:cubicBezTo>
                            <a:pt x="116452" y="35043"/>
                            <a:pt x="112364" y="31773"/>
                            <a:pt x="104871" y="32045"/>
                          </a:cubicBezTo>
                          <a:cubicBezTo>
                            <a:pt x="106914" y="33681"/>
                            <a:pt x="99830" y="35724"/>
                            <a:pt x="106233" y="35860"/>
                          </a:cubicBezTo>
                          <a:cubicBezTo>
                            <a:pt x="104326" y="35043"/>
                            <a:pt x="107051" y="34089"/>
                            <a:pt x="107459" y="33272"/>
                          </a:cubicBezTo>
                          <a:cubicBezTo>
                            <a:pt x="109775" y="32727"/>
                            <a:pt x="111955" y="34498"/>
                            <a:pt x="112909" y="34634"/>
                          </a:cubicBezTo>
                          <a:cubicBezTo>
                            <a:pt x="112092" y="35588"/>
                            <a:pt x="112909" y="38040"/>
                            <a:pt x="113999" y="39539"/>
                          </a:cubicBezTo>
                          <a:cubicBezTo>
                            <a:pt x="111955" y="37768"/>
                            <a:pt x="107732" y="38313"/>
                            <a:pt x="103917" y="38176"/>
                          </a:cubicBezTo>
                          <a:cubicBezTo>
                            <a:pt x="100238" y="38585"/>
                            <a:pt x="96832" y="38722"/>
                            <a:pt x="95742" y="36405"/>
                          </a:cubicBezTo>
                          <a:cubicBezTo>
                            <a:pt x="90292" y="37904"/>
                            <a:pt x="82935" y="39403"/>
                            <a:pt x="77485" y="43217"/>
                          </a:cubicBezTo>
                          <a:cubicBezTo>
                            <a:pt x="77621" y="42945"/>
                            <a:pt x="77894" y="42263"/>
                            <a:pt x="77485" y="41992"/>
                          </a:cubicBezTo>
                          <a:cubicBezTo>
                            <a:pt x="75987" y="43354"/>
                            <a:pt x="74760" y="44989"/>
                            <a:pt x="73534" y="46623"/>
                          </a:cubicBezTo>
                          <a:lnTo>
                            <a:pt x="74896" y="46351"/>
                          </a:lnTo>
                          <a:lnTo>
                            <a:pt x="72580" y="49621"/>
                          </a:lnTo>
                          <a:cubicBezTo>
                            <a:pt x="72580" y="50439"/>
                            <a:pt x="74215" y="50439"/>
                            <a:pt x="75578" y="49758"/>
                          </a:cubicBezTo>
                          <a:cubicBezTo>
                            <a:pt x="76395" y="49621"/>
                            <a:pt x="76804" y="48531"/>
                            <a:pt x="75850" y="48804"/>
                          </a:cubicBezTo>
                          <a:cubicBezTo>
                            <a:pt x="79801" y="48123"/>
                            <a:pt x="73534" y="51120"/>
                            <a:pt x="76532" y="51256"/>
                          </a:cubicBezTo>
                          <a:cubicBezTo>
                            <a:pt x="77213" y="50575"/>
                            <a:pt x="78303" y="50302"/>
                            <a:pt x="78848" y="49894"/>
                          </a:cubicBezTo>
                          <a:cubicBezTo>
                            <a:pt x="75987" y="53164"/>
                            <a:pt x="72580" y="51664"/>
                            <a:pt x="71899" y="55207"/>
                          </a:cubicBezTo>
                          <a:cubicBezTo>
                            <a:pt x="69447" y="55207"/>
                            <a:pt x="64951" y="56434"/>
                            <a:pt x="62771" y="59976"/>
                          </a:cubicBezTo>
                          <a:cubicBezTo>
                            <a:pt x="64678" y="59703"/>
                            <a:pt x="59501" y="62837"/>
                            <a:pt x="62362" y="62973"/>
                          </a:cubicBezTo>
                          <a:cubicBezTo>
                            <a:pt x="60454" y="63246"/>
                            <a:pt x="58956" y="66788"/>
                            <a:pt x="57593" y="66106"/>
                          </a:cubicBezTo>
                          <a:cubicBezTo>
                            <a:pt x="58411" y="66106"/>
                            <a:pt x="59637" y="64881"/>
                            <a:pt x="60046" y="63654"/>
                          </a:cubicBezTo>
                          <a:cubicBezTo>
                            <a:pt x="58547" y="64336"/>
                            <a:pt x="57457" y="63654"/>
                            <a:pt x="56095" y="65153"/>
                          </a:cubicBezTo>
                          <a:cubicBezTo>
                            <a:pt x="56095" y="65425"/>
                            <a:pt x="56367" y="65562"/>
                            <a:pt x="56367" y="65562"/>
                          </a:cubicBezTo>
                          <a:cubicBezTo>
                            <a:pt x="53778" y="66788"/>
                            <a:pt x="52416" y="63109"/>
                            <a:pt x="49283" y="66788"/>
                          </a:cubicBezTo>
                          <a:cubicBezTo>
                            <a:pt x="40154" y="75780"/>
                            <a:pt x="54187" y="68423"/>
                            <a:pt x="53642" y="70466"/>
                          </a:cubicBezTo>
                          <a:cubicBezTo>
                            <a:pt x="52552" y="70058"/>
                            <a:pt x="48192" y="73601"/>
                            <a:pt x="47784" y="76325"/>
                          </a:cubicBezTo>
                          <a:lnTo>
                            <a:pt x="48465" y="76325"/>
                          </a:lnTo>
                          <a:cubicBezTo>
                            <a:pt x="47375" y="76870"/>
                            <a:pt x="45604" y="77961"/>
                            <a:pt x="45740" y="79595"/>
                          </a:cubicBezTo>
                          <a:cubicBezTo>
                            <a:pt x="43832" y="79186"/>
                            <a:pt x="41516" y="79595"/>
                            <a:pt x="40018" y="79595"/>
                          </a:cubicBezTo>
                          <a:lnTo>
                            <a:pt x="36884" y="84500"/>
                          </a:lnTo>
                          <a:lnTo>
                            <a:pt x="38383" y="83955"/>
                          </a:lnTo>
                          <a:cubicBezTo>
                            <a:pt x="37429" y="84908"/>
                            <a:pt x="36748" y="85862"/>
                            <a:pt x="36067" y="86816"/>
                          </a:cubicBezTo>
                          <a:cubicBezTo>
                            <a:pt x="37020" y="87906"/>
                            <a:pt x="37565" y="86271"/>
                            <a:pt x="38928" y="85045"/>
                          </a:cubicBezTo>
                          <a:cubicBezTo>
                            <a:pt x="39473" y="86408"/>
                            <a:pt x="38928" y="87362"/>
                            <a:pt x="37020" y="87906"/>
                          </a:cubicBezTo>
                          <a:lnTo>
                            <a:pt x="37293" y="87225"/>
                          </a:lnTo>
                          <a:cubicBezTo>
                            <a:pt x="35794" y="88043"/>
                            <a:pt x="31570" y="91993"/>
                            <a:pt x="33069" y="87906"/>
                          </a:cubicBezTo>
                          <a:cubicBezTo>
                            <a:pt x="30344" y="90222"/>
                            <a:pt x="32388" y="92403"/>
                            <a:pt x="30889" y="94174"/>
                          </a:cubicBezTo>
                          <a:cubicBezTo>
                            <a:pt x="31843" y="94855"/>
                            <a:pt x="32933" y="93220"/>
                            <a:pt x="33342" y="94582"/>
                          </a:cubicBezTo>
                          <a:cubicBezTo>
                            <a:pt x="32661" y="96626"/>
                            <a:pt x="32115" y="97988"/>
                            <a:pt x="30889" y="99350"/>
                          </a:cubicBezTo>
                          <a:cubicBezTo>
                            <a:pt x="31298" y="97716"/>
                            <a:pt x="29663" y="99350"/>
                            <a:pt x="30208" y="96626"/>
                          </a:cubicBezTo>
                          <a:cubicBezTo>
                            <a:pt x="29254" y="97307"/>
                            <a:pt x="27755" y="99760"/>
                            <a:pt x="27347" y="99487"/>
                          </a:cubicBezTo>
                          <a:cubicBezTo>
                            <a:pt x="27892" y="98806"/>
                            <a:pt x="28709" y="98397"/>
                            <a:pt x="28709" y="96626"/>
                          </a:cubicBezTo>
                          <a:cubicBezTo>
                            <a:pt x="26802" y="98942"/>
                            <a:pt x="25848" y="102076"/>
                            <a:pt x="25576" y="105210"/>
                          </a:cubicBezTo>
                          <a:cubicBezTo>
                            <a:pt x="25848" y="105210"/>
                            <a:pt x="26257" y="105073"/>
                            <a:pt x="26529" y="104801"/>
                          </a:cubicBezTo>
                          <a:cubicBezTo>
                            <a:pt x="23123" y="107798"/>
                            <a:pt x="21897" y="113657"/>
                            <a:pt x="19036" y="115700"/>
                          </a:cubicBezTo>
                          <a:lnTo>
                            <a:pt x="19036" y="114474"/>
                          </a:lnTo>
                          <a:cubicBezTo>
                            <a:pt x="19853" y="113657"/>
                            <a:pt x="20398" y="111886"/>
                            <a:pt x="20126" y="110932"/>
                          </a:cubicBezTo>
                          <a:cubicBezTo>
                            <a:pt x="18763" y="113657"/>
                            <a:pt x="18763" y="108207"/>
                            <a:pt x="16992" y="110932"/>
                          </a:cubicBezTo>
                          <a:cubicBezTo>
                            <a:pt x="14812" y="115019"/>
                            <a:pt x="15902" y="119515"/>
                            <a:pt x="12905" y="121287"/>
                          </a:cubicBezTo>
                          <a:cubicBezTo>
                            <a:pt x="13722" y="117063"/>
                            <a:pt x="14131" y="110932"/>
                            <a:pt x="15630" y="109569"/>
                          </a:cubicBezTo>
                          <a:lnTo>
                            <a:pt x="14948" y="112294"/>
                          </a:lnTo>
                          <a:cubicBezTo>
                            <a:pt x="16583" y="110523"/>
                            <a:pt x="17946" y="108751"/>
                            <a:pt x="19717" y="107117"/>
                          </a:cubicBezTo>
                          <a:cubicBezTo>
                            <a:pt x="18763" y="106572"/>
                            <a:pt x="22306" y="102212"/>
                            <a:pt x="20534" y="101667"/>
                          </a:cubicBezTo>
                          <a:cubicBezTo>
                            <a:pt x="19445" y="103574"/>
                            <a:pt x="18763" y="105482"/>
                            <a:pt x="17946" y="106980"/>
                          </a:cubicBezTo>
                          <a:cubicBezTo>
                            <a:pt x="17401" y="106299"/>
                            <a:pt x="19581" y="101394"/>
                            <a:pt x="20262" y="99079"/>
                          </a:cubicBezTo>
                          <a:lnTo>
                            <a:pt x="19853" y="102076"/>
                          </a:lnTo>
                          <a:cubicBezTo>
                            <a:pt x="22851" y="97716"/>
                            <a:pt x="25440" y="91721"/>
                            <a:pt x="28573" y="87770"/>
                          </a:cubicBezTo>
                          <a:cubicBezTo>
                            <a:pt x="25576" y="90631"/>
                            <a:pt x="29663" y="82729"/>
                            <a:pt x="26938" y="84773"/>
                          </a:cubicBezTo>
                          <a:cubicBezTo>
                            <a:pt x="25440" y="85454"/>
                            <a:pt x="25984" y="88043"/>
                            <a:pt x="25848" y="87362"/>
                          </a:cubicBezTo>
                          <a:cubicBezTo>
                            <a:pt x="24213" y="86952"/>
                            <a:pt x="26802" y="84364"/>
                            <a:pt x="26393" y="83002"/>
                          </a:cubicBezTo>
                          <a:cubicBezTo>
                            <a:pt x="27619" y="83002"/>
                            <a:pt x="30617" y="78914"/>
                            <a:pt x="30208" y="82184"/>
                          </a:cubicBezTo>
                          <a:cubicBezTo>
                            <a:pt x="30481" y="80413"/>
                            <a:pt x="33614" y="78096"/>
                            <a:pt x="33750" y="75644"/>
                          </a:cubicBezTo>
                          <a:cubicBezTo>
                            <a:pt x="34976" y="77279"/>
                            <a:pt x="37156" y="72919"/>
                            <a:pt x="38383" y="72783"/>
                          </a:cubicBezTo>
                          <a:cubicBezTo>
                            <a:pt x="38791" y="71966"/>
                            <a:pt x="39064" y="71012"/>
                            <a:pt x="39064" y="70194"/>
                          </a:cubicBezTo>
                          <a:cubicBezTo>
                            <a:pt x="37429" y="71420"/>
                            <a:pt x="35249" y="73055"/>
                            <a:pt x="32933" y="74826"/>
                          </a:cubicBezTo>
                          <a:lnTo>
                            <a:pt x="32933" y="74826"/>
                          </a:lnTo>
                          <a:cubicBezTo>
                            <a:pt x="32524" y="75917"/>
                            <a:pt x="31707" y="77688"/>
                            <a:pt x="31570" y="76870"/>
                          </a:cubicBezTo>
                          <a:lnTo>
                            <a:pt x="30889" y="76461"/>
                          </a:lnTo>
                          <a:cubicBezTo>
                            <a:pt x="26666" y="80140"/>
                            <a:pt x="22169" y="83955"/>
                            <a:pt x="20398" y="86271"/>
                          </a:cubicBezTo>
                          <a:lnTo>
                            <a:pt x="21897" y="85454"/>
                          </a:lnTo>
                          <a:cubicBezTo>
                            <a:pt x="18082" y="88179"/>
                            <a:pt x="18219" y="92947"/>
                            <a:pt x="15085" y="96217"/>
                          </a:cubicBezTo>
                          <a:cubicBezTo>
                            <a:pt x="15493" y="96217"/>
                            <a:pt x="15766" y="95809"/>
                            <a:pt x="15493" y="96490"/>
                          </a:cubicBezTo>
                          <a:cubicBezTo>
                            <a:pt x="13995" y="101531"/>
                            <a:pt x="10044" y="102348"/>
                            <a:pt x="10180" y="106980"/>
                          </a:cubicBezTo>
                          <a:lnTo>
                            <a:pt x="11270" y="106980"/>
                          </a:lnTo>
                          <a:cubicBezTo>
                            <a:pt x="11270" y="106980"/>
                            <a:pt x="9499" y="109297"/>
                            <a:pt x="8545" y="108480"/>
                          </a:cubicBezTo>
                          <a:cubicBezTo>
                            <a:pt x="9907" y="105073"/>
                            <a:pt x="10725" y="104664"/>
                            <a:pt x="11542" y="101531"/>
                          </a:cubicBezTo>
                          <a:cubicBezTo>
                            <a:pt x="10180" y="102485"/>
                            <a:pt x="8272" y="104801"/>
                            <a:pt x="7727" y="106980"/>
                          </a:cubicBezTo>
                          <a:lnTo>
                            <a:pt x="5956" y="106708"/>
                          </a:lnTo>
                          <a:cubicBezTo>
                            <a:pt x="3367" y="108751"/>
                            <a:pt x="5275" y="112294"/>
                            <a:pt x="2686" y="114474"/>
                          </a:cubicBezTo>
                          <a:lnTo>
                            <a:pt x="2414" y="111068"/>
                          </a:lnTo>
                          <a:cubicBezTo>
                            <a:pt x="2414" y="111068"/>
                            <a:pt x="2141" y="111340"/>
                            <a:pt x="2141" y="111613"/>
                          </a:cubicBezTo>
                          <a:cubicBezTo>
                            <a:pt x="2686" y="110251"/>
                            <a:pt x="3367" y="109024"/>
                            <a:pt x="3776" y="108888"/>
                          </a:cubicBezTo>
                          <a:cubicBezTo>
                            <a:pt x="5956" y="104392"/>
                            <a:pt x="4458" y="101258"/>
                            <a:pt x="3776" y="100168"/>
                          </a:cubicBezTo>
                          <a:cubicBezTo>
                            <a:pt x="4049" y="97716"/>
                            <a:pt x="1324" y="100168"/>
                            <a:pt x="370" y="99487"/>
                          </a:cubicBezTo>
                          <a:cubicBezTo>
                            <a:pt x="2141" y="96081"/>
                            <a:pt x="3912" y="96898"/>
                            <a:pt x="5684" y="93492"/>
                          </a:cubicBezTo>
                          <a:cubicBezTo>
                            <a:pt x="5820" y="92266"/>
                            <a:pt x="5139" y="92811"/>
                            <a:pt x="4866" y="93220"/>
                          </a:cubicBezTo>
                          <a:lnTo>
                            <a:pt x="6774" y="91040"/>
                          </a:lnTo>
                          <a:cubicBezTo>
                            <a:pt x="6774" y="91040"/>
                            <a:pt x="8681" y="84637"/>
                            <a:pt x="5820" y="87634"/>
                          </a:cubicBezTo>
                          <a:cubicBezTo>
                            <a:pt x="5684" y="88179"/>
                            <a:pt x="5139" y="89132"/>
                            <a:pt x="4866" y="89949"/>
                          </a:cubicBezTo>
                          <a:cubicBezTo>
                            <a:pt x="5820" y="84637"/>
                            <a:pt x="8681" y="75372"/>
                            <a:pt x="6774" y="74690"/>
                          </a:cubicBezTo>
                          <a:cubicBezTo>
                            <a:pt x="7864" y="71829"/>
                            <a:pt x="8409" y="73055"/>
                            <a:pt x="10316" y="68560"/>
                          </a:cubicBezTo>
                          <a:cubicBezTo>
                            <a:pt x="12768" y="67333"/>
                            <a:pt x="12768" y="70194"/>
                            <a:pt x="16311" y="66243"/>
                          </a:cubicBezTo>
                          <a:lnTo>
                            <a:pt x="14812" y="70058"/>
                          </a:lnTo>
                          <a:cubicBezTo>
                            <a:pt x="14812" y="70058"/>
                            <a:pt x="13450" y="71012"/>
                            <a:pt x="12768" y="71693"/>
                          </a:cubicBezTo>
                          <a:lnTo>
                            <a:pt x="15085" y="68150"/>
                          </a:lnTo>
                          <a:cubicBezTo>
                            <a:pt x="13177" y="70058"/>
                            <a:pt x="12768" y="69241"/>
                            <a:pt x="11133" y="69241"/>
                          </a:cubicBezTo>
                          <a:cubicBezTo>
                            <a:pt x="7591" y="74826"/>
                            <a:pt x="9090" y="77688"/>
                            <a:pt x="8272" y="80958"/>
                          </a:cubicBezTo>
                          <a:cubicBezTo>
                            <a:pt x="10180" y="79595"/>
                            <a:pt x="11270" y="76461"/>
                            <a:pt x="12360" y="78369"/>
                          </a:cubicBezTo>
                          <a:cubicBezTo>
                            <a:pt x="12360" y="74826"/>
                            <a:pt x="15493" y="76053"/>
                            <a:pt x="16039" y="72101"/>
                          </a:cubicBezTo>
                          <a:lnTo>
                            <a:pt x="15221" y="72510"/>
                          </a:lnTo>
                          <a:cubicBezTo>
                            <a:pt x="17946" y="70603"/>
                            <a:pt x="16720" y="69377"/>
                            <a:pt x="19036" y="67878"/>
                          </a:cubicBezTo>
                          <a:cubicBezTo>
                            <a:pt x="18627" y="67878"/>
                            <a:pt x="18627" y="67469"/>
                            <a:pt x="18627" y="67060"/>
                          </a:cubicBezTo>
                          <a:cubicBezTo>
                            <a:pt x="22306" y="62973"/>
                            <a:pt x="18627" y="68968"/>
                            <a:pt x="23123" y="65425"/>
                          </a:cubicBezTo>
                          <a:cubicBezTo>
                            <a:pt x="25712" y="61338"/>
                            <a:pt x="21625" y="62428"/>
                            <a:pt x="21625" y="60930"/>
                          </a:cubicBezTo>
                          <a:cubicBezTo>
                            <a:pt x="14948" y="66379"/>
                            <a:pt x="19036" y="58886"/>
                            <a:pt x="12632" y="65562"/>
                          </a:cubicBezTo>
                          <a:cubicBezTo>
                            <a:pt x="10588" y="64200"/>
                            <a:pt x="12087" y="60930"/>
                            <a:pt x="15357" y="57115"/>
                          </a:cubicBezTo>
                          <a:cubicBezTo>
                            <a:pt x="14403" y="60248"/>
                            <a:pt x="19445" y="57524"/>
                            <a:pt x="18354" y="61883"/>
                          </a:cubicBezTo>
                          <a:cubicBezTo>
                            <a:pt x="23668" y="56706"/>
                            <a:pt x="26529" y="59840"/>
                            <a:pt x="29935" y="52618"/>
                          </a:cubicBezTo>
                          <a:lnTo>
                            <a:pt x="29527" y="52618"/>
                          </a:lnTo>
                          <a:cubicBezTo>
                            <a:pt x="29527" y="52618"/>
                            <a:pt x="32933" y="51256"/>
                            <a:pt x="32933" y="51256"/>
                          </a:cubicBezTo>
                          <a:lnTo>
                            <a:pt x="35113" y="47305"/>
                          </a:lnTo>
                          <a:cubicBezTo>
                            <a:pt x="31434" y="47714"/>
                            <a:pt x="30072" y="51120"/>
                            <a:pt x="27619" y="51801"/>
                          </a:cubicBezTo>
                          <a:cubicBezTo>
                            <a:pt x="29390" y="46079"/>
                            <a:pt x="34023" y="47577"/>
                            <a:pt x="38519" y="43217"/>
                          </a:cubicBezTo>
                          <a:cubicBezTo>
                            <a:pt x="40290" y="37495"/>
                            <a:pt x="32661" y="46488"/>
                            <a:pt x="31025" y="44989"/>
                          </a:cubicBezTo>
                          <a:cubicBezTo>
                            <a:pt x="32252" y="44444"/>
                            <a:pt x="33887" y="41038"/>
                            <a:pt x="33069" y="40901"/>
                          </a:cubicBezTo>
                          <a:cubicBezTo>
                            <a:pt x="29390" y="45942"/>
                            <a:pt x="29390" y="42673"/>
                            <a:pt x="25848" y="48667"/>
                          </a:cubicBezTo>
                          <a:cubicBezTo>
                            <a:pt x="28573" y="46623"/>
                            <a:pt x="26121" y="49621"/>
                            <a:pt x="27347" y="49758"/>
                          </a:cubicBezTo>
                          <a:cubicBezTo>
                            <a:pt x="25984" y="49758"/>
                            <a:pt x="21625" y="54526"/>
                            <a:pt x="19581" y="58477"/>
                          </a:cubicBezTo>
                          <a:cubicBezTo>
                            <a:pt x="17537" y="58341"/>
                            <a:pt x="20671" y="54526"/>
                            <a:pt x="21625" y="51664"/>
                          </a:cubicBezTo>
                          <a:cubicBezTo>
                            <a:pt x="26666" y="48804"/>
                            <a:pt x="27619" y="42128"/>
                            <a:pt x="32252" y="40765"/>
                          </a:cubicBezTo>
                          <a:cubicBezTo>
                            <a:pt x="36611" y="36814"/>
                            <a:pt x="31434" y="39266"/>
                            <a:pt x="31434" y="38857"/>
                          </a:cubicBezTo>
                          <a:cubicBezTo>
                            <a:pt x="34704" y="34498"/>
                            <a:pt x="34159" y="38313"/>
                            <a:pt x="35658" y="37359"/>
                          </a:cubicBezTo>
                          <a:cubicBezTo>
                            <a:pt x="42198" y="32727"/>
                            <a:pt x="40971" y="29865"/>
                            <a:pt x="45468" y="26051"/>
                          </a:cubicBezTo>
                          <a:cubicBezTo>
                            <a:pt x="48056" y="25505"/>
                            <a:pt x="51598" y="23326"/>
                            <a:pt x="55686" y="21009"/>
                          </a:cubicBezTo>
                          <a:cubicBezTo>
                            <a:pt x="59501" y="18557"/>
                            <a:pt x="63861" y="15968"/>
                            <a:pt x="67675" y="14197"/>
                          </a:cubicBezTo>
                          <a:cubicBezTo>
                            <a:pt x="66449" y="13925"/>
                            <a:pt x="67131" y="12835"/>
                            <a:pt x="67267" y="11881"/>
                          </a:cubicBezTo>
                          <a:cubicBezTo>
                            <a:pt x="73262" y="12835"/>
                            <a:pt x="70809" y="11881"/>
                            <a:pt x="77485" y="11881"/>
                          </a:cubicBezTo>
                          <a:cubicBezTo>
                            <a:pt x="75987" y="12835"/>
                            <a:pt x="74488" y="13652"/>
                            <a:pt x="72989" y="14742"/>
                          </a:cubicBezTo>
                          <a:cubicBezTo>
                            <a:pt x="76940" y="13379"/>
                            <a:pt x="80891" y="14742"/>
                            <a:pt x="83889" y="11881"/>
                          </a:cubicBezTo>
                          <a:cubicBezTo>
                            <a:pt x="80074" y="16241"/>
                            <a:pt x="90701" y="11881"/>
                            <a:pt x="93971" y="12835"/>
                          </a:cubicBezTo>
                          <a:cubicBezTo>
                            <a:pt x="97786" y="10791"/>
                            <a:pt x="102146" y="12562"/>
                            <a:pt x="104190" y="10655"/>
                          </a:cubicBezTo>
                          <a:lnTo>
                            <a:pt x="103644" y="10655"/>
                          </a:lnTo>
                          <a:cubicBezTo>
                            <a:pt x="103644" y="10655"/>
                            <a:pt x="109639" y="9838"/>
                            <a:pt x="109639" y="9838"/>
                          </a:cubicBezTo>
                          <a:lnTo>
                            <a:pt x="108822" y="6976"/>
                          </a:lnTo>
                          <a:cubicBezTo>
                            <a:pt x="113045" y="5341"/>
                            <a:pt x="118223" y="8202"/>
                            <a:pt x="116724" y="8884"/>
                          </a:cubicBezTo>
                          <a:cubicBezTo>
                            <a:pt x="121084" y="8475"/>
                            <a:pt x="118632" y="7930"/>
                            <a:pt x="119313" y="6567"/>
                          </a:cubicBezTo>
                          <a:cubicBezTo>
                            <a:pt x="116860" y="5478"/>
                            <a:pt x="111274" y="2616"/>
                            <a:pt x="109775" y="5205"/>
                          </a:cubicBezTo>
                          <a:cubicBezTo>
                            <a:pt x="110184" y="4932"/>
                            <a:pt x="111138" y="4796"/>
                            <a:pt x="111274" y="5205"/>
                          </a:cubicBezTo>
                          <a:cubicBezTo>
                            <a:pt x="99557" y="7249"/>
                            <a:pt x="107187" y="1935"/>
                            <a:pt x="101056" y="1526"/>
                          </a:cubicBezTo>
                          <a:cubicBezTo>
                            <a:pt x="104190" y="1118"/>
                            <a:pt x="106506" y="-517"/>
                            <a:pt x="110048" y="164"/>
                          </a:cubicBezTo>
                          <a:cubicBezTo>
                            <a:pt x="111683" y="-109"/>
                            <a:pt x="118087" y="1662"/>
                            <a:pt x="121220" y="2753"/>
                          </a:cubicBezTo>
                          <a:cubicBezTo>
                            <a:pt x="116860" y="1254"/>
                            <a:pt x="114544" y="2208"/>
                            <a:pt x="111138" y="3297"/>
                          </a:cubicBezTo>
                          <a:cubicBezTo>
                            <a:pt x="113999" y="2889"/>
                            <a:pt x="114544" y="4796"/>
                            <a:pt x="116997" y="3978"/>
                          </a:cubicBezTo>
                          <a:lnTo>
                            <a:pt x="116179" y="3434"/>
                          </a:lnTo>
                          <a:lnTo>
                            <a:pt x="119313" y="4660"/>
                          </a:lnTo>
                          <a:cubicBezTo>
                            <a:pt x="119858" y="3025"/>
                            <a:pt x="128033" y="4660"/>
                            <a:pt x="123400" y="2208"/>
                          </a:cubicBezTo>
                          <a:cubicBezTo>
                            <a:pt x="127760" y="2889"/>
                            <a:pt x="124762" y="3706"/>
                            <a:pt x="128441" y="5069"/>
                          </a:cubicBezTo>
                          <a:cubicBezTo>
                            <a:pt x="125853" y="4660"/>
                            <a:pt x="123264" y="4796"/>
                            <a:pt x="120675" y="4796"/>
                          </a:cubicBezTo>
                          <a:lnTo>
                            <a:pt x="120675" y="6703"/>
                          </a:lnTo>
                          <a:cubicBezTo>
                            <a:pt x="123264" y="8202"/>
                            <a:pt x="124081" y="6703"/>
                            <a:pt x="127079" y="7385"/>
                          </a:cubicBezTo>
                          <a:lnTo>
                            <a:pt x="126534" y="9429"/>
                          </a:lnTo>
                          <a:lnTo>
                            <a:pt x="131983" y="8748"/>
                          </a:lnTo>
                          <a:cubicBezTo>
                            <a:pt x="131030" y="9973"/>
                            <a:pt x="135117" y="10246"/>
                            <a:pt x="136207" y="10655"/>
                          </a:cubicBezTo>
                          <a:cubicBezTo>
                            <a:pt x="139204" y="10519"/>
                            <a:pt x="138251" y="6976"/>
                            <a:pt x="142611" y="10246"/>
                          </a:cubicBezTo>
                          <a:lnTo>
                            <a:pt x="142202" y="10246"/>
                          </a:lnTo>
                          <a:cubicBezTo>
                            <a:pt x="144791" y="11881"/>
                            <a:pt x="146153" y="12835"/>
                            <a:pt x="150240" y="13652"/>
                          </a:cubicBezTo>
                          <a:cubicBezTo>
                            <a:pt x="150240" y="13244"/>
                            <a:pt x="149151" y="12698"/>
                            <a:pt x="148742" y="12290"/>
                          </a:cubicBezTo>
                          <a:cubicBezTo>
                            <a:pt x="154600" y="13379"/>
                            <a:pt x="161549" y="20056"/>
                            <a:pt x="165091" y="18966"/>
                          </a:cubicBezTo>
                          <a:cubicBezTo>
                            <a:pt x="165500" y="17331"/>
                            <a:pt x="163047" y="16922"/>
                            <a:pt x="163729" y="15287"/>
                          </a:cubicBezTo>
                          <a:cubicBezTo>
                            <a:pt x="154328" y="13789"/>
                            <a:pt x="159369" y="9429"/>
                            <a:pt x="148469" y="6976"/>
                          </a:cubicBezTo>
                          <a:cubicBezTo>
                            <a:pt x="146698" y="10791"/>
                            <a:pt x="140431" y="1526"/>
                            <a:pt x="137161" y="5341"/>
                          </a:cubicBezTo>
                          <a:cubicBezTo>
                            <a:pt x="141521" y="5750"/>
                            <a:pt x="146017" y="10110"/>
                            <a:pt x="145199" y="10246"/>
                          </a:cubicBezTo>
                          <a:cubicBezTo>
                            <a:pt x="141657" y="8748"/>
                            <a:pt x="136480" y="7113"/>
                            <a:pt x="133755" y="7249"/>
                          </a:cubicBezTo>
                          <a:cubicBezTo>
                            <a:pt x="136343" y="6432"/>
                            <a:pt x="136207" y="3978"/>
                            <a:pt x="134709" y="2344"/>
                          </a:cubicBezTo>
                          <a:cubicBezTo>
                            <a:pt x="140840" y="4524"/>
                            <a:pt x="152965" y="5478"/>
                            <a:pt x="161413" y="9429"/>
                          </a:cubicBezTo>
                          <a:lnTo>
                            <a:pt x="159369" y="11200"/>
                          </a:lnTo>
                          <a:cubicBezTo>
                            <a:pt x="165636" y="16104"/>
                            <a:pt x="159505" y="8748"/>
                            <a:pt x="165227" y="11200"/>
                          </a:cubicBezTo>
                          <a:cubicBezTo>
                            <a:pt x="165773" y="12154"/>
                            <a:pt x="166318" y="13107"/>
                            <a:pt x="166726" y="14061"/>
                          </a:cubicBezTo>
                          <a:lnTo>
                            <a:pt x="167135" y="14061"/>
                          </a:lnTo>
                          <a:cubicBezTo>
                            <a:pt x="167135" y="14061"/>
                            <a:pt x="169724" y="18285"/>
                            <a:pt x="169724" y="18285"/>
                          </a:cubicBezTo>
                          <a:cubicBezTo>
                            <a:pt x="167135" y="16514"/>
                            <a:pt x="169315" y="15833"/>
                            <a:pt x="165773" y="14879"/>
                          </a:cubicBezTo>
                          <a:cubicBezTo>
                            <a:pt x="162775" y="14061"/>
                            <a:pt x="164955" y="16514"/>
                            <a:pt x="165091" y="18285"/>
                          </a:cubicBezTo>
                          <a:cubicBezTo>
                            <a:pt x="167135" y="18693"/>
                            <a:pt x="173130" y="22917"/>
                            <a:pt x="170132" y="19239"/>
                          </a:cubicBezTo>
                          <a:cubicBezTo>
                            <a:pt x="171904" y="21418"/>
                            <a:pt x="173811" y="23326"/>
                            <a:pt x="175446" y="25642"/>
                          </a:cubicBezTo>
                          <a:cubicBezTo>
                            <a:pt x="175991" y="24824"/>
                            <a:pt x="174901" y="23462"/>
                            <a:pt x="174356" y="22645"/>
                          </a:cubicBezTo>
                          <a:cubicBezTo>
                            <a:pt x="175855" y="23871"/>
                            <a:pt x="177217" y="25097"/>
                            <a:pt x="178716" y="26459"/>
                          </a:cubicBezTo>
                          <a:lnTo>
                            <a:pt x="178716" y="26051"/>
                          </a:lnTo>
                          <a:cubicBezTo>
                            <a:pt x="181849" y="29593"/>
                            <a:pt x="186754" y="33681"/>
                            <a:pt x="187844" y="37495"/>
                          </a:cubicBezTo>
                          <a:cubicBezTo>
                            <a:pt x="181168" y="33681"/>
                            <a:pt x="189070" y="41446"/>
                            <a:pt x="187572" y="41992"/>
                          </a:cubicBezTo>
                          <a:cubicBezTo>
                            <a:pt x="189616" y="43626"/>
                            <a:pt x="193430" y="41310"/>
                            <a:pt x="190297" y="35997"/>
                          </a:cubicBezTo>
                          <a:cubicBezTo>
                            <a:pt x="188117" y="35997"/>
                            <a:pt x="186618" y="31637"/>
                            <a:pt x="184302" y="29729"/>
                          </a:cubicBezTo>
                          <a:cubicBezTo>
                            <a:pt x="187981" y="31500"/>
                            <a:pt x="187844" y="33408"/>
                            <a:pt x="190024" y="35451"/>
                          </a:cubicBezTo>
                          <a:cubicBezTo>
                            <a:pt x="189207" y="33135"/>
                            <a:pt x="193976" y="37222"/>
                            <a:pt x="194520" y="36541"/>
                          </a:cubicBezTo>
                          <a:cubicBezTo>
                            <a:pt x="194793" y="35724"/>
                            <a:pt x="195338" y="33408"/>
                            <a:pt x="191796" y="31228"/>
                          </a:cubicBezTo>
                          <a:cubicBezTo>
                            <a:pt x="187436" y="27277"/>
                            <a:pt x="189888" y="32454"/>
                            <a:pt x="188798" y="30956"/>
                          </a:cubicBezTo>
                          <a:cubicBezTo>
                            <a:pt x="186346" y="31500"/>
                            <a:pt x="182667" y="25369"/>
                            <a:pt x="179397" y="23734"/>
                          </a:cubicBezTo>
                          <a:cubicBezTo>
                            <a:pt x="178988" y="23734"/>
                            <a:pt x="179806" y="24552"/>
                            <a:pt x="180078" y="25097"/>
                          </a:cubicBezTo>
                          <a:cubicBezTo>
                            <a:pt x="177898" y="22917"/>
                            <a:pt x="172312" y="19374"/>
                            <a:pt x="172721" y="17876"/>
                          </a:cubicBezTo>
                          <a:cubicBezTo>
                            <a:pt x="174765" y="19647"/>
                            <a:pt x="176808" y="21282"/>
                            <a:pt x="178580" y="23190"/>
                          </a:cubicBezTo>
                          <a:cubicBezTo>
                            <a:pt x="180215" y="23871"/>
                            <a:pt x="177489" y="20464"/>
                            <a:pt x="180078" y="21282"/>
                          </a:cubicBezTo>
                          <a:cubicBezTo>
                            <a:pt x="181304" y="22645"/>
                            <a:pt x="182803" y="24143"/>
                            <a:pt x="184847" y="25369"/>
                          </a:cubicBezTo>
                          <a:lnTo>
                            <a:pt x="184847" y="24552"/>
                          </a:lnTo>
                          <a:cubicBezTo>
                            <a:pt x="189752" y="26323"/>
                            <a:pt x="194657" y="32045"/>
                            <a:pt x="198199" y="36269"/>
                          </a:cubicBezTo>
                          <a:cubicBezTo>
                            <a:pt x="196564" y="39539"/>
                            <a:pt x="196700" y="43217"/>
                            <a:pt x="195338" y="47441"/>
                          </a:cubicBezTo>
                          <a:cubicBezTo>
                            <a:pt x="200379" y="53027"/>
                            <a:pt x="205011" y="59294"/>
                            <a:pt x="210052" y="65562"/>
                          </a:cubicBezTo>
                          <a:cubicBezTo>
                            <a:pt x="210598" y="62973"/>
                            <a:pt x="208009" y="58477"/>
                            <a:pt x="204739" y="53981"/>
                          </a:cubicBezTo>
                          <a:lnTo>
                            <a:pt x="205420" y="56434"/>
                          </a:lnTo>
                          <a:cubicBezTo>
                            <a:pt x="202559" y="53027"/>
                            <a:pt x="202559" y="50847"/>
                            <a:pt x="201878" y="48940"/>
                          </a:cubicBezTo>
                          <a:cubicBezTo>
                            <a:pt x="201741" y="49348"/>
                            <a:pt x="201332" y="49212"/>
                            <a:pt x="200515" y="48940"/>
                          </a:cubicBezTo>
                          <a:cubicBezTo>
                            <a:pt x="198199" y="45670"/>
                            <a:pt x="198335" y="42673"/>
                            <a:pt x="200515" y="43354"/>
                          </a:cubicBezTo>
                          <a:lnTo>
                            <a:pt x="200924" y="44852"/>
                          </a:lnTo>
                          <a:lnTo>
                            <a:pt x="204058" y="45942"/>
                          </a:lnTo>
                          <a:cubicBezTo>
                            <a:pt x="202423" y="48804"/>
                            <a:pt x="208826" y="54253"/>
                            <a:pt x="210189" y="58886"/>
                          </a:cubicBezTo>
                          <a:cubicBezTo>
                            <a:pt x="209644" y="55480"/>
                            <a:pt x="210461" y="51393"/>
                            <a:pt x="206510" y="49348"/>
                          </a:cubicBezTo>
                          <a:lnTo>
                            <a:pt x="208145" y="48667"/>
                          </a:lnTo>
                          <a:cubicBezTo>
                            <a:pt x="206101" y="45670"/>
                            <a:pt x="202831" y="44580"/>
                            <a:pt x="202695" y="41992"/>
                          </a:cubicBezTo>
                          <a:lnTo>
                            <a:pt x="205147" y="45398"/>
                          </a:lnTo>
                          <a:lnTo>
                            <a:pt x="205829" y="44717"/>
                          </a:lnTo>
                          <a:cubicBezTo>
                            <a:pt x="207736" y="47033"/>
                            <a:pt x="208826" y="50983"/>
                            <a:pt x="211279" y="52618"/>
                          </a:cubicBezTo>
                          <a:cubicBezTo>
                            <a:pt x="211687" y="55343"/>
                            <a:pt x="211687" y="58068"/>
                            <a:pt x="215366" y="63109"/>
                          </a:cubicBezTo>
                          <a:lnTo>
                            <a:pt x="215366" y="62700"/>
                          </a:lnTo>
                          <a:cubicBezTo>
                            <a:pt x="214957" y="68014"/>
                            <a:pt x="223405" y="71829"/>
                            <a:pt x="223405" y="75507"/>
                          </a:cubicBezTo>
                          <a:cubicBezTo>
                            <a:pt x="221497" y="78505"/>
                            <a:pt x="219181" y="70058"/>
                            <a:pt x="216728" y="68832"/>
                          </a:cubicBezTo>
                          <a:cubicBezTo>
                            <a:pt x="217001" y="71693"/>
                            <a:pt x="219862" y="73328"/>
                            <a:pt x="217137" y="72238"/>
                          </a:cubicBezTo>
                          <a:cubicBezTo>
                            <a:pt x="218772" y="78233"/>
                            <a:pt x="221225" y="74145"/>
                            <a:pt x="221497" y="79595"/>
                          </a:cubicBezTo>
                          <a:lnTo>
                            <a:pt x="219590" y="77415"/>
                          </a:lnTo>
                          <a:cubicBezTo>
                            <a:pt x="219181" y="80140"/>
                            <a:pt x="221633" y="83002"/>
                            <a:pt x="221225" y="85590"/>
                          </a:cubicBezTo>
                          <a:cubicBezTo>
                            <a:pt x="219317" y="86816"/>
                            <a:pt x="219726" y="82184"/>
                            <a:pt x="217137" y="78778"/>
                          </a:cubicBezTo>
                          <a:lnTo>
                            <a:pt x="216456" y="81230"/>
                          </a:lnTo>
                          <a:cubicBezTo>
                            <a:pt x="215775" y="78505"/>
                            <a:pt x="215230" y="75644"/>
                            <a:pt x="214276" y="72919"/>
                          </a:cubicBezTo>
                          <a:cubicBezTo>
                            <a:pt x="215366" y="69377"/>
                            <a:pt x="216592" y="71420"/>
                            <a:pt x="215502" y="65835"/>
                          </a:cubicBezTo>
                          <a:cubicBezTo>
                            <a:pt x="212641" y="64336"/>
                            <a:pt x="209371" y="64472"/>
                            <a:pt x="208145" y="66652"/>
                          </a:cubicBezTo>
                          <a:cubicBezTo>
                            <a:pt x="210052" y="68014"/>
                            <a:pt x="211551" y="71966"/>
                            <a:pt x="213050" y="71012"/>
                          </a:cubicBezTo>
                          <a:cubicBezTo>
                            <a:pt x="212777" y="74009"/>
                            <a:pt x="214685" y="80549"/>
                            <a:pt x="212369" y="80277"/>
                          </a:cubicBezTo>
                          <a:lnTo>
                            <a:pt x="212641" y="81094"/>
                          </a:lnTo>
                          <a:cubicBezTo>
                            <a:pt x="215502" y="82729"/>
                            <a:pt x="219181" y="85726"/>
                            <a:pt x="222178" y="92811"/>
                          </a:cubicBezTo>
                          <a:cubicBezTo>
                            <a:pt x="222723" y="94174"/>
                            <a:pt x="221633" y="94855"/>
                            <a:pt x="219999" y="95127"/>
                          </a:cubicBezTo>
                          <a:cubicBezTo>
                            <a:pt x="221088" y="96353"/>
                            <a:pt x="222042" y="97716"/>
                            <a:pt x="222587" y="99079"/>
                          </a:cubicBezTo>
                          <a:cubicBezTo>
                            <a:pt x="222996" y="97716"/>
                            <a:pt x="223677" y="96626"/>
                            <a:pt x="222996" y="94446"/>
                          </a:cubicBezTo>
                          <a:cubicBezTo>
                            <a:pt x="224494" y="98125"/>
                            <a:pt x="226402" y="101667"/>
                            <a:pt x="227492" y="105482"/>
                          </a:cubicBezTo>
                          <a:lnTo>
                            <a:pt x="228037" y="104392"/>
                          </a:lnTo>
                          <a:lnTo>
                            <a:pt x="228037" y="109297"/>
                          </a:lnTo>
                          <a:cubicBezTo>
                            <a:pt x="228037" y="106572"/>
                            <a:pt x="226266" y="102893"/>
                            <a:pt x="224767" y="104392"/>
                          </a:cubicBezTo>
                          <a:cubicBezTo>
                            <a:pt x="224903" y="109842"/>
                            <a:pt x="227628" y="112158"/>
                            <a:pt x="226538" y="117063"/>
                          </a:cubicBezTo>
                          <a:cubicBezTo>
                            <a:pt x="229808" y="116246"/>
                            <a:pt x="230626" y="117608"/>
                            <a:pt x="232124" y="115700"/>
                          </a:cubicBezTo>
                          <a:cubicBezTo>
                            <a:pt x="232124" y="115428"/>
                            <a:pt x="231852" y="115292"/>
                            <a:pt x="231852" y="115292"/>
                          </a:cubicBezTo>
                          <a:cubicBezTo>
                            <a:pt x="233078" y="113248"/>
                            <a:pt x="234032" y="109161"/>
                            <a:pt x="233623" y="106299"/>
                          </a:cubicBezTo>
                          <a:cubicBezTo>
                            <a:pt x="237438" y="115836"/>
                            <a:pt x="235803" y="113521"/>
                            <a:pt x="238255" y="122104"/>
                          </a:cubicBezTo>
                          <a:cubicBezTo>
                            <a:pt x="240299" y="122512"/>
                            <a:pt x="238664" y="113521"/>
                            <a:pt x="240299" y="115292"/>
                          </a:cubicBezTo>
                          <a:cubicBezTo>
                            <a:pt x="239482" y="112567"/>
                            <a:pt x="238255" y="109978"/>
                            <a:pt x="237165" y="107253"/>
                          </a:cubicBezTo>
                          <a:cubicBezTo>
                            <a:pt x="237438" y="108616"/>
                            <a:pt x="237165" y="109024"/>
                            <a:pt x="236893" y="109705"/>
                          </a:cubicBezTo>
                          <a:cubicBezTo>
                            <a:pt x="236484" y="103710"/>
                            <a:pt x="234441" y="102076"/>
                            <a:pt x="235122" y="97171"/>
                          </a:cubicBezTo>
                          <a:cubicBezTo>
                            <a:pt x="233350" y="94855"/>
                            <a:pt x="235258" y="101804"/>
                            <a:pt x="233895" y="98942"/>
                          </a:cubicBezTo>
                          <a:cubicBezTo>
                            <a:pt x="234441" y="101531"/>
                            <a:pt x="232942" y="104664"/>
                            <a:pt x="231852" y="106163"/>
                          </a:cubicBezTo>
                          <a:cubicBezTo>
                            <a:pt x="229263" y="100168"/>
                            <a:pt x="233214" y="101804"/>
                            <a:pt x="231988" y="96217"/>
                          </a:cubicBezTo>
                          <a:lnTo>
                            <a:pt x="228854" y="92811"/>
                          </a:lnTo>
                          <a:cubicBezTo>
                            <a:pt x="228309" y="90359"/>
                            <a:pt x="230081" y="93220"/>
                            <a:pt x="230626" y="93220"/>
                          </a:cubicBezTo>
                          <a:cubicBezTo>
                            <a:pt x="229944" y="90086"/>
                            <a:pt x="228446" y="89405"/>
                            <a:pt x="227492" y="87225"/>
                          </a:cubicBezTo>
                          <a:cubicBezTo>
                            <a:pt x="228173" y="87770"/>
                            <a:pt x="229127" y="88996"/>
                            <a:pt x="229672" y="88315"/>
                          </a:cubicBezTo>
                          <a:cubicBezTo>
                            <a:pt x="227083" y="85181"/>
                            <a:pt x="225993" y="81367"/>
                            <a:pt x="222042" y="79186"/>
                          </a:cubicBezTo>
                          <a:cubicBezTo>
                            <a:pt x="224086" y="80549"/>
                            <a:pt x="223949" y="75507"/>
                            <a:pt x="223541" y="73873"/>
                          </a:cubicBezTo>
                          <a:lnTo>
                            <a:pt x="229263" y="79595"/>
                          </a:lnTo>
                          <a:cubicBezTo>
                            <a:pt x="232533" y="88860"/>
                            <a:pt x="235939" y="94038"/>
                            <a:pt x="237710" y="104528"/>
                          </a:cubicBezTo>
                          <a:lnTo>
                            <a:pt x="238528" y="103574"/>
                          </a:lnTo>
                          <a:cubicBezTo>
                            <a:pt x="246294" y="118698"/>
                            <a:pt x="236893" y="118017"/>
                            <a:pt x="239482" y="131369"/>
                          </a:cubicBezTo>
                          <a:cubicBezTo>
                            <a:pt x="242070" y="131369"/>
                            <a:pt x="239890" y="137635"/>
                            <a:pt x="242343" y="136818"/>
                          </a:cubicBezTo>
                          <a:cubicBezTo>
                            <a:pt x="241662" y="132731"/>
                            <a:pt x="242751" y="133412"/>
                            <a:pt x="244114" y="134502"/>
                          </a:cubicBezTo>
                          <a:cubicBezTo>
                            <a:pt x="243569" y="137091"/>
                            <a:pt x="241797" y="138862"/>
                            <a:pt x="243296" y="143358"/>
                          </a:cubicBezTo>
                          <a:cubicBezTo>
                            <a:pt x="244386" y="141451"/>
                            <a:pt x="246021" y="145538"/>
                            <a:pt x="246021" y="140906"/>
                          </a:cubicBezTo>
                          <a:cubicBezTo>
                            <a:pt x="247384" y="147173"/>
                            <a:pt x="246975" y="150852"/>
                            <a:pt x="244795" y="154122"/>
                          </a:cubicBezTo>
                          <a:cubicBezTo>
                            <a:pt x="242888" y="164476"/>
                            <a:pt x="247929" y="157119"/>
                            <a:pt x="246294" y="167473"/>
                          </a:cubicBezTo>
                          <a:lnTo>
                            <a:pt x="247384" y="165975"/>
                          </a:lnTo>
                          <a:lnTo>
                            <a:pt x="246703" y="172379"/>
                          </a:lnTo>
                          <a:lnTo>
                            <a:pt x="245476" y="170198"/>
                          </a:lnTo>
                          <a:cubicBezTo>
                            <a:pt x="244795" y="172651"/>
                            <a:pt x="244250" y="175239"/>
                            <a:pt x="243569" y="177692"/>
                          </a:cubicBezTo>
                          <a:cubicBezTo>
                            <a:pt x="241525" y="182188"/>
                            <a:pt x="242206" y="175649"/>
                            <a:pt x="240980" y="176193"/>
                          </a:cubicBezTo>
                          <a:lnTo>
                            <a:pt x="242888" y="174831"/>
                          </a:lnTo>
                          <a:cubicBezTo>
                            <a:pt x="242615" y="171833"/>
                            <a:pt x="244386" y="167610"/>
                            <a:pt x="243024" y="166929"/>
                          </a:cubicBezTo>
                          <a:cubicBezTo>
                            <a:pt x="242479" y="171833"/>
                            <a:pt x="241116" y="170608"/>
                            <a:pt x="240299" y="172515"/>
                          </a:cubicBezTo>
                          <a:lnTo>
                            <a:pt x="241253" y="167882"/>
                          </a:lnTo>
                          <a:lnTo>
                            <a:pt x="239890" y="166384"/>
                          </a:lnTo>
                          <a:cubicBezTo>
                            <a:pt x="240163" y="161751"/>
                            <a:pt x="239618" y="158209"/>
                            <a:pt x="241116" y="155484"/>
                          </a:cubicBezTo>
                          <a:cubicBezTo>
                            <a:pt x="241934" y="157391"/>
                            <a:pt x="239890" y="158618"/>
                            <a:pt x="241116" y="160253"/>
                          </a:cubicBezTo>
                          <a:cubicBezTo>
                            <a:pt x="243433" y="157937"/>
                            <a:pt x="243433" y="152214"/>
                            <a:pt x="243977" y="146492"/>
                          </a:cubicBezTo>
                          <a:cubicBezTo>
                            <a:pt x="243433" y="146492"/>
                            <a:pt x="243160" y="144584"/>
                            <a:pt x="242751" y="145402"/>
                          </a:cubicBezTo>
                          <a:cubicBezTo>
                            <a:pt x="242479" y="145402"/>
                            <a:pt x="242615" y="146492"/>
                            <a:pt x="242751" y="147036"/>
                          </a:cubicBezTo>
                          <a:cubicBezTo>
                            <a:pt x="241662" y="146765"/>
                            <a:pt x="241116" y="149898"/>
                            <a:pt x="240163" y="144721"/>
                          </a:cubicBezTo>
                          <a:cubicBezTo>
                            <a:pt x="238664" y="146765"/>
                            <a:pt x="235939" y="150715"/>
                            <a:pt x="235394" y="150579"/>
                          </a:cubicBezTo>
                          <a:cubicBezTo>
                            <a:pt x="234985" y="153577"/>
                            <a:pt x="234985" y="157664"/>
                            <a:pt x="235667" y="160116"/>
                          </a:cubicBezTo>
                          <a:lnTo>
                            <a:pt x="236075" y="160116"/>
                          </a:lnTo>
                          <a:cubicBezTo>
                            <a:pt x="236348" y="162569"/>
                            <a:pt x="234304" y="167882"/>
                            <a:pt x="236075" y="168427"/>
                          </a:cubicBezTo>
                          <a:cubicBezTo>
                            <a:pt x="235667" y="170062"/>
                            <a:pt x="234849" y="174286"/>
                            <a:pt x="234168" y="169790"/>
                          </a:cubicBezTo>
                          <a:cubicBezTo>
                            <a:pt x="233759" y="172242"/>
                            <a:pt x="233350" y="174558"/>
                            <a:pt x="232806" y="177011"/>
                          </a:cubicBezTo>
                          <a:cubicBezTo>
                            <a:pt x="235939" y="176057"/>
                            <a:pt x="235803" y="183006"/>
                            <a:pt x="239073" y="175921"/>
                          </a:cubicBezTo>
                          <a:cubicBezTo>
                            <a:pt x="239073" y="176193"/>
                            <a:pt x="238391" y="178918"/>
                            <a:pt x="237302" y="183142"/>
                          </a:cubicBezTo>
                          <a:lnTo>
                            <a:pt x="237574" y="183142"/>
                          </a:lnTo>
                          <a:cubicBezTo>
                            <a:pt x="237574" y="183142"/>
                            <a:pt x="237983" y="182597"/>
                            <a:pt x="238119" y="182461"/>
                          </a:cubicBezTo>
                          <a:cubicBezTo>
                            <a:pt x="238119" y="181507"/>
                            <a:pt x="238391" y="181098"/>
                            <a:pt x="237847" y="180826"/>
                          </a:cubicBezTo>
                          <a:cubicBezTo>
                            <a:pt x="240299" y="178374"/>
                            <a:pt x="240435" y="182325"/>
                            <a:pt x="240027" y="186412"/>
                          </a:cubicBezTo>
                          <a:lnTo>
                            <a:pt x="238255" y="187093"/>
                          </a:lnTo>
                          <a:cubicBezTo>
                            <a:pt x="238800" y="190772"/>
                            <a:pt x="240027" y="193088"/>
                            <a:pt x="238255" y="197720"/>
                          </a:cubicBezTo>
                          <a:cubicBezTo>
                            <a:pt x="235394" y="200990"/>
                            <a:pt x="232669" y="204123"/>
                            <a:pt x="229672" y="207121"/>
                          </a:cubicBezTo>
                          <a:lnTo>
                            <a:pt x="228446" y="210118"/>
                          </a:lnTo>
                          <a:cubicBezTo>
                            <a:pt x="228990" y="211753"/>
                            <a:pt x="226947" y="216113"/>
                            <a:pt x="229399" y="214887"/>
                          </a:cubicBezTo>
                          <a:cubicBezTo>
                            <a:pt x="230081" y="215569"/>
                            <a:pt x="230898" y="214206"/>
                            <a:pt x="231034" y="212026"/>
                          </a:cubicBezTo>
                          <a:cubicBezTo>
                            <a:pt x="231034" y="211618"/>
                            <a:pt x="230626" y="212026"/>
                            <a:pt x="230489" y="211753"/>
                          </a:cubicBezTo>
                          <a:cubicBezTo>
                            <a:pt x="231715" y="211481"/>
                            <a:pt x="232942" y="211481"/>
                            <a:pt x="233350" y="214342"/>
                          </a:cubicBezTo>
                          <a:cubicBezTo>
                            <a:pt x="233895" y="211753"/>
                            <a:pt x="233759" y="211345"/>
                            <a:pt x="234985" y="209710"/>
                          </a:cubicBezTo>
                          <a:lnTo>
                            <a:pt x="234441" y="212299"/>
                          </a:lnTo>
                          <a:cubicBezTo>
                            <a:pt x="236075" y="208620"/>
                            <a:pt x="239618" y="203171"/>
                            <a:pt x="240980" y="203579"/>
                          </a:cubicBezTo>
                          <a:cubicBezTo>
                            <a:pt x="238664" y="204396"/>
                            <a:pt x="240299" y="207394"/>
                            <a:pt x="240027" y="209574"/>
                          </a:cubicBezTo>
                          <a:cubicBezTo>
                            <a:pt x="240980" y="208075"/>
                            <a:pt x="242615" y="204805"/>
                            <a:pt x="242343" y="207530"/>
                          </a:cubicBezTo>
                          <a:cubicBezTo>
                            <a:pt x="241389" y="208347"/>
                            <a:pt x="238119" y="215159"/>
                            <a:pt x="238800" y="209846"/>
                          </a:cubicBezTo>
                          <a:cubicBezTo>
                            <a:pt x="237710" y="211890"/>
                            <a:pt x="235803" y="214478"/>
                            <a:pt x="235667" y="217067"/>
                          </a:cubicBezTo>
                          <a:cubicBezTo>
                            <a:pt x="237438" y="214478"/>
                            <a:pt x="237574" y="216522"/>
                            <a:pt x="239209" y="216113"/>
                          </a:cubicBezTo>
                          <a:cubicBezTo>
                            <a:pt x="237302" y="218294"/>
                            <a:pt x="235939" y="217748"/>
                            <a:pt x="235122" y="218021"/>
                          </a:cubicBezTo>
                          <a:cubicBezTo>
                            <a:pt x="234849" y="225787"/>
                            <a:pt x="236756" y="230011"/>
                            <a:pt x="232397" y="237640"/>
                          </a:cubicBezTo>
                          <a:cubicBezTo>
                            <a:pt x="231715" y="238594"/>
                            <a:pt x="234849" y="233008"/>
                            <a:pt x="233350" y="233144"/>
                          </a:cubicBezTo>
                          <a:cubicBezTo>
                            <a:pt x="228990" y="238185"/>
                            <a:pt x="232397" y="241727"/>
                            <a:pt x="229127" y="246497"/>
                          </a:cubicBezTo>
                          <a:lnTo>
                            <a:pt x="227628" y="244044"/>
                          </a:lnTo>
                          <a:cubicBezTo>
                            <a:pt x="226538" y="245406"/>
                            <a:pt x="224494" y="248949"/>
                            <a:pt x="223268" y="250720"/>
                          </a:cubicBezTo>
                          <a:cubicBezTo>
                            <a:pt x="223677" y="251538"/>
                            <a:pt x="222178" y="257532"/>
                            <a:pt x="225040" y="253990"/>
                          </a:cubicBezTo>
                          <a:cubicBezTo>
                            <a:pt x="221225" y="262982"/>
                            <a:pt x="216728" y="258895"/>
                            <a:pt x="211006" y="268159"/>
                          </a:cubicBezTo>
                          <a:cubicBezTo>
                            <a:pt x="213322" y="263663"/>
                            <a:pt x="214004" y="263391"/>
                            <a:pt x="216047" y="259985"/>
                          </a:cubicBezTo>
                          <a:cubicBezTo>
                            <a:pt x="212777" y="262845"/>
                            <a:pt x="214821" y="259985"/>
                            <a:pt x="213186" y="259439"/>
                          </a:cubicBezTo>
                          <a:cubicBezTo>
                            <a:pt x="213186" y="262301"/>
                            <a:pt x="207327" y="268159"/>
                            <a:pt x="212096" y="264753"/>
                          </a:cubicBezTo>
                          <a:cubicBezTo>
                            <a:pt x="210189" y="267478"/>
                            <a:pt x="206646" y="273200"/>
                            <a:pt x="204739" y="273746"/>
                          </a:cubicBezTo>
                          <a:cubicBezTo>
                            <a:pt x="205147" y="272792"/>
                            <a:pt x="205556" y="271974"/>
                            <a:pt x="205965" y="270884"/>
                          </a:cubicBezTo>
                          <a:cubicBezTo>
                            <a:pt x="202968" y="274700"/>
                            <a:pt x="198608" y="277287"/>
                            <a:pt x="196155" y="277697"/>
                          </a:cubicBezTo>
                          <a:cubicBezTo>
                            <a:pt x="200106" y="273337"/>
                            <a:pt x="202559" y="275517"/>
                            <a:pt x="206919" y="269249"/>
                          </a:cubicBezTo>
                          <a:cubicBezTo>
                            <a:pt x="210325" y="261620"/>
                            <a:pt x="204466" y="269794"/>
                            <a:pt x="205692" y="264072"/>
                          </a:cubicBezTo>
                          <a:lnTo>
                            <a:pt x="210461" y="260393"/>
                          </a:lnTo>
                          <a:lnTo>
                            <a:pt x="209099" y="262710"/>
                          </a:lnTo>
                          <a:cubicBezTo>
                            <a:pt x="211687" y="263391"/>
                            <a:pt x="213867" y="255216"/>
                            <a:pt x="215775" y="257260"/>
                          </a:cubicBezTo>
                          <a:cubicBezTo>
                            <a:pt x="216728" y="250992"/>
                            <a:pt x="219181" y="250311"/>
                            <a:pt x="219999" y="243635"/>
                          </a:cubicBezTo>
                          <a:cubicBezTo>
                            <a:pt x="221497" y="242681"/>
                            <a:pt x="220543" y="244862"/>
                            <a:pt x="219999" y="246497"/>
                          </a:cubicBezTo>
                          <a:cubicBezTo>
                            <a:pt x="221361" y="243499"/>
                            <a:pt x="223813" y="244589"/>
                            <a:pt x="224222" y="239956"/>
                          </a:cubicBezTo>
                          <a:cubicBezTo>
                            <a:pt x="224767" y="237777"/>
                            <a:pt x="226266" y="240229"/>
                            <a:pt x="224631" y="243635"/>
                          </a:cubicBezTo>
                          <a:cubicBezTo>
                            <a:pt x="225857" y="240638"/>
                            <a:pt x="227764" y="237913"/>
                            <a:pt x="228854" y="234507"/>
                          </a:cubicBezTo>
                          <a:cubicBezTo>
                            <a:pt x="228990" y="235869"/>
                            <a:pt x="228854" y="237232"/>
                            <a:pt x="228990" y="238594"/>
                          </a:cubicBezTo>
                          <a:cubicBezTo>
                            <a:pt x="229535" y="237368"/>
                            <a:pt x="230217" y="236278"/>
                            <a:pt x="230626" y="235052"/>
                          </a:cubicBezTo>
                          <a:cubicBezTo>
                            <a:pt x="230626" y="236142"/>
                            <a:pt x="230489" y="237368"/>
                            <a:pt x="230217" y="238458"/>
                          </a:cubicBezTo>
                          <a:cubicBezTo>
                            <a:pt x="233350" y="231645"/>
                            <a:pt x="236075" y="223471"/>
                            <a:pt x="234849" y="219111"/>
                          </a:cubicBezTo>
                          <a:cubicBezTo>
                            <a:pt x="231170" y="224560"/>
                            <a:pt x="228173" y="234643"/>
                            <a:pt x="223813" y="236686"/>
                          </a:cubicBezTo>
                          <a:cubicBezTo>
                            <a:pt x="223813" y="235188"/>
                            <a:pt x="227764" y="233008"/>
                            <a:pt x="225993" y="230283"/>
                          </a:cubicBezTo>
                          <a:lnTo>
                            <a:pt x="228173" y="229057"/>
                          </a:lnTo>
                          <a:cubicBezTo>
                            <a:pt x="229399" y="227149"/>
                            <a:pt x="231852" y="222654"/>
                            <a:pt x="230489" y="221700"/>
                          </a:cubicBezTo>
                          <a:cubicBezTo>
                            <a:pt x="227220" y="226877"/>
                            <a:pt x="225312" y="227831"/>
                            <a:pt x="222860" y="230147"/>
                          </a:cubicBezTo>
                          <a:cubicBezTo>
                            <a:pt x="222451" y="230147"/>
                            <a:pt x="222178" y="230420"/>
                            <a:pt x="221769" y="231237"/>
                          </a:cubicBezTo>
                          <a:lnTo>
                            <a:pt x="221769" y="231237"/>
                          </a:lnTo>
                          <a:cubicBezTo>
                            <a:pt x="221769" y="231237"/>
                            <a:pt x="221769" y="231237"/>
                            <a:pt x="221769" y="231237"/>
                          </a:cubicBezTo>
                          <a:cubicBezTo>
                            <a:pt x="221088" y="232872"/>
                            <a:pt x="219862" y="235461"/>
                            <a:pt x="218908" y="236686"/>
                          </a:cubicBezTo>
                          <a:cubicBezTo>
                            <a:pt x="218363" y="238730"/>
                            <a:pt x="219862" y="237777"/>
                            <a:pt x="220271" y="237777"/>
                          </a:cubicBezTo>
                          <a:cubicBezTo>
                            <a:pt x="219181" y="245270"/>
                            <a:pt x="211960" y="247041"/>
                            <a:pt x="209371" y="254126"/>
                          </a:cubicBezTo>
                          <a:cubicBezTo>
                            <a:pt x="210733" y="255080"/>
                            <a:pt x="207736" y="260121"/>
                            <a:pt x="209371" y="259031"/>
                          </a:cubicBezTo>
                          <a:cubicBezTo>
                            <a:pt x="207055" y="262982"/>
                            <a:pt x="204194" y="263936"/>
                            <a:pt x="201741" y="265570"/>
                          </a:cubicBezTo>
                          <a:cubicBezTo>
                            <a:pt x="202559" y="266933"/>
                            <a:pt x="197926" y="271157"/>
                            <a:pt x="200379" y="270340"/>
                          </a:cubicBezTo>
                          <a:lnTo>
                            <a:pt x="196019" y="271974"/>
                          </a:lnTo>
                          <a:cubicBezTo>
                            <a:pt x="194793" y="274700"/>
                            <a:pt x="190161" y="278241"/>
                            <a:pt x="190433" y="279876"/>
                          </a:cubicBezTo>
                          <a:cubicBezTo>
                            <a:pt x="187844" y="281647"/>
                            <a:pt x="188117" y="278787"/>
                            <a:pt x="185664" y="282329"/>
                          </a:cubicBezTo>
                          <a:cubicBezTo>
                            <a:pt x="186073" y="282329"/>
                            <a:pt x="185937" y="282874"/>
                            <a:pt x="186482" y="282193"/>
                          </a:cubicBezTo>
                          <a:cubicBezTo>
                            <a:pt x="185528" y="283964"/>
                            <a:pt x="182258" y="287370"/>
                            <a:pt x="179806" y="287779"/>
                          </a:cubicBezTo>
                          <a:cubicBezTo>
                            <a:pt x="181849" y="285463"/>
                            <a:pt x="180215" y="287098"/>
                            <a:pt x="182531" y="284509"/>
                          </a:cubicBezTo>
                          <a:cubicBezTo>
                            <a:pt x="181986" y="283964"/>
                            <a:pt x="178035" y="285463"/>
                            <a:pt x="175582" y="288732"/>
                          </a:cubicBezTo>
                          <a:cubicBezTo>
                            <a:pt x="181304" y="287098"/>
                            <a:pt x="173539" y="293229"/>
                            <a:pt x="176263" y="292548"/>
                          </a:cubicBezTo>
                          <a:cubicBezTo>
                            <a:pt x="172857" y="295545"/>
                            <a:pt x="169315" y="296635"/>
                            <a:pt x="166045" y="297589"/>
                          </a:cubicBezTo>
                          <a:cubicBezTo>
                            <a:pt x="162639" y="298543"/>
                            <a:pt x="159505" y="299087"/>
                            <a:pt x="155690" y="299496"/>
                          </a:cubicBezTo>
                          <a:cubicBezTo>
                            <a:pt x="147924" y="303038"/>
                            <a:pt x="137978" y="307534"/>
                            <a:pt x="130894" y="306581"/>
                          </a:cubicBezTo>
                          <a:lnTo>
                            <a:pt x="131711" y="306308"/>
                          </a:lnTo>
                          <a:lnTo>
                            <a:pt x="127624" y="305763"/>
                          </a:lnTo>
                          <a:cubicBezTo>
                            <a:pt x="125444" y="306172"/>
                            <a:pt x="128033" y="308215"/>
                            <a:pt x="124354" y="308215"/>
                          </a:cubicBezTo>
                          <a:cubicBezTo>
                            <a:pt x="125853" y="310123"/>
                            <a:pt x="130621" y="307398"/>
                            <a:pt x="134572" y="308215"/>
                          </a:cubicBezTo>
                          <a:cubicBezTo>
                            <a:pt x="128714" y="311485"/>
                            <a:pt x="140976" y="309033"/>
                            <a:pt x="137161" y="311485"/>
                          </a:cubicBezTo>
                          <a:cubicBezTo>
                            <a:pt x="133755" y="307943"/>
                            <a:pt x="123264" y="313802"/>
                            <a:pt x="117269" y="311485"/>
                          </a:cubicBezTo>
                          <a:cubicBezTo>
                            <a:pt x="111819" y="312303"/>
                            <a:pt x="119858" y="313120"/>
                            <a:pt x="117269" y="313529"/>
                          </a:cubicBezTo>
                          <a:lnTo>
                            <a:pt x="115498" y="312303"/>
                          </a:lnTo>
                          <a:cubicBezTo>
                            <a:pt x="113318" y="312848"/>
                            <a:pt x="112637" y="313257"/>
                            <a:pt x="112637" y="314210"/>
                          </a:cubicBezTo>
                          <a:cubicBezTo>
                            <a:pt x="106642" y="314483"/>
                            <a:pt x="99693" y="313802"/>
                            <a:pt x="95333" y="310804"/>
                          </a:cubicBezTo>
                          <a:cubicBezTo>
                            <a:pt x="101328" y="312848"/>
                            <a:pt x="93562" y="308352"/>
                            <a:pt x="99693" y="309578"/>
                          </a:cubicBezTo>
                          <a:cubicBezTo>
                            <a:pt x="97922" y="308488"/>
                            <a:pt x="94107" y="307398"/>
                            <a:pt x="90565" y="306581"/>
                          </a:cubicBezTo>
                          <a:cubicBezTo>
                            <a:pt x="93971" y="307943"/>
                            <a:pt x="85115" y="308625"/>
                            <a:pt x="93290" y="309442"/>
                          </a:cubicBezTo>
                          <a:cubicBezTo>
                            <a:pt x="91791" y="311213"/>
                            <a:pt x="89338" y="308488"/>
                            <a:pt x="85796" y="307671"/>
                          </a:cubicBezTo>
                          <a:cubicBezTo>
                            <a:pt x="87295" y="309169"/>
                            <a:pt x="91246" y="310941"/>
                            <a:pt x="90701" y="311213"/>
                          </a:cubicBezTo>
                          <a:cubicBezTo>
                            <a:pt x="86069" y="307534"/>
                            <a:pt x="72853" y="307807"/>
                            <a:pt x="71763" y="304809"/>
                          </a:cubicBezTo>
                          <a:cubicBezTo>
                            <a:pt x="68902" y="301403"/>
                            <a:pt x="63997" y="297589"/>
                            <a:pt x="61136" y="293501"/>
                          </a:cubicBezTo>
                          <a:cubicBezTo>
                            <a:pt x="56231" y="292548"/>
                            <a:pt x="52689" y="288596"/>
                            <a:pt x="48329" y="285735"/>
                          </a:cubicBezTo>
                          <a:lnTo>
                            <a:pt x="48601" y="286961"/>
                          </a:lnTo>
                          <a:cubicBezTo>
                            <a:pt x="45876" y="285599"/>
                            <a:pt x="43015" y="281920"/>
                            <a:pt x="39609" y="279059"/>
                          </a:cubicBezTo>
                          <a:lnTo>
                            <a:pt x="37838" y="279468"/>
                          </a:lnTo>
                          <a:cubicBezTo>
                            <a:pt x="35522" y="276743"/>
                            <a:pt x="32252" y="272792"/>
                            <a:pt x="29390" y="269386"/>
                          </a:cubicBezTo>
                          <a:cubicBezTo>
                            <a:pt x="30072" y="268705"/>
                            <a:pt x="32661" y="271974"/>
                            <a:pt x="32252" y="269794"/>
                          </a:cubicBezTo>
                          <a:cubicBezTo>
                            <a:pt x="33750" y="271429"/>
                            <a:pt x="34840" y="273064"/>
                            <a:pt x="33614" y="273064"/>
                          </a:cubicBezTo>
                          <a:cubicBezTo>
                            <a:pt x="35113" y="274700"/>
                            <a:pt x="36203" y="273881"/>
                            <a:pt x="38110" y="274563"/>
                          </a:cubicBezTo>
                          <a:cubicBezTo>
                            <a:pt x="36339" y="272383"/>
                            <a:pt x="34840" y="269794"/>
                            <a:pt x="33205" y="267478"/>
                          </a:cubicBezTo>
                          <a:cubicBezTo>
                            <a:pt x="32661" y="267069"/>
                            <a:pt x="32388" y="266933"/>
                            <a:pt x="32252" y="266933"/>
                          </a:cubicBezTo>
                          <a:lnTo>
                            <a:pt x="33205" y="265299"/>
                          </a:lnTo>
                          <a:cubicBezTo>
                            <a:pt x="31707" y="263663"/>
                            <a:pt x="31025" y="263391"/>
                            <a:pt x="30753" y="264208"/>
                          </a:cubicBezTo>
                          <a:cubicBezTo>
                            <a:pt x="28301" y="259985"/>
                            <a:pt x="29254" y="257260"/>
                            <a:pt x="25984" y="253581"/>
                          </a:cubicBezTo>
                          <a:cubicBezTo>
                            <a:pt x="25984" y="256169"/>
                            <a:pt x="25984" y="257804"/>
                            <a:pt x="28028" y="260802"/>
                          </a:cubicBezTo>
                          <a:lnTo>
                            <a:pt x="24758" y="256169"/>
                          </a:lnTo>
                          <a:cubicBezTo>
                            <a:pt x="24758" y="259304"/>
                            <a:pt x="31162" y="267069"/>
                            <a:pt x="28301" y="267342"/>
                          </a:cubicBezTo>
                          <a:cubicBezTo>
                            <a:pt x="25031" y="261620"/>
                            <a:pt x="20943" y="253036"/>
                            <a:pt x="20126" y="247178"/>
                          </a:cubicBezTo>
                          <a:cubicBezTo>
                            <a:pt x="16992" y="245679"/>
                            <a:pt x="16720" y="240774"/>
                            <a:pt x="14131" y="236823"/>
                          </a:cubicBezTo>
                          <a:cubicBezTo>
                            <a:pt x="13450" y="236414"/>
                            <a:pt x="12360" y="235324"/>
                            <a:pt x="11951" y="236414"/>
                          </a:cubicBezTo>
                          <a:lnTo>
                            <a:pt x="12496" y="237640"/>
                          </a:lnTo>
                          <a:cubicBezTo>
                            <a:pt x="9090" y="232055"/>
                            <a:pt x="7727" y="224697"/>
                            <a:pt x="7319" y="218975"/>
                          </a:cubicBezTo>
                          <a:lnTo>
                            <a:pt x="4458" y="216931"/>
                          </a:lnTo>
                          <a:cubicBezTo>
                            <a:pt x="1051" y="207802"/>
                            <a:pt x="8000" y="217748"/>
                            <a:pt x="5820" y="208212"/>
                          </a:cubicBezTo>
                          <a:cubicBezTo>
                            <a:pt x="2959" y="206577"/>
                            <a:pt x="2005" y="196767"/>
                            <a:pt x="370" y="196767"/>
                          </a:cubicBezTo>
                          <a:cubicBezTo>
                            <a:pt x="234" y="194859"/>
                            <a:pt x="-39" y="194178"/>
                            <a:pt x="1188" y="193633"/>
                          </a:cubicBezTo>
                          <a:cubicBezTo>
                            <a:pt x="1732" y="195268"/>
                            <a:pt x="2005" y="198811"/>
                            <a:pt x="3095" y="196494"/>
                          </a:cubicBezTo>
                          <a:cubicBezTo>
                            <a:pt x="3095" y="193088"/>
                            <a:pt x="1597" y="191725"/>
                            <a:pt x="1324" y="189137"/>
                          </a:cubicBezTo>
                          <a:cubicBezTo>
                            <a:pt x="915" y="189410"/>
                            <a:pt x="234" y="191453"/>
                            <a:pt x="370" y="190363"/>
                          </a:cubicBezTo>
                          <a:cubicBezTo>
                            <a:pt x="234" y="183823"/>
                            <a:pt x="-1129" y="171697"/>
                            <a:pt x="2414" y="165567"/>
                          </a:cubicBezTo>
                          <a:cubicBezTo>
                            <a:pt x="2141" y="167882"/>
                            <a:pt x="915" y="168155"/>
                            <a:pt x="1732" y="171152"/>
                          </a:cubicBezTo>
                          <a:cubicBezTo>
                            <a:pt x="2686" y="171152"/>
                            <a:pt x="2414" y="169381"/>
                            <a:pt x="2823" y="168700"/>
                          </a:cubicBezTo>
                          <a:cubicBezTo>
                            <a:pt x="4594" y="168973"/>
                            <a:pt x="1732" y="171833"/>
                            <a:pt x="3095" y="174968"/>
                          </a:cubicBezTo>
                          <a:lnTo>
                            <a:pt x="5003" y="169517"/>
                          </a:lnTo>
                          <a:lnTo>
                            <a:pt x="6638" y="172379"/>
                          </a:lnTo>
                          <a:lnTo>
                            <a:pt x="10725" y="160661"/>
                          </a:lnTo>
                          <a:cubicBezTo>
                            <a:pt x="12224" y="170062"/>
                            <a:pt x="5820" y="174831"/>
                            <a:pt x="9226" y="182597"/>
                          </a:cubicBezTo>
                          <a:cubicBezTo>
                            <a:pt x="9635" y="181234"/>
                            <a:pt x="10180" y="182461"/>
                            <a:pt x="10725" y="182597"/>
                          </a:cubicBezTo>
                          <a:cubicBezTo>
                            <a:pt x="10180" y="185186"/>
                            <a:pt x="10452" y="188183"/>
                            <a:pt x="9771" y="189818"/>
                          </a:cubicBezTo>
                          <a:lnTo>
                            <a:pt x="10588" y="193770"/>
                          </a:lnTo>
                          <a:cubicBezTo>
                            <a:pt x="11542" y="193497"/>
                            <a:pt x="13450" y="191589"/>
                            <a:pt x="12496" y="187775"/>
                          </a:cubicBezTo>
                          <a:cubicBezTo>
                            <a:pt x="15085" y="201399"/>
                            <a:pt x="13586" y="213253"/>
                            <a:pt x="20671" y="226060"/>
                          </a:cubicBezTo>
                          <a:cubicBezTo>
                            <a:pt x="21352" y="226468"/>
                            <a:pt x="20398" y="224152"/>
                            <a:pt x="21080" y="224970"/>
                          </a:cubicBezTo>
                          <a:cubicBezTo>
                            <a:pt x="21352" y="226877"/>
                            <a:pt x="22169" y="230011"/>
                            <a:pt x="21625" y="230147"/>
                          </a:cubicBezTo>
                          <a:cubicBezTo>
                            <a:pt x="21897" y="229874"/>
                            <a:pt x="22306" y="229193"/>
                            <a:pt x="21897" y="228103"/>
                          </a:cubicBezTo>
                          <a:cubicBezTo>
                            <a:pt x="24213" y="235324"/>
                            <a:pt x="28437" y="237368"/>
                            <a:pt x="29799" y="242000"/>
                          </a:cubicBezTo>
                          <a:cubicBezTo>
                            <a:pt x="30889" y="241591"/>
                            <a:pt x="28573" y="238458"/>
                            <a:pt x="29254" y="238867"/>
                          </a:cubicBezTo>
                          <a:cubicBezTo>
                            <a:pt x="33478" y="244589"/>
                            <a:pt x="32661" y="249630"/>
                            <a:pt x="37156" y="255625"/>
                          </a:cubicBezTo>
                          <a:cubicBezTo>
                            <a:pt x="37156" y="252627"/>
                            <a:pt x="39336" y="256033"/>
                            <a:pt x="41380" y="256851"/>
                          </a:cubicBezTo>
                          <a:cubicBezTo>
                            <a:pt x="44105" y="262301"/>
                            <a:pt x="52280" y="272111"/>
                            <a:pt x="59228" y="278106"/>
                          </a:cubicBezTo>
                          <a:cubicBezTo>
                            <a:pt x="59501" y="275789"/>
                            <a:pt x="61545" y="277287"/>
                            <a:pt x="63725" y="279059"/>
                          </a:cubicBezTo>
                          <a:cubicBezTo>
                            <a:pt x="66177" y="280558"/>
                            <a:pt x="68902" y="282465"/>
                            <a:pt x="69992" y="281103"/>
                          </a:cubicBezTo>
                          <a:cubicBezTo>
                            <a:pt x="71627" y="282193"/>
                            <a:pt x="73943" y="284236"/>
                            <a:pt x="73670" y="285326"/>
                          </a:cubicBezTo>
                          <a:cubicBezTo>
                            <a:pt x="72853" y="284372"/>
                            <a:pt x="70128" y="283828"/>
                            <a:pt x="70128" y="284645"/>
                          </a:cubicBezTo>
                          <a:cubicBezTo>
                            <a:pt x="72444" y="286553"/>
                            <a:pt x="76668" y="288188"/>
                            <a:pt x="76259" y="289959"/>
                          </a:cubicBezTo>
                          <a:lnTo>
                            <a:pt x="80210" y="289959"/>
                          </a:lnTo>
                          <a:cubicBezTo>
                            <a:pt x="79938" y="291321"/>
                            <a:pt x="80347" y="293229"/>
                            <a:pt x="82390" y="293773"/>
                          </a:cubicBezTo>
                          <a:cubicBezTo>
                            <a:pt x="87840" y="292139"/>
                            <a:pt x="81164" y="295817"/>
                            <a:pt x="88112" y="296226"/>
                          </a:cubicBezTo>
                          <a:cubicBezTo>
                            <a:pt x="87022" y="294455"/>
                            <a:pt x="86069" y="293092"/>
                            <a:pt x="85932" y="292002"/>
                          </a:cubicBezTo>
                          <a:cubicBezTo>
                            <a:pt x="88930" y="292683"/>
                            <a:pt x="88385" y="293229"/>
                            <a:pt x="90292" y="294318"/>
                          </a:cubicBezTo>
                          <a:cubicBezTo>
                            <a:pt x="91246" y="293637"/>
                            <a:pt x="88930" y="291048"/>
                            <a:pt x="87022" y="289686"/>
                          </a:cubicBezTo>
                          <a:lnTo>
                            <a:pt x="90974" y="289959"/>
                          </a:lnTo>
                          <a:cubicBezTo>
                            <a:pt x="93835" y="292683"/>
                            <a:pt x="99966" y="297316"/>
                            <a:pt x="106369" y="296907"/>
                          </a:cubicBezTo>
                          <a:cubicBezTo>
                            <a:pt x="105416" y="295681"/>
                            <a:pt x="103508" y="295545"/>
                            <a:pt x="105279" y="294046"/>
                          </a:cubicBezTo>
                          <a:cubicBezTo>
                            <a:pt x="107732" y="294591"/>
                            <a:pt x="111274" y="297316"/>
                            <a:pt x="114680" y="295954"/>
                          </a:cubicBezTo>
                          <a:cubicBezTo>
                            <a:pt x="114135" y="295954"/>
                            <a:pt x="114544" y="295681"/>
                            <a:pt x="113999" y="295545"/>
                          </a:cubicBezTo>
                          <a:cubicBezTo>
                            <a:pt x="120130" y="296907"/>
                            <a:pt x="118632" y="294864"/>
                            <a:pt x="123945" y="294183"/>
                          </a:cubicBezTo>
                          <a:cubicBezTo>
                            <a:pt x="123945" y="294046"/>
                            <a:pt x="123809" y="293773"/>
                            <a:pt x="123536" y="293637"/>
                          </a:cubicBezTo>
                          <a:lnTo>
                            <a:pt x="126942" y="294183"/>
                          </a:lnTo>
                          <a:cubicBezTo>
                            <a:pt x="134572" y="295817"/>
                            <a:pt x="134300" y="290776"/>
                            <a:pt x="137706" y="288324"/>
                          </a:cubicBezTo>
                          <a:lnTo>
                            <a:pt x="136752" y="288324"/>
                          </a:lnTo>
                          <a:cubicBezTo>
                            <a:pt x="137706" y="286961"/>
                            <a:pt x="140158" y="286280"/>
                            <a:pt x="142611" y="285463"/>
                          </a:cubicBezTo>
                          <a:cubicBezTo>
                            <a:pt x="145063" y="284509"/>
                            <a:pt x="147516" y="283555"/>
                            <a:pt x="148469" y="282738"/>
                          </a:cubicBezTo>
                          <a:cubicBezTo>
                            <a:pt x="146425" y="285054"/>
                            <a:pt x="148197" y="284236"/>
                            <a:pt x="147107" y="286961"/>
                          </a:cubicBezTo>
                          <a:cubicBezTo>
                            <a:pt x="144518" y="287506"/>
                            <a:pt x="144382" y="285190"/>
                            <a:pt x="140703" y="287370"/>
                          </a:cubicBezTo>
                          <a:cubicBezTo>
                            <a:pt x="141930" y="289277"/>
                            <a:pt x="147243" y="287506"/>
                            <a:pt x="148878" y="288460"/>
                          </a:cubicBezTo>
                          <a:cubicBezTo>
                            <a:pt x="151194" y="287506"/>
                            <a:pt x="151331" y="283964"/>
                            <a:pt x="150922" y="282874"/>
                          </a:cubicBezTo>
                          <a:cubicBezTo>
                            <a:pt x="156099" y="280013"/>
                            <a:pt x="158688" y="277697"/>
                            <a:pt x="164819" y="273609"/>
                          </a:cubicBezTo>
                          <a:cubicBezTo>
                            <a:pt x="167680" y="273064"/>
                            <a:pt x="172312" y="275108"/>
                            <a:pt x="175037" y="268705"/>
                          </a:cubicBezTo>
                          <a:lnTo>
                            <a:pt x="174356" y="268432"/>
                          </a:lnTo>
                          <a:cubicBezTo>
                            <a:pt x="175446" y="269249"/>
                            <a:pt x="176400" y="266116"/>
                            <a:pt x="177898" y="265843"/>
                          </a:cubicBezTo>
                          <a:cubicBezTo>
                            <a:pt x="177898" y="268840"/>
                            <a:pt x="180896" y="264889"/>
                            <a:pt x="180351" y="268159"/>
                          </a:cubicBezTo>
                          <a:cubicBezTo>
                            <a:pt x="183212" y="265570"/>
                            <a:pt x="181304" y="262982"/>
                            <a:pt x="180351" y="261620"/>
                          </a:cubicBezTo>
                          <a:cubicBezTo>
                            <a:pt x="184166" y="261483"/>
                            <a:pt x="184166" y="255352"/>
                            <a:pt x="188526" y="251674"/>
                          </a:cubicBezTo>
                          <a:cubicBezTo>
                            <a:pt x="187027" y="251810"/>
                            <a:pt x="183212" y="256579"/>
                            <a:pt x="183621" y="253717"/>
                          </a:cubicBezTo>
                          <a:lnTo>
                            <a:pt x="190433" y="249766"/>
                          </a:lnTo>
                          <a:lnTo>
                            <a:pt x="188526" y="252355"/>
                          </a:lnTo>
                          <a:cubicBezTo>
                            <a:pt x="193567" y="249085"/>
                            <a:pt x="192477" y="246360"/>
                            <a:pt x="193158" y="243226"/>
                          </a:cubicBezTo>
                          <a:cubicBezTo>
                            <a:pt x="192749" y="242273"/>
                            <a:pt x="191387" y="243908"/>
                            <a:pt x="190705" y="245270"/>
                          </a:cubicBezTo>
                          <a:cubicBezTo>
                            <a:pt x="191523" y="243771"/>
                            <a:pt x="193158" y="241727"/>
                            <a:pt x="194793" y="240093"/>
                          </a:cubicBezTo>
                          <a:cubicBezTo>
                            <a:pt x="196428" y="239139"/>
                            <a:pt x="200379" y="234643"/>
                            <a:pt x="202559" y="233144"/>
                          </a:cubicBezTo>
                          <a:lnTo>
                            <a:pt x="202831" y="232190"/>
                          </a:lnTo>
                          <a:cubicBezTo>
                            <a:pt x="202831" y="232190"/>
                            <a:pt x="202423" y="232190"/>
                            <a:pt x="202286" y="232463"/>
                          </a:cubicBezTo>
                          <a:cubicBezTo>
                            <a:pt x="202559" y="232055"/>
                            <a:pt x="202831" y="231782"/>
                            <a:pt x="202968" y="231509"/>
                          </a:cubicBezTo>
                          <a:lnTo>
                            <a:pt x="203785" y="228648"/>
                          </a:lnTo>
                          <a:lnTo>
                            <a:pt x="203104" y="229057"/>
                          </a:lnTo>
                          <a:lnTo>
                            <a:pt x="203921" y="228103"/>
                          </a:lnTo>
                          <a:lnTo>
                            <a:pt x="204875" y="225106"/>
                          </a:lnTo>
                          <a:close/>
                          <a:moveTo>
                            <a:pt x="9090" y="191998"/>
                          </a:moveTo>
                          <a:cubicBezTo>
                            <a:pt x="9090" y="191998"/>
                            <a:pt x="9499" y="191589"/>
                            <a:pt x="9771" y="191181"/>
                          </a:cubicBezTo>
                          <a:cubicBezTo>
                            <a:pt x="9771" y="191862"/>
                            <a:pt x="9362" y="191725"/>
                            <a:pt x="9090" y="191998"/>
                          </a:cubicBezTo>
                          <a:close/>
                          <a:moveTo>
                            <a:pt x="225584" y="145402"/>
                          </a:moveTo>
                          <a:cubicBezTo>
                            <a:pt x="225040" y="143495"/>
                            <a:pt x="226129" y="141860"/>
                            <a:pt x="224767" y="140906"/>
                          </a:cubicBezTo>
                          <a:cubicBezTo>
                            <a:pt x="224358" y="140906"/>
                            <a:pt x="219726" y="150988"/>
                            <a:pt x="218091" y="153849"/>
                          </a:cubicBezTo>
                          <a:cubicBezTo>
                            <a:pt x="217819" y="157391"/>
                            <a:pt x="218227" y="161207"/>
                            <a:pt x="218636" y="163523"/>
                          </a:cubicBezTo>
                          <a:lnTo>
                            <a:pt x="219045" y="162432"/>
                          </a:lnTo>
                          <a:cubicBezTo>
                            <a:pt x="218363" y="145538"/>
                            <a:pt x="221906" y="152214"/>
                            <a:pt x="226538" y="162841"/>
                          </a:cubicBezTo>
                          <a:cubicBezTo>
                            <a:pt x="226129" y="156983"/>
                            <a:pt x="225448" y="150852"/>
                            <a:pt x="224494" y="144857"/>
                          </a:cubicBezTo>
                          <a:lnTo>
                            <a:pt x="225584" y="145538"/>
                          </a:lnTo>
                          <a:close/>
                          <a:moveTo>
                            <a:pt x="217819" y="141587"/>
                          </a:moveTo>
                          <a:lnTo>
                            <a:pt x="217819" y="138045"/>
                          </a:lnTo>
                          <a:cubicBezTo>
                            <a:pt x="217001" y="138726"/>
                            <a:pt x="215911" y="138045"/>
                            <a:pt x="216728" y="141314"/>
                          </a:cubicBezTo>
                          <a:cubicBezTo>
                            <a:pt x="217137" y="141042"/>
                            <a:pt x="217546" y="141314"/>
                            <a:pt x="217819" y="141587"/>
                          </a:cubicBezTo>
                          <a:close/>
                          <a:moveTo>
                            <a:pt x="218908" y="138998"/>
                          </a:moveTo>
                          <a:cubicBezTo>
                            <a:pt x="218908" y="138998"/>
                            <a:pt x="218636" y="138589"/>
                            <a:pt x="218636" y="138181"/>
                          </a:cubicBezTo>
                          <a:lnTo>
                            <a:pt x="218908" y="138998"/>
                          </a:lnTo>
                          <a:close/>
                          <a:moveTo>
                            <a:pt x="216320" y="205077"/>
                          </a:moveTo>
                          <a:cubicBezTo>
                            <a:pt x="216456" y="204260"/>
                            <a:pt x="216592" y="203442"/>
                            <a:pt x="216728" y="202625"/>
                          </a:cubicBezTo>
                          <a:cubicBezTo>
                            <a:pt x="216728" y="202625"/>
                            <a:pt x="216728" y="202761"/>
                            <a:pt x="216728" y="202898"/>
                          </a:cubicBezTo>
                          <a:cubicBezTo>
                            <a:pt x="216456" y="203988"/>
                            <a:pt x="216320" y="204669"/>
                            <a:pt x="216456" y="204941"/>
                          </a:cubicBezTo>
                          <a:close/>
                          <a:moveTo>
                            <a:pt x="217273" y="197720"/>
                          </a:moveTo>
                          <a:lnTo>
                            <a:pt x="217546" y="195404"/>
                          </a:lnTo>
                          <a:lnTo>
                            <a:pt x="215775" y="195813"/>
                          </a:lnTo>
                          <a:cubicBezTo>
                            <a:pt x="216047" y="196767"/>
                            <a:pt x="216592" y="197176"/>
                            <a:pt x="217273" y="197584"/>
                          </a:cubicBezTo>
                          <a:close/>
                          <a:moveTo>
                            <a:pt x="214004" y="179327"/>
                          </a:moveTo>
                          <a:cubicBezTo>
                            <a:pt x="213731" y="175649"/>
                            <a:pt x="218772" y="176330"/>
                            <a:pt x="215911" y="172787"/>
                          </a:cubicBezTo>
                          <a:cubicBezTo>
                            <a:pt x="217273" y="172379"/>
                            <a:pt x="217819" y="173196"/>
                            <a:pt x="217954" y="174558"/>
                          </a:cubicBezTo>
                          <a:cubicBezTo>
                            <a:pt x="218227" y="174150"/>
                            <a:pt x="218500" y="173877"/>
                            <a:pt x="218908" y="173877"/>
                          </a:cubicBezTo>
                          <a:cubicBezTo>
                            <a:pt x="218908" y="172515"/>
                            <a:pt x="218908" y="171152"/>
                            <a:pt x="218908" y="170062"/>
                          </a:cubicBezTo>
                          <a:cubicBezTo>
                            <a:pt x="218772" y="168973"/>
                            <a:pt x="218636" y="168019"/>
                            <a:pt x="217954" y="168291"/>
                          </a:cubicBezTo>
                          <a:cubicBezTo>
                            <a:pt x="215775" y="168564"/>
                            <a:pt x="215502" y="173060"/>
                            <a:pt x="213595" y="174150"/>
                          </a:cubicBezTo>
                          <a:cubicBezTo>
                            <a:pt x="213050" y="175239"/>
                            <a:pt x="212232" y="180280"/>
                            <a:pt x="214004" y="179327"/>
                          </a:cubicBezTo>
                          <a:close/>
                          <a:moveTo>
                            <a:pt x="50781" y="48395"/>
                          </a:moveTo>
                          <a:cubicBezTo>
                            <a:pt x="50781" y="48395"/>
                            <a:pt x="51735" y="46896"/>
                            <a:pt x="52552" y="46351"/>
                          </a:cubicBezTo>
                          <a:cubicBezTo>
                            <a:pt x="52552" y="47850"/>
                            <a:pt x="52689" y="49758"/>
                            <a:pt x="51735" y="51529"/>
                          </a:cubicBezTo>
                          <a:cubicBezTo>
                            <a:pt x="46830" y="52482"/>
                            <a:pt x="46149" y="57251"/>
                            <a:pt x="43696" y="61065"/>
                          </a:cubicBezTo>
                          <a:lnTo>
                            <a:pt x="41108" y="62292"/>
                          </a:lnTo>
                          <a:cubicBezTo>
                            <a:pt x="40971" y="61475"/>
                            <a:pt x="40835" y="60930"/>
                            <a:pt x="40699" y="60657"/>
                          </a:cubicBezTo>
                          <a:cubicBezTo>
                            <a:pt x="49010" y="55343"/>
                            <a:pt x="39200" y="53845"/>
                            <a:pt x="50645" y="48258"/>
                          </a:cubicBezTo>
                          <a:close/>
                          <a:moveTo>
                            <a:pt x="73126" y="29865"/>
                          </a:moveTo>
                          <a:lnTo>
                            <a:pt x="74760" y="30138"/>
                          </a:lnTo>
                          <a:cubicBezTo>
                            <a:pt x="74760" y="31773"/>
                            <a:pt x="70673" y="31637"/>
                            <a:pt x="67539" y="33544"/>
                          </a:cubicBezTo>
                          <a:cubicBezTo>
                            <a:pt x="66313" y="33544"/>
                            <a:pt x="63861" y="33953"/>
                            <a:pt x="63179" y="35588"/>
                          </a:cubicBezTo>
                          <a:lnTo>
                            <a:pt x="64269" y="36133"/>
                          </a:lnTo>
                          <a:cubicBezTo>
                            <a:pt x="64269" y="37359"/>
                            <a:pt x="61136" y="38994"/>
                            <a:pt x="58138" y="41582"/>
                          </a:cubicBezTo>
                          <a:cubicBezTo>
                            <a:pt x="58683" y="41582"/>
                            <a:pt x="59365" y="41582"/>
                            <a:pt x="60046" y="41582"/>
                          </a:cubicBezTo>
                          <a:cubicBezTo>
                            <a:pt x="61272" y="41582"/>
                            <a:pt x="62498" y="41310"/>
                            <a:pt x="63861" y="40901"/>
                          </a:cubicBezTo>
                          <a:cubicBezTo>
                            <a:pt x="63179" y="41174"/>
                            <a:pt x="62362" y="41719"/>
                            <a:pt x="61681" y="42945"/>
                          </a:cubicBezTo>
                          <a:cubicBezTo>
                            <a:pt x="64133" y="42536"/>
                            <a:pt x="66858" y="42673"/>
                            <a:pt x="69311" y="42536"/>
                          </a:cubicBezTo>
                          <a:cubicBezTo>
                            <a:pt x="66858" y="44852"/>
                            <a:pt x="64406" y="41855"/>
                            <a:pt x="61408" y="44989"/>
                          </a:cubicBezTo>
                          <a:cubicBezTo>
                            <a:pt x="62907" y="46623"/>
                            <a:pt x="63316" y="47441"/>
                            <a:pt x="67675" y="46488"/>
                          </a:cubicBezTo>
                          <a:cubicBezTo>
                            <a:pt x="70537" y="44307"/>
                            <a:pt x="66858" y="45534"/>
                            <a:pt x="67948" y="43763"/>
                          </a:cubicBezTo>
                          <a:cubicBezTo>
                            <a:pt x="71763" y="44580"/>
                            <a:pt x="69855" y="39947"/>
                            <a:pt x="73943" y="40901"/>
                          </a:cubicBezTo>
                          <a:cubicBezTo>
                            <a:pt x="77213" y="39539"/>
                            <a:pt x="75578" y="38585"/>
                            <a:pt x="76123" y="37359"/>
                          </a:cubicBezTo>
                          <a:cubicBezTo>
                            <a:pt x="72717" y="38722"/>
                            <a:pt x="76668" y="34634"/>
                            <a:pt x="72308" y="36269"/>
                          </a:cubicBezTo>
                          <a:cubicBezTo>
                            <a:pt x="75169" y="33408"/>
                            <a:pt x="75850" y="37222"/>
                            <a:pt x="78303" y="35043"/>
                          </a:cubicBezTo>
                          <a:lnTo>
                            <a:pt x="77758" y="32727"/>
                          </a:lnTo>
                          <a:cubicBezTo>
                            <a:pt x="80074" y="30547"/>
                            <a:pt x="85932" y="27686"/>
                            <a:pt x="90156" y="27686"/>
                          </a:cubicBezTo>
                          <a:cubicBezTo>
                            <a:pt x="87295" y="30138"/>
                            <a:pt x="92336" y="28503"/>
                            <a:pt x="92200" y="30002"/>
                          </a:cubicBezTo>
                          <a:cubicBezTo>
                            <a:pt x="91110" y="28231"/>
                            <a:pt x="87159" y="31092"/>
                            <a:pt x="87568" y="31909"/>
                          </a:cubicBezTo>
                          <a:cubicBezTo>
                            <a:pt x="90156" y="31228"/>
                            <a:pt x="96560" y="30410"/>
                            <a:pt x="97786" y="29729"/>
                          </a:cubicBezTo>
                          <a:lnTo>
                            <a:pt x="93290" y="31909"/>
                          </a:lnTo>
                          <a:cubicBezTo>
                            <a:pt x="95333" y="32727"/>
                            <a:pt x="101465" y="33681"/>
                            <a:pt x="101601" y="33953"/>
                          </a:cubicBezTo>
                          <a:cubicBezTo>
                            <a:pt x="103236" y="32591"/>
                            <a:pt x="105960" y="32863"/>
                            <a:pt x="106914" y="31500"/>
                          </a:cubicBezTo>
                          <a:lnTo>
                            <a:pt x="103236" y="30002"/>
                          </a:lnTo>
                          <a:lnTo>
                            <a:pt x="102146" y="31500"/>
                          </a:lnTo>
                          <a:lnTo>
                            <a:pt x="99966" y="30138"/>
                          </a:lnTo>
                          <a:cubicBezTo>
                            <a:pt x="102010" y="28775"/>
                            <a:pt x="106914" y="27549"/>
                            <a:pt x="107868" y="25778"/>
                          </a:cubicBezTo>
                          <a:cubicBezTo>
                            <a:pt x="105007" y="26051"/>
                            <a:pt x="101465" y="25778"/>
                            <a:pt x="97241" y="26051"/>
                          </a:cubicBezTo>
                          <a:cubicBezTo>
                            <a:pt x="92881" y="25915"/>
                            <a:pt x="87976" y="26051"/>
                            <a:pt x="82117" y="25915"/>
                          </a:cubicBezTo>
                          <a:cubicBezTo>
                            <a:pt x="82117" y="25915"/>
                            <a:pt x="82390" y="26187"/>
                            <a:pt x="82935" y="26187"/>
                          </a:cubicBezTo>
                          <a:cubicBezTo>
                            <a:pt x="77621" y="27821"/>
                            <a:pt x="77213" y="28367"/>
                            <a:pt x="72989" y="29865"/>
                          </a:cubicBezTo>
                          <a:close/>
                          <a:moveTo>
                            <a:pt x="203921" y="75372"/>
                          </a:moveTo>
                          <a:lnTo>
                            <a:pt x="202286" y="75917"/>
                          </a:lnTo>
                          <a:cubicBezTo>
                            <a:pt x="199970" y="72238"/>
                            <a:pt x="198471" y="68832"/>
                            <a:pt x="196973" y="65153"/>
                          </a:cubicBezTo>
                          <a:cubicBezTo>
                            <a:pt x="195610" y="61475"/>
                            <a:pt x="193839" y="57932"/>
                            <a:pt x="190433" y="54662"/>
                          </a:cubicBezTo>
                          <a:cubicBezTo>
                            <a:pt x="190024" y="56570"/>
                            <a:pt x="193022" y="58613"/>
                            <a:pt x="192068" y="58886"/>
                          </a:cubicBezTo>
                          <a:cubicBezTo>
                            <a:pt x="188253" y="54935"/>
                            <a:pt x="192068" y="52618"/>
                            <a:pt x="186754" y="50030"/>
                          </a:cubicBezTo>
                          <a:cubicBezTo>
                            <a:pt x="191523" y="56297"/>
                            <a:pt x="182940" y="47033"/>
                            <a:pt x="186482" y="53300"/>
                          </a:cubicBezTo>
                          <a:cubicBezTo>
                            <a:pt x="184166" y="48804"/>
                            <a:pt x="180215" y="45670"/>
                            <a:pt x="176536" y="42945"/>
                          </a:cubicBezTo>
                          <a:cubicBezTo>
                            <a:pt x="172585" y="40493"/>
                            <a:pt x="168906" y="38585"/>
                            <a:pt x="166454" y="36541"/>
                          </a:cubicBezTo>
                          <a:cubicBezTo>
                            <a:pt x="168498" y="36541"/>
                            <a:pt x="165091" y="33816"/>
                            <a:pt x="165091" y="33408"/>
                          </a:cubicBezTo>
                          <a:cubicBezTo>
                            <a:pt x="163593" y="32591"/>
                            <a:pt x="163456" y="33816"/>
                            <a:pt x="164546" y="34634"/>
                          </a:cubicBezTo>
                          <a:cubicBezTo>
                            <a:pt x="161277" y="33681"/>
                            <a:pt x="160050" y="34634"/>
                            <a:pt x="159778" y="36133"/>
                          </a:cubicBezTo>
                          <a:lnTo>
                            <a:pt x="165227" y="39676"/>
                          </a:lnTo>
                          <a:cubicBezTo>
                            <a:pt x="163184" y="38857"/>
                            <a:pt x="161549" y="39266"/>
                            <a:pt x="160050" y="38585"/>
                          </a:cubicBezTo>
                          <a:lnTo>
                            <a:pt x="160050" y="38585"/>
                          </a:lnTo>
                          <a:cubicBezTo>
                            <a:pt x="160050" y="38585"/>
                            <a:pt x="160050" y="38585"/>
                            <a:pt x="160050" y="38585"/>
                          </a:cubicBezTo>
                          <a:cubicBezTo>
                            <a:pt x="159369" y="38313"/>
                            <a:pt x="158688" y="37768"/>
                            <a:pt x="158006" y="36950"/>
                          </a:cubicBezTo>
                          <a:cubicBezTo>
                            <a:pt x="157325" y="35860"/>
                            <a:pt x="157734" y="35724"/>
                            <a:pt x="158006" y="35043"/>
                          </a:cubicBezTo>
                          <a:cubicBezTo>
                            <a:pt x="156780" y="32863"/>
                            <a:pt x="155145" y="30547"/>
                            <a:pt x="152693" y="27549"/>
                          </a:cubicBezTo>
                          <a:lnTo>
                            <a:pt x="152693" y="27958"/>
                          </a:lnTo>
                          <a:cubicBezTo>
                            <a:pt x="150513" y="26868"/>
                            <a:pt x="148469" y="25642"/>
                            <a:pt x="146289" y="24552"/>
                          </a:cubicBezTo>
                          <a:lnTo>
                            <a:pt x="146834" y="25642"/>
                          </a:lnTo>
                          <a:lnTo>
                            <a:pt x="143292" y="22917"/>
                          </a:lnTo>
                          <a:cubicBezTo>
                            <a:pt x="142747" y="24688"/>
                            <a:pt x="141793" y="23326"/>
                            <a:pt x="141521" y="24552"/>
                          </a:cubicBezTo>
                          <a:cubicBezTo>
                            <a:pt x="139750" y="25642"/>
                            <a:pt x="137706" y="24552"/>
                            <a:pt x="135254" y="23326"/>
                          </a:cubicBezTo>
                          <a:cubicBezTo>
                            <a:pt x="132801" y="22236"/>
                            <a:pt x="129803" y="20874"/>
                            <a:pt x="126806" y="21146"/>
                          </a:cubicBezTo>
                          <a:lnTo>
                            <a:pt x="127487" y="22099"/>
                          </a:lnTo>
                          <a:cubicBezTo>
                            <a:pt x="124762" y="19511"/>
                            <a:pt x="116724" y="21146"/>
                            <a:pt x="111955" y="21282"/>
                          </a:cubicBezTo>
                          <a:lnTo>
                            <a:pt x="111955" y="21691"/>
                          </a:lnTo>
                          <a:cubicBezTo>
                            <a:pt x="115089" y="22508"/>
                            <a:pt x="115634" y="23734"/>
                            <a:pt x="114272" y="24415"/>
                          </a:cubicBezTo>
                          <a:cubicBezTo>
                            <a:pt x="115225" y="24824"/>
                            <a:pt x="116860" y="25233"/>
                            <a:pt x="117678" y="25642"/>
                          </a:cubicBezTo>
                          <a:cubicBezTo>
                            <a:pt x="119313" y="25642"/>
                            <a:pt x="123536" y="26459"/>
                            <a:pt x="124218" y="24961"/>
                          </a:cubicBezTo>
                          <a:cubicBezTo>
                            <a:pt x="120948" y="24552"/>
                            <a:pt x="121220" y="24415"/>
                            <a:pt x="122855" y="23462"/>
                          </a:cubicBezTo>
                          <a:cubicBezTo>
                            <a:pt x="125989" y="25369"/>
                            <a:pt x="132120" y="25778"/>
                            <a:pt x="131166" y="28231"/>
                          </a:cubicBezTo>
                          <a:cubicBezTo>
                            <a:pt x="135526" y="29184"/>
                            <a:pt x="132665" y="27821"/>
                            <a:pt x="135935" y="27958"/>
                          </a:cubicBezTo>
                          <a:cubicBezTo>
                            <a:pt x="136616" y="27277"/>
                            <a:pt x="135662" y="26323"/>
                            <a:pt x="134709" y="25369"/>
                          </a:cubicBezTo>
                          <a:cubicBezTo>
                            <a:pt x="138932" y="27277"/>
                            <a:pt x="143156" y="28639"/>
                            <a:pt x="147107" y="30819"/>
                          </a:cubicBezTo>
                          <a:cubicBezTo>
                            <a:pt x="146971" y="32591"/>
                            <a:pt x="138523" y="29457"/>
                            <a:pt x="141793" y="33272"/>
                          </a:cubicBezTo>
                          <a:cubicBezTo>
                            <a:pt x="142611" y="34225"/>
                            <a:pt x="141384" y="36814"/>
                            <a:pt x="145472" y="37904"/>
                          </a:cubicBezTo>
                          <a:cubicBezTo>
                            <a:pt x="145608" y="37632"/>
                            <a:pt x="145472" y="37359"/>
                            <a:pt x="145063" y="37087"/>
                          </a:cubicBezTo>
                          <a:cubicBezTo>
                            <a:pt x="146698" y="38313"/>
                            <a:pt x="147243" y="37768"/>
                            <a:pt x="149287" y="38313"/>
                          </a:cubicBezTo>
                          <a:cubicBezTo>
                            <a:pt x="150785" y="36814"/>
                            <a:pt x="147516" y="35997"/>
                            <a:pt x="146698" y="34089"/>
                          </a:cubicBezTo>
                          <a:cubicBezTo>
                            <a:pt x="147788" y="35043"/>
                            <a:pt x="148878" y="36405"/>
                            <a:pt x="150377" y="36950"/>
                          </a:cubicBezTo>
                          <a:lnTo>
                            <a:pt x="150377" y="36133"/>
                          </a:lnTo>
                          <a:cubicBezTo>
                            <a:pt x="151739" y="36950"/>
                            <a:pt x="153102" y="37632"/>
                            <a:pt x="154328" y="38722"/>
                          </a:cubicBezTo>
                          <a:cubicBezTo>
                            <a:pt x="155282" y="40901"/>
                            <a:pt x="151194" y="37087"/>
                            <a:pt x="150377" y="38176"/>
                          </a:cubicBezTo>
                          <a:cubicBezTo>
                            <a:pt x="151058" y="38994"/>
                            <a:pt x="151739" y="39676"/>
                            <a:pt x="152420" y="40493"/>
                          </a:cubicBezTo>
                          <a:cubicBezTo>
                            <a:pt x="155145" y="42536"/>
                            <a:pt x="162230" y="47577"/>
                            <a:pt x="166045" y="47577"/>
                          </a:cubicBezTo>
                          <a:cubicBezTo>
                            <a:pt x="169724" y="49212"/>
                            <a:pt x="166999" y="49894"/>
                            <a:pt x="166999" y="51393"/>
                          </a:cubicBezTo>
                          <a:cubicBezTo>
                            <a:pt x="167816" y="53981"/>
                            <a:pt x="170541" y="54118"/>
                            <a:pt x="171904" y="56024"/>
                          </a:cubicBezTo>
                          <a:cubicBezTo>
                            <a:pt x="170814" y="57115"/>
                            <a:pt x="172857" y="58886"/>
                            <a:pt x="171631" y="60248"/>
                          </a:cubicBezTo>
                          <a:cubicBezTo>
                            <a:pt x="172585" y="61065"/>
                            <a:pt x="173675" y="61611"/>
                            <a:pt x="174492" y="62565"/>
                          </a:cubicBezTo>
                          <a:cubicBezTo>
                            <a:pt x="173947" y="65835"/>
                            <a:pt x="171086" y="59840"/>
                            <a:pt x="169451" y="60112"/>
                          </a:cubicBezTo>
                          <a:cubicBezTo>
                            <a:pt x="166454" y="60521"/>
                            <a:pt x="170814" y="62428"/>
                            <a:pt x="168906" y="62700"/>
                          </a:cubicBezTo>
                          <a:cubicBezTo>
                            <a:pt x="167135" y="60657"/>
                            <a:pt x="167816" y="59567"/>
                            <a:pt x="167135" y="58341"/>
                          </a:cubicBezTo>
                          <a:cubicBezTo>
                            <a:pt x="166181" y="57115"/>
                            <a:pt x="165091" y="56978"/>
                            <a:pt x="164546" y="57796"/>
                          </a:cubicBezTo>
                          <a:cubicBezTo>
                            <a:pt x="168361" y="59976"/>
                            <a:pt x="164955" y="60930"/>
                            <a:pt x="167680" y="62973"/>
                          </a:cubicBezTo>
                          <a:lnTo>
                            <a:pt x="168225" y="62700"/>
                          </a:lnTo>
                          <a:cubicBezTo>
                            <a:pt x="166999" y="64063"/>
                            <a:pt x="171359" y="66652"/>
                            <a:pt x="171767" y="68832"/>
                          </a:cubicBezTo>
                          <a:cubicBezTo>
                            <a:pt x="175855" y="70331"/>
                            <a:pt x="171767" y="64608"/>
                            <a:pt x="172312" y="64336"/>
                          </a:cubicBezTo>
                          <a:lnTo>
                            <a:pt x="175037" y="68287"/>
                          </a:lnTo>
                          <a:cubicBezTo>
                            <a:pt x="174628" y="65835"/>
                            <a:pt x="176808" y="66788"/>
                            <a:pt x="175855" y="63791"/>
                          </a:cubicBezTo>
                          <a:cubicBezTo>
                            <a:pt x="177354" y="66379"/>
                            <a:pt x="178852" y="65562"/>
                            <a:pt x="179806" y="68560"/>
                          </a:cubicBezTo>
                          <a:cubicBezTo>
                            <a:pt x="179806" y="64336"/>
                            <a:pt x="184166" y="70331"/>
                            <a:pt x="185528" y="69649"/>
                          </a:cubicBezTo>
                          <a:cubicBezTo>
                            <a:pt x="184029" y="66243"/>
                            <a:pt x="177354" y="63382"/>
                            <a:pt x="177898" y="64200"/>
                          </a:cubicBezTo>
                          <a:cubicBezTo>
                            <a:pt x="178307" y="63927"/>
                            <a:pt x="175582" y="60794"/>
                            <a:pt x="173811" y="60384"/>
                          </a:cubicBezTo>
                          <a:lnTo>
                            <a:pt x="173811" y="56978"/>
                          </a:lnTo>
                          <a:cubicBezTo>
                            <a:pt x="175991" y="58749"/>
                            <a:pt x="177626" y="62156"/>
                            <a:pt x="178443" y="59976"/>
                          </a:cubicBezTo>
                          <a:lnTo>
                            <a:pt x="180078" y="63519"/>
                          </a:lnTo>
                          <a:cubicBezTo>
                            <a:pt x="180078" y="58477"/>
                            <a:pt x="180215" y="58477"/>
                            <a:pt x="178716" y="54935"/>
                          </a:cubicBezTo>
                          <a:cubicBezTo>
                            <a:pt x="185801" y="58613"/>
                            <a:pt x="185392" y="66516"/>
                            <a:pt x="190569" y="70058"/>
                          </a:cubicBezTo>
                          <a:lnTo>
                            <a:pt x="190297" y="69104"/>
                          </a:lnTo>
                          <a:cubicBezTo>
                            <a:pt x="196837" y="79186"/>
                            <a:pt x="200515" y="80277"/>
                            <a:pt x="205556" y="80685"/>
                          </a:cubicBezTo>
                          <a:cubicBezTo>
                            <a:pt x="204875" y="78914"/>
                            <a:pt x="204058" y="77279"/>
                            <a:pt x="203377" y="75644"/>
                          </a:cubicBezTo>
                          <a:close/>
                          <a:moveTo>
                            <a:pt x="208963" y="98397"/>
                          </a:moveTo>
                          <a:lnTo>
                            <a:pt x="206783" y="96490"/>
                          </a:lnTo>
                          <a:lnTo>
                            <a:pt x="207736" y="100441"/>
                          </a:lnTo>
                          <a:cubicBezTo>
                            <a:pt x="205692" y="99487"/>
                            <a:pt x="205965" y="96353"/>
                            <a:pt x="205011" y="94582"/>
                          </a:cubicBezTo>
                          <a:cubicBezTo>
                            <a:pt x="203104" y="92947"/>
                            <a:pt x="205829" y="100032"/>
                            <a:pt x="204194" y="103166"/>
                          </a:cubicBezTo>
                          <a:cubicBezTo>
                            <a:pt x="203785" y="105618"/>
                            <a:pt x="207055" y="109569"/>
                            <a:pt x="207600" y="108616"/>
                          </a:cubicBezTo>
                          <a:cubicBezTo>
                            <a:pt x="205147" y="109569"/>
                            <a:pt x="208145" y="115973"/>
                            <a:pt x="207600" y="118834"/>
                          </a:cubicBezTo>
                          <a:cubicBezTo>
                            <a:pt x="209371" y="124965"/>
                            <a:pt x="212096" y="122104"/>
                            <a:pt x="212369" y="127963"/>
                          </a:cubicBezTo>
                          <a:lnTo>
                            <a:pt x="210461" y="126191"/>
                          </a:lnTo>
                          <a:cubicBezTo>
                            <a:pt x="210733" y="131369"/>
                            <a:pt x="211279" y="133412"/>
                            <a:pt x="212505" y="138862"/>
                          </a:cubicBezTo>
                          <a:cubicBezTo>
                            <a:pt x="214548" y="139271"/>
                            <a:pt x="211687" y="136410"/>
                            <a:pt x="212505" y="134911"/>
                          </a:cubicBezTo>
                          <a:lnTo>
                            <a:pt x="214685" y="137227"/>
                          </a:lnTo>
                          <a:cubicBezTo>
                            <a:pt x="214685" y="136001"/>
                            <a:pt x="215911" y="133276"/>
                            <a:pt x="214004" y="133685"/>
                          </a:cubicBezTo>
                          <a:cubicBezTo>
                            <a:pt x="214821" y="133548"/>
                            <a:pt x="216047" y="131369"/>
                            <a:pt x="215911" y="135048"/>
                          </a:cubicBezTo>
                          <a:cubicBezTo>
                            <a:pt x="216320" y="134094"/>
                            <a:pt x="216456" y="133140"/>
                            <a:pt x="216865" y="132186"/>
                          </a:cubicBezTo>
                          <a:cubicBezTo>
                            <a:pt x="217137" y="132186"/>
                            <a:pt x="217273" y="132459"/>
                            <a:pt x="217546" y="132731"/>
                          </a:cubicBezTo>
                          <a:lnTo>
                            <a:pt x="217273" y="130279"/>
                          </a:lnTo>
                          <a:cubicBezTo>
                            <a:pt x="216456" y="129325"/>
                            <a:pt x="216184" y="127553"/>
                            <a:pt x="214412" y="126191"/>
                          </a:cubicBezTo>
                          <a:cubicBezTo>
                            <a:pt x="213867" y="126191"/>
                            <a:pt x="214004" y="127963"/>
                            <a:pt x="213867" y="128916"/>
                          </a:cubicBezTo>
                          <a:cubicBezTo>
                            <a:pt x="212641" y="126600"/>
                            <a:pt x="212505" y="124420"/>
                            <a:pt x="212641" y="122922"/>
                          </a:cubicBezTo>
                          <a:cubicBezTo>
                            <a:pt x="213731" y="126600"/>
                            <a:pt x="214276" y="124420"/>
                            <a:pt x="215911" y="124965"/>
                          </a:cubicBezTo>
                          <a:cubicBezTo>
                            <a:pt x="216184" y="122376"/>
                            <a:pt x="214821" y="118698"/>
                            <a:pt x="214821" y="117199"/>
                          </a:cubicBezTo>
                          <a:cubicBezTo>
                            <a:pt x="213186" y="114065"/>
                            <a:pt x="210870" y="112022"/>
                            <a:pt x="210052" y="114611"/>
                          </a:cubicBezTo>
                          <a:cubicBezTo>
                            <a:pt x="210052" y="112430"/>
                            <a:pt x="208963" y="110523"/>
                            <a:pt x="209780" y="107798"/>
                          </a:cubicBezTo>
                          <a:cubicBezTo>
                            <a:pt x="209371" y="112294"/>
                            <a:pt x="213595" y="106708"/>
                            <a:pt x="212777" y="112567"/>
                          </a:cubicBezTo>
                          <a:cubicBezTo>
                            <a:pt x="215639" y="113384"/>
                            <a:pt x="213186" y="107662"/>
                            <a:pt x="211006" y="105482"/>
                          </a:cubicBezTo>
                          <a:cubicBezTo>
                            <a:pt x="211006" y="106980"/>
                            <a:pt x="209916" y="106163"/>
                            <a:pt x="209371" y="106708"/>
                          </a:cubicBezTo>
                          <a:cubicBezTo>
                            <a:pt x="208690" y="102621"/>
                            <a:pt x="211142" y="103710"/>
                            <a:pt x="212913" y="106299"/>
                          </a:cubicBezTo>
                          <a:lnTo>
                            <a:pt x="212505" y="101258"/>
                          </a:lnTo>
                          <a:lnTo>
                            <a:pt x="212777" y="101667"/>
                          </a:lnTo>
                          <a:cubicBezTo>
                            <a:pt x="212369" y="100032"/>
                            <a:pt x="211960" y="98397"/>
                            <a:pt x="211551" y="96762"/>
                          </a:cubicBezTo>
                          <a:cubicBezTo>
                            <a:pt x="209507" y="96898"/>
                            <a:pt x="208145" y="97307"/>
                            <a:pt x="209099" y="98397"/>
                          </a:cubicBezTo>
                          <a:close/>
                          <a:moveTo>
                            <a:pt x="237574" y="188728"/>
                          </a:moveTo>
                          <a:cubicBezTo>
                            <a:pt x="237574" y="188728"/>
                            <a:pt x="237574" y="188728"/>
                            <a:pt x="237574" y="188864"/>
                          </a:cubicBezTo>
                          <a:lnTo>
                            <a:pt x="237574" y="188864"/>
                          </a:lnTo>
                          <a:cubicBezTo>
                            <a:pt x="237574" y="188864"/>
                            <a:pt x="237574" y="188728"/>
                            <a:pt x="237574" y="188728"/>
                          </a:cubicBezTo>
                          <a:close/>
                        </a:path>
                      </a:pathLst>
                    </a:custGeom>
                    <a:solidFill>
                      <a:srgbClr val="FFD100"/>
                    </a:solidFill>
                    <a:ln w="0" cap="flat">
                      <a:noFill/>
                      <a:prstDash val="solid"/>
                      <a:miter/>
                    </a:ln>
                  </p:spPr>
                  <p:txBody>
                    <a:bodyPr rtlCol="0" anchor="ctr"/>
                    <a:lstStyle/>
                    <a:p>
                      <a:endParaRPr lang="en-US"/>
                    </a:p>
                  </p:txBody>
                </p:sp>
                <p:sp>
                  <p:nvSpPr>
                    <p:cNvPr id="4770" name="Freeform: Shape 4769">
                      <a:extLst>
                        <a:ext uri="{FF2B5EF4-FFF2-40B4-BE49-F238E27FC236}">
                          <a16:creationId xmlns:a16="http://schemas.microsoft.com/office/drawing/2014/main" id="{231F7EC2-B53D-6294-AE85-D2CC76C542EF}"/>
                        </a:ext>
                      </a:extLst>
                    </p:cNvPr>
                    <p:cNvSpPr/>
                    <p:nvPr/>
                  </p:nvSpPr>
                  <p:spPr>
                    <a:xfrm>
                      <a:off x="9450074" y="9097295"/>
                      <a:ext cx="2724" cy="3569"/>
                    </a:xfrm>
                    <a:custGeom>
                      <a:avLst/>
                      <a:gdLst>
                        <a:gd name="connsiteX0" fmla="*/ 2725 w 2724"/>
                        <a:gd name="connsiteY0" fmla="*/ 516 h 3569"/>
                        <a:gd name="connsiteX1" fmla="*/ 0 w 2724"/>
                        <a:gd name="connsiteY1" fmla="*/ 3378 h 3569"/>
                        <a:gd name="connsiteX2" fmla="*/ 2725 w 2724"/>
                        <a:gd name="connsiteY2" fmla="*/ 516 h 3569"/>
                      </a:gdLst>
                      <a:ahLst/>
                      <a:cxnLst>
                        <a:cxn ang="0">
                          <a:pos x="connsiteX0" y="connsiteY0"/>
                        </a:cxn>
                        <a:cxn ang="0">
                          <a:pos x="connsiteX1" y="connsiteY1"/>
                        </a:cxn>
                        <a:cxn ang="0">
                          <a:pos x="connsiteX2" y="connsiteY2"/>
                        </a:cxn>
                      </a:cxnLst>
                      <a:rect l="l" t="t" r="r" b="b"/>
                      <a:pathLst>
                        <a:path w="2724" h="3569">
                          <a:moveTo>
                            <a:pt x="2725" y="516"/>
                          </a:moveTo>
                          <a:cubicBezTo>
                            <a:pt x="1771" y="1470"/>
                            <a:pt x="1090" y="4332"/>
                            <a:pt x="0" y="3378"/>
                          </a:cubicBezTo>
                          <a:cubicBezTo>
                            <a:pt x="1362" y="3786"/>
                            <a:pt x="1635" y="-1663"/>
                            <a:pt x="2725" y="516"/>
                          </a:cubicBezTo>
                          <a:close/>
                        </a:path>
                      </a:pathLst>
                    </a:custGeom>
                    <a:solidFill>
                      <a:srgbClr val="FFD100"/>
                    </a:solidFill>
                    <a:ln w="0" cap="flat">
                      <a:noFill/>
                      <a:prstDash val="solid"/>
                      <a:miter/>
                    </a:ln>
                  </p:spPr>
                  <p:txBody>
                    <a:bodyPr rtlCol="0" anchor="ctr"/>
                    <a:lstStyle/>
                    <a:p>
                      <a:endParaRPr lang="en-US"/>
                    </a:p>
                  </p:txBody>
                </p:sp>
                <p:sp>
                  <p:nvSpPr>
                    <p:cNvPr id="4771" name="Freeform: Shape 4770">
                      <a:extLst>
                        <a:ext uri="{FF2B5EF4-FFF2-40B4-BE49-F238E27FC236}">
                          <a16:creationId xmlns:a16="http://schemas.microsoft.com/office/drawing/2014/main" id="{14E92C5C-107C-733C-EC98-B8D3EC24DD4F}"/>
                        </a:ext>
                      </a:extLst>
                    </p:cNvPr>
                    <p:cNvSpPr/>
                    <p:nvPr/>
                  </p:nvSpPr>
                  <p:spPr>
                    <a:xfrm>
                      <a:off x="9451845" y="9099310"/>
                      <a:ext cx="1362" cy="3406"/>
                    </a:xfrm>
                    <a:custGeom>
                      <a:avLst/>
                      <a:gdLst>
                        <a:gd name="connsiteX0" fmla="*/ 1363 w 1362"/>
                        <a:gd name="connsiteY0" fmla="*/ 2317 h 3406"/>
                        <a:gd name="connsiteX1" fmla="*/ 0 w 1362"/>
                        <a:gd name="connsiteY1" fmla="*/ 3406 h 3406"/>
                        <a:gd name="connsiteX2" fmla="*/ 1363 w 1362"/>
                        <a:gd name="connsiteY2" fmla="*/ 0 h 3406"/>
                        <a:gd name="connsiteX3" fmla="*/ 1363 w 1362"/>
                        <a:gd name="connsiteY3" fmla="*/ 2317 h 3406"/>
                      </a:gdLst>
                      <a:ahLst/>
                      <a:cxnLst>
                        <a:cxn ang="0">
                          <a:pos x="connsiteX0" y="connsiteY0"/>
                        </a:cxn>
                        <a:cxn ang="0">
                          <a:pos x="connsiteX1" y="connsiteY1"/>
                        </a:cxn>
                        <a:cxn ang="0">
                          <a:pos x="connsiteX2" y="connsiteY2"/>
                        </a:cxn>
                        <a:cxn ang="0">
                          <a:pos x="connsiteX3" y="connsiteY3"/>
                        </a:cxn>
                      </a:cxnLst>
                      <a:rect l="l" t="t" r="r" b="b"/>
                      <a:pathLst>
                        <a:path w="1362" h="3406">
                          <a:moveTo>
                            <a:pt x="1363" y="2317"/>
                          </a:moveTo>
                          <a:cubicBezTo>
                            <a:pt x="1363" y="2317"/>
                            <a:pt x="409" y="2180"/>
                            <a:pt x="0" y="3406"/>
                          </a:cubicBezTo>
                          <a:lnTo>
                            <a:pt x="1363" y="0"/>
                          </a:lnTo>
                          <a:lnTo>
                            <a:pt x="1363" y="2317"/>
                          </a:lnTo>
                          <a:close/>
                        </a:path>
                      </a:pathLst>
                    </a:custGeom>
                    <a:solidFill>
                      <a:srgbClr val="FFD100"/>
                    </a:solidFill>
                    <a:ln w="0" cap="flat">
                      <a:noFill/>
                      <a:prstDash val="solid"/>
                      <a:miter/>
                    </a:ln>
                  </p:spPr>
                  <p:txBody>
                    <a:bodyPr rtlCol="0" anchor="ctr"/>
                    <a:lstStyle/>
                    <a:p>
                      <a:endParaRPr lang="en-US"/>
                    </a:p>
                  </p:txBody>
                </p:sp>
                <p:sp>
                  <p:nvSpPr>
                    <p:cNvPr id="4772" name="Freeform: Shape 4771">
                      <a:extLst>
                        <a:ext uri="{FF2B5EF4-FFF2-40B4-BE49-F238E27FC236}">
                          <a16:creationId xmlns:a16="http://schemas.microsoft.com/office/drawing/2014/main" id="{92045AAD-C747-535E-B28D-C6C2D5BAA8DC}"/>
                        </a:ext>
                      </a:extLst>
                    </p:cNvPr>
                    <p:cNvSpPr/>
                    <p:nvPr/>
                  </p:nvSpPr>
                  <p:spPr>
                    <a:xfrm>
                      <a:off x="9459011" y="9107582"/>
                      <a:ext cx="5777" cy="10256"/>
                    </a:xfrm>
                    <a:custGeom>
                      <a:avLst/>
                      <a:gdLst>
                        <a:gd name="connsiteX0" fmla="*/ 3053 w 5777"/>
                        <a:gd name="connsiteY0" fmla="*/ 38 h 10256"/>
                        <a:gd name="connsiteX1" fmla="*/ 192 w 5777"/>
                        <a:gd name="connsiteY1" fmla="*/ 5080 h 10256"/>
                        <a:gd name="connsiteX2" fmla="*/ 5778 w 5777"/>
                        <a:gd name="connsiteY2" fmla="*/ 584 h 10256"/>
                        <a:gd name="connsiteX3" fmla="*/ 464 w 5777"/>
                        <a:gd name="connsiteY3" fmla="*/ 10257 h 10256"/>
                        <a:gd name="connsiteX4" fmla="*/ 3053 w 5777"/>
                        <a:gd name="connsiteY4" fmla="*/ 38 h 102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77" h="10256">
                          <a:moveTo>
                            <a:pt x="3053" y="38"/>
                          </a:moveTo>
                          <a:cubicBezTo>
                            <a:pt x="1418" y="1401"/>
                            <a:pt x="600" y="2355"/>
                            <a:pt x="192" y="5080"/>
                          </a:cubicBezTo>
                          <a:cubicBezTo>
                            <a:pt x="3598" y="6851"/>
                            <a:pt x="1963" y="857"/>
                            <a:pt x="5778" y="584"/>
                          </a:cubicBezTo>
                          <a:cubicBezTo>
                            <a:pt x="4824" y="5352"/>
                            <a:pt x="1690" y="6306"/>
                            <a:pt x="464" y="10257"/>
                          </a:cubicBezTo>
                          <a:cubicBezTo>
                            <a:pt x="-626" y="7941"/>
                            <a:pt x="192" y="-643"/>
                            <a:pt x="3053" y="38"/>
                          </a:cubicBezTo>
                          <a:close/>
                        </a:path>
                      </a:pathLst>
                    </a:custGeom>
                    <a:solidFill>
                      <a:srgbClr val="FFD100"/>
                    </a:solidFill>
                    <a:ln w="0" cap="flat">
                      <a:noFill/>
                      <a:prstDash val="solid"/>
                      <a:miter/>
                    </a:ln>
                  </p:spPr>
                  <p:txBody>
                    <a:bodyPr rtlCol="0" anchor="ctr"/>
                    <a:lstStyle/>
                    <a:p>
                      <a:endParaRPr lang="en-US"/>
                    </a:p>
                  </p:txBody>
                </p:sp>
                <p:sp>
                  <p:nvSpPr>
                    <p:cNvPr id="4773" name="Freeform: Shape 4772">
                      <a:extLst>
                        <a:ext uri="{FF2B5EF4-FFF2-40B4-BE49-F238E27FC236}">
                          <a16:creationId xmlns:a16="http://schemas.microsoft.com/office/drawing/2014/main" id="{5C8089F3-9736-4FC3-750F-C871850FF8D0}"/>
                        </a:ext>
                      </a:extLst>
                    </p:cNvPr>
                    <p:cNvSpPr/>
                    <p:nvPr/>
                  </p:nvSpPr>
                  <p:spPr>
                    <a:xfrm>
                      <a:off x="9465333" y="9106395"/>
                      <a:ext cx="1771" cy="2725"/>
                    </a:xfrm>
                    <a:custGeom>
                      <a:avLst/>
                      <a:gdLst>
                        <a:gd name="connsiteX0" fmla="*/ 1771 w 1771"/>
                        <a:gd name="connsiteY0" fmla="*/ 273 h 2725"/>
                        <a:gd name="connsiteX1" fmla="*/ 136 w 1771"/>
                        <a:gd name="connsiteY1" fmla="*/ 2725 h 2725"/>
                        <a:gd name="connsiteX2" fmla="*/ 0 w 1771"/>
                        <a:gd name="connsiteY2" fmla="*/ 2316 h 2725"/>
                        <a:gd name="connsiteX3" fmla="*/ 1635 w 1771"/>
                        <a:gd name="connsiteY3" fmla="*/ 0 h 2725"/>
                        <a:gd name="connsiteX4" fmla="*/ 1771 w 1771"/>
                        <a:gd name="connsiteY4" fmla="*/ 273 h 27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71" h="2725">
                          <a:moveTo>
                            <a:pt x="1771" y="273"/>
                          </a:moveTo>
                          <a:lnTo>
                            <a:pt x="136" y="2725"/>
                          </a:lnTo>
                          <a:lnTo>
                            <a:pt x="0" y="2316"/>
                          </a:lnTo>
                          <a:lnTo>
                            <a:pt x="1635" y="0"/>
                          </a:lnTo>
                          <a:lnTo>
                            <a:pt x="1771" y="273"/>
                          </a:lnTo>
                          <a:close/>
                        </a:path>
                      </a:pathLst>
                    </a:custGeom>
                    <a:solidFill>
                      <a:srgbClr val="FFD100"/>
                    </a:solidFill>
                    <a:ln w="0" cap="flat">
                      <a:noFill/>
                      <a:prstDash val="solid"/>
                      <a:miter/>
                    </a:ln>
                  </p:spPr>
                  <p:txBody>
                    <a:bodyPr rtlCol="0" anchor="ctr"/>
                    <a:lstStyle/>
                    <a:p>
                      <a:endParaRPr lang="en-US"/>
                    </a:p>
                  </p:txBody>
                </p:sp>
                <p:sp>
                  <p:nvSpPr>
                    <p:cNvPr id="4774" name="Freeform: Shape 4773">
                      <a:extLst>
                        <a:ext uri="{FF2B5EF4-FFF2-40B4-BE49-F238E27FC236}">
                          <a16:creationId xmlns:a16="http://schemas.microsoft.com/office/drawing/2014/main" id="{42FFA555-C3C2-A661-0CF3-DB2F1D0DBF48}"/>
                        </a:ext>
                      </a:extLst>
                    </p:cNvPr>
                    <p:cNvSpPr/>
                    <p:nvPr/>
                  </p:nvSpPr>
                  <p:spPr>
                    <a:xfrm>
                      <a:off x="9468882" y="9032685"/>
                      <a:ext cx="2581" cy="2453"/>
                    </a:xfrm>
                    <a:custGeom>
                      <a:avLst/>
                      <a:gdLst>
                        <a:gd name="connsiteX0" fmla="*/ 130 w 2581"/>
                        <a:gd name="connsiteY0" fmla="*/ 2453 h 2453"/>
                        <a:gd name="connsiteX1" fmla="*/ 2582 w 2581"/>
                        <a:gd name="connsiteY1" fmla="*/ 0 h 2453"/>
                        <a:gd name="connsiteX2" fmla="*/ 130 w 2581"/>
                        <a:gd name="connsiteY2" fmla="*/ 2453 h 2453"/>
                      </a:gdLst>
                      <a:ahLst/>
                      <a:cxnLst>
                        <a:cxn ang="0">
                          <a:pos x="connsiteX0" y="connsiteY0"/>
                        </a:cxn>
                        <a:cxn ang="0">
                          <a:pos x="connsiteX1" y="connsiteY1"/>
                        </a:cxn>
                        <a:cxn ang="0">
                          <a:pos x="connsiteX2" y="connsiteY2"/>
                        </a:cxn>
                      </a:cxnLst>
                      <a:rect l="l" t="t" r="r" b="b"/>
                      <a:pathLst>
                        <a:path w="2581" h="2453">
                          <a:moveTo>
                            <a:pt x="130" y="2453"/>
                          </a:moveTo>
                          <a:cubicBezTo>
                            <a:pt x="-552" y="1499"/>
                            <a:pt x="1628" y="546"/>
                            <a:pt x="2582" y="0"/>
                          </a:cubicBezTo>
                          <a:cubicBezTo>
                            <a:pt x="2037" y="682"/>
                            <a:pt x="1492" y="1908"/>
                            <a:pt x="130" y="2453"/>
                          </a:cubicBezTo>
                          <a:close/>
                        </a:path>
                      </a:pathLst>
                    </a:custGeom>
                    <a:solidFill>
                      <a:srgbClr val="FFD100"/>
                    </a:solidFill>
                    <a:ln w="0" cap="flat">
                      <a:noFill/>
                      <a:prstDash val="solid"/>
                      <a:miter/>
                    </a:ln>
                  </p:spPr>
                  <p:txBody>
                    <a:bodyPr rtlCol="0" anchor="ctr"/>
                    <a:lstStyle/>
                    <a:p>
                      <a:endParaRPr lang="en-US"/>
                    </a:p>
                  </p:txBody>
                </p:sp>
                <p:sp>
                  <p:nvSpPr>
                    <p:cNvPr id="4775" name="Freeform: Shape 4774">
                      <a:extLst>
                        <a:ext uri="{FF2B5EF4-FFF2-40B4-BE49-F238E27FC236}">
                          <a16:creationId xmlns:a16="http://schemas.microsoft.com/office/drawing/2014/main" id="{5AC66DE6-7220-8CC4-4D0B-ED9E87C9053A}"/>
                        </a:ext>
                      </a:extLst>
                    </p:cNvPr>
                    <p:cNvSpPr/>
                    <p:nvPr/>
                  </p:nvSpPr>
                  <p:spPr>
                    <a:xfrm>
                      <a:off x="9447077" y="9228335"/>
                      <a:ext cx="11580" cy="22616"/>
                    </a:xfrm>
                    <a:custGeom>
                      <a:avLst/>
                      <a:gdLst>
                        <a:gd name="connsiteX0" fmla="*/ 11581 w 11580"/>
                        <a:gd name="connsiteY0" fmla="*/ 22616 h 22616"/>
                        <a:gd name="connsiteX1" fmla="*/ 0 w 11580"/>
                        <a:gd name="connsiteY1" fmla="*/ 0 h 22616"/>
                        <a:gd name="connsiteX2" fmla="*/ 11581 w 11580"/>
                        <a:gd name="connsiteY2" fmla="*/ 22616 h 22616"/>
                      </a:gdLst>
                      <a:ahLst/>
                      <a:cxnLst>
                        <a:cxn ang="0">
                          <a:pos x="connsiteX0" y="connsiteY0"/>
                        </a:cxn>
                        <a:cxn ang="0">
                          <a:pos x="connsiteX1" y="connsiteY1"/>
                        </a:cxn>
                        <a:cxn ang="0">
                          <a:pos x="connsiteX2" y="connsiteY2"/>
                        </a:cxn>
                      </a:cxnLst>
                      <a:rect l="l" t="t" r="r" b="b"/>
                      <a:pathLst>
                        <a:path w="11580" h="22616">
                          <a:moveTo>
                            <a:pt x="11581" y="22616"/>
                          </a:moveTo>
                          <a:cubicBezTo>
                            <a:pt x="7221" y="15259"/>
                            <a:pt x="3133" y="7766"/>
                            <a:pt x="0" y="0"/>
                          </a:cubicBezTo>
                          <a:cubicBezTo>
                            <a:pt x="2725" y="6676"/>
                            <a:pt x="5858" y="12671"/>
                            <a:pt x="11581" y="22616"/>
                          </a:cubicBezTo>
                          <a:close/>
                        </a:path>
                      </a:pathLst>
                    </a:custGeom>
                    <a:solidFill>
                      <a:srgbClr val="FFD100"/>
                    </a:solidFill>
                    <a:ln w="0" cap="flat">
                      <a:noFill/>
                      <a:prstDash val="solid"/>
                      <a:miter/>
                    </a:ln>
                  </p:spPr>
                  <p:txBody>
                    <a:bodyPr rtlCol="0" anchor="ctr"/>
                    <a:lstStyle/>
                    <a:p>
                      <a:endParaRPr lang="en-US"/>
                    </a:p>
                  </p:txBody>
                </p:sp>
                <p:sp>
                  <p:nvSpPr>
                    <p:cNvPr id="4776" name="Freeform: Shape 4775">
                      <a:extLst>
                        <a:ext uri="{FF2B5EF4-FFF2-40B4-BE49-F238E27FC236}">
                          <a16:creationId xmlns:a16="http://schemas.microsoft.com/office/drawing/2014/main" id="{BC6433F8-C019-E920-014C-B2002E1493EF}"/>
                        </a:ext>
                      </a:extLst>
                    </p:cNvPr>
                    <p:cNvSpPr/>
                    <p:nvPr/>
                  </p:nvSpPr>
                  <p:spPr>
                    <a:xfrm>
                      <a:off x="9527325" y="8996444"/>
                      <a:ext cx="20028" cy="2997"/>
                    </a:xfrm>
                    <a:custGeom>
                      <a:avLst/>
                      <a:gdLst>
                        <a:gd name="connsiteX0" fmla="*/ 17439 w 20028"/>
                        <a:gd name="connsiteY0" fmla="*/ 2589 h 2997"/>
                        <a:gd name="connsiteX1" fmla="*/ 0 w 20028"/>
                        <a:gd name="connsiteY1" fmla="*/ 2998 h 2997"/>
                        <a:gd name="connsiteX2" fmla="*/ 10491 w 20028"/>
                        <a:gd name="connsiteY2" fmla="*/ 954 h 2997"/>
                        <a:gd name="connsiteX3" fmla="*/ 20028 w 20028"/>
                        <a:gd name="connsiteY3" fmla="*/ 0 h 2997"/>
                        <a:gd name="connsiteX4" fmla="*/ 17303 w 20028"/>
                        <a:gd name="connsiteY4" fmla="*/ 2589 h 2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28" h="2997">
                          <a:moveTo>
                            <a:pt x="17439" y="2589"/>
                          </a:moveTo>
                          <a:cubicBezTo>
                            <a:pt x="10627" y="2998"/>
                            <a:pt x="6949" y="1090"/>
                            <a:pt x="0" y="2998"/>
                          </a:cubicBezTo>
                          <a:cubicBezTo>
                            <a:pt x="4088" y="273"/>
                            <a:pt x="7494" y="681"/>
                            <a:pt x="10491" y="954"/>
                          </a:cubicBezTo>
                          <a:cubicBezTo>
                            <a:pt x="13625" y="1362"/>
                            <a:pt x="16213" y="1362"/>
                            <a:pt x="20028" y="0"/>
                          </a:cubicBezTo>
                          <a:cubicBezTo>
                            <a:pt x="19074" y="817"/>
                            <a:pt x="18257" y="1635"/>
                            <a:pt x="17303" y="2589"/>
                          </a:cubicBezTo>
                          <a:close/>
                        </a:path>
                      </a:pathLst>
                    </a:custGeom>
                    <a:solidFill>
                      <a:srgbClr val="FFD100"/>
                    </a:solidFill>
                    <a:ln w="0" cap="flat">
                      <a:noFill/>
                      <a:prstDash val="solid"/>
                      <a:miter/>
                    </a:ln>
                  </p:spPr>
                  <p:txBody>
                    <a:bodyPr rtlCol="0" anchor="ctr"/>
                    <a:lstStyle/>
                    <a:p>
                      <a:endParaRPr lang="en-US"/>
                    </a:p>
                  </p:txBody>
                </p:sp>
                <p:sp>
                  <p:nvSpPr>
                    <p:cNvPr id="4777" name="Freeform: Shape 4776">
                      <a:extLst>
                        <a:ext uri="{FF2B5EF4-FFF2-40B4-BE49-F238E27FC236}">
                          <a16:creationId xmlns:a16="http://schemas.microsoft.com/office/drawing/2014/main" id="{794D5C1D-22C4-4200-B93A-588B3F4F9351}"/>
                        </a:ext>
                      </a:extLst>
                    </p:cNvPr>
                    <p:cNvSpPr/>
                    <p:nvPr/>
                  </p:nvSpPr>
                  <p:spPr>
                    <a:xfrm>
                      <a:off x="9539178" y="8990586"/>
                      <a:ext cx="6904" cy="3406"/>
                    </a:xfrm>
                    <a:custGeom>
                      <a:avLst/>
                      <a:gdLst>
                        <a:gd name="connsiteX0" fmla="*/ 1771 w 6904"/>
                        <a:gd name="connsiteY0" fmla="*/ 0 h 3406"/>
                        <a:gd name="connsiteX1" fmla="*/ 6812 w 6904"/>
                        <a:gd name="connsiteY1" fmla="*/ 3406 h 3406"/>
                        <a:gd name="connsiteX2" fmla="*/ 0 w 6904"/>
                        <a:gd name="connsiteY2" fmla="*/ 2725 h 3406"/>
                        <a:gd name="connsiteX3" fmla="*/ 1771 w 6904"/>
                        <a:gd name="connsiteY3" fmla="*/ 136 h 3406"/>
                      </a:gdLst>
                      <a:ahLst/>
                      <a:cxnLst>
                        <a:cxn ang="0">
                          <a:pos x="connsiteX0" y="connsiteY0"/>
                        </a:cxn>
                        <a:cxn ang="0">
                          <a:pos x="connsiteX1" y="connsiteY1"/>
                        </a:cxn>
                        <a:cxn ang="0">
                          <a:pos x="connsiteX2" y="connsiteY2"/>
                        </a:cxn>
                        <a:cxn ang="0">
                          <a:pos x="connsiteX3" y="connsiteY3"/>
                        </a:cxn>
                      </a:cxnLst>
                      <a:rect l="l" t="t" r="r" b="b"/>
                      <a:pathLst>
                        <a:path w="6904" h="3406">
                          <a:moveTo>
                            <a:pt x="1771" y="0"/>
                          </a:moveTo>
                          <a:cubicBezTo>
                            <a:pt x="954" y="2316"/>
                            <a:pt x="7766" y="1499"/>
                            <a:pt x="6812" y="3406"/>
                          </a:cubicBezTo>
                          <a:cubicBezTo>
                            <a:pt x="1908" y="3406"/>
                            <a:pt x="4360" y="1771"/>
                            <a:pt x="0" y="2725"/>
                          </a:cubicBezTo>
                          <a:lnTo>
                            <a:pt x="1771" y="136"/>
                          </a:lnTo>
                          <a:close/>
                        </a:path>
                      </a:pathLst>
                    </a:custGeom>
                    <a:solidFill>
                      <a:srgbClr val="FFD100"/>
                    </a:solidFill>
                    <a:ln w="0" cap="flat">
                      <a:noFill/>
                      <a:prstDash val="solid"/>
                      <a:miter/>
                    </a:ln>
                  </p:spPr>
                  <p:txBody>
                    <a:bodyPr rtlCol="0" anchor="ctr"/>
                    <a:lstStyle/>
                    <a:p>
                      <a:endParaRPr lang="en-US"/>
                    </a:p>
                  </p:txBody>
                </p:sp>
                <p:sp>
                  <p:nvSpPr>
                    <p:cNvPr id="4778" name="Freeform: Shape 4777">
                      <a:extLst>
                        <a:ext uri="{FF2B5EF4-FFF2-40B4-BE49-F238E27FC236}">
                          <a16:creationId xmlns:a16="http://schemas.microsoft.com/office/drawing/2014/main" id="{B78CCDD2-76F9-0128-4D7A-DC9439B398D9}"/>
                        </a:ext>
                      </a:extLst>
                    </p:cNvPr>
                    <p:cNvSpPr/>
                    <p:nvPr/>
                  </p:nvSpPr>
                  <p:spPr>
                    <a:xfrm>
                      <a:off x="9524873" y="9032414"/>
                      <a:ext cx="1907" cy="544"/>
                    </a:xfrm>
                    <a:custGeom>
                      <a:avLst/>
                      <a:gdLst>
                        <a:gd name="connsiteX0" fmla="*/ 0 w 1907"/>
                        <a:gd name="connsiteY0" fmla="*/ 0 h 544"/>
                        <a:gd name="connsiteX1" fmla="*/ 1907 w 1907"/>
                        <a:gd name="connsiteY1" fmla="*/ 408 h 544"/>
                        <a:gd name="connsiteX2" fmla="*/ 545 w 1907"/>
                        <a:gd name="connsiteY2" fmla="*/ 545 h 544"/>
                        <a:gd name="connsiteX3" fmla="*/ 0 w 1907"/>
                        <a:gd name="connsiteY3" fmla="*/ 0 h 544"/>
                      </a:gdLst>
                      <a:ahLst/>
                      <a:cxnLst>
                        <a:cxn ang="0">
                          <a:pos x="connsiteX0" y="connsiteY0"/>
                        </a:cxn>
                        <a:cxn ang="0">
                          <a:pos x="connsiteX1" y="connsiteY1"/>
                        </a:cxn>
                        <a:cxn ang="0">
                          <a:pos x="connsiteX2" y="connsiteY2"/>
                        </a:cxn>
                        <a:cxn ang="0">
                          <a:pos x="connsiteX3" y="connsiteY3"/>
                        </a:cxn>
                      </a:cxnLst>
                      <a:rect l="l" t="t" r="r" b="b"/>
                      <a:pathLst>
                        <a:path w="1907" h="544">
                          <a:moveTo>
                            <a:pt x="0" y="0"/>
                          </a:moveTo>
                          <a:lnTo>
                            <a:pt x="1907" y="408"/>
                          </a:lnTo>
                          <a:lnTo>
                            <a:pt x="545" y="545"/>
                          </a:lnTo>
                          <a:lnTo>
                            <a:pt x="0" y="0"/>
                          </a:lnTo>
                          <a:close/>
                        </a:path>
                      </a:pathLst>
                    </a:custGeom>
                    <a:solidFill>
                      <a:srgbClr val="FFD100"/>
                    </a:solidFill>
                    <a:ln w="0" cap="flat">
                      <a:noFill/>
                      <a:prstDash val="solid"/>
                      <a:miter/>
                    </a:ln>
                  </p:spPr>
                  <p:txBody>
                    <a:bodyPr rtlCol="0" anchor="ctr"/>
                    <a:lstStyle/>
                    <a:p>
                      <a:endParaRPr lang="en-US"/>
                    </a:p>
                  </p:txBody>
                </p:sp>
                <p:sp>
                  <p:nvSpPr>
                    <p:cNvPr id="4779" name="Freeform: Shape 4778">
                      <a:extLst>
                        <a:ext uri="{FF2B5EF4-FFF2-40B4-BE49-F238E27FC236}">
                          <a16:creationId xmlns:a16="http://schemas.microsoft.com/office/drawing/2014/main" id="{6E703457-6360-8B7F-8B47-300DAC81C074}"/>
                        </a:ext>
                      </a:extLst>
                    </p:cNvPr>
                    <p:cNvSpPr/>
                    <p:nvPr/>
                  </p:nvSpPr>
                  <p:spPr>
                    <a:xfrm>
                      <a:off x="9573785" y="8991812"/>
                      <a:ext cx="3678" cy="681"/>
                    </a:xfrm>
                    <a:custGeom>
                      <a:avLst/>
                      <a:gdLst>
                        <a:gd name="connsiteX0" fmla="*/ 681 w 3678"/>
                        <a:gd name="connsiteY0" fmla="*/ 682 h 681"/>
                        <a:gd name="connsiteX1" fmla="*/ 0 w 3678"/>
                        <a:gd name="connsiteY1" fmla="*/ 0 h 681"/>
                        <a:gd name="connsiteX2" fmla="*/ 3678 w 3678"/>
                        <a:gd name="connsiteY2" fmla="*/ 0 h 681"/>
                        <a:gd name="connsiteX3" fmla="*/ 681 w 3678"/>
                        <a:gd name="connsiteY3" fmla="*/ 682 h 681"/>
                      </a:gdLst>
                      <a:ahLst/>
                      <a:cxnLst>
                        <a:cxn ang="0">
                          <a:pos x="connsiteX0" y="connsiteY0"/>
                        </a:cxn>
                        <a:cxn ang="0">
                          <a:pos x="connsiteX1" y="connsiteY1"/>
                        </a:cxn>
                        <a:cxn ang="0">
                          <a:pos x="connsiteX2" y="connsiteY2"/>
                        </a:cxn>
                        <a:cxn ang="0">
                          <a:pos x="connsiteX3" y="connsiteY3"/>
                        </a:cxn>
                      </a:cxnLst>
                      <a:rect l="l" t="t" r="r" b="b"/>
                      <a:pathLst>
                        <a:path w="3678" h="681">
                          <a:moveTo>
                            <a:pt x="681" y="682"/>
                          </a:moveTo>
                          <a:lnTo>
                            <a:pt x="0" y="0"/>
                          </a:lnTo>
                          <a:lnTo>
                            <a:pt x="3678" y="0"/>
                          </a:lnTo>
                          <a:lnTo>
                            <a:pt x="681" y="682"/>
                          </a:lnTo>
                          <a:close/>
                        </a:path>
                      </a:pathLst>
                    </a:custGeom>
                    <a:solidFill>
                      <a:srgbClr val="FFD100"/>
                    </a:solidFill>
                    <a:ln w="0" cap="flat">
                      <a:noFill/>
                      <a:prstDash val="solid"/>
                      <a:miter/>
                    </a:ln>
                  </p:spPr>
                  <p:txBody>
                    <a:bodyPr rtlCol="0" anchor="ctr"/>
                    <a:lstStyle/>
                    <a:p>
                      <a:endParaRPr lang="en-US"/>
                    </a:p>
                  </p:txBody>
                </p:sp>
                <p:sp>
                  <p:nvSpPr>
                    <p:cNvPr id="4780" name="Freeform: Shape 4779">
                      <a:extLst>
                        <a:ext uri="{FF2B5EF4-FFF2-40B4-BE49-F238E27FC236}">
                          <a16:creationId xmlns:a16="http://schemas.microsoft.com/office/drawing/2014/main" id="{0409EF73-D73D-C7C6-9438-40550EB5EA66}"/>
                        </a:ext>
                      </a:extLst>
                    </p:cNvPr>
                    <p:cNvSpPr/>
                    <p:nvPr/>
                  </p:nvSpPr>
                  <p:spPr>
                    <a:xfrm>
                      <a:off x="9572967" y="8991131"/>
                      <a:ext cx="681" cy="681"/>
                    </a:xfrm>
                    <a:custGeom>
                      <a:avLst/>
                      <a:gdLst>
                        <a:gd name="connsiteX0" fmla="*/ 0 w 681"/>
                        <a:gd name="connsiteY0" fmla="*/ 0 h 681"/>
                        <a:gd name="connsiteX1" fmla="*/ 681 w 681"/>
                        <a:gd name="connsiteY1" fmla="*/ 681 h 681"/>
                        <a:gd name="connsiteX2" fmla="*/ 0 w 681"/>
                        <a:gd name="connsiteY2" fmla="*/ 0 h 681"/>
                      </a:gdLst>
                      <a:ahLst/>
                      <a:cxnLst>
                        <a:cxn ang="0">
                          <a:pos x="connsiteX0" y="connsiteY0"/>
                        </a:cxn>
                        <a:cxn ang="0">
                          <a:pos x="connsiteX1" y="connsiteY1"/>
                        </a:cxn>
                        <a:cxn ang="0">
                          <a:pos x="connsiteX2" y="connsiteY2"/>
                        </a:cxn>
                      </a:cxnLst>
                      <a:rect l="l" t="t" r="r" b="b"/>
                      <a:pathLst>
                        <a:path w="681" h="681">
                          <a:moveTo>
                            <a:pt x="0" y="0"/>
                          </a:moveTo>
                          <a:lnTo>
                            <a:pt x="681" y="681"/>
                          </a:lnTo>
                          <a:lnTo>
                            <a:pt x="0" y="0"/>
                          </a:lnTo>
                          <a:close/>
                        </a:path>
                      </a:pathLst>
                    </a:custGeom>
                    <a:solidFill>
                      <a:srgbClr val="FFD100"/>
                    </a:solidFill>
                    <a:ln w="0" cap="flat">
                      <a:noFill/>
                      <a:prstDash val="solid"/>
                      <a:miter/>
                    </a:ln>
                  </p:spPr>
                  <p:txBody>
                    <a:bodyPr rtlCol="0" anchor="ctr"/>
                    <a:lstStyle/>
                    <a:p>
                      <a:endParaRPr lang="en-US"/>
                    </a:p>
                  </p:txBody>
                </p:sp>
                <p:sp>
                  <p:nvSpPr>
                    <p:cNvPr id="4781" name="Freeform: Shape 4780">
                      <a:extLst>
                        <a:ext uri="{FF2B5EF4-FFF2-40B4-BE49-F238E27FC236}">
                          <a16:creationId xmlns:a16="http://schemas.microsoft.com/office/drawing/2014/main" id="{44FD7785-C5A7-C94C-1EC0-8CE2C63B61D8}"/>
                        </a:ext>
                      </a:extLst>
                    </p:cNvPr>
                    <p:cNvSpPr/>
                    <p:nvPr/>
                  </p:nvSpPr>
                  <p:spPr>
                    <a:xfrm>
                      <a:off x="9525418" y="9035820"/>
                      <a:ext cx="3133" cy="1225"/>
                    </a:xfrm>
                    <a:custGeom>
                      <a:avLst/>
                      <a:gdLst>
                        <a:gd name="connsiteX0" fmla="*/ 3133 w 3133"/>
                        <a:gd name="connsiteY0" fmla="*/ 0 h 1225"/>
                        <a:gd name="connsiteX1" fmla="*/ 1499 w 3133"/>
                        <a:gd name="connsiteY1" fmla="*/ 1226 h 1225"/>
                        <a:gd name="connsiteX2" fmla="*/ 0 w 3133"/>
                        <a:gd name="connsiteY2" fmla="*/ 817 h 1225"/>
                        <a:gd name="connsiteX3" fmla="*/ 3133 w 3133"/>
                        <a:gd name="connsiteY3" fmla="*/ 0 h 1225"/>
                      </a:gdLst>
                      <a:ahLst/>
                      <a:cxnLst>
                        <a:cxn ang="0">
                          <a:pos x="connsiteX0" y="connsiteY0"/>
                        </a:cxn>
                        <a:cxn ang="0">
                          <a:pos x="connsiteX1" y="connsiteY1"/>
                        </a:cxn>
                        <a:cxn ang="0">
                          <a:pos x="connsiteX2" y="connsiteY2"/>
                        </a:cxn>
                        <a:cxn ang="0">
                          <a:pos x="connsiteX3" y="connsiteY3"/>
                        </a:cxn>
                      </a:cxnLst>
                      <a:rect l="l" t="t" r="r" b="b"/>
                      <a:pathLst>
                        <a:path w="3133" h="1225">
                          <a:moveTo>
                            <a:pt x="3133" y="0"/>
                          </a:moveTo>
                          <a:lnTo>
                            <a:pt x="1499" y="1226"/>
                          </a:lnTo>
                          <a:lnTo>
                            <a:pt x="0" y="817"/>
                          </a:lnTo>
                          <a:lnTo>
                            <a:pt x="3133" y="0"/>
                          </a:lnTo>
                          <a:close/>
                        </a:path>
                      </a:pathLst>
                    </a:custGeom>
                    <a:solidFill>
                      <a:srgbClr val="FFD100"/>
                    </a:solidFill>
                    <a:ln w="0" cap="flat">
                      <a:noFill/>
                      <a:prstDash val="solid"/>
                      <a:miter/>
                    </a:ln>
                  </p:spPr>
                  <p:txBody>
                    <a:bodyPr rtlCol="0" anchor="ctr"/>
                    <a:lstStyle/>
                    <a:p>
                      <a:endParaRPr lang="en-US"/>
                    </a:p>
                  </p:txBody>
                </p:sp>
                <p:sp>
                  <p:nvSpPr>
                    <p:cNvPr id="4782" name="Freeform: Shape 4781">
                      <a:extLst>
                        <a:ext uri="{FF2B5EF4-FFF2-40B4-BE49-F238E27FC236}">
                          <a16:creationId xmlns:a16="http://schemas.microsoft.com/office/drawing/2014/main" id="{2A583472-832F-F1C6-7AA3-E96C4AB878E1}"/>
                        </a:ext>
                      </a:extLst>
                    </p:cNvPr>
                    <p:cNvSpPr/>
                    <p:nvPr/>
                  </p:nvSpPr>
                  <p:spPr>
                    <a:xfrm>
                      <a:off x="9542176" y="9017984"/>
                      <a:ext cx="2490" cy="804"/>
                    </a:xfrm>
                    <a:custGeom>
                      <a:avLst/>
                      <a:gdLst>
                        <a:gd name="connsiteX0" fmla="*/ 2316 w 2490"/>
                        <a:gd name="connsiteY0" fmla="*/ 805 h 804"/>
                        <a:gd name="connsiteX1" fmla="*/ 0 w 2490"/>
                        <a:gd name="connsiteY1" fmla="*/ 532 h 804"/>
                        <a:gd name="connsiteX2" fmla="*/ 2316 w 2490"/>
                        <a:gd name="connsiteY2" fmla="*/ 805 h 804"/>
                      </a:gdLst>
                      <a:ahLst/>
                      <a:cxnLst>
                        <a:cxn ang="0">
                          <a:pos x="connsiteX0" y="connsiteY0"/>
                        </a:cxn>
                        <a:cxn ang="0">
                          <a:pos x="connsiteX1" y="connsiteY1"/>
                        </a:cxn>
                        <a:cxn ang="0">
                          <a:pos x="connsiteX2" y="connsiteY2"/>
                        </a:cxn>
                      </a:cxnLst>
                      <a:rect l="l" t="t" r="r" b="b"/>
                      <a:pathLst>
                        <a:path w="2490" h="804">
                          <a:moveTo>
                            <a:pt x="2316" y="805"/>
                          </a:moveTo>
                          <a:lnTo>
                            <a:pt x="0" y="532"/>
                          </a:lnTo>
                          <a:cubicBezTo>
                            <a:pt x="0" y="532"/>
                            <a:pt x="3270" y="-830"/>
                            <a:pt x="2316" y="805"/>
                          </a:cubicBezTo>
                          <a:close/>
                        </a:path>
                      </a:pathLst>
                    </a:custGeom>
                    <a:solidFill>
                      <a:srgbClr val="FFD100"/>
                    </a:solidFill>
                    <a:ln w="0" cap="flat">
                      <a:noFill/>
                      <a:prstDash val="solid"/>
                      <a:miter/>
                    </a:ln>
                  </p:spPr>
                  <p:txBody>
                    <a:bodyPr rtlCol="0" anchor="ctr"/>
                    <a:lstStyle/>
                    <a:p>
                      <a:endParaRPr lang="en-US"/>
                    </a:p>
                  </p:txBody>
                </p:sp>
                <p:sp>
                  <p:nvSpPr>
                    <p:cNvPr id="4783" name="Freeform: Shape 4782">
                      <a:extLst>
                        <a:ext uri="{FF2B5EF4-FFF2-40B4-BE49-F238E27FC236}">
                          <a16:creationId xmlns:a16="http://schemas.microsoft.com/office/drawing/2014/main" id="{2C5A31C2-0380-45E9-FBDE-94ACA4BF671E}"/>
                        </a:ext>
                      </a:extLst>
                    </p:cNvPr>
                    <p:cNvSpPr/>
                    <p:nvPr/>
                  </p:nvSpPr>
                  <p:spPr>
                    <a:xfrm>
                      <a:off x="9595993" y="8997398"/>
                      <a:ext cx="3406" cy="2179"/>
                    </a:xfrm>
                    <a:custGeom>
                      <a:avLst/>
                      <a:gdLst>
                        <a:gd name="connsiteX0" fmla="*/ 409 w 3406"/>
                        <a:gd name="connsiteY0" fmla="*/ 0 h 2179"/>
                        <a:gd name="connsiteX1" fmla="*/ 3406 w 3406"/>
                        <a:gd name="connsiteY1" fmla="*/ 2180 h 2179"/>
                        <a:gd name="connsiteX2" fmla="*/ 2997 w 3406"/>
                        <a:gd name="connsiteY2" fmla="*/ 2180 h 2179"/>
                        <a:gd name="connsiteX3" fmla="*/ 0 w 3406"/>
                        <a:gd name="connsiteY3" fmla="*/ 136 h 2179"/>
                        <a:gd name="connsiteX4" fmla="*/ 409 w 3406"/>
                        <a:gd name="connsiteY4" fmla="*/ 136 h 21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06" h="2179">
                          <a:moveTo>
                            <a:pt x="409" y="0"/>
                          </a:moveTo>
                          <a:cubicBezTo>
                            <a:pt x="1499" y="545"/>
                            <a:pt x="2452" y="1362"/>
                            <a:pt x="3406" y="2180"/>
                          </a:cubicBezTo>
                          <a:lnTo>
                            <a:pt x="2997" y="2180"/>
                          </a:lnTo>
                          <a:cubicBezTo>
                            <a:pt x="2044" y="1499"/>
                            <a:pt x="1090" y="817"/>
                            <a:pt x="0" y="136"/>
                          </a:cubicBezTo>
                          <a:lnTo>
                            <a:pt x="409" y="136"/>
                          </a:lnTo>
                          <a:close/>
                        </a:path>
                      </a:pathLst>
                    </a:custGeom>
                    <a:solidFill>
                      <a:srgbClr val="FFD100"/>
                    </a:solidFill>
                    <a:ln w="0" cap="flat">
                      <a:noFill/>
                      <a:prstDash val="solid"/>
                      <a:miter/>
                    </a:ln>
                  </p:spPr>
                  <p:txBody>
                    <a:bodyPr rtlCol="0" anchor="ctr"/>
                    <a:lstStyle/>
                    <a:p>
                      <a:endParaRPr lang="en-US"/>
                    </a:p>
                  </p:txBody>
                </p:sp>
                <p:sp>
                  <p:nvSpPr>
                    <p:cNvPr id="4784" name="Freeform: Shape 4783">
                      <a:extLst>
                        <a:ext uri="{FF2B5EF4-FFF2-40B4-BE49-F238E27FC236}">
                          <a16:creationId xmlns:a16="http://schemas.microsoft.com/office/drawing/2014/main" id="{53E80447-531C-9F82-AE5E-B31183BD3044}"/>
                        </a:ext>
                      </a:extLst>
                    </p:cNvPr>
                    <p:cNvSpPr/>
                    <p:nvPr/>
                  </p:nvSpPr>
                  <p:spPr>
                    <a:xfrm>
                      <a:off x="9560994" y="9023694"/>
                      <a:ext cx="2463" cy="1907"/>
                    </a:xfrm>
                    <a:custGeom>
                      <a:avLst/>
                      <a:gdLst>
                        <a:gd name="connsiteX0" fmla="*/ 529 w 2463"/>
                        <a:gd name="connsiteY0" fmla="*/ 0 h 1907"/>
                        <a:gd name="connsiteX1" fmla="*/ 1618 w 2463"/>
                        <a:gd name="connsiteY1" fmla="*/ 1908 h 1907"/>
                        <a:gd name="connsiteX2" fmla="*/ 529 w 2463"/>
                        <a:gd name="connsiteY2" fmla="*/ 0 h 1907"/>
                      </a:gdLst>
                      <a:ahLst/>
                      <a:cxnLst>
                        <a:cxn ang="0">
                          <a:pos x="connsiteX0" y="connsiteY0"/>
                        </a:cxn>
                        <a:cxn ang="0">
                          <a:pos x="connsiteX1" y="connsiteY1"/>
                        </a:cxn>
                        <a:cxn ang="0">
                          <a:pos x="connsiteX2" y="connsiteY2"/>
                        </a:cxn>
                      </a:cxnLst>
                      <a:rect l="l" t="t" r="r" b="b"/>
                      <a:pathLst>
                        <a:path w="2463" h="1907">
                          <a:moveTo>
                            <a:pt x="529" y="0"/>
                          </a:moveTo>
                          <a:cubicBezTo>
                            <a:pt x="-970" y="1499"/>
                            <a:pt x="4480" y="681"/>
                            <a:pt x="1618" y="1908"/>
                          </a:cubicBezTo>
                          <a:cubicBezTo>
                            <a:pt x="-834" y="1499"/>
                            <a:pt x="120" y="681"/>
                            <a:pt x="529" y="0"/>
                          </a:cubicBezTo>
                          <a:close/>
                        </a:path>
                      </a:pathLst>
                    </a:custGeom>
                    <a:solidFill>
                      <a:srgbClr val="FFD100"/>
                    </a:solidFill>
                    <a:ln w="0" cap="flat">
                      <a:noFill/>
                      <a:prstDash val="solid"/>
                      <a:miter/>
                    </a:ln>
                  </p:spPr>
                  <p:txBody>
                    <a:bodyPr rtlCol="0" anchor="ctr"/>
                    <a:lstStyle/>
                    <a:p>
                      <a:endParaRPr lang="en-US"/>
                    </a:p>
                  </p:txBody>
                </p:sp>
                <p:sp>
                  <p:nvSpPr>
                    <p:cNvPr id="4785" name="Freeform: Shape 4784">
                      <a:extLst>
                        <a:ext uri="{FF2B5EF4-FFF2-40B4-BE49-F238E27FC236}">
                          <a16:creationId xmlns:a16="http://schemas.microsoft.com/office/drawing/2014/main" id="{9A31727F-6529-05C5-A22D-EEC091959BF5}"/>
                        </a:ext>
                      </a:extLst>
                    </p:cNvPr>
                    <p:cNvSpPr/>
                    <p:nvPr/>
                  </p:nvSpPr>
                  <p:spPr>
                    <a:xfrm>
                      <a:off x="9595312" y="9021105"/>
                      <a:ext cx="953" cy="681"/>
                    </a:xfrm>
                    <a:custGeom>
                      <a:avLst/>
                      <a:gdLst>
                        <a:gd name="connsiteX0" fmla="*/ 0 w 953"/>
                        <a:gd name="connsiteY0" fmla="*/ 0 h 681"/>
                        <a:gd name="connsiteX1" fmla="*/ 954 w 953"/>
                        <a:gd name="connsiteY1" fmla="*/ 681 h 681"/>
                        <a:gd name="connsiteX2" fmla="*/ 0 w 953"/>
                        <a:gd name="connsiteY2" fmla="*/ 0 h 681"/>
                      </a:gdLst>
                      <a:ahLst/>
                      <a:cxnLst>
                        <a:cxn ang="0">
                          <a:pos x="connsiteX0" y="connsiteY0"/>
                        </a:cxn>
                        <a:cxn ang="0">
                          <a:pos x="connsiteX1" y="connsiteY1"/>
                        </a:cxn>
                        <a:cxn ang="0">
                          <a:pos x="connsiteX2" y="connsiteY2"/>
                        </a:cxn>
                      </a:cxnLst>
                      <a:rect l="l" t="t" r="r" b="b"/>
                      <a:pathLst>
                        <a:path w="953" h="681">
                          <a:moveTo>
                            <a:pt x="0" y="0"/>
                          </a:moveTo>
                          <a:cubicBezTo>
                            <a:pt x="0" y="0"/>
                            <a:pt x="681" y="409"/>
                            <a:pt x="954" y="681"/>
                          </a:cubicBezTo>
                          <a:cubicBezTo>
                            <a:pt x="545" y="409"/>
                            <a:pt x="273" y="136"/>
                            <a:pt x="0" y="0"/>
                          </a:cubicBezTo>
                          <a:close/>
                        </a:path>
                      </a:pathLst>
                    </a:custGeom>
                    <a:solidFill>
                      <a:srgbClr val="FFD100"/>
                    </a:solidFill>
                    <a:ln w="0" cap="flat">
                      <a:noFill/>
                      <a:prstDash val="solid"/>
                      <a:miter/>
                    </a:ln>
                  </p:spPr>
                  <p:txBody>
                    <a:bodyPr rtlCol="0" anchor="ctr"/>
                    <a:lstStyle/>
                    <a:p>
                      <a:endParaRPr lang="en-US"/>
                    </a:p>
                  </p:txBody>
                </p:sp>
                <p:sp>
                  <p:nvSpPr>
                    <p:cNvPr id="4786" name="Freeform: Shape 4785">
                      <a:extLst>
                        <a:ext uri="{FF2B5EF4-FFF2-40B4-BE49-F238E27FC236}">
                          <a16:creationId xmlns:a16="http://schemas.microsoft.com/office/drawing/2014/main" id="{7DB97708-3245-6FD7-C236-31B97A46AD9F}"/>
                        </a:ext>
                      </a:extLst>
                    </p:cNvPr>
                    <p:cNvSpPr/>
                    <p:nvPr/>
                  </p:nvSpPr>
                  <p:spPr>
                    <a:xfrm>
                      <a:off x="9592178" y="9019879"/>
                      <a:ext cx="3133" cy="1225"/>
                    </a:xfrm>
                    <a:custGeom>
                      <a:avLst/>
                      <a:gdLst>
                        <a:gd name="connsiteX0" fmla="*/ 3133 w 3133"/>
                        <a:gd name="connsiteY0" fmla="*/ 1226 h 1225"/>
                        <a:gd name="connsiteX1" fmla="*/ 0 w 3133"/>
                        <a:gd name="connsiteY1" fmla="*/ 0 h 1225"/>
                        <a:gd name="connsiteX2" fmla="*/ 3133 w 3133"/>
                        <a:gd name="connsiteY2" fmla="*/ 1226 h 1225"/>
                      </a:gdLst>
                      <a:ahLst/>
                      <a:cxnLst>
                        <a:cxn ang="0">
                          <a:pos x="connsiteX0" y="connsiteY0"/>
                        </a:cxn>
                        <a:cxn ang="0">
                          <a:pos x="connsiteX1" y="connsiteY1"/>
                        </a:cxn>
                        <a:cxn ang="0">
                          <a:pos x="connsiteX2" y="connsiteY2"/>
                        </a:cxn>
                      </a:cxnLst>
                      <a:rect l="l" t="t" r="r" b="b"/>
                      <a:pathLst>
                        <a:path w="3133" h="1225">
                          <a:moveTo>
                            <a:pt x="3133" y="1226"/>
                          </a:moveTo>
                          <a:cubicBezTo>
                            <a:pt x="2044" y="681"/>
                            <a:pt x="545" y="681"/>
                            <a:pt x="0" y="0"/>
                          </a:cubicBezTo>
                          <a:cubicBezTo>
                            <a:pt x="1771" y="0"/>
                            <a:pt x="2180" y="545"/>
                            <a:pt x="3133" y="1226"/>
                          </a:cubicBezTo>
                          <a:close/>
                        </a:path>
                      </a:pathLst>
                    </a:custGeom>
                    <a:solidFill>
                      <a:srgbClr val="FFD100"/>
                    </a:solidFill>
                    <a:ln w="0" cap="flat">
                      <a:noFill/>
                      <a:prstDash val="solid"/>
                      <a:miter/>
                    </a:ln>
                  </p:spPr>
                  <p:txBody>
                    <a:bodyPr rtlCol="0" anchor="ctr"/>
                    <a:lstStyle/>
                    <a:p>
                      <a:endParaRPr lang="en-US"/>
                    </a:p>
                  </p:txBody>
                </p:sp>
                <p:sp>
                  <p:nvSpPr>
                    <p:cNvPr id="4787" name="Freeform: Shape 4786">
                      <a:extLst>
                        <a:ext uri="{FF2B5EF4-FFF2-40B4-BE49-F238E27FC236}">
                          <a16:creationId xmlns:a16="http://schemas.microsoft.com/office/drawing/2014/main" id="{25030E45-D952-5545-6EBC-529ECAD73A21}"/>
                        </a:ext>
                      </a:extLst>
                    </p:cNvPr>
                    <p:cNvSpPr/>
                    <p:nvPr/>
                  </p:nvSpPr>
                  <p:spPr>
                    <a:xfrm>
                      <a:off x="9605258" y="9025465"/>
                      <a:ext cx="2614" cy="3395"/>
                    </a:xfrm>
                    <a:custGeom>
                      <a:avLst/>
                      <a:gdLst>
                        <a:gd name="connsiteX0" fmla="*/ 2316 w 2614"/>
                        <a:gd name="connsiteY0" fmla="*/ 3133 h 3395"/>
                        <a:gd name="connsiteX1" fmla="*/ 1226 w 2614"/>
                        <a:gd name="connsiteY1" fmla="*/ 2589 h 3395"/>
                        <a:gd name="connsiteX2" fmla="*/ 817 w 2614"/>
                        <a:gd name="connsiteY2" fmla="*/ 2452 h 3395"/>
                        <a:gd name="connsiteX3" fmla="*/ 272 w 2614"/>
                        <a:gd name="connsiteY3" fmla="*/ 954 h 3395"/>
                        <a:gd name="connsiteX4" fmla="*/ 0 w 2614"/>
                        <a:gd name="connsiteY4" fmla="*/ 0 h 3395"/>
                        <a:gd name="connsiteX5" fmla="*/ 545 w 2614"/>
                        <a:gd name="connsiteY5" fmla="*/ 1090 h 3395"/>
                        <a:gd name="connsiteX6" fmla="*/ 2316 w 2614"/>
                        <a:gd name="connsiteY6" fmla="*/ 3133 h 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14" h="3395">
                          <a:moveTo>
                            <a:pt x="2316" y="3133"/>
                          </a:moveTo>
                          <a:lnTo>
                            <a:pt x="1226" y="2589"/>
                          </a:lnTo>
                          <a:cubicBezTo>
                            <a:pt x="1771" y="3814"/>
                            <a:pt x="1226" y="3543"/>
                            <a:pt x="817" y="2452"/>
                          </a:cubicBezTo>
                          <a:cubicBezTo>
                            <a:pt x="-136" y="1771"/>
                            <a:pt x="136" y="1362"/>
                            <a:pt x="272" y="954"/>
                          </a:cubicBezTo>
                          <a:lnTo>
                            <a:pt x="0" y="0"/>
                          </a:lnTo>
                          <a:cubicBezTo>
                            <a:pt x="0" y="0"/>
                            <a:pt x="409" y="681"/>
                            <a:pt x="545" y="1090"/>
                          </a:cubicBezTo>
                          <a:cubicBezTo>
                            <a:pt x="2180" y="2044"/>
                            <a:pt x="3134" y="2725"/>
                            <a:pt x="2316" y="3133"/>
                          </a:cubicBezTo>
                          <a:close/>
                        </a:path>
                      </a:pathLst>
                    </a:custGeom>
                    <a:solidFill>
                      <a:srgbClr val="FFD100"/>
                    </a:solidFill>
                    <a:ln w="0" cap="flat">
                      <a:noFill/>
                      <a:prstDash val="solid"/>
                      <a:miter/>
                    </a:ln>
                  </p:spPr>
                  <p:txBody>
                    <a:bodyPr rtlCol="0" anchor="ctr"/>
                    <a:lstStyle/>
                    <a:p>
                      <a:endParaRPr lang="en-US"/>
                    </a:p>
                  </p:txBody>
                </p:sp>
                <p:sp>
                  <p:nvSpPr>
                    <p:cNvPr id="4788" name="Freeform: Shape 4787">
                      <a:extLst>
                        <a:ext uri="{FF2B5EF4-FFF2-40B4-BE49-F238E27FC236}">
                          <a16:creationId xmlns:a16="http://schemas.microsoft.com/office/drawing/2014/main" id="{C674058F-E1E7-44C5-A139-1A8E784A7583}"/>
                        </a:ext>
                      </a:extLst>
                    </p:cNvPr>
                    <p:cNvSpPr/>
                    <p:nvPr/>
                  </p:nvSpPr>
                  <p:spPr>
                    <a:xfrm>
                      <a:off x="9660165" y="9042904"/>
                      <a:ext cx="6812" cy="11036"/>
                    </a:xfrm>
                    <a:custGeom>
                      <a:avLst/>
                      <a:gdLst>
                        <a:gd name="connsiteX0" fmla="*/ 6812 w 6812"/>
                        <a:gd name="connsiteY0" fmla="*/ 11037 h 11036"/>
                        <a:gd name="connsiteX1" fmla="*/ 1908 w 6812"/>
                        <a:gd name="connsiteY1" fmla="*/ 6949 h 11036"/>
                        <a:gd name="connsiteX2" fmla="*/ 0 w 6812"/>
                        <a:gd name="connsiteY2" fmla="*/ 0 h 11036"/>
                        <a:gd name="connsiteX3" fmla="*/ 6812 w 6812"/>
                        <a:gd name="connsiteY3" fmla="*/ 11037 h 11036"/>
                      </a:gdLst>
                      <a:ahLst/>
                      <a:cxnLst>
                        <a:cxn ang="0">
                          <a:pos x="connsiteX0" y="connsiteY0"/>
                        </a:cxn>
                        <a:cxn ang="0">
                          <a:pos x="connsiteX1" y="connsiteY1"/>
                        </a:cxn>
                        <a:cxn ang="0">
                          <a:pos x="connsiteX2" y="connsiteY2"/>
                        </a:cxn>
                        <a:cxn ang="0">
                          <a:pos x="connsiteX3" y="connsiteY3"/>
                        </a:cxn>
                      </a:cxnLst>
                      <a:rect l="l" t="t" r="r" b="b"/>
                      <a:pathLst>
                        <a:path w="6812" h="11036">
                          <a:moveTo>
                            <a:pt x="6812" y="11037"/>
                          </a:moveTo>
                          <a:cubicBezTo>
                            <a:pt x="3678" y="6949"/>
                            <a:pt x="2861" y="5995"/>
                            <a:pt x="1908" y="6949"/>
                          </a:cubicBezTo>
                          <a:cubicBezTo>
                            <a:pt x="-954" y="3134"/>
                            <a:pt x="1226" y="2589"/>
                            <a:pt x="0" y="0"/>
                          </a:cubicBezTo>
                          <a:cubicBezTo>
                            <a:pt x="2997" y="4633"/>
                            <a:pt x="3951" y="5314"/>
                            <a:pt x="6812" y="11037"/>
                          </a:cubicBezTo>
                          <a:close/>
                        </a:path>
                      </a:pathLst>
                    </a:custGeom>
                    <a:solidFill>
                      <a:srgbClr val="FFD100"/>
                    </a:solidFill>
                    <a:ln w="0" cap="flat">
                      <a:noFill/>
                      <a:prstDash val="solid"/>
                      <a:miter/>
                    </a:ln>
                  </p:spPr>
                  <p:txBody>
                    <a:bodyPr rtlCol="0" anchor="ctr"/>
                    <a:lstStyle/>
                    <a:p>
                      <a:endParaRPr lang="en-US"/>
                    </a:p>
                  </p:txBody>
                </p:sp>
                <p:sp>
                  <p:nvSpPr>
                    <p:cNvPr id="4789" name="Freeform: Shape 4788">
                      <a:extLst>
                        <a:ext uri="{FF2B5EF4-FFF2-40B4-BE49-F238E27FC236}">
                          <a16:creationId xmlns:a16="http://schemas.microsoft.com/office/drawing/2014/main" id="{A45CC9B2-E5FD-8115-0C4F-27EDB5BDBDE0}"/>
                        </a:ext>
                      </a:extLst>
                    </p:cNvPr>
                    <p:cNvSpPr/>
                    <p:nvPr/>
                  </p:nvSpPr>
                  <p:spPr>
                    <a:xfrm>
                      <a:off x="9658939" y="9041133"/>
                      <a:ext cx="1089" cy="1634"/>
                    </a:xfrm>
                    <a:custGeom>
                      <a:avLst/>
                      <a:gdLst>
                        <a:gd name="connsiteX0" fmla="*/ 1090 w 1089"/>
                        <a:gd name="connsiteY0" fmla="*/ 1635 h 1634"/>
                        <a:gd name="connsiteX1" fmla="*/ 0 w 1089"/>
                        <a:gd name="connsiteY1" fmla="*/ 0 h 1634"/>
                        <a:gd name="connsiteX2" fmla="*/ 1090 w 1089"/>
                        <a:gd name="connsiteY2" fmla="*/ 1635 h 1634"/>
                      </a:gdLst>
                      <a:ahLst/>
                      <a:cxnLst>
                        <a:cxn ang="0">
                          <a:pos x="connsiteX0" y="connsiteY0"/>
                        </a:cxn>
                        <a:cxn ang="0">
                          <a:pos x="connsiteX1" y="connsiteY1"/>
                        </a:cxn>
                        <a:cxn ang="0">
                          <a:pos x="connsiteX2" y="connsiteY2"/>
                        </a:cxn>
                      </a:cxnLst>
                      <a:rect l="l" t="t" r="r" b="b"/>
                      <a:pathLst>
                        <a:path w="1089" h="1634">
                          <a:moveTo>
                            <a:pt x="1090" y="1635"/>
                          </a:moveTo>
                          <a:cubicBezTo>
                            <a:pt x="1090" y="1635"/>
                            <a:pt x="409" y="681"/>
                            <a:pt x="0" y="0"/>
                          </a:cubicBezTo>
                          <a:cubicBezTo>
                            <a:pt x="545" y="681"/>
                            <a:pt x="817" y="1089"/>
                            <a:pt x="1090" y="1635"/>
                          </a:cubicBezTo>
                          <a:close/>
                        </a:path>
                      </a:pathLst>
                    </a:custGeom>
                    <a:solidFill>
                      <a:srgbClr val="FFD100"/>
                    </a:solidFill>
                    <a:ln w="0" cap="flat">
                      <a:noFill/>
                      <a:prstDash val="solid"/>
                      <a:miter/>
                    </a:ln>
                  </p:spPr>
                  <p:txBody>
                    <a:bodyPr rtlCol="0" anchor="ctr"/>
                    <a:lstStyle/>
                    <a:p>
                      <a:endParaRPr lang="en-US"/>
                    </a:p>
                  </p:txBody>
                </p:sp>
                <p:sp>
                  <p:nvSpPr>
                    <p:cNvPr id="4790" name="Freeform: Shape 4789">
                      <a:extLst>
                        <a:ext uri="{FF2B5EF4-FFF2-40B4-BE49-F238E27FC236}">
                          <a16:creationId xmlns:a16="http://schemas.microsoft.com/office/drawing/2014/main" id="{7025AC27-4626-4DBB-AF25-B8A37E6EFDC5}"/>
                        </a:ext>
                      </a:extLst>
                    </p:cNvPr>
                    <p:cNvSpPr/>
                    <p:nvPr/>
                  </p:nvSpPr>
                  <p:spPr>
                    <a:xfrm>
                      <a:off x="9587273" y="9033231"/>
                      <a:ext cx="1090" cy="2588"/>
                    </a:xfrm>
                    <a:custGeom>
                      <a:avLst/>
                      <a:gdLst>
                        <a:gd name="connsiteX0" fmla="*/ 0 w 1090"/>
                        <a:gd name="connsiteY0" fmla="*/ 0 h 2588"/>
                        <a:gd name="connsiteX1" fmla="*/ 1090 w 1090"/>
                        <a:gd name="connsiteY1" fmla="*/ 2589 h 2588"/>
                        <a:gd name="connsiteX2" fmla="*/ 545 w 1090"/>
                        <a:gd name="connsiteY2" fmla="*/ 2043 h 2588"/>
                        <a:gd name="connsiteX3" fmla="*/ 0 w 1090"/>
                        <a:gd name="connsiteY3" fmla="*/ 0 h 2588"/>
                      </a:gdLst>
                      <a:ahLst/>
                      <a:cxnLst>
                        <a:cxn ang="0">
                          <a:pos x="connsiteX0" y="connsiteY0"/>
                        </a:cxn>
                        <a:cxn ang="0">
                          <a:pos x="connsiteX1" y="connsiteY1"/>
                        </a:cxn>
                        <a:cxn ang="0">
                          <a:pos x="connsiteX2" y="connsiteY2"/>
                        </a:cxn>
                        <a:cxn ang="0">
                          <a:pos x="connsiteX3" y="connsiteY3"/>
                        </a:cxn>
                      </a:cxnLst>
                      <a:rect l="l" t="t" r="r" b="b"/>
                      <a:pathLst>
                        <a:path w="1090" h="2588">
                          <a:moveTo>
                            <a:pt x="0" y="0"/>
                          </a:moveTo>
                          <a:lnTo>
                            <a:pt x="1090" y="2589"/>
                          </a:lnTo>
                          <a:lnTo>
                            <a:pt x="545" y="2043"/>
                          </a:lnTo>
                          <a:lnTo>
                            <a:pt x="0" y="0"/>
                          </a:lnTo>
                          <a:close/>
                        </a:path>
                      </a:pathLst>
                    </a:custGeom>
                    <a:solidFill>
                      <a:srgbClr val="FFD100"/>
                    </a:solidFill>
                    <a:ln w="0" cap="flat">
                      <a:noFill/>
                      <a:prstDash val="solid"/>
                      <a:miter/>
                    </a:ln>
                  </p:spPr>
                  <p:txBody>
                    <a:bodyPr rtlCol="0" anchor="ctr"/>
                    <a:lstStyle/>
                    <a:p>
                      <a:endParaRPr lang="en-US"/>
                    </a:p>
                  </p:txBody>
                </p:sp>
                <p:sp>
                  <p:nvSpPr>
                    <p:cNvPr id="4791" name="Freeform: Shape 4790">
                      <a:extLst>
                        <a:ext uri="{FF2B5EF4-FFF2-40B4-BE49-F238E27FC236}">
                          <a16:creationId xmlns:a16="http://schemas.microsoft.com/office/drawing/2014/main" id="{9CEA2E50-19B0-1811-E611-81F6E67500AD}"/>
                        </a:ext>
                      </a:extLst>
                    </p:cNvPr>
                    <p:cNvSpPr/>
                    <p:nvPr/>
                  </p:nvSpPr>
                  <p:spPr>
                    <a:xfrm>
                      <a:off x="9669293" y="9057374"/>
                      <a:ext cx="2031" cy="2774"/>
                    </a:xfrm>
                    <a:custGeom>
                      <a:avLst/>
                      <a:gdLst>
                        <a:gd name="connsiteX0" fmla="*/ 1907 w 2031"/>
                        <a:gd name="connsiteY0" fmla="*/ 2697 h 2774"/>
                        <a:gd name="connsiteX1" fmla="*/ 0 w 2031"/>
                        <a:gd name="connsiteY1" fmla="*/ 109 h 2774"/>
                        <a:gd name="connsiteX2" fmla="*/ 1907 w 2031"/>
                        <a:gd name="connsiteY2" fmla="*/ 2697 h 2774"/>
                      </a:gdLst>
                      <a:ahLst/>
                      <a:cxnLst>
                        <a:cxn ang="0">
                          <a:pos x="connsiteX0" y="connsiteY0"/>
                        </a:cxn>
                        <a:cxn ang="0">
                          <a:pos x="connsiteX1" y="connsiteY1"/>
                        </a:cxn>
                        <a:cxn ang="0">
                          <a:pos x="connsiteX2" y="connsiteY2"/>
                        </a:cxn>
                      </a:cxnLst>
                      <a:rect l="l" t="t" r="r" b="b"/>
                      <a:pathLst>
                        <a:path w="2031" h="2774">
                          <a:moveTo>
                            <a:pt x="1907" y="2697"/>
                          </a:moveTo>
                          <a:cubicBezTo>
                            <a:pt x="1499" y="1880"/>
                            <a:pt x="681" y="518"/>
                            <a:pt x="0" y="109"/>
                          </a:cubicBezTo>
                          <a:cubicBezTo>
                            <a:pt x="1090" y="-709"/>
                            <a:pt x="2452" y="3379"/>
                            <a:pt x="1907" y="2697"/>
                          </a:cubicBezTo>
                          <a:close/>
                        </a:path>
                      </a:pathLst>
                    </a:custGeom>
                    <a:solidFill>
                      <a:srgbClr val="FFD100"/>
                    </a:solidFill>
                    <a:ln w="0" cap="flat">
                      <a:noFill/>
                      <a:prstDash val="solid"/>
                      <a:miter/>
                    </a:ln>
                  </p:spPr>
                  <p:txBody>
                    <a:bodyPr rtlCol="0" anchor="ctr"/>
                    <a:lstStyle/>
                    <a:p>
                      <a:endParaRPr lang="en-US"/>
                    </a:p>
                  </p:txBody>
                </p:sp>
                <p:sp>
                  <p:nvSpPr>
                    <p:cNvPr id="4792" name="Freeform: Shape 4791">
                      <a:extLst>
                        <a:ext uri="{FF2B5EF4-FFF2-40B4-BE49-F238E27FC236}">
                          <a16:creationId xmlns:a16="http://schemas.microsoft.com/office/drawing/2014/main" id="{83546EC7-228F-AE44-33CC-2B78BE693573}"/>
                        </a:ext>
                      </a:extLst>
                    </p:cNvPr>
                    <p:cNvSpPr/>
                    <p:nvPr/>
                  </p:nvSpPr>
                  <p:spPr>
                    <a:xfrm>
                      <a:off x="9637412" y="9054349"/>
                      <a:ext cx="3148" cy="3133"/>
                    </a:xfrm>
                    <a:custGeom>
                      <a:avLst/>
                      <a:gdLst>
                        <a:gd name="connsiteX0" fmla="*/ 2997 w 3148"/>
                        <a:gd name="connsiteY0" fmla="*/ 3133 h 3133"/>
                        <a:gd name="connsiteX1" fmla="*/ 0 w 3148"/>
                        <a:gd name="connsiteY1" fmla="*/ 0 h 3133"/>
                        <a:gd name="connsiteX2" fmla="*/ 2997 w 3148"/>
                        <a:gd name="connsiteY2" fmla="*/ 3133 h 3133"/>
                      </a:gdLst>
                      <a:ahLst/>
                      <a:cxnLst>
                        <a:cxn ang="0">
                          <a:pos x="connsiteX0" y="connsiteY0"/>
                        </a:cxn>
                        <a:cxn ang="0">
                          <a:pos x="connsiteX1" y="connsiteY1"/>
                        </a:cxn>
                        <a:cxn ang="0">
                          <a:pos x="connsiteX2" y="connsiteY2"/>
                        </a:cxn>
                      </a:cxnLst>
                      <a:rect l="l" t="t" r="r" b="b"/>
                      <a:pathLst>
                        <a:path w="3148" h="3133">
                          <a:moveTo>
                            <a:pt x="2997" y="3133"/>
                          </a:moveTo>
                          <a:cubicBezTo>
                            <a:pt x="2044" y="3133"/>
                            <a:pt x="953" y="681"/>
                            <a:pt x="0" y="0"/>
                          </a:cubicBezTo>
                          <a:cubicBezTo>
                            <a:pt x="1090" y="1227"/>
                            <a:pt x="3815" y="954"/>
                            <a:pt x="2997" y="3133"/>
                          </a:cubicBezTo>
                          <a:close/>
                        </a:path>
                      </a:pathLst>
                    </a:custGeom>
                    <a:solidFill>
                      <a:srgbClr val="FFD100"/>
                    </a:solidFill>
                    <a:ln w="0" cap="flat">
                      <a:noFill/>
                      <a:prstDash val="solid"/>
                      <a:miter/>
                    </a:ln>
                  </p:spPr>
                  <p:txBody>
                    <a:bodyPr rtlCol="0" anchor="ctr"/>
                    <a:lstStyle/>
                    <a:p>
                      <a:endParaRPr lang="en-US"/>
                    </a:p>
                  </p:txBody>
                </p:sp>
                <p:sp>
                  <p:nvSpPr>
                    <p:cNvPr id="4793" name="Freeform: Shape 4792">
                      <a:extLst>
                        <a:ext uri="{FF2B5EF4-FFF2-40B4-BE49-F238E27FC236}">
                          <a16:creationId xmlns:a16="http://schemas.microsoft.com/office/drawing/2014/main" id="{746860DD-D6D8-1977-9F3D-8F5062A6C779}"/>
                        </a:ext>
                      </a:extLst>
                    </p:cNvPr>
                    <p:cNvSpPr/>
                    <p:nvPr/>
                  </p:nvSpPr>
                  <p:spPr>
                    <a:xfrm>
                      <a:off x="9670111" y="9072553"/>
                      <a:ext cx="2452" cy="2642"/>
                    </a:xfrm>
                    <a:custGeom>
                      <a:avLst/>
                      <a:gdLst>
                        <a:gd name="connsiteX0" fmla="*/ 2452 w 2452"/>
                        <a:gd name="connsiteY0" fmla="*/ 2642 h 2642"/>
                        <a:gd name="connsiteX1" fmla="*/ 0 w 2452"/>
                        <a:gd name="connsiteY1" fmla="*/ 1960 h 2642"/>
                        <a:gd name="connsiteX2" fmla="*/ 2452 w 2452"/>
                        <a:gd name="connsiteY2" fmla="*/ 2642 h 2642"/>
                      </a:gdLst>
                      <a:ahLst/>
                      <a:cxnLst>
                        <a:cxn ang="0">
                          <a:pos x="connsiteX0" y="connsiteY0"/>
                        </a:cxn>
                        <a:cxn ang="0">
                          <a:pos x="connsiteX1" y="connsiteY1"/>
                        </a:cxn>
                        <a:cxn ang="0">
                          <a:pos x="connsiteX2" y="connsiteY2"/>
                        </a:cxn>
                      </a:cxnLst>
                      <a:rect l="l" t="t" r="r" b="b"/>
                      <a:pathLst>
                        <a:path w="2452" h="2642">
                          <a:moveTo>
                            <a:pt x="2452" y="2642"/>
                          </a:moveTo>
                          <a:cubicBezTo>
                            <a:pt x="2044" y="1825"/>
                            <a:pt x="681" y="1006"/>
                            <a:pt x="0" y="1960"/>
                          </a:cubicBezTo>
                          <a:cubicBezTo>
                            <a:pt x="0" y="598"/>
                            <a:pt x="1363" y="-1991"/>
                            <a:pt x="2452" y="2642"/>
                          </a:cubicBezTo>
                          <a:close/>
                        </a:path>
                      </a:pathLst>
                    </a:custGeom>
                    <a:solidFill>
                      <a:srgbClr val="FFD100"/>
                    </a:solidFill>
                    <a:ln w="0" cap="flat">
                      <a:noFill/>
                      <a:prstDash val="solid"/>
                      <a:miter/>
                    </a:ln>
                  </p:spPr>
                  <p:txBody>
                    <a:bodyPr rtlCol="0" anchor="ctr"/>
                    <a:lstStyle/>
                    <a:p>
                      <a:endParaRPr lang="en-US"/>
                    </a:p>
                  </p:txBody>
                </p:sp>
                <p:sp>
                  <p:nvSpPr>
                    <p:cNvPr id="4794" name="Freeform: Shape 4793">
                      <a:extLst>
                        <a:ext uri="{FF2B5EF4-FFF2-40B4-BE49-F238E27FC236}">
                          <a16:creationId xmlns:a16="http://schemas.microsoft.com/office/drawing/2014/main" id="{5E3D7AFF-9ADA-831B-B56A-056371D5C613}"/>
                        </a:ext>
                      </a:extLst>
                    </p:cNvPr>
                    <p:cNvSpPr/>
                    <p:nvPr/>
                  </p:nvSpPr>
                  <p:spPr>
                    <a:xfrm>
                      <a:off x="9643406" y="9060616"/>
                      <a:ext cx="1498" cy="3406"/>
                    </a:xfrm>
                    <a:custGeom>
                      <a:avLst/>
                      <a:gdLst>
                        <a:gd name="connsiteX0" fmla="*/ 1499 w 1498"/>
                        <a:gd name="connsiteY0" fmla="*/ 3406 h 3406"/>
                        <a:gd name="connsiteX1" fmla="*/ 818 w 1498"/>
                        <a:gd name="connsiteY1" fmla="*/ 2997 h 3406"/>
                        <a:gd name="connsiteX2" fmla="*/ 0 w 1498"/>
                        <a:gd name="connsiteY2" fmla="*/ 0 h 3406"/>
                        <a:gd name="connsiteX3" fmla="*/ 1499 w 1498"/>
                        <a:gd name="connsiteY3" fmla="*/ 3406 h 3406"/>
                      </a:gdLst>
                      <a:ahLst/>
                      <a:cxnLst>
                        <a:cxn ang="0">
                          <a:pos x="connsiteX0" y="connsiteY0"/>
                        </a:cxn>
                        <a:cxn ang="0">
                          <a:pos x="connsiteX1" y="connsiteY1"/>
                        </a:cxn>
                        <a:cxn ang="0">
                          <a:pos x="connsiteX2" y="connsiteY2"/>
                        </a:cxn>
                        <a:cxn ang="0">
                          <a:pos x="connsiteX3" y="connsiteY3"/>
                        </a:cxn>
                      </a:cxnLst>
                      <a:rect l="l" t="t" r="r" b="b"/>
                      <a:pathLst>
                        <a:path w="1498" h="3406">
                          <a:moveTo>
                            <a:pt x="1499" y="3406"/>
                          </a:moveTo>
                          <a:lnTo>
                            <a:pt x="818" y="2997"/>
                          </a:lnTo>
                          <a:lnTo>
                            <a:pt x="0" y="0"/>
                          </a:lnTo>
                          <a:lnTo>
                            <a:pt x="1499" y="3406"/>
                          </a:lnTo>
                          <a:close/>
                        </a:path>
                      </a:pathLst>
                    </a:custGeom>
                    <a:solidFill>
                      <a:srgbClr val="FFD100"/>
                    </a:solidFill>
                    <a:ln w="0" cap="flat">
                      <a:noFill/>
                      <a:prstDash val="solid"/>
                      <a:miter/>
                    </a:ln>
                  </p:spPr>
                  <p:txBody>
                    <a:bodyPr rtlCol="0" anchor="ctr"/>
                    <a:lstStyle/>
                    <a:p>
                      <a:endParaRPr lang="en-US"/>
                    </a:p>
                  </p:txBody>
                </p:sp>
                <p:sp>
                  <p:nvSpPr>
                    <p:cNvPr id="4795" name="Freeform: Shape 4794">
                      <a:extLst>
                        <a:ext uri="{FF2B5EF4-FFF2-40B4-BE49-F238E27FC236}">
                          <a16:creationId xmlns:a16="http://schemas.microsoft.com/office/drawing/2014/main" id="{2EA75B43-291D-DA83-A94E-7E83CCCFB133}"/>
                        </a:ext>
                      </a:extLst>
                    </p:cNvPr>
                    <p:cNvSpPr/>
                    <p:nvPr/>
                  </p:nvSpPr>
                  <p:spPr>
                    <a:xfrm>
                      <a:off x="9623768" y="9062796"/>
                      <a:ext cx="5763" cy="4632"/>
                    </a:xfrm>
                    <a:custGeom>
                      <a:avLst/>
                      <a:gdLst>
                        <a:gd name="connsiteX0" fmla="*/ 20 w 5763"/>
                        <a:gd name="connsiteY0" fmla="*/ 3270 h 4632"/>
                        <a:gd name="connsiteX1" fmla="*/ 3834 w 5763"/>
                        <a:gd name="connsiteY1" fmla="*/ 0 h 4632"/>
                        <a:gd name="connsiteX2" fmla="*/ 4788 w 5763"/>
                        <a:gd name="connsiteY2" fmla="*/ 4633 h 4632"/>
                        <a:gd name="connsiteX3" fmla="*/ 20 w 5763"/>
                        <a:gd name="connsiteY3" fmla="*/ 3270 h 4632"/>
                      </a:gdLst>
                      <a:ahLst/>
                      <a:cxnLst>
                        <a:cxn ang="0">
                          <a:pos x="connsiteX0" y="connsiteY0"/>
                        </a:cxn>
                        <a:cxn ang="0">
                          <a:pos x="connsiteX1" y="connsiteY1"/>
                        </a:cxn>
                        <a:cxn ang="0">
                          <a:pos x="connsiteX2" y="connsiteY2"/>
                        </a:cxn>
                        <a:cxn ang="0">
                          <a:pos x="connsiteX3" y="connsiteY3"/>
                        </a:cxn>
                      </a:cxnLst>
                      <a:rect l="l" t="t" r="r" b="b"/>
                      <a:pathLst>
                        <a:path w="5763" h="4632">
                          <a:moveTo>
                            <a:pt x="20" y="3270"/>
                          </a:moveTo>
                          <a:cubicBezTo>
                            <a:pt x="-389" y="0"/>
                            <a:pt x="5742" y="4905"/>
                            <a:pt x="3834" y="0"/>
                          </a:cubicBezTo>
                          <a:cubicBezTo>
                            <a:pt x="9011" y="4496"/>
                            <a:pt x="1790" y="817"/>
                            <a:pt x="4788" y="4633"/>
                          </a:cubicBezTo>
                          <a:cubicBezTo>
                            <a:pt x="2744" y="2589"/>
                            <a:pt x="428" y="2589"/>
                            <a:pt x="20" y="3270"/>
                          </a:cubicBezTo>
                          <a:close/>
                        </a:path>
                      </a:pathLst>
                    </a:custGeom>
                    <a:solidFill>
                      <a:srgbClr val="FFD100"/>
                    </a:solidFill>
                    <a:ln w="0" cap="flat">
                      <a:noFill/>
                      <a:prstDash val="solid"/>
                      <a:miter/>
                    </a:ln>
                  </p:spPr>
                  <p:txBody>
                    <a:bodyPr rtlCol="0" anchor="ctr"/>
                    <a:lstStyle/>
                    <a:p>
                      <a:endParaRPr lang="en-US"/>
                    </a:p>
                  </p:txBody>
                </p:sp>
                <p:sp>
                  <p:nvSpPr>
                    <p:cNvPr id="4796" name="Freeform: Shape 4795">
                      <a:extLst>
                        <a:ext uri="{FF2B5EF4-FFF2-40B4-BE49-F238E27FC236}">
                          <a16:creationId xmlns:a16="http://schemas.microsoft.com/office/drawing/2014/main" id="{5963C4A2-CBEB-810E-67D3-0727E8C13489}"/>
                        </a:ext>
                      </a:extLst>
                    </p:cNvPr>
                    <p:cNvSpPr/>
                    <p:nvPr/>
                  </p:nvSpPr>
                  <p:spPr>
                    <a:xfrm>
                      <a:off x="9628556" y="9067429"/>
                      <a:ext cx="953" cy="953"/>
                    </a:xfrm>
                    <a:custGeom>
                      <a:avLst/>
                      <a:gdLst>
                        <a:gd name="connsiteX0" fmla="*/ 0 w 953"/>
                        <a:gd name="connsiteY0" fmla="*/ 0 h 953"/>
                        <a:gd name="connsiteX1" fmla="*/ 954 w 953"/>
                        <a:gd name="connsiteY1" fmla="*/ 954 h 953"/>
                        <a:gd name="connsiteX2" fmla="*/ 0 w 953"/>
                        <a:gd name="connsiteY2" fmla="*/ 0 h 953"/>
                      </a:gdLst>
                      <a:ahLst/>
                      <a:cxnLst>
                        <a:cxn ang="0">
                          <a:pos x="connsiteX0" y="connsiteY0"/>
                        </a:cxn>
                        <a:cxn ang="0">
                          <a:pos x="connsiteX1" y="connsiteY1"/>
                        </a:cxn>
                        <a:cxn ang="0">
                          <a:pos x="connsiteX2" y="connsiteY2"/>
                        </a:cxn>
                      </a:cxnLst>
                      <a:rect l="l" t="t" r="r" b="b"/>
                      <a:pathLst>
                        <a:path w="953" h="953">
                          <a:moveTo>
                            <a:pt x="0" y="0"/>
                          </a:moveTo>
                          <a:cubicBezTo>
                            <a:pt x="0" y="0"/>
                            <a:pt x="545" y="681"/>
                            <a:pt x="954" y="954"/>
                          </a:cubicBezTo>
                          <a:cubicBezTo>
                            <a:pt x="545" y="545"/>
                            <a:pt x="273" y="272"/>
                            <a:pt x="0" y="0"/>
                          </a:cubicBezTo>
                          <a:close/>
                        </a:path>
                      </a:pathLst>
                    </a:custGeom>
                    <a:solidFill>
                      <a:srgbClr val="FFD100"/>
                    </a:solidFill>
                    <a:ln w="0" cap="flat">
                      <a:noFill/>
                      <a:prstDash val="solid"/>
                      <a:miter/>
                    </a:ln>
                  </p:spPr>
                  <p:txBody>
                    <a:bodyPr rtlCol="0" anchor="ctr"/>
                    <a:lstStyle/>
                    <a:p>
                      <a:endParaRPr lang="en-US"/>
                    </a:p>
                  </p:txBody>
                </p:sp>
                <p:sp>
                  <p:nvSpPr>
                    <p:cNvPr id="4797" name="Freeform: Shape 4796">
                      <a:extLst>
                        <a:ext uri="{FF2B5EF4-FFF2-40B4-BE49-F238E27FC236}">
                          <a16:creationId xmlns:a16="http://schemas.microsoft.com/office/drawing/2014/main" id="{7852BC96-3115-57FA-1A40-6A4CAD57AEA9}"/>
                        </a:ext>
                      </a:extLst>
                    </p:cNvPr>
                    <p:cNvSpPr/>
                    <p:nvPr/>
                  </p:nvSpPr>
                  <p:spPr>
                    <a:xfrm>
                      <a:off x="9654987" y="9101627"/>
                      <a:ext cx="136" cy="1225"/>
                    </a:xfrm>
                    <a:custGeom>
                      <a:avLst/>
                      <a:gdLst>
                        <a:gd name="connsiteX0" fmla="*/ 0 w 136"/>
                        <a:gd name="connsiteY0" fmla="*/ 1226 h 1225"/>
                        <a:gd name="connsiteX1" fmla="*/ 136 w 136"/>
                        <a:gd name="connsiteY1" fmla="*/ 0 h 1225"/>
                        <a:gd name="connsiteX2" fmla="*/ 0 w 136"/>
                        <a:gd name="connsiteY2" fmla="*/ 1226 h 1225"/>
                      </a:gdLst>
                      <a:ahLst/>
                      <a:cxnLst>
                        <a:cxn ang="0">
                          <a:pos x="connsiteX0" y="connsiteY0"/>
                        </a:cxn>
                        <a:cxn ang="0">
                          <a:pos x="connsiteX1" y="connsiteY1"/>
                        </a:cxn>
                        <a:cxn ang="0">
                          <a:pos x="connsiteX2" y="connsiteY2"/>
                        </a:cxn>
                      </a:cxnLst>
                      <a:rect l="l" t="t" r="r" b="b"/>
                      <a:pathLst>
                        <a:path w="136" h="1225">
                          <a:moveTo>
                            <a:pt x="0" y="1226"/>
                          </a:moveTo>
                          <a:cubicBezTo>
                            <a:pt x="0" y="1226"/>
                            <a:pt x="0" y="408"/>
                            <a:pt x="136" y="0"/>
                          </a:cubicBezTo>
                          <a:cubicBezTo>
                            <a:pt x="136" y="408"/>
                            <a:pt x="136" y="817"/>
                            <a:pt x="0" y="1226"/>
                          </a:cubicBezTo>
                          <a:close/>
                        </a:path>
                      </a:pathLst>
                    </a:custGeom>
                    <a:solidFill>
                      <a:srgbClr val="FFD100"/>
                    </a:solidFill>
                    <a:ln w="0" cap="flat">
                      <a:noFill/>
                      <a:prstDash val="solid"/>
                      <a:miter/>
                    </a:ln>
                  </p:spPr>
                  <p:txBody>
                    <a:bodyPr rtlCol="0" anchor="ctr"/>
                    <a:lstStyle/>
                    <a:p>
                      <a:endParaRPr lang="en-US"/>
                    </a:p>
                  </p:txBody>
                </p:sp>
                <p:sp>
                  <p:nvSpPr>
                    <p:cNvPr id="4798" name="Freeform: Shape 4797">
                      <a:extLst>
                        <a:ext uri="{FF2B5EF4-FFF2-40B4-BE49-F238E27FC236}">
                          <a16:creationId xmlns:a16="http://schemas.microsoft.com/office/drawing/2014/main" id="{6CDCE9A7-FEC6-F4F8-AF74-4AEA42F14A40}"/>
                        </a:ext>
                      </a:extLst>
                    </p:cNvPr>
                    <p:cNvSpPr/>
                    <p:nvPr/>
                  </p:nvSpPr>
                  <p:spPr>
                    <a:xfrm>
                      <a:off x="9634298" y="9076421"/>
                      <a:ext cx="2656" cy="10491"/>
                    </a:xfrm>
                    <a:custGeom>
                      <a:avLst/>
                      <a:gdLst>
                        <a:gd name="connsiteX0" fmla="*/ 798 w 2656"/>
                        <a:gd name="connsiteY0" fmla="*/ 5041 h 10491"/>
                        <a:gd name="connsiteX1" fmla="*/ 798 w 2656"/>
                        <a:gd name="connsiteY1" fmla="*/ 0 h 10491"/>
                        <a:gd name="connsiteX2" fmla="*/ 1888 w 2656"/>
                        <a:gd name="connsiteY2" fmla="*/ 10491 h 10491"/>
                        <a:gd name="connsiteX3" fmla="*/ 117 w 2656"/>
                        <a:gd name="connsiteY3" fmla="*/ 4224 h 10491"/>
                        <a:gd name="connsiteX4" fmla="*/ 798 w 2656"/>
                        <a:gd name="connsiteY4" fmla="*/ 5041 h 104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56" h="10491">
                          <a:moveTo>
                            <a:pt x="798" y="5041"/>
                          </a:moveTo>
                          <a:cubicBezTo>
                            <a:pt x="798" y="3406"/>
                            <a:pt x="934" y="1635"/>
                            <a:pt x="798" y="0"/>
                          </a:cubicBezTo>
                          <a:cubicBezTo>
                            <a:pt x="934" y="3270"/>
                            <a:pt x="4068" y="10082"/>
                            <a:pt x="1888" y="10491"/>
                          </a:cubicBezTo>
                          <a:cubicBezTo>
                            <a:pt x="389" y="8584"/>
                            <a:pt x="-292" y="5722"/>
                            <a:pt x="117" y="4224"/>
                          </a:cubicBezTo>
                          <a:lnTo>
                            <a:pt x="798" y="5041"/>
                          </a:lnTo>
                          <a:close/>
                        </a:path>
                      </a:pathLst>
                    </a:custGeom>
                    <a:solidFill>
                      <a:srgbClr val="FFD100"/>
                    </a:solidFill>
                    <a:ln w="0" cap="flat">
                      <a:noFill/>
                      <a:prstDash val="solid"/>
                      <a:miter/>
                    </a:ln>
                  </p:spPr>
                  <p:txBody>
                    <a:bodyPr rtlCol="0" anchor="ctr"/>
                    <a:lstStyle/>
                    <a:p>
                      <a:endParaRPr lang="en-US"/>
                    </a:p>
                  </p:txBody>
                </p:sp>
                <p:sp>
                  <p:nvSpPr>
                    <p:cNvPr id="4799" name="Freeform: Shape 4798">
                      <a:extLst>
                        <a:ext uri="{FF2B5EF4-FFF2-40B4-BE49-F238E27FC236}">
                          <a16:creationId xmlns:a16="http://schemas.microsoft.com/office/drawing/2014/main" id="{E02D3AA5-E7F6-7100-91FA-189DC553EF65}"/>
                        </a:ext>
                      </a:extLst>
                    </p:cNvPr>
                    <p:cNvSpPr/>
                    <p:nvPr/>
                  </p:nvSpPr>
                  <p:spPr>
                    <a:xfrm>
                      <a:off x="9690100" y="9122881"/>
                      <a:ext cx="1401" cy="3123"/>
                    </a:xfrm>
                    <a:custGeom>
                      <a:avLst/>
                      <a:gdLst>
                        <a:gd name="connsiteX0" fmla="*/ 175 w 1401"/>
                        <a:gd name="connsiteY0" fmla="*/ 2589 h 3123"/>
                        <a:gd name="connsiteX1" fmla="*/ 720 w 1401"/>
                        <a:gd name="connsiteY1" fmla="*/ 0 h 3123"/>
                        <a:gd name="connsiteX2" fmla="*/ 1402 w 1401"/>
                        <a:gd name="connsiteY2" fmla="*/ 2997 h 3123"/>
                        <a:gd name="connsiteX3" fmla="*/ 175 w 1401"/>
                        <a:gd name="connsiteY3" fmla="*/ 2589 h 3123"/>
                      </a:gdLst>
                      <a:ahLst/>
                      <a:cxnLst>
                        <a:cxn ang="0">
                          <a:pos x="connsiteX0" y="connsiteY0"/>
                        </a:cxn>
                        <a:cxn ang="0">
                          <a:pos x="connsiteX1" y="connsiteY1"/>
                        </a:cxn>
                        <a:cxn ang="0">
                          <a:pos x="connsiteX2" y="connsiteY2"/>
                        </a:cxn>
                        <a:cxn ang="0">
                          <a:pos x="connsiteX3" y="connsiteY3"/>
                        </a:cxn>
                      </a:cxnLst>
                      <a:rect l="l" t="t" r="r" b="b"/>
                      <a:pathLst>
                        <a:path w="1401" h="3123">
                          <a:moveTo>
                            <a:pt x="175" y="2589"/>
                          </a:moveTo>
                          <a:lnTo>
                            <a:pt x="720" y="0"/>
                          </a:lnTo>
                          <a:lnTo>
                            <a:pt x="1402" y="2997"/>
                          </a:lnTo>
                          <a:cubicBezTo>
                            <a:pt x="992" y="2180"/>
                            <a:pt x="-506" y="3951"/>
                            <a:pt x="175" y="2589"/>
                          </a:cubicBezTo>
                          <a:close/>
                        </a:path>
                      </a:pathLst>
                    </a:custGeom>
                    <a:solidFill>
                      <a:srgbClr val="FFD100"/>
                    </a:solidFill>
                    <a:ln w="0" cap="flat">
                      <a:noFill/>
                      <a:prstDash val="solid"/>
                      <a:miter/>
                    </a:ln>
                  </p:spPr>
                  <p:txBody>
                    <a:bodyPr rtlCol="0" anchor="ctr"/>
                    <a:lstStyle/>
                    <a:p>
                      <a:endParaRPr lang="en-US"/>
                    </a:p>
                  </p:txBody>
                </p:sp>
                <p:sp>
                  <p:nvSpPr>
                    <p:cNvPr id="4800" name="Freeform: Shape 4799">
                      <a:extLst>
                        <a:ext uri="{FF2B5EF4-FFF2-40B4-BE49-F238E27FC236}">
                          <a16:creationId xmlns:a16="http://schemas.microsoft.com/office/drawing/2014/main" id="{A6608BC6-E93A-9A94-9B73-03A60BC74D87}"/>
                        </a:ext>
                      </a:extLst>
                    </p:cNvPr>
                    <p:cNvSpPr/>
                    <p:nvPr/>
                  </p:nvSpPr>
                  <p:spPr>
                    <a:xfrm>
                      <a:off x="9691637" y="9126014"/>
                      <a:ext cx="13624" cy="544"/>
                    </a:xfrm>
                    <a:custGeom>
                      <a:avLst/>
                      <a:gdLst>
                        <a:gd name="connsiteX0" fmla="*/ 0 w 13624"/>
                        <a:gd name="connsiteY0" fmla="*/ 545 h 544"/>
                        <a:gd name="connsiteX1" fmla="*/ 0 w 13624"/>
                        <a:gd name="connsiteY1" fmla="*/ 0 h 544"/>
                        <a:gd name="connsiteX2" fmla="*/ 0 w 13624"/>
                        <a:gd name="connsiteY2" fmla="*/ 545 h 544"/>
                      </a:gdLst>
                      <a:ahLst/>
                      <a:cxnLst>
                        <a:cxn ang="0">
                          <a:pos x="connsiteX0" y="connsiteY0"/>
                        </a:cxn>
                        <a:cxn ang="0">
                          <a:pos x="connsiteX1" y="connsiteY1"/>
                        </a:cxn>
                        <a:cxn ang="0">
                          <a:pos x="connsiteX2" y="connsiteY2"/>
                        </a:cxn>
                      </a:cxnLst>
                      <a:rect l="l" t="t" r="r" b="b"/>
                      <a:pathLst>
                        <a:path w="13624" h="544">
                          <a:moveTo>
                            <a:pt x="0" y="545"/>
                          </a:moveTo>
                          <a:lnTo>
                            <a:pt x="0" y="0"/>
                          </a:lnTo>
                          <a:cubicBezTo>
                            <a:pt x="0" y="0"/>
                            <a:pt x="0" y="273"/>
                            <a:pt x="0" y="545"/>
                          </a:cubicBezTo>
                          <a:close/>
                        </a:path>
                      </a:pathLst>
                    </a:custGeom>
                    <a:solidFill>
                      <a:srgbClr val="FFD100"/>
                    </a:solidFill>
                    <a:ln w="0" cap="flat">
                      <a:noFill/>
                      <a:prstDash val="solid"/>
                      <a:miter/>
                    </a:ln>
                  </p:spPr>
                  <p:txBody>
                    <a:bodyPr rtlCol="0" anchor="ctr"/>
                    <a:lstStyle/>
                    <a:p>
                      <a:endParaRPr lang="en-US"/>
                    </a:p>
                  </p:txBody>
                </p:sp>
                <p:sp>
                  <p:nvSpPr>
                    <p:cNvPr id="4801" name="Freeform: Shape 4800">
                      <a:extLst>
                        <a:ext uri="{FF2B5EF4-FFF2-40B4-BE49-F238E27FC236}">
                          <a16:creationId xmlns:a16="http://schemas.microsoft.com/office/drawing/2014/main" id="{932B5B65-045B-ACF2-B37F-A4C5236FE52E}"/>
                        </a:ext>
                      </a:extLst>
                    </p:cNvPr>
                    <p:cNvSpPr/>
                    <p:nvPr/>
                  </p:nvSpPr>
                  <p:spPr>
                    <a:xfrm>
                      <a:off x="9652126" y="9089772"/>
                      <a:ext cx="1574" cy="4088"/>
                    </a:xfrm>
                    <a:custGeom>
                      <a:avLst/>
                      <a:gdLst>
                        <a:gd name="connsiteX0" fmla="*/ 1226 w 1574"/>
                        <a:gd name="connsiteY0" fmla="*/ 4088 h 4088"/>
                        <a:gd name="connsiteX1" fmla="*/ 0 w 1574"/>
                        <a:gd name="connsiteY1" fmla="*/ 0 h 4088"/>
                        <a:gd name="connsiteX2" fmla="*/ 1226 w 1574"/>
                        <a:gd name="connsiteY2" fmla="*/ 4088 h 4088"/>
                      </a:gdLst>
                      <a:ahLst/>
                      <a:cxnLst>
                        <a:cxn ang="0">
                          <a:pos x="connsiteX0" y="connsiteY0"/>
                        </a:cxn>
                        <a:cxn ang="0">
                          <a:pos x="connsiteX1" y="connsiteY1"/>
                        </a:cxn>
                        <a:cxn ang="0">
                          <a:pos x="connsiteX2" y="connsiteY2"/>
                        </a:cxn>
                      </a:cxnLst>
                      <a:rect l="l" t="t" r="r" b="b"/>
                      <a:pathLst>
                        <a:path w="1574" h="4088">
                          <a:moveTo>
                            <a:pt x="1226" y="4088"/>
                          </a:moveTo>
                          <a:cubicBezTo>
                            <a:pt x="545" y="2725"/>
                            <a:pt x="136" y="1499"/>
                            <a:pt x="0" y="0"/>
                          </a:cubicBezTo>
                          <a:cubicBezTo>
                            <a:pt x="545" y="409"/>
                            <a:pt x="2316" y="3952"/>
                            <a:pt x="1226" y="4088"/>
                          </a:cubicBezTo>
                          <a:close/>
                        </a:path>
                      </a:pathLst>
                    </a:custGeom>
                    <a:solidFill>
                      <a:srgbClr val="FFD100"/>
                    </a:solidFill>
                    <a:ln w="0" cap="flat">
                      <a:noFill/>
                      <a:prstDash val="solid"/>
                      <a:miter/>
                    </a:ln>
                  </p:spPr>
                  <p:txBody>
                    <a:bodyPr rtlCol="0" anchor="ctr"/>
                    <a:lstStyle/>
                    <a:p>
                      <a:endParaRPr lang="en-US"/>
                    </a:p>
                  </p:txBody>
                </p:sp>
                <p:sp>
                  <p:nvSpPr>
                    <p:cNvPr id="4802" name="Freeform: Shape 4801">
                      <a:extLst>
                        <a:ext uri="{FF2B5EF4-FFF2-40B4-BE49-F238E27FC236}">
                          <a16:creationId xmlns:a16="http://schemas.microsoft.com/office/drawing/2014/main" id="{6F79E326-FA91-3E4F-9BCD-F897F2F48474}"/>
                        </a:ext>
                      </a:extLst>
                    </p:cNvPr>
                    <p:cNvSpPr/>
                    <p:nvPr/>
                  </p:nvSpPr>
                  <p:spPr>
                    <a:xfrm>
                      <a:off x="9688231" y="9138685"/>
                      <a:ext cx="272" cy="4359"/>
                    </a:xfrm>
                    <a:custGeom>
                      <a:avLst/>
                      <a:gdLst>
                        <a:gd name="connsiteX0" fmla="*/ 0 w 272"/>
                        <a:gd name="connsiteY0" fmla="*/ 3951 h 4359"/>
                        <a:gd name="connsiteX1" fmla="*/ 273 w 272"/>
                        <a:gd name="connsiteY1" fmla="*/ 0 h 4359"/>
                        <a:gd name="connsiteX2" fmla="*/ 273 w 272"/>
                        <a:gd name="connsiteY2" fmla="*/ 4360 h 4359"/>
                        <a:gd name="connsiteX3" fmla="*/ 0 w 272"/>
                        <a:gd name="connsiteY3" fmla="*/ 3951 h 4359"/>
                      </a:gdLst>
                      <a:ahLst/>
                      <a:cxnLst>
                        <a:cxn ang="0">
                          <a:pos x="connsiteX0" y="connsiteY0"/>
                        </a:cxn>
                        <a:cxn ang="0">
                          <a:pos x="connsiteX1" y="connsiteY1"/>
                        </a:cxn>
                        <a:cxn ang="0">
                          <a:pos x="connsiteX2" y="connsiteY2"/>
                        </a:cxn>
                        <a:cxn ang="0">
                          <a:pos x="connsiteX3" y="connsiteY3"/>
                        </a:cxn>
                      </a:cxnLst>
                      <a:rect l="l" t="t" r="r" b="b"/>
                      <a:pathLst>
                        <a:path w="272" h="4359">
                          <a:moveTo>
                            <a:pt x="0" y="3951"/>
                          </a:moveTo>
                          <a:lnTo>
                            <a:pt x="273" y="0"/>
                          </a:lnTo>
                          <a:lnTo>
                            <a:pt x="273" y="4360"/>
                          </a:lnTo>
                          <a:lnTo>
                            <a:pt x="0" y="3951"/>
                          </a:lnTo>
                          <a:close/>
                        </a:path>
                      </a:pathLst>
                    </a:custGeom>
                    <a:solidFill>
                      <a:srgbClr val="FFD100"/>
                    </a:solidFill>
                    <a:ln w="0" cap="flat">
                      <a:noFill/>
                      <a:prstDash val="solid"/>
                      <a:miter/>
                    </a:ln>
                  </p:spPr>
                  <p:txBody>
                    <a:bodyPr rtlCol="0" anchor="ctr"/>
                    <a:lstStyle/>
                    <a:p>
                      <a:endParaRPr lang="en-US"/>
                    </a:p>
                  </p:txBody>
                </p:sp>
                <p:sp>
                  <p:nvSpPr>
                    <p:cNvPr id="4803" name="Freeform: Shape 4802">
                      <a:extLst>
                        <a:ext uri="{FF2B5EF4-FFF2-40B4-BE49-F238E27FC236}">
                          <a16:creationId xmlns:a16="http://schemas.microsoft.com/office/drawing/2014/main" id="{C21B9FF5-CBDE-BC4A-559D-589FAB88040E}"/>
                        </a:ext>
                      </a:extLst>
                    </p:cNvPr>
                    <p:cNvSpPr/>
                    <p:nvPr/>
                  </p:nvSpPr>
                  <p:spPr>
                    <a:xfrm>
                      <a:off x="9690956" y="9161438"/>
                      <a:ext cx="1362" cy="3951"/>
                    </a:xfrm>
                    <a:custGeom>
                      <a:avLst/>
                      <a:gdLst>
                        <a:gd name="connsiteX0" fmla="*/ 954 w 1362"/>
                        <a:gd name="connsiteY0" fmla="*/ 0 h 3951"/>
                        <a:gd name="connsiteX1" fmla="*/ 1363 w 1362"/>
                        <a:gd name="connsiteY1" fmla="*/ 681 h 3951"/>
                        <a:gd name="connsiteX2" fmla="*/ 272 w 1362"/>
                        <a:gd name="connsiteY2" fmla="*/ 3952 h 3951"/>
                        <a:gd name="connsiteX3" fmla="*/ 0 w 1362"/>
                        <a:gd name="connsiteY3" fmla="*/ 3134 h 3951"/>
                        <a:gd name="connsiteX4" fmla="*/ 954 w 1362"/>
                        <a:gd name="connsiteY4" fmla="*/ 0 h 39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2" h="3951">
                          <a:moveTo>
                            <a:pt x="954" y="0"/>
                          </a:moveTo>
                          <a:lnTo>
                            <a:pt x="1363" y="681"/>
                          </a:lnTo>
                          <a:lnTo>
                            <a:pt x="272" y="3952"/>
                          </a:lnTo>
                          <a:lnTo>
                            <a:pt x="0" y="3134"/>
                          </a:lnTo>
                          <a:lnTo>
                            <a:pt x="954" y="0"/>
                          </a:lnTo>
                          <a:close/>
                        </a:path>
                      </a:pathLst>
                    </a:custGeom>
                    <a:solidFill>
                      <a:srgbClr val="FFD100"/>
                    </a:solidFill>
                    <a:ln w="0" cap="flat">
                      <a:noFill/>
                      <a:prstDash val="solid"/>
                      <a:miter/>
                    </a:ln>
                  </p:spPr>
                  <p:txBody>
                    <a:bodyPr rtlCol="0" anchor="ctr"/>
                    <a:lstStyle/>
                    <a:p>
                      <a:endParaRPr lang="en-US"/>
                    </a:p>
                  </p:txBody>
                </p:sp>
                <p:sp>
                  <p:nvSpPr>
                    <p:cNvPr id="4804" name="Freeform: Shape 4803">
                      <a:extLst>
                        <a:ext uri="{FF2B5EF4-FFF2-40B4-BE49-F238E27FC236}">
                          <a16:creationId xmlns:a16="http://schemas.microsoft.com/office/drawing/2014/main" id="{07DFB59A-1522-420D-D0BA-DF17F5D1261F}"/>
                        </a:ext>
                      </a:extLst>
                    </p:cNvPr>
                    <p:cNvSpPr/>
                    <p:nvPr/>
                  </p:nvSpPr>
                  <p:spPr>
                    <a:xfrm>
                      <a:off x="9647195" y="9136002"/>
                      <a:ext cx="2070" cy="4317"/>
                    </a:xfrm>
                    <a:custGeom>
                      <a:avLst/>
                      <a:gdLst>
                        <a:gd name="connsiteX0" fmla="*/ 27 w 2070"/>
                        <a:gd name="connsiteY0" fmla="*/ 3500 h 4317"/>
                        <a:gd name="connsiteX1" fmla="*/ 2070 w 2070"/>
                        <a:gd name="connsiteY1" fmla="*/ 94 h 4317"/>
                        <a:gd name="connsiteX2" fmla="*/ 2070 w 2070"/>
                        <a:gd name="connsiteY2" fmla="*/ 4318 h 4317"/>
                        <a:gd name="connsiteX3" fmla="*/ 1661 w 2070"/>
                        <a:gd name="connsiteY3" fmla="*/ 775 h 4317"/>
                        <a:gd name="connsiteX4" fmla="*/ 27 w 2070"/>
                        <a:gd name="connsiteY4" fmla="*/ 3500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70" h="4317">
                          <a:moveTo>
                            <a:pt x="27" y="3500"/>
                          </a:moveTo>
                          <a:cubicBezTo>
                            <a:pt x="-246" y="1456"/>
                            <a:pt x="1661" y="-450"/>
                            <a:pt x="2070" y="94"/>
                          </a:cubicBezTo>
                          <a:lnTo>
                            <a:pt x="2070" y="4318"/>
                          </a:lnTo>
                          <a:cubicBezTo>
                            <a:pt x="299" y="3364"/>
                            <a:pt x="2070" y="3092"/>
                            <a:pt x="1661" y="775"/>
                          </a:cubicBezTo>
                          <a:lnTo>
                            <a:pt x="27" y="3500"/>
                          </a:lnTo>
                          <a:close/>
                        </a:path>
                      </a:pathLst>
                    </a:custGeom>
                    <a:solidFill>
                      <a:srgbClr val="FFD100"/>
                    </a:solidFill>
                    <a:ln w="0" cap="flat">
                      <a:noFill/>
                      <a:prstDash val="solid"/>
                      <a:miter/>
                    </a:ln>
                  </p:spPr>
                  <p:txBody>
                    <a:bodyPr rtlCol="0" anchor="ctr"/>
                    <a:lstStyle/>
                    <a:p>
                      <a:endParaRPr lang="en-US"/>
                    </a:p>
                  </p:txBody>
                </p:sp>
                <p:sp>
                  <p:nvSpPr>
                    <p:cNvPr id="4805" name="Freeform: Shape 4804">
                      <a:extLst>
                        <a:ext uri="{FF2B5EF4-FFF2-40B4-BE49-F238E27FC236}">
                          <a16:creationId xmlns:a16="http://schemas.microsoft.com/office/drawing/2014/main" id="{9681CD7F-2150-CA8C-DC6C-D2293D1C8DE4}"/>
                        </a:ext>
                      </a:extLst>
                    </p:cNvPr>
                    <p:cNvSpPr/>
                    <p:nvPr/>
                  </p:nvSpPr>
                  <p:spPr>
                    <a:xfrm>
                      <a:off x="9555119" y="9267709"/>
                      <a:ext cx="95372" cy="44610"/>
                    </a:xfrm>
                    <a:custGeom>
                      <a:avLst/>
                      <a:gdLst>
                        <a:gd name="connsiteX0" fmla="*/ 73845 w 95372"/>
                        <a:gd name="connsiteY0" fmla="*/ 16622 h 44610"/>
                        <a:gd name="connsiteX1" fmla="*/ 79295 w 95372"/>
                        <a:gd name="connsiteY1" fmla="*/ 11309 h 44610"/>
                        <a:gd name="connsiteX2" fmla="*/ 76706 w 95372"/>
                        <a:gd name="connsiteY2" fmla="*/ 11309 h 44610"/>
                        <a:gd name="connsiteX3" fmla="*/ 82156 w 95372"/>
                        <a:gd name="connsiteY3" fmla="*/ 10218 h 44610"/>
                        <a:gd name="connsiteX4" fmla="*/ 73028 w 95372"/>
                        <a:gd name="connsiteY4" fmla="*/ 11718 h 44610"/>
                        <a:gd name="connsiteX5" fmla="*/ 85154 w 95372"/>
                        <a:gd name="connsiteY5" fmla="*/ 2725 h 44610"/>
                        <a:gd name="connsiteX6" fmla="*/ 83110 w 95372"/>
                        <a:gd name="connsiteY6" fmla="*/ 6812 h 44610"/>
                        <a:gd name="connsiteX7" fmla="*/ 91421 w 95372"/>
                        <a:gd name="connsiteY7" fmla="*/ 0 h 44610"/>
                        <a:gd name="connsiteX8" fmla="*/ 93873 w 95372"/>
                        <a:gd name="connsiteY8" fmla="*/ 954 h 44610"/>
                        <a:gd name="connsiteX9" fmla="*/ 94691 w 95372"/>
                        <a:gd name="connsiteY9" fmla="*/ 546 h 44610"/>
                        <a:gd name="connsiteX10" fmla="*/ 95372 w 95372"/>
                        <a:gd name="connsiteY10" fmla="*/ 136 h 44610"/>
                        <a:gd name="connsiteX11" fmla="*/ 94963 w 95372"/>
                        <a:gd name="connsiteY11" fmla="*/ 546 h 44610"/>
                        <a:gd name="connsiteX12" fmla="*/ 95372 w 95372"/>
                        <a:gd name="connsiteY12" fmla="*/ 1499 h 44610"/>
                        <a:gd name="connsiteX13" fmla="*/ 89786 w 95372"/>
                        <a:gd name="connsiteY13" fmla="*/ 9265 h 44610"/>
                        <a:gd name="connsiteX14" fmla="*/ 79840 w 95372"/>
                        <a:gd name="connsiteY14" fmla="*/ 16078 h 44610"/>
                        <a:gd name="connsiteX15" fmla="*/ 76706 w 95372"/>
                        <a:gd name="connsiteY15" fmla="*/ 18121 h 44610"/>
                        <a:gd name="connsiteX16" fmla="*/ 75616 w 95372"/>
                        <a:gd name="connsiteY16" fmla="*/ 18938 h 44610"/>
                        <a:gd name="connsiteX17" fmla="*/ 78341 w 95372"/>
                        <a:gd name="connsiteY17" fmla="*/ 18666 h 44610"/>
                        <a:gd name="connsiteX18" fmla="*/ 71665 w 95372"/>
                        <a:gd name="connsiteY18" fmla="*/ 21936 h 44610"/>
                        <a:gd name="connsiteX19" fmla="*/ 60220 w 95372"/>
                        <a:gd name="connsiteY19" fmla="*/ 29293 h 44610"/>
                        <a:gd name="connsiteX20" fmla="*/ 59539 w 95372"/>
                        <a:gd name="connsiteY20" fmla="*/ 30383 h 44610"/>
                        <a:gd name="connsiteX21" fmla="*/ 58858 w 95372"/>
                        <a:gd name="connsiteY21" fmla="*/ 30111 h 44610"/>
                        <a:gd name="connsiteX22" fmla="*/ 0 w 95372"/>
                        <a:gd name="connsiteY22" fmla="*/ 44553 h 44610"/>
                        <a:gd name="connsiteX23" fmla="*/ 8720 w 95372"/>
                        <a:gd name="connsiteY23" fmla="*/ 42918 h 44610"/>
                        <a:gd name="connsiteX24" fmla="*/ 12262 w 95372"/>
                        <a:gd name="connsiteY24" fmla="*/ 40193 h 44610"/>
                        <a:gd name="connsiteX25" fmla="*/ 5450 w 95372"/>
                        <a:gd name="connsiteY25" fmla="*/ 40602 h 44610"/>
                        <a:gd name="connsiteX26" fmla="*/ 6949 w 95372"/>
                        <a:gd name="connsiteY26" fmla="*/ 37196 h 44610"/>
                        <a:gd name="connsiteX27" fmla="*/ 22889 w 95372"/>
                        <a:gd name="connsiteY27" fmla="*/ 38421 h 44610"/>
                        <a:gd name="connsiteX28" fmla="*/ 24660 w 95372"/>
                        <a:gd name="connsiteY28" fmla="*/ 35833 h 44610"/>
                        <a:gd name="connsiteX29" fmla="*/ 23434 w 95372"/>
                        <a:gd name="connsiteY29" fmla="*/ 35833 h 44610"/>
                        <a:gd name="connsiteX30" fmla="*/ 33789 w 95372"/>
                        <a:gd name="connsiteY30" fmla="*/ 33926 h 44610"/>
                        <a:gd name="connsiteX31" fmla="*/ 33108 w 95372"/>
                        <a:gd name="connsiteY31" fmla="*/ 32155 h 44610"/>
                        <a:gd name="connsiteX32" fmla="*/ 46323 w 95372"/>
                        <a:gd name="connsiteY32" fmla="*/ 29020 h 44610"/>
                        <a:gd name="connsiteX33" fmla="*/ 45915 w 95372"/>
                        <a:gd name="connsiteY33" fmla="*/ 28748 h 44610"/>
                        <a:gd name="connsiteX34" fmla="*/ 61856 w 95372"/>
                        <a:gd name="connsiteY34" fmla="*/ 21663 h 44610"/>
                        <a:gd name="connsiteX35" fmla="*/ 56270 w 95372"/>
                        <a:gd name="connsiteY35" fmla="*/ 22617 h 44610"/>
                        <a:gd name="connsiteX36" fmla="*/ 63491 w 95372"/>
                        <a:gd name="connsiteY36" fmla="*/ 19619 h 44610"/>
                        <a:gd name="connsiteX37" fmla="*/ 60493 w 95372"/>
                        <a:gd name="connsiteY37" fmla="*/ 19075 h 44610"/>
                        <a:gd name="connsiteX38" fmla="*/ 73573 w 95372"/>
                        <a:gd name="connsiteY38" fmla="*/ 13625 h 44610"/>
                        <a:gd name="connsiteX39" fmla="*/ 73981 w 95372"/>
                        <a:gd name="connsiteY39" fmla="*/ 16078 h 44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95372" h="44610">
                          <a:moveTo>
                            <a:pt x="73845" y="16622"/>
                          </a:moveTo>
                          <a:cubicBezTo>
                            <a:pt x="75616" y="16759"/>
                            <a:pt x="79976" y="12399"/>
                            <a:pt x="79295" y="11309"/>
                          </a:cubicBezTo>
                          <a:cubicBezTo>
                            <a:pt x="78478" y="11581"/>
                            <a:pt x="75616" y="13216"/>
                            <a:pt x="76706" y="11309"/>
                          </a:cubicBezTo>
                          <a:lnTo>
                            <a:pt x="82156" y="10218"/>
                          </a:lnTo>
                          <a:cubicBezTo>
                            <a:pt x="85426" y="4496"/>
                            <a:pt x="76298" y="10900"/>
                            <a:pt x="73028" y="11718"/>
                          </a:cubicBezTo>
                          <a:cubicBezTo>
                            <a:pt x="77796" y="7494"/>
                            <a:pt x="80113" y="7358"/>
                            <a:pt x="85154" y="2725"/>
                          </a:cubicBezTo>
                          <a:cubicBezTo>
                            <a:pt x="83927" y="4360"/>
                            <a:pt x="83519" y="5723"/>
                            <a:pt x="83110" y="6812"/>
                          </a:cubicBezTo>
                          <a:cubicBezTo>
                            <a:pt x="84336" y="8448"/>
                            <a:pt x="88560" y="3406"/>
                            <a:pt x="91421" y="0"/>
                          </a:cubicBezTo>
                          <a:cubicBezTo>
                            <a:pt x="90195" y="2725"/>
                            <a:pt x="91830" y="2044"/>
                            <a:pt x="93873" y="954"/>
                          </a:cubicBezTo>
                          <a:cubicBezTo>
                            <a:pt x="94146" y="682"/>
                            <a:pt x="94418" y="546"/>
                            <a:pt x="94691" y="546"/>
                          </a:cubicBezTo>
                          <a:lnTo>
                            <a:pt x="95372" y="136"/>
                          </a:lnTo>
                          <a:lnTo>
                            <a:pt x="94963" y="546"/>
                          </a:lnTo>
                          <a:cubicBezTo>
                            <a:pt x="94963" y="546"/>
                            <a:pt x="95236" y="954"/>
                            <a:pt x="95372" y="1499"/>
                          </a:cubicBezTo>
                          <a:cubicBezTo>
                            <a:pt x="92375" y="4088"/>
                            <a:pt x="91693" y="7494"/>
                            <a:pt x="89786" y="9265"/>
                          </a:cubicBezTo>
                          <a:cubicBezTo>
                            <a:pt x="89241" y="5177"/>
                            <a:pt x="82974" y="14851"/>
                            <a:pt x="79840" y="16078"/>
                          </a:cubicBezTo>
                          <a:lnTo>
                            <a:pt x="76706" y="18121"/>
                          </a:lnTo>
                          <a:lnTo>
                            <a:pt x="75616" y="18938"/>
                          </a:lnTo>
                          <a:cubicBezTo>
                            <a:pt x="75616" y="18938"/>
                            <a:pt x="76161" y="19484"/>
                            <a:pt x="78341" y="18666"/>
                          </a:cubicBezTo>
                          <a:cubicBezTo>
                            <a:pt x="76570" y="19211"/>
                            <a:pt x="71938" y="23162"/>
                            <a:pt x="71665" y="21936"/>
                          </a:cubicBezTo>
                          <a:cubicBezTo>
                            <a:pt x="68123" y="24797"/>
                            <a:pt x="64035" y="26841"/>
                            <a:pt x="60220" y="29293"/>
                          </a:cubicBezTo>
                          <a:cubicBezTo>
                            <a:pt x="59948" y="29702"/>
                            <a:pt x="59676" y="29974"/>
                            <a:pt x="59539" y="30383"/>
                          </a:cubicBezTo>
                          <a:cubicBezTo>
                            <a:pt x="58994" y="30383"/>
                            <a:pt x="58858" y="30383"/>
                            <a:pt x="58858" y="30111"/>
                          </a:cubicBezTo>
                          <a:cubicBezTo>
                            <a:pt x="41419" y="39921"/>
                            <a:pt x="20573" y="45234"/>
                            <a:pt x="0" y="44553"/>
                          </a:cubicBezTo>
                          <a:cubicBezTo>
                            <a:pt x="2997" y="44553"/>
                            <a:pt x="5722" y="43462"/>
                            <a:pt x="8720" y="42918"/>
                          </a:cubicBezTo>
                          <a:cubicBezTo>
                            <a:pt x="3951" y="41010"/>
                            <a:pt x="13761" y="42237"/>
                            <a:pt x="12262" y="40193"/>
                          </a:cubicBezTo>
                          <a:cubicBezTo>
                            <a:pt x="10218" y="39512"/>
                            <a:pt x="7221" y="40056"/>
                            <a:pt x="5450" y="40602"/>
                          </a:cubicBezTo>
                          <a:cubicBezTo>
                            <a:pt x="4769" y="39512"/>
                            <a:pt x="7221" y="38558"/>
                            <a:pt x="6949" y="37196"/>
                          </a:cubicBezTo>
                          <a:cubicBezTo>
                            <a:pt x="14033" y="35288"/>
                            <a:pt x="15805" y="40602"/>
                            <a:pt x="22889" y="38421"/>
                          </a:cubicBezTo>
                          <a:cubicBezTo>
                            <a:pt x="22344" y="37196"/>
                            <a:pt x="20028" y="36515"/>
                            <a:pt x="24660" y="35833"/>
                          </a:cubicBezTo>
                          <a:lnTo>
                            <a:pt x="23434" y="35833"/>
                          </a:lnTo>
                          <a:cubicBezTo>
                            <a:pt x="31200" y="35833"/>
                            <a:pt x="28339" y="31882"/>
                            <a:pt x="33789" y="33926"/>
                          </a:cubicBezTo>
                          <a:lnTo>
                            <a:pt x="33108" y="32155"/>
                          </a:lnTo>
                          <a:cubicBezTo>
                            <a:pt x="36650" y="32427"/>
                            <a:pt x="43054" y="30520"/>
                            <a:pt x="46323" y="29020"/>
                          </a:cubicBezTo>
                          <a:lnTo>
                            <a:pt x="45915" y="28748"/>
                          </a:lnTo>
                          <a:cubicBezTo>
                            <a:pt x="56133" y="26160"/>
                            <a:pt x="51501" y="26977"/>
                            <a:pt x="61856" y="21663"/>
                          </a:cubicBezTo>
                          <a:lnTo>
                            <a:pt x="56270" y="22617"/>
                          </a:lnTo>
                          <a:cubicBezTo>
                            <a:pt x="59131" y="19756"/>
                            <a:pt x="61174" y="21391"/>
                            <a:pt x="63491" y="19619"/>
                          </a:cubicBezTo>
                          <a:cubicBezTo>
                            <a:pt x="63082" y="19484"/>
                            <a:pt x="62945" y="17985"/>
                            <a:pt x="60493" y="19075"/>
                          </a:cubicBezTo>
                          <a:cubicBezTo>
                            <a:pt x="65125" y="17713"/>
                            <a:pt x="69213" y="15669"/>
                            <a:pt x="73573" y="13625"/>
                          </a:cubicBezTo>
                          <a:cubicBezTo>
                            <a:pt x="77115" y="12672"/>
                            <a:pt x="73845" y="15124"/>
                            <a:pt x="73981" y="16078"/>
                          </a:cubicBezTo>
                          <a:close/>
                        </a:path>
                      </a:pathLst>
                    </a:custGeom>
                    <a:solidFill>
                      <a:srgbClr val="FFD100"/>
                    </a:solidFill>
                    <a:ln w="0" cap="flat">
                      <a:noFill/>
                      <a:prstDash val="solid"/>
                      <a:miter/>
                    </a:ln>
                  </p:spPr>
                  <p:txBody>
                    <a:bodyPr rtlCol="0" anchor="ctr"/>
                    <a:lstStyle/>
                    <a:p>
                      <a:endParaRPr lang="en-US"/>
                    </a:p>
                  </p:txBody>
                </p:sp>
                <p:sp>
                  <p:nvSpPr>
                    <p:cNvPr id="4806" name="Freeform: Shape 4805">
                      <a:extLst>
                        <a:ext uri="{FF2B5EF4-FFF2-40B4-BE49-F238E27FC236}">
                          <a16:creationId xmlns:a16="http://schemas.microsoft.com/office/drawing/2014/main" id="{FEE2381F-5680-3C24-AEB0-6759F8A6F401}"/>
                        </a:ext>
                      </a:extLst>
                    </p:cNvPr>
                    <p:cNvSpPr/>
                    <p:nvPr/>
                  </p:nvSpPr>
                  <p:spPr>
                    <a:xfrm>
                      <a:off x="9640137" y="9268663"/>
                      <a:ext cx="1634" cy="1907"/>
                    </a:xfrm>
                    <a:custGeom>
                      <a:avLst/>
                      <a:gdLst>
                        <a:gd name="connsiteX0" fmla="*/ 0 w 1634"/>
                        <a:gd name="connsiteY0" fmla="*/ 1908 h 1907"/>
                        <a:gd name="connsiteX1" fmla="*/ 1635 w 1634"/>
                        <a:gd name="connsiteY1" fmla="*/ 0 h 1907"/>
                        <a:gd name="connsiteX2" fmla="*/ 0 w 1634"/>
                        <a:gd name="connsiteY2" fmla="*/ 1908 h 1907"/>
                      </a:gdLst>
                      <a:ahLst/>
                      <a:cxnLst>
                        <a:cxn ang="0">
                          <a:pos x="connsiteX0" y="connsiteY0"/>
                        </a:cxn>
                        <a:cxn ang="0">
                          <a:pos x="connsiteX1" y="connsiteY1"/>
                        </a:cxn>
                        <a:cxn ang="0">
                          <a:pos x="connsiteX2" y="connsiteY2"/>
                        </a:cxn>
                      </a:cxnLst>
                      <a:rect l="l" t="t" r="r" b="b"/>
                      <a:pathLst>
                        <a:path w="1634" h="1907">
                          <a:moveTo>
                            <a:pt x="0" y="1908"/>
                          </a:moveTo>
                          <a:cubicBezTo>
                            <a:pt x="0" y="1908"/>
                            <a:pt x="1090" y="817"/>
                            <a:pt x="1635" y="0"/>
                          </a:cubicBezTo>
                          <a:cubicBezTo>
                            <a:pt x="1090" y="817"/>
                            <a:pt x="545" y="1363"/>
                            <a:pt x="0" y="1908"/>
                          </a:cubicBezTo>
                          <a:close/>
                        </a:path>
                      </a:pathLst>
                    </a:custGeom>
                    <a:solidFill>
                      <a:srgbClr val="FFD100"/>
                    </a:solidFill>
                    <a:ln w="0" cap="flat">
                      <a:noFill/>
                      <a:prstDash val="solid"/>
                      <a:miter/>
                    </a:ln>
                  </p:spPr>
                  <p:txBody>
                    <a:bodyPr rtlCol="0" anchor="ctr"/>
                    <a:lstStyle/>
                    <a:p>
                      <a:endParaRPr lang="en-US"/>
                    </a:p>
                  </p:txBody>
                </p:sp>
                <p:sp>
                  <p:nvSpPr>
                    <p:cNvPr id="4807" name="Freeform: Shape 4806">
                      <a:extLst>
                        <a:ext uri="{FF2B5EF4-FFF2-40B4-BE49-F238E27FC236}">
                          <a16:creationId xmlns:a16="http://schemas.microsoft.com/office/drawing/2014/main" id="{E7DD9204-DC72-C412-E6C4-CB3BCEA5D8A8}"/>
                        </a:ext>
                      </a:extLst>
                    </p:cNvPr>
                    <p:cNvSpPr/>
                    <p:nvPr/>
                  </p:nvSpPr>
                  <p:spPr>
                    <a:xfrm>
                      <a:off x="9550623" y="9312398"/>
                      <a:ext cx="4359" cy="272"/>
                    </a:xfrm>
                    <a:custGeom>
                      <a:avLst/>
                      <a:gdLst>
                        <a:gd name="connsiteX0" fmla="*/ 0 w 4359"/>
                        <a:gd name="connsiteY0" fmla="*/ 0 h 272"/>
                        <a:gd name="connsiteX1" fmla="*/ 4360 w 4359"/>
                        <a:gd name="connsiteY1" fmla="*/ 273 h 272"/>
                        <a:gd name="connsiteX2" fmla="*/ 0 w 4359"/>
                        <a:gd name="connsiteY2" fmla="*/ 0 h 272"/>
                      </a:gdLst>
                      <a:ahLst/>
                      <a:cxnLst>
                        <a:cxn ang="0">
                          <a:pos x="connsiteX0" y="connsiteY0"/>
                        </a:cxn>
                        <a:cxn ang="0">
                          <a:pos x="connsiteX1" y="connsiteY1"/>
                        </a:cxn>
                        <a:cxn ang="0">
                          <a:pos x="connsiteX2" y="connsiteY2"/>
                        </a:cxn>
                      </a:cxnLst>
                      <a:rect l="l" t="t" r="r" b="b"/>
                      <a:pathLst>
                        <a:path w="4359" h="272">
                          <a:moveTo>
                            <a:pt x="0" y="0"/>
                          </a:moveTo>
                          <a:lnTo>
                            <a:pt x="4360" y="273"/>
                          </a:lnTo>
                          <a:cubicBezTo>
                            <a:pt x="2997" y="273"/>
                            <a:pt x="1635" y="273"/>
                            <a:pt x="0" y="0"/>
                          </a:cubicBezTo>
                          <a:close/>
                        </a:path>
                      </a:pathLst>
                    </a:custGeom>
                    <a:solidFill>
                      <a:srgbClr val="FFD100"/>
                    </a:solidFill>
                    <a:ln w="0" cap="flat">
                      <a:noFill/>
                      <a:prstDash val="solid"/>
                      <a:miter/>
                    </a:ln>
                  </p:spPr>
                  <p:txBody>
                    <a:bodyPr rtlCol="0" anchor="ctr"/>
                    <a:lstStyle/>
                    <a:p>
                      <a:endParaRPr lang="en-US"/>
                    </a:p>
                  </p:txBody>
                </p:sp>
                <p:sp>
                  <p:nvSpPr>
                    <p:cNvPr id="4808" name="Freeform: Shape 4807">
                      <a:extLst>
                        <a:ext uri="{FF2B5EF4-FFF2-40B4-BE49-F238E27FC236}">
                          <a16:creationId xmlns:a16="http://schemas.microsoft.com/office/drawing/2014/main" id="{A9F66451-BFE9-C54A-A3EE-310C9650D575}"/>
                        </a:ext>
                      </a:extLst>
                    </p:cNvPr>
                    <p:cNvSpPr/>
                    <p:nvPr/>
                  </p:nvSpPr>
                  <p:spPr>
                    <a:xfrm>
                      <a:off x="9651718" y="9257623"/>
                      <a:ext cx="7221" cy="6953"/>
                    </a:xfrm>
                    <a:custGeom>
                      <a:avLst/>
                      <a:gdLst>
                        <a:gd name="connsiteX0" fmla="*/ 4224 w 7221"/>
                        <a:gd name="connsiteY0" fmla="*/ 550 h 6953"/>
                        <a:gd name="connsiteX1" fmla="*/ 7221 w 7221"/>
                        <a:gd name="connsiteY1" fmla="*/ 4 h 6953"/>
                        <a:gd name="connsiteX2" fmla="*/ 2044 w 7221"/>
                        <a:gd name="connsiteY2" fmla="*/ 6953 h 6953"/>
                        <a:gd name="connsiteX3" fmla="*/ 0 w 7221"/>
                        <a:gd name="connsiteY3" fmla="*/ 6136 h 6953"/>
                        <a:gd name="connsiteX4" fmla="*/ 4360 w 7221"/>
                        <a:gd name="connsiteY4" fmla="*/ 686 h 6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1" h="6953">
                          <a:moveTo>
                            <a:pt x="4224" y="550"/>
                          </a:moveTo>
                          <a:cubicBezTo>
                            <a:pt x="3543" y="3002"/>
                            <a:pt x="6404" y="-132"/>
                            <a:pt x="7221" y="4"/>
                          </a:cubicBezTo>
                          <a:cubicBezTo>
                            <a:pt x="5450" y="2321"/>
                            <a:pt x="3951" y="4773"/>
                            <a:pt x="2044" y="6953"/>
                          </a:cubicBezTo>
                          <a:cubicBezTo>
                            <a:pt x="1499" y="6545"/>
                            <a:pt x="272" y="6680"/>
                            <a:pt x="0" y="6136"/>
                          </a:cubicBezTo>
                          <a:cubicBezTo>
                            <a:pt x="1635" y="4364"/>
                            <a:pt x="2997" y="2593"/>
                            <a:pt x="4360" y="686"/>
                          </a:cubicBezTo>
                          <a:close/>
                        </a:path>
                      </a:pathLst>
                    </a:custGeom>
                    <a:solidFill>
                      <a:srgbClr val="FFD100"/>
                    </a:solidFill>
                    <a:ln w="0" cap="flat">
                      <a:noFill/>
                      <a:prstDash val="solid"/>
                      <a:miter/>
                    </a:ln>
                  </p:spPr>
                  <p:txBody>
                    <a:bodyPr rtlCol="0" anchor="ctr"/>
                    <a:lstStyle/>
                    <a:p>
                      <a:endParaRPr lang="en-US"/>
                    </a:p>
                  </p:txBody>
                </p:sp>
                <p:sp>
                  <p:nvSpPr>
                    <p:cNvPr id="4809" name="Freeform: Shape 4808">
                      <a:extLst>
                        <a:ext uri="{FF2B5EF4-FFF2-40B4-BE49-F238E27FC236}">
                          <a16:creationId xmlns:a16="http://schemas.microsoft.com/office/drawing/2014/main" id="{A8BD5663-079D-835C-6685-DA4A4E9E6E7C}"/>
                        </a:ext>
                      </a:extLst>
                    </p:cNvPr>
                    <p:cNvSpPr/>
                    <p:nvPr/>
                  </p:nvSpPr>
                  <p:spPr>
                    <a:xfrm>
                      <a:off x="9650491" y="9264440"/>
                      <a:ext cx="3208" cy="3678"/>
                    </a:xfrm>
                    <a:custGeom>
                      <a:avLst/>
                      <a:gdLst>
                        <a:gd name="connsiteX0" fmla="*/ 2452 w 3208"/>
                        <a:gd name="connsiteY0" fmla="*/ 2861 h 3678"/>
                        <a:gd name="connsiteX1" fmla="*/ 0 w 3208"/>
                        <a:gd name="connsiteY1" fmla="*/ 3679 h 3678"/>
                        <a:gd name="connsiteX2" fmla="*/ 3133 w 3208"/>
                        <a:gd name="connsiteY2" fmla="*/ 0 h 3678"/>
                        <a:gd name="connsiteX3" fmla="*/ 2452 w 3208"/>
                        <a:gd name="connsiteY3" fmla="*/ 2725 h 3678"/>
                      </a:gdLst>
                      <a:ahLst/>
                      <a:cxnLst>
                        <a:cxn ang="0">
                          <a:pos x="connsiteX0" y="connsiteY0"/>
                        </a:cxn>
                        <a:cxn ang="0">
                          <a:pos x="connsiteX1" y="connsiteY1"/>
                        </a:cxn>
                        <a:cxn ang="0">
                          <a:pos x="connsiteX2" y="connsiteY2"/>
                        </a:cxn>
                        <a:cxn ang="0">
                          <a:pos x="connsiteX3" y="connsiteY3"/>
                        </a:cxn>
                      </a:cxnLst>
                      <a:rect l="l" t="t" r="r" b="b"/>
                      <a:pathLst>
                        <a:path w="3208" h="3678">
                          <a:moveTo>
                            <a:pt x="2452" y="2861"/>
                          </a:moveTo>
                          <a:cubicBezTo>
                            <a:pt x="2452" y="2861"/>
                            <a:pt x="954" y="3134"/>
                            <a:pt x="0" y="3679"/>
                          </a:cubicBezTo>
                          <a:lnTo>
                            <a:pt x="3133" y="0"/>
                          </a:lnTo>
                          <a:cubicBezTo>
                            <a:pt x="3133" y="0"/>
                            <a:pt x="3543" y="1090"/>
                            <a:pt x="2452" y="2725"/>
                          </a:cubicBezTo>
                          <a:close/>
                        </a:path>
                      </a:pathLst>
                    </a:custGeom>
                    <a:solidFill>
                      <a:srgbClr val="FFD100"/>
                    </a:solidFill>
                    <a:ln w="0" cap="flat">
                      <a:noFill/>
                      <a:prstDash val="solid"/>
                      <a:miter/>
                    </a:ln>
                  </p:spPr>
                  <p:txBody>
                    <a:bodyPr rtlCol="0" anchor="ctr"/>
                    <a:lstStyle/>
                    <a:p>
                      <a:endParaRPr lang="en-US"/>
                    </a:p>
                  </p:txBody>
                </p:sp>
                <p:sp>
                  <p:nvSpPr>
                    <p:cNvPr id="4810" name="Freeform: Shape 4809">
                      <a:extLst>
                        <a:ext uri="{FF2B5EF4-FFF2-40B4-BE49-F238E27FC236}">
                          <a16:creationId xmlns:a16="http://schemas.microsoft.com/office/drawing/2014/main" id="{4FD4A16A-4097-50C9-101A-526ADAAD8E2E}"/>
                        </a:ext>
                      </a:extLst>
                    </p:cNvPr>
                    <p:cNvSpPr/>
                    <p:nvPr/>
                  </p:nvSpPr>
                  <p:spPr>
                    <a:xfrm>
                      <a:off x="9622016" y="9242504"/>
                      <a:ext cx="2315" cy="1771"/>
                    </a:xfrm>
                    <a:custGeom>
                      <a:avLst/>
                      <a:gdLst>
                        <a:gd name="connsiteX0" fmla="*/ 2316 w 2315"/>
                        <a:gd name="connsiteY0" fmla="*/ 0 h 1771"/>
                        <a:gd name="connsiteX1" fmla="*/ 1499 w 2315"/>
                        <a:gd name="connsiteY1" fmla="*/ 817 h 1771"/>
                        <a:gd name="connsiteX2" fmla="*/ 0 w 2315"/>
                        <a:gd name="connsiteY2" fmla="*/ 1771 h 1771"/>
                        <a:gd name="connsiteX3" fmla="*/ 2316 w 2315"/>
                        <a:gd name="connsiteY3" fmla="*/ 0 h 1771"/>
                      </a:gdLst>
                      <a:ahLst/>
                      <a:cxnLst>
                        <a:cxn ang="0">
                          <a:pos x="connsiteX0" y="connsiteY0"/>
                        </a:cxn>
                        <a:cxn ang="0">
                          <a:pos x="connsiteX1" y="connsiteY1"/>
                        </a:cxn>
                        <a:cxn ang="0">
                          <a:pos x="connsiteX2" y="connsiteY2"/>
                        </a:cxn>
                        <a:cxn ang="0">
                          <a:pos x="connsiteX3" y="connsiteY3"/>
                        </a:cxn>
                      </a:cxnLst>
                      <a:rect l="l" t="t" r="r" b="b"/>
                      <a:pathLst>
                        <a:path w="2315" h="1771">
                          <a:moveTo>
                            <a:pt x="2316" y="0"/>
                          </a:moveTo>
                          <a:lnTo>
                            <a:pt x="1499" y="817"/>
                          </a:lnTo>
                          <a:lnTo>
                            <a:pt x="0" y="1771"/>
                          </a:lnTo>
                          <a:lnTo>
                            <a:pt x="2316" y="0"/>
                          </a:lnTo>
                          <a:close/>
                        </a:path>
                      </a:pathLst>
                    </a:custGeom>
                    <a:solidFill>
                      <a:srgbClr val="FFD100"/>
                    </a:solidFill>
                    <a:ln w="0" cap="flat">
                      <a:noFill/>
                      <a:prstDash val="solid"/>
                      <a:miter/>
                    </a:ln>
                  </p:spPr>
                  <p:txBody>
                    <a:bodyPr rtlCol="0" anchor="ctr"/>
                    <a:lstStyle/>
                    <a:p>
                      <a:endParaRPr lang="en-US"/>
                    </a:p>
                  </p:txBody>
                </p:sp>
                <p:sp>
                  <p:nvSpPr>
                    <p:cNvPr id="4811" name="Freeform: Shape 4810">
                      <a:extLst>
                        <a:ext uri="{FF2B5EF4-FFF2-40B4-BE49-F238E27FC236}">
                          <a16:creationId xmlns:a16="http://schemas.microsoft.com/office/drawing/2014/main" id="{16594513-FAF6-2EF7-FDF9-5E2C7D33EBFD}"/>
                        </a:ext>
                      </a:extLst>
                    </p:cNvPr>
                    <p:cNvSpPr/>
                    <p:nvPr/>
                  </p:nvSpPr>
                  <p:spPr>
                    <a:xfrm>
                      <a:off x="9613705" y="9254494"/>
                      <a:ext cx="3678" cy="3542"/>
                    </a:xfrm>
                    <a:custGeom>
                      <a:avLst/>
                      <a:gdLst>
                        <a:gd name="connsiteX0" fmla="*/ 0 w 3678"/>
                        <a:gd name="connsiteY0" fmla="*/ 3543 h 3542"/>
                        <a:gd name="connsiteX1" fmla="*/ 3679 w 3678"/>
                        <a:gd name="connsiteY1" fmla="*/ 0 h 3542"/>
                        <a:gd name="connsiteX2" fmla="*/ 0 w 3678"/>
                        <a:gd name="connsiteY2" fmla="*/ 3543 h 3542"/>
                      </a:gdLst>
                      <a:ahLst/>
                      <a:cxnLst>
                        <a:cxn ang="0">
                          <a:pos x="connsiteX0" y="connsiteY0"/>
                        </a:cxn>
                        <a:cxn ang="0">
                          <a:pos x="connsiteX1" y="connsiteY1"/>
                        </a:cxn>
                        <a:cxn ang="0">
                          <a:pos x="connsiteX2" y="connsiteY2"/>
                        </a:cxn>
                      </a:cxnLst>
                      <a:rect l="l" t="t" r="r" b="b"/>
                      <a:pathLst>
                        <a:path w="3678" h="3542">
                          <a:moveTo>
                            <a:pt x="0" y="3543"/>
                          </a:moveTo>
                          <a:cubicBezTo>
                            <a:pt x="273" y="1771"/>
                            <a:pt x="2861" y="545"/>
                            <a:pt x="3679" y="0"/>
                          </a:cubicBezTo>
                          <a:cubicBezTo>
                            <a:pt x="1363" y="2180"/>
                            <a:pt x="2589" y="1499"/>
                            <a:pt x="0" y="3543"/>
                          </a:cubicBezTo>
                          <a:close/>
                        </a:path>
                      </a:pathLst>
                    </a:custGeom>
                    <a:solidFill>
                      <a:srgbClr val="FFD100"/>
                    </a:solidFill>
                    <a:ln w="0" cap="flat">
                      <a:noFill/>
                      <a:prstDash val="solid"/>
                      <a:miter/>
                    </a:ln>
                  </p:spPr>
                  <p:txBody>
                    <a:bodyPr rtlCol="0" anchor="ctr"/>
                    <a:lstStyle/>
                    <a:p>
                      <a:endParaRPr lang="en-US"/>
                    </a:p>
                  </p:txBody>
                </p:sp>
                <p:sp>
                  <p:nvSpPr>
                    <p:cNvPr id="4812" name="Freeform: Shape 4811">
                      <a:extLst>
                        <a:ext uri="{FF2B5EF4-FFF2-40B4-BE49-F238E27FC236}">
                          <a16:creationId xmlns:a16="http://schemas.microsoft.com/office/drawing/2014/main" id="{96D0BBBC-BF79-0B39-C08A-664E06B19E0A}"/>
                        </a:ext>
                      </a:extLst>
                    </p:cNvPr>
                    <p:cNvSpPr/>
                    <p:nvPr/>
                  </p:nvSpPr>
                  <p:spPr>
                    <a:xfrm>
                      <a:off x="9606348" y="9246864"/>
                      <a:ext cx="2315" cy="1498"/>
                    </a:xfrm>
                    <a:custGeom>
                      <a:avLst/>
                      <a:gdLst>
                        <a:gd name="connsiteX0" fmla="*/ 2316 w 2315"/>
                        <a:gd name="connsiteY0" fmla="*/ 0 h 1498"/>
                        <a:gd name="connsiteX1" fmla="*/ 0 w 2315"/>
                        <a:gd name="connsiteY1" fmla="*/ 1499 h 1498"/>
                        <a:gd name="connsiteX2" fmla="*/ 0 w 2315"/>
                        <a:gd name="connsiteY2" fmla="*/ 1090 h 1498"/>
                        <a:gd name="connsiteX3" fmla="*/ 2316 w 2315"/>
                        <a:gd name="connsiteY3" fmla="*/ 0 h 1498"/>
                      </a:gdLst>
                      <a:ahLst/>
                      <a:cxnLst>
                        <a:cxn ang="0">
                          <a:pos x="connsiteX0" y="connsiteY0"/>
                        </a:cxn>
                        <a:cxn ang="0">
                          <a:pos x="connsiteX1" y="connsiteY1"/>
                        </a:cxn>
                        <a:cxn ang="0">
                          <a:pos x="connsiteX2" y="connsiteY2"/>
                        </a:cxn>
                        <a:cxn ang="0">
                          <a:pos x="connsiteX3" y="connsiteY3"/>
                        </a:cxn>
                      </a:cxnLst>
                      <a:rect l="l" t="t" r="r" b="b"/>
                      <a:pathLst>
                        <a:path w="2315" h="1498">
                          <a:moveTo>
                            <a:pt x="2316" y="0"/>
                          </a:moveTo>
                          <a:lnTo>
                            <a:pt x="0" y="1499"/>
                          </a:lnTo>
                          <a:lnTo>
                            <a:pt x="0" y="1090"/>
                          </a:lnTo>
                          <a:lnTo>
                            <a:pt x="2316" y="0"/>
                          </a:lnTo>
                          <a:close/>
                        </a:path>
                      </a:pathLst>
                    </a:custGeom>
                    <a:solidFill>
                      <a:srgbClr val="FFD100"/>
                    </a:solidFill>
                    <a:ln w="0" cap="flat">
                      <a:noFill/>
                      <a:prstDash val="solid"/>
                      <a:miter/>
                    </a:ln>
                  </p:spPr>
                  <p:txBody>
                    <a:bodyPr rtlCol="0" anchor="ctr"/>
                    <a:lstStyle/>
                    <a:p>
                      <a:endParaRPr lang="en-US"/>
                    </a:p>
                  </p:txBody>
                </p:sp>
                <p:sp>
                  <p:nvSpPr>
                    <p:cNvPr id="4813" name="Freeform: Shape 4812">
                      <a:extLst>
                        <a:ext uri="{FF2B5EF4-FFF2-40B4-BE49-F238E27FC236}">
                          <a16:creationId xmlns:a16="http://schemas.microsoft.com/office/drawing/2014/main" id="{B8F9D7A5-C283-06C6-E3F2-2C9B9DBF5329}"/>
                        </a:ext>
                      </a:extLst>
                    </p:cNvPr>
                    <p:cNvSpPr/>
                    <p:nvPr/>
                  </p:nvSpPr>
                  <p:spPr>
                    <a:xfrm>
                      <a:off x="9520240" y="9298501"/>
                      <a:ext cx="1771" cy="681"/>
                    </a:xfrm>
                    <a:custGeom>
                      <a:avLst/>
                      <a:gdLst>
                        <a:gd name="connsiteX0" fmla="*/ 1771 w 1771"/>
                        <a:gd name="connsiteY0" fmla="*/ 682 h 681"/>
                        <a:gd name="connsiteX1" fmla="*/ 0 w 1771"/>
                        <a:gd name="connsiteY1" fmla="*/ 0 h 681"/>
                        <a:gd name="connsiteX2" fmla="*/ 1771 w 1771"/>
                        <a:gd name="connsiteY2" fmla="*/ 682 h 681"/>
                      </a:gdLst>
                      <a:ahLst/>
                      <a:cxnLst>
                        <a:cxn ang="0">
                          <a:pos x="connsiteX0" y="connsiteY0"/>
                        </a:cxn>
                        <a:cxn ang="0">
                          <a:pos x="connsiteX1" y="connsiteY1"/>
                        </a:cxn>
                        <a:cxn ang="0">
                          <a:pos x="connsiteX2" y="connsiteY2"/>
                        </a:cxn>
                      </a:cxnLst>
                      <a:rect l="l" t="t" r="r" b="b"/>
                      <a:pathLst>
                        <a:path w="1771" h="681">
                          <a:moveTo>
                            <a:pt x="1771" y="682"/>
                          </a:moveTo>
                          <a:lnTo>
                            <a:pt x="0" y="0"/>
                          </a:lnTo>
                          <a:cubicBezTo>
                            <a:pt x="817" y="273"/>
                            <a:pt x="1363" y="546"/>
                            <a:pt x="1771" y="682"/>
                          </a:cubicBezTo>
                          <a:close/>
                        </a:path>
                      </a:pathLst>
                    </a:custGeom>
                    <a:solidFill>
                      <a:srgbClr val="FFD100"/>
                    </a:solidFill>
                    <a:ln w="0" cap="flat">
                      <a:noFill/>
                      <a:prstDash val="solid"/>
                      <a:miter/>
                    </a:ln>
                  </p:spPr>
                  <p:txBody>
                    <a:bodyPr rtlCol="0" anchor="ctr"/>
                    <a:lstStyle/>
                    <a:p>
                      <a:endParaRPr lang="en-US"/>
                    </a:p>
                  </p:txBody>
                </p:sp>
                <p:sp>
                  <p:nvSpPr>
                    <p:cNvPr id="4814" name="Freeform: Shape 4813">
                      <a:extLst>
                        <a:ext uri="{FF2B5EF4-FFF2-40B4-BE49-F238E27FC236}">
                          <a16:creationId xmlns:a16="http://schemas.microsoft.com/office/drawing/2014/main" id="{A9B6E936-03E1-F807-A317-136F34C7E1B9}"/>
                        </a:ext>
                      </a:extLst>
                    </p:cNvPr>
                    <p:cNvSpPr/>
                    <p:nvPr/>
                  </p:nvSpPr>
                  <p:spPr>
                    <a:xfrm>
                      <a:off x="9498634" y="9289918"/>
                      <a:ext cx="59728" cy="21799"/>
                    </a:xfrm>
                    <a:custGeom>
                      <a:avLst/>
                      <a:gdLst>
                        <a:gd name="connsiteX0" fmla="*/ 56077 w 59728"/>
                        <a:gd name="connsiteY0" fmla="*/ 17303 h 21799"/>
                        <a:gd name="connsiteX1" fmla="*/ 59346 w 59728"/>
                        <a:gd name="connsiteY1" fmla="*/ 21800 h 21799"/>
                        <a:gd name="connsiteX2" fmla="*/ 54033 w 59728"/>
                        <a:gd name="connsiteY2" fmla="*/ 20573 h 21799"/>
                        <a:gd name="connsiteX3" fmla="*/ 54442 w 59728"/>
                        <a:gd name="connsiteY3" fmla="*/ 21254 h 21799"/>
                        <a:gd name="connsiteX4" fmla="*/ 47902 w 59728"/>
                        <a:gd name="connsiteY4" fmla="*/ 20573 h 21799"/>
                        <a:gd name="connsiteX5" fmla="*/ 50218 w 59728"/>
                        <a:gd name="connsiteY5" fmla="*/ 18121 h 21799"/>
                        <a:gd name="connsiteX6" fmla="*/ 40817 w 59728"/>
                        <a:gd name="connsiteY6" fmla="*/ 20029 h 21799"/>
                        <a:gd name="connsiteX7" fmla="*/ 31280 w 59728"/>
                        <a:gd name="connsiteY7" fmla="*/ 17848 h 21799"/>
                        <a:gd name="connsiteX8" fmla="*/ 31961 w 59728"/>
                        <a:gd name="connsiteY8" fmla="*/ 18394 h 21799"/>
                        <a:gd name="connsiteX9" fmla="*/ 30599 w 59728"/>
                        <a:gd name="connsiteY9" fmla="*/ 17576 h 21799"/>
                        <a:gd name="connsiteX10" fmla="*/ 1306 w 59728"/>
                        <a:gd name="connsiteY10" fmla="*/ 4088 h 21799"/>
                        <a:gd name="connsiteX11" fmla="*/ 2532 w 59728"/>
                        <a:gd name="connsiteY11" fmla="*/ 0 h 21799"/>
                        <a:gd name="connsiteX12" fmla="*/ 16974 w 59728"/>
                        <a:gd name="connsiteY12" fmla="*/ 8856 h 21799"/>
                        <a:gd name="connsiteX13" fmla="*/ 18064 w 59728"/>
                        <a:gd name="connsiteY13" fmla="*/ 7902 h 21799"/>
                        <a:gd name="connsiteX14" fmla="*/ 20789 w 59728"/>
                        <a:gd name="connsiteY14" fmla="*/ 11309 h 21799"/>
                        <a:gd name="connsiteX15" fmla="*/ 17110 w 59728"/>
                        <a:gd name="connsiteY15" fmla="*/ 10491 h 21799"/>
                        <a:gd name="connsiteX16" fmla="*/ 35095 w 59728"/>
                        <a:gd name="connsiteY16" fmla="*/ 16486 h 21799"/>
                        <a:gd name="connsiteX17" fmla="*/ 22560 w 59728"/>
                        <a:gd name="connsiteY17" fmla="*/ 10900 h 21799"/>
                        <a:gd name="connsiteX18" fmla="*/ 23378 w 59728"/>
                        <a:gd name="connsiteY18" fmla="*/ 8856 h 21799"/>
                        <a:gd name="connsiteX19" fmla="*/ 56213 w 59728"/>
                        <a:gd name="connsiteY19" fmla="*/ 16895 h 21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9728" h="21799">
                          <a:moveTo>
                            <a:pt x="56077" y="17303"/>
                          </a:moveTo>
                          <a:cubicBezTo>
                            <a:pt x="46403" y="18802"/>
                            <a:pt x="62344" y="19348"/>
                            <a:pt x="59346" y="21800"/>
                          </a:cubicBezTo>
                          <a:lnTo>
                            <a:pt x="54033" y="20573"/>
                          </a:lnTo>
                          <a:lnTo>
                            <a:pt x="54442" y="21254"/>
                          </a:lnTo>
                          <a:lnTo>
                            <a:pt x="47902" y="20573"/>
                          </a:lnTo>
                          <a:cubicBezTo>
                            <a:pt x="49400" y="19484"/>
                            <a:pt x="50354" y="19484"/>
                            <a:pt x="50218" y="18121"/>
                          </a:cubicBezTo>
                          <a:cubicBezTo>
                            <a:pt x="41635" y="17985"/>
                            <a:pt x="47357" y="19484"/>
                            <a:pt x="40817" y="20029"/>
                          </a:cubicBezTo>
                          <a:lnTo>
                            <a:pt x="31280" y="17848"/>
                          </a:lnTo>
                          <a:lnTo>
                            <a:pt x="31961" y="18394"/>
                          </a:lnTo>
                          <a:cubicBezTo>
                            <a:pt x="31143" y="18257"/>
                            <a:pt x="30871" y="17985"/>
                            <a:pt x="30599" y="17576"/>
                          </a:cubicBezTo>
                          <a:cubicBezTo>
                            <a:pt x="20244" y="14170"/>
                            <a:pt x="10162" y="9947"/>
                            <a:pt x="1306" y="4088"/>
                          </a:cubicBezTo>
                          <a:cubicBezTo>
                            <a:pt x="-3054" y="273"/>
                            <a:pt x="5120" y="3815"/>
                            <a:pt x="2532" y="0"/>
                          </a:cubicBezTo>
                          <a:cubicBezTo>
                            <a:pt x="7845" y="3679"/>
                            <a:pt x="17519" y="6131"/>
                            <a:pt x="16974" y="8856"/>
                          </a:cubicBezTo>
                          <a:cubicBezTo>
                            <a:pt x="16974" y="8447"/>
                            <a:pt x="16838" y="7630"/>
                            <a:pt x="18064" y="7902"/>
                          </a:cubicBezTo>
                          <a:cubicBezTo>
                            <a:pt x="18881" y="9129"/>
                            <a:pt x="19835" y="10218"/>
                            <a:pt x="20789" y="11309"/>
                          </a:cubicBezTo>
                          <a:cubicBezTo>
                            <a:pt x="19563" y="11172"/>
                            <a:pt x="18336" y="10900"/>
                            <a:pt x="17110" y="10491"/>
                          </a:cubicBezTo>
                          <a:cubicBezTo>
                            <a:pt x="19835" y="13897"/>
                            <a:pt x="32370" y="17713"/>
                            <a:pt x="35095" y="16486"/>
                          </a:cubicBezTo>
                          <a:cubicBezTo>
                            <a:pt x="28146" y="14306"/>
                            <a:pt x="32506" y="12535"/>
                            <a:pt x="22560" y="10900"/>
                          </a:cubicBezTo>
                          <a:cubicBezTo>
                            <a:pt x="23241" y="10491"/>
                            <a:pt x="25285" y="9947"/>
                            <a:pt x="23378" y="8856"/>
                          </a:cubicBezTo>
                          <a:cubicBezTo>
                            <a:pt x="34005" y="13489"/>
                            <a:pt x="44223" y="14306"/>
                            <a:pt x="56213" y="16895"/>
                          </a:cubicBezTo>
                          <a:close/>
                        </a:path>
                      </a:pathLst>
                    </a:custGeom>
                    <a:solidFill>
                      <a:srgbClr val="FFD100"/>
                    </a:solidFill>
                    <a:ln w="0" cap="flat">
                      <a:noFill/>
                      <a:prstDash val="solid"/>
                      <a:miter/>
                    </a:ln>
                  </p:spPr>
                  <p:txBody>
                    <a:bodyPr rtlCol="0" anchor="ctr"/>
                    <a:lstStyle/>
                    <a:p>
                      <a:endParaRPr lang="en-US"/>
                    </a:p>
                  </p:txBody>
                </p:sp>
                <p:sp>
                  <p:nvSpPr>
                    <p:cNvPr id="4815" name="Freeform: Shape 4814">
                      <a:extLst>
                        <a:ext uri="{FF2B5EF4-FFF2-40B4-BE49-F238E27FC236}">
                          <a16:creationId xmlns:a16="http://schemas.microsoft.com/office/drawing/2014/main" id="{0F1404FF-317A-E17D-F6B8-24DD68C59D84}"/>
                        </a:ext>
                      </a:extLst>
                    </p:cNvPr>
                    <p:cNvSpPr/>
                    <p:nvPr/>
                  </p:nvSpPr>
                  <p:spPr>
                    <a:xfrm>
                      <a:off x="9461110" y="9251224"/>
                      <a:ext cx="135" cy="13624"/>
                    </a:xfrm>
                    <a:custGeom>
                      <a:avLst/>
                      <a:gdLst>
                        <a:gd name="connsiteX0" fmla="*/ 136 w 135"/>
                        <a:gd name="connsiteY0" fmla="*/ 0 h 13624"/>
                        <a:gd name="connsiteX1" fmla="*/ 0 w 135"/>
                        <a:gd name="connsiteY1" fmla="*/ 0 h 13624"/>
                        <a:gd name="connsiteX2" fmla="*/ 136 w 135"/>
                        <a:gd name="connsiteY2" fmla="*/ 0 h 13624"/>
                      </a:gdLst>
                      <a:ahLst/>
                      <a:cxnLst>
                        <a:cxn ang="0">
                          <a:pos x="connsiteX0" y="connsiteY0"/>
                        </a:cxn>
                        <a:cxn ang="0">
                          <a:pos x="connsiteX1" y="connsiteY1"/>
                        </a:cxn>
                        <a:cxn ang="0">
                          <a:pos x="connsiteX2" y="connsiteY2"/>
                        </a:cxn>
                      </a:cxnLst>
                      <a:rect l="l" t="t" r="r" b="b"/>
                      <a:pathLst>
                        <a:path w="135" h="13624">
                          <a:moveTo>
                            <a:pt x="136" y="0"/>
                          </a:moveTo>
                          <a:lnTo>
                            <a:pt x="0" y="0"/>
                          </a:lnTo>
                          <a:cubicBezTo>
                            <a:pt x="0" y="0"/>
                            <a:pt x="0" y="0"/>
                            <a:pt x="136" y="0"/>
                          </a:cubicBezTo>
                          <a:close/>
                        </a:path>
                      </a:pathLst>
                    </a:custGeom>
                    <a:solidFill>
                      <a:srgbClr val="FFD100"/>
                    </a:solidFill>
                    <a:ln w="0" cap="flat">
                      <a:noFill/>
                      <a:prstDash val="solid"/>
                      <a:miter/>
                    </a:ln>
                  </p:spPr>
                  <p:txBody>
                    <a:bodyPr rtlCol="0" anchor="ctr"/>
                    <a:lstStyle/>
                    <a:p>
                      <a:endParaRPr lang="en-US"/>
                    </a:p>
                  </p:txBody>
                </p:sp>
                <p:sp>
                  <p:nvSpPr>
                    <p:cNvPr id="4816" name="Freeform: Shape 4815">
                      <a:extLst>
                        <a:ext uri="{FF2B5EF4-FFF2-40B4-BE49-F238E27FC236}">
                          <a16:creationId xmlns:a16="http://schemas.microsoft.com/office/drawing/2014/main" id="{09EC3284-0C7D-27AE-5726-14B87F7673F7}"/>
                        </a:ext>
                      </a:extLst>
                    </p:cNvPr>
                    <p:cNvSpPr/>
                    <p:nvPr/>
                  </p:nvSpPr>
                  <p:spPr>
                    <a:xfrm>
                      <a:off x="9460156" y="9251361"/>
                      <a:ext cx="4632" cy="8447"/>
                    </a:xfrm>
                    <a:custGeom>
                      <a:avLst/>
                      <a:gdLst>
                        <a:gd name="connsiteX0" fmla="*/ 3543 w 4632"/>
                        <a:gd name="connsiteY0" fmla="*/ 2589 h 8447"/>
                        <a:gd name="connsiteX1" fmla="*/ 4632 w 4632"/>
                        <a:gd name="connsiteY1" fmla="*/ 8447 h 8447"/>
                        <a:gd name="connsiteX2" fmla="*/ 0 w 4632"/>
                        <a:gd name="connsiteY2" fmla="*/ 1499 h 8447"/>
                        <a:gd name="connsiteX3" fmla="*/ 1090 w 4632"/>
                        <a:gd name="connsiteY3" fmla="*/ 0 h 8447"/>
                        <a:gd name="connsiteX4" fmla="*/ 3270 w 4632"/>
                        <a:gd name="connsiteY4" fmla="*/ 4224 h 8447"/>
                        <a:gd name="connsiteX5" fmla="*/ 3543 w 4632"/>
                        <a:gd name="connsiteY5" fmla="*/ 2589 h 8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32" h="8447">
                          <a:moveTo>
                            <a:pt x="3543" y="2589"/>
                          </a:moveTo>
                          <a:lnTo>
                            <a:pt x="4632" y="8447"/>
                          </a:lnTo>
                          <a:lnTo>
                            <a:pt x="0" y="1499"/>
                          </a:lnTo>
                          <a:lnTo>
                            <a:pt x="1090" y="0"/>
                          </a:lnTo>
                          <a:cubicBezTo>
                            <a:pt x="1090" y="817"/>
                            <a:pt x="2044" y="3678"/>
                            <a:pt x="3270" y="4224"/>
                          </a:cubicBezTo>
                          <a:lnTo>
                            <a:pt x="3543" y="2589"/>
                          </a:lnTo>
                          <a:close/>
                        </a:path>
                      </a:pathLst>
                    </a:custGeom>
                    <a:solidFill>
                      <a:srgbClr val="FFD100"/>
                    </a:solidFill>
                    <a:ln w="0" cap="flat">
                      <a:noFill/>
                      <a:prstDash val="solid"/>
                      <a:miter/>
                    </a:ln>
                  </p:spPr>
                  <p:txBody>
                    <a:bodyPr rtlCol="0" anchor="ctr"/>
                    <a:lstStyle/>
                    <a:p>
                      <a:endParaRPr lang="en-US"/>
                    </a:p>
                  </p:txBody>
                </p:sp>
                <p:sp>
                  <p:nvSpPr>
                    <p:cNvPr id="4817" name="Freeform: Shape 4816">
                      <a:extLst>
                        <a:ext uri="{FF2B5EF4-FFF2-40B4-BE49-F238E27FC236}">
                          <a16:creationId xmlns:a16="http://schemas.microsoft.com/office/drawing/2014/main" id="{B090DC09-9765-B871-7164-2F0BDF036E65}"/>
                        </a:ext>
                      </a:extLst>
                    </p:cNvPr>
                    <p:cNvSpPr/>
                    <p:nvPr/>
                  </p:nvSpPr>
                  <p:spPr>
                    <a:xfrm>
                      <a:off x="9466287" y="9258068"/>
                      <a:ext cx="4224" cy="7461"/>
                    </a:xfrm>
                    <a:custGeom>
                      <a:avLst/>
                      <a:gdLst>
                        <a:gd name="connsiteX0" fmla="*/ 1363 w 4224"/>
                        <a:gd name="connsiteY0" fmla="*/ 7461 h 7461"/>
                        <a:gd name="connsiteX1" fmla="*/ 3134 w 4224"/>
                        <a:gd name="connsiteY1" fmla="*/ 3782 h 7461"/>
                        <a:gd name="connsiteX2" fmla="*/ 0 w 4224"/>
                        <a:gd name="connsiteY2" fmla="*/ 104 h 7461"/>
                        <a:gd name="connsiteX3" fmla="*/ 4224 w 4224"/>
                        <a:gd name="connsiteY3" fmla="*/ 4464 h 7461"/>
                        <a:gd name="connsiteX4" fmla="*/ 1499 w 4224"/>
                        <a:gd name="connsiteY4" fmla="*/ 7461 h 74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24" h="7461">
                          <a:moveTo>
                            <a:pt x="1363" y="7461"/>
                          </a:moveTo>
                          <a:cubicBezTo>
                            <a:pt x="-953" y="3647"/>
                            <a:pt x="818" y="2557"/>
                            <a:pt x="3134" y="3782"/>
                          </a:cubicBezTo>
                          <a:cubicBezTo>
                            <a:pt x="1363" y="241"/>
                            <a:pt x="0" y="3647"/>
                            <a:pt x="0" y="104"/>
                          </a:cubicBezTo>
                          <a:cubicBezTo>
                            <a:pt x="1227" y="-713"/>
                            <a:pt x="3679" y="3511"/>
                            <a:pt x="4224" y="4464"/>
                          </a:cubicBezTo>
                          <a:lnTo>
                            <a:pt x="1499" y="7461"/>
                          </a:lnTo>
                          <a:close/>
                        </a:path>
                      </a:pathLst>
                    </a:custGeom>
                    <a:solidFill>
                      <a:srgbClr val="FFD100"/>
                    </a:solidFill>
                    <a:ln w="0" cap="flat">
                      <a:noFill/>
                      <a:prstDash val="solid"/>
                      <a:miter/>
                    </a:ln>
                  </p:spPr>
                  <p:txBody>
                    <a:bodyPr rtlCol="0" anchor="ctr"/>
                    <a:lstStyle/>
                    <a:p>
                      <a:endParaRPr lang="en-US"/>
                    </a:p>
                  </p:txBody>
                </p:sp>
                <p:sp>
                  <p:nvSpPr>
                    <p:cNvPr id="4818" name="Freeform: Shape 4817">
                      <a:extLst>
                        <a:ext uri="{FF2B5EF4-FFF2-40B4-BE49-F238E27FC236}">
                          <a16:creationId xmlns:a16="http://schemas.microsoft.com/office/drawing/2014/main" id="{AC9AA011-6216-95C1-FE75-5148491376BF}"/>
                        </a:ext>
                      </a:extLst>
                    </p:cNvPr>
                    <p:cNvSpPr/>
                    <p:nvPr/>
                  </p:nvSpPr>
                  <p:spPr>
                    <a:xfrm>
                      <a:off x="9491765" y="9285422"/>
                      <a:ext cx="2588" cy="1634"/>
                    </a:xfrm>
                    <a:custGeom>
                      <a:avLst/>
                      <a:gdLst>
                        <a:gd name="connsiteX0" fmla="*/ 545 w 2588"/>
                        <a:gd name="connsiteY0" fmla="*/ 1499 h 1634"/>
                        <a:gd name="connsiteX1" fmla="*/ 0 w 2588"/>
                        <a:gd name="connsiteY1" fmla="*/ 0 h 1634"/>
                        <a:gd name="connsiteX2" fmla="*/ 2589 w 2588"/>
                        <a:gd name="connsiteY2" fmla="*/ 1635 h 1634"/>
                        <a:gd name="connsiteX3" fmla="*/ 545 w 2588"/>
                        <a:gd name="connsiteY3" fmla="*/ 1499 h 1634"/>
                      </a:gdLst>
                      <a:ahLst/>
                      <a:cxnLst>
                        <a:cxn ang="0">
                          <a:pos x="connsiteX0" y="connsiteY0"/>
                        </a:cxn>
                        <a:cxn ang="0">
                          <a:pos x="connsiteX1" y="connsiteY1"/>
                        </a:cxn>
                        <a:cxn ang="0">
                          <a:pos x="connsiteX2" y="connsiteY2"/>
                        </a:cxn>
                        <a:cxn ang="0">
                          <a:pos x="connsiteX3" y="connsiteY3"/>
                        </a:cxn>
                      </a:cxnLst>
                      <a:rect l="l" t="t" r="r" b="b"/>
                      <a:pathLst>
                        <a:path w="2588" h="1634">
                          <a:moveTo>
                            <a:pt x="545" y="1499"/>
                          </a:moveTo>
                          <a:lnTo>
                            <a:pt x="0" y="0"/>
                          </a:lnTo>
                          <a:lnTo>
                            <a:pt x="2589" y="1635"/>
                          </a:lnTo>
                          <a:lnTo>
                            <a:pt x="545" y="1499"/>
                          </a:lnTo>
                          <a:close/>
                        </a:path>
                      </a:pathLst>
                    </a:custGeom>
                    <a:solidFill>
                      <a:srgbClr val="FFD100"/>
                    </a:solidFill>
                    <a:ln w="0" cap="flat">
                      <a:noFill/>
                      <a:prstDash val="solid"/>
                      <a:miter/>
                    </a:ln>
                  </p:spPr>
                  <p:txBody>
                    <a:bodyPr rtlCol="0" anchor="ctr"/>
                    <a:lstStyle/>
                    <a:p>
                      <a:endParaRPr lang="en-US"/>
                    </a:p>
                  </p:txBody>
                </p:sp>
                <p:sp>
                  <p:nvSpPr>
                    <p:cNvPr id="4819" name="Freeform: Shape 4818">
                      <a:extLst>
                        <a:ext uri="{FF2B5EF4-FFF2-40B4-BE49-F238E27FC236}">
                          <a16:creationId xmlns:a16="http://schemas.microsoft.com/office/drawing/2014/main" id="{F1B7D089-A226-01B0-7942-9A8544ED1A88}"/>
                        </a:ext>
                      </a:extLst>
                    </p:cNvPr>
                    <p:cNvSpPr/>
                    <p:nvPr/>
                  </p:nvSpPr>
                  <p:spPr>
                    <a:xfrm>
                      <a:off x="9489176" y="9282970"/>
                      <a:ext cx="2588" cy="2452"/>
                    </a:xfrm>
                    <a:custGeom>
                      <a:avLst/>
                      <a:gdLst>
                        <a:gd name="connsiteX0" fmla="*/ 2589 w 2588"/>
                        <a:gd name="connsiteY0" fmla="*/ 2452 h 2452"/>
                        <a:gd name="connsiteX1" fmla="*/ 0 w 2588"/>
                        <a:gd name="connsiteY1" fmla="*/ 817 h 2452"/>
                        <a:gd name="connsiteX2" fmla="*/ 1771 w 2588"/>
                        <a:gd name="connsiteY2" fmla="*/ 0 h 2452"/>
                        <a:gd name="connsiteX3" fmla="*/ 2589 w 2588"/>
                        <a:gd name="connsiteY3" fmla="*/ 2452 h 2452"/>
                      </a:gdLst>
                      <a:ahLst/>
                      <a:cxnLst>
                        <a:cxn ang="0">
                          <a:pos x="connsiteX0" y="connsiteY0"/>
                        </a:cxn>
                        <a:cxn ang="0">
                          <a:pos x="connsiteX1" y="connsiteY1"/>
                        </a:cxn>
                        <a:cxn ang="0">
                          <a:pos x="connsiteX2" y="connsiteY2"/>
                        </a:cxn>
                        <a:cxn ang="0">
                          <a:pos x="connsiteX3" y="connsiteY3"/>
                        </a:cxn>
                      </a:cxnLst>
                      <a:rect l="l" t="t" r="r" b="b"/>
                      <a:pathLst>
                        <a:path w="2588" h="2452">
                          <a:moveTo>
                            <a:pt x="2589" y="2452"/>
                          </a:moveTo>
                          <a:lnTo>
                            <a:pt x="0" y="817"/>
                          </a:lnTo>
                          <a:cubicBezTo>
                            <a:pt x="0" y="817"/>
                            <a:pt x="1090" y="136"/>
                            <a:pt x="1771" y="0"/>
                          </a:cubicBezTo>
                          <a:lnTo>
                            <a:pt x="2589" y="2452"/>
                          </a:lnTo>
                          <a:close/>
                        </a:path>
                      </a:pathLst>
                    </a:custGeom>
                    <a:solidFill>
                      <a:srgbClr val="FFD100"/>
                    </a:solidFill>
                    <a:ln w="0" cap="flat">
                      <a:noFill/>
                      <a:prstDash val="solid"/>
                      <a:miter/>
                    </a:ln>
                  </p:spPr>
                  <p:txBody>
                    <a:bodyPr rtlCol="0" anchor="ctr"/>
                    <a:lstStyle/>
                    <a:p>
                      <a:endParaRPr lang="en-US"/>
                    </a:p>
                  </p:txBody>
                </p:sp>
                <p:sp>
                  <p:nvSpPr>
                    <p:cNvPr id="4820" name="Freeform: Shape 4819">
                      <a:extLst>
                        <a:ext uri="{FF2B5EF4-FFF2-40B4-BE49-F238E27FC236}">
                          <a16:creationId xmlns:a16="http://schemas.microsoft.com/office/drawing/2014/main" id="{F054D997-4249-8A18-7591-382BFCDE6811}"/>
                        </a:ext>
                      </a:extLst>
                    </p:cNvPr>
                    <p:cNvSpPr/>
                    <p:nvPr/>
                  </p:nvSpPr>
                  <p:spPr>
                    <a:xfrm>
                      <a:off x="9479230" y="9276293"/>
                      <a:ext cx="3406" cy="2861"/>
                    </a:xfrm>
                    <a:custGeom>
                      <a:avLst/>
                      <a:gdLst>
                        <a:gd name="connsiteX0" fmla="*/ 3406 w 3406"/>
                        <a:gd name="connsiteY0" fmla="*/ 2861 h 2861"/>
                        <a:gd name="connsiteX1" fmla="*/ 0 w 3406"/>
                        <a:gd name="connsiteY1" fmla="*/ 0 h 2861"/>
                        <a:gd name="connsiteX2" fmla="*/ 3406 w 3406"/>
                        <a:gd name="connsiteY2" fmla="*/ 2861 h 2861"/>
                      </a:gdLst>
                      <a:ahLst/>
                      <a:cxnLst>
                        <a:cxn ang="0">
                          <a:pos x="connsiteX0" y="connsiteY0"/>
                        </a:cxn>
                        <a:cxn ang="0">
                          <a:pos x="connsiteX1" y="connsiteY1"/>
                        </a:cxn>
                        <a:cxn ang="0">
                          <a:pos x="connsiteX2" y="connsiteY2"/>
                        </a:cxn>
                      </a:cxnLst>
                      <a:rect l="l" t="t" r="r" b="b"/>
                      <a:pathLst>
                        <a:path w="3406" h="2861">
                          <a:moveTo>
                            <a:pt x="3406" y="2861"/>
                          </a:moveTo>
                          <a:cubicBezTo>
                            <a:pt x="2316" y="2044"/>
                            <a:pt x="1226" y="1227"/>
                            <a:pt x="0" y="0"/>
                          </a:cubicBezTo>
                          <a:lnTo>
                            <a:pt x="3406" y="2861"/>
                          </a:lnTo>
                          <a:close/>
                        </a:path>
                      </a:pathLst>
                    </a:custGeom>
                    <a:solidFill>
                      <a:srgbClr val="FFD100"/>
                    </a:solidFill>
                    <a:ln w="0" cap="flat">
                      <a:noFill/>
                      <a:prstDash val="solid"/>
                      <a:miter/>
                    </a:ln>
                  </p:spPr>
                  <p:txBody>
                    <a:bodyPr rtlCol="0" anchor="ctr"/>
                    <a:lstStyle/>
                    <a:p>
                      <a:endParaRPr lang="en-US"/>
                    </a:p>
                  </p:txBody>
                </p:sp>
                <p:sp>
                  <p:nvSpPr>
                    <p:cNvPr id="4821" name="Freeform: Shape 4820">
                      <a:extLst>
                        <a:ext uri="{FF2B5EF4-FFF2-40B4-BE49-F238E27FC236}">
                          <a16:creationId xmlns:a16="http://schemas.microsoft.com/office/drawing/2014/main" id="{1F2272BA-BF93-9AFF-191C-4C3264377A6C}"/>
                        </a:ext>
                      </a:extLst>
                    </p:cNvPr>
                    <p:cNvSpPr/>
                    <p:nvPr/>
                  </p:nvSpPr>
                  <p:spPr>
                    <a:xfrm>
                      <a:off x="9482636" y="9279291"/>
                      <a:ext cx="2997" cy="1771"/>
                    </a:xfrm>
                    <a:custGeom>
                      <a:avLst/>
                      <a:gdLst>
                        <a:gd name="connsiteX0" fmla="*/ 2997 w 2997"/>
                        <a:gd name="connsiteY0" fmla="*/ 1771 h 1771"/>
                        <a:gd name="connsiteX1" fmla="*/ 2725 w 2997"/>
                        <a:gd name="connsiteY1" fmla="*/ 1771 h 1771"/>
                        <a:gd name="connsiteX2" fmla="*/ 0 w 2997"/>
                        <a:gd name="connsiteY2" fmla="*/ 0 h 1771"/>
                        <a:gd name="connsiteX3" fmla="*/ 2997 w 2997"/>
                        <a:gd name="connsiteY3" fmla="*/ 1771 h 1771"/>
                      </a:gdLst>
                      <a:ahLst/>
                      <a:cxnLst>
                        <a:cxn ang="0">
                          <a:pos x="connsiteX0" y="connsiteY0"/>
                        </a:cxn>
                        <a:cxn ang="0">
                          <a:pos x="connsiteX1" y="connsiteY1"/>
                        </a:cxn>
                        <a:cxn ang="0">
                          <a:pos x="connsiteX2" y="connsiteY2"/>
                        </a:cxn>
                        <a:cxn ang="0">
                          <a:pos x="connsiteX3" y="connsiteY3"/>
                        </a:cxn>
                      </a:cxnLst>
                      <a:rect l="l" t="t" r="r" b="b"/>
                      <a:pathLst>
                        <a:path w="2997" h="1771">
                          <a:moveTo>
                            <a:pt x="2997" y="1771"/>
                          </a:moveTo>
                          <a:lnTo>
                            <a:pt x="2725" y="1771"/>
                          </a:lnTo>
                          <a:cubicBezTo>
                            <a:pt x="1771" y="1226"/>
                            <a:pt x="817" y="681"/>
                            <a:pt x="0" y="0"/>
                          </a:cubicBezTo>
                          <a:cubicBezTo>
                            <a:pt x="954" y="817"/>
                            <a:pt x="2044" y="1226"/>
                            <a:pt x="2997" y="1771"/>
                          </a:cubicBezTo>
                          <a:close/>
                        </a:path>
                      </a:pathLst>
                    </a:custGeom>
                    <a:solidFill>
                      <a:srgbClr val="FFD100"/>
                    </a:solidFill>
                    <a:ln w="0" cap="flat">
                      <a:noFill/>
                      <a:prstDash val="solid"/>
                      <a:miter/>
                    </a:ln>
                  </p:spPr>
                  <p:txBody>
                    <a:bodyPr rtlCol="0" anchor="ctr"/>
                    <a:lstStyle/>
                    <a:p>
                      <a:endParaRPr lang="en-US"/>
                    </a:p>
                  </p:txBody>
                </p:sp>
                <p:sp>
                  <p:nvSpPr>
                    <p:cNvPr id="4822" name="Freeform: Shape 4821">
                      <a:extLst>
                        <a:ext uri="{FF2B5EF4-FFF2-40B4-BE49-F238E27FC236}">
                          <a16:creationId xmlns:a16="http://schemas.microsoft.com/office/drawing/2014/main" id="{BBF054DD-863F-50BC-6806-91DED2CC8E90}"/>
                        </a:ext>
                      </a:extLst>
                    </p:cNvPr>
                    <p:cNvSpPr/>
                    <p:nvPr/>
                  </p:nvSpPr>
                  <p:spPr>
                    <a:xfrm>
                      <a:off x="9483182" y="9281198"/>
                      <a:ext cx="5994" cy="3345"/>
                    </a:xfrm>
                    <a:custGeom>
                      <a:avLst/>
                      <a:gdLst>
                        <a:gd name="connsiteX0" fmla="*/ 5995 w 5994"/>
                        <a:gd name="connsiteY0" fmla="*/ 2589 h 3345"/>
                        <a:gd name="connsiteX1" fmla="*/ 0 w 5994"/>
                        <a:gd name="connsiteY1" fmla="*/ 1226 h 3345"/>
                        <a:gd name="connsiteX2" fmla="*/ 2044 w 5994"/>
                        <a:gd name="connsiteY2" fmla="*/ 0 h 3345"/>
                        <a:gd name="connsiteX3" fmla="*/ 5858 w 5994"/>
                        <a:gd name="connsiteY3" fmla="*/ 2589 h 3345"/>
                      </a:gdLst>
                      <a:ahLst/>
                      <a:cxnLst>
                        <a:cxn ang="0">
                          <a:pos x="connsiteX0" y="connsiteY0"/>
                        </a:cxn>
                        <a:cxn ang="0">
                          <a:pos x="connsiteX1" y="connsiteY1"/>
                        </a:cxn>
                        <a:cxn ang="0">
                          <a:pos x="connsiteX2" y="connsiteY2"/>
                        </a:cxn>
                        <a:cxn ang="0">
                          <a:pos x="connsiteX3" y="connsiteY3"/>
                        </a:cxn>
                      </a:cxnLst>
                      <a:rect l="l" t="t" r="r" b="b"/>
                      <a:pathLst>
                        <a:path w="5994" h="3345">
                          <a:moveTo>
                            <a:pt x="5995" y="2589"/>
                          </a:moveTo>
                          <a:cubicBezTo>
                            <a:pt x="4769" y="3406"/>
                            <a:pt x="3270" y="4224"/>
                            <a:pt x="0" y="1226"/>
                          </a:cubicBezTo>
                          <a:lnTo>
                            <a:pt x="2044" y="0"/>
                          </a:lnTo>
                          <a:lnTo>
                            <a:pt x="5858" y="2589"/>
                          </a:lnTo>
                          <a:close/>
                        </a:path>
                      </a:pathLst>
                    </a:custGeom>
                    <a:solidFill>
                      <a:srgbClr val="FFD100"/>
                    </a:solidFill>
                    <a:ln w="0" cap="flat">
                      <a:noFill/>
                      <a:prstDash val="solid"/>
                      <a:miter/>
                    </a:ln>
                  </p:spPr>
                  <p:txBody>
                    <a:bodyPr rtlCol="0" anchor="ctr"/>
                    <a:lstStyle/>
                    <a:p>
                      <a:endParaRPr lang="en-US"/>
                    </a:p>
                  </p:txBody>
                </p:sp>
                <p:sp>
                  <p:nvSpPr>
                    <p:cNvPr id="4823" name="Freeform: Shape 4822">
                      <a:extLst>
                        <a:ext uri="{FF2B5EF4-FFF2-40B4-BE49-F238E27FC236}">
                          <a16:creationId xmlns:a16="http://schemas.microsoft.com/office/drawing/2014/main" id="{4F278EF9-E426-A3D6-4498-4E7ADAA375C0}"/>
                        </a:ext>
                      </a:extLst>
                    </p:cNvPr>
                    <p:cNvSpPr/>
                    <p:nvPr/>
                  </p:nvSpPr>
                  <p:spPr>
                    <a:xfrm>
                      <a:off x="9591905" y="9259944"/>
                      <a:ext cx="2588" cy="952"/>
                    </a:xfrm>
                    <a:custGeom>
                      <a:avLst/>
                      <a:gdLst>
                        <a:gd name="connsiteX0" fmla="*/ 2453 w 2588"/>
                        <a:gd name="connsiteY0" fmla="*/ 408 h 952"/>
                        <a:gd name="connsiteX1" fmla="*/ 0 w 2588"/>
                        <a:gd name="connsiteY1" fmla="*/ 953 h 952"/>
                        <a:gd name="connsiteX2" fmla="*/ 136 w 2588"/>
                        <a:gd name="connsiteY2" fmla="*/ 681 h 952"/>
                        <a:gd name="connsiteX3" fmla="*/ 2589 w 2588"/>
                        <a:gd name="connsiteY3" fmla="*/ 0 h 952"/>
                        <a:gd name="connsiteX4" fmla="*/ 2453 w 2588"/>
                        <a:gd name="connsiteY4" fmla="*/ 408 h 9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88" h="952">
                          <a:moveTo>
                            <a:pt x="2453" y="408"/>
                          </a:moveTo>
                          <a:lnTo>
                            <a:pt x="0" y="953"/>
                          </a:lnTo>
                          <a:lnTo>
                            <a:pt x="136" y="681"/>
                          </a:lnTo>
                          <a:lnTo>
                            <a:pt x="2589" y="0"/>
                          </a:lnTo>
                          <a:lnTo>
                            <a:pt x="2453" y="408"/>
                          </a:lnTo>
                          <a:close/>
                        </a:path>
                      </a:pathLst>
                    </a:custGeom>
                    <a:solidFill>
                      <a:srgbClr val="FFD100"/>
                    </a:solidFill>
                    <a:ln w="0" cap="flat">
                      <a:noFill/>
                      <a:prstDash val="solid"/>
                      <a:miter/>
                    </a:ln>
                  </p:spPr>
                  <p:txBody>
                    <a:bodyPr rtlCol="0" anchor="ctr"/>
                    <a:lstStyle/>
                    <a:p>
                      <a:endParaRPr lang="en-US"/>
                    </a:p>
                  </p:txBody>
                </p:sp>
                <p:sp>
                  <p:nvSpPr>
                    <p:cNvPr id="4824" name="Freeform: Shape 4823">
                      <a:extLst>
                        <a:ext uri="{FF2B5EF4-FFF2-40B4-BE49-F238E27FC236}">
                          <a16:creationId xmlns:a16="http://schemas.microsoft.com/office/drawing/2014/main" id="{8E9B5AD2-43AB-BC52-307C-73B3C72DD478}"/>
                        </a:ext>
                      </a:extLst>
                    </p:cNvPr>
                    <p:cNvSpPr/>
                    <p:nvPr/>
                  </p:nvSpPr>
                  <p:spPr>
                    <a:xfrm>
                      <a:off x="9580734" y="9267165"/>
                      <a:ext cx="1634" cy="272"/>
                    </a:xfrm>
                    <a:custGeom>
                      <a:avLst/>
                      <a:gdLst>
                        <a:gd name="connsiteX0" fmla="*/ 1635 w 1634"/>
                        <a:gd name="connsiteY0" fmla="*/ 273 h 272"/>
                        <a:gd name="connsiteX1" fmla="*/ 0 w 1634"/>
                        <a:gd name="connsiteY1" fmla="*/ 0 h 272"/>
                        <a:gd name="connsiteX2" fmla="*/ 1635 w 1634"/>
                        <a:gd name="connsiteY2" fmla="*/ 273 h 272"/>
                      </a:gdLst>
                      <a:ahLst/>
                      <a:cxnLst>
                        <a:cxn ang="0">
                          <a:pos x="connsiteX0" y="connsiteY0"/>
                        </a:cxn>
                        <a:cxn ang="0">
                          <a:pos x="connsiteX1" y="connsiteY1"/>
                        </a:cxn>
                        <a:cxn ang="0">
                          <a:pos x="connsiteX2" y="connsiteY2"/>
                        </a:cxn>
                      </a:cxnLst>
                      <a:rect l="l" t="t" r="r" b="b"/>
                      <a:pathLst>
                        <a:path w="1634" h="272">
                          <a:moveTo>
                            <a:pt x="1635" y="273"/>
                          </a:moveTo>
                          <a:cubicBezTo>
                            <a:pt x="1635" y="273"/>
                            <a:pt x="409" y="136"/>
                            <a:pt x="0" y="0"/>
                          </a:cubicBezTo>
                          <a:cubicBezTo>
                            <a:pt x="681" y="0"/>
                            <a:pt x="1226" y="0"/>
                            <a:pt x="1635" y="273"/>
                          </a:cubicBezTo>
                          <a:close/>
                        </a:path>
                      </a:pathLst>
                    </a:custGeom>
                    <a:solidFill>
                      <a:srgbClr val="FFD100"/>
                    </a:solidFill>
                    <a:ln w="0" cap="flat">
                      <a:noFill/>
                      <a:prstDash val="solid"/>
                      <a:miter/>
                    </a:ln>
                  </p:spPr>
                  <p:txBody>
                    <a:bodyPr rtlCol="0" anchor="ctr"/>
                    <a:lstStyle/>
                    <a:p>
                      <a:endParaRPr lang="en-US"/>
                    </a:p>
                  </p:txBody>
                </p:sp>
                <p:sp>
                  <p:nvSpPr>
                    <p:cNvPr id="4825" name="Freeform: Shape 4824">
                      <a:extLst>
                        <a:ext uri="{FF2B5EF4-FFF2-40B4-BE49-F238E27FC236}">
                          <a16:creationId xmlns:a16="http://schemas.microsoft.com/office/drawing/2014/main" id="{FFBAC525-A0A3-8859-440A-22DFFDA942C4}"/>
                        </a:ext>
                      </a:extLst>
                    </p:cNvPr>
                    <p:cNvSpPr/>
                    <p:nvPr/>
                  </p:nvSpPr>
                  <p:spPr>
                    <a:xfrm>
                      <a:off x="9564384" y="9259523"/>
                      <a:ext cx="16076" cy="10342"/>
                    </a:xfrm>
                    <a:custGeom>
                      <a:avLst/>
                      <a:gdLst>
                        <a:gd name="connsiteX0" fmla="*/ 5995 w 16076"/>
                        <a:gd name="connsiteY0" fmla="*/ 1102 h 10342"/>
                        <a:gd name="connsiteX1" fmla="*/ 5314 w 16076"/>
                        <a:gd name="connsiteY1" fmla="*/ 3827 h 10342"/>
                        <a:gd name="connsiteX2" fmla="*/ 9810 w 16076"/>
                        <a:gd name="connsiteY2" fmla="*/ 5462 h 10342"/>
                        <a:gd name="connsiteX3" fmla="*/ 8447 w 16076"/>
                        <a:gd name="connsiteY3" fmla="*/ 3554 h 10342"/>
                        <a:gd name="connsiteX4" fmla="*/ 10491 w 16076"/>
                        <a:gd name="connsiteY4" fmla="*/ 5598 h 10342"/>
                        <a:gd name="connsiteX5" fmla="*/ 16077 w 16076"/>
                        <a:gd name="connsiteY5" fmla="*/ 7778 h 10342"/>
                        <a:gd name="connsiteX6" fmla="*/ 1908 w 16076"/>
                        <a:gd name="connsiteY6" fmla="*/ 9822 h 10342"/>
                        <a:gd name="connsiteX7" fmla="*/ 0 w 16076"/>
                        <a:gd name="connsiteY7" fmla="*/ 1102 h 10342"/>
                        <a:gd name="connsiteX8" fmla="*/ 5723 w 16076"/>
                        <a:gd name="connsiteY8" fmla="*/ 1102 h 10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076" h="10342">
                          <a:moveTo>
                            <a:pt x="5995" y="1102"/>
                          </a:moveTo>
                          <a:cubicBezTo>
                            <a:pt x="3815" y="3010"/>
                            <a:pt x="9810" y="2328"/>
                            <a:pt x="5314" y="3827"/>
                          </a:cubicBezTo>
                          <a:cubicBezTo>
                            <a:pt x="5177" y="5189"/>
                            <a:pt x="7766" y="6551"/>
                            <a:pt x="9810" y="5462"/>
                          </a:cubicBezTo>
                          <a:cubicBezTo>
                            <a:pt x="9265" y="4235"/>
                            <a:pt x="7493" y="5053"/>
                            <a:pt x="8447" y="3554"/>
                          </a:cubicBezTo>
                          <a:cubicBezTo>
                            <a:pt x="10218" y="4780"/>
                            <a:pt x="10627" y="3554"/>
                            <a:pt x="10491" y="5598"/>
                          </a:cubicBezTo>
                          <a:cubicBezTo>
                            <a:pt x="13216" y="5870"/>
                            <a:pt x="14033" y="7097"/>
                            <a:pt x="16077" y="7778"/>
                          </a:cubicBezTo>
                          <a:cubicBezTo>
                            <a:pt x="12807" y="8323"/>
                            <a:pt x="6404" y="11592"/>
                            <a:pt x="1908" y="9822"/>
                          </a:cubicBezTo>
                          <a:cubicBezTo>
                            <a:pt x="-545" y="7642"/>
                            <a:pt x="409" y="4508"/>
                            <a:pt x="0" y="1102"/>
                          </a:cubicBezTo>
                          <a:cubicBezTo>
                            <a:pt x="272" y="557"/>
                            <a:pt x="5041" y="-1078"/>
                            <a:pt x="5723" y="1102"/>
                          </a:cubicBezTo>
                          <a:close/>
                        </a:path>
                      </a:pathLst>
                    </a:custGeom>
                    <a:solidFill>
                      <a:srgbClr val="FFD100"/>
                    </a:solidFill>
                    <a:ln w="0" cap="flat">
                      <a:noFill/>
                      <a:prstDash val="solid"/>
                      <a:miter/>
                    </a:ln>
                  </p:spPr>
                  <p:txBody>
                    <a:bodyPr rtlCol="0" anchor="ctr"/>
                    <a:lstStyle/>
                    <a:p>
                      <a:endParaRPr lang="en-US"/>
                    </a:p>
                  </p:txBody>
                </p:sp>
                <p:sp>
                  <p:nvSpPr>
                    <p:cNvPr id="4826" name="Freeform: Shape 4825">
                      <a:extLst>
                        <a:ext uri="{FF2B5EF4-FFF2-40B4-BE49-F238E27FC236}">
                          <a16:creationId xmlns:a16="http://schemas.microsoft.com/office/drawing/2014/main" id="{36876A04-2FF5-9E89-4A4A-37103EBF55CE}"/>
                        </a:ext>
                      </a:extLst>
                    </p:cNvPr>
                    <p:cNvSpPr/>
                    <p:nvPr/>
                  </p:nvSpPr>
                  <p:spPr>
                    <a:xfrm>
                      <a:off x="9573240" y="9256053"/>
                      <a:ext cx="2053" cy="612"/>
                    </a:xfrm>
                    <a:custGeom>
                      <a:avLst/>
                      <a:gdLst>
                        <a:gd name="connsiteX0" fmla="*/ 0 w 2053"/>
                        <a:gd name="connsiteY0" fmla="*/ 485 h 612"/>
                        <a:gd name="connsiteX1" fmla="*/ 2044 w 2053"/>
                        <a:gd name="connsiteY1" fmla="*/ 76 h 612"/>
                        <a:gd name="connsiteX2" fmla="*/ 0 w 2053"/>
                        <a:gd name="connsiteY2" fmla="*/ 485 h 612"/>
                      </a:gdLst>
                      <a:ahLst/>
                      <a:cxnLst>
                        <a:cxn ang="0">
                          <a:pos x="connsiteX0" y="connsiteY0"/>
                        </a:cxn>
                        <a:cxn ang="0">
                          <a:pos x="connsiteX1" y="connsiteY1"/>
                        </a:cxn>
                        <a:cxn ang="0">
                          <a:pos x="connsiteX2" y="connsiteY2"/>
                        </a:cxn>
                      </a:cxnLst>
                      <a:rect l="l" t="t" r="r" b="b"/>
                      <a:pathLst>
                        <a:path w="2053" h="612">
                          <a:moveTo>
                            <a:pt x="0" y="485"/>
                          </a:moveTo>
                          <a:cubicBezTo>
                            <a:pt x="954" y="-61"/>
                            <a:pt x="1363" y="-61"/>
                            <a:pt x="2044" y="76"/>
                          </a:cubicBezTo>
                          <a:cubicBezTo>
                            <a:pt x="2180" y="1166"/>
                            <a:pt x="817" y="212"/>
                            <a:pt x="0" y="485"/>
                          </a:cubicBezTo>
                          <a:close/>
                        </a:path>
                      </a:pathLst>
                    </a:custGeom>
                    <a:solidFill>
                      <a:srgbClr val="FFD100"/>
                    </a:solidFill>
                    <a:ln w="0" cap="flat">
                      <a:noFill/>
                      <a:prstDash val="solid"/>
                      <a:miter/>
                    </a:ln>
                  </p:spPr>
                  <p:txBody>
                    <a:bodyPr rtlCol="0" anchor="ctr"/>
                    <a:lstStyle/>
                    <a:p>
                      <a:endParaRPr lang="en-US"/>
                    </a:p>
                  </p:txBody>
                </p:sp>
                <p:sp>
                  <p:nvSpPr>
                    <p:cNvPr id="4827" name="Freeform: Shape 4826">
                      <a:extLst>
                        <a:ext uri="{FF2B5EF4-FFF2-40B4-BE49-F238E27FC236}">
                          <a16:creationId xmlns:a16="http://schemas.microsoft.com/office/drawing/2014/main" id="{B2E0648E-2389-391C-16CA-0EACCADD0659}"/>
                        </a:ext>
                      </a:extLst>
                    </p:cNvPr>
                    <p:cNvSpPr/>
                    <p:nvPr/>
                  </p:nvSpPr>
                  <p:spPr>
                    <a:xfrm>
                      <a:off x="9542983" y="9280381"/>
                      <a:ext cx="4098" cy="2315"/>
                    </a:xfrm>
                    <a:custGeom>
                      <a:avLst/>
                      <a:gdLst>
                        <a:gd name="connsiteX0" fmla="*/ 2190 w 4098"/>
                        <a:gd name="connsiteY0" fmla="*/ 2316 h 2315"/>
                        <a:gd name="connsiteX1" fmla="*/ 147 w 4098"/>
                        <a:gd name="connsiteY1" fmla="*/ 0 h 2315"/>
                        <a:gd name="connsiteX2" fmla="*/ 4098 w 4098"/>
                        <a:gd name="connsiteY2" fmla="*/ 1362 h 2315"/>
                        <a:gd name="connsiteX3" fmla="*/ 2190 w 4098"/>
                        <a:gd name="connsiteY3" fmla="*/ 2316 h 2315"/>
                      </a:gdLst>
                      <a:ahLst/>
                      <a:cxnLst>
                        <a:cxn ang="0">
                          <a:pos x="connsiteX0" y="connsiteY0"/>
                        </a:cxn>
                        <a:cxn ang="0">
                          <a:pos x="connsiteX1" y="connsiteY1"/>
                        </a:cxn>
                        <a:cxn ang="0">
                          <a:pos x="connsiteX2" y="connsiteY2"/>
                        </a:cxn>
                        <a:cxn ang="0">
                          <a:pos x="connsiteX3" y="connsiteY3"/>
                        </a:cxn>
                      </a:cxnLst>
                      <a:rect l="l" t="t" r="r" b="b"/>
                      <a:pathLst>
                        <a:path w="4098" h="2315">
                          <a:moveTo>
                            <a:pt x="2190" y="2316"/>
                          </a:moveTo>
                          <a:cubicBezTo>
                            <a:pt x="2190" y="2316"/>
                            <a:pt x="-671" y="681"/>
                            <a:pt x="147" y="0"/>
                          </a:cubicBezTo>
                          <a:lnTo>
                            <a:pt x="4098" y="1362"/>
                          </a:lnTo>
                          <a:cubicBezTo>
                            <a:pt x="3144" y="1362"/>
                            <a:pt x="2736" y="1771"/>
                            <a:pt x="2190" y="2316"/>
                          </a:cubicBezTo>
                          <a:close/>
                        </a:path>
                      </a:pathLst>
                    </a:custGeom>
                    <a:solidFill>
                      <a:srgbClr val="FFD100"/>
                    </a:solidFill>
                    <a:ln w="0" cap="flat">
                      <a:noFill/>
                      <a:prstDash val="solid"/>
                      <a:miter/>
                    </a:ln>
                  </p:spPr>
                  <p:txBody>
                    <a:bodyPr rtlCol="0" anchor="ctr"/>
                    <a:lstStyle/>
                    <a:p>
                      <a:endParaRPr lang="en-US"/>
                    </a:p>
                  </p:txBody>
                </p:sp>
                <p:sp>
                  <p:nvSpPr>
                    <p:cNvPr id="4828" name="Freeform: Shape 4827">
                      <a:extLst>
                        <a:ext uri="{FF2B5EF4-FFF2-40B4-BE49-F238E27FC236}">
                          <a16:creationId xmlns:a16="http://schemas.microsoft.com/office/drawing/2014/main" id="{501005F7-B6E6-3EBF-7A6D-7FD00127854B}"/>
                        </a:ext>
                      </a:extLst>
                    </p:cNvPr>
                    <p:cNvSpPr/>
                    <p:nvPr/>
                  </p:nvSpPr>
                  <p:spPr>
                    <a:xfrm>
                      <a:off x="9546944" y="9281743"/>
                      <a:ext cx="1771" cy="409"/>
                    </a:xfrm>
                    <a:custGeom>
                      <a:avLst/>
                      <a:gdLst>
                        <a:gd name="connsiteX0" fmla="*/ 1771 w 1771"/>
                        <a:gd name="connsiteY0" fmla="*/ 409 h 409"/>
                        <a:gd name="connsiteX1" fmla="*/ 0 w 1771"/>
                        <a:gd name="connsiteY1" fmla="*/ 0 h 409"/>
                        <a:gd name="connsiteX2" fmla="*/ 1771 w 1771"/>
                        <a:gd name="connsiteY2" fmla="*/ 409 h 409"/>
                      </a:gdLst>
                      <a:ahLst/>
                      <a:cxnLst>
                        <a:cxn ang="0">
                          <a:pos x="connsiteX0" y="connsiteY0"/>
                        </a:cxn>
                        <a:cxn ang="0">
                          <a:pos x="connsiteX1" y="connsiteY1"/>
                        </a:cxn>
                        <a:cxn ang="0">
                          <a:pos x="connsiteX2" y="connsiteY2"/>
                        </a:cxn>
                      </a:cxnLst>
                      <a:rect l="l" t="t" r="r" b="b"/>
                      <a:pathLst>
                        <a:path w="1771" h="409">
                          <a:moveTo>
                            <a:pt x="1771" y="409"/>
                          </a:moveTo>
                          <a:cubicBezTo>
                            <a:pt x="1771" y="409"/>
                            <a:pt x="545" y="273"/>
                            <a:pt x="0" y="0"/>
                          </a:cubicBezTo>
                          <a:cubicBezTo>
                            <a:pt x="409" y="0"/>
                            <a:pt x="954" y="136"/>
                            <a:pt x="1771" y="409"/>
                          </a:cubicBezTo>
                          <a:close/>
                        </a:path>
                      </a:pathLst>
                    </a:custGeom>
                    <a:solidFill>
                      <a:srgbClr val="FFD100"/>
                    </a:solidFill>
                    <a:ln w="0" cap="flat">
                      <a:noFill/>
                      <a:prstDash val="solid"/>
                      <a:miter/>
                    </a:ln>
                  </p:spPr>
                  <p:txBody>
                    <a:bodyPr rtlCol="0" anchor="ctr"/>
                    <a:lstStyle/>
                    <a:p>
                      <a:endParaRPr lang="en-US"/>
                    </a:p>
                  </p:txBody>
                </p:sp>
                <p:sp>
                  <p:nvSpPr>
                    <p:cNvPr id="4829" name="Freeform: Shape 4828">
                      <a:extLst>
                        <a:ext uri="{FF2B5EF4-FFF2-40B4-BE49-F238E27FC236}">
                          <a16:creationId xmlns:a16="http://schemas.microsoft.com/office/drawing/2014/main" id="{558C6E09-3611-5BC2-A739-777E3B9DE4E7}"/>
                        </a:ext>
                      </a:extLst>
                    </p:cNvPr>
                    <p:cNvSpPr/>
                    <p:nvPr/>
                  </p:nvSpPr>
                  <p:spPr>
                    <a:xfrm>
                      <a:off x="9544901" y="9282697"/>
                      <a:ext cx="272" cy="272"/>
                    </a:xfrm>
                    <a:custGeom>
                      <a:avLst/>
                      <a:gdLst>
                        <a:gd name="connsiteX0" fmla="*/ 0 w 272"/>
                        <a:gd name="connsiteY0" fmla="*/ 273 h 272"/>
                        <a:gd name="connsiteX1" fmla="*/ 272 w 272"/>
                        <a:gd name="connsiteY1" fmla="*/ 0 h 272"/>
                        <a:gd name="connsiteX2" fmla="*/ 0 w 272"/>
                        <a:gd name="connsiteY2" fmla="*/ 273 h 272"/>
                      </a:gdLst>
                      <a:ahLst/>
                      <a:cxnLst>
                        <a:cxn ang="0">
                          <a:pos x="connsiteX0" y="connsiteY0"/>
                        </a:cxn>
                        <a:cxn ang="0">
                          <a:pos x="connsiteX1" y="connsiteY1"/>
                        </a:cxn>
                        <a:cxn ang="0">
                          <a:pos x="connsiteX2" y="connsiteY2"/>
                        </a:cxn>
                      </a:cxnLst>
                      <a:rect l="l" t="t" r="r" b="b"/>
                      <a:pathLst>
                        <a:path w="272" h="272">
                          <a:moveTo>
                            <a:pt x="0" y="273"/>
                          </a:moveTo>
                          <a:lnTo>
                            <a:pt x="272" y="0"/>
                          </a:lnTo>
                          <a:cubicBezTo>
                            <a:pt x="272" y="0"/>
                            <a:pt x="272" y="273"/>
                            <a:pt x="0" y="273"/>
                          </a:cubicBezTo>
                          <a:close/>
                        </a:path>
                      </a:pathLst>
                    </a:custGeom>
                    <a:solidFill>
                      <a:srgbClr val="FFD100"/>
                    </a:solidFill>
                    <a:ln w="0" cap="flat">
                      <a:noFill/>
                      <a:prstDash val="solid"/>
                      <a:miter/>
                    </a:ln>
                  </p:spPr>
                  <p:txBody>
                    <a:bodyPr rtlCol="0" anchor="ctr"/>
                    <a:lstStyle/>
                    <a:p>
                      <a:endParaRPr lang="en-US"/>
                    </a:p>
                  </p:txBody>
                </p:sp>
                <p:sp>
                  <p:nvSpPr>
                    <p:cNvPr id="4830" name="Freeform: Shape 4829">
                      <a:extLst>
                        <a:ext uri="{FF2B5EF4-FFF2-40B4-BE49-F238E27FC236}">
                          <a16:creationId xmlns:a16="http://schemas.microsoft.com/office/drawing/2014/main" id="{C4A36B2A-3847-A13C-88D1-4484439F6F6C}"/>
                        </a:ext>
                      </a:extLst>
                    </p:cNvPr>
                    <p:cNvSpPr/>
                    <p:nvPr/>
                  </p:nvSpPr>
                  <p:spPr>
                    <a:xfrm>
                      <a:off x="9470647" y="9268663"/>
                      <a:ext cx="2316" cy="2588"/>
                    </a:xfrm>
                    <a:custGeom>
                      <a:avLst/>
                      <a:gdLst>
                        <a:gd name="connsiteX0" fmla="*/ 2316 w 2316"/>
                        <a:gd name="connsiteY0" fmla="*/ 2452 h 2588"/>
                        <a:gd name="connsiteX1" fmla="*/ 0 w 2316"/>
                        <a:gd name="connsiteY1" fmla="*/ 0 h 2588"/>
                        <a:gd name="connsiteX2" fmla="*/ 2316 w 2316"/>
                        <a:gd name="connsiteY2" fmla="*/ 2452 h 2588"/>
                      </a:gdLst>
                      <a:ahLst/>
                      <a:cxnLst>
                        <a:cxn ang="0">
                          <a:pos x="connsiteX0" y="connsiteY0"/>
                        </a:cxn>
                        <a:cxn ang="0">
                          <a:pos x="connsiteX1" y="connsiteY1"/>
                        </a:cxn>
                        <a:cxn ang="0">
                          <a:pos x="connsiteX2" y="connsiteY2"/>
                        </a:cxn>
                      </a:cxnLst>
                      <a:rect l="l" t="t" r="r" b="b"/>
                      <a:pathLst>
                        <a:path w="2316" h="2588">
                          <a:moveTo>
                            <a:pt x="2316" y="2452"/>
                          </a:moveTo>
                          <a:cubicBezTo>
                            <a:pt x="1635" y="3134"/>
                            <a:pt x="545" y="1090"/>
                            <a:pt x="0" y="0"/>
                          </a:cubicBezTo>
                          <a:cubicBezTo>
                            <a:pt x="681" y="682"/>
                            <a:pt x="1771" y="1499"/>
                            <a:pt x="2316" y="2452"/>
                          </a:cubicBezTo>
                          <a:close/>
                        </a:path>
                      </a:pathLst>
                    </a:custGeom>
                    <a:solidFill>
                      <a:srgbClr val="FFD100"/>
                    </a:solidFill>
                    <a:ln w="0" cap="flat">
                      <a:noFill/>
                      <a:prstDash val="solid"/>
                      <a:miter/>
                    </a:ln>
                  </p:spPr>
                  <p:txBody>
                    <a:bodyPr rtlCol="0" anchor="ctr"/>
                    <a:lstStyle/>
                    <a:p>
                      <a:endParaRPr lang="en-US"/>
                    </a:p>
                  </p:txBody>
                </p:sp>
                <p:sp>
                  <p:nvSpPr>
                    <p:cNvPr id="4831" name="Freeform: Shape 4830">
                      <a:extLst>
                        <a:ext uri="{FF2B5EF4-FFF2-40B4-BE49-F238E27FC236}">
                          <a16:creationId xmlns:a16="http://schemas.microsoft.com/office/drawing/2014/main" id="{35A19401-2230-AFB0-C22B-C9F610B6A641}"/>
                        </a:ext>
                      </a:extLst>
                    </p:cNvPr>
                    <p:cNvSpPr/>
                    <p:nvPr/>
                  </p:nvSpPr>
                  <p:spPr>
                    <a:xfrm>
                      <a:off x="9435632" y="9194955"/>
                      <a:ext cx="1226" cy="1634"/>
                    </a:xfrm>
                    <a:custGeom>
                      <a:avLst/>
                      <a:gdLst>
                        <a:gd name="connsiteX0" fmla="*/ 1227 w 1226"/>
                        <a:gd name="connsiteY0" fmla="*/ 1635 h 1634"/>
                        <a:gd name="connsiteX1" fmla="*/ 0 w 1226"/>
                        <a:gd name="connsiteY1" fmla="*/ 0 h 1634"/>
                        <a:gd name="connsiteX2" fmla="*/ 1227 w 1226"/>
                        <a:gd name="connsiteY2" fmla="*/ 1635 h 1634"/>
                      </a:gdLst>
                      <a:ahLst/>
                      <a:cxnLst>
                        <a:cxn ang="0">
                          <a:pos x="connsiteX0" y="connsiteY0"/>
                        </a:cxn>
                        <a:cxn ang="0">
                          <a:pos x="connsiteX1" y="connsiteY1"/>
                        </a:cxn>
                        <a:cxn ang="0">
                          <a:pos x="connsiteX2" y="connsiteY2"/>
                        </a:cxn>
                      </a:cxnLst>
                      <a:rect l="l" t="t" r="r" b="b"/>
                      <a:pathLst>
                        <a:path w="1226" h="1634">
                          <a:moveTo>
                            <a:pt x="1227" y="1635"/>
                          </a:moveTo>
                          <a:lnTo>
                            <a:pt x="0" y="0"/>
                          </a:lnTo>
                          <a:cubicBezTo>
                            <a:pt x="0" y="0"/>
                            <a:pt x="954" y="817"/>
                            <a:pt x="1227" y="1635"/>
                          </a:cubicBezTo>
                          <a:close/>
                        </a:path>
                      </a:pathLst>
                    </a:custGeom>
                    <a:solidFill>
                      <a:srgbClr val="FFD100"/>
                    </a:solidFill>
                    <a:ln w="0" cap="flat">
                      <a:noFill/>
                      <a:prstDash val="solid"/>
                      <a:miter/>
                    </a:ln>
                  </p:spPr>
                  <p:txBody>
                    <a:bodyPr rtlCol="0" anchor="ctr"/>
                    <a:lstStyle/>
                    <a:p>
                      <a:endParaRPr lang="en-US"/>
                    </a:p>
                  </p:txBody>
                </p:sp>
                <p:sp>
                  <p:nvSpPr>
                    <p:cNvPr id="4832" name="Freeform: Shape 4831">
                      <a:extLst>
                        <a:ext uri="{FF2B5EF4-FFF2-40B4-BE49-F238E27FC236}">
                          <a16:creationId xmlns:a16="http://schemas.microsoft.com/office/drawing/2014/main" id="{81BAF842-DBCE-FD7A-5EEA-BFA94F774A8F}"/>
                        </a:ext>
                      </a:extLst>
                    </p:cNvPr>
                    <p:cNvSpPr/>
                    <p:nvPr/>
                  </p:nvSpPr>
                  <p:spPr>
                    <a:xfrm>
                      <a:off x="9456750" y="9164844"/>
                      <a:ext cx="408" cy="409"/>
                    </a:xfrm>
                    <a:custGeom>
                      <a:avLst/>
                      <a:gdLst>
                        <a:gd name="connsiteX0" fmla="*/ 0 w 408"/>
                        <a:gd name="connsiteY0" fmla="*/ 409 h 409"/>
                        <a:gd name="connsiteX1" fmla="*/ 409 w 408"/>
                        <a:gd name="connsiteY1" fmla="*/ 0 h 409"/>
                        <a:gd name="connsiteX2" fmla="*/ 0 w 408"/>
                        <a:gd name="connsiteY2" fmla="*/ 409 h 409"/>
                      </a:gdLst>
                      <a:ahLst/>
                      <a:cxnLst>
                        <a:cxn ang="0">
                          <a:pos x="connsiteX0" y="connsiteY0"/>
                        </a:cxn>
                        <a:cxn ang="0">
                          <a:pos x="connsiteX1" y="connsiteY1"/>
                        </a:cxn>
                        <a:cxn ang="0">
                          <a:pos x="connsiteX2" y="connsiteY2"/>
                        </a:cxn>
                      </a:cxnLst>
                      <a:rect l="l" t="t" r="r" b="b"/>
                      <a:pathLst>
                        <a:path w="408" h="409">
                          <a:moveTo>
                            <a:pt x="0" y="409"/>
                          </a:moveTo>
                          <a:cubicBezTo>
                            <a:pt x="0" y="409"/>
                            <a:pt x="272" y="273"/>
                            <a:pt x="409" y="0"/>
                          </a:cubicBezTo>
                          <a:cubicBezTo>
                            <a:pt x="409" y="136"/>
                            <a:pt x="136" y="273"/>
                            <a:pt x="0" y="409"/>
                          </a:cubicBezTo>
                          <a:close/>
                        </a:path>
                      </a:pathLst>
                    </a:custGeom>
                    <a:solidFill>
                      <a:srgbClr val="FFD100"/>
                    </a:solidFill>
                    <a:ln w="0" cap="flat">
                      <a:noFill/>
                      <a:prstDash val="solid"/>
                      <a:miter/>
                    </a:ln>
                  </p:spPr>
                  <p:txBody>
                    <a:bodyPr rtlCol="0" anchor="ctr"/>
                    <a:lstStyle/>
                    <a:p>
                      <a:endParaRPr lang="en-US"/>
                    </a:p>
                  </p:txBody>
                </p:sp>
                <p:sp>
                  <p:nvSpPr>
                    <p:cNvPr id="4833" name="Freeform: Shape 4832">
                      <a:extLst>
                        <a:ext uri="{FF2B5EF4-FFF2-40B4-BE49-F238E27FC236}">
                          <a16:creationId xmlns:a16="http://schemas.microsoft.com/office/drawing/2014/main" id="{BD7DB296-3757-81EC-F2D8-83366562A3A8}"/>
                        </a:ext>
                      </a:extLst>
                    </p:cNvPr>
                    <p:cNvSpPr/>
                    <p:nvPr/>
                  </p:nvSpPr>
                  <p:spPr>
                    <a:xfrm>
                      <a:off x="9456994" y="9156942"/>
                      <a:ext cx="616" cy="8038"/>
                    </a:xfrm>
                    <a:custGeom>
                      <a:avLst/>
                      <a:gdLst>
                        <a:gd name="connsiteX0" fmla="*/ 164 w 616"/>
                        <a:gd name="connsiteY0" fmla="*/ 8038 h 8038"/>
                        <a:gd name="connsiteX1" fmla="*/ 436 w 616"/>
                        <a:gd name="connsiteY1" fmla="*/ 2180 h 8038"/>
                        <a:gd name="connsiteX2" fmla="*/ 28 w 616"/>
                        <a:gd name="connsiteY2" fmla="*/ 2180 h 8038"/>
                        <a:gd name="connsiteX3" fmla="*/ 573 w 616"/>
                        <a:gd name="connsiteY3" fmla="*/ 0 h 8038"/>
                        <a:gd name="connsiteX4" fmla="*/ 28 w 616"/>
                        <a:gd name="connsiteY4" fmla="*/ 8038 h 80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6" h="8038">
                          <a:moveTo>
                            <a:pt x="164" y="8038"/>
                          </a:moveTo>
                          <a:cubicBezTo>
                            <a:pt x="709" y="6812"/>
                            <a:pt x="-653" y="3542"/>
                            <a:pt x="436" y="2180"/>
                          </a:cubicBezTo>
                          <a:lnTo>
                            <a:pt x="28" y="2180"/>
                          </a:lnTo>
                          <a:cubicBezTo>
                            <a:pt x="28" y="2180"/>
                            <a:pt x="573" y="0"/>
                            <a:pt x="573" y="0"/>
                          </a:cubicBezTo>
                          <a:cubicBezTo>
                            <a:pt x="573" y="2180"/>
                            <a:pt x="845" y="6676"/>
                            <a:pt x="28" y="8038"/>
                          </a:cubicBezTo>
                          <a:close/>
                        </a:path>
                      </a:pathLst>
                    </a:custGeom>
                    <a:solidFill>
                      <a:srgbClr val="FFD100"/>
                    </a:solidFill>
                    <a:ln w="0" cap="flat">
                      <a:noFill/>
                      <a:prstDash val="solid"/>
                      <a:miter/>
                    </a:ln>
                  </p:spPr>
                  <p:txBody>
                    <a:bodyPr rtlCol="0" anchor="ctr"/>
                    <a:lstStyle/>
                    <a:p>
                      <a:endParaRPr lang="en-US"/>
                    </a:p>
                  </p:txBody>
                </p:sp>
              </p:grpSp>
            </p:grpSp>
            <p:grpSp>
              <p:nvGrpSpPr>
                <p:cNvPr id="4834" name="Graphic 355">
                  <a:extLst>
                    <a:ext uri="{FF2B5EF4-FFF2-40B4-BE49-F238E27FC236}">
                      <a16:creationId xmlns:a16="http://schemas.microsoft.com/office/drawing/2014/main" id="{29F8ABFF-41AE-3DEB-ADC7-3AABB35CCCBB}"/>
                    </a:ext>
                  </a:extLst>
                </p:cNvPr>
                <p:cNvGrpSpPr/>
                <p:nvPr/>
              </p:nvGrpSpPr>
              <p:grpSpPr>
                <a:xfrm>
                  <a:off x="9005488" y="8565772"/>
                  <a:ext cx="1058100" cy="1073471"/>
                  <a:chOff x="9005488" y="8565772"/>
                  <a:chExt cx="1058100" cy="1073471"/>
                </a:xfrm>
                <a:solidFill>
                  <a:srgbClr val="FFD100"/>
                </a:solidFill>
              </p:grpSpPr>
              <p:sp>
                <p:nvSpPr>
                  <p:cNvPr id="4835" name="Freeform: Shape 4834">
                    <a:extLst>
                      <a:ext uri="{FF2B5EF4-FFF2-40B4-BE49-F238E27FC236}">
                        <a16:creationId xmlns:a16="http://schemas.microsoft.com/office/drawing/2014/main" id="{8DD4F1D1-2EF5-0AC4-112C-81028AAC750A}"/>
                      </a:ext>
                    </a:extLst>
                  </p:cNvPr>
                  <p:cNvSpPr/>
                  <p:nvPr/>
                </p:nvSpPr>
                <p:spPr>
                  <a:xfrm>
                    <a:off x="9031799" y="8577352"/>
                    <a:ext cx="1016075" cy="1034101"/>
                  </a:xfrm>
                  <a:custGeom>
                    <a:avLst/>
                    <a:gdLst>
                      <a:gd name="connsiteX0" fmla="*/ 975793 w 1016075"/>
                      <a:gd name="connsiteY0" fmla="*/ 136 h 1034101"/>
                      <a:gd name="connsiteX1" fmla="*/ 814341 w 1016075"/>
                      <a:gd name="connsiteY1" fmla="*/ 540078 h 1034101"/>
                      <a:gd name="connsiteX2" fmla="*/ 790634 w 1016075"/>
                      <a:gd name="connsiteY2" fmla="*/ 580135 h 1034101"/>
                      <a:gd name="connsiteX3" fmla="*/ 762023 w 1016075"/>
                      <a:gd name="connsiteY3" fmla="*/ 623461 h 1034101"/>
                      <a:gd name="connsiteX4" fmla="*/ 741586 w 1016075"/>
                      <a:gd name="connsiteY4" fmla="*/ 650983 h 1034101"/>
                      <a:gd name="connsiteX5" fmla="*/ 708614 w 1016075"/>
                      <a:gd name="connsiteY5" fmla="*/ 690222 h 1034101"/>
                      <a:gd name="connsiteX6" fmla="*/ 693355 w 1016075"/>
                      <a:gd name="connsiteY6" fmla="*/ 706980 h 1034101"/>
                      <a:gd name="connsiteX7" fmla="*/ 673599 w 1016075"/>
                      <a:gd name="connsiteY7" fmla="*/ 727280 h 1034101"/>
                      <a:gd name="connsiteX8" fmla="*/ 661201 w 1016075"/>
                      <a:gd name="connsiteY8" fmla="*/ 738861 h 1034101"/>
                      <a:gd name="connsiteX9" fmla="*/ 681 w 1016075"/>
                      <a:gd name="connsiteY9" fmla="*/ 949906 h 1034101"/>
                      <a:gd name="connsiteX10" fmla="*/ 0 w 1016075"/>
                      <a:gd name="connsiteY10" fmla="*/ 952222 h 1034101"/>
                      <a:gd name="connsiteX11" fmla="*/ 46869 w 1016075"/>
                      <a:gd name="connsiteY11" fmla="*/ 977019 h 1034101"/>
                      <a:gd name="connsiteX12" fmla="*/ 580816 w 1016075"/>
                      <a:gd name="connsiteY12" fmla="*/ 979879 h 1034101"/>
                      <a:gd name="connsiteX13" fmla="*/ 662699 w 1016075"/>
                      <a:gd name="connsiteY13" fmla="*/ 937235 h 1034101"/>
                      <a:gd name="connsiteX14" fmla="*/ 692537 w 1016075"/>
                      <a:gd name="connsiteY14" fmla="*/ 917888 h 1034101"/>
                      <a:gd name="connsiteX15" fmla="*/ 715563 w 1016075"/>
                      <a:gd name="connsiteY15" fmla="*/ 901130 h 1034101"/>
                      <a:gd name="connsiteX16" fmla="*/ 748807 w 1016075"/>
                      <a:gd name="connsiteY16" fmla="*/ 874562 h 1034101"/>
                      <a:gd name="connsiteX17" fmla="*/ 780279 w 1016075"/>
                      <a:gd name="connsiteY17" fmla="*/ 845950 h 1034101"/>
                      <a:gd name="connsiteX18" fmla="*/ 809981 w 1016075"/>
                      <a:gd name="connsiteY18" fmla="*/ 815432 h 1034101"/>
                      <a:gd name="connsiteX19" fmla="*/ 828647 w 1016075"/>
                      <a:gd name="connsiteY19" fmla="*/ 794177 h 1034101"/>
                      <a:gd name="connsiteX20" fmla="*/ 842271 w 1016075"/>
                      <a:gd name="connsiteY20" fmla="*/ 777964 h 1034101"/>
                      <a:gd name="connsiteX21" fmla="*/ 867749 w 1016075"/>
                      <a:gd name="connsiteY21" fmla="*/ 744174 h 1034101"/>
                      <a:gd name="connsiteX22" fmla="*/ 887368 w 1016075"/>
                      <a:gd name="connsiteY22" fmla="*/ 715018 h 1034101"/>
                      <a:gd name="connsiteX23" fmla="*/ 909032 w 1016075"/>
                      <a:gd name="connsiteY23" fmla="*/ 679049 h 1034101"/>
                      <a:gd name="connsiteX24" fmla="*/ 928651 w 1016075"/>
                      <a:gd name="connsiteY24" fmla="*/ 641990 h 1034101"/>
                      <a:gd name="connsiteX25" fmla="*/ 970751 w 1016075"/>
                      <a:gd name="connsiteY25" fmla="*/ 539669 h 1034101"/>
                      <a:gd name="connsiteX26" fmla="*/ 1014895 w 1016075"/>
                      <a:gd name="connsiteY26" fmla="*/ 207230 h 1034101"/>
                      <a:gd name="connsiteX27" fmla="*/ 978109 w 1016075"/>
                      <a:gd name="connsiteY27" fmla="*/ 0 h 1034101"/>
                      <a:gd name="connsiteX28" fmla="*/ 975656 w 1016075"/>
                      <a:gd name="connsiteY28" fmla="*/ 273 h 1034101"/>
                      <a:gd name="connsiteX29" fmla="*/ 975656 w 1016075"/>
                      <a:gd name="connsiteY29" fmla="*/ 273 h 1034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016075" h="1034101">
                        <a:moveTo>
                          <a:pt x="975793" y="136"/>
                        </a:moveTo>
                        <a:cubicBezTo>
                          <a:pt x="948271" y="186930"/>
                          <a:pt x="905353" y="373450"/>
                          <a:pt x="814341" y="540078"/>
                        </a:cubicBezTo>
                        <a:cubicBezTo>
                          <a:pt x="807392" y="551932"/>
                          <a:pt x="797991" y="568826"/>
                          <a:pt x="790634" y="580135"/>
                        </a:cubicBezTo>
                        <a:cubicBezTo>
                          <a:pt x="782595" y="593350"/>
                          <a:pt x="770878" y="610517"/>
                          <a:pt x="762023" y="623461"/>
                        </a:cubicBezTo>
                        <a:cubicBezTo>
                          <a:pt x="755755" y="631908"/>
                          <a:pt x="747853" y="642536"/>
                          <a:pt x="741586" y="650983"/>
                        </a:cubicBezTo>
                        <a:cubicBezTo>
                          <a:pt x="730822" y="663926"/>
                          <a:pt x="720195" y="677823"/>
                          <a:pt x="708614" y="690222"/>
                        </a:cubicBezTo>
                        <a:cubicBezTo>
                          <a:pt x="704254" y="694990"/>
                          <a:pt x="697851" y="702620"/>
                          <a:pt x="693355" y="706980"/>
                        </a:cubicBezTo>
                        <a:cubicBezTo>
                          <a:pt x="690630" y="709841"/>
                          <a:pt x="676052" y="724691"/>
                          <a:pt x="673599" y="727280"/>
                        </a:cubicBezTo>
                        <a:cubicBezTo>
                          <a:pt x="670602" y="730142"/>
                          <a:pt x="664198" y="736000"/>
                          <a:pt x="661201" y="738861"/>
                        </a:cubicBezTo>
                        <a:cubicBezTo>
                          <a:pt x="482038" y="909850"/>
                          <a:pt x="242381" y="956718"/>
                          <a:pt x="681" y="949906"/>
                        </a:cubicBezTo>
                        <a:cubicBezTo>
                          <a:pt x="681" y="949906"/>
                          <a:pt x="0" y="952222"/>
                          <a:pt x="0" y="952222"/>
                        </a:cubicBezTo>
                        <a:cubicBezTo>
                          <a:pt x="14987" y="961623"/>
                          <a:pt x="30792" y="969525"/>
                          <a:pt x="46869" y="977019"/>
                        </a:cubicBezTo>
                        <a:cubicBezTo>
                          <a:pt x="213633" y="1051818"/>
                          <a:pt x="412961" y="1053453"/>
                          <a:pt x="580816" y="979879"/>
                        </a:cubicBezTo>
                        <a:cubicBezTo>
                          <a:pt x="608065" y="968299"/>
                          <a:pt x="637358" y="952767"/>
                          <a:pt x="662699" y="937235"/>
                        </a:cubicBezTo>
                        <a:cubicBezTo>
                          <a:pt x="671964" y="931104"/>
                          <a:pt x="683409" y="924155"/>
                          <a:pt x="692537" y="917888"/>
                        </a:cubicBezTo>
                        <a:cubicBezTo>
                          <a:pt x="698396" y="913801"/>
                          <a:pt x="709841" y="905353"/>
                          <a:pt x="715563" y="901130"/>
                        </a:cubicBezTo>
                        <a:cubicBezTo>
                          <a:pt x="727007" y="892819"/>
                          <a:pt x="737907" y="883418"/>
                          <a:pt x="748807" y="874562"/>
                        </a:cubicBezTo>
                        <a:cubicBezTo>
                          <a:pt x="758889" y="866251"/>
                          <a:pt x="770470" y="854670"/>
                          <a:pt x="780279" y="845950"/>
                        </a:cubicBezTo>
                        <a:cubicBezTo>
                          <a:pt x="787092" y="839683"/>
                          <a:pt x="803169" y="822379"/>
                          <a:pt x="809981" y="815432"/>
                        </a:cubicBezTo>
                        <a:cubicBezTo>
                          <a:pt x="815704" y="809709"/>
                          <a:pt x="823334" y="800308"/>
                          <a:pt x="828647" y="794177"/>
                        </a:cubicBezTo>
                        <a:cubicBezTo>
                          <a:pt x="831644" y="790635"/>
                          <a:pt x="839410" y="781370"/>
                          <a:pt x="842271" y="777964"/>
                        </a:cubicBezTo>
                        <a:cubicBezTo>
                          <a:pt x="850855" y="766928"/>
                          <a:pt x="859302" y="755483"/>
                          <a:pt x="867749" y="744174"/>
                        </a:cubicBezTo>
                        <a:cubicBezTo>
                          <a:pt x="873472" y="735864"/>
                          <a:pt x="881646" y="723329"/>
                          <a:pt x="887368" y="715018"/>
                        </a:cubicBezTo>
                        <a:cubicBezTo>
                          <a:pt x="892819" y="706980"/>
                          <a:pt x="903991" y="687360"/>
                          <a:pt x="909032" y="679049"/>
                        </a:cubicBezTo>
                        <a:cubicBezTo>
                          <a:pt x="915571" y="667877"/>
                          <a:pt x="922520" y="653435"/>
                          <a:pt x="928651" y="641990"/>
                        </a:cubicBezTo>
                        <a:cubicBezTo>
                          <a:pt x="944592" y="609428"/>
                          <a:pt x="959307" y="574004"/>
                          <a:pt x="970751" y="539669"/>
                        </a:cubicBezTo>
                        <a:cubicBezTo>
                          <a:pt x="1006312" y="433398"/>
                          <a:pt x="1020481" y="318134"/>
                          <a:pt x="1014895" y="207230"/>
                        </a:cubicBezTo>
                        <a:cubicBezTo>
                          <a:pt x="1010943" y="136927"/>
                          <a:pt x="1000861" y="66761"/>
                          <a:pt x="978109" y="0"/>
                        </a:cubicBezTo>
                        <a:cubicBezTo>
                          <a:pt x="978109" y="0"/>
                          <a:pt x="975656" y="273"/>
                          <a:pt x="975656" y="273"/>
                        </a:cubicBezTo>
                        <a:lnTo>
                          <a:pt x="975656" y="273"/>
                        </a:lnTo>
                        <a:close/>
                      </a:path>
                    </a:pathLst>
                  </a:custGeom>
                  <a:solidFill>
                    <a:srgbClr val="FFD100"/>
                  </a:solidFill>
                  <a:ln w="0" cap="flat">
                    <a:noFill/>
                    <a:prstDash val="solid"/>
                    <a:miter/>
                  </a:ln>
                </p:spPr>
                <p:txBody>
                  <a:bodyPr rtlCol="0" anchor="ctr"/>
                  <a:lstStyle/>
                  <a:p>
                    <a:endParaRPr lang="en-US"/>
                  </a:p>
                </p:txBody>
              </p:sp>
              <p:grpSp>
                <p:nvGrpSpPr>
                  <p:cNvPr id="4836" name="Graphic 355">
                    <a:extLst>
                      <a:ext uri="{FF2B5EF4-FFF2-40B4-BE49-F238E27FC236}">
                        <a16:creationId xmlns:a16="http://schemas.microsoft.com/office/drawing/2014/main" id="{7218893B-6825-EF3F-29B8-6EE6F50185A0}"/>
                      </a:ext>
                    </a:extLst>
                  </p:cNvPr>
                  <p:cNvGrpSpPr/>
                  <p:nvPr/>
                </p:nvGrpSpPr>
                <p:grpSpPr>
                  <a:xfrm>
                    <a:off x="9005488" y="8565772"/>
                    <a:ext cx="1058100" cy="1073471"/>
                    <a:chOff x="9005488" y="8565772"/>
                    <a:chExt cx="1058100" cy="1073471"/>
                  </a:xfrm>
                  <a:solidFill>
                    <a:srgbClr val="FFD100"/>
                  </a:solidFill>
                </p:grpSpPr>
                <p:sp>
                  <p:nvSpPr>
                    <p:cNvPr id="4837" name="Freeform: Shape 4836">
                      <a:extLst>
                        <a:ext uri="{FF2B5EF4-FFF2-40B4-BE49-F238E27FC236}">
                          <a16:creationId xmlns:a16="http://schemas.microsoft.com/office/drawing/2014/main" id="{2B8F75FF-9A1B-7F2F-FBF4-1361B6450C81}"/>
                        </a:ext>
                      </a:extLst>
                    </p:cNvPr>
                    <p:cNvSpPr/>
                    <p:nvPr/>
                  </p:nvSpPr>
                  <p:spPr>
                    <a:xfrm>
                      <a:off x="10006502" y="8565772"/>
                      <a:ext cx="34197" cy="93191"/>
                    </a:xfrm>
                    <a:custGeom>
                      <a:avLst/>
                      <a:gdLst>
                        <a:gd name="connsiteX0" fmla="*/ 32427 w 34197"/>
                        <a:gd name="connsiteY0" fmla="*/ 85698 h 93191"/>
                        <a:gd name="connsiteX1" fmla="*/ 28748 w 34197"/>
                        <a:gd name="connsiteY1" fmla="*/ 74935 h 93191"/>
                        <a:gd name="connsiteX2" fmla="*/ 26976 w 34197"/>
                        <a:gd name="connsiteY2" fmla="*/ 57223 h 93191"/>
                        <a:gd name="connsiteX3" fmla="*/ 23162 w 34197"/>
                        <a:gd name="connsiteY3" fmla="*/ 48776 h 93191"/>
                        <a:gd name="connsiteX4" fmla="*/ 16758 w 34197"/>
                        <a:gd name="connsiteY4" fmla="*/ 20982 h 93191"/>
                        <a:gd name="connsiteX5" fmla="*/ 22072 w 34197"/>
                        <a:gd name="connsiteY5" fmla="*/ 37195 h 93191"/>
                        <a:gd name="connsiteX6" fmla="*/ 14169 w 34197"/>
                        <a:gd name="connsiteY6" fmla="*/ 7902 h 93191"/>
                        <a:gd name="connsiteX7" fmla="*/ 14169 w 34197"/>
                        <a:gd name="connsiteY7" fmla="*/ 7493 h 93191"/>
                        <a:gd name="connsiteX8" fmla="*/ 817 w 34197"/>
                        <a:gd name="connsiteY8" fmla="*/ 545 h 93191"/>
                        <a:gd name="connsiteX9" fmla="*/ 273 w 34197"/>
                        <a:gd name="connsiteY9" fmla="*/ 272 h 93191"/>
                        <a:gd name="connsiteX10" fmla="*/ 0 w 34197"/>
                        <a:gd name="connsiteY10" fmla="*/ 272 h 93191"/>
                        <a:gd name="connsiteX11" fmla="*/ 0 w 34197"/>
                        <a:gd name="connsiteY11" fmla="*/ 0 h 93191"/>
                        <a:gd name="connsiteX12" fmla="*/ 0 w 34197"/>
                        <a:gd name="connsiteY12" fmla="*/ 0 h 93191"/>
                        <a:gd name="connsiteX13" fmla="*/ 0 w 34197"/>
                        <a:gd name="connsiteY13" fmla="*/ 0 h 93191"/>
                        <a:gd name="connsiteX14" fmla="*/ 0 w 34197"/>
                        <a:gd name="connsiteY14" fmla="*/ 0 h 93191"/>
                        <a:gd name="connsiteX15" fmla="*/ 0 w 34197"/>
                        <a:gd name="connsiteY15" fmla="*/ 0 h 93191"/>
                        <a:gd name="connsiteX16" fmla="*/ 0 w 34197"/>
                        <a:gd name="connsiteY16" fmla="*/ 0 h 93191"/>
                        <a:gd name="connsiteX17" fmla="*/ 0 w 34197"/>
                        <a:gd name="connsiteY17" fmla="*/ 0 h 93191"/>
                        <a:gd name="connsiteX18" fmla="*/ 1226 w 34197"/>
                        <a:gd name="connsiteY18" fmla="*/ 11990 h 93191"/>
                        <a:gd name="connsiteX19" fmla="*/ 0 w 34197"/>
                        <a:gd name="connsiteY19" fmla="*/ 0 h 93191"/>
                        <a:gd name="connsiteX20" fmla="*/ 0 w 34197"/>
                        <a:gd name="connsiteY20" fmla="*/ 0 h 93191"/>
                        <a:gd name="connsiteX21" fmla="*/ 0 w 34197"/>
                        <a:gd name="connsiteY21" fmla="*/ 0 h 93191"/>
                        <a:gd name="connsiteX22" fmla="*/ 0 w 34197"/>
                        <a:gd name="connsiteY22" fmla="*/ 0 h 93191"/>
                        <a:gd name="connsiteX23" fmla="*/ 0 w 34197"/>
                        <a:gd name="connsiteY23" fmla="*/ 0 h 93191"/>
                        <a:gd name="connsiteX24" fmla="*/ 0 w 34197"/>
                        <a:gd name="connsiteY24" fmla="*/ 0 h 93191"/>
                        <a:gd name="connsiteX25" fmla="*/ 0 w 34197"/>
                        <a:gd name="connsiteY25" fmla="*/ 0 h 93191"/>
                        <a:gd name="connsiteX26" fmla="*/ 273 w 34197"/>
                        <a:gd name="connsiteY26" fmla="*/ 0 h 93191"/>
                        <a:gd name="connsiteX27" fmla="*/ 681 w 34197"/>
                        <a:gd name="connsiteY27" fmla="*/ 0 h 93191"/>
                        <a:gd name="connsiteX28" fmla="*/ 12671 w 34197"/>
                        <a:gd name="connsiteY28" fmla="*/ 1226 h 93191"/>
                        <a:gd name="connsiteX29" fmla="*/ 14850 w 34197"/>
                        <a:gd name="connsiteY29" fmla="*/ 7766 h 93191"/>
                        <a:gd name="connsiteX30" fmla="*/ 23162 w 34197"/>
                        <a:gd name="connsiteY30" fmla="*/ 35015 h 93191"/>
                        <a:gd name="connsiteX31" fmla="*/ 23434 w 34197"/>
                        <a:gd name="connsiteY31" fmla="*/ 33380 h 93191"/>
                        <a:gd name="connsiteX32" fmla="*/ 29974 w 34197"/>
                        <a:gd name="connsiteY32" fmla="*/ 58041 h 93191"/>
                        <a:gd name="connsiteX33" fmla="*/ 29429 w 34197"/>
                        <a:gd name="connsiteY33" fmla="*/ 52182 h 93191"/>
                        <a:gd name="connsiteX34" fmla="*/ 34198 w 34197"/>
                        <a:gd name="connsiteY34" fmla="*/ 93192 h 93191"/>
                        <a:gd name="connsiteX35" fmla="*/ 32563 w 34197"/>
                        <a:gd name="connsiteY35" fmla="*/ 85698 h 93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34197" h="93191">
                          <a:moveTo>
                            <a:pt x="32427" y="85698"/>
                          </a:moveTo>
                          <a:cubicBezTo>
                            <a:pt x="31064" y="78341"/>
                            <a:pt x="28611" y="72074"/>
                            <a:pt x="28748" y="74935"/>
                          </a:cubicBezTo>
                          <a:cubicBezTo>
                            <a:pt x="26568" y="59676"/>
                            <a:pt x="24933" y="59676"/>
                            <a:pt x="26976" y="57223"/>
                          </a:cubicBezTo>
                          <a:cubicBezTo>
                            <a:pt x="25751" y="47277"/>
                            <a:pt x="21254" y="37604"/>
                            <a:pt x="23162" y="48776"/>
                          </a:cubicBezTo>
                          <a:cubicBezTo>
                            <a:pt x="21254" y="39511"/>
                            <a:pt x="19074" y="30246"/>
                            <a:pt x="16758" y="20982"/>
                          </a:cubicBezTo>
                          <a:lnTo>
                            <a:pt x="22072" y="37195"/>
                          </a:lnTo>
                          <a:cubicBezTo>
                            <a:pt x="22889" y="32698"/>
                            <a:pt x="15532" y="15668"/>
                            <a:pt x="14169" y="7902"/>
                          </a:cubicBezTo>
                          <a:lnTo>
                            <a:pt x="14169" y="7493"/>
                          </a:lnTo>
                          <a:cubicBezTo>
                            <a:pt x="14169" y="7493"/>
                            <a:pt x="817" y="545"/>
                            <a:pt x="817" y="545"/>
                          </a:cubicBezTo>
                          <a:lnTo>
                            <a:pt x="273" y="272"/>
                          </a:lnTo>
                          <a:lnTo>
                            <a:pt x="0" y="272"/>
                          </a:lnTo>
                          <a:cubicBezTo>
                            <a:pt x="0" y="272"/>
                            <a:pt x="0" y="0"/>
                            <a:pt x="0" y="0"/>
                          </a:cubicBezTo>
                          <a:lnTo>
                            <a:pt x="0" y="0"/>
                          </a:lnTo>
                          <a:cubicBezTo>
                            <a:pt x="0" y="0"/>
                            <a:pt x="0" y="0"/>
                            <a:pt x="0" y="0"/>
                          </a:cubicBezTo>
                          <a:lnTo>
                            <a:pt x="0" y="0"/>
                          </a:lnTo>
                          <a:cubicBezTo>
                            <a:pt x="0" y="0"/>
                            <a:pt x="0" y="0"/>
                            <a:pt x="0" y="0"/>
                          </a:cubicBezTo>
                          <a:lnTo>
                            <a:pt x="0" y="0"/>
                          </a:lnTo>
                          <a:cubicBezTo>
                            <a:pt x="0" y="0"/>
                            <a:pt x="0" y="0"/>
                            <a:pt x="0" y="0"/>
                          </a:cubicBezTo>
                          <a:lnTo>
                            <a:pt x="1226" y="11990"/>
                          </a:lnTo>
                          <a:lnTo>
                            <a:pt x="0" y="0"/>
                          </a:lnTo>
                          <a:lnTo>
                            <a:pt x="0" y="0"/>
                          </a:lnTo>
                          <a:cubicBezTo>
                            <a:pt x="0" y="0"/>
                            <a:pt x="0" y="0"/>
                            <a:pt x="0" y="0"/>
                          </a:cubicBezTo>
                          <a:lnTo>
                            <a:pt x="0" y="0"/>
                          </a:lnTo>
                          <a:cubicBezTo>
                            <a:pt x="0" y="0"/>
                            <a:pt x="0" y="0"/>
                            <a:pt x="0" y="0"/>
                          </a:cubicBezTo>
                          <a:lnTo>
                            <a:pt x="0" y="0"/>
                          </a:lnTo>
                          <a:cubicBezTo>
                            <a:pt x="0" y="0"/>
                            <a:pt x="0" y="0"/>
                            <a:pt x="0" y="0"/>
                          </a:cubicBezTo>
                          <a:lnTo>
                            <a:pt x="273" y="0"/>
                          </a:lnTo>
                          <a:cubicBezTo>
                            <a:pt x="273" y="0"/>
                            <a:pt x="681" y="0"/>
                            <a:pt x="681" y="0"/>
                          </a:cubicBezTo>
                          <a:lnTo>
                            <a:pt x="12671" y="1226"/>
                          </a:lnTo>
                          <a:lnTo>
                            <a:pt x="14850" y="7766"/>
                          </a:lnTo>
                          <a:cubicBezTo>
                            <a:pt x="17848" y="16758"/>
                            <a:pt x="20573" y="25886"/>
                            <a:pt x="23162" y="35015"/>
                          </a:cubicBezTo>
                          <a:lnTo>
                            <a:pt x="23434" y="33380"/>
                          </a:lnTo>
                          <a:cubicBezTo>
                            <a:pt x="24660" y="40328"/>
                            <a:pt x="28475" y="53544"/>
                            <a:pt x="29974" y="58041"/>
                          </a:cubicBezTo>
                          <a:cubicBezTo>
                            <a:pt x="30110" y="57223"/>
                            <a:pt x="30792" y="57495"/>
                            <a:pt x="29429" y="52182"/>
                          </a:cubicBezTo>
                          <a:cubicBezTo>
                            <a:pt x="38421" y="88560"/>
                            <a:pt x="28475" y="62809"/>
                            <a:pt x="34198" y="93192"/>
                          </a:cubicBezTo>
                          <a:cubicBezTo>
                            <a:pt x="33925" y="91285"/>
                            <a:pt x="33380" y="88968"/>
                            <a:pt x="32563" y="85698"/>
                          </a:cubicBezTo>
                          <a:close/>
                        </a:path>
                      </a:pathLst>
                    </a:custGeom>
                    <a:solidFill>
                      <a:srgbClr val="FFD100"/>
                    </a:solidFill>
                    <a:ln w="0" cap="flat">
                      <a:noFill/>
                      <a:prstDash val="solid"/>
                      <a:miter/>
                    </a:ln>
                  </p:spPr>
                  <p:txBody>
                    <a:bodyPr rtlCol="0" anchor="ctr"/>
                    <a:lstStyle/>
                    <a:p>
                      <a:endParaRPr lang="en-US"/>
                    </a:p>
                  </p:txBody>
                </p:sp>
                <p:sp>
                  <p:nvSpPr>
                    <p:cNvPr id="4838" name="Freeform: Shape 4837">
                      <a:extLst>
                        <a:ext uri="{FF2B5EF4-FFF2-40B4-BE49-F238E27FC236}">
                          <a16:creationId xmlns:a16="http://schemas.microsoft.com/office/drawing/2014/main" id="{527D0A3C-E45F-A5E6-A219-103E833D6B90}"/>
                        </a:ext>
                      </a:extLst>
                    </p:cNvPr>
                    <p:cNvSpPr/>
                    <p:nvPr/>
                  </p:nvSpPr>
                  <p:spPr>
                    <a:xfrm>
                      <a:off x="10040699" y="8652697"/>
                      <a:ext cx="14442" cy="83220"/>
                    </a:xfrm>
                    <a:custGeom>
                      <a:avLst/>
                      <a:gdLst>
                        <a:gd name="connsiteX0" fmla="*/ 9128 w 14442"/>
                        <a:gd name="connsiteY0" fmla="*/ 28884 h 83220"/>
                        <a:gd name="connsiteX1" fmla="*/ 8447 w 14442"/>
                        <a:gd name="connsiteY1" fmla="*/ 42099 h 83220"/>
                        <a:gd name="connsiteX2" fmla="*/ 11990 w 14442"/>
                        <a:gd name="connsiteY2" fmla="*/ 63627 h 83220"/>
                        <a:gd name="connsiteX3" fmla="*/ 10218 w 14442"/>
                        <a:gd name="connsiteY3" fmla="*/ 69212 h 83220"/>
                        <a:gd name="connsiteX4" fmla="*/ 9401 w 14442"/>
                        <a:gd name="connsiteY4" fmla="*/ 59676 h 83220"/>
                        <a:gd name="connsiteX5" fmla="*/ 8992 w 14442"/>
                        <a:gd name="connsiteY5" fmla="*/ 82292 h 83220"/>
                        <a:gd name="connsiteX6" fmla="*/ 7084 w 14442"/>
                        <a:gd name="connsiteY6" fmla="*/ 52046 h 83220"/>
                        <a:gd name="connsiteX7" fmla="*/ 408 w 14442"/>
                        <a:gd name="connsiteY7" fmla="*/ 18120 h 83220"/>
                        <a:gd name="connsiteX8" fmla="*/ 0 w 14442"/>
                        <a:gd name="connsiteY8" fmla="*/ 6676 h 83220"/>
                        <a:gd name="connsiteX9" fmla="*/ 681 w 14442"/>
                        <a:gd name="connsiteY9" fmla="*/ 10627 h 83220"/>
                        <a:gd name="connsiteX10" fmla="*/ 3678 w 14442"/>
                        <a:gd name="connsiteY10" fmla="*/ 10627 h 83220"/>
                        <a:gd name="connsiteX11" fmla="*/ 5995 w 14442"/>
                        <a:gd name="connsiteY11" fmla="*/ 25750 h 83220"/>
                        <a:gd name="connsiteX12" fmla="*/ 4768 w 14442"/>
                        <a:gd name="connsiteY12" fmla="*/ 0 h 83220"/>
                        <a:gd name="connsiteX13" fmla="*/ 14442 w 14442"/>
                        <a:gd name="connsiteY13" fmla="*/ 42509 h 83220"/>
                        <a:gd name="connsiteX14" fmla="*/ 8992 w 14442"/>
                        <a:gd name="connsiteY14" fmla="*/ 28748 h 83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442" h="83220">
                          <a:moveTo>
                            <a:pt x="9128" y="28884"/>
                          </a:moveTo>
                          <a:lnTo>
                            <a:pt x="8447" y="42099"/>
                          </a:lnTo>
                          <a:lnTo>
                            <a:pt x="11990" y="63627"/>
                          </a:lnTo>
                          <a:cubicBezTo>
                            <a:pt x="11172" y="64036"/>
                            <a:pt x="12125" y="79840"/>
                            <a:pt x="10218" y="69212"/>
                          </a:cubicBezTo>
                          <a:cubicBezTo>
                            <a:pt x="10218" y="67169"/>
                            <a:pt x="9946" y="62945"/>
                            <a:pt x="9401" y="59676"/>
                          </a:cubicBezTo>
                          <a:cubicBezTo>
                            <a:pt x="7902" y="62264"/>
                            <a:pt x="11717" y="88423"/>
                            <a:pt x="8992" y="82292"/>
                          </a:cubicBezTo>
                          <a:cubicBezTo>
                            <a:pt x="7766" y="65261"/>
                            <a:pt x="6812" y="62673"/>
                            <a:pt x="7084" y="52046"/>
                          </a:cubicBezTo>
                          <a:cubicBezTo>
                            <a:pt x="4768" y="36514"/>
                            <a:pt x="2452" y="25205"/>
                            <a:pt x="408" y="18120"/>
                          </a:cubicBezTo>
                          <a:cubicBezTo>
                            <a:pt x="-136" y="13488"/>
                            <a:pt x="954" y="12534"/>
                            <a:pt x="0" y="6676"/>
                          </a:cubicBezTo>
                          <a:cubicBezTo>
                            <a:pt x="272" y="8038"/>
                            <a:pt x="408" y="9128"/>
                            <a:pt x="681" y="10627"/>
                          </a:cubicBezTo>
                          <a:lnTo>
                            <a:pt x="3678" y="10627"/>
                          </a:lnTo>
                          <a:cubicBezTo>
                            <a:pt x="3951" y="15668"/>
                            <a:pt x="5041" y="20300"/>
                            <a:pt x="5995" y="25750"/>
                          </a:cubicBezTo>
                          <a:cubicBezTo>
                            <a:pt x="5722" y="17167"/>
                            <a:pt x="5313" y="8584"/>
                            <a:pt x="4768" y="0"/>
                          </a:cubicBezTo>
                          <a:cubicBezTo>
                            <a:pt x="9265" y="7493"/>
                            <a:pt x="11990" y="32698"/>
                            <a:pt x="14442" y="42509"/>
                          </a:cubicBezTo>
                          <a:cubicBezTo>
                            <a:pt x="10082" y="30519"/>
                            <a:pt x="14714" y="52454"/>
                            <a:pt x="8992" y="28748"/>
                          </a:cubicBezTo>
                          <a:close/>
                        </a:path>
                      </a:pathLst>
                    </a:custGeom>
                    <a:solidFill>
                      <a:srgbClr val="FFD100"/>
                    </a:solidFill>
                    <a:ln w="0" cap="flat">
                      <a:noFill/>
                      <a:prstDash val="solid"/>
                      <a:miter/>
                    </a:ln>
                  </p:spPr>
                  <p:txBody>
                    <a:bodyPr rtlCol="0" anchor="ctr"/>
                    <a:lstStyle/>
                    <a:p>
                      <a:endParaRPr lang="en-US"/>
                    </a:p>
                  </p:txBody>
                </p:sp>
                <p:sp>
                  <p:nvSpPr>
                    <p:cNvPr id="4839" name="Freeform: Shape 4838">
                      <a:extLst>
                        <a:ext uri="{FF2B5EF4-FFF2-40B4-BE49-F238E27FC236}">
                          <a16:creationId xmlns:a16="http://schemas.microsoft.com/office/drawing/2014/main" id="{0053AACA-EB07-E6C0-BCE6-F57BDF00975F}"/>
                        </a:ext>
                      </a:extLst>
                    </p:cNvPr>
                    <p:cNvSpPr/>
                    <p:nvPr/>
                  </p:nvSpPr>
                  <p:spPr>
                    <a:xfrm>
                      <a:off x="10040699" y="8658828"/>
                      <a:ext cx="13624" cy="681"/>
                    </a:xfrm>
                    <a:custGeom>
                      <a:avLst/>
                      <a:gdLst>
                        <a:gd name="connsiteX0" fmla="*/ 0 w 13624"/>
                        <a:gd name="connsiteY0" fmla="*/ 681 h 681"/>
                        <a:gd name="connsiteX1" fmla="*/ 0 w 13624"/>
                        <a:gd name="connsiteY1" fmla="*/ 0 h 681"/>
                        <a:gd name="connsiteX2" fmla="*/ 0 w 13624"/>
                        <a:gd name="connsiteY2" fmla="*/ 681 h 681"/>
                      </a:gdLst>
                      <a:ahLst/>
                      <a:cxnLst>
                        <a:cxn ang="0">
                          <a:pos x="connsiteX0" y="connsiteY0"/>
                        </a:cxn>
                        <a:cxn ang="0">
                          <a:pos x="connsiteX1" y="connsiteY1"/>
                        </a:cxn>
                        <a:cxn ang="0">
                          <a:pos x="connsiteX2" y="connsiteY2"/>
                        </a:cxn>
                      </a:cxnLst>
                      <a:rect l="l" t="t" r="r" b="b"/>
                      <a:pathLst>
                        <a:path w="13624" h="681">
                          <a:moveTo>
                            <a:pt x="0" y="681"/>
                          </a:moveTo>
                          <a:cubicBezTo>
                            <a:pt x="0" y="681"/>
                            <a:pt x="0" y="272"/>
                            <a:pt x="0" y="0"/>
                          </a:cubicBezTo>
                          <a:cubicBezTo>
                            <a:pt x="0" y="136"/>
                            <a:pt x="0" y="408"/>
                            <a:pt x="0" y="681"/>
                          </a:cubicBezTo>
                          <a:close/>
                        </a:path>
                      </a:pathLst>
                    </a:custGeom>
                    <a:solidFill>
                      <a:srgbClr val="FFD100"/>
                    </a:solidFill>
                    <a:ln w="0" cap="flat">
                      <a:noFill/>
                      <a:prstDash val="solid"/>
                      <a:miter/>
                    </a:ln>
                  </p:spPr>
                  <p:txBody>
                    <a:bodyPr rtlCol="0" anchor="ctr"/>
                    <a:lstStyle/>
                    <a:p>
                      <a:endParaRPr lang="en-US"/>
                    </a:p>
                  </p:txBody>
                </p:sp>
                <p:sp>
                  <p:nvSpPr>
                    <p:cNvPr id="4840" name="Freeform: Shape 4839">
                      <a:extLst>
                        <a:ext uri="{FF2B5EF4-FFF2-40B4-BE49-F238E27FC236}">
                          <a16:creationId xmlns:a16="http://schemas.microsoft.com/office/drawing/2014/main" id="{1F875700-C6B4-1D51-D1CD-6C4DA5295675}"/>
                        </a:ext>
                      </a:extLst>
                    </p:cNvPr>
                    <p:cNvSpPr/>
                    <p:nvPr/>
                  </p:nvSpPr>
                  <p:spPr>
                    <a:xfrm>
                      <a:off x="9187392" y="9524111"/>
                      <a:ext cx="80657" cy="8868"/>
                    </a:xfrm>
                    <a:custGeom>
                      <a:avLst/>
                      <a:gdLst>
                        <a:gd name="connsiteX0" fmla="*/ 52454 w 80657"/>
                        <a:gd name="connsiteY0" fmla="*/ 2329 h 8868"/>
                        <a:gd name="connsiteX1" fmla="*/ 60357 w 80657"/>
                        <a:gd name="connsiteY1" fmla="*/ 2465 h 8868"/>
                        <a:gd name="connsiteX2" fmla="*/ 0 w 80657"/>
                        <a:gd name="connsiteY2" fmla="*/ 8869 h 8868"/>
                        <a:gd name="connsiteX3" fmla="*/ 7493 w 80657"/>
                        <a:gd name="connsiteY3" fmla="*/ 6007 h 8868"/>
                        <a:gd name="connsiteX4" fmla="*/ 30791 w 80657"/>
                        <a:gd name="connsiteY4" fmla="*/ 4782 h 8868"/>
                        <a:gd name="connsiteX5" fmla="*/ 26295 w 80657"/>
                        <a:gd name="connsiteY5" fmla="*/ 4101 h 8868"/>
                        <a:gd name="connsiteX6" fmla="*/ 40329 w 80657"/>
                        <a:gd name="connsiteY6" fmla="*/ 13 h 8868"/>
                        <a:gd name="connsiteX7" fmla="*/ 41555 w 80657"/>
                        <a:gd name="connsiteY7" fmla="*/ 13 h 8868"/>
                        <a:gd name="connsiteX8" fmla="*/ 80657 w 80657"/>
                        <a:gd name="connsiteY8" fmla="*/ 558 h 8868"/>
                        <a:gd name="connsiteX9" fmla="*/ 52591 w 80657"/>
                        <a:gd name="connsiteY9" fmla="*/ 2329 h 8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657" h="8868">
                          <a:moveTo>
                            <a:pt x="52454" y="2329"/>
                          </a:moveTo>
                          <a:cubicBezTo>
                            <a:pt x="57768" y="1784"/>
                            <a:pt x="59539" y="2329"/>
                            <a:pt x="60357" y="2465"/>
                          </a:cubicBezTo>
                          <a:cubicBezTo>
                            <a:pt x="40329" y="5054"/>
                            <a:pt x="20164" y="7370"/>
                            <a:pt x="0" y="8869"/>
                          </a:cubicBezTo>
                          <a:cubicBezTo>
                            <a:pt x="1771" y="7915"/>
                            <a:pt x="19074" y="5463"/>
                            <a:pt x="7493" y="6007"/>
                          </a:cubicBezTo>
                          <a:cubicBezTo>
                            <a:pt x="12534" y="4645"/>
                            <a:pt x="28475" y="4236"/>
                            <a:pt x="30791" y="4782"/>
                          </a:cubicBezTo>
                          <a:lnTo>
                            <a:pt x="26295" y="4101"/>
                          </a:lnTo>
                          <a:cubicBezTo>
                            <a:pt x="40329" y="3964"/>
                            <a:pt x="49457" y="-259"/>
                            <a:pt x="40329" y="13"/>
                          </a:cubicBezTo>
                          <a:lnTo>
                            <a:pt x="41555" y="13"/>
                          </a:lnTo>
                          <a:cubicBezTo>
                            <a:pt x="54498" y="13"/>
                            <a:pt x="67714" y="966"/>
                            <a:pt x="80657" y="558"/>
                          </a:cubicBezTo>
                          <a:cubicBezTo>
                            <a:pt x="66624" y="3283"/>
                            <a:pt x="69485" y="285"/>
                            <a:pt x="52591" y="2329"/>
                          </a:cubicBezTo>
                          <a:close/>
                        </a:path>
                      </a:pathLst>
                    </a:custGeom>
                    <a:solidFill>
                      <a:srgbClr val="FFD100"/>
                    </a:solidFill>
                    <a:ln w="0" cap="flat">
                      <a:noFill/>
                      <a:prstDash val="solid"/>
                      <a:miter/>
                    </a:ln>
                  </p:spPr>
                  <p:txBody>
                    <a:bodyPr rtlCol="0" anchor="ctr"/>
                    <a:lstStyle/>
                    <a:p>
                      <a:endParaRPr lang="en-US"/>
                    </a:p>
                  </p:txBody>
                </p:sp>
                <p:sp>
                  <p:nvSpPr>
                    <p:cNvPr id="4841" name="Freeform: Shape 4840">
                      <a:extLst>
                        <a:ext uri="{FF2B5EF4-FFF2-40B4-BE49-F238E27FC236}">
                          <a16:creationId xmlns:a16="http://schemas.microsoft.com/office/drawing/2014/main" id="{0A035025-174C-518F-25FB-C17BE354FB5E}"/>
                        </a:ext>
                      </a:extLst>
                    </p:cNvPr>
                    <p:cNvSpPr/>
                    <p:nvPr/>
                  </p:nvSpPr>
                  <p:spPr>
                    <a:xfrm>
                      <a:off x="9996556" y="8665231"/>
                      <a:ext cx="2179" cy="7934"/>
                    </a:xfrm>
                    <a:custGeom>
                      <a:avLst/>
                      <a:gdLst>
                        <a:gd name="connsiteX0" fmla="*/ 2180 w 2179"/>
                        <a:gd name="connsiteY0" fmla="*/ 0 h 7934"/>
                        <a:gd name="connsiteX1" fmla="*/ 0 w 2179"/>
                        <a:gd name="connsiteY1" fmla="*/ 7630 h 7934"/>
                        <a:gd name="connsiteX2" fmla="*/ 2180 w 2179"/>
                        <a:gd name="connsiteY2" fmla="*/ 0 h 7934"/>
                      </a:gdLst>
                      <a:ahLst/>
                      <a:cxnLst>
                        <a:cxn ang="0">
                          <a:pos x="connsiteX0" y="connsiteY0"/>
                        </a:cxn>
                        <a:cxn ang="0">
                          <a:pos x="connsiteX1" y="connsiteY1"/>
                        </a:cxn>
                        <a:cxn ang="0">
                          <a:pos x="connsiteX2" y="connsiteY2"/>
                        </a:cxn>
                      </a:cxnLst>
                      <a:rect l="l" t="t" r="r" b="b"/>
                      <a:pathLst>
                        <a:path w="2179" h="7934">
                          <a:moveTo>
                            <a:pt x="2180" y="0"/>
                          </a:moveTo>
                          <a:cubicBezTo>
                            <a:pt x="545" y="7630"/>
                            <a:pt x="136" y="8584"/>
                            <a:pt x="0" y="7630"/>
                          </a:cubicBezTo>
                          <a:cubicBezTo>
                            <a:pt x="681" y="4905"/>
                            <a:pt x="1362" y="2316"/>
                            <a:pt x="2180" y="0"/>
                          </a:cubicBezTo>
                          <a:close/>
                        </a:path>
                      </a:pathLst>
                    </a:custGeom>
                    <a:solidFill>
                      <a:srgbClr val="FFD100"/>
                    </a:solidFill>
                    <a:ln w="0" cap="flat">
                      <a:noFill/>
                      <a:prstDash val="solid"/>
                      <a:miter/>
                    </a:ln>
                  </p:spPr>
                  <p:txBody>
                    <a:bodyPr rtlCol="0" anchor="ctr"/>
                    <a:lstStyle/>
                    <a:p>
                      <a:endParaRPr lang="en-US"/>
                    </a:p>
                  </p:txBody>
                </p:sp>
                <p:sp>
                  <p:nvSpPr>
                    <p:cNvPr id="4842" name="Freeform: Shape 4841">
                      <a:extLst>
                        <a:ext uri="{FF2B5EF4-FFF2-40B4-BE49-F238E27FC236}">
                          <a16:creationId xmlns:a16="http://schemas.microsoft.com/office/drawing/2014/main" id="{A69D90CF-FD92-7F17-C5F5-91992158530C}"/>
                        </a:ext>
                      </a:extLst>
                    </p:cNvPr>
                    <p:cNvSpPr/>
                    <p:nvPr/>
                  </p:nvSpPr>
                  <p:spPr>
                    <a:xfrm>
                      <a:off x="9277042" y="9524533"/>
                      <a:ext cx="12262" cy="102"/>
                    </a:xfrm>
                    <a:custGeom>
                      <a:avLst/>
                      <a:gdLst>
                        <a:gd name="connsiteX0" fmla="*/ 0 w 12262"/>
                        <a:gd name="connsiteY0" fmla="*/ 0 h 102"/>
                        <a:gd name="connsiteX1" fmla="*/ 12262 w 12262"/>
                        <a:gd name="connsiteY1" fmla="*/ 0 h 102"/>
                        <a:gd name="connsiteX2" fmla="*/ 0 w 12262"/>
                        <a:gd name="connsiteY2" fmla="*/ 0 h 102"/>
                      </a:gdLst>
                      <a:ahLst/>
                      <a:cxnLst>
                        <a:cxn ang="0">
                          <a:pos x="connsiteX0" y="connsiteY0"/>
                        </a:cxn>
                        <a:cxn ang="0">
                          <a:pos x="connsiteX1" y="connsiteY1"/>
                        </a:cxn>
                        <a:cxn ang="0">
                          <a:pos x="connsiteX2" y="connsiteY2"/>
                        </a:cxn>
                      </a:cxnLst>
                      <a:rect l="l" t="t" r="r" b="b"/>
                      <a:pathLst>
                        <a:path w="12262" h="102">
                          <a:moveTo>
                            <a:pt x="0" y="0"/>
                          </a:moveTo>
                          <a:lnTo>
                            <a:pt x="12262" y="0"/>
                          </a:lnTo>
                          <a:cubicBezTo>
                            <a:pt x="7357" y="136"/>
                            <a:pt x="2997" y="136"/>
                            <a:pt x="0" y="0"/>
                          </a:cubicBezTo>
                          <a:close/>
                        </a:path>
                      </a:pathLst>
                    </a:custGeom>
                    <a:solidFill>
                      <a:srgbClr val="FFD100"/>
                    </a:solidFill>
                    <a:ln w="0" cap="flat">
                      <a:noFill/>
                      <a:prstDash val="solid"/>
                      <a:miter/>
                    </a:ln>
                  </p:spPr>
                  <p:txBody>
                    <a:bodyPr rtlCol="0" anchor="ctr"/>
                    <a:lstStyle/>
                    <a:p>
                      <a:endParaRPr lang="en-US"/>
                    </a:p>
                  </p:txBody>
                </p:sp>
                <p:sp>
                  <p:nvSpPr>
                    <p:cNvPr id="4843" name="Freeform: Shape 4842">
                      <a:extLst>
                        <a:ext uri="{FF2B5EF4-FFF2-40B4-BE49-F238E27FC236}">
                          <a16:creationId xmlns:a16="http://schemas.microsoft.com/office/drawing/2014/main" id="{DD59D98A-56EE-A24B-A13A-96C0C0916658}"/>
                        </a:ext>
                      </a:extLst>
                    </p:cNvPr>
                    <p:cNvSpPr/>
                    <p:nvPr/>
                  </p:nvSpPr>
                  <p:spPr>
                    <a:xfrm>
                      <a:off x="9190934" y="9506685"/>
                      <a:ext cx="5586" cy="544"/>
                    </a:xfrm>
                    <a:custGeom>
                      <a:avLst/>
                      <a:gdLst>
                        <a:gd name="connsiteX0" fmla="*/ 136 w 5586"/>
                        <a:gd name="connsiteY0" fmla="*/ 273 h 544"/>
                        <a:gd name="connsiteX1" fmla="*/ 136 w 5586"/>
                        <a:gd name="connsiteY1" fmla="*/ 0 h 544"/>
                        <a:gd name="connsiteX2" fmla="*/ 5586 w 5586"/>
                        <a:gd name="connsiteY2" fmla="*/ 545 h 544"/>
                        <a:gd name="connsiteX3" fmla="*/ 5450 w 5586"/>
                        <a:gd name="connsiteY3" fmla="*/ 545 h 544"/>
                        <a:gd name="connsiteX4" fmla="*/ 0 w 5586"/>
                        <a:gd name="connsiteY4" fmla="*/ 408 h 5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86" h="544">
                          <a:moveTo>
                            <a:pt x="136" y="273"/>
                          </a:moveTo>
                          <a:cubicBezTo>
                            <a:pt x="136" y="273"/>
                            <a:pt x="0" y="136"/>
                            <a:pt x="136" y="0"/>
                          </a:cubicBezTo>
                          <a:lnTo>
                            <a:pt x="5586" y="545"/>
                          </a:lnTo>
                          <a:cubicBezTo>
                            <a:pt x="5586" y="545"/>
                            <a:pt x="5450" y="545"/>
                            <a:pt x="5450" y="545"/>
                          </a:cubicBezTo>
                          <a:cubicBezTo>
                            <a:pt x="3543" y="545"/>
                            <a:pt x="1771" y="545"/>
                            <a:pt x="0" y="408"/>
                          </a:cubicBezTo>
                          <a:close/>
                        </a:path>
                      </a:pathLst>
                    </a:custGeom>
                    <a:solidFill>
                      <a:srgbClr val="FFD100"/>
                    </a:solidFill>
                    <a:ln w="0" cap="flat">
                      <a:noFill/>
                      <a:prstDash val="solid"/>
                      <a:miter/>
                    </a:ln>
                  </p:spPr>
                  <p:txBody>
                    <a:bodyPr rtlCol="0" anchor="ctr"/>
                    <a:lstStyle/>
                    <a:p>
                      <a:endParaRPr lang="en-US"/>
                    </a:p>
                  </p:txBody>
                </p:sp>
                <p:sp>
                  <p:nvSpPr>
                    <p:cNvPr id="4844" name="Freeform: Shape 4843">
                      <a:extLst>
                        <a:ext uri="{FF2B5EF4-FFF2-40B4-BE49-F238E27FC236}">
                          <a16:creationId xmlns:a16="http://schemas.microsoft.com/office/drawing/2014/main" id="{25B38545-BCD2-4F17-F0CD-34ACAF78E875}"/>
                        </a:ext>
                      </a:extLst>
                    </p:cNvPr>
                    <p:cNvSpPr/>
                    <p:nvPr/>
                  </p:nvSpPr>
                  <p:spPr>
                    <a:xfrm>
                      <a:off x="9542721" y="9444421"/>
                      <a:ext cx="3678" cy="1771"/>
                    </a:xfrm>
                    <a:custGeom>
                      <a:avLst/>
                      <a:gdLst>
                        <a:gd name="connsiteX0" fmla="*/ 0 w 3678"/>
                        <a:gd name="connsiteY0" fmla="*/ 1771 h 1771"/>
                        <a:gd name="connsiteX1" fmla="*/ 3678 w 3678"/>
                        <a:gd name="connsiteY1" fmla="*/ 0 h 1771"/>
                        <a:gd name="connsiteX2" fmla="*/ 0 w 3678"/>
                        <a:gd name="connsiteY2" fmla="*/ 1771 h 1771"/>
                      </a:gdLst>
                      <a:ahLst/>
                      <a:cxnLst>
                        <a:cxn ang="0">
                          <a:pos x="connsiteX0" y="connsiteY0"/>
                        </a:cxn>
                        <a:cxn ang="0">
                          <a:pos x="connsiteX1" y="connsiteY1"/>
                        </a:cxn>
                        <a:cxn ang="0">
                          <a:pos x="connsiteX2" y="connsiteY2"/>
                        </a:cxn>
                      </a:cxnLst>
                      <a:rect l="l" t="t" r="r" b="b"/>
                      <a:pathLst>
                        <a:path w="3678" h="1771">
                          <a:moveTo>
                            <a:pt x="0" y="1771"/>
                          </a:moveTo>
                          <a:cubicBezTo>
                            <a:pt x="1226" y="1227"/>
                            <a:pt x="2180" y="681"/>
                            <a:pt x="3678" y="0"/>
                          </a:cubicBezTo>
                          <a:cubicBezTo>
                            <a:pt x="2316" y="681"/>
                            <a:pt x="1090" y="1227"/>
                            <a:pt x="0" y="1771"/>
                          </a:cubicBezTo>
                          <a:close/>
                        </a:path>
                      </a:pathLst>
                    </a:custGeom>
                    <a:solidFill>
                      <a:srgbClr val="FFD100"/>
                    </a:solidFill>
                    <a:ln w="0" cap="flat">
                      <a:noFill/>
                      <a:prstDash val="solid"/>
                      <a:miter/>
                    </a:ln>
                  </p:spPr>
                  <p:txBody>
                    <a:bodyPr rtlCol="0" anchor="ctr"/>
                    <a:lstStyle/>
                    <a:p>
                      <a:endParaRPr lang="en-US"/>
                    </a:p>
                  </p:txBody>
                </p:sp>
                <p:sp>
                  <p:nvSpPr>
                    <p:cNvPr id="4845" name="Freeform: Shape 4844">
                      <a:extLst>
                        <a:ext uri="{FF2B5EF4-FFF2-40B4-BE49-F238E27FC236}">
                          <a16:creationId xmlns:a16="http://schemas.microsoft.com/office/drawing/2014/main" id="{82C29DCC-5B1D-EFA7-2B80-84AA554D3152}"/>
                        </a:ext>
                      </a:extLst>
                    </p:cNvPr>
                    <p:cNvSpPr/>
                    <p:nvPr/>
                  </p:nvSpPr>
                  <p:spPr>
                    <a:xfrm>
                      <a:off x="9005488" y="9500963"/>
                      <a:ext cx="86668" cy="51636"/>
                    </a:xfrm>
                    <a:custGeom>
                      <a:avLst/>
                      <a:gdLst>
                        <a:gd name="connsiteX0" fmla="*/ 12550 w 86668"/>
                        <a:gd name="connsiteY0" fmla="*/ 51500 h 51636"/>
                        <a:gd name="connsiteX1" fmla="*/ 12142 w 86668"/>
                        <a:gd name="connsiteY1" fmla="*/ 51228 h 51636"/>
                        <a:gd name="connsiteX2" fmla="*/ 697 w 86668"/>
                        <a:gd name="connsiteY2" fmla="*/ 21118 h 51636"/>
                        <a:gd name="connsiteX3" fmla="*/ 1787 w 86668"/>
                        <a:gd name="connsiteY3" fmla="*/ 34743 h 51636"/>
                        <a:gd name="connsiteX4" fmla="*/ 27537 w 86668"/>
                        <a:gd name="connsiteY4" fmla="*/ 0 h 51636"/>
                        <a:gd name="connsiteX5" fmla="*/ 50972 w 86668"/>
                        <a:gd name="connsiteY5" fmla="*/ 1907 h 51636"/>
                        <a:gd name="connsiteX6" fmla="*/ 54650 w 86668"/>
                        <a:gd name="connsiteY6" fmla="*/ 408 h 51636"/>
                        <a:gd name="connsiteX7" fmla="*/ 63507 w 86668"/>
                        <a:gd name="connsiteY7" fmla="*/ 1362 h 51636"/>
                        <a:gd name="connsiteX8" fmla="*/ 58193 w 86668"/>
                        <a:gd name="connsiteY8" fmla="*/ 1362 h 51636"/>
                        <a:gd name="connsiteX9" fmla="*/ 86668 w 86668"/>
                        <a:gd name="connsiteY9" fmla="*/ 6403 h 51636"/>
                        <a:gd name="connsiteX10" fmla="*/ 58465 w 86668"/>
                        <a:gd name="connsiteY10" fmla="*/ 5449 h 51636"/>
                        <a:gd name="connsiteX11" fmla="*/ 51517 w 86668"/>
                        <a:gd name="connsiteY11" fmla="*/ 5041 h 51636"/>
                        <a:gd name="connsiteX12" fmla="*/ 29717 w 86668"/>
                        <a:gd name="connsiteY12" fmla="*/ 1362 h 51636"/>
                        <a:gd name="connsiteX13" fmla="*/ 27537 w 86668"/>
                        <a:gd name="connsiteY13" fmla="*/ 681 h 51636"/>
                        <a:gd name="connsiteX14" fmla="*/ 2468 w 86668"/>
                        <a:gd name="connsiteY14" fmla="*/ 34606 h 51636"/>
                        <a:gd name="connsiteX15" fmla="*/ 833 w 86668"/>
                        <a:gd name="connsiteY15" fmla="*/ 21254 h 51636"/>
                        <a:gd name="connsiteX16" fmla="*/ 12142 w 86668"/>
                        <a:gd name="connsiteY16" fmla="*/ 51228 h 51636"/>
                        <a:gd name="connsiteX17" fmla="*/ 12550 w 86668"/>
                        <a:gd name="connsiteY17" fmla="*/ 51637 h 51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6668" h="51636">
                          <a:moveTo>
                            <a:pt x="12550" y="51500"/>
                          </a:moveTo>
                          <a:lnTo>
                            <a:pt x="12142" y="51228"/>
                          </a:lnTo>
                          <a:lnTo>
                            <a:pt x="697" y="21118"/>
                          </a:lnTo>
                          <a:cubicBezTo>
                            <a:pt x="-529" y="25205"/>
                            <a:pt x="-120" y="30791"/>
                            <a:pt x="1787" y="34743"/>
                          </a:cubicBezTo>
                          <a:lnTo>
                            <a:pt x="27537" y="0"/>
                          </a:lnTo>
                          <a:lnTo>
                            <a:pt x="50972" y="1907"/>
                          </a:lnTo>
                          <a:cubicBezTo>
                            <a:pt x="47429" y="953"/>
                            <a:pt x="60236" y="1499"/>
                            <a:pt x="54650" y="408"/>
                          </a:cubicBezTo>
                          <a:cubicBezTo>
                            <a:pt x="56694" y="545"/>
                            <a:pt x="66095" y="1089"/>
                            <a:pt x="63507" y="1362"/>
                          </a:cubicBezTo>
                          <a:lnTo>
                            <a:pt x="58193" y="1362"/>
                          </a:lnTo>
                          <a:cubicBezTo>
                            <a:pt x="72090" y="3814"/>
                            <a:pt x="63643" y="5041"/>
                            <a:pt x="86668" y="6403"/>
                          </a:cubicBezTo>
                          <a:cubicBezTo>
                            <a:pt x="72362" y="8174"/>
                            <a:pt x="66095" y="6676"/>
                            <a:pt x="58465" y="5449"/>
                          </a:cubicBezTo>
                          <a:cubicBezTo>
                            <a:pt x="55877" y="5313"/>
                            <a:pt x="53697" y="5177"/>
                            <a:pt x="51517" y="5041"/>
                          </a:cubicBezTo>
                          <a:lnTo>
                            <a:pt x="29717" y="1362"/>
                          </a:lnTo>
                          <a:lnTo>
                            <a:pt x="27537" y="681"/>
                          </a:lnTo>
                          <a:lnTo>
                            <a:pt x="2468" y="34606"/>
                          </a:lnTo>
                          <a:cubicBezTo>
                            <a:pt x="425" y="30791"/>
                            <a:pt x="-257" y="25342"/>
                            <a:pt x="833" y="21254"/>
                          </a:cubicBezTo>
                          <a:lnTo>
                            <a:pt x="12142" y="51228"/>
                          </a:lnTo>
                          <a:lnTo>
                            <a:pt x="12550" y="51637"/>
                          </a:lnTo>
                          <a:close/>
                        </a:path>
                      </a:pathLst>
                    </a:custGeom>
                    <a:solidFill>
                      <a:srgbClr val="FFD100"/>
                    </a:solidFill>
                    <a:ln w="0" cap="flat">
                      <a:noFill/>
                      <a:prstDash val="solid"/>
                      <a:miter/>
                    </a:ln>
                  </p:spPr>
                  <p:txBody>
                    <a:bodyPr rtlCol="0" anchor="ctr"/>
                    <a:lstStyle/>
                    <a:p>
                      <a:endParaRPr lang="en-US"/>
                    </a:p>
                  </p:txBody>
                </p:sp>
                <p:sp>
                  <p:nvSpPr>
                    <p:cNvPr id="4846" name="Freeform: Shape 4845">
                      <a:extLst>
                        <a:ext uri="{FF2B5EF4-FFF2-40B4-BE49-F238E27FC236}">
                          <a16:creationId xmlns:a16="http://schemas.microsoft.com/office/drawing/2014/main" id="{77FDAC52-A31D-F4C9-A913-C94209FC866D}"/>
                        </a:ext>
                      </a:extLst>
                    </p:cNvPr>
                    <p:cNvSpPr/>
                    <p:nvPr/>
                  </p:nvSpPr>
                  <p:spPr>
                    <a:xfrm>
                      <a:off x="9884153" y="9019061"/>
                      <a:ext cx="271" cy="13624"/>
                    </a:xfrm>
                    <a:custGeom>
                      <a:avLst/>
                      <a:gdLst>
                        <a:gd name="connsiteX0" fmla="*/ 272 w 271"/>
                        <a:gd name="connsiteY0" fmla="*/ 0 h 13624"/>
                        <a:gd name="connsiteX1" fmla="*/ 0 w 271"/>
                        <a:gd name="connsiteY1" fmla="*/ 0 h 13624"/>
                        <a:gd name="connsiteX2" fmla="*/ 272 w 271"/>
                        <a:gd name="connsiteY2" fmla="*/ 0 h 13624"/>
                      </a:gdLst>
                      <a:ahLst/>
                      <a:cxnLst>
                        <a:cxn ang="0">
                          <a:pos x="connsiteX0" y="connsiteY0"/>
                        </a:cxn>
                        <a:cxn ang="0">
                          <a:pos x="connsiteX1" y="connsiteY1"/>
                        </a:cxn>
                        <a:cxn ang="0">
                          <a:pos x="connsiteX2" y="connsiteY2"/>
                        </a:cxn>
                      </a:cxnLst>
                      <a:rect l="l" t="t" r="r" b="b"/>
                      <a:pathLst>
                        <a:path w="271" h="13624">
                          <a:moveTo>
                            <a:pt x="272" y="0"/>
                          </a:moveTo>
                          <a:lnTo>
                            <a:pt x="0" y="0"/>
                          </a:lnTo>
                          <a:cubicBezTo>
                            <a:pt x="0" y="0"/>
                            <a:pt x="272" y="0"/>
                            <a:pt x="272" y="0"/>
                          </a:cubicBezTo>
                          <a:close/>
                        </a:path>
                      </a:pathLst>
                    </a:custGeom>
                    <a:solidFill>
                      <a:srgbClr val="FFD100"/>
                    </a:solidFill>
                    <a:ln w="0" cap="flat">
                      <a:noFill/>
                      <a:prstDash val="solid"/>
                      <a:miter/>
                    </a:ln>
                  </p:spPr>
                  <p:txBody>
                    <a:bodyPr rtlCol="0" anchor="ctr"/>
                    <a:lstStyle/>
                    <a:p>
                      <a:endParaRPr lang="en-US"/>
                    </a:p>
                  </p:txBody>
                </p:sp>
                <p:sp>
                  <p:nvSpPr>
                    <p:cNvPr id="4847" name="Freeform: Shape 4846">
                      <a:extLst>
                        <a:ext uri="{FF2B5EF4-FFF2-40B4-BE49-F238E27FC236}">
                          <a16:creationId xmlns:a16="http://schemas.microsoft.com/office/drawing/2014/main" id="{AFDC730F-19C7-45A7-B624-C0CEBCA782B6}"/>
                        </a:ext>
                      </a:extLst>
                    </p:cNvPr>
                    <p:cNvSpPr/>
                    <p:nvPr/>
                  </p:nvSpPr>
                  <p:spPr>
                    <a:xfrm>
                      <a:off x="9881990" y="9019197"/>
                      <a:ext cx="2163" cy="3148"/>
                    </a:xfrm>
                    <a:custGeom>
                      <a:avLst/>
                      <a:gdLst>
                        <a:gd name="connsiteX0" fmla="*/ 937 w 2163"/>
                        <a:gd name="connsiteY0" fmla="*/ 817 h 3148"/>
                        <a:gd name="connsiteX1" fmla="*/ 2164 w 2163"/>
                        <a:gd name="connsiteY1" fmla="*/ 0 h 3148"/>
                        <a:gd name="connsiteX2" fmla="*/ 937 w 2163"/>
                        <a:gd name="connsiteY2" fmla="*/ 817 h 3148"/>
                      </a:gdLst>
                      <a:ahLst/>
                      <a:cxnLst>
                        <a:cxn ang="0">
                          <a:pos x="connsiteX0" y="connsiteY0"/>
                        </a:cxn>
                        <a:cxn ang="0">
                          <a:pos x="connsiteX1" y="connsiteY1"/>
                        </a:cxn>
                        <a:cxn ang="0">
                          <a:pos x="connsiteX2" y="connsiteY2"/>
                        </a:cxn>
                      </a:cxnLst>
                      <a:rect l="l" t="t" r="r" b="b"/>
                      <a:pathLst>
                        <a:path w="2163" h="3148">
                          <a:moveTo>
                            <a:pt x="937" y="817"/>
                          </a:moveTo>
                          <a:lnTo>
                            <a:pt x="2164" y="0"/>
                          </a:lnTo>
                          <a:cubicBezTo>
                            <a:pt x="1210" y="1090"/>
                            <a:pt x="-1379" y="5995"/>
                            <a:pt x="937" y="817"/>
                          </a:cubicBezTo>
                          <a:close/>
                        </a:path>
                      </a:pathLst>
                    </a:custGeom>
                    <a:solidFill>
                      <a:srgbClr val="FFD100"/>
                    </a:solidFill>
                    <a:ln w="0" cap="flat">
                      <a:noFill/>
                      <a:prstDash val="solid"/>
                      <a:miter/>
                    </a:ln>
                  </p:spPr>
                  <p:txBody>
                    <a:bodyPr rtlCol="0" anchor="ctr"/>
                    <a:lstStyle/>
                    <a:p>
                      <a:endParaRPr lang="en-US"/>
                    </a:p>
                  </p:txBody>
                </p:sp>
                <p:sp>
                  <p:nvSpPr>
                    <p:cNvPr id="4848" name="Freeform: Shape 4847">
                      <a:extLst>
                        <a:ext uri="{FF2B5EF4-FFF2-40B4-BE49-F238E27FC236}">
                          <a16:creationId xmlns:a16="http://schemas.microsoft.com/office/drawing/2014/main" id="{A909A504-B901-C2FD-61BC-4CB7A6B2B3E1}"/>
                        </a:ext>
                      </a:extLst>
                    </p:cNvPr>
                    <p:cNvSpPr/>
                    <p:nvPr/>
                  </p:nvSpPr>
                  <p:spPr>
                    <a:xfrm>
                      <a:off x="9267913" y="9523716"/>
                      <a:ext cx="9128" cy="817"/>
                    </a:xfrm>
                    <a:custGeom>
                      <a:avLst/>
                      <a:gdLst>
                        <a:gd name="connsiteX0" fmla="*/ 4496 w 9128"/>
                        <a:gd name="connsiteY0" fmla="*/ 0 h 817"/>
                        <a:gd name="connsiteX1" fmla="*/ 9129 w 9128"/>
                        <a:gd name="connsiteY1" fmla="*/ 817 h 817"/>
                        <a:gd name="connsiteX2" fmla="*/ 0 w 9128"/>
                        <a:gd name="connsiteY2" fmla="*/ 817 h 817"/>
                        <a:gd name="connsiteX3" fmla="*/ 4496 w 9128"/>
                        <a:gd name="connsiteY3" fmla="*/ 0 h 817"/>
                      </a:gdLst>
                      <a:ahLst/>
                      <a:cxnLst>
                        <a:cxn ang="0">
                          <a:pos x="connsiteX0" y="connsiteY0"/>
                        </a:cxn>
                        <a:cxn ang="0">
                          <a:pos x="connsiteX1" y="connsiteY1"/>
                        </a:cxn>
                        <a:cxn ang="0">
                          <a:pos x="connsiteX2" y="connsiteY2"/>
                        </a:cxn>
                        <a:cxn ang="0">
                          <a:pos x="connsiteX3" y="connsiteY3"/>
                        </a:cxn>
                      </a:cxnLst>
                      <a:rect l="l" t="t" r="r" b="b"/>
                      <a:pathLst>
                        <a:path w="9128" h="817">
                          <a:moveTo>
                            <a:pt x="4496" y="0"/>
                          </a:moveTo>
                          <a:cubicBezTo>
                            <a:pt x="4496" y="0"/>
                            <a:pt x="6540" y="681"/>
                            <a:pt x="9129" y="817"/>
                          </a:cubicBezTo>
                          <a:lnTo>
                            <a:pt x="0" y="817"/>
                          </a:lnTo>
                          <a:cubicBezTo>
                            <a:pt x="1227" y="681"/>
                            <a:pt x="2861" y="273"/>
                            <a:pt x="4496" y="0"/>
                          </a:cubicBezTo>
                          <a:close/>
                        </a:path>
                      </a:pathLst>
                    </a:custGeom>
                    <a:solidFill>
                      <a:srgbClr val="FFD100"/>
                    </a:solidFill>
                    <a:ln w="0" cap="flat">
                      <a:noFill/>
                      <a:prstDash val="solid"/>
                      <a:miter/>
                    </a:ln>
                  </p:spPr>
                  <p:txBody>
                    <a:bodyPr rtlCol="0" anchor="ctr"/>
                    <a:lstStyle/>
                    <a:p>
                      <a:endParaRPr lang="en-US"/>
                    </a:p>
                  </p:txBody>
                </p:sp>
                <p:sp>
                  <p:nvSpPr>
                    <p:cNvPr id="4849" name="Freeform: Shape 4848">
                      <a:extLst>
                        <a:ext uri="{FF2B5EF4-FFF2-40B4-BE49-F238E27FC236}">
                          <a16:creationId xmlns:a16="http://schemas.microsoft.com/office/drawing/2014/main" id="{6F63F00E-9B4D-71F4-CF39-217617E9226E}"/>
                        </a:ext>
                      </a:extLst>
                    </p:cNvPr>
                    <p:cNvSpPr/>
                    <p:nvPr/>
                  </p:nvSpPr>
                  <p:spPr>
                    <a:xfrm>
                      <a:off x="9220363" y="9521535"/>
                      <a:ext cx="30927" cy="2453"/>
                    </a:xfrm>
                    <a:custGeom>
                      <a:avLst/>
                      <a:gdLst>
                        <a:gd name="connsiteX0" fmla="*/ 30928 w 30927"/>
                        <a:gd name="connsiteY0" fmla="*/ 0 h 2453"/>
                        <a:gd name="connsiteX1" fmla="*/ 8447 w 30927"/>
                        <a:gd name="connsiteY1" fmla="*/ 2453 h 2453"/>
                        <a:gd name="connsiteX2" fmla="*/ 0 w 30927"/>
                        <a:gd name="connsiteY2" fmla="*/ 2180 h 2453"/>
                        <a:gd name="connsiteX3" fmla="*/ 30928 w 30927"/>
                        <a:gd name="connsiteY3" fmla="*/ 0 h 2453"/>
                      </a:gdLst>
                      <a:ahLst/>
                      <a:cxnLst>
                        <a:cxn ang="0">
                          <a:pos x="connsiteX0" y="connsiteY0"/>
                        </a:cxn>
                        <a:cxn ang="0">
                          <a:pos x="connsiteX1" y="connsiteY1"/>
                        </a:cxn>
                        <a:cxn ang="0">
                          <a:pos x="connsiteX2" y="connsiteY2"/>
                        </a:cxn>
                        <a:cxn ang="0">
                          <a:pos x="connsiteX3" y="connsiteY3"/>
                        </a:cxn>
                      </a:cxnLst>
                      <a:rect l="l" t="t" r="r" b="b"/>
                      <a:pathLst>
                        <a:path w="30927" h="2453">
                          <a:moveTo>
                            <a:pt x="30928" y="0"/>
                          </a:moveTo>
                          <a:lnTo>
                            <a:pt x="8447" y="2453"/>
                          </a:lnTo>
                          <a:lnTo>
                            <a:pt x="0" y="2180"/>
                          </a:lnTo>
                          <a:cubicBezTo>
                            <a:pt x="8720" y="1635"/>
                            <a:pt x="18666" y="817"/>
                            <a:pt x="30928" y="0"/>
                          </a:cubicBezTo>
                          <a:close/>
                        </a:path>
                      </a:pathLst>
                    </a:custGeom>
                    <a:solidFill>
                      <a:srgbClr val="FFD100"/>
                    </a:solidFill>
                    <a:ln w="0" cap="flat">
                      <a:noFill/>
                      <a:prstDash val="solid"/>
                      <a:miter/>
                    </a:ln>
                  </p:spPr>
                  <p:txBody>
                    <a:bodyPr rtlCol="0" anchor="ctr"/>
                    <a:lstStyle/>
                    <a:p>
                      <a:endParaRPr lang="en-US"/>
                    </a:p>
                  </p:txBody>
                </p:sp>
                <p:sp>
                  <p:nvSpPr>
                    <p:cNvPr id="4850" name="Freeform: Shape 4849">
                      <a:extLst>
                        <a:ext uri="{FF2B5EF4-FFF2-40B4-BE49-F238E27FC236}">
                          <a16:creationId xmlns:a16="http://schemas.microsoft.com/office/drawing/2014/main" id="{B058C5B0-7851-0A0E-52CE-E3FCC83E505A}"/>
                        </a:ext>
                      </a:extLst>
                    </p:cNvPr>
                    <p:cNvSpPr/>
                    <p:nvPr/>
                  </p:nvSpPr>
                  <p:spPr>
                    <a:xfrm>
                      <a:off x="9289304" y="9398506"/>
                      <a:ext cx="343755" cy="125890"/>
                    </a:xfrm>
                    <a:custGeom>
                      <a:avLst/>
                      <a:gdLst>
                        <a:gd name="connsiteX0" fmla="*/ 221399 w 343755"/>
                        <a:gd name="connsiteY0" fmla="*/ 65261 h 125890"/>
                        <a:gd name="connsiteX1" fmla="*/ 229166 w 343755"/>
                        <a:gd name="connsiteY1" fmla="*/ 57768 h 125890"/>
                        <a:gd name="connsiteX2" fmla="*/ 253554 w 343755"/>
                        <a:gd name="connsiteY2" fmla="*/ 47686 h 125890"/>
                        <a:gd name="connsiteX3" fmla="*/ 225487 w 343755"/>
                        <a:gd name="connsiteY3" fmla="*/ 65942 h 125890"/>
                        <a:gd name="connsiteX4" fmla="*/ 262955 w 343755"/>
                        <a:gd name="connsiteY4" fmla="*/ 49321 h 125890"/>
                        <a:gd name="connsiteX5" fmla="*/ 246605 w 343755"/>
                        <a:gd name="connsiteY5" fmla="*/ 53135 h 125890"/>
                        <a:gd name="connsiteX6" fmla="*/ 264725 w 343755"/>
                        <a:gd name="connsiteY6" fmla="*/ 46188 h 125890"/>
                        <a:gd name="connsiteX7" fmla="*/ 296335 w 343755"/>
                        <a:gd name="connsiteY7" fmla="*/ 28884 h 125890"/>
                        <a:gd name="connsiteX8" fmla="*/ 319905 w 343755"/>
                        <a:gd name="connsiteY8" fmla="*/ 12534 h 125890"/>
                        <a:gd name="connsiteX9" fmla="*/ 343476 w 343755"/>
                        <a:gd name="connsiteY9" fmla="*/ 0 h 125890"/>
                        <a:gd name="connsiteX10" fmla="*/ 318134 w 343755"/>
                        <a:gd name="connsiteY10" fmla="*/ 21254 h 125890"/>
                        <a:gd name="connsiteX11" fmla="*/ 320314 w 343755"/>
                        <a:gd name="connsiteY11" fmla="*/ 18529 h 125890"/>
                        <a:gd name="connsiteX12" fmla="*/ 307779 w 343755"/>
                        <a:gd name="connsiteY12" fmla="*/ 27386 h 125890"/>
                        <a:gd name="connsiteX13" fmla="*/ 297969 w 343755"/>
                        <a:gd name="connsiteY13" fmla="*/ 29974 h 125890"/>
                        <a:gd name="connsiteX14" fmla="*/ 285026 w 343755"/>
                        <a:gd name="connsiteY14" fmla="*/ 38285 h 125890"/>
                        <a:gd name="connsiteX15" fmla="*/ 292656 w 343755"/>
                        <a:gd name="connsiteY15" fmla="*/ 34470 h 125890"/>
                        <a:gd name="connsiteX16" fmla="*/ 261183 w 343755"/>
                        <a:gd name="connsiteY16" fmla="*/ 51637 h 125890"/>
                        <a:gd name="connsiteX17" fmla="*/ 265679 w 343755"/>
                        <a:gd name="connsiteY17" fmla="*/ 50683 h 125890"/>
                        <a:gd name="connsiteX18" fmla="*/ 224397 w 343755"/>
                        <a:gd name="connsiteY18" fmla="*/ 68123 h 125890"/>
                        <a:gd name="connsiteX19" fmla="*/ 235569 w 343755"/>
                        <a:gd name="connsiteY19" fmla="*/ 65671 h 125890"/>
                        <a:gd name="connsiteX20" fmla="*/ 167037 w 343755"/>
                        <a:gd name="connsiteY20" fmla="*/ 94145 h 125890"/>
                        <a:gd name="connsiteX21" fmla="*/ 170852 w 343755"/>
                        <a:gd name="connsiteY21" fmla="*/ 91421 h 125890"/>
                        <a:gd name="connsiteX22" fmla="*/ 154639 w 343755"/>
                        <a:gd name="connsiteY22" fmla="*/ 100140 h 125890"/>
                        <a:gd name="connsiteX23" fmla="*/ 122485 w 343755"/>
                        <a:gd name="connsiteY23" fmla="*/ 110495 h 125890"/>
                        <a:gd name="connsiteX24" fmla="*/ 86244 w 343755"/>
                        <a:gd name="connsiteY24" fmla="*/ 120169 h 125890"/>
                        <a:gd name="connsiteX25" fmla="*/ 43054 w 343755"/>
                        <a:gd name="connsiteY25" fmla="*/ 123983 h 125890"/>
                        <a:gd name="connsiteX26" fmla="*/ 0 w 343755"/>
                        <a:gd name="connsiteY26" fmla="*/ 125891 h 125890"/>
                        <a:gd name="connsiteX27" fmla="*/ 10082 w 343755"/>
                        <a:gd name="connsiteY27" fmla="*/ 124937 h 125890"/>
                        <a:gd name="connsiteX28" fmla="*/ 7766 w 343755"/>
                        <a:gd name="connsiteY28" fmla="*/ 121258 h 125890"/>
                        <a:gd name="connsiteX29" fmla="*/ 35969 w 343755"/>
                        <a:gd name="connsiteY29" fmla="*/ 118670 h 125890"/>
                        <a:gd name="connsiteX30" fmla="*/ 44280 w 343755"/>
                        <a:gd name="connsiteY30" fmla="*/ 112947 h 125890"/>
                        <a:gd name="connsiteX31" fmla="*/ 166901 w 343755"/>
                        <a:gd name="connsiteY31" fmla="*/ 88968 h 125890"/>
                        <a:gd name="connsiteX32" fmla="*/ 186384 w 343755"/>
                        <a:gd name="connsiteY32" fmla="*/ 80249 h 125890"/>
                        <a:gd name="connsiteX33" fmla="*/ 216495 w 343755"/>
                        <a:gd name="connsiteY33" fmla="*/ 66760 h 125890"/>
                        <a:gd name="connsiteX34" fmla="*/ 185567 w 343755"/>
                        <a:gd name="connsiteY34" fmla="*/ 77388 h 125890"/>
                        <a:gd name="connsiteX35" fmla="*/ 215813 w 343755"/>
                        <a:gd name="connsiteY35" fmla="*/ 63899 h 125890"/>
                        <a:gd name="connsiteX36" fmla="*/ 221263 w 343755"/>
                        <a:gd name="connsiteY36" fmla="*/ 65398 h 125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3755" h="125890">
                          <a:moveTo>
                            <a:pt x="221399" y="65261"/>
                          </a:moveTo>
                          <a:cubicBezTo>
                            <a:pt x="264725" y="44688"/>
                            <a:pt x="209682" y="68123"/>
                            <a:pt x="229166" y="57768"/>
                          </a:cubicBezTo>
                          <a:cubicBezTo>
                            <a:pt x="241155" y="52046"/>
                            <a:pt x="245924" y="51092"/>
                            <a:pt x="253554" y="47686"/>
                          </a:cubicBezTo>
                          <a:cubicBezTo>
                            <a:pt x="219083" y="63899"/>
                            <a:pt x="260366" y="49594"/>
                            <a:pt x="225487" y="65942"/>
                          </a:cubicBezTo>
                          <a:cubicBezTo>
                            <a:pt x="231618" y="66215"/>
                            <a:pt x="251510" y="55860"/>
                            <a:pt x="262955" y="49321"/>
                          </a:cubicBezTo>
                          <a:cubicBezTo>
                            <a:pt x="274944" y="40465"/>
                            <a:pt x="250556" y="53681"/>
                            <a:pt x="246605" y="53135"/>
                          </a:cubicBezTo>
                          <a:cubicBezTo>
                            <a:pt x="260502" y="46459"/>
                            <a:pt x="258322" y="48094"/>
                            <a:pt x="264725" y="46188"/>
                          </a:cubicBezTo>
                          <a:cubicBezTo>
                            <a:pt x="275353" y="40329"/>
                            <a:pt x="286389" y="34334"/>
                            <a:pt x="296335" y="28884"/>
                          </a:cubicBezTo>
                          <a:cubicBezTo>
                            <a:pt x="306417" y="23570"/>
                            <a:pt x="315000" y="18121"/>
                            <a:pt x="319905" y="12534"/>
                          </a:cubicBezTo>
                          <a:cubicBezTo>
                            <a:pt x="334756" y="3133"/>
                            <a:pt x="334484" y="4632"/>
                            <a:pt x="343476" y="0"/>
                          </a:cubicBezTo>
                          <a:cubicBezTo>
                            <a:pt x="346609" y="954"/>
                            <a:pt x="322494" y="15941"/>
                            <a:pt x="318134" y="21254"/>
                          </a:cubicBezTo>
                          <a:cubicBezTo>
                            <a:pt x="319088" y="20300"/>
                            <a:pt x="321131" y="18393"/>
                            <a:pt x="320314" y="18529"/>
                          </a:cubicBezTo>
                          <a:cubicBezTo>
                            <a:pt x="316226" y="21527"/>
                            <a:pt x="312139" y="24660"/>
                            <a:pt x="307779" y="27386"/>
                          </a:cubicBezTo>
                          <a:cubicBezTo>
                            <a:pt x="319769" y="19074"/>
                            <a:pt x="304782" y="26295"/>
                            <a:pt x="297969" y="29974"/>
                          </a:cubicBezTo>
                          <a:cubicBezTo>
                            <a:pt x="293065" y="32835"/>
                            <a:pt x="283391" y="38421"/>
                            <a:pt x="285026" y="38285"/>
                          </a:cubicBezTo>
                          <a:lnTo>
                            <a:pt x="292656" y="34470"/>
                          </a:lnTo>
                          <a:cubicBezTo>
                            <a:pt x="283527" y="40737"/>
                            <a:pt x="270993" y="45506"/>
                            <a:pt x="261183" y="51637"/>
                          </a:cubicBezTo>
                          <a:cubicBezTo>
                            <a:pt x="260911" y="52454"/>
                            <a:pt x="264998" y="50683"/>
                            <a:pt x="265679" y="50683"/>
                          </a:cubicBezTo>
                          <a:cubicBezTo>
                            <a:pt x="253281" y="54907"/>
                            <a:pt x="242381" y="61174"/>
                            <a:pt x="224397" y="68123"/>
                          </a:cubicBezTo>
                          <a:cubicBezTo>
                            <a:pt x="228212" y="67442"/>
                            <a:pt x="231891" y="66624"/>
                            <a:pt x="235569" y="65671"/>
                          </a:cubicBezTo>
                          <a:cubicBezTo>
                            <a:pt x="220446" y="69621"/>
                            <a:pt x="189246" y="84881"/>
                            <a:pt x="167037" y="94145"/>
                          </a:cubicBezTo>
                          <a:cubicBezTo>
                            <a:pt x="169353" y="92783"/>
                            <a:pt x="173850" y="90876"/>
                            <a:pt x="170852" y="91421"/>
                          </a:cubicBezTo>
                          <a:cubicBezTo>
                            <a:pt x="157500" y="95780"/>
                            <a:pt x="147963" y="101094"/>
                            <a:pt x="154639" y="100140"/>
                          </a:cubicBezTo>
                          <a:cubicBezTo>
                            <a:pt x="147827" y="101775"/>
                            <a:pt x="135428" y="105863"/>
                            <a:pt x="122485" y="110495"/>
                          </a:cubicBezTo>
                          <a:cubicBezTo>
                            <a:pt x="109542" y="115264"/>
                            <a:pt x="95645" y="119215"/>
                            <a:pt x="86244" y="120169"/>
                          </a:cubicBezTo>
                          <a:cubicBezTo>
                            <a:pt x="71802" y="121667"/>
                            <a:pt x="57496" y="123439"/>
                            <a:pt x="43054" y="123983"/>
                          </a:cubicBezTo>
                          <a:cubicBezTo>
                            <a:pt x="28612" y="124801"/>
                            <a:pt x="14442" y="125891"/>
                            <a:pt x="0" y="125891"/>
                          </a:cubicBezTo>
                          <a:cubicBezTo>
                            <a:pt x="3134" y="125755"/>
                            <a:pt x="6540" y="125346"/>
                            <a:pt x="10082" y="124937"/>
                          </a:cubicBezTo>
                          <a:cubicBezTo>
                            <a:pt x="17303" y="121395"/>
                            <a:pt x="21391" y="120850"/>
                            <a:pt x="7766" y="121258"/>
                          </a:cubicBezTo>
                          <a:cubicBezTo>
                            <a:pt x="20982" y="120169"/>
                            <a:pt x="16350" y="122621"/>
                            <a:pt x="35969" y="118670"/>
                          </a:cubicBezTo>
                          <a:cubicBezTo>
                            <a:pt x="28067" y="119215"/>
                            <a:pt x="25614" y="117035"/>
                            <a:pt x="44280" y="112947"/>
                          </a:cubicBezTo>
                          <a:cubicBezTo>
                            <a:pt x="91012" y="104500"/>
                            <a:pt x="123439" y="101912"/>
                            <a:pt x="166901" y="88968"/>
                          </a:cubicBezTo>
                          <a:cubicBezTo>
                            <a:pt x="167446" y="87879"/>
                            <a:pt x="175893" y="84336"/>
                            <a:pt x="186384" y="80249"/>
                          </a:cubicBezTo>
                          <a:cubicBezTo>
                            <a:pt x="196603" y="75616"/>
                            <a:pt x="208592" y="70302"/>
                            <a:pt x="216495" y="66760"/>
                          </a:cubicBezTo>
                          <a:cubicBezTo>
                            <a:pt x="209682" y="67714"/>
                            <a:pt x="197829" y="72346"/>
                            <a:pt x="185567" y="77388"/>
                          </a:cubicBezTo>
                          <a:cubicBezTo>
                            <a:pt x="193196" y="73981"/>
                            <a:pt x="206140" y="68123"/>
                            <a:pt x="215813" y="63899"/>
                          </a:cubicBezTo>
                          <a:lnTo>
                            <a:pt x="221263" y="65398"/>
                          </a:lnTo>
                          <a:close/>
                        </a:path>
                      </a:pathLst>
                    </a:custGeom>
                    <a:solidFill>
                      <a:srgbClr val="FFD100"/>
                    </a:solidFill>
                    <a:ln w="0" cap="flat">
                      <a:noFill/>
                      <a:prstDash val="solid"/>
                      <a:miter/>
                    </a:ln>
                  </p:spPr>
                  <p:txBody>
                    <a:bodyPr rtlCol="0" anchor="ctr"/>
                    <a:lstStyle/>
                    <a:p>
                      <a:endParaRPr lang="en-US"/>
                    </a:p>
                  </p:txBody>
                </p:sp>
                <p:sp>
                  <p:nvSpPr>
                    <p:cNvPr id="4851" name="Freeform: Shape 4850">
                      <a:extLst>
                        <a:ext uri="{FF2B5EF4-FFF2-40B4-BE49-F238E27FC236}">
                          <a16:creationId xmlns:a16="http://schemas.microsoft.com/office/drawing/2014/main" id="{28556A94-791C-6CF5-A289-0F87B24BF9D3}"/>
                        </a:ext>
                      </a:extLst>
                    </p:cNvPr>
                    <p:cNvSpPr/>
                    <p:nvPr/>
                  </p:nvSpPr>
                  <p:spPr>
                    <a:xfrm>
                      <a:off x="9404159" y="9496739"/>
                      <a:ext cx="3406" cy="1362"/>
                    </a:xfrm>
                    <a:custGeom>
                      <a:avLst/>
                      <a:gdLst>
                        <a:gd name="connsiteX0" fmla="*/ 0 w 3406"/>
                        <a:gd name="connsiteY0" fmla="*/ 1362 h 1362"/>
                        <a:gd name="connsiteX1" fmla="*/ 3406 w 3406"/>
                        <a:gd name="connsiteY1" fmla="*/ 0 h 1362"/>
                        <a:gd name="connsiteX2" fmla="*/ 0 w 3406"/>
                        <a:gd name="connsiteY2" fmla="*/ 1362 h 1362"/>
                      </a:gdLst>
                      <a:ahLst/>
                      <a:cxnLst>
                        <a:cxn ang="0">
                          <a:pos x="connsiteX0" y="connsiteY0"/>
                        </a:cxn>
                        <a:cxn ang="0">
                          <a:pos x="connsiteX1" y="connsiteY1"/>
                        </a:cxn>
                        <a:cxn ang="0">
                          <a:pos x="connsiteX2" y="connsiteY2"/>
                        </a:cxn>
                      </a:cxnLst>
                      <a:rect l="l" t="t" r="r" b="b"/>
                      <a:pathLst>
                        <a:path w="3406" h="1362">
                          <a:moveTo>
                            <a:pt x="0" y="1362"/>
                          </a:moveTo>
                          <a:cubicBezTo>
                            <a:pt x="1227" y="817"/>
                            <a:pt x="2316" y="408"/>
                            <a:pt x="3406" y="0"/>
                          </a:cubicBezTo>
                          <a:cubicBezTo>
                            <a:pt x="2861" y="272"/>
                            <a:pt x="1771" y="817"/>
                            <a:pt x="0" y="1362"/>
                          </a:cubicBezTo>
                          <a:close/>
                        </a:path>
                      </a:pathLst>
                    </a:custGeom>
                    <a:solidFill>
                      <a:srgbClr val="FFD100"/>
                    </a:solidFill>
                    <a:ln w="0" cap="flat">
                      <a:noFill/>
                      <a:prstDash val="solid"/>
                      <a:miter/>
                    </a:ln>
                  </p:spPr>
                  <p:txBody>
                    <a:bodyPr rtlCol="0" anchor="ctr"/>
                    <a:lstStyle/>
                    <a:p>
                      <a:endParaRPr lang="en-US"/>
                    </a:p>
                  </p:txBody>
                </p:sp>
                <p:sp>
                  <p:nvSpPr>
                    <p:cNvPr id="4852" name="Freeform: Shape 4851">
                      <a:extLst>
                        <a:ext uri="{FF2B5EF4-FFF2-40B4-BE49-F238E27FC236}">
                          <a16:creationId xmlns:a16="http://schemas.microsoft.com/office/drawing/2014/main" id="{24F831CC-E17C-4BB7-8455-7EBD95E24B57}"/>
                        </a:ext>
                      </a:extLst>
                    </p:cNvPr>
                    <p:cNvSpPr/>
                    <p:nvPr/>
                  </p:nvSpPr>
                  <p:spPr>
                    <a:xfrm>
                      <a:off x="9470920" y="9475893"/>
                      <a:ext cx="3950" cy="1498"/>
                    </a:xfrm>
                    <a:custGeom>
                      <a:avLst/>
                      <a:gdLst>
                        <a:gd name="connsiteX0" fmla="*/ 272 w 3950"/>
                        <a:gd name="connsiteY0" fmla="*/ 1362 h 1498"/>
                        <a:gd name="connsiteX1" fmla="*/ 0 w 3950"/>
                        <a:gd name="connsiteY1" fmla="*/ 1362 h 1498"/>
                        <a:gd name="connsiteX2" fmla="*/ 3951 w 3950"/>
                        <a:gd name="connsiteY2" fmla="*/ 0 h 1498"/>
                        <a:gd name="connsiteX3" fmla="*/ 136 w 3950"/>
                        <a:gd name="connsiteY3" fmla="*/ 1499 h 1498"/>
                      </a:gdLst>
                      <a:ahLst/>
                      <a:cxnLst>
                        <a:cxn ang="0">
                          <a:pos x="connsiteX0" y="connsiteY0"/>
                        </a:cxn>
                        <a:cxn ang="0">
                          <a:pos x="connsiteX1" y="connsiteY1"/>
                        </a:cxn>
                        <a:cxn ang="0">
                          <a:pos x="connsiteX2" y="connsiteY2"/>
                        </a:cxn>
                        <a:cxn ang="0">
                          <a:pos x="connsiteX3" y="connsiteY3"/>
                        </a:cxn>
                      </a:cxnLst>
                      <a:rect l="l" t="t" r="r" b="b"/>
                      <a:pathLst>
                        <a:path w="3950" h="1498">
                          <a:moveTo>
                            <a:pt x="272" y="1362"/>
                          </a:moveTo>
                          <a:cubicBezTo>
                            <a:pt x="272" y="1362"/>
                            <a:pt x="136" y="1362"/>
                            <a:pt x="0" y="1362"/>
                          </a:cubicBezTo>
                          <a:lnTo>
                            <a:pt x="3951" y="0"/>
                          </a:lnTo>
                          <a:cubicBezTo>
                            <a:pt x="2589" y="545"/>
                            <a:pt x="1090" y="1090"/>
                            <a:pt x="136" y="1499"/>
                          </a:cubicBezTo>
                          <a:close/>
                        </a:path>
                      </a:pathLst>
                    </a:custGeom>
                    <a:solidFill>
                      <a:srgbClr val="FFD100"/>
                    </a:solidFill>
                    <a:ln w="0" cap="flat">
                      <a:noFill/>
                      <a:prstDash val="solid"/>
                      <a:miter/>
                    </a:ln>
                  </p:spPr>
                  <p:txBody>
                    <a:bodyPr rtlCol="0" anchor="ctr"/>
                    <a:lstStyle/>
                    <a:p>
                      <a:endParaRPr lang="en-US"/>
                    </a:p>
                  </p:txBody>
                </p:sp>
                <p:sp>
                  <p:nvSpPr>
                    <p:cNvPr id="4853" name="Freeform: Shape 4852">
                      <a:extLst>
                        <a:ext uri="{FF2B5EF4-FFF2-40B4-BE49-F238E27FC236}">
                          <a16:creationId xmlns:a16="http://schemas.microsoft.com/office/drawing/2014/main" id="{981B64F1-DB1E-B9F6-A5F3-A61AAA927966}"/>
                        </a:ext>
                      </a:extLst>
                    </p:cNvPr>
                    <p:cNvSpPr/>
                    <p:nvPr/>
                  </p:nvSpPr>
                  <p:spPr>
                    <a:xfrm>
                      <a:off x="9274998" y="9517721"/>
                      <a:ext cx="8310" cy="544"/>
                    </a:xfrm>
                    <a:custGeom>
                      <a:avLst/>
                      <a:gdLst>
                        <a:gd name="connsiteX0" fmla="*/ 7766 w 8310"/>
                        <a:gd name="connsiteY0" fmla="*/ 408 h 544"/>
                        <a:gd name="connsiteX1" fmla="*/ 0 w 8310"/>
                        <a:gd name="connsiteY1" fmla="*/ 545 h 544"/>
                        <a:gd name="connsiteX2" fmla="*/ 5995 w 8310"/>
                        <a:gd name="connsiteY2" fmla="*/ 0 h 544"/>
                        <a:gd name="connsiteX3" fmla="*/ 7766 w 8310"/>
                        <a:gd name="connsiteY3" fmla="*/ 408 h 544"/>
                      </a:gdLst>
                      <a:ahLst/>
                      <a:cxnLst>
                        <a:cxn ang="0">
                          <a:pos x="connsiteX0" y="connsiteY0"/>
                        </a:cxn>
                        <a:cxn ang="0">
                          <a:pos x="connsiteX1" y="connsiteY1"/>
                        </a:cxn>
                        <a:cxn ang="0">
                          <a:pos x="connsiteX2" y="connsiteY2"/>
                        </a:cxn>
                        <a:cxn ang="0">
                          <a:pos x="connsiteX3" y="connsiteY3"/>
                        </a:cxn>
                      </a:cxnLst>
                      <a:rect l="l" t="t" r="r" b="b"/>
                      <a:pathLst>
                        <a:path w="8310" h="544">
                          <a:moveTo>
                            <a:pt x="7766" y="408"/>
                          </a:moveTo>
                          <a:cubicBezTo>
                            <a:pt x="4769" y="408"/>
                            <a:pt x="2997" y="408"/>
                            <a:pt x="0" y="545"/>
                          </a:cubicBezTo>
                          <a:cubicBezTo>
                            <a:pt x="1771" y="408"/>
                            <a:pt x="3951" y="136"/>
                            <a:pt x="5995" y="0"/>
                          </a:cubicBezTo>
                          <a:cubicBezTo>
                            <a:pt x="8038" y="0"/>
                            <a:pt x="8992" y="0"/>
                            <a:pt x="7766" y="408"/>
                          </a:cubicBezTo>
                          <a:close/>
                        </a:path>
                      </a:pathLst>
                    </a:custGeom>
                    <a:solidFill>
                      <a:srgbClr val="FFD100"/>
                    </a:solidFill>
                    <a:ln w="0" cap="flat">
                      <a:noFill/>
                      <a:prstDash val="solid"/>
                      <a:miter/>
                    </a:ln>
                  </p:spPr>
                  <p:txBody>
                    <a:bodyPr rtlCol="0" anchor="ctr"/>
                    <a:lstStyle/>
                    <a:p>
                      <a:endParaRPr lang="en-US"/>
                    </a:p>
                  </p:txBody>
                </p:sp>
                <p:sp>
                  <p:nvSpPr>
                    <p:cNvPr id="4854" name="Freeform: Shape 4853">
                      <a:extLst>
                        <a:ext uri="{FF2B5EF4-FFF2-40B4-BE49-F238E27FC236}">
                          <a16:creationId xmlns:a16="http://schemas.microsoft.com/office/drawing/2014/main" id="{010324A3-D897-DD0F-6370-E7364E3AC4E1}"/>
                        </a:ext>
                      </a:extLst>
                    </p:cNvPr>
                    <p:cNvSpPr/>
                    <p:nvPr/>
                  </p:nvSpPr>
                  <p:spPr>
                    <a:xfrm>
                      <a:off x="9272260" y="9522626"/>
                      <a:ext cx="3282" cy="1090"/>
                    </a:xfrm>
                    <a:custGeom>
                      <a:avLst/>
                      <a:gdLst>
                        <a:gd name="connsiteX0" fmla="*/ 1648 w 3282"/>
                        <a:gd name="connsiteY0" fmla="*/ 0 h 1090"/>
                        <a:gd name="connsiteX1" fmla="*/ 3283 w 3282"/>
                        <a:gd name="connsiteY1" fmla="*/ 409 h 1090"/>
                        <a:gd name="connsiteX2" fmla="*/ 149 w 3282"/>
                        <a:gd name="connsiteY2" fmla="*/ 1090 h 1090"/>
                        <a:gd name="connsiteX3" fmla="*/ 1648 w 3282"/>
                        <a:gd name="connsiteY3" fmla="*/ 0 h 1090"/>
                      </a:gdLst>
                      <a:ahLst/>
                      <a:cxnLst>
                        <a:cxn ang="0">
                          <a:pos x="connsiteX0" y="connsiteY0"/>
                        </a:cxn>
                        <a:cxn ang="0">
                          <a:pos x="connsiteX1" y="connsiteY1"/>
                        </a:cxn>
                        <a:cxn ang="0">
                          <a:pos x="connsiteX2" y="connsiteY2"/>
                        </a:cxn>
                        <a:cxn ang="0">
                          <a:pos x="connsiteX3" y="connsiteY3"/>
                        </a:cxn>
                      </a:cxnLst>
                      <a:rect l="l" t="t" r="r" b="b"/>
                      <a:pathLst>
                        <a:path w="3282" h="1090">
                          <a:moveTo>
                            <a:pt x="1648" y="0"/>
                          </a:moveTo>
                          <a:lnTo>
                            <a:pt x="3283" y="409"/>
                          </a:lnTo>
                          <a:cubicBezTo>
                            <a:pt x="2056" y="681"/>
                            <a:pt x="1239" y="817"/>
                            <a:pt x="149" y="1090"/>
                          </a:cubicBezTo>
                          <a:cubicBezTo>
                            <a:pt x="-259" y="817"/>
                            <a:pt x="149" y="409"/>
                            <a:pt x="1648" y="0"/>
                          </a:cubicBezTo>
                          <a:close/>
                        </a:path>
                      </a:pathLst>
                    </a:custGeom>
                    <a:solidFill>
                      <a:srgbClr val="FFD100"/>
                    </a:solidFill>
                    <a:ln w="0" cap="flat">
                      <a:noFill/>
                      <a:prstDash val="solid"/>
                      <a:miter/>
                    </a:ln>
                  </p:spPr>
                  <p:txBody>
                    <a:bodyPr rtlCol="0" anchor="ctr"/>
                    <a:lstStyle/>
                    <a:p>
                      <a:endParaRPr lang="en-US"/>
                    </a:p>
                  </p:txBody>
                </p:sp>
                <p:sp>
                  <p:nvSpPr>
                    <p:cNvPr id="4855" name="Freeform: Shape 4854">
                      <a:extLst>
                        <a:ext uri="{FF2B5EF4-FFF2-40B4-BE49-F238E27FC236}">
                          <a16:creationId xmlns:a16="http://schemas.microsoft.com/office/drawing/2014/main" id="{C3E2902C-CCA4-3A65-574D-63A5603679A3}"/>
                        </a:ext>
                      </a:extLst>
                    </p:cNvPr>
                    <p:cNvSpPr/>
                    <p:nvPr/>
                  </p:nvSpPr>
                  <p:spPr>
                    <a:xfrm>
                      <a:off x="9656213" y="9352455"/>
                      <a:ext cx="3814" cy="2452"/>
                    </a:xfrm>
                    <a:custGeom>
                      <a:avLst/>
                      <a:gdLst>
                        <a:gd name="connsiteX0" fmla="*/ 0 w 3814"/>
                        <a:gd name="connsiteY0" fmla="*/ 2452 h 2452"/>
                        <a:gd name="connsiteX1" fmla="*/ 3815 w 3814"/>
                        <a:gd name="connsiteY1" fmla="*/ 0 h 2452"/>
                        <a:gd name="connsiteX2" fmla="*/ 0 w 3814"/>
                        <a:gd name="connsiteY2" fmla="*/ 2452 h 2452"/>
                      </a:gdLst>
                      <a:ahLst/>
                      <a:cxnLst>
                        <a:cxn ang="0">
                          <a:pos x="connsiteX0" y="connsiteY0"/>
                        </a:cxn>
                        <a:cxn ang="0">
                          <a:pos x="connsiteX1" y="connsiteY1"/>
                        </a:cxn>
                        <a:cxn ang="0">
                          <a:pos x="connsiteX2" y="connsiteY2"/>
                        </a:cxn>
                      </a:cxnLst>
                      <a:rect l="l" t="t" r="r" b="b"/>
                      <a:pathLst>
                        <a:path w="3814" h="2452">
                          <a:moveTo>
                            <a:pt x="0" y="2452"/>
                          </a:moveTo>
                          <a:lnTo>
                            <a:pt x="3815" y="0"/>
                          </a:lnTo>
                          <a:cubicBezTo>
                            <a:pt x="1635" y="1635"/>
                            <a:pt x="681" y="2316"/>
                            <a:pt x="0" y="2452"/>
                          </a:cubicBezTo>
                          <a:close/>
                        </a:path>
                      </a:pathLst>
                    </a:custGeom>
                    <a:solidFill>
                      <a:srgbClr val="FFD100"/>
                    </a:solidFill>
                    <a:ln w="0" cap="flat">
                      <a:noFill/>
                      <a:prstDash val="solid"/>
                      <a:miter/>
                    </a:ln>
                  </p:spPr>
                  <p:txBody>
                    <a:bodyPr rtlCol="0" anchor="ctr"/>
                    <a:lstStyle/>
                    <a:p>
                      <a:endParaRPr lang="en-US"/>
                    </a:p>
                  </p:txBody>
                </p:sp>
                <p:sp>
                  <p:nvSpPr>
                    <p:cNvPr id="4856" name="Freeform: Shape 4855">
                      <a:extLst>
                        <a:ext uri="{FF2B5EF4-FFF2-40B4-BE49-F238E27FC236}">
                          <a16:creationId xmlns:a16="http://schemas.microsoft.com/office/drawing/2014/main" id="{04090D81-0BCA-9291-9600-577926249174}"/>
                        </a:ext>
                      </a:extLst>
                    </p:cNvPr>
                    <p:cNvSpPr/>
                    <p:nvPr/>
                  </p:nvSpPr>
                  <p:spPr>
                    <a:xfrm>
                      <a:off x="9404118" y="9418964"/>
                      <a:ext cx="178659" cy="77638"/>
                    </a:xfrm>
                    <a:custGeom>
                      <a:avLst/>
                      <a:gdLst>
                        <a:gd name="connsiteX0" fmla="*/ 152909 w 178659"/>
                        <a:gd name="connsiteY0" fmla="*/ 18235 h 77638"/>
                        <a:gd name="connsiteX1" fmla="*/ 129066 w 178659"/>
                        <a:gd name="connsiteY1" fmla="*/ 27636 h 77638"/>
                        <a:gd name="connsiteX2" fmla="*/ 135061 w 178659"/>
                        <a:gd name="connsiteY2" fmla="*/ 24366 h 77638"/>
                        <a:gd name="connsiteX3" fmla="*/ 106177 w 178659"/>
                        <a:gd name="connsiteY3" fmla="*/ 37991 h 77638"/>
                        <a:gd name="connsiteX4" fmla="*/ 74840 w 178659"/>
                        <a:gd name="connsiteY4" fmla="*/ 51888 h 77638"/>
                        <a:gd name="connsiteX5" fmla="*/ 66802 w 178659"/>
                        <a:gd name="connsiteY5" fmla="*/ 58156 h 77638"/>
                        <a:gd name="connsiteX6" fmla="*/ 33967 w 178659"/>
                        <a:gd name="connsiteY6" fmla="*/ 67965 h 77638"/>
                        <a:gd name="connsiteX7" fmla="*/ 3447 w 178659"/>
                        <a:gd name="connsiteY7" fmla="*/ 77639 h 77638"/>
                        <a:gd name="connsiteX8" fmla="*/ 13121 w 178659"/>
                        <a:gd name="connsiteY8" fmla="*/ 72461 h 77638"/>
                        <a:gd name="connsiteX9" fmla="*/ 10259 w 178659"/>
                        <a:gd name="connsiteY9" fmla="*/ 72870 h 77638"/>
                        <a:gd name="connsiteX10" fmla="*/ 46501 w 178659"/>
                        <a:gd name="connsiteY10" fmla="*/ 61425 h 77638"/>
                        <a:gd name="connsiteX11" fmla="*/ 40234 w 178659"/>
                        <a:gd name="connsiteY11" fmla="*/ 61697 h 77638"/>
                        <a:gd name="connsiteX12" fmla="*/ 72933 w 178659"/>
                        <a:gd name="connsiteY12" fmla="*/ 49436 h 77638"/>
                        <a:gd name="connsiteX13" fmla="*/ 92552 w 178659"/>
                        <a:gd name="connsiteY13" fmla="*/ 43168 h 77638"/>
                        <a:gd name="connsiteX14" fmla="*/ 109310 w 178659"/>
                        <a:gd name="connsiteY14" fmla="*/ 34448 h 77638"/>
                        <a:gd name="connsiteX15" fmla="*/ 151138 w 178659"/>
                        <a:gd name="connsiteY15" fmla="*/ 14284 h 77638"/>
                        <a:gd name="connsiteX16" fmla="*/ 178659 w 178659"/>
                        <a:gd name="connsiteY16" fmla="*/ 387 h 77638"/>
                        <a:gd name="connsiteX17" fmla="*/ 151138 w 178659"/>
                        <a:gd name="connsiteY17" fmla="*/ 15374 h 77638"/>
                        <a:gd name="connsiteX18" fmla="*/ 152773 w 178659"/>
                        <a:gd name="connsiteY18" fmla="*/ 18235 h 77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78659" h="77638">
                          <a:moveTo>
                            <a:pt x="152909" y="18235"/>
                          </a:moveTo>
                          <a:cubicBezTo>
                            <a:pt x="138058" y="25729"/>
                            <a:pt x="149911" y="16873"/>
                            <a:pt x="129066" y="27636"/>
                          </a:cubicBezTo>
                          <a:lnTo>
                            <a:pt x="135061" y="24366"/>
                          </a:lnTo>
                          <a:cubicBezTo>
                            <a:pt x="127295" y="27636"/>
                            <a:pt x="117077" y="33086"/>
                            <a:pt x="106177" y="37991"/>
                          </a:cubicBezTo>
                          <a:cubicBezTo>
                            <a:pt x="95277" y="42760"/>
                            <a:pt x="83968" y="47801"/>
                            <a:pt x="74840" y="51888"/>
                          </a:cubicBezTo>
                          <a:cubicBezTo>
                            <a:pt x="77293" y="52024"/>
                            <a:pt x="64213" y="57747"/>
                            <a:pt x="66802" y="58156"/>
                          </a:cubicBezTo>
                          <a:cubicBezTo>
                            <a:pt x="53858" y="62651"/>
                            <a:pt x="41051" y="67011"/>
                            <a:pt x="33967" y="67965"/>
                          </a:cubicBezTo>
                          <a:cubicBezTo>
                            <a:pt x="26337" y="71644"/>
                            <a:pt x="13530" y="73687"/>
                            <a:pt x="3447" y="77639"/>
                          </a:cubicBezTo>
                          <a:cubicBezTo>
                            <a:pt x="7535" y="75322"/>
                            <a:pt x="-12085" y="79137"/>
                            <a:pt x="13121" y="72461"/>
                          </a:cubicBezTo>
                          <a:cubicBezTo>
                            <a:pt x="11077" y="73006"/>
                            <a:pt x="12303" y="72461"/>
                            <a:pt x="10259" y="72870"/>
                          </a:cubicBezTo>
                          <a:cubicBezTo>
                            <a:pt x="25928" y="66738"/>
                            <a:pt x="32876" y="66467"/>
                            <a:pt x="46501" y="61425"/>
                          </a:cubicBezTo>
                          <a:cubicBezTo>
                            <a:pt x="54267" y="57474"/>
                            <a:pt x="32740" y="64968"/>
                            <a:pt x="40234" y="61697"/>
                          </a:cubicBezTo>
                          <a:cubicBezTo>
                            <a:pt x="48817" y="58837"/>
                            <a:pt x="62033" y="53932"/>
                            <a:pt x="72933" y="49436"/>
                          </a:cubicBezTo>
                          <a:cubicBezTo>
                            <a:pt x="83696" y="44803"/>
                            <a:pt x="92416" y="41397"/>
                            <a:pt x="92552" y="43168"/>
                          </a:cubicBezTo>
                          <a:cubicBezTo>
                            <a:pt x="104678" y="38127"/>
                            <a:pt x="106040" y="36629"/>
                            <a:pt x="109310" y="34448"/>
                          </a:cubicBezTo>
                          <a:cubicBezTo>
                            <a:pt x="119392" y="31451"/>
                            <a:pt x="136560" y="22323"/>
                            <a:pt x="151138" y="14284"/>
                          </a:cubicBezTo>
                          <a:cubicBezTo>
                            <a:pt x="165444" y="5564"/>
                            <a:pt x="177433" y="-1793"/>
                            <a:pt x="178659" y="387"/>
                          </a:cubicBezTo>
                          <a:cubicBezTo>
                            <a:pt x="171984" y="4066"/>
                            <a:pt x="161356" y="10605"/>
                            <a:pt x="151138" y="15374"/>
                          </a:cubicBezTo>
                          <a:lnTo>
                            <a:pt x="152773" y="18235"/>
                          </a:lnTo>
                          <a:close/>
                        </a:path>
                      </a:pathLst>
                    </a:custGeom>
                    <a:solidFill>
                      <a:srgbClr val="FFD100"/>
                    </a:solidFill>
                    <a:ln w="0" cap="flat">
                      <a:noFill/>
                      <a:prstDash val="solid"/>
                      <a:miter/>
                    </a:ln>
                  </p:spPr>
                  <p:txBody>
                    <a:bodyPr rtlCol="0" anchor="ctr"/>
                    <a:lstStyle/>
                    <a:p>
                      <a:endParaRPr lang="en-US"/>
                    </a:p>
                  </p:txBody>
                </p:sp>
                <p:sp>
                  <p:nvSpPr>
                    <p:cNvPr id="4857" name="Freeform: Shape 4856">
                      <a:extLst>
                        <a:ext uri="{FF2B5EF4-FFF2-40B4-BE49-F238E27FC236}">
                          <a16:creationId xmlns:a16="http://schemas.microsoft.com/office/drawing/2014/main" id="{28B00BD4-EC43-9A67-72A7-B2D9A1C5424F}"/>
                        </a:ext>
                      </a:extLst>
                    </p:cNvPr>
                    <p:cNvSpPr/>
                    <p:nvPr/>
                  </p:nvSpPr>
                  <p:spPr>
                    <a:xfrm>
                      <a:off x="9309877" y="9512816"/>
                      <a:ext cx="3133" cy="681"/>
                    </a:xfrm>
                    <a:custGeom>
                      <a:avLst/>
                      <a:gdLst>
                        <a:gd name="connsiteX0" fmla="*/ 0 w 3133"/>
                        <a:gd name="connsiteY0" fmla="*/ 681 h 681"/>
                        <a:gd name="connsiteX1" fmla="*/ 3133 w 3133"/>
                        <a:gd name="connsiteY1" fmla="*/ 0 h 681"/>
                        <a:gd name="connsiteX2" fmla="*/ 0 w 3133"/>
                        <a:gd name="connsiteY2" fmla="*/ 681 h 681"/>
                      </a:gdLst>
                      <a:ahLst/>
                      <a:cxnLst>
                        <a:cxn ang="0">
                          <a:pos x="connsiteX0" y="connsiteY0"/>
                        </a:cxn>
                        <a:cxn ang="0">
                          <a:pos x="connsiteX1" y="connsiteY1"/>
                        </a:cxn>
                        <a:cxn ang="0">
                          <a:pos x="connsiteX2" y="connsiteY2"/>
                        </a:cxn>
                      </a:cxnLst>
                      <a:rect l="l" t="t" r="r" b="b"/>
                      <a:pathLst>
                        <a:path w="3133" h="681">
                          <a:moveTo>
                            <a:pt x="0" y="681"/>
                          </a:moveTo>
                          <a:cubicBezTo>
                            <a:pt x="954" y="408"/>
                            <a:pt x="2316" y="136"/>
                            <a:pt x="3133" y="0"/>
                          </a:cubicBezTo>
                          <a:cubicBezTo>
                            <a:pt x="2180" y="272"/>
                            <a:pt x="1090" y="408"/>
                            <a:pt x="0" y="681"/>
                          </a:cubicBezTo>
                          <a:close/>
                        </a:path>
                      </a:pathLst>
                    </a:custGeom>
                    <a:solidFill>
                      <a:srgbClr val="FFD100"/>
                    </a:solidFill>
                    <a:ln w="0" cap="flat">
                      <a:noFill/>
                      <a:prstDash val="solid"/>
                      <a:miter/>
                    </a:ln>
                  </p:spPr>
                  <p:txBody>
                    <a:bodyPr rtlCol="0" anchor="ctr"/>
                    <a:lstStyle/>
                    <a:p>
                      <a:endParaRPr lang="en-US"/>
                    </a:p>
                  </p:txBody>
                </p:sp>
                <p:sp>
                  <p:nvSpPr>
                    <p:cNvPr id="4858" name="Freeform: Shape 4857">
                      <a:extLst>
                        <a:ext uri="{FF2B5EF4-FFF2-40B4-BE49-F238E27FC236}">
                          <a16:creationId xmlns:a16="http://schemas.microsoft.com/office/drawing/2014/main" id="{9ADD9FBE-C179-F66F-2D23-5DD76F48DE80}"/>
                        </a:ext>
                      </a:extLst>
                    </p:cNvPr>
                    <p:cNvSpPr/>
                    <p:nvPr/>
                  </p:nvSpPr>
                  <p:spPr>
                    <a:xfrm>
                      <a:off x="9105100" y="9527705"/>
                      <a:ext cx="201023" cy="23260"/>
                    </a:xfrm>
                    <a:custGeom>
                      <a:avLst/>
                      <a:gdLst>
                        <a:gd name="connsiteX0" fmla="*/ 15259 w 201023"/>
                        <a:gd name="connsiteY0" fmla="*/ 20671 h 23260"/>
                        <a:gd name="connsiteX1" fmla="*/ 21118 w 201023"/>
                        <a:gd name="connsiteY1" fmla="*/ 19037 h 23260"/>
                        <a:gd name="connsiteX2" fmla="*/ 64035 w 201023"/>
                        <a:gd name="connsiteY2" fmla="*/ 18491 h 23260"/>
                        <a:gd name="connsiteX3" fmla="*/ 59812 w 201023"/>
                        <a:gd name="connsiteY3" fmla="*/ 18491 h 23260"/>
                        <a:gd name="connsiteX4" fmla="*/ 99051 w 201023"/>
                        <a:gd name="connsiteY4" fmla="*/ 16039 h 23260"/>
                        <a:gd name="connsiteX5" fmla="*/ 81611 w 201023"/>
                        <a:gd name="connsiteY5" fmla="*/ 14540 h 23260"/>
                        <a:gd name="connsiteX6" fmla="*/ 36105 w 201023"/>
                        <a:gd name="connsiteY6" fmla="*/ 16175 h 23260"/>
                        <a:gd name="connsiteX7" fmla="*/ 64717 w 201023"/>
                        <a:gd name="connsiteY7" fmla="*/ 9908 h 23260"/>
                        <a:gd name="connsiteX8" fmla="*/ 99596 w 201023"/>
                        <a:gd name="connsiteY8" fmla="*/ 13723 h 23260"/>
                        <a:gd name="connsiteX9" fmla="*/ 123302 w 201023"/>
                        <a:gd name="connsiteY9" fmla="*/ 10589 h 23260"/>
                        <a:gd name="connsiteX10" fmla="*/ 131886 w 201023"/>
                        <a:gd name="connsiteY10" fmla="*/ 12496 h 23260"/>
                        <a:gd name="connsiteX11" fmla="*/ 144693 w 201023"/>
                        <a:gd name="connsiteY11" fmla="*/ 8682 h 23260"/>
                        <a:gd name="connsiteX12" fmla="*/ 169217 w 201023"/>
                        <a:gd name="connsiteY12" fmla="*/ 6093 h 23260"/>
                        <a:gd name="connsiteX13" fmla="*/ 179300 w 201023"/>
                        <a:gd name="connsiteY13" fmla="*/ 2960 h 23260"/>
                        <a:gd name="connsiteX14" fmla="*/ 188019 w 201023"/>
                        <a:gd name="connsiteY14" fmla="*/ 2960 h 23260"/>
                        <a:gd name="connsiteX15" fmla="*/ 175212 w 201023"/>
                        <a:gd name="connsiteY15" fmla="*/ 1869 h 23260"/>
                        <a:gd name="connsiteX16" fmla="*/ 196466 w 201023"/>
                        <a:gd name="connsiteY16" fmla="*/ 2142 h 23260"/>
                        <a:gd name="connsiteX17" fmla="*/ 191016 w 201023"/>
                        <a:gd name="connsiteY17" fmla="*/ 2960 h 23260"/>
                        <a:gd name="connsiteX18" fmla="*/ 200963 w 201023"/>
                        <a:gd name="connsiteY18" fmla="*/ 2551 h 23260"/>
                        <a:gd name="connsiteX19" fmla="*/ 188700 w 201023"/>
                        <a:gd name="connsiteY19" fmla="*/ 4185 h 23260"/>
                        <a:gd name="connsiteX20" fmla="*/ 168945 w 201023"/>
                        <a:gd name="connsiteY20" fmla="*/ 9363 h 23260"/>
                        <a:gd name="connsiteX21" fmla="*/ 132431 w 201023"/>
                        <a:gd name="connsiteY21" fmla="*/ 13450 h 23260"/>
                        <a:gd name="connsiteX22" fmla="*/ 91148 w 201023"/>
                        <a:gd name="connsiteY22" fmla="*/ 17674 h 23260"/>
                        <a:gd name="connsiteX23" fmla="*/ 94827 w 201023"/>
                        <a:gd name="connsiteY23" fmla="*/ 18219 h 23260"/>
                        <a:gd name="connsiteX24" fmla="*/ 6948 w 201023"/>
                        <a:gd name="connsiteY24" fmla="*/ 23260 h 23260"/>
                        <a:gd name="connsiteX25" fmla="*/ 0 w 201023"/>
                        <a:gd name="connsiteY25" fmla="*/ 20262 h 23260"/>
                        <a:gd name="connsiteX26" fmla="*/ 14987 w 201023"/>
                        <a:gd name="connsiteY26" fmla="*/ 20262 h 23260"/>
                        <a:gd name="connsiteX27" fmla="*/ 33108 w 201023"/>
                        <a:gd name="connsiteY27" fmla="*/ 19854 h 23260"/>
                        <a:gd name="connsiteX28" fmla="*/ 20573 w 201023"/>
                        <a:gd name="connsiteY28" fmla="*/ 20808 h 23260"/>
                        <a:gd name="connsiteX29" fmla="*/ 33108 w 201023"/>
                        <a:gd name="connsiteY29" fmla="*/ 19854 h 23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01023" h="23260">
                          <a:moveTo>
                            <a:pt x="15259" y="20671"/>
                          </a:moveTo>
                          <a:cubicBezTo>
                            <a:pt x="13625" y="19990"/>
                            <a:pt x="11853" y="19309"/>
                            <a:pt x="21118" y="19037"/>
                          </a:cubicBezTo>
                          <a:cubicBezTo>
                            <a:pt x="39920" y="16993"/>
                            <a:pt x="50411" y="19581"/>
                            <a:pt x="64035" y="18491"/>
                          </a:cubicBezTo>
                          <a:lnTo>
                            <a:pt x="59812" y="18491"/>
                          </a:lnTo>
                          <a:cubicBezTo>
                            <a:pt x="72619" y="16993"/>
                            <a:pt x="89105" y="15494"/>
                            <a:pt x="99051" y="16039"/>
                          </a:cubicBezTo>
                          <a:cubicBezTo>
                            <a:pt x="109133" y="12496"/>
                            <a:pt x="61856" y="18491"/>
                            <a:pt x="81611" y="14540"/>
                          </a:cubicBezTo>
                          <a:cubicBezTo>
                            <a:pt x="67578" y="16856"/>
                            <a:pt x="47141" y="15767"/>
                            <a:pt x="36105" y="16175"/>
                          </a:cubicBezTo>
                          <a:cubicBezTo>
                            <a:pt x="54362" y="14677"/>
                            <a:pt x="70030" y="11270"/>
                            <a:pt x="64717" y="9908"/>
                          </a:cubicBezTo>
                          <a:cubicBezTo>
                            <a:pt x="104092" y="8273"/>
                            <a:pt x="65125" y="15630"/>
                            <a:pt x="99596" y="13723"/>
                          </a:cubicBezTo>
                          <a:cubicBezTo>
                            <a:pt x="107498" y="13042"/>
                            <a:pt x="115400" y="11815"/>
                            <a:pt x="123302" y="10589"/>
                          </a:cubicBezTo>
                          <a:lnTo>
                            <a:pt x="131886" y="12496"/>
                          </a:lnTo>
                          <a:cubicBezTo>
                            <a:pt x="146191" y="10726"/>
                            <a:pt x="122757" y="11270"/>
                            <a:pt x="144693" y="8682"/>
                          </a:cubicBezTo>
                          <a:cubicBezTo>
                            <a:pt x="150824" y="9499"/>
                            <a:pt x="164721" y="5957"/>
                            <a:pt x="169217" y="6093"/>
                          </a:cubicBezTo>
                          <a:cubicBezTo>
                            <a:pt x="168536" y="5548"/>
                            <a:pt x="168127" y="4866"/>
                            <a:pt x="179300" y="2960"/>
                          </a:cubicBezTo>
                          <a:cubicBezTo>
                            <a:pt x="180117" y="3232"/>
                            <a:pt x="179300" y="4458"/>
                            <a:pt x="188019" y="2960"/>
                          </a:cubicBezTo>
                          <a:cubicBezTo>
                            <a:pt x="193605" y="-856"/>
                            <a:pt x="165402" y="6093"/>
                            <a:pt x="175212" y="1869"/>
                          </a:cubicBezTo>
                          <a:cubicBezTo>
                            <a:pt x="201644" y="-2490"/>
                            <a:pt x="190608" y="2142"/>
                            <a:pt x="196466" y="2142"/>
                          </a:cubicBezTo>
                          <a:cubicBezTo>
                            <a:pt x="195649" y="1869"/>
                            <a:pt x="194286" y="2414"/>
                            <a:pt x="191016" y="2960"/>
                          </a:cubicBezTo>
                          <a:cubicBezTo>
                            <a:pt x="191425" y="3777"/>
                            <a:pt x="201916" y="1325"/>
                            <a:pt x="200963" y="2551"/>
                          </a:cubicBezTo>
                          <a:cubicBezTo>
                            <a:pt x="196739" y="3504"/>
                            <a:pt x="192379" y="3777"/>
                            <a:pt x="188700" y="4185"/>
                          </a:cubicBezTo>
                          <a:cubicBezTo>
                            <a:pt x="196466" y="3914"/>
                            <a:pt x="176574" y="8137"/>
                            <a:pt x="168945" y="9363"/>
                          </a:cubicBezTo>
                          <a:cubicBezTo>
                            <a:pt x="159816" y="10453"/>
                            <a:pt x="146600" y="11815"/>
                            <a:pt x="132431" y="13450"/>
                          </a:cubicBezTo>
                          <a:cubicBezTo>
                            <a:pt x="118261" y="15221"/>
                            <a:pt x="103138" y="16993"/>
                            <a:pt x="91148" y="17674"/>
                          </a:cubicBezTo>
                          <a:cubicBezTo>
                            <a:pt x="93328" y="17674"/>
                            <a:pt x="97416" y="17674"/>
                            <a:pt x="94827" y="18219"/>
                          </a:cubicBezTo>
                          <a:cubicBezTo>
                            <a:pt x="60493" y="21216"/>
                            <a:pt x="46323" y="22715"/>
                            <a:pt x="6948" y="23260"/>
                          </a:cubicBezTo>
                          <a:lnTo>
                            <a:pt x="0" y="20262"/>
                          </a:lnTo>
                          <a:cubicBezTo>
                            <a:pt x="0" y="20262"/>
                            <a:pt x="7085" y="20127"/>
                            <a:pt x="14987" y="20262"/>
                          </a:cubicBezTo>
                          <a:close/>
                          <a:moveTo>
                            <a:pt x="33108" y="19854"/>
                          </a:moveTo>
                          <a:lnTo>
                            <a:pt x="20573" y="20808"/>
                          </a:lnTo>
                          <a:cubicBezTo>
                            <a:pt x="25478" y="20808"/>
                            <a:pt x="30110" y="20535"/>
                            <a:pt x="33108" y="19854"/>
                          </a:cubicBezTo>
                          <a:close/>
                        </a:path>
                      </a:pathLst>
                    </a:custGeom>
                    <a:solidFill>
                      <a:srgbClr val="FFD100"/>
                    </a:solidFill>
                    <a:ln w="0" cap="flat">
                      <a:noFill/>
                      <a:prstDash val="solid"/>
                      <a:miter/>
                    </a:ln>
                  </p:spPr>
                  <p:txBody>
                    <a:bodyPr rtlCol="0" anchor="ctr"/>
                    <a:lstStyle/>
                    <a:p>
                      <a:endParaRPr lang="en-US"/>
                    </a:p>
                  </p:txBody>
                </p:sp>
                <p:sp>
                  <p:nvSpPr>
                    <p:cNvPr id="4859" name="Freeform: Shape 4858">
                      <a:extLst>
                        <a:ext uri="{FF2B5EF4-FFF2-40B4-BE49-F238E27FC236}">
                          <a16:creationId xmlns:a16="http://schemas.microsoft.com/office/drawing/2014/main" id="{70C2794F-6232-A6AE-E211-EE7DEF4BA567}"/>
                        </a:ext>
                      </a:extLst>
                    </p:cNvPr>
                    <p:cNvSpPr/>
                    <p:nvPr/>
                  </p:nvSpPr>
                  <p:spPr>
                    <a:xfrm>
                      <a:off x="10061000" y="8852569"/>
                      <a:ext cx="13624" cy="3815"/>
                    </a:xfrm>
                    <a:custGeom>
                      <a:avLst/>
                      <a:gdLst>
                        <a:gd name="connsiteX0" fmla="*/ 0 w 13624"/>
                        <a:gd name="connsiteY0" fmla="*/ 3815 h 3815"/>
                        <a:gd name="connsiteX1" fmla="*/ 0 w 13624"/>
                        <a:gd name="connsiteY1" fmla="*/ 0 h 3815"/>
                        <a:gd name="connsiteX2" fmla="*/ 0 w 13624"/>
                        <a:gd name="connsiteY2" fmla="*/ 3815 h 3815"/>
                      </a:gdLst>
                      <a:ahLst/>
                      <a:cxnLst>
                        <a:cxn ang="0">
                          <a:pos x="connsiteX0" y="connsiteY0"/>
                        </a:cxn>
                        <a:cxn ang="0">
                          <a:pos x="connsiteX1" y="connsiteY1"/>
                        </a:cxn>
                        <a:cxn ang="0">
                          <a:pos x="connsiteX2" y="connsiteY2"/>
                        </a:cxn>
                      </a:cxnLst>
                      <a:rect l="l" t="t" r="r" b="b"/>
                      <a:pathLst>
                        <a:path w="13624" h="3815">
                          <a:moveTo>
                            <a:pt x="0" y="3815"/>
                          </a:moveTo>
                          <a:cubicBezTo>
                            <a:pt x="0" y="2589"/>
                            <a:pt x="0" y="1090"/>
                            <a:pt x="0" y="0"/>
                          </a:cubicBezTo>
                          <a:cubicBezTo>
                            <a:pt x="0" y="817"/>
                            <a:pt x="0" y="2316"/>
                            <a:pt x="0" y="3815"/>
                          </a:cubicBezTo>
                          <a:close/>
                        </a:path>
                      </a:pathLst>
                    </a:custGeom>
                    <a:solidFill>
                      <a:srgbClr val="FFD100"/>
                    </a:solidFill>
                    <a:ln w="0" cap="flat">
                      <a:noFill/>
                      <a:prstDash val="solid"/>
                      <a:miter/>
                    </a:ln>
                  </p:spPr>
                  <p:txBody>
                    <a:bodyPr rtlCol="0" anchor="ctr"/>
                    <a:lstStyle/>
                    <a:p>
                      <a:endParaRPr lang="en-US"/>
                    </a:p>
                  </p:txBody>
                </p:sp>
                <p:sp>
                  <p:nvSpPr>
                    <p:cNvPr id="4860" name="Freeform: Shape 4859">
                      <a:extLst>
                        <a:ext uri="{FF2B5EF4-FFF2-40B4-BE49-F238E27FC236}">
                          <a16:creationId xmlns:a16="http://schemas.microsoft.com/office/drawing/2014/main" id="{6B01C4D1-9DDD-D158-902B-09210B741348}"/>
                        </a:ext>
                      </a:extLst>
                    </p:cNvPr>
                    <p:cNvSpPr/>
                    <p:nvPr/>
                  </p:nvSpPr>
                  <p:spPr>
                    <a:xfrm>
                      <a:off x="9395439" y="9623856"/>
                      <a:ext cx="7221" cy="545"/>
                    </a:xfrm>
                    <a:custGeom>
                      <a:avLst/>
                      <a:gdLst>
                        <a:gd name="connsiteX0" fmla="*/ 0 w 7221"/>
                        <a:gd name="connsiteY0" fmla="*/ 546 h 545"/>
                        <a:gd name="connsiteX1" fmla="*/ 7221 w 7221"/>
                        <a:gd name="connsiteY1" fmla="*/ 0 h 545"/>
                        <a:gd name="connsiteX2" fmla="*/ 0 w 7221"/>
                        <a:gd name="connsiteY2" fmla="*/ 546 h 545"/>
                      </a:gdLst>
                      <a:ahLst/>
                      <a:cxnLst>
                        <a:cxn ang="0">
                          <a:pos x="connsiteX0" y="connsiteY0"/>
                        </a:cxn>
                        <a:cxn ang="0">
                          <a:pos x="connsiteX1" y="connsiteY1"/>
                        </a:cxn>
                        <a:cxn ang="0">
                          <a:pos x="connsiteX2" y="connsiteY2"/>
                        </a:cxn>
                      </a:cxnLst>
                      <a:rect l="l" t="t" r="r" b="b"/>
                      <a:pathLst>
                        <a:path w="7221" h="545">
                          <a:moveTo>
                            <a:pt x="0" y="546"/>
                          </a:moveTo>
                          <a:lnTo>
                            <a:pt x="7221" y="0"/>
                          </a:lnTo>
                          <a:cubicBezTo>
                            <a:pt x="4360" y="273"/>
                            <a:pt x="2044" y="409"/>
                            <a:pt x="0" y="546"/>
                          </a:cubicBezTo>
                          <a:close/>
                        </a:path>
                      </a:pathLst>
                    </a:custGeom>
                    <a:solidFill>
                      <a:srgbClr val="FFD100"/>
                    </a:solidFill>
                    <a:ln w="0" cap="flat">
                      <a:noFill/>
                      <a:prstDash val="solid"/>
                      <a:miter/>
                    </a:ln>
                  </p:spPr>
                  <p:txBody>
                    <a:bodyPr rtlCol="0" anchor="ctr"/>
                    <a:lstStyle/>
                    <a:p>
                      <a:endParaRPr lang="en-US"/>
                    </a:p>
                  </p:txBody>
                </p:sp>
                <p:sp>
                  <p:nvSpPr>
                    <p:cNvPr id="4861" name="Freeform: Shape 4860">
                      <a:extLst>
                        <a:ext uri="{FF2B5EF4-FFF2-40B4-BE49-F238E27FC236}">
                          <a16:creationId xmlns:a16="http://schemas.microsoft.com/office/drawing/2014/main" id="{A5DF68A1-6495-ACA2-5D8A-16E58FEC6EDB}"/>
                        </a:ext>
                      </a:extLst>
                    </p:cNvPr>
                    <p:cNvSpPr/>
                    <p:nvPr/>
                  </p:nvSpPr>
                  <p:spPr>
                    <a:xfrm>
                      <a:off x="9559479" y="9600422"/>
                      <a:ext cx="10490" cy="2860"/>
                    </a:xfrm>
                    <a:custGeom>
                      <a:avLst/>
                      <a:gdLst>
                        <a:gd name="connsiteX0" fmla="*/ 0 w 10490"/>
                        <a:gd name="connsiteY0" fmla="*/ 2861 h 2860"/>
                        <a:gd name="connsiteX1" fmla="*/ 10491 w 10490"/>
                        <a:gd name="connsiteY1" fmla="*/ 0 h 2860"/>
                        <a:gd name="connsiteX2" fmla="*/ 0 w 10490"/>
                        <a:gd name="connsiteY2" fmla="*/ 2861 h 2860"/>
                      </a:gdLst>
                      <a:ahLst/>
                      <a:cxnLst>
                        <a:cxn ang="0">
                          <a:pos x="connsiteX0" y="connsiteY0"/>
                        </a:cxn>
                        <a:cxn ang="0">
                          <a:pos x="connsiteX1" y="connsiteY1"/>
                        </a:cxn>
                        <a:cxn ang="0">
                          <a:pos x="connsiteX2" y="connsiteY2"/>
                        </a:cxn>
                      </a:cxnLst>
                      <a:rect l="l" t="t" r="r" b="b"/>
                      <a:pathLst>
                        <a:path w="10490" h="2860">
                          <a:moveTo>
                            <a:pt x="0" y="2861"/>
                          </a:moveTo>
                          <a:lnTo>
                            <a:pt x="10491" y="0"/>
                          </a:lnTo>
                          <a:cubicBezTo>
                            <a:pt x="6404" y="1362"/>
                            <a:pt x="3133" y="2180"/>
                            <a:pt x="0" y="2861"/>
                          </a:cubicBezTo>
                          <a:close/>
                        </a:path>
                      </a:pathLst>
                    </a:custGeom>
                    <a:solidFill>
                      <a:srgbClr val="FFD100"/>
                    </a:solidFill>
                    <a:ln w="0" cap="flat">
                      <a:noFill/>
                      <a:prstDash val="solid"/>
                      <a:miter/>
                    </a:ln>
                  </p:spPr>
                  <p:txBody>
                    <a:bodyPr rtlCol="0" anchor="ctr"/>
                    <a:lstStyle/>
                    <a:p>
                      <a:endParaRPr lang="en-US"/>
                    </a:p>
                  </p:txBody>
                </p:sp>
                <p:sp>
                  <p:nvSpPr>
                    <p:cNvPr id="4862" name="Freeform: Shape 4861">
                      <a:extLst>
                        <a:ext uri="{FF2B5EF4-FFF2-40B4-BE49-F238E27FC236}">
                          <a16:creationId xmlns:a16="http://schemas.microsoft.com/office/drawing/2014/main" id="{4D6AAC0D-8335-E04A-5480-17DBC6502FB0}"/>
                        </a:ext>
                      </a:extLst>
                    </p:cNvPr>
                    <p:cNvSpPr/>
                    <p:nvPr/>
                  </p:nvSpPr>
                  <p:spPr>
                    <a:xfrm>
                      <a:off x="10054596" y="8942764"/>
                      <a:ext cx="409" cy="2044"/>
                    </a:xfrm>
                    <a:custGeom>
                      <a:avLst/>
                      <a:gdLst>
                        <a:gd name="connsiteX0" fmla="*/ 409 w 409"/>
                        <a:gd name="connsiteY0" fmla="*/ 0 h 2044"/>
                        <a:gd name="connsiteX1" fmla="*/ 409 w 409"/>
                        <a:gd name="connsiteY1" fmla="*/ 409 h 2044"/>
                        <a:gd name="connsiteX2" fmla="*/ 0 w 409"/>
                        <a:gd name="connsiteY2" fmla="*/ 2044 h 2044"/>
                        <a:gd name="connsiteX3" fmla="*/ 409 w 409"/>
                        <a:gd name="connsiteY3" fmla="*/ 0 h 2044"/>
                      </a:gdLst>
                      <a:ahLst/>
                      <a:cxnLst>
                        <a:cxn ang="0">
                          <a:pos x="connsiteX0" y="connsiteY0"/>
                        </a:cxn>
                        <a:cxn ang="0">
                          <a:pos x="connsiteX1" y="connsiteY1"/>
                        </a:cxn>
                        <a:cxn ang="0">
                          <a:pos x="connsiteX2" y="connsiteY2"/>
                        </a:cxn>
                        <a:cxn ang="0">
                          <a:pos x="connsiteX3" y="connsiteY3"/>
                        </a:cxn>
                      </a:cxnLst>
                      <a:rect l="l" t="t" r="r" b="b"/>
                      <a:pathLst>
                        <a:path w="409" h="2044">
                          <a:moveTo>
                            <a:pt x="409" y="0"/>
                          </a:moveTo>
                          <a:lnTo>
                            <a:pt x="409" y="409"/>
                          </a:lnTo>
                          <a:cubicBezTo>
                            <a:pt x="409" y="409"/>
                            <a:pt x="136" y="1499"/>
                            <a:pt x="0" y="2044"/>
                          </a:cubicBezTo>
                          <a:lnTo>
                            <a:pt x="409" y="0"/>
                          </a:lnTo>
                          <a:close/>
                        </a:path>
                      </a:pathLst>
                    </a:custGeom>
                    <a:solidFill>
                      <a:srgbClr val="FFD100"/>
                    </a:solidFill>
                    <a:ln w="0" cap="flat">
                      <a:noFill/>
                      <a:prstDash val="solid"/>
                      <a:miter/>
                    </a:ln>
                  </p:spPr>
                  <p:txBody>
                    <a:bodyPr rtlCol="0" anchor="ctr"/>
                    <a:lstStyle/>
                    <a:p>
                      <a:endParaRPr lang="en-US"/>
                    </a:p>
                  </p:txBody>
                </p:sp>
                <p:sp>
                  <p:nvSpPr>
                    <p:cNvPr id="4863" name="Freeform: Shape 4862">
                      <a:extLst>
                        <a:ext uri="{FF2B5EF4-FFF2-40B4-BE49-F238E27FC236}">
                          <a16:creationId xmlns:a16="http://schemas.microsoft.com/office/drawing/2014/main" id="{DD3DAD1E-33D2-DCE8-E1C8-F18A4036FF33}"/>
                        </a:ext>
                      </a:extLst>
                    </p:cNvPr>
                    <p:cNvSpPr/>
                    <p:nvPr/>
                  </p:nvSpPr>
                  <p:spPr>
                    <a:xfrm>
                      <a:off x="9835104" y="9419897"/>
                      <a:ext cx="3678" cy="4768"/>
                    </a:xfrm>
                    <a:custGeom>
                      <a:avLst/>
                      <a:gdLst>
                        <a:gd name="connsiteX0" fmla="*/ 0 w 3678"/>
                        <a:gd name="connsiteY0" fmla="*/ 4768 h 4768"/>
                        <a:gd name="connsiteX1" fmla="*/ 3679 w 3678"/>
                        <a:gd name="connsiteY1" fmla="*/ 0 h 4768"/>
                        <a:gd name="connsiteX2" fmla="*/ 0 w 3678"/>
                        <a:gd name="connsiteY2" fmla="*/ 4768 h 4768"/>
                      </a:gdLst>
                      <a:ahLst/>
                      <a:cxnLst>
                        <a:cxn ang="0">
                          <a:pos x="connsiteX0" y="connsiteY0"/>
                        </a:cxn>
                        <a:cxn ang="0">
                          <a:pos x="connsiteX1" y="connsiteY1"/>
                        </a:cxn>
                        <a:cxn ang="0">
                          <a:pos x="connsiteX2" y="connsiteY2"/>
                        </a:cxn>
                      </a:cxnLst>
                      <a:rect l="l" t="t" r="r" b="b"/>
                      <a:pathLst>
                        <a:path w="3678" h="4768">
                          <a:moveTo>
                            <a:pt x="0" y="4768"/>
                          </a:moveTo>
                          <a:cubicBezTo>
                            <a:pt x="954" y="3406"/>
                            <a:pt x="2044" y="1908"/>
                            <a:pt x="3679" y="0"/>
                          </a:cubicBezTo>
                          <a:cubicBezTo>
                            <a:pt x="3679" y="408"/>
                            <a:pt x="2316" y="2180"/>
                            <a:pt x="0" y="4768"/>
                          </a:cubicBezTo>
                          <a:close/>
                        </a:path>
                      </a:pathLst>
                    </a:custGeom>
                    <a:solidFill>
                      <a:srgbClr val="FFD100"/>
                    </a:solidFill>
                    <a:ln w="0" cap="flat">
                      <a:noFill/>
                      <a:prstDash val="solid"/>
                      <a:miter/>
                    </a:ln>
                  </p:spPr>
                  <p:txBody>
                    <a:bodyPr rtlCol="0" anchor="ctr"/>
                    <a:lstStyle/>
                    <a:p>
                      <a:endParaRPr lang="en-US"/>
                    </a:p>
                  </p:txBody>
                </p:sp>
                <p:sp>
                  <p:nvSpPr>
                    <p:cNvPr id="4864" name="Freeform: Shape 4863">
                      <a:extLst>
                        <a:ext uri="{FF2B5EF4-FFF2-40B4-BE49-F238E27FC236}">
                          <a16:creationId xmlns:a16="http://schemas.microsoft.com/office/drawing/2014/main" id="{7E292E6D-9DE8-C019-6C71-86DB6D8AD7E1}"/>
                        </a:ext>
                      </a:extLst>
                    </p:cNvPr>
                    <p:cNvSpPr/>
                    <p:nvPr/>
                  </p:nvSpPr>
                  <p:spPr>
                    <a:xfrm>
                      <a:off x="9557572" y="9603283"/>
                      <a:ext cx="1907" cy="545"/>
                    </a:xfrm>
                    <a:custGeom>
                      <a:avLst/>
                      <a:gdLst>
                        <a:gd name="connsiteX0" fmla="*/ 0 w 1907"/>
                        <a:gd name="connsiteY0" fmla="*/ 546 h 545"/>
                        <a:gd name="connsiteX1" fmla="*/ 545 w 1907"/>
                        <a:gd name="connsiteY1" fmla="*/ 273 h 545"/>
                        <a:gd name="connsiteX2" fmla="*/ 1908 w 1907"/>
                        <a:gd name="connsiteY2" fmla="*/ 0 h 545"/>
                        <a:gd name="connsiteX3" fmla="*/ 0 w 1907"/>
                        <a:gd name="connsiteY3" fmla="*/ 546 h 545"/>
                      </a:gdLst>
                      <a:ahLst/>
                      <a:cxnLst>
                        <a:cxn ang="0">
                          <a:pos x="connsiteX0" y="connsiteY0"/>
                        </a:cxn>
                        <a:cxn ang="0">
                          <a:pos x="connsiteX1" y="connsiteY1"/>
                        </a:cxn>
                        <a:cxn ang="0">
                          <a:pos x="connsiteX2" y="connsiteY2"/>
                        </a:cxn>
                        <a:cxn ang="0">
                          <a:pos x="connsiteX3" y="connsiteY3"/>
                        </a:cxn>
                      </a:cxnLst>
                      <a:rect l="l" t="t" r="r" b="b"/>
                      <a:pathLst>
                        <a:path w="1907" h="545">
                          <a:moveTo>
                            <a:pt x="0" y="546"/>
                          </a:moveTo>
                          <a:cubicBezTo>
                            <a:pt x="0" y="546"/>
                            <a:pt x="409" y="409"/>
                            <a:pt x="545" y="273"/>
                          </a:cubicBezTo>
                          <a:lnTo>
                            <a:pt x="1908" y="0"/>
                          </a:lnTo>
                          <a:lnTo>
                            <a:pt x="0" y="546"/>
                          </a:lnTo>
                          <a:close/>
                        </a:path>
                      </a:pathLst>
                    </a:custGeom>
                    <a:solidFill>
                      <a:srgbClr val="FFD100"/>
                    </a:solidFill>
                    <a:ln w="0" cap="flat">
                      <a:noFill/>
                      <a:prstDash val="solid"/>
                      <a:miter/>
                    </a:ln>
                  </p:spPr>
                  <p:txBody>
                    <a:bodyPr rtlCol="0" anchor="ctr"/>
                    <a:lstStyle/>
                    <a:p>
                      <a:endParaRPr lang="en-US"/>
                    </a:p>
                  </p:txBody>
                </p:sp>
                <p:sp>
                  <p:nvSpPr>
                    <p:cNvPr id="4865" name="Freeform: Shape 4864">
                      <a:extLst>
                        <a:ext uri="{FF2B5EF4-FFF2-40B4-BE49-F238E27FC236}">
                          <a16:creationId xmlns:a16="http://schemas.microsoft.com/office/drawing/2014/main" id="{2B9D1549-9199-5CF2-1CA3-5365C0CF81D3}"/>
                        </a:ext>
                      </a:extLst>
                    </p:cNvPr>
                    <p:cNvSpPr/>
                    <p:nvPr/>
                  </p:nvSpPr>
                  <p:spPr>
                    <a:xfrm>
                      <a:off x="9318188" y="9633666"/>
                      <a:ext cx="4768" cy="408"/>
                    </a:xfrm>
                    <a:custGeom>
                      <a:avLst/>
                      <a:gdLst>
                        <a:gd name="connsiteX0" fmla="*/ 4769 w 4768"/>
                        <a:gd name="connsiteY0" fmla="*/ 408 h 408"/>
                        <a:gd name="connsiteX1" fmla="*/ 0 w 4768"/>
                        <a:gd name="connsiteY1" fmla="*/ 0 h 408"/>
                        <a:gd name="connsiteX2" fmla="*/ 4769 w 4768"/>
                        <a:gd name="connsiteY2" fmla="*/ 408 h 408"/>
                      </a:gdLst>
                      <a:ahLst/>
                      <a:cxnLst>
                        <a:cxn ang="0">
                          <a:pos x="connsiteX0" y="connsiteY0"/>
                        </a:cxn>
                        <a:cxn ang="0">
                          <a:pos x="connsiteX1" y="connsiteY1"/>
                        </a:cxn>
                        <a:cxn ang="0">
                          <a:pos x="connsiteX2" y="connsiteY2"/>
                        </a:cxn>
                      </a:cxnLst>
                      <a:rect l="l" t="t" r="r" b="b"/>
                      <a:pathLst>
                        <a:path w="4768" h="408">
                          <a:moveTo>
                            <a:pt x="4769" y="408"/>
                          </a:moveTo>
                          <a:cubicBezTo>
                            <a:pt x="3134" y="272"/>
                            <a:pt x="1771" y="136"/>
                            <a:pt x="0" y="0"/>
                          </a:cubicBezTo>
                          <a:cubicBezTo>
                            <a:pt x="2180" y="0"/>
                            <a:pt x="3543" y="272"/>
                            <a:pt x="4769" y="408"/>
                          </a:cubicBezTo>
                          <a:close/>
                        </a:path>
                      </a:pathLst>
                    </a:custGeom>
                    <a:solidFill>
                      <a:srgbClr val="FFD100"/>
                    </a:solidFill>
                    <a:ln w="0" cap="flat">
                      <a:noFill/>
                      <a:prstDash val="solid"/>
                      <a:miter/>
                    </a:ln>
                  </p:spPr>
                  <p:txBody>
                    <a:bodyPr rtlCol="0" anchor="ctr"/>
                    <a:lstStyle/>
                    <a:p>
                      <a:endParaRPr lang="en-US"/>
                    </a:p>
                  </p:txBody>
                </p:sp>
                <p:sp>
                  <p:nvSpPr>
                    <p:cNvPr id="4866" name="Freeform: Shape 4865">
                      <a:extLst>
                        <a:ext uri="{FF2B5EF4-FFF2-40B4-BE49-F238E27FC236}">
                          <a16:creationId xmlns:a16="http://schemas.microsoft.com/office/drawing/2014/main" id="{49F6E9DF-CC0C-04AC-B145-CF92290B8503}"/>
                        </a:ext>
                      </a:extLst>
                    </p:cNvPr>
                    <p:cNvSpPr/>
                    <p:nvPr/>
                  </p:nvSpPr>
                  <p:spPr>
                    <a:xfrm>
                      <a:off x="9329088" y="9625627"/>
                      <a:ext cx="4495" cy="409"/>
                    </a:xfrm>
                    <a:custGeom>
                      <a:avLst/>
                      <a:gdLst>
                        <a:gd name="connsiteX0" fmla="*/ 4496 w 4495"/>
                        <a:gd name="connsiteY0" fmla="*/ 409 h 409"/>
                        <a:gd name="connsiteX1" fmla="*/ 0 w 4495"/>
                        <a:gd name="connsiteY1" fmla="*/ 0 h 409"/>
                        <a:gd name="connsiteX2" fmla="*/ 4496 w 4495"/>
                        <a:gd name="connsiteY2" fmla="*/ 409 h 409"/>
                      </a:gdLst>
                      <a:ahLst/>
                      <a:cxnLst>
                        <a:cxn ang="0">
                          <a:pos x="connsiteX0" y="connsiteY0"/>
                        </a:cxn>
                        <a:cxn ang="0">
                          <a:pos x="connsiteX1" y="connsiteY1"/>
                        </a:cxn>
                        <a:cxn ang="0">
                          <a:pos x="connsiteX2" y="connsiteY2"/>
                        </a:cxn>
                      </a:cxnLst>
                      <a:rect l="l" t="t" r="r" b="b"/>
                      <a:pathLst>
                        <a:path w="4495" h="409">
                          <a:moveTo>
                            <a:pt x="4496" y="409"/>
                          </a:moveTo>
                          <a:cubicBezTo>
                            <a:pt x="2861" y="273"/>
                            <a:pt x="1226" y="136"/>
                            <a:pt x="0" y="0"/>
                          </a:cubicBezTo>
                          <a:lnTo>
                            <a:pt x="4496" y="409"/>
                          </a:lnTo>
                          <a:close/>
                        </a:path>
                      </a:pathLst>
                    </a:custGeom>
                    <a:solidFill>
                      <a:srgbClr val="FFD100"/>
                    </a:solidFill>
                    <a:ln w="0" cap="flat">
                      <a:noFill/>
                      <a:prstDash val="solid"/>
                      <a:miter/>
                    </a:ln>
                  </p:spPr>
                  <p:txBody>
                    <a:bodyPr rtlCol="0" anchor="ctr"/>
                    <a:lstStyle/>
                    <a:p>
                      <a:endParaRPr lang="en-US"/>
                    </a:p>
                  </p:txBody>
                </p:sp>
                <p:sp>
                  <p:nvSpPr>
                    <p:cNvPr id="4867" name="Freeform: Shape 4866">
                      <a:extLst>
                        <a:ext uri="{FF2B5EF4-FFF2-40B4-BE49-F238E27FC236}">
                          <a16:creationId xmlns:a16="http://schemas.microsoft.com/office/drawing/2014/main" id="{534F1284-BC51-674D-81A7-00526C63B9CE}"/>
                        </a:ext>
                      </a:extLst>
                    </p:cNvPr>
                    <p:cNvSpPr/>
                    <p:nvPr/>
                  </p:nvSpPr>
                  <p:spPr>
                    <a:xfrm>
                      <a:off x="9076079" y="9575216"/>
                      <a:ext cx="8992" cy="4223"/>
                    </a:xfrm>
                    <a:custGeom>
                      <a:avLst/>
                      <a:gdLst>
                        <a:gd name="connsiteX0" fmla="*/ 8992 w 8992"/>
                        <a:gd name="connsiteY0" fmla="*/ 4224 h 4223"/>
                        <a:gd name="connsiteX1" fmla="*/ 0 w 8992"/>
                        <a:gd name="connsiteY1" fmla="*/ 0 h 4223"/>
                        <a:gd name="connsiteX2" fmla="*/ 8992 w 8992"/>
                        <a:gd name="connsiteY2" fmla="*/ 4224 h 4223"/>
                      </a:gdLst>
                      <a:ahLst/>
                      <a:cxnLst>
                        <a:cxn ang="0">
                          <a:pos x="connsiteX0" y="connsiteY0"/>
                        </a:cxn>
                        <a:cxn ang="0">
                          <a:pos x="connsiteX1" y="connsiteY1"/>
                        </a:cxn>
                        <a:cxn ang="0">
                          <a:pos x="connsiteX2" y="connsiteY2"/>
                        </a:cxn>
                      </a:cxnLst>
                      <a:rect l="l" t="t" r="r" b="b"/>
                      <a:pathLst>
                        <a:path w="8992" h="4223">
                          <a:moveTo>
                            <a:pt x="8992" y="4224"/>
                          </a:moveTo>
                          <a:lnTo>
                            <a:pt x="0" y="0"/>
                          </a:lnTo>
                          <a:cubicBezTo>
                            <a:pt x="4496" y="1908"/>
                            <a:pt x="7085" y="3271"/>
                            <a:pt x="8992" y="4224"/>
                          </a:cubicBezTo>
                          <a:close/>
                        </a:path>
                      </a:pathLst>
                    </a:custGeom>
                    <a:solidFill>
                      <a:srgbClr val="FFD100"/>
                    </a:solidFill>
                    <a:ln w="0" cap="flat">
                      <a:noFill/>
                      <a:prstDash val="solid"/>
                      <a:miter/>
                    </a:ln>
                  </p:spPr>
                  <p:txBody>
                    <a:bodyPr rtlCol="0" anchor="ctr"/>
                    <a:lstStyle/>
                    <a:p>
                      <a:endParaRPr lang="en-US"/>
                    </a:p>
                  </p:txBody>
                </p:sp>
                <p:sp>
                  <p:nvSpPr>
                    <p:cNvPr id="4868" name="Freeform: Shape 4867">
                      <a:extLst>
                        <a:ext uri="{FF2B5EF4-FFF2-40B4-BE49-F238E27FC236}">
                          <a16:creationId xmlns:a16="http://schemas.microsoft.com/office/drawing/2014/main" id="{3FB8B0A1-21A8-F3BE-38CE-7FEE6C64763C}"/>
                        </a:ext>
                      </a:extLst>
                    </p:cNvPr>
                    <p:cNvSpPr/>
                    <p:nvPr/>
                  </p:nvSpPr>
                  <p:spPr>
                    <a:xfrm>
                      <a:off x="9305926" y="9626445"/>
                      <a:ext cx="1686" cy="545"/>
                    </a:xfrm>
                    <a:custGeom>
                      <a:avLst/>
                      <a:gdLst>
                        <a:gd name="connsiteX0" fmla="*/ 1499 w 1686"/>
                        <a:gd name="connsiteY0" fmla="*/ 546 h 545"/>
                        <a:gd name="connsiteX1" fmla="*/ 0 w 1686"/>
                        <a:gd name="connsiteY1" fmla="*/ 0 h 545"/>
                        <a:gd name="connsiteX2" fmla="*/ 1499 w 1686"/>
                        <a:gd name="connsiteY2" fmla="*/ 546 h 545"/>
                      </a:gdLst>
                      <a:ahLst/>
                      <a:cxnLst>
                        <a:cxn ang="0">
                          <a:pos x="connsiteX0" y="connsiteY0"/>
                        </a:cxn>
                        <a:cxn ang="0">
                          <a:pos x="connsiteX1" y="connsiteY1"/>
                        </a:cxn>
                        <a:cxn ang="0">
                          <a:pos x="connsiteX2" y="connsiteY2"/>
                        </a:cxn>
                      </a:cxnLst>
                      <a:rect l="l" t="t" r="r" b="b"/>
                      <a:pathLst>
                        <a:path w="1686" h="545">
                          <a:moveTo>
                            <a:pt x="1499" y="546"/>
                          </a:moveTo>
                          <a:cubicBezTo>
                            <a:pt x="1499" y="546"/>
                            <a:pt x="409" y="136"/>
                            <a:pt x="0" y="0"/>
                          </a:cubicBezTo>
                          <a:cubicBezTo>
                            <a:pt x="1363" y="136"/>
                            <a:pt x="2044" y="409"/>
                            <a:pt x="1499" y="546"/>
                          </a:cubicBezTo>
                          <a:close/>
                        </a:path>
                      </a:pathLst>
                    </a:custGeom>
                    <a:solidFill>
                      <a:srgbClr val="FFD100"/>
                    </a:solidFill>
                    <a:ln w="0" cap="flat">
                      <a:noFill/>
                      <a:prstDash val="solid"/>
                      <a:miter/>
                    </a:ln>
                  </p:spPr>
                  <p:txBody>
                    <a:bodyPr rtlCol="0" anchor="ctr"/>
                    <a:lstStyle/>
                    <a:p>
                      <a:endParaRPr lang="en-US"/>
                    </a:p>
                  </p:txBody>
                </p:sp>
                <p:sp>
                  <p:nvSpPr>
                    <p:cNvPr id="4869" name="Freeform: Shape 4868">
                      <a:extLst>
                        <a:ext uri="{FF2B5EF4-FFF2-40B4-BE49-F238E27FC236}">
                          <a16:creationId xmlns:a16="http://schemas.microsoft.com/office/drawing/2014/main" id="{42BA63EA-BF62-34B7-4C84-12F22B557F7E}"/>
                        </a:ext>
                      </a:extLst>
                    </p:cNvPr>
                    <p:cNvSpPr/>
                    <p:nvPr/>
                  </p:nvSpPr>
                  <p:spPr>
                    <a:xfrm>
                      <a:off x="10051599" y="8794664"/>
                      <a:ext cx="272" cy="817"/>
                    </a:xfrm>
                    <a:custGeom>
                      <a:avLst/>
                      <a:gdLst>
                        <a:gd name="connsiteX0" fmla="*/ 273 w 272"/>
                        <a:gd name="connsiteY0" fmla="*/ 0 h 817"/>
                        <a:gd name="connsiteX1" fmla="*/ 273 w 272"/>
                        <a:gd name="connsiteY1" fmla="*/ 545 h 817"/>
                        <a:gd name="connsiteX2" fmla="*/ 0 w 272"/>
                        <a:gd name="connsiteY2" fmla="*/ 817 h 817"/>
                        <a:gd name="connsiteX3" fmla="*/ 273 w 272"/>
                        <a:gd name="connsiteY3" fmla="*/ 0 h 817"/>
                      </a:gdLst>
                      <a:ahLst/>
                      <a:cxnLst>
                        <a:cxn ang="0">
                          <a:pos x="connsiteX0" y="connsiteY0"/>
                        </a:cxn>
                        <a:cxn ang="0">
                          <a:pos x="connsiteX1" y="connsiteY1"/>
                        </a:cxn>
                        <a:cxn ang="0">
                          <a:pos x="connsiteX2" y="connsiteY2"/>
                        </a:cxn>
                        <a:cxn ang="0">
                          <a:pos x="connsiteX3" y="connsiteY3"/>
                        </a:cxn>
                      </a:cxnLst>
                      <a:rect l="l" t="t" r="r" b="b"/>
                      <a:pathLst>
                        <a:path w="272" h="817">
                          <a:moveTo>
                            <a:pt x="273" y="0"/>
                          </a:moveTo>
                          <a:cubicBezTo>
                            <a:pt x="273" y="0"/>
                            <a:pt x="273" y="409"/>
                            <a:pt x="273" y="545"/>
                          </a:cubicBezTo>
                          <a:lnTo>
                            <a:pt x="0" y="817"/>
                          </a:lnTo>
                          <a:lnTo>
                            <a:pt x="273" y="0"/>
                          </a:lnTo>
                          <a:close/>
                        </a:path>
                      </a:pathLst>
                    </a:custGeom>
                    <a:solidFill>
                      <a:srgbClr val="FFD100"/>
                    </a:solidFill>
                    <a:ln w="0" cap="flat">
                      <a:noFill/>
                      <a:prstDash val="solid"/>
                      <a:miter/>
                    </a:ln>
                  </p:spPr>
                  <p:txBody>
                    <a:bodyPr rtlCol="0" anchor="ctr"/>
                    <a:lstStyle/>
                    <a:p>
                      <a:endParaRPr lang="en-US"/>
                    </a:p>
                  </p:txBody>
                </p:sp>
                <p:sp>
                  <p:nvSpPr>
                    <p:cNvPr id="4870" name="Freeform: Shape 4869">
                      <a:extLst>
                        <a:ext uri="{FF2B5EF4-FFF2-40B4-BE49-F238E27FC236}">
                          <a16:creationId xmlns:a16="http://schemas.microsoft.com/office/drawing/2014/main" id="{67C79F0B-47C4-8186-4A82-74A6EB03CA3F}"/>
                        </a:ext>
                      </a:extLst>
                    </p:cNvPr>
                    <p:cNvSpPr/>
                    <p:nvPr/>
                  </p:nvSpPr>
                  <p:spPr>
                    <a:xfrm>
                      <a:off x="10054460" y="8762238"/>
                      <a:ext cx="408" cy="8583"/>
                    </a:xfrm>
                    <a:custGeom>
                      <a:avLst/>
                      <a:gdLst>
                        <a:gd name="connsiteX0" fmla="*/ 408 w 408"/>
                        <a:gd name="connsiteY0" fmla="*/ 8584 h 8583"/>
                        <a:gd name="connsiteX1" fmla="*/ 0 w 408"/>
                        <a:gd name="connsiteY1" fmla="*/ 0 h 8583"/>
                        <a:gd name="connsiteX2" fmla="*/ 408 w 408"/>
                        <a:gd name="connsiteY2" fmla="*/ 8584 h 8583"/>
                      </a:gdLst>
                      <a:ahLst/>
                      <a:cxnLst>
                        <a:cxn ang="0">
                          <a:pos x="connsiteX0" y="connsiteY0"/>
                        </a:cxn>
                        <a:cxn ang="0">
                          <a:pos x="connsiteX1" y="connsiteY1"/>
                        </a:cxn>
                        <a:cxn ang="0">
                          <a:pos x="connsiteX2" y="connsiteY2"/>
                        </a:cxn>
                      </a:cxnLst>
                      <a:rect l="l" t="t" r="r" b="b"/>
                      <a:pathLst>
                        <a:path w="408" h="8583">
                          <a:moveTo>
                            <a:pt x="408" y="8584"/>
                          </a:moveTo>
                          <a:cubicBezTo>
                            <a:pt x="408" y="5858"/>
                            <a:pt x="136" y="2861"/>
                            <a:pt x="0" y="0"/>
                          </a:cubicBezTo>
                          <a:cubicBezTo>
                            <a:pt x="272" y="3133"/>
                            <a:pt x="408" y="6268"/>
                            <a:pt x="408" y="8584"/>
                          </a:cubicBezTo>
                          <a:close/>
                        </a:path>
                      </a:pathLst>
                    </a:custGeom>
                    <a:solidFill>
                      <a:srgbClr val="FFD100"/>
                    </a:solidFill>
                    <a:ln w="0" cap="flat">
                      <a:noFill/>
                      <a:prstDash val="solid"/>
                      <a:miter/>
                    </a:ln>
                  </p:spPr>
                  <p:txBody>
                    <a:bodyPr rtlCol="0" anchor="ctr"/>
                    <a:lstStyle/>
                    <a:p>
                      <a:endParaRPr lang="en-US"/>
                    </a:p>
                  </p:txBody>
                </p:sp>
                <p:sp>
                  <p:nvSpPr>
                    <p:cNvPr id="4871" name="Freeform: Shape 4870">
                      <a:extLst>
                        <a:ext uri="{FF2B5EF4-FFF2-40B4-BE49-F238E27FC236}">
                          <a16:creationId xmlns:a16="http://schemas.microsoft.com/office/drawing/2014/main" id="{28EE0EE6-F4E3-997F-68C6-44BBFB4278C8}"/>
                        </a:ext>
                      </a:extLst>
                    </p:cNvPr>
                    <p:cNvSpPr/>
                    <p:nvPr/>
                  </p:nvSpPr>
                  <p:spPr>
                    <a:xfrm>
                      <a:off x="9922029" y="9303302"/>
                      <a:ext cx="4658" cy="7597"/>
                    </a:xfrm>
                    <a:custGeom>
                      <a:avLst/>
                      <a:gdLst>
                        <a:gd name="connsiteX0" fmla="*/ 0 w 4658"/>
                        <a:gd name="connsiteY0" fmla="*/ 7598 h 7597"/>
                        <a:gd name="connsiteX1" fmla="*/ 2044 w 4658"/>
                        <a:gd name="connsiteY1" fmla="*/ 2011 h 7597"/>
                        <a:gd name="connsiteX2" fmla="*/ 0 w 4658"/>
                        <a:gd name="connsiteY2" fmla="*/ 7598 h 7597"/>
                      </a:gdLst>
                      <a:ahLst/>
                      <a:cxnLst>
                        <a:cxn ang="0">
                          <a:pos x="connsiteX0" y="connsiteY0"/>
                        </a:cxn>
                        <a:cxn ang="0">
                          <a:pos x="connsiteX1" y="connsiteY1"/>
                        </a:cxn>
                        <a:cxn ang="0">
                          <a:pos x="connsiteX2" y="connsiteY2"/>
                        </a:cxn>
                      </a:cxnLst>
                      <a:rect l="l" t="t" r="r" b="b"/>
                      <a:pathLst>
                        <a:path w="4658" h="7597">
                          <a:moveTo>
                            <a:pt x="0" y="7598"/>
                          </a:moveTo>
                          <a:cubicBezTo>
                            <a:pt x="1090" y="5281"/>
                            <a:pt x="4087" y="-32"/>
                            <a:pt x="2044" y="2011"/>
                          </a:cubicBezTo>
                          <a:cubicBezTo>
                            <a:pt x="5314" y="-1667"/>
                            <a:pt x="6404" y="-578"/>
                            <a:pt x="0" y="7598"/>
                          </a:cubicBezTo>
                          <a:close/>
                        </a:path>
                      </a:pathLst>
                    </a:custGeom>
                    <a:solidFill>
                      <a:srgbClr val="FFD100"/>
                    </a:solidFill>
                    <a:ln w="0" cap="flat">
                      <a:noFill/>
                      <a:prstDash val="solid"/>
                      <a:miter/>
                    </a:ln>
                  </p:spPr>
                  <p:txBody>
                    <a:bodyPr rtlCol="0" anchor="ctr"/>
                    <a:lstStyle/>
                    <a:p>
                      <a:endParaRPr lang="en-US"/>
                    </a:p>
                  </p:txBody>
                </p:sp>
                <p:sp>
                  <p:nvSpPr>
                    <p:cNvPr id="4872" name="Freeform: Shape 4871">
                      <a:extLst>
                        <a:ext uri="{FF2B5EF4-FFF2-40B4-BE49-F238E27FC236}">
                          <a16:creationId xmlns:a16="http://schemas.microsoft.com/office/drawing/2014/main" id="{4E3502F6-A622-821C-8234-894EE4335B17}"/>
                        </a:ext>
                      </a:extLst>
                    </p:cNvPr>
                    <p:cNvSpPr/>
                    <p:nvPr/>
                  </p:nvSpPr>
                  <p:spPr>
                    <a:xfrm>
                      <a:off x="10034024" y="8836356"/>
                      <a:ext cx="1089" cy="5593"/>
                    </a:xfrm>
                    <a:custGeom>
                      <a:avLst/>
                      <a:gdLst>
                        <a:gd name="connsiteX0" fmla="*/ 0 w 1089"/>
                        <a:gd name="connsiteY0" fmla="*/ 5314 h 5593"/>
                        <a:gd name="connsiteX1" fmla="*/ 1089 w 1089"/>
                        <a:gd name="connsiteY1" fmla="*/ 0 h 5593"/>
                        <a:gd name="connsiteX2" fmla="*/ 0 w 1089"/>
                        <a:gd name="connsiteY2" fmla="*/ 5314 h 5593"/>
                      </a:gdLst>
                      <a:ahLst/>
                      <a:cxnLst>
                        <a:cxn ang="0">
                          <a:pos x="connsiteX0" y="connsiteY0"/>
                        </a:cxn>
                        <a:cxn ang="0">
                          <a:pos x="connsiteX1" y="connsiteY1"/>
                        </a:cxn>
                        <a:cxn ang="0">
                          <a:pos x="connsiteX2" y="connsiteY2"/>
                        </a:cxn>
                      </a:cxnLst>
                      <a:rect l="l" t="t" r="r" b="b"/>
                      <a:pathLst>
                        <a:path w="1089" h="5593">
                          <a:moveTo>
                            <a:pt x="0" y="5314"/>
                          </a:moveTo>
                          <a:cubicBezTo>
                            <a:pt x="408" y="3815"/>
                            <a:pt x="681" y="1908"/>
                            <a:pt x="1089" y="0"/>
                          </a:cubicBezTo>
                          <a:cubicBezTo>
                            <a:pt x="681" y="3543"/>
                            <a:pt x="272" y="6540"/>
                            <a:pt x="0" y="5314"/>
                          </a:cubicBezTo>
                          <a:close/>
                        </a:path>
                      </a:pathLst>
                    </a:custGeom>
                    <a:solidFill>
                      <a:srgbClr val="FFD100"/>
                    </a:solidFill>
                    <a:ln w="0" cap="flat">
                      <a:noFill/>
                      <a:prstDash val="solid"/>
                      <a:miter/>
                    </a:ln>
                  </p:spPr>
                  <p:txBody>
                    <a:bodyPr rtlCol="0" anchor="ctr"/>
                    <a:lstStyle/>
                    <a:p>
                      <a:endParaRPr lang="en-US"/>
                    </a:p>
                  </p:txBody>
                </p:sp>
                <p:sp>
                  <p:nvSpPr>
                    <p:cNvPr id="4873" name="Freeform: Shape 4872">
                      <a:extLst>
                        <a:ext uri="{FF2B5EF4-FFF2-40B4-BE49-F238E27FC236}">
                          <a16:creationId xmlns:a16="http://schemas.microsoft.com/office/drawing/2014/main" id="{933202F7-825B-064C-54AB-347EFA68391D}"/>
                        </a:ext>
                      </a:extLst>
                    </p:cNvPr>
                    <p:cNvSpPr/>
                    <p:nvPr/>
                  </p:nvSpPr>
                  <p:spPr>
                    <a:xfrm>
                      <a:off x="10034977" y="8831178"/>
                      <a:ext cx="681" cy="5177"/>
                    </a:xfrm>
                    <a:custGeom>
                      <a:avLst/>
                      <a:gdLst>
                        <a:gd name="connsiteX0" fmla="*/ 0 w 681"/>
                        <a:gd name="connsiteY0" fmla="*/ 5177 h 5177"/>
                        <a:gd name="connsiteX1" fmla="*/ 682 w 681"/>
                        <a:gd name="connsiteY1" fmla="*/ 0 h 5177"/>
                        <a:gd name="connsiteX2" fmla="*/ 0 w 681"/>
                        <a:gd name="connsiteY2" fmla="*/ 5177 h 5177"/>
                      </a:gdLst>
                      <a:ahLst/>
                      <a:cxnLst>
                        <a:cxn ang="0">
                          <a:pos x="connsiteX0" y="connsiteY0"/>
                        </a:cxn>
                        <a:cxn ang="0">
                          <a:pos x="connsiteX1" y="connsiteY1"/>
                        </a:cxn>
                        <a:cxn ang="0">
                          <a:pos x="connsiteX2" y="connsiteY2"/>
                        </a:cxn>
                      </a:cxnLst>
                      <a:rect l="l" t="t" r="r" b="b"/>
                      <a:pathLst>
                        <a:path w="681" h="5177">
                          <a:moveTo>
                            <a:pt x="0" y="5177"/>
                          </a:moveTo>
                          <a:cubicBezTo>
                            <a:pt x="273" y="3406"/>
                            <a:pt x="546" y="1635"/>
                            <a:pt x="682" y="0"/>
                          </a:cubicBezTo>
                          <a:cubicBezTo>
                            <a:pt x="409" y="1771"/>
                            <a:pt x="273" y="3543"/>
                            <a:pt x="0" y="5177"/>
                          </a:cubicBezTo>
                          <a:close/>
                        </a:path>
                      </a:pathLst>
                    </a:custGeom>
                    <a:solidFill>
                      <a:srgbClr val="FFD100"/>
                    </a:solidFill>
                    <a:ln w="0" cap="flat">
                      <a:noFill/>
                      <a:prstDash val="solid"/>
                      <a:miter/>
                    </a:ln>
                  </p:spPr>
                  <p:txBody>
                    <a:bodyPr rtlCol="0" anchor="ctr"/>
                    <a:lstStyle/>
                    <a:p>
                      <a:endParaRPr lang="en-US"/>
                    </a:p>
                  </p:txBody>
                </p:sp>
                <p:sp>
                  <p:nvSpPr>
                    <p:cNvPr id="4874" name="Freeform: Shape 4873">
                      <a:extLst>
                        <a:ext uri="{FF2B5EF4-FFF2-40B4-BE49-F238E27FC236}">
                          <a16:creationId xmlns:a16="http://schemas.microsoft.com/office/drawing/2014/main" id="{28860F71-D6FE-D53E-F054-E9C2D9A271B8}"/>
                        </a:ext>
                      </a:extLst>
                    </p:cNvPr>
                    <p:cNvSpPr/>
                    <p:nvPr/>
                  </p:nvSpPr>
                  <p:spPr>
                    <a:xfrm>
                      <a:off x="9862763" y="9348776"/>
                      <a:ext cx="1498" cy="2452"/>
                    </a:xfrm>
                    <a:custGeom>
                      <a:avLst/>
                      <a:gdLst>
                        <a:gd name="connsiteX0" fmla="*/ 1499 w 1498"/>
                        <a:gd name="connsiteY0" fmla="*/ 0 h 2452"/>
                        <a:gd name="connsiteX1" fmla="*/ 0 w 1498"/>
                        <a:gd name="connsiteY1" fmla="*/ 2452 h 2452"/>
                        <a:gd name="connsiteX2" fmla="*/ 1499 w 1498"/>
                        <a:gd name="connsiteY2" fmla="*/ 0 h 2452"/>
                      </a:gdLst>
                      <a:ahLst/>
                      <a:cxnLst>
                        <a:cxn ang="0">
                          <a:pos x="connsiteX0" y="connsiteY0"/>
                        </a:cxn>
                        <a:cxn ang="0">
                          <a:pos x="connsiteX1" y="connsiteY1"/>
                        </a:cxn>
                        <a:cxn ang="0">
                          <a:pos x="connsiteX2" y="connsiteY2"/>
                        </a:cxn>
                      </a:cxnLst>
                      <a:rect l="l" t="t" r="r" b="b"/>
                      <a:pathLst>
                        <a:path w="1498" h="2452">
                          <a:moveTo>
                            <a:pt x="1499" y="0"/>
                          </a:moveTo>
                          <a:cubicBezTo>
                            <a:pt x="1499" y="0"/>
                            <a:pt x="817" y="1499"/>
                            <a:pt x="0" y="2452"/>
                          </a:cubicBezTo>
                          <a:cubicBezTo>
                            <a:pt x="0" y="1908"/>
                            <a:pt x="545" y="1090"/>
                            <a:pt x="1499" y="0"/>
                          </a:cubicBezTo>
                          <a:close/>
                        </a:path>
                      </a:pathLst>
                    </a:custGeom>
                    <a:solidFill>
                      <a:srgbClr val="FFD100"/>
                    </a:solidFill>
                    <a:ln w="0" cap="flat">
                      <a:noFill/>
                      <a:prstDash val="solid"/>
                      <a:miter/>
                    </a:ln>
                  </p:spPr>
                  <p:txBody>
                    <a:bodyPr rtlCol="0" anchor="ctr"/>
                    <a:lstStyle/>
                    <a:p>
                      <a:endParaRPr lang="en-US"/>
                    </a:p>
                  </p:txBody>
                </p:sp>
                <p:sp>
                  <p:nvSpPr>
                    <p:cNvPr id="4875" name="Freeform: Shape 4874">
                      <a:extLst>
                        <a:ext uri="{FF2B5EF4-FFF2-40B4-BE49-F238E27FC236}">
                          <a16:creationId xmlns:a16="http://schemas.microsoft.com/office/drawing/2014/main" id="{A8BC956F-8123-9538-AFEB-1742351A0C7D}"/>
                        </a:ext>
                      </a:extLst>
                    </p:cNvPr>
                    <p:cNvSpPr/>
                    <p:nvPr/>
                  </p:nvSpPr>
                  <p:spPr>
                    <a:xfrm>
                      <a:off x="10053489" y="8714609"/>
                      <a:ext cx="8369" cy="78011"/>
                    </a:xfrm>
                    <a:custGeom>
                      <a:avLst/>
                      <a:gdLst>
                        <a:gd name="connsiteX0" fmla="*/ 18 w 8369"/>
                        <a:gd name="connsiteY0" fmla="*/ 40816 h 78011"/>
                        <a:gd name="connsiteX1" fmla="*/ 1925 w 8369"/>
                        <a:gd name="connsiteY1" fmla="*/ 33187 h 78011"/>
                        <a:gd name="connsiteX2" fmla="*/ 563 w 8369"/>
                        <a:gd name="connsiteY2" fmla="*/ 4711 h 78011"/>
                        <a:gd name="connsiteX3" fmla="*/ 2607 w 8369"/>
                        <a:gd name="connsiteY3" fmla="*/ 3212 h 78011"/>
                        <a:gd name="connsiteX4" fmla="*/ 3560 w 8369"/>
                        <a:gd name="connsiteY4" fmla="*/ 19154 h 78011"/>
                        <a:gd name="connsiteX5" fmla="*/ 3151 w 8369"/>
                        <a:gd name="connsiteY5" fmla="*/ 3622 h 78011"/>
                        <a:gd name="connsiteX6" fmla="*/ 5876 w 8369"/>
                        <a:gd name="connsiteY6" fmla="*/ 4711 h 78011"/>
                        <a:gd name="connsiteX7" fmla="*/ 6966 w 8369"/>
                        <a:gd name="connsiteY7" fmla="*/ 78011 h 78011"/>
                        <a:gd name="connsiteX8" fmla="*/ 3832 w 8369"/>
                        <a:gd name="connsiteY8" fmla="*/ 27328 h 78011"/>
                        <a:gd name="connsiteX9" fmla="*/ 2470 w 8369"/>
                        <a:gd name="connsiteY9" fmla="*/ 33459 h 78011"/>
                        <a:gd name="connsiteX10" fmla="*/ 5876 w 8369"/>
                        <a:gd name="connsiteY10" fmla="*/ 74878 h 78011"/>
                        <a:gd name="connsiteX11" fmla="*/ 2607 w 8369"/>
                        <a:gd name="connsiteY11" fmla="*/ 39726 h 78011"/>
                        <a:gd name="connsiteX12" fmla="*/ 972 w 8369"/>
                        <a:gd name="connsiteY12" fmla="*/ 47492 h 78011"/>
                        <a:gd name="connsiteX13" fmla="*/ 18 w 8369"/>
                        <a:gd name="connsiteY13" fmla="*/ 40680 h 78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369" h="78011">
                          <a:moveTo>
                            <a:pt x="18" y="40816"/>
                          </a:moveTo>
                          <a:cubicBezTo>
                            <a:pt x="699" y="39318"/>
                            <a:pt x="-1345" y="1987"/>
                            <a:pt x="1925" y="33187"/>
                          </a:cubicBezTo>
                          <a:cubicBezTo>
                            <a:pt x="4105" y="31825"/>
                            <a:pt x="972" y="13023"/>
                            <a:pt x="563" y="4711"/>
                          </a:cubicBezTo>
                          <a:cubicBezTo>
                            <a:pt x="1789" y="10706"/>
                            <a:pt x="1653" y="1578"/>
                            <a:pt x="2607" y="3212"/>
                          </a:cubicBezTo>
                          <a:cubicBezTo>
                            <a:pt x="2742" y="7436"/>
                            <a:pt x="2742" y="12341"/>
                            <a:pt x="3560" y="19154"/>
                          </a:cubicBezTo>
                          <a:cubicBezTo>
                            <a:pt x="4923" y="22151"/>
                            <a:pt x="4514" y="11796"/>
                            <a:pt x="3151" y="3622"/>
                          </a:cubicBezTo>
                          <a:cubicBezTo>
                            <a:pt x="5467" y="13431"/>
                            <a:pt x="3424" y="-9322"/>
                            <a:pt x="5876" y="4711"/>
                          </a:cubicBezTo>
                          <a:cubicBezTo>
                            <a:pt x="8602" y="35094"/>
                            <a:pt x="9283" y="56621"/>
                            <a:pt x="6966" y="78011"/>
                          </a:cubicBezTo>
                          <a:cubicBezTo>
                            <a:pt x="6966" y="60709"/>
                            <a:pt x="6013" y="41361"/>
                            <a:pt x="3832" y="27328"/>
                          </a:cubicBezTo>
                          <a:lnTo>
                            <a:pt x="2470" y="33459"/>
                          </a:lnTo>
                          <a:cubicBezTo>
                            <a:pt x="5467" y="49264"/>
                            <a:pt x="4923" y="59209"/>
                            <a:pt x="5876" y="74878"/>
                          </a:cubicBezTo>
                          <a:cubicBezTo>
                            <a:pt x="5059" y="63025"/>
                            <a:pt x="3832" y="51444"/>
                            <a:pt x="2607" y="39726"/>
                          </a:cubicBezTo>
                          <a:cubicBezTo>
                            <a:pt x="-391" y="23377"/>
                            <a:pt x="290" y="34413"/>
                            <a:pt x="972" y="47492"/>
                          </a:cubicBezTo>
                          <a:cubicBezTo>
                            <a:pt x="699" y="44359"/>
                            <a:pt x="426" y="41497"/>
                            <a:pt x="18" y="40680"/>
                          </a:cubicBezTo>
                          <a:close/>
                        </a:path>
                      </a:pathLst>
                    </a:custGeom>
                    <a:solidFill>
                      <a:srgbClr val="FFD100"/>
                    </a:solidFill>
                    <a:ln w="0" cap="flat">
                      <a:noFill/>
                      <a:prstDash val="solid"/>
                      <a:miter/>
                    </a:ln>
                  </p:spPr>
                  <p:txBody>
                    <a:bodyPr rtlCol="0" anchor="ctr"/>
                    <a:lstStyle/>
                    <a:p>
                      <a:endParaRPr lang="en-US"/>
                    </a:p>
                  </p:txBody>
                </p:sp>
                <p:sp>
                  <p:nvSpPr>
                    <p:cNvPr id="4876" name="Freeform: Shape 4875">
                      <a:extLst>
                        <a:ext uri="{FF2B5EF4-FFF2-40B4-BE49-F238E27FC236}">
                          <a16:creationId xmlns:a16="http://schemas.microsoft.com/office/drawing/2014/main" id="{915B221E-F055-C244-066A-3C6D275D34B5}"/>
                        </a:ext>
                      </a:extLst>
                    </p:cNvPr>
                    <p:cNvSpPr/>
                    <p:nvPr/>
                  </p:nvSpPr>
                  <p:spPr>
                    <a:xfrm>
                      <a:off x="10038519" y="8778043"/>
                      <a:ext cx="13624" cy="2043"/>
                    </a:xfrm>
                    <a:custGeom>
                      <a:avLst/>
                      <a:gdLst>
                        <a:gd name="connsiteX0" fmla="*/ 0 w 13624"/>
                        <a:gd name="connsiteY0" fmla="*/ 2043 h 2043"/>
                        <a:gd name="connsiteX1" fmla="*/ 0 w 13624"/>
                        <a:gd name="connsiteY1" fmla="*/ 1499 h 2043"/>
                        <a:gd name="connsiteX2" fmla="*/ 0 w 13624"/>
                        <a:gd name="connsiteY2" fmla="*/ 0 h 2043"/>
                        <a:gd name="connsiteX3" fmla="*/ 0 w 13624"/>
                        <a:gd name="connsiteY3" fmla="*/ 2043 h 2043"/>
                      </a:gdLst>
                      <a:ahLst/>
                      <a:cxnLst>
                        <a:cxn ang="0">
                          <a:pos x="connsiteX0" y="connsiteY0"/>
                        </a:cxn>
                        <a:cxn ang="0">
                          <a:pos x="connsiteX1" y="connsiteY1"/>
                        </a:cxn>
                        <a:cxn ang="0">
                          <a:pos x="connsiteX2" y="connsiteY2"/>
                        </a:cxn>
                        <a:cxn ang="0">
                          <a:pos x="connsiteX3" y="connsiteY3"/>
                        </a:cxn>
                      </a:cxnLst>
                      <a:rect l="l" t="t" r="r" b="b"/>
                      <a:pathLst>
                        <a:path w="13624" h="2043">
                          <a:moveTo>
                            <a:pt x="0" y="2043"/>
                          </a:moveTo>
                          <a:lnTo>
                            <a:pt x="0" y="1499"/>
                          </a:lnTo>
                          <a:cubicBezTo>
                            <a:pt x="0" y="1499"/>
                            <a:pt x="0" y="408"/>
                            <a:pt x="0" y="0"/>
                          </a:cubicBezTo>
                          <a:lnTo>
                            <a:pt x="0" y="2043"/>
                          </a:lnTo>
                          <a:close/>
                        </a:path>
                      </a:pathLst>
                    </a:custGeom>
                    <a:solidFill>
                      <a:srgbClr val="FFD100"/>
                    </a:solidFill>
                    <a:ln w="0" cap="flat">
                      <a:noFill/>
                      <a:prstDash val="solid"/>
                      <a:miter/>
                    </a:ln>
                  </p:spPr>
                  <p:txBody>
                    <a:bodyPr rtlCol="0" anchor="ctr"/>
                    <a:lstStyle/>
                    <a:p>
                      <a:endParaRPr lang="en-US"/>
                    </a:p>
                  </p:txBody>
                </p:sp>
                <p:sp>
                  <p:nvSpPr>
                    <p:cNvPr id="4877" name="Freeform: Shape 4876">
                      <a:extLst>
                        <a:ext uri="{FF2B5EF4-FFF2-40B4-BE49-F238E27FC236}">
                          <a16:creationId xmlns:a16="http://schemas.microsoft.com/office/drawing/2014/main" id="{F7337738-290C-A3BD-81EC-0A49F842B1E6}"/>
                        </a:ext>
                      </a:extLst>
                    </p:cNvPr>
                    <p:cNvSpPr/>
                    <p:nvPr/>
                  </p:nvSpPr>
                  <p:spPr>
                    <a:xfrm>
                      <a:off x="9099241" y="9542926"/>
                      <a:ext cx="2509" cy="1771"/>
                    </a:xfrm>
                    <a:custGeom>
                      <a:avLst/>
                      <a:gdLst>
                        <a:gd name="connsiteX0" fmla="*/ 2452 w 2509"/>
                        <a:gd name="connsiteY0" fmla="*/ 1771 h 1771"/>
                        <a:gd name="connsiteX1" fmla="*/ 0 w 2509"/>
                        <a:gd name="connsiteY1" fmla="*/ 0 h 1771"/>
                        <a:gd name="connsiteX2" fmla="*/ 2452 w 2509"/>
                        <a:gd name="connsiteY2" fmla="*/ 1771 h 1771"/>
                      </a:gdLst>
                      <a:ahLst/>
                      <a:cxnLst>
                        <a:cxn ang="0">
                          <a:pos x="connsiteX0" y="connsiteY0"/>
                        </a:cxn>
                        <a:cxn ang="0">
                          <a:pos x="connsiteX1" y="connsiteY1"/>
                        </a:cxn>
                        <a:cxn ang="0">
                          <a:pos x="connsiteX2" y="connsiteY2"/>
                        </a:cxn>
                      </a:cxnLst>
                      <a:rect l="l" t="t" r="r" b="b"/>
                      <a:pathLst>
                        <a:path w="2509" h="1771">
                          <a:moveTo>
                            <a:pt x="2452" y="1771"/>
                          </a:moveTo>
                          <a:lnTo>
                            <a:pt x="0" y="0"/>
                          </a:lnTo>
                          <a:cubicBezTo>
                            <a:pt x="2044" y="1227"/>
                            <a:pt x="2725" y="1771"/>
                            <a:pt x="2452" y="1771"/>
                          </a:cubicBezTo>
                          <a:close/>
                        </a:path>
                      </a:pathLst>
                    </a:custGeom>
                    <a:solidFill>
                      <a:srgbClr val="FFD100"/>
                    </a:solidFill>
                    <a:ln w="0" cap="flat">
                      <a:noFill/>
                      <a:prstDash val="solid"/>
                      <a:miter/>
                    </a:ln>
                  </p:spPr>
                  <p:txBody>
                    <a:bodyPr rtlCol="0" anchor="ctr"/>
                    <a:lstStyle/>
                    <a:p>
                      <a:endParaRPr lang="en-US"/>
                    </a:p>
                  </p:txBody>
                </p:sp>
                <p:sp>
                  <p:nvSpPr>
                    <p:cNvPr id="4878" name="Freeform: Shape 4877">
                      <a:extLst>
                        <a:ext uri="{FF2B5EF4-FFF2-40B4-BE49-F238E27FC236}">
                          <a16:creationId xmlns:a16="http://schemas.microsoft.com/office/drawing/2014/main" id="{68DF9DED-845F-E3C1-7F7B-495288BD3FF3}"/>
                        </a:ext>
                      </a:extLst>
                    </p:cNvPr>
                    <p:cNvSpPr/>
                    <p:nvPr/>
                  </p:nvSpPr>
                  <p:spPr>
                    <a:xfrm>
                      <a:off x="10048738" y="8800387"/>
                      <a:ext cx="13624" cy="121"/>
                    </a:xfrm>
                    <a:custGeom>
                      <a:avLst/>
                      <a:gdLst>
                        <a:gd name="connsiteX0" fmla="*/ 0 w 13624"/>
                        <a:gd name="connsiteY0" fmla="*/ 0 h 121"/>
                        <a:gd name="connsiteX1" fmla="*/ 0 w 13624"/>
                        <a:gd name="connsiteY1" fmla="*/ 0 h 121"/>
                        <a:gd name="connsiteX2" fmla="*/ 0 w 13624"/>
                        <a:gd name="connsiteY2" fmla="*/ 0 h 121"/>
                      </a:gdLst>
                      <a:ahLst/>
                      <a:cxnLst>
                        <a:cxn ang="0">
                          <a:pos x="connsiteX0" y="connsiteY0"/>
                        </a:cxn>
                        <a:cxn ang="0">
                          <a:pos x="connsiteX1" y="connsiteY1"/>
                        </a:cxn>
                        <a:cxn ang="0">
                          <a:pos x="connsiteX2" y="connsiteY2"/>
                        </a:cxn>
                      </a:cxnLst>
                      <a:rect l="l" t="t" r="r" b="b"/>
                      <a:pathLst>
                        <a:path w="13624" h="121">
                          <a:moveTo>
                            <a:pt x="0" y="0"/>
                          </a:moveTo>
                          <a:lnTo>
                            <a:pt x="0" y="0"/>
                          </a:lnTo>
                          <a:cubicBezTo>
                            <a:pt x="0" y="0"/>
                            <a:pt x="0" y="273"/>
                            <a:pt x="0" y="0"/>
                          </a:cubicBezTo>
                          <a:close/>
                        </a:path>
                      </a:pathLst>
                    </a:custGeom>
                    <a:solidFill>
                      <a:srgbClr val="FFD100"/>
                    </a:solidFill>
                    <a:ln w="0" cap="flat">
                      <a:noFill/>
                      <a:prstDash val="solid"/>
                      <a:miter/>
                    </a:ln>
                  </p:spPr>
                  <p:txBody>
                    <a:bodyPr rtlCol="0" anchor="ctr"/>
                    <a:lstStyle/>
                    <a:p>
                      <a:endParaRPr lang="en-US"/>
                    </a:p>
                  </p:txBody>
                </p:sp>
                <p:sp>
                  <p:nvSpPr>
                    <p:cNvPr id="4879" name="Freeform: Shape 4878">
                      <a:extLst>
                        <a:ext uri="{FF2B5EF4-FFF2-40B4-BE49-F238E27FC236}">
                          <a16:creationId xmlns:a16="http://schemas.microsoft.com/office/drawing/2014/main" id="{55B543B8-7F20-0483-79F2-DBF8EA1581A3}"/>
                        </a:ext>
                      </a:extLst>
                    </p:cNvPr>
                    <p:cNvSpPr/>
                    <p:nvPr/>
                  </p:nvSpPr>
                  <p:spPr>
                    <a:xfrm>
                      <a:off x="9169816" y="9568132"/>
                      <a:ext cx="272" cy="271"/>
                    </a:xfrm>
                    <a:custGeom>
                      <a:avLst/>
                      <a:gdLst>
                        <a:gd name="connsiteX0" fmla="*/ 272 w 272"/>
                        <a:gd name="connsiteY0" fmla="*/ 272 h 271"/>
                        <a:gd name="connsiteX1" fmla="*/ 0 w 272"/>
                        <a:gd name="connsiteY1" fmla="*/ 0 h 271"/>
                        <a:gd name="connsiteX2" fmla="*/ 272 w 272"/>
                        <a:gd name="connsiteY2" fmla="*/ 272 h 271"/>
                      </a:gdLst>
                      <a:ahLst/>
                      <a:cxnLst>
                        <a:cxn ang="0">
                          <a:pos x="connsiteX0" y="connsiteY0"/>
                        </a:cxn>
                        <a:cxn ang="0">
                          <a:pos x="connsiteX1" y="connsiteY1"/>
                        </a:cxn>
                        <a:cxn ang="0">
                          <a:pos x="connsiteX2" y="connsiteY2"/>
                        </a:cxn>
                      </a:cxnLst>
                      <a:rect l="l" t="t" r="r" b="b"/>
                      <a:pathLst>
                        <a:path w="272" h="271">
                          <a:moveTo>
                            <a:pt x="272" y="272"/>
                          </a:moveTo>
                          <a:lnTo>
                            <a:pt x="0" y="0"/>
                          </a:lnTo>
                          <a:cubicBezTo>
                            <a:pt x="0" y="0"/>
                            <a:pt x="272" y="136"/>
                            <a:pt x="272" y="272"/>
                          </a:cubicBezTo>
                          <a:close/>
                        </a:path>
                      </a:pathLst>
                    </a:custGeom>
                    <a:solidFill>
                      <a:srgbClr val="FFD100"/>
                    </a:solidFill>
                    <a:ln w="0" cap="flat">
                      <a:noFill/>
                      <a:prstDash val="solid"/>
                      <a:miter/>
                    </a:ln>
                  </p:spPr>
                  <p:txBody>
                    <a:bodyPr rtlCol="0" anchor="ctr"/>
                    <a:lstStyle/>
                    <a:p>
                      <a:endParaRPr lang="en-US"/>
                    </a:p>
                  </p:txBody>
                </p:sp>
                <p:sp>
                  <p:nvSpPr>
                    <p:cNvPr id="4880" name="Freeform: Shape 4879">
                      <a:extLst>
                        <a:ext uri="{FF2B5EF4-FFF2-40B4-BE49-F238E27FC236}">
                          <a16:creationId xmlns:a16="http://schemas.microsoft.com/office/drawing/2014/main" id="{42E5732C-7DA1-D2B7-48A2-6775BE62C085}"/>
                        </a:ext>
                      </a:extLst>
                    </p:cNvPr>
                    <p:cNvSpPr/>
                    <p:nvPr/>
                  </p:nvSpPr>
                  <p:spPr>
                    <a:xfrm>
                      <a:off x="9177220" y="9612870"/>
                      <a:ext cx="1452" cy="359"/>
                    </a:xfrm>
                    <a:custGeom>
                      <a:avLst/>
                      <a:gdLst>
                        <a:gd name="connsiteX0" fmla="*/ 1452 w 1452"/>
                        <a:gd name="connsiteY0" fmla="*/ 360 h 359"/>
                        <a:gd name="connsiteX1" fmla="*/ 907 w 1452"/>
                        <a:gd name="connsiteY1" fmla="*/ 360 h 359"/>
                        <a:gd name="connsiteX2" fmla="*/ 1452 w 1452"/>
                        <a:gd name="connsiteY2" fmla="*/ 360 h 359"/>
                      </a:gdLst>
                      <a:ahLst/>
                      <a:cxnLst>
                        <a:cxn ang="0">
                          <a:pos x="connsiteX0" y="connsiteY0"/>
                        </a:cxn>
                        <a:cxn ang="0">
                          <a:pos x="connsiteX1" y="connsiteY1"/>
                        </a:cxn>
                        <a:cxn ang="0">
                          <a:pos x="connsiteX2" y="connsiteY2"/>
                        </a:cxn>
                      </a:cxnLst>
                      <a:rect l="l" t="t" r="r" b="b"/>
                      <a:pathLst>
                        <a:path w="1452" h="359">
                          <a:moveTo>
                            <a:pt x="1452" y="360"/>
                          </a:moveTo>
                          <a:cubicBezTo>
                            <a:pt x="1452" y="360"/>
                            <a:pt x="1180" y="360"/>
                            <a:pt x="907" y="360"/>
                          </a:cubicBezTo>
                          <a:cubicBezTo>
                            <a:pt x="-728" y="-186"/>
                            <a:pt x="90" y="-49"/>
                            <a:pt x="1452" y="360"/>
                          </a:cubicBezTo>
                          <a:close/>
                        </a:path>
                      </a:pathLst>
                    </a:custGeom>
                    <a:solidFill>
                      <a:srgbClr val="FFD100"/>
                    </a:solidFill>
                    <a:ln w="0" cap="flat">
                      <a:noFill/>
                      <a:prstDash val="solid"/>
                      <a:miter/>
                    </a:ln>
                  </p:spPr>
                  <p:txBody>
                    <a:bodyPr rtlCol="0" anchor="ctr"/>
                    <a:lstStyle/>
                    <a:p>
                      <a:endParaRPr lang="en-US"/>
                    </a:p>
                  </p:txBody>
                </p:sp>
                <p:sp>
                  <p:nvSpPr>
                    <p:cNvPr id="4881" name="Freeform: Shape 4880">
                      <a:extLst>
                        <a:ext uri="{FF2B5EF4-FFF2-40B4-BE49-F238E27FC236}">
                          <a16:creationId xmlns:a16="http://schemas.microsoft.com/office/drawing/2014/main" id="{A596762B-6706-4B5C-0FEA-1591F74706E8}"/>
                        </a:ext>
                      </a:extLst>
                    </p:cNvPr>
                    <p:cNvSpPr/>
                    <p:nvPr/>
                  </p:nvSpPr>
                  <p:spPr>
                    <a:xfrm>
                      <a:off x="9170089" y="9568540"/>
                      <a:ext cx="60" cy="136"/>
                    </a:xfrm>
                    <a:custGeom>
                      <a:avLst/>
                      <a:gdLst>
                        <a:gd name="connsiteX0" fmla="*/ 0 w 60"/>
                        <a:gd name="connsiteY0" fmla="*/ 136 h 136"/>
                        <a:gd name="connsiteX1" fmla="*/ 0 w 60"/>
                        <a:gd name="connsiteY1" fmla="*/ 0 h 136"/>
                        <a:gd name="connsiteX2" fmla="*/ 0 w 60"/>
                        <a:gd name="connsiteY2" fmla="*/ 136 h 136"/>
                      </a:gdLst>
                      <a:ahLst/>
                      <a:cxnLst>
                        <a:cxn ang="0">
                          <a:pos x="connsiteX0" y="connsiteY0"/>
                        </a:cxn>
                        <a:cxn ang="0">
                          <a:pos x="connsiteX1" y="connsiteY1"/>
                        </a:cxn>
                        <a:cxn ang="0">
                          <a:pos x="connsiteX2" y="connsiteY2"/>
                        </a:cxn>
                      </a:cxnLst>
                      <a:rect l="l" t="t" r="r" b="b"/>
                      <a:pathLst>
                        <a:path w="60" h="136">
                          <a:moveTo>
                            <a:pt x="0" y="136"/>
                          </a:moveTo>
                          <a:cubicBezTo>
                            <a:pt x="0" y="136"/>
                            <a:pt x="0" y="136"/>
                            <a:pt x="0" y="0"/>
                          </a:cubicBezTo>
                          <a:cubicBezTo>
                            <a:pt x="0" y="0"/>
                            <a:pt x="136" y="136"/>
                            <a:pt x="0" y="136"/>
                          </a:cubicBezTo>
                          <a:close/>
                        </a:path>
                      </a:pathLst>
                    </a:custGeom>
                    <a:solidFill>
                      <a:srgbClr val="FFD100"/>
                    </a:solidFill>
                    <a:ln w="0" cap="flat">
                      <a:noFill/>
                      <a:prstDash val="solid"/>
                      <a:miter/>
                    </a:ln>
                  </p:spPr>
                  <p:txBody>
                    <a:bodyPr rtlCol="0" anchor="ctr"/>
                    <a:lstStyle/>
                    <a:p>
                      <a:endParaRPr lang="en-US"/>
                    </a:p>
                  </p:txBody>
                </p:sp>
                <p:sp>
                  <p:nvSpPr>
                    <p:cNvPr id="4882" name="Freeform: Shape 4881">
                      <a:extLst>
                        <a:ext uri="{FF2B5EF4-FFF2-40B4-BE49-F238E27FC236}">
                          <a16:creationId xmlns:a16="http://schemas.microsoft.com/office/drawing/2014/main" id="{00EE2C3C-590C-A367-A5CF-C012F59D1196}"/>
                        </a:ext>
                      </a:extLst>
                    </p:cNvPr>
                    <p:cNvSpPr/>
                    <p:nvPr/>
                  </p:nvSpPr>
                  <p:spPr>
                    <a:xfrm>
                      <a:off x="9517813" y="9578078"/>
                      <a:ext cx="2836" cy="1362"/>
                    </a:xfrm>
                    <a:custGeom>
                      <a:avLst/>
                      <a:gdLst>
                        <a:gd name="connsiteX0" fmla="*/ 2836 w 2836"/>
                        <a:gd name="connsiteY0" fmla="*/ 0 h 1362"/>
                        <a:gd name="connsiteX1" fmla="*/ 248 w 2836"/>
                        <a:gd name="connsiteY1" fmla="*/ 1362 h 1362"/>
                        <a:gd name="connsiteX2" fmla="*/ 2836 w 2836"/>
                        <a:gd name="connsiteY2" fmla="*/ 0 h 1362"/>
                      </a:gdLst>
                      <a:ahLst/>
                      <a:cxnLst>
                        <a:cxn ang="0">
                          <a:pos x="connsiteX0" y="connsiteY0"/>
                        </a:cxn>
                        <a:cxn ang="0">
                          <a:pos x="connsiteX1" y="connsiteY1"/>
                        </a:cxn>
                        <a:cxn ang="0">
                          <a:pos x="connsiteX2" y="connsiteY2"/>
                        </a:cxn>
                      </a:cxnLst>
                      <a:rect l="l" t="t" r="r" b="b"/>
                      <a:pathLst>
                        <a:path w="2836" h="1362">
                          <a:moveTo>
                            <a:pt x="2836" y="0"/>
                          </a:moveTo>
                          <a:cubicBezTo>
                            <a:pt x="2836" y="0"/>
                            <a:pt x="1883" y="681"/>
                            <a:pt x="248" y="1362"/>
                          </a:cubicBezTo>
                          <a:cubicBezTo>
                            <a:pt x="-434" y="1362"/>
                            <a:pt x="248" y="954"/>
                            <a:pt x="2836" y="0"/>
                          </a:cubicBezTo>
                          <a:close/>
                        </a:path>
                      </a:pathLst>
                    </a:custGeom>
                    <a:solidFill>
                      <a:srgbClr val="FFD100"/>
                    </a:solidFill>
                    <a:ln w="0" cap="flat">
                      <a:noFill/>
                      <a:prstDash val="solid"/>
                      <a:miter/>
                    </a:ln>
                  </p:spPr>
                  <p:txBody>
                    <a:bodyPr rtlCol="0" anchor="ctr"/>
                    <a:lstStyle/>
                    <a:p>
                      <a:endParaRPr lang="en-US"/>
                    </a:p>
                  </p:txBody>
                </p:sp>
                <p:sp>
                  <p:nvSpPr>
                    <p:cNvPr id="4883" name="Freeform: Shape 4882">
                      <a:extLst>
                        <a:ext uri="{FF2B5EF4-FFF2-40B4-BE49-F238E27FC236}">
                          <a16:creationId xmlns:a16="http://schemas.microsoft.com/office/drawing/2014/main" id="{04A131FF-F9EA-852A-D411-2563F8957D96}"/>
                        </a:ext>
                      </a:extLst>
                    </p:cNvPr>
                    <p:cNvSpPr/>
                    <p:nvPr/>
                  </p:nvSpPr>
                  <p:spPr>
                    <a:xfrm>
                      <a:off x="9451027" y="9595518"/>
                      <a:ext cx="1226" cy="408"/>
                    </a:xfrm>
                    <a:custGeom>
                      <a:avLst/>
                      <a:gdLst>
                        <a:gd name="connsiteX0" fmla="*/ 1226 w 1226"/>
                        <a:gd name="connsiteY0" fmla="*/ 0 h 408"/>
                        <a:gd name="connsiteX1" fmla="*/ 0 w 1226"/>
                        <a:gd name="connsiteY1" fmla="*/ 408 h 408"/>
                        <a:gd name="connsiteX2" fmla="*/ 1226 w 1226"/>
                        <a:gd name="connsiteY2" fmla="*/ 0 h 408"/>
                      </a:gdLst>
                      <a:ahLst/>
                      <a:cxnLst>
                        <a:cxn ang="0">
                          <a:pos x="connsiteX0" y="connsiteY0"/>
                        </a:cxn>
                        <a:cxn ang="0">
                          <a:pos x="connsiteX1" y="connsiteY1"/>
                        </a:cxn>
                        <a:cxn ang="0">
                          <a:pos x="connsiteX2" y="connsiteY2"/>
                        </a:cxn>
                      </a:cxnLst>
                      <a:rect l="l" t="t" r="r" b="b"/>
                      <a:pathLst>
                        <a:path w="1226" h="408">
                          <a:moveTo>
                            <a:pt x="1226" y="0"/>
                          </a:moveTo>
                          <a:cubicBezTo>
                            <a:pt x="1226" y="0"/>
                            <a:pt x="545" y="272"/>
                            <a:pt x="0" y="408"/>
                          </a:cubicBezTo>
                          <a:lnTo>
                            <a:pt x="1226" y="0"/>
                          </a:lnTo>
                          <a:close/>
                        </a:path>
                      </a:pathLst>
                    </a:custGeom>
                    <a:solidFill>
                      <a:srgbClr val="FFD100"/>
                    </a:solidFill>
                    <a:ln w="0" cap="flat">
                      <a:noFill/>
                      <a:prstDash val="solid"/>
                      <a:miter/>
                    </a:ln>
                  </p:spPr>
                  <p:txBody>
                    <a:bodyPr rtlCol="0" anchor="ctr"/>
                    <a:lstStyle/>
                    <a:p>
                      <a:endParaRPr lang="en-US"/>
                    </a:p>
                  </p:txBody>
                </p:sp>
                <p:sp>
                  <p:nvSpPr>
                    <p:cNvPr id="4884" name="Freeform: Shape 4883">
                      <a:extLst>
                        <a:ext uri="{FF2B5EF4-FFF2-40B4-BE49-F238E27FC236}">
                          <a16:creationId xmlns:a16="http://schemas.microsoft.com/office/drawing/2014/main" id="{30C7A23F-00D0-0593-1244-48CEF890D620}"/>
                        </a:ext>
                      </a:extLst>
                    </p:cNvPr>
                    <p:cNvSpPr/>
                    <p:nvPr/>
                  </p:nvSpPr>
                  <p:spPr>
                    <a:xfrm>
                      <a:off x="9914399" y="9330110"/>
                      <a:ext cx="5041" cy="6948"/>
                    </a:xfrm>
                    <a:custGeom>
                      <a:avLst/>
                      <a:gdLst>
                        <a:gd name="connsiteX0" fmla="*/ 5041 w 5041"/>
                        <a:gd name="connsiteY0" fmla="*/ 0 h 6948"/>
                        <a:gd name="connsiteX1" fmla="*/ 0 w 5041"/>
                        <a:gd name="connsiteY1" fmla="*/ 6949 h 6948"/>
                        <a:gd name="connsiteX2" fmla="*/ 5041 w 5041"/>
                        <a:gd name="connsiteY2" fmla="*/ 0 h 6948"/>
                      </a:gdLst>
                      <a:ahLst/>
                      <a:cxnLst>
                        <a:cxn ang="0">
                          <a:pos x="connsiteX0" y="connsiteY0"/>
                        </a:cxn>
                        <a:cxn ang="0">
                          <a:pos x="connsiteX1" y="connsiteY1"/>
                        </a:cxn>
                        <a:cxn ang="0">
                          <a:pos x="connsiteX2" y="connsiteY2"/>
                        </a:cxn>
                      </a:cxnLst>
                      <a:rect l="l" t="t" r="r" b="b"/>
                      <a:pathLst>
                        <a:path w="5041" h="6948">
                          <a:moveTo>
                            <a:pt x="5041" y="0"/>
                          </a:moveTo>
                          <a:cubicBezTo>
                            <a:pt x="3133" y="2998"/>
                            <a:pt x="1499" y="5177"/>
                            <a:pt x="0" y="6949"/>
                          </a:cubicBezTo>
                          <a:cubicBezTo>
                            <a:pt x="1499" y="4769"/>
                            <a:pt x="3133" y="2589"/>
                            <a:pt x="5041" y="0"/>
                          </a:cubicBezTo>
                          <a:close/>
                        </a:path>
                      </a:pathLst>
                    </a:custGeom>
                    <a:solidFill>
                      <a:srgbClr val="FFD100"/>
                    </a:solidFill>
                    <a:ln w="0" cap="flat">
                      <a:noFill/>
                      <a:prstDash val="solid"/>
                      <a:miter/>
                    </a:ln>
                  </p:spPr>
                  <p:txBody>
                    <a:bodyPr rtlCol="0" anchor="ctr"/>
                    <a:lstStyle/>
                    <a:p>
                      <a:endParaRPr lang="en-US"/>
                    </a:p>
                  </p:txBody>
                </p:sp>
                <p:sp>
                  <p:nvSpPr>
                    <p:cNvPr id="4885" name="Freeform: Shape 4884">
                      <a:extLst>
                        <a:ext uri="{FF2B5EF4-FFF2-40B4-BE49-F238E27FC236}">
                          <a16:creationId xmlns:a16="http://schemas.microsoft.com/office/drawing/2014/main" id="{F34AF696-768B-A6C2-7524-7579038164A8}"/>
                        </a:ext>
                      </a:extLst>
                    </p:cNvPr>
                    <p:cNvSpPr/>
                    <p:nvPr/>
                  </p:nvSpPr>
                  <p:spPr>
                    <a:xfrm>
                      <a:off x="9166546" y="9566497"/>
                      <a:ext cx="3133" cy="1634"/>
                    </a:xfrm>
                    <a:custGeom>
                      <a:avLst/>
                      <a:gdLst>
                        <a:gd name="connsiteX0" fmla="*/ 3134 w 3133"/>
                        <a:gd name="connsiteY0" fmla="*/ 1635 h 1634"/>
                        <a:gd name="connsiteX1" fmla="*/ 0 w 3133"/>
                        <a:gd name="connsiteY1" fmla="*/ 0 h 1634"/>
                        <a:gd name="connsiteX2" fmla="*/ 3134 w 3133"/>
                        <a:gd name="connsiteY2" fmla="*/ 1635 h 1634"/>
                      </a:gdLst>
                      <a:ahLst/>
                      <a:cxnLst>
                        <a:cxn ang="0">
                          <a:pos x="connsiteX0" y="connsiteY0"/>
                        </a:cxn>
                        <a:cxn ang="0">
                          <a:pos x="connsiteX1" y="connsiteY1"/>
                        </a:cxn>
                        <a:cxn ang="0">
                          <a:pos x="connsiteX2" y="connsiteY2"/>
                        </a:cxn>
                      </a:cxnLst>
                      <a:rect l="l" t="t" r="r" b="b"/>
                      <a:pathLst>
                        <a:path w="3133" h="1634">
                          <a:moveTo>
                            <a:pt x="3134" y="1635"/>
                          </a:moveTo>
                          <a:cubicBezTo>
                            <a:pt x="3134" y="1635"/>
                            <a:pt x="1499" y="681"/>
                            <a:pt x="0" y="0"/>
                          </a:cubicBezTo>
                          <a:cubicBezTo>
                            <a:pt x="1771" y="817"/>
                            <a:pt x="2589" y="1226"/>
                            <a:pt x="3134" y="1635"/>
                          </a:cubicBezTo>
                          <a:close/>
                        </a:path>
                      </a:pathLst>
                    </a:custGeom>
                    <a:solidFill>
                      <a:srgbClr val="FFD100"/>
                    </a:solidFill>
                    <a:ln w="0" cap="flat">
                      <a:noFill/>
                      <a:prstDash val="solid"/>
                      <a:miter/>
                    </a:ln>
                  </p:spPr>
                  <p:txBody>
                    <a:bodyPr rtlCol="0" anchor="ctr"/>
                    <a:lstStyle/>
                    <a:p>
                      <a:endParaRPr lang="en-US"/>
                    </a:p>
                  </p:txBody>
                </p:sp>
                <p:sp>
                  <p:nvSpPr>
                    <p:cNvPr id="4886" name="Freeform: Shape 4885">
                      <a:extLst>
                        <a:ext uri="{FF2B5EF4-FFF2-40B4-BE49-F238E27FC236}">
                          <a16:creationId xmlns:a16="http://schemas.microsoft.com/office/drawing/2014/main" id="{E695EA45-C116-96DE-6A66-C65DE3C78B4F}"/>
                        </a:ext>
                      </a:extLst>
                    </p:cNvPr>
                    <p:cNvSpPr/>
                    <p:nvPr/>
                  </p:nvSpPr>
                  <p:spPr>
                    <a:xfrm>
                      <a:off x="9623379" y="9550284"/>
                      <a:ext cx="2043" cy="681"/>
                    </a:xfrm>
                    <a:custGeom>
                      <a:avLst/>
                      <a:gdLst>
                        <a:gd name="connsiteX0" fmla="*/ 2044 w 2043"/>
                        <a:gd name="connsiteY0" fmla="*/ 0 h 681"/>
                        <a:gd name="connsiteX1" fmla="*/ 0 w 2043"/>
                        <a:gd name="connsiteY1" fmla="*/ 681 h 681"/>
                        <a:gd name="connsiteX2" fmla="*/ 1090 w 2043"/>
                        <a:gd name="connsiteY2" fmla="*/ 0 h 681"/>
                        <a:gd name="connsiteX3" fmla="*/ 2044 w 2043"/>
                        <a:gd name="connsiteY3" fmla="*/ 0 h 681"/>
                      </a:gdLst>
                      <a:ahLst/>
                      <a:cxnLst>
                        <a:cxn ang="0">
                          <a:pos x="connsiteX0" y="connsiteY0"/>
                        </a:cxn>
                        <a:cxn ang="0">
                          <a:pos x="connsiteX1" y="connsiteY1"/>
                        </a:cxn>
                        <a:cxn ang="0">
                          <a:pos x="connsiteX2" y="connsiteY2"/>
                        </a:cxn>
                        <a:cxn ang="0">
                          <a:pos x="connsiteX3" y="connsiteY3"/>
                        </a:cxn>
                      </a:cxnLst>
                      <a:rect l="l" t="t" r="r" b="b"/>
                      <a:pathLst>
                        <a:path w="2043" h="681">
                          <a:moveTo>
                            <a:pt x="2044" y="0"/>
                          </a:moveTo>
                          <a:cubicBezTo>
                            <a:pt x="1362" y="272"/>
                            <a:pt x="681" y="545"/>
                            <a:pt x="0" y="681"/>
                          </a:cubicBezTo>
                          <a:lnTo>
                            <a:pt x="1090" y="0"/>
                          </a:lnTo>
                          <a:lnTo>
                            <a:pt x="2044" y="0"/>
                          </a:lnTo>
                          <a:close/>
                        </a:path>
                      </a:pathLst>
                    </a:custGeom>
                    <a:solidFill>
                      <a:srgbClr val="FFD100"/>
                    </a:solidFill>
                    <a:ln w="0" cap="flat">
                      <a:noFill/>
                      <a:prstDash val="solid"/>
                      <a:miter/>
                    </a:ln>
                  </p:spPr>
                  <p:txBody>
                    <a:bodyPr rtlCol="0" anchor="ctr"/>
                    <a:lstStyle/>
                    <a:p>
                      <a:endParaRPr lang="en-US"/>
                    </a:p>
                  </p:txBody>
                </p:sp>
                <p:sp>
                  <p:nvSpPr>
                    <p:cNvPr id="4887" name="Freeform: Shape 4886">
                      <a:extLst>
                        <a:ext uri="{FF2B5EF4-FFF2-40B4-BE49-F238E27FC236}">
                          <a16:creationId xmlns:a16="http://schemas.microsoft.com/office/drawing/2014/main" id="{8D4F2A08-D80F-E79C-A1A0-7B4B42700B0B}"/>
                        </a:ext>
                      </a:extLst>
                    </p:cNvPr>
                    <p:cNvSpPr/>
                    <p:nvPr/>
                  </p:nvSpPr>
                  <p:spPr>
                    <a:xfrm>
                      <a:off x="9614114" y="9514858"/>
                      <a:ext cx="77660" cy="42918"/>
                    </a:xfrm>
                    <a:custGeom>
                      <a:avLst/>
                      <a:gdLst>
                        <a:gd name="connsiteX0" fmla="*/ 44008 w 77660"/>
                        <a:gd name="connsiteY0" fmla="*/ 17577 h 42918"/>
                        <a:gd name="connsiteX1" fmla="*/ 41419 w 77660"/>
                        <a:gd name="connsiteY1" fmla="*/ 18258 h 42918"/>
                        <a:gd name="connsiteX2" fmla="*/ 77660 w 77660"/>
                        <a:gd name="connsiteY2" fmla="*/ 1 h 42918"/>
                        <a:gd name="connsiteX3" fmla="*/ 58041 w 77660"/>
                        <a:gd name="connsiteY3" fmla="*/ 14035 h 42918"/>
                        <a:gd name="connsiteX4" fmla="*/ 33517 w 77660"/>
                        <a:gd name="connsiteY4" fmla="*/ 27796 h 42918"/>
                        <a:gd name="connsiteX5" fmla="*/ 24660 w 77660"/>
                        <a:gd name="connsiteY5" fmla="*/ 29567 h 42918"/>
                        <a:gd name="connsiteX6" fmla="*/ 19892 w 77660"/>
                        <a:gd name="connsiteY6" fmla="*/ 34063 h 42918"/>
                        <a:gd name="connsiteX7" fmla="*/ 0 w 77660"/>
                        <a:gd name="connsiteY7" fmla="*/ 42919 h 42918"/>
                        <a:gd name="connsiteX8" fmla="*/ 17167 w 77660"/>
                        <a:gd name="connsiteY8" fmla="*/ 34880 h 42918"/>
                        <a:gd name="connsiteX9" fmla="*/ 11172 w 77660"/>
                        <a:gd name="connsiteY9" fmla="*/ 35561 h 42918"/>
                        <a:gd name="connsiteX10" fmla="*/ 12944 w 77660"/>
                        <a:gd name="connsiteY10" fmla="*/ 34880 h 42918"/>
                        <a:gd name="connsiteX11" fmla="*/ 43871 w 77660"/>
                        <a:gd name="connsiteY11" fmla="*/ 17713 h 42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660" h="42918">
                          <a:moveTo>
                            <a:pt x="44008" y="17577"/>
                          </a:moveTo>
                          <a:cubicBezTo>
                            <a:pt x="42781" y="17986"/>
                            <a:pt x="42100" y="17986"/>
                            <a:pt x="41419" y="18258"/>
                          </a:cubicBezTo>
                          <a:cubicBezTo>
                            <a:pt x="53545" y="12808"/>
                            <a:pt x="74254" y="-135"/>
                            <a:pt x="77660" y="1"/>
                          </a:cubicBezTo>
                          <a:cubicBezTo>
                            <a:pt x="73845" y="2318"/>
                            <a:pt x="54090" y="14989"/>
                            <a:pt x="58041" y="14035"/>
                          </a:cubicBezTo>
                          <a:cubicBezTo>
                            <a:pt x="49730" y="18122"/>
                            <a:pt x="38149" y="25752"/>
                            <a:pt x="33517" y="27796"/>
                          </a:cubicBezTo>
                          <a:cubicBezTo>
                            <a:pt x="46596" y="19757"/>
                            <a:pt x="34198" y="25615"/>
                            <a:pt x="24660" y="29567"/>
                          </a:cubicBezTo>
                          <a:cubicBezTo>
                            <a:pt x="16486" y="34199"/>
                            <a:pt x="26977" y="30248"/>
                            <a:pt x="19892" y="34063"/>
                          </a:cubicBezTo>
                          <a:cubicBezTo>
                            <a:pt x="13352" y="37060"/>
                            <a:pt x="6676" y="40057"/>
                            <a:pt x="0" y="42919"/>
                          </a:cubicBezTo>
                          <a:cubicBezTo>
                            <a:pt x="5723" y="40330"/>
                            <a:pt x="11445" y="37605"/>
                            <a:pt x="17167" y="34880"/>
                          </a:cubicBezTo>
                          <a:lnTo>
                            <a:pt x="11172" y="35561"/>
                          </a:lnTo>
                          <a:cubicBezTo>
                            <a:pt x="11172" y="35561"/>
                            <a:pt x="12262" y="35153"/>
                            <a:pt x="12944" y="34880"/>
                          </a:cubicBezTo>
                          <a:cubicBezTo>
                            <a:pt x="41964" y="21801"/>
                            <a:pt x="14306" y="31474"/>
                            <a:pt x="43871" y="17713"/>
                          </a:cubicBezTo>
                          <a:close/>
                        </a:path>
                      </a:pathLst>
                    </a:custGeom>
                    <a:solidFill>
                      <a:srgbClr val="FFD100"/>
                    </a:solidFill>
                    <a:ln w="0" cap="flat">
                      <a:noFill/>
                      <a:prstDash val="solid"/>
                      <a:miter/>
                    </a:ln>
                  </p:spPr>
                  <p:txBody>
                    <a:bodyPr rtlCol="0" anchor="ctr"/>
                    <a:lstStyle/>
                    <a:p>
                      <a:endParaRPr lang="en-US"/>
                    </a:p>
                  </p:txBody>
                </p:sp>
                <p:sp>
                  <p:nvSpPr>
                    <p:cNvPr id="4888" name="Freeform: Shape 4887">
                      <a:extLst>
                        <a:ext uri="{FF2B5EF4-FFF2-40B4-BE49-F238E27FC236}">
                          <a16:creationId xmlns:a16="http://schemas.microsoft.com/office/drawing/2014/main" id="{2ADC6C0E-10F4-86B6-A50A-B395765BC4E2}"/>
                        </a:ext>
                      </a:extLst>
                    </p:cNvPr>
                    <p:cNvSpPr/>
                    <p:nvPr/>
                  </p:nvSpPr>
                  <p:spPr>
                    <a:xfrm>
                      <a:off x="9650900" y="9533117"/>
                      <a:ext cx="4768" cy="1907"/>
                    </a:xfrm>
                    <a:custGeom>
                      <a:avLst/>
                      <a:gdLst>
                        <a:gd name="connsiteX0" fmla="*/ 4769 w 4768"/>
                        <a:gd name="connsiteY0" fmla="*/ 0 h 1907"/>
                        <a:gd name="connsiteX1" fmla="*/ 0 w 4768"/>
                        <a:gd name="connsiteY1" fmla="*/ 1908 h 1907"/>
                        <a:gd name="connsiteX2" fmla="*/ 4769 w 4768"/>
                        <a:gd name="connsiteY2" fmla="*/ 0 h 1907"/>
                      </a:gdLst>
                      <a:ahLst/>
                      <a:cxnLst>
                        <a:cxn ang="0">
                          <a:pos x="connsiteX0" y="connsiteY0"/>
                        </a:cxn>
                        <a:cxn ang="0">
                          <a:pos x="connsiteX1" y="connsiteY1"/>
                        </a:cxn>
                        <a:cxn ang="0">
                          <a:pos x="connsiteX2" y="connsiteY2"/>
                        </a:cxn>
                      </a:cxnLst>
                      <a:rect l="l" t="t" r="r" b="b"/>
                      <a:pathLst>
                        <a:path w="4768" h="1907">
                          <a:moveTo>
                            <a:pt x="4769" y="0"/>
                          </a:moveTo>
                          <a:cubicBezTo>
                            <a:pt x="2997" y="817"/>
                            <a:pt x="1363" y="1499"/>
                            <a:pt x="0" y="1908"/>
                          </a:cubicBezTo>
                          <a:cubicBezTo>
                            <a:pt x="2725" y="545"/>
                            <a:pt x="3815" y="136"/>
                            <a:pt x="4769" y="0"/>
                          </a:cubicBezTo>
                          <a:close/>
                        </a:path>
                      </a:pathLst>
                    </a:custGeom>
                    <a:solidFill>
                      <a:srgbClr val="FFD100"/>
                    </a:solidFill>
                    <a:ln w="0" cap="flat">
                      <a:noFill/>
                      <a:prstDash val="solid"/>
                      <a:miter/>
                    </a:ln>
                  </p:spPr>
                  <p:txBody>
                    <a:bodyPr rtlCol="0" anchor="ctr"/>
                    <a:lstStyle/>
                    <a:p>
                      <a:endParaRPr lang="en-US"/>
                    </a:p>
                  </p:txBody>
                </p:sp>
                <p:sp>
                  <p:nvSpPr>
                    <p:cNvPr id="4889" name="Freeform: Shape 4888">
                      <a:extLst>
                        <a:ext uri="{FF2B5EF4-FFF2-40B4-BE49-F238E27FC236}">
                          <a16:creationId xmlns:a16="http://schemas.microsoft.com/office/drawing/2014/main" id="{11111DD5-DC1D-EDFB-4234-33DDA86FA52A}"/>
                        </a:ext>
                      </a:extLst>
                    </p:cNvPr>
                    <p:cNvSpPr/>
                    <p:nvPr/>
                  </p:nvSpPr>
                  <p:spPr>
                    <a:xfrm>
                      <a:off x="9761668" y="9455593"/>
                      <a:ext cx="4632" cy="3269"/>
                    </a:xfrm>
                    <a:custGeom>
                      <a:avLst/>
                      <a:gdLst>
                        <a:gd name="connsiteX0" fmla="*/ 0 w 4632"/>
                        <a:gd name="connsiteY0" fmla="*/ 3270 h 3269"/>
                        <a:gd name="connsiteX1" fmla="*/ 4632 w 4632"/>
                        <a:gd name="connsiteY1" fmla="*/ 0 h 3269"/>
                        <a:gd name="connsiteX2" fmla="*/ 0 w 4632"/>
                        <a:gd name="connsiteY2" fmla="*/ 3270 h 3269"/>
                      </a:gdLst>
                      <a:ahLst/>
                      <a:cxnLst>
                        <a:cxn ang="0">
                          <a:pos x="connsiteX0" y="connsiteY0"/>
                        </a:cxn>
                        <a:cxn ang="0">
                          <a:pos x="connsiteX1" y="connsiteY1"/>
                        </a:cxn>
                        <a:cxn ang="0">
                          <a:pos x="connsiteX2" y="connsiteY2"/>
                        </a:cxn>
                      </a:cxnLst>
                      <a:rect l="l" t="t" r="r" b="b"/>
                      <a:pathLst>
                        <a:path w="4632" h="3269">
                          <a:moveTo>
                            <a:pt x="0" y="3270"/>
                          </a:moveTo>
                          <a:cubicBezTo>
                            <a:pt x="1363" y="2316"/>
                            <a:pt x="2725" y="1362"/>
                            <a:pt x="4632" y="0"/>
                          </a:cubicBezTo>
                          <a:cubicBezTo>
                            <a:pt x="3815" y="681"/>
                            <a:pt x="1771" y="2043"/>
                            <a:pt x="0" y="3270"/>
                          </a:cubicBezTo>
                          <a:close/>
                        </a:path>
                      </a:pathLst>
                    </a:custGeom>
                    <a:solidFill>
                      <a:srgbClr val="FFD100"/>
                    </a:solidFill>
                    <a:ln w="0" cap="flat">
                      <a:noFill/>
                      <a:prstDash val="solid"/>
                      <a:miter/>
                    </a:ln>
                  </p:spPr>
                  <p:txBody>
                    <a:bodyPr rtlCol="0" anchor="ctr"/>
                    <a:lstStyle/>
                    <a:p>
                      <a:endParaRPr lang="en-US"/>
                    </a:p>
                  </p:txBody>
                </p:sp>
                <p:sp>
                  <p:nvSpPr>
                    <p:cNvPr id="4890" name="Freeform: Shape 4889">
                      <a:extLst>
                        <a:ext uri="{FF2B5EF4-FFF2-40B4-BE49-F238E27FC236}">
                          <a16:creationId xmlns:a16="http://schemas.microsoft.com/office/drawing/2014/main" id="{2227A9F9-20B3-98B2-00EE-E15A7BE72CF9}"/>
                        </a:ext>
                      </a:extLst>
                    </p:cNvPr>
                    <p:cNvSpPr/>
                    <p:nvPr/>
                  </p:nvSpPr>
                  <p:spPr>
                    <a:xfrm>
                      <a:off x="9185618" y="9525623"/>
                      <a:ext cx="18804" cy="2288"/>
                    </a:xfrm>
                    <a:custGeom>
                      <a:avLst/>
                      <a:gdLst>
                        <a:gd name="connsiteX0" fmla="*/ 18805 w 18804"/>
                        <a:gd name="connsiteY0" fmla="*/ 0 h 2288"/>
                        <a:gd name="connsiteX1" fmla="*/ 3 w 18804"/>
                        <a:gd name="connsiteY1" fmla="*/ 1907 h 2288"/>
                        <a:gd name="connsiteX2" fmla="*/ 16625 w 18804"/>
                        <a:gd name="connsiteY2" fmla="*/ 0 h 2288"/>
                        <a:gd name="connsiteX3" fmla="*/ 18805 w 18804"/>
                        <a:gd name="connsiteY3" fmla="*/ 0 h 2288"/>
                      </a:gdLst>
                      <a:ahLst/>
                      <a:cxnLst>
                        <a:cxn ang="0">
                          <a:pos x="connsiteX0" y="connsiteY0"/>
                        </a:cxn>
                        <a:cxn ang="0">
                          <a:pos x="connsiteX1" y="connsiteY1"/>
                        </a:cxn>
                        <a:cxn ang="0">
                          <a:pos x="connsiteX2" y="connsiteY2"/>
                        </a:cxn>
                        <a:cxn ang="0">
                          <a:pos x="connsiteX3" y="connsiteY3"/>
                        </a:cxn>
                      </a:cxnLst>
                      <a:rect l="l" t="t" r="r" b="b"/>
                      <a:pathLst>
                        <a:path w="18804" h="2288">
                          <a:moveTo>
                            <a:pt x="18805" y="0"/>
                          </a:moveTo>
                          <a:cubicBezTo>
                            <a:pt x="18805" y="0"/>
                            <a:pt x="-270" y="3406"/>
                            <a:pt x="3" y="1907"/>
                          </a:cubicBezTo>
                          <a:cubicBezTo>
                            <a:pt x="5453" y="1226"/>
                            <a:pt x="11039" y="681"/>
                            <a:pt x="16625" y="0"/>
                          </a:cubicBezTo>
                          <a:lnTo>
                            <a:pt x="18805" y="0"/>
                          </a:lnTo>
                          <a:close/>
                        </a:path>
                      </a:pathLst>
                    </a:custGeom>
                    <a:solidFill>
                      <a:srgbClr val="FFD100"/>
                    </a:solidFill>
                    <a:ln w="0" cap="flat">
                      <a:noFill/>
                      <a:prstDash val="solid"/>
                      <a:miter/>
                    </a:ln>
                  </p:spPr>
                  <p:txBody>
                    <a:bodyPr rtlCol="0" anchor="ctr"/>
                    <a:lstStyle/>
                    <a:p>
                      <a:endParaRPr lang="en-US"/>
                    </a:p>
                  </p:txBody>
                </p:sp>
                <p:sp>
                  <p:nvSpPr>
                    <p:cNvPr id="4891" name="Freeform: Shape 4890">
                      <a:extLst>
                        <a:ext uri="{FF2B5EF4-FFF2-40B4-BE49-F238E27FC236}">
                          <a16:creationId xmlns:a16="http://schemas.microsoft.com/office/drawing/2014/main" id="{2684BB02-8A64-DE39-E80D-1670582D6EA1}"/>
                        </a:ext>
                      </a:extLst>
                    </p:cNvPr>
                    <p:cNvSpPr/>
                    <p:nvPr/>
                  </p:nvSpPr>
                  <p:spPr>
                    <a:xfrm>
                      <a:off x="9976391" y="9183374"/>
                      <a:ext cx="3134" cy="6812"/>
                    </a:xfrm>
                    <a:custGeom>
                      <a:avLst/>
                      <a:gdLst>
                        <a:gd name="connsiteX0" fmla="*/ 3134 w 3134"/>
                        <a:gd name="connsiteY0" fmla="*/ 136 h 6812"/>
                        <a:gd name="connsiteX1" fmla="*/ 681 w 3134"/>
                        <a:gd name="connsiteY1" fmla="*/ 5858 h 6812"/>
                        <a:gd name="connsiteX2" fmla="*/ 0 w 3134"/>
                        <a:gd name="connsiteY2" fmla="*/ 6812 h 6812"/>
                        <a:gd name="connsiteX3" fmla="*/ 3134 w 3134"/>
                        <a:gd name="connsiteY3" fmla="*/ 0 h 6812"/>
                      </a:gdLst>
                      <a:ahLst/>
                      <a:cxnLst>
                        <a:cxn ang="0">
                          <a:pos x="connsiteX0" y="connsiteY0"/>
                        </a:cxn>
                        <a:cxn ang="0">
                          <a:pos x="connsiteX1" y="connsiteY1"/>
                        </a:cxn>
                        <a:cxn ang="0">
                          <a:pos x="connsiteX2" y="connsiteY2"/>
                        </a:cxn>
                        <a:cxn ang="0">
                          <a:pos x="connsiteX3" y="connsiteY3"/>
                        </a:cxn>
                      </a:cxnLst>
                      <a:rect l="l" t="t" r="r" b="b"/>
                      <a:pathLst>
                        <a:path w="3134" h="6812">
                          <a:moveTo>
                            <a:pt x="3134" y="136"/>
                          </a:moveTo>
                          <a:lnTo>
                            <a:pt x="681" y="5858"/>
                          </a:lnTo>
                          <a:cubicBezTo>
                            <a:pt x="681" y="5858"/>
                            <a:pt x="136" y="6540"/>
                            <a:pt x="0" y="6812"/>
                          </a:cubicBezTo>
                          <a:cubicBezTo>
                            <a:pt x="273" y="5586"/>
                            <a:pt x="2180" y="1907"/>
                            <a:pt x="3134" y="0"/>
                          </a:cubicBezTo>
                          <a:close/>
                        </a:path>
                      </a:pathLst>
                    </a:custGeom>
                    <a:solidFill>
                      <a:srgbClr val="FFD100"/>
                    </a:solidFill>
                    <a:ln w="0" cap="flat">
                      <a:noFill/>
                      <a:prstDash val="solid"/>
                      <a:miter/>
                    </a:ln>
                  </p:spPr>
                  <p:txBody>
                    <a:bodyPr rtlCol="0" anchor="ctr"/>
                    <a:lstStyle/>
                    <a:p>
                      <a:endParaRPr lang="en-US"/>
                    </a:p>
                  </p:txBody>
                </p:sp>
                <p:sp>
                  <p:nvSpPr>
                    <p:cNvPr id="4892" name="Freeform: Shape 4891">
                      <a:extLst>
                        <a:ext uri="{FF2B5EF4-FFF2-40B4-BE49-F238E27FC236}">
                          <a16:creationId xmlns:a16="http://schemas.microsoft.com/office/drawing/2014/main" id="{2F553F46-3B6B-4862-E682-48D9863B1A7D}"/>
                        </a:ext>
                      </a:extLst>
                    </p:cNvPr>
                    <p:cNvSpPr/>
                    <p:nvPr/>
                  </p:nvSpPr>
                  <p:spPr>
                    <a:xfrm>
                      <a:off x="9672427" y="9526576"/>
                      <a:ext cx="5313" cy="2180"/>
                    </a:xfrm>
                    <a:custGeom>
                      <a:avLst/>
                      <a:gdLst>
                        <a:gd name="connsiteX0" fmla="*/ 5314 w 5313"/>
                        <a:gd name="connsiteY0" fmla="*/ 0 h 2180"/>
                        <a:gd name="connsiteX1" fmla="*/ 0 w 5313"/>
                        <a:gd name="connsiteY1" fmla="*/ 2180 h 2180"/>
                        <a:gd name="connsiteX2" fmla="*/ 5314 w 5313"/>
                        <a:gd name="connsiteY2" fmla="*/ 0 h 2180"/>
                      </a:gdLst>
                      <a:ahLst/>
                      <a:cxnLst>
                        <a:cxn ang="0">
                          <a:pos x="connsiteX0" y="connsiteY0"/>
                        </a:cxn>
                        <a:cxn ang="0">
                          <a:pos x="connsiteX1" y="connsiteY1"/>
                        </a:cxn>
                        <a:cxn ang="0">
                          <a:pos x="connsiteX2" y="connsiteY2"/>
                        </a:cxn>
                      </a:cxnLst>
                      <a:rect l="l" t="t" r="r" b="b"/>
                      <a:pathLst>
                        <a:path w="5313" h="2180">
                          <a:moveTo>
                            <a:pt x="5314" y="0"/>
                          </a:moveTo>
                          <a:cubicBezTo>
                            <a:pt x="2180" y="1499"/>
                            <a:pt x="817" y="2044"/>
                            <a:pt x="0" y="2180"/>
                          </a:cubicBezTo>
                          <a:cubicBezTo>
                            <a:pt x="2044" y="1227"/>
                            <a:pt x="3815" y="409"/>
                            <a:pt x="5314" y="0"/>
                          </a:cubicBezTo>
                          <a:close/>
                        </a:path>
                      </a:pathLst>
                    </a:custGeom>
                    <a:solidFill>
                      <a:srgbClr val="FFD100"/>
                    </a:solidFill>
                    <a:ln w="0" cap="flat">
                      <a:noFill/>
                      <a:prstDash val="solid"/>
                      <a:miter/>
                    </a:ln>
                  </p:spPr>
                  <p:txBody>
                    <a:bodyPr rtlCol="0" anchor="ctr"/>
                    <a:lstStyle/>
                    <a:p>
                      <a:endParaRPr lang="en-US"/>
                    </a:p>
                  </p:txBody>
                </p:sp>
                <p:sp>
                  <p:nvSpPr>
                    <p:cNvPr id="4893" name="Freeform: Shape 4892">
                      <a:extLst>
                        <a:ext uri="{FF2B5EF4-FFF2-40B4-BE49-F238E27FC236}">
                          <a16:creationId xmlns:a16="http://schemas.microsoft.com/office/drawing/2014/main" id="{C7B2C426-C6AB-2362-5F79-A1FCCDABF6B1}"/>
                        </a:ext>
                      </a:extLst>
                    </p:cNvPr>
                    <p:cNvSpPr/>
                    <p:nvPr/>
                  </p:nvSpPr>
                  <p:spPr>
                    <a:xfrm>
                      <a:off x="9976664" y="9160757"/>
                      <a:ext cx="7766" cy="20300"/>
                    </a:xfrm>
                    <a:custGeom>
                      <a:avLst/>
                      <a:gdLst>
                        <a:gd name="connsiteX0" fmla="*/ 0 w 7766"/>
                        <a:gd name="connsiteY0" fmla="*/ 20300 h 20300"/>
                        <a:gd name="connsiteX1" fmla="*/ 1226 w 7766"/>
                        <a:gd name="connsiteY1" fmla="*/ 13216 h 20300"/>
                        <a:gd name="connsiteX2" fmla="*/ 7766 w 7766"/>
                        <a:gd name="connsiteY2" fmla="*/ 0 h 20300"/>
                        <a:gd name="connsiteX3" fmla="*/ 0 w 7766"/>
                        <a:gd name="connsiteY3" fmla="*/ 20300 h 20300"/>
                      </a:gdLst>
                      <a:ahLst/>
                      <a:cxnLst>
                        <a:cxn ang="0">
                          <a:pos x="connsiteX0" y="connsiteY0"/>
                        </a:cxn>
                        <a:cxn ang="0">
                          <a:pos x="connsiteX1" y="connsiteY1"/>
                        </a:cxn>
                        <a:cxn ang="0">
                          <a:pos x="connsiteX2" y="connsiteY2"/>
                        </a:cxn>
                        <a:cxn ang="0">
                          <a:pos x="connsiteX3" y="connsiteY3"/>
                        </a:cxn>
                      </a:cxnLst>
                      <a:rect l="l" t="t" r="r" b="b"/>
                      <a:pathLst>
                        <a:path w="7766" h="20300">
                          <a:moveTo>
                            <a:pt x="0" y="20300"/>
                          </a:moveTo>
                          <a:cubicBezTo>
                            <a:pt x="681" y="17712"/>
                            <a:pt x="1499" y="13897"/>
                            <a:pt x="1226" y="13216"/>
                          </a:cubicBezTo>
                          <a:cubicBezTo>
                            <a:pt x="3270" y="8174"/>
                            <a:pt x="5449" y="5041"/>
                            <a:pt x="7766" y="0"/>
                          </a:cubicBezTo>
                          <a:cubicBezTo>
                            <a:pt x="5314" y="5722"/>
                            <a:pt x="2725" y="12399"/>
                            <a:pt x="0" y="20300"/>
                          </a:cubicBezTo>
                          <a:close/>
                        </a:path>
                      </a:pathLst>
                    </a:custGeom>
                    <a:solidFill>
                      <a:srgbClr val="FFD100"/>
                    </a:solidFill>
                    <a:ln w="0" cap="flat">
                      <a:noFill/>
                      <a:prstDash val="solid"/>
                      <a:miter/>
                    </a:ln>
                  </p:spPr>
                  <p:txBody>
                    <a:bodyPr rtlCol="0" anchor="ctr"/>
                    <a:lstStyle/>
                    <a:p>
                      <a:endParaRPr lang="en-US"/>
                    </a:p>
                  </p:txBody>
                </p:sp>
                <p:sp>
                  <p:nvSpPr>
                    <p:cNvPr id="4894" name="Freeform: Shape 4893">
                      <a:extLst>
                        <a:ext uri="{FF2B5EF4-FFF2-40B4-BE49-F238E27FC236}">
                          <a16:creationId xmlns:a16="http://schemas.microsoft.com/office/drawing/2014/main" id="{B0F3CF6E-E9DA-AA7D-5107-072977D926D8}"/>
                        </a:ext>
                      </a:extLst>
                    </p:cNvPr>
                    <p:cNvSpPr/>
                    <p:nvPr/>
                  </p:nvSpPr>
                  <p:spPr>
                    <a:xfrm>
                      <a:off x="9984702" y="9160348"/>
                      <a:ext cx="13624" cy="408"/>
                    </a:xfrm>
                    <a:custGeom>
                      <a:avLst/>
                      <a:gdLst>
                        <a:gd name="connsiteX0" fmla="*/ 0 w 13624"/>
                        <a:gd name="connsiteY0" fmla="*/ 0 h 408"/>
                        <a:gd name="connsiteX1" fmla="*/ 0 w 13624"/>
                        <a:gd name="connsiteY1" fmla="*/ 408 h 408"/>
                        <a:gd name="connsiteX2" fmla="*/ 0 w 13624"/>
                        <a:gd name="connsiteY2" fmla="*/ 0 h 408"/>
                      </a:gdLst>
                      <a:ahLst/>
                      <a:cxnLst>
                        <a:cxn ang="0">
                          <a:pos x="connsiteX0" y="connsiteY0"/>
                        </a:cxn>
                        <a:cxn ang="0">
                          <a:pos x="connsiteX1" y="connsiteY1"/>
                        </a:cxn>
                        <a:cxn ang="0">
                          <a:pos x="connsiteX2" y="connsiteY2"/>
                        </a:cxn>
                      </a:cxnLst>
                      <a:rect l="l" t="t" r="r" b="b"/>
                      <a:pathLst>
                        <a:path w="13624" h="408">
                          <a:moveTo>
                            <a:pt x="0" y="0"/>
                          </a:moveTo>
                          <a:lnTo>
                            <a:pt x="0" y="408"/>
                          </a:lnTo>
                          <a:cubicBezTo>
                            <a:pt x="0" y="408"/>
                            <a:pt x="0" y="0"/>
                            <a:pt x="0" y="0"/>
                          </a:cubicBezTo>
                          <a:close/>
                        </a:path>
                      </a:pathLst>
                    </a:custGeom>
                    <a:solidFill>
                      <a:srgbClr val="FFD100"/>
                    </a:solidFill>
                    <a:ln w="0" cap="flat">
                      <a:noFill/>
                      <a:prstDash val="solid"/>
                      <a:miter/>
                    </a:ln>
                  </p:spPr>
                  <p:txBody>
                    <a:bodyPr rtlCol="0" anchor="ctr"/>
                    <a:lstStyle/>
                    <a:p>
                      <a:endParaRPr lang="en-US"/>
                    </a:p>
                  </p:txBody>
                </p:sp>
                <p:sp>
                  <p:nvSpPr>
                    <p:cNvPr id="4895" name="Freeform: Shape 4894">
                      <a:extLst>
                        <a:ext uri="{FF2B5EF4-FFF2-40B4-BE49-F238E27FC236}">
                          <a16:creationId xmlns:a16="http://schemas.microsoft.com/office/drawing/2014/main" id="{9D583A54-6CFD-FB3D-2594-5D3D6D1348B2}"/>
                        </a:ext>
                      </a:extLst>
                    </p:cNvPr>
                    <p:cNvSpPr/>
                    <p:nvPr/>
                  </p:nvSpPr>
                  <p:spPr>
                    <a:xfrm>
                      <a:off x="9011926" y="8578851"/>
                      <a:ext cx="1051663" cy="1060392"/>
                    </a:xfrm>
                    <a:custGeom>
                      <a:avLst/>
                      <a:gdLst>
                        <a:gd name="connsiteX0" fmla="*/ 190317 w 1051663"/>
                        <a:gd name="connsiteY0" fmla="*/ 946773 h 1060392"/>
                        <a:gd name="connsiteX1" fmla="*/ 183505 w 1051663"/>
                        <a:gd name="connsiteY1" fmla="*/ 946773 h 1060392"/>
                        <a:gd name="connsiteX2" fmla="*/ 186775 w 1051663"/>
                        <a:gd name="connsiteY2" fmla="*/ 946364 h 1060392"/>
                        <a:gd name="connsiteX3" fmla="*/ 150533 w 1051663"/>
                        <a:gd name="connsiteY3" fmla="*/ 945682 h 1060392"/>
                        <a:gd name="connsiteX4" fmla="*/ 175739 w 1051663"/>
                        <a:gd name="connsiteY4" fmla="*/ 943094 h 1060392"/>
                        <a:gd name="connsiteX5" fmla="*/ 170970 w 1051663"/>
                        <a:gd name="connsiteY5" fmla="*/ 942821 h 1060392"/>
                        <a:gd name="connsiteX6" fmla="*/ 111703 w 1051663"/>
                        <a:gd name="connsiteY6" fmla="*/ 947454 h 1060392"/>
                        <a:gd name="connsiteX7" fmla="*/ 133775 w 1051663"/>
                        <a:gd name="connsiteY7" fmla="*/ 946908 h 1060392"/>
                        <a:gd name="connsiteX8" fmla="*/ 74100 w 1051663"/>
                        <a:gd name="connsiteY8" fmla="*/ 950451 h 1060392"/>
                        <a:gd name="connsiteX9" fmla="*/ 111976 w 1051663"/>
                        <a:gd name="connsiteY9" fmla="*/ 951541 h 1060392"/>
                        <a:gd name="connsiteX10" fmla="*/ 151078 w 1051663"/>
                        <a:gd name="connsiteY10" fmla="*/ 950042 h 1060392"/>
                        <a:gd name="connsiteX11" fmla="*/ 129279 w 1051663"/>
                        <a:gd name="connsiteY11" fmla="*/ 948408 h 1060392"/>
                        <a:gd name="connsiteX12" fmla="*/ 147399 w 1051663"/>
                        <a:gd name="connsiteY12" fmla="*/ 946908 h 1060392"/>
                        <a:gd name="connsiteX13" fmla="*/ 173559 w 1051663"/>
                        <a:gd name="connsiteY13" fmla="*/ 948816 h 1060392"/>
                        <a:gd name="connsiteX14" fmla="*/ 59794 w 1051663"/>
                        <a:gd name="connsiteY14" fmla="*/ 954538 h 1060392"/>
                        <a:gd name="connsiteX15" fmla="*/ 93174 w 1051663"/>
                        <a:gd name="connsiteY15" fmla="*/ 969525 h 1060392"/>
                        <a:gd name="connsiteX16" fmla="*/ 95490 w 1051663"/>
                        <a:gd name="connsiteY16" fmla="*/ 970479 h 1060392"/>
                        <a:gd name="connsiteX17" fmla="*/ 70557 w 1051663"/>
                        <a:gd name="connsiteY17" fmla="*/ 964484 h 1060392"/>
                        <a:gd name="connsiteX18" fmla="*/ 49984 w 1051663"/>
                        <a:gd name="connsiteY18" fmla="*/ 963939 h 1060392"/>
                        <a:gd name="connsiteX19" fmla="*/ 53526 w 1051663"/>
                        <a:gd name="connsiteY19" fmla="*/ 964893 h 1060392"/>
                        <a:gd name="connsiteX20" fmla="*/ 27912 w 1051663"/>
                        <a:gd name="connsiteY20" fmla="*/ 962577 h 1060392"/>
                        <a:gd name="connsiteX21" fmla="*/ 31591 w 1051663"/>
                        <a:gd name="connsiteY21" fmla="*/ 961078 h 1060392"/>
                        <a:gd name="connsiteX22" fmla="*/ 19874 w 1051663"/>
                        <a:gd name="connsiteY22" fmla="*/ 960397 h 1060392"/>
                        <a:gd name="connsiteX23" fmla="*/ 31182 w 1051663"/>
                        <a:gd name="connsiteY23" fmla="*/ 945138 h 1060392"/>
                        <a:gd name="connsiteX24" fmla="*/ 30228 w 1051663"/>
                        <a:gd name="connsiteY24" fmla="*/ 954266 h 1060392"/>
                        <a:gd name="connsiteX25" fmla="*/ 25460 w 1051663"/>
                        <a:gd name="connsiteY25" fmla="*/ 941595 h 1060392"/>
                        <a:gd name="connsiteX26" fmla="*/ 49848 w 1051663"/>
                        <a:gd name="connsiteY26" fmla="*/ 956855 h 1060392"/>
                        <a:gd name="connsiteX27" fmla="*/ 38403 w 1051663"/>
                        <a:gd name="connsiteY27" fmla="*/ 947590 h 1060392"/>
                        <a:gd name="connsiteX28" fmla="*/ 54480 w 1051663"/>
                        <a:gd name="connsiteY28" fmla="*/ 954266 h 1060392"/>
                        <a:gd name="connsiteX29" fmla="*/ 29683 w 1051663"/>
                        <a:gd name="connsiteY29" fmla="*/ 939688 h 1060392"/>
                        <a:gd name="connsiteX30" fmla="*/ 27776 w 1051663"/>
                        <a:gd name="connsiteY30" fmla="*/ 937644 h 1060392"/>
                        <a:gd name="connsiteX31" fmla="*/ 34452 w 1051663"/>
                        <a:gd name="connsiteY31" fmla="*/ 955356 h 1060392"/>
                        <a:gd name="connsiteX32" fmla="*/ 35678 w 1051663"/>
                        <a:gd name="connsiteY32" fmla="*/ 943502 h 1060392"/>
                        <a:gd name="connsiteX33" fmla="*/ 19737 w 1051663"/>
                        <a:gd name="connsiteY33" fmla="*/ 965029 h 1060392"/>
                        <a:gd name="connsiteX34" fmla="*/ 31318 w 1051663"/>
                        <a:gd name="connsiteY34" fmla="*/ 969116 h 1060392"/>
                        <a:gd name="connsiteX35" fmla="*/ 19737 w 1051663"/>
                        <a:gd name="connsiteY35" fmla="*/ 967073 h 1060392"/>
                        <a:gd name="connsiteX36" fmla="*/ 37722 w 1051663"/>
                        <a:gd name="connsiteY36" fmla="*/ 942957 h 1060392"/>
                        <a:gd name="connsiteX37" fmla="*/ 37041 w 1051663"/>
                        <a:gd name="connsiteY37" fmla="*/ 956174 h 1060392"/>
                        <a:gd name="connsiteX38" fmla="*/ 29275 w 1051663"/>
                        <a:gd name="connsiteY38" fmla="*/ 935600 h 1060392"/>
                        <a:gd name="connsiteX39" fmla="*/ 33089 w 1051663"/>
                        <a:gd name="connsiteY39" fmla="*/ 938053 h 1060392"/>
                        <a:gd name="connsiteX40" fmla="*/ 31046 w 1051663"/>
                        <a:gd name="connsiteY40" fmla="*/ 934647 h 1060392"/>
                        <a:gd name="connsiteX41" fmla="*/ 63608 w 1051663"/>
                        <a:gd name="connsiteY41" fmla="*/ 952495 h 1060392"/>
                        <a:gd name="connsiteX42" fmla="*/ 50938 w 1051663"/>
                        <a:gd name="connsiteY42" fmla="*/ 950587 h 1060392"/>
                        <a:gd name="connsiteX43" fmla="*/ 75734 w 1051663"/>
                        <a:gd name="connsiteY43" fmla="*/ 959171 h 1060392"/>
                        <a:gd name="connsiteX44" fmla="*/ 77233 w 1051663"/>
                        <a:gd name="connsiteY44" fmla="*/ 961896 h 1060392"/>
                        <a:gd name="connsiteX45" fmla="*/ 89631 w 1051663"/>
                        <a:gd name="connsiteY45" fmla="*/ 965983 h 1060392"/>
                        <a:gd name="connsiteX46" fmla="*/ 93038 w 1051663"/>
                        <a:gd name="connsiteY46" fmla="*/ 968435 h 1060392"/>
                        <a:gd name="connsiteX47" fmla="*/ 63881 w 1051663"/>
                        <a:gd name="connsiteY47" fmla="*/ 957399 h 1060392"/>
                        <a:gd name="connsiteX48" fmla="*/ 72601 w 1051663"/>
                        <a:gd name="connsiteY48" fmla="*/ 965710 h 1060392"/>
                        <a:gd name="connsiteX49" fmla="*/ 74781 w 1051663"/>
                        <a:gd name="connsiteY49" fmla="*/ 964756 h 1060392"/>
                        <a:gd name="connsiteX50" fmla="*/ 115518 w 1051663"/>
                        <a:gd name="connsiteY50" fmla="*/ 980017 h 1060392"/>
                        <a:gd name="connsiteX51" fmla="*/ 150533 w 1051663"/>
                        <a:gd name="connsiteY51" fmla="*/ 990235 h 1060392"/>
                        <a:gd name="connsiteX52" fmla="*/ 106390 w 1051663"/>
                        <a:gd name="connsiteY52" fmla="*/ 974294 h 1060392"/>
                        <a:gd name="connsiteX53" fmla="*/ 136091 w 1051663"/>
                        <a:gd name="connsiteY53" fmla="*/ 985193 h 1060392"/>
                        <a:gd name="connsiteX54" fmla="*/ 136909 w 1051663"/>
                        <a:gd name="connsiteY54" fmla="*/ 982877 h 1060392"/>
                        <a:gd name="connsiteX55" fmla="*/ 140587 w 1051663"/>
                        <a:gd name="connsiteY55" fmla="*/ 985193 h 1060392"/>
                        <a:gd name="connsiteX56" fmla="*/ 158027 w 1051663"/>
                        <a:gd name="connsiteY56" fmla="*/ 989826 h 1060392"/>
                        <a:gd name="connsiteX57" fmla="*/ 149988 w 1051663"/>
                        <a:gd name="connsiteY57" fmla="*/ 988599 h 1060392"/>
                        <a:gd name="connsiteX58" fmla="*/ 180099 w 1051663"/>
                        <a:gd name="connsiteY58" fmla="*/ 998546 h 1060392"/>
                        <a:gd name="connsiteX59" fmla="*/ 199445 w 1051663"/>
                        <a:gd name="connsiteY59" fmla="*/ 1003451 h 1060392"/>
                        <a:gd name="connsiteX60" fmla="*/ 219882 w 1051663"/>
                        <a:gd name="connsiteY60" fmla="*/ 1006993 h 1060392"/>
                        <a:gd name="connsiteX61" fmla="*/ 202716 w 1051663"/>
                        <a:gd name="connsiteY61" fmla="*/ 1001816 h 1060392"/>
                        <a:gd name="connsiteX62" fmla="*/ 201625 w 1051663"/>
                        <a:gd name="connsiteY62" fmla="*/ 1000044 h 1060392"/>
                        <a:gd name="connsiteX63" fmla="*/ 240592 w 1051663"/>
                        <a:gd name="connsiteY63" fmla="*/ 1008764 h 1060392"/>
                        <a:gd name="connsiteX64" fmla="*/ 249448 w 1051663"/>
                        <a:gd name="connsiteY64" fmla="*/ 1007538 h 1060392"/>
                        <a:gd name="connsiteX65" fmla="*/ 276016 w 1051663"/>
                        <a:gd name="connsiteY65" fmla="*/ 1013669 h 1060392"/>
                        <a:gd name="connsiteX66" fmla="*/ 316208 w 1051663"/>
                        <a:gd name="connsiteY66" fmla="*/ 1016530 h 1060392"/>
                        <a:gd name="connsiteX67" fmla="*/ 300404 w 1051663"/>
                        <a:gd name="connsiteY67" fmla="*/ 1015849 h 1060392"/>
                        <a:gd name="connsiteX68" fmla="*/ 357899 w 1051663"/>
                        <a:gd name="connsiteY68" fmla="*/ 1016667 h 1060392"/>
                        <a:gd name="connsiteX69" fmla="*/ 347136 w 1051663"/>
                        <a:gd name="connsiteY69" fmla="*/ 1015849 h 1060392"/>
                        <a:gd name="connsiteX70" fmla="*/ 392915 w 1051663"/>
                        <a:gd name="connsiteY70" fmla="*/ 1014896 h 1060392"/>
                        <a:gd name="connsiteX71" fmla="*/ 392370 w 1051663"/>
                        <a:gd name="connsiteY71" fmla="*/ 1013124 h 1060392"/>
                        <a:gd name="connsiteX72" fmla="*/ 431745 w 1051663"/>
                        <a:gd name="connsiteY72" fmla="*/ 1012715 h 1060392"/>
                        <a:gd name="connsiteX73" fmla="*/ 391824 w 1051663"/>
                        <a:gd name="connsiteY73" fmla="*/ 1017211 h 1060392"/>
                        <a:gd name="connsiteX74" fmla="*/ 352722 w 1051663"/>
                        <a:gd name="connsiteY74" fmla="*/ 1019119 h 1060392"/>
                        <a:gd name="connsiteX75" fmla="*/ 397547 w 1051663"/>
                        <a:gd name="connsiteY75" fmla="*/ 1022116 h 1060392"/>
                        <a:gd name="connsiteX76" fmla="*/ 407084 w 1051663"/>
                        <a:gd name="connsiteY76" fmla="*/ 1019937 h 1060392"/>
                        <a:gd name="connsiteX77" fmla="*/ 424796 w 1051663"/>
                        <a:gd name="connsiteY77" fmla="*/ 1021026 h 1060392"/>
                        <a:gd name="connsiteX78" fmla="*/ 427794 w 1051663"/>
                        <a:gd name="connsiteY78" fmla="*/ 1019664 h 1060392"/>
                        <a:gd name="connsiteX79" fmla="*/ 455315 w 1051663"/>
                        <a:gd name="connsiteY79" fmla="*/ 1016939 h 1060392"/>
                        <a:gd name="connsiteX80" fmla="*/ 481883 w 1051663"/>
                        <a:gd name="connsiteY80" fmla="*/ 1013396 h 1060392"/>
                        <a:gd name="connsiteX81" fmla="*/ 469485 w 1051663"/>
                        <a:gd name="connsiteY81" fmla="*/ 1013533 h 1060392"/>
                        <a:gd name="connsiteX82" fmla="*/ 440601 w 1051663"/>
                        <a:gd name="connsiteY82" fmla="*/ 1016667 h 1060392"/>
                        <a:gd name="connsiteX83" fmla="*/ 433380 w 1051663"/>
                        <a:gd name="connsiteY83" fmla="*/ 1016121 h 1060392"/>
                        <a:gd name="connsiteX84" fmla="*/ 427794 w 1051663"/>
                        <a:gd name="connsiteY84" fmla="*/ 1014350 h 1060392"/>
                        <a:gd name="connsiteX85" fmla="*/ 436241 w 1051663"/>
                        <a:gd name="connsiteY85" fmla="*/ 1014759 h 1060392"/>
                        <a:gd name="connsiteX86" fmla="*/ 438284 w 1051663"/>
                        <a:gd name="connsiteY86" fmla="*/ 1012988 h 1060392"/>
                        <a:gd name="connsiteX87" fmla="*/ 451228 w 1051663"/>
                        <a:gd name="connsiteY87" fmla="*/ 1011898 h 1060392"/>
                        <a:gd name="connsiteX88" fmla="*/ 470166 w 1051663"/>
                        <a:gd name="connsiteY88" fmla="*/ 1006857 h 1060392"/>
                        <a:gd name="connsiteX89" fmla="*/ 487878 w 1051663"/>
                        <a:gd name="connsiteY89" fmla="*/ 1000181 h 1060392"/>
                        <a:gd name="connsiteX90" fmla="*/ 473572 w 1051663"/>
                        <a:gd name="connsiteY90" fmla="*/ 1001543 h 1060392"/>
                        <a:gd name="connsiteX91" fmla="*/ 451228 w 1051663"/>
                        <a:gd name="connsiteY91" fmla="*/ 1006312 h 1060392"/>
                        <a:gd name="connsiteX92" fmla="*/ 450546 w 1051663"/>
                        <a:gd name="connsiteY92" fmla="*/ 1004541 h 1060392"/>
                        <a:gd name="connsiteX93" fmla="*/ 485562 w 1051663"/>
                        <a:gd name="connsiteY93" fmla="*/ 998954 h 1060392"/>
                        <a:gd name="connsiteX94" fmla="*/ 509541 w 1051663"/>
                        <a:gd name="connsiteY94" fmla="*/ 996911 h 1060392"/>
                        <a:gd name="connsiteX95" fmla="*/ 494145 w 1051663"/>
                        <a:gd name="connsiteY95" fmla="*/ 1003860 h 1060392"/>
                        <a:gd name="connsiteX96" fmla="*/ 506680 w 1051663"/>
                        <a:gd name="connsiteY96" fmla="*/ 1000589 h 1060392"/>
                        <a:gd name="connsiteX97" fmla="*/ 520168 w 1051663"/>
                        <a:gd name="connsiteY97" fmla="*/ 998682 h 1060392"/>
                        <a:gd name="connsiteX98" fmla="*/ 564993 w 1051663"/>
                        <a:gd name="connsiteY98" fmla="*/ 974566 h 1060392"/>
                        <a:gd name="connsiteX99" fmla="*/ 605185 w 1051663"/>
                        <a:gd name="connsiteY99" fmla="*/ 958080 h 1060392"/>
                        <a:gd name="connsiteX100" fmla="*/ 657095 w 1051663"/>
                        <a:gd name="connsiteY100" fmla="*/ 933012 h 1060392"/>
                        <a:gd name="connsiteX101" fmla="*/ 648103 w 1051663"/>
                        <a:gd name="connsiteY101" fmla="*/ 936554 h 1060392"/>
                        <a:gd name="connsiteX102" fmla="*/ 676170 w 1051663"/>
                        <a:gd name="connsiteY102" fmla="*/ 920476 h 1060392"/>
                        <a:gd name="connsiteX103" fmla="*/ 696197 w 1051663"/>
                        <a:gd name="connsiteY103" fmla="*/ 912166 h 1060392"/>
                        <a:gd name="connsiteX104" fmla="*/ 714591 w 1051663"/>
                        <a:gd name="connsiteY104" fmla="*/ 895544 h 1060392"/>
                        <a:gd name="connsiteX105" fmla="*/ 759824 w 1051663"/>
                        <a:gd name="connsiteY105" fmla="*/ 864889 h 1060392"/>
                        <a:gd name="connsiteX106" fmla="*/ 772223 w 1051663"/>
                        <a:gd name="connsiteY106" fmla="*/ 847177 h 1060392"/>
                        <a:gd name="connsiteX107" fmla="*/ 780942 w 1051663"/>
                        <a:gd name="connsiteY107" fmla="*/ 841454 h 1060392"/>
                        <a:gd name="connsiteX108" fmla="*/ 812960 w 1051663"/>
                        <a:gd name="connsiteY108" fmla="*/ 809709 h 1060392"/>
                        <a:gd name="connsiteX109" fmla="*/ 811462 w 1051663"/>
                        <a:gd name="connsiteY109" fmla="*/ 811072 h 1060392"/>
                        <a:gd name="connsiteX110" fmla="*/ 816094 w 1051663"/>
                        <a:gd name="connsiteY110" fmla="*/ 809437 h 1060392"/>
                        <a:gd name="connsiteX111" fmla="*/ 827675 w 1051663"/>
                        <a:gd name="connsiteY111" fmla="*/ 798401 h 1060392"/>
                        <a:gd name="connsiteX112" fmla="*/ 827675 w 1051663"/>
                        <a:gd name="connsiteY112" fmla="*/ 797583 h 1060392"/>
                        <a:gd name="connsiteX113" fmla="*/ 878358 w 1051663"/>
                        <a:gd name="connsiteY113" fmla="*/ 741858 h 1060392"/>
                        <a:gd name="connsiteX114" fmla="*/ 872228 w 1051663"/>
                        <a:gd name="connsiteY114" fmla="*/ 743493 h 1060392"/>
                        <a:gd name="connsiteX115" fmla="*/ 870320 w 1051663"/>
                        <a:gd name="connsiteY115" fmla="*/ 750306 h 1060392"/>
                        <a:gd name="connsiteX116" fmla="*/ 853153 w 1051663"/>
                        <a:gd name="connsiteY116" fmla="*/ 770061 h 1060392"/>
                        <a:gd name="connsiteX117" fmla="*/ 845796 w 1051663"/>
                        <a:gd name="connsiteY117" fmla="*/ 771152 h 1060392"/>
                        <a:gd name="connsiteX118" fmla="*/ 877813 w 1051663"/>
                        <a:gd name="connsiteY118" fmla="*/ 732049 h 1060392"/>
                        <a:gd name="connsiteX119" fmla="*/ 901656 w 1051663"/>
                        <a:gd name="connsiteY119" fmla="*/ 701939 h 1060392"/>
                        <a:gd name="connsiteX120" fmla="*/ 946481 w 1051663"/>
                        <a:gd name="connsiteY120" fmla="*/ 619918 h 1060392"/>
                        <a:gd name="connsiteX121" fmla="*/ 946073 w 1051663"/>
                        <a:gd name="connsiteY121" fmla="*/ 623189 h 1060392"/>
                        <a:gd name="connsiteX122" fmla="*/ 955201 w 1051663"/>
                        <a:gd name="connsiteY122" fmla="*/ 597847 h 1060392"/>
                        <a:gd name="connsiteX123" fmla="*/ 952339 w 1051663"/>
                        <a:gd name="connsiteY123" fmla="*/ 603297 h 1060392"/>
                        <a:gd name="connsiteX124" fmla="*/ 957790 w 1051663"/>
                        <a:gd name="connsiteY124" fmla="*/ 586539 h 1060392"/>
                        <a:gd name="connsiteX125" fmla="*/ 951386 w 1051663"/>
                        <a:gd name="connsiteY125" fmla="*/ 597166 h 1060392"/>
                        <a:gd name="connsiteX126" fmla="*/ 950433 w 1051663"/>
                        <a:gd name="connsiteY126" fmla="*/ 600981 h 1060392"/>
                        <a:gd name="connsiteX127" fmla="*/ 949479 w 1051663"/>
                        <a:gd name="connsiteY127" fmla="*/ 596893 h 1060392"/>
                        <a:gd name="connsiteX128" fmla="*/ 943757 w 1051663"/>
                        <a:gd name="connsiteY128" fmla="*/ 609564 h 1060392"/>
                        <a:gd name="connsiteX129" fmla="*/ 960242 w 1051663"/>
                        <a:gd name="connsiteY129" fmla="*/ 568009 h 1060392"/>
                        <a:gd name="connsiteX130" fmla="*/ 978771 w 1051663"/>
                        <a:gd name="connsiteY130" fmla="*/ 520868 h 1060392"/>
                        <a:gd name="connsiteX131" fmla="*/ 980270 w 1051663"/>
                        <a:gd name="connsiteY131" fmla="*/ 509423 h 1060392"/>
                        <a:gd name="connsiteX132" fmla="*/ 988854 w 1051663"/>
                        <a:gd name="connsiteY132" fmla="*/ 482720 h 1060392"/>
                        <a:gd name="connsiteX133" fmla="*/ 984358 w 1051663"/>
                        <a:gd name="connsiteY133" fmla="*/ 499341 h 1060392"/>
                        <a:gd name="connsiteX134" fmla="*/ 990897 w 1051663"/>
                        <a:gd name="connsiteY134" fmla="*/ 481493 h 1060392"/>
                        <a:gd name="connsiteX135" fmla="*/ 990489 w 1051663"/>
                        <a:gd name="connsiteY135" fmla="*/ 480812 h 1060392"/>
                        <a:gd name="connsiteX136" fmla="*/ 1001388 w 1051663"/>
                        <a:gd name="connsiteY136" fmla="*/ 455742 h 1060392"/>
                        <a:gd name="connsiteX137" fmla="*/ 995802 w 1051663"/>
                        <a:gd name="connsiteY137" fmla="*/ 454517 h 1060392"/>
                        <a:gd name="connsiteX138" fmla="*/ 1004658 w 1051663"/>
                        <a:gd name="connsiteY138" fmla="*/ 415550 h 1060392"/>
                        <a:gd name="connsiteX139" fmla="*/ 1003704 w 1051663"/>
                        <a:gd name="connsiteY139" fmla="*/ 418275 h 1060392"/>
                        <a:gd name="connsiteX140" fmla="*/ 1007520 w 1051663"/>
                        <a:gd name="connsiteY140" fmla="*/ 397293 h 1060392"/>
                        <a:gd name="connsiteX141" fmla="*/ 1014332 w 1051663"/>
                        <a:gd name="connsiteY141" fmla="*/ 383259 h 1060392"/>
                        <a:gd name="connsiteX142" fmla="*/ 1018010 w 1051663"/>
                        <a:gd name="connsiteY142" fmla="*/ 356828 h 1060392"/>
                        <a:gd name="connsiteX143" fmla="*/ 1016375 w 1051663"/>
                        <a:gd name="connsiteY143" fmla="*/ 362278 h 1060392"/>
                        <a:gd name="connsiteX144" fmla="*/ 1018692 w 1051663"/>
                        <a:gd name="connsiteY144" fmla="*/ 345656 h 1060392"/>
                        <a:gd name="connsiteX145" fmla="*/ 1015694 w 1051663"/>
                        <a:gd name="connsiteY145" fmla="*/ 359145 h 1060392"/>
                        <a:gd name="connsiteX146" fmla="*/ 1017602 w 1051663"/>
                        <a:gd name="connsiteY146" fmla="*/ 343203 h 1060392"/>
                        <a:gd name="connsiteX147" fmla="*/ 1017329 w 1051663"/>
                        <a:gd name="connsiteY147" fmla="*/ 346474 h 1060392"/>
                        <a:gd name="connsiteX148" fmla="*/ 1021689 w 1051663"/>
                        <a:gd name="connsiteY148" fmla="*/ 334756 h 1060392"/>
                        <a:gd name="connsiteX149" fmla="*/ 1023051 w 1051663"/>
                        <a:gd name="connsiteY149" fmla="*/ 304918 h 1060392"/>
                        <a:gd name="connsiteX150" fmla="*/ 1020599 w 1051663"/>
                        <a:gd name="connsiteY150" fmla="*/ 308052 h 1060392"/>
                        <a:gd name="connsiteX151" fmla="*/ 1021825 w 1051663"/>
                        <a:gd name="connsiteY151" fmla="*/ 283527 h 1060392"/>
                        <a:gd name="connsiteX152" fmla="*/ 1023187 w 1051663"/>
                        <a:gd name="connsiteY152" fmla="*/ 293882 h 1060392"/>
                        <a:gd name="connsiteX153" fmla="*/ 1025231 w 1051663"/>
                        <a:gd name="connsiteY153" fmla="*/ 276988 h 1060392"/>
                        <a:gd name="connsiteX154" fmla="*/ 1024822 w 1051663"/>
                        <a:gd name="connsiteY154" fmla="*/ 291022 h 1060392"/>
                        <a:gd name="connsiteX155" fmla="*/ 1025368 w 1051663"/>
                        <a:gd name="connsiteY155" fmla="*/ 249739 h 1060392"/>
                        <a:gd name="connsiteX156" fmla="*/ 1024550 w 1051663"/>
                        <a:gd name="connsiteY156" fmla="*/ 253145 h 1060392"/>
                        <a:gd name="connsiteX157" fmla="*/ 1026457 w 1051663"/>
                        <a:gd name="connsiteY157" fmla="*/ 196194 h 1060392"/>
                        <a:gd name="connsiteX158" fmla="*/ 1027275 w 1051663"/>
                        <a:gd name="connsiteY158" fmla="*/ 201508 h 1060392"/>
                        <a:gd name="connsiteX159" fmla="*/ 1027956 w 1051663"/>
                        <a:gd name="connsiteY159" fmla="*/ 218130 h 1060392"/>
                        <a:gd name="connsiteX160" fmla="*/ 1030817 w 1051663"/>
                        <a:gd name="connsiteY160" fmla="*/ 213361 h 1060392"/>
                        <a:gd name="connsiteX161" fmla="*/ 1028501 w 1051663"/>
                        <a:gd name="connsiteY161" fmla="*/ 165403 h 1060392"/>
                        <a:gd name="connsiteX162" fmla="*/ 1032452 w 1051663"/>
                        <a:gd name="connsiteY162" fmla="*/ 217040 h 1060392"/>
                        <a:gd name="connsiteX163" fmla="*/ 1031771 w 1051663"/>
                        <a:gd name="connsiteY163" fmla="*/ 204914 h 1060392"/>
                        <a:gd name="connsiteX164" fmla="*/ 1029728 w 1051663"/>
                        <a:gd name="connsiteY164" fmla="*/ 232572 h 1060392"/>
                        <a:gd name="connsiteX165" fmla="*/ 1031090 w 1051663"/>
                        <a:gd name="connsiteY165" fmla="*/ 256415 h 1060392"/>
                        <a:gd name="connsiteX166" fmla="*/ 1031363 w 1051663"/>
                        <a:gd name="connsiteY166" fmla="*/ 230800 h 1060392"/>
                        <a:gd name="connsiteX167" fmla="*/ 1032180 w 1051663"/>
                        <a:gd name="connsiteY167" fmla="*/ 266225 h 1060392"/>
                        <a:gd name="connsiteX168" fmla="*/ 1031634 w 1051663"/>
                        <a:gd name="connsiteY168" fmla="*/ 253554 h 1060392"/>
                        <a:gd name="connsiteX169" fmla="*/ 1026593 w 1051663"/>
                        <a:gd name="connsiteY169" fmla="*/ 326445 h 1060392"/>
                        <a:gd name="connsiteX170" fmla="*/ 1028774 w 1051663"/>
                        <a:gd name="connsiteY170" fmla="*/ 334756 h 1060392"/>
                        <a:gd name="connsiteX171" fmla="*/ 1029591 w 1051663"/>
                        <a:gd name="connsiteY171" fmla="*/ 322766 h 1060392"/>
                        <a:gd name="connsiteX172" fmla="*/ 1029591 w 1051663"/>
                        <a:gd name="connsiteY172" fmla="*/ 340614 h 1060392"/>
                        <a:gd name="connsiteX173" fmla="*/ 1025640 w 1051663"/>
                        <a:gd name="connsiteY173" fmla="*/ 351787 h 1060392"/>
                        <a:gd name="connsiteX174" fmla="*/ 1021825 w 1051663"/>
                        <a:gd name="connsiteY174" fmla="*/ 384350 h 1060392"/>
                        <a:gd name="connsiteX175" fmla="*/ 1016375 w 1051663"/>
                        <a:gd name="connsiteY175" fmla="*/ 405740 h 1060392"/>
                        <a:gd name="connsiteX176" fmla="*/ 1015421 w 1051663"/>
                        <a:gd name="connsiteY176" fmla="*/ 416640 h 1060392"/>
                        <a:gd name="connsiteX177" fmla="*/ 1022779 w 1051663"/>
                        <a:gd name="connsiteY177" fmla="*/ 385576 h 1060392"/>
                        <a:gd name="connsiteX178" fmla="*/ 1022779 w 1051663"/>
                        <a:gd name="connsiteY178" fmla="*/ 385576 h 1060392"/>
                        <a:gd name="connsiteX179" fmla="*/ 1024414 w 1051663"/>
                        <a:gd name="connsiteY179" fmla="*/ 374949 h 1060392"/>
                        <a:gd name="connsiteX180" fmla="*/ 1025095 w 1051663"/>
                        <a:gd name="connsiteY180" fmla="*/ 374949 h 1060392"/>
                        <a:gd name="connsiteX181" fmla="*/ 1035177 w 1051663"/>
                        <a:gd name="connsiteY181" fmla="*/ 317181 h 1060392"/>
                        <a:gd name="connsiteX182" fmla="*/ 1033815 w 1051663"/>
                        <a:gd name="connsiteY182" fmla="*/ 322766 h 1060392"/>
                        <a:gd name="connsiteX183" fmla="*/ 1038038 w 1051663"/>
                        <a:gd name="connsiteY183" fmla="*/ 269767 h 1060392"/>
                        <a:gd name="connsiteX184" fmla="*/ 1037493 w 1051663"/>
                        <a:gd name="connsiteY184" fmla="*/ 269222 h 1060392"/>
                        <a:gd name="connsiteX185" fmla="*/ 1038447 w 1051663"/>
                        <a:gd name="connsiteY185" fmla="*/ 220174 h 1060392"/>
                        <a:gd name="connsiteX186" fmla="*/ 1037493 w 1051663"/>
                        <a:gd name="connsiteY186" fmla="*/ 222490 h 1060392"/>
                        <a:gd name="connsiteX187" fmla="*/ 1039264 w 1051663"/>
                        <a:gd name="connsiteY187" fmla="*/ 212408 h 1060392"/>
                        <a:gd name="connsiteX188" fmla="*/ 1039537 w 1051663"/>
                        <a:gd name="connsiteY188" fmla="*/ 243744 h 1060392"/>
                        <a:gd name="connsiteX189" fmla="*/ 1040627 w 1051663"/>
                        <a:gd name="connsiteY189" fmla="*/ 217449 h 1060392"/>
                        <a:gd name="connsiteX190" fmla="*/ 1042398 w 1051663"/>
                        <a:gd name="connsiteY190" fmla="*/ 216358 h 1060392"/>
                        <a:gd name="connsiteX191" fmla="*/ 1041445 w 1051663"/>
                        <a:gd name="connsiteY191" fmla="*/ 182161 h 1060392"/>
                        <a:gd name="connsiteX192" fmla="*/ 1043624 w 1051663"/>
                        <a:gd name="connsiteY192" fmla="*/ 195377 h 1060392"/>
                        <a:gd name="connsiteX193" fmla="*/ 1043624 w 1051663"/>
                        <a:gd name="connsiteY193" fmla="*/ 193061 h 1060392"/>
                        <a:gd name="connsiteX194" fmla="*/ 1043624 w 1051663"/>
                        <a:gd name="connsiteY194" fmla="*/ 205732 h 1060392"/>
                        <a:gd name="connsiteX195" fmla="*/ 1047303 w 1051663"/>
                        <a:gd name="connsiteY195" fmla="*/ 239248 h 1060392"/>
                        <a:gd name="connsiteX196" fmla="*/ 1050709 w 1051663"/>
                        <a:gd name="connsiteY196" fmla="*/ 236932 h 1060392"/>
                        <a:gd name="connsiteX197" fmla="*/ 1047984 w 1051663"/>
                        <a:gd name="connsiteY197" fmla="*/ 266361 h 1060392"/>
                        <a:gd name="connsiteX198" fmla="*/ 1048938 w 1051663"/>
                        <a:gd name="connsiteY198" fmla="*/ 266088 h 1060392"/>
                        <a:gd name="connsiteX199" fmla="*/ 1047711 w 1051663"/>
                        <a:gd name="connsiteY199" fmla="*/ 277261 h 1060392"/>
                        <a:gd name="connsiteX200" fmla="*/ 1049755 w 1051663"/>
                        <a:gd name="connsiteY200" fmla="*/ 288433 h 1060392"/>
                        <a:gd name="connsiteX201" fmla="*/ 1049892 w 1051663"/>
                        <a:gd name="connsiteY201" fmla="*/ 278623 h 1060392"/>
                        <a:gd name="connsiteX202" fmla="*/ 1051663 w 1051663"/>
                        <a:gd name="connsiteY202" fmla="*/ 335573 h 1060392"/>
                        <a:gd name="connsiteX203" fmla="*/ 1049074 w 1051663"/>
                        <a:gd name="connsiteY203" fmla="*/ 362278 h 1060392"/>
                        <a:gd name="connsiteX204" fmla="*/ 1042670 w 1051663"/>
                        <a:gd name="connsiteY204" fmla="*/ 381080 h 1060392"/>
                        <a:gd name="connsiteX205" fmla="*/ 1043897 w 1051663"/>
                        <a:gd name="connsiteY205" fmla="*/ 365275 h 1060392"/>
                        <a:gd name="connsiteX206" fmla="*/ 1045941 w 1051663"/>
                        <a:gd name="connsiteY206" fmla="*/ 355875 h 1060392"/>
                        <a:gd name="connsiteX207" fmla="*/ 1043761 w 1051663"/>
                        <a:gd name="connsiteY207" fmla="*/ 372224 h 1060392"/>
                        <a:gd name="connsiteX208" fmla="*/ 1047984 w 1051663"/>
                        <a:gd name="connsiteY208" fmla="*/ 360916 h 1060392"/>
                        <a:gd name="connsiteX209" fmla="*/ 1048938 w 1051663"/>
                        <a:gd name="connsiteY209" fmla="*/ 315546 h 1060392"/>
                        <a:gd name="connsiteX210" fmla="*/ 1045123 w 1051663"/>
                        <a:gd name="connsiteY210" fmla="*/ 331759 h 1060392"/>
                        <a:gd name="connsiteX211" fmla="*/ 1042262 w 1051663"/>
                        <a:gd name="connsiteY211" fmla="*/ 360370 h 1060392"/>
                        <a:gd name="connsiteX212" fmla="*/ 1043080 w 1051663"/>
                        <a:gd name="connsiteY212" fmla="*/ 357645 h 1060392"/>
                        <a:gd name="connsiteX213" fmla="*/ 1039264 w 1051663"/>
                        <a:gd name="connsiteY213" fmla="*/ 380807 h 1060392"/>
                        <a:gd name="connsiteX214" fmla="*/ 1039810 w 1051663"/>
                        <a:gd name="connsiteY214" fmla="*/ 382715 h 1060392"/>
                        <a:gd name="connsiteX215" fmla="*/ 1034904 w 1051663"/>
                        <a:gd name="connsiteY215" fmla="*/ 397157 h 1060392"/>
                        <a:gd name="connsiteX216" fmla="*/ 1036812 w 1051663"/>
                        <a:gd name="connsiteY216" fmla="*/ 409010 h 1060392"/>
                        <a:gd name="connsiteX217" fmla="*/ 1046758 w 1051663"/>
                        <a:gd name="connsiteY217" fmla="*/ 376039 h 1060392"/>
                        <a:gd name="connsiteX218" fmla="*/ 1044305 w 1051663"/>
                        <a:gd name="connsiteY218" fmla="*/ 408602 h 1060392"/>
                        <a:gd name="connsiteX219" fmla="*/ 1040491 w 1051663"/>
                        <a:gd name="connsiteY219" fmla="*/ 399473 h 1060392"/>
                        <a:gd name="connsiteX220" fmla="*/ 1026457 w 1051663"/>
                        <a:gd name="connsiteY220" fmla="*/ 454244 h 1060392"/>
                        <a:gd name="connsiteX221" fmla="*/ 1027003 w 1051663"/>
                        <a:gd name="connsiteY221" fmla="*/ 453563 h 1060392"/>
                        <a:gd name="connsiteX222" fmla="*/ 1022506 w 1051663"/>
                        <a:gd name="connsiteY222" fmla="*/ 465552 h 1060392"/>
                        <a:gd name="connsiteX223" fmla="*/ 1019373 w 1051663"/>
                        <a:gd name="connsiteY223" fmla="*/ 482855 h 1060392"/>
                        <a:gd name="connsiteX224" fmla="*/ 1029591 w 1051663"/>
                        <a:gd name="connsiteY224" fmla="*/ 451519 h 1060392"/>
                        <a:gd name="connsiteX225" fmla="*/ 1014604 w 1051663"/>
                        <a:gd name="connsiteY225" fmla="*/ 502747 h 1060392"/>
                        <a:gd name="connsiteX226" fmla="*/ 1024959 w 1051663"/>
                        <a:gd name="connsiteY226" fmla="*/ 479585 h 1060392"/>
                        <a:gd name="connsiteX227" fmla="*/ 1021962 w 1051663"/>
                        <a:gd name="connsiteY227" fmla="*/ 496208 h 1060392"/>
                        <a:gd name="connsiteX228" fmla="*/ 1031634 w 1051663"/>
                        <a:gd name="connsiteY228" fmla="*/ 457514 h 1060392"/>
                        <a:gd name="connsiteX229" fmla="*/ 1029728 w 1051663"/>
                        <a:gd name="connsiteY229" fmla="*/ 457514 h 1060392"/>
                        <a:gd name="connsiteX230" fmla="*/ 1039129 w 1051663"/>
                        <a:gd name="connsiteY230" fmla="*/ 413643 h 1060392"/>
                        <a:gd name="connsiteX231" fmla="*/ 1036676 w 1051663"/>
                        <a:gd name="connsiteY231" fmla="*/ 439257 h 1060392"/>
                        <a:gd name="connsiteX232" fmla="*/ 1022915 w 1051663"/>
                        <a:gd name="connsiteY232" fmla="*/ 494981 h 1060392"/>
                        <a:gd name="connsiteX233" fmla="*/ 1024005 w 1051663"/>
                        <a:gd name="connsiteY233" fmla="*/ 498387 h 1060392"/>
                        <a:gd name="connsiteX234" fmla="*/ 1018146 w 1051663"/>
                        <a:gd name="connsiteY234" fmla="*/ 512285 h 1060392"/>
                        <a:gd name="connsiteX235" fmla="*/ 1003296 w 1051663"/>
                        <a:gd name="connsiteY235" fmla="*/ 565012 h 1060392"/>
                        <a:gd name="connsiteX236" fmla="*/ 966100 w 1051663"/>
                        <a:gd name="connsiteY236" fmla="*/ 648939 h 1060392"/>
                        <a:gd name="connsiteX237" fmla="*/ 967054 w 1051663"/>
                        <a:gd name="connsiteY237" fmla="*/ 651937 h 1060392"/>
                        <a:gd name="connsiteX238" fmla="*/ 947435 w 1051663"/>
                        <a:gd name="connsiteY238" fmla="*/ 680411 h 1060392"/>
                        <a:gd name="connsiteX239" fmla="*/ 955337 w 1051663"/>
                        <a:gd name="connsiteY239" fmla="*/ 662972 h 1060392"/>
                        <a:gd name="connsiteX240" fmla="*/ 934356 w 1051663"/>
                        <a:gd name="connsiteY240" fmla="*/ 698942 h 1060392"/>
                        <a:gd name="connsiteX241" fmla="*/ 912829 w 1051663"/>
                        <a:gd name="connsiteY241" fmla="*/ 727553 h 1060392"/>
                        <a:gd name="connsiteX242" fmla="*/ 890893 w 1051663"/>
                        <a:gd name="connsiteY242" fmla="*/ 760388 h 1060392"/>
                        <a:gd name="connsiteX243" fmla="*/ 892255 w 1051663"/>
                        <a:gd name="connsiteY243" fmla="*/ 758753 h 1060392"/>
                        <a:gd name="connsiteX244" fmla="*/ 878904 w 1051663"/>
                        <a:gd name="connsiteY244" fmla="*/ 777010 h 1060392"/>
                        <a:gd name="connsiteX245" fmla="*/ 882854 w 1051663"/>
                        <a:gd name="connsiteY245" fmla="*/ 776601 h 1060392"/>
                        <a:gd name="connsiteX246" fmla="*/ 863099 w 1051663"/>
                        <a:gd name="connsiteY246" fmla="*/ 798264 h 1060392"/>
                        <a:gd name="connsiteX247" fmla="*/ 859011 w 1051663"/>
                        <a:gd name="connsiteY247" fmla="*/ 806848 h 1060392"/>
                        <a:gd name="connsiteX248" fmla="*/ 881901 w 1051663"/>
                        <a:gd name="connsiteY248" fmla="*/ 780553 h 1060392"/>
                        <a:gd name="connsiteX249" fmla="*/ 878494 w 1051663"/>
                        <a:gd name="connsiteY249" fmla="*/ 784913 h 1060392"/>
                        <a:gd name="connsiteX250" fmla="*/ 903155 w 1051663"/>
                        <a:gd name="connsiteY250" fmla="*/ 759298 h 1060392"/>
                        <a:gd name="connsiteX251" fmla="*/ 884898 w 1051663"/>
                        <a:gd name="connsiteY251" fmla="*/ 784913 h 1060392"/>
                        <a:gd name="connsiteX252" fmla="*/ 857921 w 1051663"/>
                        <a:gd name="connsiteY252" fmla="*/ 813933 h 1060392"/>
                        <a:gd name="connsiteX253" fmla="*/ 880266 w 1051663"/>
                        <a:gd name="connsiteY253" fmla="*/ 785730 h 1060392"/>
                        <a:gd name="connsiteX254" fmla="*/ 866641 w 1051663"/>
                        <a:gd name="connsiteY254" fmla="*/ 801534 h 1060392"/>
                        <a:gd name="connsiteX255" fmla="*/ 868821 w 1051663"/>
                        <a:gd name="connsiteY255" fmla="*/ 799627 h 1060392"/>
                        <a:gd name="connsiteX256" fmla="*/ 860646 w 1051663"/>
                        <a:gd name="connsiteY256" fmla="*/ 807529 h 1060392"/>
                        <a:gd name="connsiteX257" fmla="*/ 853289 w 1051663"/>
                        <a:gd name="connsiteY257" fmla="*/ 820063 h 1060392"/>
                        <a:gd name="connsiteX258" fmla="*/ 838574 w 1051663"/>
                        <a:gd name="connsiteY258" fmla="*/ 833007 h 1060392"/>
                        <a:gd name="connsiteX259" fmla="*/ 856967 w 1051663"/>
                        <a:gd name="connsiteY259" fmla="*/ 811753 h 1060392"/>
                        <a:gd name="connsiteX260" fmla="*/ 855332 w 1051663"/>
                        <a:gd name="connsiteY260" fmla="*/ 810935 h 1060392"/>
                        <a:gd name="connsiteX261" fmla="*/ 839392 w 1051663"/>
                        <a:gd name="connsiteY261" fmla="*/ 828783 h 1060392"/>
                        <a:gd name="connsiteX262" fmla="*/ 838574 w 1051663"/>
                        <a:gd name="connsiteY262" fmla="*/ 826604 h 1060392"/>
                        <a:gd name="connsiteX263" fmla="*/ 826176 w 1051663"/>
                        <a:gd name="connsiteY263" fmla="*/ 841863 h 1060392"/>
                        <a:gd name="connsiteX264" fmla="*/ 813641 w 1051663"/>
                        <a:gd name="connsiteY264" fmla="*/ 853172 h 1060392"/>
                        <a:gd name="connsiteX265" fmla="*/ 798927 w 1051663"/>
                        <a:gd name="connsiteY265" fmla="*/ 869930 h 1060392"/>
                        <a:gd name="connsiteX266" fmla="*/ 799745 w 1051663"/>
                        <a:gd name="connsiteY266" fmla="*/ 868840 h 1060392"/>
                        <a:gd name="connsiteX267" fmla="*/ 775629 w 1051663"/>
                        <a:gd name="connsiteY267" fmla="*/ 889549 h 1060392"/>
                        <a:gd name="connsiteX268" fmla="*/ 781487 w 1051663"/>
                        <a:gd name="connsiteY268" fmla="*/ 885598 h 1060392"/>
                        <a:gd name="connsiteX269" fmla="*/ 731349 w 1051663"/>
                        <a:gd name="connsiteY269" fmla="*/ 926063 h 1060392"/>
                        <a:gd name="connsiteX270" fmla="*/ 741568 w 1051663"/>
                        <a:gd name="connsiteY270" fmla="*/ 921703 h 1060392"/>
                        <a:gd name="connsiteX271" fmla="*/ 764184 w 1051663"/>
                        <a:gd name="connsiteY271" fmla="*/ 904536 h 1060392"/>
                        <a:gd name="connsiteX272" fmla="*/ 790207 w 1051663"/>
                        <a:gd name="connsiteY272" fmla="*/ 884372 h 1060392"/>
                        <a:gd name="connsiteX273" fmla="*/ 818274 w 1051663"/>
                        <a:gd name="connsiteY273" fmla="*/ 856169 h 1060392"/>
                        <a:gd name="connsiteX274" fmla="*/ 793068 w 1051663"/>
                        <a:gd name="connsiteY274" fmla="*/ 876333 h 1060392"/>
                        <a:gd name="connsiteX275" fmla="*/ 823996 w 1051663"/>
                        <a:gd name="connsiteY275" fmla="*/ 846768 h 1060392"/>
                        <a:gd name="connsiteX276" fmla="*/ 827675 w 1051663"/>
                        <a:gd name="connsiteY276" fmla="*/ 850174 h 1060392"/>
                        <a:gd name="connsiteX277" fmla="*/ 757644 w 1051663"/>
                        <a:gd name="connsiteY277" fmla="*/ 914891 h 1060392"/>
                        <a:gd name="connsiteX278" fmla="*/ 759007 w 1051663"/>
                        <a:gd name="connsiteY278" fmla="*/ 910667 h 1060392"/>
                        <a:gd name="connsiteX279" fmla="*/ 746200 w 1051663"/>
                        <a:gd name="connsiteY279" fmla="*/ 923747 h 1060392"/>
                        <a:gd name="connsiteX280" fmla="*/ 737480 w 1051663"/>
                        <a:gd name="connsiteY280" fmla="*/ 927834 h 1060392"/>
                        <a:gd name="connsiteX281" fmla="*/ 736527 w 1051663"/>
                        <a:gd name="connsiteY281" fmla="*/ 928788 h 1060392"/>
                        <a:gd name="connsiteX282" fmla="*/ 722493 w 1051663"/>
                        <a:gd name="connsiteY282" fmla="*/ 936009 h 1060392"/>
                        <a:gd name="connsiteX283" fmla="*/ 737753 w 1051663"/>
                        <a:gd name="connsiteY283" fmla="*/ 926199 h 1060392"/>
                        <a:gd name="connsiteX284" fmla="*/ 732984 w 1051663"/>
                        <a:gd name="connsiteY284" fmla="*/ 925654 h 1060392"/>
                        <a:gd name="connsiteX285" fmla="*/ 719768 w 1051663"/>
                        <a:gd name="connsiteY285" fmla="*/ 937235 h 1060392"/>
                        <a:gd name="connsiteX286" fmla="*/ 694154 w 1051663"/>
                        <a:gd name="connsiteY286" fmla="*/ 950996 h 1060392"/>
                        <a:gd name="connsiteX287" fmla="*/ 703146 w 1051663"/>
                        <a:gd name="connsiteY287" fmla="*/ 947317 h 1060392"/>
                        <a:gd name="connsiteX288" fmla="*/ 694290 w 1051663"/>
                        <a:gd name="connsiteY288" fmla="*/ 952903 h 1060392"/>
                        <a:gd name="connsiteX289" fmla="*/ 684889 w 1051663"/>
                        <a:gd name="connsiteY289" fmla="*/ 958353 h 1060392"/>
                        <a:gd name="connsiteX290" fmla="*/ 685707 w 1051663"/>
                        <a:gd name="connsiteY290" fmla="*/ 958353 h 1060392"/>
                        <a:gd name="connsiteX291" fmla="*/ 637476 w 1051663"/>
                        <a:gd name="connsiteY291" fmla="*/ 981242 h 1060392"/>
                        <a:gd name="connsiteX292" fmla="*/ 625895 w 1051663"/>
                        <a:gd name="connsiteY292" fmla="*/ 983014 h 1060392"/>
                        <a:gd name="connsiteX293" fmla="*/ 636249 w 1051663"/>
                        <a:gd name="connsiteY293" fmla="*/ 985058 h 1060392"/>
                        <a:gd name="connsiteX294" fmla="*/ 664997 w 1051663"/>
                        <a:gd name="connsiteY294" fmla="*/ 970751 h 1060392"/>
                        <a:gd name="connsiteX295" fmla="*/ 638157 w 1051663"/>
                        <a:gd name="connsiteY295" fmla="*/ 984240 h 1060392"/>
                        <a:gd name="connsiteX296" fmla="*/ 625895 w 1051663"/>
                        <a:gd name="connsiteY296" fmla="*/ 992824 h 1060392"/>
                        <a:gd name="connsiteX297" fmla="*/ 645378 w 1051663"/>
                        <a:gd name="connsiteY297" fmla="*/ 985466 h 1060392"/>
                        <a:gd name="connsiteX298" fmla="*/ 652190 w 1051663"/>
                        <a:gd name="connsiteY298" fmla="*/ 979880 h 1060392"/>
                        <a:gd name="connsiteX299" fmla="*/ 689658 w 1051663"/>
                        <a:gd name="connsiteY299" fmla="*/ 958626 h 1060392"/>
                        <a:gd name="connsiteX300" fmla="*/ 685026 w 1051663"/>
                        <a:gd name="connsiteY300" fmla="*/ 960669 h 1060392"/>
                        <a:gd name="connsiteX301" fmla="*/ 717179 w 1051663"/>
                        <a:gd name="connsiteY301" fmla="*/ 942276 h 1060392"/>
                        <a:gd name="connsiteX302" fmla="*/ 692791 w 1051663"/>
                        <a:gd name="connsiteY302" fmla="*/ 956582 h 1060392"/>
                        <a:gd name="connsiteX303" fmla="*/ 694018 w 1051663"/>
                        <a:gd name="connsiteY303" fmla="*/ 958626 h 1060392"/>
                        <a:gd name="connsiteX304" fmla="*/ 674262 w 1051663"/>
                        <a:gd name="connsiteY304" fmla="*/ 969934 h 1060392"/>
                        <a:gd name="connsiteX305" fmla="*/ 676033 w 1051663"/>
                        <a:gd name="connsiteY305" fmla="*/ 969934 h 1060392"/>
                        <a:gd name="connsiteX306" fmla="*/ 619219 w 1051663"/>
                        <a:gd name="connsiteY306" fmla="*/ 998818 h 1060392"/>
                        <a:gd name="connsiteX307" fmla="*/ 594013 w 1051663"/>
                        <a:gd name="connsiteY307" fmla="*/ 998818 h 1060392"/>
                        <a:gd name="connsiteX308" fmla="*/ 508587 w 1051663"/>
                        <a:gd name="connsiteY308" fmla="*/ 1028247 h 1060392"/>
                        <a:gd name="connsiteX309" fmla="*/ 555592 w 1051663"/>
                        <a:gd name="connsiteY309" fmla="*/ 1016394 h 1060392"/>
                        <a:gd name="connsiteX310" fmla="*/ 546600 w 1051663"/>
                        <a:gd name="connsiteY310" fmla="*/ 1018574 h 1060392"/>
                        <a:gd name="connsiteX311" fmla="*/ 576438 w 1051663"/>
                        <a:gd name="connsiteY311" fmla="*/ 1010126 h 1060392"/>
                        <a:gd name="connsiteX312" fmla="*/ 579026 w 1051663"/>
                        <a:gd name="connsiteY312" fmla="*/ 1007947 h 1060392"/>
                        <a:gd name="connsiteX313" fmla="*/ 594831 w 1051663"/>
                        <a:gd name="connsiteY313" fmla="*/ 1005630 h 1060392"/>
                        <a:gd name="connsiteX314" fmla="*/ 589926 w 1051663"/>
                        <a:gd name="connsiteY314" fmla="*/ 1006993 h 1060392"/>
                        <a:gd name="connsiteX315" fmla="*/ 580661 w 1051663"/>
                        <a:gd name="connsiteY315" fmla="*/ 1012579 h 1060392"/>
                        <a:gd name="connsiteX316" fmla="*/ 559679 w 1051663"/>
                        <a:gd name="connsiteY316" fmla="*/ 1017756 h 1060392"/>
                        <a:gd name="connsiteX317" fmla="*/ 529569 w 1051663"/>
                        <a:gd name="connsiteY317" fmla="*/ 1026476 h 1060392"/>
                        <a:gd name="connsiteX318" fmla="*/ 565947 w 1051663"/>
                        <a:gd name="connsiteY318" fmla="*/ 1017484 h 1060392"/>
                        <a:gd name="connsiteX319" fmla="*/ 564993 w 1051663"/>
                        <a:gd name="connsiteY319" fmla="*/ 1019664 h 1060392"/>
                        <a:gd name="connsiteX320" fmla="*/ 594558 w 1051663"/>
                        <a:gd name="connsiteY320" fmla="*/ 1008764 h 1060392"/>
                        <a:gd name="connsiteX321" fmla="*/ 579980 w 1051663"/>
                        <a:gd name="connsiteY321" fmla="*/ 1014214 h 1060392"/>
                        <a:gd name="connsiteX322" fmla="*/ 580525 w 1051663"/>
                        <a:gd name="connsiteY322" fmla="*/ 1015031 h 1060392"/>
                        <a:gd name="connsiteX323" fmla="*/ 547009 w 1051663"/>
                        <a:gd name="connsiteY323" fmla="*/ 1026067 h 1060392"/>
                        <a:gd name="connsiteX324" fmla="*/ 506680 w 1051663"/>
                        <a:gd name="connsiteY324" fmla="*/ 1034923 h 1060392"/>
                        <a:gd name="connsiteX325" fmla="*/ 507497 w 1051663"/>
                        <a:gd name="connsiteY325" fmla="*/ 1034923 h 1060392"/>
                        <a:gd name="connsiteX326" fmla="*/ 478068 w 1051663"/>
                        <a:gd name="connsiteY326" fmla="*/ 1041463 h 1060392"/>
                        <a:gd name="connsiteX327" fmla="*/ 451637 w 1051663"/>
                        <a:gd name="connsiteY327" fmla="*/ 1047186 h 1060392"/>
                        <a:gd name="connsiteX328" fmla="*/ 484744 w 1051663"/>
                        <a:gd name="connsiteY328" fmla="*/ 1038193 h 1060392"/>
                        <a:gd name="connsiteX329" fmla="*/ 472618 w 1051663"/>
                        <a:gd name="connsiteY329" fmla="*/ 1039420 h 1060392"/>
                        <a:gd name="connsiteX330" fmla="*/ 440056 w 1051663"/>
                        <a:gd name="connsiteY330" fmla="*/ 1045686 h 1060392"/>
                        <a:gd name="connsiteX331" fmla="*/ 450683 w 1051663"/>
                        <a:gd name="connsiteY331" fmla="*/ 1042962 h 1060392"/>
                        <a:gd name="connsiteX332" fmla="*/ 418938 w 1051663"/>
                        <a:gd name="connsiteY332" fmla="*/ 1045278 h 1060392"/>
                        <a:gd name="connsiteX333" fmla="*/ 449593 w 1051663"/>
                        <a:gd name="connsiteY333" fmla="*/ 1040237 h 1060392"/>
                        <a:gd name="connsiteX334" fmla="*/ 442099 w 1051663"/>
                        <a:gd name="connsiteY334" fmla="*/ 1039828 h 1060392"/>
                        <a:gd name="connsiteX335" fmla="*/ 474798 w 1051663"/>
                        <a:gd name="connsiteY335" fmla="*/ 1035877 h 1060392"/>
                        <a:gd name="connsiteX336" fmla="*/ 496597 w 1051663"/>
                        <a:gd name="connsiteY336" fmla="*/ 1035741 h 1060392"/>
                        <a:gd name="connsiteX337" fmla="*/ 506952 w 1051663"/>
                        <a:gd name="connsiteY337" fmla="*/ 1026476 h 1060392"/>
                        <a:gd name="connsiteX338" fmla="*/ 483654 w 1051663"/>
                        <a:gd name="connsiteY338" fmla="*/ 1033833 h 1060392"/>
                        <a:gd name="connsiteX339" fmla="*/ 452454 w 1051663"/>
                        <a:gd name="connsiteY339" fmla="*/ 1034651 h 1060392"/>
                        <a:gd name="connsiteX340" fmla="*/ 448911 w 1051663"/>
                        <a:gd name="connsiteY340" fmla="*/ 1035196 h 1060392"/>
                        <a:gd name="connsiteX341" fmla="*/ 427657 w 1051663"/>
                        <a:gd name="connsiteY341" fmla="*/ 1040918 h 1060392"/>
                        <a:gd name="connsiteX342" fmla="*/ 391688 w 1051663"/>
                        <a:gd name="connsiteY342" fmla="*/ 1046096 h 1060392"/>
                        <a:gd name="connsiteX343" fmla="*/ 386102 w 1051663"/>
                        <a:gd name="connsiteY343" fmla="*/ 1043507 h 1060392"/>
                        <a:gd name="connsiteX344" fmla="*/ 367845 w 1051663"/>
                        <a:gd name="connsiteY344" fmla="*/ 1045823 h 1060392"/>
                        <a:gd name="connsiteX345" fmla="*/ 384467 w 1051663"/>
                        <a:gd name="connsiteY345" fmla="*/ 1046640 h 1060392"/>
                        <a:gd name="connsiteX346" fmla="*/ 337462 w 1051663"/>
                        <a:gd name="connsiteY346" fmla="*/ 1048957 h 1060392"/>
                        <a:gd name="connsiteX347" fmla="*/ 341141 w 1051663"/>
                        <a:gd name="connsiteY347" fmla="*/ 1049774 h 1060392"/>
                        <a:gd name="connsiteX348" fmla="*/ 322612 w 1051663"/>
                        <a:gd name="connsiteY348" fmla="*/ 1048275 h 1060392"/>
                        <a:gd name="connsiteX349" fmla="*/ 345229 w 1051663"/>
                        <a:gd name="connsiteY349" fmla="*/ 1046640 h 1060392"/>
                        <a:gd name="connsiteX350" fmla="*/ 294682 w 1051663"/>
                        <a:gd name="connsiteY350" fmla="*/ 1043643 h 1060392"/>
                        <a:gd name="connsiteX351" fmla="*/ 294272 w 1051663"/>
                        <a:gd name="connsiteY351" fmla="*/ 1049365 h 1060392"/>
                        <a:gd name="connsiteX352" fmla="*/ 296452 w 1051663"/>
                        <a:gd name="connsiteY352" fmla="*/ 1049365 h 1060392"/>
                        <a:gd name="connsiteX353" fmla="*/ 328470 w 1051663"/>
                        <a:gd name="connsiteY353" fmla="*/ 1054679 h 1060392"/>
                        <a:gd name="connsiteX354" fmla="*/ 264571 w 1051663"/>
                        <a:gd name="connsiteY354" fmla="*/ 1051681 h 1060392"/>
                        <a:gd name="connsiteX355" fmla="*/ 288142 w 1051663"/>
                        <a:gd name="connsiteY355" fmla="*/ 1056995 h 1060392"/>
                        <a:gd name="connsiteX356" fmla="*/ 320840 w 1051663"/>
                        <a:gd name="connsiteY356" fmla="*/ 1057676 h 1060392"/>
                        <a:gd name="connsiteX357" fmla="*/ 311985 w 1051663"/>
                        <a:gd name="connsiteY357" fmla="*/ 1056450 h 1060392"/>
                        <a:gd name="connsiteX358" fmla="*/ 359534 w 1051663"/>
                        <a:gd name="connsiteY358" fmla="*/ 1058494 h 1060392"/>
                        <a:gd name="connsiteX359" fmla="*/ 354493 w 1051663"/>
                        <a:gd name="connsiteY359" fmla="*/ 1056859 h 1060392"/>
                        <a:gd name="connsiteX360" fmla="*/ 330105 w 1051663"/>
                        <a:gd name="connsiteY360" fmla="*/ 1053044 h 1060392"/>
                        <a:gd name="connsiteX361" fmla="*/ 366483 w 1051663"/>
                        <a:gd name="connsiteY361" fmla="*/ 1055769 h 1060392"/>
                        <a:gd name="connsiteX362" fmla="*/ 382696 w 1051663"/>
                        <a:gd name="connsiteY362" fmla="*/ 1053181 h 1060392"/>
                        <a:gd name="connsiteX363" fmla="*/ 379017 w 1051663"/>
                        <a:gd name="connsiteY363" fmla="*/ 1054952 h 1060392"/>
                        <a:gd name="connsiteX364" fmla="*/ 404496 w 1051663"/>
                        <a:gd name="connsiteY364" fmla="*/ 1052363 h 1060392"/>
                        <a:gd name="connsiteX365" fmla="*/ 397411 w 1051663"/>
                        <a:gd name="connsiteY365" fmla="*/ 1054543 h 1060392"/>
                        <a:gd name="connsiteX366" fmla="*/ 440601 w 1051663"/>
                        <a:gd name="connsiteY366" fmla="*/ 1046368 h 1060392"/>
                        <a:gd name="connsiteX367" fmla="*/ 456541 w 1051663"/>
                        <a:gd name="connsiteY367" fmla="*/ 1047322 h 1060392"/>
                        <a:gd name="connsiteX368" fmla="*/ 428475 w 1051663"/>
                        <a:gd name="connsiteY368" fmla="*/ 1054270 h 1060392"/>
                        <a:gd name="connsiteX369" fmla="*/ 329560 w 1051663"/>
                        <a:gd name="connsiteY369" fmla="*/ 1059175 h 1060392"/>
                        <a:gd name="connsiteX370" fmla="*/ 331876 w 1051663"/>
                        <a:gd name="connsiteY370" fmla="*/ 1060265 h 1060392"/>
                        <a:gd name="connsiteX371" fmla="*/ 296589 w 1051663"/>
                        <a:gd name="connsiteY371" fmla="*/ 1059584 h 1060392"/>
                        <a:gd name="connsiteX372" fmla="*/ 276152 w 1051663"/>
                        <a:gd name="connsiteY372" fmla="*/ 1056041 h 1060392"/>
                        <a:gd name="connsiteX373" fmla="*/ 228057 w 1051663"/>
                        <a:gd name="connsiteY373" fmla="*/ 1046368 h 1060392"/>
                        <a:gd name="connsiteX374" fmla="*/ 205577 w 1051663"/>
                        <a:gd name="connsiteY374" fmla="*/ 1044461 h 1060392"/>
                        <a:gd name="connsiteX375" fmla="*/ 213343 w 1051663"/>
                        <a:gd name="connsiteY375" fmla="*/ 1048003 h 1060392"/>
                        <a:gd name="connsiteX376" fmla="*/ 181052 w 1051663"/>
                        <a:gd name="connsiteY376" fmla="*/ 1039420 h 1060392"/>
                        <a:gd name="connsiteX377" fmla="*/ 188682 w 1051663"/>
                        <a:gd name="connsiteY377" fmla="*/ 1044324 h 1060392"/>
                        <a:gd name="connsiteX378" fmla="*/ 159798 w 1051663"/>
                        <a:gd name="connsiteY378" fmla="*/ 1037512 h 1060392"/>
                        <a:gd name="connsiteX379" fmla="*/ 140451 w 1051663"/>
                        <a:gd name="connsiteY379" fmla="*/ 1029746 h 1060392"/>
                        <a:gd name="connsiteX380" fmla="*/ 115654 w 1051663"/>
                        <a:gd name="connsiteY380" fmla="*/ 1022389 h 1060392"/>
                        <a:gd name="connsiteX381" fmla="*/ 90994 w 1051663"/>
                        <a:gd name="connsiteY381" fmla="*/ 1014896 h 1060392"/>
                        <a:gd name="connsiteX382" fmla="*/ 96171 w 1051663"/>
                        <a:gd name="connsiteY382" fmla="*/ 1017756 h 1060392"/>
                        <a:gd name="connsiteX383" fmla="*/ 73282 w 1051663"/>
                        <a:gd name="connsiteY383" fmla="*/ 1008219 h 1060392"/>
                        <a:gd name="connsiteX384" fmla="*/ 81321 w 1051663"/>
                        <a:gd name="connsiteY384" fmla="*/ 1010126 h 1060392"/>
                        <a:gd name="connsiteX385" fmla="*/ 54889 w 1051663"/>
                        <a:gd name="connsiteY385" fmla="*/ 997319 h 1060392"/>
                        <a:gd name="connsiteX386" fmla="*/ 60611 w 1051663"/>
                        <a:gd name="connsiteY386" fmla="*/ 996911 h 1060392"/>
                        <a:gd name="connsiteX387" fmla="*/ 65380 w 1051663"/>
                        <a:gd name="connsiteY387" fmla="*/ 1000998 h 1060392"/>
                        <a:gd name="connsiteX388" fmla="*/ 93991 w 1051663"/>
                        <a:gd name="connsiteY388" fmla="*/ 1012579 h 1060392"/>
                        <a:gd name="connsiteX389" fmla="*/ 74236 w 1051663"/>
                        <a:gd name="connsiteY389" fmla="*/ 1001816 h 1060392"/>
                        <a:gd name="connsiteX390" fmla="*/ 90858 w 1051663"/>
                        <a:gd name="connsiteY390" fmla="*/ 1009582 h 1060392"/>
                        <a:gd name="connsiteX391" fmla="*/ 96989 w 1051663"/>
                        <a:gd name="connsiteY391" fmla="*/ 1010263 h 1060392"/>
                        <a:gd name="connsiteX392" fmla="*/ 137181 w 1051663"/>
                        <a:gd name="connsiteY392" fmla="*/ 1025114 h 1060392"/>
                        <a:gd name="connsiteX393" fmla="*/ 119197 w 1051663"/>
                        <a:gd name="connsiteY393" fmla="*/ 1019119 h 1060392"/>
                        <a:gd name="connsiteX394" fmla="*/ 139225 w 1051663"/>
                        <a:gd name="connsiteY394" fmla="*/ 1027838 h 1060392"/>
                        <a:gd name="connsiteX395" fmla="*/ 169335 w 1051663"/>
                        <a:gd name="connsiteY395" fmla="*/ 1037239 h 1060392"/>
                        <a:gd name="connsiteX396" fmla="*/ 174104 w 1051663"/>
                        <a:gd name="connsiteY396" fmla="*/ 1037239 h 1060392"/>
                        <a:gd name="connsiteX397" fmla="*/ 167836 w 1051663"/>
                        <a:gd name="connsiteY397" fmla="*/ 1035604 h 1060392"/>
                        <a:gd name="connsiteX398" fmla="*/ 178055 w 1051663"/>
                        <a:gd name="connsiteY398" fmla="*/ 1035604 h 1060392"/>
                        <a:gd name="connsiteX399" fmla="*/ 157891 w 1051663"/>
                        <a:gd name="connsiteY399" fmla="*/ 1025386 h 1060392"/>
                        <a:gd name="connsiteX400" fmla="*/ 121513 w 1051663"/>
                        <a:gd name="connsiteY400" fmla="*/ 1014214 h 1060392"/>
                        <a:gd name="connsiteX401" fmla="*/ 122058 w 1051663"/>
                        <a:gd name="connsiteY401" fmla="*/ 1014759 h 1060392"/>
                        <a:gd name="connsiteX402" fmla="*/ 90040 w 1051663"/>
                        <a:gd name="connsiteY402" fmla="*/ 1003451 h 1060392"/>
                        <a:gd name="connsiteX403" fmla="*/ 85271 w 1051663"/>
                        <a:gd name="connsiteY403" fmla="*/ 999363 h 1060392"/>
                        <a:gd name="connsiteX404" fmla="*/ 58704 w 1051663"/>
                        <a:gd name="connsiteY404" fmla="*/ 986964 h 1060392"/>
                        <a:gd name="connsiteX405" fmla="*/ 61973 w 1051663"/>
                        <a:gd name="connsiteY405" fmla="*/ 995140 h 1060392"/>
                        <a:gd name="connsiteX406" fmla="*/ 36223 w 1051663"/>
                        <a:gd name="connsiteY406" fmla="*/ 981652 h 1060392"/>
                        <a:gd name="connsiteX407" fmla="*/ 36768 w 1051663"/>
                        <a:gd name="connsiteY407" fmla="*/ 982333 h 1060392"/>
                        <a:gd name="connsiteX408" fmla="*/ 38539 w 1051663"/>
                        <a:gd name="connsiteY408" fmla="*/ 983831 h 1060392"/>
                        <a:gd name="connsiteX409" fmla="*/ 44398 w 1051663"/>
                        <a:gd name="connsiteY409" fmla="*/ 986147 h 1060392"/>
                        <a:gd name="connsiteX410" fmla="*/ 24234 w 1051663"/>
                        <a:gd name="connsiteY410" fmla="*/ 978926 h 1060392"/>
                        <a:gd name="connsiteX411" fmla="*/ 21645 w 1051663"/>
                        <a:gd name="connsiteY411" fmla="*/ 975520 h 1060392"/>
                        <a:gd name="connsiteX412" fmla="*/ 9655 w 1051663"/>
                        <a:gd name="connsiteY412" fmla="*/ 969662 h 1060392"/>
                        <a:gd name="connsiteX413" fmla="*/ 663 w 1051663"/>
                        <a:gd name="connsiteY413" fmla="*/ 945955 h 1060392"/>
                        <a:gd name="connsiteX414" fmla="*/ 1344 w 1051663"/>
                        <a:gd name="connsiteY414" fmla="*/ 956309 h 1060392"/>
                        <a:gd name="connsiteX415" fmla="*/ 22054 w 1051663"/>
                        <a:gd name="connsiteY415" fmla="*/ 928379 h 1060392"/>
                        <a:gd name="connsiteX416" fmla="*/ 46169 w 1051663"/>
                        <a:gd name="connsiteY416" fmla="*/ 928243 h 1060392"/>
                        <a:gd name="connsiteX417" fmla="*/ 87588 w 1051663"/>
                        <a:gd name="connsiteY417" fmla="*/ 934647 h 1060392"/>
                        <a:gd name="connsiteX418" fmla="*/ 99713 w 1051663"/>
                        <a:gd name="connsiteY418" fmla="*/ 934783 h 1060392"/>
                        <a:gd name="connsiteX419" fmla="*/ 116063 w 1051663"/>
                        <a:gd name="connsiteY419" fmla="*/ 932058 h 1060392"/>
                        <a:gd name="connsiteX420" fmla="*/ 103801 w 1051663"/>
                        <a:gd name="connsiteY420" fmla="*/ 931649 h 1060392"/>
                        <a:gd name="connsiteX421" fmla="*/ 103256 w 1051663"/>
                        <a:gd name="connsiteY421" fmla="*/ 932194 h 1060392"/>
                        <a:gd name="connsiteX422" fmla="*/ 109660 w 1051663"/>
                        <a:gd name="connsiteY422" fmla="*/ 928652 h 1060392"/>
                        <a:gd name="connsiteX423" fmla="*/ 91675 w 1051663"/>
                        <a:gd name="connsiteY423" fmla="*/ 928652 h 1060392"/>
                        <a:gd name="connsiteX424" fmla="*/ 101621 w 1051663"/>
                        <a:gd name="connsiteY424" fmla="*/ 928243 h 1060392"/>
                        <a:gd name="connsiteX425" fmla="*/ 64699 w 1051663"/>
                        <a:gd name="connsiteY425" fmla="*/ 924428 h 1060392"/>
                        <a:gd name="connsiteX426" fmla="*/ 86498 w 1051663"/>
                        <a:gd name="connsiteY426" fmla="*/ 923747 h 1060392"/>
                        <a:gd name="connsiteX427" fmla="*/ 77369 w 1051663"/>
                        <a:gd name="connsiteY427" fmla="*/ 922112 h 1060392"/>
                        <a:gd name="connsiteX428" fmla="*/ 88678 w 1051663"/>
                        <a:gd name="connsiteY428" fmla="*/ 924836 h 1060392"/>
                        <a:gd name="connsiteX429" fmla="*/ 116744 w 1051663"/>
                        <a:gd name="connsiteY429" fmla="*/ 925246 h 1060392"/>
                        <a:gd name="connsiteX430" fmla="*/ 109932 w 1051663"/>
                        <a:gd name="connsiteY430" fmla="*/ 922384 h 1060392"/>
                        <a:gd name="connsiteX431" fmla="*/ 120832 w 1051663"/>
                        <a:gd name="connsiteY431" fmla="*/ 925382 h 1060392"/>
                        <a:gd name="connsiteX432" fmla="*/ 153939 w 1051663"/>
                        <a:gd name="connsiteY432" fmla="*/ 920476 h 1060392"/>
                        <a:gd name="connsiteX433" fmla="*/ 189500 w 1051663"/>
                        <a:gd name="connsiteY433" fmla="*/ 916662 h 1060392"/>
                        <a:gd name="connsiteX434" fmla="*/ 173968 w 1051663"/>
                        <a:gd name="connsiteY434" fmla="*/ 918706 h 1060392"/>
                        <a:gd name="connsiteX435" fmla="*/ 222062 w 1051663"/>
                        <a:gd name="connsiteY435" fmla="*/ 912166 h 1060392"/>
                        <a:gd name="connsiteX436" fmla="*/ 216885 w 1051663"/>
                        <a:gd name="connsiteY436" fmla="*/ 915164 h 1060392"/>
                        <a:gd name="connsiteX437" fmla="*/ 244679 w 1051663"/>
                        <a:gd name="connsiteY437" fmla="*/ 912575 h 1060392"/>
                        <a:gd name="connsiteX438" fmla="*/ 251355 w 1051663"/>
                        <a:gd name="connsiteY438" fmla="*/ 908351 h 1060392"/>
                        <a:gd name="connsiteX439" fmla="*/ 318388 w 1051663"/>
                        <a:gd name="connsiteY439" fmla="*/ 900040 h 1060392"/>
                        <a:gd name="connsiteX440" fmla="*/ 285689 w 1051663"/>
                        <a:gd name="connsiteY440" fmla="*/ 907397 h 1060392"/>
                        <a:gd name="connsiteX441" fmla="*/ 290049 w 1051663"/>
                        <a:gd name="connsiteY441" fmla="*/ 909169 h 1060392"/>
                        <a:gd name="connsiteX442" fmla="*/ 307352 w 1051663"/>
                        <a:gd name="connsiteY442" fmla="*/ 903446 h 1060392"/>
                        <a:gd name="connsiteX443" fmla="*/ 329696 w 1051663"/>
                        <a:gd name="connsiteY443" fmla="*/ 898541 h 1060392"/>
                        <a:gd name="connsiteX444" fmla="*/ 347409 w 1051663"/>
                        <a:gd name="connsiteY444" fmla="*/ 894727 h 1060392"/>
                        <a:gd name="connsiteX445" fmla="*/ 337599 w 1051663"/>
                        <a:gd name="connsiteY445" fmla="*/ 898133 h 1060392"/>
                        <a:gd name="connsiteX446" fmla="*/ 377928 w 1051663"/>
                        <a:gd name="connsiteY446" fmla="*/ 890367 h 1060392"/>
                        <a:gd name="connsiteX447" fmla="*/ 331195 w 1051663"/>
                        <a:gd name="connsiteY447" fmla="*/ 899904 h 1060392"/>
                        <a:gd name="connsiteX448" fmla="*/ 320159 w 1051663"/>
                        <a:gd name="connsiteY448" fmla="*/ 906444 h 1060392"/>
                        <a:gd name="connsiteX449" fmla="*/ 299314 w 1051663"/>
                        <a:gd name="connsiteY449" fmla="*/ 909032 h 1060392"/>
                        <a:gd name="connsiteX450" fmla="*/ 308987 w 1051663"/>
                        <a:gd name="connsiteY450" fmla="*/ 906716 h 1060392"/>
                        <a:gd name="connsiteX451" fmla="*/ 279422 w 1051663"/>
                        <a:gd name="connsiteY451" fmla="*/ 909986 h 1060392"/>
                        <a:gd name="connsiteX452" fmla="*/ 229420 w 1051663"/>
                        <a:gd name="connsiteY452" fmla="*/ 920613 h 1060392"/>
                        <a:gd name="connsiteX453" fmla="*/ 238821 w 1051663"/>
                        <a:gd name="connsiteY453" fmla="*/ 918297 h 1060392"/>
                        <a:gd name="connsiteX454" fmla="*/ 210890 w 1051663"/>
                        <a:gd name="connsiteY454" fmla="*/ 920749 h 1060392"/>
                        <a:gd name="connsiteX455" fmla="*/ 222062 w 1051663"/>
                        <a:gd name="connsiteY455" fmla="*/ 917479 h 1060392"/>
                        <a:gd name="connsiteX456" fmla="*/ 185821 w 1051663"/>
                        <a:gd name="connsiteY456" fmla="*/ 921430 h 1060392"/>
                        <a:gd name="connsiteX457" fmla="*/ 199037 w 1051663"/>
                        <a:gd name="connsiteY457" fmla="*/ 918433 h 1060392"/>
                        <a:gd name="connsiteX458" fmla="*/ 185140 w 1051663"/>
                        <a:gd name="connsiteY458" fmla="*/ 919523 h 1060392"/>
                        <a:gd name="connsiteX459" fmla="*/ 196721 w 1051663"/>
                        <a:gd name="connsiteY459" fmla="*/ 917479 h 1060392"/>
                        <a:gd name="connsiteX460" fmla="*/ 156800 w 1051663"/>
                        <a:gd name="connsiteY460" fmla="*/ 921022 h 1060392"/>
                        <a:gd name="connsiteX461" fmla="*/ 126145 w 1051663"/>
                        <a:gd name="connsiteY461" fmla="*/ 924836 h 1060392"/>
                        <a:gd name="connsiteX462" fmla="*/ 200944 w 1051663"/>
                        <a:gd name="connsiteY462" fmla="*/ 923611 h 1060392"/>
                        <a:gd name="connsiteX463" fmla="*/ 175875 w 1051663"/>
                        <a:gd name="connsiteY463" fmla="*/ 926199 h 1060392"/>
                        <a:gd name="connsiteX464" fmla="*/ 168790 w 1051663"/>
                        <a:gd name="connsiteY464" fmla="*/ 925109 h 1060392"/>
                        <a:gd name="connsiteX465" fmla="*/ 140315 w 1051663"/>
                        <a:gd name="connsiteY465" fmla="*/ 927425 h 1060392"/>
                        <a:gd name="connsiteX466" fmla="*/ 179962 w 1051663"/>
                        <a:gd name="connsiteY466" fmla="*/ 928788 h 1060392"/>
                        <a:gd name="connsiteX467" fmla="*/ 185412 w 1051663"/>
                        <a:gd name="connsiteY467" fmla="*/ 928924 h 1060392"/>
                        <a:gd name="connsiteX468" fmla="*/ 185821 w 1051663"/>
                        <a:gd name="connsiteY468" fmla="*/ 928924 h 1060392"/>
                        <a:gd name="connsiteX469" fmla="*/ 185549 w 1051663"/>
                        <a:gd name="connsiteY469" fmla="*/ 928924 h 1060392"/>
                        <a:gd name="connsiteX470" fmla="*/ 209119 w 1051663"/>
                        <a:gd name="connsiteY470" fmla="*/ 927017 h 1060392"/>
                        <a:gd name="connsiteX471" fmla="*/ 210481 w 1051663"/>
                        <a:gd name="connsiteY471" fmla="*/ 925109 h 1060392"/>
                        <a:gd name="connsiteX472" fmla="*/ 246586 w 1051663"/>
                        <a:gd name="connsiteY472" fmla="*/ 921295 h 1060392"/>
                        <a:gd name="connsiteX473" fmla="*/ 283645 w 1051663"/>
                        <a:gd name="connsiteY473" fmla="*/ 916389 h 1060392"/>
                        <a:gd name="connsiteX474" fmla="*/ 298224 w 1051663"/>
                        <a:gd name="connsiteY474" fmla="*/ 910804 h 1060392"/>
                        <a:gd name="connsiteX475" fmla="*/ 334329 w 1051663"/>
                        <a:gd name="connsiteY475" fmla="*/ 905490 h 1060392"/>
                        <a:gd name="connsiteX476" fmla="*/ 350133 w 1051663"/>
                        <a:gd name="connsiteY476" fmla="*/ 899359 h 1060392"/>
                        <a:gd name="connsiteX477" fmla="*/ 365393 w 1051663"/>
                        <a:gd name="connsiteY477" fmla="*/ 897724 h 1060392"/>
                        <a:gd name="connsiteX478" fmla="*/ 399045 w 1051663"/>
                        <a:gd name="connsiteY478" fmla="*/ 886143 h 1060392"/>
                        <a:gd name="connsiteX479" fmla="*/ 417575 w 1051663"/>
                        <a:gd name="connsiteY479" fmla="*/ 881647 h 1060392"/>
                        <a:gd name="connsiteX480" fmla="*/ 414850 w 1051663"/>
                        <a:gd name="connsiteY480" fmla="*/ 882191 h 1060392"/>
                        <a:gd name="connsiteX481" fmla="*/ 444824 w 1051663"/>
                        <a:gd name="connsiteY481" fmla="*/ 871292 h 1060392"/>
                        <a:gd name="connsiteX482" fmla="*/ 430382 w 1051663"/>
                        <a:gd name="connsiteY482" fmla="*/ 877560 h 1060392"/>
                        <a:gd name="connsiteX483" fmla="*/ 458858 w 1051663"/>
                        <a:gd name="connsiteY483" fmla="*/ 867749 h 1060392"/>
                        <a:gd name="connsiteX484" fmla="*/ 463490 w 1051663"/>
                        <a:gd name="connsiteY484" fmla="*/ 861891 h 1060392"/>
                        <a:gd name="connsiteX485" fmla="*/ 535836 w 1051663"/>
                        <a:gd name="connsiteY485" fmla="*/ 832189 h 1060392"/>
                        <a:gd name="connsiteX486" fmla="*/ 617447 w 1051663"/>
                        <a:gd name="connsiteY486" fmla="*/ 780143 h 1060392"/>
                        <a:gd name="connsiteX487" fmla="*/ 614859 w 1051663"/>
                        <a:gd name="connsiteY487" fmla="*/ 782188 h 1060392"/>
                        <a:gd name="connsiteX488" fmla="*/ 627394 w 1051663"/>
                        <a:gd name="connsiteY488" fmla="*/ 774012 h 1060392"/>
                        <a:gd name="connsiteX489" fmla="*/ 636931 w 1051663"/>
                        <a:gd name="connsiteY489" fmla="*/ 764203 h 1060392"/>
                        <a:gd name="connsiteX490" fmla="*/ 606684 w 1051663"/>
                        <a:gd name="connsiteY490" fmla="*/ 785457 h 1060392"/>
                        <a:gd name="connsiteX491" fmla="*/ 605458 w 1051663"/>
                        <a:gd name="connsiteY491" fmla="*/ 783959 h 1060392"/>
                        <a:gd name="connsiteX492" fmla="*/ 599599 w 1051663"/>
                        <a:gd name="connsiteY492" fmla="*/ 786002 h 1060392"/>
                        <a:gd name="connsiteX493" fmla="*/ 656005 w 1051663"/>
                        <a:gd name="connsiteY493" fmla="*/ 744175 h 1060392"/>
                        <a:gd name="connsiteX494" fmla="*/ 655188 w 1051663"/>
                        <a:gd name="connsiteY494" fmla="*/ 742131 h 1060392"/>
                        <a:gd name="connsiteX495" fmla="*/ 660774 w 1051663"/>
                        <a:gd name="connsiteY495" fmla="*/ 738861 h 1060392"/>
                        <a:gd name="connsiteX496" fmla="*/ 667177 w 1051663"/>
                        <a:gd name="connsiteY496" fmla="*/ 730823 h 1060392"/>
                        <a:gd name="connsiteX497" fmla="*/ 713092 w 1051663"/>
                        <a:gd name="connsiteY497" fmla="*/ 687497 h 1060392"/>
                        <a:gd name="connsiteX498" fmla="*/ 704509 w 1051663"/>
                        <a:gd name="connsiteY498" fmla="*/ 699759 h 1060392"/>
                        <a:gd name="connsiteX499" fmla="*/ 728897 w 1051663"/>
                        <a:gd name="connsiteY499" fmla="*/ 674145 h 1060392"/>
                        <a:gd name="connsiteX500" fmla="*/ 719632 w 1051663"/>
                        <a:gd name="connsiteY500" fmla="*/ 681638 h 1060392"/>
                        <a:gd name="connsiteX501" fmla="*/ 737616 w 1051663"/>
                        <a:gd name="connsiteY501" fmla="*/ 660384 h 1060392"/>
                        <a:gd name="connsiteX502" fmla="*/ 722766 w 1051663"/>
                        <a:gd name="connsiteY502" fmla="*/ 674553 h 1060392"/>
                        <a:gd name="connsiteX503" fmla="*/ 748925 w 1051663"/>
                        <a:gd name="connsiteY503" fmla="*/ 644034 h 1060392"/>
                        <a:gd name="connsiteX504" fmla="*/ 767591 w 1051663"/>
                        <a:gd name="connsiteY504" fmla="*/ 618965 h 1060392"/>
                        <a:gd name="connsiteX505" fmla="*/ 802197 w 1051663"/>
                        <a:gd name="connsiteY505" fmla="*/ 576592 h 1060392"/>
                        <a:gd name="connsiteX506" fmla="*/ 830264 w 1051663"/>
                        <a:gd name="connsiteY506" fmla="*/ 526590 h 1060392"/>
                        <a:gd name="connsiteX507" fmla="*/ 827948 w 1051663"/>
                        <a:gd name="connsiteY507" fmla="*/ 529315 h 1060392"/>
                        <a:gd name="connsiteX508" fmla="*/ 848520 w 1051663"/>
                        <a:gd name="connsiteY508" fmla="*/ 488986 h 1060392"/>
                        <a:gd name="connsiteX509" fmla="*/ 848520 w 1051663"/>
                        <a:gd name="connsiteY509" fmla="*/ 484899 h 1060392"/>
                        <a:gd name="connsiteX510" fmla="*/ 870184 w 1051663"/>
                        <a:gd name="connsiteY510" fmla="*/ 439393 h 1060392"/>
                        <a:gd name="connsiteX511" fmla="*/ 868549 w 1051663"/>
                        <a:gd name="connsiteY511" fmla="*/ 447704 h 1060392"/>
                        <a:gd name="connsiteX512" fmla="*/ 862145 w 1051663"/>
                        <a:gd name="connsiteY512" fmla="*/ 459148 h 1060392"/>
                        <a:gd name="connsiteX513" fmla="*/ 857513 w 1051663"/>
                        <a:gd name="connsiteY513" fmla="*/ 474817 h 1060392"/>
                        <a:gd name="connsiteX514" fmla="*/ 872228 w 1051663"/>
                        <a:gd name="connsiteY514" fmla="*/ 444435 h 1060392"/>
                        <a:gd name="connsiteX515" fmla="*/ 873453 w 1051663"/>
                        <a:gd name="connsiteY515" fmla="*/ 440756 h 1060392"/>
                        <a:gd name="connsiteX516" fmla="*/ 876042 w 1051663"/>
                        <a:gd name="connsiteY516" fmla="*/ 439121 h 1060392"/>
                        <a:gd name="connsiteX517" fmla="*/ 878767 w 1051663"/>
                        <a:gd name="connsiteY517" fmla="*/ 429583 h 1060392"/>
                        <a:gd name="connsiteX518" fmla="*/ 897705 w 1051663"/>
                        <a:gd name="connsiteY518" fmla="*/ 388029 h 1060392"/>
                        <a:gd name="connsiteX519" fmla="*/ 885307 w 1051663"/>
                        <a:gd name="connsiteY519" fmla="*/ 413506 h 1060392"/>
                        <a:gd name="connsiteX520" fmla="*/ 893482 w 1051663"/>
                        <a:gd name="connsiteY520" fmla="*/ 392252 h 1060392"/>
                        <a:gd name="connsiteX521" fmla="*/ 873998 w 1051663"/>
                        <a:gd name="connsiteY521" fmla="*/ 430945 h 1060392"/>
                        <a:gd name="connsiteX522" fmla="*/ 908059 w 1051663"/>
                        <a:gd name="connsiteY522" fmla="*/ 354512 h 1060392"/>
                        <a:gd name="connsiteX523" fmla="*/ 922638 w 1051663"/>
                        <a:gd name="connsiteY523" fmla="*/ 308461 h 1060392"/>
                        <a:gd name="connsiteX524" fmla="*/ 922366 w 1051663"/>
                        <a:gd name="connsiteY524" fmla="*/ 303147 h 1060392"/>
                        <a:gd name="connsiteX525" fmla="*/ 920731 w 1051663"/>
                        <a:gd name="connsiteY525" fmla="*/ 308324 h 1060392"/>
                        <a:gd name="connsiteX526" fmla="*/ 943757 w 1051663"/>
                        <a:gd name="connsiteY526" fmla="*/ 234616 h 1060392"/>
                        <a:gd name="connsiteX527" fmla="*/ 944710 w 1051663"/>
                        <a:gd name="connsiteY527" fmla="*/ 222899 h 1060392"/>
                        <a:gd name="connsiteX528" fmla="*/ 955882 w 1051663"/>
                        <a:gd name="connsiteY528" fmla="*/ 192107 h 1060392"/>
                        <a:gd name="connsiteX529" fmla="*/ 963921 w 1051663"/>
                        <a:gd name="connsiteY529" fmla="*/ 142105 h 1060392"/>
                        <a:gd name="connsiteX530" fmla="*/ 967600 w 1051663"/>
                        <a:gd name="connsiteY530" fmla="*/ 130796 h 1060392"/>
                        <a:gd name="connsiteX531" fmla="*/ 966237 w 1051663"/>
                        <a:gd name="connsiteY531" fmla="*/ 143876 h 1060392"/>
                        <a:gd name="connsiteX532" fmla="*/ 971823 w 1051663"/>
                        <a:gd name="connsiteY532" fmla="*/ 113493 h 1060392"/>
                        <a:gd name="connsiteX533" fmla="*/ 969779 w 1051663"/>
                        <a:gd name="connsiteY533" fmla="*/ 117445 h 1060392"/>
                        <a:gd name="connsiteX534" fmla="*/ 991034 w 1051663"/>
                        <a:gd name="connsiteY534" fmla="*/ 18802 h 1060392"/>
                        <a:gd name="connsiteX535" fmla="*/ 986537 w 1051663"/>
                        <a:gd name="connsiteY535" fmla="*/ 41556 h 1060392"/>
                        <a:gd name="connsiteX536" fmla="*/ 989399 w 1051663"/>
                        <a:gd name="connsiteY536" fmla="*/ 32155 h 1060392"/>
                        <a:gd name="connsiteX537" fmla="*/ 985175 w 1051663"/>
                        <a:gd name="connsiteY537" fmla="*/ 58177 h 1060392"/>
                        <a:gd name="connsiteX538" fmla="*/ 990761 w 1051663"/>
                        <a:gd name="connsiteY538" fmla="*/ 36650 h 1060392"/>
                        <a:gd name="connsiteX539" fmla="*/ 990352 w 1051663"/>
                        <a:gd name="connsiteY539" fmla="*/ 49185 h 1060392"/>
                        <a:gd name="connsiteX540" fmla="*/ 1002614 w 1051663"/>
                        <a:gd name="connsiteY540" fmla="*/ 0 h 1060392"/>
                        <a:gd name="connsiteX541" fmla="*/ 984358 w 1051663"/>
                        <a:gd name="connsiteY541" fmla="*/ 93056 h 1060392"/>
                        <a:gd name="connsiteX542" fmla="*/ 985583 w 1051663"/>
                        <a:gd name="connsiteY542" fmla="*/ 94555 h 1060392"/>
                        <a:gd name="connsiteX543" fmla="*/ 978090 w 1051663"/>
                        <a:gd name="connsiteY543" fmla="*/ 123984 h 1060392"/>
                        <a:gd name="connsiteX544" fmla="*/ 974820 w 1051663"/>
                        <a:gd name="connsiteY544" fmla="*/ 140879 h 1060392"/>
                        <a:gd name="connsiteX545" fmla="*/ 982586 w 1051663"/>
                        <a:gd name="connsiteY545" fmla="*/ 117580 h 1060392"/>
                        <a:gd name="connsiteX546" fmla="*/ 940895 w 1051663"/>
                        <a:gd name="connsiteY546" fmla="*/ 282983 h 1060392"/>
                        <a:gd name="connsiteX547" fmla="*/ 942666 w 1051663"/>
                        <a:gd name="connsiteY547" fmla="*/ 279713 h 1060392"/>
                        <a:gd name="connsiteX548" fmla="*/ 935037 w 1051663"/>
                        <a:gd name="connsiteY548" fmla="*/ 299741 h 1060392"/>
                        <a:gd name="connsiteX549" fmla="*/ 938306 w 1051663"/>
                        <a:gd name="connsiteY549" fmla="*/ 292657 h 1060392"/>
                        <a:gd name="connsiteX550" fmla="*/ 917733 w 1051663"/>
                        <a:gd name="connsiteY550" fmla="*/ 359145 h 1060392"/>
                        <a:gd name="connsiteX551" fmla="*/ 923183 w 1051663"/>
                        <a:gd name="connsiteY551" fmla="*/ 347018 h 1060392"/>
                        <a:gd name="connsiteX552" fmla="*/ 893209 w 1051663"/>
                        <a:gd name="connsiteY552" fmla="*/ 421136 h 1060392"/>
                        <a:gd name="connsiteX553" fmla="*/ 889667 w 1051663"/>
                        <a:gd name="connsiteY553" fmla="*/ 436532 h 1060392"/>
                        <a:gd name="connsiteX554" fmla="*/ 834351 w 1051663"/>
                        <a:gd name="connsiteY554" fmla="*/ 544438 h 1060392"/>
                        <a:gd name="connsiteX555" fmla="*/ 812960 w 1051663"/>
                        <a:gd name="connsiteY555" fmla="*/ 586811 h 1060392"/>
                        <a:gd name="connsiteX556" fmla="*/ 798518 w 1051663"/>
                        <a:gd name="connsiteY556" fmla="*/ 605476 h 1060392"/>
                        <a:gd name="connsiteX557" fmla="*/ 806012 w 1051663"/>
                        <a:gd name="connsiteY557" fmla="*/ 592124 h 1060392"/>
                        <a:gd name="connsiteX558" fmla="*/ 785575 w 1051663"/>
                        <a:gd name="connsiteY558" fmla="*/ 619646 h 1060392"/>
                        <a:gd name="connsiteX559" fmla="*/ 777673 w 1051663"/>
                        <a:gd name="connsiteY559" fmla="*/ 633543 h 1060392"/>
                        <a:gd name="connsiteX560" fmla="*/ 766637 w 1051663"/>
                        <a:gd name="connsiteY560" fmla="*/ 643761 h 1060392"/>
                        <a:gd name="connsiteX561" fmla="*/ 750015 w 1051663"/>
                        <a:gd name="connsiteY561" fmla="*/ 663381 h 1060392"/>
                        <a:gd name="connsiteX562" fmla="*/ 761868 w 1051663"/>
                        <a:gd name="connsiteY562" fmla="*/ 654525 h 1060392"/>
                        <a:gd name="connsiteX563" fmla="*/ 747562 w 1051663"/>
                        <a:gd name="connsiteY563" fmla="*/ 670329 h 1060392"/>
                        <a:gd name="connsiteX564" fmla="*/ 762958 w 1051663"/>
                        <a:gd name="connsiteY564" fmla="*/ 657386 h 1060392"/>
                        <a:gd name="connsiteX565" fmla="*/ 752467 w 1051663"/>
                        <a:gd name="connsiteY565" fmla="*/ 671420 h 1060392"/>
                        <a:gd name="connsiteX566" fmla="*/ 700557 w 1051663"/>
                        <a:gd name="connsiteY566" fmla="*/ 722785 h 1060392"/>
                        <a:gd name="connsiteX567" fmla="*/ 706825 w 1051663"/>
                        <a:gd name="connsiteY567" fmla="*/ 720468 h 1060392"/>
                        <a:gd name="connsiteX568" fmla="*/ 674943 w 1051663"/>
                        <a:gd name="connsiteY568" fmla="*/ 748399 h 1060392"/>
                        <a:gd name="connsiteX569" fmla="*/ 677396 w 1051663"/>
                        <a:gd name="connsiteY569" fmla="*/ 746899 h 1060392"/>
                        <a:gd name="connsiteX570" fmla="*/ 644152 w 1051663"/>
                        <a:gd name="connsiteY570" fmla="*/ 776737 h 1060392"/>
                        <a:gd name="connsiteX571" fmla="*/ 645514 w 1051663"/>
                        <a:gd name="connsiteY571" fmla="*/ 776465 h 1060392"/>
                        <a:gd name="connsiteX572" fmla="*/ 632980 w 1051663"/>
                        <a:gd name="connsiteY572" fmla="*/ 784776 h 1060392"/>
                        <a:gd name="connsiteX573" fmla="*/ 591288 w 1051663"/>
                        <a:gd name="connsiteY573" fmla="*/ 818838 h 1060392"/>
                        <a:gd name="connsiteX574" fmla="*/ 594831 w 1051663"/>
                        <a:gd name="connsiteY574" fmla="*/ 816657 h 1060392"/>
                        <a:gd name="connsiteX575" fmla="*/ 543875 w 1051663"/>
                        <a:gd name="connsiteY575" fmla="*/ 849220 h 1060392"/>
                        <a:gd name="connsiteX576" fmla="*/ 554502 w 1051663"/>
                        <a:gd name="connsiteY576" fmla="*/ 839138 h 1060392"/>
                        <a:gd name="connsiteX577" fmla="*/ 579435 w 1051663"/>
                        <a:gd name="connsiteY577" fmla="*/ 826740 h 1060392"/>
                        <a:gd name="connsiteX578" fmla="*/ 549461 w 1051663"/>
                        <a:gd name="connsiteY578" fmla="*/ 839547 h 1060392"/>
                        <a:gd name="connsiteX579" fmla="*/ 534610 w 1051663"/>
                        <a:gd name="connsiteY579" fmla="*/ 852763 h 1060392"/>
                        <a:gd name="connsiteX580" fmla="*/ 502865 w 1051663"/>
                        <a:gd name="connsiteY580" fmla="*/ 869249 h 1060392"/>
                        <a:gd name="connsiteX581" fmla="*/ 465806 w 1051663"/>
                        <a:gd name="connsiteY581" fmla="*/ 885598 h 1060392"/>
                        <a:gd name="connsiteX582" fmla="*/ 418938 w 1051663"/>
                        <a:gd name="connsiteY582" fmla="*/ 900312 h 1060392"/>
                        <a:gd name="connsiteX583" fmla="*/ 420572 w 1051663"/>
                        <a:gd name="connsiteY583" fmla="*/ 900312 h 1060392"/>
                        <a:gd name="connsiteX584" fmla="*/ 402179 w 1051663"/>
                        <a:gd name="connsiteY584" fmla="*/ 905626 h 1060392"/>
                        <a:gd name="connsiteX585" fmla="*/ 401089 w 1051663"/>
                        <a:gd name="connsiteY585" fmla="*/ 902493 h 1060392"/>
                        <a:gd name="connsiteX586" fmla="*/ 382696 w 1051663"/>
                        <a:gd name="connsiteY586" fmla="*/ 912847 h 1060392"/>
                        <a:gd name="connsiteX587" fmla="*/ 327380 w 1051663"/>
                        <a:gd name="connsiteY587" fmla="*/ 927017 h 1060392"/>
                        <a:gd name="connsiteX588" fmla="*/ 347953 w 1051663"/>
                        <a:gd name="connsiteY588" fmla="*/ 924973 h 1060392"/>
                        <a:gd name="connsiteX589" fmla="*/ 315936 w 1051663"/>
                        <a:gd name="connsiteY589" fmla="*/ 928924 h 1060392"/>
                        <a:gd name="connsiteX590" fmla="*/ 329833 w 1051663"/>
                        <a:gd name="connsiteY590" fmla="*/ 926063 h 1060392"/>
                        <a:gd name="connsiteX591" fmla="*/ 285825 w 1051663"/>
                        <a:gd name="connsiteY591" fmla="*/ 936418 h 1060392"/>
                        <a:gd name="connsiteX592" fmla="*/ 299177 w 1051663"/>
                        <a:gd name="connsiteY592" fmla="*/ 935055 h 1060392"/>
                        <a:gd name="connsiteX593" fmla="*/ 270293 w 1051663"/>
                        <a:gd name="connsiteY593" fmla="*/ 939278 h 1060392"/>
                        <a:gd name="connsiteX594" fmla="*/ 227240 w 1051663"/>
                        <a:gd name="connsiteY594" fmla="*/ 942004 h 1060392"/>
                        <a:gd name="connsiteX595" fmla="*/ 223152 w 1051663"/>
                        <a:gd name="connsiteY595" fmla="*/ 942685 h 1060392"/>
                        <a:gd name="connsiteX596" fmla="*/ 225060 w 1051663"/>
                        <a:gd name="connsiteY596" fmla="*/ 942821 h 1060392"/>
                        <a:gd name="connsiteX597" fmla="*/ 219746 w 1051663"/>
                        <a:gd name="connsiteY597" fmla="*/ 943230 h 1060392"/>
                        <a:gd name="connsiteX598" fmla="*/ 207075 w 1051663"/>
                        <a:gd name="connsiteY598" fmla="*/ 945273 h 1060392"/>
                        <a:gd name="connsiteX599" fmla="*/ 209664 w 1051663"/>
                        <a:gd name="connsiteY599" fmla="*/ 945273 h 1060392"/>
                        <a:gd name="connsiteX600" fmla="*/ 204759 w 1051663"/>
                        <a:gd name="connsiteY600" fmla="*/ 945682 h 1060392"/>
                        <a:gd name="connsiteX601" fmla="*/ 191543 w 1051663"/>
                        <a:gd name="connsiteY601" fmla="*/ 947317 h 1060392"/>
                        <a:gd name="connsiteX602" fmla="*/ 975638 w 1051663"/>
                        <a:gd name="connsiteY602" fmla="*/ 126573 h 1060392"/>
                        <a:gd name="connsiteX603" fmla="*/ 976864 w 1051663"/>
                        <a:gd name="connsiteY603" fmla="*/ 124121 h 1060392"/>
                        <a:gd name="connsiteX604" fmla="*/ 975638 w 1051663"/>
                        <a:gd name="connsiteY604" fmla="*/ 126573 h 1060392"/>
                        <a:gd name="connsiteX605" fmla="*/ 186366 w 1051663"/>
                        <a:gd name="connsiteY605" fmla="*/ 1020890 h 1060392"/>
                        <a:gd name="connsiteX606" fmla="*/ 205032 w 1051663"/>
                        <a:gd name="connsiteY606" fmla="*/ 1024568 h 1060392"/>
                        <a:gd name="connsiteX607" fmla="*/ 199037 w 1051663"/>
                        <a:gd name="connsiteY607" fmla="*/ 1022253 h 1060392"/>
                        <a:gd name="connsiteX608" fmla="*/ 184731 w 1051663"/>
                        <a:gd name="connsiteY608" fmla="*/ 1016667 h 1060392"/>
                        <a:gd name="connsiteX609" fmla="*/ 155847 w 1051663"/>
                        <a:gd name="connsiteY609" fmla="*/ 1004949 h 1060392"/>
                        <a:gd name="connsiteX610" fmla="*/ 116608 w 1051663"/>
                        <a:gd name="connsiteY610" fmla="*/ 992687 h 1060392"/>
                        <a:gd name="connsiteX611" fmla="*/ 120968 w 1051663"/>
                        <a:gd name="connsiteY611" fmla="*/ 994594 h 1060392"/>
                        <a:gd name="connsiteX612" fmla="*/ 161160 w 1051663"/>
                        <a:gd name="connsiteY612" fmla="*/ 1009309 h 1060392"/>
                        <a:gd name="connsiteX613" fmla="*/ 117017 w 1051663"/>
                        <a:gd name="connsiteY613" fmla="*/ 1001271 h 1060392"/>
                        <a:gd name="connsiteX614" fmla="*/ 189636 w 1051663"/>
                        <a:gd name="connsiteY614" fmla="*/ 1020754 h 1060392"/>
                        <a:gd name="connsiteX615" fmla="*/ 186366 w 1051663"/>
                        <a:gd name="connsiteY615" fmla="*/ 1021026 h 1060392"/>
                        <a:gd name="connsiteX616" fmla="*/ 206666 w 1051663"/>
                        <a:gd name="connsiteY616" fmla="*/ 1017756 h 1060392"/>
                        <a:gd name="connsiteX617" fmla="*/ 221245 w 1051663"/>
                        <a:gd name="connsiteY617" fmla="*/ 1020754 h 1060392"/>
                        <a:gd name="connsiteX618" fmla="*/ 208574 w 1051663"/>
                        <a:gd name="connsiteY618" fmla="*/ 1017075 h 1060392"/>
                        <a:gd name="connsiteX619" fmla="*/ 206666 w 1051663"/>
                        <a:gd name="connsiteY619" fmla="*/ 1017756 h 1060392"/>
                        <a:gd name="connsiteX620" fmla="*/ 216749 w 1051663"/>
                        <a:gd name="connsiteY620" fmla="*/ 1021026 h 1060392"/>
                        <a:gd name="connsiteX621" fmla="*/ 220427 w 1051663"/>
                        <a:gd name="connsiteY621" fmla="*/ 1021571 h 1060392"/>
                        <a:gd name="connsiteX622" fmla="*/ 216749 w 1051663"/>
                        <a:gd name="connsiteY622" fmla="*/ 1021026 h 1060392"/>
                        <a:gd name="connsiteX623" fmla="*/ 89904 w 1051663"/>
                        <a:gd name="connsiteY623" fmla="*/ 948135 h 1060392"/>
                        <a:gd name="connsiteX624" fmla="*/ 79685 w 1051663"/>
                        <a:gd name="connsiteY624" fmla="*/ 948544 h 1060392"/>
                        <a:gd name="connsiteX625" fmla="*/ 81184 w 1051663"/>
                        <a:gd name="connsiteY625" fmla="*/ 948544 h 1060392"/>
                        <a:gd name="connsiteX626" fmla="*/ 89904 w 1051663"/>
                        <a:gd name="connsiteY626" fmla="*/ 948135 h 1060392"/>
                        <a:gd name="connsiteX627" fmla="*/ 58431 w 1051663"/>
                        <a:gd name="connsiteY627" fmla="*/ 949089 h 1060392"/>
                        <a:gd name="connsiteX628" fmla="*/ 48758 w 1051663"/>
                        <a:gd name="connsiteY628" fmla="*/ 949089 h 1060392"/>
                        <a:gd name="connsiteX629" fmla="*/ 52164 w 1051663"/>
                        <a:gd name="connsiteY629" fmla="*/ 950723 h 1060392"/>
                        <a:gd name="connsiteX630" fmla="*/ 58431 w 1051663"/>
                        <a:gd name="connsiteY630" fmla="*/ 949089 h 1060392"/>
                        <a:gd name="connsiteX631" fmla="*/ 54071 w 1051663"/>
                        <a:gd name="connsiteY631" fmla="*/ 962713 h 1060392"/>
                        <a:gd name="connsiteX632" fmla="*/ 79958 w 1051663"/>
                        <a:gd name="connsiteY632" fmla="*/ 975929 h 1060392"/>
                        <a:gd name="connsiteX633" fmla="*/ 72328 w 1051663"/>
                        <a:gd name="connsiteY633" fmla="*/ 975111 h 1060392"/>
                        <a:gd name="connsiteX634" fmla="*/ 75053 w 1051663"/>
                        <a:gd name="connsiteY634" fmla="*/ 977155 h 1060392"/>
                        <a:gd name="connsiteX635" fmla="*/ 90313 w 1051663"/>
                        <a:gd name="connsiteY635" fmla="*/ 983286 h 1060392"/>
                        <a:gd name="connsiteX636" fmla="*/ 97534 w 1051663"/>
                        <a:gd name="connsiteY636" fmla="*/ 985330 h 1060392"/>
                        <a:gd name="connsiteX637" fmla="*/ 74781 w 1051663"/>
                        <a:gd name="connsiteY637" fmla="*/ 971297 h 1060392"/>
                        <a:gd name="connsiteX638" fmla="*/ 54071 w 1051663"/>
                        <a:gd name="connsiteY638" fmla="*/ 962713 h 1060392"/>
                        <a:gd name="connsiteX639" fmla="*/ 1006157 w 1051663"/>
                        <a:gd name="connsiteY639" fmla="*/ 485853 h 1060392"/>
                        <a:gd name="connsiteX640" fmla="*/ 996075 w 1051663"/>
                        <a:gd name="connsiteY640" fmla="*/ 521958 h 1060392"/>
                        <a:gd name="connsiteX641" fmla="*/ 992941 w 1051663"/>
                        <a:gd name="connsiteY641" fmla="*/ 532858 h 1060392"/>
                        <a:gd name="connsiteX642" fmla="*/ 994984 w 1051663"/>
                        <a:gd name="connsiteY642" fmla="*/ 515282 h 1060392"/>
                        <a:gd name="connsiteX643" fmla="*/ 1008201 w 1051663"/>
                        <a:gd name="connsiteY643" fmla="*/ 462555 h 1060392"/>
                        <a:gd name="connsiteX644" fmla="*/ 1011743 w 1051663"/>
                        <a:gd name="connsiteY644" fmla="*/ 451791 h 1060392"/>
                        <a:gd name="connsiteX645" fmla="*/ 1012151 w 1051663"/>
                        <a:gd name="connsiteY645" fmla="*/ 456151 h 1060392"/>
                        <a:gd name="connsiteX646" fmla="*/ 1006020 w 1051663"/>
                        <a:gd name="connsiteY646" fmla="*/ 485717 h 1060392"/>
                        <a:gd name="connsiteX647" fmla="*/ 954383 w 1051663"/>
                        <a:gd name="connsiteY647" fmla="*/ 635587 h 1060392"/>
                        <a:gd name="connsiteX648" fmla="*/ 950977 w 1051663"/>
                        <a:gd name="connsiteY648" fmla="*/ 640355 h 1060392"/>
                        <a:gd name="connsiteX649" fmla="*/ 965146 w 1051663"/>
                        <a:gd name="connsiteY649" fmla="*/ 610382 h 1060392"/>
                        <a:gd name="connsiteX650" fmla="*/ 973458 w 1051663"/>
                        <a:gd name="connsiteY650" fmla="*/ 592261 h 1060392"/>
                        <a:gd name="connsiteX651" fmla="*/ 971550 w 1051663"/>
                        <a:gd name="connsiteY651" fmla="*/ 594032 h 1060392"/>
                        <a:gd name="connsiteX652" fmla="*/ 982995 w 1051663"/>
                        <a:gd name="connsiteY652" fmla="*/ 562014 h 1060392"/>
                        <a:gd name="connsiteX653" fmla="*/ 979589 w 1051663"/>
                        <a:gd name="connsiteY653" fmla="*/ 568009 h 1060392"/>
                        <a:gd name="connsiteX654" fmla="*/ 972641 w 1051663"/>
                        <a:gd name="connsiteY654" fmla="*/ 581633 h 1060392"/>
                        <a:gd name="connsiteX655" fmla="*/ 976864 w 1051663"/>
                        <a:gd name="connsiteY655" fmla="*/ 569644 h 1060392"/>
                        <a:gd name="connsiteX656" fmla="*/ 962422 w 1051663"/>
                        <a:gd name="connsiteY656" fmla="*/ 595258 h 1060392"/>
                        <a:gd name="connsiteX657" fmla="*/ 977409 w 1051663"/>
                        <a:gd name="connsiteY657" fmla="*/ 563785 h 1060392"/>
                        <a:gd name="connsiteX658" fmla="*/ 965828 w 1051663"/>
                        <a:gd name="connsiteY658" fmla="*/ 579862 h 1060392"/>
                        <a:gd name="connsiteX659" fmla="*/ 965011 w 1051663"/>
                        <a:gd name="connsiteY659" fmla="*/ 587628 h 1060392"/>
                        <a:gd name="connsiteX660" fmla="*/ 952476 w 1051663"/>
                        <a:gd name="connsiteY660" fmla="*/ 614605 h 1060392"/>
                        <a:gd name="connsiteX661" fmla="*/ 947707 w 1051663"/>
                        <a:gd name="connsiteY661" fmla="*/ 630273 h 1060392"/>
                        <a:gd name="connsiteX662" fmla="*/ 955474 w 1051663"/>
                        <a:gd name="connsiteY662" fmla="*/ 619918 h 1060392"/>
                        <a:gd name="connsiteX663" fmla="*/ 942938 w 1051663"/>
                        <a:gd name="connsiteY663" fmla="*/ 642536 h 1060392"/>
                        <a:gd name="connsiteX664" fmla="*/ 943892 w 1051663"/>
                        <a:gd name="connsiteY664" fmla="*/ 645533 h 1060392"/>
                        <a:gd name="connsiteX665" fmla="*/ 916371 w 1051663"/>
                        <a:gd name="connsiteY665" fmla="*/ 695807 h 1060392"/>
                        <a:gd name="connsiteX666" fmla="*/ 910921 w 1051663"/>
                        <a:gd name="connsiteY666" fmla="*/ 699486 h 1060392"/>
                        <a:gd name="connsiteX667" fmla="*/ 922093 w 1051663"/>
                        <a:gd name="connsiteY667" fmla="*/ 680411 h 1060392"/>
                        <a:gd name="connsiteX668" fmla="*/ 897433 w 1051663"/>
                        <a:gd name="connsiteY668" fmla="*/ 719650 h 1060392"/>
                        <a:gd name="connsiteX669" fmla="*/ 908059 w 1051663"/>
                        <a:gd name="connsiteY669" fmla="*/ 700440 h 1060392"/>
                        <a:gd name="connsiteX670" fmla="*/ 885716 w 1051663"/>
                        <a:gd name="connsiteY670" fmla="*/ 728370 h 1060392"/>
                        <a:gd name="connsiteX671" fmla="*/ 872228 w 1051663"/>
                        <a:gd name="connsiteY671" fmla="*/ 750306 h 1060392"/>
                        <a:gd name="connsiteX672" fmla="*/ 882991 w 1051663"/>
                        <a:gd name="connsiteY672" fmla="*/ 738725 h 1060392"/>
                        <a:gd name="connsiteX673" fmla="*/ 885034 w 1051663"/>
                        <a:gd name="connsiteY673" fmla="*/ 733139 h 1060392"/>
                        <a:gd name="connsiteX674" fmla="*/ 891574 w 1051663"/>
                        <a:gd name="connsiteY674" fmla="*/ 726599 h 1060392"/>
                        <a:gd name="connsiteX675" fmla="*/ 873045 w 1051663"/>
                        <a:gd name="connsiteY675" fmla="*/ 758481 h 1060392"/>
                        <a:gd name="connsiteX676" fmla="*/ 935173 w 1051663"/>
                        <a:gd name="connsiteY676" fmla="*/ 671964 h 1060392"/>
                        <a:gd name="connsiteX677" fmla="*/ 933402 w 1051663"/>
                        <a:gd name="connsiteY677" fmla="*/ 674281 h 1060392"/>
                        <a:gd name="connsiteX678" fmla="*/ 953975 w 1051663"/>
                        <a:gd name="connsiteY678" fmla="*/ 635860 h 1060392"/>
                        <a:gd name="connsiteX679" fmla="*/ 488968 w 1051663"/>
                        <a:gd name="connsiteY679" fmla="*/ 1021026 h 1060392"/>
                        <a:gd name="connsiteX680" fmla="*/ 490058 w 1051663"/>
                        <a:gd name="connsiteY680" fmla="*/ 1018983 h 1060392"/>
                        <a:gd name="connsiteX681" fmla="*/ 585157 w 1051663"/>
                        <a:gd name="connsiteY681" fmla="*/ 992142 h 1060392"/>
                        <a:gd name="connsiteX682" fmla="*/ 568535 w 1051663"/>
                        <a:gd name="connsiteY682" fmla="*/ 997183 h 1060392"/>
                        <a:gd name="connsiteX683" fmla="*/ 607502 w 1051663"/>
                        <a:gd name="connsiteY683" fmla="*/ 983286 h 1060392"/>
                        <a:gd name="connsiteX684" fmla="*/ 598509 w 1051663"/>
                        <a:gd name="connsiteY684" fmla="*/ 984512 h 1060392"/>
                        <a:gd name="connsiteX685" fmla="*/ 693200 w 1051663"/>
                        <a:gd name="connsiteY685" fmla="*/ 934101 h 1060392"/>
                        <a:gd name="connsiteX686" fmla="*/ 703828 w 1051663"/>
                        <a:gd name="connsiteY686" fmla="*/ 929469 h 1060392"/>
                        <a:gd name="connsiteX687" fmla="*/ 702329 w 1051663"/>
                        <a:gd name="connsiteY687" fmla="*/ 928924 h 1060392"/>
                        <a:gd name="connsiteX688" fmla="*/ 711457 w 1051663"/>
                        <a:gd name="connsiteY688" fmla="*/ 918570 h 1060392"/>
                        <a:gd name="connsiteX689" fmla="*/ 688568 w 1051663"/>
                        <a:gd name="connsiteY689" fmla="*/ 933284 h 1060392"/>
                        <a:gd name="connsiteX690" fmla="*/ 704917 w 1051663"/>
                        <a:gd name="connsiteY690" fmla="*/ 920476 h 1060392"/>
                        <a:gd name="connsiteX691" fmla="*/ 704917 w 1051663"/>
                        <a:gd name="connsiteY691" fmla="*/ 920476 h 1060392"/>
                        <a:gd name="connsiteX692" fmla="*/ 704917 w 1051663"/>
                        <a:gd name="connsiteY692" fmla="*/ 920476 h 1060392"/>
                        <a:gd name="connsiteX693" fmla="*/ 714455 w 1051663"/>
                        <a:gd name="connsiteY693" fmla="*/ 914482 h 1060392"/>
                        <a:gd name="connsiteX694" fmla="*/ 718406 w 1051663"/>
                        <a:gd name="connsiteY694" fmla="*/ 913664 h 1060392"/>
                        <a:gd name="connsiteX695" fmla="*/ 747699 w 1051663"/>
                        <a:gd name="connsiteY695" fmla="*/ 896906 h 1060392"/>
                        <a:gd name="connsiteX696" fmla="*/ 746881 w 1051663"/>
                        <a:gd name="connsiteY696" fmla="*/ 897179 h 1060392"/>
                        <a:gd name="connsiteX697" fmla="*/ 770043 w 1051663"/>
                        <a:gd name="connsiteY697" fmla="*/ 879194 h 1060392"/>
                        <a:gd name="connsiteX698" fmla="*/ 766773 w 1051663"/>
                        <a:gd name="connsiteY698" fmla="*/ 880829 h 1060392"/>
                        <a:gd name="connsiteX699" fmla="*/ 780670 w 1051663"/>
                        <a:gd name="connsiteY699" fmla="*/ 870611 h 1060392"/>
                        <a:gd name="connsiteX700" fmla="*/ 782441 w 1051663"/>
                        <a:gd name="connsiteY700" fmla="*/ 866115 h 1060392"/>
                        <a:gd name="connsiteX701" fmla="*/ 801243 w 1051663"/>
                        <a:gd name="connsiteY701" fmla="*/ 847994 h 1060392"/>
                        <a:gd name="connsiteX702" fmla="*/ 826585 w 1051663"/>
                        <a:gd name="connsiteY702" fmla="*/ 822925 h 1060392"/>
                        <a:gd name="connsiteX703" fmla="*/ 823451 w 1051663"/>
                        <a:gd name="connsiteY703" fmla="*/ 824833 h 1060392"/>
                        <a:gd name="connsiteX704" fmla="*/ 865415 w 1051663"/>
                        <a:gd name="connsiteY704" fmla="*/ 776056 h 1060392"/>
                        <a:gd name="connsiteX705" fmla="*/ 864733 w 1051663"/>
                        <a:gd name="connsiteY705" fmla="*/ 776465 h 1060392"/>
                        <a:gd name="connsiteX706" fmla="*/ 856967 w 1051663"/>
                        <a:gd name="connsiteY706" fmla="*/ 781778 h 1060392"/>
                        <a:gd name="connsiteX707" fmla="*/ 846613 w 1051663"/>
                        <a:gd name="connsiteY707" fmla="*/ 792406 h 1060392"/>
                        <a:gd name="connsiteX708" fmla="*/ 829446 w 1051663"/>
                        <a:gd name="connsiteY708" fmla="*/ 813797 h 1060392"/>
                        <a:gd name="connsiteX709" fmla="*/ 834624 w 1051663"/>
                        <a:gd name="connsiteY709" fmla="*/ 809981 h 1060392"/>
                        <a:gd name="connsiteX710" fmla="*/ 805740 w 1051663"/>
                        <a:gd name="connsiteY710" fmla="*/ 835596 h 1060392"/>
                        <a:gd name="connsiteX711" fmla="*/ 792387 w 1051663"/>
                        <a:gd name="connsiteY711" fmla="*/ 850447 h 1060392"/>
                        <a:gd name="connsiteX712" fmla="*/ 799608 w 1051663"/>
                        <a:gd name="connsiteY712" fmla="*/ 846631 h 1060392"/>
                        <a:gd name="connsiteX713" fmla="*/ 756146 w 1051663"/>
                        <a:gd name="connsiteY713" fmla="*/ 883418 h 1060392"/>
                        <a:gd name="connsiteX714" fmla="*/ 766637 w 1051663"/>
                        <a:gd name="connsiteY714" fmla="*/ 872519 h 1060392"/>
                        <a:gd name="connsiteX715" fmla="*/ 766773 w 1051663"/>
                        <a:gd name="connsiteY715" fmla="*/ 869249 h 1060392"/>
                        <a:gd name="connsiteX716" fmla="*/ 746745 w 1051663"/>
                        <a:gd name="connsiteY716" fmla="*/ 881783 h 1060392"/>
                        <a:gd name="connsiteX717" fmla="*/ 749742 w 1051663"/>
                        <a:gd name="connsiteY717" fmla="*/ 880148 h 1060392"/>
                        <a:gd name="connsiteX718" fmla="*/ 734755 w 1051663"/>
                        <a:gd name="connsiteY718" fmla="*/ 893092 h 1060392"/>
                        <a:gd name="connsiteX719" fmla="*/ 750423 w 1051663"/>
                        <a:gd name="connsiteY719" fmla="*/ 883963 h 1060392"/>
                        <a:gd name="connsiteX720" fmla="*/ 734347 w 1051663"/>
                        <a:gd name="connsiteY720" fmla="*/ 895544 h 1060392"/>
                        <a:gd name="connsiteX721" fmla="*/ 735981 w 1051663"/>
                        <a:gd name="connsiteY721" fmla="*/ 895135 h 1060392"/>
                        <a:gd name="connsiteX722" fmla="*/ 719359 w 1051663"/>
                        <a:gd name="connsiteY722" fmla="*/ 906852 h 1060392"/>
                        <a:gd name="connsiteX723" fmla="*/ 732030 w 1051663"/>
                        <a:gd name="connsiteY723" fmla="*/ 896089 h 1060392"/>
                        <a:gd name="connsiteX724" fmla="*/ 720722 w 1051663"/>
                        <a:gd name="connsiteY724" fmla="*/ 902765 h 1060392"/>
                        <a:gd name="connsiteX725" fmla="*/ 708460 w 1051663"/>
                        <a:gd name="connsiteY725" fmla="*/ 911348 h 1060392"/>
                        <a:gd name="connsiteX726" fmla="*/ 692110 w 1051663"/>
                        <a:gd name="connsiteY726" fmla="*/ 921976 h 1060392"/>
                        <a:gd name="connsiteX727" fmla="*/ 664861 w 1051663"/>
                        <a:gd name="connsiteY727" fmla="*/ 941322 h 1060392"/>
                        <a:gd name="connsiteX728" fmla="*/ 651509 w 1051663"/>
                        <a:gd name="connsiteY728" fmla="*/ 946091 h 1060392"/>
                        <a:gd name="connsiteX729" fmla="*/ 624668 w 1051663"/>
                        <a:gd name="connsiteY729" fmla="*/ 959852 h 1060392"/>
                        <a:gd name="connsiteX730" fmla="*/ 612406 w 1051663"/>
                        <a:gd name="connsiteY730" fmla="*/ 962168 h 1060392"/>
                        <a:gd name="connsiteX731" fmla="*/ 597556 w 1051663"/>
                        <a:gd name="connsiteY731" fmla="*/ 969253 h 1060392"/>
                        <a:gd name="connsiteX732" fmla="*/ 618810 w 1051663"/>
                        <a:gd name="connsiteY732" fmla="*/ 957672 h 1060392"/>
                        <a:gd name="connsiteX733" fmla="*/ 611998 w 1051663"/>
                        <a:gd name="connsiteY733" fmla="*/ 958353 h 1060392"/>
                        <a:gd name="connsiteX734" fmla="*/ 630527 w 1051663"/>
                        <a:gd name="connsiteY734" fmla="*/ 951405 h 1060392"/>
                        <a:gd name="connsiteX735" fmla="*/ 639520 w 1051663"/>
                        <a:gd name="connsiteY735" fmla="*/ 945138 h 1060392"/>
                        <a:gd name="connsiteX736" fmla="*/ 614314 w 1051663"/>
                        <a:gd name="connsiteY736" fmla="*/ 956037 h 1060392"/>
                        <a:gd name="connsiteX737" fmla="*/ 614041 w 1051663"/>
                        <a:gd name="connsiteY737" fmla="*/ 956718 h 1060392"/>
                        <a:gd name="connsiteX738" fmla="*/ 583522 w 1051663"/>
                        <a:gd name="connsiteY738" fmla="*/ 968299 h 1060392"/>
                        <a:gd name="connsiteX739" fmla="*/ 597828 w 1051663"/>
                        <a:gd name="connsiteY739" fmla="*/ 966119 h 1060392"/>
                        <a:gd name="connsiteX740" fmla="*/ 577255 w 1051663"/>
                        <a:gd name="connsiteY740" fmla="*/ 973885 h 1060392"/>
                        <a:gd name="connsiteX741" fmla="*/ 590471 w 1051663"/>
                        <a:gd name="connsiteY741" fmla="*/ 972387 h 1060392"/>
                        <a:gd name="connsiteX742" fmla="*/ 564448 w 1051663"/>
                        <a:gd name="connsiteY742" fmla="*/ 982741 h 1060392"/>
                        <a:gd name="connsiteX743" fmla="*/ 547009 w 1051663"/>
                        <a:gd name="connsiteY743" fmla="*/ 992824 h 1060392"/>
                        <a:gd name="connsiteX744" fmla="*/ 583795 w 1051663"/>
                        <a:gd name="connsiteY744" fmla="*/ 976474 h 1060392"/>
                        <a:gd name="connsiteX745" fmla="*/ 606957 w 1051663"/>
                        <a:gd name="connsiteY745" fmla="*/ 966392 h 1060392"/>
                        <a:gd name="connsiteX746" fmla="*/ 617584 w 1051663"/>
                        <a:gd name="connsiteY746" fmla="*/ 964212 h 1060392"/>
                        <a:gd name="connsiteX747" fmla="*/ 596329 w 1051663"/>
                        <a:gd name="connsiteY747" fmla="*/ 974975 h 1060392"/>
                        <a:gd name="connsiteX748" fmla="*/ 580798 w 1051663"/>
                        <a:gd name="connsiteY748" fmla="*/ 980152 h 1060392"/>
                        <a:gd name="connsiteX749" fmla="*/ 611589 w 1051663"/>
                        <a:gd name="connsiteY749" fmla="*/ 972387 h 1060392"/>
                        <a:gd name="connsiteX750" fmla="*/ 571533 w 1051663"/>
                        <a:gd name="connsiteY750" fmla="*/ 988872 h 1060392"/>
                        <a:gd name="connsiteX751" fmla="*/ 534474 w 1051663"/>
                        <a:gd name="connsiteY751" fmla="*/ 1001271 h 1060392"/>
                        <a:gd name="connsiteX752" fmla="*/ 538425 w 1051663"/>
                        <a:gd name="connsiteY752" fmla="*/ 1000317 h 1060392"/>
                        <a:gd name="connsiteX753" fmla="*/ 488014 w 1051663"/>
                        <a:gd name="connsiteY753" fmla="*/ 1015577 h 1060392"/>
                        <a:gd name="connsiteX754" fmla="*/ 467168 w 1051663"/>
                        <a:gd name="connsiteY754" fmla="*/ 1025250 h 1060392"/>
                        <a:gd name="connsiteX755" fmla="*/ 489104 w 1051663"/>
                        <a:gd name="connsiteY755" fmla="*/ 1021162 h 1060392"/>
                        <a:gd name="connsiteX756" fmla="*/ 393732 w 1051663"/>
                        <a:gd name="connsiteY756" fmla="*/ 1030155 h 1060392"/>
                        <a:gd name="connsiteX757" fmla="*/ 404768 w 1051663"/>
                        <a:gd name="connsiteY757" fmla="*/ 1027838 h 1060392"/>
                        <a:gd name="connsiteX758" fmla="*/ 387737 w 1051663"/>
                        <a:gd name="connsiteY758" fmla="*/ 1028656 h 1060392"/>
                        <a:gd name="connsiteX759" fmla="*/ 415123 w 1051663"/>
                        <a:gd name="connsiteY759" fmla="*/ 1025795 h 1060392"/>
                        <a:gd name="connsiteX760" fmla="*/ 381742 w 1051663"/>
                        <a:gd name="connsiteY760" fmla="*/ 1024841 h 1060392"/>
                        <a:gd name="connsiteX761" fmla="*/ 354630 w 1051663"/>
                        <a:gd name="connsiteY761" fmla="*/ 1027294 h 1060392"/>
                        <a:gd name="connsiteX762" fmla="*/ 337326 w 1051663"/>
                        <a:gd name="connsiteY762" fmla="*/ 1025659 h 1060392"/>
                        <a:gd name="connsiteX763" fmla="*/ 311848 w 1051663"/>
                        <a:gd name="connsiteY763" fmla="*/ 1024160 h 1060392"/>
                        <a:gd name="connsiteX764" fmla="*/ 268250 w 1051663"/>
                        <a:gd name="connsiteY764" fmla="*/ 1023751 h 1060392"/>
                        <a:gd name="connsiteX765" fmla="*/ 277378 w 1051663"/>
                        <a:gd name="connsiteY765" fmla="*/ 1022934 h 1060392"/>
                        <a:gd name="connsiteX766" fmla="*/ 250402 w 1051663"/>
                        <a:gd name="connsiteY766" fmla="*/ 1019391 h 1060392"/>
                        <a:gd name="connsiteX767" fmla="*/ 221790 w 1051663"/>
                        <a:gd name="connsiteY767" fmla="*/ 1015440 h 1060392"/>
                        <a:gd name="connsiteX768" fmla="*/ 238276 w 1051663"/>
                        <a:gd name="connsiteY768" fmla="*/ 1018710 h 1060392"/>
                        <a:gd name="connsiteX769" fmla="*/ 226559 w 1051663"/>
                        <a:gd name="connsiteY769" fmla="*/ 1018710 h 1060392"/>
                        <a:gd name="connsiteX770" fmla="*/ 241818 w 1051663"/>
                        <a:gd name="connsiteY770" fmla="*/ 1020890 h 1060392"/>
                        <a:gd name="connsiteX771" fmla="*/ 234597 w 1051663"/>
                        <a:gd name="connsiteY771" fmla="*/ 1021571 h 1060392"/>
                        <a:gd name="connsiteX772" fmla="*/ 246042 w 1051663"/>
                        <a:gd name="connsiteY772" fmla="*/ 1024568 h 1060392"/>
                        <a:gd name="connsiteX773" fmla="*/ 243453 w 1051663"/>
                        <a:gd name="connsiteY773" fmla="*/ 1024705 h 1060392"/>
                        <a:gd name="connsiteX774" fmla="*/ 253944 w 1051663"/>
                        <a:gd name="connsiteY774" fmla="*/ 1026340 h 1060392"/>
                        <a:gd name="connsiteX775" fmla="*/ 273427 w 1051663"/>
                        <a:gd name="connsiteY775" fmla="*/ 1026476 h 1060392"/>
                        <a:gd name="connsiteX776" fmla="*/ 262527 w 1051663"/>
                        <a:gd name="connsiteY776" fmla="*/ 1024432 h 1060392"/>
                        <a:gd name="connsiteX777" fmla="*/ 288687 w 1051663"/>
                        <a:gd name="connsiteY777" fmla="*/ 1026612 h 1060392"/>
                        <a:gd name="connsiteX778" fmla="*/ 277106 w 1051663"/>
                        <a:gd name="connsiteY778" fmla="*/ 1028520 h 1060392"/>
                        <a:gd name="connsiteX779" fmla="*/ 310213 w 1051663"/>
                        <a:gd name="connsiteY779" fmla="*/ 1031381 h 1060392"/>
                        <a:gd name="connsiteX780" fmla="*/ 326699 w 1051663"/>
                        <a:gd name="connsiteY780" fmla="*/ 1028111 h 1060392"/>
                        <a:gd name="connsiteX781" fmla="*/ 354902 w 1051663"/>
                        <a:gd name="connsiteY781" fmla="*/ 1029609 h 1060392"/>
                        <a:gd name="connsiteX782" fmla="*/ 331740 w 1051663"/>
                        <a:gd name="connsiteY782" fmla="*/ 1031381 h 1060392"/>
                        <a:gd name="connsiteX783" fmla="*/ 362940 w 1051663"/>
                        <a:gd name="connsiteY783" fmla="*/ 1031381 h 1060392"/>
                        <a:gd name="connsiteX784" fmla="*/ 360352 w 1051663"/>
                        <a:gd name="connsiteY784" fmla="*/ 1029473 h 1060392"/>
                        <a:gd name="connsiteX785" fmla="*/ 357218 w 1051663"/>
                        <a:gd name="connsiteY785" fmla="*/ 1032879 h 1060392"/>
                        <a:gd name="connsiteX786" fmla="*/ 377928 w 1051663"/>
                        <a:gd name="connsiteY786" fmla="*/ 1033288 h 1060392"/>
                        <a:gd name="connsiteX787" fmla="*/ 375884 w 1051663"/>
                        <a:gd name="connsiteY787" fmla="*/ 1033425 h 1060392"/>
                        <a:gd name="connsiteX788" fmla="*/ 396866 w 1051663"/>
                        <a:gd name="connsiteY788" fmla="*/ 1032607 h 1060392"/>
                        <a:gd name="connsiteX789" fmla="*/ 394004 w 1051663"/>
                        <a:gd name="connsiteY789" fmla="*/ 1029882 h 1060392"/>
                        <a:gd name="connsiteX790" fmla="*/ 18511 w 1051663"/>
                        <a:gd name="connsiteY790" fmla="*/ 971569 h 1060392"/>
                        <a:gd name="connsiteX791" fmla="*/ 17830 w 1051663"/>
                        <a:gd name="connsiteY791" fmla="*/ 971160 h 1060392"/>
                        <a:gd name="connsiteX792" fmla="*/ 18511 w 1051663"/>
                        <a:gd name="connsiteY792" fmla="*/ 971433 h 1060392"/>
                        <a:gd name="connsiteX793" fmla="*/ 18511 w 1051663"/>
                        <a:gd name="connsiteY793" fmla="*/ 971433 h 1060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Lst>
                      <a:rect l="l" t="t" r="r" b="b"/>
                      <a:pathLst>
                        <a:path w="1051663" h="1060392">
                          <a:moveTo>
                            <a:pt x="190317" y="946773"/>
                          </a:moveTo>
                          <a:lnTo>
                            <a:pt x="183505" y="946773"/>
                          </a:lnTo>
                          <a:cubicBezTo>
                            <a:pt x="183505" y="946773"/>
                            <a:pt x="186775" y="946364"/>
                            <a:pt x="186775" y="946364"/>
                          </a:cubicBezTo>
                          <a:cubicBezTo>
                            <a:pt x="185276" y="944184"/>
                            <a:pt x="169335" y="944184"/>
                            <a:pt x="150533" y="945682"/>
                          </a:cubicBezTo>
                          <a:cubicBezTo>
                            <a:pt x="151896" y="945546"/>
                            <a:pt x="161569" y="944456"/>
                            <a:pt x="175739" y="943094"/>
                          </a:cubicBezTo>
                          <a:lnTo>
                            <a:pt x="170970" y="942821"/>
                          </a:lnTo>
                          <a:cubicBezTo>
                            <a:pt x="150125" y="945410"/>
                            <a:pt x="130233" y="945955"/>
                            <a:pt x="111703" y="947454"/>
                          </a:cubicBezTo>
                          <a:cubicBezTo>
                            <a:pt x="118515" y="947454"/>
                            <a:pt x="125464" y="947454"/>
                            <a:pt x="133775" y="946908"/>
                          </a:cubicBezTo>
                          <a:cubicBezTo>
                            <a:pt x="114156" y="950587"/>
                            <a:pt x="83501" y="947181"/>
                            <a:pt x="74100" y="950451"/>
                          </a:cubicBezTo>
                          <a:cubicBezTo>
                            <a:pt x="89223" y="951541"/>
                            <a:pt x="100531" y="951677"/>
                            <a:pt x="111976" y="951541"/>
                          </a:cubicBezTo>
                          <a:cubicBezTo>
                            <a:pt x="123420" y="950996"/>
                            <a:pt x="135001" y="950314"/>
                            <a:pt x="151078" y="950042"/>
                          </a:cubicBezTo>
                          <a:cubicBezTo>
                            <a:pt x="167292" y="947045"/>
                            <a:pt x="130369" y="949633"/>
                            <a:pt x="129279" y="948408"/>
                          </a:cubicBezTo>
                          <a:lnTo>
                            <a:pt x="147399" y="946908"/>
                          </a:lnTo>
                          <a:cubicBezTo>
                            <a:pt x="145084" y="948679"/>
                            <a:pt x="182687" y="945138"/>
                            <a:pt x="173559" y="948816"/>
                          </a:cubicBezTo>
                          <a:cubicBezTo>
                            <a:pt x="133911" y="953312"/>
                            <a:pt x="94264" y="954538"/>
                            <a:pt x="59794" y="954538"/>
                          </a:cubicBezTo>
                          <a:cubicBezTo>
                            <a:pt x="70829" y="959852"/>
                            <a:pt x="82002" y="964484"/>
                            <a:pt x="93174" y="969525"/>
                          </a:cubicBezTo>
                          <a:cubicBezTo>
                            <a:pt x="93174" y="969798"/>
                            <a:pt x="93855" y="970070"/>
                            <a:pt x="95490" y="970479"/>
                          </a:cubicBezTo>
                          <a:cubicBezTo>
                            <a:pt x="61156" y="970888"/>
                            <a:pt x="78868" y="964893"/>
                            <a:pt x="70557" y="964484"/>
                          </a:cubicBezTo>
                          <a:cubicBezTo>
                            <a:pt x="62927" y="964484"/>
                            <a:pt x="56524" y="962850"/>
                            <a:pt x="49984" y="963939"/>
                          </a:cubicBezTo>
                          <a:lnTo>
                            <a:pt x="53526" y="964893"/>
                          </a:lnTo>
                          <a:cubicBezTo>
                            <a:pt x="32136" y="963803"/>
                            <a:pt x="46850" y="962577"/>
                            <a:pt x="27912" y="962577"/>
                          </a:cubicBezTo>
                          <a:cubicBezTo>
                            <a:pt x="12653" y="961078"/>
                            <a:pt x="41400" y="962577"/>
                            <a:pt x="31591" y="961078"/>
                          </a:cubicBezTo>
                          <a:cubicBezTo>
                            <a:pt x="26005" y="961078"/>
                            <a:pt x="22599" y="960806"/>
                            <a:pt x="19874" y="960397"/>
                          </a:cubicBezTo>
                          <a:lnTo>
                            <a:pt x="31182" y="945138"/>
                          </a:lnTo>
                          <a:cubicBezTo>
                            <a:pt x="31591" y="948271"/>
                            <a:pt x="31182" y="951677"/>
                            <a:pt x="30228" y="954266"/>
                          </a:cubicBezTo>
                          <a:lnTo>
                            <a:pt x="25460" y="941595"/>
                          </a:lnTo>
                          <a:cubicBezTo>
                            <a:pt x="29547" y="945273"/>
                            <a:pt x="31999" y="948952"/>
                            <a:pt x="49848" y="956855"/>
                          </a:cubicBezTo>
                          <a:cubicBezTo>
                            <a:pt x="48894" y="955492"/>
                            <a:pt x="53799" y="956309"/>
                            <a:pt x="38403" y="947590"/>
                          </a:cubicBezTo>
                          <a:cubicBezTo>
                            <a:pt x="43717" y="949906"/>
                            <a:pt x="49030" y="952222"/>
                            <a:pt x="54480" y="954266"/>
                          </a:cubicBezTo>
                          <a:cubicBezTo>
                            <a:pt x="36768" y="944048"/>
                            <a:pt x="47395" y="950314"/>
                            <a:pt x="29683" y="939688"/>
                          </a:cubicBezTo>
                          <a:cubicBezTo>
                            <a:pt x="29002" y="939007"/>
                            <a:pt x="28321" y="938325"/>
                            <a:pt x="27776" y="937644"/>
                          </a:cubicBezTo>
                          <a:lnTo>
                            <a:pt x="34452" y="955356"/>
                          </a:lnTo>
                          <a:cubicBezTo>
                            <a:pt x="36087" y="950996"/>
                            <a:pt x="36087" y="946500"/>
                            <a:pt x="35678" y="943502"/>
                          </a:cubicBezTo>
                          <a:lnTo>
                            <a:pt x="19737" y="965029"/>
                          </a:lnTo>
                          <a:cubicBezTo>
                            <a:pt x="23961" y="966528"/>
                            <a:pt x="24234" y="967618"/>
                            <a:pt x="31318" y="969116"/>
                          </a:cubicBezTo>
                          <a:cubicBezTo>
                            <a:pt x="25187" y="968572"/>
                            <a:pt x="24506" y="967618"/>
                            <a:pt x="19737" y="967073"/>
                          </a:cubicBezTo>
                          <a:lnTo>
                            <a:pt x="37722" y="942957"/>
                          </a:lnTo>
                          <a:cubicBezTo>
                            <a:pt x="38403" y="946364"/>
                            <a:pt x="38539" y="951405"/>
                            <a:pt x="37041" y="956174"/>
                          </a:cubicBezTo>
                          <a:lnTo>
                            <a:pt x="29275" y="935600"/>
                          </a:lnTo>
                          <a:cubicBezTo>
                            <a:pt x="30228" y="936281"/>
                            <a:pt x="31455" y="937099"/>
                            <a:pt x="33089" y="938053"/>
                          </a:cubicBezTo>
                          <a:cubicBezTo>
                            <a:pt x="45351" y="944592"/>
                            <a:pt x="31727" y="936009"/>
                            <a:pt x="31046" y="934647"/>
                          </a:cubicBezTo>
                          <a:cubicBezTo>
                            <a:pt x="45488" y="946227"/>
                            <a:pt x="49711" y="942957"/>
                            <a:pt x="63608" y="952495"/>
                          </a:cubicBezTo>
                          <a:cubicBezTo>
                            <a:pt x="59521" y="953312"/>
                            <a:pt x="62519" y="954674"/>
                            <a:pt x="50938" y="950587"/>
                          </a:cubicBezTo>
                          <a:cubicBezTo>
                            <a:pt x="61292" y="956855"/>
                            <a:pt x="75870" y="961759"/>
                            <a:pt x="75734" y="959171"/>
                          </a:cubicBezTo>
                          <a:lnTo>
                            <a:pt x="77233" y="961896"/>
                          </a:lnTo>
                          <a:cubicBezTo>
                            <a:pt x="80094" y="962577"/>
                            <a:pt x="88814" y="966119"/>
                            <a:pt x="89631" y="965983"/>
                          </a:cubicBezTo>
                          <a:lnTo>
                            <a:pt x="93038" y="968435"/>
                          </a:lnTo>
                          <a:cubicBezTo>
                            <a:pt x="84454" y="966256"/>
                            <a:pt x="77233" y="964756"/>
                            <a:pt x="63881" y="957399"/>
                          </a:cubicBezTo>
                          <a:cubicBezTo>
                            <a:pt x="68922" y="961215"/>
                            <a:pt x="54752" y="956855"/>
                            <a:pt x="72601" y="965710"/>
                          </a:cubicBezTo>
                          <a:cubicBezTo>
                            <a:pt x="80503" y="968981"/>
                            <a:pt x="73963" y="965029"/>
                            <a:pt x="74781" y="964756"/>
                          </a:cubicBezTo>
                          <a:cubicBezTo>
                            <a:pt x="95081" y="974022"/>
                            <a:pt x="105708" y="977700"/>
                            <a:pt x="115518" y="980017"/>
                          </a:cubicBezTo>
                          <a:cubicBezTo>
                            <a:pt x="125328" y="982469"/>
                            <a:pt x="133775" y="984921"/>
                            <a:pt x="150533" y="990235"/>
                          </a:cubicBezTo>
                          <a:cubicBezTo>
                            <a:pt x="142222" y="987237"/>
                            <a:pt x="121649" y="981379"/>
                            <a:pt x="106390" y="974294"/>
                          </a:cubicBezTo>
                          <a:cubicBezTo>
                            <a:pt x="116472" y="976065"/>
                            <a:pt x="126827" y="982196"/>
                            <a:pt x="136091" y="985193"/>
                          </a:cubicBezTo>
                          <a:cubicBezTo>
                            <a:pt x="128053" y="981515"/>
                            <a:pt x="126963" y="980289"/>
                            <a:pt x="136909" y="982877"/>
                          </a:cubicBezTo>
                          <a:lnTo>
                            <a:pt x="140587" y="985193"/>
                          </a:lnTo>
                          <a:cubicBezTo>
                            <a:pt x="146446" y="986964"/>
                            <a:pt x="157073" y="990235"/>
                            <a:pt x="158027" y="989826"/>
                          </a:cubicBezTo>
                          <a:cubicBezTo>
                            <a:pt x="158163" y="990371"/>
                            <a:pt x="155438" y="989826"/>
                            <a:pt x="149988" y="988599"/>
                          </a:cubicBezTo>
                          <a:cubicBezTo>
                            <a:pt x="157209" y="991597"/>
                            <a:pt x="167700" y="995548"/>
                            <a:pt x="180099" y="998546"/>
                          </a:cubicBezTo>
                          <a:cubicBezTo>
                            <a:pt x="186230" y="1000044"/>
                            <a:pt x="192770" y="1001679"/>
                            <a:pt x="199445" y="1003451"/>
                          </a:cubicBezTo>
                          <a:cubicBezTo>
                            <a:pt x="206258" y="1004541"/>
                            <a:pt x="213070" y="1005766"/>
                            <a:pt x="219882" y="1006993"/>
                          </a:cubicBezTo>
                          <a:cubicBezTo>
                            <a:pt x="219201" y="1005495"/>
                            <a:pt x="209528" y="1003451"/>
                            <a:pt x="202716" y="1001816"/>
                          </a:cubicBezTo>
                          <a:cubicBezTo>
                            <a:pt x="195903" y="1000044"/>
                            <a:pt x="191679" y="998818"/>
                            <a:pt x="201625" y="1000044"/>
                          </a:cubicBezTo>
                          <a:cubicBezTo>
                            <a:pt x="212525" y="1002360"/>
                            <a:pt x="221108" y="1007266"/>
                            <a:pt x="240592" y="1008764"/>
                          </a:cubicBezTo>
                          <a:cubicBezTo>
                            <a:pt x="232553" y="1006176"/>
                            <a:pt x="249584" y="1008492"/>
                            <a:pt x="249448" y="1007538"/>
                          </a:cubicBezTo>
                          <a:cubicBezTo>
                            <a:pt x="258167" y="1009718"/>
                            <a:pt x="267023" y="1012170"/>
                            <a:pt x="276016" y="1013669"/>
                          </a:cubicBezTo>
                          <a:cubicBezTo>
                            <a:pt x="289095" y="1014623"/>
                            <a:pt x="303810" y="1015577"/>
                            <a:pt x="316208" y="1016530"/>
                          </a:cubicBezTo>
                          <a:cubicBezTo>
                            <a:pt x="312121" y="1016121"/>
                            <a:pt x="306944" y="1015849"/>
                            <a:pt x="300404" y="1015849"/>
                          </a:cubicBezTo>
                          <a:cubicBezTo>
                            <a:pt x="318797" y="1019527"/>
                            <a:pt x="334465" y="1016258"/>
                            <a:pt x="357899" y="1016667"/>
                          </a:cubicBezTo>
                          <a:lnTo>
                            <a:pt x="347136" y="1015849"/>
                          </a:lnTo>
                          <a:cubicBezTo>
                            <a:pt x="364848" y="1015167"/>
                            <a:pt x="378745" y="1015031"/>
                            <a:pt x="392915" y="1014896"/>
                          </a:cubicBezTo>
                          <a:lnTo>
                            <a:pt x="392370" y="1013124"/>
                          </a:lnTo>
                          <a:cubicBezTo>
                            <a:pt x="394413" y="1015985"/>
                            <a:pt x="424796" y="1012715"/>
                            <a:pt x="431745" y="1012715"/>
                          </a:cubicBezTo>
                          <a:cubicBezTo>
                            <a:pt x="410081" y="1014350"/>
                            <a:pt x="400953" y="1016394"/>
                            <a:pt x="391824" y="1017211"/>
                          </a:cubicBezTo>
                          <a:cubicBezTo>
                            <a:pt x="382696" y="1018029"/>
                            <a:pt x="373704" y="1020073"/>
                            <a:pt x="352722" y="1019119"/>
                          </a:cubicBezTo>
                          <a:cubicBezTo>
                            <a:pt x="368663" y="1021708"/>
                            <a:pt x="380107" y="1020890"/>
                            <a:pt x="397547" y="1022116"/>
                          </a:cubicBezTo>
                          <a:cubicBezTo>
                            <a:pt x="404087" y="1021571"/>
                            <a:pt x="406675" y="1020481"/>
                            <a:pt x="407084" y="1019937"/>
                          </a:cubicBezTo>
                          <a:cubicBezTo>
                            <a:pt x="412806" y="1020208"/>
                            <a:pt x="414578" y="1021708"/>
                            <a:pt x="424796" y="1021026"/>
                          </a:cubicBezTo>
                          <a:lnTo>
                            <a:pt x="427794" y="1019664"/>
                          </a:lnTo>
                          <a:cubicBezTo>
                            <a:pt x="442236" y="1017348"/>
                            <a:pt x="448775" y="1016802"/>
                            <a:pt x="455315" y="1016939"/>
                          </a:cubicBezTo>
                          <a:cubicBezTo>
                            <a:pt x="461855" y="1016939"/>
                            <a:pt x="468395" y="1017075"/>
                            <a:pt x="481883" y="1013396"/>
                          </a:cubicBezTo>
                          <a:cubicBezTo>
                            <a:pt x="484335" y="1011625"/>
                            <a:pt x="478204" y="1012170"/>
                            <a:pt x="469485" y="1013533"/>
                          </a:cubicBezTo>
                          <a:cubicBezTo>
                            <a:pt x="460629" y="1014486"/>
                            <a:pt x="449184" y="1015713"/>
                            <a:pt x="440601" y="1016667"/>
                          </a:cubicBezTo>
                          <a:cubicBezTo>
                            <a:pt x="446868" y="1014486"/>
                            <a:pt x="440056" y="1015440"/>
                            <a:pt x="433380" y="1016121"/>
                          </a:cubicBezTo>
                          <a:cubicBezTo>
                            <a:pt x="426703" y="1016530"/>
                            <a:pt x="420300" y="1016802"/>
                            <a:pt x="427794" y="1014350"/>
                          </a:cubicBezTo>
                          <a:cubicBezTo>
                            <a:pt x="430655" y="1014350"/>
                            <a:pt x="433380" y="1014759"/>
                            <a:pt x="436241" y="1014759"/>
                          </a:cubicBezTo>
                          <a:cubicBezTo>
                            <a:pt x="444824" y="1013261"/>
                            <a:pt x="443598" y="1012170"/>
                            <a:pt x="438284" y="1012988"/>
                          </a:cubicBezTo>
                          <a:cubicBezTo>
                            <a:pt x="449593" y="1011489"/>
                            <a:pt x="446868" y="1011489"/>
                            <a:pt x="451228" y="1011898"/>
                          </a:cubicBezTo>
                          <a:cubicBezTo>
                            <a:pt x="472891" y="1008355"/>
                            <a:pt x="471528" y="1007401"/>
                            <a:pt x="470166" y="1006857"/>
                          </a:cubicBezTo>
                          <a:cubicBezTo>
                            <a:pt x="468667" y="1006312"/>
                            <a:pt x="467168" y="1005495"/>
                            <a:pt x="487878" y="1000181"/>
                          </a:cubicBezTo>
                          <a:cubicBezTo>
                            <a:pt x="482973" y="1000589"/>
                            <a:pt x="471528" y="1003314"/>
                            <a:pt x="473572" y="1001543"/>
                          </a:cubicBezTo>
                          <a:cubicBezTo>
                            <a:pt x="466215" y="1003587"/>
                            <a:pt x="458721" y="1004813"/>
                            <a:pt x="451228" y="1006312"/>
                          </a:cubicBezTo>
                          <a:lnTo>
                            <a:pt x="450546" y="1004541"/>
                          </a:lnTo>
                          <a:cubicBezTo>
                            <a:pt x="464852" y="1002224"/>
                            <a:pt x="476025" y="1000181"/>
                            <a:pt x="485562" y="998954"/>
                          </a:cubicBezTo>
                          <a:cubicBezTo>
                            <a:pt x="495099" y="997865"/>
                            <a:pt x="502729" y="997456"/>
                            <a:pt x="509541" y="996911"/>
                          </a:cubicBezTo>
                          <a:cubicBezTo>
                            <a:pt x="483790" y="1001952"/>
                            <a:pt x="507361" y="999636"/>
                            <a:pt x="494145" y="1003860"/>
                          </a:cubicBezTo>
                          <a:cubicBezTo>
                            <a:pt x="499459" y="1003723"/>
                            <a:pt x="503955" y="1001952"/>
                            <a:pt x="506680" y="1000589"/>
                          </a:cubicBezTo>
                          <a:cubicBezTo>
                            <a:pt x="508724" y="1000589"/>
                            <a:pt x="521531" y="997319"/>
                            <a:pt x="520168" y="998682"/>
                          </a:cubicBezTo>
                          <a:cubicBezTo>
                            <a:pt x="525346" y="993641"/>
                            <a:pt x="578890" y="974430"/>
                            <a:pt x="564993" y="974566"/>
                          </a:cubicBezTo>
                          <a:cubicBezTo>
                            <a:pt x="572214" y="970751"/>
                            <a:pt x="587746" y="965302"/>
                            <a:pt x="605185" y="958080"/>
                          </a:cubicBezTo>
                          <a:cubicBezTo>
                            <a:pt x="622489" y="950723"/>
                            <a:pt x="641699" y="941595"/>
                            <a:pt x="657095" y="933012"/>
                          </a:cubicBezTo>
                          <a:lnTo>
                            <a:pt x="648103" y="936554"/>
                          </a:lnTo>
                          <a:cubicBezTo>
                            <a:pt x="663226" y="925927"/>
                            <a:pt x="670311" y="922520"/>
                            <a:pt x="676170" y="920476"/>
                          </a:cubicBezTo>
                          <a:cubicBezTo>
                            <a:pt x="682164" y="918297"/>
                            <a:pt x="686797" y="917616"/>
                            <a:pt x="696197" y="912166"/>
                          </a:cubicBezTo>
                          <a:cubicBezTo>
                            <a:pt x="679439" y="921158"/>
                            <a:pt x="709413" y="901675"/>
                            <a:pt x="714591" y="895544"/>
                          </a:cubicBezTo>
                          <a:cubicBezTo>
                            <a:pt x="729441" y="886961"/>
                            <a:pt x="741295" y="879875"/>
                            <a:pt x="759824" y="864889"/>
                          </a:cubicBezTo>
                          <a:cubicBezTo>
                            <a:pt x="762549" y="860392"/>
                            <a:pt x="761051" y="857531"/>
                            <a:pt x="772223" y="847177"/>
                          </a:cubicBezTo>
                          <a:lnTo>
                            <a:pt x="780942" y="841454"/>
                          </a:lnTo>
                          <a:cubicBezTo>
                            <a:pt x="792523" y="831508"/>
                            <a:pt x="806693" y="817339"/>
                            <a:pt x="812960" y="809709"/>
                          </a:cubicBezTo>
                          <a:lnTo>
                            <a:pt x="811462" y="811072"/>
                          </a:lnTo>
                          <a:cubicBezTo>
                            <a:pt x="822634" y="798128"/>
                            <a:pt x="824950" y="799627"/>
                            <a:pt x="816094" y="809437"/>
                          </a:cubicBezTo>
                          <a:cubicBezTo>
                            <a:pt x="820182" y="805894"/>
                            <a:pt x="823996" y="802080"/>
                            <a:pt x="827675" y="798401"/>
                          </a:cubicBezTo>
                          <a:lnTo>
                            <a:pt x="827675" y="797583"/>
                          </a:lnTo>
                          <a:cubicBezTo>
                            <a:pt x="842390" y="782869"/>
                            <a:pt x="857785" y="768971"/>
                            <a:pt x="878358" y="741858"/>
                          </a:cubicBezTo>
                          <a:cubicBezTo>
                            <a:pt x="871546" y="748126"/>
                            <a:pt x="890893" y="719106"/>
                            <a:pt x="872228" y="743493"/>
                          </a:cubicBezTo>
                          <a:cubicBezTo>
                            <a:pt x="878222" y="736954"/>
                            <a:pt x="870728" y="748399"/>
                            <a:pt x="870320" y="750306"/>
                          </a:cubicBezTo>
                          <a:cubicBezTo>
                            <a:pt x="863916" y="759435"/>
                            <a:pt x="856423" y="766247"/>
                            <a:pt x="853153" y="770061"/>
                          </a:cubicBezTo>
                          <a:cubicBezTo>
                            <a:pt x="854651" y="766655"/>
                            <a:pt x="850701" y="767609"/>
                            <a:pt x="845796" y="771152"/>
                          </a:cubicBezTo>
                          <a:cubicBezTo>
                            <a:pt x="854107" y="763794"/>
                            <a:pt x="866368" y="747036"/>
                            <a:pt x="877813" y="732049"/>
                          </a:cubicBezTo>
                          <a:cubicBezTo>
                            <a:pt x="888576" y="716517"/>
                            <a:pt x="898523" y="702892"/>
                            <a:pt x="901656" y="701939"/>
                          </a:cubicBezTo>
                          <a:cubicBezTo>
                            <a:pt x="915826" y="678777"/>
                            <a:pt x="934356" y="648121"/>
                            <a:pt x="946481" y="619918"/>
                          </a:cubicBezTo>
                          <a:cubicBezTo>
                            <a:pt x="946073" y="621145"/>
                            <a:pt x="945527" y="623597"/>
                            <a:pt x="946073" y="623189"/>
                          </a:cubicBezTo>
                          <a:cubicBezTo>
                            <a:pt x="949206" y="614742"/>
                            <a:pt x="952204" y="606294"/>
                            <a:pt x="955201" y="597847"/>
                          </a:cubicBezTo>
                          <a:lnTo>
                            <a:pt x="952339" y="603297"/>
                          </a:lnTo>
                          <a:lnTo>
                            <a:pt x="957790" y="586539"/>
                          </a:lnTo>
                          <a:cubicBezTo>
                            <a:pt x="957790" y="584495"/>
                            <a:pt x="954520" y="590626"/>
                            <a:pt x="951386" y="597166"/>
                          </a:cubicBezTo>
                          <a:cubicBezTo>
                            <a:pt x="949479" y="600844"/>
                            <a:pt x="948525" y="604523"/>
                            <a:pt x="950433" y="600981"/>
                          </a:cubicBezTo>
                          <a:cubicBezTo>
                            <a:pt x="941440" y="617739"/>
                            <a:pt x="956018" y="586266"/>
                            <a:pt x="949479" y="596893"/>
                          </a:cubicBezTo>
                          <a:cubicBezTo>
                            <a:pt x="947844" y="601253"/>
                            <a:pt x="945119" y="606567"/>
                            <a:pt x="943757" y="609564"/>
                          </a:cubicBezTo>
                          <a:cubicBezTo>
                            <a:pt x="951386" y="589399"/>
                            <a:pt x="957926" y="581361"/>
                            <a:pt x="960242" y="568009"/>
                          </a:cubicBezTo>
                          <a:cubicBezTo>
                            <a:pt x="965419" y="559017"/>
                            <a:pt x="974412" y="540078"/>
                            <a:pt x="978771" y="520868"/>
                          </a:cubicBezTo>
                          <a:cubicBezTo>
                            <a:pt x="975501" y="527817"/>
                            <a:pt x="985311" y="500703"/>
                            <a:pt x="980270" y="509423"/>
                          </a:cubicBezTo>
                          <a:cubicBezTo>
                            <a:pt x="983540" y="502475"/>
                            <a:pt x="986810" y="485308"/>
                            <a:pt x="988854" y="482720"/>
                          </a:cubicBezTo>
                          <a:cubicBezTo>
                            <a:pt x="987627" y="485308"/>
                            <a:pt x="985583" y="493483"/>
                            <a:pt x="984358" y="499341"/>
                          </a:cubicBezTo>
                          <a:cubicBezTo>
                            <a:pt x="987218" y="491711"/>
                            <a:pt x="988581" y="491167"/>
                            <a:pt x="990897" y="481493"/>
                          </a:cubicBezTo>
                          <a:cubicBezTo>
                            <a:pt x="990897" y="480266"/>
                            <a:pt x="990489" y="480812"/>
                            <a:pt x="990489" y="480812"/>
                          </a:cubicBezTo>
                          <a:cubicBezTo>
                            <a:pt x="994849" y="468686"/>
                            <a:pt x="996075" y="477678"/>
                            <a:pt x="1001388" y="455742"/>
                          </a:cubicBezTo>
                          <a:cubicBezTo>
                            <a:pt x="1014740" y="397838"/>
                            <a:pt x="994984" y="462964"/>
                            <a:pt x="995802" y="454517"/>
                          </a:cubicBezTo>
                          <a:cubicBezTo>
                            <a:pt x="997437" y="452609"/>
                            <a:pt x="1003704" y="427267"/>
                            <a:pt x="1004658" y="415550"/>
                          </a:cubicBezTo>
                          <a:lnTo>
                            <a:pt x="1003704" y="418275"/>
                          </a:lnTo>
                          <a:cubicBezTo>
                            <a:pt x="1005339" y="412416"/>
                            <a:pt x="1007520" y="403833"/>
                            <a:pt x="1007520" y="397293"/>
                          </a:cubicBezTo>
                          <a:cubicBezTo>
                            <a:pt x="1009972" y="393887"/>
                            <a:pt x="1012561" y="387211"/>
                            <a:pt x="1014332" y="383259"/>
                          </a:cubicBezTo>
                          <a:cubicBezTo>
                            <a:pt x="1015694" y="374404"/>
                            <a:pt x="1016921" y="365684"/>
                            <a:pt x="1018010" y="356828"/>
                          </a:cubicBezTo>
                          <a:lnTo>
                            <a:pt x="1016375" y="362278"/>
                          </a:lnTo>
                          <a:cubicBezTo>
                            <a:pt x="1017465" y="356283"/>
                            <a:pt x="1018283" y="350969"/>
                            <a:pt x="1018692" y="345656"/>
                          </a:cubicBezTo>
                          <a:cubicBezTo>
                            <a:pt x="1017602" y="343203"/>
                            <a:pt x="1017329" y="351106"/>
                            <a:pt x="1015694" y="359145"/>
                          </a:cubicBezTo>
                          <a:cubicBezTo>
                            <a:pt x="1015013" y="354648"/>
                            <a:pt x="1015694" y="349471"/>
                            <a:pt x="1017602" y="343203"/>
                          </a:cubicBezTo>
                          <a:lnTo>
                            <a:pt x="1017329" y="346474"/>
                          </a:lnTo>
                          <a:cubicBezTo>
                            <a:pt x="1018827" y="339797"/>
                            <a:pt x="1022915" y="314865"/>
                            <a:pt x="1021689" y="334756"/>
                          </a:cubicBezTo>
                          <a:cubicBezTo>
                            <a:pt x="1024141" y="319906"/>
                            <a:pt x="1021825" y="315001"/>
                            <a:pt x="1023051" y="304918"/>
                          </a:cubicBezTo>
                          <a:cubicBezTo>
                            <a:pt x="1021962" y="303829"/>
                            <a:pt x="1021144" y="313230"/>
                            <a:pt x="1020599" y="308052"/>
                          </a:cubicBezTo>
                          <a:cubicBezTo>
                            <a:pt x="1020735" y="298106"/>
                            <a:pt x="1021144" y="291566"/>
                            <a:pt x="1021825" y="283527"/>
                          </a:cubicBezTo>
                          <a:cubicBezTo>
                            <a:pt x="1021825" y="291430"/>
                            <a:pt x="1023051" y="281348"/>
                            <a:pt x="1023187" y="293882"/>
                          </a:cubicBezTo>
                          <a:cubicBezTo>
                            <a:pt x="1024141" y="289114"/>
                            <a:pt x="1024550" y="276443"/>
                            <a:pt x="1025231" y="276988"/>
                          </a:cubicBezTo>
                          <a:cubicBezTo>
                            <a:pt x="1024822" y="281075"/>
                            <a:pt x="1024278" y="283800"/>
                            <a:pt x="1024822" y="291022"/>
                          </a:cubicBezTo>
                          <a:cubicBezTo>
                            <a:pt x="1025912" y="277533"/>
                            <a:pt x="1026185" y="263500"/>
                            <a:pt x="1025368" y="249739"/>
                          </a:cubicBezTo>
                          <a:cubicBezTo>
                            <a:pt x="1025095" y="250284"/>
                            <a:pt x="1024822" y="251646"/>
                            <a:pt x="1024550" y="253145"/>
                          </a:cubicBezTo>
                          <a:cubicBezTo>
                            <a:pt x="1026593" y="235160"/>
                            <a:pt x="1025231" y="208320"/>
                            <a:pt x="1026457" y="196194"/>
                          </a:cubicBezTo>
                          <a:lnTo>
                            <a:pt x="1027275" y="201508"/>
                          </a:lnTo>
                          <a:cubicBezTo>
                            <a:pt x="1027003" y="205868"/>
                            <a:pt x="1027275" y="214723"/>
                            <a:pt x="1027956" y="218130"/>
                          </a:cubicBezTo>
                          <a:cubicBezTo>
                            <a:pt x="1027956" y="204641"/>
                            <a:pt x="1030409" y="227667"/>
                            <a:pt x="1030817" y="213361"/>
                          </a:cubicBezTo>
                          <a:cubicBezTo>
                            <a:pt x="1030953" y="193606"/>
                            <a:pt x="1027003" y="176302"/>
                            <a:pt x="1028501" y="165403"/>
                          </a:cubicBezTo>
                          <a:cubicBezTo>
                            <a:pt x="1030545" y="184068"/>
                            <a:pt x="1033542" y="209274"/>
                            <a:pt x="1032452" y="217040"/>
                          </a:cubicBezTo>
                          <a:lnTo>
                            <a:pt x="1031771" y="204914"/>
                          </a:lnTo>
                          <a:cubicBezTo>
                            <a:pt x="1031090" y="214179"/>
                            <a:pt x="1030545" y="223443"/>
                            <a:pt x="1029728" y="232572"/>
                          </a:cubicBezTo>
                          <a:cubicBezTo>
                            <a:pt x="1030953" y="233662"/>
                            <a:pt x="1029319" y="256960"/>
                            <a:pt x="1031090" y="256415"/>
                          </a:cubicBezTo>
                          <a:cubicBezTo>
                            <a:pt x="1031498" y="246878"/>
                            <a:pt x="1031226" y="238158"/>
                            <a:pt x="1031363" y="230800"/>
                          </a:cubicBezTo>
                          <a:cubicBezTo>
                            <a:pt x="1032316" y="232572"/>
                            <a:pt x="1032180" y="256278"/>
                            <a:pt x="1032180" y="266225"/>
                          </a:cubicBezTo>
                          <a:lnTo>
                            <a:pt x="1031634" y="253554"/>
                          </a:lnTo>
                          <a:cubicBezTo>
                            <a:pt x="1030272" y="276034"/>
                            <a:pt x="1029591" y="304783"/>
                            <a:pt x="1026593" y="326445"/>
                          </a:cubicBezTo>
                          <a:cubicBezTo>
                            <a:pt x="1029455" y="309414"/>
                            <a:pt x="1026049" y="348244"/>
                            <a:pt x="1028774" y="334756"/>
                          </a:cubicBezTo>
                          <a:cubicBezTo>
                            <a:pt x="1030272" y="329307"/>
                            <a:pt x="1029319" y="320042"/>
                            <a:pt x="1029591" y="322766"/>
                          </a:cubicBezTo>
                          <a:cubicBezTo>
                            <a:pt x="1031363" y="321131"/>
                            <a:pt x="1028910" y="336119"/>
                            <a:pt x="1029591" y="340614"/>
                          </a:cubicBezTo>
                          <a:cubicBezTo>
                            <a:pt x="1028365" y="342795"/>
                            <a:pt x="1025504" y="365003"/>
                            <a:pt x="1025640" y="351787"/>
                          </a:cubicBezTo>
                          <a:cubicBezTo>
                            <a:pt x="1025640" y="359008"/>
                            <a:pt x="1022098" y="374540"/>
                            <a:pt x="1021825" y="384350"/>
                          </a:cubicBezTo>
                          <a:cubicBezTo>
                            <a:pt x="1020462" y="381216"/>
                            <a:pt x="1018010" y="402334"/>
                            <a:pt x="1016375" y="405740"/>
                          </a:cubicBezTo>
                          <a:cubicBezTo>
                            <a:pt x="1015830" y="409964"/>
                            <a:pt x="1015558" y="413779"/>
                            <a:pt x="1015421" y="416640"/>
                          </a:cubicBezTo>
                          <a:cubicBezTo>
                            <a:pt x="1017465" y="407784"/>
                            <a:pt x="1020327" y="396884"/>
                            <a:pt x="1022779" y="385576"/>
                          </a:cubicBezTo>
                          <a:lnTo>
                            <a:pt x="1022779" y="385576"/>
                          </a:lnTo>
                          <a:cubicBezTo>
                            <a:pt x="1023187" y="380944"/>
                            <a:pt x="1024278" y="372360"/>
                            <a:pt x="1024414" y="374949"/>
                          </a:cubicBezTo>
                          <a:lnTo>
                            <a:pt x="1025095" y="374949"/>
                          </a:lnTo>
                          <a:cubicBezTo>
                            <a:pt x="1029863" y="352059"/>
                            <a:pt x="1033679" y="329034"/>
                            <a:pt x="1035177" y="317181"/>
                          </a:cubicBezTo>
                          <a:lnTo>
                            <a:pt x="1033815" y="322766"/>
                          </a:lnTo>
                          <a:cubicBezTo>
                            <a:pt x="1037629" y="305464"/>
                            <a:pt x="1035723" y="287615"/>
                            <a:pt x="1038038" y="269767"/>
                          </a:cubicBezTo>
                          <a:cubicBezTo>
                            <a:pt x="1037629" y="270448"/>
                            <a:pt x="1037493" y="272492"/>
                            <a:pt x="1037493" y="269222"/>
                          </a:cubicBezTo>
                          <a:cubicBezTo>
                            <a:pt x="1037357" y="247014"/>
                            <a:pt x="1040491" y="238022"/>
                            <a:pt x="1038447" y="220174"/>
                          </a:cubicBezTo>
                          <a:lnTo>
                            <a:pt x="1037493" y="222490"/>
                          </a:lnTo>
                          <a:cubicBezTo>
                            <a:pt x="1037493" y="220991"/>
                            <a:pt x="1038038" y="210364"/>
                            <a:pt x="1039264" y="212408"/>
                          </a:cubicBezTo>
                          <a:cubicBezTo>
                            <a:pt x="1039537" y="227394"/>
                            <a:pt x="1038992" y="230256"/>
                            <a:pt x="1039537" y="243744"/>
                          </a:cubicBezTo>
                          <a:cubicBezTo>
                            <a:pt x="1040354" y="238295"/>
                            <a:pt x="1041035" y="226168"/>
                            <a:pt x="1040627" y="217449"/>
                          </a:cubicBezTo>
                          <a:lnTo>
                            <a:pt x="1042398" y="216358"/>
                          </a:lnTo>
                          <a:cubicBezTo>
                            <a:pt x="1044033" y="204914"/>
                            <a:pt x="1040354" y="193469"/>
                            <a:pt x="1041445" y="182161"/>
                          </a:cubicBezTo>
                          <a:lnTo>
                            <a:pt x="1043624" y="195377"/>
                          </a:lnTo>
                          <a:cubicBezTo>
                            <a:pt x="1043624" y="195377"/>
                            <a:pt x="1043624" y="193878"/>
                            <a:pt x="1043624" y="193061"/>
                          </a:cubicBezTo>
                          <a:cubicBezTo>
                            <a:pt x="1043761" y="199056"/>
                            <a:pt x="1043897" y="204233"/>
                            <a:pt x="1043624" y="205732"/>
                          </a:cubicBezTo>
                          <a:cubicBezTo>
                            <a:pt x="1043624" y="225759"/>
                            <a:pt x="1046349" y="235978"/>
                            <a:pt x="1047303" y="239248"/>
                          </a:cubicBezTo>
                          <a:cubicBezTo>
                            <a:pt x="1048121" y="248649"/>
                            <a:pt x="1049619" y="235841"/>
                            <a:pt x="1050709" y="236932"/>
                          </a:cubicBezTo>
                          <a:cubicBezTo>
                            <a:pt x="1050709" y="252055"/>
                            <a:pt x="1048393" y="251237"/>
                            <a:pt x="1047984" y="266361"/>
                          </a:cubicBezTo>
                          <a:cubicBezTo>
                            <a:pt x="1048257" y="271129"/>
                            <a:pt x="1048802" y="268268"/>
                            <a:pt x="1048938" y="266088"/>
                          </a:cubicBezTo>
                          <a:lnTo>
                            <a:pt x="1047711" y="277261"/>
                          </a:lnTo>
                          <a:cubicBezTo>
                            <a:pt x="1047711" y="277261"/>
                            <a:pt x="1047711" y="303829"/>
                            <a:pt x="1049755" y="288433"/>
                          </a:cubicBezTo>
                          <a:cubicBezTo>
                            <a:pt x="1049755" y="286116"/>
                            <a:pt x="1049755" y="281893"/>
                            <a:pt x="1049892" y="278623"/>
                          </a:cubicBezTo>
                          <a:cubicBezTo>
                            <a:pt x="1050982" y="299877"/>
                            <a:pt x="1049619" y="336527"/>
                            <a:pt x="1051663" y="335573"/>
                          </a:cubicBezTo>
                          <a:cubicBezTo>
                            <a:pt x="1050982" y="347155"/>
                            <a:pt x="1050437" y="343885"/>
                            <a:pt x="1049074" y="362278"/>
                          </a:cubicBezTo>
                          <a:cubicBezTo>
                            <a:pt x="1046622" y="370589"/>
                            <a:pt x="1046349" y="361324"/>
                            <a:pt x="1042670" y="381080"/>
                          </a:cubicBezTo>
                          <a:lnTo>
                            <a:pt x="1043897" y="365275"/>
                          </a:lnTo>
                          <a:cubicBezTo>
                            <a:pt x="1044578" y="362142"/>
                            <a:pt x="1045123" y="359281"/>
                            <a:pt x="1045941" y="355875"/>
                          </a:cubicBezTo>
                          <a:lnTo>
                            <a:pt x="1043761" y="372224"/>
                          </a:lnTo>
                          <a:cubicBezTo>
                            <a:pt x="1045668" y="362005"/>
                            <a:pt x="1046213" y="363913"/>
                            <a:pt x="1047984" y="360916"/>
                          </a:cubicBezTo>
                          <a:cubicBezTo>
                            <a:pt x="1050846" y="335573"/>
                            <a:pt x="1048665" y="328353"/>
                            <a:pt x="1048938" y="315546"/>
                          </a:cubicBezTo>
                          <a:cubicBezTo>
                            <a:pt x="1047303" y="323312"/>
                            <a:pt x="1046622" y="336936"/>
                            <a:pt x="1045123" y="331759"/>
                          </a:cubicBezTo>
                          <a:cubicBezTo>
                            <a:pt x="1045532" y="344566"/>
                            <a:pt x="1042398" y="345656"/>
                            <a:pt x="1042262" y="360370"/>
                          </a:cubicBezTo>
                          <a:lnTo>
                            <a:pt x="1043080" y="357645"/>
                          </a:lnTo>
                          <a:cubicBezTo>
                            <a:pt x="1040218" y="369363"/>
                            <a:pt x="1041853" y="371134"/>
                            <a:pt x="1039264" y="380807"/>
                          </a:cubicBezTo>
                          <a:cubicBezTo>
                            <a:pt x="1039673" y="380126"/>
                            <a:pt x="1039810" y="381488"/>
                            <a:pt x="1039810" y="382715"/>
                          </a:cubicBezTo>
                          <a:cubicBezTo>
                            <a:pt x="1035994" y="403833"/>
                            <a:pt x="1039673" y="376175"/>
                            <a:pt x="1034904" y="397157"/>
                          </a:cubicBezTo>
                          <a:cubicBezTo>
                            <a:pt x="1032044" y="415959"/>
                            <a:pt x="1036812" y="403696"/>
                            <a:pt x="1036812" y="409010"/>
                          </a:cubicBezTo>
                          <a:cubicBezTo>
                            <a:pt x="1044170" y="377674"/>
                            <a:pt x="1039810" y="410237"/>
                            <a:pt x="1046758" y="376039"/>
                          </a:cubicBezTo>
                          <a:cubicBezTo>
                            <a:pt x="1049074" y="376447"/>
                            <a:pt x="1047711" y="390208"/>
                            <a:pt x="1044305" y="408602"/>
                          </a:cubicBezTo>
                          <a:cubicBezTo>
                            <a:pt x="1045259" y="396476"/>
                            <a:pt x="1039537" y="415686"/>
                            <a:pt x="1040491" y="399473"/>
                          </a:cubicBezTo>
                          <a:cubicBezTo>
                            <a:pt x="1034632" y="426722"/>
                            <a:pt x="1030681" y="423589"/>
                            <a:pt x="1026457" y="454244"/>
                          </a:cubicBezTo>
                          <a:lnTo>
                            <a:pt x="1027003" y="453563"/>
                          </a:lnTo>
                          <a:cubicBezTo>
                            <a:pt x="1025504" y="457650"/>
                            <a:pt x="1024141" y="461601"/>
                            <a:pt x="1022506" y="465552"/>
                          </a:cubicBezTo>
                          <a:lnTo>
                            <a:pt x="1019373" y="482855"/>
                          </a:lnTo>
                          <a:cubicBezTo>
                            <a:pt x="1024414" y="472909"/>
                            <a:pt x="1026457" y="459558"/>
                            <a:pt x="1029591" y="451519"/>
                          </a:cubicBezTo>
                          <a:cubicBezTo>
                            <a:pt x="1027547" y="473046"/>
                            <a:pt x="1020871" y="478904"/>
                            <a:pt x="1014604" y="502747"/>
                          </a:cubicBezTo>
                          <a:cubicBezTo>
                            <a:pt x="1011880" y="523321"/>
                            <a:pt x="1022915" y="479041"/>
                            <a:pt x="1024959" y="479585"/>
                          </a:cubicBezTo>
                          <a:cubicBezTo>
                            <a:pt x="1023187" y="484218"/>
                            <a:pt x="1020871" y="497570"/>
                            <a:pt x="1021962" y="496208"/>
                          </a:cubicBezTo>
                          <a:cubicBezTo>
                            <a:pt x="1027003" y="473590"/>
                            <a:pt x="1027003" y="482855"/>
                            <a:pt x="1031634" y="457514"/>
                          </a:cubicBezTo>
                          <a:cubicBezTo>
                            <a:pt x="1028092" y="469640"/>
                            <a:pt x="1031363" y="455470"/>
                            <a:pt x="1029728" y="457514"/>
                          </a:cubicBezTo>
                          <a:cubicBezTo>
                            <a:pt x="1031363" y="454107"/>
                            <a:pt x="1036812" y="430537"/>
                            <a:pt x="1039129" y="413643"/>
                          </a:cubicBezTo>
                          <a:cubicBezTo>
                            <a:pt x="1041581" y="410100"/>
                            <a:pt x="1038038" y="428493"/>
                            <a:pt x="1036676" y="439257"/>
                          </a:cubicBezTo>
                          <a:cubicBezTo>
                            <a:pt x="1030681" y="458877"/>
                            <a:pt x="1029319" y="480403"/>
                            <a:pt x="1022915" y="494981"/>
                          </a:cubicBezTo>
                          <a:cubicBezTo>
                            <a:pt x="1016921" y="516235"/>
                            <a:pt x="1024141" y="497025"/>
                            <a:pt x="1024005" y="498387"/>
                          </a:cubicBezTo>
                          <a:cubicBezTo>
                            <a:pt x="1019509" y="517734"/>
                            <a:pt x="1020190" y="506290"/>
                            <a:pt x="1018146" y="512285"/>
                          </a:cubicBezTo>
                          <a:cubicBezTo>
                            <a:pt x="1008337" y="540624"/>
                            <a:pt x="1010380" y="544711"/>
                            <a:pt x="1003296" y="565012"/>
                          </a:cubicBezTo>
                          <a:cubicBezTo>
                            <a:pt x="995121" y="581225"/>
                            <a:pt x="979861" y="621145"/>
                            <a:pt x="966100" y="648939"/>
                          </a:cubicBezTo>
                          <a:cubicBezTo>
                            <a:pt x="968553" y="645805"/>
                            <a:pt x="967327" y="650029"/>
                            <a:pt x="967054" y="651937"/>
                          </a:cubicBezTo>
                          <a:cubicBezTo>
                            <a:pt x="955610" y="666515"/>
                            <a:pt x="959834" y="661338"/>
                            <a:pt x="947435" y="680411"/>
                          </a:cubicBezTo>
                          <a:lnTo>
                            <a:pt x="955337" y="662972"/>
                          </a:lnTo>
                          <a:cubicBezTo>
                            <a:pt x="947844" y="676324"/>
                            <a:pt x="940214" y="686134"/>
                            <a:pt x="934356" y="698942"/>
                          </a:cubicBezTo>
                          <a:cubicBezTo>
                            <a:pt x="941303" y="681365"/>
                            <a:pt x="920049" y="719106"/>
                            <a:pt x="912829" y="727553"/>
                          </a:cubicBezTo>
                          <a:cubicBezTo>
                            <a:pt x="905199" y="741041"/>
                            <a:pt x="894844" y="752622"/>
                            <a:pt x="890893" y="760388"/>
                          </a:cubicBezTo>
                          <a:lnTo>
                            <a:pt x="892255" y="758753"/>
                          </a:lnTo>
                          <a:lnTo>
                            <a:pt x="878904" y="777010"/>
                          </a:lnTo>
                          <a:lnTo>
                            <a:pt x="882854" y="776601"/>
                          </a:lnTo>
                          <a:cubicBezTo>
                            <a:pt x="874680" y="790090"/>
                            <a:pt x="860102" y="802761"/>
                            <a:pt x="863099" y="798264"/>
                          </a:cubicBezTo>
                          <a:cubicBezTo>
                            <a:pt x="853016" y="811208"/>
                            <a:pt x="859556" y="804123"/>
                            <a:pt x="859011" y="806848"/>
                          </a:cubicBezTo>
                          <a:cubicBezTo>
                            <a:pt x="865824" y="800308"/>
                            <a:pt x="880538" y="786819"/>
                            <a:pt x="881901" y="780553"/>
                          </a:cubicBezTo>
                          <a:cubicBezTo>
                            <a:pt x="881219" y="781778"/>
                            <a:pt x="879175" y="784503"/>
                            <a:pt x="878494" y="784913"/>
                          </a:cubicBezTo>
                          <a:cubicBezTo>
                            <a:pt x="903155" y="750034"/>
                            <a:pt x="889667" y="775920"/>
                            <a:pt x="903155" y="759298"/>
                          </a:cubicBezTo>
                          <a:cubicBezTo>
                            <a:pt x="896615" y="768290"/>
                            <a:pt x="892664" y="775920"/>
                            <a:pt x="884898" y="784913"/>
                          </a:cubicBezTo>
                          <a:cubicBezTo>
                            <a:pt x="881628" y="789681"/>
                            <a:pt x="866505" y="805621"/>
                            <a:pt x="857921" y="813933"/>
                          </a:cubicBezTo>
                          <a:cubicBezTo>
                            <a:pt x="869503" y="802624"/>
                            <a:pt x="873453" y="796085"/>
                            <a:pt x="880266" y="785730"/>
                          </a:cubicBezTo>
                          <a:cubicBezTo>
                            <a:pt x="874134" y="794177"/>
                            <a:pt x="871546" y="794041"/>
                            <a:pt x="866641" y="801534"/>
                          </a:cubicBezTo>
                          <a:lnTo>
                            <a:pt x="868821" y="799627"/>
                          </a:lnTo>
                          <a:lnTo>
                            <a:pt x="860646" y="807529"/>
                          </a:lnTo>
                          <a:cubicBezTo>
                            <a:pt x="860783" y="809981"/>
                            <a:pt x="840209" y="831917"/>
                            <a:pt x="853289" y="820063"/>
                          </a:cubicBezTo>
                          <a:cubicBezTo>
                            <a:pt x="842525" y="831508"/>
                            <a:pt x="848657" y="823470"/>
                            <a:pt x="838574" y="833007"/>
                          </a:cubicBezTo>
                          <a:cubicBezTo>
                            <a:pt x="844978" y="826467"/>
                            <a:pt x="850837" y="818838"/>
                            <a:pt x="856967" y="811753"/>
                          </a:cubicBezTo>
                          <a:lnTo>
                            <a:pt x="855332" y="810935"/>
                          </a:lnTo>
                          <a:cubicBezTo>
                            <a:pt x="847566" y="817747"/>
                            <a:pt x="847158" y="820745"/>
                            <a:pt x="839392" y="828783"/>
                          </a:cubicBezTo>
                          <a:lnTo>
                            <a:pt x="838574" y="826604"/>
                          </a:lnTo>
                          <a:lnTo>
                            <a:pt x="826176" y="841863"/>
                          </a:lnTo>
                          <a:cubicBezTo>
                            <a:pt x="826994" y="839138"/>
                            <a:pt x="816775" y="850310"/>
                            <a:pt x="813641" y="853172"/>
                          </a:cubicBezTo>
                          <a:cubicBezTo>
                            <a:pt x="806557" y="861346"/>
                            <a:pt x="813641" y="858758"/>
                            <a:pt x="798927" y="869930"/>
                          </a:cubicBezTo>
                          <a:lnTo>
                            <a:pt x="799745" y="868840"/>
                          </a:lnTo>
                          <a:cubicBezTo>
                            <a:pt x="791433" y="875244"/>
                            <a:pt x="786938" y="879467"/>
                            <a:pt x="775629" y="889549"/>
                          </a:cubicBezTo>
                          <a:cubicBezTo>
                            <a:pt x="776446" y="889276"/>
                            <a:pt x="779989" y="886961"/>
                            <a:pt x="781487" y="885598"/>
                          </a:cubicBezTo>
                          <a:cubicBezTo>
                            <a:pt x="765819" y="899904"/>
                            <a:pt x="737480" y="918433"/>
                            <a:pt x="731349" y="926063"/>
                          </a:cubicBezTo>
                          <a:cubicBezTo>
                            <a:pt x="733665" y="926336"/>
                            <a:pt x="740205" y="920476"/>
                            <a:pt x="741568" y="921703"/>
                          </a:cubicBezTo>
                          <a:cubicBezTo>
                            <a:pt x="753966" y="911212"/>
                            <a:pt x="758598" y="907806"/>
                            <a:pt x="764184" y="904536"/>
                          </a:cubicBezTo>
                          <a:cubicBezTo>
                            <a:pt x="769498" y="900993"/>
                            <a:pt x="776446" y="897860"/>
                            <a:pt x="790207" y="884372"/>
                          </a:cubicBezTo>
                          <a:cubicBezTo>
                            <a:pt x="788709" y="880012"/>
                            <a:pt x="815958" y="864752"/>
                            <a:pt x="818274" y="856169"/>
                          </a:cubicBezTo>
                          <a:cubicBezTo>
                            <a:pt x="807919" y="867205"/>
                            <a:pt x="791298" y="878377"/>
                            <a:pt x="793068" y="876333"/>
                          </a:cubicBezTo>
                          <a:cubicBezTo>
                            <a:pt x="803559" y="867341"/>
                            <a:pt x="817865" y="854261"/>
                            <a:pt x="823996" y="846768"/>
                          </a:cubicBezTo>
                          <a:cubicBezTo>
                            <a:pt x="818955" y="853853"/>
                            <a:pt x="822361" y="853580"/>
                            <a:pt x="827675" y="850174"/>
                          </a:cubicBezTo>
                          <a:cubicBezTo>
                            <a:pt x="811462" y="865843"/>
                            <a:pt x="782986" y="894863"/>
                            <a:pt x="757644" y="914891"/>
                          </a:cubicBezTo>
                          <a:lnTo>
                            <a:pt x="759007" y="910667"/>
                          </a:lnTo>
                          <a:cubicBezTo>
                            <a:pt x="736390" y="926336"/>
                            <a:pt x="763094" y="910667"/>
                            <a:pt x="746200" y="923747"/>
                          </a:cubicBezTo>
                          <a:lnTo>
                            <a:pt x="737480" y="927834"/>
                          </a:lnTo>
                          <a:lnTo>
                            <a:pt x="736527" y="928788"/>
                          </a:lnTo>
                          <a:cubicBezTo>
                            <a:pt x="731894" y="931240"/>
                            <a:pt x="727398" y="933829"/>
                            <a:pt x="722493" y="936009"/>
                          </a:cubicBezTo>
                          <a:cubicBezTo>
                            <a:pt x="731621" y="929877"/>
                            <a:pt x="728488" y="934101"/>
                            <a:pt x="737753" y="926199"/>
                          </a:cubicBezTo>
                          <a:cubicBezTo>
                            <a:pt x="745927" y="919251"/>
                            <a:pt x="736254" y="924973"/>
                            <a:pt x="732984" y="925654"/>
                          </a:cubicBezTo>
                          <a:cubicBezTo>
                            <a:pt x="727807" y="930831"/>
                            <a:pt x="705190" y="944729"/>
                            <a:pt x="719768" y="937235"/>
                          </a:cubicBezTo>
                          <a:lnTo>
                            <a:pt x="694154" y="950996"/>
                          </a:lnTo>
                          <a:cubicBezTo>
                            <a:pt x="694154" y="950996"/>
                            <a:pt x="700285" y="948544"/>
                            <a:pt x="703146" y="947317"/>
                          </a:cubicBezTo>
                          <a:lnTo>
                            <a:pt x="694290" y="952903"/>
                          </a:lnTo>
                          <a:lnTo>
                            <a:pt x="684889" y="958353"/>
                          </a:lnTo>
                          <a:lnTo>
                            <a:pt x="685707" y="958353"/>
                          </a:lnTo>
                          <a:cubicBezTo>
                            <a:pt x="670720" y="965983"/>
                            <a:pt x="649874" y="977155"/>
                            <a:pt x="637476" y="981242"/>
                          </a:cubicBezTo>
                          <a:cubicBezTo>
                            <a:pt x="662272" y="966800"/>
                            <a:pt x="624396" y="985602"/>
                            <a:pt x="625895" y="983014"/>
                          </a:cubicBezTo>
                          <a:cubicBezTo>
                            <a:pt x="616630" y="987510"/>
                            <a:pt x="615540" y="992959"/>
                            <a:pt x="636249" y="985058"/>
                          </a:cubicBezTo>
                          <a:cubicBezTo>
                            <a:pt x="641018" y="981242"/>
                            <a:pt x="655188" y="976065"/>
                            <a:pt x="664997" y="970751"/>
                          </a:cubicBezTo>
                          <a:cubicBezTo>
                            <a:pt x="652871" y="978381"/>
                            <a:pt x="648239" y="979335"/>
                            <a:pt x="638157" y="984240"/>
                          </a:cubicBezTo>
                          <a:cubicBezTo>
                            <a:pt x="645787" y="981787"/>
                            <a:pt x="625350" y="992142"/>
                            <a:pt x="625895" y="992824"/>
                          </a:cubicBezTo>
                          <a:cubicBezTo>
                            <a:pt x="627530" y="992824"/>
                            <a:pt x="632843" y="992824"/>
                            <a:pt x="645378" y="985466"/>
                          </a:cubicBezTo>
                          <a:cubicBezTo>
                            <a:pt x="664589" y="975520"/>
                            <a:pt x="646332" y="982469"/>
                            <a:pt x="652190" y="979880"/>
                          </a:cubicBezTo>
                          <a:cubicBezTo>
                            <a:pt x="656278" y="975248"/>
                            <a:pt x="678894" y="966119"/>
                            <a:pt x="689658" y="958626"/>
                          </a:cubicBezTo>
                          <a:cubicBezTo>
                            <a:pt x="690748" y="957672"/>
                            <a:pt x="686933" y="959715"/>
                            <a:pt x="685026" y="960669"/>
                          </a:cubicBezTo>
                          <a:cubicBezTo>
                            <a:pt x="695516" y="954947"/>
                            <a:pt x="714591" y="941867"/>
                            <a:pt x="717179" y="942276"/>
                          </a:cubicBezTo>
                          <a:lnTo>
                            <a:pt x="692791" y="956582"/>
                          </a:lnTo>
                          <a:cubicBezTo>
                            <a:pt x="687478" y="960397"/>
                            <a:pt x="701511" y="953039"/>
                            <a:pt x="694018" y="958626"/>
                          </a:cubicBezTo>
                          <a:cubicBezTo>
                            <a:pt x="687887" y="961896"/>
                            <a:pt x="681483" y="965438"/>
                            <a:pt x="674262" y="969934"/>
                          </a:cubicBezTo>
                          <a:lnTo>
                            <a:pt x="676033" y="969934"/>
                          </a:lnTo>
                          <a:cubicBezTo>
                            <a:pt x="661864" y="979471"/>
                            <a:pt x="637748" y="991324"/>
                            <a:pt x="619219" y="998818"/>
                          </a:cubicBezTo>
                          <a:cubicBezTo>
                            <a:pt x="613769" y="997456"/>
                            <a:pt x="603414" y="999227"/>
                            <a:pt x="594013" y="998818"/>
                          </a:cubicBezTo>
                          <a:cubicBezTo>
                            <a:pt x="567309" y="1010263"/>
                            <a:pt x="538153" y="1019255"/>
                            <a:pt x="508587" y="1028247"/>
                          </a:cubicBezTo>
                          <a:cubicBezTo>
                            <a:pt x="515945" y="1027566"/>
                            <a:pt x="535291" y="1023887"/>
                            <a:pt x="555592" y="1016394"/>
                          </a:cubicBezTo>
                          <a:lnTo>
                            <a:pt x="546600" y="1018574"/>
                          </a:lnTo>
                          <a:cubicBezTo>
                            <a:pt x="562813" y="1012579"/>
                            <a:pt x="569489" y="1011761"/>
                            <a:pt x="576438" y="1010126"/>
                          </a:cubicBezTo>
                          <a:cubicBezTo>
                            <a:pt x="575620" y="1010126"/>
                            <a:pt x="576710" y="1009445"/>
                            <a:pt x="579026" y="1007947"/>
                          </a:cubicBezTo>
                          <a:cubicBezTo>
                            <a:pt x="593332" y="1002497"/>
                            <a:pt x="601643" y="1001406"/>
                            <a:pt x="594831" y="1005630"/>
                          </a:cubicBezTo>
                          <a:lnTo>
                            <a:pt x="589926" y="1006993"/>
                          </a:lnTo>
                          <a:lnTo>
                            <a:pt x="580661" y="1012579"/>
                          </a:lnTo>
                          <a:cubicBezTo>
                            <a:pt x="578209" y="1011898"/>
                            <a:pt x="569625" y="1014350"/>
                            <a:pt x="559679" y="1017756"/>
                          </a:cubicBezTo>
                          <a:cubicBezTo>
                            <a:pt x="549733" y="1021162"/>
                            <a:pt x="538153" y="1024978"/>
                            <a:pt x="529569" y="1026476"/>
                          </a:cubicBezTo>
                          <a:cubicBezTo>
                            <a:pt x="541422" y="1024841"/>
                            <a:pt x="552050" y="1024432"/>
                            <a:pt x="565947" y="1017484"/>
                          </a:cubicBezTo>
                          <a:lnTo>
                            <a:pt x="564993" y="1019664"/>
                          </a:lnTo>
                          <a:cubicBezTo>
                            <a:pt x="577800" y="1015713"/>
                            <a:pt x="587065" y="1009855"/>
                            <a:pt x="594558" y="1008764"/>
                          </a:cubicBezTo>
                          <a:lnTo>
                            <a:pt x="579980" y="1014214"/>
                          </a:lnTo>
                          <a:lnTo>
                            <a:pt x="580525" y="1015031"/>
                          </a:lnTo>
                          <a:cubicBezTo>
                            <a:pt x="570170" y="1018710"/>
                            <a:pt x="556273" y="1021843"/>
                            <a:pt x="547009" y="1026067"/>
                          </a:cubicBezTo>
                          <a:cubicBezTo>
                            <a:pt x="538153" y="1027703"/>
                            <a:pt x="529569" y="1028247"/>
                            <a:pt x="506680" y="1034923"/>
                          </a:cubicBezTo>
                          <a:lnTo>
                            <a:pt x="507497" y="1034923"/>
                          </a:lnTo>
                          <a:cubicBezTo>
                            <a:pt x="499186" y="1035332"/>
                            <a:pt x="488423" y="1038329"/>
                            <a:pt x="478068" y="1041463"/>
                          </a:cubicBezTo>
                          <a:cubicBezTo>
                            <a:pt x="467713" y="1044324"/>
                            <a:pt x="457631" y="1046777"/>
                            <a:pt x="451637" y="1047186"/>
                          </a:cubicBezTo>
                          <a:cubicBezTo>
                            <a:pt x="444143" y="1045142"/>
                            <a:pt x="477251" y="1041872"/>
                            <a:pt x="484744" y="1038193"/>
                          </a:cubicBezTo>
                          <a:cubicBezTo>
                            <a:pt x="474798" y="1039420"/>
                            <a:pt x="464580" y="1042689"/>
                            <a:pt x="472618" y="1039420"/>
                          </a:cubicBezTo>
                          <a:cubicBezTo>
                            <a:pt x="449457" y="1042008"/>
                            <a:pt x="459403" y="1044461"/>
                            <a:pt x="440056" y="1045686"/>
                          </a:cubicBezTo>
                          <a:lnTo>
                            <a:pt x="450683" y="1042962"/>
                          </a:lnTo>
                          <a:cubicBezTo>
                            <a:pt x="441963" y="1043234"/>
                            <a:pt x="427794" y="1045823"/>
                            <a:pt x="418938" y="1045278"/>
                          </a:cubicBezTo>
                          <a:cubicBezTo>
                            <a:pt x="417439" y="1042962"/>
                            <a:pt x="433516" y="1044051"/>
                            <a:pt x="449593" y="1040237"/>
                          </a:cubicBezTo>
                          <a:lnTo>
                            <a:pt x="442099" y="1039828"/>
                          </a:lnTo>
                          <a:lnTo>
                            <a:pt x="474798" y="1035877"/>
                          </a:lnTo>
                          <a:cubicBezTo>
                            <a:pt x="484881" y="1036422"/>
                            <a:pt x="476025" y="1038466"/>
                            <a:pt x="496597" y="1035741"/>
                          </a:cubicBezTo>
                          <a:cubicBezTo>
                            <a:pt x="506680" y="1031790"/>
                            <a:pt x="511993" y="1027294"/>
                            <a:pt x="506952" y="1026476"/>
                          </a:cubicBezTo>
                          <a:cubicBezTo>
                            <a:pt x="498641" y="1029338"/>
                            <a:pt x="482837" y="1032198"/>
                            <a:pt x="483654" y="1033833"/>
                          </a:cubicBezTo>
                          <a:cubicBezTo>
                            <a:pt x="474117" y="1034651"/>
                            <a:pt x="447685" y="1037104"/>
                            <a:pt x="452454" y="1034651"/>
                          </a:cubicBezTo>
                          <a:cubicBezTo>
                            <a:pt x="451364" y="1034787"/>
                            <a:pt x="450138" y="1034923"/>
                            <a:pt x="448911" y="1035196"/>
                          </a:cubicBezTo>
                          <a:cubicBezTo>
                            <a:pt x="443598" y="1037239"/>
                            <a:pt x="436922" y="1039283"/>
                            <a:pt x="427657" y="1040918"/>
                          </a:cubicBezTo>
                          <a:cubicBezTo>
                            <a:pt x="418393" y="1042553"/>
                            <a:pt x="406812" y="1045142"/>
                            <a:pt x="391688" y="1046096"/>
                          </a:cubicBezTo>
                          <a:cubicBezTo>
                            <a:pt x="385830" y="1046504"/>
                            <a:pt x="384876" y="1045414"/>
                            <a:pt x="386102" y="1043507"/>
                          </a:cubicBezTo>
                          <a:cubicBezTo>
                            <a:pt x="379835" y="1044461"/>
                            <a:pt x="373840" y="1045414"/>
                            <a:pt x="367845" y="1045823"/>
                          </a:cubicBezTo>
                          <a:cubicBezTo>
                            <a:pt x="372478" y="1046368"/>
                            <a:pt x="375611" y="1047186"/>
                            <a:pt x="384467" y="1046640"/>
                          </a:cubicBezTo>
                          <a:cubicBezTo>
                            <a:pt x="368799" y="1048275"/>
                            <a:pt x="353131" y="1048275"/>
                            <a:pt x="337462" y="1048957"/>
                          </a:cubicBezTo>
                          <a:lnTo>
                            <a:pt x="341141" y="1049774"/>
                          </a:lnTo>
                          <a:cubicBezTo>
                            <a:pt x="335010" y="1049638"/>
                            <a:pt x="328743" y="1048957"/>
                            <a:pt x="322612" y="1048275"/>
                          </a:cubicBezTo>
                          <a:cubicBezTo>
                            <a:pt x="333103" y="1049365"/>
                            <a:pt x="349316" y="1048275"/>
                            <a:pt x="345229" y="1046640"/>
                          </a:cubicBezTo>
                          <a:cubicBezTo>
                            <a:pt x="324247" y="1045686"/>
                            <a:pt x="312257" y="1046640"/>
                            <a:pt x="294682" y="1043643"/>
                          </a:cubicBezTo>
                          <a:cubicBezTo>
                            <a:pt x="294682" y="1046913"/>
                            <a:pt x="288414" y="1047049"/>
                            <a:pt x="294272" y="1049365"/>
                          </a:cubicBezTo>
                          <a:cubicBezTo>
                            <a:pt x="295499" y="1049365"/>
                            <a:pt x="296044" y="1049365"/>
                            <a:pt x="296452" y="1049365"/>
                          </a:cubicBezTo>
                          <a:cubicBezTo>
                            <a:pt x="302992" y="1051681"/>
                            <a:pt x="317298" y="1053862"/>
                            <a:pt x="328470" y="1054679"/>
                          </a:cubicBezTo>
                          <a:cubicBezTo>
                            <a:pt x="288959" y="1054679"/>
                            <a:pt x="299177" y="1053589"/>
                            <a:pt x="264571" y="1051681"/>
                          </a:cubicBezTo>
                          <a:cubicBezTo>
                            <a:pt x="261301" y="1053316"/>
                            <a:pt x="296180" y="1056314"/>
                            <a:pt x="288142" y="1056995"/>
                          </a:cubicBezTo>
                          <a:cubicBezTo>
                            <a:pt x="299041" y="1057812"/>
                            <a:pt x="309941" y="1057541"/>
                            <a:pt x="320840" y="1057676"/>
                          </a:cubicBezTo>
                          <a:cubicBezTo>
                            <a:pt x="315254" y="1057404"/>
                            <a:pt x="314573" y="1056859"/>
                            <a:pt x="311985" y="1056450"/>
                          </a:cubicBezTo>
                          <a:cubicBezTo>
                            <a:pt x="334465" y="1058766"/>
                            <a:pt x="342640" y="1056587"/>
                            <a:pt x="359534" y="1058494"/>
                          </a:cubicBezTo>
                          <a:cubicBezTo>
                            <a:pt x="370161" y="1057404"/>
                            <a:pt x="342776" y="1057404"/>
                            <a:pt x="354493" y="1056859"/>
                          </a:cubicBezTo>
                          <a:cubicBezTo>
                            <a:pt x="344547" y="1056587"/>
                            <a:pt x="334737" y="1054952"/>
                            <a:pt x="330105" y="1053044"/>
                          </a:cubicBezTo>
                          <a:cubicBezTo>
                            <a:pt x="355583" y="1052227"/>
                            <a:pt x="344547" y="1055360"/>
                            <a:pt x="366483" y="1055769"/>
                          </a:cubicBezTo>
                          <a:cubicBezTo>
                            <a:pt x="371933" y="1055087"/>
                            <a:pt x="377246" y="1053998"/>
                            <a:pt x="382696" y="1053181"/>
                          </a:cubicBezTo>
                          <a:cubicBezTo>
                            <a:pt x="392506" y="1052771"/>
                            <a:pt x="379562" y="1054406"/>
                            <a:pt x="379017" y="1054952"/>
                          </a:cubicBezTo>
                          <a:cubicBezTo>
                            <a:pt x="391007" y="1054543"/>
                            <a:pt x="395503" y="1053044"/>
                            <a:pt x="404496" y="1052363"/>
                          </a:cubicBezTo>
                          <a:cubicBezTo>
                            <a:pt x="401907" y="1053044"/>
                            <a:pt x="395776" y="1053862"/>
                            <a:pt x="397411" y="1054543"/>
                          </a:cubicBezTo>
                          <a:cubicBezTo>
                            <a:pt x="412261" y="1052090"/>
                            <a:pt x="427112" y="1050728"/>
                            <a:pt x="440601" y="1046368"/>
                          </a:cubicBezTo>
                          <a:cubicBezTo>
                            <a:pt x="432835" y="1048957"/>
                            <a:pt x="450138" y="1048140"/>
                            <a:pt x="456541" y="1047322"/>
                          </a:cubicBezTo>
                          <a:cubicBezTo>
                            <a:pt x="447277" y="1049910"/>
                            <a:pt x="437876" y="1052363"/>
                            <a:pt x="428475" y="1054270"/>
                          </a:cubicBezTo>
                          <a:cubicBezTo>
                            <a:pt x="391961" y="1058222"/>
                            <a:pt x="369208" y="1060265"/>
                            <a:pt x="329560" y="1059175"/>
                          </a:cubicBezTo>
                          <a:lnTo>
                            <a:pt x="331876" y="1060265"/>
                          </a:lnTo>
                          <a:cubicBezTo>
                            <a:pt x="316208" y="1060538"/>
                            <a:pt x="305172" y="1060401"/>
                            <a:pt x="296589" y="1059584"/>
                          </a:cubicBezTo>
                          <a:cubicBezTo>
                            <a:pt x="288005" y="1058494"/>
                            <a:pt x="281874" y="1057268"/>
                            <a:pt x="276152" y="1056041"/>
                          </a:cubicBezTo>
                          <a:cubicBezTo>
                            <a:pt x="264571" y="1053589"/>
                            <a:pt x="254217" y="1049910"/>
                            <a:pt x="228057" y="1046368"/>
                          </a:cubicBezTo>
                          <a:cubicBezTo>
                            <a:pt x="226149" y="1048684"/>
                            <a:pt x="203942" y="1041463"/>
                            <a:pt x="205577" y="1044461"/>
                          </a:cubicBezTo>
                          <a:cubicBezTo>
                            <a:pt x="221381" y="1047186"/>
                            <a:pt x="217975" y="1047594"/>
                            <a:pt x="213343" y="1048003"/>
                          </a:cubicBezTo>
                          <a:cubicBezTo>
                            <a:pt x="204351" y="1045142"/>
                            <a:pt x="198628" y="1042962"/>
                            <a:pt x="181052" y="1039420"/>
                          </a:cubicBezTo>
                          <a:cubicBezTo>
                            <a:pt x="187183" y="1042280"/>
                            <a:pt x="171515" y="1039692"/>
                            <a:pt x="188682" y="1044324"/>
                          </a:cubicBezTo>
                          <a:cubicBezTo>
                            <a:pt x="176693" y="1041736"/>
                            <a:pt x="167428" y="1039556"/>
                            <a:pt x="159798" y="1037512"/>
                          </a:cubicBezTo>
                          <a:cubicBezTo>
                            <a:pt x="152168" y="1035196"/>
                            <a:pt x="146173" y="1032607"/>
                            <a:pt x="140451" y="1029746"/>
                          </a:cubicBezTo>
                          <a:cubicBezTo>
                            <a:pt x="121649" y="1023206"/>
                            <a:pt x="118788" y="1022525"/>
                            <a:pt x="115654" y="1022389"/>
                          </a:cubicBezTo>
                          <a:cubicBezTo>
                            <a:pt x="112657" y="1022253"/>
                            <a:pt x="109523" y="1022116"/>
                            <a:pt x="90994" y="1014896"/>
                          </a:cubicBezTo>
                          <a:lnTo>
                            <a:pt x="96171" y="1017756"/>
                          </a:lnTo>
                          <a:cubicBezTo>
                            <a:pt x="88405" y="1015031"/>
                            <a:pt x="80912" y="1011353"/>
                            <a:pt x="73282" y="1008219"/>
                          </a:cubicBezTo>
                          <a:lnTo>
                            <a:pt x="81321" y="1010126"/>
                          </a:lnTo>
                          <a:cubicBezTo>
                            <a:pt x="72464" y="1005766"/>
                            <a:pt x="63745" y="1001816"/>
                            <a:pt x="54889" y="997319"/>
                          </a:cubicBezTo>
                          <a:cubicBezTo>
                            <a:pt x="39357" y="988327"/>
                            <a:pt x="62246" y="999091"/>
                            <a:pt x="60611" y="996911"/>
                          </a:cubicBezTo>
                          <a:lnTo>
                            <a:pt x="65380" y="1000998"/>
                          </a:lnTo>
                          <a:cubicBezTo>
                            <a:pt x="76416" y="1005085"/>
                            <a:pt x="91266" y="1013261"/>
                            <a:pt x="93991" y="1012579"/>
                          </a:cubicBezTo>
                          <a:cubicBezTo>
                            <a:pt x="76143" y="1005222"/>
                            <a:pt x="81048" y="1005358"/>
                            <a:pt x="74236" y="1001816"/>
                          </a:cubicBezTo>
                          <a:lnTo>
                            <a:pt x="90858" y="1009582"/>
                          </a:lnTo>
                          <a:lnTo>
                            <a:pt x="96989" y="1010263"/>
                          </a:lnTo>
                          <a:cubicBezTo>
                            <a:pt x="114019" y="1016258"/>
                            <a:pt x="127235" y="1020754"/>
                            <a:pt x="137181" y="1025114"/>
                          </a:cubicBezTo>
                          <a:cubicBezTo>
                            <a:pt x="129824" y="1023615"/>
                            <a:pt x="125873" y="1020481"/>
                            <a:pt x="119197" y="1019119"/>
                          </a:cubicBezTo>
                          <a:cubicBezTo>
                            <a:pt x="123012" y="1021843"/>
                            <a:pt x="130233" y="1024705"/>
                            <a:pt x="139225" y="1027838"/>
                          </a:cubicBezTo>
                          <a:cubicBezTo>
                            <a:pt x="148217" y="1030972"/>
                            <a:pt x="158708" y="1034515"/>
                            <a:pt x="169335" y="1037239"/>
                          </a:cubicBezTo>
                          <a:cubicBezTo>
                            <a:pt x="170016" y="1036831"/>
                            <a:pt x="176829" y="1038329"/>
                            <a:pt x="174104" y="1037239"/>
                          </a:cubicBezTo>
                          <a:cubicBezTo>
                            <a:pt x="173695" y="1036967"/>
                            <a:pt x="170016" y="1036013"/>
                            <a:pt x="167836" y="1035604"/>
                          </a:cubicBezTo>
                          <a:cubicBezTo>
                            <a:pt x="169744" y="1034923"/>
                            <a:pt x="158027" y="1031517"/>
                            <a:pt x="178055" y="1035604"/>
                          </a:cubicBezTo>
                          <a:cubicBezTo>
                            <a:pt x="171242" y="1032198"/>
                            <a:pt x="157209" y="1026067"/>
                            <a:pt x="157891" y="1025386"/>
                          </a:cubicBezTo>
                          <a:cubicBezTo>
                            <a:pt x="146718" y="1021435"/>
                            <a:pt x="130641" y="1016939"/>
                            <a:pt x="121513" y="1014214"/>
                          </a:cubicBezTo>
                          <a:lnTo>
                            <a:pt x="122058" y="1014759"/>
                          </a:lnTo>
                          <a:cubicBezTo>
                            <a:pt x="112248" y="1011489"/>
                            <a:pt x="92220" y="1002769"/>
                            <a:pt x="90040" y="1003451"/>
                          </a:cubicBezTo>
                          <a:cubicBezTo>
                            <a:pt x="84318" y="1000589"/>
                            <a:pt x="68377" y="993505"/>
                            <a:pt x="85271" y="999363"/>
                          </a:cubicBezTo>
                          <a:cubicBezTo>
                            <a:pt x="76416" y="995276"/>
                            <a:pt x="67423" y="991461"/>
                            <a:pt x="58704" y="986964"/>
                          </a:cubicBezTo>
                          <a:cubicBezTo>
                            <a:pt x="61837" y="991734"/>
                            <a:pt x="36496" y="980561"/>
                            <a:pt x="61973" y="995140"/>
                          </a:cubicBezTo>
                          <a:cubicBezTo>
                            <a:pt x="61020" y="994731"/>
                            <a:pt x="51346" y="989962"/>
                            <a:pt x="36223" y="981652"/>
                          </a:cubicBezTo>
                          <a:lnTo>
                            <a:pt x="36768" y="982333"/>
                          </a:lnTo>
                          <a:cubicBezTo>
                            <a:pt x="37585" y="982877"/>
                            <a:pt x="38267" y="983423"/>
                            <a:pt x="38539" y="983831"/>
                          </a:cubicBezTo>
                          <a:cubicBezTo>
                            <a:pt x="41673" y="985330"/>
                            <a:pt x="43580" y="986420"/>
                            <a:pt x="44398" y="986147"/>
                          </a:cubicBezTo>
                          <a:cubicBezTo>
                            <a:pt x="52709" y="992551"/>
                            <a:pt x="38812" y="986693"/>
                            <a:pt x="24234" y="978926"/>
                          </a:cubicBezTo>
                          <a:lnTo>
                            <a:pt x="21645" y="975520"/>
                          </a:lnTo>
                          <a:cubicBezTo>
                            <a:pt x="17285" y="973340"/>
                            <a:pt x="13470" y="971433"/>
                            <a:pt x="9655" y="969662"/>
                          </a:cubicBezTo>
                          <a:lnTo>
                            <a:pt x="663" y="945955"/>
                          </a:lnTo>
                          <a:cubicBezTo>
                            <a:pt x="-427" y="948952"/>
                            <a:pt x="-155" y="953176"/>
                            <a:pt x="1344" y="956309"/>
                          </a:cubicBezTo>
                          <a:lnTo>
                            <a:pt x="22054" y="928379"/>
                          </a:lnTo>
                          <a:cubicBezTo>
                            <a:pt x="28729" y="927971"/>
                            <a:pt x="35815" y="927698"/>
                            <a:pt x="46169" y="928243"/>
                          </a:cubicBezTo>
                          <a:cubicBezTo>
                            <a:pt x="59930" y="930695"/>
                            <a:pt x="73691" y="932875"/>
                            <a:pt x="87588" y="934647"/>
                          </a:cubicBezTo>
                          <a:cubicBezTo>
                            <a:pt x="91539" y="934647"/>
                            <a:pt x="95626" y="934647"/>
                            <a:pt x="99713" y="934783"/>
                          </a:cubicBezTo>
                          <a:cubicBezTo>
                            <a:pt x="105164" y="933829"/>
                            <a:pt x="123284" y="933829"/>
                            <a:pt x="116063" y="932058"/>
                          </a:cubicBezTo>
                          <a:cubicBezTo>
                            <a:pt x="117834" y="931104"/>
                            <a:pt x="111840" y="931240"/>
                            <a:pt x="103801" y="931649"/>
                          </a:cubicBezTo>
                          <a:cubicBezTo>
                            <a:pt x="102575" y="931921"/>
                            <a:pt x="104618" y="931921"/>
                            <a:pt x="103256" y="932194"/>
                          </a:cubicBezTo>
                          <a:cubicBezTo>
                            <a:pt x="100940" y="931104"/>
                            <a:pt x="99986" y="929877"/>
                            <a:pt x="109660" y="928652"/>
                          </a:cubicBezTo>
                          <a:cubicBezTo>
                            <a:pt x="99850" y="929060"/>
                            <a:pt x="98487" y="929333"/>
                            <a:pt x="91675" y="928652"/>
                          </a:cubicBezTo>
                          <a:lnTo>
                            <a:pt x="101621" y="928243"/>
                          </a:lnTo>
                          <a:cubicBezTo>
                            <a:pt x="86907" y="928107"/>
                            <a:pt x="64290" y="926063"/>
                            <a:pt x="64699" y="924428"/>
                          </a:cubicBezTo>
                          <a:cubicBezTo>
                            <a:pt x="69195" y="926608"/>
                            <a:pt x="78596" y="924292"/>
                            <a:pt x="86498" y="923747"/>
                          </a:cubicBezTo>
                          <a:cubicBezTo>
                            <a:pt x="80367" y="923474"/>
                            <a:pt x="67560" y="922520"/>
                            <a:pt x="77369" y="922112"/>
                          </a:cubicBezTo>
                          <a:cubicBezTo>
                            <a:pt x="80912" y="922930"/>
                            <a:pt x="107752" y="923611"/>
                            <a:pt x="88678" y="924836"/>
                          </a:cubicBezTo>
                          <a:cubicBezTo>
                            <a:pt x="96716" y="925109"/>
                            <a:pt x="107616" y="926336"/>
                            <a:pt x="116744" y="925246"/>
                          </a:cubicBezTo>
                          <a:cubicBezTo>
                            <a:pt x="105981" y="924701"/>
                            <a:pt x="113066" y="923747"/>
                            <a:pt x="109932" y="922384"/>
                          </a:cubicBezTo>
                          <a:cubicBezTo>
                            <a:pt x="119469" y="923202"/>
                            <a:pt x="119197" y="924701"/>
                            <a:pt x="120832" y="925382"/>
                          </a:cubicBezTo>
                          <a:cubicBezTo>
                            <a:pt x="134456" y="923883"/>
                            <a:pt x="143993" y="921976"/>
                            <a:pt x="153939" y="920476"/>
                          </a:cubicBezTo>
                          <a:cubicBezTo>
                            <a:pt x="163885" y="918706"/>
                            <a:pt x="174240" y="917207"/>
                            <a:pt x="189500" y="916662"/>
                          </a:cubicBezTo>
                          <a:cubicBezTo>
                            <a:pt x="193587" y="916662"/>
                            <a:pt x="170970" y="917616"/>
                            <a:pt x="173968" y="918706"/>
                          </a:cubicBezTo>
                          <a:cubicBezTo>
                            <a:pt x="196584" y="919387"/>
                            <a:pt x="202852" y="913664"/>
                            <a:pt x="222062" y="912166"/>
                          </a:cubicBezTo>
                          <a:lnTo>
                            <a:pt x="216885" y="915164"/>
                          </a:lnTo>
                          <a:cubicBezTo>
                            <a:pt x="222880" y="914754"/>
                            <a:pt x="237595" y="913529"/>
                            <a:pt x="244679" y="912575"/>
                          </a:cubicBezTo>
                          <a:cubicBezTo>
                            <a:pt x="246450" y="911485"/>
                            <a:pt x="266479" y="906580"/>
                            <a:pt x="251355" y="908351"/>
                          </a:cubicBezTo>
                          <a:cubicBezTo>
                            <a:pt x="283918" y="901675"/>
                            <a:pt x="281329" y="908760"/>
                            <a:pt x="318388" y="900040"/>
                          </a:cubicBezTo>
                          <a:cubicBezTo>
                            <a:pt x="301221" y="904264"/>
                            <a:pt x="299177" y="904536"/>
                            <a:pt x="285689" y="907397"/>
                          </a:cubicBezTo>
                          <a:cubicBezTo>
                            <a:pt x="300404" y="905626"/>
                            <a:pt x="288142" y="907942"/>
                            <a:pt x="290049" y="909169"/>
                          </a:cubicBezTo>
                          <a:cubicBezTo>
                            <a:pt x="298496" y="905899"/>
                            <a:pt x="326835" y="901266"/>
                            <a:pt x="307352" y="903446"/>
                          </a:cubicBezTo>
                          <a:cubicBezTo>
                            <a:pt x="313074" y="902220"/>
                            <a:pt x="321794" y="900312"/>
                            <a:pt x="329696" y="898541"/>
                          </a:cubicBezTo>
                          <a:cubicBezTo>
                            <a:pt x="337462" y="896498"/>
                            <a:pt x="344683" y="894863"/>
                            <a:pt x="347409" y="894727"/>
                          </a:cubicBezTo>
                          <a:lnTo>
                            <a:pt x="337599" y="898133"/>
                          </a:lnTo>
                          <a:cubicBezTo>
                            <a:pt x="354084" y="893636"/>
                            <a:pt x="370979" y="891184"/>
                            <a:pt x="377928" y="890367"/>
                          </a:cubicBezTo>
                          <a:cubicBezTo>
                            <a:pt x="357491" y="896362"/>
                            <a:pt x="357218" y="892683"/>
                            <a:pt x="331195" y="899904"/>
                          </a:cubicBezTo>
                          <a:cubicBezTo>
                            <a:pt x="302992" y="907942"/>
                            <a:pt x="338552" y="900176"/>
                            <a:pt x="320159" y="906444"/>
                          </a:cubicBezTo>
                          <a:lnTo>
                            <a:pt x="299314" y="909032"/>
                          </a:lnTo>
                          <a:lnTo>
                            <a:pt x="308987" y="906716"/>
                          </a:lnTo>
                          <a:cubicBezTo>
                            <a:pt x="305445" y="905081"/>
                            <a:pt x="277378" y="913529"/>
                            <a:pt x="279422" y="909986"/>
                          </a:cubicBezTo>
                          <a:cubicBezTo>
                            <a:pt x="258712" y="915300"/>
                            <a:pt x="252445" y="915845"/>
                            <a:pt x="229420" y="920613"/>
                          </a:cubicBezTo>
                          <a:cubicBezTo>
                            <a:pt x="223834" y="920341"/>
                            <a:pt x="232281" y="919251"/>
                            <a:pt x="238821" y="918297"/>
                          </a:cubicBezTo>
                          <a:cubicBezTo>
                            <a:pt x="226967" y="919795"/>
                            <a:pt x="226014" y="917207"/>
                            <a:pt x="210890" y="920749"/>
                          </a:cubicBezTo>
                          <a:cubicBezTo>
                            <a:pt x="203124" y="922112"/>
                            <a:pt x="208301" y="919114"/>
                            <a:pt x="222062" y="917479"/>
                          </a:cubicBezTo>
                          <a:cubicBezTo>
                            <a:pt x="210209" y="918978"/>
                            <a:pt x="199037" y="920205"/>
                            <a:pt x="185821" y="921430"/>
                          </a:cubicBezTo>
                          <a:lnTo>
                            <a:pt x="199037" y="918433"/>
                          </a:lnTo>
                          <a:lnTo>
                            <a:pt x="185140" y="919523"/>
                          </a:lnTo>
                          <a:lnTo>
                            <a:pt x="196721" y="917479"/>
                          </a:lnTo>
                          <a:cubicBezTo>
                            <a:pt x="183505" y="918433"/>
                            <a:pt x="169335" y="919659"/>
                            <a:pt x="156800" y="921022"/>
                          </a:cubicBezTo>
                          <a:cubicBezTo>
                            <a:pt x="144130" y="922112"/>
                            <a:pt x="133094" y="923202"/>
                            <a:pt x="126145" y="924836"/>
                          </a:cubicBezTo>
                          <a:cubicBezTo>
                            <a:pt x="149307" y="926063"/>
                            <a:pt x="187320" y="921839"/>
                            <a:pt x="200944" y="923611"/>
                          </a:cubicBezTo>
                          <a:cubicBezTo>
                            <a:pt x="195903" y="924973"/>
                            <a:pt x="182415" y="923065"/>
                            <a:pt x="175875" y="926199"/>
                          </a:cubicBezTo>
                          <a:lnTo>
                            <a:pt x="168790" y="925109"/>
                          </a:lnTo>
                          <a:cubicBezTo>
                            <a:pt x="160615" y="925518"/>
                            <a:pt x="141950" y="925790"/>
                            <a:pt x="140315" y="927425"/>
                          </a:cubicBezTo>
                          <a:cubicBezTo>
                            <a:pt x="162659" y="927834"/>
                            <a:pt x="168518" y="928107"/>
                            <a:pt x="179962" y="928788"/>
                          </a:cubicBezTo>
                          <a:cubicBezTo>
                            <a:pt x="179962" y="929196"/>
                            <a:pt x="182142" y="929196"/>
                            <a:pt x="185412" y="928924"/>
                          </a:cubicBezTo>
                          <a:lnTo>
                            <a:pt x="185821" y="928924"/>
                          </a:lnTo>
                          <a:cubicBezTo>
                            <a:pt x="185821" y="928924"/>
                            <a:pt x="185549" y="928924"/>
                            <a:pt x="185549" y="928924"/>
                          </a:cubicBezTo>
                          <a:cubicBezTo>
                            <a:pt x="192088" y="928379"/>
                            <a:pt x="202716" y="927562"/>
                            <a:pt x="209119" y="927017"/>
                          </a:cubicBezTo>
                          <a:cubicBezTo>
                            <a:pt x="216885" y="925654"/>
                            <a:pt x="211435" y="925382"/>
                            <a:pt x="210481" y="925109"/>
                          </a:cubicBezTo>
                          <a:cubicBezTo>
                            <a:pt x="223697" y="922384"/>
                            <a:pt x="235006" y="921976"/>
                            <a:pt x="246586" y="921295"/>
                          </a:cubicBezTo>
                          <a:cubicBezTo>
                            <a:pt x="258031" y="920341"/>
                            <a:pt x="269885" y="919387"/>
                            <a:pt x="283645" y="916389"/>
                          </a:cubicBezTo>
                          <a:cubicBezTo>
                            <a:pt x="283645" y="915164"/>
                            <a:pt x="305036" y="910122"/>
                            <a:pt x="298224" y="910804"/>
                          </a:cubicBezTo>
                          <a:cubicBezTo>
                            <a:pt x="314165" y="906852"/>
                            <a:pt x="323566" y="907125"/>
                            <a:pt x="334329" y="905490"/>
                          </a:cubicBezTo>
                          <a:cubicBezTo>
                            <a:pt x="336373" y="903582"/>
                            <a:pt x="358580" y="898814"/>
                            <a:pt x="350133" y="899359"/>
                          </a:cubicBezTo>
                          <a:lnTo>
                            <a:pt x="365393" y="897724"/>
                          </a:lnTo>
                          <a:cubicBezTo>
                            <a:pt x="375202" y="894454"/>
                            <a:pt x="396048" y="888595"/>
                            <a:pt x="399045" y="886143"/>
                          </a:cubicBezTo>
                          <a:cubicBezTo>
                            <a:pt x="409945" y="883009"/>
                            <a:pt x="402860" y="887642"/>
                            <a:pt x="417575" y="881647"/>
                          </a:cubicBezTo>
                          <a:cubicBezTo>
                            <a:pt x="416758" y="881647"/>
                            <a:pt x="417847" y="880966"/>
                            <a:pt x="414850" y="882191"/>
                          </a:cubicBezTo>
                          <a:cubicBezTo>
                            <a:pt x="421254" y="879058"/>
                            <a:pt x="437467" y="872927"/>
                            <a:pt x="444824" y="871292"/>
                          </a:cubicBezTo>
                          <a:cubicBezTo>
                            <a:pt x="434606" y="875652"/>
                            <a:pt x="442644" y="872655"/>
                            <a:pt x="430382" y="877560"/>
                          </a:cubicBezTo>
                          <a:cubicBezTo>
                            <a:pt x="430927" y="878241"/>
                            <a:pt x="445505" y="874698"/>
                            <a:pt x="458858" y="867749"/>
                          </a:cubicBezTo>
                          <a:cubicBezTo>
                            <a:pt x="439238" y="873881"/>
                            <a:pt x="472754" y="859166"/>
                            <a:pt x="463490" y="861891"/>
                          </a:cubicBezTo>
                          <a:cubicBezTo>
                            <a:pt x="493191" y="849084"/>
                            <a:pt x="510767" y="842953"/>
                            <a:pt x="535836" y="832189"/>
                          </a:cubicBezTo>
                          <a:cubicBezTo>
                            <a:pt x="563903" y="816657"/>
                            <a:pt x="596602" y="794177"/>
                            <a:pt x="617447" y="780143"/>
                          </a:cubicBezTo>
                          <a:lnTo>
                            <a:pt x="614859" y="782188"/>
                          </a:lnTo>
                          <a:lnTo>
                            <a:pt x="627394" y="774012"/>
                          </a:lnTo>
                          <a:cubicBezTo>
                            <a:pt x="634206" y="768699"/>
                            <a:pt x="626031" y="772105"/>
                            <a:pt x="636931" y="764203"/>
                          </a:cubicBezTo>
                          <a:cubicBezTo>
                            <a:pt x="632026" y="765293"/>
                            <a:pt x="618265" y="778237"/>
                            <a:pt x="606684" y="785457"/>
                          </a:cubicBezTo>
                          <a:cubicBezTo>
                            <a:pt x="615268" y="777418"/>
                            <a:pt x="610772" y="780416"/>
                            <a:pt x="605458" y="783959"/>
                          </a:cubicBezTo>
                          <a:cubicBezTo>
                            <a:pt x="600008" y="787365"/>
                            <a:pt x="593604" y="791043"/>
                            <a:pt x="599599" y="786002"/>
                          </a:cubicBezTo>
                          <a:cubicBezTo>
                            <a:pt x="609273" y="784095"/>
                            <a:pt x="639928" y="756710"/>
                            <a:pt x="656005" y="744175"/>
                          </a:cubicBezTo>
                          <a:cubicBezTo>
                            <a:pt x="670447" y="730686"/>
                            <a:pt x="648103" y="748807"/>
                            <a:pt x="655188" y="742131"/>
                          </a:cubicBezTo>
                          <a:lnTo>
                            <a:pt x="660774" y="738861"/>
                          </a:lnTo>
                          <a:cubicBezTo>
                            <a:pt x="666360" y="733411"/>
                            <a:pt x="667995" y="731368"/>
                            <a:pt x="667177" y="730823"/>
                          </a:cubicBezTo>
                          <a:cubicBezTo>
                            <a:pt x="682437" y="716381"/>
                            <a:pt x="699331" y="700440"/>
                            <a:pt x="713092" y="687497"/>
                          </a:cubicBezTo>
                          <a:cubicBezTo>
                            <a:pt x="697151" y="703573"/>
                            <a:pt x="719768" y="683273"/>
                            <a:pt x="704509" y="699759"/>
                          </a:cubicBezTo>
                          <a:cubicBezTo>
                            <a:pt x="709686" y="695263"/>
                            <a:pt x="720040" y="684908"/>
                            <a:pt x="728897" y="674145"/>
                          </a:cubicBezTo>
                          <a:cubicBezTo>
                            <a:pt x="719768" y="683954"/>
                            <a:pt x="738161" y="658476"/>
                            <a:pt x="719632" y="681638"/>
                          </a:cubicBezTo>
                          <a:cubicBezTo>
                            <a:pt x="720722" y="677142"/>
                            <a:pt x="729305" y="670739"/>
                            <a:pt x="737616" y="660384"/>
                          </a:cubicBezTo>
                          <a:cubicBezTo>
                            <a:pt x="732712" y="665152"/>
                            <a:pt x="722084" y="675643"/>
                            <a:pt x="722766" y="674553"/>
                          </a:cubicBezTo>
                          <a:cubicBezTo>
                            <a:pt x="730123" y="667877"/>
                            <a:pt x="740069" y="655343"/>
                            <a:pt x="748925" y="644034"/>
                          </a:cubicBezTo>
                          <a:cubicBezTo>
                            <a:pt x="757508" y="632317"/>
                            <a:pt x="764457" y="621418"/>
                            <a:pt x="767591" y="618965"/>
                          </a:cubicBezTo>
                          <a:cubicBezTo>
                            <a:pt x="777536" y="608474"/>
                            <a:pt x="790752" y="590353"/>
                            <a:pt x="802197" y="576592"/>
                          </a:cubicBezTo>
                          <a:cubicBezTo>
                            <a:pt x="809963" y="560652"/>
                            <a:pt x="821271" y="544438"/>
                            <a:pt x="830264" y="526590"/>
                          </a:cubicBezTo>
                          <a:lnTo>
                            <a:pt x="827948" y="529315"/>
                          </a:lnTo>
                          <a:cubicBezTo>
                            <a:pt x="832716" y="519097"/>
                            <a:pt x="841844" y="504246"/>
                            <a:pt x="848520" y="488986"/>
                          </a:cubicBezTo>
                          <a:lnTo>
                            <a:pt x="848520" y="484899"/>
                          </a:lnTo>
                          <a:cubicBezTo>
                            <a:pt x="854379" y="474953"/>
                            <a:pt x="863235" y="455470"/>
                            <a:pt x="870184" y="439393"/>
                          </a:cubicBezTo>
                          <a:cubicBezTo>
                            <a:pt x="871137" y="439529"/>
                            <a:pt x="864325" y="454244"/>
                            <a:pt x="868549" y="447704"/>
                          </a:cubicBezTo>
                          <a:cubicBezTo>
                            <a:pt x="865006" y="455742"/>
                            <a:pt x="861873" y="462283"/>
                            <a:pt x="862145" y="459148"/>
                          </a:cubicBezTo>
                          <a:cubicBezTo>
                            <a:pt x="858603" y="467051"/>
                            <a:pt x="859965" y="468141"/>
                            <a:pt x="857513" y="474817"/>
                          </a:cubicBezTo>
                          <a:lnTo>
                            <a:pt x="872228" y="444435"/>
                          </a:lnTo>
                          <a:cubicBezTo>
                            <a:pt x="873181" y="441981"/>
                            <a:pt x="873453" y="441028"/>
                            <a:pt x="873453" y="440756"/>
                          </a:cubicBezTo>
                          <a:lnTo>
                            <a:pt x="876042" y="439121"/>
                          </a:lnTo>
                          <a:cubicBezTo>
                            <a:pt x="879312" y="430945"/>
                            <a:pt x="879857" y="428493"/>
                            <a:pt x="878767" y="429583"/>
                          </a:cubicBezTo>
                          <a:cubicBezTo>
                            <a:pt x="886670" y="412280"/>
                            <a:pt x="891165" y="406967"/>
                            <a:pt x="897705" y="388029"/>
                          </a:cubicBezTo>
                          <a:cubicBezTo>
                            <a:pt x="893209" y="395386"/>
                            <a:pt x="890620" y="400427"/>
                            <a:pt x="885307" y="413506"/>
                          </a:cubicBezTo>
                          <a:cubicBezTo>
                            <a:pt x="888304" y="406558"/>
                            <a:pt x="890757" y="399336"/>
                            <a:pt x="893482" y="392252"/>
                          </a:cubicBezTo>
                          <a:cubicBezTo>
                            <a:pt x="888576" y="401653"/>
                            <a:pt x="873862" y="438167"/>
                            <a:pt x="873998" y="430945"/>
                          </a:cubicBezTo>
                          <a:cubicBezTo>
                            <a:pt x="884762" y="408329"/>
                            <a:pt x="899068" y="374676"/>
                            <a:pt x="908059" y="354512"/>
                          </a:cubicBezTo>
                          <a:cubicBezTo>
                            <a:pt x="910240" y="342931"/>
                            <a:pt x="917597" y="327126"/>
                            <a:pt x="922638" y="308461"/>
                          </a:cubicBezTo>
                          <a:cubicBezTo>
                            <a:pt x="922911" y="305872"/>
                            <a:pt x="924137" y="300013"/>
                            <a:pt x="922366" y="303147"/>
                          </a:cubicBezTo>
                          <a:lnTo>
                            <a:pt x="920731" y="308324"/>
                          </a:lnTo>
                          <a:cubicBezTo>
                            <a:pt x="927679" y="283800"/>
                            <a:pt x="936808" y="256143"/>
                            <a:pt x="943757" y="234616"/>
                          </a:cubicBezTo>
                          <a:lnTo>
                            <a:pt x="944710" y="222899"/>
                          </a:lnTo>
                          <a:cubicBezTo>
                            <a:pt x="953157" y="185022"/>
                            <a:pt x="946209" y="230800"/>
                            <a:pt x="955882" y="192107"/>
                          </a:cubicBezTo>
                          <a:cubicBezTo>
                            <a:pt x="956155" y="182297"/>
                            <a:pt x="965283" y="144012"/>
                            <a:pt x="963921" y="142105"/>
                          </a:cubicBezTo>
                          <a:cubicBezTo>
                            <a:pt x="965692" y="134884"/>
                            <a:pt x="966100" y="131478"/>
                            <a:pt x="967600" y="130796"/>
                          </a:cubicBezTo>
                          <a:cubicBezTo>
                            <a:pt x="966509" y="137472"/>
                            <a:pt x="962967" y="151914"/>
                            <a:pt x="966237" y="143876"/>
                          </a:cubicBezTo>
                          <a:cubicBezTo>
                            <a:pt x="969643" y="130660"/>
                            <a:pt x="969643" y="124121"/>
                            <a:pt x="971823" y="113493"/>
                          </a:cubicBezTo>
                          <a:cubicBezTo>
                            <a:pt x="971278" y="114174"/>
                            <a:pt x="968825" y="121532"/>
                            <a:pt x="969779" y="117445"/>
                          </a:cubicBezTo>
                          <a:cubicBezTo>
                            <a:pt x="975774" y="91694"/>
                            <a:pt x="983948" y="43191"/>
                            <a:pt x="991034" y="18802"/>
                          </a:cubicBezTo>
                          <a:cubicBezTo>
                            <a:pt x="989262" y="28203"/>
                            <a:pt x="987900" y="29020"/>
                            <a:pt x="986537" y="41556"/>
                          </a:cubicBezTo>
                          <a:cubicBezTo>
                            <a:pt x="987491" y="41556"/>
                            <a:pt x="988445" y="34879"/>
                            <a:pt x="989399" y="32155"/>
                          </a:cubicBezTo>
                          <a:cubicBezTo>
                            <a:pt x="990897" y="34061"/>
                            <a:pt x="986129" y="44825"/>
                            <a:pt x="985175" y="58177"/>
                          </a:cubicBezTo>
                          <a:lnTo>
                            <a:pt x="990761" y="36650"/>
                          </a:lnTo>
                          <a:lnTo>
                            <a:pt x="990352" y="49185"/>
                          </a:lnTo>
                          <a:lnTo>
                            <a:pt x="1002614" y="0"/>
                          </a:lnTo>
                          <a:cubicBezTo>
                            <a:pt x="997437" y="41419"/>
                            <a:pt x="988172" y="59267"/>
                            <a:pt x="984358" y="93056"/>
                          </a:cubicBezTo>
                          <a:cubicBezTo>
                            <a:pt x="985856" y="87879"/>
                            <a:pt x="985311" y="93056"/>
                            <a:pt x="985583" y="94555"/>
                          </a:cubicBezTo>
                          <a:cubicBezTo>
                            <a:pt x="982995" y="105046"/>
                            <a:pt x="980406" y="117717"/>
                            <a:pt x="978090" y="123984"/>
                          </a:cubicBezTo>
                          <a:lnTo>
                            <a:pt x="974820" y="140879"/>
                          </a:lnTo>
                          <a:cubicBezTo>
                            <a:pt x="975774" y="140879"/>
                            <a:pt x="979180" y="134747"/>
                            <a:pt x="982586" y="117580"/>
                          </a:cubicBezTo>
                          <a:cubicBezTo>
                            <a:pt x="971006" y="178073"/>
                            <a:pt x="956155" y="223035"/>
                            <a:pt x="940895" y="282983"/>
                          </a:cubicBezTo>
                          <a:cubicBezTo>
                            <a:pt x="940622" y="285571"/>
                            <a:pt x="943757" y="275217"/>
                            <a:pt x="942666" y="279713"/>
                          </a:cubicBezTo>
                          <a:cubicBezTo>
                            <a:pt x="939805" y="287479"/>
                            <a:pt x="935309" y="300423"/>
                            <a:pt x="935037" y="299741"/>
                          </a:cubicBezTo>
                          <a:cubicBezTo>
                            <a:pt x="935581" y="299060"/>
                            <a:pt x="936672" y="297834"/>
                            <a:pt x="938306" y="292657"/>
                          </a:cubicBezTo>
                          <a:cubicBezTo>
                            <a:pt x="928361" y="323175"/>
                            <a:pt x="925772" y="340070"/>
                            <a:pt x="917733" y="359145"/>
                          </a:cubicBezTo>
                          <a:cubicBezTo>
                            <a:pt x="918414" y="360643"/>
                            <a:pt x="923592" y="344430"/>
                            <a:pt x="923183" y="347018"/>
                          </a:cubicBezTo>
                          <a:cubicBezTo>
                            <a:pt x="913782" y="377265"/>
                            <a:pt x="904926" y="391571"/>
                            <a:pt x="893209" y="421136"/>
                          </a:cubicBezTo>
                          <a:cubicBezTo>
                            <a:pt x="898658" y="412008"/>
                            <a:pt x="892119" y="428221"/>
                            <a:pt x="889667" y="436532"/>
                          </a:cubicBezTo>
                          <a:cubicBezTo>
                            <a:pt x="878494" y="460239"/>
                            <a:pt x="854924" y="510650"/>
                            <a:pt x="834351" y="544438"/>
                          </a:cubicBezTo>
                          <a:cubicBezTo>
                            <a:pt x="843071" y="537353"/>
                            <a:pt x="812279" y="582587"/>
                            <a:pt x="812960" y="586811"/>
                          </a:cubicBezTo>
                          <a:cubicBezTo>
                            <a:pt x="808056" y="594169"/>
                            <a:pt x="800017" y="605341"/>
                            <a:pt x="798518" y="605476"/>
                          </a:cubicBezTo>
                          <a:cubicBezTo>
                            <a:pt x="801788" y="601798"/>
                            <a:pt x="807511" y="591171"/>
                            <a:pt x="806012" y="592124"/>
                          </a:cubicBezTo>
                          <a:cubicBezTo>
                            <a:pt x="798655" y="602752"/>
                            <a:pt x="787755" y="619101"/>
                            <a:pt x="785575" y="619646"/>
                          </a:cubicBezTo>
                          <a:cubicBezTo>
                            <a:pt x="783259" y="624415"/>
                            <a:pt x="780261" y="628911"/>
                            <a:pt x="777673" y="633543"/>
                          </a:cubicBezTo>
                          <a:cubicBezTo>
                            <a:pt x="776038" y="633543"/>
                            <a:pt x="771814" y="636677"/>
                            <a:pt x="766637" y="643761"/>
                          </a:cubicBezTo>
                          <a:cubicBezTo>
                            <a:pt x="757372" y="661201"/>
                            <a:pt x="766364" y="640901"/>
                            <a:pt x="750015" y="663381"/>
                          </a:cubicBezTo>
                          <a:cubicBezTo>
                            <a:pt x="755056" y="659430"/>
                            <a:pt x="759552" y="655615"/>
                            <a:pt x="761868" y="654525"/>
                          </a:cubicBezTo>
                          <a:cubicBezTo>
                            <a:pt x="753421" y="665152"/>
                            <a:pt x="753966" y="663245"/>
                            <a:pt x="747562" y="670329"/>
                          </a:cubicBezTo>
                          <a:cubicBezTo>
                            <a:pt x="746336" y="673327"/>
                            <a:pt x="755737" y="664880"/>
                            <a:pt x="762958" y="657386"/>
                          </a:cubicBezTo>
                          <a:lnTo>
                            <a:pt x="752467" y="671420"/>
                          </a:lnTo>
                          <a:cubicBezTo>
                            <a:pt x="740205" y="683137"/>
                            <a:pt x="719359" y="703573"/>
                            <a:pt x="700557" y="722785"/>
                          </a:cubicBezTo>
                          <a:cubicBezTo>
                            <a:pt x="704509" y="720468"/>
                            <a:pt x="710504" y="714201"/>
                            <a:pt x="706825" y="720468"/>
                          </a:cubicBezTo>
                          <a:cubicBezTo>
                            <a:pt x="698650" y="728643"/>
                            <a:pt x="685707" y="737498"/>
                            <a:pt x="674943" y="748399"/>
                          </a:cubicBezTo>
                          <a:cubicBezTo>
                            <a:pt x="676578" y="747036"/>
                            <a:pt x="675761" y="748126"/>
                            <a:pt x="677396" y="746899"/>
                          </a:cubicBezTo>
                          <a:cubicBezTo>
                            <a:pt x="656005" y="763386"/>
                            <a:pt x="662954" y="761206"/>
                            <a:pt x="644152" y="776737"/>
                          </a:cubicBezTo>
                          <a:cubicBezTo>
                            <a:pt x="644561" y="776737"/>
                            <a:pt x="644833" y="776737"/>
                            <a:pt x="645514" y="776465"/>
                          </a:cubicBezTo>
                          <a:lnTo>
                            <a:pt x="632980" y="784776"/>
                          </a:lnTo>
                          <a:cubicBezTo>
                            <a:pt x="606820" y="801943"/>
                            <a:pt x="606139" y="806984"/>
                            <a:pt x="591288" y="818838"/>
                          </a:cubicBezTo>
                          <a:lnTo>
                            <a:pt x="594831" y="816657"/>
                          </a:lnTo>
                          <a:cubicBezTo>
                            <a:pt x="586520" y="825650"/>
                            <a:pt x="552731" y="843089"/>
                            <a:pt x="543875" y="849220"/>
                          </a:cubicBezTo>
                          <a:cubicBezTo>
                            <a:pt x="554775" y="841318"/>
                            <a:pt x="547145" y="845814"/>
                            <a:pt x="554502" y="839138"/>
                          </a:cubicBezTo>
                          <a:cubicBezTo>
                            <a:pt x="564857" y="833552"/>
                            <a:pt x="563085" y="837503"/>
                            <a:pt x="579435" y="826740"/>
                          </a:cubicBezTo>
                          <a:cubicBezTo>
                            <a:pt x="576165" y="826467"/>
                            <a:pt x="554638" y="838321"/>
                            <a:pt x="549461" y="839547"/>
                          </a:cubicBezTo>
                          <a:cubicBezTo>
                            <a:pt x="540060" y="845133"/>
                            <a:pt x="535019" y="851264"/>
                            <a:pt x="534610" y="852763"/>
                          </a:cubicBezTo>
                          <a:cubicBezTo>
                            <a:pt x="522348" y="858894"/>
                            <a:pt x="512947" y="863935"/>
                            <a:pt x="502865" y="869249"/>
                          </a:cubicBezTo>
                          <a:cubicBezTo>
                            <a:pt x="492510" y="874153"/>
                            <a:pt x="481338" y="879058"/>
                            <a:pt x="465806" y="885598"/>
                          </a:cubicBezTo>
                          <a:cubicBezTo>
                            <a:pt x="454225" y="889140"/>
                            <a:pt x="444143" y="887914"/>
                            <a:pt x="418938" y="900312"/>
                          </a:cubicBezTo>
                          <a:lnTo>
                            <a:pt x="420572" y="900312"/>
                          </a:lnTo>
                          <a:cubicBezTo>
                            <a:pt x="419346" y="899768"/>
                            <a:pt x="407765" y="904809"/>
                            <a:pt x="402179" y="905626"/>
                          </a:cubicBezTo>
                          <a:cubicBezTo>
                            <a:pt x="410763" y="900722"/>
                            <a:pt x="390462" y="907806"/>
                            <a:pt x="401089" y="902493"/>
                          </a:cubicBezTo>
                          <a:cubicBezTo>
                            <a:pt x="385557" y="907261"/>
                            <a:pt x="383786" y="910804"/>
                            <a:pt x="382696" y="912847"/>
                          </a:cubicBezTo>
                          <a:cubicBezTo>
                            <a:pt x="370843" y="913392"/>
                            <a:pt x="352041" y="922930"/>
                            <a:pt x="327380" y="927017"/>
                          </a:cubicBezTo>
                          <a:cubicBezTo>
                            <a:pt x="332013" y="927698"/>
                            <a:pt x="358444" y="920613"/>
                            <a:pt x="347953" y="924973"/>
                          </a:cubicBezTo>
                          <a:cubicBezTo>
                            <a:pt x="337326" y="926744"/>
                            <a:pt x="326699" y="927971"/>
                            <a:pt x="315936" y="928924"/>
                          </a:cubicBezTo>
                          <a:lnTo>
                            <a:pt x="329833" y="926063"/>
                          </a:lnTo>
                          <a:cubicBezTo>
                            <a:pt x="305581" y="928788"/>
                            <a:pt x="299586" y="933012"/>
                            <a:pt x="285825" y="936418"/>
                          </a:cubicBezTo>
                          <a:cubicBezTo>
                            <a:pt x="283237" y="937780"/>
                            <a:pt x="292365" y="936554"/>
                            <a:pt x="299177" y="935055"/>
                          </a:cubicBezTo>
                          <a:cubicBezTo>
                            <a:pt x="291956" y="936963"/>
                            <a:pt x="279967" y="938325"/>
                            <a:pt x="270293" y="939278"/>
                          </a:cubicBezTo>
                          <a:cubicBezTo>
                            <a:pt x="262936" y="939688"/>
                            <a:pt x="237595" y="942549"/>
                            <a:pt x="227240" y="942004"/>
                          </a:cubicBezTo>
                          <a:lnTo>
                            <a:pt x="223152" y="942685"/>
                          </a:lnTo>
                          <a:cubicBezTo>
                            <a:pt x="223152" y="942685"/>
                            <a:pt x="224242" y="942821"/>
                            <a:pt x="225060" y="942821"/>
                          </a:cubicBezTo>
                          <a:cubicBezTo>
                            <a:pt x="223016" y="942957"/>
                            <a:pt x="221381" y="943094"/>
                            <a:pt x="219746" y="943230"/>
                          </a:cubicBezTo>
                          <a:lnTo>
                            <a:pt x="207075" y="945273"/>
                          </a:lnTo>
                          <a:lnTo>
                            <a:pt x="209664" y="945273"/>
                          </a:lnTo>
                          <a:cubicBezTo>
                            <a:pt x="208029" y="945410"/>
                            <a:pt x="206258" y="945546"/>
                            <a:pt x="204759" y="945682"/>
                          </a:cubicBezTo>
                          <a:cubicBezTo>
                            <a:pt x="200399" y="946364"/>
                            <a:pt x="196039" y="946773"/>
                            <a:pt x="191543" y="947317"/>
                          </a:cubicBezTo>
                          <a:close/>
                          <a:moveTo>
                            <a:pt x="975638" y="126573"/>
                          </a:moveTo>
                          <a:cubicBezTo>
                            <a:pt x="975638" y="126573"/>
                            <a:pt x="976455" y="125074"/>
                            <a:pt x="976864" y="124121"/>
                          </a:cubicBezTo>
                          <a:cubicBezTo>
                            <a:pt x="976047" y="126845"/>
                            <a:pt x="976047" y="126027"/>
                            <a:pt x="975638" y="126573"/>
                          </a:cubicBezTo>
                          <a:close/>
                          <a:moveTo>
                            <a:pt x="186366" y="1020890"/>
                          </a:moveTo>
                          <a:cubicBezTo>
                            <a:pt x="194268" y="1022525"/>
                            <a:pt x="200399" y="1024978"/>
                            <a:pt x="205032" y="1024568"/>
                          </a:cubicBezTo>
                          <a:cubicBezTo>
                            <a:pt x="205032" y="1024568"/>
                            <a:pt x="202852" y="1023615"/>
                            <a:pt x="199037" y="1022253"/>
                          </a:cubicBezTo>
                          <a:cubicBezTo>
                            <a:pt x="195222" y="1021026"/>
                            <a:pt x="190181" y="1018710"/>
                            <a:pt x="184731" y="1016667"/>
                          </a:cubicBezTo>
                          <a:cubicBezTo>
                            <a:pt x="173831" y="1012307"/>
                            <a:pt x="161433" y="1007674"/>
                            <a:pt x="155847" y="1004949"/>
                          </a:cubicBezTo>
                          <a:cubicBezTo>
                            <a:pt x="141132" y="1000454"/>
                            <a:pt x="125600" y="995684"/>
                            <a:pt x="116608" y="992687"/>
                          </a:cubicBezTo>
                          <a:lnTo>
                            <a:pt x="120968" y="994594"/>
                          </a:lnTo>
                          <a:cubicBezTo>
                            <a:pt x="155438" y="1005903"/>
                            <a:pt x="165520" y="1008901"/>
                            <a:pt x="161160" y="1009309"/>
                          </a:cubicBezTo>
                          <a:cubicBezTo>
                            <a:pt x="157073" y="1009309"/>
                            <a:pt x="138408" y="1006720"/>
                            <a:pt x="117017" y="1001271"/>
                          </a:cubicBezTo>
                          <a:cubicBezTo>
                            <a:pt x="140042" y="1009173"/>
                            <a:pt x="164839" y="1015304"/>
                            <a:pt x="189636" y="1020754"/>
                          </a:cubicBezTo>
                          <a:lnTo>
                            <a:pt x="186366" y="1021026"/>
                          </a:lnTo>
                          <a:close/>
                          <a:moveTo>
                            <a:pt x="206666" y="1017756"/>
                          </a:moveTo>
                          <a:cubicBezTo>
                            <a:pt x="211435" y="1018710"/>
                            <a:pt x="216340" y="1019800"/>
                            <a:pt x="221245" y="1020754"/>
                          </a:cubicBezTo>
                          <a:cubicBezTo>
                            <a:pt x="219201" y="1019527"/>
                            <a:pt x="222607" y="1019119"/>
                            <a:pt x="208574" y="1017075"/>
                          </a:cubicBezTo>
                          <a:cubicBezTo>
                            <a:pt x="209528" y="1017756"/>
                            <a:pt x="208574" y="1017893"/>
                            <a:pt x="206666" y="1017756"/>
                          </a:cubicBezTo>
                          <a:close/>
                          <a:moveTo>
                            <a:pt x="216749" y="1021026"/>
                          </a:moveTo>
                          <a:cubicBezTo>
                            <a:pt x="217430" y="1021026"/>
                            <a:pt x="218793" y="1021299"/>
                            <a:pt x="220427" y="1021571"/>
                          </a:cubicBezTo>
                          <a:lnTo>
                            <a:pt x="216749" y="1021026"/>
                          </a:lnTo>
                          <a:close/>
                          <a:moveTo>
                            <a:pt x="89904" y="948135"/>
                          </a:moveTo>
                          <a:cubicBezTo>
                            <a:pt x="86362" y="948135"/>
                            <a:pt x="82955" y="948408"/>
                            <a:pt x="79685" y="948544"/>
                          </a:cubicBezTo>
                          <a:cubicBezTo>
                            <a:pt x="80230" y="948544"/>
                            <a:pt x="80503" y="948544"/>
                            <a:pt x="81184" y="948544"/>
                          </a:cubicBezTo>
                          <a:cubicBezTo>
                            <a:pt x="85953" y="948544"/>
                            <a:pt x="88542" y="948271"/>
                            <a:pt x="89904" y="948135"/>
                          </a:cubicBezTo>
                          <a:close/>
                          <a:moveTo>
                            <a:pt x="58431" y="949089"/>
                          </a:moveTo>
                          <a:cubicBezTo>
                            <a:pt x="55161" y="949089"/>
                            <a:pt x="51891" y="949089"/>
                            <a:pt x="48758" y="949089"/>
                          </a:cubicBezTo>
                          <a:lnTo>
                            <a:pt x="52164" y="950723"/>
                          </a:lnTo>
                          <a:cubicBezTo>
                            <a:pt x="56251" y="950314"/>
                            <a:pt x="57341" y="949770"/>
                            <a:pt x="58431" y="949089"/>
                          </a:cubicBezTo>
                          <a:close/>
                          <a:moveTo>
                            <a:pt x="54071" y="962713"/>
                          </a:moveTo>
                          <a:cubicBezTo>
                            <a:pt x="68649" y="968981"/>
                            <a:pt x="65107" y="972932"/>
                            <a:pt x="79958" y="975929"/>
                          </a:cubicBezTo>
                          <a:cubicBezTo>
                            <a:pt x="81593" y="978109"/>
                            <a:pt x="77778" y="977155"/>
                            <a:pt x="72328" y="975111"/>
                          </a:cubicBezTo>
                          <a:cubicBezTo>
                            <a:pt x="73963" y="976065"/>
                            <a:pt x="74917" y="976882"/>
                            <a:pt x="75053" y="977155"/>
                          </a:cubicBezTo>
                          <a:cubicBezTo>
                            <a:pt x="80503" y="979335"/>
                            <a:pt x="85544" y="981379"/>
                            <a:pt x="90313" y="983286"/>
                          </a:cubicBezTo>
                          <a:cubicBezTo>
                            <a:pt x="94672" y="984921"/>
                            <a:pt x="98487" y="986283"/>
                            <a:pt x="97534" y="985330"/>
                          </a:cubicBezTo>
                          <a:cubicBezTo>
                            <a:pt x="97261" y="982877"/>
                            <a:pt x="79277" y="975248"/>
                            <a:pt x="74781" y="971297"/>
                          </a:cubicBezTo>
                          <a:cubicBezTo>
                            <a:pt x="70421" y="969253"/>
                            <a:pt x="50120" y="959034"/>
                            <a:pt x="54071" y="962713"/>
                          </a:cubicBezTo>
                          <a:close/>
                          <a:moveTo>
                            <a:pt x="1006157" y="485853"/>
                          </a:moveTo>
                          <a:cubicBezTo>
                            <a:pt x="1005885" y="491439"/>
                            <a:pt x="1005476" y="498251"/>
                            <a:pt x="996075" y="521958"/>
                          </a:cubicBezTo>
                          <a:cubicBezTo>
                            <a:pt x="995121" y="525092"/>
                            <a:pt x="994167" y="528906"/>
                            <a:pt x="992941" y="532858"/>
                          </a:cubicBezTo>
                          <a:cubicBezTo>
                            <a:pt x="993078" y="528362"/>
                            <a:pt x="993213" y="523593"/>
                            <a:pt x="994984" y="515282"/>
                          </a:cubicBezTo>
                          <a:cubicBezTo>
                            <a:pt x="1002750" y="498660"/>
                            <a:pt x="1004113" y="482310"/>
                            <a:pt x="1008201" y="462555"/>
                          </a:cubicBezTo>
                          <a:lnTo>
                            <a:pt x="1011743" y="451791"/>
                          </a:lnTo>
                          <a:cubicBezTo>
                            <a:pt x="1011880" y="454107"/>
                            <a:pt x="1012015" y="455742"/>
                            <a:pt x="1012151" y="456151"/>
                          </a:cubicBezTo>
                          <a:cubicBezTo>
                            <a:pt x="1006157" y="475771"/>
                            <a:pt x="1006293" y="480131"/>
                            <a:pt x="1006020" y="485717"/>
                          </a:cubicBezTo>
                          <a:close/>
                          <a:moveTo>
                            <a:pt x="954383" y="635587"/>
                          </a:moveTo>
                          <a:lnTo>
                            <a:pt x="950977" y="640355"/>
                          </a:lnTo>
                          <a:cubicBezTo>
                            <a:pt x="951250" y="636813"/>
                            <a:pt x="959016" y="624006"/>
                            <a:pt x="965146" y="610382"/>
                          </a:cubicBezTo>
                          <a:cubicBezTo>
                            <a:pt x="967600" y="606703"/>
                            <a:pt x="972232" y="598119"/>
                            <a:pt x="973458" y="592261"/>
                          </a:cubicBezTo>
                          <a:lnTo>
                            <a:pt x="971550" y="594032"/>
                          </a:lnTo>
                          <a:cubicBezTo>
                            <a:pt x="971687" y="591307"/>
                            <a:pt x="977273" y="577546"/>
                            <a:pt x="982995" y="562014"/>
                          </a:cubicBezTo>
                          <a:cubicBezTo>
                            <a:pt x="981905" y="563785"/>
                            <a:pt x="980815" y="565829"/>
                            <a:pt x="979589" y="568009"/>
                          </a:cubicBezTo>
                          <a:cubicBezTo>
                            <a:pt x="977409" y="571688"/>
                            <a:pt x="975093" y="576184"/>
                            <a:pt x="972641" y="581633"/>
                          </a:cubicBezTo>
                          <a:cubicBezTo>
                            <a:pt x="974003" y="578636"/>
                            <a:pt x="975501" y="574821"/>
                            <a:pt x="976864" y="569644"/>
                          </a:cubicBezTo>
                          <a:cubicBezTo>
                            <a:pt x="972232" y="578364"/>
                            <a:pt x="967463" y="586811"/>
                            <a:pt x="962422" y="595258"/>
                          </a:cubicBezTo>
                          <a:cubicBezTo>
                            <a:pt x="967600" y="581498"/>
                            <a:pt x="971687" y="580816"/>
                            <a:pt x="977409" y="563785"/>
                          </a:cubicBezTo>
                          <a:cubicBezTo>
                            <a:pt x="974957" y="564058"/>
                            <a:pt x="974412" y="562696"/>
                            <a:pt x="965828" y="579862"/>
                          </a:cubicBezTo>
                          <a:cubicBezTo>
                            <a:pt x="959969" y="595394"/>
                            <a:pt x="967327" y="579454"/>
                            <a:pt x="965011" y="587628"/>
                          </a:cubicBezTo>
                          <a:cubicBezTo>
                            <a:pt x="957653" y="598256"/>
                            <a:pt x="960787" y="603569"/>
                            <a:pt x="952476" y="614605"/>
                          </a:cubicBezTo>
                          <a:cubicBezTo>
                            <a:pt x="945663" y="629184"/>
                            <a:pt x="949070" y="625232"/>
                            <a:pt x="947707" y="630273"/>
                          </a:cubicBezTo>
                          <a:cubicBezTo>
                            <a:pt x="954793" y="615695"/>
                            <a:pt x="946481" y="638176"/>
                            <a:pt x="955474" y="619918"/>
                          </a:cubicBezTo>
                          <a:cubicBezTo>
                            <a:pt x="949615" y="635451"/>
                            <a:pt x="948389" y="629865"/>
                            <a:pt x="942938" y="642536"/>
                          </a:cubicBezTo>
                          <a:lnTo>
                            <a:pt x="943892" y="645533"/>
                          </a:lnTo>
                          <a:cubicBezTo>
                            <a:pt x="938579" y="656978"/>
                            <a:pt x="926998" y="682046"/>
                            <a:pt x="916371" y="695807"/>
                          </a:cubicBezTo>
                          <a:cubicBezTo>
                            <a:pt x="922638" y="682592"/>
                            <a:pt x="910785" y="702211"/>
                            <a:pt x="910921" y="699486"/>
                          </a:cubicBezTo>
                          <a:cubicBezTo>
                            <a:pt x="913919" y="698396"/>
                            <a:pt x="922911" y="680684"/>
                            <a:pt x="922093" y="680411"/>
                          </a:cubicBezTo>
                          <a:cubicBezTo>
                            <a:pt x="915689" y="689949"/>
                            <a:pt x="900702" y="714746"/>
                            <a:pt x="897433" y="719650"/>
                          </a:cubicBezTo>
                          <a:cubicBezTo>
                            <a:pt x="901247" y="713384"/>
                            <a:pt x="904790" y="706980"/>
                            <a:pt x="908059" y="700440"/>
                          </a:cubicBezTo>
                          <a:cubicBezTo>
                            <a:pt x="903564" y="706571"/>
                            <a:pt x="886260" y="727962"/>
                            <a:pt x="885716" y="728370"/>
                          </a:cubicBezTo>
                          <a:cubicBezTo>
                            <a:pt x="881901" y="736136"/>
                            <a:pt x="873998" y="746082"/>
                            <a:pt x="872228" y="750306"/>
                          </a:cubicBezTo>
                          <a:lnTo>
                            <a:pt x="882991" y="738725"/>
                          </a:lnTo>
                          <a:lnTo>
                            <a:pt x="885034" y="733139"/>
                          </a:lnTo>
                          <a:lnTo>
                            <a:pt x="891574" y="726599"/>
                          </a:lnTo>
                          <a:cubicBezTo>
                            <a:pt x="886670" y="735727"/>
                            <a:pt x="874680" y="753848"/>
                            <a:pt x="873045" y="758481"/>
                          </a:cubicBezTo>
                          <a:cubicBezTo>
                            <a:pt x="888168" y="739543"/>
                            <a:pt x="909286" y="709160"/>
                            <a:pt x="935173" y="671964"/>
                          </a:cubicBezTo>
                          <a:cubicBezTo>
                            <a:pt x="935173" y="671964"/>
                            <a:pt x="934491" y="672510"/>
                            <a:pt x="933402" y="674281"/>
                          </a:cubicBezTo>
                          <a:cubicBezTo>
                            <a:pt x="944301" y="653844"/>
                            <a:pt x="945255" y="652073"/>
                            <a:pt x="953975" y="635860"/>
                          </a:cubicBezTo>
                          <a:close/>
                          <a:moveTo>
                            <a:pt x="488968" y="1021026"/>
                          </a:moveTo>
                          <a:lnTo>
                            <a:pt x="490058" y="1018983"/>
                          </a:lnTo>
                          <a:cubicBezTo>
                            <a:pt x="524800" y="1010126"/>
                            <a:pt x="550687" y="1006720"/>
                            <a:pt x="585157" y="992142"/>
                          </a:cubicBezTo>
                          <a:cubicBezTo>
                            <a:pt x="579844" y="992687"/>
                            <a:pt x="567037" y="998818"/>
                            <a:pt x="568535" y="997183"/>
                          </a:cubicBezTo>
                          <a:cubicBezTo>
                            <a:pt x="589245" y="988599"/>
                            <a:pt x="588019" y="993777"/>
                            <a:pt x="607502" y="983286"/>
                          </a:cubicBezTo>
                          <a:cubicBezTo>
                            <a:pt x="578209" y="994867"/>
                            <a:pt x="625214" y="974975"/>
                            <a:pt x="598509" y="984512"/>
                          </a:cubicBezTo>
                          <a:cubicBezTo>
                            <a:pt x="636113" y="971705"/>
                            <a:pt x="671265" y="947862"/>
                            <a:pt x="693200" y="934101"/>
                          </a:cubicBezTo>
                          <a:cubicBezTo>
                            <a:pt x="688295" y="938597"/>
                            <a:pt x="703010" y="929606"/>
                            <a:pt x="703828" y="929469"/>
                          </a:cubicBezTo>
                          <a:cubicBezTo>
                            <a:pt x="709413" y="925654"/>
                            <a:pt x="706961" y="926063"/>
                            <a:pt x="702329" y="928924"/>
                          </a:cubicBezTo>
                          <a:cubicBezTo>
                            <a:pt x="712956" y="920886"/>
                            <a:pt x="714182" y="918433"/>
                            <a:pt x="711457" y="918570"/>
                          </a:cubicBezTo>
                          <a:lnTo>
                            <a:pt x="688568" y="933284"/>
                          </a:lnTo>
                          <a:cubicBezTo>
                            <a:pt x="695653" y="928107"/>
                            <a:pt x="699059" y="924565"/>
                            <a:pt x="704917" y="920476"/>
                          </a:cubicBezTo>
                          <a:lnTo>
                            <a:pt x="704917" y="920476"/>
                          </a:lnTo>
                          <a:cubicBezTo>
                            <a:pt x="704917" y="920476"/>
                            <a:pt x="704917" y="920476"/>
                            <a:pt x="704917" y="920476"/>
                          </a:cubicBezTo>
                          <a:cubicBezTo>
                            <a:pt x="707506" y="918570"/>
                            <a:pt x="710504" y="916935"/>
                            <a:pt x="714455" y="914482"/>
                          </a:cubicBezTo>
                          <a:cubicBezTo>
                            <a:pt x="718542" y="912302"/>
                            <a:pt x="717997" y="912983"/>
                            <a:pt x="718406" y="913664"/>
                          </a:cubicBezTo>
                          <a:cubicBezTo>
                            <a:pt x="726035" y="909305"/>
                            <a:pt x="735845" y="904536"/>
                            <a:pt x="747699" y="896906"/>
                          </a:cubicBezTo>
                          <a:lnTo>
                            <a:pt x="746881" y="897179"/>
                          </a:lnTo>
                          <a:lnTo>
                            <a:pt x="770043" y="879194"/>
                          </a:lnTo>
                          <a:lnTo>
                            <a:pt x="766773" y="880829"/>
                          </a:lnTo>
                          <a:cubicBezTo>
                            <a:pt x="771678" y="877696"/>
                            <a:pt x="776174" y="874153"/>
                            <a:pt x="780670" y="870611"/>
                          </a:cubicBezTo>
                          <a:cubicBezTo>
                            <a:pt x="779171" y="869521"/>
                            <a:pt x="784076" y="866387"/>
                            <a:pt x="782441" y="866115"/>
                          </a:cubicBezTo>
                          <a:cubicBezTo>
                            <a:pt x="785438" y="861210"/>
                            <a:pt x="792660" y="855079"/>
                            <a:pt x="801243" y="847994"/>
                          </a:cubicBezTo>
                          <a:cubicBezTo>
                            <a:pt x="809554" y="840500"/>
                            <a:pt x="818819" y="831917"/>
                            <a:pt x="826585" y="822925"/>
                          </a:cubicBezTo>
                          <a:lnTo>
                            <a:pt x="823451" y="824833"/>
                          </a:lnTo>
                          <a:cubicBezTo>
                            <a:pt x="833806" y="817339"/>
                            <a:pt x="853153" y="791861"/>
                            <a:pt x="865415" y="776056"/>
                          </a:cubicBezTo>
                          <a:lnTo>
                            <a:pt x="864733" y="776465"/>
                          </a:lnTo>
                          <a:cubicBezTo>
                            <a:pt x="856423" y="785594"/>
                            <a:pt x="853970" y="786547"/>
                            <a:pt x="856967" y="781778"/>
                          </a:cubicBezTo>
                          <a:cubicBezTo>
                            <a:pt x="853970" y="784776"/>
                            <a:pt x="849474" y="789681"/>
                            <a:pt x="846613" y="792406"/>
                          </a:cubicBezTo>
                          <a:cubicBezTo>
                            <a:pt x="842253" y="797583"/>
                            <a:pt x="829310" y="811344"/>
                            <a:pt x="829446" y="813797"/>
                          </a:cubicBezTo>
                          <a:cubicBezTo>
                            <a:pt x="838847" y="803169"/>
                            <a:pt x="838030" y="804259"/>
                            <a:pt x="834624" y="809981"/>
                          </a:cubicBezTo>
                          <a:cubicBezTo>
                            <a:pt x="824405" y="819382"/>
                            <a:pt x="806421" y="838321"/>
                            <a:pt x="805740" y="835596"/>
                          </a:cubicBezTo>
                          <a:cubicBezTo>
                            <a:pt x="791979" y="849493"/>
                            <a:pt x="801924" y="840228"/>
                            <a:pt x="792387" y="850447"/>
                          </a:cubicBezTo>
                          <a:cubicBezTo>
                            <a:pt x="791569" y="852218"/>
                            <a:pt x="795521" y="849493"/>
                            <a:pt x="799608" y="846631"/>
                          </a:cubicBezTo>
                          <a:cubicBezTo>
                            <a:pt x="785166" y="858894"/>
                            <a:pt x="771542" y="872246"/>
                            <a:pt x="756146" y="883418"/>
                          </a:cubicBezTo>
                          <a:cubicBezTo>
                            <a:pt x="754511" y="883418"/>
                            <a:pt x="761459" y="877287"/>
                            <a:pt x="766637" y="872519"/>
                          </a:cubicBezTo>
                          <a:cubicBezTo>
                            <a:pt x="771542" y="867477"/>
                            <a:pt x="774812" y="863662"/>
                            <a:pt x="766773" y="869249"/>
                          </a:cubicBezTo>
                          <a:cubicBezTo>
                            <a:pt x="762685" y="871973"/>
                            <a:pt x="761323" y="869112"/>
                            <a:pt x="746745" y="881783"/>
                          </a:cubicBezTo>
                          <a:cubicBezTo>
                            <a:pt x="746745" y="882191"/>
                            <a:pt x="748107" y="881238"/>
                            <a:pt x="749742" y="880148"/>
                          </a:cubicBezTo>
                          <a:cubicBezTo>
                            <a:pt x="742657" y="885326"/>
                            <a:pt x="741976" y="886824"/>
                            <a:pt x="734755" y="893092"/>
                          </a:cubicBezTo>
                          <a:cubicBezTo>
                            <a:pt x="733665" y="896498"/>
                            <a:pt x="744701" y="886824"/>
                            <a:pt x="750423" y="883963"/>
                          </a:cubicBezTo>
                          <a:cubicBezTo>
                            <a:pt x="745382" y="887505"/>
                            <a:pt x="739524" y="891184"/>
                            <a:pt x="734347" y="895544"/>
                          </a:cubicBezTo>
                          <a:lnTo>
                            <a:pt x="735981" y="895135"/>
                          </a:lnTo>
                          <a:cubicBezTo>
                            <a:pt x="730668" y="899222"/>
                            <a:pt x="724809" y="902901"/>
                            <a:pt x="719359" y="906852"/>
                          </a:cubicBezTo>
                          <a:cubicBezTo>
                            <a:pt x="711730" y="910531"/>
                            <a:pt x="731758" y="897587"/>
                            <a:pt x="732030" y="896089"/>
                          </a:cubicBezTo>
                          <a:lnTo>
                            <a:pt x="720722" y="902765"/>
                          </a:lnTo>
                          <a:cubicBezTo>
                            <a:pt x="717725" y="904945"/>
                            <a:pt x="713365" y="907942"/>
                            <a:pt x="708460" y="911348"/>
                          </a:cubicBezTo>
                          <a:cubicBezTo>
                            <a:pt x="703419" y="914618"/>
                            <a:pt x="697696" y="918297"/>
                            <a:pt x="692110" y="921976"/>
                          </a:cubicBezTo>
                          <a:cubicBezTo>
                            <a:pt x="680938" y="929606"/>
                            <a:pt x="670175" y="936826"/>
                            <a:pt x="664861" y="941322"/>
                          </a:cubicBezTo>
                          <a:cubicBezTo>
                            <a:pt x="650283" y="950723"/>
                            <a:pt x="655869" y="945001"/>
                            <a:pt x="651509" y="946091"/>
                          </a:cubicBezTo>
                          <a:cubicBezTo>
                            <a:pt x="641699" y="949633"/>
                            <a:pt x="634069" y="955901"/>
                            <a:pt x="624668" y="959852"/>
                          </a:cubicBezTo>
                          <a:cubicBezTo>
                            <a:pt x="624396" y="958353"/>
                            <a:pt x="613497" y="963667"/>
                            <a:pt x="612406" y="962168"/>
                          </a:cubicBezTo>
                          <a:lnTo>
                            <a:pt x="597556" y="969253"/>
                          </a:lnTo>
                          <a:cubicBezTo>
                            <a:pt x="588019" y="970479"/>
                            <a:pt x="615540" y="960942"/>
                            <a:pt x="618810" y="957672"/>
                          </a:cubicBezTo>
                          <a:cubicBezTo>
                            <a:pt x="625622" y="951677"/>
                            <a:pt x="607502" y="962168"/>
                            <a:pt x="611998" y="958353"/>
                          </a:cubicBezTo>
                          <a:cubicBezTo>
                            <a:pt x="623442" y="953176"/>
                            <a:pt x="624805" y="953857"/>
                            <a:pt x="630527" y="951405"/>
                          </a:cubicBezTo>
                          <a:cubicBezTo>
                            <a:pt x="637067" y="948271"/>
                            <a:pt x="640201" y="945819"/>
                            <a:pt x="639520" y="945138"/>
                          </a:cubicBezTo>
                          <a:cubicBezTo>
                            <a:pt x="621944" y="955356"/>
                            <a:pt x="628892" y="948544"/>
                            <a:pt x="614314" y="956037"/>
                          </a:cubicBezTo>
                          <a:lnTo>
                            <a:pt x="614041" y="956718"/>
                          </a:lnTo>
                          <a:cubicBezTo>
                            <a:pt x="612951" y="955356"/>
                            <a:pt x="592106" y="965983"/>
                            <a:pt x="583522" y="968299"/>
                          </a:cubicBezTo>
                          <a:cubicBezTo>
                            <a:pt x="567582" y="977019"/>
                            <a:pt x="598101" y="965438"/>
                            <a:pt x="597828" y="966119"/>
                          </a:cubicBezTo>
                          <a:lnTo>
                            <a:pt x="577255" y="973885"/>
                          </a:lnTo>
                          <a:cubicBezTo>
                            <a:pt x="586656" y="971433"/>
                            <a:pt x="578073" y="976201"/>
                            <a:pt x="590471" y="972387"/>
                          </a:cubicBezTo>
                          <a:cubicBezTo>
                            <a:pt x="577664" y="976882"/>
                            <a:pt x="576846" y="979199"/>
                            <a:pt x="564448" y="982741"/>
                          </a:cubicBezTo>
                          <a:cubicBezTo>
                            <a:pt x="579162" y="980289"/>
                            <a:pt x="548098" y="990780"/>
                            <a:pt x="547009" y="992824"/>
                          </a:cubicBezTo>
                          <a:cubicBezTo>
                            <a:pt x="562268" y="988872"/>
                            <a:pt x="587746" y="975248"/>
                            <a:pt x="583795" y="976474"/>
                          </a:cubicBezTo>
                          <a:cubicBezTo>
                            <a:pt x="583522" y="977155"/>
                            <a:pt x="600689" y="970070"/>
                            <a:pt x="606957" y="966392"/>
                          </a:cubicBezTo>
                          <a:lnTo>
                            <a:pt x="617584" y="964212"/>
                          </a:lnTo>
                          <a:cubicBezTo>
                            <a:pt x="606820" y="969525"/>
                            <a:pt x="591288" y="974703"/>
                            <a:pt x="596329" y="974975"/>
                          </a:cubicBezTo>
                          <a:lnTo>
                            <a:pt x="580798" y="980152"/>
                          </a:lnTo>
                          <a:cubicBezTo>
                            <a:pt x="597692" y="976882"/>
                            <a:pt x="597011" y="977292"/>
                            <a:pt x="611589" y="972387"/>
                          </a:cubicBezTo>
                          <a:cubicBezTo>
                            <a:pt x="597828" y="980289"/>
                            <a:pt x="584204" y="984376"/>
                            <a:pt x="571533" y="988872"/>
                          </a:cubicBezTo>
                          <a:cubicBezTo>
                            <a:pt x="558726" y="992824"/>
                            <a:pt x="546463" y="995957"/>
                            <a:pt x="534474" y="1001271"/>
                          </a:cubicBezTo>
                          <a:cubicBezTo>
                            <a:pt x="535836" y="1000998"/>
                            <a:pt x="537062" y="1000589"/>
                            <a:pt x="538425" y="1000317"/>
                          </a:cubicBezTo>
                          <a:cubicBezTo>
                            <a:pt x="513628" y="1007401"/>
                            <a:pt x="498369" y="1012170"/>
                            <a:pt x="488014" y="1015577"/>
                          </a:cubicBezTo>
                          <a:cubicBezTo>
                            <a:pt x="477660" y="1019119"/>
                            <a:pt x="472346" y="1022525"/>
                            <a:pt x="467168" y="1025250"/>
                          </a:cubicBezTo>
                          <a:cubicBezTo>
                            <a:pt x="474934" y="1024160"/>
                            <a:pt x="482292" y="1022389"/>
                            <a:pt x="489104" y="1021162"/>
                          </a:cubicBezTo>
                          <a:close/>
                          <a:moveTo>
                            <a:pt x="393732" y="1030155"/>
                          </a:moveTo>
                          <a:cubicBezTo>
                            <a:pt x="397411" y="1029338"/>
                            <a:pt x="401089" y="1028792"/>
                            <a:pt x="404768" y="1027838"/>
                          </a:cubicBezTo>
                          <a:cubicBezTo>
                            <a:pt x="399182" y="1028384"/>
                            <a:pt x="393460" y="1028384"/>
                            <a:pt x="387737" y="1028656"/>
                          </a:cubicBezTo>
                          <a:cubicBezTo>
                            <a:pt x="394686" y="1026612"/>
                            <a:pt x="406539" y="1027021"/>
                            <a:pt x="415123" y="1025795"/>
                          </a:cubicBezTo>
                          <a:cubicBezTo>
                            <a:pt x="424796" y="1023615"/>
                            <a:pt x="392506" y="1027021"/>
                            <a:pt x="381742" y="1024841"/>
                          </a:cubicBezTo>
                          <a:cubicBezTo>
                            <a:pt x="372069" y="1024568"/>
                            <a:pt x="351087" y="1026612"/>
                            <a:pt x="354630" y="1027294"/>
                          </a:cubicBezTo>
                          <a:cubicBezTo>
                            <a:pt x="354357" y="1025931"/>
                            <a:pt x="346455" y="1025659"/>
                            <a:pt x="337326" y="1025659"/>
                          </a:cubicBezTo>
                          <a:cubicBezTo>
                            <a:pt x="328198" y="1025659"/>
                            <a:pt x="317571" y="1024978"/>
                            <a:pt x="311848" y="1024160"/>
                          </a:cubicBezTo>
                          <a:cubicBezTo>
                            <a:pt x="283782" y="1023070"/>
                            <a:pt x="293183" y="1026612"/>
                            <a:pt x="268250" y="1023751"/>
                          </a:cubicBezTo>
                          <a:lnTo>
                            <a:pt x="277378" y="1022934"/>
                          </a:lnTo>
                          <a:cubicBezTo>
                            <a:pt x="266342" y="1021980"/>
                            <a:pt x="258576" y="1020481"/>
                            <a:pt x="250402" y="1019391"/>
                          </a:cubicBezTo>
                          <a:cubicBezTo>
                            <a:pt x="242363" y="1018165"/>
                            <a:pt x="233780" y="1017620"/>
                            <a:pt x="221790" y="1015440"/>
                          </a:cubicBezTo>
                          <a:cubicBezTo>
                            <a:pt x="218656" y="1016802"/>
                            <a:pt x="232826" y="1017211"/>
                            <a:pt x="238276" y="1018710"/>
                          </a:cubicBezTo>
                          <a:cubicBezTo>
                            <a:pt x="234324" y="1018846"/>
                            <a:pt x="230373" y="1018983"/>
                            <a:pt x="226559" y="1018710"/>
                          </a:cubicBezTo>
                          <a:cubicBezTo>
                            <a:pt x="231736" y="1019937"/>
                            <a:pt x="241954" y="1022661"/>
                            <a:pt x="241818" y="1020890"/>
                          </a:cubicBezTo>
                          <a:cubicBezTo>
                            <a:pt x="241818" y="1021843"/>
                            <a:pt x="249993" y="1024432"/>
                            <a:pt x="234597" y="1021571"/>
                          </a:cubicBezTo>
                          <a:lnTo>
                            <a:pt x="246042" y="1024568"/>
                          </a:lnTo>
                          <a:cubicBezTo>
                            <a:pt x="246042" y="1024568"/>
                            <a:pt x="244407" y="1024705"/>
                            <a:pt x="243453" y="1024705"/>
                          </a:cubicBezTo>
                          <a:cubicBezTo>
                            <a:pt x="246859" y="1025250"/>
                            <a:pt x="250402" y="1025795"/>
                            <a:pt x="253944" y="1026340"/>
                          </a:cubicBezTo>
                          <a:cubicBezTo>
                            <a:pt x="258440" y="1026340"/>
                            <a:pt x="266342" y="1027566"/>
                            <a:pt x="273427" y="1026476"/>
                          </a:cubicBezTo>
                          <a:cubicBezTo>
                            <a:pt x="273972" y="1025931"/>
                            <a:pt x="266615" y="1025250"/>
                            <a:pt x="262527" y="1024432"/>
                          </a:cubicBezTo>
                          <a:cubicBezTo>
                            <a:pt x="273154" y="1024841"/>
                            <a:pt x="282555" y="1025659"/>
                            <a:pt x="288687" y="1026612"/>
                          </a:cubicBezTo>
                          <a:cubicBezTo>
                            <a:pt x="272065" y="1025659"/>
                            <a:pt x="280784" y="1027294"/>
                            <a:pt x="277106" y="1028520"/>
                          </a:cubicBezTo>
                          <a:cubicBezTo>
                            <a:pt x="287324" y="1030155"/>
                            <a:pt x="304082" y="1031109"/>
                            <a:pt x="310213" y="1031381"/>
                          </a:cubicBezTo>
                          <a:cubicBezTo>
                            <a:pt x="324519" y="1031109"/>
                            <a:pt x="336100" y="1029746"/>
                            <a:pt x="326699" y="1028111"/>
                          </a:cubicBezTo>
                          <a:cubicBezTo>
                            <a:pt x="335691" y="1029338"/>
                            <a:pt x="345229" y="1027975"/>
                            <a:pt x="354902" y="1029609"/>
                          </a:cubicBezTo>
                          <a:cubicBezTo>
                            <a:pt x="336917" y="1028111"/>
                            <a:pt x="354493" y="1033561"/>
                            <a:pt x="331740" y="1031381"/>
                          </a:cubicBezTo>
                          <a:cubicBezTo>
                            <a:pt x="324928" y="1034106"/>
                            <a:pt x="351087" y="1032744"/>
                            <a:pt x="362940" y="1031381"/>
                          </a:cubicBezTo>
                          <a:cubicBezTo>
                            <a:pt x="356810" y="1031109"/>
                            <a:pt x="361851" y="1030155"/>
                            <a:pt x="360352" y="1029473"/>
                          </a:cubicBezTo>
                          <a:cubicBezTo>
                            <a:pt x="378064" y="1029746"/>
                            <a:pt x="369889" y="1032062"/>
                            <a:pt x="357218" y="1032879"/>
                          </a:cubicBezTo>
                          <a:cubicBezTo>
                            <a:pt x="364167" y="1033288"/>
                            <a:pt x="370979" y="1033561"/>
                            <a:pt x="377928" y="1033288"/>
                          </a:cubicBezTo>
                          <a:cubicBezTo>
                            <a:pt x="377246" y="1033288"/>
                            <a:pt x="376565" y="1033288"/>
                            <a:pt x="375884" y="1033425"/>
                          </a:cubicBezTo>
                          <a:cubicBezTo>
                            <a:pt x="382969" y="1033152"/>
                            <a:pt x="390054" y="1032879"/>
                            <a:pt x="396866" y="1032607"/>
                          </a:cubicBezTo>
                          <a:cubicBezTo>
                            <a:pt x="399318" y="1030427"/>
                            <a:pt x="399727" y="1029065"/>
                            <a:pt x="394004" y="1029882"/>
                          </a:cubicBezTo>
                          <a:close/>
                          <a:moveTo>
                            <a:pt x="18511" y="971569"/>
                          </a:moveTo>
                          <a:lnTo>
                            <a:pt x="17830" y="971160"/>
                          </a:lnTo>
                          <a:cubicBezTo>
                            <a:pt x="17830" y="971160"/>
                            <a:pt x="18239" y="971433"/>
                            <a:pt x="18511" y="971433"/>
                          </a:cubicBezTo>
                          <a:lnTo>
                            <a:pt x="18511" y="971433"/>
                          </a:lnTo>
                          <a:close/>
                        </a:path>
                      </a:pathLst>
                    </a:custGeom>
                    <a:solidFill>
                      <a:srgbClr val="FFD100"/>
                    </a:solidFill>
                    <a:ln w="0" cap="flat">
                      <a:noFill/>
                      <a:prstDash val="solid"/>
                      <a:miter/>
                    </a:ln>
                  </p:spPr>
                  <p:txBody>
                    <a:bodyPr rtlCol="0" anchor="ctr"/>
                    <a:lstStyle/>
                    <a:p>
                      <a:endParaRPr lang="en-US"/>
                    </a:p>
                  </p:txBody>
                </p:sp>
                <p:sp>
                  <p:nvSpPr>
                    <p:cNvPr id="4896" name="Freeform: Shape 4895">
                      <a:extLst>
                        <a:ext uri="{FF2B5EF4-FFF2-40B4-BE49-F238E27FC236}">
                          <a16:creationId xmlns:a16="http://schemas.microsoft.com/office/drawing/2014/main" id="{40F2F17D-EB71-D340-1EC2-671B4AF86200}"/>
                        </a:ext>
                      </a:extLst>
                    </p:cNvPr>
                    <p:cNvSpPr/>
                    <p:nvPr/>
                  </p:nvSpPr>
                  <p:spPr>
                    <a:xfrm>
                      <a:off x="10051190" y="8769443"/>
                      <a:ext cx="953" cy="16499"/>
                    </a:xfrm>
                    <a:custGeom>
                      <a:avLst/>
                      <a:gdLst>
                        <a:gd name="connsiteX0" fmla="*/ 0 w 953"/>
                        <a:gd name="connsiteY0" fmla="*/ 15139 h 16499"/>
                        <a:gd name="connsiteX1" fmla="*/ 954 w 953"/>
                        <a:gd name="connsiteY1" fmla="*/ 288 h 16499"/>
                        <a:gd name="connsiteX2" fmla="*/ 0 w 953"/>
                        <a:gd name="connsiteY2" fmla="*/ 15139 h 16499"/>
                      </a:gdLst>
                      <a:ahLst/>
                      <a:cxnLst>
                        <a:cxn ang="0">
                          <a:pos x="connsiteX0" y="connsiteY0"/>
                        </a:cxn>
                        <a:cxn ang="0">
                          <a:pos x="connsiteX1" y="connsiteY1"/>
                        </a:cxn>
                        <a:cxn ang="0">
                          <a:pos x="connsiteX2" y="connsiteY2"/>
                        </a:cxn>
                      </a:cxnLst>
                      <a:rect l="l" t="t" r="r" b="b"/>
                      <a:pathLst>
                        <a:path w="953" h="16499">
                          <a:moveTo>
                            <a:pt x="0" y="15139"/>
                          </a:moveTo>
                          <a:cubicBezTo>
                            <a:pt x="409" y="10235"/>
                            <a:pt x="-545" y="-2028"/>
                            <a:pt x="954" y="288"/>
                          </a:cubicBezTo>
                          <a:cubicBezTo>
                            <a:pt x="-545" y="152"/>
                            <a:pt x="2044" y="22088"/>
                            <a:pt x="0" y="15139"/>
                          </a:cubicBezTo>
                          <a:close/>
                        </a:path>
                      </a:pathLst>
                    </a:custGeom>
                    <a:solidFill>
                      <a:srgbClr val="FFD100"/>
                    </a:solidFill>
                    <a:ln w="0" cap="flat">
                      <a:noFill/>
                      <a:prstDash val="solid"/>
                      <a:miter/>
                    </a:ln>
                  </p:spPr>
                  <p:txBody>
                    <a:bodyPr rtlCol="0" anchor="ctr"/>
                    <a:lstStyle/>
                    <a:p>
                      <a:endParaRPr lang="en-US"/>
                    </a:p>
                  </p:txBody>
                </p:sp>
                <p:sp>
                  <p:nvSpPr>
                    <p:cNvPr id="4897" name="Freeform: Shape 4896">
                      <a:extLst>
                        <a:ext uri="{FF2B5EF4-FFF2-40B4-BE49-F238E27FC236}">
                          <a16:creationId xmlns:a16="http://schemas.microsoft.com/office/drawing/2014/main" id="{F8AF65DF-F4C2-C422-215A-F5FF54DBCABB}"/>
                        </a:ext>
                      </a:extLst>
                    </p:cNvPr>
                    <p:cNvSpPr/>
                    <p:nvPr/>
                  </p:nvSpPr>
                  <p:spPr>
                    <a:xfrm>
                      <a:off x="10048874" y="8764418"/>
                      <a:ext cx="1226" cy="14986"/>
                    </a:xfrm>
                    <a:custGeom>
                      <a:avLst/>
                      <a:gdLst>
                        <a:gd name="connsiteX0" fmla="*/ 0 w 1226"/>
                        <a:gd name="connsiteY0" fmla="*/ 5722 h 14986"/>
                        <a:gd name="connsiteX1" fmla="*/ 545 w 1226"/>
                        <a:gd name="connsiteY1" fmla="*/ 0 h 14986"/>
                        <a:gd name="connsiteX2" fmla="*/ 1227 w 1226"/>
                        <a:gd name="connsiteY2" fmla="*/ 14987 h 14986"/>
                        <a:gd name="connsiteX3" fmla="*/ 0 w 1226"/>
                        <a:gd name="connsiteY3" fmla="*/ 5722 h 14986"/>
                      </a:gdLst>
                      <a:ahLst/>
                      <a:cxnLst>
                        <a:cxn ang="0">
                          <a:pos x="connsiteX0" y="connsiteY0"/>
                        </a:cxn>
                        <a:cxn ang="0">
                          <a:pos x="connsiteX1" y="connsiteY1"/>
                        </a:cxn>
                        <a:cxn ang="0">
                          <a:pos x="connsiteX2" y="connsiteY2"/>
                        </a:cxn>
                        <a:cxn ang="0">
                          <a:pos x="connsiteX3" y="connsiteY3"/>
                        </a:cxn>
                      </a:cxnLst>
                      <a:rect l="l" t="t" r="r" b="b"/>
                      <a:pathLst>
                        <a:path w="1226" h="14986">
                          <a:moveTo>
                            <a:pt x="0" y="5722"/>
                          </a:moveTo>
                          <a:cubicBezTo>
                            <a:pt x="273" y="4905"/>
                            <a:pt x="954" y="5449"/>
                            <a:pt x="545" y="0"/>
                          </a:cubicBezTo>
                          <a:lnTo>
                            <a:pt x="1227" y="14987"/>
                          </a:lnTo>
                          <a:lnTo>
                            <a:pt x="0" y="5722"/>
                          </a:lnTo>
                          <a:close/>
                        </a:path>
                      </a:pathLst>
                    </a:custGeom>
                    <a:solidFill>
                      <a:srgbClr val="FFD100"/>
                    </a:solidFill>
                    <a:ln w="0" cap="flat">
                      <a:noFill/>
                      <a:prstDash val="solid"/>
                      <a:miter/>
                    </a:ln>
                  </p:spPr>
                  <p:txBody>
                    <a:bodyPr rtlCol="0" anchor="ctr"/>
                    <a:lstStyle/>
                    <a:p>
                      <a:endParaRPr lang="en-US"/>
                    </a:p>
                  </p:txBody>
                </p:sp>
                <p:sp>
                  <p:nvSpPr>
                    <p:cNvPr id="4898" name="Freeform: Shape 4897">
                      <a:extLst>
                        <a:ext uri="{FF2B5EF4-FFF2-40B4-BE49-F238E27FC236}">
                          <a16:creationId xmlns:a16="http://schemas.microsoft.com/office/drawing/2014/main" id="{C0DB919F-CEA1-1D10-E6AE-793D316406FB}"/>
                        </a:ext>
                      </a:extLst>
                    </p:cNvPr>
                    <p:cNvSpPr/>
                    <p:nvPr/>
                  </p:nvSpPr>
                  <p:spPr>
                    <a:xfrm>
                      <a:off x="10033070" y="8709647"/>
                      <a:ext cx="5428" cy="47004"/>
                    </a:xfrm>
                    <a:custGeom>
                      <a:avLst/>
                      <a:gdLst>
                        <a:gd name="connsiteX0" fmla="*/ 4496 w 5428"/>
                        <a:gd name="connsiteY0" fmla="*/ 46188 h 47004"/>
                        <a:gd name="connsiteX1" fmla="*/ 3814 w 5428"/>
                        <a:gd name="connsiteY1" fmla="*/ 21527 h 47004"/>
                        <a:gd name="connsiteX2" fmla="*/ 1771 w 5428"/>
                        <a:gd name="connsiteY2" fmla="*/ 47005 h 47004"/>
                        <a:gd name="connsiteX3" fmla="*/ 0 w 5428"/>
                        <a:gd name="connsiteY3" fmla="*/ 0 h 47004"/>
                        <a:gd name="connsiteX4" fmla="*/ 4496 w 5428"/>
                        <a:gd name="connsiteY4" fmla="*/ 46051 h 47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28" h="47004">
                          <a:moveTo>
                            <a:pt x="4496" y="46188"/>
                          </a:moveTo>
                          <a:cubicBezTo>
                            <a:pt x="4905" y="38421"/>
                            <a:pt x="5177" y="33516"/>
                            <a:pt x="3814" y="21527"/>
                          </a:cubicBezTo>
                          <a:cubicBezTo>
                            <a:pt x="-136" y="17439"/>
                            <a:pt x="4768" y="41282"/>
                            <a:pt x="1771" y="47005"/>
                          </a:cubicBezTo>
                          <a:cubicBezTo>
                            <a:pt x="-409" y="25205"/>
                            <a:pt x="1907" y="18121"/>
                            <a:pt x="0" y="0"/>
                          </a:cubicBezTo>
                          <a:cubicBezTo>
                            <a:pt x="2997" y="8720"/>
                            <a:pt x="7357" y="45234"/>
                            <a:pt x="4496" y="46051"/>
                          </a:cubicBezTo>
                          <a:close/>
                        </a:path>
                      </a:pathLst>
                    </a:custGeom>
                    <a:solidFill>
                      <a:srgbClr val="FFD100"/>
                    </a:solidFill>
                    <a:ln w="0" cap="flat">
                      <a:noFill/>
                      <a:prstDash val="solid"/>
                      <a:miter/>
                    </a:ln>
                  </p:spPr>
                  <p:txBody>
                    <a:bodyPr rtlCol="0" anchor="ctr"/>
                    <a:lstStyle/>
                    <a:p>
                      <a:endParaRPr lang="en-US"/>
                    </a:p>
                  </p:txBody>
                </p:sp>
                <p:sp>
                  <p:nvSpPr>
                    <p:cNvPr id="4899" name="Freeform: Shape 4898">
                      <a:extLst>
                        <a:ext uri="{FF2B5EF4-FFF2-40B4-BE49-F238E27FC236}">
                          <a16:creationId xmlns:a16="http://schemas.microsoft.com/office/drawing/2014/main" id="{F844FEFA-852A-5FDF-63DF-5877931FEEDA}"/>
                        </a:ext>
                      </a:extLst>
                    </p:cNvPr>
                    <p:cNvSpPr/>
                    <p:nvPr/>
                  </p:nvSpPr>
                  <p:spPr>
                    <a:xfrm>
                      <a:off x="10033614" y="8753654"/>
                      <a:ext cx="409" cy="13488"/>
                    </a:xfrm>
                    <a:custGeom>
                      <a:avLst/>
                      <a:gdLst>
                        <a:gd name="connsiteX0" fmla="*/ 136 w 409"/>
                        <a:gd name="connsiteY0" fmla="*/ 12262 h 13488"/>
                        <a:gd name="connsiteX1" fmla="*/ 0 w 409"/>
                        <a:gd name="connsiteY1" fmla="*/ 0 h 13488"/>
                        <a:gd name="connsiteX2" fmla="*/ 273 w 409"/>
                        <a:gd name="connsiteY2" fmla="*/ 1227 h 13488"/>
                        <a:gd name="connsiteX3" fmla="*/ 409 w 409"/>
                        <a:gd name="connsiteY3" fmla="*/ 13488 h 13488"/>
                        <a:gd name="connsiteX4" fmla="*/ 136 w 409"/>
                        <a:gd name="connsiteY4" fmla="*/ 12262 h 134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9" h="13488">
                          <a:moveTo>
                            <a:pt x="136" y="12262"/>
                          </a:moveTo>
                          <a:lnTo>
                            <a:pt x="0" y="0"/>
                          </a:lnTo>
                          <a:lnTo>
                            <a:pt x="273" y="1227"/>
                          </a:lnTo>
                          <a:lnTo>
                            <a:pt x="409" y="13488"/>
                          </a:lnTo>
                          <a:lnTo>
                            <a:pt x="136" y="12262"/>
                          </a:lnTo>
                          <a:close/>
                        </a:path>
                      </a:pathLst>
                    </a:custGeom>
                    <a:solidFill>
                      <a:srgbClr val="FFD100"/>
                    </a:solidFill>
                    <a:ln w="0" cap="flat">
                      <a:noFill/>
                      <a:prstDash val="solid"/>
                      <a:miter/>
                    </a:ln>
                  </p:spPr>
                  <p:txBody>
                    <a:bodyPr rtlCol="0" anchor="ctr"/>
                    <a:lstStyle/>
                    <a:p>
                      <a:endParaRPr lang="en-US"/>
                    </a:p>
                  </p:txBody>
                </p:sp>
                <p:sp>
                  <p:nvSpPr>
                    <p:cNvPr id="4900" name="Freeform: Shape 4899">
                      <a:extLst>
                        <a:ext uri="{FF2B5EF4-FFF2-40B4-BE49-F238E27FC236}">
                          <a16:creationId xmlns:a16="http://schemas.microsoft.com/office/drawing/2014/main" id="{52AD2C36-ACF7-A774-FF9D-64BC16D71F93}"/>
                        </a:ext>
                      </a:extLst>
                    </p:cNvPr>
                    <p:cNvSpPr/>
                    <p:nvPr/>
                  </p:nvSpPr>
                  <p:spPr>
                    <a:xfrm>
                      <a:off x="10042334" y="9035274"/>
                      <a:ext cx="3460" cy="12807"/>
                    </a:xfrm>
                    <a:custGeom>
                      <a:avLst/>
                      <a:gdLst>
                        <a:gd name="connsiteX0" fmla="*/ 3270 w 3460"/>
                        <a:gd name="connsiteY0" fmla="*/ 0 h 12807"/>
                        <a:gd name="connsiteX1" fmla="*/ 0 w 3460"/>
                        <a:gd name="connsiteY1" fmla="*/ 12807 h 12807"/>
                        <a:gd name="connsiteX2" fmla="*/ 3270 w 3460"/>
                        <a:gd name="connsiteY2" fmla="*/ 0 h 12807"/>
                      </a:gdLst>
                      <a:ahLst/>
                      <a:cxnLst>
                        <a:cxn ang="0">
                          <a:pos x="connsiteX0" y="connsiteY0"/>
                        </a:cxn>
                        <a:cxn ang="0">
                          <a:pos x="connsiteX1" y="connsiteY1"/>
                        </a:cxn>
                        <a:cxn ang="0">
                          <a:pos x="connsiteX2" y="connsiteY2"/>
                        </a:cxn>
                      </a:cxnLst>
                      <a:rect l="l" t="t" r="r" b="b"/>
                      <a:pathLst>
                        <a:path w="3460" h="12807">
                          <a:moveTo>
                            <a:pt x="3270" y="0"/>
                          </a:moveTo>
                          <a:cubicBezTo>
                            <a:pt x="4224" y="1363"/>
                            <a:pt x="1362" y="8856"/>
                            <a:pt x="0" y="12807"/>
                          </a:cubicBezTo>
                          <a:cubicBezTo>
                            <a:pt x="681" y="9401"/>
                            <a:pt x="1635" y="4769"/>
                            <a:pt x="3270" y="0"/>
                          </a:cubicBezTo>
                          <a:close/>
                        </a:path>
                      </a:pathLst>
                    </a:custGeom>
                    <a:solidFill>
                      <a:srgbClr val="FFD100"/>
                    </a:solidFill>
                    <a:ln w="0" cap="flat">
                      <a:noFill/>
                      <a:prstDash val="solid"/>
                      <a:miter/>
                    </a:ln>
                  </p:spPr>
                  <p:txBody>
                    <a:bodyPr rtlCol="0" anchor="ctr"/>
                    <a:lstStyle/>
                    <a:p>
                      <a:endParaRPr lang="en-US"/>
                    </a:p>
                  </p:txBody>
                </p:sp>
                <p:sp>
                  <p:nvSpPr>
                    <p:cNvPr id="4901" name="Freeform: Shape 4900">
                      <a:extLst>
                        <a:ext uri="{FF2B5EF4-FFF2-40B4-BE49-F238E27FC236}">
                          <a16:creationId xmlns:a16="http://schemas.microsoft.com/office/drawing/2014/main" id="{D6CC8EC1-854C-AE54-4908-6564AF4A2223}"/>
                        </a:ext>
                      </a:extLst>
                    </p:cNvPr>
                    <p:cNvSpPr/>
                    <p:nvPr/>
                  </p:nvSpPr>
                  <p:spPr>
                    <a:xfrm>
                      <a:off x="9893418" y="8874913"/>
                      <a:ext cx="30655" cy="87605"/>
                    </a:xfrm>
                    <a:custGeom>
                      <a:avLst/>
                      <a:gdLst>
                        <a:gd name="connsiteX0" fmla="*/ 0 w 30655"/>
                        <a:gd name="connsiteY0" fmla="*/ 87606 h 87605"/>
                        <a:gd name="connsiteX1" fmla="*/ 30655 w 30655"/>
                        <a:gd name="connsiteY1" fmla="*/ 0 h 87605"/>
                        <a:gd name="connsiteX2" fmla="*/ 0 w 30655"/>
                        <a:gd name="connsiteY2" fmla="*/ 87606 h 87605"/>
                      </a:gdLst>
                      <a:ahLst/>
                      <a:cxnLst>
                        <a:cxn ang="0">
                          <a:pos x="connsiteX0" y="connsiteY0"/>
                        </a:cxn>
                        <a:cxn ang="0">
                          <a:pos x="connsiteX1" y="connsiteY1"/>
                        </a:cxn>
                        <a:cxn ang="0">
                          <a:pos x="connsiteX2" y="connsiteY2"/>
                        </a:cxn>
                      </a:cxnLst>
                      <a:rect l="l" t="t" r="r" b="b"/>
                      <a:pathLst>
                        <a:path w="30655" h="87605">
                          <a:moveTo>
                            <a:pt x="0" y="87606"/>
                          </a:moveTo>
                          <a:cubicBezTo>
                            <a:pt x="11308" y="58858"/>
                            <a:pt x="21391" y="29565"/>
                            <a:pt x="30655" y="0"/>
                          </a:cubicBezTo>
                          <a:cubicBezTo>
                            <a:pt x="22616" y="25478"/>
                            <a:pt x="15123" y="49048"/>
                            <a:pt x="0" y="87606"/>
                          </a:cubicBezTo>
                          <a:close/>
                        </a:path>
                      </a:pathLst>
                    </a:custGeom>
                    <a:solidFill>
                      <a:srgbClr val="FFD100"/>
                    </a:solidFill>
                    <a:ln w="0" cap="flat">
                      <a:noFill/>
                      <a:prstDash val="solid"/>
                      <a:miter/>
                    </a:ln>
                  </p:spPr>
                  <p:txBody>
                    <a:bodyPr rtlCol="0" anchor="ctr"/>
                    <a:lstStyle/>
                    <a:p>
                      <a:endParaRPr lang="en-US"/>
                    </a:p>
                  </p:txBody>
                </p:sp>
                <p:sp>
                  <p:nvSpPr>
                    <p:cNvPr id="4902" name="Freeform: Shape 4901">
                      <a:extLst>
                        <a:ext uri="{FF2B5EF4-FFF2-40B4-BE49-F238E27FC236}">
                          <a16:creationId xmlns:a16="http://schemas.microsoft.com/office/drawing/2014/main" id="{87EE487C-3245-2E4B-825E-E8E20D79209D}"/>
                        </a:ext>
                      </a:extLst>
                    </p:cNvPr>
                    <p:cNvSpPr/>
                    <p:nvPr/>
                  </p:nvSpPr>
                  <p:spPr>
                    <a:xfrm>
                      <a:off x="9908814" y="9271797"/>
                      <a:ext cx="41282" cy="61855"/>
                    </a:xfrm>
                    <a:custGeom>
                      <a:avLst/>
                      <a:gdLst>
                        <a:gd name="connsiteX0" fmla="*/ 4496 w 41282"/>
                        <a:gd name="connsiteY0" fmla="*/ 51500 h 61855"/>
                        <a:gd name="connsiteX1" fmla="*/ 23434 w 41282"/>
                        <a:gd name="connsiteY1" fmla="*/ 26567 h 61855"/>
                        <a:gd name="connsiteX2" fmla="*/ 41282 w 41282"/>
                        <a:gd name="connsiteY2" fmla="*/ 0 h 61855"/>
                        <a:gd name="connsiteX3" fmla="*/ 0 w 41282"/>
                        <a:gd name="connsiteY3" fmla="*/ 61855 h 61855"/>
                        <a:gd name="connsiteX4" fmla="*/ 4496 w 41282"/>
                        <a:gd name="connsiteY4" fmla="*/ 51500 h 61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82" h="61855">
                          <a:moveTo>
                            <a:pt x="4496" y="51500"/>
                          </a:moveTo>
                          <a:cubicBezTo>
                            <a:pt x="11989" y="41146"/>
                            <a:pt x="17848" y="34061"/>
                            <a:pt x="23434" y="26567"/>
                          </a:cubicBezTo>
                          <a:cubicBezTo>
                            <a:pt x="28884" y="18938"/>
                            <a:pt x="34197" y="11172"/>
                            <a:pt x="41282" y="0"/>
                          </a:cubicBezTo>
                          <a:cubicBezTo>
                            <a:pt x="25478" y="31064"/>
                            <a:pt x="14578" y="36922"/>
                            <a:pt x="0" y="61855"/>
                          </a:cubicBezTo>
                          <a:cubicBezTo>
                            <a:pt x="1635" y="58449"/>
                            <a:pt x="3133" y="54907"/>
                            <a:pt x="4496" y="51500"/>
                          </a:cubicBezTo>
                          <a:close/>
                        </a:path>
                      </a:pathLst>
                    </a:custGeom>
                    <a:solidFill>
                      <a:srgbClr val="FFD100"/>
                    </a:solidFill>
                    <a:ln w="0" cap="flat">
                      <a:noFill/>
                      <a:prstDash val="solid"/>
                      <a:miter/>
                    </a:ln>
                  </p:spPr>
                  <p:txBody>
                    <a:bodyPr rtlCol="0" anchor="ctr"/>
                    <a:lstStyle/>
                    <a:p>
                      <a:endParaRPr lang="en-US"/>
                    </a:p>
                  </p:txBody>
                </p:sp>
                <p:sp>
                  <p:nvSpPr>
                    <p:cNvPr id="4903" name="Freeform: Shape 4902">
                      <a:extLst>
                        <a:ext uri="{FF2B5EF4-FFF2-40B4-BE49-F238E27FC236}">
                          <a16:creationId xmlns:a16="http://schemas.microsoft.com/office/drawing/2014/main" id="{93D9665E-CEA0-914D-3668-B85E22307AC8}"/>
                        </a:ext>
                      </a:extLst>
                    </p:cNvPr>
                    <p:cNvSpPr/>
                    <p:nvPr/>
                  </p:nvSpPr>
                  <p:spPr>
                    <a:xfrm>
                      <a:off x="9913410" y="9313352"/>
                      <a:ext cx="14750" cy="19191"/>
                    </a:xfrm>
                    <a:custGeom>
                      <a:avLst/>
                      <a:gdLst>
                        <a:gd name="connsiteX0" fmla="*/ 12298 w 14750"/>
                        <a:gd name="connsiteY0" fmla="*/ 7630 h 19191"/>
                        <a:gd name="connsiteX1" fmla="*/ 35 w 14750"/>
                        <a:gd name="connsiteY1" fmla="*/ 18666 h 19191"/>
                        <a:gd name="connsiteX2" fmla="*/ 14750 w 14750"/>
                        <a:gd name="connsiteY2" fmla="*/ 0 h 19191"/>
                        <a:gd name="connsiteX3" fmla="*/ 12298 w 14750"/>
                        <a:gd name="connsiteY3" fmla="*/ 7630 h 19191"/>
                      </a:gdLst>
                      <a:ahLst/>
                      <a:cxnLst>
                        <a:cxn ang="0">
                          <a:pos x="connsiteX0" y="connsiteY0"/>
                        </a:cxn>
                        <a:cxn ang="0">
                          <a:pos x="connsiteX1" y="connsiteY1"/>
                        </a:cxn>
                        <a:cxn ang="0">
                          <a:pos x="connsiteX2" y="connsiteY2"/>
                        </a:cxn>
                        <a:cxn ang="0">
                          <a:pos x="connsiteX3" y="connsiteY3"/>
                        </a:cxn>
                      </a:cxnLst>
                      <a:rect l="l" t="t" r="r" b="b"/>
                      <a:pathLst>
                        <a:path w="14750" h="19191">
                          <a:moveTo>
                            <a:pt x="12298" y="7630"/>
                          </a:moveTo>
                          <a:cubicBezTo>
                            <a:pt x="12843" y="2861"/>
                            <a:pt x="-782" y="22616"/>
                            <a:pt x="35" y="18666"/>
                          </a:cubicBezTo>
                          <a:cubicBezTo>
                            <a:pt x="10117" y="4632"/>
                            <a:pt x="6167" y="13215"/>
                            <a:pt x="14750" y="0"/>
                          </a:cubicBezTo>
                          <a:lnTo>
                            <a:pt x="12298" y="7630"/>
                          </a:lnTo>
                          <a:close/>
                        </a:path>
                      </a:pathLst>
                    </a:custGeom>
                    <a:solidFill>
                      <a:srgbClr val="FFD100"/>
                    </a:solidFill>
                    <a:ln w="0" cap="flat">
                      <a:noFill/>
                      <a:prstDash val="solid"/>
                      <a:miter/>
                    </a:ln>
                  </p:spPr>
                  <p:txBody>
                    <a:bodyPr rtlCol="0" anchor="ctr"/>
                    <a:lstStyle/>
                    <a:p>
                      <a:endParaRPr lang="en-US"/>
                    </a:p>
                  </p:txBody>
                </p:sp>
                <p:sp>
                  <p:nvSpPr>
                    <p:cNvPr id="4904" name="Freeform: Shape 4903">
                      <a:extLst>
                        <a:ext uri="{FF2B5EF4-FFF2-40B4-BE49-F238E27FC236}">
                          <a16:creationId xmlns:a16="http://schemas.microsoft.com/office/drawing/2014/main" id="{7827B9D5-BC1B-AB5B-4A2D-5AB7C8C77F10}"/>
                        </a:ext>
                      </a:extLst>
                    </p:cNvPr>
                    <p:cNvSpPr/>
                    <p:nvPr/>
                  </p:nvSpPr>
                  <p:spPr>
                    <a:xfrm>
                      <a:off x="9948461" y="9203538"/>
                      <a:ext cx="4223" cy="6131"/>
                    </a:xfrm>
                    <a:custGeom>
                      <a:avLst/>
                      <a:gdLst>
                        <a:gd name="connsiteX0" fmla="*/ 4224 w 4223"/>
                        <a:gd name="connsiteY0" fmla="*/ 0 h 6131"/>
                        <a:gd name="connsiteX1" fmla="*/ 0 w 4223"/>
                        <a:gd name="connsiteY1" fmla="*/ 6131 h 6131"/>
                        <a:gd name="connsiteX2" fmla="*/ 2997 w 4223"/>
                        <a:gd name="connsiteY2" fmla="*/ 954 h 6131"/>
                        <a:gd name="connsiteX3" fmla="*/ 4224 w 4223"/>
                        <a:gd name="connsiteY3" fmla="*/ 0 h 6131"/>
                      </a:gdLst>
                      <a:ahLst/>
                      <a:cxnLst>
                        <a:cxn ang="0">
                          <a:pos x="connsiteX0" y="connsiteY0"/>
                        </a:cxn>
                        <a:cxn ang="0">
                          <a:pos x="connsiteX1" y="connsiteY1"/>
                        </a:cxn>
                        <a:cxn ang="0">
                          <a:pos x="connsiteX2" y="connsiteY2"/>
                        </a:cxn>
                        <a:cxn ang="0">
                          <a:pos x="connsiteX3" y="connsiteY3"/>
                        </a:cxn>
                      </a:cxnLst>
                      <a:rect l="l" t="t" r="r" b="b"/>
                      <a:pathLst>
                        <a:path w="4223" h="6131">
                          <a:moveTo>
                            <a:pt x="4224" y="0"/>
                          </a:moveTo>
                          <a:lnTo>
                            <a:pt x="0" y="6131"/>
                          </a:lnTo>
                          <a:lnTo>
                            <a:pt x="2997" y="954"/>
                          </a:lnTo>
                          <a:lnTo>
                            <a:pt x="4224" y="0"/>
                          </a:lnTo>
                          <a:close/>
                        </a:path>
                      </a:pathLst>
                    </a:custGeom>
                    <a:solidFill>
                      <a:srgbClr val="FFD100"/>
                    </a:solidFill>
                    <a:ln w="0" cap="flat">
                      <a:noFill/>
                      <a:prstDash val="solid"/>
                      <a:miter/>
                    </a:ln>
                  </p:spPr>
                  <p:txBody>
                    <a:bodyPr rtlCol="0" anchor="ctr"/>
                    <a:lstStyle/>
                    <a:p>
                      <a:endParaRPr lang="en-US"/>
                    </a:p>
                  </p:txBody>
                </p:sp>
                <p:sp>
                  <p:nvSpPr>
                    <p:cNvPr id="4905" name="Freeform: Shape 4904">
                      <a:extLst>
                        <a:ext uri="{FF2B5EF4-FFF2-40B4-BE49-F238E27FC236}">
                          <a16:creationId xmlns:a16="http://schemas.microsoft.com/office/drawing/2014/main" id="{44D5BE79-746B-0E67-F5B9-5EA97D76C53C}"/>
                        </a:ext>
                      </a:extLst>
                    </p:cNvPr>
                    <p:cNvSpPr/>
                    <p:nvPr/>
                  </p:nvSpPr>
                  <p:spPr>
                    <a:xfrm>
                      <a:off x="9843551" y="9410767"/>
                      <a:ext cx="8719" cy="9810"/>
                    </a:xfrm>
                    <a:custGeom>
                      <a:avLst/>
                      <a:gdLst>
                        <a:gd name="connsiteX0" fmla="*/ 6268 w 8719"/>
                        <a:gd name="connsiteY0" fmla="*/ 1636 h 9810"/>
                        <a:gd name="connsiteX1" fmla="*/ 8720 w 8719"/>
                        <a:gd name="connsiteY1" fmla="*/ 0 h 9810"/>
                        <a:gd name="connsiteX2" fmla="*/ 0 w 8719"/>
                        <a:gd name="connsiteY2" fmla="*/ 9810 h 9810"/>
                        <a:gd name="connsiteX3" fmla="*/ 6268 w 8719"/>
                        <a:gd name="connsiteY3" fmla="*/ 1636 h 9810"/>
                      </a:gdLst>
                      <a:ahLst/>
                      <a:cxnLst>
                        <a:cxn ang="0">
                          <a:pos x="connsiteX0" y="connsiteY0"/>
                        </a:cxn>
                        <a:cxn ang="0">
                          <a:pos x="connsiteX1" y="connsiteY1"/>
                        </a:cxn>
                        <a:cxn ang="0">
                          <a:pos x="connsiteX2" y="connsiteY2"/>
                        </a:cxn>
                        <a:cxn ang="0">
                          <a:pos x="connsiteX3" y="connsiteY3"/>
                        </a:cxn>
                      </a:cxnLst>
                      <a:rect l="l" t="t" r="r" b="b"/>
                      <a:pathLst>
                        <a:path w="8719" h="9810">
                          <a:moveTo>
                            <a:pt x="6268" y="1636"/>
                          </a:moveTo>
                          <a:lnTo>
                            <a:pt x="8720" y="0"/>
                          </a:lnTo>
                          <a:lnTo>
                            <a:pt x="0" y="9810"/>
                          </a:lnTo>
                          <a:lnTo>
                            <a:pt x="6268" y="1636"/>
                          </a:lnTo>
                          <a:close/>
                        </a:path>
                      </a:pathLst>
                    </a:custGeom>
                    <a:solidFill>
                      <a:srgbClr val="FFD100"/>
                    </a:solidFill>
                    <a:ln w="0" cap="flat">
                      <a:noFill/>
                      <a:prstDash val="solid"/>
                      <a:miter/>
                    </a:ln>
                  </p:spPr>
                  <p:txBody>
                    <a:bodyPr rtlCol="0" anchor="ctr"/>
                    <a:lstStyle/>
                    <a:p>
                      <a:endParaRPr lang="en-US"/>
                    </a:p>
                  </p:txBody>
                </p:sp>
                <p:sp>
                  <p:nvSpPr>
                    <p:cNvPr id="4906" name="Freeform: Shape 4905">
                      <a:extLst>
                        <a:ext uri="{FF2B5EF4-FFF2-40B4-BE49-F238E27FC236}">
                          <a16:creationId xmlns:a16="http://schemas.microsoft.com/office/drawing/2014/main" id="{E8E2626E-7236-FFAF-1E4B-6AA54D1A25F1}"/>
                        </a:ext>
                      </a:extLst>
                    </p:cNvPr>
                    <p:cNvSpPr/>
                    <p:nvPr/>
                  </p:nvSpPr>
                  <p:spPr>
                    <a:xfrm>
                      <a:off x="9852271" y="9408997"/>
                      <a:ext cx="2315" cy="1770"/>
                    </a:xfrm>
                    <a:custGeom>
                      <a:avLst/>
                      <a:gdLst>
                        <a:gd name="connsiteX0" fmla="*/ 2316 w 2315"/>
                        <a:gd name="connsiteY0" fmla="*/ 0 h 1770"/>
                        <a:gd name="connsiteX1" fmla="*/ 0 w 2315"/>
                        <a:gd name="connsiteY1" fmla="*/ 1770 h 1770"/>
                        <a:gd name="connsiteX2" fmla="*/ 2316 w 2315"/>
                        <a:gd name="connsiteY2" fmla="*/ 0 h 1770"/>
                      </a:gdLst>
                      <a:ahLst/>
                      <a:cxnLst>
                        <a:cxn ang="0">
                          <a:pos x="connsiteX0" y="connsiteY0"/>
                        </a:cxn>
                        <a:cxn ang="0">
                          <a:pos x="connsiteX1" y="connsiteY1"/>
                        </a:cxn>
                        <a:cxn ang="0">
                          <a:pos x="connsiteX2" y="connsiteY2"/>
                        </a:cxn>
                      </a:cxnLst>
                      <a:rect l="l" t="t" r="r" b="b"/>
                      <a:pathLst>
                        <a:path w="2315" h="1770">
                          <a:moveTo>
                            <a:pt x="2316" y="0"/>
                          </a:moveTo>
                          <a:lnTo>
                            <a:pt x="0" y="1770"/>
                          </a:lnTo>
                          <a:lnTo>
                            <a:pt x="2316" y="0"/>
                          </a:lnTo>
                          <a:close/>
                        </a:path>
                      </a:pathLst>
                    </a:custGeom>
                    <a:solidFill>
                      <a:srgbClr val="FFD100"/>
                    </a:solidFill>
                    <a:ln w="0" cap="flat">
                      <a:noFill/>
                      <a:prstDash val="solid"/>
                      <a:miter/>
                    </a:ln>
                  </p:spPr>
                  <p:txBody>
                    <a:bodyPr rtlCol="0" anchor="ctr"/>
                    <a:lstStyle/>
                    <a:p>
                      <a:endParaRPr lang="en-US"/>
                    </a:p>
                  </p:txBody>
                </p:sp>
                <p:sp>
                  <p:nvSpPr>
                    <p:cNvPr id="4907" name="Freeform: Shape 4906">
                      <a:extLst>
                        <a:ext uri="{FF2B5EF4-FFF2-40B4-BE49-F238E27FC236}">
                          <a16:creationId xmlns:a16="http://schemas.microsoft.com/office/drawing/2014/main" id="{D0C774DF-9DF2-0C84-4EA5-AC9694D7C0B1}"/>
                        </a:ext>
                      </a:extLst>
                    </p:cNvPr>
                    <p:cNvSpPr/>
                    <p:nvPr/>
                  </p:nvSpPr>
                  <p:spPr>
                    <a:xfrm>
                      <a:off x="9944510" y="9195363"/>
                      <a:ext cx="7493" cy="14578"/>
                    </a:xfrm>
                    <a:custGeom>
                      <a:avLst/>
                      <a:gdLst>
                        <a:gd name="connsiteX0" fmla="*/ 0 w 7493"/>
                        <a:gd name="connsiteY0" fmla="*/ 14578 h 14578"/>
                        <a:gd name="connsiteX1" fmla="*/ 4224 w 7493"/>
                        <a:gd name="connsiteY1" fmla="*/ 4633 h 14578"/>
                        <a:gd name="connsiteX2" fmla="*/ 7493 w 7493"/>
                        <a:gd name="connsiteY2" fmla="*/ 0 h 14578"/>
                        <a:gd name="connsiteX3" fmla="*/ 0 w 7493"/>
                        <a:gd name="connsiteY3" fmla="*/ 14578 h 14578"/>
                      </a:gdLst>
                      <a:ahLst/>
                      <a:cxnLst>
                        <a:cxn ang="0">
                          <a:pos x="connsiteX0" y="connsiteY0"/>
                        </a:cxn>
                        <a:cxn ang="0">
                          <a:pos x="connsiteX1" y="connsiteY1"/>
                        </a:cxn>
                        <a:cxn ang="0">
                          <a:pos x="connsiteX2" y="connsiteY2"/>
                        </a:cxn>
                        <a:cxn ang="0">
                          <a:pos x="connsiteX3" y="connsiteY3"/>
                        </a:cxn>
                      </a:cxnLst>
                      <a:rect l="l" t="t" r="r" b="b"/>
                      <a:pathLst>
                        <a:path w="7493" h="14578">
                          <a:moveTo>
                            <a:pt x="0" y="14578"/>
                          </a:moveTo>
                          <a:lnTo>
                            <a:pt x="4224" y="4633"/>
                          </a:lnTo>
                          <a:lnTo>
                            <a:pt x="7493" y="0"/>
                          </a:lnTo>
                          <a:lnTo>
                            <a:pt x="0" y="14578"/>
                          </a:lnTo>
                          <a:close/>
                        </a:path>
                      </a:pathLst>
                    </a:custGeom>
                    <a:solidFill>
                      <a:srgbClr val="FFD100"/>
                    </a:solidFill>
                    <a:ln w="0" cap="flat">
                      <a:noFill/>
                      <a:prstDash val="solid"/>
                      <a:miter/>
                    </a:ln>
                  </p:spPr>
                  <p:txBody>
                    <a:bodyPr rtlCol="0" anchor="ctr"/>
                    <a:lstStyle/>
                    <a:p>
                      <a:endParaRPr lang="en-US"/>
                    </a:p>
                  </p:txBody>
                </p:sp>
                <p:sp>
                  <p:nvSpPr>
                    <p:cNvPr id="4908" name="Freeform: Shape 4907">
                      <a:extLst>
                        <a:ext uri="{FF2B5EF4-FFF2-40B4-BE49-F238E27FC236}">
                          <a16:creationId xmlns:a16="http://schemas.microsoft.com/office/drawing/2014/main" id="{33F7C499-6EDE-90DF-C17D-450C6A03DB73}"/>
                        </a:ext>
                      </a:extLst>
                    </p:cNvPr>
                    <p:cNvSpPr/>
                    <p:nvPr/>
                  </p:nvSpPr>
                  <p:spPr>
                    <a:xfrm>
                      <a:off x="9904358" y="9293188"/>
                      <a:ext cx="6635" cy="9510"/>
                    </a:xfrm>
                    <a:custGeom>
                      <a:avLst/>
                      <a:gdLst>
                        <a:gd name="connsiteX0" fmla="*/ 368 w 6635"/>
                        <a:gd name="connsiteY0" fmla="*/ 8038 h 9510"/>
                        <a:gd name="connsiteX1" fmla="*/ 6635 w 6635"/>
                        <a:gd name="connsiteY1" fmla="*/ 0 h 9510"/>
                        <a:gd name="connsiteX2" fmla="*/ 368 w 6635"/>
                        <a:gd name="connsiteY2" fmla="*/ 8038 h 9510"/>
                      </a:gdLst>
                      <a:ahLst/>
                      <a:cxnLst>
                        <a:cxn ang="0">
                          <a:pos x="connsiteX0" y="connsiteY0"/>
                        </a:cxn>
                        <a:cxn ang="0">
                          <a:pos x="connsiteX1" y="connsiteY1"/>
                        </a:cxn>
                        <a:cxn ang="0">
                          <a:pos x="connsiteX2" y="connsiteY2"/>
                        </a:cxn>
                      </a:cxnLst>
                      <a:rect l="l" t="t" r="r" b="b"/>
                      <a:pathLst>
                        <a:path w="6635" h="9510">
                          <a:moveTo>
                            <a:pt x="368" y="8038"/>
                          </a:moveTo>
                          <a:lnTo>
                            <a:pt x="6635" y="0"/>
                          </a:lnTo>
                          <a:cubicBezTo>
                            <a:pt x="5409" y="1635"/>
                            <a:pt x="-1676" y="13625"/>
                            <a:pt x="368" y="8038"/>
                          </a:cubicBezTo>
                          <a:close/>
                        </a:path>
                      </a:pathLst>
                    </a:custGeom>
                    <a:solidFill>
                      <a:srgbClr val="FFD100"/>
                    </a:solidFill>
                    <a:ln w="0" cap="flat">
                      <a:noFill/>
                      <a:prstDash val="solid"/>
                      <a:miter/>
                    </a:ln>
                  </p:spPr>
                  <p:txBody>
                    <a:bodyPr rtlCol="0" anchor="ctr"/>
                    <a:lstStyle/>
                    <a:p>
                      <a:endParaRPr lang="en-US"/>
                    </a:p>
                  </p:txBody>
                </p:sp>
                <p:sp>
                  <p:nvSpPr>
                    <p:cNvPr id="4909" name="Freeform: Shape 4908">
                      <a:extLst>
                        <a:ext uri="{FF2B5EF4-FFF2-40B4-BE49-F238E27FC236}">
                          <a16:creationId xmlns:a16="http://schemas.microsoft.com/office/drawing/2014/main" id="{C69ACEFC-B805-E796-831F-DBE1F1838D4D}"/>
                        </a:ext>
                      </a:extLst>
                    </p:cNvPr>
                    <p:cNvSpPr/>
                    <p:nvPr/>
                  </p:nvSpPr>
                  <p:spPr>
                    <a:xfrm>
                      <a:off x="9782786" y="9466901"/>
                      <a:ext cx="11308" cy="8310"/>
                    </a:xfrm>
                    <a:custGeom>
                      <a:avLst/>
                      <a:gdLst>
                        <a:gd name="connsiteX0" fmla="*/ 10491 w 11308"/>
                        <a:gd name="connsiteY0" fmla="*/ 953 h 8310"/>
                        <a:gd name="connsiteX1" fmla="*/ 0 w 11308"/>
                        <a:gd name="connsiteY1" fmla="*/ 8311 h 8310"/>
                        <a:gd name="connsiteX2" fmla="*/ 954 w 11308"/>
                        <a:gd name="connsiteY2" fmla="*/ 7357 h 8310"/>
                        <a:gd name="connsiteX3" fmla="*/ 11309 w 11308"/>
                        <a:gd name="connsiteY3" fmla="*/ 0 h 8310"/>
                        <a:gd name="connsiteX4" fmla="*/ 10491 w 11308"/>
                        <a:gd name="connsiteY4" fmla="*/ 953 h 83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8" h="8310">
                          <a:moveTo>
                            <a:pt x="10491" y="953"/>
                          </a:moveTo>
                          <a:lnTo>
                            <a:pt x="0" y="8311"/>
                          </a:lnTo>
                          <a:lnTo>
                            <a:pt x="954" y="7357"/>
                          </a:lnTo>
                          <a:lnTo>
                            <a:pt x="11309" y="0"/>
                          </a:lnTo>
                          <a:lnTo>
                            <a:pt x="10491" y="953"/>
                          </a:lnTo>
                          <a:close/>
                        </a:path>
                      </a:pathLst>
                    </a:custGeom>
                    <a:solidFill>
                      <a:srgbClr val="FFD100"/>
                    </a:solidFill>
                    <a:ln w="0" cap="flat">
                      <a:noFill/>
                      <a:prstDash val="solid"/>
                      <a:miter/>
                    </a:ln>
                  </p:spPr>
                  <p:txBody>
                    <a:bodyPr rtlCol="0" anchor="ctr"/>
                    <a:lstStyle/>
                    <a:p>
                      <a:endParaRPr lang="en-US"/>
                    </a:p>
                  </p:txBody>
                </p:sp>
                <p:sp>
                  <p:nvSpPr>
                    <p:cNvPr id="4910" name="Freeform: Shape 4909">
                      <a:extLst>
                        <a:ext uri="{FF2B5EF4-FFF2-40B4-BE49-F238E27FC236}">
                          <a16:creationId xmlns:a16="http://schemas.microsoft.com/office/drawing/2014/main" id="{52F751A6-97B9-AC87-B0B1-6CF64924B4F0}"/>
                        </a:ext>
                      </a:extLst>
                    </p:cNvPr>
                    <p:cNvSpPr/>
                    <p:nvPr/>
                  </p:nvSpPr>
                  <p:spPr>
                    <a:xfrm>
                      <a:off x="9845268" y="9358080"/>
                      <a:ext cx="8220" cy="9333"/>
                    </a:xfrm>
                    <a:custGeom>
                      <a:avLst/>
                      <a:gdLst>
                        <a:gd name="connsiteX0" fmla="*/ 7411 w 8220"/>
                        <a:gd name="connsiteY0" fmla="*/ 2686 h 9333"/>
                        <a:gd name="connsiteX1" fmla="*/ 2235 w 8220"/>
                        <a:gd name="connsiteY1" fmla="*/ 5820 h 9333"/>
                        <a:gd name="connsiteX2" fmla="*/ 7411 w 8220"/>
                        <a:gd name="connsiteY2" fmla="*/ 2686 h 9333"/>
                      </a:gdLst>
                      <a:ahLst/>
                      <a:cxnLst>
                        <a:cxn ang="0">
                          <a:pos x="connsiteX0" y="connsiteY0"/>
                        </a:cxn>
                        <a:cxn ang="0">
                          <a:pos x="connsiteX1" y="connsiteY1"/>
                        </a:cxn>
                        <a:cxn ang="0">
                          <a:pos x="connsiteX2" y="connsiteY2"/>
                        </a:cxn>
                      </a:cxnLst>
                      <a:rect l="l" t="t" r="r" b="b"/>
                      <a:pathLst>
                        <a:path w="8220" h="9333">
                          <a:moveTo>
                            <a:pt x="7411" y="2686"/>
                          </a:moveTo>
                          <a:cubicBezTo>
                            <a:pt x="10682" y="-3445"/>
                            <a:pt x="-5804" y="17264"/>
                            <a:pt x="2235" y="5820"/>
                          </a:cubicBezTo>
                          <a:cubicBezTo>
                            <a:pt x="10545" y="-3581"/>
                            <a:pt x="7957" y="778"/>
                            <a:pt x="7411" y="2686"/>
                          </a:cubicBezTo>
                          <a:close/>
                        </a:path>
                      </a:pathLst>
                    </a:custGeom>
                    <a:solidFill>
                      <a:srgbClr val="FFD100"/>
                    </a:solidFill>
                    <a:ln w="0" cap="flat">
                      <a:noFill/>
                      <a:prstDash val="solid"/>
                      <a:miter/>
                    </a:ln>
                  </p:spPr>
                  <p:txBody>
                    <a:bodyPr rtlCol="0" anchor="ctr"/>
                    <a:lstStyle/>
                    <a:p>
                      <a:endParaRPr lang="en-US"/>
                    </a:p>
                  </p:txBody>
                </p:sp>
                <p:sp>
                  <p:nvSpPr>
                    <p:cNvPr id="4911" name="Freeform: Shape 4910">
                      <a:extLst>
                        <a:ext uri="{FF2B5EF4-FFF2-40B4-BE49-F238E27FC236}">
                          <a16:creationId xmlns:a16="http://schemas.microsoft.com/office/drawing/2014/main" id="{0DE0E30E-2696-BE77-0C53-C26CC873990D}"/>
                        </a:ext>
                      </a:extLst>
                    </p:cNvPr>
                    <p:cNvSpPr/>
                    <p:nvPr/>
                  </p:nvSpPr>
                  <p:spPr>
                    <a:xfrm>
                      <a:off x="9749678" y="9471125"/>
                      <a:ext cx="4087" cy="2997"/>
                    </a:xfrm>
                    <a:custGeom>
                      <a:avLst/>
                      <a:gdLst>
                        <a:gd name="connsiteX0" fmla="*/ 4087 w 4087"/>
                        <a:gd name="connsiteY0" fmla="*/ 0 h 2997"/>
                        <a:gd name="connsiteX1" fmla="*/ 0 w 4087"/>
                        <a:gd name="connsiteY1" fmla="*/ 2997 h 2997"/>
                        <a:gd name="connsiteX2" fmla="*/ 4087 w 4087"/>
                        <a:gd name="connsiteY2" fmla="*/ 0 h 2997"/>
                      </a:gdLst>
                      <a:ahLst/>
                      <a:cxnLst>
                        <a:cxn ang="0">
                          <a:pos x="connsiteX0" y="connsiteY0"/>
                        </a:cxn>
                        <a:cxn ang="0">
                          <a:pos x="connsiteX1" y="connsiteY1"/>
                        </a:cxn>
                        <a:cxn ang="0">
                          <a:pos x="connsiteX2" y="connsiteY2"/>
                        </a:cxn>
                      </a:cxnLst>
                      <a:rect l="l" t="t" r="r" b="b"/>
                      <a:pathLst>
                        <a:path w="4087" h="2997">
                          <a:moveTo>
                            <a:pt x="4087" y="0"/>
                          </a:moveTo>
                          <a:cubicBezTo>
                            <a:pt x="2725" y="1089"/>
                            <a:pt x="1363" y="2043"/>
                            <a:pt x="0" y="2997"/>
                          </a:cubicBezTo>
                          <a:cubicBezTo>
                            <a:pt x="1635" y="1771"/>
                            <a:pt x="2997" y="817"/>
                            <a:pt x="4087" y="0"/>
                          </a:cubicBezTo>
                          <a:close/>
                        </a:path>
                      </a:pathLst>
                    </a:custGeom>
                    <a:solidFill>
                      <a:srgbClr val="FFD100"/>
                    </a:solidFill>
                    <a:ln w="0" cap="flat">
                      <a:noFill/>
                      <a:prstDash val="solid"/>
                      <a:miter/>
                    </a:ln>
                  </p:spPr>
                  <p:txBody>
                    <a:bodyPr rtlCol="0" anchor="ctr"/>
                    <a:lstStyle/>
                    <a:p>
                      <a:endParaRPr lang="en-US"/>
                    </a:p>
                  </p:txBody>
                </p:sp>
                <p:sp>
                  <p:nvSpPr>
                    <p:cNvPr id="4912" name="Freeform: Shape 4911">
                      <a:extLst>
                        <a:ext uri="{FF2B5EF4-FFF2-40B4-BE49-F238E27FC236}">
                          <a16:creationId xmlns:a16="http://schemas.microsoft.com/office/drawing/2014/main" id="{16E1423D-E9D2-B52A-B550-095379DD1421}"/>
                        </a:ext>
                      </a:extLst>
                    </p:cNvPr>
                    <p:cNvSpPr/>
                    <p:nvPr/>
                  </p:nvSpPr>
                  <p:spPr>
                    <a:xfrm>
                      <a:off x="9753765" y="9461996"/>
                      <a:ext cx="11172" cy="9129"/>
                    </a:xfrm>
                    <a:custGeom>
                      <a:avLst/>
                      <a:gdLst>
                        <a:gd name="connsiteX0" fmla="*/ 0 w 11172"/>
                        <a:gd name="connsiteY0" fmla="*/ 9129 h 9129"/>
                        <a:gd name="connsiteX1" fmla="*/ 11172 w 11172"/>
                        <a:gd name="connsiteY1" fmla="*/ 0 h 9129"/>
                        <a:gd name="connsiteX2" fmla="*/ 0 w 11172"/>
                        <a:gd name="connsiteY2" fmla="*/ 9129 h 9129"/>
                      </a:gdLst>
                      <a:ahLst/>
                      <a:cxnLst>
                        <a:cxn ang="0">
                          <a:pos x="connsiteX0" y="connsiteY0"/>
                        </a:cxn>
                        <a:cxn ang="0">
                          <a:pos x="connsiteX1" y="connsiteY1"/>
                        </a:cxn>
                        <a:cxn ang="0">
                          <a:pos x="connsiteX2" y="connsiteY2"/>
                        </a:cxn>
                      </a:cxnLst>
                      <a:rect l="l" t="t" r="r" b="b"/>
                      <a:pathLst>
                        <a:path w="11172" h="9129">
                          <a:moveTo>
                            <a:pt x="0" y="9129"/>
                          </a:moveTo>
                          <a:cubicBezTo>
                            <a:pt x="4224" y="5723"/>
                            <a:pt x="8038" y="1908"/>
                            <a:pt x="11172" y="0"/>
                          </a:cubicBezTo>
                          <a:cubicBezTo>
                            <a:pt x="6404" y="4769"/>
                            <a:pt x="4360" y="6131"/>
                            <a:pt x="0" y="9129"/>
                          </a:cubicBezTo>
                          <a:close/>
                        </a:path>
                      </a:pathLst>
                    </a:custGeom>
                    <a:solidFill>
                      <a:srgbClr val="FFD100"/>
                    </a:solidFill>
                    <a:ln w="0" cap="flat">
                      <a:noFill/>
                      <a:prstDash val="solid"/>
                      <a:miter/>
                    </a:ln>
                  </p:spPr>
                  <p:txBody>
                    <a:bodyPr rtlCol="0" anchor="ctr"/>
                    <a:lstStyle/>
                    <a:p>
                      <a:endParaRPr lang="en-US"/>
                    </a:p>
                  </p:txBody>
                </p:sp>
                <p:sp>
                  <p:nvSpPr>
                    <p:cNvPr id="4913" name="Freeform: Shape 4912">
                      <a:extLst>
                        <a:ext uri="{FF2B5EF4-FFF2-40B4-BE49-F238E27FC236}">
                          <a16:creationId xmlns:a16="http://schemas.microsoft.com/office/drawing/2014/main" id="{86276CD7-ABF9-D9CA-AFEE-9EBC4F984180}"/>
                        </a:ext>
                      </a:extLst>
                    </p:cNvPr>
                    <p:cNvSpPr/>
                    <p:nvPr/>
                  </p:nvSpPr>
                  <p:spPr>
                    <a:xfrm>
                      <a:off x="9702911" y="9499327"/>
                      <a:ext cx="13931" cy="7648"/>
                    </a:xfrm>
                    <a:custGeom>
                      <a:avLst/>
                      <a:gdLst>
                        <a:gd name="connsiteX0" fmla="*/ 171 w 13931"/>
                        <a:gd name="connsiteY0" fmla="*/ 7221 h 7648"/>
                        <a:gd name="connsiteX1" fmla="*/ 4258 w 13931"/>
                        <a:gd name="connsiteY1" fmla="*/ 4496 h 7648"/>
                        <a:gd name="connsiteX2" fmla="*/ 5757 w 13931"/>
                        <a:gd name="connsiteY2" fmla="*/ 3406 h 7648"/>
                        <a:gd name="connsiteX3" fmla="*/ 10934 w 13931"/>
                        <a:gd name="connsiteY3" fmla="*/ 1227 h 7648"/>
                        <a:gd name="connsiteX4" fmla="*/ 13932 w 13931"/>
                        <a:gd name="connsiteY4" fmla="*/ 0 h 7648"/>
                        <a:gd name="connsiteX5" fmla="*/ 9981 w 13931"/>
                        <a:gd name="connsiteY5" fmla="*/ 1771 h 7648"/>
                        <a:gd name="connsiteX6" fmla="*/ 171 w 13931"/>
                        <a:gd name="connsiteY6" fmla="*/ 7221 h 7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31" h="7648">
                          <a:moveTo>
                            <a:pt x="171" y="7221"/>
                          </a:moveTo>
                          <a:lnTo>
                            <a:pt x="4258" y="4496"/>
                          </a:lnTo>
                          <a:cubicBezTo>
                            <a:pt x="-374" y="6540"/>
                            <a:pt x="1670" y="5314"/>
                            <a:pt x="5757" y="3406"/>
                          </a:cubicBezTo>
                          <a:cubicBezTo>
                            <a:pt x="10117" y="682"/>
                            <a:pt x="10117" y="1227"/>
                            <a:pt x="10934" y="1227"/>
                          </a:cubicBezTo>
                          <a:cubicBezTo>
                            <a:pt x="11888" y="818"/>
                            <a:pt x="12842" y="409"/>
                            <a:pt x="13932" y="0"/>
                          </a:cubicBezTo>
                          <a:cubicBezTo>
                            <a:pt x="12433" y="682"/>
                            <a:pt x="11207" y="1363"/>
                            <a:pt x="9981" y="1771"/>
                          </a:cubicBezTo>
                          <a:cubicBezTo>
                            <a:pt x="3305" y="6131"/>
                            <a:pt x="-919" y="8720"/>
                            <a:pt x="171" y="7221"/>
                          </a:cubicBezTo>
                          <a:close/>
                        </a:path>
                      </a:pathLst>
                    </a:custGeom>
                    <a:solidFill>
                      <a:srgbClr val="FFD100"/>
                    </a:solidFill>
                    <a:ln w="0" cap="flat">
                      <a:noFill/>
                      <a:prstDash val="solid"/>
                      <a:miter/>
                    </a:ln>
                  </p:spPr>
                  <p:txBody>
                    <a:bodyPr rtlCol="0" anchor="ctr"/>
                    <a:lstStyle/>
                    <a:p>
                      <a:endParaRPr lang="en-US"/>
                    </a:p>
                  </p:txBody>
                </p:sp>
                <p:sp>
                  <p:nvSpPr>
                    <p:cNvPr id="4914" name="Freeform: Shape 4913">
                      <a:extLst>
                        <a:ext uri="{FF2B5EF4-FFF2-40B4-BE49-F238E27FC236}">
                          <a16:creationId xmlns:a16="http://schemas.microsoft.com/office/drawing/2014/main" id="{DB5FE3DB-4534-32A6-6C08-CD0AEAC9C78B}"/>
                        </a:ext>
                      </a:extLst>
                    </p:cNvPr>
                    <p:cNvSpPr/>
                    <p:nvPr/>
                  </p:nvSpPr>
                  <p:spPr>
                    <a:xfrm>
                      <a:off x="9498441" y="9608733"/>
                      <a:ext cx="47004" cy="11989"/>
                    </a:xfrm>
                    <a:custGeom>
                      <a:avLst/>
                      <a:gdLst>
                        <a:gd name="connsiteX0" fmla="*/ 0 w 47004"/>
                        <a:gd name="connsiteY0" fmla="*/ 11990 h 11989"/>
                        <a:gd name="connsiteX1" fmla="*/ 21527 w 47004"/>
                        <a:gd name="connsiteY1" fmla="*/ 4768 h 11989"/>
                        <a:gd name="connsiteX2" fmla="*/ 47005 w 47004"/>
                        <a:gd name="connsiteY2" fmla="*/ 0 h 11989"/>
                        <a:gd name="connsiteX3" fmla="*/ 0 w 47004"/>
                        <a:gd name="connsiteY3" fmla="*/ 11990 h 11989"/>
                      </a:gdLst>
                      <a:ahLst/>
                      <a:cxnLst>
                        <a:cxn ang="0">
                          <a:pos x="connsiteX0" y="connsiteY0"/>
                        </a:cxn>
                        <a:cxn ang="0">
                          <a:pos x="connsiteX1" y="connsiteY1"/>
                        </a:cxn>
                        <a:cxn ang="0">
                          <a:pos x="connsiteX2" y="connsiteY2"/>
                        </a:cxn>
                        <a:cxn ang="0">
                          <a:pos x="connsiteX3" y="connsiteY3"/>
                        </a:cxn>
                      </a:cxnLst>
                      <a:rect l="l" t="t" r="r" b="b"/>
                      <a:pathLst>
                        <a:path w="47004" h="11989">
                          <a:moveTo>
                            <a:pt x="0" y="11990"/>
                          </a:moveTo>
                          <a:cubicBezTo>
                            <a:pt x="18257" y="7221"/>
                            <a:pt x="22889" y="5858"/>
                            <a:pt x="21527" y="4768"/>
                          </a:cubicBezTo>
                          <a:cubicBezTo>
                            <a:pt x="38557" y="-409"/>
                            <a:pt x="36514" y="2452"/>
                            <a:pt x="47005" y="0"/>
                          </a:cubicBezTo>
                          <a:cubicBezTo>
                            <a:pt x="27521" y="5314"/>
                            <a:pt x="23707" y="7221"/>
                            <a:pt x="0" y="11990"/>
                          </a:cubicBezTo>
                          <a:close/>
                        </a:path>
                      </a:pathLst>
                    </a:custGeom>
                    <a:solidFill>
                      <a:srgbClr val="FFD100"/>
                    </a:solidFill>
                    <a:ln w="0" cap="flat">
                      <a:noFill/>
                      <a:prstDash val="solid"/>
                      <a:miter/>
                    </a:ln>
                  </p:spPr>
                  <p:txBody>
                    <a:bodyPr rtlCol="0" anchor="ctr"/>
                    <a:lstStyle/>
                    <a:p>
                      <a:endParaRPr lang="en-US"/>
                    </a:p>
                  </p:txBody>
                </p:sp>
                <p:sp>
                  <p:nvSpPr>
                    <p:cNvPr id="4915" name="Freeform: Shape 4914">
                      <a:extLst>
                        <a:ext uri="{FF2B5EF4-FFF2-40B4-BE49-F238E27FC236}">
                          <a16:creationId xmlns:a16="http://schemas.microsoft.com/office/drawing/2014/main" id="{A22E350A-FC86-8CB3-2B5C-292E1C5C7773}"/>
                        </a:ext>
                      </a:extLst>
                    </p:cNvPr>
                    <p:cNvSpPr/>
                    <p:nvPr/>
                  </p:nvSpPr>
                  <p:spPr>
                    <a:xfrm>
                      <a:off x="9545446" y="9607098"/>
                      <a:ext cx="6812" cy="1771"/>
                    </a:xfrm>
                    <a:custGeom>
                      <a:avLst/>
                      <a:gdLst>
                        <a:gd name="connsiteX0" fmla="*/ 0 w 6812"/>
                        <a:gd name="connsiteY0" fmla="*/ 1771 h 1771"/>
                        <a:gd name="connsiteX1" fmla="*/ 6812 w 6812"/>
                        <a:gd name="connsiteY1" fmla="*/ 0 h 1771"/>
                        <a:gd name="connsiteX2" fmla="*/ 0 w 6812"/>
                        <a:gd name="connsiteY2" fmla="*/ 1771 h 1771"/>
                      </a:gdLst>
                      <a:ahLst/>
                      <a:cxnLst>
                        <a:cxn ang="0">
                          <a:pos x="connsiteX0" y="connsiteY0"/>
                        </a:cxn>
                        <a:cxn ang="0">
                          <a:pos x="connsiteX1" y="connsiteY1"/>
                        </a:cxn>
                        <a:cxn ang="0">
                          <a:pos x="connsiteX2" y="connsiteY2"/>
                        </a:cxn>
                      </a:cxnLst>
                      <a:rect l="l" t="t" r="r" b="b"/>
                      <a:pathLst>
                        <a:path w="6812" h="1771">
                          <a:moveTo>
                            <a:pt x="0" y="1771"/>
                          </a:moveTo>
                          <a:cubicBezTo>
                            <a:pt x="2180" y="1226"/>
                            <a:pt x="4224" y="681"/>
                            <a:pt x="6812" y="0"/>
                          </a:cubicBezTo>
                          <a:cubicBezTo>
                            <a:pt x="3951" y="817"/>
                            <a:pt x="1907" y="1362"/>
                            <a:pt x="0" y="1771"/>
                          </a:cubicBezTo>
                          <a:close/>
                        </a:path>
                      </a:pathLst>
                    </a:custGeom>
                    <a:solidFill>
                      <a:srgbClr val="FFD100"/>
                    </a:solidFill>
                    <a:ln w="0" cap="flat">
                      <a:noFill/>
                      <a:prstDash val="solid"/>
                      <a:miter/>
                    </a:ln>
                  </p:spPr>
                  <p:txBody>
                    <a:bodyPr rtlCol="0" anchor="ctr"/>
                    <a:lstStyle/>
                    <a:p>
                      <a:endParaRPr lang="en-US"/>
                    </a:p>
                  </p:txBody>
                </p:sp>
                <p:sp>
                  <p:nvSpPr>
                    <p:cNvPr id="4916" name="Freeform: Shape 4915">
                      <a:extLst>
                        <a:ext uri="{FF2B5EF4-FFF2-40B4-BE49-F238E27FC236}">
                          <a16:creationId xmlns:a16="http://schemas.microsoft.com/office/drawing/2014/main" id="{BED6E479-7DDA-7755-E2B1-9C787CAC8128}"/>
                        </a:ext>
                      </a:extLst>
                    </p:cNvPr>
                    <p:cNvSpPr/>
                    <p:nvPr/>
                  </p:nvSpPr>
                  <p:spPr>
                    <a:xfrm>
                      <a:off x="9743411" y="9453277"/>
                      <a:ext cx="9673" cy="5449"/>
                    </a:xfrm>
                    <a:custGeom>
                      <a:avLst/>
                      <a:gdLst>
                        <a:gd name="connsiteX0" fmla="*/ 9673 w 9673"/>
                        <a:gd name="connsiteY0" fmla="*/ 0 h 5449"/>
                        <a:gd name="connsiteX1" fmla="*/ 0 w 9673"/>
                        <a:gd name="connsiteY1" fmla="*/ 5449 h 5449"/>
                        <a:gd name="connsiteX2" fmla="*/ 3270 w 9673"/>
                        <a:gd name="connsiteY2" fmla="*/ 3133 h 5449"/>
                        <a:gd name="connsiteX3" fmla="*/ 9673 w 9673"/>
                        <a:gd name="connsiteY3" fmla="*/ 0 h 5449"/>
                      </a:gdLst>
                      <a:ahLst/>
                      <a:cxnLst>
                        <a:cxn ang="0">
                          <a:pos x="connsiteX0" y="connsiteY0"/>
                        </a:cxn>
                        <a:cxn ang="0">
                          <a:pos x="connsiteX1" y="connsiteY1"/>
                        </a:cxn>
                        <a:cxn ang="0">
                          <a:pos x="connsiteX2" y="connsiteY2"/>
                        </a:cxn>
                        <a:cxn ang="0">
                          <a:pos x="connsiteX3" y="connsiteY3"/>
                        </a:cxn>
                      </a:cxnLst>
                      <a:rect l="l" t="t" r="r" b="b"/>
                      <a:pathLst>
                        <a:path w="9673" h="5449">
                          <a:moveTo>
                            <a:pt x="9673" y="0"/>
                          </a:moveTo>
                          <a:lnTo>
                            <a:pt x="0" y="5449"/>
                          </a:lnTo>
                          <a:lnTo>
                            <a:pt x="3270" y="3133"/>
                          </a:lnTo>
                          <a:lnTo>
                            <a:pt x="9673" y="0"/>
                          </a:lnTo>
                          <a:close/>
                        </a:path>
                      </a:pathLst>
                    </a:custGeom>
                    <a:solidFill>
                      <a:srgbClr val="FFD100"/>
                    </a:solidFill>
                    <a:ln w="0" cap="flat">
                      <a:noFill/>
                      <a:prstDash val="solid"/>
                      <a:miter/>
                    </a:ln>
                  </p:spPr>
                  <p:txBody>
                    <a:bodyPr rtlCol="0" anchor="ctr"/>
                    <a:lstStyle/>
                    <a:p>
                      <a:endParaRPr lang="en-US"/>
                    </a:p>
                  </p:txBody>
                </p:sp>
                <p:sp>
                  <p:nvSpPr>
                    <p:cNvPr id="4917" name="Freeform: Shape 4916">
                      <a:extLst>
                        <a:ext uri="{FF2B5EF4-FFF2-40B4-BE49-F238E27FC236}">
                          <a16:creationId xmlns:a16="http://schemas.microsoft.com/office/drawing/2014/main" id="{E36CAA6D-08C6-76CD-68ED-CABBDB648902}"/>
                        </a:ext>
                      </a:extLst>
                    </p:cNvPr>
                    <p:cNvSpPr/>
                    <p:nvPr/>
                  </p:nvSpPr>
                  <p:spPr>
                    <a:xfrm>
                      <a:off x="9470721" y="9624265"/>
                      <a:ext cx="12118" cy="2588"/>
                    </a:xfrm>
                    <a:custGeom>
                      <a:avLst/>
                      <a:gdLst>
                        <a:gd name="connsiteX0" fmla="*/ 471 w 12118"/>
                        <a:gd name="connsiteY0" fmla="*/ 2452 h 2588"/>
                        <a:gd name="connsiteX1" fmla="*/ 12052 w 12118"/>
                        <a:gd name="connsiteY1" fmla="*/ 0 h 2588"/>
                        <a:gd name="connsiteX2" fmla="*/ 471 w 12118"/>
                        <a:gd name="connsiteY2" fmla="*/ 2452 h 2588"/>
                      </a:gdLst>
                      <a:ahLst/>
                      <a:cxnLst>
                        <a:cxn ang="0">
                          <a:pos x="connsiteX0" y="connsiteY0"/>
                        </a:cxn>
                        <a:cxn ang="0">
                          <a:pos x="connsiteX1" y="connsiteY1"/>
                        </a:cxn>
                        <a:cxn ang="0">
                          <a:pos x="connsiteX2" y="connsiteY2"/>
                        </a:cxn>
                      </a:cxnLst>
                      <a:rect l="l" t="t" r="r" b="b"/>
                      <a:pathLst>
                        <a:path w="12118" h="2588">
                          <a:moveTo>
                            <a:pt x="471" y="2452"/>
                          </a:moveTo>
                          <a:cubicBezTo>
                            <a:pt x="3877" y="1771"/>
                            <a:pt x="9464" y="817"/>
                            <a:pt x="12052" y="0"/>
                          </a:cubicBezTo>
                          <a:cubicBezTo>
                            <a:pt x="13278" y="1089"/>
                            <a:pt x="-2935" y="3133"/>
                            <a:pt x="471" y="2452"/>
                          </a:cubicBezTo>
                          <a:close/>
                        </a:path>
                      </a:pathLst>
                    </a:custGeom>
                    <a:solidFill>
                      <a:srgbClr val="FFD100"/>
                    </a:solidFill>
                    <a:ln w="0" cap="flat">
                      <a:noFill/>
                      <a:prstDash val="solid"/>
                      <a:miter/>
                    </a:ln>
                  </p:spPr>
                  <p:txBody>
                    <a:bodyPr rtlCol="0" anchor="ctr"/>
                    <a:lstStyle/>
                    <a:p>
                      <a:endParaRPr lang="en-US"/>
                    </a:p>
                  </p:txBody>
                </p:sp>
                <p:sp>
                  <p:nvSpPr>
                    <p:cNvPr id="4918" name="Freeform: Shape 4917">
                      <a:extLst>
                        <a:ext uri="{FF2B5EF4-FFF2-40B4-BE49-F238E27FC236}">
                          <a16:creationId xmlns:a16="http://schemas.microsoft.com/office/drawing/2014/main" id="{0983D42B-AD55-D596-99B1-0D4C7412AC32}"/>
                        </a:ext>
                      </a:extLst>
                    </p:cNvPr>
                    <p:cNvSpPr/>
                    <p:nvPr/>
                  </p:nvSpPr>
                  <p:spPr>
                    <a:xfrm>
                      <a:off x="9534955" y="9580666"/>
                      <a:ext cx="17167" cy="5726"/>
                    </a:xfrm>
                    <a:custGeom>
                      <a:avLst/>
                      <a:gdLst>
                        <a:gd name="connsiteX0" fmla="*/ 0 w 17167"/>
                        <a:gd name="connsiteY0" fmla="*/ 5722 h 5726"/>
                        <a:gd name="connsiteX1" fmla="*/ 17167 w 17167"/>
                        <a:gd name="connsiteY1" fmla="*/ 0 h 5726"/>
                        <a:gd name="connsiteX2" fmla="*/ 0 w 17167"/>
                        <a:gd name="connsiteY2" fmla="*/ 5722 h 5726"/>
                      </a:gdLst>
                      <a:ahLst/>
                      <a:cxnLst>
                        <a:cxn ang="0">
                          <a:pos x="connsiteX0" y="connsiteY0"/>
                        </a:cxn>
                        <a:cxn ang="0">
                          <a:pos x="connsiteX1" y="connsiteY1"/>
                        </a:cxn>
                        <a:cxn ang="0">
                          <a:pos x="connsiteX2" y="connsiteY2"/>
                        </a:cxn>
                      </a:cxnLst>
                      <a:rect l="l" t="t" r="r" b="b"/>
                      <a:pathLst>
                        <a:path w="17167" h="5726">
                          <a:moveTo>
                            <a:pt x="0" y="5722"/>
                          </a:moveTo>
                          <a:cubicBezTo>
                            <a:pt x="1499" y="4360"/>
                            <a:pt x="12944" y="1908"/>
                            <a:pt x="17167" y="0"/>
                          </a:cubicBezTo>
                          <a:cubicBezTo>
                            <a:pt x="10900" y="2452"/>
                            <a:pt x="6131" y="5858"/>
                            <a:pt x="0" y="5722"/>
                          </a:cubicBezTo>
                          <a:close/>
                        </a:path>
                      </a:pathLst>
                    </a:custGeom>
                    <a:solidFill>
                      <a:srgbClr val="FFD100"/>
                    </a:solidFill>
                    <a:ln w="0" cap="flat">
                      <a:noFill/>
                      <a:prstDash val="solid"/>
                      <a:miter/>
                    </a:ln>
                  </p:spPr>
                  <p:txBody>
                    <a:bodyPr rtlCol="0" anchor="ctr"/>
                    <a:lstStyle/>
                    <a:p>
                      <a:endParaRPr lang="en-US"/>
                    </a:p>
                  </p:txBody>
                </p:sp>
                <p:sp>
                  <p:nvSpPr>
                    <p:cNvPr id="4919" name="Freeform: Shape 4918">
                      <a:extLst>
                        <a:ext uri="{FF2B5EF4-FFF2-40B4-BE49-F238E27FC236}">
                          <a16:creationId xmlns:a16="http://schemas.microsoft.com/office/drawing/2014/main" id="{3610963C-8F6C-17D2-CD31-5E2FACE553FD}"/>
                        </a:ext>
                      </a:extLst>
                    </p:cNvPr>
                    <p:cNvSpPr/>
                    <p:nvPr/>
                  </p:nvSpPr>
                  <p:spPr>
                    <a:xfrm>
                      <a:off x="9417239" y="9626308"/>
                      <a:ext cx="11923" cy="2725"/>
                    </a:xfrm>
                    <a:custGeom>
                      <a:avLst/>
                      <a:gdLst>
                        <a:gd name="connsiteX0" fmla="*/ 0 w 11923"/>
                        <a:gd name="connsiteY0" fmla="*/ 2725 h 2725"/>
                        <a:gd name="connsiteX1" fmla="*/ 6267 w 11923"/>
                        <a:gd name="connsiteY1" fmla="*/ 0 h 2725"/>
                        <a:gd name="connsiteX2" fmla="*/ 0 w 11923"/>
                        <a:gd name="connsiteY2" fmla="*/ 2725 h 2725"/>
                      </a:gdLst>
                      <a:ahLst/>
                      <a:cxnLst>
                        <a:cxn ang="0">
                          <a:pos x="connsiteX0" y="connsiteY0"/>
                        </a:cxn>
                        <a:cxn ang="0">
                          <a:pos x="connsiteX1" y="connsiteY1"/>
                        </a:cxn>
                        <a:cxn ang="0">
                          <a:pos x="connsiteX2" y="connsiteY2"/>
                        </a:cxn>
                      </a:cxnLst>
                      <a:rect l="l" t="t" r="r" b="b"/>
                      <a:pathLst>
                        <a:path w="11923" h="2725">
                          <a:moveTo>
                            <a:pt x="0" y="2725"/>
                          </a:moveTo>
                          <a:cubicBezTo>
                            <a:pt x="3406" y="2180"/>
                            <a:pt x="8584" y="682"/>
                            <a:pt x="6267" y="0"/>
                          </a:cubicBezTo>
                          <a:cubicBezTo>
                            <a:pt x="11308" y="0"/>
                            <a:pt x="18393" y="1499"/>
                            <a:pt x="0" y="2725"/>
                          </a:cubicBezTo>
                          <a:close/>
                        </a:path>
                      </a:pathLst>
                    </a:custGeom>
                    <a:solidFill>
                      <a:srgbClr val="FFD100"/>
                    </a:solidFill>
                    <a:ln w="0" cap="flat">
                      <a:noFill/>
                      <a:prstDash val="solid"/>
                      <a:miter/>
                    </a:ln>
                  </p:spPr>
                  <p:txBody>
                    <a:bodyPr rtlCol="0" anchor="ctr"/>
                    <a:lstStyle/>
                    <a:p>
                      <a:endParaRPr lang="en-US"/>
                    </a:p>
                  </p:txBody>
                </p:sp>
                <p:sp>
                  <p:nvSpPr>
                    <p:cNvPr id="4920" name="Freeform: Shape 4919">
                      <a:extLst>
                        <a:ext uri="{FF2B5EF4-FFF2-40B4-BE49-F238E27FC236}">
                          <a16:creationId xmlns:a16="http://schemas.microsoft.com/office/drawing/2014/main" id="{CE5BB427-41BA-BDB1-9140-B9035F06D94B}"/>
                        </a:ext>
                      </a:extLst>
                    </p:cNvPr>
                    <p:cNvSpPr/>
                    <p:nvPr/>
                  </p:nvSpPr>
                  <p:spPr>
                    <a:xfrm>
                      <a:off x="9502937" y="9591975"/>
                      <a:ext cx="14714" cy="3133"/>
                    </a:xfrm>
                    <a:custGeom>
                      <a:avLst/>
                      <a:gdLst>
                        <a:gd name="connsiteX0" fmla="*/ 0 w 14714"/>
                        <a:gd name="connsiteY0" fmla="*/ 2997 h 3133"/>
                        <a:gd name="connsiteX1" fmla="*/ 2453 w 14714"/>
                        <a:gd name="connsiteY1" fmla="*/ 2043 h 3133"/>
                        <a:gd name="connsiteX2" fmla="*/ 14715 w 14714"/>
                        <a:gd name="connsiteY2" fmla="*/ 0 h 3133"/>
                        <a:gd name="connsiteX3" fmla="*/ 0 w 14714"/>
                        <a:gd name="connsiteY3" fmla="*/ 3133 h 3133"/>
                      </a:gdLst>
                      <a:ahLst/>
                      <a:cxnLst>
                        <a:cxn ang="0">
                          <a:pos x="connsiteX0" y="connsiteY0"/>
                        </a:cxn>
                        <a:cxn ang="0">
                          <a:pos x="connsiteX1" y="connsiteY1"/>
                        </a:cxn>
                        <a:cxn ang="0">
                          <a:pos x="connsiteX2" y="connsiteY2"/>
                        </a:cxn>
                        <a:cxn ang="0">
                          <a:pos x="connsiteX3" y="connsiteY3"/>
                        </a:cxn>
                      </a:cxnLst>
                      <a:rect l="l" t="t" r="r" b="b"/>
                      <a:pathLst>
                        <a:path w="14714" h="3133">
                          <a:moveTo>
                            <a:pt x="0" y="2997"/>
                          </a:moveTo>
                          <a:lnTo>
                            <a:pt x="2453" y="2043"/>
                          </a:lnTo>
                          <a:cubicBezTo>
                            <a:pt x="6540" y="1362"/>
                            <a:pt x="10627" y="817"/>
                            <a:pt x="14715" y="0"/>
                          </a:cubicBezTo>
                          <a:cubicBezTo>
                            <a:pt x="9810" y="1226"/>
                            <a:pt x="4905" y="2043"/>
                            <a:pt x="0" y="3133"/>
                          </a:cubicBezTo>
                          <a:close/>
                        </a:path>
                      </a:pathLst>
                    </a:custGeom>
                    <a:solidFill>
                      <a:srgbClr val="FFD100"/>
                    </a:solidFill>
                    <a:ln w="0" cap="flat">
                      <a:noFill/>
                      <a:prstDash val="solid"/>
                      <a:miter/>
                    </a:ln>
                  </p:spPr>
                  <p:txBody>
                    <a:bodyPr rtlCol="0" anchor="ctr"/>
                    <a:lstStyle/>
                    <a:p>
                      <a:endParaRPr lang="en-US"/>
                    </a:p>
                  </p:txBody>
                </p:sp>
                <p:sp>
                  <p:nvSpPr>
                    <p:cNvPr id="4921" name="Freeform: Shape 4920">
                      <a:extLst>
                        <a:ext uri="{FF2B5EF4-FFF2-40B4-BE49-F238E27FC236}">
                          <a16:creationId xmlns:a16="http://schemas.microsoft.com/office/drawing/2014/main" id="{7B02AAF8-83B5-B8B7-484A-93ED59FAB7CB}"/>
                        </a:ext>
                      </a:extLst>
                    </p:cNvPr>
                    <p:cNvSpPr/>
                    <p:nvPr/>
                  </p:nvSpPr>
                  <p:spPr>
                    <a:xfrm>
                      <a:off x="9523647" y="9565236"/>
                      <a:ext cx="19827" cy="8441"/>
                    </a:xfrm>
                    <a:custGeom>
                      <a:avLst/>
                      <a:gdLst>
                        <a:gd name="connsiteX0" fmla="*/ 16486 w 19827"/>
                        <a:gd name="connsiteY0" fmla="*/ 307 h 8441"/>
                        <a:gd name="connsiteX1" fmla="*/ 19755 w 19827"/>
                        <a:gd name="connsiteY1" fmla="*/ 4531 h 8441"/>
                        <a:gd name="connsiteX2" fmla="*/ 0 w 19827"/>
                        <a:gd name="connsiteY2" fmla="*/ 8209 h 8441"/>
                        <a:gd name="connsiteX3" fmla="*/ 16622 w 19827"/>
                        <a:gd name="connsiteY3" fmla="*/ 307 h 8441"/>
                      </a:gdLst>
                      <a:ahLst/>
                      <a:cxnLst>
                        <a:cxn ang="0">
                          <a:pos x="connsiteX0" y="connsiteY0"/>
                        </a:cxn>
                        <a:cxn ang="0">
                          <a:pos x="connsiteX1" y="connsiteY1"/>
                        </a:cxn>
                        <a:cxn ang="0">
                          <a:pos x="connsiteX2" y="connsiteY2"/>
                        </a:cxn>
                        <a:cxn ang="0">
                          <a:pos x="connsiteX3" y="connsiteY3"/>
                        </a:cxn>
                      </a:cxnLst>
                      <a:rect l="l" t="t" r="r" b="b"/>
                      <a:pathLst>
                        <a:path w="19827" h="8441">
                          <a:moveTo>
                            <a:pt x="16486" y="307"/>
                          </a:moveTo>
                          <a:cubicBezTo>
                            <a:pt x="29974" y="-2010"/>
                            <a:pt x="-3270" y="9708"/>
                            <a:pt x="19755" y="4531"/>
                          </a:cubicBezTo>
                          <a:cubicBezTo>
                            <a:pt x="-8992" y="14340"/>
                            <a:pt x="21391" y="1806"/>
                            <a:pt x="0" y="8209"/>
                          </a:cubicBezTo>
                          <a:cubicBezTo>
                            <a:pt x="12398" y="4122"/>
                            <a:pt x="17985" y="579"/>
                            <a:pt x="16622" y="307"/>
                          </a:cubicBezTo>
                          <a:close/>
                        </a:path>
                      </a:pathLst>
                    </a:custGeom>
                    <a:solidFill>
                      <a:srgbClr val="FFD100"/>
                    </a:solidFill>
                    <a:ln w="0" cap="flat">
                      <a:noFill/>
                      <a:prstDash val="solid"/>
                      <a:miter/>
                    </a:ln>
                  </p:spPr>
                  <p:txBody>
                    <a:bodyPr rtlCol="0" anchor="ctr"/>
                    <a:lstStyle/>
                    <a:p>
                      <a:endParaRPr lang="en-US"/>
                    </a:p>
                  </p:txBody>
                </p:sp>
                <p:sp>
                  <p:nvSpPr>
                    <p:cNvPr id="4922" name="Freeform: Shape 4921">
                      <a:extLst>
                        <a:ext uri="{FF2B5EF4-FFF2-40B4-BE49-F238E27FC236}">
                          <a16:creationId xmlns:a16="http://schemas.microsoft.com/office/drawing/2014/main" id="{B3DDC332-8604-03C6-3E9C-6CE8C063032B}"/>
                        </a:ext>
                      </a:extLst>
                    </p:cNvPr>
                    <p:cNvSpPr/>
                    <p:nvPr/>
                  </p:nvSpPr>
                  <p:spPr>
                    <a:xfrm>
                      <a:off x="9517652" y="9573445"/>
                      <a:ext cx="5858" cy="1771"/>
                    </a:xfrm>
                    <a:custGeom>
                      <a:avLst/>
                      <a:gdLst>
                        <a:gd name="connsiteX0" fmla="*/ 5858 w 5858"/>
                        <a:gd name="connsiteY0" fmla="*/ 0 h 1771"/>
                        <a:gd name="connsiteX1" fmla="*/ 0 w 5858"/>
                        <a:gd name="connsiteY1" fmla="*/ 1771 h 1771"/>
                        <a:gd name="connsiteX2" fmla="*/ 5858 w 5858"/>
                        <a:gd name="connsiteY2" fmla="*/ 0 h 1771"/>
                      </a:gdLst>
                      <a:ahLst/>
                      <a:cxnLst>
                        <a:cxn ang="0">
                          <a:pos x="connsiteX0" y="connsiteY0"/>
                        </a:cxn>
                        <a:cxn ang="0">
                          <a:pos x="connsiteX1" y="connsiteY1"/>
                        </a:cxn>
                        <a:cxn ang="0">
                          <a:pos x="connsiteX2" y="connsiteY2"/>
                        </a:cxn>
                      </a:cxnLst>
                      <a:rect l="l" t="t" r="r" b="b"/>
                      <a:pathLst>
                        <a:path w="5858" h="1771">
                          <a:moveTo>
                            <a:pt x="5858" y="0"/>
                          </a:moveTo>
                          <a:cubicBezTo>
                            <a:pt x="4087" y="546"/>
                            <a:pt x="2044" y="1227"/>
                            <a:pt x="0" y="1771"/>
                          </a:cubicBezTo>
                          <a:cubicBezTo>
                            <a:pt x="2316" y="1090"/>
                            <a:pt x="4224" y="409"/>
                            <a:pt x="5858" y="0"/>
                          </a:cubicBezTo>
                          <a:close/>
                        </a:path>
                      </a:pathLst>
                    </a:custGeom>
                    <a:solidFill>
                      <a:srgbClr val="FFD100"/>
                    </a:solidFill>
                    <a:ln w="0" cap="flat">
                      <a:noFill/>
                      <a:prstDash val="solid"/>
                      <a:miter/>
                    </a:ln>
                  </p:spPr>
                  <p:txBody>
                    <a:bodyPr rtlCol="0" anchor="ctr"/>
                    <a:lstStyle/>
                    <a:p>
                      <a:endParaRPr lang="en-US"/>
                    </a:p>
                  </p:txBody>
                </p:sp>
                <p:sp>
                  <p:nvSpPr>
                    <p:cNvPr id="4923" name="Freeform: Shape 4922">
                      <a:extLst>
                        <a:ext uri="{FF2B5EF4-FFF2-40B4-BE49-F238E27FC236}">
                          <a16:creationId xmlns:a16="http://schemas.microsoft.com/office/drawing/2014/main" id="{3F271756-7F6F-DFAE-3000-ABE80A6286C4}"/>
                        </a:ext>
                      </a:extLst>
                    </p:cNvPr>
                    <p:cNvSpPr/>
                    <p:nvPr/>
                  </p:nvSpPr>
                  <p:spPr>
                    <a:xfrm>
                      <a:off x="9333720" y="9606417"/>
                      <a:ext cx="4632" cy="681"/>
                    </a:xfrm>
                    <a:custGeom>
                      <a:avLst/>
                      <a:gdLst>
                        <a:gd name="connsiteX0" fmla="*/ 0 w 4632"/>
                        <a:gd name="connsiteY0" fmla="*/ 0 h 681"/>
                        <a:gd name="connsiteX1" fmla="*/ 4632 w 4632"/>
                        <a:gd name="connsiteY1" fmla="*/ 681 h 681"/>
                        <a:gd name="connsiteX2" fmla="*/ 0 w 4632"/>
                        <a:gd name="connsiteY2" fmla="*/ 0 h 681"/>
                      </a:gdLst>
                      <a:ahLst/>
                      <a:cxnLst>
                        <a:cxn ang="0">
                          <a:pos x="connsiteX0" y="connsiteY0"/>
                        </a:cxn>
                        <a:cxn ang="0">
                          <a:pos x="connsiteX1" y="connsiteY1"/>
                        </a:cxn>
                        <a:cxn ang="0">
                          <a:pos x="connsiteX2" y="connsiteY2"/>
                        </a:cxn>
                      </a:cxnLst>
                      <a:rect l="l" t="t" r="r" b="b"/>
                      <a:pathLst>
                        <a:path w="4632" h="681">
                          <a:moveTo>
                            <a:pt x="0" y="0"/>
                          </a:moveTo>
                          <a:cubicBezTo>
                            <a:pt x="1907" y="272"/>
                            <a:pt x="3270" y="408"/>
                            <a:pt x="4632" y="681"/>
                          </a:cubicBezTo>
                          <a:cubicBezTo>
                            <a:pt x="3133" y="408"/>
                            <a:pt x="1635" y="272"/>
                            <a:pt x="0" y="0"/>
                          </a:cubicBezTo>
                          <a:close/>
                        </a:path>
                      </a:pathLst>
                    </a:custGeom>
                    <a:solidFill>
                      <a:srgbClr val="FFD100"/>
                    </a:solidFill>
                    <a:ln w="0" cap="flat">
                      <a:noFill/>
                      <a:prstDash val="solid"/>
                      <a:miter/>
                    </a:ln>
                  </p:spPr>
                  <p:txBody>
                    <a:bodyPr rtlCol="0" anchor="ctr"/>
                    <a:lstStyle/>
                    <a:p>
                      <a:endParaRPr lang="en-US"/>
                    </a:p>
                  </p:txBody>
                </p:sp>
                <p:sp>
                  <p:nvSpPr>
                    <p:cNvPr id="4924" name="Freeform: Shape 4923">
                      <a:extLst>
                        <a:ext uri="{FF2B5EF4-FFF2-40B4-BE49-F238E27FC236}">
                          <a16:creationId xmlns:a16="http://schemas.microsoft.com/office/drawing/2014/main" id="{C0885221-78FE-5601-2DF2-6DCC0ABCCE70}"/>
                        </a:ext>
                      </a:extLst>
                    </p:cNvPr>
                    <p:cNvSpPr/>
                    <p:nvPr/>
                  </p:nvSpPr>
                  <p:spPr>
                    <a:xfrm>
                      <a:off x="9428490" y="9586252"/>
                      <a:ext cx="45836" cy="4180"/>
                    </a:xfrm>
                    <a:custGeom>
                      <a:avLst/>
                      <a:gdLst>
                        <a:gd name="connsiteX0" fmla="*/ 25263 w 45836"/>
                        <a:gd name="connsiteY0" fmla="*/ 1227 h 4180"/>
                        <a:gd name="connsiteX1" fmla="*/ 45836 w 45836"/>
                        <a:gd name="connsiteY1" fmla="*/ 0 h 4180"/>
                        <a:gd name="connsiteX2" fmla="*/ 17224 w 45836"/>
                        <a:gd name="connsiteY2" fmla="*/ 3406 h 4180"/>
                        <a:gd name="connsiteX3" fmla="*/ 57 w 45836"/>
                        <a:gd name="connsiteY3" fmla="*/ 3406 h 4180"/>
                        <a:gd name="connsiteX4" fmla="*/ 16952 w 45836"/>
                        <a:gd name="connsiteY4" fmla="*/ 1363 h 4180"/>
                        <a:gd name="connsiteX5" fmla="*/ 29759 w 45836"/>
                        <a:gd name="connsiteY5" fmla="*/ 273 h 4180"/>
                        <a:gd name="connsiteX6" fmla="*/ 25263 w 45836"/>
                        <a:gd name="connsiteY6" fmla="*/ 1363 h 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836" h="4180">
                          <a:moveTo>
                            <a:pt x="25263" y="1227"/>
                          </a:moveTo>
                          <a:lnTo>
                            <a:pt x="45836" y="0"/>
                          </a:lnTo>
                          <a:cubicBezTo>
                            <a:pt x="39024" y="409"/>
                            <a:pt x="27034" y="2180"/>
                            <a:pt x="17224" y="3406"/>
                          </a:cubicBezTo>
                          <a:cubicBezTo>
                            <a:pt x="7278" y="4224"/>
                            <a:pt x="-760" y="4633"/>
                            <a:pt x="57" y="3406"/>
                          </a:cubicBezTo>
                          <a:cubicBezTo>
                            <a:pt x="5507" y="2453"/>
                            <a:pt x="11638" y="1771"/>
                            <a:pt x="16952" y="1363"/>
                          </a:cubicBezTo>
                          <a:cubicBezTo>
                            <a:pt x="22265" y="682"/>
                            <a:pt x="27034" y="273"/>
                            <a:pt x="29759" y="273"/>
                          </a:cubicBezTo>
                          <a:lnTo>
                            <a:pt x="25263" y="1363"/>
                          </a:lnTo>
                          <a:close/>
                        </a:path>
                      </a:pathLst>
                    </a:custGeom>
                    <a:solidFill>
                      <a:srgbClr val="FFD100"/>
                    </a:solidFill>
                    <a:ln w="0" cap="flat">
                      <a:noFill/>
                      <a:prstDash val="solid"/>
                      <a:miter/>
                    </a:ln>
                  </p:spPr>
                  <p:txBody>
                    <a:bodyPr rtlCol="0" anchor="ctr"/>
                    <a:lstStyle/>
                    <a:p>
                      <a:endParaRPr lang="en-US"/>
                    </a:p>
                  </p:txBody>
                </p:sp>
                <p:sp>
                  <p:nvSpPr>
                    <p:cNvPr id="4925" name="Freeform: Shape 4924">
                      <a:extLst>
                        <a:ext uri="{FF2B5EF4-FFF2-40B4-BE49-F238E27FC236}">
                          <a16:creationId xmlns:a16="http://schemas.microsoft.com/office/drawing/2014/main" id="{FB34013F-037F-6588-25F4-AB9EAA858161}"/>
                        </a:ext>
                      </a:extLst>
                    </p:cNvPr>
                    <p:cNvSpPr/>
                    <p:nvPr/>
                  </p:nvSpPr>
                  <p:spPr>
                    <a:xfrm>
                      <a:off x="9210417" y="9622982"/>
                      <a:ext cx="11580" cy="3191"/>
                    </a:xfrm>
                    <a:custGeom>
                      <a:avLst/>
                      <a:gdLst>
                        <a:gd name="connsiteX0" fmla="*/ 2589 w 11580"/>
                        <a:gd name="connsiteY0" fmla="*/ 603 h 3191"/>
                        <a:gd name="connsiteX1" fmla="*/ 11581 w 11580"/>
                        <a:gd name="connsiteY1" fmla="*/ 3191 h 3191"/>
                        <a:gd name="connsiteX2" fmla="*/ 0 w 11580"/>
                        <a:gd name="connsiteY2" fmla="*/ 1284 h 3191"/>
                        <a:gd name="connsiteX3" fmla="*/ 2453 w 11580"/>
                        <a:gd name="connsiteY3" fmla="*/ 603 h 3191"/>
                      </a:gdLst>
                      <a:ahLst/>
                      <a:cxnLst>
                        <a:cxn ang="0">
                          <a:pos x="connsiteX0" y="connsiteY0"/>
                        </a:cxn>
                        <a:cxn ang="0">
                          <a:pos x="connsiteX1" y="connsiteY1"/>
                        </a:cxn>
                        <a:cxn ang="0">
                          <a:pos x="connsiteX2" y="connsiteY2"/>
                        </a:cxn>
                        <a:cxn ang="0">
                          <a:pos x="connsiteX3" y="connsiteY3"/>
                        </a:cxn>
                      </a:cxnLst>
                      <a:rect l="l" t="t" r="r" b="b"/>
                      <a:pathLst>
                        <a:path w="11580" h="3191">
                          <a:moveTo>
                            <a:pt x="2589" y="603"/>
                          </a:moveTo>
                          <a:lnTo>
                            <a:pt x="11581" y="3191"/>
                          </a:lnTo>
                          <a:lnTo>
                            <a:pt x="0" y="1284"/>
                          </a:lnTo>
                          <a:cubicBezTo>
                            <a:pt x="3406" y="1556"/>
                            <a:pt x="-2316" y="-1169"/>
                            <a:pt x="2453" y="603"/>
                          </a:cubicBezTo>
                          <a:close/>
                        </a:path>
                      </a:pathLst>
                    </a:custGeom>
                    <a:solidFill>
                      <a:srgbClr val="FFD100"/>
                    </a:solidFill>
                    <a:ln w="0" cap="flat">
                      <a:noFill/>
                      <a:prstDash val="solid"/>
                      <a:miter/>
                    </a:ln>
                  </p:spPr>
                  <p:txBody>
                    <a:bodyPr rtlCol="0" anchor="ctr"/>
                    <a:lstStyle/>
                    <a:p>
                      <a:endParaRPr lang="en-US"/>
                    </a:p>
                  </p:txBody>
                </p:sp>
                <p:sp>
                  <p:nvSpPr>
                    <p:cNvPr id="4926" name="Freeform: Shape 4925">
                      <a:extLst>
                        <a:ext uri="{FF2B5EF4-FFF2-40B4-BE49-F238E27FC236}">
                          <a16:creationId xmlns:a16="http://schemas.microsoft.com/office/drawing/2014/main" id="{86763A0B-3758-5B16-DFED-166B6D4FF4E5}"/>
                        </a:ext>
                      </a:extLst>
                    </p:cNvPr>
                    <p:cNvSpPr/>
                    <p:nvPr/>
                  </p:nvSpPr>
                  <p:spPr>
                    <a:xfrm>
                      <a:off x="9208238" y="9623856"/>
                      <a:ext cx="2179" cy="409"/>
                    </a:xfrm>
                    <a:custGeom>
                      <a:avLst/>
                      <a:gdLst>
                        <a:gd name="connsiteX0" fmla="*/ 0 w 2179"/>
                        <a:gd name="connsiteY0" fmla="*/ 0 h 409"/>
                        <a:gd name="connsiteX1" fmla="*/ 2180 w 2179"/>
                        <a:gd name="connsiteY1" fmla="*/ 409 h 409"/>
                        <a:gd name="connsiteX2" fmla="*/ 0 w 2179"/>
                        <a:gd name="connsiteY2" fmla="*/ 0 h 409"/>
                      </a:gdLst>
                      <a:ahLst/>
                      <a:cxnLst>
                        <a:cxn ang="0">
                          <a:pos x="connsiteX0" y="connsiteY0"/>
                        </a:cxn>
                        <a:cxn ang="0">
                          <a:pos x="connsiteX1" y="connsiteY1"/>
                        </a:cxn>
                        <a:cxn ang="0">
                          <a:pos x="connsiteX2" y="connsiteY2"/>
                        </a:cxn>
                      </a:cxnLst>
                      <a:rect l="l" t="t" r="r" b="b"/>
                      <a:pathLst>
                        <a:path w="2179" h="409">
                          <a:moveTo>
                            <a:pt x="0" y="0"/>
                          </a:moveTo>
                          <a:lnTo>
                            <a:pt x="2180" y="409"/>
                          </a:lnTo>
                          <a:cubicBezTo>
                            <a:pt x="2180" y="409"/>
                            <a:pt x="953" y="273"/>
                            <a:pt x="0" y="0"/>
                          </a:cubicBezTo>
                          <a:close/>
                        </a:path>
                      </a:pathLst>
                    </a:custGeom>
                    <a:solidFill>
                      <a:srgbClr val="FFD100"/>
                    </a:solidFill>
                    <a:ln w="0" cap="flat">
                      <a:noFill/>
                      <a:prstDash val="solid"/>
                      <a:miter/>
                    </a:ln>
                  </p:spPr>
                  <p:txBody>
                    <a:bodyPr rtlCol="0" anchor="ctr"/>
                    <a:lstStyle/>
                    <a:p>
                      <a:endParaRPr lang="en-US"/>
                    </a:p>
                  </p:txBody>
                </p:sp>
                <p:sp>
                  <p:nvSpPr>
                    <p:cNvPr id="4927" name="Freeform: Shape 4926">
                      <a:extLst>
                        <a:ext uri="{FF2B5EF4-FFF2-40B4-BE49-F238E27FC236}">
                          <a16:creationId xmlns:a16="http://schemas.microsoft.com/office/drawing/2014/main" id="{5D999E1A-B1B8-21C9-4EF5-42BE266A3FE5}"/>
                        </a:ext>
                      </a:extLst>
                    </p:cNvPr>
                    <p:cNvSpPr/>
                    <p:nvPr/>
                  </p:nvSpPr>
                  <p:spPr>
                    <a:xfrm>
                      <a:off x="9372908" y="9606689"/>
                      <a:ext cx="18171" cy="1292"/>
                    </a:xfrm>
                    <a:custGeom>
                      <a:avLst/>
                      <a:gdLst>
                        <a:gd name="connsiteX0" fmla="*/ 51 w 18171"/>
                        <a:gd name="connsiteY0" fmla="*/ 682 h 1292"/>
                        <a:gd name="connsiteX1" fmla="*/ 18171 w 18171"/>
                        <a:gd name="connsiteY1" fmla="*/ 0 h 1292"/>
                        <a:gd name="connsiteX2" fmla="*/ 51 w 18171"/>
                        <a:gd name="connsiteY2" fmla="*/ 682 h 1292"/>
                      </a:gdLst>
                      <a:ahLst/>
                      <a:cxnLst>
                        <a:cxn ang="0">
                          <a:pos x="connsiteX0" y="connsiteY0"/>
                        </a:cxn>
                        <a:cxn ang="0">
                          <a:pos x="connsiteX1" y="connsiteY1"/>
                        </a:cxn>
                        <a:cxn ang="0">
                          <a:pos x="connsiteX2" y="connsiteY2"/>
                        </a:cxn>
                      </a:cxnLst>
                      <a:rect l="l" t="t" r="r" b="b"/>
                      <a:pathLst>
                        <a:path w="18171" h="1292">
                          <a:moveTo>
                            <a:pt x="51" y="682"/>
                          </a:moveTo>
                          <a:cubicBezTo>
                            <a:pt x="6727" y="546"/>
                            <a:pt x="12041" y="0"/>
                            <a:pt x="18171" y="0"/>
                          </a:cubicBezTo>
                          <a:cubicBezTo>
                            <a:pt x="15719" y="817"/>
                            <a:pt x="-1039" y="2044"/>
                            <a:pt x="51" y="682"/>
                          </a:cubicBezTo>
                          <a:close/>
                        </a:path>
                      </a:pathLst>
                    </a:custGeom>
                    <a:solidFill>
                      <a:srgbClr val="FFD100"/>
                    </a:solidFill>
                    <a:ln w="0" cap="flat">
                      <a:noFill/>
                      <a:prstDash val="solid"/>
                      <a:miter/>
                    </a:ln>
                  </p:spPr>
                  <p:txBody>
                    <a:bodyPr rtlCol="0" anchor="ctr"/>
                    <a:lstStyle/>
                    <a:p>
                      <a:endParaRPr lang="en-US"/>
                    </a:p>
                  </p:txBody>
                </p:sp>
                <p:sp>
                  <p:nvSpPr>
                    <p:cNvPr id="4928" name="Freeform: Shape 4927">
                      <a:extLst>
                        <a:ext uri="{FF2B5EF4-FFF2-40B4-BE49-F238E27FC236}">
                          <a16:creationId xmlns:a16="http://schemas.microsoft.com/office/drawing/2014/main" id="{D55B27FE-D972-56F7-FCBF-BEA5988D315F}"/>
                        </a:ext>
                      </a:extLst>
                    </p:cNvPr>
                    <p:cNvSpPr/>
                    <p:nvPr/>
                  </p:nvSpPr>
                  <p:spPr>
                    <a:xfrm>
                      <a:off x="9148562" y="9604237"/>
                      <a:ext cx="16076" cy="4905"/>
                    </a:xfrm>
                    <a:custGeom>
                      <a:avLst/>
                      <a:gdLst>
                        <a:gd name="connsiteX0" fmla="*/ 1363 w 16076"/>
                        <a:gd name="connsiteY0" fmla="*/ 136 h 4905"/>
                        <a:gd name="connsiteX1" fmla="*/ 16077 w 16076"/>
                        <a:gd name="connsiteY1" fmla="*/ 4905 h 4905"/>
                        <a:gd name="connsiteX2" fmla="*/ 0 w 16076"/>
                        <a:gd name="connsiteY2" fmla="*/ 0 h 4905"/>
                        <a:gd name="connsiteX3" fmla="*/ 1363 w 16076"/>
                        <a:gd name="connsiteY3" fmla="*/ 136 h 4905"/>
                      </a:gdLst>
                      <a:ahLst/>
                      <a:cxnLst>
                        <a:cxn ang="0">
                          <a:pos x="connsiteX0" y="connsiteY0"/>
                        </a:cxn>
                        <a:cxn ang="0">
                          <a:pos x="connsiteX1" y="connsiteY1"/>
                        </a:cxn>
                        <a:cxn ang="0">
                          <a:pos x="connsiteX2" y="connsiteY2"/>
                        </a:cxn>
                        <a:cxn ang="0">
                          <a:pos x="connsiteX3" y="connsiteY3"/>
                        </a:cxn>
                      </a:cxnLst>
                      <a:rect l="l" t="t" r="r" b="b"/>
                      <a:pathLst>
                        <a:path w="16076" h="4905">
                          <a:moveTo>
                            <a:pt x="1363" y="136"/>
                          </a:moveTo>
                          <a:lnTo>
                            <a:pt x="16077" y="4905"/>
                          </a:lnTo>
                          <a:lnTo>
                            <a:pt x="0" y="0"/>
                          </a:lnTo>
                          <a:lnTo>
                            <a:pt x="1363" y="136"/>
                          </a:lnTo>
                          <a:close/>
                        </a:path>
                      </a:pathLst>
                    </a:custGeom>
                    <a:solidFill>
                      <a:srgbClr val="FFD100"/>
                    </a:solidFill>
                    <a:ln w="0" cap="flat">
                      <a:noFill/>
                      <a:prstDash val="solid"/>
                      <a:miter/>
                    </a:ln>
                  </p:spPr>
                  <p:txBody>
                    <a:bodyPr rtlCol="0" anchor="ctr"/>
                    <a:lstStyle/>
                    <a:p>
                      <a:endParaRPr lang="en-US"/>
                    </a:p>
                  </p:txBody>
                </p:sp>
                <p:sp>
                  <p:nvSpPr>
                    <p:cNvPr id="4929" name="Freeform: Shape 4928">
                      <a:extLst>
                        <a:ext uri="{FF2B5EF4-FFF2-40B4-BE49-F238E27FC236}">
                          <a16:creationId xmlns:a16="http://schemas.microsoft.com/office/drawing/2014/main" id="{A3CD7CD4-D4CA-73D6-9111-3DA6C608E7D8}"/>
                        </a:ext>
                      </a:extLst>
                    </p:cNvPr>
                    <p:cNvSpPr/>
                    <p:nvPr/>
                  </p:nvSpPr>
                  <p:spPr>
                    <a:xfrm>
                      <a:off x="9066542" y="9577124"/>
                      <a:ext cx="14306" cy="6539"/>
                    </a:xfrm>
                    <a:custGeom>
                      <a:avLst/>
                      <a:gdLst>
                        <a:gd name="connsiteX0" fmla="*/ 14306 w 14306"/>
                        <a:gd name="connsiteY0" fmla="*/ 6540 h 6539"/>
                        <a:gd name="connsiteX1" fmla="*/ 11581 w 14306"/>
                        <a:gd name="connsiteY1" fmla="*/ 5858 h 6539"/>
                        <a:gd name="connsiteX2" fmla="*/ 0 w 14306"/>
                        <a:gd name="connsiteY2" fmla="*/ 0 h 6539"/>
                        <a:gd name="connsiteX3" fmla="*/ 2725 w 14306"/>
                        <a:gd name="connsiteY3" fmla="*/ 817 h 6539"/>
                        <a:gd name="connsiteX4" fmla="*/ 14306 w 14306"/>
                        <a:gd name="connsiteY4" fmla="*/ 6540 h 65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306" h="6539">
                          <a:moveTo>
                            <a:pt x="14306" y="6540"/>
                          </a:moveTo>
                          <a:lnTo>
                            <a:pt x="11581" y="5858"/>
                          </a:lnTo>
                          <a:lnTo>
                            <a:pt x="0" y="0"/>
                          </a:lnTo>
                          <a:lnTo>
                            <a:pt x="2725" y="817"/>
                          </a:lnTo>
                          <a:lnTo>
                            <a:pt x="14306" y="6540"/>
                          </a:lnTo>
                          <a:close/>
                        </a:path>
                      </a:pathLst>
                    </a:custGeom>
                    <a:solidFill>
                      <a:srgbClr val="FFD100"/>
                    </a:solidFill>
                    <a:ln w="0" cap="flat">
                      <a:noFill/>
                      <a:prstDash val="solid"/>
                      <a:miter/>
                    </a:ln>
                  </p:spPr>
                  <p:txBody>
                    <a:bodyPr rtlCol="0" anchor="ctr"/>
                    <a:lstStyle/>
                    <a:p>
                      <a:endParaRPr lang="en-US"/>
                    </a:p>
                  </p:txBody>
                </p:sp>
                <p:sp>
                  <p:nvSpPr>
                    <p:cNvPr id="4930" name="Freeform: Shape 4929">
                      <a:extLst>
                        <a:ext uri="{FF2B5EF4-FFF2-40B4-BE49-F238E27FC236}">
                          <a16:creationId xmlns:a16="http://schemas.microsoft.com/office/drawing/2014/main" id="{313816E4-38E7-91AA-FD03-7EABB74623D6}"/>
                        </a:ext>
                      </a:extLst>
                    </p:cNvPr>
                    <p:cNvSpPr/>
                    <p:nvPr/>
                  </p:nvSpPr>
                  <p:spPr>
                    <a:xfrm>
                      <a:off x="9177174" y="9571129"/>
                      <a:ext cx="19067" cy="5600"/>
                    </a:xfrm>
                    <a:custGeom>
                      <a:avLst/>
                      <a:gdLst>
                        <a:gd name="connsiteX0" fmla="*/ 4496 w 19067"/>
                        <a:gd name="connsiteY0" fmla="*/ 0 h 5600"/>
                        <a:gd name="connsiteX1" fmla="*/ 18529 w 19067"/>
                        <a:gd name="connsiteY1" fmla="*/ 5587 h 5600"/>
                        <a:gd name="connsiteX2" fmla="*/ 0 w 19067"/>
                        <a:gd name="connsiteY2" fmla="*/ 954 h 5600"/>
                        <a:gd name="connsiteX3" fmla="*/ 15941 w 19067"/>
                        <a:gd name="connsiteY3" fmla="*/ 4496 h 5600"/>
                        <a:gd name="connsiteX4" fmla="*/ 4496 w 19067"/>
                        <a:gd name="connsiteY4" fmla="*/ 0 h 5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67" h="5600">
                          <a:moveTo>
                            <a:pt x="4496" y="0"/>
                          </a:moveTo>
                          <a:cubicBezTo>
                            <a:pt x="14033" y="2044"/>
                            <a:pt x="21118" y="5858"/>
                            <a:pt x="18529" y="5587"/>
                          </a:cubicBezTo>
                          <a:cubicBezTo>
                            <a:pt x="12398" y="3952"/>
                            <a:pt x="6131" y="2725"/>
                            <a:pt x="0" y="954"/>
                          </a:cubicBezTo>
                          <a:cubicBezTo>
                            <a:pt x="5041" y="681"/>
                            <a:pt x="5177" y="2316"/>
                            <a:pt x="15941" y="4496"/>
                          </a:cubicBezTo>
                          <a:lnTo>
                            <a:pt x="4496" y="0"/>
                          </a:lnTo>
                          <a:close/>
                        </a:path>
                      </a:pathLst>
                    </a:custGeom>
                    <a:solidFill>
                      <a:srgbClr val="FFD100"/>
                    </a:solidFill>
                    <a:ln w="0" cap="flat">
                      <a:noFill/>
                      <a:prstDash val="solid"/>
                      <a:miter/>
                    </a:ln>
                  </p:spPr>
                  <p:txBody>
                    <a:bodyPr rtlCol="0" anchor="ctr"/>
                    <a:lstStyle/>
                    <a:p>
                      <a:endParaRPr lang="en-US"/>
                    </a:p>
                  </p:txBody>
                </p:sp>
                <p:sp>
                  <p:nvSpPr>
                    <p:cNvPr id="4931" name="Freeform: Shape 4930">
                      <a:extLst>
                        <a:ext uri="{FF2B5EF4-FFF2-40B4-BE49-F238E27FC236}">
                          <a16:creationId xmlns:a16="http://schemas.microsoft.com/office/drawing/2014/main" id="{AB55EB4E-1D3B-31FF-8E16-AA7C8BBD274A}"/>
                        </a:ext>
                      </a:extLst>
                    </p:cNvPr>
                    <p:cNvSpPr/>
                    <p:nvPr/>
                  </p:nvSpPr>
                  <p:spPr>
                    <a:xfrm>
                      <a:off x="9374594" y="9294277"/>
                      <a:ext cx="303827" cy="170852"/>
                    </a:xfrm>
                    <a:custGeom>
                      <a:avLst/>
                      <a:gdLst>
                        <a:gd name="connsiteX0" fmla="*/ 87334 w 303827"/>
                        <a:gd name="connsiteY0" fmla="*/ 143876 h 170852"/>
                        <a:gd name="connsiteX1" fmla="*/ 63082 w 303827"/>
                        <a:gd name="connsiteY1" fmla="*/ 153686 h 170852"/>
                        <a:gd name="connsiteX2" fmla="*/ 70166 w 303827"/>
                        <a:gd name="connsiteY2" fmla="*/ 152868 h 170852"/>
                        <a:gd name="connsiteX3" fmla="*/ 53681 w 303827"/>
                        <a:gd name="connsiteY3" fmla="*/ 155865 h 170852"/>
                        <a:gd name="connsiteX4" fmla="*/ 81202 w 303827"/>
                        <a:gd name="connsiteY4" fmla="*/ 150824 h 170852"/>
                        <a:gd name="connsiteX5" fmla="*/ 30928 w 303827"/>
                        <a:gd name="connsiteY5" fmla="*/ 167037 h 170852"/>
                        <a:gd name="connsiteX6" fmla="*/ 44825 w 303827"/>
                        <a:gd name="connsiteY6" fmla="*/ 160906 h 170852"/>
                        <a:gd name="connsiteX7" fmla="*/ 8992 w 303827"/>
                        <a:gd name="connsiteY7" fmla="*/ 170853 h 170852"/>
                        <a:gd name="connsiteX8" fmla="*/ 5313 w 303827"/>
                        <a:gd name="connsiteY8" fmla="*/ 169353 h 170852"/>
                        <a:gd name="connsiteX9" fmla="*/ 2452 w 303827"/>
                        <a:gd name="connsiteY9" fmla="*/ 169763 h 170852"/>
                        <a:gd name="connsiteX10" fmla="*/ 0 w 303827"/>
                        <a:gd name="connsiteY10" fmla="*/ 170171 h 170852"/>
                        <a:gd name="connsiteX11" fmla="*/ 1771 w 303827"/>
                        <a:gd name="connsiteY11" fmla="*/ 169763 h 170852"/>
                        <a:gd name="connsiteX12" fmla="*/ 3133 w 303827"/>
                        <a:gd name="connsiteY12" fmla="*/ 168536 h 170852"/>
                        <a:gd name="connsiteX13" fmla="*/ 33108 w 303827"/>
                        <a:gd name="connsiteY13" fmla="*/ 157909 h 170852"/>
                        <a:gd name="connsiteX14" fmla="*/ 45778 w 303827"/>
                        <a:gd name="connsiteY14" fmla="*/ 155729 h 170852"/>
                        <a:gd name="connsiteX15" fmla="*/ 70984 w 303827"/>
                        <a:gd name="connsiteY15" fmla="*/ 146328 h 170852"/>
                        <a:gd name="connsiteX16" fmla="*/ 82701 w 303827"/>
                        <a:gd name="connsiteY16" fmla="*/ 142377 h 170852"/>
                        <a:gd name="connsiteX17" fmla="*/ 86925 w 303827"/>
                        <a:gd name="connsiteY17" fmla="*/ 140606 h 170852"/>
                        <a:gd name="connsiteX18" fmla="*/ 79431 w 303827"/>
                        <a:gd name="connsiteY18" fmla="*/ 141969 h 170852"/>
                        <a:gd name="connsiteX19" fmla="*/ 101639 w 303827"/>
                        <a:gd name="connsiteY19" fmla="*/ 134066 h 170852"/>
                        <a:gd name="connsiteX20" fmla="*/ 122076 w 303827"/>
                        <a:gd name="connsiteY20" fmla="*/ 125074 h 170852"/>
                        <a:gd name="connsiteX21" fmla="*/ 141968 w 303827"/>
                        <a:gd name="connsiteY21" fmla="*/ 114991 h 170852"/>
                        <a:gd name="connsiteX22" fmla="*/ 145102 w 303827"/>
                        <a:gd name="connsiteY22" fmla="*/ 112812 h 170852"/>
                        <a:gd name="connsiteX23" fmla="*/ 146737 w 303827"/>
                        <a:gd name="connsiteY23" fmla="*/ 112539 h 170852"/>
                        <a:gd name="connsiteX24" fmla="*/ 303828 w 303827"/>
                        <a:gd name="connsiteY24" fmla="*/ 0 h 170852"/>
                        <a:gd name="connsiteX25" fmla="*/ 284073 w 303827"/>
                        <a:gd name="connsiteY25" fmla="*/ 19619 h 170852"/>
                        <a:gd name="connsiteX26" fmla="*/ 276852 w 303827"/>
                        <a:gd name="connsiteY26" fmla="*/ 29430 h 170852"/>
                        <a:gd name="connsiteX27" fmla="*/ 293474 w 303827"/>
                        <a:gd name="connsiteY27" fmla="*/ 14578 h 170852"/>
                        <a:gd name="connsiteX28" fmla="*/ 291838 w 303827"/>
                        <a:gd name="connsiteY28" fmla="*/ 20437 h 170852"/>
                        <a:gd name="connsiteX29" fmla="*/ 271265 w 303827"/>
                        <a:gd name="connsiteY29" fmla="*/ 37196 h 170852"/>
                        <a:gd name="connsiteX30" fmla="*/ 249738 w 303827"/>
                        <a:gd name="connsiteY30" fmla="*/ 51910 h 170852"/>
                        <a:gd name="connsiteX31" fmla="*/ 245242 w 303827"/>
                        <a:gd name="connsiteY31" fmla="*/ 58177 h 170852"/>
                        <a:gd name="connsiteX32" fmla="*/ 248512 w 303827"/>
                        <a:gd name="connsiteY32" fmla="*/ 55861 h 170852"/>
                        <a:gd name="connsiteX33" fmla="*/ 219356 w 303827"/>
                        <a:gd name="connsiteY33" fmla="*/ 76162 h 170852"/>
                        <a:gd name="connsiteX34" fmla="*/ 220718 w 303827"/>
                        <a:gd name="connsiteY34" fmla="*/ 77388 h 170852"/>
                        <a:gd name="connsiteX35" fmla="*/ 201235 w 303827"/>
                        <a:gd name="connsiteY35" fmla="*/ 89241 h 170852"/>
                        <a:gd name="connsiteX36" fmla="*/ 180662 w 303827"/>
                        <a:gd name="connsiteY36" fmla="*/ 100959 h 170852"/>
                        <a:gd name="connsiteX37" fmla="*/ 181479 w 303827"/>
                        <a:gd name="connsiteY37" fmla="*/ 100959 h 170852"/>
                        <a:gd name="connsiteX38" fmla="*/ 128616 w 303827"/>
                        <a:gd name="connsiteY38" fmla="*/ 127935 h 170852"/>
                        <a:gd name="connsiteX39" fmla="*/ 145783 w 303827"/>
                        <a:gd name="connsiteY39" fmla="*/ 121532 h 170852"/>
                        <a:gd name="connsiteX40" fmla="*/ 121395 w 303827"/>
                        <a:gd name="connsiteY40" fmla="*/ 132295 h 170852"/>
                        <a:gd name="connsiteX41" fmla="*/ 129297 w 303827"/>
                        <a:gd name="connsiteY41" fmla="*/ 130796 h 170852"/>
                        <a:gd name="connsiteX42" fmla="*/ 83927 w 303827"/>
                        <a:gd name="connsiteY42" fmla="*/ 147282 h 170852"/>
                        <a:gd name="connsiteX43" fmla="*/ 86925 w 303827"/>
                        <a:gd name="connsiteY43" fmla="*/ 143739 h 170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303827" h="170852">
                          <a:moveTo>
                            <a:pt x="87334" y="143876"/>
                          </a:moveTo>
                          <a:cubicBezTo>
                            <a:pt x="82974" y="144421"/>
                            <a:pt x="63763" y="152187"/>
                            <a:pt x="63082" y="153686"/>
                          </a:cubicBezTo>
                          <a:cubicBezTo>
                            <a:pt x="65807" y="153140"/>
                            <a:pt x="76570" y="149598"/>
                            <a:pt x="70166" y="152868"/>
                          </a:cubicBezTo>
                          <a:lnTo>
                            <a:pt x="53681" y="155865"/>
                          </a:lnTo>
                          <a:cubicBezTo>
                            <a:pt x="33789" y="165266"/>
                            <a:pt x="70575" y="153686"/>
                            <a:pt x="81202" y="150824"/>
                          </a:cubicBezTo>
                          <a:cubicBezTo>
                            <a:pt x="60220" y="158727"/>
                            <a:pt x="53681" y="160225"/>
                            <a:pt x="30928" y="167037"/>
                          </a:cubicBezTo>
                          <a:cubicBezTo>
                            <a:pt x="37604" y="164722"/>
                            <a:pt x="41555" y="162677"/>
                            <a:pt x="44825" y="160906"/>
                          </a:cubicBezTo>
                          <a:cubicBezTo>
                            <a:pt x="44825" y="158727"/>
                            <a:pt x="24115" y="166220"/>
                            <a:pt x="8992" y="170853"/>
                          </a:cubicBezTo>
                          <a:cubicBezTo>
                            <a:pt x="18393" y="166901"/>
                            <a:pt x="12534" y="167991"/>
                            <a:pt x="5313" y="169353"/>
                          </a:cubicBezTo>
                          <a:cubicBezTo>
                            <a:pt x="4087" y="169763"/>
                            <a:pt x="3133" y="169763"/>
                            <a:pt x="2452" y="169763"/>
                          </a:cubicBezTo>
                          <a:lnTo>
                            <a:pt x="0" y="170171"/>
                          </a:lnTo>
                          <a:lnTo>
                            <a:pt x="1771" y="169763"/>
                          </a:lnTo>
                          <a:cubicBezTo>
                            <a:pt x="1771" y="169763"/>
                            <a:pt x="1907" y="169218"/>
                            <a:pt x="3133" y="168536"/>
                          </a:cubicBezTo>
                          <a:cubicBezTo>
                            <a:pt x="15941" y="165266"/>
                            <a:pt x="25069" y="160498"/>
                            <a:pt x="33108" y="157909"/>
                          </a:cubicBezTo>
                          <a:cubicBezTo>
                            <a:pt x="29565" y="160770"/>
                            <a:pt x="36650" y="158863"/>
                            <a:pt x="45778" y="155729"/>
                          </a:cubicBezTo>
                          <a:cubicBezTo>
                            <a:pt x="54771" y="152323"/>
                            <a:pt x="65807" y="147691"/>
                            <a:pt x="70984" y="146328"/>
                          </a:cubicBezTo>
                          <a:lnTo>
                            <a:pt x="82701" y="142377"/>
                          </a:lnTo>
                          <a:cubicBezTo>
                            <a:pt x="84200" y="141832"/>
                            <a:pt x="85562" y="141287"/>
                            <a:pt x="86925" y="140606"/>
                          </a:cubicBezTo>
                          <a:cubicBezTo>
                            <a:pt x="87606" y="139788"/>
                            <a:pt x="86380" y="140197"/>
                            <a:pt x="79431" y="141969"/>
                          </a:cubicBezTo>
                          <a:cubicBezTo>
                            <a:pt x="85290" y="140742"/>
                            <a:pt x="102865" y="132295"/>
                            <a:pt x="101639" y="134066"/>
                          </a:cubicBezTo>
                          <a:lnTo>
                            <a:pt x="122076" y="125074"/>
                          </a:lnTo>
                          <a:lnTo>
                            <a:pt x="141968" y="114991"/>
                          </a:lnTo>
                          <a:cubicBezTo>
                            <a:pt x="143194" y="114174"/>
                            <a:pt x="144284" y="113493"/>
                            <a:pt x="145102" y="112812"/>
                          </a:cubicBezTo>
                          <a:cubicBezTo>
                            <a:pt x="146601" y="112266"/>
                            <a:pt x="146873" y="112266"/>
                            <a:pt x="146737" y="112539"/>
                          </a:cubicBezTo>
                          <a:cubicBezTo>
                            <a:pt x="204232" y="82701"/>
                            <a:pt x="257096" y="45097"/>
                            <a:pt x="303828" y="0"/>
                          </a:cubicBezTo>
                          <a:cubicBezTo>
                            <a:pt x="297152" y="6676"/>
                            <a:pt x="291021" y="12671"/>
                            <a:pt x="284073" y="19619"/>
                          </a:cubicBezTo>
                          <a:cubicBezTo>
                            <a:pt x="296607" y="11309"/>
                            <a:pt x="272219" y="30792"/>
                            <a:pt x="276852" y="29430"/>
                          </a:cubicBezTo>
                          <a:cubicBezTo>
                            <a:pt x="282301" y="25478"/>
                            <a:pt x="289522" y="18802"/>
                            <a:pt x="293474" y="14578"/>
                          </a:cubicBezTo>
                          <a:cubicBezTo>
                            <a:pt x="295789" y="13897"/>
                            <a:pt x="290203" y="20165"/>
                            <a:pt x="291838" y="20437"/>
                          </a:cubicBezTo>
                          <a:cubicBezTo>
                            <a:pt x="283119" y="29157"/>
                            <a:pt x="277124" y="33244"/>
                            <a:pt x="271265" y="37196"/>
                          </a:cubicBezTo>
                          <a:cubicBezTo>
                            <a:pt x="265134" y="40737"/>
                            <a:pt x="258867" y="44144"/>
                            <a:pt x="249738" y="51910"/>
                          </a:cubicBezTo>
                          <a:cubicBezTo>
                            <a:pt x="251237" y="52319"/>
                            <a:pt x="257777" y="48640"/>
                            <a:pt x="245242" y="58177"/>
                          </a:cubicBezTo>
                          <a:lnTo>
                            <a:pt x="248512" y="55861"/>
                          </a:lnTo>
                          <a:cubicBezTo>
                            <a:pt x="227803" y="70440"/>
                            <a:pt x="234207" y="69758"/>
                            <a:pt x="219356" y="76162"/>
                          </a:cubicBezTo>
                          <a:lnTo>
                            <a:pt x="220718" y="77388"/>
                          </a:lnTo>
                          <a:cubicBezTo>
                            <a:pt x="215541" y="80113"/>
                            <a:pt x="208456" y="84473"/>
                            <a:pt x="201235" y="89241"/>
                          </a:cubicBezTo>
                          <a:cubicBezTo>
                            <a:pt x="193742" y="93465"/>
                            <a:pt x="186248" y="97824"/>
                            <a:pt x="180662" y="100959"/>
                          </a:cubicBezTo>
                          <a:lnTo>
                            <a:pt x="181479" y="100959"/>
                          </a:lnTo>
                          <a:cubicBezTo>
                            <a:pt x="150143" y="117172"/>
                            <a:pt x="164040" y="110223"/>
                            <a:pt x="128616" y="127935"/>
                          </a:cubicBezTo>
                          <a:lnTo>
                            <a:pt x="145783" y="121532"/>
                          </a:lnTo>
                          <a:cubicBezTo>
                            <a:pt x="133929" y="128480"/>
                            <a:pt x="130387" y="128071"/>
                            <a:pt x="121395" y="132295"/>
                          </a:cubicBezTo>
                          <a:cubicBezTo>
                            <a:pt x="122212" y="132295"/>
                            <a:pt x="120714" y="134611"/>
                            <a:pt x="129297" y="130796"/>
                          </a:cubicBezTo>
                          <a:cubicBezTo>
                            <a:pt x="114174" y="136519"/>
                            <a:pt x="99051" y="141969"/>
                            <a:pt x="83927" y="147282"/>
                          </a:cubicBezTo>
                          <a:cubicBezTo>
                            <a:pt x="72619" y="150007"/>
                            <a:pt x="85699" y="145238"/>
                            <a:pt x="86925" y="143739"/>
                          </a:cubicBezTo>
                          <a:close/>
                        </a:path>
                      </a:pathLst>
                    </a:custGeom>
                    <a:solidFill>
                      <a:srgbClr val="FFD100"/>
                    </a:solidFill>
                    <a:ln w="0" cap="flat">
                      <a:noFill/>
                      <a:prstDash val="solid"/>
                      <a:miter/>
                    </a:ln>
                  </p:spPr>
                  <p:txBody>
                    <a:bodyPr rtlCol="0" anchor="ctr"/>
                    <a:lstStyle/>
                    <a:p>
                      <a:endParaRPr lang="en-US"/>
                    </a:p>
                  </p:txBody>
                </p:sp>
                <p:sp>
                  <p:nvSpPr>
                    <p:cNvPr id="4932" name="Freeform: Shape 4931">
                      <a:extLst>
                        <a:ext uri="{FF2B5EF4-FFF2-40B4-BE49-F238E27FC236}">
                          <a16:creationId xmlns:a16="http://schemas.microsoft.com/office/drawing/2014/main" id="{0FEC2F3B-8DC9-792C-E460-6F3D63826FB8}"/>
                        </a:ext>
                      </a:extLst>
                    </p:cNvPr>
                    <p:cNvSpPr/>
                    <p:nvPr/>
                  </p:nvSpPr>
                  <p:spPr>
                    <a:xfrm>
                      <a:off x="9397211" y="9461315"/>
                      <a:ext cx="8447" cy="2725"/>
                    </a:xfrm>
                    <a:custGeom>
                      <a:avLst/>
                      <a:gdLst>
                        <a:gd name="connsiteX0" fmla="*/ 8447 w 8447"/>
                        <a:gd name="connsiteY0" fmla="*/ 0 h 2725"/>
                        <a:gd name="connsiteX1" fmla="*/ 0 w 8447"/>
                        <a:gd name="connsiteY1" fmla="*/ 2725 h 2725"/>
                        <a:gd name="connsiteX2" fmla="*/ 8447 w 8447"/>
                        <a:gd name="connsiteY2" fmla="*/ 0 h 2725"/>
                      </a:gdLst>
                      <a:ahLst/>
                      <a:cxnLst>
                        <a:cxn ang="0">
                          <a:pos x="connsiteX0" y="connsiteY0"/>
                        </a:cxn>
                        <a:cxn ang="0">
                          <a:pos x="connsiteX1" y="connsiteY1"/>
                        </a:cxn>
                        <a:cxn ang="0">
                          <a:pos x="connsiteX2" y="connsiteY2"/>
                        </a:cxn>
                      </a:cxnLst>
                      <a:rect l="l" t="t" r="r" b="b"/>
                      <a:pathLst>
                        <a:path w="8447" h="2725">
                          <a:moveTo>
                            <a:pt x="8447" y="0"/>
                          </a:moveTo>
                          <a:cubicBezTo>
                            <a:pt x="5995" y="817"/>
                            <a:pt x="3270" y="1771"/>
                            <a:pt x="0" y="2725"/>
                          </a:cubicBezTo>
                          <a:cubicBezTo>
                            <a:pt x="3133" y="1771"/>
                            <a:pt x="5858" y="817"/>
                            <a:pt x="8447" y="0"/>
                          </a:cubicBezTo>
                          <a:close/>
                        </a:path>
                      </a:pathLst>
                    </a:custGeom>
                    <a:solidFill>
                      <a:srgbClr val="FFD100"/>
                    </a:solidFill>
                    <a:ln w="0" cap="flat">
                      <a:noFill/>
                      <a:prstDash val="solid"/>
                      <a:miter/>
                    </a:ln>
                  </p:spPr>
                  <p:txBody>
                    <a:bodyPr rtlCol="0" anchor="ctr"/>
                    <a:lstStyle/>
                    <a:p>
                      <a:endParaRPr lang="en-US"/>
                    </a:p>
                  </p:txBody>
                </p:sp>
                <p:sp>
                  <p:nvSpPr>
                    <p:cNvPr id="4933" name="Freeform: Shape 4932">
                      <a:extLst>
                        <a:ext uri="{FF2B5EF4-FFF2-40B4-BE49-F238E27FC236}">
                          <a16:creationId xmlns:a16="http://schemas.microsoft.com/office/drawing/2014/main" id="{1F7451D7-FC52-C39A-A61A-4FC8ADB71F50}"/>
                        </a:ext>
                      </a:extLst>
                    </p:cNvPr>
                    <p:cNvSpPr/>
                    <p:nvPr/>
                  </p:nvSpPr>
                  <p:spPr>
                    <a:xfrm>
                      <a:off x="9678830" y="9284740"/>
                      <a:ext cx="10082" cy="9400"/>
                    </a:xfrm>
                    <a:custGeom>
                      <a:avLst/>
                      <a:gdLst>
                        <a:gd name="connsiteX0" fmla="*/ 10082 w 10082"/>
                        <a:gd name="connsiteY0" fmla="*/ 0 h 9400"/>
                        <a:gd name="connsiteX1" fmla="*/ 0 w 10082"/>
                        <a:gd name="connsiteY1" fmla="*/ 9401 h 9400"/>
                        <a:gd name="connsiteX2" fmla="*/ 10082 w 10082"/>
                        <a:gd name="connsiteY2" fmla="*/ 0 h 9400"/>
                      </a:gdLst>
                      <a:ahLst/>
                      <a:cxnLst>
                        <a:cxn ang="0">
                          <a:pos x="connsiteX0" y="connsiteY0"/>
                        </a:cxn>
                        <a:cxn ang="0">
                          <a:pos x="connsiteX1" y="connsiteY1"/>
                        </a:cxn>
                        <a:cxn ang="0">
                          <a:pos x="connsiteX2" y="connsiteY2"/>
                        </a:cxn>
                      </a:cxnLst>
                      <a:rect l="l" t="t" r="r" b="b"/>
                      <a:pathLst>
                        <a:path w="10082" h="9400">
                          <a:moveTo>
                            <a:pt x="10082" y="0"/>
                          </a:moveTo>
                          <a:cubicBezTo>
                            <a:pt x="6812" y="3271"/>
                            <a:pt x="3406" y="6268"/>
                            <a:pt x="0" y="9401"/>
                          </a:cubicBezTo>
                          <a:cubicBezTo>
                            <a:pt x="3134" y="6404"/>
                            <a:pt x="6268" y="3406"/>
                            <a:pt x="10082" y="0"/>
                          </a:cubicBezTo>
                          <a:close/>
                        </a:path>
                      </a:pathLst>
                    </a:custGeom>
                    <a:solidFill>
                      <a:srgbClr val="FFD100"/>
                    </a:solidFill>
                    <a:ln w="0" cap="flat">
                      <a:noFill/>
                      <a:prstDash val="solid"/>
                      <a:miter/>
                    </a:ln>
                  </p:spPr>
                  <p:txBody>
                    <a:bodyPr rtlCol="0" anchor="ctr"/>
                    <a:lstStyle/>
                    <a:p>
                      <a:endParaRPr lang="en-US"/>
                    </a:p>
                  </p:txBody>
                </p:sp>
                <p:sp>
                  <p:nvSpPr>
                    <p:cNvPr id="4934" name="Freeform: Shape 4933">
                      <a:extLst>
                        <a:ext uri="{FF2B5EF4-FFF2-40B4-BE49-F238E27FC236}">
                          <a16:creationId xmlns:a16="http://schemas.microsoft.com/office/drawing/2014/main" id="{55665C7E-8F05-8095-3981-0A6AC870F0D1}"/>
                        </a:ext>
                      </a:extLst>
                    </p:cNvPr>
                    <p:cNvSpPr/>
                    <p:nvPr/>
                  </p:nvSpPr>
                  <p:spPr>
                    <a:xfrm>
                      <a:off x="9330041" y="9468672"/>
                      <a:ext cx="31782" cy="7494"/>
                    </a:xfrm>
                    <a:custGeom>
                      <a:avLst/>
                      <a:gdLst>
                        <a:gd name="connsiteX0" fmla="*/ 8039 w 31782"/>
                        <a:gd name="connsiteY0" fmla="*/ 7494 h 7494"/>
                        <a:gd name="connsiteX1" fmla="*/ 0 w 31782"/>
                        <a:gd name="connsiteY1" fmla="*/ 7085 h 7494"/>
                        <a:gd name="connsiteX2" fmla="*/ 29020 w 31782"/>
                        <a:gd name="connsiteY2" fmla="*/ 0 h 7494"/>
                        <a:gd name="connsiteX3" fmla="*/ 31745 w 31782"/>
                        <a:gd name="connsiteY3" fmla="*/ 1499 h 7494"/>
                        <a:gd name="connsiteX4" fmla="*/ 8039 w 31782"/>
                        <a:gd name="connsiteY4" fmla="*/ 7494 h 74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82" h="7494">
                          <a:moveTo>
                            <a:pt x="8039" y="7494"/>
                          </a:moveTo>
                          <a:cubicBezTo>
                            <a:pt x="15941" y="4633"/>
                            <a:pt x="1635" y="7631"/>
                            <a:pt x="0" y="7085"/>
                          </a:cubicBezTo>
                          <a:cubicBezTo>
                            <a:pt x="9810" y="5314"/>
                            <a:pt x="19347" y="2317"/>
                            <a:pt x="29020" y="0"/>
                          </a:cubicBezTo>
                          <a:cubicBezTo>
                            <a:pt x="29020" y="682"/>
                            <a:pt x="32154" y="682"/>
                            <a:pt x="31745" y="1499"/>
                          </a:cubicBezTo>
                          <a:lnTo>
                            <a:pt x="8039" y="7494"/>
                          </a:lnTo>
                          <a:close/>
                        </a:path>
                      </a:pathLst>
                    </a:custGeom>
                    <a:solidFill>
                      <a:srgbClr val="FFD100"/>
                    </a:solidFill>
                    <a:ln w="0" cap="flat">
                      <a:noFill/>
                      <a:prstDash val="solid"/>
                      <a:miter/>
                    </a:ln>
                  </p:spPr>
                  <p:txBody>
                    <a:bodyPr rtlCol="0" anchor="ctr"/>
                    <a:lstStyle/>
                    <a:p>
                      <a:endParaRPr lang="en-US"/>
                    </a:p>
                  </p:txBody>
                </p:sp>
                <p:sp>
                  <p:nvSpPr>
                    <p:cNvPr id="4935" name="Freeform: Shape 4934">
                      <a:extLst>
                        <a:ext uri="{FF2B5EF4-FFF2-40B4-BE49-F238E27FC236}">
                          <a16:creationId xmlns:a16="http://schemas.microsoft.com/office/drawing/2014/main" id="{90F154C9-6385-6943-161C-B851F2E285F8}"/>
                        </a:ext>
                      </a:extLst>
                    </p:cNvPr>
                    <p:cNvSpPr/>
                    <p:nvPr/>
                  </p:nvSpPr>
                  <p:spPr>
                    <a:xfrm>
                      <a:off x="9358925" y="9464448"/>
                      <a:ext cx="15804" cy="4088"/>
                    </a:xfrm>
                    <a:custGeom>
                      <a:avLst/>
                      <a:gdLst>
                        <a:gd name="connsiteX0" fmla="*/ 8038 w 15804"/>
                        <a:gd name="connsiteY0" fmla="*/ 682 h 4088"/>
                        <a:gd name="connsiteX1" fmla="*/ 15805 w 15804"/>
                        <a:gd name="connsiteY1" fmla="*/ 0 h 4088"/>
                        <a:gd name="connsiteX2" fmla="*/ 0 w 15804"/>
                        <a:gd name="connsiteY2" fmla="*/ 4088 h 4088"/>
                        <a:gd name="connsiteX3" fmla="*/ 8038 w 15804"/>
                        <a:gd name="connsiteY3" fmla="*/ 682 h 4088"/>
                      </a:gdLst>
                      <a:ahLst/>
                      <a:cxnLst>
                        <a:cxn ang="0">
                          <a:pos x="connsiteX0" y="connsiteY0"/>
                        </a:cxn>
                        <a:cxn ang="0">
                          <a:pos x="connsiteX1" y="connsiteY1"/>
                        </a:cxn>
                        <a:cxn ang="0">
                          <a:pos x="connsiteX2" y="connsiteY2"/>
                        </a:cxn>
                        <a:cxn ang="0">
                          <a:pos x="connsiteX3" y="connsiteY3"/>
                        </a:cxn>
                      </a:cxnLst>
                      <a:rect l="l" t="t" r="r" b="b"/>
                      <a:pathLst>
                        <a:path w="15804" h="4088">
                          <a:moveTo>
                            <a:pt x="8038" y="682"/>
                          </a:moveTo>
                          <a:cubicBezTo>
                            <a:pt x="9128" y="954"/>
                            <a:pt x="12262" y="546"/>
                            <a:pt x="15805" y="0"/>
                          </a:cubicBezTo>
                          <a:lnTo>
                            <a:pt x="0" y="4088"/>
                          </a:lnTo>
                          <a:cubicBezTo>
                            <a:pt x="0" y="4088"/>
                            <a:pt x="1635" y="2589"/>
                            <a:pt x="8038" y="682"/>
                          </a:cubicBezTo>
                          <a:close/>
                        </a:path>
                      </a:pathLst>
                    </a:custGeom>
                    <a:solidFill>
                      <a:srgbClr val="FFD100"/>
                    </a:solidFill>
                    <a:ln w="0" cap="flat">
                      <a:noFill/>
                      <a:prstDash val="solid"/>
                      <a:miter/>
                    </a:ln>
                  </p:spPr>
                  <p:txBody>
                    <a:bodyPr rtlCol="0" anchor="ctr"/>
                    <a:lstStyle/>
                    <a:p>
                      <a:endParaRPr lang="en-US"/>
                    </a:p>
                  </p:txBody>
                </p:sp>
                <p:sp>
                  <p:nvSpPr>
                    <p:cNvPr id="4936" name="Freeform: Shape 4935">
                      <a:extLst>
                        <a:ext uri="{FF2B5EF4-FFF2-40B4-BE49-F238E27FC236}">
                          <a16:creationId xmlns:a16="http://schemas.microsoft.com/office/drawing/2014/main" id="{25EE36EC-C904-B8D1-C9A3-B4D6F6B96E79}"/>
                        </a:ext>
                      </a:extLst>
                    </p:cNvPr>
                    <p:cNvSpPr/>
                    <p:nvPr/>
                  </p:nvSpPr>
                  <p:spPr>
                    <a:xfrm>
                      <a:off x="9373776" y="9499600"/>
                      <a:ext cx="13488" cy="2861"/>
                    </a:xfrm>
                    <a:custGeom>
                      <a:avLst/>
                      <a:gdLst>
                        <a:gd name="connsiteX0" fmla="*/ 0 w 13488"/>
                        <a:gd name="connsiteY0" fmla="*/ 2861 h 2861"/>
                        <a:gd name="connsiteX1" fmla="*/ 5313 w 13488"/>
                        <a:gd name="connsiteY1" fmla="*/ 1499 h 2861"/>
                        <a:gd name="connsiteX2" fmla="*/ 13488 w 13488"/>
                        <a:gd name="connsiteY2" fmla="*/ 0 h 2861"/>
                        <a:gd name="connsiteX3" fmla="*/ 0 w 13488"/>
                        <a:gd name="connsiteY3" fmla="*/ 2861 h 2861"/>
                      </a:gdLst>
                      <a:ahLst/>
                      <a:cxnLst>
                        <a:cxn ang="0">
                          <a:pos x="connsiteX0" y="connsiteY0"/>
                        </a:cxn>
                        <a:cxn ang="0">
                          <a:pos x="connsiteX1" y="connsiteY1"/>
                        </a:cxn>
                        <a:cxn ang="0">
                          <a:pos x="connsiteX2" y="connsiteY2"/>
                        </a:cxn>
                        <a:cxn ang="0">
                          <a:pos x="connsiteX3" y="connsiteY3"/>
                        </a:cxn>
                      </a:cxnLst>
                      <a:rect l="l" t="t" r="r" b="b"/>
                      <a:pathLst>
                        <a:path w="13488" h="2861">
                          <a:moveTo>
                            <a:pt x="0" y="2861"/>
                          </a:moveTo>
                          <a:lnTo>
                            <a:pt x="5313" y="1499"/>
                          </a:lnTo>
                          <a:lnTo>
                            <a:pt x="13488" y="0"/>
                          </a:lnTo>
                          <a:lnTo>
                            <a:pt x="0" y="2861"/>
                          </a:lnTo>
                          <a:close/>
                        </a:path>
                      </a:pathLst>
                    </a:custGeom>
                    <a:solidFill>
                      <a:srgbClr val="FFD100"/>
                    </a:solidFill>
                    <a:ln w="0" cap="flat">
                      <a:noFill/>
                      <a:prstDash val="solid"/>
                      <a:miter/>
                    </a:ln>
                  </p:spPr>
                  <p:txBody>
                    <a:bodyPr rtlCol="0" anchor="ctr"/>
                    <a:lstStyle/>
                    <a:p>
                      <a:endParaRPr lang="en-US"/>
                    </a:p>
                  </p:txBody>
                </p:sp>
                <p:sp>
                  <p:nvSpPr>
                    <p:cNvPr id="4937" name="Freeform: Shape 4936">
                      <a:extLst>
                        <a:ext uri="{FF2B5EF4-FFF2-40B4-BE49-F238E27FC236}">
                          <a16:creationId xmlns:a16="http://schemas.microsoft.com/office/drawing/2014/main" id="{897262BD-244E-DA00-EEF3-392DDB218F2B}"/>
                        </a:ext>
                      </a:extLst>
                    </p:cNvPr>
                    <p:cNvSpPr/>
                    <p:nvPr/>
                  </p:nvSpPr>
                  <p:spPr>
                    <a:xfrm>
                      <a:off x="9432907" y="9473168"/>
                      <a:ext cx="21663" cy="8038"/>
                    </a:xfrm>
                    <a:custGeom>
                      <a:avLst/>
                      <a:gdLst>
                        <a:gd name="connsiteX0" fmla="*/ 21663 w 21663"/>
                        <a:gd name="connsiteY0" fmla="*/ 0 h 8038"/>
                        <a:gd name="connsiteX1" fmla="*/ 0 w 21663"/>
                        <a:gd name="connsiteY1" fmla="*/ 8039 h 8038"/>
                        <a:gd name="connsiteX2" fmla="*/ 21663 w 21663"/>
                        <a:gd name="connsiteY2" fmla="*/ 0 h 8038"/>
                      </a:gdLst>
                      <a:ahLst/>
                      <a:cxnLst>
                        <a:cxn ang="0">
                          <a:pos x="connsiteX0" y="connsiteY0"/>
                        </a:cxn>
                        <a:cxn ang="0">
                          <a:pos x="connsiteX1" y="connsiteY1"/>
                        </a:cxn>
                        <a:cxn ang="0">
                          <a:pos x="connsiteX2" y="connsiteY2"/>
                        </a:cxn>
                      </a:cxnLst>
                      <a:rect l="l" t="t" r="r" b="b"/>
                      <a:pathLst>
                        <a:path w="21663" h="8038">
                          <a:moveTo>
                            <a:pt x="21663" y="0"/>
                          </a:moveTo>
                          <a:cubicBezTo>
                            <a:pt x="15941" y="3270"/>
                            <a:pt x="3951" y="6949"/>
                            <a:pt x="0" y="8039"/>
                          </a:cubicBezTo>
                          <a:cubicBezTo>
                            <a:pt x="13488" y="2998"/>
                            <a:pt x="7493" y="4905"/>
                            <a:pt x="21663" y="0"/>
                          </a:cubicBezTo>
                          <a:close/>
                        </a:path>
                      </a:pathLst>
                    </a:custGeom>
                    <a:solidFill>
                      <a:srgbClr val="FFD100"/>
                    </a:solidFill>
                    <a:ln w="0" cap="flat">
                      <a:noFill/>
                      <a:prstDash val="solid"/>
                      <a:miter/>
                    </a:ln>
                  </p:spPr>
                  <p:txBody>
                    <a:bodyPr rtlCol="0" anchor="ctr"/>
                    <a:lstStyle/>
                    <a:p>
                      <a:endParaRPr lang="en-US"/>
                    </a:p>
                  </p:txBody>
                </p:sp>
                <p:sp>
                  <p:nvSpPr>
                    <p:cNvPr id="4938" name="Freeform: Shape 4937">
                      <a:extLst>
                        <a:ext uri="{FF2B5EF4-FFF2-40B4-BE49-F238E27FC236}">
                          <a16:creationId xmlns:a16="http://schemas.microsoft.com/office/drawing/2014/main" id="{EEDD5C26-C070-8974-351A-650A250AB705}"/>
                        </a:ext>
                      </a:extLst>
                    </p:cNvPr>
                    <p:cNvSpPr/>
                    <p:nvPr/>
                  </p:nvSpPr>
                  <p:spPr>
                    <a:xfrm>
                      <a:off x="9441763" y="9485839"/>
                      <a:ext cx="13352" cy="4359"/>
                    </a:xfrm>
                    <a:custGeom>
                      <a:avLst/>
                      <a:gdLst>
                        <a:gd name="connsiteX0" fmla="*/ 0 w 13352"/>
                        <a:gd name="connsiteY0" fmla="*/ 4360 h 4359"/>
                        <a:gd name="connsiteX1" fmla="*/ 13352 w 13352"/>
                        <a:gd name="connsiteY1" fmla="*/ 0 h 4359"/>
                        <a:gd name="connsiteX2" fmla="*/ 12126 w 13352"/>
                        <a:gd name="connsiteY2" fmla="*/ 682 h 4359"/>
                        <a:gd name="connsiteX3" fmla="*/ 0 w 13352"/>
                        <a:gd name="connsiteY3" fmla="*/ 4360 h 4359"/>
                      </a:gdLst>
                      <a:ahLst/>
                      <a:cxnLst>
                        <a:cxn ang="0">
                          <a:pos x="connsiteX0" y="connsiteY0"/>
                        </a:cxn>
                        <a:cxn ang="0">
                          <a:pos x="connsiteX1" y="connsiteY1"/>
                        </a:cxn>
                        <a:cxn ang="0">
                          <a:pos x="connsiteX2" y="connsiteY2"/>
                        </a:cxn>
                        <a:cxn ang="0">
                          <a:pos x="connsiteX3" y="connsiteY3"/>
                        </a:cxn>
                      </a:cxnLst>
                      <a:rect l="l" t="t" r="r" b="b"/>
                      <a:pathLst>
                        <a:path w="13352" h="4359">
                          <a:moveTo>
                            <a:pt x="0" y="4360"/>
                          </a:moveTo>
                          <a:lnTo>
                            <a:pt x="13352" y="0"/>
                          </a:lnTo>
                          <a:lnTo>
                            <a:pt x="12126" y="682"/>
                          </a:lnTo>
                          <a:lnTo>
                            <a:pt x="0" y="4360"/>
                          </a:lnTo>
                          <a:close/>
                        </a:path>
                      </a:pathLst>
                    </a:custGeom>
                    <a:solidFill>
                      <a:srgbClr val="FFD100"/>
                    </a:solidFill>
                    <a:ln w="0" cap="flat">
                      <a:noFill/>
                      <a:prstDash val="solid"/>
                      <a:miter/>
                    </a:ln>
                  </p:spPr>
                  <p:txBody>
                    <a:bodyPr rtlCol="0" anchor="ctr"/>
                    <a:lstStyle/>
                    <a:p>
                      <a:endParaRPr lang="en-US"/>
                    </a:p>
                  </p:txBody>
                </p:sp>
                <p:sp>
                  <p:nvSpPr>
                    <p:cNvPr id="4939" name="Freeform: Shape 4938">
                      <a:extLst>
                        <a:ext uri="{FF2B5EF4-FFF2-40B4-BE49-F238E27FC236}">
                          <a16:creationId xmlns:a16="http://schemas.microsoft.com/office/drawing/2014/main" id="{483A4BDA-8555-05A6-F538-915310189E15}"/>
                        </a:ext>
                      </a:extLst>
                    </p:cNvPr>
                    <p:cNvSpPr/>
                    <p:nvPr/>
                  </p:nvSpPr>
                  <p:spPr>
                    <a:xfrm>
                      <a:off x="9761395" y="9208306"/>
                      <a:ext cx="3951" cy="5177"/>
                    </a:xfrm>
                    <a:custGeom>
                      <a:avLst/>
                      <a:gdLst>
                        <a:gd name="connsiteX0" fmla="*/ 0 w 3951"/>
                        <a:gd name="connsiteY0" fmla="*/ 5177 h 5177"/>
                        <a:gd name="connsiteX1" fmla="*/ 3951 w 3951"/>
                        <a:gd name="connsiteY1" fmla="*/ 0 h 5177"/>
                        <a:gd name="connsiteX2" fmla="*/ 0 w 3951"/>
                        <a:gd name="connsiteY2" fmla="*/ 5177 h 5177"/>
                      </a:gdLst>
                      <a:ahLst/>
                      <a:cxnLst>
                        <a:cxn ang="0">
                          <a:pos x="connsiteX0" y="connsiteY0"/>
                        </a:cxn>
                        <a:cxn ang="0">
                          <a:pos x="connsiteX1" y="connsiteY1"/>
                        </a:cxn>
                        <a:cxn ang="0">
                          <a:pos x="connsiteX2" y="connsiteY2"/>
                        </a:cxn>
                      </a:cxnLst>
                      <a:rect l="l" t="t" r="r" b="b"/>
                      <a:pathLst>
                        <a:path w="3951" h="5177">
                          <a:moveTo>
                            <a:pt x="0" y="5177"/>
                          </a:moveTo>
                          <a:cubicBezTo>
                            <a:pt x="1363" y="3406"/>
                            <a:pt x="2589" y="1771"/>
                            <a:pt x="3951" y="0"/>
                          </a:cubicBezTo>
                          <a:cubicBezTo>
                            <a:pt x="2180" y="2317"/>
                            <a:pt x="954" y="3952"/>
                            <a:pt x="0" y="5177"/>
                          </a:cubicBezTo>
                          <a:close/>
                        </a:path>
                      </a:pathLst>
                    </a:custGeom>
                    <a:solidFill>
                      <a:srgbClr val="FFD100"/>
                    </a:solidFill>
                    <a:ln w="0" cap="flat">
                      <a:noFill/>
                      <a:prstDash val="solid"/>
                      <a:miter/>
                    </a:ln>
                  </p:spPr>
                  <p:txBody>
                    <a:bodyPr rtlCol="0" anchor="ctr"/>
                    <a:lstStyle/>
                    <a:p>
                      <a:endParaRPr lang="en-US"/>
                    </a:p>
                  </p:txBody>
                </p:sp>
                <p:sp>
                  <p:nvSpPr>
                    <p:cNvPr id="4940" name="Freeform: Shape 4939">
                      <a:extLst>
                        <a:ext uri="{FF2B5EF4-FFF2-40B4-BE49-F238E27FC236}">
                          <a16:creationId xmlns:a16="http://schemas.microsoft.com/office/drawing/2014/main" id="{1AEC604F-02C2-A21B-D4D0-7E863038B444}"/>
                        </a:ext>
                      </a:extLst>
                    </p:cNvPr>
                    <p:cNvSpPr/>
                    <p:nvPr/>
                  </p:nvSpPr>
                  <p:spPr>
                    <a:xfrm>
                      <a:off x="9672027" y="9144127"/>
                      <a:ext cx="132966" cy="158801"/>
                    </a:xfrm>
                    <a:custGeom>
                      <a:avLst/>
                      <a:gdLst>
                        <a:gd name="connsiteX0" fmla="*/ 11572 w 132966"/>
                        <a:gd name="connsiteY0" fmla="*/ 153285 h 158801"/>
                        <a:gd name="connsiteX1" fmla="*/ 536 w 132966"/>
                        <a:gd name="connsiteY1" fmla="*/ 157372 h 158801"/>
                        <a:gd name="connsiteX2" fmla="*/ 13888 w 132966"/>
                        <a:gd name="connsiteY2" fmla="*/ 146336 h 158801"/>
                        <a:gd name="connsiteX3" fmla="*/ 12253 w 132966"/>
                        <a:gd name="connsiteY3" fmla="*/ 146881 h 158801"/>
                        <a:gd name="connsiteX4" fmla="*/ 27513 w 132966"/>
                        <a:gd name="connsiteY4" fmla="*/ 131894 h 158801"/>
                        <a:gd name="connsiteX5" fmla="*/ 24651 w 132966"/>
                        <a:gd name="connsiteY5" fmla="*/ 138570 h 158801"/>
                        <a:gd name="connsiteX6" fmla="*/ 42908 w 132966"/>
                        <a:gd name="connsiteY6" fmla="*/ 114863 h 158801"/>
                        <a:gd name="connsiteX7" fmla="*/ 63345 w 132966"/>
                        <a:gd name="connsiteY7" fmla="*/ 91565 h 158801"/>
                        <a:gd name="connsiteX8" fmla="*/ 61438 w 132966"/>
                        <a:gd name="connsiteY8" fmla="*/ 93200 h 158801"/>
                        <a:gd name="connsiteX9" fmla="*/ 64708 w 132966"/>
                        <a:gd name="connsiteY9" fmla="*/ 89930 h 158801"/>
                        <a:gd name="connsiteX10" fmla="*/ 127517 w 132966"/>
                        <a:gd name="connsiteY10" fmla="*/ 5185 h 158801"/>
                        <a:gd name="connsiteX11" fmla="*/ 132966 w 132966"/>
                        <a:gd name="connsiteY11" fmla="*/ 4504 h 158801"/>
                        <a:gd name="connsiteX12" fmla="*/ 99859 w 132966"/>
                        <a:gd name="connsiteY12" fmla="*/ 51645 h 158801"/>
                        <a:gd name="connsiteX13" fmla="*/ 99586 w 132966"/>
                        <a:gd name="connsiteY13" fmla="*/ 54234 h 158801"/>
                        <a:gd name="connsiteX14" fmla="*/ 90186 w 132966"/>
                        <a:gd name="connsiteY14" fmla="*/ 63362 h 158801"/>
                        <a:gd name="connsiteX15" fmla="*/ 96998 w 132966"/>
                        <a:gd name="connsiteY15" fmla="*/ 53007 h 158801"/>
                        <a:gd name="connsiteX16" fmla="*/ 57759 w 132966"/>
                        <a:gd name="connsiteY16" fmla="*/ 101239 h 158801"/>
                        <a:gd name="connsiteX17" fmla="*/ 87870 w 132966"/>
                        <a:gd name="connsiteY17" fmla="*/ 67858 h 158801"/>
                        <a:gd name="connsiteX18" fmla="*/ 89504 w 132966"/>
                        <a:gd name="connsiteY18" fmla="*/ 69220 h 158801"/>
                        <a:gd name="connsiteX19" fmla="*/ 52991 w 132966"/>
                        <a:gd name="connsiteY19" fmla="*/ 112411 h 158801"/>
                        <a:gd name="connsiteX20" fmla="*/ 11572 w 132966"/>
                        <a:gd name="connsiteY20" fmla="*/ 153148 h 1588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32966" h="158801">
                          <a:moveTo>
                            <a:pt x="11572" y="153285"/>
                          </a:moveTo>
                          <a:cubicBezTo>
                            <a:pt x="33508" y="130123"/>
                            <a:pt x="-4914" y="166227"/>
                            <a:pt x="536" y="157372"/>
                          </a:cubicBezTo>
                          <a:lnTo>
                            <a:pt x="13888" y="146336"/>
                          </a:lnTo>
                          <a:lnTo>
                            <a:pt x="12253" y="146881"/>
                          </a:lnTo>
                          <a:cubicBezTo>
                            <a:pt x="17567" y="142384"/>
                            <a:pt x="22471" y="136935"/>
                            <a:pt x="27513" y="131894"/>
                          </a:cubicBezTo>
                          <a:cubicBezTo>
                            <a:pt x="25333" y="135981"/>
                            <a:pt x="23016" y="138297"/>
                            <a:pt x="24651" y="138570"/>
                          </a:cubicBezTo>
                          <a:cubicBezTo>
                            <a:pt x="44135" y="117724"/>
                            <a:pt x="30237" y="130940"/>
                            <a:pt x="42908" y="114863"/>
                          </a:cubicBezTo>
                          <a:cubicBezTo>
                            <a:pt x="49993" y="107370"/>
                            <a:pt x="56669" y="99331"/>
                            <a:pt x="63345" y="91565"/>
                          </a:cubicBezTo>
                          <a:lnTo>
                            <a:pt x="61438" y="93200"/>
                          </a:lnTo>
                          <a:cubicBezTo>
                            <a:pt x="63073" y="91156"/>
                            <a:pt x="64027" y="90475"/>
                            <a:pt x="64708" y="89930"/>
                          </a:cubicBezTo>
                          <a:cubicBezTo>
                            <a:pt x="88278" y="64316"/>
                            <a:pt x="107898" y="34478"/>
                            <a:pt x="127517" y="5185"/>
                          </a:cubicBezTo>
                          <a:cubicBezTo>
                            <a:pt x="138826" y="-10483"/>
                            <a:pt x="123702" y="15404"/>
                            <a:pt x="132966" y="4504"/>
                          </a:cubicBezTo>
                          <a:cubicBezTo>
                            <a:pt x="120568" y="23169"/>
                            <a:pt x="103538" y="52053"/>
                            <a:pt x="99859" y="51645"/>
                          </a:cubicBezTo>
                          <a:cubicBezTo>
                            <a:pt x="100540" y="51236"/>
                            <a:pt x="102039" y="50418"/>
                            <a:pt x="99586" y="54234"/>
                          </a:cubicBezTo>
                          <a:lnTo>
                            <a:pt x="90186" y="63362"/>
                          </a:lnTo>
                          <a:lnTo>
                            <a:pt x="96998" y="53007"/>
                          </a:lnTo>
                          <a:cubicBezTo>
                            <a:pt x="88142" y="62817"/>
                            <a:pt x="61710" y="94563"/>
                            <a:pt x="57759" y="101239"/>
                          </a:cubicBezTo>
                          <a:cubicBezTo>
                            <a:pt x="73428" y="83527"/>
                            <a:pt x="67978" y="94426"/>
                            <a:pt x="87870" y="67858"/>
                          </a:cubicBezTo>
                          <a:cubicBezTo>
                            <a:pt x="87461" y="69493"/>
                            <a:pt x="84736" y="75079"/>
                            <a:pt x="89504" y="69220"/>
                          </a:cubicBezTo>
                          <a:cubicBezTo>
                            <a:pt x="76970" y="84071"/>
                            <a:pt x="65116" y="98104"/>
                            <a:pt x="52991" y="112411"/>
                          </a:cubicBezTo>
                          <a:cubicBezTo>
                            <a:pt x="40729" y="125899"/>
                            <a:pt x="27104" y="140205"/>
                            <a:pt x="11572" y="153148"/>
                          </a:cubicBezTo>
                          <a:close/>
                        </a:path>
                      </a:pathLst>
                    </a:custGeom>
                    <a:solidFill>
                      <a:srgbClr val="FFD100"/>
                    </a:solidFill>
                    <a:ln w="0" cap="flat">
                      <a:noFill/>
                      <a:prstDash val="solid"/>
                      <a:miter/>
                    </a:ln>
                  </p:spPr>
                  <p:txBody>
                    <a:bodyPr rtlCol="0" anchor="ctr"/>
                    <a:lstStyle/>
                    <a:p>
                      <a:endParaRPr lang="en-US"/>
                    </a:p>
                  </p:txBody>
                </p:sp>
                <p:sp>
                  <p:nvSpPr>
                    <p:cNvPr id="4941" name="Freeform: Shape 4940">
                      <a:extLst>
                        <a:ext uri="{FF2B5EF4-FFF2-40B4-BE49-F238E27FC236}">
                          <a16:creationId xmlns:a16="http://schemas.microsoft.com/office/drawing/2014/main" id="{73EE2819-4DA2-C782-4897-545994C20169}"/>
                        </a:ext>
                      </a:extLst>
                    </p:cNvPr>
                    <p:cNvSpPr/>
                    <p:nvPr/>
                  </p:nvSpPr>
                  <p:spPr>
                    <a:xfrm>
                      <a:off x="9892872" y="8968735"/>
                      <a:ext cx="349" cy="459"/>
                    </a:xfrm>
                    <a:custGeom>
                      <a:avLst/>
                      <a:gdLst>
                        <a:gd name="connsiteX0" fmla="*/ 273 w 349"/>
                        <a:gd name="connsiteY0" fmla="*/ 187 h 459"/>
                        <a:gd name="connsiteX1" fmla="*/ 0 w 349"/>
                        <a:gd name="connsiteY1" fmla="*/ 460 h 459"/>
                        <a:gd name="connsiteX2" fmla="*/ 273 w 349"/>
                        <a:gd name="connsiteY2" fmla="*/ 187 h 459"/>
                      </a:gdLst>
                      <a:ahLst/>
                      <a:cxnLst>
                        <a:cxn ang="0">
                          <a:pos x="connsiteX0" y="connsiteY0"/>
                        </a:cxn>
                        <a:cxn ang="0">
                          <a:pos x="connsiteX1" y="connsiteY1"/>
                        </a:cxn>
                        <a:cxn ang="0">
                          <a:pos x="connsiteX2" y="connsiteY2"/>
                        </a:cxn>
                      </a:cxnLst>
                      <a:rect l="l" t="t" r="r" b="b"/>
                      <a:pathLst>
                        <a:path w="349" h="459">
                          <a:moveTo>
                            <a:pt x="273" y="187"/>
                          </a:moveTo>
                          <a:lnTo>
                            <a:pt x="0" y="460"/>
                          </a:lnTo>
                          <a:cubicBezTo>
                            <a:pt x="0" y="460"/>
                            <a:pt x="546" y="-358"/>
                            <a:pt x="273" y="187"/>
                          </a:cubicBezTo>
                          <a:close/>
                        </a:path>
                      </a:pathLst>
                    </a:custGeom>
                    <a:solidFill>
                      <a:srgbClr val="FFD100"/>
                    </a:solidFill>
                    <a:ln w="0" cap="flat">
                      <a:noFill/>
                      <a:prstDash val="solid"/>
                      <a:miter/>
                    </a:ln>
                  </p:spPr>
                  <p:txBody>
                    <a:bodyPr rtlCol="0" anchor="ctr"/>
                    <a:lstStyle/>
                    <a:p>
                      <a:endParaRPr lang="en-US"/>
                    </a:p>
                  </p:txBody>
                </p:sp>
                <p:sp>
                  <p:nvSpPr>
                    <p:cNvPr id="4942" name="Freeform: Shape 4941">
                      <a:extLst>
                        <a:ext uri="{FF2B5EF4-FFF2-40B4-BE49-F238E27FC236}">
                          <a16:creationId xmlns:a16="http://schemas.microsoft.com/office/drawing/2014/main" id="{C7DD42CE-724F-31C5-A785-6E89975ABCBD}"/>
                        </a:ext>
                      </a:extLst>
                    </p:cNvPr>
                    <p:cNvSpPr/>
                    <p:nvPr/>
                  </p:nvSpPr>
                  <p:spPr>
                    <a:xfrm>
                      <a:off x="9879248" y="8969332"/>
                      <a:ext cx="13624" cy="29020"/>
                    </a:xfrm>
                    <a:custGeom>
                      <a:avLst/>
                      <a:gdLst>
                        <a:gd name="connsiteX0" fmla="*/ 9537 w 13624"/>
                        <a:gd name="connsiteY0" fmla="*/ 12126 h 29020"/>
                        <a:gd name="connsiteX1" fmla="*/ 0 w 13624"/>
                        <a:gd name="connsiteY1" fmla="*/ 29020 h 29020"/>
                        <a:gd name="connsiteX2" fmla="*/ 11172 w 13624"/>
                        <a:gd name="connsiteY2" fmla="*/ 1362 h 29020"/>
                        <a:gd name="connsiteX3" fmla="*/ 13625 w 13624"/>
                        <a:gd name="connsiteY3" fmla="*/ 0 h 29020"/>
                        <a:gd name="connsiteX4" fmla="*/ 6812 w 13624"/>
                        <a:gd name="connsiteY4" fmla="*/ 15804 h 29020"/>
                        <a:gd name="connsiteX5" fmla="*/ 9537 w 13624"/>
                        <a:gd name="connsiteY5" fmla="*/ 12262 h 29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624" h="29020">
                          <a:moveTo>
                            <a:pt x="9537" y="12126"/>
                          </a:moveTo>
                          <a:lnTo>
                            <a:pt x="0" y="29020"/>
                          </a:lnTo>
                          <a:cubicBezTo>
                            <a:pt x="3815" y="19892"/>
                            <a:pt x="7766" y="10627"/>
                            <a:pt x="11172" y="1362"/>
                          </a:cubicBezTo>
                          <a:lnTo>
                            <a:pt x="13625" y="0"/>
                          </a:lnTo>
                          <a:cubicBezTo>
                            <a:pt x="12262" y="2316"/>
                            <a:pt x="7766" y="11853"/>
                            <a:pt x="6812" y="15804"/>
                          </a:cubicBezTo>
                          <a:lnTo>
                            <a:pt x="9537" y="12262"/>
                          </a:lnTo>
                          <a:close/>
                        </a:path>
                      </a:pathLst>
                    </a:custGeom>
                    <a:solidFill>
                      <a:srgbClr val="FFD100"/>
                    </a:solidFill>
                    <a:ln w="0" cap="flat">
                      <a:noFill/>
                      <a:prstDash val="solid"/>
                      <a:miter/>
                    </a:ln>
                  </p:spPr>
                  <p:txBody>
                    <a:bodyPr rtlCol="0" anchor="ctr"/>
                    <a:lstStyle/>
                    <a:p>
                      <a:endParaRPr lang="en-US"/>
                    </a:p>
                  </p:txBody>
                </p:sp>
                <p:sp>
                  <p:nvSpPr>
                    <p:cNvPr id="4943" name="Freeform: Shape 4942">
                      <a:extLst>
                        <a:ext uri="{FF2B5EF4-FFF2-40B4-BE49-F238E27FC236}">
                          <a16:creationId xmlns:a16="http://schemas.microsoft.com/office/drawing/2014/main" id="{4732305D-E62B-921D-9021-0B874A42EB32}"/>
                        </a:ext>
                      </a:extLst>
                    </p:cNvPr>
                    <p:cNvSpPr/>
                    <p:nvPr/>
                  </p:nvSpPr>
                  <p:spPr>
                    <a:xfrm>
                      <a:off x="9869166" y="8998079"/>
                      <a:ext cx="12671" cy="20300"/>
                    </a:xfrm>
                    <a:custGeom>
                      <a:avLst/>
                      <a:gdLst>
                        <a:gd name="connsiteX0" fmla="*/ 0 w 12671"/>
                        <a:gd name="connsiteY0" fmla="*/ 20164 h 20300"/>
                        <a:gd name="connsiteX1" fmla="*/ 5995 w 12671"/>
                        <a:gd name="connsiteY1" fmla="*/ 15941 h 20300"/>
                        <a:gd name="connsiteX2" fmla="*/ 12534 w 12671"/>
                        <a:gd name="connsiteY2" fmla="*/ 0 h 20300"/>
                        <a:gd name="connsiteX3" fmla="*/ 4496 w 12671"/>
                        <a:gd name="connsiteY3" fmla="*/ 20300 h 20300"/>
                        <a:gd name="connsiteX4" fmla="*/ 136 w 12671"/>
                        <a:gd name="connsiteY4" fmla="*/ 20300 h 203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71" h="20300">
                          <a:moveTo>
                            <a:pt x="0" y="20164"/>
                          </a:moveTo>
                          <a:cubicBezTo>
                            <a:pt x="6812" y="6404"/>
                            <a:pt x="8175" y="7766"/>
                            <a:pt x="5995" y="15941"/>
                          </a:cubicBezTo>
                          <a:cubicBezTo>
                            <a:pt x="12262" y="3133"/>
                            <a:pt x="6812" y="8175"/>
                            <a:pt x="12534" y="0"/>
                          </a:cubicBezTo>
                          <a:cubicBezTo>
                            <a:pt x="13761" y="817"/>
                            <a:pt x="6404" y="16758"/>
                            <a:pt x="4496" y="20300"/>
                          </a:cubicBezTo>
                          <a:lnTo>
                            <a:pt x="136" y="20300"/>
                          </a:lnTo>
                          <a:close/>
                        </a:path>
                      </a:pathLst>
                    </a:custGeom>
                    <a:solidFill>
                      <a:srgbClr val="FFD100"/>
                    </a:solidFill>
                    <a:ln w="0" cap="flat">
                      <a:noFill/>
                      <a:prstDash val="solid"/>
                      <a:miter/>
                    </a:ln>
                  </p:spPr>
                  <p:txBody>
                    <a:bodyPr rtlCol="0" anchor="ctr"/>
                    <a:lstStyle/>
                    <a:p>
                      <a:endParaRPr lang="en-US"/>
                    </a:p>
                  </p:txBody>
                </p:sp>
                <p:sp>
                  <p:nvSpPr>
                    <p:cNvPr id="4944" name="Freeform: Shape 4943">
                      <a:extLst>
                        <a:ext uri="{FF2B5EF4-FFF2-40B4-BE49-F238E27FC236}">
                          <a16:creationId xmlns:a16="http://schemas.microsoft.com/office/drawing/2014/main" id="{8DCCF97A-38BF-0E96-1413-5E45E6261C78}"/>
                        </a:ext>
                      </a:extLst>
                    </p:cNvPr>
                    <p:cNvSpPr/>
                    <p:nvPr/>
                  </p:nvSpPr>
                  <p:spPr>
                    <a:xfrm>
                      <a:off x="9817256" y="9116613"/>
                      <a:ext cx="5313" cy="9400"/>
                    </a:xfrm>
                    <a:custGeom>
                      <a:avLst/>
                      <a:gdLst>
                        <a:gd name="connsiteX0" fmla="*/ 2316 w 5313"/>
                        <a:gd name="connsiteY0" fmla="*/ 3406 h 9400"/>
                        <a:gd name="connsiteX1" fmla="*/ 5314 w 5313"/>
                        <a:gd name="connsiteY1" fmla="*/ 0 h 9400"/>
                        <a:gd name="connsiteX2" fmla="*/ 0 w 5313"/>
                        <a:gd name="connsiteY2" fmla="*/ 9401 h 9400"/>
                        <a:gd name="connsiteX3" fmla="*/ 2316 w 5313"/>
                        <a:gd name="connsiteY3" fmla="*/ 3406 h 9400"/>
                      </a:gdLst>
                      <a:ahLst/>
                      <a:cxnLst>
                        <a:cxn ang="0">
                          <a:pos x="connsiteX0" y="connsiteY0"/>
                        </a:cxn>
                        <a:cxn ang="0">
                          <a:pos x="connsiteX1" y="connsiteY1"/>
                        </a:cxn>
                        <a:cxn ang="0">
                          <a:pos x="connsiteX2" y="connsiteY2"/>
                        </a:cxn>
                        <a:cxn ang="0">
                          <a:pos x="connsiteX3" y="connsiteY3"/>
                        </a:cxn>
                      </a:cxnLst>
                      <a:rect l="l" t="t" r="r" b="b"/>
                      <a:pathLst>
                        <a:path w="5313" h="9400">
                          <a:moveTo>
                            <a:pt x="2316" y="3406"/>
                          </a:moveTo>
                          <a:lnTo>
                            <a:pt x="5314" y="0"/>
                          </a:lnTo>
                          <a:lnTo>
                            <a:pt x="0" y="9401"/>
                          </a:lnTo>
                          <a:lnTo>
                            <a:pt x="2316" y="3406"/>
                          </a:lnTo>
                          <a:close/>
                        </a:path>
                      </a:pathLst>
                    </a:custGeom>
                    <a:solidFill>
                      <a:srgbClr val="FFD100"/>
                    </a:solidFill>
                    <a:ln w="0" cap="flat">
                      <a:noFill/>
                      <a:prstDash val="solid"/>
                      <a:miter/>
                    </a:ln>
                  </p:spPr>
                  <p:txBody>
                    <a:bodyPr rtlCol="0" anchor="ctr"/>
                    <a:lstStyle/>
                    <a:p>
                      <a:endParaRPr lang="en-US"/>
                    </a:p>
                  </p:txBody>
                </p:sp>
                <p:sp>
                  <p:nvSpPr>
                    <p:cNvPr id="4945" name="Freeform: Shape 4944">
                      <a:extLst>
                        <a:ext uri="{FF2B5EF4-FFF2-40B4-BE49-F238E27FC236}">
                          <a16:creationId xmlns:a16="http://schemas.microsoft.com/office/drawing/2014/main" id="{36B89445-48BF-FD56-5EDD-BA08F1407A08}"/>
                        </a:ext>
                      </a:extLst>
                    </p:cNvPr>
                    <p:cNvSpPr/>
                    <p:nvPr/>
                  </p:nvSpPr>
                  <p:spPr>
                    <a:xfrm>
                      <a:off x="9822570" y="9107349"/>
                      <a:ext cx="5367" cy="9264"/>
                    </a:xfrm>
                    <a:custGeom>
                      <a:avLst/>
                      <a:gdLst>
                        <a:gd name="connsiteX0" fmla="*/ 0 w 5367"/>
                        <a:gd name="connsiteY0" fmla="*/ 9265 h 9264"/>
                        <a:gd name="connsiteX1" fmla="*/ 5177 w 5367"/>
                        <a:gd name="connsiteY1" fmla="*/ 0 h 9264"/>
                        <a:gd name="connsiteX2" fmla="*/ 5041 w 5367"/>
                        <a:gd name="connsiteY2" fmla="*/ 3543 h 9264"/>
                        <a:gd name="connsiteX3" fmla="*/ 0 w 5367"/>
                        <a:gd name="connsiteY3" fmla="*/ 9128 h 9264"/>
                      </a:gdLst>
                      <a:ahLst/>
                      <a:cxnLst>
                        <a:cxn ang="0">
                          <a:pos x="connsiteX0" y="connsiteY0"/>
                        </a:cxn>
                        <a:cxn ang="0">
                          <a:pos x="connsiteX1" y="connsiteY1"/>
                        </a:cxn>
                        <a:cxn ang="0">
                          <a:pos x="connsiteX2" y="connsiteY2"/>
                        </a:cxn>
                        <a:cxn ang="0">
                          <a:pos x="connsiteX3" y="connsiteY3"/>
                        </a:cxn>
                      </a:cxnLst>
                      <a:rect l="l" t="t" r="r" b="b"/>
                      <a:pathLst>
                        <a:path w="5367" h="9264">
                          <a:moveTo>
                            <a:pt x="0" y="9265"/>
                          </a:moveTo>
                          <a:lnTo>
                            <a:pt x="5177" y="0"/>
                          </a:lnTo>
                          <a:cubicBezTo>
                            <a:pt x="5314" y="954"/>
                            <a:pt x="5586" y="1908"/>
                            <a:pt x="5041" y="3543"/>
                          </a:cubicBezTo>
                          <a:lnTo>
                            <a:pt x="0" y="9128"/>
                          </a:lnTo>
                          <a:close/>
                        </a:path>
                      </a:pathLst>
                    </a:custGeom>
                    <a:solidFill>
                      <a:srgbClr val="FFD100"/>
                    </a:solidFill>
                    <a:ln w="0" cap="flat">
                      <a:noFill/>
                      <a:prstDash val="solid"/>
                      <a:miter/>
                    </a:ln>
                  </p:spPr>
                  <p:txBody>
                    <a:bodyPr rtlCol="0" anchor="ctr"/>
                    <a:lstStyle/>
                    <a:p>
                      <a:endParaRPr lang="en-US"/>
                    </a:p>
                  </p:txBody>
                </p:sp>
                <p:sp>
                  <p:nvSpPr>
                    <p:cNvPr id="4946" name="Freeform: Shape 4945">
                      <a:extLst>
                        <a:ext uri="{FF2B5EF4-FFF2-40B4-BE49-F238E27FC236}">
                          <a16:creationId xmlns:a16="http://schemas.microsoft.com/office/drawing/2014/main" id="{A22679F4-7670-AAB3-35CC-3056A40C49E4}"/>
                        </a:ext>
                      </a:extLst>
                    </p:cNvPr>
                    <p:cNvSpPr/>
                    <p:nvPr/>
                  </p:nvSpPr>
                  <p:spPr>
                    <a:xfrm>
                      <a:off x="9840009" y="9068927"/>
                      <a:ext cx="6676" cy="13897"/>
                    </a:xfrm>
                    <a:custGeom>
                      <a:avLst/>
                      <a:gdLst>
                        <a:gd name="connsiteX0" fmla="*/ 0 w 6676"/>
                        <a:gd name="connsiteY0" fmla="*/ 13897 h 13897"/>
                        <a:gd name="connsiteX1" fmla="*/ 6677 w 6676"/>
                        <a:gd name="connsiteY1" fmla="*/ 0 h 13897"/>
                        <a:gd name="connsiteX2" fmla="*/ 0 w 6676"/>
                        <a:gd name="connsiteY2" fmla="*/ 13897 h 13897"/>
                      </a:gdLst>
                      <a:ahLst/>
                      <a:cxnLst>
                        <a:cxn ang="0">
                          <a:pos x="connsiteX0" y="connsiteY0"/>
                        </a:cxn>
                        <a:cxn ang="0">
                          <a:pos x="connsiteX1" y="connsiteY1"/>
                        </a:cxn>
                        <a:cxn ang="0">
                          <a:pos x="connsiteX2" y="connsiteY2"/>
                        </a:cxn>
                      </a:cxnLst>
                      <a:rect l="l" t="t" r="r" b="b"/>
                      <a:pathLst>
                        <a:path w="6676" h="13897">
                          <a:moveTo>
                            <a:pt x="0" y="13897"/>
                          </a:moveTo>
                          <a:cubicBezTo>
                            <a:pt x="1908" y="9946"/>
                            <a:pt x="4088" y="5450"/>
                            <a:pt x="6677" y="0"/>
                          </a:cubicBezTo>
                          <a:cubicBezTo>
                            <a:pt x="4633" y="4768"/>
                            <a:pt x="2317" y="9401"/>
                            <a:pt x="0" y="13897"/>
                          </a:cubicBezTo>
                          <a:close/>
                        </a:path>
                      </a:pathLst>
                    </a:custGeom>
                    <a:solidFill>
                      <a:srgbClr val="FFD100"/>
                    </a:solidFill>
                    <a:ln w="0" cap="flat">
                      <a:noFill/>
                      <a:prstDash val="solid"/>
                      <a:miter/>
                    </a:ln>
                  </p:spPr>
                  <p:txBody>
                    <a:bodyPr rtlCol="0" anchor="ctr"/>
                    <a:lstStyle/>
                    <a:p>
                      <a:endParaRPr lang="en-US"/>
                    </a:p>
                  </p:txBody>
                </p:sp>
                <p:sp>
                  <p:nvSpPr>
                    <p:cNvPr id="4947" name="Freeform: Shape 4946">
                      <a:extLst>
                        <a:ext uri="{FF2B5EF4-FFF2-40B4-BE49-F238E27FC236}">
                          <a16:creationId xmlns:a16="http://schemas.microsoft.com/office/drawing/2014/main" id="{F2587D76-F4AA-C6E8-368B-8D6906AAB6FE}"/>
                        </a:ext>
                      </a:extLst>
                    </p:cNvPr>
                    <p:cNvSpPr/>
                    <p:nvPr/>
                  </p:nvSpPr>
                  <p:spPr>
                    <a:xfrm>
                      <a:off x="9834831" y="9082960"/>
                      <a:ext cx="5041" cy="10900"/>
                    </a:xfrm>
                    <a:custGeom>
                      <a:avLst/>
                      <a:gdLst>
                        <a:gd name="connsiteX0" fmla="*/ 0 w 5041"/>
                        <a:gd name="connsiteY0" fmla="*/ 10764 h 10900"/>
                        <a:gd name="connsiteX1" fmla="*/ 0 w 5041"/>
                        <a:gd name="connsiteY1" fmla="*/ 10355 h 10900"/>
                        <a:gd name="connsiteX2" fmla="*/ 5042 w 5041"/>
                        <a:gd name="connsiteY2" fmla="*/ 0 h 10900"/>
                        <a:gd name="connsiteX3" fmla="*/ 0 w 5041"/>
                        <a:gd name="connsiteY3" fmla="*/ 10900 h 10900"/>
                      </a:gdLst>
                      <a:ahLst/>
                      <a:cxnLst>
                        <a:cxn ang="0">
                          <a:pos x="connsiteX0" y="connsiteY0"/>
                        </a:cxn>
                        <a:cxn ang="0">
                          <a:pos x="connsiteX1" y="connsiteY1"/>
                        </a:cxn>
                        <a:cxn ang="0">
                          <a:pos x="connsiteX2" y="connsiteY2"/>
                        </a:cxn>
                        <a:cxn ang="0">
                          <a:pos x="connsiteX3" y="connsiteY3"/>
                        </a:cxn>
                      </a:cxnLst>
                      <a:rect l="l" t="t" r="r" b="b"/>
                      <a:pathLst>
                        <a:path w="5041" h="10900">
                          <a:moveTo>
                            <a:pt x="0" y="10764"/>
                          </a:moveTo>
                          <a:lnTo>
                            <a:pt x="0" y="10355"/>
                          </a:lnTo>
                          <a:cubicBezTo>
                            <a:pt x="0" y="10355"/>
                            <a:pt x="5042" y="0"/>
                            <a:pt x="5042" y="0"/>
                          </a:cubicBezTo>
                          <a:cubicBezTo>
                            <a:pt x="3271" y="3815"/>
                            <a:pt x="1636" y="7358"/>
                            <a:pt x="0" y="10900"/>
                          </a:cubicBezTo>
                          <a:close/>
                        </a:path>
                      </a:pathLst>
                    </a:custGeom>
                    <a:solidFill>
                      <a:srgbClr val="FFD100"/>
                    </a:solidFill>
                    <a:ln w="0" cap="flat">
                      <a:noFill/>
                      <a:prstDash val="solid"/>
                      <a:miter/>
                    </a:ln>
                  </p:spPr>
                  <p:txBody>
                    <a:bodyPr rtlCol="0" anchor="ctr"/>
                    <a:lstStyle/>
                    <a:p>
                      <a:endParaRPr lang="en-US"/>
                    </a:p>
                  </p:txBody>
                </p:sp>
                <p:sp>
                  <p:nvSpPr>
                    <p:cNvPr id="4948" name="Freeform: Shape 4947">
                      <a:extLst>
                        <a:ext uri="{FF2B5EF4-FFF2-40B4-BE49-F238E27FC236}">
                          <a16:creationId xmlns:a16="http://schemas.microsoft.com/office/drawing/2014/main" id="{033F7F43-E9EB-F411-4549-FA1E46E1BAC7}"/>
                        </a:ext>
                      </a:extLst>
                    </p:cNvPr>
                    <p:cNvSpPr/>
                    <p:nvPr/>
                  </p:nvSpPr>
                  <p:spPr>
                    <a:xfrm>
                      <a:off x="9827560" y="9089637"/>
                      <a:ext cx="7271" cy="17848"/>
                    </a:xfrm>
                    <a:custGeom>
                      <a:avLst/>
                      <a:gdLst>
                        <a:gd name="connsiteX0" fmla="*/ 188 w 7271"/>
                        <a:gd name="connsiteY0" fmla="*/ 17848 h 17848"/>
                        <a:gd name="connsiteX1" fmla="*/ 6727 w 7271"/>
                        <a:gd name="connsiteY1" fmla="*/ 0 h 17848"/>
                        <a:gd name="connsiteX2" fmla="*/ 7272 w 7271"/>
                        <a:gd name="connsiteY2" fmla="*/ 3678 h 17848"/>
                        <a:gd name="connsiteX3" fmla="*/ 188 w 7271"/>
                        <a:gd name="connsiteY3" fmla="*/ 17848 h 17848"/>
                      </a:gdLst>
                      <a:ahLst/>
                      <a:cxnLst>
                        <a:cxn ang="0">
                          <a:pos x="connsiteX0" y="connsiteY0"/>
                        </a:cxn>
                        <a:cxn ang="0">
                          <a:pos x="connsiteX1" y="connsiteY1"/>
                        </a:cxn>
                        <a:cxn ang="0">
                          <a:pos x="connsiteX2" y="connsiteY2"/>
                        </a:cxn>
                        <a:cxn ang="0">
                          <a:pos x="connsiteX3" y="connsiteY3"/>
                        </a:cxn>
                      </a:cxnLst>
                      <a:rect l="l" t="t" r="r" b="b"/>
                      <a:pathLst>
                        <a:path w="7271" h="17848">
                          <a:moveTo>
                            <a:pt x="188" y="17848"/>
                          </a:moveTo>
                          <a:cubicBezTo>
                            <a:pt x="-221" y="15668"/>
                            <a:pt x="-630" y="13079"/>
                            <a:pt x="6727" y="0"/>
                          </a:cubicBezTo>
                          <a:lnTo>
                            <a:pt x="7272" y="3678"/>
                          </a:lnTo>
                          <a:lnTo>
                            <a:pt x="188" y="17848"/>
                          </a:lnTo>
                          <a:close/>
                        </a:path>
                      </a:pathLst>
                    </a:custGeom>
                    <a:solidFill>
                      <a:srgbClr val="FFD100"/>
                    </a:solidFill>
                    <a:ln w="0" cap="flat">
                      <a:noFill/>
                      <a:prstDash val="solid"/>
                      <a:miter/>
                    </a:ln>
                  </p:spPr>
                  <p:txBody>
                    <a:bodyPr rtlCol="0" anchor="ctr"/>
                    <a:lstStyle/>
                    <a:p>
                      <a:endParaRPr lang="en-US"/>
                    </a:p>
                  </p:txBody>
                </p:sp>
                <p:sp>
                  <p:nvSpPr>
                    <p:cNvPr id="4949" name="Freeform: Shape 4948">
                      <a:extLst>
                        <a:ext uri="{FF2B5EF4-FFF2-40B4-BE49-F238E27FC236}">
                          <a16:creationId xmlns:a16="http://schemas.microsoft.com/office/drawing/2014/main" id="{AC146E5A-5D03-11DD-0D9A-5AC5B67AE961}"/>
                        </a:ext>
                      </a:extLst>
                    </p:cNvPr>
                    <p:cNvSpPr/>
                    <p:nvPr/>
                  </p:nvSpPr>
                  <p:spPr>
                    <a:xfrm>
                      <a:off x="9533320" y="9443058"/>
                      <a:ext cx="12670" cy="5858"/>
                    </a:xfrm>
                    <a:custGeom>
                      <a:avLst/>
                      <a:gdLst>
                        <a:gd name="connsiteX0" fmla="*/ 1090 w 12670"/>
                        <a:gd name="connsiteY0" fmla="*/ 5041 h 5858"/>
                        <a:gd name="connsiteX1" fmla="*/ 12671 w 12670"/>
                        <a:gd name="connsiteY1" fmla="*/ 0 h 5858"/>
                        <a:gd name="connsiteX2" fmla="*/ 11581 w 12670"/>
                        <a:gd name="connsiteY2" fmla="*/ 817 h 5858"/>
                        <a:gd name="connsiteX3" fmla="*/ 0 w 12670"/>
                        <a:gd name="connsiteY3" fmla="*/ 5858 h 5858"/>
                        <a:gd name="connsiteX4" fmla="*/ 1090 w 12670"/>
                        <a:gd name="connsiteY4" fmla="*/ 5041 h 58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70" h="5858">
                          <a:moveTo>
                            <a:pt x="1090" y="5041"/>
                          </a:moveTo>
                          <a:lnTo>
                            <a:pt x="12671" y="0"/>
                          </a:lnTo>
                          <a:lnTo>
                            <a:pt x="11581" y="817"/>
                          </a:lnTo>
                          <a:lnTo>
                            <a:pt x="0" y="5858"/>
                          </a:lnTo>
                          <a:lnTo>
                            <a:pt x="1090" y="5041"/>
                          </a:lnTo>
                          <a:close/>
                        </a:path>
                      </a:pathLst>
                    </a:custGeom>
                    <a:solidFill>
                      <a:srgbClr val="FFD100"/>
                    </a:solidFill>
                    <a:ln w="0" cap="flat">
                      <a:noFill/>
                      <a:prstDash val="solid"/>
                      <a:miter/>
                    </a:ln>
                  </p:spPr>
                  <p:txBody>
                    <a:bodyPr rtlCol="0" anchor="ctr"/>
                    <a:lstStyle/>
                    <a:p>
                      <a:endParaRPr lang="en-US"/>
                    </a:p>
                  </p:txBody>
                </p:sp>
                <p:sp>
                  <p:nvSpPr>
                    <p:cNvPr id="4950" name="Freeform: Shape 4949">
                      <a:extLst>
                        <a:ext uri="{FF2B5EF4-FFF2-40B4-BE49-F238E27FC236}">
                          <a16:creationId xmlns:a16="http://schemas.microsoft.com/office/drawing/2014/main" id="{7F43C01E-FB70-6E9C-E7FA-DA2DCBE05717}"/>
                        </a:ext>
                      </a:extLst>
                    </p:cNvPr>
                    <p:cNvSpPr/>
                    <p:nvPr/>
                  </p:nvSpPr>
                  <p:spPr>
                    <a:xfrm>
                      <a:off x="9597083" y="9407226"/>
                      <a:ext cx="6812" cy="3678"/>
                    </a:xfrm>
                    <a:custGeom>
                      <a:avLst/>
                      <a:gdLst>
                        <a:gd name="connsiteX0" fmla="*/ 0 w 6812"/>
                        <a:gd name="connsiteY0" fmla="*/ 3678 h 3678"/>
                        <a:gd name="connsiteX1" fmla="*/ 6812 w 6812"/>
                        <a:gd name="connsiteY1" fmla="*/ 0 h 3678"/>
                        <a:gd name="connsiteX2" fmla="*/ 0 w 6812"/>
                        <a:gd name="connsiteY2" fmla="*/ 3678 h 3678"/>
                      </a:gdLst>
                      <a:ahLst/>
                      <a:cxnLst>
                        <a:cxn ang="0">
                          <a:pos x="connsiteX0" y="connsiteY0"/>
                        </a:cxn>
                        <a:cxn ang="0">
                          <a:pos x="connsiteX1" y="connsiteY1"/>
                        </a:cxn>
                        <a:cxn ang="0">
                          <a:pos x="connsiteX2" y="connsiteY2"/>
                        </a:cxn>
                      </a:cxnLst>
                      <a:rect l="l" t="t" r="r" b="b"/>
                      <a:pathLst>
                        <a:path w="6812" h="3678">
                          <a:moveTo>
                            <a:pt x="0" y="3678"/>
                          </a:moveTo>
                          <a:cubicBezTo>
                            <a:pt x="2725" y="2180"/>
                            <a:pt x="4769" y="1089"/>
                            <a:pt x="6812" y="0"/>
                          </a:cubicBezTo>
                          <a:cubicBezTo>
                            <a:pt x="3951" y="1771"/>
                            <a:pt x="1771" y="2997"/>
                            <a:pt x="0" y="3678"/>
                          </a:cubicBezTo>
                          <a:close/>
                        </a:path>
                      </a:pathLst>
                    </a:custGeom>
                    <a:solidFill>
                      <a:srgbClr val="FFD100"/>
                    </a:solidFill>
                    <a:ln w="0" cap="flat">
                      <a:noFill/>
                      <a:prstDash val="solid"/>
                      <a:miter/>
                    </a:ln>
                  </p:spPr>
                  <p:txBody>
                    <a:bodyPr rtlCol="0" anchor="ctr"/>
                    <a:lstStyle/>
                    <a:p>
                      <a:endParaRPr lang="en-US"/>
                    </a:p>
                  </p:txBody>
                </p:sp>
                <p:sp>
                  <p:nvSpPr>
                    <p:cNvPr id="4951" name="Freeform: Shape 4950">
                      <a:extLst>
                        <a:ext uri="{FF2B5EF4-FFF2-40B4-BE49-F238E27FC236}">
                          <a16:creationId xmlns:a16="http://schemas.microsoft.com/office/drawing/2014/main" id="{FB414188-CAEE-E3DC-CB91-F4E68C90D2C7}"/>
                        </a:ext>
                      </a:extLst>
                    </p:cNvPr>
                    <p:cNvSpPr/>
                    <p:nvPr/>
                  </p:nvSpPr>
                  <p:spPr>
                    <a:xfrm>
                      <a:off x="9604031" y="9360600"/>
                      <a:ext cx="71937" cy="46625"/>
                    </a:xfrm>
                    <a:custGeom>
                      <a:avLst/>
                      <a:gdLst>
                        <a:gd name="connsiteX0" fmla="*/ 43326 w 71937"/>
                        <a:gd name="connsiteY0" fmla="*/ 27006 h 46625"/>
                        <a:gd name="connsiteX1" fmla="*/ 47414 w 71937"/>
                        <a:gd name="connsiteY1" fmla="*/ 20602 h 46625"/>
                        <a:gd name="connsiteX2" fmla="*/ 27113 w 71937"/>
                        <a:gd name="connsiteY2" fmla="*/ 33001 h 46625"/>
                        <a:gd name="connsiteX3" fmla="*/ 32290 w 71937"/>
                        <a:gd name="connsiteY3" fmla="*/ 32047 h 46625"/>
                        <a:gd name="connsiteX4" fmla="*/ 23571 w 71937"/>
                        <a:gd name="connsiteY4" fmla="*/ 35180 h 46625"/>
                        <a:gd name="connsiteX5" fmla="*/ 0 w 71937"/>
                        <a:gd name="connsiteY5" fmla="*/ 46625 h 46625"/>
                        <a:gd name="connsiteX6" fmla="*/ 30110 w 71937"/>
                        <a:gd name="connsiteY6" fmla="*/ 26052 h 46625"/>
                        <a:gd name="connsiteX7" fmla="*/ 62537 w 71937"/>
                        <a:gd name="connsiteY7" fmla="*/ 2345 h 46625"/>
                        <a:gd name="connsiteX8" fmla="*/ 71938 w 71937"/>
                        <a:gd name="connsiteY8" fmla="*/ 6024 h 46625"/>
                        <a:gd name="connsiteX9" fmla="*/ 43462 w 71937"/>
                        <a:gd name="connsiteY9" fmla="*/ 27006 h 46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937" h="46625">
                          <a:moveTo>
                            <a:pt x="43326" y="27006"/>
                          </a:moveTo>
                          <a:cubicBezTo>
                            <a:pt x="54362" y="16651"/>
                            <a:pt x="25887" y="38178"/>
                            <a:pt x="47414" y="20602"/>
                          </a:cubicBezTo>
                          <a:cubicBezTo>
                            <a:pt x="48367" y="17877"/>
                            <a:pt x="37331" y="24826"/>
                            <a:pt x="27113" y="33001"/>
                          </a:cubicBezTo>
                          <a:cubicBezTo>
                            <a:pt x="28884" y="33545"/>
                            <a:pt x="37876" y="26189"/>
                            <a:pt x="32290" y="32047"/>
                          </a:cubicBezTo>
                          <a:cubicBezTo>
                            <a:pt x="24252" y="35725"/>
                            <a:pt x="22072" y="38450"/>
                            <a:pt x="23571" y="35180"/>
                          </a:cubicBezTo>
                          <a:cubicBezTo>
                            <a:pt x="10899" y="42402"/>
                            <a:pt x="8720" y="42129"/>
                            <a:pt x="0" y="46625"/>
                          </a:cubicBezTo>
                          <a:cubicBezTo>
                            <a:pt x="7493" y="41993"/>
                            <a:pt x="18666" y="34227"/>
                            <a:pt x="30110" y="26052"/>
                          </a:cubicBezTo>
                          <a:cubicBezTo>
                            <a:pt x="41282" y="17332"/>
                            <a:pt x="52863" y="8340"/>
                            <a:pt x="62537" y="2345"/>
                          </a:cubicBezTo>
                          <a:cubicBezTo>
                            <a:pt x="73573" y="-3649"/>
                            <a:pt x="69758" y="3435"/>
                            <a:pt x="71938" y="6024"/>
                          </a:cubicBezTo>
                          <a:cubicBezTo>
                            <a:pt x="70984" y="7795"/>
                            <a:pt x="45778" y="27960"/>
                            <a:pt x="43462" y="27006"/>
                          </a:cubicBezTo>
                          <a:close/>
                        </a:path>
                      </a:pathLst>
                    </a:custGeom>
                    <a:solidFill>
                      <a:srgbClr val="FFD100"/>
                    </a:solidFill>
                    <a:ln w="0" cap="flat">
                      <a:noFill/>
                      <a:prstDash val="solid"/>
                      <a:miter/>
                    </a:ln>
                  </p:spPr>
                  <p:txBody>
                    <a:bodyPr rtlCol="0" anchor="ctr"/>
                    <a:lstStyle/>
                    <a:p>
                      <a:endParaRPr lang="en-US"/>
                    </a:p>
                  </p:txBody>
                </p:sp>
                <p:sp>
                  <p:nvSpPr>
                    <p:cNvPr id="4952" name="Freeform: Shape 4951">
                      <a:extLst>
                        <a:ext uri="{FF2B5EF4-FFF2-40B4-BE49-F238E27FC236}">
                          <a16:creationId xmlns:a16="http://schemas.microsoft.com/office/drawing/2014/main" id="{14F48FBB-90B0-8206-A30B-F3BDC635DB80}"/>
                        </a:ext>
                      </a:extLst>
                    </p:cNvPr>
                    <p:cNvSpPr/>
                    <p:nvPr/>
                  </p:nvSpPr>
                  <p:spPr>
                    <a:xfrm>
                      <a:off x="9618746" y="9404364"/>
                      <a:ext cx="11308" cy="7356"/>
                    </a:xfrm>
                    <a:custGeom>
                      <a:avLst/>
                      <a:gdLst>
                        <a:gd name="connsiteX0" fmla="*/ 11309 w 11308"/>
                        <a:gd name="connsiteY0" fmla="*/ 0 h 7356"/>
                        <a:gd name="connsiteX1" fmla="*/ 0 w 11308"/>
                        <a:gd name="connsiteY1" fmla="*/ 7357 h 7356"/>
                        <a:gd name="connsiteX2" fmla="*/ 11309 w 11308"/>
                        <a:gd name="connsiteY2" fmla="*/ 0 h 7356"/>
                      </a:gdLst>
                      <a:ahLst/>
                      <a:cxnLst>
                        <a:cxn ang="0">
                          <a:pos x="connsiteX0" y="connsiteY0"/>
                        </a:cxn>
                        <a:cxn ang="0">
                          <a:pos x="connsiteX1" y="connsiteY1"/>
                        </a:cxn>
                        <a:cxn ang="0">
                          <a:pos x="connsiteX2" y="connsiteY2"/>
                        </a:cxn>
                      </a:cxnLst>
                      <a:rect l="l" t="t" r="r" b="b"/>
                      <a:pathLst>
                        <a:path w="11308" h="7356">
                          <a:moveTo>
                            <a:pt x="11309" y="0"/>
                          </a:moveTo>
                          <a:cubicBezTo>
                            <a:pt x="5586" y="4087"/>
                            <a:pt x="3815" y="5177"/>
                            <a:pt x="0" y="7357"/>
                          </a:cubicBezTo>
                          <a:cubicBezTo>
                            <a:pt x="273" y="5722"/>
                            <a:pt x="6540" y="3133"/>
                            <a:pt x="11309" y="0"/>
                          </a:cubicBezTo>
                          <a:close/>
                        </a:path>
                      </a:pathLst>
                    </a:custGeom>
                    <a:solidFill>
                      <a:srgbClr val="FFD100"/>
                    </a:solidFill>
                    <a:ln w="0" cap="flat">
                      <a:noFill/>
                      <a:prstDash val="solid"/>
                      <a:miter/>
                    </a:ln>
                  </p:spPr>
                  <p:txBody>
                    <a:bodyPr rtlCol="0" anchor="ctr"/>
                    <a:lstStyle/>
                    <a:p>
                      <a:endParaRPr lang="en-US"/>
                    </a:p>
                  </p:txBody>
                </p:sp>
                <p:sp>
                  <p:nvSpPr>
                    <p:cNvPr id="4953" name="Freeform: Shape 4952">
                      <a:extLst>
                        <a:ext uri="{FF2B5EF4-FFF2-40B4-BE49-F238E27FC236}">
                          <a16:creationId xmlns:a16="http://schemas.microsoft.com/office/drawing/2014/main" id="{23D2B549-2D58-A4DE-E964-892AA501D4E7}"/>
                        </a:ext>
                      </a:extLst>
                    </p:cNvPr>
                    <p:cNvSpPr/>
                    <p:nvPr/>
                  </p:nvSpPr>
                  <p:spPr>
                    <a:xfrm>
                      <a:off x="9728015" y="9274492"/>
                      <a:ext cx="13060" cy="13791"/>
                    </a:xfrm>
                    <a:custGeom>
                      <a:avLst/>
                      <a:gdLst>
                        <a:gd name="connsiteX0" fmla="*/ 4224 w 13060"/>
                        <a:gd name="connsiteY0" fmla="*/ 7252 h 13791"/>
                        <a:gd name="connsiteX1" fmla="*/ 12943 w 13060"/>
                        <a:gd name="connsiteY1" fmla="*/ 439 h 13791"/>
                        <a:gd name="connsiteX2" fmla="*/ 0 w 13060"/>
                        <a:gd name="connsiteY2" fmla="*/ 13791 h 13791"/>
                        <a:gd name="connsiteX3" fmla="*/ 4224 w 13060"/>
                        <a:gd name="connsiteY3" fmla="*/ 7252 h 13791"/>
                      </a:gdLst>
                      <a:ahLst/>
                      <a:cxnLst>
                        <a:cxn ang="0">
                          <a:pos x="connsiteX0" y="connsiteY0"/>
                        </a:cxn>
                        <a:cxn ang="0">
                          <a:pos x="connsiteX1" y="connsiteY1"/>
                        </a:cxn>
                        <a:cxn ang="0">
                          <a:pos x="connsiteX2" y="connsiteY2"/>
                        </a:cxn>
                        <a:cxn ang="0">
                          <a:pos x="connsiteX3" y="connsiteY3"/>
                        </a:cxn>
                      </a:cxnLst>
                      <a:rect l="l" t="t" r="r" b="b"/>
                      <a:pathLst>
                        <a:path w="13060" h="13791">
                          <a:moveTo>
                            <a:pt x="4224" y="7252"/>
                          </a:moveTo>
                          <a:cubicBezTo>
                            <a:pt x="5450" y="6571"/>
                            <a:pt x="14169" y="-2013"/>
                            <a:pt x="12943" y="439"/>
                          </a:cubicBezTo>
                          <a:lnTo>
                            <a:pt x="0" y="13791"/>
                          </a:lnTo>
                          <a:cubicBezTo>
                            <a:pt x="2861" y="10521"/>
                            <a:pt x="3542" y="9023"/>
                            <a:pt x="4224" y="7252"/>
                          </a:cubicBezTo>
                          <a:close/>
                        </a:path>
                      </a:pathLst>
                    </a:custGeom>
                    <a:solidFill>
                      <a:srgbClr val="FFD100"/>
                    </a:solidFill>
                    <a:ln w="0" cap="flat">
                      <a:noFill/>
                      <a:prstDash val="solid"/>
                      <a:miter/>
                    </a:ln>
                  </p:spPr>
                  <p:txBody>
                    <a:bodyPr rtlCol="0" anchor="ctr"/>
                    <a:lstStyle/>
                    <a:p>
                      <a:endParaRPr lang="en-US"/>
                    </a:p>
                  </p:txBody>
                </p:sp>
                <p:sp>
                  <p:nvSpPr>
                    <p:cNvPr id="4954" name="Freeform: Shape 4953">
                      <a:extLst>
                        <a:ext uri="{FF2B5EF4-FFF2-40B4-BE49-F238E27FC236}">
                          <a16:creationId xmlns:a16="http://schemas.microsoft.com/office/drawing/2014/main" id="{41F0A9C1-AF67-7C96-0893-CE308CEA6573}"/>
                        </a:ext>
                      </a:extLst>
                    </p:cNvPr>
                    <p:cNvSpPr/>
                    <p:nvPr/>
                  </p:nvSpPr>
                  <p:spPr>
                    <a:xfrm>
                      <a:off x="9722157" y="9288283"/>
                      <a:ext cx="5858" cy="5586"/>
                    </a:xfrm>
                    <a:custGeom>
                      <a:avLst/>
                      <a:gdLst>
                        <a:gd name="connsiteX0" fmla="*/ 0 w 5858"/>
                        <a:gd name="connsiteY0" fmla="*/ 5587 h 5586"/>
                        <a:gd name="connsiteX1" fmla="*/ 5858 w 5858"/>
                        <a:gd name="connsiteY1" fmla="*/ 0 h 5586"/>
                        <a:gd name="connsiteX2" fmla="*/ 0 w 5858"/>
                        <a:gd name="connsiteY2" fmla="*/ 5587 h 5586"/>
                      </a:gdLst>
                      <a:ahLst/>
                      <a:cxnLst>
                        <a:cxn ang="0">
                          <a:pos x="connsiteX0" y="connsiteY0"/>
                        </a:cxn>
                        <a:cxn ang="0">
                          <a:pos x="connsiteX1" y="connsiteY1"/>
                        </a:cxn>
                        <a:cxn ang="0">
                          <a:pos x="connsiteX2" y="connsiteY2"/>
                        </a:cxn>
                      </a:cxnLst>
                      <a:rect l="l" t="t" r="r" b="b"/>
                      <a:pathLst>
                        <a:path w="5858" h="5586">
                          <a:moveTo>
                            <a:pt x="0" y="5587"/>
                          </a:moveTo>
                          <a:lnTo>
                            <a:pt x="5858" y="0"/>
                          </a:lnTo>
                          <a:cubicBezTo>
                            <a:pt x="4496" y="1499"/>
                            <a:pt x="2725" y="3270"/>
                            <a:pt x="0" y="5587"/>
                          </a:cubicBezTo>
                          <a:close/>
                        </a:path>
                      </a:pathLst>
                    </a:custGeom>
                    <a:solidFill>
                      <a:srgbClr val="FFD100"/>
                    </a:solidFill>
                    <a:ln w="0" cap="flat">
                      <a:noFill/>
                      <a:prstDash val="solid"/>
                      <a:miter/>
                    </a:ln>
                  </p:spPr>
                  <p:txBody>
                    <a:bodyPr rtlCol="0" anchor="ctr"/>
                    <a:lstStyle/>
                    <a:p>
                      <a:endParaRPr lang="en-US"/>
                    </a:p>
                  </p:txBody>
                </p:sp>
                <p:sp>
                  <p:nvSpPr>
                    <p:cNvPr id="4955" name="Freeform: Shape 4954">
                      <a:extLst>
                        <a:ext uri="{FF2B5EF4-FFF2-40B4-BE49-F238E27FC236}">
                          <a16:creationId xmlns:a16="http://schemas.microsoft.com/office/drawing/2014/main" id="{5FEC164B-4768-74ED-00A1-DB0790AA6D12}"/>
                        </a:ext>
                      </a:extLst>
                    </p:cNvPr>
                    <p:cNvSpPr/>
                    <p:nvPr/>
                  </p:nvSpPr>
                  <p:spPr>
                    <a:xfrm>
                      <a:off x="9732049" y="9280926"/>
                      <a:ext cx="462" cy="817"/>
                    </a:xfrm>
                    <a:custGeom>
                      <a:avLst/>
                      <a:gdLst>
                        <a:gd name="connsiteX0" fmla="*/ 462 w 462"/>
                        <a:gd name="connsiteY0" fmla="*/ 0 h 817"/>
                        <a:gd name="connsiteX1" fmla="*/ 54 w 462"/>
                        <a:gd name="connsiteY1" fmla="*/ 817 h 817"/>
                        <a:gd name="connsiteX2" fmla="*/ 462 w 462"/>
                        <a:gd name="connsiteY2" fmla="*/ 0 h 817"/>
                      </a:gdLst>
                      <a:ahLst/>
                      <a:cxnLst>
                        <a:cxn ang="0">
                          <a:pos x="connsiteX0" y="connsiteY0"/>
                        </a:cxn>
                        <a:cxn ang="0">
                          <a:pos x="connsiteX1" y="connsiteY1"/>
                        </a:cxn>
                        <a:cxn ang="0">
                          <a:pos x="connsiteX2" y="connsiteY2"/>
                        </a:cxn>
                      </a:cxnLst>
                      <a:rect l="l" t="t" r="r" b="b"/>
                      <a:pathLst>
                        <a:path w="462" h="817">
                          <a:moveTo>
                            <a:pt x="462" y="0"/>
                          </a:moveTo>
                          <a:lnTo>
                            <a:pt x="54" y="817"/>
                          </a:lnTo>
                          <a:cubicBezTo>
                            <a:pt x="54" y="817"/>
                            <a:pt x="-219" y="817"/>
                            <a:pt x="462" y="0"/>
                          </a:cubicBezTo>
                          <a:close/>
                        </a:path>
                      </a:pathLst>
                    </a:custGeom>
                    <a:solidFill>
                      <a:srgbClr val="FFD100"/>
                    </a:solidFill>
                    <a:ln w="0" cap="flat">
                      <a:noFill/>
                      <a:prstDash val="solid"/>
                      <a:miter/>
                    </a:ln>
                  </p:spPr>
                  <p:txBody>
                    <a:bodyPr rtlCol="0" anchor="ctr"/>
                    <a:lstStyle/>
                    <a:p>
                      <a:endParaRPr lang="en-US"/>
                    </a:p>
                  </p:txBody>
                </p:sp>
                <p:sp>
                  <p:nvSpPr>
                    <p:cNvPr id="4956" name="Freeform: Shape 4955">
                      <a:extLst>
                        <a:ext uri="{FF2B5EF4-FFF2-40B4-BE49-F238E27FC236}">
                          <a16:creationId xmlns:a16="http://schemas.microsoft.com/office/drawing/2014/main" id="{32AA2E49-DAE6-CDC9-F3AE-63530892D0E6}"/>
                        </a:ext>
                      </a:extLst>
                    </p:cNvPr>
                    <p:cNvSpPr/>
                    <p:nvPr/>
                  </p:nvSpPr>
                  <p:spPr>
                    <a:xfrm>
                      <a:off x="9858252" y="9032141"/>
                      <a:ext cx="4918" cy="10899"/>
                    </a:xfrm>
                    <a:custGeom>
                      <a:avLst/>
                      <a:gdLst>
                        <a:gd name="connsiteX0" fmla="*/ 151 w 4918"/>
                        <a:gd name="connsiteY0" fmla="*/ 10899 h 10899"/>
                        <a:gd name="connsiteX1" fmla="*/ 4919 w 4918"/>
                        <a:gd name="connsiteY1" fmla="*/ 0 h 10899"/>
                        <a:gd name="connsiteX2" fmla="*/ 151 w 4918"/>
                        <a:gd name="connsiteY2" fmla="*/ 10899 h 10899"/>
                      </a:gdLst>
                      <a:ahLst/>
                      <a:cxnLst>
                        <a:cxn ang="0">
                          <a:pos x="connsiteX0" y="connsiteY0"/>
                        </a:cxn>
                        <a:cxn ang="0">
                          <a:pos x="connsiteX1" y="connsiteY1"/>
                        </a:cxn>
                        <a:cxn ang="0">
                          <a:pos x="connsiteX2" y="connsiteY2"/>
                        </a:cxn>
                      </a:cxnLst>
                      <a:rect l="l" t="t" r="r" b="b"/>
                      <a:pathLst>
                        <a:path w="4918" h="10899">
                          <a:moveTo>
                            <a:pt x="151" y="10899"/>
                          </a:moveTo>
                          <a:cubicBezTo>
                            <a:pt x="-803" y="10763"/>
                            <a:pt x="3011" y="3679"/>
                            <a:pt x="4919" y="0"/>
                          </a:cubicBezTo>
                          <a:cubicBezTo>
                            <a:pt x="3693" y="2998"/>
                            <a:pt x="2058" y="7357"/>
                            <a:pt x="151" y="10899"/>
                          </a:cubicBezTo>
                          <a:close/>
                        </a:path>
                      </a:pathLst>
                    </a:custGeom>
                    <a:solidFill>
                      <a:srgbClr val="FFD100"/>
                    </a:solidFill>
                    <a:ln w="0" cap="flat">
                      <a:noFill/>
                      <a:prstDash val="solid"/>
                      <a:miter/>
                    </a:ln>
                  </p:spPr>
                  <p:txBody>
                    <a:bodyPr rtlCol="0" anchor="ctr"/>
                    <a:lstStyle/>
                    <a:p>
                      <a:endParaRPr lang="en-US"/>
                    </a:p>
                  </p:txBody>
                </p:sp>
                <p:sp>
                  <p:nvSpPr>
                    <p:cNvPr id="4957" name="Freeform: Shape 4956">
                      <a:extLst>
                        <a:ext uri="{FF2B5EF4-FFF2-40B4-BE49-F238E27FC236}">
                          <a16:creationId xmlns:a16="http://schemas.microsoft.com/office/drawing/2014/main" id="{B147F275-51F9-1053-4B2E-EEAE9B35454F}"/>
                        </a:ext>
                      </a:extLst>
                    </p:cNvPr>
                    <p:cNvSpPr/>
                    <p:nvPr/>
                  </p:nvSpPr>
                  <p:spPr>
                    <a:xfrm>
                      <a:off x="9956363" y="8747388"/>
                      <a:ext cx="817" cy="7220"/>
                    </a:xfrm>
                    <a:custGeom>
                      <a:avLst/>
                      <a:gdLst>
                        <a:gd name="connsiteX0" fmla="*/ 0 w 817"/>
                        <a:gd name="connsiteY0" fmla="*/ 7221 h 7220"/>
                        <a:gd name="connsiteX1" fmla="*/ 817 w 817"/>
                        <a:gd name="connsiteY1" fmla="*/ 0 h 7220"/>
                        <a:gd name="connsiteX2" fmla="*/ 0 w 817"/>
                        <a:gd name="connsiteY2" fmla="*/ 7221 h 7220"/>
                      </a:gdLst>
                      <a:ahLst/>
                      <a:cxnLst>
                        <a:cxn ang="0">
                          <a:pos x="connsiteX0" y="connsiteY0"/>
                        </a:cxn>
                        <a:cxn ang="0">
                          <a:pos x="connsiteX1" y="connsiteY1"/>
                        </a:cxn>
                        <a:cxn ang="0">
                          <a:pos x="connsiteX2" y="connsiteY2"/>
                        </a:cxn>
                      </a:cxnLst>
                      <a:rect l="l" t="t" r="r" b="b"/>
                      <a:pathLst>
                        <a:path w="817" h="7220">
                          <a:moveTo>
                            <a:pt x="0" y="7221"/>
                          </a:moveTo>
                          <a:lnTo>
                            <a:pt x="817" y="0"/>
                          </a:lnTo>
                          <a:cubicBezTo>
                            <a:pt x="817" y="2588"/>
                            <a:pt x="545" y="3951"/>
                            <a:pt x="0" y="7221"/>
                          </a:cubicBezTo>
                          <a:close/>
                        </a:path>
                      </a:pathLst>
                    </a:custGeom>
                    <a:solidFill>
                      <a:srgbClr val="FFD100"/>
                    </a:solidFill>
                    <a:ln w="0" cap="flat">
                      <a:noFill/>
                      <a:prstDash val="solid"/>
                      <a:miter/>
                    </a:ln>
                  </p:spPr>
                  <p:txBody>
                    <a:bodyPr rtlCol="0" anchor="ctr"/>
                    <a:lstStyle/>
                    <a:p>
                      <a:endParaRPr lang="en-US"/>
                    </a:p>
                  </p:txBody>
                </p:sp>
                <p:sp>
                  <p:nvSpPr>
                    <p:cNvPr id="4958" name="Freeform: Shape 4957">
                      <a:extLst>
                        <a:ext uri="{FF2B5EF4-FFF2-40B4-BE49-F238E27FC236}">
                          <a16:creationId xmlns:a16="http://schemas.microsoft.com/office/drawing/2014/main" id="{150B0D62-9972-2340-2148-90704C4B6372}"/>
                        </a:ext>
                      </a:extLst>
                    </p:cNvPr>
                    <p:cNvSpPr/>
                    <p:nvPr/>
                  </p:nvSpPr>
                  <p:spPr>
                    <a:xfrm>
                      <a:off x="10002278" y="8648609"/>
                      <a:ext cx="681" cy="1362"/>
                    </a:xfrm>
                    <a:custGeom>
                      <a:avLst/>
                      <a:gdLst>
                        <a:gd name="connsiteX0" fmla="*/ 0 w 681"/>
                        <a:gd name="connsiteY0" fmla="*/ 1362 h 1362"/>
                        <a:gd name="connsiteX1" fmla="*/ 681 w 681"/>
                        <a:gd name="connsiteY1" fmla="*/ 0 h 1362"/>
                        <a:gd name="connsiteX2" fmla="*/ 0 w 681"/>
                        <a:gd name="connsiteY2" fmla="*/ 1362 h 1362"/>
                      </a:gdLst>
                      <a:ahLst/>
                      <a:cxnLst>
                        <a:cxn ang="0">
                          <a:pos x="connsiteX0" y="connsiteY0"/>
                        </a:cxn>
                        <a:cxn ang="0">
                          <a:pos x="connsiteX1" y="connsiteY1"/>
                        </a:cxn>
                        <a:cxn ang="0">
                          <a:pos x="connsiteX2" y="connsiteY2"/>
                        </a:cxn>
                      </a:cxnLst>
                      <a:rect l="l" t="t" r="r" b="b"/>
                      <a:pathLst>
                        <a:path w="681" h="1362">
                          <a:moveTo>
                            <a:pt x="0" y="1362"/>
                          </a:moveTo>
                          <a:cubicBezTo>
                            <a:pt x="0" y="1362"/>
                            <a:pt x="408" y="681"/>
                            <a:pt x="681" y="0"/>
                          </a:cubicBezTo>
                          <a:cubicBezTo>
                            <a:pt x="408" y="681"/>
                            <a:pt x="136" y="1226"/>
                            <a:pt x="0" y="1362"/>
                          </a:cubicBezTo>
                          <a:close/>
                        </a:path>
                      </a:pathLst>
                    </a:custGeom>
                    <a:solidFill>
                      <a:srgbClr val="FFD100"/>
                    </a:solidFill>
                    <a:ln w="0" cap="flat">
                      <a:noFill/>
                      <a:prstDash val="solid"/>
                      <a:miter/>
                    </a:ln>
                  </p:spPr>
                  <p:txBody>
                    <a:bodyPr rtlCol="0" anchor="ctr"/>
                    <a:lstStyle/>
                    <a:p>
                      <a:endParaRPr lang="en-US"/>
                    </a:p>
                  </p:txBody>
                </p:sp>
                <p:sp>
                  <p:nvSpPr>
                    <p:cNvPr id="4959" name="Freeform: Shape 4958">
                      <a:extLst>
                        <a:ext uri="{FF2B5EF4-FFF2-40B4-BE49-F238E27FC236}">
                          <a16:creationId xmlns:a16="http://schemas.microsoft.com/office/drawing/2014/main" id="{1DD89A1E-F440-924C-156A-0CBC3C364E17}"/>
                        </a:ext>
                      </a:extLst>
                    </p:cNvPr>
                    <p:cNvSpPr/>
                    <p:nvPr/>
                  </p:nvSpPr>
                  <p:spPr>
                    <a:xfrm>
                      <a:off x="10002959" y="8613866"/>
                      <a:ext cx="6812" cy="34743"/>
                    </a:xfrm>
                    <a:custGeom>
                      <a:avLst/>
                      <a:gdLst>
                        <a:gd name="connsiteX0" fmla="*/ 0 w 6812"/>
                        <a:gd name="connsiteY0" fmla="*/ 34743 h 34743"/>
                        <a:gd name="connsiteX1" fmla="*/ 4905 w 6812"/>
                        <a:gd name="connsiteY1" fmla="*/ 9401 h 34743"/>
                        <a:gd name="connsiteX2" fmla="*/ 4496 w 6812"/>
                        <a:gd name="connsiteY2" fmla="*/ 10082 h 34743"/>
                        <a:gd name="connsiteX3" fmla="*/ 6812 w 6812"/>
                        <a:gd name="connsiteY3" fmla="*/ 0 h 34743"/>
                        <a:gd name="connsiteX4" fmla="*/ 0 w 6812"/>
                        <a:gd name="connsiteY4" fmla="*/ 34743 h 34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12" h="34743">
                          <a:moveTo>
                            <a:pt x="0" y="34743"/>
                          </a:moveTo>
                          <a:cubicBezTo>
                            <a:pt x="1499" y="29974"/>
                            <a:pt x="2861" y="14578"/>
                            <a:pt x="4905" y="9401"/>
                          </a:cubicBezTo>
                          <a:lnTo>
                            <a:pt x="4496" y="10082"/>
                          </a:lnTo>
                          <a:lnTo>
                            <a:pt x="6812" y="0"/>
                          </a:lnTo>
                          <a:cubicBezTo>
                            <a:pt x="5177" y="9537"/>
                            <a:pt x="2044" y="29430"/>
                            <a:pt x="0" y="34743"/>
                          </a:cubicBezTo>
                          <a:close/>
                        </a:path>
                      </a:pathLst>
                    </a:custGeom>
                    <a:solidFill>
                      <a:srgbClr val="FFD100"/>
                    </a:solidFill>
                    <a:ln w="0" cap="flat">
                      <a:noFill/>
                      <a:prstDash val="solid"/>
                      <a:miter/>
                    </a:ln>
                  </p:spPr>
                  <p:txBody>
                    <a:bodyPr rtlCol="0" anchor="ctr"/>
                    <a:lstStyle/>
                    <a:p>
                      <a:endParaRPr lang="en-US"/>
                    </a:p>
                  </p:txBody>
                </p:sp>
              </p:grpSp>
            </p:grpSp>
          </p:grpSp>
          <p:grpSp>
            <p:nvGrpSpPr>
              <p:cNvPr id="4960" name="Graphic 355">
                <a:extLst>
                  <a:ext uri="{FF2B5EF4-FFF2-40B4-BE49-F238E27FC236}">
                    <a16:creationId xmlns:a16="http://schemas.microsoft.com/office/drawing/2014/main" id="{2E6CE12F-3F91-3107-6A2D-42829088C3FF}"/>
                  </a:ext>
                </a:extLst>
              </p:cNvPr>
              <p:cNvGrpSpPr/>
              <p:nvPr/>
            </p:nvGrpSpPr>
            <p:grpSpPr>
              <a:xfrm>
                <a:off x="10387990" y="9097402"/>
                <a:ext cx="2546978" cy="1327851"/>
                <a:chOff x="10387990" y="9097402"/>
                <a:chExt cx="2546978" cy="1327851"/>
              </a:xfrm>
              <a:solidFill>
                <a:srgbClr val="333333"/>
              </a:solidFill>
            </p:grpSpPr>
            <p:sp>
              <p:nvSpPr>
                <p:cNvPr id="4961" name="Freeform: Shape 4960">
                  <a:extLst>
                    <a:ext uri="{FF2B5EF4-FFF2-40B4-BE49-F238E27FC236}">
                      <a16:creationId xmlns:a16="http://schemas.microsoft.com/office/drawing/2014/main" id="{C6AC1367-A94A-643C-B239-EDBEBDAFD321}"/>
                    </a:ext>
                  </a:extLst>
                </p:cNvPr>
                <p:cNvSpPr/>
                <p:nvPr/>
              </p:nvSpPr>
              <p:spPr>
                <a:xfrm>
                  <a:off x="10388126" y="9107621"/>
                  <a:ext cx="274126" cy="326036"/>
                </a:xfrm>
                <a:custGeom>
                  <a:avLst/>
                  <a:gdLst>
                    <a:gd name="connsiteX0" fmla="*/ 0 w 274126"/>
                    <a:gd name="connsiteY0" fmla="*/ 0 h 326036"/>
                    <a:gd name="connsiteX1" fmla="*/ 153413 w 274126"/>
                    <a:gd name="connsiteY1" fmla="*/ 0 h 326036"/>
                    <a:gd name="connsiteX2" fmla="*/ 261456 w 274126"/>
                    <a:gd name="connsiteY2" fmla="*/ 98778 h 326036"/>
                    <a:gd name="connsiteX3" fmla="*/ 198237 w 274126"/>
                    <a:gd name="connsiteY3" fmla="*/ 188428 h 326036"/>
                    <a:gd name="connsiteX4" fmla="*/ 274126 w 274126"/>
                    <a:gd name="connsiteY4" fmla="*/ 326037 h 326036"/>
                    <a:gd name="connsiteX5" fmla="*/ 201780 w 274126"/>
                    <a:gd name="connsiteY5" fmla="*/ 326037 h 326036"/>
                    <a:gd name="connsiteX6" fmla="*/ 132022 w 274126"/>
                    <a:gd name="connsiteY6" fmla="*/ 198102 h 326036"/>
                    <a:gd name="connsiteX7" fmla="*/ 64717 w 274126"/>
                    <a:gd name="connsiteY7" fmla="*/ 198102 h 326036"/>
                    <a:gd name="connsiteX8" fmla="*/ 64717 w 274126"/>
                    <a:gd name="connsiteY8" fmla="*/ 326037 h 326036"/>
                    <a:gd name="connsiteX9" fmla="*/ 0 w 274126"/>
                    <a:gd name="connsiteY9" fmla="*/ 326037 h 326036"/>
                    <a:gd name="connsiteX10" fmla="*/ 0 w 274126"/>
                    <a:gd name="connsiteY10" fmla="*/ 0 h 326036"/>
                    <a:gd name="connsiteX11" fmla="*/ 148780 w 274126"/>
                    <a:gd name="connsiteY11" fmla="*/ 145647 h 326036"/>
                    <a:gd name="connsiteX12" fmla="*/ 196603 w 274126"/>
                    <a:gd name="connsiteY12" fmla="*/ 100278 h 326036"/>
                    <a:gd name="connsiteX13" fmla="*/ 148780 w 274126"/>
                    <a:gd name="connsiteY13" fmla="*/ 54907 h 326036"/>
                    <a:gd name="connsiteX14" fmla="*/ 64717 w 274126"/>
                    <a:gd name="connsiteY14" fmla="*/ 54907 h 326036"/>
                    <a:gd name="connsiteX15" fmla="*/ 64717 w 274126"/>
                    <a:gd name="connsiteY15" fmla="*/ 145647 h 326036"/>
                    <a:gd name="connsiteX16" fmla="*/ 148780 w 274126"/>
                    <a:gd name="connsiteY16" fmla="*/ 145647 h 326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4126" h="326036">
                      <a:moveTo>
                        <a:pt x="0" y="0"/>
                      </a:moveTo>
                      <a:lnTo>
                        <a:pt x="153413" y="0"/>
                      </a:lnTo>
                      <a:cubicBezTo>
                        <a:pt x="225214" y="0"/>
                        <a:pt x="261456" y="46869"/>
                        <a:pt x="261456" y="98778"/>
                      </a:cubicBezTo>
                      <a:cubicBezTo>
                        <a:pt x="261456" y="139516"/>
                        <a:pt x="239111" y="174123"/>
                        <a:pt x="198237" y="188428"/>
                      </a:cubicBezTo>
                      <a:lnTo>
                        <a:pt x="274126" y="326037"/>
                      </a:lnTo>
                      <a:lnTo>
                        <a:pt x="201780" y="326037"/>
                      </a:lnTo>
                      <a:lnTo>
                        <a:pt x="132022" y="198102"/>
                      </a:lnTo>
                      <a:lnTo>
                        <a:pt x="64717" y="198102"/>
                      </a:lnTo>
                      <a:lnTo>
                        <a:pt x="64717" y="326037"/>
                      </a:lnTo>
                      <a:lnTo>
                        <a:pt x="0" y="326037"/>
                      </a:lnTo>
                      <a:lnTo>
                        <a:pt x="0" y="0"/>
                      </a:lnTo>
                      <a:close/>
                      <a:moveTo>
                        <a:pt x="148780" y="145647"/>
                      </a:moveTo>
                      <a:cubicBezTo>
                        <a:pt x="178891" y="145647"/>
                        <a:pt x="196603" y="125755"/>
                        <a:pt x="196603" y="100278"/>
                      </a:cubicBezTo>
                      <a:cubicBezTo>
                        <a:pt x="196603" y="74800"/>
                        <a:pt x="178754" y="54907"/>
                        <a:pt x="148780" y="54907"/>
                      </a:cubicBezTo>
                      <a:lnTo>
                        <a:pt x="64717" y="54907"/>
                      </a:lnTo>
                      <a:lnTo>
                        <a:pt x="64717" y="145647"/>
                      </a:lnTo>
                      <a:lnTo>
                        <a:pt x="148780" y="145647"/>
                      </a:lnTo>
                      <a:close/>
                    </a:path>
                  </a:pathLst>
                </a:custGeom>
                <a:solidFill>
                  <a:srgbClr val="333333"/>
                </a:solidFill>
                <a:ln w="0" cap="flat">
                  <a:noFill/>
                  <a:prstDash val="solid"/>
                  <a:miter/>
                </a:ln>
              </p:spPr>
              <p:txBody>
                <a:bodyPr rtlCol="0" anchor="ctr"/>
                <a:lstStyle/>
                <a:p>
                  <a:endParaRPr lang="en-US"/>
                </a:p>
              </p:txBody>
            </p:sp>
            <p:sp>
              <p:nvSpPr>
                <p:cNvPr id="4962" name="Freeform: Shape 4961">
                  <a:extLst>
                    <a:ext uri="{FF2B5EF4-FFF2-40B4-BE49-F238E27FC236}">
                      <a16:creationId xmlns:a16="http://schemas.microsoft.com/office/drawing/2014/main" id="{A93030EA-6A21-6C29-43E3-FF2B9B7961FC}"/>
                    </a:ext>
                  </a:extLst>
                </p:cNvPr>
                <p:cNvSpPr/>
                <p:nvPr/>
              </p:nvSpPr>
              <p:spPr>
                <a:xfrm>
                  <a:off x="10714571" y="9097402"/>
                  <a:ext cx="232299" cy="336255"/>
                </a:xfrm>
                <a:custGeom>
                  <a:avLst/>
                  <a:gdLst>
                    <a:gd name="connsiteX0" fmla="*/ 136 w 232299"/>
                    <a:gd name="connsiteY0" fmla="*/ 0 h 336255"/>
                    <a:gd name="connsiteX1" fmla="*/ 63763 w 232299"/>
                    <a:gd name="connsiteY1" fmla="*/ 0 h 336255"/>
                    <a:gd name="connsiteX2" fmla="*/ 63763 w 232299"/>
                    <a:gd name="connsiteY2" fmla="*/ 129433 h 336255"/>
                    <a:gd name="connsiteX3" fmla="*/ 141151 w 232299"/>
                    <a:gd name="connsiteY3" fmla="*/ 86653 h 336255"/>
                    <a:gd name="connsiteX4" fmla="*/ 232300 w 232299"/>
                    <a:gd name="connsiteY4" fmla="*/ 181889 h 336255"/>
                    <a:gd name="connsiteX5" fmla="*/ 232300 w 232299"/>
                    <a:gd name="connsiteY5" fmla="*/ 336255 h 336255"/>
                    <a:gd name="connsiteX6" fmla="*/ 169081 w 232299"/>
                    <a:gd name="connsiteY6" fmla="*/ 336255 h 336255"/>
                    <a:gd name="connsiteX7" fmla="*/ 169081 w 232299"/>
                    <a:gd name="connsiteY7" fmla="*/ 194150 h 336255"/>
                    <a:gd name="connsiteX8" fmla="*/ 131886 w 232299"/>
                    <a:gd name="connsiteY8" fmla="*/ 144694 h 336255"/>
                    <a:gd name="connsiteX9" fmla="*/ 105863 w 232299"/>
                    <a:gd name="connsiteY9" fmla="*/ 144694 h 336255"/>
                    <a:gd name="connsiteX10" fmla="*/ 63627 w 232299"/>
                    <a:gd name="connsiteY10" fmla="*/ 194150 h 336255"/>
                    <a:gd name="connsiteX11" fmla="*/ 63627 w 232299"/>
                    <a:gd name="connsiteY11" fmla="*/ 336255 h 336255"/>
                    <a:gd name="connsiteX12" fmla="*/ 0 w 232299"/>
                    <a:gd name="connsiteY12" fmla="*/ 336255 h 336255"/>
                    <a:gd name="connsiteX13" fmla="*/ 0 w 232299"/>
                    <a:gd name="connsiteY13" fmla="*/ 0 h 336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2299" h="336255">
                      <a:moveTo>
                        <a:pt x="136" y="0"/>
                      </a:moveTo>
                      <a:lnTo>
                        <a:pt x="63763" y="0"/>
                      </a:lnTo>
                      <a:lnTo>
                        <a:pt x="63763" y="129433"/>
                      </a:lnTo>
                      <a:cubicBezTo>
                        <a:pt x="78478" y="103003"/>
                        <a:pt x="100959" y="86653"/>
                        <a:pt x="141151" y="86653"/>
                      </a:cubicBezTo>
                      <a:cubicBezTo>
                        <a:pt x="197693" y="86653"/>
                        <a:pt x="232300" y="118262"/>
                        <a:pt x="232300" y="181889"/>
                      </a:cubicBezTo>
                      <a:lnTo>
                        <a:pt x="232300" y="336255"/>
                      </a:lnTo>
                      <a:lnTo>
                        <a:pt x="169081" y="336255"/>
                      </a:lnTo>
                      <a:lnTo>
                        <a:pt x="169081" y="194150"/>
                      </a:lnTo>
                      <a:cubicBezTo>
                        <a:pt x="169081" y="162542"/>
                        <a:pt x="153822" y="144694"/>
                        <a:pt x="131886" y="144694"/>
                      </a:cubicBezTo>
                      <a:lnTo>
                        <a:pt x="105863" y="144694"/>
                      </a:lnTo>
                      <a:cubicBezTo>
                        <a:pt x="82429" y="144694"/>
                        <a:pt x="63627" y="164585"/>
                        <a:pt x="63627" y="194150"/>
                      </a:cubicBezTo>
                      <a:lnTo>
                        <a:pt x="63627" y="336255"/>
                      </a:lnTo>
                      <a:lnTo>
                        <a:pt x="0" y="336255"/>
                      </a:lnTo>
                      <a:lnTo>
                        <a:pt x="0" y="0"/>
                      </a:lnTo>
                      <a:close/>
                    </a:path>
                  </a:pathLst>
                </a:custGeom>
                <a:solidFill>
                  <a:srgbClr val="333333"/>
                </a:solidFill>
                <a:ln w="0" cap="flat">
                  <a:noFill/>
                  <a:prstDash val="solid"/>
                  <a:miter/>
                </a:ln>
              </p:spPr>
              <p:txBody>
                <a:bodyPr rtlCol="0" anchor="ctr"/>
                <a:lstStyle/>
                <a:p>
                  <a:endParaRPr lang="en-US"/>
                </a:p>
              </p:txBody>
            </p:sp>
            <p:sp>
              <p:nvSpPr>
                <p:cNvPr id="4963" name="Freeform: Shape 4962">
                  <a:extLst>
                    <a:ext uri="{FF2B5EF4-FFF2-40B4-BE49-F238E27FC236}">
                      <a16:creationId xmlns:a16="http://schemas.microsoft.com/office/drawing/2014/main" id="{B59339FE-4D25-B1D7-0AD4-5753E6793B53}"/>
                    </a:ext>
                  </a:extLst>
                </p:cNvPr>
                <p:cNvSpPr/>
                <p:nvPr/>
              </p:nvSpPr>
              <p:spPr>
                <a:xfrm>
                  <a:off x="10980659" y="9191685"/>
                  <a:ext cx="262817" cy="328624"/>
                </a:xfrm>
                <a:custGeom>
                  <a:avLst/>
                  <a:gdLst>
                    <a:gd name="connsiteX0" fmla="*/ 116626 w 262817"/>
                    <a:gd name="connsiteY0" fmla="*/ 241973 h 328624"/>
                    <a:gd name="connsiteX1" fmla="*/ 86107 w 262817"/>
                    <a:gd name="connsiteY1" fmla="*/ 241973 h 328624"/>
                    <a:gd name="connsiteX2" fmla="*/ 0 w 262817"/>
                    <a:gd name="connsiteY2" fmla="*/ 0 h 328624"/>
                    <a:gd name="connsiteX3" fmla="*/ 63218 w 262817"/>
                    <a:gd name="connsiteY3" fmla="*/ 0 h 328624"/>
                    <a:gd name="connsiteX4" fmla="*/ 127389 w 262817"/>
                    <a:gd name="connsiteY4" fmla="*/ 182978 h 328624"/>
                    <a:gd name="connsiteX5" fmla="*/ 137063 w 262817"/>
                    <a:gd name="connsiteY5" fmla="*/ 182978 h 328624"/>
                    <a:gd name="connsiteX6" fmla="*/ 203278 w 262817"/>
                    <a:gd name="connsiteY6" fmla="*/ 0 h 328624"/>
                    <a:gd name="connsiteX7" fmla="*/ 262818 w 262817"/>
                    <a:gd name="connsiteY7" fmla="*/ 0 h 328624"/>
                    <a:gd name="connsiteX8" fmla="*/ 145101 w 262817"/>
                    <a:gd name="connsiteY8" fmla="*/ 328625 h 328624"/>
                    <a:gd name="connsiteX9" fmla="*/ 85426 w 262817"/>
                    <a:gd name="connsiteY9" fmla="*/ 328625 h 328624"/>
                    <a:gd name="connsiteX10" fmla="*/ 116490 w 262817"/>
                    <a:gd name="connsiteY10" fmla="*/ 241973 h 328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2817" h="328624">
                      <a:moveTo>
                        <a:pt x="116626" y="241973"/>
                      </a:moveTo>
                      <a:lnTo>
                        <a:pt x="86107" y="241973"/>
                      </a:lnTo>
                      <a:lnTo>
                        <a:pt x="0" y="0"/>
                      </a:lnTo>
                      <a:lnTo>
                        <a:pt x="63218" y="0"/>
                      </a:lnTo>
                      <a:lnTo>
                        <a:pt x="127389" y="182978"/>
                      </a:lnTo>
                      <a:lnTo>
                        <a:pt x="137063" y="182978"/>
                      </a:lnTo>
                      <a:lnTo>
                        <a:pt x="203278" y="0"/>
                      </a:lnTo>
                      <a:lnTo>
                        <a:pt x="262818" y="0"/>
                      </a:lnTo>
                      <a:lnTo>
                        <a:pt x="145101" y="328625"/>
                      </a:lnTo>
                      <a:lnTo>
                        <a:pt x="85426" y="328625"/>
                      </a:lnTo>
                      <a:lnTo>
                        <a:pt x="116490" y="241973"/>
                      </a:lnTo>
                      <a:close/>
                    </a:path>
                  </a:pathLst>
                </a:custGeom>
                <a:solidFill>
                  <a:srgbClr val="333333"/>
                </a:solidFill>
                <a:ln w="0" cap="flat">
                  <a:noFill/>
                  <a:prstDash val="solid"/>
                  <a:miter/>
                </a:ln>
              </p:spPr>
              <p:txBody>
                <a:bodyPr rtlCol="0" anchor="ctr"/>
                <a:lstStyle/>
                <a:p>
                  <a:endParaRPr lang="en-US"/>
                </a:p>
              </p:txBody>
            </p:sp>
            <p:sp>
              <p:nvSpPr>
                <p:cNvPr id="4964" name="Freeform: Shape 4963">
                  <a:extLst>
                    <a:ext uri="{FF2B5EF4-FFF2-40B4-BE49-F238E27FC236}">
                      <a16:creationId xmlns:a16="http://schemas.microsoft.com/office/drawing/2014/main" id="{CEDC39B0-1AD3-9BC7-838E-A7BF7A7CA02A}"/>
                    </a:ext>
                  </a:extLst>
                </p:cNvPr>
                <p:cNvSpPr/>
                <p:nvPr/>
              </p:nvSpPr>
              <p:spPr>
                <a:xfrm>
                  <a:off x="11266366" y="9124788"/>
                  <a:ext cx="168672" cy="308733"/>
                </a:xfrm>
                <a:custGeom>
                  <a:avLst/>
                  <a:gdLst>
                    <a:gd name="connsiteX0" fmla="*/ 43872 w 168672"/>
                    <a:gd name="connsiteY0" fmla="*/ 249194 h 308733"/>
                    <a:gd name="connsiteX1" fmla="*/ 43872 w 168672"/>
                    <a:gd name="connsiteY1" fmla="*/ 119215 h 308733"/>
                    <a:gd name="connsiteX2" fmla="*/ 0 w 168672"/>
                    <a:gd name="connsiteY2" fmla="*/ 119215 h 308733"/>
                    <a:gd name="connsiteX3" fmla="*/ 0 w 168672"/>
                    <a:gd name="connsiteY3" fmla="*/ 66761 h 308733"/>
                    <a:gd name="connsiteX4" fmla="*/ 43872 w 168672"/>
                    <a:gd name="connsiteY4" fmla="*/ 66761 h 308733"/>
                    <a:gd name="connsiteX5" fmla="*/ 43872 w 168672"/>
                    <a:gd name="connsiteY5" fmla="*/ 0 h 308733"/>
                    <a:gd name="connsiteX6" fmla="*/ 107498 w 168672"/>
                    <a:gd name="connsiteY6" fmla="*/ 0 h 308733"/>
                    <a:gd name="connsiteX7" fmla="*/ 107498 w 168672"/>
                    <a:gd name="connsiteY7" fmla="*/ 66761 h 308733"/>
                    <a:gd name="connsiteX8" fmla="*/ 167174 w 168672"/>
                    <a:gd name="connsiteY8" fmla="*/ 66761 h 308733"/>
                    <a:gd name="connsiteX9" fmla="*/ 167174 w 168672"/>
                    <a:gd name="connsiteY9" fmla="*/ 119215 h 308733"/>
                    <a:gd name="connsiteX10" fmla="*/ 107498 w 168672"/>
                    <a:gd name="connsiteY10" fmla="*/ 119215 h 308733"/>
                    <a:gd name="connsiteX11" fmla="*/ 107498 w 168672"/>
                    <a:gd name="connsiteY11" fmla="*/ 231754 h 308733"/>
                    <a:gd name="connsiteX12" fmla="*/ 128889 w 168672"/>
                    <a:gd name="connsiteY12" fmla="*/ 253145 h 308733"/>
                    <a:gd name="connsiteX13" fmla="*/ 168672 w 168672"/>
                    <a:gd name="connsiteY13" fmla="*/ 253145 h 308733"/>
                    <a:gd name="connsiteX14" fmla="*/ 168672 w 168672"/>
                    <a:gd name="connsiteY14" fmla="*/ 308733 h 308733"/>
                    <a:gd name="connsiteX15" fmla="*/ 106544 w 168672"/>
                    <a:gd name="connsiteY15" fmla="*/ 308733 h 308733"/>
                    <a:gd name="connsiteX16" fmla="*/ 43872 w 168672"/>
                    <a:gd name="connsiteY16" fmla="*/ 249058 h 308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8672" h="308733">
                      <a:moveTo>
                        <a:pt x="43872" y="249194"/>
                      </a:moveTo>
                      <a:lnTo>
                        <a:pt x="43872" y="119215"/>
                      </a:lnTo>
                      <a:lnTo>
                        <a:pt x="0" y="119215"/>
                      </a:lnTo>
                      <a:lnTo>
                        <a:pt x="0" y="66761"/>
                      </a:lnTo>
                      <a:lnTo>
                        <a:pt x="43872" y="66761"/>
                      </a:lnTo>
                      <a:lnTo>
                        <a:pt x="43872" y="0"/>
                      </a:lnTo>
                      <a:lnTo>
                        <a:pt x="107498" y="0"/>
                      </a:lnTo>
                      <a:lnTo>
                        <a:pt x="107498" y="66761"/>
                      </a:lnTo>
                      <a:lnTo>
                        <a:pt x="167174" y="66761"/>
                      </a:lnTo>
                      <a:lnTo>
                        <a:pt x="167174" y="119215"/>
                      </a:lnTo>
                      <a:lnTo>
                        <a:pt x="107498" y="119215"/>
                      </a:lnTo>
                      <a:lnTo>
                        <a:pt x="107498" y="231754"/>
                      </a:lnTo>
                      <a:cubicBezTo>
                        <a:pt x="107498" y="247014"/>
                        <a:pt x="112539" y="253145"/>
                        <a:pt x="128889" y="253145"/>
                      </a:cubicBezTo>
                      <a:lnTo>
                        <a:pt x="168672" y="253145"/>
                      </a:lnTo>
                      <a:lnTo>
                        <a:pt x="168672" y="308733"/>
                      </a:lnTo>
                      <a:lnTo>
                        <a:pt x="106544" y="308733"/>
                      </a:lnTo>
                      <a:cubicBezTo>
                        <a:pt x="66352" y="308733"/>
                        <a:pt x="43872" y="287343"/>
                        <a:pt x="43872" y="249058"/>
                      </a:cubicBezTo>
                      <a:close/>
                    </a:path>
                  </a:pathLst>
                </a:custGeom>
                <a:solidFill>
                  <a:srgbClr val="333333"/>
                </a:solidFill>
                <a:ln w="0" cap="flat">
                  <a:noFill/>
                  <a:prstDash val="solid"/>
                  <a:miter/>
                </a:ln>
              </p:spPr>
              <p:txBody>
                <a:bodyPr rtlCol="0" anchor="ctr"/>
                <a:lstStyle/>
                <a:p>
                  <a:endParaRPr lang="en-US"/>
                </a:p>
              </p:txBody>
            </p:sp>
            <p:sp>
              <p:nvSpPr>
                <p:cNvPr id="4965" name="Freeform: Shape 4964">
                  <a:extLst>
                    <a:ext uri="{FF2B5EF4-FFF2-40B4-BE49-F238E27FC236}">
                      <a16:creationId xmlns:a16="http://schemas.microsoft.com/office/drawing/2014/main" id="{E7B2F635-B78F-E624-427C-3941AD797B02}"/>
                    </a:ext>
                  </a:extLst>
                </p:cNvPr>
                <p:cNvSpPr/>
                <p:nvPr/>
              </p:nvSpPr>
              <p:spPr>
                <a:xfrm>
                  <a:off x="11487357" y="9097402"/>
                  <a:ext cx="232298" cy="336255"/>
                </a:xfrm>
                <a:custGeom>
                  <a:avLst/>
                  <a:gdLst>
                    <a:gd name="connsiteX0" fmla="*/ 136 w 232298"/>
                    <a:gd name="connsiteY0" fmla="*/ 0 h 336255"/>
                    <a:gd name="connsiteX1" fmla="*/ 63763 w 232298"/>
                    <a:gd name="connsiteY1" fmla="*/ 0 h 336255"/>
                    <a:gd name="connsiteX2" fmla="*/ 63763 w 232298"/>
                    <a:gd name="connsiteY2" fmla="*/ 129433 h 336255"/>
                    <a:gd name="connsiteX3" fmla="*/ 141150 w 232298"/>
                    <a:gd name="connsiteY3" fmla="*/ 86653 h 336255"/>
                    <a:gd name="connsiteX4" fmla="*/ 232299 w 232298"/>
                    <a:gd name="connsiteY4" fmla="*/ 181889 h 336255"/>
                    <a:gd name="connsiteX5" fmla="*/ 232299 w 232298"/>
                    <a:gd name="connsiteY5" fmla="*/ 336255 h 336255"/>
                    <a:gd name="connsiteX6" fmla="*/ 169081 w 232298"/>
                    <a:gd name="connsiteY6" fmla="*/ 336255 h 336255"/>
                    <a:gd name="connsiteX7" fmla="*/ 169081 w 232298"/>
                    <a:gd name="connsiteY7" fmla="*/ 194150 h 336255"/>
                    <a:gd name="connsiteX8" fmla="*/ 131886 w 232298"/>
                    <a:gd name="connsiteY8" fmla="*/ 144694 h 336255"/>
                    <a:gd name="connsiteX9" fmla="*/ 105862 w 232298"/>
                    <a:gd name="connsiteY9" fmla="*/ 144694 h 336255"/>
                    <a:gd name="connsiteX10" fmla="*/ 63627 w 232298"/>
                    <a:gd name="connsiteY10" fmla="*/ 194150 h 336255"/>
                    <a:gd name="connsiteX11" fmla="*/ 63627 w 232298"/>
                    <a:gd name="connsiteY11" fmla="*/ 336255 h 336255"/>
                    <a:gd name="connsiteX12" fmla="*/ 0 w 232298"/>
                    <a:gd name="connsiteY12" fmla="*/ 336255 h 336255"/>
                    <a:gd name="connsiteX13" fmla="*/ 0 w 232298"/>
                    <a:gd name="connsiteY13" fmla="*/ 0 h 336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2298" h="336255">
                      <a:moveTo>
                        <a:pt x="136" y="0"/>
                      </a:moveTo>
                      <a:lnTo>
                        <a:pt x="63763" y="0"/>
                      </a:lnTo>
                      <a:lnTo>
                        <a:pt x="63763" y="129433"/>
                      </a:lnTo>
                      <a:cubicBezTo>
                        <a:pt x="78478" y="103003"/>
                        <a:pt x="100958" y="86653"/>
                        <a:pt x="141150" y="86653"/>
                      </a:cubicBezTo>
                      <a:cubicBezTo>
                        <a:pt x="197693" y="86653"/>
                        <a:pt x="232299" y="118262"/>
                        <a:pt x="232299" y="181889"/>
                      </a:cubicBezTo>
                      <a:lnTo>
                        <a:pt x="232299" y="336255"/>
                      </a:lnTo>
                      <a:lnTo>
                        <a:pt x="169081" y="336255"/>
                      </a:lnTo>
                      <a:lnTo>
                        <a:pt x="169081" y="194150"/>
                      </a:lnTo>
                      <a:cubicBezTo>
                        <a:pt x="169081" y="162542"/>
                        <a:pt x="153821" y="144694"/>
                        <a:pt x="131886" y="144694"/>
                      </a:cubicBezTo>
                      <a:lnTo>
                        <a:pt x="105862" y="144694"/>
                      </a:lnTo>
                      <a:cubicBezTo>
                        <a:pt x="82429" y="144694"/>
                        <a:pt x="63627" y="164585"/>
                        <a:pt x="63627" y="194150"/>
                      </a:cubicBezTo>
                      <a:lnTo>
                        <a:pt x="63627" y="336255"/>
                      </a:lnTo>
                      <a:lnTo>
                        <a:pt x="0" y="336255"/>
                      </a:lnTo>
                      <a:lnTo>
                        <a:pt x="0" y="0"/>
                      </a:lnTo>
                      <a:close/>
                    </a:path>
                  </a:pathLst>
                </a:custGeom>
                <a:solidFill>
                  <a:srgbClr val="333333"/>
                </a:solidFill>
                <a:ln w="0" cap="flat">
                  <a:noFill/>
                  <a:prstDash val="solid"/>
                  <a:miter/>
                </a:ln>
              </p:spPr>
              <p:txBody>
                <a:bodyPr rtlCol="0" anchor="ctr"/>
                <a:lstStyle/>
                <a:p>
                  <a:endParaRPr lang="en-US"/>
                </a:p>
              </p:txBody>
            </p:sp>
            <p:sp>
              <p:nvSpPr>
                <p:cNvPr id="4966" name="Freeform: Shape 4965">
                  <a:extLst>
                    <a:ext uri="{FF2B5EF4-FFF2-40B4-BE49-F238E27FC236}">
                      <a16:creationId xmlns:a16="http://schemas.microsoft.com/office/drawing/2014/main" id="{1A67026B-21ED-6741-388C-B5C730D8669A}"/>
                    </a:ext>
                  </a:extLst>
                </p:cNvPr>
                <p:cNvSpPr/>
                <p:nvPr/>
              </p:nvSpPr>
              <p:spPr>
                <a:xfrm>
                  <a:off x="11786008" y="9184055"/>
                  <a:ext cx="388845" cy="249602"/>
                </a:xfrm>
                <a:custGeom>
                  <a:avLst/>
                  <a:gdLst>
                    <a:gd name="connsiteX0" fmla="*/ 0 w 388845"/>
                    <a:gd name="connsiteY0" fmla="*/ 7630 h 249602"/>
                    <a:gd name="connsiteX1" fmla="*/ 61174 w 388845"/>
                    <a:gd name="connsiteY1" fmla="*/ 7630 h 249602"/>
                    <a:gd name="connsiteX2" fmla="*/ 61174 w 388845"/>
                    <a:gd name="connsiteY2" fmla="*/ 42236 h 249602"/>
                    <a:gd name="connsiteX3" fmla="*/ 137608 w 388845"/>
                    <a:gd name="connsiteY3" fmla="*/ 0 h 249602"/>
                    <a:gd name="connsiteX4" fmla="*/ 216631 w 388845"/>
                    <a:gd name="connsiteY4" fmla="*/ 44280 h 249602"/>
                    <a:gd name="connsiteX5" fmla="*/ 299741 w 388845"/>
                    <a:gd name="connsiteY5" fmla="*/ 0 h 249602"/>
                    <a:gd name="connsiteX6" fmla="*/ 388845 w 388845"/>
                    <a:gd name="connsiteY6" fmla="*/ 91148 h 249602"/>
                    <a:gd name="connsiteX7" fmla="*/ 388845 w 388845"/>
                    <a:gd name="connsiteY7" fmla="*/ 249602 h 249602"/>
                    <a:gd name="connsiteX8" fmla="*/ 325628 w 388845"/>
                    <a:gd name="connsiteY8" fmla="*/ 249602 h 249602"/>
                    <a:gd name="connsiteX9" fmla="*/ 325628 w 388845"/>
                    <a:gd name="connsiteY9" fmla="*/ 107497 h 249602"/>
                    <a:gd name="connsiteX10" fmla="*/ 290476 w 388845"/>
                    <a:gd name="connsiteY10" fmla="*/ 58041 h 249602"/>
                    <a:gd name="connsiteX11" fmla="*/ 267587 w 388845"/>
                    <a:gd name="connsiteY11" fmla="*/ 58041 h 249602"/>
                    <a:gd name="connsiteX12" fmla="*/ 226304 w 388845"/>
                    <a:gd name="connsiteY12" fmla="*/ 107497 h 249602"/>
                    <a:gd name="connsiteX13" fmla="*/ 226304 w 388845"/>
                    <a:gd name="connsiteY13" fmla="*/ 249602 h 249602"/>
                    <a:gd name="connsiteX14" fmla="*/ 163087 w 388845"/>
                    <a:gd name="connsiteY14" fmla="*/ 249602 h 249602"/>
                    <a:gd name="connsiteX15" fmla="*/ 163087 w 388845"/>
                    <a:gd name="connsiteY15" fmla="*/ 107497 h 249602"/>
                    <a:gd name="connsiteX16" fmla="*/ 127389 w 388845"/>
                    <a:gd name="connsiteY16" fmla="*/ 58041 h 249602"/>
                    <a:gd name="connsiteX17" fmla="*/ 104909 w 388845"/>
                    <a:gd name="connsiteY17" fmla="*/ 58041 h 249602"/>
                    <a:gd name="connsiteX18" fmla="*/ 63627 w 388845"/>
                    <a:gd name="connsiteY18" fmla="*/ 107497 h 249602"/>
                    <a:gd name="connsiteX19" fmla="*/ 63627 w 388845"/>
                    <a:gd name="connsiteY19" fmla="*/ 249602 h 249602"/>
                    <a:gd name="connsiteX20" fmla="*/ 0 w 388845"/>
                    <a:gd name="connsiteY20" fmla="*/ 249602 h 249602"/>
                    <a:gd name="connsiteX21" fmla="*/ 0 w 388845"/>
                    <a:gd name="connsiteY21" fmla="*/ 7630 h 249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88845" h="249602">
                      <a:moveTo>
                        <a:pt x="0" y="7630"/>
                      </a:moveTo>
                      <a:lnTo>
                        <a:pt x="61174" y="7630"/>
                      </a:lnTo>
                      <a:lnTo>
                        <a:pt x="61174" y="42236"/>
                      </a:lnTo>
                      <a:cubicBezTo>
                        <a:pt x="75889" y="17303"/>
                        <a:pt x="98915" y="0"/>
                        <a:pt x="137608" y="0"/>
                      </a:cubicBezTo>
                      <a:cubicBezTo>
                        <a:pt x="174258" y="0"/>
                        <a:pt x="203278" y="14714"/>
                        <a:pt x="216631" y="44280"/>
                      </a:cubicBezTo>
                      <a:cubicBezTo>
                        <a:pt x="232980" y="16758"/>
                        <a:pt x="259957" y="0"/>
                        <a:pt x="299741" y="0"/>
                      </a:cubicBezTo>
                      <a:cubicBezTo>
                        <a:pt x="353285" y="0"/>
                        <a:pt x="388845" y="30519"/>
                        <a:pt x="388845" y="91148"/>
                      </a:cubicBezTo>
                      <a:lnTo>
                        <a:pt x="388845" y="249602"/>
                      </a:lnTo>
                      <a:lnTo>
                        <a:pt x="325628" y="249602"/>
                      </a:lnTo>
                      <a:lnTo>
                        <a:pt x="325628" y="107497"/>
                      </a:lnTo>
                      <a:cubicBezTo>
                        <a:pt x="325628" y="75889"/>
                        <a:pt x="310913" y="58041"/>
                        <a:pt x="290476" y="58041"/>
                      </a:cubicBezTo>
                      <a:lnTo>
                        <a:pt x="267587" y="58041"/>
                      </a:lnTo>
                      <a:cubicBezTo>
                        <a:pt x="245652" y="58041"/>
                        <a:pt x="226304" y="77932"/>
                        <a:pt x="226304" y="107497"/>
                      </a:cubicBezTo>
                      <a:lnTo>
                        <a:pt x="226304" y="249602"/>
                      </a:lnTo>
                      <a:lnTo>
                        <a:pt x="163087" y="249602"/>
                      </a:lnTo>
                      <a:lnTo>
                        <a:pt x="163087" y="107497"/>
                      </a:lnTo>
                      <a:cubicBezTo>
                        <a:pt x="163087" y="75889"/>
                        <a:pt x="148372" y="58041"/>
                        <a:pt x="127389" y="58041"/>
                      </a:cubicBezTo>
                      <a:lnTo>
                        <a:pt x="104909" y="58041"/>
                      </a:lnTo>
                      <a:cubicBezTo>
                        <a:pt x="82974" y="58041"/>
                        <a:pt x="63627" y="77932"/>
                        <a:pt x="63627" y="107497"/>
                      </a:cubicBezTo>
                      <a:lnTo>
                        <a:pt x="63627" y="249602"/>
                      </a:lnTo>
                      <a:lnTo>
                        <a:pt x="0" y="249602"/>
                      </a:lnTo>
                      <a:lnTo>
                        <a:pt x="0" y="7630"/>
                      </a:lnTo>
                      <a:close/>
                    </a:path>
                  </a:pathLst>
                </a:custGeom>
                <a:solidFill>
                  <a:srgbClr val="333333"/>
                </a:solidFill>
                <a:ln w="0" cap="flat">
                  <a:noFill/>
                  <a:prstDash val="solid"/>
                  <a:miter/>
                </a:ln>
              </p:spPr>
              <p:txBody>
                <a:bodyPr rtlCol="0" anchor="ctr"/>
                <a:lstStyle/>
                <a:p>
                  <a:endParaRPr lang="en-US"/>
                </a:p>
              </p:txBody>
            </p:sp>
            <p:sp>
              <p:nvSpPr>
                <p:cNvPr id="4967" name="Freeform: Shape 4966">
                  <a:extLst>
                    <a:ext uri="{FF2B5EF4-FFF2-40B4-BE49-F238E27FC236}">
                      <a16:creationId xmlns:a16="http://schemas.microsoft.com/office/drawing/2014/main" id="{AC92232F-5B2F-003D-1866-7B2AB2DCAA76}"/>
                    </a:ext>
                  </a:extLst>
                </p:cNvPr>
                <p:cNvSpPr/>
                <p:nvPr/>
              </p:nvSpPr>
              <p:spPr>
                <a:xfrm>
                  <a:off x="12352109" y="9107621"/>
                  <a:ext cx="284344" cy="333666"/>
                </a:xfrm>
                <a:custGeom>
                  <a:avLst/>
                  <a:gdLst>
                    <a:gd name="connsiteX0" fmla="*/ 0 w 284344"/>
                    <a:gd name="connsiteY0" fmla="*/ 235842 h 333666"/>
                    <a:gd name="connsiteX1" fmla="*/ 59676 w 284344"/>
                    <a:gd name="connsiteY1" fmla="*/ 155865 h 333666"/>
                    <a:gd name="connsiteX2" fmla="*/ 59131 w 284344"/>
                    <a:gd name="connsiteY2" fmla="*/ 154367 h 333666"/>
                    <a:gd name="connsiteX3" fmla="*/ 9674 w 284344"/>
                    <a:gd name="connsiteY3" fmla="*/ 81476 h 333666"/>
                    <a:gd name="connsiteX4" fmla="*/ 121259 w 284344"/>
                    <a:gd name="connsiteY4" fmla="*/ 0 h 333666"/>
                    <a:gd name="connsiteX5" fmla="*/ 214451 w 284344"/>
                    <a:gd name="connsiteY5" fmla="*/ 0 h 333666"/>
                    <a:gd name="connsiteX6" fmla="*/ 214451 w 284344"/>
                    <a:gd name="connsiteY6" fmla="*/ 53954 h 333666"/>
                    <a:gd name="connsiteX7" fmla="*/ 112539 w 284344"/>
                    <a:gd name="connsiteY7" fmla="*/ 53954 h 333666"/>
                    <a:gd name="connsiteX8" fmla="*/ 71257 w 284344"/>
                    <a:gd name="connsiteY8" fmla="*/ 92102 h 333666"/>
                    <a:gd name="connsiteX9" fmla="*/ 112539 w 284344"/>
                    <a:gd name="connsiteY9" fmla="*/ 130252 h 333666"/>
                    <a:gd name="connsiteX10" fmla="*/ 187474 w 284344"/>
                    <a:gd name="connsiteY10" fmla="*/ 130252 h 333666"/>
                    <a:gd name="connsiteX11" fmla="*/ 187474 w 284344"/>
                    <a:gd name="connsiteY11" fmla="*/ 91558 h 333666"/>
                    <a:gd name="connsiteX12" fmla="*/ 248104 w 284344"/>
                    <a:gd name="connsiteY12" fmla="*/ 91558 h 333666"/>
                    <a:gd name="connsiteX13" fmla="*/ 248104 w 284344"/>
                    <a:gd name="connsiteY13" fmla="*/ 130252 h 333666"/>
                    <a:gd name="connsiteX14" fmla="*/ 284345 w 284344"/>
                    <a:gd name="connsiteY14" fmla="*/ 130252 h 333666"/>
                    <a:gd name="connsiteX15" fmla="*/ 284345 w 284344"/>
                    <a:gd name="connsiteY15" fmla="*/ 181752 h 333666"/>
                    <a:gd name="connsiteX16" fmla="*/ 248104 w 284344"/>
                    <a:gd name="connsiteY16" fmla="*/ 181752 h 333666"/>
                    <a:gd name="connsiteX17" fmla="*/ 248104 w 284344"/>
                    <a:gd name="connsiteY17" fmla="*/ 225078 h 333666"/>
                    <a:gd name="connsiteX18" fmla="*/ 127390 w 284344"/>
                    <a:gd name="connsiteY18" fmla="*/ 333667 h 333666"/>
                    <a:gd name="connsiteX19" fmla="*/ 0 w 284344"/>
                    <a:gd name="connsiteY19" fmla="*/ 235842 h 333666"/>
                    <a:gd name="connsiteX20" fmla="*/ 111041 w 284344"/>
                    <a:gd name="connsiteY20" fmla="*/ 279168 h 333666"/>
                    <a:gd name="connsiteX21" fmla="*/ 139516 w 284344"/>
                    <a:gd name="connsiteY21" fmla="*/ 279168 h 333666"/>
                    <a:gd name="connsiteX22" fmla="*/ 187883 w 284344"/>
                    <a:gd name="connsiteY22" fmla="*/ 229302 h 333666"/>
                    <a:gd name="connsiteX23" fmla="*/ 187883 w 284344"/>
                    <a:gd name="connsiteY23" fmla="*/ 181889 h 333666"/>
                    <a:gd name="connsiteX24" fmla="*/ 109950 w 284344"/>
                    <a:gd name="connsiteY24" fmla="*/ 181889 h 333666"/>
                    <a:gd name="connsiteX25" fmla="*/ 61583 w 284344"/>
                    <a:gd name="connsiteY25" fmla="*/ 229847 h 333666"/>
                    <a:gd name="connsiteX26" fmla="*/ 111041 w 284344"/>
                    <a:gd name="connsiteY26" fmla="*/ 279304 h 333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84344" h="333666">
                      <a:moveTo>
                        <a:pt x="0" y="235842"/>
                      </a:moveTo>
                      <a:cubicBezTo>
                        <a:pt x="0" y="194559"/>
                        <a:pt x="23435" y="168128"/>
                        <a:pt x="59676" y="155865"/>
                      </a:cubicBezTo>
                      <a:lnTo>
                        <a:pt x="59131" y="154367"/>
                      </a:lnTo>
                      <a:cubicBezTo>
                        <a:pt x="30111" y="142105"/>
                        <a:pt x="9674" y="116627"/>
                        <a:pt x="9674" y="81476"/>
                      </a:cubicBezTo>
                      <a:cubicBezTo>
                        <a:pt x="9674" y="36650"/>
                        <a:pt x="43326" y="0"/>
                        <a:pt x="121259" y="0"/>
                      </a:cubicBezTo>
                      <a:lnTo>
                        <a:pt x="214451" y="0"/>
                      </a:lnTo>
                      <a:lnTo>
                        <a:pt x="214451" y="53954"/>
                      </a:lnTo>
                      <a:lnTo>
                        <a:pt x="112539" y="53954"/>
                      </a:lnTo>
                      <a:cubicBezTo>
                        <a:pt x="87061" y="53954"/>
                        <a:pt x="71257" y="68259"/>
                        <a:pt x="71257" y="92102"/>
                      </a:cubicBezTo>
                      <a:cubicBezTo>
                        <a:pt x="71257" y="115945"/>
                        <a:pt x="87606" y="130252"/>
                        <a:pt x="112539" y="130252"/>
                      </a:cubicBezTo>
                      <a:lnTo>
                        <a:pt x="187474" y="130252"/>
                      </a:lnTo>
                      <a:lnTo>
                        <a:pt x="187474" y="91558"/>
                      </a:lnTo>
                      <a:lnTo>
                        <a:pt x="248104" y="91558"/>
                      </a:lnTo>
                      <a:lnTo>
                        <a:pt x="248104" y="130252"/>
                      </a:lnTo>
                      <a:lnTo>
                        <a:pt x="284345" y="130252"/>
                      </a:lnTo>
                      <a:lnTo>
                        <a:pt x="284345" y="181752"/>
                      </a:lnTo>
                      <a:lnTo>
                        <a:pt x="248104" y="181752"/>
                      </a:lnTo>
                      <a:lnTo>
                        <a:pt x="248104" y="225078"/>
                      </a:lnTo>
                      <a:cubicBezTo>
                        <a:pt x="248104" y="292793"/>
                        <a:pt x="205868" y="333667"/>
                        <a:pt x="127390" y="333667"/>
                      </a:cubicBezTo>
                      <a:cubicBezTo>
                        <a:pt x="48913" y="333667"/>
                        <a:pt x="0" y="296471"/>
                        <a:pt x="0" y="235842"/>
                      </a:cubicBezTo>
                      <a:close/>
                      <a:moveTo>
                        <a:pt x="111041" y="279168"/>
                      </a:moveTo>
                      <a:lnTo>
                        <a:pt x="139516" y="279168"/>
                      </a:lnTo>
                      <a:cubicBezTo>
                        <a:pt x="167991" y="279168"/>
                        <a:pt x="187883" y="261320"/>
                        <a:pt x="187883" y="229302"/>
                      </a:cubicBezTo>
                      <a:lnTo>
                        <a:pt x="187883" y="181889"/>
                      </a:lnTo>
                      <a:lnTo>
                        <a:pt x="109950" y="181889"/>
                      </a:lnTo>
                      <a:cubicBezTo>
                        <a:pt x="83519" y="181889"/>
                        <a:pt x="61583" y="198238"/>
                        <a:pt x="61583" y="229847"/>
                      </a:cubicBezTo>
                      <a:cubicBezTo>
                        <a:pt x="61583" y="261456"/>
                        <a:pt x="82974" y="279304"/>
                        <a:pt x="111041" y="279304"/>
                      </a:cubicBezTo>
                      <a:close/>
                    </a:path>
                  </a:pathLst>
                </a:custGeom>
                <a:solidFill>
                  <a:srgbClr val="333333"/>
                </a:solidFill>
                <a:ln w="0" cap="flat">
                  <a:noFill/>
                  <a:prstDash val="solid"/>
                  <a:miter/>
                </a:ln>
              </p:spPr>
              <p:txBody>
                <a:bodyPr rtlCol="0" anchor="ctr"/>
                <a:lstStyle/>
                <a:p>
                  <a:endParaRPr lang="en-US"/>
                </a:p>
              </p:txBody>
            </p:sp>
            <p:grpSp>
              <p:nvGrpSpPr>
                <p:cNvPr id="4968" name="Graphic 355">
                  <a:extLst>
                    <a:ext uri="{FF2B5EF4-FFF2-40B4-BE49-F238E27FC236}">
                      <a16:creationId xmlns:a16="http://schemas.microsoft.com/office/drawing/2014/main" id="{A1551ECC-7A33-4740-D6F2-55789E6BF502}"/>
                    </a:ext>
                  </a:extLst>
                </p:cNvPr>
                <p:cNvGrpSpPr/>
                <p:nvPr/>
              </p:nvGrpSpPr>
              <p:grpSpPr>
                <a:xfrm>
                  <a:off x="10388126" y="9607371"/>
                  <a:ext cx="2546842" cy="547707"/>
                  <a:chOff x="10388126" y="9607371"/>
                  <a:chExt cx="2546842" cy="547707"/>
                </a:xfrm>
                <a:solidFill>
                  <a:srgbClr val="333333"/>
                </a:solidFill>
              </p:grpSpPr>
              <p:sp>
                <p:nvSpPr>
                  <p:cNvPr id="4969" name="Freeform: Shape 4968">
                    <a:extLst>
                      <a:ext uri="{FF2B5EF4-FFF2-40B4-BE49-F238E27FC236}">
                        <a16:creationId xmlns:a16="http://schemas.microsoft.com/office/drawing/2014/main" id="{A37AE1BE-A931-DE84-9CC2-9ADE768EC4A5}"/>
                      </a:ext>
                    </a:extLst>
                  </p:cNvPr>
                  <p:cNvSpPr/>
                  <p:nvPr/>
                </p:nvSpPr>
                <p:spPr>
                  <a:xfrm>
                    <a:off x="10388126" y="9623584"/>
                    <a:ext cx="436531" cy="519232"/>
                  </a:xfrm>
                  <a:custGeom>
                    <a:avLst/>
                    <a:gdLst>
                      <a:gd name="connsiteX0" fmla="*/ 0 w 436531"/>
                      <a:gd name="connsiteY0" fmla="*/ 0 h 519232"/>
                      <a:gd name="connsiteX1" fmla="*/ 244289 w 436531"/>
                      <a:gd name="connsiteY1" fmla="*/ 0 h 519232"/>
                      <a:gd name="connsiteX2" fmla="*/ 416231 w 436531"/>
                      <a:gd name="connsiteY2" fmla="*/ 157364 h 519232"/>
                      <a:gd name="connsiteX3" fmla="*/ 315681 w 436531"/>
                      <a:gd name="connsiteY3" fmla="*/ 300149 h 519232"/>
                      <a:gd name="connsiteX4" fmla="*/ 436531 w 436531"/>
                      <a:gd name="connsiteY4" fmla="*/ 519232 h 519232"/>
                      <a:gd name="connsiteX5" fmla="*/ 321267 w 436531"/>
                      <a:gd name="connsiteY5" fmla="*/ 519232 h 519232"/>
                      <a:gd name="connsiteX6" fmla="*/ 210091 w 436531"/>
                      <a:gd name="connsiteY6" fmla="*/ 315545 h 519232"/>
                      <a:gd name="connsiteX7" fmla="*/ 103002 w 436531"/>
                      <a:gd name="connsiteY7" fmla="*/ 315545 h 519232"/>
                      <a:gd name="connsiteX8" fmla="*/ 103002 w 436531"/>
                      <a:gd name="connsiteY8" fmla="*/ 519232 h 519232"/>
                      <a:gd name="connsiteX9" fmla="*/ 0 w 436531"/>
                      <a:gd name="connsiteY9" fmla="*/ 519232 h 519232"/>
                      <a:gd name="connsiteX10" fmla="*/ 0 w 436531"/>
                      <a:gd name="connsiteY10" fmla="*/ 0 h 519232"/>
                      <a:gd name="connsiteX11" fmla="*/ 236931 w 436531"/>
                      <a:gd name="connsiteY11" fmla="*/ 232026 h 519232"/>
                      <a:gd name="connsiteX12" fmla="*/ 313229 w 436531"/>
                      <a:gd name="connsiteY12" fmla="*/ 159816 h 519232"/>
                      <a:gd name="connsiteX13" fmla="*/ 236931 w 436531"/>
                      <a:gd name="connsiteY13" fmla="*/ 87606 h 519232"/>
                      <a:gd name="connsiteX14" fmla="*/ 103002 w 436531"/>
                      <a:gd name="connsiteY14" fmla="*/ 87606 h 519232"/>
                      <a:gd name="connsiteX15" fmla="*/ 103002 w 436531"/>
                      <a:gd name="connsiteY15" fmla="*/ 232026 h 519232"/>
                      <a:gd name="connsiteX16" fmla="*/ 236931 w 436531"/>
                      <a:gd name="connsiteY16" fmla="*/ 232026 h 519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36531" h="519232">
                        <a:moveTo>
                          <a:pt x="0" y="0"/>
                        </a:moveTo>
                        <a:lnTo>
                          <a:pt x="244289" y="0"/>
                        </a:lnTo>
                        <a:cubicBezTo>
                          <a:pt x="358735" y="0"/>
                          <a:pt x="416231" y="74662"/>
                          <a:pt x="416231" y="157364"/>
                        </a:cubicBezTo>
                        <a:cubicBezTo>
                          <a:pt x="416231" y="222217"/>
                          <a:pt x="380534" y="277396"/>
                          <a:pt x="315681" y="300149"/>
                        </a:cubicBezTo>
                        <a:lnTo>
                          <a:pt x="436531" y="519232"/>
                        </a:lnTo>
                        <a:lnTo>
                          <a:pt x="321267" y="519232"/>
                        </a:lnTo>
                        <a:lnTo>
                          <a:pt x="210091" y="315545"/>
                        </a:lnTo>
                        <a:lnTo>
                          <a:pt x="103002" y="315545"/>
                        </a:lnTo>
                        <a:lnTo>
                          <a:pt x="103002" y="519232"/>
                        </a:lnTo>
                        <a:lnTo>
                          <a:pt x="0" y="519232"/>
                        </a:lnTo>
                        <a:lnTo>
                          <a:pt x="0" y="0"/>
                        </a:lnTo>
                        <a:close/>
                        <a:moveTo>
                          <a:pt x="236931" y="232026"/>
                        </a:moveTo>
                        <a:cubicBezTo>
                          <a:pt x="284753" y="232026"/>
                          <a:pt x="313229" y="200417"/>
                          <a:pt x="313229" y="159816"/>
                        </a:cubicBezTo>
                        <a:cubicBezTo>
                          <a:pt x="313229" y="119215"/>
                          <a:pt x="284890" y="87606"/>
                          <a:pt x="236931" y="87606"/>
                        </a:cubicBezTo>
                        <a:lnTo>
                          <a:pt x="103002" y="87606"/>
                        </a:lnTo>
                        <a:lnTo>
                          <a:pt x="103002" y="232026"/>
                        </a:lnTo>
                        <a:lnTo>
                          <a:pt x="236931" y="232026"/>
                        </a:lnTo>
                        <a:close/>
                      </a:path>
                    </a:pathLst>
                  </a:custGeom>
                  <a:solidFill>
                    <a:srgbClr val="333333"/>
                  </a:solidFill>
                  <a:ln w="0" cap="flat">
                    <a:noFill/>
                    <a:prstDash val="solid"/>
                    <a:miter/>
                  </a:ln>
                </p:spPr>
                <p:txBody>
                  <a:bodyPr rtlCol="0" anchor="ctr"/>
                  <a:lstStyle/>
                  <a:p>
                    <a:endParaRPr lang="en-US"/>
                  </a:p>
                </p:txBody>
              </p:sp>
              <p:sp>
                <p:nvSpPr>
                  <p:cNvPr id="4970" name="Freeform: Shape 4969">
                    <a:extLst>
                      <a:ext uri="{FF2B5EF4-FFF2-40B4-BE49-F238E27FC236}">
                        <a16:creationId xmlns:a16="http://schemas.microsoft.com/office/drawing/2014/main" id="{05D23561-5D39-99F4-AC9A-2FEBE03E43CF}"/>
                      </a:ext>
                    </a:extLst>
                  </p:cNvPr>
                  <p:cNvSpPr/>
                  <p:nvPr/>
                </p:nvSpPr>
                <p:spPr>
                  <a:xfrm>
                    <a:off x="10908176" y="9607371"/>
                    <a:ext cx="369907" cy="535582"/>
                  </a:xfrm>
                  <a:custGeom>
                    <a:avLst/>
                    <a:gdLst>
                      <a:gd name="connsiteX0" fmla="*/ 0 w 369907"/>
                      <a:gd name="connsiteY0" fmla="*/ 0 h 535582"/>
                      <a:gd name="connsiteX1" fmla="*/ 101367 w 369907"/>
                      <a:gd name="connsiteY1" fmla="*/ 0 h 535582"/>
                      <a:gd name="connsiteX2" fmla="*/ 101367 w 369907"/>
                      <a:gd name="connsiteY2" fmla="*/ 206140 h 535582"/>
                      <a:gd name="connsiteX3" fmla="*/ 224669 w 369907"/>
                      <a:gd name="connsiteY3" fmla="*/ 138017 h 535582"/>
                      <a:gd name="connsiteX4" fmla="*/ 369908 w 369907"/>
                      <a:gd name="connsiteY4" fmla="*/ 289794 h 535582"/>
                      <a:gd name="connsiteX5" fmla="*/ 369908 w 369907"/>
                      <a:gd name="connsiteY5" fmla="*/ 535582 h 535582"/>
                      <a:gd name="connsiteX6" fmla="*/ 269358 w 369907"/>
                      <a:gd name="connsiteY6" fmla="*/ 535582 h 535582"/>
                      <a:gd name="connsiteX7" fmla="*/ 269358 w 369907"/>
                      <a:gd name="connsiteY7" fmla="*/ 309277 h 535582"/>
                      <a:gd name="connsiteX8" fmla="*/ 210091 w 369907"/>
                      <a:gd name="connsiteY8" fmla="*/ 230528 h 535582"/>
                      <a:gd name="connsiteX9" fmla="*/ 168672 w 369907"/>
                      <a:gd name="connsiteY9" fmla="*/ 230528 h 535582"/>
                      <a:gd name="connsiteX10" fmla="*/ 101367 w 369907"/>
                      <a:gd name="connsiteY10" fmla="*/ 309277 h 535582"/>
                      <a:gd name="connsiteX11" fmla="*/ 101367 w 369907"/>
                      <a:gd name="connsiteY11" fmla="*/ 535582 h 535582"/>
                      <a:gd name="connsiteX12" fmla="*/ 0 w 369907"/>
                      <a:gd name="connsiteY12" fmla="*/ 535582 h 535582"/>
                      <a:gd name="connsiteX13" fmla="*/ 0 w 369907"/>
                      <a:gd name="connsiteY13" fmla="*/ 136 h 535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9907" h="535582">
                        <a:moveTo>
                          <a:pt x="0" y="0"/>
                        </a:moveTo>
                        <a:lnTo>
                          <a:pt x="101367" y="0"/>
                        </a:lnTo>
                        <a:lnTo>
                          <a:pt x="101367" y="206140"/>
                        </a:lnTo>
                        <a:cubicBezTo>
                          <a:pt x="124937" y="163903"/>
                          <a:pt x="160633" y="138017"/>
                          <a:pt x="224669" y="138017"/>
                        </a:cubicBezTo>
                        <a:cubicBezTo>
                          <a:pt x="314727" y="138017"/>
                          <a:pt x="369908" y="188291"/>
                          <a:pt x="369908" y="289794"/>
                        </a:cubicBezTo>
                        <a:lnTo>
                          <a:pt x="369908" y="535582"/>
                        </a:lnTo>
                        <a:lnTo>
                          <a:pt x="269358" y="535582"/>
                        </a:lnTo>
                        <a:lnTo>
                          <a:pt x="269358" y="309277"/>
                        </a:lnTo>
                        <a:cubicBezTo>
                          <a:pt x="269358" y="259003"/>
                          <a:pt x="244970" y="230528"/>
                          <a:pt x="210091" y="230528"/>
                        </a:cubicBezTo>
                        <a:lnTo>
                          <a:pt x="168672" y="230528"/>
                        </a:lnTo>
                        <a:cubicBezTo>
                          <a:pt x="131341" y="230528"/>
                          <a:pt x="101367" y="262137"/>
                          <a:pt x="101367" y="309277"/>
                        </a:cubicBezTo>
                        <a:lnTo>
                          <a:pt x="101367" y="535582"/>
                        </a:lnTo>
                        <a:lnTo>
                          <a:pt x="0" y="535582"/>
                        </a:lnTo>
                        <a:lnTo>
                          <a:pt x="0" y="136"/>
                        </a:lnTo>
                        <a:close/>
                      </a:path>
                    </a:pathLst>
                  </a:custGeom>
                  <a:solidFill>
                    <a:srgbClr val="333333"/>
                  </a:solidFill>
                  <a:ln w="0" cap="flat">
                    <a:noFill/>
                    <a:prstDash val="solid"/>
                    <a:miter/>
                  </a:ln>
                </p:spPr>
                <p:txBody>
                  <a:bodyPr rtlCol="0" anchor="ctr"/>
                  <a:lstStyle/>
                  <a:p>
                    <a:endParaRPr lang="en-US"/>
                  </a:p>
                </p:txBody>
              </p:sp>
              <p:sp>
                <p:nvSpPr>
                  <p:cNvPr id="4971" name="Freeform: Shape 4970">
                    <a:extLst>
                      <a:ext uri="{FF2B5EF4-FFF2-40B4-BE49-F238E27FC236}">
                        <a16:creationId xmlns:a16="http://schemas.microsoft.com/office/drawing/2014/main" id="{D424D277-CFA4-4D4B-ADD3-33CB109F99A0}"/>
                      </a:ext>
                    </a:extLst>
                  </p:cNvPr>
                  <p:cNvSpPr/>
                  <p:nvPr/>
                </p:nvSpPr>
                <p:spPr>
                  <a:xfrm>
                    <a:off x="11362555" y="9745252"/>
                    <a:ext cx="400018" cy="409826"/>
                  </a:xfrm>
                  <a:custGeom>
                    <a:avLst/>
                    <a:gdLst>
                      <a:gd name="connsiteX0" fmla="*/ 0 w 400018"/>
                      <a:gd name="connsiteY0" fmla="*/ 205322 h 409826"/>
                      <a:gd name="connsiteX1" fmla="*/ 206140 w 400018"/>
                      <a:gd name="connsiteY1" fmla="*/ 0 h 409826"/>
                      <a:gd name="connsiteX2" fmla="*/ 400018 w 400018"/>
                      <a:gd name="connsiteY2" fmla="*/ 205322 h 409826"/>
                      <a:gd name="connsiteX3" fmla="*/ 400018 w 400018"/>
                      <a:gd name="connsiteY3" fmla="*/ 231345 h 409826"/>
                      <a:gd name="connsiteX4" fmla="*/ 99868 w 400018"/>
                      <a:gd name="connsiteY4" fmla="*/ 231345 h 409826"/>
                      <a:gd name="connsiteX5" fmla="*/ 189927 w 400018"/>
                      <a:gd name="connsiteY5" fmla="*/ 325491 h 409826"/>
                      <a:gd name="connsiteX6" fmla="*/ 222353 w 400018"/>
                      <a:gd name="connsiteY6" fmla="*/ 325491 h 409826"/>
                      <a:gd name="connsiteX7" fmla="*/ 295381 w 400018"/>
                      <a:gd name="connsiteY7" fmla="*/ 269494 h 409826"/>
                      <a:gd name="connsiteX8" fmla="*/ 394432 w 400018"/>
                      <a:gd name="connsiteY8" fmla="*/ 269494 h 409826"/>
                      <a:gd name="connsiteX9" fmla="*/ 203824 w 400018"/>
                      <a:gd name="connsiteY9" fmla="*/ 409827 h 409826"/>
                      <a:gd name="connsiteX10" fmla="*/ 136 w 400018"/>
                      <a:gd name="connsiteY10" fmla="*/ 205322 h 409826"/>
                      <a:gd name="connsiteX11" fmla="*/ 299469 w 400018"/>
                      <a:gd name="connsiteY11" fmla="*/ 161451 h 409826"/>
                      <a:gd name="connsiteX12" fmla="*/ 223988 w 400018"/>
                      <a:gd name="connsiteY12" fmla="*/ 84336 h 409826"/>
                      <a:gd name="connsiteX13" fmla="*/ 185022 w 400018"/>
                      <a:gd name="connsiteY13" fmla="*/ 84336 h 409826"/>
                      <a:gd name="connsiteX14" fmla="*/ 103138 w 400018"/>
                      <a:gd name="connsiteY14" fmla="*/ 161451 h 409826"/>
                      <a:gd name="connsiteX15" fmla="*/ 299469 w 400018"/>
                      <a:gd name="connsiteY15" fmla="*/ 161451 h 409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00018" h="409826">
                        <a:moveTo>
                          <a:pt x="0" y="205322"/>
                        </a:moveTo>
                        <a:cubicBezTo>
                          <a:pt x="0" y="81202"/>
                          <a:pt x="84336" y="0"/>
                          <a:pt x="206140" y="0"/>
                        </a:cubicBezTo>
                        <a:cubicBezTo>
                          <a:pt x="319769" y="0"/>
                          <a:pt x="400018" y="68940"/>
                          <a:pt x="400018" y="205322"/>
                        </a:cubicBezTo>
                        <a:lnTo>
                          <a:pt x="400018" y="231345"/>
                        </a:lnTo>
                        <a:lnTo>
                          <a:pt x="99868" y="231345"/>
                        </a:lnTo>
                        <a:cubicBezTo>
                          <a:pt x="108043" y="284890"/>
                          <a:pt x="140469" y="325491"/>
                          <a:pt x="189927" y="325491"/>
                        </a:cubicBezTo>
                        <a:lnTo>
                          <a:pt x="222353" y="325491"/>
                        </a:lnTo>
                        <a:cubicBezTo>
                          <a:pt x="262138" y="325491"/>
                          <a:pt x="288024" y="300285"/>
                          <a:pt x="295381" y="269494"/>
                        </a:cubicBezTo>
                        <a:lnTo>
                          <a:pt x="394432" y="269494"/>
                        </a:lnTo>
                        <a:cubicBezTo>
                          <a:pt x="385576" y="349879"/>
                          <a:pt x="318134" y="409827"/>
                          <a:pt x="203824" y="409827"/>
                        </a:cubicBezTo>
                        <a:cubicBezTo>
                          <a:pt x="73981" y="409827"/>
                          <a:pt x="136" y="323038"/>
                          <a:pt x="136" y="205322"/>
                        </a:cubicBezTo>
                        <a:close/>
                        <a:moveTo>
                          <a:pt x="299469" y="161451"/>
                        </a:moveTo>
                        <a:cubicBezTo>
                          <a:pt x="296199" y="116081"/>
                          <a:pt x="261319" y="84336"/>
                          <a:pt x="223988" y="84336"/>
                        </a:cubicBezTo>
                        <a:lnTo>
                          <a:pt x="185022" y="84336"/>
                        </a:lnTo>
                        <a:cubicBezTo>
                          <a:pt x="146056" y="84336"/>
                          <a:pt x="115264" y="115127"/>
                          <a:pt x="103138" y="161451"/>
                        </a:cubicBezTo>
                        <a:lnTo>
                          <a:pt x="299469" y="161451"/>
                        </a:lnTo>
                        <a:close/>
                      </a:path>
                    </a:pathLst>
                  </a:custGeom>
                  <a:solidFill>
                    <a:srgbClr val="333333"/>
                  </a:solidFill>
                  <a:ln w="0" cap="flat">
                    <a:noFill/>
                    <a:prstDash val="solid"/>
                    <a:miter/>
                  </a:ln>
                </p:spPr>
                <p:txBody>
                  <a:bodyPr rtlCol="0" anchor="ctr"/>
                  <a:lstStyle/>
                  <a:p>
                    <a:endParaRPr lang="en-US"/>
                  </a:p>
                </p:txBody>
              </p:sp>
              <p:sp>
                <p:nvSpPr>
                  <p:cNvPr id="4972" name="Freeform: Shape 4971">
                    <a:extLst>
                      <a:ext uri="{FF2B5EF4-FFF2-40B4-BE49-F238E27FC236}">
                        <a16:creationId xmlns:a16="http://schemas.microsoft.com/office/drawing/2014/main" id="{BDFDABBF-3FBF-1420-5322-3C00B9B9E5EE}"/>
                      </a:ext>
                    </a:extLst>
                  </p:cNvPr>
                  <p:cNvSpPr/>
                  <p:nvPr/>
                </p:nvSpPr>
                <p:spPr>
                  <a:xfrm>
                    <a:off x="11842004" y="9757513"/>
                    <a:ext cx="365139" cy="397565"/>
                  </a:xfrm>
                  <a:custGeom>
                    <a:avLst/>
                    <a:gdLst>
                      <a:gd name="connsiteX0" fmla="*/ 136 w 365139"/>
                      <a:gd name="connsiteY0" fmla="*/ 245788 h 397565"/>
                      <a:gd name="connsiteX1" fmla="*/ 136 w 365139"/>
                      <a:gd name="connsiteY1" fmla="*/ 0 h 397565"/>
                      <a:gd name="connsiteX2" fmla="*/ 101503 w 365139"/>
                      <a:gd name="connsiteY2" fmla="*/ 0 h 397565"/>
                      <a:gd name="connsiteX3" fmla="*/ 101503 w 365139"/>
                      <a:gd name="connsiteY3" fmla="*/ 226305 h 397565"/>
                      <a:gd name="connsiteX4" fmla="*/ 158318 w 365139"/>
                      <a:gd name="connsiteY4" fmla="*/ 305055 h 397565"/>
                      <a:gd name="connsiteX5" fmla="*/ 198919 w 365139"/>
                      <a:gd name="connsiteY5" fmla="*/ 305055 h 397565"/>
                      <a:gd name="connsiteX6" fmla="*/ 264590 w 365139"/>
                      <a:gd name="connsiteY6" fmla="*/ 226305 h 397565"/>
                      <a:gd name="connsiteX7" fmla="*/ 264590 w 365139"/>
                      <a:gd name="connsiteY7" fmla="*/ 0 h 397565"/>
                      <a:gd name="connsiteX8" fmla="*/ 365139 w 365139"/>
                      <a:gd name="connsiteY8" fmla="*/ 0 h 397565"/>
                      <a:gd name="connsiteX9" fmla="*/ 365139 w 365139"/>
                      <a:gd name="connsiteY9" fmla="*/ 385440 h 397565"/>
                      <a:gd name="connsiteX10" fmla="*/ 267723 w 365139"/>
                      <a:gd name="connsiteY10" fmla="*/ 385440 h 397565"/>
                      <a:gd name="connsiteX11" fmla="*/ 267723 w 365139"/>
                      <a:gd name="connsiteY11" fmla="*/ 331895 h 397565"/>
                      <a:gd name="connsiteX12" fmla="*/ 144421 w 365139"/>
                      <a:gd name="connsiteY12" fmla="*/ 397565 h 397565"/>
                      <a:gd name="connsiteX13" fmla="*/ 0 w 365139"/>
                      <a:gd name="connsiteY13" fmla="*/ 245788 h 39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5139" h="397565">
                        <a:moveTo>
                          <a:pt x="136" y="245788"/>
                        </a:moveTo>
                        <a:lnTo>
                          <a:pt x="136" y="0"/>
                        </a:lnTo>
                        <a:lnTo>
                          <a:pt x="101503" y="0"/>
                        </a:lnTo>
                        <a:lnTo>
                          <a:pt x="101503" y="226305"/>
                        </a:lnTo>
                        <a:cubicBezTo>
                          <a:pt x="101503" y="276579"/>
                          <a:pt x="125074" y="305055"/>
                          <a:pt x="158318" y="305055"/>
                        </a:cubicBezTo>
                        <a:lnTo>
                          <a:pt x="198919" y="305055"/>
                        </a:lnTo>
                        <a:cubicBezTo>
                          <a:pt x="233798" y="305055"/>
                          <a:pt x="264590" y="273445"/>
                          <a:pt x="264590" y="226305"/>
                        </a:cubicBezTo>
                        <a:lnTo>
                          <a:pt x="264590" y="0"/>
                        </a:lnTo>
                        <a:lnTo>
                          <a:pt x="365139" y="0"/>
                        </a:lnTo>
                        <a:lnTo>
                          <a:pt x="365139" y="385440"/>
                        </a:lnTo>
                        <a:lnTo>
                          <a:pt x="267723" y="385440"/>
                        </a:lnTo>
                        <a:lnTo>
                          <a:pt x="267723" y="331895"/>
                        </a:lnTo>
                        <a:cubicBezTo>
                          <a:pt x="245788" y="371679"/>
                          <a:pt x="207638" y="397565"/>
                          <a:pt x="144421" y="397565"/>
                        </a:cubicBezTo>
                        <a:cubicBezTo>
                          <a:pt x="56815" y="397565"/>
                          <a:pt x="0" y="347290"/>
                          <a:pt x="0" y="245788"/>
                        </a:cubicBezTo>
                        <a:close/>
                      </a:path>
                    </a:pathLst>
                  </a:custGeom>
                  <a:solidFill>
                    <a:srgbClr val="333333"/>
                  </a:solidFill>
                  <a:ln w="0" cap="flat">
                    <a:noFill/>
                    <a:prstDash val="solid"/>
                    <a:miter/>
                  </a:ln>
                </p:spPr>
                <p:txBody>
                  <a:bodyPr rtlCol="0" anchor="ctr"/>
                  <a:lstStyle/>
                  <a:p>
                    <a:endParaRPr lang="en-US"/>
                  </a:p>
                </p:txBody>
              </p:sp>
              <p:sp>
                <p:nvSpPr>
                  <p:cNvPr id="4973" name="Freeform: Shape 4972">
                    <a:extLst>
                      <a:ext uri="{FF2B5EF4-FFF2-40B4-BE49-F238E27FC236}">
                        <a16:creationId xmlns:a16="http://schemas.microsoft.com/office/drawing/2014/main" id="{7383A4B7-BD5C-A406-D967-0082917F84DB}"/>
                      </a:ext>
                    </a:extLst>
                  </p:cNvPr>
                  <p:cNvSpPr/>
                  <p:nvPr/>
                </p:nvSpPr>
                <p:spPr>
                  <a:xfrm>
                    <a:off x="12315868" y="9745388"/>
                    <a:ext cx="619100" cy="397565"/>
                  </a:xfrm>
                  <a:custGeom>
                    <a:avLst/>
                    <a:gdLst>
                      <a:gd name="connsiteX0" fmla="*/ 0 w 619100"/>
                      <a:gd name="connsiteY0" fmla="*/ 12125 h 397565"/>
                      <a:gd name="connsiteX1" fmla="*/ 97415 w 619100"/>
                      <a:gd name="connsiteY1" fmla="*/ 12125 h 397565"/>
                      <a:gd name="connsiteX2" fmla="*/ 97415 w 619100"/>
                      <a:gd name="connsiteY2" fmla="*/ 67305 h 397565"/>
                      <a:gd name="connsiteX3" fmla="*/ 219083 w 619100"/>
                      <a:gd name="connsiteY3" fmla="*/ 0 h 397565"/>
                      <a:gd name="connsiteX4" fmla="*/ 344838 w 619100"/>
                      <a:gd name="connsiteY4" fmla="*/ 70575 h 397565"/>
                      <a:gd name="connsiteX5" fmla="*/ 477133 w 619100"/>
                      <a:gd name="connsiteY5" fmla="*/ 0 h 397565"/>
                      <a:gd name="connsiteX6" fmla="*/ 619101 w 619100"/>
                      <a:gd name="connsiteY6" fmla="*/ 145238 h 397565"/>
                      <a:gd name="connsiteX7" fmla="*/ 619101 w 619100"/>
                      <a:gd name="connsiteY7" fmla="*/ 397565 h 397565"/>
                      <a:gd name="connsiteX8" fmla="*/ 518551 w 619100"/>
                      <a:gd name="connsiteY8" fmla="*/ 397565 h 397565"/>
                      <a:gd name="connsiteX9" fmla="*/ 518551 w 619100"/>
                      <a:gd name="connsiteY9" fmla="*/ 171260 h 397565"/>
                      <a:gd name="connsiteX10" fmla="*/ 462555 w 619100"/>
                      <a:gd name="connsiteY10" fmla="*/ 92511 h 397565"/>
                      <a:gd name="connsiteX11" fmla="*/ 426041 w 619100"/>
                      <a:gd name="connsiteY11" fmla="*/ 92511 h 397565"/>
                      <a:gd name="connsiteX12" fmla="*/ 360370 w 619100"/>
                      <a:gd name="connsiteY12" fmla="*/ 171260 h 397565"/>
                      <a:gd name="connsiteX13" fmla="*/ 360370 w 619100"/>
                      <a:gd name="connsiteY13" fmla="*/ 397565 h 397565"/>
                      <a:gd name="connsiteX14" fmla="*/ 259821 w 619100"/>
                      <a:gd name="connsiteY14" fmla="*/ 397565 h 397565"/>
                      <a:gd name="connsiteX15" fmla="*/ 259821 w 619100"/>
                      <a:gd name="connsiteY15" fmla="*/ 171260 h 397565"/>
                      <a:gd name="connsiteX16" fmla="*/ 203006 w 619100"/>
                      <a:gd name="connsiteY16" fmla="*/ 92511 h 397565"/>
                      <a:gd name="connsiteX17" fmla="*/ 167309 w 619100"/>
                      <a:gd name="connsiteY17" fmla="*/ 92511 h 397565"/>
                      <a:gd name="connsiteX18" fmla="*/ 101639 w 619100"/>
                      <a:gd name="connsiteY18" fmla="*/ 171260 h 397565"/>
                      <a:gd name="connsiteX19" fmla="*/ 101639 w 619100"/>
                      <a:gd name="connsiteY19" fmla="*/ 397565 h 397565"/>
                      <a:gd name="connsiteX20" fmla="*/ 273 w 619100"/>
                      <a:gd name="connsiteY20" fmla="*/ 397565 h 397565"/>
                      <a:gd name="connsiteX21" fmla="*/ 273 w 619100"/>
                      <a:gd name="connsiteY21" fmla="*/ 12125 h 39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19100" h="397565">
                        <a:moveTo>
                          <a:pt x="0" y="12125"/>
                        </a:moveTo>
                        <a:lnTo>
                          <a:pt x="97415" y="12125"/>
                        </a:lnTo>
                        <a:lnTo>
                          <a:pt x="97415" y="67305"/>
                        </a:lnTo>
                        <a:cubicBezTo>
                          <a:pt x="120986" y="27521"/>
                          <a:pt x="157500" y="0"/>
                          <a:pt x="219083" y="0"/>
                        </a:cubicBezTo>
                        <a:cubicBezTo>
                          <a:pt x="277533" y="0"/>
                          <a:pt x="323720" y="23570"/>
                          <a:pt x="344838" y="70575"/>
                        </a:cubicBezTo>
                        <a:cubicBezTo>
                          <a:pt x="370861" y="26704"/>
                          <a:pt x="413778" y="0"/>
                          <a:pt x="477133" y="0"/>
                        </a:cubicBezTo>
                        <a:cubicBezTo>
                          <a:pt x="562287" y="0"/>
                          <a:pt x="619101" y="48639"/>
                          <a:pt x="619101" y="145238"/>
                        </a:cubicBezTo>
                        <a:lnTo>
                          <a:pt x="619101" y="397565"/>
                        </a:lnTo>
                        <a:lnTo>
                          <a:pt x="518551" y="397565"/>
                        </a:lnTo>
                        <a:lnTo>
                          <a:pt x="518551" y="171260"/>
                        </a:lnTo>
                        <a:cubicBezTo>
                          <a:pt x="518551" y="120985"/>
                          <a:pt x="494981" y="92511"/>
                          <a:pt x="462555" y="92511"/>
                        </a:cubicBezTo>
                        <a:lnTo>
                          <a:pt x="426041" y="92511"/>
                        </a:lnTo>
                        <a:cubicBezTo>
                          <a:pt x="391161" y="92511"/>
                          <a:pt x="360370" y="124120"/>
                          <a:pt x="360370" y="171260"/>
                        </a:cubicBezTo>
                        <a:lnTo>
                          <a:pt x="360370" y="397565"/>
                        </a:lnTo>
                        <a:lnTo>
                          <a:pt x="259821" y="397565"/>
                        </a:lnTo>
                        <a:lnTo>
                          <a:pt x="259821" y="171260"/>
                        </a:lnTo>
                        <a:cubicBezTo>
                          <a:pt x="259821" y="120985"/>
                          <a:pt x="236250" y="92511"/>
                          <a:pt x="203006" y="92511"/>
                        </a:cubicBezTo>
                        <a:lnTo>
                          <a:pt x="167309" y="92511"/>
                        </a:lnTo>
                        <a:cubicBezTo>
                          <a:pt x="132431" y="92511"/>
                          <a:pt x="101639" y="124120"/>
                          <a:pt x="101639" y="171260"/>
                        </a:cubicBezTo>
                        <a:lnTo>
                          <a:pt x="101639" y="397565"/>
                        </a:lnTo>
                        <a:lnTo>
                          <a:pt x="273" y="397565"/>
                        </a:lnTo>
                        <a:lnTo>
                          <a:pt x="273" y="12125"/>
                        </a:lnTo>
                        <a:close/>
                      </a:path>
                    </a:pathLst>
                  </a:custGeom>
                  <a:solidFill>
                    <a:srgbClr val="333333"/>
                  </a:solidFill>
                  <a:ln w="0" cap="flat">
                    <a:noFill/>
                    <a:prstDash val="solid"/>
                    <a:miter/>
                  </a:ln>
                </p:spPr>
                <p:txBody>
                  <a:bodyPr rtlCol="0" anchor="ctr"/>
                  <a:lstStyle/>
                  <a:p>
                    <a:endParaRPr lang="en-US"/>
                  </a:p>
                </p:txBody>
              </p:sp>
            </p:grpSp>
            <p:grpSp>
              <p:nvGrpSpPr>
                <p:cNvPr id="4974" name="Graphic 355">
                  <a:extLst>
                    <a:ext uri="{FF2B5EF4-FFF2-40B4-BE49-F238E27FC236}">
                      <a16:creationId xmlns:a16="http://schemas.microsoft.com/office/drawing/2014/main" id="{391F8BB4-05EC-A0EB-D545-1CEDEDAD65CD}"/>
                    </a:ext>
                  </a:extLst>
                </p:cNvPr>
                <p:cNvGrpSpPr/>
                <p:nvPr/>
              </p:nvGrpSpPr>
              <p:grpSpPr>
                <a:xfrm>
                  <a:off x="10387990" y="10275383"/>
                  <a:ext cx="2546569" cy="149870"/>
                  <a:chOff x="10387990" y="10275383"/>
                  <a:chExt cx="2546569" cy="149870"/>
                </a:xfrm>
                <a:solidFill>
                  <a:srgbClr val="333333"/>
                </a:solidFill>
              </p:grpSpPr>
              <p:sp>
                <p:nvSpPr>
                  <p:cNvPr id="4975" name="Freeform: Shape 4974">
                    <a:extLst>
                      <a:ext uri="{FF2B5EF4-FFF2-40B4-BE49-F238E27FC236}">
                        <a16:creationId xmlns:a16="http://schemas.microsoft.com/office/drawing/2014/main" id="{DC2BDF3C-4941-663E-3A1C-CE7BD1B3699D}"/>
                      </a:ext>
                    </a:extLst>
                  </p:cNvPr>
                  <p:cNvSpPr/>
                  <p:nvPr/>
                </p:nvSpPr>
                <p:spPr>
                  <a:xfrm>
                    <a:off x="10387990" y="10279743"/>
                    <a:ext cx="107906" cy="142240"/>
                  </a:xfrm>
                  <a:custGeom>
                    <a:avLst/>
                    <a:gdLst>
                      <a:gd name="connsiteX0" fmla="*/ 136 w 107906"/>
                      <a:gd name="connsiteY0" fmla="*/ 0 h 142240"/>
                      <a:gd name="connsiteX1" fmla="*/ 61174 w 107906"/>
                      <a:gd name="connsiteY1" fmla="*/ 0 h 142240"/>
                      <a:gd name="connsiteX2" fmla="*/ 101094 w 107906"/>
                      <a:gd name="connsiteY2" fmla="*/ 34471 h 142240"/>
                      <a:gd name="connsiteX3" fmla="*/ 82156 w 107906"/>
                      <a:gd name="connsiteY3" fmla="*/ 65126 h 142240"/>
                      <a:gd name="connsiteX4" fmla="*/ 82156 w 107906"/>
                      <a:gd name="connsiteY4" fmla="*/ 65398 h 142240"/>
                      <a:gd name="connsiteX5" fmla="*/ 107906 w 107906"/>
                      <a:gd name="connsiteY5" fmla="*/ 101367 h 142240"/>
                      <a:gd name="connsiteX6" fmla="*/ 64853 w 107906"/>
                      <a:gd name="connsiteY6" fmla="*/ 142241 h 142240"/>
                      <a:gd name="connsiteX7" fmla="*/ 0 w 107906"/>
                      <a:gd name="connsiteY7" fmla="*/ 142241 h 142240"/>
                      <a:gd name="connsiteX8" fmla="*/ 0 w 107906"/>
                      <a:gd name="connsiteY8" fmla="*/ 136 h 142240"/>
                      <a:gd name="connsiteX9" fmla="*/ 63218 w 107906"/>
                      <a:gd name="connsiteY9" fmla="*/ 59403 h 142240"/>
                      <a:gd name="connsiteX10" fmla="*/ 83927 w 107906"/>
                      <a:gd name="connsiteY10" fmla="*/ 37195 h 142240"/>
                      <a:gd name="connsiteX11" fmla="*/ 63082 w 107906"/>
                      <a:gd name="connsiteY11" fmla="*/ 15259 h 142240"/>
                      <a:gd name="connsiteX12" fmla="*/ 17303 w 107906"/>
                      <a:gd name="connsiteY12" fmla="*/ 15259 h 142240"/>
                      <a:gd name="connsiteX13" fmla="*/ 17303 w 107906"/>
                      <a:gd name="connsiteY13" fmla="*/ 59403 h 142240"/>
                      <a:gd name="connsiteX14" fmla="*/ 63218 w 107906"/>
                      <a:gd name="connsiteY14" fmla="*/ 59403 h 142240"/>
                      <a:gd name="connsiteX15" fmla="*/ 65671 w 107906"/>
                      <a:gd name="connsiteY15" fmla="*/ 127118 h 142240"/>
                      <a:gd name="connsiteX16" fmla="*/ 90603 w 107906"/>
                      <a:gd name="connsiteY16" fmla="*/ 100686 h 142240"/>
                      <a:gd name="connsiteX17" fmla="*/ 65671 w 107906"/>
                      <a:gd name="connsiteY17" fmla="*/ 74526 h 142240"/>
                      <a:gd name="connsiteX18" fmla="*/ 17303 w 107906"/>
                      <a:gd name="connsiteY18" fmla="*/ 74526 h 142240"/>
                      <a:gd name="connsiteX19" fmla="*/ 17303 w 107906"/>
                      <a:gd name="connsiteY19" fmla="*/ 127118 h 142240"/>
                      <a:gd name="connsiteX20" fmla="*/ 65671 w 107906"/>
                      <a:gd name="connsiteY20" fmla="*/ 127118 h 142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7906" h="142240">
                        <a:moveTo>
                          <a:pt x="136" y="0"/>
                        </a:moveTo>
                        <a:lnTo>
                          <a:pt x="61174" y="0"/>
                        </a:lnTo>
                        <a:cubicBezTo>
                          <a:pt x="86652" y="0"/>
                          <a:pt x="101094" y="13761"/>
                          <a:pt x="101094" y="34471"/>
                        </a:cubicBezTo>
                        <a:cubicBezTo>
                          <a:pt x="101094" y="48640"/>
                          <a:pt x="93737" y="59812"/>
                          <a:pt x="82156" y="65126"/>
                        </a:cubicBezTo>
                        <a:lnTo>
                          <a:pt x="82156" y="65398"/>
                        </a:lnTo>
                        <a:cubicBezTo>
                          <a:pt x="97688" y="70439"/>
                          <a:pt x="107906" y="83791"/>
                          <a:pt x="107906" y="101367"/>
                        </a:cubicBezTo>
                        <a:cubicBezTo>
                          <a:pt x="107906" y="125074"/>
                          <a:pt x="91420" y="142241"/>
                          <a:pt x="64853" y="142241"/>
                        </a:cubicBezTo>
                        <a:lnTo>
                          <a:pt x="0" y="142241"/>
                        </a:lnTo>
                        <a:lnTo>
                          <a:pt x="0" y="136"/>
                        </a:lnTo>
                        <a:close/>
                        <a:moveTo>
                          <a:pt x="63218" y="59403"/>
                        </a:moveTo>
                        <a:cubicBezTo>
                          <a:pt x="74935" y="59403"/>
                          <a:pt x="83927" y="51229"/>
                          <a:pt x="83927" y="37195"/>
                        </a:cubicBezTo>
                        <a:cubicBezTo>
                          <a:pt x="83927" y="23162"/>
                          <a:pt x="74799" y="15259"/>
                          <a:pt x="63082" y="15259"/>
                        </a:cubicBezTo>
                        <a:lnTo>
                          <a:pt x="17303" y="15259"/>
                        </a:lnTo>
                        <a:lnTo>
                          <a:pt x="17303" y="59403"/>
                        </a:lnTo>
                        <a:lnTo>
                          <a:pt x="63218" y="59403"/>
                        </a:lnTo>
                        <a:close/>
                        <a:moveTo>
                          <a:pt x="65671" y="127118"/>
                        </a:moveTo>
                        <a:cubicBezTo>
                          <a:pt x="79840" y="127118"/>
                          <a:pt x="90603" y="116626"/>
                          <a:pt x="90603" y="100686"/>
                        </a:cubicBezTo>
                        <a:cubicBezTo>
                          <a:pt x="90603" y="84744"/>
                          <a:pt x="79976" y="74526"/>
                          <a:pt x="65671" y="74526"/>
                        </a:cubicBezTo>
                        <a:lnTo>
                          <a:pt x="17303" y="74526"/>
                        </a:lnTo>
                        <a:lnTo>
                          <a:pt x="17303" y="127118"/>
                        </a:lnTo>
                        <a:lnTo>
                          <a:pt x="65671" y="127118"/>
                        </a:lnTo>
                        <a:close/>
                      </a:path>
                    </a:pathLst>
                  </a:custGeom>
                  <a:solidFill>
                    <a:srgbClr val="333333"/>
                  </a:solidFill>
                  <a:ln w="0" cap="flat">
                    <a:noFill/>
                    <a:prstDash val="solid"/>
                    <a:miter/>
                  </a:ln>
                </p:spPr>
                <p:txBody>
                  <a:bodyPr rtlCol="0" anchor="ctr"/>
                  <a:lstStyle/>
                  <a:p>
                    <a:endParaRPr lang="en-US"/>
                  </a:p>
                </p:txBody>
              </p:sp>
              <p:sp>
                <p:nvSpPr>
                  <p:cNvPr id="4976" name="Freeform: Shape 4975">
                    <a:extLst>
                      <a:ext uri="{FF2B5EF4-FFF2-40B4-BE49-F238E27FC236}">
                        <a16:creationId xmlns:a16="http://schemas.microsoft.com/office/drawing/2014/main" id="{29EFC664-CC3D-E45B-18A4-E5A9D7637F30}"/>
                      </a:ext>
                    </a:extLst>
                  </p:cNvPr>
                  <p:cNvSpPr/>
                  <p:nvPr/>
                </p:nvSpPr>
                <p:spPr>
                  <a:xfrm>
                    <a:off x="10526961" y="10316394"/>
                    <a:ext cx="57358" cy="105454"/>
                  </a:xfrm>
                  <a:custGeom>
                    <a:avLst/>
                    <a:gdLst>
                      <a:gd name="connsiteX0" fmla="*/ 0 w 57358"/>
                      <a:gd name="connsiteY0" fmla="*/ 0 h 105454"/>
                      <a:gd name="connsiteX1" fmla="*/ 16485 w 57358"/>
                      <a:gd name="connsiteY1" fmla="*/ 0 h 105454"/>
                      <a:gd name="connsiteX2" fmla="*/ 16485 w 57358"/>
                      <a:gd name="connsiteY2" fmla="*/ 17167 h 105454"/>
                      <a:gd name="connsiteX3" fmla="*/ 43190 w 57358"/>
                      <a:gd name="connsiteY3" fmla="*/ 0 h 105454"/>
                      <a:gd name="connsiteX4" fmla="*/ 57359 w 57358"/>
                      <a:gd name="connsiteY4" fmla="*/ 0 h 105454"/>
                      <a:gd name="connsiteX5" fmla="*/ 57359 w 57358"/>
                      <a:gd name="connsiteY5" fmla="*/ 16894 h 105454"/>
                      <a:gd name="connsiteX6" fmla="*/ 38285 w 57358"/>
                      <a:gd name="connsiteY6" fmla="*/ 16894 h 105454"/>
                      <a:gd name="connsiteX7" fmla="*/ 17031 w 57358"/>
                      <a:gd name="connsiteY7" fmla="*/ 43735 h 105454"/>
                      <a:gd name="connsiteX8" fmla="*/ 17031 w 57358"/>
                      <a:gd name="connsiteY8" fmla="*/ 105454 h 105454"/>
                      <a:gd name="connsiteX9" fmla="*/ 136 w 57358"/>
                      <a:gd name="connsiteY9" fmla="*/ 105454 h 105454"/>
                      <a:gd name="connsiteX10" fmla="*/ 136 w 57358"/>
                      <a:gd name="connsiteY10" fmla="*/ 0 h 105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358" h="105454">
                        <a:moveTo>
                          <a:pt x="0" y="0"/>
                        </a:moveTo>
                        <a:lnTo>
                          <a:pt x="16485" y="0"/>
                        </a:lnTo>
                        <a:lnTo>
                          <a:pt x="16485" y="17167"/>
                        </a:lnTo>
                        <a:cubicBezTo>
                          <a:pt x="21391" y="6268"/>
                          <a:pt x="32017" y="0"/>
                          <a:pt x="43190" y="0"/>
                        </a:cubicBezTo>
                        <a:lnTo>
                          <a:pt x="57359" y="0"/>
                        </a:lnTo>
                        <a:lnTo>
                          <a:pt x="57359" y="16894"/>
                        </a:lnTo>
                        <a:lnTo>
                          <a:pt x="38285" y="16894"/>
                        </a:lnTo>
                        <a:cubicBezTo>
                          <a:pt x="24251" y="16894"/>
                          <a:pt x="17031" y="26159"/>
                          <a:pt x="17031" y="43735"/>
                        </a:cubicBezTo>
                        <a:lnTo>
                          <a:pt x="17031" y="105454"/>
                        </a:lnTo>
                        <a:lnTo>
                          <a:pt x="136" y="105454"/>
                        </a:lnTo>
                        <a:lnTo>
                          <a:pt x="136" y="0"/>
                        </a:lnTo>
                        <a:close/>
                      </a:path>
                    </a:pathLst>
                  </a:custGeom>
                  <a:solidFill>
                    <a:srgbClr val="333333"/>
                  </a:solidFill>
                  <a:ln w="0" cap="flat">
                    <a:noFill/>
                    <a:prstDash val="solid"/>
                    <a:miter/>
                  </a:ln>
                </p:spPr>
                <p:txBody>
                  <a:bodyPr rtlCol="0" anchor="ctr"/>
                  <a:lstStyle/>
                  <a:p>
                    <a:endParaRPr lang="en-US"/>
                  </a:p>
                </p:txBody>
              </p:sp>
              <p:sp>
                <p:nvSpPr>
                  <p:cNvPr id="4977" name="Freeform: Shape 4976">
                    <a:extLst>
                      <a:ext uri="{FF2B5EF4-FFF2-40B4-BE49-F238E27FC236}">
                        <a16:creationId xmlns:a16="http://schemas.microsoft.com/office/drawing/2014/main" id="{07D11684-9704-A49B-CFF0-1DAC237B2D00}"/>
                      </a:ext>
                    </a:extLst>
                  </p:cNvPr>
                  <p:cNvSpPr/>
                  <p:nvPr/>
                </p:nvSpPr>
                <p:spPr>
                  <a:xfrm>
                    <a:off x="10597127" y="10313396"/>
                    <a:ext cx="107225" cy="111721"/>
                  </a:xfrm>
                  <a:custGeom>
                    <a:avLst/>
                    <a:gdLst>
                      <a:gd name="connsiteX0" fmla="*/ 0 w 107225"/>
                      <a:gd name="connsiteY0" fmla="*/ 55725 h 111721"/>
                      <a:gd name="connsiteX1" fmla="*/ 53273 w 107225"/>
                      <a:gd name="connsiteY1" fmla="*/ 0 h 111721"/>
                      <a:gd name="connsiteX2" fmla="*/ 90740 w 107225"/>
                      <a:gd name="connsiteY2" fmla="*/ 17576 h 111721"/>
                      <a:gd name="connsiteX3" fmla="*/ 90740 w 107225"/>
                      <a:gd name="connsiteY3" fmla="*/ 3134 h 111721"/>
                      <a:gd name="connsiteX4" fmla="*/ 107225 w 107225"/>
                      <a:gd name="connsiteY4" fmla="*/ 3134 h 111721"/>
                      <a:gd name="connsiteX5" fmla="*/ 107225 w 107225"/>
                      <a:gd name="connsiteY5" fmla="*/ 108588 h 111721"/>
                      <a:gd name="connsiteX6" fmla="*/ 90740 w 107225"/>
                      <a:gd name="connsiteY6" fmla="*/ 108588 h 111721"/>
                      <a:gd name="connsiteX7" fmla="*/ 90740 w 107225"/>
                      <a:gd name="connsiteY7" fmla="*/ 92648 h 111721"/>
                      <a:gd name="connsiteX8" fmla="*/ 52591 w 107225"/>
                      <a:gd name="connsiteY8" fmla="*/ 111722 h 111721"/>
                      <a:gd name="connsiteX9" fmla="*/ 0 w 107225"/>
                      <a:gd name="connsiteY9" fmla="*/ 55725 h 111721"/>
                      <a:gd name="connsiteX10" fmla="*/ 47686 w 107225"/>
                      <a:gd name="connsiteY10" fmla="*/ 95237 h 111721"/>
                      <a:gd name="connsiteX11" fmla="*/ 63491 w 107225"/>
                      <a:gd name="connsiteY11" fmla="*/ 95237 h 111721"/>
                      <a:gd name="connsiteX12" fmla="*/ 90331 w 107225"/>
                      <a:gd name="connsiteY12" fmla="*/ 65671 h 111721"/>
                      <a:gd name="connsiteX13" fmla="*/ 90331 w 107225"/>
                      <a:gd name="connsiteY13" fmla="*/ 45916 h 111721"/>
                      <a:gd name="connsiteX14" fmla="*/ 63491 w 107225"/>
                      <a:gd name="connsiteY14" fmla="*/ 16350 h 111721"/>
                      <a:gd name="connsiteX15" fmla="*/ 47550 w 107225"/>
                      <a:gd name="connsiteY15" fmla="*/ 16350 h 111721"/>
                      <a:gd name="connsiteX16" fmla="*/ 16894 w 107225"/>
                      <a:gd name="connsiteY16" fmla="*/ 55725 h 111721"/>
                      <a:gd name="connsiteX17" fmla="*/ 47822 w 107225"/>
                      <a:gd name="connsiteY17" fmla="*/ 95237 h 111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7225" h="111721">
                        <a:moveTo>
                          <a:pt x="0" y="55725"/>
                        </a:moveTo>
                        <a:cubicBezTo>
                          <a:pt x="0" y="22617"/>
                          <a:pt x="21935" y="0"/>
                          <a:pt x="53273" y="0"/>
                        </a:cubicBezTo>
                        <a:cubicBezTo>
                          <a:pt x="70440" y="0"/>
                          <a:pt x="83928" y="8175"/>
                          <a:pt x="90740" y="17576"/>
                        </a:cubicBezTo>
                        <a:lnTo>
                          <a:pt x="90740" y="3134"/>
                        </a:lnTo>
                        <a:lnTo>
                          <a:pt x="107225" y="3134"/>
                        </a:lnTo>
                        <a:lnTo>
                          <a:pt x="107225" y="108588"/>
                        </a:lnTo>
                        <a:lnTo>
                          <a:pt x="90740" y="108588"/>
                        </a:lnTo>
                        <a:lnTo>
                          <a:pt x="90740" y="92648"/>
                        </a:lnTo>
                        <a:cubicBezTo>
                          <a:pt x="82565" y="103956"/>
                          <a:pt x="69486" y="111722"/>
                          <a:pt x="52591" y="111722"/>
                        </a:cubicBezTo>
                        <a:cubicBezTo>
                          <a:pt x="21118" y="111722"/>
                          <a:pt x="0" y="89105"/>
                          <a:pt x="0" y="55725"/>
                        </a:cubicBezTo>
                        <a:close/>
                        <a:moveTo>
                          <a:pt x="47686" y="95237"/>
                        </a:moveTo>
                        <a:lnTo>
                          <a:pt x="63491" y="95237"/>
                        </a:lnTo>
                        <a:cubicBezTo>
                          <a:pt x="78750" y="95237"/>
                          <a:pt x="90331" y="82566"/>
                          <a:pt x="90331" y="65671"/>
                        </a:cubicBezTo>
                        <a:lnTo>
                          <a:pt x="90331" y="45916"/>
                        </a:lnTo>
                        <a:cubicBezTo>
                          <a:pt x="90331" y="29293"/>
                          <a:pt x="78750" y="16350"/>
                          <a:pt x="63491" y="16350"/>
                        </a:cubicBezTo>
                        <a:lnTo>
                          <a:pt x="47550" y="16350"/>
                        </a:lnTo>
                        <a:cubicBezTo>
                          <a:pt x="30655" y="16350"/>
                          <a:pt x="16894" y="34061"/>
                          <a:pt x="16894" y="55725"/>
                        </a:cubicBezTo>
                        <a:cubicBezTo>
                          <a:pt x="16894" y="77388"/>
                          <a:pt x="30655" y="95237"/>
                          <a:pt x="47822" y="95237"/>
                        </a:cubicBezTo>
                        <a:close/>
                      </a:path>
                    </a:pathLst>
                  </a:custGeom>
                  <a:solidFill>
                    <a:srgbClr val="333333"/>
                  </a:solidFill>
                  <a:ln w="0" cap="flat">
                    <a:noFill/>
                    <a:prstDash val="solid"/>
                    <a:miter/>
                  </a:ln>
                </p:spPr>
                <p:txBody>
                  <a:bodyPr rtlCol="0" anchor="ctr"/>
                  <a:lstStyle/>
                  <a:p>
                    <a:endParaRPr lang="en-US"/>
                  </a:p>
                </p:txBody>
              </p:sp>
              <p:sp>
                <p:nvSpPr>
                  <p:cNvPr id="4978" name="Freeform: Shape 4977">
                    <a:extLst>
                      <a:ext uri="{FF2B5EF4-FFF2-40B4-BE49-F238E27FC236}">
                        <a16:creationId xmlns:a16="http://schemas.microsoft.com/office/drawing/2014/main" id="{B9EFB158-D8E5-9B93-FE5C-7F6109979388}"/>
                      </a:ext>
                    </a:extLst>
                  </p:cNvPr>
                  <p:cNvSpPr/>
                  <p:nvPr/>
                </p:nvSpPr>
                <p:spPr>
                  <a:xfrm>
                    <a:off x="10740185" y="10313260"/>
                    <a:ext cx="97143" cy="108587"/>
                  </a:xfrm>
                  <a:custGeom>
                    <a:avLst/>
                    <a:gdLst>
                      <a:gd name="connsiteX0" fmla="*/ 136 w 97143"/>
                      <a:gd name="connsiteY0" fmla="*/ 3133 h 108587"/>
                      <a:gd name="connsiteX1" fmla="*/ 16622 w 97143"/>
                      <a:gd name="connsiteY1" fmla="*/ 3133 h 108587"/>
                      <a:gd name="connsiteX2" fmla="*/ 16622 w 97143"/>
                      <a:gd name="connsiteY2" fmla="*/ 19347 h 108587"/>
                      <a:gd name="connsiteX3" fmla="*/ 54090 w 97143"/>
                      <a:gd name="connsiteY3" fmla="*/ 0 h 108587"/>
                      <a:gd name="connsiteX4" fmla="*/ 97143 w 97143"/>
                      <a:gd name="connsiteY4" fmla="*/ 43053 h 108587"/>
                      <a:gd name="connsiteX5" fmla="*/ 97143 w 97143"/>
                      <a:gd name="connsiteY5" fmla="*/ 108587 h 108587"/>
                      <a:gd name="connsiteX6" fmla="*/ 80249 w 97143"/>
                      <a:gd name="connsiteY6" fmla="*/ 108587 h 108587"/>
                      <a:gd name="connsiteX7" fmla="*/ 80249 w 97143"/>
                      <a:gd name="connsiteY7" fmla="*/ 45234 h 108587"/>
                      <a:gd name="connsiteX8" fmla="*/ 57360 w 97143"/>
                      <a:gd name="connsiteY8" fmla="*/ 16349 h 108587"/>
                      <a:gd name="connsiteX9" fmla="*/ 42918 w 97143"/>
                      <a:gd name="connsiteY9" fmla="*/ 16349 h 108587"/>
                      <a:gd name="connsiteX10" fmla="*/ 16894 w 97143"/>
                      <a:gd name="connsiteY10" fmla="*/ 45234 h 108587"/>
                      <a:gd name="connsiteX11" fmla="*/ 16894 w 97143"/>
                      <a:gd name="connsiteY11" fmla="*/ 108587 h 108587"/>
                      <a:gd name="connsiteX12" fmla="*/ 0 w 97143"/>
                      <a:gd name="connsiteY12" fmla="*/ 108587 h 108587"/>
                      <a:gd name="connsiteX13" fmla="*/ 0 w 97143"/>
                      <a:gd name="connsiteY13" fmla="*/ 3133 h 108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7143" h="108587">
                        <a:moveTo>
                          <a:pt x="136" y="3133"/>
                        </a:moveTo>
                        <a:lnTo>
                          <a:pt x="16622" y="3133"/>
                        </a:lnTo>
                        <a:lnTo>
                          <a:pt x="16622" y="19347"/>
                        </a:lnTo>
                        <a:cubicBezTo>
                          <a:pt x="23979" y="6403"/>
                          <a:pt x="36650" y="0"/>
                          <a:pt x="54090" y="0"/>
                        </a:cubicBezTo>
                        <a:cubicBezTo>
                          <a:pt x="82293" y="0"/>
                          <a:pt x="97143" y="16485"/>
                          <a:pt x="97143" y="43053"/>
                        </a:cubicBezTo>
                        <a:lnTo>
                          <a:pt x="97143" y="108587"/>
                        </a:lnTo>
                        <a:lnTo>
                          <a:pt x="80249" y="108587"/>
                        </a:lnTo>
                        <a:lnTo>
                          <a:pt x="80249" y="45234"/>
                        </a:lnTo>
                        <a:cubicBezTo>
                          <a:pt x="80249" y="27249"/>
                          <a:pt x="70440" y="16349"/>
                          <a:pt x="57360" y="16349"/>
                        </a:cubicBezTo>
                        <a:lnTo>
                          <a:pt x="42918" y="16349"/>
                        </a:lnTo>
                        <a:cubicBezTo>
                          <a:pt x="28884" y="16349"/>
                          <a:pt x="16894" y="28339"/>
                          <a:pt x="16894" y="45234"/>
                        </a:cubicBezTo>
                        <a:lnTo>
                          <a:pt x="16894" y="108587"/>
                        </a:lnTo>
                        <a:lnTo>
                          <a:pt x="0" y="108587"/>
                        </a:lnTo>
                        <a:lnTo>
                          <a:pt x="0" y="3133"/>
                        </a:lnTo>
                        <a:close/>
                      </a:path>
                    </a:pathLst>
                  </a:custGeom>
                  <a:solidFill>
                    <a:srgbClr val="333333"/>
                  </a:solidFill>
                  <a:ln w="0" cap="flat">
                    <a:noFill/>
                    <a:prstDash val="solid"/>
                    <a:miter/>
                  </a:ln>
                </p:spPr>
                <p:txBody>
                  <a:bodyPr rtlCol="0" anchor="ctr"/>
                  <a:lstStyle/>
                  <a:p>
                    <a:endParaRPr lang="en-US"/>
                  </a:p>
                </p:txBody>
              </p:sp>
              <p:sp>
                <p:nvSpPr>
                  <p:cNvPr id="4979" name="Freeform: Shape 4978">
                    <a:extLst>
                      <a:ext uri="{FF2B5EF4-FFF2-40B4-BE49-F238E27FC236}">
                        <a16:creationId xmlns:a16="http://schemas.microsoft.com/office/drawing/2014/main" id="{D9203FD8-775F-B3C1-371F-B615D59A1F4E}"/>
                      </a:ext>
                    </a:extLst>
                  </p:cNvPr>
                  <p:cNvSpPr/>
                  <p:nvPr/>
                </p:nvSpPr>
                <p:spPr>
                  <a:xfrm>
                    <a:off x="10865667" y="10275383"/>
                    <a:ext cx="107225" cy="149733"/>
                  </a:xfrm>
                  <a:custGeom>
                    <a:avLst/>
                    <a:gdLst>
                      <a:gd name="connsiteX0" fmla="*/ 0 w 107225"/>
                      <a:gd name="connsiteY0" fmla="*/ 93737 h 149733"/>
                      <a:gd name="connsiteX1" fmla="*/ 53272 w 107225"/>
                      <a:gd name="connsiteY1" fmla="*/ 38012 h 149733"/>
                      <a:gd name="connsiteX2" fmla="*/ 90331 w 107225"/>
                      <a:gd name="connsiteY2" fmla="*/ 55725 h 149733"/>
                      <a:gd name="connsiteX3" fmla="*/ 90331 w 107225"/>
                      <a:gd name="connsiteY3" fmla="*/ 0 h 149733"/>
                      <a:gd name="connsiteX4" fmla="*/ 107225 w 107225"/>
                      <a:gd name="connsiteY4" fmla="*/ 0 h 149733"/>
                      <a:gd name="connsiteX5" fmla="*/ 107225 w 107225"/>
                      <a:gd name="connsiteY5" fmla="*/ 146601 h 149733"/>
                      <a:gd name="connsiteX6" fmla="*/ 90739 w 107225"/>
                      <a:gd name="connsiteY6" fmla="*/ 146601 h 149733"/>
                      <a:gd name="connsiteX7" fmla="*/ 90739 w 107225"/>
                      <a:gd name="connsiteY7" fmla="*/ 130660 h 149733"/>
                      <a:gd name="connsiteX8" fmla="*/ 52591 w 107225"/>
                      <a:gd name="connsiteY8" fmla="*/ 149734 h 149733"/>
                      <a:gd name="connsiteX9" fmla="*/ 0 w 107225"/>
                      <a:gd name="connsiteY9" fmla="*/ 93737 h 149733"/>
                      <a:gd name="connsiteX10" fmla="*/ 47686 w 107225"/>
                      <a:gd name="connsiteY10" fmla="*/ 133249 h 149733"/>
                      <a:gd name="connsiteX11" fmla="*/ 63490 w 107225"/>
                      <a:gd name="connsiteY11" fmla="*/ 133249 h 149733"/>
                      <a:gd name="connsiteX12" fmla="*/ 90331 w 107225"/>
                      <a:gd name="connsiteY12" fmla="*/ 103683 h 149733"/>
                      <a:gd name="connsiteX13" fmla="*/ 90331 w 107225"/>
                      <a:gd name="connsiteY13" fmla="*/ 83928 h 149733"/>
                      <a:gd name="connsiteX14" fmla="*/ 63490 w 107225"/>
                      <a:gd name="connsiteY14" fmla="*/ 54362 h 149733"/>
                      <a:gd name="connsiteX15" fmla="*/ 47550 w 107225"/>
                      <a:gd name="connsiteY15" fmla="*/ 54362 h 149733"/>
                      <a:gd name="connsiteX16" fmla="*/ 16894 w 107225"/>
                      <a:gd name="connsiteY16" fmla="*/ 93737 h 149733"/>
                      <a:gd name="connsiteX17" fmla="*/ 47822 w 107225"/>
                      <a:gd name="connsiteY17" fmla="*/ 133249 h 149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7225" h="149733">
                        <a:moveTo>
                          <a:pt x="0" y="93737"/>
                        </a:moveTo>
                        <a:cubicBezTo>
                          <a:pt x="0" y="60630"/>
                          <a:pt x="21935" y="38012"/>
                          <a:pt x="53272" y="38012"/>
                        </a:cubicBezTo>
                        <a:cubicBezTo>
                          <a:pt x="70439" y="38012"/>
                          <a:pt x="83519" y="46188"/>
                          <a:pt x="90331" y="55725"/>
                        </a:cubicBezTo>
                        <a:lnTo>
                          <a:pt x="90331" y="0"/>
                        </a:lnTo>
                        <a:lnTo>
                          <a:pt x="107225" y="0"/>
                        </a:lnTo>
                        <a:lnTo>
                          <a:pt x="107225" y="146601"/>
                        </a:lnTo>
                        <a:lnTo>
                          <a:pt x="90739" y="146601"/>
                        </a:lnTo>
                        <a:lnTo>
                          <a:pt x="90739" y="130660"/>
                        </a:lnTo>
                        <a:cubicBezTo>
                          <a:pt x="82565" y="141968"/>
                          <a:pt x="69485" y="149734"/>
                          <a:pt x="52591" y="149734"/>
                        </a:cubicBezTo>
                        <a:cubicBezTo>
                          <a:pt x="21118" y="149734"/>
                          <a:pt x="0" y="127118"/>
                          <a:pt x="0" y="93737"/>
                        </a:cubicBezTo>
                        <a:close/>
                        <a:moveTo>
                          <a:pt x="47686" y="133249"/>
                        </a:moveTo>
                        <a:lnTo>
                          <a:pt x="63490" y="133249"/>
                        </a:lnTo>
                        <a:cubicBezTo>
                          <a:pt x="78750" y="133249"/>
                          <a:pt x="90331" y="120578"/>
                          <a:pt x="90331" y="103683"/>
                        </a:cubicBezTo>
                        <a:lnTo>
                          <a:pt x="90331" y="83928"/>
                        </a:lnTo>
                        <a:cubicBezTo>
                          <a:pt x="90331" y="67305"/>
                          <a:pt x="78750" y="54362"/>
                          <a:pt x="63490" y="54362"/>
                        </a:cubicBezTo>
                        <a:lnTo>
                          <a:pt x="47550" y="54362"/>
                        </a:lnTo>
                        <a:cubicBezTo>
                          <a:pt x="30655" y="54362"/>
                          <a:pt x="16894" y="72074"/>
                          <a:pt x="16894" y="93737"/>
                        </a:cubicBezTo>
                        <a:cubicBezTo>
                          <a:pt x="16894" y="115401"/>
                          <a:pt x="30655" y="133249"/>
                          <a:pt x="47822" y="133249"/>
                        </a:cubicBezTo>
                        <a:close/>
                      </a:path>
                    </a:pathLst>
                  </a:custGeom>
                  <a:solidFill>
                    <a:srgbClr val="333333"/>
                  </a:solidFill>
                  <a:ln w="0" cap="flat">
                    <a:noFill/>
                    <a:prstDash val="solid"/>
                    <a:miter/>
                  </a:ln>
                </p:spPr>
                <p:txBody>
                  <a:bodyPr rtlCol="0" anchor="ctr"/>
                  <a:lstStyle/>
                  <a:p>
                    <a:endParaRPr lang="en-US"/>
                  </a:p>
                </p:txBody>
              </p:sp>
              <p:sp>
                <p:nvSpPr>
                  <p:cNvPr id="4980" name="Freeform: Shape 4979">
                    <a:extLst>
                      <a:ext uri="{FF2B5EF4-FFF2-40B4-BE49-F238E27FC236}">
                        <a16:creationId xmlns:a16="http://schemas.microsoft.com/office/drawing/2014/main" id="{2FA9C6BB-95E0-F883-71E9-D6DDFC14133C}"/>
                      </a:ext>
                    </a:extLst>
                  </p:cNvPr>
                  <p:cNvSpPr/>
                  <p:nvPr/>
                </p:nvSpPr>
                <p:spPr>
                  <a:xfrm>
                    <a:off x="11062270" y="10279743"/>
                    <a:ext cx="102865" cy="142104"/>
                  </a:xfrm>
                  <a:custGeom>
                    <a:avLst/>
                    <a:gdLst>
                      <a:gd name="connsiteX0" fmla="*/ 0 w 102865"/>
                      <a:gd name="connsiteY0" fmla="*/ 0 h 142104"/>
                      <a:gd name="connsiteX1" fmla="*/ 101775 w 102865"/>
                      <a:gd name="connsiteY1" fmla="*/ 0 h 142104"/>
                      <a:gd name="connsiteX2" fmla="*/ 101775 w 102865"/>
                      <a:gd name="connsiteY2" fmla="*/ 15941 h 142104"/>
                      <a:gd name="connsiteX3" fmla="*/ 17167 w 102865"/>
                      <a:gd name="connsiteY3" fmla="*/ 15941 h 142104"/>
                      <a:gd name="connsiteX4" fmla="*/ 17167 w 102865"/>
                      <a:gd name="connsiteY4" fmla="*/ 61311 h 142104"/>
                      <a:gd name="connsiteX5" fmla="*/ 96189 w 102865"/>
                      <a:gd name="connsiteY5" fmla="*/ 61311 h 142104"/>
                      <a:gd name="connsiteX6" fmla="*/ 96189 w 102865"/>
                      <a:gd name="connsiteY6" fmla="*/ 76843 h 142104"/>
                      <a:gd name="connsiteX7" fmla="*/ 17167 w 102865"/>
                      <a:gd name="connsiteY7" fmla="*/ 76843 h 142104"/>
                      <a:gd name="connsiteX8" fmla="*/ 17167 w 102865"/>
                      <a:gd name="connsiteY8" fmla="*/ 126164 h 142104"/>
                      <a:gd name="connsiteX9" fmla="*/ 102865 w 102865"/>
                      <a:gd name="connsiteY9" fmla="*/ 126164 h 142104"/>
                      <a:gd name="connsiteX10" fmla="*/ 102865 w 102865"/>
                      <a:gd name="connsiteY10" fmla="*/ 142104 h 142104"/>
                      <a:gd name="connsiteX11" fmla="*/ 0 w 102865"/>
                      <a:gd name="connsiteY11" fmla="*/ 142104 h 142104"/>
                      <a:gd name="connsiteX12" fmla="*/ 0 w 102865"/>
                      <a:gd name="connsiteY12" fmla="*/ 0 h 14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2865" h="142104">
                        <a:moveTo>
                          <a:pt x="0" y="0"/>
                        </a:moveTo>
                        <a:lnTo>
                          <a:pt x="101775" y="0"/>
                        </a:lnTo>
                        <a:lnTo>
                          <a:pt x="101775" y="15941"/>
                        </a:lnTo>
                        <a:lnTo>
                          <a:pt x="17167" y="15941"/>
                        </a:lnTo>
                        <a:lnTo>
                          <a:pt x="17167" y="61311"/>
                        </a:lnTo>
                        <a:lnTo>
                          <a:pt x="96189" y="61311"/>
                        </a:lnTo>
                        <a:lnTo>
                          <a:pt x="96189" y="76843"/>
                        </a:lnTo>
                        <a:lnTo>
                          <a:pt x="17167" y="76843"/>
                        </a:lnTo>
                        <a:lnTo>
                          <a:pt x="17167" y="126164"/>
                        </a:lnTo>
                        <a:lnTo>
                          <a:pt x="102865" y="126164"/>
                        </a:lnTo>
                        <a:lnTo>
                          <a:pt x="102865" y="142104"/>
                        </a:lnTo>
                        <a:lnTo>
                          <a:pt x="0" y="142104"/>
                        </a:lnTo>
                        <a:lnTo>
                          <a:pt x="0" y="0"/>
                        </a:lnTo>
                        <a:close/>
                      </a:path>
                    </a:pathLst>
                  </a:custGeom>
                  <a:solidFill>
                    <a:srgbClr val="333333"/>
                  </a:solidFill>
                  <a:ln w="0" cap="flat">
                    <a:noFill/>
                    <a:prstDash val="solid"/>
                    <a:miter/>
                  </a:ln>
                </p:spPr>
                <p:txBody>
                  <a:bodyPr rtlCol="0" anchor="ctr"/>
                  <a:lstStyle/>
                  <a:p>
                    <a:endParaRPr lang="en-US"/>
                  </a:p>
                </p:txBody>
              </p:sp>
              <p:sp>
                <p:nvSpPr>
                  <p:cNvPr id="4981" name="Freeform: Shape 4980">
                    <a:extLst>
                      <a:ext uri="{FF2B5EF4-FFF2-40B4-BE49-F238E27FC236}">
                        <a16:creationId xmlns:a16="http://schemas.microsoft.com/office/drawing/2014/main" id="{A63AC278-777B-093D-02AD-FF9C505E527F}"/>
                      </a:ext>
                    </a:extLst>
                  </p:cNvPr>
                  <p:cNvSpPr/>
                  <p:nvPr/>
                </p:nvSpPr>
                <p:spPr>
                  <a:xfrm>
                    <a:off x="11183665" y="10316530"/>
                    <a:ext cx="107089" cy="105454"/>
                  </a:xfrm>
                  <a:custGeom>
                    <a:avLst/>
                    <a:gdLst>
                      <a:gd name="connsiteX0" fmla="*/ 37196 w 107089"/>
                      <a:gd name="connsiteY0" fmla="*/ 51500 h 105454"/>
                      <a:gd name="connsiteX1" fmla="*/ 1908 w 107089"/>
                      <a:gd name="connsiteY1" fmla="*/ 0 h 105454"/>
                      <a:gd name="connsiteX2" fmla="*/ 20982 w 107089"/>
                      <a:gd name="connsiteY2" fmla="*/ 0 h 105454"/>
                      <a:gd name="connsiteX3" fmla="*/ 50957 w 107089"/>
                      <a:gd name="connsiteY3" fmla="*/ 44007 h 105454"/>
                      <a:gd name="connsiteX4" fmla="*/ 55861 w 107089"/>
                      <a:gd name="connsiteY4" fmla="*/ 44007 h 105454"/>
                      <a:gd name="connsiteX5" fmla="*/ 85836 w 107089"/>
                      <a:gd name="connsiteY5" fmla="*/ 0 h 105454"/>
                      <a:gd name="connsiteX6" fmla="*/ 104909 w 107089"/>
                      <a:gd name="connsiteY6" fmla="*/ 0 h 105454"/>
                      <a:gd name="connsiteX7" fmla="*/ 69759 w 107089"/>
                      <a:gd name="connsiteY7" fmla="*/ 51500 h 105454"/>
                      <a:gd name="connsiteX8" fmla="*/ 107090 w 107089"/>
                      <a:gd name="connsiteY8" fmla="*/ 105454 h 105454"/>
                      <a:gd name="connsiteX9" fmla="*/ 87742 w 107089"/>
                      <a:gd name="connsiteY9" fmla="*/ 105454 h 105454"/>
                      <a:gd name="connsiteX10" fmla="*/ 56270 w 107089"/>
                      <a:gd name="connsiteY10" fmla="*/ 59539 h 105454"/>
                      <a:gd name="connsiteX11" fmla="*/ 50547 w 107089"/>
                      <a:gd name="connsiteY11" fmla="*/ 59539 h 105454"/>
                      <a:gd name="connsiteX12" fmla="*/ 19075 w 107089"/>
                      <a:gd name="connsiteY12" fmla="*/ 105454 h 105454"/>
                      <a:gd name="connsiteX13" fmla="*/ 0 w 107089"/>
                      <a:gd name="connsiteY13" fmla="*/ 105454 h 105454"/>
                      <a:gd name="connsiteX14" fmla="*/ 37332 w 107089"/>
                      <a:gd name="connsiteY14" fmla="*/ 51500 h 105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7089" h="105454">
                        <a:moveTo>
                          <a:pt x="37196" y="51500"/>
                        </a:moveTo>
                        <a:lnTo>
                          <a:pt x="1908" y="0"/>
                        </a:lnTo>
                        <a:lnTo>
                          <a:pt x="20982" y="0"/>
                        </a:lnTo>
                        <a:lnTo>
                          <a:pt x="50957" y="44007"/>
                        </a:lnTo>
                        <a:lnTo>
                          <a:pt x="55861" y="44007"/>
                        </a:lnTo>
                        <a:lnTo>
                          <a:pt x="85836" y="0"/>
                        </a:lnTo>
                        <a:lnTo>
                          <a:pt x="104909" y="0"/>
                        </a:lnTo>
                        <a:lnTo>
                          <a:pt x="69759" y="51500"/>
                        </a:lnTo>
                        <a:lnTo>
                          <a:pt x="107090" y="105454"/>
                        </a:lnTo>
                        <a:lnTo>
                          <a:pt x="87742" y="105454"/>
                        </a:lnTo>
                        <a:lnTo>
                          <a:pt x="56270" y="59539"/>
                        </a:lnTo>
                        <a:lnTo>
                          <a:pt x="50547" y="59539"/>
                        </a:lnTo>
                        <a:lnTo>
                          <a:pt x="19075" y="105454"/>
                        </a:lnTo>
                        <a:lnTo>
                          <a:pt x="0" y="105454"/>
                        </a:lnTo>
                        <a:lnTo>
                          <a:pt x="37332" y="51500"/>
                        </a:lnTo>
                        <a:close/>
                      </a:path>
                    </a:pathLst>
                  </a:custGeom>
                  <a:solidFill>
                    <a:srgbClr val="333333"/>
                  </a:solidFill>
                  <a:ln w="0" cap="flat">
                    <a:noFill/>
                    <a:prstDash val="solid"/>
                    <a:miter/>
                  </a:ln>
                </p:spPr>
                <p:txBody>
                  <a:bodyPr rtlCol="0" anchor="ctr"/>
                  <a:lstStyle/>
                  <a:p>
                    <a:endParaRPr lang="en-US"/>
                  </a:p>
                </p:txBody>
              </p:sp>
              <p:sp>
                <p:nvSpPr>
                  <p:cNvPr id="4982" name="Freeform: Shape 4981">
                    <a:extLst>
                      <a:ext uri="{FF2B5EF4-FFF2-40B4-BE49-F238E27FC236}">
                        <a16:creationId xmlns:a16="http://schemas.microsoft.com/office/drawing/2014/main" id="{1CBA889E-5A74-3AAA-3B29-FB1945473604}"/>
                      </a:ext>
                    </a:extLst>
                  </p:cNvPr>
                  <p:cNvSpPr/>
                  <p:nvPr/>
                </p:nvSpPr>
                <p:spPr>
                  <a:xfrm>
                    <a:off x="11303016" y="10313260"/>
                    <a:ext cx="105999" cy="111720"/>
                  </a:xfrm>
                  <a:custGeom>
                    <a:avLst/>
                    <a:gdLst>
                      <a:gd name="connsiteX0" fmla="*/ 0 w 105999"/>
                      <a:gd name="connsiteY0" fmla="*/ 55997 h 111720"/>
                      <a:gd name="connsiteX1" fmla="*/ 54907 w 105999"/>
                      <a:gd name="connsiteY1" fmla="*/ 0 h 111720"/>
                      <a:gd name="connsiteX2" fmla="*/ 106000 w 105999"/>
                      <a:gd name="connsiteY2" fmla="*/ 57904 h 111720"/>
                      <a:gd name="connsiteX3" fmla="*/ 106000 w 105999"/>
                      <a:gd name="connsiteY3" fmla="*/ 61038 h 111720"/>
                      <a:gd name="connsiteX4" fmla="*/ 16894 w 105999"/>
                      <a:gd name="connsiteY4" fmla="*/ 61038 h 111720"/>
                      <a:gd name="connsiteX5" fmla="*/ 49730 w 105999"/>
                      <a:gd name="connsiteY5" fmla="*/ 95508 h 111720"/>
                      <a:gd name="connsiteX6" fmla="*/ 59676 w 105999"/>
                      <a:gd name="connsiteY6" fmla="*/ 95508 h 111720"/>
                      <a:gd name="connsiteX7" fmla="*/ 86107 w 105999"/>
                      <a:gd name="connsiteY7" fmla="*/ 76025 h 111720"/>
                      <a:gd name="connsiteX8" fmla="*/ 103002 w 105999"/>
                      <a:gd name="connsiteY8" fmla="*/ 76025 h 111720"/>
                      <a:gd name="connsiteX9" fmla="*/ 53954 w 105999"/>
                      <a:gd name="connsiteY9" fmla="*/ 111721 h 111720"/>
                      <a:gd name="connsiteX10" fmla="*/ 0 w 105999"/>
                      <a:gd name="connsiteY10" fmla="*/ 55997 h 111720"/>
                      <a:gd name="connsiteX11" fmla="*/ 88560 w 105999"/>
                      <a:gd name="connsiteY11" fmla="*/ 46051 h 111720"/>
                      <a:gd name="connsiteX12" fmla="*/ 61311 w 105999"/>
                      <a:gd name="connsiteY12" fmla="*/ 16349 h 111720"/>
                      <a:gd name="connsiteX13" fmla="*/ 47822 w 105999"/>
                      <a:gd name="connsiteY13" fmla="*/ 16349 h 111720"/>
                      <a:gd name="connsiteX14" fmla="*/ 17576 w 105999"/>
                      <a:gd name="connsiteY14" fmla="*/ 46051 h 111720"/>
                      <a:gd name="connsiteX15" fmla="*/ 88696 w 105999"/>
                      <a:gd name="connsiteY15" fmla="*/ 46051 h 111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999" h="111720">
                        <a:moveTo>
                          <a:pt x="0" y="55997"/>
                        </a:moveTo>
                        <a:cubicBezTo>
                          <a:pt x="0" y="22208"/>
                          <a:pt x="21800" y="0"/>
                          <a:pt x="54907" y="0"/>
                        </a:cubicBezTo>
                        <a:cubicBezTo>
                          <a:pt x="88015" y="0"/>
                          <a:pt x="106000" y="19347"/>
                          <a:pt x="106000" y="57904"/>
                        </a:cubicBezTo>
                        <a:lnTo>
                          <a:pt x="106000" y="61038"/>
                        </a:lnTo>
                        <a:lnTo>
                          <a:pt x="16894" y="61038"/>
                        </a:lnTo>
                        <a:cubicBezTo>
                          <a:pt x="18666" y="80385"/>
                          <a:pt x="31064" y="95508"/>
                          <a:pt x="49730" y="95508"/>
                        </a:cubicBezTo>
                        <a:lnTo>
                          <a:pt x="59676" y="95508"/>
                        </a:lnTo>
                        <a:cubicBezTo>
                          <a:pt x="73709" y="95508"/>
                          <a:pt x="83247" y="86788"/>
                          <a:pt x="86107" y="76025"/>
                        </a:cubicBezTo>
                        <a:lnTo>
                          <a:pt x="103002" y="76025"/>
                        </a:lnTo>
                        <a:cubicBezTo>
                          <a:pt x="99732" y="96461"/>
                          <a:pt x="83519" y="111721"/>
                          <a:pt x="53954" y="111721"/>
                        </a:cubicBezTo>
                        <a:cubicBezTo>
                          <a:pt x="19483" y="111721"/>
                          <a:pt x="0" y="88151"/>
                          <a:pt x="0" y="55997"/>
                        </a:cubicBezTo>
                        <a:close/>
                        <a:moveTo>
                          <a:pt x="88560" y="46051"/>
                        </a:moveTo>
                        <a:cubicBezTo>
                          <a:pt x="87198" y="27113"/>
                          <a:pt x="74799" y="16349"/>
                          <a:pt x="61311" y="16349"/>
                        </a:cubicBezTo>
                        <a:lnTo>
                          <a:pt x="47822" y="16349"/>
                        </a:lnTo>
                        <a:cubicBezTo>
                          <a:pt x="32699" y="16349"/>
                          <a:pt x="20710" y="28067"/>
                          <a:pt x="17576" y="46051"/>
                        </a:cubicBezTo>
                        <a:lnTo>
                          <a:pt x="88696" y="46051"/>
                        </a:lnTo>
                        <a:close/>
                      </a:path>
                    </a:pathLst>
                  </a:custGeom>
                  <a:solidFill>
                    <a:srgbClr val="333333"/>
                  </a:solidFill>
                  <a:ln w="0" cap="flat">
                    <a:noFill/>
                    <a:prstDash val="solid"/>
                    <a:miter/>
                  </a:ln>
                </p:spPr>
                <p:txBody>
                  <a:bodyPr rtlCol="0" anchor="ctr"/>
                  <a:lstStyle/>
                  <a:p>
                    <a:endParaRPr lang="en-US"/>
                  </a:p>
                </p:txBody>
              </p:sp>
              <p:sp>
                <p:nvSpPr>
                  <p:cNvPr id="4983" name="Freeform: Shape 4982">
                    <a:extLst>
                      <a:ext uri="{FF2B5EF4-FFF2-40B4-BE49-F238E27FC236}">
                        <a16:creationId xmlns:a16="http://schemas.microsoft.com/office/drawing/2014/main" id="{5F5A61C5-77A0-C789-A23A-A95CC43A0285}"/>
                      </a:ext>
                    </a:extLst>
                  </p:cNvPr>
                  <p:cNvSpPr/>
                  <p:nvPr/>
                </p:nvSpPr>
                <p:spPr>
                  <a:xfrm>
                    <a:off x="11430951" y="10313396"/>
                    <a:ext cx="103546" cy="111721"/>
                  </a:xfrm>
                  <a:custGeom>
                    <a:avLst/>
                    <a:gdLst>
                      <a:gd name="connsiteX0" fmla="*/ 0 w 103546"/>
                      <a:gd name="connsiteY0" fmla="*/ 55725 h 111721"/>
                      <a:gd name="connsiteX1" fmla="*/ 54226 w 103546"/>
                      <a:gd name="connsiteY1" fmla="*/ 0 h 111721"/>
                      <a:gd name="connsiteX2" fmla="*/ 103275 w 103546"/>
                      <a:gd name="connsiteY2" fmla="*/ 40193 h 111721"/>
                      <a:gd name="connsiteX3" fmla="*/ 86652 w 103546"/>
                      <a:gd name="connsiteY3" fmla="*/ 40193 h 111721"/>
                      <a:gd name="connsiteX4" fmla="*/ 59812 w 103546"/>
                      <a:gd name="connsiteY4" fmla="*/ 16213 h 111721"/>
                      <a:gd name="connsiteX5" fmla="*/ 47413 w 103546"/>
                      <a:gd name="connsiteY5" fmla="*/ 16213 h 111721"/>
                      <a:gd name="connsiteX6" fmla="*/ 17031 w 103546"/>
                      <a:gd name="connsiteY6" fmla="*/ 55725 h 111721"/>
                      <a:gd name="connsiteX7" fmla="*/ 47413 w 103546"/>
                      <a:gd name="connsiteY7" fmla="*/ 95508 h 111721"/>
                      <a:gd name="connsiteX8" fmla="*/ 59812 w 103546"/>
                      <a:gd name="connsiteY8" fmla="*/ 95508 h 111721"/>
                      <a:gd name="connsiteX9" fmla="*/ 86652 w 103546"/>
                      <a:gd name="connsiteY9" fmla="*/ 71529 h 111721"/>
                      <a:gd name="connsiteX10" fmla="*/ 103546 w 103546"/>
                      <a:gd name="connsiteY10" fmla="*/ 71529 h 111721"/>
                      <a:gd name="connsiteX11" fmla="*/ 54226 w 103546"/>
                      <a:gd name="connsiteY11" fmla="*/ 111722 h 111721"/>
                      <a:gd name="connsiteX12" fmla="*/ 0 w 103546"/>
                      <a:gd name="connsiteY12" fmla="*/ 55725 h 111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3546" h="111721">
                        <a:moveTo>
                          <a:pt x="0" y="55725"/>
                        </a:moveTo>
                        <a:cubicBezTo>
                          <a:pt x="0" y="22617"/>
                          <a:pt x="21935" y="0"/>
                          <a:pt x="54226" y="0"/>
                        </a:cubicBezTo>
                        <a:cubicBezTo>
                          <a:pt x="79295" y="0"/>
                          <a:pt x="99323" y="12672"/>
                          <a:pt x="103275" y="40193"/>
                        </a:cubicBezTo>
                        <a:lnTo>
                          <a:pt x="86652" y="40193"/>
                        </a:lnTo>
                        <a:cubicBezTo>
                          <a:pt x="84200" y="23707"/>
                          <a:pt x="71938" y="16213"/>
                          <a:pt x="59812" y="16213"/>
                        </a:cubicBezTo>
                        <a:lnTo>
                          <a:pt x="47413" y="16213"/>
                        </a:lnTo>
                        <a:cubicBezTo>
                          <a:pt x="30928" y="16213"/>
                          <a:pt x="17031" y="33926"/>
                          <a:pt x="17031" y="55725"/>
                        </a:cubicBezTo>
                        <a:cubicBezTo>
                          <a:pt x="17031" y="77524"/>
                          <a:pt x="31064" y="95508"/>
                          <a:pt x="47413" y="95508"/>
                        </a:cubicBezTo>
                        <a:lnTo>
                          <a:pt x="59812" y="95508"/>
                        </a:lnTo>
                        <a:cubicBezTo>
                          <a:pt x="72210" y="95508"/>
                          <a:pt x="84200" y="87742"/>
                          <a:pt x="86652" y="71529"/>
                        </a:cubicBezTo>
                        <a:lnTo>
                          <a:pt x="103546" y="71529"/>
                        </a:lnTo>
                        <a:cubicBezTo>
                          <a:pt x="99323" y="98915"/>
                          <a:pt x="79295" y="111722"/>
                          <a:pt x="54226" y="111722"/>
                        </a:cubicBezTo>
                        <a:cubicBezTo>
                          <a:pt x="22072" y="111722"/>
                          <a:pt x="0" y="88833"/>
                          <a:pt x="0" y="55725"/>
                        </a:cubicBezTo>
                        <a:close/>
                      </a:path>
                    </a:pathLst>
                  </a:custGeom>
                  <a:solidFill>
                    <a:srgbClr val="333333"/>
                  </a:solidFill>
                  <a:ln w="0" cap="flat">
                    <a:noFill/>
                    <a:prstDash val="solid"/>
                    <a:miter/>
                  </a:ln>
                </p:spPr>
                <p:txBody>
                  <a:bodyPr rtlCol="0" anchor="ctr"/>
                  <a:lstStyle/>
                  <a:p>
                    <a:endParaRPr lang="en-US"/>
                  </a:p>
                </p:txBody>
              </p:sp>
              <p:sp>
                <p:nvSpPr>
                  <p:cNvPr id="4984" name="Freeform: Shape 4983">
                    <a:extLst>
                      <a:ext uri="{FF2B5EF4-FFF2-40B4-BE49-F238E27FC236}">
                        <a16:creationId xmlns:a16="http://schemas.microsoft.com/office/drawing/2014/main" id="{6DF3C491-42D0-DBFE-5F65-22DA7FC4E1BB}"/>
                      </a:ext>
                    </a:extLst>
                  </p:cNvPr>
                  <p:cNvSpPr/>
                  <p:nvPr/>
                </p:nvSpPr>
                <p:spPr>
                  <a:xfrm>
                    <a:off x="11560657" y="10316394"/>
                    <a:ext cx="94826" cy="108587"/>
                  </a:xfrm>
                  <a:custGeom>
                    <a:avLst/>
                    <a:gdLst>
                      <a:gd name="connsiteX0" fmla="*/ 0 w 94826"/>
                      <a:gd name="connsiteY0" fmla="*/ 65534 h 108587"/>
                      <a:gd name="connsiteX1" fmla="*/ 0 w 94826"/>
                      <a:gd name="connsiteY1" fmla="*/ 0 h 108587"/>
                      <a:gd name="connsiteX2" fmla="*/ 16894 w 94826"/>
                      <a:gd name="connsiteY2" fmla="*/ 0 h 108587"/>
                      <a:gd name="connsiteX3" fmla="*/ 16894 w 94826"/>
                      <a:gd name="connsiteY3" fmla="*/ 63355 h 108587"/>
                      <a:gd name="connsiteX4" fmla="*/ 38830 w 94826"/>
                      <a:gd name="connsiteY4" fmla="*/ 92239 h 108587"/>
                      <a:gd name="connsiteX5" fmla="*/ 52863 w 94826"/>
                      <a:gd name="connsiteY5" fmla="*/ 92239 h 108587"/>
                      <a:gd name="connsiteX6" fmla="*/ 78205 w 94826"/>
                      <a:gd name="connsiteY6" fmla="*/ 63082 h 108587"/>
                      <a:gd name="connsiteX7" fmla="*/ 78205 w 94826"/>
                      <a:gd name="connsiteY7" fmla="*/ 0 h 108587"/>
                      <a:gd name="connsiteX8" fmla="*/ 94827 w 94826"/>
                      <a:gd name="connsiteY8" fmla="*/ 0 h 108587"/>
                      <a:gd name="connsiteX9" fmla="*/ 94827 w 94826"/>
                      <a:gd name="connsiteY9" fmla="*/ 105454 h 108587"/>
                      <a:gd name="connsiteX10" fmla="*/ 78341 w 94826"/>
                      <a:gd name="connsiteY10" fmla="*/ 105454 h 108587"/>
                      <a:gd name="connsiteX11" fmla="*/ 78341 w 94826"/>
                      <a:gd name="connsiteY11" fmla="*/ 90604 h 108587"/>
                      <a:gd name="connsiteX12" fmla="*/ 41963 w 94826"/>
                      <a:gd name="connsiteY12" fmla="*/ 108587 h 108587"/>
                      <a:gd name="connsiteX13" fmla="*/ 0 w 94826"/>
                      <a:gd name="connsiteY13" fmla="*/ 65534 h 108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4826" h="108587">
                        <a:moveTo>
                          <a:pt x="0" y="65534"/>
                        </a:moveTo>
                        <a:lnTo>
                          <a:pt x="0" y="0"/>
                        </a:lnTo>
                        <a:lnTo>
                          <a:pt x="16894" y="0"/>
                        </a:lnTo>
                        <a:lnTo>
                          <a:pt x="16894" y="63355"/>
                        </a:lnTo>
                        <a:cubicBezTo>
                          <a:pt x="16894" y="81338"/>
                          <a:pt x="26432" y="92239"/>
                          <a:pt x="38830" y="92239"/>
                        </a:cubicBezTo>
                        <a:lnTo>
                          <a:pt x="52863" y="92239"/>
                        </a:lnTo>
                        <a:cubicBezTo>
                          <a:pt x="65942" y="92239"/>
                          <a:pt x="78205" y="80249"/>
                          <a:pt x="78205" y="63082"/>
                        </a:cubicBezTo>
                        <a:lnTo>
                          <a:pt x="78205" y="0"/>
                        </a:lnTo>
                        <a:lnTo>
                          <a:pt x="94827" y="0"/>
                        </a:lnTo>
                        <a:lnTo>
                          <a:pt x="94827" y="105454"/>
                        </a:lnTo>
                        <a:lnTo>
                          <a:pt x="78341" y="105454"/>
                        </a:lnTo>
                        <a:lnTo>
                          <a:pt x="78341" y="90604"/>
                        </a:lnTo>
                        <a:cubicBezTo>
                          <a:pt x="71665" y="102184"/>
                          <a:pt x="59267" y="108587"/>
                          <a:pt x="41963" y="108587"/>
                        </a:cubicBezTo>
                        <a:cubicBezTo>
                          <a:pt x="14714" y="108587"/>
                          <a:pt x="0" y="92102"/>
                          <a:pt x="0" y="65534"/>
                        </a:cubicBezTo>
                        <a:close/>
                      </a:path>
                    </a:pathLst>
                  </a:custGeom>
                  <a:solidFill>
                    <a:srgbClr val="333333"/>
                  </a:solidFill>
                  <a:ln w="0" cap="flat">
                    <a:noFill/>
                    <a:prstDash val="solid"/>
                    <a:miter/>
                  </a:ln>
                </p:spPr>
                <p:txBody>
                  <a:bodyPr rtlCol="0" anchor="ctr"/>
                  <a:lstStyle/>
                  <a:p>
                    <a:endParaRPr lang="en-US"/>
                  </a:p>
                </p:txBody>
              </p:sp>
              <p:sp>
                <p:nvSpPr>
                  <p:cNvPr id="4985" name="Freeform: Shape 4984">
                    <a:extLst>
                      <a:ext uri="{FF2B5EF4-FFF2-40B4-BE49-F238E27FC236}">
                        <a16:creationId xmlns:a16="http://schemas.microsoft.com/office/drawing/2014/main" id="{5EEEA739-0920-1A08-9FFB-859D6AD4D237}"/>
                      </a:ext>
                    </a:extLst>
                  </p:cNvPr>
                  <p:cNvSpPr/>
                  <p:nvPr/>
                </p:nvSpPr>
                <p:spPr>
                  <a:xfrm>
                    <a:off x="11680962" y="10286283"/>
                    <a:ext cx="70439" cy="135701"/>
                  </a:xfrm>
                  <a:custGeom>
                    <a:avLst/>
                    <a:gdLst>
                      <a:gd name="connsiteX0" fmla="*/ 22481 w 70439"/>
                      <a:gd name="connsiteY0" fmla="*/ 112539 h 135701"/>
                      <a:gd name="connsiteX1" fmla="*/ 22481 w 70439"/>
                      <a:gd name="connsiteY1" fmla="*/ 46188 h 135701"/>
                      <a:gd name="connsiteX2" fmla="*/ 0 w 70439"/>
                      <a:gd name="connsiteY2" fmla="*/ 46188 h 135701"/>
                      <a:gd name="connsiteX3" fmla="*/ 0 w 70439"/>
                      <a:gd name="connsiteY3" fmla="*/ 30247 h 135701"/>
                      <a:gd name="connsiteX4" fmla="*/ 22481 w 70439"/>
                      <a:gd name="connsiteY4" fmla="*/ 30247 h 135701"/>
                      <a:gd name="connsiteX5" fmla="*/ 22481 w 70439"/>
                      <a:gd name="connsiteY5" fmla="*/ 0 h 135701"/>
                      <a:gd name="connsiteX6" fmla="*/ 39375 w 70439"/>
                      <a:gd name="connsiteY6" fmla="*/ 0 h 135701"/>
                      <a:gd name="connsiteX7" fmla="*/ 39375 w 70439"/>
                      <a:gd name="connsiteY7" fmla="*/ 30247 h 135701"/>
                      <a:gd name="connsiteX8" fmla="*/ 69622 w 70439"/>
                      <a:gd name="connsiteY8" fmla="*/ 30247 h 135701"/>
                      <a:gd name="connsiteX9" fmla="*/ 69622 w 70439"/>
                      <a:gd name="connsiteY9" fmla="*/ 46188 h 135701"/>
                      <a:gd name="connsiteX10" fmla="*/ 39375 w 70439"/>
                      <a:gd name="connsiteY10" fmla="*/ 46188 h 135701"/>
                      <a:gd name="connsiteX11" fmla="*/ 39375 w 70439"/>
                      <a:gd name="connsiteY11" fmla="*/ 107498 h 135701"/>
                      <a:gd name="connsiteX12" fmla="*/ 50684 w 70439"/>
                      <a:gd name="connsiteY12" fmla="*/ 119488 h 135701"/>
                      <a:gd name="connsiteX13" fmla="*/ 70440 w 70439"/>
                      <a:gd name="connsiteY13" fmla="*/ 119488 h 135701"/>
                      <a:gd name="connsiteX14" fmla="*/ 70440 w 70439"/>
                      <a:gd name="connsiteY14" fmla="*/ 135701 h 135701"/>
                      <a:gd name="connsiteX15" fmla="*/ 47959 w 70439"/>
                      <a:gd name="connsiteY15" fmla="*/ 135701 h 135701"/>
                      <a:gd name="connsiteX16" fmla="*/ 22481 w 70439"/>
                      <a:gd name="connsiteY16" fmla="*/ 112539 h 135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0439" h="135701">
                        <a:moveTo>
                          <a:pt x="22481" y="112539"/>
                        </a:moveTo>
                        <a:lnTo>
                          <a:pt x="22481" y="46188"/>
                        </a:lnTo>
                        <a:lnTo>
                          <a:pt x="0" y="46188"/>
                        </a:lnTo>
                        <a:lnTo>
                          <a:pt x="0" y="30247"/>
                        </a:lnTo>
                        <a:lnTo>
                          <a:pt x="22481" y="30247"/>
                        </a:lnTo>
                        <a:lnTo>
                          <a:pt x="22481" y="0"/>
                        </a:lnTo>
                        <a:lnTo>
                          <a:pt x="39375" y="0"/>
                        </a:lnTo>
                        <a:lnTo>
                          <a:pt x="39375" y="30247"/>
                        </a:lnTo>
                        <a:lnTo>
                          <a:pt x="69622" y="30247"/>
                        </a:lnTo>
                        <a:lnTo>
                          <a:pt x="69622" y="46188"/>
                        </a:lnTo>
                        <a:lnTo>
                          <a:pt x="39375" y="46188"/>
                        </a:lnTo>
                        <a:lnTo>
                          <a:pt x="39375" y="107498"/>
                        </a:lnTo>
                        <a:cubicBezTo>
                          <a:pt x="39375" y="115264"/>
                          <a:pt x="42100" y="119488"/>
                          <a:pt x="50684" y="119488"/>
                        </a:cubicBezTo>
                        <a:lnTo>
                          <a:pt x="70440" y="119488"/>
                        </a:lnTo>
                        <a:lnTo>
                          <a:pt x="70440" y="135701"/>
                        </a:lnTo>
                        <a:lnTo>
                          <a:pt x="47959" y="135701"/>
                        </a:lnTo>
                        <a:cubicBezTo>
                          <a:pt x="31473" y="135701"/>
                          <a:pt x="22481" y="127254"/>
                          <a:pt x="22481" y="112539"/>
                        </a:cubicBezTo>
                        <a:close/>
                      </a:path>
                    </a:pathLst>
                  </a:custGeom>
                  <a:solidFill>
                    <a:srgbClr val="333333"/>
                  </a:solidFill>
                  <a:ln w="0" cap="flat">
                    <a:noFill/>
                    <a:prstDash val="solid"/>
                    <a:miter/>
                  </a:ln>
                </p:spPr>
                <p:txBody>
                  <a:bodyPr rtlCol="0" anchor="ctr"/>
                  <a:lstStyle/>
                  <a:p>
                    <a:endParaRPr lang="en-US"/>
                  </a:p>
                </p:txBody>
              </p:sp>
              <p:sp>
                <p:nvSpPr>
                  <p:cNvPr id="4986" name="Freeform: Shape 4985">
                    <a:extLst>
                      <a:ext uri="{FF2B5EF4-FFF2-40B4-BE49-F238E27FC236}">
                        <a16:creationId xmlns:a16="http://schemas.microsoft.com/office/drawing/2014/main" id="{E78D9472-DAA2-DEA6-D870-B8EFA4A33D22}"/>
                      </a:ext>
                    </a:extLst>
                  </p:cNvPr>
                  <p:cNvSpPr/>
                  <p:nvPr/>
                </p:nvSpPr>
                <p:spPr>
                  <a:xfrm>
                    <a:off x="11768296" y="10275383"/>
                    <a:ext cx="31063" cy="146600"/>
                  </a:xfrm>
                  <a:custGeom>
                    <a:avLst/>
                    <a:gdLst>
                      <a:gd name="connsiteX0" fmla="*/ 13488 w 31063"/>
                      <a:gd name="connsiteY0" fmla="*/ 57087 h 146600"/>
                      <a:gd name="connsiteX1" fmla="*/ 0 w 31063"/>
                      <a:gd name="connsiteY1" fmla="*/ 57087 h 146600"/>
                      <a:gd name="connsiteX2" fmla="*/ 0 w 31063"/>
                      <a:gd name="connsiteY2" fmla="*/ 41146 h 146600"/>
                      <a:gd name="connsiteX3" fmla="*/ 30383 w 31063"/>
                      <a:gd name="connsiteY3" fmla="*/ 41146 h 146600"/>
                      <a:gd name="connsiteX4" fmla="*/ 30383 w 31063"/>
                      <a:gd name="connsiteY4" fmla="*/ 146601 h 146600"/>
                      <a:gd name="connsiteX5" fmla="*/ 13488 w 31063"/>
                      <a:gd name="connsiteY5" fmla="*/ 146601 h 146600"/>
                      <a:gd name="connsiteX6" fmla="*/ 13488 w 31063"/>
                      <a:gd name="connsiteY6" fmla="*/ 57087 h 146600"/>
                      <a:gd name="connsiteX7" fmla="*/ 9946 w 31063"/>
                      <a:gd name="connsiteY7" fmla="*/ 0 h 146600"/>
                      <a:gd name="connsiteX8" fmla="*/ 31064 w 31063"/>
                      <a:gd name="connsiteY8" fmla="*/ 0 h 146600"/>
                      <a:gd name="connsiteX9" fmla="*/ 31064 w 31063"/>
                      <a:gd name="connsiteY9" fmla="*/ 22208 h 146600"/>
                      <a:gd name="connsiteX10" fmla="*/ 9946 w 31063"/>
                      <a:gd name="connsiteY10" fmla="*/ 22208 h 146600"/>
                      <a:gd name="connsiteX11" fmla="*/ 9946 w 31063"/>
                      <a:gd name="connsiteY11" fmla="*/ 0 h 146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063" h="146600">
                        <a:moveTo>
                          <a:pt x="13488" y="57087"/>
                        </a:moveTo>
                        <a:lnTo>
                          <a:pt x="0" y="57087"/>
                        </a:lnTo>
                        <a:lnTo>
                          <a:pt x="0" y="41146"/>
                        </a:lnTo>
                        <a:lnTo>
                          <a:pt x="30383" y="41146"/>
                        </a:lnTo>
                        <a:lnTo>
                          <a:pt x="30383" y="146601"/>
                        </a:lnTo>
                        <a:lnTo>
                          <a:pt x="13488" y="146601"/>
                        </a:lnTo>
                        <a:lnTo>
                          <a:pt x="13488" y="57087"/>
                        </a:lnTo>
                        <a:close/>
                        <a:moveTo>
                          <a:pt x="9946" y="0"/>
                        </a:moveTo>
                        <a:lnTo>
                          <a:pt x="31064" y="0"/>
                        </a:lnTo>
                        <a:lnTo>
                          <a:pt x="31064" y="22208"/>
                        </a:lnTo>
                        <a:lnTo>
                          <a:pt x="9946" y="22208"/>
                        </a:lnTo>
                        <a:lnTo>
                          <a:pt x="9946" y="0"/>
                        </a:lnTo>
                        <a:close/>
                      </a:path>
                    </a:pathLst>
                  </a:custGeom>
                  <a:solidFill>
                    <a:srgbClr val="333333"/>
                  </a:solidFill>
                  <a:ln w="0" cap="flat">
                    <a:noFill/>
                    <a:prstDash val="solid"/>
                    <a:miter/>
                  </a:ln>
                </p:spPr>
                <p:txBody>
                  <a:bodyPr rtlCol="0" anchor="ctr"/>
                  <a:lstStyle/>
                  <a:p>
                    <a:endParaRPr lang="en-US"/>
                  </a:p>
                </p:txBody>
              </p:sp>
              <p:sp>
                <p:nvSpPr>
                  <p:cNvPr id="4987" name="Freeform: Shape 4986">
                    <a:extLst>
                      <a:ext uri="{FF2B5EF4-FFF2-40B4-BE49-F238E27FC236}">
                        <a16:creationId xmlns:a16="http://schemas.microsoft.com/office/drawing/2014/main" id="{A475F0EA-7A22-9151-CEBE-2E938A256071}"/>
                      </a:ext>
                    </a:extLst>
                  </p:cNvPr>
                  <p:cNvSpPr/>
                  <p:nvPr/>
                </p:nvSpPr>
                <p:spPr>
                  <a:xfrm>
                    <a:off x="11826881" y="10313260"/>
                    <a:ext cx="111994" cy="111720"/>
                  </a:xfrm>
                  <a:custGeom>
                    <a:avLst/>
                    <a:gdLst>
                      <a:gd name="connsiteX0" fmla="*/ 0 w 111994"/>
                      <a:gd name="connsiteY0" fmla="*/ 55997 h 111720"/>
                      <a:gd name="connsiteX1" fmla="*/ 55997 w 111994"/>
                      <a:gd name="connsiteY1" fmla="*/ 0 h 111720"/>
                      <a:gd name="connsiteX2" fmla="*/ 111994 w 111994"/>
                      <a:gd name="connsiteY2" fmla="*/ 55997 h 111720"/>
                      <a:gd name="connsiteX3" fmla="*/ 55997 w 111994"/>
                      <a:gd name="connsiteY3" fmla="*/ 111721 h 111720"/>
                      <a:gd name="connsiteX4" fmla="*/ 0 w 111994"/>
                      <a:gd name="connsiteY4" fmla="*/ 55997 h 111720"/>
                      <a:gd name="connsiteX5" fmla="*/ 48640 w 111994"/>
                      <a:gd name="connsiteY5" fmla="*/ 95372 h 111720"/>
                      <a:gd name="connsiteX6" fmla="*/ 63082 w 111994"/>
                      <a:gd name="connsiteY6" fmla="*/ 95372 h 111720"/>
                      <a:gd name="connsiteX7" fmla="*/ 94827 w 111994"/>
                      <a:gd name="connsiteY7" fmla="*/ 55997 h 111720"/>
                      <a:gd name="connsiteX8" fmla="*/ 63082 w 111994"/>
                      <a:gd name="connsiteY8" fmla="*/ 16485 h 111720"/>
                      <a:gd name="connsiteX9" fmla="*/ 48640 w 111994"/>
                      <a:gd name="connsiteY9" fmla="*/ 16485 h 111720"/>
                      <a:gd name="connsiteX10" fmla="*/ 16894 w 111994"/>
                      <a:gd name="connsiteY10" fmla="*/ 55997 h 111720"/>
                      <a:gd name="connsiteX11" fmla="*/ 48640 w 111994"/>
                      <a:gd name="connsiteY11" fmla="*/ 95372 h 111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1994" h="111720">
                        <a:moveTo>
                          <a:pt x="0" y="55997"/>
                        </a:moveTo>
                        <a:cubicBezTo>
                          <a:pt x="0" y="23843"/>
                          <a:pt x="23162" y="0"/>
                          <a:pt x="55997" y="0"/>
                        </a:cubicBezTo>
                        <a:cubicBezTo>
                          <a:pt x="88833" y="0"/>
                          <a:pt x="111994" y="23570"/>
                          <a:pt x="111994" y="55997"/>
                        </a:cubicBezTo>
                        <a:cubicBezTo>
                          <a:pt x="111994" y="88423"/>
                          <a:pt x="89104" y="111721"/>
                          <a:pt x="55997" y="111721"/>
                        </a:cubicBezTo>
                        <a:cubicBezTo>
                          <a:pt x="22889" y="111721"/>
                          <a:pt x="0" y="88151"/>
                          <a:pt x="0" y="55997"/>
                        </a:cubicBezTo>
                        <a:close/>
                        <a:moveTo>
                          <a:pt x="48640" y="95372"/>
                        </a:moveTo>
                        <a:lnTo>
                          <a:pt x="63082" y="95372"/>
                        </a:lnTo>
                        <a:cubicBezTo>
                          <a:pt x="80249" y="95372"/>
                          <a:pt x="94827" y="77796"/>
                          <a:pt x="94827" y="55997"/>
                        </a:cubicBezTo>
                        <a:cubicBezTo>
                          <a:pt x="94827" y="34197"/>
                          <a:pt x="80113" y="16485"/>
                          <a:pt x="63082" y="16485"/>
                        </a:cubicBezTo>
                        <a:lnTo>
                          <a:pt x="48640" y="16485"/>
                        </a:lnTo>
                        <a:cubicBezTo>
                          <a:pt x="32017" y="16485"/>
                          <a:pt x="16894" y="34470"/>
                          <a:pt x="16894" y="55997"/>
                        </a:cubicBezTo>
                        <a:cubicBezTo>
                          <a:pt x="16894" y="77524"/>
                          <a:pt x="32017" y="95372"/>
                          <a:pt x="48640" y="95372"/>
                        </a:cubicBezTo>
                        <a:close/>
                      </a:path>
                    </a:pathLst>
                  </a:custGeom>
                  <a:solidFill>
                    <a:srgbClr val="333333"/>
                  </a:solidFill>
                  <a:ln w="0" cap="flat">
                    <a:noFill/>
                    <a:prstDash val="solid"/>
                    <a:miter/>
                  </a:ln>
                </p:spPr>
                <p:txBody>
                  <a:bodyPr rtlCol="0" anchor="ctr"/>
                  <a:lstStyle/>
                  <a:p>
                    <a:endParaRPr lang="en-US"/>
                  </a:p>
                </p:txBody>
              </p:sp>
              <p:sp>
                <p:nvSpPr>
                  <p:cNvPr id="4988" name="Freeform: Shape 4987">
                    <a:extLst>
                      <a:ext uri="{FF2B5EF4-FFF2-40B4-BE49-F238E27FC236}">
                        <a16:creationId xmlns:a16="http://schemas.microsoft.com/office/drawing/2014/main" id="{966EA87B-BCB2-D9E4-688F-830BFA824033}"/>
                      </a:ext>
                    </a:extLst>
                  </p:cNvPr>
                  <p:cNvSpPr/>
                  <p:nvPr/>
                </p:nvSpPr>
                <p:spPr>
                  <a:xfrm>
                    <a:off x="11967760" y="10313260"/>
                    <a:ext cx="97143" cy="108587"/>
                  </a:xfrm>
                  <a:custGeom>
                    <a:avLst/>
                    <a:gdLst>
                      <a:gd name="connsiteX0" fmla="*/ 136 w 97143"/>
                      <a:gd name="connsiteY0" fmla="*/ 3133 h 108587"/>
                      <a:gd name="connsiteX1" fmla="*/ 16622 w 97143"/>
                      <a:gd name="connsiteY1" fmla="*/ 3133 h 108587"/>
                      <a:gd name="connsiteX2" fmla="*/ 16622 w 97143"/>
                      <a:gd name="connsiteY2" fmla="*/ 19347 h 108587"/>
                      <a:gd name="connsiteX3" fmla="*/ 54089 w 97143"/>
                      <a:gd name="connsiteY3" fmla="*/ 0 h 108587"/>
                      <a:gd name="connsiteX4" fmla="*/ 97143 w 97143"/>
                      <a:gd name="connsiteY4" fmla="*/ 43053 h 108587"/>
                      <a:gd name="connsiteX5" fmla="*/ 97143 w 97143"/>
                      <a:gd name="connsiteY5" fmla="*/ 108587 h 108587"/>
                      <a:gd name="connsiteX6" fmla="*/ 80248 w 97143"/>
                      <a:gd name="connsiteY6" fmla="*/ 108587 h 108587"/>
                      <a:gd name="connsiteX7" fmla="*/ 80248 w 97143"/>
                      <a:gd name="connsiteY7" fmla="*/ 45234 h 108587"/>
                      <a:gd name="connsiteX8" fmla="*/ 57359 w 97143"/>
                      <a:gd name="connsiteY8" fmla="*/ 16349 h 108587"/>
                      <a:gd name="connsiteX9" fmla="*/ 42917 w 97143"/>
                      <a:gd name="connsiteY9" fmla="*/ 16349 h 108587"/>
                      <a:gd name="connsiteX10" fmla="*/ 16894 w 97143"/>
                      <a:gd name="connsiteY10" fmla="*/ 45234 h 108587"/>
                      <a:gd name="connsiteX11" fmla="*/ 16894 w 97143"/>
                      <a:gd name="connsiteY11" fmla="*/ 108587 h 108587"/>
                      <a:gd name="connsiteX12" fmla="*/ 0 w 97143"/>
                      <a:gd name="connsiteY12" fmla="*/ 108587 h 108587"/>
                      <a:gd name="connsiteX13" fmla="*/ 0 w 97143"/>
                      <a:gd name="connsiteY13" fmla="*/ 3133 h 108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7143" h="108587">
                        <a:moveTo>
                          <a:pt x="136" y="3133"/>
                        </a:moveTo>
                        <a:lnTo>
                          <a:pt x="16622" y="3133"/>
                        </a:lnTo>
                        <a:lnTo>
                          <a:pt x="16622" y="19347"/>
                        </a:lnTo>
                        <a:cubicBezTo>
                          <a:pt x="23979" y="6403"/>
                          <a:pt x="36650" y="0"/>
                          <a:pt x="54089" y="0"/>
                        </a:cubicBezTo>
                        <a:cubicBezTo>
                          <a:pt x="82292" y="0"/>
                          <a:pt x="97143" y="16485"/>
                          <a:pt x="97143" y="43053"/>
                        </a:cubicBezTo>
                        <a:lnTo>
                          <a:pt x="97143" y="108587"/>
                        </a:lnTo>
                        <a:lnTo>
                          <a:pt x="80248" y="108587"/>
                        </a:lnTo>
                        <a:lnTo>
                          <a:pt x="80248" y="45234"/>
                        </a:lnTo>
                        <a:cubicBezTo>
                          <a:pt x="80248" y="27249"/>
                          <a:pt x="70439" y="16349"/>
                          <a:pt x="57359" y="16349"/>
                        </a:cubicBezTo>
                        <a:lnTo>
                          <a:pt x="42917" y="16349"/>
                        </a:lnTo>
                        <a:cubicBezTo>
                          <a:pt x="28884" y="16349"/>
                          <a:pt x="16894" y="28339"/>
                          <a:pt x="16894" y="45234"/>
                        </a:cubicBezTo>
                        <a:lnTo>
                          <a:pt x="16894" y="108587"/>
                        </a:lnTo>
                        <a:lnTo>
                          <a:pt x="0" y="108587"/>
                        </a:lnTo>
                        <a:lnTo>
                          <a:pt x="0" y="3133"/>
                        </a:lnTo>
                        <a:close/>
                      </a:path>
                    </a:pathLst>
                  </a:custGeom>
                  <a:solidFill>
                    <a:srgbClr val="333333"/>
                  </a:solidFill>
                  <a:ln w="0" cap="flat">
                    <a:noFill/>
                    <a:prstDash val="solid"/>
                    <a:miter/>
                  </a:ln>
                </p:spPr>
                <p:txBody>
                  <a:bodyPr rtlCol="0" anchor="ctr"/>
                  <a:lstStyle/>
                  <a:p>
                    <a:endParaRPr lang="en-US"/>
                  </a:p>
                </p:txBody>
              </p:sp>
              <p:sp>
                <p:nvSpPr>
                  <p:cNvPr id="4989" name="Freeform: Shape 4988">
                    <a:extLst>
                      <a:ext uri="{FF2B5EF4-FFF2-40B4-BE49-F238E27FC236}">
                        <a16:creationId xmlns:a16="http://schemas.microsoft.com/office/drawing/2014/main" id="{B55E6A43-57D0-945D-5DCB-EF73FB87E4FB}"/>
                      </a:ext>
                    </a:extLst>
                  </p:cNvPr>
                  <p:cNvSpPr/>
                  <p:nvPr/>
                </p:nvSpPr>
                <p:spPr>
                  <a:xfrm>
                    <a:off x="12143516" y="10276746"/>
                    <a:ext cx="107907" cy="148507"/>
                  </a:xfrm>
                  <a:custGeom>
                    <a:avLst/>
                    <a:gdLst>
                      <a:gd name="connsiteX0" fmla="*/ 273 w 107907"/>
                      <a:gd name="connsiteY0" fmla="*/ 102320 h 148507"/>
                      <a:gd name="connsiteX1" fmla="*/ 17985 w 107907"/>
                      <a:gd name="connsiteY1" fmla="*/ 102320 h 148507"/>
                      <a:gd name="connsiteX2" fmla="*/ 45506 w 107907"/>
                      <a:gd name="connsiteY2" fmla="*/ 131477 h 148507"/>
                      <a:gd name="connsiteX3" fmla="*/ 65943 w 107907"/>
                      <a:gd name="connsiteY3" fmla="*/ 131477 h 148507"/>
                      <a:gd name="connsiteX4" fmla="*/ 90877 w 107907"/>
                      <a:gd name="connsiteY4" fmla="*/ 107497 h 148507"/>
                      <a:gd name="connsiteX5" fmla="*/ 69758 w 107907"/>
                      <a:gd name="connsiteY5" fmla="*/ 84200 h 148507"/>
                      <a:gd name="connsiteX6" fmla="*/ 38421 w 107907"/>
                      <a:gd name="connsiteY6" fmla="*/ 79976 h 148507"/>
                      <a:gd name="connsiteX7" fmla="*/ 3952 w 107907"/>
                      <a:gd name="connsiteY7" fmla="*/ 41146 h 148507"/>
                      <a:gd name="connsiteX8" fmla="*/ 53409 w 107907"/>
                      <a:gd name="connsiteY8" fmla="*/ 0 h 148507"/>
                      <a:gd name="connsiteX9" fmla="*/ 105863 w 107907"/>
                      <a:gd name="connsiteY9" fmla="*/ 46459 h 148507"/>
                      <a:gd name="connsiteX10" fmla="*/ 88151 w 107907"/>
                      <a:gd name="connsiteY10" fmla="*/ 46459 h 148507"/>
                      <a:gd name="connsiteX11" fmla="*/ 62128 w 107907"/>
                      <a:gd name="connsiteY11" fmla="*/ 16894 h 148507"/>
                      <a:gd name="connsiteX12" fmla="*/ 43872 w 107907"/>
                      <a:gd name="connsiteY12" fmla="*/ 16894 h 148507"/>
                      <a:gd name="connsiteX13" fmla="*/ 20982 w 107907"/>
                      <a:gd name="connsiteY13" fmla="*/ 39374 h 148507"/>
                      <a:gd name="connsiteX14" fmla="*/ 42918 w 107907"/>
                      <a:gd name="connsiteY14" fmla="*/ 63627 h 148507"/>
                      <a:gd name="connsiteX15" fmla="*/ 73981 w 107907"/>
                      <a:gd name="connsiteY15" fmla="*/ 68123 h 148507"/>
                      <a:gd name="connsiteX16" fmla="*/ 107907 w 107907"/>
                      <a:gd name="connsiteY16" fmla="*/ 106135 h 148507"/>
                      <a:gd name="connsiteX17" fmla="*/ 55316 w 107907"/>
                      <a:gd name="connsiteY17" fmla="*/ 148507 h 148507"/>
                      <a:gd name="connsiteX18" fmla="*/ 0 w 107907"/>
                      <a:gd name="connsiteY18" fmla="*/ 102593 h 148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7907" h="148507">
                        <a:moveTo>
                          <a:pt x="273" y="102320"/>
                        </a:moveTo>
                        <a:lnTo>
                          <a:pt x="17985" y="102320"/>
                        </a:lnTo>
                        <a:cubicBezTo>
                          <a:pt x="19348" y="117171"/>
                          <a:pt x="28476" y="131477"/>
                          <a:pt x="45506" y="131477"/>
                        </a:cubicBezTo>
                        <a:lnTo>
                          <a:pt x="65943" y="131477"/>
                        </a:lnTo>
                        <a:cubicBezTo>
                          <a:pt x="80658" y="131477"/>
                          <a:pt x="90877" y="121258"/>
                          <a:pt x="90877" y="107497"/>
                        </a:cubicBezTo>
                        <a:cubicBezTo>
                          <a:pt x="90877" y="95236"/>
                          <a:pt x="82701" y="85971"/>
                          <a:pt x="69758" y="84200"/>
                        </a:cubicBezTo>
                        <a:lnTo>
                          <a:pt x="38421" y="79976"/>
                        </a:lnTo>
                        <a:cubicBezTo>
                          <a:pt x="15941" y="76706"/>
                          <a:pt x="3952" y="61583"/>
                          <a:pt x="3952" y="41146"/>
                        </a:cubicBezTo>
                        <a:cubicBezTo>
                          <a:pt x="3952" y="17848"/>
                          <a:pt x="19211" y="0"/>
                          <a:pt x="53409" y="0"/>
                        </a:cubicBezTo>
                        <a:cubicBezTo>
                          <a:pt x="87606" y="0"/>
                          <a:pt x="104501" y="16212"/>
                          <a:pt x="105863" y="46459"/>
                        </a:cubicBezTo>
                        <a:lnTo>
                          <a:pt x="88151" y="46459"/>
                        </a:lnTo>
                        <a:cubicBezTo>
                          <a:pt x="87470" y="32017"/>
                          <a:pt x="79022" y="16894"/>
                          <a:pt x="62128" y="16894"/>
                        </a:cubicBezTo>
                        <a:lnTo>
                          <a:pt x="43872" y="16894"/>
                        </a:lnTo>
                        <a:cubicBezTo>
                          <a:pt x="30383" y="16894"/>
                          <a:pt x="20982" y="26023"/>
                          <a:pt x="20982" y="39374"/>
                        </a:cubicBezTo>
                        <a:cubicBezTo>
                          <a:pt x="20982" y="53408"/>
                          <a:pt x="30928" y="61855"/>
                          <a:pt x="42918" y="63627"/>
                        </a:cubicBezTo>
                        <a:lnTo>
                          <a:pt x="73981" y="68123"/>
                        </a:lnTo>
                        <a:cubicBezTo>
                          <a:pt x="97689" y="71393"/>
                          <a:pt x="107907" y="86379"/>
                          <a:pt x="107907" y="106135"/>
                        </a:cubicBezTo>
                        <a:cubicBezTo>
                          <a:pt x="107907" y="129433"/>
                          <a:pt x="93464" y="148507"/>
                          <a:pt x="55316" y="148507"/>
                        </a:cubicBezTo>
                        <a:cubicBezTo>
                          <a:pt x="19348" y="148507"/>
                          <a:pt x="681" y="132975"/>
                          <a:pt x="0" y="102593"/>
                        </a:cubicBezTo>
                        <a:close/>
                      </a:path>
                    </a:pathLst>
                  </a:custGeom>
                  <a:solidFill>
                    <a:srgbClr val="333333"/>
                  </a:solidFill>
                  <a:ln w="0" cap="flat">
                    <a:noFill/>
                    <a:prstDash val="solid"/>
                    <a:miter/>
                  </a:ln>
                </p:spPr>
                <p:txBody>
                  <a:bodyPr rtlCol="0" anchor="ctr"/>
                  <a:lstStyle/>
                  <a:p>
                    <a:endParaRPr lang="en-US"/>
                  </a:p>
                </p:txBody>
              </p:sp>
              <p:sp>
                <p:nvSpPr>
                  <p:cNvPr id="4990" name="Freeform: Shape 4989">
                    <a:extLst>
                      <a:ext uri="{FF2B5EF4-FFF2-40B4-BE49-F238E27FC236}">
                        <a16:creationId xmlns:a16="http://schemas.microsoft.com/office/drawing/2014/main" id="{A65B3585-3B5D-8570-A38B-405C455601B5}"/>
                      </a:ext>
                    </a:extLst>
                  </p:cNvPr>
                  <p:cNvSpPr/>
                  <p:nvPr/>
                </p:nvSpPr>
                <p:spPr>
                  <a:xfrm>
                    <a:off x="12280035" y="10316394"/>
                    <a:ext cx="94827" cy="108587"/>
                  </a:xfrm>
                  <a:custGeom>
                    <a:avLst/>
                    <a:gdLst>
                      <a:gd name="connsiteX0" fmla="*/ 0 w 94827"/>
                      <a:gd name="connsiteY0" fmla="*/ 65534 h 108587"/>
                      <a:gd name="connsiteX1" fmla="*/ 0 w 94827"/>
                      <a:gd name="connsiteY1" fmla="*/ 0 h 108587"/>
                      <a:gd name="connsiteX2" fmla="*/ 16894 w 94827"/>
                      <a:gd name="connsiteY2" fmla="*/ 0 h 108587"/>
                      <a:gd name="connsiteX3" fmla="*/ 16894 w 94827"/>
                      <a:gd name="connsiteY3" fmla="*/ 63355 h 108587"/>
                      <a:gd name="connsiteX4" fmla="*/ 38830 w 94827"/>
                      <a:gd name="connsiteY4" fmla="*/ 92239 h 108587"/>
                      <a:gd name="connsiteX5" fmla="*/ 52863 w 94827"/>
                      <a:gd name="connsiteY5" fmla="*/ 92239 h 108587"/>
                      <a:gd name="connsiteX6" fmla="*/ 78205 w 94827"/>
                      <a:gd name="connsiteY6" fmla="*/ 63082 h 108587"/>
                      <a:gd name="connsiteX7" fmla="*/ 78205 w 94827"/>
                      <a:gd name="connsiteY7" fmla="*/ 0 h 108587"/>
                      <a:gd name="connsiteX8" fmla="*/ 94827 w 94827"/>
                      <a:gd name="connsiteY8" fmla="*/ 0 h 108587"/>
                      <a:gd name="connsiteX9" fmla="*/ 94827 w 94827"/>
                      <a:gd name="connsiteY9" fmla="*/ 105454 h 108587"/>
                      <a:gd name="connsiteX10" fmla="*/ 78341 w 94827"/>
                      <a:gd name="connsiteY10" fmla="*/ 105454 h 108587"/>
                      <a:gd name="connsiteX11" fmla="*/ 78341 w 94827"/>
                      <a:gd name="connsiteY11" fmla="*/ 90604 h 108587"/>
                      <a:gd name="connsiteX12" fmla="*/ 41964 w 94827"/>
                      <a:gd name="connsiteY12" fmla="*/ 108587 h 108587"/>
                      <a:gd name="connsiteX13" fmla="*/ 0 w 94827"/>
                      <a:gd name="connsiteY13" fmla="*/ 65534 h 108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4827" h="108587">
                        <a:moveTo>
                          <a:pt x="0" y="65534"/>
                        </a:moveTo>
                        <a:lnTo>
                          <a:pt x="0" y="0"/>
                        </a:lnTo>
                        <a:lnTo>
                          <a:pt x="16894" y="0"/>
                        </a:lnTo>
                        <a:lnTo>
                          <a:pt x="16894" y="63355"/>
                        </a:lnTo>
                        <a:cubicBezTo>
                          <a:pt x="16894" y="81338"/>
                          <a:pt x="26432" y="92239"/>
                          <a:pt x="38830" y="92239"/>
                        </a:cubicBezTo>
                        <a:lnTo>
                          <a:pt x="52863" y="92239"/>
                        </a:lnTo>
                        <a:cubicBezTo>
                          <a:pt x="65942" y="92239"/>
                          <a:pt x="78205" y="80249"/>
                          <a:pt x="78205" y="63082"/>
                        </a:cubicBezTo>
                        <a:lnTo>
                          <a:pt x="78205" y="0"/>
                        </a:lnTo>
                        <a:lnTo>
                          <a:pt x="94827" y="0"/>
                        </a:lnTo>
                        <a:lnTo>
                          <a:pt x="94827" y="105454"/>
                        </a:lnTo>
                        <a:lnTo>
                          <a:pt x="78341" y="105454"/>
                        </a:lnTo>
                        <a:lnTo>
                          <a:pt x="78341" y="90604"/>
                        </a:lnTo>
                        <a:cubicBezTo>
                          <a:pt x="71665" y="102184"/>
                          <a:pt x="59267" y="108587"/>
                          <a:pt x="41964" y="108587"/>
                        </a:cubicBezTo>
                        <a:cubicBezTo>
                          <a:pt x="14715" y="108587"/>
                          <a:pt x="0" y="92102"/>
                          <a:pt x="0" y="65534"/>
                        </a:cubicBezTo>
                        <a:close/>
                      </a:path>
                    </a:pathLst>
                  </a:custGeom>
                  <a:solidFill>
                    <a:srgbClr val="333333"/>
                  </a:solidFill>
                  <a:ln w="0" cap="flat">
                    <a:noFill/>
                    <a:prstDash val="solid"/>
                    <a:miter/>
                  </a:ln>
                </p:spPr>
                <p:txBody>
                  <a:bodyPr rtlCol="0" anchor="ctr"/>
                  <a:lstStyle/>
                  <a:p>
                    <a:endParaRPr lang="en-US"/>
                  </a:p>
                </p:txBody>
              </p:sp>
              <p:sp>
                <p:nvSpPr>
                  <p:cNvPr id="4991" name="Freeform: Shape 4990">
                    <a:extLst>
                      <a:ext uri="{FF2B5EF4-FFF2-40B4-BE49-F238E27FC236}">
                        <a16:creationId xmlns:a16="http://schemas.microsoft.com/office/drawing/2014/main" id="{18ACD29B-E337-FC57-DA97-2F081E7C6666}"/>
                      </a:ext>
                    </a:extLst>
                  </p:cNvPr>
                  <p:cNvSpPr/>
                  <p:nvPr/>
                </p:nvSpPr>
                <p:spPr>
                  <a:xfrm>
                    <a:off x="12410830" y="10313260"/>
                    <a:ext cx="170170" cy="108587"/>
                  </a:xfrm>
                  <a:custGeom>
                    <a:avLst/>
                    <a:gdLst>
                      <a:gd name="connsiteX0" fmla="*/ 0 w 170170"/>
                      <a:gd name="connsiteY0" fmla="*/ 3133 h 108587"/>
                      <a:gd name="connsiteX1" fmla="*/ 16486 w 170170"/>
                      <a:gd name="connsiteY1" fmla="*/ 3133 h 108587"/>
                      <a:gd name="connsiteX2" fmla="*/ 16486 w 170170"/>
                      <a:gd name="connsiteY2" fmla="*/ 18938 h 108587"/>
                      <a:gd name="connsiteX3" fmla="*/ 52182 w 170170"/>
                      <a:gd name="connsiteY3" fmla="*/ 0 h 108587"/>
                      <a:gd name="connsiteX4" fmla="*/ 89514 w 170170"/>
                      <a:gd name="connsiteY4" fmla="*/ 21526 h 108587"/>
                      <a:gd name="connsiteX5" fmla="*/ 128889 w 170170"/>
                      <a:gd name="connsiteY5" fmla="*/ 0 h 108587"/>
                      <a:gd name="connsiteX6" fmla="*/ 170171 w 170170"/>
                      <a:gd name="connsiteY6" fmla="*/ 40465 h 108587"/>
                      <a:gd name="connsiteX7" fmla="*/ 170171 w 170170"/>
                      <a:gd name="connsiteY7" fmla="*/ 108587 h 108587"/>
                      <a:gd name="connsiteX8" fmla="*/ 153277 w 170170"/>
                      <a:gd name="connsiteY8" fmla="*/ 108587 h 108587"/>
                      <a:gd name="connsiteX9" fmla="*/ 153277 w 170170"/>
                      <a:gd name="connsiteY9" fmla="*/ 45234 h 108587"/>
                      <a:gd name="connsiteX10" fmla="*/ 132022 w 170170"/>
                      <a:gd name="connsiteY10" fmla="*/ 16349 h 108587"/>
                      <a:gd name="connsiteX11" fmla="*/ 118670 w 170170"/>
                      <a:gd name="connsiteY11" fmla="*/ 16349 h 108587"/>
                      <a:gd name="connsiteX12" fmla="*/ 93601 w 170170"/>
                      <a:gd name="connsiteY12" fmla="*/ 45234 h 108587"/>
                      <a:gd name="connsiteX13" fmla="*/ 93601 w 170170"/>
                      <a:gd name="connsiteY13" fmla="*/ 108587 h 108587"/>
                      <a:gd name="connsiteX14" fmla="*/ 76706 w 170170"/>
                      <a:gd name="connsiteY14" fmla="*/ 108587 h 108587"/>
                      <a:gd name="connsiteX15" fmla="*/ 76706 w 170170"/>
                      <a:gd name="connsiteY15" fmla="*/ 45234 h 108587"/>
                      <a:gd name="connsiteX16" fmla="*/ 55180 w 170170"/>
                      <a:gd name="connsiteY16" fmla="*/ 16349 h 108587"/>
                      <a:gd name="connsiteX17" fmla="*/ 42100 w 170170"/>
                      <a:gd name="connsiteY17" fmla="*/ 16349 h 108587"/>
                      <a:gd name="connsiteX18" fmla="*/ 17031 w 170170"/>
                      <a:gd name="connsiteY18" fmla="*/ 45234 h 108587"/>
                      <a:gd name="connsiteX19" fmla="*/ 17031 w 170170"/>
                      <a:gd name="connsiteY19" fmla="*/ 108587 h 108587"/>
                      <a:gd name="connsiteX20" fmla="*/ 136 w 170170"/>
                      <a:gd name="connsiteY20" fmla="*/ 108587 h 108587"/>
                      <a:gd name="connsiteX21" fmla="*/ 136 w 170170"/>
                      <a:gd name="connsiteY21" fmla="*/ 3133 h 108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0170" h="108587">
                        <a:moveTo>
                          <a:pt x="0" y="3133"/>
                        </a:moveTo>
                        <a:lnTo>
                          <a:pt x="16486" y="3133"/>
                        </a:lnTo>
                        <a:lnTo>
                          <a:pt x="16486" y="18938"/>
                        </a:lnTo>
                        <a:cubicBezTo>
                          <a:pt x="23571" y="6948"/>
                          <a:pt x="35561" y="0"/>
                          <a:pt x="52182" y="0"/>
                        </a:cubicBezTo>
                        <a:cubicBezTo>
                          <a:pt x="70848" y="0"/>
                          <a:pt x="83655" y="7766"/>
                          <a:pt x="89514" y="21526"/>
                        </a:cubicBezTo>
                        <a:cubicBezTo>
                          <a:pt x="97007" y="8038"/>
                          <a:pt x="110632" y="0"/>
                          <a:pt x="128889" y="0"/>
                        </a:cubicBezTo>
                        <a:cubicBezTo>
                          <a:pt x="155321" y="0"/>
                          <a:pt x="170171" y="15804"/>
                          <a:pt x="170171" y="40465"/>
                        </a:cubicBezTo>
                        <a:lnTo>
                          <a:pt x="170171" y="108587"/>
                        </a:lnTo>
                        <a:lnTo>
                          <a:pt x="153277" y="108587"/>
                        </a:lnTo>
                        <a:lnTo>
                          <a:pt x="153277" y="45234"/>
                        </a:lnTo>
                        <a:cubicBezTo>
                          <a:pt x="153277" y="27249"/>
                          <a:pt x="144012" y="16349"/>
                          <a:pt x="132022" y="16349"/>
                        </a:cubicBezTo>
                        <a:lnTo>
                          <a:pt x="118670" y="16349"/>
                        </a:lnTo>
                        <a:cubicBezTo>
                          <a:pt x="105727" y="16349"/>
                          <a:pt x="93601" y="28339"/>
                          <a:pt x="93601" y="45234"/>
                        </a:cubicBezTo>
                        <a:lnTo>
                          <a:pt x="93601" y="108587"/>
                        </a:lnTo>
                        <a:lnTo>
                          <a:pt x="76706" y="108587"/>
                        </a:lnTo>
                        <a:lnTo>
                          <a:pt x="76706" y="45234"/>
                        </a:lnTo>
                        <a:cubicBezTo>
                          <a:pt x="76706" y="27249"/>
                          <a:pt x="67442" y="16349"/>
                          <a:pt x="55180" y="16349"/>
                        </a:cubicBezTo>
                        <a:lnTo>
                          <a:pt x="42100" y="16349"/>
                        </a:lnTo>
                        <a:cubicBezTo>
                          <a:pt x="29157" y="16349"/>
                          <a:pt x="17031" y="28339"/>
                          <a:pt x="17031" y="45234"/>
                        </a:cubicBezTo>
                        <a:lnTo>
                          <a:pt x="17031" y="108587"/>
                        </a:lnTo>
                        <a:lnTo>
                          <a:pt x="136" y="108587"/>
                        </a:lnTo>
                        <a:lnTo>
                          <a:pt x="136" y="3133"/>
                        </a:lnTo>
                        <a:close/>
                      </a:path>
                    </a:pathLst>
                  </a:custGeom>
                  <a:solidFill>
                    <a:srgbClr val="333333"/>
                  </a:solidFill>
                  <a:ln w="0" cap="flat">
                    <a:noFill/>
                    <a:prstDash val="solid"/>
                    <a:miter/>
                  </a:ln>
                </p:spPr>
                <p:txBody>
                  <a:bodyPr rtlCol="0" anchor="ctr"/>
                  <a:lstStyle/>
                  <a:p>
                    <a:endParaRPr lang="en-US"/>
                  </a:p>
                </p:txBody>
              </p:sp>
              <p:sp>
                <p:nvSpPr>
                  <p:cNvPr id="4992" name="Freeform: Shape 4991">
                    <a:extLst>
                      <a:ext uri="{FF2B5EF4-FFF2-40B4-BE49-F238E27FC236}">
                        <a16:creationId xmlns:a16="http://schemas.microsoft.com/office/drawing/2014/main" id="{E68F8540-32A5-88BA-6165-344F066A5BD5}"/>
                      </a:ext>
                    </a:extLst>
                  </p:cNvPr>
                  <p:cNvSpPr/>
                  <p:nvPr/>
                </p:nvSpPr>
                <p:spPr>
                  <a:xfrm>
                    <a:off x="12615881" y="10313260"/>
                    <a:ext cx="170170" cy="108587"/>
                  </a:xfrm>
                  <a:custGeom>
                    <a:avLst/>
                    <a:gdLst>
                      <a:gd name="connsiteX0" fmla="*/ 0 w 170170"/>
                      <a:gd name="connsiteY0" fmla="*/ 3133 h 108587"/>
                      <a:gd name="connsiteX1" fmla="*/ 16485 w 170170"/>
                      <a:gd name="connsiteY1" fmla="*/ 3133 h 108587"/>
                      <a:gd name="connsiteX2" fmla="*/ 16485 w 170170"/>
                      <a:gd name="connsiteY2" fmla="*/ 18938 h 108587"/>
                      <a:gd name="connsiteX3" fmla="*/ 52182 w 170170"/>
                      <a:gd name="connsiteY3" fmla="*/ 0 h 108587"/>
                      <a:gd name="connsiteX4" fmla="*/ 89513 w 170170"/>
                      <a:gd name="connsiteY4" fmla="*/ 21526 h 108587"/>
                      <a:gd name="connsiteX5" fmla="*/ 128888 w 170170"/>
                      <a:gd name="connsiteY5" fmla="*/ 0 h 108587"/>
                      <a:gd name="connsiteX6" fmla="*/ 170171 w 170170"/>
                      <a:gd name="connsiteY6" fmla="*/ 40465 h 108587"/>
                      <a:gd name="connsiteX7" fmla="*/ 170171 w 170170"/>
                      <a:gd name="connsiteY7" fmla="*/ 108587 h 108587"/>
                      <a:gd name="connsiteX8" fmla="*/ 153277 w 170170"/>
                      <a:gd name="connsiteY8" fmla="*/ 108587 h 108587"/>
                      <a:gd name="connsiteX9" fmla="*/ 153277 w 170170"/>
                      <a:gd name="connsiteY9" fmla="*/ 45234 h 108587"/>
                      <a:gd name="connsiteX10" fmla="*/ 132021 w 170170"/>
                      <a:gd name="connsiteY10" fmla="*/ 16349 h 108587"/>
                      <a:gd name="connsiteX11" fmla="*/ 118670 w 170170"/>
                      <a:gd name="connsiteY11" fmla="*/ 16349 h 108587"/>
                      <a:gd name="connsiteX12" fmla="*/ 93601 w 170170"/>
                      <a:gd name="connsiteY12" fmla="*/ 45234 h 108587"/>
                      <a:gd name="connsiteX13" fmla="*/ 93601 w 170170"/>
                      <a:gd name="connsiteY13" fmla="*/ 108587 h 108587"/>
                      <a:gd name="connsiteX14" fmla="*/ 76706 w 170170"/>
                      <a:gd name="connsiteY14" fmla="*/ 108587 h 108587"/>
                      <a:gd name="connsiteX15" fmla="*/ 76706 w 170170"/>
                      <a:gd name="connsiteY15" fmla="*/ 45234 h 108587"/>
                      <a:gd name="connsiteX16" fmla="*/ 55179 w 170170"/>
                      <a:gd name="connsiteY16" fmla="*/ 16349 h 108587"/>
                      <a:gd name="connsiteX17" fmla="*/ 42099 w 170170"/>
                      <a:gd name="connsiteY17" fmla="*/ 16349 h 108587"/>
                      <a:gd name="connsiteX18" fmla="*/ 17031 w 170170"/>
                      <a:gd name="connsiteY18" fmla="*/ 45234 h 108587"/>
                      <a:gd name="connsiteX19" fmla="*/ 17031 w 170170"/>
                      <a:gd name="connsiteY19" fmla="*/ 108587 h 108587"/>
                      <a:gd name="connsiteX20" fmla="*/ 136 w 170170"/>
                      <a:gd name="connsiteY20" fmla="*/ 108587 h 108587"/>
                      <a:gd name="connsiteX21" fmla="*/ 136 w 170170"/>
                      <a:gd name="connsiteY21" fmla="*/ 3133 h 108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0170" h="108587">
                        <a:moveTo>
                          <a:pt x="0" y="3133"/>
                        </a:moveTo>
                        <a:lnTo>
                          <a:pt x="16485" y="3133"/>
                        </a:lnTo>
                        <a:lnTo>
                          <a:pt x="16485" y="18938"/>
                        </a:lnTo>
                        <a:cubicBezTo>
                          <a:pt x="23570" y="6948"/>
                          <a:pt x="35560" y="0"/>
                          <a:pt x="52182" y="0"/>
                        </a:cubicBezTo>
                        <a:cubicBezTo>
                          <a:pt x="70847" y="0"/>
                          <a:pt x="83654" y="7766"/>
                          <a:pt x="89513" y="21526"/>
                        </a:cubicBezTo>
                        <a:cubicBezTo>
                          <a:pt x="97007" y="8038"/>
                          <a:pt x="110632" y="0"/>
                          <a:pt x="128888" y="0"/>
                        </a:cubicBezTo>
                        <a:cubicBezTo>
                          <a:pt x="155320" y="0"/>
                          <a:pt x="170171" y="15804"/>
                          <a:pt x="170171" y="40465"/>
                        </a:cubicBezTo>
                        <a:lnTo>
                          <a:pt x="170171" y="108587"/>
                        </a:lnTo>
                        <a:lnTo>
                          <a:pt x="153277" y="108587"/>
                        </a:lnTo>
                        <a:lnTo>
                          <a:pt x="153277" y="45234"/>
                        </a:lnTo>
                        <a:cubicBezTo>
                          <a:pt x="153277" y="27249"/>
                          <a:pt x="144011" y="16349"/>
                          <a:pt x="132021" y="16349"/>
                        </a:cubicBezTo>
                        <a:lnTo>
                          <a:pt x="118670" y="16349"/>
                        </a:lnTo>
                        <a:cubicBezTo>
                          <a:pt x="105726" y="16349"/>
                          <a:pt x="93601" y="28339"/>
                          <a:pt x="93601" y="45234"/>
                        </a:cubicBezTo>
                        <a:lnTo>
                          <a:pt x="93601" y="108587"/>
                        </a:lnTo>
                        <a:lnTo>
                          <a:pt x="76706" y="108587"/>
                        </a:lnTo>
                        <a:lnTo>
                          <a:pt x="76706" y="45234"/>
                        </a:lnTo>
                        <a:cubicBezTo>
                          <a:pt x="76706" y="27249"/>
                          <a:pt x="67441" y="16349"/>
                          <a:pt x="55179" y="16349"/>
                        </a:cubicBezTo>
                        <a:lnTo>
                          <a:pt x="42099" y="16349"/>
                        </a:lnTo>
                        <a:cubicBezTo>
                          <a:pt x="29156" y="16349"/>
                          <a:pt x="17031" y="28339"/>
                          <a:pt x="17031" y="45234"/>
                        </a:cubicBezTo>
                        <a:lnTo>
                          <a:pt x="17031" y="108587"/>
                        </a:lnTo>
                        <a:lnTo>
                          <a:pt x="136" y="108587"/>
                        </a:lnTo>
                        <a:lnTo>
                          <a:pt x="136" y="3133"/>
                        </a:lnTo>
                        <a:close/>
                      </a:path>
                    </a:pathLst>
                  </a:custGeom>
                  <a:solidFill>
                    <a:srgbClr val="333333"/>
                  </a:solidFill>
                  <a:ln w="0" cap="flat">
                    <a:noFill/>
                    <a:prstDash val="solid"/>
                    <a:miter/>
                  </a:ln>
                </p:spPr>
                <p:txBody>
                  <a:bodyPr rtlCol="0" anchor="ctr"/>
                  <a:lstStyle/>
                  <a:p>
                    <a:endParaRPr lang="en-US"/>
                  </a:p>
                </p:txBody>
              </p:sp>
              <p:sp>
                <p:nvSpPr>
                  <p:cNvPr id="4993" name="Freeform: Shape 4992">
                    <a:extLst>
                      <a:ext uri="{FF2B5EF4-FFF2-40B4-BE49-F238E27FC236}">
                        <a16:creationId xmlns:a16="http://schemas.microsoft.com/office/drawing/2014/main" id="{0F6147D2-5FF3-EFE5-E3BD-135096EC1754}"/>
                      </a:ext>
                    </a:extLst>
                  </p:cNvPr>
                  <p:cNvSpPr/>
                  <p:nvPr/>
                </p:nvSpPr>
                <p:spPr>
                  <a:xfrm>
                    <a:off x="12809349" y="10275383"/>
                    <a:ext cx="31064" cy="146600"/>
                  </a:xfrm>
                  <a:custGeom>
                    <a:avLst/>
                    <a:gdLst>
                      <a:gd name="connsiteX0" fmla="*/ 13488 w 31064"/>
                      <a:gd name="connsiteY0" fmla="*/ 57087 h 146600"/>
                      <a:gd name="connsiteX1" fmla="*/ 0 w 31064"/>
                      <a:gd name="connsiteY1" fmla="*/ 57087 h 146600"/>
                      <a:gd name="connsiteX2" fmla="*/ 0 w 31064"/>
                      <a:gd name="connsiteY2" fmla="*/ 41146 h 146600"/>
                      <a:gd name="connsiteX3" fmla="*/ 30383 w 31064"/>
                      <a:gd name="connsiteY3" fmla="*/ 41146 h 146600"/>
                      <a:gd name="connsiteX4" fmla="*/ 30383 w 31064"/>
                      <a:gd name="connsiteY4" fmla="*/ 146601 h 146600"/>
                      <a:gd name="connsiteX5" fmla="*/ 13488 w 31064"/>
                      <a:gd name="connsiteY5" fmla="*/ 146601 h 146600"/>
                      <a:gd name="connsiteX6" fmla="*/ 13488 w 31064"/>
                      <a:gd name="connsiteY6" fmla="*/ 57087 h 146600"/>
                      <a:gd name="connsiteX7" fmla="*/ 9947 w 31064"/>
                      <a:gd name="connsiteY7" fmla="*/ 0 h 146600"/>
                      <a:gd name="connsiteX8" fmla="*/ 31064 w 31064"/>
                      <a:gd name="connsiteY8" fmla="*/ 0 h 146600"/>
                      <a:gd name="connsiteX9" fmla="*/ 31064 w 31064"/>
                      <a:gd name="connsiteY9" fmla="*/ 22208 h 146600"/>
                      <a:gd name="connsiteX10" fmla="*/ 9947 w 31064"/>
                      <a:gd name="connsiteY10" fmla="*/ 22208 h 146600"/>
                      <a:gd name="connsiteX11" fmla="*/ 9947 w 31064"/>
                      <a:gd name="connsiteY11" fmla="*/ 0 h 146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064" h="146600">
                        <a:moveTo>
                          <a:pt x="13488" y="57087"/>
                        </a:moveTo>
                        <a:lnTo>
                          <a:pt x="0" y="57087"/>
                        </a:lnTo>
                        <a:lnTo>
                          <a:pt x="0" y="41146"/>
                        </a:lnTo>
                        <a:lnTo>
                          <a:pt x="30383" y="41146"/>
                        </a:lnTo>
                        <a:lnTo>
                          <a:pt x="30383" y="146601"/>
                        </a:lnTo>
                        <a:lnTo>
                          <a:pt x="13488" y="146601"/>
                        </a:lnTo>
                        <a:lnTo>
                          <a:pt x="13488" y="57087"/>
                        </a:lnTo>
                        <a:close/>
                        <a:moveTo>
                          <a:pt x="9947" y="0"/>
                        </a:moveTo>
                        <a:lnTo>
                          <a:pt x="31064" y="0"/>
                        </a:lnTo>
                        <a:lnTo>
                          <a:pt x="31064" y="22208"/>
                        </a:lnTo>
                        <a:lnTo>
                          <a:pt x="9947" y="22208"/>
                        </a:lnTo>
                        <a:lnTo>
                          <a:pt x="9947" y="0"/>
                        </a:lnTo>
                        <a:close/>
                      </a:path>
                    </a:pathLst>
                  </a:custGeom>
                  <a:solidFill>
                    <a:srgbClr val="333333"/>
                  </a:solidFill>
                  <a:ln w="0" cap="flat">
                    <a:noFill/>
                    <a:prstDash val="solid"/>
                    <a:miter/>
                  </a:ln>
                </p:spPr>
                <p:txBody>
                  <a:bodyPr rtlCol="0" anchor="ctr"/>
                  <a:lstStyle/>
                  <a:p>
                    <a:endParaRPr lang="en-US"/>
                  </a:p>
                </p:txBody>
              </p:sp>
              <p:sp>
                <p:nvSpPr>
                  <p:cNvPr id="4994" name="Freeform: Shape 4993">
                    <a:extLst>
                      <a:ext uri="{FF2B5EF4-FFF2-40B4-BE49-F238E27FC236}">
                        <a16:creationId xmlns:a16="http://schemas.microsoft.com/office/drawing/2014/main" id="{BFBA1B25-A8EE-3FB2-3ABD-94BA904D2A5E}"/>
                      </a:ext>
                    </a:extLst>
                  </p:cNvPr>
                  <p:cNvSpPr/>
                  <p:nvPr/>
                </p:nvSpPr>
                <p:spPr>
                  <a:xfrm>
                    <a:off x="12864120" y="10286283"/>
                    <a:ext cx="70438" cy="135701"/>
                  </a:xfrm>
                  <a:custGeom>
                    <a:avLst/>
                    <a:gdLst>
                      <a:gd name="connsiteX0" fmla="*/ 22481 w 70438"/>
                      <a:gd name="connsiteY0" fmla="*/ 112539 h 135701"/>
                      <a:gd name="connsiteX1" fmla="*/ 22481 w 70438"/>
                      <a:gd name="connsiteY1" fmla="*/ 46188 h 135701"/>
                      <a:gd name="connsiteX2" fmla="*/ 0 w 70438"/>
                      <a:gd name="connsiteY2" fmla="*/ 46188 h 135701"/>
                      <a:gd name="connsiteX3" fmla="*/ 0 w 70438"/>
                      <a:gd name="connsiteY3" fmla="*/ 30247 h 135701"/>
                      <a:gd name="connsiteX4" fmla="*/ 22481 w 70438"/>
                      <a:gd name="connsiteY4" fmla="*/ 30247 h 135701"/>
                      <a:gd name="connsiteX5" fmla="*/ 22481 w 70438"/>
                      <a:gd name="connsiteY5" fmla="*/ 0 h 135701"/>
                      <a:gd name="connsiteX6" fmla="*/ 39375 w 70438"/>
                      <a:gd name="connsiteY6" fmla="*/ 0 h 135701"/>
                      <a:gd name="connsiteX7" fmla="*/ 39375 w 70438"/>
                      <a:gd name="connsiteY7" fmla="*/ 30247 h 135701"/>
                      <a:gd name="connsiteX8" fmla="*/ 69621 w 70438"/>
                      <a:gd name="connsiteY8" fmla="*/ 30247 h 135701"/>
                      <a:gd name="connsiteX9" fmla="*/ 69621 w 70438"/>
                      <a:gd name="connsiteY9" fmla="*/ 46188 h 135701"/>
                      <a:gd name="connsiteX10" fmla="*/ 39375 w 70438"/>
                      <a:gd name="connsiteY10" fmla="*/ 46188 h 135701"/>
                      <a:gd name="connsiteX11" fmla="*/ 39375 w 70438"/>
                      <a:gd name="connsiteY11" fmla="*/ 107498 h 135701"/>
                      <a:gd name="connsiteX12" fmla="*/ 50683 w 70438"/>
                      <a:gd name="connsiteY12" fmla="*/ 119488 h 135701"/>
                      <a:gd name="connsiteX13" fmla="*/ 70439 w 70438"/>
                      <a:gd name="connsiteY13" fmla="*/ 119488 h 135701"/>
                      <a:gd name="connsiteX14" fmla="*/ 70439 w 70438"/>
                      <a:gd name="connsiteY14" fmla="*/ 135701 h 135701"/>
                      <a:gd name="connsiteX15" fmla="*/ 47959 w 70438"/>
                      <a:gd name="connsiteY15" fmla="*/ 135701 h 135701"/>
                      <a:gd name="connsiteX16" fmla="*/ 22481 w 70438"/>
                      <a:gd name="connsiteY16" fmla="*/ 112539 h 135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0438" h="135701">
                        <a:moveTo>
                          <a:pt x="22481" y="112539"/>
                        </a:moveTo>
                        <a:lnTo>
                          <a:pt x="22481" y="46188"/>
                        </a:lnTo>
                        <a:lnTo>
                          <a:pt x="0" y="46188"/>
                        </a:lnTo>
                        <a:lnTo>
                          <a:pt x="0" y="30247"/>
                        </a:lnTo>
                        <a:lnTo>
                          <a:pt x="22481" y="30247"/>
                        </a:lnTo>
                        <a:lnTo>
                          <a:pt x="22481" y="0"/>
                        </a:lnTo>
                        <a:lnTo>
                          <a:pt x="39375" y="0"/>
                        </a:lnTo>
                        <a:lnTo>
                          <a:pt x="39375" y="30247"/>
                        </a:lnTo>
                        <a:lnTo>
                          <a:pt x="69621" y="30247"/>
                        </a:lnTo>
                        <a:lnTo>
                          <a:pt x="69621" y="46188"/>
                        </a:lnTo>
                        <a:lnTo>
                          <a:pt x="39375" y="46188"/>
                        </a:lnTo>
                        <a:lnTo>
                          <a:pt x="39375" y="107498"/>
                        </a:lnTo>
                        <a:cubicBezTo>
                          <a:pt x="39375" y="115264"/>
                          <a:pt x="42100" y="119488"/>
                          <a:pt x="50683" y="119488"/>
                        </a:cubicBezTo>
                        <a:lnTo>
                          <a:pt x="70439" y="119488"/>
                        </a:lnTo>
                        <a:lnTo>
                          <a:pt x="70439" y="135701"/>
                        </a:lnTo>
                        <a:lnTo>
                          <a:pt x="47959" y="135701"/>
                        </a:lnTo>
                        <a:cubicBezTo>
                          <a:pt x="31473" y="135701"/>
                          <a:pt x="22481" y="127254"/>
                          <a:pt x="22481" y="112539"/>
                        </a:cubicBezTo>
                        <a:close/>
                      </a:path>
                    </a:pathLst>
                  </a:custGeom>
                  <a:solidFill>
                    <a:srgbClr val="333333"/>
                  </a:solidFill>
                  <a:ln w="0" cap="flat">
                    <a:noFill/>
                    <a:prstDash val="solid"/>
                    <a:miter/>
                  </a:ln>
                </p:spPr>
                <p:txBody>
                  <a:bodyPr rtlCol="0" anchor="ctr"/>
                  <a:lstStyle/>
                  <a:p>
                    <a:endParaRPr lang="en-US"/>
                  </a:p>
                </p:txBody>
              </p:sp>
            </p:grpSp>
          </p:grpSp>
        </p:grpSp>
      </p:grpSp>
    </p:spTree>
    <p:extLst>
      <p:ext uri="{BB962C8B-B14F-4D97-AF65-F5344CB8AC3E}">
        <p14:creationId xmlns:p14="http://schemas.microsoft.com/office/powerpoint/2010/main" val="167587223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ECE913D4-3CC1-4479-0467-D8C31BAE02D5}"/>
              </a:ext>
            </a:extLst>
          </p:cNvPr>
          <p:cNvGrpSpPr/>
          <p:nvPr userDrawn="1"/>
        </p:nvGrpSpPr>
        <p:grpSpPr>
          <a:xfrm>
            <a:off x="733936" y="234802"/>
            <a:ext cx="10503583" cy="6311996"/>
            <a:chOff x="1577962" y="504825"/>
            <a:chExt cx="22582704" cy="13570792"/>
          </a:xfrm>
        </p:grpSpPr>
        <p:grpSp>
          <p:nvGrpSpPr>
            <p:cNvPr id="6" name="object 2"/>
            <p:cNvGrpSpPr/>
            <p:nvPr/>
          </p:nvGrpSpPr>
          <p:grpSpPr>
            <a:xfrm>
              <a:off x="5232384" y="12096750"/>
              <a:ext cx="574595" cy="683056"/>
              <a:chOff x="4013015" y="9408055"/>
              <a:chExt cx="440690" cy="523875"/>
            </a:xfrm>
          </p:grpSpPr>
          <p:sp>
            <p:nvSpPr>
              <p:cNvPr id="462" name="object 3"/>
              <p:cNvSpPr/>
              <p:nvPr/>
            </p:nvSpPr>
            <p:spPr>
              <a:xfrm>
                <a:off x="4020624" y="9426039"/>
                <a:ext cx="405765" cy="469265"/>
              </a:xfrm>
              <a:custGeom>
                <a:avLst/>
                <a:gdLst/>
                <a:ahLst/>
                <a:cxnLst/>
                <a:rect l="l" t="t" r="r" b="b"/>
                <a:pathLst>
                  <a:path w="405764" h="469265">
                    <a:moveTo>
                      <a:pt x="178638" y="0"/>
                    </a:moveTo>
                    <a:lnTo>
                      <a:pt x="134272" y="1788"/>
                    </a:lnTo>
                    <a:lnTo>
                      <a:pt x="92093" y="15886"/>
                    </a:lnTo>
                    <a:lnTo>
                      <a:pt x="55767" y="41538"/>
                    </a:lnTo>
                    <a:lnTo>
                      <a:pt x="28068" y="76239"/>
                    </a:lnTo>
                    <a:lnTo>
                      <a:pt x="9358" y="118155"/>
                    </a:lnTo>
                    <a:lnTo>
                      <a:pt x="0" y="165454"/>
                    </a:lnTo>
                    <a:lnTo>
                      <a:pt x="356" y="216301"/>
                    </a:lnTo>
                    <a:lnTo>
                      <a:pt x="10790" y="268865"/>
                    </a:lnTo>
                    <a:lnTo>
                      <a:pt x="31665" y="321311"/>
                    </a:lnTo>
                    <a:lnTo>
                      <a:pt x="61583" y="369176"/>
                    </a:lnTo>
                    <a:lnTo>
                      <a:pt x="97775" y="408695"/>
                    </a:lnTo>
                    <a:lnTo>
                      <a:pt x="138550" y="439077"/>
                    </a:lnTo>
                    <a:lnTo>
                      <a:pt x="182213" y="459529"/>
                    </a:lnTo>
                    <a:lnTo>
                      <a:pt x="227074" y="469257"/>
                    </a:lnTo>
                    <a:lnTo>
                      <a:pt x="271439" y="467468"/>
                    </a:lnTo>
                    <a:lnTo>
                      <a:pt x="313615" y="453370"/>
                    </a:lnTo>
                    <a:lnTo>
                      <a:pt x="349941" y="427718"/>
                    </a:lnTo>
                    <a:lnTo>
                      <a:pt x="377640" y="393017"/>
                    </a:lnTo>
                    <a:lnTo>
                      <a:pt x="396350" y="351101"/>
                    </a:lnTo>
                    <a:lnTo>
                      <a:pt x="405708" y="303803"/>
                    </a:lnTo>
                    <a:lnTo>
                      <a:pt x="405352" y="252955"/>
                    </a:lnTo>
                    <a:lnTo>
                      <a:pt x="394917" y="200391"/>
                    </a:lnTo>
                    <a:lnTo>
                      <a:pt x="374042" y="147945"/>
                    </a:lnTo>
                    <a:lnTo>
                      <a:pt x="344125" y="100080"/>
                    </a:lnTo>
                    <a:lnTo>
                      <a:pt x="307934" y="60561"/>
                    </a:lnTo>
                    <a:lnTo>
                      <a:pt x="267161" y="30179"/>
                    </a:lnTo>
                    <a:lnTo>
                      <a:pt x="223499" y="9727"/>
                    </a:lnTo>
                    <a:lnTo>
                      <a:pt x="178638" y="0"/>
                    </a:lnTo>
                    <a:close/>
                  </a:path>
                </a:pathLst>
              </a:custGeom>
              <a:solidFill>
                <a:srgbClr val="00A2E9"/>
              </a:solidFill>
            </p:spPr>
            <p:txBody>
              <a:bodyPr wrap="square" lIns="0" tIns="0" rIns="0" bIns="0" rtlCol="0"/>
              <a:lstStyle/>
              <a:p>
                <a:endParaRPr/>
              </a:p>
            </p:txBody>
          </p:sp>
          <p:sp>
            <p:nvSpPr>
              <p:cNvPr id="463" name="object 4"/>
              <p:cNvSpPr/>
              <p:nvPr/>
            </p:nvSpPr>
            <p:spPr>
              <a:xfrm>
                <a:off x="4013009" y="9408064"/>
                <a:ext cx="440690" cy="523875"/>
              </a:xfrm>
              <a:custGeom>
                <a:avLst/>
                <a:gdLst/>
                <a:ahLst/>
                <a:cxnLst/>
                <a:rect l="l" t="t" r="r" b="b"/>
                <a:pathLst>
                  <a:path w="440689" h="523875">
                    <a:moveTo>
                      <a:pt x="18021" y="117754"/>
                    </a:moveTo>
                    <a:lnTo>
                      <a:pt x="16954" y="120294"/>
                    </a:lnTo>
                    <a:lnTo>
                      <a:pt x="16687" y="122656"/>
                    </a:lnTo>
                    <a:lnTo>
                      <a:pt x="18021" y="117754"/>
                    </a:lnTo>
                    <a:close/>
                  </a:path>
                  <a:path w="440689" h="523875">
                    <a:moveTo>
                      <a:pt x="20053" y="193751"/>
                    </a:moveTo>
                    <a:lnTo>
                      <a:pt x="19862" y="193624"/>
                    </a:lnTo>
                    <a:lnTo>
                      <a:pt x="20053" y="193751"/>
                    </a:lnTo>
                    <a:close/>
                  </a:path>
                  <a:path w="440689" h="523875">
                    <a:moveTo>
                      <a:pt x="21196" y="194271"/>
                    </a:moveTo>
                    <a:lnTo>
                      <a:pt x="20053" y="193751"/>
                    </a:lnTo>
                    <a:lnTo>
                      <a:pt x="20599" y="194348"/>
                    </a:lnTo>
                    <a:lnTo>
                      <a:pt x="21031" y="196545"/>
                    </a:lnTo>
                    <a:lnTo>
                      <a:pt x="21196" y="194271"/>
                    </a:lnTo>
                    <a:close/>
                  </a:path>
                  <a:path w="440689" h="523875">
                    <a:moveTo>
                      <a:pt x="32283" y="406844"/>
                    </a:moveTo>
                    <a:lnTo>
                      <a:pt x="31711" y="406882"/>
                    </a:lnTo>
                    <a:lnTo>
                      <a:pt x="32067" y="408901"/>
                    </a:lnTo>
                    <a:lnTo>
                      <a:pt x="32283" y="406844"/>
                    </a:lnTo>
                    <a:close/>
                  </a:path>
                  <a:path w="440689" h="523875">
                    <a:moveTo>
                      <a:pt x="36233" y="344614"/>
                    </a:moveTo>
                    <a:lnTo>
                      <a:pt x="35610" y="343814"/>
                    </a:lnTo>
                    <a:lnTo>
                      <a:pt x="36233" y="345084"/>
                    </a:lnTo>
                    <a:lnTo>
                      <a:pt x="36233" y="344614"/>
                    </a:lnTo>
                    <a:close/>
                  </a:path>
                  <a:path w="440689" h="523875">
                    <a:moveTo>
                      <a:pt x="42913" y="360641"/>
                    </a:moveTo>
                    <a:lnTo>
                      <a:pt x="41503" y="359257"/>
                    </a:lnTo>
                    <a:lnTo>
                      <a:pt x="42100" y="360235"/>
                    </a:lnTo>
                    <a:lnTo>
                      <a:pt x="42532" y="360565"/>
                    </a:lnTo>
                    <a:lnTo>
                      <a:pt x="42913" y="360641"/>
                    </a:lnTo>
                    <a:close/>
                  </a:path>
                  <a:path w="440689" h="523875">
                    <a:moveTo>
                      <a:pt x="43218" y="301167"/>
                    </a:moveTo>
                    <a:lnTo>
                      <a:pt x="43040" y="300634"/>
                    </a:lnTo>
                    <a:lnTo>
                      <a:pt x="42799" y="300951"/>
                    </a:lnTo>
                    <a:lnTo>
                      <a:pt x="43218" y="301167"/>
                    </a:lnTo>
                    <a:close/>
                  </a:path>
                  <a:path w="440689" h="523875">
                    <a:moveTo>
                      <a:pt x="44450" y="149974"/>
                    </a:moveTo>
                    <a:lnTo>
                      <a:pt x="43383" y="155282"/>
                    </a:lnTo>
                    <a:lnTo>
                      <a:pt x="42252" y="160540"/>
                    </a:lnTo>
                    <a:lnTo>
                      <a:pt x="41021" y="166458"/>
                    </a:lnTo>
                    <a:lnTo>
                      <a:pt x="40627" y="174155"/>
                    </a:lnTo>
                    <a:lnTo>
                      <a:pt x="41478" y="165620"/>
                    </a:lnTo>
                    <a:lnTo>
                      <a:pt x="43103" y="157302"/>
                    </a:lnTo>
                    <a:lnTo>
                      <a:pt x="44450" y="149974"/>
                    </a:lnTo>
                    <a:close/>
                  </a:path>
                  <a:path w="440689" h="523875">
                    <a:moveTo>
                      <a:pt x="46520" y="301688"/>
                    </a:moveTo>
                    <a:lnTo>
                      <a:pt x="42799" y="296824"/>
                    </a:lnTo>
                    <a:lnTo>
                      <a:pt x="43472" y="299364"/>
                    </a:lnTo>
                    <a:lnTo>
                      <a:pt x="46520" y="301688"/>
                    </a:lnTo>
                    <a:close/>
                  </a:path>
                  <a:path w="440689" h="523875">
                    <a:moveTo>
                      <a:pt x="46799" y="301904"/>
                    </a:moveTo>
                    <a:lnTo>
                      <a:pt x="46520" y="301688"/>
                    </a:lnTo>
                    <a:lnTo>
                      <a:pt x="46685" y="301904"/>
                    </a:lnTo>
                    <a:close/>
                  </a:path>
                  <a:path w="440689" h="523875">
                    <a:moveTo>
                      <a:pt x="47028" y="140830"/>
                    </a:moveTo>
                    <a:lnTo>
                      <a:pt x="45173" y="146126"/>
                    </a:lnTo>
                    <a:lnTo>
                      <a:pt x="44450" y="149974"/>
                    </a:lnTo>
                    <a:lnTo>
                      <a:pt x="44894" y="147739"/>
                    </a:lnTo>
                    <a:lnTo>
                      <a:pt x="47028" y="140830"/>
                    </a:lnTo>
                    <a:close/>
                  </a:path>
                  <a:path w="440689" h="523875">
                    <a:moveTo>
                      <a:pt x="47129" y="303174"/>
                    </a:moveTo>
                    <a:lnTo>
                      <a:pt x="43218" y="301167"/>
                    </a:lnTo>
                    <a:lnTo>
                      <a:pt x="44716" y="305714"/>
                    </a:lnTo>
                    <a:lnTo>
                      <a:pt x="47129" y="303174"/>
                    </a:lnTo>
                    <a:close/>
                  </a:path>
                  <a:path w="440689" h="523875">
                    <a:moveTo>
                      <a:pt x="52971" y="429996"/>
                    </a:moveTo>
                    <a:lnTo>
                      <a:pt x="51574" y="428980"/>
                    </a:lnTo>
                    <a:lnTo>
                      <a:pt x="50965" y="429094"/>
                    </a:lnTo>
                    <a:lnTo>
                      <a:pt x="52971" y="429996"/>
                    </a:lnTo>
                    <a:close/>
                  </a:path>
                  <a:path w="440689" h="523875">
                    <a:moveTo>
                      <a:pt x="53276" y="430123"/>
                    </a:moveTo>
                    <a:lnTo>
                      <a:pt x="52971" y="429996"/>
                    </a:lnTo>
                    <a:lnTo>
                      <a:pt x="53238" y="430187"/>
                    </a:lnTo>
                    <a:close/>
                  </a:path>
                  <a:path w="440689" h="523875">
                    <a:moveTo>
                      <a:pt x="53682" y="58064"/>
                    </a:moveTo>
                    <a:lnTo>
                      <a:pt x="48082" y="63144"/>
                    </a:lnTo>
                    <a:lnTo>
                      <a:pt x="48196" y="64084"/>
                    </a:lnTo>
                    <a:lnTo>
                      <a:pt x="48945" y="63144"/>
                    </a:lnTo>
                    <a:lnTo>
                      <a:pt x="53682" y="58064"/>
                    </a:lnTo>
                    <a:close/>
                  </a:path>
                  <a:path w="440689" h="523875">
                    <a:moveTo>
                      <a:pt x="56134" y="424459"/>
                    </a:moveTo>
                    <a:lnTo>
                      <a:pt x="52578" y="419963"/>
                    </a:lnTo>
                    <a:lnTo>
                      <a:pt x="52895" y="421157"/>
                    </a:lnTo>
                    <a:lnTo>
                      <a:pt x="55702" y="424345"/>
                    </a:lnTo>
                    <a:lnTo>
                      <a:pt x="56134" y="424459"/>
                    </a:lnTo>
                    <a:close/>
                  </a:path>
                  <a:path w="440689" h="523875">
                    <a:moveTo>
                      <a:pt x="59296" y="78689"/>
                    </a:moveTo>
                    <a:lnTo>
                      <a:pt x="58762" y="78384"/>
                    </a:lnTo>
                    <a:lnTo>
                      <a:pt x="57416" y="80302"/>
                    </a:lnTo>
                    <a:lnTo>
                      <a:pt x="57277" y="82194"/>
                    </a:lnTo>
                    <a:lnTo>
                      <a:pt x="59296" y="78689"/>
                    </a:lnTo>
                    <a:close/>
                  </a:path>
                  <a:path w="440689" h="523875">
                    <a:moveTo>
                      <a:pt x="60223" y="335165"/>
                    </a:moveTo>
                    <a:lnTo>
                      <a:pt x="59309" y="334060"/>
                    </a:lnTo>
                    <a:lnTo>
                      <a:pt x="59651" y="334924"/>
                    </a:lnTo>
                    <a:lnTo>
                      <a:pt x="60223" y="335165"/>
                    </a:lnTo>
                    <a:close/>
                  </a:path>
                  <a:path w="440689" h="523875">
                    <a:moveTo>
                      <a:pt x="63182" y="437781"/>
                    </a:moveTo>
                    <a:lnTo>
                      <a:pt x="57759" y="432320"/>
                    </a:lnTo>
                    <a:lnTo>
                      <a:pt x="54470" y="427253"/>
                    </a:lnTo>
                    <a:lnTo>
                      <a:pt x="52895" y="421157"/>
                    </a:lnTo>
                    <a:lnTo>
                      <a:pt x="51727" y="419823"/>
                    </a:lnTo>
                    <a:lnTo>
                      <a:pt x="50241" y="418134"/>
                    </a:lnTo>
                    <a:lnTo>
                      <a:pt x="44450" y="412470"/>
                    </a:lnTo>
                    <a:lnTo>
                      <a:pt x="39852" y="406946"/>
                    </a:lnTo>
                    <a:lnTo>
                      <a:pt x="39801" y="406806"/>
                    </a:lnTo>
                    <a:lnTo>
                      <a:pt x="37922" y="401154"/>
                    </a:lnTo>
                    <a:lnTo>
                      <a:pt x="34048" y="396455"/>
                    </a:lnTo>
                    <a:lnTo>
                      <a:pt x="32880" y="395046"/>
                    </a:lnTo>
                    <a:lnTo>
                      <a:pt x="31775" y="396455"/>
                    </a:lnTo>
                    <a:lnTo>
                      <a:pt x="27660" y="393674"/>
                    </a:lnTo>
                    <a:lnTo>
                      <a:pt x="24053" y="395008"/>
                    </a:lnTo>
                    <a:lnTo>
                      <a:pt x="32486" y="404850"/>
                    </a:lnTo>
                    <a:lnTo>
                      <a:pt x="32283" y="406844"/>
                    </a:lnTo>
                    <a:lnTo>
                      <a:pt x="36042" y="412851"/>
                    </a:lnTo>
                    <a:lnTo>
                      <a:pt x="33020" y="406844"/>
                    </a:lnTo>
                    <a:lnTo>
                      <a:pt x="39662" y="411289"/>
                    </a:lnTo>
                    <a:lnTo>
                      <a:pt x="42075" y="413842"/>
                    </a:lnTo>
                    <a:lnTo>
                      <a:pt x="47002" y="419696"/>
                    </a:lnTo>
                    <a:lnTo>
                      <a:pt x="45758" y="419823"/>
                    </a:lnTo>
                    <a:lnTo>
                      <a:pt x="42697" y="417283"/>
                    </a:lnTo>
                    <a:lnTo>
                      <a:pt x="44945" y="421957"/>
                    </a:lnTo>
                    <a:lnTo>
                      <a:pt x="51523" y="424294"/>
                    </a:lnTo>
                    <a:lnTo>
                      <a:pt x="53708" y="429412"/>
                    </a:lnTo>
                    <a:lnTo>
                      <a:pt x="53276" y="430123"/>
                    </a:lnTo>
                    <a:lnTo>
                      <a:pt x="56972" y="431774"/>
                    </a:lnTo>
                    <a:lnTo>
                      <a:pt x="60744" y="436079"/>
                    </a:lnTo>
                    <a:lnTo>
                      <a:pt x="63182" y="437781"/>
                    </a:lnTo>
                    <a:close/>
                  </a:path>
                  <a:path w="440689" h="523875">
                    <a:moveTo>
                      <a:pt x="63258" y="423989"/>
                    </a:moveTo>
                    <a:lnTo>
                      <a:pt x="62433" y="423252"/>
                    </a:lnTo>
                    <a:lnTo>
                      <a:pt x="61887" y="422783"/>
                    </a:lnTo>
                    <a:lnTo>
                      <a:pt x="62357" y="423252"/>
                    </a:lnTo>
                    <a:lnTo>
                      <a:pt x="62814" y="423646"/>
                    </a:lnTo>
                    <a:lnTo>
                      <a:pt x="63258" y="423989"/>
                    </a:lnTo>
                    <a:close/>
                  </a:path>
                  <a:path w="440689" h="523875">
                    <a:moveTo>
                      <a:pt x="63538" y="77114"/>
                    </a:moveTo>
                    <a:lnTo>
                      <a:pt x="62357" y="74574"/>
                    </a:lnTo>
                    <a:lnTo>
                      <a:pt x="60210" y="77114"/>
                    </a:lnTo>
                    <a:lnTo>
                      <a:pt x="59296" y="78689"/>
                    </a:lnTo>
                    <a:lnTo>
                      <a:pt x="60909" y="79654"/>
                    </a:lnTo>
                    <a:lnTo>
                      <a:pt x="62420" y="77114"/>
                    </a:lnTo>
                    <a:lnTo>
                      <a:pt x="63538" y="77114"/>
                    </a:lnTo>
                    <a:close/>
                  </a:path>
                  <a:path w="440689" h="523875">
                    <a:moveTo>
                      <a:pt x="63919" y="48209"/>
                    </a:moveTo>
                    <a:lnTo>
                      <a:pt x="61442" y="50596"/>
                    </a:lnTo>
                    <a:lnTo>
                      <a:pt x="61607" y="51396"/>
                    </a:lnTo>
                    <a:lnTo>
                      <a:pt x="62128" y="51396"/>
                    </a:lnTo>
                    <a:lnTo>
                      <a:pt x="62725" y="50241"/>
                    </a:lnTo>
                    <a:lnTo>
                      <a:pt x="63474" y="49314"/>
                    </a:lnTo>
                    <a:lnTo>
                      <a:pt x="63919" y="48209"/>
                    </a:lnTo>
                    <a:close/>
                  </a:path>
                  <a:path w="440689" h="523875">
                    <a:moveTo>
                      <a:pt x="64020" y="428599"/>
                    </a:moveTo>
                    <a:lnTo>
                      <a:pt x="60325" y="425221"/>
                    </a:lnTo>
                    <a:lnTo>
                      <a:pt x="58877" y="423887"/>
                    </a:lnTo>
                    <a:lnTo>
                      <a:pt x="59220" y="425221"/>
                    </a:lnTo>
                    <a:lnTo>
                      <a:pt x="56134" y="424459"/>
                    </a:lnTo>
                    <a:lnTo>
                      <a:pt x="60426" y="429869"/>
                    </a:lnTo>
                    <a:lnTo>
                      <a:pt x="64020" y="428599"/>
                    </a:lnTo>
                    <a:close/>
                  </a:path>
                  <a:path w="440689" h="523875">
                    <a:moveTo>
                      <a:pt x="64236" y="340004"/>
                    </a:moveTo>
                    <a:lnTo>
                      <a:pt x="62661" y="336194"/>
                    </a:lnTo>
                    <a:lnTo>
                      <a:pt x="60223" y="335165"/>
                    </a:lnTo>
                    <a:lnTo>
                      <a:pt x="64236" y="340004"/>
                    </a:lnTo>
                    <a:close/>
                  </a:path>
                  <a:path w="440689" h="523875">
                    <a:moveTo>
                      <a:pt x="65646" y="439521"/>
                    </a:moveTo>
                    <a:lnTo>
                      <a:pt x="63182" y="437781"/>
                    </a:lnTo>
                    <a:lnTo>
                      <a:pt x="65011" y="439635"/>
                    </a:lnTo>
                    <a:lnTo>
                      <a:pt x="65646" y="439521"/>
                    </a:lnTo>
                    <a:close/>
                  </a:path>
                  <a:path w="440689" h="523875">
                    <a:moveTo>
                      <a:pt x="75730" y="359943"/>
                    </a:moveTo>
                    <a:lnTo>
                      <a:pt x="74764" y="359054"/>
                    </a:lnTo>
                    <a:lnTo>
                      <a:pt x="73520" y="358419"/>
                    </a:lnTo>
                    <a:lnTo>
                      <a:pt x="74650" y="360324"/>
                    </a:lnTo>
                    <a:lnTo>
                      <a:pt x="75730" y="359943"/>
                    </a:lnTo>
                    <a:close/>
                  </a:path>
                  <a:path w="440689" h="523875">
                    <a:moveTo>
                      <a:pt x="78244" y="359054"/>
                    </a:moveTo>
                    <a:lnTo>
                      <a:pt x="75730" y="359943"/>
                    </a:lnTo>
                    <a:lnTo>
                      <a:pt x="77508" y="361594"/>
                    </a:lnTo>
                    <a:lnTo>
                      <a:pt x="78244" y="359054"/>
                    </a:lnTo>
                    <a:close/>
                  </a:path>
                  <a:path w="440689" h="523875">
                    <a:moveTo>
                      <a:pt x="90157" y="446519"/>
                    </a:moveTo>
                    <a:lnTo>
                      <a:pt x="88633" y="445401"/>
                    </a:lnTo>
                    <a:lnTo>
                      <a:pt x="89090" y="445846"/>
                    </a:lnTo>
                    <a:lnTo>
                      <a:pt x="89598" y="446354"/>
                    </a:lnTo>
                    <a:lnTo>
                      <a:pt x="89916" y="446671"/>
                    </a:lnTo>
                    <a:lnTo>
                      <a:pt x="90055" y="446582"/>
                    </a:lnTo>
                    <a:close/>
                  </a:path>
                  <a:path w="440689" h="523875">
                    <a:moveTo>
                      <a:pt x="91833" y="46634"/>
                    </a:moveTo>
                    <a:lnTo>
                      <a:pt x="91516" y="45466"/>
                    </a:lnTo>
                    <a:lnTo>
                      <a:pt x="90512" y="46634"/>
                    </a:lnTo>
                    <a:lnTo>
                      <a:pt x="90055" y="47078"/>
                    </a:lnTo>
                    <a:lnTo>
                      <a:pt x="91833" y="46634"/>
                    </a:lnTo>
                    <a:close/>
                  </a:path>
                  <a:path w="440689" h="523875">
                    <a:moveTo>
                      <a:pt x="94272" y="41554"/>
                    </a:moveTo>
                    <a:lnTo>
                      <a:pt x="91147" y="44094"/>
                    </a:lnTo>
                    <a:lnTo>
                      <a:pt x="91516" y="45466"/>
                    </a:lnTo>
                    <a:lnTo>
                      <a:pt x="92710" y="44094"/>
                    </a:lnTo>
                    <a:lnTo>
                      <a:pt x="94272" y="41554"/>
                    </a:lnTo>
                    <a:close/>
                  </a:path>
                  <a:path w="440689" h="523875">
                    <a:moveTo>
                      <a:pt x="95554" y="26314"/>
                    </a:moveTo>
                    <a:lnTo>
                      <a:pt x="70713" y="50444"/>
                    </a:lnTo>
                    <a:lnTo>
                      <a:pt x="63919" y="52984"/>
                    </a:lnTo>
                    <a:lnTo>
                      <a:pt x="65112" y="51714"/>
                    </a:lnTo>
                    <a:lnTo>
                      <a:pt x="62128" y="51714"/>
                    </a:lnTo>
                    <a:lnTo>
                      <a:pt x="59639" y="56794"/>
                    </a:lnTo>
                    <a:lnTo>
                      <a:pt x="55689" y="60604"/>
                    </a:lnTo>
                    <a:lnTo>
                      <a:pt x="54902" y="63144"/>
                    </a:lnTo>
                    <a:lnTo>
                      <a:pt x="54698" y="63449"/>
                    </a:lnTo>
                    <a:lnTo>
                      <a:pt x="53213" y="65684"/>
                    </a:lnTo>
                    <a:lnTo>
                      <a:pt x="51269" y="66954"/>
                    </a:lnTo>
                    <a:lnTo>
                      <a:pt x="49796" y="68224"/>
                    </a:lnTo>
                    <a:lnTo>
                      <a:pt x="48704" y="68224"/>
                    </a:lnTo>
                    <a:lnTo>
                      <a:pt x="48196" y="64084"/>
                    </a:lnTo>
                    <a:lnTo>
                      <a:pt x="46939" y="65684"/>
                    </a:lnTo>
                    <a:lnTo>
                      <a:pt x="45072" y="68224"/>
                    </a:lnTo>
                    <a:lnTo>
                      <a:pt x="43332" y="70764"/>
                    </a:lnTo>
                    <a:lnTo>
                      <a:pt x="40805" y="74574"/>
                    </a:lnTo>
                    <a:lnTo>
                      <a:pt x="38252" y="78384"/>
                    </a:lnTo>
                    <a:lnTo>
                      <a:pt x="35293" y="83464"/>
                    </a:lnTo>
                    <a:lnTo>
                      <a:pt x="32943" y="88709"/>
                    </a:lnTo>
                    <a:lnTo>
                      <a:pt x="29248" y="96164"/>
                    </a:lnTo>
                    <a:lnTo>
                      <a:pt x="25654" y="105054"/>
                    </a:lnTo>
                    <a:lnTo>
                      <a:pt x="21882" y="112674"/>
                    </a:lnTo>
                    <a:lnTo>
                      <a:pt x="17614" y="121564"/>
                    </a:lnTo>
                    <a:lnTo>
                      <a:pt x="16776" y="122656"/>
                    </a:lnTo>
                    <a:lnTo>
                      <a:pt x="16662" y="122834"/>
                    </a:lnTo>
                    <a:lnTo>
                      <a:pt x="16522" y="124104"/>
                    </a:lnTo>
                    <a:lnTo>
                      <a:pt x="15595" y="128397"/>
                    </a:lnTo>
                    <a:lnTo>
                      <a:pt x="15151" y="127914"/>
                    </a:lnTo>
                    <a:lnTo>
                      <a:pt x="15836" y="125374"/>
                    </a:lnTo>
                    <a:lnTo>
                      <a:pt x="12928" y="134264"/>
                    </a:lnTo>
                    <a:lnTo>
                      <a:pt x="10007" y="141884"/>
                    </a:lnTo>
                    <a:lnTo>
                      <a:pt x="7721" y="148234"/>
                    </a:lnTo>
                    <a:lnTo>
                      <a:pt x="6718" y="154584"/>
                    </a:lnTo>
                    <a:lnTo>
                      <a:pt x="4927" y="154584"/>
                    </a:lnTo>
                    <a:lnTo>
                      <a:pt x="7251" y="146964"/>
                    </a:lnTo>
                    <a:lnTo>
                      <a:pt x="6362" y="148234"/>
                    </a:lnTo>
                    <a:lnTo>
                      <a:pt x="3975" y="154584"/>
                    </a:lnTo>
                    <a:lnTo>
                      <a:pt x="3708" y="159664"/>
                    </a:lnTo>
                    <a:lnTo>
                      <a:pt x="4229" y="164744"/>
                    </a:lnTo>
                    <a:lnTo>
                      <a:pt x="4940" y="176174"/>
                    </a:lnTo>
                    <a:lnTo>
                      <a:pt x="4267" y="182524"/>
                    </a:lnTo>
                    <a:lnTo>
                      <a:pt x="2159" y="177444"/>
                    </a:lnTo>
                    <a:lnTo>
                      <a:pt x="1625" y="185064"/>
                    </a:lnTo>
                    <a:lnTo>
                      <a:pt x="0" y="188874"/>
                    </a:lnTo>
                    <a:lnTo>
                      <a:pt x="749" y="193954"/>
                    </a:lnTo>
                    <a:lnTo>
                      <a:pt x="584" y="202844"/>
                    </a:lnTo>
                    <a:lnTo>
                      <a:pt x="1892" y="214274"/>
                    </a:lnTo>
                    <a:lnTo>
                      <a:pt x="2209" y="216814"/>
                    </a:lnTo>
                    <a:lnTo>
                      <a:pt x="2451" y="221894"/>
                    </a:lnTo>
                    <a:lnTo>
                      <a:pt x="3124" y="226974"/>
                    </a:lnTo>
                    <a:lnTo>
                      <a:pt x="5384" y="238404"/>
                    </a:lnTo>
                    <a:lnTo>
                      <a:pt x="23495" y="238404"/>
                    </a:lnTo>
                    <a:lnTo>
                      <a:pt x="23469" y="232054"/>
                    </a:lnTo>
                    <a:lnTo>
                      <a:pt x="24866" y="233324"/>
                    </a:lnTo>
                    <a:lnTo>
                      <a:pt x="24917" y="232054"/>
                    </a:lnTo>
                    <a:lnTo>
                      <a:pt x="25006" y="229514"/>
                    </a:lnTo>
                    <a:lnTo>
                      <a:pt x="22910" y="221894"/>
                    </a:lnTo>
                    <a:lnTo>
                      <a:pt x="23571" y="215544"/>
                    </a:lnTo>
                    <a:lnTo>
                      <a:pt x="25895" y="214274"/>
                    </a:lnTo>
                    <a:lnTo>
                      <a:pt x="25031" y="210464"/>
                    </a:lnTo>
                    <a:lnTo>
                      <a:pt x="24942" y="209194"/>
                    </a:lnTo>
                    <a:lnTo>
                      <a:pt x="24485" y="202844"/>
                    </a:lnTo>
                    <a:lnTo>
                      <a:pt x="24384" y="201574"/>
                    </a:lnTo>
                    <a:lnTo>
                      <a:pt x="24511" y="200304"/>
                    </a:lnTo>
                    <a:lnTo>
                      <a:pt x="25158" y="193954"/>
                    </a:lnTo>
                    <a:lnTo>
                      <a:pt x="23787" y="193954"/>
                    </a:lnTo>
                    <a:lnTo>
                      <a:pt x="23660" y="200304"/>
                    </a:lnTo>
                    <a:lnTo>
                      <a:pt x="22161" y="197764"/>
                    </a:lnTo>
                    <a:lnTo>
                      <a:pt x="22085" y="199034"/>
                    </a:lnTo>
                    <a:lnTo>
                      <a:pt x="22034" y="204114"/>
                    </a:lnTo>
                    <a:lnTo>
                      <a:pt x="23596" y="202844"/>
                    </a:lnTo>
                    <a:lnTo>
                      <a:pt x="23622" y="206654"/>
                    </a:lnTo>
                    <a:lnTo>
                      <a:pt x="21424" y="206654"/>
                    </a:lnTo>
                    <a:lnTo>
                      <a:pt x="20383" y="209194"/>
                    </a:lnTo>
                    <a:lnTo>
                      <a:pt x="19608" y="205384"/>
                    </a:lnTo>
                    <a:lnTo>
                      <a:pt x="19354" y="201574"/>
                    </a:lnTo>
                    <a:lnTo>
                      <a:pt x="19227" y="199034"/>
                    </a:lnTo>
                    <a:lnTo>
                      <a:pt x="19126" y="195224"/>
                    </a:lnTo>
                    <a:lnTo>
                      <a:pt x="19354" y="195224"/>
                    </a:lnTo>
                    <a:lnTo>
                      <a:pt x="19558" y="193954"/>
                    </a:lnTo>
                    <a:lnTo>
                      <a:pt x="19773" y="193954"/>
                    </a:lnTo>
                    <a:lnTo>
                      <a:pt x="17284" y="192684"/>
                    </a:lnTo>
                    <a:lnTo>
                      <a:pt x="17526" y="190144"/>
                    </a:lnTo>
                    <a:lnTo>
                      <a:pt x="18224" y="188874"/>
                    </a:lnTo>
                    <a:lnTo>
                      <a:pt x="19240" y="188874"/>
                    </a:lnTo>
                    <a:lnTo>
                      <a:pt x="18669" y="182524"/>
                    </a:lnTo>
                    <a:lnTo>
                      <a:pt x="18554" y="181254"/>
                    </a:lnTo>
                    <a:lnTo>
                      <a:pt x="15836" y="178714"/>
                    </a:lnTo>
                    <a:lnTo>
                      <a:pt x="17754" y="171094"/>
                    </a:lnTo>
                    <a:lnTo>
                      <a:pt x="19405" y="174904"/>
                    </a:lnTo>
                    <a:lnTo>
                      <a:pt x="20523" y="176174"/>
                    </a:lnTo>
                    <a:lnTo>
                      <a:pt x="19723" y="182524"/>
                    </a:lnTo>
                    <a:lnTo>
                      <a:pt x="21082" y="173634"/>
                    </a:lnTo>
                    <a:lnTo>
                      <a:pt x="22047" y="174904"/>
                    </a:lnTo>
                    <a:lnTo>
                      <a:pt x="21615" y="178714"/>
                    </a:lnTo>
                    <a:lnTo>
                      <a:pt x="21564" y="181254"/>
                    </a:lnTo>
                    <a:lnTo>
                      <a:pt x="21882" y="185064"/>
                    </a:lnTo>
                    <a:lnTo>
                      <a:pt x="22275" y="188874"/>
                    </a:lnTo>
                    <a:lnTo>
                      <a:pt x="22885" y="191414"/>
                    </a:lnTo>
                    <a:lnTo>
                      <a:pt x="24904" y="191414"/>
                    </a:lnTo>
                    <a:lnTo>
                      <a:pt x="24041" y="182524"/>
                    </a:lnTo>
                    <a:lnTo>
                      <a:pt x="23774" y="173634"/>
                    </a:lnTo>
                    <a:lnTo>
                      <a:pt x="23685" y="171094"/>
                    </a:lnTo>
                    <a:lnTo>
                      <a:pt x="23533" y="167284"/>
                    </a:lnTo>
                    <a:lnTo>
                      <a:pt x="22872" y="162204"/>
                    </a:lnTo>
                    <a:lnTo>
                      <a:pt x="22644" y="157124"/>
                    </a:lnTo>
                    <a:lnTo>
                      <a:pt x="25412" y="154584"/>
                    </a:lnTo>
                    <a:lnTo>
                      <a:pt x="26797" y="153314"/>
                    </a:lnTo>
                    <a:lnTo>
                      <a:pt x="24384" y="145694"/>
                    </a:lnTo>
                    <a:lnTo>
                      <a:pt x="28270" y="138074"/>
                    </a:lnTo>
                    <a:lnTo>
                      <a:pt x="29235" y="138074"/>
                    </a:lnTo>
                    <a:lnTo>
                      <a:pt x="30746" y="135534"/>
                    </a:lnTo>
                    <a:lnTo>
                      <a:pt x="31470" y="138074"/>
                    </a:lnTo>
                    <a:lnTo>
                      <a:pt x="30848" y="139344"/>
                    </a:lnTo>
                    <a:lnTo>
                      <a:pt x="32842" y="135534"/>
                    </a:lnTo>
                    <a:lnTo>
                      <a:pt x="34188" y="130454"/>
                    </a:lnTo>
                    <a:lnTo>
                      <a:pt x="34429" y="129184"/>
                    </a:lnTo>
                    <a:lnTo>
                      <a:pt x="35407" y="124104"/>
                    </a:lnTo>
                    <a:lnTo>
                      <a:pt x="36995" y="120294"/>
                    </a:lnTo>
                    <a:lnTo>
                      <a:pt x="38214" y="115214"/>
                    </a:lnTo>
                    <a:lnTo>
                      <a:pt x="39103" y="110134"/>
                    </a:lnTo>
                    <a:lnTo>
                      <a:pt x="40665" y="108864"/>
                    </a:lnTo>
                    <a:lnTo>
                      <a:pt x="42037" y="107594"/>
                    </a:lnTo>
                    <a:lnTo>
                      <a:pt x="43764" y="107594"/>
                    </a:lnTo>
                    <a:lnTo>
                      <a:pt x="46774" y="102514"/>
                    </a:lnTo>
                    <a:lnTo>
                      <a:pt x="45250" y="101244"/>
                    </a:lnTo>
                    <a:lnTo>
                      <a:pt x="43497" y="99974"/>
                    </a:lnTo>
                    <a:lnTo>
                      <a:pt x="45783" y="93624"/>
                    </a:lnTo>
                    <a:lnTo>
                      <a:pt x="49898" y="91084"/>
                    </a:lnTo>
                    <a:lnTo>
                      <a:pt x="57416" y="80302"/>
                    </a:lnTo>
                    <a:lnTo>
                      <a:pt x="57543" y="78689"/>
                    </a:lnTo>
                    <a:lnTo>
                      <a:pt x="57645" y="78219"/>
                    </a:lnTo>
                    <a:lnTo>
                      <a:pt x="60134" y="73304"/>
                    </a:lnTo>
                    <a:lnTo>
                      <a:pt x="63627" y="72034"/>
                    </a:lnTo>
                    <a:lnTo>
                      <a:pt x="66382" y="69494"/>
                    </a:lnTo>
                    <a:lnTo>
                      <a:pt x="66548" y="69494"/>
                    </a:lnTo>
                    <a:lnTo>
                      <a:pt x="65595" y="73304"/>
                    </a:lnTo>
                    <a:lnTo>
                      <a:pt x="66446" y="72034"/>
                    </a:lnTo>
                    <a:lnTo>
                      <a:pt x="68059" y="69494"/>
                    </a:lnTo>
                    <a:lnTo>
                      <a:pt x="69164" y="68224"/>
                    </a:lnTo>
                    <a:lnTo>
                      <a:pt x="71348" y="65684"/>
                    </a:lnTo>
                    <a:lnTo>
                      <a:pt x="74650" y="61874"/>
                    </a:lnTo>
                    <a:lnTo>
                      <a:pt x="77622" y="59334"/>
                    </a:lnTo>
                    <a:lnTo>
                      <a:pt x="80251" y="56794"/>
                    </a:lnTo>
                    <a:lnTo>
                      <a:pt x="82994" y="54254"/>
                    </a:lnTo>
                    <a:lnTo>
                      <a:pt x="84213" y="52984"/>
                    </a:lnTo>
                    <a:lnTo>
                      <a:pt x="85432" y="51714"/>
                    </a:lnTo>
                    <a:lnTo>
                      <a:pt x="86702" y="50444"/>
                    </a:lnTo>
                    <a:lnTo>
                      <a:pt x="89242" y="47904"/>
                    </a:lnTo>
                    <a:lnTo>
                      <a:pt x="90055" y="47078"/>
                    </a:lnTo>
                    <a:lnTo>
                      <a:pt x="86868" y="47904"/>
                    </a:lnTo>
                    <a:lnTo>
                      <a:pt x="86169" y="46634"/>
                    </a:lnTo>
                    <a:lnTo>
                      <a:pt x="88671" y="45364"/>
                    </a:lnTo>
                    <a:lnTo>
                      <a:pt x="89268" y="44094"/>
                    </a:lnTo>
                    <a:lnTo>
                      <a:pt x="87337" y="42824"/>
                    </a:lnTo>
                    <a:lnTo>
                      <a:pt x="85458" y="47904"/>
                    </a:lnTo>
                    <a:lnTo>
                      <a:pt x="80302" y="50444"/>
                    </a:lnTo>
                    <a:lnTo>
                      <a:pt x="82054" y="47904"/>
                    </a:lnTo>
                    <a:lnTo>
                      <a:pt x="83858" y="45364"/>
                    </a:lnTo>
                    <a:lnTo>
                      <a:pt x="86055" y="42824"/>
                    </a:lnTo>
                    <a:lnTo>
                      <a:pt x="80302" y="42824"/>
                    </a:lnTo>
                    <a:lnTo>
                      <a:pt x="84937" y="37744"/>
                    </a:lnTo>
                    <a:lnTo>
                      <a:pt x="90195" y="32664"/>
                    </a:lnTo>
                    <a:lnTo>
                      <a:pt x="95554" y="26314"/>
                    </a:lnTo>
                    <a:close/>
                  </a:path>
                  <a:path w="440689" h="523875">
                    <a:moveTo>
                      <a:pt x="115849" y="46240"/>
                    </a:moveTo>
                    <a:lnTo>
                      <a:pt x="108038" y="45834"/>
                    </a:lnTo>
                    <a:lnTo>
                      <a:pt x="107823" y="49911"/>
                    </a:lnTo>
                    <a:lnTo>
                      <a:pt x="115849" y="46240"/>
                    </a:lnTo>
                    <a:close/>
                  </a:path>
                  <a:path w="440689" h="523875">
                    <a:moveTo>
                      <a:pt x="116522" y="463524"/>
                    </a:moveTo>
                    <a:lnTo>
                      <a:pt x="116230" y="463003"/>
                    </a:lnTo>
                    <a:lnTo>
                      <a:pt x="115874" y="462572"/>
                    </a:lnTo>
                    <a:lnTo>
                      <a:pt x="115493" y="462127"/>
                    </a:lnTo>
                    <a:lnTo>
                      <a:pt x="115608" y="462483"/>
                    </a:lnTo>
                    <a:lnTo>
                      <a:pt x="115887" y="462915"/>
                    </a:lnTo>
                    <a:lnTo>
                      <a:pt x="116522" y="463524"/>
                    </a:lnTo>
                    <a:close/>
                  </a:path>
                  <a:path w="440689" h="523875">
                    <a:moveTo>
                      <a:pt x="117475" y="45491"/>
                    </a:moveTo>
                    <a:lnTo>
                      <a:pt x="115849" y="46240"/>
                    </a:lnTo>
                    <a:lnTo>
                      <a:pt x="117398" y="46329"/>
                    </a:lnTo>
                    <a:lnTo>
                      <a:pt x="117475" y="45491"/>
                    </a:lnTo>
                    <a:close/>
                  </a:path>
                  <a:path w="440689" h="523875">
                    <a:moveTo>
                      <a:pt x="123647" y="462305"/>
                    </a:moveTo>
                    <a:lnTo>
                      <a:pt x="113525" y="456717"/>
                    </a:lnTo>
                    <a:lnTo>
                      <a:pt x="114388" y="457136"/>
                    </a:lnTo>
                    <a:lnTo>
                      <a:pt x="114122" y="456514"/>
                    </a:lnTo>
                    <a:lnTo>
                      <a:pt x="114960" y="456907"/>
                    </a:lnTo>
                    <a:lnTo>
                      <a:pt x="110337" y="450824"/>
                    </a:lnTo>
                    <a:lnTo>
                      <a:pt x="105943" y="451688"/>
                    </a:lnTo>
                    <a:lnTo>
                      <a:pt x="100850" y="447789"/>
                    </a:lnTo>
                    <a:lnTo>
                      <a:pt x="98793" y="444334"/>
                    </a:lnTo>
                    <a:lnTo>
                      <a:pt x="107188" y="449884"/>
                    </a:lnTo>
                    <a:lnTo>
                      <a:pt x="104736" y="447217"/>
                    </a:lnTo>
                    <a:lnTo>
                      <a:pt x="99047" y="442823"/>
                    </a:lnTo>
                    <a:lnTo>
                      <a:pt x="93116" y="437362"/>
                    </a:lnTo>
                    <a:lnTo>
                      <a:pt x="87858" y="433425"/>
                    </a:lnTo>
                    <a:lnTo>
                      <a:pt x="84213" y="433654"/>
                    </a:lnTo>
                    <a:lnTo>
                      <a:pt x="79667" y="430009"/>
                    </a:lnTo>
                    <a:lnTo>
                      <a:pt x="80200" y="428358"/>
                    </a:lnTo>
                    <a:lnTo>
                      <a:pt x="79654" y="426504"/>
                    </a:lnTo>
                    <a:lnTo>
                      <a:pt x="74536" y="425132"/>
                    </a:lnTo>
                    <a:lnTo>
                      <a:pt x="64528" y="412775"/>
                    </a:lnTo>
                    <a:lnTo>
                      <a:pt x="56667" y="401802"/>
                    </a:lnTo>
                    <a:lnTo>
                      <a:pt x="53835" y="404063"/>
                    </a:lnTo>
                    <a:lnTo>
                      <a:pt x="56146" y="406514"/>
                    </a:lnTo>
                    <a:lnTo>
                      <a:pt x="59423" y="410933"/>
                    </a:lnTo>
                    <a:lnTo>
                      <a:pt x="63665" y="413791"/>
                    </a:lnTo>
                    <a:lnTo>
                      <a:pt x="59855" y="417004"/>
                    </a:lnTo>
                    <a:lnTo>
                      <a:pt x="64998" y="422325"/>
                    </a:lnTo>
                    <a:lnTo>
                      <a:pt x="63322" y="415175"/>
                    </a:lnTo>
                    <a:lnTo>
                      <a:pt x="70370" y="422783"/>
                    </a:lnTo>
                    <a:lnTo>
                      <a:pt x="68478" y="420395"/>
                    </a:lnTo>
                    <a:lnTo>
                      <a:pt x="73456" y="424586"/>
                    </a:lnTo>
                    <a:lnTo>
                      <a:pt x="84429" y="435571"/>
                    </a:lnTo>
                    <a:lnTo>
                      <a:pt x="89776" y="440461"/>
                    </a:lnTo>
                    <a:lnTo>
                      <a:pt x="88011" y="440905"/>
                    </a:lnTo>
                    <a:lnTo>
                      <a:pt x="92494" y="445452"/>
                    </a:lnTo>
                    <a:lnTo>
                      <a:pt x="90157" y="446519"/>
                    </a:lnTo>
                    <a:lnTo>
                      <a:pt x="94932" y="450342"/>
                    </a:lnTo>
                    <a:lnTo>
                      <a:pt x="99949" y="453783"/>
                    </a:lnTo>
                    <a:lnTo>
                      <a:pt x="104025" y="453707"/>
                    </a:lnTo>
                    <a:lnTo>
                      <a:pt x="106514" y="456641"/>
                    </a:lnTo>
                    <a:lnTo>
                      <a:pt x="112318" y="458419"/>
                    </a:lnTo>
                    <a:lnTo>
                      <a:pt x="115493" y="462127"/>
                    </a:lnTo>
                    <a:lnTo>
                      <a:pt x="114757" y="459752"/>
                    </a:lnTo>
                    <a:lnTo>
                      <a:pt x="123647" y="462305"/>
                    </a:lnTo>
                    <a:close/>
                  </a:path>
                  <a:path w="440689" h="523875">
                    <a:moveTo>
                      <a:pt x="126758" y="44234"/>
                    </a:moveTo>
                    <a:lnTo>
                      <a:pt x="126669" y="44107"/>
                    </a:lnTo>
                    <a:lnTo>
                      <a:pt x="124904" y="44831"/>
                    </a:lnTo>
                    <a:lnTo>
                      <a:pt x="126758" y="44234"/>
                    </a:lnTo>
                    <a:close/>
                  </a:path>
                  <a:path w="440689" h="523875">
                    <a:moveTo>
                      <a:pt x="131546" y="420014"/>
                    </a:moveTo>
                    <a:close/>
                  </a:path>
                  <a:path w="440689" h="523875">
                    <a:moveTo>
                      <a:pt x="132295" y="421284"/>
                    </a:moveTo>
                    <a:lnTo>
                      <a:pt x="131533" y="420052"/>
                    </a:lnTo>
                    <a:lnTo>
                      <a:pt x="132295" y="421284"/>
                    </a:lnTo>
                    <a:close/>
                  </a:path>
                  <a:path w="440689" h="523875">
                    <a:moveTo>
                      <a:pt x="137553" y="34404"/>
                    </a:moveTo>
                    <a:lnTo>
                      <a:pt x="136867" y="34696"/>
                    </a:lnTo>
                    <a:lnTo>
                      <a:pt x="135991" y="34886"/>
                    </a:lnTo>
                    <a:lnTo>
                      <a:pt x="134708" y="34937"/>
                    </a:lnTo>
                    <a:lnTo>
                      <a:pt x="132067" y="36004"/>
                    </a:lnTo>
                    <a:lnTo>
                      <a:pt x="129209" y="35115"/>
                    </a:lnTo>
                    <a:lnTo>
                      <a:pt x="130048" y="34112"/>
                    </a:lnTo>
                    <a:lnTo>
                      <a:pt x="124968" y="37604"/>
                    </a:lnTo>
                    <a:lnTo>
                      <a:pt x="124167" y="35483"/>
                    </a:lnTo>
                    <a:lnTo>
                      <a:pt x="124650" y="39306"/>
                    </a:lnTo>
                    <a:lnTo>
                      <a:pt x="121716" y="41986"/>
                    </a:lnTo>
                    <a:lnTo>
                      <a:pt x="117335" y="41529"/>
                    </a:lnTo>
                    <a:lnTo>
                      <a:pt x="120624" y="38277"/>
                    </a:lnTo>
                    <a:lnTo>
                      <a:pt x="111671" y="44653"/>
                    </a:lnTo>
                    <a:lnTo>
                      <a:pt x="117729" y="42722"/>
                    </a:lnTo>
                    <a:lnTo>
                      <a:pt x="117475" y="45491"/>
                    </a:lnTo>
                    <a:lnTo>
                      <a:pt x="118046" y="45237"/>
                    </a:lnTo>
                    <a:lnTo>
                      <a:pt x="117919" y="46443"/>
                    </a:lnTo>
                    <a:lnTo>
                      <a:pt x="119062" y="45237"/>
                    </a:lnTo>
                    <a:lnTo>
                      <a:pt x="119849" y="44411"/>
                    </a:lnTo>
                    <a:lnTo>
                      <a:pt x="124510" y="42722"/>
                    </a:lnTo>
                    <a:lnTo>
                      <a:pt x="126415" y="42913"/>
                    </a:lnTo>
                    <a:lnTo>
                      <a:pt x="126314" y="43472"/>
                    </a:lnTo>
                    <a:lnTo>
                      <a:pt x="126669" y="44107"/>
                    </a:lnTo>
                    <a:lnTo>
                      <a:pt x="130022" y="42710"/>
                    </a:lnTo>
                    <a:lnTo>
                      <a:pt x="130822" y="42379"/>
                    </a:lnTo>
                    <a:lnTo>
                      <a:pt x="131013" y="41986"/>
                    </a:lnTo>
                    <a:lnTo>
                      <a:pt x="132016" y="39941"/>
                    </a:lnTo>
                    <a:lnTo>
                      <a:pt x="132727" y="37604"/>
                    </a:lnTo>
                    <a:lnTo>
                      <a:pt x="132816" y="37338"/>
                    </a:lnTo>
                    <a:lnTo>
                      <a:pt x="134975" y="36004"/>
                    </a:lnTo>
                    <a:lnTo>
                      <a:pt x="137553" y="34404"/>
                    </a:lnTo>
                    <a:close/>
                  </a:path>
                  <a:path w="440689" h="523875">
                    <a:moveTo>
                      <a:pt x="146011" y="468274"/>
                    </a:moveTo>
                    <a:lnTo>
                      <a:pt x="135978" y="461924"/>
                    </a:lnTo>
                    <a:lnTo>
                      <a:pt x="138976" y="467004"/>
                    </a:lnTo>
                    <a:lnTo>
                      <a:pt x="143637" y="468274"/>
                    </a:lnTo>
                    <a:lnTo>
                      <a:pt x="146011" y="468274"/>
                    </a:lnTo>
                    <a:close/>
                  </a:path>
                  <a:path w="440689" h="523875">
                    <a:moveTo>
                      <a:pt x="153987" y="497230"/>
                    </a:moveTo>
                    <a:lnTo>
                      <a:pt x="153822" y="496963"/>
                    </a:lnTo>
                    <a:lnTo>
                      <a:pt x="153263" y="497268"/>
                    </a:lnTo>
                    <a:lnTo>
                      <a:pt x="153987" y="497230"/>
                    </a:lnTo>
                    <a:close/>
                  </a:path>
                  <a:path w="440689" h="523875">
                    <a:moveTo>
                      <a:pt x="155752" y="426059"/>
                    </a:moveTo>
                    <a:lnTo>
                      <a:pt x="150812" y="425094"/>
                    </a:lnTo>
                    <a:lnTo>
                      <a:pt x="147078" y="425094"/>
                    </a:lnTo>
                    <a:lnTo>
                      <a:pt x="154114" y="428904"/>
                    </a:lnTo>
                    <a:lnTo>
                      <a:pt x="155752" y="426059"/>
                    </a:lnTo>
                    <a:close/>
                  </a:path>
                  <a:path w="440689" h="523875">
                    <a:moveTo>
                      <a:pt x="155790" y="483184"/>
                    </a:moveTo>
                    <a:lnTo>
                      <a:pt x="155714" y="482917"/>
                    </a:lnTo>
                    <a:lnTo>
                      <a:pt x="154762" y="482930"/>
                    </a:lnTo>
                    <a:lnTo>
                      <a:pt x="155790" y="483184"/>
                    </a:lnTo>
                    <a:close/>
                  </a:path>
                  <a:path w="440689" h="523875">
                    <a:moveTo>
                      <a:pt x="157988" y="474802"/>
                    </a:moveTo>
                    <a:lnTo>
                      <a:pt x="157302" y="474395"/>
                    </a:lnTo>
                    <a:lnTo>
                      <a:pt x="157607" y="474611"/>
                    </a:lnTo>
                    <a:lnTo>
                      <a:pt x="157988" y="474802"/>
                    </a:lnTo>
                    <a:close/>
                  </a:path>
                  <a:path w="440689" h="523875">
                    <a:moveTo>
                      <a:pt x="161404" y="482815"/>
                    </a:moveTo>
                    <a:lnTo>
                      <a:pt x="155435" y="481749"/>
                    </a:lnTo>
                    <a:lnTo>
                      <a:pt x="155714" y="482917"/>
                    </a:lnTo>
                    <a:lnTo>
                      <a:pt x="161404" y="482815"/>
                    </a:lnTo>
                    <a:close/>
                  </a:path>
                  <a:path w="440689" h="523875">
                    <a:moveTo>
                      <a:pt x="161404" y="477253"/>
                    </a:moveTo>
                    <a:lnTo>
                      <a:pt x="158483" y="475894"/>
                    </a:lnTo>
                    <a:lnTo>
                      <a:pt x="161124" y="477164"/>
                    </a:lnTo>
                    <a:lnTo>
                      <a:pt x="161404" y="477253"/>
                    </a:lnTo>
                    <a:close/>
                  </a:path>
                  <a:path w="440689" h="523875">
                    <a:moveTo>
                      <a:pt x="162598" y="430174"/>
                    </a:moveTo>
                    <a:lnTo>
                      <a:pt x="162267" y="429691"/>
                    </a:lnTo>
                    <a:lnTo>
                      <a:pt x="156324" y="425094"/>
                    </a:lnTo>
                    <a:lnTo>
                      <a:pt x="155752" y="426059"/>
                    </a:lnTo>
                    <a:lnTo>
                      <a:pt x="157302" y="426364"/>
                    </a:lnTo>
                    <a:lnTo>
                      <a:pt x="162598" y="430174"/>
                    </a:lnTo>
                    <a:close/>
                  </a:path>
                  <a:path w="440689" h="523875">
                    <a:moveTo>
                      <a:pt x="162801" y="488823"/>
                    </a:moveTo>
                    <a:lnTo>
                      <a:pt x="161277" y="488696"/>
                    </a:lnTo>
                    <a:lnTo>
                      <a:pt x="159677" y="488518"/>
                    </a:lnTo>
                    <a:lnTo>
                      <a:pt x="158165" y="487984"/>
                    </a:lnTo>
                    <a:lnTo>
                      <a:pt x="157149" y="485152"/>
                    </a:lnTo>
                    <a:lnTo>
                      <a:pt x="156502" y="483362"/>
                    </a:lnTo>
                    <a:lnTo>
                      <a:pt x="155790" y="483184"/>
                    </a:lnTo>
                    <a:lnTo>
                      <a:pt x="156260" y="485152"/>
                    </a:lnTo>
                    <a:lnTo>
                      <a:pt x="148272" y="481126"/>
                    </a:lnTo>
                    <a:lnTo>
                      <a:pt x="152171" y="481291"/>
                    </a:lnTo>
                    <a:lnTo>
                      <a:pt x="152298" y="481126"/>
                    </a:lnTo>
                    <a:lnTo>
                      <a:pt x="154622" y="478256"/>
                    </a:lnTo>
                    <a:lnTo>
                      <a:pt x="119227" y="466331"/>
                    </a:lnTo>
                    <a:lnTo>
                      <a:pt x="112445" y="464540"/>
                    </a:lnTo>
                    <a:lnTo>
                      <a:pt x="105625" y="462470"/>
                    </a:lnTo>
                    <a:lnTo>
                      <a:pt x="98729" y="459994"/>
                    </a:lnTo>
                    <a:lnTo>
                      <a:pt x="91554" y="456895"/>
                    </a:lnTo>
                    <a:lnTo>
                      <a:pt x="90182" y="453783"/>
                    </a:lnTo>
                    <a:lnTo>
                      <a:pt x="85699" y="448906"/>
                    </a:lnTo>
                    <a:lnTo>
                      <a:pt x="80022" y="443420"/>
                    </a:lnTo>
                    <a:lnTo>
                      <a:pt x="77787" y="441198"/>
                    </a:lnTo>
                    <a:lnTo>
                      <a:pt x="75057" y="438467"/>
                    </a:lnTo>
                    <a:lnTo>
                      <a:pt x="79171" y="438543"/>
                    </a:lnTo>
                    <a:lnTo>
                      <a:pt x="83908" y="441820"/>
                    </a:lnTo>
                    <a:lnTo>
                      <a:pt x="88646" y="445389"/>
                    </a:lnTo>
                    <a:lnTo>
                      <a:pt x="81495" y="438467"/>
                    </a:lnTo>
                    <a:lnTo>
                      <a:pt x="80479" y="437489"/>
                    </a:lnTo>
                    <a:lnTo>
                      <a:pt x="78003" y="435089"/>
                    </a:lnTo>
                    <a:lnTo>
                      <a:pt x="72859" y="437489"/>
                    </a:lnTo>
                    <a:lnTo>
                      <a:pt x="67449" y="431012"/>
                    </a:lnTo>
                    <a:lnTo>
                      <a:pt x="69799" y="431152"/>
                    </a:lnTo>
                    <a:lnTo>
                      <a:pt x="73863" y="432701"/>
                    </a:lnTo>
                    <a:lnTo>
                      <a:pt x="73647" y="431012"/>
                    </a:lnTo>
                    <a:lnTo>
                      <a:pt x="73571" y="430403"/>
                    </a:lnTo>
                    <a:lnTo>
                      <a:pt x="69189" y="426440"/>
                    </a:lnTo>
                    <a:lnTo>
                      <a:pt x="66268" y="426288"/>
                    </a:lnTo>
                    <a:lnTo>
                      <a:pt x="63258" y="423989"/>
                    </a:lnTo>
                    <a:lnTo>
                      <a:pt x="67868" y="429399"/>
                    </a:lnTo>
                    <a:lnTo>
                      <a:pt x="66382" y="431152"/>
                    </a:lnTo>
                    <a:lnTo>
                      <a:pt x="64858" y="433044"/>
                    </a:lnTo>
                    <a:lnTo>
                      <a:pt x="69329" y="438835"/>
                    </a:lnTo>
                    <a:lnTo>
                      <a:pt x="65646" y="439521"/>
                    </a:lnTo>
                    <a:lnTo>
                      <a:pt x="68046" y="441198"/>
                    </a:lnTo>
                    <a:lnTo>
                      <a:pt x="61849" y="440105"/>
                    </a:lnTo>
                    <a:lnTo>
                      <a:pt x="68033" y="443484"/>
                    </a:lnTo>
                    <a:lnTo>
                      <a:pt x="74815" y="449122"/>
                    </a:lnTo>
                    <a:lnTo>
                      <a:pt x="81457" y="455993"/>
                    </a:lnTo>
                    <a:lnTo>
                      <a:pt x="87223" y="463143"/>
                    </a:lnTo>
                    <a:lnTo>
                      <a:pt x="86715" y="461822"/>
                    </a:lnTo>
                    <a:lnTo>
                      <a:pt x="85369" y="459994"/>
                    </a:lnTo>
                    <a:lnTo>
                      <a:pt x="86817" y="460336"/>
                    </a:lnTo>
                    <a:lnTo>
                      <a:pt x="92303" y="463880"/>
                    </a:lnTo>
                    <a:lnTo>
                      <a:pt x="94754" y="468769"/>
                    </a:lnTo>
                    <a:lnTo>
                      <a:pt x="91046" y="468515"/>
                    </a:lnTo>
                    <a:lnTo>
                      <a:pt x="94589" y="469277"/>
                    </a:lnTo>
                    <a:lnTo>
                      <a:pt x="99009" y="473532"/>
                    </a:lnTo>
                    <a:lnTo>
                      <a:pt x="103809" y="477901"/>
                    </a:lnTo>
                    <a:lnTo>
                      <a:pt x="108534" y="482307"/>
                    </a:lnTo>
                    <a:lnTo>
                      <a:pt x="148590" y="488873"/>
                    </a:lnTo>
                    <a:lnTo>
                      <a:pt x="155511" y="489432"/>
                    </a:lnTo>
                    <a:lnTo>
                      <a:pt x="162801" y="488823"/>
                    </a:lnTo>
                    <a:close/>
                  </a:path>
                  <a:path w="440689" h="523875">
                    <a:moveTo>
                      <a:pt x="163220" y="4622"/>
                    </a:moveTo>
                    <a:lnTo>
                      <a:pt x="161353" y="4013"/>
                    </a:lnTo>
                    <a:lnTo>
                      <a:pt x="162255" y="6184"/>
                    </a:lnTo>
                    <a:lnTo>
                      <a:pt x="163220" y="4622"/>
                    </a:lnTo>
                    <a:close/>
                  </a:path>
                  <a:path w="440689" h="523875">
                    <a:moveTo>
                      <a:pt x="166166" y="432790"/>
                    </a:moveTo>
                    <a:lnTo>
                      <a:pt x="165849" y="432714"/>
                    </a:lnTo>
                    <a:lnTo>
                      <a:pt x="166166" y="432790"/>
                    </a:lnTo>
                    <a:close/>
                  </a:path>
                  <a:path w="440689" h="523875">
                    <a:moveTo>
                      <a:pt x="168884" y="30746"/>
                    </a:moveTo>
                    <a:lnTo>
                      <a:pt x="166344" y="27813"/>
                    </a:lnTo>
                    <a:lnTo>
                      <a:pt x="159740" y="28905"/>
                    </a:lnTo>
                    <a:lnTo>
                      <a:pt x="158597" y="27940"/>
                    </a:lnTo>
                    <a:lnTo>
                      <a:pt x="154838" y="30937"/>
                    </a:lnTo>
                    <a:lnTo>
                      <a:pt x="148894" y="31584"/>
                    </a:lnTo>
                    <a:lnTo>
                      <a:pt x="144462" y="31559"/>
                    </a:lnTo>
                    <a:lnTo>
                      <a:pt x="141452" y="30924"/>
                    </a:lnTo>
                    <a:lnTo>
                      <a:pt x="139763" y="31686"/>
                    </a:lnTo>
                    <a:lnTo>
                      <a:pt x="139839" y="33299"/>
                    </a:lnTo>
                    <a:lnTo>
                      <a:pt x="137769" y="34328"/>
                    </a:lnTo>
                    <a:lnTo>
                      <a:pt x="139217" y="33794"/>
                    </a:lnTo>
                    <a:lnTo>
                      <a:pt x="140385" y="38125"/>
                    </a:lnTo>
                    <a:lnTo>
                      <a:pt x="141998" y="36944"/>
                    </a:lnTo>
                    <a:lnTo>
                      <a:pt x="143814" y="37134"/>
                    </a:lnTo>
                    <a:lnTo>
                      <a:pt x="145796" y="36728"/>
                    </a:lnTo>
                    <a:lnTo>
                      <a:pt x="140284" y="40944"/>
                    </a:lnTo>
                    <a:lnTo>
                      <a:pt x="137858" y="43637"/>
                    </a:lnTo>
                    <a:lnTo>
                      <a:pt x="141465" y="46469"/>
                    </a:lnTo>
                    <a:lnTo>
                      <a:pt x="149694" y="43357"/>
                    </a:lnTo>
                    <a:lnTo>
                      <a:pt x="153339" y="44361"/>
                    </a:lnTo>
                    <a:lnTo>
                      <a:pt x="148551" y="41300"/>
                    </a:lnTo>
                    <a:lnTo>
                      <a:pt x="156616" y="41973"/>
                    </a:lnTo>
                    <a:lnTo>
                      <a:pt x="147662" y="40233"/>
                    </a:lnTo>
                    <a:lnTo>
                      <a:pt x="151752" y="35585"/>
                    </a:lnTo>
                    <a:lnTo>
                      <a:pt x="154444" y="35560"/>
                    </a:lnTo>
                    <a:lnTo>
                      <a:pt x="157086" y="35255"/>
                    </a:lnTo>
                    <a:lnTo>
                      <a:pt x="159816" y="35699"/>
                    </a:lnTo>
                    <a:lnTo>
                      <a:pt x="159766" y="34328"/>
                    </a:lnTo>
                    <a:lnTo>
                      <a:pt x="165671" y="33032"/>
                    </a:lnTo>
                    <a:lnTo>
                      <a:pt x="161556" y="31940"/>
                    </a:lnTo>
                    <a:lnTo>
                      <a:pt x="159245" y="32639"/>
                    </a:lnTo>
                    <a:lnTo>
                      <a:pt x="157988" y="32537"/>
                    </a:lnTo>
                    <a:lnTo>
                      <a:pt x="158648" y="29565"/>
                    </a:lnTo>
                    <a:lnTo>
                      <a:pt x="168884" y="30746"/>
                    </a:lnTo>
                    <a:close/>
                  </a:path>
                  <a:path w="440689" h="523875">
                    <a:moveTo>
                      <a:pt x="168960" y="488391"/>
                    </a:moveTo>
                    <a:lnTo>
                      <a:pt x="162801" y="488823"/>
                    </a:lnTo>
                    <a:lnTo>
                      <a:pt x="165138" y="488988"/>
                    </a:lnTo>
                    <a:lnTo>
                      <a:pt x="167309" y="488810"/>
                    </a:lnTo>
                    <a:lnTo>
                      <a:pt x="168960" y="488391"/>
                    </a:lnTo>
                    <a:close/>
                  </a:path>
                  <a:path w="440689" h="523875">
                    <a:moveTo>
                      <a:pt x="171272" y="35877"/>
                    </a:moveTo>
                    <a:lnTo>
                      <a:pt x="170002" y="37592"/>
                    </a:lnTo>
                    <a:lnTo>
                      <a:pt x="171005" y="37807"/>
                    </a:lnTo>
                    <a:lnTo>
                      <a:pt x="171272" y="35877"/>
                    </a:lnTo>
                    <a:close/>
                  </a:path>
                  <a:path w="440689" h="523875">
                    <a:moveTo>
                      <a:pt x="171704" y="432714"/>
                    </a:moveTo>
                    <a:lnTo>
                      <a:pt x="168859" y="430174"/>
                    </a:lnTo>
                    <a:lnTo>
                      <a:pt x="166204" y="428904"/>
                    </a:lnTo>
                    <a:lnTo>
                      <a:pt x="163664" y="427634"/>
                    </a:lnTo>
                    <a:lnTo>
                      <a:pt x="161251" y="426364"/>
                    </a:lnTo>
                    <a:lnTo>
                      <a:pt x="159994" y="426364"/>
                    </a:lnTo>
                    <a:lnTo>
                      <a:pt x="162267" y="429691"/>
                    </a:lnTo>
                    <a:lnTo>
                      <a:pt x="164541" y="431444"/>
                    </a:lnTo>
                    <a:lnTo>
                      <a:pt x="166065" y="432714"/>
                    </a:lnTo>
                    <a:lnTo>
                      <a:pt x="171704" y="432714"/>
                    </a:lnTo>
                    <a:close/>
                  </a:path>
                  <a:path w="440689" h="523875">
                    <a:moveTo>
                      <a:pt x="171996" y="31534"/>
                    </a:moveTo>
                    <a:lnTo>
                      <a:pt x="171831" y="31559"/>
                    </a:lnTo>
                    <a:lnTo>
                      <a:pt x="167855" y="32626"/>
                    </a:lnTo>
                    <a:lnTo>
                      <a:pt x="168402" y="32804"/>
                    </a:lnTo>
                    <a:lnTo>
                      <a:pt x="171996" y="31534"/>
                    </a:lnTo>
                    <a:close/>
                  </a:path>
                  <a:path w="440689" h="523875">
                    <a:moveTo>
                      <a:pt x="172085" y="485990"/>
                    </a:moveTo>
                    <a:lnTo>
                      <a:pt x="171526" y="485495"/>
                    </a:lnTo>
                    <a:lnTo>
                      <a:pt x="170497" y="486219"/>
                    </a:lnTo>
                    <a:lnTo>
                      <a:pt x="170992" y="486511"/>
                    </a:lnTo>
                    <a:lnTo>
                      <a:pt x="171704" y="486956"/>
                    </a:lnTo>
                    <a:lnTo>
                      <a:pt x="172059" y="486486"/>
                    </a:lnTo>
                    <a:lnTo>
                      <a:pt x="172085" y="485990"/>
                    </a:lnTo>
                    <a:close/>
                  </a:path>
                  <a:path w="440689" h="523875">
                    <a:moveTo>
                      <a:pt x="173482" y="488010"/>
                    </a:moveTo>
                    <a:lnTo>
                      <a:pt x="172974" y="487756"/>
                    </a:lnTo>
                    <a:lnTo>
                      <a:pt x="172326" y="487337"/>
                    </a:lnTo>
                    <a:lnTo>
                      <a:pt x="171704" y="486956"/>
                    </a:lnTo>
                    <a:lnTo>
                      <a:pt x="171297" y="487514"/>
                    </a:lnTo>
                    <a:lnTo>
                      <a:pt x="170345" y="488035"/>
                    </a:lnTo>
                    <a:lnTo>
                      <a:pt x="168960" y="488391"/>
                    </a:lnTo>
                    <a:lnTo>
                      <a:pt x="173482" y="488010"/>
                    </a:lnTo>
                    <a:close/>
                  </a:path>
                  <a:path w="440689" h="523875">
                    <a:moveTo>
                      <a:pt x="174853" y="2463"/>
                    </a:moveTo>
                    <a:lnTo>
                      <a:pt x="164668" y="2273"/>
                    </a:lnTo>
                    <a:lnTo>
                      <a:pt x="163220" y="4622"/>
                    </a:lnTo>
                    <a:lnTo>
                      <a:pt x="172275" y="7594"/>
                    </a:lnTo>
                    <a:lnTo>
                      <a:pt x="174853" y="2463"/>
                    </a:lnTo>
                    <a:close/>
                  </a:path>
                  <a:path w="440689" h="523875">
                    <a:moveTo>
                      <a:pt x="176936" y="31394"/>
                    </a:moveTo>
                    <a:lnTo>
                      <a:pt x="175717" y="31280"/>
                    </a:lnTo>
                    <a:lnTo>
                      <a:pt x="174612" y="30937"/>
                    </a:lnTo>
                    <a:lnTo>
                      <a:pt x="174320" y="30505"/>
                    </a:lnTo>
                    <a:lnTo>
                      <a:pt x="171996" y="31534"/>
                    </a:lnTo>
                    <a:lnTo>
                      <a:pt x="176936" y="31394"/>
                    </a:lnTo>
                    <a:close/>
                  </a:path>
                  <a:path w="440689" h="523875">
                    <a:moveTo>
                      <a:pt x="179209" y="490766"/>
                    </a:moveTo>
                    <a:lnTo>
                      <a:pt x="178955" y="487502"/>
                    </a:lnTo>
                    <a:lnTo>
                      <a:pt x="173482" y="488010"/>
                    </a:lnTo>
                    <a:lnTo>
                      <a:pt x="179209" y="490766"/>
                    </a:lnTo>
                    <a:close/>
                  </a:path>
                  <a:path w="440689" h="523875">
                    <a:moveTo>
                      <a:pt x="179387" y="487464"/>
                    </a:moveTo>
                    <a:lnTo>
                      <a:pt x="178943" y="487337"/>
                    </a:lnTo>
                    <a:lnTo>
                      <a:pt x="178955" y="487502"/>
                    </a:lnTo>
                    <a:lnTo>
                      <a:pt x="179387" y="487464"/>
                    </a:lnTo>
                    <a:close/>
                  </a:path>
                  <a:path w="440689" h="523875">
                    <a:moveTo>
                      <a:pt x="179717" y="368"/>
                    </a:moveTo>
                    <a:lnTo>
                      <a:pt x="179171" y="0"/>
                    </a:lnTo>
                    <a:lnTo>
                      <a:pt x="177266" y="266"/>
                    </a:lnTo>
                    <a:lnTo>
                      <a:pt x="175361" y="444"/>
                    </a:lnTo>
                    <a:lnTo>
                      <a:pt x="173469" y="990"/>
                    </a:lnTo>
                    <a:lnTo>
                      <a:pt x="174015" y="1295"/>
                    </a:lnTo>
                    <a:lnTo>
                      <a:pt x="175920" y="736"/>
                    </a:lnTo>
                    <a:lnTo>
                      <a:pt x="177800" y="673"/>
                    </a:lnTo>
                    <a:lnTo>
                      <a:pt x="179717" y="368"/>
                    </a:lnTo>
                    <a:close/>
                  </a:path>
                  <a:path w="440689" h="523875">
                    <a:moveTo>
                      <a:pt x="180136" y="23647"/>
                    </a:moveTo>
                    <a:lnTo>
                      <a:pt x="180111" y="23520"/>
                    </a:lnTo>
                    <a:lnTo>
                      <a:pt x="177939" y="23545"/>
                    </a:lnTo>
                    <a:lnTo>
                      <a:pt x="180136" y="23647"/>
                    </a:lnTo>
                    <a:close/>
                  </a:path>
                  <a:path w="440689" h="523875">
                    <a:moveTo>
                      <a:pt x="180200" y="31305"/>
                    </a:moveTo>
                    <a:lnTo>
                      <a:pt x="176936" y="31394"/>
                    </a:lnTo>
                    <a:lnTo>
                      <a:pt x="178142" y="31521"/>
                    </a:lnTo>
                    <a:lnTo>
                      <a:pt x="179324" y="31496"/>
                    </a:lnTo>
                    <a:lnTo>
                      <a:pt x="180200" y="31305"/>
                    </a:lnTo>
                    <a:close/>
                  </a:path>
                  <a:path w="440689" h="523875">
                    <a:moveTo>
                      <a:pt x="181229" y="25412"/>
                    </a:moveTo>
                    <a:lnTo>
                      <a:pt x="179984" y="25031"/>
                    </a:lnTo>
                    <a:lnTo>
                      <a:pt x="179984" y="25260"/>
                    </a:lnTo>
                    <a:lnTo>
                      <a:pt x="181229" y="25412"/>
                    </a:lnTo>
                    <a:close/>
                  </a:path>
                  <a:path w="440689" h="523875">
                    <a:moveTo>
                      <a:pt x="184023" y="23495"/>
                    </a:moveTo>
                    <a:lnTo>
                      <a:pt x="180327" y="22275"/>
                    </a:lnTo>
                    <a:lnTo>
                      <a:pt x="179946" y="22783"/>
                    </a:lnTo>
                    <a:lnTo>
                      <a:pt x="180111" y="23520"/>
                    </a:lnTo>
                    <a:lnTo>
                      <a:pt x="184023" y="23495"/>
                    </a:lnTo>
                    <a:close/>
                  </a:path>
                  <a:path w="440689" h="523875">
                    <a:moveTo>
                      <a:pt x="184823" y="31394"/>
                    </a:moveTo>
                    <a:lnTo>
                      <a:pt x="180644" y="26314"/>
                    </a:lnTo>
                    <a:lnTo>
                      <a:pt x="179971" y="26695"/>
                    </a:lnTo>
                    <a:lnTo>
                      <a:pt x="179984" y="25260"/>
                    </a:lnTo>
                    <a:lnTo>
                      <a:pt x="179133" y="25171"/>
                    </a:lnTo>
                    <a:lnTo>
                      <a:pt x="179781" y="26797"/>
                    </a:lnTo>
                    <a:lnTo>
                      <a:pt x="176072" y="28854"/>
                    </a:lnTo>
                    <a:lnTo>
                      <a:pt x="181089" y="31394"/>
                    </a:lnTo>
                    <a:lnTo>
                      <a:pt x="184823" y="31394"/>
                    </a:lnTo>
                    <a:close/>
                  </a:path>
                  <a:path w="440689" h="523875">
                    <a:moveTo>
                      <a:pt x="186944" y="37198"/>
                    </a:moveTo>
                    <a:lnTo>
                      <a:pt x="184023" y="36626"/>
                    </a:lnTo>
                    <a:lnTo>
                      <a:pt x="177546" y="35344"/>
                    </a:lnTo>
                    <a:lnTo>
                      <a:pt x="173990" y="34645"/>
                    </a:lnTo>
                    <a:lnTo>
                      <a:pt x="168402" y="32804"/>
                    </a:lnTo>
                    <a:lnTo>
                      <a:pt x="168249" y="32854"/>
                    </a:lnTo>
                    <a:lnTo>
                      <a:pt x="166890" y="33959"/>
                    </a:lnTo>
                    <a:lnTo>
                      <a:pt x="171462" y="34493"/>
                    </a:lnTo>
                    <a:lnTo>
                      <a:pt x="171272" y="35877"/>
                    </a:lnTo>
                    <a:lnTo>
                      <a:pt x="171665" y="35344"/>
                    </a:lnTo>
                    <a:lnTo>
                      <a:pt x="177482" y="37655"/>
                    </a:lnTo>
                    <a:lnTo>
                      <a:pt x="181152" y="36626"/>
                    </a:lnTo>
                    <a:lnTo>
                      <a:pt x="186944" y="37198"/>
                    </a:lnTo>
                    <a:close/>
                  </a:path>
                  <a:path w="440689" h="523875">
                    <a:moveTo>
                      <a:pt x="187947" y="38785"/>
                    </a:moveTo>
                    <a:lnTo>
                      <a:pt x="181546" y="39204"/>
                    </a:lnTo>
                    <a:lnTo>
                      <a:pt x="174510" y="39027"/>
                    </a:lnTo>
                    <a:lnTo>
                      <a:pt x="169494" y="38277"/>
                    </a:lnTo>
                    <a:lnTo>
                      <a:pt x="170002" y="37592"/>
                    </a:lnTo>
                    <a:lnTo>
                      <a:pt x="164096" y="36271"/>
                    </a:lnTo>
                    <a:lnTo>
                      <a:pt x="161048" y="37160"/>
                    </a:lnTo>
                    <a:lnTo>
                      <a:pt x="163309" y="37871"/>
                    </a:lnTo>
                    <a:lnTo>
                      <a:pt x="160096" y="39293"/>
                    </a:lnTo>
                    <a:lnTo>
                      <a:pt x="160858" y="40462"/>
                    </a:lnTo>
                    <a:lnTo>
                      <a:pt x="162306" y="40017"/>
                    </a:lnTo>
                    <a:lnTo>
                      <a:pt x="164033" y="39027"/>
                    </a:lnTo>
                    <a:lnTo>
                      <a:pt x="166497" y="39192"/>
                    </a:lnTo>
                    <a:lnTo>
                      <a:pt x="167665" y="40652"/>
                    </a:lnTo>
                    <a:lnTo>
                      <a:pt x="164020" y="41795"/>
                    </a:lnTo>
                    <a:lnTo>
                      <a:pt x="161112" y="41300"/>
                    </a:lnTo>
                    <a:lnTo>
                      <a:pt x="164719" y="42951"/>
                    </a:lnTo>
                    <a:lnTo>
                      <a:pt x="156870" y="44018"/>
                    </a:lnTo>
                    <a:lnTo>
                      <a:pt x="161886" y="45224"/>
                    </a:lnTo>
                    <a:lnTo>
                      <a:pt x="167068" y="44589"/>
                    </a:lnTo>
                    <a:lnTo>
                      <a:pt x="171513" y="43573"/>
                    </a:lnTo>
                    <a:lnTo>
                      <a:pt x="175704" y="42710"/>
                    </a:lnTo>
                    <a:lnTo>
                      <a:pt x="179895" y="42049"/>
                    </a:lnTo>
                    <a:lnTo>
                      <a:pt x="180733" y="41795"/>
                    </a:lnTo>
                    <a:lnTo>
                      <a:pt x="183794" y="40868"/>
                    </a:lnTo>
                    <a:lnTo>
                      <a:pt x="187083" y="39204"/>
                    </a:lnTo>
                    <a:lnTo>
                      <a:pt x="187947" y="38785"/>
                    </a:lnTo>
                    <a:close/>
                  </a:path>
                  <a:path w="440689" h="523875">
                    <a:moveTo>
                      <a:pt x="188569" y="27635"/>
                    </a:moveTo>
                    <a:lnTo>
                      <a:pt x="186740" y="25717"/>
                    </a:lnTo>
                    <a:lnTo>
                      <a:pt x="186004" y="24942"/>
                    </a:lnTo>
                    <a:lnTo>
                      <a:pt x="183959" y="25717"/>
                    </a:lnTo>
                    <a:lnTo>
                      <a:pt x="181229" y="25412"/>
                    </a:lnTo>
                    <a:lnTo>
                      <a:pt x="188569" y="27635"/>
                    </a:lnTo>
                    <a:close/>
                  </a:path>
                  <a:path w="440689" h="523875">
                    <a:moveTo>
                      <a:pt x="190373" y="25133"/>
                    </a:moveTo>
                    <a:lnTo>
                      <a:pt x="189979" y="25641"/>
                    </a:lnTo>
                    <a:lnTo>
                      <a:pt x="190207" y="25641"/>
                    </a:lnTo>
                    <a:lnTo>
                      <a:pt x="190373" y="25133"/>
                    </a:lnTo>
                    <a:close/>
                  </a:path>
                  <a:path w="440689" h="523875">
                    <a:moveTo>
                      <a:pt x="191401" y="485597"/>
                    </a:moveTo>
                    <a:lnTo>
                      <a:pt x="188671" y="485686"/>
                    </a:lnTo>
                    <a:lnTo>
                      <a:pt x="188849" y="486054"/>
                    </a:lnTo>
                    <a:lnTo>
                      <a:pt x="191401" y="485597"/>
                    </a:lnTo>
                    <a:close/>
                  </a:path>
                  <a:path w="440689" h="523875">
                    <a:moveTo>
                      <a:pt x="192862" y="485546"/>
                    </a:moveTo>
                    <a:lnTo>
                      <a:pt x="192366" y="485419"/>
                    </a:lnTo>
                    <a:lnTo>
                      <a:pt x="191401" y="485597"/>
                    </a:lnTo>
                    <a:lnTo>
                      <a:pt x="192862" y="485546"/>
                    </a:lnTo>
                    <a:close/>
                  </a:path>
                  <a:path w="440689" h="523875">
                    <a:moveTo>
                      <a:pt x="192989" y="20764"/>
                    </a:moveTo>
                    <a:close/>
                  </a:path>
                  <a:path w="440689" h="523875">
                    <a:moveTo>
                      <a:pt x="194043" y="23774"/>
                    </a:moveTo>
                    <a:lnTo>
                      <a:pt x="191757" y="22504"/>
                    </a:lnTo>
                    <a:lnTo>
                      <a:pt x="192862" y="21234"/>
                    </a:lnTo>
                    <a:lnTo>
                      <a:pt x="187731" y="22504"/>
                    </a:lnTo>
                    <a:lnTo>
                      <a:pt x="188417" y="23774"/>
                    </a:lnTo>
                    <a:lnTo>
                      <a:pt x="194043" y="23774"/>
                    </a:lnTo>
                    <a:close/>
                  </a:path>
                  <a:path w="440689" h="523875">
                    <a:moveTo>
                      <a:pt x="194500" y="11074"/>
                    </a:moveTo>
                    <a:lnTo>
                      <a:pt x="190042" y="11074"/>
                    </a:lnTo>
                    <a:lnTo>
                      <a:pt x="181381" y="12344"/>
                    </a:lnTo>
                    <a:lnTo>
                      <a:pt x="174256" y="8775"/>
                    </a:lnTo>
                    <a:lnTo>
                      <a:pt x="174485" y="6604"/>
                    </a:lnTo>
                    <a:lnTo>
                      <a:pt x="171005" y="8369"/>
                    </a:lnTo>
                    <a:lnTo>
                      <a:pt x="168897" y="9372"/>
                    </a:lnTo>
                    <a:lnTo>
                      <a:pt x="167119" y="9385"/>
                    </a:lnTo>
                    <a:lnTo>
                      <a:pt x="163576" y="9385"/>
                    </a:lnTo>
                    <a:lnTo>
                      <a:pt x="162255" y="6184"/>
                    </a:lnTo>
                    <a:lnTo>
                      <a:pt x="161747" y="6985"/>
                    </a:lnTo>
                    <a:lnTo>
                      <a:pt x="153758" y="7912"/>
                    </a:lnTo>
                    <a:lnTo>
                      <a:pt x="158038" y="9817"/>
                    </a:lnTo>
                    <a:lnTo>
                      <a:pt x="171196" y="10617"/>
                    </a:lnTo>
                    <a:lnTo>
                      <a:pt x="169037" y="12344"/>
                    </a:lnTo>
                    <a:lnTo>
                      <a:pt x="175514" y="12344"/>
                    </a:lnTo>
                    <a:lnTo>
                      <a:pt x="182003" y="13614"/>
                    </a:lnTo>
                    <a:lnTo>
                      <a:pt x="186118" y="14884"/>
                    </a:lnTo>
                    <a:lnTo>
                      <a:pt x="189636" y="14884"/>
                    </a:lnTo>
                    <a:lnTo>
                      <a:pt x="191376" y="13614"/>
                    </a:lnTo>
                    <a:lnTo>
                      <a:pt x="186156" y="13614"/>
                    </a:lnTo>
                    <a:lnTo>
                      <a:pt x="190258" y="12344"/>
                    </a:lnTo>
                    <a:lnTo>
                      <a:pt x="194500" y="11074"/>
                    </a:lnTo>
                    <a:close/>
                  </a:path>
                  <a:path w="440689" h="523875">
                    <a:moveTo>
                      <a:pt x="196354" y="484644"/>
                    </a:moveTo>
                    <a:lnTo>
                      <a:pt x="182918" y="482917"/>
                    </a:lnTo>
                    <a:lnTo>
                      <a:pt x="185978" y="484009"/>
                    </a:lnTo>
                    <a:lnTo>
                      <a:pt x="189242" y="484568"/>
                    </a:lnTo>
                    <a:lnTo>
                      <a:pt x="192366" y="485419"/>
                    </a:lnTo>
                    <a:lnTo>
                      <a:pt x="196354" y="484644"/>
                    </a:lnTo>
                    <a:close/>
                  </a:path>
                  <a:path w="440689" h="523875">
                    <a:moveTo>
                      <a:pt x="196532" y="11074"/>
                    </a:moveTo>
                    <a:lnTo>
                      <a:pt x="195630" y="10731"/>
                    </a:lnTo>
                    <a:lnTo>
                      <a:pt x="194500" y="11074"/>
                    </a:lnTo>
                    <a:lnTo>
                      <a:pt x="196532" y="11074"/>
                    </a:lnTo>
                    <a:close/>
                  </a:path>
                  <a:path w="440689" h="523875">
                    <a:moveTo>
                      <a:pt x="197739" y="490766"/>
                    </a:moveTo>
                    <a:lnTo>
                      <a:pt x="196938" y="490626"/>
                    </a:lnTo>
                    <a:lnTo>
                      <a:pt x="196697" y="490842"/>
                    </a:lnTo>
                    <a:lnTo>
                      <a:pt x="197739" y="490766"/>
                    </a:lnTo>
                    <a:close/>
                  </a:path>
                  <a:path w="440689" h="523875">
                    <a:moveTo>
                      <a:pt x="200291" y="24853"/>
                    </a:moveTo>
                    <a:lnTo>
                      <a:pt x="195783" y="23774"/>
                    </a:lnTo>
                    <a:lnTo>
                      <a:pt x="194043" y="23774"/>
                    </a:lnTo>
                    <a:lnTo>
                      <a:pt x="198628" y="26301"/>
                    </a:lnTo>
                    <a:lnTo>
                      <a:pt x="200291" y="24853"/>
                    </a:lnTo>
                    <a:close/>
                  </a:path>
                  <a:path w="440689" h="523875">
                    <a:moveTo>
                      <a:pt x="208305" y="497268"/>
                    </a:moveTo>
                    <a:lnTo>
                      <a:pt x="207695" y="495947"/>
                    </a:lnTo>
                    <a:lnTo>
                      <a:pt x="200494" y="493064"/>
                    </a:lnTo>
                    <a:lnTo>
                      <a:pt x="205714" y="493369"/>
                    </a:lnTo>
                    <a:lnTo>
                      <a:pt x="205320" y="493064"/>
                    </a:lnTo>
                    <a:lnTo>
                      <a:pt x="203911" y="491934"/>
                    </a:lnTo>
                    <a:lnTo>
                      <a:pt x="203746" y="491794"/>
                    </a:lnTo>
                    <a:lnTo>
                      <a:pt x="197802" y="490778"/>
                    </a:lnTo>
                    <a:lnTo>
                      <a:pt x="197675" y="490842"/>
                    </a:lnTo>
                    <a:lnTo>
                      <a:pt x="196697" y="490842"/>
                    </a:lnTo>
                    <a:lnTo>
                      <a:pt x="191287" y="491197"/>
                    </a:lnTo>
                    <a:lnTo>
                      <a:pt x="190474" y="489470"/>
                    </a:lnTo>
                    <a:lnTo>
                      <a:pt x="188849" y="486054"/>
                    </a:lnTo>
                    <a:lnTo>
                      <a:pt x="182930" y="487133"/>
                    </a:lnTo>
                    <a:lnTo>
                      <a:pt x="179387" y="487464"/>
                    </a:lnTo>
                    <a:lnTo>
                      <a:pt x="186169" y="489470"/>
                    </a:lnTo>
                    <a:lnTo>
                      <a:pt x="183883" y="488848"/>
                    </a:lnTo>
                    <a:lnTo>
                      <a:pt x="182333" y="490042"/>
                    </a:lnTo>
                    <a:lnTo>
                      <a:pt x="188798" y="491959"/>
                    </a:lnTo>
                    <a:lnTo>
                      <a:pt x="195237" y="493966"/>
                    </a:lnTo>
                    <a:lnTo>
                      <a:pt x="201714" y="495808"/>
                    </a:lnTo>
                    <a:lnTo>
                      <a:pt x="208305" y="497268"/>
                    </a:lnTo>
                    <a:close/>
                  </a:path>
                  <a:path w="440689" h="523875">
                    <a:moveTo>
                      <a:pt x="210921" y="42900"/>
                    </a:moveTo>
                    <a:lnTo>
                      <a:pt x="210502" y="42646"/>
                    </a:lnTo>
                    <a:lnTo>
                      <a:pt x="210045" y="42367"/>
                    </a:lnTo>
                    <a:lnTo>
                      <a:pt x="209651" y="42138"/>
                    </a:lnTo>
                    <a:lnTo>
                      <a:pt x="209892" y="42430"/>
                    </a:lnTo>
                    <a:lnTo>
                      <a:pt x="210388" y="42672"/>
                    </a:lnTo>
                    <a:lnTo>
                      <a:pt x="210921" y="42900"/>
                    </a:lnTo>
                    <a:close/>
                  </a:path>
                  <a:path w="440689" h="523875">
                    <a:moveTo>
                      <a:pt x="211950" y="2730"/>
                    </a:moveTo>
                    <a:lnTo>
                      <a:pt x="211099" y="2908"/>
                    </a:lnTo>
                    <a:lnTo>
                      <a:pt x="210210" y="3098"/>
                    </a:lnTo>
                    <a:lnTo>
                      <a:pt x="209384" y="3251"/>
                    </a:lnTo>
                    <a:lnTo>
                      <a:pt x="210273" y="3136"/>
                    </a:lnTo>
                    <a:lnTo>
                      <a:pt x="211124" y="2959"/>
                    </a:lnTo>
                    <a:lnTo>
                      <a:pt x="211950" y="2730"/>
                    </a:lnTo>
                    <a:close/>
                  </a:path>
                  <a:path w="440689" h="523875">
                    <a:moveTo>
                      <a:pt x="212636" y="16154"/>
                    </a:moveTo>
                    <a:lnTo>
                      <a:pt x="208419" y="14884"/>
                    </a:lnTo>
                    <a:lnTo>
                      <a:pt x="207454" y="14884"/>
                    </a:lnTo>
                    <a:lnTo>
                      <a:pt x="212636" y="16154"/>
                    </a:lnTo>
                    <a:close/>
                  </a:path>
                  <a:path w="440689" h="523875">
                    <a:moveTo>
                      <a:pt x="213372" y="446100"/>
                    </a:moveTo>
                    <a:lnTo>
                      <a:pt x="211455" y="445579"/>
                    </a:lnTo>
                    <a:lnTo>
                      <a:pt x="211543" y="446100"/>
                    </a:lnTo>
                    <a:lnTo>
                      <a:pt x="211963" y="446532"/>
                    </a:lnTo>
                    <a:lnTo>
                      <a:pt x="213372" y="446100"/>
                    </a:lnTo>
                    <a:close/>
                  </a:path>
                  <a:path w="440689" h="523875">
                    <a:moveTo>
                      <a:pt x="214579" y="459155"/>
                    </a:moveTo>
                    <a:lnTo>
                      <a:pt x="214503" y="458939"/>
                    </a:lnTo>
                    <a:lnTo>
                      <a:pt x="212229" y="459955"/>
                    </a:lnTo>
                    <a:lnTo>
                      <a:pt x="213042" y="459778"/>
                    </a:lnTo>
                    <a:lnTo>
                      <a:pt x="213766" y="459600"/>
                    </a:lnTo>
                    <a:lnTo>
                      <a:pt x="214452" y="459422"/>
                    </a:lnTo>
                    <a:lnTo>
                      <a:pt x="214490" y="459270"/>
                    </a:lnTo>
                    <a:close/>
                  </a:path>
                  <a:path w="440689" h="523875">
                    <a:moveTo>
                      <a:pt x="215239" y="2184"/>
                    </a:moveTo>
                    <a:lnTo>
                      <a:pt x="214706" y="1739"/>
                    </a:lnTo>
                    <a:lnTo>
                      <a:pt x="213868" y="2184"/>
                    </a:lnTo>
                    <a:lnTo>
                      <a:pt x="212915" y="2463"/>
                    </a:lnTo>
                    <a:lnTo>
                      <a:pt x="211950" y="2730"/>
                    </a:lnTo>
                    <a:lnTo>
                      <a:pt x="213690" y="2425"/>
                    </a:lnTo>
                    <a:lnTo>
                      <a:pt x="215239" y="2184"/>
                    </a:lnTo>
                    <a:close/>
                  </a:path>
                  <a:path w="440689" h="523875">
                    <a:moveTo>
                      <a:pt x="215328" y="451764"/>
                    </a:moveTo>
                    <a:lnTo>
                      <a:pt x="211086" y="451764"/>
                    </a:lnTo>
                    <a:lnTo>
                      <a:pt x="208165" y="453034"/>
                    </a:lnTo>
                    <a:lnTo>
                      <a:pt x="209638" y="454304"/>
                    </a:lnTo>
                    <a:lnTo>
                      <a:pt x="215328" y="451764"/>
                    </a:lnTo>
                    <a:close/>
                  </a:path>
                  <a:path w="440689" h="523875">
                    <a:moveTo>
                      <a:pt x="215480" y="446684"/>
                    </a:moveTo>
                    <a:lnTo>
                      <a:pt x="214312" y="445820"/>
                    </a:lnTo>
                    <a:lnTo>
                      <a:pt x="213372" y="446100"/>
                    </a:lnTo>
                    <a:lnTo>
                      <a:pt x="215480" y="446684"/>
                    </a:lnTo>
                    <a:close/>
                  </a:path>
                  <a:path w="440689" h="523875">
                    <a:moveTo>
                      <a:pt x="216027" y="445300"/>
                    </a:moveTo>
                    <a:lnTo>
                      <a:pt x="212001" y="444144"/>
                    </a:lnTo>
                    <a:lnTo>
                      <a:pt x="214312" y="445820"/>
                    </a:lnTo>
                    <a:lnTo>
                      <a:pt x="216027" y="445300"/>
                    </a:lnTo>
                    <a:close/>
                  </a:path>
                  <a:path w="440689" h="523875">
                    <a:moveTo>
                      <a:pt x="217081" y="487083"/>
                    </a:moveTo>
                    <a:lnTo>
                      <a:pt x="213995" y="486054"/>
                    </a:lnTo>
                    <a:lnTo>
                      <a:pt x="214477" y="486448"/>
                    </a:lnTo>
                    <a:lnTo>
                      <a:pt x="217081" y="487083"/>
                    </a:lnTo>
                    <a:close/>
                  </a:path>
                  <a:path w="440689" h="523875">
                    <a:moveTo>
                      <a:pt x="220243" y="442874"/>
                    </a:moveTo>
                    <a:lnTo>
                      <a:pt x="214960" y="441604"/>
                    </a:lnTo>
                    <a:lnTo>
                      <a:pt x="213537" y="442874"/>
                    </a:lnTo>
                    <a:lnTo>
                      <a:pt x="220243" y="442874"/>
                    </a:lnTo>
                    <a:close/>
                  </a:path>
                  <a:path w="440689" h="523875">
                    <a:moveTo>
                      <a:pt x="221272" y="442874"/>
                    </a:moveTo>
                    <a:lnTo>
                      <a:pt x="220243" y="442874"/>
                    </a:lnTo>
                    <a:lnTo>
                      <a:pt x="220954" y="443153"/>
                    </a:lnTo>
                    <a:lnTo>
                      <a:pt x="221272" y="442874"/>
                    </a:lnTo>
                    <a:close/>
                  </a:path>
                  <a:path w="440689" h="523875">
                    <a:moveTo>
                      <a:pt x="221462" y="484784"/>
                    </a:moveTo>
                    <a:lnTo>
                      <a:pt x="215112" y="482650"/>
                    </a:lnTo>
                    <a:lnTo>
                      <a:pt x="217017" y="483514"/>
                    </a:lnTo>
                    <a:lnTo>
                      <a:pt x="220967" y="484784"/>
                    </a:lnTo>
                    <a:lnTo>
                      <a:pt x="221462" y="484784"/>
                    </a:lnTo>
                    <a:close/>
                  </a:path>
                  <a:path w="440689" h="523875">
                    <a:moveTo>
                      <a:pt x="224243" y="8255"/>
                    </a:moveTo>
                    <a:lnTo>
                      <a:pt x="223139" y="7264"/>
                    </a:lnTo>
                    <a:lnTo>
                      <a:pt x="219798" y="7264"/>
                    </a:lnTo>
                    <a:lnTo>
                      <a:pt x="224243" y="8255"/>
                    </a:lnTo>
                    <a:close/>
                  </a:path>
                  <a:path w="440689" h="523875">
                    <a:moveTo>
                      <a:pt x="229895" y="488594"/>
                    </a:moveTo>
                    <a:lnTo>
                      <a:pt x="227393" y="487324"/>
                    </a:lnTo>
                    <a:lnTo>
                      <a:pt x="224929" y="487324"/>
                    </a:lnTo>
                    <a:lnTo>
                      <a:pt x="222504" y="486054"/>
                    </a:lnTo>
                    <a:lnTo>
                      <a:pt x="223215" y="488594"/>
                    </a:lnTo>
                    <a:lnTo>
                      <a:pt x="217081" y="487083"/>
                    </a:lnTo>
                    <a:lnTo>
                      <a:pt x="229196" y="491134"/>
                    </a:lnTo>
                    <a:lnTo>
                      <a:pt x="229895" y="488594"/>
                    </a:lnTo>
                    <a:close/>
                  </a:path>
                  <a:path w="440689" h="523875">
                    <a:moveTo>
                      <a:pt x="230009" y="54254"/>
                    </a:moveTo>
                    <a:lnTo>
                      <a:pt x="228561" y="53479"/>
                    </a:lnTo>
                    <a:lnTo>
                      <a:pt x="228917" y="55524"/>
                    </a:lnTo>
                    <a:lnTo>
                      <a:pt x="229120" y="55613"/>
                    </a:lnTo>
                    <a:lnTo>
                      <a:pt x="230009" y="54254"/>
                    </a:lnTo>
                    <a:close/>
                  </a:path>
                  <a:path w="440689" h="523875">
                    <a:moveTo>
                      <a:pt x="232079" y="450164"/>
                    </a:moveTo>
                    <a:lnTo>
                      <a:pt x="229527" y="447954"/>
                    </a:lnTo>
                    <a:lnTo>
                      <a:pt x="223443" y="444144"/>
                    </a:lnTo>
                    <a:lnTo>
                      <a:pt x="220954" y="443153"/>
                    </a:lnTo>
                    <a:lnTo>
                      <a:pt x="219862" y="444144"/>
                    </a:lnTo>
                    <a:lnTo>
                      <a:pt x="216027" y="445300"/>
                    </a:lnTo>
                    <a:lnTo>
                      <a:pt x="216408" y="445414"/>
                    </a:lnTo>
                    <a:lnTo>
                      <a:pt x="221170" y="445414"/>
                    </a:lnTo>
                    <a:lnTo>
                      <a:pt x="229412" y="449224"/>
                    </a:lnTo>
                    <a:lnTo>
                      <a:pt x="232079" y="450164"/>
                    </a:lnTo>
                    <a:close/>
                  </a:path>
                  <a:path w="440689" h="523875">
                    <a:moveTo>
                      <a:pt x="233476" y="450773"/>
                    </a:moveTo>
                    <a:lnTo>
                      <a:pt x="232981" y="450494"/>
                    </a:lnTo>
                    <a:lnTo>
                      <a:pt x="232079" y="450164"/>
                    </a:lnTo>
                    <a:lnTo>
                      <a:pt x="232448" y="450494"/>
                    </a:lnTo>
                    <a:lnTo>
                      <a:pt x="233476" y="450773"/>
                    </a:lnTo>
                    <a:close/>
                  </a:path>
                  <a:path w="440689" h="523875">
                    <a:moveTo>
                      <a:pt x="236258" y="22504"/>
                    </a:moveTo>
                    <a:lnTo>
                      <a:pt x="235432" y="22504"/>
                    </a:lnTo>
                    <a:lnTo>
                      <a:pt x="235966" y="22974"/>
                    </a:lnTo>
                    <a:lnTo>
                      <a:pt x="236258" y="22504"/>
                    </a:lnTo>
                    <a:close/>
                  </a:path>
                  <a:path w="440689" h="523875">
                    <a:moveTo>
                      <a:pt x="239369" y="56883"/>
                    </a:moveTo>
                    <a:lnTo>
                      <a:pt x="238861" y="56794"/>
                    </a:lnTo>
                    <a:lnTo>
                      <a:pt x="239153" y="57150"/>
                    </a:lnTo>
                    <a:lnTo>
                      <a:pt x="239369" y="56883"/>
                    </a:lnTo>
                    <a:close/>
                  </a:path>
                  <a:path w="440689" h="523875">
                    <a:moveTo>
                      <a:pt x="240957" y="59334"/>
                    </a:moveTo>
                    <a:lnTo>
                      <a:pt x="239153" y="57150"/>
                    </a:lnTo>
                    <a:lnTo>
                      <a:pt x="237540" y="59334"/>
                    </a:lnTo>
                    <a:lnTo>
                      <a:pt x="231787" y="56794"/>
                    </a:lnTo>
                    <a:lnTo>
                      <a:pt x="229120" y="55613"/>
                    </a:lnTo>
                    <a:lnTo>
                      <a:pt x="228346" y="56794"/>
                    </a:lnTo>
                    <a:lnTo>
                      <a:pt x="231952" y="59334"/>
                    </a:lnTo>
                    <a:lnTo>
                      <a:pt x="231444" y="56794"/>
                    </a:lnTo>
                    <a:lnTo>
                      <a:pt x="237223" y="60604"/>
                    </a:lnTo>
                    <a:lnTo>
                      <a:pt x="240957" y="59334"/>
                    </a:lnTo>
                    <a:close/>
                  </a:path>
                  <a:path w="440689" h="523875">
                    <a:moveTo>
                      <a:pt x="241985" y="54051"/>
                    </a:moveTo>
                    <a:lnTo>
                      <a:pt x="241211" y="53962"/>
                    </a:lnTo>
                    <a:lnTo>
                      <a:pt x="241985" y="54051"/>
                    </a:lnTo>
                    <a:close/>
                  </a:path>
                  <a:path w="440689" h="523875">
                    <a:moveTo>
                      <a:pt x="242163" y="450494"/>
                    </a:moveTo>
                    <a:lnTo>
                      <a:pt x="239852" y="449224"/>
                    </a:lnTo>
                    <a:lnTo>
                      <a:pt x="240995" y="446684"/>
                    </a:lnTo>
                    <a:lnTo>
                      <a:pt x="237731" y="449224"/>
                    </a:lnTo>
                    <a:lnTo>
                      <a:pt x="237591" y="450494"/>
                    </a:lnTo>
                    <a:lnTo>
                      <a:pt x="237451" y="450773"/>
                    </a:lnTo>
                    <a:lnTo>
                      <a:pt x="241300" y="450773"/>
                    </a:lnTo>
                    <a:lnTo>
                      <a:pt x="242163" y="450494"/>
                    </a:lnTo>
                    <a:close/>
                  </a:path>
                  <a:path w="440689" h="523875">
                    <a:moveTo>
                      <a:pt x="244284" y="520166"/>
                    </a:moveTo>
                    <a:lnTo>
                      <a:pt x="243128" y="520344"/>
                    </a:lnTo>
                    <a:lnTo>
                      <a:pt x="244284" y="520344"/>
                    </a:lnTo>
                    <a:lnTo>
                      <a:pt x="244284" y="520166"/>
                    </a:lnTo>
                    <a:close/>
                  </a:path>
                  <a:path w="440689" h="523875">
                    <a:moveTo>
                      <a:pt x="244322" y="517880"/>
                    </a:moveTo>
                    <a:lnTo>
                      <a:pt x="240880" y="518502"/>
                    </a:lnTo>
                    <a:lnTo>
                      <a:pt x="236982" y="518845"/>
                    </a:lnTo>
                    <a:lnTo>
                      <a:pt x="237693" y="518058"/>
                    </a:lnTo>
                    <a:lnTo>
                      <a:pt x="237858" y="517880"/>
                    </a:lnTo>
                    <a:lnTo>
                      <a:pt x="238772" y="516699"/>
                    </a:lnTo>
                    <a:lnTo>
                      <a:pt x="234365" y="516483"/>
                    </a:lnTo>
                    <a:lnTo>
                      <a:pt x="234365" y="519010"/>
                    </a:lnTo>
                    <a:lnTo>
                      <a:pt x="231965" y="519087"/>
                    </a:lnTo>
                    <a:lnTo>
                      <a:pt x="229692" y="518909"/>
                    </a:lnTo>
                    <a:lnTo>
                      <a:pt x="228396" y="518109"/>
                    </a:lnTo>
                    <a:lnTo>
                      <a:pt x="234365" y="519010"/>
                    </a:lnTo>
                    <a:lnTo>
                      <a:pt x="234365" y="516483"/>
                    </a:lnTo>
                    <a:lnTo>
                      <a:pt x="225425" y="514083"/>
                    </a:lnTo>
                    <a:lnTo>
                      <a:pt x="219913" y="518109"/>
                    </a:lnTo>
                    <a:lnTo>
                      <a:pt x="213893" y="516331"/>
                    </a:lnTo>
                    <a:lnTo>
                      <a:pt x="213499" y="516216"/>
                    </a:lnTo>
                    <a:lnTo>
                      <a:pt x="215569" y="516191"/>
                    </a:lnTo>
                    <a:lnTo>
                      <a:pt x="209689" y="513969"/>
                    </a:lnTo>
                    <a:lnTo>
                      <a:pt x="205981" y="513486"/>
                    </a:lnTo>
                    <a:lnTo>
                      <a:pt x="201879" y="512940"/>
                    </a:lnTo>
                    <a:lnTo>
                      <a:pt x="196850" y="513486"/>
                    </a:lnTo>
                    <a:lnTo>
                      <a:pt x="197815" y="511835"/>
                    </a:lnTo>
                    <a:lnTo>
                      <a:pt x="207505" y="512953"/>
                    </a:lnTo>
                    <a:lnTo>
                      <a:pt x="206565" y="511835"/>
                    </a:lnTo>
                    <a:lnTo>
                      <a:pt x="205841" y="510984"/>
                    </a:lnTo>
                    <a:lnTo>
                      <a:pt x="212255" y="513397"/>
                    </a:lnTo>
                    <a:lnTo>
                      <a:pt x="222072" y="512940"/>
                    </a:lnTo>
                    <a:lnTo>
                      <a:pt x="227317" y="512838"/>
                    </a:lnTo>
                    <a:lnTo>
                      <a:pt x="218668" y="511225"/>
                    </a:lnTo>
                    <a:lnTo>
                      <a:pt x="218414" y="510984"/>
                    </a:lnTo>
                    <a:lnTo>
                      <a:pt x="217766" y="510374"/>
                    </a:lnTo>
                    <a:lnTo>
                      <a:pt x="212369" y="505371"/>
                    </a:lnTo>
                    <a:lnTo>
                      <a:pt x="215087" y="503745"/>
                    </a:lnTo>
                    <a:lnTo>
                      <a:pt x="206895" y="504609"/>
                    </a:lnTo>
                    <a:lnTo>
                      <a:pt x="205397" y="507415"/>
                    </a:lnTo>
                    <a:lnTo>
                      <a:pt x="204279" y="510057"/>
                    </a:lnTo>
                    <a:lnTo>
                      <a:pt x="197218" y="510374"/>
                    </a:lnTo>
                    <a:lnTo>
                      <a:pt x="194703" y="509409"/>
                    </a:lnTo>
                    <a:lnTo>
                      <a:pt x="186690" y="506336"/>
                    </a:lnTo>
                    <a:lnTo>
                      <a:pt x="181571" y="509409"/>
                    </a:lnTo>
                    <a:lnTo>
                      <a:pt x="179451" y="508203"/>
                    </a:lnTo>
                    <a:lnTo>
                      <a:pt x="180428" y="507250"/>
                    </a:lnTo>
                    <a:lnTo>
                      <a:pt x="180733" y="506145"/>
                    </a:lnTo>
                    <a:lnTo>
                      <a:pt x="178828" y="505371"/>
                    </a:lnTo>
                    <a:lnTo>
                      <a:pt x="176669" y="504482"/>
                    </a:lnTo>
                    <a:lnTo>
                      <a:pt x="173355" y="505371"/>
                    </a:lnTo>
                    <a:lnTo>
                      <a:pt x="168478" y="501561"/>
                    </a:lnTo>
                    <a:lnTo>
                      <a:pt x="168287" y="501408"/>
                    </a:lnTo>
                    <a:lnTo>
                      <a:pt x="167843" y="501065"/>
                    </a:lnTo>
                    <a:lnTo>
                      <a:pt x="167271" y="501180"/>
                    </a:lnTo>
                    <a:lnTo>
                      <a:pt x="167132" y="501218"/>
                    </a:lnTo>
                    <a:lnTo>
                      <a:pt x="165455" y="501561"/>
                    </a:lnTo>
                    <a:lnTo>
                      <a:pt x="166116" y="500722"/>
                    </a:lnTo>
                    <a:lnTo>
                      <a:pt x="166217" y="500519"/>
                    </a:lnTo>
                    <a:lnTo>
                      <a:pt x="167132" y="501218"/>
                    </a:lnTo>
                    <a:lnTo>
                      <a:pt x="167208" y="501065"/>
                    </a:lnTo>
                    <a:lnTo>
                      <a:pt x="166585" y="499872"/>
                    </a:lnTo>
                    <a:lnTo>
                      <a:pt x="166497" y="499694"/>
                    </a:lnTo>
                    <a:lnTo>
                      <a:pt x="164503" y="495909"/>
                    </a:lnTo>
                    <a:lnTo>
                      <a:pt x="163309" y="495401"/>
                    </a:lnTo>
                    <a:lnTo>
                      <a:pt x="163309" y="498309"/>
                    </a:lnTo>
                    <a:lnTo>
                      <a:pt x="161823" y="497662"/>
                    </a:lnTo>
                    <a:lnTo>
                      <a:pt x="161378" y="497941"/>
                    </a:lnTo>
                    <a:lnTo>
                      <a:pt x="161264" y="498119"/>
                    </a:lnTo>
                    <a:lnTo>
                      <a:pt x="161048" y="499757"/>
                    </a:lnTo>
                    <a:lnTo>
                      <a:pt x="160655" y="499592"/>
                    </a:lnTo>
                    <a:lnTo>
                      <a:pt x="157200" y="498119"/>
                    </a:lnTo>
                    <a:lnTo>
                      <a:pt x="156375" y="493039"/>
                    </a:lnTo>
                    <a:lnTo>
                      <a:pt x="163309" y="498309"/>
                    </a:lnTo>
                    <a:lnTo>
                      <a:pt x="163309" y="495401"/>
                    </a:lnTo>
                    <a:lnTo>
                      <a:pt x="157810" y="493039"/>
                    </a:lnTo>
                    <a:lnTo>
                      <a:pt x="153162" y="491058"/>
                    </a:lnTo>
                    <a:lnTo>
                      <a:pt x="156273" y="497103"/>
                    </a:lnTo>
                    <a:lnTo>
                      <a:pt x="153987" y="497230"/>
                    </a:lnTo>
                    <a:lnTo>
                      <a:pt x="154216" y="497560"/>
                    </a:lnTo>
                    <a:lnTo>
                      <a:pt x="155663" y="498271"/>
                    </a:lnTo>
                    <a:lnTo>
                      <a:pt x="154914" y="499592"/>
                    </a:lnTo>
                    <a:lnTo>
                      <a:pt x="150926" y="496189"/>
                    </a:lnTo>
                    <a:lnTo>
                      <a:pt x="150812" y="496963"/>
                    </a:lnTo>
                    <a:lnTo>
                      <a:pt x="150787" y="498017"/>
                    </a:lnTo>
                    <a:lnTo>
                      <a:pt x="152387" y="499059"/>
                    </a:lnTo>
                    <a:lnTo>
                      <a:pt x="154393" y="499554"/>
                    </a:lnTo>
                    <a:lnTo>
                      <a:pt x="156235" y="499808"/>
                    </a:lnTo>
                    <a:lnTo>
                      <a:pt x="152285" y="499656"/>
                    </a:lnTo>
                    <a:lnTo>
                      <a:pt x="160566" y="504761"/>
                    </a:lnTo>
                    <a:lnTo>
                      <a:pt x="163969" y="506196"/>
                    </a:lnTo>
                    <a:lnTo>
                      <a:pt x="171538" y="508114"/>
                    </a:lnTo>
                    <a:lnTo>
                      <a:pt x="190792" y="513918"/>
                    </a:lnTo>
                    <a:lnTo>
                      <a:pt x="200088" y="516293"/>
                    </a:lnTo>
                    <a:lnTo>
                      <a:pt x="199021" y="516331"/>
                    </a:lnTo>
                    <a:lnTo>
                      <a:pt x="196951" y="516216"/>
                    </a:lnTo>
                    <a:lnTo>
                      <a:pt x="198031" y="517156"/>
                    </a:lnTo>
                    <a:lnTo>
                      <a:pt x="206286" y="518744"/>
                    </a:lnTo>
                    <a:lnTo>
                      <a:pt x="212064" y="520128"/>
                    </a:lnTo>
                    <a:lnTo>
                      <a:pt x="224307" y="522770"/>
                    </a:lnTo>
                    <a:lnTo>
                      <a:pt x="240741" y="523341"/>
                    </a:lnTo>
                    <a:lnTo>
                      <a:pt x="243128" y="520344"/>
                    </a:lnTo>
                    <a:lnTo>
                      <a:pt x="244119" y="519087"/>
                    </a:lnTo>
                    <a:lnTo>
                      <a:pt x="244297" y="518845"/>
                    </a:lnTo>
                    <a:lnTo>
                      <a:pt x="244322" y="517880"/>
                    </a:lnTo>
                    <a:close/>
                  </a:path>
                  <a:path w="440689" h="523875">
                    <a:moveTo>
                      <a:pt x="246227" y="58064"/>
                    </a:moveTo>
                    <a:lnTo>
                      <a:pt x="244678" y="56794"/>
                    </a:lnTo>
                    <a:lnTo>
                      <a:pt x="241312" y="54254"/>
                    </a:lnTo>
                    <a:lnTo>
                      <a:pt x="237502" y="54254"/>
                    </a:lnTo>
                    <a:lnTo>
                      <a:pt x="243281" y="56794"/>
                    </a:lnTo>
                    <a:lnTo>
                      <a:pt x="239255" y="55524"/>
                    </a:lnTo>
                    <a:lnTo>
                      <a:pt x="239369" y="56883"/>
                    </a:lnTo>
                    <a:lnTo>
                      <a:pt x="246227" y="58064"/>
                    </a:lnTo>
                    <a:close/>
                  </a:path>
                  <a:path w="440689" h="523875">
                    <a:moveTo>
                      <a:pt x="252171" y="13614"/>
                    </a:moveTo>
                    <a:lnTo>
                      <a:pt x="250786" y="12357"/>
                    </a:lnTo>
                    <a:lnTo>
                      <a:pt x="250901" y="13614"/>
                    </a:lnTo>
                    <a:lnTo>
                      <a:pt x="252171" y="13614"/>
                    </a:lnTo>
                    <a:close/>
                  </a:path>
                  <a:path w="440689" h="523875">
                    <a:moveTo>
                      <a:pt x="255231" y="66027"/>
                    </a:moveTo>
                    <a:lnTo>
                      <a:pt x="252907" y="63144"/>
                    </a:lnTo>
                    <a:lnTo>
                      <a:pt x="248081" y="63144"/>
                    </a:lnTo>
                    <a:lnTo>
                      <a:pt x="241731" y="63144"/>
                    </a:lnTo>
                    <a:lnTo>
                      <a:pt x="240741" y="65684"/>
                    </a:lnTo>
                    <a:lnTo>
                      <a:pt x="244830" y="68224"/>
                    </a:lnTo>
                    <a:lnTo>
                      <a:pt x="250939" y="70764"/>
                    </a:lnTo>
                    <a:lnTo>
                      <a:pt x="247777" y="66954"/>
                    </a:lnTo>
                    <a:lnTo>
                      <a:pt x="253390" y="66954"/>
                    </a:lnTo>
                    <a:lnTo>
                      <a:pt x="255231" y="66027"/>
                    </a:lnTo>
                    <a:close/>
                  </a:path>
                  <a:path w="440689" h="523875">
                    <a:moveTo>
                      <a:pt x="256070" y="451764"/>
                    </a:moveTo>
                    <a:lnTo>
                      <a:pt x="255803" y="449224"/>
                    </a:lnTo>
                    <a:lnTo>
                      <a:pt x="254520" y="452818"/>
                    </a:lnTo>
                    <a:lnTo>
                      <a:pt x="256070" y="451764"/>
                    </a:lnTo>
                    <a:close/>
                  </a:path>
                  <a:path w="440689" h="523875">
                    <a:moveTo>
                      <a:pt x="256438" y="66027"/>
                    </a:moveTo>
                    <a:lnTo>
                      <a:pt x="255943" y="65684"/>
                    </a:lnTo>
                    <a:lnTo>
                      <a:pt x="255231" y="66027"/>
                    </a:lnTo>
                    <a:lnTo>
                      <a:pt x="256438" y="66027"/>
                    </a:lnTo>
                    <a:close/>
                  </a:path>
                  <a:path w="440689" h="523875">
                    <a:moveTo>
                      <a:pt x="257797" y="14884"/>
                    </a:moveTo>
                    <a:lnTo>
                      <a:pt x="256654" y="12344"/>
                    </a:lnTo>
                    <a:lnTo>
                      <a:pt x="250786" y="12344"/>
                    </a:lnTo>
                    <a:lnTo>
                      <a:pt x="253949" y="14884"/>
                    </a:lnTo>
                    <a:lnTo>
                      <a:pt x="257797" y="14884"/>
                    </a:lnTo>
                    <a:close/>
                  </a:path>
                  <a:path w="440689" h="523875">
                    <a:moveTo>
                      <a:pt x="259727" y="449148"/>
                    </a:moveTo>
                    <a:lnTo>
                      <a:pt x="259308" y="449173"/>
                    </a:lnTo>
                    <a:lnTo>
                      <a:pt x="259080" y="449389"/>
                    </a:lnTo>
                    <a:lnTo>
                      <a:pt x="259511" y="449338"/>
                    </a:lnTo>
                    <a:lnTo>
                      <a:pt x="259727" y="449148"/>
                    </a:lnTo>
                    <a:close/>
                  </a:path>
                  <a:path w="440689" h="523875">
                    <a:moveTo>
                      <a:pt x="260756" y="447865"/>
                    </a:moveTo>
                    <a:lnTo>
                      <a:pt x="260134" y="448068"/>
                    </a:lnTo>
                    <a:lnTo>
                      <a:pt x="257098" y="448640"/>
                    </a:lnTo>
                    <a:lnTo>
                      <a:pt x="257962" y="449262"/>
                    </a:lnTo>
                    <a:lnTo>
                      <a:pt x="259308" y="449173"/>
                    </a:lnTo>
                    <a:lnTo>
                      <a:pt x="260756" y="447865"/>
                    </a:lnTo>
                    <a:close/>
                  </a:path>
                  <a:path w="440689" h="523875">
                    <a:moveTo>
                      <a:pt x="268439" y="74282"/>
                    </a:moveTo>
                    <a:lnTo>
                      <a:pt x="261353" y="69494"/>
                    </a:lnTo>
                    <a:lnTo>
                      <a:pt x="257746" y="66954"/>
                    </a:lnTo>
                    <a:lnTo>
                      <a:pt x="255968" y="66954"/>
                    </a:lnTo>
                    <a:lnTo>
                      <a:pt x="253390" y="66954"/>
                    </a:lnTo>
                    <a:lnTo>
                      <a:pt x="259753" y="69494"/>
                    </a:lnTo>
                    <a:lnTo>
                      <a:pt x="262343" y="73304"/>
                    </a:lnTo>
                    <a:lnTo>
                      <a:pt x="268439" y="74282"/>
                    </a:lnTo>
                    <a:close/>
                  </a:path>
                  <a:path w="440689" h="523875">
                    <a:moveTo>
                      <a:pt x="269125" y="74396"/>
                    </a:moveTo>
                    <a:lnTo>
                      <a:pt x="268439" y="74282"/>
                    </a:lnTo>
                    <a:lnTo>
                      <a:pt x="268859" y="74574"/>
                    </a:lnTo>
                    <a:lnTo>
                      <a:pt x="269125" y="74396"/>
                    </a:lnTo>
                    <a:close/>
                  </a:path>
                  <a:path w="440689" h="523875">
                    <a:moveTo>
                      <a:pt x="270179" y="446189"/>
                    </a:moveTo>
                    <a:lnTo>
                      <a:pt x="262153" y="450151"/>
                    </a:lnTo>
                    <a:lnTo>
                      <a:pt x="263182" y="448868"/>
                    </a:lnTo>
                    <a:lnTo>
                      <a:pt x="259511" y="449338"/>
                    </a:lnTo>
                    <a:lnTo>
                      <a:pt x="255346" y="452907"/>
                    </a:lnTo>
                    <a:lnTo>
                      <a:pt x="258305" y="454215"/>
                    </a:lnTo>
                    <a:lnTo>
                      <a:pt x="250418" y="457288"/>
                    </a:lnTo>
                    <a:lnTo>
                      <a:pt x="255409" y="459270"/>
                    </a:lnTo>
                    <a:lnTo>
                      <a:pt x="257606" y="457238"/>
                    </a:lnTo>
                    <a:lnTo>
                      <a:pt x="260070" y="455498"/>
                    </a:lnTo>
                    <a:lnTo>
                      <a:pt x="260934" y="455231"/>
                    </a:lnTo>
                    <a:lnTo>
                      <a:pt x="261658" y="455104"/>
                    </a:lnTo>
                    <a:lnTo>
                      <a:pt x="262394" y="454952"/>
                    </a:lnTo>
                    <a:lnTo>
                      <a:pt x="267436" y="450151"/>
                    </a:lnTo>
                    <a:lnTo>
                      <a:pt x="268935" y="448716"/>
                    </a:lnTo>
                    <a:lnTo>
                      <a:pt x="270179" y="446189"/>
                    </a:lnTo>
                    <a:close/>
                  </a:path>
                  <a:path w="440689" h="523875">
                    <a:moveTo>
                      <a:pt x="270497" y="75285"/>
                    </a:moveTo>
                    <a:lnTo>
                      <a:pt x="270192" y="74574"/>
                    </a:lnTo>
                    <a:lnTo>
                      <a:pt x="269379" y="74434"/>
                    </a:lnTo>
                    <a:lnTo>
                      <a:pt x="269214" y="74574"/>
                    </a:lnTo>
                    <a:lnTo>
                      <a:pt x="270497" y="75285"/>
                    </a:lnTo>
                    <a:close/>
                  </a:path>
                  <a:path w="440689" h="523875">
                    <a:moveTo>
                      <a:pt x="270814" y="73304"/>
                    </a:moveTo>
                    <a:lnTo>
                      <a:pt x="269125" y="74396"/>
                    </a:lnTo>
                    <a:lnTo>
                      <a:pt x="269379" y="74434"/>
                    </a:lnTo>
                    <a:lnTo>
                      <a:pt x="270814" y="73304"/>
                    </a:lnTo>
                    <a:close/>
                  </a:path>
                  <a:path w="440689" h="523875">
                    <a:moveTo>
                      <a:pt x="270903" y="80632"/>
                    </a:moveTo>
                    <a:lnTo>
                      <a:pt x="269925" y="79870"/>
                    </a:lnTo>
                    <a:lnTo>
                      <a:pt x="268693" y="78549"/>
                    </a:lnTo>
                    <a:lnTo>
                      <a:pt x="266661" y="78359"/>
                    </a:lnTo>
                    <a:lnTo>
                      <a:pt x="266065" y="80010"/>
                    </a:lnTo>
                    <a:lnTo>
                      <a:pt x="269367" y="80137"/>
                    </a:lnTo>
                    <a:lnTo>
                      <a:pt x="270903" y="80632"/>
                    </a:lnTo>
                    <a:close/>
                  </a:path>
                  <a:path w="440689" h="523875">
                    <a:moveTo>
                      <a:pt x="271741" y="78219"/>
                    </a:moveTo>
                    <a:lnTo>
                      <a:pt x="270941" y="76327"/>
                    </a:lnTo>
                    <a:lnTo>
                      <a:pt x="269163" y="75844"/>
                    </a:lnTo>
                    <a:lnTo>
                      <a:pt x="271741" y="78219"/>
                    </a:lnTo>
                    <a:close/>
                  </a:path>
                  <a:path w="440689" h="523875">
                    <a:moveTo>
                      <a:pt x="273761" y="77114"/>
                    </a:moveTo>
                    <a:lnTo>
                      <a:pt x="270497" y="75285"/>
                    </a:lnTo>
                    <a:lnTo>
                      <a:pt x="270941" y="76327"/>
                    </a:lnTo>
                    <a:lnTo>
                      <a:pt x="273761" y="77114"/>
                    </a:lnTo>
                    <a:close/>
                  </a:path>
                  <a:path w="440689" h="523875">
                    <a:moveTo>
                      <a:pt x="278384" y="515264"/>
                    </a:moveTo>
                    <a:lnTo>
                      <a:pt x="277850" y="514692"/>
                    </a:lnTo>
                    <a:lnTo>
                      <a:pt x="274447" y="517804"/>
                    </a:lnTo>
                    <a:lnTo>
                      <a:pt x="278384" y="515264"/>
                    </a:lnTo>
                    <a:close/>
                  </a:path>
                  <a:path w="440689" h="523875">
                    <a:moveTo>
                      <a:pt x="278625" y="513994"/>
                    </a:moveTo>
                    <a:lnTo>
                      <a:pt x="278472" y="513715"/>
                    </a:lnTo>
                    <a:lnTo>
                      <a:pt x="277202" y="513994"/>
                    </a:lnTo>
                    <a:lnTo>
                      <a:pt x="277850" y="514692"/>
                    </a:lnTo>
                    <a:lnTo>
                      <a:pt x="278625" y="513994"/>
                    </a:lnTo>
                    <a:close/>
                  </a:path>
                  <a:path w="440689" h="523875">
                    <a:moveTo>
                      <a:pt x="279552" y="87376"/>
                    </a:moveTo>
                    <a:lnTo>
                      <a:pt x="279247" y="87274"/>
                    </a:lnTo>
                    <a:lnTo>
                      <a:pt x="279552" y="87376"/>
                    </a:lnTo>
                    <a:close/>
                  </a:path>
                  <a:path w="440689" h="523875">
                    <a:moveTo>
                      <a:pt x="284416" y="92354"/>
                    </a:moveTo>
                    <a:lnTo>
                      <a:pt x="283616" y="88709"/>
                    </a:lnTo>
                    <a:lnTo>
                      <a:pt x="279552" y="87376"/>
                    </a:lnTo>
                    <a:lnTo>
                      <a:pt x="284416" y="92354"/>
                    </a:lnTo>
                    <a:close/>
                  </a:path>
                  <a:path w="440689" h="523875">
                    <a:moveTo>
                      <a:pt x="286981" y="89814"/>
                    </a:moveTo>
                    <a:lnTo>
                      <a:pt x="284721" y="88087"/>
                    </a:lnTo>
                    <a:lnTo>
                      <a:pt x="283298" y="87274"/>
                    </a:lnTo>
                    <a:lnTo>
                      <a:pt x="283616" y="88709"/>
                    </a:lnTo>
                    <a:lnTo>
                      <a:pt x="286981" y="89814"/>
                    </a:lnTo>
                    <a:close/>
                  </a:path>
                  <a:path w="440689" h="523875">
                    <a:moveTo>
                      <a:pt x="293725" y="449478"/>
                    </a:moveTo>
                    <a:lnTo>
                      <a:pt x="292849" y="450189"/>
                    </a:lnTo>
                    <a:lnTo>
                      <a:pt x="291833" y="450545"/>
                    </a:lnTo>
                    <a:lnTo>
                      <a:pt x="290880" y="451065"/>
                    </a:lnTo>
                    <a:lnTo>
                      <a:pt x="292404" y="450596"/>
                    </a:lnTo>
                    <a:lnTo>
                      <a:pt x="293230" y="450126"/>
                    </a:lnTo>
                    <a:lnTo>
                      <a:pt x="293725" y="449478"/>
                    </a:lnTo>
                    <a:close/>
                  </a:path>
                  <a:path w="440689" h="523875">
                    <a:moveTo>
                      <a:pt x="300520" y="32664"/>
                    </a:moveTo>
                    <a:lnTo>
                      <a:pt x="296532" y="32664"/>
                    </a:lnTo>
                    <a:lnTo>
                      <a:pt x="298691" y="33934"/>
                    </a:lnTo>
                    <a:lnTo>
                      <a:pt x="300520" y="32664"/>
                    </a:lnTo>
                    <a:close/>
                  </a:path>
                  <a:path w="440689" h="523875">
                    <a:moveTo>
                      <a:pt x="305638" y="484784"/>
                    </a:moveTo>
                    <a:lnTo>
                      <a:pt x="303745" y="483514"/>
                    </a:lnTo>
                    <a:lnTo>
                      <a:pt x="301358" y="484720"/>
                    </a:lnTo>
                    <a:lnTo>
                      <a:pt x="305333" y="486054"/>
                    </a:lnTo>
                    <a:lnTo>
                      <a:pt x="305638" y="484784"/>
                    </a:lnTo>
                    <a:close/>
                  </a:path>
                  <a:path w="440689" h="523875">
                    <a:moveTo>
                      <a:pt x="310388" y="444144"/>
                    </a:moveTo>
                    <a:lnTo>
                      <a:pt x="310324" y="442899"/>
                    </a:lnTo>
                    <a:lnTo>
                      <a:pt x="308457" y="444144"/>
                    </a:lnTo>
                    <a:lnTo>
                      <a:pt x="310388" y="444144"/>
                    </a:lnTo>
                    <a:close/>
                  </a:path>
                  <a:path w="440689" h="523875">
                    <a:moveTo>
                      <a:pt x="312750" y="440334"/>
                    </a:moveTo>
                    <a:lnTo>
                      <a:pt x="310184" y="440334"/>
                    </a:lnTo>
                    <a:lnTo>
                      <a:pt x="310324" y="442899"/>
                    </a:lnTo>
                    <a:lnTo>
                      <a:pt x="311861" y="441604"/>
                    </a:lnTo>
                    <a:lnTo>
                      <a:pt x="312750" y="440334"/>
                    </a:lnTo>
                    <a:close/>
                  </a:path>
                  <a:path w="440689" h="523875">
                    <a:moveTo>
                      <a:pt x="320065" y="431736"/>
                    </a:moveTo>
                    <a:lnTo>
                      <a:pt x="319874" y="431558"/>
                    </a:lnTo>
                    <a:lnTo>
                      <a:pt x="319709" y="431520"/>
                    </a:lnTo>
                    <a:lnTo>
                      <a:pt x="319405" y="431977"/>
                    </a:lnTo>
                    <a:lnTo>
                      <a:pt x="319671" y="431939"/>
                    </a:lnTo>
                    <a:lnTo>
                      <a:pt x="320065" y="431736"/>
                    </a:lnTo>
                    <a:close/>
                  </a:path>
                  <a:path w="440689" h="523875">
                    <a:moveTo>
                      <a:pt x="328904" y="88544"/>
                    </a:moveTo>
                    <a:lnTo>
                      <a:pt x="327025" y="86004"/>
                    </a:lnTo>
                    <a:lnTo>
                      <a:pt x="326707" y="86004"/>
                    </a:lnTo>
                    <a:lnTo>
                      <a:pt x="328904" y="88544"/>
                    </a:lnTo>
                    <a:close/>
                  </a:path>
                  <a:path w="440689" h="523875">
                    <a:moveTo>
                      <a:pt x="333400" y="101117"/>
                    </a:moveTo>
                    <a:lnTo>
                      <a:pt x="333286" y="100507"/>
                    </a:lnTo>
                    <a:lnTo>
                      <a:pt x="331812" y="99529"/>
                    </a:lnTo>
                    <a:lnTo>
                      <a:pt x="331076" y="99047"/>
                    </a:lnTo>
                    <a:lnTo>
                      <a:pt x="331622" y="99720"/>
                    </a:lnTo>
                    <a:lnTo>
                      <a:pt x="332181" y="100368"/>
                    </a:lnTo>
                    <a:lnTo>
                      <a:pt x="332803" y="100977"/>
                    </a:lnTo>
                    <a:lnTo>
                      <a:pt x="333400" y="101117"/>
                    </a:lnTo>
                    <a:close/>
                  </a:path>
                  <a:path w="440689" h="523875">
                    <a:moveTo>
                      <a:pt x="334657" y="95072"/>
                    </a:moveTo>
                    <a:lnTo>
                      <a:pt x="333971" y="91960"/>
                    </a:lnTo>
                    <a:lnTo>
                      <a:pt x="334429" y="91198"/>
                    </a:lnTo>
                    <a:lnTo>
                      <a:pt x="332879" y="89496"/>
                    </a:lnTo>
                    <a:lnTo>
                      <a:pt x="330936" y="89128"/>
                    </a:lnTo>
                    <a:lnTo>
                      <a:pt x="329057" y="87718"/>
                    </a:lnTo>
                    <a:lnTo>
                      <a:pt x="331076" y="89408"/>
                    </a:lnTo>
                    <a:lnTo>
                      <a:pt x="332981" y="91808"/>
                    </a:lnTo>
                    <a:lnTo>
                      <a:pt x="334657" y="95072"/>
                    </a:lnTo>
                    <a:close/>
                  </a:path>
                  <a:path w="440689" h="523875">
                    <a:moveTo>
                      <a:pt x="340372" y="86779"/>
                    </a:moveTo>
                    <a:lnTo>
                      <a:pt x="334772" y="82194"/>
                    </a:lnTo>
                    <a:lnTo>
                      <a:pt x="336270" y="85953"/>
                    </a:lnTo>
                    <a:lnTo>
                      <a:pt x="340372" y="86779"/>
                    </a:lnTo>
                    <a:close/>
                  </a:path>
                  <a:path w="440689" h="523875">
                    <a:moveTo>
                      <a:pt x="340969" y="87274"/>
                    </a:moveTo>
                    <a:lnTo>
                      <a:pt x="340664" y="86829"/>
                    </a:lnTo>
                    <a:lnTo>
                      <a:pt x="340372" y="86779"/>
                    </a:lnTo>
                    <a:lnTo>
                      <a:pt x="340969" y="87274"/>
                    </a:lnTo>
                    <a:close/>
                  </a:path>
                  <a:path w="440689" h="523875">
                    <a:moveTo>
                      <a:pt x="342315" y="410032"/>
                    </a:moveTo>
                    <a:lnTo>
                      <a:pt x="341503" y="411124"/>
                    </a:lnTo>
                    <a:lnTo>
                      <a:pt x="342239" y="411454"/>
                    </a:lnTo>
                    <a:lnTo>
                      <a:pt x="342315" y="410032"/>
                    </a:lnTo>
                    <a:close/>
                  </a:path>
                  <a:path w="440689" h="523875">
                    <a:moveTo>
                      <a:pt x="344347" y="158381"/>
                    </a:moveTo>
                    <a:lnTo>
                      <a:pt x="343712" y="157276"/>
                    </a:lnTo>
                    <a:lnTo>
                      <a:pt x="343281" y="158673"/>
                    </a:lnTo>
                    <a:lnTo>
                      <a:pt x="342925" y="160007"/>
                    </a:lnTo>
                    <a:lnTo>
                      <a:pt x="342404" y="161429"/>
                    </a:lnTo>
                    <a:lnTo>
                      <a:pt x="344347" y="158381"/>
                    </a:lnTo>
                    <a:close/>
                  </a:path>
                  <a:path w="440689" h="523875">
                    <a:moveTo>
                      <a:pt x="346202" y="167614"/>
                    </a:moveTo>
                    <a:lnTo>
                      <a:pt x="345795" y="166738"/>
                    </a:lnTo>
                    <a:lnTo>
                      <a:pt x="345274" y="165811"/>
                    </a:lnTo>
                    <a:lnTo>
                      <a:pt x="344525" y="164909"/>
                    </a:lnTo>
                    <a:lnTo>
                      <a:pt x="345135" y="166103"/>
                    </a:lnTo>
                    <a:lnTo>
                      <a:pt x="345681" y="166941"/>
                    </a:lnTo>
                    <a:lnTo>
                      <a:pt x="346202" y="167614"/>
                    </a:lnTo>
                    <a:close/>
                  </a:path>
                  <a:path w="440689" h="523875">
                    <a:moveTo>
                      <a:pt x="346633" y="161925"/>
                    </a:moveTo>
                    <a:lnTo>
                      <a:pt x="344360" y="158356"/>
                    </a:lnTo>
                    <a:lnTo>
                      <a:pt x="346621" y="162382"/>
                    </a:lnTo>
                    <a:lnTo>
                      <a:pt x="346633" y="161925"/>
                    </a:lnTo>
                    <a:close/>
                  </a:path>
                  <a:path w="440689" h="523875">
                    <a:moveTo>
                      <a:pt x="346913" y="488035"/>
                    </a:moveTo>
                    <a:lnTo>
                      <a:pt x="346621" y="488569"/>
                    </a:lnTo>
                    <a:lnTo>
                      <a:pt x="346913" y="488035"/>
                    </a:lnTo>
                    <a:close/>
                  </a:path>
                  <a:path w="440689" h="523875">
                    <a:moveTo>
                      <a:pt x="347065" y="487591"/>
                    </a:moveTo>
                    <a:lnTo>
                      <a:pt x="346913" y="488035"/>
                    </a:lnTo>
                    <a:lnTo>
                      <a:pt x="347065" y="487591"/>
                    </a:lnTo>
                    <a:close/>
                  </a:path>
                  <a:path w="440689" h="523875">
                    <a:moveTo>
                      <a:pt x="347129" y="487451"/>
                    </a:moveTo>
                    <a:lnTo>
                      <a:pt x="347065" y="487591"/>
                    </a:lnTo>
                    <a:lnTo>
                      <a:pt x="347129" y="487451"/>
                    </a:lnTo>
                    <a:close/>
                  </a:path>
                  <a:path w="440689" h="523875">
                    <a:moveTo>
                      <a:pt x="350570" y="163588"/>
                    </a:moveTo>
                    <a:lnTo>
                      <a:pt x="346659" y="158292"/>
                    </a:lnTo>
                    <a:lnTo>
                      <a:pt x="346633" y="161925"/>
                    </a:lnTo>
                    <a:lnTo>
                      <a:pt x="349211" y="165976"/>
                    </a:lnTo>
                    <a:lnTo>
                      <a:pt x="350570" y="163588"/>
                    </a:lnTo>
                    <a:close/>
                  </a:path>
                  <a:path w="440689" h="523875">
                    <a:moveTo>
                      <a:pt x="351713" y="398411"/>
                    </a:moveTo>
                    <a:lnTo>
                      <a:pt x="351574" y="398932"/>
                    </a:lnTo>
                    <a:lnTo>
                      <a:pt x="351282" y="399973"/>
                    </a:lnTo>
                    <a:lnTo>
                      <a:pt x="351586" y="399300"/>
                    </a:lnTo>
                    <a:lnTo>
                      <a:pt x="351688" y="398830"/>
                    </a:lnTo>
                    <a:lnTo>
                      <a:pt x="351713" y="398411"/>
                    </a:lnTo>
                    <a:close/>
                  </a:path>
                  <a:path w="440689" h="523875">
                    <a:moveTo>
                      <a:pt x="351764" y="398424"/>
                    </a:moveTo>
                    <a:close/>
                  </a:path>
                  <a:path w="440689" h="523875">
                    <a:moveTo>
                      <a:pt x="353656" y="83464"/>
                    </a:moveTo>
                    <a:lnTo>
                      <a:pt x="353415" y="82816"/>
                    </a:lnTo>
                    <a:lnTo>
                      <a:pt x="352082" y="82194"/>
                    </a:lnTo>
                    <a:lnTo>
                      <a:pt x="353656" y="83464"/>
                    </a:lnTo>
                    <a:close/>
                  </a:path>
                  <a:path w="440689" h="523875">
                    <a:moveTo>
                      <a:pt x="356209" y="186791"/>
                    </a:moveTo>
                    <a:lnTo>
                      <a:pt x="355752" y="186055"/>
                    </a:lnTo>
                    <a:lnTo>
                      <a:pt x="355701" y="186334"/>
                    </a:lnTo>
                    <a:lnTo>
                      <a:pt x="356209" y="186791"/>
                    </a:lnTo>
                    <a:close/>
                  </a:path>
                  <a:path w="440689" h="523875">
                    <a:moveTo>
                      <a:pt x="356641" y="179857"/>
                    </a:moveTo>
                    <a:lnTo>
                      <a:pt x="355739" y="177634"/>
                    </a:lnTo>
                    <a:lnTo>
                      <a:pt x="355955" y="179311"/>
                    </a:lnTo>
                    <a:lnTo>
                      <a:pt x="356641" y="179857"/>
                    </a:lnTo>
                    <a:close/>
                  </a:path>
                  <a:path w="440689" h="523875">
                    <a:moveTo>
                      <a:pt x="356958" y="408597"/>
                    </a:moveTo>
                    <a:lnTo>
                      <a:pt x="356882" y="408266"/>
                    </a:lnTo>
                    <a:lnTo>
                      <a:pt x="356616" y="408279"/>
                    </a:lnTo>
                    <a:lnTo>
                      <a:pt x="356654" y="408546"/>
                    </a:lnTo>
                    <a:lnTo>
                      <a:pt x="356679" y="408825"/>
                    </a:lnTo>
                    <a:lnTo>
                      <a:pt x="356768" y="409054"/>
                    </a:lnTo>
                    <a:lnTo>
                      <a:pt x="356958" y="408597"/>
                    </a:lnTo>
                    <a:close/>
                  </a:path>
                  <a:path w="440689" h="523875">
                    <a:moveTo>
                      <a:pt x="358203" y="176174"/>
                    </a:moveTo>
                    <a:lnTo>
                      <a:pt x="357441" y="174904"/>
                    </a:lnTo>
                    <a:lnTo>
                      <a:pt x="354431" y="169824"/>
                    </a:lnTo>
                    <a:lnTo>
                      <a:pt x="349250" y="169824"/>
                    </a:lnTo>
                    <a:lnTo>
                      <a:pt x="346202" y="168554"/>
                    </a:lnTo>
                    <a:lnTo>
                      <a:pt x="347929" y="172364"/>
                    </a:lnTo>
                    <a:lnTo>
                      <a:pt x="347548" y="176174"/>
                    </a:lnTo>
                    <a:lnTo>
                      <a:pt x="350685" y="178714"/>
                    </a:lnTo>
                    <a:lnTo>
                      <a:pt x="351980" y="179984"/>
                    </a:lnTo>
                    <a:lnTo>
                      <a:pt x="355752" y="186055"/>
                    </a:lnTo>
                    <a:lnTo>
                      <a:pt x="356438" y="182524"/>
                    </a:lnTo>
                    <a:lnTo>
                      <a:pt x="355955" y="179311"/>
                    </a:lnTo>
                    <a:lnTo>
                      <a:pt x="355206" y="178714"/>
                    </a:lnTo>
                    <a:lnTo>
                      <a:pt x="355701" y="177698"/>
                    </a:lnTo>
                    <a:lnTo>
                      <a:pt x="355663" y="177444"/>
                    </a:lnTo>
                    <a:lnTo>
                      <a:pt x="355739" y="177634"/>
                    </a:lnTo>
                    <a:lnTo>
                      <a:pt x="355841" y="177444"/>
                    </a:lnTo>
                    <a:lnTo>
                      <a:pt x="357073" y="174942"/>
                    </a:lnTo>
                    <a:lnTo>
                      <a:pt x="357593" y="176174"/>
                    </a:lnTo>
                    <a:lnTo>
                      <a:pt x="358203" y="176174"/>
                    </a:lnTo>
                    <a:close/>
                  </a:path>
                  <a:path w="440689" h="523875">
                    <a:moveTo>
                      <a:pt x="358368" y="181254"/>
                    </a:moveTo>
                    <a:lnTo>
                      <a:pt x="356641" y="179857"/>
                    </a:lnTo>
                    <a:lnTo>
                      <a:pt x="357187" y="181254"/>
                    </a:lnTo>
                    <a:lnTo>
                      <a:pt x="358368" y="181254"/>
                    </a:lnTo>
                    <a:close/>
                  </a:path>
                  <a:path w="440689" h="523875">
                    <a:moveTo>
                      <a:pt x="359486" y="182156"/>
                    </a:moveTo>
                    <a:lnTo>
                      <a:pt x="359460" y="181254"/>
                    </a:lnTo>
                    <a:lnTo>
                      <a:pt x="358368" y="181254"/>
                    </a:lnTo>
                    <a:lnTo>
                      <a:pt x="359486" y="182156"/>
                    </a:lnTo>
                    <a:close/>
                  </a:path>
                  <a:path w="440689" h="523875">
                    <a:moveTo>
                      <a:pt x="359625" y="164630"/>
                    </a:moveTo>
                    <a:lnTo>
                      <a:pt x="359041" y="163474"/>
                    </a:lnTo>
                    <a:lnTo>
                      <a:pt x="359613" y="164744"/>
                    </a:lnTo>
                    <a:close/>
                  </a:path>
                  <a:path w="440689" h="523875">
                    <a:moveTo>
                      <a:pt x="359930" y="190144"/>
                    </a:moveTo>
                    <a:lnTo>
                      <a:pt x="356209" y="186791"/>
                    </a:lnTo>
                    <a:lnTo>
                      <a:pt x="356717" y="187604"/>
                    </a:lnTo>
                    <a:lnTo>
                      <a:pt x="359930" y="190144"/>
                    </a:lnTo>
                    <a:close/>
                  </a:path>
                  <a:path w="440689" h="523875">
                    <a:moveTo>
                      <a:pt x="361188" y="94030"/>
                    </a:moveTo>
                    <a:lnTo>
                      <a:pt x="358990" y="92240"/>
                    </a:lnTo>
                    <a:lnTo>
                      <a:pt x="357771" y="92405"/>
                    </a:lnTo>
                    <a:lnTo>
                      <a:pt x="361188" y="94030"/>
                    </a:lnTo>
                    <a:close/>
                  </a:path>
                  <a:path w="440689" h="523875">
                    <a:moveTo>
                      <a:pt x="362978" y="195999"/>
                    </a:moveTo>
                    <a:lnTo>
                      <a:pt x="360070" y="193954"/>
                    </a:lnTo>
                    <a:lnTo>
                      <a:pt x="362966" y="197764"/>
                    </a:lnTo>
                    <a:lnTo>
                      <a:pt x="362978" y="195999"/>
                    </a:lnTo>
                    <a:close/>
                  </a:path>
                  <a:path w="440689" h="523875">
                    <a:moveTo>
                      <a:pt x="364096" y="402247"/>
                    </a:moveTo>
                    <a:lnTo>
                      <a:pt x="363867" y="402818"/>
                    </a:lnTo>
                    <a:lnTo>
                      <a:pt x="363677" y="403390"/>
                    </a:lnTo>
                    <a:lnTo>
                      <a:pt x="363613" y="403872"/>
                    </a:lnTo>
                    <a:lnTo>
                      <a:pt x="364096" y="402247"/>
                    </a:lnTo>
                    <a:close/>
                  </a:path>
                  <a:path w="440689" h="523875">
                    <a:moveTo>
                      <a:pt x="364655" y="200317"/>
                    </a:moveTo>
                    <a:lnTo>
                      <a:pt x="364604" y="198970"/>
                    </a:lnTo>
                    <a:lnTo>
                      <a:pt x="363499" y="198297"/>
                    </a:lnTo>
                    <a:lnTo>
                      <a:pt x="363905" y="199847"/>
                    </a:lnTo>
                    <a:lnTo>
                      <a:pt x="364134" y="201485"/>
                    </a:lnTo>
                    <a:lnTo>
                      <a:pt x="364350" y="203111"/>
                    </a:lnTo>
                    <a:lnTo>
                      <a:pt x="364426" y="201739"/>
                    </a:lnTo>
                    <a:lnTo>
                      <a:pt x="364655" y="200317"/>
                    </a:lnTo>
                    <a:close/>
                  </a:path>
                  <a:path w="440689" h="523875">
                    <a:moveTo>
                      <a:pt x="365099" y="197497"/>
                    </a:moveTo>
                    <a:lnTo>
                      <a:pt x="363435" y="194678"/>
                    </a:lnTo>
                    <a:lnTo>
                      <a:pt x="363004" y="194030"/>
                    </a:lnTo>
                    <a:lnTo>
                      <a:pt x="362978" y="195999"/>
                    </a:lnTo>
                    <a:lnTo>
                      <a:pt x="365099" y="197497"/>
                    </a:lnTo>
                    <a:close/>
                  </a:path>
                  <a:path w="440689" h="523875">
                    <a:moveTo>
                      <a:pt x="365264" y="131102"/>
                    </a:moveTo>
                    <a:lnTo>
                      <a:pt x="362102" y="126657"/>
                    </a:lnTo>
                    <a:lnTo>
                      <a:pt x="363778" y="131724"/>
                    </a:lnTo>
                    <a:lnTo>
                      <a:pt x="365264" y="131102"/>
                    </a:lnTo>
                    <a:close/>
                  </a:path>
                  <a:path w="440689" h="523875">
                    <a:moveTo>
                      <a:pt x="365810" y="91490"/>
                    </a:moveTo>
                    <a:lnTo>
                      <a:pt x="363105" y="86956"/>
                    </a:lnTo>
                    <a:lnTo>
                      <a:pt x="362216" y="86588"/>
                    </a:lnTo>
                    <a:lnTo>
                      <a:pt x="361226" y="86296"/>
                    </a:lnTo>
                    <a:lnTo>
                      <a:pt x="360286" y="85979"/>
                    </a:lnTo>
                    <a:lnTo>
                      <a:pt x="362292" y="87680"/>
                    </a:lnTo>
                    <a:lnTo>
                      <a:pt x="363956" y="89662"/>
                    </a:lnTo>
                    <a:lnTo>
                      <a:pt x="365810" y="91490"/>
                    </a:lnTo>
                    <a:close/>
                  </a:path>
                  <a:path w="440689" h="523875">
                    <a:moveTo>
                      <a:pt x="366356" y="398424"/>
                    </a:moveTo>
                    <a:lnTo>
                      <a:pt x="366204" y="397154"/>
                    </a:lnTo>
                    <a:lnTo>
                      <a:pt x="366001" y="395884"/>
                    </a:lnTo>
                    <a:lnTo>
                      <a:pt x="364096" y="403504"/>
                    </a:lnTo>
                    <a:lnTo>
                      <a:pt x="365429" y="399694"/>
                    </a:lnTo>
                    <a:lnTo>
                      <a:pt x="366356" y="398424"/>
                    </a:lnTo>
                    <a:close/>
                  </a:path>
                  <a:path w="440689" h="523875">
                    <a:moveTo>
                      <a:pt x="366839" y="130454"/>
                    </a:moveTo>
                    <a:lnTo>
                      <a:pt x="365264" y="131102"/>
                    </a:lnTo>
                    <a:lnTo>
                      <a:pt x="365696" y="131724"/>
                    </a:lnTo>
                    <a:lnTo>
                      <a:pt x="366839" y="130454"/>
                    </a:lnTo>
                    <a:close/>
                  </a:path>
                  <a:path w="440689" h="523875">
                    <a:moveTo>
                      <a:pt x="366991" y="397560"/>
                    </a:moveTo>
                    <a:lnTo>
                      <a:pt x="366420" y="398335"/>
                    </a:lnTo>
                    <a:lnTo>
                      <a:pt x="366991" y="397560"/>
                    </a:lnTo>
                    <a:close/>
                  </a:path>
                  <a:path w="440689" h="523875">
                    <a:moveTo>
                      <a:pt x="370116" y="203022"/>
                    </a:moveTo>
                    <a:lnTo>
                      <a:pt x="370039" y="202044"/>
                    </a:lnTo>
                    <a:lnTo>
                      <a:pt x="369684" y="202311"/>
                    </a:lnTo>
                    <a:lnTo>
                      <a:pt x="369671" y="203212"/>
                    </a:lnTo>
                    <a:lnTo>
                      <a:pt x="369900" y="204495"/>
                    </a:lnTo>
                    <a:lnTo>
                      <a:pt x="370039" y="203796"/>
                    </a:lnTo>
                    <a:lnTo>
                      <a:pt x="370116" y="203022"/>
                    </a:lnTo>
                    <a:close/>
                  </a:path>
                  <a:path w="440689" h="523875">
                    <a:moveTo>
                      <a:pt x="371652" y="363562"/>
                    </a:moveTo>
                    <a:lnTo>
                      <a:pt x="371030" y="357784"/>
                    </a:lnTo>
                    <a:lnTo>
                      <a:pt x="370890" y="355244"/>
                    </a:lnTo>
                    <a:lnTo>
                      <a:pt x="368769" y="357784"/>
                    </a:lnTo>
                    <a:lnTo>
                      <a:pt x="366217" y="360324"/>
                    </a:lnTo>
                    <a:lnTo>
                      <a:pt x="363969" y="362864"/>
                    </a:lnTo>
                    <a:lnTo>
                      <a:pt x="363270" y="366674"/>
                    </a:lnTo>
                    <a:lnTo>
                      <a:pt x="362496" y="369214"/>
                    </a:lnTo>
                    <a:lnTo>
                      <a:pt x="361696" y="370484"/>
                    </a:lnTo>
                    <a:lnTo>
                      <a:pt x="358444" y="378104"/>
                    </a:lnTo>
                    <a:lnTo>
                      <a:pt x="351688" y="392074"/>
                    </a:lnTo>
                    <a:lnTo>
                      <a:pt x="342315" y="410032"/>
                    </a:lnTo>
                    <a:lnTo>
                      <a:pt x="347218" y="403504"/>
                    </a:lnTo>
                    <a:lnTo>
                      <a:pt x="348183" y="402234"/>
                    </a:lnTo>
                    <a:lnTo>
                      <a:pt x="345059" y="403504"/>
                    </a:lnTo>
                    <a:lnTo>
                      <a:pt x="348818" y="399694"/>
                    </a:lnTo>
                    <a:lnTo>
                      <a:pt x="352094" y="395884"/>
                    </a:lnTo>
                    <a:lnTo>
                      <a:pt x="351345" y="397154"/>
                    </a:lnTo>
                    <a:lnTo>
                      <a:pt x="351739" y="398335"/>
                    </a:lnTo>
                    <a:lnTo>
                      <a:pt x="352475" y="395884"/>
                    </a:lnTo>
                    <a:lnTo>
                      <a:pt x="353606" y="392074"/>
                    </a:lnTo>
                    <a:lnTo>
                      <a:pt x="357619" y="390804"/>
                    </a:lnTo>
                    <a:lnTo>
                      <a:pt x="357517" y="389394"/>
                    </a:lnTo>
                    <a:lnTo>
                      <a:pt x="357441" y="389534"/>
                    </a:lnTo>
                    <a:lnTo>
                      <a:pt x="357466" y="388708"/>
                    </a:lnTo>
                    <a:lnTo>
                      <a:pt x="357149" y="384454"/>
                    </a:lnTo>
                    <a:lnTo>
                      <a:pt x="359867" y="381914"/>
                    </a:lnTo>
                    <a:lnTo>
                      <a:pt x="357632" y="388264"/>
                    </a:lnTo>
                    <a:lnTo>
                      <a:pt x="357517" y="389394"/>
                    </a:lnTo>
                    <a:lnTo>
                      <a:pt x="358863" y="386994"/>
                    </a:lnTo>
                    <a:lnTo>
                      <a:pt x="357720" y="390804"/>
                    </a:lnTo>
                    <a:lnTo>
                      <a:pt x="358762" y="394614"/>
                    </a:lnTo>
                    <a:lnTo>
                      <a:pt x="359841" y="397154"/>
                    </a:lnTo>
                    <a:lnTo>
                      <a:pt x="365302" y="390804"/>
                    </a:lnTo>
                    <a:lnTo>
                      <a:pt x="359575" y="390804"/>
                    </a:lnTo>
                    <a:lnTo>
                      <a:pt x="360768" y="386994"/>
                    </a:lnTo>
                    <a:lnTo>
                      <a:pt x="361556" y="384454"/>
                    </a:lnTo>
                    <a:lnTo>
                      <a:pt x="364629" y="381914"/>
                    </a:lnTo>
                    <a:lnTo>
                      <a:pt x="366153" y="380644"/>
                    </a:lnTo>
                    <a:lnTo>
                      <a:pt x="367131" y="376834"/>
                    </a:lnTo>
                    <a:lnTo>
                      <a:pt x="364312" y="380644"/>
                    </a:lnTo>
                    <a:lnTo>
                      <a:pt x="363474" y="380644"/>
                    </a:lnTo>
                    <a:lnTo>
                      <a:pt x="364515" y="376834"/>
                    </a:lnTo>
                    <a:lnTo>
                      <a:pt x="366966" y="375564"/>
                    </a:lnTo>
                    <a:lnTo>
                      <a:pt x="368173" y="373024"/>
                    </a:lnTo>
                    <a:lnTo>
                      <a:pt x="367334" y="374294"/>
                    </a:lnTo>
                    <a:lnTo>
                      <a:pt x="365620" y="375564"/>
                    </a:lnTo>
                    <a:lnTo>
                      <a:pt x="364896" y="374294"/>
                    </a:lnTo>
                    <a:lnTo>
                      <a:pt x="368947" y="370484"/>
                    </a:lnTo>
                    <a:lnTo>
                      <a:pt x="368973" y="365404"/>
                    </a:lnTo>
                    <a:lnTo>
                      <a:pt x="371652" y="363562"/>
                    </a:lnTo>
                    <a:close/>
                  </a:path>
                  <a:path w="440689" h="523875">
                    <a:moveTo>
                      <a:pt x="373532" y="138074"/>
                    </a:moveTo>
                    <a:lnTo>
                      <a:pt x="372757" y="135534"/>
                    </a:lnTo>
                    <a:lnTo>
                      <a:pt x="372135" y="134683"/>
                    </a:lnTo>
                    <a:lnTo>
                      <a:pt x="373532" y="138074"/>
                    </a:lnTo>
                    <a:close/>
                  </a:path>
                  <a:path w="440689" h="523875">
                    <a:moveTo>
                      <a:pt x="374548" y="361594"/>
                    </a:moveTo>
                    <a:lnTo>
                      <a:pt x="371652" y="363562"/>
                    </a:lnTo>
                    <a:lnTo>
                      <a:pt x="371716" y="364134"/>
                    </a:lnTo>
                    <a:lnTo>
                      <a:pt x="374548" y="361594"/>
                    </a:lnTo>
                    <a:close/>
                  </a:path>
                  <a:path w="440689" h="523875">
                    <a:moveTo>
                      <a:pt x="376237" y="323126"/>
                    </a:moveTo>
                    <a:lnTo>
                      <a:pt x="376110" y="321868"/>
                    </a:lnTo>
                    <a:lnTo>
                      <a:pt x="375945" y="320624"/>
                    </a:lnTo>
                    <a:lnTo>
                      <a:pt x="375627" y="319328"/>
                    </a:lnTo>
                    <a:lnTo>
                      <a:pt x="375666" y="320814"/>
                    </a:lnTo>
                    <a:lnTo>
                      <a:pt x="375856" y="321983"/>
                    </a:lnTo>
                    <a:lnTo>
                      <a:pt x="376237" y="323126"/>
                    </a:lnTo>
                    <a:close/>
                  </a:path>
                  <a:path w="440689" h="523875">
                    <a:moveTo>
                      <a:pt x="376275" y="380466"/>
                    </a:moveTo>
                    <a:lnTo>
                      <a:pt x="375678" y="381342"/>
                    </a:lnTo>
                    <a:lnTo>
                      <a:pt x="375297" y="382104"/>
                    </a:lnTo>
                    <a:lnTo>
                      <a:pt x="374992" y="382803"/>
                    </a:lnTo>
                    <a:lnTo>
                      <a:pt x="376275" y="380466"/>
                    </a:lnTo>
                    <a:close/>
                  </a:path>
                  <a:path w="440689" h="523875">
                    <a:moveTo>
                      <a:pt x="376440" y="323608"/>
                    </a:moveTo>
                    <a:lnTo>
                      <a:pt x="376250" y="323126"/>
                    </a:lnTo>
                    <a:lnTo>
                      <a:pt x="376326" y="323811"/>
                    </a:lnTo>
                    <a:lnTo>
                      <a:pt x="376402" y="323672"/>
                    </a:lnTo>
                    <a:close/>
                  </a:path>
                  <a:path w="440689" h="523875">
                    <a:moveTo>
                      <a:pt x="376453" y="251980"/>
                    </a:moveTo>
                    <a:lnTo>
                      <a:pt x="375932" y="251358"/>
                    </a:lnTo>
                    <a:lnTo>
                      <a:pt x="375742" y="252374"/>
                    </a:lnTo>
                    <a:lnTo>
                      <a:pt x="376453" y="251980"/>
                    </a:lnTo>
                    <a:close/>
                  </a:path>
                  <a:path w="440689" h="523875">
                    <a:moveTo>
                      <a:pt x="376669" y="361594"/>
                    </a:moveTo>
                    <a:lnTo>
                      <a:pt x="376250" y="361594"/>
                    </a:lnTo>
                    <a:lnTo>
                      <a:pt x="375716" y="361594"/>
                    </a:lnTo>
                    <a:lnTo>
                      <a:pt x="375856" y="362864"/>
                    </a:lnTo>
                    <a:lnTo>
                      <a:pt x="376669" y="361594"/>
                    </a:lnTo>
                    <a:close/>
                  </a:path>
                  <a:path w="440689" h="523875">
                    <a:moveTo>
                      <a:pt x="377520" y="318338"/>
                    </a:moveTo>
                    <a:lnTo>
                      <a:pt x="377355" y="317982"/>
                    </a:lnTo>
                    <a:lnTo>
                      <a:pt x="377367" y="318414"/>
                    </a:lnTo>
                    <a:lnTo>
                      <a:pt x="377520" y="318338"/>
                    </a:lnTo>
                    <a:close/>
                  </a:path>
                  <a:path w="440689" h="523875">
                    <a:moveTo>
                      <a:pt x="377926" y="137782"/>
                    </a:moveTo>
                    <a:lnTo>
                      <a:pt x="375272" y="135280"/>
                    </a:lnTo>
                    <a:lnTo>
                      <a:pt x="377482" y="140970"/>
                    </a:lnTo>
                    <a:lnTo>
                      <a:pt x="377926" y="137782"/>
                    </a:lnTo>
                    <a:close/>
                  </a:path>
                  <a:path w="440689" h="523875">
                    <a:moveTo>
                      <a:pt x="378688" y="320954"/>
                    </a:moveTo>
                    <a:lnTo>
                      <a:pt x="378231" y="319925"/>
                    </a:lnTo>
                    <a:lnTo>
                      <a:pt x="376821" y="322224"/>
                    </a:lnTo>
                    <a:lnTo>
                      <a:pt x="377520" y="322948"/>
                    </a:lnTo>
                    <a:lnTo>
                      <a:pt x="378688" y="320954"/>
                    </a:lnTo>
                    <a:close/>
                  </a:path>
                  <a:path w="440689" h="523875">
                    <a:moveTo>
                      <a:pt x="378968" y="254914"/>
                    </a:moveTo>
                    <a:lnTo>
                      <a:pt x="378028" y="251104"/>
                    </a:lnTo>
                    <a:lnTo>
                      <a:pt x="376453" y="251980"/>
                    </a:lnTo>
                    <a:lnTo>
                      <a:pt x="378968" y="254914"/>
                    </a:lnTo>
                    <a:close/>
                  </a:path>
                  <a:path w="440689" h="523875">
                    <a:moveTo>
                      <a:pt x="378980" y="346748"/>
                    </a:moveTo>
                    <a:lnTo>
                      <a:pt x="378879" y="346354"/>
                    </a:lnTo>
                    <a:lnTo>
                      <a:pt x="376745" y="348437"/>
                    </a:lnTo>
                    <a:lnTo>
                      <a:pt x="378980" y="346748"/>
                    </a:lnTo>
                    <a:close/>
                  </a:path>
                  <a:path w="440689" h="523875">
                    <a:moveTo>
                      <a:pt x="379958" y="317144"/>
                    </a:moveTo>
                    <a:lnTo>
                      <a:pt x="377520" y="318338"/>
                    </a:lnTo>
                    <a:lnTo>
                      <a:pt x="378231" y="319925"/>
                    </a:lnTo>
                    <a:lnTo>
                      <a:pt x="379958" y="317144"/>
                    </a:lnTo>
                    <a:close/>
                  </a:path>
                  <a:path w="440689" h="523875">
                    <a:moveTo>
                      <a:pt x="380085" y="309524"/>
                    </a:moveTo>
                    <a:lnTo>
                      <a:pt x="377723" y="306984"/>
                    </a:lnTo>
                    <a:lnTo>
                      <a:pt x="377964" y="312064"/>
                    </a:lnTo>
                    <a:lnTo>
                      <a:pt x="376593" y="312064"/>
                    </a:lnTo>
                    <a:lnTo>
                      <a:pt x="376415" y="315874"/>
                    </a:lnTo>
                    <a:lnTo>
                      <a:pt x="377355" y="317982"/>
                    </a:lnTo>
                    <a:lnTo>
                      <a:pt x="377253" y="313334"/>
                    </a:lnTo>
                    <a:lnTo>
                      <a:pt x="380085" y="309524"/>
                    </a:lnTo>
                    <a:close/>
                  </a:path>
                  <a:path w="440689" h="523875">
                    <a:moveTo>
                      <a:pt x="381177" y="345084"/>
                    </a:moveTo>
                    <a:lnTo>
                      <a:pt x="379590" y="342265"/>
                    </a:lnTo>
                    <a:lnTo>
                      <a:pt x="379222" y="342544"/>
                    </a:lnTo>
                    <a:lnTo>
                      <a:pt x="379730" y="346176"/>
                    </a:lnTo>
                    <a:lnTo>
                      <a:pt x="381177" y="345084"/>
                    </a:lnTo>
                    <a:close/>
                  </a:path>
                  <a:path w="440689" h="523875">
                    <a:moveTo>
                      <a:pt x="381444" y="248564"/>
                    </a:moveTo>
                    <a:lnTo>
                      <a:pt x="380225" y="247878"/>
                    </a:lnTo>
                    <a:lnTo>
                      <a:pt x="380085" y="248564"/>
                    </a:lnTo>
                    <a:lnTo>
                      <a:pt x="381444" y="248564"/>
                    </a:lnTo>
                    <a:close/>
                  </a:path>
                  <a:path w="440689" h="523875">
                    <a:moveTo>
                      <a:pt x="384238" y="351434"/>
                    </a:moveTo>
                    <a:lnTo>
                      <a:pt x="383184" y="350164"/>
                    </a:lnTo>
                    <a:lnTo>
                      <a:pt x="381088" y="347624"/>
                    </a:lnTo>
                    <a:lnTo>
                      <a:pt x="380276" y="350164"/>
                    </a:lnTo>
                    <a:lnTo>
                      <a:pt x="379730" y="346176"/>
                    </a:lnTo>
                    <a:lnTo>
                      <a:pt x="378980" y="346748"/>
                    </a:lnTo>
                    <a:lnTo>
                      <a:pt x="379857" y="350164"/>
                    </a:lnTo>
                    <a:lnTo>
                      <a:pt x="376440" y="353974"/>
                    </a:lnTo>
                    <a:lnTo>
                      <a:pt x="379869" y="351434"/>
                    </a:lnTo>
                    <a:lnTo>
                      <a:pt x="379971" y="360324"/>
                    </a:lnTo>
                    <a:lnTo>
                      <a:pt x="378739" y="359054"/>
                    </a:lnTo>
                    <a:lnTo>
                      <a:pt x="376262" y="356489"/>
                    </a:lnTo>
                    <a:lnTo>
                      <a:pt x="376262" y="355244"/>
                    </a:lnTo>
                    <a:lnTo>
                      <a:pt x="376275" y="348894"/>
                    </a:lnTo>
                    <a:lnTo>
                      <a:pt x="376745" y="348437"/>
                    </a:lnTo>
                    <a:lnTo>
                      <a:pt x="371119" y="352704"/>
                    </a:lnTo>
                    <a:lnTo>
                      <a:pt x="372224" y="357784"/>
                    </a:lnTo>
                    <a:lnTo>
                      <a:pt x="375666" y="361035"/>
                    </a:lnTo>
                    <a:lnTo>
                      <a:pt x="376250" y="361035"/>
                    </a:lnTo>
                    <a:lnTo>
                      <a:pt x="377024" y="361035"/>
                    </a:lnTo>
                    <a:lnTo>
                      <a:pt x="378307" y="359054"/>
                    </a:lnTo>
                    <a:lnTo>
                      <a:pt x="379361" y="362864"/>
                    </a:lnTo>
                    <a:lnTo>
                      <a:pt x="376389" y="366674"/>
                    </a:lnTo>
                    <a:lnTo>
                      <a:pt x="377418" y="370484"/>
                    </a:lnTo>
                    <a:lnTo>
                      <a:pt x="380365" y="373024"/>
                    </a:lnTo>
                    <a:lnTo>
                      <a:pt x="379107" y="365404"/>
                    </a:lnTo>
                    <a:lnTo>
                      <a:pt x="382181" y="360324"/>
                    </a:lnTo>
                    <a:lnTo>
                      <a:pt x="383679" y="364134"/>
                    </a:lnTo>
                    <a:lnTo>
                      <a:pt x="384238" y="361035"/>
                    </a:lnTo>
                    <a:lnTo>
                      <a:pt x="384124" y="356489"/>
                    </a:lnTo>
                    <a:lnTo>
                      <a:pt x="384238" y="351434"/>
                    </a:lnTo>
                    <a:close/>
                  </a:path>
                  <a:path w="440689" h="523875">
                    <a:moveTo>
                      <a:pt x="386562" y="148234"/>
                    </a:moveTo>
                    <a:lnTo>
                      <a:pt x="385470" y="146862"/>
                    </a:lnTo>
                    <a:lnTo>
                      <a:pt x="385343" y="146964"/>
                    </a:lnTo>
                    <a:lnTo>
                      <a:pt x="386511" y="148450"/>
                    </a:lnTo>
                    <a:lnTo>
                      <a:pt x="386562" y="148234"/>
                    </a:lnTo>
                    <a:close/>
                  </a:path>
                  <a:path w="440689" h="523875">
                    <a:moveTo>
                      <a:pt x="387070" y="337464"/>
                    </a:moveTo>
                    <a:lnTo>
                      <a:pt x="386207" y="337959"/>
                    </a:lnTo>
                    <a:lnTo>
                      <a:pt x="386854" y="338734"/>
                    </a:lnTo>
                    <a:lnTo>
                      <a:pt x="387057" y="337959"/>
                    </a:lnTo>
                    <a:lnTo>
                      <a:pt x="387070" y="337464"/>
                    </a:lnTo>
                    <a:close/>
                  </a:path>
                  <a:path w="440689" h="523875">
                    <a:moveTo>
                      <a:pt x="388378" y="318414"/>
                    </a:moveTo>
                    <a:lnTo>
                      <a:pt x="386245" y="315874"/>
                    </a:lnTo>
                    <a:lnTo>
                      <a:pt x="385343" y="313334"/>
                    </a:lnTo>
                    <a:lnTo>
                      <a:pt x="385864" y="313334"/>
                    </a:lnTo>
                    <a:lnTo>
                      <a:pt x="386918" y="312064"/>
                    </a:lnTo>
                    <a:lnTo>
                      <a:pt x="386676" y="306984"/>
                    </a:lnTo>
                    <a:lnTo>
                      <a:pt x="383819" y="303174"/>
                    </a:lnTo>
                    <a:lnTo>
                      <a:pt x="381698" y="306984"/>
                    </a:lnTo>
                    <a:lnTo>
                      <a:pt x="382511" y="308254"/>
                    </a:lnTo>
                    <a:lnTo>
                      <a:pt x="379679" y="312064"/>
                    </a:lnTo>
                    <a:lnTo>
                      <a:pt x="384670" y="313334"/>
                    </a:lnTo>
                    <a:lnTo>
                      <a:pt x="381228" y="324764"/>
                    </a:lnTo>
                    <a:lnTo>
                      <a:pt x="382168" y="331114"/>
                    </a:lnTo>
                    <a:lnTo>
                      <a:pt x="380517" y="326034"/>
                    </a:lnTo>
                    <a:lnTo>
                      <a:pt x="377520" y="322948"/>
                    </a:lnTo>
                    <a:lnTo>
                      <a:pt x="376453" y="324764"/>
                    </a:lnTo>
                    <a:lnTo>
                      <a:pt x="377685" y="327304"/>
                    </a:lnTo>
                    <a:lnTo>
                      <a:pt x="379907" y="331114"/>
                    </a:lnTo>
                    <a:lnTo>
                      <a:pt x="378104" y="338734"/>
                    </a:lnTo>
                    <a:lnTo>
                      <a:pt x="377609" y="338734"/>
                    </a:lnTo>
                    <a:lnTo>
                      <a:pt x="379590" y="342265"/>
                    </a:lnTo>
                    <a:lnTo>
                      <a:pt x="382714" y="340004"/>
                    </a:lnTo>
                    <a:lnTo>
                      <a:pt x="386207" y="337959"/>
                    </a:lnTo>
                    <a:lnTo>
                      <a:pt x="384708" y="336194"/>
                    </a:lnTo>
                    <a:lnTo>
                      <a:pt x="384860" y="331114"/>
                    </a:lnTo>
                    <a:lnTo>
                      <a:pt x="384937" y="328574"/>
                    </a:lnTo>
                    <a:lnTo>
                      <a:pt x="386067" y="320954"/>
                    </a:lnTo>
                    <a:lnTo>
                      <a:pt x="386499" y="322224"/>
                    </a:lnTo>
                    <a:lnTo>
                      <a:pt x="387032" y="324764"/>
                    </a:lnTo>
                    <a:lnTo>
                      <a:pt x="387845" y="320954"/>
                    </a:lnTo>
                    <a:lnTo>
                      <a:pt x="388378" y="318414"/>
                    </a:lnTo>
                    <a:close/>
                  </a:path>
                  <a:path w="440689" h="523875">
                    <a:moveTo>
                      <a:pt x="393534" y="407314"/>
                    </a:moveTo>
                    <a:lnTo>
                      <a:pt x="393395" y="404774"/>
                    </a:lnTo>
                    <a:lnTo>
                      <a:pt x="392430" y="407314"/>
                    </a:lnTo>
                    <a:lnTo>
                      <a:pt x="393534" y="407314"/>
                    </a:lnTo>
                    <a:close/>
                  </a:path>
                  <a:path w="440689" h="523875">
                    <a:moveTo>
                      <a:pt x="398221" y="407123"/>
                    </a:moveTo>
                    <a:lnTo>
                      <a:pt x="396608" y="406044"/>
                    </a:lnTo>
                    <a:lnTo>
                      <a:pt x="397040" y="408584"/>
                    </a:lnTo>
                    <a:lnTo>
                      <a:pt x="398221" y="407123"/>
                    </a:lnTo>
                    <a:close/>
                  </a:path>
                  <a:path w="440689" h="523875">
                    <a:moveTo>
                      <a:pt x="398678" y="386994"/>
                    </a:moveTo>
                    <a:lnTo>
                      <a:pt x="398449" y="386842"/>
                    </a:lnTo>
                    <a:lnTo>
                      <a:pt x="396963" y="388264"/>
                    </a:lnTo>
                    <a:lnTo>
                      <a:pt x="398678" y="386994"/>
                    </a:lnTo>
                    <a:close/>
                  </a:path>
                  <a:path w="440689" h="523875">
                    <a:moveTo>
                      <a:pt x="411340" y="272834"/>
                    </a:moveTo>
                    <a:lnTo>
                      <a:pt x="411073" y="271932"/>
                    </a:lnTo>
                    <a:lnTo>
                      <a:pt x="410679" y="271119"/>
                    </a:lnTo>
                    <a:lnTo>
                      <a:pt x="410032" y="270560"/>
                    </a:lnTo>
                    <a:lnTo>
                      <a:pt x="410527" y="271932"/>
                    </a:lnTo>
                    <a:lnTo>
                      <a:pt x="410946" y="272529"/>
                    </a:lnTo>
                    <a:lnTo>
                      <a:pt x="411340" y="272834"/>
                    </a:lnTo>
                    <a:close/>
                  </a:path>
                  <a:path w="440689" h="523875">
                    <a:moveTo>
                      <a:pt x="411899" y="230492"/>
                    </a:moveTo>
                    <a:lnTo>
                      <a:pt x="411581" y="228244"/>
                    </a:lnTo>
                    <a:lnTo>
                      <a:pt x="408927" y="225704"/>
                    </a:lnTo>
                    <a:lnTo>
                      <a:pt x="410210" y="228244"/>
                    </a:lnTo>
                    <a:lnTo>
                      <a:pt x="411899" y="230492"/>
                    </a:lnTo>
                    <a:close/>
                  </a:path>
                  <a:path w="440689" h="523875">
                    <a:moveTo>
                      <a:pt x="412648" y="233324"/>
                    </a:moveTo>
                    <a:lnTo>
                      <a:pt x="412115" y="230784"/>
                    </a:lnTo>
                    <a:lnTo>
                      <a:pt x="411899" y="230492"/>
                    </a:lnTo>
                    <a:lnTo>
                      <a:pt x="412305" y="233324"/>
                    </a:lnTo>
                    <a:lnTo>
                      <a:pt x="412648" y="233324"/>
                    </a:lnTo>
                    <a:close/>
                  </a:path>
                  <a:path w="440689" h="523875">
                    <a:moveTo>
                      <a:pt x="413715" y="223418"/>
                    </a:moveTo>
                    <a:lnTo>
                      <a:pt x="413435" y="222770"/>
                    </a:lnTo>
                    <a:lnTo>
                      <a:pt x="413080" y="222059"/>
                    </a:lnTo>
                    <a:lnTo>
                      <a:pt x="412838" y="221627"/>
                    </a:lnTo>
                    <a:lnTo>
                      <a:pt x="413283" y="222567"/>
                    </a:lnTo>
                    <a:lnTo>
                      <a:pt x="413715" y="223418"/>
                    </a:lnTo>
                    <a:close/>
                  </a:path>
                  <a:path w="440689" h="523875">
                    <a:moveTo>
                      <a:pt x="414134" y="181254"/>
                    </a:moveTo>
                    <a:lnTo>
                      <a:pt x="413981" y="179984"/>
                    </a:lnTo>
                    <a:lnTo>
                      <a:pt x="413829" y="179984"/>
                    </a:lnTo>
                    <a:lnTo>
                      <a:pt x="414134" y="181254"/>
                    </a:lnTo>
                    <a:close/>
                  </a:path>
                  <a:path w="440689" h="523875">
                    <a:moveTo>
                      <a:pt x="416356" y="294525"/>
                    </a:moveTo>
                    <a:lnTo>
                      <a:pt x="415899" y="294157"/>
                    </a:lnTo>
                    <a:lnTo>
                      <a:pt x="416229" y="295084"/>
                    </a:lnTo>
                    <a:lnTo>
                      <a:pt x="416356" y="294525"/>
                    </a:lnTo>
                    <a:close/>
                  </a:path>
                  <a:path w="440689" h="523875">
                    <a:moveTo>
                      <a:pt x="418477" y="279298"/>
                    </a:moveTo>
                    <a:lnTo>
                      <a:pt x="416687" y="273761"/>
                    </a:lnTo>
                    <a:lnTo>
                      <a:pt x="416852" y="263271"/>
                    </a:lnTo>
                    <a:lnTo>
                      <a:pt x="413715" y="262445"/>
                    </a:lnTo>
                    <a:lnTo>
                      <a:pt x="413994" y="264350"/>
                    </a:lnTo>
                    <a:lnTo>
                      <a:pt x="413296" y="274345"/>
                    </a:lnTo>
                    <a:lnTo>
                      <a:pt x="411340" y="272834"/>
                    </a:lnTo>
                    <a:lnTo>
                      <a:pt x="412546" y="276606"/>
                    </a:lnTo>
                    <a:lnTo>
                      <a:pt x="411035" y="282460"/>
                    </a:lnTo>
                    <a:lnTo>
                      <a:pt x="411429" y="284492"/>
                    </a:lnTo>
                    <a:lnTo>
                      <a:pt x="412927" y="278066"/>
                    </a:lnTo>
                    <a:lnTo>
                      <a:pt x="413956" y="283641"/>
                    </a:lnTo>
                    <a:lnTo>
                      <a:pt x="415086" y="287947"/>
                    </a:lnTo>
                    <a:lnTo>
                      <a:pt x="414312" y="291896"/>
                    </a:lnTo>
                    <a:lnTo>
                      <a:pt x="412635" y="287286"/>
                    </a:lnTo>
                    <a:lnTo>
                      <a:pt x="412153" y="290677"/>
                    </a:lnTo>
                    <a:lnTo>
                      <a:pt x="412711" y="299681"/>
                    </a:lnTo>
                    <a:lnTo>
                      <a:pt x="412927" y="291820"/>
                    </a:lnTo>
                    <a:lnTo>
                      <a:pt x="415899" y="294157"/>
                    </a:lnTo>
                    <a:lnTo>
                      <a:pt x="415594" y="293357"/>
                    </a:lnTo>
                    <a:lnTo>
                      <a:pt x="415505" y="287286"/>
                    </a:lnTo>
                    <a:lnTo>
                      <a:pt x="416814" y="285953"/>
                    </a:lnTo>
                    <a:lnTo>
                      <a:pt x="417982" y="284556"/>
                    </a:lnTo>
                    <a:lnTo>
                      <a:pt x="417410" y="278282"/>
                    </a:lnTo>
                    <a:lnTo>
                      <a:pt x="417804" y="278803"/>
                    </a:lnTo>
                    <a:lnTo>
                      <a:pt x="418477" y="279298"/>
                    </a:lnTo>
                    <a:close/>
                  </a:path>
                  <a:path w="440689" h="523875">
                    <a:moveTo>
                      <a:pt x="419341" y="281432"/>
                    </a:moveTo>
                    <a:lnTo>
                      <a:pt x="419290" y="280149"/>
                    </a:lnTo>
                    <a:lnTo>
                      <a:pt x="418896" y="279666"/>
                    </a:lnTo>
                    <a:lnTo>
                      <a:pt x="418490" y="279311"/>
                    </a:lnTo>
                    <a:lnTo>
                      <a:pt x="419023" y="280860"/>
                    </a:lnTo>
                    <a:lnTo>
                      <a:pt x="419341" y="281432"/>
                    </a:lnTo>
                    <a:close/>
                  </a:path>
                  <a:path w="440689" h="523875">
                    <a:moveTo>
                      <a:pt x="421589" y="373024"/>
                    </a:moveTo>
                    <a:lnTo>
                      <a:pt x="421436" y="372897"/>
                    </a:lnTo>
                    <a:lnTo>
                      <a:pt x="420852" y="375564"/>
                    </a:lnTo>
                    <a:lnTo>
                      <a:pt x="421589" y="373024"/>
                    </a:lnTo>
                    <a:close/>
                  </a:path>
                  <a:path w="440689" h="523875">
                    <a:moveTo>
                      <a:pt x="422135" y="371754"/>
                    </a:moveTo>
                    <a:lnTo>
                      <a:pt x="421957" y="370484"/>
                    </a:lnTo>
                    <a:lnTo>
                      <a:pt x="421817" y="371094"/>
                    </a:lnTo>
                    <a:lnTo>
                      <a:pt x="422135" y="371754"/>
                    </a:lnTo>
                    <a:close/>
                  </a:path>
                  <a:path w="440689" h="523875">
                    <a:moveTo>
                      <a:pt x="426453" y="306984"/>
                    </a:moveTo>
                    <a:lnTo>
                      <a:pt x="426148" y="305714"/>
                    </a:lnTo>
                    <a:lnTo>
                      <a:pt x="425856" y="306425"/>
                    </a:lnTo>
                    <a:lnTo>
                      <a:pt x="425754" y="308254"/>
                    </a:lnTo>
                    <a:lnTo>
                      <a:pt x="426453" y="306984"/>
                    </a:lnTo>
                    <a:close/>
                  </a:path>
                  <a:path w="440689" h="523875">
                    <a:moveTo>
                      <a:pt x="426720" y="342366"/>
                    </a:moveTo>
                    <a:lnTo>
                      <a:pt x="426148" y="342798"/>
                    </a:lnTo>
                    <a:lnTo>
                      <a:pt x="425577" y="343496"/>
                    </a:lnTo>
                    <a:lnTo>
                      <a:pt x="425780" y="343865"/>
                    </a:lnTo>
                    <a:lnTo>
                      <a:pt x="426135" y="343598"/>
                    </a:lnTo>
                    <a:lnTo>
                      <a:pt x="426720" y="342366"/>
                    </a:lnTo>
                    <a:close/>
                  </a:path>
                  <a:path w="440689" h="523875">
                    <a:moveTo>
                      <a:pt x="434822" y="293014"/>
                    </a:moveTo>
                    <a:lnTo>
                      <a:pt x="434390" y="287845"/>
                    </a:lnTo>
                    <a:lnTo>
                      <a:pt x="432727" y="295554"/>
                    </a:lnTo>
                    <a:lnTo>
                      <a:pt x="434822" y="293014"/>
                    </a:lnTo>
                    <a:close/>
                  </a:path>
                  <a:path w="440689" h="523875">
                    <a:moveTo>
                      <a:pt x="434924" y="285394"/>
                    </a:moveTo>
                    <a:lnTo>
                      <a:pt x="433857" y="286664"/>
                    </a:lnTo>
                    <a:lnTo>
                      <a:pt x="434289" y="286664"/>
                    </a:lnTo>
                    <a:lnTo>
                      <a:pt x="434390" y="287845"/>
                    </a:lnTo>
                    <a:lnTo>
                      <a:pt x="434924" y="285394"/>
                    </a:lnTo>
                    <a:close/>
                  </a:path>
                  <a:path w="440689" h="523875">
                    <a:moveTo>
                      <a:pt x="440334" y="309524"/>
                    </a:moveTo>
                    <a:lnTo>
                      <a:pt x="438124" y="280847"/>
                    </a:lnTo>
                    <a:lnTo>
                      <a:pt x="438124" y="291744"/>
                    </a:lnTo>
                    <a:lnTo>
                      <a:pt x="436981" y="301904"/>
                    </a:lnTo>
                    <a:lnTo>
                      <a:pt x="438010" y="306984"/>
                    </a:lnTo>
                    <a:lnTo>
                      <a:pt x="434441" y="314604"/>
                    </a:lnTo>
                    <a:lnTo>
                      <a:pt x="434352" y="309524"/>
                    </a:lnTo>
                    <a:lnTo>
                      <a:pt x="434187" y="299364"/>
                    </a:lnTo>
                    <a:lnTo>
                      <a:pt x="433019" y="300634"/>
                    </a:lnTo>
                    <a:lnTo>
                      <a:pt x="433489" y="303174"/>
                    </a:lnTo>
                    <a:lnTo>
                      <a:pt x="433616" y="309524"/>
                    </a:lnTo>
                    <a:lnTo>
                      <a:pt x="432003" y="305714"/>
                    </a:lnTo>
                    <a:lnTo>
                      <a:pt x="430022" y="309524"/>
                    </a:lnTo>
                    <a:lnTo>
                      <a:pt x="428599" y="304444"/>
                    </a:lnTo>
                    <a:lnTo>
                      <a:pt x="429133" y="310794"/>
                    </a:lnTo>
                    <a:lnTo>
                      <a:pt x="426542" y="310794"/>
                    </a:lnTo>
                    <a:lnTo>
                      <a:pt x="427939" y="317144"/>
                    </a:lnTo>
                    <a:lnTo>
                      <a:pt x="424408" y="310032"/>
                    </a:lnTo>
                    <a:lnTo>
                      <a:pt x="425856" y="306425"/>
                    </a:lnTo>
                    <a:lnTo>
                      <a:pt x="425958" y="304444"/>
                    </a:lnTo>
                    <a:lnTo>
                      <a:pt x="426237" y="299364"/>
                    </a:lnTo>
                    <a:lnTo>
                      <a:pt x="427113" y="296824"/>
                    </a:lnTo>
                    <a:lnTo>
                      <a:pt x="423214" y="291744"/>
                    </a:lnTo>
                    <a:lnTo>
                      <a:pt x="423189" y="296824"/>
                    </a:lnTo>
                    <a:lnTo>
                      <a:pt x="425018" y="304444"/>
                    </a:lnTo>
                    <a:lnTo>
                      <a:pt x="424307" y="303898"/>
                    </a:lnTo>
                    <a:lnTo>
                      <a:pt x="424307" y="324764"/>
                    </a:lnTo>
                    <a:lnTo>
                      <a:pt x="421703" y="324764"/>
                    </a:lnTo>
                    <a:lnTo>
                      <a:pt x="421170" y="319684"/>
                    </a:lnTo>
                    <a:lnTo>
                      <a:pt x="421068" y="318338"/>
                    </a:lnTo>
                    <a:lnTo>
                      <a:pt x="424103" y="310794"/>
                    </a:lnTo>
                    <a:lnTo>
                      <a:pt x="424154" y="309524"/>
                    </a:lnTo>
                    <a:lnTo>
                      <a:pt x="424167" y="310629"/>
                    </a:lnTo>
                    <a:lnTo>
                      <a:pt x="424307" y="324764"/>
                    </a:lnTo>
                    <a:lnTo>
                      <a:pt x="424307" y="303898"/>
                    </a:lnTo>
                    <a:lnTo>
                      <a:pt x="421779" y="301904"/>
                    </a:lnTo>
                    <a:lnTo>
                      <a:pt x="422465" y="304444"/>
                    </a:lnTo>
                    <a:lnTo>
                      <a:pt x="422681" y="306984"/>
                    </a:lnTo>
                    <a:lnTo>
                      <a:pt x="423138" y="309524"/>
                    </a:lnTo>
                    <a:lnTo>
                      <a:pt x="418630" y="301904"/>
                    </a:lnTo>
                    <a:lnTo>
                      <a:pt x="416229" y="295554"/>
                    </a:lnTo>
                    <a:lnTo>
                      <a:pt x="414566" y="301904"/>
                    </a:lnTo>
                    <a:lnTo>
                      <a:pt x="415582" y="310794"/>
                    </a:lnTo>
                    <a:lnTo>
                      <a:pt x="416039" y="314604"/>
                    </a:lnTo>
                    <a:lnTo>
                      <a:pt x="416750" y="319684"/>
                    </a:lnTo>
                    <a:lnTo>
                      <a:pt x="418020" y="324764"/>
                    </a:lnTo>
                    <a:lnTo>
                      <a:pt x="415150" y="331114"/>
                    </a:lnTo>
                    <a:lnTo>
                      <a:pt x="414997" y="328574"/>
                    </a:lnTo>
                    <a:lnTo>
                      <a:pt x="412686" y="342544"/>
                    </a:lnTo>
                    <a:lnTo>
                      <a:pt x="408965" y="350164"/>
                    </a:lnTo>
                    <a:lnTo>
                      <a:pt x="406349" y="353047"/>
                    </a:lnTo>
                    <a:lnTo>
                      <a:pt x="406349" y="378104"/>
                    </a:lnTo>
                    <a:lnTo>
                      <a:pt x="402348" y="390804"/>
                    </a:lnTo>
                    <a:lnTo>
                      <a:pt x="403148" y="395884"/>
                    </a:lnTo>
                    <a:lnTo>
                      <a:pt x="403225" y="400964"/>
                    </a:lnTo>
                    <a:lnTo>
                      <a:pt x="398221" y="407123"/>
                    </a:lnTo>
                    <a:lnTo>
                      <a:pt x="400380" y="408584"/>
                    </a:lnTo>
                    <a:lnTo>
                      <a:pt x="391401" y="420014"/>
                    </a:lnTo>
                    <a:lnTo>
                      <a:pt x="390423" y="425094"/>
                    </a:lnTo>
                    <a:lnTo>
                      <a:pt x="385864" y="430174"/>
                    </a:lnTo>
                    <a:lnTo>
                      <a:pt x="382409" y="431444"/>
                    </a:lnTo>
                    <a:lnTo>
                      <a:pt x="379285" y="433984"/>
                    </a:lnTo>
                    <a:lnTo>
                      <a:pt x="375691" y="437794"/>
                    </a:lnTo>
                    <a:lnTo>
                      <a:pt x="379920" y="436524"/>
                    </a:lnTo>
                    <a:lnTo>
                      <a:pt x="374688" y="445414"/>
                    </a:lnTo>
                    <a:lnTo>
                      <a:pt x="371449" y="447954"/>
                    </a:lnTo>
                    <a:lnTo>
                      <a:pt x="362940" y="455574"/>
                    </a:lnTo>
                    <a:lnTo>
                      <a:pt x="360057" y="454304"/>
                    </a:lnTo>
                    <a:lnTo>
                      <a:pt x="366991" y="451764"/>
                    </a:lnTo>
                    <a:lnTo>
                      <a:pt x="367372" y="450494"/>
                    </a:lnTo>
                    <a:lnTo>
                      <a:pt x="367753" y="449224"/>
                    </a:lnTo>
                    <a:lnTo>
                      <a:pt x="362077" y="450494"/>
                    </a:lnTo>
                    <a:lnTo>
                      <a:pt x="363689" y="449224"/>
                    </a:lnTo>
                    <a:lnTo>
                      <a:pt x="364451" y="446684"/>
                    </a:lnTo>
                    <a:lnTo>
                      <a:pt x="365201" y="444144"/>
                    </a:lnTo>
                    <a:lnTo>
                      <a:pt x="366128" y="445414"/>
                    </a:lnTo>
                    <a:lnTo>
                      <a:pt x="366458" y="444144"/>
                    </a:lnTo>
                    <a:lnTo>
                      <a:pt x="367106" y="441604"/>
                    </a:lnTo>
                    <a:lnTo>
                      <a:pt x="363118" y="446684"/>
                    </a:lnTo>
                    <a:lnTo>
                      <a:pt x="363639" y="445414"/>
                    </a:lnTo>
                    <a:lnTo>
                      <a:pt x="365201" y="441604"/>
                    </a:lnTo>
                    <a:lnTo>
                      <a:pt x="363842" y="441604"/>
                    </a:lnTo>
                    <a:lnTo>
                      <a:pt x="366737" y="439064"/>
                    </a:lnTo>
                    <a:lnTo>
                      <a:pt x="368884" y="437794"/>
                    </a:lnTo>
                    <a:lnTo>
                      <a:pt x="370738" y="435254"/>
                    </a:lnTo>
                    <a:lnTo>
                      <a:pt x="374281" y="433984"/>
                    </a:lnTo>
                    <a:lnTo>
                      <a:pt x="375081" y="433984"/>
                    </a:lnTo>
                    <a:lnTo>
                      <a:pt x="373329" y="437794"/>
                    </a:lnTo>
                    <a:lnTo>
                      <a:pt x="372503" y="439064"/>
                    </a:lnTo>
                    <a:lnTo>
                      <a:pt x="376275" y="436524"/>
                    </a:lnTo>
                    <a:lnTo>
                      <a:pt x="377012" y="435254"/>
                    </a:lnTo>
                    <a:lnTo>
                      <a:pt x="378485" y="432714"/>
                    </a:lnTo>
                    <a:lnTo>
                      <a:pt x="379628" y="430174"/>
                    </a:lnTo>
                    <a:lnTo>
                      <a:pt x="374675" y="435254"/>
                    </a:lnTo>
                    <a:lnTo>
                      <a:pt x="375132" y="433984"/>
                    </a:lnTo>
                    <a:lnTo>
                      <a:pt x="376021" y="431444"/>
                    </a:lnTo>
                    <a:lnTo>
                      <a:pt x="373202" y="431444"/>
                    </a:lnTo>
                    <a:lnTo>
                      <a:pt x="373799" y="430174"/>
                    </a:lnTo>
                    <a:lnTo>
                      <a:pt x="374396" y="428904"/>
                    </a:lnTo>
                    <a:lnTo>
                      <a:pt x="374992" y="427634"/>
                    </a:lnTo>
                    <a:lnTo>
                      <a:pt x="380123" y="422554"/>
                    </a:lnTo>
                    <a:lnTo>
                      <a:pt x="380466" y="421284"/>
                    </a:lnTo>
                    <a:lnTo>
                      <a:pt x="380809" y="420014"/>
                    </a:lnTo>
                    <a:lnTo>
                      <a:pt x="384746" y="414934"/>
                    </a:lnTo>
                    <a:lnTo>
                      <a:pt x="389661" y="412394"/>
                    </a:lnTo>
                    <a:lnTo>
                      <a:pt x="389318" y="416204"/>
                    </a:lnTo>
                    <a:lnTo>
                      <a:pt x="390359" y="412394"/>
                    </a:lnTo>
                    <a:lnTo>
                      <a:pt x="393687" y="409854"/>
                    </a:lnTo>
                    <a:lnTo>
                      <a:pt x="393611" y="408584"/>
                    </a:lnTo>
                    <a:lnTo>
                      <a:pt x="391960" y="408584"/>
                    </a:lnTo>
                    <a:lnTo>
                      <a:pt x="388086" y="408584"/>
                    </a:lnTo>
                    <a:lnTo>
                      <a:pt x="386422" y="412394"/>
                    </a:lnTo>
                    <a:lnTo>
                      <a:pt x="381457" y="412394"/>
                    </a:lnTo>
                    <a:lnTo>
                      <a:pt x="388988" y="404774"/>
                    </a:lnTo>
                    <a:lnTo>
                      <a:pt x="391083" y="402234"/>
                    </a:lnTo>
                    <a:lnTo>
                      <a:pt x="392125" y="400964"/>
                    </a:lnTo>
                    <a:lnTo>
                      <a:pt x="391553" y="403504"/>
                    </a:lnTo>
                    <a:lnTo>
                      <a:pt x="393636" y="402234"/>
                    </a:lnTo>
                    <a:lnTo>
                      <a:pt x="394309" y="402234"/>
                    </a:lnTo>
                    <a:lnTo>
                      <a:pt x="394728" y="400964"/>
                    </a:lnTo>
                    <a:lnTo>
                      <a:pt x="396392" y="395884"/>
                    </a:lnTo>
                    <a:lnTo>
                      <a:pt x="392315" y="397154"/>
                    </a:lnTo>
                    <a:lnTo>
                      <a:pt x="389191" y="402234"/>
                    </a:lnTo>
                    <a:lnTo>
                      <a:pt x="390740" y="394614"/>
                    </a:lnTo>
                    <a:lnTo>
                      <a:pt x="391007" y="393344"/>
                    </a:lnTo>
                    <a:lnTo>
                      <a:pt x="390563" y="393344"/>
                    </a:lnTo>
                    <a:lnTo>
                      <a:pt x="391515" y="390804"/>
                    </a:lnTo>
                    <a:lnTo>
                      <a:pt x="393433" y="385724"/>
                    </a:lnTo>
                    <a:lnTo>
                      <a:pt x="396709" y="385724"/>
                    </a:lnTo>
                    <a:lnTo>
                      <a:pt x="398449" y="386842"/>
                    </a:lnTo>
                    <a:lnTo>
                      <a:pt x="399542" y="385724"/>
                    </a:lnTo>
                    <a:lnTo>
                      <a:pt x="400659" y="384454"/>
                    </a:lnTo>
                    <a:lnTo>
                      <a:pt x="400202" y="386994"/>
                    </a:lnTo>
                    <a:lnTo>
                      <a:pt x="399275" y="389534"/>
                    </a:lnTo>
                    <a:lnTo>
                      <a:pt x="398526" y="392074"/>
                    </a:lnTo>
                    <a:lnTo>
                      <a:pt x="402234" y="389534"/>
                    </a:lnTo>
                    <a:lnTo>
                      <a:pt x="402107" y="384454"/>
                    </a:lnTo>
                    <a:lnTo>
                      <a:pt x="403301" y="380644"/>
                    </a:lnTo>
                    <a:lnTo>
                      <a:pt x="406349" y="378104"/>
                    </a:lnTo>
                    <a:lnTo>
                      <a:pt x="406349" y="353047"/>
                    </a:lnTo>
                    <a:lnTo>
                      <a:pt x="404355" y="355244"/>
                    </a:lnTo>
                    <a:lnTo>
                      <a:pt x="399415" y="357784"/>
                    </a:lnTo>
                    <a:lnTo>
                      <a:pt x="400507" y="348894"/>
                    </a:lnTo>
                    <a:lnTo>
                      <a:pt x="403161" y="348894"/>
                    </a:lnTo>
                    <a:lnTo>
                      <a:pt x="404558" y="338734"/>
                    </a:lnTo>
                    <a:lnTo>
                      <a:pt x="404114" y="328574"/>
                    </a:lnTo>
                    <a:lnTo>
                      <a:pt x="403428" y="319684"/>
                    </a:lnTo>
                    <a:lnTo>
                      <a:pt x="403517" y="313334"/>
                    </a:lnTo>
                    <a:lnTo>
                      <a:pt x="403694" y="308254"/>
                    </a:lnTo>
                    <a:lnTo>
                      <a:pt x="405879" y="310794"/>
                    </a:lnTo>
                    <a:lnTo>
                      <a:pt x="404202" y="315874"/>
                    </a:lnTo>
                    <a:lnTo>
                      <a:pt x="405434" y="315874"/>
                    </a:lnTo>
                    <a:lnTo>
                      <a:pt x="406311" y="306984"/>
                    </a:lnTo>
                    <a:lnTo>
                      <a:pt x="400316" y="308254"/>
                    </a:lnTo>
                    <a:lnTo>
                      <a:pt x="403364" y="299364"/>
                    </a:lnTo>
                    <a:lnTo>
                      <a:pt x="404050" y="303174"/>
                    </a:lnTo>
                    <a:lnTo>
                      <a:pt x="404634" y="301904"/>
                    </a:lnTo>
                    <a:lnTo>
                      <a:pt x="405498" y="299364"/>
                    </a:lnTo>
                    <a:lnTo>
                      <a:pt x="407022" y="303174"/>
                    </a:lnTo>
                    <a:lnTo>
                      <a:pt x="406057" y="299364"/>
                    </a:lnTo>
                    <a:lnTo>
                      <a:pt x="405726" y="298094"/>
                    </a:lnTo>
                    <a:lnTo>
                      <a:pt x="404761" y="294284"/>
                    </a:lnTo>
                    <a:lnTo>
                      <a:pt x="405206" y="287845"/>
                    </a:lnTo>
                    <a:lnTo>
                      <a:pt x="405307" y="285394"/>
                    </a:lnTo>
                    <a:lnTo>
                      <a:pt x="405409" y="270154"/>
                    </a:lnTo>
                    <a:lnTo>
                      <a:pt x="405752" y="265074"/>
                    </a:lnTo>
                    <a:lnTo>
                      <a:pt x="405371" y="262534"/>
                    </a:lnTo>
                    <a:lnTo>
                      <a:pt x="404787" y="258724"/>
                    </a:lnTo>
                    <a:lnTo>
                      <a:pt x="403631" y="262534"/>
                    </a:lnTo>
                    <a:lnTo>
                      <a:pt x="403301" y="261264"/>
                    </a:lnTo>
                    <a:lnTo>
                      <a:pt x="401624" y="254914"/>
                    </a:lnTo>
                    <a:lnTo>
                      <a:pt x="401015" y="254914"/>
                    </a:lnTo>
                    <a:lnTo>
                      <a:pt x="400735" y="252374"/>
                    </a:lnTo>
                    <a:lnTo>
                      <a:pt x="402475" y="253644"/>
                    </a:lnTo>
                    <a:lnTo>
                      <a:pt x="402971" y="254914"/>
                    </a:lnTo>
                    <a:lnTo>
                      <a:pt x="403161" y="252374"/>
                    </a:lnTo>
                    <a:lnTo>
                      <a:pt x="403364" y="249834"/>
                    </a:lnTo>
                    <a:lnTo>
                      <a:pt x="405269" y="248564"/>
                    </a:lnTo>
                    <a:lnTo>
                      <a:pt x="407441" y="248564"/>
                    </a:lnTo>
                    <a:lnTo>
                      <a:pt x="408203" y="252374"/>
                    </a:lnTo>
                    <a:lnTo>
                      <a:pt x="409155" y="256184"/>
                    </a:lnTo>
                    <a:lnTo>
                      <a:pt x="409765" y="259994"/>
                    </a:lnTo>
                    <a:lnTo>
                      <a:pt x="409968" y="256184"/>
                    </a:lnTo>
                    <a:lnTo>
                      <a:pt x="411162" y="253644"/>
                    </a:lnTo>
                    <a:lnTo>
                      <a:pt x="408330" y="244754"/>
                    </a:lnTo>
                    <a:lnTo>
                      <a:pt x="406857" y="244754"/>
                    </a:lnTo>
                    <a:lnTo>
                      <a:pt x="404406" y="242214"/>
                    </a:lnTo>
                    <a:lnTo>
                      <a:pt x="401993" y="238404"/>
                    </a:lnTo>
                    <a:lnTo>
                      <a:pt x="397878" y="233324"/>
                    </a:lnTo>
                    <a:lnTo>
                      <a:pt x="398462" y="233324"/>
                    </a:lnTo>
                    <a:lnTo>
                      <a:pt x="396367" y="226974"/>
                    </a:lnTo>
                    <a:lnTo>
                      <a:pt x="394690" y="221894"/>
                    </a:lnTo>
                    <a:lnTo>
                      <a:pt x="396265" y="223164"/>
                    </a:lnTo>
                    <a:lnTo>
                      <a:pt x="395490" y="221894"/>
                    </a:lnTo>
                    <a:lnTo>
                      <a:pt x="392341" y="216814"/>
                    </a:lnTo>
                    <a:lnTo>
                      <a:pt x="395020" y="216814"/>
                    </a:lnTo>
                    <a:lnTo>
                      <a:pt x="393001" y="214274"/>
                    </a:lnTo>
                    <a:lnTo>
                      <a:pt x="394931" y="214274"/>
                    </a:lnTo>
                    <a:lnTo>
                      <a:pt x="395084" y="209194"/>
                    </a:lnTo>
                    <a:lnTo>
                      <a:pt x="392341" y="204114"/>
                    </a:lnTo>
                    <a:lnTo>
                      <a:pt x="390194" y="200304"/>
                    </a:lnTo>
                    <a:lnTo>
                      <a:pt x="388772" y="197764"/>
                    </a:lnTo>
                    <a:lnTo>
                      <a:pt x="387616" y="193954"/>
                    </a:lnTo>
                    <a:lnTo>
                      <a:pt x="386473" y="190144"/>
                    </a:lnTo>
                    <a:lnTo>
                      <a:pt x="388213" y="191414"/>
                    </a:lnTo>
                    <a:lnTo>
                      <a:pt x="387172" y="190144"/>
                    </a:lnTo>
                    <a:lnTo>
                      <a:pt x="385114" y="187604"/>
                    </a:lnTo>
                    <a:lnTo>
                      <a:pt x="382511" y="181254"/>
                    </a:lnTo>
                    <a:lnTo>
                      <a:pt x="380187" y="173634"/>
                    </a:lnTo>
                    <a:lnTo>
                      <a:pt x="377952" y="167284"/>
                    </a:lnTo>
                    <a:lnTo>
                      <a:pt x="378574" y="167284"/>
                    </a:lnTo>
                    <a:lnTo>
                      <a:pt x="381774" y="171094"/>
                    </a:lnTo>
                    <a:lnTo>
                      <a:pt x="383565" y="171094"/>
                    </a:lnTo>
                    <a:lnTo>
                      <a:pt x="383743" y="168554"/>
                    </a:lnTo>
                    <a:lnTo>
                      <a:pt x="384987" y="169824"/>
                    </a:lnTo>
                    <a:lnTo>
                      <a:pt x="386499" y="172364"/>
                    </a:lnTo>
                    <a:lnTo>
                      <a:pt x="387756" y="173634"/>
                    </a:lnTo>
                    <a:lnTo>
                      <a:pt x="388734" y="176174"/>
                    </a:lnTo>
                    <a:lnTo>
                      <a:pt x="392976" y="183794"/>
                    </a:lnTo>
                    <a:lnTo>
                      <a:pt x="390906" y="185064"/>
                    </a:lnTo>
                    <a:lnTo>
                      <a:pt x="388391" y="179984"/>
                    </a:lnTo>
                    <a:lnTo>
                      <a:pt x="387972" y="183794"/>
                    </a:lnTo>
                    <a:lnTo>
                      <a:pt x="392760" y="187604"/>
                    </a:lnTo>
                    <a:lnTo>
                      <a:pt x="394931" y="199034"/>
                    </a:lnTo>
                    <a:lnTo>
                      <a:pt x="398437" y="196494"/>
                    </a:lnTo>
                    <a:lnTo>
                      <a:pt x="401408" y="204114"/>
                    </a:lnTo>
                    <a:lnTo>
                      <a:pt x="398589" y="199034"/>
                    </a:lnTo>
                    <a:lnTo>
                      <a:pt x="399351" y="205384"/>
                    </a:lnTo>
                    <a:lnTo>
                      <a:pt x="398487" y="206654"/>
                    </a:lnTo>
                    <a:lnTo>
                      <a:pt x="396913" y="204114"/>
                    </a:lnTo>
                    <a:lnTo>
                      <a:pt x="395338" y="202844"/>
                    </a:lnTo>
                    <a:lnTo>
                      <a:pt x="398767" y="210464"/>
                    </a:lnTo>
                    <a:lnTo>
                      <a:pt x="401459" y="218084"/>
                    </a:lnTo>
                    <a:lnTo>
                      <a:pt x="403987" y="225704"/>
                    </a:lnTo>
                    <a:lnTo>
                      <a:pt x="405168" y="223164"/>
                    </a:lnTo>
                    <a:lnTo>
                      <a:pt x="405117" y="218084"/>
                    </a:lnTo>
                    <a:lnTo>
                      <a:pt x="405574" y="215544"/>
                    </a:lnTo>
                    <a:lnTo>
                      <a:pt x="408241" y="216814"/>
                    </a:lnTo>
                    <a:lnTo>
                      <a:pt x="409689" y="218084"/>
                    </a:lnTo>
                    <a:lnTo>
                      <a:pt x="413918" y="216814"/>
                    </a:lnTo>
                    <a:lnTo>
                      <a:pt x="414959" y="225704"/>
                    </a:lnTo>
                    <a:lnTo>
                      <a:pt x="414591" y="225704"/>
                    </a:lnTo>
                    <a:lnTo>
                      <a:pt x="414121" y="224434"/>
                    </a:lnTo>
                    <a:lnTo>
                      <a:pt x="413715" y="224434"/>
                    </a:lnTo>
                    <a:lnTo>
                      <a:pt x="414489" y="225704"/>
                    </a:lnTo>
                    <a:lnTo>
                      <a:pt x="415264" y="226974"/>
                    </a:lnTo>
                    <a:lnTo>
                      <a:pt x="414401" y="228244"/>
                    </a:lnTo>
                    <a:lnTo>
                      <a:pt x="414947" y="232054"/>
                    </a:lnTo>
                    <a:lnTo>
                      <a:pt x="412483" y="234594"/>
                    </a:lnTo>
                    <a:lnTo>
                      <a:pt x="412305" y="233324"/>
                    </a:lnTo>
                    <a:lnTo>
                      <a:pt x="411429" y="233324"/>
                    </a:lnTo>
                    <a:lnTo>
                      <a:pt x="412343" y="235864"/>
                    </a:lnTo>
                    <a:lnTo>
                      <a:pt x="413004" y="239674"/>
                    </a:lnTo>
                    <a:lnTo>
                      <a:pt x="413804" y="242214"/>
                    </a:lnTo>
                    <a:lnTo>
                      <a:pt x="416636" y="244754"/>
                    </a:lnTo>
                    <a:lnTo>
                      <a:pt x="412813" y="235864"/>
                    </a:lnTo>
                    <a:lnTo>
                      <a:pt x="414388" y="234594"/>
                    </a:lnTo>
                    <a:lnTo>
                      <a:pt x="421144" y="261264"/>
                    </a:lnTo>
                    <a:lnTo>
                      <a:pt x="420738" y="266344"/>
                    </a:lnTo>
                    <a:lnTo>
                      <a:pt x="419112" y="268884"/>
                    </a:lnTo>
                    <a:lnTo>
                      <a:pt x="418477" y="276504"/>
                    </a:lnTo>
                    <a:lnTo>
                      <a:pt x="421436" y="272694"/>
                    </a:lnTo>
                    <a:lnTo>
                      <a:pt x="426440" y="279044"/>
                    </a:lnTo>
                    <a:lnTo>
                      <a:pt x="423468" y="284124"/>
                    </a:lnTo>
                    <a:lnTo>
                      <a:pt x="424548" y="287934"/>
                    </a:lnTo>
                    <a:lnTo>
                      <a:pt x="426770" y="287934"/>
                    </a:lnTo>
                    <a:lnTo>
                      <a:pt x="426745" y="293014"/>
                    </a:lnTo>
                    <a:lnTo>
                      <a:pt x="429514" y="293014"/>
                    </a:lnTo>
                    <a:lnTo>
                      <a:pt x="429094" y="300634"/>
                    </a:lnTo>
                    <a:lnTo>
                      <a:pt x="433311" y="304444"/>
                    </a:lnTo>
                    <a:lnTo>
                      <a:pt x="429615" y="291744"/>
                    </a:lnTo>
                    <a:lnTo>
                      <a:pt x="433857" y="286664"/>
                    </a:lnTo>
                    <a:lnTo>
                      <a:pt x="433463" y="286664"/>
                    </a:lnTo>
                    <a:lnTo>
                      <a:pt x="436638" y="282854"/>
                    </a:lnTo>
                    <a:lnTo>
                      <a:pt x="436283" y="291744"/>
                    </a:lnTo>
                    <a:lnTo>
                      <a:pt x="438124" y="291744"/>
                    </a:lnTo>
                    <a:lnTo>
                      <a:pt x="438124" y="280847"/>
                    </a:lnTo>
                    <a:lnTo>
                      <a:pt x="437845" y="279044"/>
                    </a:lnTo>
                    <a:lnTo>
                      <a:pt x="436854" y="272694"/>
                    </a:lnTo>
                    <a:lnTo>
                      <a:pt x="436270" y="268884"/>
                    </a:lnTo>
                    <a:lnTo>
                      <a:pt x="438619" y="272694"/>
                    </a:lnTo>
                    <a:lnTo>
                      <a:pt x="438848" y="268884"/>
                    </a:lnTo>
                    <a:lnTo>
                      <a:pt x="439229" y="262534"/>
                    </a:lnTo>
                    <a:lnTo>
                      <a:pt x="436613" y="257454"/>
                    </a:lnTo>
                    <a:lnTo>
                      <a:pt x="433501" y="255473"/>
                    </a:lnTo>
                    <a:lnTo>
                      <a:pt x="433501" y="279044"/>
                    </a:lnTo>
                    <a:lnTo>
                      <a:pt x="432562" y="286664"/>
                    </a:lnTo>
                    <a:lnTo>
                      <a:pt x="432384" y="286664"/>
                    </a:lnTo>
                    <a:lnTo>
                      <a:pt x="431698" y="284124"/>
                    </a:lnTo>
                    <a:lnTo>
                      <a:pt x="431368" y="280314"/>
                    </a:lnTo>
                    <a:lnTo>
                      <a:pt x="432117" y="279044"/>
                    </a:lnTo>
                    <a:lnTo>
                      <a:pt x="433501" y="279044"/>
                    </a:lnTo>
                    <a:lnTo>
                      <a:pt x="433501" y="255473"/>
                    </a:lnTo>
                    <a:lnTo>
                      <a:pt x="432625" y="254914"/>
                    </a:lnTo>
                    <a:lnTo>
                      <a:pt x="429082" y="248564"/>
                    </a:lnTo>
                    <a:lnTo>
                      <a:pt x="430987" y="251104"/>
                    </a:lnTo>
                    <a:lnTo>
                      <a:pt x="431253" y="248564"/>
                    </a:lnTo>
                    <a:lnTo>
                      <a:pt x="431330" y="247878"/>
                    </a:lnTo>
                    <a:lnTo>
                      <a:pt x="431393" y="240944"/>
                    </a:lnTo>
                    <a:lnTo>
                      <a:pt x="431660" y="237134"/>
                    </a:lnTo>
                    <a:lnTo>
                      <a:pt x="428802" y="232054"/>
                    </a:lnTo>
                    <a:lnTo>
                      <a:pt x="425615" y="226974"/>
                    </a:lnTo>
                    <a:lnTo>
                      <a:pt x="422605" y="221894"/>
                    </a:lnTo>
                    <a:lnTo>
                      <a:pt x="421030" y="216814"/>
                    </a:lnTo>
                    <a:lnTo>
                      <a:pt x="420636" y="215544"/>
                    </a:lnTo>
                    <a:lnTo>
                      <a:pt x="420243" y="214274"/>
                    </a:lnTo>
                    <a:lnTo>
                      <a:pt x="422160" y="211734"/>
                    </a:lnTo>
                    <a:lnTo>
                      <a:pt x="426504" y="210464"/>
                    </a:lnTo>
                    <a:lnTo>
                      <a:pt x="425577" y="206654"/>
                    </a:lnTo>
                    <a:lnTo>
                      <a:pt x="424967" y="204114"/>
                    </a:lnTo>
                    <a:lnTo>
                      <a:pt x="424662" y="202844"/>
                    </a:lnTo>
                    <a:lnTo>
                      <a:pt x="420763" y="199034"/>
                    </a:lnTo>
                    <a:lnTo>
                      <a:pt x="419912" y="196494"/>
                    </a:lnTo>
                    <a:lnTo>
                      <a:pt x="418630" y="192684"/>
                    </a:lnTo>
                    <a:lnTo>
                      <a:pt x="413575" y="185064"/>
                    </a:lnTo>
                    <a:lnTo>
                      <a:pt x="413588" y="179984"/>
                    </a:lnTo>
                    <a:lnTo>
                      <a:pt x="413829" y="179984"/>
                    </a:lnTo>
                    <a:lnTo>
                      <a:pt x="412305" y="173634"/>
                    </a:lnTo>
                    <a:lnTo>
                      <a:pt x="408330" y="174904"/>
                    </a:lnTo>
                    <a:lnTo>
                      <a:pt x="410387" y="179984"/>
                    </a:lnTo>
                    <a:lnTo>
                      <a:pt x="405841" y="173634"/>
                    </a:lnTo>
                    <a:lnTo>
                      <a:pt x="406527" y="173634"/>
                    </a:lnTo>
                    <a:lnTo>
                      <a:pt x="402932" y="168554"/>
                    </a:lnTo>
                    <a:lnTo>
                      <a:pt x="402031" y="167284"/>
                    </a:lnTo>
                    <a:lnTo>
                      <a:pt x="396925" y="162204"/>
                    </a:lnTo>
                    <a:lnTo>
                      <a:pt x="393192" y="157124"/>
                    </a:lnTo>
                    <a:lnTo>
                      <a:pt x="391325" y="154584"/>
                    </a:lnTo>
                    <a:lnTo>
                      <a:pt x="388340" y="150774"/>
                    </a:lnTo>
                    <a:lnTo>
                      <a:pt x="386511" y="148450"/>
                    </a:lnTo>
                    <a:lnTo>
                      <a:pt x="385889" y="150774"/>
                    </a:lnTo>
                    <a:lnTo>
                      <a:pt x="380390" y="146964"/>
                    </a:lnTo>
                    <a:lnTo>
                      <a:pt x="381038" y="143154"/>
                    </a:lnTo>
                    <a:lnTo>
                      <a:pt x="376770" y="140614"/>
                    </a:lnTo>
                    <a:lnTo>
                      <a:pt x="378104" y="145694"/>
                    </a:lnTo>
                    <a:lnTo>
                      <a:pt x="381012" y="154584"/>
                    </a:lnTo>
                    <a:lnTo>
                      <a:pt x="379869" y="157124"/>
                    </a:lnTo>
                    <a:lnTo>
                      <a:pt x="377393" y="153314"/>
                    </a:lnTo>
                    <a:lnTo>
                      <a:pt x="374167" y="146964"/>
                    </a:lnTo>
                    <a:lnTo>
                      <a:pt x="369125" y="141884"/>
                    </a:lnTo>
                    <a:lnTo>
                      <a:pt x="367055" y="139344"/>
                    </a:lnTo>
                    <a:lnTo>
                      <a:pt x="364998" y="136804"/>
                    </a:lnTo>
                    <a:lnTo>
                      <a:pt x="360464" y="132994"/>
                    </a:lnTo>
                    <a:lnTo>
                      <a:pt x="356679" y="129184"/>
                    </a:lnTo>
                    <a:lnTo>
                      <a:pt x="355409" y="127914"/>
                    </a:lnTo>
                    <a:lnTo>
                      <a:pt x="349719" y="124104"/>
                    </a:lnTo>
                    <a:lnTo>
                      <a:pt x="351040" y="124104"/>
                    </a:lnTo>
                    <a:lnTo>
                      <a:pt x="345135" y="116484"/>
                    </a:lnTo>
                    <a:lnTo>
                      <a:pt x="344449" y="116484"/>
                    </a:lnTo>
                    <a:lnTo>
                      <a:pt x="339420" y="111404"/>
                    </a:lnTo>
                    <a:lnTo>
                      <a:pt x="341985" y="111404"/>
                    </a:lnTo>
                    <a:lnTo>
                      <a:pt x="342823" y="108864"/>
                    </a:lnTo>
                    <a:lnTo>
                      <a:pt x="337210" y="106324"/>
                    </a:lnTo>
                    <a:lnTo>
                      <a:pt x="332790" y="101244"/>
                    </a:lnTo>
                    <a:lnTo>
                      <a:pt x="330682" y="101244"/>
                    </a:lnTo>
                    <a:lnTo>
                      <a:pt x="327177" y="98704"/>
                    </a:lnTo>
                    <a:lnTo>
                      <a:pt x="326593" y="96164"/>
                    </a:lnTo>
                    <a:lnTo>
                      <a:pt x="328383" y="96164"/>
                    </a:lnTo>
                    <a:lnTo>
                      <a:pt x="328612" y="93624"/>
                    </a:lnTo>
                    <a:lnTo>
                      <a:pt x="319481" y="84734"/>
                    </a:lnTo>
                    <a:lnTo>
                      <a:pt x="322719" y="86004"/>
                    </a:lnTo>
                    <a:lnTo>
                      <a:pt x="326707" y="86004"/>
                    </a:lnTo>
                    <a:lnTo>
                      <a:pt x="326123" y="84734"/>
                    </a:lnTo>
                    <a:lnTo>
                      <a:pt x="325539" y="83464"/>
                    </a:lnTo>
                    <a:lnTo>
                      <a:pt x="329984" y="86004"/>
                    </a:lnTo>
                    <a:lnTo>
                      <a:pt x="333921" y="87274"/>
                    </a:lnTo>
                    <a:lnTo>
                      <a:pt x="338226" y="88544"/>
                    </a:lnTo>
                    <a:lnTo>
                      <a:pt x="336283" y="86004"/>
                    </a:lnTo>
                    <a:lnTo>
                      <a:pt x="334365" y="83464"/>
                    </a:lnTo>
                    <a:lnTo>
                      <a:pt x="330352" y="86004"/>
                    </a:lnTo>
                    <a:lnTo>
                      <a:pt x="326529" y="82194"/>
                    </a:lnTo>
                    <a:lnTo>
                      <a:pt x="325259" y="80924"/>
                    </a:lnTo>
                    <a:lnTo>
                      <a:pt x="327837" y="78384"/>
                    </a:lnTo>
                    <a:lnTo>
                      <a:pt x="328891" y="77114"/>
                    </a:lnTo>
                    <a:lnTo>
                      <a:pt x="336423" y="80924"/>
                    </a:lnTo>
                    <a:lnTo>
                      <a:pt x="340664" y="86829"/>
                    </a:lnTo>
                    <a:lnTo>
                      <a:pt x="342976" y="87274"/>
                    </a:lnTo>
                    <a:lnTo>
                      <a:pt x="338632" y="93624"/>
                    </a:lnTo>
                    <a:lnTo>
                      <a:pt x="345948" y="94894"/>
                    </a:lnTo>
                    <a:lnTo>
                      <a:pt x="350939" y="99974"/>
                    </a:lnTo>
                    <a:lnTo>
                      <a:pt x="347624" y="99974"/>
                    </a:lnTo>
                    <a:lnTo>
                      <a:pt x="348068" y="102514"/>
                    </a:lnTo>
                    <a:lnTo>
                      <a:pt x="345960" y="101244"/>
                    </a:lnTo>
                    <a:lnTo>
                      <a:pt x="345389" y="102514"/>
                    </a:lnTo>
                    <a:lnTo>
                      <a:pt x="344487" y="102514"/>
                    </a:lnTo>
                    <a:lnTo>
                      <a:pt x="341464" y="101244"/>
                    </a:lnTo>
                    <a:lnTo>
                      <a:pt x="344690" y="107594"/>
                    </a:lnTo>
                    <a:lnTo>
                      <a:pt x="347383" y="102514"/>
                    </a:lnTo>
                    <a:lnTo>
                      <a:pt x="350139" y="107594"/>
                    </a:lnTo>
                    <a:lnTo>
                      <a:pt x="348043" y="111404"/>
                    </a:lnTo>
                    <a:lnTo>
                      <a:pt x="350570" y="115214"/>
                    </a:lnTo>
                    <a:lnTo>
                      <a:pt x="356400" y="125374"/>
                    </a:lnTo>
                    <a:lnTo>
                      <a:pt x="361899" y="130454"/>
                    </a:lnTo>
                    <a:lnTo>
                      <a:pt x="360299" y="124104"/>
                    </a:lnTo>
                    <a:lnTo>
                      <a:pt x="362102" y="126657"/>
                    </a:lnTo>
                    <a:lnTo>
                      <a:pt x="361251" y="124104"/>
                    </a:lnTo>
                    <a:lnTo>
                      <a:pt x="360832" y="122834"/>
                    </a:lnTo>
                    <a:lnTo>
                      <a:pt x="361988" y="121564"/>
                    </a:lnTo>
                    <a:lnTo>
                      <a:pt x="365302" y="125374"/>
                    </a:lnTo>
                    <a:lnTo>
                      <a:pt x="372135" y="134683"/>
                    </a:lnTo>
                    <a:lnTo>
                      <a:pt x="369887" y="129184"/>
                    </a:lnTo>
                    <a:lnTo>
                      <a:pt x="373075" y="131724"/>
                    </a:lnTo>
                    <a:lnTo>
                      <a:pt x="382511" y="139344"/>
                    </a:lnTo>
                    <a:lnTo>
                      <a:pt x="382892" y="139344"/>
                    </a:lnTo>
                    <a:lnTo>
                      <a:pt x="383501" y="144424"/>
                    </a:lnTo>
                    <a:lnTo>
                      <a:pt x="385470" y="146862"/>
                    </a:lnTo>
                    <a:lnTo>
                      <a:pt x="387096" y="145694"/>
                    </a:lnTo>
                    <a:lnTo>
                      <a:pt x="387286" y="141884"/>
                    </a:lnTo>
                    <a:lnTo>
                      <a:pt x="388061" y="140614"/>
                    </a:lnTo>
                    <a:lnTo>
                      <a:pt x="391566" y="145694"/>
                    </a:lnTo>
                    <a:lnTo>
                      <a:pt x="388454" y="143154"/>
                    </a:lnTo>
                    <a:lnTo>
                      <a:pt x="390309" y="148234"/>
                    </a:lnTo>
                    <a:lnTo>
                      <a:pt x="389648" y="149504"/>
                    </a:lnTo>
                    <a:lnTo>
                      <a:pt x="391490" y="154584"/>
                    </a:lnTo>
                    <a:lnTo>
                      <a:pt x="396328" y="157124"/>
                    </a:lnTo>
                    <a:lnTo>
                      <a:pt x="397598" y="158369"/>
                    </a:lnTo>
                    <a:lnTo>
                      <a:pt x="397471" y="158699"/>
                    </a:lnTo>
                    <a:lnTo>
                      <a:pt x="397433" y="159207"/>
                    </a:lnTo>
                    <a:lnTo>
                      <a:pt x="397611" y="159778"/>
                    </a:lnTo>
                    <a:lnTo>
                      <a:pt x="398068" y="159359"/>
                    </a:lnTo>
                    <a:lnTo>
                      <a:pt x="397992" y="158877"/>
                    </a:lnTo>
                    <a:lnTo>
                      <a:pt x="397649" y="158369"/>
                    </a:lnTo>
                    <a:lnTo>
                      <a:pt x="398259" y="157124"/>
                    </a:lnTo>
                    <a:lnTo>
                      <a:pt x="402234" y="155854"/>
                    </a:lnTo>
                    <a:lnTo>
                      <a:pt x="405218" y="158394"/>
                    </a:lnTo>
                    <a:lnTo>
                      <a:pt x="403326" y="155854"/>
                    </a:lnTo>
                    <a:lnTo>
                      <a:pt x="398627" y="149504"/>
                    </a:lnTo>
                    <a:lnTo>
                      <a:pt x="396011" y="145694"/>
                    </a:lnTo>
                    <a:lnTo>
                      <a:pt x="392531" y="140614"/>
                    </a:lnTo>
                    <a:lnTo>
                      <a:pt x="384784" y="129184"/>
                    </a:lnTo>
                    <a:lnTo>
                      <a:pt x="378447" y="126644"/>
                    </a:lnTo>
                    <a:lnTo>
                      <a:pt x="374840" y="121564"/>
                    </a:lnTo>
                    <a:lnTo>
                      <a:pt x="373037" y="119024"/>
                    </a:lnTo>
                    <a:lnTo>
                      <a:pt x="366509" y="110134"/>
                    </a:lnTo>
                    <a:lnTo>
                      <a:pt x="359651" y="101244"/>
                    </a:lnTo>
                    <a:lnTo>
                      <a:pt x="355104" y="94894"/>
                    </a:lnTo>
                    <a:lnTo>
                      <a:pt x="353288" y="92354"/>
                    </a:lnTo>
                    <a:lnTo>
                      <a:pt x="353707" y="94894"/>
                    </a:lnTo>
                    <a:lnTo>
                      <a:pt x="353085" y="94894"/>
                    </a:lnTo>
                    <a:lnTo>
                      <a:pt x="347268" y="83464"/>
                    </a:lnTo>
                    <a:lnTo>
                      <a:pt x="349618" y="86004"/>
                    </a:lnTo>
                    <a:lnTo>
                      <a:pt x="348361" y="83464"/>
                    </a:lnTo>
                    <a:lnTo>
                      <a:pt x="345833" y="78384"/>
                    </a:lnTo>
                    <a:lnTo>
                      <a:pt x="346100" y="77114"/>
                    </a:lnTo>
                    <a:lnTo>
                      <a:pt x="349084" y="78384"/>
                    </a:lnTo>
                    <a:lnTo>
                      <a:pt x="351586" y="80924"/>
                    </a:lnTo>
                    <a:lnTo>
                      <a:pt x="353199" y="82194"/>
                    </a:lnTo>
                    <a:lnTo>
                      <a:pt x="353415" y="82816"/>
                    </a:lnTo>
                    <a:lnTo>
                      <a:pt x="354787" y="83464"/>
                    </a:lnTo>
                    <a:lnTo>
                      <a:pt x="353644" y="80924"/>
                    </a:lnTo>
                    <a:lnTo>
                      <a:pt x="352132" y="79654"/>
                    </a:lnTo>
                    <a:lnTo>
                      <a:pt x="353745" y="78384"/>
                    </a:lnTo>
                    <a:lnTo>
                      <a:pt x="354901" y="80924"/>
                    </a:lnTo>
                    <a:lnTo>
                      <a:pt x="357251" y="82194"/>
                    </a:lnTo>
                    <a:lnTo>
                      <a:pt x="358216" y="83464"/>
                    </a:lnTo>
                    <a:lnTo>
                      <a:pt x="355079" y="78384"/>
                    </a:lnTo>
                    <a:lnTo>
                      <a:pt x="354291" y="77114"/>
                    </a:lnTo>
                    <a:lnTo>
                      <a:pt x="352717" y="74574"/>
                    </a:lnTo>
                    <a:lnTo>
                      <a:pt x="346278" y="74574"/>
                    </a:lnTo>
                    <a:lnTo>
                      <a:pt x="344855" y="66954"/>
                    </a:lnTo>
                    <a:lnTo>
                      <a:pt x="339585" y="65684"/>
                    </a:lnTo>
                    <a:lnTo>
                      <a:pt x="330720" y="60604"/>
                    </a:lnTo>
                    <a:lnTo>
                      <a:pt x="325335" y="52984"/>
                    </a:lnTo>
                    <a:lnTo>
                      <a:pt x="329234" y="54254"/>
                    </a:lnTo>
                    <a:lnTo>
                      <a:pt x="326859" y="52984"/>
                    </a:lnTo>
                    <a:lnTo>
                      <a:pt x="322097" y="50444"/>
                    </a:lnTo>
                    <a:lnTo>
                      <a:pt x="317334" y="47904"/>
                    </a:lnTo>
                    <a:lnTo>
                      <a:pt x="322999" y="47904"/>
                    </a:lnTo>
                    <a:lnTo>
                      <a:pt x="319138" y="46634"/>
                    </a:lnTo>
                    <a:lnTo>
                      <a:pt x="318109" y="45364"/>
                    </a:lnTo>
                    <a:lnTo>
                      <a:pt x="313994" y="40284"/>
                    </a:lnTo>
                    <a:lnTo>
                      <a:pt x="311619" y="40284"/>
                    </a:lnTo>
                    <a:lnTo>
                      <a:pt x="313080" y="41554"/>
                    </a:lnTo>
                    <a:lnTo>
                      <a:pt x="316268" y="44094"/>
                    </a:lnTo>
                    <a:lnTo>
                      <a:pt x="317982" y="45364"/>
                    </a:lnTo>
                    <a:lnTo>
                      <a:pt x="314464" y="44094"/>
                    </a:lnTo>
                    <a:lnTo>
                      <a:pt x="312940" y="45364"/>
                    </a:lnTo>
                    <a:lnTo>
                      <a:pt x="309524" y="42824"/>
                    </a:lnTo>
                    <a:lnTo>
                      <a:pt x="309245" y="41554"/>
                    </a:lnTo>
                    <a:lnTo>
                      <a:pt x="309829" y="41554"/>
                    </a:lnTo>
                    <a:lnTo>
                      <a:pt x="303974" y="39014"/>
                    </a:lnTo>
                    <a:lnTo>
                      <a:pt x="304406" y="45364"/>
                    </a:lnTo>
                    <a:lnTo>
                      <a:pt x="295719" y="40284"/>
                    </a:lnTo>
                    <a:lnTo>
                      <a:pt x="293928" y="39014"/>
                    </a:lnTo>
                    <a:lnTo>
                      <a:pt x="292150" y="37744"/>
                    </a:lnTo>
                    <a:lnTo>
                      <a:pt x="286791" y="33934"/>
                    </a:lnTo>
                    <a:lnTo>
                      <a:pt x="290093" y="32664"/>
                    </a:lnTo>
                    <a:lnTo>
                      <a:pt x="296532" y="32664"/>
                    </a:lnTo>
                    <a:lnTo>
                      <a:pt x="287870" y="27584"/>
                    </a:lnTo>
                    <a:lnTo>
                      <a:pt x="286524" y="26314"/>
                    </a:lnTo>
                    <a:lnTo>
                      <a:pt x="285178" y="25044"/>
                    </a:lnTo>
                    <a:lnTo>
                      <a:pt x="283832" y="23774"/>
                    </a:lnTo>
                    <a:lnTo>
                      <a:pt x="285381" y="23774"/>
                    </a:lnTo>
                    <a:lnTo>
                      <a:pt x="282511" y="22504"/>
                    </a:lnTo>
                    <a:lnTo>
                      <a:pt x="278168" y="22504"/>
                    </a:lnTo>
                    <a:lnTo>
                      <a:pt x="276263" y="18694"/>
                    </a:lnTo>
                    <a:lnTo>
                      <a:pt x="273469" y="21234"/>
                    </a:lnTo>
                    <a:lnTo>
                      <a:pt x="269405" y="21234"/>
                    </a:lnTo>
                    <a:lnTo>
                      <a:pt x="266890" y="22504"/>
                    </a:lnTo>
                    <a:lnTo>
                      <a:pt x="263258" y="19964"/>
                    </a:lnTo>
                    <a:lnTo>
                      <a:pt x="255562" y="17424"/>
                    </a:lnTo>
                    <a:lnTo>
                      <a:pt x="258521" y="17424"/>
                    </a:lnTo>
                    <a:lnTo>
                      <a:pt x="255663" y="16154"/>
                    </a:lnTo>
                    <a:lnTo>
                      <a:pt x="251002" y="14884"/>
                    </a:lnTo>
                    <a:lnTo>
                      <a:pt x="250901" y="13614"/>
                    </a:lnTo>
                    <a:lnTo>
                      <a:pt x="248742" y="13614"/>
                    </a:lnTo>
                    <a:lnTo>
                      <a:pt x="245211" y="12852"/>
                    </a:lnTo>
                    <a:lnTo>
                      <a:pt x="245211" y="16154"/>
                    </a:lnTo>
                    <a:lnTo>
                      <a:pt x="238290" y="14884"/>
                    </a:lnTo>
                    <a:lnTo>
                      <a:pt x="238023" y="13614"/>
                    </a:lnTo>
                    <a:lnTo>
                      <a:pt x="237566" y="11404"/>
                    </a:lnTo>
                    <a:lnTo>
                      <a:pt x="245211" y="16154"/>
                    </a:lnTo>
                    <a:lnTo>
                      <a:pt x="245211" y="12852"/>
                    </a:lnTo>
                    <a:lnTo>
                      <a:pt x="237515" y="11176"/>
                    </a:lnTo>
                    <a:lnTo>
                      <a:pt x="232638" y="9804"/>
                    </a:lnTo>
                    <a:lnTo>
                      <a:pt x="232689" y="8534"/>
                    </a:lnTo>
                    <a:lnTo>
                      <a:pt x="237032" y="8534"/>
                    </a:lnTo>
                    <a:lnTo>
                      <a:pt x="235140" y="7264"/>
                    </a:lnTo>
                    <a:lnTo>
                      <a:pt x="231508" y="5994"/>
                    </a:lnTo>
                    <a:lnTo>
                      <a:pt x="227876" y="4724"/>
                    </a:lnTo>
                    <a:lnTo>
                      <a:pt x="224015" y="3454"/>
                    </a:lnTo>
                    <a:lnTo>
                      <a:pt x="227393" y="5994"/>
                    </a:lnTo>
                    <a:lnTo>
                      <a:pt x="222592" y="4724"/>
                    </a:lnTo>
                    <a:lnTo>
                      <a:pt x="227876" y="7264"/>
                    </a:lnTo>
                    <a:lnTo>
                      <a:pt x="225475" y="8534"/>
                    </a:lnTo>
                    <a:lnTo>
                      <a:pt x="224243" y="8255"/>
                    </a:lnTo>
                    <a:lnTo>
                      <a:pt x="225958" y="9804"/>
                    </a:lnTo>
                    <a:lnTo>
                      <a:pt x="213626" y="7264"/>
                    </a:lnTo>
                    <a:lnTo>
                      <a:pt x="210616" y="5994"/>
                    </a:lnTo>
                    <a:lnTo>
                      <a:pt x="207594" y="4724"/>
                    </a:lnTo>
                    <a:lnTo>
                      <a:pt x="208597" y="4724"/>
                    </a:lnTo>
                    <a:lnTo>
                      <a:pt x="209384" y="3454"/>
                    </a:lnTo>
                    <a:lnTo>
                      <a:pt x="205003" y="4724"/>
                    </a:lnTo>
                    <a:lnTo>
                      <a:pt x="199898" y="3454"/>
                    </a:lnTo>
                    <a:lnTo>
                      <a:pt x="195033" y="3454"/>
                    </a:lnTo>
                    <a:lnTo>
                      <a:pt x="190157" y="4724"/>
                    </a:lnTo>
                    <a:lnTo>
                      <a:pt x="185623" y="4724"/>
                    </a:lnTo>
                    <a:lnTo>
                      <a:pt x="182791" y="5994"/>
                    </a:lnTo>
                    <a:lnTo>
                      <a:pt x="185140" y="7264"/>
                    </a:lnTo>
                    <a:lnTo>
                      <a:pt x="187172" y="5994"/>
                    </a:lnTo>
                    <a:lnTo>
                      <a:pt x="191173" y="5994"/>
                    </a:lnTo>
                    <a:lnTo>
                      <a:pt x="192659" y="7264"/>
                    </a:lnTo>
                    <a:lnTo>
                      <a:pt x="186512" y="7264"/>
                    </a:lnTo>
                    <a:lnTo>
                      <a:pt x="195630" y="10731"/>
                    </a:lnTo>
                    <a:lnTo>
                      <a:pt x="198742" y="9804"/>
                    </a:lnTo>
                    <a:lnTo>
                      <a:pt x="198920" y="12344"/>
                    </a:lnTo>
                    <a:lnTo>
                      <a:pt x="209537" y="11074"/>
                    </a:lnTo>
                    <a:lnTo>
                      <a:pt x="208788" y="13614"/>
                    </a:lnTo>
                    <a:lnTo>
                      <a:pt x="204597" y="13614"/>
                    </a:lnTo>
                    <a:lnTo>
                      <a:pt x="200875" y="12344"/>
                    </a:lnTo>
                    <a:lnTo>
                      <a:pt x="198920" y="12344"/>
                    </a:lnTo>
                    <a:lnTo>
                      <a:pt x="197637" y="12344"/>
                    </a:lnTo>
                    <a:lnTo>
                      <a:pt x="198221" y="13614"/>
                    </a:lnTo>
                    <a:lnTo>
                      <a:pt x="208419" y="14884"/>
                    </a:lnTo>
                    <a:lnTo>
                      <a:pt x="215392" y="14884"/>
                    </a:lnTo>
                    <a:lnTo>
                      <a:pt x="223558" y="16154"/>
                    </a:lnTo>
                    <a:lnTo>
                      <a:pt x="231622" y="18694"/>
                    </a:lnTo>
                    <a:lnTo>
                      <a:pt x="239242" y="19964"/>
                    </a:lnTo>
                    <a:lnTo>
                      <a:pt x="237172" y="19964"/>
                    </a:lnTo>
                    <a:lnTo>
                      <a:pt x="239649" y="22504"/>
                    </a:lnTo>
                    <a:lnTo>
                      <a:pt x="242366" y="23774"/>
                    </a:lnTo>
                    <a:lnTo>
                      <a:pt x="241033" y="25044"/>
                    </a:lnTo>
                    <a:lnTo>
                      <a:pt x="238277" y="25044"/>
                    </a:lnTo>
                    <a:lnTo>
                      <a:pt x="235966" y="22974"/>
                    </a:lnTo>
                    <a:lnTo>
                      <a:pt x="234734" y="25044"/>
                    </a:lnTo>
                    <a:lnTo>
                      <a:pt x="241427" y="26314"/>
                    </a:lnTo>
                    <a:lnTo>
                      <a:pt x="242531" y="27584"/>
                    </a:lnTo>
                    <a:lnTo>
                      <a:pt x="243992" y="27584"/>
                    </a:lnTo>
                    <a:lnTo>
                      <a:pt x="253314" y="30124"/>
                    </a:lnTo>
                    <a:lnTo>
                      <a:pt x="251790" y="28854"/>
                    </a:lnTo>
                    <a:lnTo>
                      <a:pt x="258699" y="28854"/>
                    </a:lnTo>
                    <a:lnTo>
                      <a:pt x="261658" y="32664"/>
                    </a:lnTo>
                    <a:lnTo>
                      <a:pt x="261797" y="28854"/>
                    </a:lnTo>
                    <a:lnTo>
                      <a:pt x="269608" y="33934"/>
                    </a:lnTo>
                    <a:lnTo>
                      <a:pt x="271627" y="33934"/>
                    </a:lnTo>
                    <a:lnTo>
                      <a:pt x="273215" y="35204"/>
                    </a:lnTo>
                    <a:lnTo>
                      <a:pt x="274396" y="36474"/>
                    </a:lnTo>
                    <a:lnTo>
                      <a:pt x="275209" y="37744"/>
                    </a:lnTo>
                    <a:lnTo>
                      <a:pt x="271221" y="36474"/>
                    </a:lnTo>
                    <a:lnTo>
                      <a:pt x="261289" y="33934"/>
                    </a:lnTo>
                    <a:lnTo>
                      <a:pt x="259715" y="32664"/>
                    </a:lnTo>
                    <a:lnTo>
                      <a:pt x="256387" y="31394"/>
                    </a:lnTo>
                    <a:lnTo>
                      <a:pt x="257098" y="32664"/>
                    </a:lnTo>
                    <a:lnTo>
                      <a:pt x="256565" y="32664"/>
                    </a:lnTo>
                    <a:lnTo>
                      <a:pt x="248970" y="31394"/>
                    </a:lnTo>
                    <a:lnTo>
                      <a:pt x="241935" y="31394"/>
                    </a:lnTo>
                    <a:lnTo>
                      <a:pt x="235877" y="30124"/>
                    </a:lnTo>
                    <a:lnTo>
                      <a:pt x="231228" y="30124"/>
                    </a:lnTo>
                    <a:lnTo>
                      <a:pt x="233984" y="28854"/>
                    </a:lnTo>
                    <a:lnTo>
                      <a:pt x="225869" y="30124"/>
                    </a:lnTo>
                    <a:lnTo>
                      <a:pt x="219976" y="25044"/>
                    </a:lnTo>
                    <a:lnTo>
                      <a:pt x="213347" y="25044"/>
                    </a:lnTo>
                    <a:lnTo>
                      <a:pt x="212001" y="23774"/>
                    </a:lnTo>
                    <a:lnTo>
                      <a:pt x="202946" y="22504"/>
                    </a:lnTo>
                    <a:lnTo>
                      <a:pt x="200291" y="24853"/>
                    </a:lnTo>
                    <a:lnTo>
                      <a:pt x="201079" y="25044"/>
                    </a:lnTo>
                    <a:lnTo>
                      <a:pt x="198628" y="26314"/>
                    </a:lnTo>
                    <a:lnTo>
                      <a:pt x="190220" y="26314"/>
                    </a:lnTo>
                    <a:lnTo>
                      <a:pt x="189509" y="28854"/>
                    </a:lnTo>
                    <a:lnTo>
                      <a:pt x="184823" y="31394"/>
                    </a:lnTo>
                    <a:lnTo>
                      <a:pt x="185140" y="31394"/>
                    </a:lnTo>
                    <a:lnTo>
                      <a:pt x="193078" y="30124"/>
                    </a:lnTo>
                    <a:lnTo>
                      <a:pt x="196430" y="35204"/>
                    </a:lnTo>
                    <a:lnTo>
                      <a:pt x="197345" y="36474"/>
                    </a:lnTo>
                    <a:lnTo>
                      <a:pt x="200660" y="37744"/>
                    </a:lnTo>
                    <a:lnTo>
                      <a:pt x="195503" y="40284"/>
                    </a:lnTo>
                    <a:lnTo>
                      <a:pt x="195668" y="41554"/>
                    </a:lnTo>
                    <a:lnTo>
                      <a:pt x="201206" y="41554"/>
                    </a:lnTo>
                    <a:lnTo>
                      <a:pt x="201472" y="39014"/>
                    </a:lnTo>
                    <a:lnTo>
                      <a:pt x="207213" y="39014"/>
                    </a:lnTo>
                    <a:lnTo>
                      <a:pt x="208864" y="40284"/>
                    </a:lnTo>
                    <a:lnTo>
                      <a:pt x="211277" y="40284"/>
                    </a:lnTo>
                    <a:lnTo>
                      <a:pt x="211289" y="41554"/>
                    </a:lnTo>
                    <a:lnTo>
                      <a:pt x="220408" y="44094"/>
                    </a:lnTo>
                    <a:lnTo>
                      <a:pt x="210921" y="44094"/>
                    </a:lnTo>
                    <a:lnTo>
                      <a:pt x="228561" y="53479"/>
                    </a:lnTo>
                    <a:lnTo>
                      <a:pt x="228041" y="50444"/>
                    </a:lnTo>
                    <a:lnTo>
                      <a:pt x="223748" y="49174"/>
                    </a:lnTo>
                    <a:lnTo>
                      <a:pt x="227139" y="47904"/>
                    </a:lnTo>
                    <a:lnTo>
                      <a:pt x="231648" y="50444"/>
                    </a:lnTo>
                    <a:lnTo>
                      <a:pt x="231101" y="47904"/>
                    </a:lnTo>
                    <a:lnTo>
                      <a:pt x="230835" y="46634"/>
                    </a:lnTo>
                    <a:lnTo>
                      <a:pt x="234403" y="50444"/>
                    </a:lnTo>
                    <a:lnTo>
                      <a:pt x="236626" y="46634"/>
                    </a:lnTo>
                    <a:lnTo>
                      <a:pt x="240982" y="50444"/>
                    </a:lnTo>
                    <a:lnTo>
                      <a:pt x="239712" y="51714"/>
                    </a:lnTo>
                    <a:lnTo>
                      <a:pt x="244716" y="51714"/>
                    </a:lnTo>
                    <a:lnTo>
                      <a:pt x="244348" y="52984"/>
                    </a:lnTo>
                    <a:lnTo>
                      <a:pt x="248450" y="54254"/>
                    </a:lnTo>
                    <a:lnTo>
                      <a:pt x="247967" y="54254"/>
                    </a:lnTo>
                    <a:lnTo>
                      <a:pt x="248564" y="55524"/>
                    </a:lnTo>
                    <a:lnTo>
                      <a:pt x="251790" y="55524"/>
                    </a:lnTo>
                    <a:lnTo>
                      <a:pt x="251968" y="54254"/>
                    </a:lnTo>
                    <a:lnTo>
                      <a:pt x="255562" y="54254"/>
                    </a:lnTo>
                    <a:lnTo>
                      <a:pt x="261950" y="58064"/>
                    </a:lnTo>
                    <a:lnTo>
                      <a:pt x="255612" y="59334"/>
                    </a:lnTo>
                    <a:lnTo>
                      <a:pt x="256794" y="60604"/>
                    </a:lnTo>
                    <a:lnTo>
                      <a:pt x="251091" y="60604"/>
                    </a:lnTo>
                    <a:lnTo>
                      <a:pt x="249605" y="61874"/>
                    </a:lnTo>
                    <a:lnTo>
                      <a:pt x="251891" y="61874"/>
                    </a:lnTo>
                    <a:lnTo>
                      <a:pt x="258267" y="63144"/>
                    </a:lnTo>
                    <a:lnTo>
                      <a:pt x="267703" y="63144"/>
                    </a:lnTo>
                    <a:lnTo>
                      <a:pt x="273100" y="68224"/>
                    </a:lnTo>
                    <a:lnTo>
                      <a:pt x="272554" y="68224"/>
                    </a:lnTo>
                    <a:lnTo>
                      <a:pt x="278142" y="69494"/>
                    </a:lnTo>
                    <a:lnTo>
                      <a:pt x="279768" y="70764"/>
                    </a:lnTo>
                    <a:lnTo>
                      <a:pt x="281444" y="72034"/>
                    </a:lnTo>
                    <a:lnTo>
                      <a:pt x="282905" y="74574"/>
                    </a:lnTo>
                    <a:lnTo>
                      <a:pt x="277418" y="74574"/>
                    </a:lnTo>
                    <a:lnTo>
                      <a:pt x="274027" y="70764"/>
                    </a:lnTo>
                    <a:lnTo>
                      <a:pt x="270141" y="70764"/>
                    </a:lnTo>
                    <a:lnTo>
                      <a:pt x="272503" y="74574"/>
                    </a:lnTo>
                    <a:lnTo>
                      <a:pt x="275259" y="74574"/>
                    </a:lnTo>
                    <a:lnTo>
                      <a:pt x="278472" y="75844"/>
                    </a:lnTo>
                    <a:lnTo>
                      <a:pt x="285051" y="75844"/>
                    </a:lnTo>
                    <a:lnTo>
                      <a:pt x="288734" y="79654"/>
                    </a:lnTo>
                    <a:lnTo>
                      <a:pt x="288772" y="82194"/>
                    </a:lnTo>
                    <a:lnTo>
                      <a:pt x="285254" y="80924"/>
                    </a:lnTo>
                    <a:lnTo>
                      <a:pt x="280695" y="78384"/>
                    </a:lnTo>
                    <a:lnTo>
                      <a:pt x="279628" y="78384"/>
                    </a:lnTo>
                    <a:lnTo>
                      <a:pt x="282524" y="83464"/>
                    </a:lnTo>
                    <a:lnTo>
                      <a:pt x="281406" y="83464"/>
                    </a:lnTo>
                    <a:lnTo>
                      <a:pt x="280200" y="82194"/>
                    </a:lnTo>
                    <a:lnTo>
                      <a:pt x="275399" y="77114"/>
                    </a:lnTo>
                    <a:lnTo>
                      <a:pt x="276047" y="82194"/>
                    </a:lnTo>
                    <a:lnTo>
                      <a:pt x="271741" y="78219"/>
                    </a:lnTo>
                    <a:lnTo>
                      <a:pt x="273977" y="83464"/>
                    </a:lnTo>
                    <a:lnTo>
                      <a:pt x="280327" y="84734"/>
                    </a:lnTo>
                    <a:lnTo>
                      <a:pt x="284721" y="88087"/>
                    </a:lnTo>
                    <a:lnTo>
                      <a:pt x="285508" y="88544"/>
                    </a:lnTo>
                    <a:lnTo>
                      <a:pt x="295706" y="93624"/>
                    </a:lnTo>
                    <a:lnTo>
                      <a:pt x="292823" y="98704"/>
                    </a:lnTo>
                    <a:lnTo>
                      <a:pt x="298589" y="103784"/>
                    </a:lnTo>
                    <a:lnTo>
                      <a:pt x="302234" y="105054"/>
                    </a:lnTo>
                    <a:lnTo>
                      <a:pt x="306844" y="108864"/>
                    </a:lnTo>
                    <a:lnTo>
                      <a:pt x="311035" y="112674"/>
                    </a:lnTo>
                    <a:lnTo>
                      <a:pt x="315264" y="117754"/>
                    </a:lnTo>
                    <a:lnTo>
                      <a:pt x="319989" y="122834"/>
                    </a:lnTo>
                    <a:lnTo>
                      <a:pt x="323176" y="127914"/>
                    </a:lnTo>
                    <a:lnTo>
                      <a:pt x="321373" y="126644"/>
                    </a:lnTo>
                    <a:lnTo>
                      <a:pt x="321551" y="129184"/>
                    </a:lnTo>
                    <a:lnTo>
                      <a:pt x="321043" y="130454"/>
                    </a:lnTo>
                    <a:lnTo>
                      <a:pt x="329018" y="131724"/>
                    </a:lnTo>
                    <a:lnTo>
                      <a:pt x="325945" y="131724"/>
                    </a:lnTo>
                    <a:lnTo>
                      <a:pt x="333641" y="136804"/>
                    </a:lnTo>
                    <a:lnTo>
                      <a:pt x="330593" y="129184"/>
                    </a:lnTo>
                    <a:lnTo>
                      <a:pt x="334581" y="134264"/>
                    </a:lnTo>
                    <a:lnTo>
                      <a:pt x="340499" y="135534"/>
                    </a:lnTo>
                    <a:lnTo>
                      <a:pt x="341096" y="141884"/>
                    </a:lnTo>
                    <a:lnTo>
                      <a:pt x="342303" y="139344"/>
                    </a:lnTo>
                    <a:lnTo>
                      <a:pt x="345465" y="141884"/>
                    </a:lnTo>
                    <a:lnTo>
                      <a:pt x="349364" y="146964"/>
                    </a:lnTo>
                    <a:lnTo>
                      <a:pt x="350850" y="148615"/>
                    </a:lnTo>
                    <a:lnTo>
                      <a:pt x="349427" y="149644"/>
                    </a:lnTo>
                    <a:lnTo>
                      <a:pt x="344081" y="147878"/>
                    </a:lnTo>
                    <a:lnTo>
                      <a:pt x="338112" y="139941"/>
                    </a:lnTo>
                    <a:lnTo>
                      <a:pt x="342188" y="147294"/>
                    </a:lnTo>
                    <a:lnTo>
                      <a:pt x="347218" y="151853"/>
                    </a:lnTo>
                    <a:lnTo>
                      <a:pt x="351866" y="156197"/>
                    </a:lnTo>
                    <a:lnTo>
                      <a:pt x="354812" y="162928"/>
                    </a:lnTo>
                    <a:lnTo>
                      <a:pt x="355714" y="157467"/>
                    </a:lnTo>
                    <a:lnTo>
                      <a:pt x="350850" y="151422"/>
                    </a:lnTo>
                    <a:lnTo>
                      <a:pt x="352247" y="152666"/>
                    </a:lnTo>
                    <a:lnTo>
                      <a:pt x="352234" y="151511"/>
                    </a:lnTo>
                    <a:lnTo>
                      <a:pt x="351675" y="149529"/>
                    </a:lnTo>
                    <a:lnTo>
                      <a:pt x="352818" y="150774"/>
                    </a:lnTo>
                    <a:lnTo>
                      <a:pt x="354876" y="155854"/>
                    </a:lnTo>
                    <a:lnTo>
                      <a:pt x="360311" y="159664"/>
                    </a:lnTo>
                    <a:lnTo>
                      <a:pt x="359791" y="163474"/>
                    </a:lnTo>
                    <a:lnTo>
                      <a:pt x="359676" y="164744"/>
                    </a:lnTo>
                    <a:lnTo>
                      <a:pt x="362864" y="171094"/>
                    </a:lnTo>
                    <a:lnTo>
                      <a:pt x="358508" y="172364"/>
                    </a:lnTo>
                    <a:lnTo>
                      <a:pt x="360133" y="178714"/>
                    </a:lnTo>
                    <a:lnTo>
                      <a:pt x="365645" y="183794"/>
                    </a:lnTo>
                    <a:lnTo>
                      <a:pt x="366077" y="181254"/>
                    </a:lnTo>
                    <a:lnTo>
                      <a:pt x="367677" y="187604"/>
                    </a:lnTo>
                    <a:lnTo>
                      <a:pt x="367017" y="186334"/>
                    </a:lnTo>
                    <a:lnTo>
                      <a:pt x="365683" y="183794"/>
                    </a:lnTo>
                    <a:lnTo>
                      <a:pt x="364236" y="186334"/>
                    </a:lnTo>
                    <a:lnTo>
                      <a:pt x="361530" y="183794"/>
                    </a:lnTo>
                    <a:lnTo>
                      <a:pt x="359486" y="182156"/>
                    </a:lnTo>
                    <a:lnTo>
                      <a:pt x="359613" y="185064"/>
                    </a:lnTo>
                    <a:lnTo>
                      <a:pt x="358508" y="183794"/>
                    </a:lnTo>
                    <a:lnTo>
                      <a:pt x="359549" y="185064"/>
                    </a:lnTo>
                    <a:lnTo>
                      <a:pt x="361657" y="187604"/>
                    </a:lnTo>
                    <a:lnTo>
                      <a:pt x="359587" y="188874"/>
                    </a:lnTo>
                    <a:lnTo>
                      <a:pt x="363004" y="194030"/>
                    </a:lnTo>
                    <a:lnTo>
                      <a:pt x="363435" y="194678"/>
                    </a:lnTo>
                    <a:lnTo>
                      <a:pt x="365480" y="197764"/>
                    </a:lnTo>
                    <a:lnTo>
                      <a:pt x="365099" y="197497"/>
                    </a:lnTo>
                    <a:lnTo>
                      <a:pt x="366014" y="199034"/>
                    </a:lnTo>
                    <a:lnTo>
                      <a:pt x="365582" y="197764"/>
                    </a:lnTo>
                    <a:lnTo>
                      <a:pt x="364299" y="193954"/>
                    </a:lnTo>
                    <a:lnTo>
                      <a:pt x="362585" y="188874"/>
                    </a:lnTo>
                    <a:lnTo>
                      <a:pt x="365175" y="187604"/>
                    </a:lnTo>
                    <a:lnTo>
                      <a:pt x="368465" y="190144"/>
                    </a:lnTo>
                    <a:lnTo>
                      <a:pt x="366991" y="192684"/>
                    </a:lnTo>
                    <a:lnTo>
                      <a:pt x="368909" y="196494"/>
                    </a:lnTo>
                    <a:lnTo>
                      <a:pt x="371589" y="193954"/>
                    </a:lnTo>
                    <a:lnTo>
                      <a:pt x="371856" y="195999"/>
                    </a:lnTo>
                    <a:lnTo>
                      <a:pt x="371957" y="202844"/>
                    </a:lnTo>
                    <a:lnTo>
                      <a:pt x="373532" y="200304"/>
                    </a:lnTo>
                    <a:lnTo>
                      <a:pt x="374738" y="206654"/>
                    </a:lnTo>
                    <a:lnTo>
                      <a:pt x="375678" y="207924"/>
                    </a:lnTo>
                    <a:lnTo>
                      <a:pt x="375945" y="211734"/>
                    </a:lnTo>
                    <a:lnTo>
                      <a:pt x="371576" y="211734"/>
                    </a:lnTo>
                    <a:lnTo>
                      <a:pt x="371055" y="210464"/>
                    </a:lnTo>
                    <a:lnTo>
                      <a:pt x="370535" y="209194"/>
                    </a:lnTo>
                    <a:lnTo>
                      <a:pt x="369900" y="205384"/>
                    </a:lnTo>
                    <a:lnTo>
                      <a:pt x="369100" y="209194"/>
                    </a:lnTo>
                    <a:lnTo>
                      <a:pt x="365544" y="209194"/>
                    </a:lnTo>
                    <a:lnTo>
                      <a:pt x="362813" y="207924"/>
                    </a:lnTo>
                    <a:lnTo>
                      <a:pt x="365010" y="211734"/>
                    </a:lnTo>
                    <a:lnTo>
                      <a:pt x="366407" y="216814"/>
                    </a:lnTo>
                    <a:lnTo>
                      <a:pt x="367690" y="223164"/>
                    </a:lnTo>
                    <a:lnTo>
                      <a:pt x="368439" y="229514"/>
                    </a:lnTo>
                    <a:lnTo>
                      <a:pt x="369023" y="235864"/>
                    </a:lnTo>
                    <a:lnTo>
                      <a:pt x="370306" y="240944"/>
                    </a:lnTo>
                    <a:lnTo>
                      <a:pt x="373570" y="239674"/>
                    </a:lnTo>
                    <a:lnTo>
                      <a:pt x="375234" y="243484"/>
                    </a:lnTo>
                    <a:lnTo>
                      <a:pt x="371970" y="243484"/>
                    </a:lnTo>
                    <a:lnTo>
                      <a:pt x="371538" y="246024"/>
                    </a:lnTo>
                    <a:lnTo>
                      <a:pt x="374840" y="248564"/>
                    </a:lnTo>
                    <a:lnTo>
                      <a:pt x="374611" y="249834"/>
                    </a:lnTo>
                    <a:lnTo>
                      <a:pt x="375932" y="251358"/>
                    </a:lnTo>
                    <a:lnTo>
                      <a:pt x="376428" y="248564"/>
                    </a:lnTo>
                    <a:lnTo>
                      <a:pt x="376872" y="244754"/>
                    </a:lnTo>
                    <a:lnTo>
                      <a:pt x="378015" y="246024"/>
                    </a:lnTo>
                    <a:lnTo>
                      <a:pt x="379158" y="247294"/>
                    </a:lnTo>
                    <a:lnTo>
                      <a:pt x="380225" y="247878"/>
                    </a:lnTo>
                    <a:lnTo>
                      <a:pt x="380860" y="244754"/>
                    </a:lnTo>
                    <a:lnTo>
                      <a:pt x="378129" y="246024"/>
                    </a:lnTo>
                    <a:lnTo>
                      <a:pt x="378002" y="244754"/>
                    </a:lnTo>
                    <a:lnTo>
                      <a:pt x="377469" y="239674"/>
                    </a:lnTo>
                    <a:lnTo>
                      <a:pt x="375043" y="235864"/>
                    </a:lnTo>
                    <a:lnTo>
                      <a:pt x="372173" y="232054"/>
                    </a:lnTo>
                    <a:lnTo>
                      <a:pt x="370179" y="224434"/>
                    </a:lnTo>
                    <a:lnTo>
                      <a:pt x="371640" y="221894"/>
                    </a:lnTo>
                    <a:lnTo>
                      <a:pt x="366890" y="214274"/>
                    </a:lnTo>
                    <a:lnTo>
                      <a:pt x="367728" y="210464"/>
                    </a:lnTo>
                    <a:lnTo>
                      <a:pt x="368858" y="215544"/>
                    </a:lnTo>
                    <a:lnTo>
                      <a:pt x="374980" y="221894"/>
                    </a:lnTo>
                    <a:lnTo>
                      <a:pt x="375272" y="220624"/>
                    </a:lnTo>
                    <a:lnTo>
                      <a:pt x="373138" y="215544"/>
                    </a:lnTo>
                    <a:lnTo>
                      <a:pt x="372338" y="213575"/>
                    </a:lnTo>
                    <a:lnTo>
                      <a:pt x="375475" y="216814"/>
                    </a:lnTo>
                    <a:lnTo>
                      <a:pt x="375615" y="216814"/>
                    </a:lnTo>
                    <a:lnTo>
                      <a:pt x="378066" y="219354"/>
                    </a:lnTo>
                    <a:lnTo>
                      <a:pt x="379158" y="221894"/>
                    </a:lnTo>
                    <a:lnTo>
                      <a:pt x="379907" y="226974"/>
                    </a:lnTo>
                    <a:lnTo>
                      <a:pt x="379323" y="226974"/>
                    </a:lnTo>
                    <a:lnTo>
                      <a:pt x="378117" y="225704"/>
                    </a:lnTo>
                    <a:lnTo>
                      <a:pt x="379666" y="232054"/>
                    </a:lnTo>
                    <a:lnTo>
                      <a:pt x="382117" y="238404"/>
                    </a:lnTo>
                    <a:lnTo>
                      <a:pt x="383692" y="244754"/>
                    </a:lnTo>
                    <a:lnTo>
                      <a:pt x="382587" y="248564"/>
                    </a:lnTo>
                    <a:lnTo>
                      <a:pt x="381444" y="248564"/>
                    </a:lnTo>
                    <a:lnTo>
                      <a:pt x="380873" y="251104"/>
                    </a:lnTo>
                    <a:lnTo>
                      <a:pt x="383476" y="261264"/>
                    </a:lnTo>
                    <a:lnTo>
                      <a:pt x="379882" y="254914"/>
                    </a:lnTo>
                    <a:lnTo>
                      <a:pt x="381685" y="258724"/>
                    </a:lnTo>
                    <a:lnTo>
                      <a:pt x="385330" y="265074"/>
                    </a:lnTo>
                    <a:lnTo>
                      <a:pt x="383933" y="265074"/>
                    </a:lnTo>
                    <a:lnTo>
                      <a:pt x="383146" y="263804"/>
                    </a:lnTo>
                    <a:lnTo>
                      <a:pt x="382231" y="262534"/>
                    </a:lnTo>
                    <a:lnTo>
                      <a:pt x="383730" y="270154"/>
                    </a:lnTo>
                    <a:lnTo>
                      <a:pt x="383184" y="270154"/>
                    </a:lnTo>
                    <a:lnTo>
                      <a:pt x="385419" y="275234"/>
                    </a:lnTo>
                    <a:lnTo>
                      <a:pt x="386638" y="284124"/>
                    </a:lnTo>
                    <a:lnTo>
                      <a:pt x="389064" y="289204"/>
                    </a:lnTo>
                    <a:lnTo>
                      <a:pt x="390626" y="285394"/>
                    </a:lnTo>
                    <a:lnTo>
                      <a:pt x="391845" y="286664"/>
                    </a:lnTo>
                    <a:lnTo>
                      <a:pt x="392988" y="290474"/>
                    </a:lnTo>
                    <a:lnTo>
                      <a:pt x="394322" y="293014"/>
                    </a:lnTo>
                    <a:lnTo>
                      <a:pt x="394068" y="296824"/>
                    </a:lnTo>
                    <a:lnTo>
                      <a:pt x="387604" y="298094"/>
                    </a:lnTo>
                    <a:lnTo>
                      <a:pt x="386219" y="294284"/>
                    </a:lnTo>
                    <a:lnTo>
                      <a:pt x="384822" y="290474"/>
                    </a:lnTo>
                    <a:lnTo>
                      <a:pt x="385876" y="289204"/>
                    </a:lnTo>
                    <a:lnTo>
                      <a:pt x="386918" y="287934"/>
                    </a:lnTo>
                    <a:lnTo>
                      <a:pt x="384606" y="283756"/>
                    </a:lnTo>
                    <a:lnTo>
                      <a:pt x="384606" y="289204"/>
                    </a:lnTo>
                    <a:lnTo>
                      <a:pt x="382879" y="286664"/>
                    </a:lnTo>
                    <a:lnTo>
                      <a:pt x="382549" y="294284"/>
                    </a:lnTo>
                    <a:lnTo>
                      <a:pt x="381177" y="294284"/>
                    </a:lnTo>
                    <a:lnTo>
                      <a:pt x="376872" y="293014"/>
                    </a:lnTo>
                    <a:lnTo>
                      <a:pt x="378104" y="287934"/>
                    </a:lnTo>
                    <a:lnTo>
                      <a:pt x="378129" y="280314"/>
                    </a:lnTo>
                    <a:lnTo>
                      <a:pt x="381482" y="286664"/>
                    </a:lnTo>
                    <a:lnTo>
                      <a:pt x="380822" y="284124"/>
                    </a:lnTo>
                    <a:lnTo>
                      <a:pt x="382866" y="282613"/>
                    </a:lnTo>
                    <a:lnTo>
                      <a:pt x="382663" y="284124"/>
                    </a:lnTo>
                    <a:lnTo>
                      <a:pt x="384340" y="285394"/>
                    </a:lnTo>
                    <a:lnTo>
                      <a:pt x="384606" y="289204"/>
                    </a:lnTo>
                    <a:lnTo>
                      <a:pt x="384606" y="283756"/>
                    </a:lnTo>
                    <a:lnTo>
                      <a:pt x="384111" y="282854"/>
                    </a:lnTo>
                    <a:lnTo>
                      <a:pt x="383908" y="281838"/>
                    </a:lnTo>
                    <a:lnTo>
                      <a:pt x="384263" y="281584"/>
                    </a:lnTo>
                    <a:lnTo>
                      <a:pt x="383667" y="280720"/>
                    </a:lnTo>
                    <a:lnTo>
                      <a:pt x="383324" y="279044"/>
                    </a:lnTo>
                    <a:lnTo>
                      <a:pt x="383197" y="280022"/>
                    </a:lnTo>
                    <a:lnTo>
                      <a:pt x="380771" y="276504"/>
                    </a:lnTo>
                    <a:lnTo>
                      <a:pt x="379031" y="273964"/>
                    </a:lnTo>
                    <a:lnTo>
                      <a:pt x="379450" y="270154"/>
                    </a:lnTo>
                    <a:lnTo>
                      <a:pt x="379590" y="268884"/>
                    </a:lnTo>
                    <a:lnTo>
                      <a:pt x="379857" y="268884"/>
                    </a:lnTo>
                    <a:lnTo>
                      <a:pt x="380707" y="270154"/>
                    </a:lnTo>
                    <a:lnTo>
                      <a:pt x="380390" y="268884"/>
                    </a:lnTo>
                    <a:lnTo>
                      <a:pt x="380085" y="265074"/>
                    </a:lnTo>
                    <a:lnTo>
                      <a:pt x="379387" y="262534"/>
                    </a:lnTo>
                    <a:lnTo>
                      <a:pt x="378536" y="259994"/>
                    </a:lnTo>
                    <a:lnTo>
                      <a:pt x="377482" y="257454"/>
                    </a:lnTo>
                    <a:lnTo>
                      <a:pt x="376224" y="257454"/>
                    </a:lnTo>
                    <a:lnTo>
                      <a:pt x="377494" y="261264"/>
                    </a:lnTo>
                    <a:lnTo>
                      <a:pt x="378739" y="263804"/>
                    </a:lnTo>
                    <a:lnTo>
                      <a:pt x="379577" y="267614"/>
                    </a:lnTo>
                    <a:lnTo>
                      <a:pt x="379031" y="270154"/>
                    </a:lnTo>
                    <a:lnTo>
                      <a:pt x="377063" y="265074"/>
                    </a:lnTo>
                    <a:lnTo>
                      <a:pt x="375983" y="267614"/>
                    </a:lnTo>
                    <a:lnTo>
                      <a:pt x="376821" y="270154"/>
                    </a:lnTo>
                    <a:lnTo>
                      <a:pt x="377418" y="272694"/>
                    </a:lnTo>
                    <a:lnTo>
                      <a:pt x="377177" y="276504"/>
                    </a:lnTo>
                    <a:lnTo>
                      <a:pt x="376072" y="275234"/>
                    </a:lnTo>
                    <a:lnTo>
                      <a:pt x="375323" y="280022"/>
                    </a:lnTo>
                    <a:lnTo>
                      <a:pt x="375196" y="282854"/>
                    </a:lnTo>
                    <a:lnTo>
                      <a:pt x="375945" y="290474"/>
                    </a:lnTo>
                    <a:lnTo>
                      <a:pt x="377075" y="298094"/>
                    </a:lnTo>
                    <a:lnTo>
                      <a:pt x="382447" y="299364"/>
                    </a:lnTo>
                    <a:lnTo>
                      <a:pt x="386067" y="303174"/>
                    </a:lnTo>
                    <a:lnTo>
                      <a:pt x="391502" y="305714"/>
                    </a:lnTo>
                    <a:lnTo>
                      <a:pt x="391223" y="312064"/>
                    </a:lnTo>
                    <a:lnTo>
                      <a:pt x="390855" y="317144"/>
                    </a:lnTo>
                    <a:lnTo>
                      <a:pt x="390359" y="322224"/>
                    </a:lnTo>
                    <a:lnTo>
                      <a:pt x="389420" y="328574"/>
                    </a:lnTo>
                    <a:lnTo>
                      <a:pt x="387794" y="335165"/>
                    </a:lnTo>
                    <a:lnTo>
                      <a:pt x="387172" y="337553"/>
                    </a:lnTo>
                    <a:lnTo>
                      <a:pt x="390017" y="340004"/>
                    </a:lnTo>
                    <a:lnTo>
                      <a:pt x="388302" y="343814"/>
                    </a:lnTo>
                    <a:lnTo>
                      <a:pt x="387604" y="348894"/>
                    </a:lnTo>
                    <a:lnTo>
                      <a:pt x="385064" y="348894"/>
                    </a:lnTo>
                    <a:lnTo>
                      <a:pt x="386892" y="352704"/>
                    </a:lnTo>
                    <a:lnTo>
                      <a:pt x="386588" y="362864"/>
                    </a:lnTo>
                    <a:lnTo>
                      <a:pt x="389597" y="361594"/>
                    </a:lnTo>
                    <a:lnTo>
                      <a:pt x="389509" y="362864"/>
                    </a:lnTo>
                    <a:lnTo>
                      <a:pt x="384962" y="365404"/>
                    </a:lnTo>
                    <a:lnTo>
                      <a:pt x="381177" y="371754"/>
                    </a:lnTo>
                    <a:lnTo>
                      <a:pt x="375297" y="383184"/>
                    </a:lnTo>
                    <a:lnTo>
                      <a:pt x="376834" y="384454"/>
                    </a:lnTo>
                    <a:lnTo>
                      <a:pt x="379437" y="384454"/>
                    </a:lnTo>
                    <a:lnTo>
                      <a:pt x="377685" y="386994"/>
                    </a:lnTo>
                    <a:lnTo>
                      <a:pt x="376097" y="388264"/>
                    </a:lnTo>
                    <a:lnTo>
                      <a:pt x="375031" y="390804"/>
                    </a:lnTo>
                    <a:lnTo>
                      <a:pt x="374700" y="388264"/>
                    </a:lnTo>
                    <a:lnTo>
                      <a:pt x="373748" y="386994"/>
                    </a:lnTo>
                    <a:lnTo>
                      <a:pt x="374992" y="383184"/>
                    </a:lnTo>
                    <a:lnTo>
                      <a:pt x="372198" y="388264"/>
                    </a:lnTo>
                    <a:lnTo>
                      <a:pt x="369862" y="393344"/>
                    </a:lnTo>
                    <a:lnTo>
                      <a:pt x="366991" y="397560"/>
                    </a:lnTo>
                    <a:lnTo>
                      <a:pt x="369125" y="394614"/>
                    </a:lnTo>
                    <a:lnTo>
                      <a:pt x="370763" y="397154"/>
                    </a:lnTo>
                    <a:lnTo>
                      <a:pt x="368287" y="404774"/>
                    </a:lnTo>
                    <a:lnTo>
                      <a:pt x="364159" y="407314"/>
                    </a:lnTo>
                    <a:lnTo>
                      <a:pt x="362889" y="414934"/>
                    </a:lnTo>
                    <a:lnTo>
                      <a:pt x="360210" y="412394"/>
                    </a:lnTo>
                    <a:lnTo>
                      <a:pt x="360019" y="412216"/>
                    </a:lnTo>
                    <a:lnTo>
                      <a:pt x="360019" y="451764"/>
                    </a:lnTo>
                    <a:lnTo>
                      <a:pt x="354863" y="454304"/>
                    </a:lnTo>
                    <a:lnTo>
                      <a:pt x="353288" y="454304"/>
                    </a:lnTo>
                    <a:lnTo>
                      <a:pt x="354926" y="453034"/>
                    </a:lnTo>
                    <a:lnTo>
                      <a:pt x="356311" y="450494"/>
                    </a:lnTo>
                    <a:lnTo>
                      <a:pt x="357682" y="449224"/>
                    </a:lnTo>
                    <a:lnTo>
                      <a:pt x="357835" y="450494"/>
                    </a:lnTo>
                    <a:lnTo>
                      <a:pt x="360019" y="451764"/>
                    </a:lnTo>
                    <a:lnTo>
                      <a:pt x="360019" y="412216"/>
                    </a:lnTo>
                    <a:lnTo>
                      <a:pt x="358876" y="411124"/>
                    </a:lnTo>
                    <a:lnTo>
                      <a:pt x="356958" y="412394"/>
                    </a:lnTo>
                    <a:lnTo>
                      <a:pt x="355942" y="409854"/>
                    </a:lnTo>
                    <a:lnTo>
                      <a:pt x="356247" y="408584"/>
                    </a:lnTo>
                    <a:lnTo>
                      <a:pt x="356603" y="408584"/>
                    </a:lnTo>
                    <a:lnTo>
                      <a:pt x="356082" y="406044"/>
                    </a:lnTo>
                    <a:lnTo>
                      <a:pt x="355955" y="399694"/>
                    </a:lnTo>
                    <a:lnTo>
                      <a:pt x="357378" y="395884"/>
                    </a:lnTo>
                    <a:lnTo>
                      <a:pt x="353021" y="402234"/>
                    </a:lnTo>
                    <a:lnTo>
                      <a:pt x="350685" y="404774"/>
                    </a:lnTo>
                    <a:lnTo>
                      <a:pt x="348424" y="408584"/>
                    </a:lnTo>
                    <a:lnTo>
                      <a:pt x="346557" y="410311"/>
                    </a:lnTo>
                    <a:lnTo>
                      <a:pt x="346557" y="446913"/>
                    </a:lnTo>
                    <a:lnTo>
                      <a:pt x="345046" y="450494"/>
                    </a:lnTo>
                    <a:lnTo>
                      <a:pt x="342785" y="455574"/>
                    </a:lnTo>
                    <a:lnTo>
                      <a:pt x="339178" y="463194"/>
                    </a:lnTo>
                    <a:lnTo>
                      <a:pt x="337858" y="464464"/>
                    </a:lnTo>
                    <a:lnTo>
                      <a:pt x="335724" y="468274"/>
                    </a:lnTo>
                    <a:lnTo>
                      <a:pt x="330200" y="472084"/>
                    </a:lnTo>
                    <a:lnTo>
                      <a:pt x="324269" y="475894"/>
                    </a:lnTo>
                    <a:lnTo>
                      <a:pt x="320090" y="475894"/>
                    </a:lnTo>
                    <a:lnTo>
                      <a:pt x="321754" y="474624"/>
                    </a:lnTo>
                    <a:lnTo>
                      <a:pt x="334835" y="467004"/>
                    </a:lnTo>
                    <a:lnTo>
                      <a:pt x="335838" y="463194"/>
                    </a:lnTo>
                    <a:lnTo>
                      <a:pt x="328396" y="463194"/>
                    </a:lnTo>
                    <a:lnTo>
                      <a:pt x="316153" y="465734"/>
                    </a:lnTo>
                    <a:lnTo>
                      <a:pt x="320535" y="463194"/>
                    </a:lnTo>
                    <a:lnTo>
                      <a:pt x="329311" y="458114"/>
                    </a:lnTo>
                    <a:lnTo>
                      <a:pt x="332587" y="456844"/>
                    </a:lnTo>
                    <a:lnTo>
                      <a:pt x="335876" y="455574"/>
                    </a:lnTo>
                    <a:lnTo>
                      <a:pt x="342099" y="450494"/>
                    </a:lnTo>
                    <a:lnTo>
                      <a:pt x="340182" y="450494"/>
                    </a:lnTo>
                    <a:lnTo>
                      <a:pt x="343052" y="449224"/>
                    </a:lnTo>
                    <a:lnTo>
                      <a:pt x="343789" y="445414"/>
                    </a:lnTo>
                    <a:lnTo>
                      <a:pt x="346341" y="445414"/>
                    </a:lnTo>
                    <a:lnTo>
                      <a:pt x="346443" y="445820"/>
                    </a:lnTo>
                    <a:lnTo>
                      <a:pt x="346557" y="446913"/>
                    </a:lnTo>
                    <a:lnTo>
                      <a:pt x="346557" y="410311"/>
                    </a:lnTo>
                    <a:lnTo>
                      <a:pt x="344284" y="412394"/>
                    </a:lnTo>
                    <a:lnTo>
                      <a:pt x="342239" y="411454"/>
                    </a:lnTo>
                    <a:lnTo>
                      <a:pt x="341706" y="413664"/>
                    </a:lnTo>
                    <a:lnTo>
                      <a:pt x="340906" y="416204"/>
                    </a:lnTo>
                    <a:lnTo>
                      <a:pt x="339305" y="418744"/>
                    </a:lnTo>
                    <a:lnTo>
                      <a:pt x="336334" y="421284"/>
                    </a:lnTo>
                    <a:lnTo>
                      <a:pt x="333273" y="418744"/>
                    </a:lnTo>
                    <a:lnTo>
                      <a:pt x="332714" y="421157"/>
                    </a:lnTo>
                    <a:lnTo>
                      <a:pt x="332651" y="421449"/>
                    </a:lnTo>
                    <a:lnTo>
                      <a:pt x="331216" y="427634"/>
                    </a:lnTo>
                    <a:lnTo>
                      <a:pt x="328993" y="423824"/>
                    </a:lnTo>
                    <a:lnTo>
                      <a:pt x="332651" y="421449"/>
                    </a:lnTo>
                    <a:lnTo>
                      <a:pt x="332651" y="421119"/>
                    </a:lnTo>
                    <a:lnTo>
                      <a:pt x="331000" y="420014"/>
                    </a:lnTo>
                    <a:lnTo>
                      <a:pt x="328853" y="420014"/>
                    </a:lnTo>
                    <a:lnTo>
                      <a:pt x="327787" y="423824"/>
                    </a:lnTo>
                    <a:lnTo>
                      <a:pt x="327850" y="426364"/>
                    </a:lnTo>
                    <a:lnTo>
                      <a:pt x="322618" y="428904"/>
                    </a:lnTo>
                    <a:lnTo>
                      <a:pt x="322808" y="427634"/>
                    </a:lnTo>
                    <a:lnTo>
                      <a:pt x="322999" y="426364"/>
                    </a:lnTo>
                    <a:lnTo>
                      <a:pt x="318236" y="427634"/>
                    </a:lnTo>
                    <a:lnTo>
                      <a:pt x="321932" y="423824"/>
                    </a:lnTo>
                    <a:lnTo>
                      <a:pt x="318770" y="425094"/>
                    </a:lnTo>
                    <a:lnTo>
                      <a:pt x="316623" y="427634"/>
                    </a:lnTo>
                    <a:lnTo>
                      <a:pt x="314909" y="428904"/>
                    </a:lnTo>
                    <a:lnTo>
                      <a:pt x="313093" y="430174"/>
                    </a:lnTo>
                    <a:lnTo>
                      <a:pt x="311924" y="432790"/>
                    </a:lnTo>
                    <a:lnTo>
                      <a:pt x="311200" y="435254"/>
                    </a:lnTo>
                    <a:lnTo>
                      <a:pt x="306527" y="437794"/>
                    </a:lnTo>
                    <a:lnTo>
                      <a:pt x="301612" y="437794"/>
                    </a:lnTo>
                    <a:lnTo>
                      <a:pt x="298780" y="438480"/>
                    </a:lnTo>
                    <a:lnTo>
                      <a:pt x="298780" y="444144"/>
                    </a:lnTo>
                    <a:lnTo>
                      <a:pt x="293712" y="446557"/>
                    </a:lnTo>
                    <a:lnTo>
                      <a:pt x="297256" y="441604"/>
                    </a:lnTo>
                    <a:lnTo>
                      <a:pt x="298780" y="444144"/>
                    </a:lnTo>
                    <a:lnTo>
                      <a:pt x="298780" y="438480"/>
                    </a:lnTo>
                    <a:lnTo>
                      <a:pt x="296341" y="439064"/>
                    </a:lnTo>
                    <a:lnTo>
                      <a:pt x="297345" y="437794"/>
                    </a:lnTo>
                    <a:lnTo>
                      <a:pt x="290880" y="441604"/>
                    </a:lnTo>
                    <a:lnTo>
                      <a:pt x="293776" y="441604"/>
                    </a:lnTo>
                    <a:lnTo>
                      <a:pt x="291452" y="444144"/>
                    </a:lnTo>
                    <a:lnTo>
                      <a:pt x="288861" y="445414"/>
                    </a:lnTo>
                    <a:lnTo>
                      <a:pt x="286169" y="446684"/>
                    </a:lnTo>
                    <a:lnTo>
                      <a:pt x="281432" y="450494"/>
                    </a:lnTo>
                    <a:lnTo>
                      <a:pt x="289064" y="449224"/>
                    </a:lnTo>
                    <a:lnTo>
                      <a:pt x="288886" y="450494"/>
                    </a:lnTo>
                    <a:lnTo>
                      <a:pt x="289204" y="449224"/>
                    </a:lnTo>
                    <a:lnTo>
                      <a:pt x="289826" y="446684"/>
                    </a:lnTo>
                    <a:lnTo>
                      <a:pt x="293458" y="446684"/>
                    </a:lnTo>
                    <a:lnTo>
                      <a:pt x="295579" y="447954"/>
                    </a:lnTo>
                    <a:lnTo>
                      <a:pt x="293725" y="450494"/>
                    </a:lnTo>
                    <a:lnTo>
                      <a:pt x="298665" y="446684"/>
                    </a:lnTo>
                    <a:lnTo>
                      <a:pt x="301282" y="447954"/>
                    </a:lnTo>
                    <a:lnTo>
                      <a:pt x="304266" y="446532"/>
                    </a:lnTo>
                    <a:lnTo>
                      <a:pt x="306539" y="445414"/>
                    </a:lnTo>
                    <a:lnTo>
                      <a:pt x="308457" y="444144"/>
                    </a:lnTo>
                    <a:lnTo>
                      <a:pt x="307784" y="444144"/>
                    </a:lnTo>
                    <a:lnTo>
                      <a:pt x="308483" y="439064"/>
                    </a:lnTo>
                    <a:lnTo>
                      <a:pt x="314566" y="435254"/>
                    </a:lnTo>
                    <a:lnTo>
                      <a:pt x="319366" y="430174"/>
                    </a:lnTo>
                    <a:lnTo>
                      <a:pt x="319989" y="431444"/>
                    </a:lnTo>
                    <a:lnTo>
                      <a:pt x="321830" y="430174"/>
                    </a:lnTo>
                    <a:lnTo>
                      <a:pt x="321538" y="431444"/>
                    </a:lnTo>
                    <a:lnTo>
                      <a:pt x="320675" y="432714"/>
                    </a:lnTo>
                    <a:lnTo>
                      <a:pt x="321398" y="432714"/>
                    </a:lnTo>
                    <a:lnTo>
                      <a:pt x="318897" y="436524"/>
                    </a:lnTo>
                    <a:lnTo>
                      <a:pt x="324650" y="432714"/>
                    </a:lnTo>
                    <a:lnTo>
                      <a:pt x="324421" y="436524"/>
                    </a:lnTo>
                    <a:lnTo>
                      <a:pt x="322516" y="442874"/>
                    </a:lnTo>
                    <a:lnTo>
                      <a:pt x="323011" y="444144"/>
                    </a:lnTo>
                    <a:lnTo>
                      <a:pt x="319849" y="446684"/>
                    </a:lnTo>
                    <a:lnTo>
                      <a:pt x="314934" y="449224"/>
                    </a:lnTo>
                    <a:lnTo>
                      <a:pt x="313080" y="449961"/>
                    </a:lnTo>
                    <a:lnTo>
                      <a:pt x="313080" y="483514"/>
                    </a:lnTo>
                    <a:lnTo>
                      <a:pt x="305358" y="487324"/>
                    </a:lnTo>
                    <a:lnTo>
                      <a:pt x="303618" y="489864"/>
                    </a:lnTo>
                    <a:lnTo>
                      <a:pt x="301815" y="492404"/>
                    </a:lnTo>
                    <a:lnTo>
                      <a:pt x="291858" y="494944"/>
                    </a:lnTo>
                    <a:lnTo>
                      <a:pt x="293484" y="492404"/>
                    </a:lnTo>
                    <a:lnTo>
                      <a:pt x="300710" y="491134"/>
                    </a:lnTo>
                    <a:lnTo>
                      <a:pt x="297726" y="483514"/>
                    </a:lnTo>
                    <a:lnTo>
                      <a:pt x="301294" y="484695"/>
                    </a:lnTo>
                    <a:lnTo>
                      <a:pt x="301904" y="483514"/>
                    </a:lnTo>
                    <a:lnTo>
                      <a:pt x="302247" y="483514"/>
                    </a:lnTo>
                    <a:lnTo>
                      <a:pt x="302171" y="482244"/>
                    </a:lnTo>
                    <a:lnTo>
                      <a:pt x="304647" y="482244"/>
                    </a:lnTo>
                    <a:lnTo>
                      <a:pt x="306730" y="480974"/>
                    </a:lnTo>
                    <a:lnTo>
                      <a:pt x="308813" y="479704"/>
                    </a:lnTo>
                    <a:lnTo>
                      <a:pt x="312483" y="479704"/>
                    </a:lnTo>
                    <a:lnTo>
                      <a:pt x="312318" y="480974"/>
                    </a:lnTo>
                    <a:lnTo>
                      <a:pt x="313080" y="483514"/>
                    </a:lnTo>
                    <a:lnTo>
                      <a:pt x="313080" y="449961"/>
                    </a:lnTo>
                    <a:lnTo>
                      <a:pt x="308495" y="451764"/>
                    </a:lnTo>
                    <a:lnTo>
                      <a:pt x="302399" y="456844"/>
                    </a:lnTo>
                    <a:lnTo>
                      <a:pt x="300901" y="454304"/>
                    </a:lnTo>
                    <a:lnTo>
                      <a:pt x="299173" y="455574"/>
                    </a:lnTo>
                    <a:lnTo>
                      <a:pt x="293839" y="459384"/>
                    </a:lnTo>
                    <a:lnTo>
                      <a:pt x="300050" y="458114"/>
                    </a:lnTo>
                    <a:lnTo>
                      <a:pt x="297154" y="459384"/>
                    </a:lnTo>
                    <a:lnTo>
                      <a:pt x="293992" y="460654"/>
                    </a:lnTo>
                    <a:lnTo>
                      <a:pt x="290766" y="463194"/>
                    </a:lnTo>
                    <a:lnTo>
                      <a:pt x="290906" y="459384"/>
                    </a:lnTo>
                    <a:lnTo>
                      <a:pt x="290957" y="458114"/>
                    </a:lnTo>
                    <a:lnTo>
                      <a:pt x="281838" y="459384"/>
                    </a:lnTo>
                    <a:lnTo>
                      <a:pt x="285140" y="456844"/>
                    </a:lnTo>
                    <a:lnTo>
                      <a:pt x="290093" y="453034"/>
                    </a:lnTo>
                    <a:lnTo>
                      <a:pt x="281749" y="456641"/>
                    </a:lnTo>
                    <a:lnTo>
                      <a:pt x="281914" y="455574"/>
                    </a:lnTo>
                    <a:lnTo>
                      <a:pt x="284124" y="455574"/>
                    </a:lnTo>
                    <a:lnTo>
                      <a:pt x="286499" y="451764"/>
                    </a:lnTo>
                    <a:lnTo>
                      <a:pt x="281584" y="453034"/>
                    </a:lnTo>
                    <a:lnTo>
                      <a:pt x="276555" y="453034"/>
                    </a:lnTo>
                    <a:lnTo>
                      <a:pt x="275831" y="455574"/>
                    </a:lnTo>
                    <a:lnTo>
                      <a:pt x="271018" y="455574"/>
                    </a:lnTo>
                    <a:lnTo>
                      <a:pt x="268122" y="453034"/>
                    </a:lnTo>
                    <a:lnTo>
                      <a:pt x="263702" y="455002"/>
                    </a:lnTo>
                    <a:lnTo>
                      <a:pt x="263702" y="488594"/>
                    </a:lnTo>
                    <a:lnTo>
                      <a:pt x="262458" y="491134"/>
                    </a:lnTo>
                    <a:lnTo>
                      <a:pt x="260705" y="489864"/>
                    </a:lnTo>
                    <a:lnTo>
                      <a:pt x="260172" y="488594"/>
                    </a:lnTo>
                    <a:lnTo>
                      <a:pt x="263702" y="488594"/>
                    </a:lnTo>
                    <a:lnTo>
                      <a:pt x="263702" y="455002"/>
                    </a:lnTo>
                    <a:lnTo>
                      <a:pt x="262394" y="455574"/>
                    </a:lnTo>
                    <a:lnTo>
                      <a:pt x="257975" y="459384"/>
                    </a:lnTo>
                    <a:lnTo>
                      <a:pt x="253238" y="461924"/>
                    </a:lnTo>
                    <a:lnTo>
                      <a:pt x="253123" y="489864"/>
                    </a:lnTo>
                    <a:lnTo>
                      <a:pt x="246710" y="492404"/>
                    </a:lnTo>
                    <a:lnTo>
                      <a:pt x="227076" y="492404"/>
                    </a:lnTo>
                    <a:lnTo>
                      <a:pt x="220268" y="491134"/>
                    </a:lnTo>
                    <a:lnTo>
                      <a:pt x="214477" y="486448"/>
                    </a:lnTo>
                    <a:lnTo>
                      <a:pt x="207708" y="484784"/>
                    </a:lnTo>
                    <a:lnTo>
                      <a:pt x="210197" y="489140"/>
                    </a:lnTo>
                    <a:lnTo>
                      <a:pt x="208343" y="488530"/>
                    </a:lnTo>
                    <a:lnTo>
                      <a:pt x="205994" y="488073"/>
                    </a:lnTo>
                    <a:lnTo>
                      <a:pt x="204355" y="487324"/>
                    </a:lnTo>
                    <a:lnTo>
                      <a:pt x="205486" y="487324"/>
                    </a:lnTo>
                    <a:lnTo>
                      <a:pt x="206844" y="483514"/>
                    </a:lnTo>
                    <a:lnTo>
                      <a:pt x="213880" y="482244"/>
                    </a:lnTo>
                    <a:lnTo>
                      <a:pt x="215112" y="482650"/>
                    </a:lnTo>
                    <a:lnTo>
                      <a:pt x="211366" y="480974"/>
                    </a:lnTo>
                    <a:lnTo>
                      <a:pt x="213512" y="480974"/>
                    </a:lnTo>
                    <a:lnTo>
                      <a:pt x="225755" y="484784"/>
                    </a:lnTo>
                    <a:lnTo>
                      <a:pt x="229755" y="484784"/>
                    </a:lnTo>
                    <a:lnTo>
                      <a:pt x="233705" y="486054"/>
                    </a:lnTo>
                    <a:lnTo>
                      <a:pt x="234645" y="486054"/>
                    </a:lnTo>
                    <a:lnTo>
                      <a:pt x="231673" y="487324"/>
                    </a:lnTo>
                    <a:lnTo>
                      <a:pt x="228269" y="486054"/>
                    </a:lnTo>
                    <a:lnTo>
                      <a:pt x="231609" y="487324"/>
                    </a:lnTo>
                    <a:lnTo>
                      <a:pt x="234950" y="488594"/>
                    </a:lnTo>
                    <a:lnTo>
                      <a:pt x="248704" y="488594"/>
                    </a:lnTo>
                    <a:lnTo>
                      <a:pt x="253123" y="489864"/>
                    </a:lnTo>
                    <a:lnTo>
                      <a:pt x="253123" y="462013"/>
                    </a:lnTo>
                    <a:lnTo>
                      <a:pt x="248145" y="465734"/>
                    </a:lnTo>
                    <a:lnTo>
                      <a:pt x="243662" y="465734"/>
                    </a:lnTo>
                    <a:lnTo>
                      <a:pt x="241757" y="464464"/>
                    </a:lnTo>
                    <a:lnTo>
                      <a:pt x="235026" y="464464"/>
                    </a:lnTo>
                    <a:lnTo>
                      <a:pt x="237883" y="461924"/>
                    </a:lnTo>
                    <a:lnTo>
                      <a:pt x="237337" y="460654"/>
                    </a:lnTo>
                    <a:lnTo>
                      <a:pt x="239547" y="460654"/>
                    </a:lnTo>
                    <a:lnTo>
                      <a:pt x="242366" y="461924"/>
                    </a:lnTo>
                    <a:lnTo>
                      <a:pt x="242506" y="461924"/>
                    </a:lnTo>
                    <a:lnTo>
                      <a:pt x="243408" y="460654"/>
                    </a:lnTo>
                    <a:lnTo>
                      <a:pt x="243789" y="459384"/>
                    </a:lnTo>
                    <a:lnTo>
                      <a:pt x="240538" y="456844"/>
                    </a:lnTo>
                    <a:lnTo>
                      <a:pt x="243954" y="456844"/>
                    </a:lnTo>
                    <a:lnTo>
                      <a:pt x="244398" y="458114"/>
                    </a:lnTo>
                    <a:lnTo>
                      <a:pt x="246811" y="456844"/>
                    </a:lnTo>
                    <a:lnTo>
                      <a:pt x="243382" y="455574"/>
                    </a:lnTo>
                    <a:lnTo>
                      <a:pt x="248615" y="456844"/>
                    </a:lnTo>
                    <a:lnTo>
                      <a:pt x="250482" y="455574"/>
                    </a:lnTo>
                    <a:lnTo>
                      <a:pt x="252349" y="454304"/>
                    </a:lnTo>
                    <a:lnTo>
                      <a:pt x="254203" y="453034"/>
                    </a:lnTo>
                    <a:lnTo>
                      <a:pt x="254330" y="452945"/>
                    </a:lnTo>
                    <a:lnTo>
                      <a:pt x="251206" y="450494"/>
                    </a:lnTo>
                    <a:lnTo>
                      <a:pt x="248678" y="449224"/>
                    </a:lnTo>
                    <a:lnTo>
                      <a:pt x="250685" y="449224"/>
                    </a:lnTo>
                    <a:lnTo>
                      <a:pt x="254762" y="446684"/>
                    </a:lnTo>
                    <a:lnTo>
                      <a:pt x="251053" y="446684"/>
                    </a:lnTo>
                    <a:lnTo>
                      <a:pt x="248615" y="447954"/>
                    </a:lnTo>
                    <a:lnTo>
                      <a:pt x="247040" y="449224"/>
                    </a:lnTo>
                    <a:lnTo>
                      <a:pt x="245452" y="449224"/>
                    </a:lnTo>
                    <a:lnTo>
                      <a:pt x="244767" y="450494"/>
                    </a:lnTo>
                    <a:lnTo>
                      <a:pt x="247904" y="450494"/>
                    </a:lnTo>
                    <a:lnTo>
                      <a:pt x="245237" y="451764"/>
                    </a:lnTo>
                    <a:lnTo>
                      <a:pt x="241427" y="453034"/>
                    </a:lnTo>
                    <a:lnTo>
                      <a:pt x="238404" y="451764"/>
                    </a:lnTo>
                    <a:lnTo>
                      <a:pt x="236982" y="451764"/>
                    </a:lnTo>
                    <a:lnTo>
                      <a:pt x="235165" y="451764"/>
                    </a:lnTo>
                    <a:lnTo>
                      <a:pt x="231101" y="453034"/>
                    </a:lnTo>
                    <a:lnTo>
                      <a:pt x="225767" y="453034"/>
                    </a:lnTo>
                    <a:lnTo>
                      <a:pt x="220764" y="451764"/>
                    </a:lnTo>
                    <a:lnTo>
                      <a:pt x="215328" y="451764"/>
                    </a:lnTo>
                    <a:lnTo>
                      <a:pt x="216827" y="455574"/>
                    </a:lnTo>
                    <a:lnTo>
                      <a:pt x="219837" y="454304"/>
                    </a:lnTo>
                    <a:lnTo>
                      <a:pt x="229463" y="454304"/>
                    </a:lnTo>
                    <a:lnTo>
                      <a:pt x="229679" y="456844"/>
                    </a:lnTo>
                    <a:lnTo>
                      <a:pt x="221615" y="456844"/>
                    </a:lnTo>
                    <a:lnTo>
                      <a:pt x="219049" y="458114"/>
                    </a:lnTo>
                    <a:lnTo>
                      <a:pt x="214452" y="460654"/>
                    </a:lnTo>
                    <a:lnTo>
                      <a:pt x="209778" y="460654"/>
                    </a:lnTo>
                    <a:lnTo>
                      <a:pt x="205968" y="458114"/>
                    </a:lnTo>
                    <a:lnTo>
                      <a:pt x="203568" y="458114"/>
                    </a:lnTo>
                    <a:lnTo>
                      <a:pt x="200888" y="456844"/>
                    </a:lnTo>
                    <a:lnTo>
                      <a:pt x="203276" y="456844"/>
                    </a:lnTo>
                    <a:lnTo>
                      <a:pt x="203720" y="455574"/>
                    </a:lnTo>
                    <a:lnTo>
                      <a:pt x="197218" y="453034"/>
                    </a:lnTo>
                    <a:lnTo>
                      <a:pt x="190500" y="453034"/>
                    </a:lnTo>
                    <a:lnTo>
                      <a:pt x="183629" y="451764"/>
                    </a:lnTo>
                    <a:lnTo>
                      <a:pt x="176669" y="449224"/>
                    </a:lnTo>
                    <a:lnTo>
                      <a:pt x="177507" y="446684"/>
                    </a:lnTo>
                    <a:lnTo>
                      <a:pt x="172758" y="444144"/>
                    </a:lnTo>
                    <a:lnTo>
                      <a:pt x="170383" y="442874"/>
                    </a:lnTo>
                    <a:lnTo>
                      <a:pt x="173202" y="442874"/>
                    </a:lnTo>
                    <a:lnTo>
                      <a:pt x="169722" y="440334"/>
                    </a:lnTo>
                    <a:lnTo>
                      <a:pt x="168617" y="439521"/>
                    </a:lnTo>
                    <a:lnTo>
                      <a:pt x="173824" y="440334"/>
                    </a:lnTo>
                    <a:lnTo>
                      <a:pt x="172275" y="439064"/>
                    </a:lnTo>
                    <a:lnTo>
                      <a:pt x="170713" y="437794"/>
                    </a:lnTo>
                    <a:lnTo>
                      <a:pt x="173393" y="435254"/>
                    </a:lnTo>
                    <a:lnTo>
                      <a:pt x="181241" y="444144"/>
                    </a:lnTo>
                    <a:lnTo>
                      <a:pt x="182232" y="439064"/>
                    </a:lnTo>
                    <a:lnTo>
                      <a:pt x="188112" y="445414"/>
                    </a:lnTo>
                    <a:lnTo>
                      <a:pt x="190957" y="444144"/>
                    </a:lnTo>
                    <a:lnTo>
                      <a:pt x="197929" y="450494"/>
                    </a:lnTo>
                    <a:lnTo>
                      <a:pt x="200355" y="449224"/>
                    </a:lnTo>
                    <a:lnTo>
                      <a:pt x="199199" y="449224"/>
                    </a:lnTo>
                    <a:lnTo>
                      <a:pt x="197319" y="449224"/>
                    </a:lnTo>
                    <a:lnTo>
                      <a:pt x="195199" y="447954"/>
                    </a:lnTo>
                    <a:lnTo>
                      <a:pt x="199199" y="449224"/>
                    </a:lnTo>
                    <a:lnTo>
                      <a:pt x="199732" y="447954"/>
                    </a:lnTo>
                    <a:lnTo>
                      <a:pt x="200799" y="445414"/>
                    </a:lnTo>
                    <a:lnTo>
                      <a:pt x="205346" y="449224"/>
                    </a:lnTo>
                    <a:lnTo>
                      <a:pt x="207899" y="450494"/>
                    </a:lnTo>
                    <a:lnTo>
                      <a:pt x="207073" y="446913"/>
                    </a:lnTo>
                    <a:lnTo>
                      <a:pt x="210337" y="447954"/>
                    </a:lnTo>
                    <a:lnTo>
                      <a:pt x="214668" y="449224"/>
                    </a:lnTo>
                    <a:lnTo>
                      <a:pt x="212115" y="446684"/>
                    </a:lnTo>
                    <a:lnTo>
                      <a:pt x="211963" y="446532"/>
                    </a:lnTo>
                    <a:lnTo>
                      <a:pt x="211480" y="446684"/>
                    </a:lnTo>
                    <a:lnTo>
                      <a:pt x="211467" y="446036"/>
                    </a:lnTo>
                    <a:lnTo>
                      <a:pt x="210845" y="445414"/>
                    </a:lnTo>
                    <a:lnTo>
                      <a:pt x="211455" y="445579"/>
                    </a:lnTo>
                    <a:lnTo>
                      <a:pt x="211455" y="445414"/>
                    </a:lnTo>
                    <a:lnTo>
                      <a:pt x="211429" y="444144"/>
                    </a:lnTo>
                    <a:lnTo>
                      <a:pt x="211366" y="441604"/>
                    </a:lnTo>
                    <a:lnTo>
                      <a:pt x="211277" y="437794"/>
                    </a:lnTo>
                    <a:lnTo>
                      <a:pt x="204597" y="437794"/>
                    </a:lnTo>
                    <a:lnTo>
                      <a:pt x="205295" y="441604"/>
                    </a:lnTo>
                    <a:lnTo>
                      <a:pt x="203085" y="441604"/>
                    </a:lnTo>
                    <a:lnTo>
                      <a:pt x="198018" y="440334"/>
                    </a:lnTo>
                    <a:lnTo>
                      <a:pt x="195580" y="440334"/>
                    </a:lnTo>
                    <a:lnTo>
                      <a:pt x="195351" y="437794"/>
                    </a:lnTo>
                    <a:lnTo>
                      <a:pt x="193446" y="436524"/>
                    </a:lnTo>
                    <a:lnTo>
                      <a:pt x="189623" y="433984"/>
                    </a:lnTo>
                    <a:lnTo>
                      <a:pt x="194970" y="433984"/>
                    </a:lnTo>
                    <a:lnTo>
                      <a:pt x="188683" y="432714"/>
                    </a:lnTo>
                    <a:lnTo>
                      <a:pt x="177990" y="432714"/>
                    </a:lnTo>
                    <a:lnTo>
                      <a:pt x="170548" y="430174"/>
                    </a:lnTo>
                    <a:lnTo>
                      <a:pt x="175793" y="433984"/>
                    </a:lnTo>
                    <a:lnTo>
                      <a:pt x="176555" y="433984"/>
                    </a:lnTo>
                    <a:lnTo>
                      <a:pt x="181038" y="436524"/>
                    </a:lnTo>
                    <a:lnTo>
                      <a:pt x="179616" y="436206"/>
                    </a:lnTo>
                    <a:lnTo>
                      <a:pt x="179616" y="437794"/>
                    </a:lnTo>
                    <a:lnTo>
                      <a:pt x="178028" y="439064"/>
                    </a:lnTo>
                    <a:lnTo>
                      <a:pt x="176428" y="435864"/>
                    </a:lnTo>
                    <a:lnTo>
                      <a:pt x="179616" y="437794"/>
                    </a:lnTo>
                    <a:lnTo>
                      <a:pt x="179616" y="436206"/>
                    </a:lnTo>
                    <a:lnTo>
                      <a:pt x="176212" y="435432"/>
                    </a:lnTo>
                    <a:lnTo>
                      <a:pt x="176123" y="435254"/>
                    </a:lnTo>
                    <a:lnTo>
                      <a:pt x="166166" y="432790"/>
                    </a:lnTo>
                    <a:lnTo>
                      <a:pt x="167601" y="433984"/>
                    </a:lnTo>
                    <a:lnTo>
                      <a:pt x="166471" y="435254"/>
                    </a:lnTo>
                    <a:lnTo>
                      <a:pt x="164655" y="435254"/>
                    </a:lnTo>
                    <a:lnTo>
                      <a:pt x="165620" y="439064"/>
                    </a:lnTo>
                    <a:lnTo>
                      <a:pt x="167157" y="439293"/>
                    </a:lnTo>
                    <a:lnTo>
                      <a:pt x="163563" y="440334"/>
                    </a:lnTo>
                    <a:lnTo>
                      <a:pt x="159156" y="439064"/>
                    </a:lnTo>
                    <a:lnTo>
                      <a:pt x="159423" y="436524"/>
                    </a:lnTo>
                    <a:lnTo>
                      <a:pt x="151333" y="433984"/>
                    </a:lnTo>
                    <a:lnTo>
                      <a:pt x="155194" y="432714"/>
                    </a:lnTo>
                    <a:lnTo>
                      <a:pt x="148463" y="432714"/>
                    </a:lnTo>
                    <a:lnTo>
                      <a:pt x="145630" y="430174"/>
                    </a:lnTo>
                    <a:lnTo>
                      <a:pt x="137960" y="426364"/>
                    </a:lnTo>
                    <a:lnTo>
                      <a:pt x="138137" y="425094"/>
                    </a:lnTo>
                    <a:lnTo>
                      <a:pt x="138303" y="423824"/>
                    </a:lnTo>
                    <a:lnTo>
                      <a:pt x="134378" y="421284"/>
                    </a:lnTo>
                    <a:lnTo>
                      <a:pt x="135191" y="425094"/>
                    </a:lnTo>
                    <a:lnTo>
                      <a:pt x="130987" y="421284"/>
                    </a:lnTo>
                    <a:lnTo>
                      <a:pt x="131483" y="420166"/>
                    </a:lnTo>
                    <a:lnTo>
                      <a:pt x="131508" y="420014"/>
                    </a:lnTo>
                    <a:lnTo>
                      <a:pt x="130708" y="418744"/>
                    </a:lnTo>
                    <a:lnTo>
                      <a:pt x="128143" y="416204"/>
                    </a:lnTo>
                    <a:lnTo>
                      <a:pt x="125564" y="413664"/>
                    </a:lnTo>
                    <a:lnTo>
                      <a:pt x="122389" y="413664"/>
                    </a:lnTo>
                    <a:lnTo>
                      <a:pt x="125183" y="416204"/>
                    </a:lnTo>
                    <a:lnTo>
                      <a:pt x="122682" y="414934"/>
                    </a:lnTo>
                    <a:lnTo>
                      <a:pt x="126263" y="418744"/>
                    </a:lnTo>
                    <a:lnTo>
                      <a:pt x="125260" y="418744"/>
                    </a:lnTo>
                    <a:lnTo>
                      <a:pt x="119646" y="416204"/>
                    </a:lnTo>
                    <a:lnTo>
                      <a:pt x="116344" y="411124"/>
                    </a:lnTo>
                    <a:lnTo>
                      <a:pt x="119507" y="411124"/>
                    </a:lnTo>
                    <a:lnTo>
                      <a:pt x="117195" y="407314"/>
                    </a:lnTo>
                    <a:lnTo>
                      <a:pt x="118008" y="406044"/>
                    </a:lnTo>
                    <a:lnTo>
                      <a:pt x="113334" y="402234"/>
                    </a:lnTo>
                    <a:lnTo>
                      <a:pt x="109283" y="398424"/>
                    </a:lnTo>
                    <a:lnTo>
                      <a:pt x="100685" y="393344"/>
                    </a:lnTo>
                    <a:lnTo>
                      <a:pt x="95961" y="392074"/>
                    </a:lnTo>
                    <a:lnTo>
                      <a:pt x="94399" y="390804"/>
                    </a:lnTo>
                    <a:lnTo>
                      <a:pt x="91287" y="388264"/>
                    </a:lnTo>
                    <a:lnTo>
                      <a:pt x="90246" y="386994"/>
                    </a:lnTo>
                    <a:lnTo>
                      <a:pt x="87134" y="383184"/>
                    </a:lnTo>
                    <a:lnTo>
                      <a:pt x="78536" y="373024"/>
                    </a:lnTo>
                    <a:lnTo>
                      <a:pt x="74663" y="366674"/>
                    </a:lnTo>
                    <a:lnTo>
                      <a:pt x="70751" y="361594"/>
                    </a:lnTo>
                    <a:lnTo>
                      <a:pt x="68021" y="359054"/>
                    </a:lnTo>
                    <a:lnTo>
                      <a:pt x="66662" y="357784"/>
                    </a:lnTo>
                    <a:lnTo>
                      <a:pt x="67297" y="359054"/>
                    </a:lnTo>
                    <a:lnTo>
                      <a:pt x="62268" y="355244"/>
                    </a:lnTo>
                    <a:lnTo>
                      <a:pt x="60553" y="352704"/>
                    </a:lnTo>
                    <a:lnTo>
                      <a:pt x="65316" y="353974"/>
                    </a:lnTo>
                    <a:lnTo>
                      <a:pt x="64465" y="352704"/>
                    </a:lnTo>
                    <a:lnTo>
                      <a:pt x="61899" y="348894"/>
                    </a:lnTo>
                    <a:lnTo>
                      <a:pt x="65354" y="348894"/>
                    </a:lnTo>
                    <a:lnTo>
                      <a:pt x="67144" y="357784"/>
                    </a:lnTo>
                    <a:lnTo>
                      <a:pt x="72224" y="360324"/>
                    </a:lnTo>
                    <a:lnTo>
                      <a:pt x="72263" y="357784"/>
                    </a:lnTo>
                    <a:lnTo>
                      <a:pt x="73520" y="358419"/>
                    </a:lnTo>
                    <a:lnTo>
                      <a:pt x="73139" y="357784"/>
                    </a:lnTo>
                    <a:lnTo>
                      <a:pt x="71640" y="355244"/>
                    </a:lnTo>
                    <a:lnTo>
                      <a:pt x="68707" y="351434"/>
                    </a:lnTo>
                    <a:lnTo>
                      <a:pt x="67411" y="348894"/>
                    </a:lnTo>
                    <a:lnTo>
                      <a:pt x="66128" y="346354"/>
                    </a:lnTo>
                    <a:lnTo>
                      <a:pt x="65620" y="345084"/>
                    </a:lnTo>
                    <a:lnTo>
                      <a:pt x="63576" y="340004"/>
                    </a:lnTo>
                    <a:lnTo>
                      <a:pt x="60083" y="337464"/>
                    </a:lnTo>
                    <a:lnTo>
                      <a:pt x="56857" y="331114"/>
                    </a:lnTo>
                    <a:lnTo>
                      <a:pt x="59309" y="334060"/>
                    </a:lnTo>
                    <a:lnTo>
                      <a:pt x="58635" y="332384"/>
                    </a:lnTo>
                    <a:lnTo>
                      <a:pt x="58712" y="331114"/>
                    </a:lnTo>
                    <a:lnTo>
                      <a:pt x="59982" y="329844"/>
                    </a:lnTo>
                    <a:lnTo>
                      <a:pt x="57429" y="322224"/>
                    </a:lnTo>
                    <a:lnTo>
                      <a:pt x="53174" y="314604"/>
                    </a:lnTo>
                    <a:lnTo>
                      <a:pt x="52463" y="313334"/>
                    </a:lnTo>
                    <a:lnTo>
                      <a:pt x="47155" y="308254"/>
                    </a:lnTo>
                    <a:lnTo>
                      <a:pt x="48653" y="312064"/>
                    </a:lnTo>
                    <a:lnTo>
                      <a:pt x="45923" y="312064"/>
                    </a:lnTo>
                    <a:lnTo>
                      <a:pt x="46761" y="314604"/>
                    </a:lnTo>
                    <a:lnTo>
                      <a:pt x="44411" y="313334"/>
                    </a:lnTo>
                    <a:lnTo>
                      <a:pt x="41757" y="308254"/>
                    </a:lnTo>
                    <a:lnTo>
                      <a:pt x="40614" y="304444"/>
                    </a:lnTo>
                    <a:lnTo>
                      <a:pt x="39852" y="301904"/>
                    </a:lnTo>
                    <a:lnTo>
                      <a:pt x="41313" y="303174"/>
                    </a:lnTo>
                    <a:lnTo>
                      <a:pt x="42138" y="301904"/>
                    </a:lnTo>
                    <a:lnTo>
                      <a:pt x="42799" y="300951"/>
                    </a:lnTo>
                    <a:lnTo>
                      <a:pt x="42164" y="300634"/>
                    </a:lnTo>
                    <a:lnTo>
                      <a:pt x="40779" y="295554"/>
                    </a:lnTo>
                    <a:lnTo>
                      <a:pt x="42799" y="296824"/>
                    </a:lnTo>
                    <a:lnTo>
                      <a:pt x="42468" y="295554"/>
                    </a:lnTo>
                    <a:lnTo>
                      <a:pt x="41795" y="293014"/>
                    </a:lnTo>
                    <a:lnTo>
                      <a:pt x="40690" y="286664"/>
                    </a:lnTo>
                    <a:lnTo>
                      <a:pt x="39979" y="281838"/>
                    </a:lnTo>
                    <a:lnTo>
                      <a:pt x="39509" y="276504"/>
                    </a:lnTo>
                    <a:lnTo>
                      <a:pt x="37630" y="275234"/>
                    </a:lnTo>
                    <a:lnTo>
                      <a:pt x="35547" y="272694"/>
                    </a:lnTo>
                    <a:lnTo>
                      <a:pt x="33210" y="268884"/>
                    </a:lnTo>
                    <a:lnTo>
                      <a:pt x="31140" y="266344"/>
                    </a:lnTo>
                    <a:lnTo>
                      <a:pt x="29197" y="262534"/>
                    </a:lnTo>
                    <a:lnTo>
                      <a:pt x="27241" y="258724"/>
                    </a:lnTo>
                    <a:lnTo>
                      <a:pt x="25247" y="254914"/>
                    </a:lnTo>
                    <a:lnTo>
                      <a:pt x="25920" y="248564"/>
                    </a:lnTo>
                    <a:lnTo>
                      <a:pt x="23507" y="240944"/>
                    </a:lnTo>
                    <a:lnTo>
                      <a:pt x="23495" y="239674"/>
                    </a:lnTo>
                    <a:lnTo>
                      <a:pt x="5638" y="239674"/>
                    </a:lnTo>
                    <a:lnTo>
                      <a:pt x="2540" y="239674"/>
                    </a:lnTo>
                    <a:lnTo>
                      <a:pt x="2882" y="243484"/>
                    </a:lnTo>
                    <a:lnTo>
                      <a:pt x="3543" y="248564"/>
                    </a:lnTo>
                    <a:lnTo>
                      <a:pt x="4559" y="253644"/>
                    </a:lnTo>
                    <a:lnTo>
                      <a:pt x="5943" y="259994"/>
                    </a:lnTo>
                    <a:lnTo>
                      <a:pt x="3556" y="261264"/>
                    </a:lnTo>
                    <a:lnTo>
                      <a:pt x="4229" y="265074"/>
                    </a:lnTo>
                    <a:lnTo>
                      <a:pt x="6223" y="270154"/>
                    </a:lnTo>
                    <a:lnTo>
                      <a:pt x="8153" y="270154"/>
                    </a:lnTo>
                    <a:lnTo>
                      <a:pt x="6845" y="268884"/>
                    </a:lnTo>
                    <a:lnTo>
                      <a:pt x="7404" y="262534"/>
                    </a:lnTo>
                    <a:lnTo>
                      <a:pt x="8559" y="263804"/>
                    </a:lnTo>
                    <a:lnTo>
                      <a:pt x="9753" y="268884"/>
                    </a:lnTo>
                    <a:lnTo>
                      <a:pt x="11925" y="276504"/>
                    </a:lnTo>
                    <a:lnTo>
                      <a:pt x="14617" y="276504"/>
                    </a:lnTo>
                    <a:lnTo>
                      <a:pt x="13982" y="284124"/>
                    </a:lnTo>
                    <a:lnTo>
                      <a:pt x="15938" y="284124"/>
                    </a:lnTo>
                    <a:lnTo>
                      <a:pt x="18719" y="285394"/>
                    </a:lnTo>
                    <a:lnTo>
                      <a:pt x="19672" y="289204"/>
                    </a:lnTo>
                    <a:lnTo>
                      <a:pt x="19138" y="293014"/>
                    </a:lnTo>
                    <a:lnTo>
                      <a:pt x="22136" y="293014"/>
                    </a:lnTo>
                    <a:lnTo>
                      <a:pt x="23672" y="299364"/>
                    </a:lnTo>
                    <a:lnTo>
                      <a:pt x="20904" y="296824"/>
                    </a:lnTo>
                    <a:lnTo>
                      <a:pt x="18630" y="295554"/>
                    </a:lnTo>
                    <a:lnTo>
                      <a:pt x="16852" y="294284"/>
                    </a:lnTo>
                    <a:lnTo>
                      <a:pt x="18288" y="300634"/>
                    </a:lnTo>
                    <a:lnTo>
                      <a:pt x="19177" y="299364"/>
                    </a:lnTo>
                    <a:lnTo>
                      <a:pt x="21018" y="303174"/>
                    </a:lnTo>
                    <a:lnTo>
                      <a:pt x="20053" y="304444"/>
                    </a:lnTo>
                    <a:lnTo>
                      <a:pt x="15773" y="300634"/>
                    </a:lnTo>
                    <a:lnTo>
                      <a:pt x="13271" y="296824"/>
                    </a:lnTo>
                    <a:lnTo>
                      <a:pt x="14452" y="304444"/>
                    </a:lnTo>
                    <a:lnTo>
                      <a:pt x="18821" y="309524"/>
                    </a:lnTo>
                    <a:lnTo>
                      <a:pt x="23596" y="315874"/>
                    </a:lnTo>
                    <a:lnTo>
                      <a:pt x="28155" y="322224"/>
                    </a:lnTo>
                    <a:lnTo>
                      <a:pt x="31889" y="329844"/>
                    </a:lnTo>
                    <a:lnTo>
                      <a:pt x="29502" y="329844"/>
                    </a:lnTo>
                    <a:lnTo>
                      <a:pt x="27990" y="326034"/>
                    </a:lnTo>
                    <a:lnTo>
                      <a:pt x="26987" y="329844"/>
                    </a:lnTo>
                    <a:lnTo>
                      <a:pt x="29794" y="333654"/>
                    </a:lnTo>
                    <a:lnTo>
                      <a:pt x="35179" y="338734"/>
                    </a:lnTo>
                    <a:lnTo>
                      <a:pt x="36855" y="345084"/>
                    </a:lnTo>
                    <a:lnTo>
                      <a:pt x="36245" y="343814"/>
                    </a:lnTo>
                    <a:lnTo>
                      <a:pt x="36233" y="344614"/>
                    </a:lnTo>
                    <a:lnTo>
                      <a:pt x="39573" y="348894"/>
                    </a:lnTo>
                    <a:lnTo>
                      <a:pt x="40932" y="352704"/>
                    </a:lnTo>
                    <a:lnTo>
                      <a:pt x="41719" y="356514"/>
                    </a:lnTo>
                    <a:lnTo>
                      <a:pt x="43942" y="361594"/>
                    </a:lnTo>
                    <a:lnTo>
                      <a:pt x="42913" y="361594"/>
                    </a:lnTo>
                    <a:lnTo>
                      <a:pt x="44513" y="362864"/>
                    </a:lnTo>
                    <a:lnTo>
                      <a:pt x="45910" y="364134"/>
                    </a:lnTo>
                    <a:lnTo>
                      <a:pt x="47637" y="365404"/>
                    </a:lnTo>
                    <a:lnTo>
                      <a:pt x="53251" y="371754"/>
                    </a:lnTo>
                    <a:lnTo>
                      <a:pt x="55041" y="376834"/>
                    </a:lnTo>
                    <a:lnTo>
                      <a:pt x="55333" y="381914"/>
                    </a:lnTo>
                    <a:lnTo>
                      <a:pt x="56451" y="386994"/>
                    </a:lnTo>
                    <a:lnTo>
                      <a:pt x="70015" y="407314"/>
                    </a:lnTo>
                    <a:lnTo>
                      <a:pt x="67894" y="402234"/>
                    </a:lnTo>
                    <a:lnTo>
                      <a:pt x="70231" y="404774"/>
                    </a:lnTo>
                    <a:lnTo>
                      <a:pt x="70142" y="402234"/>
                    </a:lnTo>
                    <a:lnTo>
                      <a:pt x="70053" y="399694"/>
                    </a:lnTo>
                    <a:lnTo>
                      <a:pt x="66433" y="395884"/>
                    </a:lnTo>
                    <a:lnTo>
                      <a:pt x="64439" y="399694"/>
                    </a:lnTo>
                    <a:lnTo>
                      <a:pt x="60223" y="392074"/>
                    </a:lnTo>
                    <a:lnTo>
                      <a:pt x="63271" y="390804"/>
                    </a:lnTo>
                    <a:lnTo>
                      <a:pt x="70599" y="398424"/>
                    </a:lnTo>
                    <a:lnTo>
                      <a:pt x="73710" y="399694"/>
                    </a:lnTo>
                    <a:lnTo>
                      <a:pt x="76606" y="402234"/>
                    </a:lnTo>
                    <a:lnTo>
                      <a:pt x="75145" y="408584"/>
                    </a:lnTo>
                    <a:lnTo>
                      <a:pt x="74231" y="409854"/>
                    </a:lnTo>
                    <a:lnTo>
                      <a:pt x="79705" y="414934"/>
                    </a:lnTo>
                    <a:lnTo>
                      <a:pt x="84416" y="421284"/>
                    </a:lnTo>
                    <a:lnTo>
                      <a:pt x="89725" y="426364"/>
                    </a:lnTo>
                    <a:lnTo>
                      <a:pt x="96989" y="432714"/>
                    </a:lnTo>
                    <a:lnTo>
                      <a:pt x="102400" y="435254"/>
                    </a:lnTo>
                    <a:lnTo>
                      <a:pt x="108826" y="432714"/>
                    </a:lnTo>
                    <a:lnTo>
                      <a:pt x="115760" y="442874"/>
                    </a:lnTo>
                    <a:lnTo>
                      <a:pt x="114579" y="444144"/>
                    </a:lnTo>
                    <a:lnTo>
                      <a:pt x="116090" y="442874"/>
                    </a:lnTo>
                    <a:lnTo>
                      <a:pt x="118872" y="447954"/>
                    </a:lnTo>
                    <a:lnTo>
                      <a:pt x="121653" y="447954"/>
                    </a:lnTo>
                    <a:lnTo>
                      <a:pt x="120294" y="442874"/>
                    </a:lnTo>
                    <a:lnTo>
                      <a:pt x="126860" y="449224"/>
                    </a:lnTo>
                    <a:lnTo>
                      <a:pt x="124675" y="444144"/>
                    </a:lnTo>
                    <a:lnTo>
                      <a:pt x="130162" y="447954"/>
                    </a:lnTo>
                    <a:lnTo>
                      <a:pt x="128714" y="451764"/>
                    </a:lnTo>
                    <a:lnTo>
                      <a:pt x="127863" y="454304"/>
                    </a:lnTo>
                    <a:lnTo>
                      <a:pt x="132410" y="455574"/>
                    </a:lnTo>
                    <a:lnTo>
                      <a:pt x="136766" y="459384"/>
                    </a:lnTo>
                    <a:lnTo>
                      <a:pt x="141897" y="463194"/>
                    </a:lnTo>
                    <a:lnTo>
                      <a:pt x="148717" y="467004"/>
                    </a:lnTo>
                    <a:lnTo>
                      <a:pt x="146011" y="468274"/>
                    </a:lnTo>
                    <a:lnTo>
                      <a:pt x="148640" y="468274"/>
                    </a:lnTo>
                    <a:lnTo>
                      <a:pt x="153454" y="469544"/>
                    </a:lnTo>
                    <a:lnTo>
                      <a:pt x="148043" y="465734"/>
                    </a:lnTo>
                    <a:lnTo>
                      <a:pt x="158788" y="468274"/>
                    </a:lnTo>
                    <a:lnTo>
                      <a:pt x="159499" y="473354"/>
                    </a:lnTo>
                    <a:lnTo>
                      <a:pt x="164363" y="477164"/>
                    </a:lnTo>
                    <a:lnTo>
                      <a:pt x="164884" y="478434"/>
                    </a:lnTo>
                    <a:lnTo>
                      <a:pt x="161404" y="477253"/>
                    </a:lnTo>
                    <a:lnTo>
                      <a:pt x="166179" y="479704"/>
                    </a:lnTo>
                    <a:lnTo>
                      <a:pt x="169392" y="479704"/>
                    </a:lnTo>
                    <a:lnTo>
                      <a:pt x="169849" y="479704"/>
                    </a:lnTo>
                    <a:lnTo>
                      <a:pt x="171704" y="479704"/>
                    </a:lnTo>
                    <a:lnTo>
                      <a:pt x="171856" y="479704"/>
                    </a:lnTo>
                    <a:lnTo>
                      <a:pt x="174091" y="479704"/>
                    </a:lnTo>
                    <a:lnTo>
                      <a:pt x="184645" y="482244"/>
                    </a:lnTo>
                    <a:lnTo>
                      <a:pt x="189623" y="480974"/>
                    </a:lnTo>
                    <a:lnTo>
                      <a:pt x="191223" y="482244"/>
                    </a:lnTo>
                    <a:lnTo>
                      <a:pt x="192544" y="482244"/>
                    </a:lnTo>
                    <a:lnTo>
                      <a:pt x="197573" y="484784"/>
                    </a:lnTo>
                    <a:lnTo>
                      <a:pt x="196354" y="484784"/>
                    </a:lnTo>
                    <a:lnTo>
                      <a:pt x="198513" y="486054"/>
                    </a:lnTo>
                    <a:lnTo>
                      <a:pt x="202806" y="487095"/>
                    </a:lnTo>
                    <a:lnTo>
                      <a:pt x="202730" y="488200"/>
                    </a:lnTo>
                    <a:lnTo>
                      <a:pt x="210273" y="491528"/>
                    </a:lnTo>
                    <a:lnTo>
                      <a:pt x="210553" y="489762"/>
                    </a:lnTo>
                    <a:lnTo>
                      <a:pt x="216827" y="491134"/>
                    </a:lnTo>
                    <a:lnTo>
                      <a:pt x="223050" y="493674"/>
                    </a:lnTo>
                    <a:lnTo>
                      <a:pt x="229311" y="494944"/>
                    </a:lnTo>
                    <a:lnTo>
                      <a:pt x="235572" y="494944"/>
                    </a:lnTo>
                    <a:lnTo>
                      <a:pt x="243840" y="496214"/>
                    </a:lnTo>
                    <a:lnTo>
                      <a:pt x="259473" y="496214"/>
                    </a:lnTo>
                    <a:lnTo>
                      <a:pt x="256032" y="502564"/>
                    </a:lnTo>
                    <a:lnTo>
                      <a:pt x="252361" y="507644"/>
                    </a:lnTo>
                    <a:lnTo>
                      <a:pt x="248450" y="513994"/>
                    </a:lnTo>
                    <a:lnTo>
                      <a:pt x="244297" y="519074"/>
                    </a:lnTo>
                    <a:lnTo>
                      <a:pt x="244284" y="520166"/>
                    </a:lnTo>
                    <a:lnTo>
                      <a:pt x="251574" y="519074"/>
                    </a:lnTo>
                    <a:lnTo>
                      <a:pt x="253974" y="516534"/>
                    </a:lnTo>
                    <a:lnTo>
                      <a:pt x="253949" y="512724"/>
                    </a:lnTo>
                    <a:lnTo>
                      <a:pt x="255130" y="511454"/>
                    </a:lnTo>
                    <a:lnTo>
                      <a:pt x="258699" y="510184"/>
                    </a:lnTo>
                    <a:lnTo>
                      <a:pt x="261594" y="508914"/>
                    </a:lnTo>
                    <a:lnTo>
                      <a:pt x="264769" y="510184"/>
                    </a:lnTo>
                    <a:lnTo>
                      <a:pt x="263169" y="511454"/>
                    </a:lnTo>
                    <a:lnTo>
                      <a:pt x="267957" y="510184"/>
                    </a:lnTo>
                    <a:lnTo>
                      <a:pt x="269341" y="508914"/>
                    </a:lnTo>
                    <a:lnTo>
                      <a:pt x="270713" y="507644"/>
                    </a:lnTo>
                    <a:lnTo>
                      <a:pt x="274891" y="507644"/>
                    </a:lnTo>
                    <a:lnTo>
                      <a:pt x="276847" y="506374"/>
                    </a:lnTo>
                    <a:lnTo>
                      <a:pt x="272351" y="506374"/>
                    </a:lnTo>
                    <a:lnTo>
                      <a:pt x="272884" y="505104"/>
                    </a:lnTo>
                    <a:lnTo>
                      <a:pt x="277837" y="503834"/>
                    </a:lnTo>
                    <a:lnTo>
                      <a:pt x="280619" y="501294"/>
                    </a:lnTo>
                    <a:lnTo>
                      <a:pt x="284353" y="498754"/>
                    </a:lnTo>
                    <a:lnTo>
                      <a:pt x="291693" y="498754"/>
                    </a:lnTo>
                    <a:lnTo>
                      <a:pt x="294678" y="501294"/>
                    </a:lnTo>
                    <a:lnTo>
                      <a:pt x="286372" y="503834"/>
                    </a:lnTo>
                    <a:lnTo>
                      <a:pt x="295084" y="503834"/>
                    </a:lnTo>
                    <a:lnTo>
                      <a:pt x="290385" y="506374"/>
                    </a:lnTo>
                    <a:lnTo>
                      <a:pt x="288493" y="506374"/>
                    </a:lnTo>
                    <a:lnTo>
                      <a:pt x="286486" y="507644"/>
                    </a:lnTo>
                    <a:lnTo>
                      <a:pt x="281406" y="507644"/>
                    </a:lnTo>
                    <a:lnTo>
                      <a:pt x="277190" y="511454"/>
                    </a:lnTo>
                    <a:lnTo>
                      <a:pt x="278472" y="513715"/>
                    </a:lnTo>
                    <a:lnTo>
                      <a:pt x="283133" y="512724"/>
                    </a:lnTo>
                    <a:lnTo>
                      <a:pt x="290436" y="512724"/>
                    </a:lnTo>
                    <a:lnTo>
                      <a:pt x="282308" y="513994"/>
                    </a:lnTo>
                    <a:lnTo>
                      <a:pt x="281736" y="515264"/>
                    </a:lnTo>
                    <a:lnTo>
                      <a:pt x="287362" y="513994"/>
                    </a:lnTo>
                    <a:lnTo>
                      <a:pt x="295783" y="513994"/>
                    </a:lnTo>
                    <a:lnTo>
                      <a:pt x="298246" y="512724"/>
                    </a:lnTo>
                    <a:lnTo>
                      <a:pt x="300697" y="511454"/>
                    </a:lnTo>
                    <a:lnTo>
                      <a:pt x="298107" y="507644"/>
                    </a:lnTo>
                    <a:lnTo>
                      <a:pt x="299694" y="507644"/>
                    </a:lnTo>
                    <a:lnTo>
                      <a:pt x="293281" y="506374"/>
                    </a:lnTo>
                    <a:lnTo>
                      <a:pt x="298704" y="503834"/>
                    </a:lnTo>
                    <a:lnTo>
                      <a:pt x="306692" y="505104"/>
                    </a:lnTo>
                    <a:lnTo>
                      <a:pt x="307200" y="507644"/>
                    </a:lnTo>
                    <a:lnTo>
                      <a:pt x="307479" y="505104"/>
                    </a:lnTo>
                    <a:lnTo>
                      <a:pt x="309092" y="505104"/>
                    </a:lnTo>
                    <a:lnTo>
                      <a:pt x="313677" y="503834"/>
                    </a:lnTo>
                    <a:lnTo>
                      <a:pt x="313855" y="503834"/>
                    </a:lnTo>
                    <a:lnTo>
                      <a:pt x="313182" y="504913"/>
                    </a:lnTo>
                    <a:lnTo>
                      <a:pt x="314159" y="503974"/>
                    </a:lnTo>
                    <a:lnTo>
                      <a:pt x="314401" y="503516"/>
                    </a:lnTo>
                    <a:lnTo>
                      <a:pt x="315556" y="501294"/>
                    </a:lnTo>
                    <a:lnTo>
                      <a:pt x="307022" y="501294"/>
                    </a:lnTo>
                    <a:lnTo>
                      <a:pt x="300088" y="503834"/>
                    </a:lnTo>
                    <a:lnTo>
                      <a:pt x="302425" y="501294"/>
                    </a:lnTo>
                    <a:lnTo>
                      <a:pt x="294817" y="501294"/>
                    </a:lnTo>
                    <a:lnTo>
                      <a:pt x="300786" y="498754"/>
                    </a:lnTo>
                    <a:lnTo>
                      <a:pt x="303771" y="497484"/>
                    </a:lnTo>
                    <a:lnTo>
                      <a:pt x="307708" y="496214"/>
                    </a:lnTo>
                    <a:lnTo>
                      <a:pt x="304774" y="498754"/>
                    </a:lnTo>
                    <a:lnTo>
                      <a:pt x="305282" y="500024"/>
                    </a:lnTo>
                    <a:lnTo>
                      <a:pt x="315188" y="494944"/>
                    </a:lnTo>
                    <a:lnTo>
                      <a:pt x="320306" y="493674"/>
                    </a:lnTo>
                    <a:lnTo>
                      <a:pt x="330568" y="492404"/>
                    </a:lnTo>
                    <a:lnTo>
                      <a:pt x="335000" y="491134"/>
                    </a:lnTo>
                    <a:lnTo>
                      <a:pt x="342036" y="486054"/>
                    </a:lnTo>
                    <a:lnTo>
                      <a:pt x="340512" y="488594"/>
                    </a:lnTo>
                    <a:lnTo>
                      <a:pt x="337210" y="489864"/>
                    </a:lnTo>
                    <a:lnTo>
                      <a:pt x="333540" y="492404"/>
                    </a:lnTo>
                    <a:lnTo>
                      <a:pt x="329844" y="493674"/>
                    </a:lnTo>
                    <a:lnTo>
                      <a:pt x="325412" y="496214"/>
                    </a:lnTo>
                    <a:lnTo>
                      <a:pt x="322046" y="498754"/>
                    </a:lnTo>
                    <a:lnTo>
                      <a:pt x="327723" y="498754"/>
                    </a:lnTo>
                    <a:lnTo>
                      <a:pt x="331851" y="493674"/>
                    </a:lnTo>
                    <a:lnTo>
                      <a:pt x="336054" y="491134"/>
                    </a:lnTo>
                    <a:lnTo>
                      <a:pt x="332930" y="494944"/>
                    </a:lnTo>
                    <a:lnTo>
                      <a:pt x="332727" y="496214"/>
                    </a:lnTo>
                    <a:lnTo>
                      <a:pt x="337807" y="494944"/>
                    </a:lnTo>
                    <a:lnTo>
                      <a:pt x="338810" y="491134"/>
                    </a:lnTo>
                    <a:lnTo>
                      <a:pt x="341503" y="489864"/>
                    </a:lnTo>
                    <a:lnTo>
                      <a:pt x="343827" y="488594"/>
                    </a:lnTo>
                    <a:lnTo>
                      <a:pt x="346163" y="487324"/>
                    </a:lnTo>
                    <a:lnTo>
                      <a:pt x="345325" y="487324"/>
                    </a:lnTo>
                    <a:lnTo>
                      <a:pt x="342620" y="488594"/>
                    </a:lnTo>
                    <a:lnTo>
                      <a:pt x="345186" y="486054"/>
                    </a:lnTo>
                    <a:lnTo>
                      <a:pt x="347764" y="483514"/>
                    </a:lnTo>
                    <a:lnTo>
                      <a:pt x="353021" y="478434"/>
                    </a:lnTo>
                    <a:lnTo>
                      <a:pt x="354330" y="477164"/>
                    </a:lnTo>
                    <a:lnTo>
                      <a:pt x="356222" y="475894"/>
                    </a:lnTo>
                    <a:lnTo>
                      <a:pt x="361911" y="472084"/>
                    </a:lnTo>
                    <a:lnTo>
                      <a:pt x="370052" y="465734"/>
                    </a:lnTo>
                    <a:lnTo>
                      <a:pt x="368973" y="469544"/>
                    </a:lnTo>
                    <a:lnTo>
                      <a:pt x="365175" y="473354"/>
                    </a:lnTo>
                    <a:lnTo>
                      <a:pt x="362813" y="475894"/>
                    </a:lnTo>
                    <a:lnTo>
                      <a:pt x="366026" y="475894"/>
                    </a:lnTo>
                    <a:lnTo>
                      <a:pt x="370268" y="470814"/>
                    </a:lnTo>
                    <a:lnTo>
                      <a:pt x="370763" y="465734"/>
                    </a:lnTo>
                    <a:lnTo>
                      <a:pt x="378968" y="459384"/>
                    </a:lnTo>
                    <a:lnTo>
                      <a:pt x="377596" y="464464"/>
                    </a:lnTo>
                    <a:lnTo>
                      <a:pt x="382511" y="459384"/>
                    </a:lnTo>
                    <a:lnTo>
                      <a:pt x="383743" y="458114"/>
                    </a:lnTo>
                    <a:lnTo>
                      <a:pt x="384657" y="459384"/>
                    </a:lnTo>
                    <a:lnTo>
                      <a:pt x="385406" y="458114"/>
                    </a:lnTo>
                    <a:lnTo>
                      <a:pt x="386905" y="455574"/>
                    </a:lnTo>
                    <a:lnTo>
                      <a:pt x="388518" y="450494"/>
                    </a:lnTo>
                    <a:lnTo>
                      <a:pt x="390055" y="446684"/>
                    </a:lnTo>
                    <a:lnTo>
                      <a:pt x="399542" y="435254"/>
                    </a:lnTo>
                    <a:lnTo>
                      <a:pt x="401307" y="430174"/>
                    </a:lnTo>
                    <a:lnTo>
                      <a:pt x="400558" y="431444"/>
                    </a:lnTo>
                    <a:lnTo>
                      <a:pt x="399516" y="433984"/>
                    </a:lnTo>
                    <a:lnTo>
                      <a:pt x="397243" y="436524"/>
                    </a:lnTo>
                    <a:lnTo>
                      <a:pt x="399427" y="430174"/>
                    </a:lnTo>
                    <a:lnTo>
                      <a:pt x="403364" y="425094"/>
                    </a:lnTo>
                    <a:lnTo>
                      <a:pt x="407771" y="420014"/>
                    </a:lnTo>
                    <a:lnTo>
                      <a:pt x="410819" y="413664"/>
                    </a:lnTo>
                    <a:lnTo>
                      <a:pt x="411416" y="412394"/>
                    </a:lnTo>
                    <a:lnTo>
                      <a:pt x="410870" y="416204"/>
                    </a:lnTo>
                    <a:lnTo>
                      <a:pt x="410349" y="417474"/>
                    </a:lnTo>
                    <a:lnTo>
                      <a:pt x="414261" y="412394"/>
                    </a:lnTo>
                    <a:lnTo>
                      <a:pt x="415239" y="411124"/>
                    </a:lnTo>
                    <a:lnTo>
                      <a:pt x="416648" y="403504"/>
                    </a:lnTo>
                    <a:lnTo>
                      <a:pt x="418274" y="397154"/>
                    </a:lnTo>
                    <a:lnTo>
                      <a:pt x="420725" y="398424"/>
                    </a:lnTo>
                    <a:lnTo>
                      <a:pt x="419379" y="397154"/>
                    </a:lnTo>
                    <a:lnTo>
                      <a:pt x="418033" y="395884"/>
                    </a:lnTo>
                    <a:lnTo>
                      <a:pt x="421741" y="381914"/>
                    </a:lnTo>
                    <a:lnTo>
                      <a:pt x="421792" y="379374"/>
                    </a:lnTo>
                    <a:lnTo>
                      <a:pt x="418528" y="389534"/>
                    </a:lnTo>
                    <a:lnTo>
                      <a:pt x="415048" y="395884"/>
                    </a:lnTo>
                    <a:lnTo>
                      <a:pt x="411289" y="402234"/>
                    </a:lnTo>
                    <a:lnTo>
                      <a:pt x="407187" y="413664"/>
                    </a:lnTo>
                    <a:lnTo>
                      <a:pt x="406971" y="404774"/>
                    </a:lnTo>
                    <a:lnTo>
                      <a:pt x="408584" y="399694"/>
                    </a:lnTo>
                    <a:lnTo>
                      <a:pt x="408635" y="390804"/>
                    </a:lnTo>
                    <a:lnTo>
                      <a:pt x="409981" y="388264"/>
                    </a:lnTo>
                    <a:lnTo>
                      <a:pt x="411772" y="388264"/>
                    </a:lnTo>
                    <a:lnTo>
                      <a:pt x="411251" y="384454"/>
                    </a:lnTo>
                    <a:lnTo>
                      <a:pt x="409219" y="383184"/>
                    </a:lnTo>
                    <a:lnTo>
                      <a:pt x="409752" y="378104"/>
                    </a:lnTo>
                    <a:lnTo>
                      <a:pt x="411645" y="378104"/>
                    </a:lnTo>
                    <a:lnTo>
                      <a:pt x="413829" y="370484"/>
                    </a:lnTo>
                    <a:lnTo>
                      <a:pt x="413105" y="365404"/>
                    </a:lnTo>
                    <a:lnTo>
                      <a:pt x="412343" y="361594"/>
                    </a:lnTo>
                    <a:lnTo>
                      <a:pt x="412229" y="361035"/>
                    </a:lnTo>
                    <a:lnTo>
                      <a:pt x="412153" y="359943"/>
                    </a:lnTo>
                    <a:lnTo>
                      <a:pt x="412584" y="357784"/>
                    </a:lnTo>
                    <a:lnTo>
                      <a:pt x="413334" y="353974"/>
                    </a:lnTo>
                    <a:lnTo>
                      <a:pt x="417220" y="352704"/>
                    </a:lnTo>
                    <a:lnTo>
                      <a:pt x="415632" y="365404"/>
                    </a:lnTo>
                    <a:lnTo>
                      <a:pt x="415340" y="373024"/>
                    </a:lnTo>
                    <a:lnTo>
                      <a:pt x="417169" y="373024"/>
                    </a:lnTo>
                    <a:lnTo>
                      <a:pt x="416763" y="376834"/>
                    </a:lnTo>
                    <a:lnTo>
                      <a:pt x="416648" y="380644"/>
                    </a:lnTo>
                    <a:lnTo>
                      <a:pt x="419392" y="380644"/>
                    </a:lnTo>
                    <a:lnTo>
                      <a:pt x="418579" y="375564"/>
                    </a:lnTo>
                    <a:lnTo>
                      <a:pt x="419912" y="371754"/>
                    </a:lnTo>
                    <a:lnTo>
                      <a:pt x="421436" y="372897"/>
                    </a:lnTo>
                    <a:lnTo>
                      <a:pt x="421678" y="371754"/>
                    </a:lnTo>
                    <a:lnTo>
                      <a:pt x="421817" y="371094"/>
                    </a:lnTo>
                    <a:lnTo>
                      <a:pt x="420928" y="369214"/>
                    </a:lnTo>
                    <a:lnTo>
                      <a:pt x="423545" y="361594"/>
                    </a:lnTo>
                    <a:lnTo>
                      <a:pt x="427494" y="361594"/>
                    </a:lnTo>
                    <a:lnTo>
                      <a:pt x="431101" y="353974"/>
                    </a:lnTo>
                    <a:lnTo>
                      <a:pt x="431482" y="356514"/>
                    </a:lnTo>
                    <a:lnTo>
                      <a:pt x="429996" y="361594"/>
                    </a:lnTo>
                    <a:lnTo>
                      <a:pt x="432244" y="360324"/>
                    </a:lnTo>
                    <a:lnTo>
                      <a:pt x="428790" y="371754"/>
                    </a:lnTo>
                    <a:lnTo>
                      <a:pt x="431393" y="371754"/>
                    </a:lnTo>
                    <a:lnTo>
                      <a:pt x="433209" y="362864"/>
                    </a:lnTo>
                    <a:lnTo>
                      <a:pt x="433273" y="360324"/>
                    </a:lnTo>
                    <a:lnTo>
                      <a:pt x="433400" y="355244"/>
                    </a:lnTo>
                    <a:lnTo>
                      <a:pt x="433158" y="353974"/>
                    </a:lnTo>
                    <a:lnTo>
                      <a:pt x="432904" y="352704"/>
                    </a:lnTo>
                    <a:lnTo>
                      <a:pt x="432422" y="350164"/>
                    </a:lnTo>
                    <a:lnTo>
                      <a:pt x="432181" y="348894"/>
                    </a:lnTo>
                    <a:lnTo>
                      <a:pt x="429806" y="342544"/>
                    </a:lnTo>
                    <a:lnTo>
                      <a:pt x="429628" y="348894"/>
                    </a:lnTo>
                    <a:lnTo>
                      <a:pt x="428307" y="348894"/>
                    </a:lnTo>
                    <a:lnTo>
                      <a:pt x="426415" y="347624"/>
                    </a:lnTo>
                    <a:lnTo>
                      <a:pt x="424497" y="350164"/>
                    </a:lnTo>
                    <a:lnTo>
                      <a:pt x="423570" y="347624"/>
                    </a:lnTo>
                    <a:lnTo>
                      <a:pt x="424599" y="345084"/>
                    </a:lnTo>
                    <a:lnTo>
                      <a:pt x="425564" y="343814"/>
                    </a:lnTo>
                    <a:lnTo>
                      <a:pt x="424903" y="342544"/>
                    </a:lnTo>
                    <a:lnTo>
                      <a:pt x="425310" y="337464"/>
                    </a:lnTo>
                    <a:lnTo>
                      <a:pt x="423697" y="337464"/>
                    </a:lnTo>
                    <a:lnTo>
                      <a:pt x="427050" y="336194"/>
                    </a:lnTo>
                    <a:lnTo>
                      <a:pt x="429577" y="331114"/>
                    </a:lnTo>
                    <a:lnTo>
                      <a:pt x="430212" y="329844"/>
                    </a:lnTo>
                    <a:lnTo>
                      <a:pt x="431812" y="324764"/>
                    </a:lnTo>
                    <a:lnTo>
                      <a:pt x="432206" y="323494"/>
                    </a:lnTo>
                    <a:lnTo>
                      <a:pt x="434797" y="317144"/>
                    </a:lnTo>
                    <a:lnTo>
                      <a:pt x="435800" y="314604"/>
                    </a:lnTo>
                    <a:lnTo>
                      <a:pt x="436308" y="313334"/>
                    </a:lnTo>
                    <a:lnTo>
                      <a:pt x="439496" y="315874"/>
                    </a:lnTo>
                    <a:lnTo>
                      <a:pt x="439826" y="313334"/>
                    </a:lnTo>
                    <a:lnTo>
                      <a:pt x="440334" y="309524"/>
                    </a:lnTo>
                    <a:close/>
                  </a:path>
                </a:pathLst>
              </a:custGeom>
              <a:solidFill>
                <a:srgbClr val="1CADEB"/>
              </a:solidFill>
            </p:spPr>
            <p:txBody>
              <a:bodyPr wrap="square" lIns="0" tIns="0" rIns="0" bIns="0" rtlCol="0"/>
              <a:lstStyle/>
              <a:p>
                <a:endParaRPr/>
              </a:p>
            </p:txBody>
          </p:sp>
          <p:sp>
            <p:nvSpPr>
              <p:cNvPr id="464" name="object 5"/>
              <p:cNvSpPr/>
              <p:nvPr/>
            </p:nvSpPr>
            <p:spPr>
              <a:xfrm>
                <a:off x="4026255" y="9439726"/>
                <a:ext cx="424180" cy="453390"/>
              </a:xfrm>
              <a:custGeom>
                <a:avLst/>
                <a:gdLst/>
                <a:ahLst/>
                <a:cxnLst/>
                <a:rect l="l" t="t" r="r" b="b"/>
                <a:pathLst>
                  <a:path w="424179" h="453390">
                    <a:moveTo>
                      <a:pt x="11379" y="288023"/>
                    </a:moveTo>
                    <a:lnTo>
                      <a:pt x="10388" y="287845"/>
                    </a:lnTo>
                    <a:lnTo>
                      <a:pt x="7861" y="283260"/>
                    </a:lnTo>
                    <a:lnTo>
                      <a:pt x="7086" y="284772"/>
                    </a:lnTo>
                    <a:lnTo>
                      <a:pt x="8204" y="287172"/>
                    </a:lnTo>
                    <a:lnTo>
                      <a:pt x="10960" y="291719"/>
                    </a:lnTo>
                    <a:lnTo>
                      <a:pt x="10299" y="289979"/>
                    </a:lnTo>
                    <a:lnTo>
                      <a:pt x="10833" y="289064"/>
                    </a:lnTo>
                    <a:lnTo>
                      <a:pt x="11379" y="288023"/>
                    </a:lnTo>
                    <a:close/>
                  </a:path>
                  <a:path w="424179" h="453390">
                    <a:moveTo>
                      <a:pt x="11696" y="287985"/>
                    </a:moveTo>
                    <a:lnTo>
                      <a:pt x="11633" y="287515"/>
                    </a:lnTo>
                    <a:lnTo>
                      <a:pt x="11391" y="288023"/>
                    </a:lnTo>
                    <a:lnTo>
                      <a:pt x="11582" y="288074"/>
                    </a:lnTo>
                    <a:close/>
                  </a:path>
                  <a:path w="424179" h="453390">
                    <a:moveTo>
                      <a:pt x="12763" y="294716"/>
                    </a:moveTo>
                    <a:lnTo>
                      <a:pt x="10972" y="291719"/>
                    </a:lnTo>
                    <a:lnTo>
                      <a:pt x="11277" y="292544"/>
                    </a:lnTo>
                    <a:lnTo>
                      <a:pt x="11811" y="293471"/>
                    </a:lnTo>
                    <a:lnTo>
                      <a:pt x="12763" y="294716"/>
                    </a:lnTo>
                    <a:close/>
                  </a:path>
                  <a:path w="424179" h="453390">
                    <a:moveTo>
                      <a:pt x="16573" y="370344"/>
                    </a:moveTo>
                    <a:lnTo>
                      <a:pt x="13271" y="368985"/>
                    </a:lnTo>
                    <a:lnTo>
                      <a:pt x="11760" y="366864"/>
                    </a:lnTo>
                    <a:lnTo>
                      <a:pt x="13335" y="369671"/>
                    </a:lnTo>
                    <a:lnTo>
                      <a:pt x="14046" y="370370"/>
                    </a:lnTo>
                    <a:lnTo>
                      <a:pt x="15468" y="371767"/>
                    </a:lnTo>
                    <a:lnTo>
                      <a:pt x="16573" y="370344"/>
                    </a:lnTo>
                    <a:close/>
                  </a:path>
                  <a:path w="424179" h="453390">
                    <a:moveTo>
                      <a:pt x="24409" y="144475"/>
                    </a:moveTo>
                    <a:lnTo>
                      <a:pt x="24282" y="144183"/>
                    </a:lnTo>
                    <a:lnTo>
                      <a:pt x="24155" y="144068"/>
                    </a:lnTo>
                    <a:lnTo>
                      <a:pt x="24091" y="144310"/>
                    </a:lnTo>
                    <a:lnTo>
                      <a:pt x="24409" y="144475"/>
                    </a:lnTo>
                    <a:close/>
                  </a:path>
                  <a:path w="424179" h="453390">
                    <a:moveTo>
                      <a:pt x="26327" y="195910"/>
                    </a:moveTo>
                    <a:lnTo>
                      <a:pt x="26212" y="191490"/>
                    </a:lnTo>
                    <a:lnTo>
                      <a:pt x="26022" y="194589"/>
                    </a:lnTo>
                    <a:lnTo>
                      <a:pt x="25933" y="196088"/>
                    </a:lnTo>
                    <a:lnTo>
                      <a:pt x="26314" y="195922"/>
                    </a:lnTo>
                    <a:close/>
                  </a:path>
                  <a:path w="424179" h="453390">
                    <a:moveTo>
                      <a:pt x="26504" y="185648"/>
                    </a:moveTo>
                    <a:lnTo>
                      <a:pt x="26428" y="187579"/>
                    </a:lnTo>
                    <a:lnTo>
                      <a:pt x="26200" y="189534"/>
                    </a:lnTo>
                    <a:lnTo>
                      <a:pt x="26200" y="191477"/>
                    </a:lnTo>
                    <a:lnTo>
                      <a:pt x="26263" y="189776"/>
                    </a:lnTo>
                    <a:lnTo>
                      <a:pt x="26504" y="187909"/>
                    </a:lnTo>
                    <a:lnTo>
                      <a:pt x="26504" y="185648"/>
                    </a:lnTo>
                    <a:close/>
                  </a:path>
                  <a:path w="424179" h="453390">
                    <a:moveTo>
                      <a:pt x="26555" y="206032"/>
                    </a:moveTo>
                    <a:lnTo>
                      <a:pt x="26479" y="202006"/>
                    </a:lnTo>
                    <a:lnTo>
                      <a:pt x="25565" y="202387"/>
                    </a:lnTo>
                    <a:lnTo>
                      <a:pt x="24663" y="202768"/>
                    </a:lnTo>
                    <a:lnTo>
                      <a:pt x="24104" y="203504"/>
                    </a:lnTo>
                    <a:lnTo>
                      <a:pt x="26555" y="206032"/>
                    </a:lnTo>
                    <a:close/>
                  </a:path>
                  <a:path w="424179" h="453390">
                    <a:moveTo>
                      <a:pt x="26898" y="145630"/>
                    </a:moveTo>
                    <a:lnTo>
                      <a:pt x="24409" y="144475"/>
                    </a:lnTo>
                    <a:lnTo>
                      <a:pt x="24930" y="145542"/>
                    </a:lnTo>
                    <a:lnTo>
                      <a:pt x="25654" y="149555"/>
                    </a:lnTo>
                    <a:lnTo>
                      <a:pt x="24396" y="150926"/>
                    </a:lnTo>
                    <a:lnTo>
                      <a:pt x="22872" y="149136"/>
                    </a:lnTo>
                    <a:lnTo>
                      <a:pt x="23634" y="151638"/>
                    </a:lnTo>
                    <a:lnTo>
                      <a:pt x="24853" y="154178"/>
                    </a:lnTo>
                    <a:lnTo>
                      <a:pt x="25946" y="156654"/>
                    </a:lnTo>
                    <a:lnTo>
                      <a:pt x="25908" y="152908"/>
                    </a:lnTo>
                    <a:lnTo>
                      <a:pt x="26898" y="145630"/>
                    </a:lnTo>
                    <a:close/>
                  </a:path>
                  <a:path w="424179" h="453390">
                    <a:moveTo>
                      <a:pt x="27698" y="165023"/>
                    </a:moveTo>
                    <a:lnTo>
                      <a:pt x="27355" y="162445"/>
                    </a:lnTo>
                    <a:lnTo>
                      <a:pt x="27012" y="159867"/>
                    </a:lnTo>
                    <a:lnTo>
                      <a:pt x="26936" y="159308"/>
                    </a:lnTo>
                    <a:lnTo>
                      <a:pt x="25298" y="159321"/>
                    </a:lnTo>
                    <a:lnTo>
                      <a:pt x="24866" y="158762"/>
                    </a:lnTo>
                    <a:lnTo>
                      <a:pt x="24866" y="159321"/>
                    </a:lnTo>
                    <a:lnTo>
                      <a:pt x="23837" y="159334"/>
                    </a:lnTo>
                    <a:lnTo>
                      <a:pt x="22250" y="162445"/>
                    </a:lnTo>
                    <a:lnTo>
                      <a:pt x="21132" y="156984"/>
                    </a:lnTo>
                    <a:lnTo>
                      <a:pt x="24866" y="159321"/>
                    </a:lnTo>
                    <a:lnTo>
                      <a:pt x="24866" y="158762"/>
                    </a:lnTo>
                    <a:lnTo>
                      <a:pt x="23495" y="156984"/>
                    </a:lnTo>
                    <a:lnTo>
                      <a:pt x="22682" y="155943"/>
                    </a:lnTo>
                    <a:lnTo>
                      <a:pt x="20472" y="155867"/>
                    </a:lnTo>
                    <a:lnTo>
                      <a:pt x="21374" y="162623"/>
                    </a:lnTo>
                    <a:lnTo>
                      <a:pt x="21678" y="164134"/>
                    </a:lnTo>
                    <a:lnTo>
                      <a:pt x="27698" y="165023"/>
                    </a:lnTo>
                    <a:close/>
                  </a:path>
                  <a:path w="424179" h="453390">
                    <a:moveTo>
                      <a:pt x="28003" y="207492"/>
                    </a:moveTo>
                    <a:lnTo>
                      <a:pt x="26555" y="206032"/>
                    </a:lnTo>
                    <a:lnTo>
                      <a:pt x="26657" y="210121"/>
                    </a:lnTo>
                    <a:lnTo>
                      <a:pt x="28003" y="207492"/>
                    </a:lnTo>
                    <a:close/>
                  </a:path>
                  <a:path w="424179" h="453390">
                    <a:moveTo>
                      <a:pt x="28384" y="175120"/>
                    </a:moveTo>
                    <a:lnTo>
                      <a:pt x="27406" y="172123"/>
                    </a:lnTo>
                    <a:lnTo>
                      <a:pt x="27051" y="170624"/>
                    </a:lnTo>
                    <a:lnTo>
                      <a:pt x="26873" y="171818"/>
                    </a:lnTo>
                    <a:lnTo>
                      <a:pt x="26555" y="173545"/>
                    </a:lnTo>
                    <a:lnTo>
                      <a:pt x="26987" y="175031"/>
                    </a:lnTo>
                    <a:lnTo>
                      <a:pt x="28384" y="175120"/>
                    </a:lnTo>
                    <a:close/>
                  </a:path>
                  <a:path w="424179" h="453390">
                    <a:moveTo>
                      <a:pt x="30734" y="200113"/>
                    </a:moveTo>
                    <a:lnTo>
                      <a:pt x="29514" y="194513"/>
                    </a:lnTo>
                    <a:lnTo>
                      <a:pt x="26314" y="195922"/>
                    </a:lnTo>
                    <a:lnTo>
                      <a:pt x="26479" y="202006"/>
                    </a:lnTo>
                    <a:lnTo>
                      <a:pt x="28562" y="201117"/>
                    </a:lnTo>
                    <a:lnTo>
                      <a:pt x="30734" y="200113"/>
                    </a:lnTo>
                    <a:close/>
                  </a:path>
                  <a:path w="424179" h="453390">
                    <a:moveTo>
                      <a:pt x="32537" y="249770"/>
                    </a:moveTo>
                    <a:lnTo>
                      <a:pt x="31686" y="247383"/>
                    </a:lnTo>
                    <a:lnTo>
                      <a:pt x="31991" y="248500"/>
                    </a:lnTo>
                    <a:lnTo>
                      <a:pt x="32270" y="249212"/>
                    </a:lnTo>
                    <a:lnTo>
                      <a:pt x="32537" y="249770"/>
                    </a:lnTo>
                    <a:close/>
                  </a:path>
                  <a:path w="424179" h="453390">
                    <a:moveTo>
                      <a:pt x="32816" y="364858"/>
                    </a:moveTo>
                    <a:lnTo>
                      <a:pt x="28549" y="359105"/>
                    </a:lnTo>
                    <a:lnTo>
                      <a:pt x="23723" y="351586"/>
                    </a:lnTo>
                    <a:lnTo>
                      <a:pt x="18427" y="343877"/>
                    </a:lnTo>
                    <a:lnTo>
                      <a:pt x="12750" y="337566"/>
                    </a:lnTo>
                    <a:lnTo>
                      <a:pt x="7124" y="334543"/>
                    </a:lnTo>
                    <a:lnTo>
                      <a:pt x="4622" y="339750"/>
                    </a:lnTo>
                    <a:lnTo>
                      <a:pt x="304" y="342252"/>
                    </a:lnTo>
                    <a:lnTo>
                      <a:pt x="8394" y="355765"/>
                    </a:lnTo>
                    <a:lnTo>
                      <a:pt x="9918" y="355117"/>
                    </a:lnTo>
                    <a:lnTo>
                      <a:pt x="10198" y="353034"/>
                    </a:lnTo>
                    <a:lnTo>
                      <a:pt x="12230" y="354304"/>
                    </a:lnTo>
                    <a:lnTo>
                      <a:pt x="13474" y="354787"/>
                    </a:lnTo>
                    <a:lnTo>
                      <a:pt x="11391" y="350380"/>
                    </a:lnTo>
                    <a:lnTo>
                      <a:pt x="12509" y="348411"/>
                    </a:lnTo>
                    <a:lnTo>
                      <a:pt x="17932" y="351853"/>
                    </a:lnTo>
                    <a:lnTo>
                      <a:pt x="20307" y="357225"/>
                    </a:lnTo>
                    <a:lnTo>
                      <a:pt x="18465" y="357924"/>
                    </a:lnTo>
                    <a:lnTo>
                      <a:pt x="16129" y="353161"/>
                    </a:lnTo>
                    <a:lnTo>
                      <a:pt x="16497" y="357238"/>
                    </a:lnTo>
                    <a:lnTo>
                      <a:pt x="20497" y="359257"/>
                    </a:lnTo>
                    <a:lnTo>
                      <a:pt x="20066" y="361315"/>
                    </a:lnTo>
                    <a:lnTo>
                      <a:pt x="21691" y="358584"/>
                    </a:lnTo>
                    <a:lnTo>
                      <a:pt x="26809" y="362953"/>
                    </a:lnTo>
                    <a:lnTo>
                      <a:pt x="28790" y="362407"/>
                    </a:lnTo>
                    <a:lnTo>
                      <a:pt x="32816" y="364858"/>
                    </a:lnTo>
                    <a:close/>
                  </a:path>
                  <a:path w="424179" h="453390">
                    <a:moveTo>
                      <a:pt x="35864" y="366801"/>
                    </a:moveTo>
                    <a:lnTo>
                      <a:pt x="34721" y="365937"/>
                    </a:lnTo>
                    <a:lnTo>
                      <a:pt x="33743" y="365353"/>
                    </a:lnTo>
                    <a:lnTo>
                      <a:pt x="32816" y="364858"/>
                    </a:lnTo>
                    <a:lnTo>
                      <a:pt x="33921" y="365861"/>
                    </a:lnTo>
                    <a:lnTo>
                      <a:pt x="34925" y="366547"/>
                    </a:lnTo>
                    <a:lnTo>
                      <a:pt x="35864" y="366801"/>
                    </a:lnTo>
                    <a:close/>
                  </a:path>
                  <a:path w="424179" h="453390">
                    <a:moveTo>
                      <a:pt x="54521" y="67348"/>
                    </a:moveTo>
                    <a:lnTo>
                      <a:pt x="53454" y="67652"/>
                    </a:lnTo>
                    <a:lnTo>
                      <a:pt x="52908" y="67818"/>
                    </a:lnTo>
                    <a:lnTo>
                      <a:pt x="52070" y="68681"/>
                    </a:lnTo>
                    <a:lnTo>
                      <a:pt x="54521" y="67348"/>
                    </a:lnTo>
                    <a:close/>
                  </a:path>
                  <a:path w="424179" h="453390">
                    <a:moveTo>
                      <a:pt x="55105" y="393496"/>
                    </a:moveTo>
                    <a:lnTo>
                      <a:pt x="54952" y="392849"/>
                    </a:lnTo>
                    <a:lnTo>
                      <a:pt x="50215" y="389521"/>
                    </a:lnTo>
                    <a:lnTo>
                      <a:pt x="50368" y="390194"/>
                    </a:lnTo>
                    <a:lnTo>
                      <a:pt x="55105" y="393496"/>
                    </a:lnTo>
                    <a:close/>
                  </a:path>
                  <a:path w="424179" h="453390">
                    <a:moveTo>
                      <a:pt x="55524" y="10477"/>
                    </a:moveTo>
                    <a:lnTo>
                      <a:pt x="55384" y="10820"/>
                    </a:lnTo>
                    <a:lnTo>
                      <a:pt x="55346" y="11137"/>
                    </a:lnTo>
                    <a:lnTo>
                      <a:pt x="55397" y="10845"/>
                    </a:lnTo>
                    <a:lnTo>
                      <a:pt x="55524" y="10477"/>
                    </a:lnTo>
                    <a:close/>
                  </a:path>
                  <a:path w="424179" h="453390">
                    <a:moveTo>
                      <a:pt x="58928" y="291071"/>
                    </a:moveTo>
                    <a:lnTo>
                      <a:pt x="55130" y="285800"/>
                    </a:lnTo>
                    <a:lnTo>
                      <a:pt x="55029" y="285661"/>
                    </a:lnTo>
                    <a:lnTo>
                      <a:pt x="56210" y="285711"/>
                    </a:lnTo>
                    <a:lnTo>
                      <a:pt x="54546" y="282460"/>
                    </a:lnTo>
                    <a:lnTo>
                      <a:pt x="52565" y="278561"/>
                    </a:lnTo>
                    <a:lnTo>
                      <a:pt x="51587" y="280809"/>
                    </a:lnTo>
                    <a:lnTo>
                      <a:pt x="52006" y="281990"/>
                    </a:lnTo>
                    <a:lnTo>
                      <a:pt x="50114" y="282460"/>
                    </a:lnTo>
                    <a:lnTo>
                      <a:pt x="48577" y="277418"/>
                    </a:lnTo>
                    <a:lnTo>
                      <a:pt x="48856" y="275615"/>
                    </a:lnTo>
                    <a:lnTo>
                      <a:pt x="49669" y="274205"/>
                    </a:lnTo>
                    <a:lnTo>
                      <a:pt x="49720" y="270319"/>
                    </a:lnTo>
                    <a:lnTo>
                      <a:pt x="47345" y="264312"/>
                    </a:lnTo>
                    <a:lnTo>
                      <a:pt x="45339" y="259245"/>
                    </a:lnTo>
                    <a:lnTo>
                      <a:pt x="46215" y="259956"/>
                    </a:lnTo>
                    <a:lnTo>
                      <a:pt x="45923" y="259245"/>
                    </a:lnTo>
                    <a:lnTo>
                      <a:pt x="45834" y="259041"/>
                    </a:lnTo>
                    <a:lnTo>
                      <a:pt x="45453" y="258699"/>
                    </a:lnTo>
                    <a:lnTo>
                      <a:pt x="45034" y="258483"/>
                    </a:lnTo>
                    <a:lnTo>
                      <a:pt x="42329" y="252323"/>
                    </a:lnTo>
                    <a:lnTo>
                      <a:pt x="39128" y="241719"/>
                    </a:lnTo>
                    <a:lnTo>
                      <a:pt x="38849" y="240792"/>
                    </a:lnTo>
                    <a:lnTo>
                      <a:pt x="35534" y="229933"/>
                    </a:lnTo>
                    <a:lnTo>
                      <a:pt x="34404" y="224815"/>
                    </a:lnTo>
                    <a:lnTo>
                      <a:pt x="33388" y="220179"/>
                    </a:lnTo>
                    <a:lnTo>
                      <a:pt x="30505" y="213271"/>
                    </a:lnTo>
                    <a:lnTo>
                      <a:pt x="30772" y="224815"/>
                    </a:lnTo>
                    <a:lnTo>
                      <a:pt x="26974" y="220002"/>
                    </a:lnTo>
                    <a:lnTo>
                      <a:pt x="27876" y="224231"/>
                    </a:lnTo>
                    <a:lnTo>
                      <a:pt x="28143" y="229654"/>
                    </a:lnTo>
                    <a:lnTo>
                      <a:pt x="29248" y="233921"/>
                    </a:lnTo>
                    <a:lnTo>
                      <a:pt x="30403" y="238175"/>
                    </a:lnTo>
                    <a:lnTo>
                      <a:pt x="31750" y="241350"/>
                    </a:lnTo>
                    <a:lnTo>
                      <a:pt x="31940" y="241338"/>
                    </a:lnTo>
                    <a:lnTo>
                      <a:pt x="31953" y="242595"/>
                    </a:lnTo>
                    <a:lnTo>
                      <a:pt x="36309" y="246545"/>
                    </a:lnTo>
                    <a:lnTo>
                      <a:pt x="36017" y="241719"/>
                    </a:lnTo>
                    <a:lnTo>
                      <a:pt x="38277" y="243674"/>
                    </a:lnTo>
                    <a:lnTo>
                      <a:pt x="40017" y="248805"/>
                    </a:lnTo>
                    <a:lnTo>
                      <a:pt x="41617" y="253276"/>
                    </a:lnTo>
                    <a:lnTo>
                      <a:pt x="43332" y="257949"/>
                    </a:lnTo>
                    <a:lnTo>
                      <a:pt x="44323" y="262610"/>
                    </a:lnTo>
                    <a:lnTo>
                      <a:pt x="43916" y="264312"/>
                    </a:lnTo>
                    <a:lnTo>
                      <a:pt x="41198" y="260223"/>
                    </a:lnTo>
                    <a:lnTo>
                      <a:pt x="38963" y="258305"/>
                    </a:lnTo>
                    <a:lnTo>
                      <a:pt x="37122" y="255511"/>
                    </a:lnTo>
                    <a:lnTo>
                      <a:pt x="36423" y="252437"/>
                    </a:lnTo>
                    <a:lnTo>
                      <a:pt x="35598" y="248805"/>
                    </a:lnTo>
                    <a:lnTo>
                      <a:pt x="34823" y="249631"/>
                    </a:lnTo>
                    <a:lnTo>
                      <a:pt x="33807" y="252437"/>
                    </a:lnTo>
                    <a:lnTo>
                      <a:pt x="32550" y="249783"/>
                    </a:lnTo>
                    <a:lnTo>
                      <a:pt x="36461" y="260248"/>
                    </a:lnTo>
                    <a:lnTo>
                      <a:pt x="40373" y="270484"/>
                    </a:lnTo>
                    <a:lnTo>
                      <a:pt x="45059" y="280466"/>
                    </a:lnTo>
                    <a:lnTo>
                      <a:pt x="51346" y="290195"/>
                    </a:lnTo>
                    <a:lnTo>
                      <a:pt x="51295" y="285800"/>
                    </a:lnTo>
                    <a:lnTo>
                      <a:pt x="53555" y="287934"/>
                    </a:lnTo>
                    <a:lnTo>
                      <a:pt x="56603" y="291426"/>
                    </a:lnTo>
                    <a:lnTo>
                      <a:pt x="58928" y="291071"/>
                    </a:lnTo>
                    <a:close/>
                  </a:path>
                  <a:path w="424179" h="453390">
                    <a:moveTo>
                      <a:pt x="58940" y="286981"/>
                    </a:moveTo>
                    <a:lnTo>
                      <a:pt x="58445" y="285445"/>
                    </a:lnTo>
                    <a:lnTo>
                      <a:pt x="57785" y="283895"/>
                    </a:lnTo>
                    <a:lnTo>
                      <a:pt x="56769" y="282270"/>
                    </a:lnTo>
                    <a:lnTo>
                      <a:pt x="58940" y="286981"/>
                    </a:lnTo>
                    <a:close/>
                  </a:path>
                  <a:path w="424179" h="453390">
                    <a:moveTo>
                      <a:pt x="67475" y="0"/>
                    </a:moveTo>
                    <a:lnTo>
                      <a:pt x="63627" y="2006"/>
                    </a:lnTo>
                    <a:lnTo>
                      <a:pt x="56502" y="7708"/>
                    </a:lnTo>
                    <a:lnTo>
                      <a:pt x="55524" y="10477"/>
                    </a:lnTo>
                    <a:lnTo>
                      <a:pt x="56616" y="8242"/>
                    </a:lnTo>
                    <a:lnTo>
                      <a:pt x="62966" y="5372"/>
                    </a:lnTo>
                    <a:lnTo>
                      <a:pt x="64058" y="2616"/>
                    </a:lnTo>
                    <a:lnTo>
                      <a:pt x="64084" y="3213"/>
                    </a:lnTo>
                    <a:lnTo>
                      <a:pt x="67475" y="0"/>
                    </a:lnTo>
                    <a:close/>
                  </a:path>
                  <a:path w="424179" h="453390">
                    <a:moveTo>
                      <a:pt x="85801" y="426504"/>
                    </a:moveTo>
                    <a:lnTo>
                      <a:pt x="83959" y="425424"/>
                    </a:lnTo>
                    <a:lnTo>
                      <a:pt x="82054" y="424408"/>
                    </a:lnTo>
                    <a:lnTo>
                      <a:pt x="80251" y="423265"/>
                    </a:lnTo>
                    <a:lnTo>
                      <a:pt x="80492" y="423900"/>
                    </a:lnTo>
                    <a:lnTo>
                      <a:pt x="85801" y="426504"/>
                    </a:lnTo>
                    <a:close/>
                  </a:path>
                  <a:path w="424179" h="453390">
                    <a:moveTo>
                      <a:pt x="98552" y="414489"/>
                    </a:moveTo>
                    <a:lnTo>
                      <a:pt x="93675" y="410679"/>
                    </a:lnTo>
                    <a:lnTo>
                      <a:pt x="96012" y="412051"/>
                    </a:lnTo>
                    <a:lnTo>
                      <a:pt x="90754" y="408254"/>
                    </a:lnTo>
                    <a:lnTo>
                      <a:pt x="91706" y="411492"/>
                    </a:lnTo>
                    <a:lnTo>
                      <a:pt x="96939" y="413664"/>
                    </a:lnTo>
                    <a:lnTo>
                      <a:pt x="98552" y="414489"/>
                    </a:lnTo>
                    <a:close/>
                  </a:path>
                  <a:path w="424179" h="453390">
                    <a:moveTo>
                      <a:pt x="99885" y="365099"/>
                    </a:moveTo>
                    <a:lnTo>
                      <a:pt x="96939" y="363054"/>
                    </a:lnTo>
                    <a:lnTo>
                      <a:pt x="99771" y="365366"/>
                    </a:lnTo>
                    <a:lnTo>
                      <a:pt x="99885" y="365099"/>
                    </a:lnTo>
                    <a:close/>
                  </a:path>
                  <a:path w="424179" h="453390">
                    <a:moveTo>
                      <a:pt x="117995" y="434213"/>
                    </a:moveTo>
                    <a:lnTo>
                      <a:pt x="115900" y="432968"/>
                    </a:lnTo>
                    <a:lnTo>
                      <a:pt x="112382" y="431673"/>
                    </a:lnTo>
                    <a:lnTo>
                      <a:pt x="117995" y="434213"/>
                    </a:lnTo>
                    <a:close/>
                  </a:path>
                  <a:path w="424179" h="453390">
                    <a:moveTo>
                      <a:pt x="121132" y="365391"/>
                    </a:moveTo>
                    <a:lnTo>
                      <a:pt x="118630" y="364401"/>
                    </a:lnTo>
                    <a:lnTo>
                      <a:pt x="118884" y="364655"/>
                    </a:lnTo>
                    <a:lnTo>
                      <a:pt x="121132" y="365391"/>
                    </a:lnTo>
                    <a:close/>
                  </a:path>
                  <a:path w="424179" h="453390">
                    <a:moveTo>
                      <a:pt x="132461" y="389013"/>
                    </a:moveTo>
                    <a:lnTo>
                      <a:pt x="131521" y="388162"/>
                    </a:lnTo>
                    <a:lnTo>
                      <a:pt x="130670" y="387502"/>
                    </a:lnTo>
                    <a:lnTo>
                      <a:pt x="129857" y="386854"/>
                    </a:lnTo>
                    <a:lnTo>
                      <a:pt x="130530" y="387565"/>
                    </a:lnTo>
                    <a:lnTo>
                      <a:pt x="131368" y="388302"/>
                    </a:lnTo>
                    <a:lnTo>
                      <a:pt x="132461" y="389013"/>
                    </a:lnTo>
                    <a:close/>
                  </a:path>
                  <a:path w="424179" h="453390">
                    <a:moveTo>
                      <a:pt x="144284" y="386054"/>
                    </a:moveTo>
                    <a:lnTo>
                      <a:pt x="144081" y="385927"/>
                    </a:lnTo>
                    <a:lnTo>
                      <a:pt x="143700" y="385686"/>
                    </a:lnTo>
                    <a:lnTo>
                      <a:pt x="143941" y="385419"/>
                    </a:lnTo>
                    <a:lnTo>
                      <a:pt x="144018" y="385102"/>
                    </a:lnTo>
                    <a:lnTo>
                      <a:pt x="143954" y="384263"/>
                    </a:lnTo>
                    <a:lnTo>
                      <a:pt x="139293" y="382574"/>
                    </a:lnTo>
                    <a:lnTo>
                      <a:pt x="139090" y="381825"/>
                    </a:lnTo>
                    <a:lnTo>
                      <a:pt x="138061" y="377888"/>
                    </a:lnTo>
                    <a:lnTo>
                      <a:pt x="135610" y="376047"/>
                    </a:lnTo>
                    <a:lnTo>
                      <a:pt x="135089" y="381825"/>
                    </a:lnTo>
                    <a:lnTo>
                      <a:pt x="132626" y="378701"/>
                    </a:lnTo>
                    <a:lnTo>
                      <a:pt x="130771" y="376364"/>
                    </a:lnTo>
                    <a:lnTo>
                      <a:pt x="126339" y="370738"/>
                    </a:lnTo>
                    <a:lnTo>
                      <a:pt x="122580" y="369074"/>
                    </a:lnTo>
                    <a:lnTo>
                      <a:pt x="122097" y="368719"/>
                    </a:lnTo>
                    <a:lnTo>
                      <a:pt x="118884" y="366356"/>
                    </a:lnTo>
                    <a:lnTo>
                      <a:pt x="117602" y="365188"/>
                    </a:lnTo>
                    <a:lnTo>
                      <a:pt x="117729" y="364553"/>
                    </a:lnTo>
                    <a:lnTo>
                      <a:pt x="118554" y="364375"/>
                    </a:lnTo>
                    <a:lnTo>
                      <a:pt x="115366" y="361137"/>
                    </a:lnTo>
                    <a:lnTo>
                      <a:pt x="113753" y="359524"/>
                    </a:lnTo>
                    <a:lnTo>
                      <a:pt x="113144" y="361137"/>
                    </a:lnTo>
                    <a:lnTo>
                      <a:pt x="111861" y="360095"/>
                    </a:lnTo>
                    <a:lnTo>
                      <a:pt x="111480" y="359778"/>
                    </a:lnTo>
                    <a:lnTo>
                      <a:pt x="108851" y="357632"/>
                    </a:lnTo>
                    <a:lnTo>
                      <a:pt x="105422" y="353110"/>
                    </a:lnTo>
                    <a:lnTo>
                      <a:pt x="101485" y="349173"/>
                    </a:lnTo>
                    <a:lnTo>
                      <a:pt x="101257" y="348551"/>
                    </a:lnTo>
                    <a:lnTo>
                      <a:pt x="101130" y="347700"/>
                    </a:lnTo>
                    <a:lnTo>
                      <a:pt x="100507" y="347370"/>
                    </a:lnTo>
                    <a:lnTo>
                      <a:pt x="100241" y="347472"/>
                    </a:lnTo>
                    <a:lnTo>
                      <a:pt x="100101" y="347700"/>
                    </a:lnTo>
                    <a:lnTo>
                      <a:pt x="88265" y="333527"/>
                    </a:lnTo>
                    <a:lnTo>
                      <a:pt x="77584" y="318820"/>
                    </a:lnTo>
                    <a:lnTo>
                      <a:pt x="75755" y="315912"/>
                    </a:lnTo>
                    <a:lnTo>
                      <a:pt x="70002" y="306768"/>
                    </a:lnTo>
                    <a:lnTo>
                      <a:pt x="67729" y="303149"/>
                    </a:lnTo>
                    <a:lnTo>
                      <a:pt x="64566" y="297332"/>
                    </a:lnTo>
                    <a:lnTo>
                      <a:pt x="58940" y="286981"/>
                    </a:lnTo>
                    <a:lnTo>
                      <a:pt x="59969" y="290550"/>
                    </a:lnTo>
                    <a:lnTo>
                      <a:pt x="60667" y="293738"/>
                    </a:lnTo>
                    <a:lnTo>
                      <a:pt x="62001" y="297332"/>
                    </a:lnTo>
                    <a:lnTo>
                      <a:pt x="56261" y="293928"/>
                    </a:lnTo>
                    <a:lnTo>
                      <a:pt x="64516" y="303072"/>
                    </a:lnTo>
                    <a:lnTo>
                      <a:pt x="60934" y="303149"/>
                    </a:lnTo>
                    <a:lnTo>
                      <a:pt x="58661" y="301434"/>
                    </a:lnTo>
                    <a:lnTo>
                      <a:pt x="57124" y="297929"/>
                    </a:lnTo>
                    <a:lnTo>
                      <a:pt x="56692" y="295605"/>
                    </a:lnTo>
                    <a:lnTo>
                      <a:pt x="54876" y="295605"/>
                    </a:lnTo>
                    <a:lnTo>
                      <a:pt x="55194" y="299085"/>
                    </a:lnTo>
                    <a:lnTo>
                      <a:pt x="53327" y="299656"/>
                    </a:lnTo>
                    <a:lnTo>
                      <a:pt x="56426" y="309054"/>
                    </a:lnTo>
                    <a:lnTo>
                      <a:pt x="63461" y="306768"/>
                    </a:lnTo>
                    <a:lnTo>
                      <a:pt x="67360" y="315201"/>
                    </a:lnTo>
                    <a:lnTo>
                      <a:pt x="65544" y="315912"/>
                    </a:lnTo>
                    <a:lnTo>
                      <a:pt x="62496" y="314363"/>
                    </a:lnTo>
                    <a:lnTo>
                      <a:pt x="66141" y="319354"/>
                    </a:lnTo>
                    <a:lnTo>
                      <a:pt x="64922" y="318274"/>
                    </a:lnTo>
                    <a:lnTo>
                      <a:pt x="66040" y="319354"/>
                    </a:lnTo>
                    <a:lnTo>
                      <a:pt x="72174" y="325272"/>
                    </a:lnTo>
                    <a:lnTo>
                      <a:pt x="65633" y="327113"/>
                    </a:lnTo>
                    <a:lnTo>
                      <a:pt x="73393" y="329323"/>
                    </a:lnTo>
                    <a:lnTo>
                      <a:pt x="71043" y="330771"/>
                    </a:lnTo>
                    <a:lnTo>
                      <a:pt x="74993" y="333527"/>
                    </a:lnTo>
                    <a:lnTo>
                      <a:pt x="80759" y="340017"/>
                    </a:lnTo>
                    <a:lnTo>
                      <a:pt x="83959" y="343712"/>
                    </a:lnTo>
                    <a:lnTo>
                      <a:pt x="83362" y="343814"/>
                    </a:lnTo>
                    <a:lnTo>
                      <a:pt x="88950" y="348551"/>
                    </a:lnTo>
                    <a:lnTo>
                      <a:pt x="91541" y="351180"/>
                    </a:lnTo>
                    <a:lnTo>
                      <a:pt x="94195" y="354114"/>
                    </a:lnTo>
                    <a:lnTo>
                      <a:pt x="99999" y="359778"/>
                    </a:lnTo>
                    <a:lnTo>
                      <a:pt x="92849" y="356793"/>
                    </a:lnTo>
                    <a:lnTo>
                      <a:pt x="95504" y="361619"/>
                    </a:lnTo>
                    <a:lnTo>
                      <a:pt x="98856" y="360095"/>
                    </a:lnTo>
                    <a:lnTo>
                      <a:pt x="101168" y="363131"/>
                    </a:lnTo>
                    <a:lnTo>
                      <a:pt x="100596" y="363296"/>
                    </a:lnTo>
                    <a:lnTo>
                      <a:pt x="99885" y="365099"/>
                    </a:lnTo>
                    <a:lnTo>
                      <a:pt x="102222" y="366725"/>
                    </a:lnTo>
                    <a:lnTo>
                      <a:pt x="108178" y="369430"/>
                    </a:lnTo>
                    <a:lnTo>
                      <a:pt x="113728" y="372427"/>
                    </a:lnTo>
                    <a:lnTo>
                      <a:pt x="118338" y="373837"/>
                    </a:lnTo>
                    <a:lnTo>
                      <a:pt x="114427" y="370306"/>
                    </a:lnTo>
                    <a:lnTo>
                      <a:pt x="114719" y="368998"/>
                    </a:lnTo>
                    <a:lnTo>
                      <a:pt x="117132" y="368719"/>
                    </a:lnTo>
                    <a:lnTo>
                      <a:pt x="122110" y="374853"/>
                    </a:lnTo>
                    <a:lnTo>
                      <a:pt x="121412" y="376364"/>
                    </a:lnTo>
                    <a:lnTo>
                      <a:pt x="120091" y="376301"/>
                    </a:lnTo>
                    <a:lnTo>
                      <a:pt x="116509" y="373849"/>
                    </a:lnTo>
                    <a:lnTo>
                      <a:pt x="117779" y="376529"/>
                    </a:lnTo>
                    <a:lnTo>
                      <a:pt x="120230" y="376910"/>
                    </a:lnTo>
                    <a:lnTo>
                      <a:pt x="122885" y="376948"/>
                    </a:lnTo>
                    <a:lnTo>
                      <a:pt x="125412" y="377075"/>
                    </a:lnTo>
                    <a:lnTo>
                      <a:pt x="126047" y="380187"/>
                    </a:lnTo>
                    <a:lnTo>
                      <a:pt x="122377" y="379920"/>
                    </a:lnTo>
                    <a:lnTo>
                      <a:pt x="116967" y="377888"/>
                    </a:lnTo>
                    <a:lnTo>
                      <a:pt x="112737" y="375869"/>
                    </a:lnTo>
                    <a:lnTo>
                      <a:pt x="118618" y="382333"/>
                    </a:lnTo>
                    <a:lnTo>
                      <a:pt x="122821" y="381190"/>
                    </a:lnTo>
                    <a:lnTo>
                      <a:pt x="129857" y="386854"/>
                    </a:lnTo>
                    <a:lnTo>
                      <a:pt x="127977" y="384911"/>
                    </a:lnTo>
                    <a:lnTo>
                      <a:pt x="126796" y="381419"/>
                    </a:lnTo>
                    <a:lnTo>
                      <a:pt x="126936" y="381190"/>
                    </a:lnTo>
                    <a:lnTo>
                      <a:pt x="127571" y="380187"/>
                    </a:lnTo>
                    <a:lnTo>
                      <a:pt x="128524" y="378701"/>
                    </a:lnTo>
                    <a:lnTo>
                      <a:pt x="134048" y="385127"/>
                    </a:lnTo>
                    <a:lnTo>
                      <a:pt x="139103" y="388200"/>
                    </a:lnTo>
                    <a:lnTo>
                      <a:pt x="136715" y="385102"/>
                    </a:lnTo>
                    <a:lnTo>
                      <a:pt x="139204" y="385343"/>
                    </a:lnTo>
                    <a:lnTo>
                      <a:pt x="142151" y="385762"/>
                    </a:lnTo>
                    <a:lnTo>
                      <a:pt x="142608" y="385953"/>
                    </a:lnTo>
                    <a:lnTo>
                      <a:pt x="142976" y="385978"/>
                    </a:lnTo>
                    <a:lnTo>
                      <a:pt x="143281" y="385927"/>
                    </a:lnTo>
                    <a:lnTo>
                      <a:pt x="144284" y="386054"/>
                    </a:lnTo>
                    <a:close/>
                  </a:path>
                  <a:path w="424179" h="453390">
                    <a:moveTo>
                      <a:pt x="158546" y="394792"/>
                    </a:moveTo>
                    <a:lnTo>
                      <a:pt x="155308" y="393319"/>
                    </a:lnTo>
                    <a:lnTo>
                      <a:pt x="152349" y="391160"/>
                    </a:lnTo>
                    <a:lnTo>
                      <a:pt x="149288" y="389255"/>
                    </a:lnTo>
                    <a:lnTo>
                      <a:pt x="149682" y="388543"/>
                    </a:lnTo>
                    <a:lnTo>
                      <a:pt x="149517" y="387578"/>
                    </a:lnTo>
                    <a:lnTo>
                      <a:pt x="147751" y="385864"/>
                    </a:lnTo>
                    <a:lnTo>
                      <a:pt x="147040" y="386295"/>
                    </a:lnTo>
                    <a:lnTo>
                      <a:pt x="145719" y="386219"/>
                    </a:lnTo>
                    <a:lnTo>
                      <a:pt x="144284" y="386054"/>
                    </a:lnTo>
                    <a:lnTo>
                      <a:pt x="149275" y="389255"/>
                    </a:lnTo>
                    <a:lnTo>
                      <a:pt x="148767" y="390182"/>
                    </a:lnTo>
                    <a:lnTo>
                      <a:pt x="147218" y="390601"/>
                    </a:lnTo>
                    <a:lnTo>
                      <a:pt x="146888" y="391541"/>
                    </a:lnTo>
                    <a:lnTo>
                      <a:pt x="149466" y="393065"/>
                    </a:lnTo>
                    <a:lnTo>
                      <a:pt x="151955" y="394754"/>
                    </a:lnTo>
                    <a:lnTo>
                      <a:pt x="154571" y="396163"/>
                    </a:lnTo>
                    <a:lnTo>
                      <a:pt x="152603" y="393547"/>
                    </a:lnTo>
                    <a:lnTo>
                      <a:pt x="157581" y="395490"/>
                    </a:lnTo>
                    <a:lnTo>
                      <a:pt x="158546" y="394792"/>
                    </a:lnTo>
                    <a:close/>
                  </a:path>
                  <a:path w="424179" h="453390">
                    <a:moveTo>
                      <a:pt x="277037" y="410337"/>
                    </a:moveTo>
                    <a:lnTo>
                      <a:pt x="276733" y="410260"/>
                    </a:lnTo>
                    <a:lnTo>
                      <a:pt x="276390" y="410095"/>
                    </a:lnTo>
                    <a:lnTo>
                      <a:pt x="276072" y="409968"/>
                    </a:lnTo>
                    <a:lnTo>
                      <a:pt x="272732" y="412127"/>
                    </a:lnTo>
                    <a:lnTo>
                      <a:pt x="273723" y="412521"/>
                    </a:lnTo>
                    <a:lnTo>
                      <a:pt x="277037" y="410337"/>
                    </a:lnTo>
                    <a:close/>
                  </a:path>
                  <a:path w="424179" h="453390">
                    <a:moveTo>
                      <a:pt x="303263" y="403009"/>
                    </a:moveTo>
                    <a:lnTo>
                      <a:pt x="298831" y="405892"/>
                    </a:lnTo>
                    <a:lnTo>
                      <a:pt x="299377" y="405955"/>
                    </a:lnTo>
                    <a:lnTo>
                      <a:pt x="303263" y="403009"/>
                    </a:lnTo>
                    <a:close/>
                  </a:path>
                  <a:path w="424179" h="453390">
                    <a:moveTo>
                      <a:pt x="311429" y="389369"/>
                    </a:moveTo>
                    <a:lnTo>
                      <a:pt x="311251" y="389382"/>
                    </a:lnTo>
                    <a:lnTo>
                      <a:pt x="311061" y="389496"/>
                    </a:lnTo>
                    <a:lnTo>
                      <a:pt x="310845" y="389712"/>
                    </a:lnTo>
                    <a:lnTo>
                      <a:pt x="311429" y="389369"/>
                    </a:lnTo>
                    <a:close/>
                  </a:path>
                  <a:path w="424179" h="453390">
                    <a:moveTo>
                      <a:pt x="314401" y="387464"/>
                    </a:moveTo>
                    <a:lnTo>
                      <a:pt x="313537" y="388264"/>
                    </a:lnTo>
                    <a:lnTo>
                      <a:pt x="312407" y="388721"/>
                    </a:lnTo>
                    <a:lnTo>
                      <a:pt x="311429" y="389369"/>
                    </a:lnTo>
                    <a:lnTo>
                      <a:pt x="312559" y="389153"/>
                    </a:lnTo>
                    <a:lnTo>
                      <a:pt x="312724" y="392163"/>
                    </a:lnTo>
                    <a:lnTo>
                      <a:pt x="313118" y="390271"/>
                    </a:lnTo>
                    <a:lnTo>
                      <a:pt x="313563" y="389331"/>
                    </a:lnTo>
                    <a:lnTo>
                      <a:pt x="314096" y="388543"/>
                    </a:lnTo>
                    <a:lnTo>
                      <a:pt x="314401" y="387464"/>
                    </a:lnTo>
                    <a:close/>
                  </a:path>
                  <a:path w="424179" h="453390">
                    <a:moveTo>
                      <a:pt x="339039" y="449986"/>
                    </a:moveTo>
                    <a:lnTo>
                      <a:pt x="338340" y="450418"/>
                    </a:lnTo>
                    <a:lnTo>
                      <a:pt x="338810" y="450189"/>
                    </a:lnTo>
                    <a:lnTo>
                      <a:pt x="339039" y="449986"/>
                    </a:lnTo>
                    <a:close/>
                  </a:path>
                  <a:path w="424179" h="453390">
                    <a:moveTo>
                      <a:pt x="339598" y="452716"/>
                    </a:moveTo>
                    <a:lnTo>
                      <a:pt x="338353" y="450443"/>
                    </a:lnTo>
                    <a:lnTo>
                      <a:pt x="336042" y="451726"/>
                    </a:lnTo>
                    <a:lnTo>
                      <a:pt x="339598" y="452716"/>
                    </a:lnTo>
                    <a:close/>
                  </a:path>
                  <a:path w="424179" h="453390">
                    <a:moveTo>
                      <a:pt x="345084" y="445808"/>
                    </a:moveTo>
                    <a:lnTo>
                      <a:pt x="343712" y="446138"/>
                    </a:lnTo>
                    <a:lnTo>
                      <a:pt x="341198" y="448081"/>
                    </a:lnTo>
                    <a:lnTo>
                      <a:pt x="339039" y="449986"/>
                    </a:lnTo>
                    <a:lnTo>
                      <a:pt x="343052" y="447560"/>
                    </a:lnTo>
                    <a:lnTo>
                      <a:pt x="341922" y="449453"/>
                    </a:lnTo>
                    <a:lnTo>
                      <a:pt x="340906" y="451573"/>
                    </a:lnTo>
                    <a:lnTo>
                      <a:pt x="339585" y="453339"/>
                    </a:lnTo>
                    <a:lnTo>
                      <a:pt x="343941" y="450811"/>
                    </a:lnTo>
                    <a:lnTo>
                      <a:pt x="344678" y="447560"/>
                    </a:lnTo>
                    <a:lnTo>
                      <a:pt x="345084" y="445808"/>
                    </a:lnTo>
                    <a:close/>
                  </a:path>
                  <a:path w="424179" h="453390">
                    <a:moveTo>
                      <a:pt x="356133" y="317398"/>
                    </a:moveTo>
                    <a:lnTo>
                      <a:pt x="354342" y="316585"/>
                    </a:lnTo>
                    <a:lnTo>
                      <a:pt x="354164" y="322110"/>
                    </a:lnTo>
                    <a:lnTo>
                      <a:pt x="354545" y="321030"/>
                    </a:lnTo>
                    <a:lnTo>
                      <a:pt x="354939" y="319938"/>
                    </a:lnTo>
                    <a:lnTo>
                      <a:pt x="355282" y="318122"/>
                    </a:lnTo>
                    <a:lnTo>
                      <a:pt x="356133" y="317398"/>
                    </a:lnTo>
                    <a:close/>
                  </a:path>
                  <a:path w="424179" h="453390">
                    <a:moveTo>
                      <a:pt x="359740" y="339610"/>
                    </a:moveTo>
                    <a:lnTo>
                      <a:pt x="359460" y="337591"/>
                    </a:lnTo>
                    <a:lnTo>
                      <a:pt x="357060" y="334225"/>
                    </a:lnTo>
                    <a:lnTo>
                      <a:pt x="356235" y="340639"/>
                    </a:lnTo>
                    <a:lnTo>
                      <a:pt x="356730" y="339559"/>
                    </a:lnTo>
                    <a:lnTo>
                      <a:pt x="358546" y="338277"/>
                    </a:lnTo>
                    <a:lnTo>
                      <a:pt x="359740" y="339610"/>
                    </a:lnTo>
                    <a:close/>
                  </a:path>
                  <a:path w="424179" h="453390">
                    <a:moveTo>
                      <a:pt x="360641" y="293878"/>
                    </a:moveTo>
                    <a:lnTo>
                      <a:pt x="360438" y="294843"/>
                    </a:lnTo>
                    <a:lnTo>
                      <a:pt x="360400" y="295592"/>
                    </a:lnTo>
                    <a:lnTo>
                      <a:pt x="360438" y="296252"/>
                    </a:lnTo>
                    <a:lnTo>
                      <a:pt x="360565" y="294767"/>
                    </a:lnTo>
                    <a:lnTo>
                      <a:pt x="360641" y="293878"/>
                    </a:lnTo>
                    <a:close/>
                  </a:path>
                  <a:path w="424179" h="453390">
                    <a:moveTo>
                      <a:pt x="362305" y="198996"/>
                    </a:moveTo>
                    <a:lnTo>
                      <a:pt x="359879" y="194843"/>
                    </a:lnTo>
                    <a:lnTo>
                      <a:pt x="359689" y="195376"/>
                    </a:lnTo>
                    <a:lnTo>
                      <a:pt x="362127" y="199529"/>
                    </a:lnTo>
                    <a:lnTo>
                      <a:pt x="362305" y="198996"/>
                    </a:lnTo>
                    <a:close/>
                  </a:path>
                  <a:path w="424179" h="453390">
                    <a:moveTo>
                      <a:pt x="364020" y="299542"/>
                    </a:moveTo>
                    <a:lnTo>
                      <a:pt x="360654" y="299935"/>
                    </a:lnTo>
                    <a:lnTo>
                      <a:pt x="360438" y="296252"/>
                    </a:lnTo>
                    <a:lnTo>
                      <a:pt x="359600" y="302983"/>
                    </a:lnTo>
                    <a:lnTo>
                      <a:pt x="359168" y="304406"/>
                    </a:lnTo>
                    <a:lnTo>
                      <a:pt x="357682" y="312280"/>
                    </a:lnTo>
                    <a:lnTo>
                      <a:pt x="360222" y="306438"/>
                    </a:lnTo>
                    <a:lnTo>
                      <a:pt x="360705" y="304800"/>
                    </a:lnTo>
                    <a:lnTo>
                      <a:pt x="362546" y="305498"/>
                    </a:lnTo>
                    <a:lnTo>
                      <a:pt x="364020" y="299542"/>
                    </a:lnTo>
                    <a:close/>
                  </a:path>
                  <a:path w="424179" h="453390">
                    <a:moveTo>
                      <a:pt x="364680" y="106121"/>
                    </a:moveTo>
                    <a:lnTo>
                      <a:pt x="362026" y="103619"/>
                    </a:lnTo>
                    <a:lnTo>
                      <a:pt x="364236" y="109308"/>
                    </a:lnTo>
                    <a:lnTo>
                      <a:pt x="364680" y="106121"/>
                    </a:lnTo>
                    <a:close/>
                  </a:path>
                  <a:path w="424179" h="453390">
                    <a:moveTo>
                      <a:pt x="376072" y="384340"/>
                    </a:moveTo>
                    <a:lnTo>
                      <a:pt x="375881" y="385025"/>
                    </a:lnTo>
                    <a:lnTo>
                      <a:pt x="375716" y="385711"/>
                    </a:lnTo>
                    <a:lnTo>
                      <a:pt x="375653" y="386486"/>
                    </a:lnTo>
                    <a:lnTo>
                      <a:pt x="375920" y="385597"/>
                    </a:lnTo>
                    <a:lnTo>
                      <a:pt x="376008" y="384949"/>
                    </a:lnTo>
                    <a:lnTo>
                      <a:pt x="376072" y="384340"/>
                    </a:lnTo>
                    <a:close/>
                  </a:path>
                  <a:path w="424179" h="453390">
                    <a:moveTo>
                      <a:pt x="385737" y="363562"/>
                    </a:moveTo>
                    <a:lnTo>
                      <a:pt x="384670" y="364299"/>
                    </a:lnTo>
                    <a:lnTo>
                      <a:pt x="381063" y="370509"/>
                    </a:lnTo>
                    <a:lnTo>
                      <a:pt x="382778" y="370865"/>
                    </a:lnTo>
                    <a:lnTo>
                      <a:pt x="384238" y="368363"/>
                    </a:lnTo>
                    <a:lnTo>
                      <a:pt x="385152" y="366217"/>
                    </a:lnTo>
                    <a:lnTo>
                      <a:pt x="385737" y="363562"/>
                    </a:lnTo>
                    <a:close/>
                  </a:path>
                  <a:path w="424179" h="453390">
                    <a:moveTo>
                      <a:pt x="389864" y="128841"/>
                    </a:moveTo>
                    <a:lnTo>
                      <a:pt x="388975" y="132702"/>
                    </a:lnTo>
                    <a:lnTo>
                      <a:pt x="389699" y="131470"/>
                    </a:lnTo>
                    <a:lnTo>
                      <a:pt x="389864" y="128841"/>
                    </a:lnTo>
                    <a:close/>
                  </a:path>
                  <a:path w="424179" h="453390">
                    <a:moveTo>
                      <a:pt x="393344" y="140665"/>
                    </a:moveTo>
                    <a:lnTo>
                      <a:pt x="392633" y="133858"/>
                    </a:lnTo>
                    <a:lnTo>
                      <a:pt x="389890" y="128816"/>
                    </a:lnTo>
                    <a:lnTo>
                      <a:pt x="393344" y="140665"/>
                    </a:lnTo>
                    <a:close/>
                  </a:path>
                  <a:path w="424179" h="453390">
                    <a:moveTo>
                      <a:pt x="394893" y="313766"/>
                    </a:moveTo>
                    <a:lnTo>
                      <a:pt x="394614" y="311962"/>
                    </a:lnTo>
                    <a:lnTo>
                      <a:pt x="394500" y="310210"/>
                    </a:lnTo>
                    <a:lnTo>
                      <a:pt x="394296" y="314363"/>
                    </a:lnTo>
                    <a:lnTo>
                      <a:pt x="393915" y="316395"/>
                    </a:lnTo>
                    <a:lnTo>
                      <a:pt x="394804" y="315493"/>
                    </a:lnTo>
                    <a:lnTo>
                      <a:pt x="394893" y="313766"/>
                    </a:lnTo>
                    <a:close/>
                  </a:path>
                  <a:path w="424179" h="453390">
                    <a:moveTo>
                      <a:pt x="395300" y="199224"/>
                    </a:moveTo>
                    <a:lnTo>
                      <a:pt x="394690" y="197027"/>
                    </a:lnTo>
                    <a:lnTo>
                      <a:pt x="394995" y="194576"/>
                    </a:lnTo>
                    <a:lnTo>
                      <a:pt x="393877" y="193268"/>
                    </a:lnTo>
                    <a:lnTo>
                      <a:pt x="393573" y="196291"/>
                    </a:lnTo>
                    <a:lnTo>
                      <a:pt x="394233" y="197167"/>
                    </a:lnTo>
                    <a:lnTo>
                      <a:pt x="395300" y="199224"/>
                    </a:lnTo>
                    <a:close/>
                  </a:path>
                  <a:path w="424179" h="453390">
                    <a:moveTo>
                      <a:pt x="396227" y="201231"/>
                    </a:moveTo>
                    <a:lnTo>
                      <a:pt x="395897" y="200431"/>
                    </a:lnTo>
                    <a:lnTo>
                      <a:pt x="395579" y="199771"/>
                    </a:lnTo>
                    <a:lnTo>
                      <a:pt x="395300" y="199224"/>
                    </a:lnTo>
                    <a:lnTo>
                      <a:pt x="395478" y="199898"/>
                    </a:lnTo>
                    <a:lnTo>
                      <a:pt x="395770" y="200609"/>
                    </a:lnTo>
                    <a:lnTo>
                      <a:pt x="396227" y="201231"/>
                    </a:lnTo>
                    <a:close/>
                  </a:path>
                  <a:path w="424179" h="453390">
                    <a:moveTo>
                      <a:pt x="397827" y="298411"/>
                    </a:moveTo>
                    <a:lnTo>
                      <a:pt x="394068" y="300126"/>
                    </a:lnTo>
                    <a:lnTo>
                      <a:pt x="396532" y="302933"/>
                    </a:lnTo>
                    <a:lnTo>
                      <a:pt x="397802" y="302348"/>
                    </a:lnTo>
                    <a:lnTo>
                      <a:pt x="397827" y="298411"/>
                    </a:lnTo>
                    <a:close/>
                  </a:path>
                  <a:path w="424179" h="453390">
                    <a:moveTo>
                      <a:pt x="398564" y="295592"/>
                    </a:moveTo>
                    <a:lnTo>
                      <a:pt x="397827" y="297484"/>
                    </a:lnTo>
                    <a:lnTo>
                      <a:pt x="397827" y="298411"/>
                    </a:lnTo>
                    <a:lnTo>
                      <a:pt x="398564" y="295592"/>
                    </a:lnTo>
                    <a:close/>
                  </a:path>
                  <a:path w="424179" h="453390">
                    <a:moveTo>
                      <a:pt x="402450" y="224574"/>
                    </a:moveTo>
                    <a:lnTo>
                      <a:pt x="402082" y="223608"/>
                    </a:lnTo>
                    <a:lnTo>
                      <a:pt x="400761" y="221907"/>
                    </a:lnTo>
                    <a:lnTo>
                      <a:pt x="400265" y="219760"/>
                    </a:lnTo>
                    <a:lnTo>
                      <a:pt x="399516" y="220014"/>
                    </a:lnTo>
                    <a:lnTo>
                      <a:pt x="398945" y="219849"/>
                    </a:lnTo>
                    <a:lnTo>
                      <a:pt x="397751" y="218694"/>
                    </a:lnTo>
                    <a:lnTo>
                      <a:pt x="398614" y="219837"/>
                    </a:lnTo>
                    <a:lnTo>
                      <a:pt x="398957" y="220306"/>
                    </a:lnTo>
                    <a:lnTo>
                      <a:pt x="399580" y="223634"/>
                    </a:lnTo>
                    <a:lnTo>
                      <a:pt x="400088" y="225640"/>
                    </a:lnTo>
                    <a:lnTo>
                      <a:pt x="401066" y="224739"/>
                    </a:lnTo>
                    <a:lnTo>
                      <a:pt x="400850" y="222681"/>
                    </a:lnTo>
                    <a:lnTo>
                      <a:pt x="402450" y="224574"/>
                    </a:lnTo>
                    <a:close/>
                  </a:path>
                  <a:path w="424179" h="453390">
                    <a:moveTo>
                      <a:pt x="413854" y="339521"/>
                    </a:moveTo>
                    <a:lnTo>
                      <a:pt x="412673" y="332651"/>
                    </a:lnTo>
                    <a:lnTo>
                      <a:pt x="412953" y="336003"/>
                    </a:lnTo>
                    <a:lnTo>
                      <a:pt x="413473" y="339471"/>
                    </a:lnTo>
                    <a:lnTo>
                      <a:pt x="413486" y="340461"/>
                    </a:lnTo>
                    <a:lnTo>
                      <a:pt x="413854" y="339521"/>
                    </a:lnTo>
                    <a:close/>
                  </a:path>
                  <a:path w="424179" h="453390">
                    <a:moveTo>
                      <a:pt x="415239" y="343827"/>
                    </a:moveTo>
                    <a:lnTo>
                      <a:pt x="415023" y="342874"/>
                    </a:lnTo>
                    <a:lnTo>
                      <a:pt x="414578" y="340918"/>
                    </a:lnTo>
                    <a:lnTo>
                      <a:pt x="414299" y="341591"/>
                    </a:lnTo>
                    <a:lnTo>
                      <a:pt x="413867" y="342214"/>
                    </a:lnTo>
                    <a:lnTo>
                      <a:pt x="413499" y="342874"/>
                    </a:lnTo>
                    <a:lnTo>
                      <a:pt x="413486" y="340461"/>
                    </a:lnTo>
                    <a:lnTo>
                      <a:pt x="407847" y="354774"/>
                    </a:lnTo>
                    <a:lnTo>
                      <a:pt x="411480" y="355028"/>
                    </a:lnTo>
                    <a:lnTo>
                      <a:pt x="413905" y="350202"/>
                    </a:lnTo>
                    <a:lnTo>
                      <a:pt x="415239" y="343827"/>
                    </a:lnTo>
                    <a:close/>
                  </a:path>
                  <a:path w="424179" h="453390">
                    <a:moveTo>
                      <a:pt x="419074" y="309727"/>
                    </a:moveTo>
                    <a:lnTo>
                      <a:pt x="418833" y="310591"/>
                    </a:lnTo>
                    <a:lnTo>
                      <a:pt x="418617" y="311518"/>
                    </a:lnTo>
                    <a:lnTo>
                      <a:pt x="418452" y="312559"/>
                    </a:lnTo>
                    <a:lnTo>
                      <a:pt x="418896" y="310515"/>
                    </a:lnTo>
                    <a:lnTo>
                      <a:pt x="419074" y="309727"/>
                    </a:lnTo>
                    <a:close/>
                  </a:path>
                  <a:path w="424179" h="453390">
                    <a:moveTo>
                      <a:pt x="419074" y="193725"/>
                    </a:moveTo>
                    <a:lnTo>
                      <a:pt x="418185" y="192024"/>
                    </a:lnTo>
                    <a:lnTo>
                      <a:pt x="414883" y="189534"/>
                    </a:lnTo>
                    <a:lnTo>
                      <a:pt x="419074" y="193725"/>
                    </a:lnTo>
                    <a:close/>
                  </a:path>
                  <a:path w="424179" h="453390">
                    <a:moveTo>
                      <a:pt x="424053" y="301205"/>
                    </a:moveTo>
                    <a:lnTo>
                      <a:pt x="423227" y="300431"/>
                    </a:lnTo>
                    <a:lnTo>
                      <a:pt x="420865" y="302717"/>
                    </a:lnTo>
                    <a:lnTo>
                      <a:pt x="418706" y="304165"/>
                    </a:lnTo>
                    <a:lnTo>
                      <a:pt x="417626" y="300139"/>
                    </a:lnTo>
                    <a:lnTo>
                      <a:pt x="416242" y="305892"/>
                    </a:lnTo>
                    <a:lnTo>
                      <a:pt x="417398" y="306158"/>
                    </a:lnTo>
                    <a:lnTo>
                      <a:pt x="419036" y="305816"/>
                    </a:lnTo>
                    <a:lnTo>
                      <a:pt x="419074" y="309727"/>
                    </a:lnTo>
                    <a:lnTo>
                      <a:pt x="420751" y="303847"/>
                    </a:lnTo>
                    <a:lnTo>
                      <a:pt x="424053" y="301205"/>
                    </a:lnTo>
                    <a:close/>
                  </a:path>
                </a:pathLst>
              </a:custGeom>
              <a:solidFill>
                <a:srgbClr val="1CADEB"/>
              </a:solidFill>
            </p:spPr>
            <p:txBody>
              <a:bodyPr wrap="square" lIns="0" tIns="0" rIns="0" bIns="0" rtlCol="0"/>
              <a:lstStyle/>
              <a:p>
                <a:endParaRPr/>
              </a:p>
            </p:txBody>
          </p:sp>
        </p:grpSp>
        <p:grpSp>
          <p:nvGrpSpPr>
            <p:cNvPr id="7" name="object 6"/>
            <p:cNvGrpSpPr/>
            <p:nvPr/>
          </p:nvGrpSpPr>
          <p:grpSpPr>
            <a:xfrm>
              <a:off x="4902863" y="7970608"/>
              <a:ext cx="1853773" cy="3502216"/>
              <a:chOff x="3760286" y="6243481"/>
              <a:chExt cx="1421765" cy="2686050"/>
            </a:xfrm>
          </p:grpSpPr>
          <p:sp>
            <p:nvSpPr>
              <p:cNvPr id="452" name="object 7"/>
              <p:cNvSpPr/>
              <p:nvPr/>
            </p:nvSpPr>
            <p:spPr>
              <a:xfrm>
                <a:off x="3785678" y="6266129"/>
                <a:ext cx="1383665" cy="2641600"/>
              </a:xfrm>
              <a:custGeom>
                <a:avLst/>
                <a:gdLst/>
                <a:ahLst/>
                <a:cxnLst/>
                <a:rect l="l" t="t" r="r" b="b"/>
                <a:pathLst>
                  <a:path w="1383664" h="2641600">
                    <a:moveTo>
                      <a:pt x="589275" y="1647413"/>
                    </a:moveTo>
                    <a:lnTo>
                      <a:pt x="540086" y="1649306"/>
                    </a:lnTo>
                    <a:lnTo>
                      <a:pt x="490705" y="1653881"/>
                    </a:lnTo>
                    <a:lnTo>
                      <a:pt x="441430" y="1661665"/>
                    </a:lnTo>
                    <a:lnTo>
                      <a:pt x="392828" y="1673163"/>
                    </a:lnTo>
                    <a:lnTo>
                      <a:pt x="345398" y="1688886"/>
                    </a:lnTo>
                    <a:lnTo>
                      <a:pt x="299637" y="1709344"/>
                    </a:lnTo>
                    <a:lnTo>
                      <a:pt x="256046" y="1735046"/>
                    </a:lnTo>
                    <a:lnTo>
                      <a:pt x="216347" y="1764287"/>
                    </a:lnTo>
                    <a:lnTo>
                      <a:pt x="180023" y="1796928"/>
                    </a:lnTo>
                    <a:lnTo>
                      <a:pt x="147063" y="1832647"/>
                    </a:lnTo>
                    <a:lnTo>
                      <a:pt x="117457" y="1871118"/>
                    </a:lnTo>
                    <a:lnTo>
                      <a:pt x="91193" y="1912018"/>
                    </a:lnTo>
                    <a:lnTo>
                      <a:pt x="68260" y="1955023"/>
                    </a:lnTo>
                    <a:lnTo>
                      <a:pt x="48648" y="1999809"/>
                    </a:lnTo>
                    <a:lnTo>
                      <a:pt x="32344" y="2046051"/>
                    </a:lnTo>
                    <a:lnTo>
                      <a:pt x="19339" y="2093426"/>
                    </a:lnTo>
                    <a:lnTo>
                      <a:pt x="9620" y="2141610"/>
                    </a:lnTo>
                    <a:lnTo>
                      <a:pt x="3177" y="2190278"/>
                    </a:lnTo>
                    <a:lnTo>
                      <a:pt x="0" y="2239107"/>
                    </a:lnTo>
                    <a:lnTo>
                      <a:pt x="75" y="2287772"/>
                    </a:lnTo>
                    <a:lnTo>
                      <a:pt x="3394" y="2335949"/>
                    </a:lnTo>
                    <a:lnTo>
                      <a:pt x="10858" y="2384592"/>
                    </a:lnTo>
                    <a:lnTo>
                      <a:pt x="23274" y="2432144"/>
                    </a:lnTo>
                    <a:lnTo>
                      <a:pt x="40796" y="2477498"/>
                    </a:lnTo>
                    <a:lnTo>
                      <a:pt x="63580" y="2519548"/>
                    </a:lnTo>
                    <a:lnTo>
                      <a:pt x="91781" y="2557186"/>
                    </a:lnTo>
                    <a:lnTo>
                      <a:pt x="125554" y="2589307"/>
                    </a:lnTo>
                    <a:lnTo>
                      <a:pt x="165055" y="2614802"/>
                    </a:lnTo>
                    <a:lnTo>
                      <a:pt x="210437" y="2632565"/>
                    </a:lnTo>
                    <a:lnTo>
                      <a:pt x="261857" y="2641490"/>
                    </a:lnTo>
                    <a:lnTo>
                      <a:pt x="309749" y="2640749"/>
                    </a:lnTo>
                    <a:lnTo>
                      <a:pt x="357226" y="2633021"/>
                    </a:lnTo>
                    <a:lnTo>
                      <a:pt x="404017" y="2619134"/>
                    </a:lnTo>
                    <a:lnTo>
                      <a:pt x="449855" y="2599918"/>
                    </a:lnTo>
                    <a:lnTo>
                      <a:pt x="494470" y="2576201"/>
                    </a:lnTo>
                    <a:lnTo>
                      <a:pt x="537592" y="2548812"/>
                    </a:lnTo>
                    <a:lnTo>
                      <a:pt x="578954" y="2518581"/>
                    </a:lnTo>
                    <a:lnTo>
                      <a:pt x="618285" y="2486336"/>
                    </a:lnTo>
                    <a:lnTo>
                      <a:pt x="655316" y="2452907"/>
                    </a:lnTo>
                    <a:lnTo>
                      <a:pt x="689779" y="2419123"/>
                    </a:lnTo>
                    <a:lnTo>
                      <a:pt x="721404" y="2385812"/>
                    </a:lnTo>
                    <a:lnTo>
                      <a:pt x="752994" y="2349192"/>
                    </a:lnTo>
                    <a:lnTo>
                      <a:pt x="783294" y="2311383"/>
                    </a:lnTo>
                    <a:lnTo>
                      <a:pt x="793696" y="2297354"/>
                    </a:lnTo>
                    <a:lnTo>
                      <a:pt x="281145" y="2297354"/>
                    </a:lnTo>
                    <a:lnTo>
                      <a:pt x="280202" y="2297301"/>
                    </a:lnTo>
                    <a:lnTo>
                      <a:pt x="281658" y="2296872"/>
                    </a:lnTo>
                    <a:lnTo>
                      <a:pt x="283071" y="2296610"/>
                    </a:lnTo>
                    <a:lnTo>
                      <a:pt x="285616" y="2296537"/>
                    </a:lnTo>
                    <a:lnTo>
                      <a:pt x="794302" y="2296537"/>
                    </a:lnTo>
                    <a:lnTo>
                      <a:pt x="812180" y="2272424"/>
                    </a:lnTo>
                    <a:lnTo>
                      <a:pt x="817033" y="2265313"/>
                    </a:lnTo>
                    <a:lnTo>
                      <a:pt x="353258" y="2265313"/>
                    </a:lnTo>
                    <a:lnTo>
                      <a:pt x="357558" y="2217034"/>
                    </a:lnTo>
                    <a:lnTo>
                      <a:pt x="368166" y="2168553"/>
                    </a:lnTo>
                    <a:lnTo>
                      <a:pt x="384940" y="2122403"/>
                    </a:lnTo>
                    <a:lnTo>
                      <a:pt x="407741" y="2081120"/>
                    </a:lnTo>
                    <a:lnTo>
                      <a:pt x="436428" y="2047236"/>
                    </a:lnTo>
                    <a:lnTo>
                      <a:pt x="474508" y="2022959"/>
                    </a:lnTo>
                    <a:lnTo>
                      <a:pt x="519723" y="2009902"/>
                    </a:lnTo>
                    <a:lnTo>
                      <a:pt x="568681" y="2004407"/>
                    </a:lnTo>
                    <a:lnTo>
                      <a:pt x="617993" y="2002818"/>
                    </a:lnTo>
                    <a:lnTo>
                      <a:pt x="953584" y="2002818"/>
                    </a:lnTo>
                    <a:lnTo>
                      <a:pt x="964412" y="1970809"/>
                    </a:lnTo>
                    <a:lnTo>
                      <a:pt x="1012219" y="1953408"/>
                    </a:lnTo>
                    <a:lnTo>
                      <a:pt x="1058237" y="1931777"/>
                    </a:lnTo>
                    <a:lnTo>
                      <a:pt x="1102024" y="1905943"/>
                    </a:lnTo>
                    <a:lnTo>
                      <a:pt x="1143137" y="1875932"/>
                    </a:lnTo>
                    <a:lnTo>
                      <a:pt x="1181132" y="1841770"/>
                    </a:lnTo>
                    <a:lnTo>
                      <a:pt x="1215567" y="1803484"/>
                    </a:lnTo>
                    <a:lnTo>
                      <a:pt x="1245100" y="1763915"/>
                    </a:lnTo>
                    <a:lnTo>
                      <a:pt x="1271473" y="1722581"/>
                    </a:lnTo>
                    <a:lnTo>
                      <a:pt x="1294788" y="1679640"/>
                    </a:lnTo>
                    <a:lnTo>
                      <a:pt x="1308568" y="1649593"/>
                    </a:lnTo>
                    <a:lnTo>
                      <a:pt x="743120" y="1649593"/>
                    </a:lnTo>
                    <a:lnTo>
                      <a:pt x="717215" y="1649306"/>
                    </a:lnTo>
                    <a:lnTo>
                      <a:pt x="637574" y="1647708"/>
                    </a:lnTo>
                    <a:lnTo>
                      <a:pt x="589275" y="1647413"/>
                    </a:lnTo>
                    <a:close/>
                  </a:path>
                  <a:path w="1383664" h="2641600">
                    <a:moveTo>
                      <a:pt x="794302" y="2296537"/>
                    </a:moveTo>
                    <a:lnTo>
                      <a:pt x="285616" y="2296537"/>
                    </a:lnTo>
                    <a:lnTo>
                      <a:pt x="283658" y="2296966"/>
                    </a:lnTo>
                    <a:lnTo>
                      <a:pt x="281145" y="2297354"/>
                    </a:lnTo>
                    <a:lnTo>
                      <a:pt x="793696" y="2297354"/>
                    </a:lnTo>
                    <a:lnTo>
                      <a:pt x="794302" y="2296537"/>
                    </a:lnTo>
                    <a:close/>
                  </a:path>
                  <a:path w="1383664" h="2641600">
                    <a:moveTo>
                      <a:pt x="953584" y="2002818"/>
                    </a:moveTo>
                    <a:lnTo>
                      <a:pt x="617993" y="2002818"/>
                    </a:lnTo>
                    <a:lnTo>
                      <a:pt x="612587" y="2010801"/>
                    </a:lnTo>
                    <a:lnTo>
                      <a:pt x="607096" y="2018744"/>
                    </a:lnTo>
                    <a:lnTo>
                      <a:pt x="565339" y="2073934"/>
                    </a:lnTo>
                    <a:lnTo>
                      <a:pt x="532814" y="2111931"/>
                    </a:lnTo>
                    <a:lnTo>
                      <a:pt x="498398" y="2148264"/>
                    </a:lnTo>
                    <a:lnTo>
                      <a:pt x="462224" y="2182690"/>
                    </a:lnTo>
                    <a:lnTo>
                      <a:pt x="424428" y="2214969"/>
                    </a:lnTo>
                    <a:lnTo>
                      <a:pt x="389966" y="2241040"/>
                    </a:lnTo>
                    <a:lnTo>
                      <a:pt x="353258" y="2265313"/>
                    </a:lnTo>
                    <a:lnTo>
                      <a:pt x="817033" y="2265313"/>
                    </a:lnTo>
                    <a:lnTo>
                      <a:pt x="839528" y="2232354"/>
                    </a:lnTo>
                    <a:lnTo>
                      <a:pt x="865215" y="2191213"/>
                    </a:lnTo>
                    <a:lnTo>
                      <a:pt x="889117" y="2149039"/>
                    </a:lnTo>
                    <a:lnTo>
                      <a:pt x="911111" y="2105873"/>
                    </a:lnTo>
                    <a:lnTo>
                      <a:pt x="931074" y="2061752"/>
                    </a:lnTo>
                    <a:lnTo>
                      <a:pt x="948882" y="2016718"/>
                    </a:lnTo>
                    <a:lnTo>
                      <a:pt x="953584" y="2002818"/>
                    </a:lnTo>
                    <a:close/>
                  </a:path>
                  <a:path w="1383664" h="2641600">
                    <a:moveTo>
                      <a:pt x="239282" y="423379"/>
                    </a:moveTo>
                    <a:lnTo>
                      <a:pt x="277937" y="453587"/>
                    </a:lnTo>
                    <a:lnTo>
                      <a:pt x="315144" y="485202"/>
                    </a:lnTo>
                    <a:lnTo>
                      <a:pt x="350894" y="518167"/>
                    </a:lnTo>
                    <a:lnTo>
                      <a:pt x="385180" y="552425"/>
                    </a:lnTo>
                    <a:lnTo>
                      <a:pt x="417992" y="587920"/>
                    </a:lnTo>
                    <a:lnTo>
                      <a:pt x="449322" y="624593"/>
                    </a:lnTo>
                    <a:lnTo>
                      <a:pt x="479163" y="662389"/>
                    </a:lnTo>
                    <a:lnTo>
                      <a:pt x="507505" y="701249"/>
                    </a:lnTo>
                    <a:lnTo>
                      <a:pt x="534340" y="741117"/>
                    </a:lnTo>
                    <a:lnTo>
                      <a:pt x="559661" y="781935"/>
                    </a:lnTo>
                    <a:lnTo>
                      <a:pt x="583457" y="823647"/>
                    </a:lnTo>
                    <a:lnTo>
                      <a:pt x="605722" y="866196"/>
                    </a:lnTo>
                    <a:lnTo>
                      <a:pt x="626447" y="909524"/>
                    </a:lnTo>
                    <a:lnTo>
                      <a:pt x="645623" y="953574"/>
                    </a:lnTo>
                    <a:lnTo>
                      <a:pt x="663243" y="998289"/>
                    </a:lnTo>
                    <a:lnTo>
                      <a:pt x="679297" y="1043612"/>
                    </a:lnTo>
                    <a:lnTo>
                      <a:pt x="693777" y="1089487"/>
                    </a:lnTo>
                    <a:lnTo>
                      <a:pt x="706675" y="1135855"/>
                    </a:lnTo>
                    <a:lnTo>
                      <a:pt x="717983" y="1182660"/>
                    </a:lnTo>
                    <a:lnTo>
                      <a:pt x="727692" y="1229844"/>
                    </a:lnTo>
                    <a:lnTo>
                      <a:pt x="735794" y="1277352"/>
                    </a:lnTo>
                    <a:lnTo>
                      <a:pt x="742281" y="1325124"/>
                    </a:lnTo>
                    <a:lnTo>
                      <a:pt x="747143" y="1373106"/>
                    </a:lnTo>
                    <a:lnTo>
                      <a:pt x="750374" y="1421238"/>
                    </a:lnTo>
                    <a:lnTo>
                      <a:pt x="751964" y="1469465"/>
                    </a:lnTo>
                    <a:lnTo>
                      <a:pt x="751904" y="1517729"/>
                    </a:lnTo>
                    <a:lnTo>
                      <a:pt x="750188" y="1565973"/>
                    </a:lnTo>
                    <a:lnTo>
                      <a:pt x="747282" y="1607740"/>
                    </a:lnTo>
                    <a:lnTo>
                      <a:pt x="743120" y="1649593"/>
                    </a:lnTo>
                    <a:lnTo>
                      <a:pt x="1308568" y="1649593"/>
                    </a:lnTo>
                    <a:lnTo>
                      <a:pt x="1315144" y="1635253"/>
                    </a:lnTo>
                    <a:lnTo>
                      <a:pt x="1332643" y="1589577"/>
                    </a:lnTo>
                    <a:lnTo>
                      <a:pt x="1347386" y="1542774"/>
                    </a:lnTo>
                    <a:lnTo>
                      <a:pt x="1351241" y="1527534"/>
                    </a:lnTo>
                    <a:lnTo>
                      <a:pt x="1001447" y="1527534"/>
                    </a:lnTo>
                    <a:lnTo>
                      <a:pt x="996308" y="1478903"/>
                    </a:lnTo>
                    <a:lnTo>
                      <a:pt x="989532" y="1430402"/>
                    </a:lnTo>
                    <a:lnTo>
                      <a:pt x="981132" y="1382101"/>
                    </a:lnTo>
                    <a:lnTo>
                      <a:pt x="971052" y="1333778"/>
                    </a:lnTo>
                    <a:lnTo>
                      <a:pt x="959519" y="1286375"/>
                    </a:lnTo>
                    <a:lnTo>
                      <a:pt x="946334" y="1239089"/>
                    </a:lnTo>
                    <a:lnTo>
                      <a:pt x="931582" y="1192279"/>
                    </a:lnTo>
                    <a:lnTo>
                      <a:pt x="915277" y="1146016"/>
                    </a:lnTo>
                    <a:lnTo>
                      <a:pt x="897434" y="1100368"/>
                    </a:lnTo>
                    <a:lnTo>
                      <a:pt x="878067" y="1055405"/>
                    </a:lnTo>
                    <a:lnTo>
                      <a:pt x="857189" y="1011196"/>
                    </a:lnTo>
                    <a:lnTo>
                      <a:pt x="834816" y="967811"/>
                    </a:lnTo>
                    <a:lnTo>
                      <a:pt x="810960" y="925318"/>
                    </a:lnTo>
                    <a:lnTo>
                      <a:pt x="785637" y="883787"/>
                    </a:lnTo>
                    <a:lnTo>
                      <a:pt x="758860" y="843287"/>
                    </a:lnTo>
                    <a:lnTo>
                      <a:pt x="730644" y="803888"/>
                    </a:lnTo>
                    <a:lnTo>
                      <a:pt x="701002" y="765659"/>
                    </a:lnTo>
                    <a:lnTo>
                      <a:pt x="669950" y="728669"/>
                    </a:lnTo>
                    <a:lnTo>
                      <a:pt x="637500" y="692987"/>
                    </a:lnTo>
                    <a:lnTo>
                      <a:pt x="603668" y="658683"/>
                    </a:lnTo>
                    <a:lnTo>
                      <a:pt x="568466" y="625826"/>
                    </a:lnTo>
                    <a:lnTo>
                      <a:pt x="531911" y="594486"/>
                    </a:lnTo>
                    <a:lnTo>
                      <a:pt x="494015" y="564731"/>
                    </a:lnTo>
                    <a:lnTo>
                      <a:pt x="454792" y="536630"/>
                    </a:lnTo>
                    <a:lnTo>
                      <a:pt x="414258" y="510255"/>
                    </a:lnTo>
                    <a:lnTo>
                      <a:pt x="372425" y="485672"/>
                    </a:lnTo>
                    <a:lnTo>
                      <a:pt x="329309" y="462953"/>
                    </a:lnTo>
                    <a:lnTo>
                      <a:pt x="284923" y="442165"/>
                    </a:lnTo>
                    <a:lnTo>
                      <a:pt x="239282" y="423379"/>
                    </a:lnTo>
                    <a:close/>
                  </a:path>
                  <a:path w="1383664" h="2641600">
                    <a:moveTo>
                      <a:pt x="209660" y="0"/>
                    </a:moveTo>
                    <a:lnTo>
                      <a:pt x="256504" y="15448"/>
                    </a:lnTo>
                    <a:lnTo>
                      <a:pt x="302541" y="32101"/>
                    </a:lnTo>
                    <a:lnTo>
                      <a:pt x="347824" y="50030"/>
                    </a:lnTo>
                    <a:lnTo>
                      <a:pt x="392247" y="69251"/>
                    </a:lnTo>
                    <a:lnTo>
                      <a:pt x="435744" y="89793"/>
                    </a:lnTo>
                    <a:lnTo>
                      <a:pt x="478248" y="111683"/>
                    </a:lnTo>
                    <a:lnTo>
                      <a:pt x="519694" y="134952"/>
                    </a:lnTo>
                    <a:lnTo>
                      <a:pt x="560016" y="159628"/>
                    </a:lnTo>
                    <a:lnTo>
                      <a:pt x="601132" y="186310"/>
                    </a:lnTo>
                    <a:lnTo>
                      <a:pt x="640642" y="214791"/>
                    </a:lnTo>
                    <a:lnTo>
                      <a:pt x="678537" y="244993"/>
                    </a:lnTo>
                    <a:lnTo>
                      <a:pt x="714805" y="276836"/>
                    </a:lnTo>
                    <a:lnTo>
                      <a:pt x="749437" y="310241"/>
                    </a:lnTo>
                    <a:lnTo>
                      <a:pt x="782422" y="345129"/>
                    </a:lnTo>
                    <a:lnTo>
                      <a:pt x="813750" y="381422"/>
                    </a:lnTo>
                    <a:lnTo>
                      <a:pt x="843412" y="419040"/>
                    </a:lnTo>
                    <a:lnTo>
                      <a:pt x="871395" y="457905"/>
                    </a:lnTo>
                    <a:lnTo>
                      <a:pt x="897691" y="497937"/>
                    </a:lnTo>
                    <a:lnTo>
                      <a:pt x="922289" y="539058"/>
                    </a:lnTo>
                    <a:lnTo>
                      <a:pt x="945179" y="581188"/>
                    </a:lnTo>
                    <a:lnTo>
                      <a:pt x="966350" y="624249"/>
                    </a:lnTo>
                    <a:lnTo>
                      <a:pt x="985793" y="668161"/>
                    </a:lnTo>
                    <a:lnTo>
                      <a:pt x="1003496" y="712846"/>
                    </a:lnTo>
                    <a:lnTo>
                      <a:pt x="1019450" y="758224"/>
                    </a:lnTo>
                    <a:lnTo>
                      <a:pt x="1033645" y="804217"/>
                    </a:lnTo>
                    <a:lnTo>
                      <a:pt x="1046070" y="850746"/>
                    </a:lnTo>
                    <a:lnTo>
                      <a:pt x="1056715" y="897731"/>
                    </a:lnTo>
                    <a:lnTo>
                      <a:pt x="1065569" y="945094"/>
                    </a:lnTo>
                    <a:lnTo>
                      <a:pt x="1072623" y="992755"/>
                    </a:lnTo>
                    <a:lnTo>
                      <a:pt x="1077866" y="1040636"/>
                    </a:lnTo>
                    <a:lnTo>
                      <a:pt x="1081287" y="1088658"/>
                    </a:lnTo>
                    <a:lnTo>
                      <a:pt x="1082849" y="1135855"/>
                    </a:lnTo>
                    <a:lnTo>
                      <a:pt x="1082825" y="1146821"/>
                    </a:lnTo>
                    <a:lnTo>
                      <a:pt x="1080523" y="1232779"/>
                    </a:lnTo>
                    <a:lnTo>
                      <a:pt x="1075556" y="1282806"/>
                    </a:lnTo>
                    <a:lnTo>
                      <a:pt x="1067980" y="1333778"/>
                    </a:lnTo>
                    <a:lnTo>
                      <a:pt x="1057289" y="1384715"/>
                    </a:lnTo>
                    <a:lnTo>
                      <a:pt x="1042974" y="1434640"/>
                    </a:lnTo>
                    <a:lnTo>
                      <a:pt x="1024529" y="1482572"/>
                    </a:lnTo>
                    <a:lnTo>
                      <a:pt x="1001447" y="1527534"/>
                    </a:lnTo>
                    <a:lnTo>
                      <a:pt x="1351241" y="1527534"/>
                    </a:lnTo>
                    <a:lnTo>
                      <a:pt x="1369002" y="1446417"/>
                    </a:lnTo>
                    <a:lnTo>
                      <a:pt x="1376078" y="1397183"/>
                    </a:lnTo>
                    <a:lnTo>
                      <a:pt x="1380800" y="1347457"/>
                    </a:lnTo>
                    <a:lnTo>
                      <a:pt x="1383269" y="1297398"/>
                    </a:lnTo>
                    <a:lnTo>
                      <a:pt x="1383585" y="1247167"/>
                    </a:lnTo>
                    <a:lnTo>
                      <a:pt x="1381849" y="1196921"/>
                    </a:lnTo>
                    <a:lnTo>
                      <a:pt x="1378162" y="1146821"/>
                    </a:lnTo>
                    <a:lnTo>
                      <a:pt x="1372624" y="1097024"/>
                    </a:lnTo>
                    <a:lnTo>
                      <a:pt x="1365336" y="1047692"/>
                    </a:lnTo>
                    <a:lnTo>
                      <a:pt x="1356398" y="998982"/>
                    </a:lnTo>
                    <a:lnTo>
                      <a:pt x="1345913" y="951054"/>
                    </a:lnTo>
                    <a:lnTo>
                      <a:pt x="1333979" y="904068"/>
                    </a:lnTo>
                    <a:lnTo>
                      <a:pt x="1320698" y="858182"/>
                    </a:lnTo>
                    <a:lnTo>
                      <a:pt x="1306171" y="813556"/>
                    </a:lnTo>
                    <a:lnTo>
                      <a:pt x="1289237" y="767305"/>
                    </a:lnTo>
                    <a:lnTo>
                      <a:pt x="1270685" y="721616"/>
                    </a:lnTo>
                    <a:lnTo>
                      <a:pt x="1250523" y="676576"/>
                    </a:lnTo>
                    <a:lnTo>
                      <a:pt x="1228754" y="632273"/>
                    </a:lnTo>
                    <a:lnTo>
                      <a:pt x="1205384" y="588793"/>
                    </a:lnTo>
                    <a:lnTo>
                      <a:pt x="1180419" y="546225"/>
                    </a:lnTo>
                    <a:lnTo>
                      <a:pt x="1153862" y="504654"/>
                    </a:lnTo>
                    <a:lnTo>
                      <a:pt x="1125721" y="464169"/>
                    </a:lnTo>
                    <a:lnTo>
                      <a:pt x="1095999" y="424857"/>
                    </a:lnTo>
                    <a:lnTo>
                      <a:pt x="1064703" y="386805"/>
                    </a:lnTo>
                    <a:lnTo>
                      <a:pt x="1031837" y="350100"/>
                    </a:lnTo>
                    <a:lnTo>
                      <a:pt x="997407" y="314829"/>
                    </a:lnTo>
                    <a:lnTo>
                      <a:pt x="961417" y="281080"/>
                    </a:lnTo>
                    <a:lnTo>
                      <a:pt x="924356" y="249288"/>
                    </a:lnTo>
                    <a:lnTo>
                      <a:pt x="885960" y="219351"/>
                    </a:lnTo>
                    <a:lnTo>
                      <a:pt x="846319" y="191278"/>
                    </a:lnTo>
                    <a:lnTo>
                      <a:pt x="805518" y="165081"/>
                    </a:lnTo>
                    <a:lnTo>
                      <a:pt x="763647" y="140770"/>
                    </a:lnTo>
                    <a:lnTo>
                      <a:pt x="720793" y="118355"/>
                    </a:lnTo>
                    <a:lnTo>
                      <a:pt x="677044" y="97848"/>
                    </a:lnTo>
                    <a:lnTo>
                      <a:pt x="632488" y="79258"/>
                    </a:lnTo>
                    <a:lnTo>
                      <a:pt x="587212" y="62597"/>
                    </a:lnTo>
                    <a:lnTo>
                      <a:pt x="541306" y="47875"/>
                    </a:lnTo>
                    <a:lnTo>
                      <a:pt x="494855" y="35102"/>
                    </a:lnTo>
                    <a:lnTo>
                      <a:pt x="447949" y="24289"/>
                    </a:lnTo>
                    <a:lnTo>
                      <a:pt x="400576" y="15433"/>
                    </a:lnTo>
                    <a:lnTo>
                      <a:pt x="353122" y="8587"/>
                    </a:lnTo>
                    <a:lnTo>
                      <a:pt x="305376" y="3719"/>
                    </a:lnTo>
                    <a:lnTo>
                      <a:pt x="257526" y="853"/>
                    </a:lnTo>
                    <a:lnTo>
                      <a:pt x="209660" y="0"/>
                    </a:lnTo>
                    <a:close/>
                  </a:path>
                </a:pathLst>
              </a:custGeom>
              <a:solidFill>
                <a:srgbClr val="00A2E9"/>
              </a:solidFill>
            </p:spPr>
            <p:txBody>
              <a:bodyPr wrap="square" lIns="0" tIns="0" rIns="0" bIns="0" rtlCol="0"/>
              <a:lstStyle/>
              <a:p>
                <a:endParaRPr/>
              </a:p>
            </p:txBody>
          </p:sp>
          <p:sp>
            <p:nvSpPr>
              <p:cNvPr id="453" name="object 8"/>
              <p:cNvSpPr/>
              <p:nvPr/>
            </p:nvSpPr>
            <p:spPr>
              <a:xfrm>
                <a:off x="4108056" y="8229403"/>
                <a:ext cx="366395" cy="360680"/>
              </a:xfrm>
              <a:custGeom>
                <a:avLst/>
                <a:gdLst/>
                <a:ahLst/>
                <a:cxnLst/>
                <a:rect l="l" t="t" r="r" b="b"/>
                <a:pathLst>
                  <a:path w="366395" h="360679">
                    <a:moveTo>
                      <a:pt x="19558" y="275285"/>
                    </a:moveTo>
                    <a:lnTo>
                      <a:pt x="19011" y="274866"/>
                    </a:lnTo>
                    <a:lnTo>
                      <a:pt x="18580" y="273418"/>
                    </a:lnTo>
                    <a:lnTo>
                      <a:pt x="18415" y="274878"/>
                    </a:lnTo>
                    <a:lnTo>
                      <a:pt x="19558" y="275285"/>
                    </a:lnTo>
                    <a:close/>
                  </a:path>
                  <a:path w="366395" h="360679">
                    <a:moveTo>
                      <a:pt x="19837" y="275386"/>
                    </a:moveTo>
                    <a:lnTo>
                      <a:pt x="19570" y="275285"/>
                    </a:lnTo>
                    <a:lnTo>
                      <a:pt x="19748" y="275386"/>
                    </a:lnTo>
                    <a:close/>
                  </a:path>
                  <a:path w="366395" h="360679">
                    <a:moveTo>
                      <a:pt x="24371" y="205105"/>
                    </a:moveTo>
                    <a:lnTo>
                      <a:pt x="23990" y="203200"/>
                    </a:lnTo>
                    <a:lnTo>
                      <a:pt x="23571" y="203200"/>
                    </a:lnTo>
                    <a:lnTo>
                      <a:pt x="24371" y="205105"/>
                    </a:lnTo>
                    <a:close/>
                  </a:path>
                  <a:path w="366395" h="360679">
                    <a:moveTo>
                      <a:pt x="26720" y="205740"/>
                    </a:moveTo>
                    <a:lnTo>
                      <a:pt x="26098" y="204863"/>
                    </a:lnTo>
                    <a:lnTo>
                      <a:pt x="25184" y="207048"/>
                    </a:lnTo>
                    <a:lnTo>
                      <a:pt x="24371" y="205105"/>
                    </a:lnTo>
                    <a:lnTo>
                      <a:pt x="24752" y="207048"/>
                    </a:lnTo>
                    <a:lnTo>
                      <a:pt x="24930" y="207645"/>
                    </a:lnTo>
                    <a:lnTo>
                      <a:pt x="24130" y="209550"/>
                    </a:lnTo>
                    <a:lnTo>
                      <a:pt x="25057" y="208318"/>
                    </a:lnTo>
                    <a:lnTo>
                      <a:pt x="25476" y="209550"/>
                    </a:lnTo>
                    <a:lnTo>
                      <a:pt x="25692" y="208889"/>
                    </a:lnTo>
                    <a:lnTo>
                      <a:pt x="25679" y="208229"/>
                    </a:lnTo>
                    <a:lnTo>
                      <a:pt x="25476" y="207759"/>
                    </a:lnTo>
                    <a:lnTo>
                      <a:pt x="26504" y="206413"/>
                    </a:lnTo>
                    <a:lnTo>
                      <a:pt x="26720" y="205740"/>
                    </a:lnTo>
                    <a:close/>
                  </a:path>
                  <a:path w="366395" h="360679">
                    <a:moveTo>
                      <a:pt x="27330" y="201930"/>
                    </a:moveTo>
                    <a:lnTo>
                      <a:pt x="23977" y="201930"/>
                    </a:lnTo>
                    <a:lnTo>
                      <a:pt x="26098" y="204863"/>
                    </a:lnTo>
                    <a:lnTo>
                      <a:pt x="27330" y="201930"/>
                    </a:lnTo>
                    <a:close/>
                  </a:path>
                  <a:path w="366395" h="360679">
                    <a:moveTo>
                      <a:pt x="32169" y="176530"/>
                    </a:moveTo>
                    <a:lnTo>
                      <a:pt x="30988" y="179070"/>
                    </a:lnTo>
                    <a:lnTo>
                      <a:pt x="31864" y="180708"/>
                    </a:lnTo>
                    <a:lnTo>
                      <a:pt x="32169" y="176530"/>
                    </a:lnTo>
                    <a:close/>
                  </a:path>
                  <a:path w="366395" h="360679">
                    <a:moveTo>
                      <a:pt x="32346" y="181610"/>
                    </a:moveTo>
                    <a:lnTo>
                      <a:pt x="31864" y="180708"/>
                    </a:lnTo>
                    <a:lnTo>
                      <a:pt x="31750" y="182232"/>
                    </a:lnTo>
                    <a:lnTo>
                      <a:pt x="32346" y="181610"/>
                    </a:lnTo>
                    <a:close/>
                  </a:path>
                  <a:path w="366395" h="360679">
                    <a:moveTo>
                      <a:pt x="40246" y="157480"/>
                    </a:moveTo>
                    <a:lnTo>
                      <a:pt x="36436" y="161290"/>
                    </a:lnTo>
                    <a:lnTo>
                      <a:pt x="38290" y="162674"/>
                    </a:lnTo>
                    <a:lnTo>
                      <a:pt x="40246" y="157480"/>
                    </a:lnTo>
                    <a:close/>
                  </a:path>
                  <a:path w="366395" h="360679">
                    <a:moveTo>
                      <a:pt x="41516" y="165100"/>
                    </a:moveTo>
                    <a:lnTo>
                      <a:pt x="38290" y="162674"/>
                    </a:lnTo>
                    <a:lnTo>
                      <a:pt x="35941" y="168910"/>
                    </a:lnTo>
                    <a:lnTo>
                      <a:pt x="41033" y="165100"/>
                    </a:lnTo>
                    <a:lnTo>
                      <a:pt x="41109" y="165493"/>
                    </a:lnTo>
                    <a:lnTo>
                      <a:pt x="41516" y="165100"/>
                    </a:lnTo>
                    <a:close/>
                  </a:path>
                  <a:path w="366395" h="360679">
                    <a:moveTo>
                      <a:pt x="41948" y="289293"/>
                    </a:moveTo>
                    <a:lnTo>
                      <a:pt x="41503" y="289560"/>
                    </a:lnTo>
                    <a:lnTo>
                      <a:pt x="41821" y="289560"/>
                    </a:lnTo>
                    <a:lnTo>
                      <a:pt x="41948" y="289293"/>
                    </a:lnTo>
                    <a:close/>
                  </a:path>
                  <a:path w="366395" h="360679">
                    <a:moveTo>
                      <a:pt x="43611" y="288290"/>
                    </a:moveTo>
                    <a:lnTo>
                      <a:pt x="42430" y="288290"/>
                    </a:lnTo>
                    <a:lnTo>
                      <a:pt x="41948" y="289293"/>
                    </a:lnTo>
                    <a:lnTo>
                      <a:pt x="43611" y="288290"/>
                    </a:lnTo>
                    <a:close/>
                  </a:path>
                  <a:path w="366395" h="360679">
                    <a:moveTo>
                      <a:pt x="53479" y="323367"/>
                    </a:moveTo>
                    <a:lnTo>
                      <a:pt x="50977" y="325120"/>
                    </a:lnTo>
                    <a:lnTo>
                      <a:pt x="2641" y="357505"/>
                    </a:lnTo>
                    <a:lnTo>
                      <a:pt x="0" y="288607"/>
                    </a:lnTo>
                    <a:lnTo>
                      <a:pt x="1574" y="360667"/>
                    </a:lnTo>
                    <a:lnTo>
                      <a:pt x="5981" y="357505"/>
                    </a:lnTo>
                    <a:lnTo>
                      <a:pt x="53479" y="323367"/>
                    </a:lnTo>
                    <a:close/>
                  </a:path>
                  <a:path w="366395" h="360679">
                    <a:moveTo>
                      <a:pt x="56007" y="191770"/>
                    </a:moveTo>
                    <a:lnTo>
                      <a:pt x="55981" y="190500"/>
                    </a:lnTo>
                    <a:lnTo>
                      <a:pt x="56007" y="191770"/>
                    </a:lnTo>
                    <a:close/>
                  </a:path>
                  <a:path w="366395" h="360679">
                    <a:moveTo>
                      <a:pt x="61620" y="181952"/>
                    </a:moveTo>
                    <a:lnTo>
                      <a:pt x="61506" y="181622"/>
                    </a:lnTo>
                    <a:lnTo>
                      <a:pt x="61290" y="181381"/>
                    </a:lnTo>
                    <a:lnTo>
                      <a:pt x="61429" y="182575"/>
                    </a:lnTo>
                    <a:lnTo>
                      <a:pt x="61620" y="181952"/>
                    </a:lnTo>
                    <a:close/>
                  </a:path>
                  <a:path w="366395" h="360679">
                    <a:moveTo>
                      <a:pt x="63538" y="111760"/>
                    </a:moveTo>
                    <a:lnTo>
                      <a:pt x="63398" y="111760"/>
                    </a:lnTo>
                    <a:lnTo>
                      <a:pt x="63538" y="111760"/>
                    </a:lnTo>
                    <a:close/>
                  </a:path>
                  <a:path w="366395" h="360679">
                    <a:moveTo>
                      <a:pt x="64643" y="92036"/>
                    </a:moveTo>
                    <a:lnTo>
                      <a:pt x="64122" y="92710"/>
                    </a:lnTo>
                    <a:lnTo>
                      <a:pt x="64439" y="92925"/>
                    </a:lnTo>
                    <a:lnTo>
                      <a:pt x="64643" y="92036"/>
                    </a:lnTo>
                    <a:close/>
                  </a:path>
                  <a:path w="366395" h="360679">
                    <a:moveTo>
                      <a:pt x="67830" y="95250"/>
                    </a:moveTo>
                    <a:lnTo>
                      <a:pt x="64439" y="92925"/>
                    </a:lnTo>
                    <a:lnTo>
                      <a:pt x="63639" y="96520"/>
                    </a:lnTo>
                    <a:lnTo>
                      <a:pt x="64528" y="100330"/>
                    </a:lnTo>
                    <a:lnTo>
                      <a:pt x="67830" y="95250"/>
                    </a:lnTo>
                    <a:close/>
                  </a:path>
                  <a:path w="366395" h="360679">
                    <a:moveTo>
                      <a:pt x="73799" y="262890"/>
                    </a:moveTo>
                    <a:lnTo>
                      <a:pt x="70370" y="265430"/>
                    </a:lnTo>
                    <a:lnTo>
                      <a:pt x="70472" y="266039"/>
                    </a:lnTo>
                    <a:lnTo>
                      <a:pt x="73799" y="262890"/>
                    </a:lnTo>
                    <a:close/>
                  </a:path>
                  <a:path w="366395" h="360679">
                    <a:moveTo>
                      <a:pt x="75209" y="267970"/>
                    </a:moveTo>
                    <a:close/>
                  </a:path>
                  <a:path w="366395" h="360679">
                    <a:moveTo>
                      <a:pt x="76301" y="81280"/>
                    </a:moveTo>
                    <a:lnTo>
                      <a:pt x="75298" y="81978"/>
                    </a:lnTo>
                    <a:lnTo>
                      <a:pt x="75488" y="82219"/>
                    </a:lnTo>
                    <a:lnTo>
                      <a:pt x="76301" y="81280"/>
                    </a:lnTo>
                    <a:close/>
                  </a:path>
                  <a:path w="366395" h="360679">
                    <a:moveTo>
                      <a:pt x="77863" y="81280"/>
                    </a:moveTo>
                    <a:lnTo>
                      <a:pt x="75755" y="82550"/>
                    </a:lnTo>
                    <a:lnTo>
                      <a:pt x="75488" y="82219"/>
                    </a:lnTo>
                    <a:lnTo>
                      <a:pt x="69761" y="88900"/>
                    </a:lnTo>
                    <a:lnTo>
                      <a:pt x="75984" y="87630"/>
                    </a:lnTo>
                    <a:lnTo>
                      <a:pt x="76555" y="85674"/>
                    </a:lnTo>
                    <a:lnTo>
                      <a:pt x="76669" y="85090"/>
                    </a:lnTo>
                    <a:lnTo>
                      <a:pt x="77482" y="82550"/>
                    </a:lnTo>
                    <a:lnTo>
                      <a:pt x="77863" y="81280"/>
                    </a:lnTo>
                    <a:close/>
                  </a:path>
                  <a:path w="366395" h="360679">
                    <a:moveTo>
                      <a:pt x="78727" y="281990"/>
                    </a:moveTo>
                    <a:lnTo>
                      <a:pt x="77508" y="282968"/>
                    </a:lnTo>
                    <a:lnTo>
                      <a:pt x="77470" y="283210"/>
                    </a:lnTo>
                    <a:lnTo>
                      <a:pt x="78727" y="281990"/>
                    </a:lnTo>
                    <a:close/>
                  </a:path>
                  <a:path w="366395" h="360679">
                    <a:moveTo>
                      <a:pt x="80137" y="258432"/>
                    </a:moveTo>
                    <a:lnTo>
                      <a:pt x="78867" y="259892"/>
                    </a:lnTo>
                    <a:lnTo>
                      <a:pt x="78943" y="260375"/>
                    </a:lnTo>
                    <a:lnTo>
                      <a:pt x="79375" y="260578"/>
                    </a:lnTo>
                    <a:lnTo>
                      <a:pt x="79717" y="259918"/>
                    </a:lnTo>
                    <a:lnTo>
                      <a:pt x="80010" y="259232"/>
                    </a:lnTo>
                    <a:lnTo>
                      <a:pt x="80137" y="258432"/>
                    </a:lnTo>
                    <a:close/>
                  </a:path>
                  <a:path w="366395" h="360679">
                    <a:moveTo>
                      <a:pt x="82550" y="281940"/>
                    </a:moveTo>
                    <a:lnTo>
                      <a:pt x="81597" y="280670"/>
                    </a:lnTo>
                    <a:lnTo>
                      <a:pt x="80098" y="280670"/>
                    </a:lnTo>
                    <a:lnTo>
                      <a:pt x="78727" y="281990"/>
                    </a:lnTo>
                    <a:lnTo>
                      <a:pt x="80467" y="283210"/>
                    </a:lnTo>
                    <a:lnTo>
                      <a:pt x="81788" y="281940"/>
                    </a:lnTo>
                    <a:lnTo>
                      <a:pt x="82550" y="281940"/>
                    </a:lnTo>
                    <a:close/>
                  </a:path>
                  <a:path w="366395" h="360679">
                    <a:moveTo>
                      <a:pt x="87972" y="127000"/>
                    </a:moveTo>
                    <a:lnTo>
                      <a:pt x="87261" y="125730"/>
                    </a:lnTo>
                    <a:lnTo>
                      <a:pt x="86779" y="125984"/>
                    </a:lnTo>
                    <a:lnTo>
                      <a:pt x="87972" y="127000"/>
                    </a:lnTo>
                    <a:close/>
                  </a:path>
                  <a:path w="366395" h="360679">
                    <a:moveTo>
                      <a:pt x="88874" y="67144"/>
                    </a:moveTo>
                    <a:lnTo>
                      <a:pt x="88684" y="67310"/>
                    </a:lnTo>
                    <a:lnTo>
                      <a:pt x="88874" y="67144"/>
                    </a:lnTo>
                    <a:close/>
                  </a:path>
                  <a:path w="366395" h="360679">
                    <a:moveTo>
                      <a:pt x="92887" y="47866"/>
                    </a:moveTo>
                    <a:lnTo>
                      <a:pt x="92392" y="48260"/>
                    </a:lnTo>
                    <a:lnTo>
                      <a:pt x="91579" y="49530"/>
                    </a:lnTo>
                    <a:lnTo>
                      <a:pt x="92887" y="47866"/>
                    </a:lnTo>
                    <a:close/>
                  </a:path>
                  <a:path w="366395" h="360679">
                    <a:moveTo>
                      <a:pt x="93700" y="159562"/>
                    </a:moveTo>
                    <a:lnTo>
                      <a:pt x="93624" y="159854"/>
                    </a:lnTo>
                    <a:lnTo>
                      <a:pt x="93560" y="160083"/>
                    </a:lnTo>
                    <a:lnTo>
                      <a:pt x="93484" y="160439"/>
                    </a:lnTo>
                    <a:lnTo>
                      <a:pt x="93611" y="160147"/>
                    </a:lnTo>
                    <a:lnTo>
                      <a:pt x="93675" y="159854"/>
                    </a:lnTo>
                    <a:lnTo>
                      <a:pt x="93700" y="159562"/>
                    </a:lnTo>
                    <a:close/>
                  </a:path>
                  <a:path w="366395" h="360679">
                    <a:moveTo>
                      <a:pt x="94361" y="52108"/>
                    </a:moveTo>
                    <a:lnTo>
                      <a:pt x="93179" y="52984"/>
                    </a:lnTo>
                    <a:lnTo>
                      <a:pt x="93827" y="53340"/>
                    </a:lnTo>
                    <a:lnTo>
                      <a:pt x="94361" y="52108"/>
                    </a:lnTo>
                    <a:close/>
                  </a:path>
                  <a:path w="366395" h="360679">
                    <a:moveTo>
                      <a:pt x="96088" y="48158"/>
                    </a:moveTo>
                    <a:lnTo>
                      <a:pt x="92214" y="52070"/>
                    </a:lnTo>
                    <a:lnTo>
                      <a:pt x="94729" y="51257"/>
                    </a:lnTo>
                    <a:lnTo>
                      <a:pt x="96088" y="48158"/>
                    </a:lnTo>
                    <a:close/>
                  </a:path>
                  <a:path w="366395" h="360679">
                    <a:moveTo>
                      <a:pt x="96151" y="50800"/>
                    </a:moveTo>
                    <a:lnTo>
                      <a:pt x="94729" y="51257"/>
                    </a:lnTo>
                    <a:lnTo>
                      <a:pt x="94361" y="52108"/>
                    </a:lnTo>
                    <a:lnTo>
                      <a:pt x="96151" y="50800"/>
                    </a:lnTo>
                    <a:close/>
                  </a:path>
                  <a:path w="366395" h="360679">
                    <a:moveTo>
                      <a:pt x="96951" y="44767"/>
                    </a:moveTo>
                    <a:lnTo>
                      <a:pt x="96608" y="43180"/>
                    </a:lnTo>
                    <a:lnTo>
                      <a:pt x="92887" y="47866"/>
                    </a:lnTo>
                    <a:lnTo>
                      <a:pt x="96951" y="44767"/>
                    </a:lnTo>
                    <a:close/>
                  </a:path>
                  <a:path w="366395" h="360679">
                    <a:moveTo>
                      <a:pt x="97790" y="53340"/>
                    </a:moveTo>
                    <a:lnTo>
                      <a:pt x="93827" y="53340"/>
                    </a:lnTo>
                    <a:lnTo>
                      <a:pt x="92697" y="53340"/>
                    </a:lnTo>
                    <a:lnTo>
                      <a:pt x="93179" y="52984"/>
                    </a:lnTo>
                    <a:lnTo>
                      <a:pt x="86906" y="49530"/>
                    </a:lnTo>
                    <a:lnTo>
                      <a:pt x="83362" y="54610"/>
                    </a:lnTo>
                    <a:lnTo>
                      <a:pt x="86969" y="55880"/>
                    </a:lnTo>
                    <a:lnTo>
                      <a:pt x="86067" y="58420"/>
                    </a:lnTo>
                    <a:lnTo>
                      <a:pt x="83312" y="60960"/>
                    </a:lnTo>
                    <a:lnTo>
                      <a:pt x="81978" y="63500"/>
                    </a:lnTo>
                    <a:lnTo>
                      <a:pt x="80759" y="62230"/>
                    </a:lnTo>
                    <a:lnTo>
                      <a:pt x="77508" y="64223"/>
                    </a:lnTo>
                    <a:lnTo>
                      <a:pt x="77508" y="77470"/>
                    </a:lnTo>
                    <a:lnTo>
                      <a:pt x="74561" y="77470"/>
                    </a:lnTo>
                    <a:lnTo>
                      <a:pt x="75984" y="74930"/>
                    </a:lnTo>
                    <a:lnTo>
                      <a:pt x="77508" y="77470"/>
                    </a:lnTo>
                    <a:lnTo>
                      <a:pt x="77508" y="64223"/>
                    </a:lnTo>
                    <a:lnTo>
                      <a:pt x="74510" y="66040"/>
                    </a:lnTo>
                    <a:lnTo>
                      <a:pt x="77063" y="60960"/>
                    </a:lnTo>
                    <a:lnTo>
                      <a:pt x="73113" y="66040"/>
                    </a:lnTo>
                    <a:lnTo>
                      <a:pt x="72440" y="71120"/>
                    </a:lnTo>
                    <a:lnTo>
                      <a:pt x="71882" y="74930"/>
                    </a:lnTo>
                    <a:lnTo>
                      <a:pt x="68249" y="81280"/>
                    </a:lnTo>
                    <a:lnTo>
                      <a:pt x="72364" y="77470"/>
                    </a:lnTo>
                    <a:lnTo>
                      <a:pt x="72593" y="77470"/>
                    </a:lnTo>
                    <a:lnTo>
                      <a:pt x="75234" y="73660"/>
                    </a:lnTo>
                    <a:lnTo>
                      <a:pt x="74193" y="77470"/>
                    </a:lnTo>
                    <a:lnTo>
                      <a:pt x="70180" y="85090"/>
                    </a:lnTo>
                    <a:lnTo>
                      <a:pt x="71678" y="80010"/>
                    </a:lnTo>
                    <a:lnTo>
                      <a:pt x="69151" y="81280"/>
                    </a:lnTo>
                    <a:lnTo>
                      <a:pt x="64795" y="87630"/>
                    </a:lnTo>
                    <a:lnTo>
                      <a:pt x="65036" y="88900"/>
                    </a:lnTo>
                    <a:lnTo>
                      <a:pt x="67792" y="87630"/>
                    </a:lnTo>
                    <a:lnTo>
                      <a:pt x="64770" y="91440"/>
                    </a:lnTo>
                    <a:lnTo>
                      <a:pt x="64643" y="92036"/>
                    </a:lnTo>
                    <a:lnTo>
                      <a:pt x="68122" y="87630"/>
                    </a:lnTo>
                    <a:lnTo>
                      <a:pt x="69126" y="86360"/>
                    </a:lnTo>
                    <a:lnTo>
                      <a:pt x="70916" y="85090"/>
                    </a:lnTo>
                    <a:lnTo>
                      <a:pt x="75298" y="81978"/>
                    </a:lnTo>
                    <a:lnTo>
                      <a:pt x="73685" y="80010"/>
                    </a:lnTo>
                    <a:lnTo>
                      <a:pt x="76479" y="78740"/>
                    </a:lnTo>
                    <a:lnTo>
                      <a:pt x="82067" y="76200"/>
                    </a:lnTo>
                    <a:lnTo>
                      <a:pt x="80238" y="74930"/>
                    </a:lnTo>
                    <a:lnTo>
                      <a:pt x="78409" y="73660"/>
                    </a:lnTo>
                    <a:lnTo>
                      <a:pt x="84886" y="71120"/>
                    </a:lnTo>
                    <a:lnTo>
                      <a:pt x="84988" y="68580"/>
                    </a:lnTo>
                    <a:lnTo>
                      <a:pt x="88836" y="67157"/>
                    </a:lnTo>
                    <a:lnTo>
                      <a:pt x="89992" y="66040"/>
                    </a:lnTo>
                    <a:lnTo>
                      <a:pt x="90690" y="65354"/>
                    </a:lnTo>
                    <a:lnTo>
                      <a:pt x="90208" y="66040"/>
                    </a:lnTo>
                    <a:lnTo>
                      <a:pt x="88874" y="67144"/>
                    </a:lnTo>
                    <a:lnTo>
                      <a:pt x="91884" y="66040"/>
                    </a:lnTo>
                    <a:lnTo>
                      <a:pt x="92011" y="63500"/>
                    </a:lnTo>
                    <a:lnTo>
                      <a:pt x="91198" y="64643"/>
                    </a:lnTo>
                    <a:lnTo>
                      <a:pt x="90322" y="63500"/>
                    </a:lnTo>
                    <a:lnTo>
                      <a:pt x="88353" y="60960"/>
                    </a:lnTo>
                    <a:lnTo>
                      <a:pt x="89255" y="60744"/>
                    </a:lnTo>
                    <a:lnTo>
                      <a:pt x="89090" y="60960"/>
                    </a:lnTo>
                    <a:lnTo>
                      <a:pt x="89331" y="60718"/>
                    </a:lnTo>
                    <a:lnTo>
                      <a:pt x="93649" y="59690"/>
                    </a:lnTo>
                    <a:lnTo>
                      <a:pt x="96012" y="58420"/>
                    </a:lnTo>
                    <a:lnTo>
                      <a:pt x="92468" y="57277"/>
                    </a:lnTo>
                    <a:lnTo>
                      <a:pt x="92557" y="57150"/>
                    </a:lnTo>
                    <a:lnTo>
                      <a:pt x="94310" y="54610"/>
                    </a:lnTo>
                    <a:lnTo>
                      <a:pt x="97790" y="53340"/>
                    </a:lnTo>
                    <a:close/>
                  </a:path>
                  <a:path w="366395" h="360679">
                    <a:moveTo>
                      <a:pt x="97878" y="164147"/>
                    </a:moveTo>
                    <a:lnTo>
                      <a:pt x="97739" y="163880"/>
                    </a:lnTo>
                    <a:lnTo>
                      <a:pt x="96164" y="166039"/>
                    </a:lnTo>
                    <a:lnTo>
                      <a:pt x="96494" y="165950"/>
                    </a:lnTo>
                    <a:lnTo>
                      <a:pt x="97878" y="164147"/>
                    </a:lnTo>
                    <a:close/>
                  </a:path>
                  <a:path w="366395" h="360679">
                    <a:moveTo>
                      <a:pt x="99618" y="161302"/>
                    </a:moveTo>
                    <a:lnTo>
                      <a:pt x="96837" y="159067"/>
                    </a:lnTo>
                    <a:lnTo>
                      <a:pt x="95885" y="162255"/>
                    </a:lnTo>
                    <a:lnTo>
                      <a:pt x="96723" y="162039"/>
                    </a:lnTo>
                    <a:lnTo>
                      <a:pt x="97739" y="163880"/>
                    </a:lnTo>
                    <a:lnTo>
                      <a:pt x="99085" y="162039"/>
                    </a:lnTo>
                    <a:lnTo>
                      <a:pt x="99618" y="161302"/>
                    </a:lnTo>
                    <a:close/>
                  </a:path>
                  <a:path w="366395" h="360679">
                    <a:moveTo>
                      <a:pt x="99910" y="261620"/>
                    </a:moveTo>
                    <a:lnTo>
                      <a:pt x="99275" y="260794"/>
                    </a:lnTo>
                    <a:lnTo>
                      <a:pt x="98755" y="262089"/>
                    </a:lnTo>
                    <a:lnTo>
                      <a:pt x="99910" y="261620"/>
                    </a:lnTo>
                    <a:close/>
                  </a:path>
                  <a:path w="366395" h="360679">
                    <a:moveTo>
                      <a:pt x="100126" y="53809"/>
                    </a:moveTo>
                    <a:lnTo>
                      <a:pt x="97917" y="57150"/>
                    </a:lnTo>
                    <a:lnTo>
                      <a:pt x="97815" y="59690"/>
                    </a:lnTo>
                    <a:lnTo>
                      <a:pt x="99822" y="59690"/>
                    </a:lnTo>
                    <a:lnTo>
                      <a:pt x="100126" y="53809"/>
                    </a:lnTo>
                    <a:close/>
                  </a:path>
                  <a:path w="366395" h="360679">
                    <a:moveTo>
                      <a:pt x="100368" y="53467"/>
                    </a:moveTo>
                    <a:lnTo>
                      <a:pt x="100152" y="53340"/>
                    </a:lnTo>
                    <a:lnTo>
                      <a:pt x="100126" y="53809"/>
                    </a:lnTo>
                    <a:lnTo>
                      <a:pt x="100368" y="53467"/>
                    </a:lnTo>
                    <a:close/>
                  </a:path>
                  <a:path w="366395" h="360679">
                    <a:moveTo>
                      <a:pt x="100457" y="257810"/>
                    </a:moveTo>
                    <a:lnTo>
                      <a:pt x="98933" y="260350"/>
                    </a:lnTo>
                    <a:lnTo>
                      <a:pt x="99275" y="260794"/>
                    </a:lnTo>
                    <a:lnTo>
                      <a:pt x="100457" y="257810"/>
                    </a:lnTo>
                    <a:close/>
                  </a:path>
                  <a:path w="366395" h="360679">
                    <a:moveTo>
                      <a:pt x="100749" y="178892"/>
                    </a:moveTo>
                    <a:lnTo>
                      <a:pt x="99110" y="178904"/>
                    </a:lnTo>
                    <a:lnTo>
                      <a:pt x="99542" y="179247"/>
                    </a:lnTo>
                    <a:lnTo>
                      <a:pt x="100749" y="178892"/>
                    </a:lnTo>
                    <a:close/>
                  </a:path>
                  <a:path w="366395" h="360679">
                    <a:moveTo>
                      <a:pt x="103555" y="129044"/>
                    </a:moveTo>
                    <a:lnTo>
                      <a:pt x="101828" y="129082"/>
                    </a:lnTo>
                    <a:lnTo>
                      <a:pt x="101422" y="123469"/>
                    </a:lnTo>
                    <a:lnTo>
                      <a:pt x="99695" y="129324"/>
                    </a:lnTo>
                    <a:lnTo>
                      <a:pt x="99783" y="128816"/>
                    </a:lnTo>
                    <a:lnTo>
                      <a:pt x="99352" y="128892"/>
                    </a:lnTo>
                    <a:lnTo>
                      <a:pt x="99441" y="128384"/>
                    </a:lnTo>
                    <a:lnTo>
                      <a:pt x="95719" y="130441"/>
                    </a:lnTo>
                    <a:lnTo>
                      <a:pt x="97726" y="133553"/>
                    </a:lnTo>
                    <a:lnTo>
                      <a:pt x="96012" y="136245"/>
                    </a:lnTo>
                    <a:lnTo>
                      <a:pt x="93764" y="137134"/>
                    </a:lnTo>
                    <a:lnTo>
                      <a:pt x="95808" y="132397"/>
                    </a:lnTo>
                    <a:lnTo>
                      <a:pt x="94335" y="133616"/>
                    </a:lnTo>
                    <a:lnTo>
                      <a:pt x="93179" y="137629"/>
                    </a:lnTo>
                    <a:lnTo>
                      <a:pt x="86410" y="143878"/>
                    </a:lnTo>
                    <a:lnTo>
                      <a:pt x="91122" y="146189"/>
                    </a:lnTo>
                    <a:lnTo>
                      <a:pt x="89992" y="148907"/>
                    </a:lnTo>
                    <a:lnTo>
                      <a:pt x="88747" y="148691"/>
                    </a:lnTo>
                    <a:lnTo>
                      <a:pt x="87477" y="149009"/>
                    </a:lnTo>
                    <a:lnTo>
                      <a:pt x="87249" y="154165"/>
                    </a:lnTo>
                    <a:lnTo>
                      <a:pt x="84391" y="159181"/>
                    </a:lnTo>
                    <a:lnTo>
                      <a:pt x="82257" y="163512"/>
                    </a:lnTo>
                    <a:lnTo>
                      <a:pt x="84175" y="166636"/>
                    </a:lnTo>
                    <a:lnTo>
                      <a:pt x="84582" y="164947"/>
                    </a:lnTo>
                    <a:lnTo>
                      <a:pt x="85852" y="162509"/>
                    </a:lnTo>
                    <a:lnTo>
                      <a:pt x="85610" y="159639"/>
                    </a:lnTo>
                    <a:lnTo>
                      <a:pt x="90093" y="161836"/>
                    </a:lnTo>
                    <a:lnTo>
                      <a:pt x="91503" y="158496"/>
                    </a:lnTo>
                    <a:lnTo>
                      <a:pt x="86868" y="159766"/>
                    </a:lnTo>
                    <a:lnTo>
                      <a:pt x="89192" y="155130"/>
                    </a:lnTo>
                    <a:lnTo>
                      <a:pt x="88290" y="156387"/>
                    </a:lnTo>
                    <a:lnTo>
                      <a:pt x="88417" y="152234"/>
                    </a:lnTo>
                    <a:lnTo>
                      <a:pt x="92265" y="146850"/>
                    </a:lnTo>
                    <a:lnTo>
                      <a:pt x="94386" y="143002"/>
                    </a:lnTo>
                    <a:lnTo>
                      <a:pt x="95453" y="144183"/>
                    </a:lnTo>
                    <a:lnTo>
                      <a:pt x="97307" y="141617"/>
                    </a:lnTo>
                    <a:lnTo>
                      <a:pt x="99072" y="143281"/>
                    </a:lnTo>
                    <a:lnTo>
                      <a:pt x="98806" y="144157"/>
                    </a:lnTo>
                    <a:lnTo>
                      <a:pt x="99314" y="143446"/>
                    </a:lnTo>
                    <a:lnTo>
                      <a:pt x="99174" y="143344"/>
                    </a:lnTo>
                    <a:lnTo>
                      <a:pt x="100025" y="140360"/>
                    </a:lnTo>
                    <a:lnTo>
                      <a:pt x="101244" y="137718"/>
                    </a:lnTo>
                    <a:lnTo>
                      <a:pt x="100012" y="135115"/>
                    </a:lnTo>
                    <a:lnTo>
                      <a:pt x="101688" y="133997"/>
                    </a:lnTo>
                    <a:lnTo>
                      <a:pt x="101422" y="130454"/>
                    </a:lnTo>
                    <a:lnTo>
                      <a:pt x="103555" y="129044"/>
                    </a:lnTo>
                    <a:close/>
                  </a:path>
                  <a:path w="366395" h="360679">
                    <a:moveTo>
                      <a:pt x="103987" y="166928"/>
                    </a:moveTo>
                    <a:lnTo>
                      <a:pt x="103619" y="165760"/>
                    </a:lnTo>
                    <a:lnTo>
                      <a:pt x="103581" y="166573"/>
                    </a:lnTo>
                    <a:lnTo>
                      <a:pt x="103987" y="166928"/>
                    </a:lnTo>
                    <a:close/>
                  </a:path>
                  <a:path w="366395" h="360679">
                    <a:moveTo>
                      <a:pt x="104178" y="159702"/>
                    </a:moveTo>
                    <a:lnTo>
                      <a:pt x="102895" y="162902"/>
                    </a:lnTo>
                    <a:lnTo>
                      <a:pt x="100749" y="164871"/>
                    </a:lnTo>
                    <a:lnTo>
                      <a:pt x="96494" y="165950"/>
                    </a:lnTo>
                    <a:lnTo>
                      <a:pt x="94716" y="168287"/>
                    </a:lnTo>
                    <a:lnTo>
                      <a:pt x="97459" y="175552"/>
                    </a:lnTo>
                    <a:lnTo>
                      <a:pt x="91630" y="176301"/>
                    </a:lnTo>
                    <a:lnTo>
                      <a:pt x="90868" y="180035"/>
                    </a:lnTo>
                    <a:lnTo>
                      <a:pt x="92456" y="180428"/>
                    </a:lnTo>
                    <a:lnTo>
                      <a:pt x="93446" y="183134"/>
                    </a:lnTo>
                    <a:lnTo>
                      <a:pt x="96748" y="184924"/>
                    </a:lnTo>
                    <a:lnTo>
                      <a:pt x="97447" y="178904"/>
                    </a:lnTo>
                    <a:lnTo>
                      <a:pt x="99110" y="178904"/>
                    </a:lnTo>
                    <a:lnTo>
                      <a:pt x="99402" y="178536"/>
                    </a:lnTo>
                    <a:lnTo>
                      <a:pt x="101104" y="176364"/>
                    </a:lnTo>
                    <a:lnTo>
                      <a:pt x="98691" y="178536"/>
                    </a:lnTo>
                    <a:lnTo>
                      <a:pt x="97790" y="174421"/>
                    </a:lnTo>
                    <a:lnTo>
                      <a:pt x="98183" y="172808"/>
                    </a:lnTo>
                    <a:lnTo>
                      <a:pt x="99364" y="169519"/>
                    </a:lnTo>
                    <a:lnTo>
                      <a:pt x="100177" y="170256"/>
                    </a:lnTo>
                    <a:lnTo>
                      <a:pt x="100215" y="172212"/>
                    </a:lnTo>
                    <a:lnTo>
                      <a:pt x="102158" y="170624"/>
                    </a:lnTo>
                    <a:lnTo>
                      <a:pt x="101536" y="169519"/>
                    </a:lnTo>
                    <a:lnTo>
                      <a:pt x="99910" y="166560"/>
                    </a:lnTo>
                    <a:lnTo>
                      <a:pt x="102793" y="165328"/>
                    </a:lnTo>
                    <a:lnTo>
                      <a:pt x="103555" y="165582"/>
                    </a:lnTo>
                    <a:lnTo>
                      <a:pt x="103479" y="165328"/>
                    </a:lnTo>
                    <a:lnTo>
                      <a:pt x="102870" y="163423"/>
                    </a:lnTo>
                    <a:lnTo>
                      <a:pt x="104013" y="161302"/>
                    </a:lnTo>
                    <a:lnTo>
                      <a:pt x="104140" y="160591"/>
                    </a:lnTo>
                    <a:lnTo>
                      <a:pt x="104178" y="159702"/>
                    </a:lnTo>
                    <a:close/>
                  </a:path>
                  <a:path w="366395" h="360679">
                    <a:moveTo>
                      <a:pt x="104394" y="128638"/>
                    </a:moveTo>
                    <a:lnTo>
                      <a:pt x="104051" y="128727"/>
                    </a:lnTo>
                    <a:lnTo>
                      <a:pt x="103797" y="128879"/>
                    </a:lnTo>
                    <a:lnTo>
                      <a:pt x="103555" y="129057"/>
                    </a:lnTo>
                    <a:lnTo>
                      <a:pt x="103797" y="129044"/>
                    </a:lnTo>
                    <a:lnTo>
                      <a:pt x="104076" y="128930"/>
                    </a:lnTo>
                    <a:lnTo>
                      <a:pt x="104394" y="128638"/>
                    </a:lnTo>
                    <a:close/>
                  </a:path>
                  <a:path w="366395" h="360679">
                    <a:moveTo>
                      <a:pt x="104609" y="158648"/>
                    </a:moveTo>
                    <a:lnTo>
                      <a:pt x="104254" y="158292"/>
                    </a:lnTo>
                    <a:lnTo>
                      <a:pt x="104178" y="159702"/>
                    </a:lnTo>
                    <a:lnTo>
                      <a:pt x="104609" y="158648"/>
                    </a:lnTo>
                    <a:close/>
                  </a:path>
                  <a:path w="366395" h="360679">
                    <a:moveTo>
                      <a:pt x="106057" y="59143"/>
                    </a:moveTo>
                    <a:lnTo>
                      <a:pt x="105981" y="59016"/>
                    </a:lnTo>
                    <a:lnTo>
                      <a:pt x="105727" y="58801"/>
                    </a:lnTo>
                    <a:lnTo>
                      <a:pt x="105397" y="60921"/>
                    </a:lnTo>
                    <a:lnTo>
                      <a:pt x="105638" y="60299"/>
                    </a:lnTo>
                    <a:lnTo>
                      <a:pt x="105854" y="59702"/>
                    </a:lnTo>
                    <a:lnTo>
                      <a:pt x="106057" y="59143"/>
                    </a:lnTo>
                    <a:close/>
                  </a:path>
                  <a:path w="366395" h="360679">
                    <a:moveTo>
                      <a:pt x="106794" y="40944"/>
                    </a:moveTo>
                    <a:lnTo>
                      <a:pt x="102590" y="41910"/>
                    </a:lnTo>
                    <a:lnTo>
                      <a:pt x="97370" y="44450"/>
                    </a:lnTo>
                    <a:lnTo>
                      <a:pt x="96951" y="44767"/>
                    </a:lnTo>
                    <a:lnTo>
                      <a:pt x="97155" y="45720"/>
                    </a:lnTo>
                    <a:lnTo>
                      <a:pt x="96088" y="48158"/>
                    </a:lnTo>
                    <a:lnTo>
                      <a:pt x="98501" y="45720"/>
                    </a:lnTo>
                    <a:lnTo>
                      <a:pt x="106794" y="40944"/>
                    </a:lnTo>
                    <a:close/>
                  </a:path>
                  <a:path w="366395" h="360679">
                    <a:moveTo>
                      <a:pt x="108000" y="104902"/>
                    </a:moveTo>
                    <a:lnTo>
                      <a:pt x="107696" y="105194"/>
                    </a:lnTo>
                    <a:lnTo>
                      <a:pt x="107861" y="105092"/>
                    </a:lnTo>
                    <a:lnTo>
                      <a:pt x="108000" y="104902"/>
                    </a:lnTo>
                    <a:close/>
                  </a:path>
                  <a:path w="366395" h="360679">
                    <a:moveTo>
                      <a:pt x="108178" y="40640"/>
                    </a:moveTo>
                    <a:lnTo>
                      <a:pt x="107340" y="40640"/>
                    </a:lnTo>
                    <a:lnTo>
                      <a:pt x="106794" y="40944"/>
                    </a:lnTo>
                    <a:lnTo>
                      <a:pt x="108178" y="40640"/>
                    </a:lnTo>
                    <a:close/>
                  </a:path>
                  <a:path w="366395" h="360679">
                    <a:moveTo>
                      <a:pt x="114719" y="109702"/>
                    </a:moveTo>
                    <a:lnTo>
                      <a:pt x="114388" y="105994"/>
                    </a:lnTo>
                    <a:lnTo>
                      <a:pt x="113792" y="109397"/>
                    </a:lnTo>
                    <a:lnTo>
                      <a:pt x="114719" y="109702"/>
                    </a:lnTo>
                    <a:close/>
                  </a:path>
                  <a:path w="366395" h="360679">
                    <a:moveTo>
                      <a:pt x="114960" y="109778"/>
                    </a:moveTo>
                    <a:lnTo>
                      <a:pt x="114719" y="109702"/>
                    </a:lnTo>
                    <a:lnTo>
                      <a:pt x="114769" y="110350"/>
                    </a:lnTo>
                    <a:lnTo>
                      <a:pt x="114960" y="109778"/>
                    </a:lnTo>
                    <a:close/>
                  </a:path>
                  <a:path w="366395" h="360679">
                    <a:moveTo>
                      <a:pt x="116014" y="88900"/>
                    </a:moveTo>
                    <a:lnTo>
                      <a:pt x="116001" y="88607"/>
                    </a:lnTo>
                    <a:lnTo>
                      <a:pt x="115938" y="88900"/>
                    </a:lnTo>
                    <a:close/>
                  </a:path>
                  <a:path w="366395" h="360679">
                    <a:moveTo>
                      <a:pt x="116382" y="145986"/>
                    </a:moveTo>
                    <a:lnTo>
                      <a:pt x="115785" y="143827"/>
                    </a:lnTo>
                    <a:lnTo>
                      <a:pt x="115709" y="143560"/>
                    </a:lnTo>
                    <a:lnTo>
                      <a:pt x="106730" y="143560"/>
                    </a:lnTo>
                    <a:lnTo>
                      <a:pt x="103822" y="143560"/>
                    </a:lnTo>
                    <a:lnTo>
                      <a:pt x="101257" y="149402"/>
                    </a:lnTo>
                    <a:lnTo>
                      <a:pt x="98894" y="152247"/>
                    </a:lnTo>
                    <a:lnTo>
                      <a:pt x="97180" y="149720"/>
                    </a:lnTo>
                    <a:lnTo>
                      <a:pt x="97878" y="146926"/>
                    </a:lnTo>
                    <a:lnTo>
                      <a:pt x="98806" y="144170"/>
                    </a:lnTo>
                    <a:lnTo>
                      <a:pt x="94907" y="150215"/>
                    </a:lnTo>
                    <a:lnTo>
                      <a:pt x="99187" y="153606"/>
                    </a:lnTo>
                    <a:lnTo>
                      <a:pt x="96939" y="156933"/>
                    </a:lnTo>
                    <a:lnTo>
                      <a:pt x="96748" y="156667"/>
                    </a:lnTo>
                    <a:lnTo>
                      <a:pt x="95872" y="155422"/>
                    </a:lnTo>
                    <a:lnTo>
                      <a:pt x="95021" y="152844"/>
                    </a:lnTo>
                    <a:lnTo>
                      <a:pt x="93421" y="153009"/>
                    </a:lnTo>
                    <a:lnTo>
                      <a:pt x="92697" y="155422"/>
                    </a:lnTo>
                    <a:lnTo>
                      <a:pt x="92608" y="155892"/>
                    </a:lnTo>
                    <a:lnTo>
                      <a:pt x="93941" y="157683"/>
                    </a:lnTo>
                    <a:lnTo>
                      <a:pt x="93700" y="159562"/>
                    </a:lnTo>
                    <a:lnTo>
                      <a:pt x="95491" y="156667"/>
                    </a:lnTo>
                    <a:lnTo>
                      <a:pt x="99771" y="158584"/>
                    </a:lnTo>
                    <a:lnTo>
                      <a:pt x="101079" y="156933"/>
                    </a:lnTo>
                    <a:lnTo>
                      <a:pt x="101904" y="155892"/>
                    </a:lnTo>
                    <a:lnTo>
                      <a:pt x="104254" y="158292"/>
                    </a:lnTo>
                    <a:lnTo>
                      <a:pt x="104330" y="156806"/>
                    </a:lnTo>
                    <a:lnTo>
                      <a:pt x="106591" y="160591"/>
                    </a:lnTo>
                    <a:lnTo>
                      <a:pt x="104787" y="156806"/>
                    </a:lnTo>
                    <a:lnTo>
                      <a:pt x="104355" y="155892"/>
                    </a:lnTo>
                    <a:lnTo>
                      <a:pt x="107327" y="152247"/>
                    </a:lnTo>
                    <a:lnTo>
                      <a:pt x="108991" y="150215"/>
                    </a:lnTo>
                    <a:lnTo>
                      <a:pt x="112344" y="147929"/>
                    </a:lnTo>
                    <a:lnTo>
                      <a:pt x="113334" y="147256"/>
                    </a:lnTo>
                    <a:lnTo>
                      <a:pt x="112496" y="147345"/>
                    </a:lnTo>
                    <a:lnTo>
                      <a:pt x="111582" y="147929"/>
                    </a:lnTo>
                    <a:lnTo>
                      <a:pt x="111366" y="147345"/>
                    </a:lnTo>
                    <a:lnTo>
                      <a:pt x="111302" y="146926"/>
                    </a:lnTo>
                    <a:lnTo>
                      <a:pt x="112064" y="144221"/>
                    </a:lnTo>
                    <a:lnTo>
                      <a:pt x="115417" y="143827"/>
                    </a:lnTo>
                    <a:lnTo>
                      <a:pt x="116382" y="145986"/>
                    </a:lnTo>
                    <a:close/>
                  </a:path>
                  <a:path w="366395" h="360679">
                    <a:moveTo>
                      <a:pt x="117805" y="261708"/>
                    </a:moveTo>
                    <a:lnTo>
                      <a:pt x="112039" y="261975"/>
                    </a:lnTo>
                    <a:lnTo>
                      <a:pt x="113347" y="265696"/>
                    </a:lnTo>
                    <a:lnTo>
                      <a:pt x="117805" y="261708"/>
                    </a:lnTo>
                    <a:close/>
                  </a:path>
                  <a:path w="366395" h="360679">
                    <a:moveTo>
                      <a:pt x="118084" y="101854"/>
                    </a:moveTo>
                    <a:lnTo>
                      <a:pt x="117741" y="101409"/>
                    </a:lnTo>
                    <a:lnTo>
                      <a:pt x="117335" y="101142"/>
                    </a:lnTo>
                    <a:lnTo>
                      <a:pt x="116903" y="101219"/>
                    </a:lnTo>
                    <a:lnTo>
                      <a:pt x="117436" y="102184"/>
                    </a:lnTo>
                    <a:lnTo>
                      <a:pt x="117716" y="102057"/>
                    </a:lnTo>
                    <a:lnTo>
                      <a:pt x="117856" y="101968"/>
                    </a:lnTo>
                    <a:lnTo>
                      <a:pt x="118084" y="101854"/>
                    </a:lnTo>
                    <a:close/>
                  </a:path>
                  <a:path w="366395" h="360679">
                    <a:moveTo>
                      <a:pt x="118922" y="261658"/>
                    </a:moveTo>
                    <a:lnTo>
                      <a:pt x="118668" y="260934"/>
                    </a:lnTo>
                    <a:lnTo>
                      <a:pt x="117805" y="261708"/>
                    </a:lnTo>
                    <a:lnTo>
                      <a:pt x="118922" y="261658"/>
                    </a:lnTo>
                    <a:close/>
                  </a:path>
                  <a:path w="366395" h="360679">
                    <a:moveTo>
                      <a:pt x="118948" y="97739"/>
                    </a:moveTo>
                    <a:lnTo>
                      <a:pt x="118935" y="97104"/>
                    </a:lnTo>
                    <a:lnTo>
                      <a:pt x="118579" y="97497"/>
                    </a:lnTo>
                    <a:lnTo>
                      <a:pt x="118948" y="97739"/>
                    </a:lnTo>
                    <a:close/>
                  </a:path>
                  <a:path w="366395" h="360679">
                    <a:moveTo>
                      <a:pt x="119062" y="89408"/>
                    </a:moveTo>
                    <a:lnTo>
                      <a:pt x="118630" y="90970"/>
                    </a:lnTo>
                    <a:lnTo>
                      <a:pt x="118999" y="91122"/>
                    </a:lnTo>
                    <a:lnTo>
                      <a:pt x="119062" y="89408"/>
                    </a:lnTo>
                    <a:close/>
                  </a:path>
                  <a:path w="366395" h="360679">
                    <a:moveTo>
                      <a:pt x="119113" y="104190"/>
                    </a:moveTo>
                    <a:lnTo>
                      <a:pt x="119024" y="101346"/>
                    </a:lnTo>
                    <a:lnTo>
                      <a:pt x="118783" y="101523"/>
                    </a:lnTo>
                    <a:lnTo>
                      <a:pt x="118084" y="101854"/>
                    </a:lnTo>
                    <a:lnTo>
                      <a:pt x="118529" y="102374"/>
                    </a:lnTo>
                    <a:lnTo>
                      <a:pt x="118884" y="103200"/>
                    </a:lnTo>
                    <a:lnTo>
                      <a:pt x="119113" y="104190"/>
                    </a:lnTo>
                    <a:close/>
                  </a:path>
                  <a:path w="366395" h="360679">
                    <a:moveTo>
                      <a:pt x="119265" y="88633"/>
                    </a:moveTo>
                    <a:lnTo>
                      <a:pt x="119075" y="88823"/>
                    </a:lnTo>
                    <a:lnTo>
                      <a:pt x="119062" y="89408"/>
                    </a:lnTo>
                    <a:lnTo>
                      <a:pt x="119265" y="88633"/>
                    </a:lnTo>
                    <a:close/>
                  </a:path>
                  <a:path w="366395" h="360679">
                    <a:moveTo>
                      <a:pt x="119430" y="106641"/>
                    </a:moveTo>
                    <a:lnTo>
                      <a:pt x="119405" y="105371"/>
                    </a:lnTo>
                    <a:lnTo>
                      <a:pt x="119113" y="104190"/>
                    </a:lnTo>
                    <a:lnTo>
                      <a:pt x="119303" y="107950"/>
                    </a:lnTo>
                    <a:lnTo>
                      <a:pt x="119430" y="106641"/>
                    </a:lnTo>
                    <a:close/>
                  </a:path>
                  <a:path w="366395" h="360679">
                    <a:moveTo>
                      <a:pt x="121602" y="99479"/>
                    </a:moveTo>
                    <a:lnTo>
                      <a:pt x="118948" y="97739"/>
                    </a:lnTo>
                    <a:lnTo>
                      <a:pt x="119024" y="101346"/>
                    </a:lnTo>
                    <a:lnTo>
                      <a:pt x="121602" y="99479"/>
                    </a:lnTo>
                    <a:close/>
                  </a:path>
                  <a:path w="366395" h="360679">
                    <a:moveTo>
                      <a:pt x="123799" y="44450"/>
                    </a:moveTo>
                    <a:lnTo>
                      <a:pt x="123647" y="44450"/>
                    </a:lnTo>
                    <a:lnTo>
                      <a:pt x="123710" y="44742"/>
                    </a:lnTo>
                    <a:lnTo>
                      <a:pt x="123799" y="44450"/>
                    </a:lnTo>
                    <a:close/>
                  </a:path>
                  <a:path w="366395" h="360679">
                    <a:moveTo>
                      <a:pt x="123837" y="218376"/>
                    </a:moveTo>
                    <a:lnTo>
                      <a:pt x="123177" y="216763"/>
                    </a:lnTo>
                    <a:lnTo>
                      <a:pt x="121945" y="216941"/>
                    </a:lnTo>
                    <a:lnTo>
                      <a:pt x="123837" y="218376"/>
                    </a:lnTo>
                    <a:close/>
                  </a:path>
                  <a:path w="366395" h="360679">
                    <a:moveTo>
                      <a:pt x="123875" y="45720"/>
                    </a:moveTo>
                    <a:lnTo>
                      <a:pt x="123710" y="44742"/>
                    </a:lnTo>
                    <a:lnTo>
                      <a:pt x="123393" y="45720"/>
                    </a:lnTo>
                    <a:lnTo>
                      <a:pt x="123875" y="45720"/>
                    </a:lnTo>
                    <a:close/>
                  </a:path>
                  <a:path w="366395" h="360679">
                    <a:moveTo>
                      <a:pt x="124142" y="138823"/>
                    </a:moveTo>
                    <a:lnTo>
                      <a:pt x="121805" y="127381"/>
                    </a:lnTo>
                    <a:lnTo>
                      <a:pt x="120777" y="121031"/>
                    </a:lnTo>
                    <a:lnTo>
                      <a:pt x="119951" y="114592"/>
                    </a:lnTo>
                    <a:lnTo>
                      <a:pt x="119862" y="113677"/>
                    </a:lnTo>
                    <a:lnTo>
                      <a:pt x="119532" y="110299"/>
                    </a:lnTo>
                    <a:lnTo>
                      <a:pt x="119303" y="107950"/>
                    </a:lnTo>
                    <a:lnTo>
                      <a:pt x="119214" y="108800"/>
                    </a:lnTo>
                    <a:lnTo>
                      <a:pt x="119024" y="109613"/>
                    </a:lnTo>
                    <a:lnTo>
                      <a:pt x="118656" y="110299"/>
                    </a:lnTo>
                    <a:lnTo>
                      <a:pt x="115112" y="109347"/>
                    </a:lnTo>
                    <a:lnTo>
                      <a:pt x="114960" y="109778"/>
                    </a:lnTo>
                    <a:lnTo>
                      <a:pt x="116535" y="110299"/>
                    </a:lnTo>
                    <a:lnTo>
                      <a:pt x="113817" y="113677"/>
                    </a:lnTo>
                    <a:lnTo>
                      <a:pt x="113626" y="111302"/>
                    </a:lnTo>
                    <a:lnTo>
                      <a:pt x="111061" y="108470"/>
                    </a:lnTo>
                    <a:lnTo>
                      <a:pt x="107962" y="111480"/>
                    </a:lnTo>
                    <a:lnTo>
                      <a:pt x="106121" y="119468"/>
                    </a:lnTo>
                    <a:lnTo>
                      <a:pt x="106108" y="127558"/>
                    </a:lnTo>
                    <a:lnTo>
                      <a:pt x="106705" y="135636"/>
                    </a:lnTo>
                    <a:lnTo>
                      <a:pt x="106718" y="142443"/>
                    </a:lnTo>
                    <a:lnTo>
                      <a:pt x="115392" y="142443"/>
                    </a:lnTo>
                    <a:lnTo>
                      <a:pt x="115239" y="141922"/>
                    </a:lnTo>
                    <a:lnTo>
                      <a:pt x="124142" y="138823"/>
                    </a:lnTo>
                    <a:close/>
                  </a:path>
                  <a:path w="366395" h="360679">
                    <a:moveTo>
                      <a:pt x="126212" y="73660"/>
                    </a:moveTo>
                    <a:lnTo>
                      <a:pt x="123596" y="73660"/>
                    </a:lnTo>
                    <a:lnTo>
                      <a:pt x="122047" y="74930"/>
                    </a:lnTo>
                    <a:lnTo>
                      <a:pt x="126212" y="73660"/>
                    </a:lnTo>
                    <a:close/>
                  </a:path>
                  <a:path w="366395" h="360679">
                    <a:moveTo>
                      <a:pt x="126365" y="117475"/>
                    </a:moveTo>
                    <a:lnTo>
                      <a:pt x="126276" y="116992"/>
                    </a:lnTo>
                    <a:lnTo>
                      <a:pt x="126072" y="116992"/>
                    </a:lnTo>
                    <a:lnTo>
                      <a:pt x="126365" y="117475"/>
                    </a:lnTo>
                    <a:close/>
                  </a:path>
                  <a:path w="366395" h="360679">
                    <a:moveTo>
                      <a:pt x="126847" y="207822"/>
                    </a:moveTo>
                    <a:lnTo>
                      <a:pt x="126415" y="207797"/>
                    </a:lnTo>
                    <a:lnTo>
                      <a:pt x="125031" y="210680"/>
                    </a:lnTo>
                    <a:lnTo>
                      <a:pt x="125450" y="210731"/>
                    </a:lnTo>
                    <a:lnTo>
                      <a:pt x="126847" y="207822"/>
                    </a:lnTo>
                    <a:close/>
                  </a:path>
                  <a:path w="366395" h="360679">
                    <a:moveTo>
                      <a:pt x="127381" y="76174"/>
                    </a:moveTo>
                    <a:lnTo>
                      <a:pt x="124688" y="77470"/>
                    </a:lnTo>
                    <a:lnTo>
                      <a:pt x="125183" y="77584"/>
                    </a:lnTo>
                    <a:lnTo>
                      <a:pt x="127381" y="76174"/>
                    </a:lnTo>
                    <a:close/>
                  </a:path>
                  <a:path w="366395" h="360679">
                    <a:moveTo>
                      <a:pt x="128549" y="33020"/>
                    </a:moveTo>
                    <a:lnTo>
                      <a:pt x="128498" y="31750"/>
                    </a:lnTo>
                    <a:lnTo>
                      <a:pt x="127889" y="32600"/>
                    </a:lnTo>
                    <a:lnTo>
                      <a:pt x="128549" y="33020"/>
                    </a:lnTo>
                    <a:close/>
                  </a:path>
                  <a:path w="366395" h="360679">
                    <a:moveTo>
                      <a:pt x="128968" y="215976"/>
                    </a:moveTo>
                    <a:lnTo>
                      <a:pt x="126580" y="211315"/>
                    </a:lnTo>
                    <a:lnTo>
                      <a:pt x="122237" y="214452"/>
                    </a:lnTo>
                    <a:lnTo>
                      <a:pt x="123177" y="216763"/>
                    </a:lnTo>
                    <a:lnTo>
                      <a:pt x="128968" y="215976"/>
                    </a:lnTo>
                    <a:close/>
                  </a:path>
                  <a:path w="366395" h="360679">
                    <a:moveTo>
                      <a:pt x="129413" y="30480"/>
                    </a:moveTo>
                    <a:lnTo>
                      <a:pt x="128397" y="29210"/>
                    </a:lnTo>
                    <a:lnTo>
                      <a:pt x="128498" y="31750"/>
                    </a:lnTo>
                    <a:lnTo>
                      <a:pt x="129413" y="30480"/>
                    </a:lnTo>
                    <a:close/>
                  </a:path>
                  <a:path w="366395" h="360679">
                    <a:moveTo>
                      <a:pt x="130898" y="88328"/>
                    </a:moveTo>
                    <a:lnTo>
                      <a:pt x="129895" y="87655"/>
                    </a:lnTo>
                    <a:lnTo>
                      <a:pt x="126060" y="89001"/>
                    </a:lnTo>
                    <a:lnTo>
                      <a:pt x="127571" y="86804"/>
                    </a:lnTo>
                    <a:lnTo>
                      <a:pt x="125882" y="86537"/>
                    </a:lnTo>
                    <a:lnTo>
                      <a:pt x="124180" y="89204"/>
                    </a:lnTo>
                    <a:lnTo>
                      <a:pt x="124155" y="89357"/>
                    </a:lnTo>
                    <a:lnTo>
                      <a:pt x="123977" y="89877"/>
                    </a:lnTo>
                    <a:lnTo>
                      <a:pt x="123291" y="92862"/>
                    </a:lnTo>
                    <a:lnTo>
                      <a:pt x="118999" y="91122"/>
                    </a:lnTo>
                    <a:lnTo>
                      <a:pt x="118935" y="97104"/>
                    </a:lnTo>
                    <a:lnTo>
                      <a:pt x="121221" y="94665"/>
                    </a:lnTo>
                    <a:lnTo>
                      <a:pt x="120434" y="95592"/>
                    </a:lnTo>
                    <a:lnTo>
                      <a:pt x="121158" y="97104"/>
                    </a:lnTo>
                    <a:lnTo>
                      <a:pt x="123355" y="94665"/>
                    </a:lnTo>
                    <a:lnTo>
                      <a:pt x="124244" y="93662"/>
                    </a:lnTo>
                    <a:lnTo>
                      <a:pt x="125399" y="92862"/>
                    </a:lnTo>
                    <a:lnTo>
                      <a:pt x="127673" y="91287"/>
                    </a:lnTo>
                    <a:lnTo>
                      <a:pt x="130162" y="89001"/>
                    </a:lnTo>
                    <a:lnTo>
                      <a:pt x="130898" y="88328"/>
                    </a:lnTo>
                    <a:close/>
                  </a:path>
                  <a:path w="366395" h="360679">
                    <a:moveTo>
                      <a:pt x="131152" y="253911"/>
                    </a:moveTo>
                    <a:lnTo>
                      <a:pt x="122288" y="253733"/>
                    </a:lnTo>
                    <a:lnTo>
                      <a:pt x="122770" y="253199"/>
                    </a:lnTo>
                    <a:lnTo>
                      <a:pt x="125222" y="250469"/>
                    </a:lnTo>
                    <a:lnTo>
                      <a:pt x="127050" y="248412"/>
                    </a:lnTo>
                    <a:lnTo>
                      <a:pt x="126606" y="248754"/>
                    </a:lnTo>
                    <a:lnTo>
                      <a:pt x="125768" y="249034"/>
                    </a:lnTo>
                    <a:lnTo>
                      <a:pt x="124561" y="250469"/>
                    </a:lnTo>
                    <a:lnTo>
                      <a:pt x="122288" y="250266"/>
                    </a:lnTo>
                    <a:lnTo>
                      <a:pt x="122339" y="249250"/>
                    </a:lnTo>
                    <a:lnTo>
                      <a:pt x="120738" y="253199"/>
                    </a:lnTo>
                    <a:lnTo>
                      <a:pt x="119214" y="251485"/>
                    </a:lnTo>
                    <a:lnTo>
                      <a:pt x="121285" y="254749"/>
                    </a:lnTo>
                    <a:lnTo>
                      <a:pt x="120599" y="257733"/>
                    </a:lnTo>
                    <a:lnTo>
                      <a:pt x="116954" y="257378"/>
                    </a:lnTo>
                    <a:lnTo>
                      <a:pt x="118097" y="254431"/>
                    </a:lnTo>
                    <a:lnTo>
                      <a:pt x="114198" y="260667"/>
                    </a:lnTo>
                    <a:lnTo>
                      <a:pt x="117792" y="258470"/>
                    </a:lnTo>
                    <a:lnTo>
                      <a:pt x="118668" y="260934"/>
                    </a:lnTo>
                    <a:lnTo>
                      <a:pt x="119011" y="260629"/>
                    </a:lnTo>
                    <a:lnTo>
                      <a:pt x="119392" y="261683"/>
                    </a:lnTo>
                    <a:lnTo>
                      <a:pt x="119710" y="260629"/>
                    </a:lnTo>
                    <a:lnTo>
                      <a:pt x="119989" y="259715"/>
                    </a:lnTo>
                    <a:lnTo>
                      <a:pt x="122047" y="258470"/>
                    </a:lnTo>
                    <a:lnTo>
                      <a:pt x="122897" y="257962"/>
                    </a:lnTo>
                    <a:lnTo>
                      <a:pt x="123558" y="257733"/>
                    </a:lnTo>
                    <a:lnTo>
                      <a:pt x="124079" y="257556"/>
                    </a:lnTo>
                    <a:lnTo>
                      <a:pt x="124269" y="258064"/>
                    </a:lnTo>
                    <a:lnTo>
                      <a:pt x="124904" y="258648"/>
                    </a:lnTo>
                    <a:lnTo>
                      <a:pt x="123926" y="259575"/>
                    </a:lnTo>
                    <a:lnTo>
                      <a:pt x="126504" y="257556"/>
                    </a:lnTo>
                    <a:lnTo>
                      <a:pt x="131152" y="253911"/>
                    </a:lnTo>
                    <a:close/>
                  </a:path>
                  <a:path w="366395" h="360679">
                    <a:moveTo>
                      <a:pt x="131838" y="26873"/>
                    </a:moveTo>
                    <a:lnTo>
                      <a:pt x="131445" y="27076"/>
                    </a:lnTo>
                    <a:lnTo>
                      <a:pt x="131330" y="27343"/>
                    </a:lnTo>
                    <a:lnTo>
                      <a:pt x="131737" y="27101"/>
                    </a:lnTo>
                    <a:lnTo>
                      <a:pt x="131838" y="26873"/>
                    </a:lnTo>
                    <a:close/>
                  </a:path>
                  <a:path w="366395" h="360679">
                    <a:moveTo>
                      <a:pt x="132295" y="25260"/>
                    </a:moveTo>
                    <a:lnTo>
                      <a:pt x="131800" y="25717"/>
                    </a:lnTo>
                    <a:lnTo>
                      <a:pt x="129349" y="27419"/>
                    </a:lnTo>
                    <a:lnTo>
                      <a:pt x="130352" y="27660"/>
                    </a:lnTo>
                    <a:lnTo>
                      <a:pt x="131419" y="27101"/>
                    </a:lnTo>
                    <a:lnTo>
                      <a:pt x="131546" y="26873"/>
                    </a:lnTo>
                    <a:lnTo>
                      <a:pt x="132295" y="25260"/>
                    </a:lnTo>
                    <a:close/>
                  </a:path>
                  <a:path w="366395" h="360679">
                    <a:moveTo>
                      <a:pt x="132664" y="73660"/>
                    </a:moveTo>
                    <a:lnTo>
                      <a:pt x="131838" y="72390"/>
                    </a:lnTo>
                    <a:lnTo>
                      <a:pt x="127711" y="73660"/>
                    </a:lnTo>
                    <a:lnTo>
                      <a:pt x="129324" y="74930"/>
                    </a:lnTo>
                    <a:lnTo>
                      <a:pt x="127381" y="76174"/>
                    </a:lnTo>
                    <a:lnTo>
                      <a:pt x="132664" y="73660"/>
                    </a:lnTo>
                    <a:close/>
                  </a:path>
                  <a:path w="366395" h="360679">
                    <a:moveTo>
                      <a:pt x="137972" y="195033"/>
                    </a:moveTo>
                    <a:lnTo>
                      <a:pt x="137744" y="196634"/>
                    </a:lnTo>
                    <a:lnTo>
                      <a:pt x="137871" y="196126"/>
                    </a:lnTo>
                    <a:lnTo>
                      <a:pt x="137947" y="195580"/>
                    </a:lnTo>
                    <a:lnTo>
                      <a:pt x="137972" y="195033"/>
                    </a:lnTo>
                    <a:close/>
                  </a:path>
                  <a:path w="366395" h="360679">
                    <a:moveTo>
                      <a:pt x="138239" y="101942"/>
                    </a:moveTo>
                    <a:lnTo>
                      <a:pt x="136017" y="102743"/>
                    </a:lnTo>
                    <a:lnTo>
                      <a:pt x="136677" y="103060"/>
                    </a:lnTo>
                    <a:lnTo>
                      <a:pt x="137922" y="102374"/>
                    </a:lnTo>
                    <a:lnTo>
                      <a:pt x="138239" y="101942"/>
                    </a:lnTo>
                    <a:close/>
                  </a:path>
                  <a:path w="366395" h="360679">
                    <a:moveTo>
                      <a:pt x="138341" y="193078"/>
                    </a:moveTo>
                    <a:lnTo>
                      <a:pt x="137871" y="193052"/>
                    </a:lnTo>
                    <a:lnTo>
                      <a:pt x="138023" y="193751"/>
                    </a:lnTo>
                    <a:lnTo>
                      <a:pt x="137998" y="194398"/>
                    </a:lnTo>
                    <a:lnTo>
                      <a:pt x="137972" y="195033"/>
                    </a:lnTo>
                    <a:lnTo>
                      <a:pt x="138150" y="193979"/>
                    </a:lnTo>
                    <a:lnTo>
                      <a:pt x="138341" y="193078"/>
                    </a:lnTo>
                    <a:close/>
                  </a:path>
                  <a:path w="366395" h="360679">
                    <a:moveTo>
                      <a:pt x="139458" y="208280"/>
                    </a:moveTo>
                    <a:lnTo>
                      <a:pt x="139268" y="208699"/>
                    </a:lnTo>
                    <a:lnTo>
                      <a:pt x="139458" y="208280"/>
                    </a:lnTo>
                    <a:close/>
                  </a:path>
                  <a:path w="366395" h="360679">
                    <a:moveTo>
                      <a:pt x="140081" y="213360"/>
                    </a:moveTo>
                    <a:lnTo>
                      <a:pt x="137795" y="214630"/>
                    </a:lnTo>
                    <a:lnTo>
                      <a:pt x="139268" y="208699"/>
                    </a:lnTo>
                    <a:lnTo>
                      <a:pt x="137845" y="212090"/>
                    </a:lnTo>
                    <a:lnTo>
                      <a:pt x="135305" y="215900"/>
                    </a:lnTo>
                    <a:lnTo>
                      <a:pt x="130390" y="215900"/>
                    </a:lnTo>
                    <a:lnTo>
                      <a:pt x="129235" y="214503"/>
                    </a:lnTo>
                    <a:lnTo>
                      <a:pt x="128943" y="216966"/>
                    </a:lnTo>
                    <a:lnTo>
                      <a:pt x="128676" y="218452"/>
                    </a:lnTo>
                    <a:lnTo>
                      <a:pt x="126377" y="220294"/>
                    </a:lnTo>
                    <a:lnTo>
                      <a:pt x="123837" y="218376"/>
                    </a:lnTo>
                    <a:lnTo>
                      <a:pt x="124142" y="219100"/>
                    </a:lnTo>
                    <a:lnTo>
                      <a:pt x="121119" y="222377"/>
                    </a:lnTo>
                    <a:lnTo>
                      <a:pt x="124256" y="222656"/>
                    </a:lnTo>
                    <a:lnTo>
                      <a:pt x="127876" y="220294"/>
                    </a:lnTo>
                    <a:lnTo>
                      <a:pt x="129984" y="218909"/>
                    </a:lnTo>
                    <a:lnTo>
                      <a:pt x="130213" y="220980"/>
                    </a:lnTo>
                    <a:lnTo>
                      <a:pt x="133921" y="218440"/>
                    </a:lnTo>
                    <a:lnTo>
                      <a:pt x="139814" y="215900"/>
                    </a:lnTo>
                    <a:lnTo>
                      <a:pt x="139954" y="214630"/>
                    </a:lnTo>
                    <a:lnTo>
                      <a:pt x="140081" y="213360"/>
                    </a:lnTo>
                    <a:close/>
                  </a:path>
                  <a:path w="366395" h="360679">
                    <a:moveTo>
                      <a:pt x="140411" y="99072"/>
                    </a:moveTo>
                    <a:lnTo>
                      <a:pt x="139598" y="99199"/>
                    </a:lnTo>
                    <a:lnTo>
                      <a:pt x="140258" y="99263"/>
                    </a:lnTo>
                    <a:lnTo>
                      <a:pt x="140411" y="99072"/>
                    </a:lnTo>
                    <a:close/>
                  </a:path>
                  <a:path w="366395" h="360679">
                    <a:moveTo>
                      <a:pt x="140716" y="21323"/>
                    </a:moveTo>
                    <a:lnTo>
                      <a:pt x="138531" y="23088"/>
                    </a:lnTo>
                    <a:lnTo>
                      <a:pt x="136385" y="24904"/>
                    </a:lnTo>
                    <a:lnTo>
                      <a:pt x="134289" y="26924"/>
                    </a:lnTo>
                    <a:lnTo>
                      <a:pt x="134772" y="25311"/>
                    </a:lnTo>
                    <a:lnTo>
                      <a:pt x="131737" y="27101"/>
                    </a:lnTo>
                    <a:lnTo>
                      <a:pt x="129527" y="32029"/>
                    </a:lnTo>
                    <a:lnTo>
                      <a:pt x="132422" y="32181"/>
                    </a:lnTo>
                    <a:lnTo>
                      <a:pt x="127457" y="37680"/>
                    </a:lnTo>
                    <a:lnTo>
                      <a:pt x="132283" y="37731"/>
                    </a:lnTo>
                    <a:lnTo>
                      <a:pt x="133045" y="35217"/>
                    </a:lnTo>
                    <a:lnTo>
                      <a:pt x="134416" y="32715"/>
                    </a:lnTo>
                    <a:lnTo>
                      <a:pt x="135013" y="32143"/>
                    </a:lnTo>
                    <a:lnTo>
                      <a:pt x="136093" y="31356"/>
                    </a:lnTo>
                    <a:lnTo>
                      <a:pt x="137388" y="28841"/>
                    </a:lnTo>
                    <a:lnTo>
                      <a:pt x="138442" y="26924"/>
                    </a:lnTo>
                    <a:lnTo>
                      <a:pt x="138747" y="26365"/>
                    </a:lnTo>
                    <a:lnTo>
                      <a:pt x="140157" y="24028"/>
                    </a:lnTo>
                    <a:lnTo>
                      <a:pt x="140716" y="21323"/>
                    </a:lnTo>
                    <a:close/>
                  </a:path>
                  <a:path w="366395" h="360679">
                    <a:moveTo>
                      <a:pt x="140995" y="65036"/>
                    </a:moveTo>
                    <a:lnTo>
                      <a:pt x="139153" y="66040"/>
                    </a:lnTo>
                    <a:lnTo>
                      <a:pt x="140182" y="66040"/>
                    </a:lnTo>
                    <a:lnTo>
                      <a:pt x="140995" y="65036"/>
                    </a:lnTo>
                    <a:close/>
                  </a:path>
                  <a:path w="366395" h="360679">
                    <a:moveTo>
                      <a:pt x="141058" y="208280"/>
                    </a:moveTo>
                    <a:close/>
                  </a:path>
                  <a:path w="366395" h="360679">
                    <a:moveTo>
                      <a:pt x="141490" y="64770"/>
                    </a:moveTo>
                    <a:lnTo>
                      <a:pt x="141211" y="64770"/>
                    </a:lnTo>
                    <a:lnTo>
                      <a:pt x="140995" y="65036"/>
                    </a:lnTo>
                    <a:lnTo>
                      <a:pt x="141490" y="64770"/>
                    </a:lnTo>
                    <a:close/>
                  </a:path>
                  <a:path w="366395" h="360679">
                    <a:moveTo>
                      <a:pt x="143040" y="224447"/>
                    </a:moveTo>
                    <a:lnTo>
                      <a:pt x="142113" y="225399"/>
                    </a:lnTo>
                    <a:lnTo>
                      <a:pt x="143040" y="224447"/>
                    </a:lnTo>
                    <a:close/>
                  </a:path>
                  <a:path w="366395" h="360679">
                    <a:moveTo>
                      <a:pt x="143294" y="248373"/>
                    </a:moveTo>
                    <a:lnTo>
                      <a:pt x="136740" y="249910"/>
                    </a:lnTo>
                    <a:lnTo>
                      <a:pt x="136563" y="244830"/>
                    </a:lnTo>
                    <a:lnTo>
                      <a:pt x="141274" y="242062"/>
                    </a:lnTo>
                    <a:lnTo>
                      <a:pt x="140411" y="240995"/>
                    </a:lnTo>
                    <a:lnTo>
                      <a:pt x="142595" y="237578"/>
                    </a:lnTo>
                    <a:lnTo>
                      <a:pt x="139827" y="238417"/>
                    </a:lnTo>
                    <a:lnTo>
                      <a:pt x="139077" y="239890"/>
                    </a:lnTo>
                    <a:lnTo>
                      <a:pt x="138379" y="240347"/>
                    </a:lnTo>
                    <a:lnTo>
                      <a:pt x="136880" y="237718"/>
                    </a:lnTo>
                    <a:lnTo>
                      <a:pt x="142722" y="234543"/>
                    </a:lnTo>
                    <a:lnTo>
                      <a:pt x="139560" y="233324"/>
                    </a:lnTo>
                    <a:lnTo>
                      <a:pt x="136931" y="236702"/>
                    </a:lnTo>
                    <a:lnTo>
                      <a:pt x="136017" y="236626"/>
                    </a:lnTo>
                    <a:lnTo>
                      <a:pt x="135661" y="240169"/>
                    </a:lnTo>
                    <a:lnTo>
                      <a:pt x="132575" y="242506"/>
                    </a:lnTo>
                    <a:lnTo>
                      <a:pt x="129959" y="243776"/>
                    </a:lnTo>
                    <a:lnTo>
                      <a:pt x="127889" y="244132"/>
                    </a:lnTo>
                    <a:lnTo>
                      <a:pt x="127317" y="245224"/>
                    </a:lnTo>
                    <a:lnTo>
                      <a:pt x="128371" y="246710"/>
                    </a:lnTo>
                    <a:lnTo>
                      <a:pt x="127495" y="247929"/>
                    </a:lnTo>
                    <a:lnTo>
                      <a:pt x="128168" y="247205"/>
                    </a:lnTo>
                    <a:lnTo>
                      <a:pt x="131191" y="250507"/>
                    </a:lnTo>
                    <a:lnTo>
                      <a:pt x="131495" y="248996"/>
                    </a:lnTo>
                    <a:lnTo>
                      <a:pt x="132676" y="248589"/>
                    </a:lnTo>
                    <a:lnTo>
                      <a:pt x="133642" y="247637"/>
                    </a:lnTo>
                    <a:lnTo>
                      <a:pt x="132245" y="255689"/>
                    </a:lnTo>
                    <a:lnTo>
                      <a:pt x="136499" y="257556"/>
                    </a:lnTo>
                    <a:lnTo>
                      <a:pt x="139636" y="251663"/>
                    </a:lnTo>
                    <a:lnTo>
                      <a:pt x="142659" y="251371"/>
                    </a:lnTo>
                    <a:lnTo>
                      <a:pt x="137858" y="250507"/>
                    </a:lnTo>
                    <a:lnTo>
                      <a:pt x="143294" y="248373"/>
                    </a:lnTo>
                    <a:close/>
                  </a:path>
                  <a:path w="366395" h="360679">
                    <a:moveTo>
                      <a:pt x="144449" y="222504"/>
                    </a:moveTo>
                    <a:lnTo>
                      <a:pt x="142163" y="223380"/>
                    </a:lnTo>
                    <a:lnTo>
                      <a:pt x="142379" y="223913"/>
                    </a:lnTo>
                    <a:lnTo>
                      <a:pt x="142951" y="224370"/>
                    </a:lnTo>
                    <a:lnTo>
                      <a:pt x="144449" y="222504"/>
                    </a:lnTo>
                    <a:close/>
                  </a:path>
                  <a:path w="366395" h="360679">
                    <a:moveTo>
                      <a:pt x="144691" y="225183"/>
                    </a:moveTo>
                    <a:lnTo>
                      <a:pt x="143929" y="225501"/>
                    </a:lnTo>
                    <a:lnTo>
                      <a:pt x="144094" y="225679"/>
                    </a:lnTo>
                    <a:lnTo>
                      <a:pt x="144691" y="225183"/>
                    </a:lnTo>
                    <a:close/>
                  </a:path>
                  <a:path w="366395" h="360679">
                    <a:moveTo>
                      <a:pt x="145478" y="227114"/>
                    </a:moveTo>
                    <a:lnTo>
                      <a:pt x="144094" y="225679"/>
                    </a:lnTo>
                    <a:lnTo>
                      <a:pt x="143687" y="226009"/>
                    </a:lnTo>
                    <a:lnTo>
                      <a:pt x="145478" y="227114"/>
                    </a:lnTo>
                    <a:close/>
                  </a:path>
                  <a:path w="366395" h="360679">
                    <a:moveTo>
                      <a:pt x="145618" y="92862"/>
                    </a:moveTo>
                    <a:lnTo>
                      <a:pt x="142316" y="94081"/>
                    </a:lnTo>
                    <a:lnTo>
                      <a:pt x="137452" y="92697"/>
                    </a:lnTo>
                    <a:lnTo>
                      <a:pt x="136931" y="90246"/>
                    </a:lnTo>
                    <a:lnTo>
                      <a:pt x="132054" y="96875"/>
                    </a:lnTo>
                    <a:lnTo>
                      <a:pt x="141909" y="97078"/>
                    </a:lnTo>
                    <a:lnTo>
                      <a:pt x="140411" y="99072"/>
                    </a:lnTo>
                    <a:lnTo>
                      <a:pt x="142519" y="98742"/>
                    </a:lnTo>
                    <a:lnTo>
                      <a:pt x="143967" y="94259"/>
                    </a:lnTo>
                    <a:lnTo>
                      <a:pt x="144183" y="94081"/>
                    </a:lnTo>
                    <a:lnTo>
                      <a:pt x="145618" y="92862"/>
                    </a:lnTo>
                    <a:close/>
                  </a:path>
                  <a:path w="366395" h="360679">
                    <a:moveTo>
                      <a:pt x="145757" y="233197"/>
                    </a:moveTo>
                    <a:lnTo>
                      <a:pt x="145034" y="234099"/>
                    </a:lnTo>
                    <a:lnTo>
                      <a:pt x="143344" y="236296"/>
                    </a:lnTo>
                    <a:lnTo>
                      <a:pt x="143687" y="236220"/>
                    </a:lnTo>
                    <a:lnTo>
                      <a:pt x="145757" y="233197"/>
                    </a:lnTo>
                    <a:close/>
                  </a:path>
                  <a:path w="366395" h="360679">
                    <a:moveTo>
                      <a:pt x="146405" y="232422"/>
                    </a:moveTo>
                    <a:lnTo>
                      <a:pt x="145821" y="232422"/>
                    </a:lnTo>
                    <a:lnTo>
                      <a:pt x="145440" y="232422"/>
                    </a:lnTo>
                    <a:lnTo>
                      <a:pt x="145757" y="233197"/>
                    </a:lnTo>
                    <a:lnTo>
                      <a:pt x="146405" y="232422"/>
                    </a:lnTo>
                    <a:close/>
                  </a:path>
                  <a:path w="366395" h="360679">
                    <a:moveTo>
                      <a:pt x="147078" y="231584"/>
                    </a:moveTo>
                    <a:lnTo>
                      <a:pt x="146481" y="232079"/>
                    </a:lnTo>
                    <a:lnTo>
                      <a:pt x="146278" y="232181"/>
                    </a:lnTo>
                    <a:lnTo>
                      <a:pt x="146596" y="232181"/>
                    </a:lnTo>
                    <a:lnTo>
                      <a:pt x="147078" y="231584"/>
                    </a:lnTo>
                    <a:close/>
                  </a:path>
                  <a:path w="366395" h="360679">
                    <a:moveTo>
                      <a:pt x="148056" y="203200"/>
                    </a:moveTo>
                    <a:lnTo>
                      <a:pt x="145135" y="204470"/>
                    </a:lnTo>
                    <a:lnTo>
                      <a:pt x="143776" y="205740"/>
                    </a:lnTo>
                    <a:lnTo>
                      <a:pt x="142138" y="207048"/>
                    </a:lnTo>
                    <a:lnTo>
                      <a:pt x="141071" y="208229"/>
                    </a:lnTo>
                    <a:lnTo>
                      <a:pt x="142163" y="209550"/>
                    </a:lnTo>
                    <a:lnTo>
                      <a:pt x="146050" y="205740"/>
                    </a:lnTo>
                    <a:lnTo>
                      <a:pt x="148056" y="203200"/>
                    </a:lnTo>
                    <a:close/>
                  </a:path>
                  <a:path w="366395" h="360679">
                    <a:moveTo>
                      <a:pt x="148424" y="221094"/>
                    </a:moveTo>
                    <a:lnTo>
                      <a:pt x="148132" y="220675"/>
                    </a:lnTo>
                    <a:lnTo>
                      <a:pt x="148336" y="221195"/>
                    </a:lnTo>
                    <a:close/>
                  </a:path>
                  <a:path w="366395" h="360679">
                    <a:moveTo>
                      <a:pt x="148513" y="238950"/>
                    </a:moveTo>
                    <a:lnTo>
                      <a:pt x="147370" y="237401"/>
                    </a:lnTo>
                    <a:lnTo>
                      <a:pt x="147840" y="239204"/>
                    </a:lnTo>
                    <a:lnTo>
                      <a:pt x="148513" y="238950"/>
                    </a:lnTo>
                    <a:close/>
                  </a:path>
                  <a:path w="366395" h="360679">
                    <a:moveTo>
                      <a:pt x="148640" y="217893"/>
                    </a:moveTo>
                    <a:lnTo>
                      <a:pt x="146583" y="218440"/>
                    </a:lnTo>
                    <a:lnTo>
                      <a:pt x="145923" y="217170"/>
                    </a:lnTo>
                    <a:lnTo>
                      <a:pt x="144741" y="219710"/>
                    </a:lnTo>
                    <a:lnTo>
                      <a:pt x="146304" y="220980"/>
                    </a:lnTo>
                    <a:lnTo>
                      <a:pt x="148640" y="218440"/>
                    </a:lnTo>
                    <a:lnTo>
                      <a:pt x="148640" y="217893"/>
                    </a:lnTo>
                    <a:close/>
                  </a:path>
                  <a:path w="366395" h="360679">
                    <a:moveTo>
                      <a:pt x="149212" y="223266"/>
                    </a:moveTo>
                    <a:lnTo>
                      <a:pt x="146265" y="222592"/>
                    </a:lnTo>
                    <a:lnTo>
                      <a:pt x="145999" y="224104"/>
                    </a:lnTo>
                    <a:lnTo>
                      <a:pt x="144691" y="225183"/>
                    </a:lnTo>
                    <a:lnTo>
                      <a:pt x="149212" y="223266"/>
                    </a:lnTo>
                    <a:close/>
                  </a:path>
                  <a:path w="366395" h="360679">
                    <a:moveTo>
                      <a:pt x="149999" y="228587"/>
                    </a:moveTo>
                    <a:lnTo>
                      <a:pt x="145059" y="227330"/>
                    </a:lnTo>
                    <a:lnTo>
                      <a:pt x="144945" y="231140"/>
                    </a:lnTo>
                    <a:lnTo>
                      <a:pt x="148323" y="229984"/>
                    </a:lnTo>
                    <a:lnTo>
                      <a:pt x="147078" y="231571"/>
                    </a:lnTo>
                    <a:lnTo>
                      <a:pt x="147675" y="231076"/>
                    </a:lnTo>
                    <a:lnTo>
                      <a:pt x="148158" y="230454"/>
                    </a:lnTo>
                    <a:lnTo>
                      <a:pt x="148348" y="229971"/>
                    </a:lnTo>
                    <a:lnTo>
                      <a:pt x="148475" y="229920"/>
                    </a:lnTo>
                    <a:lnTo>
                      <a:pt x="148399" y="231140"/>
                    </a:lnTo>
                    <a:lnTo>
                      <a:pt x="149301" y="229870"/>
                    </a:lnTo>
                    <a:lnTo>
                      <a:pt x="149999" y="228587"/>
                    </a:lnTo>
                    <a:close/>
                  </a:path>
                  <a:path w="366395" h="360679">
                    <a:moveTo>
                      <a:pt x="150063" y="226961"/>
                    </a:moveTo>
                    <a:lnTo>
                      <a:pt x="149809" y="227330"/>
                    </a:lnTo>
                    <a:lnTo>
                      <a:pt x="149999" y="228587"/>
                    </a:lnTo>
                    <a:lnTo>
                      <a:pt x="150063" y="226961"/>
                    </a:lnTo>
                    <a:close/>
                  </a:path>
                  <a:path w="366395" h="360679">
                    <a:moveTo>
                      <a:pt x="151384" y="217170"/>
                    </a:moveTo>
                    <a:lnTo>
                      <a:pt x="151003" y="216077"/>
                    </a:lnTo>
                    <a:lnTo>
                      <a:pt x="148653" y="217170"/>
                    </a:lnTo>
                    <a:lnTo>
                      <a:pt x="148640" y="217893"/>
                    </a:lnTo>
                    <a:lnTo>
                      <a:pt x="151384" y="217170"/>
                    </a:lnTo>
                    <a:close/>
                  </a:path>
                  <a:path w="366395" h="360679">
                    <a:moveTo>
                      <a:pt x="151714" y="179070"/>
                    </a:moveTo>
                    <a:lnTo>
                      <a:pt x="151041" y="179070"/>
                    </a:lnTo>
                    <a:lnTo>
                      <a:pt x="151599" y="179451"/>
                    </a:lnTo>
                    <a:lnTo>
                      <a:pt x="151714" y="179070"/>
                    </a:lnTo>
                    <a:close/>
                  </a:path>
                  <a:path w="366395" h="360679">
                    <a:moveTo>
                      <a:pt x="153657" y="176530"/>
                    </a:moveTo>
                    <a:lnTo>
                      <a:pt x="151625" y="175260"/>
                    </a:lnTo>
                    <a:lnTo>
                      <a:pt x="150749" y="176530"/>
                    </a:lnTo>
                    <a:lnTo>
                      <a:pt x="151053" y="179057"/>
                    </a:lnTo>
                    <a:lnTo>
                      <a:pt x="152819" y="177800"/>
                    </a:lnTo>
                    <a:lnTo>
                      <a:pt x="153657" y="176530"/>
                    </a:lnTo>
                    <a:close/>
                  </a:path>
                  <a:path w="366395" h="360679">
                    <a:moveTo>
                      <a:pt x="155435" y="230644"/>
                    </a:moveTo>
                    <a:lnTo>
                      <a:pt x="147980" y="235369"/>
                    </a:lnTo>
                    <a:lnTo>
                      <a:pt x="143687" y="236220"/>
                    </a:lnTo>
                    <a:lnTo>
                      <a:pt x="140411" y="240995"/>
                    </a:lnTo>
                    <a:lnTo>
                      <a:pt x="146558" y="236308"/>
                    </a:lnTo>
                    <a:lnTo>
                      <a:pt x="147370" y="237401"/>
                    </a:lnTo>
                    <a:lnTo>
                      <a:pt x="147231" y="236842"/>
                    </a:lnTo>
                    <a:lnTo>
                      <a:pt x="150736" y="236308"/>
                    </a:lnTo>
                    <a:lnTo>
                      <a:pt x="151879" y="236131"/>
                    </a:lnTo>
                    <a:lnTo>
                      <a:pt x="152387" y="233045"/>
                    </a:lnTo>
                    <a:lnTo>
                      <a:pt x="155435" y="230644"/>
                    </a:lnTo>
                    <a:close/>
                  </a:path>
                  <a:path w="366395" h="360679">
                    <a:moveTo>
                      <a:pt x="157035" y="231241"/>
                    </a:moveTo>
                    <a:lnTo>
                      <a:pt x="154419" y="234696"/>
                    </a:lnTo>
                    <a:lnTo>
                      <a:pt x="151549" y="238645"/>
                    </a:lnTo>
                    <a:lnTo>
                      <a:pt x="148031" y="239953"/>
                    </a:lnTo>
                    <a:lnTo>
                      <a:pt x="147840" y="239204"/>
                    </a:lnTo>
                    <a:lnTo>
                      <a:pt x="143852" y="240715"/>
                    </a:lnTo>
                    <a:lnTo>
                      <a:pt x="142849" y="242697"/>
                    </a:lnTo>
                    <a:lnTo>
                      <a:pt x="144462" y="242277"/>
                    </a:lnTo>
                    <a:lnTo>
                      <a:pt x="143675" y="244779"/>
                    </a:lnTo>
                    <a:lnTo>
                      <a:pt x="144792" y="245364"/>
                    </a:lnTo>
                    <a:lnTo>
                      <a:pt x="145300" y="244373"/>
                    </a:lnTo>
                    <a:lnTo>
                      <a:pt x="145592" y="242862"/>
                    </a:lnTo>
                    <a:lnTo>
                      <a:pt x="146456" y="242277"/>
                    </a:lnTo>
                    <a:lnTo>
                      <a:pt x="147015" y="241922"/>
                    </a:lnTo>
                    <a:lnTo>
                      <a:pt x="148602" y="242519"/>
                    </a:lnTo>
                    <a:lnTo>
                      <a:pt x="147332" y="244995"/>
                    </a:lnTo>
                    <a:lnTo>
                      <a:pt x="145465" y="245910"/>
                    </a:lnTo>
                    <a:lnTo>
                      <a:pt x="148463" y="245567"/>
                    </a:lnTo>
                    <a:lnTo>
                      <a:pt x="144818" y="249961"/>
                    </a:lnTo>
                    <a:lnTo>
                      <a:pt x="148336" y="248627"/>
                    </a:lnTo>
                    <a:lnTo>
                      <a:pt x="150901" y="245567"/>
                    </a:lnTo>
                    <a:lnTo>
                      <a:pt x="153314" y="242697"/>
                    </a:lnTo>
                    <a:lnTo>
                      <a:pt x="153860" y="241922"/>
                    </a:lnTo>
                    <a:lnTo>
                      <a:pt x="155270" y="239953"/>
                    </a:lnTo>
                    <a:lnTo>
                      <a:pt x="156400" y="238340"/>
                    </a:lnTo>
                    <a:lnTo>
                      <a:pt x="157035" y="231241"/>
                    </a:lnTo>
                    <a:close/>
                  </a:path>
                  <a:path w="366395" h="360679">
                    <a:moveTo>
                      <a:pt x="158978" y="79425"/>
                    </a:moveTo>
                    <a:lnTo>
                      <a:pt x="158381" y="79629"/>
                    </a:lnTo>
                    <a:lnTo>
                      <a:pt x="158191" y="80010"/>
                    </a:lnTo>
                    <a:lnTo>
                      <a:pt x="158978" y="79425"/>
                    </a:lnTo>
                    <a:close/>
                  </a:path>
                  <a:path w="366395" h="360679">
                    <a:moveTo>
                      <a:pt x="159740" y="194310"/>
                    </a:moveTo>
                    <a:lnTo>
                      <a:pt x="157911" y="194310"/>
                    </a:lnTo>
                    <a:lnTo>
                      <a:pt x="159321" y="195580"/>
                    </a:lnTo>
                    <a:lnTo>
                      <a:pt x="159740" y="194310"/>
                    </a:lnTo>
                    <a:close/>
                  </a:path>
                  <a:path w="366395" h="360679">
                    <a:moveTo>
                      <a:pt x="160172" y="194310"/>
                    </a:moveTo>
                    <a:lnTo>
                      <a:pt x="160159" y="193078"/>
                    </a:lnTo>
                    <a:lnTo>
                      <a:pt x="159740" y="194310"/>
                    </a:lnTo>
                    <a:lnTo>
                      <a:pt x="160172" y="194310"/>
                    </a:lnTo>
                    <a:close/>
                  </a:path>
                  <a:path w="366395" h="360679">
                    <a:moveTo>
                      <a:pt x="162458" y="23177"/>
                    </a:moveTo>
                    <a:lnTo>
                      <a:pt x="160058" y="24599"/>
                    </a:lnTo>
                    <a:lnTo>
                      <a:pt x="161315" y="24130"/>
                    </a:lnTo>
                    <a:lnTo>
                      <a:pt x="162001" y="23660"/>
                    </a:lnTo>
                    <a:lnTo>
                      <a:pt x="162458" y="23177"/>
                    </a:lnTo>
                    <a:close/>
                  </a:path>
                  <a:path w="366395" h="360679">
                    <a:moveTo>
                      <a:pt x="164871" y="85255"/>
                    </a:moveTo>
                    <a:lnTo>
                      <a:pt x="164858" y="85026"/>
                    </a:lnTo>
                    <a:lnTo>
                      <a:pt x="164668" y="84823"/>
                    </a:lnTo>
                    <a:lnTo>
                      <a:pt x="164172" y="85090"/>
                    </a:lnTo>
                    <a:lnTo>
                      <a:pt x="164757" y="85674"/>
                    </a:lnTo>
                    <a:lnTo>
                      <a:pt x="164871" y="85255"/>
                    </a:lnTo>
                    <a:close/>
                  </a:path>
                  <a:path w="366395" h="360679">
                    <a:moveTo>
                      <a:pt x="165455" y="86360"/>
                    </a:moveTo>
                    <a:lnTo>
                      <a:pt x="164757" y="85674"/>
                    </a:lnTo>
                    <a:lnTo>
                      <a:pt x="164236" y="87630"/>
                    </a:lnTo>
                    <a:lnTo>
                      <a:pt x="165455" y="86360"/>
                    </a:lnTo>
                    <a:close/>
                  </a:path>
                  <a:path w="366395" h="360679">
                    <a:moveTo>
                      <a:pt x="167322" y="157480"/>
                    </a:moveTo>
                    <a:lnTo>
                      <a:pt x="166547" y="156210"/>
                    </a:lnTo>
                    <a:lnTo>
                      <a:pt x="167043" y="157886"/>
                    </a:lnTo>
                    <a:lnTo>
                      <a:pt x="167322" y="157480"/>
                    </a:lnTo>
                    <a:close/>
                  </a:path>
                  <a:path w="366395" h="360679">
                    <a:moveTo>
                      <a:pt x="167576" y="182880"/>
                    </a:moveTo>
                    <a:lnTo>
                      <a:pt x="165049" y="180340"/>
                    </a:lnTo>
                    <a:lnTo>
                      <a:pt x="152869" y="180340"/>
                    </a:lnTo>
                    <a:lnTo>
                      <a:pt x="151333" y="180340"/>
                    </a:lnTo>
                    <a:lnTo>
                      <a:pt x="149009" y="186690"/>
                    </a:lnTo>
                    <a:lnTo>
                      <a:pt x="152984" y="184150"/>
                    </a:lnTo>
                    <a:lnTo>
                      <a:pt x="151739" y="187960"/>
                    </a:lnTo>
                    <a:lnTo>
                      <a:pt x="148107" y="186690"/>
                    </a:lnTo>
                    <a:lnTo>
                      <a:pt x="147015" y="189230"/>
                    </a:lnTo>
                    <a:lnTo>
                      <a:pt x="145669" y="187960"/>
                    </a:lnTo>
                    <a:lnTo>
                      <a:pt x="146977" y="185420"/>
                    </a:lnTo>
                    <a:lnTo>
                      <a:pt x="145173" y="185420"/>
                    </a:lnTo>
                    <a:lnTo>
                      <a:pt x="141846" y="187960"/>
                    </a:lnTo>
                    <a:lnTo>
                      <a:pt x="140970" y="190500"/>
                    </a:lnTo>
                    <a:lnTo>
                      <a:pt x="142760" y="189230"/>
                    </a:lnTo>
                    <a:lnTo>
                      <a:pt x="141668" y="191770"/>
                    </a:lnTo>
                    <a:lnTo>
                      <a:pt x="144564" y="190500"/>
                    </a:lnTo>
                    <a:lnTo>
                      <a:pt x="144360" y="191770"/>
                    </a:lnTo>
                    <a:lnTo>
                      <a:pt x="143370" y="193040"/>
                    </a:lnTo>
                    <a:lnTo>
                      <a:pt x="142367" y="194310"/>
                    </a:lnTo>
                    <a:lnTo>
                      <a:pt x="143040" y="194310"/>
                    </a:lnTo>
                    <a:lnTo>
                      <a:pt x="143484" y="193040"/>
                    </a:lnTo>
                    <a:lnTo>
                      <a:pt x="145491" y="191770"/>
                    </a:lnTo>
                    <a:lnTo>
                      <a:pt x="143725" y="195580"/>
                    </a:lnTo>
                    <a:lnTo>
                      <a:pt x="141274" y="196850"/>
                    </a:lnTo>
                    <a:lnTo>
                      <a:pt x="137922" y="198120"/>
                    </a:lnTo>
                    <a:lnTo>
                      <a:pt x="137718" y="198120"/>
                    </a:lnTo>
                    <a:lnTo>
                      <a:pt x="137744" y="196850"/>
                    </a:lnTo>
                    <a:lnTo>
                      <a:pt x="136563" y="201930"/>
                    </a:lnTo>
                    <a:lnTo>
                      <a:pt x="131178" y="205740"/>
                    </a:lnTo>
                    <a:lnTo>
                      <a:pt x="131318" y="210820"/>
                    </a:lnTo>
                    <a:lnTo>
                      <a:pt x="132740" y="210820"/>
                    </a:lnTo>
                    <a:lnTo>
                      <a:pt x="132854" y="209791"/>
                    </a:lnTo>
                    <a:lnTo>
                      <a:pt x="132892" y="209550"/>
                    </a:lnTo>
                    <a:lnTo>
                      <a:pt x="134391" y="207010"/>
                    </a:lnTo>
                    <a:lnTo>
                      <a:pt x="135623" y="207010"/>
                    </a:lnTo>
                    <a:lnTo>
                      <a:pt x="133794" y="210820"/>
                    </a:lnTo>
                    <a:lnTo>
                      <a:pt x="139369" y="208318"/>
                    </a:lnTo>
                    <a:lnTo>
                      <a:pt x="139700" y="207010"/>
                    </a:lnTo>
                    <a:lnTo>
                      <a:pt x="141046" y="208267"/>
                    </a:lnTo>
                    <a:lnTo>
                      <a:pt x="141516" y="207010"/>
                    </a:lnTo>
                    <a:lnTo>
                      <a:pt x="143344" y="201930"/>
                    </a:lnTo>
                    <a:lnTo>
                      <a:pt x="145122" y="204470"/>
                    </a:lnTo>
                    <a:lnTo>
                      <a:pt x="146354" y="201930"/>
                    </a:lnTo>
                    <a:lnTo>
                      <a:pt x="147574" y="199390"/>
                    </a:lnTo>
                    <a:lnTo>
                      <a:pt x="149466" y="198120"/>
                    </a:lnTo>
                    <a:lnTo>
                      <a:pt x="153238" y="195580"/>
                    </a:lnTo>
                    <a:lnTo>
                      <a:pt x="155181" y="191770"/>
                    </a:lnTo>
                    <a:lnTo>
                      <a:pt x="155829" y="190500"/>
                    </a:lnTo>
                    <a:lnTo>
                      <a:pt x="154343" y="195580"/>
                    </a:lnTo>
                    <a:lnTo>
                      <a:pt x="158750" y="190500"/>
                    </a:lnTo>
                    <a:lnTo>
                      <a:pt x="160947" y="187960"/>
                    </a:lnTo>
                    <a:lnTo>
                      <a:pt x="160134" y="191770"/>
                    </a:lnTo>
                    <a:lnTo>
                      <a:pt x="160159" y="193078"/>
                    </a:lnTo>
                    <a:lnTo>
                      <a:pt x="160591" y="191770"/>
                    </a:lnTo>
                    <a:lnTo>
                      <a:pt x="162636" y="193040"/>
                    </a:lnTo>
                    <a:lnTo>
                      <a:pt x="161937" y="191770"/>
                    </a:lnTo>
                    <a:lnTo>
                      <a:pt x="165239" y="186690"/>
                    </a:lnTo>
                    <a:lnTo>
                      <a:pt x="161632" y="187960"/>
                    </a:lnTo>
                    <a:lnTo>
                      <a:pt x="163652" y="186690"/>
                    </a:lnTo>
                    <a:lnTo>
                      <a:pt x="164338" y="184150"/>
                    </a:lnTo>
                    <a:lnTo>
                      <a:pt x="164693" y="182880"/>
                    </a:lnTo>
                    <a:lnTo>
                      <a:pt x="167576" y="182880"/>
                    </a:lnTo>
                    <a:close/>
                  </a:path>
                  <a:path w="366395" h="360679">
                    <a:moveTo>
                      <a:pt x="167614" y="84696"/>
                    </a:moveTo>
                    <a:lnTo>
                      <a:pt x="166852" y="85026"/>
                    </a:lnTo>
                    <a:lnTo>
                      <a:pt x="166839" y="86360"/>
                    </a:lnTo>
                    <a:lnTo>
                      <a:pt x="167614" y="84696"/>
                    </a:lnTo>
                    <a:close/>
                  </a:path>
                  <a:path w="366395" h="360679">
                    <a:moveTo>
                      <a:pt x="168478" y="220560"/>
                    </a:moveTo>
                    <a:lnTo>
                      <a:pt x="167538" y="220941"/>
                    </a:lnTo>
                    <a:lnTo>
                      <a:pt x="167843" y="220954"/>
                    </a:lnTo>
                    <a:lnTo>
                      <a:pt x="168160" y="220776"/>
                    </a:lnTo>
                    <a:lnTo>
                      <a:pt x="168478" y="220560"/>
                    </a:lnTo>
                    <a:close/>
                  </a:path>
                  <a:path w="366395" h="360679">
                    <a:moveTo>
                      <a:pt x="169252" y="220789"/>
                    </a:moveTo>
                    <a:lnTo>
                      <a:pt x="168478" y="220980"/>
                    </a:lnTo>
                    <a:lnTo>
                      <a:pt x="169151" y="220980"/>
                    </a:lnTo>
                    <a:lnTo>
                      <a:pt x="169252" y="220789"/>
                    </a:lnTo>
                    <a:close/>
                  </a:path>
                  <a:path w="366395" h="360679">
                    <a:moveTo>
                      <a:pt x="169684" y="83820"/>
                    </a:moveTo>
                    <a:lnTo>
                      <a:pt x="168033" y="83820"/>
                    </a:lnTo>
                    <a:lnTo>
                      <a:pt x="167614" y="84696"/>
                    </a:lnTo>
                    <a:lnTo>
                      <a:pt x="169684" y="83820"/>
                    </a:lnTo>
                    <a:close/>
                  </a:path>
                  <a:path w="366395" h="360679">
                    <a:moveTo>
                      <a:pt x="173113" y="77000"/>
                    </a:moveTo>
                    <a:lnTo>
                      <a:pt x="172770" y="76796"/>
                    </a:lnTo>
                    <a:lnTo>
                      <a:pt x="172580" y="77470"/>
                    </a:lnTo>
                    <a:lnTo>
                      <a:pt x="173113" y="77000"/>
                    </a:lnTo>
                    <a:close/>
                  </a:path>
                  <a:path w="366395" h="360679">
                    <a:moveTo>
                      <a:pt x="174218" y="147574"/>
                    </a:moveTo>
                    <a:lnTo>
                      <a:pt x="170586" y="148590"/>
                    </a:lnTo>
                    <a:lnTo>
                      <a:pt x="171615" y="151130"/>
                    </a:lnTo>
                    <a:lnTo>
                      <a:pt x="171538" y="149860"/>
                    </a:lnTo>
                    <a:lnTo>
                      <a:pt x="174218" y="147574"/>
                    </a:lnTo>
                    <a:close/>
                  </a:path>
                  <a:path w="366395" h="360679">
                    <a:moveTo>
                      <a:pt x="174536" y="147320"/>
                    </a:moveTo>
                    <a:lnTo>
                      <a:pt x="174218" y="147574"/>
                    </a:lnTo>
                    <a:lnTo>
                      <a:pt x="174472" y="147510"/>
                    </a:lnTo>
                    <a:lnTo>
                      <a:pt x="174536" y="147320"/>
                    </a:lnTo>
                    <a:close/>
                  </a:path>
                  <a:path w="366395" h="360679">
                    <a:moveTo>
                      <a:pt x="179755" y="17780"/>
                    </a:moveTo>
                    <a:lnTo>
                      <a:pt x="177571" y="17780"/>
                    </a:lnTo>
                    <a:lnTo>
                      <a:pt x="177050" y="21590"/>
                    </a:lnTo>
                    <a:lnTo>
                      <a:pt x="177482" y="21590"/>
                    </a:lnTo>
                    <a:lnTo>
                      <a:pt x="179755" y="17780"/>
                    </a:lnTo>
                    <a:close/>
                  </a:path>
                  <a:path w="366395" h="360679">
                    <a:moveTo>
                      <a:pt x="179832" y="77470"/>
                    </a:moveTo>
                    <a:lnTo>
                      <a:pt x="177317" y="76174"/>
                    </a:lnTo>
                    <a:lnTo>
                      <a:pt x="175475" y="74930"/>
                    </a:lnTo>
                    <a:lnTo>
                      <a:pt x="173113" y="77000"/>
                    </a:lnTo>
                    <a:lnTo>
                      <a:pt x="175907" y="78740"/>
                    </a:lnTo>
                    <a:lnTo>
                      <a:pt x="176631" y="81280"/>
                    </a:lnTo>
                    <a:lnTo>
                      <a:pt x="176225" y="78740"/>
                    </a:lnTo>
                    <a:lnTo>
                      <a:pt x="179273" y="78740"/>
                    </a:lnTo>
                    <a:lnTo>
                      <a:pt x="179095" y="79489"/>
                    </a:lnTo>
                    <a:lnTo>
                      <a:pt x="179451" y="78867"/>
                    </a:lnTo>
                    <a:lnTo>
                      <a:pt x="179514" y="78498"/>
                    </a:lnTo>
                    <a:lnTo>
                      <a:pt x="179832" y="77470"/>
                    </a:lnTo>
                    <a:close/>
                  </a:path>
                  <a:path w="366395" h="360679">
                    <a:moveTo>
                      <a:pt x="182664" y="215874"/>
                    </a:moveTo>
                    <a:lnTo>
                      <a:pt x="181698" y="214630"/>
                    </a:lnTo>
                    <a:lnTo>
                      <a:pt x="180721" y="215239"/>
                    </a:lnTo>
                    <a:lnTo>
                      <a:pt x="182664" y="215874"/>
                    </a:lnTo>
                    <a:close/>
                  </a:path>
                  <a:path w="366395" h="360679">
                    <a:moveTo>
                      <a:pt x="184289" y="205498"/>
                    </a:moveTo>
                    <a:lnTo>
                      <a:pt x="184061" y="205994"/>
                    </a:lnTo>
                    <a:lnTo>
                      <a:pt x="184289" y="205498"/>
                    </a:lnTo>
                    <a:close/>
                  </a:path>
                  <a:path w="366395" h="360679">
                    <a:moveTo>
                      <a:pt x="186156" y="209550"/>
                    </a:moveTo>
                    <a:lnTo>
                      <a:pt x="185559" y="208889"/>
                    </a:lnTo>
                    <a:lnTo>
                      <a:pt x="185242" y="209550"/>
                    </a:lnTo>
                    <a:lnTo>
                      <a:pt x="186156" y="209550"/>
                    </a:lnTo>
                    <a:close/>
                  </a:path>
                  <a:path w="366395" h="360679">
                    <a:moveTo>
                      <a:pt x="187667" y="13373"/>
                    </a:moveTo>
                    <a:lnTo>
                      <a:pt x="187579" y="13131"/>
                    </a:lnTo>
                    <a:lnTo>
                      <a:pt x="187045" y="13271"/>
                    </a:lnTo>
                    <a:lnTo>
                      <a:pt x="187286" y="13373"/>
                    </a:lnTo>
                    <a:lnTo>
                      <a:pt x="187667" y="13373"/>
                    </a:lnTo>
                    <a:close/>
                  </a:path>
                  <a:path w="366395" h="360679">
                    <a:moveTo>
                      <a:pt x="187706" y="204470"/>
                    </a:moveTo>
                    <a:lnTo>
                      <a:pt x="184150" y="207010"/>
                    </a:lnTo>
                    <a:lnTo>
                      <a:pt x="183870" y="207010"/>
                    </a:lnTo>
                    <a:lnTo>
                      <a:pt x="183819" y="207759"/>
                    </a:lnTo>
                    <a:lnTo>
                      <a:pt x="183692" y="208546"/>
                    </a:lnTo>
                    <a:lnTo>
                      <a:pt x="183388" y="209550"/>
                    </a:lnTo>
                    <a:lnTo>
                      <a:pt x="186118" y="205740"/>
                    </a:lnTo>
                    <a:lnTo>
                      <a:pt x="185013" y="208229"/>
                    </a:lnTo>
                    <a:lnTo>
                      <a:pt x="185559" y="208889"/>
                    </a:lnTo>
                    <a:lnTo>
                      <a:pt x="187083" y="205740"/>
                    </a:lnTo>
                    <a:lnTo>
                      <a:pt x="187706" y="204470"/>
                    </a:lnTo>
                    <a:close/>
                  </a:path>
                  <a:path w="366395" h="360679">
                    <a:moveTo>
                      <a:pt x="188226" y="196850"/>
                    </a:moveTo>
                    <a:lnTo>
                      <a:pt x="184365" y="200660"/>
                    </a:lnTo>
                    <a:lnTo>
                      <a:pt x="184353" y="201434"/>
                    </a:lnTo>
                    <a:lnTo>
                      <a:pt x="184442" y="201930"/>
                    </a:lnTo>
                    <a:lnTo>
                      <a:pt x="185356" y="201930"/>
                    </a:lnTo>
                    <a:lnTo>
                      <a:pt x="188226" y="196850"/>
                    </a:lnTo>
                    <a:close/>
                  </a:path>
                  <a:path w="366395" h="360679">
                    <a:moveTo>
                      <a:pt x="188480" y="212090"/>
                    </a:moveTo>
                    <a:lnTo>
                      <a:pt x="188442" y="209550"/>
                    </a:lnTo>
                    <a:lnTo>
                      <a:pt x="186156" y="209550"/>
                    </a:lnTo>
                    <a:lnTo>
                      <a:pt x="187096" y="210820"/>
                    </a:lnTo>
                    <a:lnTo>
                      <a:pt x="182727" y="215900"/>
                    </a:lnTo>
                    <a:lnTo>
                      <a:pt x="183654" y="217170"/>
                    </a:lnTo>
                    <a:lnTo>
                      <a:pt x="186194" y="215900"/>
                    </a:lnTo>
                    <a:lnTo>
                      <a:pt x="184556" y="214630"/>
                    </a:lnTo>
                    <a:lnTo>
                      <a:pt x="188480" y="212090"/>
                    </a:lnTo>
                    <a:close/>
                  </a:path>
                  <a:path w="366395" h="360679">
                    <a:moveTo>
                      <a:pt x="193751" y="127000"/>
                    </a:moveTo>
                    <a:lnTo>
                      <a:pt x="193128" y="127000"/>
                    </a:lnTo>
                    <a:lnTo>
                      <a:pt x="192963" y="127406"/>
                    </a:lnTo>
                    <a:lnTo>
                      <a:pt x="193751" y="127000"/>
                    </a:lnTo>
                    <a:close/>
                  </a:path>
                  <a:path w="366395" h="360679">
                    <a:moveTo>
                      <a:pt x="194284" y="200660"/>
                    </a:moveTo>
                    <a:lnTo>
                      <a:pt x="193319" y="201434"/>
                    </a:lnTo>
                    <a:lnTo>
                      <a:pt x="194030" y="201231"/>
                    </a:lnTo>
                    <a:lnTo>
                      <a:pt x="194284" y="200660"/>
                    </a:lnTo>
                    <a:close/>
                  </a:path>
                  <a:path w="366395" h="360679">
                    <a:moveTo>
                      <a:pt x="194945" y="75133"/>
                    </a:moveTo>
                    <a:lnTo>
                      <a:pt x="194779" y="75476"/>
                    </a:lnTo>
                    <a:lnTo>
                      <a:pt x="194945" y="75133"/>
                    </a:lnTo>
                    <a:close/>
                  </a:path>
                  <a:path w="366395" h="360679">
                    <a:moveTo>
                      <a:pt x="195021" y="74891"/>
                    </a:moveTo>
                    <a:lnTo>
                      <a:pt x="194945" y="75133"/>
                    </a:lnTo>
                    <a:lnTo>
                      <a:pt x="195021" y="74904"/>
                    </a:lnTo>
                    <a:close/>
                  </a:path>
                  <a:path w="366395" h="360679">
                    <a:moveTo>
                      <a:pt x="195021" y="74866"/>
                    </a:moveTo>
                    <a:lnTo>
                      <a:pt x="194957" y="73660"/>
                    </a:lnTo>
                    <a:lnTo>
                      <a:pt x="194678" y="73660"/>
                    </a:lnTo>
                    <a:lnTo>
                      <a:pt x="195021" y="74891"/>
                    </a:lnTo>
                    <a:close/>
                  </a:path>
                  <a:path w="366395" h="360679">
                    <a:moveTo>
                      <a:pt x="195072" y="74358"/>
                    </a:moveTo>
                    <a:lnTo>
                      <a:pt x="195072" y="74549"/>
                    </a:lnTo>
                    <a:lnTo>
                      <a:pt x="195072" y="74358"/>
                    </a:lnTo>
                    <a:close/>
                  </a:path>
                  <a:path w="366395" h="360679">
                    <a:moveTo>
                      <a:pt x="195211" y="129540"/>
                    </a:moveTo>
                    <a:lnTo>
                      <a:pt x="194856" y="130810"/>
                    </a:lnTo>
                    <a:lnTo>
                      <a:pt x="195211" y="129540"/>
                    </a:lnTo>
                    <a:close/>
                  </a:path>
                  <a:path w="366395" h="360679">
                    <a:moveTo>
                      <a:pt x="197510" y="121462"/>
                    </a:moveTo>
                    <a:lnTo>
                      <a:pt x="195211" y="123037"/>
                    </a:lnTo>
                    <a:lnTo>
                      <a:pt x="195427" y="125031"/>
                    </a:lnTo>
                    <a:lnTo>
                      <a:pt x="197510" y="121462"/>
                    </a:lnTo>
                    <a:close/>
                  </a:path>
                  <a:path w="366395" h="360679">
                    <a:moveTo>
                      <a:pt x="201117" y="127774"/>
                    </a:moveTo>
                    <a:lnTo>
                      <a:pt x="201079" y="125285"/>
                    </a:lnTo>
                    <a:lnTo>
                      <a:pt x="200571" y="126796"/>
                    </a:lnTo>
                    <a:lnTo>
                      <a:pt x="201117" y="127774"/>
                    </a:lnTo>
                    <a:close/>
                  </a:path>
                  <a:path w="366395" h="360679">
                    <a:moveTo>
                      <a:pt x="202615" y="185813"/>
                    </a:moveTo>
                    <a:lnTo>
                      <a:pt x="202082" y="183502"/>
                    </a:lnTo>
                    <a:lnTo>
                      <a:pt x="201523" y="184150"/>
                    </a:lnTo>
                    <a:lnTo>
                      <a:pt x="202615" y="185813"/>
                    </a:lnTo>
                    <a:close/>
                  </a:path>
                  <a:path w="366395" h="360679">
                    <a:moveTo>
                      <a:pt x="204063" y="142240"/>
                    </a:moveTo>
                    <a:lnTo>
                      <a:pt x="201091" y="144780"/>
                    </a:lnTo>
                    <a:lnTo>
                      <a:pt x="203746" y="147688"/>
                    </a:lnTo>
                    <a:lnTo>
                      <a:pt x="204063" y="142240"/>
                    </a:lnTo>
                    <a:close/>
                  </a:path>
                  <a:path w="366395" h="360679">
                    <a:moveTo>
                      <a:pt x="204571" y="148590"/>
                    </a:moveTo>
                    <a:lnTo>
                      <a:pt x="203746" y="147688"/>
                    </a:lnTo>
                    <a:lnTo>
                      <a:pt x="203657" y="149225"/>
                    </a:lnTo>
                    <a:lnTo>
                      <a:pt x="204571" y="148590"/>
                    </a:lnTo>
                    <a:close/>
                  </a:path>
                  <a:path w="366395" h="360679">
                    <a:moveTo>
                      <a:pt x="204609" y="72275"/>
                    </a:moveTo>
                    <a:lnTo>
                      <a:pt x="201193" y="71120"/>
                    </a:lnTo>
                    <a:lnTo>
                      <a:pt x="203479" y="74930"/>
                    </a:lnTo>
                    <a:lnTo>
                      <a:pt x="204304" y="73660"/>
                    </a:lnTo>
                    <a:lnTo>
                      <a:pt x="204609" y="72275"/>
                    </a:lnTo>
                    <a:close/>
                  </a:path>
                  <a:path w="366395" h="360679">
                    <a:moveTo>
                      <a:pt x="205155" y="69875"/>
                    </a:moveTo>
                    <a:lnTo>
                      <a:pt x="204609" y="72275"/>
                    </a:lnTo>
                    <a:lnTo>
                      <a:pt x="204952" y="72390"/>
                    </a:lnTo>
                    <a:lnTo>
                      <a:pt x="205155" y="69875"/>
                    </a:lnTo>
                    <a:close/>
                  </a:path>
                  <a:path w="366395" h="360679">
                    <a:moveTo>
                      <a:pt x="205689" y="190500"/>
                    </a:moveTo>
                    <a:lnTo>
                      <a:pt x="202615" y="185813"/>
                    </a:lnTo>
                    <a:lnTo>
                      <a:pt x="202819" y="186690"/>
                    </a:lnTo>
                    <a:lnTo>
                      <a:pt x="199186" y="187960"/>
                    </a:lnTo>
                    <a:lnTo>
                      <a:pt x="199301" y="191770"/>
                    </a:lnTo>
                    <a:lnTo>
                      <a:pt x="204863" y="190665"/>
                    </a:lnTo>
                    <a:lnTo>
                      <a:pt x="202577" y="193040"/>
                    </a:lnTo>
                    <a:lnTo>
                      <a:pt x="201841" y="191770"/>
                    </a:lnTo>
                    <a:lnTo>
                      <a:pt x="202145" y="193040"/>
                    </a:lnTo>
                    <a:lnTo>
                      <a:pt x="198374" y="198120"/>
                    </a:lnTo>
                    <a:lnTo>
                      <a:pt x="194970" y="200660"/>
                    </a:lnTo>
                    <a:lnTo>
                      <a:pt x="195097" y="200939"/>
                    </a:lnTo>
                    <a:lnTo>
                      <a:pt x="194030" y="201231"/>
                    </a:lnTo>
                    <a:lnTo>
                      <a:pt x="190309" y="209550"/>
                    </a:lnTo>
                    <a:lnTo>
                      <a:pt x="192862" y="212090"/>
                    </a:lnTo>
                    <a:lnTo>
                      <a:pt x="195592" y="209550"/>
                    </a:lnTo>
                    <a:lnTo>
                      <a:pt x="197548" y="207010"/>
                    </a:lnTo>
                    <a:lnTo>
                      <a:pt x="198526" y="205740"/>
                    </a:lnTo>
                    <a:lnTo>
                      <a:pt x="195326" y="207010"/>
                    </a:lnTo>
                    <a:lnTo>
                      <a:pt x="195884" y="202590"/>
                    </a:lnTo>
                    <a:lnTo>
                      <a:pt x="196164" y="203200"/>
                    </a:lnTo>
                    <a:lnTo>
                      <a:pt x="198120" y="200660"/>
                    </a:lnTo>
                    <a:lnTo>
                      <a:pt x="199097" y="199390"/>
                    </a:lnTo>
                    <a:lnTo>
                      <a:pt x="201828" y="198120"/>
                    </a:lnTo>
                    <a:lnTo>
                      <a:pt x="203250" y="193040"/>
                    </a:lnTo>
                    <a:lnTo>
                      <a:pt x="204177" y="193040"/>
                    </a:lnTo>
                    <a:lnTo>
                      <a:pt x="204978" y="190639"/>
                    </a:lnTo>
                    <a:lnTo>
                      <a:pt x="205689" y="190500"/>
                    </a:lnTo>
                    <a:close/>
                  </a:path>
                  <a:path w="366395" h="360679">
                    <a:moveTo>
                      <a:pt x="205701" y="193040"/>
                    </a:moveTo>
                    <a:lnTo>
                      <a:pt x="204177" y="193040"/>
                    </a:lnTo>
                    <a:lnTo>
                      <a:pt x="203758" y="194310"/>
                    </a:lnTo>
                    <a:lnTo>
                      <a:pt x="205701" y="193040"/>
                    </a:lnTo>
                    <a:close/>
                  </a:path>
                  <a:path w="366395" h="360679">
                    <a:moveTo>
                      <a:pt x="206044" y="149860"/>
                    </a:moveTo>
                    <a:lnTo>
                      <a:pt x="205320" y="151130"/>
                    </a:lnTo>
                    <a:lnTo>
                      <a:pt x="205663" y="151130"/>
                    </a:lnTo>
                    <a:lnTo>
                      <a:pt x="206044" y="149860"/>
                    </a:lnTo>
                    <a:close/>
                  </a:path>
                  <a:path w="366395" h="360679">
                    <a:moveTo>
                      <a:pt x="208597" y="193535"/>
                    </a:moveTo>
                    <a:lnTo>
                      <a:pt x="207924" y="194068"/>
                    </a:lnTo>
                    <a:lnTo>
                      <a:pt x="206781" y="194614"/>
                    </a:lnTo>
                    <a:lnTo>
                      <a:pt x="206603" y="196164"/>
                    </a:lnTo>
                    <a:lnTo>
                      <a:pt x="208013" y="197142"/>
                    </a:lnTo>
                    <a:lnTo>
                      <a:pt x="208165" y="194576"/>
                    </a:lnTo>
                    <a:lnTo>
                      <a:pt x="208597" y="193535"/>
                    </a:lnTo>
                    <a:close/>
                  </a:path>
                  <a:path w="366395" h="360679">
                    <a:moveTo>
                      <a:pt x="210312" y="145872"/>
                    </a:moveTo>
                    <a:lnTo>
                      <a:pt x="209397" y="145923"/>
                    </a:lnTo>
                    <a:lnTo>
                      <a:pt x="208038" y="145973"/>
                    </a:lnTo>
                    <a:lnTo>
                      <a:pt x="207314" y="145503"/>
                    </a:lnTo>
                    <a:lnTo>
                      <a:pt x="206413" y="146469"/>
                    </a:lnTo>
                    <a:lnTo>
                      <a:pt x="206667" y="147942"/>
                    </a:lnTo>
                    <a:lnTo>
                      <a:pt x="206082" y="149225"/>
                    </a:lnTo>
                    <a:lnTo>
                      <a:pt x="206857" y="147866"/>
                    </a:lnTo>
                    <a:lnTo>
                      <a:pt x="208191" y="146723"/>
                    </a:lnTo>
                    <a:lnTo>
                      <a:pt x="210312" y="145872"/>
                    </a:lnTo>
                    <a:close/>
                  </a:path>
                  <a:path w="366395" h="360679">
                    <a:moveTo>
                      <a:pt x="210413" y="50749"/>
                    </a:moveTo>
                    <a:lnTo>
                      <a:pt x="210185" y="52070"/>
                    </a:lnTo>
                    <a:lnTo>
                      <a:pt x="210413" y="50749"/>
                    </a:lnTo>
                    <a:close/>
                  </a:path>
                  <a:path w="366395" h="360679">
                    <a:moveTo>
                      <a:pt x="214236" y="183667"/>
                    </a:moveTo>
                    <a:lnTo>
                      <a:pt x="213969" y="184150"/>
                    </a:lnTo>
                    <a:lnTo>
                      <a:pt x="213347" y="185420"/>
                    </a:lnTo>
                    <a:lnTo>
                      <a:pt x="213817" y="185547"/>
                    </a:lnTo>
                    <a:lnTo>
                      <a:pt x="214236" y="183667"/>
                    </a:lnTo>
                    <a:close/>
                  </a:path>
                  <a:path w="366395" h="360679">
                    <a:moveTo>
                      <a:pt x="215188" y="137160"/>
                    </a:moveTo>
                    <a:lnTo>
                      <a:pt x="213271" y="137947"/>
                    </a:lnTo>
                    <a:lnTo>
                      <a:pt x="214426" y="138557"/>
                    </a:lnTo>
                    <a:lnTo>
                      <a:pt x="215188" y="137160"/>
                    </a:lnTo>
                    <a:close/>
                  </a:path>
                  <a:path w="366395" h="360679">
                    <a:moveTo>
                      <a:pt x="215531" y="148107"/>
                    </a:moveTo>
                    <a:lnTo>
                      <a:pt x="215480" y="147662"/>
                    </a:lnTo>
                    <a:lnTo>
                      <a:pt x="215023" y="147675"/>
                    </a:lnTo>
                    <a:lnTo>
                      <a:pt x="214464" y="149212"/>
                    </a:lnTo>
                    <a:lnTo>
                      <a:pt x="214858" y="148882"/>
                    </a:lnTo>
                    <a:lnTo>
                      <a:pt x="215214" y="148526"/>
                    </a:lnTo>
                    <a:lnTo>
                      <a:pt x="215531" y="148107"/>
                    </a:lnTo>
                    <a:close/>
                  </a:path>
                  <a:path w="366395" h="360679">
                    <a:moveTo>
                      <a:pt x="216560" y="139700"/>
                    </a:moveTo>
                    <a:lnTo>
                      <a:pt x="214426" y="138557"/>
                    </a:lnTo>
                    <a:lnTo>
                      <a:pt x="212420" y="142240"/>
                    </a:lnTo>
                    <a:lnTo>
                      <a:pt x="216560" y="139700"/>
                    </a:lnTo>
                    <a:close/>
                  </a:path>
                  <a:path w="366395" h="360679">
                    <a:moveTo>
                      <a:pt x="216814" y="179070"/>
                    </a:moveTo>
                    <a:lnTo>
                      <a:pt x="212547" y="179070"/>
                    </a:lnTo>
                    <a:lnTo>
                      <a:pt x="203479" y="185420"/>
                    </a:lnTo>
                    <a:lnTo>
                      <a:pt x="206070" y="187960"/>
                    </a:lnTo>
                    <a:lnTo>
                      <a:pt x="206235" y="186690"/>
                    </a:lnTo>
                    <a:lnTo>
                      <a:pt x="209880" y="185420"/>
                    </a:lnTo>
                    <a:lnTo>
                      <a:pt x="210388" y="186690"/>
                    </a:lnTo>
                    <a:lnTo>
                      <a:pt x="205447" y="189230"/>
                    </a:lnTo>
                    <a:lnTo>
                      <a:pt x="209613" y="190500"/>
                    </a:lnTo>
                    <a:lnTo>
                      <a:pt x="205701" y="193040"/>
                    </a:lnTo>
                    <a:lnTo>
                      <a:pt x="210604" y="193040"/>
                    </a:lnTo>
                    <a:lnTo>
                      <a:pt x="210883" y="187960"/>
                    </a:lnTo>
                    <a:lnTo>
                      <a:pt x="212648" y="185420"/>
                    </a:lnTo>
                    <a:lnTo>
                      <a:pt x="214401" y="182880"/>
                    </a:lnTo>
                    <a:lnTo>
                      <a:pt x="214236" y="183667"/>
                    </a:lnTo>
                    <a:lnTo>
                      <a:pt x="214680" y="182880"/>
                    </a:lnTo>
                    <a:lnTo>
                      <a:pt x="216814" y="179070"/>
                    </a:lnTo>
                    <a:close/>
                  </a:path>
                  <a:path w="366395" h="360679">
                    <a:moveTo>
                      <a:pt x="217766" y="186690"/>
                    </a:moveTo>
                    <a:lnTo>
                      <a:pt x="213817" y="185547"/>
                    </a:lnTo>
                    <a:lnTo>
                      <a:pt x="213017" y="189230"/>
                    </a:lnTo>
                    <a:lnTo>
                      <a:pt x="213487" y="189230"/>
                    </a:lnTo>
                    <a:lnTo>
                      <a:pt x="217766" y="186690"/>
                    </a:lnTo>
                    <a:close/>
                  </a:path>
                  <a:path w="366395" h="360679">
                    <a:moveTo>
                      <a:pt x="225348" y="67310"/>
                    </a:moveTo>
                    <a:lnTo>
                      <a:pt x="224942" y="67475"/>
                    </a:lnTo>
                    <a:lnTo>
                      <a:pt x="222516" y="69850"/>
                    </a:lnTo>
                    <a:lnTo>
                      <a:pt x="225348" y="67310"/>
                    </a:lnTo>
                    <a:close/>
                  </a:path>
                  <a:path w="366395" h="360679">
                    <a:moveTo>
                      <a:pt x="226885" y="7493"/>
                    </a:moveTo>
                    <a:lnTo>
                      <a:pt x="225513" y="7620"/>
                    </a:lnTo>
                    <a:lnTo>
                      <a:pt x="225602" y="8026"/>
                    </a:lnTo>
                    <a:lnTo>
                      <a:pt x="226885" y="7493"/>
                    </a:lnTo>
                    <a:close/>
                  </a:path>
                  <a:path w="366395" h="360679">
                    <a:moveTo>
                      <a:pt x="227152" y="125730"/>
                    </a:moveTo>
                    <a:lnTo>
                      <a:pt x="226644" y="125044"/>
                    </a:lnTo>
                    <a:lnTo>
                      <a:pt x="224815" y="126974"/>
                    </a:lnTo>
                    <a:lnTo>
                      <a:pt x="227152" y="125730"/>
                    </a:lnTo>
                    <a:close/>
                  </a:path>
                  <a:path w="366395" h="360679">
                    <a:moveTo>
                      <a:pt x="227203" y="124460"/>
                    </a:moveTo>
                    <a:lnTo>
                      <a:pt x="225272" y="123190"/>
                    </a:lnTo>
                    <a:lnTo>
                      <a:pt x="226644" y="125044"/>
                    </a:lnTo>
                    <a:lnTo>
                      <a:pt x="227203" y="124460"/>
                    </a:lnTo>
                    <a:close/>
                  </a:path>
                  <a:path w="366395" h="360679">
                    <a:moveTo>
                      <a:pt x="228549" y="108610"/>
                    </a:moveTo>
                    <a:lnTo>
                      <a:pt x="228219" y="109105"/>
                    </a:lnTo>
                    <a:lnTo>
                      <a:pt x="228549" y="108610"/>
                    </a:lnTo>
                    <a:close/>
                  </a:path>
                  <a:path w="366395" h="360679">
                    <a:moveTo>
                      <a:pt x="228981" y="100749"/>
                    </a:moveTo>
                    <a:lnTo>
                      <a:pt x="228396" y="100520"/>
                    </a:lnTo>
                    <a:lnTo>
                      <a:pt x="228180" y="100558"/>
                    </a:lnTo>
                    <a:lnTo>
                      <a:pt x="228130" y="100787"/>
                    </a:lnTo>
                    <a:lnTo>
                      <a:pt x="228473" y="100850"/>
                    </a:lnTo>
                    <a:lnTo>
                      <a:pt x="228790" y="100863"/>
                    </a:lnTo>
                    <a:lnTo>
                      <a:pt x="228981" y="100749"/>
                    </a:lnTo>
                    <a:close/>
                  </a:path>
                  <a:path w="366395" h="360679">
                    <a:moveTo>
                      <a:pt x="231470" y="69684"/>
                    </a:moveTo>
                    <a:lnTo>
                      <a:pt x="230378" y="68580"/>
                    </a:lnTo>
                    <a:lnTo>
                      <a:pt x="226618" y="71120"/>
                    </a:lnTo>
                    <a:lnTo>
                      <a:pt x="228866" y="71120"/>
                    </a:lnTo>
                    <a:lnTo>
                      <a:pt x="231470" y="69684"/>
                    </a:lnTo>
                    <a:close/>
                  </a:path>
                  <a:path w="366395" h="360679">
                    <a:moveTo>
                      <a:pt x="232308" y="69215"/>
                    </a:moveTo>
                    <a:lnTo>
                      <a:pt x="231470" y="69684"/>
                    </a:lnTo>
                    <a:lnTo>
                      <a:pt x="231635" y="69850"/>
                    </a:lnTo>
                    <a:lnTo>
                      <a:pt x="232308" y="69215"/>
                    </a:lnTo>
                    <a:close/>
                  </a:path>
                  <a:path w="366395" h="360679">
                    <a:moveTo>
                      <a:pt x="233057" y="50800"/>
                    </a:moveTo>
                    <a:lnTo>
                      <a:pt x="231559" y="52006"/>
                    </a:lnTo>
                    <a:lnTo>
                      <a:pt x="231584" y="52197"/>
                    </a:lnTo>
                    <a:lnTo>
                      <a:pt x="231686" y="52349"/>
                    </a:lnTo>
                    <a:lnTo>
                      <a:pt x="233057" y="50800"/>
                    </a:lnTo>
                    <a:close/>
                  </a:path>
                  <a:path w="366395" h="360679">
                    <a:moveTo>
                      <a:pt x="238353" y="45720"/>
                    </a:moveTo>
                    <a:lnTo>
                      <a:pt x="238302" y="45415"/>
                    </a:lnTo>
                    <a:lnTo>
                      <a:pt x="237134" y="45720"/>
                    </a:lnTo>
                    <a:lnTo>
                      <a:pt x="238353" y="45720"/>
                    </a:lnTo>
                    <a:close/>
                  </a:path>
                  <a:path w="366395" h="360679">
                    <a:moveTo>
                      <a:pt x="243611" y="19126"/>
                    </a:moveTo>
                    <a:lnTo>
                      <a:pt x="242951" y="19278"/>
                    </a:lnTo>
                    <a:lnTo>
                      <a:pt x="242303" y="19456"/>
                    </a:lnTo>
                    <a:lnTo>
                      <a:pt x="241769" y="19685"/>
                    </a:lnTo>
                    <a:lnTo>
                      <a:pt x="243611" y="19126"/>
                    </a:lnTo>
                    <a:close/>
                  </a:path>
                  <a:path w="366395" h="360679">
                    <a:moveTo>
                      <a:pt x="245389" y="62230"/>
                    </a:moveTo>
                    <a:lnTo>
                      <a:pt x="237451" y="66001"/>
                    </a:lnTo>
                    <a:lnTo>
                      <a:pt x="235483" y="67310"/>
                    </a:lnTo>
                    <a:lnTo>
                      <a:pt x="234378" y="67310"/>
                    </a:lnTo>
                    <a:lnTo>
                      <a:pt x="232308" y="69215"/>
                    </a:lnTo>
                    <a:lnTo>
                      <a:pt x="236093" y="67144"/>
                    </a:lnTo>
                    <a:lnTo>
                      <a:pt x="245389" y="62230"/>
                    </a:lnTo>
                    <a:close/>
                  </a:path>
                  <a:path w="366395" h="360679">
                    <a:moveTo>
                      <a:pt x="246468" y="6337"/>
                    </a:moveTo>
                    <a:lnTo>
                      <a:pt x="245148" y="6680"/>
                    </a:lnTo>
                    <a:lnTo>
                      <a:pt x="244284" y="6896"/>
                    </a:lnTo>
                    <a:lnTo>
                      <a:pt x="245249" y="6756"/>
                    </a:lnTo>
                    <a:lnTo>
                      <a:pt x="245897" y="6553"/>
                    </a:lnTo>
                    <a:lnTo>
                      <a:pt x="246468" y="6337"/>
                    </a:lnTo>
                    <a:close/>
                  </a:path>
                  <a:path w="366395" h="360679">
                    <a:moveTo>
                      <a:pt x="249364" y="68402"/>
                    </a:moveTo>
                    <a:lnTo>
                      <a:pt x="248869" y="68580"/>
                    </a:lnTo>
                    <a:lnTo>
                      <a:pt x="249047" y="68580"/>
                    </a:lnTo>
                    <a:lnTo>
                      <a:pt x="249364" y="68402"/>
                    </a:lnTo>
                    <a:close/>
                  </a:path>
                  <a:path w="366395" h="360679">
                    <a:moveTo>
                      <a:pt x="250088" y="5473"/>
                    </a:moveTo>
                    <a:lnTo>
                      <a:pt x="246468" y="6350"/>
                    </a:lnTo>
                    <a:lnTo>
                      <a:pt x="248424" y="6350"/>
                    </a:lnTo>
                    <a:lnTo>
                      <a:pt x="250088" y="5473"/>
                    </a:lnTo>
                    <a:close/>
                  </a:path>
                  <a:path w="366395" h="360679">
                    <a:moveTo>
                      <a:pt x="251231" y="10160"/>
                    </a:moveTo>
                    <a:lnTo>
                      <a:pt x="226072" y="10160"/>
                    </a:lnTo>
                    <a:lnTo>
                      <a:pt x="225602" y="8026"/>
                    </a:lnTo>
                    <a:lnTo>
                      <a:pt x="223520" y="8890"/>
                    </a:lnTo>
                    <a:lnTo>
                      <a:pt x="210934" y="12700"/>
                    </a:lnTo>
                    <a:lnTo>
                      <a:pt x="210553" y="8890"/>
                    </a:lnTo>
                    <a:lnTo>
                      <a:pt x="200926" y="15240"/>
                    </a:lnTo>
                    <a:lnTo>
                      <a:pt x="201676" y="10160"/>
                    </a:lnTo>
                    <a:lnTo>
                      <a:pt x="208407" y="10160"/>
                    </a:lnTo>
                    <a:lnTo>
                      <a:pt x="207124" y="8890"/>
                    </a:lnTo>
                    <a:lnTo>
                      <a:pt x="205130" y="7620"/>
                    </a:lnTo>
                    <a:lnTo>
                      <a:pt x="201002" y="8890"/>
                    </a:lnTo>
                    <a:lnTo>
                      <a:pt x="198780" y="12700"/>
                    </a:lnTo>
                    <a:lnTo>
                      <a:pt x="191033" y="11430"/>
                    </a:lnTo>
                    <a:lnTo>
                      <a:pt x="193586" y="10160"/>
                    </a:lnTo>
                    <a:lnTo>
                      <a:pt x="186321" y="8890"/>
                    </a:lnTo>
                    <a:lnTo>
                      <a:pt x="194017" y="7620"/>
                    </a:lnTo>
                    <a:lnTo>
                      <a:pt x="186715" y="7620"/>
                    </a:lnTo>
                    <a:lnTo>
                      <a:pt x="185572" y="8890"/>
                    </a:lnTo>
                    <a:lnTo>
                      <a:pt x="182524" y="10160"/>
                    </a:lnTo>
                    <a:lnTo>
                      <a:pt x="181000" y="11430"/>
                    </a:lnTo>
                    <a:lnTo>
                      <a:pt x="179730" y="12700"/>
                    </a:lnTo>
                    <a:lnTo>
                      <a:pt x="174815" y="15240"/>
                    </a:lnTo>
                    <a:lnTo>
                      <a:pt x="172732" y="13970"/>
                    </a:lnTo>
                    <a:lnTo>
                      <a:pt x="170586" y="12700"/>
                    </a:lnTo>
                    <a:lnTo>
                      <a:pt x="167259" y="13538"/>
                    </a:lnTo>
                    <a:lnTo>
                      <a:pt x="167259" y="19050"/>
                    </a:lnTo>
                    <a:lnTo>
                      <a:pt x="162344" y="20320"/>
                    </a:lnTo>
                    <a:lnTo>
                      <a:pt x="166065" y="16510"/>
                    </a:lnTo>
                    <a:lnTo>
                      <a:pt x="167259" y="19050"/>
                    </a:lnTo>
                    <a:lnTo>
                      <a:pt x="167259" y="13538"/>
                    </a:lnTo>
                    <a:lnTo>
                      <a:pt x="165468" y="13970"/>
                    </a:lnTo>
                    <a:lnTo>
                      <a:pt x="166624" y="12700"/>
                    </a:lnTo>
                    <a:lnTo>
                      <a:pt x="164465" y="12700"/>
                    </a:lnTo>
                    <a:lnTo>
                      <a:pt x="162306" y="13970"/>
                    </a:lnTo>
                    <a:lnTo>
                      <a:pt x="160121" y="13970"/>
                    </a:lnTo>
                    <a:lnTo>
                      <a:pt x="162864" y="15240"/>
                    </a:lnTo>
                    <a:lnTo>
                      <a:pt x="155752" y="20320"/>
                    </a:lnTo>
                    <a:lnTo>
                      <a:pt x="151688" y="24130"/>
                    </a:lnTo>
                    <a:lnTo>
                      <a:pt x="158457" y="21590"/>
                    </a:lnTo>
                    <a:lnTo>
                      <a:pt x="158318" y="24130"/>
                    </a:lnTo>
                    <a:lnTo>
                      <a:pt x="158788" y="21590"/>
                    </a:lnTo>
                    <a:lnTo>
                      <a:pt x="159029" y="20320"/>
                    </a:lnTo>
                    <a:lnTo>
                      <a:pt x="162306" y="20320"/>
                    </a:lnTo>
                    <a:lnTo>
                      <a:pt x="164134" y="21590"/>
                    </a:lnTo>
                    <a:lnTo>
                      <a:pt x="162471" y="24130"/>
                    </a:lnTo>
                    <a:lnTo>
                      <a:pt x="165442" y="21590"/>
                    </a:lnTo>
                    <a:lnTo>
                      <a:pt x="166916" y="21590"/>
                    </a:lnTo>
                    <a:lnTo>
                      <a:pt x="169037" y="22860"/>
                    </a:lnTo>
                    <a:lnTo>
                      <a:pt x="173761" y="21590"/>
                    </a:lnTo>
                    <a:lnTo>
                      <a:pt x="177050" y="21590"/>
                    </a:lnTo>
                    <a:lnTo>
                      <a:pt x="174929" y="20307"/>
                    </a:lnTo>
                    <a:lnTo>
                      <a:pt x="176047" y="16510"/>
                    </a:lnTo>
                    <a:lnTo>
                      <a:pt x="176428" y="15240"/>
                    </a:lnTo>
                    <a:lnTo>
                      <a:pt x="182257" y="13970"/>
                    </a:lnTo>
                    <a:lnTo>
                      <a:pt x="187782" y="11430"/>
                    </a:lnTo>
                    <a:lnTo>
                      <a:pt x="188087" y="12700"/>
                    </a:lnTo>
                    <a:lnTo>
                      <a:pt x="189953" y="12700"/>
                    </a:lnTo>
                    <a:lnTo>
                      <a:pt x="189318" y="13970"/>
                    </a:lnTo>
                    <a:lnTo>
                      <a:pt x="187667" y="13970"/>
                    </a:lnTo>
                    <a:lnTo>
                      <a:pt x="188391" y="15240"/>
                    </a:lnTo>
                    <a:lnTo>
                      <a:pt x="185445" y="16510"/>
                    </a:lnTo>
                    <a:lnTo>
                      <a:pt x="190944" y="16510"/>
                    </a:lnTo>
                    <a:lnTo>
                      <a:pt x="189471" y="20320"/>
                    </a:lnTo>
                    <a:lnTo>
                      <a:pt x="186397" y="25400"/>
                    </a:lnTo>
                    <a:lnTo>
                      <a:pt x="186715" y="25400"/>
                    </a:lnTo>
                    <a:lnTo>
                      <a:pt x="183845" y="26670"/>
                    </a:lnTo>
                    <a:lnTo>
                      <a:pt x="231355" y="26670"/>
                    </a:lnTo>
                    <a:lnTo>
                      <a:pt x="233565" y="20320"/>
                    </a:lnTo>
                    <a:lnTo>
                      <a:pt x="231648" y="20320"/>
                    </a:lnTo>
                    <a:lnTo>
                      <a:pt x="235013" y="17780"/>
                    </a:lnTo>
                    <a:lnTo>
                      <a:pt x="235686" y="17780"/>
                    </a:lnTo>
                    <a:lnTo>
                      <a:pt x="238061" y="15240"/>
                    </a:lnTo>
                    <a:lnTo>
                      <a:pt x="239255" y="13970"/>
                    </a:lnTo>
                    <a:lnTo>
                      <a:pt x="242798" y="12700"/>
                    </a:lnTo>
                    <a:lnTo>
                      <a:pt x="246354" y="11430"/>
                    </a:lnTo>
                    <a:lnTo>
                      <a:pt x="251231" y="10160"/>
                    </a:lnTo>
                    <a:close/>
                  </a:path>
                  <a:path w="366395" h="360679">
                    <a:moveTo>
                      <a:pt x="251320" y="17780"/>
                    </a:moveTo>
                    <a:lnTo>
                      <a:pt x="243611" y="20320"/>
                    </a:lnTo>
                    <a:lnTo>
                      <a:pt x="247764" y="19050"/>
                    </a:lnTo>
                    <a:lnTo>
                      <a:pt x="249212" y="19050"/>
                    </a:lnTo>
                    <a:lnTo>
                      <a:pt x="251320" y="17780"/>
                    </a:lnTo>
                    <a:close/>
                  </a:path>
                  <a:path w="366395" h="360679">
                    <a:moveTo>
                      <a:pt x="251599" y="57251"/>
                    </a:moveTo>
                    <a:lnTo>
                      <a:pt x="251053" y="57569"/>
                    </a:lnTo>
                    <a:lnTo>
                      <a:pt x="250647" y="57912"/>
                    </a:lnTo>
                    <a:lnTo>
                      <a:pt x="250444" y="58343"/>
                    </a:lnTo>
                    <a:lnTo>
                      <a:pt x="251599" y="57251"/>
                    </a:lnTo>
                    <a:close/>
                  </a:path>
                  <a:path w="366395" h="360679">
                    <a:moveTo>
                      <a:pt x="252564" y="67310"/>
                    </a:moveTo>
                    <a:lnTo>
                      <a:pt x="250355" y="68046"/>
                    </a:lnTo>
                    <a:lnTo>
                      <a:pt x="247345" y="69850"/>
                    </a:lnTo>
                    <a:lnTo>
                      <a:pt x="252564" y="67310"/>
                    </a:lnTo>
                    <a:close/>
                  </a:path>
                  <a:path w="366395" h="360679">
                    <a:moveTo>
                      <a:pt x="252768" y="141478"/>
                    </a:moveTo>
                    <a:lnTo>
                      <a:pt x="248564" y="134899"/>
                    </a:lnTo>
                    <a:lnTo>
                      <a:pt x="247878" y="136347"/>
                    </a:lnTo>
                    <a:lnTo>
                      <a:pt x="248272" y="140347"/>
                    </a:lnTo>
                    <a:lnTo>
                      <a:pt x="244665" y="145757"/>
                    </a:lnTo>
                    <a:lnTo>
                      <a:pt x="252768" y="141478"/>
                    </a:lnTo>
                    <a:close/>
                  </a:path>
                  <a:path w="366395" h="360679">
                    <a:moveTo>
                      <a:pt x="253733" y="66040"/>
                    </a:moveTo>
                    <a:lnTo>
                      <a:pt x="249364" y="68402"/>
                    </a:lnTo>
                    <a:lnTo>
                      <a:pt x="250355" y="68046"/>
                    </a:lnTo>
                    <a:lnTo>
                      <a:pt x="253733" y="66040"/>
                    </a:lnTo>
                    <a:close/>
                  </a:path>
                  <a:path w="366395" h="360679">
                    <a:moveTo>
                      <a:pt x="258622" y="137401"/>
                    </a:moveTo>
                    <a:lnTo>
                      <a:pt x="258025" y="137452"/>
                    </a:lnTo>
                    <a:lnTo>
                      <a:pt x="256768" y="139293"/>
                    </a:lnTo>
                    <a:lnTo>
                      <a:pt x="258622" y="137401"/>
                    </a:lnTo>
                    <a:close/>
                  </a:path>
                  <a:path w="366395" h="360679">
                    <a:moveTo>
                      <a:pt x="259676" y="140881"/>
                    </a:moveTo>
                    <a:lnTo>
                      <a:pt x="256540" y="139623"/>
                    </a:lnTo>
                    <a:lnTo>
                      <a:pt x="256768" y="139293"/>
                    </a:lnTo>
                    <a:lnTo>
                      <a:pt x="255892" y="140195"/>
                    </a:lnTo>
                    <a:lnTo>
                      <a:pt x="259676" y="140881"/>
                    </a:lnTo>
                    <a:close/>
                  </a:path>
                  <a:path w="366395" h="360679">
                    <a:moveTo>
                      <a:pt x="259905" y="134670"/>
                    </a:moveTo>
                    <a:lnTo>
                      <a:pt x="257517" y="133896"/>
                    </a:lnTo>
                    <a:lnTo>
                      <a:pt x="255397" y="137693"/>
                    </a:lnTo>
                    <a:lnTo>
                      <a:pt x="258025" y="137452"/>
                    </a:lnTo>
                    <a:lnTo>
                      <a:pt x="259905" y="134670"/>
                    </a:lnTo>
                    <a:close/>
                  </a:path>
                  <a:path w="366395" h="360679">
                    <a:moveTo>
                      <a:pt x="260908" y="81280"/>
                    </a:moveTo>
                    <a:lnTo>
                      <a:pt x="260858" y="80010"/>
                    </a:lnTo>
                    <a:lnTo>
                      <a:pt x="260134" y="78917"/>
                    </a:lnTo>
                    <a:lnTo>
                      <a:pt x="258851" y="80010"/>
                    </a:lnTo>
                    <a:lnTo>
                      <a:pt x="260908" y="81280"/>
                    </a:lnTo>
                    <a:close/>
                  </a:path>
                  <a:path w="366395" h="360679">
                    <a:moveTo>
                      <a:pt x="261848" y="77470"/>
                    </a:moveTo>
                    <a:lnTo>
                      <a:pt x="260731" y="77978"/>
                    </a:lnTo>
                    <a:lnTo>
                      <a:pt x="260019" y="78740"/>
                    </a:lnTo>
                    <a:lnTo>
                      <a:pt x="260134" y="78917"/>
                    </a:lnTo>
                    <a:lnTo>
                      <a:pt x="261848" y="77470"/>
                    </a:lnTo>
                    <a:close/>
                  </a:path>
                  <a:path w="366395" h="360679">
                    <a:moveTo>
                      <a:pt x="262521" y="136893"/>
                    </a:moveTo>
                    <a:lnTo>
                      <a:pt x="262051" y="137363"/>
                    </a:lnTo>
                    <a:lnTo>
                      <a:pt x="261607" y="137909"/>
                    </a:lnTo>
                    <a:lnTo>
                      <a:pt x="261289" y="138645"/>
                    </a:lnTo>
                    <a:lnTo>
                      <a:pt x="261899" y="137985"/>
                    </a:lnTo>
                    <a:lnTo>
                      <a:pt x="262255" y="137426"/>
                    </a:lnTo>
                    <a:lnTo>
                      <a:pt x="262521" y="136893"/>
                    </a:lnTo>
                    <a:close/>
                  </a:path>
                  <a:path w="366395" h="360679">
                    <a:moveTo>
                      <a:pt x="264223" y="74930"/>
                    </a:moveTo>
                    <a:lnTo>
                      <a:pt x="261810" y="73660"/>
                    </a:lnTo>
                    <a:lnTo>
                      <a:pt x="261823" y="77470"/>
                    </a:lnTo>
                    <a:lnTo>
                      <a:pt x="261226" y="77470"/>
                    </a:lnTo>
                    <a:lnTo>
                      <a:pt x="260997" y="77698"/>
                    </a:lnTo>
                    <a:lnTo>
                      <a:pt x="258965" y="78244"/>
                    </a:lnTo>
                    <a:lnTo>
                      <a:pt x="259105" y="78740"/>
                    </a:lnTo>
                    <a:lnTo>
                      <a:pt x="260731" y="77978"/>
                    </a:lnTo>
                    <a:lnTo>
                      <a:pt x="261797" y="77482"/>
                    </a:lnTo>
                    <a:lnTo>
                      <a:pt x="262623" y="77470"/>
                    </a:lnTo>
                    <a:lnTo>
                      <a:pt x="264223" y="74930"/>
                    </a:lnTo>
                    <a:close/>
                  </a:path>
                  <a:path w="366395" h="360679">
                    <a:moveTo>
                      <a:pt x="264871" y="124460"/>
                    </a:moveTo>
                    <a:lnTo>
                      <a:pt x="264604" y="124460"/>
                    </a:lnTo>
                    <a:lnTo>
                      <a:pt x="264820" y="124523"/>
                    </a:lnTo>
                    <a:close/>
                  </a:path>
                  <a:path w="366395" h="360679">
                    <a:moveTo>
                      <a:pt x="266141" y="124460"/>
                    </a:moveTo>
                    <a:lnTo>
                      <a:pt x="265861" y="123190"/>
                    </a:lnTo>
                    <a:lnTo>
                      <a:pt x="264871" y="124460"/>
                    </a:lnTo>
                    <a:lnTo>
                      <a:pt x="266141" y="124460"/>
                    </a:lnTo>
                    <a:close/>
                  </a:path>
                  <a:path w="366395" h="360679">
                    <a:moveTo>
                      <a:pt x="267335" y="18554"/>
                    </a:moveTo>
                    <a:lnTo>
                      <a:pt x="266484" y="18427"/>
                    </a:lnTo>
                    <a:lnTo>
                      <a:pt x="265696" y="18427"/>
                    </a:lnTo>
                    <a:lnTo>
                      <a:pt x="264934" y="18491"/>
                    </a:lnTo>
                    <a:lnTo>
                      <a:pt x="267335" y="18554"/>
                    </a:lnTo>
                    <a:close/>
                  </a:path>
                  <a:path w="366395" h="360679">
                    <a:moveTo>
                      <a:pt x="269214" y="55740"/>
                    </a:moveTo>
                    <a:lnTo>
                      <a:pt x="269024" y="55880"/>
                    </a:lnTo>
                    <a:lnTo>
                      <a:pt x="269214" y="55740"/>
                    </a:lnTo>
                    <a:close/>
                  </a:path>
                  <a:path w="366395" h="360679">
                    <a:moveTo>
                      <a:pt x="269519" y="123304"/>
                    </a:moveTo>
                    <a:lnTo>
                      <a:pt x="268198" y="124460"/>
                    </a:lnTo>
                    <a:lnTo>
                      <a:pt x="269443" y="123723"/>
                    </a:lnTo>
                    <a:lnTo>
                      <a:pt x="269519" y="123304"/>
                    </a:lnTo>
                    <a:close/>
                  </a:path>
                  <a:path w="366395" h="360679">
                    <a:moveTo>
                      <a:pt x="270078" y="120015"/>
                    </a:moveTo>
                    <a:lnTo>
                      <a:pt x="269214" y="120650"/>
                    </a:lnTo>
                    <a:lnTo>
                      <a:pt x="269887" y="121094"/>
                    </a:lnTo>
                    <a:lnTo>
                      <a:pt x="270078" y="120015"/>
                    </a:lnTo>
                    <a:close/>
                  </a:path>
                  <a:path w="366395" h="360679">
                    <a:moveTo>
                      <a:pt x="270891" y="54610"/>
                    </a:moveTo>
                    <a:lnTo>
                      <a:pt x="269900" y="54610"/>
                    </a:lnTo>
                    <a:lnTo>
                      <a:pt x="269214" y="55740"/>
                    </a:lnTo>
                    <a:lnTo>
                      <a:pt x="270891" y="54610"/>
                    </a:lnTo>
                    <a:close/>
                  </a:path>
                  <a:path w="366395" h="360679">
                    <a:moveTo>
                      <a:pt x="271106" y="121920"/>
                    </a:moveTo>
                    <a:lnTo>
                      <a:pt x="269887" y="121094"/>
                    </a:lnTo>
                    <a:lnTo>
                      <a:pt x="269519" y="123304"/>
                    </a:lnTo>
                    <a:lnTo>
                      <a:pt x="271106" y="121920"/>
                    </a:lnTo>
                    <a:close/>
                  </a:path>
                  <a:path w="366395" h="360679">
                    <a:moveTo>
                      <a:pt x="276656" y="57683"/>
                    </a:moveTo>
                    <a:lnTo>
                      <a:pt x="276567" y="57480"/>
                    </a:lnTo>
                    <a:lnTo>
                      <a:pt x="276364" y="57353"/>
                    </a:lnTo>
                    <a:lnTo>
                      <a:pt x="275932" y="57378"/>
                    </a:lnTo>
                    <a:lnTo>
                      <a:pt x="275666" y="57861"/>
                    </a:lnTo>
                    <a:lnTo>
                      <a:pt x="276072" y="57823"/>
                    </a:lnTo>
                    <a:lnTo>
                      <a:pt x="276656" y="57683"/>
                    </a:lnTo>
                    <a:close/>
                  </a:path>
                  <a:path w="366395" h="360679">
                    <a:moveTo>
                      <a:pt x="278358" y="114300"/>
                    </a:moveTo>
                    <a:lnTo>
                      <a:pt x="276453" y="119380"/>
                    </a:lnTo>
                    <a:lnTo>
                      <a:pt x="272554" y="121920"/>
                    </a:lnTo>
                    <a:lnTo>
                      <a:pt x="269443" y="123723"/>
                    </a:lnTo>
                    <a:lnTo>
                      <a:pt x="269100" y="125730"/>
                    </a:lnTo>
                    <a:lnTo>
                      <a:pt x="264820" y="124523"/>
                    </a:lnTo>
                    <a:lnTo>
                      <a:pt x="260934" y="129540"/>
                    </a:lnTo>
                    <a:lnTo>
                      <a:pt x="261289" y="132080"/>
                    </a:lnTo>
                    <a:lnTo>
                      <a:pt x="263080" y="134620"/>
                    </a:lnTo>
                    <a:lnTo>
                      <a:pt x="262534" y="137160"/>
                    </a:lnTo>
                    <a:lnTo>
                      <a:pt x="264985" y="134620"/>
                    </a:lnTo>
                    <a:lnTo>
                      <a:pt x="269570" y="133350"/>
                    </a:lnTo>
                    <a:lnTo>
                      <a:pt x="271564" y="128270"/>
                    </a:lnTo>
                    <a:lnTo>
                      <a:pt x="273024" y="126974"/>
                    </a:lnTo>
                    <a:lnTo>
                      <a:pt x="273608" y="125730"/>
                    </a:lnTo>
                    <a:lnTo>
                      <a:pt x="277202" y="118110"/>
                    </a:lnTo>
                    <a:lnTo>
                      <a:pt x="278358" y="114300"/>
                    </a:lnTo>
                    <a:close/>
                  </a:path>
                  <a:path w="366395" h="360679">
                    <a:moveTo>
                      <a:pt x="280123" y="43180"/>
                    </a:moveTo>
                    <a:lnTo>
                      <a:pt x="278447" y="43180"/>
                    </a:lnTo>
                    <a:lnTo>
                      <a:pt x="278384" y="43497"/>
                    </a:lnTo>
                    <a:lnTo>
                      <a:pt x="280123" y="43180"/>
                    </a:lnTo>
                    <a:close/>
                  </a:path>
                  <a:path w="366395" h="360679">
                    <a:moveTo>
                      <a:pt x="282282" y="106045"/>
                    </a:moveTo>
                    <a:lnTo>
                      <a:pt x="280200" y="110490"/>
                    </a:lnTo>
                    <a:lnTo>
                      <a:pt x="281749" y="109105"/>
                    </a:lnTo>
                    <a:lnTo>
                      <a:pt x="282282" y="106045"/>
                    </a:lnTo>
                    <a:close/>
                  </a:path>
                  <a:path w="366395" h="360679">
                    <a:moveTo>
                      <a:pt x="282397" y="105410"/>
                    </a:moveTo>
                    <a:lnTo>
                      <a:pt x="282143" y="105841"/>
                    </a:lnTo>
                    <a:lnTo>
                      <a:pt x="282346" y="105638"/>
                    </a:lnTo>
                    <a:lnTo>
                      <a:pt x="282397" y="105410"/>
                    </a:lnTo>
                    <a:close/>
                  </a:path>
                  <a:path w="366395" h="360679">
                    <a:moveTo>
                      <a:pt x="282575" y="105410"/>
                    </a:moveTo>
                    <a:lnTo>
                      <a:pt x="282346" y="105638"/>
                    </a:lnTo>
                    <a:lnTo>
                      <a:pt x="282282" y="106045"/>
                    </a:lnTo>
                    <a:lnTo>
                      <a:pt x="282575" y="105410"/>
                    </a:lnTo>
                    <a:close/>
                  </a:path>
                  <a:path w="366395" h="360679">
                    <a:moveTo>
                      <a:pt x="284492" y="106680"/>
                    </a:moveTo>
                    <a:lnTo>
                      <a:pt x="281749" y="109105"/>
                    </a:lnTo>
                    <a:lnTo>
                      <a:pt x="281292" y="111760"/>
                    </a:lnTo>
                    <a:lnTo>
                      <a:pt x="284492" y="106680"/>
                    </a:lnTo>
                    <a:close/>
                  </a:path>
                  <a:path w="366395" h="360679">
                    <a:moveTo>
                      <a:pt x="285788" y="98399"/>
                    </a:moveTo>
                    <a:lnTo>
                      <a:pt x="285013" y="98831"/>
                    </a:lnTo>
                    <a:lnTo>
                      <a:pt x="284226" y="99326"/>
                    </a:lnTo>
                    <a:lnTo>
                      <a:pt x="283387" y="100037"/>
                    </a:lnTo>
                    <a:lnTo>
                      <a:pt x="283933" y="100025"/>
                    </a:lnTo>
                    <a:lnTo>
                      <a:pt x="284772" y="99402"/>
                    </a:lnTo>
                    <a:lnTo>
                      <a:pt x="285788" y="98399"/>
                    </a:lnTo>
                    <a:close/>
                  </a:path>
                  <a:path w="366395" h="360679">
                    <a:moveTo>
                      <a:pt x="286715" y="50406"/>
                    </a:moveTo>
                    <a:lnTo>
                      <a:pt x="286296" y="50774"/>
                    </a:lnTo>
                    <a:lnTo>
                      <a:pt x="286486" y="51066"/>
                    </a:lnTo>
                    <a:lnTo>
                      <a:pt x="286715" y="50406"/>
                    </a:lnTo>
                    <a:close/>
                  </a:path>
                  <a:path w="366395" h="360679">
                    <a:moveTo>
                      <a:pt x="286981" y="56489"/>
                    </a:moveTo>
                    <a:lnTo>
                      <a:pt x="286905" y="56007"/>
                    </a:lnTo>
                    <a:lnTo>
                      <a:pt x="286537" y="55930"/>
                    </a:lnTo>
                    <a:lnTo>
                      <a:pt x="286042" y="56007"/>
                    </a:lnTo>
                    <a:lnTo>
                      <a:pt x="286016" y="56337"/>
                    </a:lnTo>
                    <a:lnTo>
                      <a:pt x="286219" y="56565"/>
                    </a:lnTo>
                    <a:lnTo>
                      <a:pt x="286981" y="56489"/>
                    </a:lnTo>
                    <a:close/>
                  </a:path>
                  <a:path w="366395" h="360679">
                    <a:moveTo>
                      <a:pt x="289128" y="101942"/>
                    </a:moveTo>
                    <a:lnTo>
                      <a:pt x="284708" y="104825"/>
                    </a:lnTo>
                    <a:lnTo>
                      <a:pt x="284784" y="105892"/>
                    </a:lnTo>
                    <a:lnTo>
                      <a:pt x="289128" y="101942"/>
                    </a:lnTo>
                    <a:close/>
                  </a:path>
                  <a:path w="366395" h="360679">
                    <a:moveTo>
                      <a:pt x="291782" y="50177"/>
                    </a:moveTo>
                    <a:lnTo>
                      <a:pt x="291668" y="49466"/>
                    </a:lnTo>
                    <a:lnTo>
                      <a:pt x="286473" y="54000"/>
                    </a:lnTo>
                    <a:lnTo>
                      <a:pt x="286575" y="53543"/>
                    </a:lnTo>
                    <a:lnTo>
                      <a:pt x="286956" y="51790"/>
                    </a:lnTo>
                    <a:lnTo>
                      <a:pt x="286486" y="51066"/>
                    </a:lnTo>
                    <a:lnTo>
                      <a:pt x="285648" y="53543"/>
                    </a:lnTo>
                    <a:lnTo>
                      <a:pt x="278676" y="53035"/>
                    </a:lnTo>
                    <a:lnTo>
                      <a:pt x="278117" y="57378"/>
                    </a:lnTo>
                    <a:lnTo>
                      <a:pt x="277672" y="57404"/>
                    </a:lnTo>
                    <a:lnTo>
                      <a:pt x="277114" y="57581"/>
                    </a:lnTo>
                    <a:lnTo>
                      <a:pt x="276656" y="57683"/>
                    </a:lnTo>
                    <a:lnTo>
                      <a:pt x="277177" y="59156"/>
                    </a:lnTo>
                    <a:lnTo>
                      <a:pt x="271792" y="64452"/>
                    </a:lnTo>
                    <a:lnTo>
                      <a:pt x="276682" y="63093"/>
                    </a:lnTo>
                    <a:lnTo>
                      <a:pt x="277075" y="62357"/>
                    </a:lnTo>
                    <a:lnTo>
                      <a:pt x="283616" y="56464"/>
                    </a:lnTo>
                    <a:lnTo>
                      <a:pt x="286042" y="56007"/>
                    </a:lnTo>
                    <a:lnTo>
                      <a:pt x="286067" y="54660"/>
                    </a:lnTo>
                    <a:lnTo>
                      <a:pt x="286905" y="54000"/>
                    </a:lnTo>
                    <a:lnTo>
                      <a:pt x="291782" y="50177"/>
                    </a:lnTo>
                    <a:close/>
                  </a:path>
                  <a:path w="366395" h="360679">
                    <a:moveTo>
                      <a:pt x="293204" y="41910"/>
                    </a:moveTo>
                    <a:lnTo>
                      <a:pt x="292328" y="41910"/>
                    </a:lnTo>
                    <a:lnTo>
                      <a:pt x="292277" y="42291"/>
                    </a:lnTo>
                    <a:lnTo>
                      <a:pt x="293204" y="41910"/>
                    </a:lnTo>
                    <a:close/>
                  </a:path>
                  <a:path w="366395" h="360679">
                    <a:moveTo>
                      <a:pt x="293420" y="10160"/>
                    </a:moveTo>
                    <a:lnTo>
                      <a:pt x="292874" y="7518"/>
                    </a:lnTo>
                    <a:lnTo>
                      <a:pt x="292468" y="7620"/>
                    </a:lnTo>
                    <a:lnTo>
                      <a:pt x="293420" y="10160"/>
                    </a:lnTo>
                    <a:close/>
                  </a:path>
                  <a:path w="366395" h="360679">
                    <a:moveTo>
                      <a:pt x="305955" y="75844"/>
                    </a:moveTo>
                    <a:lnTo>
                      <a:pt x="305231" y="76314"/>
                    </a:lnTo>
                    <a:lnTo>
                      <a:pt x="304050" y="80124"/>
                    </a:lnTo>
                    <a:lnTo>
                      <a:pt x="304761" y="79679"/>
                    </a:lnTo>
                    <a:lnTo>
                      <a:pt x="305955" y="75844"/>
                    </a:lnTo>
                    <a:close/>
                  </a:path>
                  <a:path w="366395" h="360679">
                    <a:moveTo>
                      <a:pt x="306171" y="3810"/>
                    </a:moveTo>
                    <a:lnTo>
                      <a:pt x="303898" y="2540"/>
                    </a:lnTo>
                    <a:lnTo>
                      <a:pt x="301434" y="1270"/>
                    </a:lnTo>
                    <a:lnTo>
                      <a:pt x="298818" y="0"/>
                    </a:lnTo>
                    <a:lnTo>
                      <a:pt x="287667" y="1270"/>
                    </a:lnTo>
                    <a:lnTo>
                      <a:pt x="267893" y="1270"/>
                    </a:lnTo>
                    <a:lnTo>
                      <a:pt x="255841" y="2540"/>
                    </a:lnTo>
                    <a:lnTo>
                      <a:pt x="257822" y="1270"/>
                    </a:lnTo>
                    <a:lnTo>
                      <a:pt x="242811" y="1270"/>
                    </a:lnTo>
                    <a:lnTo>
                      <a:pt x="232765" y="5080"/>
                    </a:lnTo>
                    <a:lnTo>
                      <a:pt x="226885" y="7493"/>
                    </a:lnTo>
                    <a:lnTo>
                      <a:pt x="240398" y="6350"/>
                    </a:lnTo>
                    <a:lnTo>
                      <a:pt x="237756" y="5080"/>
                    </a:lnTo>
                    <a:lnTo>
                      <a:pt x="250850" y="5080"/>
                    </a:lnTo>
                    <a:lnTo>
                      <a:pt x="250088" y="5473"/>
                    </a:lnTo>
                    <a:lnTo>
                      <a:pt x="251752" y="5080"/>
                    </a:lnTo>
                    <a:lnTo>
                      <a:pt x="257048" y="3810"/>
                    </a:lnTo>
                    <a:lnTo>
                      <a:pt x="258597" y="6350"/>
                    </a:lnTo>
                    <a:lnTo>
                      <a:pt x="267957" y="3810"/>
                    </a:lnTo>
                    <a:lnTo>
                      <a:pt x="271335" y="5080"/>
                    </a:lnTo>
                    <a:lnTo>
                      <a:pt x="259473" y="6350"/>
                    </a:lnTo>
                    <a:lnTo>
                      <a:pt x="253479" y="10160"/>
                    </a:lnTo>
                    <a:lnTo>
                      <a:pt x="250329" y="12700"/>
                    </a:lnTo>
                    <a:lnTo>
                      <a:pt x="259270" y="13970"/>
                    </a:lnTo>
                    <a:lnTo>
                      <a:pt x="258216" y="8890"/>
                    </a:lnTo>
                    <a:lnTo>
                      <a:pt x="267868" y="7620"/>
                    </a:lnTo>
                    <a:lnTo>
                      <a:pt x="272224" y="8890"/>
                    </a:lnTo>
                    <a:lnTo>
                      <a:pt x="276504" y="8890"/>
                    </a:lnTo>
                    <a:lnTo>
                      <a:pt x="272300" y="7620"/>
                    </a:lnTo>
                    <a:lnTo>
                      <a:pt x="272732" y="7620"/>
                    </a:lnTo>
                    <a:lnTo>
                      <a:pt x="278180" y="6350"/>
                    </a:lnTo>
                    <a:lnTo>
                      <a:pt x="278320" y="7620"/>
                    </a:lnTo>
                    <a:lnTo>
                      <a:pt x="281406" y="7620"/>
                    </a:lnTo>
                    <a:lnTo>
                      <a:pt x="279692" y="6350"/>
                    </a:lnTo>
                    <a:lnTo>
                      <a:pt x="281292" y="5080"/>
                    </a:lnTo>
                    <a:lnTo>
                      <a:pt x="285165" y="7620"/>
                    </a:lnTo>
                    <a:lnTo>
                      <a:pt x="292633" y="6350"/>
                    </a:lnTo>
                    <a:lnTo>
                      <a:pt x="292874" y="7518"/>
                    </a:lnTo>
                    <a:lnTo>
                      <a:pt x="297573" y="6350"/>
                    </a:lnTo>
                    <a:lnTo>
                      <a:pt x="302679" y="5080"/>
                    </a:lnTo>
                    <a:lnTo>
                      <a:pt x="306171" y="3810"/>
                    </a:lnTo>
                    <a:close/>
                  </a:path>
                  <a:path w="366395" h="360679">
                    <a:moveTo>
                      <a:pt x="309943" y="31496"/>
                    </a:moveTo>
                    <a:lnTo>
                      <a:pt x="308089" y="30480"/>
                    </a:lnTo>
                    <a:lnTo>
                      <a:pt x="306730" y="31750"/>
                    </a:lnTo>
                    <a:lnTo>
                      <a:pt x="309003" y="31750"/>
                    </a:lnTo>
                    <a:lnTo>
                      <a:pt x="309943" y="31496"/>
                    </a:lnTo>
                    <a:close/>
                  </a:path>
                  <a:path w="366395" h="360679">
                    <a:moveTo>
                      <a:pt x="311873" y="30975"/>
                    </a:moveTo>
                    <a:lnTo>
                      <a:pt x="309943" y="31496"/>
                    </a:lnTo>
                    <a:lnTo>
                      <a:pt x="310413" y="31750"/>
                    </a:lnTo>
                    <a:lnTo>
                      <a:pt x="311873" y="30975"/>
                    </a:lnTo>
                    <a:close/>
                  </a:path>
                  <a:path w="366395" h="360679">
                    <a:moveTo>
                      <a:pt x="312699" y="15875"/>
                    </a:moveTo>
                    <a:lnTo>
                      <a:pt x="311137" y="16510"/>
                    </a:lnTo>
                    <a:lnTo>
                      <a:pt x="312153" y="16510"/>
                    </a:lnTo>
                    <a:lnTo>
                      <a:pt x="312699" y="15875"/>
                    </a:lnTo>
                    <a:close/>
                  </a:path>
                  <a:path w="366395" h="360679">
                    <a:moveTo>
                      <a:pt x="316064" y="8890"/>
                    </a:moveTo>
                    <a:lnTo>
                      <a:pt x="313956" y="8890"/>
                    </a:lnTo>
                    <a:lnTo>
                      <a:pt x="308343" y="6350"/>
                    </a:lnTo>
                    <a:lnTo>
                      <a:pt x="305866" y="5080"/>
                    </a:lnTo>
                    <a:lnTo>
                      <a:pt x="302183" y="6350"/>
                    </a:lnTo>
                    <a:lnTo>
                      <a:pt x="299847" y="8890"/>
                    </a:lnTo>
                    <a:lnTo>
                      <a:pt x="303555" y="8890"/>
                    </a:lnTo>
                    <a:lnTo>
                      <a:pt x="307784" y="8890"/>
                    </a:lnTo>
                    <a:lnTo>
                      <a:pt x="310489" y="10160"/>
                    </a:lnTo>
                    <a:lnTo>
                      <a:pt x="304177" y="11430"/>
                    </a:lnTo>
                    <a:lnTo>
                      <a:pt x="303555" y="8890"/>
                    </a:lnTo>
                    <a:lnTo>
                      <a:pt x="303161" y="12700"/>
                    </a:lnTo>
                    <a:lnTo>
                      <a:pt x="298119" y="12700"/>
                    </a:lnTo>
                    <a:lnTo>
                      <a:pt x="297357" y="11430"/>
                    </a:lnTo>
                    <a:lnTo>
                      <a:pt x="296633" y="10160"/>
                    </a:lnTo>
                    <a:lnTo>
                      <a:pt x="291769" y="11430"/>
                    </a:lnTo>
                    <a:lnTo>
                      <a:pt x="294449" y="12700"/>
                    </a:lnTo>
                    <a:lnTo>
                      <a:pt x="288658" y="15240"/>
                    </a:lnTo>
                    <a:lnTo>
                      <a:pt x="284937" y="13970"/>
                    </a:lnTo>
                    <a:lnTo>
                      <a:pt x="279488" y="16510"/>
                    </a:lnTo>
                    <a:lnTo>
                      <a:pt x="275615" y="19050"/>
                    </a:lnTo>
                    <a:lnTo>
                      <a:pt x="284670" y="16510"/>
                    </a:lnTo>
                    <a:lnTo>
                      <a:pt x="289280" y="16510"/>
                    </a:lnTo>
                    <a:lnTo>
                      <a:pt x="283768" y="19050"/>
                    </a:lnTo>
                    <a:lnTo>
                      <a:pt x="298577" y="16510"/>
                    </a:lnTo>
                    <a:lnTo>
                      <a:pt x="301002" y="15240"/>
                    </a:lnTo>
                    <a:lnTo>
                      <a:pt x="303428" y="13970"/>
                    </a:lnTo>
                    <a:lnTo>
                      <a:pt x="306222" y="12700"/>
                    </a:lnTo>
                    <a:lnTo>
                      <a:pt x="309575" y="11430"/>
                    </a:lnTo>
                    <a:lnTo>
                      <a:pt x="316064" y="8890"/>
                    </a:lnTo>
                    <a:close/>
                  </a:path>
                  <a:path w="366395" h="360679">
                    <a:moveTo>
                      <a:pt x="323202" y="58140"/>
                    </a:moveTo>
                    <a:lnTo>
                      <a:pt x="322872" y="57150"/>
                    </a:lnTo>
                    <a:lnTo>
                      <a:pt x="322376" y="55880"/>
                    </a:lnTo>
                    <a:lnTo>
                      <a:pt x="320103" y="59690"/>
                    </a:lnTo>
                    <a:lnTo>
                      <a:pt x="323202" y="58140"/>
                    </a:lnTo>
                    <a:close/>
                  </a:path>
                  <a:path w="366395" h="360679">
                    <a:moveTo>
                      <a:pt x="324662" y="62230"/>
                    </a:moveTo>
                    <a:lnTo>
                      <a:pt x="324104" y="62230"/>
                    </a:lnTo>
                    <a:lnTo>
                      <a:pt x="323519" y="60960"/>
                    </a:lnTo>
                    <a:lnTo>
                      <a:pt x="322910" y="60960"/>
                    </a:lnTo>
                    <a:lnTo>
                      <a:pt x="323710" y="59690"/>
                    </a:lnTo>
                    <a:lnTo>
                      <a:pt x="323342" y="58559"/>
                    </a:lnTo>
                    <a:lnTo>
                      <a:pt x="320141" y="60960"/>
                    </a:lnTo>
                    <a:lnTo>
                      <a:pt x="315887" y="66040"/>
                    </a:lnTo>
                    <a:lnTo>
                      <a:pt x="316115" y="63500"/>
                    </a:lnTo>
                    <a:lnTo>
                      <a:pt x="316217" y="62230"/>
                    </a:lnTo>
                    <a:lnTo>
                      <a:pt x="315747" y="62230"/>
                    </a:lnTo>
                    <a:lnTo>
                      <a:pt x="311746" y="64770"/>
                    </a:lnTo>
                    <a:lnTo>
                      <a:pt x="315671" y="63500"/>
                    </a:lnTo>
                    <a:lnTo>
                      <a:pt x="310438" y="69850"/>
                    </a:lnTo>
                    <a:lnTo>
                      <a:pt x="309880" y="76174"/>
                    </a:lnTo>
                    <a:lnTo>
                      <a:pt x="304888" y="83820"/>
                    </a:lnTo>
                    <a:lnTo>
                      <a:pt x="300685" y="83820"/>
                    </a:lnTo>
                    <a:lnTo>
                      <a:pt x="300012" y="86360"/>
                    </a:lnTo>
                    <a:lnTo>
                      <a:pt x="298183" y="91440"/>
                    </a:lnTo>
                    <a:lnTo>
                      <a:pt x="296976" y="95250"/>
                    </a:lnTo>
                    <a:lnTo>
                      <a:pt x="292544" y="96520"/>
                    </a:lnTo>
                    <a:lnTo>
                      <a:pt x="294792" y="93980"/>
                    </a:lnTo>
                    <a:lnTo>
                      <a:pt x="291045" y="93980"/>
                    </a:lnTo>
                    <a:lnTo>
                      <a:pt x="290322" y="93980"/>
                    </a:lnTo>
                    <a:lnTo>
                      <a:pt x="288658" y="96520"/>
                    </a:lnTo>
                    <a:lnTo>
                      <a:pt x="285800" y="99060"/>
                    </a:lnTo>
                    <a:lnTo>
                      <a:pt x="289979" y="96520"/>
                    </a:lnTo>
                    <a:lnTo>
                      <a:pt x="293433" y="97790"/>
                    </a:lnTo>
                    <a:lnTo>
                      <a:pt x="294360" y="100330"/>
                    </a:lnTo>
                    <a:lnTo>
                      <a:pt x="298729" y="93980"/>
                    </a:lnTo>
                    <a:lnTo>
                      <a:pt x="305854" y="85026"/>
                    </a:lnTo>
                    <a:lnTo>
                      <a:pt x="313880" y="76174"/>
                    </a:lnTo>
                    <a:lnTo>
                      <a:pt x="319112" y="69850"/>
                    </a:lnTo>
                    <a:lnTo>
                      <a:pt x="321221" y="67310"/>
                    </a:lnTo>
                    <a:lnTo>
                      <a:pt x="315150" y="69850"/>
                    </a:lnTo>
                    <a:lnTo>
                      <a:pt x="316966" y="66040"/>
                    </a:lnTo>
                    <a:lnTo>
                      <a:pt x="321259" y="66040"/>
                    </a:lnTo>
                    <a:lnTo>
                      <a:pt x="324662" y="62230"/>
                    </a:lnTo>
                    <a:close/>
                  </a:path>
                  <a:path w="366395" h="360679">
                    <a:moveTo>
                      <a:pt x="325234" y="57150"/>
                    </a:moveTo>
                    <a:lnTo>
                      <a:pt x="323202" y="58140"/>
                    </a:lnTo>
                    <a:lnTo>
                      <a:pt x="323342" y="58559"/>
                    </a:lnTo>
                    <a:lnTo>
                      <a:pt x="325234" y="57150"/>
                    </a:lnTo>
                    <a:close/>
                  </a:path>
                  <a:path w="366395" h="360679">
                    <a:moveTo>
                      <a:pt x="333502" y="42760"/>
                    </a:moveTo>
                    <a:lnTo>
                      <a:pt x="333248" y="42989"/>
                    </a:lnTo>
                    <a:lnTo>
                      <a:pt x="333222" y="43180"/>
                    </a:lnTo>
                    <a:lnTo>
                      <a:pt x="333502" y="42760"/>
                    </a:lnTo>
                    <a:close/>
                  </a:path>
                  <a:path w="366395" h="360679">
                    <a:moveTo>
                      <a:pt x="333565" y="34290"/>
                    </a:moveTo>
                    <a:lnTo>
                      <a:pt x="328256" y="34290"/>
                    </a:lnTo>
                    <a:lnTo>
                      <a:pt x="312597" y="34290"/>
                    </a:lnTo>
                    <a:lnTo>
                      <a:pt x="311226" y="34290"/>
                    </a:lnTo>
                    <a:lnTo>
                      <a:pt x="308495" y="36830"/>
                    </a:lnTo>
                    <a:lnTo>
                      <a:pt x="307238" y="36830"/>
                    </a:lnTo>
                    <a:lnTo>
                      <a:pt x="307759" y="39370"/>
                    </a:lnTo>
                    <a:lnTo>
                      <a:pt x="303250" y="44767"/>
                    </a:lnTo>
                    <a:lnTo>
                      <a:pt x="294754" y="54610"/>
                    </a:lnTo>
                    <a:lnTo>
                      <a:pt x="290182" y="58420"/>
                    </a:lnTo>
                    <a:lnTo>
                      <a:pt x="288734" y="60960"/>
                    </a:lnTo>
                    <a:lnTo>
                      <a:pt x="292404" y="59690"/>
                    </a:lnTo>
                    <a:lnTo>
                      <a:pt x="290817" y="62230"/>
                    </a:lnTo>
                    <a:lnTo>
                      <a:pt x="291503" y="62230"/>
                    </a:lnTo>
                    <a:lnTo>
                      <a:pt x="289991" y="64770"/>
                    </a:lnTo>
                    <a:lnTo>
                      <a:pt x="287934" y="64770"/>
                    </a:lnTo>
                    <a:lnTo>
                      <a:pt x="288683" y="63500"/>
                    </a:lnTo>
                    <a:lnTo>
                      <a:pt x="284276" y="67310"/>
                    </a:lnTo>
                    <a:lnTo>
                      <a:pt x="280771" y="68580"/>
                    </a:lnTo>
                    <a:lnTo>
                      <a:pt x="277977" y="68580"/>
                    </a:lnTo>
                    <a:lnTo>
                      <a:pt x="281470" y="63500"/>
                    </a:lnTo>
                    <a:lnTo>
                      <a:pt x="279095" y="66040"/>
                    </a:lnTo>
                    <a:lnTo>
                      <a:pt x="275653" y="67310"/>
                    </a:lnTo>
                    <a:lnTo>
                      <a:pt x="274040" y="68580"/>
                    </a:lnTo>
                    <a:lnTo>
                      <a:pt x="273367" y="69850"/>
                    </a:lnTo>
                    <a:lnTo>
                      <a:pt x="273037" y="69850"/>
                    </a:lnTo>
                    <a:lnTo>
                      <a:pt x="273354" y="71120"/>
                    </a:lnTo>
                    <a:lnTo>
                      <a:pt x="276567" y="71120"/>
                    </a:lnTo>
                    <a:lnTo>
                      <a:pt x="277774" y="72390"/>
                    </a:lnTo>
                    <a:lnTo>
                      <a:pt x="279057" y="73660"/>
                    </a:lnTo>
                    <a:lnTo>
                      <a:pt x="280225" y="76200"/>
                    </a:lnTo>
                    <a:lnTo>
                      <a:pt x="279628" y="76200"/>
                    </a:lnTo>
                    <a:lnTo>
                      <a:pt x="275577" y="82550"/>
                    </a:lnTo>
                    <a:lnTo>
                      <a:pt x="274510" y="81280"/>
                    </a:lnTo>
                    <a:lnTo>
                      <a:pt x="274408" y="85090"/>
                    </a:lnTo>
                    <a:lnTo>
                      <a:pt x="270929" y="85090"/>
                    </a:lnTo>
                    <a:lnTo>
                      <a:pt x="271843" y="86360"/>
                    </a:lnTo>
                    <a:lnTo>
                      <a:pt x="269570" y="86360"/>
                    </a:lnTo>
                    <a:lnTo>
                      <a:pt x="265747" y="87617"/>
                    </a:lnTo>
                    <a:lnTo>
                      <a:pt x="265747" y="95250"/>
                    </a:lnTo>
                    <a:lnTo>
                      <a:pt x="259029" y="100330"/>
                    </a:lnTo>
                    <a:lnTo>
                      <a:pt x="258241" y="99060"/>
                    </a:lnTo>
                    <a:lnTo>
                      <a:pt x="258927" y="102870"/>
                    </a:lnTo>
                    <a:lnTo>
                      <a:pt x="250596" y="109220"/>
                    </a:lnTo>
                    <a:lnTo>
                      <a:pt x="246735" y="111760"/>
                    </a:lnTo>
                    <a:lnTo>
                      <a:pt x="246380" y="111760"/>
                    </a:lnTo>
                    <a:lnTo>
                      <a:pt x="247446" y="109220"/>
                    </a:lnTo>
                    <a:lnTo>
                      <a:pt x="246240" y="107950"/>
                    </a:lnTo>
                    <a:lnTo>
                      <a:pt x="244221" y="107950"/>
                    </a:lnTo>
                    <a:lnTo>
                      <a:pt x="244309" y="106680"/>
                    </a:lnTo>
                    <a:lnTo>
                      <a:pt x="244817" y="105638"/>
                    </a:lnTo>
                    <a:lnTo>
                      <a:pt x="244868" y="105410"/>
                    </a:lnTo>
                    <a:lnTo>
                      <a:pt x="246100" y="104140"/>
                    </a:lnTo>
                    <a:lnTo>
                      <a:pt x="247751" y="100330"/>
                    </a:lnTo>
                    <a:lnTo>
                      <a:pt x="250748" y="100330"/>
                    </a:lnTo>
                    <a:lnTo>
                      <a:pt x="248691" y="102870"/>
                    </a:lnTo>
                    <a:lnTo>
                      <a:pt x="249186" y="102870"/>
                    </a:lnTo>
                    <a:lnTo>
                      <a:pt x="251879" y="101600"/>
                    </a:lnTo>
                    <a:lnTo>
                      <a:pt x="251764" y="100330"/>
                    </a:lnTo>
                    <a:lnTo>
                      <a:pt x="251637" y="99060"/>
                    </a:lnTo>
                    <a:lnTo>
                      <a:pt x="257162" y="93980"/>
                    </a:lnTo>
                    <a:lnTo>
                      <a:pt x="252272" y="93980"/>
                    </a:lnTo>
                    <a:lnTo>
                      <a:pt x="254812" y="90170"/>
                    </a:lnTo>
                    <a:lnTo>
                      <a:pt x="254000" y="92710"/>
                    </a:lnTo>
                    <a:lnTo>
                      <a:pt x="257644" y="90170"/>
                    </a:lnTo>
                    <a:lnTo>
                      <a:pt x="259435" y="90170"/>
                    </a:lnTo>
                    <a:lnTo>
                      <a:pt x="259842" y="91440"/>
                    </a:lnTo>
                    <a:lnTo>
                      <a:pt x="260210" y="92710"/>
                    </a:lnTo>
                    <a:lnTo>
                      <a:pt x="261670" y="90170"/>
                    </a:lnTo>
                    <a:lnTo>
                      <a:pt x="262115" y="89382"/>
                    </a:lnTo>
                    <a:lnTo>
                      <a:pt x="265747" y="95250"/>
                    </a:lnTo>
                    <a:lnTo>
                      <a:pt x="265747" y="87617"/>
                    </a:lnTo>
                    <a:lnTo>
                      <a:pt x="262534" y="88658"/>
                    </a:lnTo>
                    <a:lnTo>
                      <a:pt x="266776" y="81280"/>
                    </a:lnTo>
                    <a:lnTo>
                      <a:pt x="262826" y="81280"/>
                    </a:lnTo>
                    <a:lnTo>
                      <a:pt x="257937" y="87630"/>
                    </a:lnTo>
                    <a:lnTo>
                      <a:pt x="255435" y="85090"/>
                    </a:lnTo>
                    <a:lnTo>
                      <a:pt x="254774" y="83820"/>
                    </a:lnTo>
                    <a:lnTo>
                      <a:pt x="248462" y="85090"/>
                    </a:lnTo>
                    <a:lnTo>
                      <a:pt x="252336" y="82550"/>
                    </a:lnTo>
                    <a:lnTo>
                      <a:pt x="253263" y="82550"/>
                    </a:lnTo>
                    <a:lnTo>
                      <a:pt x="253466" y="81280"/>
                    </a:lnTo>
                    <a:lnTo>
                      <a:pt x="255168" y="81280"/>
                    </a:lnTo>
                    <a:lnTo>
                      <a:pt x="257149" y="78740"/>
                    </a:lnTo>
                    <a:lnTo>
                      <a:pt x="258965" y="78244"/>
                    </a:lnTo>
                    <a:lnTo>
                      <a:pt x="258737" y="77470"/>
                    </a:lnTo>
                    <a:lnTo>
                      <a:pt x="258356" y="77470"/>
                    </a:lnTo>
                    <a:lnTo>
                      <a:pt x="257987" y="76377"/>
                    </a:lnTo>
                    <a:lnTo>
                      <a:pt x="257937" y="76174"/>
                    </a:lnTo>
                    <a:lnTo>
                      <a:pt x="258787" y="74930"/>
                    </a:lnTo>
                    <a:lnTo>
                      <a:pt x="259829" y="72390"/>
                    </a:lnTo>
                    <a:lnTo>
                      <a:pt x="260350" y="71120"/>
                    </a:lnTo>
                    <a:lnTo>
                      <a:pt x="261391" y="68580"/>
                    </a:lnTo>
                    <a:lnTo>
                      <a:pt x="268084" y="64770"/>
                    </a:lnTo>
                    <a:lnTo>
                      <a:pt x="270319" y="63500"/>
                    </a:lnTo>
                    <a:lnTo>
                      <a:pt x="275018" y="59690"/>
                    </a:lnTo>
                    <a:lnTo>
                      <a:pt x="268071" y="63500"/>
                    </a:lnTo>
                    <a:lnTo>
                      <a:pt x="265264" y="64770"/>
                    </a:lnTo>
                    <a:lnTo>
                      <a:pt x="261899" y="64770"/>
                    </a:lnTo>
                    <a:lnTo>
                      <a:pt x="266458" y="62230"/>
                    </a:lnTo>
                    <a:lnTo>
                      <a:pt x="268732" y="60960"/>
                    </a:lnTo>
                    <a:lnTo>
                      <a:pt x="267919" y="59690"/>
                    </a:lnTo>
                    <a:lnTo>
                      <a:pt x="263575" y="62230"/>
                    </a:lnTo>
                    <a:lnTo>
                      <a:pt x="265099" y="59690"/>
                    </a:lnTo>
                    <a:lnTo>
                      <a:pt x="259651" y="63500"/>
                    </a:lnTo>
                    <a:lnTo>
                      <a:pt x="262369" y="59690"/>
                    </a:lnTo>
                    <a:lnTo>
                      <a:pt x="254863" y="63500"/>
                    </a:lnTo>
                    <a:lnTo>
                      <a:pt x="259143" y="63500"/>
                    </a:lnTo>
                    <a:lnTo>
                      <a:pt x="255168" y="66040"/>
                    </a:lnTo>
                    <a:lnTo>
                      <a:pt x="252564" y="67310"/>
                    </a:lnTo>
                    <a:lnTo>
                      <a:pt x="252920" y="67310"/>
                    </a:lnTo>
                    <a:lnTo>
                      <a:pt x="253123" y="67310"/>
                    </a:lnTo>
                    <a:lnTo>
                      <a:pt x="253047" y="68580"/>
                    </a:lnTo>
                    <a:lnTo>
                      <a:pt x="250850" y="69875"/>
                    </a:lnTo>
                    <a:lnTo>
                      <a:pt x="248348" y="71120"/>
                    </a:lnTo>
                    <a:lnTo>
                      <a:pt x="252920" y="67310"/>
                    </a:lnTo>
                    <a:lnTo>
                      <a:pt x="243611" y="72390"/>
                    </a:lnTo>
                    <a:lnTo>
                      <a:pt x="245884" y="69850"/>
                    </a:lnTo>
                    <a:lnTo>
                      <a:pt x="247586" y="68580"/>
                    </a:lnTo>
                    <a:lnTo>
                      <a:pt x="242189" y="71120"/>
                    </a:lnTo>
                    <a:lnTo>
                      <a:pt x="245465" y="68580"/>
                    </a:lnTo>
                    <a:lnTo>
                      <a:pt x="246913" y="67462"/>
                    </a:lnTo>
                    <a:lnTo>
                      <a:pt x="247180" y="67310"/>
                    </a:lnTo>
                    <a:lnTo>
                      <a:pt x="248754" y="66040"/>
                    </a:lnTo>
                    <a:lnTo>
                      <a:pt x="249351" y="66040"/>
                    </a:lnTo>
                    <a:lnTo>
                      <a:pt x="252857" y="63500"/>
                    </a:lnTo>
                    <a:lnTo>
                      <a:pt x="252996" y="64770"/>
                    </a:lnTo>
                    <a:lnTo>
                      <a:pt x="254266" y="64770"/>
                    </a:lnTo>
                    <a:lnTo>
                      <a:pt x="254215" y="63500"/>
                    </a:lnTo>
                    <a:lnTo>
                      <a:pt x="255676" y="62230"/>
                    </a:lnTo>
                    <a:lnTo>
                      <a:pt x="258597" y="60947"/>
                    </a:lnTo>
                    <a:lnTo>
                      <a:pt x="262191" y="58420"/>
                    </a:lnTo>
                    <a:lnTo>
                      <a:pt x="264083" y="58420"/>
                    </a:lnTo>
                    <a:lnTo>
                      <a:pt x="264477" y="57150"/>
                    </a:lnTo>
                    <a:lnTo>
                      <a:pt x="265036" y="57150"/>
                    </a:lnTo>
                    <a:lnTo>
                      <a:pt x="266077" y="55880"/>
                    </a:lnTo>
                    <a:lnTo>
                      <a:pt x="265849" y="55880"/>
                    </a:lnTo>
                    <a:lnTo>
                      <a:pt x="271411" y="53340"/>
                    </a:lnTo>
                    <a:lnTo>
                      <a:pt x="272935" y="52641"/>
                    </a:lnTo>
                    <a:lnTo>
                      <a:pt x="271005" y="54610"/>
                    </a:lnTo>
                    <a:lnTo>
                      <a:pt x="268109" y="57150"/>
                    </a:lnTo>
                    <a:lnTo>
                      <a:pt x="265226" y="59690"/>
                    </a:lnTo>
                    <a:lnTo>
                      <a:pt x="271614" y="57150"/>
                    </a:lnTo>
                    <a:lnTo>
                      <a:pt x="273278" y="55880"/>
                    </a:lnTo>
                    <a:lnTo>
                      <a:pt x="271716" y="54610"/>
                    </a:lnTo>
                    <a:lnTo>
                      <a:pt x="277609" y="52108"/>
                    </a:lnTo>
                    <a:lnTo>
                      <a:pt x="277558" y="51841"/>
                    </a:lnTo>
                    <a:lnTo>
                      <a:pt x="276847" y="50800"/>
                    </a:lnTo>
                    <a:lnTo>
                      <a:pt x="277850" y="50800"/>
                    </a:lnTo>
                    <a:lnTo>
                      <a:pt x="281241" y="49530"/>
                    </a:lnTo>
                    <a:lnTo>
                      <a:pt x="284518" y="48298"/>
                    </a:lnTo>
                    <a:lnTo>
                      <a:pt x="286715" y="49530"/>
                    </a:lnTo>
                    <a:lnTo>
                      <a:pt x="287147" y="49136"/>
                    </a:lnTo>
                    <a:lnTo>
                      <a:pt x="286715" y="50406"/>
                    </a:lnTo>
                    <a:lnTo>
                      <a:pt x="289394" y="48056"/>
                    </a:lnTo>
                    <a:lnTo>
                      <a:pt x="290626" y="48971"/>
                    </a:lnTo>
                    <a:lnTo>
                      <a:pt x="291553" y="48056"/>
                    </a:lnTo>
                    <a:lnTo>
                      <a:pt x="292811" y="46824"/>
                    </a:lnTo>
                    <a:lnTo>
                      <a:pt x="295338" y="42621"/>
                    </a:lnTo>
                    <a:lnTo>
                      <a:pt x="291858" y="46901"/>
                    </a:lnTo>
                    <a:lnTo>
                      <a:pt x="288226" y="48120"/>
                    </a:lnTo>
                    <a:lnTo>
                      <a:pt x="290804" y="45720"/>
                    </a:lnTo>
                    <a:lnTo>
                      <a:pt x="292138" y="43180"/>
                    </a:lnTo>
                    <a:lnTo>
                      <a:pt x="292277" y="42291"/>
                    </a:lnTo>
                    <a:lnTo>
                      <a:pt x="290093" y="43180"/>
                    </a:lnTo>
                    <a:lnTo>
                      <a:pt x="288569" y="43180"/>
                    </a:lnTo>
                    <a:lnTo>
                      <a:pt x="283375" y="44450"/>
                    </a:lnTo>
                    <a:lnTo>
                      <a:pt x="278180" y="44450"/>
                    </a:lnTo>
                    <a:lnTo>
                      <a:pt x="278384" y="43497"/>
                    </a:lnTo>
                    <a:lnTo>
                      <a:pt x="273672" y="44386"/>
                    </a:lnTo>
                    <a:lnTo>
                      <a:pt x="273672" y="52070"/>
                    </a:lnTo>
                    <a:lnTo>
                      <a:pt x="273507" y="52070"/>
                    </a:lnTo>
                    <a:lnTo>
                      <a:pt x="273380" y="52197"/>
                    </a:lnTo>
                    <a:lnTo>
                      <a:pt x="266230" y="53340"/>
                    </a:lnTo>
                    <a:lnTo>
                      <a:pt x="270789" y="50749"/>
                    </a:lnTo>
                    <a:lnTo>
                      <a:pt x="272694" y="49530"/>
                    </a:lnTo>
                    <a:lnTo>
                      <a:pt x="273570" y="49530"/>
                    </a:lnTo>
                    <a:lnTo>
                      <a:pt x="273672" y="52070"/>
                    </a:lnTo>
                    <a:lnTo>
                      <a:pt x="273672" y="44386"/>
                    </a:lnTo>
                    <a:lnTo>
                      <a:pt x="273265" y="44450"/>
                    </a:lnTo>
                    <a:lnTo>
                      <a:pt x="271475" y="43180"/>
                    </a:lnTo>
                    <a:lnTo>
                      <a:pt x="271589" y="41910"/>
                    </a:lnTo>
                    <a:lnTo>
                      <a:pt x="271703" y="39370"/>
                    </a:lnTo>
                    <a:lnTo>
                      <a:pt x="273113" y="36830"/>
                    </a:lnTo>
                    <a:lnTo>
                      <a:pt x="273812" y="35560"/>
                    </a:lnTo>
                    <a:lnTo>
                      <a:pt x="276034" y="33020"/>
                    </a:lnTo>
                    <a:lnTo>
                      <a:pt x="283743" y="31750"/>
                    </a:lnTo>
                    <a:lnTo>
                      <a:pt x="280593" y="34290"/>
                    </a:lnTo>
                    <a:lnTo>
                      <a:pt x="284772" y="34290"/>
                    </a:lnTo>
                    <a:lnTo>
                      <a:pt x="290995" y="33020"/>
                    </a:lnTo>
                    <a:lnTo>
                      <a:pt x="301040" y="30480"/>
                    </a:lnTo>
                    <a:lnTo>
                      <a:pt x="307632" y="30480"/>
                    </a:lnTo>
                    <a:lnTo>
                      <a:pt x="310527" y="29210"/>
                    </a:lnTo>
                    <a:lnTo>
                      <a:pt x="315226" y="29210"/>
                    </a:lnTo>
                    <a:lnTo>
                      <a:pt x="311873" y="30975"/>
                    </a:lnTo>
                    <a:lnTo>
                      <a:pt x="313728" y="30480"/>
                    </a:lnTo>
                    <a:lnTo>
                      <a:pt x="317969" y="30480"/>
                    </a:lnTo>
                    <a:lnTo>
                      <a:pt x="314388" y="33020"/>
                    </a:lnTo>
                    <a:lnTo>
                      <a:pt x="327317" y="33020"/>
                    </a:lnTo>
                    <a:lnTo>
                      <a:pt x="327583" y="31750"/>
                    </a:lnTo>
                    <a:lnTo>
                      <a:pt x="326136" y="30480"/>
                    </a:lnTo>
                    <a:lnTo>
                      <a:pt x="327431" y="29210"/>
                    </a:lnTo>
                    <a:lnTo>
                      <a:pt x="328726" y="27940"/>
                    </a:lnTo>
                    <a:lnTo>
                      <a:pt x="262636" y="27940"/>
                    </a:lnTo>
                    <a:lnTo>
                      <a:pt x="262636" y="46990"/>
                    </a:lnTo>
                    <a:lnTo>
                      <a:pt x="258343" y="50800"/>
                    </a:lnTo>
                    <a:lnTo>
                      <a:pt x="251040" y="52006"/>
                    </a:lnTo>
                    <a:lnTo>
                      <a:pt x="252412" y="50800"/>
                    </a:lnTo>
                    <a:lnTo>
                      <a:pt x="258203" y="45720"/>
                    </a:lnTo>
                    <a:lnTo>
                      <a:pt x="262636" y="46990"/>
                    </a:lnTo>
                    <a:lnTo>
                      <a:pt x="262636" y="27940"/>
                    </a:lnTo>
                    <a:lnTo>
                      <a:pt x="253149" y="27940"/>
                    </a:lnTo>
                    <a:lnTo>
                      <a:pt x="253149" y="36830"/>
                    </a:lnTo>
                    <a:lnTo>
                      <a:pt x="250977" y="40640"/>
                    </a:lnTo>
                    <a:lnTo>
                      <a:pt x="249148" y="41910"/>
                    </a:lnTo>
                    <a:lnTo>
                      <a:pt x="248678" y="41910"/>
                    </a:lnTo>
                    <a:lnTo>
                      <a:pt x="248856" y="43180"/>
                    </a:lnTo>
                    <a:lnTo>
                      <a:pt x="248996" y="43180"/>
                    </a:lnTo>
                    <a:lnTo>
                      <a:pt x="244259" y="44450"/>
                    </a:lnTo>
                    <a:lnTo>
                      <a:pt x="243408" y="46990"/>
                    </a:lnTo>
                    <a:lnTo>
                      <a:pt x="248081" y="45720"/>
                    </a:lnTo>
                    <a:lnTo>
                      <a:pt x="250088" y="44450"/>
                    </a:lnTo>
                    <a:lnTo>
                      <a:pt x="250304" y="46990"/>
                    </a:lnTo>
                    <a:lnTo>
                      <a:pt x="242430" y="48260"/>
                    </a:lnTo>
                    <a:lnTo>
                      <a:pt x="236702" y="52197"/>
                    </a:lnTo>
                    <a:lnTo>
                      <a:pt x="233375" y="54610"/>
                    </a:lnTo>
                    <a:lnTo>
                      <a:pt x="231686" y="52349"/>
                    </a:lnTo>
                    <a:lnTo>
                      <a:pt x="229704" y="54610"/>
                    </a:lnTo>
                    <a:lnTo>
                      <a:pt x="225361" y="53340"/>
                    </a:lnTo>
                    <a:lnTo>
                      <a:pt x="222034" y="55880"/>
                    </a:lnTo>
                    <a:lnTo>
                      <a:pt x="217068" y="55880"/>
                    </a:lnTo>
                    <a:lnTo>
                      <a:pt x="219989" y="52070"/>
                    </a:lnTo>
                    <a:lnTo>
                      <a:pt x="220954" y="50800"/>
                    </a:lnTo>
                    <a:lnTo>
                      <a:pt x="217411" y="51600"/>
                    </a:lnTo>
                    <a:lnTo>
                      <a:pt x="218732" y="50749"/>
                    </a:lnTo>
                    <a:lnTo>
                      <a:pt x="220256" y="49530"/>
                    </a:lnTo>
                    <a:lnTo>
                      <a:pt x="217424" y="49530"/>
                    </a:lnTo>
                    <a:lnTo>
                      <a:pt x="217462" y="49250"/>
                    </a:lnTo>
                    <a:lnTo>
                      <a:pt x="216954" y="49530"/>
                    </a:lnTo>
                    <a:lnTo>
                      <a:pt x="215747" y="49530"/>
                    </a:lnTo>
                    <a:lnTo>
                      <a:pt x="214757" y="50800"/>
                    </a:lnTo>
                    <a:lnTo>
                      <a:pt x="216331" y="51841"/>
                    </a:lnTo>
                    <a:lnTo>
                      <a:pt x="215353" y="52070"/>
                    </a:lnTo>
                    <a:lnTo>
                      <a:pt x="216077" y="54610"/>
                    </a:lnTo>
                    <a:lnTo>
                      <a:pt x="216382" y="54610"/>
                    </a:lnTo>
                    <a:lnTo>
                      <a:pt x="211937" y="55880"/>
                    </a:lnTo>
                    <a:lnTo>
                      <a:pt x="210388" y="57150"/>
                    </a:lnTo>
                    <a:lnTo>
                      <a:pt x="208241" y="56540"/>
                    </a:lnTo>
                    <a:lnTo>
                      <a:pt x="209105" y="54610"/>
                    </a:lnTo>
                    <a:lnTo>
                      <a:pt x="208483" y="54610"/>
                    </a:lnTo>
                    <a:lnTo>
                      <a:pt x="207797" y="53340"/>
                    </a:lnTo>
                    <a:lnTo>
                      <a:pt x="207403" y="52679"/>
                    </a:lnTo>
                    <a:lnTo>
                      <a:pt x="207403" y="56299"/>
                    </a:lnTo>
                    <a:lnTo>
                      <a:pt x="205879" y="55880"/>
                    </a:lnTo>
                    <a:lnTo>
                      <a:pt x="205651" y="54610"/>
                    </a:lnTo>
                    <a:lnTo>
                      <a:pt x="205422" y="53340"/>
                    </a:lnTo>
                    <a:lnTo>
                      <a:pt x="207403" y="56299"/>
                    </a:lnTo>
                    <a:lnTo>
                      <a:pt x="207403" y="52679"/>
                    </a:lnTo>
                    <a:lnTo>
                      <a:pt x="207048" y="52070"/>
                    </a:lnTo>
                    <a:lnTo>
                      <a:pt x="208102" y="52070"/>
                    </a:lnTo>
                    <a:lnTo>
                      <a:pt x="209372" y="50800"/>
                    </a:lnTo>
                    <a:lnTo>
                      <a:pt x="210629" y="49530"/>
                    </a:lnTo>
                    <a:lnTo>
                      <a:pt x="210413" y="50749"/>
                    </a:lnTo>
                    <a:lnTo>
                      <a:pt x="212547" y="48260"/>
                    </a:lnTo>
                    <a:lnTo>
                      <a:pt x="208978" y="49530"/>
                    </a:lnTo>
                    <a:lnTo>
                      <a:pt x="210426" y="48260"/>
                    </a:lnTo>
                    <a:lnTo>
                      <a:pt x="211886" y="46990"/>
                    </a:lnTo>
                    <a:lnTo>
                      <a:pt x="211404" y="46990"/>
                    </a:lnTo>
                    <a:lnTo>
                      <a:pt x="213969" y="45720"/>
                    </a:lnTo>
                    <a:lnTo>
                      <a:pt x="214807" y="46990"/>
                    </a:lnTo>
                    <a:lnTo>
                      <a:pt x="216750" y="46990"/>
                    </a:lnTo>
                    <a:lnTo>
                      <a:pt x="217525" y="48158"/>
                    </a:lnTo>
                    <a:lnTo>
                      <a:pt x="217576" y="48298"/>
                    </a:lnTo>
                    <a:lnTo>
                      <a:pt x="217462" y="49250"/>
                    </a:lnTo>
                    <a:lnTo>
                      <a:pt x="219227" y="48298"/>
                    </a:lnTo>
                    <a:lnTo>
                      <a:pt x="219303" y="45720"/>
                    </a:lnTo>
                    <a:lnTo>
                      <a:pt x="222084" y="44450"/>
                    </a:lnTo>
                    <a:lnTo>
                      <a:pt x="230632" y="44450"/>
                    </a:lnTo>
                    <a:lnTo>
                      <a:pt x="231381" y="46990"/>
                    </a:lnTo>
                    <a:lnTo>
                      <a:pt x="228028" y="49530"/>
                    </a:lnTo>
                    <a:lnTo>
                      <a:pt x="230682" y="48260"/>
                    </a:lnTo>
                    <a:lnTo>
                      <a:pt x="231825" y="49530"/>
                    </a:lnTo>
                    <a:lnTo>
                      <a:pt x="233845" y="48260"/>
                    </a:lnTo>
                    <a:lnTo>
                      <a:pt x="235864" y="46990"/>
                    </a:lnTo>
                    <a:lnTo>
                      <a:pt x="233870" y="46990"/>
                    </a:lnTo>
                    <a:lnTo>
                      <a:pt x="234734" y="45720"/>
                    </a:lnTo>
                    <a:lnTo>
                      <a:pt x="235229" y="43180"/>
                    </a:lnTo>
                    <a:lnTo>
                      <a:pt x="232117" y="44450"/>
                    </a:lnTo>
                    <a:lnTo>
                      <a:pt x="232854" y="40640"/>
                    </a:lnTo>
                    <a:lnTo>
                      <a:pt x="238569" y="41910"/>
                    </a:lnTo>
                    <a:lnTo>
                      <a:pt x="240144" y="43180"/>
                    </a:lnTo>
                    <a:lnTo>
                      <a:pt x="238163" y="44450"/>
                    </a:lnTo>
                    <a:lnTo>
                      <a:pt x="238302" y="45415"/>
                    </a:lnTo>
                    <a:lnTo>
                      <a:pt x="242189" y="44450"/>
                    </a:lnTo>
                    <a:lnTo>
                      <a:pt x="242963" y="41910"/>
                    </a:lnTo>
                    <a:lnTo>
                      <a:pt x="240398" y="40640"/>
                    </a:lnTo>
                    <a:lnTo>
                      <a:pt x="247319" y="38100"/>
                    </a:lnTo>
                    <a:lnTo>
                      <a:pt x="246837" y="38100"/>
                    </a:lnTo>
                    <a:lnTo>
                      <a:pt x="253149" y="36830"/>
                    </a:lnTo>
                    <a:lnTo>
                      <a:pt x="253149" y="27940"/>
                    </a:lnTo>
                    <a:lnTo>
                      <a:pt x="206362" y="27940"/>
                    </a:lnTo>
                    <a:lnTo>
                      <a:pt x="206362" y="50800"/>
                    </a:lnTo>
                    <a:lnTo>
                      <a:pt x="203263" y="50800"/>
                    </a:lnTo>
                    <a:lnTo>
                      <a:pt x="203479" y="49530"/>
                    </a:lnTo>
                    <a:lnTo>
                      <a:pt x="202806" y="49530"/>
                    </a:lnTo>
                    <a:lnTo>
                      <a:pt x="206184" y="48260"/>
                    </a:lnTo>
                    <a:lnTo>
                      <a:pt x="205651" y="49530"/>
                    </a:lnTo>
                    <a:lnTo>
                      <a:pt x="206362" y="50800"/>
                    </a:lnTo>
                    <a:lnTo>
                      <a:pt x="206362" y="27940"/>
                    </a:lnTo>
                    <a:lnTo>
                      <a:pt x="202158" y="27940"/>
                    </a:lnTo>
                    <a:lnTo>
                      <a:pt x="202158" y="39370"/>
                    </a:lnTo>
                    <a:lnTo>
                      <a:pt x="199440" y="41910"/>
                    </a:lnTo>
                    <a:lnTo>
                      <a:pt x="196964" y="44450"/>
                    </a:lnTo>
                    <a:lnTo>
                      <a:pt x="192671" y="49745"/>
                    </a:lnTo>
                    <a:lnTo>
                      <a:pt x="192671" y="71120"/>
                    </a:lnTo>
                    <a:lnTo>
                      <a:pt x="190957" y="73660"/>
                    </a:lnTo>
                    <a:lnTo>
                      <a:pt x="188849" y="73126"/>
                    </a:lnTo>
                    <a:lnTo>
                      <a:pt x="190258" y="72390"/>
                    </a:lnTo>
                    <a:lnTo>
                      <a:pt x="192671" y="71120"/>
                    </a:lnTo>
                    <a:lnTo>
                      <a:pt x="192671" y="49745"/>
                    </a:lnTo>
                    <a:lnTo>
                      <a:pt x="190779" y="52070"/>
                    </a:lnTo>
                    <a:lnTo>
                      <a:pt x="187210" y="53340"/>
                    </a:lnTo>
                    <a:lnTo>
                      <a:pt x="183400" y="54610"/>
                    </a:lnTo>
                    <a:lnTo>
                      <a:pt x="180987" y="54610"/>
                    </a:lnTo>
                    <a:lnTo>
                      <a:pt x="181991" y="53340"/>
                    </a:lnTo>
                    <a:lnTo>
                      <a:pt x="190436" y="50800"/>
                    </a:lnTo>
                    <a:lnTo>
                      <a:pt x="191452" y="48260"/>
                    </a:lnTo>
                    <a:lnTo>
                      <a:pt x="186956" y="45720"/>
                    </a:lnTo>
                    <a:lnTo>
                      <a:pt x="178879" y="43180"/>
                    </a:lnTo>
                    <a:lnTo>
                      <a:pt x="184975" y="41910"/>
                    </a:lnTo>
                    <a:lnTo>
                      <a:pt x="191185" y="41910"/>
                    </a:lnTo>
                    <a:lnTo>
                      <a:pt x="197789" y="40640"/>
                    </a:lnTo>
                    <a:lnTo>
                      <a:pt x="196659" y="39370"/>
                    </a:lnTo>
                    <a:lnTo>
                      <a:pt x="198996" y="39370"/>
                    </a:lnTo>
                    <a:lnTo>
                      <a:pt x="200672" y="36830"/>
                    </a:lnTo>
                    <a:lnTo>
                      <a:pt x="202069" y="39370"/>
                    </a:lnTo>
                    <a:lnTo>
                      <a:pt x="202158" y="27940"/>
                    </a:lnTo>
                    <a:lnTo>
                      <a:pt x="179679" y="27940"/>
                    </a:lnTo>
                    <a:lnTo>
                      <a:pt x="177050" y="27940"/>
                    </a:lnTo>
                    <a:lnTo>
                      <a:pt x="176974" y="59690"/>
                    </a:lnTo>
                    <a:lnTo>
                      <a:pt x="172643" y="60960"/>
                    </a:lnTo>
                    <a:lnTo>
                      <a:pt x="172173" y="64770"/>
                    </a:lnTo>
                    <a:lnTo>
                      <a:pt x="171373" y="66040"/>
                    </a:lnTo>
                    <a:lnTo>
                      <a:pt x="166344" y="67310"/>
                    </a:lnTo>
                    <a:lnTo>
                      <a:pt x="166700" y="64770"/>
                    </a:lnTo>
                    <a:lnTo>
                      <a:pt x="170599" y="64770"/>
                    </a:lnTo>
                    <a:lnTo>
                      <a:pt x="167970" y="57150"/>
                    </a:lnTo>
                    <a:lnTo>
                      <a:pt x="172643" y="60947"/>
                    </a:lnTo>
                    <a:lnTo>
                      <a:pt x="172593" y="58420"/>
                    </a:lnTo>
                    <a:lnTo>
                      <a:pt x="170027" y="58420"/>
                    </a:lnTo>
                    <a:lnTo>
                      <a:pt x="170345" y="57150"/>
                    </a:lnTo>
                    <a:lnTo>
                      <a:pt x="170484" y="57150"/>
                    </a:lnTo>
                    <a:lnTo>
                      <a:pt x="170383" y="55880"/>
                    </a:lnTo>
                    <a:lnTo>
                      <a:pt x="176403" y="55880"/>
                    </a:lnTo>
                    <a:lnTo>
                      <a:pt x="176974" y="59690"/>
                    </a:lnTo>
                    <a:lnTo>
                      <a:pt x="176974" y="27940"/>
                    </a:lnTo>
                    <a:lnTo>
                      <a:pt x="174371" y="27940"/>
                    </a:lnTo>
                    <a:lnTo>
                      <a:pt x="169494" y="31750"/>
                    </a:lnTo>
                    <a:lnTo>
                      <a:pt x="168363" y="29210"/>
                    </a:lnTo>
                    <a:lnTo>
                      <a:pt x="166903" y="30480"/>
                    </a:lnTo>
                    <a:lnTo>
                      <a:pt x="162725" y="31750"/>
                    </a:lnTo>
                    <a:lnTo>
                      <a:pt x="167614" y="31750"/>
                    </a:lnTo>
                    <a:lnTo>
                      <a:pt x="160693" y="35560"/>
                    </a:lnTo>
                    <a:lnTo>
                      <a:pt x="160604" y="33020"/>
                    </a:lnTo>
                    <a:lnTo>
                      <a:pt x="160553" y="31750"/>
                    </a:lnTo>
                    <a:lnTo>
                      <a:pt x="153098" y="33020"/>
                    </a:lnTo>
                    <a:lnTo>
                      <a:pt x="155638" y="30480"/>
                    </a:lnTo>
                    <a:lnTo>
                      <a:pt x="159461" y="26670"/>
                    </a:lnTo>
                    <a:lnTo>
                      <a:pt x="152514" y="30441"/>
                    </a:lnTo>
                    <a:lnTo>
                      <a:pt x="152565" y="30137"/>
                    </a:lnTo>
                    <a:lnTo>
                      <a:pt x="152704" y="29210"/>
                    </a:lnTo>
                    <a:lnTo>
                      <a:pt x="153784" y="29210"/>
                    </a:lnTo>
                    <a:lnTo>
                      <a:pt x="154254" y="27940"/>
                    </a:lnTo>
                    <a:lnTo>
                      <a:pt x="154686" y="29210"/>
                    </a:lnTo>
                    <a:lnTo>
                      <a:pt x="155232" y="27940"/>
                    </a:lnTo>
                    <a:lnTo>
                      <a:pt x="156324" y="25400"/>
                    </a:lnTo>
                    <a:lnTo>
                      <a:pt x="152107" y="25400"/>
                    </a:lnTo>
                    <a:lnTo>
                      <a:pt x="148945" y="26327"/>
                    </a:lnTo>
                    <a:lnTo>
                      <a:pt x="148945" y="64770"/>
                    </a:lnTo>
                    <a:lnTo>
                      <a:pt x="147815" y="64770"/>
                    </a:lnTo>
                    <a:lnTo>
                      <a:pt x="147154" y="63500"/>
                    </a:lnTo>
                    <a:lnTo>
                      <a:pt x="146456" y="63500"/>
                    </a:lnTo>
                    <a:lnTo>
                      <a:pt x="148704" y="62230"/>
                    </a:lnTo>
                    <a:lnTo>
                      <a:pt x="148945" y="64770"/>
                    </a:lnTo>
                    <a:lnTo>
                      <a:pt x="148945" y="26327"/>
                    </a:lnTo>
                    <a:lnTo>
                      <a:pt x="147764" y="26670"/>
                    </a:lnTo>
                    <a:lnTo>
                      <a:pt x="147688" y="30480"/>
                    </a:lnTo>
                    <a:lnTo>
                      <a:pt x="143878" y="30480"/>
                    </a:lnTo>
                    <a:lnTo>
                      <a:pt x="143878" y="66040"/>
                    </a:lnTo>
                    <a:lnTo>
                      <a:pt x="139369" y="73660"/>
                    </a:lnTo>
                    <a:lnTo>
                      <a:pt x="135204" y="72390"/>
                    </a:lnTo>
                    <a:lnTo>
                      <a:pt x="129819" y="78740"/>
                    </a:lnTo>
                    <a:lnTo>
                      <a:pt x="125183" y="77584"/>
                    </a:lnTo>
                    <a:lnTo>
                      <a:pt x="121437" y="80010"/>
                    </a:lnTo>
                    <a:lnTo>
                      <a:pt x="125183" y="82092"/>
                    </a:lnTo>
                    <a:lnTo>
                      <a:pt x="122796" y="83464"/>
                    </a:lnTo>
                    <a:lnTo>
                      <a:pt x="123202" y="82550"/>
                    </a:lnTo>
                    <a:lnTo>
                      <a:pt x="122529" y="82550"/>
                    </a:lnTo>
                    <a:lnTo>
                      <a:pt x="121577" y="81280"/>
                    </a:lnTo>
                    <a:lnTo>
                      <a:pt x="120624" y="80010"/>
                    </a:lnTo>
                    <a:lnTo>
                      <a:pt x="121691" y="76200"/>
                    </a:lnTo>
                    <a:lnTo>
                      <a:pt x="122047" y="74930"/>
                    </a:lnTo>
                    <a:lnTo>
                      <a:pt x="120497" y="76200"/>
                    </a:lnTo>
                    <a:lnTo>
                      <a:pt x="120738" y="74930"/>
                    </a:lnTo>
                    <a:lnTo>
                      <a:pt x="125590" y="72390"/>
                    </a:lnTo>
                    <a:lnTo>
                      <a:pt x="129768" y="69850"/>
                    </a:lnTo>
                    <a:lnTo>
                      <a:pt x="134150" y="67310"/>
                    </a:lnTo>
                    <a:lnTo>
                      <a:pt x="133019" y="68580"/>
                    </a:lnTo>
                    <a:lnTo>
                      <a:pt x="131711" y="69875"/>
                    </a:lnTo>
                    <a:lnTo>
                      <a:pt x="129959" y="71120"/>
                    </a:lnTo>
                    <a:lnTo>
                      <a:pt x="135775" y="71120"/>
                    </a:lnTo>
                    <a:lnTo>
                      <a:pt x="139700" y="63500"/>
                    </a:lnTo>
                    <a:lnTo>
                      <a:pt x="143878" y="66040"/>
                    </a:lnTo>
                    <a:lnTo>
                      <a:pt x="143878" y="30480"/>
                    </a:lnTo>
                    <a:lnTo>
                      <a:pt x="143586" y="30480"/>
                    </a:lnTo>
                    <a:lnTo>
                      <a:pt x="140462" y="29210"/>
                    </a:lnTo>
                    <a:lnTo>
                      <a:pt x="136093" y="31750"/>
                    </a:lnTo>
                    <a:lnTo>
                      <a:pt x="133680" y="36830"/>
                    </a:lnTo>
                    <a:lnTo>
                      <a:pt x="131381" y="40640"/>
                    </a:lnTo>
                    <a:lnTo>
                      <a:pt x="129438" y="45720"/>
                    </a:lnTo>
                    <a:lnTo>
                      <a:pt x="126682" y="48260"/>
                    </a:lnTo>
                    <a:lnTo>
                      <a:pt x="124587" y="48260"/>
                    </a:lnTo>
                    <a:lnTo>
                      <a:pt x="120561" y="50800"/>
                    </a:lnTo>
                    <a:lnTo>
                      <a:pt x="120688" y="49530"/>
                    </a:lnTo>
                    <a:lnTo>
                      <a:pt x="120738" y="48158"/>
                    </a:lnTo>
                    <a:lnTo>
                      <a:pt x="119722" y="46990"/>
                    </a:lnTo>
                    <a:lnTo>
                      <a:pt x="120992" y="45720"/>
                    </a:lnTo>
                    <a:lnTo>
                      <a:pt x="123329" y="44450"/>
                    </a:lnTo>
                    <a:lnTo>
                      <a:pt x="123647" y="44450"/>
                    </a:lnTo>
                    <a:lnTo>
                      <a:pt x="122999" y="41910"/>
                    </a:lnTo>
                    <a:lnTo>
                      <a:pt x="119570" y="41910"/>
                    </a:lnTo>
                    <a:lnTo>
                      <a:pt x="122351" y="40640"/>
                    </a:lnTo>
                    <a:lnTo>
                      <a:pt x="122834" y="40640"/>
                    </a:lnTo>
                    <a:lnTo>
                      <a:pt x="124104" y="39370"/>
                    </a:lnTo>
                    <a:lnTo>
                      <a:pt x="121285" y="40640"/>
                    </a:lnTo>
                    <a:lnTo>
                      <a:pt x="122478" y="39370"/>
                    </a:lnTo>
                    <a:lnTo>
                      <a:pt x="124841" y="36830"/>
                    </a:lnTo>
                    <a:lnTo>
                      <a:pt x="127584" y="33020"/>
                    </a:lnTo>
                    <a:lnTo>
                      <a:pt x="127889" y="32600"/>
                    </a:lnTo>
                    <a:lnTo>
                      <a:pt x="126530" y="31750"/>
                    </a:lnTo>
                    <a:lnTo>
                      <a:pt x="124510" y="30480"/>
                    </a:lnTo>
                    <a:lnTo>
                      <a:pt x="122021" y="31750"/>
                    </a:lnTo>
                    <a:lnTo>
                      <a:pt x="123431" y="30441"/>
                    </a:lnTo>
                    <a:lnTo>
                      <a:pt x="126301" y="26670"/>
                    </a:lnTo>
                    <a:lnTo>
                      <a:pt x="123317" y="27940"/>
                    </a:lnTo>
                    <a:lnTo>
                      <a:pt x="122847" y="29210"/>
                    </a:lnTo>
                    <a:lnTo>
                      <a:pt x="116255" y="35560"/>
                    </a:lnTo>
                    <a:lnTo>
                      <a:pt x="122148" y="33020"/>
                    </a:lnTo>
                    <a:lnTo>
                      <a:pt x="120307" y="35560"/>
                    </a:lnTo>
                    <a:lnTo>
                      <a:pt x="118135" y="38100"/>
                    </a:lnTo>
                    <a:lnTo>
                      <a:pt x="115176" y="39370"/>
                    </a:lnTo>
                    <a:lnTo>
                      <a:pt x="116611" y="36830"/>
                    </a:lnTo>
                    <a:lnTo>
                      <a:pt x="117335" y="35560"/>
                    </a:lnTo>
                    <a:lnTo>
                      <a:pt x="114846" y="36830"/>
                    </a:lnTo>
                    <a:lnTo>
                      <a:pt x="114592" y="34290"/>
                    </a:lnTo>
                    <a:lnTo>
                      <a:pt x="112864" y="36830"/>
                    </a:lnTo>
                    <a:lnTo>
                      <a:pt x="114147" y="39370"/>
                    </a:lnTo>
                    <a:lnTo>
                      <a:pt x="114287" y="40640"/>
                    </a:lnTo>
                    <a:lnTo>
                      <a:pt x="112903" y="40640"/>
                    </a:lnTo>
                    <a:lnTo>
                      <a:pt x="110604" y="44450"/>
                    </a:lnTo>
                    <a:lnTo>
                      <a:pt x="106870" y="46990"/>
                    </a:lnTo>
                    <a:lnTo>
                      <a:pt x="103606" y="50800"/>
                    </a:lnTo>
                    <a:lnTo>
                      <a:pt x="100444" y="53340"/>
                    </a:lnTo>
                    <a:lnTo>
                      <a:pt x="100368" y="53467"/>
                    </a:lnTo>
                    <a:lnTo>
                      <a:pt x="104165" y="55880"/>
                    </a:lnTo>
                    <a:lnTo>
                      <a:pt x="104279" y="53340"/>
                    </a:lnTo>
                    <a:lnTo>
                      <a:pt x="104368" y="52006"/>
                    </a:lnTo>
                    <a:lnTo>
                      <a:pt x="105879" y="49530"/>
                    </a:lnTo>
                    <a:lnTo>
                      <a:pt x="110172" y="45720"/>
                    </a:lnTo>
                    <a:lnTo>
                      <a:pt x="111937" y="48158"/>
                    </a:lnTo>
                    <a:lnTo>
                      <a:pt x="111975" y="48298"/>
                    </a:lnTo>
                    <a:lnTo>
                      <a:pt x="107442" y="53340"/>
                    </a:lnTo>
                    <a:lnTo>
                      <a:pt x="107264" y="55880"/>
                    </a:lnTo>
                    <a:lnTo>
                      <a:pt x="106057" y="59690"/>
                    </a:lnTo>
                    <a:lnTo>
                      <a:pt x="106375" y="59690"/>
                    </a:lnTo>
                    <a:lnTo>
                      <a:pt x="106083" y="60960"/>
                    </a:lnTo>
                    <a:lnTo>
                      <a:pt x="105422" y="60960"/>
                    </a:lnTo>
                    <a:lnTo>
                      <a:pt x="105384" y="62230"/>
                    </a:lnTo>
                    <a:lnTo>
                      <a:pt x="105397" y="60960"/>
                    </a:lnTo>
                    <a:lnTo>
                      <a:pt x="104051" y="63500"/>
                    </a:lnTo>
                    <a:lnTo>
                      <a:pt x="101422" y="64770"/>
                    </a:lnTo>
                    <a:lnTo>
                      <a:pt x="100444" y="66040"/>
                    </a:lnTo>
                    <a:lnTo>
                      <a:pt x="98310" y="67310"/>
                    </a:lnTo>
                    <a:lnTo>
                      <a:pt x="98539" y="66040"/>
                    </a:lnTo>
                    <a:lnTo>
                      <a:pt x="98374" y="64770"/>
                    </a:lnTo>
                    <a:lnTo>
                      <a:pt x="90462" y="68580"/>
                    </a:lnTo>
                    <a:lnTo>
                      <a:pt x="92392" y="76796"/>
                    </a:lnTo>
                    <a:lnTo>
                      <a:pt x="92519" y="77482"/>
                    </a:lnTo>
                    <a:lnTo>
                      <a:pt x="85826" y="81280"/>
                    </a:lnTo>
                    <a:lnTo>
                      <a:pt x="84124" y="80010"/>
                    </a:lnTo>
                    <a:lnTo>
                      <a:pt x="79743" y="85090"/>
                    </a:lnTo>
                    <a:lnTo>
                      <a:pt x="80098" y="82550"/>
                    </a:lnTo>
                    <a:lnTo>
                      <a:pt x="76746" y="85026"/>
                    </a:lnTo>
                    <a:lnTo>
                      <a:pt x="76758" y="86360"/>
                    </a:lnTo>
                    <a:lnTo>
                      <a:pt x="76860" y="87630"/>
                    </a:lnTo>
                    <a:lnTo>
                      <a:pt x="76885" y="89382"/>
                    </a:lnTo>
                    <a:lnTo>
                      <a:pt x="76466" y="92710"/>
                    </a:lnTo>
                    <a:lnTo>
                      <a:pt x="74485" y="91440"/>
                    </a:lnTo>
                    <a:lnTo>
                      <a:pt x="71818" y="97790"/>
                    </a:lnTo>
                    <a:lnTo>
                      <a:pt x="71450" y="95250"/>
                    </a:lnTo>
                    <a:lnTo>
                      <a:pt x="71640" y="100330"/>
                    </a:lnTo>
                    <a:lnTo>
                      <a:pt x="68846" y="101600"/>
                    </a:lnTo>
                    <a:lnTo>
                      <a:pt x="67043" y="107950"/>
                    </a:lnTo>
                    <a:lnTo>
                      <a:pt x="64579" y="106680"/>
                    </a:lnTo>
                    <a:lnTo>
                      <a:pt x="63461" y="110490"/>
                    </a:lnTo>
                    <a:lnTo>
                      <a:pt x="67017" y="109220"/>
                    </a:lnTo>
                    <a:lnTo>
                      <a:pt x="64770" y="111823"/>
                    </a:lnTo>
                    <a:lnTo>
                      <a:pt x="100736" y="111823"/>
                    </a:lnTo>
                    <a:lnTo>
                      <a:pt x="101574" y="109220"/>
                    </a:lnTo>
                    <a:lnTo>
                      <a:pt x="102235" y="110490"/>
                    </a:lnTo>
                    <a:lnTo>
                      <a:pt x="100177" y="113588"/>
                    </a:lnTo>
                    <a:lnTo>
                      <a:pt x="100355" y="113030"/>
                    </a:lnTo>
                    <a:lnTo>
                      <a:pt x="63741" y="113030"/>
                    </a:lnTo>
                    <a:lnTo>
                      <a:pt x="63588" y="113030"/>
                    </a:lnTo>
                    <a:lnTo>
                      <a:pt x="63588" y="116840"/>
                    </a:lnTo>
                    <a:lnTo>
                      <a:pt x="63258" y="120650"/>
                    </a:lnTo>
                    <a:lnTo>
                      <a:pt x="59880" y="124460"/>
                    </a:lnTo>
                    <a:lnTo>
                      <a:pt x="59728" y="119380"/>
                    </a:lnTo>
                    <a:lnTo>
                      <a:pt x="59715" y="118973"/>
                    </a:lnTo>
                    <a:lnTo>
                      <a:pt x="61480" y="116840"/>
                    </a:lnTo>
                    <a:lnTo>
                      <a:pt x="60185" y="119380"/>
                    </a:lnTo>
                    <a:lnTo>
                      <a:pt x="61747" y="116840"/>
                    </a:lnTo>
                    <a:lnTo>
                      <a:pt x="62534" y="115570"/>
                    </a:lnTo>
                    <a:lnTo>
                      <a:pt x="63588" y="116840"/>
                    </a:lnTo>
                    <a:lnTo>
                      <a:pt x="63588" y="113030"/>
                    </a:lnTo>
                    <a:lnTo>
                      <a:pt x="61582" y="113030"/>
                    </a:lnTo>
                    <a:lnTo>
                      <a:pt x="58851" y="116840"/>
                    </a:lnTo>
                    <a:lnTo>
                      <a:pt x="59067" y="117894"/>
                    </a:lnTo>
                    <a:lnTo>
                      <a:pt x="54813" y="125730"/>
                    </a:lnTo>
                    <a:lnTo>
                      <a:pt x="54470" y="123190"/>
                    </a:lnTo>
                    <a:lnTo>
                      <a:pt x="49644" y="130810"/>
                    </a:lnTo>
                    <a:lnTo>
                      <a:pt x="51676" y="137160"/>
                    </a:lnTo>
                    <a:lnTo>
                      <a:pt x="51308" y="144780"/>
                    </a:lnTo>
                    <a:lnTo>
                      <a:pt x="48641" y="151130"/>
                    </a:lnTo>
                    <a:lnTo>
                      <a:pt x="45847" y="157480"/>
                    </a:lnTo>
                    <a:lnTo>
                      <a:pt x="45097" y="159296"/>
                    </a:lnTo>
                    <a:lnTo>
                      <a:pt x="45097" y="218948"/>
                    </a:lnTo>
                    <a:lnTo>
                      <a:pt x="37668" y="220980"/>
                    </a:lnTo>
                    <a:lnTo>
                      <a:pt x="41871" y="214630"/>
                    </a:lnTo>
                    <a:lnTo>
                      <a:pt x="43434" y="217170"/>
                    </a:lnTo>
                    <a:lnTo>
                      <a:pt x="44538" y="218440"/>
                    </a:lnTo>
                    <a:lnTo>
                      <a:pt x="45097" y="218948"/>
                    </a:lnTo>
                    <a:lnTo>
                      <a:pt x="45097" y="159296"/>
                    </a:lnTo>
                    <a:lnTo>
                      <a:pt x="43738" y="162560"/>
                    </a:lnTo>
                    <a:lnTo>
                      <a:pt x="43129" y="168910"/>
                    </a:lnTo>
                    <a:lnTo>
                      <a:pt x="43548" y="167640"/>
                    </a:lnTo>
                    <a:lnTo>
                      <a:pt x="43980" y="172720"/>
                    </a:lnTo>
                    <a:lnTo>
                      <a:pt x="43141" y="173990"/>
                    </a:lnTo>
                    <a:lnTo>
                      <a:pt x="40589" y="171450"/>
                    </a:lnTo>
                    <a:lnTo>
                      <a:pt x="40182" y="173990"/>
                    </a:lnTo>
                    <a:lnTo>
                      <a:pt x="37630" y="172720"/>
                    </a:lnTo>
                    <a:lnTo>
                      <a:pt x="41859" y="168910"/>
                    </a:lnTo>
                    <a:lnTo>
                      <a:pt x="41109" y="165493"/>
                    </a:lnTo>
                    <a:lnTo>
                      <a:pt x="32346" y="173990"/>
                    </a:lnTo>
                    <a:lnTo>
                      <a:pt x="33972" y="180340"/>
                    </a:lnTo>
                    <a:lnTo>
                      <a:pt x="31610" y="184150"/>
                    </a:lnTo>
                    <a:lnTo>
                      <a:pt x="31750" y="182232"/>
                    </a:lnTo>
                    <a:lnTo>
                      <a:pt x="31140" y="182880"/>
                    </a:lnTo>
                    <a:lnTo>
                      <a:pt x="30314" y="184150"/>
                    </a:lnTo>
                    <a:lnTo>
                      <a:pt x="29019" y="182880"/>
                    </a:lnTo>
                    <a:lnTo>
                      <a:pt x="26149" y="187960"/>
                    </a:lnTo>
                    <a:lnTo>
                      <a:pt x="25349" y="194310"/>
                    </a:lnTo>
                    <a:lnTo>
                      <a:pt x="26682" y="199390"/>
                    </a:lnTo>
                    <a:lnTo>
                      <a:pt x="27012" y="193040"/>
                    </a:lnTo>
                    <a:lnTo>
                      <a:pt x="29044" y="201930"/>
                    </a:lnTo>
                    <a:lnTo>
                      <a:pt x="30670" y="196850"/>
                    </a:lnTo>
                    <a:lnTo>
                      <a:pt x="31267" y="199390"/>
                    </a:lnTo>
                    <a:lnTo>
                      <a:pt x="30873" y="202349"/>
                    </a:lnTo>
                    <a:lnTo>
                      <a:pt x="30873" y="298907"/>
                    </a:lnTo>
                    <a:lnTo>
                      <a:pt x="27203" y="297180"/>
                    </a:lnTo>
                    <a:lnTo>
                      <a:pt x="27368" y="296087"/>
                    </a:lnTo>
                    <a:lnTo>
                      <a:pt x="28625" y="296799"/>
                    </a:lnTo>
                    <a:lnTo>
                      <a:pt x="27660" y="297180"/>
                    </a:lnTo>
                    <a:lnTo>
                      <a:pt x="30873" y="298907"/>
                    </a:lnTo>
                    <a:lnTo>
                      <a:pt x="30873" y="202349"/>
                    </a:lnTo>
                    <a:lnTo>
                      <a:pt x="30759" y="203200"/>
                    </a:lnTo>
                    <a:lnTo>
                      <a:pt x="29819" y="205740"/>
                    </a:lnTo>
                    <a:lnTo>
                      <a:pt x="29908" y="201930"/>
                    </a:lnTo>
                    <a:lnTo>
                      <a:pt x="26504" y="206413"/>
                    </a:lnTo>
                    <a:lnTo>
                      <a:pt x="25908" y="208229"/>
                    </a:lnTo>
                    <a:lnTo>
                      <a:pt x="25869" y="208699"/>
                    </a:lnTo>
                    <a:lnTo>
                      <a:pt x="26225" y="209550"/>
                    </a:lnTo>
                    <a:lnTo>
                      <a:pt x="16941" y="218440"/>
                    </a:lnTo>
                    <a:lnTo>
                      <a:pt x="19367" y="222250"/>
                    </a:lnTo>
                    <a:lnTo>
                      <a:pt x="21297" y="226060"/>
                    </a:lnTo>
                    <a:lnTo>
                      <a:pt x="22352" y="232410"/>
                    </a:lnTo>
                    <a:lnTo>
                      <a:pt x="24079" y="237490"/>
                    </a:lnTo>
                    <a:lnTo>
                      <a:pt x="20866" y="241300"/>
                    </a:lnTo>
                    <a:lnTo>
                      <a:pt x="21678" y="246380"/>
                    </a:lnTo>
                    <a:lnTo>
                      <a:pt x="20091" y="251460"/>
                    </a:lnTo>
                    <a:lnTo>
                      <a:pt x="18999" y="250190"/>
                    </a:lnTo>
                    <a:lnTo>
                      <a:pt x="17792" y="252730"/>
                    </a:lnTo>
                    <a:lnTo>
                      <a:pt x="18478" y="257810"/>
                    </a:lnTo>
                    <a:lnTo>
                      <a:pt x="17399" y="261620"/>
                    </a:lnTo>
                    <a:lnTo>
                      <a:pt x="14935" y="262890"/>
                    </a:lnTo>
                    <a:lnTo>
                      <a:pt x="15100" y="264160"/>
                    </a:lnTo>
                    <a:lnTo>
                      <a:pt x="15163" y="266700"/>
                    </a:lnTo>
                    <a:lnTo>
                      <a:pt x="14478" y="275590"/>
                    </a:lnTo>
                    <a:lnTo>
                      <a:pt x="15849" y="275590"/>
                    </a:lnTo>
                    <a:lnTo>
                      <a:pt x="15925" y="271780"/>
                    </a:lnTo>
                    <a:lnTo>
                      <a:pt x="17424" y="273050"/>
                    </a:lnTo>
                    <a:lnTo>
                      <a:pt x="17640" y="271780"/>
                    </a:lnTo>
                    <a:lnTo>
                      <a:pt x="17614" y="270510"/>
                    </a:lnTo>
                    <a:lnTo>
                      <a:pt x="17589" y="269240"/>
                    </a:lnTo>
                    <a:lnTo>
                      <a:pt x="16002" y="270510"/>
                    </a:lnTo>
                    <a:lnTo>
                      <a:pt x="16306" y="267970"/>
                    </a:lnTo>
                    <a:lnTo>
                      <a:pt x="18542" y="267970"/>
                    </a:lnTo>
                    <a:lnTo>
                      <a:pt x="19850" y="266700"/>
                    </a:lnTo>
                    <a:lnTo>
                      <a:pt x="20167" y="271780"/>
                    </a:lnTo>
                    <a:lnTo>
                      <a:pt x="20485" y="275590"/>
                    </a:lnTo>
                    <a:lnTo>
                      <a:pt x="19837" y="275590"/>
                    </a:lnTo>
                    <a:lnTo>
                      <a:pt x="22339" y="276860"/>
                    </a:lnTo>
                    <a:lnTo>
                      <a:pt x="22123" y="279400"/>
                    </a:lnTo>
                    <a:lnTo>
                      <a:pt x="20408" y="279400"/>
                    </a:lnTo>
                    <a:lnTo>
                      <a:pt x="21018" y="284480"/>
                    </a:lnTo>
                    <a:lnTo>
                      <a:pt x="24091" y="285750"/>
                    </a:lnTo>
                    <a:lnTo>
                      <a:pt x="23202" y="290830"/>
                    </a:lnTo>
                    <a:lnTo>
                      <a:pt x="22161" y="289560"/>
                    </a:lnTo>
                    <a:lnTo>
                      <a:pt x="21107" y="288290"/>
                    </a:lnTo>
                    <a:lnTo>
                      <a:pt x="19672" y="287020"/>
                    </a:lnTo>
                    <a:lnTo>
                      <a:pt x="19964" y="283210"/>
                    </a:lnTo>
                    <a:lnTo>
                      <a:pt x="19621" y="287020"/>
                    </a:lnTo>
                    <a:lnTo>
                      <a:pt x="19583" y="289560"/>
                    </a:lnTo>
                    <a:lnTo>
                      <a:pt x="17208" y="287020"/>
                    </a:lnTo>
                    <a:lnTo>
                      <a:pt x="18783" y="276860"/>
                    </a:lnTo>
                    <a:lnTo>
                      <a:pt x="14757" y="278130"/>
                    </a:lnTo>
                    <a:lnTo>
                      <a:pt x="15671" y="284480"/>
                    </a:lnTo>
                    <a:lnTo>
                      <a:pt x="17576" y="294640"/>
                    </a:lnTo>
                    <a:lnTo>
                      <a:pt x="20447" y="299720"/>
                    </a:lnTo>
                    <a:lnTo>
                      <a:pt x="19634" y="300990"/>
                    </a:lnTo>
                    <a:lnTo>
                      <a:pt x="19278" y="300990"/>
                    </a:lnTo>
                    <a:lnTo>
                      <a:pt x="16865" y="322580"/>
                    </a:lnTo>
                    <a:lnTo>
                      <a:pt x="39293" y="311150"/>
                    </a:lnTo>
                    <a:lnTo>
                      <a:pt x="41224" y="308610"/>
                    </a:lnTo>
                    <a:lnTo>
                      <a:pt x="44691" y="307340"/>
                    </a:lnTo>
                    <a:lnTo>
                      <a:pt x="47269" y="307340"/>
                    </a:lnTo>
                    <a:lnTo>
                      <a:pt x="47180" y="308610"/>
                    </a:lnTo>
                    <a:lnTo>
                      <a:pt x="46075" y="309880"/>
                    </a:lnTo>
                    <a:lnTo>
                      <a:pt x="51866" y="307340"/>
                    </a:lnTo>
                    <a:lnTo>
                      <a:pt x="55905" y="302260"/>
                    </a:lnTo>
                    <a:lnTo>
                      <a:pt x="56908" y="300990"/>
                    </a:lnTo>
                    <a:lnTo>
                      <a:pt x="60299" y="295910"/>
                    </a:lnTo>
                    <a:lnTo>
                      <a:pt x="64350" y="297180"/>
                    </a:lnTo>
                    <a:lnTo>
                      <a:pt x="65913" y="295910"/>
                    </a:lnTo>
                    <a:lnTo>
                      <a:pt x="67462" y="294640"/>
                    </a:lnTo>
                    <a:lnTo>
                      <a:pt x="66471" y="293370"/>
                    </a:lnTo>
                    <a:lnTo>
                      <a:pt x="65303" y="290830"/>
                    </a:lnTo>
                    <a:lnTo>
                      <a:pt x="67881" y="287020"/>
                    </a:lnTo>
                    <a:lnTo>
                      <a:pt x="71640" y="288290"/>
                    </a:lnTo>
                    <a:lnTo>
                      <a:pt x="73050" y="287020"/>
                    </a:lnTo>
                    <a:lnTo>
                      <a:pt x="77508" y="282968"/>
                    </a:lnTo>
                    <a:lnTo>
                      <a:pt x="77863" y="280670"/>
                    </a:lnTo>
                    <a:lnTo>
                      <a:pt x="80048" y="278130"/>
                    </a:lnTo>
                    <a:lnTo>
                      <a:pt x="82308" y="278130"/>
                    </a:lnTo>
                    <a:lnTo>
                      <a:pt x="84353" y="276860"/>
                    </a:lnTo>
                    <a:lnTo>
                      <a:pt x="84518" y="276860"/>
                    </a:lnTo>
                    <a:lnTo>
                      <a:pt x="83972" y="279400"/>
                    </a:lnTo>
                    <a:lnTo>
                      <a:pt x="84569" y="278130"/>
                    </a:lnTo>
                    <a:lnTo>
                      <a:pt x="85953" y="276860"/>
                    </a:lnTo>
                    <a:lnTo>
                      <a:pt x="88734" y="274320"/>
                    </a:lnTo>
                    <a:lnTo>
                      <a:pt x="92392" y="270510"/>
                    </a:lnTo>
                    <a:lnTo>
                      <a:pt x="93611" y="269240"/>
                    </a:lnTo>
                    <a:lnTo>
                      <a:pt x="97942" y="264160"/>
                    </a:lnTo>
                    <a:lnTo>
                      <a:pt x="98437" y="262890"/>
                    </a:lnTo>
                    <a:lnTo>
                      <a:pt x="98755" y="262089"/>
                    </a:lnTo>
                    <a:lnTo>
                      <a:pt x="96824" y="262890"/>
                    </a:lnTo>
                    <a:lnTo>
                      <a:pt x="96024" y="261620"/>
                    </a:lnTo>
                    <a:lnTo>
                      <a:pt x="97459" y="261620"/>
                    </a:lnTo>
                    <a:lnTo>
                      <a:pt x="97561" y="260350"/>
                    </a:lnTo>
                    <a:lnTo>
                      <a:pt x="95681" y="257810"/>
                    </a:lnTo>
                    <a:lnTo>
                      <a:pt x="96113" y="262890"/>
                    </a:lnTo>
                    <a:lnTo>
                      <a:pt x="92392" y="264160"/>
                    </a:lnTo>
                    <a:lnTo>
                      <a:pt x="92862" y="262890"/>
                    </a:lnTo>
                    <a:lnTo>
                      <a:pt x="94780" y="257810"/>
                    </a:lnTo>
                    <a:lnTo>
                      <a:pt x="90906" y="257810"/>
                    </a:lnTo>
                    <a:lnTo>
                      <a:pt x="96316" y="245110"/>
                    </a:lnTo>
                    <a:lnTo>
                      <a:pt x="91351" y="250190"/>
                    </a:lnTo>
                    <a:lnTo>
                      <a:pt x="88506" y="255270"/>
                    </a:lnTo>
                    <a:lnTo>
                      <a:pt x="85699" y="260350"/>
                    </a:lnTo>
                    <a:lnTo>
                      <a:pt x="80886" y="262890"/>
                    </a:lnTo>
                    <a:lnTo>
                      <a:pt x="81457" y="261620"/>
                    </a:lnTo>
                    <a:lnTo>
                      <a:pt x="79375" y="261620"/>
                    </a:lnTo>
                    <a:lnTo>
                      <a:pt x="78054" y="264160"/>
                    </a:lnTo>
                    <a:lnTo>
                      <a:pt x="75526" y="265430"/>
                    </a:lnTo>
                    <a:lnTo>
                      <a:pt x="75234" y="267970"/>
                    </a:lnTo>
                    <a:lnTo>
                      <a:pt x="75209" y="269240"/>
                    </a:lnTo>
                    <a:lnTo>
                      <a:pt x="75171" y="268071"/>
                    </a:lnTo>
                    <a:lnTo>
                      <a:pt x="71831" y="270510"/>
                    </a:lnTo>
                    <a:lnTo>
                      <a:pt x="71043" y="269240"/>
                    </a:lnTo>
                    <a:lnTo>
                      <a:pt x="70472" y="266039"/>
                    </a:lnTo>
                    <a:lnTo>
                      <a:pt x="65786" y="270510"/>
                    </a:lnTo>
                    <a:lnTo>
                      <a:pt x="58826" y="278130"/>
                    </a:lnTo>
                    <a:lnTo>
                      <a:pt x="51498" y="284480"/>
                    </a:lnTo>
                    <a:lnTo>
                      <a:pt x="42392" y="289560"/>
                    </a:lnTo>
                    <a:lnTo>
                      <a:pt x="41821" y="289560"/>
                    </a:lnTo>
                    <a:lnTo>
                      <a:pt x="41211" y="290830"/>
                    </a:lnTo>
                    <a:lnTo>
                      <a:pt x="39331" y="292887"/>
                    </a:lnTo>
                    <a:lnTo>
                      <a:pt x="39090" y="292100"/>
                    </a:lnTo>
                    <a:lnTo>
                      <a:pt x="40132" y="290830"/>
                    </a:lnTo>
                    <a:lnTo>
                      <a:pt x="37795" y="293408"/>
                    </a:lnTo>
                    <a:lnTo>
                      <a:pt x="37795" y="301980"/>
                    </a:lnTo>
                    <a:lnTo>
                      <a:pt x="37782" y="302171"/>
                    </a:lnTo>
                    <a:lnTo>
                      <a:pt x="37071" y="301840"/>
                    </a:lnTo>
                    <a:lnTo>
                      <a:pt x="37045" y="301561"/>
                    </a:lnTo>
                    <a:lnTo>
                      <a:pt x="37795" y="301980"/>
                    </a:lnTo>
                    <a:lnTo>
                      <a:pt x="37795" y="293408"/>
                    </a:lnTo>
                    <a:lnTo>
                      <a:pt x="37592" y="293624"/>
                    </a:lnTo>
                    <a:lnTo>
                      <a:pt x="34721" y="290830"/>
                    </a:lnTo>
                    <a:lnTo>
                      <a:pt x="35433" y="283210"/>
                    </a:lnTo>
                    <a:lnTo>
                      <a:pt x="37617" y="287020"/>
                    </a:lnTo>
                    <a:lnTo>
                      <a:pt x="37934" y="283210"/>
                    </a:lnTo>
                    <a:lnTo>
                      <a:pt x="38049" y="281940"/>
                    </a:lnTo>
                    <a:lnTo>
                      <a:pt x="39624" y="280670"/>
                    </a:lnTo>
                    <a:lnTo>
                      <a:pt x="38811" y="274320"/>
                    </a:lnTo>
                    <a:lnTo>
                      <a:pt x="38658" y="266700"/>
                    </a:lnTo>
                    <a:lnTo>
                      <a:pt x="38963" y="251460"/>
                    </a:lnTo>
                    <a:lnTo>
                      <a:pt x="38989" y="250190"/>
                    </a:lnTo>
                    <a:lnTo>
                      <a:pt x="44513" y="254000"/>
                    </a:lnTo>
                    <a:lnTo>
                      <a:pt x="43510" y="250190"/>
                    </a:lnTo>
                    <a:lnTo>
                      <a:pt x="40830" y="240030"/>
                    </a:lnTo>
                    <a:lnTo>
                      <a:pt x="46164" y="240030"/>
                    </a:lnTo>
                    <a:lnTo>
                      <a:pt x="46621" y="238760"/>
                    </a:lnTo>
                    <a:lnTo>
                      <a:pt x="46393" y="234950"/>
                    </a:lnTo>
                    <a:lnTo>
                      <a:pt x="44564" y="234950"/>
                    </a:lnTo>
                    <a:lnTo>
                      <a:pt x="45262" y="236220"/>
                    </a:lnTo>
                    <a:lnTo>
                      <a:pt x="43167" y="238760"/>
                    </a:lnTo>
                    <a:lnTo>
                      <a:pt x="42214" y="237490"/>
                    </a:lnTo>
                    <a:lnTo>
                      <a:pt x="42468" y="234950"/>
                    </a:lnTo>
                    <a:lnTo>
                      <a:pt x="43294" y="229870"/>
                    </a:lnTo>
                    <a:lnTo>
                      <a:pt x="41008" y="228600"/>
                    </a:lnTo>
                    <a:lnTo>
                      <a:pt x="44310" y="226060"/>
                    </a:lnTo>
                    <a:lnTo>
                      <a:pt x="42494" y="224790"/>
                    </a:lnTo>
                    <a:lnTo>
                      <a:pt x="40551" y="223520"/>
                    </a:lnTo>
                    <a:lnTo>
                      <a:pt x="41084" y="220980"/>
                    </a:lnTo>
                    <a:lnTo>
                      <a:pt x="45326" y="219151"/>
                    </a:lnTo>
                    <a:lnTo>
                      <a:pt x="45935" y="219710"/>
                    </a:lnTo>
                    <a:lnTo>
                      <a:pt x="46456" y="218655"/>
                    </a:lnTo>
                    <a:lnTo>
                      <a:pt x="46964" y="218440"/>
                    </a:lnTo>
                    <a:lnTo>
                      <a:pt x="46494" y="218567"/>
                    </a:lnTo>
                    <a:lnTo>
                      <a:pt x="47180" y="217170"/>
                    </a:lnTo>
                    <a:lnTo>
                      <a:pt x="45935" y="217170"/>
                    </a:lnTo>
                    <a:lnTo>
                      <a:pt x="46024" y="214630"/>
                    </a:lnTo>
                    <a:lnTo>
                      <a:pt x="47650" y="213360"/>
                    </a:lnTo>
                    <a:lnTo>
                      <a:pt x="49441" y="217170"/>
                    </a:lnTo>
                    <a:lnTo>
                      <a:pt x="49847" y="219710"/>
                    </a:lnTo>
                    <a:lnTo>
                      <a:pt x="52247" y="217170"/>
                    </a:lnTo>
                    <a:lnTo>
                      <a:pt x="50749" y="213360"/>
                    </a:lnTo>
                    <a:lnTo>
                      <a:pt x="50241" y="212090"/>
                    </a:lnTo>
                    <a:lnTo>
                      <a:pt x="48615" y="205740"/>
                    </a:lnTo>
                    <a:lnTo>
                      <a:pt x="48285" y="204470"/>
                    </a:lnTo>
                    <a:lnTo>
                      <a:pt x="50990" y="198120"/>
                    </a:lnTo>
                    <a:lnTo>
                      <a:pt x="52400" y="199390"/>
                    </a:lnTo>
                    <a:lnTo>
                      <a:pt x="51777" y="201930"/>
                    </a:lnTo>
                    <a:lnTo>
                      <a:pt x="54622" y="200660"/>
                    </a:lnTo>
                    <a:lnTo>
                      <a:pt x="54698" y="198120"/>
                    </a:lnTo>
                    <a:lnTo>
                      <a:pt x="54229" y="196850"/>
                    </a:lnTo>
                    <a:lnTo>
                      <a:pt x="52806" y="193040"/>
                    </a:lnTo>
                    <a:lnTo>
                      <a:pt x="55549" y="190500"/>
                    </a:lnTo>
                    <a:lnTo>
                      <a:pt x="55943" y="190500"/>
                    </a:lnTo>
                    <a:lnTo>
                      <a:pt x="55626" y="184150"/>
                    </a:lnTo>
                    <a:lnTo>
                      <a:pt x="58127" y="186690"/>
                    </a:lnTo>
                    <a:lnTo>
                      <a:pt x="60540" y="181610"/>
                    </a:lnTo>
                    <a:lnTo>
                      <a:pt x="61290" y="181610"/>
                    </a:lnTo>
                    <a:lnTo>
                      <a:pt x="60883" y="177800"/>
                    </a:lnTo>
                    <a:lnTo>
                      <a:pt x="60274" y="173990"/>
                    </a:lnTo>
                    <a:lnTo>
                      <a:pt x="59461" y="168910"/>
                    </a:lnTo>
                    <a:lnTo>
                      <a:pt x="66560" y="171450"/>
                    </a:lnTo>
                    <a:lnTo>
                      <a:pt x="68859" y="168910"/>
                    </a:lnTo>
                    <a:lnTo>
                      <a:pt x="70015" y="167640"/>
                    </a:lnTo>
                    <a:lnTo>
                      <a:pt x="69989" y="168910"/>
                    </a:lnTo>
                    <a:lnTo>
                      <a:pt x="73837" y="167640"/>
                    </a:lnTo>
                    <a:lnTo>
                      <a:pt x="74079" y="165100"/>
                    </a:lnTo>
                    <a:lnTo>
                      <a:pt x="74650" y="158750"/>
                    </a:lnTo>
                    <a:lnTo>
                      <a:pt x="77025" y="156210"/>
                    </a:lnTo>
                    <a:lnTo>
                      <a:pt x="73964" y="158750"/>
                    </a:lnTo>
                    <a:lnTo>
                      <a:pt x="74904" y="157480"/>
                    </a:lnTo>
                    <a:lnTo>
                      <a:pt x="71094" y="157480"/>
                    </a:lnTo>
                    <a:lnTo>
                      <a:pt x="70586" y="160020"/>
                    </a:lnTo>
                    <a:lnTo>
                      <a:pt x="74320" y="161290"/>
                    </a:lnTo>
                    <a:lnTo>
                      <a:pt x="71335" y="165100"/>
                    </a:lnTo>
                    <a:lnTo>
                      <a:pt x="68872" y="163830"/>
                    </a:lnTo>
                    <a:lnTo>
                      <a:pt x="70218" y="157480"/>
                    </a:lnTo>
                    <a:lnTo>
                      <a:pt x="68694" y="154940"/>
                    </a:lnTo>
                    <a:lnTo>
                      <a:pt x="69723" y="152400"/>
                    </a:lnTo>
                    <a:lnTo>
                      <a:pt x="74739" y="153670"/>
                    </a:lnTo>
                    <a:lnTo>
                      <a:pt x="76390" y="153670"/>
                    </a:lnTo>
                    <a:lnTo>
                      <a:pt x="76885" y="152400"/>
                    </a:lnTo>
                    <a:lnTo>
                      <a:pt x="78854" y="147320"/>
                    </a:lnTo>
                    <a:lnTo>
                      <a:pt x="81915" y="146050"/>
                    </a:lnTo>
                    <a:lnTo>
                      <a:pt x="84912" y="138557"/>
                    </a:lnTo>
                    <a:lnTo>
                      <a:pt x="84836" y="137160"/>
                    </a:lnTo>
                    <a:lnTo>
                      <a:pt x="84556" y="134620"/>
                    </a:lnTo>
                    <a:lnTo>
                      <a:pt x="80149" y="129540"/>
                    </a:lnTo>
                    <a:lnTo>
                      <a:pt x="86779" y="125984"/>
                    </a:lnTo>
                    <a:lnTo>
                      <a:pt x="86487" y="125730"/>
                    </a:lnTo>
                    <a:lnTo>
                      <a:pt x="90106" y="124460"/>
                    </a:lnTo>
                    <a:lnTo>
                      <a:pt x="89611" y="123190"/>
                    </a:lnTo>
                    <a:lnTo>
                      <a:pt x="85763" y="123190"/>
                    </a:lnTo>
                    <a:lnTo>
                      <a:pt x="89458" y="119380"/>
                    </a:lnTo>
                    <a:lnTo>
                      <a:pt x="85483" y="119380"/>
                    </a:lnTo>
                    <a:lnTo>
                      <a:pt x="87426" y="116840"/>
                    </a:lnTo>
                    <a:lnTo>
                      <a:pt x="91325" y="118110"/>
                    </a:lnTo>
                    <a:lnTo>
                      <a:pt x="93649" y="119380"/>
                    </a:lnTo>
                    <a:lnTo>
                      <a:pt x="92735" y="116840"/>
                    </a:lnTo>
                    <a:lnTo>
                      <a:pt x="92278" y="115570"/>
                    </a:lnTo>
                    <a:lnTo>
                      <a:pt x="91821" y="114300"/>
                    </a:lnTo>
                    <a:lnTo>
                      <a:pt x="99707" y="114300"/>
                    </a:lnTo>
                    <a:lnTo>
                      <a:pt x="98869" y="115570"/>
                    </a:lnTo>
                    <a:lnTo>
                      <a:pt x="102044" y="115570"/>
                    </a:lnTo>
                    <a:lnTo>
                      <a:pt x="102082" y="114300"/>
                    </a:lnTo>
                    <a:lnTo>
                      <a:pt x="102171" y="111760"/>
                    </a:lnTo>
                    <a:lnTo>
                      <a:pt x="102412" y="109143"/>
                    </a:lnTo>
                    <a:lnTo>
                      <a:pt x="102793" y="106680"/>
                    </a:lnTo>
                    <a:lnTo>
                      <a:pt x="100660" y="109220"/>
                    </a:lnTo>
                    <a:lnTo>
                      <a:pt x="100850" y="107950"/>
                    </a:lnTo>
                    <a:lnTo>
                      <a:pt x="101828" y="101600"/>
                    </a:lnTo>
                    <a:lnTo>
                      <a:pt x="105867" y="102870"/>
                    </a:lnTo>
                    <a:lnTo>
                      <a:pt x="108978" y="101600"/>
                    </a:lnTo>
                    <a:lnTo>
                      <a:pt x="110337" y="101600"/>
                    </a:lnTo>
                    <a:lnTo>
                      <a:pt x="109308" y="104140"/>
                    </a:lnTo>
                    <a:lnTo>
                      <a:pt x="108229" y="105410"/>
                    </a:lnTo>
                    <a:lnTo>
                      <a:pt x="109512" y="104140"/>
                    </a:lnTo>
                    <a:lnTo>
                      <a:pt x="110782" y="101600"/>
                    </a:lnTo>
                    <a:lnTo>
                      <a:pt x="111582" y="99275"/>
                    </a:lnTo>
                    <a:lnTo>
                      <a:pt x="111683" y="99644"/>
                    </a:lnTo>
                    <a:lnTo>
                      <a:pt x="112115" y="99656"/>
                    </a:lnTo>
                    <a:lnTo>
                      <a:pt x="112026" y="98704"/>
                    </a:lnTo>
                    <a:lnTo>
                      <a:pt x="112217" y="98221"/>
                    </a:lnTo>
                    <a:lnTo>
                      <a:pt x="112141" y="97256"/>
                    </a:lnTo>
                    <a:lnTo>
                      <a:pt x="112052" y="97713"/>
                    </a:lnTo>
                    <a:lnTo>
                      <a:pt x="111836" y="98209"/>
                    </a:lnTo>
                    <a:lnTo>
                      <a:pt x="111747" y="98450"/>
                    </a:lnTo>
                    <a:lnTo>
                      <a:pt x="111848" y="97790"/>
                    </a:lnTo>
                    <a:lnTo>
                      <a:pt x="114249" y="92710"/>
                    </a:lnTo>
                    <a:lnTo>
                      <a:pt x="114846" y="91440"/>
                    </a:lnTo>
                    <a:lnTo>
                      <a:pt x="114985" y="88900"/>
                    </a:lnTo>
                    <a:lnTo>
                      <a:pt x="115862" y="87630"/>
                    </a:lnTo>
                    <a:lnTo>
                      <a:pt x="116001" y="88607"/>
                    </a:lnTo>
                    <a:lnTo>
                      <a:pt x="116217" y="87630"/>
                    </a:lnTo>
                    <a:lnTo>
                      <a:pt x="116573" y="87630"/>
                    </a:lnTo>
                    <a:lnTo>
                      <a:pt x="119075" y="86487"/>
                    </a:lnTo>
                    <a:lnTo>
                      <a:pt x="118160" y="87934"/>
                    </a:lnTo>
                    <a:lnTo>
                      <a:pt x="116852" y="90043"/>
                    </a:lnTo>
                    <a:lnTo>
                      <a:pt x="115697" y="92925"/>
                    </a:lnTo>
                    <a:lnTo>
                      <a:pt x="119075" y="88823"/>
                    </a:lnTo>
                    <a:lnTo>
                      <a:pt x="119253" y="86398"/>
                    </a:lnTo>
                    <a:lnTo>
                      <a:pt x="119849" y="85090"/>
                    </a:lnTo>
                    <a:lnTo>
                      <a:pt x="122529" y="83870"/>
                    </a:lnTo>
                    <a:lnTo>
                      <a:pt x="122453" y="84124"/>
                    </a:lnTo>
                    <a:lnTo>
                      <a:pt x="123126" y="84683"/>
                    </a:lnTo>
                    <a:lnTo>
                      <a:pt x="127469" y="83312"/>
                    </a:lnTo>
                    <a:lnTo>
                      <a:pt x="126593" y="82257"/>
                    </a:lnTo>
                    <a:lnTo>
                      <a:pt x="133375" y="78740"/>
                    </a:lnTo>
                    <a:lnTo>
                      <a:pt x="138303" y="76174"/>
                    </a:lnTo>
                    <a:lnTo>
                      <a:pt x="144056" y="73660"/>
                    </a:lnTo>
                    <a:lnTo>
                      <a:pt x="149606" y="69850"/>
                    </a:lnTo>
                    <a:lnTo>
                      <a:pt x="150622" y="78740"/>
                    </a:lnTo>
                    <a:lnTo>
                      <a:pt x="151980" y="86360"/>
                    </a:lnTo>
                    <a:lnTo>
                      <a:pt x="153657" y="92913"/>
                    </a:lnTo>
                    <a:lnTo>
                      <a:pt x="153454" y="92532"/>
                    </a:lnTo>
                    <a:lnTo>
                      <a:pt x="152717" y="93954"/>
                    </a:lnTo>
                    <a:lnTo>
                      <a:pt x="151777" y="95250"/>
                    </a:lnTo>
                    <a:lnTo>
                      <a:pt x="151180" y="92951"/>
                    </a:lnTo>
                    <a:lnTo>
                      <a:pt x="151117" y="96062"/>
                    </a:lnTo>
                    <a:lnTo>
                      <a:pt x="150469" y="96735"/>
                    </a:lnTo>
                    <a:lnTo>
                      <a:pt x="149733" y="97180"/>
                    </a:lnTo>
                    <a:lnTo>
                      <a:pt x="148856" y="96837"/>
                    </a:lnTo>
                    <a:lnTo>
                      <a:pt x="151117" y="96062"/>
                    </a:lnTo>
                    <a:lnTo>
                      <a:pt x="151117" y="93002"/>
                    </a:lnTo>
                    <a:lnTo>
                      <a:pt x="149720" y="93967"/>
                    </a:lnTo>
                    <a:lnTo>
                      <a:pt x="145554" y="94145"/>
                    </a:lnTo>
                    <a:lnTo>
                      <a:pt x="146799" y="99390"/>
                    </a:lnTo>
                    <a:lnTo>
                      <a:pt x="144475" y="100291"/>
                    </a:lnTo>
                    <a:lnTo>
                      <a:pt x="144856" y="99517"/>
                    </a:lnTo>
                    <a:lnTo>
                      <a:pt x="144132" y="99644"/>
                    </a:lnTo>
                    <a:lnTo>
                      <a:pt x="140258" y="99263"/>
                    </a:lnTo>
                    <a:lnTo>
                      <a:pt x="138239" y="101942"/>
                    </a:lnTo>
                    <a:lnTo>
                      <a:pt x="141287" y="100850"/>
                    </a:lnTo>
                    <a:lnTo>
                      <a:pt x="140093" y="101942"/>
                    </a:lnTo>
                    <a:lnTo>
                      <a:pt x="140017" y="104648"/>
                    </a:lnTo>
                    <a:lnTo>
                      <a:pt x="136677" y="103060"/>
                    </a:lnTo>
                    <a:lnTo>
                      <a:pt x="135915" y="103492"/>
                    </a:lnTo>
                    <a:lnTo>
                      <a:pt x="135915" y="108839"/>
                    </a:lnTo>
                    <a:lnTo>
                      <a:pt x="133959" y="110909"/>
                    </a:lnTo>
                    <a:lnTo>
                      <a:pt x="134581" y="105791"/>
                    </a:lnTo>
                    <a:lnTo>
                      <a:pt x="135915" y="108839"/>
                    </a:lnTo>
                    <a:lnTo>
                      <a:pt x="135915" y="103492"/>
                    </a:lnTo>
                    <a:lnTo>
                      <a:pt x="134035" y="104521"/>
                    </a:lnTo>
                    <a:lnTo>
                      <a:pt x="134391" y="105346"/>
                    </a:lnTo>
                    <a:lnTo>
                      <a:pt x="131965" y="108216"/>
                    </a:lnTo>
                    <a:lnTo>
                      <a:pt x="131965" y="108839"/>
                    </a:lnTo>
                    <a:lnTo>
                      <a:pt x="132448" y="110680"/>
                    </a:lnTo>
                    <a:lnTo>
                      <a:pt x="129476" y="111277"/>
                    </a:lnTo>
                    <a:lnTo>
                      <a:pt x="129476" y="112903"/>
                    </a:lnTo>
                    <a:lnTo>
                      <a:pt x="128841" y="112128"/>
                    </a:lnTo>
                    <a:lnTo>
                      <a:pt x="128638" y="111912"/>
                    </a:lnTo>
                    <a:lnTo>
                      <a:pt x="129209" y="111747"/>
                    </a:lnTo>
                    <a:lnTo>
                      <a:pt x="129476" y="112903"/>
                    </a:lnTo>
                    <a:lnTo>
                      <a:pt x="129476" y="111277"/>
                    </a:lnTo>
                    <a:lnTo>
                      <a:pt x="129222" y="111328"/>
                    </a:lnTo>
                    <a:lnTo>
                      <a:pt x="129184" y="111645"/>
                    </a:lnTo>
                    <a:lnTo>
                      <a:pt x="128117" y="111353"/>
                    </a:lnTo>
                    <a:lnTo>
                      <a:pt x="128016" y="114274"/>
                    </a:lnTo>
                    <a:lnTo>
                      <a:pt x="126847" y="115633"/>
                    </a:lnTo>
                    <a:lnTo>
                      <a:pt x="122732" y="113538"/>
                    </a:lnTo>
                    <a:lnTo>
                      <a:pt x="126936" y="112382"/>
                    </a:lnTo>
                    <a:lnTo>
                      <a:pt x="126403" y="112864"/>
                    </a:lnTo>
                    <a:lnTo>
                      <a:pt x="126707" y="113360"/>
                    </a:lnTo>
                    <a:lnTo>
                      <a:pt x="128016" y="114274"/>
                    </a:lnTo>
                    <a:lnTo>
                      <a:pt x="128016" y="111340"/>
                    </a:lnTo>
                    <a:lnTo>
                      <a:pt x="125031" y="110502"/>
                    </a:lnTo>
                    <a:lnTo>
                      <a:pt x="121183" y="114477"/>
                    </a:lnTo>
                    <a:lnTo>
                      <a:pt x="126072" y="115646"/>
                    </a:lnTo>
                    <a:lnTo>
                      <a:pt x="126276" y="116992"/>
                    </a:lnTo>
                    <a:lnTo>
                      <a:pt x="126492" y="117005"/>
                    </a:lnTo>
                    <a:lnTo>
                      <a:pt x="127025" y="116560"/>
                    </a:lnTo>
                    <a:lnTo>
                      <a:pt x="128028" y="117538"/>
                    </a:lnTo>
                    <a:lnTo>
                      <a:pt x="125717" y="118364"/>
                    </a:lnTo>
                    <a:lnTo>
                      <a:pt x="127139" y="119316"/>
                    </a:lnTo>
                    <a:lnTo>
                      <a:pt x="127800" y="118757"/>
                    </a:lnTo>
                    <a:lnTo>
                      <a:pt x="128054" y="117843"/>
                    </a:lnTo>
                    <a:lnTo>
                      <a:pt x="128219" y="116992"/>
                    </a:lnTo>
                    <a:lnTo>
                      <a:pt x="128257" y="119024"/>
                    </a:lnTo>
                    <a:lnTo>
                      <a:pt x="131978" y="117068"/>
                    </a:lnTo>
                    <a:lnTo>
                      <a:pt x="132613" y="116560"/>
                    </a:lnTo>
                    <a:lnTo>
                      <a:pt x="133108" y="116166"/>
                    </a:lnTo>
                    <a:lnTo>
                      <a:pt x="133210" y="115633"/>
                    </a:lnTo>
                    <a:lnTo>
                      <a:pt x="140881" y="106883"/>
                    </a:lnTo>
                    <a:lnTo>
                      <a:pt x="142278" y="105244"/>
                    </a:lnTo>
                    <a:lnTo>
                      <a:pt x="141859" y="106426"/>
                    </a:lnTo>
                    <a:lnTo>
                      <a:pt x="142595" y="106641"/>
                    </a:lnTo>
                    <a:lnTo>
                      <a:pt x="143967" y="105244"/>
                    </a:lnTo>
                    <a:lnTo>
                      <a:pt x="144221" y="105003"/>
                    </a:lnTo>
                    <a:lnTo>
                      <a:pt x="144564" y="104648"/>
                    </a:lnTo>
                    <a:lnTo>
                      <a:pt x="146723" y="103809"/>
                    </a:lnTo>
                    <a:lnTo>
                      <a:pt x="150368" y="101473"/>
                    </a:lnTo>
                    <a:lnTo>
                      <a:pt x="152361" y="100291"/>
                    </a:lnTo>
                    <a:lnTo>
                      <a:pt x="155155" y="98145"/>
                    </a:lnTo>
                    <a:lnTo>
                      <a:pt x="154901" y="97180"/>
                    </a:lnTo>
                    <a:lnTo>
                      <a:pt x="154622" y="96062"/>
                    </a:lnTo>
                    <a:lnTo>
                      <a:pt x="154406" y="95250"/>
                    </a:lnTo>
                    <a:lnTo>
                      <a:pt x="159689" y="92710"/>
                    </a:lnTo>
                    <a:lnTo>
                      <a:pt x="153009" y="86360"/>
                    </a:lnTo>
                    <a:lnTo>
                      <a:pt x="154089" y="85026"/>
                    </a:lnTo>
                    <a:lnTo>
                      <a:pt x="155295" y="83820"/>
                    </a:lnTo>
                    <a:lnTo>
                      <a:pt x="155663" y="81280"/>
                    </a:lnTo>
                    <a:lnTo>
                      <a:pt x="157581" y="82550"/>
                    </a:lnTo>
                    <a:lnTo>
                      <a:pt x="157441" y="83820"/>
                    </a:lnTo>
                    <a:lnTo>
                      <a:pt x="160934" y="81280"/>
                    </a:lnTo>
                    <a:lnTo>
                      <a:pt x="157238" y="80010"/>
                    </a:lnTo>
                    <a:lnTo>
                      <a:pt x="158381" y="79629"/>
                    </a:lnTo>
                    <a:lnTo>
                      <a:pt x="159410" y="77470"/>
                    </a:lnTo>
                    <a:lnTo>
                      <a:pt x="163131" y="76377"/>
                    </a:lnTo>
                    <a:lnTo>
                      <a:pt x="158978" y="79425"/>
                    </a:lnTo>
                    <a:lnTo>
                      <a:pt x="161086" y="78740"/>
                    </a:lnTo>
                    <a:lnTo>
                      <a:pt x="163245" y="76352"/>
                    </a:lnTo>
                    <a:lnTo>
                      <a:pt x="163779" y="76200"/>
                    </a:lnTo>
                    <a:lnTo>
                      <a:pt x="159651" y="69850"/>
                    </a:lnTo>
                    <a:lnTo>
                      <a:pt x="167208" y="69850"/>
                    </a:lnTo>
                    <a:lnTo>
                      <a:pt x="167246" y="71120"/>
                    </a:lnTo>
                    <a:lnTo>
                      <a:pt x="169151" y="73660"/>
                    </a:lnTo>
                    <a:lnTo>
                      <a:pt x="165582" y="74930"/>
                    </a:lnTo>
                    <a:lnTo>
                      <a:pt x="169976" y="76200"/>
                    </a:lnTo>
                    <a:lnTo>
                      <a:pt x="166166" y="78740"/>
                    </a:lnTo>
                    <a:lnTo>
                      <a:pt x="168617" y="77470"/>
                    </a:lnTo>
                    <a:lnTo>
                      <a:pt x="164426" y="80010"/>
                    </a:lnTo>
                    <a:lnTo>
                      <a:pt x="163677" y="83820"/>
                    </a:lnTo>
                    <a:lnTo>
                      <a:pt x="164668" y="84823"/>
                    </a:lnTo>
                    <a:lnTo>
                      <a:pt x="166573" y="83820"/>
                    </a:lnTo>
                    <a:lnTo>
                      <a:pt x="168033" y="83820"/>
                    </a:lnTo>
                    <a:lnTo>
                      <a:pt x="169227" y="81280"/>
                    </a:lnTo>
                    <a:lnTo>
                      <a:pt x="171970" y="87630"/>
                    </a:lnTo>
                    <a:lnTo>
                      <a:pt x="174193" y="83820"/>
                    </a:lnTo>
                    <a:lnTo>
                      <a:pt x="172948" y="81280"/>
                    </a:lnTo>
                    <a:lnTo>
                      <a:pt x="172326" y="80010"/>
                    </a:lnTo>
                    <a:lnTo>
                      <a:pt x="172999" y="80010"/>
                    </a:lnTo>
                    <a:lnTo>
                      <a:pt x="169735" y="78740"/>
                    </a:lnTo>
                    <a:lnTo>
                      <a:pt x="170776" y="77470"/>
                    </a:lnTo>
                    <a:lnTo>
                      <a:pt x="171805" y="76200"/>
                    </a:lnTo>
                    <a:lnTo>
                      <a:pt x="172770" y="76796"/>
                    </a:lnTo>
                    <a:lnTo>
                      <a:pt x="172935" y="76200"/>
                    </a:lnTo>
                    <a:lnTo>
                      <a:pt x="173291" y="74930"/>
                    </a:lnTo>
                    <a:lnTo>
                      <a:pt x="169138" y="72390"/>
                    </a:lnTo>
                    <a:lnTo>
                      <a:pt x="173266" y="71120"/>
                    </a:lnTo>
                    <a:lnTo>
                      <a:pt x="175133" y="69850"/>
                    </a:lnTo>
                    <a:lnTo>
                      <a:pt x="174002" y="72390"/>
                    </a:lnTo>
                    <a:lnTo>
                      <a:pt x="174383" y="73660"/>
                    </a:lnTo>
                    <a:lnTo>
                      <a:pt x="181140" y="69850"/>
                    </a:lnTo>
                    <a:lnTo>
                      <a:pt x="183388" y="68580"/>
                    </a:lnTo>
                    <a:lnTo>
                      <a:pt x="184975" y="73507"/>
                    </a:lnTo>
                    <a:lnTo>
                      <a:pt x="182778" y="76200"/>
                    </a:lnTo>
                    <a:lnTo>
                      <a:pt x="185635" y="77470"/>
                    </a:lnTo>
                    <a:lnTo>
                      <a:pt x="186740" y="74930"/>
                    </a:lnTo>
                    <a:lnTo>
                      <a:pt x="187134" y="74028"/>
                    </a:lnTo>
                    <a:lnTo>
                      <a:pt x="187845" y="73660"/>
                    </a:lnTo>
                    <a:lnTo>
                      <a:pt x="189534" y="73660"/>
                    </a:lnTo>
                    <a:lnTo>
                      <a:pt x="187947" y="74930"/>
                    </a:lnTo>
                    <a:lnTo>
                      <a:pt x="187909" y="76200"/>
                    </a:lnTo>
                    <a:lnTo>
                      <a:pt x="190385" y="77470"/>
                    </a:lnTo>
                    <a:lnTo>
                      <a:pt x="190881" y="74930"/>
                    </a:lnTo>
                    <a:lnTo>
                      <a:pt x="192239" y="74930"/>
                    </a:lnTo>
                    <a:lnTo>
                      <a:pt x="194678" y="73660"/>
                    </a:lnTo>
                    <a:lnTo>
                      <a:pt x="192887" y="73660"/>
                    </a:lnTo>
                    <a:lnTo>
                      <a:pt x="194348" y="72390"/>
                    </a:lnTo>
                    <a:lnTo>
                      <a:pt x="196672" y="71120"/>
                    </a:lnTo>
                    <a:lnTo>
                      <a:pt x="199440" y="69850"/>
                    </a:lnTo>
                    <a:lnTo>
                      <a:pt x="201079" y="68580"/>
                    </a:lnTo>
                    <a:lnTo>
                      <a:pt x="205257" y="68580"/>
                    </a:lnTo>
                    <a:lnTo>
                      <a:pt x="205155" y="69875"/>
                    </a:lnTo>
                    <a:lnTo>
                      <a:pt x="205447" y="68580"/>
                    </a:lnTo>
                    <a:lnTo>
                      <a:pt x="207467" y="71120"/>
                    </a:lnTo>
                    <a:lnTo>
                      <a:pt x="206413" y="73660"/>
                    </a:lnTo>
                    <a:lnTo>
                      <a:pt x="208038" y="73660"/>
                    </a:lnTo>
                    <a:lnTo>
                      <a:pt x="207746" y="74930"/>
                    </a:lnTo>
                    <a:lnTo>
                      <a:pt x="208749" y="72390"/>
                    </a:lnTo>
                    <a:lnTo>
                      <a:pt x="209994" y="71120"/>
                    </a:lnTo>
                    <a:lnTo>
                      <a:pt x="211480" y="69850"/>
                    </a:lnTo>
                    <a:lnTo>
                      <a:pt x="214147" y="69850"/>
                    </a:lnTo>
                    <a:lnTo>
                      <a:pt x="216166" y="68580"/>
                    </a:lnTo>
                    <a:lnTo>
                      <a:pt x="214274" y="68580"/>
                    </a:lnTo>
                    <a:lnTo>
                      <a:pt x="215430" y="67310"/>
                    </a:lnTo>
                    <a:lnTo>
                      <a:pt x="218909" y="63500"/>
                    </a:lnTo>
                    <a:lnTo>
                      <a:pt x="217233" y="69850"/>
                    </a:lnTo>
                    <a:lnTo>
                      <a:pt x="220967" y="68580"/>
                    </a:lnTo>
                    <a:lnTo>
                      <a:pt x="218592" y="69850"/>
                    </a:lnTo>
                    <a:lnTo>
                      <a:pt x="219710" y="71120"/>
                    </a:lnTo>
                    <a:lnTo>
                      <a:pt x="222224" y="68580"/>
                    </a:lnTo>
                    <a:lnTo>
                      <a:pt x="224942" y="67475"/>
                    </a:lnTo>
                    <a:lnTo>
                      <a:pt x="226402" y="66040"/>
                    </a:lnTo>
                    <a:lnTo>
                      <a:pt x="231216" y="64770"/>
                    </a:lnTo>
                    <a:lnTo>
                      <a:pt x="233578" y="63500"/>
                    </a:lnTo>
                    <a:lnTo>
                      <a:pt x="229577" y="64770"/>
                    </a:lnTo>
                    <a:lnTo>
                      <a:pt x="228346" y="63500"/>
                    </a:lnTo>
                    <a:lnTo>
                      <a:pt x="227101" y="63500"/>
                    </a:lnTo>
                    <a:lnTo>
                      <a:pt x="223088" y="64770"/>
                    </a:lnTo>
                    <a:lnTo>
                      <a:pt x="224396" y="63500"/>
                    </a:lnTo>
                    <a:lnTo>
                      <a:pt x="228333" y="59690"/>
                    </a:lnTo>
                    <a:lnTo>
                      <a:pt x="230746" y="58420"/>
                    </a:lnTo>
                    <a:lnTo>
                      <a:pt x="232956" y="57150"/>
                    </a:lnTo>
                    <a:lnTo>
                      <a:pt x="235153" y="55880"/>
                    </a:lnTo>
                    <a:lnTo>
                      <a:pt x="237363" y="54610"/>
                    </a:lnTo>
                    <a:lnTo>
                      <a:pt x="238290" y="54610"/>
                    </a:lnTo>
                    <a:lnTo>
                      <a:pt x="238048" y="55880"/>
                    </a:lnTo>
                    <a:lnTo>
                      <a:pt x="237210" y="57150"/>
                    </a:lnTo>
                    <a:lnTo>
                      <a:pt x="239750" y="54610"/>
                    </a:lnTo>
                    <a:lnTo>
                      <a:pt x="242773" y="52070"/>
                    </a:lnTo>
                    <a:lnTo>
                      <a:pt x="246011" y="50800"/>
                    </a:lnTo>
                    <a:lnTo>
                      <a:pt x="244868" y="52006"/>
                    </a:lnTo>
                    <a:lnTo>
                      <a:pt x="246938" y="53721"/>
                    </a:lnTo>
                    <a:lnTo>
                      <a:pt x="244932" y="54610"/>
                    </a:lnTo>
                    <a:lnTo>
                      <a:pt x="242938" y="58420"/>
                    </a:lnTo>
                    <a:lnTo>
                      <a:pt x="238252" y="57150"/>
                    </a:lnTo>
                    <a:lnTo>
                      <a:pt x="235191" y="62230"/>
                    </a:lnTo>
                    <a:lnTo>
                      <a:pt x="239153" y="59690"/>
                    </a:lnTo>
                    <a:lnTo>
                      <a:pt x="240461" y="59690"/>
                    </a:lnTo>
                    <a:lnTo>
                      <a:pt x="237820" y="60960"/>
                    </a:lnTo>
                    <a:lnTo>
                      <a:pt x="238150" y="60947"/>
                    </a:lnTo>
                    <a:lnTo>
                      <a:pt x="241173" y="59690"/>
                    </a:lnTo>
                    <a:lnTo>
                      <a:pt x="248221" y="58420"/>
                    </a:lnTo>
                    <a:lnTo>
                      <a:pt x="234429" y="64770"/>
                    </a:lnTo>
                    <a:lnTo>
                      <a:pt x="237451" y="66001"/>
                    </a:lnTo>
                    <a:lnTo>
                      <a:pt x="249758" y="59690"/>
                    </a:lnTo>
                    <a:lnTo>
                      <a:pt x="249796" y="57150"/>
                    </a:lnTo>
                    <a:lnTo>
                      <a:pt x="252806" y="55880"/>
                    </a:lnTo>
                    <a:lnTo>
                      <a:pt x="252450" y="57150"/>
                    </a:lnTo>
                    <a:lnTo>
                      <a:pt x="251612" y="58420"/>
                    </a:lnTo>
                    <a:lnTo>
                      <a:pt x="253238" y="57150"/>
                    </a:lnTo>
                    <a:lnTo>
                      <a:pt x="256324" y="55880"/>
                    </a:lnTo>
                    <a:lnTo>
                      <a:pt x="258699" y="54610"/>
                    </a:lnTo>
                    <a:lnTo>
                      <a:pt x="253733" y="59690"/>
                    </a:lnTo>
                    <a:lnTo>
                      <a:pt x="251460" y="62230"/>
                    </a:lnTo>
                    <a:lnTo>
                      <a:pt x="248170" y="64770"/>
                    </a:lnTo>
                    <a:lnTo>
                      <a:pt x="240118" y="69850"/>
                    </a:lnTo>
                    <a:lnTo>
                      <a:pt x="240106" y="71120"/>
                    </a:lnTo>
                    <a:lnTo>
                      <a:pt x="239776" y="71120"/>
                    </a:lnTo>
                    <a:lnTo>
                      <a:pt x="238798" y="72390"/>
                    </a:lnTo>
                    <a:lnTo>
                      <a:pt x="241249" y="73660"/>
                    </a:lnTo>
                    <a:lnTo>
                      <a:pt x="239928" y="76200"/>
                    </a:lnTo>
                    <a:lnTo>
                      <a:pt x="237096" y="76200"/>
                    </a:lnTo>
                    <a:lnTo>
                      <a:pt x="232930" y="78740"/>
                    </a:lnTo>
                    <a:lnTo>
                      <a:pt x="235826" y="78740"/>
                    </a:lnTo>
                    <a:lnTo>
                      <a:pt x="241134" y="77482"/>
                    </a:lnTo>
                    <a:lnTo>
                      <a:pt x="238582" y="81280"/>
                    </a:lnTo>
                    <a:lnTo>
                      <a:pt x="235077" y="82550"/>
                    </a:lnTo>
                    <a:lnTo>
                      <a:pt x="237426" y="82550"/>
                    </a:lnTo>
                    <a:lnTo>
                      <a:pt x="241655" y="83820"/>
                    </a:lnTo>
                    <a:lnTo>
                      <a:pt x="239115" y="86360"/>
                    </a:lnTo>
                    <a:lnTo>
                      <a:pt x="235013" y="87630"/>
                    </a:lnTo>
                    <a:lnTo>
                      <a:pt x="228866" y="87630"/>
                    </a:lnTo>
                    <a:lnTo>
                      <a:pt x="227622" y="88900"/>
                    </a:lnTo>
                    <a:lnTo>
                      <a:pt x="229260" y="88900"/>
                    </a:lnTo>
                    <a:lnTo>
                      <a:pt x="230047" y="90170"/>
                    </a:lnTo>
                    <a:lnTo>
                      <a:pt x="228727" y="91440"/>
                    </a:lnTo>
                    <a:lnTo>
                      <a:pt x="229654" y="92710"/>
                    </a:lnTo>
                    <a:lnTo>
                      <a:pt x="226961" y="93980"/>
                    </a:lnTo>
                    <a:lnTo>
                      <a:pt x="224167" y="93980"/>
                    </a:lnTo>
                    <a:lnTo>
                      <a:pt x="228460" y="95250"/>
                    </a:lnTo>
                    <a:lnTo>
                      <a:pt x="230085" y="93980"/>
                    </a:lnTo>
                    <a:lnTo>
                      <a:pt x="230238" y="95250"/>
                    </a:lnTo>
                    <a:lnTo>
                      <a:pt x="230365" y="96520"/>
                    </a:lnTo>
                    <a:lnTo>
                      <a:pt x="229514" y="96520"/>
                    </a:lnTo>
                    <a:lnTo>
                      <a:pt x="229590" y="99060"/>
                    </a:lnTo>
                    <a:lnTo>
                      <a:pt x="231673" y="102870"/>
                    </a:lnTo>
                    <a:lnTo>
                      <a:pt x="228549" y="108610"/>
                    </a:lnTo>
                    <a:lnTo>
                      <a:pt x="228968" y="107950"/>
                    </a:lnTo>
                    <a:lnTo>
                      <a:pt x="230746" y="107950"/>
                    </a:lnTo>
                    <a:lnTo>
                      <a:pt x="230784" y="110490"/>
                    </a:lnTo>
                    <a:lnTo>
                      <a:pt x="230543" y="113030"/>
                    </a:lnTo>
                    <a:lnTo>
                      <a:pt x="228003" y="111760"/>
                    </a:lnTo>
                    <a:lnTo>
                      <a:pt x="228511" y="114592"/>
                    </a:lnTo>
                    <a:lnTo>
                      <a:pt x="226288" y="114312"/>
                    </a:lnTo>
                    <a:lnTo>
                      <a:pt x="225640" y="116357"/>
                    </a:lnTo>
                    <a:lnTo>
                      <a:pt x="228549" y="114795"/>
                    </a:lnTo>
                    <a:lnTo>
                      <a:pt x="228701" y="115570"/>
                    </a:lnTo>
                    <a:lnTo>
                      <a:pt x="233362" y="113030"/>
                    </a:lnTo>
                    <a:lnTo>
                      <a:pt x="235699" y="111760"/>
                    </a:lnTo>
                    <a:lnTo>
                      <a:pt x="238290" y="111760"/>
                    </a:lnTo>
                    <a:lnTo>
                      <a:pt x="235419" y="116840"/>
                    </a:lnTo>
                    <a:lnTo>
                      <a:pt x="232460" y="121920"/>
                    </a:lnTo>
                    <a:lnTo>
                      <a:pt x="229704" y="128270"/>
                    </a:lnTo>
                    <a:lnTo>
                      <a:pt x="227444" y="137160"/>
                    </a:lnTo>
                    <a:lnTo>
                      <a:pt x="227152" y="137160"/>
                    </a:lnTo>
                    <a:lnTo>
                      <a:pt x="227330" y="135890"/>
                    </a:lnTo>
                    <a:lnTo>
                      <a:pt x="223634" y="139700"/>
                    </a:lnTo>
                    <a:lnTo>
                      <a:pt x="223456" y="140970"/>
                    </a:lnTo>
                    <a:lnTo>
                      <a:pt x="220827" y="144780"/>
                    </a:lnTo>
                    <a:lnTo>
                      <a:pt x="220649" y="142240"/>
                    </a:lnTo>
                    <a:lnTo>
                      <a:pt x="218567" y="142240"/>
                    </a:lnTo>
                    <a:lnTo>
                      <a:pt x="217868" y="146050"/>
                    </a:lnTo>
                    <a:lnTo>
                      <a:pt x="215531" y="148590"/>
                    </a:lnTo>
                    <a:lnTo>
                      <a:pt x="215684" y="149860"/>
                    </a:lnTo>
                    <a:lnTo>
                      <a:pt x="214947" y="152400"/>
                    </a:lnTo>
                    <a:lnTo>
                      <a:pt x="212902" y="152400"/>
                    </a:lnTo>
                    <a:lnTo>
                      <a:pt x="212090" y="151130"/>
                    </a:lnTo>
                    <a:lnTo>
                      <a:pt x="210616" y="151130"/>
                    </a:lnTo>
                    <a:lnTo>
                      <a:pt x="208127" y="153670"/>
                    </a:lnTo>
                    <a:lnTo>
                      <a:pt x="205384" y="156210"/>
                    </a:lnTo>
                    <a:lnTo>
                      <a:pt x="205257" y="153670"/>
                    </a:lnTo>
                    <a:lnTo>
                      <a:pt x="205117" y="152400"/>
                    </a:lnTo>
                    <a:lnTo>
                      <a:pt x="205320" y="151130"/>
                    </a:lnTo>
                    <a:lnTo>
                      <a:pt x="204939" y="151130"/>
                    </a:lnTo>
                    <a:lnTo>
                      <a:pt x="203479" y="152400"/>
                    </a:lnTo>
                    <a:lnTo>
                      <a:pt x="203542" y="151130"/>
                    </a:lnTo>
                    <a:lnTo>
                      <a:pt x="203657" y="149225"/>
                    </a:lnTo>
                    <a:lnTo>
                      <a:pt x="200952" y="151130"/>
                    </a:lnTo>
                    <a:lnTo>
                      <a:pt x="198716" y="148590"/>
                    </a:lnTo>
                    <a:lnTo>
                      <a:pt x="197281" y="148590"/>
                    </a:lnTo>
                    <a:lnTo>
                      <a:pt x="198310" y="144780"/>
                    </a:lnTo>
                    <a:lnTo>
                      <a:pt x="198653" y="143510"/>
                    </a:lnTo>
                    <a:lnTo>
                      <a:pt x="201815" y="140970"/>
                    </a:lnTo>
                    <a:lnTo>
                      <a:pt x="199910" y="144780"/>
                    </a:lnTo>
                    <a:lnTo>
                      <a:pt x="202349" y="143510"/>
                    </a:lnTo>
                    <a:lnTo>
                      <a:pt x="201904" y="140970"/>
                    </a:lnTo>
                    <a:lnTo>
                      <a:pt x="201460" y="138430"/>
                    </a:lnTo>
                    <a:lnTo>
                      <a:pt x="207518" y="143510"/>
                    </a:lnTo>
                    <a:lnTo>
                      <a:pt x="206578" y="138430"/>
                    </a:lnTo>
                    <a:lnTo>
                      <a:pt x="206336" y="137160"/>
                    </a:lnTo>
                    <a:lnTo>
                      <a:pt x="208737" y="134620"/>
                    </a:lnTo>
                    <a:lnTo>
                      <a:pt x="209677" y="137160"/>
                    </a:lnTo>
                    <a:lnTo>
                      <a:pt x="211467" y="137160"/>
                    </a:lnTo>
                    <a:lnTo>
                      <a:pt x="209067" y="139700"/>
                    </a:lnTo>
                    <a:lnTo>
                      <a:pt x="213271" y="137947"/>
                    </a:lnTo>
                    <a:lnTo>
                      <a:pt x="211759" y="137160"/>
                    </a:lnTo>
                    <a:lnTo>
                      <a:pt x="214985" y="135890"/>
                    </a:lnTo>
                    <a:lnTo>
                      <a:pt x="217893" y="137160"/>
                    </a:lnTo>
                    <a:lnTo>
                      <a:pt x="220700" y="135890"/>
                    </a:lnTo>
                    <a:lnTo>
                      <a:pt x="226491" y="132080"/>
                    </a:lnTo>
                    <a:lnTo>
                      <a:pt x="227279" y="128270"/>
                    </a:lnTo>
                    <a:lnTo>
                      <a:pt x="227533" y="127000"/>
                    </a:lnTo>
                    <a:lnTo>
                      <a:pt x="223583" y="128270"/>
                    </a:lnTo>
                    <a:lnTo>
                      <a:pt x="224815" y="126974"/>
                    </a:lnTo>
                    <a:lnTo>
                      <a:pt x="222389" y="128270"/>
                    </a:lnTo>
                    <a:lnTo>
                      <a:pt x="221386" y="127000"/>
                    </a:lnTo>
                    <a:lnTo>
                      <a:pt x="222681" y="124460"/>
                    </a:lnTo>
                    <a:lnTo>
                      <a:pt x="225755" y="120650"/>
                    </a:lnTo>
                    <a:lnTo>
                      <a:pt x="226783" y="119380"/>
                    </a:lnTo>
                    <a:lnTo>
                      <a:pt x="228295" y="118110"/>
                    </a:lnTo>
                    <a:lnTo>
                      <a:pt x="223393" y="120650"/>
                    </a:lnTo>
                    <a:lnTo>
                      <a:pt x="223393" y="117894"/>
                    </a:lnTo>
                    <a:lnTo>
                      <a:pt x="225209" y="111760"/>
                    </a:lnTo>
                    <a:lnTo>
                      <a:pt x="224891" y="110490"/>
                    </a:lnTo>
                    <a:lnTo>
                      <a:pt x="227342" y="110490"/>
                    </a:lnTo>
                    <a:lnTo>
                      <a:pt x="228155" y="109220"/>
                    </a:lnTo>
                    <a:lnTo>
                      <a:pt x="228092" y="108610"/>
                    </a:lnTo>
                    <a:lnTo>
                      <a:pt x="227418" y="105410"/>
                    </a:lnTo>
                    <a:lnTo>
                      <a:pt x="220510" y="110490"/>
                    </a:lnTo>
                    <a:lnTo>
                      <a:pt x="224180" y="104140"/>
                    </a:lnTo>
                    <a:lnTo>
                      <a:pt x="224421" y="106680"/>
                    </a:lnTo>
                    <a:lnTo>
                      <a:pt x="226707" y="105410"/>
                    </a:lnTo>
                    <a:lnTo>
                      <a:pt x="227418" y="105410"/>
                    </a:lnTo>
                    <a:lnTo>
                      <a:pt x="229552" y="105410"/>
                    </a:lnTo>
                    <a:lnTo>
                      <a:pt x="229044" y="104140"/>
                    </a:lnTo>
                    <a:lnTo>
                      <a:pt x="228003" y="101600"/>
                    </a:lnTo>
                    <a:lnTo>
                      <a:pt x="226428" y="101600"/>
                    </a:lnTo>
                    <a:lnTo>
                      <a:pt x="223443" y="99060"/>
                    </a:lnTo>
                    <a:lnTo>
                      <a:pt x="221869" y="97790"/>
                    </a:lnTo>
                    <a:lnTo>
                      <a:pt x="222554" y="99060"/>
                    </a:lnTo>
                    <a:lnTo>
                      <a:pt x="222135" y="100330"/>
                    </a:lnTo>
                    <a:lnTo>
                      <a:pt x="221500" y="101600"/>
                    </a:lnTo>
                    <a:lnTo>
                      <a:pt x="219862" y="104140"/>
                    </a:lnTo>
                    <a:lnTo>
                      <a:pt x="217297" y="107950"/>
                    </a:lnTo>
                    <a:lnTo>
                      <a:pt x="215214" y="111760"/>
                    </a:lnTo>
                    <a:lnTo>
                      <a:pt x="217614" y="114300"/>
                    </a:lnTo>
                    <a:lnTo>
                      <a:pt x="213042" y="119380"/>
                    </a:lnTo>
                    <a:lnTo>
                      <a:pt x="208661" y="127000"/>
                    </a:lnTo>
                    <a:lnTo>
                      <a:pt x="202603" y="132080"/>
                    </a:lnTo>
                    <a:lnTo>
                      <a:pt x="204216" y="132080"/>
                    </a:lnTo>
                    <a:lnTo>
                      <a:pt x="197497" y="134620"/>
                    </a:lnTo>
                    <a:lnTo>
                      <a:pt x="198031" y="133350"/>
                    </a:lnTo>
                    <a:lnTo>
                      <a:pt x="193446" y="134620"/>
                    </a:lnTo>
                    <a:lnTo>
                      <a:pt x="192265" y="134620"/>
                    </a:lnTo>
                    <a:lnTo>
                      <a:pt x="192405" y="133350"/>
                    </a:lnTo>
                    <a:lnTo>
                      <a:pt x="192544" y="132080"/>
                    </a:lnTo>
                    <a:lnTo>
                      <a:pt x="193509" y="130810"/>
                    </a:lnTo>
                    <a:lnTo>
                      <a:pt x="193878" y="129540"/>
                    </a:lnTo>
                    <a:lnTo>
                      <a:pt x="195186" y="129540"/>
                    </a:lnTo>
                    <a:lnTo>
                      <a:pt x="196176" y="125730"/>
                    </a:lnTo>
                    <a:lnTo>
                      <a:pt x="191452" y="133350"/>
                    </a:lnTo>
                    <a:lnTo>
                      <a:pt x="191516" y="129540"/>
                    </a:lnTo>
                    <a:lnTo>
                      <a:pt x="192608" y="128270"/>
                    </a:lnTo>
                    <a:lnTo>
                      <a:pt x="192963" y="127406"/>
                    </a:lnTo>
                    <a:lnTo>
                      <a:pt x="188849" y="129540"/>
                    </a:lnTo>
                    <a:lnTo>
                      <a:pt x="190652" y="134620"/>
                    </a:lnTo>
                    <a:lnTo>
                      <a:pt x="185458" y="133350"/>
                    </a:lnTo>
                    <a:lnTo>
                      <a:pt x="185585" y="137160"/>
                    </a:lnTo>
                    <a:lnTo>
                      <a:pt x="184010" y="142240"/>
                    </a:lnTo>
                    <a:lnTo>
                      <a:pt x="179222" y="144780"/>
                    </a:lnTo>
                    <a:lnTo>
                      <a:pt x="179247" y="142240"/>
                    </a:lnTo>
                    <a:lnTo>
                      <a:pt x="175958" y="148590"/>
                    </a:lnTo>
                    <a:lnTo>
                      <a:pt x="175196" y="144780"/>
                    </a:lnTo>
                    <a:lnTo>
                      <a:pt x="175171" y="147320"/>
                    </a:lnTo>
                    <a:lnTo>
                      <a:pt x="174472" y="147510"/>
                    </a:lnTo>
                    <a:lnTo>
                      <a:pt x="173799" y="149860"/>
                    </a:lnTo>
                    <a:lnTo>
                      <a:pt x="175006" y="151130"/>
                    </a:lnTo>
                    <a:lnTo>
                      <a:pt x="173075" y="152400"/>
                    </a:lnTo>
                    <a:lnTo>
                      <a:pt x="172377" y="152400"/>
                    </a:lnTo>
                    <a:lnTo>
                      <a:pt x="171475" y="156210"/>
                    </a:lnTo>
                    <a:lnTo>
                      <a:pt x="176542" y="157480"/>
                    </a:lnTo>
                    <a:lnTo>
                      <a:pt x="172732" y="161290"/>
                    </a:lnTo>
                    <a:lnTo>
                      <a:pt x="168325" y="165100"/>
                    </a:lnTo>
                    <a:lnTo>
                      <a:pt x="167754" y="163830"/>
                    </a:lnTo>
                    <a:lnTo>
                      <a:pt x="167246" y="162674"/>
                    </a:lnTo>
                    <a:lnTo>
                      <a:pt x="167297" y="158750"/>
                    </a:lnTo>
                    <a:lnTo>
                      <a:pt x="167043" y="157886"/>
                    </a:lnTo>
                    <a:lnTo>
                      <a:pt x="163842" y="162560"/>
                    </a:lnTo>
                    <a:lnTo>
                      <a:pt x="160718" y="163830"/>
                    </a:lnTo>
                    <a:lnTo>
                      <a:pt x="160680" y="162560"/>
                    </a:lnTo>
                    <a:lnTo>
                      <a:pt x="160083" y="163830"/>
                    </a:lnTo>
                    <a:lnTo>
                      <a:pt x="159512" y="166370"/>
                    </a:lnTo>
                    <a:lnTo>
                      <a:pt x="157276" y="166370"/>
                    </a:lnTo>
                    <a:lnTo>
                      <a:pt x="158521" y="168910"/>
                    </a:lnTo>
                    <a:lnTo>
                      <a:pt x="159092" y="172720"/>
                    </a:lnTo>
                    <a:lnTo>
                      <a:pt x="159626" y="173990"/>
                    </a:lnTo>
                    <a:lnTo>
                      <a:pt x="155308" y="179070"/>
                    </a:lnTo>
                    <a:lnTo>
                      <a:pt x="155257" y="176530"/>
                    </a:lnTo>
                    <a:lnTo>
                      <a:pt x="154609" y="179070"/>
                    </a:lnTo>
                    <a:lnTo>
                      <a:pt x="154076" y="179451"/>
                    </a:lnTo>
                    <a:lnTo>
                      <a:pt x="166585" y="179451"/>
                    </a:lnTo>
                    <a:lnTo>
                      <a:pt x="167246" y="179070"/>
                    </a:lnTo>
                    <a:lnTo>
                      <a:pt x="169430" y="177800"/>
                    </a:lnTo>
                    <a:lnTo>
                      <a:pt x="169164" y="176530"/>
                    </a:lnTo>
                    <a:lnTo>
                      <a:pt x="170002" y="175260"/>
                    </a:lnTo>
                    <a:lnTo>
                      <a:pt x="172008" y="175260"/>
                    </a:lnTo>
                    <a:lnTo>
                      <a:pt x="168960" y="182880"/>
                    </a:lnTo>
                    <a:lnTo>
                      <a:pt x="167855" y="184150"/>
                    </a:lnTo>
                    <a:lnTo>
                      <a:pt x="166331" y="185420"/>
                    </a:lnTo>
                    <a:lnTo>
                      <a:pt x="167233" y="185420"/>
                    </a:lnTo>
                    <a:lnTo>
                      <a:pt x="167957" y="186690"/>
                    </a:lnTo>
                    <a:lnTo>
                      <a:pt x="165773" y="191770"/>
                    </a:lnTo>
                    <a:lnTo>
                      <a:pt x="163576" y="198120"/>
                    </a:lnTo>
                    <a:lnTo>
                      <a:pt x="162306" y="200660"/>
                    </a:lnTo>
                    <a:lnTo>
                      <a:pt x="162293" y="198120"/>
                    </a:lnTo>
                    <a:lnTo>
                      <a:pt x="161709" y="204470"/>
                    </a:lnTo>
                    <a:lnTo>
                      <a:pt x="155968" y="204470"/>
                    </a:lnTo>
                    <a:lnTo>
                      <a:pt x="154609" y="209550"/>
                    </a:lnTo>
                    <a:lnTo>
                      <a:pt x="154381" y="209550"/>
                    </a:lnTo>
                    <a:lnTo>
                      <a:pt x="154609" y="208280"/>
                    </a:lnTo>
                    <a:lnTo>
                      <a:pt x="153936" y="209550"/>
                    </a:lnTo>
                    <a:lnTo>
                      <a:pt x="149644" y="212090"/>
                    </a:lnTo>
                    <a:lnTo>
                      <a:pt x="151003" y="216077"/>
                    </a:lnTo>
                    <a:lnTo>
                      <a:pt x="151396" y="215900"/>
                    </a:lnTo>
                    <a:lnTo>
                      <a:pt x="151384" y="217170"/>
                    </a:lnTo>
                    <a:lnTo>
                      <a:pt x="150025" y="219710"/>
                    </a:lnTo>
                    <a:lnTo>
                      <a:pt x="148424" y="222250"/>
                    </a:lnTo>
                    <a:lnTo>
                      <a:pt x="150126" y="223520"/>
                    </a:lnTo>
                    <a:lnTo>
                      <a:pt x="150063" y="226961"/>
                    </a:lnTo>
                    <a:lnTo>
                      <a:pt x="152425" y="223520"/>
                    </a:lnTo>
                    <a:lnTo>
                      <a:pt x="156984" y="224790"/>
                    </a:lnTo>
                    <a:lnTo>
                      <a:pt x="158584" y="224790"/>
                    </a:lnTo>
                    <a:lnTo>
                      <a:pt x="160896" y="223520"/>
                    </a:lnTo>
                    <a:lnTo>
                      <a:pt x="160337" y="227330"/>
                    </a:lnTo>
                    <a:lnTo>
                      <a:pt x="161709" y="228587"/>
                    </a:lnTo>
                    <a:lnTo>
                      <a:pt x="164084" y="226060"/>
                    </a:lnTo>
                    <a:lnTo>
                      <a:pt x="161798" y="223520"/>
                    </a:lnTo>
                    <a:lnTo>
                      <a:pt x="164122" y="220980"/>
                    </a:lnTo>
                    <a:lnTo>
                      <a:pt x="165252" y="220980"/>
                    </a:lnTo>
                    <a:lnTo>
                      <a:pt x="165011" y="222250"/>
                    </a:lnTo>
                    <a:lnTo>
                      <a:pt x="165328" y="220980"/>
                    </a:lnTo>
                    <a:lnTo>
                      <a:pt x="165950" y="218440"/>
                    </a:lnTo>
                    <a:lnTo>
                      <a:pt x="166636" y="219710"/>
                    </a:lnTo>
                    <a:lnTo>
                      <a:pt x="168338" y="218440"/>
                    </a:lnTo>
                    <a:lnTo>
                      <a:pt x="171729" y="215900"/>
                    </a:lnTo>
                    <a:lnTo>
                      <a:pt x="170319" y="219710"/>
                    </a:lnTo>
                    <a:lnTo>
                      <a:pt x="169862" y="219710"/>
                    </a:lnTo>
                    <a:lnTo>
                      <a:pt x="169252" y="220789"/>
                    </a:lnTo>
                    <a:lnTo>
                      <a:pt x="173672" y="219710"/>
                    </a:lnTo>
                    <a:lnTo>
                      <a:pt x="180721" y="215239"/>
                    </a:lnTo>
                    <a:lnTo>
                      <a:pt x="178828" y="214630"/>
                    </a:lnTo>
                    <a:lnTo>
                      <a:pt x="175856" y="215900"/>
                    </a:lnTo>
                    <a:lnTo>
                      <a:pt x="176085" y="213360"/>
                    </a:lnTo>
                    <a:lnTo>
                      <a:pt x="178816" y="210820"/>
                    </a:lnTo>
                    <a:lnTo>
                      <a:pt x="176060" y="209550"/>
                    </a:lnTo>
                    <a:lnTo>
                      <a:pt x="179959" y="209550"/>
                    </a:lnTo>
                    <a:lnTo>
                      <a:pt x="176936" y="205740"/>
                    </a:lnTo>
                    <a:lnTo>
                      <a:pt x="181051" y="204470"/>
                    </a:lnTo>
                    <a:lnTo>
                      <a:pt x="181063" y="205740"/>
                    </a:lnTo>
                    <a:lnTo>
                      <a:pt x="181711" y="203200"/>
                    </a:lnTo>
                    <a:lnTo>
                      <a:pt x="183819" y="204470"/>
                    </a:lnTo>
                    <a:lnTo>
                      <a:pt x="183946" y="203200"/>
                    </a:lnTo>
                    <a:lnTo>
                      <a:pt x="184073" y="201930"/>
                    </a:lnTo>
                    <a:lnTo>
                      <a:pt x="184188" y="200837"/>
                    </a:lnTo>
                    <a:lnTo>
                      <a:pt x="183083" y="201930"/>
                    </a:lnTo>
                    <a:lnTo>
                      <a:pt x="183464" y="200660"/>
                    </a:lnTo>
                    <a:lnTo>
                      <a:pt x="184988" y="195580"/>
                    </a:lnTo>
                    <a:lnTo>
                      <a:pt x="188569" y="193040"/>
                    </a:lnTo>
                    <a:lnTo>
                      <a:pt x="189166" y="198120"/>
                    </a:lnTo>
                    <a:lnTo>
                      <a:pt x="191008" y="198120"/>
                    </a:lnTo>
                    <a:lnTo>
                      <a:pt x="187972" y="205740"/>
                    </a:lnTo>
                    <a:lnTo>
                      <a:pt x="192709" y="201930"/>
                    </a:lnTo>
                    <a:lnTo>
                      <a:pt x="193319" y="201434"/>
                    </a:lnTo>
                    <a:lnTo>
                      <a:pt x="191541" y="201930"/>
                    </a:lnTo>
                    <a:lnTo>
                      <a:pt x="195072" y="195580"/>
                    </a:lnTo>
                    <a:lnTo>
                      <a:pt x="191503" y="193040"/>
                    </a:lnTo>
                    <a:lnTo>
                      <a:pt x="189712" y="191770"/>
                    </a:lnTo>
                    <a:lnTo>
                      <a:pt x="197358" y="187960"/>
                    </a:lnTo>
                    <a:lnTo>
                      <a:pt x="197612" y="189230"/>
                    </a:lnTo>
                    <a:lnTo>
                      <a:pt x="197688" y="187960"/>
                    </a:lnTo>
                    <a:lnTo>
                      <a:pt x="197904" y="184150"/>
                    </a:lnTo>
                    <a:lnTo>
                      <a:pt x="201930" y="182880"/>
                    </a:lnTo>
                    <a:lnTo>
                      <a:pt x="202082" y="183502"/>
                    </a:lnTo>
                    <a:lnTo>
                      <a:pt x="202628" y="182880"/>
                    </a:lnTo>
                    <a:lnTo>
                      <a:pt x="205930" y="179070"/>
                    </a:lnTo>
                    <a:lnTo>
                      <a:pt x="212547" y="179070"/>
                    </a:lnTo>
                    <a:lnTo>
                      <a:pt x="216814" y="179057"/>
                    </a:lnTo>
                    <a:lnTo>
                      <a:pt x="217525" y="177800"/>
                    </a:lnTo>
                    <a:lnTo>
                      <a:pt x="221830" y="180340"/>
                    </a:lnTo>
                    <a:lnTo>
                      <a:pt x="224320" y="177800"/>
                    </a:lnTo>
                    <a:lnTo>
                      <a:pt x="225564" y="176530"/>
                    </a:lnTo>
                    <a:lnTo>
                      <a:pt x="225640" y="175260"/>
                    </a:lnTo>
                    <a:lnTo>
                      <a:pt x="225729" y="173990"/>
                    </a:lnTo>
                    <a:lnTo>
                      <a:pt x="225882" y="171450"/>
                    </a:lnTo>
                    <a:lnTo>
                      <a:pt x="234010" y="163830"/>
                    </a:lnTo>
                    <a:lnTo>
                      <a:pt x="236524" y="161290"/>
                    </a:lnTo>
                    <a:lnTo>
                      <a:pt x="239039" y="158750"/>
                    </a:lnTo>
                    <a:lnTo>
                      <a:pt x="239382" y="160020"/>
                    </a:lnTo>
                    <a:lnTo>
                      <a:pt x="241960" y="160020"/>
                    </a:lnTo>
                    <a:lnTo>
                      <a:pt x="241808" y="158750"/>
                    </a:lnTo>
                    <a:lnTo>
                      <a:pt x="241490" y="156210"/>
                    </a:lnTo>
                    <a:lnTo>
                      <a:pt x="241173" y="153670"/>
                    </a:lnTo>
                    <a:lnTo>
                      <a:pt x="241642" y="156210"/>
                    </a:lnTo>
                    <a:lnTo>
                      <a:pt x="242163" y="153670"/>
                    </a:lnTo>
                    <a:lnTo>
                      <a:pt x="242430" y="152400"/>
                    </a:lnTo>
                    <a:lnTo>
                      <a:pt x="242951" y="149860"/>
                    </a:lnTo>
                    <a:lnTo>
                      <a:pt x="238518" y="152400"/>
                    </a:lnTo>
                    <a:lnTo>
                      <a:pt x="240563" y="149860"/>
                    </a:lnTo>
                    <a:lnTo>
                      <a:pt x="239915" y="144780"/>
                    </a:lnTo>
                    <a:lnTo>
                      <a:pt x="244182" y="143510"/>
                    </a:lnTo>
                    <a:lnTo>
                      <a:pt x="237782" y="144780"/>
                    </a:lnTo>
                    <a:lnTo>
                      <a:pt x="245567" y="137160"/>
                    </a:lnTo>
                    <a:lnTo>
                      <a:pt x="246075" y="134950"/>
                    </a:lnTo>
                    <a:lnTo>
                      <a:pt x="247853" y="136321"/>
                    </a:lnTo>
                    <a:lnTo>
                      <a:pt x="248399" y="134658"/>
                    </a:lnTo>
                    <a:lnTo>
                      <a:pt x="248564" y="134899"/>
                    </a:lnTo>
                    <a:lnTo>
                      <a:pt x="249415" y="133108"/>
                    </a:lnTo>
                    <a:lnTo>
                      <a:pt x="247980" y="133769"/>
                    </a:lnTo>
                    <a:lnTo>
                      <a:pt x="247815" y="133769"/>
                    </a:lnTo>
                    <a:lnTo>
                      <a:pt x="246811" y="134188"/>
                    </a:lnTo>
                    <a:lnTo>
                      <a:pt x="249834" y="132219"/>
                    </a:lnTo>
                    <a:lnTo>
                      <a:pt x="249415" y="133108"/>
                    </a:lnTo>
                    <a:lnTo>
                      <a:pt x="255041" y="130556"/>
                    </a:lnTo>
                    <a:lnTo>
                      <a:pt x="250672" y="130454"/>
                    </a:lnTo>
                    <a:lnTo>
                      <a:pt x="250012" y="131838"/>
                    </a:lnTo>
                    <a:lnTo>
                      <a:pt x="249402" y="127000"/>
                    </a:lnTo>
                    <a:lnTo>
                      <a:pt x="253225" y="127000"/>
                    </a:lnTo>
                    <a:lnTo>
                      <a:pt x="258597" y="121920"/>
                    </a:lnTo>
                    <a:lnTo>
                      <a:pt x="261708" y="124460"/>
                    </a:lnTo>
                    <a:lnTo>
                      <a:pt x="265150" y="121920"/>
                    </a:lnTo>
                    <a:lnTo>
                      <a:pt x="266877" y="120650"/>
                    </a:lnTo>
                    <a:lnTo>
                      <a:pt x="267931" y="115570"/>
                    </a:lnTo>
                    <a:lnTo>
                      <a:pt x="268198" y="114300"/>
                    </a:lnTo>
                    <a:lnTo>
                      <a:pt x="265696" y="115570"/>
                    </a:lnTo>
                    <a:lnTo>
                      <a:pt x="270332" y="111760"/>
                    </a:lnTo>
                    <a:lnTo>
                      <a:pt x="268744" y="114300"/>
                    </a:lnTo>
                    <a:lnTo>
                      <a:pt x="271246" y="114300"/>
                    </a:lnTo>
                    <a:lnTo>
                      <a:pt x="270611" y="116840"/>
                    </a:lnTo>
                    <a:lnTo>
                      <a:pt x="270078" y="120015"/>
                    </a:lnTo>
                    <a:lnTo>
                      <a:pt x="272643" y="118110"/>
                    </a:lnTo>
                    <a:lnTo>
                      <a:pt x="272656" y="119380"/>
                    </a:lnTo>
                    <a:lnTo>
                      <a:pt x="273050" y="118110"/>
                    </a:lnTo>
                    <a:lnTo>
                      <a:pt x="273850" y="115570"/>
                    </a:lnTo>
                    <a:lnTo>
                      <a:pt x="276733" y="115570"/>
                    </a:lnTo>
                    <a:lnTo>
                      <a:pt x="278155" y="113030"/>
                    </a:lnTo>
                    <a:lnTo>
                      <a:pt x="282143" y="105841"/>
                    </a:lnTo>
                    <a:lnTo>
                      <a:pt x="275056" y="113030"/>
                    </a:lnTo>
                    <a:lnTo>
                      <a:pt x="272415" y="113030"/>
                    </a:lnTo>
                    <a:lnTo>
                      <a:pt x="272783" y="109220"/>
                    </a:lnTo>
                    <a:lnTo>
                      <a:pt x="275374" y="109220"/>
                    </a:lnTo>
                    <a:lnTo>
                      <a:pt x="277736" y="105410"/>
                    </a:lnTo>
                    <a:lnTo>
                      <a:pt x="274205" y="105410"/>
                    </a:lnTo>
                    <a:lnTo>
                      <a:pt x="281419" y="100330"/>
                    </a:lnTo>
                    <a:lnTo>
                      <a:pt x="278625" y="100330"/>
                    </a:lnTo>
                    <a:lnTo>
                      <a:pt x="282663" y="96520"/>
                    </a:lnTo>
                    <a:lnTo>
                      <a:pt x="283057" y="95250"/>
                    </a:lnTo>
                    <a:lnTo>
                      <a:pt x="286727" y="92710"/>
                    </a:lnTo>
                    <a:lnTo>
                      <a:pt x="290436" y="93802"/>
                    </a:lnTo>
                    <a:lnTo>
                      <a:pt x="291058" y="93802"/>
                    </a:lnTo>
                    <a:lnTo>
                      <a:pt x="294957" y="93802"/>
                    </a:lnTo>
                    <a:lnTo>
                      <a:pt x="297053" y="91440"/>
                    </a:lnTo>
                    <a:lnTo>
                      <a:pt x="296913" y="85090"/>
                    </a:lnTo>
                    <a:lnTo>
                      <a:pt x="295427" y="86360"/>
                    </a:lnTo>
                    <a:lnTo>
                      <a:pt x="292823" y="90170"/>
                    </a:lnTo>
                    <a:lnTo>
                      <a:pt x="291223" y="92595"/>
                    </a:lnTo>
                    <a:lnTo>
                      <a:pt x="291731" y="88900"/>
                    </a:lnTo>
                    <a:lnTo>
                      <a:pt x="291045" y="88900"/>
                    </a:lnTo>
                    <a:lnTo>
                      <a:pt x="292557" y="83820"/>
                    </a:lnTo>
                    <a:lnTo>
                      <a:pt x="293966" y="82550"/>
                    </a:lnTo>
                    <a:lnTo>
                      <a:pt x="296773" y="80010"/>
                    </a:lnTo>
                    <a:lnTo>
                      <a:pt x="297294" y="80010"/>
                    </a:lnTo>
                    <a:lnTo>
                      <a:pt x="296799" y="81280"/>
                    </a:lnTo>
                    <a:lnTo>
                      <a:pt x="298145" y="80010"/>
                    </a:lnTo>
                    <a:lnTo>
                      <a:pt x="303517" y="74930"/>
                    </a:lnTo>
                    <a:lnTo>
                      <a:pt x="303847" y="67144"/>
                    </a:lnTo>
                    <a:lnTo>
                      <a:pt x="303974" y="66001"/>
                    </a:lnTo>
                    <a:lnTo>
                      <a:pt x="306768" y="64770"/>
                    </a:lnTo>
                    <a:lnTo>
                      <a:pt x="312521" y="62230"/>
                    </a:lnTo>
                    <a:lnTo>
                      <a:pt x="313728" y="62230"/>
                    </a:lnTo>
                    <a:lnTo>
                      <a:pt x="316966" y="59690"/>
                    </a:lnTo>
                    <a:lnTo>
                      <a:pt x="321729" y="50800"/>
                    </a:lnTo>
                    <a:lnTo>
                      <a:pt x="321906" y="55880"/>
                    </a:lnTo>
                    <a:lnTo>
                      <a:pt x="322160" y="53721"/>
                    </a:lnTo>
                    <a:lnTo>
                      <a:pt x="322402" y="50800"/>
                    </a:lnTo>
                    <a:lnTo>
                      <a:pt x="322491" y="48260"/>
                    </a:lnTo>
                    <a:lnTo>
                      <a:pt x="324688" y="46990"/>
                    </a:lnTo>
                    <a:lnTo>
                      <a:pt x="324281" y="49530"/>
                    </a:lnTo>
                    <a:lnTo>
                      <a:pt x="324764" y="49530"/>
                    </a:lnTo>
                    <a:lnTo>
                      <a:pt x="326212" y="46990"/>
                    </a:lnTo>
                    <a:lnTo>
                      <a:pt x="328383" y="43180"/>
                    </a:lnTo>
                    <a:lnTo>
                      <a:pt x="329082" y="43180"/>
                    </a:lnTo>
                    <a:lnTo>
                      <a:pt x="330123" y="39370"/>
                    </a:lnTo>
                    <a:lnTo>
                      <a:pt x="333565" y="34290"/>
                    </a:lnTo>
                    <a:close/>
                  </a:path>
                  <a:path w="366395" h="360679">
                    <a:moveTo>
                      <a:pt x="333692" y="40640"/>
                    </a:moveTo>
                    <a:lnTo>
                      <a:pt x="331381" y="44450"/>
                    </a:lnTo>
                    <a:lnTo>
                      <a:pt x="325970" y="52070"/>
                    </a:lnTo>
                    <a:lnTo>
                      <a:pt x="329311" y="52070"/>
                    </a:lnTo>
                    <a:lnTo>
                      <a:pt x="333044" y="43180"/>
                    </a:lnTo>
                    <a:lnTo>
                      <a:pt x="333248" y="42989"/>
                    </a:lnTo>
                    <a:lnTo>
                      <a:pt x="333692" y="40640"/>
                    </a:lnTo>
                    <a:close/>
                  </a:path>
                  <a:path w="366395" h="360679">
                    <a:moveTo>
                      <a:pt x="335280" y="31750"/>
                    </a:moveTo>
                    <a:lnTo>
                      <a:pt x="333286" y="29210"/>
                    </a:lnTo>
                    <a:lnTo>
                      <a:pt x="329514" y="33020"/>
                    </a:lnTo>
                    <a:lnTo>
                      <a:pt x="334416" y="33020"/>
                    </a:lnTo>
                    <a:lnTo>
                      <a:pt x="335280" y="31750"/>
                    </a:lnTo>
                    <a:close/>
                  </a:path>
                  <a:path w="366395" h="360679">
                    <a:moveTo>
                      <a:pt x="346379" y="1943"/>
                    </a:moveTo>
                    <a:lnTo>
                      <a:pt x="345224" y="2159"/>
                    </a:lnTo>
                    <a:lnTo>
                      <a:pt x="345363" y="2235"/>
                    </a:lnTo>
                    <a:lnTo>
                      <a:pt x="346062" y="2032"/>
                    </a:lnTo>
                    <a:lnTo>
                      <a:pt x="346379" y="1943"/>
                    </a:lnTo>
                    <a:close/>
                  </a:path>
                  <a:path w="366395" h="360679">
                    <a:moveTo>
                      <a:pt x="348297" y="3619"/>
                    </a:moveTo>
                    <a:lnTo>
                      <a:pt x="347891" y="2540"/>
                    </a:lnTo>
                    <a:lnTo>
                      <a:pt x="346227" y="3225"/>
                    </a:lnTo>
                    <a:lnTo>
                      <a:pt x="346951" y="3810"/>
                    </a:lnTo>
                    <a:lnTo>
                      <a:pt x="348297" y="3619"/>
                    </a:lnTo>
                    <a:close/>
                  </a:path>
                  <a:path w="366395" h="360679">
                    <a:moveTo>
                      <a:pt x="351739" y="3162"/>
                    </a:moveTo>
                    <a:lnTo>
                      <a:pt x="348297" y="3619"/>
                    </a:lnTo>
                    <a:lnTo>
                      <a:pt x="348843" y="5080"/>
                    </a:lnTo>
                    <a:lnTo>
                      <a:pt x="351739" y="3162"/>
                    </a:lnTo>
                    <a:close/>
                  </a:path>
                  <a:path w="366395" h="360679">
                    <a:moveTo>
                      <a:pt x="352704" y="800"/>
                    </a:moveTo>
                    <a:lnTo>
                      <a:pt x="350774" y="889"/>
                    </a:lnTo>
                    <a:lnTo>
                      <a:pt x="348653" y="1333"/>
                    </a:lnTo>
                    <a:lnTo>
                      <a:pt x="346379" y="1943"/>
                    </a:lnTo>
                    <a:lnTo>
                      <a:pt x="352704" y="800"/>
                    </a:lnTo>
                    <a:close/>
                  </a:path>
                  <a:path w="366395" h="360679">
                    <a:moveTo>
                      <a:pt x="356463" y="2540"/>
                    </a:moveTo>
                    <a:lnTo>
                      <a:pt x="352691" y="2540"/>
                    </a:lnTo>
                    <a:lnTo>
                      <a:pt x="351739" y="3162"/>
                    </a:lnTo>
                    <a:lnTo>
                      <a:pt x="356463" y="2540"/>
                    </a:lnTo>
                    <a:close/>
                  </a:path>
                  <a:path w="366395" h="360679">
                    <a:moveTo>
                      <a:pt x="358279" y="7620"/>
                    </a:moveTo>
                    <a:lnTo>
                      <a:pt x="355536" y="7620"/>
                    </a:lnTo>
                    <a:lnTo>
                      <a:pt x="355892" y="6350"/>
                    </a:lnTo>
                    <a:lnTo>
                      <a:pt x="356019" y="6350"/>
                    </a:lnTo>
                    <a:lnTo>
                      <a:pt x="356184" y="5080"/>
                    </a:lnTo>
                    <a:lnTo>
                      <a:pt x="348615" y="7620"/>
                    </a:lnTo>
                    <a:lnTo>
                      <a:pt x="341769" y="8890"/>
                    </a:lnTo>
                    <a:lnTo>
                      <a:pt x="335013" y="8890"/>
                    </a:lnTo>
                    <a:lnTo>
                      <a:pt x="327736" y="10160"/>
                    </a:lnTo>
                    <a:lnTo>
                      <a:pt x="335661" y="7620"/>
                    </a:lnTo>
                    <a:lnTo>
                      <a:pt x="346227" y="3225"/>
                    </a:lnTo>
                    <a:lnTo>
                      <a:pt x="345363" y="2540"/>
                    </a:lnTo>
                    <a:lnTo>
                      <a:pt x="338734" y="5080"/>
                    </a:lnTo>
                    <a:lnTo>
                      <a:pt x="331165" y="7620"/>
                    </a:lnTo>
                    <a:lnTo>
                      <a:pt x="322719" y="7620"/>
                    </a:lnTo>
                    <a:lnTo>
                      <a:pt x="323837" y="6350"/>
                    </a:lnTo>
                    <a:lnTo>
                      <a:pt x="317157" y="8890"/>
                    </a:lnTo>
                    <a:lnTo>
                      <a:pt x="316064" y="8890"/>
                    </a:lnTo>
                    <a:lnTo>
                      <a:pt x="316611" y="11430"/>
                    </a:lnTo>
                    <a:lnTo>
                      <a:pt x="312699" y="15875"/>
                    </a:lnTo>
                    <a:lnTo>
                      <a:pt x="317474" y="13970"/>
                    </a:lnTo>
                    <a:lnTo>
                      <a:pt x="326351" y="12700"/>
                    </a:lnTo>
                    <a:lnTo>
                      <a:pt x="334124" y="12700"/>
                    </a:lnTo>
                    <a:lnTo>
                      <a:pt x="328396" y="13970"/>
                    </a:lnTo>
                    <a:lnTo>
                      <a:pt x="333705" y="13970"/>
                    </a:lnTo>
                    <a:lnTo>
                      <a:pt x="339598" y="12700"/>
                    </a:lnTo>
                    <a:lnTo>
                      <a:pt x="343014" y="11798"/>
                    </a:lnTo>
                    <a:lnTo>
                      <a:pt x="342874" y="12700"/>
                    </a:lnTo>
                    <a:lnTo>
                      <a:pt x="345694" y="12700"/>
                    </a:lnTo>
                    <a:lnTo>
                      <a:pt x="348780" y="11430"/>
                    </a:lnTo>
                    <a:lnTo>
                      <a:pt x="352132" y="11430"/>
                    </a:lnTo>
                    <a:lnTo>
                      <a:pt x="354901" y="10160"/>
                    </a:lnTo>
                    <a:lnTo>
                      <a:pt x="358279" y="7620"/>
                    </a:lnTo>
                    <a:close/>
                  </a:path>
                  <a:path w="366395" h="360679">
                    <a:moveTo>
                      <a:pt x="361251" y="11430"/>
                    </a:moveTo>
                    <a:lnTo>
                      <a:pt x="352183" y="15240"/>
                    </a:lnTo>
                    <a:lnTo>
                      <a:pt x="348335" y="13970"/>
                    </a:lnTo>
                    <a:lnTo>
                      <a:pt x="338772" y="17780"/>
                    </a:lnTo>
                    <a:lnTo>
                      <a:pt x="339356" y="16510"/>
                    </a:lnTo>
                    <a:lnTo>
                      <a:pt x="312153" y="16510"/>
                    </a:lnTo>
                    <a:lnTo>
                      <a:pt x="305841" y="19050"/>
                    </a:lnTo>
                    <a:lnTo>
                      <a:pt x="304914" y="17780"/>
                    </a:lnTo>
                    <a:lnTo>
                      <a:pt x="297789" y="19050"/>
                    </a:lnTo>
                    <a:lnTo>
                      <a:pt x="301726" y="16510"/>
                    </a:lnTo>
                    <a:lnTo>
                      <a:pt x="294576" y="19050"/>
                    </a:lnTo>
                    <a:lnTo>
                      <a:pt x="283171" y="21590"/>
                    </a:lnTo>
                    <a:lnTo>
                      <a:pt x="281686" y="24130"/>
                    </a:lnTo>
                    <a:lnTo>
                      <a:pt x="280339" y="24130"/>
                    </a:lnTo>
                    <a:lnTo>
                      <a:pt x="280365" y="21590"/>
                    </a:lnTo>
                    <a:lnTo>
                      <a:pt x="277241" y="19050"/>
                    </a:lnTo>
                    <a:lnTo>
                      <a:pt x="275615" y="19050"/>
                    </a:lnTo>
                    <a:lnTo>
                      <a:pt x="265328" y="19050"/>
                    </a:lnTo>
                    <a:lnTo>
                      <a:pt x="261581" y="24130"/>
                    </a:lnTo>
                    <a:lnTo>
                      <a:pt x="260197" y="22860"/>
                    </a:lnTo>
                    <a:lnTo>
                      <a:pt x="256870" y="22860"/>
                    </a:lnTo>
                    <a:lnTo>
                      <a:pt x="259359" y="21590"/>
                    </a:lnTo>
                    <a:lnTo>
                      <a:pt x="261708" y="19050"/>
                    </a:lnTo>
                    <a:lnTo>
                      <a:pt x="252945" y="19050"/>
                    </a:lnTo>
                    <a:lnTo>
                      <a:pt x="249669" y="21590"/>
                    </a:lnTo>
                    <a:lnTo>
                      <a:pt x="241452" y="24130"/>
                    </a:lnTo>
                    <a:lnTo>
                      <a:pt x="238874" y="21590"/>
                    </a:lnTo>
                    <a:lnTo>
                      <a:pt x="231355" y="26670"/>
                    </a:lnTo>
                    <a:lnTo>
                      <a:pt x="330911" y="26670"/>
                    </a:lnTo>
                    <a:lnTo>
                      <a:pt x="335280" y="24130"/>
                    </a:lnTo>
                    <a:lnTo>
                      <a:pt x="341833" y="20320"/>
                    </a:lnTo>
                    <a:lnTo>
                      <a:pt x="341655" y="25514"/>
                    </a:lnTo>
                    <a:lnTo>
                      <a:pt x="342747" y="26670"/>
                    </a:lnTo>
                    <a:lnTo>
                      <a:pt x="347865" y="20320"/>
                    </a:lnTo>
                    <a:lnTo>
                      <a:pt x="348894" y="19050"/>
                    </a:lnTo>
                    <a:lnTo>
                      <a:pt x="351434" y="17780"/>
                    </a:lnTo>
                    <a:lnTo>
                      <a:pt x="353085" y="17780"/>
                    </a:lnTo>
                    <a:lnTo>
                      <a:pt x="357759" y="16510"/>
                    </a:lnTo>
                    <a:lnTo>
                      <a:pt x="351815" y="22860"/>
                    </a:lnTo>
                    <a:lnTo>
                      <a:pt x="346290" y="30480"/>
                    </a:lnTo>
                    <a:lnTo>
                      <a:pt x="345224" y="25400"/>
                    </a:lnTo>
                    <a:lnTo>
                      <a:pt x="344792" y="27940"/>
                    </a:lnTo>
                    <a:lnTo>
                      <a:pt x="340448" y="30137"/>
                    </a:lnTo>
                    <a:lnTo>
                      <a:pt x="341464" y="29210"/>
                    </a:lnTo>
                    <a:lnTo>
                      <a:pt x="339369" y="29210"/>
                    </a:lnTo>
                    <a:lnTo>
                      <a:pt x="341477" y="25514"/>
                    </a:lnTo>
                    <a:lnTo>
                      <a:pt x="336448" y="29210"/>
                    </a:lnTo>
                    <a:lnTo>
                      <a:pt x="337947" y="31407"/>
                    </a:lnTo>
                    <a:lnTo>
                      <a:pt x="337286" y="31750"/>
                    </a:lnTo>
                    <a:lnTo>
                      <a:pt x="337515" y="32473"/>
                    </a:lnTo>
                    <a:lnTo>
                      <a:pt x="335902" y="34290"/>
                    </a:lnTo>
                    <a:lnTo>
                      <a:pt x="337591" y="32740"/>
                    </a:lnTo>
                    <a:lnTo>
                      <a:pt x="337731" y="32613"/>
                    </a:lnTo>
                    <a:lnTo>
                      <a:pt x="337680" y="33020"/>
                    </a:lnTo>
                    <a:lnTo>
                      <a:pt x="338886" y="36830"/>
                    </a:lnTo>
                    <a:lnTo>
                      <a:pt x="334060" y="41910"/>
                    </a:lnTo>
                    <a:lnTo>
                      <a:pt x="333502" y="42760"/>
                    </a:lnTo>
                    <a:lnTo>
                      <a:pt x="335762" y="40640"/>
                    </a:lnTo>
                    <a:lnTo>
                      <a:pt x="334581" y="45720"/>
                    </a:lnTo>
                    <a:lnTo>
                      <a:pt x="338988" y="40640"/>
                    </a:lnTo>
                    <a:lnTo>
                      <a:pt x="339547" y="39370"/>
                    </a:lnTo>
                    <a:lnTo>
                      <a:pt x="340880" y="36830"/>
                    </a:lnTo>
                    <a:lnTo>
                      <a:pt x="343839" y="34290"/>
                    </a:lnTo>
                    <a:lnTo>
                      <a:pt x="345262" y="33020"/>
                    </a:lnTo>
                    <a:lnTo>
                      <a:pt x="347891" y="30480"/>
                    </a:lnTo>
                    <a:lnTo>
                      <a:pt x="350532" y="27940"/>
                    </a:lnTo>
                    <a:lnTo>
                      <a:pt x="358584" y="16510"/>
                    </a:lnTo>
                    <a:lnTo>
                      <a:pt x="359244" y="15240"/>
                    </a:lnTo>
                    <a:lnTo>
                      <a:pt x="361251" y="11430"/>
                    </a:lnTo>
                    <a:close/>
                  </a:path>
                  <a:path w="366395" h="360679">
                    <a:moveTo>
                      <a:pt x="361492" y="1270"/>
                    </a:moveTo>
                    <a:lnTo>
                      <a:pt x="356463" y="2540"/>
                    </a:lnTo>
                    <a:lnTo>
                      <a:pt x="358863" y="2540"/>
                    </a:lnTo>
                    <a:lnTo>
                      <a:pt x="358813" y="3810"/>
                    </a:lnTo>
                    <a:lnTo>
                      <a:pt x="361492" y="1270"/>
                    </a:lnTo>
                    <a:close/>
                  </a:path>
                  <a:path w="366395" h="360679">
                    <a:moveTo>
                      <a:pt x="366090" y="2540"/>
                    </a:moveTo>
                    <a:lnTo>
                      <a:pt x="361226" y="2540"/>
                    </a:lnTo>
                    <a:lnTo>
                      <a:pt x="358825" y="3810"/>
                    </a:lnTo>
                    <a:lnTo>
                      <a:pt x="358775" y="5080"/>
                    </a:lnTo>
                    <a:lnTo>
                      <a:pt x="366090" y="2540"/>
                    </a:lnTo>
                    <a:close/>
                  </a:path>
                </a:pathLst>
              </a:custGeom>
              <a:solidFill>
                <a:srgbClr val="1CADEB"/>
              </a:solidFill>
            </p:spPr>
            <p:txBody>
              <a:bodyPr wrap="square" lIns="0" tIns="0" rIns="0" bIns="0" rtlCol="0"/>
              <a:lstStyle/>
              <a:p>
                <a:endParaRPr/>
              </a:p>
            </p:txBody>
          </p:sp>
          <p:sp>
            <p:nvSpPr>
              <p:cNvPr id="454" name="object 9"/>
              <p:cNvSpPr/>
              <p:nvPr/>
            </p:nvSpPr>
            <p:spPr>
              <a:xfrm>
                <a:off x="4041216" y="8228057"/>
                <a:ext cx="413384" cy="374015"/>
              </a:xfrm>
              <a:custGeom>
                <a:avLst/>
                <a:gdLst/>
                <a:ahLst/>
                <a:cxnLst/>
                <a:rect l="l" t="t" r="r" b="b"/>
                <a:pathLst>
                  <a:path w="413385" h="374015">
                    <a:moveTo>
                      <a:pt x="19773" y="318427"/>
                    </a:moveTo>
                    <a:close/>
                  </a:path>
                  <a:path w="413385" h="374015">
                    <a:moveTo>
                      <a:pt x="19862" y="318300"/>
                    </a:moveTo>
                    <a:lnTo>
                      <a:pt x="19558" y="317690"/>
                    </a:lnTo>
                    <a:lnTo>
                      <a:pt x="19761" y="318376"/>
                    </a:lnTo>
                    <a:close/>
                  </a:path>
                  <a:path w="413385" h="374015">
                    <a:moveTo>
                      <a:pt x="21399" y="321424"/>
                    </a:moveTo>
                    <a:lnTo>
                      <a:pt x="20472" y="317842"/>
                    </a:lnTo>
                    <a:lnTo>
                      <a:pt x="19862" y="318300"/>
                    </a:lnTo>
                    <a:lnTo>
                      <a:pt x="21399" y="321424"/>
                    </a:lnTo>
                    <a:close/>
                  </a:path>
                  <a:path w="413385" h="374015">
                    <a:moveTo>
                      <a:pt x="21475" y="325145"/>
                    </a:moveTo>
                    <a:lnTo>
                      <a:pt x="20713" y="323075"/>
                    </a:lnTo>
                    <a:lnTo>
                      <a:pt x="20231" y="321767"/>
                    </a:lnTo>
                    <a:lnTo>
                      <a:pt x="20129" y="321424"/>
                    </a:lnTo>
                    <a:lnTo>
                      <a:pt x="19799" y="319684"/>
                    </a:lnTo>
                    <a:lnTo>
                      <a:pt x="20891" y="322059"/>
                    </a:lnTo>
                    <a:lnTo>
                      <a:pt x="21183" y="323596"/>
                    </a:lnTo>
                    <a:lnTo>
                      <a:pt x="21043" y="321183"/>
                    </a:lnTo>
                    <a:lnTo>
                      <a:pt x="20447" y="320751"/>
                    </a:lnTo>
                    <a:lnTo>
                      <a:pt x="20142" y="319684"/>
                    </a:lnTo>
                    <a:lnTo>
                      <a:pt x="19812" y="318566"/>
                    </a:lnTo>
                    <a:lnTo>
                      <a:pt x="19697" y="318427"/>
                    </a:lnTo>
                    <a:lnTo>
                      <a:pt x="19405" y="317423"/>
                    </a:lnTo>
                    <a:lnTo>
                      <a:pt x="19532" y="318566"/>
                    </a:lnTo>
                    <a:lnTo>
                      <a:pt x="18669" y="317906"/>
                    </a:lnTo>
                    <a:lnTo>
                      <a:pt x="18237" y="316598"/>
                    </a:lnTo>
                    <a:lnTo>
                      <a:pt x="18389" y="316458"/>
                    </a:lnTo>
                    <a:lnTo>
                      <a:pt x="16522" y="316941"/>
                    </a:lnTo>
                    <a:lnTo>
                      <a:pt x="20015" y="321767"/>
                    </a:lnTo>
                    <a:lnTo>
                      <a:pt x="19291" y="323253"/>
                    </a:lnTo>
                    <a:lnTo>
                      <a:pt x="19405" y="323113"/>
                    </a:lnTo>
                    <a:lnTo>
                      <a:pt x="19710" y="323367"/>
                    </a:lnTo>
                    <a:lnTo>
                      <a:pt x="19799" y="323113"/>
                    </a:lnTo>
                    <a:lnTo>
                      <a:pt x="19850" y="322973"/>
                    </a:lnTo>
                    <a:lnTo>
                      <a:pt x="20713" y="324370"/>
                    </a:lnTo>
                    <a:lnTo>
                      <a:pt x="20916" y="325081"/>
                    </a:lnTo>
                    <a:lnTo>
                      <a:pt x="20701" y="323596"/>
                    </a:lnTo>
                    <a:lnTo>
                      <a:pt x="20701" y="323316"/>
                    </a:lnTo>
                    <a:lnTo>
                      <a:pt x="21475" y="325145"/>
                    </a:lnTo>
                    <a:close/>
                  </a:path>
                  <a:path w="413385" h="374015">
                    <a:moveTo>
                      <a:pt x="23241" y="345338"/>
                    </a:moveTo>
                    <a:lnTo>
                      <a:pt x="22555" y="345567"/>
                    </a:lnTo>
                    <a:lnTo>
                      <a:pt x="22250" y="345579"/>
                    </a:lnTo>
                    <a:lnTo>
                      <a:pt x="19875" y="345122"/>
                    </a:lnTo>
                    <a:lnTo>
                      <a:pt x="17881" y="345008"/>
                    </a:lnTo>
                    <a:lnTo>
                      <a:pt x="12522" y="334632"/>
                    </a:lnTo>
                    <a:lnTo>
                      <a:pt x="12725" y="333324"/>
                    </a:lnTo>
                    <a:lnTo>
                      <a:pt x="13258" y="331533"/>
                    </a:lnTo>
                    <a:lnTo>
                      <a:pt x="14274" y="329107"/>
                    </a:lnTo>
                    <a:lnTo>
                      <a:pt x="15646" y="327444"/>
                    </a:lnTo>
                    <a:lnTo>
                      <a:pt x="17843" y="325793"/>
                    </a:lnTo>
                    <a:lnTo>
                      <a:pt x="17894" y="325920"/>
                    </a:lnTo>
                    <a:lnTo>
                      <a:pt x="18872" y="325958"/>
                    </a:lnTo>
                    <a:lnTo>
                      <a:pt x="19481" y="326186"/>
                    </a:lnTo>
                    <a:lnTo>
                      <a:pt x="19621" y="325564"/>
                    </a:lnTo>
                    <a:lnTo>
                      <a:pt x="18757" y="323951"/>
                    </a:lnTo>
                    <a:lnTo>
                      <a:pt x="19227" y="323303"/>
                    </a:lnTo>
                    <a:lnTo>
                      <a:pt x="18859" y="323621"/>
                    </a:lnTo>
                    <a:lnTo>
                      <a:pt x="16598" y="319760"/>
                    </a:lnTo>
                    <a:lnTo>
                      <a:pt x="16408" y="320954"/>
                    </a:lnTo>
                    <a:lnTo>
                      <a:pt x="15595" y="320941"/>
                    </a:lnTo>
                    <a:lnTo>
                      <a:pt x="14973" y="321538"/>
                    </a:lnTo>
                    <a:lnTo>
                      <a:pt x="14706" y="319493"/>
                    </a:lnTo>
                    <a:lnTo>
                      <a:pt x="15900" y="316826"/>
                    </a:lnTo>
                    <a:lnTo>
                      <a:pt x="15595" y="315074"/>
                    </a:lnTo>
                    <a:lnTo>
                      <a:pt x="14922" y="313067"/>
                    </a:lnTo>
                    <a:lnTo>
                      <a:pt x="12534" y="313740"/>
                    </a:lnTo>
                    <a:lnTo>
                      <a:pt x="11049" y="314667"/>
                    </a:lnTo>
                    <a:lnTo>
                      <a:pt x="9956" y="315582"/>
                    </a:lnTo>
                    <a:lnTo>
                      <a:pt x="10680" y="314299"/>
                    </a:lnTo>
                    <a:lnTo>
                      <a:pt x="6045" y="319024"/>
                    </a:lnTo>
                    <a:lnTo>
                      <a:pt x="2755" y="322732"/>
                    </a:lnTo>
                    <a:lnTo>
                      <a:pt x="1003" y="327037"/>
                    </a:lnTo>
                    <a:lnTo>
                      <a:pt x="0" y="329755"/>
                    </a:lnTo>
                    <a:lnTo>
                      <a:pt x="3949" y="323100"/>
                    </a:lnTo>
                    <a:lnTo>
                      <a:pt x="3657" y="326390"/>
                    </a:lnTo>
                    <a:lnTo>
                      <a:pt x="3492" y="327456"/>
                    </a:lnTo>
                    <a:lnTo>
                      <a:pt x="3492" y="328066"/>
                    </a:lnTo>
                    <a:lnTo>
                      <a:pt x="3581" y="328231"/>
                    </a:lnTo>
                    <a:lnTo>
                      <a:pt x="5638" y="324942"/>
                    </a:lnTo>
                    <a:lnTo>
                      <a:pt x="8001" y="322084"/>
                    </a:lnTo>
                    <a:lnTo>
                      <a:pt x="10312" y="319900"/>
                    </a:lnTo>
                    <a:lnTo>
                      <a:pt x="12217" y="318935"/>
                    </a:lnTo>
                    <a:lnTo>
                      <a:pt x="10337" y="321945"/>
                    </a:lnTo>
                    <a:lnTo>
                      <a:pt x="8420" y="327063"/>
                    </a:lnTo>
                    <a:lnTo>
                      <a:pt x="8966" y="330669"/>
                    </a:lnTo>
                    <a:lnTo>
                      <a:pt x="8483" y="332371"/>
                    </a:lnTo>
                    <a:lnTo>
                      <a:pt x="8077" y="335559"/>
                    </a:lnTo>
                    <a:lnTo>
                      <a:pt x="8140" y="337451"/>
                    </a:lnTo>
                    <a:lnTo>
                      <a:pt x="9372" y="343281"/>
                    </a:lnTo>
                    <a:lnTo>
                      <a:pt x="11849" y="346773"/>
                    </a:lnTo>
                    <a:lnTo>
                      <a:pt x="14084" y="348653"/>
                    </a:lnTo>
                    <a:lnTo>
                      <a:pt x="15582" y="350100"/>
                    </a:lnTo>
                    <a:lnTo>
                      <a:pt x="16471" y="350774"/>
                    </a:lnTo>
                    <a:lnTo>
                      <a:pt x="17919" y="351650"/>
                    </a:lnTo>
                    <a:lnTo>
                      <a:pt x="18262" y="351066"/>
                    </a:lnTo>
                    <a:lnTo>
                      <a:pt x="20053" y="351129"/>
                    </a:lnTo>
                    <a:lnTo>
                      <a:pt x="21082" y="350761"/>
                    </a:lnTo>
                    <a:lnTo>
                      <a:pt x="21336" y="350189"/>
                    </a:lnTo>
                    <a:lnTo>
                      <a:pt x="22021" y="349783"/>
                    </a:lnTo>
                    <a:lnTo>
                      <a:pt x="21132" y="348907"/>
                    </a:lnTo>
                    <a:lnTo>
                      <a:pt x="20408" y="348919"/>
                    </a:lnTo>
                    <a:lnTo>
                      <a:pt x="18872" y="348780"/>
                    </a:lnTo>
                    <a:lnTo>
                      <a:pt x="17907" y="348056"/>
                    </a:lnTo>
                    <a:lnTo>
                      <a:pt x="18465" y="347510"/>
                    </a:lnTo>
                    <a:lnTo>
                      <a:pt x="20205" y="347484"/>
                    </a:lnTo>
                    <a:lnTo>
                      <a:pt x="22263" y="347624"/>
                    </a:lnTo>
                    <a:lnTo>
                      <a:pt x="22250" y="347421"/>
                    </a:lnTo>
                    <a:lnTo>
                      <a:pt x="22758" y="347154"/>
                    </a:lnTo>
                    <a:lnTo>
                      <a:pt x="23139" y="346837"/>
                    </a:lnTo>
                    <a:lnTo>
                      <a:pt x="23241" y="345338"/>
                    </a:lnTo>
                    <a:close/>
                  </a:path>
                  <a:path w="413385" h="374015">
                    <a:moveTo>
                      <a:pt x="28359" y="311505"/>
                    </a:moveTo>
                    <a:lnTo>
                      <a:pt x="28346" y="310553"/>
                    </a:lnTo>
                    <a:lnTo>
                      <a:pt x="28346" y="310413"/>
                    </a:lnTo>
                    <a:lnTo>
                      <a:pt x="28333" y="310286"/>
                    </a:lnTo>
                    <a:lnTo>
                      <a:pt x="28321" y="310083"/>
                    </a:lnTo>
                    <a:lnTo>
                      <a:pt x="28359" y="311505"/>
                    </a:lnTo>
                    <a:close/>
                  </a:path>
                  <a:path w="413385" h="374015">
                    <a:moveTo>
                      <a:pt x="28892" y="296113"/>
                    </a:moveTo>
                    <a:lnTo>
                      <a:pt x="28790" y="297383"/>
                    </a:lnTo>
                    <a:lnTo>
                      <a:pt x="28892" y="296113"/>
                    </a:lnTo>
                    <a:close/>
                  </a:path>
                  <a:path w="413385" h="374015">
                    <a:moveTo>
                      <a:pt x="29946" y="341617"/>
                    </a:moveTo>
                    <a:lnTo>
                      <a:pt x="29895" y="340931"/>
                    </a:lnTo>
                    <a:lnTo>
                      <a:pt x="29933" y="342138"/>
                    </a:lnTo>
                    <a:lnTo>
                      <a:pt x="29946" y="341617"/>
                    </a:lnTo>
                    <a:close/>
                  </a:path>
                  <a:path w="413385" h="374015">
                    <a:moveTo>
                      <a:pt x="30365" y="348919"/>
                    </a:moveTo>
                    <a:lnTo>
                      <a:pt x="30314" y="347433"/>
                    </a:lnTo>
                    <a:lnTo>
                      <a:pt x="30289" y="346938"/>
                    </a:lnTo>
                    <a:lnTo>
                      <a:pt x="30187" y="345147"/>
                    </a:lnTo>
                    <a:lnTo>
                      <a:pt x="30238" y="346481"/>
                    </a:lnTo>
                    <a:lnTo>
                      <a:pt x="30264" y="346938"/>
                    </a:lnTo>
                    <a:lnTo>
                      <a:pt x="30289" y="347433"/>
                    </a:lnTo>
                    <a:lnTo>
                      <a:pt x="30365" y="348919"/>
                    </a:lnTo>
                    <a:close/>
                  </a:path>
                  <a:path w="413385" h="374015">
                    <a:moveTo>
                      <a:pt x="30543" y="351853"/>
                    </a:moveTo>
                    <a:lnTo>
                      <a:pt x="30518" y="351650"/>
                    </a:lnTo>
                    <a:lnTo>
                      <a:pt x="30530" y="351878"/>
                    </a:lnTo>
                    <a:close/>
                  </a:path>
                  <a:path w="413385" h="374015">
                    <a:moveTo>
                      <a:pt x="30556" y="351993"/>
                    </a:moveTo>
                    <a:lnTo>
                      <a:pt x="30556" y="352183"/>
                    </a:lnTo>
                    <a:lnTo>
                      <a:pt x="30556" y="352044"/>
                    </a:lnTo>
                    <a:close/>
                  </a:path>
                  <a:path w="413385" h="374015">
                    <a:moveTo>
                      <a:pt x="30619" y="352971"/>
                    </a:moveTo>
                    <a:lnTo>
                      <a:pt x="30594" y="352488"/>
                    </a:lnTo>
                    <a:lnTo>
                      <a:pt x="30556" y="352183"/>
                    </a:lnTo>
                    <a:lnTo>
                      <a:pt x="30619" y="352971"/>
                    </a:lnTo>
                    <a:close/>
                  </a:path>
                  <a:path w="413385" h="374015">
                    <a:moveTo>
                      <a:pt x="30632" y="353364"/>
                    </a:moveTo>
                    <a:lnTo>
                      <a:pt x="30314" y="348945"/>
                    </a:lnTo>
                    <a:lnTo>
                      <a:pt x="30530" y="352259"/>
                    </a:lnTo>
                    <a:lnTo>
                      <a:pt x="30632" y="353364"/>
                    </a:lnTo>
                    <a:close/>
                  </a:path>
                  <a:path w="413385" h="374015">
                    <a:moveTo>
                      <a:pt x="30632" y="352856"/>
                    </a:moveTo>
                    <a:lnTo>
                      <a:pt x="30632" y="353161"/>
                    </a:lnTo>
                    <a:lnTo>
                      <a:pt x="30632" y="353009"/>
                    </a:lnTo>
                    <a:lnTo>
                      <a:pt x="30632" y="352856"/>
                    </a:lnTo>
                    <a:close/>
                  </a:path>
                  <a:path w="413385" h="374015">
                    <a:moveTo>
                      <a:pt x="30632" y="352818"/>
                    </a:moveTo>
                    <a:lnTo>
                      <a:pt x="30619" y="352564"/>
                    </a:lnTo>
                    <a:lnTo>
                      <a:pt x="30632" y="352818"/>
                    </a:lnTo>
                    <a:close/>
                  </a:path>
                  <a:path w="413385" h="374015">
                    <a:moveTo>
                      <a:pt x="30708" y="354266"/>
                    </a:moveTo>
                    <a:lnTo>
                      <a:pt x="30683" y="353822"/>
                    </a:lnTo>
                    <a:lnTo>
                      <a:pt x="30670" y="353555"/>
                    </a:lnTo>
                    <a:lnTo>
                      <a:pt x="30632" y="353161"/>
                    </a:lnTo>
                    <a:lnTo>
                      <a:pt x="30632" y="353364"/>
                    </a:lnTo>
                    <a:lnTo>
                      <a:pt x="30708" y="354266"/>
                    </a:lnTo>
                    <a:close/>
                  </a:path>
                  <a:path w="413385" h="374015">
                    <a:moveTo>
                      <a:pt x="30734" y="354507"/>
                    </a:moveTo>
                    <a:lnTo>
                      <a:pt x="30708" y="354317"/>
                    </a:lnTo>
                    <a:lnTo>
                      <a:pt x="30734" y="354533"/>
                    </a:lnTo>
                    <a:close/>
                  </a:path>
                  <a:path w="413385" h="374015">
                    <a:moveTo>
                      <a:pt x="31153" y="357111"/>
                    </a:moveTo>
                    <a:lnTo>
                      <a:pt x="31026" y="355993"/>
                    </a:lnTo>
                    <a:lnTo>
                      <a:pt x="30988" y="355676"/>
                    </a:lnTo>
                    <a:lnTo>
                      <a:pt x="31153" y="357111"/>
                    </a:lnTo>
                    <a:close/>
                  </a:path>
                  <a:path w="413385" h="374015">
                    <a:moveTo>
                      <a:pt x="31191" y="357339"/>
                    </a:moveTo>
                    <a:lnTo>
                      <a:pt x="31165" y="357111"/>
                    </a:lnTo>
                    <a:lnTo>
                      <a:pt x="31191" y="357339"/>
                    </a:lnTo>
                    <a:close/>
                  </a:path>
                  <a:path w="413385" h="374015">
                    <a:moveTo>
                      <a:pt x="31216" y="364070"/>
                    </a:moveTo>
                    <a:lnTo>
                      <a:pt x="31153" y="362762"/>
                    </a:lnTo>
                    <a:lnTo>
                      <a:pt x="30657" y="353910"/>
                    </a:lnTo>
                    <a:lnTo>
                      <a:pt x="30988" y="361137"/>
                    </a:lnTo>
                    <a:lnTo>
                      <a:pt x="31089" y="362762"/>
                    </a:lnTo>
                    <a:lnTo>
                      <a:pt x="31178" y="364083"/>
                    </a:lnTo>
                    <a:lnTo>
                      <a:pt x="31127" y="362762"/>
                    </a:lnTo>
                    <a:lnTo>
                      <a:pt x="31216" y="364070"/>
                    </a:lnTo>
                    <a:close/>
                  </a:path>
                  <a:path w="413385" h="374015">
                    <a:moveTo>
                      <a:pt x="31356" y="359968"/>
                    </a:moveTo>
                    <a:lnTo>
                      <a:pt x="31343" y="359778"/>
                    </a:lnTo>
                    <a:lnTo>
                      <a:pt x="31356" y="360045"/>
                    </a:lnTo>
                    <a:close/>
                  </a:path>
                  <a:path w="413385" h="374015">
                    <a:moveTo>
                      <a:pt x="31546" y="360629"/>
                    </a:moveTo>
                    <a:lnTo>
                      <a:pt x="30975" y="355676"/>
                    </a:lnTo>
                    <a:lnTo>
                      <a:pt x="30899" y="354965"/>
                    </a:lnTo>
                    <a:lnTo>
                      <a:pt x="30861" y="354698"/>
                    </a:lnTo>
                    <a:lnTo>
                      <a:pt x="30708" y="353568"/>
                    </a:lnTo>
                    <a:lnTo>
                      <a:pt x="30784" y="354698"/>
                    </a:lnTo>
                    <a:lnTo>
                      <a:pt x="30810" y="354926"/>
                    </a:lnTo>
                    <a:lnTo>
                      <a:pt x="30873" y="355574"/>
                    </a:lnTo>
                    <a:lnTo>
                      <a:pt x="30899" y="355930"/>
                    </a:lnTo>
                    <a:lnTo>
                      <a:pt x="30949" y="356273"/>
                    </a:lnTo>
                    <a:lnTo>
                      <a:pt x="31026" y="357073"/>
                    </a:lnTo>
                    <a:lnTo>
                      <a:pt x="31330" y="359765"/>
                    </a:lnTo>
                    <a:lnTo>
                      <a:pt x="30975" y="356273"/>
                    </a:lnTo>
                    <a:lnTo>
                      <a:pt x="30911" y="355574"/>
                    </a:lnTo>
                    <a:lnTo>
                      <a:pt x="30937" y="355701"/>
                    </a:lnTo>
                    <a:lnTo>
                      <a:pt x="30924" y="355574"/>
                    </a:lnTo>
                    <a:lnTo>
                      <a:pt x="31546" y="360629"/>
                    </a:lnTo>
                    <a:close/>
                  </a:path>
                  <a:path w="413385" h="374015">
                    <a:moveTo>
                      <a:pt x="31775" y="362800"/>
                    </a:moveTo>
                    <a:lnTo>
                      <a:pt x="31673" y="361950"/>
                    </a:lnTo>
                    <a:lnTo>
                      <a:pt x="31381" y="359638"/>
                    </a:lnTo>
                    <a:lnTo>
                      <a:pt x="31584" y="361619"/>
                    </a:lnTo>
                    <a:lnTo>
                      <a:pt x="31623" y="361950"/>
                    </a:lnTo>
                    <a:lnTo>
                      <a:pt x="31750" y="362839"/>
                    </a:lnTo>
                    <a:lnTo>
                      <a:pt x="31648" y="361950"/>
                    </a:lnTo>
                    <a:lnTo>
                      <a:pt x="31775" y="362800"/>
                    </a:lnTo>
                    <a:close/>
                  </a:path>
                  <a:path w="413385" h="374015">
                    <a:moveTo>
                      <a:pt x="31826" y="370814"/>
                    </a:moveTo>
                    <a:lnTo>
                      <a:pt x="31737" y="368655"/>
                    </a:lnTo>
                    <a:lnTo>
                      <a:pt x="31686" y="367982"/>
                    </a:lnTo>
                    <a:lnTo>
                      <a:pt x="31673" y="367665"/>
                    </a:lnTo>
                    <a:lnTo>
                      <a:pt x="31623" y="366864"/>
                    </a:lnTo>
                    <a:lnTo>
                      <a:pt x="31597" y="366496"/>
                    </a:lnTo>
                    <a:lnTo>
                      <a:pt x="31572" y="366242"/>
                    </a:lnTo>
                    <a:lnTo>
                      <a:pt x="31546" y="365963"/>
                    </a:lnTo>
                    <a:lnTo>
                      <a:pt x="31508" y="365531"/>
                    </a:lnTo>
                    <a:lnTo>
                      <a:pt x="31508" y="367665"/>
                    </a:lnTo>
                    <a:lnTo>
                      <a:pt x="31407" y="367157"/>
                    </a:lnTo>
                    <a:lnTo>
                      <a:pt x="31508" y="367665"/>
                    </a:lnTo>
                    <a:lnTo>
                      <a:pt x="31508" y="365531"/>
                    </a:lnTo>
                    <a:lnTo>
                      <a:pt x="31470" y="365086"/>
                    </a:lnTo>
                    <a:lnTo>
                      <a:pt x="31381" y="363855"/>
                    </a:lnTo>
                    <a:lnTo>
                      <a:pt x="31381" y="364096"/>
                    </a:lnTo>
                    <a:lnTo>
                      <a:pt x="31445" y="365086"/>
                    </a:lnTo>
                    <a:lnTo>
                      <a:pt x="31496" y="365963"/>
                    </a:lnTo>
                    <a:lnTo>
                      <a:pt x="31394" y="364604"/>
                    </a:lnTo>
                    <a:lnTo>
                      <a:pt x="31457" y="365963"/>
                    </a:lnTo>
                    <a:lnTo>
                      <a:pt x="31470" y="366242"/>
                    </a:lnTo>
                    <a:lnTo>
                      <a:pt x="31483" y="366496"/>
                    </a:lnTo>
                    <a:lnTo>
                      <a:pt x="31343" y="364426"/>
                    </a:lnTo>
                    <a:lnTo>
                      <a:pt x="31445" y="366496"/>
                    </a:lnTo>
                    <a:lnTo>
                      <a:pt x="31470" y="366966"/>
                    </a:lnTo>
                    <a:lnTo>
                      <a:pt x="31280" y="364070"/>
                    </a:lnTo>
                    <a:lnTo>
                      <a:pt x="31229" y="363232"/>
                    </a:lnTo>
                    <a:lnTo>
                      <a:pt x="31229" y="364070"/>
                    </a:lnTo>
                    <a:lnTo>
                      <a:pt x="31381" y="366915"/>
                    </a:lnTo>
                    <a:lnTo>
                      <a:pt x="31267" y="365277"/>
                    </a:lnTo>
                    <a:lnTo>
                      <a:pt x="31229" y="365023"/>
                    </a:lnTo>
                    <a:lnTo>
                      <a:pt x="31254" y="366839"/>
                    </a:lnTo>
                    <a:lnTo>
                      <a:pt x="31229" y="366128"/>
                    </a:lnTo>
                    <a:lnTo>
                      <a:pt x="31038" y="362280"/>
                    </a:lnTo>
                    <a:lnTo>
                      <a:pt x="31165" y="366128"/>
                    </a:lnTo>
                    <a:lnTo>
                      <a:pt x="31064" y="364655"/>
                    </a:lnTo>
                    <a:lnTo>
                      <a:pt x="31127" y="366191"/>
                    </a:lnTo>
                    <a:lnTo>
                      <a:pt x="31153" y="366864"/>
                    </a:lnTo>
                    <a:lnTo>
                      <a:pt x="31254" y="369087"/>
                    </a:lnTo>
                    <a:lnTo>
                      <a:pt x="31369" y="370814"/>
                    </a:lnTo>
                    <a:lnTo>
                      <a:pt x="31470" y="371500"/>
                    </a:lnTo>
                    <a:lnTo>
                      <a:pt x="31534" y="370319"/>
                    </a:lnTo>
                    <a:lnTo>
                      <a:pt x="31546" y="370166"/>
                    </a:lnTo>
                    <a:lnTo>
                      <a:pt x="31572" y="369531"/>
                    </a:lnTo>
                    <a:lnTo>
                      <a:pt x="31610" y="369087"/>
                    </a:lnTo>
                    <a:lnTo>
                      <a:pt x="31623" y="368655"/>
                    </a:lnTo>
                    <a:lnTo>
                      <a:pt x="31826" y="370814"/>
                    </a:lnTo>
                    <a:close/>
                  </a:path>
                  <a:path w="413385" h="374015">
                    <a:moveTo>
                      <a:pt x="32042" y="365302"/>
                    </a:moveTo>
                    <a:lnTo>
                      <a:pt x="31927" y="364172"/>
                    </a:lnTo>
                    <a:lnTo>
                      <a:pt x="31750" y="362839"/>
                    </a:lnTo>
                    <a:lnTo>
                      <a:pt x="32042" y="365302"/>
                    </a:lnTo>
                    <a:close/>
                  </a:path>
                  <a:path w="413385" h="374015">
                    <a:moveTo>
                      <a:pt x="32067" y="367385"/>
                    </a:moveTo>
                    <a:lnTo>
                      <a:pt x="31419" y="361950"/>
                    </a:lnTo>
                    <a:lnTo>
                      <a:pt x="30759" y="354799"/>
                    </a:lnTo>
                    <a:lnTo>
                      <a:pt x="30784" y="355244"/>
                    </a:lnTo>
                    <a:lnTo>
                      <a:pt x="31597" y="365442"/>
                    </a:lnTo>
                    <a:lnTo>
                      <a:pt x="32042" y="370319"/>
                    </a:lnTo>
                    <a:lnTo>
                      <a:pt x="32067" y="367385"/>
                    </a:lnTo>
                    <a:close/>
                  </a:path>
                  <a:path w="413385" h="374015">
                    <a:moveTo>
                      <a:pt x="32067" y="366471"/>
                    </a:moveTo>
                    <a:lnTo>
                      <a:pt x="32054" y="365760"/>
                    </a:lnTo>
                    <a:lnTo>
                      <a:pt x="32054" y="365594"/>
                    </a:lnTo>
                    <a:lnTo>
                      <a:pt x="31915" y="364629"/>
                    </a:lnTo>
                    <a:lnTo>
                      <a:pt x="31584" y="361619"/>
                    </a:lnTo>
                    <a:lnTo>
                      <a:pt x="31407" y="360070"/>
                    </a:lnTo>
                    <a:lnTo>
                      <a:pt x="31445" y="360680"/>
                    </a:lnTo>
                    <a:lnTo>
                      <a:pt x="31737" y="363232"/>
                    </a:lnTo>
                    <a:lnTo>
                      <a:pt x="31864" y="364629"/>
                    </a:lnTo>
                    <a:lnTo>
                      <a:pt x="31724" y="363931"/>
                    </a:lnTo>
                    <a:lnTo>
                      <a:pt x="31788" y="364629"/>
                    </a:lnTo>
                    <a:lnTo>
                      <a:pt x="31965" y="366471"/>
                    </a:lnTo>
                    <a:close/>
                  </a:path>
                  <a:path w="413385" h="374015">
                    <a:moveTo>
                      <a:pt x="32080" y="367969"/>
                    </a:moveTo>
                    <a:lnTo>
                      <a:pt x="32067" y="368134"/>
                    </a:lnTo>
                    <a:lnTo>
                      <a:pt x="32080" y="367969"/>
                    </a:lnTo>
                    <a:close/>
                  </a:path>
                  <a:path w="413385" h="374015">
                    <a:moveTo>
                      <a:pt x="32105" y="365506"/>
                    </a:moveTo>
                    <a:lnTo>
                      <a:pt x="32080" y="365353"/>
                    </a:lnTo>
                    <a:lnTo>
                      <a:pt x="32105" y="365506"/>
                    </a:lnTo>
                    <a:close/>
                  </a:path>
                  <a:path w="413385" h="374015">
                    <a:moveTo>
                      <a:pt x="35280" y="371932"/>
                    </a:moveTo>
                    <a:lnTo>
                      <a:pt x="35229" y="371525"/>
                    </a:lnTo>
                    <a:lnTo>
                      <a:pt x="35140" y="370967"/>
                    </a:lnTo>
                    <a:lnTo>
                      <a:pt x="35267" y="371995"/>
                    </a:lnTo>
                    <a:close/>
                  </a:path>
                  <a:path w="413385" h="374015">
                    <a:moveTo>
                      <a:pt x="38976" y="373519"/>
                    </a:moveTo>
                    <a:lnTo>
                      <a:pt x="38709" y="371868"/>
                    </a:lnTo>
                    <a:lnTo>
                      <a:pt x="29400" y="299910"/>
                    </a:lnTo>
                    <a:lnTo>
                      <a:pt x="28956" y="296456"/>
                    </a:lnTo>
                    <a:lnTo>
                      <a:pt x="28892" y="297383"/>
                    </a:lnTo>
                    <a:lnTo>
                      <a:pt x="28829" y="304342"/>
                    </a:lnTo>
                    <a:lnTo>
                      <a:pt x="29019" y="306336"/>
                    </a:lnTo>
                    <a:lnTo>
                      <a:pt x="29057" y="299910"/>
                    </a:lnTo>
                    <a:lnTo>
                      <a:pt x="37973" y="368731"/>
                    </a:lnTo>
                    <a:lnTo>
                      <a:pt x="38493" y="371246"/>
                    </a:lnTo>
                    <a:lnTo>
                      <a:pt x="38976" y="373519"/>
                    </a:lnTo>
                    <a:close/>
                  </a:path>
                  <a:path w="413385" h="374015">
                    <a:moveTo>
                      <a:pt x="67043" y="267195"/>
                    </a:moveTo>
                    <a:lnTo>
                      <a:pt x="66763" y="266103"/>
                    </a:lnTo>
                    <a:lnTo>
                      <a:pt x="65417" y="265874"/>
                    </a:lnTo>
                    <a:lnTo>
                      <a:pt x="65963" y="268135"/>
                    </a:lnTo>
                    <a:lnTo>
                      <a:pt x="66217" y="269265"/>
                    </a:lnTo>
                    <a:lnTo>
                      <a:pt x="66446" y="268401"/>
                    </a:lnTo>
                    <a:lnTo>
                      <a:pt x="67043" y="267195"/>
                    </a:lnTo>
                    <a:close/>
                  </a:path>
                  <a:path w="413385" h="374015">
                    <a:moveTo>
                      <a:pt x="69469" y="254457"/>
                    </a:moveTo>
                    <a:lnTo>
                      <a:pt x="69088" y="255638"/>
                    </a:lnTo>
                    <a:lnTo>
                      <a:pt x="68757" y="256946"/>
                    </a:lnTo>
                    <a:lnTo>
                      <a:pt x="68465" y="258559"/>
                    </a:lnTo>
                    <a:lnTo>
                      <a:pt x="69469" y="254457"/>
                    </a:lnTo>
                    <a:close/>
                  </a:path>
                  <a:path w="413385" h="374015">
                    <a:moveTo>
                      <a:pt x="69900" y="288480"/>
                    </a:moveTo>
                    <a:lnTo>
                      <a:pt x="69570" y="288378"/>
                    </a:lnTo>
                    <a:lnTo>
                      <a:pt x="69735" y="288569"/>
                    </a:lnTo>
                    <a:lnTo>
                      <a:pt x="69875" y="288645"/>
                    </a:lnTo>
                    <a:lnTo>
                      <a:pt x="69900" y="288480"/>
                    </a:lnTo>
                    <a:close/>
                  </a:path>
                  <a:path w="413385" h="374015">
                    <a:moveTo>
                      <a:pt x="70599" y="284975"/>
                    </a:moveTo>
                    <a:lnTo>
                      <a:pt x="67310" y="279565"/>
                    </a:lnTo>
                    <a:lnTo>
                      <a:pt x="66967" y="287616"/>
                    </a:lnTo>
                    <a:lnTo>
                      <a:pt x="69570" y="288378"/>
                    </a:lnTo>
                    <a:lnTo>
                      <a:pt x="68897" y="287616"/>
                    </a:lnTo>
                    <a:lnTo>
                      <a:pt x="67792" y="284721"/>
                    </a:lnTo>
                    <a:lnTo>
                      <a:pt x="68922" y="283692"/>
                    </a:lnTo>
                    <a:lnTo>
                      <a:pt x="70599" y="284975"/>
                    </a:lnTo>
                    <a:close/>
                  </a:path>
                  <a:path w="413385" h="374015">
                    <a:moveTo>
                      <a:pt x="70751" y="251345"/>
                    </a:moveTo>
                    <a:lnTo>
                      <a:pt x="70332" y="251383"/>
                    </a:lnTo>
                    <a:lnTo>
                      <a:pt x="69469" y="254457"/>
                    </a:lnTo>
                    <a:lnTo>
                      <a:pt x="69850" y="253326"/>
                    </a:lnTo>
                    <a:lnTo>
                      <a:pt x="70307" y="252336"/>
                    </a:lnTo>
                    <a:lnTo>
                      <a:pt x="70751" y="251345"/>
                    </a:lnTo>
                    <a:close/>
                  </a:path>
                  <a:path w="413385" h="374015">
                    <a:moveTo>
                      <a:pt x="71539" y="247192"/>
                    </a:moveTo>
                    <a:lnTo>
                      <a:pt x="69329" y="247307"/>
                    </a:lnTo>
                    <a:lnTo>
                      <a:pt x="66979" y="247484"/>
                    </a:lnTo>
                    <a:lnTo>
                      <a:pt x="66916" y="251688"/>
                    </a:lnTo>
                    <a:lnTo>
                      <a:pt x="70332" y="251383"/>
                    </a:lnTo>
                    <a:lnTo>
                      <a:pt x="71539" y="247192"/>
                    </a:lnTo>
                    <a:close/>
                  </a:path>
                  <a:path w="413385" h="374015">
                    <a:moveTo>
                      <a:pt x="72783" y="280225"/>
                    </a:moveTo>
                    <a:lnTo>
                      <a:pt x="72644" y="279450"/>
                    </a:lnTo>
                    <a:lnTo>
                      <a:pt x="72110" y="276669"/>
                    </a:lnTo>
                    <a:lnTo>
                      <a:pt x="72110" y="279450"/>
                    </a:lnTo>
                    <a:lnTo>
                      <a:pt x="68351" y="277647"/>
                    </a:lnTo>
                    <a:lnTo>
                      <a:pt x="69418" y="277660"/>
                    </a:lnTo>
                    <a:lnTo>
                      <a:pt x="69710" y="277253"/>
                    </a:lnTo>
                    <a:lnTo>
                      <a:pt x="71005" y="275539"/>
                    </a:lnTo>
                    <a:lnTo>
                      <a:pt x="72110" y="279450"/>
                    </a:lnTo>
                    <a:lnTo>
                      <a:pt x="72110" y="276669"/>
                    </a:lnTo>
                    <a:lnTo>
                      <a:pt x="71894" y="275539"/>
                    </a:lnTo>
                    <a:lnTo>
                      <a:pt x="71564" y="274370"/>
                    </a:lnTo>
                    <a:lnTo>
                      <a:pt x="65557" y="273354"/>
                    </a:lnTo>
                    <a:lnTo>
                      <a:pt x="66319" y="277634"/>
                    </a:lnTo>
                    <a:lnTo>
                      <a:pt x="67945" y="277647"/>
                    </a:lnTo>
                    <a:lnTo>
                      <a:pt x="70561" y="280136"/>
                    </a:lnTo>
                    <a:lnTo>
                      <a:pt x="72783" y="280225"/>
                    </a:lnTo>
                    <a:close/>
                  </a:path>
                  <a:path w="413385" h="374015">
                    <a:moveTo>
                      <a:pt x="73139" y="241655"/>
                    </a:moveTo>
                    <a:lnTo>
                      <a:pt x="71272" y="243065"/>
                    </a:lnTo>
                    <a:lnTo>
                      <a:pt x="72339" y="244424"/>
                    </a:lnTo>
                    <a:lnTo>
                      <a:pt x="73139" y="241655"/>
                    </a:lnTo>
                    <a:close/>
                  </a:path>
                  <a:path w="413385" h="374015">
                    <a:moveTo>
                      <a:pt x="74180" y="246748"/>
                    </a:moveTo>
                    <a:lnTo>
                      <a:pt x="72339" y="244424"/>
                    </a:lnTo>
                    <a:lnTo>
                      <a:pt x="71539" y="247192"/>
                    </a:lnTo>
                    <a:lnTo>
                      <a:pt x="72504" y="247142"/>
                    </a:lnTo>
                    <a:lnTo>
                      <a:pt x="73456" y="247103"/>
                    </a:lnTo>
                    <a:lnTo>
                      <a:pt x="74180" y="246748"/>
                    </a:lnTo>
                    <a:close/>
                  </a:path>
                  <a:path w="413385" h="374015">
                    <a:moveTo>
                      <a:pt x="80086" y="181584"/>
                    </a:moveTo>
                    <a:lnTo>
                      <a:pt x="79540" y="182664"/>
                    </a:lnTo>
                    <a:lnTo>
                      <a:pt x="79095" y="183832"/>
                    </a:lnTo>
                    <a:lnTo>
                      <a:pt x="78879" y="185229"/>
                    </a:lnTo>
                    <a:lnTo>
                      <a:pt x="80086" y="181584"/>
                    </a:lnTo>
                    <a:close/>
                  </a:path>
                  <a:path w="413385" h="374015">
                    <a:moveTo>
                      <a:pt x="81902" y="215392"/>
                    </a:moveTo>
                    <a:lnTo>
                      <a:pt x="81889" y="214960"/>
                    </a:lnTo>
                    <a:lnTo>
                      <a:pt x="81648" y="216700"/>
                    </a:lnTo>
                    <a:lnTo>
                      <a:pt x="81851" y="215925"/>
                    </a:lnTo>
                    <a:lnTo>
                      <a:pt x="81902" y="215392"/>
                    </a:lnTo>
                    <a:close/>
                  </a:path>
                  <a:path w="413385" h="374015">
                    <a:moveTo>
                      <a:pt x="87820" y="184480"/>
                    </a:moveTo>
                    <a:lnTo>
                      <a:pt x="85229" y="186601"/>
                    </a:lnTo>
                    <a:lnTo>
                      <a:pt x="84823" y="184543"/>
                    </a:lnTo>
                    <a:lnTo>
                      <a:pt x="84747" y="183832"/>
                    </a:lnTo>
                    <a:lnTo>
                      <a:pt x="84531" y="180822"/>
                    </a:lnTo>
                    <a:lnTo>
                      <a:pt x="82562" y="179603"/>
                    </a:lnTo>
                    <a:lnTo>
                      <a:pt x="82283" y="184543"/>
                    </a:lnTo>
                    <a:lnTo>
                      <a:pt x="81394" y="183832"/>
                    </a:lnTo>
                    <a:lnTo>
                      <a:pt x="80860" y="185699"/>
                    </a:lnTo>
                    <a:lnTo>
                      <a:pt x="80378" y="187591"/>
                    </a:lnTo>
                    <a:lnTo>
                      <a:pt x="79959" y="189496"/>
                    </a:lnTo>
                    <a:lnTo>
                      <a:pt x="82054" y="188874"/>
                    </a:lnTo>
                    <a:lnTo>
                      <a:pt x="82410" y="188074"/>
                    </a:lnTo>
                    <a:lnTo>
                      <a:pt x="84162" y="188887"/>
                    </a:lnTo>
                    <a:lnTo>
                      <a:pt x="81280" y="196049"/>
                    </a:lnTo>
                    <a:lnTo>
                      <a:pt x="81305" y="190538"/>
                    </a:lnTo>
                    <a:lnTo>
                      <a:pt x="77393" y="195313"/>
                    </a:lnTo>
                    <a:lnTo>
                      <a:pt x="75336" y="203758"/>
                    </a:lnTo>
                    <a:lnTo>
                      <a:pt x="74955" y="202933"/>
                    </a:lnTo>
                    <a:lnTo>
                      <a:pt x="74853" y="203758"/>
                    </a:lnTo>
                    <a:lnTo>
                      <a:pt x="74968" y="204025"/>
                    </a:lnTo>
                    <a:lnTo>
                      <a:pt x="75209" y="204343"/>
                    </a:lnTo>
                    <a:lnTo>
                      <a:pt x="73710" y="211493"/>
                    </a:lnTo>
                    <a:lnTo>
                      <a:pt x="71907" y="220891"/>
                    </a:lnTo>
                    <a:lnTo>
                      <a:pt x="71031" y="225818"/>
                    </a:lnTo>
                    <a:lnTo>
                      <a:pt x="69875" y="232994"/>
                    </a:lnTo>
                    <a:lnTo>
                      <a:pt x="70307" y="238442"/>
                    </a:lnTo>
                    <a:lnTo>
                      <a:pt x="73837" y="230809"/>
                    </a:lnTo>
                    <a:lnTo>
                      <a:pt x="75831" y="235140"/>
                    </a:lnTo>
                    <a:lnTo>
                      <a:pt x="76720" y="230809"/>
                    </a:lnTo>
                    <a:lnTo>
                      <a:pt x="77050" y="229196"/>
                    </a:lnTo>
                    <a:lnTo>
                      <a:pt x="80797" y="220891"/>
                    </a:lnTo>
                    <a:lnTo>
                      <a:pt x="79730" y="220472"/>
                    </a:lnTo>
                    <a:lnTo>
                      <a:pt x="78879" y="220154"/>
                    </a:lnTo>
                    <a:lnTo>
                      <a:pt x="79298" y="219532"/>
                    </a:lnTo>
                    <a:lnTo>
                      <a:pt x="79400" y="219392"/>
                    </a:lnTo>
                    <a:lnTo>
                      <a:pt x="78803" y="218287"/>
                    </a:lnTo>
                    <a:lnTo>
                      <a:pt x="77177" y="215265"/>
                    </a:lnTo>
                    <a:lnTo>
                      <a:pt x="75399" y="218287"/>
                    </a:lnTo>
                    <a:lnTo>
                      <a:pt x="73291" y="214223"/>
                    </a:lnTo>
                    <a:lnTo>
                      <a:pt x="73266" y="214058"/>
                    </a:lnTo>
                    <a:lnTo>
                      <a:pt x="76365" y="203758"/>
                    </a:lnTo>
                    <a:lnTo>
                      <a:pt x="76581" y="203047"/>
                    </a:lnTo>
                    <a:lnTo>
                      <a:pt x="79133" y="201599"/>
                    </a:lnTo>
                    <a:lnTo>
                      <a:pt x="78409" y="208178"/>
                    </a:lnTo>
                    <a:lnTo>
                      <a:pt x="82981" y="205968"/>
                    </a:lnTo>
                    <a:lnTo>
                      <a:pt x="78765" y="214223"/>
                    </a:lnTo>
                    <a:lnTo>
                      <a:pt x="79819" y="214058"/>
                    </a:lnTo>
                    <a:lnTo>
                      <a:pt x="81864" y="212877"/>
                    </a:lnTo>
                    <a:lnTo>
                      <a:pt x="81889" y="214960"/>
                    </a:lnTo>
                    <a:lnTo>
                      <a:pt x="82296" y="212877"/>
                    </a:lnTo>
                    <a:lnTo>
                      <a:pt x="83350" y="207365"/>
                    </a:lnTo>
                    <a:lnTo>
                      <a:pt x="83718" y="205968"/>
                    </a:lnTo>
                    <a:lnTo>
                      <a:pt x="84861" y="201599"/>
                    </a:lnTo>
                    <a:lnTo>
                      <a:pt x="85267" y="200063"/>
                    </a:lnTo>
                    <a:lnTo>
                      <a:pt x="86182" y="196049"/>
                    </a:lnTo>
                    <a:lnTo>
                      <a:pt x="86969" y="192582"/>
                    </a:lnTo>
                    <a:lnTo>
                      <a:pt x="87439" y="188074"/>
                    </a:lnTo>
                    <a:lnTo>
                      <a:pt x="87591" y="186601"/>
                    </a:lnTo>
                    <a:lnTo>
                      <a:pt x="87820" y="184480"/>
                    </a:lnTo>
                    <a:close/>
                  </a:path>
                  <a:path w="413385" h="374015">
                    <a:moveTo>
                      <a:pt x="108902" y="110705"/>
                    </a:moveTo>
                    <a:lnTo>
                      <a:pt x="108737" y="112928"/>
                    </a:lnTo>
                    <a:lnTo>
                      <a:pt x="108889" y="112687"/>
                    </a:lnTo>
                    <a:lnTo>
                      <a:pt x="108902" y="110705"/>
                    </a:lnTo>
                    <a:close/>
                  </a:path>
                  <a:path w="413385" h="374015">
                    <a:moveTo>
                      <a:pt x="115760" y="127990"/>
                    </a:moveTo>
                    <a:lnTo>
                      <a:pt x="115392" y="127927"/>
                    </a:lnTo>
                    <a:lnTo>
                      <a:pt x="115049" y="130492"/>
                    </a:lnTo>
                    <a:lnTo>
                      <a:pt x="115760" y="127990"/>
                    </a:lnTo>
                    <a:close/>
                  </a:path>
                  <a:path w="413385" h="374015">
                    <a:moveTo>
                      <a:pt x="118237" y="206070"/>
                    </a:moveTo>
                    <a:lnTo>
                      <a:pt x="118110" y="205955"/>
                    </a:lnTo>
                    <a:lnTo>
                      <a:pt x="117970" y="205917"/>
                    </a:lnTo>
                    <a:lnTo>
                      <a:pt x="117754" y="206133"/>
                    </a:lnTo>
                    <a:lnTo>
                      <a:pt x="118237" y="206070"/>
                    </a:lnTo>
                    <a:close/>
                  </a:path>
                  <a:path w="413385" h="374015">
                    <a:moveTo>
                      <a:pt x="120599" y="204851"/>
                    </a:moveTo>
                    <a:lnTo>
                      <a:pt x="120192" y="205816"/>
                    </a:lnTo>
                    <a:lnTo>
                      <a:pt x="119265" y="205917"/>
                    </a:lnTo>
                    <a:lnTo>
                      <a:pt x="118249" y="206057"/>
                    </a:lnTo>
                    <a:lnTo>
                      <a:pt x="118833" y="206565"/>
                    </a:lnTo>
                    <a:lnTo>
                      <a:pt x="118859" y="209613"/>
                    </a:lnTo>
                    <a:lnTo>
                      <a:pt x="120218" y="209346"/>
                    </a:lnTo>
                    <a:lnTo>
                      <a:pt x="120599" y="204851"/>
                    </a:lnTo>
                    <a:close/>
                  </a:path>
                  <a:path w="413385" h="374015">
                    <a:moveTo>
                      <a:pt x="120865" y="203796"/>
                    </a:moveTo>
                    <a:lnTo>
                      <a:pt x="120764" y="202869"/>
                    </a:lnTo>
                    <a:lnTo>
                      <a:pt x="120586" y="204851"/>
                    </a:lnTo>
                    <a:lnTo>
                      <a:pt x="120789" y="204406"/>
                    </a:lnTo>
                    <a:lnTo>
                      <a:pt x="120865" y="203796"/>
                    </a:lnTo>
                    <a:close/>
                  </a:path>
                  <a:path w="413385" h="374015">
                    <a:moveTo>
                      <a:pt x="124307" y="102895"/>
                    </a:moveTo>
                    <a:lnTo>
                      <a:pt x="121107" y="104965"/>
                    </a:lnTo>
                    <a:lnTo>
                      <a:pt x="122288" y="105613"/>
                    </a:lnTo>
                    <a:lnTo>
                      <a:pt x="123494" y="105283"/>
                    </a:lnTo>
                    <a:lnTo>
                      <a:pt x="124307" y="102895"/>
                    </a:lnTo>
                    <a:close/>
                  </a:path>
                  <a:path w="413385" h="374015">
                    <a:moveTo>
                      <a:pt x="126580" y="95643"/>
                    </a:moveTo>
                    <a:lnTo>
                      <a:pt x="123736" y="97243"/>
                    </a:lnTo>
                    <a:lnTo>
                      <a:pt x="123812" y="95237"/>
                    </a:lnTo>
                    <a:lnTo>
                      <a:pt x="124104" y="92773"/>
                    </a:lnTo>
                    <a:lnTo>
                      <a:pt x="124269" y="92405"/>
                    </a:lnTo>
                    <a:lnTo>
                      <a:pt x="124256" y="91440"/>
                    </a:lnTo>
                    <a:lnTo>
                      <a:pt x="124294" y="90982"/>
                    </a:lnTo>
                    <a:lnTo>
                      <a:pt x="123977" y="91440"/>
                    </a:lnTo>
                    <a:lnTo>
                      <a:pt x="123710" y="91211"/>
                    </a:lnTo>
                    <a:lnTo>
                      <a:pt x="123304" y="91059"/>
                    </a:lnTo>
                    <a:lnTo>
                      <a:pt x="122593" y="91046"/>
                    </a:lnTo>
                    <a:lnTo>
                      <a:pt x="120891" y="94716"/>
                    </a:lnTo>
                    <a:lnTo>
                      <a:pt x="117284" y="95808"/>
                    </a:lnTo>
                    <a:lnTo>
                      <a:pt x="115811" y="97891"/>
                    </a:lnTo>
                    <a:lnTo>
                      <a:pt x="121386" y="98602"/>
                    </a:lnTo>
                    <a:lnTo>
                      <a:pt x="112064" y="105676"/>
                    </a:lnTo>
                    <a:lnTo>
                      <a:pt x="111785" y="109016"/>
                    </a:lnTo>
                    <a:lnTo>
                      <a:pt x="111747" y="109245"/>
                    </a:lnTo>
                    <a:lnTo>
                      <a:pt x="110413" y="112547"/>
                    </a:lnTo>
                    <a:lnTo>
                      <a:pt x="109753" y="113703"/>
                    </a:lnTo>
                    <a:lnTo>
                      <a:pt x="109143" y="113652"/>
                    </a:lnTo>
                    <a:lnTo>
                      <a:pt x="108737" y="112991"/>
                    </a:lnTo>
                    <a:lnTo>
                      <a:pt x="105765" y="117462"/>
                    </a:lnTo>
                    <a:lnTo>
                      <a:pt x="107442" y="117805"/>
                    </a:lnTo>
                    <a:lnTo>
                      <a:pt x="105244" y="121539"/>
                    </a:lnTo>
                    <a:lnTo>
                      <a:pt x="103251" y="125349"/>
                    </a:lnTo>
                    <a:lnTo>
                      <a:pt x="101409" y="129184"/>
                    </a:lnTo>
                    <a:lnTo>
                      <a:pt x="101041" y="129451"/>
                    </a:lnTo>
                    <a:lnTo>
                      <a:pt x="100634" y="129692"/>
                    </a:lnTo>
                    <a:lnTo>
                      <a:pt x="100190" y="129794"/>
                    </a:lnTo>
                    <a:lnTo>
                      <a:pt x="100266" y="130327"/>
                    </a:lnTo>
                    <a:lnTo>
                      <a:pt x="100457" y="130517"/>
                    </a:lnTo>
                    <a:lnTo>
                      <a:pt x="100711" y="130581"/>
                    </a:lnTo>
                    <a:lnTo>
                      <a:pt x="94754" y="143141"/>
                    </a:lnTo>
                    <a:lnTo>
                      <a:pt x="89331" y="155841"/>
                    </a:lnTo>
                    <a:lnTo>
                      <a:pt x="84429" y="168656"/>
                    </a:lnTo>
                    <a:lnTo>
                      <a:pt x="80086" y="181584"/>
                    </a:lnTo>
                    <a:lnTo>
                      <a:pt x="81318" y="179158"/>
                    </a:lnTo>
                    <a:lnTo>
                      <a:pt x="83146" y="177342"/>
                    </a:lnTo>
                    <a:lnTo>
                      <a:pt x="84556" y="174917"/>
                    </a:lnTo>
                    <a:lnTo>
                      <a:pt x="86385" y="179920"/>
                    </a:lnTo>
                    <a:lnTo>
                      <a:pt x="86487" y="174917"/>
                    </a:lnTo>
                    <a:lnTo>
                      <a:pt x="86575" y="170827"/>
                    </a:lnTo>
                    <a:lnTo>
                      <a:pt x="89154" y="173050"/>
                    </a:lnTo>
                    <a:lnTo>
                      <a:pt x="89649" y="175171"/>
                    </a:lnTo>
                    <a:lnTo>
                      <a:pt x="88442" y="177596"/>
                    </a:lnTo>
                    <a:lnTo>
                      <a:pt x="87198" y="178866"/>
                    </a:lnTo>
                    <a:lnTo>
                      <a:pt x="88519" y="179959"/>
                    </a:lnTo>
                    <a:lnTo>
                      <a:pt x="90589" y="178257"/>
                    </a:lnTo>
                    <a:lnTo>
                      <a:pt x="92316" y="179133"/>
                    </a:lnTo>
                    <a:lnTo>
                      <a:pt x="92925" y="178257"/>
                    </a:lnTo>
                    <a:lnTo>
                      <a:pt x="96291" y="173482"/>
                    </a:lnTo>
                    <a:lnTo>
                      <a:pt x="91300" y="170827"/>
                    </a:lnTo>
                    <a:lnTo>
                      <a:pt x="89585" y="169913"/>
                    </a:lnTo>
                    <a:lnTo>
                      <a:pt x="93078" y="164096"/>
                    </a:lnTo>
                    <a:lnTo>
                      <a:pt x="94767" y="165036"/>
                    </a:lnTo>
                    <a:lnTo>
                      <a:pt x="95592" y="167525"/>
                    </a:lnTo>
                    <a:lnTo>
                      <a:pt x="96697" y="164096"/>
                    </a:lnTo>
                    <a:lnTo>
                      <a:pt x="96901" y="163423"/>
                    </a:lnTo>
                    <a:lnTo>
                      <a:pt x="96901" y="164592"/>
                    </a:lnTo>
                    <a:lnTo>
                      <a:pt x="96989" y="163423"/>
                    </a:lnTo>
                    <a:lnTo>
                      <a:pt x="97459" y="157353"/>
                    </a:lnTo>
                    <a:lnTo>
                      <a:pt x="102755" y="161213"/>
                    </a:lnTo>
                    <a:lnTo>
                      <a:pt x="100774" y="157353"/>
                    </a:lnTo>
                    <a:lnTo>
                      <a:pt x="99682" y="155206"/>
                    </a:lnTo>
                    <a:lnTo>
                      <a:pt x="102184" y="156387"/>
                    </a:lnTo>
                    <a:lnTo>
                      <a:pt x="101981" y="155206"/>
                    </a:lnTo>
                    <a:lnTo>
                      <a:pt x="101536" y="152717"/>
                    </a:lnTo>
                    <a:lnTo>
                      <a:pt x="104000" y="147078"/>
                    </a:lnTo>
                    <a:lnTo>
                      <a:pt x="105079" y="143776"/>
                    </a:lnTo>
                    <a:lnTo>
                      <a:pt x="105473" y="144183"/>
                    </a:lnTo>
                    <a:lnTo>
                      <a:pt x="105549" y="143776"/>
                    </a:lnTo>
                    <a:lnTo>
                      <a:pt x="106400" y="138925"/>
                    </a:lnTo>
                    <a:lnTo>
                      <a:pt x="107365" y="136474"/>
                    </a:lnTo>
                    <a:lnTo>
                      <a:pt x="108762" y="133972"/>
                    </a:lnTo>
                    <a:lnTo>
                      <a:pt x="111023" y="128562"/>
                    </a:lnTo>
                    <a:lnTo>
                      <a:pt x="111607" y="134543"/>
                    </a:lnTo>
                    <a:lnTo>
                      <a:pt x="114503" y="131813"/>
                    </a:lnTo>
                    <a:lnTo>
                      <a:pt x="111721" y="129413"/>
                    </a:lnTo>
                    <a:lnTo>
                      <a:pt x="112344" y="128562"/>
                    </a:lnTo>
                    <a:lnTo>
                      <a:pt x="113360" y="127177"/>
                    </a:lnTo>
                    <a:lnTo>
                      <a:pt x="113753" y="127609"/>
                    </a:lnTo>
                    <a:lnTo>
                      <a:pt x="115392" y="127927"/>
                    </a:lnTo>
                    <a:lnTo>
                      <a:pt x="115493" y="127177"/>
                    </a:lnTo>
                    <a:lnTo>
                      <a:pt x="115671" y="125831"/>
                    </a:lnTo>
                    <a:lnTo>
                      <a:pt x="116547" y="121183"/>
                    </a:lnTo>
                    <a:lnTo>
                      <a:pt x="117246" y="117106"/>
                    </a:lnTo>
                    <a:lnTo>
                      <a:pt x="117335" y="115976"/>
                    </a:lnTo>
                    <a:lnTo>
                      <a:pt x="117182" y="112572"/>
                    </a:lnTo>
                    <a:lnTo>
                      <a:pt x="115277" y="115976"/>
                    </a:lnTo>
                    <a:lnTo>
                      <a:pt x="114020" y="115824"/>
                    </a:lnTo>
                    <a:lnTo>
                      <a:pt x="113055" y="113868"/>
                    </a:lnTo>
                    <a:lnTo>
                      <a:pt x="113182" y="113703"/>
                    </a:lnTo>
                    <a:lnTo>
                      <a:pt x="116928" y="109245"/>
                    </a:lnTo>
                    <a:lnTo>
                      <a:pt x="118618" y="109918"/>
                    </a:lnTo>
                    <a:lnTo>
                      <a:pt x="118770" y="110972"/>
                    </a:lnTo>
                    <a:lnTo>
                      <a:pt x="117741" y="114071"/>
                    </a:lnTo>
                    <a:lnTo>
                      <a:pt x="119583" y="112991"/>
                    </a:lnTo>
                    <a:lnTo>
                      <a:pt x="119532" y="112039"/>
                    </a:lnTo>
                    <a:lnTo>
                      <a:pt x="119011" y="109245"/>
                    </a:lnTo>
                    <a:lnTo>
                      <a:pt x="118529" y="106641"/>
                    </a:lnTo>
                    <a:lnTo>
                      <a:pt x="121107" y="104965"/>
                    </a:lnTo>
                    <a:lnTo>
                      <a:pt x="119595" y="104152"/>
                    </a:lnTo>
                    <a:lnTo>
                      <a:pt x="124091" y="99504"/>
                    </a:lnTo>
                    <a:lnTo>
                      <a:pt x="125552" y="97243"/>
                    </a:lnTo>
                    <a:lnTo>
                      <a:pt x="126580" y="95643"/>
                    </a:lnTo>
                    <a:close/>
                  </a:path>
                  <a:path w="413385" h="374015">
                    <a:moveTo>
                      <a:pt x="126669" y="103365"/>
                    </a:moveTo>
                    <a:lnTo>
                      <a:pt x="125247" y="104800"/>
                    </a:lnTo>
                    <a:lnTo>
                      <a:pt x="123494" y="105283"/>
                    </a:lnTo>
                    <a:lnTo>
                      <a:pt x="120650" y="113652"/>
                    </a:lnTo>
                    <a:lnTo>
                      <a:pt x="120675" y="117106"/>
                    </a:lnTo>
                    <a:lnTo>
                      <a:pt x="124256" y="112039"/>
                    </a:lnTo>
                    <a:lnTo>
                      <a:pt x="123037" y="109016"/>
                    </a:lnTo>
                    <a:lnTo>
                      <a:pt x="126669" y="103365"/>
                    </a:lnTo>
                    <a:close/>
                  </a:path>
                  <a:path w="413385" h="374015">
                    <a:moveTo>
                      <a:pt x="127177" y="87071"/>
                    </a:moveTo>
                    <a:lnTo>
                      <a:pt x="126530" y="86626"/>
                    </a:lnTo>
                    <a:lnTo>
                      <a:pt x="125615" y="86614"/>
                    </a:lnTo>
                    <a:lnTo>
                      <a:pt x="124028" y="87947"/>
                    </a:lnTo>
                    <a:lnTo>
                      <a:pt x="124447" y="88620"/>
                    </a:lnTo>
                    <a:lnTo>
                      <a:pt x="124421" y="89776"/>
                    </a:lnTo>
                    <a:lnTo>
                      <a:pt x="124307" y="90995"/>
                    </a:lnTo>
                    <a:lnTo>
                      <a:pt x="127177" y="87071"/>
                    </a:lnTo>
                    <a:close/>
                  </a:path>
                  <a:path w="413385" h="374015">
                    <a:moveTo>
                      <a:pt x="128117" y="101333"/>
                    </a:moveTo>
                    <a:lnTo>
                      <a:pt x="127533" y="102044"/>
                    </a:lnTo>
                    <a:lnTo>
                      <a:pt x="126669" y="103352"/>
                    </a:lnTo>
                    <a:lnTo>
                      <a:pt x="127177" y="102831"/>
                    </a:lnTo>
                    <a:lnTo>
                      <a:pt x="127685" y="102184"/>
                    </a:lnTo>
                    <a:lnTo>
                      <a:pt x="128117" y="101333"/>
                    </a:lnTo>
                    <a:close/>
                  </a:path>
                  <a:path w="413385" h="374015">
                    <a:moveTo>
                      <a:pt x="133489" y="83667"/>
                    </a:moveTo>
                    <a:lnTo>
                      <a:pt x="130886" y="84747"/>
                    </a:lnTo>
                    <a:lnTo>
                      <a:pt x="133007" y="80962"/>
                    </a:lnTo>
                    <a:lnTo>
                      <a:pt x="132549" y="79971"/>
                    </a:lnTo>
                    <a:lnTo>
                      <a:pt x="130619" y="82283"/>
                    </a:lnTo>
                    <a:lnTo>
                      <a:pt x="128968" y="84709"/>
                    </a:lnTo>
                    <a:lnTo>
                      <a:pt x="127177" y="87071"/>
                    </a:lnTo>
                    <a:lnTo>
                      <a:pt x="128054" y="87680"/>
                    </a:lnTo>
                    <a:lnTo>
                      <a:pt x="128485" y="89090"/>
                    </a:lnTo>
                    <a:lnTo>
                      <a:pt x="129374" y="89535"/>
                    </a:lnTo>
                    <a:lnTo>
                      <a:pt x="133489" y="83667"/>
                    </a:lnTo>
                    <a:close/>
                  </a:path>
                  <a:path w="413385" h="374015">
                    <a:moveTo>
                      <a:pt x="149186" y="255828"/>
                    </a:moveTo>
                    <a:lnTo>
                      <a:pt x="149148" y="256070"/>
                    </a:lnTo>
                    <a:lnTo>
                      <a:pt x="149186" y="256298"/>
                    </a:lnTo>
                    <a:lnTo>
                      <a:pt x="149174" y="256095"/>
                    </a:lnTo>
                    <a:lnTo>
                      <a:pt x="149186" y="255828"/>
                    </a:lnTo>
                    <a:close/>
                  </a:path>
                  <a:path w="413385" h="374015">
                    <a:moveTo>
                      <a:pt x="150228" y="172732"/>
                    </a:moveTo>
                    <a:lnTo>
                      <a:pt x="150139" y="172046"/>
                    </a:lnTo>
                    <a:lnTo>
                      <a:pt x="149745" y="171462"/>
                    </a:lnTo>
                    <a:lnTo>
                      <a:pt x="149821" y="172250"/>
                    </a:lnTo>
                    <a:lnTo>
                      <a:pt x="149974" y="172885"/>
                    </a:lnTo>
                    <a:lnTo>
                      <a:pt x="150152" y="173482"/>
                    </a:lnTo>
                    <a:lnTo>
                      <a:pt x="150228" y="172732"/>
                    </a:lnTo>
                    <a:close/>
                  </a:path>
                  <a:path w="413385" h="374015">
                    <a:moveTo>
                      <a:pt x="151333" y="302983"/>
                    </a:moveTo>
                    <a:lnTo>
                      <a:pt x="150418" y="302831"/>
                    </a:lnTo>
                    <a:lnTo>
                      <a:pt x="149961" y="302755"/>
                    </a:lnTo>
                    <a:lnTo>
                      <a:pt x="149186" y="303161"/>
                    </a:lnTo>
                    <a:lnTo>
                      <a:pt x="151333" y="302983"/>
                    </a:lnTo>
                    <a:close/>
                  </a:path>
                  <a:path w="413385" h="374015">
                    <a:moveTo>
                      <a:pt x="154952" y="249339"/>
                    </a:moveTo>
                    <a:lnTo>
                      <a:pt x="153225" y="250888"/>
                    </a:lnTo>
                    <a:lnTo>
                      <a:pt x="149250" y="253695"/>
                    </a:lnTo>
                    <a:lnTo>
                      <a:pt x="149186" y="255828"/>
                    </a:lnTo>
                    <a:lnTo>
                      <a:pt x="149453" y="254203"/>
                    </a:lnTo>
                    <a:lnTo>
                      <a:pt x="153454" y="253326"/>
                    </a:lnTo>
                    <a:lnTo>
                      <a:pt x="153454" y="251142"/>
                    </a:lnTo>
                    <a:lnTo>
                      <a:pt x="153631" y="251663"/>
                    </a:lnTo>
                    <a:lnTo>
                      <a:pt x="154952" y="249339"/>
                    </a:lnTo>
                    <a:close/>
                  </a:path>
                  <a:path w="413385" h="374015">
                    <a:moveTo>
                      <a:pt x="158203" y="130086"/>
                    </a:moveTo>
                    <a:lnTo>
                      <a:pt x="156438" y="132892"/>
                    </a:lnTo>
                    <a:lnTo>
                      <a:pt x="156705" y="131368"/>
                    </a:lnTo>
                    <a:lnTo>
                      <a:pt x="155295" y="134581"/>
                    </a:lnTo>
                    <a:lnTo>
                      <a:pt x="157492" y="134150"/>
                    </a:lnTo>
                    <a:lnTo>
                      <a:pt x="158013" y="131114"/>
                    </a:lnTo>
                    <a:lnTo>
                      <a:pt x="158203" y="130086"/>
                    </a:lnTo>
                    <a:close/>
                  </a:path>
                  <a:path w="413385" h="374015">
                    <a:moveTo>
                      <a:pt x="158864" y="157721"/>
                    </a:moveTo>
                    <a:lnTo>
                      <a:pt x="158432" y="157822"/>
                    </a:lnTo>
                    <a:lnTo>
                      <a:pt x="158292" y="160845"/>
                    </a:lnTo>
                    <a:lnTo>
                      <a:pt x="158724" y="160731"/>
                    </a:lnTo>
                    <a:lnTo>
                      <a:pt x="158864" y="157721"/>
                    </a:lnTo>
                    <a:close/>
                  </a:path>
                  <a:path w="413385" h="374015">
                    <a:moveTo>
                      <a:pt x="161823" y="189471"/>
                    </a:moveTo>
                    <a:lnTo>
                      <a:pt x="158838" y="188010"/>
                    </a:lnTo>
                    <a:lnTo>
                      <a:pt x="155651" y="190182"/>
                    </a:lnTo>
                    <a:lnTo>
                      <a:pt x="157746" y="182854"/>
                    </a:lnTo>
                    <a:lnTo>
                      <a:pt x="154711" y="188010"/>
                    </a:lnTo>
                    <a:lnTo>
                      <a:pt x="152641" y="187769"/>
                    </a:lnTo>
                    <a:lnTo>
                      <a:pt x="151218" y="184188"/>
                    </a:lnTo>
                    <a:lnTo>
                      <a:pt x="153174" y="181927"/>
                    </a:lnTo>
                    <a:lnTo>
                      <a:pt x="154863" y="182854"/>
                    </a:lnTo>
                    <a:lnTo>
                      <a:pt x="153327" y="184937"/>
                    </a:lnTo>
                    <a:lnTo>
                      <a:pt x="155752" y="184061"/>
                    </a:lnTo>
                    <a:lnTo>
                      <a:pt x="154381" y="181495"/>
                    </a:lnTo>
                    <a:lnTo>
                      <a:pt x="156019" y="181406"/>
                    </a:lnTo>
                    <a:lnTo>
                      <a:pt x="153136" y="180911"/>
                    </a:lnTo>
                    <a:lnTo>
                      <a:pt x="152692" y="177317"/>
                    </a:lnTo>
                    <a:lnTo>
                      <a:pt x="151003" y="176225"/>
                    </a:lnTo>
                    <a:lnTo>
                      <a:pt x="150152" y="173482"/>
                    </a:lnTo>
                    <a:lnTo>
                      <a:pt x="149631" y="177419"/>
                    </a:lnTo>
                    <a:lnTo>
                      <a:pt x="144018" y="184023"/>
                    </a:lnTo>
                    <a:lnTo>
                      <a:pt x="145669" y="189903"/>
                    </a:lnTo>
                    <a:lnTo>
                      <a:pt x="147929" y="193611"/>
                    </a:lnTo>
                    <a:lnTo>
                      <a:pt x="152958" y="193700"/>
                    </a:lnTo>
                    <a:lnTo>
                      <a:pt x="157632" y="195440"/>
                    </a:lnTo>
                    <a:lnTo>
                      <a:pt x="158877" y="195478"/>
                    </a:lnTo>
                    <a:lnTo>
                      <a:pt x="161823" y="189471"/>
                    </a:lnTo>
                    <a:close/>
                  </a:path>
                  <a:path w="413385" h="374015">
                    <a:moveTo>
                      <a:pt x="166039" y="184073"/>
                    </a:moveTo>
                    <a:lnTo>
                      <a:pt x="166001" y="182638"/>
                    </a:lnTo>
                    <a:lnTo>
                      <a:pt x="164338" y="182194"/>
                    </a:lnTo>
                    <a:lnTo>
                      <a:pt x="165620" y="184200"/>
                    </a:lnTo>
                    <a:lnTo>
                      <a:pt x="165227" y="185280"/>
                    </a:lnTo>
                    <a:lnTo>
                      <a:pt x="166039" y="184073"/>
                    </a:lnTo>
                    <a:close/>
                  </a:path>
                  <a:path w="413385" h="374015">
                    <a:moveTo>
                      <a:pt x="170192" y="120980"/>
                    </a:moveTo>
                    <a:lnTo>
                      <a:pt x="169532" y="122034"/>
                    </a:lnTo>
                    <a:lnTo>
                      <a:pt x="169087" y="124002"/>
                    </a:lnTo>
                    <a:lnTo>
                      <a:pt x="170192" y="120980"/>
                    </a:lnTo>
                    <a:close/>
                  </a:path>
                  <a:path w="413385" h="374015">
                    <a:moveTo>
                      <a:pt x="172123" y="140423"/>
                    </a:moveTo>
                    <a:lnTo>
                      <a:pt x="171272" y="143370"/>
                    </a:lnTo>
                    <a:lnTo>
                      <a:pt x="171691" y="143306"/>
                    </a:lnTo>
                    <a:lnTo>
                      <a:pt x="172123" y="140423"/>
                    </a:lnTo>
                    <a:close/>
                  </a:path>
                  <a:path w="413385" h="374015">
                    <a:moveTo>
                      <a:pt x="226314" y="16814"/>
                    </a:moveTo>
                    <a:lnTo>
                      <a:pt x="225412" y="16421"/>
                    </a:lnTo>
                    <a:lnTo>
                      <a:pt x="222326" y="18681"/>
                    </a:lnTo>
                    <a:lnTo>
                      <a:pt x="223240" y="19062"/>
                    </a:lnTo>
                    <a:lnTo>
                      <a:pt x="226314" y="16814"/>
                    </a:lnTo>
                    <a:close/>
                  </a:path>
                  <a:path w="413385" h="374015">
                    <a:moveTo>
                      <a:pt x="250774" y="16002"/>
                    </a:moveTo>
                    <a:lnTo>
                      <a:pt x="246443" y="17157"/>
                    </a:lnTo>
                    <a:lnTo>
                      <a:pt x="246875" y="17411"/>
                    </a:lnTo>
                    <a:lnTo>
                      <a:pt x="250774" y="16002"/>
                    </a:lnTo>
                    <a:close/>
                  </a:path>
                  <a:path w="413385" h="374015">
                    <a:moveTo>
                      <a:pt x="264490" y="73050"/>
                    </a:moveTo>
                    <a:lnTo>
                      <a:pt x="264363" y="73037"/>
                    </a:lnTo>
                    <a:lnTo>
                      <a:pt x="264490" y="73050"/>
                    </a:lnTo>
                    <a:close/>
                  </a:path>
                  <a:path w="413385" h="374015">
                    <a:moveTo>
                      <a:pt x="264820" y="75768"/>
                    </a:moveTo>
                    <a:lnTo>
                      <a:pt x="264363" y="73075"/>
                    </a:lnTo>
                    <a:lnTo>
                      <a:pt x="263207" y="73355"/>
                    </a:lnTo>
                    <a:lnTo>
                      <a:pt x="264820" y="75768"/>
                    </a:lnTo>
                    <a:close/>
                  </a:path>
                  <a:path w="413385" h="374015">
                    <a:moveTo>
                      <a:pt x="265912" y="7188"/>
                    </a:moveTo>
                    <a:lnTo>
                      <a:pt x="265684" y="7137"/>
                    </a:lnTo>
                    <a:lnTo>
                      <a:pt x="265366" y="7150"/>
                    </a:lnTo>
                    <a:lnTo>
                      <a:pt x="264909" y="7264"/>
                    </a:lnTo>
                    <a:lnTo>
                      <a:pt x="265912" y="7188"/>
                    </a:lnTo>
                    <a:close/>
                  </a:path>
                  <a:path w="413385" h="374015">
                    <a:moveTo>
                      <a:pt x="268122" y="72859"/>
                    </a:moveTo>
                    <a:lnTo>
                      <a:pt x="267436" y="72351"/>
                    </a:lnTo>
                    <a:lnTo>
                      <a:pt x="264490" y="73050"/>
                    </a:lnTo>
                    <a:lnTo>
                      <a:pt x="266954" y="73202"/>
                    </a:lnTo>
                    <a:lnTo>
                      <a:pt x="264756" y="76314"/>
                    </a:lnTo>
                    <a:lnTo>
                      <a:pt x="266979" y="76238"/>
                    </a:lnTo>
                    <a:lnTo>
                      <a:pt x="268122" y="72859"/>
                    </a:lnTo>
                    <a:close/>
                  </a:path>
                  <a:path w="413385" h="374015">
                    <a:moveTo>
                      <a:pt x="271106" y="6819"/>
                    </a:moveTo>
                    <a:lnTo>
                      <a:pt x="265912" y="7188"/>
                    </a:lnTo>
                    <a:lnTo>
                      <a:pt x="267423" y="7480"/>
                    </a:lnTo>
                    <a:lnTo>
                      <a:pt x="264934" y="10363"/>
                    </a:lnTo>
                    <a:lnTo>
                      <a:pt x="267055" y="8788"/>
                    </a:lnTo>
                    <a:lnTo>
                      <a:pt x="271106" y="6819"/>
                    </a:lnTo>
                    <a:close/>
                  </a:path>
                  <a:path w="413385" h="374015">
                    <a:moveTo>
                      <a:pt x="294868" y="50431"/>
                    </a:moveTo>
                    <a:lnTo>
                      <a:pt x="294411" y="50673"/>
                    </a:lnTo>
                    <a:lnTo>
                      <a:pt x="293954" y="50965"/>
                    </a:lnTo>
                    <a:lnTo>
                      <a:pt x="293433" y="51371"/>
                    </a:lnTo>
                    <a:lnTo>
                      <a:pt x="293992" y="51066"/>
                    </a:lnTo>
                    <a:lnTo>
                      <a:pt x="294424" y="50761"/>
                    </a:lnTo>
                    <a:lnTo>
                      <a:pt x="294868" y="50431"/>
                    </a:lnTo>
                    <a:close/>
                  </a:path>
                  <a:path w="413385" h="374015">
                    <a:moveTo>
                      <a:pt x="294906" y="99580"/>
                    </a:moveTo>
                    <a:lnTo>
                      <a:pt x="293611" y="99326"/>
                    </a:lnTo>
                    <a:lnTo>
                      <a:pt x="292061" y="99250"/>
                    </a:lnTo>
                    <a:lnTo>
                      <a:pt x="294906" y="99580"/>
                    </a:lnTo>
                    <a:close/>
                  </a:path>
                  <a:path w="413385" h="374015">
                    <a:moveTo>
                      <a:pt x="295859" y="97307"/>
                    </a:moveTo>
                    <a:lnTo>
                      <a:pt x="292595" y="97904"/>
                    </a:lnTo>
                    <a:lnTo>
                      <a:pt x="292011" y="99250"/>
                    </a:lnTo>
                    <a:lnTo>
                      <a:pt x="295859" y="97307"/>
                    </a:lnTo>
                    <a:close/>
                  </a:path>
                  <a:path w="413385" h="374015">
                    <a:moveTo>
                      <a:pt x="299453" y="85890"/>
                    </a:moveTo>
                    <a:lnTo>
                      <a:pt x="298272" y="85788"/>
                    </a:lnTo>
                    <a:lnTo>
                      <a:pt x="297065" y="85737"/>
                    </a:lnTo>
                    <a:lnTo>
                      <a:pt x="295808" y="85737"/>
                    </a:lnTo>
                    <a:lnTo>
                      <a:pt x="296189" y="85928"/>
                    </a:lnTo>
                    <a:lnTo>
                      <a:pt x="299453" y="85890"/>
                    </a:lnTo>
                    <a:close/>
                  </a:path>
                  <a:path w="413385" h="374015">
                    <a:moveTo>
                      <a:pt x="304546" y="64262"/>
                    </a:moveTo>
                    <a:lnTo>
                      <a:pt x="299504" y="66890"/>
                    </a:lnTo>
                    <a:lnTo>
                      <a:pt x="295668" y="66916"/>
                    </a:lnTo>
                    <a:lnTo>
                      <a:pt x="292061" y="70726"/>
                    </a:lnTo>
                    <a:lnTo>
                      <a:pt x="292366" y="71450"/>
                    </a:lnTo>
                    <a:lnTo>
                      <a:pt x="294728" y="70370"/>
                    </a:lnTo>
                    <a:lnTo>
                      <a:pt x="297319" y="68694"/>
                    </a:lnTo>
                    <a:lnTo>
                      <a:pt x="297383" y="68224"/>
                    </a:lnTo>
                    <a:lnTo>
                      <a:pt x="304546" y="64262"/>
                    </a:lnTo>
                    <a:close/>
                  </a:path>
                  <a:path w="413385" h="374015">
                    <a:moveTo>
                      <a:pt x="307213" y="47472"/>
                    </a:moveTo>
                    <a:lnTo>
                      <a:pt x="303961" y="47053"/>
                    </a:lnTo>
                    <a:lnTo>
                      <a:pt x="302818" y="48920"/>
                    </a:lnTo>
                    <a:lnTo>
                      <a:pt x="304050" y="49085"/>
                    </a:lnTo>
                    <a:lnTo>
                      <a:pt x="305244" y="48907"/>
                    </a:lnTo>
                    <a:lnTo>
                      <a:pt x="307149" y="48133"/>
                    </a:lnTo>
                    <a:lnTo>
                      <a:pt x="307213" y="47472"/>
                    </a:lnTo>
                    <a:close/>
                  </a:path>
                  <a:path w="413385" h="374015">
                    <a:moveTo>
                      <a:pt x="308686" y="65811"/>
                    </a:moveTo>
                    <a:lnTo>
                      <a:pt x="308660" y="65684"/>
                    </a:lnTo>
                    <a:lnTo>
                      <a:pt x="308521" y="65608"/>
                    </a:lnTo>
                    <a:lnTo>
                      <a:pt x="308254" y="65608"/>
                    </a:lnTo>
                    <a:lnTo>
                      <a:pt x="308381" y="65722"/>
                    </a:lnTo>
                    <a:lnTo>
                      <a:pt x="308521" y="65786"/>
                    </a:lnTo>
                    <a:lnTo>
                      <a:pt x="308686" y="65824"/>
                    </a:lnTo>
                    <a:close/>
                  </a:path>
                  <a:path w="413385" h="374015">
                    <a:moveTo>
                      <a:pt x="309422" y="65938"/>
                    </a:moveTo>
                    <a:lnTo>
                      <a:pt x="308698" y="65824"/>
                    </a:lnTo>
                    <a:lnTo>
                      <a:pt x="309054" y="66649"/>
                    </a:lnTo>
                    <a:lnTo>
                      <a:pt x="304457" y="69926"/>
                    </a:lnTo>
                    <a:lnTo>
                      <a:pt x="302653" y="70993"/>
                    </a:lnTo>
                    <a:lnTo>
                      <a:pt x="308470" y="68351"/>
                    </a:lnTo>
                    <a:lnTo>
                      <a:pt x="309422" y="65938"/>
                    </a:lnTo>
                    <a:close/>
                  </a:path>
                  <a:path w="413385" h="374015">
                    <a:moveTo>
                      <a:pt x="313131" y="63639"/>
                    </a:moveTo>
                    <a:lnTo>
                      <a:pt x="309880" y="64770"/>
                    </a:lnTo>
                    <a:lnTo>
                      <a:pt x="309422" y="65938"/>
                    </a:lnTo>
                    <a:lnTo>
                      <a:pt x="310934" y="66167"/>
                    </a:lnTo>
                    <a:lnTo>
                      <a:pt x="313131" y="63639"/>
                    </a:lnTo>
                    <a:close/>
                  </a:path>
                  <a:path w="413385" h="374015">
                    <a:moveTo>
                      <a:pt x="316407" y="62484"/>
                    </a:moveTo>
                    <a:lnTo>
                      <a:pt x="316382" y="59867"/>
                    </a:lnTo>
                    <a:lnTo>
                      <a:pt x="313131" y="63639"/>
                    </a:lnTo>
                    <a:lnTo>
                      <a:pt x="316407" y="62484"/>
                    </a:lnTo>
                    <a:close/>
                  </a:path>
                  <a:path w="413385" h="374015">
                    <a:moveTo>
                      <a:pt x="332257" y="80314"/>
                    </a:moveTo>
                    <a:lnTo>
                      <a:pt x="332016" y="79921"/>
                    </a:lnTo>
                    <a:lnTo>
                      <a:pt x="332054" y="79070"/>
                    </a:lnTo>
                    <a:lnTo>
                      <a:pt x="331292" y="80073"/>
                    </a:lnTo>
                    <a:lnTo>
                      <a:pt x="329196" y="81267"/>
                    </a:lnTo>
                    <a:lnTo>
                      <a:pt x="329730" y="81788"/>
                    </a:lnTo>
                    <a:lnTo>
                      <a:pt x="332257" y="80314"/>
                    </a:lnTo>
                    <a:close/>
                  </a:path>
                  <a:path w="413385" h="374015">
                    <a:moveTo>
                      <a:pt x="332397" y="78460"/>
                    </a:moveTo>
                    <a:lnTo>
                      <a:pt x="332219" y="78232"/>
                    </a:lnTo>
                    <a:lnTo>
                      <a:pt x="332092" y="78574"/>
                    </a:lnTo>
                    <a:lnTo>
                      <a:pt x="332054" y="78854"/>
                    </a:lnTo>
                    <a:lnTo>
                      <a:pt x="332054" y="79070"/>
                    </a:lnTo>
                    <a:lnTo>
                      <a:pt x="332282" y="78765"/>
                    </a:lnTo>
                    <a:lnTo>
                      <a:pt x="332397" y="78460"/>
                    </a:lnTo>
                    <a:close/>
                  </a:path>
                  <a:path w="413385" h="374015">
                    <a:moveTo>
                      <a:pt x="341541" y="66903"/>
                    </a:moveTo>
                    <a:lnTo>
                      <a:pt x="339394" y="67868"/>
                    </a:lnTo>
                    <a:lnTo>
                      <a:pt x="338467" y="68872"/>
                    </a:lnTo>
                    <a:lnTo>
                      <a:pt x="337058" y="68630"/>
                    </a:lnTo>
                    <a:lnTo>
                      <a:pt x="337070" y="68948"/>
                    </a:lnTo>
                    <a:lnTo>
                      <a:pt x="338124" y="69240"/>
                    </a:lnTo>
                    <a:lnTo>
                      <a:pt x="337604" y="70154"/>
                    </a:lnTo>
                    <a:lnTo>
                      <a:pt x="338924" y="69710"/>
                    </a:lnTo>
                    <a:lnTo>
                      <a:pt x="339725" y="69557"/>
                    </a:lnTo>
                    <a:lnTo>
                      <a:pt x="340080" y="69608"/>
                    </a:lnTo>
                    <a:lnTo>
                      <a:pt x="340880" y="69710"/>
                    </a:lnTo>
                    <a:lnTo>
                      <a:pt x="340563" y="69545"/>
                    </a:lnTo>
                    <a:lnTo>
                      <a:pt x="340245" y="69418"/>
                    </a:lnTo>
                    <a:lnTo>
                      <a:pt x="339979" y="69329"/>
                    </a:lnTo>
                    <a:lnTo>
                      <a:pt x="341083" y="67767"/>
                    </a:lnTo>
                    <a:lnTo>
                      <a:pt x="341541" y="66903"/>
                    </a:lnTo>
                    <a:close/>
                  </a:path>
                  <a:path w="413385" h="374015">
                    <a:moveTo>
                      <a:pt x="346951" y="38557"/>
                    </a:moveTo>
                    <a:lnTo>
                      <a:pt x="342252" y="39255"/>
                    </a:lnTo>
                    <a:lnTo>
                      <a:pt x="341998" y="39903"/>
                    </a:lnTo>
                    <a:lnTo>
                      <a:pt x="346951" y="38557"/>
                    </a:lnTo>
                    <a:close/>
                  </a:path>
                  <a:path w="413385" h="374015">
                    <a:moveTo>
                      <a:pt x="353212" y="40246"/>
                    </a:moveTo>
                    <a:lnTo>
                      <a:pt x="352767" y="39801"/>
                    </a:lnTo>
                    <a:lnTo>
                      <a:pt x="352107" y="39928"/>
                    </a:lnTo>
                    <a:lnTo>
                      <a:pt x="353212" y="40246"/>
                    </a:lnTo>
                    <a:close/>
                  </a:path>
                  <a:path w="413385" h="374015">
                    <a:moveTo>
                      <a:pt x="356222" y="36423"/>
                    </a:moveTo>
                    <a:lnTo>
                      <a:pt x="350151" y="39395"/>
                    </a:lnTo>
                    <a:lnTo>
                      <a:pt x="348767" y="40589"/>
                    </a:lnTo>
                    <a:lnTo>
                      <a:pt x="352107" y="39928"/>
                    </a:lnTo>
                    <a:lnTo>
                      <a:pt x="356222" y="36423"/>
                    </a:lnTo>
                    <a:close/>
                  </a:path>
                  <a:path w="413385" h="374015">
                    <a:moveTo>
                      <a:pt x="356692" y="8432"/>
                    </a:moveTo>
                    <a:lnTo>
                      <a:pt x="348259" y="9956"/>
                    </a:lnTo>
                    <a:lnTo>
                      <a:pt x="349491" y="10058"/>
                    </a:lnTo>
                    <a:lnTo>
                      <a:pt x="350215" y="11328"/>
                    </a:lnTo>
                    <a:lnTo>
                      <a:pt x="347738" y="12979"/>
                    </a:lnTo>
                    <a:lnTo>
                      <a:pt x="350532" y="11963"/>
                    </a:lnTo>
                    <a:lnTo>
                      <a:pt x="356692" y="8432"/>
                    </a:lnTo>
                    <a:close/>
                  </a:path>
                  <a:path w="413385" h="374015">
                    <a:moveTo>
                      <a:pt x="372795" y="77190"/>
                    </a:moveTo>
                    <a:lnTo>
                      <a:pt x="372071" y="77660"/>
                    </a:lnTo>
                    <a:lnTo>
                      <a:pt x="370890" y="81470"/>
                    </a:lnTo>
                    <a:lnTo>
                      <a:pt x="371602" y="81026"/>
                    </a:lnTo>
                    <a:lnTo>
                      <a:pt x="372795" y="77190"/>
                    </a:lnTo>
                    <a:close/>
                  </a:path>
                  <a:path w="413385" h="374015">
                    <a:moveTo>
                      <a:pt x="385686" y="0"/>
                    </a:moveTo>
                    <a:lnTo>
                      <a:pt x="377342" y="1282"/>
                    </a:lnTo>
                    <a:lnTo>
                      <a:pt x="378688" y="1371"/>
                    </a:lnTo>
                    <a:lnTo>
                      <a:pt x="380009" y="1473"/>
                    </a:lnTo>
                    <a:lnTo>
                      <a:pt x="382473" y="1333"/>
                    </a:lnTo>
                    <a:lnTo>
                      <a:pt x="382790" y="1993"/>
                    </a:lnTo>
                    <a:lnTo>
                      <a:pt x="385686" y="0"/>
                    </a:lnTo>
                    <a:close/>
                  </a:path>
                  <a:path w="413385" h="374015">
                    <a:moveTo>
                      <a:pt x="409879" y="1549"/>
                    </a:moveTo>
                    <a:lnTo>
                      <a:pt x="400812" y="2095"/>
                    </a:lnTo>
                    <a:lnTo>
                      <a:pt x="400316" y="1231"/>
                    </a:lnTo>
                    <a:lnTo>
                      <a:pt x="389166" y="2133"/>
                    </a:lnTo>
                    <a:lnTo>
                      <a:pt x="395795" y="2921"/>
                    </a:lnTo>
                    <a:lnTo>
                      <a:pt x="397116" y="3340"/>
                    </a:lnTo>
                    <a:lnTo>
                      <a:pt x="393865" y="5308"/>
                    </a:lnTo>
                    <a:lnTo>
                      <a:pt x="400164" y="5791"/>
                    </a:lnTo>
                    <a:lnTo>
                      <a:pt x="404088" y="2425"/>
                    </a:lnTo>
                    <a:lnTo>
                      <a:pt x="409879" y="1549"/>
                    </a:lnTo>
                    <a:close/>
                  </a:path>
                  <a:path w="413385" h="374015">
                    <a:moveTo>
                      <a:pt x="413105" y="1333"/>
                    </a:moveTo>
                    <a:lnTo>
                      <a:pt x="411962" y="1308"/>
                    </a:lnTo>
                    <a:lnTo>
                      <a:pt x="410895" y="1409"/>
                    </a:lnTo>
                    <a:lnTo>
                      <a:pt x="409879" y="1549"/>
                    </a:lnTo>
                    <a:lnTo>
                      <a:pt x="413105" y="1333"/>
                    </a:lnTo>
                    <a:close/>
                  </a:path>
                </a:pathLst>
              </a:custGeom>
              <a:solidFill>
                <a:srgbClr val="1CADEB"/>
              </a:solidFill>
            </p:spPr>
            <p:txBody>
              <a:bodyPr wrap="square" lIns="0" tIns="0" rIns="0" bIns="0" rtlCol="0"/>
              <a:lstStyle/>
              <a:p>
                <a:endParaRPr/>
              </a:p>
            </p:txBody>
          </p:sp>
          <p:sp>
            <p:nvSpPr>
              <p:cNvPr id="455" name="object 10"/>
              <p:cNvSpPr/>
              <p:nvPr/>
            </p:nvSpPr>
            <p:spPr>
              <a:xfrm>
                <a:off x="4053586" y="8518315"/>
                <a:ext cx="26670" cy="88900"/>
              </a:xfrm>
              <a:custGeom>
                <a:avLst/>
                <a:gdLst/>
                <a:ahLst/>
                <a:cxnLst/>
                <a:rect l="l" t="t" r="r" b="b"/>
                <a:pathLst>
                  <a:path w="26670" h="88900">
                    <a:moveTo>
                      <a:pt x="7594" y="14020"/>
                    </a:moveTo>
                    <a:lnTo>
                      <a:pt x="7213" y="15773"/>
                    </a:lnTo>
                    <a:lnTo>
                      <a:pt x="7327" y="15303"/>
                    </a:lnTo>
                    <a:lnTo>
                      <a:pt x="7467" y="15062"/>
                    </a:lnTo>
                    <a:lnTo>
                      <a:pt x="7594" y="14020"/>
                    </a:lnTo>
                    <a:close/>
                  </a:path>
                  <a:path w="26670" h="88900">
                    <a:moveTo>
                      <a:pt x="8496" y="17373"/>
                    </a:moveTo>
                    <a:lnTo>
                      <a:pt x="7848" y="13690"/>
                    </a:lnTo>
                    <a:lnTo>
                      <a:pt x="7670" y="14033"/>
                    </a:lnTo>
                    <a:lnTo>
                      <a:pt x="8216" y="16598"/>
                    </a:lnTo>
                    <a:lnTo>
                      <a:pt x="8089" y="15938"/>
                    </a:lnTo>
                    <a:lnTo>
                      <a:pt x="7899" y="14630"/>
                    </a:lnTo>
                    <a:lnTo>
                      <a:pt x="8140" y="15621"/>
                    </a:lnTo>
                    <a:lnTo>
                      <a:pt x="8496" y="17373"/>
                    </a:lnTo>
                    <a:close/>
                  </a:path>
                  <a:path w="26670" h="88900">
                    <a:moveTo>
                      <a:pt x="9004" y="19088"/>
                    </a:moveTo>
                    <a:lnTo>
                      <a:pt x="8928" y="18364"/>
                    </a:lnTo>
                    <a:lnTo>
                      <a:pt x="8813" y="17386"/>
                    </a:lnTo>
                    <a:lnTo>
                      <a:pt x="8051" y="13703"/>
                    </a:lnTo>
                    <a:lnTo>
                      <a:pt x="7581" y="11442"/>
                    </a:lnTo>
                    <a:lnTo>
                      <a:pt x="7670" y="12560"/>
                    </a:lnTo>
                    <a:lnTo>
                      <a:pt x="8039" y="14262"/>
                    </a:lnTo>
                    <a:lnTo>
                      <a:pt x="8331" y="15582"/>
                    </a:lnTo>
                    <a:lnTo>
                      <a:pt x="8674" y="16903"/>
                    </a:lnTo>
                    <a:lnTo>
                      <a:pt x="8877" y="18364"/>
                    </a:lnTo>
                    <a:lnTo>
                      <a:pt x="8039" y="14262"/>
                    </a:lnTo>
                    <a:lnTo>
                      <a:pt x="8636" y="17386"/>
                    </a:lnTo>
                    <a:lnTo>
                      <a:pt x="8851" y="18364"/>
                    </a:lnTo>
                    <a:lnTo>
                      <a:pt x="9004" y="19088"/>
                    </a:lnTo>
                    <a:close/>
                  </a:path>
                  <a:path w="26670" h="88900">
                    <a:moveTo>
                      <a:pt x="9245" y="14452"/>
                    </a:moveTo>
                    <a:lnTo>
                      <a:pt x="8890" y="12877"/>
                    </a:lnTo>
                    <a:lnTo>
                      <a:pt x="9093" y="14147"/>
                    </a:lnTo>
                    <a:lnTo>
                      <a:pt x="9245" y="14452"/>
                    </a:lnTo>
                    <a:close/>
                  </a:path>
                  <a:path w="26670" h="88900">
                    <a:moveTo>
                      <a:pt x="9423" y="8369"/>
                    </a:moveTo>
                    <a:lnTo>
                      <a:pt x="9359" y="7810"/>
                    </a:lnTo>
                    <a:lnTo>
                      <a:pt x="9398" y="8369"/>
                    </a:lnTo>
                    <a:close/>
                  </a:path>
                  <a:path w="26670" h="88900">
                    <a:moveTo>
                      <a:pt x="9918" y="6464"/>
                    </a:moveTo>
                    <a:lnTo>
                      <a:pt x="9855" y="6311"/>
                    </a:lnTo>
                    <a:lnTo>
                      <a:pt x="9791" y="6502"/>
                    </a:lnTo>
                    <a:lnTo>
                      <a:pt x="9918" y="6464"/>
                    </a:lnTo>
                    <a:close/>
                  </a:path>
                  <a:path w="26670" h="88900">
                    <a:moveTo>
                      <a:pt x="10388" y="63677"/>
                    </a:moveTo>
                    <a:lnTo>
                      <a:pt x="9893" y="63931"/>
                    </a:lnTo>
                    <a:lnTo>
                      <a:pt x="8940" y="63855"/>
                    </a:lnTo>
                    <a:lnTo>
                      <a:pt x="8623" y="63728"/>
                    </a:lnTo>
                    <a:lnTo>
                      <a:pt x="7962" y="63601"/>
                    </a:lnTo>
                    <a:lnTo>
                      <a:pt x="6273" y="63309"/>
                    </a:lnTo>
                    <a:lnTo>
                      <a:pt x="8547" y="64833"/>
                    </a:lnTo>
                    <a:lnTo>
                      <a:pt x="9944" y="64833"/>
                    </a:lnTo>
                    <a:lnTo>
                      <a:pt x="10287" y="63931"/>
                    </a:lnTo>
                    <a:lnTo>
                      <a:pt x="10388" y="63677"/>
                    </a:lnTo>
                    <a:close/>
                  </a:path>
                  <a:path w="26670" h="88900">
                    <a:moveTo>
                      <a:pt x="10515" y="17818"/>
                    </a:moveTo>
                    <a:lnTo>
                      <a:pt x="10185" y="15849"/>
                    </a:lnTo>
                    <a:lnTo>
                      <a:pt x="9982" y="14630"/>
                    </a:lnTo>
                    <a:lnTo>
                      <a:pt x="10248" y="16052"/>
                    </a:lnTo>
                    <a:lnTo>
                      <a:pt x="9969" y="14046"/>
                    </a:lnTo>
                    <a:lnTo>
                      <a:pt x="9842" y="13093"/>
                    </a:lnTo>
                    <a:lnTo>
                      <a:pt x="9575" y="12052"/>
                    </a:lnTo>
                    <a:lnTo>
                      <a:pt x="9131" y="8864"/>
                    </a:lnTo>
                    <a:lnTo>
                      <a:pt x="8775" y="9474"/>
                    </a:lnTo>
                    <a:lnTo>
                      <a:pt x="8661" y="10350"/>
                    </a:lnTo>
                    <a:lnTo>
                      <a:pt x="8775" y="11404"/>
                    </a:lnTo>
                    <a:lnTo>
                      <a:pt x="9334" y="13093"/>
                    </a:lnTo>
                    <a:lnTo>
                      <a:pt x="9728" y="15875"/>
                    </a:lnTo>
                    <a:lnTo>
                      <a:pt x="9906" y="15849"/>
                    </a:lnTo>
                    <a:lnTo>
                      <a:pt x="10515" y="17818"/>
                    </a:lnTo>
                    <a:close/>
                  </a:path>
                  <a:path w="26670" h="88900">
                    <a:moveTo>
                      <a:pt x="10553" y="63246"/>
                    </a:moveTo>
                    <a:lnTo>
                      <a:pt x="10388" y="63677"/>
                    </a:lnTo>
                    <a:lnTo>
                      <a:pt x="10553" y="63246"/>
                    </a:lnTo>
                    <a:close/>
                  </a:path>
                  <a:path w="26670" h="88900">
                    <a:moveTo>
                      <a:pt x="10617" y="17360"/>
                    </a:moveTo>
                    <a:lnTo>
                      <a:pt x="10591" y="17551"/>
                    </a:lnTo>
                    <a:lnTo>
                      <a:pt x="10617" y="17360"/>
                    </a:lnTo>
                    <a:close/>
                  </a:path>
                  <a:path w="26670" h="88900">
                    <a:moveTo>
                      <a:pt x="10655" y="12585"/>
                    </a:moveTo>
                    <a:lnTo>
                      <a:pt x="10502" y="11696"/>
                    </a:lnTo>
                    <a:lnTo>
                      <a:pt x="10604" y="12484"/>
                    </a:lnTo>
                    <a:close/>
                  </a:path>
                  <a:path w="26670" h="88900">
                    <a:moveTo>
                      <a:pt x="10947" y="27178"/>
                    </a:moveTo>
                    <a:lnTo>
                      <a:pt x="10820" y="27051"/>
                    </a:lnTo>
                    <a:lnTo>
                      <a:pt x="10845" y="27178"/>
                    </a:lnTo>
                    <a:close/>
                  </a:path>
                  <a:path w="26670" h="88900">
                    <a:moveTo>
                      <a:pt x="11163" y="35814"/>
                    </a:moveTo>
                    <a:lnTo>
                      <a:pt x="10655" y="33782"/>
                    </a:lnTo>
                    <a:lnTo>
                      <a:pt x="10591" y="33528"/>
                    </a:lnTo>
                    <a:lnTo>
                      <a:pt x="10604" y="33782"/>
                    </a:lnTo>
                    <a:lnTo>
                      <a:pt x="11061" y="35560"/>
                    </a:lnTo>
                    <a:lnTo>
                      <a:pt x="11163" y="35814"/>
                    </a:lnTo>
                    <a:close/>
                  </a:path>
                  <a:path w="26670" h="88900">
                    <a:moveTo>
                      <a:pt x="11239" y="36068"/>
                    </a:moveTo>
                    <a:lnTo>
                      <a:pt x="11137" y="35433"/>
                    </a:lnTo>
                    <a:lnTo>
                      <a:pt x="11074" y="35179"/>
                    </a:lnTo>
                    <a:lnTo>
                      <a:pt x="11125" y="35560"/>
                    </a:lnTo>
                    <a:lnTo>
                      <a:pt x="11239" y="36068"/>
                    </a:lnTo>
                    <a:close/>
                  </a:path>
                  <a:path w="26670" h="88900">
                    <a:moveTo>
                      <a:pt x="11239" y="13360"/>
                    </a:moveTo>
                    <a:lnTo>
                      <a:pt x="11099" y="13017"/>
                    </a:lnTo>
                    <a:lnTo>
                      <a:pt x="10934" y="12255"/>
                    </a:lnTo>
                    <a:lnTo>
                      <a:pt x="11112" y="13360"/>
                    </a:lnTo>
                    <a:lnTo>
                      <a:pt x="11239" y="13360"/>
                    </a:lnTo>
                    <a:close/>
                  </a:path>
                  <a:path w="26670" h="88900">
                    <a:moveTo>
                      <a:pt x="11379" y="36830"/>
                    </a:moveTo>
                    <a:lnTo>
                      <a:pt x="11341" y="36703"/>
                    </a:lnTo>
                    <a:lnTo>
                      <a:pt x="11328" y="36830"/>
                    </a:lnTo>
                    <a:close/>
                  </a:path>
                  <a:path w="26670" h="88900">
                    <a:moveTo>
                      <a:pt x="11391" y="34925"/>
                    </a:moveTo>
                    <a:lnTo>
                      <a:pt x="10629" y="32004"/>
                    </a:lnTo>
                    <a:lnTo>
                      <a:pt x="10160" y="30988"/>
                    </a:lnTo>
                    <a:lnTo>
                      <a:pt x="11315" y="34925"/>
                    </a:lnTo>
                    <a:close/>
                  </a:path>
                  <a:path w="26670" h="88900">
                    <a:moveTo>
                      <a:pt x="11722" y="23304"/>
                    </a:moveTo>
                    <a:lnTo>
                      <a:pt x="11366" y="20574"/>
                    </a:lnTo>
                    <a:lnTo>
                      <a:pt x="11607" y="22606"/>
                    </a:lnTo>
                    <a:lnTo>
                      <a:pt x="11633" y="22847"/>
                    </a:lnTo>
                    <a:lnTo>
                      <a:pt x="11722" y="23304"/>
                    </a:lnTo>
                    <a:close/>
                  </a:path>
                  <a:path w="26670" h="88900">
                    <a:moveTo>
                      <a:pt x="11722" y="20828"/>
                    </a:moveTo>
                    <a:lnTo>
                      <a:pt x="11544" y="19939"/>
                    </a:lnTo>
                    <a:lnTo>
                      <a:pt x="11722" y="20828"/>
                    </a:lnTo>
                    <a:close/>
                  </a:path>
                  <a:path w="26670" h="88900">
                    <a:moveTo>
                      <a:pt x="11836" y="24638"/>
                    </a:moveTo>
                    <a:lnTo>
                      <a:pt x="11722" y="23698"/>
                    </a:lnTo>
                    <a:lnTo>
                      <a:pt x="11760" y="23850"/>
                    </a:lnTo>
                    <a:lnTo>
                      <a:pt x="11633" y="22847"/>
                    </a:lnTo>
                    <a:lnTo>
                      <a:pt x="11455" y="21717"/>
                    </a:lnTo>
                    <a:lnTo>
                      <a:pt x="11391" y="21590"/>
                    </a:lnTo>
                    <a:lnTo>
                      <a:pt x="11404" y="21717"/>
                    </a:lnTo>
                    <a:lnTo>
                      <a:pt x="11633" y="23215"/>
                    </a:lnTo>
                    <a:lnTo>
                      <a:pt x="11658" y="23355"/>
                    </a:lnTo>
                    <a:lnTo>
                      <a:pt x="11671" y="23482"/>
                    </a:lnTo>
                    <a:lnTo>
                      <a:pt x="11836" y="24638"/>
                    </a:lnTo>
                    <a:close/>
                  </a:path>
                  <a:path w="26670" h="88900">
                    <a:moveTo>
                      <a:pt x="11836" y="5892"/>
                    </a:moveTo>
                    <a:lnTo>
                      <a:pt x="11709" y="5080"/>
                    </a:lnTo>
                    <a:lnTo>
                      <a:pt x="11785" y="5892"/>
                    </a:lnTo>
                    <a:close/>
                  </a:path>
                  <a:path w="26670" h="88900">
                    <a:moveTo>
                      <a:pt x="11874" y="21844"/>
                    </a:moveTo>
                    <a:lnTo>
                      <a:pt x="11531" y="19939"/>
                    </a:lnTo>
                    <a:lnTo>
                      <a:pt x="11874" y="21844"/>
                    </a:lnTo>
                    <a:close/>
                  </a:path>
                  <a:path w="26670" h="88900">
                    <a:moveTo>
                      <a:pt x="11899" y="21971"/>
                    </a:moveTo>
                    <a:lnTo>
                      <a:pt x="11887" y="21844"/>
                    </a:lnTo>
                    <a:lnTo>
                      <a:pt x="11899" y="21971"/>
                    </a:lnTo>
                    <a:close/>
                  </a:path>
                  <a:path w="26670" h="88900">
                    <a:moveTo>
                      <a:pt x="11925" y="34544"/>
                    </a:moveTo>
                    <a:lnTo>
                      <a:pt x="11214" y="31623"/>
                    </a:lnTo>
                    <a:lnTo>
                      <a:pt x="11811" y="34544"/>
                    </a:lnTo>
                    <a:close/>
                  </a:path>
                  <a:path w="26670" h="88900">
                    <a:moveTo>
                      <a:pt x="11938" y="21869"/>
                    </a:moveTo>
                    <a:lnTo>
                      <a:pt x="11518" y="19519"/>
                    </a:lnTo>
                    <a:lnTo>
                      <a:pt x="11366" y="18834"/>
                    </a:lnTo>
                    <a:lnTo>
                      <a:pt x="11938" y="21869"/>
                    </a:lnTo>
                    <a:close/>
                  </a:path>
                  <a:path w="26670" h="88900">
                    <a:moveTo>
                      <a:pt x="11988" y="21882"/>
                    </a:moveTo>
                    <a:lnTo>
                      <a:pt x="11874" y="21056"/>
                    </a:lnTo>
                    <a:lnTo>
                      <a:pt x="11493" y="19304"/>
                    </a:lnTo>
                    <a:lnTo>
                      <a:pt x="11988" y="21882"/>
                    </a:lnTo>
                    <a:close/>
                  </a:path>
                  <a:path w="26670" h="88900">
                    <a:moveTo>
                      <a:pt x="12001" y="21082"/>
                    </a:moveTo>
                    <a:lnTo>
                      <a:pt x="11264" y="17703"/>
                    </a:lnTo>
                    <a:lnTo>
                      <a:pt x="11963" y="21082"/>
                    </a:lnTo>
                    <a:lnTo>
                      <a:pt x="11772" y="20320"/>
                    </a:lnTo>
                    <a:lnTo>
                      <a:pt x="11912" y="21082"/>
                    </a:lnTo>
                    <a:lnTo>
                      <a:pt x="11988" y="21501"/>
                    </a:lnTo>
                    <a:lnTo>
                      <a:pt x="11925" y="21082"/>
                    </a:lnTo>
                    <a:lnTo>
                      <a:pt x="11988" y="21412"/>
                    </a:lnTo>
                    <a:lnTo>
                      <a:pt x="12001" y="21082"/>
                    </a:lnTo>
                    <a:close/>
                  </a:path>
                  <a:path w="26670" h="88900">
                    <a:moveTo>
                      <a:pt x="12039" y="21069"/>
                    </a:moveTo>
                    <a:close/>
                  </a:path>
                  <a:path w="26670" h="88900">
                    <a:moveTo>
                      <a:pt x="12065" y="32893"/>
                    </a:moveTo>
                    <a:lnTo>
                      <a:pt x="11938" y="32385"/>
                    </a:lnTo>
                    <a:lnTo>
                      <a:pt x="12039" y="32893"/>
                    </a:lnTo>
                    <a:close/>
                  </a:path>
                  <a:path w="26670" h="88900">
                    <a:moveTo>
                      <a:pt x="12090" y="20828"/>
                    </a:moveTo>
                    <a:lnTo>
                      <a:pt x="11988" y="20320"/>
                    </a:lnTo>
                    <a:lnTo>
                      <a:pt x="12090" y="20828"/>
                    </a:lnTo>
                    <a:close/>
                  </a:path>
                  <a:path w="26670" h="88900">
                    <a:moveTo>
                      <a:pt x="12166" y="23482"/>
                    </a:moveTo>
                    <a:lnTo>
                      <a:pt x="11290" y="18986"/>
                    </a:lnTo>
                    <a:lnTo>
                      <a:pt x="12065" y="23126"/>
                    </a:lnTo>
                    <a:lnTo>
                      <a:pt x="12166" y="23482"/>
                    </a:lnTo>
                    <a:close/>
                  </a:path>
                  <a:path w="26670" h="88900">
                    <a:moveTo>
                      <a:pt x="12331" y="27927"/>
                    </a:moveTo>
                    <a:lnTo>
                      <a:pt x="12306" y="27698"/>
                    </a:lnTo>
                    <a:lnTo>
                      <a:pt x="12268" y="27444"/>
                    </a:lnTo>
                    <a:lnTo>
                      <a:pt x="12331" y="27927"/>
                    </a:lnTo>
                    <a:close/>
                  </a:path>
                  <a:path w="26670" h="88900">
                    <a:moveTo>
                      <a:pt x="12382" y="63893"/>
                    </a:moveTo>
                    <a:lnTo>
                      <a:pt x="12153" y="63601"/>
                    </a:lnTo>
                    <a:lnTo>
                      <a:pt x="11582" y="62852"/>
                    </a:lnTo>
                    <a:lnTo>
                      <a:pt x="11137" y="62293"/>
                    </a:lnTo>
                    <a:lnTo>
                      <a:pt x="10337" y="59994"/>
                    </a:lnTo>
                    <a:lnTo>
                      <a:pt x="7899" y="60985"/>
                    </a:lnTo>
                    <a:lnTo>
                      <a:pt x="10756" y="62001"/>
                    </a:lnTo>
                    <a:lnTo>
                      <a:pt x="10553" y="63246"/>
                    </a:lnTo>
                    <a:lnTo>
                      <a:pt x="10706" y="62852"/>
                    </a:lnTo>
                    <a:lnTo>
                      <a:pt x="11315" y="65455"/>
                    </a:lnTo>
                    <a:lnTo>
                      <a:pt x="11772" y="63601"/>
                    </a:lnTo>
                    <a:lnTo>
                      <a:pt x="12382" y="63893"/>
                    </a:lnTo>
                    <a:close/>
                  </a:path>
                  <a:path w="26670" h="88900">
                    <a:moveTo>
                      <a:pt x="12382" y="22352"/>
                    </a:moveTo>
                    <a:lnTo>
                      <a:pt x="12192" y="21336"/>
                    </a:lnTo>
                    <a:lnTo>
                      <a:pt x="11328" y="17399"/>
                    </a:lnTo>
                    <a:lnTo>
                      <a:pt x="12166" y="21336"/>
                    </a:lnTo>
                    <a:lnTo>
                      <a:pt x="12319" y="22098"/>
                    </a:lnTo>
                    <a:lnTo>
                      <a:pt x="12382" y="22352"/>
                    </a:lnTo>
                    <a:close/>
                  </a:path>
                  <a:path w="26670" h="88900">
                    <a:moveTo>
                      <a:pt x="12407" y="65405"/>
                    </a:moveTo>
                    <a:lnTo>
                      <a:pt x="12192" y="65786"/>
                    </a:lnTo>
                    <a:lnTo>
                      <a:pt x="11620" y="66205"/>
                    </a:lnTo>
                    <a:lnTo>
                      <a:pt x="11252" y="66357"/>
                    </a:lnTo>
                    <a:lnTo>
                      <a:pt x="10833" y="66484"/>
                    </a:lnTo>
                    <a:lnTo>
                      <a:pt x="10604" y="66395"/>
                    </a:lnTo>
                    <a:lnTo>
                      <a:pt x="9842" y="65747"/>
                    </a:lnTo>
                    <a:lnTo>
                      <a:pt x="9652" y="65582"/>
                    </a:lnTo>
                    <a:lnTo>
                      <a:pt x="9893" y="64960"/>
                    </a:lnTo>
                    <a:lnTo>
                      <a:pt x="8737" y="64960"/>
                    </a:lnTo>
                    <a:lnTo>
                      <a:pt x="4241" y="64960"/>
                    </a:lnTo>
                    <a:lnTo>
                      <a:pt x="4559" y="66179"/>
                    </a:lnTo>
                    <a:lnTo>
                      <a:pt x="7594" y="66827"/>
                    </a:lnTo>
                    <a:lnTo>
                      <a:pt x="7721" y="65747"/>
                    </a:lnTo>
                    <a:lnTo>
                      <a:pt x="8483" y="66179"/>
                    </a:lnTo>
                    <a:lnTo>
                      <a:pt x="8509" y="67081"/>
                    </a:lnTo>
                    <a:lnTo>
                      <a:pt x="8242" y="67551"/>
                    </a:lnTo>
                    <a:lnTo>
                      <a:pt x="7747" y="67830"/>
                    </a:lnTo>
                    <a:lnTo>
                      <a:pt x="7086" y="68021"/>
                    </a:lnTo>
                    <a:lnTo>
                      <a:pt x="7353" y="68351"/>
                    </a:lnTo>
                    <a:lnTo>
                      <a:pt x="4546" y="67081"/>
                    </a:lnTo>
                    <a:lnTo>
                      <a:pt x="6883" y="68795"/>
                    </a:lnTo>
                    <a:lnTo>
                      <a:pt x="5080" y="68922"/>
                    </a:lnTo>
                    <a:lnTo>
                      <a:pt x="3314" y="68872"/>
                    </a:lnTo>
                    <a:lnTo>
                      <a:pt x="1638" y="68770"/>
                    </a:lnTo>
                    <a:lnTo>
                      <a:pt x="0" y="68795"/>
                    </a:lnTo>
                    <a:lnTo>
                      <a:pt x="4038" y="71081"/>
                    </a:lnTo>
                    <a:lnTo>
                      <a:pt x="5740" y="71488"/>
                    </a:lnTo>
                    <a:lnTo>
                      <a:pt x="7010" y="71462"/>
                    </a:lnTo>
                    <a:lnTo>
                      <a:pt x="12242" y="66484"/>
                    </a:lnTo>
                    <a:lnTo>
                      <a:pt x="12407" y="65405"/>
                    </a:lnTo>
                    <a:close/>
                  </a:path>
                  <a:path w="26670" h="88900">
                    <a:moveTo>
                      <a:pt x="12407" y="57912"/>
                    </a:moveTo>
                    <a:lnTo>
                      <a:pt x="12369" y="53594"/>
                    </a:lnTo>
                    <a:lnTo>
                      <a:pt x="12128" y="55118"/>
                    </a:lnTo>
                    <a:lnTo>
                      <a:pt x="12014" y="58572"/>
                    </a:lnTo>
                    <a:lnTo>
                      <a:pt x="11811" y="58813"/>
                    </a:lnTo>
                    <a:lnTo>
                      <a:pt x="11595" y="58178"/>
                    </a:lnTo>
                    <a:lnTo>
                      <a:pt x="11645" y="58851"/>
                    </a:lnTo>
                    <a:lnTo>
                      <a:pt x="11455" y="59397"/>
                    </a:lnTo>
                    <a:lnTo>
                      <a:pt x="10274" y="59791"/>
                    </a:lnTo>
                    <a:lnTo>
                      <a:pt x="10337" y="59994"/>
                    </a:lnTo>
                    <a:lnTo>
                      <a:pt x="11988" y="59334"/>
                    </a:lnTo>
                    <a:lnTo>
                      <a:pt x="11836" y="58928"/>
                    </a:lnTo>
                    <a:lnTo>
                      <a:pt x="12014" y="58597"/>
                    </a:lnTo>
                    <a:lnTo>
                      <a:pt x="12230" y="58420"/>
                    </a:lnTo>
                    <a:lnTo>
                      <a:pt x="12407" y="57912"/>
                    </a:lnTo>
                    <a:close/>
                  </a:path>
                  <a:path w="26670" h="88900">
                    <a:moveTo>
                      <a:pt x="12420" y="25946"/>
                    </a:moveTo>
                    <a:lnTo>
                      <a:pt x="12293" y="25273"/>
                    </a:lnTo>
                    <a:lnTo>
                      <a:pt x="12192" y="24599"/>
                    </a:lnTo>
                    <a:lnTo>
                      <a:pt x="12166" y="24384"/>
                    </a:lnTo>
                    <a:lnTo>
                      <a:pt x="12128" y="24130"/>
                    </a:lnTo>
                    <a:lnTo>
                      <a:pt x="12065" y="23749"/>
                    </a:lnTo>
                    <a:lnTo>
                      <a:pt x="11963" y="23215"/>
                    </a:lnTo>
                    <a:lnTo>
                      <a:pt x="11887" y="22733"/>
                    </a:lnTo>
                    <a:lnTo>
                      <a:pt x="12001" y="23533"/>
                    </a:lnTo>
                    <a:lnTo>
                      <a:pt x="12039" y="23749"/>
                    </a:lnTo>
                    <a:lnTo>
                      <a:pt x="12065" y="23952"/>
                    </a:lnTo>
                    <a:lnTo>
                      <a:pt x="11874" y="22898"/>
                    </a:lnTo>
                    <a:lnTo>
                      <a:pt x="12179" y="25146"/>
                    </a:lnTo>
                    <a:lnTo>
                      <a:pt x="12306" y="25628"/>
                    </a:lnTo>
                    <a:lnTo>
                      <a:pt x="12103" y="24257"/>
                    </a:lnTo>
                    <a:lnTo>
                      <a:pt x="12153" y="24549"/>
                    </a:lnTo>
                    <a:lnTo>
                      <a:pt x="12255" y="25273"/>
                    </a:lnTo>
                    <a:lnTo>
                      <a:pt x="12420" y="25946"/>
                    </a:lnTo>
                    <a:close/>
                  </a:path>
                  <a:path w="26670" h="88900">
                    <a:moveTo>
                      <a:pt x="12433" y="22898"/>
                    </a:moveTo>
                    <a:lnTo>
                      <a:pt x="12319" y="22098"/>
                    </a:lnTo>
                    <a:lnTo>
                      <a:pt x="12039" y="21069"/>
                    </a:lnTo>
                    <a:lnTo>
                      <a:pt x="12280" y="22225"/>
                    </a:lnTo>
                    <a:lnTo>
                      <a:pt x="12433" y="22898"/>
                    </a:lnTo>
                    <a:close/>
                  </a:path>
                  <a:path w="26670" h="88900">
                    <a:moveTo>
                      <a:pt x="12446" y="26022"/>
                    </a:moveTo>
                    <a:close/>
                  </a:path>
                  <a:path w="26670" h="88900">
                    <a:moveTo>
                      <a:pt x="12522" y="27051"/>
                    </a:moveTo>
                    <a:lnTo>
                      <a:pt x="12344" y="26339"/>
                    </a:lnTo>
                    <a:lnTo>
                      <a:pt x="12433" y="27051"/>
                    </a:lnTo>
                    <a:close/>
                  </a:path>
                  <a:path w="26670" h="88900">
                    <a:moveTo>
                      <a:pt x="12534" y="26543"/>
                    </a:moveTo>
                    <a:lnTo>
                      <a:pt x="12458" y="26035"/>
                    </a:lnTo>
                    <a:lnTo>
                      <a:pt x="12534" y="26543"/>
                    </a:lnTo>
                    <a:close/>
                  </a:path>
                  <a:path w="26670" h="88900">
                    <a:moveTo>
                      <a:pt x="12636" y="23228"/>
                    </a:moveTo>
                    <a:lnTo>
                      <a:pt x="12547" y="22694"/>
                    </a:lnTo>
                    <a:lnTo>
                      <a:pt x="12344" y="21971"/>
                    </a:lnTo>
                    <a:lnTo>
                      <a:pt x="12255" y="21628"/>
                    </a:lnTo>
                    <a:lnTo>
                      <a:pt x="12192" y="21336"/>
                    </a:lnTo>
                    <a:lnTo>
                      <a:pt x="12319" y="21971"/>
                    </a:lnTo>
                    <a:lnTo>
                      <a:pt x="12382" y="22352"/>
                    </a:lnTo>
                    <a:lnTo>
                      <a:pt x="12636" y="23749"/>
                    </a:lnTo>
                    <a:lnTo>
                      <a:pt x="12623" y="23596"/>
                    </a:lnTo>
                    <a:lnTo>
                      <a:pt x="12547" y="22847"/>
                    </a:lnTo>
                    <a:lnTo>
                      <a:pt x="12636" y="23228"/>
                    </a:lnTo>
                    <a:close/>
                  </a:path>
                  <a:path w="26670" h="88900">
                    <a:moveTo>
                      <a:pt x="12674" y="27559"/>
                    </a:moveTo>
                    <a:lnTo>
                      <a:pt x="12598" y="26797"/>
                    </a:lnTo>
                    <a:lnTo>
                      <a:pt x="12547" y="26543"/>
                    </a:lnTo>
                    <a:lnTo>
                      <a:pt x="12560" y="26797"/>
                    </a:lnTo>
                    <a:lnTo>
                      <a:pt x="12674" y="27559"/>
                    </a:lnTo>
                    <a:close/>
                  </a:path>
                  <a:path w="26670" h="88900">
                    <a:moveTo>
                      <a:pt x="12674" y="24206"/>
                    </a:moveTo>
                    <a:lnTo>
                      <a:pt x="12649" y="23825"/>
                    </a:lnTo>
                    <a:lnTo>
                      <a:pt x="12446" y="22987"/>
                    </a:lnTo>
                    <a:lnTo>
                      <a:pt x="12585" y="23749"/>
                    </a:lnTo>
                    <a:lnTo>
                      <a:pt x="12674" y="24206"/>
                    </a:lnTo>
                    <a:close/>
                  </a:path>
                  <a:path w="26670" h="88900">
                    <a:moveTo>
                      <a:pt x="12750" y="50469"/>
                    </a:moveTo>
                    <a:lnTo>
                      <a:pt x="12687" y="49568"/>
                    </a:lnTo>
                    <a:lnTo>
                      <a:pt x="12585" y="50800"/>
                    </a:lnTo>
                    <a:lnTo>
                      <a:pt x="12750" y="50469"/>
                    </a:lnTo>
                    <a:close/>
                  </a:path>
                  <a:path w="26670" h="88900">
                    <a:moveTo>
                      <a:pt x="12763" y="54241"/>
                    </a:moveTo>
                    <a:lnTo>
                      <a:pt x="12750" y="51765"/>
                    </a:lnTo>
                    <a:lnTo>
                      <a:pt x="12636" y="52692"/>
                    </a:lnTo>
                    <a:lnTo>
                      <a:pt x="12509" y="52603"/>
                    </a:lnTo>
                    <a:lnTo>
                      <a:pt x="12763" y="54241"/>
                    </a:lnTo>
                    <a:close/>
                  </a:path>
                  <a:path w="26670" h="88900">
                    <a:moveTo>
                      <a:pt x="12776" y="27762"/>
                    </a:moveTo>
                    <a:lnTo>
                      <a:pt x="12560" y="26377"/>
                    </a:lnTo>
                    <a:lnTo>
                      <a:pt x="12661" y="27178"/>
                    </a:lnTo>
                    <a:lnTo>
                      <a:pt x="12776" y="27762"/>
                    </a:lnTo>
                    <a:close/>
                  </a:path>
                  <a:path w="26670" h="88900">
                    <a:moveTo>
                      <a:pt x="12941" y="28448"/>
                    </a:moveTo>
                    <a:lnTo>
                      <a:pt x="12852" y="27686"/>
                    </a:lnTo>
                    <a:lnTo>
                      <a:pt x="12941" y="28448"/>
                    </a:lnTo>
                    <a:close/>
                  </a:path>
                  <a:path w="26670" h="88900">
                    <a:moveTo>
                      <a:pt x="13030" y="44640"/>
                    </a:moveTo>
                    <a:lnTo>
                      <a:pt x="12890" y="44983"/>
                    </a:lnTo>
                    <a:lnTo>
                      <a:pt x="13030" y="44640"/>
                    </a:lnTo>
                    <a:close/>
                  </a:path>
                  <a:path w="26670" h="88900">
                    <a:moveTo>
                      <a:pt x="13068" y="47117"/>
                    </a:moveTo>
                    <a:lnTo>
                      <a:pt x="12890" y="50419"/>
                    </a:lnTo>
                    <a:lnTo>
                      <a:pt x="13017" y="49911"/>
                    </a:lnTo>
                    <a:lnTo>
                      <a:pt x="13068" y="47117"/>
                    </a:lnTo>
                    <a:close/>
                  </a:path>
                  <a:path w="26670" h="88900">
                    <a:moveTo>
                      <a:pt x="13081" y="44170"/>
                    </a:moveTo>
                    <a:lnTo>
                      <a:pt x="12255" y="41275"/>
                    </a:lnTo>
                    <a:lnTo>
                      <a:pt x="12192" y="41148"/>
                    </a:lnTo>
                    <a:lnTo>
                      <a:pt x="12230" y="41275"/>
                    </a:lnTo>
                    <a:lnTo>
                      <a:pt x="13081" y="44170"/>
                    </a:lnTo>
                    <a:close/>
                  </a:path>
                  <a:path w="26670" h="88900">
                    <a:moveTo>
                      <a:pt x="13093" y="44196"/>
                    </a:moveTo>
                    <a:lnTo>
                      <a:pt x="13081" y="44323"/>
                    </a:lnTo>
                    <a:lnTo>
                      <a:pt x="13093" y="44196"/>
                    </a:lnTo>
                    <a:close/>
                  </a:path>
                  <a:path w="26670" h="88900">
                    <a:moveTo>
                      <a:pt x="13119" y="23672"/>
                    </a:moveTo>
                    <a:lnTo>
                      <a:pt x="12992" y="22225"/>
                    </a:lnTo>
                    <a:lnTo>
                      <a:pt x="12814" y="21209"/>
                    </a:lnTo>
                    <a:lnTo>
                      <a:pt x="13119" y="23672"/>
                    </a:lnTo>
                    <a:close/>
                  </a:path>
                  <a:path w="26670" h="88900">
                    <a:moveTo>
                      <a:pt x="13144" y="43624"/>
                    </a:moveTo>
                    <a:lnTo>
                      <a:pt x="13106" y="43929"/>
                    </a:lnTo>
                    <a:lnTo>
                      <a:pt x="13144" y="43662"/>
                    </a:lnTo>
                    <a:close/>
                  </a:path>
                  <a:path w="26670" h="88900">
                    <a:moveTo>
                      <a:pt x="13169" y="24892"/>
                    </a:moveTo>
                    <a:close/>
                  </a:path>
                  <a:path w="26670" h="88900">
                    <a:moveTo>
                      <a:pt x="13195" y="41503"/>
                    </a:moveTo>
                    <a:lnTo>
                      <a:pt x="13182" y="42164"/>
                    </a:lnTo>
                    <a:lnTo>
                      <a:pt x="13182" y="42418"/>
                    </a:lnTo>
                    <a:lnTo>
                      <a:pt x="13169" y="42672"/>
                    </a:lnTo>
                    <a:lnTo>
                      <a:pt x="13195" y="42418"/>
                    </a:lnTo>
                    <a:lnTo>
                      <a:pt x="13195" y="41503"/>
                    </a:lnTo>
                    <a:close/>
                  </a:path>
                  <a:path w="26670" h="88900">
                    <a:moveTo>
                      <a:pt x="13335" y="25831"/>
                    </a:moveTo>
                    <a:lnTo>
                      <a:pt x="13157" y="24892"/>
                    </a:lnTo>
                    <a:lnTo>
                      <a:pt x="13055" y="24384"/>
                    </a:lnTo>
                    <a:lnTo>
                      <a:pt x="13119" y="24892"/>
                    </a:lnTo>
                    <a:lnTo>
                      <a:pt x="13335" y="25831"/>
                    </a:lnTo>
                    <a:close/>
                  </a:path>
                  <a:path w="26670" h="88900">
                    <a:moveTo>
                      <a:pt x="13385" y="25755"/>
                    </a:moveTo>
                    <a:lnTo>
                      <a:pt x="13119" y="23672"/>
                    </a:lnTo>
                    <a:lnTo>
                      <a:pt x="13017" y="24130"/>
                    </a:lnTo>
                    <a:lnTo>
                      <a:pt x="13385" y="25755"/>
                    </a:lnTo>
                    <a:close/>
                  </a:path>
                  <a:path w="26670" h="88900">
                    <a:moveTo>
                      <a:pt x="13423" y="26111"/>
                    </a:moveTo>
                    <a:close/>
                  </a:path>
                  <a:path w="26670" h="88900">
                    <a:moveTo>
                      <a:pt x="13449" y="26314"/>
                    </a:moveTo>
                    <a:lnTo>
                      <a:pt x="13398" y="26035"/>
                    </a:lnTo>
                    <a:lnTo>
                      <a:pt x="13449" y="26314"/>
                    </a:lnTo>
                    <a:close/>
                  </a:path>
                  <a:path w="26670" h="88900">
                    <a:moveTo>
                      <a:pt x="13487" y="5448"/>
                    </a:moveTo>
                    <a:lnTo>
                      <a:pt x="13423" y="4648"/>
                    </a:lnTo>
                    <a:lnTo>
                      <a:pt x="13335" y="3924"/>
                    </a:lnTo>
                    <a:lnTo>
                      <a:pt x="13233" y="3454"/>
                    </a:lnTo>
                    <a:lnTo>
                      <a:pt x="13296" y="4864"/>
                    </a:lnTo>
                    <a:lnTo>
                      <a:pt x="13322" y="5486"/>
                    </a:lnTo>
                    <a:lnTo>
                      <a:pt x="13487" y="5448"/>
                    </a:lnTo>
                    <a:close/>
                  </a:path>
                  <a:path w="26670" h="88900">
                    <a:moveTo>
                      <a:pt x="13525" y="10337"/>
                    </a:moveTo>
                    <a:lnTo>
                      <a:pt x="13474" y="8991"/>
                    </a:lnTo>
                    <a:lnTo>
                      <a:pt x="13423" y="8661"/>
                    </a:lnTo>
                    <a:lnTo>
                      <a:pt x="13385" y="7467"/>
                    </a:lnTo>
                    <a:lnTo>
                      <a:pt x="13309" y="5499"/>
                    </a:lnTo>
                    <a:lnTo>
                      <a:pt x="13258" y="5067"/>
                    </a:lnTo>
                    <a:lnTo>
                      <a:pt x="13169" y="4152"/>
                    </a:lnTo>
                    <a:lnTo>
                      <a:pt x="13131" y="5067"/>
                    </a:lnTo>
                    <a:lnTo>
                      <a:pt x="12788" y="2501"/>
                    </a:lnTo>
                    <a:lnTo>
                      <a:pt x="13246" y="7467"/>
                    </a:lnTo>
                    <a:lnTo>
                      <a:pt x="12915" y="5740"/>
                    </a:lnTo>
                    <a:lnTo>
                      <a:pt x="12509" y="3657"/>
                    </a:lnTo>
                    <a:lnTo>
                      <a:pt x="12433" y="5740"/>
                    </a:lnTo>
                    <a:lnTo>
                      <a:pt x="12306" y="4470"/>
                    </a:lnTo>
                    <a:lnTo>
                      <a:pt x="12077" y="4165"/>
                    </a:lnTo>
                    <a:lnTo>
                      <a:pt x="12280" y="5765"/>
                    </a:lnTo>
                    <a:lnTo>
                      <a:pt x="9918" y="6464"/>
                    </a:lnTo>
                    <a:lnTo>
                      <a:pt x="10490" y="8509"/>
                    </a:lnTo>
                    <a:lnTo>
                      <a:pt x="10718" y="10896"/>
                    </a:lnTo>
                    <a:lnTo>
                      <a:pt x="10490" y="9474"/>
                    </a:lnTo>
                    <a:lnTo>
                      <a:pt x="10261" y="8140"/>
                    </a:lnTo>
                    <a:lnTo>
                      <a:pt x="10299" y="9474"/>
                    </a:lnTo>
                    <a:lnTo>
                      <a:pt x="10147" y="8420"/>
                    </a:lnTo>
                    <a:lnTo>
                      <a:pt x="10121" y="9474"/>
                    </a:lnTo>
                    <a:lnTo>
                      <a:pt x="10502" y="11696"/>
                    </a:lnTo>
                    <a:lnTo>
                      <a:pt x="10922" y="12052"/>
                    </a:lnTo>
                    <a:lnTo>
                      <a:pt x="10795" y="11366"/>
                    </a:lnTo>
                    <a:lnTo>
                      <a:pt x="10731" y="9080"/>
                    </a:lnTo>
                    <a:lnTo>
                      <a:pt x="11112" y="12077"/>
                    </a:lnTo>
                    <a:lnTo>
                      <a:pt x="11239" y="13360"/>
                    </a:lnTo>
                    <a:lnTo>
                      <a:pt x="11188" y="13893"/>
                    </a:lnTo>
                    <a:lnTo>
                      <a:pt x="11633" y="16827"/>
                    </a:lnTo>
                    <a:lnTo>
                      <a:pt x="12166" y="19088"/>
                    </a:lnTo>
                    <a:lnTo>
                      <a:pt x="11125" y="11518"/>
                    </a:lnTo>
                    <a:lnTo>
                      <a:pt x="11506" y="12636"/>
                    </a:lnTo>
                    <a:lnTo>
                      <a:pt x="11811" y="15163"/>
                    </a:lnTo>
                    <a:lnTo>
                      <a:pt x="11912" y="16192"/>
                    </a:lnTo>
                    <a:lnTo>
                      <a:pt x="12014" y="15925"/>
                    </a:lnTo>
                    <a:lnTo>
                      <a:pt x="11950" y="14198"/>
                    </a:lnTo>
                    <a:lnTo>
                      <a:pt x="12738" y="20599"/>
                    </a:lnTo>
                    <a:lnTo>
                      <a:pt x="12192" y="15392"/>
                    </a:lnTo>
                    <a:lnTo>
                      <a:pt x="12547" y="18135"/>
                    </a:lnTo>
                    <a:lnTo>
                      <a:pt x="12369" y="16065"/>
                    </a:lnTo>
                    <a:lnTo>
                      <a:pt x="12547" y="16014"/>
                    </a:lnTo>
                    <a:lnTo>
                      <a:pt x="12611" y="15748"/>
                    </a:lnTo>
                    <a:lnTo>
                      <a:pt x="12661" y="16154"/>
                    </a:lnTo>
                    <a:lnTo>
                      <a:pt x="12649" y="15633"/>
                    </a:lnTo>
                    <a:lnTo>
                      <a:pt x="12649" y="15392"/>
                    </a:lnTo>
                    <a:lnTo>
                      <a:pt x="12611" y="14198"/>
                    </a:lnTo>
                    <a:lnTo>
                      <a:pt x="12585" y="12992"/>
                    </a:lnTo>
                    <a:lnTo>
                      <a:pt x="12738" y="15468"/>
                    </a:lnTo>
                    <a:lnTo>
                      <a:pt x="12928" y="14122"/>
                    </a:lnTo>
                    <a:lnTo>
                      <a:pt x="13106" y="16827"/>
                    </a:lnTo>
                    <a:lnTo>
                      <a:pt x="13220" y="17767"/>
                    </a:lnTo>
                    <a:lnTo>
                      <a:pt x="13385" y="18656"/>
                    </a:lnTo>
                    <a:lnTo>
                      <a:pt x="13030" y="15163"/>
                    </a:lnTo>
                    <a:lnTo>
                      <a:pt x="13106" y="15392"/>
                    </a:lnTo>
                    <a:lnTo>
                      <a:pt x="13195" y="15925"/>
                    </a:lnTo>
                    <a:lnTo>
                      <a:pt x="13398" y="17767"/>
                    </a:lnTo>
                    <a:lnTo>
                      <a:pt x="13322" y="15163"/>
                    </a:lnTo>
                    <a:lnTo>
                      <a:pt x="13296" y="14122"/>
                    </a:lnTo>
                    <a:lnTo>
                      <a:pt x="13246" y="12992"/>
                    </a:lnTo>
                    <a:lnTo>
                      <a:pt x="13169" y="11620"/>
                    </a:lnTo>
                    <a:lnTo>
                      <a:pt x="12788" y="8661"/>
                    </a:lnTo>
                    <a:lnTo>
                      <a:pt x="13030" y="9499"/>
                    </a:lnTo>
                    <a:lnTo>
                      <a:pt x="13157" y="10337"/>
                    </a:lnTo>
                    <a:lnTo>
                      <a:pt x="13258" y="11366"/>
                    </a:lnTo>
                    <a:lnTo>
                      <a:pt x="13360" y="13360"/>
                    </a:lnTo>
                    <a:lnTo>
                      <a:pt x="13449" y="13893"/>
                    </a:lnTo>
                    <a:lnTo>
                      <a:pt x="13208" y="10337"/>
                    </a:lnTo>
                    <a:lnTo>
                      <a:pt x="13220" y="9918"/>
                    </a:lnTo>
                    <a:lnTo>
                      <a:pt x="13360" y="10706"/>
                    </a:lnTo>
                    <a:lnTo>
                      <a:pt x="13246" y="9499"/>
                    </a:lnTo>
                    <a:lnTo>
                      <a:pt x="13195" y="8991"/>
                    </a:lnTo>
                    <a:lnTo>
                      <a:pt x="13525" y="10337"/>
                    </a:lnTo>
                    <a:close/>
                  </a:path>
                  <a:path w="26670" h="88900">
                    <a:moveTo>
                      <a:pt x="13550" y="27305"/>
                    </a:moveTo>
                    <a:lnTo>
                      <a:pt x="13309" y="25971"/>
                    </a:lnTo>
                    <a:lnTo>
                      <a:pt x="13195" y="25488"/>
                    </a:lnTo>
                    <a:lnTo>
                      <a:pt x="13550" y="27305"/>
                    </a:lnTo>
                    <a:close/>
                  </a:path>
                  <a:path w="26670" h="88900">
                    <a:moveTo>
                      <a:pt x="13589" y="26670"/>
                    </a:moveTo>
                    <a:lnTo>
                      <a:pt x="13398" y="25857"/>
                    </a:lnTo>
                    <a:lnTo>
                      <a:pt x="13474" y="26289"/>
                    </a:lnTo>
                    <a:lnTo>
                      <a:pt x="13589" y="26670"/>
                    </a:lnTo>
                    <a:close/>
                  </a:path>
                  <a:path w="26670" h="88900">
                    <a:moveTo>
                      <a:pt x="13601" y="12801"/>
                    </a:moveTo>
                    <a:lnTo>
                      <a:pt x="13474" y="11366"/>
                    </a:lnTo>
                    <a:lnTo>
                      <a:pt x="13360" y="10706"/>
                    </a:lnTo>
                    <a:lnTo>
                      <a:pt x="13500" y="12077"/>
                    </a:lnTo>
                    <a:lnTo>
                      <a:pt x="13601" y="12801"/>
                    </a:lnTo>
                    <a:close/>
                  </a:path>
                  <a:path w="26670" h="88900">
                    <a:moveTo>
                      <a:pt x="13741" y="65532"/>
                    </a:moveTo>
                    <a:lnTo>
                      <a:pt x="13690" y="65405"/>
                    </a:lnTo>
                    <a:lnTo>
                      <a:pt x="13703" y="65532"/>
                    </a:lnTo>
                    <a:close/>
                  </a:path>
                  <a:path w="26670" h="88900">
                    <a:moveTo>
                      <a:pt x="13754" y="27520"/>
                    </a:moveTo>
                    <a:lnTo>
                      <a:pt x="13436" y="26162"/>
                    </a:lnTo>
                    <a:lnTo>
                      <a:pt x="13639" y="27178"/>
                    </a:lnTo>
                    <a:lnTo>
                      <a:pt x="13754" y="27520"/>
                    </a:lnTo>
                    <a:close/>
                  </a:path>
                  <a:path w="26670" h="88900">
                    <a:moveTo>
                      <a:pt x="13830" y="65532"/>
                    </a:moveTo>
                    <a:lnTo>
                      <a:pt x="13804" y="65405"/>
                    </a:lnTo>
                    <a:lnTo>
                      <a:pt x="13741" y="65532"/>
                    </a:lnTo>
                    <a:close/>
                  </a:path>
                  <a:path w="26670" h="88900">
                    <a:moveTo>
                      <a:pt x="13868" y="17373"/>
                    </a:moveTo>
                    <a:lnTo>
                      <a:pt x="13639" y="14490"/>
                    </a:lnTo>
                    <a:lnTo>
                      <a:pt x="13855" y="14490"/>
                    </a:lnTo>
                    <a:lnTo>
                      <a:pt x="13601" y="12801"/>
                    </a:lnTo>
                    <a:lnTo>
                      <a:pt x="13639" y="16827"/>
                    </a:lnTo>
                    <a:lnTo>
                      <a:pt x="13868" y="17373"/>
                    </a:lnTo>
                    <a:close/>
                  </a:path>
                  <a:path w="26670" h="88900">
                    <a:moveTo>
                      <a:pt x="13931" y="14579"/>
                    </a:moveTo>
                    <a:close/>
                  </a:path>
                  <a:path w="26670" h="88900">
                    <a:moveTo>
                      <a:pt x="13944" y="8432"/>
                    </a:moveTo>
                    <a:lnTo>
                      <a:pt x="13754" y="7010"/>
                    </a:lnTo>
                    <a:lnTo>
                      <a:pt x="13843" y="6426"/>
                    </a:lnTo>
                    <a:lnTo>
                      <a:pt x="13779" y="5372"/>
                    </a:lnTo>
                    <a:lnTo>
                      <a:pt x="13487" y="5448"/>
                    </a:lnTo>
                    <a:lnTo>
                      <a:pt x="13563" y="6515"/>
                    </a:lnTo>
                    <a:lnTo>
                      <a:pt x="13728" y="8661"/>
                    </a:lnTo>
                    <a:lnTo>
                      <a:pt x="13944" y="8432"/>
                    </a:lnTo>
                    <a:close/>
                  </a:path>
                  <a:path w="26670" h="88900">
                    <a:moveTo>
                      <a:pt x="14071" y="28575"/>
                    </a:moveTo>
                    <a:lnTo>
                      <a:pt x="13754" y="27520"/>
                    </a:lnTo>
                    <a:lnTo>
                      <a:pt x="13995" y="28575"/>
                    </a:lnTo>
                    <a:close/>
                  </a:path>
                  <a:path w="26670" h="88900">
                    <a:moveTo>
                      <a:pt x="14109" y="12280"/>
                    </a:moveTo>
                    <a:lnTo>
                      <a:pt x="13957" y="12065"/>
                    </a:lnTo>
                    <a:lnTo>
                      <a:pt x="13970" y="12192"/>
                    </a:lnTo>
                    <a:lnTo>
                      <a:pt x="14008" y="12611"/>
                    </a:lnTo>
                    <a:lnTo>
                      <a:pt x="13995" y="12192"/>
                    </a:lnTo>
                    <a:close/>
                  </a:path>
                  <a:path w="26670" h="88900">
                    <a:moveTo>
                      <a:pt x="14262" y="9398"/>
                    </a:moveTo>
                    <a:lnTo>
                      <a:pt x="14160" y="8890"/>
                    </a:lnTo>
                    <a:lnTo>
                      <a:pt x="14020" y="8509"/>
                    </a:lnTo>
                    <a:lnTo>
                      <a:pt x="14262" y="9398"/>
                    </a:lnTo>
                    <a:close/>
                  </a:path>
                  <a:path w="26670" h="88900">
                    <a:moveTo>
                      <a:pt x="14287" y="12788"/>
                    </a:moveTo>
                    <a:lnTo>
                      <a:pt x="14249" y="10033"/>
                    </a:lnTo>
                    <a:lnTo>
                      <a:pt x="13893" y="9652"/>
                    </a:lnTo>
                    <a:lnTo>
                      <a:pt x="13919" y="10160"/>
                    </a:lnTo>
                    <a:lnTo>
                      <a:pt x="14046" y="11557"/>
                    </a:lnTo>
                    <a:lnTo>
                      <a:pt x="14160" y="12319"/>
                    </a:lnTo>
                    <a:lnTo>
                      <a:pt x="14224" y="12446"/>
                    </a:lnTo>
                    <a:lnTo>
                      <a:pt x="14287" y="12788"/>
                    </a:lnTo>
                    <a:close/>
                  </a:path>
                  <a:path w="26670" h="88900">
                    <a:moveTo>
                      <a:pt x="14300" y="16637"/>
                    </a:moveTo>
                    <a:lnTo>
                      <a:pt x="14173" y="14528"/>
                    </a:lnTo>
                    <a:lnTo>
                      <a:pt x="14008" y="12611"/>
                    </a:lnTo>
                    <a:lnTo>
                      <a:pt x="14071" y="14986"/>
                    </a:lnTo>
                    <a:lnTo>
                      <a:pt x="14198" y="16891"/>
                    </a:lnTo>
                    <a:lnTo>
                      <a:pt x="14300" y="16637"/>
                    </a:lnTo>
                    <a:close/>
                  </a:path>
                  <a:path w="26670" h="88900">
                    <a:moveTo>
                      <a:pt x="14414" y="23749"/>
                    </a:moveTo>
                    <a:lnTo>
                      <a:pt x="14351" y="23622"/>
                    </a:lnTo>
                    <a:lnTo>
                      <a:pt x="14389" y="23749"/>
                    </a:lnTo>
                    <a:close/>
                  </a:path>
                  <a:path w="26670" h="88900">
                    <a:moveTo>
                      <a:pt x="14452" y="9652"/>
                    </a:moveTo>
                    <a:lnTo>
                      <a:pt x="14389" y="9486"/>
                    </a:lnTo>
                    <a:lnTo>
                      <a:pt x="14389" y="9652"/>
                    </a:lnTo>
                    <a:close/>
                  </a:path>
                  <a:path w="26670" h="88900">
                    <a:moveTo>
                      <a:pt x="14643" y="23241"/>
                    </a:moveTo>
                    <a:lnTo>
                      <a:pt x="14401" y="20828"/>
                    </a:lnTo>
                    <a:lnTo>
                      <a:pt x="14452" y="22225"/>
                    </a:lnTo>
                    <a:lnTo>
                      <a:pt x="14566" y="23241"/>
                    </a:lnTo>
                    <a:close/>
                  </a:path>
                  <a:path w="26670" h="88900">
                    <a:moveTo>
                      <a:pt x="14668" y="14986"/>
                    </a:moveTo>
                    <a:lnTo>
                      <a:pt x="14592" y="14528"/>
                    </a:lnTo>
                    <a:lnTo>
                      <a:pt x="14617" y="14986"/>
                    </a:lnTo>
                    <a:close/>
                  </a:path>
                  <a:path w="26670" h="88900">
                    <a:moveTo>
                      <a:pt x="14706" y="71374"/>
                    </a:moveTo>
                    <a:lnTo>
                      <a:pt x="14617" y="69342"/>
                    </a:lnTo>
                    <a:lnTo>
                      <a:pt x="14566" y="69189"/>
                    </a:lnTo>
                    <a:lnTo>
                      <a:pt x="14706" y="71374"/>
                    </a:lnTo>
                    <a:close/>
                  </a:path>
                  <a:path w="26670" h="88900">
                    <a:moveTo>
                      <a:pt x="14808" y="48285"/>
                    </a:moveTo>
                    <a:lnTo>
                      <a:pt x="14528" y="46101"/>
                    </a:lnTo>
                    <a:lnTo>
                      <a:pt x="14693" y="47625"/>
                    </a:lnTo>
                    <a:lnTo>
                      <a:pt x="14808" y="48285"/>
                    </a:lnTo>
                    <a:close/>
                  </a:path>
                  <a:path w="26670" h="88900">
                    <a:moveTo>
                      <a:pt x="14808" y="18415"/>
                    </a:moveTo>
                    <a:lnTo>
                      <a:pt x="14757" y="15875"/>
                    </a:lnTo>
                    <a:lnTo>
                      <a:pt x="14643" y="15240"/>
                    </a:lnTo>
                    <a:lnTo>
                      <a:pt x="14617" y="14986"/>
                    </a:lnTo>
                    <a:lnTo>
                      <a:pt x="14376" y="14986"/>
                    </a:lnTo>
                    <a:lnTo>
                      <a:pt x="14808" y="18415"/>
                    </a:lnTo>
                    <a:close/>
                  </a:path>
                  <a:path w="26670" h="88900">
                    <a:moveTo>
                      <a:pt x="14973" y="73406"/>
                    </a:moveTo>
                    <a:lnTo>
                      <a:pt x="14884" y="72339"/>
                    </a:lnTo>
                    <a:lnTo>
                      <a:pt x="14859" y="72898"/>
                    </a:lnTo>
                    <a:lnTo>
                      <a:pt x="14973" y="73406"/>
                    </a:lnTo>
                    <a:close/>
                  </a:path>
                  <a:path w="26670" h="88900">
                    <a:moveTo>
                      <a:pt x="15011" y="66802"/>
                    </a:moveTo>
                    <a:lnTo>
                      <a:pt x="14770" y="65786"/>
                    </a:lnTo>
                    <a:lnTo>
                      <a:pt x="14744" y="67056"/>
                    </a:lnTo>
                    <a:lnTo>
                      <a:pt x="14909" y="66802"/>
                    </a:lnTo>
                    <a:lnTo>
                      <a:pt x="14884" y="68199"/>
                    </a:lnTo>
                    <a:lnTo>
                      <a:pt x="15011" y="66802"/>
                    </a:lnTo>
                    <a:close/>
                  </a:path>
                  <a:path w="26670" h="88900">
                    <a:moveTo>
                      <a:pt x="15138" y="5156"/>
                    </a:moveTo>
                    <a:lnTo>
                      <a:pt x="15011" y="5588"/>
                    </a:lnTo>
                    <a:lnTo>
                      <a:pt x="15125" y="6464"/>
                    </a:lnTo>
                    <a:lnTo>
                      <a:pt x="15138" y="5156"/>
                    </a:lnTo>
                    <a:close/>
                  </a:path>
                  <a:path w="26670" h="88900">
                    <a:moveTo>
                      <a:pt x="15151" y="72771"/>
                    </a:moveTo>
                    <a:lnTo>
                      <a:pt x="15138" y="71882"/>
                    </a:lnTo>
                    <a:lnTo>
                      <a:pt x="15011" y="69596"/>
                    </a:lnTo>
                    <a:lnTo>
                      <a:pt x="14960" y="69049"/>
                    </a:lnTo>
                    <a:lnTo>
                      <a:pt x="14960" y="71170"/>
                    </a:lnTo>
                    <a:lnTo>
                      <a:pt x="14909" y="71882"/>
                    </a:lnTo>
                    <a:lnTo>
                      <a:pt x="14897" y="72047"/>
                    </a:lnTo>
                    <a:lnTo>
                      <a:pt x="15151" y="72771"/>
                    </a:lnTo>
                    <a:close/>
                  </a:path>
                  <a:path w="26670" h="88900">
                    <a:moveTo>
                      <a:pt x="15151" y="9906"/>
                    </a:moveTo>
                    <a:close/>
                  </a:path>
                  <a:path w="26670" h="88900">
                    <a:moveTo>
                      <a:pt x="15189" y="6985"/>
                    </a:moveTo>
                    <a:lnTo>
                      <a:pt x="15125" y="6464"/>
                    </a:lnTo>
                    <a:lnTo>
                      <a:pt x="15125" y="6985"/>
                    </a:lnTo>
                    <a:close/>
                  </a:path>
                  <a:path w="26670" h="88900">
                    <a:moveTo>
                      <a:pt x="15392" y="13208"/>
                    </a:moveTo>
                    <a:lnTo>
                      <a:pt x="15163" y="10160"/>
                    </a:lnTo>
                    <a:lnTo>
                      <a:pt x="15125" y="9906"/>
                    </a:lnTo>
                    <a:lnTo>
                      <a:pt x="15138" y="9779"/>
                    </a:lnTo>
                    <a:lnTo>
                      <a:pt x="15189" y="9271"/>
                    </a:lnTo>
                    <a:lnTo>
                      <a:pt x="15341" y="9652"/>
                    </a:lnTo>
                    <a:lnTo>
                      <a:pt x="15303" y="9271"/>
                    </a:lnTo>
                    <a:lnTo>
                      <a:pt x="15125" y="7620"/>
                    </a:lnTo>
                    <a:lnTo>
                      <a:pt x="15087" y="7175"/>
                    </a:lnTo>
                    <a:lnTo>
                      <a:pt x="15125" y="7493"/>
                    </a:lnTo>
                    <a:lnTo>
                      <a:pt x="15125" y="6985"/>
                    </a:lnTo>
                    <a:lnTo>
                      <a:pt x="15062" y="6731"/>
                    </a:lnTo>
                    <a:lnTo>
                      <a:pt x="14643" y="254"/>
                    </a:lnTo>
                    <a:lnTo>
                      <a:pt x="14605" y="2794"/>
                    </a:lnTo>
                    <a:lnTo>
                      <a:pt x="14668" y="6350"/>
                    </a:lnTo>
                    <a:lnTo>
                      <a:pt x="14605" y="6731"/>
                    </a:lnTo>
                    <a:lnTo>
                      <a:pt x="14503" y="5461"/>
                    </a:lnTo>
                    <a:lnTo>
                      <a:pt x="14262" y="3937"/>
                    </a:lnTo>
                    <a:lnTo>
                      <a:pt x="14173" y="1778"/>
                    </a:lnTo>
                    <a:lnTo>
                      <a:pt x="13741" y="0"/>
                    </a:lnTo>
                    <a:lnTo>
                      <a:pt x="14452" y="9652"/>
                    </a:lnTo>
                    <a:lnTo>
                      <a:pt x="14401" y="10922"/>
                    </a:lnTo>
                    <a:lnTo>
                      <a:pt x="14478" y="10668"/>
                    </a:lnTo>
                    <a:lnTo>
                      <a:pt x="14643" y="13208"/>
                    </a:lnTo>
                    <a:lnTo>
                      <a:pt x="14528" y="12065"/>
                    </a:lnTo>
                    <a:lnTo>
                      <a:pt x="14427" y="11176"/>
                    </a:lnTo>
                    <a:lnTo>
                      <a:pt x="14414" y="11036"/>
                    </a:lnTo>
                    <a:lnTo>
                      <a:pt x="14401" y="11176"/>
                    </a:lnTo>
                    <a:lnTo>
                      <a:pt x="14389" y="13335"/>
                    </a:lnTo>
                    <a:lnTo>
                      <a:pt x="14592" y="14528"/>
                    </a:lnTo>
                    <a:lnTo>
                      <a:pt x="14465" y="12788"/>
                    </a:lnTo>
                    <a:lnTo>
                      <a:pt x="14478" y="12560"/>
                    </a:lnTo>
                    <a:lnTo>
                      <a:pt x="14579" y="13208"/>
                    </a:lnTo>
                    <a:lnTo>
                      <a:pt x="14947" y="15875"/>
                    </a:lnTo>
                    <a:lnTo>
                      <a:pt x="14757" y="13208"/>
                    </a:lnTo>
                    <a:lnTo>
                      <a:pt x="14630" y="11557"/>
                    </a:lnTo>
                    <a:lnTo>
                      <a:pt x="15036" y="14859"/>
                    </a:lnTo>
                    <a:lnTo>
                      <a:pt x="14947" y="12827"/>
                    </a:lnTo>
                    <a:lnTo>
                      <a:pt x="15125" y="14224"/>
                    </a:lnTo>
                    <a:lnTo>
                      <a:pt x="15163" y="14478"/>
                    </a:lnTo>
                    <a:lnTo>
                      <a:pt x="15341" y="15875"/>
                    </a:lnTo>
                    <a:lnTo>
                      <a:pt x="15303" y="14478"/>
                    </a:lnTo>
                    <a:lnTo>
                      <a:pt x="15151" y="14224"/>
                    </a:lnTo>
                    <a:lnTo>
                      <a:pt x="15252" y="14351"/>
                    </a:lnTo>
                    <a:lnTo>
                      <a:pt x="15252" y="14224"/>
                    </a:lnTo>
                    <a:lnTo>
                      <a:pt x="15163" y="12827"/>
                    </a:lnTo>
                    <a:lnTo>
                      <a:pt x="15100" y="11557"/>
                    </a:lnTo>
                    <a:lnTo>
                      <a:pt x="15049" y="10668"/>
                    </a:lnTo>
                    <a:lnTo>
                      <a:pt x="15011" y="10160"/>
                    </a:lnTo>
                    <a:lnTo>
                      <a:pt x="15265" y="12446"/>
                    </a:lnTo>
                    <a:lnTo>
                      <a:pt x="15392" y="13208"/>
                    </a:lnTo>
                    <a:close/>
                  </a:path>
                  <a:path w="26670" h="88900">
                    <a:moveTo>
                      <a:pt x="15468" y="46609"/>
                    </a:moveTo>
                    <a:lnTo>
                      <a:pt x="15417" y="46291"/>
                    </a:lnTo>
                    <a:lnTo>
                      <a:pt x="15430" y="46609"/>
                    </a:lnTo>
                    <a:close/>
                  </a:path>
                  <a:path w="26670" h="88900">
                    <a:moveTo>
                      <a:pt x="15468" y="5295"/>
                    </a:moveTo>
                    <a:lnTo>
                      <a:pt x="15443" y="4953"/>
                    </a:lnTo>
                    <a:lnTo>
                      <a:pt x="15214" y="1905"/>
                    </a:lnTo>
                    <a:lnTo>
                      <a:pt x="15125" y="635"/>
                    </a:lnTo>
                    <a:lnTo>
                      <a:pt x="14909" y="3302"/>
                    </a:lnTo>
                    <a:lnTo>
                      <a:pt x="15062" y="1905"/>
                    </a:lnTo>
                    <a:lnTo>
                      <a:pt x="15138" y="5156"/>
                    </a:lnTo>
                    <a:lnTo>
                      <a:pt x="15240" y="4953"/>
                    </a:lnTo>
                    <a:lnTo>
                      <a:pt x="15468" y="5295"/>
                    </a:lnTo>
                    <a:close/>
                  </a:path>
                  <a:path w="26670" h="88900">
                    <a:moveTo>
                      <a:pt x="15557" y="63487"/>
                    </a:moveTo>
                    <a:lnTo>
                      <a:pt x="15455" y="62001"/>
                    </a:lnTo>
                    <a:lnTo>
                      <a:pt x="15557" y="63487"/>
                    </a:lnTo>
                    <a:close/>
                  </a:path>
                  <a:path w="26670" h="88900">
                    <a:moveTo>
                      <a:pt x="15735" y="47383"/>
                    </a:moveTo>
                    <a:lnTo>
                      <a:pt x="15367" y="45224"/>
                    </a:lnTo>
                    <a:lnTo>
                      <a:pt x="15481" y="46050"/>
                    </a:lnTo>
                    <a:lnTo>
                      <a:pt x="15735" y="47383"/>
                    </a:lnTo>
                    <a:close/>
                  </a:path>
                  <a:path w="26670" h="88900">
                    <a:moveTo>
                      <a:pt x="15773" y="11811"/>
                    </a:moveTo>
                    <a:lnTo>
                      <a:pt x="15379" y="10795"/>
                    </a:lnTo>
                    <a:lnTo>
                      <a:pt x="15519" y="14986"/>
                    </a:lnTo>
                    <a:lnTo>
                      <a:pt x="15646" y="16510"/>
                    </a:lnTo>
                    <a:lnTo>
                      <a:pt x="15506" y="12065"/>
                    </a:lnTo>
                    <a:lnTo>
                      <a:pt x="15760" y="15875"/>
                    </a:lnTo>
                    <a:lnTo>
                      <a:pt x="15773" y="12065"/>
                    </a:lnTo>
                    <a:lnTo>
                      <a:pt x="15773" y="11811"/>
                    </a:lnTo>
                    <a:close/>
                  </a:path>
                  <a:path w="26670" h="88900">
                    <a:moveTo>
                      <a:pt x="15773" y="8026"/>
                    </a:moveTo>
                    <a:lnTo>
                      <a:pt x="15570" y="5461"/>
                    </a:lnTo>
                    <a:lnTo>
                      <a:pt x="15468" y="5295"/>
                    </a:lnTo>
                    <a:lnTo>
                      <a:pt x="15557" y="6464"/>
                    </a:lnTo>
                    <a:lnTo>
                      <a:pt x="15773" y="8026"/>
                    </a:lnTo>
                    <a:close/>
                  </a:path>
                  <a:path w="26670" h="88900">
                    <a:moveTo>
                      <a:pt x="15849" y="75565"/>
                    </a:moveTo>
                    <a:lnTo>
                      <a:pt x="15735" y="73533"/>
                    </a:lnTo>
                    <a:lnTo>
                      <a:pt x="15417" y="69773"/>
                    </a:lnTo>
                    <a:lnTo>
                      <a:pt x="15379" y="73406"/>
                    </a:lnTo>
                    <a:lnTo>
                      <a:pt x="15494" y="75311"/>
                    </a:lnTo>
                    <a:lnTo>
                      <a:pt x="15621" y="75692"/>
                    </a:lnTo>
                    <a:lnTo>
                      <a:pt x="15735" y="75946"/>
                    </a:lnTo>
                    <a:lnTo>
                      <a:pt x="15849" y="75565"/>
                    </a:lnTo>
                    <a:close/>
                  </a:path>
                  <a:path w="26670" h="88900">
                    <a:moveTo>
                      <a:pt x="15862" y="40881"/>
                    </a:moveTo>
                    <a:lnTo>
                      <a:pt x="15532" y="39217"/>
                    </a:lnTo>
                    <a:lnTo>
                      <a:pt x="15468" y="38976"/>
                    </a:lnTo>
                    <a:lnTo>
                      <a:pt x="15570" y="39674"/>
                    </a:lnTo>
                    <a:lnTo>
                      <a:pt x="15709" y="40297"/>
                    </a:lnTo>
                    <a:lnTo>
                      <a:pt x="15862" y="40881"/>
                    </a:lnTo>
                    <a:close/>
                  </a:path>
                  <a:path w="26670" h="88900">
                    <a:moveTo>
                      <a:pt x="15951" y="21590"/>
                    </a:moveTo>
                    <a:lnTo>
                      <a:pt x="15862" y="21336"/>
                    </a:lnTo>
                    <a:lnTo>
                      <a:pt x="15862" y="21590"/>
                    </a:lnTo>
                    <a:close/>
                  </a:path>
                  <a:path w="26670" h="88900">
                    <a:moveTo>
                      <a:pt x="16027" y="69342"/>
                    </a:moveTo>
                    <a:lnTo>
                      <a:pt x="15900" y="69342"/>
                    </a:lnTo>
                    <a:lnTo>
                      <a:pt x="15773" y="67818"/>
                    </a:lnTo>
                    <a:lnTo>
                      <a:pt x="15773" y="69342"/>
                    </a:lnTo>
                    <a:lnTo>
                      <a:pt x="15671" y="69596"/>
                    </a:lnTo>
                    <a:lnTo>
                      <a:pt x="15481" y="68961"/>
                    </a:lnTo>
                    <a:lnTo>
                      <a:pt x="15633" y="71628"/>
                    </a:lnTo>
                    <a:lnTo>
                      <a:pt x="15773" y="71247"/>
                    </a:lnTo>
                    <a:lnTo>
                      <a:pt x="15976" y="72390"/>
                    </a:lnTo>
                    <a:lnTo>
                      <a:pt x="15963" y="71247"/>
                    </a:lnTo>
                    <a:lnTo>
                      <a:pt x="15951" y="69596"/>
                    </a:lnTo>
                    <a:lnTo>
                      <a:pt x="16027" y="70091"/>
                    </a:lnTo>
                    <a:lnTo>
                      <a:pt x="16027" y="69469"/>
                    </a:lnTo>
                    <a:lnTo>
                      <a:pt x="16027" y="69342"/>
                    </a:lnTo>
                    <a:close/>
                  </a:path>
                  <a:path w="26670" h="88900">
                    <a:moveTo>
                      <a:pt x="16078" y="69469"/>
                    </a:moveTo>
                    <a:lnTo>
                      <a:pt x="16014" y="68834"/>
                    </a:lnTo>
                    <a:lnTo>
                      <a:pt x="15773" y="65989"/>
                    </a:lnTo>
                    <a:lnTo>
                      <a:pt x="15430" y="63500"/>
                    </a:lnTo>
                    <a:lnTo>
                      <a:pt x="15494" y="64643"/>
                    </a:lnTo>
                    <a:lnTo>
                      <a:pt x="15621" y="66167"/>
                    </a:lnTo>
                    <a:lnTo>
                      <a:pt x="15989" y="68834"/>
                    </a:lnTo>
                    <a:lnTo>
                      <a:pt x="16078" y="69469"/>
                    </a:lnTo>
                    <a:close/>
                  </a:path>
                  <a:path w="26670" h="88900">
                    <a:moveTo>
                      <a:pt x="16141" y="46583"/>
                    </a:moveTo>
                    <a:lnTo>
                      <a:pt x="15519" y="42989"/>
                    </a:lnTo>
                    <a:lnTo>
                      <a:pt x="15608" y="43662"/>
                    </a:lnTo>
                    <a:lnTo>
                      <a:pt x="16141" y="46583"/>
                    </a:lnTo>
                    <a:close/>
                  </a:path>
                  <a:path w="26670" h="88900">
                    <a:moveTo>
                      <a:pt x="16154" y="71183"/>
                    </a:moveTo>
                    <a:lnTo>
                      <a:pt x="16027" y="70091"/>
                    </a:lnTo>
                    <a:lnTo>
                      <a:pt x="16040" y="70612"/>
                    </a:lnTo>
                    <a:lnTo>
                      <a:pt x="16154" y="71183"/>
                    </a:lnTo>
                    <a:close/>
                  </a:path>
                  <a:path w="26670" h="88900">
                    <a:moveTo>
                      <a:pt x="16471" y="52705"/>
                    </a:moveTo>
                    <a:lnTo>
                      <a:pt x="15913" y="49466"/>
                    </a:lnTo>
                    <a:lnTo>
                      <a:pt x="16116" y="50965"/>
                    </a:lnTo>
                    <a:lnTo>
                      <a:pt x="16141" y="51092"/>
                    </a:lnTo>
                    <a:lnTo>
                      <a:pt x="16383" y="52705"/>
                    </a:lnTo>
                    <a:close/>
                  </a:path>
                  <a:path w="26670" h="88900">
                    <a:moveTo>
                      <a:pt x="16535" y="76301"/>
                    </a:moveTo>
                    <a:lnTo>
                      <a:pt x="16471" y="74625"/>
                    </a:lnTo>
                    <a:lnTo>
                      <a:pt x="16459" y="74206"/>
                    </a:lnTo>
                    <a:lnTo>
                      <a:pt x="16344" y="73660"/>
                    </a:lnTo>
                    <a:lnTo>
                      <a:pt x="16370" y="74599"/>
                    </a:lnTo>
                    <a:lnTo>
                      <a:pt x="16535" y="76301"/>
                    </a:lnTo>
                    <a:close/>
                  </a:path>
                  <a:path w="26670" h="88900">
                    <a:moveTo>
                      <a:pt x="16662" y="43307"/>
                    </a:moveTo>
                    <a:lnTo>
                      <a:pt x="16484" y="42545"/>
                    </a:lnTo>
                    <a:lnTo>
                      <a:pt x="15989" y="40386"/>
                    </a:lnTo>
                    <a:lnTo>
                      <a:pt x="15646" y="38608"/>
                    </a:lnTo>
                    <a:lnTo>
                      <a:pt x="15430" y="37719"/>
                    </a:lnTo>
                    <a:lnTo>
                      <a:pt x="16408" y="42545"/>
                    </a:lnTo>
                    <a:lnTo>
                      <a:pt x="16573" y="43307"/>
                    </a:lnTo>
                    <a:close/>
                  </a:path>
                  <a:path w="26670" h="88900">
                    <a:moveTo>
                      <a:pt x="16675" y="47282"/>
                    </a:moveTo>
                    <a:lnTo>
                      <a:pt x="16611" y="46710"/>
                    </a:lnTo>
                    <a:lnTo>
                      <a:pt x="16484" y="46075"/>
                    </a:lnTo>
                    <a:lnTo>
                      <a:pt x="16675" y="47282"/>
                    </a:lnTo>
                    <a:close/>
                  </a:path>
                  <a:path w="26670" h="88900">
                    <a:moveTo>
                      <a:pt x="16700" y="43942"/>
                    </a:moveTo>
                    <a:lnTo>
                      <a:pt x="16535" y="43434"/>
                    </a:lnTo>
                    <a:lnTo>
                      <a:pt x="16611" y="43942"/>
                    </a:lnTo>
                    <a:close/>
                  </a:path>
                  <a:path w="26670" h="88900">
                    <a:moveTo>
                      <a:pt x="16802" y="45402"/>
                    </a:moveTo>
                    <a:lnTo>
                      <a:pt x="16370" y="43053"/>
                    </a:lnTo>
                    <a:lnTo>
                      <a:pt x="16586" y="44069"/>
                    </a:lnTo>
                    <a:lnTo>
                      <a:pt x="16421" y="43053"/>
                    </a:lnTo>
                    <a:lnTo>
                      <a:pt x="15684" y="39497"/>
                    </a:lnTo>
                    <a:lnTo>
                      <a:pt x="15443" y="38354"/>
                    </a:lnTo>
                    <a:lnTo>
                      <a:pt x="15621" y="39497"/>
                    </a:lnTo>
                    <a:lnTo>
                      <a:pt x="16319" y="43053"/>
                    </a:lnTo>
                    <a:lnTo>
                      <a:pt x="16802" y="45402"/>
                    </a:lnTo>
                    <a:close/>
                  </a:path>
                  <a:path w="26670" h="88900">
                    <a:moveTo>
                      <a:pt x="16814" y="51358"/>
                    </a:moveTo>
                    <a:lnTo>
                      <a:pt x="16700" y="50546"/>
                    </a:lnTo>
                    <a:lnTo>
                      <a:pt x="16027" y="45593"/>
                    </a:lnTo>
                    <a:lnTo>
                      <a:pt x="16141" y="46583"/>
                    </a:lnTo>
                    <a:lnTo>
                      <a:pt x="16268" y="47650"/>
                    </a:lnTo>
                    <a:lnTo>
                      <a:pt x="16611" y="50546"/>
                    </a:lnTo>
                    <a:lnTo>
                      <a:pt x="16675" y="51092"/>
                    </a:lnTo>
                    <a:lnTo>
                      <a:pt x="16649" y="50546"/>
                    </a:lnTo>
                    <a:lnTo>
                      <a:pt x="16814" y="51358"/>
                    </a:lnTo>
                    <a:close/>
                  </a:path>
                  <a:path w="26670" h="88900">
                    <a:moveTo>
                      <a:pt x="16865" y="48793"/>
                    </a:moveTo>
                    <a:lnTo>
                      <a:pt x="16357" y="45948"/>
                    </a:lnTo>
                    <a:lnTo>
                      <a:pt x="16230" y="45250"/>
                    </a:lnTo>
                    <a:lnTo>
                      <a:pt x="16319" y="45948"/>
                    </a:lnTo>
                    <a:lnTo>
                      <a:pt x="16865" y="48793"/>
                    </a:lnTo>
                    <a:close/>
                  </a:path>
                  <a:path w="26670" h="88900">
                    <a:moveTo>
                      <a:pt x="16903" y="41783"/>
                    </a:moveTo>
                    <a:lnTo>
                      <a:pt x="15900" y="37592"/>
                    </a:lnTo>
                    <a:lnTo>
                      <a:pt x="16865" y="41783"/>
                    </a:lnTo>
                    <a:close/>
                  </a:path>
                  <a:path w="26670" h="88900">
                    <a:moveTo>
                      <a:pt x="17005" y="75438"/>
                    </a:moveTo>
                    <a:lnTo>
                      <a:pt x="16611" y="72313"/>
                    </a:lnTo>
                    <a:lnTo>
                      <a:pt x="16649" y="73152"/>
                    </a:lnTo>
                    <a:lnTo>
                      <a:pt x="16764" y="74422"/>
                    </a:lnTo>
                    <a:lnTo>
                      <a:pt x="17005" y="75438"/>
                    </a:lnTo>
                    <a:close/>
                  </a:path>
                  <a:path w="26670" h="88900">
                    <a:moveTo>
                      <a:pt x="17094" y="52743"/>
                    </a:moveTo>
                    <a:lnTo>
                      <a:pt x="16941" y="51435"/>
                    </a:lnTo>
                    <a:lnTo>
                      <a:pt x="16548" y="48260"/>
                    </a:lnTo>
                    <a:lnTo>
                      <a:pt x="16903" y="51435"/>
                    </a:lnTo>
                    <a:lnTo>
                      <a:pt x="17043" y="52489"/>
                    </a:lnTo>
                    <a:lnTo>
                      <a:pt x="16916" y="51435"/>
                    </a:lnTo>
                    <a:lnTo>
                      <a:pt x="17094" y="52743"/>
                    </a:lnTo>
                    <a:close/>
                  </a:path>
                  <a:path w="26670" h="88900">
                    <a:moveTo>
                      <a:pt x="17119" y="49885"/>
                    </a:moveTo>
                    <a:lnTo>
                      <a:pt x="17005" y="48514"/>
                    </a:lnTo>
                    <a:lnTo>
                      <a:pt x="16954" y="48260"/>
                    </a:lnTo>
                    <a:lnTo>
                      <a:pt x="16903" y="48018"/>
                    </a:lnTo>
                    <a:lnTo>
                      <a:pt x="16929" y="48260"/>
                    </a:lnTo>
                    <a:lnTo>
                      <a:pt x="16992" y="48983"/>
                    </a:lnTo>
                    <a:lnTo>
                      <a:pt x="17119" y="49885"/>
                    </a:lnTo>
                    <a:close/>
                  </a:path>
                  <a:path w="26670" h="88900">
                    <a:moveTo>
                      <a:pt x="17145" y="54229"/>
                    </a:moveTo>
                    <a:lnTo>
                      <a:pt x="16764" y="51816"/>
                    </a:lnTo>
                    <a:lnTo>
                      <a:pt x="16471" y="49911"/>
                    </a:lnTo>
                    <a:lnTo>
                      <a:pt x="16078" y="47244"/>
                    </a:lnTo>
                    <a:lnTo>
                      <a:pt x="16281" y="48983"/>
                    </a:lnTo>
                    <a:lnTo>
                      <a:pt x="16103" y="47955"/>
                    </a:lnTo>
                    <a:lnTo>
                      <a:pt x="16268" y="49149"/>
                    </a:lnTo>
                    <a:lnTo>
                      <a:pt x="16383" y="49911"/>
                    </a:lnTo>
                    <a:lnTo>
                      <a:pt x="16725" y="51816"/>
                    </a:lnTo>
                    <a:lnTo>
                      <a:pt x="17145" y="54229"/>
                    </a:lnTo>
                    <a:close/>
                  </a:path>
                  <a:path w="26670" h="88900">
                    <a:moveTo>
                      <a:pt x="17246" y="49707"/>
                    </a:moveTo>
                    <a:lnTo>
                      <a:pt x="17119" y="47752"/>
                    </a:lnTo>
                    <a:lnTo>
                      <a:pt x="17068" y="47498"/>
                    </a:lnTo>
                    <a:lnTo>
                      <a:pt x="16776" y="46037"/>
                    </a:lnTo>
                    <a:lnTo>
                      <a:pt x="16929" y="47752"/>
                    </a:lnTo>
                    <a:lnTo>
                      <a:pt x="17005" y="48514"/>
                    </a:lnTo>
                    <a:lnTo>
                      <a:pt x="17043" y="48717"/>
                    </a:lnTo>
                    <a:lnTo>
                      <a:pt x="17043" y="48488"/>
                    </a:lnTo>
                    <a:lnTo>
                      <a:pt x="17132" y="49149"/>
                    </a:lnTo>
                    <a:lnTo>
                      <a:pt x="17246" y="49707"/>
                    </a:lnTo>
                    <a:close/>
                  </a:path>
                  <a:path w="26670" h="88900">
                    <a:moveTo>
                      <a:pt x="17386" y="50850"/>
                    </a:moveTo>
                    <a:lnTo>
                      <a:pt x="17246" y="49707"/>
                    </a:lnTo>
                    <a:lnTo>
                      <a:pt x="17259" y="49974"/>
                    </a:lnTo>
                    <a:lnTo>
                      <a:pt x="17386" y="50850"/>
                    </a:lnTo>
                    <a:close/>
                  </a:path>
                  <a:path w="26670" h="88900">
                    <a:moveTo>
                      <a:pt x="17411" y="51727"/>
                    </a:moveTo>
                    <a:lnTo>
                      <a:pt x="17360" y="51054"/>
                    </a:lnTo>
                    <a:lnTo>
                      <a:pt x="17348" y="50927"/>
                    </a:lnTo>
                    <a:lnTo>
                      <a:pt x="17322" y="51054"/>
                    </a:lnTo>
                    <a:lnTo>
                      <a:pt x="17221" y="50241"/>
                    </a:lnTo>
                    <a:lnTo>
                      <a:pt x="17183" y="50114"/>
                    </a:lnTo>
                    <a:lnTo>
                      <a:pt x="17297" y="51054"/>
                    </a:lnTo>
                    <a:lnTo>
                      <a:pt x="17411" y="51727"/>
                    </a:lnTo>
                    <a:close/>
                  </a:path>
                  <a:path w="26670" h="88900">
                    <a:moveTo>
                      <a:pt x="17411" y="45808"/>
                    </a:moveTo>
                    <a:lnTo>
                      <a:pt x="17284" y="45046"/>
                    </a:lnTo>
                    <a:lnTo>
                      <a:pt x="17297" y="45212"/>
                    </a:lnTo>
                    <a:lnTo>
                      <a:pt x="17411" y="45808"/>
                    </a:lnTo>
                    <a:close/>
                  </a:path>
                  <a:path w="26670" h="88900">
                    <a:moveTo>
                      <a:pt x="17500" y="55626"/>
                    </a:moveTo>
                    <a:lnTo>
                      <a:pt x="17373" y="54102"/>
                    </a:lnTo>
                    <a:lnTo>
                      <a:pt x="17348" y="53975"/>
                    </a:lnTo>
                    <a:lnTo>
                      <a:pt x="17094" y="52743"/>
                    </a:lnTo>
                    <a:lnTo>
                      <a:pt x="17246" y="53975"/>
                    </a:lnTo>
                    <a:lnTo>
                      <a:pt x="17297" y="54483"/>
                    </a:lnTo>
                    <a:lnTo>
                      <a:pt x="17297" y="53975"/>
                    </a:lnTo>
                    <a:lnTo>
                      <a:pt x="17500" y="55626"/>
                    </a:lnTo>
                    <a:close/>
                  </a:path>
                  <a:path w="26670" h="88900">
                    <a:moveTo>
                      <a:pt x="17500" y="47904"/>
                    </a:moveTo>
                    <a:lnTo>
                      <a:pt x="17462" y="46736"/>
                    </a:lnTo>
                    <a:lnTo>
                      <a:pt x="17500" y="47904"/>
                    </a:lnTo>
                    <a:close/>
                  </a:path>
                  <a:path w="26670" h="88900">
                    <a:moveTo>
                      <a:pt x="17513" y="56261"/>
                    </a:moveTo>
                    <a:lnTo>
                      <a:pt x="17373" y="55118"/>
                    </a:lnTo>
                    <a:lnTo>
                      <a:pt x="17386" y="55448"/>
                    </a:lnTo>
                    <a:lnTo>
                      <a:pt x="17513" y="56261"/>
                    </a:lnTo>
                    <a:close/>
                  </a:path>
                  <a:path w="26670" h="88900">
                    <a:moveTo>
                      <a:pt x="17576" y="52743"/>
                    </a:moveTo>
                    <a:lnTo>
                      <a:pt x="17475" y="51282"/>
                    </a:lnTo>
                    <a:lnTo>
                      <a:pt x="17386" y="50850"/>
                    </a:lnTo>
                    <a:lnTo>
                      <a:pt x="17449" y="51638"/>
                    </a:lnTo>
                    <a:lnTo>
                      <a:pt x="17576" y="52743"/>
                    </a:lnTo>
                    <a:close/>
                  </a:path>
                  <a:path w="26670" h="88900">
                    <a:moveTo>
                      <a:pt x="17614" y="53759"/>
                    </a:moveTo>
                    <a:lnTo>
                      <a:pt x="17487" y="52197"/>
                    </a:lnTo>
                    <a:lnTo>
                      <a:pt x="17411" y="51727"/>
                    </a:lnTo>
                    <a:lnTo>
                      <a:pt x="17487" y="52844"/>
                    </a:lnTo>
                    <a:lnTo>
                      <a:pt x="17614" y="53759"/>
                    </a:lnTo>
                    <a:close/>
                  </a:path>
                  <a:path w="26670" h="88900">
                    <a:moveTo>
                      <a:pt x="17678" y="57912"/>
                    </a:moveTo>
                    <a:lnTo>
                      <a:pt x="17386" y="55448"/>
                    </a:lnTo>
                    <a:lnTo>
                      <a:pt x="17272" y="54737"/>
                    </a:lnTo>
                    <a:lnTo>
                      <a:pt x="17030" y="52552"/>
                    </a:lnTo>
                    <a:lnTo>
                      <a:pt x="16814" y="51358"/>
                    </a:lnTo>
                    <a:lnTo>
                      <a:pt x="17678" y="57912"/>
                    </a:lnTo>
                    <a:close/>
                  </a:path>
                  <a:path w="26670" h="88900">
                    <a:moveTo>
                      <a:pt x="17678" y="55562"/>
                    </a:moveTo>
                    <a:lnTo>
                      <a:pt x="17195" y="51943"/>
                    </a:lnTo>
                    <a:lnTo>
                      <a:pt x="17487" y="54102"/>
                    </a:lnTo>
                    <a:lnTo>
                      <a:pt x="17589" y="54343"/>
                    </a:lnTo>
                    <a:lnTo>
                      <a:pt x="17564" y="54102"/>
                    </a:lnTo>
                    <a:lnTo>
                      <a:pt x="17424" y="53060"/>
                    </a:lnTo>
                    <a:lnTo>
                      <a:pt x="17310" y="52451"/>
                    </a:lnTo>
                    <a:lnTo>
                      <a:pt x="17424" y="52705"/>
                    </a:lnTo>
                    <a:lnTo>
                      <a:pt x="17386" y="52324"/>
                    </a:lnTo>
                    <a:lnTo>
                      <a:pt x="17348" y="51943"/>
                    </a:lnTo>
                    <a:lnTo>
                      <a:pt x="17297" y="51816"/>
                    </a:lnTo>
                    <a:lnTo>
                      <a:pt x="17221" y="50673"/>
                    </a:lnTo>
                    <a:lnTo>
                      <a:pt x="17183" y="50419"/>
                    </a:lnTo>
                    <a:lnTo>
                      <a:pt x="17284" y="51689"/>
                    </a:lnTo>
                    <a:lnTo>
                      <a:pt x="17157" y="50292"/>
                    </a:lnTo>
                    <a:lnTo>
                      <a:pt x="17056" y="49669"/>
                    </a:lnTo>
                    <a:lnTo>
                      <a:pt x="17208" y="51308"/>
                    </a:lnTo>
                    <a:lnTo>
                      <a:pt x="17005" y="49403"/>
                    </a:lnTo>
                    <a:lnTo>
                      <a:pt x="17183" y="51308"/>
                    </a:lnTo>
                    <a:lnTo>
                      <a:pt x="16941" y="49161"/>
                    </a:lnTo>
                    <a:lnTo>
                      <a:pt x="16700" y="46926"/>
                    </a:lnTo>
                    <a:lnTo>
                      <a:pt x="16865" y="48793"/>
                    </a:lnTo>
                    <a:lnTo>
                      <a:pt x="17119" y="51308"/>
                    </a:lnTo>
                    <a:lnTo>
                      <a:pt x="17157" y="51689"/>
                    </a:lnTo>
                    <a:lnTo>
                      <a:pt x="17424" y="54343"/>
                    </a:lnTo>
                    <a:lnTo>
                      <a:pt x="17500" y="54775"/>
                    </a:lnTo>
                    <a:lnTo>
                      <a:pt x="17678" y="55562"/>
                    </a:lnTo>
                    <a:close/>
                  </a:path>
                  <a:path w="26670" h="88900">
                    <a:moveTo>
                      <a:pt x="17716" y="56959"/>
                    </a:moveTo>
                    <a:lnTo>
                      <a:pt x="17602" y="55753"/>
                    </a:lnTo>
                    <a:lnTo>
                      <a:pt x="17564" y="55397"/>
                    </a:lnTo>
                    <a:lnTo>
                      <a:pt x="17716" y="56959"/>
                    </a:lnTo>
                    <a:close/>
                  </a:path>
                  <a:path w="26670" h="88900">
                    <a:moveTo>
                      <a:pt x="17843" y="53213"/>
                    </a:moveTo>
                    <a:lnTo>
                      <a:pt x="17716" y="52070"/>
                    </a:lnTo>
                    <a:lnTo>
                      <a:pt x="17678" y="51904"/>
                    </a:lnTo>
                    <a:lnTo>
                      <a:pt x="17602" y="50317"/>
                    </a:lnTo>
                    <a:lnTo>
                      <a:pt x="17526" y="49657"/>
                    </a:lnTo>
                    <a:lnTo>
                      <a:pt x="17538" y="49936"/>
                    </a:lnTo>
                    <a:lnTo>
                      <a:pt x="17589" y="50800"/>
                    </a:lnTo>
                    <a:lnTo>
                      <a:pt x="17653" y="51790"/>
                    </a:lnTo>
                    <a:lnTo>
                      <a:pt x="17487" y="50901"/>
                    </a:lnTo>
                    <a:lnTo>
                      <a:pt x="17589" y="51943"/>
                    </a:lnTo>
                    <a:lnTo>
                      <a:pt x="17843" y="53213"/>
                    </a:lnTo>
                    <a:close/>
                  </a:path>
                  <a:path w="26670" h="88900">
                    <a:moveTo>
                      <a:pt x="17894" y="66700"/>
                    </a:moveTo>
                    <a:lnTo>
                      <a:pt x="17335" y="63309"/>
                    </a:lnTo>
                    <a:lnTo>
                      <a:pt x="17360" y="64008"/>
                    </a:lnTo>
                    <a:lnTo>
                      <a:pt x="17894" y="66700"/>
                    </a:lnTo>
                    <a:close/>
                  </a:path>
                  <a:path w="26670" h="88900">
                    <a:moveTo>
                      <a:pt x="18021" y="55753"/>
                    </a:moveTo>
                    <a:lnTo>
                      <a:pt x="17894" y="54610"/>
                    </a:lnTo>
                    <a:lnTo>
                      <a:pt x="17576" y="52743"/>
                    </a:lnTo>
                    <a:lnTo>
                      <a:pt x="17614" y="53759"/>
                    </a:lnTo>
                    <a:lnTo>
                      <a:pt x="17627" y="53911"/>
                    </a:lnTo>
                    <a:lnTo>
                      <a:pt x="17830" y="55118"/>
                    </a:lnTo>
                    <a:lnTo>
                      <a:pt x="18021" y="55753"/>
                    </a:lnTo>
                    <a:close/>
                  </a:path>
                  <a:path w="26670" h="88900">
                    <a:moveTo>
                      <a:pt x="18046" y="56705"/>
                    </a:moveTo>
                    <a:lnTo>
                      <a:pt x="17945" y="55880"/>
                    </a:lnTo>
                    <a:lnTo>
                      <a:pt x="17780" y="54965"/>
                    </a:lnTo>
                    <a:lnTo>
                      <a:pt x="17843" y="55702"/>
                    </a:lnTo>
                    <a:lnTo>
                      <a:pt x="18046" y="56705"/>
                    </a:lnTo>
                    <a:close/>
                  </a:path>
                  <a:path w="26670" h="88900">
                    <a:moveTo>
                      <a:pt x="18110" y="60921"/>
                    </a:moveTo>
                    <a:lnTo>
                      <a:pt x="18046" y="60109"/>
                    </a:lnTo>
                    <a:lnTo>
                      <a:pt x="18110" y="60921"/>
                    </a:lnTo>
                    <a:close/>
                  </a:path>
                  <a:path w="26670" h="88900">
                    <a:moveTo>
                      <a:pt x="18313" y="71970"/>
                    </a:moveTo>
                    <a:lnTo>
                      <a:pt x="17373" y="64579"/>
                    </a:lnTo>
                    <a:lnTo>
                      <a:pt x="17386" y="64922"/>
                    </a:lnTo>
                    <a:lnTo>
                      <a:pt x="17589" y="66700"/>
                    </a:lnTo>
                    <a:lnTo>
                      <a:pt x="17653" y="68592"/>
                    </a:lnTo>
                    <a:lnTo>
                      <a:pt x="18313" y="71970"/>
                    </a:lnTo>
                    <a:close/>
                  </a:path>
                  <a:path w="26670" h="88900">
                    <a:moveTo>
                      <a:pt x="18427" y="67945"/>
                    </a:moveTo>
                    <a:lnTo>
                      <a:pt x="18389" y="67525"/>
                    </a:lnTo>
                    <a:lnTo>
                      <a:pt x="18402" y="67945"/>
                    </a:lnTo>
                    <a:close/>
                  </a:path>
                  <a:path w="26670" h="88900">
                    <a:moveTo>
                      <a:pt x="18567" y="71170"/>
                    </a:moveTo>
                    <a:lnTo>
                      <a:pt x="18440" y="69469"/>
                    </a:lnTo>
                    <a:lnTo>
                      <a:pt x="18034" y="68199"/>
                    </a:lnTo>
                    <a:lnTo>
                      <a:pt x="18567" y="71170"/>
                    </a:lnTo>
                    <a:close/>
                  </a:path>
                  <a:path w="26670" h="88900">
                    <a:moveTo>
                      <a:pt x="18745" y="68707"/>
                    </a:moveTo>
                    <a:lnTo>
                      <a:pt x="18618" y="67513"/>
                    </a:lnTo>
                    <a:lnTo>
                      <a:pt x="18491" y="66675"/>
                    </a:lnTo>
                    <a:lnTo>
                      <a:pt x="18402" y="66103"/>
                    </a:lnTo>
                    <a:lnTo>
                      <a:pt x="18415" y="66675"/>
                    </a:lnTo>
                    <a:lnTo>
                      <a:pt x="18745" y="68707"/>
                    </a:lnTo>
                    <a:close/>
                  </a:path>
                  <a:path w="26670" h="88900">
                    <a:moveTo>
                      <a:pt x="18783" y="73710"/>
                    </a:moveTo>
                    <a:lnTo>
                      <a:pt x="18440" y="70688"/>
                    </a:lnTo>
                    <a:lnTo>
                      <a:pt x="18402" y="71488"/>
                    </a:lnTo>
                    <a:lnTo>
                      <a:pt x="18783" y="73710"/>
                    </a:lnTo>
                    <a:close/>
                  </a:path>
                  <a:path w="26670" h="88900">
                    <a:moveTo>
                      <a:pt x="18796" y="52324"/>
                    </a:moveTo>
                    <a:lnTo>
                      <a:pt x="18643" y="51816"/>
                    </a:lnTo>
                    <a:lnTo>
                      <a:pt x="18757" y="52324"/>
                    </a:lnTo>
                    <a:close/>
                  </a:path>
                  <a:path w="26670" h="88900">
                    <a:moveTo>
                      <a:pt x="19151" y="76758"/>
                    </a:moveTo>
                    <a:lnTo>
                      <a:pt x="18783" y="73710"/>
                    </a:lnTo>
                    <a:lnTo>
                      <a:pt x="18618" y="73469"/>
                    </a:lnTo>
                    <a:lnTo>
                      <a:pt x="19151" y="76758"/>
                    </a:lnTo>
                    <a:close/>
                  </a:path>
                  <a:path w="26670" h="88900">
                    <a:moveTo>
                      <a:pt x="19177" y="73152"/>
                    </a:moveTo>
                    <a:lnTo>
                      <a:pt x="18961" y="71640"/>
                    </a:lnTo>
                    <a:lnTo>
                      <a:pt x="19062" y="72567"/>
                    </a:lnTo>
                    <a:lnTo>
                      <a:pt x="19177" y="73152"/>
                    </a:lnTo>
                    <a:close/>
                  </a:path>
                  <a:path w="26670" h="88900">
                    <a:moveTo>
                      <a:pt x="19202" y="73660"/>
                    </a:moveTo>
                    <a:lnTo>
                      <a:pt x="19138" y="73317"/>
                    </a:lnTo>
                    <a:lnTo>
                      <a:pt x="19177" y="73660"/>
                    </a:lnTo>
                    <a:close/>
                  </a:path>
                  <a:path w="26670" h="88900">
                    <a:moveTo>
                      <a:pt x="19265" y="76403"/>
                    </a:moveTo>
                    <a:lnTo>
                      <a:pt x="19215" y="76581"/>
                    </a:lnTo>
                    <a:lnTo>
                      <a:pt x="19265" y="76403"/>
                    </a:lnTo>
                    <a:close/>
                  </a:path>
                  <a:path w="26670" h="88900">
                    <a:moveTo>
                      <a:pt x="19354" y="73774"/>
                    </a:moveTo>
                    <a:lnTo>
                      <a:pt x="19329" y="73456"/>
                    </a:lnTo>
                    <a:lnTo>
                      <a:pt x="19215" y="72555"/>
                    </a:lnTo>
                    <a:lnTo>
                      <a:pt x="19354" y="73774"/>
                    </a:lnTo>
                    <a:close/>
                  </a:path>
                  <a:path w="26670" h="88900">
                    <a:moveTo>
                      <a:pt x="19773" y="75438"/>
                    </a:moveTo>
                    <a:lnTo>
                      <a:pt x="19405" y="72390"/>
                    </a:lnTo>
                    <a:lnTo>
                      <a:pt x="19291" y="71882"/>
                    </a:lnTo>
                    <a:lnTo>
                      <a:pt x="19113" y="71374"/>
                    </a:lnTo>
                    <a:lnTo>
                      <a:pt x="18656" y="68580"/>
                    </a:lnTo>
                    <a:lnTo>
                      <a:pt x="18415" y="66675"/>
                    </a:lnTo>
                    <a:lnTo>
                      <a:pt x="18491" y="67691"/>
                    </a:lnTo>
                    <a:lnTo>
                      <a:pt x="18592" y="68326"/>
                    </a:lnTo>
                    <a:lnTo>
                      <a:pt x="18948" y="71374"/>
                    </a:lnTo>
                    <a:lnTo>
                      <a:pt x="19075" y="71970"/>
                    </a:lnTo>
                    <a:lnTo>
                      <a:pt x="19202" y="72898"/>
                    </a:lnTo>
                    <a:lnTo>
                      <a:pt x="19075" y="71628"/>
                    </a:lnTo>
                    <a:lnTo>
                      <a:pt x="19481" y="73914"/>
                    </a:lnTo>
                    <a:lnTo>
                      <a:pt x="19405" y="72567"/>
                    </a:lnTo>
                    <a:lnTo>
                      <a:pt x="19773" y="75438"/>
                    </a:lnTo>
                    <a:close/>
                  </a:path>
                  <a:path w="26670" h="88900">
                    <a:moveTo>
                      <a:pt x="19786" y="78867"/>
                    </a:moveTo>
                    <a:lnTo>
                      <a:pt x="19659" y="75946"/>
                    </a:lnTo>
                    <a:lnTo>
                      <a:pt x="19304" y="74079"/>
                    </a:lnTo>
                    <a:lnTo>
                      <a:pt x="19177" y="73660"/>
                    </a:lnTo>
                    <a:lnTo>
                      <a:pt x="18605" y="70231"/>
                    </a:lnTo>
                    <a:lnTo>
                      <a:pt x="18707" y="70612"/>
                    </a:lnTo>
                    <a:lnTo>
                      <a:pt x="18656" y="70231"/>
                    </a:lnTo>
                    <a:lnTo>
                      <a:pt x="18529" y="69761"/>
                    </a:lnTo>
                    <a:lnTo>
                      <a:pt x="18542" y="70231"/>
                    </a:lnTo>
                    <a:lnTo>
                      <a:pt x="18605" y="71424"/>
                    </a:lnTo>
                    <a:lnTo>
                      <a:pt x="19202" y="74803"/>
                    </a:lnTo>
                    <a:lnTo>
                      <a:pt x="19316" y="76581"/>
                    </a:lnTo>
                    <a:lnTo>
                      <a:pt x="19431" y="76962"/>
                    </a:lnTo>
                    <a:lnTo>
                      <a:pt x="19786" y="78867"/>
                    </a:lnTo>
                    <a:close/>
                  </a:path>
                  <a:path w="26670" h="88900">
                    <a:moveTo>
                      <a:pt x="19964" y="75514"/>
                    </a:moveTo>
                    <a:lnTo>
                      <a:pt x="19646" y="73799"/>
                    </a:lnTo>
                    <a:lnTo>
                      <a:pt x="19735" y="74510"/>
                    </a:lnTo>
                    <a:lnTo>
                      <a:pt x="19964" y="75514"/>
                    </a:lnTo>
                    <a:close/>
                  </a:path>
                  <a:path w="26670" h="88900">
                    <a:moveTo>
                      <a:pt x="20269" y="75069"/>
                    </a:moveTo>
                    <a:lnTo>
                      <a:pt x="20129" y="73850"/>
                    </a:lnTo>
                    <a:lnTo>
                      <a:pt x="20066" y="73533"/>
                    </a:lnTo>
                    <a:lnTo>
                      <a:pt x="20218" y="74752"/>
                    </a:lnTo>
                    <a:lnTo>
                      <a:pt x="20269" y="75069"/>
                    </a:lnTo>
                    <a:close/>
                  </a:path>
                  <a:path w="26670" h="88900">
                    <a:moveTo>
                      <a:pt x="20447" y="78359"/>
                    </a:moveTo>
                    <a:lnTo>
                      <a:pt x="20332" y="77089"/>
                    </a:lnTo>
                    <a:lnTo>
                      <a:pt x="19951" y="74803"/>
                    </a:lnTo>
                    <a:lnTo>
                      <a:pt x="20116" y="75311"/>
                    </a:lnTo>
                    <a:lnTo>
                      <a:pt x="20015" y="74549"/>
                    </a:lnTo>
                    <a:lnTo>
                      <a:pt x="19659" y="71882"/>
                    </a:lnTo>
                    <a:lnTo>
                      <a:pt x="19494" y="70993"/>
                    </a:lnTo>
                    <a:lnTo>
                      <a:pt x="19558" y="72224"/>
                    </a:lnTo>
                    <a:lnTo>
                      <a:pt x="19456" y="71501"/>
                    </a:lnTo>
                    <a:lnTo>
                      <a:pt x="19265" y="70866"/>
                    </a:lnTo>
                    <a:lnTo>
                      <a:pt x="19367" y="71501"/>
                    </a:lnTo>
                    <a:lnTo>
                      <a:pt x="19481" y="72263"/>
                    </a:lnTo>
                    <a:lnTo>
                      <a:pt x="19608" y="72999"/>
                    </a:lnTo>
                    <a:lnTo>
                      <a:pt x="20447" y="78359"/>
                    </a:lnTo>
                    <a:close/>
                  </a:path>
                  <a:path w="26670" h="88900">
                    <a:moveTo>
                      <a:pt x="20497" y="74676"/>
                    </a:moveTo>
                    <a:lnTo>
                      <a:pt x="20269" y="73279"/>
                    </a:lnTo>
                    <a:lnTo>
                      <a:pt x="20459" y="74676"/>
                    </a:lnTo>
                    <a:close/>
                  </a:path>
                  <a:path w="26670" h="88900">
                    <a:moveTo>
                      <a:pt x="20916" y="80645"/>
                    </a:moveTo>
                    <a:lnTo>
                      <a:pt x="20358" y="76835"/>
                    </a:lnTo>
                    <a:lnTo>
                      <a:pt x="20307" y="76581"/>
                    </a:lnTo>
                    <a:lnTo>
                      <a:pt x="20408" y="77597"/>
                    </a:lnTo>
                    <a:lnTo>
                      <a:pt x="20916" y="80645"/>
                    </a:lnTo>
                    <a:close/>
                  </a:path>
                  <a:path w="26670" h="88900">
                    <a:moveTo>
                      <a:pt x="20916" y="73533"/>
                    </a:moveTo>
                    <a:lnTo>
                      <a:pt x="20510" y="71374"/>
                    </a:lnTo>
                    <a:lnTo>
                      <a:pt x="20840" y="73533"/>
                    </a:lnTo>
                    <a:close/>
                  </a:path>
                  <a:path w="26670" h="88900">
                    <a:moveTo>
                      <a:pt x="20993" y="77266"/>
                    </a:moveTo>
                    <a:lnTo>
                      <a:pt x="20726" y="75438"/>
                    </a:lnTo>
                    <a:lnTo>
                      <a:pt x="20777" y="76073"/>
                    </a:lnTo>
                    <a:lnTo>
                      <a:pt x="20993" y="77266"/>
                    </a:lnTo>
                    <a:close/>
                  </a:path>
                  <a:path w="26670" h="88900">
                    <a:moveTo>
                      <a:pt x="21094" y="72644"/>
                    </a:moveTo>
                    <a:lnTo>
                      <a:pt x="20802" y="71120"/>
                    </a:lnTo>
                    <a:lnTo>
                      <a:pt x="20853" y="71882"/>
                    </a:lnTo>
                    <a:lnTo>
                      <a:pt x="20980" y="72644"/>
                    </a:lnTo>
                    <a:close/>
                  </a:path>
                  <a:path w="26670" h="88900">
                    <a:moveTo>
                      <a:pt x="21170" y="78232"/>
                    </a:moveTo>
                    <a:lnTo>
                      <a:pt x="20993" y="77266"/>
                    </a:lnTo>
                    <a:lnTo>
                      <a:pt x="21043" y="77647"/>
                    </a:lnTo>
                    <a:lnTo>
                      <a:pt x="21170" y="78232"/>
                    </a:lnTo>
                    <a:close/>
                  </a:path>
                  <a:path w="26670" h="88900">
                    <a:moveTo>
                      <a:pt x="21386" y="81013"/>
                    </a:moveTo>
                    <a:lnTo>
                      <a:pt x="21145" y="79349"/>
                    </a:lnTo>
                    <a:lnTo>
                      <a:pt x="21082" y="79121"/>
                    </a:lnTo>
                    <a:lnTo>
                      <a:pt x="20878" y="77851"/>
                    </a:lnTo>
                    <a:lnTo>
                      <a:pt x="20548" y="74930"/>
                    </a:lnTo>
                    <a:lnTo>
                      <a:pt x="20459" y="74676"/>
                    </a:lnTo>
                    <a:lnTo>
                      <a:pt x="19697" y="71120"/>
                    </a:lnTo>
                    <a:lnTo>
                      <a:pt x="21069" y="79082"/>
                    </a:lnTo>
                    <a:lnTo>
                      <a:pt x="20586" y="77216"/>
                    </a:lnTo>
                    <a:lnTo>
                      <a:pt x="20485" y="76708"/>
                    </a:lnTo>
                    <a:lnTo>
                      <a:pt x="19519" y="70866"/>
                    </a:lnTo>
                    <a:lnTo>
                      <a:pt x="19659" y="71882"/>
                    </a:lnTo>
                    <a:lnTo>
                      <a:pt x="20408" y="77038"/>
                    </a:lnTo>
                    <a:lnTo>
                      <a:pt x="21196" y="80645"/>
                    </a:lnTo>
                    <a:lnTo>
                      <a:pt x="21386" y="81013"/>
                    </a:lnTo>
                    <a:close/>
                  </a:path>
                  <a:path w="26670" h="88900">
                    <a:moveTo>
                      <a:pt x="21450" y="77978"/>
                    </a:moveTo>
                    <a:lnTo>
                      <a:pt x="21209" y="76962"/>
                    </a:lnTo>
                    <a:lnTo>
                      <a:pt x="21120" y="76327"/>
                    </a:lnTo>
                    <a:lnTo>
                      <a:pt x="21082" y="76073"/>
                    </a:lnTo>
                    <a:lnTo>
                      <a:pt x="21043" y="76327"/>
                    </a:lnTo>
                    <a:lnTo>
                      <a:pt x="21323" y="78740"/>
                    </a:lnTo>
                    <a:lnTo>
                      <a:pt x="21209" y="77343"/>
                    </a:lnTo>
                    <a:lnTo>
                      <a:pt x="21209" y="77190"/>
                    </a:lnTo>
                    <a:lnTo>
                      <a:pt x="21348" y="77978"/>
                    </a:lnTo>
                    <a:close/>
                  </a:path>
                  <a:path w="26670" h="88900">
                    <a:moveTo>
                      <a:pt x="21463" y="68326"/>
                    </a:moveTo>
                    <a:lnTo>
                      <a:pt x="21285" y="67183"/>
                    </a:lnTo>
                    <a:lnTo>
                      <a:pt x="21183" y="66929"/>
                    </a:lnTo>
                    <a:lnTo>
                      <a:pt x="21259" y="67183"/>
                    </a:lnTo>
                    <a:lnTo>
                      <a:pt x="21463" y="68326"/>
                    </a:lnTo>
                    <a:close/>
                  </a:path>
                  <a:path w="26670" h="88900">
                    <a:moveTo>
                      <a:pt x="21539" y="81153"/>
                    </a:moveTo>
                    <a:lnTo>
                      <a:pt x="21196" y="78867"/>
                    </a:lnTo>
                    <a:lnTo>
                      <a:pt x="21170" y="78625"/>
                    </a:lnTo>
                    <a:lnTo>
                      <a:pt x="21170" y="78486"/>
                    </a:lnTo>
                    <a:lnTo>
                      <a:pt x="21043" y="77647"/>
                    </a:lnTo>
                    <a:lnTo>
                      <a:pt x="20802" y="76454"/>
                    </a:lnTo>
                    <a:lnTo>
                      <a:pt x="20548" y="74930"/>
                    </a:lnTo>
                    <a:lnTo>
                      <a:pt x="21107" y="79121"/>
                    </a:lnTo>
                    <a:lnTo>
                      <a:pt x="21145" y="79349"/>
                    </a:lnTo>
                    <a:lnTo>
                      <a:pt x="21196" y="79629"/>
                    </a:lnTo>
                    <a:lnTo>
                      <a:pt x="21221" y="79794"/>
                    </a:lnTo>
                    <a:lnTo>
                      <a:pt x="21336" y="80645"/>
                    </a:lnTo>
                    <a:lnTo>
                      <a:pt x="21450" y="81076"/>
                    </a:lnTo>
                    <a:lnTo>
                      <a:pt x="21310" y="80340"/>
                    </a:lnTo>
                    <a:lnTo>
                      <a:pt x="21424" y="80899"/>
                    </a:lnTo>
                    <a:lnTo>
                      <a:pt x="21539" y="81153"/>
                    </a:lnTo>
                    <a:close/>
                  </a:path>
                  <a:path w="26670" h="88900">
                    <a:moveTo>
                      <a:pt x="22123" y="74803"/>
                    </a:moveTo>
                    <a:lnTo>
                      <a:pt x="21590" y="72263"/>
                    </a:lnTo>
                    <a:lnTo>
                      <a:pt x="22123" y="74803"/>
                    </a:lnTo>
                    <a:close/>
                  </a:path>
                  <a:path w="26670" h="88900">
                    <a:moveTo>
                      <a:pt x="22453" y="80518"/>
                    </a:moveTo>
                    <a:lnTo>
                      <a:pt x="22326" y="79502"/>
                    </a:lnTo>
                    <a:lnTo>
                      <a:pt x="22034" y="78105"/>
                    </a:lnTo>
                    <a:lnTo>
                      <a:pt x="22453" y="80518"/>
                    </a:lnTo>
                    <a:close/>
                  </a:path>
                  <a:path w="26670" h="88900">
                    <a:moveTo>
                      <a:pt x="22466" y="83058"/>
                    </a:moveTo>
                    <a:lnTo>
                      <a:pt x="22352" y="81407"/>
                    </a:lnTo>
                    <a:lnTo>
                      <a:pt x="22098" y="80391"/>
                    </a:lnTo>
                    <a:lnTo>
                      <a:pt x="21856" y="79629"/>
                    </a:lnTo>
                    <a:lnTo>
                      <a:pt x="21526" y="77343"/>
                    </a:lnTo>
                    <a:lnTo>
                      <a:pt x="21437" y="76708"/>
                    </a:lnTo>
                    <a:lnTo>
                      <a:pt x="21501" y="77343"/>
                    </a:lnTo>
                    <a:lnTo>
                      <a:pt x="21170" y="75565"/>
                    </a:lnTo>
                    <a:lnTo>
                      <a:pt x="20929" y="74218"/>
                    </a:lnTo>
                    <a:lnTo>
                      <a:pt x="20955" y="74549"/>
                    </a:lnTo>
                    <a:lnTo>
                      <a:pt x="21005" y="74853"/>
                    </a:lnTo>
                    <a:lnTo>
                      <a:pt x="21450" y="77978"/>
                    </a:lnTo>
                    <a:lnTo>
                      <a:pt x="21437" y="78486"/>
                    </a:lnTo>
                    <a:lnTo>
                      <a:pt x="21793" y="80518"/>
                    </a:lnTo>
                    <a:lnTo>
                      <a:pt x="21717" y="79629"/>
                    </a:lnTo>
                    <a:lnTo>
                      <a:pt x="21882" y="80289"/>
                    </a:lnTo>
                    <a:lnTo>
                      <a:pt x="22123" y="81534"/>
                    </a:lnTo>
                    <a:lnTo>
                      <a:pt x="22466" y="83058"/>
                    </a:lnTo>
                    <a:close/>
                  </a:path>
                  <a:path w="26670" h="88900">
                    <a:moveTo>
                      <a:pt x="22567" y="80264"/>
                    </a:moveTo>
                    <a:lnTo>
                      <a:pt x="22555" y="80137"/>
                    </a:lnTo>
                    <a:lnTo>
                      <a:pt x="22440" y="79349"/>
                    </a:lnTo>
                    <a:lnTo>
                      <a:pt x="22098" y="77724"/>
                    </a:lnTo>
                    <a:lnTo>
                      <a:pt x="22567" y="80264"/>
                    </a:lnTo>
                    <a:close/>
                  </a:path>
                  <a:path w="26670" h="88900">
                    <a:moveTo>
                      <a:pt x="22720" y="76657"/>
                    </a:moveTo>
                    <a:lnTo>
                      <a:pt x="22555" y="75349"/>
                    </a:lnTo>
                    <a:lnTo>
                      <a:pt x="22529" y="75222"/>
                    </a:lnTo>
                    <a:lnTo>
                      <a:pt x="21945" y="72415"/>
                    </a:lnTo>
                    <a:lnTo>
                      <a:pt x="22098" y="73355"/>
                    </a:lnTo>
                    <a:lnTo>
                      <a:pt x="22720" y="76657"/>
                    </a:lnTo>
                    <a:close/>
                  </a:path>
                  <a:path w="26670" h="88900">
                    <a:moveTo>
                      <a:pt x="22771" y="80721"/>
                    </a:moveTo>
                    <a:lnTo>
                      <a:pt x="22745" y="80518"/>
                    </a:lnTo>
                    <a:lnTo>
                      <a:pt x="22771" y="80721"/>
                    </a:lnTo>
                    <a:close/>
                  </a:path>
                  <a:path w="26670" h="88900">
                    <a:moveTo>
                      <a:pt x="22999" y="78232"/>
                    </a:moveTo>
                    <a:lnTo>
                      <a:pt x="22580" y="76263"/>
                    </a:lnTo>
                    <a:lnTo>
                      <a:pt x="22898" y="78232"/>
                    </a:lnTo>
                    <a:close/>
                  </a:path>
                  <a:path w="26670" h="88900">
                    <a:moveTo>
                      <a:pt x="22999" y="75946"/>
                    </a:moveTo>
                    <a:lnTo>
                      <a:pt x="22542" y="73406"/>
                    </a:lnTo>
                    <a:lnTo>
                      <a:pt x="22428" y="72847"/>
                    </a:lnTo>
                    <a:lnTo>
                      <a:pt x="22123" y="71882"/>
                    </a:lnTo>
                    <a:lnTo>
                      <a:pt x="22999" y="75946"/>
                    </a:lnTo>
                    <a:close/>
                  </a:path>
                  <a:path w="26670" h="88900">
                    <a:moveTo>
                      <a:pt x="23139" y="80010"/>
                    </a:moveTo>
                    <a:lnTo>
                      <a:pt x="22796" y="77851"/>
                    </a:lnTo>
                    <a:lnTo>
                      <a:pt x="22453" y="76073"/>
                    </a:lnTo>
                    <a:lnTo>
                      <a:pt x="22072" y="74079"/>
                    </a:lnTo>
                    <a:lnTo>
                      <a:pt x="22402" y="76073"/>
                    </a:lnTo>
                    <a:lnTo>
                      <a:pt x="21945" y="73406"/>
                    </a:lnTo>
                    <a:lnTo>
                      <a:pt x="22072" y="74079"/>
                    </a:lnTo>
                    <a:lnTo>
                      <a:pt x="21971" y="73406"/>
                    </a:lnTo>
                    <a:lnTo>
                      <a:pt x="21856" y="72771"/>
                    </a:lnTo>
                    <a:lnTo>
                      <a:pt x="21602" y="71755"/>
                    </a:lnTo>
                    <a:lnTo>
                      <a:pt x="21323" y="69850"/>
                    </a:lnTo>
                    <a:lnTo>
                      <a:pt x="21297" y="69596"/>
                    </a:lnTo>
                    <a:lnTo>
                      <a:pt x="21183" y="68834"/>
                    </a:lnTo>
                    <a:lnTo>
                      <a:pt x="20535" y="65557"/>
                    </a:lnTo>
                    <a:lnTo>
                      <a:pt x="21107" y="68834"/>
                    </a:lnTo>
                    <a:lnTo>
                      <a:pt x="20764" y="67437"/>
                    </a:lnTo>
                    <a:lnTo>
                      <a:pt x="20370" y="65151"/>
                    </a:lnTo>
                    <a:lnTo>
                      <a:pt x="20713" y="67691"/>
                    </a:lnTo>
                    <a:lnTo>
                      <a:pt x="21501" y="72263"/>
                    </a:lnTo>
                    <a:lnTo>
                      <a:pt x="22288" y="76073"/>
                    </a:lnTo>
                    <a:lnTo>
                      <a:pt x="21844" y="73914"/>
                    </a:lnTo>
                    <a:lnTo>
                      <a:pt x="21577" y="72263"/>
                    </a:lnTo>
                    <a:lnTo>
                      <a:pt x="21348" y="70612"/>
                    </a:lnTo>
                    <a:lnTo>
                      <a:pt x="21336" y="70434"/>
                    </a:lnTo>
                    <a:lnTo>
                      <a:pt x="21894" y="73406"/>
                    </a:lnTo>
                    <a:lnTo>
                      <a:pt x="22047" y="74180"/>
                    </a:lnTo>
                    <a:lnTo>
                      <a:pt x="22123" y="74803"/>
                    </a:lnTo>
                    <a:lnTo>
                      <a:pt x="22288" y="76073"/>
                    </a:lnTo>
                    <a:lnTo>
                      <a:pt x="23139" y="80010"/>
                    </a:lnTo>
                    <a:close/>
                  </a:path>
                  <a:path w="26670" h="88900">
                    <a:moveTo>
                      <a:pt x="23228" y="78359"/>
                    </a:moveTo>
                    <a:lnTo>
                      <a:pt x="22847" y="76581"/>
                    </a:lnTo>
                    <a:lnTo>
                      <a:pt x="23177" y="78359"/>
                    </a:lnTo>
                    <a:close/>
                  </a:path>
                  <a:path w="26670" h="88900">
                    <a:moveTo>
                      <a:pt x="23431" y="82232"/>
                    </a:moveTo>
                    <a:lnTo>
                      <a:pt x="23152" y="81356"/>
                    </a:lnTo>
                    <a:lnTo>
                      <a:pt x="23050" y="80924"/>
                    </a:lnTo>
                    <a:lnTo>
                      <a:pt x="22694" y="79057"/>
                    </a:lnTo>
                    <a:lnTo>
                      <a:pt x="22479" y="78460"/>
                    </a:lnTo>
                    <a:lnTo>
                      <a:pt x="23101" y="81699"/>
                    </a:lnTo>
                    <a:lnTo>
                      <a:pt x="23190" y="82461"/>
                    </a:lnTo>
                    <a:lnTo>
                      <a:pt x="23228" y="82080"/>
                    </a:lnTo>
                    <a:lnTo>
                      <a:pt x="23418" y="82931"/>
                    </a:lnTo>
                    <a:lnTo>
                      <a:pt x="23431" y="82232"/>
                    </a:lnTo>
                    <a:close/>
                  </a:path>
                  <a:path w="26670" h="88900">
                    <a:moveTo>
                      <a:pt x="23736" y="78511"/>
                    </a:moveTo>
                    <a:lnTo>
                      <a:pt x="23698" y="78320"/>
                    </a:lnTo>
                    <a:lnTo>
                      <a:pt x="23736" y="78511"/>
                    </a:lnTo>
                    <a:close/>
                  </a:path>
                  <a:path w="26670" h="88900">
                    <a:moveTo>
                      <a:pt x="23749" y="78574"/>
                    </a:moveTo>
                    <a:close/>
                  </a:path>
                  <a:path w="26670" h="88900">
                    <a:moveTo>
                      <a:pt x="23926" y="84378"/>
                    </a:moveTo>
                    <a:lnTo>
                      <a:pt x="23812" y="83261"/>
                    </a:lnTo>
                    <a:lnTo>
                      <a:pt x="23736" y="83032"/>
                    </a:lnTo>
                    <a:lnTo>
                      <a:pt x="23571" y="82486"/>
                    </a:lnTo>
                    <a:lnTo>
                      <a:pt x="23926" y="84378"/>
                    </a:lnTo>
                    <a:close/>
                  </a:path>
                  <a:path w="26670" h="88900">
                    <a:moveTo>
                      <a:pt x="23964" y="72644"/>
                    </a:moveTo>
                    <a:lnTo>
                      <a:pt x="23926" y="72517"/>
                    </a:lnTo>
                    <a:lnTo>
                      <a:pt x="23787" y="71970"/>
                    </a:lnTo>
                    <a:lnTo>
                      <a:pt x="23901" y="72517"/>
                    </a:lnTo>
                    <a:lnTo>
                      <a:pt x="23926" y="72644"/>
                    </a:lnTo>
                    <a:close/>
                  </a:path>
                  <a:path w="26670" h="88900">
                    <a:moveTo>
                      <a:pt x="24066" y="79349"/>
                    </a:moveTo>
                    <a:lnTo>
                      <a:pt x="23634" y="76962"/>
                    </a:lnTo>
                    <a:lnTo>
                      <a:pt x="23507" y="76454"/>
                    </a:lnTo>
                    <a:lnTo>
                      <a:pt x="23456" y="76288"/>
                    </a:lnTo>
                    <a:lnTo>
                      <a:pt x="23507" y="76708"/>
                    </a:lnTo>
                    <a:lnTo>
                      <a:pt x="24066" y="79349"/>
                    </a:lnTo>
                    <a:close/>
                  </a:path>
                  <a:path w="26670" h="88900">
                    <a:moveTo>
                      <a:pt x="24193" y="74307"/>
                    </a:moveTo>
                    <a:lnTo>
                      <a:pt x="24155" y="73977"/>
                    </a:lnTo>
                    <a:lnTo>
                      <a:pt x="24193" y="74307"/>
                    </a:lnTo>
                    <a:close/>
                  </a:path>
                  <a:path w="26670" h="88900">
                    <a:moveTo>
                      <a:pt x="24447" y="75819"/>
                    </a:moveTo>
                    <a:lnTo>
                      <a:pt x="24244" y="74676"/>
                    </a:lnTo>
                    <a:lnTo>
                      <a:pt x="24396" y="75819"/>
                    </a:lnTo>
                    <a:close/>
                  </a:path>
                  <a:path w="26670" h="88900">
                    <a:moveTo>
                      <a:pt x="24485" y="78232"/>
                    </a:moveTo>
                    <a:lnTo>
                      <a:pt x="24447" y="78105"/>
                    </a:lnTo>
                    <a:lnTo>
                      <a:pt x="24485" y="78232"/>
                    </a:lnTo>
                    <a:close/>
                  </a:path>
                  <a:path w="26670" h="88900">
                    <a:moveTo>
                      <a:pt x="24485" y="77419"/>
                    </a:moveTo>
                    <a:lnTo>
                      <a:pt x="24409" y="77101"/>
                    </a:lnTo>
                    <a:lnTo>
                      <a:pt x="24447" y="77698"/>
                    </a:lnTo>
                    <a:lnTo>
                      <a:pt x="24485" y="77419"/>
                    </a:lnTo>
                    <a:close/>
                  </a:path>
                  <a:path w="26670" h="88900">
                    <a:moveTo>
                      <a:pt x="25095" y="76327"/>
                    </a:moveTo>
                    <a:lnTo>
                      <a:pt x="24739" y="73533"/>
                    </a:lnTo>
                    <a:lnTo>
                      <a:pt x="24460" y="71374"/>
                    </a:lnTo>
                    <a:lnTo>
                      <a:pt x="23495" y="63881"/>
                    </a:lnTo>
                    <a:lnTo>
                      <a:pt x="23126" y="61087"/>
                    </a:lnTo>
                    <a:lnTo>
                      <a:pt x="23025" y="60325"/>
                    </a:lnTo>
                    <a:lnTo>
                      <a:pt x="22821" y="58674"/>
                    </a:lnTo>
                    <a:lnTo>
                      <a:pt x="22504" y="56261"/>
                    </a:lnTo>
                    <a:lnTo>
                      <a:pt x="22174" y="53721"/>
                    </a:lnTo>
                    <a:lnTo>
                      <a:pt x="22034" y="52578"/>
                    </a:lnTo>
                    <a:lnTo>
                      <a:pt x="20980" y="44450"/>
                    </a:lnTo>
                    <a:lnTo>
                      <a:pt x="20650" y="41910"/>
                    </a:lnTo>
                    <a:lnTo>
                      <a:pt x="20535" y="41021"/>
                    </a:lnTo>
                    <a:lnTo>
                      <a:pt x="19532" y="33274"/>
                    </a:lnTo>
                    <a:lnTo>
                      <a:pt x="19494" y="33020"/>
                    </a:lnTo>
                    <a:lnTo>
                      <a:pt x="19469" y="32766"/>
                    </a:lnTo>
                    <a:lnTo>
                      <a:pt x="18783" y="27432"/>
                    </a:lnTo>
                    <a:lnTo>
                      <a:pt x="18389" y="24384"/>
                    </a:lnTo>
                    <a:lnTo>
                      <a:pt x="18110" y="22225"/>
                    </a:lnTo>
                    <a:lnTo>
                      <a:pt x="16916" y="13055"/>
                    </a:lnTo>
                    <a:lnTo>
                      <a:pt x="16916" y="42037"/>
                    </a:lnTo>
                    <a:lnTo>
                      <a:pt x="16814" y="41783"/>
                    </a:lnTo>
                    <a:lnTo>
                      <a:pt x="16751" y="41529"/>
                    </a:lnTo>
                    <a:lnTo>
                      <a:pt x="16421" y="40132"/>
                    </a:lnTo>
                    <a:lnTo>
                      <a:pt x="16294" y="39497"/>
                    </a:lnTo>
                    <a:lnTo>
                      <a:pt x="15049" y="33655"/>
                    </a:lnTo>
                    <a:lnTo>
                      <a:pt x="14973" y="33274"/>
                    </a:lnTo>
                    <a:lnTo>
                      <a:pt x="15519" y="35560"/>
                    </a:lnTo>
                    <a:lnTo>
                      <a:pt x="16903" y="41783"/>
                    </a:lnTo>
                    <a:lnTo>
                      <a:pt x="16916" y="42037"/>
                    </a:lnTo>
                    <a:lnTo>
                      <a:pt x="16916" y="13055"/>
                    </a:lnTo>
                    <a:lnTo>
                      <a:pt x="16738" y="11684"/>
                    </a:lnTo>
                    <a:lnTo>
                      <a:pt x="16611" y="22225"/>
                    </a:lnTo>
                    <a:lnTo>
                      <a:pt x="16598" y="21971"/>
                    </a:lnTo>
                    <a:lnTo>
                      <a:pt x="16598" y="21844"/>
                    </a:lnTo>
                    <a:lnTo>
                      <a:pt x="16522" y="20701"/>
                    </a:lnTo>
                    <a:lnTo>
                      <a:pt x="16433" y="21844"/>
                    </a:lnTo>
                    <a:lnTo>
                      <a:pt x="16319" y="17907"/>
                    </a:lnTo>
                    <a:lnTo>
                      <a:pt x="16344" y="17373"/>
                    </a:lnTo>
                    <a:lnTo>
                      <a:pt x="16446" y="18415"/>
                    </a:lnTo>
                    <a:lnTo>
                      <a:pt x="16370" y="17018"/>
                    </a:lnTo>
                    <a:lnTo>
                      <a:pt x="16179" y="13208"/>
                    </a:lnTo>
                    <a:lnTo>
                      <a:pt x="16306" y="13970"/>
                    </a:lnTo>
                    <a:lnTo>
                      <a:pt x="16306" y="13208"/>
                    </a:lnTo>
                    <a:lnTo>
                      <a:pt x="16319" y="11557"/>
                    </a:lnTo>
                    <a:lnTo>
                      <a:pt x="16357" y="9398"/>
                    </a:lnTo>
                    <a:lnTo>
                      <a:pt x="16243" y="6985"/>
                    </a:lnTo>
                    <a:lnTo>
                      <a:pt x="16154" y="5842"/>
                    </a:lnTo>
                    <a:lnTo>
                      <a:pt x="16078" y="2794"/>
                    </a:lnTo>
                    <a:lnTo>
                      <a:pt x="15925" y="5969"/>
                    </a:lnTo>
                    <a:lnTo>
                      <a:pt x="16040" y="9398"/>
                    </a:lnTo>
                    <a:lnTo>
                      <a:pt x="15963" y="8890"/>
                    </a:lnTo>
                    <a:lnTo>
                      <a:pt x="15773" y="3810"/>
                    </a:lnTo>
                    <a:lnTo>
                      <a:pt x="15900" y="8890"/>
                    </a:lnTo>
                    <a:lnTo>
                      <a:pt x="15773" y="8026"/>
                    </a:lnTo>
                    <a:lnTo>
                      <a:pt x="15836" y="8890"/>
                    </a:lnTo>
                    <a:lnTo>
                      <a:pt x="15773" y="11811"/>
                    </a:lnTo>
                    <a:lnTo>
                      <a:pt x="15836" y="11557"/>
                    </a:lnTo>
                    <a:lnTo>
                      <a:pt x="15951" y="21590"/>
                    </a:lnTo>
                    <a:lnTo>
                      <a:pt x="15849" y="21971"/>
                    </a:lnTo>
                    <a:lnTo>
                      <a:pt x="15621" y="18796"/>
                    </a:lnTo>
                    <a:lnTo>
                      <a:pt x="15303" y="16256"/>
                    </a:lnTo>
                    <a:lnTo>
                      <a:pt x="15684" y="24384"/>
                    </a:lnTo>
                    <a:lnTo>
                      <a:pt x="15417" y="22733"/>
                    </a:lnTo>
                    <a:lnTo>
                      <a:pt x="15328" y="22098"/>
                    </a:lnTo>
                    <a:lnTo>
                      <a:pt x="14986" y="18542"/>
                    </a:lnTo>
                    <a:lnTo>
                      <a:pt x="14808" y="17907"/>
                    </a:lnTo>
                    <a:lnTo>
                      <a:pt x="14998" y="22098"/>
                    </a:lnTo>
                    <a:lnTo>
                      <a:pt x="14820" y="20066"/>
                    </a:lnTo>
                    <a:lnTo>
                      <a:pt x="14757" y="21590"/>
                    </a:lnTo>
                    <a:lnTo>
                      <a:pt x="14820" y="22733"/>
                    </a:lnTo>
                    <a:lnTo>
                      <a:pt x="14643" y="21463"/>
                    </a:lnTo>
                    <a:lnTo>
                      <a:pt x="14643" y="23241"/>
                    </a:lnTo>
                    <a:lnTo>
                      <a:pt x="14706" y="24384"/>
                    </a:lnTo>
                    <a:lnTo>
                      <a:pt x="14579" y="23698"/>
                    </a:lnTo>
                    <a:lnTo>
                      <a:pt x="14414" y="22479"/>
                    </a:lnTo>
                    <a:lnTo>
                      <a:pt x="14414" y="22352"/>
                    </a:lnTo>
                    <a:lnTo>
                      <a:pt x="14300" y="21488"/>
                    </a:lnTo>
                    <a:lnTo>
                      <a:pt x="14160" y="21336"/>
                    </a:lnTo>
                    <a:lnTo>
                      <a:pt x="14236" y="22479"/>
                    </a:lnTo>
                    <a:lnTo>
                      <a:pt x="14287" y="23088"/>
                    </a:lnTo>
                    <a:lnTo>
                      <a:pt x="14414" y="23749"/>
                    </a:lnTo>
                    <a:lnTo>
                      <a:pt x="14490" y="24130"/>
                    </a:lnTo>
                    <a:lnTo>
                      <a:pt x="14592" y="25222"/>
                    </a:lnTo>
                    <a:lnTo>
                      <a:pt x="14719" y="27432"/>
                    </a:lnTo>
                    <a:lnTo>
                      <a:pt x="14465" y="25781"/>
                    </a:lnTo>
                    <a:lnTo>
                      <a:pt x="14236" y="22479"/>
                    </a:lnTo>
                    <a:lnTo>
                      <a:pt x="14008" y="22479"/>
                    </a:lnTo>
                    <a:lnTo>
                      <a:pt x="13881" y="20574"/>
                    </a:lnTo>
                    <a:lnTo>
                      <a:pt x="13614" y="20320"/>
                    </a:lnTo>
                    <a:lnTo>
                      <a:pt x="13944" y="24511"/>
                    </a:lnTo>
                    <a:lnTo>
                      <a:pt x="14071" y="28575"/>
                    </a:lnTo>
                    <a:lnTo>
                      <a:pt x="14046" y="28816"/>
                    </a:lnTo>
                    <a:lnTo>
                      <a:pt x="14973" y="32766"/>
                    </a:lnTo>
                    <a:lnTo>
                      <a:pt x="14236" y="29845"/>
                    </a:lnTo>
                    <a:lnTo>
                      <a:pt x="13728" y="27559"/>
                    </a:lnTo>
                    <a:lnTo>
                      <a:pt x="13639" y="27178"/>
                    </a:lnTo>
                    <a:lnTo>
                      <a:pt x="13677" y="27559"/>
                    </a:lnTo>
                    <a:lnTo>
                      <a:pt x="13868" y="29845"/>
                    </a:lnTo>
                    <a:lnTo>
                      <a:pt x="14122" y="32258"/>
                    </a:lnTo>
                    <a:lnTo>
                      <a:pt x="14097" y="32385"/>
                    </a:lnTo>
                    <a:lnTo>
                      <a:pt x="14211" y="33147"/>
                    </a:lnTo>
                    <a:lnTo>
                      <a:pt x="14287" y="33655"/>
                    </a:lnTo>
                    <a:lnTo>
                      <a:pt x="14757" y="36195"/>
                    </a:lnTo>
                    <a:lnTo>
                      <a:pt x="14325" y="34201"/>
                    </a:lnTo>
                    <a:lnTo>
                      <a:pt x="14376" y="34607"/>
                    </a:lnTo>
                    <a:lnTo>
                      <a:pt x="14401" y="34798"/>
                    </a:lnTo>
                    <a:lnTo>
                      <a:pt x="14427" y="34925"/>
                    </a:lnTo>
                    <a:lnTo>
                      <a:pt x="14732" y="37338"/>
                    </a:lnTo>
                    <a:lnTo>
                      <a:pt x="14871" y="38354"/>
                    </a:lnTo>
                    <a:lnTo>
                      <a:pt x="14820" y="38138"/>
                    </a:lnTo>
                    <a:lnTo>
                      <a:pt x="14820" y="39751"/>
                    </a:lnTo>
                    <a:lnTo>
                      <a:pt x="14617" y="38735"/>
                    </a:lnTo>
                    <a:lnTo>
                      <a:pt x="14617" y="40474"/>
                    </a:lnTo>
                    <a:lnTo>
                      <a:pt x="14554" y="40005"/>
                    </a:lnTo>
                    <a:lnTo>
                      <a:pt x="14452" y="39230"/>
                    </a:lnTo>
                    <a:lnTo>
                      <a:pt x="14452" y="43307"/>
                    </a:lnTo>
                    <a:lnTo>
                      <a:pt x="14401" y="42799"/>
                    </a:lnTo>
                    <a:lnTo>
                      <a:pt x="14401" y="43561"/>
                    </a:lnTo>
                    <a:lnTo>
                      <a:pt x="14351" y="43205"/>
                    </a:lnTo>
                    <a:lnTo>
                      <a:pt x="14351" y="46316"/>
                    </a:lnTo>
                    <a:lnTo>
                      <a:pt x="14351" y="43205"/>
                    </a:lnTo>
                    <a:lnTo>
                      <a:pt x="14287" y="42748"/>
                    </a:lnTo>
                    <a:lnTo>
                      <a:pt x="14287" y="43688"/>
                    </a:lnTo>
                    <a:lnTo>
                      <a:pt x="14262" y="45974"/>
                    </a:lnTo>
                    <a:lnTo>
                      <a:pt x="14109" y="44475"/>
                    </a:lnTo>
                    <a:lnTo>
                      <a:pt x="14109" y="45974"/>
                    </a:lnTo>
                    <a:lnTo>
                      <a:pt x="14109" y="46101"/>
                    </a:lnTo>
                    <a:lnTo>
                      <a:pt x="14097" y="45859"/>
                    </a:lnTo>
                    <a:lnTo>
                      <a:pt x="14109" y="44475"/>
                    </a:lnTo>
                    <a:lnTo>
                      <a:pt x="14008" y="43472"/>
                    </a:lnTo>
                    <a:lnTo>
                      <a:pt x="14008" y="46164"/>
                    </a:lnTo>
                    <a:lnTo>
                      <a:pt x="13893" y="44831"/>
                    </a:lnTo>
                    <a:lnTo>
                      <a:pt x="13919" y="45085"/>
                    </a:lnTo>
                    <a:lnTo>
                      <a:pt x="14008" y="46164"/>
                    </a:lnTo>
                    <a:lnTo>
                      <a:pt x="14008" y="43472"/>
                    </a:lnTo>
                    <a:lnTo>
                      <a:pt x="13804" y="41465"/>
                    </a:lnTo>
                    <a:lnTo>
                      <a:pt x="13931" y="42545"/>
                    </a:lnTo>
                    <a:lnTo>
                      <a:pt x="14262" y="45974"/>
                    </a:lnTo>
                    <a:lnTo>
                      <a:pt x="14262" y="43637"/>
                    </a:lnTo>
                    <a:lnTo>
                      <a:pt x="14287" y="42748"/>
                    </a:lnTo>
                    <a:lnTo>
                      <a:pt x="13817" y="39370"/>
                    </a:lnTo>
                    <a:lnTo>
                      <a:pt x="14185" y="41808"/>
                    </a:lnTo>
                    <a:lnTo>
                      <a:pt x="14236" y="42291"/>
                    </a:lnTo>
                    <a:lnTo>
                      <a:pt x="14401" y="43561"/>
                    </a:lnTo>
                    <a:lnTo>
                      <a:pt x="14401" y="42799"/>
                    </a:lnTo>
                    <a:lnTo>
                      <a:pt x="14351" y="42291"/>
                    </a:lnTo>
                    <a:lnTo>
                      <a:pt x="14351" y="42164"/>
                    </a:lnTo>
                    <a:lnTo>
                      <a:pt x="14452" y="43307"/>
                    </a:lnTo>
                    <a:lnTo>
                      <a:pt x="14452" y="39230"/>
                    </a:lnTo>
                    <a:lnTo>
                      <a:pt x="14439" y="39370"/>
                    </a:lnTo>
                    <a:lnTo>
                      <a:pt x="13982" y="36499"/>
                    </a:lnTo>
                    <a:lnTo>
                      <a:pt x="14071" y="36957"/>
                    </a:lnTo>
                    <a:lnTo>
                      <a:pt x="14300" y="38481"/>
                    </a:lnTo>
                    <a:lnTo>
                      <a:pt x="14439" y="39370"/>
                    </a:lnTo>
                    <a:lnTo>
                      <a:pt x="14439" y="39166"/>
                    </a:lnTo>
                    <a:lnTo>
                      <a:pt x="14363" y="38735"/>
                    </a:lnTo>
                    <a:lnTo>
                      <a:pt x="14439" y="39116"/>
                    </a:lnTo>
                    <a:lnTo>
                      <a:pt x="14592" y="40005"/>
                    </a:lnTo>
                    <a:lnTo>
                      <a:pt x="14617" y="40474"/>
                    </a:lnTo>
                    <a:lnTo>
                      <a:pt x="14617" y="38735"/>
                    </a:lnTo>
                    <a:lnTo>
                      <a:pt x="14490" y="38100"/>
                    </a:lnTo>
                    <a:lnTo>
                      <a:pt x="14490" y="39116"/>
                    </a:lnTo>
                    <a:lnTo>
                      <a:pt x="14198" y="37338"/>
                    </a:lnTo>
                    <a:lnTo>
                      <a:pt x="14478" y="38989"/>
                    </a:lnTo>
                    <a:lnTo>
                      <a:pt x="14490" y="39116"/>
                    </a:lnTo>
                    <a:lnTo>
                      <a:pt x="14490" y="38100"/>
                    </a:lnTo>
                    <a:lnTo>
                      <a:pt x="14312" y="37211"/>
                    </a:lnTo>
                    <a:lnTo>
                      <a:pt x="13830" y="34594"/>
                    </a:lnTo>
                    <a:lnTo>
                      <a:pt x="13830" y="34798"/>
                    </a:lnTo>
                    <a:lnTo>
                      <a:pt x="13830" y="34594"/>
                    </a:lnTo>
                    <a:lnTo>
                      <a:pt x="14820" y="39751"/>
                    </a:lnTo>
                    <a:lnTo>
                      <a:pt x="14820" y="38138"/>
                    </a:lnTo>
                    <a:lnTo>
                      <a:pt x="14732" y="37338"/>
                    </a:lnTo>
                    <a:lnTo>
                      <a:pt x="14617" y="36487"/>
                    </a:lnTo>
                    <a:lnTo>
                      <a:pt x="14617" y="37719"/>
                    </a:lnTo>
                    <a:lnTo>
                      <a:pt x="14554" y="37465"/>
                    </a:lnTo>
                    <a:lnTo>
                      <a:pt x="14617" y="37719"/>
                    </a:lnTo>
                    <a:lnTo>
                      <a:pt x="14617" y="36487"/>
                    </a:lnTo>
                    <a:lnTo>
                      <a:pt x="14376" y="34671"/>
                    </a:lnTo>
                    <a:lnTo>
                      <a:pt x="14325" y="34417"/>
                    </a:lnTo>
                    <a:lnTo>
                      <a:pt x="14325" y="35814"/>
                    </a:lnTo>
                    <a:lnTo>
                      <a:pt x="14135" y="34823"/>
                    </a:lnTo>
                    <a:lnTo>
                      <a:pt x="14135" y="35433"/>
                    </a:lnTo>
                    <a:lnTo>
                      <a:pt x="14084" y="35140"/>
                    </a:lnTo>
                    <a:lnTo>
                      <a:pt x="14084" y="35433"/>
                    </a:lnTo>
                    <a:lnTo>
                      <a:pt x="13766" y="33489"/>
                    </a:lnTo>
                    <a:lnTo>
                      <a:pt x="13766" y="35433"/>
                    </a:lnTo>
                    <a:lnTo>
                      <a:pt x="13766" y="38227"/>
                    </a:lnTo>
                    <a:lnTo>
                      <a:pt x="13766" y="43434"/>
                    </a:lnTo>
                    <a:lnTo>
                      <a:pt x="13665" y="43180"/>
                    </a:lnTo>
                    <a:lnTo>
                      <a:pt x="13512" y="40970"/>
                    </a:lnTo>
                    <a:lnTo>
                      <a:pt x="13538" y="41402"/>
                    </a:lnTo>
                    <a:lnTo>
                      <a:pt x="13423" y="40386"/>
                    </a:lnTo>
                    <a:lnTo>
                      <a:pt x="13512" y="40970"/>
                    </a:lnTo>
                    <a:lnTo>
                      <a:pt x="13411" y="39624"/>
                    </a:lnTo>
                    <a:lnTo>
                      <a:pt x="13385" y="39116"/>
                    </a:lnTo>
                    <a:lnTo>
                      <a:pt x="13576" y="41529"/>
                    </a:lnTo>
                    <a:lnTo>
                      <a:pt x="13690" y="42621"/>
                    </a:lnTo>
                    <a:lnTo>
                      <a:pt x="13728" y="42938"/>
                    </a:lnTo>
                    <a:lnTo>
                      <a:pt x="13741" y="43180"/>
                    </a:lnTo>
                    <a:lnTo>
                      <a:pt x="13766" y="43434"/>
                    </a:lnTo>
                    <a:lnTo>
                      <a:pt x="13766" y="38227"/>
                    </a:lnTo>
                    <a:lnTo>
                      <a:pt x="13728" y="37998"/>
                    </a:lnTo>
                    <a:lnTo>
                      <a:pt x="13728" y="40779"/>
                    </a:lnTo>
                    <a:lnTo>
                      <a:pt x="13563" y="39497"/>
                    </a:lnTo>
                    <a:lnTo>
                      <a:pt x="13677" y="40195"/>
                    </a:lnTo>
                    <a:lnTo>
                      <a:pt x="13119" y="35306"/>
                    </a:lnTo>
                    <a:lnTo>
                      <a:pt x="13144" y="35433"/>
                    </a:lnTo>
                    <a:lnTo>
                      <a:pt x="13157" y="35572"/>
                    </a:lnTo>
                    <a:lnTo>
                      <a:pt x="13119" y="35306"/>
                    </a:lnTo>
                    <a:lnTo>
                      <a:pt x="13563" y="39179"/>
                    </a:lnTo>
                    <a:lnTo>
                      <a:pt x="13360" y="37299"/>
                    </a:lnTo>
                    <a:lnTo>
                      <a:pt x="13538" y="38862"/>
                    </a:lnTo>
                    <a:lnTo>
                      <a:pt x="13563" y="39179"/>
                    </a:lnTo>
                    <a:lnTo>
                      <a:pt x="13677" y="40195"/>
                    </a:lnTo>
                    <a:lnTo>
                      <a:pt x="13690" y="40386"/>
                    </a:lnTo>
                    <a:lnTo>
                      <a:pt x="13728" y="40779"/>
                    </a:lnTo>
                    <a:lnTo>
                      <a:pt x="13728" y="37998"/>
                    </a:lnTo>
                    <a:lnTo>
                      <a:pt x="13665" y="37617"/>
                    </a:lnTo>
                    <a:lnTo>
                      <a:pt x="13690" y="38227"/>
                    </a:lnTo>
                    <a:lnTo>
                      <a:pt x="13576" y="37084"/>
                    </a:lnTo>
                    <a:lnTo>
                      <a:pt x="13639" y="37465"/>
                    </a:lnTo>
                    <a:lnTo>
                      <a:pt x="13665" y="37617"/>
                    </a:lnTo>
                    <a:lnTo>
                      <a:pt x="13665" y="37465"/>
                    </a:lnTo>
                    <a:lnTo>
                      <a:pt x="13766" y="38227"/>
                    </a:lnTo>
                    <a:lnTo>
                      <a:pt x="13766" y="35433"/>
                    </a:lnTo>
                    <a:lnTo>
                      <a:pt x="13589" y="34429"/>
                    </a:lnTo>
                    <a:lnTo>
                      <a:pt x="13589" y="36830"/>
                    </a:lnTo>
                    <a:lnTo>
                      <a:pt x="13512" y="36322"/>
                    </a:lnTo>
                    <a:lnTo>
                      <a:pt x="13563" y="36652"/>
                    </a:lnTo>
                    <a:lnTo>
                      <a:pt x="13589" y="36830"/>
                    </a:lnTo>
                    <a:lnTo>
                      <a:pt x="13589" y="34429"/>
                    </a:lnTo>
                    <a:lnTo>
                      <a:pt x="13385" y="33274"/>
                    </a:lnTo>
                    <a:lnTo>
                      <a:pt x="13652" y="34671"/>
                    </a:lnTo>
                    <a:lnTo>
                      <a:pt x="13766" y="35433"/>
                    </a:lnTo>
                    <a:lnTo>
                      <a:pt x="13766" y="33489"/>
                    </a:lnTo>
                    <a:lnTo>
                      <a:pt x="13589" y="32385"/>
                    </a:lnTo>
                    <a:lnTo>
                      <a:pt x="13970" y="34671"/>
                    </a:lnTo>
                    <a:lnTo>
                      <a:pt x="14084" y="35433"/>
                    </a:lnTo>
                    <a:lnTo>
                      <a:pt x="14084" y="35140"/>
                    </a:lnTo>
                    <a:lnTo>
                      <a:pt x="13906" y="34086"/>
                    </a:lnTo>
                    <a:lnTo>
                      <a:pt x="13944" y="34290"/>
                    </a:lnTo>
                    <a:lnTo>
                      <a:pt x="14135" y="35433"/>
                    </a:lnTo>
                    <a:lnTo>
                      <a:pt x="14135" y="34823"/>
                    </a:lnTo>
                    <a:lnTo>
                      <a:pt x="14033" y="34290"/>
                    </a:lnTo>
                    <a:lnTo>
                      <a:pt x="14135" y="34798"/>
                    </a:lnTo>
                    <a:lnTo>
                      <a:pt x="14325" y="35814"/>
                    </a:lnTo>
                    <a:lnTo>
                      <a:pt x="14325" y="34417"/>
                    </a:lnTo>
                    <a:lnTo>
                      <a:pt x="14198" y="33782"/>
                    </a:lnTo>
                    <a:lnTo>
                      <a:pt x="14376" y="34658"/>
                    </a:lnTo>
                    <a:lnTo>
                      <a:pt x="14198" y="33667"/>
                    </a:lnTo>
                    <a:lnTo>
                      <a:pt x="14236" y="33820"/>
                    </a:lnTo>
                    <a:lnTo>
                      <a:pt x="14376" y="34607"/>
                    </a:lnTo>
                    <a:lnTo>
                      <a:pt x="14287" y="34036"/>
                    </a:lnTo>
                    <a:lnTo>
                      <a:pt x="14325" y="34201"/>
                    </a:lnTo>
                    <a:lnTo>
                      <a:pt x="14211" y="33274"/>
                    </a:lnTo>
                    <a:lnTo>
                      <a:pt x="14185" y="33147"/>
                    </a:lnTo>
                    <a:lnTo>
                      <a:pt x="14160" y="32905"/>
                    </a:lnTo>
                    <a:lnTo>
                      <a:pt x="14173" y="33134"/>
                    </a:lnTo>
                    <a:lnTo>
                      <a:pt x="14173" y="34798"/>
                    </a:lnTo>
                    <a:lnTo>
                      <a:pt x="13766" y="32639"/>
                    </a:lnTo>
                    <a:lnTo>
                      <a:pt x="13754" y="33147"/>
                    </a:lnTo>
                    <a:lnTo>
                      <a:pt x="13652" y="32575"/>
                    </a:lnTo>
                    <a:lnTo>
                      <a:pt x="13754" y="33147"/>
                    </a:lnTo>
                    <a:lnTo>
                      <a:pt x="13754" y="32575"/>
                    </a:lnTo>
                    <a:lnTo>
                      <a:pt x="13576" y="31140"/>
                    </a:lnTo>
                    <a:lnTo>
                      <a:pt x="13576" y="32385"/>
                    </a:lnTo>
                    <a:lnTo>
                      <a:pt x="13512" y="32067"/>
                    </a:lnTo>
                    <a:lnTo>
                      <a:pt x="13576" y="32385"/>
                    </a:lnTo>
                    <a:lnTo>
                      <a:pt x="13576" y="31140"/>
                    </a:lnTo>
                    <a:lnTo>
                      <a:pt x="13474" y="30607"/>
                    </a:lnTo>
                    <a:lnTo>
                      <a:pt x="13601" y="31242"/>
                    </a:lnTo>
                    <a:lnTo>
                      <a:pt x="13843" y="32512"/>
                    </a:lnTo>
                    <a:lnTo>
                      <a:pt x="13817" y="32893"/>
                    </a:lnTo>
                    <a:lnTo>
                      <a:pt x="13982" y="33782"/>
                    </a:lnTo>
                    <a:lnTo>
                      <a:pt x="14173" y="34798"/>
                    </a:lnTo>
                    <a:lnTo>
                      <a:pt x="14173" y="33134"/>
                    </a:lnTo>
                    <a:lnTo>
                      <a:pt x="14135" y="32931"/>
                    </a:lnTo>
                    <a:lnTo>
                      <a:pt x="14135" y="33274"/>
                    </a:lnTo>
                    <a:lnTo>
                      <a:pt x="13754" y="31242"/>
                    </a:lnTo>
                    <a:lnTo>
                      <a:pt x="13779" y="31369"/>
                    </a:lnTo>
                    <a:lnTo>
                      <a:pt x="14135" y="33274"/>
                    </a:lnTo>
                    <a:lnTo>
                      <a:pt x="14135" y="32931"/>
                    </a:lnTo>
                    <a:lnTo>
                      <a:pt x="13855" y="31369"/>
                    </a:lnTo>
                    <a:lnTo>
                      <a:pt x="14109" y="32702"/>
                    </a:lnTo>
                    <a:lnTo>
                      <a:pt x="13868" y="31369"/>
                    </a:lnTo>
                    <a:lnTo>
                      <a:pt x="14046" y="32258"/>
                    </a:lnTo>
                    <a:lnTo>
                      <a:pt x="14109" y="32702"/>
                    </a:lnTo>
                    <a:lnTo>
                      <a:pt x="14071" y="32258"/>
                    </a:lnTo>
                    <a:lnTo>
                      <a:pt x="13893" y="30886"/>
                    </a:lnTo>
                    <a:lnTo>
                      <a:pt x="13728" y="29591"/>
                    </a:lnTo>
                    <a:lnTo>
                      <a:pt x="13627" y="28790"/>
                    </a:lnTo>
                    <a:lnTo>
                      <a:pt x="13677" y="29591"/>
                    </a:lnTo>
                    <a:lnTo>
                      <a:pt x="13550" y="28168"/>
                    </a:lnTo>
                    <a:lnTo>
                      <a:pt x="13449" y="27495"/>
                    </a:lnTo>
                    <a:lnTo>
                      <a:pt x="13423" y="27292"/>
                    </a:lnTo>
                    <a:lnTo>
                      <a:pt x="13741" y="29083"/>
                    </a:lnTo>
                    <a:lnTo>
                      <a:pt x="13563" y="27305"/>
                    </a:lnTo>
                    <a:lnTo>
                      <a:pt x="13373" y="26517"/>
                    </a:lnTo>
                    <a:lnTo>
                      <a:pt x="13373" y="30734"/>
                    </a:lnTo>
                    <a:lnTo>
                      <a:pt x="13233" y="30022"/>
                    </a:lnTo>
                    <a:lnTo>
                      <a:pt x="13360" y="30607"/>
                    </a:lnTo>
                    <a:lnTo>
                      <a:pt x="13373" y="30734"/>
                    </a:lnTo>
                    <a:lnTo>
                      <a:pt x="13373" y="26517"/>
                    </a:lnTo>
                    <a:lnTo>
                      <a:pt x="13284" y="26111"/>
                    </a:lnTo>
                    <a:lnTo>
                      <a:pt x="13322" y="26416"/>
                    </a:lnTo>
                    <a:lnTo>
                      <a:pt x="13322" y="28956"/>
                    </a:lnTo>
                    <a:lnTo>
                      <a:pt x="13246" y="28638"/>
                    </a:lnTo>
                    <a:lnTo>
                      <a:pt x="13246" y="29083"/>
                    </a:lnTo>
                    <a:lnTo>
                      <a:pt x="12865" y="26987"/>
                    </a:lnTo>
                    <a:lnTo>
                      <a:pt x="13246" y="29083"/>
                    </a:lnTo>
                    <a:lnTo>
                      <a:pt x="13246" y="28638"/>
                    </a:lnTo>
                    <a:lnTo>
                      <a:pt x="12928" y="27051"/>
                    </a:lnTo>
                    <a:lnTo>
                      <a:pt x="13068" y="27686"/>
                    </a:lnTo>
                    <a:lnTo>
                      <a:pt x="13195" y="28321"/>
                    </a:lnTo>
                    <a:lnTo>
                      <a:pt x="13296" y="28816"/>
                    </a:lnTo>
                    <a:lnTo>
                      <a:pt x="13322" y="28956"/>
                    </a:lnTo>
                    <a:lnTo>
                      <a:pt x="13322" y="26416"/>
                    </a:lnTo>
                    <a:lnTo>
                      <a:pt x="13246" y="26060"/>
                    </a:lnTo>
                    <a:lnTo>
                      <a:pt x="13246" y="28067"/>
                    </a:lnTo>
                    <a:lnTo>
                      <a:pt x="12954" y="26530"/>
                    </a:lnTo>
                    <a:lnTo>
                      <a:pt x="12954" y="26797"/>
                    </a:lnTo>
                    <a:lnTo>
                      <a:pt x="12661" y="25285"/>
                    </a:lnTo>
                    <a:lnTo>
                      <a:pt x="12661" y="25806"/>
                    </a:lnTo>
                    <a:lnTo>
                      <a:pt x="12395" y="24282"/>
                    </a:lnTo>
                    <a:lnTo>
                      <a:pt x="12534" y="25019"/>
                    </a:lnTo>
                    <a:lnTo>
                      <a:pt x="12661" y="25806"/>
                    </a:lnTo>
                    <a:lnTo>
                      <a:pt x="12661" y="25285"/>
                    </a:lnTo>
                    <a:lnTo>
                      <a:pt x="12611" y="25019"/>
                    </a:lnTo>
                    <a:lnTo>
                      <a:pt x="12636" y="25146"/>
                    </a:lnTo>
                    <a:lnTo>
                      <a:pt x="12954" y="26797"/>
                    </a:lnTo>
                    <a:lnTo>
                      <a:pt x="12954" y="26530"/>
                    </a:lnTo>
                    <a:lnTo>
                      <a:pt x="12814" y="25781"/>
                    </a:lnTo>
                    <a:lnTo>
                      <a:pt x="12852" y="25654"/>
                    </a:lnTo>
                    <a:lnTo>
                      <a:pt x="12877" y="25781"/>
                    </a:lnTo>
                    <a:lnTo>
                      <a:pt x="12852" y="25958"/>
                    </a:lnTo>
                    <a:lnTo>
                      <a:pt x="13246" y="28067"/>
                    </a:lnTo>
                    <a:lnTo>
                      <a:pt x="13246" y="26060"/>
                    </a:lnTo>
                    <a:lnTo>
                      <a:pt x="12763" y="23787"/>
                    </a:lnTo>
                    <a:lnTo>
                      <a:pt x="12827" y="24511"/>
                    </a:lnTo>
                    <a:lnTo>
                      <a:pt x="12712" y="23609"/>
                    </a:lnTo>
                    <a:lnTo>
                      <a:pt x="12636" y="23228"/>
                    </a:lnTo>
                    <a:lnTo>
                      <a:pt x="12738" y="24511"/>
                    </a:lnTo>
                    <a:lnTo>
                      <a:pt x="12674" y="24206"/>
                    </a:lnTo>
                    <a:lnTo>
                      <a:pt x="12674" y="24460"/>
                    </a:lnTo>
                    <a:lnTo>
                      <a:pt x="12446" y="22987"/>
                    </a:lnTo>
                    <a:lnTo>
                      <a:pt x="12280" y="22225"/>
                    </a:lnTo>
                    <a:lnTo>
                      <a:pt x="12242" y="22059"/>
                    </a:lnTo>
                    <a:lnTo>
                      <a:pt x="12242" y="23368"/>
                    </a:lnTo>
                    <a:lnTo>
                      <a:pt x="12052" y="22402"/>
                    </a:lnTo>
                    <a:lnTo>
                      <a:pt x="12242" y="23368"/>
                    </a:lnTo>
                    <a:lnTo>
                      <a:pt x="12242" y="22059"/>
                    </a:lnTo>
                    <a:lnTo>
                      <a:pt x="12115" y="21475"/>
                    </a:lnTo>
                    <a:lnTo>
                      <a:pt x="12115" y="22059"/>
                    </a:lnTo>
                    <a:lnTo>
                      <a:pt x="12026" y="21590"/>
                    </a:lnTo>
                    <a:lnTo>
                      <a:pt x="12115" y="22059"/>
                    </a:lnTo>
                    <a:lnTo>
                      <a:pt x="12115" y="21475"/>
                    </a:lnTo>
                    <a:lnTo>
                      <a:pt x="12001" y="20955"/>
                    </a:lnTo>
                    <a:lnTo>
                      <a:pt x="12001" y="21082"/>
                    </a:lnTo>
                    <a:lnTo>
                      <a:pt x="12001" y="21590"/>
                    </a:lnTo>
                    <a:lnTo>
                      <a:pt x="12026" y="21717"/>
                    </a:lnTo>
                    <a:lnTo>
                      <a:pt x="11988" y="21539"/>
                    </a:lnTo>
                    <a:lnTo>
                      <a:pt x="11988" y="21717"/>
                    </a:lnTo>
                    <a:lnTo>
                      <a:pt x="12026" y="22098"/>
                    </a:lnTo>
                    <a:lnTo>
                      <a:pt x="11988" y="21894"/>
                    </a:lnTo>
                    <a:lnTo>
                      <a:pt x="11988" y="22072"/>
                    </a:lnTo>
                    <a:lnTo>
                      <a:pt x="12077" y="22847"/>
                    </a:lnTo>
                    <a:lnTo>
                      <a:pt x="12128" y="23241"/>
                    </a:lnTo>
                    <a:lnTo>
                      <a:pt x="12166" y="23482"/>
                    </a:lnTo>
                    <a:lnTo>
                      <a:pt x="12141" y="23241"/>
                    </a:lnTo>
                    <a:lnTo>
                      <a:pt x="12242" y="23825"/>
                    </a:lnTo>
                    <a:lnTo>
                      <a:pt x="12153" y="23241"/>
                    </a:lnTo>
                    <a:lnTo>
                      <a:pt x="12192" y="23368"/>
                    </a:lnTo>
                    <a:lnTo>
                      <a:pt x="12230" y="23520"/>
                    </a:lnTo>
                    <a:lnTo>
                      <a:pt x="12217" y="23368"/>
                    </a:lnTo>
                    <a:lnTo>
                      <a:pt x="12293" y="23787"/>
                    </a:lnTo>
                    <a:lnTo>
                      <a:pt x="12369" y="24193"/>
                    </a:lnTo>
                    <a:lnTo>
                      <a:pt x="12242" y="23609"/>
                    </a:lnTo>
                    <a:lnTo>
                      <a:pt x="12319" y="24244"/>
                    </a:lnTo>
                    <a:lnTo>
                      <a:pt x="12369" y="24511"/>
                    </a:lnTo>
                    <a:lnTo>
                      <a:pt x="12598" y="25781"/>
                    </a:lnTo>
                    <a:lnTo>
                      <a:pt x="12331" y="24333"/>
                    </a:lnTo>
                    <a:lnTo>
                      <a:pt x="12357" y="24765"/>
                    </a:lnTo>
                    <a:lnTo>
                      <a:pt x="12407" y="25031"/>
                    </a:lnTo>
                    <a:lnTo>
                      <a:pt x="12484" y="25463"/>
                    </a:lnTo>
                    <a:lnTo>
                      <a:pt x="12407" y="25031"/>
                    </a:lnTo>
                    <a:lnTo>
                      <a:pt x="12458" y="25527"/>
                    </a:lnTo>
                    <a:lnTo>
                      <a:pt x="12357" y="24765"/>
                    </a:lnTo>
                    <a:lnTo>
                      <a:pt x="12268" y="24307"/>
                    </a:lnTo>
                    <a:lnTo>
                      <a:pt x="12293" y="24765"/>
                    </a:lnTo>
                    <a:lnTo>
                      <a:pt x="12166" y="23787"/>
                    </a:lnTo>
                    <a:lnTo>
                      <a:pt x="11620" y="20955"/>
                    </a:lnTo>
                    <a:lnTo>
                      <a:pt x="10947" y="17399"/>
                    </a:lnTo>
                    <a:lnTo>
                      <a:pt x="11544" y="20955"/>
                    </a:lnTo>
                    <a:lnTo>
                      <a:pt x="11569" y="21336"/>
                    </a:lnTo>
                    <a:lnTo>
                      <a:pt x="11582" y="21463"/>
                    </a:lnTo>
                    <a:lnTo>
                      <a:pt x="10706" y="16548"/>
                    </a:lnTo>
                    <a:lnTo>
                      <a:pt x="10744" y="16217"/>
                    </a:lnTo>
                    <a:lnTo>
                      <a:pt x="11277" y="17907"/>
                    </a:lnTo>
                    <a:lnTo>
                      <a:pt x="11264" y="17703"/>
                    </a:lnTo>
                    <a:lnTo>
                      <a:pt x="11214" y="16662"/>
                    </a:lnTo>
                    <a:lnTo>
                      <a:pt x="11366" y="17335"/>
                    </a:lnTo>
                    <a:lnTo>
                      <a:pt x="11595" y="18389"/>
                    </a:lnTo>
                    <a:lnTo>
                      <a:pt x="11760" y="19050"/>
                    </a:lnTo>
                    <a:lnTo>
                      <a:pt x="11798" y="19177"/>
                    </a:lnTo>
                    <a:lnTo>
                      <a:pt x="11823" y="19304"/>
                    </a:lnTo>
                    <a:lnTo>
                      <a:pt x="12547" y="22504"/>
                    </a:lnTo>
                    <a:lnTo>
                      <a:pt x="12598" y="22733"/>
                    </a:lnTo>
                    <a:lnTo>
                      <a:pt x="12674" y="23114"/>
                    </a:lnTo>
                    <a:lnTo>
                      <a:pt x="12839" y="24130"/>
                    </a:lnTo>
                    <a:lnTo>
                      <a:pt x="13068" y="25146"/>
                    </a:lnTo>
                    <a:lnTo>
                      <a:pt x="13284" y="26111"/>
                    </a:lnTo>
                    <a:lnTo>
                      <a:pt x="13119" y="25146"/>
                    </a:lnTo>
                    <a:lnTo>
                      <a:pt x="13195" y="25488"/>
                    </a:lnTo>
                    <a:lnTo>
                      <a:pt x="13144" y="25158"/>
                    </a:lnTo>
                    <a:lnTo>
                      <a:pt x="13068" y="24726"/>
                    </a:lnTo>
                    <a:lnTo>
                      <a:pt x="12890" y="23749"/>
                    </a:lnTo>
                    <a:lnTo>
                      <a:pt x="12890" y="23901"/>
                    </a:lnTo>
                    <a:lnTo>
                      <a:pt x="12687" y="22987"/>
                    </a:lnTo>
                    <a:lnTo>
                      <a:pt x="12890" y="23901"/>
                    </a:lnTo>
                    <a:lnTo>
                      <a:pt x="12890" y="23749"/>
                    </a:lnTo>
                    <a:lnTo>
                      <a:pt x="12611" y="22225"/>
                    </a:lnTo>
                    <a:lnTo>
                      <a:pt x="12674" y="22860"/>
                    </a:lnTo>
                    <a:lnTo>
                      <a:pt x="12674" y="22987"/>
                    </a:lnTo>
                    <a:lnTo>
                      <a:pt x="12636" y="22733"/>
                    </a:lnTo>
                    <a:lnTo>
                      <a:pt x="12623" y="22606"/>
                    </a:lnTo>
                    <a:lnTo>
                      <a:pt x="11836" y="19177"/>
                    </a:lnTo>
                    <a:lnTo>
                      <a:pt x="11811" y="19050"/>
                    </a:lnTo>
                    <a:lnTo>
                      <a:pt x="11214" y="16510"/>
                    </a:lnTo>
                    <a:lnTo>
                      <a:pt x="11201" y="16217"/>
                    </a:lnTo>
                    <a:lnTo>
                      <a:pt x="11125" y="14630"/>
                    </a:lnTo>
                    <a:lnTo>
                      <a:pt x="10604" y="12484"/>
                    </a:lnTo>
                    <a:lnTo>
                      <a:pt x="10375" y="12052"/>
                    </a:lnTo>
                    <a:lnTo>
                      <a:pt x="10261" y="11239"/>
                    </a:lnTo>
                    <a:lnTo>
                      <a:pt x="10223" y="10350"/>
                    </a:lnTo>
                    <a:lnTo>
                      <a:pt x="9664" y="8001"/>
                    </a:lnTo>
                    <a:lnTo>
                      <a:pt x="9131" y="8864"/>
                    </a:lnTo>
                    <a:lnTo>
                      <a:pt x="9626" y="9474"/>
                    </a:lnTo>
                    <a:lnTo>
                      <a:pt x="9982" y="11239"/>
                    </a:lnTo>
                    <a:lnTo>
                      <a:pt x="10096" y="13093"/>
                    </a:lnTo>
                    <a:lnTo>
                      <a:pt x="10693" y="16179"/>
                    </a:lnTo>
                    <a:lnTo>
                      <a:pt x="10566" y="15798"/>
                    </a:lnTo>
                    <a:lnTo>
                      <a:pt x="10083" y="14211"/>
                    </a:lnTo>
                    <a:lnTo>
                      <a:pt x="10591" y="16827"/>
                    </a:lnTo>
                    <a:lnTo>
                      <a:pt x="10617" y="17360"/>
                    </a:lnTo>
                    <a:lnTo>
                      <a:pt x="10693" y="16598"/>
                    </a:lnTo>
                    <a:lnTo>
                      <a:pt x="11544" y="21463"/>
                    </a:lnTo>
                    <a:lnTo>
                      <a:pt x="11696" y="22352"/>
                    </a:lnTo>
                    <a:lnTo>
                      <a:pt x="12077" y="24561"/>
                    </a:lnTo>
                    <a:lnTo>
                      <a:pt x="11836" y="22694"/>
                    </a:lnTo>
                    <a:lnTo>
                      <a:pt x="11772" y="22352"/>
                    </a:lnTo>
                    <a:lnTo>
                      <a:pt x="11861" y="22733"/>
                    </a:lnTo>
                    <a:lnTo>
                      <a:pt x="11811" y="22352"/>
                    </a:lnTo>
                    <a:lnTo>
                      <a:pt x="11671" y="21463"/>
                    </a:lnTo>
                    <a:lnTo>
                      <a:pt x="12268" y="24765"/>
                    </a:lnTo>
                    <a:lnTo>
                      <a:pt x="12395" y="25527"/>
                    </a:lnTo>
                    <a:lnTo>
                      <a:pt x="12534" y="26289"/>
                    </a:lnTo>
                    <a:lnTo>
                      <a:pt x="12420" y="25527"/>
                    </a:lnTo>
                    <a:lnTo>
                      <a:pt x="12534" y="26212"/>
                    </a:lnTo>
                    <a:lnTo>
                      <a:pt x="12560" y="26377"/>
                    </a:lnTo>
                    <a:lnTo>
                      <a:pt x="12801" y="27686"/>
                    </a:lnTo>
                    <a:lnTo>
                      <a:pt x="13004" y="28790"/>
                    </a:lnTo>
                    <a:lnTo>
                      <a:pt x="13195" y="29870"/>
                    </a:lnTo>
                    <a:lnTo>
                      <a:pt x="12941" y="28448"/>
                    </a:lnTo>
                    <a:lnTo>
                      <a:pt x="13106" y="29464"/>
                    </a:lnTo>
                    <a:lnTo>
                      <a:pt x="12966" y="28727"/>
                    </a:lnTo>
                    <a:lnTo>
                      <a:pt x="13081" y="29464"/>
                    </a:lnTo>
                    <a:lnTo>
                      <a:pt x="12979" y="28943"/>
                    </a:lnTo>
                    <a:lnTo>
                      <a:pt x="12992" y="29464"/>
                    </a:lnTo>
                    <a:lnTo>
                      <a:pt x="12865" y="28321"/>
                    </a:lnTo>
                    <a:lnTo>
                      <a:pt x="12839" y="28181"/>
                    </a:lnTo>
                    <a:lnTo>
                      <a:pt x="12839" y="31445"/>
                    </a:lnTo>
                    <a:lnTo>
                      <a:pt x="12801" y="31242"/>
                    </a:lnTo>
                    <a:lnTo>
                      <a:pt x="12700" y="30480"/>
                    </a:lnTo>
                    <a:lnTo>
                      <a:pt x="12509" y="29210"/>
                    </a:lnTo>
                    <a:lnTo>
                      <a:pt x="12649" y="30099"/>
                    </a:lnTo>
                    <a:lnTo>
                      <a:pt x="12700" y="30480"/>
                    </a:lnTo>
                    <a:lnTo>
                      <a:pt x="12788" y="31115"/>
                    </a:lnTo>
                    <a:lnTo>
                      <a:pt x="12801" y="31242"/>
                    </a:lnTo>
                    <a:lnTo>
                      <a:pt x="12839" y="31445"/>
                    </a:lnTo>
                    <a:lnTo>
                      <a:pt x="12839" y="28181"/>
                    </a:lnTo>
                    <a:lnTo>
                      <a:pt x="12776" y="27813"/>
                    </a:lnTo>
                    <a:lnTo>
                      <a:pt x="12687" y="27559"/>
                    </a:lnTo>
                    <a:lnTo>
                      <a:pt x="12522" y="26670"/>
                    </a:lnTo>
                    <a:lnTo>
                      <a:pt x="12395" y="25984"/>
                    </a:lnTo>
                    <a:lnTo>
                      <a:pt x="12306" y="25628"/>
                    </a:lnTo>
                    <a:lnTo>
                      <a:pt x="12433" y="26606"/>
                    </a:lnTo>
                    <a:lnTo>
                      <a:pt x="12522" y="27051"/>
                    </a:lnTo>
                    <a:lnTo>
                      <a:pt x="12547" y="27178"/>
                    </a:lnTo>
                    <a:lnTo>
                      <a:pt x="12636" y="27559"/>
                    </a:lnTo>
                    <a:lnTo>
                      <a:pt x="12674" y="27749"/>
                    </a:lnTo>
                    <a:lnTo>
                      <a:pt x="12547" y="27178"/>
                    </a:lnTo>
                    <a:lnTo>
                      <a:pt x="12496" y="29083"/>
                    </a:lnTo>
                    <a:lnTo>
                      <a:pt x="12357" y="28168"/>
                    </a:lnTo>
                    <a:lnTo>
                      <a:pt x="12458" y="29083"/>
                    </a:lnTo>
                    <a:lnTo>
                      <a:pt x="12280" y="27686"/>
                    </a:lnTo>
                    <a:lnTo>
                      <a:pt x="12331" y="27927"/>
                    </a:lnTo>
                    <a:lnTo>
                      <a:pt x="12153" y="26670"/>
                    </a:lnTo>
                    <a:lnTo>
                      <a:pt x="12255" y="27305"/>
                    </a:lnTo>
                    <a:lnTo>
                      <a:pt x="12268" y="27444"/>
                    </a:lnTo>
                    <a:lnTo>
                      <a:pt x="12293" y="27571"/>
                    </a:lnTo>
                    <a:lnTo>
                      <a:pt x="12306" y="27698"/>
                    </a:lnTo>
                    <a:lnTo>
                      <a:pt x="12331" y="27927"/>
                    </a:lnTo>
                    <a:lnTo>
                      <a:pt x="12496" y="29083"/>
                    </a:lnTo>
                    <a:lnTo>
                      <a:pt x="12496" y="27127"/>
                    </a:lnTo>
                    <a:lnTo>
                      <a:pt x="12217" y="25603"/>
                    </a:lnTo>
                    <a:lnTo>
                      <a:pt x="12077" y="25019"/>
                    </a:lnTo>
                    <a:lnTo>
                      <a:pt x="12166" y="25247"/>
                    </a:lnTo>
                    <a:lnTo>
                      <a:pt x="12141" y="25019"/>
                    </a:lnTo>
                    <a:lnTo>
                      <a:pt x="11468" y="21209"/>
                    </a:lnTo>
                    <a:lnTo>
                      <a:pt x="12039" y="25019"/>
                    </a:lnTo>
                    <a:lnTo>
                      <a:pt x="12204" y="25946"/>
                    </a:lnTo>
                    <a:lnTo>
                      <a:pt x="12280" y="26314"/>
                    </a:lnTo>
                    <a:lnTo>
                      <a:pt x="12166" y="25831"/>
                    </a:lnTo>
                    <a:lnTo>
                      <a:pt x="12052" y="25222"/>
                    </a:lnTo>
                    <a:lnTo>
                      <a:pt x="11912" y="24638"/>
                    </a:lnTo>
                    <a:lnTo>
                      <a:pt x="12052" y="25222"/>
                    </a:lnTo>
                    <a:lnTo>
                      <a:pt x="11722" y="23304"/>
                    </a:lnTo>
                    <a:lnTo>
                      <a:pt x="11887" y="24523"/>
                    </a:lnTo>
                    <a:lnTo>
                      <a:pt x="11760" y="23850"/>
                    </a:lnTo>
                    <a:lnTo>
                      <a:pt x="11836" y="24638"/>
                    </a:lnTo>
                    <a:lnTo>
                      <a:pt x="11849" y="24777"/>
                    </a:lnTo>
                    <a:lnTo>
                      <a:pt x="11887" y="25019"/>
                    </a:lnTo>
                    <a:lnTo>
                      <a:pt x="11950" y="25400"/>
                    </a:lnTo>
                    <a:lnTo>
                      <a:pt x="11963" y="25527"/>
                    </a:lnTo>
                    <a:lnTo>
                      <a:pt x="12090" y="26416"/>
                    </a:lnTo>
                    <a:lnTo>
                      <a:pt x="12026" y="25742"/>
                    </a:lnTo>
                    <a:lnTo>
                      <a:pt x="11988" y="25450"/>
                    </a:lnTo>
                    <a:lnTo>
                      <a:pt x="12026" y="25742"/>
                    </a:lnTo>
                    <a:lnTo>
                      <a:pt x="12065" y="25984"/>
                    </a:lnTo>
                    <a:lnTo>
                      <a:pt x="12103" y="26289"/>
                    </a:lnTo>
                    <a:lnTo>
                      <a:pt x="12103" y="26416"/>
                    </a:lnTo>
                    <a:lnTo>
                      <a:pt x="12141" y="26670"/>
                    </a:lnTo>
                    <a:lnTo>
                      <a:pt x="12268" y="27686"/>
                    </a:lnTo>
                    <a:lnTo>
                      <a:pt x="12357" y="28448"/>
                    </a:lnTo>
                    <a:lnTo>
                      <a:pt x="12115" y="26517"/>
                    </a:lnTo>
                    <a:lnTo>
                      <a:pt x="12382" y="28956"/>
                    </a:lnTo>
                    <a:lnTo>
                      <a:pt x="12433" y="29337"/>
                    </a:lnTo>
                    <a:lnTo>
                      <a:pt x="12484" y="29845"/>
                    </a:lnTo>
                    <a:lnTo>
                      <a:pt x="12509" y="30149"/>
                    </a:lnTo>
                    <a:lnTo>
                      <a:pt x="12560" y="30607"/>
                    </a:lnTo>
                    <a:lnTo>
                      <a:pt x="12573" y="30734"/>
                    </a:lnTo>
                    <a:lnTo>
                      <a:pt x="12598" y="30988"/>
                    </a:lnTo>
                    <a:lnTo>
                      <a:pt x="12674" y="31877"/>
                    </a:lnTo>
                    <a:lnTo>
                      <a:pt x="12712" y="32258"/>
                    </a:lnTo>
                    <a:lnTo>
                      <a:pt x="12763" y="33020"/>
                    </a:lnTo>
                    <a:lnTo>
                      <a:pt x="12788" y="33274"/>
                    </a:lnTo>
                    <a:lnTo>
                      <a:pt x="12839" y="33909"/>
                    </a:lnTo>
                    <a:lnTo>
                      <a:pt x="12852" y="34036"/>
                    </a:lnTo>
                    <a:lnTo>
                      <a:pt x="12865" y="34163"/>
                    </a:lnTo>
                    <a:lnTo>
                      <a:pt x="12877" y="34290"/>
                    </a:lnTo>
                    <a:lnTo>
                      <a:pt x="12903" y="34671"/>
                    </a:lnTo>
                    <a:lnTo>
                      <a:pt x="12915" y="34899"/>
                    </a:lnTo>
                    <a:lnTo>
                      <a:pt x="11684" y="23736"/>
                    </a:lnTo>
                    <a:lnTo>
                      <a:pt x="11633" y="23355"/>
                    </a:lnTo>
                    <a:lnTo>
                      <a:pt x="11607" y="23164"/>
                    </a:lnTo>
                    <a:lnTo>
                      <a:pt x="11569" y="23025"/>
                    </a:lnTo>
                    <a:lnTo>
                      <a:pt x="10998" y="20320"/>
                    </a:lnTo>
                    <a:lnTo>
                      <a:pt x="12496" y="30988"/>
                    </a:lnTo>
                    <a:lnTo>
                      <a:pt x="12319" y="30226"/>
                    </a:lnTo>
                    <a:lnTo>
                      <a:pt x="11976" y="28702"/>
                    </a:lnTo>
                    <a:lnTo>
                      <a:pt x="12141" y="30226"/>
                    </a:lnTo>
                    <a:lnTo>
                      <a:pt x="11887" y="29464"/>
                    </a:lnTo>
                    <a:lnTo>
                      <a:pt x="11798" y="28956"/>
                    </a:lnTo>
                    <a:lnTo>
                      <a:pt x="11684" y="28321"/>
                    </a:lnTo>
                    <a:lnTo>
                      <a:pt x="11480" y="27686"/>
                    </a:lnTo>
                    <a:lnTo>
                      <a:pt x="11633" y="28956"/>
                    </a:lnTo>
                    <a:lnTo>
                      <a:pt x="11417" y="28448"/>
                    </a:lnTo>
                    <a:lnTo>
                      <a:pt x="11341" y="28067"/>
                    </a:lnTo>
                    <a:lnTo>
                      <a:pt x="10934" y="26162"/>
                    </a:lnTo>
                    <a:lnTo>
                      <a:pt x="10947" y="27178"/>
                    </a:lnTo>
                    <a:lnTo>
                      <a:pt x="11112" y="28448"/>
                    </a:lnTo>
                    <a:lnTo>
                      <a:pt x="11163" y="28282"/>
                    </a:lnTo>
                    <a:lnTo>
                      <a:pt x="11442" y="29845"/>
                    </a:lnTo>
                    <a:lnTo>
                      <a:pt x="11404" y="29210"/>
                    </a:lnTo>
                    <a:lnTo>
                      <a:pt x="11188" y="28194"/>
                    </a:lnTo>
                    <a:lnTo>
                      <a:pt x="11823" y="30886"/>
                    </a:lnTo>
                    <a:lnTo>
                      <a:pt x="11950" y="31496"/>
                    </a:lnTo>
                    <a:lnTo>
                      <a:pt x="12065" y="32893"/>
                    </a:lnTo>
                    <a:lnTo>
                      <a:pt x="12103" y="33197"/>
                    </a:lnTo>
                    <a:lnTo>
                      <a:pt x="12458" y="34925"/>
                    </a:lnTo>
                    <a:lnTo>
                      <a:pt x="12230" y="34163"/>
                    </a:lnTo>
                    <a:lnTo>
                      <a:pt x="12052" y="33274"/>
                    </a:lnTo>
                    <a:lnTo>
                      <a:pt x="12179" y="34290"/>
                    </a:lnTo>
                    <a:lnTo>
                      <a:pt x="12852" y="37465"/>
                    </a:lnTo>
                    <a:lnTo>
                      <a:pt x="12801" y="37338"/>
                    </a:lnTo>
                    <a:lnTo>
                      <a:pt x="12573" y="36677"/>
                    </a:lnTo>
                    <a:lnTo>
                      <a:pt x="12268" y="35179"/>
                    </a:lnTo>
                    <a:lnTo>
                      <a:pt x="11963" y="33655"/>
                    </a:lnTo>
                    <a:lnTo>
                      <a:pt x="11950" y="33147"/>
                    </a:lnTo>
                    <a:lnTo>
                      <a:pt x="11366" y="30861"/>
                    </a:lnTo>
                    <a:lnTo>
                      <a:pt x="11709" y="31369"/>
                    </a:lnTo>
                    <a:lnTo>
                      <a:pt x="11595" y="30861"/>
                    </a:lnTo>
                    <a:lnTo>
                      <a:pt x="10871" y="27559"/>
                    </a:lnTo>
                    <a:lnTo>
                      <a:pt x="11328" y="31369"/>
                    </a:lnTo>
                    <a:lnTo>
                      <a:pt x="11925" y="34544"/>
                    </a:lnTo>
                    <a:lnTo>
                      <a:pt x="11836" y="34671"/>
                    </a:lnTo>
                    <a:lnTo>
                      <a:pt x="11938" y="35179"/>
                    </a:lnTo>
                    <a:lnTo>
                      <a:pt x="10858" y="31115"/>
                    </a:lnTo>
                    <a:lnTo>
                      <a:pt x="10642" y="30734"/>
                    </a:lnTo>
                    <a:lnTo>
                      <a:pt x="11023" y="33020"/>
                    </a:lnTo>
                    <a:lnTo>
                      <a:pt x="11391" y="34925"/>
                    </a:lnTo>
                    <a:lnTo>
                      <a:pt x="11391" y="35140"/>
                    </a:lnTo>
                    <a:lnTo>
                      <a:pt x="11734" y="36322"/>
                    </a:lnTo>
                    <a:lnTo>
                      <a:pt x="11836" y="37338"/>
                    </a:lnTo>
                    <a:lnTo>
                      <a:pt x="11010" y="34417"/>
                    </a:lnTo>
                    <a:lnTo>
                      <a:pt x="11201" y="35674"/>
                    </a:lnTo>
                    <a:lnTo>
                      <a:pt x="11785" y="38227"/>
                    </a:lnTo>
                    <a:lnTo>
                      <a:pt x="11455" y="37084"/>
                    </a:lnTo>
                    <a:lnTo>
                      <a:pt x="11328" y="36830"/>
                    </a:lnTo>
                    <a:lnTo>
                      <a:pt x="11201" y="36322"/>
                    </a:lnTo>
                    <a:lnTo>
                      <a:pt x="10795" y="34671"/>
                    </a:lnTo>
                    <a:lnTo>
                      <a:pt x="11099" y="36322"/>
                    </a:lnTo>
                    <a:lnTo>
                      <a:pt x="10833" y="36322"/>
                    </a:lnTo>
                    <a:lnTo>
                      <a:pt x="12192" y="41402"/>
                    </a:lnTo>
                    <a:lnTo>
                      <a:pt x="12077" y="40843"/>
                    </a:lnTo>
                    <a:lnTo>
                      <a:pt x="11569" y="38989"/>
                    </a:lnTo>
                    <a:lnTo>
                      <a:pt x="12255" y="41275"/>
                    </a:lnTo>
                    <a:lnTo>
                      <a:pt x="11938" y="40132"/>
                    </a:lnTo>
                    <a:lnTo>
                      <a:pt x="12534" y="42037"/>
                    </a:lnTo>
                    <a:lnTo>
                      <a:pt x="13093" y="44119"/>
                    </a:lnTo>
                    <a:lnTo>
                      <a:pt x="13106" y="43929"/>
                    </a:lnTo>
                    <a:lnTo>
                      <a:pt x="13157" y="43180"/>
                    </a:lnTo>
                    <a:lnTo>
                      <a:pt x="13169" y="42672"/>
                    </a:lnTo>
                    <a:lnTo>
                      <a:pt x="13182" y="42164"/>
                    </a:lnTo>
                    <a:lnTo>
                      <a:pt x="13169" y="40132"/>
                    </a:lnTo>
                    <a:lnTo>
                      <a:pt x="13157" y="39751"/>
                    </a:lnTo>
                    <a:lnTo>
                      <a:pt x="13131" y="38989"/>
                    </a:lnTo>
                    <a:lnTo>
                      <a:pt x="13106" y="38227"/>
                    </a:lnTo>
                    <a:lnTo>
                      <a:pt x="13081" y="37465"/>
                    </a:lnTo>
                    <a:lnTo>
                      <a:pt x="12941" y="35356"/>
                    </a:lnTo>
                    <a:lnTo>
                      <a:pt x="12979" y="35814"/>
                    </a:lnTo>
                    <a:lnTo>
                      <a:pt x="13004" y="36245"/>
                    </a:lnTo>
                    <a:lnTo>
                      <a:pt x="13030" y="36576"/>
                    </a:lnTo>
                    <a:lnTo>
                      <a:pt x="13042" y="36703"/>
                    </a:lnTo>
                    <a:lnTo>
                      <a:pt x="13068" y="37084"/>
                    </a:lnTo>
                    <a:lnTo>
                      <a:pt x="13081" y="37287"/>
                    </a:lnTo>
                    <a:lnTo>
                      <a:pt x="13081" y="37465"/>
                    </a:lnTo>
                    <a:lnTo>
                      <a:pt x="13106" y="37973"/>
                    </a:lnTo>
                    <a:lnTo>
                      <a:pt x="13106" y="38227"/>
                    </a:lnTo>
                    <a:lnTo>
                      <a:pt x="13157" y="38989"/>
                    </a:lnTo>
                    <a:lnTo>
                      <a:pt x="13119" y="37973"/>
                    </a:lnTo>
                    <a:lnTo>
                      <a:pt x="13144" y="38417"/>
                    </a:lnTo>
                    <a:lnTo>
                      <a:pt x="13182" y="38862"/>
                    </a:lnTo>
                    <a:lnTo>
                      <a:pt x="13195" y="40132"/>
                    </a:lnTo>
                    <a:lnTo>
                      <a:pt x="13195" y="40259"/>
                    </a:lnTo>
                    <a:lnTo>
                      <a:pt x="13182" y="40436"/>
                    </a:lnTo>
                    <a:lnTo>
                      <a:pt x="13195" y="40640"/>
                    </a:lnTo>
                    <a:lnTo>
                      <a:pt x="13195" y="40767"/>
                    </a:lnTo>
                    <a:lnTo>
                      <a:pt x="13195" y="40894"/>
                    </a:lnTo>
                    <a:lnTo>
                      <a:pt x="13195" y="41148"/>
                    </a:lnTo>
                    <a:lnTo>
                      <a:pt x="13208" y="42291"/>
                    </a:lnTo>
                    <a:lnTo>
                      <a:pt x="13195" y="42418"/>
                    </a:lnTo>
                    <a:lnTo>
                      <a:pt x="13144" y="44310"/>
                    </a:lnTo>
                    <a:lnTo>
                      <a:pt x="13309" y="44932"/>
                    </a:lnTo>
                    <a:lnTo>
                      <a:pt x="13411" y="45250"/>
                    </a:lnTo>
                    <a:lnTo>
                      <a:pt x="13411" y="44831"/>
                    </a:lnTo>
                    <a:lnTo>
                      <a:pt x="13449" y="45402"/>
                    </a:lnTo>
                    <a:lnTo>
                      <a:pt x="14033" y="47383"/>
                    </a:lnTo>
                    <a:lnTo>
                      <a:pt x="14097" y="47625"/>
                    </a:lnTo>
                    <a:lnTo>
                      <a:pt x="14160" y="47866"/>
                    </a:lnTo>
                    <a:lnTo>
                      <a:pt x="14198" y="48310"/>
                    </a:lnTo>
                    <a:lnTo>
                      <a:pt x="14097" y="47625"/>
                    </a:lnTo>
                    <a:lnTo>
                      <a:pt x="13423" y="45326"/>
                    </a:lnTo>
                    <a:lnTo>
                      <a:pt x="13436" y="46316"/>
                    </a:lnTo>
                    <a:lnTo>
                      <a:pt x="13500" y="48387"/>
                    </a:lnTo>
                    <a:lnTo>
                      <a:pt x="13309" y="44932"/>
                    </a:lnTo>
                    <a:lnTo>
                      <a:pt x="13296" y="47371"/>
                    </a:lnTo>
                    <a:lnTo>
                      <a:pt x="13220" y="46101"/>
                    </a:lnTo>
                    <a:lnTo>
                      <a:pt x="13195" y="47371"/>
                    </a:lnTo>
                    <a:lnTo>
                      <a:pt x="13093" y="51054"/>
                    </a:lnTo>
                    <a:lnTo>
                      <a:pt x="12966" y="52197"/>
                    </a:lnTo>
                    <a:lnTo>
                      <a:pt x="12763" y="55118"/>
                    </a:lnTo>
                    <a:lnTo>
                      <a:pt x="12547" y="57137"/>
                    </a:lnTo>
                    <a:lnTo>
                      <a:pt x="12928" y="55880"/>
                    </a:lnTo>
                    <a:lnTo>
                      <a:pt x="12992" y="61341"/>
                    </a:lnTo>
                    <a:lnTo>
                      <a:pt x="13119" y="62738"/>
                    </a:lnTo>
                    <a:lnTo>
                      <a:pt x="13004" y="63754"/>
                    </a:lnTo>
                    <a:lnTo>
                      <a:pt x="12890" y="66548"/>
                    </a:lnTo>
                    <a:lnTo>
                      <a:pt x="13119" y="66103"/>
                    </a:lnTo>
                    <a:lnTo>
                      <a:pt x="13246" y="64770"/>
                    </a:lnTo>
                    <a:lnTo>
                      <a:pt x="13360" y="62611"/>
                    </a:lnTo>
                    <a:lnTo>
                      <a:pt x="13474" y="62230"/>
                    </a:lnTo>
                    <a:lnTo>
                      <a:pt x="13525" y="63042"/>
                    </a:lnTo>
                    <a:lnTo>
                      <a:pt x="13589" y="62230"/>
                    </a:lnTo>
                    <a:lnTo>
                      <a:pt x="13601" y="62103"/>
                    </a:lnTo>
                    <a:lnTo>
                      <a:pt x="13652" y="63042"/>
                    </a:lnTo>
                    <a:lnTo>
                      <a:pt x="13843" y="63373"/>
                    </a:lnTo>
                    <a:lnTo>
                      <a:pt x="13957" y="64008"/>
                    </a:lnTo>
                    <a:lnTo>
                      <a:pt x="13830" y="65532"/>
                    </a:lnTo>
                    <a:lnTo>
                      <a:pt x="13779" y="65913"/>
                    </a:lnTo>
                    <a:lnTo>
                      <a:pt x="14008" y="67183"/>
                    </a:lnTo>
                    <a:lnTo>
                      <a:pt x="14566" y="69189"/>
                    </a:lnTo>
                    <a:lnTo>
                      <a:pt x="14465" y="67437"/>
                    </a:lnTo>
                    <a:lnTo>
                      <a:pt x="14351" y="66929"/>
                    </a:lnTo>
                    <a:lnTo>
                      <a:pt x="14389" y="65112"/>
                    </a:lnTo>
                    <a:lnTo>
                      <a:pt x="14439" y="65278"/>
                    </a:lnTo>
                    <a:lnTo>
                      <a:pt x="14401" y="64770"/>
                    </a:lnTo>
                    <a:lnTo>
                      <a:pt x="14287" y="62865"/>
                    </a:lnTo>
                    <a:lnTo>
                      <a:pt x="14516" y="65024"/>
                    </a:lnTo>
                    <a:lnTo>
                      <a:pt x="14389" y="62611"/>
                    </a:lnTo>
                    <a:lnTo>
                      <a:pt x="14363" y="62103"/>
                    </a:lnTo>
                    <a:lnTo>
                      <a:pt x="14287" y="60325"/>
                    </a:lnTo>
                    <a:lnTo>
                      <a:pt x="14439" y="61722"/>
                    </a:lnTo>
                    <a:lnTo>
                      <a:pt x="14554" y="63246"/>
                    </a:lnTo>
                    <a:lnTo>
                      <a:pt x="14592" y="62014"/>
                    </a:lnTo>
                    <a:lnTo>
                      <a:pt x="14706" y="63754"/>
                    </a:lnTo>
                    <a:lnTo>
                      <a:pt x="14681" y="61849"/>
                    </a:lnTo>
                    <a:lnTo>
                      <a:pt x="14782" y="62992"/>
                    </a:lnTo>
                    <a:lnTo>
                      <a:pt x="14871" y="61849"/>
                    </a:lnTo>
                    <a:lnTo>
                      <a:pt x="14693" y="61468"/>
                    </a:lnTo>
                    <a:lnTo>
                      <a:pt x="14630" y="61087"/>
                    </a:lnTo>
                    <a:lnTo>
                      <a:pt x="14630" y="60325"/>
                    </a:lnTo>
                    <a:lnTo>
                      <a:pt x="14605" y="58801"/>
                    </a:lnTo>
                    <a:lnTo>
                      <a:pt x="14757" y="59182"/>
                    </a:lnTo>
                    <a:lnTo>
                      <a:pt x="14998" y="63487"/>
                    </a:lnTo>
                    <a:lnTo>
                      <a:pt x="15125" y="68199"/>
                    </a:lnTo>
                    <a:lnTo>
                      <a:pt x="15328" y="68630"/>
                    </a:lnTo>
                    <a:lnTo>
                      <a:pt x="15201" y="63881"/>
                    </a:lnTo>
                    <a:lnTo>
                      <a:pt x="14782" y="58928"/>
                    </a:lnTo>
                    <a:lnTo>
                      <a:pt x="15214" y="61722"/>
                    </a:lnTo>
                    <a:lnTo>
                      <a:pt x="15316" y="62738"/>
                    </a:lnTo>
                    <a:lnTo>
                      <a:pt x="15176" y="60071"/>
                    </a:lnTo>
                    <a:lnTo>
                      <a:pt x="15519" y="62103"/>
                    </a:lnTo>
                    <a:lnTo>
                      <a:pt x="15608" y="62230"/>
                    </a:lnTo>
                    <a:lnTo>
                      <a:pt x="16167" y="66548"/>
                    </a:lnTo>
                    <a:lnTo>
                      <a:pt x="15684" y="64643"/>
                    </a:lnTo>
                    <a:lnTo>
                      <a:pt x="16014" y="68326"/>
                    </a:lnTo>
                    <a:lnTo>
                      <a:pt x="15951" y="67310"/>
                    </a:lnTo>
                    <a:lnTo>
                      <a:pt x="16205" y="69049"/>
                    </a:lnTo>
                    <a:lnTo>
                      <a:pt x="16319" y="70231"/>
                    </a:lnTo>
                    <a:lnTo>
                      <a:pt x="16027" y="68884"/>
                    </a:lnTo>
                    <a:lnTo>
                      <a:pt x="16078" y="69469"/>
                    </a:lnTo>
                    <a:lnTo>
                      <a:pt x="16421" y="72517"/>
                    </a:lnTo>
                    <a:lnTo>
                      <a:pt x="16154" y="71183"/>
                    </a:lnTo>
                    <a:lnTo>
                      <a:pt x="16319" y="72517"/>
                    </a:lnTo>
                    <a:lnTo>
                      <a:pt x="16586" y="74676"/>
                    </a:lnTo>
                    <a:lnTo>
                      <a:pt x="16471" y="72517"/>
                    </a:lnTo>
                    <a:lnTo>
                      <a:pt x="16573" y="70993"/>
                    </a:lnTo>
                    <a:lnTo>
                      <a:pt x="16586" y="70231"/>
                    </a:lnTo>
                    <a:lnTo>
                      <a:pt x="16611" y="69342"/>
                    </a:lnTo>
                    <a:lnTo>
                      <a:pt x="17157" y="74422"/>
                    </a:lnTo>
                    <a:lnTo>
                      <a:pt x="17348" y="74549"/>
                    </a:lnTo>
                    <a:lnTo>
                      <a:pt x="17094" y="70993"/>
                    </a:lnTo>
                    <a:lnTo>
                      <a:pt x="17551" y="72263"/>
                    </a:lnTo>
                    <a:lnTo>
                      <a:pt x="17780" y="72390"/>
                    </a:lnTo>
                    <a:lnTo>
                      <a:pt x="17843" y="72898"/>
                    </a:lnTo>
                    <a:lnTo>
                      <a:pt x="18224" y="75819"/>
                    </a:lnTo>
                    <a:lnTo>
                      <a:pt x="17957" y="72898"/>
                    </a:lnTo>
                    <a:lnTo>
                      <a:pt x="17919" y="72517"/>
                    </a:lnTo>
                    <a:lnTo>
                      <a:pt x="17868" y="71996"/>
                    </a:lnTo>
                    <a:lnTo>
                      <a:pt x="17792" y="70993"/>
                    </a:lnTo>
                    <a:lnTo>
                      <a:pt x="17792" y="70866"/>
                    </a:lnTo>
                    <a:lnTo>
                      <a:pt x="17665" y="69596"/>
                    </a:lnTo>
                    <a:lnTo>
                      <a:pt x="17614" y="69342"/>
                    </a:lnTo>
                    <a:lnTo>
                      <a:pt x="17399" y="68326"/>
                    </a:lnTo>
                    <a:lnTo>
                      <a:pt x="17360" y="67310"/>
                    </a:lnTo>
                    <a:lnTo>
                      <a:pt x="17272" y="66548"/>
                    </a:lnTo>
                    <a:lnTo>
                      <a:pt x="17018" y="64262"/>
                    </a:lnTo>
                    <a:lnTo>
                      <a:pt x="17437" y="66675"/>
                    </a:lnTo>
                    <a:lnTo>
                      <a:pt x="17018" y="64008"/>
                    </a:lnTo>
                    <a:lnTo>
                      <a:pt x="16738" y="62230"/>
                    </a:lnTo>
                    <a:lnTo>
                      <a:pt x="17132" y="63373"/>
                    </a:lnTo>
                    <a:lnTo>
                      <a:pt x="17030" y="62230"/>
                    </a:lnTo>
                    <a:lnTo>
                      <a:pt x="16992" y="61849"/>
                    </a:lnTo>
                    <a:lnTo>
                      <a:pt x="17030" y="62230"/>
                    </a:lnTo>
                    <a:lnTo>
                      <a:pt x="17081" y="62699"/>
                    </a:lnTo>
                    <a:lnTo>
                      <a:pt x="17386" y="64922"/>
                    </a:lnTo>
                    <a:lnTo>
                      <a:pt x="17348" y="64452"/>
                    </a:lnTo>
                    <a:lnTo>
                      <a:pt x="17373" y="64579"/>
                    </a:lnTo>
                    <a:lnTo>
                      <a:pt x="17360" y="64008"/>
                    </a:lnTo>
                    <a:lnTo>
                      <a:pt x="17272" y="63576"/>
                    </a:lnTo>
                    <a:lnTo>
                      <a:pt x="17221" y="63246"/>
                    </a:lnTo>
                    <a:lnTo>
                      <a:pt x="17094" y="62496"/>
                    </a:lnTo>
                    <a:lnTo>
                      <a:pt x="17030" y="62064"/>
                    </a:lnTo>
                    <a:lnTo>
                      <a:pt x="17310" y="63500"/>
                    </a:lnTo>
                    <a:lnTo>
                      <a:pt x="17119" y="61849"/>
                    </a:lnTo>
                    <a:lnTo>
                      <a:pt x="16941" y="60198"/>
                    </a:lnTo>
                    <a:lnTo>
                      <a:pt x="17462" y="63246"/>
                    </a:lnTo>
                    <a:lnTo>
                      <a:pt x="17564" y="63487"/>
                    </a:lnTo>
                    <a:lnTo>
                      <a:pt x="17640" y="63754"/>
                    </a:lnTo>
                    <a:lnTo>
                      <a:pt x="18224" y="67818"/>
                    </a:lnTo>
                    <a:lnTo>
                      <a:pt x="18465" y="68922"/>
                    </a:lnTo>
                    <a:lnTo>
                      <a:pt x="18275" y="66548"/>
                    </a:lnTo>
                    <a:lnTo>
                      <a:pt x="18008" y="65024"/>
                    </a:lnTo>
                    <a:lnTo>
                      <a:pt x="18249" y="65989"/>
                    </a:lnTo>
                    <a:lnTo>
                      <a:pt x="18364" y="66992"/>
                    </a:lnTo>
                    <a:lnTo>
                      <a:pt x="18313" y="65608"/>
                    </a:lnTo>
                    <a:lnTo>
                      <a:pt x="18313" y="65405"/>
                    </a:lnTo>
                    <a:lnTo>
                      <a:pt x="18300" y="65024"/>
                    </a:lnTo>
                    <a:lnTo>
                      <a:pt x="17691" y="60198"/>
                    </a:lnTo>
                    <a:lnTo>
                      <a:pt x="17678" y="60071"/>
                    </a:lnTo>
                    <a:lnTo>
                      <a:pt x="17526" y="58928"/>
                    </a:lnTo>
                    <a:lnTo>
                      <a:pt x="17513" y="58801"/>
                    </a:lnTo>
                    <a:lnTo>
                      <a:pt x="17132" y="55880"/>
                    </a:lnTo>
                    <a:lnTo>
                      <a:pt x="16891" y="53975"/>
                    </a:lnTo>
                    <a:lnTo>
                      <a:pt x="16840" y="53594"/>
                    </a:lnTo>
                    <a:lnTo>
                      <a:pt x="16738" y="52832"/>
                    </a:lnTo>
                    <a:lnTo>
                      <a:pt x="16700" y="52628"/>
                    </a:lnTo>
                    <a:lnTo>
                      <a:pt x="16700" y="53784"/>
                    </a:lnTo>
                    <a:lnTo>
                      <a:pt x="16662" y="53594"/>
                    </a:lnTo>
                    <a:lnTo>
                      <a:pt x="16560" y="52959"/>
                    </a:lnTo>
                    <a:lnTo>
                      <a:pt x="16268" y="51181"/>
                    </a:lnTo>
                    <a:lnTo>
                      <a:pt x="16116" y="50292"/>
                    </a:lnTo>
                    <a:lnTo>
                      <a:pt x="15697" y="47904"/>
                    </a:lnTo>
                    <a:lnTo>
                      <a:pt x="15824" y="48895"/>
                    </a:lnTo>
                    <a:lnTo>
                      <a:pt x="15900" y="49453"/>
                    </a:lnTo>
                    <a:lnTo>
                      <a:pt x="16065" y="50292"/>
                    </a:lnTo>
                    <a:lnTo>
                      <a:pt x="16179" y="50901"/>
                    </a:lnTo>
                    <a:lnTo>
                      <a:pt x="16230" y="51181"/>
                    </a:lnTo>
                    <a:lnTo>
                      <a:pt x="16471" y="52705"/>
                    </a:lnTo>
                    <a:lnTo>
                      <a:pt x="16230" y="51943"/>
                    </a:lnTo>
                    <a:lnTo>
                      <a:pt x="15976" y="50673"/>
                    </a:lnTo>
                    <a:lnTo>
                      <a:pt x="15773" y="49276"/>
                    </a:lnTo>
                    <a:lnTo>
                      <a:pt x="16141" y="51943"/>
                    </a:lnTo>
                    <a:lnTo>
                      <a:pt x="16065" y="51562"/>
                    </a:lnTo>
                    <a:lnTo>
                      <a:pt x="16065" y="52070"/>
                    </a:lnTo>
                    <a:lnTo>
                      <a:pt x="16027" y="52260"/>
                    </a:lnTo>
                    <a:lnTo>
                      <a:pt x="16027" y="53848"/>
                    </a:lnTo>
                    <a:lnTo>
                      <a:pt x="15582" y="52451"/>
                    </a:lnTo>
                    <a:lnTo>
                      <a:pt x="15824" y="53187"/>
                    </a:lnTo>
                    <a:lnTo>
                      <a:pt x="16002" y="53848"/>
                    </a:lnTo>
                    <a:lnTo>
                      <a:pt x="15481" y="51638"/>
                    </a:lnTo>
                    <a:lnTo>
                      <a:pt x="15049" y="49657"/>
                    </a:lnTo>
                    <a:lnTo>
                      <a:pt x="14960" y="49250"/>
                    </a:lnTo>
                    <a:lnTo>
                      <a:pt x="14947" y="49657"/>
                    </a:lnTo>
                    <a:lnTo>
                      <a:pt x="14947" y="50393"/>
                    </a:lnTo>
                    <a:lnTo>
                      <a:pt x="14859" y="50050"/>
                    </a:lnTo>
                    <a:lnTo>
                      <a:pt x="14884" y="50431"/>
                    </a:lnTo>
                    <a:lnTo>
                      <a:pt x="14922" y="50673"/>
                    </a:lnTo>
                    <a:lnTo>
                      <a:pt x="14935" y="50800"/>
                    </a:lnTo>
                    <a:lnTo>
                      <a:pt x="14846" y="50419"/>
                    </a:lnTo>
                    <a:lnTo>
                      <a:pt x="14897" y="50546"/>
                    </a:lnTo>
                    <a:lnTo>
                      <a:pt x="14782" y="50038"/>
                    </a:lnTo>
                    <a:lnTo>
                      <a:pt x="14236" y="47840"/>
                    </a:lnTo>
                    <a:lnTo>
                      <a:pt x="14249" y="48031"/>
                    </a:lnTo>
                    <a:lnTo>
                      <a:pt x="14376" y="48679"/>
                    </a:lnTo>
                    <a:lnTo>
                      <a:pt x="14554" y="49403"/>
                    </a:lnTo>
                    <a:lnTo>
                      <a:pt x="14262" y="48247"/>
                    </a:lnTo>
                    <a:lnTo>
                      <a:pt x="14338" y="49453"/>
                    </a:lnTo>
                    <a:lnTo>
                      <a:pt x="14224" y="48133"/>
                    </a:lnTo>
                    <a:lnTo>
                      <a:pt x="14173" y="47625"/>
                    </a:lnTo>
                    <a:lnTo>
                      <a:pt x="14236" y="47815"/>
                    </a:lnTo>
                    <a:lnTo>
                      <a:pt x="14224" y="47625"/>
                    </a:lnTo>
                    <a:lnTo>
                      <a:pt x="14287" y="48031"/>
                    </a:lnTo>
                    <a:lnTo>
                      <a:pt x="14782" y="50038"/>
                    </a:lnTo>
                    <a:lnTo>
                      <a:pt x="14884" y="50431"/>
                    </a:lnTo>
                    <a:lnTo>
                      <a:pt x="14757" y="49745"/>
                    </a:lnTo>
                    <a:lnTo>
                      <a:pt x="14693" y="49149"/>
                    </a:lnTo>
                    <a:lnTo>
                      <a:pt x="14668" y="48933"/>
                    </a:lnTo>
                    <a:lnTo>
                      <a:pt x="14655" y="48641"/>
                    </a:lnTo>
                    <a:lnTo>
                      <a:pt x="14681" y="48831"/>
                    </a:lnTo>
                    <a:lnTo>
                      <a:pt x="14795" y="49364"/>
                    </a:lnTo>
                    <a:lnTo>
                      <a:pt x="14770" y="49085"/>
                    </a:lnTo>
                    <a:lnTo>
                      <a:pt x="14859" y="49631"/>
                    </a:lnTo>
                    <a:lnTo>
                      <a:pt x="14795" y="49364"/>
                    </a:lnTo>
                    <a:lnTo>
                      <a:pt x="14833" y="49669"/>
                    </a:lnTo>
                    <a:lnTo>
                      <a:pt x="14947" y="50393"/>
                    </a:lnTo>
                    <a:lnTo>
                      <a:pt x="14947" y="49657"/>
                    </a:lnTo>
                    <a:lnTo>
                      <a:pt x="14833" y="48641"/>
                    </a:lnTo>
                    <a:lnTo>
                      <a:pt x="14732" y="48094"/>
                    </a:lnTo>
                    <a:lnTo>
                      <a:pt x="14528" y="46101"/>
                    </a:lnTo>
                    <a:lnTo>
                      <a:pt x="14528" y="47498"/>
                    </a:lnTo>
                    <a:lnTo>
                      <a:pt x="14414" y="46545"/>
                    </a:lnTo>
                    <a:lnTo>
                      <a:pt x="14528" y="47498"/>
                    </a:lnTo>
                    <a:lnTo>
                      <a:pt x="14528" y="46101"/>
                    </a:lnTo>
                    <a:lnTo>
                      <a:pt x="14795" y="48133"/>
                    </a:lnTo>
                    <a:lnTo>
                      <a:pt x="14922" y="48641"/>
                    </a:lnTo>
                    <a:lnTo>
                      <a:pt x="14998" y="48895"/>
                    </a:lnTo>
                    <a:lnTo>
                      <a:pt x="14909" y="48285"/>
                    </a:lnTo>
                    <a:lnTo>
                      <a:pt x="14998" y="48679"/>
                    </a:lnTo>
                    <a:lnTo>
                      <a:pt x="14922" y="47980"/>
                    </a:lnTo>
                    <a:lnTo>
                      <a:pt x="14947" y="48133"/>
                    </a:lnTo>
                    <a:lnTo>
                      <a:pt x="15074" y="48983"/>
                    </a:lnTo>
                    <a:lnTo>
                      <a:pt x="15176" y="49530"/>
                    </a:lnTo>
                    <a:lnTo>
                      <a:pt x="15189" y="49657"/>
                    </a:lnTo>
                    <a:lnTo>
                      <a:pt x="15036" y="48895"/>
                    </a:lnTo>
                    <a:lnTo>
                      <a:pt x="15100" y="49657"/>
                    </a:lnTo>
                    <a:lnTo>
                      <a:pt x="14998" y="48895"/>
                    </a:lnTo>
                    <a:lnTo>
                      <a:pt x="15049" y="49657"/>
                    </a:lnTo>
                    <a:lnTo>
                      <a:pt x="16027" y="53848"/>
                    </a:lnTo>
                    <a:lnTo>
                      <a:pt x="16027" y="52260"/>
                    </a:lnTo>
                    <a:lnTo>
                      <a:pt x="15519" y="50292"/>
                    </a:lnTo>
                    <a:lnTo>
                      <a:pt x="15862" y="51943"/>
                    </a:lnTo>
                    <a:lnTo>
                      <a:pt x="15938" y="52324"/>
                    </a:lnTo>
                    <a:lnTo>
                      <a:pt x="15989" y="52197"/>
                    </a:lnTo>
                    <a:lnTo>
                      <a:pt x="15963" y="52070"/>
                    </a:lnTo>
                    <a:lnTo>
                      <a:pt x="16065" y="51562"/>
                    </a:lnTo>
                    <a:lnTo>
                      <a:pt x="15671" y="49580"/>
                    </a:lnTo>
                    <a:lnTo>
                      <a:pt x="15671" y="49987"/>
                    </a:lnTo>
                    <a:lnTo>
                      <a:pt x="15595" y="49263"/>
                    </a:lnTo>
                    <a:lnTo>
                      <a:pt x="15671" y="49580"/>
                    </a:lnTo>
                    <a:lnTo>
                      <a:pt x="15557" y="48552"/>
                    </a:lnTo>
                    <a:lnTo>
                      <a:pt x="15557" y="49009"/>
                    </a:lnTo>
                    <a:lnTo>
                      <a:pt x="15494" y="48831"/>
                    </a:lnTo>
                    <a:lnTo>
                      <a:pt x="15557" y="49009"/>
                    </a:lnTo>
                    <a:lnTo>
                      <a:pt x="15557" y="48552"/>
                    </a:lnTo>
                    <a:lnTo>
                      <a:pt x="15468" y="47752"/>
                    </a:lnTo>
                    <a:lnTo>
                      <a:pt x="15519" y="48006"/>
                    </a:lnTo>
                    <a:lnTo>
                      <a:pt x="15773" y="49276"/>
                    </a:lnTo>
                    <a:lnTo>
                      <a:pt x="16116" y="50965"/>
                    </a:lnTo>
                    <a:lnTo>
                      <a:pt x="15900" y="49453"/>
                    </a:lnTo>
                    <a:lnTo>
                      <a:pt x="15786" y="48831"/>
                    </a:lnTo>
                    <a:lnTo>
                      <a:pt x="15697" y="48006"/>
                    </a:lnTo>
                    <a:lnTo>
                      <a:pt x="15659" y="47752"/>
                    </a:lnTo>
                    <a:lnTo>
                      <a:pt x="15532" y="46926"/>
                    </a:lnTo>
                    <a:lnTo>
                      <a:pt x="15430" y="46609"/>
                    </a:lnTo>
                    <a:lnTo>
                      <a:pt x="15354" y="46101"/>
                    </a:lnTo>
                    <a:lnTo>
                      <a:pt x="15354" y="48133"/>
                    </a:lnTo>
                    <a:lnTo>
                      <a:pt x="14770" y="43942"/>
                    </a:lnTo>
                    <a:lnTo>
                      <a:pt x="15100" y="46228"/>
                    </a:lnTo>
                    <a:lnTo>
                      <a:pt x="15201" y="46926"/>
                    </a:lnTo>
                    <a:lnTo>
                      <a:pt x="15354" y="48133"/>
                    </a:lnTo>
                    <a:lnTo>
                      <a:pt x="15354" y="46101"/>
                    </a:lnTo>
                    <a:lnTo>
                      <a:pt x="15240" y="45339"/>
                    </a:lnTo>
                    <a:lnTo>
                      <a:pt x="14947" y="43548"/>
                    </a:lnTo>
                    <a:lnTo>
                      <a:pt x="15049" y="44069"/>
                    </a:lnTo>
                    <a:lnTo>
                      <a:pt x="15240" y="45339"/>
                    </a:lnTo>
                    <a:lnTo>
                      <a:pt x="15303" y="45720"/>
                    </a:lnTo>
                    <a:lnTo>
                      <a:pt x="15430" y="46609"/>
                    </a:lnTo>
                    <a:lnTo>
                      <a:pt x="15316" y="45720"/>
                    </a:lnTo>
                    <a:lnTo>
                      <a:pt x="15367" y="45974"/>
                    </a:lnTo>
                    <a:lnTo>
                      <a:pt x="15417" y="46202"/>
                    </a:lnTo>
                    <a:lnTo>
                      <a:pt x="15392" y="45974"/>
                    </a:lnTo>
                    <a:lnTo>
                      <a:pt x="15417" y="46202"/>
                    </a:lnTo>
                    <a:lnTo>
                      <a:pt x="15468" y="46469"/>
                    </a:lnTo>
                    <a:lnTo>
                      <a:pt x="15786" y="48133"/>
                    </a:lnTo>
                    <a:lnTo>
                      <a:pt x="15392" y="45720"/>
                    </a:lnTo>
                    <a:lnTo>
                      <a:pt x="15125" y="44069"/>
                    </a:lnTo>
                    <a:lnTo>
                      <a:pt x="15392" y="45681"/>
                    </a:lnTo>
                    <a:lnTo>
                      <a:pt x="15265" y="44831"/>
                    </a:lnTo>
                    <a:lnTo>
                      <a:pt x="15379" y="45440"/>
                    </a:lnTo>
                    <a:lnTo>
                      <a:pt x="15265" y="44704"/>
                    </a:lnTo>
                    <a:lnTo>
                      <a:pt x="15367" y="45224"/>
                    </a:lnTo>
                    <a:lnTo>
                      <a:pt x="15278" y="44602"/>
                    </a:lnTo>
                    <a:lnTo>
                      <a:pt x="15913" y="48336"/>
                    </a:lnTo>
                    <a:lnTo>
                      <a:pt x="16510" y="52070"/>
                    </a:lnTo>
                    <a:lnTo>
                      <a:pt x="16637" y="52755"/>
                    </a:lnTo>
                    <a:lnTo>
                      <a:pt x="15836" y="47117"/>
                    </a:lnTo>
                    <a:lnTo>
                      <a:pt x="15748" y="46469"/>
                    </a:lnTo>
                    <a:lnTo>
                      <a:pt x="16167" y="49149"/>
                    </a:lnTo>
                    <a:lnTo>
                      <a:pt x="16535" y="51562"/>
                    </a:lnTo>
                    <a:lnTo>
                      <a:pt x="16637" y="52324"/>
                    </a:lnTo>
                    <a:lnTo>
                      <a:pt x="16675" y="52832"/>
                    </a:lnTo>
                    <a:lnTo>
                      <a:pt x="16637" y="52578"/>
                    </a:lnTo>
                    <a:lnTo>
                      <a:pt x="16675" y="52946"/>
                    </a:lnTo>
                    <a:lnTo>
                      <a:pt x="16637" y="52755"/>
                    </a:lnTo>
                    <a:lnTo>
                      <a:pt x="16637" y="52959"/>
                    </a:lnTo>
                    <a:lnTo>
                      <a:pt x="16433" y="51816"/>
                    </a:lnTo>
                    <a:lnTo>
                      <a:pt x="16598" y="52959"/>
                    </a:lnTo>
                    <a:lnTo>
                      <a:pt x="16662" y="53594"/>
                    </a:lnTo>
                    <a:lnTo>
                      <a:pt x="16700" y="53784"/>
                    </a:lnTo>
                    <a:lnTo>
                      <a:pt x="16700" y="52628"/>
                    </a:lnTo>
                    <a:lnTo>
                      <a:pt x="16573" y="51562"/>
                    </a:lnTo>
                    <a:lnTo>
                      <a:pt x="16256" y="49225"/>
                    </a:lnTo>
                    <a:lnTo>
                      <a:pt x="16230" y="49022"/>
                    </a:lnTo>
                    <a:lnTo>
                      <a:pt x="16217" y="49149"/>
                    </a:lnTo>
                    <a:lnTo>
                      <a:pt x="15849" y="46926"/>
                    </a:lnTo>
                    <a:lnTo>
                      <a:pt x="15748" y="45872"/>
                    </a:lnTo>
                    <a:lnTo>
                      <a:pt x="15849" y="46355"/>
                    </a:lnTo>
                    <a:lnTo>
                      <a:pt x="15963" y="47498"/>
                    </a:lnTo>
                    <a:lnTo>
                      <a:pt x="16040" y="47955"/>
                    </a:lnTo>
                    <a:lnTo>
                      <a:pt x="16052" y="48082"/>
                    </a:lnTo>
                    <a:lnTo>
                      <a:pt x="16205" y="49022"/>
                    </a:lnTo>
                    <a:lnTo>
                      <a:pt x="16217" y="49149"/>
                    </a:lnTo>
                    <a:lnTo>
                      <a:pt x="16217" y="49022"/>
                    </a:lnTo>
                    <a:lnTo>
                      <a:pt x="16027" y="47498"/>
                    </a:lnTo>
                    <a:lnTo>
                      <a:pt x="16103" y="47955"/>
                    </a:lnTo>
                    <a:lnTo>
                      <a:pt x="16052" y="47498"/>
                    </a:lnTo>
                    <a:lnTo>
                      <a:pt x="15773" y="45440"/>
                    </a:lnTo>
                    <a:lnTo>
                      <a:pt x="15811" y="45567"/>
                    </a:lnTo>
                    <a:lnTo>
                      <a:pt x="15951" y="46329"/>
                    </a:lnTo>
                    <a:lnTo>
                      <a:pt x="15862" y="45567"/>
                    </a:lnTo>
                    <a:lnTo>
                      <a:pt x="16268" y="47650"/>
                    </a:lnTo>
                    <a:lnTo>
                      <a:pt x="15925" y="45567"/>
                    </a:lnTo>
                    <a:lnTo>
                      <a:pt x="15760" y="44615"/>
                    </a:lnTo>
                    <a:lnTo>
                      <a:pt x="15608" y="43662"/>
                    </a:lnTo>
                    <a:lnTo>
                      <a:pt x="15709" y="44615"/>
                    </a:lnTo>
                    <a:lnTo>
                      <a:pt x="15557" y="43688"/>
                    </a:lnTo>
                    <a:lnTo>
                      <a:pt x="15341" y="42037"/>
                    </a:lnTo>
                    <a:lnTo>
                      <a:pt x="15138" y="40817"/>
                    </a:lnTo>
                    <a:lnTo>
                      <a:pt x="15138" y="43815"/>
                    </a:lnTo>
                    <a:lnTo>
                      <a:pt x="14732" y="41617"/>
                    </a:lnTo>
                    <a:lnTo>
                      <a:pt x="14732" y="46101"/>
                    </a:lnTo>
                    <a:lnTo>
                      <a:pt x="14643" y="45720"/>
                    </a:lnTo>
                    <a:lnTo>
                      <a:pt x="14732" y="46101"/>
                    </a:lnTo>
                    <a:lnTo>
                      <a:pt x="14732" y="41617"/>
                    </a:lnTo>
                    <a:lnTo>
                      <a:pt x="14693" y="41402"/>
                    </a:lnTo>
                    <a:lnTo>
                      <a:pt x="14884" y="42291"/>
                    </a:lnTo>
                    <a:lnTo>
                      <a:pt x="14605" y="40640"/>
                    </a:lnTo>
                    <a:lnTo>
                      <a:pt x="14579" y="40513"/>
                    </a:lnTo>
                    <a:lnTo>
                      <a:pt x="14655" y="40932"/>
                    </a:lnTo>
                    <a:lnTo>
                      <a:pt x="14884" y="42291"/>
                    </a:lnTo>
                    <a:lnTo>
                      <a:pt x="14909" y="42494"/>
                    </a:lnTo>
                    <a:lnTo>
                      <a:pt x="15138" y="43815"/>
                    </a:lnTo>
                    <a:lnTo>
                      <a:pt x="15138" y="40817"/>
                    </a:lnTo>
                    <a:lnTo>
                      <a:pt x="14960" y="39751"/>
                    </a:lnTo>
                    <a:lnTo>
                      <a:pt x="15100" y="40513"/>
                    </a:lnTo>
                    <a:lnTo>
                      <a:pt x="15138" y="40767"/>
                    </a:lnTo>
                    <a:lnTo>
                      <a:pt x="15290" y="41668"/>
                    </a:lnTo>
                    <a:lnTo>
                      <a:pt x="15316" y="41821"/>
                    </a:lnTo>
                    <a:lnTo>
                      <a:pt x="15341" y="42037"/>
                    </a:lnTo>
                    <a:lnTo>
                      <a:pt x="15443" y="42545"/>
                    </a:lnTo>
                    <a:lnTo>
                      <a:pt x="15519" y="42989"/>
                    </a:lnTo>
                    <a:lnTo>
                      <a:pt x="16294" y="46736"/>
                    </a:lnTo>
                    <a:lnTo>
                      <a:pt x="14973" y="39217"/>
                    </a:lnTo>
                    <a:lnTo>
                      <a:pt x="15074" y="40043"/>
                    </a:lnTo>
                    <a:lnTo>
                      <a:pt x="14909" y="38862"/>
                    </a:lnTo>
                    <a:lnTo>
                      <a:pt x="14871" y="38633"/>
                    </a:lnTo>
                    <a:lnTo>
                      <a:pt x="14935" y="38862"/>
                    </a:lnTo>
                    <a:lnTo>
                      <a:pt x="14960" y="38989"/>
                    </a:lnTo>
                    <a:lnTo>
                      <a:pt x="15621" y="42291"/>
                    </a:lnTo>
                    <a:lnTo>
                      <a:pt x="15570" y="41275"/>
                    </a:lnTo>
                    <a:lnTo>
                      <a:pt x="16700" y="46926"/>
                    </a:lnTo>
                    <a:lnTo>
                      <a:pt x="16751" y="47244"/>
                    </a:lnTo>
                    <a:lnTo>
                      <a:pt x="16891" y="47993"/>
                    </a:lnTo>
                    <a:lnTo>
                      <a:pt x="16840" y="47244"/>
                    </a:lnTo>
                    <a:lnTo>
                      <a:pt x="16751" y="46228"/>
                    </a:lnTo>
                    <a:lnTo>
                      <a:pt x="16624" y="45300"/>
                    </a:lnTo>
                    <a:lnTo>
                      <a:pt x="16154" y="42976"/>
                    </a:lnTo>
                    <a:lnTo>
                      <a:pt x="15925" y="41656"/>
                    </a:lnTo>
                    <a:lnTo>
                      <a:pt x="15824" y="41529"/>
                    </a:lnTo>
                    <a:lnTo>
                      <a:pt x="15481" y="39497"/>
                    </a:lnTo>
                    <a:lnTo>
                      <a:pt x="15709" y="40894"/>
                    </a:lnTo>
                    <a:lnTo>
                      <a:pt x="15595" y="40284"/>
                    </a:lnTo>
                    <a:lnTo>
                      <a:pt x="15595" y="40894"/>
                    </a:lnTo>
                    <a:lnTo>
                      <a:pt x="15265" y="39649"/>
                    </a:lnTo>
                    <a:lnTo>
                      <a:pt x="14465" y="35153"/>
                    </a:lnTo>
                    <a:lnTo>
                      <a:pt x="14681" y="36195"/>
                    </a:lnTo>
                    <a:lnTo>
                      <a:pt x="15595" y="40894"/>
                    </a:lnTo>
                    <a:lnTo>
                      <a:pt x="15595" y="40284"/>
                    </a:lnTo>
                    <a:lnTo>
                      <a:pt x="14846" y="36195"/>
                    </a:lnTo>
                    <a:lnTo>
                      <a:pt x="14503" y="34290"/>
                    </a:lnTo>
                    <a:lnTo>
                      <a:pt x="14706" y="35179"/>
                    </a:lnTo>
                    <a:lnTo>
                      <a:pt x="15151" y="37338"/>
                    </a:lnTo>
                    <a:lnTo>
                      <a:pt x="14757" y="35179"/>
                    </a:lnTo>
                    <a:lnTo>
                      <a:pt x="14490" y="33680"/>
                    </a:lnTo>
                    <a:lnTo>
                      <a:pt x="14465" y="33528"/>
                    </a:lnTo>
                    <a:lnTo>
                      <a:pt x="14414" y="33274"/>
                    </a:lnTo>
                    <a:lnTo>
                      <a:pt x="14414" y="33020"/>
                    </a:lnTo>
                    <a:lnTo>
                      <a:pt x="15519" y="38354"/>
                    </a:lnTo>
                    <a:lnTo>
                      <a:pt x="14554" y="33274"/>
                    </a:lnTo>
                    <a:lnTo>
                      <a:pt x="14706" y="33807"/>
                    </a:lnTo>
                    <a:lnTo>
                      <a:pt x="14897" y="34544"/>
                    </a:lnTo>
                    <a:lnTo>
                      <a:pt x="15214" y="36131"/>
                    </a:lnTo>
                    <a:lnTo>
                      <a:pt x="14706" y="33807"/>
                    </a:lnTo>
                    <a:lnTo>
                      <a:pt x="15430" y="37211"/>
                    </a:lnTo>
                    <a:lnTo>
                      <a:pt x="15989" y="39992"/>
                    </a:lnTo>
                    <a:lnTo>
                      <a:pt x="15506" y="37719"/>
                    </a:lnTo>
                    <a:lnTo>
                      <a:pt x="16230" y="41275"/>
                    </a:lnTo>
                    <a:lnTo>
                      <a:pt x="16002" y="40030"/>
                    </a:lnTo>
                    <a:lnTo>
                      <a:pt x="16078" y="40386"/>
                    </a:lnTo>
                    <a:lnTo>
                      <a:pt x="16433" y="42164"/>
                    </a:lnTo>
                    <a:lnTo>
                      <a:pt x="16662" y="43307"/>
                    </a:lnTo>
                    <a:lnTo>
                      <a:pt x="16598" y="43434"/>
                    </a:lnTo>
                    <a:lnTo>
                      <a:pt x="16700" y="43942"/>
                    </a:lnTo>
                    <a:lnTo>
                      <a:pt x="16637" y="44069"/>
                    </a:lnTo>
                    <a:lnTo>
                      <a:pt x="16662" y="44450"/>
                    </a:lnTo>
                    <a:lnTo>
                      <a:pt x="17106" y="46583"/>
                    </a:lnTo>
                    <a:lnTo>
                      <a:pt x="16802" y="45402"/>
                    </a:lnTo>
                    <a:lnTo>
                      <a:pt x="17030" y="46609"/>
                    </a:lnTo>
                    <a:lnTo>
                      <a:pt x="16510" y="44107"/>
                    </a:lnTo>
                    <a:lnTo>
                      <a:pt x="16878" y="45961"/>
                    </a:lnTo>
                    <a:lnTo>
                      <a:pt x="16992" y="46609"/>
                    </a:lnTo>
                    <a:lnTo>
                      <a:pt x="17221" y="47993"/>
                    </a:lnTo>
                    <a:lnTo>
                      <a:pt x="17348" y="48895"/>
                    </a:lnTo>
                    <a:lnTo>
                      <a:pt x="17132" y="47828"/>
                    </a:lnTo>
                    <a:lnTo>
                      <a:pt x="17221" y="48895"/>
                    </a:lnTo>
                    <a:lnTo>
                      <a:pt x="17360" y="50292"/>
                    </a:lnTo>
                    <a:lnTo>
                      <a:pt x="17487" y="50901"/>
                    </a:lnTo>
                    <a:lnTo>
                      <a:pt x="17386" y="48895"/>
                    </a:lnTo>
                    <a:lnTo>
                      <a:pt x="17386" y="48641"/>
                    </a:lnTo>
                    <a:lnTo>
                      <a:pt x="17399" y="48463"/>
                    </a:lnTo>
                    <a:lnTo>
                      <a:pt x="17462" y="49022"/>
                    </a:lnTo>
                    <a:lnTo>
                      <a:pt x="17526" y="49657"/>
                    </a:lnTo>
                    <a:lnTo>
                      <a:pt x="17500" y="49022"/>
                    </a:lnTo>
                    <a:lnTo>
                      <a:pt x="17462" y="48260"/>
                    </a:lnTo>
                    <a:lnTo>
                      <a:pt x="17437" y="47752"/>
                    </a:lnTo>
                    <a:lnTo>
                      <a:pt x="17373" y="46736"/>
                    </a:lnTo>
                    <a:lnTo>
                      <a:pt x="17246" y="44970"/>
                    </a:lnTo>
                    <a:lnTo>
                      <a:pt x="16967" y="43688"/>
                    </a:lnTo>
                    <a:lnTo>
                      <a:pt x="17132" y="44373"/>
                    </a:lnTo>
                    <a:lnTo>
                      <a:pt x="16535" y="41452"/>
                    </a:lnTo>
                    <a:lnTo>
                      <a:pt x="16510" y="41287"/>
                    </a:lnTo>
                    <a:lnTo>
                      <a:pt x="16510" y="42164"/>
                    </a:lnTo>
                    <a:lnTo>
                      <a:pt x="16078" y="40132"/>
                    </a:lnTo>
                    <a:lnTo>
                      <a:pt x="15951" y="39497"/>
                    </a:lnTo>
                    <a:lnTo>
                      <a:pt x="16395" y="41402"/>
                    </a:lnTo>
                    <a:lnTo>
                      <a:pt x="16510" y="42164"/>
                    </a:lnTo>
                    <a:lnTo>
                      <a:pt x="16510" y="41287"/>
                    </a:lnTo>
                    <a:lnTo>
                      <a:pt x="16421" y="40843"/>
                    </a:lnTo>
                    <a:lnTo>
                      <a:pt x="16421" y="40424"/>
                    </a:lnTo>
                    <a:lnTo>
                      <a:pt x="16535" y="40868"/>
                    </a:lnTo>
                    <a:lnTo>
                      <a:pt x="16662" y="41529"/>
                    </a:lnTo>
                    <a:lnTo>
                      <a:pt x="16535" y="41452"/>
                    </a:lnTo>
                    <a:lnTo>
                      <a:pt x="17132" y="44373"/>
                    </a:lnTo>
                    <a:lnTo>
                      <a:pt x="17284" y="45046"/>
                    </a:lnTo>
                    <a:lnTo>
                      <a:pt x="17233" y="42951"/>
                    </a:lnTo>
                    <a:lnTo>
                      <a:pt x="17284" y="43180"/>
                    </a:lnTo>
                    <a:lnTo>
                      <a:pt x="17233" y="42799"/>
                    </a:lnTo>
                    <a:lnTo>
                      <a:pt x="17145" y="42037"/>
                    </a:lnTo>
                    <a:lnTo>
                      <a:pt x="17106" y="41021"/>
                    </a:lnTo>
                    <a:lnTo>
                      <a:pt x="17310" y="42291"/>
                    </a:lnTo>
                    <a:lnTo>
                      <a:pt x="17399" y="44069"/>
                    </a:lnTo>
                    <a:lnTo>
                      <a:pt x="17551" y="46253"/>
                    </a:lnTo>
                    <a:lnTo>
                      <a:pt x="17500" y="44069"/>
                    </a:lnTo>
                    <a:lnTo>
                      <a:pt x="17449" y="41910"/>
                    </a:lnTo>
                    <a:lnTo>
                      <a:pt x="17602" y="45300"/>
                    </a:lnTo>
                    <a:lnTo>
                      <a:pt x="17729" y="46964"/>
                    </a:lnTo>
                    <a:lnTo>
                      <a:pt x="19113" y="52578"/>
                    </a:lnTo>
                    <a:lnTo>
                      <a:pt x="18465" y="50800"/>
                    </a:lnTo>
                    <a:lnTo>
                      <a:pt x="18796" y="52324"/>
                    </a:lnTo>
                    <a:lnTo>
                      <a:pt x="18834" y="52705"/>
                    </a:lnTo>
                    <a:lnTo>
                      <a:pt x="19050" y="53721"/>
                    </a:lnTo>
                    <a:lnTo>
                      <a:pt x="18757" y="52451"/>
                    </a:lnTo>
                    <a:lnTo>
                      <a:pt x="18313" y="50292"/>
                    </a:lnTo>
                    <a:lnTo>
                      <a:pt x="17665" y="47053"/>
                    </a:lnTo>
                    <a:lnTo>
                      <a:pt x="17729" y="50292"/>
                    </a:lnTo>
                    <a:lnTo>
                      <a:pt x="17691" y="49530"/>
                    </a:lnTo>
                    <a:lnTo>
                      <a:pt x="17614" y="48133"/>
                    </a:lnTo>
                    <a:lnTo>
                      <a:pt x="17602" y="49530"/>
                    </a:lnTo>
                    <a:lnTo>
                      <a:pt x="17500" y="47904"/>
                    </a:lnTo>
                    <a:lnTo>
                      <a:pt x="17843" y="52578"/>
                    </a:lnTo>
                    <a:lnTo>
                      <a:pt x="17894" y="52451"/>
                    </a:lnTo>
                    <a:lnTo>
                      <a:pt x="18046" y="55562"/>
                    </a:lnTo>
                    <a:lnTo>
                      <a:pt x="18161" y="56261"/>
                    </a:lnTo>
                    <a:lnTo>
                      <a:pt x="18021" y="55753"/>
                    </a:lnTo>
                    <a:lnTo>
                      <a:pt x="18059" y="56515"/>
                    </a:lnTo>
                    <a:lnTo>
                      <a:pt x="18465" y="58674"/>
                    </a:lnTo>
                    <a:lnTo>
                      <a:pt x="18046" y="56705"/>
                    </a:lnTo>
                    <a:lnTo>
                      <a:pt x="18300" y="63487"/>
                    </a:lnTo>
                    <a:lnTo>
                      <a:pt x="18427" y="66167"/>
                    </a:lnTo>
                    <a:lnTo>
                      <a:pt x="18783" y="68072"/>
                    </a:lnTo>
                    <a:lnTo>
                      <a:pt x="18465" y="66040"/>
                    </a:lnTo>
                    <a:lnTo>
                      <a:pt x="18643" y="66802"/>
                    </a:lnTo>
                    <a:lnTo>
                      <a:pt x="18605" y="66421"/>
                    </a:lnTo>
                    <a:lnTo>
                      <a:pt x="18884" y="67818"/>
                    </a:lnTo>
                    <a:lnTo>
                      <a:pt x="19443" y="71437"/>
                    </a:lnTo>
                    <a:lnTo>
                      <a:pt x="18986" y="67691"/>
                    </a:lnTo>
                    <a:lnTo>
                      <a:pt x="19126" y="68199"/>
                    </a:lnTo>
                    <a:lnTo>
                      <a:pt x="19367" y="69596"/>
                    </a:lnTo>
                    <a:lnTo>
                      <a:pt x="19697" y="71120"/>
                    </a:lnTo>
                    <a:lnTo>
                      <a:pt x="19240" y="67691"/>
                    </a:lnTo>
                    <a:lnTo>
                      <a:pt x="19088" y="66548"/>
                    </a:lnTo>
                    <a:lnTo>
                      <a:pt x="19900" y="70993"/>
                    </a:lnTo>
                    <a:lnTo>
                      <a:pt x="20129" y="72440"/>
                    </a:lnTo>
                    <a:lnTo>
                      <a:pt x="20269" y="73025"/>
                    </a:lnTo>
                    <a:lnTo>
                      <a:pt x="20294" y="72402"/>
                    </a:lnTo>
                    <a:lnTo>
                      <a:pt x="20612" y="74676"/>
                    </a:lnTo>
                    <a:lnTo>
                      <a:pt x="20307" y="72263"/>
                    </a:lnTo>
                    <a:lnTo>
                      <a:pt x="20548" y="73787"/>
                    </a:lnTo>
                    <a:lnTo>
                      <a:pt x="20548" y="73101"/>
                    </a:lnTo>
                    <a:lnTo>
                      <a:pt x="20624" y="73533"/>
                    </a:lnTo>
                    <a:lnTo>
                      <a:pt x="20561" y="73025"/>
                    </a:lnTo>
                    <a:lnTo>
                      <a:pt x="20434" y="71183"/>
                    </a:lnTo>
                    <a:lnTo>
                      <a:pt x="20408" y="70993"/>
                    </a:lnTo>
                    <a:lnTo>
                      <a:pt x="20180" y="69469"/>
                    </a:lnTo>
                    <a:lnTo>
                      <a:pt x="19583" y="66929"/>
                    </a:lnTo>
                    <a:lnTo>
                      <a:pt x="19608" y="66548"/>
                    </a:lnTo>
                    <a:lnTo>
                      <a:pt x="19634" y="66421"/>
                    </a:lnTo>
                    <a:lnTo>
                      <a:pt x="19621" y="66040"/>
                    </a:lnTo>
                    <a:lnTo>
                      <a:pt x="19291" y="64262"/>
                    </a:lnTo>
                    <a:lnTo>
                      <a:pt x="19431" y="64770"/>
                    </a:lnTo>
                    <a:lnTo>
                      <a:pt x="20574" y="70993"/>
                    </a:lnTo>
                    <a:lnTo>
                      <a:pt x="20916" y="73533"/>
                    </a:lnTo>
                    <a:lnTo>
                      <a:pt x="20967" y="74422"/>
                    </a:lnTo>
                    <a:lnTo>
                      <a:pt x="21170" y="75565"/>
                    </a:lnTo>
                    <a:lnTo>
                      <a:pt x="20955" y="74168"/>
                    </a:lnTo>
                    <a:lnTo>
                      <a:pt x="20942" y="73787"/>
                    </a:lnTo>
                    <a:lnTo>
                      <a:pt x="21170" y="75311"/>
                    </a:lnTo>
                    <a:lnTo>
                      <a:pt x="21297" y="75615"/>
                    </a:lnTo>
                    <a:lnTo>
                      <a:pt x="21399" y="75819"/>
                    </a:lnTo>
                    <a:lnTo>
                      <a:pt x="22352" y="81407"/>
                    </a:lnTo>
                    <a:lnTo>
                      <a:pt x="21132" y="73787"/>
                    </a:lnTo>
                    <a:lnTo>
                      <a:pt x="20091" y="67691"/>
                    </a:lnTo>
                    <a:lnTo>
                      <a:pt x="20091" y="66929"/>
                    </a:lnTo>
                    <a:lnTo>
                      <a:pt x="20777" y="70091"/>
                    </a:lnTo>
                    <a:lnTo>
                      <a:pt x="20599" y="69596"/>
                    </a:lnTo>
                    <a:lnTo>
                      <a:pt x="20980" y="71882"/>
                    </a:lnTo>
                    <a:lnTo>
                      <a:pt x="21094" y="72644"/>
                    </a:lnTo>
                    <a:lnTo>
                      <a:pt x="21094" y="73317"/>
                    </a:lnTo>
                    <a:lnTo>
                      <a:pt x="21336" y="74803"/>
                    </a:lnTo>
                    <a:lnTo>
                      <a:pt x="21551" y="75819"/>
                    </a:lnTo>
                    <a:lnTo>
                      <a:pt x="21742" y="76708"/>
                    </a:lnTo>
                    <a:lnTo>
                      <a:pt x="21590" y="75819"/>
                    </a:lnTo>
                    <a:lnTo>
                      <a:pt x="22110" y="78359"/>
                    </a:lnTo>
                    <a:lnTo>
                      <a:pt x="21666" y="75819"/>
                    </a:lnTo>
                    <a:lnTo>
                      <a:pt x="21234" y="73406"/>
                    </a:lnTo>
                    <a:lnTo>
                      <a:pt x="21920" y="76073"/>
                    </a:lnTo>
                    <a:lnTo>
                      <a:pt x="21590" y="73914"/>
                    </a:lnTo>
                    <a:lnTo>
                      <a:pt x="22720" y="80518"/>
                    </a:lnTo>
                    <a:lnTo>
                      <a:pt x="22009" y="76073"/>
                    </a:lnTo>
                    <a:lnTo>
                      <a:pt x="22250" y="76708"/>
                    </a:lnTo>
                    <a:lnTo>
                      <a:pt x="22148" y="76073"/>
                    </a:lnTo>
                    <a:lnTo>
                      <a:pt x="21767" y="73914"/>
                    </a:lnTo>
                    <a:lnTo>
                      <a:pt x="21678" y="73406"/>
                    </a:lnTo>
                    <a:lnTo>
                      <a:pt x="21323" y="71628"/>
                    </a:lnTo>
                    <a:lnTo>
                      <a:pt x="20396" y="66929"/>
                    </a:lnTo>
                    <a:lnTo>
                      <a:pt x="20002" y="64897"/>
                    </a:lnTo>
                    <a:lnTo>
                      <a:pt x="20307" y="66294"/>
                    </a:lnTo>
                    <a:lnTo>
                      <a:pt x="20193" y="65405"/>
                    </a:lnTo>
                    <a:lnTo>
                      <a:pt x="20688" y="67945"/>
                    </a:lnTo>
                    <a:lnTo>
                      <a:pt x="20205" y="65151"/>
                    </a:lnTo>
                    <a:lnTo>
                      <a:pt x="20167" y="64897"/>
                    </a:lnTo>
                    <a:lnTo>
                      <a:pt x="20053" y="64262"/>
                    </a:lnTo>
                    <a:lnTo>
                      <a:pt x="19380" y="60325"/>
                    </a:lnTo>
                    <a:lnTo>
                      <a:pt x="20434" y="65151"/>
                    </a:lnTo>
                    <a:lnTo>
                      <a:pt x="20535" y="65557"/>
                    </a:lnTo>
                    <a:lnTo>
                      <a:pt x="20777" y="66040"/>
                    </a:lnTo>
                    <a:lnTo>
                      <a:pt x="20675" y="65532"/>
                    </a:lnTo>
                    <a:lnTo>
                      <a:pt x="19939" y="61722"/>
                    </a:lnTo>
                    <a:lnTo>
                      <a:pt x="20269" y="63042"/>
                    </a:lnTo>
                    <a:lnTo>
                      <a:pt x="20828" y="66103"/>
                    </a:lnTo>
                    <a:lnTo>
                      <a:pt x="21183" y="66929"/>
                    </a:lnTo>
                    <a:lnTo>
                      <a:pt x="21107" y="66675"/>
                    </a:lnTo>
                    <a:lnTo>
                      <a:pt x="20497" y="63627"/>
                    </a:lnTo>
                    <a:lnTo>
                      <a:pt x="20218" y="61849"/>
                    </a:lnTo>
                    <a:lnTo>
                      <a:pt x="20853" y="64643"/>
                    </a:lnTo>
                    <a:lnTo>
                      <a:pt x="20358" y="61849"/>
                    </a:lnTo>
                    <a:lnTo>
                      <a:pt x="21894" y="69342"/>
                    </a:lnTo>
                    <a:lnTo>
                      <a:pt x="21945" y="69596"/>
                    </a:lnTo>
                    <a:lnTo>
                      <a:pt x="21971" y="69773"/>
                    </a:lnTo>
                    <a:lnTo>
                      <a:pt x="23025" y="75615"/>
                    </a:lnTo>
                    <a:lnTo>
                      <a:pt x="23533" y="77089"/>
                    </a:lnTo>
                    <a:lnTo>
                      <a:pt x="23126" y="75438"/>
                    </a:lnTo>
                    <a:lnTo>
                      <a:pt x="23456" y="76288"/>
                    </a:lnTo>
                    <a:lnTo>
                      <a:pt x="23672" y="76073"/>
                    </a:lnTo>
                    <a:lnTo>
                      <a:pt x="24485" y="80010"/>
                    </a:lnTo>
                    <a:lnTo>
                      <a:pt x="23774" y="76073"/>
                    </a:lnTo>
                    <a:lnTo>
                      <a:pt x="23685" y="75565"/>
                    </a:lnTo>
                    <a:lnTo>
                      <a:pt x="24472" y="79248"/>
                    </a:lnTo>
                    <a:lnTo>
                      <a:pt x="24333" y="78994"/>
                    </a:lnTo>
                    <a:lnTo>
                      <a:pt x="24384" y="79248"/>
                    </a:lnTo>
                    <a:lnTo>
                      <a:pt x="25069" y="82296"/>
                    </a:lnTo>
                    <a:lnTo>
                      <a:pt x="24841" y="80899"/>
                    </a:lnTo>
                    <a:lnTo>
                      <a:pt x="24498" y="79248"/>
                    </a:lnTo>
                    <a:lnTo>
                      <a:pt x="24269" y="78105"/>
                    </a:lnTo>
                    <a:lnTo>
                      <a:pt x="24688" y="79629"/>
                    </a:lnTo>
                    <a:lnTo>
                      <a:pt x="24815" y="80264"/>
                    </a:lnTo>
                    <a:lnTo>
                      <a:pt x="24409" y="78105"/>
                    </a:lnTo>
                    <a:lnTo>
                      <a:pt x="24091" y="76454"/>
                    </a:lnTo>
                    <a:lnTo>
                      <a:pt x="23977" y="75692"/>
                    </a:lnTo>
                    <a:lnTo>
                      <a:pt x="23926" y="75565"/>
                    </a:lnTo>
                    <a:lnTo>
                      <a:pt x="23888" y="75438"/>
                    </a:lnTo>
                    <a:lnTo>
                      <a:pt x="23685" y="74853"/>
                    </a:lnTo>
                    <a:lnTo>
                      <a:pt x="22174" y="67310"/>
                    </a:lnTo>
                    <a:lnTo>
                      <a:pt x="22098" y="66421"/>
                    </a:lnTo>
                    <a:lnTo>
                      <a:pt x="22453" y="67818"/>
                    </a:lnTo>
                    <a:lnTo>
                      <a:pt x="22580" y="68072"/>
                    </a:lnTo>
                    <a:lnTo>
                      <a:pt x="22275" y="66421"/>
                    </a:lnTo>
                    <a:lnTo>
                      <a:pt x="22148" y="65709"/>
                    </a:lnTo>
                    <a:lnTo>
                      <a:pt x="22682" y="68072"/>
                    </a:lnTo>
                    <a:lnTo>
                      <a:pt x="22440" y="66548"/>
                    </a:lnTo>
                    <a:lnTo>
                      <a:pt x="22148" y="65532"/>
                    </a:lnTo>
                    <a:lnTo>
                      <a:pt x="22034" y="64897"/>
                    </a:lnTo>
                    <a:lnTo>
                      <a:pt x="21882" y="63881"/>
                    </a:lnTo>
                    <a:lnTo>
                      <a:pt x="22872" y="68326"/>
                    </a:lnTo>
                    <a:lnTo>
                      <a:pt x="23202" y="69049"/>
                    </a:lnTo>
                    <a:lnTo>
                      <a:pt x="23723" y="71882"/>
                    </a:lnTo>
                    <a:lnTo>
                      <a:pt x="23888" y="72771"/>
                    </a:lnTo>
                    <a:lnTo>
                      <a:pt x="23774" y="71882"/>
                    </a:lnTo>
                    <a:lnTo>
                      <a:pt x="23710" y="71374"/>
                    </a:lnTo>
                    <a:lnTo>
                      <a:pt x="23926" y="72517"/>
                    </a:lnTo>
                    <a:lnTo>
                      <a:pt x="23964" y="72644"/>
                    </a:lnTo>
                    <a:lnTo>
                      <a:pt x="23952" y="72771"/>
                    </a:lnTo>
                    <a:lnTo>
                      <a:pt x="24396" y="74853"/>
                    </a:lnTo>
                    <a:lnTo>
                      <a:pt x="24650" y="75692"/>
                    </a:lnTo>
                    <a:lnTo>
                      <a:pt x="24841" y="76073"/>
                    </a:lnTo>
                    <a:lnTo>
                      <a:pt x="24282" y="73533"/>
                    </a:lnTo>
                    <a:lnTo>
                      <a:pt x="24968" y="75946"/>
                    </a:lnTo>
                    <a:lnTo>
                      <a:pt x="25095" y="76327"/>
                    </a:lnTo>
                    <a:close/>
                  </a:path>
                  <a:path w="26670" h="88900">
                    <a:moveTo>
                      <a:pt x="25476" y="83731"/>
                    </a:moveTo>
                    <a:lnTo>
                      <a:pt x="25349" y="83235"/>
                    </a:lnTo>
                    <a:lnTo>
                      <a:pt x="24866" y="80772"/>
                    </a:lnTo>
                    <a:lnTo>
                      <a:pt x="25095" y="82016"/>
                    </a:lnTo>
                    <a:lnTo>
                      <a:pt x="25323" y="83350"/>
                    </a:lnTo>
                    <a:lnTo>
                      <a:pt x="25476" y="83731"/>
                    </a:lnTo>
                    <a:close/>
                  </a:path>
                  <a:path w="26670" h="88900">
                    <a:moveTo>
                      <a:pt x="26035" y="88519"/>
                    </a:moveTo>
                    <a:lnTo>
                      <a:pt x="24701" y="82296"/>
                    </a:lnTo>
                    <a:lnTo>
                      <a:pt x="24561" y="81661"/>
                    </a:lnTo>
                    <a:lnTo>
                      <a:pt x="24460" y="81407"/>
                    </a:lnTo>
                    <a:lnTo>
                      <a:pt x="24066" y="79349"/>
                    </a:lnTo>
                    <a:lnTo>
                      <a:pt x="24422" y="81330"/>
                    </a:lnTo>
                    <a:lnTo>
                      <a:pt x="24269" y="80899"/>
                    </a:lnTo>
                    <a:lnTo>
                      <a:pt x="24041" y="80289"/>
                    </a:lnTo>
                    <a:lnTo>
                      <a:pt x="23926" y="79756"/>
                    </a:lnTo>
                    <a:lnTo>
                      <a:pt x="23774" y="78867"/>
                    </a:lnTo>
                    <a:lnTo>
                      <a:pt x="24066" y="80899"/>
                    </a:lnTo>
                    <a:lnTo>
                      <a:pt x="23495" y="78359"/>
                    </a:lnTo>
                    <a:lnTo>
                      <a:pt x="23583" y="78867"/>
                    </a:lnTo>
                    <a:lnTo>
                      <a:pt x="23698" y="79349"/>
                    </a:lnTo>
                    <a:lnTo>
                      <a:pt x="23812" y="80264"/>
                    </a:lnTo>
                    <a:lnTo>
                      <a:pt x="24053" y="81661"/>
                    </a:lnTo>
                    <a:lnTo>
                      <a:pt x="23812" y="80645"/>
                    </a:lnTo>
                    <a:lnTo>
                      <a:pt x="23685" y="79502"/>
                    </a:lnTo>
                    <a:lnTo>
                      <a:pt x="23596" y="79121"/>
                    </a:lnTo>
                    <a:lnTo>
                      <a:pt x="23545" y="78994"/>
                    </a:lnTo>
                    <a:lnTo>
                      <a:pt x="23342" y="77851"/>
                    </a:lnTo>
                    <a:lnTo>
                      <a:pt x="23164" y="76835"/>
                    </a:lnTo>
                    <a:lnTo>
                      <a:pt x="23253" y="77851"/>
                    </a:lnTo>
                    <a:lnTo>
                      <a:pt x="22682" y="75438"/>
                    </a:lnTo>
                    <a:lnTo>
                      <a:pt x="22720" y="75819"/>
                    </a:lnTo>
                    <a:lnTo>
                      <a:pt x="22948" y="76708"/>
                    </a:lnTo>
                    <a:lnTo>
                      <a:pt x="23164" y="77851"/>
                    </a:lnTo>
                    <a:lnTo>
                      <a:pt x="23228" y="78359"/>
                    </a:lnTo>
                    <a:lnTo>
                      <a:pt x="23202" y="78486"/>
                    </a:lnTo>
                    <a:lnTo>
                      <a:pt x="23317" y="78994"/>
                    </a:lnTo>
                    <a:lnTo>
                      <a:pt x="22809" y="76835"/>
                    </a:lnTo>
                    <a:lnTo>
                      <a:pt x="22999" y="78232"/>
                    </a:lnTo>
                    <a:lnTo>
                      <a:pt x="22961" y="78613"/>
                    </a:lnTo>
                    <a:lnTo>
                      <a:pt x="23190" y="80010"/>
                    </a:lnTo>
                    <a:lnTo>
                      <a:pt x="24066" y="83693"/>
                    </a:lnTo>
                    <a:lnTo>
                      <a:pt x="24028" y="82423"/>
                    </a:lnTo>
                    <a:lnTo>
                      <a:pt x="24536" y="84328"/>
                    </a:lnTo>
                    <a:lnTo>
                      <a:pt x="24384" y="82423"/>
                    </a:lnTo>
                    <a:lnTo>
                      <a:pt x="24701" y="83947"/>
                    </a:lnTo>
                    <a:lnTo>
                      <a:pt x="26035" y="88519"/>
                    </a:lnTo>
                    <a:close/>
                  </a:path>
                  <a:path w="26670" h="88900">
                    <a:moveTo>
                      <a:pt x="26225" y="83299"/>
                    </a:moveTo>
                    <a:lnTo>
                      <a:pt x="26022" y="82092"/>
                    </a:lnTo>
                    <a:lnTo>
                      <a:pt x="25869" y="81470"/>
                    </a:lnTo>
                    <a:lnTo>
                      <a:pt x="26060" y="82677"/>
                    </a:lnTo>
                    <a:lnTo>
                      <a:pt x="26225" y="83299"/>
                    </a:lnTo>
                    <a:close/>
                  </a:path>
                  <a:path w="26670" h="88900">
                    <a:moveTo>
                      <a:pt x="26289" y="84582"/>
                    </a:moveTo>
                    <a:lnTo>
                      <a:pt x="26263" y="83693"/>
                    </a:lnTo>
                    <a:lnTo>
                      <a:pt x="26098" y="83058"/>
                    </a:lnTo>
                    <a:lnTo>
                      <a:pt x="25844" y="82042"/>
                    </a:lnTo>
                    <a:lnTo>
                      <a:pt x="25590" y="80391"/>
                    </a:lnTo>
                    <a:lnTo>
                      <a:pt x="25298" y="78613"/>
                    </a:lnTo>
                    <a:lnTo>
                      <a:pt x="25120" y="77597"/>
                    </a:lnTo>
                    <a:lnTo>
                      <a:pt x="24904" y="77343"/>
                    </a:lnTo>
                    <a:lnTo>
                      <a:pt x="24574" y="75819"/>
                    </a:lnTo>
                    <a:lnTo>
                      <a:pt x="25171" y="78613"/>
                    </a:lnTo>
                    <a:lnTo>
                      <a:pt x="24968" y="77978"/>
                    </a:lnTo>
                    <a:lnTo>
                      <a:pt x="25082" y="78613"/>
                    </a:lnTo>
                    <a:lnTo>
                      <a:pt x="25412" y="80391"/>
                    </a:lnTo>
                    <a:lnTo>
                      <a:pt x="25044" y="78867"/>
                    </a:lnTo>
                    <a:lnTo>
                      <a:pt x="24930" y="77851"/>
                    </a:lnTo>
                    <a:lnTo>
                      <a:pt x="24866" y="77597"/>
                    </a:lnTo>
                    <a:lnTo>
                      <a:pt x="24511" y="76073"/>
                    </a:lnTo>
                    <a:lnTo>
                      <a:pt x="24396" y="75819"/>
                    </a:lnTo>
                    <a:lnTo>
                      <a:pt x="23901" y="73787"/>
                    </a:lnTo>
                    <a:lnTo>
                      <a:pt x="23799" y="73660"/>
                    </a:lnTo>
                    <a:lnTo>
                      <a:pt x="23736" y="73533"/>
                    </a:lnTo>
                    <a:lnTo>
                      <a:pt x="23622" y="73279"/>
                    </a:lnTo>
                    <a:lnTo>
                      <a:pt x="23672" y="73533"/>
                    </a:lnTo>
                    <a:lnTo>
                      <a:pt x="24117" y="75692"/>
                    </a:lnTo>
                    <a:lnTo>
                      <a:pt x="24358" y="76708"/>
                    </a:lnTo>
                    <a:lnTo>
                      <a:pt x="23698" y="73533"/>
                    </a:lnTo>
                    <a:lnTo>
                      <a:pt x="24650" y="77851"/>
                    </a:lnTo>
                    <a:lnTo>
                      <a:pt x="24892" y="80264"/>
                    </a:lnTo>
                    <a:lnTo>
                      <a:pt x="24866" y="80518"/>
                    </a:lnTo>
                    <a:lnTo>
                      <a:pt x="25095" y="81661"/>
                    </a:lnTo>
                    <a:lnTo>
                      <a:pt x="25501" y="83058"/>
                    </a:lnTo>
                    <a:lnTo>
                      <a:pt x="25603" y="83947"/>
                    </a:lnTo>
                    <a:lnTo>
                      <a:pt x="25882" y="84709"/>
                    </a:lnTo>
                    <a:lnTo>
                      <a:pt x="25755" y="83693"/>
                    </a:lnTo>
                    <a:lnTo>
                      <a:pt x="25209" y="80899"/>
                    </a:lnTo>
                    <a:lnTo>
                      <a:pt x="24714" y="77597"/>
                    </a:lnTo>
                    <a:lnTo>
                      <a:pt x="26200" y="85090"/>
                    </a:lnTo>
                    <a:lnTo>
                      <a:pt x="26085" y="83820"/>
                    </a:lnTo>
                    <a:lnTo>
                      <a:pt x="26085" y="83502"/>
                    </a:lnTo>
                    <a:lnTo>
                      <a:pt x="26289" y="84582"/>
                    </a:lnTo>
                    <a:close/>
                  </a:path>
                </a:pathLst>
              </a:custGeom>
              <a:solidFill>
                <a:srgbClr val="1CADEB"/>
              </a:solidFill>
            </p:spPr>
            <p:txBody>
              <a:bodyPr wrap="square" lIns="0" tIns="0" rIns="0" bIns="0" rtlCol="0"/>
              <a:lstStyle/>
              <a:p>
                <a:endParaRPr/>
              </a:p>
            </p:txBody>
          </p:sp>
          <p:sp>
            <p:nvSpPr>
              <p:cNvPr id="456" name="object 11"/>
              <p:cNvSpPr/>
              <p:nvPr/>
            </p:nvSpPr>
            <p:spPr>
              <a:xfrm>
                <a:off x="4061219" y="6807320"/>
                <a:ext cx="1097280" cy="1784350"/>
              </a:xfrm>
              <a:custGeom>
                <a:avLst/>
                <a:gdLst/>
                <a:ahLst/>
                <a:cxnLst/>
                <a:rect l="l" t="t" r="r" b="b"/>
                <a:pathLst>
                  <a:path w="1097279" h="1784350">
                    <a:moveTo>
                      <a:pt x="330" y="1723237"/>
                    </a:moveTo>
                    <a:lnTo>
                      <a:pt x="266" y="1722818"/>
                    </a:lnTo>
                    <a:lnTo>
                      <a:pt x="0" y="1721485"/>
                    </a:lnTo>
                    <a:lnTo>
                      <a:pt x="88" y="1722285"/>
                    </a:lnTo>
                    <a:lnTo>
                      <a:pt x="139" y="1722691"/>
                    </a:lnTo>
                    <a:lnTo>
                      <a:pt x="330" y="1723237"/>
                    </a:lnTo>
                    <a:close/>
                  </a:path>
                  <a:path w="1097279" h="1784350">
                    <a:moveTo>
                      <a:pt x="889" y="1723974"/>
                    </a:moveTo>
                    <a:lnTo>
                      <a:pt x="812" y="1723758"/>
                    </a:lnTo>
                    <a:lnTo>
                      <a:pt x="736" y="1723593"/>
                    </a:lnTo>
                    <a:lnTo>
                      <a:pt x="889" y="1723974"/>
                    </a:lnTo>
                    <a:close/>
                  </a:path>
                  <a:path w="1097279" h="1784350">
                    <a:moveTo>
                      <a:pt x="1155" y="1724723"/>
                    </a:moveTo>
                    <a:lnTo>
                      <a:pt x="1066" y="1724329"/>
                    </a:lnTo>
                    <a:lnTo>
                      <a:pt x="901" y="1723974"/>
                    </a:lnTo>
                    <a:lnTo>
                      <a:pt x="977" y="1724202"/>
                    </a:lnTo>
                    <a:lnTo>
                      <a:pt x="1054" y="1724456"/>
                    </a:lnTo>
                    <a:lnTo>
                      <a:pt x="1155" y="1724723"/>
                    </a:lnTo>
                    <a:close/>
                  </a:path>
                  <a:path w="1097279" h="1784350">
                    <a:moveTo>
                      <a:pt x="1295" y="1724812"/>
                    </a:moveTo>
                    <a:lnTo>
                      <a:pt x="876" y="1722691"/>
                    </a:lnTo>
                    <a:lnTo>
                      <a:pt x="431" y="1720456"/>
                    </a:lnTo>
                    <a:lnTo>
                      <a:pt x="406" y="1721078"/>
                    </a:lnTo>
                    <a:lnTo>
                      <a:pt x="1066" y="1724329"/>
                    </a:lnTo>
                    <a:lnTo>
                      <a:pt x="1295" y="1724812"/>
                    </a:lnTo>
                    <a:close/>
                  </a:path>
                  <a:path w="1097279" h="1784350">
                    <a:moveTo>
                      <a:pt x="1803" y="1727288"/>
                    </a:moveTo>
                    <a:lnTo>
                      <a:pt x="1460" y="1725155"/>
                    </a:lnTo>
                    <a:lnTo>
                      <a:pt x="1612" y="1725447"/>
                    </a:lnTo>
                    <a:lnTo>
                      <a:pt x="1257" y="1723872"/>
                    </a:lnTo>
                    <a:lnTo>
                      <a:pt x="1447" y="1725129"/>
                    </a:lnTo>
                    <a:lnTo>
                      <a:pt x="1295" y="1724812"/>
                    </a:lnTo>
                    <a:lnTo>
                      <a:pt x="1676" y="1726653"/>
                    </a:lnTo>
                    <a:lnTo>
                      <a:pt x="1803" y="1727288"/>
                    </a:lnTo>
                    <a:close/>
                  </a:path>
                  <a:path w="1097279" h="1784350">
                    <a:moveTo>
                      <a:pt x="7416" y="1761820"/>
                    </a:moveTo>
                    <a:lnTo>
                      <a:pt x="7277" y="1761426"/>
                    </a:lnTo>
                    <a:lnTo>
                      <a:pt x="7416" y="1761820"/>
                    </a:lnTo>
                    <a:close/>
                  </a:path>
                  <a:path w="1097279" h="1784350">
                    <a:moveTo>
                      <a:pt x="8940" y="1762544"/>
                    </a:moveTo>
                    <a:lnTo>
                      <a:pt x="8902" y="1762201"/>
                    </a:lnTo>
                    <a:lnTo>
                      <a:pt x="8940" y="1762582"/>
                    </a:lnTo>
                    <a:close/>
                  </a:path>
                  <a:path w="1097279" h="1784350">
                    <a:moveTo>
                      <a:pt x="9042" y="1763471"/>
                    </a:moveTo>
                    <a:lnTo>
                      <a:pt x="8940" y="1762582"/>
                    </a:lnTo>
                    <a:lnTo>
                      <a:pt x="8788" y="1761604"/>
                    </a:lnTo>
                    <a:lnTo>
                      <a:pt x="8623" y="1760689"/>
                    </a:lnTo>
                    <a:lnTo>
                      <a:pt x="8724" y="1761388"/>
                    </a:lnTo>
                    <a:lnTo>
                      <a:pt x="8864" y="1762252"/>
                    </a:lnTo>
                    <a:lnTo>
                      <a:pt x="9042" y="1763471"/>
                    </a:lnTo>
                    <a:close/>
                  </a:path>
                  <a:path w="1097279" h="1784350">
                    <a:moveTo>
                      <a:pt x="11582" y="1781835"/>
                    </a:moveTo>
                    <a:lnTo>
                      <a:pt x="11544" y="1781517"/>
                    </a:lnTo>
                    <a:lnTo>
                      <a:pt x="11430" y="1780628"/>
                    </a:lnTo>
                    <a:lnTo>
                      <a:pt x="11582" y="1781835"/>
                    </a:lnTo>
                    <a:close/>
                  </a:path>
                  <a:path w="1097279" h="1784350">
                    <a:moveTo>
                      <a:pt x="11836" y="1782076"/>
                    </a:moveTo>
                    <a:lnTo>
                      <a:pt x="11645" y="1780755"/>
                    </a:lnTo>
                    <a:lnTo>
                      <a:pt x="11214" y="1777822"/>
                    </a:lnTo>
                    <a:lnTo>
                      <a:pt x="11582" y="1780755"/>
                    </a:lnTo>
                    <a:lnTo>
                      <a:pt x="11391" y="1779498"/>
                    </a:lnTo>
                    <a:lnTo>
                      <a:pt x="11557" y="1780755"/>
                    </a:lnTo>
                    <a:lnTo>
                      <a:pt x="11734" y="1782089"/>
                    </a:lnTo>
                    <a:close/>
                  </a:path>
                  <a:path w="1097279" h="1784350">
                    <a:moveTo>
                      <a:pt x="11925" y="1783359"/>
                    </a:moveTo>
                    <a:lnTo>
                      <a:pt x="11912" y="1783207"/>
                    </a:lnTo>
                    <a:lnTo>
                      <a:pt x="11912" y="1783041"/>
                    </a:lnTo>
                    <a:lnTo>
                      <a:pt x="11861" y="1782381"/>
                    </a:lnTo>
                    <a:lnTo>
                      <a:pt x="11849" y="1782254"/>
                    </a:lnTo>
                    <a:lnTo>
                      <a:pt x="11836" y="1782089"/>
                    </a:lnTo>
                    <a:lnTo>
                      <a:pt x="11772" y="1782381"/>
                    </a:lnTo>
                    <a:lnTo>
                      <a:pt x="11861" y="1783041"/>
                    </a:lnTo>
                    <a:lnTo>
                      <a:pt x="11899" y="1783359"/>
                    </a:lnTo>
                    <a:lnTo>
                      <a:pt x="11925" y="1783537"/>
                    </a:lnTo>
                    <a:lnTo>
                      <a:pt x="11925" y="1783359"/>
                    </a:lnTo>
                    <a:close/>
                  </a:path>
                  <a:path w="1097279" h="1784350">
                    <a:moveTo>
                      <a:pt x="11938" y="1783537"/>
                    </a:moveTo>
                    <a:close/>
                  </a:path>
                  <a:path w="1097279" h="1784350">
                    <a:moveTo>
                      <a:pt x="11963" y="1783867"/>
                    </a:moveTo>
                    <a:lnTo>
                      <a:pt x="11950" y="1783702"/>
                    </a:lnTo>
                    <a:lnTo>
                      <a:pt x="11963" y="1783867"/>
                    </a:lnTo>
                    <a:close/>
                  </a:path>
                  <a:path w="1097279" h="1784350">
                    <a:moveTo>
                      <a:pt x="412864" y="246164"/>
                    </a:moveTo>
                    <a:lnTo>
                      <a:pt x="401637" y="233502"/>
                    </a:lnTo>
                    <a:lnTo>
                      <a:pt x="401472" y="233527"/>
                    </a:lnTo>
                    <a:lnTo>
                      <a:pt x="401129" y="233311"/>
                    </a:lnTo>
                    <a:lnTo>
                      <a:pt x="401574" y="234175"/>
                    </a:lnTo>
                    <a:lnTo>
                      <a:pt x="412864" y="246164"/>
                    </a:lnTo>
                    <a:close/>
                  </a:path>
                  <a:path w="1097279" h="1784350">
                    <a:moveTo>
                      <a:pt x="496341" y="308356"/>
                    </a:moveTo>
                    <a:lnTo>
                      <a:pt x="490486" y="300647"/>
                    </a:lnTo>
                    <a:lnTo>
                      <a:pt x="492569" y="303631"/>
                    </a:lnTo>
                    <a:lnTo>
                      <a:pt x="496341" y="308356"/>
                    </a:lnTo>
                    <a:close/>
                  </a:path>
                  <a:path w="1097279" h="1784350">
                    <a:moveTo>
                      <a:pt x="499084" y="311797"/>
                    </a:moveTo>
                    <a:lnTo>
                      <a:pt x="496341" y="308356"/>
                    </a:lnTo>
                    <a:lnTo>
                      <a:pt x="499021" y="311873"/>
                    </a:lnTo>
                    <a:close/>
                  </a:path>
                  <a:path w="1097279" h="1784350">
                    <a:moveTo>
                      <a:pt x="563092" y="401066"/>
                    </a:moveTo>
                    <a:lnTo>
                      <a:pt x="556107" y="388467"/>
                    </a:lnTo>
                    <a:lnTo>
                      <a:pt x="550633" y="379628"/>
                    </a:lnTo>
                    <a:lnTo>
                      <a:pt x="545985" y="372846"/>
                    </a:lnTo>
                    <a:lnTo>
                      <a:pt x="537400" y="360616"/>
                    </a:lnTo>
                    <a:lnTo>
                      <a:pt x="532015" y="352831"/>
                    </a:lnTo>
                    <a:lnTo>
                      <a:pt x="525106" y="342569"/>
                    </a:lnTo>
                    <a:lnTo>
                      <a:pt x="528129" y="345643"/>
                    </a:lnTo>
                    <a:lnTo>
                      <a:pt x="529894" y="347408"/>
                    </a:lnTo>
                    <a:lnTo>
                      <a:pt x="517347" y="327990"/>
                    </a:lnTo>
                    <a:lnTo>
                      <a:pt x="504329" y="307822"/>
                    </a:lnTo>
                    <a:lnTo>
                      <a:pt x="479450" y="272161"/>
                    </a:lnTo>
                    <a:lnTo>
                      <a:pt x="477367" y="269176"/>
                    </a:lnTo>
                    <a:lnTo>
                      <a:pt x="449021" y="231521"/>
                    </a:lnTo>
                    <a:lnTo>
                      <a:pt x="443484" y="224713"/>
                    </a:lnTo>
                    <a:lnTo>
                      <a:pt x="419290" y="194932"/>
                    </a:lnTo>
                    <a:lnTo>
                      <a:pt x="435533" y="217525"/>
                    </a:lnTo>
                    <a:lnTo>
                      <a:pt x="440194" y="224713"/>
                    </a:lnTo>
                    <a:lnTo>
                      <a:pt x="431990" y="215430"/>
                    </a:lnTo>
                    <a:lnTo>
                      <a:pt x="436321" y="221513"/>
                    </a:lnTo>
                    <a:lnTo>
                      <a:pt x="442201" y="229196"/>
                    </a:lnTo>
                    <a:lnTo>
                      <a:pt x="449033" y="237832"/>
                    </a:lnTo>
                    <a:lnTo>
                      <a:pt x="456196" y="246773"/>
                    </a:lnTo>
                    <a:lnTo>
                      <a:pt x="462978" y="255485"/>
                    </a:lnTo>
                    <a:lnTo>
                      <a:pt x="469087" y="263080"/>
                    </a:lnTo>
                    <a:lnTo>
                      <a:pt x="473976" y="268871"/>
                    </a:lnTo>
                    <a:lnTo>
                      <a:pt x="477113" y="272161"/>
                    </a:lnTo>
                    <a:lnTo>
                      <a:pt x="467575" y="262229"/>
                    </a:lnTo>
                    <a:lnTo>
                      <a:pt x="491350" y="295160"/>
                    </a:lnTo>
                    <a:lnTo>
                      <a:pt x="500049" y="310794"/>
                    </a:lnTo>
                    <a:lnTo>
                      <a:pt x="499084" y="311797"/>
                    </a:lnTo>
                    <a:lnTo>
                      <a:pt x="501929" y="315366"/>
                    </a:lnTo>
                    <a:lnTo>
                      <a:pt x="511009" y="327317"/>
                    </a:lnTo>
                    <a:lnTo>
                      <a:pt x="528967" y="351409"/>
                    </a:lnTo>
                    <a:lnTo>
                      <a:pt x="546265" y="376047"/>
                    </a:lnTo>
                    <a:lnTo>
                      <a:pt x="554888" y="388594"/>
                    </a:lnTo>
                    <a:lnTo>
                      <a:pt x="563092" y="401066"/>
                    </a:lnTo>
                    <a:close/>
                  </a:path>
                  <a:path w="1097279" h="1784350">
                    <a:moveTo>
                      <a:pt x="598106" y="457123"/>
                    </a:moveTo>
                    <a:lnTo>
                      <a:pt x="592594" y="447611"/>
                    </a:lnTo>
                    <a:lnTo>
                      <a:pt x="587438" y="438912"/>
                    </a:lnTo>
                    <a:lnTo>
                      <a:pt x="582701" y="431228"/>
                    </a:lnTo>
                    <a:lnTo>
                      <a:pt x="578446" y="424751"/>
                    </a:lnTo>
                    <a:lnTo>
                      <a:pt x="598106" y="457123"/>
                    </a:lnTo>
                    <a:close/>
                  </a:path>
                  <a:path w="1097279" h="1784350">
                    <a:moveTo>
                      <a:pt x="923912" y="21145"/>
                    </a:moveTo>
                    <a:lnTo>
                      <a:pt x="916241" y="8864"/>
                    </a:lnTo>
                    <a:lnTo>
                      <a:pt x="911834" y="2247"/>
                    </a:lnTo>
                    <a:lnTo>
                      <a:pt x="910031" y="0"/>
                    </a:lnTo>
                    <a:lnTo>
                      <a:pt x="910170" y="800"/>
                    </a:lnTo>
                    <a:lnTo>
                      <a:pt x="923912" y="21145"/>
                    </a:lnTo>
                    <a:close/>
                  </a:path>
                  <a:path w="1097279" h="1784350">
                    <a:moveTo>
                      <a:pt x="1052855" y="391820"/>
                    </a:moveTo>
                    <a:lnTo>
                      <a:pt x="1051826" y="388010"/>
                    </a:lnTo>
                    <a:lnTo>
                      <a:pt x="1052855" y="391820"/>
                    </a:lnTo>
                    <a:close/>
                  </a:path>
                  <a:path w="1097279" h="1784350">
                    <a:moveTo>
                      <a:pt x="1055763" y="436702"/>
                    </a:moveTo>
                    <a:lnTo>
                      <a:pt x="1052055" y="420738"/>
                    </a:lnTo>
                    <a:lnTo>
                      <a:pt x="1055712" y="436702"/>
                    </a:lnTo>
                    <a:close/>
                  </a:path>
                  <a:path w="1097279" h="1784350">
                    <a:moveTo>
                      <a:pt x="1056246" y="404456"/>
                    </a:moveTo>
                    <a:lnTo>
                      <a:pt x="1053503" y="394030"/>
                    </a:lnTo>
                    <a:lnTo>
                      <a:pt x="1052855" y="391820"/>
                    </a:lnTo>
                    <a:lnTo>
                      <a:pt x="1056246" y="404456"/>
                    </a:lnTo>
                    <a:close/>
                  </a:path>
                  <a:path w="1097279" h="1784350">
                    <a:moveTo>
                      <a:pt x="1080223" y="534174"/>
                    </a:moveTo>
                    <a:lnTo>
                      <a:pt x="1079601" y="527888"/>
                    </a:lnTo>
                    <a:lnTo>
                      <a:pt x="1078331" y="517944"/>
                    </a:lnTo>
                    <a:lnTo>
                      <a:pt x="1075550" y="501992"/>
                    </a:lnTo>
                    <a:lnTo>
                      <a:pt x="1073835" y="489381"/>
                    </a:lnTo>
                    <a:lnTo>
                      <a:pt x="1073365" y="482549"/>
                    </a:lnTo>
                    <a:lnTo>
                      <a:pt x="1074293" y="483908"/>
                    </a:lnTo>
                    <a:lnTo>
                      <a:pt x="1074000" y="482549"/>
                    </a:lnTo>
                    <a:lnTo>
                      <a:pt x="1068641" y="457288"/>
                    </a:lnTo>
                    <a:lnTo>
                      <a:pt x="1065136" y="442849"/>
                    </a:lnTo>
                    <a:lnTo>
                      <a:pt x="1063713" y="437210"/>
                    </a:lnTo>
                    <a:lnTo>
                      <a:pt x="1063472" y="436219"/>
                    </a:lnTo>
                    <a:lnTo>
                      <a:pt x="1062697" y="434594"/>
                    </a:lnTo>
                    <a:lnTo>
                      <a:pt x="1060157" y="432054"/>
                    </a:lnTo>
                    <a:lnTo>
                      <a:pt x="1057211" y="421284"/>
                    </a:lnTo>
                    <a:lnTo>
                      <a:pt x="1054735" y="411035"/>
                    </a:lnTo>
                    <a:lnTo>
                      <a:pt x="1052855" y="402082"/>
                    </a:lnTo>
                    <a:lnTo>
                      <a:pt x="1051648" y="395211"/>
                    </a:lnTo>
                    <a:lnTo>
                      <a:pt x="1050099" y="387921"/>
                    </a:lnTo>
                    <a:lnTo>
                      <a:pt x="1051725" y="388010"/>
                    </a:lnTo>
                    <a:lnTo>
                      <a:pt x="1050442" y="383692"/>
                    </a:lnTo>
                    <a:lnTo>
                      <a:pt x="1047267" y="373380"/>
                    </a:lnTo>
                    <a:lnTo>
                      <a:pt x="1046746" y="371665"/>
                    </a:lnTo>
                    <a:lnTo>
                      <a:pt x="1044130" y="362902"/>
                    </a:lnTo>
                    <a:lnTo>
                      <a:pt x="1037945" y="342430"/>
                    </a:lnTo>
                    <a:lnTo>
                      <a:pt x="1034694" y="332168"/>
                    </a:lnTo>
                    <a:lnTo>
                      <a:pt x="1031138" y="322008"/>
                    </a:lnTo>
                    <a:lnTo>
                      <a:pt x="1034884" y="334314"/>
                    </a:lnTo>
                    <a:lnTo>
                      <a:pt x="1038237" y="346735"/>
                    </a:lnTo>
                    <a:lnTo>
                      <a:pt x="1041412" y="359219"/>
                    </a:lnTo>
                    <a:lnTo>
                      <a:pt x="1044689" y="371665"/>
                    </a:lnTo>
                    <a:lnTo>
                      <a:pt x="1042847" y="367118"/>
                    </a:lnTo>
                    <a:lnTo>
                      <a:pt x="1041819" y="364578"/>
                    </a:lnTo>
                    <a:lnTo>
                      <a:pt x="1038517" y="353631"/>
                    </a:lnTo>
                    <a:lnTo>
                      <a:pt x="1034732" y="340144"/>
                    </a:lnTo>
                    <a:lnTo>
                      <a:pt x="1030363" y="325424"/>
                    </a:lnTo>
                    <a:lnTo>
                      <a:pt x="1025728" y="310667"/>
                    </a:lnTo>
                    <a:lnTo>
                      <a:pt x="1021257" y="297053"/>
                    </a:lnTo>
                    <a:lnTo>
                      <a:pt x="1017155" y="285826"/>
                    </a:lnTo>
                    <a:lnTo>
                      <a:pt x="1013612" y="278231"/>
                    </a:lnTo>
                    <a:lnTo>
                      <a:pt x="1020775" y="300342"/>
                    </a:lnTo>
                    <a:lnTo>
                      <a:pt x="1027925" y="322465"/>
                    </a:lnTo>
                    <a:lnTo>
                      <a:pt x="1034732" y="344690"/>
                    </a:lnTo>
                    <a:lnTo>
                      <a:pt x="1040917" y="367118"/>
                    </a:lnTo>
                    <a:lnTo>
                      <a:pt x="1038669" y="362902"/>
                    </a:lnTo>
                    <a:lnTo>
                      <a:pt x="1041425" y="371665"/>
                    </a:lnTo>
                    <a:lnTo>
                      <a:pt x="1052195" y="412762"/>
                    </a:lnTo>
                    <a:lnTo>
                      <a:pt x="1057287" y="437210"/>
                    </a:lnTo>
                    <a:lnTo>
                      <a:pt x="1056271" y="435114"/>
                    </a:lnTo>
                    <a:lnTo>
                      <a:pt x="1055763" y="436702"/>
                    </a:lnTo>
                    <a:lnTo>
                      <a:pt x="1066215" y="482180"/>
                    </a:lnTo>
                    <a:lnTo>
                      <a:pt x="1071105" y="491820"/>
                    </a:lnTo>
                    <a:lnTo>
                      <a:pt x="1073048" y="498754"/>
                    </a:lnTo>
                    <a:lnTo>
                      <a:pt x="1074674" y="505028"/>
                    </a:lnTo>
                    <a:lnTo>
                      <a:pt x="1076693" y="513753"/>
                    </a:lnTo>
                    <a:lnTo>
                      <a:pt x="1078928" y="525513"/>
                    </a:lnTo>
                    <a:lnTo>
                      <a:pt x="1080223" y="534174"/>
                    </a:lnTo>
                    <a:close/>
                  </a:path>
                  <a:path w="1097279" h="1784350">
                    <a:moveTo>
                      <a:pt x="1081227" y="540893"/>
                    </a:moveTo>
                    <a:lnTo>
                      <a:pt x="1080223" y="534174"/>
                    </a:lnTo>
                    <a:lnTo>
                      <a:pt x="1080312" y="535127"/>
                    </a:lnTo>
                    <a:lnTo>
                      <a:pt x="1081227" y="540893"/>
                    </a:lnTo>
                    <a:close/>
                  </a:path>
                  <a:path w="1097279" h="1784350">
                    <a:moveTo>
                      <a:pt x="1097165" y="719683"/>
                    </a:moveTo>
                    <a:lnTo>
                      <a:pt x="1096860" y="710628"/>
                    </a:lnTo>
                    <a:lnTo>
                      <a:pt x="1096238" y="701713"/>
                    </a:lnTo>
                    <a:lnTo>
                      <a:pt x="1094219" y="681151"/>
                    </a:lnTo>
                    <a:lnTo>
                      <a:pt x="1093279" y="647776"/>
                    </a:lnTo>
                    <a:lnTo>
                      <a:pt x="1090510" y="606767"/>
                    </a:lnTo>
                    <a:lnTo>
                      <a:pt x="1089367" y="585317"/>
                    </a:lnTo>
                    <a:lnTo>
                      <a:pt x="1088605" y="576376"/>
                    </a:lnTo>
                    <a:lnTo>
                      <a:pt x="1086904" y="567702"/>
                    </a:lnTo>
                    <a:lnTo>
                      <a:pt x="1083437" y="553567"/>
                    </a:lnTo>
                    <a:lnTo>
                      <a:pt x="1081493" y="542785"/>
                    </a:lnTo>
                    <a:lnTo>
                      <a:pt x="1083221" y="554888"/>
                    </a:lnTo>
                    <a:lnTo>
                      <a:pt x="1079042" y="557390"/>
                    </a:lnTo>
                    <a:lnTo>
                      <a:pt x="1080985" y="568375"/>
                    </a:lnTo>
                    <a:lnTo>
                      <a:pt x="1082573" y="579399"/>
                    </a:lnTo>
                    <a:lnTo>
                      <a:pt x="1083830" y="590778"/>
                    </a:lnTo>
                    <a:lnTo>
                      <a:pt x="1084834" y="602792"/>
                    </a:lnTo>
                    <a:lnTo>
                      <a:pt x="1083005" y="590092"/>
                    </a:lnTo>
                    <a:lnTo>
                      <a:pt x="1070368" y="527227"/>
                    </a:lnTo>
                    <a:lnTo>
                      <a:pt x="1070597" y="538772"/>
                    </a:lnTo>
                    <a:lnTo>
                      <a:pt x="1071829" y="553796"/>
                    </a:lnTo>
                    <a:lnTo>
                      <a:pt x="1075880" y="590029"/>
                    </a:lnTo>
                    <a:lnTo>
                      <a:pt x="1078903" y="627316"/>
                    </a:lnTo>
                    <a:lnTo>
                      <a:pt x="1080020" y="643547"/>
                    </a:lnTo>
                    <a:lnTo>
                      <a:pt x="1080376" y="656717"/>
                    </a:lnTo>
                    <a:lnTo>
                      <a:pt x="1081557" y="644423"/>
                    </a:lnTo>
                    <a:lnTo>
                      <a:pt x="1082725" y="648373"/>
                    </a:lnTo>
                    <a:lnTo>
                      <a:pt x="1083144" y="645718"/>
                    </a:lnTo>
                    <a:lnTo>
                      <a:pt x="1081989" y="613587"/>
                    </a:lnTo>
                    <a:lnTo>
                      <a:pt x="1089164" y="652259"/>
                    </a:lnTo>
                    <a:lnTo>
                      <a:pt x="1090193" y="717867"/>
                    </a:lnTo>
                    <a:lnTo>
                      <a:pt x="1091018" y="725258"/>
                    </a:lnTo>
                    <a:lnTo>
                      <a:pt x="1091666" y="738378"/>
                    </a:lnTo>
                    <a:lnTo>
                      <a:pt x="1092415" y="745286"/>
                    </a:lnTo>
                    <a:lnTo>
                      <a:pt x="1093546" y="734060"/>
                    </a:lnTo>
                    <a:lnTo>
                      <a:pt x="1093343" y="712990"/>
                    </a:lnTo>
                    <a:lnTo>
                      <a:pt x="1093089" y="705091"/>
                    </a:lnTo>
                    <a:lnTo>
                      <a:pt x="1094803" y="721525"/>
                    </a:lnTo>
                    <a:lnTo>
                      <a:pt x="1095159" y="771804"/>
                    </a:lnTo>
                    <a:lnTo>
                      <a:pt x="1096721" y="773341"/>
                    </a:lnTo>
                    <a:lnTo>
                      <a:pt x="1097165" y="719683"/>
                    </a:lnTo>
                    <a:close/>
                  </a:path>
                </a:pathLst>
              </a:custGeom>
              <a:solidFill>
                <a:srgbClr val="1CADEB"/>
              </a:solidFill>
            </p:spPr>
            <p:txBody>
              <a:bodyPr wrap="square" lIns="0" tIns="0" rIns="0" bIns="0" rtlCol="0"/>
              <a:lstStyle/>
              <a:p>
                <a:endParaRPr/>
              </a:p>
            </p:txBody>
          </p:sp>
          <p:pic>
            <p:nvPicPr>
              <p:cNvPr id="457" name="object 12"/>
              <p:cNvPicPr/>
              <p:nvPr/>
            </p:nvPicPr>
            <p:blipFill>
              <a:blip r:embed="rId2" cstate="print"/>
              <a:stretch>
                <a:fillRect/>
              </a:stretch>
            </p:blipFill>
            <p:spPr>
              <a:xfrm>
                <a:off x="4071001" y="6752515"/>
                <a:ext cx="167638" cy="86164"/>
              </a:xfrm>
              <a:prstGeom prst="rect">
                <a:avLst/>
              </a:prstGeom>
            </p:spPr>
          </p:pic>
          <p:sp>
            <p:nvSpPr>
              <p:cNvPr id="458" name="object 13"/>
              <p:cNvSpPr/>
              <p:nvPr/>
            </p:nvSpPr>
            <p:spPr>
              <a:xfrm>
                <a:off x="3760279" y="6249727"/>
                <a:ext cx="1421765" cy="2679700"/>
              </a:xfrm>
              <a:custGeom>
                <a:avLst/>
                <a:gdLst/>
                <a:ahLst/>
                <a:cxnLst/>
                <a:rect l="l" t="t" r="r" b="b"/>
                <a:pathLst>
                  <a:path w="1421764" h="2679700">
                    <a:moveTo>
                      <a:pt x="19126" y="2438400"/>
                    </a:moveTo>
                    <a:lnTo>
                      <a:pt x="17259" y="2425700"/>
                    </a:lnTo>
                    <a:lnTo>
                      <a:pt x="18821" y="2438400"/>
                    </a:lnTo>
                    <a:lnTo>
                      <a:pt x="19126" y="2438400"/>
                    </a:lnTo>
                    <a:close/>
                  </a:path>
                  <a:path w="1421764" h="2679700">
                    <a:moveTo>
                      <a:pt x="24130" y="2081961"/>
                    </a:moveTo>
                    <a:lnTo>
                      <a:pt x="23088" y="2086267"/>
                    </a:lnTo>
                    <a:lnTo>
                      <a:pt x="21767" y="2090496"/>
                    </a:lnTo>
                    <a:lnTo>
                      <a:pt x="21056" y="2094865"/>
                    </a:lnTo>
                    <a:lnTo>
                      <a:pt x="18516" y="2117712"/>
                    </a:lnTo>
                    <a:lnTo>
                      <a:pt x="19799" y="2108771"/>
                    </a:lnTo>
                    <a:lnTo>
                      <a:pt x="20993" y="2099792"/>
                    </a:lnTo>
                    <a:lnTo>
                      <a:pt x="22364" y="2090839"/>
                    </a:lnTo>
                    <a:lnTo>
                      <a:pt x="24130" y="2081961"/>
                    </a:lnTo>
                    <a:close/>
                  </a:path>
                  <a:path w="1421764" h="2679700">
                    <a:moveTo>
                      <a:pt x="28562" y="2140610"/>
                    </a:moveTo>
                    <a:lnTo>
                      <a:pt x="28371" y="2141956"/>
                    </a:lnTo>
                    <a:lnTo>
                      <a:pt x="27520" y="2148929"/>
                    </a:lnTo>
                    <a:lnTo>
                      <a:pt x="27978" y="2145614"/>
                    </a:lnTo>
                    <a:lnTo>
                      <a:pt x="28562" y="2140610"/>
                    </a:lnTo>
                    <a:close/>
                  </a:path>
                  <a:path w="1421764" h="2679700">
                    <a:moveTo>
                      <a:pt x="29070" y="2137003"/>
                    </a:moveTo>
                    <a:lnTo>
                      <a:pt x="28867" y="2137918"/>
                    </a:lnTo>
                    <a:lnTo>
                      <a:pt x="28562" y="2140610"/>
                    </a:lnTo>
                    <a:lnTo>
                      <a:pt x="29070" y="2137003"/>
                    </a:lnTo>
                    <a:close/>
                  </a:path>
                  <a:path w="1421764" h="2679700">
                    <a:moveTo>
                      <a:pt x="39814" y="2184400"/>
                    </a:moveTo>
                    <a:lnTo>
                      <a:pt x="39382" y="2184400"/>
                    </a:lnTo>
                    <a:lnTo>
                      <a:pt x="39382" y="2188514"/>
                    </a:lnTo>
                    <a:lnTo>
                      <a:pt x="39814" y="2184400"/>
                    </a:lnTo>
                    <a:close/>
                  </a:path>
                  <a:path w="1421764" h="2679700">
                    <a:moveTo>
                      <a:pt x="46990" y="2090699"/>
                    </a:moveTo>
                    <a:lnTo>
                      <a:pt x="43751" y="2102777"/>
                    </a:lnTo>
                    <a:lnTo>
                      <a:pt x="40817" y="2114435"/>
                    </a:lnTo>
                    <a:lnTo>
                      <a:pt x="39814" y="2118830"/>
                    </a:lnTo>
                    <a:lnTo>
                      <a:pt x="39954" y="2117979"/>
                    </a:lnTo>
                    <a:lnTo>
                      <a:pt x="39319" y="2120900"/>
                    </a:lnTo>
                    <a:lnTo>
                      <a:pt x="38595" y="2124164"/>
                    </a:lnTo>
                    <a:lnTo>
                      <a:pt x="39319" y="2120900"/>
                    </a:lnTo>
                    <a:lnTo>
                      <a:pt x="37795" y="2120900"/>
                    </a:lnTo>
                    <a:lnTo>
                      <a:pt x="36525" y="2133600"/>
                    </a:lnTo>
                    <a:lnTo>
                      <a:pt x="38290" y="2125561"/>
                    </a:lnTo>
                    <a:lnTo>
                      <a:pt x="36512" y="2134565"/>
                    </a:lnTo>
                    <a:lnTo>
                      <a:pt x="40055" y="2121458"/>
                    </a:lnTo>
                    <a:lnTo>
                      <a:pt x="42456" y="2111095"/>
                    </a:lnTo>
                    <a:lnTo>
                      <a:pt x="44500" y="2101494"/>
                    </a:lnTo>
                    <a:lnTo>
                      <a:pt x="46990" y="2090699"/>
                    </a:lnTo>
                    <a:close/>
                  </a:path>
                  <a:path w="1421764" h="2679700">
                    <a:moveTo>
                      <a:pt x="48171" y="2438400"/>
                    </a:moveTo>
                    <a:lnTo>
                      <a:pt x="47396" y="2433815"/>
                    </a:lnTo>
                    <a:lnTo>
                      <a:pt x="44284" y="2425700"/>
                    </a:lnTo>
                    <a:lnTo>
                      <a:pt x="48171" y="2438400"/>
                    </a:lnTo>
                    <a:close/>
                  </a:path>
                  <a:path w="1421764" h="2679700">
                    <a:moveTo>
                      <a:pt x="59296" y="2045868"/>
                    </a:moveTo>
                    <a:lnTo>
                      <a:pt x="55676" y="2057400"/>
                    </a:lnTo>
                    <a:lnTo>
                      <a:pt x="57759" y="2057400"/>
                    </a:lnTo>
                    <a:lnTo>
                      <a:pt x="59296" y="2045868"/>
                    </a:lnTo>
                    <a:close/>
                  </a:path>
                  <a:path w="1421764" h="2679700">
                    <a:moveTo>
                      <a:pt x="59664" y="2044700"/>
                    </a:moveTo>
                    <a:lnTo>
                      <a:pt x="59448" y="2044700"/>
                    </a:lnTo>
                    <a:lnTo>
                      <a:pt x="59296" y="2045868"/>
                    </a:lnTo>
                    <a:lnTo>
                      <a:pt x="59664" y="2044700"/>
                    </a:lnTo>
                    <a:close/>
                  </a:path>
                  <a:path w="1421764" h="2679700">
                    <a:moveTo>
                      <a:pt x="61709" y="2489200"/>
                    </a:moveTo>
                    <a:lnTo>
                      <a:pt x="58140" y="2476741"/>
                    </a:lnTo>
                    <a:lnTo>
                      <a:pt x="61391" y="2489200"/>
                    </a:lnTo>
                    <a:lnTo>
                      <a:pt x="61709" y="2489200"/>
                    </a:lnTo>
                    <a:close/>
                  </a:path>
                  <a:path w="1421764" h="2679700">
                    <a:moveTo>
                      <a:pt x="65176" y="2157628"/>
                    </a:moveTo>
                    <a:lnTo>
                      <a:pt x="64262" y="2161298"/>
                    </a:lnTo>
                    <a:lnTo>
                      <a:pt x="61912" y="2179523"/>
                    </a:lnTo>
                    <a:lnTo>
                      <a:pt x="60896" y="2188654"/>
                    </a:lnTo>
                    <a:lnTo>
                      <a:pt x="60261" y="2197836"/>
                    </a:lnTo>
                    <a:lnTo>
                      <a:pt x="60947" y="2194242"/>
                    </a:lnTo>
                    <a:lnTo>
                      <a:pt x="61683" y="2185047"/>
                    </a:lnTo>
                    <a:lnTo>
                      <a:pt x="62788" y="2175903"/>
                    </a:lnTo>
                    <a:lnTo>
                      <a:pt x="64033" y="2166772"/>
                    </a:lnTo>
                    <a:lnTo>
                      <a:pt x="65176" y="2157628"/>
                    </a:lnTo>
                    <a:close/>
                  </a:path>
                  <a:path w="1421764" h="2679700">
                    <a:moveTo>
                      <a:pt x="66713" y="2022030"/>
                    </a:moveTo>
                    <a:lnTo>
                      <a:pt x="63728" y="2032203"/>
                    </a:lnTo>
                    <a:lnTo>
                      <a:pt x="59664" y="2044700"/>
                    </a:lnTo>
                    <a:lnTo>
                      <a:pt x="62064" y="2044700"/>
                    </a:lnTo>
                    <a:lnTo>
                      <a:pt x="64643" y="2032000"/>
                    </a:lnTo>
                    <a:lnTo>
                      <a:pt x="66713" y="2022030"/>
                    </a:lnTo>
                    <a:close/>
                  </a:path>
                  <a:path w="1421764" h="2679700">
                    <a:moveTo>
                      <a:pt x="67513" y="2019300"/>
                    </a:moveTo>
                    <a:lnTo>
                      <a:pt x="67284" y="2019300"/>
                    </a:lnTo>
                    <a:lnTo>
                      <a:pt x="66713" y="2022030"/>
                    </a:lnTo>
                    <a:lnTo>
                      <a:pt x="67513" y="2019300"/>
                    </a:lnTo>
                    <a:close/>
                  </a:path>
                  <a:path w="1421764" h="2679700">
                    <a:moveTo>
                      <a:pt x="71666" y="2006600"/>
                    </a:moveTo>
                    <a:lnTo>
                      <a:pt x="70065" y="2019300"/>
                    </a:lnTo>
                    <a:lnTo>
                      <a:pt x="70472" y="2019300"/>
                    </a:lnTo>
                    <a:lnTo>
                      <a:pt x="71666" y="2006600"/>
                    </a:lnTo>
                    <a:close/>
                  </a:path>
                  <a:path w="1421764" h="2679700">
                    <a:moveTo>
                      <a:pt x="74053" y="2428710"/>
                    </a:moveTo>
                    <a:lnTo>
                      <a:pt x="72351" y="2422855"/>
                    </a:lnTo>
                    <a:lnTo>
                      <a:pt x="71323" y="2416772"/>
                    </a:lnTo>
                    <a:lnTo>
                      <a:pt x="68554" y="2404872"/>
                    </a:lnTo>
                    <a:lnTo>
                      <a:pt x="67221" y="2398903"/>
                    </a:lnTo>
                    <a:lnTo>
                      <a:pt x="66395" y="2392807"/>
                    </a:lnTo>
                    <a:lnTo>
                      <a:pt x="67310" y="2399944"/>
                    </a:lnTo>
                    <a:lnTo>
                      <a:pt x="68554" y="2406993"/>
                    </a:lnTo>
                    <a:lnTo>
                      <a:pt x="69926" y="2414028"/>
                    </a:lnTo>
                    <a:lnTo>
                      <a:pt x="71208" y="2421102"/>
                    </a:lnTo>
                    <a:lnTo>
                      <a:pt x="72936" y="2426233"/>
                    </a:lnTo>
                    <a:lnTo>
                      <a:pt x="74053" y="2428710"/>
                    </a:lnTo>
                    <a:close/>
                  </a:path>
                  <a:path w="1421764" h="2679700">
                    <a:moveTo>
                      <a:pt x="85737" y="2476208"/>
                    </a:moveTo>
                    <a:lnTo>
                      <a:pt x="84658" y="2466302"/>
                    </a:lnTo>
                    <a:lnTo>
                      <a:pt x="83032" y="2463800"/>
                    </a:lnTo>
                    <a:lnTo>
                      <a:pt x="79603" y="2451100"/>
                    </a:lnTo>
                    <a:lnTo>
                      <a:pt x="76758" y="2451100"/>
                    </a:lnTo>
                    <a:lnTo>
                      <a:pt x="70307" y="2425700"/>
                    </a:lnTo>
                    <a:lnTo>
                      <a:pt x="75882" y="2451100"/>
                    </a:lnTo>
                    <a:lnTo>
                      <a:pt x="82232" y="2463800"/>
                    </a:lnTo>
                    <a:lnTo>
                      <a:pt x="85737" y="2476208"/>
                    </a:lnTo>
                    <a:close/>
                  </a:path>
                  <a:path w="1421764" h="2679700">
                    <a:moveTo>
                      <a:pt x="85826" y="2476500"/>
                    </a:moveTo>
                    <a:lnTo>
                      <a:pt x="85737" y="2476208"/>
                    </a:lnTo>
                    <a:lnTo>
                      <a:pt x="85775" y="2476500"/>
                    </a:lnTo>
                    <a:close/>
                  </a:path>
                  <a:path w="1421764" h="2679700">
                    <a:moveTo>
                      <a:pt x="89509" y="1941131"/>
                    </a:moveTo>
                    <a:lnTo>
                      <a:pt x="88531" y="1943100"/>
                    </a:lnTo>
                    <a:lnTo>
                      <a:pt x="88785" y="1943100"/>
                    </a:lnTo>
                    <a:lnTo>
                      <a:pt x="89509" y="1941131"/>
                    </a:lnTo>
                    <a:close/>
                  </a:path>
                  <a:path w="1421764" h="2679700">
                    <a:moveTo>
                      <a:pt x="91300" y="2476500"/>
                    </a:moveTo>
                    <a:lnTo>
                      <a:pt x="85902" y="2463800"/>
                    </a:lnTo>
                    <a:lnTo>
                      <a:pt x="84391" y="2463800"/>
                    </a:lnTo>
                    <a:lnTo>
                      <a:pt x="84658" y="2466302"/>
                    </a:lnTo>
                    <a:lnTo>
                      <a:pt x="91300" y="2476500"/>
                    </a:lnTo>
                    <a:close/>
                  </a:path>
                  <a:path w="1421764" h="2679700">
                    <a:moveTo>
                      <a:pt x="94869" y="1930400"/>
                    </a:moveTo>
                    <a:lnTo>
                      <a:pt x="93497" y="1930400"/>
                    </a:lnTo>
                    <a:lnTo>
                      <a:pt x="89509" y="1941131"/>
                    </a:lnTo>
                    <a:lnTo>
                      <a:pt x="94869" y="1930400"/>
                    </a:lnTo>
                    <a:close/>
                  </a:path>
                  <a:path w="1421764" h="2679700">
                    <a:moveTo>
                      <a:pt x="97078" y="2044700"/>
                    </a:moveTo>
                    <a:lnTo>
                      <a:pt x="96481" y="2044700"/>
                    </a:lnTo>
                    <a:lnTo>
                      <a:pt x="96507" y="2047417"/>
                    </a:lnTo>
                    <a:lnTo>
                      <a:pt x="97078" y="2044700"/>
                    </a:lnTo>
                    <a:close/>
                  </a:path>
                  <a:path w="1421764" h="2679700">
                    <a:moveTo>
                      <a:pt x="104775" y="2603500"/>
                    </a:moveTo>
                    <a:lnTo>
                      <a:pt x="93941" y="2590800"/>
                    </a:lnTo>
                    <a:lnTo>
                      <a:pt x="100914" y="2603500"/>
                    </a:lnTo>
                    <a:lnTo>
                      <a:pt x="104775" y="2603500"/>
                    </a:lnTo>
                    <a:close/>
                  </a:path>
                  <a:path w="1421764" h="2679700">
                    <a:moveTo>
                      <a:pt x="106095" y="2032203"/>
                    </a:moveTo>
                    <a:lnTo>
                      <a:pt x="101815" y="2044700"/>
                    </a:lnTo>
                    <a:lnTo>
                      <a:pt x="96596" y="2057400"/>
                    </a:lnTo>
                    <a:lnTo>
                      <a:pt x="96507" y="2047417"/>
                    </a:lnTo>
                    <a:lnTo>
                      <a:pt x="94411" y="2057400"/>
                    </a:lnTo>
                    <a:lnTo>
                      <a:pt x="94107" y="2057400"/>
                    </a:lnTo>
                    <a:lnTo>
                      <a:pt x="83921" y="2082800"/>
                    </a:lnTo>
                    <a:lnTo>
                      <a:pt x="77863" y="2108200"/>
                    </a:lnTo>
                    <a:lnTo>
                      <a:pt x="74472" y="2120900"/>
                    </a:lnTo>
                    <a:lnTo>
                      <a:pt x="71145" y="2146300"/>
                    </a:lnTo>
                    <a:lnTo>
                      <a:pt x="70002" y="2146300"/>
                    </a:lnTo>
                    <a:lnTo>
                      <a:pt x="68821" y="2159000"/>
                    </a:lnTo>
                    <a:lnTo>
                      <a:pt x="67602" y="2171700"/>
                    </a:lnTo>
                    <a:lnTo>
                      <a:pt x="63868" y="2197100"/>
                    </a:lnTo>
                    <a:lnTo>
                      <a:pt x="63068" y="2197100"/>
                    </a:lnTo>
                    <a:lnTo>
                      <a:pt x="62128" y="2209800"/>
                    </a:lnTo>
                    <a:lnTo>
                      <a:pt x="61074" y="2222500"/>
                    </a:lnTo>
                    <a:lnTo>
                      <a:pt x="59867" y="2235200"/>
                    </a:lnTo>
                    <a:lnTo>
                      <a:pt x="57111" y="2235200"/>
                    </a:lnTo>
                    <a:lnTo>
                      <a:pt x="56730" y="2247900"/>
                    </a:lnTo>
                    <a:lnTo>
                      <a:pt x="56476" y="2247900"/>
                    </a:lnTo>
                    <a:lnTo>
                      <a:pt x="56235" y="2260600"/>
                    </a:lnTo>
                    <a:lnTo>
                      <a:pt x="56172" y="2273300"/>
                    </a:lnTo>
                    <a:lnTo>
                      <a:pt x="56426" y="2286000"/>
                    </a:lnTo>
                    <a:lnTo>
                      <a:pt x="57988" y="2324100"/>
                    </a:lnTo>
                    <a:lnTo>
                      <a:pt x="58458" y="2324100"/>
                    </a:lnTo>
                    <a:lnTo>
                      <a:pt x="58635" y="2336800"/>
                    </a:lnTo>
                    <a:lnTo>
                      <a:pt x="58432" y="2336800"/>
                    </a:lnTo>
                    <a:lnTo>
                      <a:pt x="57810" y="2349500"/>
                    </a:lnTo>
                    <a:lnTo>
                      <a:pt x="57327" y="2336800"/>
                    </a:lnTo>
                    <a:lnTo>
                      <a:pt x="55994" y="2324100"/>
                    </a:lnTo>
                    <a:lnTo>
                      <a:pt x="55499" y="2311400"/>
                    </a:lnTo>
                    <a:lnTo>
                      <a:pt x="55168" y="2298700"/>
                    </a:lnTo>
                    <a:lnTo>
                      <a:pt x="54787" y="2298700"/>
                    </a:lnTo>
                    <a:lnTo>
                      <a:pt x="54368" y="2286000"/>
                    </a:lnTo>
                    <a:lnTo>
                      <a:pt x="53911" y="2273300"/>
                    </a:lnTo>
                    <a:lnTo>
                      <a:pt x="53594" y="2260600"/>
                    </a:lnTo>
                    <a:lnTo>
                      <a:pt x="53301" y="2260600"/>
                    </a:lnTo>
                    <a:lnTo>
                      <a:pt x="52997" y="2247900"/>
                    </a:lnTo>
                    <a:lnTo>
                      <a:pt x="52603" y="2247900"/>
                    </a:lnTo>
                    <a:lnTo>
                      <a:pt x="51993" y="2260600"/>
                    </a:lnTo>
                    <a:lnTo>
                      <a:pt x="51892" y="2286000"/>
                    </a:lnTo>
                    <a:lnTo>
                      <a:pt x="52133" y="2298700"/>
                    </a:lnTo>
                    <a:lnTo>
                      <a:pt x="52527" y="2311400"/>
                    </a:lnTo>
                    <a:lnTo>
                      <a:pt x="55308" y="2362200"/>
                    </a:lnTo>
                    <a:lnTo>
                      <a:pt x="56045" y="2362200"/>
                    </a:lnTo>
                    <a:lnTo>
                      <a:pt x="56807" y="2374900"/>
                    </a:lnTo>
                    <a:lnTo>
                      <a:pt x="57378" y="2374900"/>
                    </a:lnTo>
                    <a:lnTo>
                      <a:pt x="57404" y="2369705"/>
                    </a:lnTo>
                    <a:lnTo>
                      <a:pt x="57518" y="2373185"/>
                    </a:lnTo>
                    <a:lnTo>
                      <a:pt x="58013" y="2378418"/>
                    </a:lnTo>
                    <a:lnTo>
                      <a:pt x="59194" y="2385504"/>
                    </a:lnTo>
                    <a:lnTo>
                      <a:pt x="59613" y="2384552"/>
                    </a:lnTo>
                    <a:lnTo>
                      <a:pt x="58242" y="2378316"/>
                    </a:lnTo>
                    <a:lnTo>
                      <a:pt x="57416" y="2368956"/>
                    </a:lnTo>
                    <a:lnTo>
                      <a:pt x="57467" y="2362200"/>
                    </a:lnTo>
                    <a:lnTo>
                      <a:pt x="61798" y="2362200"/>
                    </a:lnTo>
                    <a:lnTo>
                      <a:pt x="64998" y="2374900"/>
                    </a:lnTo>
                    <a:lnTo>
                      <a:pt x="63093" y="2362200"/>
                    </a:lnTo>
                    <a:lnTo>
                      <a:pt x="61620" y="2349500"/>
                    </a:lnTo>
                    <a:lnTo>
                      <a:pt x="60439" y="2336800"/>
                    </a:lnTo>
                    <a:lnTo>
                      <a:pt x="59397" y="2324100"/>
                    </a:lnTo>
                    <a:lnTo>
                      <a:pt x="59118" y="2298700"/>
                    </a:lnTo>
                    <a:lnTo>
                      <a:pt x="59118" y="2286000"/>
                    </a:lnTo>
                    <a:lnTo>
                      <a:pt x="60706" y="2247900"/>
                    </a:lnTo>
                    <a:lnTo>
                      <a:pt x="64338" y="2209800"/>
                    </a:lnTo>
                    <a:lnTo>
                      <a:pt x="69977" y="2171700"/>
                    </a:lnTo>
                    <a:lnTo>
                      <a:pt x="77279" y="2133600"/>
                    </a:lnTo>
                    <a:lnTo>
                      <a:pt x="85877" y="2108200"/>
                    </a:lnTo>
                    <a:lnTo>
                      <a:pt x="79489" y="2108200"/>
                    </a:lnTo>
                    <a:lnTo>
                      <a:pt x="85064" y="2095500"/>
                    </a:lnTo>
                    <a:lnTo>
                      <a:pt x="87972" y="2082800"/>
                    </a:lnTo>
                    <a:lnTo>
                      <a:pt x="92468" y="2082800"/>
                    </a:lnTo>
                    <a:lnTo>
                      <a:pt x="97942" y="2070100"/>
                    </a:lnTo>
                    <a:lnTo>
                      <a:pt x="104495" y="2044700"/>
                    </a:lnTo>
                    <a:lnTo>
                      <a:pt x="106095" y="2032203"/>
                    </a:lnTo>
                    <a:close/>
                  </a:path>
                  <a:path w="1421764" h="2679700">
                    <a:moveTo>
                      <a:pt x="106337" y="2031276"/>
                    </a:moveTo>
                    <a:lnTo>
                      <a:pt x="106121" y="2032000"/>
                    </a:lnTo>
                    <a:lnTo>
                      <a:pt x="106095" y="2032203"/>
                    </a:lnTo>
                    <a:lnTo>
                      <a:pt x="106172" y="2032000"/>
                    </a:lnTo>
                    <a:lnTo>
                      <a:pt x="106337" y="2031276"/>
                    </a:lnTo>
                    <a:close/>
                  </a:path>
                  <a:path w="1421764" h="2679700">
                    <a:moveTo>
                      <a:pt x="109855" y="2019300"/>
                    </a:moveTo>
                    <a:lnTo>
                      <a:pt x="109143" y="2019300"/>
                    </a:lnTo>
                    <a:lnTo>
                      <a:pt x="106337" y="2031276"/>
                    </a:lnTo>
                    <a:lnTo>
                      <a:pt x="109855" y="2019300"/>
                    </a:lnTo>
                    <a:close/>
                  </a:path>
                  <a:path w="1421764" h="2679700">
                    <a:moveTo>
                      <a:pt x="113906" y="2527300"/>
                    </a:moveTo>
                    <a:lnTo>
                      <a:pt x="110515" y="2514600"/>
                    </a:lnTo>
                    <a:lnTo>
                      <a:pt x="103073" y="2501900"/>
                    </a:lnTo>
                    <a:lnTo>
                      <a:pt x="102247" y="2501900"/>
                    </a:lnTo>
                    <a:lnTo>
                      <a:pt x="105841" y="2514600"/>
                    </a:lnTo>
                    <a:lnTo>
                      <a:pt x="109728" y="2514600"/>
                    </a:lnTo>
                    <a:lnTo>
                      <a:pt x="113753" y="2527300"/>
                    </a:lnTo>
                    <a:lnTo>
                      <a:pt x="113906" y="2527300"/>
                    </a:lnTo>
                    <a:close/>
                  </a:path>
                  <a:path w="1421764" h="2679700">
                    <a:moveTo>
                      <a:pt x="121272" y="1993900"/>
                    </a:moveTo>
                    <a:lnTo>
                      <a:pt x="114427" y="2006600"/>
                    </a:lnTo>
                    <a:lnTo>
                      <a:pt x="113792" y="2006600"/>
                    </a:lnTo>
                    <a:lnTo>
                      <a:pt x="112255" y="2019300"/>
                    </a:lnTo>
                    <a:lnTo>
                      <a:pt x="113512" y="2019300"/>
                    </a:lnTo>
                    <a:lnTo>
                      <a:pt x="117271" y="2006600"/>
                    </a:lnTo>
                    <a:lnTo>
                      <a:pt x="121272" y="1993900"/>
                    </a:lnTo>
                    <a:close/>
                  </a:path>
                  <a:path w="1421764" h="2679700">
                    <a:moveTo>
                      <a:pt x="122694" y="1914080"/>
                    </a:moveTo>
                    <a:lnTo>
                      <a:pt x="121894" y="1914042"/>
                    </a:lnTo>
                    <a:lnTo>
                      <a:pt x="113830" y="1926996"/>
                    </a:lnTo>
                    <a:lnTo>
                      <a:pt x="117233" y="1920125"/>
                    </a:lnTo>
                    <a:lnTo>
                      <a:pt x="117360" y="1919554"/>
                    </a:lnTo>
                    <a:lnTo>
                      <a:pt x="114960" y="1923910"/>
                    </a:lnTo>
                    <a:lnTo>
                      <a:pt x="110820" y="1931873"/>
                    </a:lnTo>
                    <a:lnTo>
                      <a:pt x="102704" y="1945855"/>
                    </a:lnTo>
                    <a:lnTo>
                      <a:pt x="104381" y="1945716"/>
                    </a:lnTo>
                    <a:lnTo>
                      <a:pt x="103784" y="1947595"/>
                    </a:lnTo>
                    <a:lnTo>
                      <a:pt x="100101" y="1956854"/>
                    </a:lnTo>
                    <a:lnTo>
                      <a:pt x="105371" y="1944687"/>
                    </a:lnTo>
                    <a:lnTo>
                      <a:pt x="113601" y="1930107"/>
                    </a:lnTo>
                    <a:lnTo>
                      <a:pt x="119659" y="1919668"/>
                    </a:lnTo>
                    <a:lnTo>
                      <a:pt x="122694" y="1914080"/>
                    </a:lnTo>
                    <a:close/>
                  </a:path>
                  <a:path w="1421764" h="2679700">
                    <a:moveTo>
                      <a:pt x="122872" y="2539619"/>
                    </a:moveTo>
                    <a:lnTo>
                      <a:pt x="118833" y="2527300"/>
                    </a:lnTo>
                    <a:lnTo>
                      <a:pt x="113906" y="2527300"/>
                    </a:lnTo>
                    <a:lnTo>
                      <a:pt x="114071" y="2527719"/>
                    </a:lnTo>
                    <a:lnTo>
                      <a:pt x="122872" y="2539619"/>
                    </a:lnTo>
                    <a:close/>
                  </a:path>
                  <a:path w="1421764" h="2679700">
                    <a:moveTo>
                      <a:pt x="123164" y="2540000"/>
                    </a:moveTo>
                    <a:lnTo>
                      <a:pt x="122872" y="2539619"/>
                    </a:lnTo>
                    <a:lnTo>
                      <a:pt x="122999" y="2540000"/>
                    </a:lnTo>
                    <a:lnTo>
                      <a:pt x="123164" y="2540000"/>
                    </a:lnTo>
                    <a:close/>
                  </a:path>
                  <a:path w="1421764" h="2679700">
                    <a:moveTo>
                      <a:pt x="123266" y="2541905"/>
                    </a:moveTo>
                    <a:lnTo>
                      <a:pt x="122643" y="2540000"/>
                    </a:lnTo>
                    <a:lnTo>
                      <a:pt x="121373" y="2540000"/>
                    </a:lnTo>
                    <a:lnTo>
                      <a:pt x="123266" y="2541905"/>
                    </a:lnTo>
                    <a:close/>
                  </a:path>
                  <a:path w="1421764" h="2679700">
                    <a:moveTo>
                      <a:pt x="131699" y="2552700"/>
                    </a:moveTo>
                    <a:lnTo>
                      <a:pt x="130378" y="2549042"/>
                    </a:lnTo>
                    <a:lnTo>
                      <a:pt x="123266" y="2541905"/>
                    </a:lnTo>
                    <a:lnTo>
                      <a:pt x="126809" y="2552700"/>
                    </a:lnTo>
                    <a:lnTo>
                      <a:pt x="131699" y="2552700"/>
                    </a:lnTo>
                    <a:close/>
                  </a:path>
                  <a:path w="1421764" h="2679700">
                    <a:moveTo>
                      <a:pt x="132435" y="2551099"/>
                    </a:moveTo>
                    <a:lnTo>
                      <a:pt x="127889" y="2540000"/>
                    </a:lnTo>
                    <a:lnTo>
                      <a:pt x="127139" y="2540000"/>
                    </a:lnTo>
                    <a:lnTo>
                      <a:pt x="130378" y="2549042"/>
                    </a:lnTo>
                    <a:lnTo>
                      <a:pt x="132435" y="2551099"/>
                    </a:lnTo>
                    <a:close/>
                  </a:path>
                  <a:path w="1421764" h="2679700">
                    <a:moveTo>
                      <a:pt x="134620" y="1905000"/>
                    </a:moveTo>
                    <a:lnTo>
                      <a:pt x="112966" y="1943100"/>
                    </a:lnTo>
                    <a:lnTo>
                      <a:pt x="100698" y="1967522"/>
                    </a:lnTo>
                    <a:lnTo>
                      <a:pt x="107683" y="1955800"/>
                    </a:lnTo>
                    <a:lnTo>
                      <a:pt x="115620" y="1943100"/>
                    </a:lnTo>
                    <a:lnTo>
                      <a:pt x="124447" y="1930400"/>
                    </a:lnTo>
                    <a:lnTo>
                      <a:pt x="134620" y="1905000"/>
                    </a:lnTo>
                    <a:close/>
                  </a:path>
                  <a:path w="1421764" h="2679700">
                    <a:moveTo>
                      <a:pt x="143408" y="2565400"/>
                    </a:moveTo>
                    <a:lnTo>
                      <a:pt x="137629" y="2557576"/>
                    </a:lnTo>
                    <a:lnTo>
                      <a:pt x="135953" y="2552700"/>
                    </a:lnTo>
                    <a:lnTo>
                      <a:pt x="134658" y="2552700"/>
                    </a:lnTo>
                    <a:lnTo>
                      <a:pt x="135128" y="2554186"/>
                    </a:lnTo>
                    <a:lnTo>
                      <a:pt x="134023" y="2552700"/>
                    </a:lnTo>
                    <a:lnTo>
                      <a:pt x="132435" y="2551099"/>
                    </a:lnTo>
                    <a:lnTo>
                      <a:pt x="133083" y="2552700"/>
                    </a:lnTo>
                    <a:lnTo>
                      <a:pt x="135737" y="2556116"/>
                    </a:lnTo>
                    <a:lnTo>
                      <a:pt x="138658" y="2565400"/>
                    </a:lnTo>
                    <a:lnTo>
                      <a:pt x="140322" y="2565400"/>
                    </a:lnTo>
                    <a:lnTo>
                      <a:pt x="138239" y="2559342"/>
                    </a:lnTo>
                    <a:lnTo>
                      <a:pt x="142938" y="2565400"/>
                    </a:lnTo>
                    <a:lnTo>
                      <a:pt x="143408" y="2565400"/>
                    </a:lnTo>
                    <a:close/>
                  </a:path>
                  <a:path w="1421764" h="2679700">
                    <a:moveTo>
                      <a:pt x="143624" y="1955800"/>
                    </a:moveTo>
                    <a:lnTo>
                      <a:pt x="139611" y="1955800"/>
                    </a:lnTo>
                    <a:lnTo>
                      <a:pt x="136410" y="1968500"/>
                    </a:lnTo>
                    <a:lnTo>
                      <a:pt x="138849" y="1968500"/>
                    </a:lnTo>
                    <a:lnTo>
                      <a:pt x="143624" y="1955800"/>
                    </a:lnTo>
                    <a:close/>
                  </a:path>
                  <a:path w="1421764" h="2679700">
                    <a:moveTo>
                      <a:pt x="144500" y="2566987"/>
                    </a:moveTo>
                    <a:lnTo>
                      <a:pt x="143421" y="2565400"/>
                    </a:lnTo>
                    <a:lnTo>
                      <a:pt x="143802" y="2566276"/>
                    </a:lnTo>
                    <a:lnTo>
                      <a:pt x="144500" y="2566987"/>
                    </a:lnTo>
                    <a:close/>
                  </a:path>
                  <a:path w="1421764" h="2679700">
                    <a:moveTo>
                      <a:pt x="145199" y="2569438"/>
                    </a:moveTo>
                    <a:lnTo>
                      <a:pt x="143802" y="2566276"/>
                    </a:lnTo>
                    <a:lnTo>
                      <a:pt x="142938" y="2565400"/>
                    </a:lnTo>
                    <a:lnTo>
                      <a:pt x="140322" y="2565400"/>
                    </a:lnTo>
                    <a:lnTo>
                      <a:pt x="145199" y="2569438"/>
                    </a:lnTo>
                    <a:close/>
                  </a:path>
                  <a:path w="1421764" h="2679700">
                    <a:moveTo>
                      <a:pt x="152158" y="2578100"/>
                    </a:moveTo>
                    <a:lnTo>
                      <a:pt x="147485" y="2571331"/>
                    </a:lnTo>
                    <a:lnTo>
                      <a:pt x="145199" y="2569438"/>
                    </a:lnTo>
                    <a:lnTo>
                      <a:pt x="149047" y="2578100"/>
                    </a:lnTo>
                    <a:lnTo>
                      <a:pt x="152158" y="2578100"/>
                    </a:lnTo>
                    <a:close/>
                  </a:path>
                  <a:path w="1421764" h="2679700">
                    <a:moveTo>
                      <a:pt x="153797" y="1936470"/>
                    </a:moveTo>
                    <a:lnTo>
                      <a:pt x="148602" y="1943100"/>
                    </a:lnTo>
                    <a:lnTo>
                      <a:pt x="143624" y="1955800"/>
                    </a:lnTo>
                    <a:lnTo>
                      <a:pt x="145897" y="1955800"/>
                    </a:lnTo>
                    <a:lnTo>
                      <a:pt x="149580" y="1943100"/>
                    </a:lnTo>
                    <a:lnTo>
                      <a:pt x="153797" y="1936470"/>
                    </a:lnTo>
                    <a:close/>
                  </a:path>
                  <a:path w="1421764" h="2679700">
                    <a:moveTo>
                      <a:pt x="154609" y="2577211"/>
                    </a:moveTo>
                    <a:lnTo>
                      <a:pt x="144500" y="2566987"/>
                    </a:lnTo>
                    <a:lnTo>
                      <a:pt x="147485" y="2571331"/>
                    </a:lnTo>
                    <a:lnTo>
                      <a:pt x="154609" y="2577211"/>
                    </a:lnTo>
                    <a:close/>
                  </a:path>
                  <a:path w="1421764" h="2679700">
                    <a:moveTo>
                      <a:pt x="155689" y="2578100"/>
                    </a:moveTo>
                    <a:lnTo>
                      <a:pt x="154609" y="2577211"/>
                    </a:lnTo>
                    <a:lnTo>
                      <a:pt x="155498" y="2578100"/>
                    </a:lnTo>
                    <a:lnTo>
                      <a:pt x="155689" y="2578100"/>
                    </a:lnTo>
                    <a:close/>
                  </a:path>
                  <a:path w="1421764" h="2679700">
                    <a:moveTo>
                      <a:pt x="157619" y="1921395"/>
                    </a:moveTo>
                    <a:lnTo>
                      <a:pt x="154482" y="1930400"/>
                    </a:lnTo>
                    <a:lnTo>
                      <a:pt x="154736" y="1930400"/>
                    </a:lnTo>
                    <a:lnTo>
                      <a:pt x="157619" y="1921395"/>
                    </a:lnTo>
                    <a:close/>
                  </a:path>
                  <a:path w="1421764" h="2679700">
                    <a:moveTo>
                      <a:pt x="158915" y="1917700"/>
                    </a:moveTo>
                    <a:lnTo>
                      <a:pt x="157619" y="1921395"/>
                    </a:lnTo>
                    <a:lnTo>
                      <a:pt x="158915" y="1917700"/>
                    </a:lnTo>
                    <a:close/>
                  </a:path>
                  <a:path w="1421764" h="2679700">
                    <a:moveTo>
                      <a:pt x="162090" y="2590800"/>
                    </a:moveTo>
                    <a:lnTo>
                      <a:pt x="154635" y="2578100"/>
                    </a:lnTo>
                    <a:lnTo>
                      <a:pt x="152958" y="2578100"/>
                    </a:lnTo>
                    <a:lnTo>
                      <a:pt x="160718" y="2590800"/>
                    </a:lnTo>
                    <a:lnTo>
                      <a:pt x="162090" y="2590800"/>
                    </a:lnTo>
                    <a:close/>
                  </a:path>
                  <a:path w="1421764" h="2679700">
                    <a:moveTo>
                      <a:pt x="169252" y="1911629"/>
                    </a:moveTo>
                    <a:lnTo>
                      <a:pt x="163906" y="1917700"/>
                    </a:lnTo>
                    <a:lnTo>
                      <a:pt x="166979" y="1917700"/>
                    </a:lnTo>
                    <a:lnTo>
                      <a:pt x="169252" y="1911629"/>
                    </a:lnTo>
                    <a:close/>
                  </a:path>
                  <a:path w="1421764" h="2679700">
                    <a:moveTo>
                      <a:pt x="170992" y="2603500"/>
                    </a:moveTo>
                    <a:lnTo>
                      <a:pt x="162471" y="2590800"/>
                    </a:lnTo>
                    <a:lnTo>
                      <a:pt x="166217" y="2598610"/>
                    </a:lnTo>
                    <a:lnTo>
                      <a:pt x="170992" y="2603500"/>
                    </a:lnTo>
                    <a:close/>
                  </a:path>
                  <a:path w="1421764" h="2679700">
                    <a:moveTo>
                      <a:pt x="180657" y="1892439"/>
                    </a:moveTo>
                    <a:lnTo>
                      <a:pt x="176288" y="1905000"/>
                    </a:lnTo>
                    <a:lnTo>
                      <a:pt x="175069" y="1905000"/>
                    </a:lnTo>
                    <a:lnTo>
                      <a:pt x="174802" y="1905000"/>
                    </a:lnTo>
                    <a:lnTo>
                      <a:pt x="171729" y="1905000"/>
                    </a:lnTo>
                    <a:lnTo>
                      <a:pt x="169252" y="1911629"/>
                    </a:lnTo>
                    <a:lnTo>
                      <a:pt x="174726" y="1905393"/>
                    </a:lnTo>
                    <a:lnTo>
                      <a:pt x="172643" y="1917700"/>
                    </a:lnTo>
                    <a:lnTo>
                      <a:pt x="178168" y="1905000"/>
                    </a:lnTo>
                    <a:lnTo>
                      <a:pt x="179628" y="1905000"/>
                    </a:lnTo>
                    <a:lnTo>
                      <a:pt x="180657" y="1892439"/>
                    </a:lnTo>
                    <a:close/>
                  </a:path>
                  <a:path w="1421764" h="2679700">
                    <a:moveTo>
                      <a:pt x="180695" y="1892300"/>
                    </a:moveTo>
                    <a:lnTo>
                      <a:pt x="180657" y="1892439"/>
                    </a:lnTo>
                    <a:lnTo>
                      <a:pt x="180695" y="1892300"/>
                    </a:lnTo>
                    <a:close/>
                  </a:path>
                  <a:path w="1421764" h="2679700">
                    <a:moveTo>
                      <a:pt x="197586" y="1824113"/>
                    </a:moveTo>
                    <a:lnTo>
                      <a:pt x="192976" y="1829130"/>
                    </a:lnTo>
                    <a:lnTo>
                      <a:pt x="188734" y="1833778"/>
                    </a:lnTo>
                    <a:lnTo>
                      <a:pt x="186004" y="1837550"/>
                    </a:lnTo>
                    <a:lnTo>
                      <a:pt x="193027" y="1829739"/>
                    </a:lnTo>
                    <a:lnTo>
                      <a:pt x="196088" y="1826183"/>
                    </a:lnTo>
                    <a:lnTo>
                      <a:pt x="197586" y="1824113"/>
                    </a:lnTo>
                    <a:close/>
                  </a:path>
                  <a:path w="1421764" h="2679700">
                    <a:moveTo>
                      <a:pt x="235737" y="33616"/>
                    </a:moveTo>
                    <a:lnTo>
                      <a:pt x="235089" y="38100"/>
                    </a:lnTo>
                    <a:lnTo>
                      <a:pt x="235153" y="37820"/>
                    </a:lnTo>
                    <a:lnTo>
                      <a:pt x="235737" y="33616"/>
                    </a:lnTo>
                    <a:close/>
                  </a:path>
                  <a:path w="1421764" h="2679700">
                    <a:moveTo>
                      <a:pt x="236715" y="26924"/>
                    </a:moveTo>
                    <a:lnTo>
                      <a:pt x="236702" y="26771"/>
                    </a:lnTo>
                    <a:lnTo>
                      <a:pt x="235737" y="33616"/>
                    </a:lnTo>
                    <a:lnTo>
                      <a:pt x="236715" y="26924"/>
                    </a:lnTo>
                    <a:close/>
                  </a:path>
                  <a:path w="1421764" h="2679700">
                    <a:moveTo>
                      <a:pt x="249910" y="1752600"/>
                    </a:moveTo>
                    <a:lnTo>
                      <a:pt x="246634" y="1752600"/>
                    </a:lnTo>
                    <a:lnTo>
                      <a:pt x="235559" y="1765300"/>
                    </a:lnTo>
                    <a:lnTo>
                      <a:pt x="231127" y="1765300"/>
                    </a:lnTo>
                    <a:lnTo>
                      <a:pt x="229031" y="1770519"/>
                    </a:lnTo>
                    <a:lnTo>
                      <a:pt x="235483" y="1766049"/>
                    </a:lnTo>
                    <a:lnTo>
                      <a:pt x="236004" y="1765300"/>
                    </a:lnTo>
                    <a:lnTo>
                      <a:pt x="236562" y="1765300"/>
                    </a:lnTo>
                    <a:lnTo>
                      <a:pt x="249910" y="1752600"/>
                    </a:lnTo>
                    <a:close/>
                  </a:path>
                  <a:path w="1421764" h="2679700">
                    <a:moveTo>
                      <a:pt x="251929" y="1823453"/>
                    </a:moveTo>
                    <a:lnTo>
                      <a:pt x="244525" y="1828800"/>
                    </a:lnTo>
                    <a:lnTo>
                      <a:pt x="248945" y="1828800"/>
                    </a:lnTo>
                    <a:lnTo>
                      <a:pt x="251929" y="1823453"/>
                    </a:lnTo>
                    <a:close/>
                  </a:path>
                  <a:path w="1421764" h="2679700">
                    <a:moveTo>
                      <a:pt x="258699" y="2621432"/>
                    </a:moveTo>
                    <a:lnTo>
                      <a:pt x="249466" y="2618905"/>
                    </a:lnTo>
                    <a:lnTo>
                      <a:pt x="242290" y="2617800"/>
                    </a:lnTo>
                    <a:lnTo>
                      <a:pt x="236575" y="2615844"/>
                    </a:lnTo>
                    <a:lnTo>
                      <a:pt x="243116" y="2618181"/>
                    </a:lnTo>
                    <a:lnTo>
                      <a:pt x="250659" y="2619476"/>
                    </a:lnTo>
                    <a:lnTo>
                      <a:pt x="258699" y="2621432"/>
                    </a:lnTo>
                    <a:close/>
                  </a:path>
                  <a:path w="1421764" h="2679700">
                    <a:moveTo>
                      <a:pt x="262128" y="1816100"/>
                    </a:moveTo>
                    <a:lnTo>
                      <a:pt x="258584" y="1816100"/>
                    </a:lnTo>
                    <a:lnTo>
                      <a:pt x="259638" y="1813318"/>
                    </a:lnTo>
                    <a:lnTo>
                      <a:pt x="258102" y="1816100"/>
                    </a:lnTo>
                    <a:lnTo>
                      <a:pt x="256032" y="1816100"/>
                    </a:lnTo>
                    <a:lnTo>
                      <a:pt x="251929" y="1823453"/>
                    </a:lnTo>
                    <a:lnTo>
                      <a:pt x="262128" y="1816100"/>
                    </a:lnTo>
                    <a:close/>
                  </a:path>
                  <a:path w="1421764" h="2679700">
                    <a:moveTo>
                      <a:pt x="266700" y="1812798"/>
                    </a:moveTo>
                    <a:lnTo>
                      <a:pt x="262128" y="1816100"/>
                    </a:lnTo>
                    <a:lnTo>
                      <a:pt x="264782" y="1816100"/>
                    </a:lnTo>
                    <a:lnTo>
                      <a:pt x="266700" y="1812798"/>
                    </a:lnTo>
                    <a:close/>
                  </a:path>
                  <a:path w="1421764" h="2679700">
                    <a:moveTo>
                      <a:pt x="267411" y="1812290"/>
                    </a:moveTo>
                    <a:lnTo>
                      <a:pt x="265379" y="1816100"/>
                    </a:lnTo>
                    <a:lnTo>
                      <a:pt x="267411" y="1812290"/>
                    </a:lnTo>
                    <a:close/>
                  </a:path>
                  <a:path w="1421764" h="2679700">
                    <a:moveTo>
                      <a:pt x="267423" y="1812277"/>
                    </a:moveTo>
                    <a:close/>
                  </a:path>
                  <a:path w="1421764" h="2679700">
                    <a:moveTo>
                      <a:pt x="274955" y="1794725"/>
                    </a:moveTo>
                    <a:lnTo>
                      <a:pt x="268097" y="1800758"/>
                    </a:lnTo>
                    <a:lnTo>
                      <a:pt x="266623" y="1803400"/>
                    </a:lnTo>
                    <a:lnTo>
                      <a:pt x="268325" y="1803400"/>
                    </a:lnTo>
                    <a:lnTo>
                      <a:pt x="274955" y="1794725"/>
                    </a:lnTo>
                    <a:close/>
                  </a:path>
                  <a:path w="1421764" h="2679700">
                    <a:moveTo>
                      <a:pt x="279730" y="1803400"/>
                    </a:moveTo>
                    <a:lnTo>
                      <a:pt x="272161" y="1803400"/>
                    </a:lnTo>
                    <a:lnTo>
                      <a:pt x="271894" y="1803857"/>
                    </a:lnTo>
                    <a:lnTo>
                      <a:pt x="266700" y="1812798"/>
                    </a:lnTo>
                    <a:lnTo>
                      <a:pt x="267411" y="1812277"/>
                    </a:lnTo>
                    <a:lnTo>
                      <a:pt x="269646" y="1808073"/>
                    </a:lnTo>
                    <a:lnTo>
                      <a:pt x="267423" y="1812277"/>
                    </a:lnTo>
                    <a:lnTo>
                      <a:pt x="279730" y="1803400"/>
                    </a:lnTo>
                    <a:close/>
                  </a:path>
                  <a:path w="1421764" h="2679700">
                    <a:moveTo>
                      <a:pt x="294728" y="1793430"/>
                    </a:moveTo>
                    <a:lnTo>
                      <a:pt x="279730" y="1803400"/>
                    </a:lnTo>
                    <a:lnTo>
                      <a:pt x="286524" y="1803400"/>
                    </a:lnTo>
                    <a:lnTo>
                      <a:pt x="294728" y="1793430"/>
                    </a:lnTo>
                    <a:close/>
                  </a:path>
                  <a:path w="1421764" h="2679700">
                    <a:moveTo>
                      <a:pt x="296316" y="1778000"/>
                    </a:moveTo>
                    <a:lnTo>
                      <a:pt x="294690" y="1778000"/>
                    </a:lnTo>
                    <a:lnTo>
                      <a:pt x="286893" y="1790700"/>
                    </a:lnTo>
                    <a:lnTo>
                      <a:pt x="287401" y="1790700"/>
                    </a:lnTo>
                    <a:lnTo>
                      <a:pt x="296316" y="1778000"/>
                    </a:lnTo>
                    <a:close/>
                  </a:path>
                  <a:path w="1421764" h="2679700">
                    <a:moveTo>
                      <a:pt x="296951" y="1729740"/>
                    </a:moveTo>
                    <a:lnTo>
                      <a:pt x="291909" y="1732762"/>
                    </a:lnTo>
                    <a:lnTo>
                      <a:pt x="287820" y="1739900"/>
                    </a:lnTo>
                    <a:lnTo>
                      <a:pt x="290690" y="1739900"/>
                    </a:lnTo>
                    <a:lnTo>
                      <a:pt x="296951" y="1729740"/>
                    </a:lnTo>
                    <a:close/>
                  </a:path>
                  <a:path w="1421764" h="2679700">
                    <a:moveTo>
                      <a:pt x="298869" y="435940"/>
                    </a:moveTo>
                    <a:lnTo>
                      <a:pt x="298196" y="431800"/>
                    </a:lnTo>
                    <a:lnTo>
                      <a:pt x="294779" y="431800"/>
                    </a:lnTo>
                    <a:lnTo>
                      <a:pt x="297243" y="434708"/>
                    </a:lnTo>
                    <a:lnTo>
                      <a:pt x="298869" y="435940"/>
                    </a:lnTo>
                    <a:close/>
                  </a:path>
                  <a:path w="1421764" h="2679700">
                    <a:moveTo>
                      <a:pt x="300012" y="1778000"/>
                    </a:moveTo>
                    <a:lnTo>
                      <a:pt x="296316" y="1778000"/>
                    </a:lnTo>
                    <a:lnTo>
                      <a:pt x="292900" y="1790700"/>
                    </a:lnTo>
                    <a:lnTo>
                      <a:pt x="294576" y="1790700"/>
                    </a:lnTo>
                    <a:lnTo>
                      <a:pt x="300012" y="1778000"/>
                    </a:lnTo>
                    <a:close/>
                  </a:path>
                  <a:path w="1421764" h="2679700">
                    <a:moveTo>
                      <a:pt x="301167" y="1727200"/>
                    </a:moveTo>
                    <a:lnTo>
                      <a:pt x="298500" y="1727200"/>
                    </a:lnTo>
                    <a:lnTo>
                      <a:pt x="296951" y="1729740"/>
                    </a:lnTo>
                    <a:lnTo>
                      <a:pt x="301167" y="1727200"/>
                    </a:lnTo>
                    <a:close/>
                  </a:path>
                  <a:path w="1421764" h="2679700">
                    <a:moveTo>
                      <a:pt x="308635" y="2629293"/>
                    </a:moveTo>
                    <a:lnTo>
                      <a:pt x="301612" y="2628011"/>
                    </a:lnTo>
                    <a:lnTo>
                      <a:pt x="294627" y="2627185"/>
                    </a:lnTo>
                    <a:lnTo>
                      <a:pt x="287832" y="2625636"/>
                    </a:lnTo>
                    <a:lnTo>
                      <a:pt x="288759" y="2626855"/>
                    </a:lnTo>
                    <a:lnTo>
                      <a:pt x="284365" y="2627147"/>
                    </a:lnTo>
                    <a:lnTo>
                      <a:pt x="276364" y="2626830"/>
                    </a:lnTo>
                    <a:lnTo>
                      <a:pt x="266471" y="2626233"/>
                    </a:lnTo>
                    <a:lnTo>
                      <a:pt x="256641" y="2624823"/>
                    </a:lnTo>
                    <a:lnTo>
                      <a:pt x="248488" y="2623515"/>
                    </a:lnTo>
                    <a:lnTo>
                      <a:pt x="243713" y="2622994"/>
                    </a:lnTo>
                    <a:lnTo>
                      <a:pt x="244030" y="2623921"/>
                    </a:lnTo>
                    <a:lnTo>
                      <a:pt x="258318" y="2627071"/>
                    </a:lnTo>
                    <a:lnTo>
                      <a:pt x="267690" y="2628341"/>
                    </a:lnTo>
                    <a:lnTo>
                      <a:pt x="282600" y="2628671"/>
                    </a:lnTo>
                    <a:lnTo>
                      <a:pt x="291312" y="2629509"/>
                    </a:lnTo>
                    <a:lnTo>
                      <a:pt x="297878" y="2628989"/>
                    </a:lnTo>
                    <a:lnTo>
                      <a:pt x="308635" y="2629293"/>
                    </a:lnTo>
                    <a:close/>
                  </a:path>
                  <a:path w="1421764" h="2679700">
                    <a:moveTo>
                      <a:pt x="315175" y="432485"/>
                    </a:moveTo>
                    <a:lnTo>
                      <a:pt x="314769" y="431800"/>
                    </a:lnTo>
                    <a:lnTo>
                      <a:pt x="314553" y="431800"/>
                    </a:lnTo>
                    <a:lnTo>
                      <a:pt x="315175" y="432485"/>
                    </a:lnTo>
                    <a:close/>
                  </a:path>
                  <a:path w="1421764" h="2679700">
                    <a:moveTo>
                      <a:pt x="323710" y="1774151"/>
                    </a:moveTo>
                    <a:lnTo>
                      <a:pt x="317944" y="1778000"/>
                    </a:lnTo>
                    <a:lnTo>
                      <a:pt x="321233" y="1778000"/>
                    </a:lnTo>
                    <a:lnTo>
                      <a:pt x="323710" y="1774151"/>
                    </a:lnTo>
                    <a:close/>
                  </a:path>
                  <a:path w="1421764" h="2679700">
                    <a:moveTo>
                      <a:pt x="324815" y="1765300"/>
                    </a:moveTo>
                    <a:lnTo>
                      <a:pt x="317500" y="1765300"/>
                    </a:lnTo>
                    <a:lnTo>
                      <a:pt x="307543" y="1778000"/>
                    </a:lnTo>
                    <a:lnTo>
                      <a:pt x="307416" y="1778000"/>
                    </a:lnTo>
                    <a:lnTo>
                      <a:pt x="294728" y="1793430"/>
                    </a:lnTo>
                    <a:lnTo>
                      <a:pt x="317944" y="1778000"/>
                    </a:lnTo>
                    <a:lnTo>
                      <a:pt x="316585" y="1778000"/>
                    </a:lnTo>
                    <a:lnTo>
                      <a:pt x="324815" y="1765300"/>
                    </a:lnTo>
                    <a:close/>
                  </a:path>
                  <a:path w="1421764" h="2679700">
                    <a:moveTo>
                      <a:pt x="331444" y="2638780"/>
                    </a:moveTo>
                    <a:lnTo>
                      <a:pt x="326948" y="2638145"/>
                    </a:lnTo>
                    <a:lnTo>
                      <a:pt x="319227" y="2638945"/>
                    </a:lnTo>
                    <a:lnTo>
                      <a:pt x="304355" y="2638920"/>
                    </a:lnTo>
                    <a:lnTo>
                      <a:pt x="318503" y="2640101"/>
                    </a:lnTo>
                    <a:lnTo>
                      <a:pt x="322783" y="2640241"/>
                    </a:lnTo>
                    <a:lnTo>
                      <a:pt x="325158" y="2640241"/>
                    </a:lnTo>
                    <a:lnTo>
                      <a:pt x="321081" y="2641054"/>
                    </a:lnTo>
                    <a:lnTo>
                      <a:pt x="328206" y="2639885"/>
                    </a:lnTo>
                    <a:lnTo>
                      <a:pt x="331444" y="2638780"/>
                    </a:lnTo>
                    <a:close/>
                  </a:path>
                  <a:path w="1421764" h="2679700">
                    <a:moveTo>
                      <a:pt x="337743" y="533400"/>
                    </a:moveTo>
                    <a:lnTo>
                      <a:pt x="331838" y="524598"/>
                    </a:lnTo>
                    <a:lnTo>
                      <a:pt x="333349" y="533400"/>
                    </a:lnTo>
                    <a:lnTo>
                      <a:pt x="337743" y="533400"/>
                    </a:lnTo>
                    <a:close/>
                  </a:path>
                  <a:path w="1421764" h="2679700">
                    <a:moveTo>
                      <a:pt x="355587" y="558800"/>
                    </a:moveTo>
                    <a:lnTo>
                      <a:pt x="348449" y="546100"/>
                    </a:lnTo>
                    <a:lnTo>
                      <a:pt x="346583" y="546100"/>
                    </a:lnTo>
                    <a:lnTo>
                      <a:pt x="355028" y="558800"/>
                    </a:lnTo>
                    <a:lnTo>
                      <a:pt x="355587" y="558800"/>
                    </a:lnTo>
                    <a:close/>
                  </a:path>
                  <a:path w="1421764" h="2679700">
                    <a:moveTo>
                      <a:pt x="359486" y="556361"/>
                    </a:moveTo>
                    <a:lnTo>
                      <a:pt x="359054" y="555612"/>
                    </a:lnTo>
                    <a:lnTo>
                      <a:pt x="351637" y="550227"/>
                    </a:lnTo>
                    <a:lnTo>
                      <a:pt x="357530" y="555015"/>
                    </a:lnTo>
                    <a:lnTo>
                      <a:pt x="359486" y="556361"/>
                    </a:lnTo>
                    <a:close/>
                  </a:path>
                  <a:path w="1421764" h="2679700">
                    <a:moveTo>
                      <a:pt x="362508" y="1714030"/>
                    </a:moveTo>
                    <a:lnTo>
                      <a:pt x="361302" y="1714500"/>
                    </a:lnTo>
                    <a:lnTo>
                      <a:pt x="362204" y="1714500"/>
                    </a:lnTo>
                    <a:lnTo>
                      <a:pt x="362508" y="1714030"/>
                    </a:lnTo>
                    <a:close/>
                  </a:path>
                  <a:path w="1421764" h="2679700">
                    <a:moveTo>
                      <a:pt x="369379" y="571500"/>
                    </a:moveTo>
                    <a:lnTo>
                      <a:pt x="362470" y="558800"/>
                    </a:lnTo>
                    <a:lnTo>
                      <a:pt x="359041" y="558800"/>
                    </a:lnTo>
                    <a:lnTo>
                      <a:pt x="369379" y="571500"/>
                    </a:lnTo>
                    <a:close/>
                  </a:path>
                  <a:path w="1421764" h="2679700">
                    <a:moveTo>
                      <a:pt x="381520" y="469900"/>
                    </a:moveTo>
                    <a:lnTo>
                      <a:pt x="367919" y="457200"/>
                    </a:lnTo>
                    <a:lnTo>
                      <a:pt x="366179" y="457200"/>
                    </a:lnTo>
                    <a:lnTo>
                      <a:pt x="381520" y="469900"/>
                    </a:lnTo>
                    <a:close/>
                  </a:path>
                  <a:path w="1421764" h="2679700">
                    <a:moveTo>
                      <a:pt x="398437" y="1676400"/>
                    </a:moveTo>
                    <a:lnTo>
                      <a:pt x="385965" y="1676400"/>
                    </a:lnTo>
                    <a:lnTo>
                      <a:pt x="378968" y="1682877"/>
                    </a:lnTo>
                    <a:lnTo>
                      <a:pt x="398437" y="1676400"/>
                    </a:lnTo>
                    <a:close/>
                  </a:path>
                  <a:path w="1421764" h="2679700">
                    <a:moveTo>
                      <a:pt x="417144" y="622300"/>
                    </a:moveTo>
                    <a:lnTo>
                      <a:pt x="412229" y="611352"/>
                    </a:lnTo>
                    <a:lnTo>
                      <a:pt x="409994" y="609600"/>
                    </a:lnTo>
                    <a:lnTo>
                      <a:pt x="408165" y="609600"/>
                    </a:lnTo>
                    <a:lnTo>
                      <a:pt x="415417" y="622300"/>
                    </a:lnTo>
                    <a:lnTo>
                      <a:pt x="417144" y="622300"/>
                    </a:lnTo>
                    <a:close/>
                  </a:path>
                  <a:path w="1421764" h="2679700">
                    <a:moveTo>
                      <a:pt x="429856" y="635000"/>
                    </a:moveTo>
                    <a:lnTo>
                      <a:pt x="422694" y="622300"/>
                    </a:lnTo>
                    <a:lnTo>
                      <a:pt x="417144" y="622300"/>
                    </a:lnTo>
                    <a:lnTo>
                      <a:pt x="425843" y="635000"/>
                    </a:lnTo>
                    <a:lnTo>
                      <a:pt x="429856" y="635000"/>
                    </a:lnTo>
                    <a:close/>
                  </a:path>
                  <a:path w="1421764" h="2679700">
                    <a:moveTo>
                      <a:pt x="437603" y="642429"/>
                    </a:moveTo>
                    <a:lnTo>
                      <a:pt x="433463" y="635000"/>
                    </a:lnTo>
                    <a:lnTo>
                      <a:pt x="429856" y="635000"/>
                    </a:lnTo>
                    <a:lnTo>
                      <a:pt x="437603" y="642429"/>
                    </a:lnTo>
                    <a:close/>
                  </a:path>
                  <a:path w="1421764" h="2679700">
                    <a:moveTo>
                      <a:pt x="437794" y="2606713"/>
                    </a:moveTo>
                    <a:lnTo>
                      <a:pt x="377139" y="2625458"/>
                    </a:lnTo>
                    <a:lnTo>
                      <a:pt x="329171" y="2634335"/>
                    </a:lnTo>
                    <a:lnTo>
                      <a:pt x="306793" y="2636139"/>
                    </a:lnTo>
                    <a:lnTo>
                      <a:pt x="283730" y="2635999"/>
                    </a:lnTo>
                    <a:lnTo>
                      <a:pt x="259130" y="2632608"/>
                    </a:lnTo>
                    <a:lnTo>
                      <a:pt x="232168" y="2624658"/>
                    </a:lnTo>
                    <a:lnTo>
                      <a:pt x="239280" y="2627757"/>
                    </a:lnTo>
                    <a:lnTo>
                      <a:pt x="261353" y="2635847"/>
                    </a:lnTo>
                    <a:lnTo>
                      <a:pt x="286727" y="2638488"/>
                    </a:lnTo>
                    <a:lnTo>
                      <a:pt x="294728" y="2638768"/>
                    </a:lnTo>
                    <a:lnTo>
                      <a:pt x="302323" y="2638221"/>
                    </a:lnTo>
                    <a:lnTo>
                      <a:pt x="316674" y="2638056"/>
                    </a:lnTo>
                    <a:lnTo>
                      <a:pt x="350354" y="2633662"/>
                    </a:lnTo>
                    <a:lnTo>
                      <a:pt x="370116" y="2629027"/>
                    </a:lnTo>
                    <a:lnTo>
                      <a:pt x="390728" y="2623477"/>
                    </a:lnTo>
                    <a:lnTo>
                      <a:pt x="413004" y="2616289"/>
                    </a:lnTo>
                    <a:lnTo>
                      <a:pt x="437794" y="2606713"/>
                    </a:lnTo>
                    <a:close/>
                  </a:path>
                  <a:path w="1421764" h="2679700">
                    <a:moveTo>
                      <a:pt x="452666" y="584200"/>
                    </a:moveTo>
                    <a:lnTo>
                      <a:pt x="441642" y="571500"/>
                    </a:lnTo>
                    <a:lnTo>
                      <a:pt x="437464" y="571500"/>
                    </a:lnTo>
                    <a:lnTo>
                      <a:pt x="443534" y="584200"/>
                    </a:lnTo>
                    <a:lnTo>
                      <a:pt x="452666" y="584200"/>
                    </a:lnTo>
                    <a:close/>
                  </a:path>
                  <a:path w="1421764" h="2679700">
                    <a:moveTo>
                      <a:pt x="463499" y="595287"/>
                    </a:moveTo>
                    <a:lnTo>
                      <a:pt x="457123" y="584200"/>
                    </a:lnTo>
                    <a:lnTo>
                      <a:pt x="452666" y="584200"/>
                    </a:lnTo>
                    <a:lnTo>
                      <a:pt x="461314" y="594144"/>
                    </a:lnTo>
                    <a:lnTo>
                      <a:pt x="463499" y="595287"/>
                    </a:lnTo>
                    <a:close/>
                  </a:path>
                  <a:path w="1421764" h="2679700">
                    <a:moveTo>
                      <a:pt x="466813" y="1663700"/>
                    </a:moveTo>
                    <a:lnTo>
                      <a:pt x="430974" y="1663700"/>
                    </a:lnTo>
                    <a:lnTo>
                      <a:pt x="398437" y="1676400"/>
                    </a:lnTo>
                    <a:lnTo>
                      <a:pt x="400723" y="1676400"/>
                    </a:lnTo>
                    <a:lnTo>
                      <a:pt x="383641" y="1689100"/>
                    </a:lnTo>
                    <a:lnTo>
                      <a:pt x="386245" y="1689100"/>
                    </a:lnTo>
                    <a:lnTo>
                      <a:pt x="379780" y="1696123"/>
                    </a:lnTo>
                    <a:lnTo>
                      <a:pt x="393141" y="1689100"/>
                    </a:lnTo>
                    <a:lnTo>
                      <a:pt x="391198" y="1689100"/>
                    </a:lnTo>
                    <a:lnTo>
                      <a:pt x="402920" y="1676400"/>
                    </a:lnTo>
                    <a:lnTo>
                      <a:pt x="403517" y="1676400"/>
                    </a:lnTo>
                    <a:lnTo>
                      <a:pt x="402551" y="1689100"/>
                    </a:lnTo>
                    <a:lnTo>
                      <a:pt x="401358" y="1689100"/>
                    </a:lnTo>
                    <a:lnTo>
                      <a:pt x="388835" y="1701800"/>
                    </a:lnTo>
                    <a:lnTo>
                      <a:pt x="374535" y="1701800"/>
                    </a:lnTo>
                    <a:lnTo>
                      <a:pt x="379780" y="1696123"/>
                    </a:lnTo>
                    <a:lnTo>
                      <a:pt x="368947" y="1701800"/>
                    </a:lnTo>
                    <a:lnTo>
                      <a:pt x="370395" y="1701800"/>
                    </a:lnTo>
                    <a:lnTo>
                      <a:pt x="362508" y="1714030"/>
                    </a:lnTo>
                    <a:lnTo>
                      <a:pt x="393420" y="1701800"/>
                    </a:lnTo>
                    <a:lnTo>
                      <a:pt x="424688" y="1689100"/>
                    </a:lnTo>
                    <a:lnTo>
                      <a:pt x="405104" y="1689100"/>
                    </a:lnTo>
                    <a:lnTo>
                      <a:pt x="412051" y="1676400"/>
                    </a:lnTo>
                    <a:lnTo>
                      <a:pt x="423722" y="1676400"/>
                    </a:lnTo>
                    <a:lnTo>
                      <a:pt x="466813" y="1663700"/>
                    </a:lnTo>
                    <a:close/>
                  </a:path>
                  <a:path w="1421764" h="2679700">
                    <a:moveTo>
                      <a:pt x="474573" y="1689100"/>
                    </a:moveTo>
                    <a:lnTo>
                      <a:pt x="471131" y="1689100"/>
                    </a:lnTo>
                    <a:lnTo>
                      <a:pt x="464426" y="1695043"/>
                    </a:lnTo>
                    <a:lnTo>
                      <a:pt x="474573" y="1689100"/>
                    </a:lnTo>
                    <a:close/>
                  </a:path>
                  <a:path w="1421764" h="2679700">
                    <a:moveTo>
                      <a:pt x="493839" y="711200"/>
                    </a:moveTo>
                    <a:lnTo>
                      <a:pt x="491756" y="708672"/>
                    </a:lnTo>
                    <a:lnTo>
                      <a:pt x="492531" y="711200"/>
                    </a:lnTo>
                    <a:lnTo>
                      <a:pt x="492836" y="711200"/>
                    </a:lnTo>
                    <a:lnTo>
                      <a:pt x="493839" y="711200"/>
                    </a:lnTo>
                    <a:close/>
                  </a:path>
                  <a:path w="1421764" h="2679700">
                    <a:moveTo>
                      <a:pt x="494512" y="546100"/>
                    </a:moveTo>
                    <a:lnTo>
                      <a:pt x="493991" y="544741"/>
                    </a:lnTo>
                    <a:lnTo>
                      <a:pt x="492785" y="544118"/>
                    </a:lnTo>
                    <a:lnTo>
                      <a:pt x="494512" y="546100"/>
                    </a:lnTo>
                    <a:close/>
                  </a:path>
                  <a:path w="1421764" h="2679700">
                    <a:moveTo>
                      <a:pt x="495668" y="1663700"/>
                    </a:moveTo>
                    <a:lnTo>
                      <a:pt x="466813" y="1663700"/>
                    </a:lnTo>
                    <a:lnTo>
                      <a:pt x="456336" y="1676400"/>
                    </a:lnTo>
                    <a:lnTo>
                      <a:pt x="443839" y="1676400"/>
                    </a:lnTo>
                    <a:lnTo>
                      <a:pt x="425386" y="1689100"/>
                    </a:lnTo>
                    <a:lnTo>
                      <a:pt x="455345" y="1689100"/>
                    </a:lnTo>
                    <a:lnTo>
                      <a:pt x="485559" y="1676400"/>
                    </a:lnTo>
                    <a:lnTo>
                      <a:pt x="479374" y="1676400"/>
                    </a:lnTo>
                    <a:lnTo>
                      <a:pt x="495668" y="1663700"/>
                    </a:lnTo>
                    <a:close/>
                  </a:path>
                  <a:path w="1421764" h="2679700">
                    <a:moveTo>
                      <a:pt x="501764" y="723900"/>
                    </a:moveTo>
                    <a:lnTo>
                      <a:pt x="492836" y="711200"/>
                    </a:lnTo>
                    <a:lnTo>
                      <a:pt x="499198" y="723900"/>
                    </a:lnTo>
                    <a:lnTo>
                      <a:pt x="501764" y="723900"/>
                    </a:lnTo>
                    <a:close/>
                  </a:path>
                  <a:path w="1421764" h="2679700">
                    <a:moveTo>
                      <a:pt x="504469" y="635000"/>
                    </a:moveTo>
                    <a:lnTo>
                      <a:pt x="499376" y="627519"/>
                    </a:lnTo>
                    <a:lnTo>
                      <a:pt x="496341" y="623747"/>
                    </a:lnTo>
                    <a:lnTo>
                      <a:pt x="500291" y="635000"/>
                    </a:lnTo>
                    <a:lnTo>
                      <a:pt x="504469" y="635000"/>
                    </a:lnTo>
                    <a:close/>
                  </a:path>
                  <a:path w="1421764" h="2679700">
                    <a:moveTo>
                      <a:pt x="506145" y="736600"/>
                    </a:moveTo>
                    <a:lnTo>
                      <a:pt x="505498" y="734491"/>
                    </a:lnTo>
                    <a:lnTo>
                      <a:pt x="505891" y="736600"/>
                    </a:lnTo>
                    <a:lnTo>
                      <a:pt x="506145" y="736600"/>
                    </a:lnTo>
                    <a:close/>
                  </a:path>
                  <a:path w="1421764" h="2679700">
                    <a:moveTo>
                      <a:pt x="513600" y="576478"/>
                    </a:moveTo>
                    <a:lnTo>
                      <a:pt x="508698" y="571500"/>
                    </a:lnTo>
                    <a:lnTo>
                      <a:pt x="505891" y="571500"/>
                    </a:lnTo>
                    <a:lnTo>
                      <a:pt x="513600" y="576478"/>
                    </a:lnTo>
                    <a:close/>
                  </a:path>
                  <a:path w="1421764" h="2679700">
                    <a:moveTo>
                      <a:pt x="517372" y="626706"/>
                    </a:moveTo>
                    <a:lnTo>
                      <a:pt x="515327" y="622300"/>
                    </a:lnTo>
                    <a:lnTo>
                      <a:pt x="514248" y="622300"/>
                    </a:lnTo>
                    <a:lnTo>
                      <a:pt x="517029" y="626414"/>
                    </a:lnTo>
                    <a:lnTo>
                      <a:pt x="517372" y="626706"/>
                    </a:lnTo>
                    <a:close/>
                  </a:path>
                  <a:path w="1421764" h="2679700">
                    <a:moveTo>
                      <a:pt x="524192" y="660400"/>
                    </a:moveTo>
                    <a:lnTo>
                      <a:pt x="522643" y="658228"/>
                    </a:lnTo>
                    <a:lnTo>
                      <a:pt x="523176" y="660400"/>
                    </a:lnTo>
                    <a:lnTo>
                      <a:pt x="524192" y="660400"/>
                    </a:lnTo>
                    <a:close/>
                  </a:path>
                  <a:path w="1421764" h="2679700">
                    <a:moveTo>
                      <a:pt x="540740" y="89128"/>
                    </a:moveTo>
                    <a:lnTo>
                      <a:pt x="522160" y="83959"/>
                    </a:lnTo>
                    <a:lnTo>
                      <a:pt x="482168" y="74447"/>
                    </a:lnTo>
                    <a:lnTo>
                      <a:pt x="437730" y="65900"/>
                    </a:lnTo>
                    <a:lnTo>
                      <a:pt x="472554" y="72644"/>
                    </a:lnTo>
                    <a:lnTo>
                      <a:pt x="507161" y="80479"/>
                    </a:lnTo>
                    <a:lnTo>
                      <a:pt x="540740" y="89128"/>
                    </a:lnTo>
                    <a:close/>
                  </a:path>
                  <a:path w="1421764" h="2679700">
                    <a:moveTo>
                      <a:pt x="543394" y="89865"/>
                    </a:moveTo>
                    <a:lnTo>
                      <a:pt x="541528" y="89331"/>
                    </a:lnTo>
                    <a:lnTo>
                      <a:pt x="540740" y="89128"/>
                    </a:lnTo>
                    <a:lnTo>
                      <a:pt x="543394" y="89865"/>
                    </a:lnTo>
                    <a:close/>
                  </a:path>
                  <a:path w="1421764" h="2679700">
                    <a:moveTo>
                      <a:pt x="552475" y="571500"/>
                    </a:moveTo>
                    <a:lnTo>
                      <a:pt x="525513" y="546100"/>
                    </a:lnTo>
                    <a:lnTo>
                      <a:pt x="508025" y="546100"/>
                    </a:lnTo>
                    <a:lnTo>
                      <a:pt x="497967" y="533400"/>
                    </a:lnTo>
                    <a:lnTo>
                      <a:pt x="489750" y="533400"/>
                    </a:lnTo>
                    <a:lnTo>
                      <a:pt x="493991" y="544741"/>
                    </a:lnTo>
                    <a:lnTo>
                      <a:pt x="545731" y="571500"/>
                    </a:lnTo>
                    <a:lnTo>
                      <a:pt x="552475" y="571500"/>
                    </a:lnTo>
                    <a:close/>
                  </a:path>
                  <a:path w="1421764" h="2679700">
                    <a:moveTo>
                      <a:pt x="560387" y="673100"/>
                    </a:moveTo>
                    <a:lnTo>
                      <a:pt x="547801" y="660400"/>
                    </a:lnTo>
                    <a:lnTo>
                      <a:pt x="541947" y="660400"/>
                    </a:lnTo>
                    <a:lnTo>
                      <a:pt x="555510" y="673100"/>
                    </a:lnTo>
                    <a:lnTo>
                      <a:pt x="560387" y="673100"/>
                    </a:lnTo>
                    <a:close/>
                  </a:path>
                  <a:path w="1421764" h="2679700">
                    <a:moveTo>
                      <a:pt x="562000" y="1702739"/>
                    </a:moveTo>
                    <a:lnTo>
                      <a:pt x="546582" y="1704467"/>
                    </a:lnTo>
                    <a:lnTo>
                      <a:pt x="538899" y="1705444"/>
                    </a:lnTo>
                    <a:lnTo>
                      <a:pt x="531253" y="1706549"/>
                    </a:lnTo>
                    <a:lnTo>
                      <a:pt x="562000" y="1702739"/>
                    </a:lnTo>
                    <a:close/>
                  </a:path>
                  <a:path w="1421764" h="2679700">
                    <a:moveTo>
                      <a:pt x="564540" y="95910"/>
                    </a:moveTo>
                    <a:lnTo>
                      <a:pt x="558444" y="94043"/>
                    </a:lnTo>
                    <a:lnTo>
                      <a:pt x="543394" y="89865"/>
                    </a:lnTo>
                    <a:lnTo>
                      <a:pt x="564540" y="95910"/>
                    </a:lnTo>
                    <a:close/>
                  </a:path>
                  <a:path w="1421764" h="2679700">
                    <a:moveTo>
                      <a:pt x="575386" y="1701800"/>
                    </a:moveTo>
                    <a:lnTo>
                      <a:pt x="564210" y="1701800"/>
                    </a:lnTo>
                    <a:lnTo>
                      <a:pt x="562330" y="1702689"/>
                    </a:lnTo>
                    <a:lnTo>
                      <a:pt x="562000" y="1702739"/>
                    </a:lnTo>
                    <a:lnTo>
                      <a:pt x="562292" y="1702714"/>
                    </a:lnTo>
                    <a:lnTo>
                      <a:pt x="537413" y="1714500"/>
                    </a:lnTo>
                    <a:lnTo>
                      <a:pt x="565810" y="1714500"/>
                    </a:lnTo>
                    <a:lnTo>
                      <a:pt x="575386" y="1701800"/>
                    </a:lnTo>
                    <a:close/>
                  </a:path>
                  <a:path w="1421764" h="2679700">
                    <a:moveTo>
                      <a:pt x="584555" y="102082"/>
                    </a:moveTo>
                    <a:lnTo>
                      <a:pt x="575652" y="99098"/>
                    </a:lnTo>
                    <a:lnTo>
                      <a:pt x="564540" y="95910"/>
                    </a:lnTo>
                    <a:lnTo>
                      <a:pt x="584555" y="102082"/>
                    </a:lnTo>
                    <a:close/>
                  </a:path>
                  <a:path w="1421764" h="2679700">
                    <a:moveTo>
                      <a:pt x="593115" y="756056"/>
                    </a:moveTo>
                    <a:lnTo>
                      <a:pt x="591324" y="749300"/>
                    </a:lnTo>
                    <a:lnTo>
                      <a:pt x="588937" y="749300"/>
                    </a:lnTo>
                    <a:lnTo>
                      <a:pt x="593115" y="756056"/>
                    </a:lnTo>
                    <a:close/>
                  </a:path>
                  <a:path w="1421764" h="2679700">
                    <a:moveTo>
                      <a:pt x="595998" y="2540000"/>
                    </a:moveTo>
                    <a:lnTo>
                      <a:pt x="586409" y="2548763"/>
                    </a:lnTo>
                    <a:lnTo>
                      <a:pt x="582828" y="2552700"/>
                    </a:lnTo>
                    <a:lnTo>
                      <a:pt x="595998" y="2540000"/>
                    </a:lnTo>
                    <a:close/>
                  </a:path>
                  <a:path w="1421764" h="2679700">
                    <a:moveTo>
                      <a:pt x="596646" y="648500"/>
                    </a:moveTo>
                    <a:lnTo>
                      <a:pt x="596366" y="647954"/>
                    </a:lnTo>
                    <a:lnTo>
                      <a:pt x="596138" y="647814"/>
                    </a:lnTo>
                    <a:lnTo>
                      <a:pt x="596646" y="648500"/>
                    </a:lnTo>
                    <a:close/>
                  </a:path>
                  <a:path w="1421764" h="2679700">
                    <a:moveTo>
                      <a:pt x="596798" y="762000"/>
                    </a:moveTo>
                    <a:lnTo>
                      <a:pt x="593115" y="756056"/>
                    </a:lnTo>
                    <a:lnTo>
                      <a:pt x="594690" y="762000"/>
                    </a:lnTo>
                    <a:lnTo>
                      <a:pt x="596798" y="762000"/>
                    </a:lnTo>
                    <a:close/>
                  </a:path>
                  <a:path w="1421764" h="2679700">
                    <a:moveTo>
                      <a:pt x="605015" y="1702523"/>
                    </a:moveTo>
                    <a:lnTo>
                      <a:pt x="598525" y="1702765"/>
                    </a:lnTo>
                    <a:lnTo>
                      <a:pt x="592302" y="1702841"/>
                    </a:lnTo>
                    <a:lnTo>
                      <a:pt x="584822" y="1703374"/>
                    </a:lnTo>
                    <a:lnTo>
                      <a:pt x="605015" y="1702523"/>
                    </a:lnTo>
                    <a:close/>
                  </a:path>
                  <a:path w="1421764" h="2679700">
                    <a:moveTo>
                      <a:pt x="605459" y="660400"/>
                    </a:moveTo>
                    <a:lnTo>
                      <a:pt x="596646" y="648500"/>
                    </a:lnTo>
                    <a:lnTo>
                      <a:pt x="601878" y="658926"/>
                    </a:lnTo>
                    <a:lnTo>
                      <a:pt x="603770" y="660400"/>
                    </a:lnTo>
                    <a:lnTo>
                      <a:pt x="605459" y="660400"/>
                    </a:lnTo>
                    <a:close/>
                  </a:path>
                  <a:path w="1421764" h="2679700">
                    <a:moveTo>
                      <a:pt x="612749" y="667461"/>
                    </a:moveTo>
                    <a:lnTo>
                      <a:pt x="609079" y="660400"/>
                    </a:lnTo>
                    <a:lnTo>
                      <a:pt x="605459" y="660400"/>
                    </a:lnTo>
                    <a:lnTo>
                      <a:pt x="607504" y="663333"/>
                    </a:lnTo>
                    <a:lnTo>
                      <a:pt x="612749" y="667461"/>
                    </a:lnTo>
                    <a:close/>
                  </a:path>
                  <a:path w="1421764" h="2679700">
                    <a:moveTo>
                      <a:pt x="615645" y="1665579"/>
                    </a:moveTo>
                    <a:lnTo>
                      <a:pt x="612800" y="1665020"/>
                    </a:lnTo>
                    <a:lnTo>
                      <a:pt x="590931" y="1665452"/>
                    </a:lnTo>
                    <a:lnTo>
                      <a:pt x="559600" y="1667002"/>
                    </a:lnTo>
                    <a:lnTo>
                      <a:pt x="574636" y="1666709"/>
                    </a:lnTo>
                    <a:lnTo>
                      <a:pt x="588708" y="1667014"/>
                    </a:lnTo>
                    <a:lnTo>
                      <a:pt x="602221" y="1666963"/>
                    </a:lnTo>
                    <a:lnTo>
                      <a:pt x="615645" y="1665579"/>
                    </a:lnTo>
                    <a:close/>
                  </a:path>
                  <a:path w="1421764" h="2679700">
                    <a:moveTo>
                      <a:pt x="618197" y="1663700"/>
                    </a:moveTo>
                    <a:lnTo>
                      <a:pt x="603808" y="1651000"/>
                    </a:lnTo>
                    <a:lnTo>
                      <a:pt x="547217" y="1651000"/>
                    </a:lnTo>
                    <a:lnTo>
                      <a:pt x="514096" y="1663700"/>
                    </a:lnTo>
                    <a:lnTo>
                      <a:pt x="510019" y="1663700"/>
                    </a:lnTo>
                    <a:lnTo>
                      <a:pt x="487845" y="1676400"/>
                    </a:lnTo>
                    <a:lnTo>
                      <a:pt x="515581" y="1676400"/>
                    </a:lnTo>
                    <a:lnTo>
                      <a:pt x="545604" y="1663700"/>
                    </a:lnTo>
                    <a:lnTo>
                      <a:pt x="618197" y="1663700"/>
                    </a:lnTo>
                    <a:close/>
                  </a:path>
                  <a:path w="1421764" h="2679700">
                    <a:moveTo>
                      <a:pt x="623798" y="673100"/>
                    </a:moveTo>
                    <a:lnTo>
                      <a:pt x="613727" y="660400"/>
                    </a:lnTo>
                    <a:lnTo>
                      <a:pt x="617791" y="671423"/>
                    </a:lnTo>
                    <a:lnTo>
                      <a:pt x="619937" y="673100"/>
                    </a:lnTo>
                    <a:lnTo>
                      <a:pt x="623798" y="673100"/>
                    </a:lnTo>
                    <a:close/>
                  </a:path>
                  <a:path w="1421764" h="2679700">
                    <a:moveTo>
                      <a:pt x="625881" y="723900"/>
                    </a:moveTo>
                    <a:lnTo>
                      <a:pt x="622973" y="720623"/>
                    </a:lnTo>
                    <a:lnTo>
                      <a:pt x="624344" y="723900"/>
                    </a:lnTo>
                    <a:lnTo>
                      <a:pt x="625881" y="723900"/>
                    </a:lnTo>
                    <a:close/>
                  </a:path>
                  <a:path w="1421764" h="2679700">
                    <a:moveTo>
                      <a:pt x="628586" y="673582"/>
                    </a:moveTo>
                    <a:lnTo>
                      <a:pt x="628167" y="673100"/>
                    </a:lnTo>
                    <a:lnTo>
                      <a:pt x="616927" y="660400"/>
                    </a:lnTo>
                    <a:lnTo>
                      <a:pt x="613562" y="658355"/>
                    </a:lnTo>
                    <a:lnTo>
                      <a:pt x="628078" y="673100"/>
                    </a:lnTo>
                    <a:lnTo>
                      <a:pt x="628586" y="673582"/>
                    </a:lnTo>
                    <a:close/>
                  </a:path>
                  <a:path w="1421764" h="2679700">
                    <a:moveTo>
                      <a:pt x="631456" y="800100"/>
                    </a:moveTo>
                    <a:lnTo>
                      <a:pt x="624992" y="787400"/>
                    </a:lnTo>
                    <a:lnTo>
                      <a:pt x="623506" y="787400"/>
                    </a:lnTo>
                    <a:lnTo>
                      <a:pt x="631456" y="800100"/>
                    </a:lnTo>
                    <a:close/>
                  </a:path>
                  <a:path w="1421764" h="2679700">
                    <a:moveTo>
                      <a:pt x="642429" y="122313"/>
                    </a:moveTo>
                    <a:lnTo>
                      <a:pt x="622795" y="114757"/>
                    </a:lnTo>
                    <a:lnTo>
                      <a:pt x="591756" y="104292"/>
                    </a:lnTo>
                    <a:lnTo>
                      <a:pt x="584555" y="102082"/>
                    </a:lnTo>
                    <a:lnTo>
                      <a:pt x="609307" y="110350"/>
                    </a:lnTo>
                    <a:lnTo>
                      <a:pt x="642429" y="122313"/>
                    </a:lnTo>
                    <a:close/>
                  </a:path>
                  <a:path w="1421764" h="2679700">
                    <a:moveTo>
                      <a:pt x="643267" y="2538298"/>
                    </a:moveTo>
                    <a:lnTo>
                      <a:pt x="622274" y="2555506"/>
                    </a:lnTo>
                    <a:lnTo>
                      <a:pt x="611632" y="2563965"/>
                    </a:lnTo>
                    <a:lnTo>
                      <a:pt x="600773" y="2572181"/>
                    </a:lnTo>
                    <a:lnTo>
                      <a:pt x="608241" y="2566949"/>
                    </a:lnTo>
                    <a:lnTo>
                      <a:pt x="615632" y="2561628"/>
                    </a:lnTo>
                    <a:lnTo>
                      <a:pt x="622922" y="2556192"/>
                    </a:lnTo>
                    <a:lnTo>
                      <a:pt x="630123" y="2550642"/>
                    </a:lnTo>
                    <a:lnTo>
                      <a:pt x="643267" y="2538298"/>
                    </a:lnTo>
                    <a:close/>
                  </a:path>
                  <a:path w="1421764" h="2679700">
                    <a:moveTo>
                      <a:pt x="656653" y="758202"/>
                    </a:moveTo>
                    <a:lnTo>
                      <a:pt x="650252" y="749300"/>
                    </a:lnTo>
                    <a:lnTo>
                      <a:pt x="640829" y="736600"/>
                    </a:lnTo>
                    <a:lnTo>
                      <a:pt x="631875" y="723900"/>
                    </a:lnTo>
                    <a:lnTo>
                      <a:pt x="625881" y="723900"/>
                    </a:lnTo>
                    <a:lnTo>
                      <a:pt x="648817" y="749300"/>
                    </a:lnTo>
                    <a:lnTo>
                      <a:pt x="656653" y="758202"/>
                    </a:lnTo>
                    <a:close/>
                  </a:path>
                  <a:path w="1421764" h="2679700">
                    <a:moveTo>
                      <a:pt x="659358" y="965200"/>
                    </a:moveTo>
                    <a:lnTo>
                      <a:pt x="657009" y="955370"/>
                    </a:lnTo>
                    <a:lnTo>
                      <a:pt x="657453" y="965200"/>
                    </a:lnTo>
                    <a:lnTo>
                      <a:pt x="659358" y="965200"/>
                    </a:lnTo>
                    <a:close/>
                  </a:path>
                  <a:path w="1421764" h="2679700">
                    <a:moveTo>
                      <a:pt x="663143" y="1648650"/>
                    </a:moveTo>
                    <a:lnTo>
                      <a:pt x="660984" y="1648307"/>
                    </a:lnTo>
                    <a:lnTo>
                      <a:pt x="651789" y="1647774"/>
                    </a:lnTo>
                    <a:lnTo>
                      <a:pt x="655345" y="1648320"/>
                    </a:lnTo>
                    <a:lnTo>
                      <a:pt x="660971" y="1648891"/>
                    </a:lnTo>
                    <a:lnTo>
                      <a:pt x="663143" y="1648650"/>
                    </a:lnTo>
                    <a:close/>
                  </a:path>
                  <a:path w="1421764" h="2679700">
                    <a:moveTo>
                      <a:pt x="667080" y="977900"/>
                    </a:moveTo>
                    <a:lnTo>
                      <a:pt x="666534" y="976109"/>
                    </a:lnTo>
                    <a:lnTo>
                      <a:pt x="666648" y="977900"/>
                    </a:lnTo>
                    <a:lnTo>
                      <a:pt x="667080" y="977900"/>
                    </a:lnTo>
                    <a:close/>
                  </a:path>
                  <a:path w="1421764" h="2679700">
                    <a:moveTo>
                      <a:pt x="671182" y="774700"/>
                    </a:moveTo>
                    <a:lnTo>
                      <a:pt x="656653" y="758202"/>
                    </a:lnTo>
                    <a:lnTo>
                      <a:pt x="668528" y="774700"/>
                    </a:lnTo>
                    <a:lnTo>
                      <a:pt x="671182" y="774700"/>
                    </a:lnTo>
                    <a:close/>
                  </a:path>
                  <a:path w="1421764" h="2679700">
                    <a:moveTo>
                      <a:pt x="671474" y="723900"/>
                    </a:moveTo>
                    <a:lnTo>
                      <a:pt x="665530" y="713511"/>
                    </a:lnTo>
                    <a:lnTo>
                      <a:pt x="664692" y="712622"/>
                    </a:lnTo>
                    <a:lnTo>
                      <a:pt x="670725" y="723900"/>
                    </a:lnTo>
                    <a:lnTo>
                      <a:pt x="671474" y="723900"/>
                    </a:lnTo>
                    <a:close/>
                  </a:path>
                  <a:path w="1421764" h="2679700">
                    <a:moveTo>
                      <a:pt x="674344" y="134950"/>
                    </a:moveTo>
                    <a:lnTo>
                      <a:pt x="666305" y="131546"/>
                    </a:lnTo>
                    <a:lnTo>
                      <a:pt x="643280" y="122643"/>
                    </a:lnTo>
                    <a:lnTo>
                      <a:pt x="674344" y="134950"/>
                    </a:lnTo>
                    <a:close/>
                  </a:path>
                  <a:path w="1421764" h="2679700">
                    <a:moveTo>
                      <a:pt x="676998" y="258546"/>
                    </a:moveTo>
                    <a:lnTo>
                      <a:pt x="674103" y="254000"/>
                    </a:lnTo>
                    <a:lnTo>
                      <a:pt x="670585" y="251536"/>
                    </a:lnTo>
                    <a:lnTo>
                      <a:pt x="672439" y="254000"/>
                    </a:lnTo>
                    <a:lnTo>
                      <a:pt x="676998" y="258546"/>
                    </a:lnTo>
                    <a:close/>
                  </a:path>
                  <a:path w="1421764" h="2679700">
                    <a:moveTo>
                      <a:pt x="677849" y="136436"/>
                    </a:moveTo>
                    <a:lnTo>
                      <a:pt x="675690" y="135483"/>
                    </a:lnTo>
                    <a:lnTo>
                      <a:pt x="674344" y="134950"/>
                    </a:lnTo>
                    <a:lnTo>
                      <a:pt x="677849" y="136436"/>
                    </a:lnTo>
                    <a:close/>
                  </a:path>
                  <a:path w="1421764" h="2679700">
                    <a:moveTo>
                      <a:pt x="685177" y="266700"/>
                    </a:moveTo>
                    <a:lnTo>
                      <a:pt x="676998" y="258546"/>
                    </a:lnTo>
                    <a:lnTo>
                      <a:pt x="682193" y="266700"/>
                    </a:lnTo>
                    <a:lnTo>
                      <a:pt x="685177" y="266700"/>
                    </a:lnTo>
                    <a:close/>
                  </a:path>
                  <a:path w="1421764" h="2679700">
                    <a:moveTo>
                      <a:pt x="687336" y="2494280"/>
                    </a:moveTo>
                    <a:lnTo>
                      <a:pt x="684110" y="2496794"/>
                    </a:lnTo>
                    <a:lnTo>
                      <a:pt x="679754" y="2501900"/>
                    </a:lnTo>
                    <a:lnTo>
                      <a:pt x="684453" y="2501900"/>
                    </a:lnTo>
                    <a:lnTo>
                      <a:pt x="687336" y="2494280"/>
                    </a:lnTo>
                    <a:close/>
                  </a:path>
                  <a:path w="1421764" h="2679700">
                    <a:moveTo>
                      <a:pt x="705078" y="139700"/>
                    </a:moveTo>
                    <a:lnTo>
                      <a:pt x="702284" y="134302"/>
                    </a:lnTo>
                    <a:lnTo>
                      <a:pt x="689737" y="127000"/>
                    </a:lnTo>
                    <a:lnTo>
                      <a:pt x="704875" y="139700"/>
                    </a:lnTo>
                    <a:lnTo>
                      <a:pt x="705078" y="139700"/>
                    </a:lnTo>
                    <a:close/>
                  </a:path>
                  <a:path w="1421764" h="2679700">
                    <a:moveTo>
                      <a:pt x="708190" y="149783"/>
                    </a:moveTo>
                    <a:lnTo>
                      <a:pt x="680326" y="137477"/>
                    </a:lnTo>
                    <a:lnTo>
                      <a:pt x="677849" y="136436"/>
                    </a:lnTo>
                    <a:lnTo>
                      <a:pt x="708190" y="149783"/>
                    </a:lnTo>
                    <a:close/>
                  </a:path>
                  <a:path w="1421764" h="2679700">
                    <a:moveTo>
                      <a:pt x="708304" y="772287"/>
                    </a:moveTo>
                    <a:lnTo>
                      <a:pt x="690841" y="749300"/>
                    </a:lnTo>
                    <a:lnTo>
                      <a:pt x="686206" y="745604"/>
                    </a:lnTo>
                    <a:lnTo>
                      <a:pt x="699833" y="762000"/>
                    </a:lnTo>
                    <a:lnTo>
                      <a:pt x="707275" y="771156"/>
                    </a:lnTo>
                    <a:lnTo>
                      <a:pt x="708304" y="772287"/>
                    </a:lnTo>
                    <a:close/>
                  </a:path>
                  <a:path w="1421764" h="2679700">
                    <a:moveTo>
                      <a:pt x="708863" y="1104900"/>
                    </a:moveTo>
                    <a:lnTo>
                      <a:pt x="703338" y="1079500"/>
                    </a:lnTo>
                    <a:lnTo>
                      <a:pt x="700659" y="1074077"/>
                    </a:lnTo>
                    <a:lnTo>
                      <a:pt x="701255" y="1079500"/>
                    </a:lnTo>
                    <a:lnTo>
                      <a:pt x="708863" y="1104900"/>
                    </a:lnTo>
                    <a:close/>
                  </a:path>
                  <a:path w="1421764" h="2679700">
                    <a:moveTo>
                      <a:pt x="713943" y="1181100"/>
                    </a:moveTo>
                    <a:lnTo>
                      <a:pt x="712698" y="1175689"/>
                    </a:lnTo>
                    <a:lnTo>
                      <a:pt x="710298" y="1168400"/>
                    </a:lnTo>
                    <a:lnTo>
                      <a:pt x="702627" y="1145451"/>
                    </a:lnTo>
                    <a:lnTo>
                      <a:pt x="701319" y="1143000"/>
                    </a:lnTo>
                    <a:lnTo>
                      <a:pt x="704989" y="1155700"/>
                    </a:lnTo>
                    <a:lnTo>
                      <a:pt x="708406" y="1168400"/>
                    </a:lnTo>
                    <a:lnTo>
                      <a:pt x="711568" y="1181100"/>
                    </a:lnTo>
                    <a:lnTo>
                      <a:pt x="713943" y="1181100"/>
                    </a:lnTo>
                    <a:close/>
                  </a:path>
                  <a:path w="1421764" h="2679700">
                    <a:moveTo>
                      <a:pt x="714730" y="838200"/>
                    </a:moveTo>
                    <a:lnTo>
                      <a:pt x="713600" y="836701"/>
                    </a:lnTo>
                    <a:lnTo>
                      <a:pt x="714222" y="838200"/>
                    </a:lnTo>
                    <a:lnTo>
                      <a:pt x="714730" y="838200"/>
                    </a:lnTo>
                    <a:close/>
                  </a:path>
                  <a:path w="1421764" h="2679700">
                    <a:moveTo>
                      <a:pt x="715987" y="825500"/>
                    </a:moveTo>
                    <a:lnTo>
                      <a:pt x="702183" y="812800"/>
                    </a:lnTo>
                    <a:lnTo>
                      <a:pt x="691603" y="787400"/>
                    </a:lnTo>
                    <a:lnTo>
                      <a:pt x="675703" y="774700"/>
                    </a:lnTo>
                    <a:lnTo>
                      <a:pt x="671182" y="774700"/>
                    </a:lnTo>
                    <a:lnTo>
                      <a:pt x="692048" y="800100"/>
                    </a:lnTo>
                    <a:lnTo>
                      <a:pt x="710565" y="825500"/>
                    </a:lnTo>
                    <a:lnTo>
                      <a:pt x="715987" y="825500"/>
                    </a:lnTo>
                    <a:close/>
                  </a:path>
                  <a:path w="1421764" h="2679700">
                    <a:moveTo>
                      <a:pt x="722464" y="848423"/>
                    </a:moveTo>
                    <a:lnTo>
                      <a:pt x="719886" y="841146"/>
                    </a:lnTo>
                    <a:lnTo>
                      <a:pt x="720915" y="842175"/>
                    </a:lnTo>
                    <a:lnTo>
                      <a:pt x="720077" y="840041"/>
                    </a:lnTo>
                    <a:lnTo>
                      <a:pt x="719099" y="838923"/>
                    </a:lnTo>
                    <a:lnTo>
                      <a:pt x="718832" y="838200"/>
                    </a:lnTo>
                    <a:lnTo>
                      <a:pt x="718464" y="838200"/>
                    </a:lnTo>
                    <a:lnTo>
                      <a:pt x="710806" y="829919"/>
                    </a:lnTo>
                    <a:lnTo>
                      <a:pt x="709917" y="827773"/>
                    </a:lnTo>
                    <a:lnTo>
                      <a:pt x="710768" y="828370"/>
                    </a:lnTo>
                    <a:lnTo>
                      <a:pt x="709574" y="826909"/>
                    </a:lnTo>
                    <a:lnTo>
                      <a:pt x="708990" y="825500"/>
                    </a:lnTo>
                    <a:lnTo>
                      <a:pt x="708418" y="825500"/>
                    </a:lnTo>
                    <a:lnTo>
                      <a:pt x="695756" y="812800"/>
                    </a:lnTo>
                    <a:lnTo>
                      <a:pt x="695134" y="812304"/>
                    </a:lnTo>
                    <a:lnTo>
                      <a:pt x="697001" y="814768"/>
                    </a:lnTo>
                    <a:lnTo>
                      <a:pt x="707212" y="825500"/>
                    </a:lnTo>
                    <a:lnTo>
                      <a:pt x="706729" y="825500"/>
                    </a:lnTo>
                    <a:lnTo>
                      <a:pt x="707288" y="825893"/>
                    </a:lnTo>
                    <a:lnTo>
                      <a:pt x="707326" y="826147"/>
                    </a:lnTo>
                    <a:lnTo>
                      <a:pt x="706729" y="825500"/>
                    </a:lnTo>
                    <a:lnTo>
                      <a:pt x="705129" y="825500"/>
                    </a:lnTo>
                    <a:lnTo>
                      <a:pt x="707821" y="829056"/>
                    </a:lnTo>
                    <a:lnTo>
                      <a:pt x="707898" y="829513"/>
                    </a:lnTo>
                    <a:lnTo>
                      <a:pt x="708863" y="830440"/>
                    </a:lnTo>
                    <a:lnTo>
                      <a:pt x="713600" y="836701"/>
                    </a:lnTo>
                    <a:lnTo>
                      <a:pt x="712431" y="833869"/>
                    </a:lnTo>
                    <a:lnTo>
                      <a:pt x="716953" y="838200"/>
                    </a:lnTo>
                    <a:lnTo>
                      <a:pt x="714730" y="838200"/>
                    </a:lnTo>
                    <a:lnTo>
                      <a:pt x="722464" y="848423"/>
                    </a:lnTo>
                    <a:close/>
                  </a:path>
                  <a:path w="1421764" h="2679700">
                    <a:moveTo>
                      <a:pt x="722617" y="831786"/>
                    </a:moveTo>
                    <a:lnTo>
                      <a:pt x="718921" y="825500"/>
                    </a:lnTo>
                    <a:lnTo>
                      <a:pt x="715987" y="825500"/>
                    </a:lnTo>
                    <a:lnTo>
                      <a:pt x="722617" y="831786"/>
                    </a:lnTo>
                    <a:close/>
                  </a:path>
                  <a:path w="1421764" h="2679700">
                    <a:moveTo>
                      <a:pt x="729792" y="2438400"/>
                    </a:moveTo>
                    <a:lnTo>
                      <a:pt x="727024" y="2438400"/>
                    </a:lnTo>
                    <a:lnTo>
                      <a:pt x="724293" y="2443061"/>
                    </a:lnTo>
                    <a:lnTo>
                      <a:pt x="729792" y="2438400"/>
                    </a:lnTo>
                    <a:close/>
                  </a:path>
                  <a:path w="1421764" h="2679700">
                    <a:moveTo>
                      <a:pt x="730427" y="2423782"/>
                    </a:moveTo>
                    <a:lnTo>
                      <a:pt x="720064" y="2434679"/>
                    </a:lnTo>
                    <a:lnTo>
                      <a:pt x="708571" y="2446147"/>
                    </a:lnTo>
                    <a:lnTo>
                      <a:pt x="695871" y="2458199"/>
                    </a:lnTo>
                    <a:lnTo>
                      <a:pt x="681875" y="2470823"/>
                    </a:lnTo>
                    <a:lnTo>
                      <a:pt x="697585" y="2457920"/>
                    </a:lnTo>
                    <a:lnTo>
                      <a:pt x="699427" y="2457323"/>
                    </a:lnTo>
                    <a:lnTo>
                      <a:pt x="707732" y="2448928"/>
                    </a:lnTo>
                    <a:lnTo>
                      <a:pt x="715111" y="2440876"/>
                    </a:lnTo>
                    <a:lnTo>
                      <a:pt x="722388" y="2432672"/>
                    </a:lnTo>
                    <a:lnTo>
                      <a:pt x="730427" y="2423782"/>
                    </a:lnTo>
                    <a:close/>
                  </a:path>
                  <a:path w="1421764" h="2679700">
                    <a:moveTo>
                      <a:pt x="738657" y="850900"/>
                    </a:moveTo>
                    <a:lnTo>
                      <a:pt x="729361" y="838200"/>
                    </a:lnTo>
                    <a:lnTo>
                      <a:pt x="722617" y="831786"/>
                    </a:lnTo>
                    <a:lnTo>
                      <a:pt x="726376" y="838200"/>
                    </a:lnTo>
                    <a:lnTo>
                      <a:pt x="732955" y="850900"/>
                    </a:lnTo>
                    <a:lnTo>
                      <a:pt x="738657" y="850900"/>
                    </a:lnTo>
                    <a:close/>
                  </a:path>
                  <a:path w="1421764" h="2679700">
                    <a:moveTo>
                      <a:pt x="743242" y="2413000"/>
                    </a:moveTo>
                    <a:lnTo>
                      <a:pt x="740143" y="2413000"/>
                    </a:lnTo>
                    <a:lnTo>
                      <a:pt x="735850" y="2425700"/>
                    </a:lnTo>
                    <a:lnTo>
                      <a:pt x="736892" y="2425700"/>
                    </a:lnTo>
                    <a:lnTo>
                      <a:pt x="743242" y="2413000"/>
                    </a:lnTo>
                    <a:close/>
                  </a:path>
                  <a:path w="1421764" h="2679700">
                    <a:moveTo>
                      <a:pt x="748017" y="800684"/>
                    </a:moveTo>
                    <a:lnTo>
                      <a:pt x="723633" y="767676"/>
                    </a:lnTo>
                    <a:lnTo>
                      <a:pt x="711377" y="754926"/>
                    </a:lnTo>
                    <a:lnTo>
                      <a:pt x="719632" y="764857"/>
                    </a:lnTo>
                    <a:lnTo>
                      <a:pt x="727697" y="775004"/>
                    </a:lnTo>
                    <a:lnTo>
                      <a:pt x="743597" y="795616"/>
                    </a:lnTo>
                    <a:lnTo>
                      <a:pt x="748017" y="800684"/>
                    </a:lnTo>
                    <a:close/>
                  </a:path>
                  <a:path w="1421764" h="2679700">
                    <a:moveTo>
                      <a:pt x="753046" y="139700"/>
                    </a:moveTo>
                    <a:lnTo>
                      <a:pt x="738060" y="127000"/>
                    </a:lnTo>
                    <a:lnTo>
                      <a:pt x="730364" y="127000"/>
                    </a:lnTo>
                    <a:lnTo>
                      <a:pt x="734110" y="132130"/>
                    </a:lnTo>
                    <a:lnTo>
                      <a:pt x="753046" y="139700"/>
                    </a:lnTo>
                    <a:close/>
                  </a:path>
                  <a:path w="1421764" h="2679700">
                    <a:moveTo>
                      <a:pt x="756551" y="1295400"/>
                    </a:moveTo>
                    <a:lnTo>
                      <a:pt x="754100" y="1282700"/>
                    </a:lnTo>
                    <a:lnTo>
                      <a:pt x="753643" y="1282700"/>
                    </a:lnTo>
                    <a:lnTo>
                      <a:pt x="756551" y="1295400"/>
                    </a:lnTo>
                    <a:close/>
                  </a:path>
                  <a:path w="1421764" h="2679700">
                    <a:moveTo>
                      <a:pt x="764324" y="1559179"/>
                    </a:moveTo>
                    <a:lnTo>
                      <a:pt x="764133" y="1561058"/>
                    </a:lnTo>
                    <a:lnTo>
                      <a:pt x="764286" y="1559661"/>
                    </a:lnTo>
                    <a:lnTo>
                      <a:pt x="764324" y="1559179"/>
                    </a:lnTo>
                    <a:close/>
                  </a:path>
                  <a:path w="1421764" h="2679700">
                    <a:moveTo>
                      <a:pt x="765898" y="1704225"/>
                    </a:moveTo>
                    <a:lnTo>
                      <a:pt x="713651" y="1702676"/>
                    </a:lnTo>
                    <a:lnTo>
                      <a:pt x="681913" y="1700999"/>
                    </a:lnTo>
                    <a:lnTo>
                      <a:pt x="679919" y="1700568"/>
                    </a:lnTo>
                    <a:lnTo>
                      <a:pt x="679653" y="1699996"/>
                    </a:lnTo>
                    <a:lnTo>
                      <a:pt x="680580" y="1699437"/>
                    </a:lnTo>
                    <a:lnTo>
                      <a:pt x="679399" y="1699425"/>
                    </a:lnTo>
                    <a:lnTo>
                      <a:pt x="674903" y="1689544"/>
                    </a:lnTo>
                    <a:lnTo>
                      <a:pt x="657415" y="1699183"/>
                    </a:lnTo>
                    <a:lnTo>
                      <a:pt x="650709" y="1699107"/>
                    </a:lnTo>
                    <a:lnTo>
                      <a:pt x="634530" y="1699933"/>
                    </a:lnTo>
                    <a:lnTo>
                      <a:pt x="622477" y="1701292"/>
                    </a:lnTo>
                    <a:lnTo>
                      <a:pt x="605015" y="1702523"/>
                    </a:lnTo>
                    <a:lnTo>
                      <a:pt x="624827" y="1702130"/>
                    </a:lnTo>
                    <a:lnTo>
                      <a:pt x="641616" y="1702155"/>
                    </a:lnTo>
                    <a:lnTo>
                      <a:pt x="765898" y="1704225"/>
                    </a:lnTo>
                    <a:close/>
                  </a:path>
                  <a:path w="1421764" h="2679700">
                    <a:moveTo>
                      <a:pt x="766775" y="914400"/>
                    </a:moveTo>
                    <a:lnTo>
                      <a:pt x="764374" y="911783"/>
                    </a:lnTo>
                    <a:lnTo>
                      <a:pt x="764806" y="914400"/>
                    </a:lnTo>
                    <a:lnTo>
                      <a:pt x="766775" y="914400"/>
                    </a:lnTo>
                    <a:close/>
                  </a:path>
                  <a:path w="1421764" h="2679700">
                    <a:moveTo>
                      <a:pt x="772909" y="1193800"/>
                    </a:moveTo>
                    <a:lnTo>
                      <a:pt x="771029" y="1186395"/>
                    </a:lnTo>
                    <a:lnTo>
                      <a:pt x="772109" y="1193800"/>
                    </a:lnTo>
                    <a:lnTo>
                      <a:pt x="772909" y="1193800"/>
                    </a:lnTo>
                    <a:close/>
                  </a:path>
                  <a:path w="1421764" h="2679700">
                    <a:moveTo>
                      <a:pt x="774522" y="1181100"/>
                    </a:moveTo>
                    <a:lnTo>
                      <a:pt x="771677" y="1168400"/>
                    </a:lnTo>
                    <a:lnTo>
                      <a:pt x="768108" y="1155700"/>
                    </a:lnTo>
                    <a:lnTo>
                      <a:pt x="769810" y="1168400"/>
                    </a:lnTo>
                    <a:lnTo>
                      <a:pt x="771563" y="1168400"/>
                    </a:lnTo>
                    <a:lnTo>
                      <a:pt x="773531" y="1181100"/>
                    </a:lnTo>
                    <a:lnTo>
                      <a:pt x="774522" y="1181100"/>
                    </a:lnTo>
                    <a:close/>
                  </a:path>
                  <a:path w="1421764" h="2679700">
                    <a:moveTo>
                      <a:pt x="774979" y="1250607"/>
                    </a:moveTo>
                    <a:lnTo>
                      <a:pt x="773823" y="1244600"/>
                    </a:lnTo>
                    <a:lnTo>
                      <a:pt x="773290" y="1244600"/>
                    </a:lnTo>
                    <a:lnTo>
                      <a:pt x="774979" y="1250607"/>
                    </a:lnTo>
                    <a:close/>
                  </a:path>
                  <a:path w="1421764" h="2679700">
                    <a:moveTo>
                      <a:pt x="776122" y="1206500"/>
                    </a:moveTo>
                    <a:lnTo>
                      <a:pt x="774001" y="1193800"/>
                    </a:lnTo>
                    <a:lnTo>
                      <a:pt x="772909" y="1193800"/>
                    </a:lnTo>
                    <a:lnTo>
                      <a:pt x="776122" y="1206500"/>
                    </a:lnTo>
                    <a:close/>
                  </a:path>
                  <a:path w="1421764" h="2679700">
                    <a:moveTo>
                      <a:pt x="776833" y="1244600"/>
                    </a:moveTo>
                    <a:lnTo>
                      <a:pt x="763358" y="1193800"/>
                    </a:lnTo>
                    <a:lnTo>
                      <a:pt x="768985" y="1219200"/>
                    </a:lnTo>
                    <a:lnTo>
                      <a:pt x="773823" y="1244600"/>
                    </a:lnTo>
                    <a:lnTo>
                      <a:pt x="776833" y="1244600"/>
                    </a:lnTo>
                    <a:close/>
                  </a:path>
                  <a:path w="1421764" h="2679700">
                    <a:moveTo>
                      <a:pt x="792835" y="1384300"/>
                    </a:moveTo>
                    <a:lnTo>
                      <a:pt x="790854" y="1358900"/>
                    </a:lnTo>
                    <a:lnTo>
                      <a:pt x="790676" y="1357693"/>
                    </a:lnTo>
                    <a:lnTo>
                      <a:pt x="792835" y="1384300"/>
                    </a:lnTo>
                    <a:close/>
                  </a:path>
                  <a:path w="1421764" h="2679700">
                    <a:moveTo>
                      <a:pt x="805561" y="1574800"/>
                    </a:moveTo>
                    <a:lnTo>
                      <a:pt x="805218" y="1549400"/>
                    </a:lnTo>
                    <a:lnTo>
                      <a:pt x="803198" y="1587500"/>
                    </a:lnTo>
                    <a:lnTo>
                      <a:pt x="802792" y="1574800"/>
                    </a:lnTo>
                    <a:lnTo>
                      <a:pt x="802690" y="1565592"/>
                    </a:lnTo>
                    <a:lnTo>
                      <a:pt x="802779" y="1541373"/>
                    </a:lnTo>
                    <a:lnTo>
                      <a:pt x="802919" y="1524000"/>
                    </a:lnTo>
                    <a:lnTo>
                      <a:pt x="803008" y="1498600"/>
                    </a:lnTo>
                    <a:lnTo>
                      <a:pt x="802055" y="1498600"/>
                    </a:lnTo>
                    <a:lnTo>
                      <a:pt x="801395" y="1485900"/>
                    </a:lnTo>
                    <a:lnTo>
                      <a:pt x="800455" y="1485900"/>
                    </a:lnTo>
                    <a:lnTo>
                      <a:pt x="800252" y="1498600"/>
                    </a:lnTo>
                    <a:lnTo>
                      <a:pt x="800392" y="1498600"/>
                    </a:lnTo>
                    <a:lnTo>
                      <a:pt x="800404" y="1524000"/>
                    </a:lnTo>
                    <a:lnTo>
                      <a:pt x="800290" y="1541373"/>
                    </a:lnTo>
                    <a:lnTo>
                      <a:pt x="800176" y="1549400"/>
                    </a:lnTo>
                    <a:lnTo>
                      <a:pt x="799122" y="1587500"/>
                    </a:lnTo>
                    <a:lnTo>
                      <a:pt x="797140" y="1562100"/>
                    </a:lnTo>
                    <a:lnTo>
                      <a:pt x="797115" y="1600200"/>
                    </a:lnTo>
                    <a:lnTo>
                      <a:pt x="796366" y="1600200"/>
                    </a:lnTo>
                    <a:lnTo>
                      <a:pt x="795959" y="1612900"/>
                    </a:lnTo>
                    <a:lnTo>
                      <a:pt x="791806" y="1676400"/>
                    </a:lnTo>
                    <a:lnTo>
                      <a:pt x="791883" y="1694027"/>
                    </a:lnTo>
                    <a:lnTo>
                      <a:pt x="791794" y="1701800"/>
                    </a:lnTo>
                    <a:lnTo>
                      <a:pt x="795553" y="1701800"/>
                    </a:lnTo>
                    <a:lnTo>
                      <a:pt x="796239" y="1689100"/>
                    </a:lnTo>
                    <a:lnTo>
                      <a:pt x="798360" y="1663700"/>
                    </a:lnTo>
                    <a:lnTo>
                      <a:pt x="799414" y="1651000"/>
                    </a:lnTo>
                    <a:lnTo>
                      <a:pt x="798766" y="1651000"/>
                    </a:lnTo>
                    <a:lnTo>
                      <a:pt x="796988" y="1663700"/>
                    </a:lnTo>
                    <a:lnTo>
                      <a:pt x="799452" y="1638300"/>
                    </a:lnTo>
                    <a:lnTo>
                      <a:pt x="799922" y="1625600"/>
                    </a:lnTo>
                    <a:lnTo>
                      <a:pt x="800392" y="1625600"/>
                    </a:lnTo>
                    <a:lnTo>
                      <a:pt x="801776" y="1612900"/>
                    </a:lnTo>
                    <a:lnTo>
                      <a:pt x="803503" y="1600200"/>
                    </a:lnTo>
                    <a:lnTo>
                      <a:pt x="804697" y="1587500"/>
                    </a:lnTo>
                    <a:lnTo>
                      <a:pt x="805383" y="1587500"/>
                    </a:lnTo>
                    <a:lnTo>
                      <a:pt x="805561" y="1574800"/>
                    </a:lnTo>
                    <a:close/>
                  </a:path>
                  <a:path w="1421764" h="2679700">
                    <a:moveTo>
                      <a:pt x="808037" y="1469847"/>
                    </a:moveTo>
                    <a:lnTo>
                      <a:pt x="806831" y="1440878"/>
                    </a:lnTo>
                    <a:lnTo>
                      <a:pt x="806831" y="1449476"/>
                    </a:lnTo>
                    <a:lnTo>
                      <a:pt x="806450" y="1457477"/>
                    </a:lnTo>
                    <a:lnTo>
                      <a:pt x="805675" y="1462176"/>
                    </a:lnTo>
                    <a:lnTo>
                      <a:pt x="804519" y="1460855"/>
                    </a:lnTo>
                    <a:lnTo>
                      <a:pt x="805942" y="1472107"/>
                    </a:lnTo>
                    <a:lnTo>
                      <a:pt x="807427" y="1477683"/>
                    </a:lnTo>
                    <a:lnTo>
                      <a:pt x="808037" y="1469847"/>
                    </a:lnTo>
                    <a:close/>
                  </a:path>
                  <a:path w="1421764" h="2679700">
                    <a:moveTo>
                      <a:pt x="809548" y="1587500"/>
                    </a:moveTo>
                    <a:lnTo>
                      <a:pt x="807059" y="1587500"/>
                    </a:lnTo>
                    <a:lnTo>
                      <a:pt x="806272" y="1600200"/>
                    </a:lnTo>
                    <a:lnTo>
                      <a:pt x="805459" y="1600200"/>
                    </a:lnTo>
                    <a:lnTo>
                      <a:pt x="803757" y="1625600"/>
                    </a:lnTo>
                    <a:lnTo>
                      <a:pt x="798652" y="1676400"/>
                    </a:lnTo>
                    <a:lnTo>
                      <a:pt x="796620" y="1701800"/>
                    </a:lnTo>
                    <a:lnTo>
                      <a:pt x="799172" y="1701800"/>
                    </a:lnTo>
                    <a:lnTo>
                      <a:pt x="806767" y="1625600"/>
                    </a:lnTo>
                    <a:lnTo>
                      <a:pt x="807834" y="1612900"/>
                    </a:lnTo>
                    <a:lnTo>
                      <a:pt x="808736" y="1600200"/>
                    </a:lnTo>
                    <a:lnTo>
                      <a:pt x="809358" y="1600200"/>
                    </a:lnTo>
                    <a:lnTo>
                      <a:pt x="809548" y="1587500"/>
                    </a:lnTo>
                    <a:close/>
                  </a:path>
                  <a:path w="1421764" h="2679700">
                    <a:moveTo>
                      <a:pt x="813168" y="1604340"/>
                    </a:moveTo>
                    <a:lnTo>
                      <a:pt x="812977" y="1605699"/>
                    </a:lnTo>
                    <a:lnTo>
                      <a:pt x="809904" y="1638173"/>
                    </a:lnTo>
                    <a:lnTo>
                      <a:pt x="808342" y="1652244"/>
                    </a:lnTo>
                    <a:lnTo>
                      <a:pt x="808685" y="1653844"/>
                    </a:lnTo>
                    <a:lnTo>
                      <a:pt x="809358" y="1649260"/>
                    </a:lnTo>
                    <a:lnTo>
                      <a:pt x="812101" y="1620964"/>
                    </a:lnTo>
                    <a:lnTo>
                      <a:pt x="813054" y="1607312"/>
                    </a:lnTo>
                    <a:lnTo>
                      <a:pt x="813168" y="1604340"/>
                    </a:lnTo>
                    <a:close/>
                  </a:path>
                  <a:path w="1421764" h="2679700">
                    <a:moveTo>
                      <a:pt x="831964" y="919962"/>
                    </a:moveTo>
                    <a:lnTo>
                      <a:pt x="808355" y="882967"/>
                    </a:lnTo>
                    <a:lnTo>
                      <a:pt x="777328" y="840994"/>
                    </a:lnTo>
                    <a:lnTo>
                      <a:pt x="802995" y="876617"/>
                    </a:lnTo>
                    <a:lnTo>
                      <a:pt x="824357" y="908354"/>
                    </a:lnTo>
                    <a:lnTo>
                      <a:pt x="831964" y="919962"/>
                    </a:lnTo>
                    <a:close/>
                  </a:path>
                  <a:path w="1421764" h="2679700">
                    <a:moveTo>
                      <a:pt x="875118" y="979970"/>
                    </a:moveTo>
                    <a:lnTo>
                      <a:pt x="870635" y="971321"/>
                    </a:lnTo>
                    <a:lnTo>
                      <a:pt x="869645" y="970699"/>
                    </a:lnTo>
                    <a:lnTo>
                      <a:pt x="869759" y="971892"/>
                    </a:lnTo>
                    <a:lnTo>
                      <a:pt x="871943" y="976376"/>
                    </a:lnTo>
                    <a:lnTo>
                      <a:pt x="875118" y="979970"/>
                    </a:lnTo>
                    <a:close/>
                  </a:path>
                  <a:path w="1421764" h="2679700">
                    <a:moveTo>
                      <a:pt x="879386" y="982345"/>
                    </a:moveTo>
                    <a:lnTo>
                      <a:pt x="864019" y="958659"/>
                    </a:lnTo>
                    <a:lnTo>
                      <a:pt x="870635" y="971321"/>
                    </a:lnTo>
                    <a:lnTo>
                      <a:pt x="871778" y="972007"/>
                    </a:lnTo>
                    <a:lnTo>
                      <a:pt x="874839" y="975842"/>
                    </a:lnTo>
                    <a:lnTo>
                      <a:pt x="879386" y="982345"/>
                    </a:lnTo>
                    <a:close/>
                  </a:path>
                  <a:path w="1421764" h="2679700">
                    <a:moveTo>
                      <a:pt x="883094" y="1008087"/>
                    </a:moveTo>
                    <a:lnTo>
                      <a:pt x="881634" y="1004531"/>
                    </a:lnTo>
                    <a:lnTo>
                      <a:pt x="876973" y="997127"/>
                    </a:lnTo>
                    <a:lnTo>
                      <a:pt x="874090" y="991362"/>
                    </a:lnTo>
                    <a:lnTo>
                      <a:pt x="869162" y="984123"/>
                    </a:lnTo>
                    <a:lnTo>
                      <a:pt x="872032" y="988656"/>
                    </a:lnTo>
                    <a:lnTo>
                      <a:pt x="875220" y="994600"/>
                    </a:lnTo>
                    <a:lnTo>
                      <a:pt x="878357" y="1000277"/>
                    </a:lnTo>
                    <a:lnTo>
                      <a:pt x="881456" y="1005624"/>
                    </a:lnTo>
                    <a:lnTo>
                      <a:pt x="883094" y="1008087"/>
                    </a:lnTo>
                    <a:close/>
                  </a:path>
                  <a:path w="1421764" h="2679700">
                    <a:moveTo>
                      <a:pt x="887298" y="1131595"/>
                    </a:moveTo>
                    <a:lnTo>
                      <a:pt x="878624" y="1104900"/>
                    </a:lnTo>
                    <a:lnTo>
                      <a:pt x="877887" y="1103198"/>
                    </a:lnTo>
                    <a:lnTo>
                      <a:pt x="876363" y="1093533"/>
                    </a:lnTo>
                    <a:lnTo>
                      <a:pt x="872629" y="1079500"/>
                    </a:lnTo>
                    <a:lnTo>
                      <a:pt x="866736" y="1066800"/>
                    </a:lnTo>
                    <a:lnTo>
                      <a:pt x="860933" y="1066800"/>
                    </a:lnTo>
                    <a:lnTo>
                      <a:pt x="851903" y="1041400"/>
                    </a:lnTo>
                    <a:lnTo>
                      <a:pt x="843711" y="1028700"/>
                    </a:lnTo>
                    <a:lnTo>
                      <a:pt x="835939" y="1016000"/>
                    </a:lnTo>
                    <a:lnTo>
                      <a:pt x="828179" y="990600"/>
                    </a:lnTo>
                    <a:lnTo>
                      <a:pt x="823201" y="982662"/>
                    </a:lnTo>
                    <a:lnTo>
                      <a:pt x="823201" y="1016000"/>
                    </a:lnTo>
                    <a:lnTo>
                      <a:pt x="814628" y="992339"/>
                    </a:lnTo>
                    <a:lnTo>
                      <a:pt x="820267" y="1003300"/>
                    </a:lnTo>
                    <a:lnTo>
                      <a:pt x="823201" y="1016000"/>
                    </a:lnTo>
                    <a:lnTo>
                      <a:pt x="823201" y="982662"/>
                    </a:lnTo>
                    <a:lnTo>
                      <a:pt x="820216" y="977900"/>
                    </a:lnTo>
                    <a:lnTo>
                      <a:pt x="811364" y="965200"/>
                    </a:lnTo>
                    <a:lnTo>
                      <a:pt x="801090" y="952500"/>
                    </a:lnTo>
                    <a:lnTo>
                      <a:pt x="794004" y="937818"/>
                    </a:lnTo>
                    <a:lnTo>
                      <a:pt x="795083" y="939800"/>
                    </a:lnTo>
                    <a:lnTo>
                      <a:pt x="802982" y="952500"/>
                    </a:lnTo>
                    <a:lnTo>
                      <a:pt x="796620" y="939800"/>
                    </a:lnTo>
                    <a:lnTo>
                      <a:pt x="791006" y="927100"/>
                    </a:lnTo>
                    <a:lnTo>
                      <a:pt x="777773" y="914400"/>
                    </a:lnTo>
                    <a:lnTo>
                      <a:pt x="774382" y="914400"/>
                    </a:lnTo>
                    <a:lnTo>
                      <a:pt x="770318" y="901700"/>
                    </a:lnTo>
                    <a:lnTo>
                      <a:pt x="766978" y="901700"/>
                    </a:lnTo>
                    <a:lnTo>
                      <a:pt x="763320" y="889000"/>
                    </a:lnTo>
                    <a:lnTo>
                      <a:pt x="759294" y="889000"/>
                    </a:lnTo>
                    <a:lnTo>
                      <a:pt x="754849" y="876300"/>
                    </a:lnTo>
                    <a:lnTo>
                      <a:pt x="749579" y="876300"/>
                    </a:lnTo>
                    <a:lnTo>
                      <a:pt x="757555" y="889000"/>
                    </a:lnTo>
                    <a:lnTo>
                      <a:pt x="772223" y="914400"/>
                    </a:lnTo>
                    <a:lnTo>
                      <a:pt x="764616" y="901700"/>
                    </a:lnTo>
                    <a:lnTo>
                      <a:pt x="756996" y="889000"/>
                    </a:lnTo>
                    <a:lnTo>
                      <a:pt x="741248" y="863600"/>
                    </a:lnTo>
                    <a:lnTo>
                      <a:pt x="732929" y="850900"/>
                    </a:lnTo>
                    <a:lnTo>
                      <a:pt x="724623" y="838200"/>
                    </a:lnTo>
                    <a:lnTo>
                      <a:pt x="710768" y="828370"/>
                    </a:lnTo>
                    <a:lnTo>
                      <a:pt x="718832" y="838200"/>
                    </a:lnTo>
                    <a:lnTo>
                      <a:pt x="719353" y="838200"/>
                    </a:lnTo>
                    <a:lnTo>
                      <a:pt x="720077" y="840041"/>
                    </a:lnTo>
                    <a:lnTo>
                      <a:pt x="729615" y="850900"/>
                    </a:lnTo>
                    <a:lnTo>
                      <a:pt x="720915" y="842175"/>
                    </a:lnTo>
                    <a:lnTo>
                      <a:pt x="724344" y="850900"/>
                    </a:lnTo>
                    <a:lnTo>
                      <a:pt x="745324" y="889000"/>
                    </a:lnTo>
                    <a:lnTo>
                      <a:pt x="764374" y="911783"/>
                    </a:lnTo>
                    <a:lnTo>
                      <a:pt x="763282" y="905141"/>
                    </a:lnTo>
                    <a:lnTo>
                      <a:pt x="770851" y="914400"/>
                    </a:lnTo>
                    <a:lnTo>
                      <a:pt x="783742" y="939800"/>
                    </a:lnTo>
                    <a:lnTo>
                      <a:pt x="796683" y="952500"/>
                    </a:lnTo>
                    <a:lnTo>
                      <a:pt x="807199" y="977900"/>
                    </a:lnTo>
                    <a:lnTo>
                      <a:pt x="814476" y="992060"/>
                    </a:lnTo>
                    <a:lnTo>
                      <a:pt x="822426" y="1016000"/>
                    </a:lnTo>
                    <a:lnTo>
                      <a:pt x="829716" y="1028700"/>
                    </a:lnTo>
                    <a:lnTo>
                      <a:pt x="836117" y="1041400"/>
                    </a:lnTo>
                    <a:lnTo>
                      <a:pt x="841870" y="1041400"/>
                    </a:lnTo>
                    <a:lnTo>
                      <a:pt x="861187" y="1079500"/>
                    </a:lnTo>
                    <a:lnTo>
                      <a:pt x="865873" y="1092200"/>
                    </a:lnTo>
                    <a:lnTo>
                      <a:pt x="870597" y="1092200"/>
                    </a:lnTo>
                    <a:lnTo>
                      <a:pt x="875538" y="1104900"/>
                    </a:lnTo>
                    <a:lnTo>
                      <a:pt x="880833" y="1117600"/>
                    </a:lnTo>
                    <a:lnTo>
                      <a:pt x="886663" y="1130300"/>
                    </a:lnTo>
                    <a:lnTo>
                      <a:pt x="887298" y="1131595"/>
                    </a:lnTo>
                    <a:close/>
                  </a:path>
                  <a:path w="1421764" h="2679700">
                    <a:moveTo>
                      <a:pt x="888365" y="1122083"/>
                    </a:moveTo>
                    <a:lnTo>
                      <a:pt x="886968" y="1117600"/>
                    </a:lnTo>
                    <a:lnTo>
                      <a:pt x="876465" y="1092200"/>
                    </a:lnTo>
                    <a:lnTo>
                      <a:pt x="876147" y="1092200"/>
                    </a:lnTo>
                    <a:lnTo>
                      <a:pt x="876363" y="1093533"/>
                    </a:lnTo>
                    <a:lnTo>
                      <a:pt x="879386" y="1104900"/>
                    </a:lnTo>
                    <a:lnTo>
                      <a:pt x="888365" y="1122083"/>
                    </a:lnTo>
                    <a:close/>
                  </a:path>
                  <a:path w="1421764" h="2679700">
                    <a:moveTo>
                      <a:pt x="888492" y="2166010"/>
                    </a:moveTo>
                    <a:lnTo>
                      <a:pt x="883742" y="2171700"/>
                    </a:lnTo>
                    <a:lnTo>
                      <a:pt x="884974" y="2171700"/>
                    </a:lnTo>
                    <a:lnTo>
                      <a:pt x="888492" y="2166010"/>
                    </a:lnTo>
                    <a:close/>
                  </a:path>
                  <a:path w="1421764" h="2679700">
                    <a:moveTo>
                      <a:pt x="890612" y="964844"/>
                    </a:moveTo>
                    <a:lnTo>
                      <a:pt x="862368" y="917016"/>
                    </a:lnTo>
                    <a:lnTo>
                      <a:pt x="837069" y="876706"/>
                    </a:lnTo>
                    <a:lnTo>
                      <a:pt x="828395" y="863180"/>
                    </a:lnTo>
                    <a:lnTo>
                      <a:pt x="789952" y="808151"/>
                    </a:lnTo>
                    <a:lnTo>
                      <a:pt x="751840" y="758901"/>
                    </a:lnTo>
                    <a:lnTo>
                      <a:pt x="755561" y="763270"/>
                    </a:lnTo>
                    <a:lnTo>
                      <a:pt x="759218" y="767461"/>
                    </a:lnTo>
                    <a:lnTo>
                      <a:pt x="761225" y="769416"/>
                    </a:lnTo>
                    <a:lnTo>
                      <a:pt x="759942" y="767092"/>
                    </a:lnTo>
                    <a:lnTo>
                      <a:pt x="753237" y="758901"/>
                    </a:lnTo>
                    <a:lnTo>
                      <a:pt x="736053" y="737908"/>
                    </a:lnTo>
                    <a:lnTo>
                      <a:pt x="714248" y="712508"/>
                    </a:lnTo>
                    <a:lnTo>
                      <a:pt x="699731" y="696493"/>
                    </a:lnTo>
                    <a:lnTo>
                      <a:pt x="693508" y="689610"/>
                    </a:lnTo>
                    <a:lnTo>
                      <a:pt x="691045" y="687031"/>
                    </a:lnTo>
                    <a:lnTo>
                      <a:pt x="672795" y="667956"/>
                    </a:lnTo>
                    <a:lnTo>
                      <a:pt x="651116" y="646214"/>
                    </a:lnTo>
                    <a:lnTo>
                      <a:pt x="632117" y="628319"/>
                    </a:lnTo>
                    <a:lnTo>
                      <a:pt x="627011" y="623493"/>
                    </a:lnTo>
                    <a:lnTo>
                      <a:pt x="625284" y="621995"/>
                    </a:lnTo>
                    <a:lnTo>
                      <a:pt x="625284" y="628319"/>
                    </a:lnTo>
                    <a:lnTo>
                      <a:pt x="618096" y="621601"/>
                    </a:lnTo>
                    <a:lnTo>
                      <a:pt x="610781" y="615022"/>
                    </a:lnTo>
                    <a:lnTo>
                      <a:pt x="596087" y="601929"/>
                    </a:lnTo>
                    <a:lnTo>
                      <a:pt x="604697" y="609269"/>
                    </a:lnTo>
                    <a:lnTo>
                      <a:pt x="612724" y="616216"/>
                    </a:lnTo>
                    <a:lnTo>
                      <a:pt x="619734" y="622630"/>
                    </a:lnTo>
                    <a:lnTo>
                      <a:pt x="625284" y="628319"/>
                    </a:lnTo>
                    <a:lnTo>
                      <a:pt x="625284" y="621995"/>
                    </a:lnTo>
                    <a:lnTo>
                      <a:pt x="602348" y="601929"/>
                    </a:lnTo>
                    <a:lnTo>
                      <a:pt x="599008" y="599020"/>
                    </a:lnTo>
                    <a:lnTo>
                      <a:pt x="589470" y="591273"/>
                    </a:lnTo>
                    <a:lnTo>
                      <a:pt x="565683" y="571944"/>
                    </a:lnTo>
                    <a:lnTo>
                      <a:pt x="559054" y="568655"/>
                    </a:lnTo>
                    <a:lnTo>
                      <a:pt x="552551" y="565264"/>
                    </a:lnTo>
                    <a:lnTo>
                      <a:pt x="545719" y="562292"/>
                    </a:lnTo>
                    <a:lnTo>
                      <a:pt x="545414" y="562762"/>
                    </a:lnTo>
                    <a:lnTo>
                      <a:pt x="550024" y="565924"/>
                    </a:lnTo>
                    <a:lnTo>
                      <a:pt x="556818" y="571322"/>
                    </a:lnTo>
                    <a:lnTo>
                      <a:pt x="582993" y="591273"/>
                    </a:lnTo>
                    <a:lnTo>
                      <a:pt x="579831" y="589775"/>
                    </a:lnTo>
                    <a:lnTo>
                      <a:pt x="579259" y="590143"/>
                    </a:lnTo>
                    <a:lnTo>
                      <a:pt x="583768" y="594525"/>
                    </a:lnTo>
                    <a:lnTo>
                      <a:pt x="595845" y="605066"/>
                    </a:lnTo>
                    <a:lnTo>
                      <a:pt x="625475" y="631748"/>
                    </a:lnTo>
                    <a:lnTo>
                      <a:pt x="672680" y="674509"/>
                    </a:lnTo>
                    <a:lnTo>
                      <a:pt x="706081" y="710857"/>
                    </a:lnTo>
                    <a:lnTo>
                      <a:pt x="765721" y="779551"/>
                    </a:lnTo>
                    <a:lnTo>
                      <a:pt x="767549" y="783780"/>
                    </a:lnTo>
                    <a:lnTo>
                      <a:pt x="762101" y="777963"/>
                    </a:lnTo>
                    <a:lnTo>
                      <a:pt x="752055" y="765873"/>
                    </a:lnTo>
                    <a:lnTo>
                      <a:pt x="740079" y="751268"/>
                    </a:lnTo>
                    <a:lnTo>
                      <a:pt x="736892" y="747585"/>
                    </a:lnTo>
                    <a:lnTo>
                      <a:pt x="730961" y="740727"/>
                    </a:lnTo>
                    <a:lnTo>
                      <a:pt x="728522" y="737908"/>
                    </a:lnTo>
                    <a:lnTo>
                      <a:pt x="720979" y="729462"/>
                    </a:lnTo>
                    <a:lnTo>
                      <a:pt x="719975" y="729170"/>
                    </a:lnTo>
                    <a:lnTo>
                      <a:pt x="728484" y="740727"/>
                    </a:lnTo>
                    <a:lnTo>
                      <a:pt x="705040" y="713308"/>
                    </a:lnTo>
                    <a:lnTo>
                      <a:pt x="701700" y="709828"/>
                    </a:lnTo>
                    <a:lnTo>
                      <a:pt x="678256" y="685355"/>
                    </a:lnTo>
                    <a:lnTo>
                      <a:pt x="651789" y="659676"/>
                    </a:lnTo>
                    <a:lnTo>
                      <a:pt x="629323" y="639127"/>
                    </a:lnTo>
                    <a:lnTo>
                      <a:pt x="644309" y="653910"/>
                    </a:lnTo>
                    <a:lnTo>
                      <a:pt x="657720" y="668159"/>
                    </a:lnTo>
                    <a:lnTo>
                      <a:pt x="685774" y="701408"/>
                    </a:lnTo>
                    <a:lnTo>
                      <a:pt x="690638" y="709828"/>
                    </a:lnTo>
                    <a:lnTo>
                      <a:pt x="687870" y="708177"/>
                    </a:lnTo>
                    <a:lnTo>
                      <a:pt x="701878" y="722744"/>
                    </a:lnTo>
                    <a:lnTo>
                      <a:pt x="712317" y="733742"/>
                    </a:lnTo>
                    <a:lnTo>
                      <a:pt x="719810" y="741565"/>
                    </a:lnTo>
                    <a:lnTo>
                      <a:pt x="724979" y="746569"/>
                    </a:lnTo>
                    <a:lnTo>
                      <a:pt x="730529" y="751611"/>
                    </a:lnTo>
                    <a:lnTo>
                      <a:pt x="731024" y="750570"/>
                    </a:lnTo>
                    <a:lnTo>
                      <a:pt x="731177" y="749185"/>
                    </a:lnTo>
                    <a:lnTo>
                      <a:pt x="731735" y="747585"/>
                    </a:lnTo>
                    <a:lnTo>
                      <a:pt x="765124" y="783780"/>
                    </a:lnTo>
                    <a:lnTo>
                      <a:pt x="781570" y="806157"/>
                    </a:lnTo>
                    <a:lnTo>
                      <a:pt x="792480" y="821232"/>
                    </a:lnTo>
                    <a:lnTo>
                      <a:pt x="797801" y="828865"/>
                    </a:lnTo>
                    <a:lnTo>
                      <a:pt x="803021" y="836561"/>
                    </a:lnTo>
                    <a:lnTo>
                      <a:pt x="808177" y="844308"/>
                    </a:lnTo>
                    <a:lnTo>
                      <a:pt x="826414" y="863180"/>
                    </a:lnTo>
                    <a:lnTo>
                      <a:pt x="834402" y="876706"/>
                    </a:lnTo>
                    <a:lnTo>
                      <a:pt x="831215" y="873925"/>
                    </a:lnTo>
                    <a:lnTo>
                      <a:pt x="830465" y="874890"/>
                    </a:lnTo>
                    <a:lnTo>
                      <a:pt x="845769" y="899579"/>
                    </a:lnTo>
                    <a:lnTo>
                      <a:pt x="850455" y="906183"/>
                    </a:lnTo>
                    <a:lnTo>
                      <a:pt x="855751" y="914476"/>
                    </a:lnTo>
                    <a:lnTo>
                      <a:pt x="861402" y="923823"/>
                    </a:lnTo>
                    <a:lnTo>
                      <a:pt x="867181" y="933589"/>
                    </a:lnTo>
                    <a:lnTo>
                      <a:pt x="872680" y="943216"/>
                    </a:lnTo>
                    <a:lnTo>
                      <a:pt x="877633" y="952131"/>
                    </a:lnTo>
                    <a:lnTo>
                      <a:pt x="881888" y="959637"/>
                    </a:lnTo>
                    <a:lnTo>
                      <a:pt x="885151" y="964844"/>
                    </a:lnTo>
                    <a:lnTo>
                      <a:pt x="890612" y="964844"/>
                    </a:lnTo>
                    <a:close/>
                  </a:path>
                  <a:path w="1421764" h="2679700">
                    <a:moveTo>
                      <a:pt x="893572" y="1130300"/>
                    </a:moveTo>
                    <a:lnTo>
                      <a:pt x="890054" y="1117600"/>
                    </a:lnTo>
                    <a:lnTo>
                      <a:pt x="893013" y="1130300"/>
                    </a:lnTo>
                    <a:lnTo>
                      <a:pt x="893572" y="1130300"/>
                    </a:lnTo>
                    <a:close/>
                  </a:path>
                  <a:path w="1421764" h="2679700">
                    <a:moveTo>
                      <a:pt x="897394" y="1160259"/>
                    </a:moveTo>
                    <a:lnTo>
                      <a:pt x="892848" y="1143000"/>
                    </a:lnTo>
                    <a:lnTo>
                      <a:pt x="887298" y="1131595"/>
                    </a:lnTo>
                    <a:lnTo>
                      <a:pt x="895324" y="1155700"/>
                    </a:lnTo>
                    <a:lnTo>
                      <a:pt x="897394" y="1160259"/>
                    </a:lnTo>
                    <a:close/>
                  </a:path>
                  <a:path w="1421764" h="2679700">
                    <a:moveTo>
                      <a:pt x="902436" y="2146300"/>
                    </a:moveTo>
                    <a:lnTo>
                      <a:pt x="901433" y="2146300"/>
                    </a:lnTo>
                    <a:lnTo>
                      <a:pt x="900404" y="2149271"/>
                    </a:lnTo>
                    <a:lnTo>
                      <a:pt x="902436" y="2146300"/>
                    </a:lnTo>
                    <a:close/>
                  </a:path>
                  <a:path w="1421764" h="2679700">
                    <a:moveTo>
                      <a:pt x="906843" y="1181100"/>
                    </a:moveTo>
                    <a:lnTo>
                      <a:pt x="897394" y="1160259"/>
                    </a:lnTo>
                    <a:lnTo>
                      <a:pt x="899528" y="1168400"/>
                    </a:lnTo>
                    <a:lnTo>
                      <a:pt x="906843" y="1181100"/>
                    </a:lnTo>
                    <a:close/>
                  </a:path>
                  <a:path w="1421764" h="2679700">
                    <a:moveTo>
                      <a:pt x="909713" y="2133600"/>
                    </a:moveTo>
                    <a:lnTo>
                      <a:pt x="908875" y="2133600"/>
                    </a:lnTo>
                    <a:lnTo>
                      <a:pt x="902436" y="2146300"/>
                    </a:lnTo>
                    <a:lnTo>
                      <a:pt x="906386" y="2146300"/>
                    </a:lnTo>
                    <a:lnTo>
                      <a:pt x="909713" y="2133600"/>
                    </a:lnTo>
                    <a:close/>
                  </a:path>
                  <a:path w="1421764" h="2679700">
                    <a:moveTo>
                      <a:pt x="910856" y="2120900"/>
                    </a:moveTo>
                    <a:lnTo>
                      <a:pt x="909574" y="2120900"/>
                    </a:lnTo>
                    <a:lnTo>
                      <a:pt x="908735" y="2123808"/>
                    </a:lnTo>
                    <a:lnTo>
                      <a:pt x="910856" y="2120900"/>
                    </a:lnTo>
                    <a:close/>
                  </a:path>
                  <a:path w="1421764" h="2679700">
                    <a:moveTo>
                      <a:pt x="913155" y="469900"/>
                    </a:moveTo>
                    <a:lnTo>
                      <a:pt x="911669" y="468528"/>
                    </a:lnTo>
                    <a:lnTo>
                      <a:pt x="912533" y="469900"/>
                    </a:lnTo>
                    <a:lnTo>
                      <a:pt x="912888" y="470522"/>
                    </a:lnTo>
                    <a:lnTo>
                      <a:pt x="912685" y="469900"/>
                    </a:lnTo>
                    <a:lnTo>
                      <a:pt x="913155" y="469900"/>
                    </a:lnTo>
                    <a:close/>
                  </a:path>
                  <a:path w="1421764" h="2679700">
                    <a:moveTo>
                      <a:pt x="913777" y="470636"/>
                    </a:moveTo>
                    <a:lnTo>
                      <a:pt x="913663" y="469900"/>
                    </a:lnTo>
                    <a:lnTo>
                      <a:pt x="913155" y="469900"/>
                    </a:lnTo>
                    <a:lnTo>
                      <a:pt x="913777" y="470636"/>
                    </a:lnTo>
                    <a:close/>
                  </a:path>
                  <a:path w="1421764" h="2679700">
                    <a:moveTo>
                      <a:pt x="914400" y="474929"/>
                    </a:moveTo>
                    <a:lnTo>
                      <a:pt x="914057" y="472554"/>
                    </a:lnTo>
                    <a:lnTo>
                      <a:pt x="912888" y="470522"/>
                    </a:lnTo>
                    <a:lnTo>
                      <a:pt x="914311" y="474802"/>
                    </a:lnTo>
                    <a:lnTo>
                      <a:pt x="914400" y="474929"/>
                    </a:lnTo>
                    <a:close/>
                  </a:path>
                  <a:path w="1421764" h="2679700">
                    <a:moveTo>
                      <a:pt x="918502" y="1092200"/>
                    </a:moveTo>
                    <a:lnTo>
                      <a:pt x="911669" y="1066800"/>
                    </a:lnTo>
                    <a:lnTo>
                      <a:pt x="904989" y="1054100"/>
                    </a:lnTo>
                    <a:lnTo>
                      <a:pt x="902843" y="1054100"/>
                    </a:lnTo>
                    <a:lnTo>
                      <a:pt x="903770" y="1058164"/>
                    </a:lnTo>
                    <a:lnTo>
                      <a:pt x="910513" y="1066800"/>
                    </a:lnTo>
                    <a:lnTo>
                      <a:pt x="918502" y="1092200"/>
                    </a:lnTo>
                    <a:close/>
                  </a:path>
                  <a:path w="1421764" h="2679700">
                    <a:moveTo>
                      <a:pt x="924458" y="1040892"/>
                    </a:moveTo>
                    <a:lnTo>
                      <a:pt x="922185" y="1036929"/>
                    </a:lnTo>
                    <a:lnTo>
                      <a:pt x="922921" y="1038898"/>
                    </a:lnTo>
                    <a:lnTo>
                      <a:pt x="924458" y="1040892"/>
                    </a:lnTo>
                    <a:close/>
                  </a:path>
                  <a:path w="1421764" h="2679700">
                    <a:moveTo>
                      <a:pt x="925652" y="494118"/>
                    </a:moveTo>
                    <a:lnTo>
                      <a:pt x="922947" y="482600"/>
                    </a:lnTo>
                    <a:lnTo>
                      <a:pt x="923950" y="482600"/>
                    </a:lnTo>
                    <a:lnTo>
                      <a:pt x="913777" y="470636"/>
                    </a:lnTo>
                    <a:lnTo>
                      <a:pt x="914057" y="472554"/>
                    </a:lnTo>
                    <a:lnTo>
                      <a:pt x="919822" y="482600"/>
                    </a:lnTo>
                    <a:lnTo>
                      <a:pt x="925652" y="494118"/>
                    </a:lnTo>
                    <a:close/>
                  </a:path>
                  <a:path w="1421764" h="2679700">
                    <a:moveTo>
                      <a:pt x="931837" y="1052423"/>
                    </a:moveTo>
                    <a:lnTo>
                      <a:pt x="927595" y="1043330"/>
                    </a:lnTo>
                    <a:lnTo>
                      <a:pt x="923290" y="1034478"/>
                    </a:lnTo>
                    <a:lnTo>
                      <a:pt x="918705" y="1025347"/>
                    </a:lnTo>
                    <a:lnTo>
                      <a:pt x="914882" y="1017930"/>
                    </a:lnTo>
                    <a:lnTo>
                      <a:pt x="917346" y="1020699"/>
                    </a:lnTo>
                    <a:lnTo>
                      <a:pt x="916152" y="1017930"/>
                    </a:lnTo>
                    <a:lnTo>
                      <a:pt x="916038" y="1017676"/>
                    </a:lnTo>
                    <a:lnTo>
                      <a:pt x="910501" y="1004874"/>
                    </a:lnTo>
                    <a:lnTo>
                      <a:pt x="899198" y="981214"/>
                    </a:lnTo>
                    <a:lnTo>
                      <a:pt x="890739" y="965073"/>
                    </a:lnTo>
                    <a:lnTo>
                      <a:pt x="885304" y="965073"/>
                    </a:lnTo>
                    <a:lnTo>
                      <a:pt x="884351" y="965073"/>
                    </a:lnTo>
                    <a:lnTo>
                      <a:pt x="885177" y="967752"/>
                    </a:lnTo>
                    <a:lnTo>
                      <a:pt x="889431" y="976744"/>
                    </a:lnTo>
                    <a:lnTo>
                      <a:pt x="898499" y="994778"/>
                    </a:lnTo>
                    <a:lnTo>
                      <a:pt x="899591" y="995667"/>
                    </a:lnTo>
                    <a:lnTo>
                      <a:pt x="901433" y="997661"/>
                    </a:lnTo>
                    <a:lnTo>
                      <a:pt x="905344" y="1003947"/>
                    </a:lnTo>
                    <a:lnTo>
                      <a:pt x="912596" y="1017676"/>
                    </a:lnTo>
                    <a:lnTo>
                      <a:pt x="909612" y="1016292"/>
                    </a:lnTo>
                    <a:lnTo>
                      <a:pt x="890143" y="980160"/>
                    </a:lnTo>
                    <a:lnTo>
                      <a:pt x="890739" y="985342"/>
                    </a:lnTo>
                    <a:lnTo>
                      <a:pt x="910526" y="1023150"/>
                    </a:lnTo>
                    <a:lnTo>
                      <a:pt x="920661" y="1037920"/>
                    </a:lnTo>
                    <a:lnTo>
                      <a:pt x="920000" y="1033094"/>
                    </a:lnTo>
                    <a:lnTo>
                      <a:pt x="922185" y="1036929"/>
                    </a:lnTo>
                    <a:lnTo>
                      <a:pt x="921473" y="1035011"/>
                    </a:lnTo>
                    <a:lnTo>
                      <a:pt x="920597" y="1033094"/>
                    </a:lnTo>
                    <a:lnTo>
                      <a:pt x="917067" y="1025347"/>
                    </a:lnTo>
                    <a:lnTo>
                      <a:pt x="920038" y="1030173"/>
                    </a:lnTo>
                    <a:lnTo>
                      <a:pt x="925029" y="1040384"/>
                    </a:lnTo>
                    <a:lnTo>
                      <a:pt x="929741" y="1049858"/>
                    </a:lnTo>
                    <a:lnTo>
                      <a:pt x="931837" y="1052423"/>
                    </a:lnTo>
                    <a:close/>
                  </a:path>
                  <a:path w="1421764" h="2679700">
                    <a:moveTo>
                      <a:pt x="932332" y="2058898"/>
                    </a:moveTo>
                    <a:lnTo>
                      <a:pt x="929449" y="2063902"/>
                    </a:lnTo>
                    <a:lnTo>
                      <a:pt x="925487" y="2073402"/>
                    </a:lnTo>
                    <a:lnTo>
                      <a:pt x="921131" y="2084590"/>
                    </a:lnTo>
                    <a:lnTo>
                      <a:pt x="917067" y="2094649"/>
                    </a:lnTo>
                    <a:lnTo>
                      <a:pt x="920648" y="2087194"/>
                    </a:lnTo>
                    <a:lnTo>
                      <a:pt x="924521" y="2078570"/>
                    </a:lnTo>
                    <a:lnTo>
                      <a:pt x="928497" y="2069045"/>
                    </a:lnTo>
                    <a:lnTo>
                      <a:pt x="932332" y="2058898"/>
                    </a:lnTo>
                    <a:close/>
                  </a:path>
                  <a:path w="1421764" h="2679700">
                    <a:moveTo>
                      <a:pt x="932891" y="1250378"/>
                    </a:moveTo>
                    <a:lnTo>
                      <a:pt x="931532" y="1242555"/>
                    </a:lnTo>
                    <a:lnTo>
                      <a:pt x="923569" y="1219200"/>
                    </a:lnTo>
                    <a:lnTo>
                      <a:pt x="913587" y="1181100"/>
                    </a:lnTo>
                    <a:lnTo>
                      <a:pt x="913714" y="1181100"/>
                    </a:lnTo>
                    <a:lnTo>
                      <a:pt x="918108" y="1193800"/>
                    </a:lnTo>
                    <a:lnTo>
                      <a:pt x="920953" y="1193800"/>
                    </a:lnTo>
                    <a:lnTo>
                      <a:pt x="916406" y="1181100"/>
                    </a:lnTo>
                    <a:lnTo>
                      <a:pt x="913345" y="1168400"/>
                    </a:lnTo>
                    <a:lnTo>
                      <a:pt x="910107" y="1168400"/>
                    </a:lnTo>
                    <a:lnTo>
                      <a:pt x="906792" y="1155700"/>
                    </a:lnTo>
                    <a:lnTo>
                      <a:pt x="903401" y="1149121"/>
                    </a:lnTo>
                    <a:lnTo>
                      <a:pt x="903401" y="1166177"/>
                    </a:lnTo>
                    <a:lnTo>
                      <a:pt x="895273" y="1143000"/>
                    </a:lnTo>
                    <a:lnTo>
                      <a:pt x="899731" y="1155700"/>
                    </a:lnTo>
                    <a:lnTo>
                      <a:pt x="900836" y="1155700"/>
                    </a:lnTo>
                    <a:lnTo>
                      <a:pt x="903401" y="1166177"/>
                    </a:lnTo>
                    <a:lnTo>
                      <a:pt x="903401" y="1149121"/>
                    </a:lnTo>
                    <a:lnTo>
                      <a:pt x="900252" y="1143000"/>
                    </a:lnTo>
                    <a:lnTo>
                      <a:pt x="896950" y="1130300"/>
                    </a:lnTo>
                    <a:lnTo>
                      <a:pt x="895858" y="1130300"/>
                    </a:lnTo>
                    <a:lnTo>
                      <a:pt x="898613" y="1143000"/>
                    </a:lnTo>
                    <a:lnTo>
                      <a:pt x="896531" y="1143000"/>
                    </a:lnTo>
                    <a:lnTo>
                      <a:pt x="892657" y="1130300"/>
                    </a:lnTo>
                    <a:lnTo>
                      <a:pt x="888365" y="1122083"/>
                    </a:lnTo>
                    <a:lnTo>
                      <a:pt x="896086" y="1146924"/>
                    </a:lnTo>
                    <a:lnTo>
                      <a:pt x="897902" y="1155700"/>
                    </a:lnTo>
                    <a:lnTo>
                      <a:pt x="898817" y="1155700"/>
                    </a:lnTo>
                    <a:lnTo>
                      <a:pt x="903630" y="1167079"/>
                    </a:lnTo>
                    <a:lnTo>
                      <a:pt x="907122" y="1181100"/>
                    </a:lnTo>
                    <a:lnTo>
                      <a:pt x="920000" y="1219200"/>
                    </a:lnTo>
                    <a:lnTo>
                      <a:pt x="925753" y="1231900"/>
                    </a:lnTo>
                    <a:lnTo>
                      <a:pt x="930948" y="1244600"/>
                    </a:lnTo>
                    <a:lnTo>
                      <a:pt x="932891" y="1250378"/>
                    </a:lnTo>
                    <a:close/>
                  </a:path>
                  <a:path w="1421764" h="2679700">
                    <a:moveTo>
                      <a:pt x="935202" y="1257300"/>
                    </a:moveTo>
                    <a:lnTo>
                      <a:pt x="932891" y="1250378"/>
                    </a:lnTo>
                    <a:lnTo>
                      <a:pt x="934072" y="1257300"/>
                    </a:lnTo>
                    <a:lnTo>
                      <a:pt x="935202" y="1257300"/>
                    </a:lnTo>
                    <a:close/>
                  </a:path>
                  <a:path w="1421764" h="2679700">
                    <a:moveTo>
                      <a:pt x="935215" y="1250226"/>
                    </a:moveTo>
                    <a:lnTo>
                      <a:pt x="929678" y="1231900"/>
                    </a:lnTo>
                    <a:lnTo>
                      <a:pt x="931532" y="1242555"/>
                    </a:lnTo>
                    <a:lnTo>
                      <a:pt x="932230" y="1244600"/>
                    </a:lnTo>
                    <a:lnTo>
                      <a:pt x="935215" y="1250226"/>
                    </a:lnTo>
                    <a:close/>
                  </a:path>
                  <a:path w="1421764" h="2679700">
                    <a:moveTo>
                      <a:pt x="935431" y="508000"/>
                    </a:moveTo>
                    <a:lnTo>
                      <a:pt x="931545" y="495300"/>
                    </a:lnTo>
                    <a:lnTo>
                      <a:pt x="929487" y="495300"/>
                    </a:lnTo>
                    <a:lnTo>
                      <a:pt x="933462" y="508000"/>
                    </a:lnTo>
                    <a:lnTo>
                      <a:pt x="935431" y="508000"/>
                    </a:lnTo>
                    <a:close/>
                  </a:path>
                  <a:path w="1421764" h="2679700">
                    <a:moveTo>
                      <a:pt x="938136" y="1270000"/>
                    </a:moveTo>
                    <a:lnTo>
                      <a:pt x="936180" y="1257300"/>
                    </a:lnTo>
                    <a:lnTo>
                      <a:pt x="935202" y="1257300"/>
                    </a:lnTo>
                    <a:lnTo>
                      <a:pt x="938136" y="1270000"/>
                    </a:lnTo>
                    <a:close/>
                  </a:path>
                  <a:path w="1421764" h="2679700">
                    <a:moveTo>
                      <a:pt x="942949" y="1275803"/>
                    </a:moveTo>
                    <a:lnTo>
                      <a:pt x="938974" y="1257300"/>
                    </a:lnTo>
                    <a:lnTo>
                      <a:pt x="935215" y="1250226"/>
                    </a:lnTo>
                    <a:lnTo>
                      <a:pt x="942949" y="1275803"/>
                    </a:lnTo>
                    <a:close/>
                  </a:path>
                  <a:path w="1421764" h="2679700">
                    <a:moveTo>
                      <a:pt x="947470" y="1290777"/>
                    </a:moveTo>
                    <a:lnTo>
                      <a:pt x="942949" y="1275803"/>
                    </a:lnTo>
                    <a:lnTo>
                      <a:pt x="944435" y="1282700"/>
                    </a:lnTo>
                    <a:lnTo>
                      <a:pt x="947470" y="1290777"/>
                    </a:lnTo>
                    <a:close/>
                  </a:path>
                  <a:path w="1421764" h="2679700">
                    <a:moveTo>
                      <a:pt x="960196" y="1332865"/>
                    </a:moveTo>
                    <a:lnTo>
                      <a:pt x="957922" y="1320800"/>
                    </a:lnTo>
                    <a:lnTo>
                      <a:pt x="955675" y="1308100"/>
                    </a:lnTo>
                    <a:lnTo>
                      <a:pt x="953528" y="1308100"/>
                    </a:lnTo>
                    <a:lnTo>
                      <a:pt x="951420" y="1295400"/>
                    </a:lnTo>
                    <a:lnTo>
                      <a:pt x="949223" y="1295400"/>
                    </a:lnTo>
                    <a:lnTo>
                      <a:pt x="947470" y="1290777"/>
                    </a:lnTo>
                    <a:lnTo>
                      <a:pt x="960196" y="1332865"/>
                    </a:lnTo>
                    <a:close/>
                  </a:path>
                  <a:path w="1421764" h="2679700">
                    <a:moveTo>
                      <a:pt x="960386" y="1333500"/>
                    </a:moveTo>
                    <a:lnTo>
                      <a:pt x="960196" y="1332865"/>
                    </a:lnTo>
                    <a:lnTo>
                      <a:pt x="960310" y="1333500"/>
                    </a:lnTo>
                    <a:close/>
                  </a:path>
                  <a:path w="1421764" h="2679700">
                    <a:moveTo>
                      <a:pt x="966406" y="304800"/>
                    </a:moveTo>
                    <a:lnTo>
                      <a:pt x="963320" y="298831"/>
                    </a:lnTo>
                    <a:lnTo>
                      <a:pt x="964768" y="304800"/>
                    </a:lnTo>
                    <a:lnTo>
                      <a:pt x="966406" y="304800"/>
                    </a:lnTo>
                    <a:close/>
                  </a:path>
                  <a:path w="1421764" h="2679700">
                    <a:moveTo>
                      <a:pt x="968070" y="1358900"/>
                    </a:moveTo>
                    <a:lnTo>
                      <a:pt x="965390" y="1346200"/>
                    </a:lnTo>
                    <a:lnTo>
                      <a:pt x="962812" y="1333500"/>
                    </a:lnTo>
                    <a:lnTo>
                      <a:pt x="960386" y="1333500"/>
                    </a:lnTo>
                    <a:lnTo>
                      <a:pt x="968070" y="1358900"/>
                    </a:lnTo>
                    <a:close/>
                  </a:path>
                  <a:path w="1421764" h="2679700">
                    <a:moveTo>
                      <a:pt x="974915" y="1231900"/>
                    </a:moveTo>
                    <a:lnTo>
                      <a:pt x="972642" y="1227886"/>
                    </a:lnTo>
                    <a:lnTo>
                      <a:pt x="974039" y="1231900"/>
                    </a:lnTo>
                    <a:lnTo>
                      <a:pt x="974915" y="1231900"/>
                    </a:lnTo>
                    <a:close/>
                  </a:path>
                  <a:path w="1421764" h="2679700">
                    <a:moveTo>
                      <a:pt x="979944" y="2095500"/>
                    </a:moveTo>
                    <a:lnTo>
                      <a:pt x="978496" y="2095500"/>
                    </a:lnTo>
                    <a:lnTo>
                      <a:pt x="976553" y="2108200"/>
                    </a:lnTo>
                    <a:lnTo>
                      <a:pt x="977633" y="2108200"/>
                    </a:lnTo>
                    <a:lnTo>
                      <a:pt x="979944" y="2095500"/>
                    </a:lnTo>
                    <a:close/>
                  </a:path>
                  <a:path w="1421764" h="2679700">
                    <a:moveTo>
                      <a:pt x="987425" y="2074506"/>
                    </a:moveTo>
                    <a:lnTo>
                      <a:pt x="983411" y="2082800"/>
                    </a:lnTo>
                    <a:lnTo>
                      <a:pt x="979944" y="2095500"/>
                    </a:lnTo>
                    <a:lnTo>
                      <a:pt x="981494" y="2095500"/>
                    </a:lnTo>
                    <a:lnTo>
                      <a:pt x="987425" y="2074506"/>
                    </a:lnTo>
                    <a:close/>
                  </a:path>
                  <a:path w="1421764" h="2679700">
                    <a:moveTo>
                      <a:pt x="1022261" y="1369034"/>
                    </a:moveTo>
                    <a:lnTo>
                      <a:pt x="1022083" y="1366939"/>
                    </a:lnTo>
                    <a:lnTo>
                      <a:pt x="1021600" y="1363548"/>
                    </a:lnTo>
                    <a:lnTo>
                      <a:pt x="1020330" y="1357731"/>
                    </a:lnTo>
                    <a:lnTo>
                      <a:pt x="1022261" y="1369034"/>
                    </a:lnTo>
                    <a:close/>
                  </a:path>
                  <a:path w="1421764" h="2679700">
                    <a:moveTo>
                      <a:pt x="1045514" y="1428026"/>
                    </a:moveTo>
                    <a:lnTo>
                      <a:pt x="1044829" y="1429588"/>
                    </a:lnTo>
                    <a:lnTo>
                      <a:pt x="1043876" y="1431226"/>
                    </a:lnTo>
                    <a:lnTo>
                      <a:pt x="1043343" y="1432242"/>
                    </a:lnTo>
                    <a:lnTo>
                      <a:pt x="1043241" y="1432750"/>
                    </a:lnTo>
                    <a:lnTo>
                      <a:pt x="1043254" y="1432941"/>
                    </a:lnTo>
                    <a:lnTo>
                      <a:pt x="1043216" y="1433360"/>
                    </a:lnTo>
                    <a:lnTo>
                      <a:pt x="1043990" y="1431607"/>
                    </a:lnTo>
                    <a:lnTo>
                      <a:pt x="1044829" y="1429842"/>
                    </a:lnTo>
                    <a:lnTo>
                      <a:pt x="1045514" y="1428026"/>
                    </a:lnTo>
                    <a:close/>
                  </a:path>
                  <a:path w="1421764" h="2679700">
                    <a:moveTo>
                      <a:pt x="1062748" y="762000"/>
                    </a:moveTo>
                    <a:lnTo>
                      <a:pt x="1056741" y="749300"/>
                    </a:lnTo>
                    <a:lnTo>
                      <a:pt x="1052982" y="749300"/>
                    </a:lnTo>
                    <a:lnTo>
                      <a:pt x="1061669" y="762000"/>
                    </a:lnTo>
                    <a:lnTo>
                      <a:pt x="1062748" y="762000"/>
                    </a:lnTo>
                    <a:close/>
                  </a:path>
                  <a:path w="1421764" h="2679700">
                    <a:moveTo>
                      <a:pt x="1065974" y="1335366"/>
                    </a:moveTo>
                    <a:lnTo>
                      <a:pt x="1065301" y="1337868"/>
                    </a:lnTo>
                    <a:lnTo>
                      <a:pt x="1065657" y="1339113"/>
                    </a:lnTo>
                    <a:lnTo>
                      <a:pt x="1065974" y="1335366"/>
                    </a:lnTo>
                    <a:close/>
                  </a:path>
                  <a:path w="1421764" h="2679700">
                    <a:moveTo>
                      <a:pt x="1069149" y="1339456"/>
                    </a:moveTo>
                    <a:lnTo>
                      <a:pt x="1065758" y="1339456"/>
                    </a:lnTo>
                    <a:lnTo>
                      <a:pt x="1065631" y="1339456"/>
                    </a:lnTo>
                    <a:lnTo>
                      <a:pt x="1065415" y="1342021"/>
                    </a:lnTo>
                    <a:lnTo>
                      <a:pt x="1064336" y="1351724"/>
                    </a:lnTo>
                    <a:lnTo>
                      <a:pt x="1061567" y="1374419"/>
                    </a:lnTo>
                    <a:lnTo>
                      <a:pt x="1061453" y="1376959"/>
                    </a:lnTo>
                    <a:lnTo>
                      <a:pt x="1061567" y="1378432"/>
                    </a:lnTo>
                    <a:lnTo>
                      <a:pt x="1061377" y="1381721"/>
                    </a:lnTo>
                    <a:lnTo>
                      <a:pt x="1065098" y="1364805"/>
                    </a:lnTo>
                    <a:lnTo>
                      <a:pt x="1069086" y="1340053"/>
                    </a:lnTo>
                    <a:lnTo>
                      <a:pt x="1069149" y="1339456"/>
                    </a:lnTo>
                    <a:close/>
                  </a:path>
                  <a:path w="1421764" h="2679700">
                    <a:moveTo>
                      <a:pt x="1072984" y="1193977"/>
                    </a:moveTo>
                    <a:lnTo>
                      <a:pt x="1072515" y="1155661"/>
                    </a:lnTo>
                    <a:lnTo>
                      <a:pt x="1072388" y="1149794"/>
                    </a:lnTo>
                    <a:lnTo>
                      <a:pt x="1070902" y="1105217"/>
                    </a:lnTo>
                    <a:lnTo>
                      <a:pt x="1070140" y="1068539"/>
                    </a:lnTo>
                    <a:lnTo>
                      <a:pt x="1065276" y="1029525"/>
                    </a:lnTo>
                    <a:lnTo>
                      <a:pt x="1059091" y="1001636"/>
                    </a:lnTo>
                    <a:lnTo>
                      <a:pt x="1056919" y="992174"/>
                    </a:lnTo>
                    <a:lnTo>
                      <a:pt x="1055763" y="990866"/>
                    </a:lnTo>
                    <a:lnTo>
                      <a:pt x="1055776" y="994930"/>
                    </a:lnTo>
                    <a:lnTo>
                      <a:pt x="1056474" y="1002042"/>
                    </a:lnTo>
                    <a:lnTo>
                      <a:pt x="1057097" y="1007922"/>
                    </a:lnTo>
                    <a:lnTo>
                      <a:pt x="1058037" y="1015530"/>
                    </a:lnTo>
                    <a:lnTo>
                      <a:pt x="1058799" y="1022273"/>
                    </a:lnTo>
                    <a:lnTo>
                      <a:pt x="1060627" y="1047178"/>
                    </a:lnTo>
                    <a:lnTo>
                      <a:pt x="1061770" y="1063790"/>
                    </a:lnTo>
                    <a:lnTo>
                      <a:pt x="1062355" y="1075537"/>
                    </a:lnTo>
                    <a:lnTo>
                      <a:pt x="1063053" y="1077607"/>
                    </a:lnTo>
                    <a:lnTo>
                      <a:pt x="1063498" y="1084948"/>
                    </a:lnTo>
                    <a:lnTo>
                      <a:pt x="1064412" y="1092250"/>
                    </a:lnTo>
                    <a:lnTo>
                      <a:pt x="1064514" y="1103985"/>
                    </a:lnTo>
                    <a:lnTo>
                      <a:pt x="1064717" y="1121676"/>
                    </a:lnTo>
                    <a:lnTo>
                      <a:pt x="1065390" y="1105217"/>
                    </a:lnTo>
                    <a:lnTo>
                      <a:pt x="1066863" y="1111580"/>
                    </a:lnTo>
                    <a:lnTo>
                      <a:pt x="1068514" y="1130020"/>
                    </a:lnTo>
                    <a:lnTo>
                      <a:pt x="1069708" y="1149794"/>
                    </a:lnTo>
                    <a:lnTo>
                      <a:pt x="1070241" y="1164221"/>
                    </a:lnTo>
                    <a:lnTo>
                      <a:pt x="1070102" y="1177582"/>
                    </a:lnTo>
                    <a:lnTo>
                      <a:pt x="1070000" y="1181519"/>
                    </a:lnTo>
                    <a:lnTo>
                      <a:pt x="1069517" y="1191260"/>
                    </a:lnTo>
                    <a:lnTo>
                      <a:pt x="1068832" y="1193977"/>
                    </a:lnTo>
                    <a:lnTo>
                      <a:pt x="1068920" y="1177582"/>
                    </a:lnTo>
                    <a:lnTo>
                      <a:pt x="1068692" y="1169377"/>
                    </a:lnTo>
                    <a:lnTo>
                      <a:pt x="1068171" y="1181519"/>
                    </a:lnTo>
                    <a:lnTo>
                      <a:pt x="1067955" y="1191260"/>
                    </a:lnTo>
                    <a:lnTo>
                      <a:pt x="1067841" y="1203883"/>
                    </a:lnTo>
                    <a:lnTo>
                      <a:pt x="1067739" y="1241996"/>
                    </a:lnTo>
                    <a:lnTo>
                      <a:pt x="1067638" y="1246898"/>
                    </a:lnTo>
                    <a:lnTo>
                      <a:pt x="1063701" y="1273987"/>
                    </a:lnTo>
                    <a:lnTo>
                      <a:pt x="1064602" y="1261338"/>
                    </a:lnTo>
                    <a:lnTo>
                      <a:pt x="1064171" y="1259459"/>
                    </a:lnTo>
                    <a:lnTo>
                      <a:pt x="1061580" y="1302004"/>
                    </a:lnTo>
                    <a:lnTo>
                      <a:pt x="1056500" y="1342021"/>
                    </a:lnTo>
                    <a:lnTo>
                      <a:pt x="1055014" y="1351724"/>
                    </a:lnTo>
                    <a:lnTo>
                      <a:pt x="1054519" y="1355191"/>
                    </a:lnTo>
                    <a:lnTo>
                      <a:pt x="1053376" y="1361262"/>
                    </a:lnTo>
                    <a:lnTo>
                      <a:pt x="1051140" y="1374127"/>
                    </a:lnTo>
                    <a:lnTo>
                      <a:pt x="1051026" y="1376362"/>
                    </a:lnTo>
                    <a:lnTo>
                      <a:pt x="1050632" y="1375257"/>
                    </a:lnTo>
                    <a:lnTo>
                      <a:pt x="1050150" y="1374254"/>
                    </a:lnTo>
                    <a:lnTo>
                      <a:pt x="1050086" y="1374127"/>
                    </a:lnTo>
                    <a:lnTo>
                      <a:pt x="1049985" y="1374254"/>
                    </a:lnTo>
                    <a:lnTo>
                      <a:pt x="1051610" y="1354886"/>
                    </a:lnTo>
                    <a:lnTo>
                      <a:pt x="1051052" y="1360335"/>
                    </a:lnTo>
                    <a:lnTo>
                      <a:pt x="1050112" y="1367155"/>
                    </a:lnTo>
                    <a:lnTo>
                      <a:pt x="1049185" y="1373289"/>
                    </a:lnTo>
                    <a:lnTo>
                      <a:pt x="1049197" y="1374254"/>
                    </a:lnTo>
                    <a:lnTo>
                      <a:pt x="1049324" y="1376362"/>
                    </a:lnTo>
                    <a:lnTo>
                      <a:pt x="1049210" y="1379042"/>
                    </a:lnTo>
                    <a:lnTo>
                      <a:pt x="1048550" y="1381848"/>
                    </a:lnTo>
                    <a:lnTo>
                      <a:pt x="1046822" y="1386700"/>
                    </a:lnTo>
                    <a:lnTo>
                      <a:pt x="1045667" y="1388681"/>
                    </a:lnTo>
                    <a:lnTo>
                      <a:pt x="1044168" y="1390015"/>
                    </a:lnTo>
                    <a:lnTo>
                      <a:pt x="1043635" y="1390294"/>
                    </a:lnTo>
                    <a:lnTo>
                      <a:pt x="1043292" y="1390065"/>
                    </a:lnTo>
                    <a:lnTo>
                      <a:pt x="1043381" y="1384681"/>
                    </a:lnTo>
                    <a:lnTo>
                      <a:pt x="1043190" y="1386700"/>
                    </a:lnTo>
                    <a:lnTo>
                      <a:pt x="1043101" y="1390751"/>
                    </a:lnTo>
                    <a:lnTo>
                      <a:pt x="1042657" y="1392428"/>
                    </a:lnTo>
                    <a:lnTo>
                      <a:pt x="1042530" y="1392199"/>
                    </a:lnTo>
                    <a:lnTo>
                      <a:pt x="1042441" y="1391742"/>
                    </a:lnTo>
                    <a:lnTo>
                      <a:pt x="1042238" y="1390015"/>
                    </a:lnTo>
                    <a:lnTo>
                      <a:pt x="1042123" y="1385735"/>
                    </a:lnTo>
                    <a:lnTo>
                      <a:pt x="1042517" y="1383220"/>
                    </a:lnTo>
                    <a:lnTo>
                      <a:pt x="1042873" y="1380617"/>
                    </a:lnTo>
                    <a:lnTo>
                      <a:pt x="1043609" y="1378432"/>
                    </a:lnTo>
                    <a:lnTo>
                      <a:pt x="1044117" y="1376959"/>
                    </a:lnTo>
                    <a:lnTo>
                      <a:pt x="1043584" y="1378432"/>
                    </a:lnTo>
                    <a:lnTo>
                      <a:pt x="1043279" y="1377784"/>
                    </a:lnTo>
                    <a:lnTo>
                      <a:pt x="1043152" y="1376959"/>
                    </a:lnTo>
                    <a:lnTo>
                      <a:pt x="1043038" y="1375778"/>
                    </a:lnTo>
                    <a:lnTo>
                      <a:pt x="1043012" y="1373289"/>
                    </a:lnTo>
                    <a:lnTo>
                      <a:pt x="1041742" y="1366342"/>
                    </a:lnTo>
                    <a:lnTo>
                      <a:pt x="1028001" y="1304886"/>
                    </a:lnTo>
                    <a:lnTo>
                      <a:pt x="1012723" y="1254264"/>
                    </a:lnTo>
                    <a:lnTo>
                      <a:pt x="993406" y="1204531"/>
                    </a:lnTo>
                    <a:lnTo>
                      <a:pt x="972337" y="1155661"/>
                    </a:lnTo>
                    <a:lnTo>
                      <a:pt x="954608" y="1118336"/>
                    </a:lnTo>
                    <a:lnTo>
                      <a:pt x="949553" y="1107694"/>
                    </a:lnTo>
                    <a:lnTo>
                      <a:pt x="926719" y="1063790"/>
                    </a:lnTo>
                    <a:lnTo>
                      <a:pt x="925106" y="1060691"/>
                    </a:lnTo>
                    <a:lnTo>
                      <a:pt x="902792" y="1021321"/>
                    </a:lnTo>
                    <a:lnTo>
                      <a:pt x="906399" y="1028115"/>
                    </a:lnTo>
                    <a:lnTo>
                      <a:pt x="909993" y="1035202"/>
                    </a:lnTo>
                    <a:lnTo>
                      <a:pt x="913574" y="1042454"/>
                    </a:lnTo>
                    <a:lnTo>
                      <a:pt x="918298" y="1057008"/>
                    </a:lnTo>
                    <a:lnTo>
                      <a:pt x="920153" y="1063790"/>
                    </a:lnTo>
                    <a:lnTo>
                      <a:pt x="916813" y="1059383"/>
                    </a:lnTo>
                    <a:lnTo>
                      <a:pt x="905929" y="1040409"/>
                    </a:lnTo>
                    <a:lnTo>
                      <a:pt x="916647" y="1059954"/>
                    </a:lnTo>
                    <a:lnTo>
                      <a:pt x="923594" y="1071689"/>
                    </a:lnTo>
                    <a:lnTo>
                      <a:pt x="931506" y="1087259"/>
                    </a:lnTo>
                    <a:lnTo>
                      <a:pt x="945070" y="1118336"/>
                    </a:lnTo>
                    <a:lnTo>
                      <a:pt x="938390" y="1105903"/>
                    </a:lnTo>
                    <a:lnTo>
                      <a:pt x="935647" y="1103985"/>
                    </a:lnTo>
                    <a:lnTo>
                      <a:pt x="938885" y="1116482"/>
                    </a:lnTo>
                    <a:lnTo>
                      <a:pt x="950175" y="1147241"/>
                    </a:lnTo>
                    <a:lnTo>
                      <a:pt x="969264" y="1196022"/>
                    </a:lnTo>
                    <a:lnTo>
                      <a:pt x="986053" y="1241996"/>
                    </a:lnTo>
                    <a:lnTo>
                      <a:pt x="1000963" y="1286052"/>
                    </a:lnTo>
                    <a:lnTo>
                      <a:pt x="1014399" y="1329080"/>
                    </a:lnTo>
                    <a:lnTo>
                      <a:pt x="1018120" y="1342021"/>
                    </a:lnTo>
                    <a:lnTo>
                      <a:pt x="1020610" y="1350530"/>
                    </a:lnTo>
                    <a:lnTo>
                      <a:pt x="1023670" y="1361262"/>
                    </a:lnTo>
                    <a:lnTo>
                      <a:pt x="1027671" y="1376591"/>
                    </a:lnTo>
                    <a:lnTo>
                      <a:pt x="1027823" y="1376959"/>
                    </a:lnTo>
                    <a:lnTo>
                      <a:pt x="1039774" y="1410893"/>
                    </a:lnTo>
                    <a:lnTo>
                      <a:pt x="1039495" y="1413383"/>
                    </a:lnTo>
                    <a:lnTo>
                      <a:pt x="1039558" y="1418132"/>
                    </a:lnTo>
                    <a:lnTo>
                      <a:pt x="1039672" y="1423111"/>
                    </a:lnTo>
                    <a:lnTo>
                      <a:pt x="1039901" y="1422742"/>
                    </a:lnTo>
                    <a:lnTo>
                      <a:pt x="1040587" y="1421841"/>
                    </a:lnTo>
                    <a:lnTo>
                      <a:pt x="1054519" y="1390294"/>
                    </a:lnTo>
                    <a:lnTo>
                      <a:pt x="1055827" y="1386116"/>
                    </a:lnTo>
                    <a:lnTo>
                      <a:pt x="1055446" y="1393964"/>
                    </a:lnTo>
                    <a:lnTo>
                      <a:pt x="1053515" y="1404099"/>
                    </a:lnTo>
                    <a:lnTo>
                      <a:pt x="1050150" y="1415707"/>
                    </a:lnTo>
                    <a:lnTo>
                      <a:pt x="1045514" y="1428026"/>
                    </a:lnTo>
                    <a:lnTo>
                      <a:pt x="1049134" y="1420152"/>
                    </a:lnTo>
                    <a:lnTo>
                      <a:pt x="1052982" y="1410385"/>
                    </a:lnTo>
                    <a:lnTo>
                      <a:pt x="1056665" y="1399654"/>
                    </a:lnTo>
                    <a:lnTo>
                      <a:pt x="1059586" y="1389608"/>
                    </a:lnTo>
                    <a:lnTo>
                      <a:pt x="1058557" y="1386116"/>
                    </a:lnTo>
                    <a:lnTo>
                      <a:pt x="1057414" y="1383220"/>
                    </a:lnTo>
                    <a:lnTo>
                      <a:pt x="1056182" y="1380921"/>
                    </a:lnTo>
                    <a:lnTo>
                      <a:pt x="1057097" y="1376591"/>
                    </a:lnTo>
                    <a:lnTo>
                      <a:pt x="1061643" y="1354886"/>
                    </a:lnTo>
                    <a:lnTo>
                      <a:pt x="1063231" y="1346479"/>
                    </a:lnTo>
                    <a:lnTo>
                      <a:pt x="1064260" y="1341666"/>
                    </a:lnTo>
                    <a:lnTo>
                      <a:pt x="1065301" y="1337868"/>
                    </a:lnTo>
                    <a:lnTo>
                      <a:pt x="1064031" y="1333601"/>
                    </a:lnTo>
                    <a:lnTo>
                      <a:pt x="1063409" y="1331696"/>
                    </a:lnTo>
                    <a:lnTo>
                      <a:pt x="1061123" y="1340053"/>
                    </a:lnTo>
                    <a:lnTo>
                      <a:pt x="1060069" y="1344422"/>
                    </a:lnTo>
                    <a:lnTo>
                      <a:pt x="1058633" y="1351724"/>
                    </a:lnTo>
                    <a:lnTo>
                      <a:pt x="1053592" y="1376591"/>
                    </a:lnTo>
                    <a:lnTo>
                      <a:pt x="1053490" y="1376362"/>
                    </a:lnTo>
                    <a:lnTo>
                      <a:pt x="1053274" y="1375905"/>
                    </a:lnTo>
                    <a:lnTo>
                      <a:pt x="1053045" y="1375549"/>
                    </a:lnTo>
                    <a:lnTo>
                      <a:pt x="1052944" y="1375257"/>
                    </a:lnTo>
                    <a:lnTo>
                      <a:pt x="1053058" y="1372031"/>
                    </a:lnTo>
                    <a:lnTo>
                      <a:pt x="1053172" y="1370787"/>
                    </a:lnTo>
                    <a:lnTo>
                      <a:pt x="1053617" y="1367155"/>
                    </a:lnTo>
                    <a:lnTo>
                      <a:pt x="1059218" y="1328521"/>
                    </a:lnTo>
                    <a:lnTo>
                      <a:pt x="1061135" y="1314996"/>
                    </a:lnTo>
                    <a:lnTo>
                      <a:pt x="1063472" y="1297508"/>
                    </a:lnTo>
                    <a:lnTo>
                      <a:pt x="1065618" y="1280706"/>
                    </a:lnTo>
                    <a:lnTo>
                      <a:pt x="1067473" y="1265466"/>
                    </a:lnTo>
                    <a:lnTo>
                      <a:pt x="1069530" y="1255014"/>
                    </a:lnTo>
                    <a:lnTo>
                      <a:pt x="1070483" y="1253680"/>
                    </a:lnTo>
                    <a:lnTo>
                      <a:pt x="1070508" y="1261338"/>
                    </a:lnTo>
                    <a:lnTo>
                      <a:pt x="1070140" y="1269619"/>
                    </a:lnTo>
                    <a:lnTo>
                      <a:pt x="1069340" y="1282484"/>
                    </a:lnTo>
                    <a:lnTo>
                      <a:pt x="1068400" y="1295527"/>
                    </a:lnTo>
                    <a:lnTo>
                      <a:pt x="1067803" y="1306499"/>
                    </a:lnTo>
                    <a:lnTo>
                      <a:pt x="1068006" y="1313192"/>
                    </a:lnTo>
                    <a:lnTo>
                      <a:pt x="1070698" y="1288249"/>
                    </a:lnTo>
                    <a:lnTo>
                      <a:pt x="1071422" y="1277391"/>
                    </a:lnTo>
                    <a:lnTo>
                      <a:pt x="1071333" y="1265466"/>
                    </a:lnTo>
                    <a:lnTo>
                      <a:pt x="1071219" y="1261338"/>
                    </a:lnTo>
                    <a:lnTo>
                      <a:pt x="1071232" y="1253680"/>
                    </a:lnTo>
                    <a:lnTo>
                      <a:pt x="1072984" y="1207135"/>
                    </a:lnTo>
                    <a:lnTo>
                      <a:pt x="1072984" y="1193977"/>
                    </a:lnTo>
                    <a:close/>
                  </a:path>
                  <a:path w="1421764" h="2679700">
                    <a:moveTo>
                      <a:pt x="1073823" y="1288135"/>
                    </a:moveTo>
                    <a:lnTo>
                      <a:pt x="1068374" y="1328521"/>
                    </a:lnTo>
                    <a:lnTo>
                      <a:pt x="1065834" y="1339113"/>
                    </a:lnTo>
                    <a:lnTo>
                      <a:pt x="1069187" y="1339113"/>
                    </a:lnTo>
                    <a:lnTo>
                      <a:pt x="1071194" y="1321181"/>
                    </a:lnTo>
                    <a:lnTo>
                      <a:pt x="1072451" y="1304886"/>
                    </a:lnTo>
                    <a:lnTo>
                      <a:pt x="1073823" y="1288135"/>
                    </a:lnTo>
                    <a:close/>
                  </a:path>
                  <a:path w="1421764" h="2679700">
                    <a:moveTo>
                      <a:pt x="1085596" y="1922437"/>
                    </a:moveTo>
                    <a:lnTo>
                      <a:pt x="1069416" y="1930400"/>
                    </a:lnTo>
                    <a:lnTo>
                      <a:pt x="1036078" y="1943100"/>
                    </a:lnTo>
                    <a:lnTo>
                      <a:pt x="1048778" y="1943100"/>
                    </a:lnTo>
                    <a:lnTo>
                      <a:pt x="1044790" y="1947633"/>
                    </a:lnTo>
                    <a:lnTo>
                      <a:pt x="1049756" y="1943100"/>
                    </a:lnTo>
                    <a:lnTo>
                      <a:pt x="1067231" y="1943100"/>
                    </a:lnTo>
                    <a:lnTo>
                      <a:pt x="1071930" y="1930400"/>
                    </a:lnTo>
                    <a:lnTo>
                      <a:pt x="1082306" y="1930400"/>
                    </a:lnTo>
                    <a:lnTo>
                      <a:pt x="1085596" y="1922437"/>
                    </a:lnTo>
                    <a:close/>
                  </a:path>
                  <a:path w="1421764" h="2679700">
                    <a:moveTo>
                      <a:pt x="1088605" y="1173543"/>
                    </a:moveTo>
                    <a:lnTo>
                      <a:pt x="1088034" y="1162240"/>
                    </a:lnTo>
                    <a:lnTo>
                      <a:pt x="1087196" y="1153693"/>
                    </a:lnTo>
                    <a:lnTo>
                      <a:pt x="1086142" y="1148321"/>
                    </a:lnTo>
                    <a:lnTo>
                      <a:pt x="1084910" y="1146530"/>
                    </a:lnTo>
                    <a:lnTo>
                      <a:pt x="1085659" y="1165974"/>
                    </a:lnTo>
                    <a:lnTo>
                      <a:pt x="1085088" y="1214132"/>
                    </a:lnTo>
                    <a:lnTo>
                      <a:pt x="1085189" y="1239570"/>
                    </a:lnTo>
                    <a:lnTo>
                      <a:pt x="1080223" y="1239088"/>
                    </a:lnTo>
                    <a:lnTo>
                      <a:pt x="1079474" y="1261706"/>
                    </a:lnTo>
                    <a:lnTo>
                      <a:pt x="1079639" y="1266088"/>
                    </a:lnTo>
                    <a:lnTo>
                      <a:pt x="1080046" y="1269085"/>
                    </a:lnTo>
                    <a:lnTo>
                      <a:pt x="1080325" y="1273022"/>
                    </a:lnTo>
                    <a:lnTo>
                      <a:pt x="1080185" y="1280325"/>
                    </a:lnTo>
                    <a:lnTo>
                      <a:pt x="1079106" y="1293329"/>
                    </a:lnTo>
                    <a:lnTo>
                      <a:pt x="1076540" y="1314386"/>
                    </a:lnTo>
                    <a:lnTo>
                      <a:pt x="1078572" y="1300924"/>
                    </a:lnTo>
                    <a:lnTo>
                      <a:pt x="1071435" y="1353616"/>
                    </a:lnTo>
                    <a:lnTo>
                      <a:pt x="1062024" y="1396669"/>
                    </a:lnTo>
                    <a:lnTo>
                      <a:pt x="1049185" y="1433868"/>
                    </a:lnTo>
                    <a:lnTo>
                      <a:pt x="1049718" y="1430197"/>
                    </a:lnTo>
                    <a:lnTo>
                      <a:pt x="1047800" y="1433195"/>
                    </a:lnTo>
                    <a:lnTo>
                      <a:pt x="1044194" y="1437576"/>
                    </a:lnTo>
                    <a:lnTo>
                      <a:pt x="1042339" y="1438744"/>
                    </a:lnTo>
                    <a:lnTo>
                      <a:pt x="1043216" y="1433372"/>
                    </a:lnTo>
                    <a:lnTo>
                      <a:pt x="1037310" y="1445552"/>
                    </a:lnTo>
                    <a:lnTo>
                      <a:pt x="1034757" y="1428496"/>
                    </a:lnTo>
                    <a:lnTo>
                      <a:pt x="1033157" y="1423403"/>
                    </a:lnTo>
                    <a:lnTo>
                      <a:pt x="1031722" y="1420825"/>
                    </a:lnTo>
                    <a:lnTo>
                      <a:pt x="1031240" y="1413649"/>
                    </a:lnTo>
                    <a:lnTo>
                      <a:pt x="1029627" y="1406664"/>
                    </a:lnTo>
                    <a:lnTo>
                      <a:pt x="1023975" y="1379042"/>
                    </a:lnTo>
                    <a:lnTo>
                      <a:pt x="1022261" y="1369034"/>
                    </a:lnTo>
                    <a:lnTo>
                      <a:pt x="1022883" y="1376057"/>
                    </a:lnTo>
                    <a:lnTo>
                      <a:pt x="1019556" y="1364703"/>
                    </a:lnTo>
                    <a:lnTo>
                      <a:pt x="1017104" y="1359941"/>
                    </a:lnTo>
                    <a:lnTo>
                      <a:pt x="1016939" y="1360322"/>
                    </a:lnTo>
                    <a:lnTo>
                      <a:pt x="1023620" y="1391907"/>
                    </a:lnTo>
                    <a:lnTo>
                      <a:pt x="1022731" y="1388414"/>
                    </a:lnTo>
                    <a:lnTo>
                      <a:pt x="1022896" y="1390929"/>
                    </a:lnTo>
                    <a:lnTo>
                      <a:pt x="1021994" y="1387386"/>
                    </a:lnTo>
                    <a:lnTo>
                      <a:pt x="1025055" y="1407731"/>
                    </a:lnTo>
                    <a:lnTo>
                      <a:pt x="1026541" y="1415872"/>
                    </a:lnTo>
                    <a:lnTo>
                      <a:pt x="1030719" y="1435569"/>
                    </a:lnTo>
                    <a:lnTo>
                      <a:pt x="1031951" y="1442453"/>
                    </a:lnTo>
                    <a:lnTo>
                      <a:pt x="1033043" y="1452651"/>
                    </a:lnTo>
                    <a:lnTo>
                      <a:pt x="1033183" y="1456753"/>
                    </a:lnTo>
                    <a:lnTo>
                      <a:pt x="1032967" y="1457185"/>
                    </a:lnTo>
                    <a:lnTo>
                      <a:pt x="1030681" y="1446606"/>
                    </a:lnTo>
                    <a:lnTo>
                      <a:pt x="1030020" y="1444256"/>
                    </a:lnTo>
                    <a:lnTo>
                      <a:pt x="1030287" y="1448485"/>
                    </a:lnTo>
                    <a:lnTo>
                      <a:pt x="1030935" y="1451876"/>
                    </a:lnTo>
                    <a:lnTo>
                      <a:pt x="1033818" y="1478318"/>
                    </a:lnTo>
                    <a:lnTo>
                      <a:pt x="1052156" y="1441069"/>
                    </a:lnTo>
                    <a:lnTo>
                      <a:pt x="1060881" y="1410500"/>
                    </a:lnTo>
                    <a:lnTo>
                      <a:pt x="1060411" y="1406715"/>
                    </a:lnTo>
                    <a:lnTo>
                      <a:pt x="1064920" y="1390408"/>
                    </a:lnTo>
                    <a:lnTo>
                      <a:pt x="1068768" y="1379588"/>
                    </a:lnTo>
                    <a:lnTo>
                      <a:pt x="1069213" y="1378978"/>
                    </a:lnTo>
                    <a:lnTo>
                      <a:pt x="1070127" y="1375676"/>
                    </a:lnTo>
                    <a:lnTo>
                      <a:pt x="1078750" y="1314081"/>
                    </a:lnTo>
                    <a:lnTo>
                      <a:pt x="1083348" y="1276362"/>
                    </a:lnTo>
                    <a:lnTo>
                      <a:pt x="1086548" y="1238211"/>
                    </a:lnTo>
                    <a:lnTo>
                      <a:pt x="1088339" y="1187196"/>
                    </a:lnTo>
                    <a:lnTo>
                      <a:pt x="1088605" y="1173543"/>
                    </a:lnTo>
                    <a:close/>
                  </a:path>
                  <a:path w="1421764" h="2679700">
                    <a:moveTo>
                      <a:pt x="1095235" y="1917700"/>
                    </a:moveTo>
                    <a:lnTo>
                      <a:pt x="1087564" y="1917700"/>
                    </a:lnTo>
                    <a:lnTo>
                      <a:pt x="1085596" y="1922437"/>
                    </a:lnTo>
                    <a:lnTo>
                      <a:pt x="1095235" y="1917700"/>
                    </a:lnTo>
                    <a:close/>
                  </a:path>
                  <a:path w="1421764" h="2679700">
                    <a:moveTo>
                      <a:pt x="1095375" y="1917598"/>
                    </a:moveTo>
                    <a:lnTo>
                      <a:pt x="1095235" y="1917700"/>
                    </a:lnTo>
                    <a:lnTo>
                      <a:pt x="1095375" y="1917598"/>
                    </a:lnTo>
                    <a:close/>
                  </a:path>
                  <a:path w="1421764" h="2679700">
                    <a:moveTo>
                      <a:pt x="1100391" y="939800"/>
                    </a:moveTo>
                    <a:lnTo>
                      <a:pt x="1098270" y="927100"/>
                    </a:lnTo>
                    <a:lnTo>
                      <a:pt x="1099832" y="937450"/>
                    </a:lnTo>
                    <a:lnTo>
                      <a:pt x="1100391" y="939800"/>
                    </a:lnTo>
                    <a:close/>
                  </a:path>
                  <a:path w="1421764" h="2679700">
                    <a:moveTo>
                      <a:pt x="1109103" y="952500"/>
                    </a:moveTo>
                    <a:lnTo>
                      <a:pt x="1107059" y="942949"/>
                    </a:lnTo>
                    <a:lnTo>
                      <a:pt x="1108125" y="952500"/>
                    </a:lnTo>
                    <a:lnTo>
                      <a:pt x="1109103" y="952500"/>
                    </a:lnTo>
                    <a:close/>
                  </a:path>
                  <a:path w="1421764" h="2679700">
                    <a:moveTo>
                      <a:pt x="1112316" y="1905000"/>
                    </a:moveTo>
                    <a:lnTo>
                      <a:pt x="1105814" y="1905000"/>
                    </a:lnTo>
                    <a:lnTo>
                      <a:pt x="1095375" y="1917598"/>
                    </a:lnTo>
                    <a:lnTo>
                      <a:pt x="1112316" y="1905000"/>
                    </a:lnTo>
                    <a:close/>
                  </a:path>
                  <a:path w="1421764" h="2679700">
                    <a:moveTo>
                      <a:pt x="1117117" y="990600"/>
                    </a:moveTo>
                    <a:lnTo>
                      <a:pt x="1116838" y="977900"/>
                    </a:lnTo>
                    <a:lnTo>
                      <a:pt x="1114780" y="977900"/>
                    </a:lnTo>
                    <a:lnTo>
                      <a:pt x="1112647" y="965200"/>
                    </a:lnTo>
                    <a:lnTo>
                      <a:pt x="1110424" y="952500"/>
                    </a:lnTo>
                    <a:lnTo>
                      <a:pt x="1109103" y="952500"/>
                    </a:lnTo>
                    <a:lnTo>
                      <a:pt x="1113612" y="977900"/>
                    </a:lnTo>
                    <a:lnTo>
                      <a:pt x="1117117" y="990600"/>
                    </a:lnTo>
                    <a:close/>
                  </a:path>
                  <a:path w="1421764" h="2679700">
                    <a:moveTo>
                      <a:pt x="1123619" y="1905000"/>
                    </a:moveTo>
                    <a:lnTo>
                      <a:pt x="1118590" y="1905000"/>
                    </a:lnTo>
                    <a:lnTo>
                      <a:pt x="1108697" y="1917700"/>
                    </a:lnTo>
                    <a:lnTo>
                      <a:pt x="1123619" y="1905000"/>
                    </a:lnTo>
                    <a:close/>
                  </a:path>
                  <a:path w="1421764" h="2679700">
                    <a:moveTo>
                      <a:pt x="1157389" y="514756"/>
                    </a:moveTo>
                    <a:lnTo>
                      <a:pt x="1154798" y="508000"/>
                    </a:lnTo>
                    <a:lnTo>
                      <a:pt x="1151712" y="508000"/>
                    </a:lnTo>
                    <a:lnTo>
                      <a:pt x="1157389" y="514756"/>
                    </a:lnTo>
                    <a:close/>
                  </a:path>
                  <a:path w="1421764" h="2679700">
                    <a:moveTo>
                      <a:pt x="1162392" y="520700"/>
                    </a:moveTo>
                    <a:lnTo>
                      <a:pt x="1157389" y="514756"/>
                    </a:lnTo>
                    <a:lnTo>
                      <a:pt x="1159675" y="520700"/>
                    </a:lnTo>
                    <a:lnTo>
                      <a:pt x="1162392" y="520700"/>
                    </a:lnTo>
                    <a:close/>
                  </a:path>
                  <a:path w="1421764" h="2679700">
                    <a:moveTo>
                      <a:pt x="1173276" y="508000"/>
                    </a:moveTo>
                    <a:lnTo>
                      <a:pt x="1167549" y="495300"/>
                    </a:lnTo>
                    <a:lnTo>
                      <a:pt x="1162227" y="482600"/>
                    </a:lnTo>
                    <a:lnTo>
                      <a:pt x="1159560" y="482600"/>
                    </a:lnTo>
                    <a:lnTo>
                      <a:pt x="1173276" y="508000"/>
                    </a:lnTo>
                    <a:close/>
                  </a:path>
                  <a:path w="1421764" h="2679700">
                    <a:moveTo>
                      <a:pt x="1183563" y="1846072"/>
                    </a:moveTo>
                    <a:lnTo>
                      <a:pt x="1173670" y="1854200"/>
                    </a:lnTo>
                    <a:lnTo>
                      <a:pt x="1163650" y="1867547"/>
                    </a:lnTo>
                    <a:lnTo>
                      <a:pt x="1164336" y="1866900"/>
                    </a:lnTo>
                    <a:lnTo>
                      <a:pt x="1173746" y="1854200"/>
                    </a:lnTo>
                    <a:lnTo>
                      <a:pt x="1180388" y="1854200"/>
                    </a:lnTo>
                    <a:lnTo>
                      <a:pt x="1183563" y="1846072"/>
                    </a:lnTo>
                    <a:close/>
                  </a:path>
                  <a:path w="1421764" h="2679700">
                    <a:moveTo>
                      <a:pt x="1194600" y="1836000"/>
                    </a:moveTo>
                    <a:lnTo>
                      <a:pt x="1185341" y="1841500"/>
                    </a:lnTo>
                    <a:lnTo>
                      <a:pt x="1183563" y="1846072"/>
                    </a:lnTo>
                    <a:lnTo>
                      <a:pt x="1189113" y="1841500"/>
                    </a:lnTo>
                    <a:lnTo>
                      <a:pt x="1194600" y="1836000"/>
                    </a:lnTo>
                    <a:close/>
                  </a:path>
                  <a:path w="1421764" h="2679700">
                    <a:moveTo>
                      <a:pt x="1206703" y="1828800"/>
                    </a:moveTo>
                    <a:lnTo>
                      <a:pt x="1201762" y="1828800"/>
                    </a:lnTo>
                    <a:lnTo>
                      <a:pt x="1194600" y="1836000"/>
                    </a:lnTo>
                    <a:lnTo>
                      <a:pt x="1206703" y="1828800"/>
                    </a:lnTo>
                    <a:close/>
                  </a:path>
                  <a:path w="1421764" h="2679700">
                    <a:moveTo>
                      <a:pt x="1215199" y="1885149"/>
                    </a:moveTo>
                    <a:lnTo>
                      <a:pt x="1210970" y="1892300"/>
                    </a:lnTo>
                    <a:lnTo>
                      <a:pt x="1213637" y="1892300"/>
                    </a:lnTo>
                    <a:lnTo>
                      <a:pt x="1215199" y="1885149"/>
                    </a:lnTo>
                    <a:close/>
                  </a:path>
                  <a:path w="1421764" h="2679700">
                    <a:moveTo>
                      <a:pt x="1241920" y="1837004"/>
                    </a:moveTo>
                    <a:lnTo>
                      <a:pt x="1238694" y="1841500"/>
                    </a:lnTo>
                    <a:lnTo>
                      <a:pt x="1239862" y="1841500"/>
                    </a:lnTo>
                    <a:lnTo>
                      <a:pt x="1241920" y="1837004"/>
                    </a:lnTo>
                    <a:close/>
                  </a:path>
                  <a:path w="1421764" h="2679700">
                    <a:moveTo>
                      <a:pt x="1246428" y="1778000"/>
                    </a:moveTo>
                    <a:lnTo>
                      <a:pt x="1245285" y="1778000"/>
                    </a:lnTo>
                    <a:lnTo>
                      <a:pt x="1236484" y="1793113"/>
                    </a:lnTo>
                    <a:lnTo>
                      <a:pt x="1238008" y="1790700"/>
                    </a:lnTo>
                    <a:lnTo>
                      <a:pt x="1246428" y="1778000"/>
                    </a:lnTo>
                    <a:close/>
                  </a:path>
                  <a:path w="1421764" h="2679700">
                    <a:moveTo>
                      <a:pt x="1247800" y="1828800"/>
                    </a:moveTo>
                    <a:lnTo>
                      <a:pt x="1245666" y="1828800"/>
                    </a:lnTo>
                    <a:lnTo>
                      <a:pt x="1241920" y="1837004"/>
                    </a:lnTo>
                    <a:lnTo>
                      <a:pt x="1247800" y="1828800"/>
                    </a:lnTo>
                    <a:close/>
                  </a:path>
                  <a:path w="1421764" h="2679700">
                    <a:moveTo>
                      <a:pt x="1252931" y="1816100"/>
                    </a:moveTo>
                    <a:lnTo>
                      <a:pt x="1252689" y="1816696"/>
                    </a:lnTo>
                    <a:lnTo>
                      <a:pt x="1252931" y="1816100"/>
                    </a:lnTo>
                    <a:close/>
                  </a:path>
                  <a:path w="1421764" h="2679700">
                    <a:moveTo>
                      <a:pt x="1254823" y="1818640"/>
                    </a:moveTo>
                    <a:lnTo>
                      <a:pt x="1250594" y="1826437"/>
                    </a:lnTo>
                    <a:lnTo>
                      <a:pt x="1252689" y="1816696"/>
                    </a:lnTo>
                    <a:lnTo>
                      <a:pt x="1247800" y="1828800"/>
                    </a:lnTo>
                    <a:lnTo>
                      <a:pt x="1249299" y="1828800"/>
                    </a:lnTo>
                    <a:lnTo>
                      <a:pt x="1250073" y="1828800"/>
                    </a:lnTo>
                    <a:lnTo>
                      <a:pt x="1250353" y="1827542"/>
                    </a:lnTo>
                    <a:lnTo>
                      <a:pt x="1251750" y="1825879"/>
                    </a:lnTo>
                    <a:lnTo>
                      <a:pt x="1254823" y="1818640"/>
                    </a:lnTo>
                    <a:close/>
                  </a:path>
                  <a:path w="1421764" h="2679700">
                    <a:moveTo>
                      <a:pt x="1256195" y="1816100"/>
                    </a:moveTo>
                    <a:lnTo>
                      <a:pt x="1255903" y="1816100"/>
                    </a:lnTo>
                    <a:lnTo>
                      <a:pt x="1254823" y="1818640"/>
                    </a:lnTo>
                    <a:lnTo>
                      <a:pt x="1256195" y="1816100"/>
                    </a:lnTo>
                    <a:close/>
                  </a:path>
                  <a:path w="1421764" h="2679700">
                    <a:moveTo>
                      <a:pt x="1258303" y="1803400"/>
                    </a:moveTo>
                    <a:lnTo>
                      <a:pt x="1249464" y="1815185"/>
                    </a:lnTo>
                    <a:lnTo>
                      <a:pt x="1249057" y="1816100"/>
                    </a:lnTo>
                    <a:lnTo>
                      <a:pt x="1258303" y="1803400"/>
                    </a:lnTo>
                    <a:close/>
                  </a:path>
                  <a:path w="1421764" h="2679700">
                    <a:moveTo>
                      <a:pt x="1271028" y="700976"/>
                    </a:moveTo>
                    <a:lnTo>
                      <a:pt x="1266837" y="692340"/>
                    </a:lnTo>
                    <a:lnTo>
                      <a:pt x="1268869" y="698500"/>
                    </a:lnTo>
                    <a:lnTo>
                      <a:pt x="1271028" y="700976"/>
                    </a:lnTo>
                    <a:close/>
                  </a:path>
                  <a:path w="1421764" h="2679700">
                    <a:moveTo>
                      <a:pt x="1287830" y="736600"/>
                    </a:moveTo>
                    <a:lnTo>
                      <a:pt x="1279969" y="711200"/>
                    </a:lnTo>
                    <a:lnTo>
                      <a:pt x="1271028" y="700976"/>
                    </a:lnTo>
                    <a:lnTo>
                      <a:pt x="1275994" y="711200"/>
                    </a:lnTo>
                    <a:lnTo>
                      <a:pt x="1283779" y="729361"/>
                    </a:lnTo>
                    <a:lnTo>
                      <a:pt x="1281988" y="723900"/>
                    </a:lnTo>
                    <a:lnTo>
                      <a:pt x="1276731" y="711200"/>
                    </a:lnTo>
                    <a:lnTo>
                      <a:pt x="1279029" y="711200"/>
                    </a:lnTo>
                    <a:lnTo>
                      <a:pt x="1282827" y="723900"/>
                    </a:lnTo>
                    <a:lnTo>
                      <a:pt x="1287056" y="736600"/>
                    </a:lnTo>
                    <a:lnTo>
                      <a:pt x="1287830" y="736600"/>
                    </a:lnTo>
                    <a:close/>
                  </a:path>
                  <a:path w="1421764" h="2679700">
                    <a:moveTo>
                      <a:pt x="1291564" y="1714500"/>
                    </a:moveTo>
                    <a:lnTo>
                      <a:pt x="1290294" y="1714500"/>
                    </a:lnTo>
                    <a:lnTo>
                      <a:pt x="1288707" y="1718246"/>
                    </a:lnTo>
                    <a:lnTo>
                      <a:pt x="1291463" y="1714741"/>
                    </a:lnTo>
                    <a:lnTo>
                      <a:pt x="1291564" y="1714500"/>
                    </a:lnTo>
                    <a:close/>
                  </a:path>
                  <a:path w="1421764" h="2679700">
                    <a:moveTo>
                      <a:pt x="1292326" y="749300"/>
                    </a:moveTo>
                    <a:lnTo>
                      <a:pt x="1283779" y="729361"/>
                    </a:lnTo>
                    <a:lnTo>
                      <a:pt x="1286154" y="736600"/>
                    </a:lnTo>
                    <a:lnTo>
                      <a:pt x="1289621" y="749300"/>
                    </a:lnTo>
                    <a:lnTo>
                      <a:pt x="1292326" y="749300"/>
                    </a:lnTo>
                    <a:close/>
                  </a:path>
                  <a:path w="1421764" h="2679700">
                    <a:moveTo>
                      <a:pt x="1293126" y="750760"/>
                    </a:moveTo>
                    <a:lnTo>
                      <a:pt x="1292783" y="749300"/>
                    </a:lnTo>
                    <a:lnTo>
                      <a:pt x="1292326" y="749300"/>
                    </a:lnTo>
                    <a:lnTo>
                      <a:pt x="1293126" y="750760"/>
                    </a:lnTo>
                    <a:close/>
                  </a:path>
                  <a:path w="1421764" h="2679700">
                    <a:moveTo>
                      <a:pt x="1306182" y="774700"/>
                    </a:moveTo>
                    <a:lnTo>
                      <a:pt x="1293126" y="750760"/>
                    </a:lnTo>
                    <a:lnTo>
                      <a:pt x="1295831" y="762000"/>
                    </a:lnTo>
                    <a:lnTo>
                      <a:pt x="1298943" y="762000"/>
                    </a:lnTo>
                    <a:lnTo>
                      <a:pt x="1302321" y="774700"/>
                    </a:lnTo>
                    <a:lnTo>
                      <a:pt x="1306182" y="774700"/>
                    </a:lnTo>
                    <a:close/>
                  </a:path>
                  <a:path w="1421764" h="2679700">
                    <a:moveTo>
                      <a:pt x="1308658" y="1672590"/>
                    </a:moveTo>
                    <a:lnTo>
                      <a:pt x="1307414" y="1674736"/>
                    </a:lnTo>
                    <a:lnTo>
                      <a:pt x="1305483" y="1678559"/>
                    </a:lnTo>
                    <a:lnTo>
                      <a:pt x="1303477" y="1682635"/>
                    </a:lnTo>
                    <a:lnTo>
                      <a:pt x="1308658" y="1672590"/>
                    </a:lnTo>
                    <a:close/>
                  </a:path>
                  <a:path w="1421764" h="2679700">
                    <a:moveTo>
                      <a:pt x="1323771" y="1739900"/>
                    </a:moveTo>
                    <a:lnTo>
                      <a:pt x="1323479" y="1739900"/>
                    </a:lnTo>
                    <a:lnTo>
                      <a:pt x="1319352" y="1745462"/>
                    </a:lnTo>
                    <a:lnTo>
                      <a:pt x="1323771" y="1739900"/>
                    </a:lnTo>
                    <a:close/>
                  </a:path>
                  <a:path w="1421764" h="2679700">
                    <a:moveTo>
                      <a:pt x="1332458" y="1727200"/>
                    </a:moveTo>
                    <a:lnTo>
                      <a:pt x="1327086" y="1739900"/>
                    </a:lnTo>
                    <a:lnTo>
                      <a:pt x="1328064" y="1739900"/>
                    </a:lnTo>
                    <a:lnTo>
                      <a:pt x="1332458" y="1727200"/>
                    </a:lnTo>
                    <a:close/>
                  </a:path>
                  <a:path w="1421764" h="2679700">
                    <a:moveTo>
                      <a:pt x="1361605" y="1589455"/>
                    </a:moveTo>
                    <a:lnTo>
                      <a:pt x="1358201" y="1600200"/>
                    </a:lnTo>
                    <a:lnTo>
                      <a:pt x="1359903" y="1600200"/>
                    </a:lnTo>
                    <a:lnTo>
                      <a:pt x="1361605" y="1589455"/>
                    </a:lnTo>
                    <a:close/>
                  </a:path>
                  <a:path w="1421764" h="2679700">
                    <a:moveTo>
                      <a:pt x="1364145" y="1643138"/>
                    </a:moveTo>
                    <a:lnTo>
                      <a:pt x="1361744" y="1650822"/>
                    </a:lnTo>
                    <a:lnTo>
                      <a:pt x="1359890" y="1656892"/>
                    </a:lnTo>
                    <a:lnTo>
                      <a:pt x="1359014" y="1660207"/>
                    </a:lnTo>
                    <a:lnTo>
                      <a:pt x="1359535" y="1659648"/>
                    </a:lnTo>
                    <a:lnTo>
                      <a:pt x="1360703" y="1654848"/>
                    </a:lnTo>
                    <a:lnTo>
                      <a:pt x="1364145" y="1643138"/>
                    </a:lnTo>
                    <a:close/>
                  </a:path>
                  <a:path w="1421764" h="2679700">
                    <a:moveTo>
                      <a:pt x="1365224" y="1612900"/>
                    </a:moveTo>
                    <a:lnTo>
                      <a:pt x="1363637" y="1612900"/>
                    </a:lnTo>
                    <a:lnTo>
                      <a:pt x="1358900" y="1628965"/>
                    </a:lnTo>
                    <a:lnTo>
                      <a:pt x="1361973" y="1622729"/>
                    </a:lnTo>
                    <a:lnTo>
                      <a:pt x="1365224" y="1612900"/>
                    </a:lnTo>
                    <a:close/>
                  </a:path>
                  <a:path w="1421764" h="2679700">
                    <a:moveTo>
                      <a:pt x="1365542" y="1574800"/>
                    </a:moveTo>
                    <a:lnTo>
                      <a:pt x="1363967" y="1574800"/>
                    </a:lnTo>
                    <a:lnTo>
                      <a:pt x="1363662" y="1576463"/>
                    </a:lnTo>
                    <a:lnTo>
                      <a:pt x="1361605" y="1589455"/>
                    </a:lnTo>
                    <a:lnTo>
                      <a:pt x="1362227" y="1587500"/>
                    </a:lnTo>
                    <a:lnTo>
                      <a:pt x="1365542" y="1574800"/>
                    </a:lnTo>
                    <a:close/>
                  </a:path>
                  <a:path w="1421764" h="2679700">
                    <a:moveTo>
                      <a:pt x="1367612" y="1565592"/>
                    </a:moveTo>
                    <a:lnTo>
                      <a:pt x="1365542" y="1574800"/>
                    </a:lnTo>
                    <a:lnTo>
                      <a:pt x="1366012" y="1574800"/>
                    </a:lnTo>
                    <a:lnTo>
                      <a:pt x="1367612" y="1565592"/>
                    </a:lnTo>
                    <a:close/>
                  </a:path>
                  <a:path w="1421764" h="2679700">
                    <a:moveTo>
                      <a:pt x="1368590" y="1561122"/>
                    </a:moveTo>
                    <a:lnTo>
                      <a:pt x="1368209" y="1562100"/>
                    </a:lnTo>
                    <a:lnTo>
                      <a:pt x="1367612" y="1565592"/>
                    </a:lnTo>
                    <a:lnTo>
                      <a:pt x="1368386" y="1562100"/>
                    </a:lnTo>
                    <a:lnTo>
                      <a:pt x="1368590" y="1561122"/>
                    </a:lnTo>
                    <a:close/>
                  </a:path>
                  <a:path w="1421764" h="2679700">
                    <a:moveTo>
                      <a:pt x="1375041" y="1536700"/>
                    </a:moveTo>
                    <a:lnTo>
                      <a:pt x="1374800" y="1536700"/>
                    </a:lnTo>
                    <a:lnTo>
                      <a:pt x="1372590" y="1549400"/>
                    </a:lnTo>
                    <a:lnTo>
                      <a:pt x="1371003" y="1549400"/>
                    </a:lnTo>
                    <a:lnTo>
                      <a:pt x="1368590" y="1561122"/>
                    </a:lnTo>
                    <a:lnTo>
                      <a:pt x="1373136" y="1549400"/>
                    </a:lnTo>
                    <a:lnTo>
                      <a:pt x="1375041" y="1536700"/>
                    </a:lnTo>
                    <a:close/>
                  </a:path>
                  <a:path w="1421764" h="2679700">
                    <a:moveTo>
                      <a:pt x="1377124" y="1511452"/>
                    </a:moveTo>
                    <a:lnTo>
                      <a:pt x="1376845" y="1512824"/>
                    </a:lnTo>
                    <a:lnTo>
                      <a:pt x="1376768" y="1513205"/>
                    </a:lnTo>
                    <a:lnTo>
                      <a:pt x="1377124" y="1514068"/>
                    </a:lnTo>
                    <a:lnTo>
                      <a:pt x="1377124" y="1511452"/>
                    </a:lnTo>
                    <a:close/>
                  </a:path>
                  <a:path w="1421764" h="2679700">
                    <a:moveTo>
                      <a:pt x="1379067" y="1485900"/>
                    </a:moveTo>
                    <a:lnTo>
                      <a:pt x="1370926" y="1524000"/>
                    </a:lnTo>
                    <a:lnTo>
                      <a:pt x="1362544" y="1549400"/>
                    </a:lnTo>
                    <a:lnTo>
                      <a:pt x="1355331" y="1574800"/>
                    </a:lnTo>
                    <a:lnTo>
                      <a:pt x="1350772" y="1587500"/>
                    </a:lnTo>
                    <a:lnTo>
                      <a:pt x="1346936" y="1587500"/>
                    </a:lnTo>
                    <a:lnTo>
                      <a:pt x="1348016" y="1574800"/>
                    </a:lnTo>
                    <a:lnTo>
                      <a:pt x="1347660" y="1574800"/>
                    </a:lnTo>
                    <a:lnTo>
                      <a:pt x="1343875" y="1587500"/>
                    </a:lnTo>
                    <a:lnTo>
                      <a:pt x="1340739" y="1600200"/>
                    </a:lnTo>
                    <a:lnTo>
                      <a:pt x="1338110" y="1612900"/>
                    </a:lnTo>
                    <a:lnTo>
                      <a:pt x="1333576" y="1625600"/>
                    </a:lnTo>
                    <a:lnTo>
                      <a:pt x="1330921" y="1638300"/>
                    </a:lnTo>
                    <a:lnTo>
                      <a:pt x="1327277" y="1638300"/>
                    </a:lnTo>
                    <a:lnTo>
                      <a:pt x="1322070" y="1651000"/>
                    </a:lnTo>
                    <a:lnTo>
                      <a:pt x="1319911" y="1659394"/>
                    </a:lnTo>
                    <a:lnTo>
                      <a:pt x="1321117" y="1651000"/>
                    </a:lnTo>
                    <a:lnTo>
                      <a:pt x="1308163" y="1689100"/>
                    </a:lnTo>
                    <a:lnTo>
                      <a:pt x="1305382" y="1689100"/>
                    </a:lnTo>
                    <a:lnTo>
                      <a:pt x="1301165" y="1697748"/>
                    </a:lnTo>
                    <a:lnTo>
                      <a:pt x="1303464" y="1689100"/>
                    </a:lnTo>
                    <a:lnTo>
                      <a:pt x="1300619" y="1698866"/>
                    </a:lnTo>
                    <a:lnTo>
                      <a:pt x="1300861" y="1698866"/>
                    </a:lnTo>
                    <a:lnTo>
                      <a:pt x="1319250" y="1698866"/>
                    </a:lnTo>
                    <a:lnTo>
                      <a:pt x="1322539" y="1689100"/>
                    </a:lnTo>
                    <a:lnTo>
                      <a:pt x="1326730" y="1689100"/>
                    </a:lnTo>
                    <a:lnTo>
                      <a:pt x="1330820" y="1676400"/>
                    </a:lnTo>
                    <a:lnTo>
                      <a:pt x="1332331" y="1676400"/>
                    </a:lnTo>
                    <a:lnTo>
                      <a:pt x="1337703" y="1663700"/>
                    </a:lnTo>
                    <a:lnTo>
                      <a:pt x="1339253" y="1663700"/>
                    </a:lnTo>
                    <a:lnTo>
                      <a:pt x="1340472" y="1651000"/>
                    </a:lnTo>
                    <a:lnTo>
                      <a:pt x="1341780" y="1651000"/>
                    </a:lnTo>
                    <a:lnTo>
                      <a:pt x="1348765" y="1625600"/>
                    </a:lnTo>
                    <a:lnTo>
                      <a:pt x="1354772" y="1612900"/>
                    </a:lnTo>
                    <a:lnTo>
                      <a:pt x="1357490" y="1600200"/>
                    </a:lnTo>
                    <a:lnTo>
                      <a:pt x="1358201" y="1600200"/>
                    </a:lnTo>
                    <a:lnTo>
                      <a:pt x="1359700" y="1587500"/>
                    </a:lnTo>
                    <a:lnTo>
                      <a:pt x="1361655" y="1587500"/>
                    </a:lnTo>
                    <a:lnTo>
                      <a:pt x="1363662" y="1576463"/>
                    </a:lnTo>
                    <a:lnTo>
                      <a:pt x="1363929" y="1574800"/>
                    </a:lnTo>
                    <a:lnTo>
                      <a:pt x="1366558" y="1562100"/>
                    </a:lnTo>
                    <a:lnTo>
                      <a:pt x="1372247" y="1536700"/>
                    </a:lnTo>
                    <a:lnTo>
                      <a:pt x="1374190" y="1536700"/>
                    </a:lnTo>
                    <a:lnTo>
                      <a:pt x="1375257" y="1524000"/>
                    </a:lnTo>
                    <a:lnTo>
                      <a:pt x="1376781" y="1524000"/>
                    </a:lnTo>
                    <a:lnTo>
                      <a:pt x="1374686" y="1511300"/>
                    </a:lnTo>
                    <a:lnTo>
                      <a:pt x="1376565" y="1498600"/>
                    </a:lnTo>
                    <a:lnTo>
                      <a:pt x="1379067" y="1485900"/>
                    </a:lnTo>
                    <a:close/>
                  </a:path>
                  <a:path w="1421764" h="2679700">
                    <a:moveTo>
                      <a:pt x="1382623" y="1511300"/>
                    </a:moveTo>
                    <a:lnTo>
                      <a:pt x="1381721" y="1498600"/>
                    </a:lnTo>
                    <a:lnTo>
                      <a:pt x="1376222" y="1536700"/>
                    </a:lnTo>
                    <a:lnTo>
                      <a:pt x="1376870" y="1536700"/>
                    </a:lnTo>
                    <a:lnTo>
                      <a:pt x="1378407" y="1524000"/>
                    </a:lnTo>
                    <a:lnTo>
                      <a:pt x="1378521" y="1536700"/>
                    </a:lnTo>
                    <a:lnTo>
                      <a:pt x="1379791" y="1524000"/>
                    </a:lnTo>
                    <a:lnTo>
                      <a:pt x="1381569" y="1511300"/>
                    </a:lnTo>
                    <a:lnTo>
                      <a:pt x="1382623" y="1511300"/>
                    </a:lnTo>
                    <a:close/>
                  </a:path>
                  <a:path w="1421764" h="2679700">
                    <a:moveTo>
                      <a:pt x="1387132" y="1414043"/>
                    </a:moveTo>
                    <a:lnTo>
                      <a:pt x="1386128" y="1421104"/>
                    </a:lnTo>
                    <a:lnTo>
                      <a:pt x="1385239" y="1427861"/>
                    </a:lnTo>
                    <a:lnTo>
                      <a:pt x="1384465" y="1434134"/>
                    </a:lnTo>
                    <a:lnTo>
                      <a:pt x="1383842" y="1439710"/>
                    </a:lnTo>
                    <a:lnTo>
                      <a:pt x="1387132" y="1414043"/>
                    </a:lnTo>
                    <a:close/>
                  </a:path>
                  <a:path w="1421764" h="2679700">
                    <a:moveTo>
                      <a:pt x="1389849" y="1433131"/>
                    </a:moveTo>
                    <a:lnTo>
                      <a:pt x="1388338" y="1436585"/>
                    </a:lnTo>
                    <a:lnTo>
                      <a:pt x="1388630" y="1439214"/>
                    </a:lnTo>
                    <a:lnTo>
                      <a:pt x="1388008" y="1446314"/>
                    </a:lnTo>
                    <a:lnTo>
                      <a:pt x="1385392" y="1466710"/>
                    </a:lnTo>
                    <a:lnTo>
                      <a:pt x="1383538" y="1476260"/>
                    </a:lnTo>
                    <a:lnTo>
                      <a:pt x="1382318" y="1483080"/>
                    </a:lnTo>
                    <a:lnTo>
                      <a:pt x="1382255" y="1485392"/>
                    </a:lnTo>
                    <a:lnTo>
                      <a:pt x="1383868" y="1481416"/>
                    </a:lnTo>
                    <a:lnTo>
                      <a:pt x="1386268" y="1467218"/>
                    </a:lnTo>
                    <a:lnTo>
                      <a:pt x="1389265" y="1440599"/>
                    </a:lnTo>
                    <a:lnTo>
                      <a:pt x="1389849" y="1433131"/>
                    </a:lnTo>
                    <a:close/>
                  </a:path>
                  <a:path w="1421764" h="2679700">
                    <a:moveTo>
                      <a:pt x="1390688" y="1409700"/>
                    </a:moveTo>
                    <a:lnTo>
                      <a:pt x="1383157" y="1447800"/>
                    </a:lnTo>
                    <a:lnTo>
                      <a:pt x="1383855" y="1447800"/>
                    </a:lnTo>
                    <a:lnTo>
                      <a:pt x="1380121" y="1473200"/>
                    </a:lnTo>
                    <a:lnTo>
                      <a:pt x="1379054" y="1485900"/>
                    </a:lnTo>
                    <a:lnTo>
                      <a:pt x="1381734" y="1473200"/>
                    </a:lnTo>
                    <a:lnTo>
                      <a:pt x="1384122" y="1460500"/>
                    </a:lnTo>
                    <a:lnTo>
                      <a:pt x="1386192" y="1447800"/>
                    </a:lnTo>
                    <a:lnTo>
                      <a:pt x="1388084" y="1435100"/>
                    </a:lnTo>
                    <a:lnTo>
                      <a:pt x="1389646" y="1422400"/>
                    </a:lnTo>
                    <a:lnTo>
                      <a:pt x="1390688" y="1409700"/>
                    </a:lnTo>
                    <a:close/>
                  </a:path>
                  <a:path w="1421764" h="2679700">
                    <a:moveTo>
                      <a:pt x="1392313" y="1336421"/>
                    </a:moveTo>
                    <a:lnTo>
                      <a:pt x="1391704" y="1331048"/>
                    </a:lnTo>
                    <a:lnTo>
                      <a:pt x="1388071" y="1370571"/>
                    </a:lnTo>
                    <a:lnTo>
                      <a:pt x="1387348" y="1366799"/>
                    </a:lnTo>
                    <a:lnTo>
                      <a:pt x="1387348" y="1359090"/>
                    </a:lnTo>
                    <a:lnTo>
                      <a:pt x="1388605" y="1335773"/>
                    </a:lnTo>
                    <a:lnTo>
                      <a:pt x="1389392" y="1295628"/>
                    </a:lnTo>
                    <a:lnTo>
                      <a:pt x="1389418" y="1284871"/>
                    </a:lnTo>
                    <a:lnTo>
                      <a:pt x="1388618" y="1291234"/>
                    </a:lnTo>
                    <a:lnTo>
                      <a:pt x="1387868" y="1287868"/>
                    </a:lnTo>
                    <a:lnTo>
                      <a:pt x="1387094" y="1282115"/>
                    </a:lnTo>
                    <a:lnTo>
                      <a:pt x="1386205" y="1281328"/>
                    </a:lnTo>
                    <a:lnTo>
                      <a:pt x="1386560" y="1302194"/>
                    </a:lnTo>
                    <a:lnTo>
                      <a:pt x="1386598" y="1314754"/>
                    </a:lnTo>
                    <a:lnTo>
                      <a:pt x="1386319" y="1329156"/>
                    </a:lnTo>
                    <a:lnTo>
                      <a:pt x="1385290" y="1329321"/>
                    </a:lnTo>
                    <a:lnTo>
                      <a:pt x="1384782" y="1318717"/>
                    </a:lnTo>
                    <a:lnTo>
                      <a:pt x="1384782" y="1301800"/>
                    </a:lnTo>
                    <a:lnTo>
                      <a:pt x="1385316" y="1283004"/>
                    </a:lnTo>
                    <a:lnTo>
                      <a:pt x="1384007" y="1290358"/>
                    </a:lnTo>
                    <a:lnTo>
                      <a:pt x="1382509" y="1273048"/>
                    </a:lnTo>
                    <a:lnTo>
                      <a:pt x="1381277" y="1287386"/>
                    </a:lnTo>
                    <a:lnTo>
                      <a:pt x="1380134" y="1350619"/>
                    </a:lnTo>
                    <a:lnTo>
                      <a:pt x="1376730" y="1406245"/>
                    </a:lnTo>
                    <a:lnTo>
                      <a:pt x="1371536" y="1456715"/>
                    </a:lnTo>
                    <a:lnTo>
                      <a:pt x="1365034" y="1504492"/>
                    </a:lnTo>
                    <a:lnTo>
                      <a:pt x="1372654" y="1465732"/>
                    </a:lnTo>
                    <a:lnTo>
                      <a:pt x="1380502" y="1407020"/>
                    </a:lnTo>
                    <a:lnTo>
                      <a:pt x="1382369" y="1388389"/>
                    </a:lnTo>
                    <a:lnTo>
                      <a:pt x="1383931" y="1370672"/>
                    </a:lnTo>
                    <a:lnTo>
                      <a:pt x="1385658" y="1354162"/>
                    </a:lnTo>
                    <a:lnTo>
                      <a:pt x="1387094" y="1372184"/>
                    </a:lnTo>
                    <a:lnTo>
                      <a:pt x="1383157" y="1405115"/>
                    </a:lnTo>
                    <a:lnTo>
                      <a:pt x="1374990" y="1463598"/>
                    </a:lnTo>
                    <a:lnTo>
                      <a:pt x="1368463" y="1495552"/>
                    </a:lnTo>
                    <a:lnTo>
                      <a:pt x="1374330" y="1469720"/>
                    </a:lnTo>
                    <a:lnTo>
                      <a:pt x="1375600" y="1463230"/>
                    </a:lnTo>
                    <a:lnTo>
                      <a:pt x="1384833" y="1404226"/>
                    </a:lnTo>
                    <a:lnTo>
                      <a:pt x="1385633" y="1397635"/>
                    </a:lnTo>
                    <a:lnTo>
                      <a:pt x="1386217" y="1391018"/>
                    </a:lnTo>
                    <a:lnTo>
                      <a:pt x="1388198" y="1376197"/>
                    </a:lnTo>
                    <a:lnTo>
                      <a:pt x="1389481" y="1368221"/>
                    </a:lnTo>
                    <a:lnTo>
                      <a:pt x="1390167" y="1366202"/>
                    </a:lnTo>
                    <a:lnTo>
                      <a:pt x="1390357" y="1369250"/>
                    </a:lnTo>
                    <a:lnTo>
                      <a:pt x="1390015" y="1379080"/>
                    </a:lnTo>
                    <a:lnTo>
                      <a:pt x="1388745" y="1399819"/>
                    </a:lnTo>
                    <a:lnTo>
                      <a:pt x="1388084" y="1406829"/>
                    </a:lnTo>
                    <a:lnTo>
                      <a:pt x="1387132" y="1414043"/>
                    </a:lnTo>
                    <a:lnTo>
                      <a:pt x="1388745" y="1404505"/>
                    </a:lnTo>
                    <a:lnTo>
                      <a:pt x="1389545" y="1395755"/>
                    </a:lnTo>
                    <a:lnTo>
                      <a:pt x="1390192" y="1393355"/>
                    </a:lnTo>
                    <a:lnTo>
                      <a:pt x="1390230" y="1387132"/>
                    </a:lnTo>
                    <a:lnTo>
                      <a:pt x="1392313" y="1336421"/>
                    </a:lnTo>
                    <a:close/>
                  </a:path>
                  <a:path w="1421764" h="2679700">
                    <a:moveTo>
                      <a:pt x="1393228" y="1437779"/>
                    </a:moveTo>
                    <a:lnTo>
                      <a:pt x="1393063" y="1435100"/>
                    </a:lnTo>
                    <a:lnTo>
                      <a:pt x="1392123" y="1436522"/>
                    </a:lnTo>
                    <a:lnTo>
                      <a:pt x="1388313" y="1465922"/>
                    </a:lnTo>
                    <a:lnTo>
                      <a:pt x="1393228" y="1437779"/>
                    </a:lnTo>
                    <a:close/>
                  </a:path>
                  <a:path w="1421764" h="2679700">
                    <a:moveTo>
                      <a:pt x="1394244" y="1420202"/>
                    </a:moveTo>
                    <a:lnTo>
                      <a:pt x="1391958" y="1436776"/>
                    </a:lnTo>
                    <a:lnTo>
                      <a:pt x="1392123" y="1436522"/>
                    </a:lnTo>
                    <a:lnTo>
                      <a:pt x="1394244" y="1420202"/>
                    </a:lnTo>
                    <a:close/>
                  </a:path>
                  <a:path w="1421764" h="2679700">
                    <a:moveTo>
                      <a:pt x="1405978" y="1462468"/>
                    </a:moveTo>
                    <a:lnTo>
                      <a:pt x="1405280" y="1468869"/>
                    </a:lnTo>
                    <a:lnTo>
                      <a:pt x="1405623" y="1467065"/>
                    </a:lnTo>
                    <a:lnTo>
                      <a:pt x="1405915" y="1463497"/>
                    </a:lnTo>
                    <a:lnTo>
                      <a:pt x="1405978" y="1462468"/>
                    </a:lnTo>
                    <a:close/>
                  </a:path>
                  <a:path w="1421764" h="2679700">
                    <a:moveTo>
                      <a:pt x="1412430" y="1358900"/>
                    </a:moveTo>
                    <a:lnTo>
                      <a:pt x="1408214" y="1409700"/>
                    </a:lnTo>
                    <a:lnTo>
                      <a:pt x="1401254" y="1447800"/>
                    </a:lnTo>
                    <a:lnTo>
                      <a:pt x="1394053" y="1498600"/>
                    </a:lnTo>
                    <a:lnTo>
                      <a:pt x="1389087" y="1524000"/>
                    </a:lnTo>
                    <a:lnTo>
                      <a:pt x="1397088" y="1485900"/>
                    </a:lnTo>
                    <a:lnTo>
                      <a:pt x="1390357" y="1524000"/>
                    </a:lnTo>
                    <a:lnTo>
                      <a:pt x="1386471" y="1549400"/>
                    </a:lnTo>
                    <a:lnTo>
                      <a:pt x="1381544" y="1574800"/>
                    </a:lnTo>
                    <a:lnTo>
                      <a:pt x="1379918" y="1574800"/>
                    </a:lnTo>
                    <a:lnTo>
                      <a:pt x="1377276" y="1587500"/>
                    </a:lnTo>
                    <a:lnTo>
                      <a:pt x="1373898" y="1587500"/>
                    </a:lnTo>
                    <a:lnTo>
                      <a:pt x="1380718" y="1562100"/>
                    </a:lnTo>
                    <a:lnTo>
                      <a:pt x="1378927" y="1562100"/>
                    </a:lnTo>
                    <a:lnTo>
                      <a:pt x="1375892" y="1574800"/>
                    </a:lnTo>
                    <a:lnTo>
                      <a:pt x="1371815" y="1587500"/>
                    </a:lnTo>
                    <a:lnTo>
                      <a:pt x="1368679" y="1603603"/>
                    </a:lnTo>
                    <a:lnTo>
                      <a:pt x="1365224" y="1612900"/>
                    </a:lnTo>
                    <a:lnTo>
                      <a:pt x="1366862" y="1612900"/>
                    </a:lnTo>
                    <a:lnTo>
                      <a:pt x="1361973" y="1622729"/>
                    </a:lnTo>
                    <a:lnTo>
                      <a:pt x="1361020" y="1625600"/>
                    </a:lnTo>
                    <a:lnTo>
                      <a:pt x="1357833" y="1638300"/>
                    </a:lnTo>
                    <a:lnTo>
                      <a:pt x="1356144" y="1638300"/>
                    </a:lnTo>
                    <a:lnTo>
                      <a:pt x="1358900" y="1628965"/>
                    </a:lnTo>
                    <a:lnTo>
                      <a:pt x="1355471" y="1635988"/>
                    </a:lnTo>
                    <a:lnTo>
                      <a:pt x="1358531" y="1625600"/>
                    </a:lnTo>
                    <a:lnTo>
                      <a:pt x="1354162" y="1638300"/>
                    </a:lnTo>
                    <a:lnTo>
                      <a:pt x="1353489" y="1640154"/>
                    </a:lnTo>
                    <a:lnTo>
                      <a:pt x="1348511" y="1651000"/>
                    </a:lnTo>
                    <a:lnTo>
                      <a:pt x="1343291" y="1663700"/>
                    </a:lnTo>
                    <a:lnTo>
                      <a:pt x="1346898" y="1663700"/>
                    </a:lnTo>
                    <a:lnTo>
                      <a:pt x="1344282" y="1676400"/>
                    </a:lnTo>
                    <a:lnTo>
                      <a:pt x="1338224" y="1689100"/>
                    </a:lnTo>
                    <a:lnTo>
                      <a:pt x="1336040" y="1693557"/>
                    </a:lnTo>
                    <a:lnTo>
                      <a:pt x="1336040" y="1707019"/>
                    </a:lnTo>
                    <a:lnTo>
                      <a:pt x="1333842" y="1714500"/>
                    </a:lnTo>
                    <a:lnTo>
                      <a:pt x="1331887" y="1714500"/>
                    </a:lnTo>
                    <a:lnTo>
                      <a:pt x="1336040" y="1707019"/>
                    </a:lnTo>
                    <a:lnTo>
                      <a:pt x="1336040" y="1693557"/>
                    </a:lnTo>
                    <a:lnTo>
                      <a:pt x="1330007" y="1705864"/>
                    </a:lnTo>
                    <a:lnTo>
                      <a:pt x="1330007" y="1714500"/>
                    </a:lnTo>
                    <a:lnTo>
                      <a:pt x="1329156" y="1716544"/>
                    </a:lnTo>
                    <a:lnTo>
                      <a:pt x="1329474" y="1714500"/>
                    </a:lnTo>
                    <a:lnTo>
                      <a:pt x="1330007" y="1714500"/>
                    </a:lnTo>
                    <a:lnTo>
                      <a:pt x="1330007" y="1705864"/>
                    </a:lnTo>
                    <a:lnTo>
                      <a:pt x="1325765" y="1714500"/>
                    </a:lnTo>
                    <a:lnTo>
                      <a:pt x="1321625" y="1714500"/>
                    </a:lnTo>
                    <a:lnTo>
                      <a:pt x="1319326" y="1727200"/>
                    </a:lnTo>
                    <a:lnTo>
                      <a:pt x="1292961" y="1765300"/>
                    </a:lnTo>
                    <a:lnTo>
                      <a:pt x="1289227" y="1778000"/>
                    </a:lnTo>
                    <a:lnTo>
                      <a:pt x="1285316" y="1778000"/>
                    </a:lnTo>
                    <a:lnTo>
                      <a:pt x="1281087" y="1790700"/>
                    </a:lnTo>
                    <a:lnTo>
                      <a:pt x="1251750" y="1825879"/>
                    </a:lnTo>
                    <a:lnTo>
                      <a:pt x="1250505" y="1828800"/>
                    </a:lnTo>
                    <a:lnTo>
                      <a:pt x="1247203" y="1833791"/>
                    </a:lnTo>
                    <a:lnTo>
                      <a:pt x="1247203" y="1841500"/>
                    </a:lnTo>
                    <a:lnTo>
                      <a:pt x="1245019" y="1843811"/>
                    </a:lnTo>
                    <a:lnTo>
                      <a:pt x="1245946" y="1841500"/>
                    </a:lnTo>
                    <a:lnTo>
                      <a:pt x="1247203" y="1841500"/>
                    </a:lnTo>
                    <a:lnTo>
                      <a:pt x="1247203" y="1833791"/>
                    </a:lnTo>
                    <a:lnTo>
                      <a:pt x="1242085" y="1841500"/>
                    </a:lnTo>
                    <a:lnTo>
                      <a:pt x="1232979" y="1854200"/>
                    </a:lnTo>
                    <a:lnTo>
                      <a:pt x="1229525" y="1854200"/>
                    </a:lnTo>
                    <a:lnTo>
                      <a:pt x="1233906" y="1841500"/>
                    </a:lnTo>
                    <a:lnTo>
                      <a:pt x="1233411" y="1841500"/>
                    </a:lnTo>
                    <a:lnTo>
                      <a:pt x="1226769" y="1854200"/>
                    </a:lnTo>
                    <a:lnTo>
                      <a:pt x="1220635" y="1854200"/>
                    </a:lnTo>
                    <a:lnTo>
                      <a:pt x="1215707" y="1866900"/>
                    </a:lnTo>
                    <a:lnTo>
                      <a:pt x="1211199" y="1866900"/>
                    </a:lnTo>
                    <a:lnTo>
                      <a:pt x="1239253" y="1828800"/>
                    </a:lnTo>
                    <a:lnTo>
                      <a:pt x="1249464" y="1815185"/>
                    </a:lnTo>
                    <a:lnTo>
                      <a:pt x="1254594" y="1803400"/>
                    </a:lnTo>
                    <a:lnTo>
                      <a:pt x="1258303" y="1803400"/>
                    </a:lnTo>
                    <a:lnTo>
                      <a:pt x="1260233" y="1803400"/>
                    </a:lnTo>
                    <a:lnTo>
                      <a:pt x="1265974" y="1790700"/>
                    </a:lnTo>
                    <a:lnTo>
                      <a:pt x="1271816" y="1778000"/>
                    </a:lnTo>
                    <a:lnTo>
                      <a:pt x="1277734" y="1778000"/>
                    </a:lnTo>
                    <a:lnTo>
                      <a:pt x="1282941" y="1765300"/>
                    </a:lnTo>
                    <a:lnTo>
                      <a:pt x="1293431" y="1752600"/>
                    </a:lnTo>
                    <a:lnTo>
                      <a:pt x="1303997" y="1727200"/>
                    </a:lnTo>
                    <a:lnTo>
                      <a:pt x="1307477" y="1727200"/>
                    </a:lnTo>
                    <a:lnTo>
                      <a:pt x="1311211" y="1714500"/>
                    </a:lnTo>
                    <a:lnTo>
                      <a:pt x="1313903" y="1714500"/>
                    </a:lnTo>
                    <a:lnTo>
                      <a:pt x="1318260" y="1701800"/>
                    </a:lnTo>
                    <a:lnTo>
                      <a:pt x="1300086" y="1701800"/>
                    </a:lnTo>
                    <a:lnTo>
                      <a:pt x="1299756" y="1701800"/>
                    </a:lnTo>
                    <a:lnTo>
                      <a:pt x="1299184" y="1701800"/>
                    </a:lnTo>
                    <a:lnTo>
                      <a:pt x="1295577" y="1714500"/>
                    </a:lnTo>
                    <a:lnTo>
                      <a:pt x="1293393" y="1714500"/>
                    </a:lnTo>
                    <a:lnTo>
                      <a:pt x="1296695" y="1701800"/>
                    </a:lnTo>
                    <a:lnTo>
                      <a:pt x="1296212" y="1701800"/>
                    </a:lnTo>
                    <a:lnTo>
                      <a:pt x="1291653" y="1714500"/>
                    </a:lnTo>
                    <a:lnTo>
                      <a:pt x="1291475" y="1714741"/>
                    </a:lnTo>
                    <a:lnTo>
                      <a:pt x="1286687" y="1727200"/>
                    </a:lnTo>
                    <a:lnTo>
                      <a:pt x="1284897" y="1727200"/>
                    </a:lnTo>
                    <a:lnTo>
                      <a:pt x="1288707" y="1718246"/>
                    </a:lnTo>
                    <a:lnTo>
                      <a:pt x="1261681" y="1752600"/>
                    </a:lnTo>
                    <a:lnTo>
                      <a:pt x="1257630" y="1765300"/>
                    </a:lnTo>
                    <a:lnTo>
                      <a:pt x="1253464" y="1765300"/>
                    </a:lnTo>
                    <a:lnTo>
                      <a:pt x="1249299" y="1778000"/>
                    </a:lnTo>
                    <a:lnTo>
                      <a:pt x="1246428" y="1778000"/>
                    </a:lnTo>
                    <a:lnTo>
                      <a:pt x="1241336" y="1790700"/>
                    </a:lnTo>
                    <a:lnTo>
                      <a:pt x="1235697" y="1803400"/>
                    </a:lnTo>
                    <a:lnTo>
                      <a:pt x="1230503" y="1803400"/>
                    </a:lnTo>
                    <a:lnTo>
                      <a:pt x="1236484" y="1793113"/>
                    </a:lnTo>
                    <a:lnTo>
                      <a:pt x="1230007" y="1803400"/>
                    </a:lnTo>
                    <a:lnTo>
                      <a:pt x="1224889" y="1816100"/>
                    </a:lnTo>
                    <a:lnTo>
                      <a:pt x="1218158" y="1828800"/>
                    </a:lnTo>
                    <a:lnTo>
                      <a:pt x="1212456" y="1828800"/>
                    </a:lnTo>
                    <a:lnTo>
                      <a:pt x="1221727" y="1816100"/>
                    </a:lnTo>
                    <a:lnTo>
                      <a:pt x="1230007" y="1803400"/>
                    </a:lnTo>
                    <a:lnTo>
                      <a:pt x="1224089" y="1803400"/>
                    </a:lnTo>
                    <a:lnTo>
                      <a:pt x="1218387" y="1816100"/>
                    </a:lnTo>
                    <a:lnTo>
                      <a:pt x="1211173" y="1816100"/>
                    </a:lnTo>
                    <a:lnTo>
                      <a:pt x="1206779" y="1828800"/>
                    </a:lnTo>
                    <a:lnTo>
                      <a:pt x="1211681" y="1828800"/>
                    </a:lnTo>
                    <a:lnTo>
                      <a:pt x="1206169" y="1838794"/>
                    </a:lnTo>
                    <a:lnTo>
                      <a:pt x="1206169" y="1892300"/>
                    </a:lnTo>
                    <a:lnTo>
                      <a:pt x="1194409" y="1905000"/>
                    </a:lnTo>
                    <a:lnTo>
                      <a:pt x="1187564" y="1910943"/>
                    </a:lnTo>
                    <a:lnTo>
                      <a:pt x="1192479" y="1905000"/>
                    </a:lnTo>
                    <a:lnTo>
                      <a:pt x="1202486" y="1892300"/>
                    </a:lnTo>
                    <a:lnTo>
                      <a:pt x="1206169" y="1892300"/>
                    </a:lnTo>
                    <a:lnTo>
                      <a:pt x="1206169" y="1838794"/>
                    </a:lnTo>
                    <a:lnTo>
                      <a:pt x="1204671" y="1841500"/>
                    </a:lnTo>
                    <a:lnTo>
                      <a:pt x="1202601" y="1841500"/>
                    </a:lnTo>
                    <a:lnTo>
                      <a:pt x="1202601" y="1873008"/>
                    </a:lnTo>
                    <a:lnTo>
                      <a:pt x="1191006" y="1892300"/>
                    </a:lnTo>
                    <a:lnTo>
                      <a:pt x="1192644" y="1892300"/>
                    </a:lnTo>
                    <a:lnTo>
                      <a:pt x="1176121" y="1905000"/>
                    </a:lnTo>
                    <a:lnTo>
                      <a:pt x="1154582" y="1917700"/>
                    </a:lnTo>
                    <a:lnTo>
                      <a:pt x="1130985" y="1943100"/>
                    </a:lnTo>
                    <a:lnTo>
                      <a:pt x="1108341" y="1955800"/>
                    </a:lnTo>
                    <a:lnTo>
                      <a:pt x="1104658" y="1955800"/>
                    </a:lnTo>
                    <a:lnTo>
                      <a:pt x="1115644" y="1943100"/>
                    </a:lnTo>
                    <a:lnTo>
                      <a:pt x="1126591" y="1943100"/>
                    </a:lnTo>
                    <a:lnTo>
                      <a:pt x="1133741" y="1930400"/>
                    </a:lnTo>
                    <a:lnTo>
                      <a:pt x="1133297" y="1930400"/>
                    </a:lnTo>
                    <a:lnTo>
                      <a:pt x="1175448" y="1892300"/>
                    </a:lnTo>
                    <a:lnTo>
                      <a:pt x="1202601" y="1873008"/>
                    </a:lnTo>
                    <a:lnTo>
                      <a:pt x="1202601" y="1841500"/>
                    </a:lnTo>
                    <a:lnTo>
                      <a:pt x="1198702" y="1841500"/>
                    </a:lnTo>
                    <a:lnTo>
                      <a:pt x="1193152" y="1854200"/>
                    </a:lnTo>
                    <a:lnTo>
                      <a:pt x="1187272" y="1854200"/>
                    </a:lnTo>
                    <a:lnTo>
                      <a:pt x="1180325" y="1866900"/>
                    </a:lnTo>
                    <a:lnTo>
                      <a:pt x="1171524" y="1879600"/>
                    </a:lnTo>
                    <a:lnTo>
                      <a:pt x="1162596" y="1879600"/>
                    </a:lnTo>
                    <a:lnTo>
                      <a:pt x="1167993" y="1866900"/>
                    </a:lnTo>
                    <a:lnTo>
                      <a:pt x="1158913" y="1879600"/>
                    </a:lnTo>
                    <a:lnTo>
                      <a:pt x="1157224" y="1879600"/>
                    </a:lnTo>
                    <a:lnTo>
                      <a:pt x="1149794" y="1892300"/>
                    </a:lnTo>
                    <a:lnTo>
                      <a:pt x="1147343" y="1892300"/>
                    </a:lnTo>
                    <a:lnTo>
                      <a:pt x="1152550" y="1879600"/>
                    </a:lnTo>
                    <a:lnTo>
                      <a:pt x="1154607" y="1879600"/>
                    </a:lnTo>
                    <a:lnTo>
                      <a:pt x="1163650" y="1867547"/>
                    </a:lnTo>
                    <a:lnTo>
                      <a:pt x="1151039" y="1879600"/>
                    </a:lnTo>
                    <a:lnTo>
                      <a:pt x="1149553" y="1879600"/>
                    </a:lnTo>
                    <a:lnTo>
                      <a:pt x="1148918" y="1880450"/>
                    </a:lnTo>
                    <a:lnTo>
                      <a:pt x="1149311" y="1879600"/>
                    </a:lnTo>
                    <a:lnTo>
                      <a:pt x="1142111" y="1879600"/>
                    </a:lnTo>
                    <a:lnTo>
                      <a:pt x="1142860" y="1888515"/>
                    </a:lnTo>
                    <a:lnTo>
                      <a:pt x="1139863" y="1892490"/>
                    </a:lnTo>
                    <a:lnTo>
                      <a:pt x="1130350" y="1905000"/>
                    </a:lnTo>
                    <a:lnTo>
                      <a:pt x="1143241" y="1892490"/>
                    </a:lnTo>
                    <a:lnTo>
                      <a:pt x="1137488" y="1905000"/>
                    </a:lnTo>
                    <a:lnTo>
                      <a:pt x="1130350" y="1905000"/>
                    </a:lnTo>
                    <a:lnTo>
                      <a:pt x="1128306" y="1905000"/>
                    </a:lnTo>
                    <a:lnTo>
                      <a:pt x="1137881" y="1892300"/>
                    </a:lnTo>
                    <a:lnTo>
                      <a:pt x="1132941" y="1892300"/>
                    </a:lnTo>
                    <a:lnTo>
                      <a:pt x="1123619" y="1905000"/>
                    </a:lnTo>
                    <a:lnTo>
                      <a:pt x="1125867" y="1905000"/>
                    </a:lnTo>
                    <a:lnTo>
                      <a:pt x="1119111" y="1917700"/>
                    </a:lnTo>
                    <a:lnTo>
                      <a:pt x="1108697" y="1917700"/>
                    </a:lnTo>
                    <a:lnTo>
                      <a:pt x="1105839" y="1917700"/>
                    </a:lnTo>
                    <a:lnTo>
                      <a:pt x="1090993" y="1930400"/>
                    </a:lnTo>
                    <a:lnTo>
                      <a:pt x="1090333" y="1930400"/>
                    </a:lnTo>
                    <a:lnTo>
                      <a:pt x="1089367" y="1932419"/>
                    </a:lnTo>
                    <a:lnTo>
                      <a:pt x="1089367" y="1964131"/>
                    </a:lnTo>
                    <a:lnTo>
                      <a:pt x="1085723" y="1968500"/>
                    </a:lnTo>
                    <a:lnTo>
                      <a:pt x="1081379" y="1968500"/>
                    </a:lnTo>
                    <a:lnTo>
                      <a:pt x="1089367" y="1964131"/>
                    </a:lnTo>
                    <a:lnTo>
                      <a:pt x="1089367" y="1932419"/>
                    </a:lnTo>
                    <a:lnTo>
                      <a:pt x="1084249" y="1943100"/>
                    </a:lnTo>
                    <a:lnTo>
                      <a:pt x="1069009" y="1943100"/>
                    </a:lnTo>
                    <a:lnTo>
                      <a:pt x="1067308" y="1943976"/>
                    </a:lnTo>
                    <a:lnTo>
                      <a:pt x="1067308" y="1976196"/>
                    </a:lnTo>
                    <a:lnTo>
                      <a:pt x="1062875" y="1981200"/>
                    </a:lnTo>
                    <a:lnTo>
                      <a:pt x="1058176" y="1981200"/>
                    </a:lnTo>
                    <a:lnTo>
                      <a:pt x="1067308" y="1976196"/>
                    </a:lnTo>
                    <a:lnTo>
                      <a:pt x="1067308" y="1943976"/>
                    </a:lnTo>
                    <a:lnTo>
                      <a:pt x="1047559" y="1954047"/>
                    </a:lnTo>
                    <a:lnTo>
                      <a:pt x="1047559" y="1981200"/>
                    </a:lnTo>
                    <a:lnTo>
                      <a:pt x="1038377" y="1993900"/>
                    </a:lnTo>
                    <a:lnTo>
                      <a:pt x="1014768" y="1993900"/>
                    </a:lnTo>
                    <a:lnTo>
                      <a:pt x="1035786" y="1981200"/>
                    </a:lnTo>
                    <a:lnTo>
                      <a:pt x="1047559" y="1981200"/>
                    </a:lnTo>
                    <a:lnTo>
                      <a:pt x="1047559" y="1954047"/>
                    </a:lnTo>
                    <a:lnTo>
                      <a:pt x="1044105" y="1955800"/>
                    </a:lnTo>
                    <a:lnTo>
                      <a:pt x="1037602" y="1955800"/>
                    </a:lnTo>
                    <a:lnTo>
                      <a:pt x="1044790" y="1947633"/>
                    </a:lnTo>
                    <a:lnTo>
                      <a:pt x="1035824" y="1955800"/>
                    </a:lnTo>
                    <a:lnTo>
                      <a:pt x="1018946" y="1955800"/>
                    </a:lnTo>
                    <a:lnTo>
                      <a:pt x="1005497" y="1966950"/>
                    </a:lnTo>
                    <a:lnTo>
                      <a:pt x="1011021" y="1955800"/>
                    </a:lnTo>
                    <a:lnTo>
                      <a:pt x="1002372" y="1955800"/>
                    </a:lnTo>
                    <a:lnTo>
                      <a:pt x="993457" y="1968500"/>
                    </a:lnTo>
                    <a:lnTo>
                      <a:pt x="989850" y="1968500"/>
                    </a:lnTo>
                    <a:lnTo>
                      <a:pt x="983297" y="1981200"/>
                    </a:lnTo>
                    <a:lnTo>
                      <a:pt x="975842" y="1981200"/>
                    </a:lnTo>
                    <a:lnTo>
                      <a:pt x="971880" y="1993900"/>
                    </a:lnTo>
                    <a:lnTo>
                      <a:pt x="965288" y="2019300"/>
                    </a:lnTo>
                    <a:lnTo>
                      <a:pt x="961669" y="2032000"/>
                    </a:lnTo>
                    <a:lnTo>
                      <a:pt x="957313" y="2032000"/>
                    </a:lnTo>
                    <a:lnTo>
                      <a:pt x="951992" y="2057400"/>
                    </a:lnTo>
                    <a:lnTo>
                      <a:pt x="945464" y="2070100"/>
                    </a:lnTo>
                    <a:lnTo>
                      <a:pt x="942848" y="2070100"/>
                    </a:lnTo>
                    <a:lnTo>
                      <a:pt x="939241" y="2084476"/>
                    </a:lnTo>
                    <a:lnTo>
                      <a:pt x="936421" y="2095500"/>
                    </a:lnTo>
                    <a:lnTo>
                      <a:pt x="933208" y="2095500"/>
                    </a:lnTo>
                    <a:lnTo>
                      <a:pt x="932789" y="2096401"/>
                    </a:lnTo>
                    <a:lnTo>
                      <a:pt x="932789" y="2192439"/>
                    </a:lnTo>
                    <a:lnTo>
                      <a:pt x="931202" y="2197100"/>
                    </a:lnTo>
                    <a:lnTo>
                      <a:pt x="924280" y="2209800"/>
                    </a:lnTo>
                    <a:lnTo>
                      <a:pt x="914844" y="2224278"/>
                    </a:lnTo>
                    <a:lnTo>
                      <a:pt x="915314" y="2222500"/>
                    </a:lnTo>
                    <a:lnTo>
                      <a:pt x="920750" y="2209800"/>
                    </a:lnTo>
                    <a:lnTo>
                      <a:pt x="923569" y="2209800"/>
                    </a:lnTo>
                    <a:lnTo>
                      <a:pt x="926871" y="2197100"/>
                    </a:lnTo>
                    <a:lnTo>
                      <a:pt x="930922" y="2197100"/>
                    </a:lnTo>
                    <a:lnTo>
                      <a:pt x="932789" y="2192439"/>
                    </a:lnTo>
                    <a:lnTo>
                      <a:pt x="932789" y="2096401"/>
                    </a:lnTo>
                    <a:lnTo>
                      <a:pt x="928014" y="2106650"/>
                    </a:lnTo>
                    <a:lnTo>
                      <a:pt x="928014" y="2149437"/>
                    </a:lnTo>
                    <a:lnTo>
                      <a:pt x="924674" y="2159000"/>
                    </a:lnTo>
                    <a:lnTo>
                      <a:pt x="922756" y="2159000"/>
                    </a:lnTo>
                    <a:lnTo>
                      <a:pt x="928014" y="2149437"/>
                    </a:lnTo>
                    <a:lnTo>
                      <a:pt x="928014" y="2106650"/>
                    </a:lnTo>
                    <a:lnTo>
                      <a:pt x="927290" y="2108200"/>
                    </a:lnTo>
                    <a:lnTo>
                      <a:pt x="921296" y="2120900"/>
                    </a:lnTo>
                    <a:lnTo>
                      <a:pt x="918540" y="2126615"/>
                    </a:lnTo>
                    <a:lnTo>
                      <a:pt x="918540" y="2166658"/>
                    </a:lnTo>
                    <a:lnTo>
                      <a:pt x="917092" y="2171700"/>
                    </a:lnTo>
                    <a:lnTo>
                      <a:pt x="915758" y="2171700"/>
                    </a:lnTo>
                    <a:lnTo>
                      <a:pt x="918540" y="2166658"/>
                    </a:lnTo>
                    <a:lnTo>
                      <a:pt x="918540" y="2126615"/>
                    </a:lnTo>
                    <a:lnTo>
                      <a:pt x="915162" y="2133600"/>
                    </a:lnTo>
                    <a:lnTo>
                      <a:pt x="910996" y="2142007"/>
                    </a:lnTo>
                    <a:lnTo>
                      <a:pt x="910996" y="2180348"/>
                    </a:lnTo>
                    <a:lnTo>
                      <a:pt x="909815" y="2184400"/>
                    </a:lnTo>
                    <a:lnTo>
                      <a:pt x="908773" y="2184400"/>
                    </a:lnTo>
                    <a:lnTo>
                      <a:pt x="910996" y="2180348"/>
                    </a:lnTo>
                    <a:lnTo>
                      <a:pt x="910996" y="2142007"/>
                    </a:lnTo>
                    <a:lnTo>
                      <a:pt x="908862" y="2146300"/>
                    </a:lnTo>
                    <a:lnTo>
                      <a:pt x="918616" y="2120900"/>
                    </a:lnTo>
                    <a:lnTo>
                      <a:pt x="929106" y="2095500"/>
                    </a:lnTo>
                    <a:lnTo>
                      <a:pt x="938720" y="2070100"/>
                    </a:lnTo>
                    <a:lnTo>
                      <a:pt x="939533" y="2070100"/>
                    </a:lnTo>
                    <a:lnTo>
                      <a:pt x="941019" y="2066010"/>
                    </a:lnTo>
                    <a:lnTo>
                      <a:pt x="945883" y="2057400"/>
                    </a:lnTo>
                    <a:lnTo>
                      <a:pt x="942428" y="2062137"/>
                    </a:lnTo>
                    <a:lnTo>
                      <a:pt x="958037" y="2019300"/>
                    </a:lnTo>
                    <a:lnTo>
                      <a:pt x="959243" y="2006600"/>
                    </a:lnTo>
                    <a:lnTo>
                      <a:pt x="969454" y="1981200"/>
                    </a:lnTo>
                    <a:lnTo>
                      <a:pt x="970076" y="1981200"/>
                    </a:lnTo>
                    <a:lnTo>
                      <a:pt x="969937" y="1968500"/>
                    </a:lnTo>
                    <a:lnTo>
                      <a:pt x="968146" y="1968500"/>
                    </a:lnTo>
                    <a:lnTo>
                      <a:pt x="967778" y="1981200"/>
                    </a:lnTo>
                    <a:lnTo>
                      <a:pt x="958392" y="2006600"/>
                    </a:lnTo>
                    <a:lnTo>
                      <a:pt x="955814" y="2006600"/>
                    </a:lnTo>
                    <a:lnTo>
                      <a:pt x="954366" y="2019300"/>
                    </a:lnTo>
                    <a:lnTo>
                      <a:pt x="953604" y="2019300"/>
                    </a:lnTo>
                    <a:lnTo>
                      <a:pt x="946531" y="2032000"/>
                    </a:lnTo>
                    <a:lnTo>
                      <a:pt x="938403" y="2057400"/>
                    </a:lnTo>
                    <a:lnTo>
                      <a:pt x="929551" y="2082800"/>
                    </a:lnTo>
                    <a:lnTo>
                      <a:pt x="920305" y="2095500"/>
                    </a:lnTo>
                    <a:lnTo>
                      <a:pt x="910856" y="2120900"/>
                    </a:lnTo>
                    <a:lnTo>
                      <a:pt x="913218" y="2120900"/>
                    </a:lnTo>
                    <a:lnTo>
                      <a:pt x="918146" y="2108200"/>
                    </a:lnTo>
                    <a:lnTo>
                      <a:pt x="925233" y="2095500"/>
                    </a:lnTo>
                    <a:lnTo>
                      <a:pt x="930300" y="2082800"/>
                    </a:lnTo>
                    <a:lnTo>
                      <a:pt x="931735" y="2082800"/>
                    </a:lnTo>
                    <a:lnTo>
                      <a:pt x="935710" y="2070100"/>
                    </a:lnTo>
                    <a:lnTo>
                      <a:pt x="936650" y="2070100"/>
                    </a:lnTo>
                    <a:lnTo>
                      <a:pt x="928852" y="2095500"/>
                    </a:lnTo>
                    <a:lnTo>
                      <a:pt x="921969" y="2108200"/>
                    </a:lnTo>
                    <a:lnTo>
                      <a:pt x="915555" y="2120900"/>
                    </a:lnTo>
                    <a:lnTo>
                      <a:pt x="908621" y="2146300"/>
                    </a:lnTo>
                    <a:lnTo>
                      <a:pt x="900760" y="2159000"/>
                    </a:lnTo>
                    <a:lnTo>
                      <a:pt x="891019" y="2184400"/>
                    </a:lnTo>
                    <a:lnTo>
                      <a:pt x="878471" y="2197100"/>
                    </a:lnTo>
                    <a:lnTo>
                      <a:pt x="869835" y="2209800"/>
                    </a:lnTo>
                    <a:lnTo>
                      <a:pt x="869238" y="2209800"/>
                    </a:lnTo>
                    <a:lnTo>
                      <a:pt x="874356" y="2197100"/>
                    </a:lnTo>
                    <a:lnTo>
                      <a:pt x="887793" y="2171700"/>
                    </a:lnTo>
                    <a:lnTo>
                      <a:pt x="892606" y="2171700"/>
                    </a:lnTo>
                    <a:lnTo>
                      <a:pt x="900404" y="2149271"/>
                    </a:lnTo>
                    <a:lnTo>
                      <a:pt x="896823" y="2154478"/>
                    </a:lnTo>
                    <a:lnTo>
                      <a:pt x="901306" y="2146300"/>
                    </a:lnTo>
                    <a:lnTo>
                      <a:pt x="905929" y="2133600"/>
                    </a:lnTo>
                    <a:lnTo>
                      <a:pt x="908735" y="2123808"/>
                    </a:lnTo>
                    <a:lnTo>
                      <a:pt x="901585" y="2133600"/>
                    </a:lnTo>
                    <a:lnTo>
                      <a:pt x="892848" y="2159000"/>
                    </a:lnTo>
                    <a:lnTo>
                      <a:pt x="888492" y="2166010"/>
                    </a:lnTo>
                    <a:lnTo>
                      <a:pt x="892276" y="2161489"/>
                    </a:lnTo>
                    <a:lnTo>
                      <a:pt x="886307" y="2171700"/>
                    </a:lnTo>
                    <a:lnTo>
                      <a:pt x="884974" y="2171700"/>
                    </a:lnTo>
                    <a:lnTo>
                      <a:pt x="870623" y="2197100"/>
                    </a:lnTo>
                    <a:lnTo>
                      <a:pt x="870305" y="2197100"/>
                    </a:lnTo>
                    <a:lnTo>
                      <a:pt x="875614" y="2184400"/>
                    </a:lnTo>
                    <a:lnTo>
                      <a:pt x="878141" y="2171700"/>
                    </a:lnTo>
                    <a:lnTo>
                      <a:pt x="868934" y="2197100"/>
                    </a:lnTo>
                    <a:lnTo>
                      <a:pt x="863384" y="2197100"/>
                    </a:lnTo>
                    <a:lnTo>
                      <a:pt x="860666" y="2209800"/>
                    </a:lnTo>
                    <a:lnTo>
                      <a:pt x="862660" y="2209800"/>
                    </a:lnTo>
                    <a:lnTo>
                      <a:pt x="858037" y="2222500"/>
                    </a:lnTo>
                    <a:lnTo>
                      <a:pt x="842340" y="2247900"/>
                    </a:lnTo>
                    <a:lnTo>
                      <a:pt x="828916" y="2260600"/>
                    </a:lnTo>
                    <a:lnTo>
                      <a:pt x="817219" y="2273300"/>
                    </a:lnTo>
                    <a:lnTo>
                      <a:pt x="806704" y="2286000"/>
                    </a:lnTo>
                    <a:lnTo>
                      <a:pt x="772756" y="2333129"/>
                    </a:lnTo>
                    <a:lnTo>
                      <a:pt x="772756" y="2387600"/>
                    </a:lnTo>
                    <a:lnTo>
                      <a:pt x="768934" y="2400300"/>
                    </a:lnTo>
                    <a:lnTo>
                      <a:pt x="765175" y="2400300"/>
                    </a:lnTo>
                    <a:lnTo>
                      <a:pt x="771804" y="2387600"/>
                    </a:lnTo>
                    <a:lnTo>
                      <a:pt x="772756" y="2387600"/>
                    </a:lnTo>
                    <a:lnTo>
                      <a:pt x="772756" y="2333129"/>
                    </a:lnTo>
                    <a:lnTo>
                      <a:pt x="760958" y="2349500"/>
                    </a:lnTo>
                    <a:lnTo>
                      <a:pt x="747026" y="2362200"/>
                    </a:lnTo>
                    <a:lnTo>
                      <a:pt x="728662" y="2387600"/>
                    </a:lnTo>
                    <a:lnTo>
                      <a:pt x="706450" y="2413000"/>
                    </a:lnTo>
                    <a:lnTo>
                      <a:pt x="680986" y="2438400"/>
                    </a:lnTo>
                    <a:lnTo>
                      <a:pt x="653402" y="2463800"/>
                    </a:lnTo>
                    <a:lnTo>
                      <a:pt x="595769" y="2514600"/>
                    </a:lnTo>
                    <a:lnTo>
                      <a:pt x="567893" y="2540000"/>
                    </a:lnTo>
                    <a:lnTo>
                      <a:pt x="570826" y="2527300"/>
                    </a:lnTo>
                    <a:lnTo>
                      <a:pt x="569163" y="2527300"/>
                    </a:lnTo>
                    <a:lnTo>
                      <a:pt x="564476" y="2534374"/>
                    </a:lnTo>
                    <a:lnTo>
                      <a:pt x="564476" y="2567559"/>
                    </a:lnTo>
                    <a:lnTo>
                      <a:pt x="552691" y="2578100"/>
                    </a:lnTo>
                    <a:lnTo>
                      <a:pt x="535508" y="2590800"/>
                    </a:lnTo>
                    <a:lnTo>
                      <a:pt x="515924" y="2603500"/>
                    </a:lnTo>
                    <a:lnTo>
                      <a:pt x="494538" y="2616200"/>
                    </a:lnTo>
                    <a:lnTo>
                      <a:pt x="489394" y="2616200"/>
                    </a:lnTo>
                    <a:lnTo>
                      <a:pt x="490461" y="2608618"/>
                    </a:lnTo>
                    <a:lnTo>
                      <a:pt x="487375" y="2612136"/>
                    </a:lnTo>
                    <a:lnTo>
                      <a:pt x="485597" y="2616200"/>
                    </a:lnTo>
                    <a:lnTo>
                      <a:pt x="483831" y="2616200"/>
                    </a:lnTo>
                    <a:lnTo>
                      <a:pt x="487375" y="2612136"/>
                    </a:lnTo>
                    <a:lnTo>
                      <a:pt x="491185" y="2603500"/>
                    </a:lnTo>
                    <a:lnTo>
                      <a:pt x="490461" y="2608618"/>
                    </a:lnTo>
                    <a:lnTo>
                      <a:pt x="494931" y="2603500"/>
                    </a:lnTo>
                    <a:lnTo>
                      <a:pt x="513562" y="2603500"/>
                    </a:lnTo>
                    <a:lnTo>
                      <a:pt x="534708" y="2590800"/>
                    </a:lnTo>
                    <a:lnTo>
                      <a:pt x="540651" y="2578100"/>
                    </a:lnTo>
                    <a:lnTo>
                      <a:pt x="546176" y="2578100"/>
                    </a:lnTo>
                    <a:lnTo>
                      <a:pt x="564476" y="2567559"/>
                    </a:lnTo>
                    <a:lnTo>
                      <a:pt x="564476" y="2534374"/>
                    </a:lnTo>
                    <a:lnTo>
                      <a:pt x="560743" y="2540000"/>
                    </a:lnTo>
                    <a:lnTo>
                      <a:pt x="547954" y="2540000"/>
                    </a:lnTo>
                    <a:lnTo>
                      <a:pt x="538746" y="2552700"/>
                    </a:lnTo>
                    <a:lnTo>
                      <a:pt x="531774" y="2552700"/>
                    </a:lnTo>
                    <a:lnTo>
                      <a:pt x="525703" y="2565400"/>
                    </a:lnTo>
                    <a:lnTo>
                      <a:pt x="521576" y="2568752"/>
                    </a:lnTo>
                    <a:lnTo>
                      <a:pt x="520255" y="2569375"/>
                    </a:lnTo>
                    <a:lnTo>
                      <a:pt x="520255" y="2569819"/>
                    </a:lnTo>
                    <a:lnTo>
                      <a:pt x="510032" y="2578100"/>
                    </a:lnTo>
                    <a:lnTo>
                      <a:pt x="504355" y="2578100"/>
                    </a:lnTo>
                    <a:lnTo>
                      <a:pt x="520255" y="2569819"/>
                    </a:lnTo>
                    <a:lnTo>
                      <a:pt x="520255" y="2569375"/>
                    </a:lnTo>
                    <a:lnTo>
                      <a:pt x="501561" y="2578100"/>
                    </a:lnTo>
                    <a:lnTo>
                      <a:pt x="495160" y="2584335"/>
                    </a:lnTo>
                    <a:lnTo>
                      <a:pt x="498221" y="2578100"/>
                    </a:lnTo>
                    <a:lnTo>
                      <a:pt x="497547" y="2578100"/>
                    </a:lnTo>
                    <a:lnTo>
                      <a:pt x="479501" y="2590800"/>
                    </a:lnTo>
                    <a:lnTo>
                      <a:pt x="488505" y="2590800"/>
                    </a:lnTo>
                    <a:lnTo>
                      <a:pt x="483539" y="2595626"/>
                    </a:lnTo>
                    <a:lnTo>
                      <a:pt x="483539" y="2616200"/>
                    </a:lnTo>
                    <a:lnTo>
                      <a:pt x="472287" y="2628900"/>
                    </a:lnTo>
                    <a:lnTo>
                      <a:pt x="461010" y="2628900"/>
                    </a:lnTo>
                    <a:lnTo>
                      <a:pt x="474319" y="2616200"/>
                    </a:lnTo>
                    <a:lnTo>
                      <a:pt x="483539" y="2616200"/>
                    </a:lnTo>
                    <a:lnTo>
                      <a:pt x="483539" y="2595626"/>
                    </a:lnTo>
                    <a:lnTo>
                      <a:pt x="475437" y="2603500"/>
                    </a:lnTo>
                    <a:lnTo>
                      <a:pt x="449922" y="2615768"/>
                    </a:lnTo>
                    <a:lnTo>
                      <a:pt x="449922" y="2628900"/>
                    </a:lnTo>
                    <a:lnTo>
                      <a:pt x="441794" y="2633624"/>
                    </a:lnTo>
                    <a:lnTo>
                      <a:pt x="446036" y="2628900"/>
                    </a:lnTo>
                    <a:lnTo>
                      <a:pt x="449922" y="2628900"/>
                    </a:lnTo>
                    <a:lnTo>
                      <a:pt x="449922" y="2615768"/>
                    </a:lnTo>
                    <a:lnTo>
                      <a:pt x="449008" y="2616200"/>
                    </a:lnTo>
                    <a:lnTo>
                      <a:pt x="433400" y="2616200"/>
                    </a:lnTo>
                    <a:lnTo>
                      <a:pt x="433400" y="2641600"/>
                    </a:lnTo>
                    <a:lnTo>
                      <a:pt x="423887" y="2654300"/>
                    </a:lnTo>
                    <a:lnTo>
                      <a:pt x="418579" y="2654300"/>
                    </a:lnTo>
                    <a:lnTo>
                      <a:pt x="420446" y="2648508"/>
                    </a:lnTo>
                    <a:lnTo>
                      <a:pt x="415099" y="2654300"/>
                    </a:lnTo>
                    <a:lnTo>
                      <a:pt x="407962" y="2654300"/>
                    </a:lnTo>
                    <a:lnTo>
                      <a:pt x="395782" y="2654300"/>
                    </a:lnTo>
                    <a:lnTo>
                      <a:pt x="388632" y="2667000"/>
                    </a:lnTo>
                    <a:lnTo>
                      <a:pt x="356146" y="2667000"/>
                    </a:lnTo>
                    <a:lnTo>
                      <a:pt x="367144" y="2654300"/>
                    </a:lnTo>
                    <a:lnTo>
                      <a:pt x="389496" y="2654300"/>
                    </a:lnTo>
                    <a:lnTo>
                      <a:pt x="412026" y="2641600"/>
                    </a:lnTo>
                    <a:lnTo>
                      <a:pt x="417842" y="2641600"/>
                    </a:lnTo>
                    <a:lnTo>
                      <a:pt x="407962" y="2654300"/>
                    </a:lnTo>
                    <a:lnTo>
                      <a:pt x="419036" y="2641600"/>
                    </a:lnTo>
                    <a:lnTo>
                      <a:pt x="422656" y="2641600"/>
                    </a:lnTo>
                    <a:lnTo>
                      <a:pt x="420446" y="2648508"/>
                    </a:lnTo>
                    <a:lnTo>
                      <a:pt x="426808" y="2641600"/>
                    </a:lnTo>
                    <a:lnTo>
                      <a:pt x="428066" y="2641600"/>
                    </a:lnTo>
                    <a:lnTo>
                      <a:pt x="433400" y="2641600"/>
                    </a:lnTo>
                    <a:lnTo>
                      <a:pt x="433400" y="2616200"/>
                    </a:lnTo>
                    <a:lnTo>
                      <a:pt x="430085" y="2616200"/>
                    </a:lnTo>
                    <a:lnTo>
                      <a:pt x="426313" y="2628900"/>
                    </a:lnTo>
                    <a:lnTo>
                      <a:pt x="403491" y="2628900"/>
                    </a:lnTo>
                    <a:lnTo>
                      <a:pt x="381406" y="2641600"/>
                    </a:lnTo>
                    <a:lnTo>
                      <a:pt x="230873" y="2641600"/>
                    </a:lnTo>
                    <a:lnTo>
                      <a:pt x="211124" y="2628900"/>
                    </a:lnTo>
                    <a:lnTo>
                      <a:pt x="202412" y="2628900"/>
                    </a:lnTo>
                    <a:lnTo>
                      <a:pt x="197739" y="2616200"/>
                    </a:lnTo>
                    <a:lnTo>
                      <a:pt x="217284" y="2616200"/>
                    </a:lnTo>
                    <a:lnTo>
                      <a:pt x="200228" y="2603500"/>
                    </a:lnTo>
                    <a:lnTo>
                      <a:pt x="193433" y="2603500"/>
                    </a:lnTo>
                    <a:lnTo>
                      <a:pt x="193433" y="2616200"/>
                    </a:lnTo>
                    <a:lnTo>
                      <a:pt x="188366" y="2616200"/>
                    </a:lnTo>
                    <a:lnTo>
                      <a:pt x="175145" y="2603500"/>
                    </a:lnTo>
                    <a:lnTo>
                      <a:pt x="187896" y="2603500"/>
                    </a:lnTo>
                    <a:lnTo>
                      <a:pt x="193433" y="2616200"/>
                    </a:lnTo>
                    <a:lnTo>
                      <a:pt x="193433" y="2603500"/>
                    </a:lnTo>
                    <a:lnTo>
                      <a:pt x="189484" y="2603500"/>
                    </a:lnTo>
                    <a:lnTo>
                      <a:pt x="183654" y="2590800"/>
                    </a:lnTo>
                    <a:lnTo>
                      <a:pt x="172389" y="2590800"/>
                    </a:lnTo>
                    <a:lnTo>
                      <a:pt x="166116" y="2578100"/>
                    </a:lnTo>
                    <a:lnTo>
                      <a:pt x="159473" y="2578100"/>
                    </a:lnTo>
                    <a:lnTo>
                      <a:pt x="164630" y="2590800"/>
                    </a:lnTo>
                    <a:lnTo>
                      <a:pt x="167767" y="2590800"/>
                    </a:lnTo>
                    <a:lnTo>
                      <a:pt x="174244" y="2603500"/>
                    </a:lnTo>
                    <a:lnTo>
                      <a:pt x="170992" y="2603500"/>
                    </a:lnTo>
                    <a:lnTo>
                      <a:pt x="168567" y="2603500"/>
                    </a:lnTo>
                    <a:lnTo>
                      <a:pt x="166217" y="2598610"/>
                    </a:lnTo>
                    <a:lnTo>
                      <a:pt x="158610" y="2590800"/>
                    </a:lnTo>
                    <a:lnTo>
                      <a:pt x="146507" y="2578100"/>
                    </a:lnTo>
                    <a:lnTo>
                      <a:pt x="135458" y="2565400"/>
                    </a:lnTo>
                    <a:lnTo>
                      <a:pt x="134962" y="2564727"/>
                    </a:lnTo>
                    <a:lnTo>
                      <a:pt x="134962" y="2590800"/>
                    </a:lnTo>
                    <a:lnTo>
                      <a:pt x="133045" y="2590800"/>
                    </a:lnTo>
                    <a:lnTo>
                      <a:pt x="130632" y="2587498"/>
                    </a:lnTo>
                    <a:lnTo>
                      <a:pt x="134962" y="2590800"/>
                    </a:lnTo>
                    <a:lnTo>
                      <a:pt x="134962" y="2564727"/>
                    </a:lnTo>
                    <a:lnTo>
                      <a:pt x="126238" y="2552700"/>
                    </a:lnTo>
                    <a:lnTo>
                      <a:pt x="120357" y="2552700"/>
                    </a:lnTo>
                    <a:lnTo>
                      <a:pt x="118338" y="2546261"/>
                    </a:lnTo>
                    <a:lnTo>
                      <a:pt x="118338" y="2578100"/>
                    </a:lnTo>
                    <a:lnTo>
                      <a:pt x="116827" y="2578100"/>
                    </a:lnTo>
                    <a:lnTo>
                      <a:pt x="114350" y="2571788"/>
                    </a:lnTo>
                    <a:lnTo>
                      <a:pt x="118338" y="2578100"/>
                    </a:lnTo>
                    <a:lnTo>
                      <a:pt x="118338" y="2546261"/>
                    </a:lnTo>
                    <a:lnTo>
                      <a:pt x="116382" y="2540000"/>
                    </a:lnTo>
                    <a:lnTo>
                      <a:pt x="118643" y="2540000"/>
                    </a:lnTo>
                    <a:lnTo>
                      <a:pt x="115912" y="2532672"/>
                    </a:lnTo>
                    <a:lnTo>
                      <a:pt x="115912" y="2540000"/>
                    </a:lnTo>
                    <a:lnTo>
                      <a:pt x="112725" y="2540000"/>
                    </a:lnTo>
                    <a:lnTo>
                      <a:pt x="105054" y="2527300"/>
                    </a:lnTo>
                    <a:lnTo>
                      <a:pt x="101130" y="2527300"/>
                    </a:lnTo>
                    <a:lnTo>
                      <a:pt x="99301" y="2514600"/>
                    </a:lnTo>
                    <a:lnTo>
                      <a:pt x="102082" y="2514600"/>
                    </a:lnTo>
                    <a:lnTo>
                      <a:pt x="108051" y="2527300"/>
                    </a:lnTo>
                    <a:lnTo>
                      <a:pt x="115912" y="2540000"/>
                    </a:lnTo>
                    <a:lnTo>
                      <a:pt x="115912" y="2532672"/>
                    </a:lnTo>
                    <a:lnTo>
                      <a:pt x="114071" y="2527719"/>
                    </a:lnTo>
                    <a:lnTo>
                      <a:pt x="113753" y="2527300"/>
                    </a:lnTo>
                    <a:lnTo>
                      <a:pt x="109334" y="2527300"/>
                    </a:lnTo>
                    <a:lnTo>
                      <a:pt x="105105" y="2514600"/>
                    </a:lnTo>
                    <a:lnTo>
                      <a:pt x="102463" y="2514600"/>
                    </a:lnTo>
                    <a:lnTo>
                      <a:pt x="98945" y="2501900"/>
                    </a:lnTo>
                    <a:lnTo>
                      <a:pt x="97459" y="2498077"/>
                    </a:lnTo>
                    <a:lnTo>
                      <a:pt x="97459" y="2501900"/>
                    </a:lnTo>
                    <a:lnTo>
                      <a:pt x="94449" y="2501900"/>
                    </a:lnTo>
                    <a:lnTo>
                      <a:pt x="90360" y="2490698"/>
                    </a:lnTo>
                    <a:lnTo>
                      <a:pt x="97459" y="2501900"/>
                    </a:lnTo>
                    <a:lnTo>
                      <a:pt x="97459" y="2498077"/>
                    </a:lnTo>
                    <a:lnTo>
                      <a:pt x="94018" y="2489200"/>
                    </a:lnTo>
                    <a:lnTo>
                      <a:pt x="89077" y="2476500"/>
                    </a:lnTo>
                    <a:lnTo>
                      <a:pt x="85826" y="2476500"/>
                    </a:lnTo>
                    <a:lnTo>
                      <a:pt x="89408" y="2489200"/>
                    </a:lnTo>
                    <a:lnTo>
                      <a:pt x="86042" y="2489200"/>
                    </a:lnTo>
                    <a:lnTo>
                      <a:pt x="83007" y="2476500"/>
                    </a:lnTo>
                    <a:lnTo>
                      <a:pt x="80594" y="2476500"/>
                    </a:lnTo>
                    <a:lnTo>
                      <a:pt x="75590" y="2463800"/>
                    </a:lnTo>
                    <a:lnTo>
                      <a:pt x="72618" y="2451100"/>
                    </a:lnTo>
                    <a:lnTo>
                      <a:pt x="69646" y="2438400"/>
                    </a:lnTo>
                    <a:lnTo>
                      <a:pt x="67513" y="2451100"/>
                    </a:lnTo>
                    <a:lnTo>
                      <a:pt x="64096" y="2425700"/>
                    </a:lnTo>
                    <a:lnTo>
                      <a:pt x="61214" y="2413000"/>
                    </a:lnTo>
                    <a:lnTo>
                      <a:pt x="58788" y="2400300"/>
                    </a:lnTo>
                    <a:lnTo>
                      <a:pt x="56769" y="2387600"/>
                    </a:lnTo>
                    <a:lnTo>
                      <a:pt x="55181" y="2387600"/>
                    </a:lnTo>
                    <a:lnTo>
                      <a:pt x="52743" y="2374900"/>
                    </a:lnTo>
                    <a:lnTo>
                      <a:pt x="49276" y="2336800"/>
                    </a:lnTo>
                    <a:lnTo>
                      <a:pt x="49479" y="2324100"/>
                    </a:lnTo>
                    <a:lnTo>
                      <a:pt x="50634" y="2311400"/>
                    </a:lnTo>
                    <a:lnTo>
                      <a:pt x="51308" y="2298700"/>
                    </a:lnTo>
                    <a:lnTo>
                      <a:pt x="50139" y="2273300"/>
                    </a:lnTo>
                    <a:lnTo>
                      <a:pt x="49707" y="2273300"/>
                    </a:lnTo>
                    <a:lnTo>
                      <a:pt x="49809" y="2260600"/>
                    </a:lnTo>
                    <a:lnTo>
                      <a:pt x="51092" y="2222500"/>
                    </a:lnTo>
                    <a:lnTo>
                      <a:pt x="55905" y="2184400"/>
                    </a:lnTo>
                    <a:lnTo>
                      <a:pt x="54622" y="2209800"/>
                    </a:lnTo>
                    <a:lnTo>
                      <a:pt x="56070" y="2197100"/>
                    </a:lnTo>
                    <a:lnTo>
                      <a:pt x="58000" y="2184400"/>
                    </a:lnTo>
                    <a:lnTo>
                      <a:pt x="60147" y="2171700"/>
                    </a:lnTo>
                    <a:lnTo>
                      <a:pt x="62255" y="2159000"/>
                    </a:lnTo>
                    <a:lnTo>
                      <a:pt x="63436" y="2146300"/>
                    </a:lnTo>
                    <a:lnTo>
                      <a:pt x="64846" y="2146300"/>
                    </a:lnTo>
                    <a:lnTo>
                      <a:pt x="66344" y="2133600"/>
                    </a:lnTo>
                    <a:lnTo>
                      <a:pt x="70637" y="2120900"/>
                    </a:lnTo>
                    <a:lnTo>
                      <a:pt x="72174" y="2108200"/>
                    </a:lnTo>
                    <a:lnTo>
                      <a:pt x="77533" y="2082800"/>
                    </a:lnTo>
                    <a:lnTo>
                      <a:pt x="81026" y="2082800"/>
                    </a:lnTo>
                    <a:lnTo>
                      <a:pt x="84645" y="2070100"/>
                    </a:lnTo>
                    <a:lnTo>
                      <a:pt x="88519" y="2057400"/>
                    </a:lnTo>
                    <a:lnTo>
                      <a:pt x="92138" y="2044700"/>
                    </a:lnTo>
                    <a:lnTo>
                      <a:pt x="95491" y="2032000"/>
                    </a:lnTo>
                    <a:lnTo>
                      <a:pt x="98666" y="2032000"/>
                    </a:lnTo>
                    <a:lnTo>
                      <a:pt x="101752" y="2019300"/>
                    </a:lnTo>
                    <a:lnTo>
                      <a:pt x="100164" y="2032000"/>
                    </a:lnTo>
                    <a:lnTo>
                      <a:pt x="97078" y="2044700"/>
                    </a:lnTo>
                    <a:lnTo>
                      <a:pt x="98818" y="2044700"/>
                    </a:lnTo>
                    <a:lnTo>
                      <a:pt x="100939" y="2032000"/>
                    </a:lnTo>
                    <a:lnTo>
                      <a:pt x="103327" y="2019300"/>
                    </a:lnTo>
                    <a:lnTo>
                      <a:pt x="106984" y="2019300"/>
                    </a:lnTo>
                    <a:lnTo>
                      <a:pt x="116662" y="1993900"/>
                    </a:lnTo>
                    <a:lnTo>
                      <a:pt x="122859" y="1981200"/>
                    </a:lnTo>
                    <a:lnTo>
                      <a:pt x="127609" y="1968500"/>
                    </a:lnTo>
                    <a:lnTo>
                      <a:pt x="129286" y="1968500"/>
                    </a:lnTo>
                    <a:lnTo>
                      <a:pt x="124421" y="1981200"/>
                    </a:lnTo>
                    <a:lnTo>
                      <a:pt x="133134" y="1968500"/>
                    </a:lnTo>
                    <a:lnTo>
                      <a:pt x="137718" y="1955800"/>
                    </a:lnTo>
                    <a:lnTo>
                      <a:pt x="142735" y="1943100"/>
                    </a:lnTo>
                    <a:lnTo>
                      <a:pt x="147726" y="1943100"/>
                    </a:lnTo>
                    <a:lnTo>
                      <a:pt x="152781" y="1930400"/>
                    </a:lnTo>
                    <a:lnTo>
                      <a:pt x="158127" y="1917598"/>
                    </a:lnTo>
                    <a:lnTo>
                      <a:pt x="163766" y="1905000"/>
                    </a:lnTo>
                    <a:lnTo>
                      <a:pt x="162560" y="1917700"/>
                    </a:lnTo>
                    <a:lnTo>
                      <a:pt x="162217" y="1917700"/>
                    </a:lnTo>
                    <a:lnTo>
                      <a:pt x="157645" y="1930400"/>
                    </a:lnTo>
                    <a:lnTo>
                      <a:pt x="153797" y="1936470"/>
                    </a:lnTo>
                    <a:lnTo>
                      <a:pt x="158534" y="1930400"/>
                    </a:lnTo>
                    <a:lnTo>
                      <a:pt x="163906" y="1917700"/>
                    </a:lnTo>
                    <a:lnTo>
                      <a:pt x="163042" y="1917700"/>
                    </a:lnTo>
                    <a:lnTo>
                      <a:pt x="171665" y="1905000"/>
                    </a:lnTo>
                    <a:lnTo>
                      <a:pt x="175895" y="1892300"/>
                    </a:lnTo>
                    <a:lnTo>
                      <a:pt x="180251" y="1892300"/>
                    </a:lnTo>
                    <a:lnTo>
                      <a:pt x="184962" y="1879600"/>
                    </a:lnTo>
                    <a:lnTo>
                      <a:pt x="184315" y="1887753"/>
                    </a:lnTo>
                    <a:lnTo>
                      <a:pt x="180873" y="1892300"/>
                    </a:lnTo>
                    <a:lnTo>
                      <a:pt x="179628" y="1905000"/>
                    </a:lnTo>
                    <a:lnTo>
                      <a:pt x="183235" y="1905000"/>
                    </a:lnTo>
                    <a:lnTo>
                      <a:pt x="186080" y="1892300"/>
                    </a:lnTo>
                    <a:lnTo>
                      <a:pt x="187172" y="1892300"/>
                    </a:lnTo>
                    <a:lnTo>
                      <a:pt x="187439" y="1890509"/>
                    </a:lnTo>
                    <a:lnTo>
                      <a:pt x="195707" y="1879600"/>
                    </a:lnTo>
                    <a:lnTo>
                      <a:pt x="200837" y="1879600"/>
                    </a:lnTo>
                    <a:lnTo>
                      <a:pt x="206095" y="1866900"/>
                    </a:lnTo>
                    <a:lnTo>
                      <a:pt x="211696" y="1866900"/>
                    </a:lnTo>
                    <a:lnTo>
                      <a:pt x="217855" y="1854200"/>
                    </a:lnTo>
                    <a:lnTo>
                      <a:pt x="215569" y="1866900"/>
                    </a:lnTo>
                    <a:lnTo>
                      <a:pt x="244525" y="1828800"/>
                    </a:lnTo>
                    <a:lnTo>
                      <a:pt x="242735" y="1828800"/>
                    </a:lnTo>
                    <a:lnTo>
                      <a:pt x="246227" y="1821713"/>
                    </a:lnTo>
                    <a:lnTo>
                      <a:pt x="241173" y="1828800"/>
                    </a:lnTo>
                    <a:lnTo>
                      <a:pt x="237439" y="1828800"/>
                    </a:lnTo>
                    <a:lnTo>
                      <a:pt x="237223" y="1828800"/>
                    </a:lnTo>
                    <a:lnTo>
                      <a:pt x="244843" y="1816100"/>
                    </a:lnTo>
                    <a:lnTo>
                      <a:pt x="248983" y="1816100"/>
                    </a:lnTo>
                    <a:lnTo>
                      <a:pt x="246227" y="1821713"/>
                    </a:lnTo>
                    <a:lnTo>
                      <a:pt x="250228" y="1816100"/>
                    </a:lnTo>
                    <a:lnTo>
                      <a:pt x="252222" y="1816100"/>
                    </a:lnTo>
                    <a:lnTo>
                      <a:pt x="259461" y="1803400"/>
                    </a:lnTo>
                    <a:lnTo>
                      <a:pt x="263385" y="1803400"/>
                    </a:lnTo>
                    <a:lnTo>
                      <a:pt x="259638" y="1813318"/>
                    </a:lnTo>
                    <a:lnTo>
                      <a:pt x="265087" y="1803400"/>
                    </a:lnTo>
                    <a:lnTo>
                      <a:pt x="268097" y="1800758"/>
                    </a:lnTo>
                    <a:lnTo>
                      <a:pt x="273710" y="1790700"/>
                    </a:lnTo>
                    <a:lnTo>
                      <a:pt x="273837" y="1790700"/>
                    </a:lnTo>
                    <a:lnTo>
                      <a:pt x="278028" y="1790700"/>
                    </a:lnTo>
                    <a:lnTo>
                      <a:pt x="274955" y="1794725"/>
                    </a:lnTo>
                    <a:lnTo>
                      <a:pt x="279527" y="1790700"/>
                    </a:lnTo>
                    <a:lnTo>
                      <a:pt x="280720" y="1790700"/>
                    </a:lnTo>
                    <a:lnTo>
                      <a:pt x="286562" y="1790700"/>
                    </a:lnTo>
                    <a:lnTo>
                      <a:pt x="291439" y="1779701"/>
                    </a:lnTo>
                    <a:lnTo>
                      <a:pt x="293090" y="1778000"/>
                    </a:lnTo>
                    <a:lnTo>
                      <a:pt x="305663" y="1765300"/>
                    </a:lnTo>
                    <a:lnTo>
                      <a:pt x="313131" y="1765300"/>
                    </a:lnTo>
                    <a:lnTo>
                      <a:pt x="318541" y="1752600"/>
                    </a:lnTo>
                    <a:lnTo>
                      <a:pt x="316738" y="1765300"/>
                    </a:lnTo>
                    <a:lnTo>
                      <a:pt x="325755" y="1752600"/>
                    </a:lnTo>
                    <a:lnTo>
                      <a:pt x="335089" y="1752600"/>
                    </a:lnTo>
                    <a:lnTo>
                      <a:pt x="329069" y="1765300"/>
                    </a:lnTo>
                    <a:lnTo>
                      <a:pt x="329399" y="1765300"/>
                    </a:lnTo>
                    <a:lnTo>
                      <a:pt x="323710" y="1774151"/>
                    </a:lnTo>
                    <a:lnTo>
                      <a:pt x="355942" y="1752600"/>
                    </a:lnTo>
                    <a:lnTo>
                      <a:pt x="365188" y="1752600"/>
                    </a:lnTo>
                    <a:lnTo>
                      <a:pt x="378891" y="1739900"/>
                    </a:lnTo>
                    <a:lnTo>
                      <a:pt x="395135" y="1727200"/>
                    </a:lnTo>
                    <a:lnTo>
                      <a:pt x="412038" y="1727200"/>
                    </a:lnTo>
                    <a:lnTo>
                      <a:pt x="429272" y="1720062"/>
                    </a:lnTo>
                    <a:lnTo>
                      <a:pt x="423570" y="1727200"/>
                    </a:lnTo>
                    <a:lnTo>
                      <a:pt x="456095" y="1727200"/>
                    </a:lnTo>
                    <a:lnTo>
                      <a:pt x="463677" y="1714500"/>
                    </a:lnTo>
                    <a:lnTo>
                      <a:pt x="442696" y="1714500"/>
                    </a:lnTo>
                    <a:lnTo>
                      <a:pt x="474268" y="1701800"/>
                    </a:lnTo>
                    <a:lnTo>
                      <a:pt x="503974" y="1701800"/>
                    </a:lnTo>
                    <a:lnTo>
                      <a:pt x="486194" y="1714500"/>
                    </a:lnTo>
                    <a:lnTo>
                      <a:pt x="485343" y="1714500"/>
                    </a:lnTo>
                    <a:lnTo>
                      <a:pt x="461708" y="1727200"/>
                    </a:lnTo>
                    <a:lnTo>
                      <a:pt x="466813" y="1727200"/>
                    </a:lnTo>
                    <a:lnTo>
                      <a:pt x="490905" y="1714500"/>
                    </a:lnTo>
                    <a:lnTo>
                      <a:pt x="502373" y="1714500"/>
                    </a:lnTo>
                    <a:lnTo>
                      <a:pt x="523786" y="1701800"/>
                    </a:lnTo>
                    <a:lnTo>
                      <a:pt x="539508" y="1701800"/>
                    </a:lnTo>
                    <a:lnTo>
                      <a:pt x="572947" y="1689100"/>
                    </a:lnTo>
                    <a:lnTo>
                      <a:pt x="674700" y="1689100"/>
                    </a:lnTo>
                    <a:lnTo>
                      <a:pt x="674903" y="1689544"/>
                    </a:lnTo>
                    <a:lnTo>
                      <a:pt x="675703" y="1689100"/>
                    </a:lnTo>
                    <a:lnTo>
                      <a:pt x="763955" y="1689100"/>
                    </a:lnTo>
                    <a:lnTo>
                      <a:pt x="766991" y="1701800"/>
                    </a:lnTo>
                    <a:lnTo>
                      <a:pt x="786003" y="1689100"/>
                    </a:lnTo>
                    <a:lnTo>
                      <a:pt x="789241" y="1689100"/>
                    </a:lnTo>
                    <a:lnTo>
                      <a:pt x="792073" y="1638300"/>
                    </a:lnTo>
                    <a:lnTo>
                      <a:pt x="792264" y="1625600"/>
                    </a:lnTo>
                    <a:lnTo>
                      <a:pt x="792721" y="1612900"/>
                    </a:lnTo>
                    <a:lnTo>
                      <a:pt x="792645" y="1596783"/>
                    </a:lnTo>
                    <a:lnTo>
                      <a:pt x="792302" y="1587500"/>
                    </a:lnTo>
                    <a:lnTo>
                      <a:pt x="791197" y="1600200"/>
                    </a:lnTo>
                    <a:lnTo>
                      <a:pt x="791489" y="1587500"/>
                    </a:lnTo>
                    <a:lnTo>
                      <a:pt x="793000" y="1574800"/>
                    </a:lnTo>
                    <a:lnTo>
                      <a:pt x="794385" y="1549400"/>
                    </a:lnTo>
                    <a:lnTo>
                      <a:pt x="795731" y="1536700"/>
                    </a:lnTo>
                    <a:lnTo>
                      <a:pt x="797039" y="1511300"/>
                    </a:lnTo>
                    <a:lnTo>
                      <a:pt x="797547" y="1511300"/>
                    </a:lnTo>
                    <a:lnTo>
                      <a:pt x="797572" y="1498600"/>
                    </a:lnTo>
                    <a:lnTo>
                      <a:pt x="797369" y="1485900"/>
                    </a:lnTo>
                    <a:lnTo>
                      <a:pt x="796963" y="1447800"/>
                    </a:lnTo>
                    <a:lnTo>
                      <a:pt x="796721" y="1435100"/>
                    </a:lnTo>
                    <a:lnTo>
                      <a:pt x="796124" y="1422400"/>
                    </a:lnTo>
                    <a:lnTo>
                      <a:pt x="794740" y="1409700"/>
                    </a:lnTo>
                    <a:lnTo>
                      <a:pt x="793445" y="1397000"/>
                    </a:lnTo>
                    <a:lnTo>
                      <a:pt x="792010" y="1384300"/>
                    </a:lnTo>
                    <a:lnTo>
                      <a:pt x="788835" y="1384300"/>
                    </a:lnTo>
                    <a:lnTo>
                      <a:pt x="788035" y="1371600"/>
                    </a:lnTo>
                    <a:lnTo>
                      <a:pt x="787311" y="1358900"/>
                    </a:lnTo>
                    <a:lnTo>
                      <a:pt x="786307" y="1346200"/>
                    </a:lnTo>
                    <a:lnTo>
                      <a:pt x="784644" y="1333500"/>
                    </a:lnTo>
                    <a:lnTo>
                      <a:pt x="787057" y="1346200"/>
                    </a:lnTo>
                    <a:lnTo>
                      <a:pt x="789025" y="1346200"/>
                    </a:lnTo>
                    <a:lnTo>
                      <a:pt x="790676" y="1357693"/>
                    </a:lnTo>
                    <a:lnTo>
                      <a:pt x="789749" y="1346200"/>
                    </a:lnTo>
                    <a:lnTo>
                      <a:pt x="788682" y="1333500"/>
                    </a:lnTo>
                    <a:lnTo>
                      <a:pt x="787425" y="1333500"/>
                    </a:lnTo>
                    <a:lnTo>
                      <a:pt x="786104" y="1320800"/>
                    </a:lnTo>
                    <a:lnTo>
                      <a:pt x="784834" y="1308100"/>
                    </a:lnTo>
                    <a:lnTo>
                      <a:pt x="782243" y="1295400"/>
                    </a:lnTo>
                    <a:lnTo>
                      <a:pt x="779716" y="1270000"/>
                    </a:lnTo>
                    <a:lnTo>
                      <a:pt x="779119" y="1267345"/>
                    </a:lnTo>
                    <a:lnTo>
                      <a:pt x="779119" y="1422400"/>
                    </a:lnTo>
                    <a:lnTo>
                      <a:pt x="778116" y="1429004"/>
                    </a:lnTo>
                    <a:lnTo>
                      <a:pt x="778116" y="1651000"/>
                    </a:lnTo>
                    <a:lnTo>
                      <a:pt x="775843" y="1676400"/>
                    </a:lnTo>
                    <a:lnTo>
                      <a:pt x="772858" y="1676400"/>
                    </a:lnTo>
                    <a:lnTo>
                      <a:pt x="774776" y="1663700"/>
                    </a:lnTo>
                    <a:lnTo>
                      <a:pt x="778116" y="1651000"/>
                    </a:lnTo>
                    <a:lnTo>
                      <a:pt x="778116" y="1429004"/>
                    </a:lnTo>
                    <a:lnTo>
                      <a:pt x="777189" y="1435100"/>
                    </a:lnTo>
                    <a:lnTo>
                      <a:pt x="775779" y="1435100"/>
                    </a:lnTo>
                    <a:lnTo>
                      <a:pt x="774776" y="1422400"/>
                    </a:lnTo>
                    <a:lnTo>
                      <a:pt x="774293" y="1422400"/>
                    </a:lnTo>
                    <a:lnTo>
                      <a:pt x="774128" y="1435100"/>
                    </a:lnTo>
                    <a:lnTo>
                      <a:pt x="773849" y="1447800"/>
                    </a:lnTo>
                    <a:lnTo>
                      <a:pt x="773658" y="1447800"/>
                    </a:lnTo>
                    <a:lnTo>
                      <a:pt x="772363" y="1422400"/>
                    </a:lnTo>
                    <a:lnTo>
                      <a:pt x="769620" y="1397000"/>
                    </a:lnTo>
                    <a:lnTo>
                      <a:pt x="770242" y="1422400"/>
                    </a:lnTo>
                    <a:lnTo>
                      <a:pt x="771334" y="1447800"/>
                    </a:lnTo>
                    <a:lnTo>
                      <a:pt x="772553" y="1460500"/>
                    </a:lnTo>
                    <a:lnTo>
                      <a:pt x="773544" y="1485900"/>
                    </a:lnTo>
                    <a:lnTo>
                      <a:pt x="772426" y="1485900"/>
                    </a:lnTo>
                    <a:lnTo>
                      <a:pt x="770407" y="1460500"/>
                    </a:lnTo>
                    <a:lnTo>
                      <a:pt x="766965" y="1422400"/>
                    </a:lnTo>
                    <a:lnTo>
                      <a:pt x="761568" y="1384300"/>
                    </a:lnTo>
                    <a:lnTo>
                      <a:pt x="754926" y="1320800"/>
                    </a:lnTo>
                    <a:lnTo>
                      <a:pt x="752614" y="1308100"/>
                    </a:lnTo>
                    <a:lnTo>
                      <a:pt x="753021" y="1295400"/>
                    </a:lnTo>
                    <a:lnTo>
                      <a:pt x="750366" y="1295400"/>
                    </a:lnTo>
                    <a:lnTo>
                      <a:pt x="748487" y="1282700"/>
                    </a:lnTo>
                    <a:lnTo>
                      <a:pt x="745502" y="1270000"/>
                    </a:lnTo>
                    <a:lnTo>
                      <a:pt x="736409" y="1231900"/>
                    </a:lnTo>
                    <a:lnTo>
                      <a:pt x="727278" y="1181100"/>
                    </a:lnTo>
                    <a:lnTo>
                      <a:pt x="722541" y="1168400"/>
                    </a:lnTo>
                    <a:lnTo>
                      <a:pt x="711034" y="1130300"/>
                    </a:lnTo>
                    <a:lnTo>
                      <a:pt x="705878" y="1104900"/>
                    </a:lnTo>
                    <a:lnTo>
                      <a:pt x="700125" y="1079500"/>
                    </a:lnTo>
                    <a:lnTo>
                      <a:pt x="695693" y="1066800"/>
                    </a:lnTo>
                    <a:lnTo>
                      <a:pt x="686854" y="1041400"/>
                    </a:lnTo>
                    <a:lnTo>
                      <a:pt x="693559" y="1066800"/>
                    </a:lnTo>
                    <a:lnTo>
                      <a:pt x="689432" y="1054100"/>
                    </a:lnTo>
                    <a:lnTo>
                      <a:pt x="685673" y="1041400"/>
                    </a:lnTo>
                    <a:lnTo>
                      <a:pt x="682002" y="1028700"/>
                    </a:lnTo>
                    <a:lnTo>
                      <a:pt x="678091" y="1028700"/>
                    </a:lnTo>
                    <a:lnTo>
                      <a:pt x="663346" y="990600"/>
                    </a:lnTo>
                    <a:lnTo>
                      <a:pt x="659739" y="977900"/>
                    </a:lnTo>
                    <a:lnTo>
                      <a:pt x="656158" y="965200"/>
                    </a:lnTo>
                    <a:lnTo>
                      <a:pt x="652348" y="965200"/>
                    </a:lnTo>
                    <a:lnTo>
                      <a:pt x="648042" y="952500"/>
                    </a:lnTo>
                    <a:lnTo>
                      <a:pt x="627380" y="901700"/>
                    </a:lnTo>
                    <a:lnTo>
                      <a:pt x="629094" y="901700"/>
                    </a:lnTo>
                    <a:lnTo>
                      <a:pt x="626656" y="890778"/>
                    </a:lnTo>
                    <a:lnTo>
                      <a:pt x="632891" y="898601"/>
                    </a:lnTo>
                    <a:lnTo>
                      <a:pt x="633323" y="901700"/>
                    </a:lnTo>
                    <a:lnTo>
                      <a:pt x="629208" y="901700"/>
                    </a:lnTo>
                    <a:lnTo>
                      <a:pt x="635114" y="914400"/>
                    </a:lnTo>
                    <a:lnTo>
                      <a:pt x="642899" y="939800"/>
                    </a:lnTo>
                    <a:lnTo>
                      <a:pt x="650354" y="952500"/>
                    </a:lnTo>
                    <a:lnTo>
                      <a:pt x="637667" y="914400"/>
                    </a:lnTo>
                    <a:lnTo>
                      <a:pt x="644258" y="927100"/>
                    </a:lnTo>
                    <a:lnTo>
                      <a:pt x="651573" y="952500"/>
                    </a:lnTo>
                    <a:lnTo>
                      <a:pt x="655167" y="952500"/>
                    </a:lnTo>
                    <a:lnTo>
                      <a:pt x="656310" y="952500"/>
                    </a:lnTo>
                    <a:lnTo>
                      <a:pt x="657009" y="955370"/>
                    </a:lnTo>
                    <a:lnTo>
                      <a:pt x="656869" y="952500"/>
                    </a:lnTo>
                    <a:lnTo>
                      <a:pt x="659295" y="952500"/>
                    </a:lnTo>
                    <a:lnTo>
                      <a:pt x="663244" y="965200"/>
                    </a:lnTo>
                    <a:lnTo>
                      <a:pt x="666534" y="976109"/>
                    </a:lnTo>
                    <a:lnTo>
                      <a:pt x="666102" y="968959"/>
                    </a:lnTo>
                    <a:lnTo>
                      <a:pt x="677418" y="1003300"/>
                    </a:lnTo>
                    <a:lnTo>
                      <a:pt x="681469" y="1003300"/>
                    </a:lnTo>
                    <a:lnTo>
                      <a:pt x="686523" y="1028700"/>
                    </a:lnTo>
                    <a:lnTo>
                      <a:pt x="682688" y="1028700"/>
                    </a:lnTo>
                    <a:lnTo>
                      <a:pt x="690181" y="1041400"/>
                    </a:lnTo>
                    <a:lnTo>
                      <a:pt x="697090" y="1066800"/>
                    </a:lnTo>
                    <a:lnTo>
                      <a:pt x="700659" y="1074077"/>
                    </a:lnTo>
                    <a:lnTo>
                      <a:pt x="699871" y="1066800"/>
                    </a:lnTo>
                    <a:lnTo>
                      <a:pt x="701725" y="1066800"/>
                    </a:lnTo>
                    <a:lnTo>
                      <a:pt x="710692" y="1092200"/>
                    </a:lnTo>
                    <a:lnTo>
                      <a:pt x="713092" y="1092200"/>
                    </a:lnTo>
                    <a:lnTo>
                      <a:pt x="715429" y="1104900"/>
                    </a:lnTo>
                    <a:lnTo>
                      <a:pt x="717613" y="1104900"/>
                    </a:lnTo>
                    <a:lnTo>
                      <a:pt x="719531" y="1117600"/>
                    </a:lnTo>
                    <a:lnTo>
                      <a:pt x="726655" y="1143000"/>
                    </a:lnTo>
                    <a:lnTo>
                      <a:pt x="729640" y="1155700"/>
                    </a:lnTo>
                    <a:lnTo>
                      <a:pt x="732078" y="1168400"/>
                    </a:lnTo>
                    <a:lnTo>
                      <a:pt x="735838" y="1181100"/>
                    </a:lnTo>
                    <a:lnTo>
                      <a:pt x="738619" y="1193800"/>
                    </a:lnTo>
                    <a:lnTo>
                      <a:pt x="740562" y="1206500"/>
                    </a:lnTo>
                    <a:lnTo>
                      <a:pt x="741794" y="1219200"/>
                    </a:lnTo>
                    <a:lnTo>
                      <a:pt x="740638" y="1219200"/>
                    </a:lnTo>
                    <a:lnTo>
                      <a:pt x="743013" y="1231900"/>
                    </a:lnTo>
                    <a:lnTo>
                      <a:pt x="750011" y="1270000"/>
                    </a:lnTo>
                    <a:lnTo>
                      <a:pt x="752030" y="1282700"/>
                    </a:lnTo>
                    <a:lnTo>
                      <a:pt x="753643" y="1282700"/>
                    </a:lnTo>
                    <a:lnTo>
                      <a:pt x="752614" y="1270000"/>
                    </a:lnTo>
                    <a:lnTo>
                      <a:pt x="754062" y="1270000"/>
                    </a:lnTo>
                    <a:lnTo>
                      <a:pt x="753529" y="1257300"/>
                    </a:lnTo>
                    <a:lnTo>
                      <a:pt x="752716" y="1253083"/>
                    </a:lnTo>
                    <a:lnTo>
                      <a:pt x="753757" y="1257300"/>
                    </a:lnTo>
                    <a:lnTo>
                      <a:pt x="755459" y="1257300"/>
                    </a:lnTo>
                    <a:lnTo>
                      <a:pt x="756843" y="1270000"/>
                    </a:lnTo>
                    <a:lnTo>
                      <a:pt x="759269" y="1295400"/>
                    </a:lnTo>
                    <a:lnTo>
                      <a:pt x="761225" y="1308100"/>
                    </a:lnTo>
                    <a:lnTo>
                      <a:pt x="760514" y="1308100"/>
                    </a:lnTo>
                    <a:lnTo>
                      <a:pt x="760006" y="1320800"/>
                    </a:lnTo>
                    <a:lnTo>
                      <a:pt x="759117" y="1320800"/>
                    </a:lnTo>
                    <a:lnTo>
                      <a:pt x="764324" y="1346200"/>
                    </a:lnTo>
                    <a:lnTo>
                      <a:pt x="766241" y="1346200"/>
                    </a:lnTo>
                    <a:lnTo>
                      <a:pt x="765479" y="1333500"/>
                    </a:lnTo>
                    <a:lnTo>
                      <a:pt x="762673" y="1308100"/>
                    </a:lnTo>
                    <a:lnTo>
                      <a:pt x="765568" y="1320800"/>
                    </a:lnTo>
                    <a:lnTo>
                      <a:pt x="768400" y="1333500"/>
                    </a:lnTo>
                    <a:lnTo>
                      <a:pt x="770902" y="1346200"/>
                    </a:lnTo>
                    <a:lnTo>
                      <a:pt x="772845" y="1371600"/>
                    </a:lnTo>
                    <a:lnTo>
                      <a:pt x="772337" y="1358900"/>
                    </a:lnTo>
                    <a:lnTo>
                      <a:pt x="779119" y="1422400"/>
                    </a:lnTo>
                    <a:lnTo>
                      <a:pt x="779119" y="1267345"/>
                    </a:lnTo>
                    <a:lnTo>
                      <a:pt x="776871" y="1257300"/>
                    </a:lnTo>
                    <a:lnTo>
                      <a:pt x="774979" y="1250607"/>
                    </a:lnTo>
                    <a:lnTo>
                      <a:pt x="776287" y="1257300"/>
                    </a:lnTo>
                    <a:lnTo>
                      <a:pt x="774801" y="1257300"/>
                    </a:lnTo>
                    <a:lnTo>
                      <a:pt x="769658" y="1244600"/>
                    </a:lnTo>
                    <a:lnTo>
                      <a:pt x="765162" y="1219200"/>
                    </a:lnTo>
                    <a:lnTo>
                      <a:pt x="761149" y="1206500"/>
                    </a:lnTo>
                    <a:lnTo>
                      <a:pt x="757428" y="1181100"/>
                    </a:lnTo>
                    <a:lnTo>
                      <a:pt x="752843" y="1168400"/>
                    </a:lnTo>
                    <a:lnTo>
                      <a:pt x="750150" y="1154455"/>
                    </a:lnTo>
                    <a:lnTo>
                      <a:pt x="750150" y="1242314"/>
                    </a:lnTo>
                    <a:lnTo>
                      <a:pt x="745921" y="1231900"/>
                    </a:lnTo>
                    <a:lnTo>
                      <a:pt x="746404" y="1219200"/>
                    </a:lnTo>
                    <a:lnTo>
                      <a:pt x="748068" y="1231900"/>
                    </a:lnTo>
                    <a:lnTo>
                      <a:pt x="750150" y="1242314"/>
                    </a:lnTo>
                    <a:lnTo>
                      <a:pt x="750150" y="1154455"/>
                    </a:lnTo>
                    <a:lnTo>
                      <a:pt x="747941" y="1143000"/>
                    </a:lnTo>
                    <a:lnTo>
                      <a:pt x="742505" y="1130300"/>
                    </a:lnTo>
                    <a:lnTo>
                      <a:pt x="736333" y="1117600"/>
                    </a:lnTo>
                    <a:lnTo>
                      <a:pt x="738619" y="1104900"/>
                    </a:lnTo>
                    <a:lnTo>
                      <a:pt x="744245" y="1104900"/>
                    </a:lnTo>
                    <a:lnTo>
                      <a:pt x="744601" y="1104900"/>
                    </a:lnTo>
                    <a:lnTo>
                      <a:pt x="744664" y="1105916"/>
                    </a:lnTo>
                    <a:lnTo>
                      <a:pt x="744245" y="1104900"/>
                    </a:lnTo>
                    <a:lnTo>
                      <a:pt x="744702" y="1106398"/>
                    </a:lnTo>
                    <a:lnTo>
                      <a:pt x="745515" y="1117600"/>
                    </a:lnTo>
                    <a:lnTo>
                      <a:pt x="746048" y="1117600"/>
                    </a:lnTo>
                    <a:lnTo>
                      <a:pt x="753033" y="1130300"/>
                    </a:lnTo>
                    <a:lnTo>
                      <a:pt x="761453" y="1155700"/>
                    </a:lnTo>
                    <a:lnTo>
                      <a:pt x="769683" y="1181100"/>
                    </a:lnTo>
                    <a:lnTo>
                      <a:pt x="771029" y="1186395"/>
                    </a:lnTo>
                    <a:lnTo>
                      <a:pt x="770255" y="1181100"/>
                    </a:lnTo>
                    <a:lnTo>
                      <a:pt x="768299" y="1168400"/>
                    </a:lnTo>
                    <a:lnTo>
                      <a:pt x="761225" y="1143000"/>
                    </a:lnTo>
                    <a:lnTo>
                      <a:pt x="749592" y="1104900"/>
                    </a:lnTo>
                    <a:lnTo>
                      <a:pt x="747255" y="1092200"/>
                    </a:lnTo>
                    <a:lnTo>
                      <a:pt x="744562" y="1092200"/>
                    </a:lnTo>
                    <a:lnTo>
                      <a:pt x="741451" y="1079500"/>
                    </a:lnTo>
                    <a:lnTo>
                      <a:pt x="737831" y="1066800"/>
                    </a:lnTo>
                    <a:lnTo>
                      <a:pt x="734199" y="1054100"/>
                    </a:lnTo>
                    <a:lnTo>
                      <a:pt x="726960" y="1028700"/>
                    </a:lnTo>
                    <a:lnTo>
                      <a:pt x="723328" y="1016000"/>
                    </a:lnTo>
                    <a:lnTo>
                      <a:pt x="728446" y="1028700"/>
                    </a:lnTo>
                    <a:lnTo>
                      <a:pt x="739482" y="1054100"/>
                    </a:lnTo>
                    <a:lnTo>
                      <a:pt x="749439" y="1092200"/>
                    </a:lnTo>
                    <a:lnTo>
                      <a:pt x="751319" y="1092200"/>
                    </a:lnTo>
                    <a:lnTo>
                      <a:pt x="754773" y="1104900"/>
                    </a:lnTo>
                    <a:lnTo>
                      <a:pt x="757936" y="1117600"/>
                    </a:lnTo>
                    <a:lnTo>
                      <a:pt x="760984" y="1130300"/>
                    </a:lnTo>
                    <a:lnTo>
                      <a:pt x="764108" y="1143000"/>
                    </a:lnTo>
                    <a:lnTo>
                      <a:pt x="767168" y="1155700"/>
                    </a:lnTo>
                    <a:lnTo>
                      <a:pt x="768108" y="1155700"/>
                    </a:lnTo>
                    <a:lnTo>
                      <a:pt x="770331" y="1155700"/>
                    </a:lnTo>
                    <a:lnTo>
                      <a:pt x="773341" y="1168400"/>
                    </a:lnTo>
                    <a:lnTo>
                      <a:pt x="775919" y="1181100"/>
                    </a:lnTo>
                    <a:lnTo>
                      <a:pt x="774522" y="1181100"/>
                    </a:lnTo>
                    <a:lnTo>
                      <a:pt x="776897" y="1193800"/>
                    </a:lnTo>
                    <a:lnTo>
                      <a:pt x="779018" y="1206500"/>
                    </a:lnTo>
                    <a:lnTo>
                      <a:pt x="789495" y="1257300"/>
                    </a:lnTo>
                    <a:lnTo>
                      <a:pt x="795413" y="1282700"/>
                    </a:lnTo>
                    <a:lnTo>
                      <a:pt x="799033" y="1307579"/>
                    </a:lnTo>
                    <a:lnTo>
                      <a:pt x="796163" y="1295400"/>
                    </a:lnTo>
                    <a:lnTo>
                      <a:pt x="793407" y="1282700"/>
                    </a:lnTo>
                    <a:lnTo>
                      <a:pt x="794194" y="1282700"/>
                    </a:lnTo>
                    <a:lnTo>
                      <a:pt x="790016" y="1270000"/>
                    </a:lnTo>
                    <a:lnTo>
                      <a:pt x="784669" y="1244600"/>
                    </a:lnTo>
                    <a:lnTo>
                      <a:pt x="779208" y="1231900"/>
                    </a:lnTo>
                    <a:lnTo>
                      <a:pt x="774649" y="1219200"/>
                    </a:lnTo>
                    <a:lnTo>
                      <a:pt x="777252" y="1231900"/>
                    </a:lnTo>
                    <a:lnTo>
                      <a:pt x="779513" y="1244600"/>
                    </a:lnTo>
                    <a:lnTo>
                      <a:pt x="781456" y="1244600"/>
                    </a:lnTo>
                    <a:lnTo>
                      <a:pt x="785177" y="1270000"/>
                    </a:lnTo>
                    <a:lnTo>
                      <a:pt x="787603" y="1270000"/>
                    </a:lnTo>
                    <a:lnTo>
                      <a:pt x="789635" y="1282700"/>
                    </a:lnTo>
                    <a:lnTo>
                      <a:pt x="791946" y="1295400"/>
                    </a:lnTo>
                    <a:lnTo>
                      <a:pt x="794816" y="1308100"/>
                    </a:lnTo>
                    <a:lnTo>
                      <a:pt x="798487" y="1320800"/>
                    </a:lnTo>
                    <a:lnTo>
                      <a:pt x="799706" y="1333500"/>
                    </a:lnTo>
                    <a:lnTo>
                      <a:pt x="800455" y="1346200"/>
                    </a:lnTo>
                    <a:lnTo>
                      <a:pt x="801497" y="1371600"/>
                    </a:lnTo>
                    <a:lnTo>
                      <a:pt x="802970" y="1384300"/>
                    </a:lnTo>
                    <a:lnTo>
                      <a:pt x="803097" y="1384300"/>
                    </a:lnTo>
                    <a:lnTo>
                      <a:pt x="802741" y="1371600"/>
                    </a:lnTo>
                    <a:lnTo>
                      <a:pt x="802767" y="1358900"/>
                    </a:lnTo>
                    <a:lnTo>
                      <a:pt x="804100" y="1371600"/>
                    </a:lnTo>
                    <a:lnTo>
                      <a:pt x="805078" y="1384300"/>
                    </a:lnTo>
                    <a:lnTo>
                      <a:pt x="805815" y="1397000"/>
                    </a:lnTo>
                    <a:lnTo>
                      <a:pt x="806373" y="1409700"/>
                    </a:lnTo>
                    <a:lnTo>
                      <a:pt x="807364" y="1422400"/>
                    </a:lnTo>
                    <a:lnTo>
                      <a:pt x="807796" y="1435100"/>
                    </a:lnTo>
                    <a:lnTo>
                      <a:pt x="808342" y="1422400"/>
                    </a:lnTo>
                    <a:lnTo>
                      <a:pt x="809231" y="1422400"/>
                    </a:lnTo>
                    <a:lnTo>
                      <a:pt x="809612" y="1447800"/>
                    </a:lnTo>
                    <a:lnTo>
                      <a:pt x="810133" y="1485900"/>
                    </a:lnTo>
                    <a:lnTo>
                      <a:pt x="809536" y="1524000"/>
                    </a:lnTo>
                    <a:lnTo>
                      <a:pt x="806589" y="1549400"/>
                    </a:lnTo>
                    <a:lnTo>
                      <a:pt x="809066" y="1549400"/>
                    </a:lnTo>
                    <a:lnTo>
                      <a:pt x="809701" y="1562100"/>
                    </a:lnTo>
                    <a:lnTo>
                      <a:pt x="810260" y="1576463"/>
                    </a:lnTo>
                    <a:lnTo>
                      <a:pt x="810679" y="1589455"/>
                    </a:lnTo>
                    <a:lnTo>
                      <a:pt x="810348" y="1600200"/>
                    </a:lnTo>
                    <a:lnTo>
                      <a:pt x="811453" y="1600200"/>
                    </a:lnTo>
                    <a:lnTo>
                      <a:pt x="812165" y="1587500"/>
                    </a:lnTo>
                    <a:lnTo>
                      <a:pt x="812546" y="1574800"/>
                    </a:lnTo>
                    <a:lnTo>
                      <a:pt x="817143" y="1511300"/>
                    </a:lnTo>
                    <a:lnTo>
                      <a:pt x="816584" y="1498600"/>
                    </a:lnTo>
                    <a:lnTo>
                      <a:pt x="815835" y="1473200"/>
                    </a:lnTo>
                    <a:lnTo>
                      <a:pt x="815047" y="1447800"/>
                    </a:lnTo>
                    <a:lnTo>
                      <a:pt x="814070" y="1422400"/>
                    </a:lnTo>
                    <a:lnTo>
                      <a:pt x="813435" y="1422400"/>
                    </a:lnTo>
                    <a:lnTo>
                      <a:pt x="808177" y="1358900"/>
                    </a:lnTo>
                    <a:lnTo>
                      <a:pt x="807123" y="1346200"/>
                    </a:lnTo>
                    <a:lnTo>
                      <a:pt x="804875" y="1333500"/>
                    </a:lnTo>
                    <a:lnTo>
                      <a:pt x="802182" y="1308100"/>
                    </a:lnTo>
                    <a:lnTo>
                      <a:pt x="796353" y="1270000"/>
                    </a:lnTo>
                    <a:lnTo>
                      <a:pt x="794753" y="1270000"/>
                    </a:lnTo>
                    <a:lnTo>
                      <a:pt x="792975" y="1257300"/>
                    </a:lnTo>
                    <a:lnTo>
                      <a:pt x="783564" y="1206500"/>
                    </a:lnTo>
                    <a:lnTo>
                      <a:pt x="786587" y="1219200"/>
                    </a:lnTo>
                    <a:lnTo>
                      <a:pt x="784542" y="1206500"/>
                    </a:lnTo>
                    <a:lnTo>
                      <a:pt x="780453" y="1181100"/>
                    </a:lnTo>
                    <a:lnTo>
                      <a:pt x="773925" y="1155700"/>
                    </a:lnTo>
                    <a:lnTo>
                      <a:pt x="767511" y="1130300"/>
                    </a:lnTo>
                    <a:lnTo>
                      <a:pt x="761720" y="1117600"/>
                    </a:lnTo>
                    <a:lnTo>
                      <a:pt x="756412" y="1092200"/>
                    </a:lnTo>
                    <a:lnTo>
                      <a:pt x="754519" y="1092200"/>
                    </a:lnTo>
                    <a:lnTo>
                      <a:pt x="752525" y="1079500"/>
                    </a:lnTo>
                    <a:lnTo>
                      <a:pt x="750684" y="1079500"/>
                    </a:lnTo>
                    <a:lnTo>
                      <a:pt x="739965" y="1054100"/>
                    </a:lnTo>
                    <a:lnTo>
                      <a:pt x="729500" y="1028700"/>
                    </a:lnTo>
                    <a:lnTo>
                      <a:pt x="723734" y="1016000"/>
                    </a:lnTo>
                    <a:lnTo>
                      <a:pt x="716915" y="1003300"/>
                    </a:lnTo>
                    <a:lnTo>
                      <a:pt x="713257" y="990600"/>
                    </a:lnTo>
                    <a:lnTo>
                      <a:pt x="709396" y="977900"/>
                    </a:lnTo>
                    <a:lnTo>
                      <a:pt x="705319" y="977900"/>
                    </a:lnTo>
                    <a:lnTo>
                      <a:pt x="701001" y="965200"/>
                    </a:lnTo>
                    <a:lnTo>
                      <a:pt x="696277" y="952500"/>
                    </a:lnTo>
                    <a:lnTo>
                      <a:pt x="695540" y="950531"/>
                    </a:lnTo>
                    <a:lnTo>
                      <a:pt x="695540" y="1054100"/>
                    </a:lnTo>
                    <a:lnTo>
                      <a:pt x="694093" y="1054100"/>
                    </a:lnTo>
                    <a:lnTo>
                      <a:pt x="688060" y="1032586"/>
                    </a:lnTo>
                    <a:lnTo>
                      <a:pt x="691565" y="1041400"/>
                    </a:lnTo>
                    <a:lnTo>
                      <a:pt x="695540" y="1054100"/>
                    </a:lnTo>
                    <a:lnTo>
                      <a:pt x="695540" y="950531"/>
                    </a:lnTo>
                    <a:lnTo>
                      <a:pt x="691553" y="939800"/>
                    </a:lnTo>
                    <a:lnTo>
                      <a:pt x="679361" y="914400"/>
                    </a:lnTo>
                    <a:lnTo>
                      <a:pt x="678446" y="914400"/>
                    </a:lnTo>
                    <a:lnTo>
                      <a:pt x="675055" y="901700"/>
                    </a:lnTo>
                    <a:lnTo>
                      <a:pt x="670077" y="889000"/>
                    </a:lnTo>
                    <a:lnTo>
                      <a:pt x="670267" y="889000"/>
                    </a:lnTo>
                    <a:lnTo>
                      <a:pt x="668439" y="876300"/>
                    </a:lnTo>
                    <a:lnTo>
                      <a:pt x="666826" y="876300"/>
                    </a:lnTo>
                    <a:lnTo>
                      <a:pt x="667639" y="883437"/>
                    </a:lnTo>
                    <a:lnTo>
                      <a:pt x="664514" y="876300"/>
                    </a:lnTo>
                    <a:lnTo>
                      <a:pt x="666254" y="876300"/>
                    </a:lnTo>
                    <a:lnTo>
                      <a:pt x="661289" y="863600"/>
                    </a:lnTo>
                    <a:lnTo>
                      <a:pt x="659904" y="860259"/>
                    </a:lnTo>
                    <a:lnTo>
                      <a:pt x="659904" y="865784"/>
                    </a:lnTo>
                    <a:lnTo>
                      <a:pt x="658952" y="863600"/>
                    </a:lnTo>
                    <a:lnTo>
                      <a:pt x="659447" y="863600"/>
                    </a:lnTo>
                    <a:lnTo>
                      <a:pt x="659904" y="865784"/>
                    </a:lnTo>
                    <a:lnTo>
                      <a:pt x="659904" y="860259"/>
                    </a:lnTo>
                    <a:lnTo>
                      <a:pt x="656031" y="850900"/>
                    </a:lnTo>
                    <a:lnTo>
                      <a:pt x="652005" y="850900"/>
                    </a:lnTo>
                    <a:lnTo>
                      <a:pt x="656107" y="863600"/>
                    </a:lnTo>
                    <a:lnTo>
                      <a:pt x="654253" y="863600"/>
                    </a:lnTo>
                    <a:lnTo>
                      <a:pt x="651535" y="850900"/>
                    </a:lnTo>
                    <a:lnTo>
                      <a:pt x="650544" y="850900"/>
                    </a:lnTo>
                    <a:lnTo>
                      <a:pt x="644855" y="838200"/>
                    </a:lnTo>
                    <a:lnTo>
                      <a:pt x="638632" y="825500"/>
                    </a:lnTo>
                    <a:lnTo>
                      <a:pt x="632053" y="813257"/>
                    </a:lnTo>
                    <a:lnTo>
                      <a:pt x="632053" y="892479"/>
                    </a:lnTo>
                    <a:lnTo>
                      <a:pt x="630783" y="889000"/>
                    </a:lnTo>
                    <a:lnTo>
                      <a:pt x="631571" y="889000"/>
                    </a:lnTo>
                    <a:lnTo>
                      <a:pt x="632053" y="892479"/>
                    </a:lnTo>
                    <a:lnTo>
                      <a:pt x="632053" y="813257"/>
                    </a:lnTo>
                    <a:lnTo>
                      <a:pt x="631812" y="812800"/>
                    </a:lnTo>
                    <a:lnTo>
                      <a:pt x="623976" y="800100"/>
                    </a:lnTo>
                    <a:lnTo>
                      <a:pt x="615975" y="789127"/>
                    </a:lnTo>
                    <a:lnTo>
                      <a:pt x="615975" y="847293"/>
                    </a:lnTo>
                    <a:lnTo>
                      <a:pt x="612267" y="843788"/>
                    </a:lnTo>
                    <a:lnTo>
                      <a:pt x="612267" y="901700"/>
                    </a:lnTo>
                    <a:lnTo>
                      <a:pt x="608291" y="901700"/>
                    </a:lnTo>
                    <a:lnTo>
                      <a:pt x="601154" y="889000"/>
                    </a:lnTo>
                    <a:lnTo>
                      <a:pt x="596099" y="874293"/>
                    </a:lnTo>
                    <a:lnTo>
                      <a:pt x="612267" y="901700"/>
                    </a:lnTo>
                    <a:lnTo>
                      <a:pt x="612267" y="843788"/>
                    </a:lnTo>
                    <a:lnTo>
                      <a:pt x="606374" y="838200"/>
                    </a:lnTo>
                    <a:lnTo>
                      <a:pt x="600278" y="825500"/>
                    </a:lnTo>
                    <a:lnTo>
                      <a:pt x="593483" y="812800"/>
                    </a:lnTo>
                    <a:lnTo>
                      <a:pt x="585952" y="800100"/>
                    </a:lnTo>
                    <a:lnTo>
                      <a:pt x="569671" y="774700"/>
                    </a:lnTo>
                    <a:lnTo>
                      <a:pt x="553885" y="762000"/>
                    </a:lnTo>
                    <a:lnTo>
                      <a:pt x="539699" y="736600"/>
                    </a:lnTo>
                    <a:lnTo>
                      <a:pt x="534238" y="723900"/>
                    </a:lnTo>
                    <a:lnTo>
                      <a:pt x="532574" y="721055"/>
                    </a:lnTo>
                    <a:lnTo>
                      <a:pt x="532574" y="728751"/>
                    </a:lnTo>
                    <a:lnTo>
                      <a:pt x="528180" y="723900"/>
                    </a:lnTo>
                    <a:lnTo>
                      <a:pt x="506933" y="698500"/>
                    </a:lnTo>
                    <a:lnTo>
                      <a:pt x="501726" y="685800"/>
                    </a:lnTo>
                    <a:lnTo>
                      <a:pt x="496544" y="685800"/>
                    </a:lnTo>
                    <a:lnTo>
                      <a:pt x="491299" y="673100"/>
                    </a:lnTo>
                    <a:lnTo>
                      <a:pt x="485914" y="673100"/>
                    </a:lnTo>
                    <a:lnTo>
                      <a:pt x="484505" y="671360"/>
                    </a:lnTo>
                    <a:lnTo>
                      <a:pt x="484505" y="698500"/>
                    </a:lnTo>
                    <a:lnTo>
                      <a:pt x="484365" y="698500"/>
                    </a:lnTo>
                    <a:lnTo>
                      <a:pt x="484263" y="698220"/>
                    </a:lnTo>
                    <a:lnTo>
                      <a:pt x="484505" y="698500"/>
                    </a:lnTo>
                    <a:lnTo>
                      <a:pt x="484505" y="671360"/>
                    </a:lnTo>
                    <a:lnTo>
                      <a:pt x="475627" y="660400"/>
                    </a:lnTo>
                    <a:lnTo>
                      <a:pt x="466242" y="647839"/>
                    </a:lnTo>
                    <a:lnTo>
                      <a:pt x="466242" y="673100"/>
                    </a:lnTo>
                    <a:lnTo>
                      <a:pt x="457657" y="663117"/>
                    </a:lnTo>
                    <a:lnTo>
                      <a:pt x="466242" y="673100"/>
                    </a:lnTo>
                    <a:lnTo>
                      <a:pt x="466242" y="647839"/>
                    </a:lnTo>
                    <a:lnTo>
                      <a:pt x="465950" y="647446"/>
                    </a:lnTo>
                    <a:lnTo>
                      <a:pt x="457555" y="635000"/>
                    </a:lnTo>
                    <a:lnTo>
                      <a:pt x="450138" y="622300"/>
                    </a:lnTo>
                    <a:lnTo>
                      <a:pt x="459867" y="635000"/>
                    </a:lnTo>
                    <a:lnTo>
                      <a:pt x="495007" y="673100"/>
                    </a:lnTo>
                    <a:lnTo>
                      <a:pt x="503809" y="685850"/>
                    </a:lnTo>
                    <a:lnTo>
                      <a:pt x="529602" y="723900"/>
                    </a:lnTo>
                    <a:lnTo>
                      <a:pt x="532574" y="728751"/>
                    </a:lnTo>
                    <a:lnTo>
                      <a:pt x="532574" y="721055"/>
                    </a:lnTo>
                    <a:lnTo>
                      <a:pt x="526834" y="711200"/>
                    </a:lnTo>
                    <a:lnTo>
                      <a:pt x="517702" y="698500"/>
                    </a:lnTo>
                    <a:lnTo>
                      <a:pt x="507085" y="685800"/>
                    </a:lnTo>
                    <a:lnTo>
                      <a:pt x="501269" y="673100"/>
                    </a:lnTo>
                    <a:lnTo>
                      <a:pt x="465543" y="622300"/>
                    </a:lnTo>
                    <a:lnTo>
                      <a:pt x="501650" y="673100"/>
                    </a:lnTo>
                    <a:lnTo>
                      <a:pt x="510159" y="685800"/>
                    </a:lnTo>
                    <a:lnTo>
                      <a:pt x="518591" y="685800"/>
                    </a:lnTo>
                    <a:lnTo>
                      <a:pt x="526999" y="698500"/>
                    </a:lnTo>
                    <a:lnTo>
                      <a:pt x="539673" y="723900"/>
                    </a:lnTo>
                    <a:lnTo>
                      <a:pt x="543928" y="723900"/>
                    </a:lnTo>
                    <a:lnTo>
                      <a:pt x="548144" y="736600"/>
                    </a:lnTo>
                    <a:lnTo>
                      <a:pt x="552246" y="736600"/>
                    </a:lnTo>
                    <a:lnTo>
                      <a:pt x="575424" y="774700"/>
                    </a:lnTo>
                    <a:lnTo>
                      <a:pt x="583247" y="787400"/>
                    </a:lnTo>
                    <a:lnTo>
                      <a:pt x="590931" y="800100"/>
                    </a:lnTo>
                    <a:lnTo>
                      <a:pt x="598208" y="812800"/>
                    </a:lnTo>
                    <a:lnTo>
                      <a:pt x="594741" y="800100"/>
                    </a:lnTo>
                    <a:lnTo>
                      <a:pt x="603300" y="825500"/>
                    </a:lnTo>
                    <a:lnTo>
                      <a:pt x="611200" y="838200"/>
                    </a:lnTo>
                    <a:lnTo>
                      <a:pt x="615975" y="847293"/>
                    </a:lnTo>
                    <a:lnTo>
                      <a:pt x="615975" y="789127"/>
                    </a:lnTo>
                    <a:lnTo>
                      <a:pt x="614718" y="787400"/>
                    </a:lnTo>
                    <a:lnTo>
                      <a:pt x="618413" y="787400"/>
                    </a:lnTo>
                    <a:lnTo>
                      <a:pt x="611936" y="774700"/>
                    </a:lnTo>
                    <a:lnTo>
                      <a:pt x="605790" y="762000"/>
                    </a:lnTo>
                    <a:lnTo>
                      <a:pt x="604672" y="760069"/>
                    </a:lnTo>
                    <a:lnTo>
                      <a:pt x="604672" y="774700"/>
                    </a:lnTo>
                    <a:lnTo>
                      <a:pt x="591972" y="762000"/>
                    </a:lnTo>
                    <a:lnTo>
                      <a:pt x="577977" y="749300"/>
                    </a:lnTo>
                    <a:lnTo>
                      <a:pt x="566623" y="723900"/>
                    </a:lnTo>
                    <a:lnTo>
                      <a:pt x="561860" y="723900"/>
                    </a:lnTo>
                    <a:lnTo>
                      <a:pt x="534543" y="685800"/>
                    </a:lnTo>
                    <a:lnTo>
                      <a:pt x="514705" y="658228"/>
                    </a:lnTo>
                    <a:lnTo>
                      <a:pt x="506933" y="647446"/>
                    </a:lnTo>
                    <a:lnTo>
                      <a:pt x="498525" y="635000"/>
                    </a:lnTo>
                    <a:lnTo>
                      <a:pt x="493039" y="635000"/>
                    </a:lnTo>
                    <a:lnTo>
                      <a:pt x="483768" y="622300"/>
                    </a:lnTo>
                    <a:lnTo>
                      <a:pt x="474484" y="609600"/>
                    </a:lnTo>
                    <a:lnTo>
                      <a:pt x="466648" y="600367"/>
                    </a:lnTo>
                    <a:lnTo>
                      <a:pt x="477774" y="609600"/>
                    </a:lnTo>
                    <a:lnTo>
                      <a:pt x="491337" y="617918"/>
                    </a:lnTo>
                    <a:lnTo>
                      <a:pt x="495185" y="622300"/>
                    </a:lnTo>
                    <a:lnTo>
                      <a:pt x="496341" y="623747"/>
                    </a:lnTo>
                    <a:lnTo>
                      <a:pt x="495833" y="622300"/>
                    </a:lnTo>
                    <a:lnTo>
                      <a:pt x="499376" y="627519"/>
                    </a:lnTo>
                    <a:lnTo>
                      <a:pt x="505421" y="635000"/>
                    </a:lnTo>
                    <a:lnTo>
                      <a:pt x="504469" y="635000"/>
                    </a:lnTo>
                    <a:lnTo>
                      <a:pt x="515099" y="647649"/>
                    </a:lnTo>
                    <a:lnTo>
                      <a:pt x="522643" y="658228"/>
                    </a:lnTo>
                    <a:lnTo>
                      <a:pt x="521779" y="654697"/>
                    </a:lnTo>
                    <a:lnTo>
                      <a:pt x="527177" y="660400"/>
                    </a:lnTo>
                    <a:lnTo>
                      <a:pt x="524192" y="660400"/>
                    </a:lnTo>
                    <a:lnTo>
                      <a:pt x="532396" y="673100"/>
                    </a:lnTo>
                    <a:lnTo>
                      <a:pt x="529958" y="663333"/>
                    </a:lnTo>
                    <a:lnTo>
                      <a:pt x="529894" y="663117"/>
                    </a:lnTo>
                    <a:lnTo>
                      <a:pt x="539864" y="673100"/>
                    </a:lnTo>
                    <a:lnTo>
                      <a:pt x="549236" y="685800"/>
                    </a:lnTo>
                    <a:lnTo>
                      <a:pt x="567969" y="711200"/>
                    </a:lnTo>
                    <a:lnTo>
                      <a:pt x="573036" y="723900"/>
                    </a:lnTo>
                    <a:lnTo>
                      <a:pt x="577646" y="723900"/>
                    </a:lnTo>
                    <a:lnTo>
                      <a:pt x="582155" y="736600"/>
                    </a:lnTo>
                    <a:lnTo>
                      <a:pt x="595985" y="749300"/>
                    </a:lnTo>
                    <a:lnTo>
                      <a:pt x="597789" y="762000"/>
                    </a:lnTo>
                    <a:lnTo>
                      <a:pt x="596798" y="762000"/>
                    </a:lnTo>
                    <a:lnTo>
                      <a:pt x="604672" y="774700"/>
                    </a:lnTo>
                    <a:lnTo>
                      <a:pt x="604672" y="760069"/>
                    </a:lnTo>
                    <a:lnTo>
                      <a:pt x="583857" y="723900"/>
                    </a:lnTo>
                    <a:lnTo>
                      <a:pt x="578891" y="723900"/>
                    </a:lnTo>
                    <a:lnTo>
                      <a:pt x="573773" y="711200"/>
                    </a:lnTo>
                    <a:lnTo>
                      <a:pt x="563727" y="698500"/>
                    </a:lnTo>
                    <a:lnTo>
                      <a:pt x="558876" y="698500"/>
                    </a:lnTo>
                    <a:lnTo>
                      <a:pt x="554101" y="685800"/>
                    </a:lnTo>
                    <a:lnTo>
                      <a:pt x="549363" y="685800"/>
                    </a:lnTo>
                    <a:lnTo>
                      <a:pt x="544639" y="673100"/>
                    </a:lnTo>
                    <a:lnTo>
                      <a:pt x="532168" y="660400"/>
                    </a:lnTo>
                    <a:lnTo>
                      <a:pt x="521944" y="647649"/>
                    </a:lnTo>
                    <a:lnTo>
                      <a:pt x="513905" y="635000"/>
                    </a:lnTo>
                    <a:lnTo>
                      <a:pt x="509231" y="635000"/>
                    </a:lnTo>
                    <a:lnTo>
                      <a:pt x="507809" y="635000"/>
                    </a:lnTo>
                    <a:lnTo>
                      <a:pt x="500926" y="622300"/>
                    </a:lnTo>
                    <a:lnTo>
                      <a:pt x="508762" y="622300"/>
                    </a:lnTo>
                    <a:lnTo>
                      <a:pt x="493979" y="610489"/>
                    </a:lnTo>
                    <a:lnTo>
                      <a:pt x="509206" y="622300"/>
                    </a:lnTo>
                    <a:lnTo>
                      <a:pt x="518452" y="629069"/>
                    </a:lnTo>
                    <a:lnTo>
                      <a:pt x="521208" y="635000"/>
                    </a:lnTo>
                    <a:lnTo>
                      <a:pt x="522846" y="635000"/>
                    </a:lnTo>
                    <a:lnTo>
                      <a:pt x="519188" y="629602"/>
                    </a:lnTo>
                    <a:lnTo>
                      <a:pt x="526580" y="635000"/>
                    </a:lnTo>
                    <a:lnTo>
                      <a:pt x="538441" y="647700"/>
                    </a:lnTo>
                    <a:lnTo>
                      <a:pt x="544207" y="647700"/>
                    </a:lnTo>
                    <a:lnTo>
                      <a:pt x="549821" y="660400"/>
                    </a:lnTo>
                    <a:lnTo>
                      <a:pt x="555282" y="660400"/>
                    </a:lnTo>
                    <a:lnTo>
                      <a:pt x="560387" y="673100"/>
                    </a:lnTo>
                    <a:lnTo>
                      <a:pt x="570128" y="673100"/>
                    </a:lnTo>
                    <a:lnTo>
                      <a:pt x="590867" y="698500"/>
                    </a:lnTo>
                    <a:lnTo>
                      <a:pt x="608609" y="711200"/>
                    </a:lnTo>
                    <a:lnTo>
                      <a:pt x="624408" y="736600"/>
                    </a:lnTo>
                    <a:lnTo>
                      <a:pt x="639356" y="749300"/>
                    </a:lnTo>
                    <a:lnTo>
                      <a:pt x="646772" y="762000"/>
                    </a:lnTo>
                    <a:lnTo>
                      <a:pt x="654456" y="762000"/>
                    </a:lnTo>
                    <a:lnTo>
                      <a:pt x="662393" y="774700"/>
                    </a:lnTo>
                    <a:lnTo>
                      <a:pt x="670560" y="787400"/>
                    </a:lnTo>
                    <a:lnTo>
                      <a:pt x="688708" y="812800"/>
                    </a:lnTo>
                    <a:lnTo>
                      <a:pt x="709358" y="838200"/>
                    </a:lnTo>
                    <a:lnTo>
                      <a:pt x="707898" y="829513"/>
                    </a:lnTo>
                    <a:lnTo>
                      <a:pt x="703719" y="825500"/>
                    </a:lnTo>
                    <a:lnTo>
                      <a:pt x="705129" y="825500"/>
                    </a:lnTo>
                    <a:lnTo>
                      <a:pt x="697001" y="814768"/>
                    </a:lnTo>
                    <a:lnTo>
                      <a:pt x="695134" y="812800"/>
                    </a:lnTo>
                    <a:lnTo>
                      <a:pt x="692899" y="810488"/>
                    </a:lnTo>
                    <a:lnTo>
                      <a:pt x="695134" y="812304"/>
                    </a:lnTo>
                    <a:lnTo>
                      <a:pt x="685914" y="800100"/>
                    </a:lnTo>
                    <a:lnTo>
                      <a:pt x="646188" y="749300"/>
                    </a:lnTo>
                    <a:lnTo>
                      <a:pt x="609993" y="711200"/>
                    </a:lnTo>
                    <a:lnTo>
                      <a:pt x="582129" y="685800"/>
                    </a:lnTo>
                    <a:lnTo>
                      <a:pt x="603338" y="698500"/>
                    </a:lnTo>
                    <a:lnTo>
                      <a:pt x="622973" y="720623"/>
                    </a:lnTo>
                    <a:lnTo>
                      <a:pt x="620268" y="714171"/>
                    </a:lnTo>
                    <a:lnTo>
                      <a:pt x="647458" y="736600"/>
                    </a:lnTo>
                    <a:lnTo>
                      <a:pt x="668985" y="762000"/>
                    </a:lnTo>
                    <a:lnTo>
                      <a:pt x="685838" y="774700"/>
                    </a:lnTo>
                    <a:lnTo>
                      <a:pt x="702576" y="800100"/>
                    </a:lnTo>
                    <a:lnTo>
                      <a:pt x="707263" y="800100"/>
                    </a:lnTo>
                    <a:lnTo>
                      <a:pt x="713536" y="812800"/>
                    </a:lnTo>
                    <a:lnTo>
                      <a:pt x="713803" y="812800"/>
                    </a:lnTo>
                    <a:lnTo>
                      <a:pt x="724611" y="825500"/>
                    </a:lnTo>
                    <a:lnTo>
                      <a:pt x="736473" y="838200"/>
                    </a:lnTo>
                    <a:lnTo>
                      <a:pt x="748042" y="850900"/>
                    </a:lnTo>
                    <a:lnTo>
                      <a:pt x="757961" y="863600"/>
                    </a:lnTo>
                    <a:lnTo>
                      <a:pt x="763905" y="876300"/>
                    </a:lnTo>
                    <a:lnTo>
                      <a:pt x="758659" y="876300"/>
                    </a:lnTo>
                    <a:lnTo>
                      <a:pt x="819581" y="965200"/>
                    </a:lnTo>
                    <a:lnTo>
                      <a:pt x="833653" y="990600"/>
                    </a:lnTo>
                    <a:lnTo>
                      <a:pt x="847572" y="1016000"/>
                    </a:lnTo>
                    <a:lnTo>
                      <a:pt x="861250" y="1041400"/>
                    </a:lnTo>
                    <a:lnTo>
                      <a:pt x="874572" y="1066800"/>
                    </a:lnTo>
                    <a:lnTo>
                      <a:pt x="875207" y="1066800"/>
                    </a:lnTo>
                    <a:lnTo>
                      <a:pt x="877912" y="1079500"/>
                    </a:lnTo>
                    <a:lnTo>
                      <a:pt x="881735" y="1092200"/>
                    </a:lnTo>
                    <a:lnTo>
                      <a:pt x="885736" y="1104900"/>
                    </a:lnTo>
                    <a:lnTo>
                      <a:pt x="889317" y="1104900"/>
                    </a:lnTo>
                    <a:lnTo>
                      <a:pt x="891806" y="1117600"/>
                    </a:lnTo>
                    <a:lnTo>
                      <a:pt x="890460" y="1117600"/>
                    </a:lnTo>
                    <a:lnTo>
                      <a:pt x="897521" y="1130300"/>
                    </a:lnTo>
                    <a:lnTo>
                      <a:pt x="903757" y="1143000"/>
                    </a:lnTo>
                    <a:lnTo>
                      <a:pt x="919949" y="1181100"/>
                    </a:lnTo>
                    <a:lnTo>
                      <a:pt x="934161" y="1219200"/>
                    </a:lnTo>
                    <a:lnTo>
                      <a:pt x="935253" y="1219200"/>
                    </a:lnTo>
                    <a:lnTo>
                      <a:pt x="937844" y="1231900"/>
                    </a:lnTo>
                    <a:lnTo>
                      <a:pt x="944753" y="1257300"/>
                    </a:lnTo>
                    <a:lnTo>
                      <a:pt x="947547" y="1270000"/>
                    </a:lnTo>
                    <a:lnTo>
                      <a:pt x="947191" y="1270000"/>
                    </a:lnTo>
                    <a:lnTo>
                      <a:pt x="951306" y="1282700"/>
                    </a:lnTo>
                    <a:lnTo>
                      <a:pt x="955357" y="1295400"/>
                    </a:lnTo>
                    <a:lnTo>
                      <a:pt x="959281" y="1295400"/>
                    </a:lnTo>
                    <a:lnTo>
                      <a:pt x="963015" y="1308100"/>
                    </a:lnTo>
                    <a:lnTo>
                      <a:pt x="969772" y="1346200"/>
                    </a:lnTo>
                    <a:lnTo>
                      <a:pt x="973582" y="1358900"/>
                    </a:lnTo>
                    <a:lnTo>
                      <a:pt x="977315" y="1371600"/>
                    </a:lnTo>
                    <a:lnTo>
                      <a:pt x="978636" y="1384300"/>
                    </a:lnTo>
                    <a:lnTo>
                      <a:pt x="980516" y="1384300"/>
                    </a:lnTo>
                    <a:lnTo>
                      <a:pt x="984237" y="1409700"/>
                    </a:lnTo>
                    <a:lnTo>
                      <a:pt x="985774" y="1422400"/>
                    </a:lnTo>
                    <a:lnTo>
                      <a:pt x="986929" y="1422400"/>
                    </a:lnTo>
                    <a:lnTo>
                      <a:pt x="987704" y="1435100"/>
                    </a:lnTo>
                    <a:lnTo>
                      <a:pt x="988123" y="1435100"/>
                    </a:lnTo>
                    <a:lnTo>
                      <a:pt x="990917" y="1460500"/>
                    </a:lnTo>
                    <a:lnTo>
                      <a:pt x="992784" y="1460500"/>
                    </a:lnTo>
                    <a:lnTo>
                      <a:pt x="994105" y="1473200"/>
                    </a:lnTo>
                    <a:lnTo>
                      <a:pt x="995934" y="1473200"/>
                    </a:lnTo>
                    <a:lnTo>
                      <a:pt x="996696" y="1485900"/>
                    </a:lnTo>
                    <a:lnTo>
                      <a:pt x="997902" y="1485900"/>
                    </a:lnTo>
                    <a:lnTo>
                      <a:pt x="998893" y="1498600"/>
                    </a:lnTo>
                    <a:lnTo>
                      <a:pt x="1000048" y="1511300"/>
                    </a:lnTo>
                    <a:lnTo>
                      <a:pt x="1001369" y="1511300"/>
                    </a:lnTo>
                    <a:lnTo>
                      <a:pt x="1002093" y="1524000"/>
                    </a:lnTo>
                    <a:lnTo>
                      <a:pt x="1000645" y="1524000"/>
                    </a:lnTo>
                    <a:lnTo>
                      <a:pt x="1010069" y="1612900"/>
                    </a:lnTo>
                    <a:lnTo>
                      <a:pt x="1020292" y="1612900"/>
                    </a:lnTo>
                    <a:lnTo>
                      <a:pt x="1023493" y="1600200"/>
                    </a:lnTo>
                    <a:lnTo>
                      <a:pt x="1025664" y="1600200"/>
                    </a:lnTo>
                    <a:lnTo>
                      <a:pt x="1031862" y="1587500"/>
                    </a:lnTo>
                    <a:lnTo>
                      <a:pt x="1024191" y="1596783"/>
                    </a:lnTo>
                    <a:lnTo>
                      <a:pt x="1032916" y="1574800"/>
                    </a:lnTo>
                    <a:lnTo>
                      <a:pt x="1049223" y="1549400"/>
                    </a:lnTo>
                    <a:lnTo>
                      <a:pt x="1050201" y="1549400"/>
                    </a:lnTo>
                    <a:lnTo>
                      <a:pt x="1053553" y="1542643"/>
                    </a:lnTo>
                    <a:lnTo>
                      <a:pt x="1057363" y="1536700"/>
                    </a:lnTo>
                    <a:lnTo>
                      <a:pt x="1054188" y="1541373"/>
                    </a:lnTo>
                    <a:lnTo>
                      <a:pt x="1056500" y="1536700"/>
                    </a:lnTo>
                    <a:lnTo>
                      <a:pt x="1063510" y="1524000"/>
                    </a:lnTo>
                    <a:lnTo>
                      <a:pt x="1069289" y="1511300"/>
                    </a:lnTo>
                    <a:lnTo>
                      <a:pt x="1071905" y="1511300"/>
                    </a:lnTo>
                    <a:lnTo>
                      <a:pt x="1087996" y="1473200"/>
                    </a:lnTo>
                    <a:lnTo>
                      <a:pt x="1102334" y="1422400"/>
                    </a:lnTo>
                    <a:lnTo>
                      <a:pt x="1107719" y="1397000"/>
                    </a:lnTo>
                    <a:lnTo>
                      <a:pt x="1111250" y="1384300"/>
                    </a:lnTo>
                    <a:lnTo>
                      <a:pt x="1113701" y="1371600"/>
                    </a:lnTo>
                    <a:lnTo>
                      <a:pt x="1115783" y="1358900"/>
                    </a:lnTo>
                    <a:lnTo>
                      <a:pt x="1118933" y="1320800"/>
                    </a:lnTo>
                    <a:lnTo>
                      <a:pt x="1121359" y="1295400"/>
                    </a:lnTo>
                    <a:lnTo>
                      <a:pt x="1122857" y="1270000"/>
                    </a:lnTo>
                    <a:lnTo>
                      <a:pt x="1123175" y="1231900"/>
                    </a:lnTo>
                    <a:lnTo>
                      <a:pt x="1124280" y="1193800"/>
                    </a:lnTo>
                    <a:lnTo>
                      <a:pt x="1124254" y="1155700"/>
                    </a:lnTo>
                    <a:lnTo>
                      <a:pt x="1122921" y="1117600"/>
                    </a:lnTo>
                    <a:lnTo>
                      <a:pt x="1120101" y="1066800"/>
                    </a:lnTo>
                    <a:lnTo>
                      <a:pt x="1118184" y="1054100"/>
                    </a:lnTo>
                    <a:lnTo>
                      <a:pt x="1116266" y="1028700"/>
                    </a:lnTo>
                    <a:lnTo>
                      <a:pt x="1113980" y="1016000"/>
                    </a:lnTo>
                    <a:lnTo>
                      <a:pt x="1110907" y="990600"/>
                    </a:lnTo>
                    <a:lnTo>
                      <a:pt x="1104874" y="965200"/>
                    </a:lnTo>
                    <a:lnTo>
                      <a:pt x="1103426" y="952500"/>
                    </a:lnTo>
                    <a:lnTo>
                      <a:pt x="1101890" y="939800"/>
                    </a:lnTo>
                    <a:lnTo>
                      <a:pt x="1100391" y="939800"/>
                    </a:lnTo>
                    <a:lnTo>
                      <a:pt x="1100188" y="939800"/>
                    </a:lnTo>
                    <a:lnTo>
                      <a:pt x="1099832" y="937450"/>
                    </a:lnTo>
                    <a:lnTo>
                      <a:pt x="1088339" y="889000"/>
                    </a:lnTo>
                    <a:lnTo>
                      <a:pt x="1085418" y="876300"/>
                    </a:lnTo>
                    <a:lnTo>
                      <a:pt x="1086231" y="876300"/>
                    </a:lnTo>
                    <a:lnTo>
                      <a:pt x="1084567" y="863600"/>
                    </a:lnTo>
                    <a:lnTo>
                      <a:pt x="1080922" y="850900"/>
                    </a:lnTo>
                    <a:lnTo>
                      <a:pt x="1082548" y="850900"/>
                    </a:lnTo>
                    <a:lnTo>
                      <a:pt x="1085113" y="863600"/>
                    </a:lnTo>
                    <a:lnTo>
                      <a:pt x="1088644" y="876300"/>
                    </a:lnTo>
                    <a:lnTo>
                      <a:pt x="1090269" y="876300"/>
                    </a:lnTo>
                    <a:lnTo>
                      <a:pt x="1091958" y="889000"/>
                    </a:lnTo>
                    <a:lnTo>
                      <a:pt x="1101331" y="927100"/>
                    </a:lnTo>
                    <a:lnTo>
                      <a:pt x="1105039" y="952500"/>
                    </a:lnTo>
                    <a:lnTo>
                      <a:pt x="1108265" y="965200"/>
                    </a:lnTo>
                    <a:lnTo>
                      <a:pt x="1106398" y="939800"/>
                    </a:lnTo>
                    <a:lnTo>
                      <a:pt x="1107059" y="942949"/>
                    </a:lnTo>
                    <a:lnTo>
                      <a:pt x="1106716" y="939800"/>
                    </a:lnTo>
                    <a:lnTo>
                      <a:pt x="1105306" y="927100"/>
                    </a:lnTo>
                    <a:lnTo>
                      <a:pt x="1098575" y="901700"/>
                    </a:lnTo>
                    <a:lnTo>
                      <a:pt x="1095095" y="889000"/>
                    </a:lnTo>
                    <a:lnTo>
                      <a:pt x="1091565" y="876300"/>
                    </a:lnTo>
                    <a:lnTo>
                      <a:pt x="1087374" y="850900"/>
                    </a:lnTo>
                    <a:lnTo>
                      <a:pt x="1082802" y="838200"/>
                    </a:lnTo>
                    <a:lnTo>
                      <a:pt x="1078179" y="825500"/>
                    </a:lnTo>
                    <a:lnTo>
                      <a:pt x="1069225" y="787400"/>
                    </a:lnTo>
                    <a:lnTo>
                      <a:pt x="1066927" y="787400"/>
                    </a:lnTo>
                    <a:lnTo>
                      <a:pt x="1064450" y="774700"/>
                    </a:lnTo>
                    <a:lnTo>
                      <a:pt x="1059573" y="762000"/>
                    </a:lnTo>
                    <a:lnTo>
                      <a:pt x="1052664" y="749300"/>
                    </a:lnTo>
                    <a:lnTo>
                      <a:pt x="1052982" y="749300"/>
                    </a:lnTo>
                    <a:lnTo>
                      <a:pt x="1048118" y="723900"/>
                    </a:lnTo>
                    <a:lnTo>
                      <a:pt x="1045197" y="723900"/>
                    </a:lnTo>
                    <a:lnTo>
                      <a:pt x="1044041" y="711200"/>
                    </a:lnTo>
                    <a:lnTo>
                      <a:pt x="1044448" y="711200"/>
                    </a:lnTo>
                    <a:lnTo>
                      <a:pt x="1024420" y="660400"/>
                    </a:lnTo>
                    <a:lnTo>
                      <a:pt x="1009434" y="635000"/>
                    </a:lnTo>
                    <a:lnTo>
                      <a:pt x="1001941" y="622300"/>
                    </a:lnTo>
                    <a:lnTo>
                      <a:pt x="977925" y="571500"/>
                    </a:lnTo>
                    <a:lnTo>
                      <a:pt x="974483" y="566191"/>
                    </a:lnTo>
                    <a:lnTo>
                      <a:pt x="974483" y="571500"/>
                    </a:lnTo>
                    <a:lnTo>
                      <a:pt x="969733" y="571500"/>
                    </a:lnTo>
                    <a:lnTo>
                      <a:pt x="965212" y="561987"/>
                    </a:lnTo>
                    <a:lnTo>
                      <a:pt x="974483" y="571500"/>
                    </a:lnTo>
                    <a:lnTo>
                      <a:pt x="974483" y="566191"/>
                    </a:lnTo>
                    <a:lnTo>
                      <a:pt x="969708" y="558800"/>
                    </a:lnTo>
                    <a:lnTo>
                      <a:pt x="963676" y="549465"/>
                    </a:lnTo>
                    <a:lnTo>
                      <a:pt x="962494" y="546100"/>
                    </a:lnTo>
                    <a:lnTo>
                      <a:pt x="962456" y="547573"/>
                    </a:lnTo>
                    <a:lnTo>
                      <a:pt x="953287" y="533400"/>
                    </a:lnTo>
                    <a:lnTo>
                      <a:pt x="962367" y="550494"/>
                    </a:lnTo>
                    <a:lnTo>
                      <a:pt x="962190" y="556056"/>
                    </a:lnTo>
                    <a:lnTo>
                      <a:pt x="956729" y="546100"/>
                    </a:lnTo>
                    <a:lnTo>
                      <a:pt x="949159" y="533400"/>
                    </a:lnTo>
                    <a:lnTo>
                      <a:pt x="932662" y="508000"/>
                    </a:lnTo>
                    <a:lnTo>
                      <a:pt x="928217" y="495300"/>
                    </a:lnTo>
                    <a:lnTo>
                      <a:pt x="926261" y="495300"/>
                    </a:lnTo>
                    <a:lnTo>
                      <a:pt x="925652" y="494118"/>
                    </a:lnTo>
                    <a:lnTo>
                      <a:pt x="925931" y="495300"/>
                    </a:lnTo>
                    <a:lnTo>
                      <a:pt x="923480" y="495300"/>
                    </a:lnTo>
                    <a:lnTo>
                      <a:pt x="918641" y="482600"/>
                    </a:lnTo>
                    <a:lnTo>
                      <a:pt x="919568" y="482600"/>
                    </a:lnTo>
                    <a:lnTo>
                      <a:pt x="914400" y="474929"/>
                    </a:lnTo>
                    <a:lnTo>
                      <a:pt x="914438" y="475157"/>
                    </a:lnTo>
                    <a:lnTo>
                      <a:pt x="916914" y="482600"/>
                    </a:lnTo>
                    <a:lnTo>
                      <a:pt x="915517" y="482600"/>
                    </a:lnTo>
                    <a:lnTo>
                      <a:pt x="914438" y="475157"/>
                    </a:lnTo>
                    <a:lnTo>
                      <a:pt x="914311" y="474802"/>
                    </a:lnTo>
                    <a:lnTo>
                      <a:pt x="911021" y="469900"/>
                    </a:lnTo>
                    <a:lnTo>
                      <a:pt x="906792" y="464007"/>
                    </a:lnTo>
                    <a:lnTo>
                      <a:pt x="911669" y="468528"/>
                    </a:lnTo>
                    <a:lnTo>
                      <a:pt x="904557" y="457200"/>
                    </a:lnTo>
                    <a:lnTo>
                      <a:pt x="896048" y="444500"/>
                    </a:lnTo>
                    <a:lnTo>
                      <a:pt x="887222" y="431800"/>
                    </a:lnTo>
                    <a:lnTo>
                      <a:pt x="895019" y="448005"/>
                    </a:lnTo>
                    <a:lnTo>
                      <a:pt x="892390" y="444500"/>
                    </a:lnTo>
                    <a:lnTo>
                      <a:pt x="887171" y="431800"/>
                    </a:lnTo>
                    <a:lnTo>
                      <a:pt x="881951" y="419100"/>
                    </a:lnTo>
                    <a:lnTo>
                      <a:pt x="871067" y="406400"/>
                    </a:lnTo>
                    <a:lnTo>
                      <a:pt x="860069" y="393700"/>
                    </a:lnTo>
                    <a:lnTo>
                      <a:pt x="849274" y="381000"/>
                    </a:lnTo>
                    <a:lnTo>
                      <a:pt x="845654" y="381000"/>
                    </a:lnTo>
                    <a:lnTo>
                      <a:pt x="842314" y="368300"/>
                    </a:lnTo>
                    <a:lnTo>
                      <a:pt x="838619" y="368300"/>
                    </a:lnTo>
                    <a:lnTo>
                      <a:pt x="827646" y="355600"/>
                    </a:lnTo>
                    <a:lnTo>
                      <a:pt x="807834" y="330200"/>
                    </a:lnTo>
                    <a:lnTo>
                      <a:pt x="799338" y="330200"/>
                    </a:lnTo>
                    <a:lnTo>
                      <a:pt x="792086" y="317500"/>
                    </a:lnTo>
                    <a:lnTo>
                      <a:pt x="786104" y="317500"/>
                    </a:lnTo>
                    <a:lnTo>
                      <a:pt x="781405" y="304800"/>
                    </a:lnTo>
                    <a:lnTo>
                      <a:pt x="751471" y="279400"/>
                    </a:lnTo>
                    <a:lnTo>
                      <a:pt x="734860" y="266700"/>
                    </a:lnTo>
                    <a:lnTo>
                      <a:pt x="723442" y="266700"/>
                    </a:lnTo>
                    <a:lnTo>
                      <a:pt x="717092" y="254000"/>
                    </a:lnTo>
                    <a:lnTo>
                      <a:pt x="698334" y="241300"/>
                    </a:lnTo>
                    <a:lnTo>
                      <a:pt x="679577" y="228600"/>
                    </a:lnTo>
                    <a:lnTo>
                      <a:pt x="661187" y="215900"/>
                    </a:lnTo>
                    <a:lnTo>
                      <a:pt x="654939" y="215900"/>
                    </a:lnTo>
                    <a:lnTo>
                      <a:pt x="648627" y="203200"/>
                    </a:lnTo>
                    <a:lnTo>
                      <a:pt x="642607" y="203200"/>
                    </a:lnTo>
                    <a:lnTo>
                      <a:pt x="607390" y="177800"/>
                    </a:lnTo>
                    <a:lnTo>
                      <a:pt x="569747" y="152400"/>
                    </a:lnTo>
                    <a:lnTo>
                      <a:pt x="529742" y="127000"/>
                    </a:lnTo>
                    <a:lnTo>
                      <a:pt x="509181" y="114300"/>
                    </a:lnTo>
                    <a:lnTo>
                      <a:pt x="498906" y="114300"/>
                    </a:lnTo>
                    <a:lnTo>
                      <a:pt x="472135" y="101600"/>
                    </a:lnTo>
                    <a:lnTo>
                      <a:pt x="440093" y="88900"/>
                    </a:lnTo>
                    <a:lnTo>
                      <a:pt x="404812" y="63500"/>
                    </a:lnTo>
                    <a:lnTo>
                      <a:pt x="368325" y="50800"/>
                    </a:lnTo>
                    <a:lnTo>
                      <a:pt x="381139" y="50800"/>
                    </a:lnTo>
                    <a:lnTo>
                      <a:pt x="368769" y="38100"/>
                    </a:lnTo>
                    <a:lnTo>
                      <a:pt x="377888" y="38100"/>
                    </a:lnTo>
                    <a:lnTo>
                      <a:pt x="395363" y="50800"/>
                    </a:lnTo>
                    <a:lnTo>
                      <a:pt x="396595" y="50800"/>
                    </a:lnTo>
                    <a:lnTo>
                      <a:pt x="388518" y="38100"/>
                    </a:lnTo>
                    <a:lnTo>
                      <a:pt x="407606" y="38100"/>
                    </a:lnTo>
                    <a:lnTo>
                      <a:pt x="425919" y="50800"/>
                    </a:lnTo>
                    <a:lnTo>
                      <a:pt x="429196" y="50800"/>
                    </a:lnTo>
                    <a:lnTo>
                      <a:pt x="463092" y="63500"/>
                    </a:lnTo>
                    <a:lnTo>
                      <a:pt x="495528" y="63500"/>
                    </a:lnTo>
                    <a:lnTo>
                      <a:pt x="525551" y="76200"/>
                    </a:lnTo>
                    <a:lnTo>
                      <a:pt x="552221" y="76200"/>
                    </a:lnTo>
                    <a:lnTo>
                      <a:pt x="580745" y="88900"/>
                    </a:lnTo>
                    <a:lnTo>
                      <a:pt x="614514" y="101600"/>
                    </a:lnTo>
                    <a:lnTo>
                      <a:pt x="652081" y="114300"/>
                    </a:lnTo>
                    <a:lnTo>
                      <a:pt x="692023" y="127000"/>
                    </a:lnTo>
                    <a:lnTo>
                      <a:pt x="698512" y="127000"/>
                    </a:lnTo>
                    <a:lnTo>
                      <a:pt x="702284" y="134302"/>
                    </a:lnTo>
                    <a:lnTo>
                      <a:pt x="777430" y="177800"/>
                    </a:lnTo>
                    <a:lnTo>
                      <a:pt x="820369" y="190500"/>
                    </a:lnTo>
                    <a:lnTo>
                      <a:pt x="860882" y="215900"/>
                    </a:lnTo>
                    <a:lnTo>
                      <a:pt x="897623" y="241300"/>
                    </a:lnTo>
                    <a:lnTo>
                      <a:pt x="904341" y="254000"/>
                    </a:lnTo>
                    <a:lnTo>
                      <a:pt x="910983" y="254000"/>
                    </a:lnTo>
                    <a:lnTo>
                      <a:pt x="917587" y="266700"/>
                    </a:lnTo>
                    <a:lnTo>
                      <a:pt x="924217" y="266700"/>
                    </a:lnTo>
                    <a:lnTo>
                      <a:pt x="939495" y="279400"/>
                    </a:lnTo>
                    <a:lnTo>
                      <a:pt x="950214" y="292100"/>
                    </a:lnTo>
                    <a:lnTo>
                      <a:pt x="959840" y="292100"/>
                    </a:lnTo>
                    <a:lnTo>
                      <a:pt x="963320" y="298831"/>
                    </a:lnTo>
                    <a:lnTo>
                      <a:pt x="961694" y="292100"/>
                    </a:lnTo>
                    <a:lnTo>
                      <a:pt x="965060" y="292100"/>
                    </a:lnTo>
                    <a:lnTo>
                      <a:pt x="969962" y="304800"/>
                    </a:lnTo>
                    <a:lnTo>
                      <a:pt x="977734" y="304800"/>
                    </a:lnTo>
                    <a:lnTo>
                      <a:pt x="988809" y="317500"/>
                    </a:lnTo>
                    <a:lnTo>
                      <a:pt x="1003630" y="330200"/>
                    </a:lnTo>
                    <a:lnTo>
                      <a:pt x="1013828" y="342900"/>
                    </a:lnTo>
                    <a:lnTo>
                      <a:pt x="1028357" y="355600"/>
                    </a:lnTo>
                    <a:lnTo>
                      <a:pt x="1045362" y="368300"/>
                    </a:lnTo>
                    <a:lnTo>
                      <a:pt x="1062990" y="393700"/>
                    </a:lnTo>
                    <a:lnTo>
                      <a:pt x="1071346" y="406400"/>
                    </a:lnTo>
                    <a:lnTo>
                      <a:pt x="1079284" y="419100"/>
                    </a:lnTo>
                    <a:lnTo>
                      <a:pt x="1086561" y="419100"/>
                    </a:lnTo>
                    <a:lnTo>
                      <a:pt x="1092949" y="431800"/>
                    </a:lnTo>
                    <a:lnTo>
                      <a:pt x="1100645" y="444500"/>
                    </a:lnTo>
                    <a:lnTo>
                      <a:pt x="1105992" y="444500"/>
                    </a:lnTo>
                    <a:lnTo>
                      <a:pt x="1115466" y="457200"/>
                    </a:lnTo>
                    <a:lnTo>
                      <a:pt x="1122184" y="469900"/>
                    </a:lnTo>
                    <a:lnTo>
                      <a:pt x="1129842" y="469900"/>
                    </a:lnTo>
                    <a:lnTo>
                      <a:pt x="1118603" y="457200"/>
                    </a:lnTo>
                    <a:lnTo>
                      <a:pt x="1107744" y="445490"/>
                    </a:lnTo>
                    <a:lnTo>
                      <a:pt x="1123911" y="457200"/>
                    </a:lnTo>
                    <a:lnTo>
                      <a:pt x="1137551" y="482600"/>
                    </a:lnTo>
                    <a:lnTo>
                      <a:pt x="1149743" y="495300"/>
                    </a:lnTo>
                    <a:lnTo>
                      <a:pt x="1162926" y="520700"/>
                    </a:lnTo>
                    <a:lnTo>
                      <a:pt x="1162392" y="520700"/>
                    </a:lnTo>
                    <a:lnTo>
                      <a:pt x="1173073" y="533400"/>
                    </a:lnTo>
                    <a:lnTo>
                      <a:pt x="1194117" y="571500"/>
                    </a:lnTo>
                    <a:lnTo>
                      <a:pt x="1215872" y="609600"/>
                    </a:lnTo>
                    <a:lnTo>
                      <a:pt x="1237246" y="635000"/>
                    </a:lnTo>
                    <a:lnTo>
                      <a:pt x="1257515" y="673100"/>
                    </a:lnTo>
                    <a:lnTo>
                      <a:pt x="1266837" y="692340"/>
                    </a:lnTo>
                    <a:lnTo>
                      <a:pt x="1264704" y="685850"/>
                    </a:lnTo>
                    <a:lnTo>
                      <a:pt x="1273111" y="699046"/>
                    </a:lnTo>
                    <a:lnTo>
                      <a:pt x="1280693" y="711200"/>
                    </a:lnTo>
                    <a:lnTo>
                      <a:pt x="1288516" y="723900"/>
                    </a:lnTo>
                    <a:lnTo>
                      <a:pt x="1274521" y="685800"/>
                    </a:lnTo>
                    <a:lnTo>
                      <a:pt x="1292402" y="723900"/>
                    </a:lnTo>
                    <a:lnTo>
                      <a:pt x="1309319" y="762000"/>
                    </a:lnTo>
                    <a:lnTo>
                      <a:pt x="1325270" y="800100"/>
                    </a:lnTo>
                    <a:lnTo>
                      <a:pt x="1340243" y="838200"/>
                    </a:lnTo>
                    <a:lnTo>
                      <a:pt x="1324724" y="787400"/>
                    </a:lnTo>
                    <a:lnTo>
                      <a:pt x="1309243" y="749300"/>
                    </a:lnTo>
                    <a:lnTo>
                      <a:pt x="1293812" y="723900"/>
                    </a:lnTo>
                    <a:lnTo>
                      <a:pt x="1278382" y="685800"/>
                    </a:lnTo>
                    <a:lnTo>
                      <a:pt x="1262761" y="660400"/>
                    </a:lnTo>
                    <a:lnTo>
                      <a:pt x="1246720" y="635000"/>
                    </a:lnTo>
                    <a:lnTo>
                      <a:pt x="1229753" y="596900"/>
                    </a:lnTo>
                    <a:lnTo>
                      <a:pt x="1211287" y="571500"/>
                    </a:lnTo>
                    <a:lnTo>
                      <a:pt x="1215339" y="571500"/>
                    </a:lnTo>
                    <a:lnTo>
                      <a:pt x="1211097" y="558800"/>
                    </a:lnTo>
                    <a:lnTo>
                      <a:pt x="1196721" y="546100"/>
                    </a:lnTo>
                    <a:lnTo>
                      <a:pt x="1181938" y="520700"/>
                    </a:lnTo>
                    <a:lnTo>
                      <a:pt x="1168082" y="508000"/>
                    </a:lnTo>
                    <a:lnTo>
                      <a:pt x="1156474" y="482600"/>
                    </a:lnTo>
                    <a:lnTo>
                      <a:pt x="1148676" y="482600"/>
                    </a:lnTo>
                    <a:lnTo>
                      <a:pt x="1140675" y="469900"/>
                    </a:lnTo>
                    <a:lnTo>
                      <a:pt x="1124458" y="444500"/>
                    </a:lnTo>
                    <a:lnTo>
                      <a:pt x="1129436" y="444500"/>
                    </a:lnTo>
                    <a:lnTo>
                      <a:pt x="1137488" y="457200"/>
                    </a:lnTo>
                    <a:lnTo>
                      <a:pt x="1141526" y="457200"/>
                    </a:lnTo>
                    <a:lnTo>
                      <a:pt x="1146568" y="469900"/>
                    </a:lnTo>
                    <a:lnTo>
                      <a:pt x="1152652" y="469900"/>
                    </a:lnTo>
                    <a:lnTo>
                      <a:pt x="1157274" y="482600"/>
                    </a:lnTo>
                    <a:lnTo>
                      <a:pt x="1159560" y="482600"/>
                    </a:lnTo>
                    <a:lnTo>
                      <a:pt x="1152702" y="469900"/>
                    </a:lnTo>
                    <a:lnTo>
                      <a:pt x="1131709" y="444500"/>
                    </a:lnTo>
                    <a:lnTo>
                      <a:pt x="1121016" y="431800"/>
                    </a:lnTo>
                    <a:lnTo>
                      <a:pt x="1110322" y="419100"/>
                    </a:lnTo>
                    <a:lnTo>
                      <a:pt x="1088580" y="393700"/>
                    </a:lnTo>
                    <a:lnTo>
                      <a:pt x="1066469" y="368300"/>
                    </a:lnTo>
                    <a:lnTo>
                      <a:pt x="1044016" y="355600"/>
                    </a:lnTo>
                    <a:lnTo>
                      <a:pt x="1021080" y="330200"/>
                    </a:lnTo>
                    <a:lnTo>
                      <a:pt x="997508" y="304800"/>
                    </a:lnTo>
                    <a:lnTo>
                      <a:pt x="958697" y="279400"/>
                    </a:lnTo>
                    <a:lnTo>
                      <a:pt x="917968" y="241300"/>
                    </a:lnTo>
                    <a:lnTo>
                      <a:pt x="874966" y="215900"/>
                    </a:lnTo>
                    <a:lnTo>
                      <a:pt x="829373" y="177800"/>
                    </a:lnTo>
                    <a:lnTo>
                      <a:pt x="805103" y="165100"/>
                    </a:lnTo>
                    <a:lnTo>
                      <a:pt x="792416" y="158457"/>
                    </a:lnTo>
                    <a:lnTo>
                      <a:pt x="791146" y="152400"/>
                    </a:lnTo>
                    <a:lnTo>
                      <a:pt x="781342" y="152400"/>
                    </a:lnTo>
                    <a:lnTo>
                      <a:pt x="781862" y="152933"/>
                    </a:lnTo>
                    <a:lnTo>
                      <a:pt x="780846" y="152400"/>
                    </a:lnTo>
                    <a:lnTo>
                      <a:pt x="771969" y="152400"/>
                    </a:lnTo>
                    <a:lnTo>
                      <a:pt x="761720" y="139700"/>
                    </a:lnTo>
                    <a:lnTo>
                      <a:pt x="753046" y="139700"/>
                    </a:lnTo>
                    <a:lnTo>
                      <a:pt x="739635" y="139700"/>
                    </a:lnTo>
                    <a:lnTo>
                      <a:pt x="734110" y="132130"/>
                    </a:lnTo>
                    <a:lnTo>
                      <a:pt x="721271" y="127000"/>
                    </a:lnTo>
                    <a:lnTo>
                      <a:pt x="692556" y="114300"/>
                    </a:lnTo>
                    <a:lnTo>
                      <a:pt x="666381" y="101600"/>
                    </a:lnTo>
                    <a:lnTo>
                      <a:pt x="642226" y="88900"/>
                    </a:lnTo>
                    <a:lnTo>
                      <a:pt x="619302" y="76200"/>
                    </a:lnTo>
                    <a:lnTo>
                      <a:pt x="597115" y="76200"/>
                    </a:lnTo>
                    <a:lnTo>
                      <a:pt x="574954" y="63500"/>
                    </a:lnTo>
                    <a:lnTo>
                      <a:pt x="573786" y="63500"/>
                    </a:lnTo>
                    <a:lnTo>
                      <a:pt x="585812" y="73901"/>
                    </a:lnTo>
                    <a:lnTo>
                      <a:pt x="558533" y="63500"/>
                    </a:lnTo>
                    <a:lnTo>
                      <a:pt x="528091" y="50800"/>
                    </a:lnTo>
                    <a:lnTo>
                      <a:pt x="499491" y="50800"/>
                    </a:lnTo>
                    <a:lnTo>
                      <a:pt x="471754" y="38100"/>
                    </a:lnTo>
                    <a:lnTo>
                      <a:pt x="414807" y="38100"/>
                    </a:lnTo>
                    <a:lnTo>
                      <a:pt x="407225" y="25400"/>
                    </a:lnTo>
                    <a:lnTo>
                      <a:pt x="360616" y="25400"/>
                    </a:lnTo>
                    <a:lnTo>
                      <a:pt x="360616" y="50800"/>
                    </a:lnTo>
                    <a:lnTo>
                      <a:pt x="358305" y="50800"/>
                    </a:lnTo>
                    <a:lnTo>
                      <a:pt x="334670" y="38100"/>
                    </a:lnTo>
                    <a:lnTo>
                      <a:pt x="344043" y="38100"/>
                    </a:lnTo>
                    <a:lnTo>
                      <a:pt x="360616" y="50800"/>
                    </a:lnTo>
                    <a:lnTo>
                      <a:pt x="360616" y="25400"/>
                    </a:lnTo>
                    <a:lnTo>
                      <a:pt x="323964" y="25400"/>
                    </a:lnTo>
                    <a:lnTo>
                      <a:pt x="311645" y="12700"/>
                    </a:lnTo>
                    <a:lnTo>
                      <a:pt x="273735" y="12700"/>
                    </a:lnTo>
                    <a:lnTo>
                      <a:pt x="305803" y="25400"/>
                    </a:lnTo>
                    <a:lnTo>
                      <a:pt x="305930" y="25400"/>
                    </a:lnTo>
                    <a:lnTo>
                      <a:pt x="273735" y="12700"/>
                    </a:lnTo>
                    <a:lnTo>
                      <a:pt x="240461" y="0"/>
                    </a:lnTo>
                    <a:lnTo>
                      <a:pt x="238671" y="12700"/>
                    </a:lnTo>
                    <a:lnTo>
                      <a:pt x="190055" y="12700"/>
                    </a:lnTo>
                    <a:lnTo>
                      <a:pt x="233172" y="25400"/>
                    </a:lnTo>
                    <a:lnTo>
                      <a:pt x="236702" y="26771"/>
                    </a:lnTo>
                    <a:lnTo>
                      <a:pt x="236715" y="26924"/>
                    </a:lnTo>
                    <a:lnTo>
                      <a:pt x="235153" y="37820"/>
                    </a:lnTo>
                    <a:lnTo>
                      <a:pt x="235115" y="38100"/>
                    </a:lnTo>
                    <a:lnTo>
                      <a:pt x="265963" y="38100"/>
                    </a:lnTo>
                    <a:lnTo>
                      <a:pt x="301180" y="50800"/>
                    </a:lnTo>
                    <a:lnTo>
                      <a:pt x="413143" y="88900"/>
                    </a:lnTo>
                    <a:lnTo>
                      <a:pt x="449859" y="114300"/>
                    </a:lnTo>
                    <a:lnTo>
                      <a:pt x="485038" y="127000"/>
                    </a:lnTo>
                    <a:lnTo>
                      <a:pt x="517944" y="139700"/>
                    </a:lnTo>
                    <a:lnTo>
                      <a:pt x="514146" y="139700"/>
                    </a:lnTo>
                    <a:lnTo>
                      <a:pt x="523481" y="152400"/>
                    </a:lnTo>
                    <a:lnTo>
                      <a:pt x="541959" y="165100"/>
                    </a:lnTo>
                    <a:lnTo>
                      <a:pt x="565619" y="177800"/>
                    </a:lnTo>
                    <a:lnTo>
                      <a:pt x="590550" y="190500"/>
                    </a:lnTo>
                    <a:lnTo>
                      <a:pt x="613219" y="203200"/>
                    </a:lnTo>
                    <a:lnTo>
                      <a:pt x="630174" y="215900"/>
                    </a:lnTo>
                    <a:lnTo>
                      <a:pt x="637997" y="228600"/>
                    </a:lnTo>
                    <a:lnTo>
                      <a:pt x="646887" y="228600"/>
                    </a:lnTo>
                    <a:lnTo>
                      <a:pt x="655955" y="241300"/>
                    </a:lnTo>
                    <a:lnTo>
                      <a:pt x="670585" y="251536"/>
                    </a:lnTo>
                    <a:lnTo>
                      <a:pt x="665340" y="244589"/>
                    </a:lnTo>
                    <a:lnTo>
                      <a:pt x="712609" y="279400"/>
                    </a:lnTo>
                    <a:lnTo>
                      <a:pt x="723557" y="292100"/>
                    </a:lnTo>
                    <a:lnTo>
                      <a:pt x="732777" y="292100"/>
                    </a:lnTo>
                    <a:lnTo>
                      <a:pt x="739622" y="304800"/>
                    </a:lnTo>
                    <a:lnTo>
                      <a:pt x="743458" y="304800"/>
                    </a:lnTo>
                    <a:lnTo>
                      <a:pt x="760603" y="317500"/>
                    </a:lnTo>
                    <a:lnTo>
                      <a:pt x="769112" y="330200"/>
                    </a:lnTo>
                    <a:lnTo>
                      <a:pt x="776998" y="342900"/>
                    </a:lnTo>
                    <a:lnTo>
                      <a:pt x="788454" y="342900"/>
                    </a:lnTo>
                    <a:lnTo>
                      <a:pt x="798563" y="355600"/>
                    </a:lnTo>
                    <a:lnTo>
                      <a:pt x="811237" y="368300"/>
                    </a:lnTo>
                    <a:lnTo>
                      <a:pt x="817435" y="381000"/>
                    </a:lnTo>
                    <a:lnTo>
                      <a:pt x="821994" y="381000"/>
                    </a:lnTo>
                    <a:lnTo>
                      <a:pt x="825182" y="393700"/>
                    </a:lnTo>
                    <a:lnTo>
                      <a:pt x="832929" y="393700"/>
                    </a:lnTo>
                    <a:lnTo>
                      <a:pt x="837742" y="406400"/>
                    </a:lnTo>
                    <a:lnTo>
                      <a:pt x="847090" y="406400"/>
                    </a:lnTo>
                    <a:lnTo>
                      <a:pt x="862799" y="431800"/>
                    </a:lnTo>
                    <a:lnTo>
                      <a:pt x="852805" y="419100"/>
                    </a:lnTo>
                    <a:lnTo>
                      <a:pt x="846937" y="419100"/>
                    </a:lnTo>
                    <a:lnTo>
                      <a:pt x="845896" y="418274"/>
                    </a:lnTo>
                    <a:lnTo>
                      <a:pt x="845896" y="419100"/>
                    </a:lnTo>
                    <a:lnTo>
                      <a:pt x="843915" y="419100"/>
                    </a:lnTo>
                    <a:lnTo>
                      <a:pt x="841933" y="415683"/>
                    </a:lnTo>
                    <a:lnTo>
                      <a:pt x="845896" y="419100"/>
                    </a:lnTo>
                    <a:lnTo>
                      <a:pt x="845896" y="418274"/>
                    </a:lnTo>
                    <a:lnTo>
                      <a:pt x="841324" y="414642"/>
                    </a:lnTo>
                    <a:lnTo>
                      <a:pt x="836561" y="406400"/>
                    </a:lnTo>
                    <a:lnTo>
                      <a:pt x="831189" y="406400"/>
                    </a:lnTo>
                    <a:lnTo>
                      <a:pt x="833551" y="408432"/>
                    </a:lnTo>
                    <a:lnTo>
                      <a:pt x="830986" y="406400"/>
                    </a:lnTo>
                    <a:lnTo>
                      <a:pt x="857923" y="438289"/>
                    </a:lnTo>
                    <a:lnTo>
                      <a:pt x="851916" y="427786"/>
                    </a:lnTo>
                    <a:lnTo>
                      <a:pt x="854697" y="431800"/>
                    </a:lnTo>
                    <a:lnTo>
                      <a:pt x="859802" y="440499"/>
                    </a:lnTo>
                    <a:lnTo>
                      <a:pt x="863180" y="444500"/>
                    </a:lnTo>
                    <a:lnTo>
                      <a:pt x="869784" y="453618"/>
                    </a:lnTo>
                    <a:lnTo>
                      <a:pt x="862139" y="444500"/>
                    </a:lnTo>
                    <a:lnTo>
                      <a:pt x="859802" y="440499"/>
                    </a:lnTo>
                    <a:lnTo>
                      <a:pt x="857923" y="438289"/>
                    </a:lnTo>
                    <a:lnTo>
                      <a:pt x="861491" y="444500"/>
                    </a:lnTo>
                    <a:lnTo>
                      <a:pt x="871245" y="457200"/>
                    </a:lnTo>
                    <a:lnTo>
                      <a:pt x="872413" y="457200"/>
                    </a:lnTo>
                    <a:lnTo>
                      <a:pt x="869924" y="453796"/>
                    </a:lnTo>
                    <a:lnTo>
                      <a:pt x="872807" y="457200"/>
                    </a:lnTo>
                    <a:lnTo>
                      <a:pt x="872413" y="457200"/>
                    </a:lnTo>
                    <a:lnTo>
                      <a:pt x="890866" y="482600"/>
                    </a:lnTo>
                    <a:lnTo>
                      <a:pt x="922947" y="533400"/>
                    </a:lnTo>
                    <a:lnTo>
                      <a:pt x="955319" y="584200"/>
                    </a:lnTo>
                    <a:lnTo>
                      <a:pt x="976731" y="622300"/>
                    </a:lnTo>
                    <a:lnTo>
                      <a:pt x="972019" y="622300"/>
                    </a:lnTo>
                    <a:lnTo>
                      <a:pt x="969264" y="609600"/>
                    </a:lnTo>
                    <a:lnTo>
                      <a:pt x="971651" y="622300"/>
                    </a:lnTo>
                    <a:lnTo>
                      <a:pt x="985443" y="647649"/>
                    </a:lnTo>
                    <a:lnTo>
                      <a:pt x="985545" y="647954"/>
                    </a:lnTo>
                    <a:lnTo>
                      <a:pt x="988898" y="660400"/>
                    </a:lnTo>
                    <a:lnTo>
                      <a:pt x="992301" y="660400"/>
                    </a:lnTo>
                    <a:lnTo>
                      <a:pt x="999274" y="673100"/>
                    </a:lnTo>
                    <a:lnTo>
                      <a:pt x="1006348" y="698500"/>
                    </a:lnTo>
                    <a:lnTo>
                      <a:pt x="1013447" y="711200"/>
                    </a:lnTo>
                    <a:lnTo>
                      <a:pt x="1020038" y="723900"/>
                    </a:lnTo>
                    <a:lnTo>
                      <a:pt x="1025575" y="736600"/>
                    </a:lnTo>
                    <a:lnTo>
                      <a:pt x="1021943" y="736600"/>
                    </a:lnTo>
                    <a:lnTo>
                      <a:pt x="1031468" y="762000"/>
                    </a:lnTo>
                    <a:lnTo>
                      <a:pt x="1038212" y="774700"/>
                    </a:lnTo>
                    <a:lnTo>
                      <a:pt x="1042835" y="787400"/>
                    </a:lnTo>
                    <a:lnTo>
                      <a:pt x="1045984" y="800100"/>
                    </a:lnTo>
                    <a:lnTo>
                      <a:pt x="1048588" y="812800"/>
                    </a:lnTo>
                    <a:lnTo>
                      <a:pt x="1051712" y="825500"/>
                    </a:lnTo>
                    <a:lnTo>
                      <a:pt x="1056068" y="838200"/>
                    </a:lnTo>
                    <a:lnTo>
                      <a:pt x="1058799" y="849134"/>
                    </a:lnTo>
                    <a:lnTo>
                      <a:pt x="1056220" y="841298"/>
                    </a:lnTo>
                    <a:lnTo>
                      <a:pt x="1058545" y="849261"/>
                    </a:lnTo>
                    <a:lnTo>
                      <a:pt x="1059535" y="852093"/>
                    </a:lnTo>
                    <a:lnTo>
                      <a:pt x="1062418" y="863600"/>
                    </a:lnTo>
                    <a:lnTo>
                      <a:pt x="1060538" y="863600"/>
                    </a:lnTo>
                    <a:lnTo>
                      <a:pt x="1063942" y="876300"/>
                    </a:lnTo>
                    <a:lnTo>
                      <a:pt x="1066901" y="889000"/>
                    </a:lnTo>
                    <a:lnTo>
                      <a:pt x="1069708" y="889000"/>
                    </a:lnTo>
                    <a:lnTo>
                      <a:pt x="1072629" y="901700"/>
                    </a:lnTo>
                    <a:lnTo>
                      <a:pt x="1080643" y="939800"/>
                    </a:lnTo>
                    <a:lnTo>
                      <a:pt x="1085443" y="965200"/>
                    </a:lnTo>
                    <a:lnTo>
                      <a:pt x="1088161" y="977900"/>
                    </a:lnTo>
                    <a:lnTo>
                      <a:pt x="1089952" y="1003300"/>
                    </a:lnTo>
                    <a:lnTo>
                      <a:pt x="1091158" y="1016000"/>
                    </a:lnTo>
                    <a:lnTo>
                      <a:pt x="1091653" y="1028700"/>
                    </a:lnTo>
                    <a:lnTo>
                      <a:pt x="1092034" y="1054100"/>
                    </a:lnTo>
                    <a:lnTo>
                      <a:pt x="1092936" y="1066800"/>
                    </a:lnTo>
                    <a:lnTo>
                      <a:pt x="1091361" y="1054100"/>
                    </a:lnTo>
                    <a:lnTo>
                      <a:pt x="1091590" y="1066800"/>
                    </a:lnTo>
                    <a:lnTo>
                      <a:pt x="1092085" y="1066800"/>
                    </a:lnTo>
                    <a:lnTo>
                      <a:pt x="1092809" y="1079500"/>
                    </a:lnTo>
                    <a:lnTo>
                      <a:pt x="1093736" y="1092200"/>
                    </a:lnTo>
                    <a:lnTo>
                      <a:pt x="1094384" y="1104900"/>
                    </a:lnTo>
                    <a:lnTo>
                      <a:pt x="1094816" y="1117600"/>
                    </a:lnTo>
                    <a:lnTo>
                      <a:pt x="1096746" y="1181100"/>
                    </a:lnTo>
                    <a:lnTo>
                      <a:pt x="1096518" y="1193800"/>
                    </a:lnTo>
                    <a:lnTo>
                      <a:pt x="1096162" y="1206500"/>
                    </a:lnTo>
                    <a:lnTo>
                      <a:pt x="1095819" y="1206500"/>
                    </a:lnTo>
                    <a:lnTo>
                      <a:pt x="1095082" y="1231900"/>
                    </a:lnTo>
                    <a:lnTo>
                      <a:pt x="1094663" y="1244600"/>
                    </a:lnTo>
                    <a:lnTo>
                      <a:pt x="1096416" y="1219200"/>
                    </a:lnTo>
                    <a:lnTo>
                      <a:pt x="1097483" y="1219200"/>
                    </a:lnTo>
                    <a:lnTo>
                      <a:pt x="1098727" y="1206500"/>
                    </a:lnTo>
                    <a:lnTo>
                      <a:pt x="1100988" y="1193800"/>
                    </a:lnTo>
                    <a:lnTo>
                      <a:pt x="1101001" y="1181100"/>
                    </a:lnTo>
                    <a:lnTo>
                      <a:pt x="1100493" y="1181100"/>
                    </a:lnTo>
                    <a:lnTo>
                      <a:pt x="1099680" y="1168400"/>
                    </a:lnTo>
                    <a:lnTo>
                      <a:pt x="1098765" y="1168400"/>
                    </a:lnTo>
                    <a:lnTo>
                      <a:pt x="1097940" y="1155700"/>
                    </a:lnTo>
                    <a:lnTo>
                      <a:pt x="1097229" y="1143000"/>
                    </a:lnTo>
                    <a:lnTo>
                      <a:pt x="1096670" y="1130300"/>
                    </a:lnTo>
                    <a:lnTo>
                      <a:pt x="1096340" y="1104900"/>
                    </a:lnTo>
                    <a:lnTo>
                      <a:pt x="1101166" y="1155700"/>
                    </a:lnTo>
                    <a:lnTo>
                      <a:pt x="1102347" y="1168400"/>
                    </a:lnTo>
                    <a:lnTo>
                      <a:pt x="1102842" y="1193800"/>
                    </a:lnTo>
                    <a:lnTo>
                      <a:pt x="1103147" y="1206500"/>
                    </a:lnTo>
                    <a:lnTo>
                      <a:pt x="1103718" y="1206500"/>
                    </a:lnTo>
                    <a:lnTo>
                      <a:pt x="1103185" y="1219200"/>
                    </a:lnTo>
                    <a:lnTo>
                      <a:pt x="1102321" y="1231900"/>
                    </a:lnTo>
                    <a:lnTo>
                      <a:pt x="1101229" y="1244600"/>
                    </a:lnTo>
                    <a:lnTo>
                      <a:pt x="1099997" y="1244600"/>
                    </a:lnTo>
                    <a:lnTo>
                      <a:pt x="1098245" y="1257300"/>
                    </a:lnTo>
                    <a:lnTo>
                      <a:pt x="1095743" y="1270000"/>
                    </a:lnTo>
                    <a:lnTo>
                      <a:pt x="1094854" y="1270000"/>
                    </a:lnTo>
                    <a:lnTo>
                      <a:pt x="1091882" y="1295400"/>
                    </a:lnTo>
                    <a:lnTo>
                      <a:pt x="1088326" y="1320800"/>
                    </a:lnTo>
                    <a:lnTo>
                      <a:pt x="1084122" y="1346200"/>
                    </a:lnTo>
                    <a:lnTo>
                      <a:pt x="1079157" y="1371600"/>
                    </a:lnTo>
                    <a:lnTo>
                      <a:pt x="1077798" y="1384300"/>
                    </a:lnTo>
                    <a:lnTo>
                      <a:pt x="1076515" y="1384300"/>
                    </a:lnTo>
                    <a:lnTo>
                      <a:pt x="1074089" y="1397000"/>
                    </a:lnTo>
                    <a:lnTo>
                      <a:pt x="1072349" y="1409700"/>
                    </a:lnTo>
                    <a:lnTo>
                      <a:pt x="1070622" y="1409700"/>
                    </a:lnTo>
                    <a:lnTo>
                      <a:pt x="1061250" y="1447800"/>
                    </a:lnTo>
                    <a:lnTo>
                      <a:pt x="1045527" y="1485900"/>
                    </a:lnTo>
                    <a:lnTo>
                      <a:pt x="1042085" y="1498600"/>
                    </a:lnTo>
                    <a:lnTo>
                      <a:pt x="1036802" y="1511300"/>
                    </a:lnTo>
                    <a:lnTo>
                      <a:pt x="1035138" y="1511300"/>
                    </a:lnTo>
                    <a:lnTo>
                      <a:pt x="1033513" y="1524000"/>
                    </a:lnTo>
                    <a:lnTo>
                      <a:pt x="1027976" y="1524000"/>
                    </a:lnTo>
                    <a:lnTo>
                      <a:pt x="1026972" y="1511300"/>
                    </a:lnTo>
                    <a:lnTo>
                      <a:pt x="1025944" y="1511300"/>
                    </a:lnTo>
                    <a:lnTo>
                      <a:pt x="1024686" y="1498600"/>
                    </a:lnTo>
                    <a:lnTo>
                      <a:pt x="1023124" y="1485900"/>
                    </a:lnTo>
                    <a:lnTo>
                      <a:pt x="1021435" y="1460500"/>
                    </a:lnTo>
                    <a:lnTo>
                      <a:pt x="1019797" y="1447800"/>
                    </a:lnTo>
                    <a:lnTo>
                      <a:pt x="1018895" y="1447800"/>
                    </a:lnTo>
                    <a:lnTo>
                      <a:pt x="1016127" y="1422400"/>
                    </a:lnTo>
                    <a:lnTo>
                      <a:pt x="1014831" y="1409700"/>
                    </a:lnTo>
                    <a:lnTo>
                      <a:pt x="1013409" y="1409700"/>
                    </a:lnTo>
                    <a:lnTo>
                      <a:pt x="1011821" y="1397000"/>
                    </a:lnTo>
                    <a:lnTo>
                      <a:pt x="1012151" y="1409700"/>
                    </a:lnTo>
                    <a:lnTo>
                      <a:pt x="1010462" y="1409700"/>
                    </a:lnTo>
                    <a:lnTo>
                      <a:pt x="1007668" y="1397000"/>
                    </a:lnTo>
                    <a:lnTo>
                      <a:pt x="1006398" y="1397000"/>
                    </a:lnTo>
                    <a:lnTo>
                      <a:pt x="1007262" y="1409700"/>
                    </a:lnTo>
                    <a:lnTo>
                      <a:pt x="1005573" y="1397000"/>
                    </a:lnTo>
                    <a:lnTo>
                      <a:pt x="1004150" y="1384300"/>
                    </a:lnTo>
                    <a:lnTo>
                      <a:pt x="1002957" y="1384300"/>
                    </a:lnTo>
                    <a:lnTo>
                      <a:pt x="1001991" y="1371600"/>
                    </a:lnTo>
                    <a:lnTo>
                      <a:pt x="1000671" y="1371600"/>
                    </a:lnTo>
                    <a:lnTo>
                      <a:pt x="999883" y="1358900"/>
                    </a:lnTo>
                    <a:lnTo>
                      <a:pt x="998855" y="1346200"/>
                    </a:lnTo>
                    <a:lnTo>
                      <a:pt x="1000455" y="1346200"/>
                    </a:lnTo>
                    <a:lnTo>
                      <a:pt x="991336" y="1308100"/>
                    </a:lnTo>
                    <a:lnTo>
                      <a:pt x="981176" y="1270000"/>
                    </a:lnTo>
                    <a:lnTo>
                      <a:pt x="968082" y="1219835"/>
                    </a:lnTo>
                    <a:lnTo>
                      <a:pt x="972642" y="1227886"/>
                    </a:lnTo>
                    <a:lnTo>
                      <a:pt x="965161" y="1206500"/>
                    </a:lnTo>
                    <a:lnTo>
                      <a:pt x="960602" y="1193800"/>
                    </a:lnTo>
                    <a:lnTo>
                      <a:pt x="955814" y="1181100"/>
                    </a:lnTo>
                    <a:lnTo>
                      <a:pt x="951052" y="1168400"/>
                    </a:lnTo>
                    <a:lnTo>
                      <a:pt x="946200" y="1155700"/>
                    </a:lnTo>
                    <a:lnTo>
                      <a:pt x="944118" y="1155700"/>
                    </a:lnTo>
                    <a:lnTo>
                      <a:pt x="947953" y="1168400"/>
                    </a:lnTo>
                    <a:lnTo>
                      <a:pt x="951661" y="1181100"/>
                    </a:lnTo>
                    <a:lnTo>
                      <a:pt x="942657" y="1155700"/>
                    </a:lnTo>
                    <a:lnTo>
                      <a:pt x="938161" y="1143000"/>
                    </a:lnTo>
                    <a:lnTo>
                      <a:pt x="933665" y="1130300"/>
                    </a:lnTo>
                    <a:lnTo>
                      <a:pt x="921092" y="1104900"/>
                    </a:lnTo>
                    <a:lnTo>
                      <a:pt x="911085" y="1079500"/>
                    </a:lnTo>
                    <a:lnTo>
                      <a:pt x="908481" y="1066800"/>
                    </a:lnTo>
                    <a:lnTo>
                      <a:pt x="905751" y="1066800"/>
                    </a:lnTo>
                    <a:lnTo>
                      <a:pt x="903770" y="1058164"/>
                    </a:lnTo>
                    <a:lnTo>
                      <a:pt x="900607" y="1054100"/>
                    </a:lnTo>
                    <a:lnTo>
                      <a:pt x="889609" y="1028700"/>
                    </a:lnTo>
                    <a:lnTo>
                      <a:pt x="878344" y="1003300"/>
                    </a:lnTo>
                    <a:lnTo>
                      <a:pt x="872883" y="1003300"/>
                    </a:lnTo>
                    <a:lnTo>
                      <a:pt x="865225" y="977900"/>
                    </a:lnTo>
                    <a:lnTo>
                      <a:pt x="856043" y="965200"/>
                    </a:lnTo>
                    <a:lnTo>
                      <a:pt x="845921" y="952500"/>
                    </a:lnTo>
                    <a:lnTo>
                      <a:pt x="824763" y="914400"/>
                    </a:lnTo>
                    <a:lnTo>
                      <a:pt x="819670" y="914400"/>
                    </a:lnTo>
                    <a:lnTo>
                      <a:pt x="814908" y="901700"/>
                    </a:lnTo>
                    <a:lnTo>
                      <a:pt x="810564" y="901700"/>
                    </a:lnTo>
                    <a:lnTo>
                      <a:pt x="806742" y="889000"/>
                    </a:lnTo>
                    <a:lnTo>
                      <a:pt x="803694" y="889000"/>
                    </a:lnTo>
                    <a:lnTo>
                      <a:pt x="800265" y="876300"/>
                    </a:lnTo>
                    <a:lnTo>
                      <a:pt x="794258" y="876300"/>
                    </a:lnTo>
                    <a:lnTo>
                      <a:pt x="788771" y="863600"/>
                    </a:lnTo>
                    <a:lnTo>
                      <a:pt x="783323" y="863600"/>
                    </a:lnTo>
                    <a:lnTo>
                      <a:pt x="777811" y="850900"/>
                    </a:lnTo>
                    <a:lnTo>
                      <a:pt x="772109" y="838200"/>
                    </a:lnTo>
                    <a:lnTo>
                      <a:pt x="777328" y="850900"/>
                    </a:lnTo>
                    <a:lnTo>
                      <a:pt x="767829" y="838200"/>
                    </a:lnTo>
                    <a:lnTo>
                      <a:pt x="755916" y="812800"/>
                    </a:lnTo>
                    <a:lnTo>
                      <a:pt x="749871" y="812800"/>
                    </a:lnTo>
                    <a:lnTo>
                      <a:pt x="743597" y="800100"/>
                    </a:lnTo>
                    <a:lnTo>
                      <a:pt x="729653" y="787400"/>
                    </a:lnTo>
                    <a:lnTo>
                      <a:pt x="736015" y="800100"/>
                    </a:lnTo>
                    <a:lnTo>
                      <a:pt x="727468" y="787400"/>
                    </a:lnTo>
                    <a:lnTo>
                      <a:pt x="710539" y="774700"/>
                    </a:lnTo>
                    <a:lnTo>
                      <a:pt x="708304" y="772287"/>
                    </a:lnTo>
                    <a:lnTo>
                      <a:pt x="710145" y="774700"/>
                    </a:lnTo>
                    <a:lnTo>
                      <a:pt x="707275" y="771156"/>
                    </a:lnTo>
                    <a:lnTo>
                      <a:pt x="687070" y="749300"/>
                    </a:lnTo>
                    <a:lnTo>
                      <a:pt x="681609" y="741921"/>
                    </a:lnTo>
                    <a:lnTo>
                      <a:pt x="686206" y="745604"/>
                    </a:lnTo>
                    <a:lnTo>
                      <a:pt x="668985" y="724865"/>
                    </a:lnTo>
                    <a:lnTo>
                      <a:pt x="662368" y="715924"/>
                    </a:lnTo>
                    <a:lnTo>
                      <a:pt x="663359" y="718172"/>
                    </a:lnTo>
                    <a:lnTo>
                      <a:pt x="655916" y="709333"/>
                    </a:lnTo>
                    <a:lnTo>
                      <a:pt x="652691" y="705497"/>
                    </a:lnTo>
                    <a:lnTo>
                      <a:pt x="652183" y="698881"/>
                    </a:lnTo>
                    <a:lnTo>
                      <a:pt x="639406" y="685800"/>
                    </a:lnTo>
                    <a:lnTo>
                      <a:pt x="652183" y="698881"/>
                    </a:lnTo>
                    <a:lnTo>
                      <a:pt x="652348" y="699046"/>
                    </a:lnTo>
                    <a:lnTo>
                      <a:pt x="655916" y="709333"/>
                    </a:lnTo>
                    <a:lnTo>
                      <a:pt x="657491" y="711200"/>
                    </a:lnTo>
                    <a:lnTo>
                      <a:pt x="658876" y="711200"/>
                    </a:lnTo>
                    <a:lnTo>
                      <a:pt x="662368" y="715924"/>
                    </a:lnTo>
                    <a:lnTo>
                      <a:pt x="660285" y="711200"/>
                    </a:lnTo>
                    <a:lnTo>
                      <a:pt x="663346" y="711200"/>
                    </a:lnTo>
                    <a:lnTo>
                      <a:pt x="664692" y="712622"/>
                    </a:lnTo>
                    <a:lnTo>
                      <a:pt x="663943" y="711200"/>
                    </a:lnTo>
                    <a:lnTo>
                      <a:pt x="661936" y="708863"/>
                    </a:lnTo>
                    <a:lnTo>
                      <a:pt x="664222" y="711200"/>
                    </a:lnTo>
                    <a:lnTo>
                      <a:pt x="665530" y="713511"/>
                    </a:lnTo>
                    <a:lnTo>
                      <a:pt x="699363" y="749300"/>
                    </a:lnTo>
                    <a:lnTo>
                      <a:pt x="708583" y="762000"/>
                    </a:lnTo>
                    <a:lnTo>
                      <a:pt x="711377" y="762000"/>
                    </a:lnTo>
                    <a:lnTo>
                      <a:pt x="676808" y="723900"/>
                    </a:lnTo>
                    <a:lnTo>
                      <a:pt x="656805" y="702868"/>
                    </a:lnTo>
                    <a:lnTo>
                      <a:pt x="653072" y="698500"/>
                    </a:lnTo>
                    <a:lnTo>
                      <a:pt x="643064" y="688416"/>
                    </a:lnTo>
                    <a:lnTo>
                      <a:pt x="640473" y="685800"/>
                    </a:lnTo>
                    <a:lnTo>
                      <a:pt x="643064" y="688416"/>
                    </a:lnTo>
                    <a:lnTo>
                      <a:pt x="640575" y="685800"/>
                    </a:lnTo>
                    <a:lnTo>
                      <a:pt x="632206" y="677291"/>
                    </a:lnTo>
                    <a:lnTo>
                      <a:pt x="628586" y="673582"/>
                    </a:lnTo>
                    <a:lnTo>
                      <a:pt x="629005" y="674052"/>
                    </a:lnTo>
                    <a:lnTo>
                      <a:pt x="628078" y="673100"/>
                    </a:lnTo>
                    <a:lnTo>
                      <a:pt x="623798" y="673100"/>
                    </a:lnTo>
                    <a:lnTo>
                      <a:pt x="625525" y="677481"/>
                    </a:lnTo>
                    <a:lnTo>
                      <a:pt x="619937" y="673100"/>
                    </a:lnTo>
                    <a:lnTo>
                      <a:pt x="618413" y="673100"/>
                    </a:lnTo>
                    <a:lnTo>
                      <a:pt x="617791" y="671423"/>
                    </a:lnTo>
                    <a:lnTo>
                      <a:pt x="612749" y="667461"/>
                    </a:lnTo>
                    <a:lnTo>
                      <a:pt x="615696" y="673100"/>
                    </a:lnTo>
                    <a:lnTo>
                      <a:pt x="614286" y="673100"/>
                    </a:lnTo>
                    <a:lnTo>
                      <a:pt x="607504" y="663333"/>
                    </a:lnTo>
                    <a:lnTo>
                      <a:pt x="601878" y="658926"/>
                    </a:lnTo>
                    <a:lnTo>
                      <a:pt x="571296" y="635000"/>
                    </a:lnTo>
                    <a:lnTo>
                      <a:pt x="595757" y="647446"/>
                    </a:lnTo>
                    <a:lnTo>
                      <a:pt x="595947" y="647700"/>
                    </a:lnTo>
                    <a:lnTo>
                      <a:pt x="596138" y="647814"/>
                    </a:lnTo>
                    <a:lnTo>
                      <a:pt x="595934" y="647547"/>
                    </a:lnTo>
                    <a:lnTo>
                      <a:pt x="596239" y="647700"/>
                    </a:lnTo>
                    <a:lnTo>
                      <a:pt x="596366" y="647954"/>
                    </a:lnTo>
                    <a:lnTo>
                      <a:pt x="613562" y="658355"/>
                    </a:lnTo>
                    <a:lnTo>
                      <a:pt x="602805" y="647446"/>
                    </a:lnTo>
                    <a:lnTo>
                      <a:pt x="564591" y="609600"/>
                    </a:lnTo>
                    <a:lnTo>
                      <a:pt x="524637" y="583615"/>
                    </a:lnTo>
                    <a:lnTo>
                      <a:pt x="513600" y="576478"/>
                    </a:lnTo>
                    <a:lnTo>
                      <a:pt x="521195" y="584200"/>
                    </a:lnTo>
                    <a:lnTo>
                      <a:pt x="533095" y="596900"/>
                    </a:lnTo>
                    <a:lnTo>
                      <a:pt x="544207" y="596900"/>
                    </a:lnTo>
                    <a:lnTo>
                      <a:pt x="554964" y="609600"/>
                    </a:lnTo>
                    <a:lnTo>
                      <a:pt x="565277" y="622122"/>
                    </a:lnTo>
                    <a:lnTo>
                      <a:pt x="565569" y="622300"/>
                    </a:lnTo>
                    <a:lnTo>
                      <a:pt x="575640" y="622300"/>
                    </a:lnTo>
                    <a:lnTo>
                      <a:pt x="585508" y="634644"/>
                    </a:lnTo>
                    <a:lnTo>
                      <a:pt x="565277" y="622122"/>
                    </a:lnTo>
                    <a:lnTo>
                      <a:pt x="564603" y="621715"/>
                    </a:lnTo>
                    <a:lnTo>
                      <a:pt x="564603" y="660400"/>
                    </a:lnTo>
                    <a:lnTo>
                      <a:pt x="564210" y="660400"/>
                    </a:lnTo>
                    <a:lnTo>
                      <a:pt x="560451" y="652284"/>
                    </a:lnTo>
                    <a:lnTo>
                      <a:pt x="564603" y="660400"/>
                    </a:lnTo>
                    <a:lnTo>
                      <a:pt x="564603" y="621715"/>
                    </a:lnTo>
                    <a:lnTo>
                      <a:pt x="550151" y="612978"/>
                    </a:lnTo>
                    <a:lnTo>
                      <a:pt x="550151" y="647700"/>
                    </a:lnTo>
                    <a:lnTo>
                      <a:pt x="548322" y="647700"/>
                    </a:lnTo>
                    <a:lnTo>
                      <a:pt x="535317" y="635000"/>
                    </a:lnTo>
                    <a:lnTo>
                      <a:pt x="534708" y="635000"/>
                    </a:lnTo>
                    <a:lnTo>
                      <a:pt x="546709" y="647700"/>
                    </a:lnTo>
                    <a:lnTo>
                      <a:pt x="532549" y="635000"/>
                    </a:lnTo>
                    <a:lnTo>
                      <a:pt x="527037" y="635000"/>
                    </a:lnTo>
                    <a:lnTo>
                      <a:pt x="517372" y="626706"/>
                    </a:lnTo>
                    <a:lnTo>
                      <a:pt x="517664" y="627354"/>
                    </a:lnTo>
                    <a:lnTo>
                      <a:pt x="517029" y="626414"/>
                    </a:lnTo>
                    <a:lnTo>
                      <a:pt x="512241" y="622300"/>
                    </a:lnTo>
                    <a:lnTo>
                      <a:pt x="514248" y="622300"/>
                    </a:lnTo>
                    <a:lnTo>
                      <a:pt x="503351" y="609600"/>
                    </a:lnTo>
                    <a:lnTo>
                      <a:pt x="507428" y="618185"/>
                    </a:lnTo>
                    <a:lnTo>
                      <a:pt x="497433" y="609600"/>
                    </a:lnTo>
                    <a:lnTo>
                      <a:pt x="489559" y="606361"/>
                    </a:lnTo>
                    <a:lnTo>
                      <a:pt x="484555" y="596900"/>
                    </a:lnTo>
                    <a:lnTo>
                      <a:pt x="478650" y="596900"/>
                    </a:lnTo>
                    <a:lnTo>
                      <a:pt x="473557" y="589178"/>
                    </a:lnTo>
                    <a:lnTo>
                      <a:pt x="473557" y="599770"/>
                    </a:lnTo>
                    <a:lnTo>
                      <a:pt x="466598" y="596900"/>
                    </a:lnTo>
                    <a:lnTo>
                      <a:pt x="463499" y="595287"/>
                    </a:lnTo>
                    <a:lnTo>
                      <a:pt x="464426" y="596900"/>
                    </a:lnTo>
                    <a:lnTo>
                      <a:pt x="463702" y="596900"/>
                    </a:lnTo>
                    <a:lnTo>
                      <a:pt x="461314" y="594144"/>
                    </a:lnTo>
                    <a:lnTo>
                      <a:pt x="442226" y="584200"/>
                    </a:lnTo>
                    <a:lnTo>
                      <a:pt x="432054" y="571500"/>
                    </a:lnTo>
                    <a:lnTo>
                      <a:pt x="432816" y="571500"/>
                    </a:lnTo>
                    <a:lnTo>
                      <a:pt x="429818" y="565365"/>
                    </a:lnTo>
                    <a:lnTo>
                      <a:pt x="456641" y="577621"/>
                    </a:lnTo>
                    <a:lnTo>
                      <a:pt x="460222" y="584200"/>
                    </a:lnTo>
                    <a:lnTo>
                      <a:pt x="466801" y="596900"/>
                    </a:lnTo>
                    <a:lnTo>
                      <a:pt x="471881" y="596900"/>
                    </a:lnTo>
                    <a:lnTo>
                      <a:pt x="473557" y="599770"/>
                    </a:lnTo>
                    <a:lnTo>
                      <a:pt x="473557" y="589178"/>
                    </a:lnTo>
                    <a:lnTo>
                      <a:pt x="470281" y="584200"/>
                    </a:lnTo>
                    <a:lnTo>
                      <a:pt x="469836" y="583704"/>
                    </a:lnTo>
                    <a:lnTo>
                      <a:pt x="498106" y="596900"/>
                    </a:lnTo>
                    <a:lnTo>
                      <a:pt x="513181" y="609600"/>
                    </a:lnTo>
                    <a:lnTo>
                      <a:pt x="520725" y="622300"/>
                    </a:lnTo>
                    <a:lnTo>
                      <a:pt x="533933" y="622300"/>
                    </a:lnTo>
                    <a:lnTo>
                      <a:pt x="550151" y="647700"/>
                    </a:lnTo>
                    <a:lnTo>
                      <a:pt x="550151" y="612978"/>
                    </a:lnTo>
                    <a:lnTo>
                      <a:pt x="544588" y="609600"/>
                    </a:lnTo>
                    <a:lnTo>
                      <a:pt x="524560" y="596900"/>
                    </a:lnTo>
                    <a:lnTo>
                      <a:pt x="506488" y="584200"/>
                    </a:lnTo>
                    <a:lnTo>
                      <a:pt x="505802" y="583615"/>
                    </a:lnTo>
                    <a:lnTo>
                      <a:pt x="503809" y="579602"/>
                    </a:lnTo>
                    <a:lnTo>
                      <a:pt x="503809" y="581926"/>
                    </a:lnTo>
                    <a:lnTo>
                      <a:pt x="491528" y="571500"/>
                    </a:lnTo>
                    <a:lnTo>
                      <a:pt x="480822" y="558800"/>
                    </a:lnTo>
                    <a:lnTo>
                      <a:pt x="495325" y="571500"/>
                    </a:lnTo>
                    <a:lnTo>
                      <a:pt x="497268" y="571500"/>
                    </a:lnTo>
                    <a:lnTo>
                      <a:pt x="503809" y="581926"/>
                    </a:lnTo>
                    <a:lnTo>
                      <a:pt x="503809" y="579602"/>
                    </a:lnTo>
                    <a:lnTo>
                      <a:pt x="499795" y="571500"/>
                    </a:lnTo>
                    <a:lnTo>
                      <a:pt x="505891" y="571500"/>
                    </a:lnTo>
                    <a:lnTo>
                      <a:pt x="486244" y="558800"/>
                    </a:lnTo>
                    <a:lnTo>
                      <a:pt x="447040" y="533400"/>
                    </a:lnTo>
                    <a:lnTo>
                      <a:pt x="471944" y="533400"/>
                    </a:lnTo>
                    <a:lnTo>
                      <a:pt x="492785" y="544118"/>
                    </a:lnTo>
                    <a:lnTo>
                      <a:pt x="483527" y="533400"/>
                    </a:lnTo>
                    <a:lnTo>
                      <a:pt x="476224" y="533400"/>
                    </a:lnTo>
                    <a:lnTo>
                      <a:pt x="468972" y="520700"/>
                    </a:lnTo>
                    <a:lnTo>
                      <a:pt x="454914" y="520700"/>
                    </a:lnTo>
                    <a:lnTo>
                      <a:pt x="448132" y="508000"/>
                    </a:lnTo>
                    <a:lnTo>
                      <a:pt x="438988" y="508000"/>
                    </a:lnTo>
                    <a:lnTo>
                      <a:pt x="434238" y="504609"/>
                    </a:lnTo>
                    <a:lnTo>
                      <a:pt x="434238" y="533400"/>
                    </a:lnTo>
                    <a:lnTo>
                      <a:pt x="432574" y="533400"/>
                    </a:lnTo>
                    <a:lnTo>
                      <a:pt x="429958" y="528154"/>
                    </a:lnTo>
                    <a:lnTo>
                      <a:pt x="434238" y="533400"/>
                    </a:lnTo>
                    <a:lnTo>
                      <a:pt x="434238" y="504609"/>
                    </a:lnTo>
                    <a:lnTo>
                      <a:pt x="432904" y="503656"/>
                    </a:lnTo>
                    <a:lnTo>
                      <a:pt x="428675" y="495300"/>
                    </a:lnTo>
                    <a:lnTo>
                      <a:pt x="430466" y="501916"/>
                    </a:lnTo>
                    <a:lnTo>
                      <a:pt x="421208" y="495300"/>
                    </a:lnTo>
                    <a:lnTo>
                      <a:pt x="419900" y="495300"/>
                    </a:lnTo>
                    <a:lnTo>
                      <a:pt x="419900" y="532257"/>
                    </a:lnTo>
                    <a:lnTo>
                      <a:pt x="405663" y="521322"/>
                    </a:lnTo>
                    <a:lnTo>
                      <a:pt x="407682" y="526249"/>
                    </a:lnTo>
                    <a:lnTo>
                      <a:pt x="407377" y="525703"/>
                    </a:lnTo>
                    <a:lnTo>
                      <a:pt x="407377" y="584200"/>
                    </a:lnTo>
                    <a:lnTo>
                      <a:pt x="406971" y="584200"/>
                    </a:lnTo>
                    <a:lnTo>
                      <a:pt x="403517" y="571500"/>
                    </a:lnTo>
                    <a:lnTo>
                      <a:pt x="404355" y="571500"/>
                    </a:lnTo>
                    <a:lnTo>
                      <a:pt x="407377" y="584200"/>
                    </a:lnTo>
                    <a:lnTo>
                      <a:pt x="407377" y="525703"/>
                    </a:lnTo>
                    <a:lnTo>
                      <a:pt x="404622" y="520700"/>
                    </a:lnTo>
                    <a:lnTo>
                      <a:pt x="404850" y="520700"/>
                    </a:lnTo>
                    <a:lnTo>
                      <a:pt x="405663" y="521322"/>
                    </a:lnTo>
                    <a:lnTo>
                      <a:pt x="405409" y="520700"/>
                    </a:lnTo>
                    <a:lnTo>
                      <a:pt x="409435" y="520700"/>
                    </a:lnTo>
                    <a:lnTo>
                      <a:pt x="404787" y="508000"/>
                    </a:lnTo>
                    <a:lnTo>
                      <a:pt x="410349" y="520700"/>
                    </a:lnTo>
                    <a:lnTo>
                      <a:pt x="410641" y="520700"/>
                    </a:lnTo>
                    <a:lnTo>
                      <a:pt x="419900" y="532257"/>
                    </a:lnTo>
                    <a:lnTo>
                      <a:pt x="419900" y="495300"/>
                    </a:lnTo>
                    <a:lnTo>
                      <a:pt x="410337" y="495300"/>
                    </a:lnTo>
                    <a:lnTo>
                      <a:pt x="404202" y="482600"/>
                    </a:lnTo>
                    <a:lnTo>
                      <a:pt x="398932" y="482600"/>
                    </a:lnTo>
                    <a:lnTo>
                      <a:pt x="398932" y="571500"/>
                    </a:lnTo>
                    <a:lnTo>
                      <a:pt x="397421" y="571500"/>
                    </a:lnTo>
                    <a:lnTo>
                      <a:pt x="389305" y="558800"/>
                    </a:lnTo>
                    <a:lnTo>
                      <a:pt x="379806" y="558800"/>
                    </a:lnTo>
                    <a:lnTo>
                      <a:pt x="369468" y="546100"/>
                    </a:lnTo>
                    <a:lnTo>
                      <a:pt x="359473" y="533400"/>
                    </a:lnTo>
                    <a:lnTo>
                      <a:pt x="360959" y="533400"/>
                    </a:lnTo>
                    <a:lnTo>
                      <a:pt x="350253" y="526046"/>
                    </a:lnTo>
                    <a:lnTo>
                      <a:pt x="355231" y="533400"/>
                    </a:lnTo>
                    <a:lnTo>
                      <a:pt x="350608" y="533400"/>
                    </a:lnTo>
                    <a:lnTo>
                      <a:pt x="344424" y="522046"/>
                    </a:lnTo>
                    <a:lnTo>
                      <a:pt x="350253" y="526046"/>
                    </a:lnTo>
                    <a:lnTo>
                      <a:pt x="346633" y="520700"/>
                    </a:lnTo>
                    <a:lnTo>
                      <a:pt x="349199" y="520700"/>
                    </a:lnTo>
                    <a:lnTo>
                      <a:pt x="361302" y="528853"/>
                    </a:lnTo>
                    <a:lnTo>
                      <a:pt x="364807" y="533400"/>
                    </a:lnTo>
                    <a:lnTo>
                      <a:pt x="374332" y="546100"/>
                    </a:lnTo>
                    <a:lnTo>
                      <a:pt x="383476" y="546100"/>
                    </a:lnTo>
                    <a:lnTo>
                      <a:pt x="392074" y="558800"/>
                    </a:lnTo>
                    <a:lnTo>
                      <a:pt x="398932" y="571500"/>
                    </a:lnTo>
                    <a:lnTo>
                      <a:pt x="398932" y="482600"/>
                    </a:lnTo>
                    <a:lnTo>
                      <a:pt x="382803" y="482600"/>
                    </a:lnTo>
                    <a:lnTo>
                      <a:pt x="366979" y="469900"/>
                    </a:lnTo>
                    <a:lnTo>
                      <a:pt x="353987" y="457200"/>
                    </a:lnTo>
                    <a:lnTo>
                      <a:pt x="365810" y="469900"/>
                    </a:lnTo>
                    <a:lnTo>
                      <a:pt x="380542" y="482600"/>
                    </a:lnTo>
                    <a:lnTo>
                      <a:pt x="376237" y="482600"/>
                    </a:lnTo>
                    <a:lnTo>
                      <a:pt x="359638" y="469900"/>
                    </a:lnTo>
                    <a:lnTo>
                      <a:pt x="351421" y="461556"/>
                    </a:lnTo>
                    <a:lnTo>
                      <a:pt x="351421" y="482600"/>
                    </a:lnTo>
                    <a:lnTo>
                      <a:pt x="351155" y="482600"/>
                    </a:lnTo>
                    <a:lnTo>
                      <a:pt x="348996" y="479120"/>
                    </a:lnTo>
                    <a:lnTo>
                      <a:pt x="351421" y="482600"/>
                    </a:lnTo>
                    <a:lnTo>
                      <a:pt x="351421" y="461556"/>
                    </a:lnTo>
                    <a:lnTo>
                      <a:pt x="347141" y="457200"/>
                    </a:lnTo>
                    <a:lnTo>
                      <a:pt x="346862" y="457200"/>
                    </a:lnTo>
                    <a:lnTo>
                      <a:pt x="346532" y="456958"/>
                    </a:lnTo>
                    <a:lnTo>
                      <a:pt x="346532" y="457200"/>
                    </a:lnTo>
                    <a:lnTo>
                      <a:pt x="342468" y="457200"/>
                    </a:lnTo>
                    <a:lnTo>
                      <a:pt x="342468" y="520700"/>
                    </a:lnTo>
                    <a:lnTo>
                      <a:pt x="337667" y="520700"/>
                    </a:lnTo>
                    <a:lnTo>
                      <a:pt x="329488" y="508533"/>
                    </a:lnTo>
                    <a:lnTo>
                      <a:pt x="342468" y="520700"/>
                    </a:lnTo>
                    <a:lnTo>
                      <a:pt x="342468" y="457200"/>
                    </a:lnTo>
                    <a:lnTo>
                      <a:pt x="339648" y="457200"/>
                    </a:lnTo>
                    <a:lnTo>
                      <a:pt x="328904" y="457200"/>
                    </a:lnTo>
                    <a:lnTo>
                      <a:pt x="328904" y="508000"/>
                    </a:lnTo>
                    <a:lnTo>
                      <a:pt x="319760" y="508000"/>
                    </a:lnTo>
                    <a:lnTo>
                      <a:pt x="319760" y="517232"/>
                    </a:lnTo>
                    <a:lnTo>
                      <a:pt x="311721" y="508000"/>
                    </a:lnTo>
                    <a:lnTo>
                      <a:pt x="315201" y="508000"/>
                    </a:lnTo>
                    <a:lnTo>
                      <a:pt x="319760" y="517232"/>
                    </a:lnTo>
                    <a:lnTo>
                      <a:pt x="319760" y="508000"/>
                    </a:lnTo>
                    <a:lnTo>
                      <a:pt x="319074" y="508000"/>
                    </a:lnTo>
                    <a:lnTo>
                      <a:pt x="309702" y="496722"/>
                    </a:lnTo>
                    <a:lnTo>
                      <a:pt x="326313" y="505790"/>
                    </a:lnTo>
                    <a:lnTo>
                      <a:pt x="328904" y="508000"/>
                    </a:lnTo>
                    <a:lnTo>
                      <a:pt x="328904" y="457200"/>
                    </a:lnTo>
                    <a:lnTo>
                      <a:pt x="327672" y="457200"/>
                    </a:lnTo>
                    <a:lnTo>
                      <a:pt x="328015" y="458241"/>
                    </a:lnTo>
                    <a:lnTo>
                      <a:pt x="327736" y="458025"/>
                    </a:lnTo>
                    <a:lnTo>
                      <a:pt x="327672" y="457200"/>
                    </a:lnTo>
                    <a:lnTo>
                      <a:pt x="326669" y="457200"/>
                    </a:lnTo>
                    <a:lnTo>
                      <a:pt x="318947" y="451307"/>
                    </a:lnTo>
                    <a:lnTo>
                      <a:pt x="318947" y="457200"/>
                    </a:lnTo>
                    <a:lnTo>
                      <a:pt x="315683" y="453694"/>
                    </a:lnTo>
                    <a:lnTo>
                      <a:pt x="318947" y="457200"/>
                    </a:lnTo>
                    <a:lnTo>
                      <a:pt x="318947" y="451307"/>
                    </a:lnTo>
                    <a:lnTo>
                      <a:pt x="315341" y="448551"/>
                    </a:lnTo>
                    <a:lnTo>
                      <a:pt x="315645" y="453110"/>
                    </a:lnTo>
                    <a:lnTo>
                      <a:pt x="313232" y="451053"/>
                    </a:lnTo>
                    <a:lnTo>
                      <a:pt x="307149" y="444500"/>
                    </a:lnTo>
                    <a:lnTo>
                      <a:pt x="310045" y="444500"/>
                    </a:lnTo>
                    <a:lnTo>
                      <a:pt x="315341" y="448551"/>
                    </a:lnTo>
                    <a:lnTo>
                      <a:pt x="315074" y="444500"/>
                    </a:lnTo>
                    <a:lnTo>
                      <a:pt x="322554" y="444500"/>
                    </a:lnTo>
                    <a:lnTo>
                      <a:pt x="326402" y="444500"/>
                    </a:lnTo>
                    <a:lnTo>
                      <a:pt x="346532" y="457200"/>
                    </a:lnTo>
                    <a:lnTo>
                      <a:pt x="346532" y="456958"/>
                    </a:lnTo>
                    <a:lnTo>
                      <a:pt x="329958" y="444500"/>
                    </a:lnTo>
                    <a:lnTo>
                      <a:pt x="338404" y="444500"/>
                    </a:lnTo>
                    <a:lnTo>
                      <a:pt x="320789" y="438492"/>
                    </a:lnTo>
                    <a:lnTo>
                      <a:pt x="315175" y="432485"/>
                    </a:lnTo>
                    <a:lnTo>
                      <a:pt x="318363" y="437654"/>
                    </a:lnTo>
                    <a:lnTo>
                      <a:pt x="301193" y="431800"/>
                    </a:lnTo>
                    <a:lnTo>
                      <a:pt x="298488" y="431800"/>
                    </a:lnTo>
                    <a:lnTo>
                      <a:pt x="302933" y="439051"/>
                    </a:lnTo>
                    <a:lnTo>
                      <a:pt x="298869" y="435940"/>
                    </a:lnTo>
                    <a:lnTo>
                      <a:pt x="299008" y="436778"/>
                    </a:lnTo>
                    <a:lnTo>
                      <a:pt x="297243" y="434708"/>
                    </a:lnTo>
                    <a:lnTo>
                      <a:pt x="293446" y="431800"/>
                    </a:lnTo>
                    <a:lnTo>
                      <a:pt x="293827" y="431800"/>
                    </a:lnTo>
                    <a:lnTo>
                      <a:pt x="294106" y="431800"/>
                    </a:lnTo>
                    <a:lnTo>
                      <a:pt x="294779" y="431800"/>
                    </a:lnTo>
                    <a:lnTo>
                      <a:pt x="293065" y="429793"/>
                    </a:lnTo>
                    <a:lnTo>
                      <a:pt x="287566" y="419100"/>
                    </a:lnTo>
                    <a:lnTo>
                      <a:pt x="285534" y="419100"/>
                    </a:lnTo>
                    <a:lnTo>
                      <a:pt x="285534" y="495300"/>
                    </a:lnTo>
                    <a:lnTo>
                      <a:pt x="283997" y="495300"/>
                    </a:lnTo>
                    <a:lnTo>
                      <a:pt x="282143" y="491540"/>
                    </a:lnTo>
                    <a:lnTo>
                      <a:pt x="285534" y="495300"/>
                    </a:lnTo>
                    <a:lnTo>
                      <a:pt x="285534" y="419100"/>
                    </a:lnTo>
                    <a:lnTo>
                      <a:pt x="283997" y="419100"/>
                    </a:lnTo>
                    <a:lnTo>
                      <a:pt x="281368" y="419100"/>
                    </a:lnTo>
                    <a:lnTo>
                      <a:pt x="277825" y="417410"/>
                    </a:lnTo>
                    <a:lnTo>
                      <a:pt x="277825" y="431800"/>
                    </a:lnTo>
                    <a:lnTo>
                      <a:pt x="276034" y="435495"/>
                    </a:lnTo>
                    <a:lnTo>
                      <a:pt x="271868" y="433044"/>
                    </a:lnTo>
                    <a:lnTo>
                      <a:pt x="272554" y="431800"/>
                    </a:lnTo>
                    <a:lnTo>
                      <a:pt x="276517" y="431800"/>
                    </a:lnTo>
                    <a:lnTo>
                      <a:pt x="277825" y="431800"/>
                    </a:lnTo>
                    <a:lnTo>
                      <a:pt x="277825" y="417410"/>
                    </a:lnTo>
                    <a:lnTo>
                      <a:pt x="263309" y="410476"/>
                    </a:lnTo>
                    <a:lnTo>
                      <a:pt x="263309" y="461645"/>
                    </a:lnTo>
                    <a:lnTo>
                      <a:pt x="261404" y="465556"/>
                    </a:lnTo>
                    <a:lnTo>
                      <a:pt x="260184" y="464261"/>
                    </a:lnTo>
                    <a:lnTo>
                      <a:pt x="260184" y="468083"/>
                    </a:lnTo>
                    <a:lnTo>
                      <a:pt x="259295" y="469900"/>
                    </a:lnTo>
                    <a:lnTo>
                      <a:pt x="251485" y="469900"/>
                    </a:lnTo>
                    <a:lnTo>
                      <a:pt x="255054" y="463448"/>
                    </a:lnTo>
                    <a:lnTo>
                      <a:pt x="260184" y="468083"/>
                    </a:lnTo>
                    <a:lnTo>
                      <a:pt x="260184" y="464261"/>
                    </a:lnTo>
                    <a:lnTo>
                      <a:pt x="256692" y="460502"/>
                    </a:lnTo>
                    <a:lnTo>
                      <a:pt x="258381" y="457441"/>
                    </a:lnTo>
                    <a:lnTo>
                      <a:pt x="263309" y="461645"/>
                    </a:lnTo>
                    <a:lnTo>
                      <a:pt x="263309" y="410476"/>
                    </a:lnTo>
                    <a:lnTo>
                      <a:pt x="218706" y="389178"/>
                    </a:lnTo>
                    <a:lnTo>
                      <a:pt x="218706" y="430580"/>
                    </a:lnTo>
                    <a:lnTo>
                      <a:pt x="153708" y="381000"/>
                    </a:lnTo>
                    <a:lnTo>
                      <a:pt x="172440" y="388747"/>
                    </a:lnTo>
                    <a:lnTo>
                      <a:pt x="218706" y="430580"/>
                    </a:lnTo>
                    <a:lnTo>
                      <a:pt x="218706" y="389178"/>
                    </a:lnTo>
                    <a:lnTo>
                      <a:pt x="175018" y="368300"/>
                    </a:lnTo>
                    <a:lnTo>
                      <a:pt x="95250" y="330200"/>
                    </a:lnTo>
                    <a:lnTo>
                      <a:pt x="246824" y="469900"/>
                    </a:lnTo>
                    <a:lnTo>
                      <a:pt x="253949" y="480885"/>
                    </a:lnTo>
                    <a:lnTo>
                      <a:pt x="253111" y="482600"/>
                    </a:lnTo>
                    <a:lnTo>
                      <a:pt x="255066" y="482600"/>
                    </a:lnTo>
                    <a:lnTo>
                      <a:pt x="264198" y="482600"/>
                    </a:lnTo>
                    <a:lnTo>
                      <a:pt x="275056" y="495300"/>
                    </a:lnTo>
                    <a:lnTo>
                      <a:pt x="288505" y="508000"/>
                    </a:lnTo>
                    <a:lnTo>
                      <a:pt x="286169" y="496049"/>
                    </a:lnTo>
                    <a:lnTo>
                      <a:pt x="296418" y="508000"/>
                    </a:lnTo>
                    <a:lnTo>
                      <a:pt x="302336" y="508000"/>
                    </a:lnTo>
                    <a:lnTo>
                      <a:pt x="301891" y="495300"/>
                    </a:lnTo>
                    <a:lnTo>
                      <a:pt x="302742" y="495300"/>
                    </a:lnTo>
                    <a:lnTo>
                      <a:pt x="306705" y="508000"/>
                    </a:lnTo>
                    <a:lnTo>
                      <a:pt x="306197" y="508000"/>
                    </a:lnTo>
                    <a:lnTo>
                      <a:pt x="312356" y="520700"/>
                    </a:lnTo>
                    <a:lnTo>
                      <a:pt x="319798" y="520700"/>
                    </a:lnTo>
                    <a:lnTo>
                      <a:pt x="322707" y="533400"/>
                    </a:lnTo>
                    <a:lnTo>
                      <a:pt x="330301" y="533400"/>
                    </a:lnTo>
                    <a:lnTo>
                      <a:pt x="337197" y="546100"/>
                    </a:lnTo>
                    <a:lnTo>
                      <a:pt x="340779" y="546100"/>
                    </a:lnTo>
                    <a:lnTo>
                      <a:pt x="332282" y="533400"/>
                    </a:lnTo>
                    <a:lnTo>
                      <a:pt x="322795" y="520700"/>
                    </a:lnTo>
                    <a:lnTo>
                      <a:pt x="329222" y="520700"/>
                    </a:lnTo>
                    <a:lnTo>
                      <a:pt x="331838" y="524598"/>
                    </a:lnTo>
                    <a:lnTo>
                      <a:pt x="331177" y="520700"/>
                    </a:lnTo>
                    <a:lnTo>
                      <a:pt x="365353" y="558800"/>
                    </a:lnTo>
                    <a:lnTo>
                      <a:pt x="390664" y="584200"/>
                    </a:lnTo>
                    <a:lnTo>
                      <a:pt x="401866" y="598932"/>
                    </a:lnTo>
                    <a:lnTo>
                      <a:pt x="406019" y="609600"/>
                    </a:lnTo>
                    <a:lnTo>
                      <a:pt x="408165" y="609600"/>
                    </a:lnTo>
                    <a:lnTo>
                      <a:pt x="403148" y="600621"/>
                    </a:lnTo>
                    <a:lnTo>
                      <a:pt x="409994" y="609600"/>
                    </a:lnTo>
                    <a:lnTo>
                      <a:pt x="411441" y="609600"/>
                    </a:lnTo>
                    <a:lnTo>
                      <a:pt x="412229" y="611352"/>
                    </a:lnTo>
                    <a:lnTo>
                      <a:pt x="426212" y="622300"/>
                    </a:lnTo>
                    <a:lnTo>
                      <a:pt x="433463" y="635000"/>
                    </a:lnTo>
                    <a:lnTo>
                      <a:pt x="434162" y="635000"/>
                    </a:lnTo>
                    <a:lnTo>
                      <a:pt x="441388" y="646049"/>
                    </a:lnTo>
                    <a:lnTo>
                      <a:pt x="443115" y="647700"/>
                    </a:lnTo>
                    <a:lnTo>
                      <a:pt x="447840" y="647700"/>
                    </a:lnTo>
                    <a:lnTo>
                      <a:pt x="454723" y="658825"/>
                    </a:lnTo>
                    <a:lnTo>
                      <a:pt x="441388" y="646049"/>
                    </a:lnTo>
                    <a:lnTo>
                      <a:pt x="437603" y="642429"/>
                    </a:lnTo>
                    <a:lnTo>
                      <a:pt x="440550" y="647700"/>
                    </a:lnTo>
                    <a:lnTo>
                      <a:pt x="442468" y="647700"/>
                    </a:lnTo>
                    <a:lnTo>
                      <a:pt x="450773" y="660400"/>
                    </a:lnTo>
                    <a:lnTo>
                      <a:pt x="458736" y="673100"/>
                    </a:lnTo>
                    <a:lnTo>
                      <a:pt x="463588" y="673100"/>
                    </a:lnTo>
                    <a:lnTo>
                      <a:pt x="473456" y="685850"/>
                    </a:lnTo>
                    <a:lnTo>
                      <a:pt x="483362" y="698500"/>
                    </a:lnTo>
                    <a:lnTo>
                      <a:pt x="491756" y="708672"/>
                    </a:lnTo>
                    <a:lnTo>
                      <a:pt x="490778" y="705446"/>
                    </a:lnTo>
                    <a:lnTo>
                      <a:pt x="495973" y="711200"/>
                    </a:lnTo>
                    <a:lnTo>
                      <a:pt x="493839" y="711200"/>
                    </a:lnTo>
                    <a:lnTo>
                      <a:pt x="500519" y="721245"/>
                    </a:lnTo>
                    <a:lnTo>
                      <a:pt x="502297" y="723900"/>
                    </a:lnTo>
                    <a:lnTo>
                      <a:pt x="501764" y="723900"/>
                    </a:lnTo>
                    <a:lnTo>
                      <a:pt x="502691" y="725233"/>
                    </a:lnTo>
                    <a:lnTo>
                      <a:pt x="505498" y="734491"/>
                    </a:lnTo>
                    <a:lnTo>
                      <a:pt x="504190" y="727367"/>
                    </a:lnTo>
                    <a:lnTo>
                      <a:pt x="519620" y="749300"/>
                    </a:lnTo>
                    <a:lnTo>
                      <a:pt x="550430" y="787400"/>
                    </a:lnTo>
                    <a:lnTo>
                      <a:pt x="575919" y="838200"/>
                    </a:lnTo>
                    <a:lnTo>
                      <a:pt x="572909" y="838200"/>
                    </a:lnTo>
                    <a:lnTo>
                      <a:pt x="579564" y="850900"/>
                    </a:lnTo>
                    <a:lnTo>
                      <a:pt x="586105" y="863600"/>
                    </a:lnTo>
                    <a:lnTo>
                      <a:pt x="599681" y="889000"/>
                    </a:lnTo>
                    <a:lnTo>
                      <a:pt x="606679" y="901700"/>
                    </a:lnTo>
                    <a:lnTo>
                      <a:pt x="613587" y="914400"/>
                    </a:lnTo>
                    <a:lnTo>
                      <a:pt x="620991" y="927100"/>
                    </a:lnTo>
                    <a:lnTo>
                      <a:pt x="628980" y="939800"/>
                    </a:lnTo>
                    <a:lnTo>
                      <a:pt x="633768" y="953897"/>
                    </a:lnTo>
                    <a:lnTo>
                      <a:pt x="634898" y="965200"/>
                    </a:lnTo>
                    <a:lnTo>
                      <a:pt x="637336" y="965200"/>
                    </a:lnTo>
                    <a:lnTo>
                      <a:pt x="640626" y="977900"/>
                    </a:lnTo>
                    <a:lnTo>
                      <a:pt x="645185" y="990600"/>
                    </a:lnTo>
                    <a:lnTo>
                      <a:pt x="644410" y="990600"/>
                    </a:lnTo>
                    <a:lnTo>
                      <a:pt x="653313" y="1003300"/>
                    </a:lnTo>
                    <a:lnTo>
                      <a:pt x="662190" y="1028700"/>
                    </a:lnTo>
                    <a:lnTo>
                      <a:pt x="670687" y="1041400"/>
                    </a:lnTo>
                    <a:lnTo>
                      <a:pt x="678421" y="1066800"/>
                    </a:lnTo>
                    <a:lnTo>
                      <a:pt x="688136" y="1092200"/>
                    </a:lnTo>
                    <a:lnTo>
                      <a:pt x="690676" y="1104900"/>
                    </a:lnTo>
                    <a:lnTo>
                      <a:pt x="693153" y="1104900"/>
                    </a:lnTo>
                    <a:lnTo>
                      <a:pt x="695477" y="1117600"/>
                    </a:lnTo>
                    <a:lnTo>
                      <a:pt x="697560" y="1130300"/>
                    </a:lnTo>
                    <a:lnTo>
                      <a:pt x="702627" y="1145451"/>
                    </a:lnTo>
                    <a:lnTo>
                      <a:pt x="708088" y="1155700"/>
                    </a:lnTo>
                    <a:lnTo>
                      <a:pt x="712698" y="1175689"/>
                    </a:lnTo>
                    <a:lnTo>
                      <a:pt x="714476" y="1181100"/>
                    </a:lnTo>
                    <a:lnTo>
                      <a:pt x="713943" y="1181100"/>
                    </a:lnTo>
                    <a:lnTo>
                      <a:pt x="718820" y="1193800"/>
                    </a:lnTo>
                    <a:lnTo>
                      <a:pt x="722680" y="1219200"/>
                    </a:lnTo>
                    <a:lnTo>
                      <a:pt x="730821" y="1257300"/>
                    </a:lnTo>
                    <a:lnTo>
                      <a:pt x="732764" y="1270000"/>
                    </a:lnTo>
                    <a:lnTo>
                      <a:pt x="734618" y="1282700"/>
                    </a:lnTo>
                    <a:lnTo>
                      <a:pt x="736587" y="1295400"/>
                    </a:lnTo>
                    <a:lnTo>
                      <a:pt x="738873" y="1308100"/>
                    </a:lnTo>
                    <a:lnTo>
                      <a:pt x="732358" y="1282700"/>
                    </a:lnTo>
                    <a:lnTo>
                      <a:pt x="735076" y="1295400"/>
                    </a:lnTo>
                    <a:lnTo>
                      <a:pt x="737933" y="1320800"/>
                    </a:lnTo>
                    <a:lnTo>
                      <a:pt x="740740" y="1333500"/>
                    </a:lnTo>
                    <a:lnTo>
                      <a:pt x="743254" y="1358900"/>
                    </a:lnTo>
                    <a:lnTo>
                      <a:pt x="751230" y="1422400"/>
                    </a:lnTo>
                    <a:lnTo>
                      <a:pt x="750201" y="1422400"/>
                    </a:lnTo>
                    <a:lnTo>
                      <a:pt x="751751" y="1435100"/>
                    </a:lnTo>
                    <a:lnTo>
                      <a:pt x="753148" y="1460500"/>
                    </a:lnTo>
                    <a:lnTo>
                      <a:pt x="754519" y="1473200"/>
                    </a:lnTo>
                    <a:lnTo>
                      <a:pt x="755142" y="1485900"/>
                    </a:lnTo>
                    <a:lnTo>
                      <a:pt x="755827" y="1498600"/>
                    </a:lnTo>
                    <a:lnTo>
                      <a:pt x="756348" y="1511300"/>
                    </a:lnTo>
                    <a:lnTo>
                      <a:pt x="756475" y="1511300"/>
                    </a:lnTo>
                    <a:lnTo>
                      <a:pt x="756678" y="1536700"/>
                    </a:lnTo>
                    <a:lnTo>
                      <a:pt x="756894" y="1524000"/>
                    </a:lnTo>
                    <a:lnTo>
                      <a:pt x="756539" y="1498600"/>
                    </a:lnTo>
                    <a:lnTo>
                      <a:pt x="755040" y="1447800"/>
                    </a:lnTo>
                    <a:lnTo>
                      <a:pt x="754913" y="1435100"/>
                    </a:lnTo>
                    <a:lnTo>
                      <a:pt x="754684" y="1422400"/>
                    </a:lnTo>
                    <a:lnTo>
                      <a:pt x="754049" y="1422400"/>
                    </a:lnTo>
                    <a:lnTo>
                      <a:pt x="753325" y="1409700"/>
                    </a:lnTo>
                    <a:lnTo>
                      <a:pt x="752538" y="1397000"/>
                    </a:lnTo>
                    <a:lnTo>
                      <a:pt x="751624" y="1384300"/>
                    </a:lnTo>
                    <a:lnTo>
                      <a:pt x="750506" y="1371600"/>
                    </a:lnTo>
                    <a:lnTo>
                      <a:pt x="749173" y="1358900"/>
                    </a:lnTo>
                    <a:lnTo>
                      <a:pt x="746887" y="1333500"/>
                    </a:lnTo>
                    <a:lnTo>
                      <a:pt x="743750" y="1320800"/>
                    </a:lnTo>
                    <a:lnTo>
                      <a:pt x="741807" y="1308100"/>
                    </a:lnTo>
                    <a:lnTo>
                      <a:pt x="739876" y="1295400"/>
                    </a:lnTo>
                    <a:lnTo>
                      <a:pt x="747458" y="1333500"/>
                    </a:lnTo>
                    <a:lnTo>
                      <a:pt x="753097" y="1358900"/>
                    </a:lnTo>
                    <a:lnTo>
                      <a:pt x="757948" y="1397000"/>
                    </a:lnTo>
                    <a:lnTo>
                      <a:pt x="763206" y="1435100"/>
                    </a:lnTo>
                    <a:lnTo>
                      <a:pt x="763308" y="1460500"/>
                    </a:lnTo>
                    <a:lnTo>
                      <a:pt x="762482" y="1460500"/>
                    </a:lnTo>
                    <a:lnTo>
                      <a:pt x="764070" y="1473200"/>
                    </a:lnTo>
                    <a:lnTo>
                      <a:pt x="765898" y="1485900"/>
                    </a:lnTo>
                    <a:lnTo>
                      <a:pt x="767562" y="1498600"/>
                    </a:lnTo>
                    <a:lnTo>
                      <a:pt x="768692" y="1511300"/>
                    </a:lnTo>
                    <a:lnTo>
                      <a:pt x="766953" y="1524000"/>
                    </a:lnTo>
                    <a:lnTo>
                      <a:pt x="766381" y="1536700"/>
                    </a:lnTo>
                    <a:lnTo>
                      <a:pt x="766064" y="1562100"/>
                    </a:lnTo>
                    <a:lnTo>
                      <a:pt x="765937" y="1574800"/>
                    </a:lnTo>
                    <a:lnTo>
                      <a:pt x="766127" y="1589455"/>
                    </a:lnTo>
                    <a:lnTo>
                      <a:pt x="766013" y="1600200"/>
                    </a:lnTo>
                    <a:lnTo>
                      <a:pt x="765835" y="1600200"/>
                    </a:lnTo>
                    <a:lnTo>
                      <a:pt x="765733" y="1622729"/>
                    </a:lnTo>
                    <a:lnTo>
                      <a:pt x="765606" y="1629244"/>
                    </a:lnTo>
                    <a:lnTo>
                      <a:pt x="765327" y="1640154"/>
                    </a:lnTo>
                    <a:lnTo>
                      <a:pt x="765136" y="1651000"/>
                    </a:lnTo>
                    <a:lnTo>
                      <a:pt x="764794" y="1651000"/>
                    </a:lnTo>
                    <a:lnTo>
                      <a:pt x="764044" y="1663700"/>
                    </a:lnTo>
                    <a:lnTo>
                      <a:pt x="760780" y="1663700"/>
                    </a:lnTo>
                    <a:lnTo>
                      <a:pt x="761149" y="1651000"/>
                    </a:lnTo>
                    <a:lnTo>
                      <a:pt x="761898" y="1638300"/>
                    </a:lnTo>
                    <a:lnTo>
                      <a:pt x="764273" y="1589455"/>
                    </a:lnTo>
                    <a:lnTo>
                      <a:pt x="764247" y="1574800"/>
                    </a:lnTo>
                    <a:lnTo>
                      <a:pt x="764133" y="1562100"/>
                    </a:lnTo>
                    <a:lnTo>
                      <a:pt x="762342" y="1574800"/>
                    </a:lnTo>
                    <a:lnTo>
                      <a:pt x="762050" y="1549400"/>
                    </a:lnTo>
                    <a:lnTo>
                      <a:pt x="761479" y="1524000"/>
                    </a:lnTo>
                    <a:lnTo>
                      <a:pt x="758825" y="1524000"/>
                    </a:lnTo>
                    <a:lnTo>
                      <a:pt x="760412" y="1549400"/>
                    </a:lnTo>
                    <a:lnTo>
                      <a:pt x="759739" y="1574800"/>
                    </a:lnTo>
                    <a:lnTo>
                      <a:pt x="758329" y="1574800"/>
                    </a:lnTo>
                    <a:lnTo>
                      <a:pt x="758202" y="1562100"/>
                    </a:lnTo>
                    <a:lnTo>
                      <a:pt x="758075" y="1587500"/>
                    </a:lnTo>
                    <a:lnTo>
                      <a:pt x="757859" y="1587500"/>
                    </a:lnTo>
                    <a:lnTo>
                      <a:pt x="757796" y="1600200"/>
                    </a:lnTo>
                    <a:lnTo>
                      <a:pt x="758139" y="1600200"/>
                    </a:lnTo>
                    <a:lnTo>
                      <a:pt x="755091" y="1638300"/>
                    </a:lnTo>
                    <a:lnTo>
                      <a:pt x="754507" y="1638300"/>
                    </a:lnTo>
                    <a:lnTo>
                      <a:pt x="754037" y="1651000"/>
                    </a:lnTo>
                    <a:lnTo>
                      <a:pt x="746633" y="1651000"/>
                    </a:lnTo>
                    <a:lnTo>
                      <a:pt x="745439" y="1638300"/>
                    </a:lnTo>
                    <a:lnTo>
                      <a:pt x="746899" y="1638300"/>
                    </a:lnTo>
                    <a:lnTo>
                      <a:pt x="749884" y="1600200"/>
                    </a:lnTo>
                    <a:lnTo>
                      <a:pt x="747229" y="1600200"/>
                    </a:lnTo>
                    <a:lnTo>
                      <a:pt x="744855" y="1625600"/>
                    </a:lnTo>
                    <a:lnTo>
                      <a:pt x="744308" y="1638300"/>
                    </a:lnTo>
                    <a:lnTo>
                      <a:pt x="744156" y="1638300"/>
                    </a:lnTo>
                    <a:lnTo>
                      <a:pt x="744537" y="1651000"/>
                    </a:lnTo>
                    <a:lnTo>
                      <a:pt x="621677" y="1651000"/>
                    </a:lnTo>
                    <a:lnTo>
                      <a:pt x="618197" y="1663700"/>
                    </a:lnTo>
                    <a:lnTo>
                      <a:pt x="698233" y="1663700"/>
                    </a:lnTo>
                    <a:lnTo>
                      <a:pt x="713308" y="1676400"/>
                    </a:lnTo>
                    <a:lnTo>
                      <a:pt x="572731" y="1676400"/>
                    </a:lnTo>
                    <a:lnTo>
                      <a:pt x="537235" y="1689100"/>
                    </a:lnTo>
                    <a:lnTo>
                      <a:pt x="501040" y="1689100"/>
                    </a:lnTo>
                    <a:lnTo>
                      <a:pt x="463499" y="1701800"/>
                    </a:lnTo>
                    <a:lnTo>
                      <a:pt x="456806" y="1701800"/>
                    </a:lnTo>
                    <a:lnTo>
                      <a:pt x="464426" y="1695043"/>
                    </a:lnTo>
                    <a:lnTo>
                      <a:pt x="452907" y="1701800"/>
                    </a:lnTo>
                    <a:lnTo>
                      <a:pt x="424408" y="1701800"/>
                    </a:lnTo>
                    <a:lnTo>
                      <a:pt x="387210" y="1714500"/>
                    </a:lnTo>
                    <a:lnTo>
                      <a:pt x="382206" y="1714500"/>
                    </a:lnTo>
                    <a:lnTo>
                      <a:pt x="376339" y="1727200"/>
                    </a:lnTo>
                    <a:lnTo>
                      <a:pt x="374256" y="1727200"/>
                    </a:lnTo>
                    <a:lnTo>
                      <a:pt x="378929" y="1714741"/>
                    </a:lnTo>
                    <a:lnTo>
                      <a:pt x="373748" y="1718030"/>
                    </a:lnTo>
                    <a:lnTo>
                      <a:pt x="371094" y="1727200"/>
                    </a:lnTo>
                    <a:lnTo>
                      <a:pt x="359321" y="1727200"/>
                    </a:lnTo>
                    <a:lnTo>
                      <a:pt x="373748" y="1718030"/>
                    </a:lnTo>
                    <a:lnTo>
                      <a:pt x="378714" y="1714868"/>
                    </a:lnTo>
                    <a:lnTo>
                      <a:pt x="378917" y="1714741"/>
                    </a:lnTo>
                    <a:lnTo>
                      <a:pt x="379018" y="1714500"/>
                    </a:lnTo>
                    <a:lnTo>
                      <a:pt x="374777" y="1714500"/>
                    </a:lnTo>
                    <a:lnTo>
                      <a:pt x="373786" y="1717890"/>
                    </a:lnTo>
                    <a:lnTo>
                      <a:pt x="338378" y="1739900"/>
                    </a:lnTo>
                    <a:lnTo>
                      <a:pt x="318516" y="1739900"/>
                    </a:lnTo>
                    <a:lnTo>
                      <a:pt x="299224" y="1752600"/>
                    </a:lnTo>
                    <a:lnTo>
                      <a:pt x="289775" y="1765300"/>
                    </a:lnTo>
                    <a:lnTo>
                      <a:pt x="280619" y="1765300"/>
                    </a:lnTo>
                    <a:lnTo>
                      <a:pt x="253758" y="1790700"/>
                    </a:lnTo>
                    <a:lnTo>
                      <a:pt x="245325" y="1790700"/>
                    </a:lnTo>
                    <a:lnTo>
                      <a:pt x="237147" y="1803400"/>
                    </a:lnTo>
                    <a:lnTo>
                      <a:pt x="235877" y="1803400"/>
                    </a:lnTo>
                    <a:lnTo>
                      <a:pt x="235877" y="1828800"/>
                    </a:lnTo>
                    <a:lnTo>
                      <a:pt x="230644" y="1841500"/>
                    </a:lnTo>
                    <a:lnTo>
                      <a:pt x="235140" y="1836077"/>
                    </a:lnTo>
                    <a:lnTo>
                      <a:pt x="233426" y="1841500"/>
                    </a:lnTo>
                    <a:lnTo>
                      <a:pt x="230644" y="1841500"/>
                    </a:lnTo>
                    <a:lnTo>
                      <a:pt x="225513" y="1841500"/>
                    </a:lnTo>
                    <a:lnTo>
                      <a:pt x="218782" y="1848383"/>
                    </a:lnTo>
                    <a:lnTo>
                      <a:pt x="222631" y="1841500"/>
                    </a:lnTo>
                    <a:lnTo>
                      <a:pt x="229819" y="1828800"/>
                    </a:lnTo>
                    <a:lnTo>
                      <a:pt x="235877" y="1828800"/>
                    </a:lnTo>
                    <a:lnTo>
                      <a:pt x="235877" y="1803400"/>
                    </a:lnTo>
                    <a:lnTo>
                      <a:pt x="228993" y="1803400"/>
                    </a:lnTo>
                    <a:lnTo>
                      <a:pt x="213093" y="1823567"/>
                    </a:lnTo>
                    <a:lnTo>
                      <a:pt x="213093" y="1854200"/>
                    </a:lnTo>
                    <a:lnTo>
                      <a:pt x="202488" y="1865655"/>
                    </a:lnTo>
                    <a:lnTo>
                      <a:pt x="208432" y="1854200"/>
                    </a:lnTo>
                    <a:lnTo>
                      <a:pt x="213093" y="1854200"/>
                    </a:lnTo>
                    <a:lnTo>
                      <a:pt x="213093" y="1823567"/>
                    </a:lnTo>
                    <a:lnTo>
                      <a:pt x="201333" y="1838477"/>
                    </a:lnTo>
                    <a:lnTo>
                      <a:pt x="201333" y="1866900"/>
                    </a:lnTo>
                    <a:lnTo>
                      <a:pt x="190500" y="1879600"/>
                    </a:lnTo>
                    <a:lnTo>
                      <a:pt x="188658" y="1882025"/>
                    </a:lnTo>
                    <a:lnTo>
                      <a:pt x="188696" y="1881809"/>
                    </a:lnTo>
                    <a:lnTo>
                      <a:pt x="189687" y="1879600"/>
                    </a:lnTo>
                    <a:lnTo>
                      <a:pt x="195618" y="1866900"/>
                    </a:lnTo>
                    <a:lnTo>
                      <a:pt x="201333" y="1866900"/>
                    </a:lnTo>
                    <a:lnTo>
                      <a:pt x="201333" y="1838477"/>
                    </a:lnTo>
                    <a:lnTo>
                      <a:pt x="198945" y="1841500"/>
                    </a:lnTo>
                    <a:lnTo>
                      <a:pt x="172910" y="1866900"/>
                    </a:lnTo>
                    <a:lnTo>
                      <a:pt x="150964" y="1892300"/>
                    </a:lnTo>
                    <a:lnTo>
                      <a:pt x="133159" y="1917700"/>
                    </a:lnTo>
                    <a:lnTo>
                      <a:pt x="135775" y="1917700"/>
                    </a:lnTo>
                    <a:lnTo>
                      <a:pt x="130098" y="1930400"/>
                    </a:lnTo>
                    <a:lnTo>
                      <a:pt x="122135" y="1943100"/>
                    </a:lnTo>
                    <a:lnTo>
                      <a:pt x="117919" y="1955800"/>
                    </a:lnTo>
                    <a:lnTo>
                      <a:pt x="113157" y="1955800"/>
                    </a:lnTo>
                    <a:lnTo>
                      <a:pt x="117703" y="1943100"/>
                    </a:lnTo>
                    <a:lnTo>
                      <a:pt x="105371" y="1968500"/>
                    </a:lnTo>
                    <a:lnTo>
                      <a:pt x="97815" y="1981200"/>
                    </a:lnTo>
                    <a:lnTo>
                      <a:pt x="93840" y="1981200"/>
                    </a:lnTo>
                    <a:lnTo>
                      <a:pt x="100215" y="1968500"/>
                    </a:lnTo>
                    <a:lnTo>
                      <a:pt x="100698" y="1967522"/>
                    </a:lnTo>
                    <a:lnTo>
                      <a:pt x="100126" y="1968500"/>
                    </a:lnTo>
                    <a:lnTo>
                      <a:pt x="96570" y="1968500"/>
                    </a:lnTo>
                    <a:lnTo>
                      <a:pt x="92849" y="1981200"/>
                    </a:lnTo>
                    <a:lnTo>
                      <a:pt x="89052" y="1981200"/>
                    </a:lnTo>
                    <a:lnTo>
                      <a:pt x="85331" y="1993900"/>
                    </a:lnTo>
                    <a:lnTo>
                      <a:pt x="80454" y="2006600"/>
                    </a:lnTo>
                    <a:lnTo>
                      <a:pt x="82981" y="2006600"/>
                    </a:lnTo>
                    <a:lnTo>
                      <a:pt x="80797" y="2019300"/>
                    </a:lnTo>
                    <a:lnTo>
                      <a:pt x="78079" y="2019300"/>
                    </a:lnTo>
                    <a:lnTo>
                      <a:pt x="75920" y="2032000"/>
                    </a:lnTo>
                    <a:lnTo>
                      <a:pt x="65532" y="2057400"/>
                    </a:lnTo>
                    <a:lnTo>
                      <a:pt x="62293" y="2070100"/>
                    </a:lnTo>
                    <a:lnTo>
                      <a:pt x="59118" y="2095500"/>
                    </a:lnTo>
                    <a:lnTo>
                      <a:pt x="55676" y="2108200"/>
                    </a:lnTo>
                    <a:lnTo>
                      <a:pt x="53301" y="2108200"/>
                    </a:lnTo>
                    <a:lnTo>
                      <a:pt x="50914" y="2120900"/>
                    </a:lnTo>
                    <a:lnTo>
                      <a:pt x="48564" y="2133600"/>
                    </a:lnTo>
                    <a:lnTo>
                      <a:pt x="46189" y="2146300"/>
                    </a:lnTo>
                    <a:lnTo>
                      <a:pt x="39382" y="2197100"/>
                    </a:lnTo>
                    <a:lnTo>
                      <a:pt x="39382" y="2188514"/>
                    </a:lnTo>
                    <a:lnTo>
                      <a:pt x="38481" y="2197100"/>
                    </a:lnTo>
                    <a:lnTo>
                      <a:pt x="37592" y="2209800"/>
                    </a:lnTo>
                    <a:lnTo>
                      <a:pt x="36753" y="2224278"/>
                    </a:lnTo>
                    <a:lnTo>
                      <a:pt x="36068" y="2235200"/>
                    </a:lnTo>
                    <a:lnTo>
                      <a:pt x="33362" y="2235200"/>
                    </a:lnTo>
                    <a:lnTo>
                      <a:pt x="34061" y="2247900"/>
                    </a:lnTo>
                    <a:lnTo>
                      <a:pt x="32296" y="2247900"/>
                    </a:lnTo>
                    <a:lnTo>
                      <a:pt x="29349" y="2273300"/>
                    </a:lnTo>
                    <a:lnTo>
                      <a:pt x="31140" y="2324100"/>
                    </a:lnTo>
                    <a:lnTo>
                      <a:pt x="37465" y="2374900"/>
                    </a:lnTo>
                    <a:lnTo>
                      <a:pt x="47396" y="2433815"/>
                    </a:lnTo>
                    <a:lnTo>
                      <a:pt x="49149" y="2438400"/>
                    </a:lnTo>
                    <a:lnTo>
                      <a:pt x="55803" y="2463800"/>
                    </a:lnTo>
                    <a:lnTo>
                      <a:pt x="64350" y="2476500"/>
                    </a:lnTo>
                    <a:lnTo>
                      <a:pt x="74904" y="2501900"/>
                    </a:lnTo>
                    <a:lnTo>
                      <a:pt x="87604" y="2527300"/>
                    </a:lnTo>
                    <a:lnTo>
                      <a:pt x="102311" y="2552700"/>
                    </a:lnTo>
                    <a:lnTo>
                      <a:pt x="110312" y="2565400"/>
                    </a:lnTo>
                    <a:lnTo>
                      <a:pt x="106184" y="2565400"/>
                    </a:lnTo>
                    <a:lnTo>
                      <a:pt x="111290" y="2578100"/>
                    </a:lnTo>
                    <a:lnTo>
                      <a:pt x="103974" y="2565400"/>
                    </a:lnTo>
                    <a:lnTo>
                      <a:pt x="96367" y="2552700"/>
                    </a:lnTo>
                    <a:lnTo>
                      <a:pt x="89192" y="2540000"/>
                    </a:lnTo>
                    <a:lnTo>
                      <a:pt x="83159" y="2540000"/>
                    </a:lnTo>
                    <a:lnTo>
                      <a:pt x="72517" y="2514600"/>
                    </a:lnTo>
                    <a:lnTo>
                      <a:pt x="69596" y="2514600"/>
                    </a:lnTo>
                    <a:lnTo>
                      <a:pt x="66662" y="2501900"/>
                    </a:lnTo>
                    <a:lnTo>
                      <a:pt x="60807" y="2489200"/>
                    </a:lnTo>
                    <a:lnTo>
                      <a:pt x="56095" y="2476500"/>
                    </a:lnTo>
                    <a:lnTo>
                      <a:pt x="52362" y="2476500"/>
                    </a:lnTo>
                    <a:lnTo>
                      <a:pt x="50228" y="2464828"/>
                    </a:lnTo>
                    <a:lnTo>
                      <a:pt x="58064" y="2476500"/>
                    </a:lnTo>
                    <a:lnTo>
                      <a:pt x="54648" y="2463800"/>
                    </a:lnTo>
                    <a:lnTo>
                      <a:pt x="51384" y="2463800"/>
                    </a:lnTo>
                    <a:lnTo>
                      <a:pt x="48209" y="2451100"/>
                    </a:lnTo>
                    <a:lnTo>
                      <a:pt x="44983" y="2438400"/>
                    </a:lnTo>
                    <a:lnTo>
                      <a:pt x="42252" y="2438400"/>
                    </a:lnTo>
                    <a:lnTo>
                      <a:pt x="39560" y="2425700"/>
                    </a:lnTo>
                    <a:lnTo>
                      <a:pt x="37109" y="2413000"/>
                    </a:lnTo>
                    <a:lnTo>
                      <a:pt x="31546" y="2387600"/>
                    </a:lnTo>
                    <a:lnTo>
                      <a:pt x="29210" y="2374900"/>
                    </a:lnTo>
                    <a:lnTo>
                      <a:pt x="27774" y="2362200"/>
                    </a:lnTo>
                    <a:lnTo>
                      <a:pt x="25742" y="2362200"/>
                    </a:lnTo>
                    <a:lnTo>
                      <a:pt x="24218" y="2349500"/>
                    </a:lnTo>
                    <a:lnTo>
                      <a:pt x="23482" y="2336800"/>
                    </a:lnTo>
                    <a:lnTo>
                      <a:pt x="23266" y="2324100"/>
                    </a:lnTo>
                    <a:lnTo>
                      <a:pt x="23571" y="2324100"/>
                    </a:lnTo>
                    <a:lnTo>
                      <a:pt x="24091" y="2298700"/>
                    </a:lnTo>
                    <a:lnTo>
                      <a:pt x="25730" y="2298700"/>
                    </a:lnTo>
                    <a:lnTo>
                      <a:pt x="26657" y="2311400"/>
                    </a:lnTo>
                    <a:lnTo>
                      <a:pt x="27952" y="2324100"/>
                    </a:lnTo>
                    <a:lnTo>
                      <a:pt x="26962" y="2298700"/>
                    </a:lnTo>
                    <a:lnTo>
                      <a:pt x="26466" y="2286000"/>
                    </a:lnTo>
                    <a:lnTo>
                      <a:pt x="27635" y="2235200"/>
                    </a:lnTo>
                    <a:lnTo>
                      <a:pt x="31445" y="2197100"/>
                    </a:lnTo>
                    <a:lnTo>
                      <a:pt x="37896" y="2146300"/>
                    </a:lnTo>
                    <a:lnTo>
                      <a:pt x="36550" y="2146300"/>
                    </a:lnTo>
                    <a:lnTo>
                      <a:pt x="33985" y="2159000"/>
                    </a:lnTo>
                    <a:lnTo>
                      <a:pt x="30886" y="2171700"/>
                    </a:lnTo>
                    <a:lnTo>
                      <a:pt x="27914" y="2197100"/>
                    </a:lnTo>
                    <a:lnTo>
                      <a:pt x="25819" y="2209800"/>
                    </a:lnTo>
                    <a:lnTo>
                      <a:pt x="24218" y="2222500"/>
                    </a:lnTo>
                    <a:lnTo>
                      <a:pt x="23431" y="2209800"/>
                    </a:lnTo>
                    <a:lnTo>
                      <a:pt x="23723" y="2197100"/>
                    </a:lnTo>
                    <a:lnTo>
                      <a:pt x="24142" y="2197100"/>
                    </a:lnTo>
                    <a:lnTo>
                      <a:pt x="22758" y="2184400"/>
                    </a:lnTo>
                    <a:lnTo>
                      <a:pt x="23279" y="2184400"/>
                    </a:lnTo>
                    <a:lnTo>
                      <a:pt x="23469" y="2171700"/>
                    </a:lnTo>
                    <a:lnTo>
                      <a:pt x="23952" y="2171700"/>
                    </a:lnTo>
                    <a:lnTo>
                      <a:pt x="25069" y="2159000"/>
                    </a:lnTo>
                    <a:lnTo>
                      <a:pt x="26009" y="2159000"/>
                    </a:lnTo>
                    <a:lnTo>
                      <a:pt x="27330" y="2146300"/>
                    </a:lnTo>
                    <a:lnTo>
                      <a:pt x="29184" y="2133600"/>
                    </a:lnTo>
                    <a:lnTo>
                      <a:pt x="29794" y="2133600"/>
                    </a:lnTo>
                    <a:lnTo>
                      <a:pt x="29159" y="2136432"/>
                    </a:lnTo>
                    <a:lnTo>
                      <a:pt x="29070" y="2137003"/>
                    </a:lnTo>
                    <a:lnTo>
                      <a:pt x="29819" y="2133600"/>
                    </a:lnTo>
                    <a:lnTo>
                      <a:pt x="30302" y="2133600"/>
                    </a:lnTo>
                    <a:lnTo>
                      <a:pt x="31775" y="2128431"/>
                    </a:lnTo>
                    <a:lnTo>
                      <a:pt x="31419" y="2133600"/>
                    </a:lnTo>
                    <a:lnTo>
                      <a:pt x="31724" y="2133600"/>
                    </a:lnTo>
                    <a:lnTo>
                      <a:pt x="31991" y="2127681"/>
                    </a:lnTo>
                    <a:lnTo>
                      <a:pt x="33909" y="2120900"/>
                    </a:lnTo>
                    <a:lnTo>
                      <a:pt x="37058" y="2108200"/>
                    </a:lnTo>
                    <a:lnTo>
                      <a:pt x="40868" y="2095500"/>
                    </a:lnTo>
                    <a:lnTo>
                      <a:pt x="45745" y="2084476"/>
                    </a:lnTo>
                    <a:lnTo>
                      <a:pt x="43903" y="2095500"/>
                    </a:lnTo>
                    <a:lnTo>
                      <a:pt x="41541" y="2108200"/>
                    </a:lnTo>
                    <a:lnTo>
                      <a:pt x="39954" y="2117979"/>
                    </a:lnTo>
                    <a:lnTo>
                      <a:pt x="42100" y="2108200"/>
                    </a:lnTo>
                    <a:lnTo>
                      <a:pt x="44018" y="2095500"/>
                    </a:lnTo>
                    <a:lnTo>
                      <a:pt x="45808" y="2084324"/>
                    </a:lnTo>
                    <a:lnTo>
                      <a:pt x="46482" y="2082800"/>
                    </a:lnTo>
                    <a:lnTo>
                      <a:pt x="48183" y="2082800"/>
                    </a:lnTo>
                    <a:lnTo>
                      <a:pt x="50419" y="2070100"/>
                    </a:lnTo>
                    <a:lnTo>
                      <a:pt x="50177" y="2078621"/>
                    </a:lnTo>
                    <a:lnTo>
                      <a:pt x="46990" y="2090699"/>
                    </a:lnTo>
                    <a:lnTo>
                      <a:pt x="48437" y="2085695"/>
                    </a:lnTo>
                    <a:lnTo>
                      <a:pt x="49872" y="2080399"/>
                    </a:lnTo>
                    <a:lnTo>
                      <a:pt x="50165" y="2079117"/>
                    </a:lnTo>
                    <a:lnTo>
                      <a:pt x="50076" y="2082800"/>
                    </a:lnTo>
                    <a:lnTo>
                      <a:pt x="54330" y="2057400"/>
                    </a:lnTo>
                    <a:lnTo>
                      <a:pt x="53581" y="2057400"/>
                    </a:lnTo>
                    <a:lnTo>
                      <a:pt x="56565" y="2044700"/>
                    </a:lnTo>
                    <a:lnTo>
                      <a:pt x="59664" y="2032000"/>
                    </a:lnTo>
                    <a:lnTo>
                      <a:pt x="62687" y="2032000"/>
                    </a:lnTo>
                    <a:lnTo>
                      <a:pt x="65989" y="2019300"/>
                    </a:lnTo>
                    <a:lnTo>
                      <a:pt x="70307" y="2006600"/>
                    </a:lnTo>
                    <a:lnTo>
                      <a:pt x="75311" y="1993900"/>
                    </a:lnTo>
                    <a:lnTo>
                      <a:pt x="80683" y="1981200"/>
                    </a:lnTo>
                    <a:lnTo>
                      <a:pt x="83756" y="1981200"/>
                    </a:lnTo>
                    <a:lnTo>
                      <a:pt x="87109" y="1968500"/>
                    </a:lnTo>
                    <a:lnTo>
                      <a:pt x="90601" y="1968500"/>
                    </a:lnTo>
                    <a:lnTo>
                      <a:pt x="94132" y="1955800"/>
                    </a:lnTo>
                    <a:lnTo>
                      <a:pt x="101384" y="1943100"/>
                    </a:lnTo>
                    <a:lnTo>
                      <a:pt x="103974" y="1943100"/>
                    </a:lnTo>
                    <a:lnTo>
                      <a:pt x="106883" y="1930400"/>
                    </a:lnTo>
                    <a:lnTo>
                      <a:pt x="109626" y="1930400"/>
                    </a:lnTo>
                    <a:lnTo>
                      <a:pt x="126453" y="1905000"/>
                    </a:lnTo>
                    <a:lnTo>
                      <a:pt x="143967" y="1879600"/>
                    </a:lnTo>
                    <a:lnTo>
                      <a:pt x="160362" y="1854200"/>
                    </a:lnTo>
                    <a:lnTo>
                      <a:pt x="173850" y="1841500"/>
                    </a:lnTo>
                    <a:lnTo>
                      <a:pt x="174129" y="1841500"/>
                    </a:lnTo>
                    <a:lnTo>
                      <a:pt x="156489" y="1863445"/>
                    </a:lnTo>
                    <a:lnTo>
                      <a:pt x="151104" y="1870760"/>
                    </a:lnTo>
                    <a:lnTo>
                      <a:pt x="148018" y="1876526"/>
                    </a:lnTo>
                    <a:lnTo>
                      <a:pt x="147243" y="1878749"/>
                    </a:lnTo>
                    <a:lnTo>
                      <a:pt x="149390" y="1875967"/>
                    </a:lnTo>
                    <a:lnTo>
                      <a:pt x="153238" y="1869846"/>
                    </a:lnTo>
                    <a:lnTo>
                      <a:pt x="177355" y="1842465"/>
                    </a:lnTo>
                    <a:lnTo>
                      <a:pt x="178168" y="1841500"/>
                    </a:lnTo>
                    <a:lnTo>
                      <a:pt x="183299" y="1835429"/>
                    </a:lnTo>
                    <a:lnTo>
                      <a:pt x="190817" y="1828800"/>
                    </a:lnTo>
                    <a:lnTo>
                      <a:pt x="193078" y="1828800"/>
                    </a:lnTo>
                    <a:lnTo>
                      <a:pt x="193878" y="1826107"/>
                    </a:lnTo>
                    <a:lnTo>
                      <a:pt x="197561" y="1822869"/>
                    </a:lnTo>
                    <a:lnTo>
                      <a:pt x="199428" y="1821599"/>
                    </a:lnTo>
                    <a:lnTo>
                      <a:pt x="197599" y="1824113"/>
                    </a:lnTo>
                    <a:lnTo>
                      <a:pt x="208089" y="1813090"/>
                    </a:lnTo>
                    <a:lnTo>
                      <a:pt x="213918" y="1807248"/>
                    </a:lnTo>
                    <a:lnTo>
                      <a:pt x="220002" y="1801685"/>
                    </a:lnTo>
                    <a:lnTo>
                      <a:pt x="226682" y="1796415"/>
                    </a:lnTo>
                    <a:lnTo>
                      <a:pt x="239128" y="1786178"/>
                    </a:lnTo>
                    <a:lnTo>
                      <a:pt x="244817" y="1781073"/>
                    </a:lnTo>
                    <a:lnTo>
                      <a:pt x="260045" y="1770189"/>
                    </a:lnTo>
                    <a:lnTo>
                      <a:pt x="263093" y="1767814"/>
                    </a:lnTo>
                    <a:lnTo>
                      <a:pt x="246164" y="1778876"/>
                    </a:lnTo>
                    <a:lnTo>
                      <a:pt x="248754" y="1775777"/>
                    </a:lnTo>
                    <a:lnTo>
                      <a:pt x="263423" y="1764068"/>
                    </a:lnTo>
                    <a:lnTo>
                      <a:pt x="282778" y="1749272"/>
                    </a:lnTo>
                    <a:lnTo>
                      <a:pt x="293166" y="1743633"/>
                    </a:lnTo>
                    <a:lnTo>
                      <a:pt x="293204" y="1744624"/>
                    </a:lnTo>
                    <a:lnTo>
                      <a:pt x="292557" y="1745983"/>
                    </a:lnTo>
                    <a:lnTo>
                      <a:pt x="300888" y="1741424"/>
                    </a:lnTo>
                    <a:lnTo>
                      <a:pt x="315379" y="1733105"/>
                    </a:lnTo>
                    <a:lnTo>
                      <a:pt x="326415" y="1727200"/>
                    </a:lnTo>
                    <a:lnTo>
                      <a:pt x="330250" y="1725256"/>
                    </a:lnTo>
                    <a:lnTo>
                      <a:pt x="328117" y="1727200"/>
                    </a:lnTo>
                    <a:lnTo>
                      <a:pt x="361302" y="1714500"/>
                    </a:lnTo>
                    <a:lnTo>
                      <a:pt x="352958" y="1714500"/>
                    </a:lnTo>
                    <a:lnTo>
                      <a:pt x="360489" y="1711236"/>
                    </a:lnTo>
                    <a:lnTo>
                      <a:pt x="352640" y="1714500"/>
                    </a:lnTo>
                    <a:lnTo>
                      <a:pt x="351472" y="1714500"/>
                    </a:lnTo>
                    <a:lnTo>
                      <a:pt x="368033" y="1701800"/>
                    </a:lnTo>
                    <a:lnTo>
                      <a:pt x="355346" y="1701800"/>
                    </a:lnTo>
                    <a:lnTo>
                      <a:pt x="360299" y="1694027"/>
                    </a:lnTo>
                    <a:lnTo>
                      <a:pt x="350100" y="1701800"/>
                    </a:lnTo>
                    <a:lnTo>
                      <a:pt x="349110" y="1701800"/>
                    </a:lnTo>
                    <a:lnTo>
                      <a:pt x="337566" y="1714500"/>
                    </a:lnTo>
                    <a:lnTo>
                      <a:pt x="337299" y="1714500"/>
                    </a:lnTo>
                    <a:lnTo>
                      <a:pt x="339864" y="1709204"/>
                    </a:lnTo>
                    <a:lnTo>
                      <a:pt x="334200" y="1714500"/>
                    </a:lnTo>
                    <a:lnTo>
                      <a:pt x="320954" y="1714500"/>
                    </a:lnTo>
                    <a:lnTo>
                      <a:pt x="314528" y="1726069"/>
                    </a:lnTo>
                    <a:lnTo>
                      <a:pt x="314528" y="1732915"/>
                    </a:lnTo>
                    <a:lnTo>
                      <a:pt x="307962" y="1736445"/>
                    </a:lnTo>
                    <a:lnTo>
                      <a:pt x="309194" y="1735480"/>
                    </a:lnTo>
                    <a:lnTo>
                      <a:pt x="314528" y="1732915"/>
                    </a:lnTo>
                    <a:lnTo>
                      <a:pt x="314528" y="1726069"/>
                    </a:lnTo>
                    <a:lnTo>
                      <a:pt x="313893" y="1727200"/>
                    </a:lnTo>
                    <a:lnTo>
                      <a:pt x="313055" y="1727200"/>
                    </a:lnTo>
                    <a:lnTo>
                      <a:pt x="319049" y="1714500"/>
                    </a:lnTo>
                    <a:lnTo>
                      <a:pt x="316738" y="1714500"/>
                    </a:lnTo>
                    <a:lnTo>
                      <a:pt x="331660" y="1701800"/>
                    </a:lnTo>
                    <a:lnTo>
                      <a:pt x="343446" y="1701800"/>
                    </a:lnTo>
                    <a:lnTo>
                      <a:pt x="339864" y="1709204"/>
                    </a:lnTo>
                    <a:lnTo>
                      <a:pt x="347764" y="1701800"/>
                    </a:lnTo>
                    <a:lnTo>
                      <a:pt x="348018" y="1701800"/>
                    </a:lnTo>
                    <a:lnTo>
                      <a:pt x="362483" y="1690585"/>
                    </a:lnTo>
                    <a:lnTo>
                      <a:pt x="360299" y="1694027"/>
                    </a:lnTo>
                    <a:lnTo>
                      <a:pt x="366750" y="1689100"/>
                    </a:lnTo>
                    <a:lnTo>
                      <a:pt x="372224" y="1689100"/>
                    </a:lnTo>
                    <a:lnTo>
                      <a:pt x="378968" y="1682877"/>
                    </a:lnTo>
                    <a:lnTo>
                      <a:pt x="360197" y="1689100"/>
                    </a:lnTo>
                    <a:lnTo>
                      <a:pt x="318655" y="1701800"/>
                    </a:lnTo>
                    <a:lnTo>
                      <a:pt x="313867" y="1704695"/>
                    </a:lnTo>
                    <a:lnTo>
                      <a:pt x="313867" y="1714500"/>
                    </a:lnTo>
                    <a:lnTo>
                      <a:pt x="308952" y="1727200"/>
                    </a:lnTo>
                    <a:lnTo>
                      <a:pt x="306933" y="1727200"/>
                    </a:lnTo>
                    <a:lnTo>
                      <a:pt x="301091" y="1737868"/>
                    </a:lnTo>
                    <a:lnTo>
                      <a:pt x="292049" y="1743265"/>
                    </a:lnTo>
                    <a:lnTo>
                      <a:pt x="272796" y="1755101"/>
                    </a:lnTo>
                    <a:lnTo>
                      <a:pt x="267766" y="1756613"/>
                    </a:lnTo>
                    <a:lnTo>
                      <a:pt x="258610" y="1762887"/>
                    </a:lnTo>
                    <a:lnTo>
                      <a:pt x="266509" y="1752600"/>
                    </a:lnTo>
                    <a:lnTo>
                      <a:pt x="275107" y="1752600"/>
                    </a:lnTo>
                    <a:lnTo>
                      <a:pt x="282765" y="1739900"/>
                    </a:lnTo>
                    <a:lnTo>
                      <a:pt x="282562" y="1739900"/>
                    </a:lnTo>
                    <a:lnTo>
                      <a:pt x="283705" y="1737690"/>
                    </a:lnTo>
                    <a:lnTo>
                      <a:pt x="280022" y="1739900"/>
                    </a:lnTo>
                    <a:lnTo>
                      <a:pt x="277215" y="1739900"/>
                    </a:lnTo>
                    <a:lnTo>
                      <a:pt x="283603" y="1727200"/>
                    </a:lnTo>
                    <a:lnTo>
                      <a:pt x="289140" y="1727200"/>
                    </a:lnTo>
                    <a:lnTo>
                      <a:pt x="283705" y="1737690"/>
                    </a:lnTo>
                    <a:lnTo>
                      <a:pt x="291909" y="1732762"/>
                    </a:lnTo>
                    <a:lnTo>
                      <a:pt x="295097" y="1727200"/>
                    </a:lnTo>
                    <a:lnTo>
                      <a:pt x="296481" y="1727200"/>
                    </a:lnTo>
                    <a:lnTo>
                      <a:pt x="304152" y="1715236"/>
                    </a:lnTo>
                    <a:lnTo>
                      <a:pt x="301167" y="1727200"/>
                    </a:lnTo>
                    <a:lnTo>
                      <a:pt x="302031" y="1727200"/>
                    </a:lnTo>
                    <a:lnTo>
                      <a:pt x="304228" y="1715122"/>
                    </a:lnTo>
                    <a:lnTo>
                      <a:pt x="304622" y="1714500"/>
                    </a:lnTo>
                    <a:lnTo>
                      <a:pt x="313867" y="1714500"/>
                    </a:lnTo>
                    <a:lnTo>
                      <a:pt x="313867" y="1704695"/>
                    </a:lnTo>
                    <a:lnTo>
                      <a:pt x="276593" y="1727200"/>
                    </a:lnTo>
                    <a:lnTo>
                      <a:pt x="267423" y="1735937"/>
                    </a:lnTo>
                    <a:lnTo>
                      <a:pt x="267423" y="1739900"/>
                    </a:lnTo>
                    <a:lnTo>
                      <a:pt x="262140" y="1747494"/>
                    </a:lnTo>
                    <a:lnTo>
                      <a:pt x="263601" y="1739900"/>
                    </a:lnTo>
                    <a:lnTo>
                      <a:pt x="267423" y="1739900"/>
                    </a:lnTo>
                    <a:lnTo>
                      <a:pt x="267423" y="1735937"/>
                    </a:lnTo>
                    <a:lnTo>
                      <a:pt x="249910" y="1752600"/>
                    </a:lnTo>
                    <a:lnTo>
                      <a:pt x="258572" y="1752600"/>
                    </a:lnTo>
                    <a:lnTo>
                      <a:pt x="248678" y="1765300"/>
                    </a:lnTo>
                    <a:lnTo>
                      <a:pt x="255143" y="1765300"/>
                    </a:lnTo>
                    <a:lnTo>
                      <a:pt x="248361" y="1770291"/>
                    </a:lnTo>
                    <a:lnTo>
                      <a:pt x="238264" y="1778482"/>
                    </a:lnTo>
                    <a:lnTo>
                      <a:pt x="225628" y="1789823"/>
                    </a:lnTo>
                    <a:lnTo>
                      <a:pt x="228422" y="1786978"/>
                    </a:lnTo>
                    <a:lnTo>
                      <a:pt x="231089" y="1783842"/>
                    </a:lnTo>
                    <a:lnTo>
                      <a:pt x="218401" y="1795246"/>
                    </a:lnTo>
                    <a:lnTo>
                      <a:pt x="210527" y="1802866"/>
                    </a:lnTo>
                    <a:lnTo>
                      <a:pt x="219087" y="1790700"/>
                    </a:lnTo>
                    <a:lnTo>
                      <a:pt x="228257" y="1778000"/>
                    </a:lnTo>
                    <a:lnTo>
                      <a:pt x="236791" y="1778000"/>
                    </a:lnTo>
                    <a:lnTo>
                      <a:pt x="235635" y="1779016"/>
                    </a:lnTo>
                    <a:lnTo>
                      <a:pt x="233045" y="1781632"/>
                    </a:lnTo>
                    <a:lnTo>
                      <a:pt x="231089" y="1783842"/>
                    </a:lnTo>
                    <a:lnTo>
                      <a:pt x="235699" y="1779600"/>
                    </a:lnTo>
                    <a:lnTo>
                      <a:pt x="239699" y="1775841"/>
                    </a:lnTo>
                    <a:lnTo>
                      <a:pt x="242735" y="1772805"/>
                    </a:lnTo>
                    <a:lnTo>
                      <a:pt x="238544" y="1776476"/>
                    </a:lnTo>
                    <a:lnTo>
                      <a:pt x="247015" y="1765300"/>
                    </a:lnTo>
                    <a:lnTo>
                      <a:pt x="236562" y="1765300"/>
                    </a:lnTo>
                    <a:lnTo>
                      <a:pt x="235483" y="1766049"/>
                    </a:lnTo>
                    <a:lnTo>
                      <a:pt x="227164" y="1778000"/>
                    </a:lnTo>
                    <a:lnTo>
                      <a:pt x="226021" y="1778000"/>
                    </a:lnTo>
                    <a:lnTo>
                      <a:pt x="229031" y="1770519"/>
                    </a:lnTo>
                    <a:lnTo>
                      <a:pt x="209956" y="1783753"/>
                    </a:lnTo>
                    <a:lnTo>
                      <a:pt x="209956" y="1803400"/>
                    </a:lnTo>
                    <a:lnTo>
                      <a:pt x="204660" y="1808530"/>
                    </a:lnTo>
                    <a:lnTo>
                      <a:pt x="197612" y="1815782"/>
                    </a:lnTo>
                    <a:lnTo>
                      <a:pt x="201701" y="1803400"/>
                    </a:lnTo>
                    <a:lnTo>
                      <a:pt x="209956" y="1803400"/>
                    </a:lnTo>
                    <a:lnTo>
                      <a:pt x="209956" y="1783753"/>
                    </a:lnTo>
                    <a:lnTo>
                      <a:pt x="199923" y="1790700"/>
                    </a:lnTo>
                    <a:lnTo>
                      <a:pt x="197294" y="1793849"/>
                    </a:lnTo>
                    <a:lnTo>
                      <a:pt x="197294" y="1816100"/>
                    </a:lnTo>
                    <a:lnTo>
                      <a:pt x="196710" y="1816696"/>
                    </a:lnTo>
                    <a:lnTo>
                      <a:pt x="196900" y="1816100"/>
                    </a:lnTo>
                    <a:lnTo>
                      <a:pt x="197294" y="1816100"/>
                    </a:lnTo>
                    <a:lnTo>
                      <a:pt x="197294" y="1793849"/>
                    </a:lnTo>
                    <a:lnTo>
                      <a:pt x="185280" y="1808213"/>
                    </a:lnTo>
                    <a:lnTo>
                      <a:pt x="185280" y="1828800"/>
                    </a:lnTo>
                    <a:lnTo>
                      <a:pt x="180492" y="1834032"/>
                    </a:lnTo>
                    <a:lnTo>
                      <a:pt x="182105" y="1828800"/>
                    </a:lnTo>
                    <a:lnTo>
                      <a:pt x="185280" y="1828800"/>
                    </a:lnTo>
                    <a:lnTo>
                      <a:pt x="185280" y="1808213"/>
                    </a:lnTo>
                    <a:lnTo>
                      <a:pt x="168059" y="1828800"/>
                    </a:lnTo>
                    <a:lnTo>
                      <a:pt x="188798" y="1803400"/>
                    </a:lnTo>
                    <a:lnTo>
                      <a:pt x="180733" y="1803400"/>
                    </a:lnTo>
                    <a:lnTo>
                      <a:pt x="173189" y="1816100"/>
                    </a:lnTo>
                    <a:lnTo>
                      <a:pt x="166319" y="1816100"/>
                    </a:lnTo>
                    <a:lnTo>
                      <a:pt x="160274" y="1828800"/>
                    </a:lnTo>
                    <a:lnTo>
                      <a:pt x="154851" y="1828800"/>
                    </a:lnTo>
                    <a:lnTo>
                      <a:pt x="149872" y="1841500"/>
                    </a:lnTo>
                    <a:lnTo>
                      <a:pt x="145300" y="1841500"/>
                    </a:lnTo>
                    <a:lnTo>
                      <a:pt x="141122" y="1854200"/>
                    </a:lnTo>
                    <a:lnTo>
                      <a:pt x="133997" y="1854200"/>
                    </a:lnTo>
                    <a:lnTo>
                      <a:pt x="128358" y="1866900"/>
                    </a:lnTo>
                    <a:lnTo>
                      <a:pt x="123736" y="1879600"/>
                    </a:lnTo>
                    <a:lnTo>
                      <a:pt x="119646" y="1879600"/>
                    </a:lnTo>
                    <a:lnTo>
                      <a:pt x="117132" y="1892300"/>
                    </a:lnTo>
                    <a:lnTo>
                      <a:pt x="112661" y="1892300"/>
                    </a:lnTo>
                    <a:lnTo>
                      <a:pt x="106502" y="1905000"/>
                    </a:lnTo>
                    <a:lnTo>
                      <a:pt x="104267" y="1917700"/>
                    </a:lnTo>
                    <a:lnTo>
                      <a:pt x="101777" y="1917700"/>
                    </a:lnTo>
                    <a:lnTo>
                      <a:pt x="98767" y="1930400"/>
                    </a:lnTo>
                    <a:lnTo>
                      <a:pt x="95631" y="1930400"/>
                    </a:lnTo>
                    <a:lnTo>
                      <a:pt x="92189" y="1943100"/>
                    </a:lnTo>
                    <a:lnTo>
                      <a:pt x="88785" y="1943100"/>
                    </a:lnTo>
                    <a:lnTo>
                      <a:pt x="73406" y="1968500"/>
                    </a:lnTo>
                    <a:lnTo>
                      <a:pt x="64287" y="1993900"/>
                    </a:lnTo>
                    <a:lnTo>
                      <a:pt x="56451" y="2006600"/>
                    </a:lnTo>
                    <a:lnTo>
                      <a:pt x="38963" y="2057400"/>
                    </a:lnTo>
                    <a:lnTo>
                      <a:pt x="29514" y="2095500"/>
                    </a:lnTo>
                    <a:lnTo>
                      <a:pt x="25260" y="2120900"/>
                    </a:lnTo>
                    <a:lnTo>
                      <a:pt x="23177" y="2120900"/>
                    </a:lnTo>
                    <a:lnTo>
                      <a:pt x="20878" y="2133600"/>
                    </a:lnTo>
                    <a:lnTo>
                      <a:pt x="18376" y="2149437"/>
                    </a:lnTo>
                    <a:lnTo>
                      <a:pt x="16891" y="2159000"/>
                    </a:lnTo>
                    <a:lnTo>
                      <a:pt x="12763" y="2184400"/>
                    </a:lnTo>
                    <a:lnTo>
                      <a:pt x="10617" y="2197100"/>
                    </a:lnTo>
                    <a:lnTo>
                      <a:pt x="8382" y="2197100"/>
                    </a:lnTo>
                    <a:lnTo>
                      <a:pt x="4826" y="2209800"/>
                    </a:lnTo>
                    <a:lnTo>
                      <a:pt x="3619" y="2222500"/>
                    </a:lnTo>
                    <a:lnTo>
                      <a:pt x="2362" y="2222500"/>
                    </a:lnTo>
                    <a:lnTo>
                      <a:pt x="1612" y="2235200"/>
                    </a:lnTo>
                    <a:lnTo>
                      <a:pt x="1016" y="2235200"/>
                    </a:lnTo>
                    <a:lnTo>
                      <a:pt x="0" y="2260600"/>
                    </a:lnTo>
                    <a:lnTo>
                      <a:pt x="457" y="2273300"/>
                    </a:lnTo>
                    <a:lnTo>
                      <a:pt x="1841" y="2286000"/>
                    </a:lnTo>
                    <a:lnTo>
                      <a:pt x="2120" y="2311400"/>
                    </a:lnTo>
                    <a:lnTo>
                      <a:pt x="3200" y="2324100"/>
                    </a:lnTo>
                    <a:lnTo>
                      <a:pt x="4927" y="2349500"/>
                    </a:lnTo>
                    <a:lnTo>
                      <a:pt x="7124" y="2374900"/>
                    </a:lnTo>
                    <a:lnTo>
                      <a:pt x="9829" y="2387600"/>
                    </a:lnTo>
                    <a:lnTo>
                      <a:pt x="13195" y="2413000"/>
                    </a:lnTo>
                    <a:lnTo>
                      <a:pt x="14693" y="2413000"/>
                    </a:lnTo>
                    <a:lnTo>
                      <a:pt x="16294" y="2425700"/>
                    </a:lnTo>
                    <a:lnTo>
                      <a:pt x="17259" y="2425700"/>
                    </a:lnTo>
                    <a:lnTo>
                      <a:pt x="17830" y="2425700"/>
                    </a:lnTo>
                    <a:lnTo>
                      <a:pt x="19126" y="2438400"/>
                    </a:lnTo>
                    <a:lnTo>
                      <a:pt x="20142" y="2438400"/>
                    </a:lnTo>
                    <a:lnTo>
                      <a:pt x="21577" y="2451100"/>
                    </a:lnTo>
                    <a:lnTo>
                      <a:pt x="25819" y="2463800"/>
                    </a:lnTo>
                    <a:lnTo>
                      <a:pt x="28270" y="2463800"/>
                    </a:lnTo>
                    <a:lnTo>
                      <a:pt x="29921" y="2476500"/>
                    </a:lnTo>
                    <a:lnTo>
                      <a:pt x="31140" y="2476500"/>
                    </a:lnTo>
                    <a:lnTo>
                      <a:pt x="30149" y="2463800"/>
                    </a:lnTo>
                    <a:lnTo>
                      <a:pt x="27749" y="2451100"/>
                    </a:lnTo>
                    <a:lnTo>
                      <a:pt x="28181" y="2451100"/>
                    </a:lnTo>
                    <a:lnTo>
                      <a:pt x="32613" y="2463800"/>
                    </a:lnTo>
                    <a:lnTo>
                      <a:pt x="34963" y="2476500"/>
                    </a:lnTo>
                    <a:lnTo>
                      <a:pt x="37553" y="2476500"/>
                    </a:lnTo>
                    <a:lnTo>
                      <a:pt x="40208" y="2489200"/>
                    </a:lnTo>
                    <a:lnTo>
                      <a:pt x="42672" y="2489200"/>
                    </a:lnTo>
                    <a:lnTo>
                      <a:pt x="54406" y="2514600"/>
                    </a:lnTo>
                    <a:lnTo>
                      <a:pt x="67945" y="2540000"/>
                    </a:lnTo>
                    <a:lnTo>
                      <a:pt x="76314" y="2553474"/>
                    </a:lnTo>
                    <a:lnTo>
                      <a:pt x="75120" y="2551874"/>
                    </a:lnTo>
                    <a:lnTo>
                      <a:pt x="70104" y="2544915"/>
                    </a:lnTo>
                    <a:lnTo>
                      <a:pt x="64846" y="2536037"/>
                    </a:lnTo>
                    <a:lnTo>
                      <a:pt x="60210" y="2528112"/>
                    </a:lnTo>
                    <a:lnTo>
                      <a:pt x="57518" y="2523782"/>
                    </a:lnTo>
                    <a:lnTo>
                      <a:pt x="58153" y="2525636"/>
                    </a:lnTo>
                    <a:lnTo>
                      <a:pt x="63487" y="2536329"/>
                    </a:lnTo>
                    <a:lnTo>
                      <a:pt x="68618" y="2545638"/>
                    </a:lnTo>
                    <a:lnTo>
                      <a:pt x="72986" y="2551176"/>
                    </a:lnTo>
                    <a:lnTo>
                      <a:pt x="75476" y="2554579"/>
                    </a:lnTo>
                    <a:lnTo>
                      <a:pt x="78054" y="2558008"/>
                    </a:lnTo>
                    <a:lnTo>
                      <a:pt x="79171" y="2559240"/>
                    </a:lnTo>
                    <a:lnTo>
                      <a:pt x="79832" y="2559139"/>
                    </a:lnTo>
                    <a:lnTo>
                      <a:pt x="83743" y="2565400"/>
                    </a:lnTo>
                    <a:lnTo>
                      <a:pt x="102247" y="2590800"/>
                    </a:lnTo>
                    <a:lnTo>
                      <a:pt x="107226" y="2590800"/>
                    </a:lnTo>
                    <a:lnTo>
                      <a:pt x="112699" y="2603500"/>
                    </a:lnTo>
                    <a:lnTo>
                      <a:pt x="124155" y="2603500"/>
                    </a:lnTo>
                    <a:lnTo>
                      <a:pt x="130263" y="2616200"/>
                    </a:lnTo>
                    <a:lnTo>
                      <a:pt x="136740" y="2616200"/>
                    </a:lnTo>
                    <a:lnTo>
                      <a:pt x="143459" y="2628900"/>
                    </a:lnTo>
                    <a:lnTo>
                      <a:pt x="150291" y="2628900"/>
                    </a:lnTo>
                    <a:lnTo>
                      <a:pt x="173278" y="2641600"/>
                    </a:lnTo>
                    <a:lnTo>
                      <a:pt x="181787" y="2641600"/>
                    </a:lnTo>
                    <a:lnTo>
                      <a:pt x="187553" y="2654300"/>
                    </a:lnTo>
                    <a:lnTo>
                      <a:pt x="182676" y="2654300"/>
                    </a:lnTo>
                    <a:lnTo>
                      <a:pt x="159410" y="2641600"/>
                    </a:lnTo>
                    <a:lnTo>
                      <a:pt x="139217" y="2628900"/>
                    </a:lnTo>
                    <a:lnTo>
                      <a:pt x="123012" y="2616200"/>
                    </a:lnTo>
                    <a:lnTo>
                      <a:pt x="111734" y="2603500"/>
                    </a:lnTo>
                    <a:lnTo>
                      <a:pt x="104775" y="2603500"/>
                    </a:lnTo>
                    <a:lnTo>
                      <a:pt x="118186" y="2616200"/>
                    </a:lnTo>
                    <a:lnTo>
                      <a:pt x="134048" y="2628900"/>
                    </a:lnTo>
                    <a:lnTo>
                      <a:pt x="152222" y="2641600"/>
                    </a:lnTo>
                    <a:lnTo>
                      <a:pt x="158826" y="2641600"/>
                    </a:lnTo>
                    <a:lnTo>
                      <a:pt x="165188" y="2654300"/>
                    </a:lnTo>
                    <a:lnTo>
                      <a:pt x="172440" y="2654300"/>
                    </a:lnTo>
                    <a:lnTo>
                      <a:pt x="194398" y="2667000"/>
                    </a:lnTo>
                    <a:lnTo>
                      <a:pt x="204139" y="2667000"/>
                    </a:lnTo>
                    <a:lnTo>
                      <a:pt x="196113" y="2654300"/>
                    </a:lnTo>
                    <a:lnTo>
                      <a:pt x="197739" y="2654300"/>
                    </a:lnTo>
                    <a:lnTo>
                      <a:pt x="203136" y="2656700"/>
                    </a:lnTo>
                    <a:lnTo>
                      <a:pt x="207314" y="2659430"/>
                    </a:lnTo>
                    <a:lnTo>
                      <a:pt x="206324" y="2658110"/>
                    </a:lnTo>
                    <a:lnTo>
                      <a:pt x="226364" y="2667000"/>
                    </a:lnTo>
                    <a:lnTo>
                      <a:pt x="226060" y="2667000"/>
                    </a:lnTo>
                    <a:lnTo>
                      <a:pt x="218884" y="2667000"/>
                    </a:lnTo>
                    <a:lnTo>
                      <a:pt x="207314" y="2659430"/>
                    </a:lnTo>
                    <a:lnTo>
                      <a:pt x="212991" y="2667000"/>
                    </a:lnTo>
                    <a:lnTo>
                      <a:pt x="217652" y="2667000"/>
                    </a:lnTo>
                    <a:lnTo>
                      <a:pt x="225298" y="2679700"/>
                    </a:lnTo>
                    <a:lnTo>
                      <a:pt x="237172" y="2679700"/>
                    </a:lnTo>
                    <a:lnTo>
                      <a:pt x="232359" y="2672054"/>
                    </a:lnTo>
                    <a:lnTo>
                      <a:pt x="241884" y="2679700"/>
                    </a:lnTo>
                    <a:lnTo>
                      <a:pt x="258635" y="2679700"/>
                    </a:lnTo>
                    <a:lnTo>
                      <a:pt x="247053" y="2667000"/>
                    </a:lnTo>
                    <a:lnTo>
                      <a:pt x="233502" y="2667000"/>
                    </a:lnTo>
                    <a:lnTo>
                      <a:pt x="227685" y="2654300"/>
                    </a:lnTo>
                    <a:lnTo>
                      <a:pt x="206832" y="2654300"/>
                    </a:lnTo>
                    <a:lnTo>
                      <a:pt x="193586" y="2641600"/>
                    </a:lnTo>
                    <a:lnTo>
                      <a:pt x="183349" y="2641600"/>
                    </a:lnTo>
                    <a:lnTo>
                      <a:pt x="176860" y="2628900"/>
                    </a:lnTo>
                    <a:lnTo>
                      <a:pt x="203923" y="2641600"/>
                    </a:lnTo>
                    <a:lnTo>
                      <a:pt x="236143" y="2654300"/>
                    </a:lnTo>
                    <a:lnTo>
                      <a:pt x="272770" y="2667000"/>
                    </a:lnTo>
                    <a:lnTo>
                      <a:pt x="327914" y="2667000"/>
                    </a:lnTo>
                    <a:lnTo>
                      <a:pt x="324891" y="2667317"/>
                    </a:lnTo>
                    <a:lnTo>
                      <a:pt x="320103" y="2667597"/>
                    </a:lnTo>
                    <a:lnTo>
                      <a:pt x="304876" y="2667330"/>
                    </a:lnTo>
                    <a:lnTo>
                      <a:pt x="298424" y="2667292"/>
                    </a:lnTo>
                    <a:lnTo>
                      <a:pt x="294309" y="2667431"/>
                    </a:lnTo>
                    <a:lnTo>
                      <a:pt x="293738" y="2667812"/>
                    </a:lnTo>
                    <a:lnTo>
                      <a:pt x="297891" y="2668498"/>
                    </a:lnTo>
                    <a:lnTo>
                      <a:pt x="314248" y="2668155"/>
                    </a:lnTo>
                    <a:lnTo>
                      <a:pt x="322376" y="2667736"/>
                    </a:lnTo>
                    <a:lnTo>
                      <a:pt x="328295" y="2667000"/>
                    </a:lnTo>
                    <a:lnTo>
                      <a:pt x="347941" y="2667000"/>
                    </a:lnTo>
                    <a:lnTo>
                      <a:pt x="338556" y="2679700"/>
                    </a:lnTo>
                    <a:lnTo>
                      <a:pt x="368566" y="2679700"/>
                    </a:lnTo>
                    <a:lnTo>
                      <a:pt x="402463" y="2667000"/>
                    </a:lnTo>
                    <a:lnTo>
                      <a:pt x="507276" y="2628900"/>
                    </a:lnTo>
                    <a:lnTo>
                      <a:pt x="541337" y="2603500"/>
                    </a:lnTo>
                    <a:lnTo>
                      <a:pt x="574281" y="2578100"/>
                    </a:lnTo>
                    <a:lnTo>
                      <a:pt x="605866" y="2565400"/>
                    </a:lnTo>
                    <a:lnTo>
                      <a:pt x="635876" y="2540000"/>
                    </a:lnTo>
                    <a:lnTo>
                      <a:pt x="629348" y="2540000"/>
                    </a:lnTo>
                    <a:lnTo>
                      <a:pt x="631507" y="2536825"/>
                    </a:lnTo>
                    <a:lnTo>
                      <a:pt x="627240" y="2540000"/>
                    </a:lnTo>
                    <a:lnTo>
                      <a:pt x="622795" y="2540000"/>
                    </a:lnTo>
                    <a:lnTo>
                      <a:pt x="617537" y="2540000"/>
                    </a:lnTo>
                    <a:lnTo>
                      <a:pt x="636993" y="2514600"/>
                    </a:lnTo>
                    <a:lnTo>
                      <a:pt x="614921" y="2540000"/>
                    </a:lnTo>
                    <a:lnTo>
                      <a:pt x="603719" y="2552700"/>
                    </a:lnTo>
                    <a:lnTo>
                      <a:pt x="593496" y="2552700"/>
                    </a:lnTo>
                    <a:lnTo>
                      <a:pt x="574382" y="2565400"/>
                    </a:lnTo>
                    <a:lnTo>
                      <a:pt x="568198" y="2565400"/>
                    </a:lnTo>
                    <a:lnTo>
                      <a:pt x="586409" y="2548763"/>
                    </a:lnTo>
                    <a:lnTo>
                      <a:pt x="594360" y="2540000"/>
                    </a:lnTo>
                    <a:lnTo>
                      <a:pt x="612978" y="2527300"/>
                    </a:lnTo>
                    <a:lnTo>
                      <a:pt x="636155" y="2514600"/>
                    </a:lnTo>
                    <a:lnTo>
                      <a:pt x="661339" y="2489200"/>
                    </a:lnTo>
                    <a:lnTo>
                      <a:pt x="670242" y="2476500"/>
                    </a:lnTo>
                    <a:lnTo>
                      <a:pt x="681647" y="2463800"/>
                    </a:lnTo>
                    <a:lnTo>
                      <a:pt x="693864" y="2451100"/>
                    </a:lnTo>
                    <a:lnTo>
                      <a:pt x="701357" y="2451100"/>
                    </a:lnTo>
                    <a:lnTo>
                      <a:pt x="710780" y="2438400"/>
                    </a:lnTo>
                    <a:lnTo>
                      <a:pt x="727659" y="2425700"/>
                    </a:lnTo>
                    <a:lnTo>
                      <a:pt x="749439" y="2400300"/>
                    </a:lnTo>
                    <a:lnTo>
                      <a:pt x="761187" y="2387955"/>
                    </a:lnTo>
                    <a:lnTo>
                      <a:pt x="757364" y="2400300"/>
                    </a:lnTo>
                    <a:lnTo>
                      <a:pt x="753008" y="2400300"/>
                    </a:lnTo>
                    <a:lnTo>
                      <a:pt x="750087" y="2407920"/>
                    </a:lnTo>
                    <a:lnTo>
                      <a:pt x="744410" y="2413000"/>
                    </a:lnTo>
                    <a:lnTo>
                      <a:pt x="729792" y="2438400"/>
                    </a:lnTo>
                    <a:lnTo>
                      <a:pt x="733983" y="2438400"/>
                    </a:lnTo>
                    <a:lnTo>
                      <a:pt x="743343" y="2425700"/>
                    </a:lnTo>
                    <a:lnTo>
                      <a:pt x="749427" y="2413000"/>
                    </a:lnTo>
                    <a:lnTo>
                      <a:pt x="750455" y="2413000"/>
                    </a:lnTo>
                    <a:lnTo>
                      <a:pt x="754113" y="2413000"/>
                    </a:lnTo>
                    <a:lnTo>
                      <a:pt x="759320" y="2400300"/>
                    </a:lnTo>
                    <a:lnTo>
                      <a:pt x="765086" y="2400300"/>
                    </a:lnTo>
                    <a:lnTo>
                      <a:pt x="758888" y="2413000"/>
                    </a:lnTo>
                    <a:lnTo>
                      <a:pt x="749668" y="2425700"/>
                    </a:lnTo>
                    <a:lnTo>
                      <a:pt x="736727" y="2438400"/>
                    </a:lnTo>
                    <a:lnTo>
                      <a:pt x="722566" y="2449728"/>
                    </a:lnTo>
                    <a:lnTo>
                      <a:pt x="722566" y="2463800"/>
                    </a:lnTo>
                    <a:lnTo>
                      <a:pt x="717130" y="2476500"/>
                    </a:lnTo>
                    <a:lnTo>
                      <a:pt x="707631" y="2489200"/>
                    </a:lnTo>
                    <a:lnTo>
                      <a:pt x="702081" y="2489200"/>
                    </a:lnTo>
                    <a:lnTo>
                      <a:pt x="696569" y="2501900"/>
                    </a:lnTo>
                    <a:lnTo>
                      <a:pt x="688835" y="2501900"/>
                    </a:lnTo>
                    <a:lnTo>
                      <a:pt x="700303" y="2489200"/>
                    </a:lnTo>
                    <a:lnTo>
                      <a:pt x="701217" y="2489200"/>
                    </a:lnTo>
                    <a:lnTo>
                      <a:pt x="722223" y="2463800"/>
                    </a:lnTo>
                    <a:lnTo>
                      <a:pt x="722566" y="2463800"/>
                    </a:lnTo>
                    <a:lnTo>
                      <a:pt x="722566" y="2449728"/>
                    </a:lnTo>
                    <a:lnTo>
                      <a:pt x="720839" y="2451100"/>
                    </a:lnTo>
                    <a:lnTo>
                      <a:pt x="719569" y="2451100"/>
                    </a:lnTo>
                    <a:lnTo>
                      <a:pt x="724293" y="2443061"/>
                    </a:lnTo>
                    <a:lnTo>
                      <a:pt x="714806" y="2451100"/>
                    </a:lnTo>
                    <a:lnTo>
                      <a:pt x="699516" y="2463800"/>
                    </a:lnTo>
                    <a:lnTo>
                      <a:pt x="709066" y="2463800"/>
                    </a:lnTo>
                    <a:lnTo>
                      <a:pt x="700443" y="2476500"/>
                    </a:lnTo>
                    <a:lnTo>
                      <a:pt x="685215" y="2489200"/>
                    </a:lnTo>
                    <a:lnTo>
                      <a:pt x="669353" y="2501900"/>
                    </a:lnTo>
                    <a:lnTo>
                      <a:pt x="650265" y="2514600"/>
                    </a:lnTo>
                    <a:lnTo>
                      <a:pt x="637997" y="2527300"/>
                    </a:lnTo>
                    <a:lnTo>
                      <a:pt x="631507" y="2536825"/>
                    </a:lnTo>
                    <a:lnTo>
                      <a:pt x="644309" y="2527300"/>
                    </a:lnTo>
                    <a:lnTo>
                      <a:pt x="661073" y="2514600"/>
                    </a:lnTo>
                    <a:lnTo>
                      <a:pt x="684110" y="2496794"/>
                    </a:lnTo>
                    <a:lnTo>
                      <a:pt x="688200" y="2491994"/>
                    </a:lnTo>
                    <a:lnTo>
                      <a:pt x="687336" y="2494280"/>
                    </a:lnTo>
                    <a:lnTo>
                      <a:pt x="693839" y="2489200"/>
                    </a:lnTo>
                    <a:lnTo>
                      <a:pt x="695718" y="2489200"/>
                    </a:lnTo>
                    <a:lnTo>
                      <a:pt x="688797" y="2501900"/>
                    </a:lnTo>
                    <a:lnTo>
                      <a:pt x="687679" y="2501900"/>
                    </a:lnTo>
                    <a:lnTo>
                      <a:pt x="685850" y="2501900"/>
                    </a:lnTo>
                    <a:lnTo>
                      <a:pt x="674941" y="2514600"/>
                    </a:lnTo>
                    <a:lnTo>
                      <a:pt x="672731" y="2514600"/>
                    </a:lnTo>
                    <a:lnTo>
                      <a:pt x="662952" y="2527300"/>
                    </a:lnTo>
                    <a:lnTo>
                      <a:pt x="670153" y="2527300"/>
                    </a:lnTo>
                    <a:lnTo>
                      <a:pt x="678637" y="2514600"/>
                    </a:lnTo>
                    <a:lnTo>
                      <a:pt x="677367" y="2514600"/>
                    </a:lnTo>
                    <a:lnTo>
                      <a:pt x="683348" y="2507983"/>
                    </a:lnTo>
                    <a:lnTo>
                      <a:pt x="678637" y="2514600"/>
                    </a:lnTo>
                    <a:lnTo>
                      <a:pt x="681634" y="2514600"/>
                    </a:lnTo>
                    <a:lnTo>
                      <a:pt x="697560" y="2501900"/>
                    </a:lnTo>
                    <a:lnTo>
                      <a:pt x="723379" y="2476500"/>
                    </a:lnTo>
                    <a:lnTo>
                      <a:pt x="729005" y="2463800"/>
                    </a:lnTo>
                    <a:lnTo>
                      <a:pt x="734491" y="2463800"/>
                    </a:lnTo>
                    <a:lnTo>
                      <a:pt x="739902" y="2451100"/>
                    </a:lnTo>
                    <a:lnTo>
                      <a:pt x="745299" y="2451100"/>
                    </a:lnTo>
                    <a:lnTo>
                      <a:pt x="750658" y="2438400"/>
                    </a:lnTo>
                    <a:lnTo>
                      <a:pt x="761834" y="2438400"/>
                    </a:lnTo>
                    <a:lnTo>
                      <a:pt x="767791" y="2425700"/>
                    </a:lnTo>
                    <a:lnTo>
                      <a:pt x="786815" y="2400300"/>
                    </a:lnTo>
                    <a:lnTo>
                      <a:pt x="799020" y="2387600"/>
                    </a:lnTo>
                    <a:lnTo>
                      <a:pt x="811225" y="2374900"/>
                    </a:lnTo>
                    <a:lnTo>
                      <a:pt x="838784" y="2336800"/>
                    </a:lnTo>
                    <a:lnTo>
                      <a:pt x="867244" y="2298700"/>
                    </a:lnTo>
                    <a:lnTo>
                      <a:pt x="867740" y="2298700"/>
                    </a:lnTo>
                    <a:lnTo>
                      <a:pt x="873112" y="2286000"/>
                    </a:lnTo>
                    <a:lnTo>
                      <a:pt x="879894" y="2286000"/>
                    </a:lnTo>
                    <a:lnTo>
                      <a:pt x="886320" y="2273300"/>
                    </a:lnTo>
                    <a:lnTo>
                      <a:pt x="891159" y="2260600"/>
                    </a:lnTo>
                    <a:lnTo>
                      <a:pt x="892949" y="2260600"/>
                    </a:lnTo>
                    <a:lnTo>
                      <a:pt x="890244" y="2273300"/>
                    </a:lnTo>
                    <a:lnTo>
                      <a:pt x="896213" y="2260600"/>
                    </a:lnTo>
                    <a:lnTo>
                      <a:pt x="902195" y="2247900"/>
                    </a:lnTo>
                    <a:lnTo>
                      <a:pt x="909421" y="2235200"/>
                    </a:lnTo>
                    <a:lnTo>
                      <a:pt x="911948" y="2235200"/>
                    </a:lnTo>
                    <a:lnTo>
                      <a:pt x="914146" y="2226894"/>
                    </a:lnTo>
                    <a:lnTo>
                      <a:pt x="916647" y="2222500"/>
                    </a:lnTo>
                    <a:lnTo>
                      <a:pt x="929220" y="2209800"/>
                    </a:lnTo>
                    <a:lnTo>
                      <a:pt x="934732" y="2187600"/>
                    </a:lnTo>
                    <a:lnTo>
                      <a:pt x="936028" y="2184400"/>
                    </a:lnTo>
                    <a:lnTo>
                      <a:pt x="937615" y="2184400"/>
                    </a:lnTo>
                    <a:lnTo>
                      <a:pt x="942898" y="2171700"/>
                    </a:lnTo>
                    <a:lnTo>
                      <a:pt x="945743" y="2159000"/>
                    </a:lnTo>
                    <a:lnTo>
                      <a:pt x="948601" y="2159000"/>
                    </a:lnTo>
                    <a:lnTo>
                      <a:pt x="950633" y="2146300"/>
                    </a:lnTo>
                    <a:lnTo>
                      <a:pt x="954252" y="2133600"/>
                    </a:lnTo>
                    <a:lnTo>
                      <a:pt x="960247" y="2120900"/>
                    </a:lnTo>
                    <a:lnTo>
                      <a:pt x="969391" y="2108200"/>
                    </a:lnTo>
                    <a:lnTo>
                      <a:pt x="977303" y="2082800"/>
                    </a:lnTo>
                    <a:lnTo>
                      <a:pt x="981265" y="2070100"/>
                    </a:lnTo>
                    <a:lnTo>
                      <a:pt x="989482" y="2057400"/>
                    </a:lnTo>
                    <a:lnTo>
                      <a:pt x="994791" y="2044700"/>
                    </a:lnTo>
                    <a:lnTo>
                      <a:pt x="996708" y="2037016"/>
                    </a:lnTo>
                    <a:lnTo>
                      <a:pt x="995273" y="2044700"/>
                    </a:lnTo>
                    <a:lnTo>
                      <a:pt x="992251" y="2057400"/>
                    </a:lnTo>
                    <a:lnTo>
                      <a:pt x="987425" y="2074506"/>
                    </a:lnTo>
                    <a:lnTo>
                      <a:pt x="995692" y="2057400"/>
                    </a:lnTo>
                    <a:lnTo>
                      <a:pt x="1002550" y="2032000"/>
                    </a:lnTo>
                    <a:lnTo>
                      <a:pt x="1005954" y="2032000"/>
                    </a:lnTo>
                    <a:lnTo>
                      <a:pt x="1008100" y="2019300"/>
                    </a:lnTo>
                    <a:lnTo>
                      <a:pt x="1013574" y="2019300"/>
                    </a:lnTo>
                    <a:lnTo>
                      <a:pt x="1015644" y="2006600"/>
                    </a:lnTo>
                    <a:lnTo>
                      <a:pt x="1017422" y="2006600"/>
                    </a:lnTo>
                    <a:lnTo>
                      <a:pt x="1014590" y="2019300"/>
                    </a:lnTo>
                    <a:lnTo>
                      <a:pt x="1018679" y="2006600"/>
                    </a:lnTo>
                    <a:lnTo>
                      <a:pt x="1039660" y="2006600"/>
                    </a:lnTo>
                    <a:lnTo>
                      <a:pt x="1056741" y="1993900"/>
                    </a:lnTo>
                    <a:lnTo>
                      <a:pt x="1072629" y="1993900"/>
                    </a:lnTo>
                    <a:lnTo>
                      <a:pt x="1081557" y="1981200"/>
                    </a:lnTo>
                    <a:lnTo>
                      <a:pt x="1092377" y="1981200"/>
                    </a:lnTo>
                    <a:lnTo>
                      <a:pt x="1103376" y="1968500"/>
                    </a:lnTo>
                    <a:lnTo>
                      <a:pt x="1112850" y="1955800"/>
                    </a:lnTo>
                    <a:lnTo>
                      <a:pt x="1131379" y="1943100"/>
                    </a:lnTo>
                    <a:lnTo>
                      <a:pt x="1149451" y="1943100"/>
                    </a:lnTo>
                    <a:lnTo>
                      <a:pt x="1167028" y="1930400"/>
                    </a:lnTo>
                    <a:lnTo>
                      <a:pt x="1175562" y="1917700"/>
                    </a:lnTo>
                    <a:lnTo>
                      <a:pt x="1179779" y="1917700"/>
                    </a:lnTo>
                    <a:lnTo>
                      <a:pt x="1181976" y="1917700"/>
                    </a:lnTo>
                    <a:lnTo>
                      <a:pt x="1189240" y="1917700"/>
                    </a:lnTo>
                    <a:lnTo>
                      <a:pt x="1198968" y="1905000"/>
                    </a:lnTo>
                    <a:lnTo>
                      <a:pt x="1208900" y="1892300"/>
                    </a:lnTo>
                    <a:lnTo>
                      <a:pt x="1215440" y="1884057"/>
                    </a:lnTo>
                    <a:lnTo>
                      <a:pt x="1215199" y="1885149"/>
                    </a:lnTo>
                    <a:lnTo>
                      <a:pt x="1217041" y="1882051"/>
                    </a:lnTo>
                    <a:lnTo>
                      <a:pt x="1218984" y="1879600"/>
                    </a:lnTo>
                    <a:lnTo>
                      <a:pt x="1218488" y="1879600"/>
                    </a:lnTo>
                    <a:lnTo>
                      <a:pt x="1227848" y="1866900"/>
                    </a:lnTo>
                    <a:lnTo>
                      <a:pt x="1237424" y="1866900"/>
                    </a:lnTo>
                    <a:lnTo>
                      <a:pt x="1245539" y="1854200"/>
                    </a:lnTo>
                    <a:lnTo>
                      <a:pt x="1250721" y="1841500"/>
                    </a:lnTo>
                    <a:lnTo>
                      <a:pt x="1250594" y="1841500"/>
                    </a:lnTo>
                    <a:lnTo>
                      <a:pt x="1254925" y="1828800"/>
                    </a:lnTo>
                    <a:lnTo>
                      <a:pt x="1260119" y="1828800"/>
                    </a:lnTo>
                    <a:lnTo>
                      <a:pt x="1264716" y="1816100"/>
                    </a:lnTo>
                    <a:lnTo>
                      <a:pt x="1275448" y="1803400"/>
                    </a:lnTo>
                    <a:lnTo>
                      <a:pt x="1281696" y="1803400"/>
                    </a:lnTo>
                    <a:lnTo>
                      <a:pt x="1288046" y="1790700"/>
                    </a:lnTo>
                    <a:lnTo>
                      <a:pt x="1294676" y="1778000"/>
                    </a:lnTo>
                    <a:lnTo>
                      <a:pt x="1294155" y="1790700"/>
                    </a:lnTo>
                    <a:lnTo>
                      <a:pt x="1296581" y="1790700"/>
                    </a:lnTo>
                    <a:lnTo>
                      <a:pt x="1303883" y="1778000"/>
                    </a:lnTo>
                    <a:lnTo>
                      <a:pt x="1314043" y="1752600"/>
                    </a:lnTo>
                    <a:lnTo>
                      <a:pt x="1316863" y="1752600"/>
                    </a:lnTo>
                    <a:lnTo>
                      <a:pt x="1319034" y="1745881"/>
                    </a:lnTo>
                    <a:lnTo>
                      <a:pt x="1319352" y="1745462"/>
                    </a:lnTo>
                    <a:lnTo>
                      <a:pt x="1319060" y="1745830"/>
                    </a:lnTo>
                    <a:lnTo>
                      <a:pt x="1320977" y="1739900"/>
                    </a:lnTo>
                    <a:lnTo>
                      <a:pt x="1325384" y="1727200"/>
                    </a:lnTo>
                    <a:lnTo>
                      <a:pt x="1327505" y="1727200"/>
                    </a:lnTo>
                    <a:lnTo>
                      <a:pt x="1329512" y="1727200"/>
                    </a:lnTo>
                    <a:lnTo>
                      <a:pt x="1334363" y="1714500"/>
                    </a:lnTo>
                    <a:lnTo>
                      <a:pt x="1337475" y="1704428"/>
                    </a:lnTo>
                    <a:lnTo>
                      <a:pt x="1338935" y="1701800"/>
                    </a:lnTo>
                    <a:lnTo>
                      <a:pt x="1345996" y="1689100"/>
                    </a:lnTo>
                    <a:lnTo>
                      <a:pt x="1353210" y="1663700"/>
                    </a:lnTo>
                    <a:lnTo>
                      <a:pt x="1357325" y="1663700"/>
                    </a:lnTo>
                    <a:lnTo>
                      <a:pt x="1359433" y="1651000"/>
                    </a:lnTo>
                    <a:lnTo>
                      <a:pt x="1365643" y="1638300"/>
                    </a:lnTo>
                    <a:lnTo>
                      <a:pt x="1370076" y="1629244"/>
                    </a:lnTo>
                    <a:lnTo>
                      <a:pt x="1369047" y="1638300"/>
                    </a:lnTo>
                    <a:lnTo>
                      <a:pt x="1372590" y="1625600"/>
                    </a:lnTo>
                    <a:lnTo>
                      <a:pt x="1382826" y="1587500"/>
                    </a:lnTo>
                    <a:lnTo>
                      <a:pt x="1395691" y="1536700"/>
                    </a:lnTo>
                    <a:lnTo>
                      <a:pt x="1397990" y="1524000"/>
                    </a:lnTo>
                    <a:lnTo>
                      <a:pt x="1400289" y="1511300"/>
                    </a:lnTo>
                    <a:lnTo>
                      <a:pt x="1404429" y="1498600"/>
                    </a:lnTo>
                    <a:lnTo>
                      <a:pt x="1407439" y="1473200"/>
                    </a:lnTo>
                    <a:lnTo>
                      <a:pt x="1408684" y="1460500"/>
                    </a:lnTo>
                    <a:lnTo>
                      <a:pt x="1405623" y="1473200"/>
                    </a:lnTo>
                    <a:lnTo>
                      <a:pt x="1403832" y="1485900"/>
                    </a:lnTo>
                    <a:lnTo>
                      <a:pt x="1401000" y="1498600"/>
                    </a:lnTo>
                    <a:lnTo>
                      <a:pt x="1397850" y="1511300"/>
                    </a:lnTo>
                    <a:lnTo>
                      <a:pt x="1395133" y="1524000"/>
                    </a:lnTo>
                    <a:lnTo>
                      <a:pt x="1397165" y="1511300"/>
                    </a:lnTo>
                    <a:lnTo>
                      <a:pt x="1394460" y="1524000"/>
                    </a:lnTo>
                    <a:lnTo>
                      <a:pt x="1391742" y="1524000"/>
                    </a:lnTo>
                    <a:lnTo>
                      <a:pt x="1393761" y="1511300"/>
                    </a:lnTo>
                    <a:lnTo>
                      <a:pt x="1397863" y="1485900"/>
                    </a:lnTo>
                    <a:lnTo>
                      <a:pt x="1408125" y="1422400"/>
                    </a:lnTo>
                    <a:lnTo>
                      <a:pt x="1411770" y="1384300"/>
                    </a:lnTo>
                    <a:lnTo>
                      <a:pt x="1412430" y="1358900"/>
                    </a:lnTo>
                    <a:close/>
                  </a:path>
                  <a:path w="1421764" h="2679700">
                    <a:moveTo>
                      <a:pt x="1420444" y="1385570"/>
                    </a:moveTo>
                    <a:lnTo>
                      <a:pt x="1419834" y="1389354"/>
                    </a:lnTo>
                    <a:lnTo>
                      <a:pt x="1419453" y="1395831"/>
                    </a:lnTo>
                    <a:lnTo>
                      <a:pt x="1419377" y="1402321"/>
                    </a:lnTo>
                    <a:lnTo>
                      <a:pt x="1418742" y="1408772"/>
                    </a:lnTo>
                    <a:lnTo>
                      <a:pt x="1416621" y="1428127"/>
                    </a:lnTo>
                    <a:lnTo>
                      <a:pt x="1417472" y="1424330"/>
                    </a:lnTo>
                    <a:lnTo>
                      <a:pt x="1419529" y="1404988"/>
                    </a:lnTo>
                    <a:lnTo>
                      <a:pt x="1420444" y="1385570"/>
                    </a:lnTo>
                    <a:close/>
                  </a:path>
                  <a:path w="1421764" h="2679700">
                    <a:moveTo>
                      <a:pt x="1421587" y="1332750"/>
                    </a:moveTo>
                    <a:lnTo>
                      <a:pt x="1419415" y="1266952"/>
                    </a:lnTo>
                    <a:lnTo>
                      <a:pt x="1418399" y="1247089"/>
                    </a:lnTo>
                    <a:lnTo>
                      <a:pt x="1418170" y="1253363"/>
                    </a:lnTo>
                    <a:lnTo>
                      <a:pt x="1418018" y="1270863"/>
                    </a:lnTo>
                    <a:lnTo>
                      <a:pt x="1415961" y="1329702"/>
                    </a:lnTo>
                    <a:lnTo>
                      <a:pt x="1413675" y="1372997"/>
                    </a:lnTo>
                    <a:lnTo>
                      <a:pt x="1413332" y="1386992"/>
                    </a:lnTo>
                    <a:lnTo>
                      <a:pt x="1414208" y="1392809"/>
                    </a:lnTo>
                    <a:lnTo>
                      <a:pt x="1414653" y="1367688"/>
                    </a:lnTo>
                    <a:lnTo>
                      <a:pt x="1415999" y="1340205"/>
                    </a:lnTo>
                    <a:lnTo>
                      <a:pt x="1416469" y="1315605"/>
                    </a:lnTo>
                    <a:lnTo>
                      <a:pt x="1418132" y="1314272"/>
                    </a:lnTo>
                    <a:lnTo>
                      <a:pt x="1419021" y="1319631"/>
                    </a:lnTo>
                    <a:lnTo>
                      <a:pt x="1419301" y="1329969"/>
                    </a:lnTo>
                    <a:lnTo>
                      <a:pt x="1419098" y="1343520"/>
                    </a:lnTo>
                    <a:lnTo>
                      <a:pt x="1417497" y="1373276"/>
                    </a:lnTo>
                    <a:lnTo>
                      <a:pt x="1417383" y="1386039"/>
                    </a:lnTo>
                    <a:lnTo>
                      <a:pt x="1418196" y="1395107"/>
                    </a:lnTo>
                    <a:lnTo>
                      <a:pt x="1420063" y="1371142"/>
                    </a:lnTo>
                    <a:lnTo>
                      <a:pt x="1421231" y="1350670"/>
                    </a:lnTo>
                    <a:lnTo>
                      <a:pt x="1421587" y="1332750"/>
                    </a:lnTo>
                    <a:close/>
                  </a:path>
                </a:pathLst>
              </a:custGeom>
              <a:solidFill>
                <a:srgbClr val="1CADEB"/>
              </a:solidFill>
            </p:spPr>
            <p:txBody>
              <a:bodyPr wrap="square" lIns="0" tIns="0" rIns="0" bIns="0" rtlCol="0"/>
              <a:lstStyle/>
              <a:p>
                <a:endParaRPr/>
              </a:p>
            </p:txBody>
          </p:sp>
          <p:sp>
            <p:nvSpPr>
              <p:cNvPr id="459" name="object 14"/>
              <p:cNvSpPr/>
              <p:nvPr/>
            </p:nvSpPr>
            <p:spPr>
              <a:xfrm>
                <a:off x="4120286" y="6423285"/>
                <a:ext cx="786765" cy="1497330"/>
              </a:xfrm>
              <a:custGeom>
                <a:avLst/>
                <a:gdLst/>
                <a:ahLst/>
                <a:cxnLst/>
                <a:rect l="l" t="t" r="r" b="b"/>
                <a:pathLst>
                  <a:path w="786764" h="1497329">
                    <a:moveTo>
                      <a:pt x="35394" y="325932"/>
                    </a:moveTo>
                    <a:lnTo>
                      <a:pt x="29806" y="319887"/>
                    </a:lnTo>
                    <a:lnTo>
                      <a:pt x="0" y="294017"/>
                    </a:lnTo>
                    <a:lnTo>
                      <a:pt x="5689" y="300151"/>
                    </a:lnTo>
                    <a:lnTo>
                      <a:pt x="35394" y="325932"/>
                    </a:lnTo>
                    <a:close/>
                  </a:path>
                  <a:path w="786764" h="1497329">
                    <a:moveTo>
                      <a:pt x="194043" y="621944"/>
                    </a:moveTo>
                    <a:lnTo>
                      <a:pt x="170129" y="584314"/>
                    </a:lnTo>
                    <a:lnTo>
                      <a:pt x="161975" y="571906"/>
                    </a:lnTo>
                    <a:lnTo>
                      <a:pt x="166306" y="580415"/>
                    </a:lnTo>
                    <a:lnTo>
                      <a:pt x="171056" y="587717"/>
                    </a:lnTo>
                    <a:lnTo>
                      <a:pt x="177990" y="597941"/>
                    </a:lnTo>
                    <a:lnTo>
                      <a:pt x="188874" y="615149"/>
                    </a:lnTo>
                    <a:lnTo>
                      <a:pt x="166382" y="584403"/>
                    </a:lnTo>
                    <a:lnTo>
                      <a:pt x="177977" y="602259"/>
                    </a:lnTo>
                    <a:lnTo>
                      <a:pt x="187604" y="615607"/>
                    </a:lnTo>
                    <a:lnTo>
                      <a:pt x="193535" y="622731"/>
                    </a:lnTo>
                    <a:lnTo>
                      <a:pt x="194043" y="621944"/>
                    </a:lnTo>
                    <a:close/>
                  </a:path>
                  <a:path w="786764" h="1497329">
                    <a:moveTo>
                      <a:pt x="206235" y="533019"/>
                    </a:moveTo>
                    <a:lnTo>
                      <a:pt x="175742" y="491324"/>
                    </a:lnTo>
                    <a:lnTo>
                      <a:pt x="178015" y="495020"/>
                    </a:lnTo>
                    <a:lnTo>
                      <a:pt x="206235" y="533019"/>
                    </a:lnTo>
                    <a:close/>
                  </a:path>
                  <a:path w="786764" h="1497329">
                    <a:moveTo>
                      <a:pt x="278853" y="1468615"/>
                    </a:moveTo>
                    <a:lnTo>
                      <a:pt x="251294" y="1467878"/>
                    </a:lnTo>
                    <a:lnTo>
                      <a:pt x="232041" y="1467053"/>
                    </a:lnTo>
                    <a:lnTo>
                      <a:pt x="221488" y="1466176"/>
                    </a:lnTo>
                    <a:lnTo>
                      <a:pt x="220027" y="1465249"/>
                    </a:lnTo>
                    <a:lnTo>
                      <a:pt x="210235" y="1466646"/>
                    </a:lnTo>
                    <a:lnTo>
                      <a:pt x="211239" y="1467548"/>
                    </a:lnTo>
                    <a:lnTo>
                      <a:pt x="218909" y="1468158"/>
                    </a:lnTo>
                    <a:lnTo>
                      <a:pt x="229158" y="1468640"/>
                    </a:lnTo>
                    <a:lnTo>
                      <a:pt x="237871" y="1469415"/>
                    </a:lnTo>
                    <a:lnTo>
                      <a:pt x="241020" y="1470228"/>
                    </a:lnTo>
                    <a:lnTo>
                      <a:pt x="234543" y="1471320"/>
                    </a:lnTo>
                    <a:lnTo>
                      <a:pt x="214401" y="1472971"/>
                    </a:lnTo>
                    <a:lnTo>
                      <a:pt x="242239" y="1472438"/>
                    </a:lnTo>
                    <a:lnTo>
                      <a:pt x="255511" y="1472057"/>
                    </a:lnTo>
                    <a:lnTo>
                      <a:pt x="258686" y="1471612"/>
                    </a:lnTo>
                    <a:lnTo>
                      <a:pt x="256222" y="1470888"/>
                    </a:lnTo>
                    <a:lnTo>
                      <a:pt x="252552" y="1470139"/>
                    </a:lnTo>
                    <a:lnTo>
                      <a:pt x="252133" y="1469377"/>
                    </a:lnTo>
                    <a:lnTo>
                      <a:pt x="259410" y="1468805"/>
                    </a:lnTo>
                    <a:lnTo>
                      <a:pt x="278853" y="1468615"/>
                    </a:lnTo>
                    <a:close/>
                  </a:path>
                  <a:path w="786764" h="1497329">
                    <a:moveTo>
                      <a:pt x="288137" y="655980"/>
                    </a:moveTo>
                    <a:lnTo>
                      <a:pt x="287477" y="654596"/>
                    </a:lnTo>
                    <a:lnTo>
                      <a:pt x="286448" y="652653"/>
                    </a:lnTo>
                    <a:lnTo>
                      <a:pt x="284861" y="649859"/>
                    </a:lnTo>
                    <a:lnTo>
                      <a:pt x="288137" y="655980"/>
                    </a:lnTo>
                    <a:close/>
                  </a:path>
                  <a:path w="786764" h="1497329">
                    <a:moveTo>
                      <a:pt x="304749" y="687832"/>
                    </a:moveTo>
                    <a:lnTo>
                      <a:pt x="300799" y="679767"/>
                    </a:lnTo>
                    <a:lnTo>
                      <a:pt x="296621" y="671830"/>
                    </a:lnTo>
                    <a:lnTo>
                      <a:pt x="288137" y="655980"/>
                    </a:lnTo>
                    <a:lnTo>
                      <a:pt x="289128" y="659168"/>
                    </a:lnTo>
                    <a:lnTo>
                      <a:pt x="287566" y="658139"/>
                    </a:lnTo>
                    <a:lnTo>
                      <a:pt x="286766" y="657796"/>
                    </a:lnTo>
                    <a:lnTo>
                      <a:pt x="290029" y="663079"/>
                    </a:lnTo>
                    <a:lnTo>
                      <a:pt x="297561" y="675373"/>
                    </a:lnTo>
                    <a:lnTo>
                      <a:pt x="301269" y="681545"/>
                    </a:lnTo>
                    <a:lnTo>
                      <a:pt x="304749" y="687832"/>
                    </a:lnTo>
                    <a:close/>
                  </a:path>
                  <a:path w="786764" h="1497329">
                    <a:moveTo>
                      <a:pt x="358000" y="1493634"/>
                    </a:moveTo>
                    <a:lnTo>
                      <a:pt x="349999" y="1492834"/>
                    </a:lnTo>
                    <a:lnTo>
                      <a:pt x="311632" y="1493393"/>
                    </a:lnTo>
                    <a:lnTo>
                      <a:pt x="358000" y="1493634"/>
                    </a:lnTo>
                    <a:close/>
                  </a:path>
                  <a:path w="786764" h="1497329">
                    <a:moveTo>
                      <a:pt x="394017" y="1338287"/>
                    </a:moveTo>
                    <a:lnTo>
                      <a:pt x="393865" y="1330223"/>
                    </a:lnTo>
                    <a:lnTo>
                      <a:pt x="393344" y="1320482"/>
                    </a:lnTo>
                    <a:lnTo>
                      <a:pt x="392290" y="1315072"/>
                    </a:lnTo>
                    <a:lnTo>
                      <a:pt x="391566" y="1316748"/>
                    </a:lnTo>
                    <a:lnTo>
                      <a:pt x="391655" y="1329969"/>
                    </a:lnTo>
                    <a:lnTo>
                      <a:pt x="391033" y="1356880"/>
                    </a:lnTo>
                    <a:lnTo>
                      <a:pt x="390956" y="1382014"/>
                    </a:lnTo>
                    <a:lnTo>
                      <a:pt x="391528" y="1409941"/>
                    </a:lnTo>
                    <a:lnTo>
                      <a:pt x="392074" y="1405216"/>
                    </a:lnTo>
                    <a:lnTo>
                      <a:pt x="392112" y="1400479"/>
                    </a:lnTo>
                    <a:lnTo>
                      <a:pt x="392442" y="1395730"/>
                    </a:lnTo>
                    <a:lnTo>
                      <a:pt x="392696" y="1403692"/>
                    </a:lnTo>
                    <a:lnTo>
                      <a:pt x="391490" y="1451076"/>
                    </a:lnTo>
                    <a:lnTo>
                      <a:pt x="391553" y="1455432"/>
                    </a:lnTo>
                    <a:lnTo>
                      <a:pt x="392036" y="1440789"/>
                    </a:lnTo>
                    <a:lnTo>
                      <a:pt x="393344" y="1418247"/>
                    </a:lnTo>
                    <a:lnTo>
                      <a:pt x="394017" y="1410322"/>
                    </a:lnTo>
                    <a:lnTo>
                      <a:pt x="394017" y="1338287"/>
                    </a:lnTo>
                    <a:close/>
                  </a:path>
                  <a:path w="786764" h="1497329">
                    <a:moveTo>
                      <a:pt x="405041" y="1195197"/>
                    </a:moveTo>
                    <a:lnTo>
                      <a:pt x="401091" y="1153274"/>
                    </a:lnTo>
                    <a:lnTo>
                      <a:pt x="397916" y="1139240"/>
                    </a:lnTo>
                    <a:lnTo>
                      <a:pt x="401993" y="1167828"/>
                    </a:lnTo>
                    <a:lnTo>
                      <a:pt x="404202" y="1188224"/>
                    </a:lnTo>
                    <a:lnTo>
                      <a:pt x="405041" y="1195197"/>
                    </a:lnTo>
                    <a:close/>
                  </a:path>
                  <a:path w="786764" h="1497329">
                    <a:moveTo>
                      <a:pt x="448030" y="1296289"/>
                    </a:moveTo>
                    <a:lnTo>
                      <a:pt x="446824" y="1267320"/>
                    </a:lnTo>
                    <a:lnTo>
                      <a:pt x="446824" y="1275918"/>
                    </a:lnTo>
                    <a:lnTo>
                      <a:pt x="446443" y="1283919"/>
                    </a:lnTo>
                    <a:lnTo>
                      <a:pt x="445668" y="1288618"/>
                    </a:lnTo>
                    <a:lnTo>
                      <a:pt x="444512" y="1287297"/>
                    </a:lnTo>
                    <a:lnTo>
                      <a:pt x="445935" y="1298549"/>
                    </a:lnTo>
                    <a:lnTo>
                      <a:pt x="447421" y="1304124"/>
                    </a:lnTo>
                    <a:lnTo>
                      <a:pt x="448030" y="1296289"/>
                    </a:lnTo>
                    <a:close/>
                  </a:path>
                  <a:path w="786764" h="1497329">
                    <a:moveTo>
                      <a:pt x="579031" y="1098689"/>
                    </a:moveTo>
                    <a:lnTo>
                      <a:pt x="573633" y="1080528"/>
                    </a:lnTo>
                    <a:lnTo>
                      <a:pt x="567893" y="1062482"/>
                    </a:lnTo>
                    <a:lnTo>
                      <a:pt x="555739" y="1026617"/>
                    </a:lnTo>
                    <a:lnTo>
                      <a:pt x="557517" y="1034275"/>
                    </a:lnTo>
                    <a:lnTo>
                      <a:pt x="553986" y="1026655"/>
                    </a:lnTo>
                    <a:lnTo>
                      <a:pt x="548589" y="1013650"/>
                    </a:lnTo>
                    <a:lnTo>
                      <a:pt x="544766" y="1005192"/>
                    </a:lnTo>
                    <a:lnTo>
                      <a:pt x="552602" y="1026947"/>
                    </a:lnTo>
                    <a:lnTo>
                      <a:pt x="560120" y="1048829"/>
                    </a:lnTo>
                    <a:lnTo>
                      <a:pt x="567258" y="1070838"/>
                    </a:lnTo>
                    <a:lnTo>
                      <a:pt x="574001" y="1092974"/>
                    </a:lnTo>
                    <a:lnTo>
                      <a:pt x="574903" y="1092276"/>
                    </a:lnTo>
                    <a:lnTo>
                      <a:pt x="578624" y="1100747"/>
                    </a:lnTo>
                    <a:lnTo>
                      <a:pt x="579031" y="1098689"/>
                    </a:lnTo>
                    <a:close/>
                  </a:path>
                  <a:path w="786764" h="1497329">
                    <a:moveTo>
                      <a:pt x="587590" y="1141831"/>
                    </a:moveTo>
                    <a:lnTo>
                      <a:pt x="584428" y="1129550"/>
                    </a:lnTo>
                    <a:lnTo>
                      <a:pt x="581088" y="1117320"/>
                    </a:lnTo>
                    <a:lnTo>
                      <a:pt x="577608" y="1105128"/>
                    </a:lnTo>
                    <a:lnTo>
                      <a:pt x="574001" y="1092974"/>
                    </a:lnTo>
                    <a:lnTo>
                      <a:pt x="573824" y="1094486"/>
                    </a:lnTo>
                    <a:lnTo>
                      <a:pt x="574522" y="1098778"/>
                    </a:lnTo>
                    <a:lnTo>
                      <a:pt x="576364" y="1106741"/>
                    </a:lnTo>
                    <a:lnTo>
                      <a:pt x="579602" y="1119225"/>
                    </a:lnTo>
                    <a:lnTo>
                      <a:pt x="581113" y="1122057"/>
                    </a:lnTo>
                    <a:lnTo>
                      <a:pt x="587590" y="1141831"/>
                    </a:lnTo>
                    <a:close/>
                  </a:path>
                  <a:path w="786764" h="1497329">
                    <a:moveTo>
                      <a:pt x="619569" y="1245501"/>
                    </a:moveTo>
                    <a:lnTo>
                      <a:pt x="618515" y="1238440"/>
                    </a:lnTo>
                    <a:lnTo>
                      <a:pt x="617054" y="1231404"/>
                    </a:lnTo>
                    <a:lnTo>
                      <a:pt x="611860" y="1204976"/>
                    </a:lnTo>
                    <a:lnTo>
                      <a:pt x="619569" y="1245501"/>
                    </a:lnTo>
                    <a:close/>
                  </a:path>
                  <a:path w="786764" h="1497329">
                    <a:moveTo>
                      <a:pt x="643407" y="1135380"/>
                    </a:moveTo>
                    <a:lnTo>
                      <a:pt x="634644" y="1104531"/>
                    </a:lnTo>
                    <a:lnTo>
                      <a:pt x="631444" y="1094320"/>
                    </a:lnTo>
                    <a:lnTo>
                      <a:pt x="634720" y="1105179"/>
                    </a:lnTo>
                    <a:lnTo>
                      <a:pt x="636130" y="1110678"/>
                    </a:lnTo>
                    <a:lnTo>
                      <a:pt x="643407" y="1135380"/>
                    </a:lnTo>
                    <a:close/>
                  </a:path>
                  <a:path w="786764" h="1497329">
                    <a:moveTo>
                      <a:pt x="670445" y="1316863"/>
                    </a:moveTo>
                    <a:lnTo>
                      <a:pt x="664044" y="1264348"/>
                    </a:lnTo>
                    <a:lnTo>
                      <a:pt x="667143" y="1288110"/>
                    </a:lnTo>
                    <a:lnTo>
                      <a:pt x="670445" y="1316863"/>
                    </a:lnTo>
                    <a:close/>
                  </a:path>
                  <a:path w="786764" h="1497329">
                    <a:moveTo>
                      <a:pt x="678395" y="1244028"/>
                    </a:moveTo>
                    <a:lnTo>
                      <a:pt x="676186" y="1234998"/>
                    </a:lnTo>
                    <a:lnTo>
                      <a:pt x="676935" y="1238631"/>
                    </a:lnTo>
                    <a:lnTo>
                      <a:pt x="677672" y="1242009"/>
                    </a:lnTo>
                    <a:lnTo>
                      <a:pt x="678180" y="1245196"/>
                    </a:lnTo>
                    <a:lnTo>
                      <a:pt x="678383" y="1246339"/>
                    </a:lnTo>
                    <a:lnTo>
                      <a:pt x="678395" y="1244028"/>
                    </a:lnTo>
                    <a:close/>
                  </a:path>
                  <a:path w="786764" h="1497329">
                    <a:moveTo>
                      <a:pt x="682955" y="1425727"/>
                    </a:moveTo>
                    <a:lnTo>
                      <a:pt x="677303" y="1436204"/>
                    </a:lnTo>
                    <a:lnTo>
                      <a:pt x="682802" y="1426044"/>
                    </a:lnTo>
                    <a:lnTo>
                      <a:pt x="682955" y="1425727"/>
                    </a:lnTo>
                    <a:close/>
                  </a:path>
                  <a:path w="786764" h="1497329">
                    <a:moveTo>
                      <a:pt x="685203" y="494055"/>
                    </a:moveTo>
                    <a:lnTo>
                      <a:pt x="676821" y="474129"/>
                    </a:lnTo>
                    <a:lnTo>
                      <a:pt x="672261" y="463600"/>
                    </a:lnTo>
                    <a:lnTo>
                      <a:pt x="667372" y="452539"/>
                    </a:lnTo>
                    <a:lnTo>
                      <a:pt x="685203" y="494055"/>
                    </a:lnTo>
                    <a:close/>
                  </a:path>
                  <a:path w="786764" h="1497329">
                    <a:moveTo>
                      <a:pt x="695375" y="520649"/>
                    </a:moveTo>
                    <a:lnTo>
                      <a:pt x="693928" y="516724"/>
                    </a:lnTo>
                    <a:lnTo>
                      <a:pt x="685190" y="495134"/>
                    </a:lnTo>
                    <a:lnTo>
                      <a:pt x="695375" y="520649"/>
                    </a:lnTo>
                    <a:close/>
                  </a:path>
                  <a:path w="786764" h="1497329">
                    <a:moveTo>
                      <a:pt x="696036" y="523786"/>
                    </a:moveTo>
                    <a:lnTo>
                      <a:pt x="672541" y="472211"/>
                    </a:lnTo>
                    <a:lnTo>
                      <a:pt x="675411" y="476199"/>
                    </a:lnTo>
                    <a:lnTo>
                      <a:pt x="673658" y="472211"/>
                    </a:lnTo>
                    <a:lnTo>
                      <a:pt x="671944" y="468299"/>
                    </a:lnTo>
                    <a:lnTo>
                      <a:pt x="670344" y="464540"/>
                    </a:lnTo>
                    <a:lnTo>
                      <a:pt x="668566" y="460336"/>
                    </a:lnTo>
                    <a:lnTo>
                      <a:pt x="665048" y="452450"/>
                    </a:lnTo>
                    <a:lnTo>
                      <a:pt x="661187" y="444715"/>
                    </a:lnTo>
                    <a:lnTo>
                      <a:pt x="656221" y="435051"/>
                    </a:lnTo>
                    <a:lnTo>
                      <a:pt x="645388" y="413956"/>
                    </a:lnTo>
                    <a:lnTo>
                      <a:pt x="648855" y="423214"/>
                    </a:lnTo>
                    <a:lnTo>
                      <a:pt x="651548" y="430276"/>
                    </a:lnTo>
                    <a:lnTo>
                      <a:pt x="652767" y="434454"/>
                    </a:lnTo>
                    <a:lnTo>
                      <a:pt x="632307" y="395122"/>
                    </a:lnTo>
                    <a:lnTo>
                      <a:pt x="626325" y="379945"/>
                    </a:lnTo>
                    <a:lnTo>
                      <a:pt x="624230" y="375018"/>
                    </a:lnTo>
                    <a:lnTo>
                      <a:pt x="619328" y="365264"/>
                    </a:lnTo>
                    <a:lnTo>
                      <a:pt x="609955" y="347764"/>
                    </a:lnTo>
                    <a:lnTo>
                      <a:pt x="603275" y="336715"/>
                    </a:lnTo>
                    <a:lnTo>
                      <a:pt x="596709" y="325589"/>
                    </a:lnTo>
                    <a:lnTo>
                      <a:pt x="589991" y="314566"/>
                    </a:lnTo>
                    <a:lnTo>
                      <a:pt x="582891" y="303771"/>
                    </a:lnTo>
                    <a:lnTo>
                      <a:pt x="575614" y="293331"/>
                    </a:lnTo>
                    <a:lnTo>
                      <a:pt x="553339" y="261353"/>
                    </a:lnTo>
                    <a:lnTo>
                      <a:pt x="558571" y="267893"/>
                    </a:lnTo>
                    <a:lnTo>
                      <a:pt x="553986" y="261353"/>
                    </a:lnTo>
                    <a:lnTo>
                      <a:pt x="553580" y="260756"/>
                    </a:lnTo>
                    <a:lnTo>
                      <a:pt x="551192" y="257746"/>
                    </a:lnTo>
                    <a:lnTo>
                      <a:pt x="549224" y="255473"/>
                    </a:lnTo>
                    <a:lnTo>
                      <a:pt x="542975" y="246545"/>
                    </a:lnTo>
                    <a:lnTo>
                      <a:pt x="536295" y="237947"/>
                    </a:lnTo>
                    <a:lnTo>
                      <a:pt x="529412" y="229489"/>
                    </a:lnTo>
                    <a:lnTo>
                      <a:pt x="495185" y="187109"/>
                    </a:lnTo>
                    <a:lnTo>
                      <a:pt x="480618" y="170891"/>
                    </a:lnTo>
                    <a:lnTo>
                      <a:pt x="465772" y="154914"/>
                    </a:lnTo>
                    <a:lnTo>
                      <a:pt x="446417" y="134353"/>
                    </a:lnTo>
                    <a:lnTo>
                      <a:pt x="441286" y="128879"/>
                    </a:lnTo>
                    <a:lnTo>
                      <a:pt x="435902" y="123126"/>
                    </a:lnTo>
                    <a:lnTo>
                      <a:pt x="387705" y="78828"/>
                    </a:lnTo>
                    <a:lnTo>
                      <a:pt x="371322" y="64414"/>
                    </a:lnTo>
                    <a:lnTo>
                      <a:pt x="328422" y="30695"/>
                    </a:lnTo>
                    <a:lnTo>
                      <a:pt x="319874" y="23888"/>
                    </a:lnTo>
                    <a:lnTo>
                      <a:pt x="311188" y="17310"/>
                    </a:lnTo>
                    <a:lnTo>
                      <a:pt x="308165" y="15278"/>
                    </a:lnTo>
                    <a:lnTo>
                      <a:pt x="302158" y="11239"/>
                    </a:lnTo>
                    <a:lnTo>
                      <a:pt x="283235" y="0"/>
                    </a:lnTo>
                    <a:lnTo>
                      <a:pt x="290614" y="6667"/>
                    </a:lnTo>
                    <a:lnTo>
                      <a:pt x="300443" y="15278"/>
                    </a:lnTo>
                    <a:lnTo>
                      <a:pt x="288874" y="9855"/>
                    </a:lnTo>
                    <a:lnTo>
                      <a:pt x="294627" y="13754"/>
                    </a:lnTo>
                    <a:lnTo>
                      <a:pt x="300558" y="17691"/>
                    </a:lnTo>
                    <a:lnTo>
                      <a:pt x="306565" y="21818"/>
                    </a:lnTo>
                    <a:lnTo>
                      <a:pt x="312496" y="26276"/>
                    </a:lnTo>
                    <a:lnTo>
                      <a:pt x="371868" y="73837"/>
                    </a:lnTo>
                    <a:lnTo>
                      <a:pt x="382308" y="83553"/>
                    </a:lnTo>
                    <a:lnTo>
                      <a:pt x="401434" y="101142"/>
                    </a:lnTo>
                    <a:lnTo>
                      <a:pt x="417258" y="115290"/>
                    </a:lnTo>
                    <a:lnTo>
                      <a:pt x="428294" y="124650"/>
                    </a:lnTo>
                    <a:lnTo>
                      <a:pt x="438061" y="135813"/>
                    </a:lnTo>
                    <a:lnTo>
                      <a:pt x="469176" y="164668"/>
                    </a:lnTo>
                    <a:lnTo>
                      <a:pt x="442366" y="134353"/>
                    </a:lnTo>
                    <a:lnTo>
                      <a:pt x="456730" y="148361"/>
                    </a:lnTo>
                    <a:lnTo>
                      <a:pt x="495935" y="190004"/>
                    </a:lnTo>
                    <a:lnTo>
                      <a:pt x="535698" y="239636"/>
                    </a:lnTo>
                    <a:lnTo>
                      <a:pt x="564159" y="281279"/>
                    </a:lnTo>
                    <a:lnTo>
                      <a:pt x="571715" y="293331"/>
                    </a:lnTo>
                    <a:lnTo>
                      <a:pt x="547522" y="260464"/>
                    </a:lnTo>
                    <a:lnTo>
                      <a:pt x="533819" y="243713"/>
                    </a:lnTo>
                    <a:lnTo>
                      <a:pt x="516013" y="222872"/>
                    </a:lnTo>
                    <a:lnTo>
                      <a:pt x="487641" y="187756"/>
                    </a:lnTo>
                    <a:lnTo>
                      <a:pt x="479564" y="177761"/>
                    </a:lnTo>
                    <a:lnTo>
                      <a:pt x="482727" y="182384"/>
                    </a:lnTo>
                    <a:lnTo>
                      <a:pt x="485825" y="187121"/>
                    </a:lnTo>
                    <a:lnTo>
                      <a:pt x="485254" y="187756"/>
                    </a:lnTo>
                    <a:lnTo>
                      <a:pt x="477380" y="180098"/>
                    </a:lnTo>
                    <a:lnTo>
                      <a:pt x="483006" y="185737"/>
                    </a:lnTo>
                    <a:lnTo>
                      <a:pt x="488061" y="191808"/>
                    </a:lnTo>
                    <a:lnTo>
                      <a:pt x="492937" y="197967"/>
                    </a:lnTo>
                    <a:lnTo>
                      <a:pt x="522300" y="234238"/>
                    </a:lnTo>
                    <a:lnTo>
                      <a:pt x="575614" y="308635"/>
                    </a:lnTo>
                    <a:lnTo>
                      <a:pt x="611289" y="367157"/>
                    </a:lnTo>
                    <a:lnTo>
                      <a:pt x="615149" y="373786"/>
                    </a:lnTo>
                    <a:lnTo>
                      <a:pt x="619417" y="380212"/>
                    </a:lnTo>
                    <a:lnTo>
                      <a:pt x="623011" y="387083"/>
                    </a:lnTo>
                    <a:lnTo>
                      <a:pt x="633717" y="407695"/>
                    </a:lnTo>
                    <a:lnTo>
                      <a:pt x="655662" y="449592"/>
                    </a:lnTo>
                    <a:lnTo>
                      <a:pt x="660908" y="460387"/>
                    </a:lnTo>
                    <a:lnTo>
                      <a:pt x="665937" y="471385"/>
                    </a:lnTo>
                    <a:lnTo>
                      <a:pt x="670928" y="482511"/>
                    </a:lnTo>
                    <a:lnTo>
                      <a:pt x="676046" y="493687"/>
                    </a:lnTo>
                    <a:lnTo>
                      <a:pt x="664972" y="464540"/>
                    </a:lnTo>
                    <a:lnTo>
                      <a:pt x="666381" y="465518"/>
                    </a:lnTo>
                    <a:lnTo>
                      <a:pt x="675220" y="484263"/>
                    </a:lnTo>
                    <a:lnTo>
                      <a:pt x="686473" y="508457"/>
                    </a:lnTo>
                    <a:lnTo>
                      <a:pt x="695096" y="525741"/>
                    </a:lnTo>
                    <a:lnTo>
                      <a:pt x="696036" y="523786"/>
                    </a:lnTo>
                    <a:close/>
                  </a:path>
                  <a:path w="786764" h="1497329">
                    <a:moveTo>
                      <a:pt x="786460" y="1017104"/>
                    </a:moveTo>
                    <a:lnTo>
                      <a:pt x="786117" y="962494"/>
                    </a:lnTo>
                    <a:lnTo>
                      <a:pt x="783539" y="909154"/>
                    </a:lnTo>
                    <a:lnTo>
                      <a:pt x="778764" y="855814"/>
                    </a:lnTo>
                    <a:lnTo>
                      <a:pt x="771855" y="802474"/>
                    </a:lnTo>
                    <a:lnTo>
                      <a:pt x="763651" y="755484"/>
                    </a:lnTo>
                    <a:lnTo>
                      <a:pt x="758647" y="731354"/>
                    </a:lnTo>
                    <a:lnTo>
                      <a:pt x="751522" y="698334"/>
                    </a:lnTo>
                    <a:lnTo>
                      <a:pt x="738136" y="646264"/>
                    </a:lnTo>
                    <a:lnTo>
                      <a:pt x="729996" y="619594"/>
                    </a:lnTo>
                    <a:lnTo>
                      <a:pt x="722617" y="595464"/>
                    </a:lnTo>
                    <a:lnTo>
                      <a:pt x="717765" y="581494"/>
                    </a:lnTo>
                    <a:lnTo>
                      <a:pt x="704977" y="544664"/>
                    </a:lnTo>
                    <a:lnTo>
                      <a:pt x="695375" y="520649"/>
                    </a:lnTo>
                    <a:lnTo>
                      <a:pt x="701433" y="537044"/>
                    </a:lnTo>
                    <a:lnTo>
                      <a:pt x="715873" y="581494"/>
                    </a:lnTo>
                    <a:lnTo>
                      <a:pt x="710996" y="570064"/>
                    </a:lnTo>
                    <a:lnTo>
                      <a:pt x="710222" y="570064"/>
                    </a:lnTo>
                    <a:lnTo>
                      <a:pt x="712355" y="576414"/>
                    </a:lnTo>
                    <a:lnTo>
                      <a:pt x="720598" y="600544"/>
                    </a:lnTo>
                    <a:lnTo>
                      <a:pt x="723849" y="611974"/>
                    </a:lnTo>
                    <a:lnTo>
                      <a:pt x="725309" y="619594"/>
                    </a:lnTo>
                    <a:lnTo>
                      <a:pt x="724319" y="619594"/>
                    </a:lnTo>
                    <a:lnTo>
                      <a:pt x="718743" y="601814"/>
                    </a:lnTo>
                    <a:lnTo>
                      <a:pt x="712076" y="584034"/>
                    </a:lnTo>
                    <a:lnTo>
                      <a:pt x="708888" y="575144"/>
                    </a:lnTo>
                    <a:lnTo>
                      <a:pt x="705904" y="566254"/>
                    </a:lnTo>
                    <a:lnTo>
                      <a:pt x="700874" y="549744"/>
                    </a:lnTo>
                    <a:lnTo>
                      <a:pt x="699795" y="551014"/>
                    </a:lnTo>
                    <a:lnTo>
                      <a:pt x="701014" y="557364"/>
                    </a:lnTo>
                    <a:lnTo>
                      <a:pt x="702411" y="564984"/>
                    </a:lnTo>
                    <a:lnTo>
                      <a:pt x="701916" y="567524"/>
                    </a:lnTo>
                    <a:lnTo>
                      <a:pt x="710704" y="592924"/>
                    </a:lnTo>
                    <a:lnTo>
                      <a:pt x="717829" y="614514"/>
                    </a:lnTo>
                    <a:lnTo>
                      <a:pt x="723950" y="633564"/>
                    </a:lnTo>
                    <a:lnTo>
                      <a:pt x="729754" y="650074"/>
                    </a:lnTo>
                    <a:lnTo>
                      <a:pt x="735634" y="666584"/>
                    </a:lnTo>
                    <a:lnTo>
                      <a:pt x="738619" y="674204"/>
                    </a:lnTo>
                    <a:lnTo>
                      <a:pt x="741514" y="684364"/>
                    </a:lnTo>
                    <a:lnTo>
                      <a:pt x="744105" y="694524"/>
                    </a:lnTo>
                    <a:lnTo>
                      <a:pt x="746772" y="705954"/>
                    </a:lnTo>
                    <a:lnTo>
                      <a:pt x="749554" y="717384"/>
                    </a:lnTo>
                    <a:lnTo>
                      <a:pt x="752436" y="731354"/>
                    </a:lnTo>
                    <a:lnTo>
                      <a:pt x="750074" y="727544"/>
                    </a:lnTo>
                    <a:lnTo>
                      <a:pt x="748207" y="723734"/>
                    </a:lnTo>
                    <a:lnTo>
                      <a:pt x="748919" y="730084"/>
                    </a:lnTo>
                    <a:lnTo>
                      <a:pt x="754316" y="755484"/>
                    </a:lnTo>
                    <a:lnTo>
                      <a:pt x="751116" y="742784"/>
                    </a:lnTo>
                    <a:lnTo>
                      <a:pt x="754456" y="756754"/>
                    </a:lnTo>
                    <a:lnTo>
                      <a:pt x="756678" y="769454"/>
                    </a:lnTo>
                    <a:lnTo>
                      <a:pt x="758202" y="779614"/>
                    </a:lnTo>
                    <a:lnTo>
                      <a:pt x="759460" y="787234"/>
                    </a:lnTo>
                    <a:lnTo>
                      <a:pt x="760869" y="798664"/>
                    </a:lnTo>
                    <a:lnTo>
                      <a:pt x="761517" y="805014"/>
                    </a:lnTo>
                    <a:lnTo>
                      <a:pt x="762114" y="811364"/>
                    </a:lnTo>
                    <a:lnTo>
                      <a:pt x="763016" y="820254"/>
                    </a:lnTo>
                    <a:lnTo>
                      <a:pt x="764501" y="829144"/>
                    </a:lnTo>
                    <a:lnTo>
                      <a:pt x="769708" y="857084"/>
                    </a:lnTo>
                    <a:lnTo>
                      <a:pt x="766826" y="857084"/>
                    </a:lnTo>
                    <a:lnTo>
                      <a:pt x="767880" y="863434"/>
                    </a:lnTo>
                    <a:lnTo>
                      <a:pt x="768946" y="872324"/>
                    </a:lnTo>
                    <a:lnTo>
                      <a:pt x="770039" y="879944"/>
                    </a:lnTo>
                    <a:lnTo>
                      <a:pt x="771144" y="890104"/>
                    </a:lnTo>
                    <a:lnTo>
                      <a:pt x="772223" y="898994"/>
                    </a:lnTo>
                    <a:lnTo>
                      <a:pt x="773379" y="909154"/>
                    </a:lnTo>
                    <a:lnTo>
                      <a:pt x="774331" y="919314"/>
                    </a:lnTo>
                    <a:lnTo>
                      <a:pt x="775627" y="951064"/>
                    </a:lnTo>
                    <a:lnTo>
                      <a:pt x="776465" y="971384"/>
                    </a:lnTo>
                    <a:lnTo>
                      <a:pt x="777087" y="990434"/>
                    </a:lnTo>
                    <a:lnTo>
                      <a:pt x="777227" y="1006944"/>
                    </a:lnTo>
                    <a:lnTo>
                      <a:pt x="776770" y="1004404"/>
                    </a:lnTo>
                    <a:lnTo>
                      <a:pt x="776566" y="1041234"/>
                    </a:lnTo>
                    <a:lnTo>
                      <a:pt x="775716" y="1083144"/>
                    </a:lnTo>
                    <a:lnTo>
                      <a:pt x="770813" y="1130134"/>
                    </a:lnTo>
                    <a:lnTo>
                      <a:pt x="764336" y="1175854"/>
                    </a:lnTo>
                    <a:lnTo>
                      <a:pt x="760476" y="1198714"/>
                    </a:lnTo>
                    <a:lnTo>
                      <a:pt x="762431" y="1183474"/>
                    </a:lnTo>
                    <a:lnTo>
                      <a:pt x="764159" y="1168234"/>
                    </a:lnTo>
                    <a:lnTo>
                      <a:pt x="765657" y="1154264"/>
                    </a:lnTo>
                    <a:lnTo>
                      <a:pt x="766914" y="1139024"/>
                    </a:lnTo>
                    <a:lnTo>
                      <a:pt x="764514" y="1154264"/>
                    </a:lnTo>
                    <a:lnTo>
                      <a:pt x="761199" y="1177124"/>
                    </a:lnTo>
                    <a:lnTo>
                      <a:pt x="759968" y="1186014"/>
                    </a:lnTo>
                    <a:lnTo>
                      <a:pt x="758520" y="1198714"/>
                    </a:lnTo>
                    <a:lnTo>
                      <a:pt x="755802" y="1213954"/>
                    </a:lnTo>
                    <a:lnTo>
                      <a:pt x="755548" y="1215224"/>
                    </a:lnTo>
                    <a:lnTo>
                      <a:pt x="754037" y="1221574"/>
                    </a:lnTo>
                    <a:lnTo>
                      <a:pt x="751814" y="1230464"/>
                    </a:lnTo>
                    <a:lnTo>
                      <a:pt x="752005" y="1229194"/>
                    </a:lnTo>
                    <a:lnTo>
                      <a:pt x="750925" y="1230464"/>
                    </a:lnTo>
                    <a:lnTo>
                      <a:pt x="751281" y="1225384"/>
                    </a:lnTo>
                    <a:lnTo>
                      <a:pt x="751713" y="1221574"/>
                    </a:lnTo>
                    <a:lnTo>
                      <a:pt x="752779" y="1216494"/>
                    </a:lnTo>
                    <a:lnTo>
                      <a:pt x="755688" y="1199984"/>
                    </a:lnTo>
                    <a:lnTo>
                      <a:pt x="753160" y="1213954"/>
                    </a:lnTo>
                    <a:lnTo>
                      <a:pt x="751586" y="1221574"/>
                    </a:lnTo>
                    <a:lnTo>
                      <a:pt x="749909" y="1229194"/>
                    </a:lnTo>
                    <a:lnTo>
                      <a:pt x="748271" y="1236814"/>
                    </a:lnTo>
                    <a:lnTo>
                      <a:pt x="746544" y="1244434"/>
                    </a:lnTo>
                    <a:lnTo>
                      <a:pt x="744613" y="1252054"/>
                    </a:lnTo>
                    <a:lnTo>
                      <a:pt x="740600" y="1266024"/>
                    </a:lnTo>
                    <a:lnTo>
                      <a:pt x="736295" y="1281264"/>
                    </a:lnTo>
                    <a:lnTo>
                      <a:pt x="716686" y="1335874"/>
                    </a:lnTo>
                    <a:lnTo>
                      <a:pt x="694486" y="1382864"/>
                    </a:lnTo>
                    <a:lnTo>
                      <a:pt x="682637" y="1405724"/>
                    </a:lnTo>
                    <a:lnTo>
                      <a:pt x="675919" y="1419694"/>
                    </a:lnTo>
                    <a:lnTo>
                      <a:pt x="673214" y="1426044"/>
                    </a:lnTo>
                    <a:lnTo>
                      <a:pt x="673658" y="1426044"/>
                    </a:lnTo>
                    <a:lnTo>
                      <a:pt x="676389" y="1420964"/>
                    </a:lnTo>
                    <a:lnTo>
                      <a:pt x="684911" y="1406994"/>
                    </a:lnTo>
                    <a:lnTo>
                      <a:pt x="687666" y="1401914"/>
                    </a:lnTo>
                    <a:lnTo>
                      <a:pt x="690118" y="1398104"/>
                    </a:lnTo>
                    <a:lnTo>
                      <a:pt x="691032" y="1396834"/>
                    </a:lnTo>
                    <a:lnTo>
                      <a:pt x="687158" y="1405724"/>
                    </a:lnTo>
                    <a:lnTo>
                      <a:pt x="681304" y="1415884"/>
                    </a:lnTo>
                    <a:lnTo>
                      <a:pt x="673900" y="1429854"/>
                    </a:lnTo>
                    <a:lnTo>
                      <a:pt x="657479" y="1459064"/>
                    </a:lnTo>
                    <a:lnTo>
                      <a:pt x="657174" y="1459064"/>
                    </a:lnTo>
                    <a:lnTo>
                      <a:pt x="656983" y="1460334"/>
                    </a:lnTo>
                    <a:lnTo>
                      <a:pt x="656729" y="1460334"/>
                    </a:lnTo>
                    <a:lnTo>
                      <a:pt x="651332" y="1466684"/>
                    </a:lnTo>
                    <a:lnTo>
                      <a:pt x="647966" y="1470494"/>
                    </a:lnTo>
                    <a:lnTo>
                      <a:pt x="645172" y="1473034"/>
                    </a:lnTo>
                    <a:lnTo>
                      <a:pt x="643496" y="1474304"/>
                    </a:lnTo>
                    <a:lnTo>
                      <a:pt x="643064" y="1467954"/>
                    </a:lnTo>
                    <a:lnTo>
                      <a:pt x="642988" y="1466684"/>
                    </a:lnTo>
                    <a:lnTo>
                      <a:pt x="642899" y="1462874"/>
                    </a:lnTo>
                    <a:lnTo>
                      <a:pt x="644067" y="1470494"/>
                    </a:lnTo>
                    <a:lnTo>
                      <a:pt x="645807" y="1467954"/>
                    </a:lnTo>
                    <a:lnTo>
                      <a:pt x="649287" y="1462874"/>
                    </a:lnTo>
                    <a:lnTo>
                      <a:pt x="653986" y="1456524"/>
                    </a:lnTo>
                    <a:lnTo>
                      <a:pt x="655967" y="1452714"/>
                    </a:lnTo>
                    <a:lnTo>
                      <a:pt x="652970" y="1453984"/>
                    </a:lnTo>
                    <a:lnTo>
                      <a:pt x="650252" y="1457794"/>
                    </a:lnTo>
                    <a:lnTo>
                      <a:pt x="647433" y="1462874"/>
                    </a:lnTo>
                    <a:lnTo>
                      <a:pt x="644525" y="1467954"/>
                    </a:lnTo>
                    <a:lnTo>
                      <a:pt x="643737" y="1462874"/>
                    </a:lnTo>
                    <a:lnTo>
                      <a:pt x="635215" y="1408264"/>
                    </a:lnTo>
                    <a:lnTo>
                      <a:pt x="631952" y="1366354"/>
                    </a:lnTo>
                    <a:lnTo>
                      <a:pt x="632447" y="1361274"/>
                    </a:lnTo>
                    <a:lnTo>
                      <a:pt x="635660" y="1380324"/>
                    </a:lnTo>
                    <a:lnTo>
                      <a:pt x="640524" y="1415884"/>
                    </a:lnTo>
                    <a:lnTo>
                      <a:pt x="645998" y="1457794"/>
                    </a:lnTo>
                    <a:lnTo>
                      <a:pt x="650557" y="1452714"/>
                    </a:lnTo>
                    <a:lnTo>
                      <a:pt x="651675" y="1451444"/>
                    </a:lnTo>
                    <a:lnTo>
                      <a:pt x="655015" y="1447634"/>
                    </a:lnTo>
                    <a:lnTo>
                      <a:pt x="658901" y="1443824"/>
                    </a:lnTo>
                    <a:lnTo>
                      <a:pt x="663435" y="1434934"/>
                    </a:lnTo>
                    <a:lnTo>
                      <a:pt x="667715" y="1427314"/>
                    </a:lnTo>
                    <a:lnTo>
                      <a:pt x="671499" y="1419694"/>
                    </a:lnTo>
                    <a:lnTo>
                      <a:pt x="674547" y="1413344"/>
                    </a:lnTo>
                    <a:lnTo>
                      <a:pt x="659638" y="1440014"/>
                    </a:lnTo>
                    <a:lnTo>
                      <a:pt x="658482" y="1442554"/>
                    </a:lnTo>
                    <a:lnTo>
                      <a:pt x="656831" y="1442554"/>
                    </a:lnTo>
                    <a:lnTo>
                      <a:pt x="653326" y="1445094"/>
                    </a:lnTo>
                    <a:lnTo>
                      <a:pt x="650100" y="1448904"/>
                    </a:lnTo>
                    <a:lnTo>
                      <a:pt x="647001" y="1451444"/>
                    </a:lnTo>
                    <a:lnTo>
                      <a:pt x="635927" y="1361274"/>
                    </a:lnTo>
                    <a:lnTo>
                      <a:pt x="634365" y="1348574"/>
                    </a:lnTo>
                    <a:lnTo>
                      <a:pt x="633145" y="1339684"/>
                    </a:lnTo>
                    <a:lnTo>
                      <a:pt x="632637" y="1335874"/>
                    </a:lnTo>
                    <a:lnTo>
                      <a:pt x="630770" y="1323174"/>
                    </a:lnTo>
                    <a:lnTo>
                      <a:pt x="626859" y="1293964"/>
                    </a:lnTo>
                    <a:lnTo>
                      <a:pt x="624776" y="1278724"/>
                    </a:lnTo>
                    <a:lnTo>
                      <a:pt x="622414" y="1262214"/>
                    </a:lnTo>
                    <a:lnTo>
                      <a:pt x="619569" y="1245704"/>
                    </a:lnTo>
                    <a:lnTo>
                      <a:pt x="621766" y="1259674"/>
                    </a:lnTo>
                    <a:lnTo>
                      <a:pt x="624903" y="1285074"/>
                    </a:lnTo>
                    <a:lnTo>
                      <a:pt x="626084" y="1296504"/>
                    </a:lnTo>
                    <a:lnTo>
                      <a:pt x="629831" y="1337144"/>
                    </a:lnTo>
                    <a:lnTo>
                      <a:pt x="629412" y="1339684"/>
                    </a:lnTo>
                    <a:lnTo>
                      <a:pt x="628053" y="1333334"/>
                    </a:lnTo>
                    <a:lnTo>
                      <a:pt x="626071" y="1320634"/>
                    </a:lnTo>
                    <a:lnTo>
                      <a:pt x="620039" y="1277454"/>
                    </a:lnTo>
                    <a:lnTo>
                      <a:pt x="618261" y="1264754"/>
                    </a:lnTo>
                    <a:lnTo>
                      <a:pt x="615454" y="1248244"/>
                    </a:lnTo>
                    <a:lnTo>
                      <a:pt x="613943" y="1240624"/>
                    </a:lnTo>
                    <a:lnTo>
                      <a:pt x="607072" y="1205064"/>
                    </a:lnTo>
                    <a:lnTo>
                      <a:pt x="601891" y="1182204"/>
                    </a:lnTo>
                    <a:lnTo>
                      <a:pt x="598449" y="1166964"/>
                    </a:lnTo>
                    <a:lnTo>
                      <a:pt x="600811" y="1180934"/>
                    </a:lnTo>
                    <a:lnTo>
                      <a:pt x="600049" y="1182204"/>
                    </a:lnTo>
                    <a:lnTo>
                      <a:pt x="597039" y="1173314"/>
                    </a:lnTo>
                    <a:lnTo>
                      <a:pt x="592620" y="1158074"/>
                    </a:lnTo>
                    <a:lnTo>
                      <a:pt x="591502" y="1154264"/>
                    </a:lnTo>
                    <a:lnTo>
                      <a:pt x="590638" y="1151724"/>
                    </a:lnTo>
                    <a:lnTo>
                      <a:pt x="589953" y="1150454"/>
                    </a:lnTo>
                    <a:lnTo>
                      <a:pt x="589165" y="1147914"/>
                    </a:lnTo>
                    <a:lnTo>
                      <a:pt x="587590" y="1142834"/>
                    </a:lnTo>
                    <a:lnTo>
                      <a:pt x="589076" y="1147914"/>
                    </a:lnTo>
                    <a:lnTo>
                      <a:pt x="588632" y="1147914"/>
                    </a:lnTo>
                    <a:lnTo>
                      <a:pt x="588556" y="1149184"/>
                    </a:lnTo>
                    <a:lnTo>
                      <a:pt x="589064" y="1152994"/>
                    </a:lnTo>
                    <a:lnTo>
                      <a:pt x="592810" y="1168234"/>
                    </a:lnTo>
                    <a:lnTo>
                      <a:pt x="595934" y="1182204"/>
                    </a:lnTo>
                    <a:lnTo>
                      <a:pt x="598601" y="1194904"/>
                    </a:lnTo>
                    <a:lnTo>
                      <a:pt x="600976" y="1207604"/>
                    </a:lnTo>
                    <a:lnTo>
                      <a:pt x="603288" y="1221574"/>
                    </a:lnTo>
                    <a:lnTo>
                      <a:pt x="607288" y="1243164"/>
                    </a:lnTo>
                    <a:lnTo>
                      <a:pt x="611873" y="1272374"/>
                    </a:lnTo>
                    <a:lnTo>
                      <a:pt x="613041" y="1278724"/>
                    </a:lnTo>
                    <a:lnTo>
                      <a:pt x="613854" y="1286344"/>
                    </a:lnTo>
                    <a:lnTo>
                      <a:pt x="613905" y="1277454"/>
                    </a:lnTo>
                    <a:lnTo>
                      <a:pt x="615543" y="1283804"/>
                    </a:lnTo>
                    <a:lnTo>
                      <a:pt x="618451" y="1304124"/>
                    </a:lnTo>
                    <a:lnTo>
                      <a:pt x="622338" y="1333334"/>
                    </a:lnTo>
                    <a:lnTo>
                      <a:pt x="626897" y="1370164"/>
                    </a:lnTo>
                    <a:lnTo>
                      <a:pt x="639965" y="1497164"/>
                    </a:lnTo>
                    <a:lnTo>
                      <a:pt x="644359" y="1490814"/>
                    </a:lnTo>
                    <a:lnTo>
                      <a:pt x="648385" y="1484464"/>
                    </a:lnTo>
                    <a:lnTo>
                      <a:pt x="651954" y="1478114"/>
                    </a:lnTo>
                    <a:lnTo>
                      <a:pt x="654202" y="1474304"/>
                    </a:lnTo>
                    <a:lnTo>
                      <a:pt x="654951" y="1473034"/>
                    </a:lnTo>
                    <a:lnTo>
                      <a:pt x="683818" y="1419694"/>
                    </a:lnTo>
                    <a:lnTo>
                      <a:pt x="693762" y="1401914"/>
                    </a:lnTo>
                    <a:lnTo>
                      <a:pt x="694778" y="1400644"/>
                    </a:lnTo>
                    <a:lnTo>
                      <a:pt x="694613" y="1401914"/>
                    </a:lnTo>
                    <a:lnTo>
                      <a:pt x="692277" y="1406994"/>
                    </a:lnTo>
                    <a:lnTo>
                      <a:pt x="690092" y="1412074"/>
                    </a:lnTo>
                    <a:lnTo>
                      <a:pt x="687006" y="1417154"/>
                    </a:lnTo>
                    <a:lnTo>
                      <a:pt x="682955" y="1425727"/>
                    </a:lnTo>
                    <a:lnTo>
                      <a:pt x="696493" y="1400644"/>
                    </a:lnTo>
                    <a:lnTo>
                      <a:pt x="698550" y="1396834"/>
                    </a:lnTo>
                    <a:lnTo>
                      <a:pt x="709523" y="1376514"/>
                    </a:lnTo>
                    <a:lnTo>
                      <a:pt x="717537" y="1360004"/>
                    </a:lnTo>
                    <a:lnTo>
                      <a:pt x="720953" y="1353654"/>
                    </a:lnTo>
                    <a:lnTo>
                      <a:pt x="723798" y="1347304"/>
                    </a:lnTo>
                    <a:lnTo>
                      <a:pt x="727125" y="1338414"/>
                    </a:lnTo>
                    <a:lnTo>
                      <a:pt x="728218" y="1335874"/>
                    </a:lnTo>
                    <a:lnTo>
                      <a:pt x="728764" y="1334604"/>
                    </a:lnTo>
                    <a:lnTo>
                      <a:pt x="727659" y="1335874"/>
                    </a:lnTo>
                    <a:lnTo>
                      <a:pt x="730465" y="1329524"/>
                    </a:lnTo>
                    <a:lnTo>
                      <a:pt x="733259" y="1321904"/>
                    </a:lnTo>
                    <a:lnTo>
                      <a:pt x="735977" y="1315554"/>
                    </a:lnTo>
                    <a:lnTo>
                      <a:pt x="741235" y="1301584"/>
                    </a:lnTo>
                    <a:lnTo>
                      <a:pt x="753567" y="1262214"/>
                    </a:lnTo>
                    <a:lnTo>
                      <a:pt x="755891" y="1254594"/>
                    </a:lnTo>
                    <a:lnTo>
                      <a:pt x="765517" y="1215224"/>
                    </a:lnTo>
                    <a:lnTo>
                      <a:pt x="775525" y="1160614"/>
                    </a:lnTo>
                    <a:lnTo>
                      <a:pt x="778116" y="1141564"/>
                    </a:lnTo>
                    <a:lnTo>
                      <a:pt x="778992" y="1137754"/>
                    </a:lnTo>
                    <a:lnTo>
                      <a:pt x="779741" y="1132674"/>
                    </a:lnTo>
                    <a:lnTo>
                      <a:pt x="780516" y="1128864"/>
                    </a:lnTo>
                    <a:lnTo>
                      <a:pt x="780808" y="1123784"/>
                    </a:lnTo>
                    <a:lnTo>
                      <a:pt x="780313" y="1123784"/>
                    </a:lnTo>
                    <a:lnTo>
                      <a:pt x="784542" y="1070444"/>
                    </a:lnTo>
                    <a:lnTo>
                      <a:pt x="786460" y="1017104"/>
                    </a:lnTo>
                    <a:close/>
                  </a:path>
                </a:pathLst>
              </a:custGeom>
              <a:solidFill>
                <a:srgbClr val="1CADEB"/>
              </a:solidFill>
            </p:spPr>
            <p:txBody>
              <a:bodyPr wrap="square" lIns="0" tIns="0" rIns="0" bIns="0" rtlCol="0"/>
              <a:lstStyle/>
              <a:p>
                <a:endParaRPr/>
              </a:p>
            </p:txBody>
          </p:sp>
          <p:pic>
            <p:nvPicPr>
              <p:cNvPr id="460" name="object 15"/>
              <p:cNvPicPr/>
              <p:nvPr/>
            </p:nvPicPr>
            <p:blipFill>
              <a:blip r:embed="rId3" cstate="print"/>
              <a:stretch>
                <a:fillRect/>
              </a:stretch>
            </p:blipFill>
            <p:spPr>
              <a:xfrm>
                <a:off x="4012741" y="6290003"/>
                <a:ext cx="327910" cy="96397"/>
              </a:xfrm>
              <a:prstGeom prst="rect">
                <a:avLst/>
              </a:prstGeom>
            </p:spPr>
          </p:pic>
          <p:sp>
            <p:nvSpPr>
              <p:cNvPr id="461" name="object 16"/>
              <p:cNvSpPr/>
              <p:nvPr/>
            </p:nvSpPr>
            <p:spPr>
              <a:xfrm>
                <a:off x="4034650" y="6243491"/>
                <a:ext cx="1028065" cy="1323340"/>
              </a:xfrm>
              <a:custGeom>
                <a:avLst/>
                <a:gdLst/>
                <a:ahLst/>
                <a:cxnLst/>
                <a:rect l="l" t="t" r="r" b="b"/>
                <a:pathLst>
                  <a:path w="1028064" h="1323340">
                    <a:moveTo>
                      <a:pt x="36042" y="12598"/>
                    </a:moveTo>
                    <a:lnTo>
                      <a:pt x="32702" y="10706"/>
                    </a:lnTo>
                    <a:lnTo>
                      <a:pt x="23177" y="7289"/>
                    </a:lnTo>
                    <a:lnTo>
                      <a:pt x="11087" y="3365"/>
                    </a:lnTo>
                    <a:lnTo>
                      <a:pt x="0" y="0"/>
                    </a:lnTo>
                    <a:lnTo>
                      <a:pt x="26720" y="9474"/>
                    </a:lnTo>
                    <a:lnTo>
                      <a:pt x="36042" y="12598"/>
                    </a:lnTo>
                    <a:close/>
                  </a:path>
                  <a:path w="1028064" h="1323340">
                    <a:moveTo>
                      <a:pt x="676503" y="582002"/>
                    </a:moveTo>
                    <a:lnTo>
                      <a:pt x="669950" y="570407"/>
                    </a:lnTo>
                    <a:lnTo>
                      <a:pt x="668197" y="565988"/>
                    </a:lnTo>
                    <a:lnTo>
                      <a:pt x="666267" y="560882"/>
                    </a:lnTo>
                    <a:lnTo>
                      <a:pt x="666800" y="561467"/>
                    </a:lnTo>
                    <a:lnTo>
                      <a:pt x="666864" y="561263"/>
                    </a:lnTo>
                    <a:lnTo>
                      <a:pt x="665264" y="558304"/>
                    </a:lnTo>
                    <a:lnTo>
                      <a:pt x="665607" y="559155"/>
                    </a:lnTo>
                    <a:lnTo>
                      <a:pt x="666254" y="560844"/>
                    </a:lnTo>
                    <a:lnTo>
                      <a:pt x="661670" y="554253"/>
                    </a:lnTo>
                    <a:lnTo>
                      <a:pt x="654380" y="543255"/>
                    </a:lnTo>
                    <a:lnTo>
                      <a:pt x="648157" y="534238"/>
                    </a:lnTo>
                    <a:lnTo>
                      <a:pt x="646785" y="533603"/>
                    </a:lnTo>
                    <a:lnTo>
                      <a:pt x="676503" y="582002"/>
                    </a:lnTo>
                    <a:close/>
                  </a:path>
                  <a:path w="1028064" h="1323340">
                    <a:moveTo>
                      <a:pt x="688111" y="604037"/>
                    </a:moveTo>
                    <a:lnTo>
                      <a:pt x="676503" y="582002"/>
                    </a:lnTo>
                    <a:lnTo>
                      <a:pt x="679272" y="587578"/>
                    </a:lnTo>
                    <a:lnTo>
                      <a:pt x="682840" y="594410"/>
                    </a:lnTo>
                    <a:lnTo>
                      <a:pt x="688111" y="604037"/>
                    </a:lnTo>
                    <a:close/>
                  </a:path>
                  <a:path w="1028064" h="1323340">
                    <a:moveTo>
                      <a:pt x="757605" y="388797"/>
                    </a:moveTo>
                    <a:lnTo>
                      <a:pt x="752779" y="382689"/>
                    </a:lnTo>
                    <a:lnTo>
                      <a:pt x="750404" y="379463"/>
                    </a:lnTo>
                    <a:lnTo>
                      <a:pt x="743191" y="372224"/>
                    </a:lnTo>
                    <a:lnTo>
                      <a:pt x="748182" y="377583"/>
                    </a:lnTo>
                    <a:lnTo>
                      <a:pt x="752906" y="383171"/>
                    </a:lnTo>
                    <a:lnTo>
                      <a:pt x="757605" y="388797"/>
                    </a:lnTo>
                    <a:close/>
                  </a:path>
                  <a:path w="1028064" h="1323340">
                    <a:moveTo>
                      <a:pt x="785507" y="1051458"/>
                    </a:moveTo>
                    <a:lnTo>
                      <a:pt x="784923" y="1045895"/>
                    </a:lnTo>
                    <a:lnTo>
                      <a:pt x="782370" y="1027099"/>
                    </a:lnTo>
                    <a:lnTo>
                      <a:pt x="780161" y="1014857"/>
                    </a:lnTo>
                    <a:lnTo>
                      <a:pt x="781761" y="1024801"/>
                    </a:lnTo>
                    <a:lnTo>
                      <a:pt x="782878" y="1036904"/>
                    </a:lnTo>
                    <a:lnTo>
                      <a:pt x="784809" y="1053198"/>
                    </a:lnTo>
                    <a:lnTo>
                      <a:pt x="785507" y="1051458"/>
                    </a:lnTo>
                    <a:close/>
                  </a:path>
                  <a:path w="1028064" h="1323340">
                    <a:moveTo>
                      <a:pt x="802868" y="1281747"/>
                    </a:moveTo>
                    <a:lnTo>
                      <a:pt x="802132" y="1285646"/>
                    </a:lnTo>
                    <a:lnTo>
                      <a:pt x="801408" y="1294955"/>
                    </a:lnTo>
                    <a:lnTo>
                      <a:pt x="800608" y="1304251"/>
                    </a:lnTo>
                    <a:lnTo>
                      <a:pt x="799719" y="1313548"/>
                    </a:lnTo>
                    <a:lnTo>
                      <a:pt x="798741" y="1322819"/>
                    </a:lnTo>
                    <a:lnTo>
                      <a:pt x="799604" y="1318983"/>
                    </a:lnTo>
                    <a:lnTo>
                      <a:pt x="800569" y="1309700"/>
                    </a:lnTo>
                    <a:lnTo>
                      <a:pt x="801420" y="1300391"/>
                    </a:lnTo>
                    <a:lnTo>
                      <a:pt x="802182" y="1291069"/>
                    </a:lnTo>
                    <a:lnTo>
                      <a:pt x="802868" y="1281747"/>
                    </a:lnTo>
                    <a:close/>
                  </a:path>
                  <a:path w="1028064" h="1323340">
                    <a:moveTo>
                      <a:pt x="805662" y="1080858"/>
                    </a:moveTo>
                    <a:lnTo>
                      <a:pt x="800887" y="1032941"/>
                    </a:lnTo>
                    <a:lnTo>
                      <a:pt x="788771" y="949883"/>
                    </a:lnTo>
                    <a:lnTo>
                      <a:pt x="780262" y="911758"/>
                    </a:lnTo>
                    <a:lnTo>
                      <a:pt x="769759" y="869911"/>
                    </a:lnTo>
                    <a:lnTo>
                      <a:pt x="754151" y="839368"/>
                    </a:lnTo>
                    <a:lnTo>
                      <a:pt x="751776" y="843724"/>
                    </a:lnTo>
                    <a:lnTo>
                      <a:pt x="748995" y="847369"/>
                    </a:lnTo>
                    <a:lnTo>
                      <a:pt x="750150" y="853059"/>
                    </a:lnTo>
                    <a:lnTo>
                      <a:pt x="757199" y="880084"/>
                    </a:lnTo>
                    <a:lnTo>
                      <a:pt x="765098" y="915098"/>
                    </a:lnTo>
                    <a:lnTo>
                      <a:pt x="768921" y="930389"/>
                    </a:lnTo>
                    <a:lnTo>
                      <a:pt x="772109" y="941463"/>
                    </a:lnTo>
                    <a:lnTo>
                      <a:pt x="774268" y="946327"/>
                    </a:lnTo>
                    <a:lnTo>
                      <a:pt x="772833" y="936307"/>
                    </a:lnTo>
                    <a:lnTo>
                      <a:pt x="773417" y="936015"/>
                    </a:lnTo>
                    <a:lnTo>
                      <a:pt x="775208" y="941666"/>
                    </a:lnTo>
                    <a:lnTo>
                      <a:pt x="777392" y="949439"/>
                    </a:lnTo>
                    <a:lnTo>
                      <a:pt x="778598" y="954519"/>
                    </a:lnTo>
                    <a:lnTo>
                      <a:pt x="779360" y="958494"/>
                    </a:lnTo>
                    <a:lnTo>
                      <a:pt x="779005" y="953135"/>
                    </a:lnTo>
                    <a:lnTo>
                      <a:pt x="776262" y="938237"/>
                    </a:lnTo>
                    <a:lnTo>
                      <a:pt x="773607" y="925385"/>
                    </a:lnTo>
                    <a:lnTo>
                      <a:pt x="773823" y="921689"/>
                    </a:lnTo>
                    <a:lnTo>
                      <a:pt x="785228" y="965123"/>
                    </a:lnTo>
                    <a:lnTo>
                      <a:pt x="789330" y="992835"/>
                    </a:lnTo>
                    <a:lnTo>
                      <a:pt x="787285" y="986320"/>
                    </a:lnTo>
                    <a:lnTo>
                      <a:pt x="785202" y="976426"/>
                    </a:lnTo>
                    <a:lnTo>
                      <a:pt x="783869" y="971461"/>
                    </a:lnTo>
                    <a:lnTo>
                      <a:pt x="784085" y="979728"/>
                    </a:lnTo>
                    <a:lnTo>
                      <a:pt x="787628" y="995426"/>
                    </a:lnTo>
                    <a:lnTo>
                      <a:pt x="789597" y="1005141"/>
                    </a:lnTo>
                    <a:lnTo>
                      <a:pt x="790702" y="1008494"/>
                    </a:lnTo>
                    <a:lnTo>
                      <a:pt x="791654" y="1005116"/>
                    </a:lnTo>
                    <a:lnTo>
                      <a:pt x="794562" y="1019251"/>
                    </a:lnTo>
                    <a:lnTo>
                      <a:pt x="804037" y="1071029"/>
                    </a:lnTo>
                    <a:lnTo>
                      <a:pt x="805662" y="1080858"/>
                    </a:lnTo>
                    <a:close/>
                  </a:path>
                  <a:path w="1028064" h="1323340">
                    <a:moveTo>
                      <a:pt x="808786" y="1103414"/>
                    </a:moveTo>
                    <a:lnTo>
                      <a:pt x="807885" y="1094168"/>
                    </a:lnTo>
                    <a:lnTo>
                      <a:pt x="806589" y="1087196"/>
                    </a:lnTo>
                    <a:lnTo>
                      <a:pt x="805662" y="1080858"/>
                    </a:lnTo>
                    <a:lnTo>
                      <a:pt x="806729" y="1090587"/>
                    </a:lnTo>
                    <a:lnTo>
                      <a:pt x="808050" y="1098296"/>
                    </a:lnTo>
                    <a:lnTo>
                      <a:pt x="808786" y="1103414"/>
                    </a:lnTo>
                    <a:close/>
                  </a:path>
                  <a:path w="1028064" h="1323340">
                    <a:moveTo>
                      <a:pt x="978166" y="630758"/>
                    </a:moveTo>
                    <a:lnTo>
                      <a:pt x="976947" y="628853"/>
                    </a:lnTo>
                    <a:lnTo>
                      <a:pt x="976020" y="627570"/>
                    </a:lnTo>
                    <a:lnTo>
                      <a:pt x="976922" y="628878"/>
                    </a:lnTo>
                    <a:lnTo>
                      <a:pt x="978166" y="630758"/>
                    </a:lnTo>
                    <a:close/>
                  </a:path>
                  <a:path w="1028064" h="1323340">
                    <a:moveTo>
                      <a:pt x="1027722" y="729335"/>
                    </a:moveTo>
                    <a:lnTo>
                      <a:pt x="1016419" y="704303"/>
                    </a:lnTo>
                    <a:lnTo>
                      <a:pt x="1002360" y="675030"/>
                    </a:lnTo>
                    <a:lnTo>
                      <a:pt x="988593" y="648271"/>
                    </a:lnTo>
                    <a:lnTo>
                      <a:pt x="978166" y="630758"/>
                    </a:lnTo>
                    <a:lnTo>
                      <a:pt x="986396" y="645299"/>
                    </a:lnTo>
                    <a:lnTo>
                      <a:pt x="996670" y="665784"/>
                    </a:lnTo>
                    <a:lnTo>
                      <a:pt x="1006919" y="686638"/>
                    </a:lnTo>
                    <a:lnTo>
                      <a:pt x="1015034" y="702335"/>
                    </a:lnTo>
                    <a:lnTo>
                      <a:pt x="1013625" y="700570"/>
                    </a:lnTo>
                    <a:lnTo>
                      <a:pt x="1024331" y="722083"/>
                    </a:lnTo>
                    <a:lnTo>
                      <a:pt x="1027722" y="729335"/>
                    </a:lnTo>
                    <a:close/>
                  </a:path>
                </a:pathLst>
              </a:custGeom>
              <a:solidFill>
                <a:srgbClr val="1CADEB"/>
              </a:solidFill>
            </p:spPr>
            <p:txBody>
              <a:bodyPr wrap="square" lIns="0" tIns="0" rIns="0" bIns="0" rtlCol="0"/>
              <a:lstStyle/>
              <a:p>
                <a:endParaRPr/>
              </a:p>
            </p:txBody>
          </p:sp>
        </p:grpSp>
        <p:grpSp>
          <p:nvGrpSpPr>
            <p:cNvPr id="17" name="object 17"/>
            <p:cNvGrpSpPr/>
            <p:nvPr/>
          </p:nvGrpSpPr>
          <p:grpSpPr>
            <a:xfrm>
              <a:off x="1577962" y="8405836"/>
              <a:ext cx="4993348" cy="5669781"/>
              <a:chOff x="1210229" y="6577282"/>
              <a:chExt cx="3829685" cy="4348480"/>
            </a:xfrm>
          </p:grpSpPr>
          <p:sp>
            <p:nvSpPr>
              <p:cNvPr id="424" name="object 18"/>
              <p:cNvSpPr/>
              <p:nvPr/>
            </p:nvSpPr>
            <p:spPr>
              <a:xfrm>
                <a:off x="3357862" y="8989669"/>
                <a:ext cx="1655445" cy="1781175"/>
              </a:xfrm>
              <a:custGeom>
                <a:avLst/>
                <a:gdLst/>
                <a:ahLst/>
                <a:cxnLst/>
                <a:rect l="l" t="t" r="r" b="b"/>
                <a:pathLst>
                  <a:path w="1655445" h="1781175">
                    <a:moveTo>
                      <a:pt x="842837" y="0"/>
                    </a:moveTo>
                    <a:lnTo>
                      <a:pt x="797125" y="551"/>
                    </a:lnTo>
                    <a:lnTo>
                      <a:pt x="751493" y="4011"/>
                    </a:lnTo>
                    <a:lnTo>
                      <a:pt x="704170" y="10530"/>
                    </a:lnTo>
                    <a:lnTo>
                      <a:pt x="657370" y="20823"/>
                    </a:lnTo>
                    <a:lnTo>
                      <a:pt x="611560" y="34814"/>
                    </a:lnTo>
                    <a:lnTo>
                      <a:pt x="567209" y="52426"/>
                    </a:lnTo>
                    <a:lnTo>
                      <a:pt x="524787" y="73580"/>
                    </a:lnTo>
                    <a:lnTo>
                      <a:pt x="481044" y="99616"/>
                    </a:lnTo>
                    <a:lnTo>
                      <a:pt x="439487" y="128563"/>
                    </a:lnTo>
                    <a:lnTo>
                      <a:pt x="400083" y="160181"/>
                    </a:lnTo>
                    <a:lnTo>
                      <a:pt x="362797" y="194230"/>
                    </a:lnTo>
                    <a:lnTo>
                      <a:pt x="327595" y="230473"/>
                    </a:lnTo>
                    <a:lnTo>
                      <a:pt x="294443" y="268669"/>
                    </a:lnTo>
                    <a:lnTo>
                      <a:pt x="263307" y="308580"/>
                    </a:lnTo>
                    <a:lnTo>
                      <a:pt x="234152" y="349967"/>
                    </a:lnTo>
                    <a:lnTo>
                      <a:pt x="206945" y="392591"/>
                    </a:lnTo>
                    <a:lnTo>
                      <a:pt x="181650" y="436213"/>
                    </a:lnTo>
                    <a:lnTo>
                      <a:pt x="158233" y="480594"/>
                    </a:lnTo>
                    <a:lnTo>
                      <a:pt x="137373" y="524903"/>
                    </a:lnTo>
                    <a:lnTo>
                      <a:pt x="118020" y="569980"/>
                    </a:lnTo>
                    <a:lnTo>
                      <a:pt x="100164" y="615769"/>
                    </a:lnTo>
                    <a:lnTo>
                      <a:pt x="83800" y="662212"/>
                    </a:lnTo>
                    <a:lnTo>
                      <a:pt x="68919" y="709254"/>
                    </a:lnTo>
                    <a:lnTo>
                      <a:pt x="55513" y="756837"/>
                    </a:lnTo>
                    <a:lnTo>
                      <a:pt x="43575" y="804905"/>
                    </a:lnTo>
                    <a:lnTo>
                      <a:pt x="33098" y="853402"/>
                    </a:lnTo>
                    <a:lnTo>
                      <a:pt x="24073" y="902270"/>
                    </a:lnTo>
                    <a:lnTo>
                      <a:pt x="16493" y="951454"/>
                    </a:lnTo>
                    <a:lnTo>
                      <a:pt x="10350" y="1000896"/>
                    </a:lnTo>
                    <a:lnTo>
                      <a:pt x="5637" y="1050541"/>
                    </a:lnTo>
                    <a:lnTo>
                      <a:pt x="2346" y="1100332"/>
                    </a:lnTo>
                    <a:lnTo>
                      <a:pt x="469" y="1150211"/>
                    </a:lnTo>
                    <a:lnTo>
                      <a:pt x="0" y="1200123"/>
                    </a:lnTo>
                    <a:lnTo>
                      <a:pt x="929" y="1250011"/>
                    </a:lnTo>
                    <a:lnTo>
                      <a:pt x="3249" y="1299818"/>
                    </a:lnTo>
                    <a:lnTo>
                      <a:pt x="6954" y="1349489"/>
                    </a:lnTo>
                    <a:lnTo>
                      <a:pt x="12034" y="1398965"/>
                    </a:lnTo>
                    <a:lnTo>
                      <a:pt x="18483" y="1448191"/>
                    </a:lnTo>
                    <a:lnTo>
                      <a:pt x="26293" y="1497111"/>
                    </a:lnTo>
                    <a:lnTo>
                      <a:pt x="35456" y="1545666"/>
                    </a:lnTo>
                    <a:lnTo>
                      <a:pt x="45965" y="1593802"/>
                    </a:lnTo>
                    <a:lnTo>
                      <a:pt x="57812" y="1641462"/>
                    </a:lnTo>
                    <a:lnTo>
                      <a:pt x="70989" y="1688588"/>
                    </a:lnTo>
                    <a:lnTo>
                      <a:pt x="85488" y="1735124"/>
                    </a:lnTo>
                    <a:lnTo>
                      <a:pt x="101303" y="1781015"/>
                    </a:lnTo>
                    <a:lnTo>
                      <a:pt x="117685" y="1682602"/>
                    </a:lnTo>
                    <a:lnTo>
                      <a:pt x="126169" y="1633289"/>
                    </a:lnTo>
                    <a:lnTo>
                      <a:pt x="134921" y="1583950"/>
                    </a:lnTo>
                    <a:lnTo>
                      <a:pt x="143996" y="1534618"/>
                    </a:lnTo>
                    <a:lnTo>
                      <a:pt x="153449" y="1485326"/>
                    </a:lnTo>
                    <a:lnTo>
                      <a:pt x="163334" y="1436108"/>
                    </a:lnTo>
                    <a:lnTo>
                      <a:pt x="173707" y="1386997"/>
                    </a:lnTo>
                    <a:lnTo>
                      <a:pt x="184623" y="1338027"/>
                    </a:lnTo>
                    <a:lnTo>
                      <a:pt x="196135" y="1289232"/>
                    </a:lnTo>
                    <a:lnTo>
                      <a:pt x="208300" y="1240644"/>
                    </a:lnTo>
                    <a:lnTo>
                      <a:pt x="221171" y="1192297"/>
                    </a:lnTo>
                    <a:lnTo>
                      <a:pt x="234804" y="1144225"/>
                    </a:lnTo>
                    <a:lnTo>
                      <a:pt x="249254" y="1096460"/>
                    </a:lnTo>
                    <a:lnTo>
                      <a:pt x="264574" y="1049037"/>
                    </a:lnTo>
                    <a:lnTo>
                      <a:pt x="280821" y="1001989"/>
                    </a:lnTo>
                    <a:lnTo>
                      <a:pt x="298049" y="955350"/>
                    </a:lnTo>
                    <a:lnTo>
                      <a:pt x="316313" y="909152"/>
                    </a:lnTo>
                    <a:lnTo>
                      <a:pt x="335667" y="863429"/>
                    </a:lnTo>
                    <a:lnTo>
                      <a:pt x="356167" y="818214"/>
                    </a:lnTo>
                    <a:lnTo>
                      <a:pt x="377867" y="773542"/>
                    </a:lnTo>
                    <a:lnTo>
                      <a:pt x="400822" y="729445"/>
                    </a:lnTo>
                    <a:lnTo>
                      <a:pt x="425087" y="685958"/>
                    </a:lnTo>
                    <a:lnTo>
                      <a:pt x="450716" y="643112"/>
                    </a:lnTo>
                    <a:lnTo>
                      <a:pt x="477051" y="603315"/>
                    </a:lnTo>
                    <a:lnTo>
                      <a:pt x="505657" y="563475"/>
                    </a:lnTo>
                    <a:lnTo>
                      <a:pt x="536552" y="524500"/>
                    </a:lnTo>
                    <a:lnTo>
                      <a:pt x="569753" y="487296"/>
                    </a:lnTo>
                    <a:lnTo>
                      <a:pt x="605279" y="452771"/>
                    </a:lnTo>
                    <a:lnTo>
                      <a:pt x="643146" y="421831"/>
                    </a:lnTo>
                    <a:lnTo>
                      <a:pt x="683372" y="395384"/>
                    </a:lnTo>
                    <a:lnTo>
                      <a:pt x="725975" y="374335"/>
                    </a:lnTo>
                    <a:lnTo>
                      <a:pt x="768235" y="362355"/>
                    </a:lnTo>
                    <a:lnTo>
                      <a:pt x="807244" y="356732"/>
                    </a:lnTo>
                    <a:lnTo>
                      <a:pt x="831522" y="355100"/>
                    </a:lnTo>
                    <a:lnTo>
                      <a:pt x="884849" y="356899"/>
                    </a:lnTo>
                    <a:lnTo>
                      <a:pt x="936140" y="367435"/>
                    </a:lnTo>
                    <a:lnTo>
                      <a:pt x="985026" y="385967"/>
                    </a:lnTo>
                    <a:lnTo>
                      <a:pt x="1031142" y="411759"/>
                    </a:lnTo>
                    <a:lnTo>
                      <a:pt x="1074122" y="444071"/>
                    </a:lnTo>
                    <a:lnTo>
                      <a:pt x="1106801" y="474361"/>
                    </a:lnTo>
                    <a:lnTo>
                      <a:pt x="1138421" y="507673"/>
                    </a:lnTo>
                    <a:lnTo>
                      <a:pt x="1169012" y="543740"/>
                    </a:lnTo>
                    <a:lnTo>
                      <a:pt x="1198602" y="582292"/>
                    </a:lnTo>
                    <a:lnTo>
                      <a:pt x="1227222" y="623063"/>
                    </a:lnTo>
                    <a:lnTo>
                      <a:pt x="1254902" y="665782"/>
                    </a:lnTo>
                    <a:lnTo>
                      <a:pt x="1281671" y="710183"/>
                    </a:lnTo>
                    <a:lnTo>
                      <a:pt x="1307558" y="755996"/>
                    </a:lnTo>
                    <a:lnTo>
                      <a:pt x="1332594" y="802954"/>
                    </a:lnTo>
                    <a:lnTo>
                      <a:pt x="1356808" y="850788"/>
                    </a:lnTo>
                    <a:lnTo>
                      <a:pt x="1380229" y="899230"/>
                    </a:lnTo>
                    <a:lnTo>
                      <a:pt x="1402888" y="948011"/>
                    </a:lnTo>
                    <a:lnTo>
                      <a:pt x="1424814" y="996864"/>
                    </a:lnTo>
                    <a:lnTo>
                      <a:pt x="1446037" y="1045520"/>
                    </a:lnTo>
                    <a:lnTo>
                      <a:pt x="1466586" y="1093711"/>
                    </a:lnTo>
                    <a:lnTo>
                      <a:pt x="1542638" y="1276456"/>
                    </a:lnTo>
                    <a:lnTo>
                      <a:pt x="1560264" y="1318296"/>
                    </a:lnTo>
                    <a:lnTo>
                      <a:pt x="1595876" y="1403960"/>
                    </a:lnTo>
                    <a:lnTo>
                      <a:pt x="1613942" y="1446728"/>
                    </a:lnTo>
                    <a:lnTo>
                      <a:pt x="1632411" y="1489391"/>
                    </a:lnTo>
                    <a:lnTo>
                      <a:pt x="1651455" y="1531902"/>
                    </a:lnTo>
                    <a:lnTo>
                      <a:pt x="1653522" y="1481844"/>
                    </a:lnTo>
                    <a:lnTo>
                      <a:pt x="1654828" y="1431889"/>
                    </a:lnTo>
                    <a:lnTo>
                      <a:pt x="1655343" y="1382037"/>
                    </a:lnTo>
                    <a:lnTo>
                      <a:pt x="1655040" y="1332288"/>
                    </a:lnTo>
                    <a:lnTo>
                      <a:pt x="1653889" y="1282643"/>
                    </a:lnTo>
                    <a:lnTo>
                      <a:pt x="1651862" y="1233100"/>
                    </a:lnTo>
                    <a:lnTo>
                      <a:pt x="1648931" y="1183661"/>
                    </a:lnTo>
                    <a:lnTo>
                      <a:pt x="1645066" y="1134325"/>
                    </a:lnTo>
                    <a:lnTo>
                      <a:pt x="1640239" y="1085092"/>
                    </a:lnTo>
                    <a:lnTo>
                      <a:pt x="1634422" y="1035962"/>
                    </a:lnTo>
                    <a:lnTo>
                      <a:pt x="1627586" y="986936"/>
                    </a:lnTo>
                    <a:lnTo>
                      <a:pt x="1619702" y="938012"/>
                    </a:lnTo>
                    <a:lnTo>
                      <a:pt x="1610742" y="889192"/>
                    </a:lnTo>
                    <a:lnTo>
                      <a:pt x="1600677" y="840474"/>
                    </a:lnTo>
                    <a:lnTo>
                      <a:pt x="1589479" y="791860"/>
                    </a:lnTo>
                    <a:lnTo>
                      <a:pt x="1577118" y="743349"/>
                    </a:lnTo>
                    <a:lnTo>
                      <a:pt x="1563567" y="694940"/>
                    </a:lnTo>
                    <a:lnTo>
                      <a:pt x="1548796" y="646635"/>
                    </a:lnTo>
                    <a:lnTo>
                      <a:pt x="1532778" y="598433"/>
                    </a:lnTo>
                    <a:lnTo>
                      <a:pt x="1515871" y="553018"/>
                    </a:lnTo>
                    <a:lnTo>
                      <a:pt x="1497128" y="507836"/>
                    </a:lnTo>
                    <a:lnTo>
                      <a:pt x="1476524" y="463123"/>
                    </a:lnTo>
                    <a:lnTo>
                      <a:pt x="1454038" y="419111"/>
                    </a:lnTo>
                    <a:lnTo>
                      <a:pt x="1429645" y="376036"/>
                    </a:lnTo>
                    <a:lnTo>
                      <a:pt x="1403322" y="334130"/>
                    </a:lnTo>
                    <a:lnTo>
                      <a:pt x="1375045" y="293629"/>
                    </a:lnTo>
                    <a:lnTo>
                      <a:pt x="1344792" y="254765"/>
                    </a:lnTo>
                    <a:lnTo>
                      <a:pt x="1312538" y="217774"/>
                    </a:lnTo>
                    <a:lnTo>
                      <a:pt x="1278260" y="182889"/>
                    </a:lnTo>
                    <a:lnTo>
                      <a:pt x="1241935" y="150345"/>
                    </a:lnTo>
                    <a:lnTo>
                      <a:pt x="1203540" y="120375"/>
                    </a:lnTo>
                    <a:lnTo>
                      <a:pt x="1163050" y="93213"/>
                    </a:lnTo>
                    <a:lnTo>
                      <a:pt x="1120444" y="69093"/>
                    </a:lnTo>
                    <a:lnTo>
                      <a:pt x="1075696" y="48250"/>
                    </a:lnTo>
                    <a:lnTo>
                      <a:pt x="1028784" y="30918"/>
                    </a:lnTo>
                    <a:lnTo>
                      <a:pt x="979685" y="17330"/>
                    </a:lnTo>
                    <a:lnTo>
                      <a:pt x="934193" y="8235"/>
                    </a:lnTo>
                    <a:lnTo>
                      <a:pt x="888552" y="2509"/>
                    </a:lnTo>
                    <a:lnTo>
                      <a:pt x="842837" y="0"/>
                    </a:lnTo>
                    <a:close/>
                  </a:path>
                </a:pathLst>
              </a:custGeom>
              <a:solidFill>
                <a:srgbClr val="00A2E9"/>
              </a:solidFill>
            </p:spPr>
            <p:txBody>
              <a:bodyPr wrap="square" lIns="0" tIns="0" rIns="0" bIns="0" rtlCol="0"/>
              <a:lstStyle/>
              <a:p>
                <a:endParaRPr/>
              </a:p>
            </p:txBody>
          </p:sp>
          <p:pic>
            <p:nvPicPr>
              <p:cNvPr id="425" name="object 19"/>
              <p:cNvPicPr/>
              <p:nvPr/>
            </p:nvPicPr>
            <p:blipFill>
              <a:blip r:embed="rId4" cstate="print"/>
              <a:stretch>
                <a:fillRect/>
              </a:stretch>
            </p:blipFill>
            <p:spPr>
              <a:xfrm>
                <a:off x="4333489" y="9024520"/>
                <a:ext cx="310986" cy="170958"/>
              </a:xfrm>
              <a:prstGeom prst="rect">
                <a:avLst/>
              </a:prstGeom>
            </p:spPr>
          </p:pic>
          <p:sp>
            <p:nvSpPr>
              <p:cNvPr id="426" name="object 20"/>
              <p:cNvSpPr/>
              <p:nvPr/>
            </p:nvSpPr>
            <p:spPr>
              <a:xfrm>
                <a:off x="3342602" y="8982779"/>
                <a:ext cx="1696720" cy="1943100"/>
              </a:xfrm>
              <a:custGeom>
                <a:avLst/>
                <a:gdLst/>
                <a:ahLst/>
                <a:cxnLst/>
                <a:rect l="l" t="t" r="r" b="b"/>
                <a:pathLst>
                  <a:path w="1696720" h="1943100">
                    <a:moveTo>
                      <a:pt x="8369" y="1559179"/>
                    </a:moveTo>
                    <a:lnTo>
                      <a:pt x="8013" y="1555470"/>
                    </a:lnTo>
                    <a:lnTo>
                      <a:pt x="8051" y="1556181"/>
                    </a:lnTo>
                    <a:lnTo>
                      <a:pt x="8369" y="1559179"/>
                    </a:lnTo>
                    <a:close/>
                  </a:path>
                  <a:path w="1696720" h="1943100">
                    <a:moveTo>
                      <a:pt x="17665" y="1384211"/>
                    </a:moveTo>
                    <a:lnTo>
                      <a:pt x="16294" y="1374267"/>
                    </a:lnTo>
                    <a:lnTo>
                      <a:pt x="16827" y="1380286"/>
                    </a:lnTo>
                    <a:lnTo>
                      <a:pt x="17259" y="1382864"/>
                    </a:lnTo>
                    <a:lnTo>
                      <a:pt x="17665" y="1384211"/>
                    </a:lnTo>
                    <a:close/>
                  </a:path>
                  <a:path w="1696720" h="1943100">
                    <a:moveTo>
                      <a:pt x="54356" y="1461782"/>
                    </a:moveTo>
                    <a:lnTo>
                      <a:pt x="54076" y="1459826"/>
                    </a:lnTo>
                    <a:lnTo>
                      <a:pt x="52730" y="1447126"/>
                    </a:lnTo>
                    <a:lnTo>
                      <a:pt x="52654" y="1449006"/>
                    </a:lnTo>
                    <a:lnTo>
                      <a:pt x="53873" y="1459826"/>
                    </a:lnTo>
                    <a:lnTo>
                      <a:pt x="54356" y="1461782"/>
                    </a:lnTo>
                    <a:close/>
                  </a:path>
                  <a:path w="1696720" h="1943100">
                    <a:moveTo>
                      <a:pt x="56984" y="1472526"/>
                    </a:moveTo>
                    <a:lnTo>
                      <a:pt x="54356" y="1461782"/>
                    </a:lnTo>
                    <a:lnTo>
                      <a:pt x="55867" y="1472526"/>
                    </a:lnTo>
                    <a:lnTo>
                      <a:pt x="56984" y="1472526"/>
                    </a:lnTo>
                    <a:close/>
                  </a:path>
                  <a:path w="1696720" h="1943100">
                    <a:moveTo>
                      <a:pt x="59334" y="1480731"/>
                    </a:moveTo>
                    <a:lnTo>
                      <a:pt x="58077" y="1472526"/>
                    </a:lnTo>
                    <a:lnTo>
                      <a:pt x="56984" y="1472526"/>
                    </a:lnTo>
                    <a:lnTo>
                      <a:pt x="59334" y="1480731"/>
                    </a:lnTo>
                    <a:close/>
                  </a:path>
                  <a:path w="1696720" h="1943100">
                    <a:moveTo>
                      <a:pt x="60617" y="1485226"/>
                    </a:moveTo>
                    <a:lnTo>
                      <a:pt x="59334" y="1480731"/>
                    </a:lnTo>
                    <a:lnTo>
                      <a:pt x="60020" y="1485226"/>
                    </a:lnTo>
                    <a:lnTo>
                      <a:pt x="60617" y="1485226"/>
                    </a:lnTo>
                    <a:close/>
                  </a:path>
                  <a:path w="1696720" h="1943100">
                    <a:moveTo>
                      <a:pt x="67424" y="1675726"/>
                    </a:moveTo>
                    <a:lnTo>
                      <a:pt x="65786" y="1663026"/>
                    </a:lnTo>
                    <a:lnTo>
                      <a:pt x="63652" y="1663026"/>
                    </a:lnTo>
                    <a:lnTo>
                      <a:pt x="62865" y="1659216"/>
                    </a:lnTo>
                    <a:lnTo>
                      <a:pt x="62979" y="1663026"/>
                    </a:lnTo>
                    <a:lnTo>
                      <a:pt x="67424" y="1675726"/>
                    </a:lnTo>
                    <a:close/>
                  </a:path>
                  <a:path w="1696720" h="1943100">
                    <a:moveTo>
                      <a:pt x="85890" y="1766036"/>
                    </a:moveTo>
                    <a:lnTo>
                      <a:pt x="82829" y="1756333"/>
                    </a:lnTo>
                    <a:lnTo>
                      <a:pt x="83502" y="1758937"/>
                    </a:lnTo>
                    <a:lnTo>
                      <a:pt x="85890" y="1766036"/>
                    </a:lnTo>
                    <a:close/>
                  </a:path>
                  <a:path w="1696720" h="1943100">
                    <a:moveTo>
                      <a:pt x="142608" y="1785607"/>
                    </a:moveTo>
                    <a:lnTo>
                      <a:pt x="142506" y="1785112"/>
                    </a:lnTo>
                    <a:lnTo>
                      <a:pt x="140220" y="1800123"/>
                    </a:lnTo>
                    <a:lnTo>
                      <a:pt x="142570" y="1786458"/>
                    </a:lnTo>
                    <a:lnTo>
                      <a:pt x="142608" y="1785607"/>
                    </a:lnTo>
                    <a:close/>
                  </a:path>
                  <a:path w="1696720" h="1943100">
                    <a:moveTo>
                      <a:pt x="148526" y="1650326"/>
                    </a:moveTo>
                    <a:lnTo>
                      <a:pt x="148272" y="1637626"/>
                    </a:lnTo>
                    <a:lnTo>
                      <a:pt x="147980" y="1639125"/>
                    </a:lnTo>
                    <a:lnTo>
                      <a:pt x="148526" y="1650326"/>
                    </a:lnTo>
                    <a:close/>
                  </a:path>
                  <a:path w="1696720" h="1943100">
                    <a:moveTo>
                      <a:pt x="158927" y="1368488"/>
                    </a:moveTo>
                    <a:lnTo>
                      <a:pt x="158280" y="1370926"/>
                    </a:lnTo>
                    <a:lnTo>
                      <a:pt x="157022" y="1379169"/>
                    </a:lnTo>
                    <a:lnTo>
                      <a:pt x="158661" y="1370926"/>
                    </a:lnTo>
                    <a:lnTo>
                      <a:pt x="158927" y="1368488"/>
                    </a:lnTo>
                    <a:close/>
                  </a:path>
                  <a:path w="1696720" h="1943100">
                    <a:moveTo>
                      <a:pt x="161010" y="562292"/>
                    </a:moveTo>
                    <a:lnTo>
                      <a:pt x="157035" y="570826"/>
                    </a:lnTo>
                    <a:lnTo>
                      <a:pt x="158254" y="570826"/>
                    </a:lnTo>
                    <a:lnTo>
                      <a:pt x="161010" y="562292"/>
                    </a:lnTo>
                    <a:close/>
                  </a:path>
                  <a:path w="1696720" h="1943100">
                    <a:moveTo>
                      <a:pt x="174472" y="1576362"/>
                    </a:moveTo>
                    <a:lnTo>
                      <a:pt x="173189" y="1575968"/>
                    </a:lnTo>
                    <a:lnTo>
                      <a:pt x="172808" y="1570101"/>
                    </a:lnTo>
                    <a:lnTo>
                      <a:pt x="171462" y="1573060"/>
                    </a:lnTo>
                    <a:lnTo>
                      <a:pt x="167259" y="1599145"/>
                    </a:lnTo>
                    <a:lnTo>
                      <a:pt x="167500" y="1597355"/>
                    </a:lnTo>
                    <a:lnTo>
                      <a:pt x="167868" y="1594573"/>
                    </a:lnTo>
                    <a:lnTo>
                      <a:pt x="167030" y="1597355"/>
                    </a:lnTo>
                    <a:lnTo>
                      <a:pt x="167640" y="1592846"/>
                    </a:lnTo>
                    <a:lnTo>
                      <a:pt x="164871" y="1605432"/>
                    </a:lnTo>
                    <a:lnTo>
                      <a:pt x="162267" y="1619377"/>
                    </a:lnTo>
                    <a:lnTo>
                      <a:pt x="159969" y="1633308"/>
                    </a:lnTo>
                    <a:lnTo>
                      <a:pt x="158038" y="1646580"/>
                    </a:lnTo>
                    <a:lnTo>
                      <a:pt x="154393" y="1673631"/>
                    </a:lnTo>
                    <a:lnTo>
                      <a:pt x="152273" y="1688452"/>
                    </a:lnTo>
                    <a:lnTo>
                      <a:pt x="149682" y="1704708"/>
                    </a:lnTo>
                    <a:lnTo>
                      <a:pt x="148323" y="1709737"/>
                    </a:lnTo>
                    <a:lnTo>
                      <a:pt x="148170" y="1707896"/>
                    </a:lnTo>
                    <a:lnTo>
                      <a:pt x="148818" y="1701571"/>
                    </a:lnTo>
                    <a:lnTo>
                      <a:pt x="150952" y="1684731"/>
                    </a:lnTo>
                    <a:lnTo>
                      <a:pt x="151688" y="1678622"/>
                    </a:lnTo>
                    <a:lnTo>
                      <a:pt x="151714" y="1676958"/>
                    </a:lnTo>
                    <a:lnTo>
                      <a:pt x="150647" y="1681848"/>
                    </a:lnTo>
                    <a:lnTo>
                      <a:pt x="147015" y="1705279"/>
                    </a:lnTo>
                    <a:lnTo>
                      <a:pt x="142494" y="1732343"/>
                    </a:lnTo>
                    <a:lnTo>
                      <a:pt x="133197" y="1787639"/>
                    </a:lnTo>
                    <a:lnTo>
                      <a:pt x="126009" y="1835251"/>
                    </a:lnTo>
                    <a:lnTo>
                      <a:pt x="123990" y="1861667"/>
                    </a:lnTo>
                    <a:lnTo>
                      <a:pt x="123901" y="1863953"/>
                    </a:lnTo>
                    <a:lnTo>
                      <a:pt x="123672" y="1865503"/>
                    </a:lnTo>
                    <a:lnTo>
                      <a:pt x="121996" y="1864588"/>
                    </a:lnTo>
                    <a:lnTo>
                      <a:pt x="120980" y="1863953"/>
                    </a:lnTo>
                    <a:lnTo>
                      <a:pt x="120611" y="1862416"/>
                    </a:lnTo>
                    <a:lnTo>
                      <a:pt x="120319" y="1861667"/>
                    </a:lnTo>
                    <a:lnTo>
                      <a:pt x="117005" y="1851520"/>
                    </a:lnTo>
                    <a:lnTo>
                      <a:pt x="112293" y="1836102"/>
                    </a:lnTo>
                    <a:lnTo>
                      <a:pt x="109829" y="1827530"/>
                    </a:lnTo>
                    <a:lnTo>
                      <a:pt x="108432" y="1821700"/>
                    </a:lnTo>
                    <a:lnTo>
                      <a:pt x="106603" y="1814677"/>
                    </a:lnTo>
                    <a:lnTo>
                      <a:pt x="92163" y="1777453"/>
                    </a:lnTo>
                    <a:lnTo>
                      <a:pt x="74968" y="1722983"/>
                    </a:lnTo>
                    <a:lnTo>
                      <a:pt x="53797" y="1650111"/>
                    </a:lnTo>
                    <a:lnTo>
                      <a:pt x="43662" y="1611058"/>
                    </a:lnTo>
                    <a:lnTo>
                      <a:pt x="42519" y="1607527"/>
                    </a:lnTo>
                    <a:lnTo>
                      <a:pt x="41287" y="1604124"/>
                    </a:lnTo>
                    <a:lnTo>
                      <a:pt x="40043" y="1600835"/>
                    </a:lnTo>
                    <a:lnTo>
                      <a:pt x="38976" y="1599120"/>
                    </a:lnTo>
                    <a:lnTo>
                      <a:pt x="38112" y="1599374"/>
                    </a:lnTo>
                    <a:lnTo>
                      <a:pt x="42862" y="1619377"/>
                    </a:lnTo>
                    <a:lnTo>
                      <a:pt x="44284" y="1625511"/>
                    </a:lnTo>
                    <a:lnTo>
                      <a:pt x="55270" y="1663636"/>
                    </a:lnTo>
                    <a:lnTo>
                      <a:pt x="63525" y="1688071"/>
                    </a:lnTo>
                    <a:lnTo>
                      <a:pt x="60312" y="1694408"/>
                    </a:lnTo>
                    <a:lnTo>
                      <a:pt x="65189" y="1709737"/>
                    </a:lnTo>
                    <a:lnTo>
                      <a:pt x="68021" y="1717586"/>
                    </a:lnTo>
                    <a:lnTo>
                      <a:pt x="69735" y="1721192"/>
                    </a:lnTo>
                    <a:lnTo>
                      <a:pt x="70993" y="1723097"/>
                    </a:lnTo>
                    <a:lnTo>
                      <a:pt x="72542" y="1725955"/>
                    </a:lnTo>
                    <a:lnTo>
                      <a:pt x="75018" y="1732343"/>
                    </a:lnTo>
                    <a:lnTo>
                      <a:pt x="79197" y="1744840"/>
                    </a:lnTo>
                    <a:lnTo>
                      <a:pt x="82829" y="1756333"/>
                    </a:lnTo>
                    <a:lnTo>
                      <a:pt x="81673" y="1751863"/>
                    </a:lnTo>
                    <a:lnTo>
                      <a:pt x="79578" y="1744802"/>
                    </a:lnTo>
                    <a:lnTo>
                      <a:pt x="83896" y="1757946"/>
                    </a:lnTo>
                    <a:lnTo>
                      <a:pt x="88988" y="1772627"/>
                    </a:lnTo>
                    <a:lnTo>
                      <a:pt x="94576" y="1788591"/>
                    </a:lnTo>
                    <a:lnTo>
                      <a:pt x="100342" y="1805584"/>
                    </a:lnTo>
                    <a:lnTo>
                      <a:pt x="112458" y="1841677"/>
                    </a:lnTo>
                    <a:lnTo>
                      <a:pt x="121335" y="1868335"/>
                    </a:lnTo>
                    <a:lnTo>
                      <a:pt x="121450" y="1868551"/>
                    </a:lnTo>
                    <a:lnTo>
                      <a:pt x="121640" y="1868652"/>
                    </a:lnTo>
                    <a:lnTo>
                      <a:pt x="124028" y="1870697"/>
                    </a:lnTo>
                    <a:lnTo>
                      <a:pt x="124383" y="1868538"/>
                    </a:lnTo>
                    <a:lnTo>
                      <a:pt x="124879" y="1865503"/>
                    </a:lnTo>
                    <a:lnTo>
                      <a:pt x="134937" y="1805012"/>
                    </a:lnTo>
                    <a:lnTo>
                      <a:pt x="135877" y="1805241"/>
                    </a:lnTo>
                    <a:lnTo>
                      <a:pt x="135940" y="1805012"/>
                    </a:lnTo>
                    <a:lnTo>
                      <a:pt x="138493" y="1794497"/>
                    </a:lnTo>
                    <a:lnTo>
                      <a:pt x="141224" y="1784032"/>
                    </a:lnTo>
                    <a:lnTo>
                      <a:pt x="142506" y="1785112"/>
                    </a:lnTo>
                    <a:lnTo>
                      <a:pt x="142684" y="1784032"/>
                    </a:lnTo>
                    <a:lnTo>
                      <a:pt x="148094" y="1749171"/>
                    </a:lnTo>
                    <a:lnTo>
                      <a:pt x="153123" y="1715566"/>
                    </a:lnTo>
                    <a:lnTo>
                      <a:pt x="153911" y="1709737"/>
                    </a:lnTo>
                    <a:lnTo>
                      <a:pt x="157073" y="1686306"/>
                    </a:lnTo>
                    <a:lnTo>
                      <a:pt x="159397" y="1663369"/>
                    </a:lnTo>
                    <a:lnTo>
                      <a:pt x="161442" y="1652549"/>
                    </a:lnTo>
                    <a:lnTo>
                      <a:pt x="163512" y="1640459"/>
                    </a:lnTo>
                    <a:lnTo>
                      <a:pt x="168871" y="1607527"/>
                    </a:lnTo>
                    <a:lnTo>
                      <a:pt x="170218" y="1599145"/>
                    </a:lnTo>
                    <a:lnTo>
                      <a:pt x="170992" y="1594269"/>
                    </a:lnTo>
                    <a:lnTo>
                      <a:pt x="172046" y="1588135"/>
                    </a:lnTo>
                    <a:lnTo>
                      <a:pt x="173177" y="1582089"/>
                    </a:lnTo>
                    <a:lnTo>
                      <a:pt x="174472" y="1576362"/>
                    </a:lnTo>
                    <a:close/>
                  </a:path>
                  <a:path w="1696720" h="1943100">
                    <a:moveTo>
                      <a:pt x="176390" y="1568462"/>
                    </a:moveTo>
                    <a:lnTo>
                      <a:pt x="175666" y="1570990"/>
                    </a:lnTo>
                    <a:lnTo>
                      <a:pt x="175082" y="1573644"/>
                    </a:lnTo>
                    <a:lnTo>
                      <a:pt x="174472" y="1576349"/>
                    </a:lnTo>
                    <a:lnTo>
                      <a:pt x="174955" y="1574939"/>
                    </a:lnTo>
                    <a:lnTo>
                      <a:pt x="175514" y="1572577"/>
                    </a:lnTo>
                    <a:lnTo>
                      <a:pt x="176390" y="1568462"/>
                    </a:lnTo>
                    <a:close/>
                  </a:path>
                  <a:path w="1696720" h="1943100">
                    <a:moveTo>
                      <a:pt x="188048" y="507326"/>
                    </a:moveTo>
                    <a:lnTo>
                      <a:pt x="185229" y="507326"/>
                    </a:lnTo>
                    <a:lnTo>
                      <a:pt x="180492" y="520026"/>
                    </a:lnTo>
                    <a:lnTo>
                      <a:pt x="177863" y="520026"/>
                    </a:lnTo>
                    <a:lnTo>
                      <a:pt x="172237" y="532726"/>
                    </a:lnTo>
                    <a:lnTo>
                      <a:pt x="168046" y="545426"/>
                    </a:lnTo>
                    <a:lnTo>
                      <a:pt x="167462" y="545426"/>
                    </a:lnTo>
                    <a:lnTo>
                      <a:pt x="162344" y="558126"/>
                    </a:lnTo>
                    <a:lnTo>
                      <a:pt x="161010" y="562292"/>
                    </a:lnTo>
                    <a:lnTo>
                      <a:pt x="162928" y="558126"/>
                    </a:lnTo>
                    <a:lnTo>
                      <a:pt x="188048" y="507326"/>
                    </a:lnTo>
                    <a:close/>
                  </a:path>
                  <a:path w="1696720" h="1943100">
                    <a:moveTo>
                      <a:pt x="188671" y="1443812"/>
                    </a:moveTo>
                    <a:lnTo>
                      <a:pt x="188188" y="1447126"/>
                    </a:lnTo>
                    <a:lnTo>
                      <a:pt x="184912" y="1459826"/>
                    </a:lnTo>
                    <a:lnTo>
                      <a:pt x="182968" y="1485226"/>
                    </a:lnTo>
                    <a:lnTo>
                      <a:pt x="185178" y="1472526"/>
                    </a:lnTo>
                    <a:lnTo>
                      <a:pt x="188671" y="1443812"/>
                    </a:lnTo>
                    <a:close/>
                  </a:path>
                  <a:path w="1696720" h="1943100">
                    <a:moveTo>
                      <a:pt x="190017" y="1434426"/>
                    </a:moveTo>
                    <a:lnTo>
                      <a:pt x="189649" y="1435760"/>
                    </a:lnTo>
                    <a:lnTo>
                      <a:pt x="188671" y="1443812"/>
                    </a:lnTo>
                    <a:lnTo>
                      <a:pt x="190017" y="1434426"/>
                    </a:lnTo>
                    <a:close/>
                  </a:path>
                  <a:path w="1696720" h="1943100">
                    <a:moveTo>
                      <a:pt x="198132" y="480479"/>
                    </a:moveTo>
                    <a:lnTo>
                      <a:pt x="197027" y="481926"/>
                    </a:lnTo>
                    <a:lnTo>
                      <a:pt x="197548" y="481926"/>
                    </a:lnTo>
                    <a:lnTo>
                      <a:pt x="198132" y="480479"/>
                    </a:lnTo>
                    <a:close/>
                  </a:path>
                  <a:path w="1696720" h="1943100">
                    <a:moveTo>
                      <a:pt x="211759" y="1341589"/>
                    </a:moveTo>
                    <a:lnTo>
                      <a:pt x="206705" y="1370926"/>
                    </a:lnTo>
                    <a:lnTo>
                      <a:pt x="209207" y="1358226"/>
                    </a:lnTo>
                    <a:lnTo>
                      <a:pt x="211416" y="1345526"/>
                    </a:lnTo>
                    <a:lnTo>
                      <a:pt x="211759" y="1341589"/>
                    </a:lnTo>
                    <a:close/>
                  </a:path>
                  <a:path w="1696720" h="1943100">
                    <a:moveTo>
                      <a:pt x="213271" y="1167726"/>
                    </a:moveTo>
                    <a:lnTo>
                      <a:pt x="212928" y="1167726"/>
                    </a:lnTo>
                    <a:lnTo>
                      <a:pt x="211823" y="1171943"/>
                    </a:lnTo>
                    <a:lnTo>
                      <a:pt x="213271" y="1167726"/>
                    </a:lnTo>
                    <a:close/>
                  </a:path>
                  <a:path w="1696720" h="1943100">
                    <a:moveTo>
                      <a:pt x="217563" y="443826"/>
                    </a:moveTo>
                    <a:lnTo>
                      <a:pt x="213956" y="443826"/>
                    </a:lnTo>
                    <a:lnTo>
                      <a:pt x="209918" y="456526"/>
                    </a:lnTo>
                    <a:lnTo>
                      <a:pt x="202641" y="469226"/>
                    </a:lnTo>
                    <a:lnTo>
                      <a:pt x="198132" y="480479"/>
                    </a:lnTo>
                    <a:lnTo>
                      <a:pt x="206679" y="469226"/>
                    </a:lnTo>
                    <a:lnTo>
                      <a:pt x="217563" y="443826"/>
                    </a:lnTo>
                    <a:close/>
                  </a:path>
                  <a:path w="1696720" h="1943100">
                    <a:moveTo>
                      <a:pt x="219887" y="438797"/>
                    </a:moveTo>
                    <a:lnTo>
                      <a:pt x="217563" y="443826"/>
                    </a:lnTo>
                    <a:lnTo>
                      <a:pt x="218186" y="443826"/>
                    </a:lnTo>
                    <a:lnTo>
                      <a:pt x="219887" y="438797"/>
                    </a:lnTo>
                    <a:close/>
                  </a:path>
                  <a:path w="1696720" h="1943100">
                    <a:moveTo>
                      <a:pt x="223304" y="1109408"/>
                    </a:moveTo>
                    <a:lnTo>
                      <a:pt x="221195" y="1116926"/>
                    </a:lnTo>
                    <a:lnTo>
                      <a:pt x="219062" y="1125296"/>
                    </a:lnTo>
                    <a:lnTo>
                      <a:pt x="220929" y="1119860"/>
                    </a:lnTo>
                    <a:lnTo>
                      <a:pt x="221449" y="1116926"/>
                    </a:lnTo>
                    <a:lnTo>
                      <a:pt x="220941" y="1119860"/>
                    </a:lnTo>
                    <a:lnTo>
                      <a:pt x="221945" y="1116926"/>
                    </a:lnTo>
                    <a:lnTo>
                      <a:pt x="223304" y="1109408"/>
                    </a:lnTo>
                    <a:close/>
                  </a:path>
                  <a:path w="1696720" h="1943100">
                    <a:moveTo>
                      <a:pt x="223342" y="431342"/>
                    </a:moveTo>
                    <a:lnTo>
                      <a:pt x="221703" y="433425"/>
                    </a:lnTo>
                    <a:lnTo>
                      <a:pt x="219887" y="438797"/>
                    </a:lnTo>
                    <a:lnTo>
                      <a:pt x="223342" y="431342"/>
                    </a:lnTo>
                    <a:close/>
                  </a:path>
                  <a:path w="1696720" h="1943100">
                    <a:moveTo>
                      <a:pt x="224155" y="1142326"/>
                    </a:moveTo>
                    <a:lnTo>
                      <a:pt x="223608" y="1142326"/>
                    </a:lnTo>
                    <a:lnTo>
                      <a:pt x="221932" y="1155026"/>
                    </a:lnTo>
                    <a:lnTo>
                      <a:pt x="224155" y="1142326"/>
                    </a:lnTo>
                    <a:close/>
                  </a:path>
                  <a:path w="1696720" h="1943100">
                    <a:moveTo>
                      <a:pt x="224739" y="1104226"/>
                    </a:moveTo>
                    <a:lnTo>
                      <a:pt x="224231" y="1104226"/>
                    </a:lnTo>
                    <a:lnTo>
                      <a:pt x="223304" y="1109408"/>
                    </a:lnTo>
                    <a:lnTo>
                      <a:pt x="224739" y="1104226"/>
                    </a:lnTo>
                    <a:close/>
                  </a:path>
                  <a:path w="1696720" h="1943100">
                    <a:moveTo>
                      <a:pt x="226123" y="420192"/>
                    </a:moveTo>
                    <a:lnTo>
                      <a:pt x="224345" y="422287"/>
                    </a:lnTo>
                    <a:lnTo>
                      <a:pt x="219697" y="431495"/>
                    </a:lnTo>
                    <a:lnTo>
                      <a:pt x="213537" y="443826"/>
                    </a:lnTo>
                    <a:lnTo>
                      <a:pt x="221703" y="433425"/>
                    </a:lnTo>
                    <a:lnTo>
                      <a:pt x="226123" y="420192"/>
                    </a:lnTo>
                    <a:close/>
                  </a:path>
                  <a:path w="1696720" h="1943100">
                    <a:moveTo>
                      <a:pt x="226199" y="1116926"/>
                    </a:moveTo>
                    <a:lnTo>
                      <a:pt x="223215" y="1116926"/>
                    </a:lnTo>
                    <a:lnTo>
                      <a:pt x="220383" y="1129626"/>
                    </a:lnTo>
                    <a:lnTo>
                      <a:pt x="217614" y="1142326"/>
                    </a:lnTo>
                    <a:lnTo>
                      <a:pt x="217017" y="1142326"/>
                    </a:lnTo>
                    <a:lnTo>
                      <a:pt x="219202" y="1129626"/>
                    </a:lnTo>
                    <a:lnTo>
                      <a:pt x="220941" y="1119860"/>
                    </a:lnTo>
                    <a:lnTo>
                      <a:pt x="219163" y="1129626"/>
                    </a:lnTo>
                    <a:lnTo>
                      <a:pt x="214693" y="1142326"/>
                    </a:lnTo>
                    <a:lnTo>
                      <a:pt x="219062" y="1125296"/>
                    </a:lnTo>
                    <a:lnTo>
                      <a:pt x="217563" y="1129626"/>
                    </a:lnTo>
                    <a:lnTo>
                      <a:pt x="216776" y="1129626"/>
                    </a:lnTo>
                    <a:lnTo>
                      <a:pt x="215455" y="1129626"/>
                    </a:lnTo>
                    <a:lnTo>
                      <a:pt x="213360" y="1142326"/>
                    </a:lnTo>
                    <a:lnTo>
                      <a:pt x="211251" y="1142326"/>
                    </a:lnTo>
                    <a:lnTo>
                      <a:pt x="202844" y="1167726"/>
                    </a:lnTo>
                    <a:lnTo>
                      <a:pt x="198678" y="1180426"/>
                    </a:lnTo>
                    <a:lnTo>
                      <a:pt x="194576" y="1193126"/>
                    </a:lnTo>
                    <a:lnTo>
                      <a:pt x="201422" y="1180426"/>
                    </a:lnTo>
                    <a:lnTo>
                      <a:pt x="186245" y="1243926"/>
                    </a:lnTo>
                    <a:lnTo>
                      <a:pt x="182778" y="1256626"/>
                    </a:lnTo>
                    <a:lnTo>
                      <a:pt x="178104" y="1269326"/>
                    </a:lnTo>
                    <a:lnTo>
                      <a:pt x="175298" y="1269326"/>
                    </a:lnTo>
                    <a:lnTo>
                      <a:pt x="177457" y="1256626"/>
                    </a:lnTo>
                    <a:lnTo>
                      <a:pt x="167246" y="1307426"/>
                    </a:lnTo>
                    <a:lnTo>
                      <a:pt x="162928" y="1332826"/>
                    </a:lnTo>
                    <a:lnTo>
                      <a:pt x="158927" y="1368488"/>
                    </a:lnTo>
                    <a:lnTo>
                      <a:pt x="161645" y="1358226"/>
                    </a:lnTo>
                    <a:lnTo>
                      <a:pt x="165912" y="1345526"/>
                    </a:lnTo>
                    <a:lnTo>
                      <a:pt x="163664" y="1358226"/>
                    </a:lnTo>
                    <a:lnTo>
                      <a:pt x="165036" y="1358226"/>
                    </a:lnTo>
                    <a:lnTo>
                      <a:pt x="162229" y="1370926"/>
                    </a:lnTo>
                    <a:lnTo>
                      <a:pt x="156806" y="1396326"/>
                    </a:lnTo>
                    <a:lnTo>
                      <a:pt x="153911" y="1409026"/>
                    </a:lnTo>
                    <a:lnTo>
                      <a:pt x="155841" y="1396326"/>
                    </a:lnTo>
                    <a:lnTo>
                      <a:pt x="152692" y="1403807"/>
                    </a:lnTo>
                    <a:lnTo>
                      <a:pt x="154406" y="1396326"/>
                    </a:lnTo>
                    <a:lnTo>
                      <a:pt x="157022" y="1379169"/>
                    </a:lnTo>
                    <a:lnTo>
                      <a:pt x="151663" y="1406258"/>
                    </a:lnTo>
                    <a:lnTo>
                      <a:pt x="150495" y="1409026"/>
                    </a:lnTo>
                    <a:lnTo>
                      <a:pt x="148602" y="1421726"/>
                    </a:lnTo>
                    <a:lnTo>
                      <a:pt x="144805" y="1447126"/>
                    </a:lnTo>
                    <a:lnTo>
                      <a:pt x="140068" y="1472526"/>
                    </a:lnTo>
                    <a:lnTo>
                      <a:pt x="137591" y="1485226"/>
                    </a:lnTo>
                    <a:lnTo>
                      <a:pt x="143548" y="1459826"/>
                    </a:lnTo>
                    <a:lnTo>
                      <a:pt x="138087" y="1485226"/>
                    </a:lnTo>
                    <a:lnTo>
                      <a:pt x="133997" y="1510626"/>
                    </a:lnTo>
                    <a:lnTo>
                      <a:pt x="130098" y="1548726"/>
                    </a:lnTo>
                    <a:lnTo>
                      <a:pt x="134632" y="1523199"/>
                    </a:lnTo>
                    <a:lnTo>
                      <a:pt x="136918" y="1497926"/>
                    </a:lnTo>
                    <a:lnTo>
                      <a:pt x="139979" y="1485226"/>
                    </a:lnTo>
                    <a:lnTo>
                      <a:pt x="144513" y="1459826"/>
                    </a:lnTo>
                    <a:lnTo>
                      <a:pt x="146786" y="1447126"/>
                    </a:lnTo>
                    <a:lnTo>
                      <a:pt x="153543" y="1421726"/>
                    </a:lnTo>
                    <a:lnTo>
                      <a:pt x="153873" y="1421726"/>
                    </a:lnTo>
                    <a:lnTo>
                      <a:pt x="153543" y="1434426"/>
                    </a:lnTo>
                    <a:lnTo>
                      <a:pt x="158267" y="1421726"/>
                    </a:lnTo>
                    <a:lnTo>
                      <a:pt x="160210" y="1409026"/>
                    </a:lnTo>
                    <a:lnTo>
                      <a:pt x="162153" y="1396326"/>
                    </a:lnTo>
                    <a:lnTo>
                      <a:pt x="166039" y="1370926"/>
                    </a:lnTo>
                    <a:lnTo>
                      <a:pt x="160845" y="1396326"/>
                    </a:lnTo>
                    <a:lnTo>
                      <a:pt x="162496" y="1383626"/>
                    </a:lnTo>
                    <a:lnTo>
                      <a:pt x="167652" y="1358226"/>
                    </a:lnTo>
                    <a:lnTo>
                      <a:pt x="169926" y="1345526"/>
                    </a:lnTo>
                    <a:lnTo>
                      <a:pt x="172199" y="1332826"/>
                    </a:lnTo>
                    <a:lnTo>
                      <a:pt x="172008" y="1320126"/>
                    </a:lnTo>
                    <a:lnTo>
                      <a:pt x="176911" y="1307426"/>
                    </a:lnTo>
                    <a:lnTo>
                      <a:pt x="180898" y="1294726"/>
                    </a:lnTo>
                    <a:lnTo>
                      <a:pt x="184289" y="1282026"/>
                    </a:lnTo>
                    <a:lnTo>
                      <a:pt x="187401" y="1269326"/>
                    </a:lnTo>
                    <a:lnTo>
                      <a:pt x="190804" y="1256626"/>
                    </a:lnTo>
                    <a:lnTo>
                      <a:pt x="194614" y="1243926"/>
                    </a:lnTo>
                    <a:lnTo>
                      <a:pt x="199148" y="1231226"/>
                    </a:lnTo>
                    <a:lnTo>
                      <a:pt x="204724" y="1218526"/>
                    </a:lnTo>
                    <a:lnTo>
                      <a:pt x="204914" y="1205826"/>
                    </a:lnTo>
                    <a:lnTo>
                      <a:pt x="203276" y="1218526"/>
                    </a:lnTo>
                    <a:lnTo>
                      <a:pt x="201129" y="1218526"/>
                    </a:lnTo>
                    <a:lnTo>
                      <a:pt x="203200" y="1205826"/>
                    </a:lnTo>
                    <a:lnTo>
                      <a:pt x="206273" y="1193126"/>
                    </a:lnTo>
                    <a:lnTo>
                      <a:pt x="211823" y="1171943"/>
                    </a:lnTo>
                    <a:lnTo>
                      <a:pt x="208915" y="1180426"/>
                    </a:lnTo>
                    <a:lnTo>
                      <a:pt x="202831" y="1193126"/>
                    </a:lnTo>
                    <a:lnTo>
                      <a:pt x="208470" y="1180426"/>
                    </a:lnTo>
                    <a:lnTo>
                      <a:pt x="213969" y="1155026"/>
                    </a:lnTo>
                    <a:lnTo>
                      <a:pt x="219735" y="1142326"/>
                    </a:lnTo>
                    <a:lnTo>
                      <a:pt x="226199" y="1116926"/>
                    </a:lnTo>
                    <a:close/>
                  </a:path>
                  <a:path w="1696720" h="1943100">
                    <a:moveTo>
                      <a:pt x="227050" y="1091526"/>
                    </a:moveTo>
                    <a:lnTo>
                      <a:pt x="226606" y="1091526"/>
                    </a:lnTo>
                    <a:lnTo>
                      <a:pt x="221856" y="1104226"/>
                    </a:lnTo>
                    <a:lnTo>
                      <a:pt x="217589" y="1116926"/>
                    </a:lnTo>
                    <a:lnTo>
                      <a:pt x="216776" y="1129626"/>
                    </a:lnTo>
                    <a:lnTo>
                      <a:pt x="223761" y="1104226"/>
                    </a:lnTo>
                    <a:lnTo>
                      <a:pt x="227050" y="1091526"/>
                    </a:lnTo>
                    <a:close/>
                  </a:path>
                  <a:path w="1696720" h="1943100">
                    <a:moveTo>
                      <a:pt x="228041" y="1315834"/>
                    </a:moveTo>
                    <a:lnTo>
                      <a:pt x="217271" y="1352054"/>
                    </a:lnTo>
                    <a:lnTo>
                      <a:pt x="217043" y="1348320"/>
                    </a:lnTo>
                    <a:lnTo>
                      <a:pt x="217093" y="1347546"/>
                    </a:lnTo>
                    <a:lnTo>
                      <a:pt x="218846" y="1332661"/>
                    </a:lnTo>
                    <a:lnTo>
                      <a:pt x="216598" y="1348320"/>
                    </a:lnTo>
                    <a:lnTo>
                      <a:pt x="215900" y="1358011"/>
                    </a:lnTo>
                    <a:lnTo>
                      <a:pt x="214414" y="1370317"/>
                    </a:lnTo>
                    <a:lnTo>
                      <a:pt x="209753" y="1393863"/>
                    </a:lnTo>
                    <a:lnTo>
                      <a:pt x="210362" y="1383817"/>
                    </a:lnTo>
                    <a:lnTo>
                      <a:pt x="208978" y="1381467"/>
                    </a:lnTo>
                    <a:lnTo>
                      <a:pt x="193421" y="1449844"/>
                    </a:lnTo>
                    <a:lnTo>
                      <a:pt x="184162" y="1518208"/>
                    </a:lnTo>
                    <a:lnTo>
                      <a:pt x="173634" y="1616583"/>
                    </a:lnTo>
                    <a:lnTo>
                      <a:pt x="157365" y="1737321"/>
                    </a:lnTo>
                    <a:lnTo>
                      <a:pt x="157276" y="1737779"/>
                    </a:lnTo>
                    <a:lnTo>
                      <a:pt x="155727" y="1742706"/>
                    </a:lnTo>
                    <a:lnTo>
                      <a:pt x="152933" y="1756041"/>
                    </a:lnTo>
                    <a:lnTo>
                      <a:pt x="149390" y="1775053"/>
                    </a:lnTo>
                    <a:lnTo>
                      <a:pt x="145135" y="1798955"/>
                    </a:lnTo>
                    <a:lnTo>
                      <a:pt x="126619" y="1908238"/>
                    </a:lnTo>
                    <a:lnTo>
                      <a:pt x="123393" y="1901812"/>
                    </a:lnTo>
                    <a:lnTo>
                      <a:pt x="120675" y="1893430"/>
                    </a:lnTo>
                    <a:lnTo>
                      <a:pt x="120002" y="1891347"/>
                    </a:lnTo>
                    <a:lnTo>
                      <a:pt x="120891" y="1892858"/>
                    </a:lnTo>
                    <a:lnTo>
                      <a:pt x="121894" y="1894852"/>
                    </a:lnTo>
                    <a:lnTo>
                      <a:pt x="123012" y="1897240"/>
                    </a:lnTo>
                    <a:lnTo>
                      <a:pt x="123964" y="1898154"/>
                    </a:lnTo>
                    <a:lnTo>
                      <a:pt x="124942" y="1898738"/>
                    </a:lnTo>
                    <a:lnTo>
                      <a:pt x="126022" y="1899729"/>
                    </a:lnTo>
                    <a:lnTo>
                      <a:pt x="127101" y="1891347"/>
                    </a:lnTo>
                    <a:lnTo>
                      <a:pt x="127457" y="1888617"/>
                    </a:lnTo>
                    <a:lnTo>
                      <a:pt x="129044" y="1876259"/>
                    </a:lnTo>
                    <a:lnTo>
                      <a:pt x="132499" y="1851583"/>
                    </a:lnTo>
                    <a:lnTo>
                      <a:pt x="136271" y="1826069"/>
                    </a:lnTo>
                    <a:lnTo>
                      <a:pt x="140220" y="1800123"/>
                    </a:lnTo>
                    <a:lnTo>
                      <a:pt x="125260" y="1888617"/>
                    </a:lnTo>
                    <a:lnTo>
                      <a:pt x="124218" y="1886991"/>
                    </a:lnTo>
                    <a:lnTo>
                      <a:pt x="123228" y="1885924"/>
                    </a:lnTo>
                    <a:lnTo>
                      <a:pt x="122148" y="1883829"/>
                    </a:lnTo>
                    <a:lnTo>
                      <a:pt x="120472" y="1878723"/>
                    </a:lnTo>
                    <a:lnTo>
                      <a:pt x="120269" y="1878126"/>
                    </a:lnTo>
                    <a:lnTo>
                      <a:pt x="118465" y="1872653"/>
                    </a:lnTo>
                    <a:lnTo>
                      <a:pt x="117284" y="1874812"/>
                    </a:lnTo>
                    <a:lnTo>
                      <a:pt x="116001" y="1876628"/>
                    </a:lnTo>
                    <a:lnTo>
                      <a:pt x="114604" y="1878126"/>
                    </a:lnTo>
                    <a:lnTo>
                      <a:pt x="99809" y="1833638"/>
                    </a:lnTo>
                    <a:lnTo>
                      <a:pt x="93853" y="1814398"/>
                    </a:lnTo>
                    <a:lnTo>
                      <a:pt x="94195" y="1813140"/>
                    </a:lnTo>
                    <a:lnTo>
                      <a:pt x="98285" y="1822589"/>
                    </a:lnTo>
                    <a:lnTo>
                      <a:pt x="103593" y="1835416"/>
                    </a:lnTo>
                    <a:lnTo>
                      <a:pt x="107696" y="1844738"/>
                    </a:lnTo>
                    <a:lnTo>
                      <a:pt x="94399" y="1802472"/>
                    </a:lnTo>
                    <a:lnTo>
                      <a:pt x="81368" y="1768944"/>
                    </a:lnTo>
                    <a:lnTo>
                      <a:pt x="75488" y="1751888"/>
                    </a:lnTo>
                    <a:lnTo>
                      <a:pt x="81686" y="1771561"/>
                    </a:lnTo>
                    <a:lnTo>
                      <a:pt x="86474" y="1786305"/>
                    </a:lnTo>
                    <a:lnTo>
                      <a:pt x="89877" y="1796884"/>
                    </a:lnTo>
                    <a:lnTo>
                      <a:pt x="91897" y="1804060"/>
                    </a:lnTo>
                    <a:lnTo>
                      <a:pt x="93865" y="1811667"/>
                    </a:lnTo>
                    <a:lnTo>
                      <a:pt x="93052" y="1811997"/>
                    </a:lnTo>
                    <a:lnTo>
                      <a:pt x="92202" y="1812239"/>
                    </a:lnTo>
                    <a:lnTo>
                      <a:pt x="91300" y="1813623"/>
                    </a:lnTo>
                    <a:lnTo>
                      <a:pt x="92633" y="1821116"/>
                    </a:lnTo>
                    <a:lnTo>
                      <a:pt x="98488" y="1840788"/>
                    </a:lnTo>
                    <a:lnTo>
                      <a:pt x="111112" y="1878723"/>
                    </a:lnTo>
                    <a:lnTo>
                      <a:pt x="103149" y="1861680"/>
                    </a:lnTo>
                    <a:lnTo>
                      <a:pt x="75895" y="1783156"/>
                    </a:lnTo>
                    <a:lnTo>
                      <a:pt x="63779" y="1742325"/>
                    </a:lnTo>
                    <a:lnTo>
                      <a:pt x="60286" y="1724393"/>
                    </a:lnTo>
                    <a:lnTo>
                      <a:pt x="62699" y="1730222"/>
                    </a:lnTo>
                    <a:lnTo>
                      <a:pt x="67957" y="1745272"/>
                    </a:lnTo>
                    <a:lnTo>
                      <a:pt x="72491" y="1758492"/>
                    </a:lnTo>
                    <a:lnTo>
                      <a:pt x="76530" y="1770176"/>
                    </a:lnTo>
                    <a:lnTo>
                      <a:pt x="80733" y="1781213"/>
                    </a:lnTo>
                    <a:lnTo>
                      <a:pt x="83553" y="1786267"/>
                    </a:lnTo>
                    <a:lnTo>
                      <a:pt x="74447" y="1758467"/>
                    </a:lnTo>
                    <a:lnTo>
                      <a:pt x="69697" y="1744980"/>
                    </a:lnTo>
                    <a:lnTo>
                      <a:pt x="66484" y="1737321"/>
                    </a:lnTo>
                    <a:lnTo>
                      <a:pt x="62026" y="1726996"/>
                    </a:lnTo>
                    <a:lnTo>
                      <a:pt x="61252" y="1724393"/>
                    </a:lnTo>
                    <a:lnTo>
                      <a:pt x="57238" y="1711071"/>
                    </a:lnTo>
                    <a:lnTo>
                      <a:pt x="52362" y="1695246"/>
                    </a:lnTo>
                    <a:lnTo>
                      <a:pt x="47409" y="1679498"/>
                    </a:lnTo>
                    <a:lnTo>
                      <a:pt x="39878" y="1655914"/>
                    </a:lnTo>
                    <a:lnTo>
                      <a:pt x="39611" y="1655013"/>
                    </a:lnTo>
                    <a:lnTo>
                      <a:pt x="26784" y="1606270"/>
                    </a:lnTo>
                    <a:lnTo>
                      <a:pt x="16129" y="1557197"/>
                    </a:lnTo>
                    <a:lnTo>
                      <a:pt x="15621" y="1550301"/>
                    </a:lnTo>
                    <a:lnTo>
                      <a:pt x="15151" y="1544027"/>
                    </a:lnTo>
                    <a:lnTo>
                      <a:pt x="10515" y="1522145"/>
                    </a:lnTo>
                    <a:lnTo>
                      <a:pt x="7239" y="1509458"/>
                    </a:lnTo>
                    <a:lnTo>
                      <a:pt x="4279" y="1499831"/>
                    </a:lnTo>
                    <a:lnTo>
                      <a:pt x="660" y="1487131"/>
                    </a:lnTo>
                    <a:lnTo>
                      <a:pt x="0" y="1494713"/>
                    </a:lnTo>
                    <a:lnTo>
                      <a:pt x="2933" y="1516202"/>
                    </a:lnTo>
                    <a:lnTo>
                      <a:pt x="6654" y="1541157"/>
                    </a:lnTo>
                    <a:lnTo>
                      <a:pt x="8013" y="1555470"/>
                    </a:lnTo>
                    <a:lnTo>
                      <a:pt x="7747" y="1550301"/>
                    </a:lnTo>
                    <a:lnTo>
                      <a:pt x="8547" y="1551863"/>
                    </a:lnTo>
                    <a:lnTo>
                      <a:pt x="9944" y="1560156"/>
                    </a:lnTo>
                    <a:lnTo>
                      <a:pt x="11569" y="1568411"/>
                    </a:lnTo>
                    <a:lnTo>
                      <a:pt x="13322" y="1576971"/>
                    </a:lnTo>
                    <a:lnTo>
                      <a:pt x="14909" y="1584921"/>
                    </a:lnTo>
                    <a:lnTo>
                      <a:pt x="13284" y="1572475"/>
                    </a:lnTo>
                    <a:lnTo>
                      <a:pt x="15621" y="1576971"/>
                    </a:lnTo>
                    <a:lnTo>
                      <a:pt x="19786" y="1590459"/>
                    </a:lnTo>
                    <a:lnTo>
                      <a:pt x="23685" y="1604987"/>
                    </a:lnTo>
                    <a:lnTo>
                      <a:pt x="30619" y="1635442"/>
                    </a:lnTo>
                    <a:lnTo>
                      <a:pt x="34467" y="1650987"/>
                    </a:lnTo>
                    <a:lnTo>
                      <a:pt x="35306" y="1654835"/>
                    </a:lnTo>
                    <a:lnTo>
                      <a:pt x="34988" y="1655013"/>
                    </a:lnTo>
                    <a:lnTo>
                      <a:pt x="30099" y="1638731"/>
                    </a:lnTo>
                    <a:lnTo>
                      <a:pt x="25882" y="1622031"/>
                    </a:lnTo>
                    <a:lnTo>
                      <a:pt x="29476" y="1638846"/>
                    </a:lnTo>
                    <a:lnTo>
                      <a:pt x="34302" y="1656003"/>
                    </a:lnTo>
                    <a:lnTo>
                      <a:pt x="36906" y="1664208"/>
                    </a:lnTo>
                    <a:lnTo>
                      <a:pt x="39611" y="1672374"/>
                    </a:lnTo>
                    <a:lnTo>
                      <a:pt x="45110" y="1688655"/>
                    </a:lnTo>
                    <a:lnTo>
                      <a:pt x="50558" y="1704949"/>
                    </a:lnTo>
                    <a:lnTo>
                      <a:pt x="55816" y="1721269"/>
                    </a:lnTo>
                    <a:lnTo>
                      <a:pt x="60833" y="1737779"/>
                    </a:lnTo>
                    <a:lnTo>
                      <a:pt x="65532" y="1754682"/>
                    </a:lnTo>
                    <a:lnTo>
                      <a:pt x="65824" y="1758492"/>
                    </a:lnTo>
                    <a:lnTo>
                      <a:pt x="60642" y="1743036"/>
                    </a:lnTo>
                    <a:lnTo>
                      <a:pt x="59588" y="1741373"/>
                    </a:lnTo>
                    <a:lnTo>
                      <a:pt x="65798" y="1758492"/>
                    </a:lnTo>
                    <a:lnTo>
                      <a:pt x="71386" y="1774634"/>
                    </a:lnTo>
                    <a:lnTo>
                      <a:pt x="77279" y="1791919"/>
                    </a:lnTo>
                    <a:lnTo>
                      <a:pt x="84366" y="1812239"/>
                    </a:lnTo>
                    <a:lnTo>
                      <a:pt x="113322" y="1893430"/>
                    </a:lnTo>
                    <a:lnTo>
                      <a:pt x="99885" y="1865058"/>
                    </a:lnTo>
                    <a:lnTo>
                      <a:pt x="102781" y="1871992"/>
                    </a:lnTo>
                    <a:lnTo>
                      <a:pt x="120878" y="1920532"/>
                    </a:lnTo>
                    <a:lnTo>
                      <a:pt x="125069" y="1932571"/>
                    </a:lnTo>
                    <a:lnTo>
                      <a:pt x="128981" y="1942477"/>
                    </a:lnTo>
                    <a:lnTo>
                      <a:pt x="134594" y="1908238"/>
                    </a:lnTo>
                    <a:lnTo>
                      <a:pt x="137210" y="1892274"/>
                    </a:lnTo>
                    <a:lnTo>
                      <a:pt x="145986" y="1841500"/>
                    </a:lnTo>
                    <a:lnTo>
                      <a:pt x="154940" y="1791893"/>
                    </a:lnTo>
                    <a:lnTo>
                      <a:pt x="159969" y="1765160"/>
                    </a:lnTo>
                    <a:lnTo>
                      <a:pt x="163703" y="1745272"/>
                    </a:lnTo>
                    <a:lnTo>
                      <a:pt x="160070" y="1761617"/>
                    </a:lnTo>
                    <a:lnTo>
                      <a:pt x="159029" y="1765160"/>
                    </a:lnTo>
                    <a:lnTo>
                      <a:pt x="159296" y="1760575"/>
                    </a:lnTo>
                    <a:lnTo>
                      <a:pt x="165811" y="1721040"/>
                    </a:lnTo>
                    <a:lnTo>
                      <a:pt x="174739" y="1681162"/>
                    </a:lnTo>
                    <a:lnTo>
                      <a:pt x="175234" y="1682877"/>
                    </a:lnTo>
                    <a:lnTo>
                      <a:pt x="174701" y="1690738"/>
                    </a:lnTo>
                    <a:lnTo>
                      <a:pt x="175945" y="1681162"/>
                    </a:lnTo>
                    <a:lnTo>
                      <a:pt x="184175" y="1630159"/>
                    </a:lnTo>
                    <a:lnTo>
                      <a:pt x="193611" y="1580819"/>
                    </a:lnTo>
                    <a:lnTo>
                      <a:pt x="198031" y="1559001"/>
                    </a:lnTo>
                    <a:lnTo>
                      <a:pt x="202133" y="1537779"/>
                    </a:lnTo>
                    <a:lnTo>
                      <a:pt x="205486" y="1517942"/>
                    </a:lnTo>
                    <a:lnTo>
                      <a:pt x="207530" y="1501317"/>
                    </a:lnTo>
                    <a:lnTo>
                      <a:pt x="212039" y="1454912"/>
                    </a:lnTo>
                    <a:lnTo>
                      <a:pt x="216839" y="1408506"/>
                    </a:lnTo>
                    <a:lnTo>
                      <a:pt x="218503" y="1393863"/>
                    </a:lnTo>
                    <a:lnTo>
                      <a:pt x="222110" y="1362138"/>
                    </a:lnTo>
                    <a:lnTo>
                      <a:pt x="223405" y="1352054"/>
                    </a:lnTo>
                    <a:lnTo>
                      <a:pt x="228041" y="1315834"/>
                    </a:lnTo>
                    <a:close/>
                  </a:path>
                  <a:path w="1696720" h="1943100">
                    <a:moveTo>
                      <a:pt x="228815" y="1091526"/>
                    </a:moveTo>
                    <a:lnTo>
                      <a:pt x="228282" y="1091526"/>
                    </a:lnTo>
                    <a:lnTo>
                      <a:pt x="224739" y="1104226"/>
                    </a:lnTo>
                    <a:lnTo>
                      <a:pt x="226517" y="1104226"/>
                    </a:lnTo>
                    <a:lnTo>
                      <a:pt x="228815" y="1091526"/>
                    </a:lnTo>
                    <a:close/>
                  </a:path>
                  <a:path w="1696720" h="1943100">
                    <a:moveTo>
                      <a:pt x="231559" y="1279080"/>
                    </a:moveTo>
                    <a:lnTo>
                      <a:pt x="231178" y="1278242"/>
                    </a:lnTo>
                    <a:lnTo>
                      <a:pt x="230530" y="1278877"/>
                    </a:lnTo>
                    <a:lnTo>
                      <a:pt x="229476" y="1282268"/>
                    </a:lnTo>
                    <a:lnTo>
                      <a:pt x="229730" y="1285760"/>
                    </a:lnTo>
                    <a:lnTo>
                      <a:pt x="230428" y="1283169"/>
                    </a:lnTo>
                    <a:lnTo>
                      <a:pt x="231559" y="1279080"/>
                    </a:lnTo>
                    <a:close/>
                  </a:path>
                  <a:path w="1696720" h="1943100">
                    <a:moveTo>
                      <a:pt x="231571" y="1289189"/>
                    </a:moveTo>
                    <a:lnTo>
                      <a:pt x="228028" y="1315821"/>
                    </a:lnTo>
                    <a:lnTo>
                      <a:pt x="229260" y="1308150"/>
                    </a:lnTo>
                    <a:lnTo>
                      <a:pt x="230263" y="1301051"/>
                    </a:lnTo>
                    <a:lnTo>
                      <a:pt x="231038" y="1294688"/>
                    </a:lnTo>
                    <a:lnTo>
                      <a:pt x="231571" y="1289189"/>
                    </a:lnTo>
                    <a:close/>
                  </a:path>
                  <a:path w="1696720" h="1943100">
                    <a:moveTo>
                      <a:pt x="232321" y="415340"/>
                    </a:moveTo>
                    <a:lnTo>
                      <a:pt x="229323" y="418426"/>
                    </a:lnTo>
                    <a:lnTo>
                      <a:pt x="223342" y="431342"/>
                    </a:lnTo>
                    <a:lnTo>
                      <a:pt x="223507" y="431126"/>
                    </a:lnTo>
                    <a:lnTo>
                      <a:pt x="230860" y="418426"/>
                    </a:lnTo>
                    <a:lnTo>
                      <a:pt x="232321" y="415340"/>
                    </a:lnTo>
                    <a:close/>
                  </a:path>
                  <a:path w="1696720" h="1943100">
                    <a:moveTo>
                      <a:pt x="234340" y="1269339"/>
                    </a:moveTo>
                    <a:lnTo>
                      <a:pt x="231559" y="1279080"/>
                    </a:lnTo>
                    <a:lnTo>
                      <a:pt x="232029" y="1280033"/>
                    </a:lnTo>
                    <a:lnTo>
                      <a:pt x="232041" y="1283563"/>
                    </a:lnTo>
                    <a:lnTo>
                      <a:pt x="231571" y="1289189"/>
                    </a:lnTo>
                    <a:lnTo>
                      <a:pt x="232473" y="1282573"/>
                    </a:lnTo>
                    <a:lnTo>
                      <a:pt x="233260" y="1275918"/>
                    </a:lnTo>
                    <a:lnTo>
                      <a:pt x="234340" y="1269339"/>
                    </a:lnTo>
                    <a:close/>
                  </a:path>
                  <a:path w="1696720" h="1943100">
                    <a:moveTo>
                      <a:pt x="240957" y="1098550"/>
                    </a:moveTo>
                    <a:lnTo>
                      <a:pt x="240830" y="1098448"/>
                    </a:lnTo>
                    <a:lnTo>
                      <a:pt x="240792" y="1098143"/>
                    </a:lnTo>
                    <a:lnTo>
                      <a:pt x="240385" y="1098753"/>
                    </a:lnTo>
                    <a:lnTo>
                      <a:pt x="238048" y="1110767"/>
                    </a:lnTo>
                    <a:lnTo>
                      <a:pt x="238150" y="1110475"/>
                    </a:lnTo>
                    <a:lnTo>
                      <a:pt x="240957" y="1098550"/>
                    </a:lnTo>
                    <a:close/>
                  </a:path>
                  <a:path w="1696720" h="1943100">
                    <a:moveTo>
                      <a:pt x="250037" y="1028357"/>
                    </a:moveTo>
                    <a:lnTo>
                      <a:pt x="243179" y="1040726"/>
                    </a:lnTo>
                    <a:lnTo>
                      <a:pt x="236740" y="1066126"/>
                    </a:lnTo>
                    <a:lnTo>
                      <a:pt x="230339" y="1078826"/>
                    </a:lnTo>
                    <a:lnTo>
                      <a:pt x="227050" y="1091526"/>
                    </a:lnTo>
                    <a:lnTo>
                      <a:pt x="228282" y="1091526"/>
                    </a:lnTo>
                    <a:lnTo>
                      <a:pt x="235572" y="1078826"/>
                    </a:lnTo>
                    <a:lnTo>
                      <a:pt x="242874" y="1052728"/>
                    </a:lnTo>
                    <a:lnTo>
                      <a:pt x="250037" y="1028357"/>
                    </a:lnTo>
                    <a:close/>
                  </a:path>
                  <a:path w="1696720" h="1943100">
                    <a:moveTo>
                      <a:pt x="257340" y="1015034"/>
                    </a:moveTo>
                    <a:lnTo>
                      <a:pt x="250126" y="1028026"/>
                    </a:lnTo>
                    <a:lnTo>
                      <a:pt x="250037" y="1028357"/>
                    </a:lnTo>
                    <a:lnTo>
                      <a:pt x="257251" y="1015326"/>
                    </a:lnTo>
                    <a:lnTo>
                      <a:pt x="257340" y="1015034"/>
                    </a:lnTo>
                    <a:close/>
                  </a:path>
                  <a:path w="1696720" h="1943100">
                    <a:moveTo>
                      <a:pt x="281584" y="1097356"/>
                    </a:moveTo>
                    <a:lnTo>
                      <a:pt x="278269" y="1104734"/>
                    </a:lnTo>
                    <a:lnTo>
                      <a:pt x="273862" y="1115580"/>
                    </a:lnTo>
                    <a:lnTo>
                      <a:pt x="271221" y="1121105"/>
                    </a:lnTo>
                    <a:lnTo>
                      <a:pt x="259842" y="1162291"/>
                    </a:lnTo>
                    <a:lnTo>
                      <a:pt x="260819" y="1152461"/>
                    </a:lnTo>
                    <a:lnTo>
                      <a:pt x="255638" y="1172629"/>
                    </a:lnTo>
                    <a:lnTo>
                      <a:pt x="250723" y="1185989"/>
                    </a:lnTo>
                    <a:lnTo>
                      <a:pt x="247802" y="1189990"/>
                    </a:lnTo>
                    <a:lnTo>
                      <a:pt x="248577" y="1182052"/>
                    </a:lnTo>
                    <a:lnTo>
                      <a:pt x="247878" y="1184554"/>
                    </a:lnTo>
                    <a:lnTo>
                      <a:pt x="244208" y="1205712"/>
                    </a:lnTo>
                    <a:lnTo>
                      <a:pt x="234340" y="1269339"/>
                    </a:lnTo>
                    <a:lnTo>
                      <a:pt x="238544" y="1252283"/>
                    </a:lnTo>
                    <a:lnTo>
                      <a:pt x="242201" y="1229360"/>
                    </a:lnTo>
                    <a:lnTo>
                      <a:pt x="244094" y="1221206"/>
                    </a:lnTo>
                    <a:lnTo>
                      <a:pt x="244271" y="1225677"/>
                    </a:lnTo>
                    <a:lnTo>
                      <a:pt x="248488" y="1209497"/>
                    </a:lnTo>
                    <a:lnTo>
                      <a:pt x="271475" y="1129195"/>
                    </a:lnTo>
                    <a:lnTo>
                      <a:pt x="281584" y="1097356"/>
                    </a:lnTo>
                    <a:close/>
                  </a:path>
                  <a:path w="1696720" h="1943100">
                    <a:moveTo>
                      <a:pt x="285127" y="1052728"/>
                    </a:moveTo>
                    <a:lnTo>
                      <a:pt x="284835" y="1053426"/>
                    </a:lnTo>
                    <a:lnTo>
                      <a:pt x="285000" y="1053426"/>
                    </a:lnTo>
                    <a:lnTo>
                      <a:pt x="285127" y="1052728"/>
                    </a:lnTo>
                    <a:close/>
                  </a:path>
                  <a:path w="1696720" h="1943100">
                    <a:moveTo>
                      <a:pt x="290614" y="291426"/>
                    </a:moveTo>
                    <a:lnTo>
                      <a:pt x="289331" y="291426"/>
                    </a:lnTo>
                    <a:lnTo>
                      <a:pt x="282714" y="304126"/>
                    </a:lnTo>
                    <a:lnTo>
                      <a:pt x="281762" y="305930"/>
                    </a:lnTo>
                    <a:lnTo>
                      <a:pt x="290614" y="291426"/>
                    </a:lnTo>
                    <a:close/>
                  </a:path>
                  <a:path w="1696720" h="1943100">
                    <a:moveTo>
                      <a:pt x="297281" y="926426"/>
                    </a:moveTo>
                    <a:lnTo>
                      <a:pt x="296722" y="926426"/>
                    </a:lnTo>
                    <a:lnTo>
                      <a:pt x="292976" y="939126"/>
                    </a:lnTo>
                    <a:lnTo>
                      <a:pt x="297281" y="926426"/>
                    </a:lnTo>
                    <a:close/>
                  </a:path>
                  <a:path w="1696720" h="1943100">
                    <a:moveTo>
                      <a:pt x="301434" y="1002626"/>
                    </a:moveTo>
                    <a:lnTo>
                      <a:pt x="287185" y="1040726"/>
                    </a:lnTo>
                    <a:lnTo>
                      <a:pt x="285127" y="1052728"/>
                    </a:lnTo>
                    <a:lnTo>
                      <a:pt x="289991" y="1040726"/>
                    </a:lnTo>
                    <a:lnTo>
                      <a:pt x="297903" y="1015034"/>
                    </a:lnTo>
                    <a:lnTo>
                      <a:pt x="301434" y="1002626"/>
                    </a:lnTo>
                    <a:close/>
                  </a:path>
                  <a:path w="1696720" h="1943100">
                    <a:moveTo>
                      <a:pt x="301574" y="913726"/>
                    </a:moveTo>
                    <a:lnTo>
                      <a:pt x="297281" y="926426"/>
                    </a:lnTo>
                    <a:lnTo>
                      <a:pt x="298551" y="926426"/>
                    </a:lnTo>
                    <a:lnTo>
                      <a:pt x="301574" y="913726"/>
                    </a:lnTo>
                    <a:close/>
                  </a:path>
                  <a:path w="1696720" h="1943100">
                    <a:moveTo>
                      <a:pt x="312115" y="875626"/>
                    </a:moveTo>
                    <a:lnTo>
                      <a:pt x="311708" y="875626"/>
                    </a:lnTo>
                    <a:lnTo>
                      <a:pt x="311124" y="877620"/>
                    </a:lnTo>
                    <a:lnTo>
                      <a:pt x="312115" y="875626"/>
                    </a:lnTo>
                    <a:close/>
                  </a:path>
                  <a:path w="1696720" h="1943100">
                    <a:moveTo>
                      <a:pt x="325755" y="1004874"/>
                    </a:moveTo>
                    <a:lnTo>
                      <a:pt x="315264" y="1031176"/>
                    </a:lnTo>
                    <a:lnTo>
                      <a:pt x="306057" y="1051775"/>
                    </a:lnTo>
                    <a:lnTo>
                      <a:pt x="300393" y="1062126"/>
                    </a:lnTo>
                    <a:lnTo>
                      <a:pt x="307644" y="1062126"/>
                    </a:lnTo>
                    <a:lnTo>
                      <a:pt x="311594" y="1049540"/>
                    </a:lnTo>
                    <a:lnTo>
                      <a:pt x="319214" y="1025055"/>
                    </a:lnTo>
                    <a:lnTo>
                      <a:pt x="325755" y="1004874"/>
                    </a:lnTo>
                    <a:close/>
                  </a:path>
                  <a:path w="1696720" h="1943100">
                    <a:moveTo>
                      <a:pt x="358228" y="933069"/>
                    </a:moveTo>
                    <a:lnTo>
                      <a:pt x="356870" y="935431"/>
                    </a:lnTo>
                    <a:lnTo>
                      <a:pt x="354342" y="942149"/>
                    </a:lnTo>
                    <a:lnTo>
                      <a:pt x="350939" y="951979"/>
                    </a:lnTo>
                    <a:lnTo>
                      <a:pt x="346951" y="963663"/>
                    </a:lnTo>
                    <a:lnTo>
                      <a:pt x="347052" y="961199"/>
                    </a:lnTo>
                    <a:lnTo>
                      <a:pt x="346430" y="960793"/>
                    </a:lnTo>
                    <a:lnTo>
                      <a:pt x="344385" y="964653"/>
                    </a:lnTo>
                    <a:lnTo>
                      <a:pt x="343077" y="967917"/>
                    </a:lnTo>
                    <a:lnTo>
                      <a:pt x="343077" y="974661"/>
                    </a:lnTo>
                    <a:lnTo>
                      <a:pt x="340385" y="981989"/>
                    </a:lnTo>
                    <a:lnTo>
                      <a:pt x="337718" y="988809"/>
                    </a:lnTo>
                    <a:lnTo>
                      <a:pt x="335191" y="994867"/>
                    </a:lnTo>
                    <a:lnTo>
                      <a:pt x="332930" y="999871"/>
                    </a:lnTo>
                    <a:lnTo>
                      <a:pt x="335381" y="993533"/>
                    </a:lnTo>
                    <a:lnTo>
                      <a:pt x="337934" y="987234"/>
                    </a:lnTo>
                    <a:lnTo>
                      <a:pt x="343077" y="974661"/>
                    </a:lnTo>
                    <a:lnTo>
                      <a:pt x="343077" y="967917"/>
                    </a:lnTo>
                    <a:lnTo>
                      <a:pt x="340245" y="974953"/>
                    </a:lnTo>
                    <a:lnTo>
                      <a:pt x="334594" y="988352"/>
                    </a:lnTo>
                    <a:lnTo>
                      <a:pt x="330136" y="1000671"/>
                    </a:lnTo>
                    <a:lnTo>
                      <a:pt x="326504" y="1012101"/>
                    </a:lnTo>
                    <a:lnTo>
                      <a:pt x="323405" y="1022832"/>
                    </a:lnTo>
                    <a:lnTo>
                      <a:pt x="320522" y="1033068"/>
                    </a:lnTo>
                    <a:lnTo>
                      <a:pt x="317639" y="1043063"/>
                    </a:lnTo>
                    <a:lnTo>
                      <a:pt x="314528" y="1053058"/>
                    </a:lnTo>
                    <a:lnTo>
                      <a:pt x="310984" y="1063294"/>
                    </a:lnTo>
                    <a:lnTo>
                      <a:pt x="313613" y="1054531"/>
                    </a:lnTo>
                    <a:lnTo>
                      <a:pt x="306120" y="1075283"/>
                    </a:lnTo>
                    <a:lnTo>
                      <a:pt x="299110" y="1097140"/>
                    </a:lnTo>
                    <a:lnTo>
                      <a:pt x="293090" y="1118044"/>
                    </a:lnTo>
                    <a:lnTo>
                      <a:pt x="288544" y="1135938"/>
                    </a:lnTo>
                    <a:lnTo>
                      <a:pt x="287477" y="1133094"/>
                    </a:lnTo>
                    <a:lnTo>
                      <a:pt x="296265" y="1103299"/>
                    </a:lnTo>
                    <a:lnTo>
                      <a:pt x="297497" y="1099108"/>
                    </a:lnTo>
                    <a:lnTo>
                      <a:pt x="299986" y="1090688"/>
                    </a:lnTo>
                    <a:lnTo>
                      <a:pt x="295643" y="1099108"/>
                    </a:lnTo>
                    <a:lnTo>
                      <a:pt x="303530" y="1075270"/>
                    </a:lnTo>
                    <a:lnTo>
                      <a:pt x="307289" y="1063244"/>
                    </a:lnTo>
                    <a:lnTo>
                      <a:pt x="299783" y="1063244"/>
                    </a:lnTo>
                    <a:lnTo>
                      <a:pt x="297789" y="1063244"/>
                    </a:lnTo>
                    <a:lnTo>
                      <a:pt x="289661" y="1094790"/>
                    </a:lnTo>
                    <a:lnTo>
                      <a:pt x="289369" y="1103464"/>
                    </a:lnTo>
                    <a:lnTo>
                      <a:pt x="291960" y="1103299"/>
                    </a:lnTo>
                    <a:lnTo>
                      <a:pt x="292252" y="1109408"/>
                    </a:lnTo>
                    <a:lnTo>
                      <a:pt x="285026" y="1136916"/>
                    </a:lnTo>
                    <a:lnTo>
                      <a:pt x="269836" y="1186573"/>
                    </a:lnTo>
                    <a:lnTo>
                      <a:pt x="269138" y="1205052"/>
                    </a:lnTo>
                    <a:lnTo>
                      <a:pt x="265785" y="1215466"/>
                    </a:lnTo>
                    <a:lnTo>
                      <a:pt x="265341" y="1212405"/>
                    </a:lnTo>
                    <a:lnTo>
                      <a:pt x="264172" y="1212380"/>
                    </a:lnTo>
                    <a:lnTo>
                      <a:pt x="258673" y="1231887"/>
                    </a:lnTo>
                    <a:lnTo>
                      <a:pt x="256400" y="1244219"/>
                    </a:lnTo>
                    <a:lnTo>
                      <a:pt x="252552" y="1259281"/>
                    </a:lnTo>
                    <a:lnTo>
                      <a:pt x="248767" y="1273644"/>
                    </a:lnTo>
                    <a:lnTo>
                      <a:pt x="246710" y="1283957"/>
                    </a:lnTo>
                    <a:lnTo>
                      <a:pt x="246087" y="1283309"/>
                    </a:lnTo>
                    <a:lnTo>
                      <a:pt x="244932" y="1285163"/>
                    </a:lnTo>
                    <a:lnTo>
                      <a:pt x="242824" y="1291805"/>
                    </a:lnTo>
                    <a:lnTo>
                      <a:pt x="239293" y="1305483"/>
                    </a:lnTo>
                    <a:lnTo>
                      <a:pt x="239433" y="1307211"/>
                    </a:lnTo>
                    <a:lnTo>
                      <a:pt x="241604" y="1305433"/>
                    </a:lnTo>
                    <a:lnTo>
                      <a:pt x="237070" y="1324216"/>
                    </a:lnTo>
                    <a:lnTo>
                      <a:pt x="235496" y="1322006"/>
                    </a:lnTo>
                    <a:lnTo>
                      <a:pt x="241236" y="1293825"/>
                    </a:lnTo>
                    <a:lnTo>
                      <a:pt x="238683" y="1296708"/>
                    </a:lnTo>
                    <a:lnTo>
                      <a:pt x="232321" y="1325968"/>
                    </a:lnTo>
                    <a:lnTo>
                      <a:pt x="231571" y="1335989"/>
                    </a:lnTo>
                    <a:lnTo>
                      <a:pt x="233108" y="1337716"/>
                    </a:lnTo>
                    <a:lnTo>
                      <a:pt x="233616" y="1342110"/>
                    </a:lnTo>
                    <a:lnTo>
                      <a:pt x="233489" y="1340332"/>
                    </a:lnTo>
                    <a:lnTo>
                      <a:pt x="234492" y="1337589"/>
                    </a:lnTo>
                    <a:lnTo>
                      <a:pt x="236334" y="1330401"/>
                    </a:lnTo>
                    <a:lnTo>
                      <a:pt x="236042" y="1334376"/>
                    </a:lnTo>
                    <a:lnTo>
                      <a:pt x="234365" y="1342136"/>
                    </a:lnTo>
                    <a:lnTo>
                      <a:pt x="232879" y="1349362"/>
                    </a:lnTo>
                    <a:lnTo>
                      <a:pt x="238747" y="1325499"/>
                    </a:lnTo>
                    <a:lnTo>
                      <a:pt x="239179" y="1328153"/>
                    </a:lnTo>
                    <a:lnTo>
                      <a:pt x="240042" y="1325499"/>
                    </a:lnTo>
                    <a:lnTo>
                      <a:pt x="240449" y="1324216"/>
                    </a:lnTo>
                    <a:lnTo>
                      <a:pt x="242874" y="1316710"/>
                    </a:lnTo>
                    <a:lnTo>
                      <a:pt x="255206" y="1267650"/>
                    </a:lnTo>
                    <a:lnTo>
                      <a:pt x="259613" y="1249070"/>
                    </a:lnTo>
                    <a:lnTo>
                      <a:pt x="264795" y="1228394"/>
                    </a:lnTo>
                    <a:lnTo>
                      <a:pt x="268147" y="1215466"/>
                    </a:lnTo>
                    <a:lnTo>
                      <a:pt x="270497" y="1206360"/>
                    </a:lnTo>
                    <a:lnTo>
                      <a:pt x="276974" y="1183881"/>
                    </a:lnTo>
                    <a:lnTo>
                      <a:pt x="283337" y="1161465"/>
                    </a:lnTo>
                    <a:lnTo>
                      <a:pt x="289560" y="1139952"/>
                    </a:lnTo>
                    <a:lnTo>
                      <a:pt x="290791" y="1135938"/>
                    </a:lnTo>
                    <a:lnTo>
                      <a:pt x="295605" y="1120127"/>
                    </a:lnTo>
                    <a:lnTo>
                      <a:pt x="292074" y="1133284"/>
                    </a:lnTo>
                    <a:lnTo>
                      <a:pt x="294411" y="1128052"/>
                    </a:lnTo>
                    <a:lnTo>
                      <a:pt x="296926" y="1120127"/>
                    </a:lnTo>
                    <a:lnTo>
                      <a:pt x="302298" y="1103223"/>
                    </a:lnTo>
                    <a:lnTo>
                      <a:pt x="309384" y="1081227"/>
                    </a:lnTo>
                    <a:lnTo>
                      <a:pt x="315391" y="1063294"/>
                    </a:lnTo>
                    <a:lnTo>
                      <a:pt x="316153" y="1061034"/>
                    </a:lnTo>
                    <a:lnTo>
                      <a:pt x="323126" y="1041603"/>
                    </a:lnTo>
                    <a:lnTo>
                      <a:pt x="337896" y="999871"/>
                    </a:lnTo>
                    <a:lnTo>
                      <a:pt x="347433" y="974661"/>
                    </a:lnTo>
                    <a:lnTo>
                      <a:pt x="351586" y="963663"/>
                    </a:lnTo>
                    <a:lnTo>
                      <a:pt x="357225" y="948740"/>
                    </a:lnTo>
                    <a:lnTo>
                      <a:pt x="358228" y="933069"/>
                    </a:lnTo>
                    <a:close/>
                  </a:path>
                  <a:path w="1696720" h="1943100">
                    <a:moveTo>
                      <a:pt x="358368" y="938199"/>
                    </a:moveTo>
                    <a:lnTo>
                      <a:pt x="357886" y="939126"/>
                    </a:lnTo>
                    <a:lnTo>
                      <a:pt x="358241" y="939126"/>
                    </a:lnTo>
                    <a:lnTo>
                      <a:pt x="358368" y="938199"/>
                    </a:lnTo>
                    <a:close/>
                  </a:path>
                  <a:path w="1696720" h="1943100">
                    <a:moveTo>
                      <a:pt x="363918" y="750316"/>
                    </a:moveTo>
                    <a:lnTo>
                      <a:pt x="357454" y="764146"/>
                    </a:lnTo>
                    <a:lnTo>
                      <a:pt x="339496" y="806259"/>
                    </a:lnTo>
                    <a:lnTo>
                      <a:pt x="339013" y="805688"/>
                    </a:lnTo>
                    <a:lnTo>
                      <a:pt x="333209" y="815886"/>
                    </a:lnTo>
                    <a:lnTo>
                      <a:pt x="333756" y="812876"/>
                    </a:lnTo>
                    <a:lnTo>
                      <a:pt x="328079" y="825919"/>
                    </a:lnTo>
                    <a:lnTo>
                      <a:pt x="325755" y="831710"/>
                    </a:lnTo>
                    <a:lnTo>
                      <a:pt x="326148" y="831938"/>
                    </a:lnTo>
                    <a:lnTo>
                      <a:pt x="331419" y="820661"/>
                    </a:lnTo>
                    <a:lnTo>
                      <a:pt x="326720" y="836498"/>
                    </a:lnTo>
                    <a:lnTo>
                      <a:pt x="324929" y="845197"/>
                    </a:lnTo>
                    <a:lnTo>
                      <a:pt x="321576" y="857465"/>
                    </a:lnTo>
                    <a:lnTo>
                      <a:pt x="316153" y="872756"/>
                    </a:lnTo>
                    <a:lnTo>
                      <a:pt x="318338" y="862926"/>
                    </a:lnTo>
                    <a:lnTo>
                      <a:pt x="319900" y="850226"/>
                    </a:lnTo>
                    <a:lnTo>
                      <a:pt x="317271" y="862926"/>
                    </a:lnTo>
                    <a:lnTo>
                      <a:pt x="312115" y="875626"/>
                    </a:lnTo>
                    <a:lnTo>
                      <a:pt x="315137" y="875626"/>
                    </a:lnTo>
                    <a:lnTo>
                      <a:pt x="312153" y="884047"/>
                    </a:lnTo>
                    <a:lnTo>
                      <a:pt x="321551" y="864628"/>
                    </a:lnTo>
                    <a:lnTo>
                      <a:pt x="327875" y="849236"/>
                    </a:lnTo>
                    <a:lnTo>
                      <a:pt x="336854" y="824115"/>
                    </a:lnTo>
                    <a:lnTo>
                      <a:pt x="343242" y="809548"/>
                    </a:lnTo>
                    <a:lnTo>
                      <a:pt x="360527" y="761682"/>
                    </a:lnTo>
                    <a:lnTo>
                      <a:pt x="363918" y="750316"/>
                    </a:lnTo>
                    <a:close/>
                  </a:path>
                  <a:path w="1696720" h="1943100">
                    <a:moveTo>
                      <a:pt x="421195" y="786726"/>
                    </a:moveTo>
                    <a:lnTo>
                      <a:pt x="418084" y="786726"/>
                    </a:lnTo>
                    <a:lnTo>
                      <a:pt x="416636" y="799426"/>
                    </a:lnTo>
                    <a:lnTo>
                      <a:pt x="415417" y="812126"/>
                    </a:lnTo>
                    <a:lnTo>
                      <a:pt x="415963" y="812126"/>
                    </a:lnTo>
                    <a:lnTo>
                      <a:pt x="418045" y="799426"/>
                    </a:lnTo>
                    <a:lnTo>
                      <a:pt x="421195" y="786726"/>
                    </a:lnTo>
                    <a:close/>
                  </a:path>
                  <a:path w="1696720" h="1943100">
                    <a:moveTo>
                      <a:pt x="426516" y="776846"/>
                    </a:moveTo>
                    <a:lnTo>
                      <a:pt x="421195" y="786726"/>
                    </a:lnTo>
                    <a:lnTo>
                      <a:pt x="421817" y="786726"/>
                    </a:lnTo>
                    <a:lnTo>
                      <a:pt x="426516" y="776846"/>
                    </a:lnTo>
                    <a:close/>
                  </a:path>
                  <a:path w="1696720" h="1943100">
                    <a:moveTo>
                      <a:pt x="432638" y="642137"/>
                    </a:moveTo>
                    <a:lnTo>
                      <a:pt x="429564" y="647026"/>
                    </a:lnTo>
                    <a:lnTo>
                      <a:pt x="421944" y="659726"/>
                    </a:lnTo>
                    <a:lnTo>
                      <a:pt x="415874" y="672426"/>
                    </a:lnTo>
                    <a:lnTo>
                      <a:pt x="420128" y="672426"/>
                    </a:lnTo>
                    <a:lnTo>
                      <a:pt x="427532" y="659726"/>
                    </a:lnTo>
                    <a:lnTo>
                      <a:pt x="430974" y="647026"/>
                    </a:lnTo>
                    <a:lnTo>
                      <a:pt x="432638" y="642137"/>
                    </a:lnTo>
                    <a:close/>
                  </a:path>
                  <a:path w="1696720" h="1943100">
                    <a:moveTo>
                      <a:pt x="433425" y="774026"/>
                    </a:moveTo>
                    <a:lnTo>
                      <a:pt x="432142" y="774026"/>
                    </a:lnTo>
                    <a:lnTo>
                      <a:pt x="426504" y="786726"/>
                    </a:lnTo>
                    <a:lnTo>
                      <a:pt x="429209" y="786726"/>
                    </a:lnTo>
                    <a:lnTo>
                      <a:pt x="433425" y="774026"/>
                    </a:lnTo>
                    <a:close/>
                  </a:path>
                  <a:path w="1696720" h="1943100">
                    <a:moveTo>
                      <a:pt x="443611" y="625005"/>
                    </a:moveTo>
                    <a:lnTo>
                      <a:pt x="435267" y="634326"/>
                    </a:lnTo>
                    <a:lnTo>
                      <a:pt x="432638" y="642137"/>
                    </a:lnTo>
                    <a:lnTo>
                      <a:pt x="437540" y="634326"/>
                    </a:lnTo>
                    <a:lnTo>
                      <a:pt x="443611" y="625005"/>
                    </a:lnTo>
                    <a:close/>
                  </a:path>
                  <a:path w="1696720" h="1943100">
                    <a:moveTo>
                      <a:pt x="448919" y="619391"/>
                    </a:moveTo>
                    <a:lnTo>
                      <a:pt x="445173" y="625741"/>
                    </a:lnTo>
                    <a:lnTo>
                      <a:pt x="441032" y="631913"/>
                    </a:lnTo>
                    <a:lnTo>
                      <a:pt x="437629" y="638390"/>
                    </a:lnTo>
                    <a:lnTo>
                      <a:pt x="443052" y="629043"/>
                    </a:lnTo>
                    <a:lnTo>
                      <a:pt x="446697" y="623595"/>
                    </a:lnTo>
                    <a:lnTo>
                      <a:pt x="448919" y="619391"/>
                    </a:lnTo>
                    <a:close/>
                  </a:path>
                  <a:path w="1696720" h="1943100">
                    <a:moveTo>
                      <a:pt x="462013" y="617296"/>
                    </a:moveTo>
                    <a:lnTo>
                      <a:pt x="458609" y="621626"/>
                    </a:lnTo>
                    <a:lnTo>
                      <a:pt x="459701" y="621626"/>
                    </a:lnTo>
                    <a:lnTo>
                      <a:pt x="462013" y="617296"/>
                    </a:lnTo>
                    <a:close/>
                  </a:path>
                  <a:path w="1696720" h="1943100">
                    <a:moveTo>
                      <a:pt x="471779" y="694461"/>
                    </a:moveTo>
                    <a:lnTo>
                      <a:pt x="469493" y="697826"/>
                    </a:lnTo>
                    <a:lnTo>
                      <a:pt x="470369" y="697826"/>
                    </a:lnTo>
                    <a:lnTo>
                      <a:pt x="471779" y="694461"/>
                    </a:lnTo>
                    <a:close/>
                  </a:path>
                  <a:path w="1696720" h="1943100">
                    <a:moveTo>
                      <a:pt x="482511" y="672426"/>
                    </a:moveTo>
                    <a:lnTo>
                      <a:pt x="480479" y="672426"/>
                    </a:lnTo>
                    <a:lnTo>
                      <a:pt x="475653" y="685126"/>
                    </a:lnTo>
                    <a:lnTo>
                      <a:pt x="471779" y="694461"/>
                    </a:lnTo>
                    <a:lnTo>
                      <a:pt x="478091" y="685126"/>
                    </a:lnTo>
                    <a:lnTo>
                      <a:pt x="482219" y="685126"/>
                    </a:lnTo>
                    <a:lnTo>
                      <a:pt x="482511" y="672426"/>
                    </a:lnTo>
                    <a:close/>
                  </a:path>
                  <a:path w="1696720" h="1943100">
                    <a:moveTo>
                      <a:pt x="491769" y="659726"/>
                    </a:moveTo>
                    <a:lnTo>
                      <a:pt x="489521" y="659726"/>
                    </a:lnTo>
                    <a:lnTo>
                      <a:pt x="484974" y="672426"/>
                    </a:lnTo>
                    <a:lnTo>
                      <a:pt x="486460" y="672426"/>
                    </a:lnTo>
                    <a:lnTo>
                      <a:pt x="491769" y="659726"/>
                    </a:lnTo>
                    <a:close/>
                  </a:path>
                  <a:path w="1696720" h="1943100">
                    <a:moveTo>
                      <a:pt x="503174" y="647026"/>
                    </a:moveTo>
                    <a:lnTo>
                      <a:pt x="498449" y="647026"/>
                    </a:lnTo>
                    <a:lnTo>
                      <a:pt x="493953" y="659726"/>
                    </a:lnTo>
                    <a:lnTo>
                      <a:pt x="499338" y="659726"/>
                    </a:lnTo>
                    <a:lnTo>
                      <a:pt x="503174" y="647026"/>
                    </a:lnTo>
                    <a:close/>
                  </a:path>
                  <a:path w="1696720" h="1943100">
                    <a:moveTo>
                      <a:pt x="525703" y="520026"/>
                    </a:moveTo>
                    <a:lnTo>
                      <a:pt x="523557" y="520026"/>
                    </a:lnTo>
                    <a:lnTo>
                      <a:pt x="517677" y="532726"/>
                    </a:lnTo>
                    <a:lnTo>
                      <a:pt x="512457" y="532726"/>
                    </a:lnTo>
                    <a:lnTo>
                      <a:pt x="513676" y="529272"/>
                    </a:lnTo>
                    <a:lnTo>
                      <a:pt x="510679" y="532726"/>
                    </a:lnTo>
                    <a:lnTo>
                      <a:pt x="502246" y="532726"/>
                    </a:lnTo>
                    <a:lnTo>
                      <a:pt x="498157" y="545426"/>
                    </a:lnTo>
                    <a:lnTo>
                      <a:pt x="492023" y="545426"/>
                    </a:lnTo>
                    <a:lnTo>
                      <a:pt x="482193" y="558126"/>
                    </a:lnTo>
                    <a:lnTo>
                      <a:pt x="466953" y="583526"/>
                    </a:lnTo>
                    <a:lnTo>
                      <a:pt x="473176" y="570826"/>
                    </a:lnTo>
                    <a:lnTo>
                      <a:pt x="465302" y="583679"/>
                    </a:lnTo>
                    <a:lnTo>
                      <a:pt x="457733" y="596226"/>
                    </a:lnTo>
                    <a:lnTo>
                      <a:pt x="450176" y="608926"/>
                    </a:lnTo>
                    <a:lnTo>
                      <a:pt x="442734" y="621626"/>
                    </a:lnTo>
                    <a:lnTo>
                      <a:pt x="454329" y="608926"/>
                    </a:lnTo>
                    <a:lnTo>
                      <a:pt x="445808" y="621626"/>
                    </a:lnTo>
                    <a:lnTo>
                      <a:pt x="443611" y="625005"/>
                    </a:lnTo>
                    <a:lnTo>
                      <a:pt x="454672" y="612571"/>
                    </a:lnTo>
                    <a:lnTo>
                      <a:pt x="452945" y="621626"/>
                    </a:lnTo>
                    <a:lnTo>
                      <a:pt x="454253" y="621626"/>
                    </a:lnTo>
                    <a:lnTo>
                      <a:pt x="459613" y="608926"/>
                    </a:lnTo>
                    <a:lnTo>
                      <a:pt x="461886" y="603618"/>
                    </a:lnTo>
                    <a:lnTo>
                      <a:pt x="467410" y="596226"/>
                    </a:lnTo>
                    <a:lnTo>
                      <a:pt x="470560" y="596226"/>
                    </a:lnTo>
                    <a:lnTo>
                      <a:pt x="479882" y="583526"/>
                    </a:lnTo>
                    <a:lnTo>
                      <a:pt x="496709" y="558126"/>
                    </a:lnTo>
                    <a:lnTo>
                      <a:pt x="512064" y="545426"/>
                    </a:lnTo>
                    <a:lnTo>
                      <a:pt x="525703" y="520026"/>
                    </a:lnTo>
                    <a:close/>
                  </a:path>
                  <a:path w="1696720" h="1943100">
                    <a:moveTo>
                      <a:pt x="537032" y="597293"/>
                    </a:moveTo>
                    <a:lnTo>
                      <a:pt x="521208" y="621626"/>
                    </a:lnTo>
                    <a:lnTo>
                      <a:pt x="532218" y="608926"/>
                    </a:lnTo>
                    <a:lnTo>
                      <a:pt x="537032" y="597293"/>
                    </a:lnTo>
                    <a:close/>
                  </a:path>
                  <a:path w="1696720" h="1943100">
                    <a:moveTo>
                      <a:pt x="537362" y="507326"/>
                    </a:moveTo>
                    <a:lnTo>
                      <a:pt x="525703" y="520026"/>
                    </a:lnTo>
                    <a:lnTo>
                      <a:pt x="529653" y="520026"/>
                    </a:lnTo>
                    <a:lnTo>
                      <a:pt x="537362" y="507326"/>
                    </a:lnTo>
                    <a:close/>
                  </a:path>
                  <a:path w="1696720" h="1943100">
                    <a:moveTo>
                      <a:pt x="537705" y="496912"/>
                    </a:moveTo>
                    <a:lnTo>
                      <a:pt x="516928" y="520026"/>
                    </a:lnTo>
                    <a:lnTo>
                      <a:pt x="513676" y="529272"/>
                    </a:lnTo>
                    <a:lnTo>
                      <a:pt x="521677" y="520026"/>
                    </a:lnTo>
                    <a:lnTo>
                      <a:pt x="537705" y="496912"/>
                    </a:lnTo>
                    <a:close/>
                  </a:path>
                  <a:path w="1696720" h="1943100">
                    <a:moveTo>
                      <a:pt x="540346" y="493433"/>
                    </a:moveTo>
                    <a:lnTo>
                      <a:pt x="539280" y="494626"/>
                    </a:lnTo>
                    <a:lnTo>
                      <a:pt x="537705" y="496912"/>
                    </a:lnTo>
                    <a:lnTo>
                      <a:pt x="539750" y="494626"/>
                    </a:lnTo>
                    <a:lnTo>
                      <a:pt x="540346" y="493433"/>
                    </a:lnTo>
                    <a:close/>
                  </a:path>
                  <a:path w="1696720" h="1943100">
                    <a:moveTo>
                      <a:pt x="550583" y="481926"/>
                    </a:moveTo>
                    <a:lnTo>
                      <a:pt x="546112" y="481926"/>
                    </a:lnTo>
                    <a:lnTo>
                      <a:pt x="540346" y="493433"/>
                    </a:lnTo>
                    <a:lnTo>
                      <a:pt x="550583" y="481926"/>
                    </a:lnTo>
                    <a:close/>
                  </a:path>
                  <a:path w="1696720" h="1943100">
                    <a:moveTo>
                      <a:pt x="558609" y="472909"/>
                    </a:moveTo>
                    <a:lnTo>
                      <a:pt x="550583" y="481926"/>
                    </a:lnTo>
                    <a:lnTo>
                      <a:pt x="553072" y="481926"/>
                    </a:lnTo>
                    <a:lnTo>
                      <a:pt x="558609" y="472909"/>
                    </a:lnTo>
                    <a:close/>
                  </a:path>
                  <a:path w="1696720" h="1943100">
                    <a:moveTo>
                      <a:pt x="563283" y="558647"/>
                    </a:moveTo>
                    <a:lnTo>
                      <a:pt x="542658" y="583679"/>
                    </a:lnTo>
                    <a:lnTo>
                      <a:pt x="537032" y="597293"/>
                    </a:lnTo>
                    <a:lnTo>
                      <a:pt x="537718" y="596226"/>
                    </a:lnTo>
                    <a:lnTo>
                      <a:pt x="555790" y="570826"/>
                    </a:lnTo>
                    <a:lnTo>
                      <a:pt x="561644" y="561898"/>
                    </a:lnTo>
                    <a:lnTo>
                      <a:pt x="563283" y="558647"/>
                    </a:lnTo>
                    <a:close/>
                  </a:path>
                  <a:path w="1696720" h="1943100">
                    <a:moveTo>
                      <a:pt x="587819" y="443826"/>
                    </a:moveTo>
                    <a:lnTo>
                      <a:pt x="579856" y="443826"/>
                    </a:lnTo>
                    <a:lnTo>
                      <a:pt x="569722" y="456526"/>
                    </a:lnTo>
                    <a:lnTo>
                      <a:pt x="560857" y="469226"/>
                    </a:lnTo>
                    <a:lnTo>
                      <a:pt x="558609" y="472909"/>
                    </a:lnTo>
                    <a:lnTo>
                      <a:pt x="561873" y="469226"/>
                    </a:lnTo>
                    <a:lnTo>
                      <a:pt x="587819" y="443826"/>
                    </a:lnTo>
                    <a:close/>
                  </a:path>
                  <a:path w="1696720" h="1943100">
                    <a:moveTo>
                      <a:pt x="596087" y="525475"/>
                    </a:moveTo>
                    <a:lnTo>
                      <a:pt x="594868" y="526262"/>
                    </a:lnTo>
                    <a:lnTo>
                      <a:pt x="592518" y="532726"/>
                    </a:lnTo>
                    <a:lnTo>
                      <a:pt x="593509" y="532726"/>
                    </a:lnTo>
                    <a:lnTo>
                      <a:pt x="596087" y="525475"/>
                    </a:lnTo>
                    <a:close/>
                  </a:path>
                  <a:path w="1696720" h="1943100">
                    <a:moveTo>
                      <a:pt x="671969" y="380326"/>
                    </a:moveTo>
                    <a:lnTo>
                      <a:pt x="662978" y="380326"/>
                    </a:lnTo>
                    <a:lnTo>
                      <a:pt x="658063" y="390652"/>
                    </a:lnTo>
                    <a:lnTo>
                      <a:pt x="671969" y="380326"/>
                    </a:lnTo>
                    <a:close/>
                  </a:path>
                  <a:path w="1696720" h="1943100">
                    <a:moveTo>
                      <a:pt x="671982" y="456526"/>
                    </a:moveTo>
                    <a:lnTo>
                      <a:pt x="670915" y="456526"/>
                    </a:lnTo>
                    <a:lnTo>
                      <a:pt x="661860" y="469226"/>
                    </a:lnTo>
                    <a:lnTo>
                      <a:pt x="664298" y="469226"/>
                    </a:lnTo>
                    <a:lnTo>
                      <a:pt x="671982" y="456526"/>
                    </a:lnTo>
                    <a:close/>
                  </a:path>
                  <a:path w="1696720" h="1943100">
                    <a:moveTo>
                      <a:pt x="679894" y="43078"/>
                    </a:moveTo>
                    <a:lnTo>
                      <a:pt x="672553" y="50126"/>
                    </a:lnTo>
                    <a:lnTo>
                      <a:pt x="674179" y="50126"/>
                    </a:lnTo>
                    <a:lnTo>
                      <a:pt x="679894" y="43078"/>
                    </a:lnTo>
                    <a:close/>
                  </a:path>
                  <a:path w="1696720" h="1943100">
                    <a:moveTo>
                      <a:pt x="682726" y="449453"/>
                    </a:moveTo>
                    <a:lnTo>
                      <a:pt x="671982" y="456526"/>
                    </a:lnTo>
                    <a:lnTo>
                      <a:pt x="680199" y="456526"/>
                    </a:lnTo>
                    <a:lnTo>
                      <a:pt x="682726" y="449453"/>
                    </a:lnTo>
                    <a:close/>
                  </a:path>
                  <a:path w="1696720" h="1943100">
                    <a:moveTo>
                      <a:pt x="691261" y="443826"/>
                    </a:moveTo>
                    <a:lnTo>
                      <a:pt x="684745" y="443826"/>
                    </a:lnTo>
                    <a:lnTo>
                      <a:pt x="682726" y="449453"/>
                    </a:lnTo>
                    <a:lnTo>
                      <a:pt x="691261" y="443826"/>
                    </a:lnTo>
                    <a:close/>
                  </a:path>
                  <a:path w="1696720" h="1943100">
                    <a:moveTo>
                      <a:pt x="727913" y="12026"/>
                    </a:moveTo>
                    <a:lnTo>
                      <a:pt x="705091" y="12026"/>
                    </a:lnTo>
                    <a:lnTo>
                      <a:pt x="692975" y="21475"/>
                    </a:lnTo>
                    <a:lnTo>
                      <a:pt x="727189" y="12725"/>
                    </a:lnTo>
                    <a:lnTo>
                      <a:pt x="727913" y="12026"/>
                    </a:lnTo>
                    <a:close/>
                  </a:path>
                  <a:path w="1696720" h="1943100">
                    <a:moveTo>
                      <a:pt x="728687" y="37033"/>
                    </a:moveTo>
                    <a:lnTo>
                      <a:pt x="727938" y="37426"/>
                    </a:lnTo>
                    <a:lnTo>
                      <a:pt x="728522" y="37426"/>
                    </a:lnTo>
                    <a:lnTo>
                      <a:pt x="728687" y="37033"/>
                    </a:lnTo>
                    <a:close/>
                  </a:path>
                  <a:path w="1696720" h="1943100">
                    <a:moveTo>
                      <a:pt x="799541" y="0"/>
                    </a:moveTo>
                    <a:lnTo>
                      <a:pt x="782002" y="1587"/>
                    </a:lnTo>
                    <a:lnTo>
                      <a:pt x="779907" y="2311"/>
                    </a:lnTo>
                    <a:lnTo>
                      <a:pt x="781926" y="2552"/>
                    </a:lnTo>
                    <a:lnTo>
                      <a:pt x="799541" y="0"/>
                    </a:lnTo>
                    <a:close/>
                  </a:path>
                  <a:path w="1696720" h="1943100">
                    <a:moveTo>
                      <a:pt x="898105" y="328485"/>
                    </a:moveTo>
                    <a:lnTo>
                      <a:pt x="886739" y="327990"/>
                    </a:lnTo>
                    <a:lnTo>
                      <a:pt x="892086" y="328333"/>
                    </a:lnTo>
                    <a:lnTo>
                      <a:pt x="895375" y="328447"/>
                    </a:lnTo>
                    <a:lnTo>
                      <a:pt x="898105" y="328485"/>
                    </a:lnTo>
                    <a:close/>
                  </a:path>
                  <a:path w="1696720" h="1943100">
                    <a:moveTo>
                      <a:pt x="920711" y="344335"/>
                    </a:moveTo>
                    <a:lnTo>
                      <a:pt x="916825" y="343636"/>
                    </a:lnTo>
                    <a:lnTo>
                      <a:pt x="910132" y="343115"/>
                    </a:lnTo>
                    <a:lnTo>
                      <a:pt x="913676" y="343458"/>
                    </a:lnTo>
                    <a:lnTo>
                      <a:pt x="917206" y="343750"/>
                    </a:lnTo>
                    <a:lnTo>
                      <a:pt x="920711" y="344335"/>
                    </a:lnTo>
                    <a:close/>
                  </a:path>
                  <a:path w="1696720" h="1943100">
                    <a:moveTo>
                      <a:pt x="964044" y="354926"/>
                    </a:moveTo>
                    <a:lnTo>
                      <a:pt x="950201" y="342226"/>
                    </a:lnTo>
                    <a:lnTo>
                      <a:pt x="946302" y="342226"/>
                    </a:lnTo>
                    <a:lnTo>
                      <a:pt x="920673" y="329526"/>
                    </a:lnTo>
                    <a:lnTo>
                      <a:pt x="906183" y="329526"/>
                    </a:lnTo>
                    <a:lnTo>
                      <a:pt x="900023" y="329526"/>
                    </a:lnTo>
                    <a:lnTo>
                      <a:pt x="898105" y="329526"/>
                    </a:lnTo>
                    <a:lnTo>
                      <a:pt x="916749" y="342226"/>
                    </a:lnTo>
                    <a:lnTo>
                      <a:pt x="919391" y="342226"/>
                    </a:lnTo>
                    <a:lnTo>
                      <a:pt x="939609" y="342226"/>
                    </a:lnTo>
                    <a:lnTo>
                      <a:pt x="957859" y="354926"/>
                    </a:lnTo>
                    <a:lnTo>
                      <a:pt x="954773" y="354926"/>
                    </a:lnTo>
                    <a:lnTo>
                      <a:pt x="962113" y="358508"/>
                    </a:lnTo>
                    <a:lnTo>
                      <a:pt x="958723" y="354926"/>
                    </a:lnTo>
                    <a:lnTo>
                      <a:pt x="964044" y="354926"/>
                    </a:lnTo>
                    <a:close/>
                  </a:path>
                  <a:path w="1696720" h="1943100">
                    <a:moveTo>
                      <a:pt x="984669" y="418426"/>
                    </a:moveTo>
                    <a:lnTo>
                      <a:pt x="978725" y="413918"/>
                    </a:lnTo>
                    <a:lnTo>
                      <a:pt x="962825" y="405726"/>
                    </a:lnTo>
                    <a:lnTo>
                      <a:pt x="970191" y="418426"/>
                    </a:lnTo>
                    <a:lnTo>
                      <a:pt x="984669" y="418426"/>
                    </a:lnTo>
                    <a:close/>
                  </a:path>
                  <a:path w="1696720" h="1943100">
                    <a:moveTo>
                      <a:pt x="997077" y="24726"/>
                    </a:moveTo>
                    <a:lnTo>
                      <a:pt x="968883" y="12026"/>
                    </a:lnTo>
                    <a:lnTo>
                      <a:pt x="964717" y="12026"/>
                    </a:lnTo>
                    <a:lnTo>
                      <a:pt x="997077" y="24726"/>
                    </a:lnTo>
                    <a:close/>
                  </a:path>
                  <a:path w="1696720" h="1943100">
                    <a:moveTo>
                      <a:pt x="1049693" y="456526"/>
                    </a:moveTo>
                    <a:lnTo>
                      <a:pt x="1048969" y="456057"/>
                    </a:lnTo>
                    <a:lnTo>
                      <a:pt x="1049185" y="456526"/>
                    </a:lnTo>
                    <a:lnTo>
                      <a:pt x="1049693" y="456526"/>
                    </a:lnTo>
                    <a:close/>
                  </a:path>
                  <a:path w="1696720" h="1943100">
                    <a:moveTo>
                      <a:pt x="1053680" y="405726"/>
                    </a:moveTo>
                    <a:lnTo>
                      <a:pt x="1042289" y="393026"/>
                    </a:lnTo>
                    <a:lnTo>
                      <a:pt x="1037183" y="393026"/>
                    </a:lnTo>
                    <a:lnTo>
                      <a:pt x="1041349" y="399008"/>
                    </a:lnTo>
                    <a:lnTo>
                      <a:pt x="1053680" y="405726"/>
                    </a:lnTo>
                    <a:close/>
                  </a:path>
                  <a:path w="1696720" h="1943100">
                    <a:moveTo>
                      <a:pt x="1065682" y="465277"/>
                    </a:moveTo>
                    <a:lnTo>
                      <a:pt x="1061186" y="456526"/>
                    </a:lnTo>
                    <a:lnTo>
                      <a:pt x="1058976" y="456526"/>
                    </a:lnTo>
                    <a:lnTo>
                      <a:pt x="1065682" y="465277"/>
                    </a:lnTo>
                    <a:close/>
                  </a:path>
                  <a:path w="1696720" h="1943100">
                    <a:moveTo>
                      <a:pt x="1067638" y="406730"/>
                    </a:moveTo>
                    <a:lnTo>
                      <a:pt x="1062380" y="402780"/>
                    </a:lnTo>
                    <a:lnTo>
                      <a:pt x="1057821" y="399884"/>
                    </a:lnTo>
                    <a:lnTo>
                      <a:pt x="1053680" y="397294"/>
                    </a:lnTo>
                    <a:lnTo>
                      <a:pt x="1058418" y="400329"/>
                    </a:lnTo>
                    <a:lnTo>
                      <a:pt x="1063104" y="403428"/>
                    </a:lnTo>
                    <a:lnTo>
                      <a:pt x="1067638" y="406730"/>
                    </a:lnTo>
                    <a:close/>
                  </a:path>
                  <a:path w="1696720" h="1943100">
                    <a:moveTo>
                      <a:pt x="1068717" y="469226"/>
                    </a:moveTo>
                    <a:lnTo>
                      <a:pt x="1065682" y="465277"/>
                    </a:lnTo>
                    <a:lnTo>
                      <a:pt x="1067727" y="469226"/>
                    </a:lnTo>
                    <a:lnTo>
                      <a:pt x="1068717" y="469226"/>
                    </a:lnTo>
                    <a:close/>
                  </a:path>
                  <a:path w="1696720" h="1943100">
                    <a:moveTo>
                      <a:pt x="1080274" y="455206"/>
                    </a:moveTo>
                    <a:lnTo>
                      <a:pt x="1076604" y="447268"/>
                    </a:lnTo>
                    <a:lnTo>
                      <a:pt x="1073823" y="444550"/>
                    </a:lnTo>
                    <a:lnTo>
                      <a:pt x="1079804" y="454685"/>
                    </a:lnTo>
                    <a:lnTo>
                      <a:pt x="1080274" y="455206"/>
                    </a:lnTo>
                    <a:close/>
                  </a:path>
                  <a:path w="1696720" h="1943100">
                    <a:moveTo>
                      <a:pt x="1082903" y="481926"/>
                    </a:moveTo>
                    <a:lnTo>
                      <a:pt x="1074940" y="469226"/>
                    </a:lnTo>
                    <a:lnTo>
                      <a:pt x="1068717" y="469226"/>
                    </a:lnTo>
                    <a:lnTo>
                      <a:pt x="1079512" y="481926"/>
                    </a:lnTo>
                    <a:lnTo>
                      <a:pt x="1082903" y="481926"/>
                    </a:lnTo>
                    <a:close/>
                  </a:path>
                  <a:path w="1696720" h="1943100">
                    <a:moveTo>
                      <a:pt x="1094600" y="418426"/>
                    </a:moveTo>
                    <a:lnTo>
                      <a:pt x="1092911" y="416306"/>
                    </a:lnTo>
                    <a:lnTo>
                      <a:pt x="1087285" y="412978"/>
                    </a:lnTo>
                    <a:lnTo>
                      <a:pt x="1091996" y="418426"/>
                    </a:lnTo>
                    <a:lnTo>
                      <a:pt x="1094600" y="418426"/>
                    </a:lnTo>
                    <a:close/>
                  </a:path>
                  <a:path w="1696720" h="1943100">
                    <a:moveTo>
                      <a:pt x="1144282" y="532726"/>
                    </a:moveTo>
                    <a:lnTo>
                      <a:pt x="1132967" y="520026"/>
                    </a:lnTo>
                    <a:lnTo>
                      <a:pt x="1130947" y="520026"/>
                    </a:lnTo>
                    <a:lnTo>
                      <a:pt x="1124051" y="507326"/>
                    </a:lnTo>
                    <a:lnTo>
                      <a:pt x="1120597" y="507326"/>
                    </a:lnTo>
                    <a:lnTo>
                      <a:pt x="1128102" y="520026"/>
                    </a:lnTo>
                    <a:lnTo>
                      <a:pt x="1126045" y="520026"/>
                    </a:lnTo>
                    <a:lnTo>
                      <a:pt x="1140040" y="532726"/>
                    </a:lnTo>
                    <a:lnTo>
                      <a:pt x="1144282" y="532726"/>
                    </a:lnTo>
                    <a:close/>
                  </a:path>
                  <a:path w="1696720" h="1943100">
                    <a:moveTo>
                      <a:pt x="1147978" y="536879"/>
                    </a:moveTo>
                    <a:lnTo>
                      <a:pt x="1146632" y="532726"/>
                    </a:lnTo>
                    <a:lnTo>
                      <a:pt x="1144282" y="532726"/>
                    </a:lnTo>
                    <a:lnTo>
                      <a:pt x="1147978" y="536879"/>
                    </a:lnTo>
                    <a:close/>
                  </a:path>
                  <a:path w="1696720" h="1943100">
                    <a:moveTo>
                      <a:pt x="1150112" y="558126"/>
                    </a:moveTo>
                    <a:lnTo>
                      <a:pt x="1141717" y="545426"/>
                    </a:lnTo>
                    <a:lnTo>
                      <a:pt x="1138986" y="545426"/>
                    </a:lnTo>
                    <a:lnTo>
                      <a:pt x="1146848" y="558126"/>
                    </a:lnTo>
                    <a:lnTo>
                      <a:pt x="1150112" y="558126"/>
                    </a:lnTo>
                    <a:close/>
                  </a:path>
                  <a:path w="1696720" h="1943100">
                    <a:moveTo>
                      <a:pt x="1151864" y="481926"/>
                    </a:moveTo>
                    <a:lnTo>
                      <a:pt x="1144968" y="469226"/>
                    </a:lnTo>
                    <a:lnTo>
                      <a:pt x="1142390" y="469226"/>
                    </a:lnTo>
                    <a:lnTo>
                      <a:pt x="1148397" y="481926"/>
                    </a:lnTo>
                    <a:lnTo>
                      <a:pt x="1151864" y="481926"/>
                    </a:lnTo>
                    <a:close/>
                  </a:path>
                  <a:path w="1696720" h="1943100">
                    <a:moveTo>
                      <a:pt x="1155585" y="545426"/>
                    </a:moveTo>
                    <a:lnTo>
                      <a:pt x="1147978" y="536879"/>
                    </a:lnTo>
                    <a:lnTo>
                      <a:pt x="1150734" y="545426"/>
                    </a:lnTo>
                    <a:lnTo>
                      <a:pt x="1155585" y="545426"/>
                    </a:lnTo>
                    <a:close/>
                  </a:path>
                  <a:path w="1696720" h="1943100">
                    <a:moveTo>
                      <a:pt x="1155966" y="481926"/>
                    </a:moveTo>
                    <a:lnTo>
                      <a:pt x="1154595" y="471436"/>
                    </a:lnTo>
                    <a:lnTo>
                      <a:pt x="1152753" y="469226"/>
                    </a:lnTo>
                    <a:lnTo>
                      <a:pt x="1141488" y="456526"/>
                    </a:lnTo>
                    <a:lnTo>
                      <a:pt x="1119403" y="431126"/>
                    </a:lnTo>
                    <a:lnTo>
                      <a:pt x="1097445" y="418426"/>
                    </a:lnTo>
                    <a:lnTo>
                      <a:pt x="1086358" y="405726"/>
                    </a:lnTo>
                    <a:lnTo>
                      <a:pt x="1075283" y="393026"/>
                    </a:lnTo>
                    <a:lnTo>
                      <a:pt x="1052588" y="380326"/>
                    </a:lnTo>
                    <a:lnTo>
                      <a:pt x="1028534" y="367626"/>
                    </a:lnTo>
                    <a:lnTo>
                      <a:pt x="1002411" y="354926"/>
                    </a:lnTo>
                    <a:lnTo>
                      <a:pt x="973353" y="342226"/>
                    </a:lnTo>
                    <a:lnTo>
                      <a:pt x="959053" y="342226"/>
                    </a:lnTo>
                    <a:lnTo>
                      <a:pt x="970851" y="354926"/>
                    </a:lnTo>
                    <a:lnTo>
                      <a:pt x="982560" y="354926"/>
                    </a:lnTo>
                    <a:lnTo>
                      <a:pt x="992746" y="359943"/>
                    </a:lnTo>
                    <a:lnTo>
                      <a:pt x="997038" y="367626"/>
                    </a:lnTo>
                    <a:lnTo>
                      <a:pt x="1007986" y="367626"/>
                    </a:lnTo>
                    <a:lnTo>
                      <a:pt x="1007833" y="367347"/>
                    </a:lnTo>
                    <a:lnTo>
                      <a:pt x="1008418" y="367626"/>
                    </a:lnTo>
                    <a:lnTo>
                      <a:pt x="1021930" y="367626"/>
                    </a:lnTo>
                    <a:lnTo>
                      <a:pt x="1030198" y="380326"/>
                    </a:lnTo>
                    <a:lnTo>
                      <a:pt x="1038339" y="380326"/>
                    </a:lnTo>
                    <a:lnTo>
                      <a:pt x="1046340" y="393026"/>
                    </a:lnTo>
                    <a:lnTo>
                      <a:pt x="1051953" y="393026"/>
                    </a:lnTo>
                    <a:lnTo>
                      <a:pt x="1047762" y="380326"/>
                    </a:lnTo>
                    <a:lnTo>
                      <a:pt x="1063371" y="393026"/>
                    </a:lnTo>
                    <a:lnTo>
                      <a:pt x="1075055" y="405726"/>
                    </a:lnTo>
                    <a:lnTo>
                      <a:pt x="1087285" y="412978"/>
                    </a:lnTo>
                    <a:lnTo>
                      <a:pt x="1081036" y="405726"/>
                    </a:lnTo>
                    <a:lnTo>
                      <a:pt x="1084516" y="405726"/>
                    </a:lnTo>
                    <a:lnTo>
                      <a:pt x="1092911" y="416306"/>
                    </a:lnTo>
                    <a:lnTo>
                      <a:pt x="1096505" y="418426"/>
                    </a:lnTo>
                    <a:lnTo>
                      <a:pt x="1094600" y="418426"/>
                    </a:lnTo>
                    <a:lnTo>
                      <a:pt x="1104557" y="431126"/>
                    </a:lnTo>
                    <a:lnTo>
                      <a:pt x="1114132" y="431126"/>
                    </a:lnTo>
                    <a:lnTo>
                      <a:pt x="1123086" y="443826"/>
                    </a:lnTo>
                    <a:lnTo>
                      <a:pt x="1131849" y="456526"/>
                    </a:lnTo>
                    <a:lnTo>
                      <a:pt x="1140447" y="456526"/>
                    </a:lnTo>
                    <a:lnTo>
                      <a:pt x="1148575" y="469226"/>
                    </a:lnTo>
                    <a:lnTo>
                      <a:pt x="1155966" y="481926"/>
                    </a:lnTo>
                    <a:close/>
                  </a:path>
                  <a:path w="1696720" h="1943100">
                    <a:moveTo>
                      <a:pt x="1157922" y="546785"/>
                    </a:moveTo>
                    <a:lnTo>
                      <a:pt x="1157363" y="545426"/>
                    </a:lnTo>
                    <a:lnTo>
                      <a:pt x="1155585" y="545426"/>
                    </a:lnTo>
                    <a:lnTo>
                      <a:pt x="1157922" y="546785"/>
                    </a:lnTo>
                    <a:close/>
                  </a:path>
                  <a:path w="1696720" h="1943100">
                    <a:moveTo>
                      <a:pt x="1158303" y="475881"/>
                    </a:moveTo>
                    <a:lnTo>
                      <a:pt x="1154303" y="469226"/>
                    </a:lnTo>
                    <a:lnTo>
                      <a:pt x="1154595" y="471436"/>
                    </a:lnTo>
                    <a:lnTo>
                      <a:pt x="1158303" y="475881"/>
                    </a:lnTo>
                    <a:close/>
                  </a:path>
                  <a:path w="1696720" h="1943100">
                    <a:moveTo>
                      <a:pt x="1160780" y="486879"/>
                    </a:moveTo>
                    <a:lnTo>
                      <a:pt x="1158379" y="481926"/>
                    </a:lnTo>
                    <a:lnTo>
                      <a:pt x="1155966" y="481926"/>
                    </a:lnTo>
                    <a:lnTo>
                      <a:pt x="1154684" y="481926"/>
                    </a:lnTo>
                    <a:lnTo>
                      <a:pt x="1160780" y="486879"/>
                    </a:lnTo>
                    <a:close/>
                  </a:path>
                  <a:path w="1696720" h="1943100">
                    <a:moveTo>
                      <a:pt x="1177150" y="587629"/>
                    </a:moveTo>
                    <a:lnTo>
                      <a:pt x="1175219" y="583526"/>
                    </a:lnTo>
                    <a:lnTo>
                      <a:pt x="1173505" y="583526"/>
                    </a:lnTo>
                    <a:lnTo>
                      <a:pt x="1157935" y="558126"/>
                    </a:lnTo>
                    <a:lnTo>
                      <a:pt x="1154023" y="558126"/>
                    </a:lnTo>
                    <a:lnTo>
                      <a:pt x="1160716" y="570826"/>
                    </a:lnTo>
                    <a:lnTo>
                      <a:pt x="1167193" y="583526"/>
                    </a:lnTo>
                    <a:lnTo>
                      <a:pt x="1173378" y="583526"/>
                    </a:lnTo>
                    <a:lnTo>
                      <a:pt x="1177150" y="587629"/>
                    </a:lnTo>
                    <a:close/>
                  </a:path>
                  <a:path w="1696720" h="1943100">
                    <a:moveTo>
                      <a:pt x="1185062" y="596226"/>
                    </a:moveTo>
                    <a:lnTo>
                      <a:pt x="1177150" y="587629"/>
                    </a:lnTo>
                    <a:lnTo>
                      <a:pt x="1181201" y="596226"/>
                    </a:lnTo>
                    <a:lnTo>
                      <a:pt x="1185062" y="596226"/>
                    </a:lnTo>
                    <a:close/>
                  </a:path>
                  <a:path w="1696720" h="1943100">
                    <a:moveTo>
                      <a:pt x="1214462" y="549757"/>
                    </a:moveTo>
                    <a:lnTo>
                      <a:pt x="1213015" y="545426"/>
                    </a:lnTo>
                    <a:lnTo>
                      <a:pt x="1210792" y="545426"/>
                    </a:lnTo>
                    <a:lnTo>
                      <a:pt x="1214462" y="549757"/>
                    </a:lnTo>
                    <a:close/>
                  </a:path>
                  <a:path w="1696720" h="1943100">
                    <a:moveTo>
                      <a:pt x="1218907" y="551738"/>
                    </a:moveTo>
                    <a:lnTo>
                      <a:pt x="1216304" y="545426"/>
                    </a:lnTo>
                    <a:lnTo>
                      <a:pt x="1208671" y="532726"/>
                    </a:lnTo>
                    <a:lnTo>
                      <a:pt x="1208405" y="532726"/>
                    </a:lnTo>
                    <a:lnTo>
                      <a:pt x="1213650" y="545426"/>
                    </a:lnTo>
                    <a:lnTo>
                      <a:pt x="1218907" y="551738"/>
                    </a:lnTo>
                    <a:close/>
                  </a:path>
                  <a:path w="1696720" h="1943100">
                    <a:moveTo>
                      <a:pt x="1221536" y="558126"/>
                    </a:moveTo>
                    <a:lnTo>
                      <a:pt x="1214462" y="549757"/>
                    </a:lnTo>
                    <a:lnTo>
                      <a:pt x="1217244" y="558126"/>
                    </a:lnTo>
                    <a:lnTo>
                      <a:pt x="1221536" y="558126"/>
                    </a:lnTo>
                    <a:close/>
                  </a:path>
                  <a:path w="1696720" h="1943100">
                    <a:moveTo>
                      <a:pt x="1224241" y="558126"/>
                    </a:moveTo>
                    <a:lnTo>
                      <a:pt x="1218907" y="551738"/>
                    </a:lnTo>
                    <a:lnTo>
                      <a:pt x="1221536" y="558126"/>
                    </a:lnTo>
                    <a:lnTo>
                      <a:pt x="1224241" y="558126"/>
                    </a:lnTo>
                    <a:close/>
                  </a:path>
                  <a:path w="1696720" h="1943100">
                    <a:moveTo>
                      <a:pt x="1227620" y="562178"/>
                    </a:moveTo>
                    <a:lnTo>
                      <a:pt x="1225994" y="558126"/>
                    </a:lnTo>
                    <a:lnTo>
                      <a:pt x="1224241" y="558126"/>
                    </a:lnTo>
                    <a:lnTo>
                      <a:pt x="1227620" y="562178"/>
                    </a:lnTo>
                    <a:close/>
                  </a:path>
                  <a:path w="1696720" h="1943100">
                    <a:moveTo>
                      <a:pt x="1249426" y="596226"/>
                    </a:moveTo>
                    <a:lnTo>
                      <a:pt x="1244638" y="583526"/>
                    </a:lnTo>
                    <a:lnTo>
                      <a:pt x="1239774" y="583526"/>
                    </a:lnTo>
                    <a:lnTo>
                      <a:pt x="1234833" y="570826"/>
                    </a:lnTo>
                    <a:lnTo>
                      <a:pt x="1227620" y="562178"/>
                    </a:lnTo>
                    <a:lnTo>
                      <a:pt x="1231099" y="570826"/>
                    </a:lnTo>
                    <a:lnTo>
                      <a:pt x="1238250" y="583679"/>
                    </a:lnTo>
                    <a:lnTo>
                      <a:pt x="1245489" y="596226"/>
                    </a:lnTo>
                    <a:lnTo>
                      <a:pt x="1249426" y="596226"/>
                    </a:lnTo>
                    <a:close/>
                  </a:path>
                  <a:path w="1696720" h="1943100">
                    <a:moveTo>
                      <a:pt x="1302842" y="761326"/>
                    </a:moveTo>
                    <a:lnTo>
                      <a:pt x="1300467" y="748626"/>
                    </a:lnTo>
                    <a:lnTo>
                      <a:pt x="1297228" y="748626"/>
                    </a:lnTo>
                    <a:lnTo>
                      <a:pt x="1302080" y="761326"/>
                    </a:lnTo>
                    <a:lnTo>
                      <a:pt x="1302842" y="761326"/>
                    </a:lnTo>
                    <a:close/>
                  </a:path>
                  <a:path w="1696720" h="1943100">
                    <a:moveTo>
                      <a:pt x="1307833" y="663968"/>
                    </a:moveTo>
                    <a:lnTo>
                      <a:pt x="1305306" y="660374"/>
                    </a:lnTo>
                    <a:lnTo>
                      <a:pt x="1305598" y="660908"/>
                    </a:lnTo>
                    <a:lnTo>
                      <a:pt x="1305775" y="661212"/>
                    </a:lnTo>
                    <a:lnTo>
                      <a:pt x="1306017" y="661631"/>
                    </a:lnTo>
                    <a:lnTo>
                      <a:pt x="1307833" y="663968"/>
                    </a:lnTo>
                    <a:close/>
                  </a:path>
                  <a:path w="1696720" h="1943100">
                    <a:moveTo>
                      <a:pt x="1310627" y="697826"/>
                    </a:moveTo>
                    <a:lnTo>
                      <a:pt x="1308227" y="690981"/>
                    </a:lnTo>
                    <a:lnTo>
                      <a:pt x="1299908" y="673938"/>
                    </a:lnTo>
                    <a:lnTo>
                      <a:pt x="1304264" y="679665"/>
                    </a:lnTo>
                    <a:lnTo>
                      <a:pt x="1301737" y="672426"/>
                    </a:lnTo>
                    <a:lnTo>
                      <a:pt x="1295412" y="663575"/>
                    </a:lnTo>
                    <a:lnTo>
                      <a:pt x="1298765" y="672426"/>
                    </a:lnTo>
                    <a:lnTo>
                      <a:pt x="1299768" y="673747"/>
                    </a:lnTo>
                    <a:lnTo>
                      <a:pt x="1310627" y="697826"/>
                    </a:lnTo>
                    <a:close/>
                  </a:path>
                  <a:path w="1696720" h="1943100">
                    <a:moveTo>
                      <a:pt x="1314754" y="238328"/>
                    </a:moveTo>
                    <a:lnTo>
                      <a:pt x="1313522" y="237477"/>
                    </a:lnTo>
                    <a:lnTo>
                      <a:pt x="1314399" y="238353"/>
                    </a:lnTo>
                    <a:lnTo>
                      <a:pt x="1314754" y="238328"/>
                    </a:lnTo>
                    <a:close/>
                  </a:path>
                  <a:path w="1696720" h="1943100">
                    <a:moveTo>
                      <a:pt x="1316393" y="687057"/>
                    </a:moveTo>
                    <a:lnTo>
                      <a:pt x="1309941" y="672426"/>
                    </a:lnTo>
                    <a:lnTo>
                      <a:pt x="1306017" y="672426"/>
                    </a:lnTo>
                    <a:lnTo>
                      <a:pt x="1314818" y="685126"/>
                    </a:lnTo>
                    <a:lnTo>
                      <a:pt x="1316393" y="687057"/>
                    </a:lnTo>
                    <a:close/>
                  </a:path>
                  <a:path w="1696720" h="1943100">
                    <a:moveTo>
                      <a:pt x="1320825" y="683945"/>
                    </a:moveTo>
                    <a:lnTo>
                      <a:pt x="1315986" y="675881"/>
                    </a:lnTo>
                    <a:lnTo>
                      <a:pt x="1311935" y="669734"/>
                    </a:lnTo>
                    <a:lnTo>
                      <a:pt x="1307846" y="663968"/>
                    </a:lnTo>
                    <a:lnTo>
                      <a:pt x="1320825" y="683945"/>
                    </a:lnTo>
                    <a:close/>
                  </a:path>
                  <a:path w="1696720" h="1943100">
                    <a:moveTo>
                      <a:pt x="1325181" y="812126"/>
                    </a:moveTo>
                    <a:lnTo>
                      <a:pt x="1317332" y="799426"/>
                    </a:lnTo>
                    <a:lnTo>
                      <a:pt x="1316888" y="799426"/>
                    </a:lnTo>
                    <a:lnTo>
                      <a:pt x="1316710" y="798360"/>
                    </a:lnTo>
                    <a:lnTo>
                      <a:pt x="1309890" y="786726"/>
                    </a:lnTo>
                    <a:lnTo>
                      <a:pt x="1311668" y="792403"/>
                    </a:lnTo>
                    <a:lnTo>
                      <a:pt x="1321181" y="812126"/>
                    </a:lnTo>
                    <a:lnTo>
                      <a:pt x="1325181" y="812126"/>
                    </a:lnTo>
                    <a:close/>
                  </a:path>
                  <a:path w="1696720" h="1943100">
                    <a:moveTo>
                      <a:pt x="1326819" y="701687"/>
                    </a:moveTo>
                    <a:lnTo>
                      <a:pt x="1325194" y="697826"/>
                    </a:lnTo>
                    <a:lnTo>
                      <a:pt x="1316393" y="687057"/>
                    </a:lnTo>
                    <a:lnTo>
                      <a:pt x="1321079" y="697826"/>
                    </a:lnTo>
                    <a:lnTo>
                      <a:pt x="1326553" y="710526"/>
                    </a:lnTo>
                    <a:lnTo>
                      <a:pt x="1326819" y="701687"/>
                    </a:lnTo>
                    <a:close/>
                  </a:path>
                  <a:path w="1696720" h="1943100">
                    <a:moveTo>
                      <a:pt x="1333030" y="824826"/>
                    </a:moveTo>
                    <a:lnTo>
                      <a:pt x="1327200" y="812126"/>
                    </a:lnTo>
                    <a:lnTo>
                      <a:pt x="1325181" y="812126"/>
                    </a:lnTo>
                    <a:lnTo>
                      <a:pt x="1333030" y="824826"/>
                    </a:lnTo>
                    <a:close/>
                  </a:path>
                  <a:path w="1696720" h="1943100">
                    <a:moveTo>
                      <a:pt x="1351711" y="273418"/>
                    </a:moveTo>
                    <a:lnTo>
                      <a:pt x="1339634" y="259270"/>
                    </a:lnTo>
                    <a:lnTo>
                      <a:pt x="1343990" y="264629"/>
                    </a:lnTo>
                    <a:lnTo>
                      <a:pt x="1348359" y="269735"/>
                    </a:lnTo>
                    <a:lnTo>
                      <a:pt x="1351711" y="273418"/>
                    </a:lnTo>
                    <a:close/>
                  </a:path>
                  <a:path w="1696720" h="1943100">
                    <a:moveTo>
                      <a:pt x="1355090" y="250685"/>
                    </a:moveTo>
                    <a:lnTo>
                      <a:pt x="1339875" y="227926"/>
                    </a:lnTo>
                    <a:lnTo>
                      <a:pt x="1324394" y="215226"/>
                    </a:lnTo>
                    <a:lnTo>
                      <a:pt x="1346923" y="240626"/>
                    </a:lnTo>
                    <a:lnTo>
                      <a:pt x="1355090" y="250685"/>
                    </a:lnTo>
                    <a:close/>
                  </a:path>
                  <a:path w="1696720" h="1943100">
                    <a:moveTo>
                      <a:pt x="1356017" y="875626"/>
                    </a:moveTo>
                    <a:lnTo>
                      <a:pt x="1351788" y="869010"/>
                    </a:lnTo>
                    <a:lnTo>
                      <a:pt x="1354048" y="875626"/>
                    </a:lnTo>
                    <a:lnTo>
                      <a:pt x="1356017" y="875626"/>
                    </a:lnTo>
                    <a:close/>
                  </a:path>
                  <a:path w="1696720" h="1943100">
                    <a:moveTo>
                      <a:pt x="1359192" y="774026"/>
                    </a:moveTo>
                    <a:lnTo>
                      <a:pt x="1352994" y="761326"/>
                    </a:lnTo>
                    <a:lnTo>
                      <a:pt x="1344053" y="735926"/>
                    </a:lnTo>
                    <a:lnTo>
                      <a:pt x="1339850" y="735926"/>
                    </a:lnTo>
                    <a:lnTo>
                      <a:pt x="1317561" y="697826"/>
                    </a:lnTo>
                    <a:lnTo>
                      <a:pt x="1304264" y="679665"/>
                    </a:lnTo>
                    <a:lnTo>
                      <a:pt x="1308227" y="690981"/>
                    </a:lnTo>
                    <a:lnTo>
                      <a:pt x="1311579" y="697826"/>
                    </a:lnTo>
                    <a:lnTo>
                      <a:pt x="1321244" y="710526"/>
                    </a:lnTo>
                    <a:lnTo>
                      <a:pt x="1329055" y="723226"/>
                    </a:lnTo>
                    <a:lnTo>
                      <a:pt x="1335887" y="735926"/>
                    </a:lnTo>
                    <a:lnTo>
                      <a:pt x="1337919" y="735926"/>
                    </a:lnTo>
                    <a:lnTo>
                      <a:pt x="1349209" y="761326"/>
                    </a:lnTo>
                    <a:lnTo>
                      <a:pt x="1357299" y="774026"/>
                    </a:lnTo>
                    <a:lnTo>
                      <a:pt x="1359192" y="774026"/>
                    </a:lnTo>
                    <a:close/>
                  </a:path>
                  <a:path w="1696720" h="1943100">
                    <a:moveTo>
                      <a:pt x="1360525" y="838974"/>
                    </a:moveTo>
                    <a:lnTo>
                      <a:pt x="1358849" y="836129"/>
                    </a:lnTo>
                    <a:lnTo>
                      <a:pt x="1358023" y="834745"/>
                    </a:lnTo>
                    <a:lnTo>
                      <a:pt x="1359217" y="837399"/>
                    </a:lnTo>
                    <a:lnTo>
                      <a:pt x="1360525" y="838974"/>
                    </a:lnTo>
                    <a:close/>
                  </a:path>
                  <a:path w="1696720" h="1943100">
                    <a:moveTo>
                      <a:pt x="1361059" y="761326"/>
                    </a:moveTo>
                    <a:lnTo>
                      <a:pt x="1353667" y="748626"/>
                    </a:lnTo>
                    <a:lnTo>
                      <a:pt x="1346034" y="735926"/>
                    </a:lnTo>
                    <a:lnTo>
                      <a:pt x="1337386" y="723226"/>
                    </a:lnTo>
                    <a:lnTo>
                      <a:pt x="1326934" y="697826"/>
                    </a:lnTo>
                    <a:lnTo>
                      <a:pt x="1326819" y="701687"/>
                    </a:lnTo>
                    <a:lnTo>
                      <a:pt x="1335913" y="723226"/>
                    </a:lnTo>
                    <a:lnTo>
                      <a:pt x="1345780" y="735926"/>
                    </a:lnTo>
                    <a:lnTo>
                      <a:pt x="1344295" y="735926"/>
                    </a:lnTo>
                    <a:lnTo>
                      <a:pt x="1361059" y="761326"/>
                    </a:lnTo>
                    <a:close/>
                  </a:path>
                  <a:path w="1696720" h="1943100">
                    <a:moveTo>
                      <a:pt x="1368907" y="298716"/>
                    </a:moveTo>
                    <a:lnTo>
                      <a:pt x="1367434" y="291426"/>
                    </a:lnTo>
                    <a:lnTo>
                      <a:pt x="1362379" y="291426"/>
                    </a:lnTo>
                    <a:lnTo>
                      <a:pt x="1368907" y="298716"/>
                    </a:lnTo>
                    <a:close/>
                  </a:path>
                  <a:path w="1696720" h="1943100">
                    <a:moveTo>
                      <a:pt x="1373073" y="309422"/>
                    </a:moveTo>
                    <a:lnTo>
                      <a:pt x="1362075" y="293814"/>
                    </a:lnTo>
                    <a:lnTo>
                      <a:pt x="1360182" y="291426"/>
                    </a:lnTo>
                    <a:lnTo>
                      <a:pt x="1362379" y="291426"/>
                    </a:lnTo>
                    <a:lnTo>
                      <a:pt x="1352778" y="280936"/>
                    </a:lnTo>
                    <a:lnTo>
                      <a:pt x="1354150" y="283806"/>
                    </a:lnTo>
                    <a:lnTo>
                      <a:pt x="1347838" y="275818"/>
                    </a:lnTo>
                    <a:lnTo>
                      <a:pt x="1350759" y="278726"/>
                    </a:lnTo>
                    <a:lnTo>
                      <a:pt x="1352778" y="280936"/>
                    </a:lnTo>
                    <a:lnTo>
                      <a:pt x="1351711" y="278726"/>
                    </a:lnTo>
                    <a:lnTo>
                      <a:pt x="1355051" y="278726"/>
                    </a:lnTo>
                    <a:lnTo>
                      <a:pt x="1343113" y="269786"/>
                    </a:lnTo>
                    <a:lnTo>
                      <a:pt x="1338478" y="263804"/>
                    </a:lnTo>
                    <a:lnTo>
                      <a:pt x="1332547" y="256374"/>
                    </a:lnTo>
                    <a:lnTo>
                      <a:pt x="1326337" y="249148"/>
                    </a:lnTo>
                    <a:lnTo>
                      <a:pt x="1316177" y="236105"/>
                    </a:lnTo>
                    <a:lnTo>
                      <a:pt x="1317409" y="235915"/>
                    </a:lnTo>
                    <a:lnTo>
                      <a:pt x="1326426" y="244868"/>
                    </a:lnTo>
                    <a:lnTo>
                      <a:pt x="1339634" y="259270"/>
                    </a:lnTo>
                    <a:lnTo>
                      <a:pt x="1335354" y="253771"/>
                    </a:lnTo>
                    <a:lnTo>
                      <a:pt x="1331277" y="248970"/>
                    </a:lnTo>
                    <a:lnTo>
                      <a:pt x="1330375" y="247408"/>
                    </a:lnTo>
                    <a:lnTo>
                      <a:pt x="1320469" y="238188"/>
                    </a:lnTo>
                    <a:lnTo>
                      <a:pt x="1318120" y="235915"/>
                    </a:lnTo>
                    <a:lnTo>
                      <a:pt x="1305140" y="223380"/>
                    </a:lnTo>
                    <a:lnTo>
                      <a:pt x="1298968" y="218287"/>
                    </a:lnTo>
                    <a:lnTo>
                      <a:pt x="1316507" y="238201"/>
                    </a:lnTo>
                    <a:lnTo>
                      <a:pt x="1314754" y="238328"/>
                    </a:lnTo>
                    <a:lnTo>
                      <a:pt x="1316697" y="239661"/>
                    </a:lnTo>
                    <a:lnTo>
                      <a:pt x="1331849" y="257975"/>
                    </a:lnTo>
                    <a:lnTo>
                      <a:pt x="1336408" y="263829"/>
                    </a:lnTo>
                    <a:lnTo>
                      <a:pt x="1338364" y="266242"/>
                    </a:lnTo>
                    <a:lnTo>
                      <a:pt x="1338097" y="266026"/>
                    </a:lnTo>
                    <a:lnTo>
                      <a:pt x="1338681" y="266623"/>
                    </a:lnTo>
                    <a:lnTo>
                      <a:pt x="1340789" y="269189"/>
                    </a:lnTo>
                    <a:lnTo>
                      <a:pt x="1345234" y="274510"/>
                    </a:lnTo>
                    <a:lnTo>
                      <a:pt x="1355636" y="286867"/>
                    </a:lnTo>
                    <a:lnTo>
                      <a:pt x="1357845" y="291426"/>
                    </a:lnTo>
                    <a:lnTo>
                      <a:pt x="1359446" y="291426"/>
                    </a:lnTo>
                    <a:lnTo>
                      <a:pt x="1365897" y="299542"/>
                    </a:lnTo>
                    <a:lnTo>
                      <a:pt x="1373073" y="309422"/>
                    </a:lnTo>
                    <a:close/>
                  </a:path>
                  <a:path w="1696720" h="1943100">
                    <a:moveTo>
                      <a:pt x="1375867" y="315823"/>
                    </a:moveTo>
                    <a:lnTo>
                      <a:pt x="1371600" y="310248"/>
                    </a:lnTo>
                    <a:lnTo>
                      <a:pt x="1367320" y="304584"/>
                    </a:lnTo>
                    <a:lnTo>
                      <a:pt x="1362964" y="298894"/>
                    </a:lnTo>
                    <a:lnTo>
                      <a:pt x="1358455" y="293293"/>
                    </a:lnTo>
                    <a:lnTo>
                      <a:pt x="1339913" y="271373"/>
                    </a:lnTo>
                    <a:lnTo>
                      <a:pt x="1331087" y="260731"/>
                    </a:lnTo>
                    <a:lnTo>
                      <a:pt x="1322209" y="250672"/>
                    </a:lnTo>
                    <a:lnTo>
                      <a:pt x="1313700" y="241198"/>
                    </a:lnTo>
                    <a:lnTo>
                      <a:pt x="1305902" y="232219"/>
                    </a:lnTo>
                    <a:lnTo>
                      <a:pt x="1313522" y="237477"/>
                    </a:lnTo>
                    <a:lnTo>
                      <a:pt x="1308290" y="232219"/>
                    </a:lnTo>
                    <a:lnTo>
                      <a:pt x="1306766" y="230682"/>
                    </a:lnTo>
                    <a:lnTo>
                      <a:pt x="1277353" y="201549"/>
                    </a:lnTo>
                    <a:lnTo>
                      <a:pt x="1275651" y="200025"/>
                    </a:lnTo>
                    <a:lnTo>
                      <a:pt x="1271651" y="196405"/>
                    </a:lnTo>
                    <a:lnTo>
                      <a:pt x="1274495" y="200025"/>
                    </a:lnTo>
                    <a:lnTo>
                      <a:pt x="1272184" y="198970"/>
                    </a:lnTo>
                    <a:lnTo>
                      <a:pt x="1268590" y="196811"/>
                    </a:lnTo>
                    <a:lnTo>
                      <a:pt x="1267587" y="197091"/>
                    </a:lnTo>
                    <a:lnTo>
                      <a:pt x="1278928" y="206730"/>
                    </a:lnTo>
                    <a:lnTo>
                      <a:pt x="1285646" y="212661"/>
                    </a:lnTo>
                    <a:lnTo>
                      <a:pt x="1293126" y="219697"/>
                    </a:lnTo>
                    <a:lnTo>
                      <a:pt x="1292517" y="220510"/>
                    </a:lnTo>
                    <a:lnTo>
                      <a:pt x="1286510" y="215861"/>
                    </a:lnTo>
                    <a:lnTo>
                      <a:pt x="1277378" y="207721"/>
                    </a:lnTo>
                    <a:lnTo>
                      <a:pt x="1272489" y="202996"/>
                    </a:lnTo>
                    <a:lnTo>
                      <a:pt x="1267879" y="198551"/>
                    </a:lnTo>
                    <a:lnTo>
                      <a:pt x="1270889" y="202996"/>
                    </a:lnTo>
                    <a:lnTo>
                      <a:pt x="1265161" y="198907"/>
                    </a:lnTo>
                    <a:lnTo>
                      <a:pt x="1260678" y="195884"/>
                    </a:lnTo>
                    <a:lnTo>
                      <a:pt x="1267460" y="203568"/>
                    </a:lnTo>
                    <a:lnTo>
                      <a:pt x="1300175" y="234530"/>
                    </a:lnTo>
                    <a:lnTo>
                      <a:pt x="1327988" y="263067"/>
                    </a:lnTo>
                    <a:lnTo>
                      <a:pt x="1352626" y="289928"/>
                    </a:lnTo>
                    <a:lnTo>
                      <a:pt x="1375867" y="315823"/>
                    </a:lnTo>
                    <a:close/>
                  </a:path>
                  <a:path w="1696720" h="1943100">
                    <a:moveTo>
                      <a:pt x="1383093" y="271729"/>
                    </a:moveTo>
                    <a:lnTo>
                      <a:pt x="1382318" y="270662"/>
                    </a:lnTo>
                    <a:lnTo>
                      <a:pt x="1381506" y="269824"/>
                    </a:lnTo>
                    <a:lnTo>
                      <a:pt x="1380553" y="268757"/>
                    </a:lnTo>
                    <a:lnTo>
                      <a:pt x="1379994" y="268262"/>
                    </a:lnTo>
                    <a:lnTo>
                      <a:pt x="1383093" y="271729"/>
                    </a:lnTo>
                    <a:close/>
                  </a:path>
                  <a:path w="1696720" h="1943100">
                    <a:moveTo>
                      <a:pt x="1383538" y="278726"/>
                    </a:moveTo>
                    <a:lnTo>
                      <a:pt x="1375143" y="266026"/>
                    </a:lnTo>
                    <a:lnTo>
                      <a:pt x="1382318" y="278726"/>
                    </a:lnTo>
                    <a:lnTo>
                      <a:pt x="1383538" y="278726"/>
                    </a:lnTo>
                    <a:close/>
                  </a:path>
                  <a:path w="1696720" h="1943100">
                    <a:moveTo>
                      <a:pt x="1388097" y="295046"/>
                    </a:moveTo>
                    <a:lnTo>
                      <a:pt x="1386166" y="291426"/>
                    </a:lnTo>
                    <a:lnTo>
                      <a:pt x="1377861" y="278726"/>
                    </a:lnTo>
                    <a:lnTo>
                      <a:pt x="1355090" y="250685"/>
                    </a:lnTo>
                    <a:lnTo>
                      <a:pt x="1356868" y="253326"/>
                    </a:lnTo>
                    <a:lnTo>
                      <a:pt x="1375321" y="278726"/>
                    </a:lnTo>
                    <a:lnTo>
                      <a:pt x="1388097" y="295046"/>
                    </a:lnTo>
                    <a:close/>
                  </a:path>
                  <a:path w="1696720" h="1943100">
                    <a:moveTo>
                      <a:pt x="1389837" y="314845"/>
                    </a:moveTo>
                    <a:lnTo>
                      <a:pt x="1385658" y="304126"/>
                    </a:lnTo>
                    <a:lnTo>
                      <a:pt x="1384084" y="304126"/>
                    </a:lnTo>
                    <a:lnTo>
                      <a:pt x="1389837" y="314845"/>
                    </a:lnTo>
                    <a:close/>
                  </a:path>
                  <a:path w="1696720" h="1943100">
                    <a:moveTo>
                      <a:pt x="1389875" y="311594"/>
                    </a:moveTo>
                    <a:lnTo>
                      <a:pt x="1388351" y="310413"/>
                    </a:lnTo>
                    <a:lnTo>
                      <a:pt x="1388960" y="311226"/>
                    </a:lnTo>
                    <a:lnTo>
                      <a:pt x="1389126" y="311454"/>
                    </a:lnTo>
                    <a:lnTo>
                      <a:pt x="1389875" y="311594"/>
                    </a:lnTo>
                    <a:close/>
                  </a:path>
                  <a:path w="1696720" h="1943100">
                    <a:moveTo>
                      <a:pt x="1390904" y="316826"/>
                    </a:moveTo>
                    <a:lnTo>
                      <a:pt x="1389837" y="314845"/>
                    </a:lnTo>
                    <a:lnTo>
                      <a:pt x="1390611" y="316826"/>
                    </a:lnTo>
                    <a:lnTo>
                      <a:pt x="1390904" y="316826"/>
                    </a:lnTo>
                    <a:close/>
                  </a:path>
                  <a:path w="1696720" h="1943100">
                    <a:moveTo>
                      <a:pt x="1391843" y="909955"/>
                    </a:moveTo>
                    <a:lnTo>
                      <a:pt x="1389748" y="906018"/>
                    </a:lnTo>
                    <a:lnTo>
                      <a:pt x="1387856" y="902589"/>
                    </a:lnTo>
                    <a:lnTo>
                      <a:pt x="1386255" y="899985"/>
                    </a:lnTo>
                    <a:lnTo>
                      <a:pt x="1389214" y="906018"/>
                    </a:lnTo>
                    <a:lnTo>
                      <a:pt x="1390611" y="908227"/>
                    </a:lnTo>
                    <a:lnTo>
                      <a:pt x="1391843" y="909955"/>
                    </a:lnTo>
                    <a:close/>
                  </a:path>
                  <a:path w="1696720" h="1943100">
                    <a:moveTo>
                      <a:pt x="1397736" y="297446"/>
                    </a:moveTo>
                    <a:lnTo>
                      <a:pt x="1394904" y="291426"/>
                    </a:lnTo>
                    <a:lnTo>
                      <a:pt x="1388351" y="278726"/>
                    </a:lnTo>
                    <a:lnTo>
                      <a:pt x="1383538" y="278726"/>
                    </a:lnTo>
                    <a:lnTo>
                      <a:pt x="1392923" y="291426"/>
                    </a:lnTo>
                    <a:lnTo>
                      <a:pt x="1397736" y="297446"/>
                    </a:lnTo>
                    <a:close/>
                  </a:path>
                  <a:path w="1696720" h="1943100">
                    <a:moveTo>
                      <a:pt x="1407883" y="367626"/>
                    </a:moveTo>
                    <a:lnTo>
                      <a:pt x="1401749" y="354926"/>
                    </a:lnTo>
                    <a:lnTo>
                      <a:pt x="1404327" y="367626"/>
                    </a:lnTo>
                    <a:lnTo>
                      <a:pt x="1407883" y="367626"/>
                    </a:lnTo>
                    <a:close/>
                  </a:path>
                  <a:path w="1696720" h="1943100">
                    <a:moveTo>
                      <a:pt x="1410246" y="858075"/>
                    </a:moveTo>
                    <a:lnTo>
                      <a:pt x="1407642" y="850226"/>
                    </a:lnTo>
                    <a:lnTo>
                      <a:pt x="1401038" y="837526"/>
                    </a:lnTo>
                    <a:lnTo>
                      <a:pt x="1399768" y="837526"/>
                    </a:lnTo>
                    <a:lnTo>
                      <a:pt x="1405204" y="850226"/>
                    </a:lnTo>
                    <a:lnTo>
                      <a:pt x="1410246" y="858075"/>
                    </a:lnTo>
                    <a:close/>
                  </a:path>
                  <a:path w="1696720" h="1943100">
                    <a:moveTo>
                      <a:pt x="1419720" y="952334"/>
                    </a:moveTo>
                    <a:lnTo>
                      <a:pt x="1416227" y="945565"/>
                    </a:lnTo>
                    <a:lnTo>
                      <a:pt x="1414487" y="942619"/>
                    </a:lnTo>
                    <a:lnTo>
                      <a:pt x="1413421" y="941146"/>
                    </a:lnTo>
                    <a:lnTo>
                      <a:pt x="1415618" y="945515"/>
                    </a:lnTo>
                    <a:lnTo>
                      <a:pt x="1417777" y="949528"/>
                    </a:lnTo>
                    <a:lnTo>
                      <a:pt x="1419720" y="952334"/>
                    </a:lnTo>
                    <a:close/>
                  </a:path>
                  <a:path w="1696720" h="1943100">
                    <a:moveTo>
                      <a:pt x="1423047" y="365366"/>
                    </a:moveTo>
                    <a:lnTo>
                      <a:pt x="1418577" y="354926"/>
                    </a:lnTo>
                    <a:lnTo>
                      <a:pt x="1417281" y="354926"/>
                    </a:lnTo>
                    <a:lnTo>
                      <a:pt x="1423047" y="365366"/>
                    </a:lnTo>
                    <a:close/>
                  </a:path>
                  <a:path w="1696720" h="1943100">
                    <a:moveTo>
                      <a:pt x="1432382" y="991260"/>
                    </a:moveTo>
                    <a:lnTo>
                      <a:pt x="1419390" y="959954"/>
                    </a:lnTo>
                    <a:lnTo>
                      <a:pt x="1413548" y="944549"/>
                    </a:lnTo>
                    <a:lnTo>
                      <a:pt x="1413421" y="941146"/>
                    </a:lnTo>
                    <a:lnTo>
                      <a:pt x="1406258" y="925728"/>
                    </a:lnTo>
                    <a:lnTo>
                      <a:pt x="1392504" y="894562"/>
                    </a:lnTo>
                    <a:lnTo>
                      <a:pt x="1387500" y="884110"/>
                    </a:lnTo>
                    <a:lnTo>
                      <a:pt x="1392809" y="897737"/>
                    </a:lnTo>
                    <a:lnTo>
                      <a:pt x="1390751" y="895578"/>
                    </a:lnTo>
                    <a:lnTo>
                      <a:pt x="1384173" y="883716"/>
                    </a:lnTo>
                    <a:lnTo>
                      <a:pt x="1375905" y="868273"/>
                    </a:lnTo>
                    <a:lnTo>
                      <a:pt x="1372908" y="860298"/>
                    </a:lnTo>
                    <a:lnTo>
                      <a:pt x="1373847" y="860247"/>
                    </a:lnTo>
                    <a:lnTo>
                      <a:pt x="1374940" y="860717"/>
                    </a:lnTo>
                    <a:lnTo>
                      <a:pt x="1372438" y="854303"/>
                    </a:lnTo>
                    <a:lnTo>
                      <a:pt x="1350175" y="811326"/>
                    </a:lnTo>
                    <a:lnTo>
                      <a:pt x="1368945" y="849071"/>
                    </a:lnTo>
                    <a:lnTo>
                      <a:pt x="1360525" y="838974"/>
                    </a:lnTo>
                    <a:lnTo>
                      <a:pt x="1362722" y="842670"/>
                    </a:lnTo>
                    <a:lnTo>
                      <a:pt x="1376946" y="871499"/>
                    </a:lnTo>
                    <a:lnTo>
                      <a:pt x="1380617" y="885012"/>
                    </a:lnTo>
                    <a:lnTo>
                      <a:pt x="1395196" y="914717"/>
                    </a:lnTo>
                    <a:lnTo>
                      <a:pt x="1393672" y="912304"/>
                    </a:lnTo>
                    <a:lnTo>
                      <a:pt x="1391843" y="909955"/>
                    </a:lnTo>
                    <a:lnTo>
                      <a:pt x="1403248" y="933107"/>
                    </a:lnTo>
                    <a:lnTo>
                      <a:pt x="1415313" y="958710"/>
                    </a:lnTo>
                    <a:lnTo>
                      <a:pt x="1425778" y="980262"/>
                    </a:lnTo>
                    <a:lnTo>
                      <a:pt x="1432382" y="991260"/>
                    </a:lnTo>
                    <a:close/>
                  </a:path>
                  <a:path w="1696720" h="1943100">
                    <a:moveTo>
                      <a:pt x="1440002" y="365353"/>
                    </a:moveTo>
                    <a:lnTo>
                      <a:pt x="1433245" y="354926"/>
                    </a:lnTo>
                    <a:lnTo>
                      <a:pt x="1425384" y="342226"/>
                    </a:lnTo>
                    <a:lnTo>
                      <a:pt x="1418107" y="329526"/>
                    </a:lnTo>
                    <a:lnTo>
                      <a:pt x="1419809" y="342226"/>
                    </a:lnTo>
                    <a:lnTo>
                      <a:pt x="1423631" y="342226"/>
                    </a:lnTo>
                    <a:lnTo>
                      <a:pt x="1429029" y="354926"/>
                    </a:lnTo>
                    <a:lnTo>
                      <a:pt x="1440002" y="365353"/>
                    </a:lnTo>
                    <a:close/>
                  </a:path>
                  <a:path w="1696720" h="1943100">
                    <a:moveTo>
                      <a:pt x="1443126" y="370128"/>
                    </a:moveTo>
                    <a:lnTo>
                      <a:pt x="1442046" y="367296"/>
                    </a:lnTo>
                    <a:lnTo>
                      <a:pt x="1440002" y="365353"/>
                    </a:lnTo>
                    <a:lnTo>
                      <a:pt x="1443126" y="370128"/>
                    </a:lnTo>
                    <a:close/>
                  </a:path>
                  <a:path w="1696720" h="1943100">
                    <a:moveTo>
                      <a:pt x="1448879" y="380326"/>
                    </a:moveTo>
                    <a:lnTo>
                      <a:pt x="1445552" y="373799"/>
                    </a:lnTo>
                    <a:lnTo>
                      <a:pt x="1443126" y="370128"/>
                    </a:lnTo>
                    <a:lnTo>
                      <a:pt x="1447025" y="380326"/>
                    </a:lnTo>
                    <a:lnTo>
                      <a:pt x="1448879" y="380326"/>
                    </a:lnTo>
                    <a:close/>
                  </a:path>
                  <a:path w="1696720" h="1943100">
                    <a:moveTo>
                      <a:pt x="1454772" y="367626"/>
                    </a:moveTo>
                    <a:lnTo>
                      <a:pt x="1435087" y="342226"/>
                    </a:lnTo>
                    <a:lnTo>
                      <a:pt x="1429893" y="329526"/>
                    </a:lnTo>
                    <a:lnTo>
                      <a:pt x="1424686" y="329526"/>
                    </a:lnTo>
                    <a:lnTo>
                      <a:pt x="1419364" y="316826"/>
                    </a:lnTo>
                    <a:lnTo>
                      <a:pt x="1403083" y="304126"/>
                    </a:lnTo>
                    <a:lnTo>
                      <a:pt x="1397736" y="297446"/>
                    </a:lnTo>
                    <a:lnTo>
                      <a:pt x="1400873" y="304126"/>
                    </a:lnTo>
                    <a:lnTo>
                      <a:pt x="1398168" y="304126"/>
                    </a:lnTo>
                    <a:lnTo>
                      <a:pt x="1390307" y="297878"/>
                    </a:lnTo>
                    <a:lnTo>
                      <a:pt x="1388097" y="295046"/>
                    </a:lnTo>
                    <a:lnTo>
                      <a:pt x="1389087" y="296900"/>
                    </a:lnTo>
                    <a:lnTo>
                      <a:pt x="1382217" y="291426"/>
                    </a:lnTo>
                    <a:lnTo>
                      <a:pt x="1392288" y="304126"/>
                    </a:lnTo>
                    <a:lnTo>
                      <a:pt x="1402473" y="316826"/>
                    </a:lnTo>
                    <a:lnTo>
                      <a:pt x="1412544" y="316826"/>
                    </a:lnTo>
                    <a:lnTo>
                      <a:pt x="1422260" y="329526"/>
                    </a:lnTo>
                    <a:lnTo>
                      <a:pt x="1427022" y="342226"/>
                    </a:lnTo>
                    <a:lnTo>
                      <a:pt x="1437347" y="354926"/>
                    </a:lnTo>
                    <a:lnTo>
                      <a:pt x="1442046" y="367296"/>
                    </a:lnTo>
                    <a:lnTo>
                      <a:pt x="1442402" y="367626"/>
                    </a:lnTo>
                    <a:lnTo>
                      <a:pt x="1445552" y="373799"/>
                    </a:lnTo>
                    <a:lnTo>
                      <a:pt x="1453388" y="373799"/>
                    </a:lnTo>
                    <a:lnTo>
                      <a:pt x="1449666" y="367626"/>
                    </a:lnTo>
                    <a:lnTo>
                      <a:pt x="1454772" y="367626"/>
                    </a:lnTo>
                    <a:close/>
                  </a:path>
                  <a:path w="1696720" h="1943100">
                    <a:moveTo>
                      <a:pt x="1459522" y="405726"/>
                    </a:moveTo>
                    <a:lnTo>
                      <a:pt x="1454658" y="393026"/>
                    </a:lnTo>
                    <a:lnTo>
                      <a:pt x="1452206" y="387642"/>
                    </a:lnTo>
                    <a:lnTo>
                      <a:pt x="1446060" y="380326"/>
                    </a:lnTo>
                    <a:lnTo>
                      <a:pt x="1459522" y="405726"/>
                    </a:lnTo>
                    <a:close/>
                  </a:path>
                  <a:path w="1696720" h="1943100">
                    <a:moveTo>
                      <a:pt x="1460106" y="977226"/>
                    </a:moveTo>
                    <a:lnTo>
                      <a:pt x="1455508" y="964526"/>
                    </a:lnTo>
                    <a:lnTo>
                      <a:pt x="1457134" y="974090"/>
                    </a:lnTo>
                    <a:lnTo>
                      <a:pt x="1458315" y="977226"/>
                    </a:lnTo>
                    <a:lnTo>
                      <a:pt x="1460106" y="977226"/>
                    </a:lnTo>
                    <a:close/>
                  </a:path>
                  <a:path w="1696720" h="1943100">
                    <a:moveTo>
                      <a:pt x="1462341" y="464197"/>
                    </a:moveTo>
                    <a:lnTo>
                      <a:pt x="1458747" y="456526"/>
                    </a:lnTo>
                    <a:lnTo>
                      <a:pt x="1449019" y="443826"/>
                    </a:lnTo>
                    <a:lnTo>
                      <a:pt x="1462341" y="464197"/>
                    </a:lnTo>
                    <a:close/>
                  </a:path>
                  <a:path w="1696720" h="1943100">
                    <a:moveTo>
                      <a:pt x="1463700" y="987183"/>
                    </a:moveTo>
                    <a:lnTo>
                      <a:pt x="1463255" y="977226"/>
                    </a:lnTo>
                    <a:lnTo>
                      <a:pt x="1462265" y="977226"/>
                    </a:lnTo>
                    <a:lnTo>
                      <a:pt x="1457134" y="964526"/>
                    </a:lnTo>
                    <a:lnTo>
                      <a:pt x="1446530" y="939126"/>
                    </a:lnTo>
                    <a:lnTo>
                      <a:pt x="1448930" y="939126"/>
                    </a:lnTo>
                    <a:lnTo>
                      <a:pt x="1443316" y="926426"/>
                    </a:lnTo>
                    <a:lnTo>
                      <a:pt x="1436763" y="913726"/>
                    </a:lnTo>
                    <a:lnTo>
                      <a:pt x="1429448" y="901026"/>
                    </a:lnTo>
                    <a:lnTo>
                      <a:pt x="1421523" y="875626"/>
                    </a:lnTo>
                    <a:lnTo>
                      <a:pt x="1410246" y="858075"/>
                    </a:lnTo>
                    <a:lnTo>
                      <a:pt x="1416050" y="875626"/>
                    </a:lnTo>
                    <a:lnTo>
                      <a:pt x="1424559" y="888326"/>
                    </a:lnTo>
                    <a:lnTo>
                      <a:pt x="1421701" y="888326"/>
                    </a:lnTo>
                    <a:lnTo>
                      <a:pt x="1427353" y="901026"/>
                    </a:lnTo>
                    <a:lnTo>
                      <a:pt x="1438160" y="926426"/>
                    </a:lnTo>
                    <a:lnTo>
                      <a:pt x="1450517" y="951826"/>
                    </a:lnTo>
                    <a:lnTo>
                      <a:pt x="1460868" y="977226"/>
                    </a:lnTo>
                    <a:lnTo>
                      <a:pt x="1460106" y="977226"/>
                    </a:lnTo>
                    <a:lnTo>
                      <a:pt x="1463700" y="987183"/>
                    </a:lnTo>
                    <a:close/>
                  </a:path>
                  <a:path w="1696720" h="1943100">
                    <a:moveTo>
                      <a:pt x="1464691" y="469226"/>
                    </a:moveTo>
                    <a:lnTo>
                      <a:pt x="1463967" y="466686"/>
                    </a:lnTo>
                    <a:lnTo>
                      <a:pt x="1462341" y="464197"/>
                    </a:lnTo>
                    <a:lnTo>
                      <a:pt x="1464691" y="469226"/>
                    </a:lnTo>
                    <a:close/>
                  </a:path>
                  <a:path w="1696720" h="1943100">
                    <a:moveTo>
                      <a:pt x="1468247" y="998486"/>
                    </a:moveTo>
                    <a:lnTo>
                      <a:pt x="1464691" y="989926"/>
                    </a:lnTo>
                    <a:lnTo>
                      <a:pt x="1463700" y="987183"/>
                    </a:lnTo>
                    <a:lnTo>
                      <a:pt x="1463827" y="989926"/>
                    </a:lnTo>
                    <a:lnTo>
                      <a:pt x="1468247" y="998486"/>
                    </a:lnTo>
                    <a:close/>
                  </a:path>
                  <a:path w="1696720" h="1943100">
                    <a:moveTo>
                      <a:pt x="1468589" y="989926"/>
                    </a:moveTo>
                    <a:lnTo>
                      <a:pt x="1467040" y="977226"/>
                    </a:lnTo>
                    <a:lnTo>
                      <a:pt x="1463255" y="977226"/>
                    </a:lnTo>
                    <a:lnTo>
                      <a:pt x="1466088" y="989926"/>
                    </a:lnTo>
                    <a:lnTo>
                      <a:pt x="1468589" y="989926"/>
                    </a:lnTo>
                    <a:close/>
                  </a:path>
                  <a:path w="1696720" h="1943100">
                    <a:moveTo>
                      <a:pt x="1470291" y="386499"/>
                    </a:moveTo>
                    <a:lnTo>
                      <a:pt x="1469034" y="383717"/>
                    </a:lnTo>
                    <a:lnTo>
                      <a:pt x="1466773" y="381000"/>
                    </a:lnTo>
                    <a:lnTo>
                      <a:pt x="1461604" y="373951"/>
                    </a:lnTo>
                    <a:lnTo>
                      <a:pt x="1470291" y="386499"/>
                    </a:lnTo>
                    <a:close/>
                  </a:path>
                  <a:path w="1696720" h="1943100">
                    <a:moveTo>
                      <a:pt x="1472679" y="1015326"/>
                    </a:moveTo>
                    <a:lnTo>
                      <a:pt x="1469402" y="1002626"/>
                    </a:lnTo>
                    <a:lnTo>
                      <a:pt x="1463255" y="989926"/>
                    </a:lnTo>
                    <a:lnTo>
                      <a:pt x="1463103" y="989926"/>
                    </a:lnTo>
                    <a:lnTo>
                      <a:pt x="1472679" y="1015326"/>
                    </a:lnTo>
                    <a:close/>
                  </a:path>
                  <a:path w="1696720" h="1943100">
                    <a:moveTo>
                      <a:pt x="1479321" y="1117752"/>
                    </a:moveTo>
                    <a:lnTo>
                      <a:pt x="1475841" y="1104226"/>
                    </a:lnTo>
                    <a:lnTo>
                      <a:pt x="1472806" y="1104226"/>
                    </a:lnTo>
                    <a:lnTo>
                      <a:pt x="1478724" y="1116571"/>
                    </a:lnTo>
                    <a:lnTo>
                      <a:pt x="1479321" y="1117752"/>
                    </a:lnTo>
                    <a:close/>
                  </a:path>
                  <a:path w="1696720" h="1943100">
                    <a:moveTo>
                      <a:pt x="1481048" y="1023213"/>
                    </a:moveTo>
                    <a:lnTo>
                      <a:pt x="1468247" y="998486"/>
                    </a:lnTo>
                    <a:lnTo>
                      <a:pt x="1475257" y="1015326"/>
                    </a:lnTo>
                    <a:lnTo>
                      <a:pt x="1481048" y="1023213"/>
                    </a:lnTo>
                    <a:close/>
                  </a:path>
                  <a:path w="1696720" h="1943100">
                    <a:moveTo>
                      <a:pt x="1485684" y="424472"/>
                    </a:moveTo>
                    <a:lnTo>
                      <a:pt x="1484083" y="418426"/>
                    </a:lnTo>
                    <a:lnTo>
                      <a:pt x="1483080" y="418426"/>
                    </a:lnTo>
                    <a:lnTo>
                      <a:pt x="1485684" y="424472"/>
                    </a:lnTo>
                    <a:close/>
                  </a:path>
                  <a:path w="1696720" h="1943100">
                    <a:moveTo>
                      <a:pt x="1490103" y="1040726"/>
                    </a:moveTo>
                    <a:lnTo>
                      <a:pt x="1484591" y="1028026"/>
                    </a:lnTo>
                    <a:lnTo>
                      <a:pt x="1481048" y="1023213"/>
                    </a:lnTo>
                    <a:lnTo>
                      <a:pt x="1490103" y="1040726"/>
                    </a:lnTo>
                    <a:close/>
                  </a:path>
                  <a:path w="1696720" h="1943100">
                    <a:moveTo>
                      <a:pt x="1490624" y="1053426"/>
                    </a:moveTo>
                    <a:lnTo>
                      <a:pt x="1484934" y="1040726"/>
                    </a:lnTo>
                    <a:lnTo>
                      <a:pt x="1486547" y="1046137"/>
                    </a:lnTo>
                    <a:lnTo>
                      <a:pt x="1490624" y="1053426"/>
                    </a:lnTo>
                    <a:close/>
                  </a:path>
                  <a:path w="1696720" h="1943100">
                    <a:moveTo>
                      <a:pt x="1495018" y="431126"/>
                    </a:moveTo>
                    <a:lnTo>
                      <a:pt x="1492072" y="431126"/>
                    </a:lnTo>
                    <a:lnTo>
                      <a:pt x="1494878" y="436460"/>
                    </a:lnTo>
                    <a:lnTo>
                      <a:pt x="1495018" y="431126"/>
                    </a:lnTo>
                    <a:close/>
                  </a:path>
                  <a:path w="1696720" h="1943100">
                    <a:moveTo>
                      <a:pt x="1500200" y="558126"/>
                    </a:moveTo>
                    <a:lnTo>
                      <a:pt x="1498079" y="552983"/>
                    </a:lnTo>
                    <a:lnTo>
                      <a:pt x="1498981" y="558126"/>
                    </a:lnTo>
                    <a:lnTo>
                      <a:pt x="1500200" y="558126"/>
                    </a:lnTo>
                    <a:close/>
                  </a:path>
                  <a:path w="1696720" h="1943100">
                    <a:moveTo>
                      <a:pt x="1504848" y="1078826"/>
                    </a:moveTo>
                    <a:lnTo>
                      <a:pt x="1493786" y="1053426"/>
                    </a:lnTo>
                    <a:lnTo>
                      <a:pt x="1499235" y="1066126"/>
                    </a:lnTo>
                    <a:lnTo>
                      <a:pt x="1502448" y="1078826"/>
                    </a:lnTo>
                    <a:lnTo>
                      <a:pt x="1504848" y="1078826"/>
                    </a:lnTo>
                    <a:close/>
                  </a:path>
                  <a:path w="1696720" h="1943100">
                    <a:moveTo>
                      <a:pt x="1507210" y="1180426"/>
                    </a:moveTo>
                    <a:lnTo>
                      <a:pt x="1502664" y="1167726"/>
                    </a:lnTo>
                    <a:lnTo>
                      <a:pt x="1497901" y="1155026"/>
                    </a:lnTo>
                    <a:lnTo>
                      <a:pt x="1494866" y="1155026"/>
                    </a:lnTo>
                    <a:lnTo>
                      <a:pt x="1501152" y="1167726"/>
                    </a:lnTo>
                    <a:lnTo>
                      <a:pt x="1507210" y="1180426"/>
                    </a:lnTo>
                    <a:close/>
                  </a:path>
                  <a:path w="1696720" h="1943100">
                    <a:moveTo>
                      <a:pt x="1507998" y="514464"/>
                    </a:moveTo>
                    <a:lnTo>
                      <a:pt x="1506677" y="507326"/>
                    </a:lnTo>
                    <a:lnTo>
                      <a:pt x="1504467" y="507326"/>
                    </a:lnTo>
                    <a:lnTo>
                      <a:pt x="1505597" y="510133"/>
                    </a:lnTo>
                    <a:lnTo>
                      <a:pt x="1507998" y="514464"/>
                    </a:lnTo>
                    <a:close/>
                  </a:path>
                  <a:path w="1696720" h="1943100">
                    <a:moveTo>
                      <a:pt x="1510652" y="1091526"/>
                    </a:moveTo>
                    <a:lnTo>
                      <a:pt x="1505546" y="1078826"/>
                    </a:lnTo>
                    <a:lnTo>
                      <a:pt x="1504848" y="1078826"/>
                    </a:lnTo>
                    <a:lnTo>
                      <a:pt x="1510385" y="1091526"/>
                    </a:lnTo>
                    <a:lnTo>
                      <a:pt x="1510652" y="1091526"/>
                    </a:lnTo>
                    <a:close/>
                  </a:path>
                  <a:path w="1696720" h="1943100">
                    <a:moveTo>
                      <a:pt x="1519212" y="608926"/>
                    </a:moveTo>
                    <a:lnTo>
                      <a:pt x="1516646" y="596226"/>
                    </a:lnTo>
                    <a:lnTo>
                      <a:pt x="1513205" y="596226"/>
                    </a:lnTo>
                    <a:lnTo>
                      <a:pt x="1510182" y="583526"/>
                    </a:lnTo>
                    <a:lnTo>
                      <a:pt x="1507464" y="570826"/>
                    </a:lnTo>
                    <a:lnTo>
                      <a:pt x="1504937" y="570826"/>
                    </a:lnTo>
                    <a:lnTo>
                      <a:pt x="1501571" y="558126"/>
                    </a:lnTo>
                    <a:lnTo>
                      <a:pt x="1500200" y="558126"/>
                    </a:lnTo>
                    <a:lnTo>
                      <a:pt x="1503946" y="570826"/>
                    </a:lnTo>
                    <a:lnTo>
                      <a:pt x="1508480" y="583679"/>
                    </a:lnTo>
                    <a:lnTo>
                      <a:pt x="1515872" y="608926"/>
                    </a:lnTo>
                    <a:lnTo>
                      <a:pt x="1519212" y="608926"/>
                    </a:lnTo>
                    <a:close/>
                  </a:path>
                  <a:path w="1696720" h="1943100">
                    <a:moveTo>
                      <a:pt x="1521879" y="603910"/>
                    </a:moveTo>
                    <a:lnTo>
                      <a:pt x="1519948" y="596226"/>
                    </a:lnTo>
                    <a:lnTo>
                      <a:pt x="1516773" y="596226"/>
                    </a:lnTo>
                    <a:lnTo>
                      <a:pt x="1521879" y="603910"/>
                    </a:lnTo>
                    <a:close/>
                  </a:path>
                  <a:path w="1696720" h="1943100">
                    <a:moveTo>
                      <a:pt x="1522945" y="1209992"/>
                    </a:moveTo>
                    <a:lnTo>
                      <a:pt x="1517675" y="1193126"/>
                    </a:lnTo>
                    <a:lnTo>
                      <a:pt x="1515529" y="1193126"/>
                    </a:lnTo>
                    <a:lnTo>
                      <a:pt x="1522945" y="1209992"/>
                    </a:lnTo>
                    <a:close/>
                  </a:path>
                  <a:path w="1696720" h="1943100">
                    <a:moveTo>
                      <a:pt x="1526400" y="1124178"/>
                    </a:moveTo>
                    <a:lnTo>
                      <a:pt x="1524825" y="1116926"/>
                    </a:lnTo>
                    <a:lnTo>
                      <a:pt x="1524685" y="1116926"/>
                    </a:lnTo>
                    <a:lnTo>
                      <a:pt x="1526260" y="1123835"/>
                    </a:lnTo>
                    <a:lnTo>
                      <a:pt x="1526400" y="1124178"/>
                    </a:lnTo>
                    <a:close/>
                  </a:path>
                  <a:path w="1696720" h="1943100">
                    <a:moveTo>
                      <a:pt x="1526730" y="606513"/>
                    </a:moveTo>
                    <a:lnTo>
                      <a:pt x="1524990" y="602462"/>
                    </a:lnTo>
                    <a:lnTo>
                      <a:pt x="1525231" y="603199"/>
                    </a:lnTo>
                    <a:lnTo>
                      <a:pt x="1526159" y="605269"/>
                    </a:lnTo>
                    <a:lnTo>
                      <a:pt x="1526730" y="606513"/>
                    </a:lnTo>
                    <a:close/>
                  </a:path>
                  <a:path w="1696720" h="1943100">
                    <a:moveTo>
                      <a:pt x="1535315" y="647026"/>
                    </a:moveTo>
                    <a:lnTo>
                      <a:pt x="1532877" y="634326"/>
                    </a:lnTo>
                    <a:lnTo>
                      <a:pt x="1530464" y="621626"/>
                    </a:lnTo>
                    <a:lnTo>
                      <a:pt x="1529308" y="621626"/>
                    </a:lnTo>
                    <a:lnTo>
                      <a:pt x="1526298" y="613930"/>
                    </a:lnTo>
                    <a:lnTo>
                      <a:pt x="1527962" y="621626"/>
                    </a:lnTo>
                    <a:lnTo>
                      <a:pt x="1526286" y="613905"/>
                    </a:lnTo>
                    <a:lnTo>
                      <a:pt x="1525231" y="608926"/>
                    </a:lnTo>
                    <a:lnTo>
                      <a:pt x="1521879" y="603910"/>
                    </a:lnTo>
                    <a:lnTo>
                      <a:pt x="1523136" y="608926"/>
                    </a:lnTo>
                    <a:lnTo>
                      <a:pt x="1523593" y="610692"/>
                    </a:lnTo>
                    <a:lnTo>
                      <a:pt x="1526311" y="621626"/>
                    </a:lnTo>
                    <a:lnTo>
                      <a:pt x="1527073" y="621626"/>
                    </a:lnTo>
                    <a:lnTo>
                      <a:pt x="1535315" y="647026"/>
                    </a:lnTo>
                    <a:close/>
                  </a:path>
                  <a:path w="1696720" h="1943100">
                    <a:moveTo>
                      <a:pt x="1538135" y="532726"/>
                    </a:moveTo>
                    <a:lnTo>
                      <a:pt x="1532331" y="520026"/>
                    </a:lnTo>
                    <a:lnTo>
                      <a:pt x="1535328" y="528726"/>
                    </a:lnTo>
                    <a:lnTo>
                      <a:pt x="1538135" y="532726"/>
                    </a:lnTo>
                    <a:close/>
                  </a:path>
                  <a:path w="1696720" h="1943100">
                    <a:moveTo>
                      <a:pt x="1548930" y="1179791"/>
                    </a:moveTo>
                    <a:lnTo>
                      <a:pt x="1534071" y="1142326"/>
                    </a:lnTo>
                    <a:lnTo>
                      <a:pt x="1533652" y="1142326"/>
                    </a:lnTo>
                    <a:lnTo>
                      <a:pt x="1528572" y="1129626"/>
                    </a:lnTo>
                    <a:lnTo>
                      <a:pt x="1526400" y="1124178"/>
                    </a:lnTo>
                    <a:lnTo>
                      <a:pt x="1527581" y="1129626"/>
                    </a:lnTo>
                    <a:lnTo>
                      <a:pt x="1526260" y="1123835"/>
                    </a:lnTo>
                    <a:lnTo>
                      <a:pt x="1523504" y="1116926"/>
                    </a:lnTo>
                    <a:lnTo>
                      <a:pt x="1524685" y="1116926"/>
                    </a:lnTo>
                    <a:lnTo>
                      <a:pt x="1521777" y="1104226"/>
                    </a:lnTo>
                    <a:lnTo>
                      <a:pt x="1511236" y="1091526"/>
                    </a:lnTo>
                    <a:lnTo>
                      <a:pt x="1510652" y="1091526"/>
                    </a:lnTo>
                    <a:lnTo>
                      <a:pt x="1513535" y="1104226"/>
                    </a:lnTo>
                    <a:lnTo>
                      <a:pt x="1527975" y="1142326"/>
                    </a:lnTo>
                    <a:lnTo>
                      <a:pt x="1538185" y="1167726"/>
                    </a:lnTo>
                    <a:lnTo>
                      <a:pt x="1548930" y="1179791"/>
                    </a:lnTo>
                    <a:close/>
                  </a:path>
                  <a:path w="1696720" h="1943100">
                    <a:moveTo>
                      <a:pt x="1551762" y="1186929"/>
                    </a:moveTo>
                    <a:lnTo>
                      <a:pt x="1549501" y="1180426"/>
                    </a:lnTo>
                    <a:lnTo>
                      <a:pt x="1548930" y="1179791"/>
                    </a:lnTo>
                    <a:lnTo>
                      <a:pt x="1551762" y="1186929"/>
                    </a:lnTo>
                    <a:close/>
                  </a:path>
                  <a:path w="1696720" h="1943100">
                    <a:moveTo>
                      <a:pt x="1558061" y="1289799"/>
                    </a:moveTo>
                    <a:lnTo>
                      <a:pt x="1556740" y="1282026"/>
                    </a:lnTo>
                    <a:lnTo>
                      <a:pt x="1556550" y="1286344"/>
                    </a:lnTo>
                    <a:lnTo>
                      <a:pt x="1558061" y="1289799"/>
                    </a:lnTo>
                    <a:close/>
                  </a:path>
                  <a:path w="1696720" h="1943100">
                    <a:moveTo>
                      <a:pt x="1560233" y="1294726"/>
                    </a:moveTo>
                    <a:lnTo>
                      <a:pt x="1558061" y="1289799"/>
                    </a:lnTo>
                    <a:lnTo>
                      <a:pt x="1558899" y="1294726"/>
                    </a:lnTo>
                    <a:lnTo>
                      <a:pt x="1560233" y="1294726"/>
                    </a:lnTo>
                    <a:close/>
                  </a:path>
                  <a:path w="1696720" h="1943100">
                    <a:moveTo>
                      <a:pt x="1565821" y="1307426"/>
                    </a:moveTo>
                    <a:lnTo>
                      <a:pt x="1562100" y="1294726"/>
                    </a:lnTo>
                    <a:lnTo>
                      <a:pt x="1560233" y="1294726"/>
                    </a:lnTo>
                    <a:lnTo>
                      <a:pt x="1565821" y="1307426"/>
                    </a:lnTo>
                    <a:close/>
                  </a:path>
                  <a:path w="1696720" h="1943100">
                    <a:moveTo>
                      <a:pt x="1581327" y="812126"/>
                    </a:moveTo>
                    <a:lnTo>
                      <a:pt x="1580565" y="809155"/>
                    </a:lnTo>
                    <a:lnTo>
                      <a:pt x="1580438" y="812126"/>
                    </a:lnTo>
                    <a:lnTo>
                      <a:pt x="1581327" y="812126"/>
                    </a:lnTo>
                    <a:close/>
                  </a:path>
                  <a:path w="1696720" h="1943100">
                    <a:moveTo>
                      <a:pt x="1582153" y="823722"/>
                    </a:moveTo>
                    <a:lnTo>
                      <a:pt x="1578076" y="799426"/>
                    </a:lnTo>
                    <a:lnTo>
                      <a:pt x="1580565" y="809155"/>
                    </a:lnTo>
                    <a:lnTo>
                      <a:pt x="1580984" y="799426"/>
                    </a:lnTo>
                    <a:lnTo>
                      <a:pt x="1579422" y="799426"/>
                    </a:lnTo>
                    <a:lnTo>
                      <a:pt x="1577060" y="786726"/>
                    </a:lnTo>
                    <a:lnTo>
                      <a:pt x="1570342" y="774026"/>
                    </a:lnTo>
                    <a:lnTo>
                      <a:pt x="1566456" y="748626"/>
                    </a:lnTo>
                    <a:lnTo>
                      <a:pt x="1562430" y="735926"/>
                    </a:lnTo>
                    <a:lnTo>
                      <a:pt x="1558378" y="723226"/>
                    </a:lnTo>
                    <a:lnTo>
                      <a:pt x="1554378" y="710526"/>
                    </a:lnTo>
                    <a:lnTo>
                      <a:pt x="1553514" y="710526"/>
                    </a:lnTo>
                    <a:lnTo>
                      <a:pt x="1556715" y="723226"/>
                    </a:lnTo>
                    <a:lnTo>
                      <a:pt x="1561668" y="748626"/>
                    </a:lnTo>
                    <a:lnTo>
                      <a:pt x="1566087" y="761326"/>
                    </a:lnTo>
                    <a:lnTo>
                      <a:pt x="1575371" y="799426"/>
                    </a:lnTo>
                    <a:lnTo>
                      <a:pt x="1582153" y="823722"/>
                    </a:lnTo>
                    <a:close/>
                  </a:path>
                  <a:path w="1696720" h="1943100">
                    <a:moveTo>
                      <a:pt x="1583804" y="1409026"/>
                    </a:moveTo>
                    <a:lnTo>
                      <a:pt x="1582826" y="1406194"/>
                    </a:lnTo>
                    <a:lnTo>
                      <a:pt x="1583461" y="1409026"/>
                    </a:lnTo>
                    <a:lnTo>
                      <a:pt x="1583804" y="1409026"/>
                    </a:lnTo>
                    <a:close/>
                  </a:path>
                  <a:path w="1696720" h="1943100">
                    <a:moveTo>
                      <a:pt x="1584642" y="838098"/>
                    </a:moveTo>
                    <a:lnTo>
                      <a:pt x="1582458" y="824826"/>
                    </a:lnTo>
                    <a:lnTo>
                      <a:pt x="1582153" y="823722"/>
                    </a:lnTo>
                    <a:lnTo>
                      <a:pt x="1584464" y="837526"/>
                    </a:lnTo>
                    <a:lnTo>
                      <a:pt x="1584642" y="838098"/>
                    </a:lnTo>
                    <a:close/>
                  </a:path>
                  <a:path w="1696720" h="1943100">
                    <a:moveTo>
                      <a:pt x="1596059" y="901026"/>
                    </a:moveTo>
                    <a:lnTo>
                      <a:pt x="1594078" y="888326"/>
                    </a:lnTo>
                    <a:lnTo>
                      <a:pt x="1595628" y="901026"/>
                    </a:lnTo>
                    <a:lnTo>
                      <a:pt x="1596059" y="901026"/>
                    </a:lnTo>
                    <a:close/>
                  </a:path>
                  <a:path w="1696720" h="1943100">
                    <a:moveTo>
                      <a:pt x="1607972" y="1335709"/>
                    </a:moveTo>
                    <a:lnTo>
                      <a:pt x="1606359" y="1331137"/>
                    </a:lnTo>
                    <a:lnTo>
                      <a:pt x="1603641" y="1324190"/>
                    </a:lnTo>
                    <a:lnTo>
                      <a:pt x="1604683" y="1327594"/>
                    </a:lnTo>
                    <a:lnTo>
                      <a:pt x="1605927" y="1331379"/>
                    </a:lnTo>
                    <a:lnTo>
                      <a:pt x="1607832" y="1336484"/>
                    </a:lnTo>
                    <a:lnTo>
                      <a:pt x="1607972" y="1335709"/>
                    </a:lnTo>
                    <a:close/>
                  </a:path>
                  <a:path w="1696720" h="1943100">
                    <a:moveTo>
                      <a:pt x="1610931" y="1332826"/>
                    </a:moveTo>
                    <a:lnTo>
                      <a:pt x="1605991" y="1320126"/>
                    </a:lnTo>
                    <a:lnTo>
                      <a:pt x="1605241" y="1320126"/>
                    </a:lnTo>
                    <a:lnTo>
                      <a:pt x="1610931" y="1332826"/>
                    </a:lnTo>
                    <a:close/>
                  </a:path>
                  <a:path w="1696720" h="1943100">
                    <a:moveTo>
                      <a:pt x="1612150" y="1421726"/>
                    </a:moveTo>
                    <a:lnTo>
                      <a:pt x="1611210" y="1417637"/>
                    </a:lnTo>
                    <a:lnTo>
                      <a:pt x="1611972" y="1421726"/>
                    </a:lnTo>
                    <a:lnTo>
                      <a:pt x="1612150" y="1421726"/>
                    </a:lnTo>
                    <a:close/>
                  </a:path>
                  <a:path w="1696720" h="1943100">
                    <a:moveTo>
                      <a:pt x="1641386" y="1409026"/>
                    </a:moveTo>
                    <a:lnTo>
                      <a:pt x="1635442" y="1396326"/>
                    </a:lnTo>
                    <a:lnTo>
                      <a:pt x="1636661" y="1400416"/>
                    </a:lnTo>
                    <a:lnTo>
                      <a:pt x="1641386" y="1409026"/>
                    </a:lnTo>
                    <a:close/>
                  </a:path>
                  <a:path w="1696720" h="1943100">
                    <a:moveTo>
                      <a:pt x="1645373" y="1547685"/>
                    </a:moveTo>
                    <a:lnTo>
                      <a:pt x="1644650" y="1546542"/>
                    </a:lnTo>
                    <a:lnTo>
                      <a:pt x="1641271" y="1547215"/>
                    </a:lnTo>
                    <a:lnTo>
                      <a:pt x="1641386" y="1548726"/>
                    </a:lnTo>
                    <a:lnTo>
                      <a:pt x="1645373" y="1547685"/>
                    </a:lnTo>
                    <a:close/>
                  </a:path>
                  <a:path w="1696720" h="1943100">
                    <a:moveTo>
                      <a:pt x="1657934" y="1089837"/>
                    </a:moveTo>
                    <a:lnTo>
                      <a:pt x="1657896" y="1089533"/>
                    </a:lnTo>
                    <a:lnTo>
                      <a:pt x="1657794" y="1088847"/>
                    </a:lnTo>
                    <a:lnTo>
                      <a:pt x="1657934" y="1089837"/>
                    </a:lnTo>
                    <a:close/>
                  </a:path>
                  <a:path w="1696720" h="1943100">
                    <a:moveTo>
                      <a:pt x="1658543" y="1155077"/>
                    </a:moveTo>
                    <a:lnTo>
                      <a:pt x="1656803" y="1141412"/>
                    </a:lnTo>
                    <a:lnTo>
                      <a:pt x="1657883" y="1155255"/>
                    </a:lnTo>
                    <a:lnTo>
                      <a:pt x="1658454" y="1157922"/>
                    </a:lnTo>
                    <a:lnTo>
                      <a:pt x="1658543" y="1155077"/>
                    </a:lnTo>
                    <a:close/>
                  </a:path>
                  <a:path w="1696720" h="1943100">
                    <a:moveTo>
                      <a:pt x="1662976" y="1122349"/>
                    </a:moveTo>
                    <a:lnTo>
                      <a:pt x="1661896" y="1113917"/>
                    </a:lnTo>
                    <a:lnTo>
                      <a:pt x="1659267" y="1098359"/>
                    </a:lnTo>
                    <a:lnTo>
                      <a:pt x="1657946" y="1089837"/>
                    </a:lnTo>
                    <a:lnTo>
                      <a:pt x="1659204" y="1100594"/>
                    </a:lnTo>
                    <a:lnTo>
                      <a:pt x="1660385" y="1112215"/>
                    </a:lnTo>
                    <a:lnTo>
                      <a:pt x="1661337" y="1124775"/>
                    </a:lnTo>
                    <a:lnTo>
                      <a:pt x="1661896" y="1138339"/>
                    </a:lnTo>
                    <a:lnTo>
                      <a:pt x="1662328" y="1123645"/>
                    </a:lnTo>
                    <a:lnTo>
                      <a:pt x="1662976" y="1122349"/>
                    </a:lnTo>
                    <a:close/>
                  </a:path>
                  <a:path w="1696720" h="1943100">
                    <a:moveTo>
                      <a:pt x="1671015" y="1540954"/>
                    </a:moveTo>
                    <a:lnTo>
                      <a:pt x="1670011" y="1541221"/>
                    </a:lnTo>
                    <a:lnTo>
                      <a:pt x="1669884" y="1541449"/>
                    </a:lnTo>
                    <a:lnTo>
                      <a:pt x="1671002" y="1541221"/>
                    </a:lnTo>
                    <a:lnTo>
                      <a:pt x="1671015" y="1540954"/>
                    </a:lnTo>
                    <a:close/>
                  </a:path>
                  <a:path w="1696720" h="1943100">
                    <a:moveTo>
                      <a:pt x="1675015" y="1383626"/>
                    </a:moveTo>
                    <a:lnTo>
                      <a:pt x="1674850" y="1381074"/>
                    </a:lnTo>
                    <a:lnTo>
                      <a:pt x="1674876" y="1383626"/>
                    </a:lnTo>
                    <a:lnTo>
                      <a:pt x="1675015" y="1383626"/>
                    </a:lnTo>
                    <a:close/>
                  </a:path>
                  <a:path w="1696720" h="1943100">
                    <a:moveTo>
                      <a:pt x="1676222" y="1396326"/>
                    </a:moveTo>
                    <a:lnTo>
                      <a:pt x="1675333" y="1383626"/>
                    </a:lnTo>
                    <a:lnTo>
                      <a:pt x="1675015" y="1383626"/>
                    </a:lnTo>
                    <a:lnTo>
                      <a:pt x="1676222" y="1396326"/>
                    </a:lnTo>
                    <a:close/>
                  </a:path>
                  <a:path w="1696720" h="1943100">
                    <a:moveTo>
                      <a:pt x="1690204" y="1180426"/>
                    </a:moveTo>
                    <a:lnTo>
                      <a:pt x="1689633" y="1167726"/>
                    </a:lnTo>
                    <a:lnTo>
                      <a:pt x="1689455" y="1167726"/>
                    </a:lnTo>
                    <a:lnTo>
                      <a:pt x="1690204" y="1180426"/>
                    </a:lnTo>
                    <a:close/>
                  </a:path>
                  <a:path w="1696720" h="1943100">
                    <a:moveTo>
                      <a:pt x="1696681" y="1535950"/>
                    </a:moveTo>
                    <a:lnTo>
                      <a:pt x="1693722" y="1523199"/>
                    </a:lnTo>
                    <a:lnTo>
                      <a:pt x="1690611" y="1510626"/>
                    </a:lnTo>
                    <a:lnTo>
                      <a:pt x="1690433" y="1510626"/>
                    </a:lnTo>
                    <a:lnTo>
                      <a:pt x="1690763" y="1497926"/>
                    </a:lnTo>
                    <a:lnTo>
                      <a:pt x="1691360" y="1459826"/>
                    </a:lnTo>
                    <a:lnTo>
                      <a:pt x="1690598" y="1421726"/>
                    </a:lnTo>
                    <a:lnTo>
                      <a:pt x="1687817" y="1409026"/>
                    </a:lnTo>
                    <a:lnTo>
                      <a:pt x="1687830" y="1396326"/>
                    </a:lnTo>
                    <a:lnTo>
                      <a:pt x="1687842" y="1358226"/>
                    </a:lnTo>
                    <a:lnTo>
                      <a:pt x="1687512" y="1345526"/>
                    </a:lnTo>
                    <a:lnTo>
                      <a:pt x="1686610" y="1310855"/>
                    </a:lnTo>
                    <a:lnTo>
                      <a:pt x="1686610" y="1497926"/>
                    </a:lnTo>
                    <a:lnTo>
                      <a:pt x="1686509" y="1508607"/>
                    </a:lnTo>
                    <a:lnTo>
                      <a:pt x="1686483" y="1510157"/>
                    </a:lnTo>
                    <a:lnTo>
                      <a:pt x="1686445" y="1508417"/>
                    </a:lnTo>
                    <a:lnTo>
                      <a:pt x="1684451" y="1501940"/>
                    </a:lnTo>
                    <a:lnTo>
                      <a:pt x="1684451" y="1523326"/>
                    </a:lnTo>
                    <a:lnTo>
                      <a:pt x="1683194" y="1535252"/>
                    </a:lnTo>
                    <a:lnTo>
                      <a:pt x="1681899" y="1532293"/>
                    </a:lnTo>
                    <a:lnTo>
                      <a:pt x="1681899" y="1536623"/>
                    </a:lnTo>
                    <a:lnTo>
                      <a:pt x="1681822" y="1538122"/>
                    </a:lnTo>
                    <a:lnTo>
                      <a:pt x="1680235" y="1538541"/>
                    </a:lnTo>
                    <a:lnTo>
                      <a:pt x="1680260" y="1537208"/>
                    </a:lnTo>
                    <a:lnTo>
                      <a:pt x="1681899" y="1536623"/>
                    </a:lnTo>
                    <a:lnTo>
                      <a:pt x="1681899" y="1532293"/>
                    </a:lnTo>
                    <a:lnTo>
                      <a:pt x="1680464" y="1529003"/>
                    </a:lnTo>
                    <a:lnTo>
                      <a:pt x="1680756" y="1516837"/>
                    </a:lnTo>
                    <a:lnTo>
                      <a:pt x="1683118" y="1523326"/>
                    </a:lnTo>
                    <a:lnTo>
                      <a:pt x="1684451" y="1523326"/>
                    </a:lnTo>
                    <a:lnTo>
                      <a:pt x="1684451" y="1501940"/>
                    </a:lnTo>
                    <a:lnTo>
                      <a:pt x="1684401" y="1501775"/>
                    </a:lnTo>
                    <a:lnTo>
                      <a:pt x="1685086" y="1497926"/>
                    </a:lnTo>
                    <a:lnTo>
                      <a:pt x="1686610" y="1497926"/>
                    </a:lnTo>
                    <a:lnTo>
                      <a:pt x="1686610" y="1310855"/>
                    </a:lnTo>
                    <a:lnTo>
                      <a:pt x="1686521" y="1307426"/>
                    </a:lnTo>
                    <a:lnTo>
                      <a:pt x="1684299" y="1256626"/>
                    </a:lnTo>
                    <a:lnTo>
                      <a:pt x="1683321" y="1233347"/>
                    </a:lnTo>
                    <a:lnTo>
                      <a:pt x="1683321" y="1485226"/>
                    </a:lnTo>
                    <a:lnTo>
                      <a:pt x="1682242" y="1495920"/>
                    </a:lnTo>
                    <a:lnTo>
                      <a:pt x="1680400" y="1492148"/>
                    </a:lnTo>
                    <a:lnTo>
                      <a:pt x="1680400" y="1515884"/>
                    </a:lnTo>
                    <a:lnTo>
                      <a:pt x="1679714" y="1523326"/>
                    </a:lnTo>
                    <a:lnTo>
                      <a:pt x="1679346" y="1526476"/>
                    </a:lnTo>
                    <a:lnTo>
                      <a:pt x="1677911" y="1523199"/>
                    </a:lnTo>
                    <a:lnTo>
                      <a:pt x="1677555" y="1510220"/>
                    </a:lnTo>
                    <a:lnTo>
                      <a:pt x="1677568" y="1510626"/>
                    </a:lnTo>
                    <a:lnTo>
                      <a:pt x="1677695" y="1510626"/>
                    </a:lnTo>
                    <a:lnTo>
                      <a:pt x="1678482" y="1510626"/>
                    </a:lnTo>
                    <a:lnTo>
                      <a:pt x="1677555" y="1508531"/>
                    </a:lnTo>
                    <a:lnTo>
                      <a:pt x="1677428" y="1507324"/>
                    </a:lnTo>
                    <a:lnTo>
                      <a:pt x="1676844" y="1497926"/>
                    </a:lnTo>
                    <a:lnTo>
                      <a:pt x="1677466" y="1507236"/>
                    </a:lnTo>
                    <a:lnTo>
                      <a:pt x="1677466" y="1507439"/>
                    </a:lnTo>
                    <a:lnTo>
                      <a:pt x="1677593" y="1508607"/>
                    </a:lnTo>
                    <a:lnTo>
                      <a:pt x="1678482" y="1510626"/>
                    </a:lnTo>
                    <a:lnTo>
                      <a:pt x="1680400" y="1515884"/>
                    </a:lnTo>
                    <a:lnTo>
                      <a:pt x="1680400" y="1492148"/>
                    </a:lnTo>
                    <a:lnTo>
                      <a:pt x="1679016" y="1489290"/>
                    </a:lnTo>
                    <a:lnTo>
                      <a:pt x="1679867" y="1485226"/>
                    </a:lnTo>
                    <a:lnTo>
                      <a:pt x="1677631" y="1472526"/>
                    </a:lnTo>
                    <a:lnTo>
                      <a:pt x="1676539" y="1483893"/>
                    </a:lnTo>
                    <a:lnTo>
                      <a:pt x="1675752" y="1481848"/>
                    </a:lnTo>
                    <a:lnTo>
                      <a:pt x="1675752" y="1497926"/>
                    </a:lnTo>
                    <a:lnTo>
                      <a:pt x="1675549" y="1497076"/>
                    </a:lnTo>
                    <a:lnTo>
                      <a:pt x="1675536" y="1497431"/>
                    </a:lnTo>
                    <a:lnTo>
                      <a:pt x="1675218" y="1496707"/>
                    </a:lnTo>
                    <a:lnTo>
                      <a:pt x="1675218" y="1501584"/>
                    </a:lnTo>
                    <a:lnTo>
                      <a:pt x="1675206" y="1503235"/>
                    </a:lnTo>
                    <a:lnTo>
                      <a:pt x="1675117" y="1503032"/>
                    </a:lnTo>
                    <a:lnTo>
                      <a:pt x="1675091" y="1503235"/>
                    </a:lnTo>
                    <a:lnTo>
                      <a:pt x="1675091" y="1502981"/>
                    </a:lnTo>
                    <a:lnTo>
                      <a:pt x="1675218" y="1501584"/>
                    </a:lnTo>
                    <a:lnTo>
                      <a:pt x="1675218" y="1496707"/>
                    </a:lnTo>
                    <a:lnTo>
                      <a:pt x="1674558" y="1495209"/>
                    </a:lnTo>
                    <a:lnTo>
                      <a:pt x="1674558" y="1510626"/>
                    </a:lnTo>
                    <a:lnTo>
                      <a:pt x="1673961" y="1514182"/>
                    </a:lnTo>
                    <a:lnTo>
                      <a:pt x="1672412" y="1510626"/>
                    </a:lnTo>
                    <a:lnTo>
                      <a:pt x="1674558" y="1510626"/>
                    </a:lnTo>
                    <a:lnTo>
                      <a:pt x="1674558" y="1495209"/>
                    </a:lnTo>
                    <a:lnTo>
                      <a:pt x="1671256" y="1487690"/>
                    </a:lnTo>
                    <a:lnTo>
                      <a:pt x="1671256" y="1491335"/>
                    </a:lnTo>
                    <a:lnTo>
                      <a:pt x="1671205" y="1491195"/>
                    </a:lnTo>
                    <a:lnTo>
                      <a:pt x="1671205" y="1491335"/>
                    </a:lnTo>
                    <a:lnTo>
                      <a:pt x="1671142" y="1495691"/>
                    </a:lnTo>
                    <a:lnTo>
                      <a:pt x="1671142" y="1540497"/>
                    </a:lnTo>
                    <a:lnTo>
                      <a:pt x="1671015" y="1540954"/>
                    </a:lnTo>
                    <a:lnTo>
                      <a:pt x="1671002" y="1541221"/>
                    </a:lnTo>
                    <a:lnTo>
                      <a:pt x="1670392" y="1548726"/>
                    </a:lnTo>
                    <a:lnTo>
                      <a:pt x="1669415" y="1553540"/>
                    </a:lnTo>
                    <a:lnTo>
                      <a:pt x="1669643" y="1548726"/>
                    </a:lnTo>
                    <a:lnTo>
                      <a:pt x="1669884" y="1541449"/>
                    </a:lnTo>
                    <a:lnTo>
                      <a:pt x="1669897" y="1541246"/>
                    </a:lnTo>
                    <a:lnTo>
                      <a:pt x="1669910" y="1540941"/>
                    </a:lnTo>
                    <a:lnTo>
                      <a:pt x="1668335" y="1541513"/>
                    </a:lnTo>
                    <a:lnTo>
                      <a:pt x="1668335" y="1558836"/>
                    </a:lnTo>
                    <a:lnTo>
                      <a:pt x="1667802" y="1561426"/>
                    </a:lnTo>
                    <a:lnTo>
                      <a:pt x="1662747" y="1548726"/>
                    </a:lnTo>
                    <a:lnTo>
                      <a:pt x="1662341" y="1548726"/>
                    </a:lnTo>
                    <a:lnTo>
                      <a:pt x="1662264" y="1543685"/>
                    </a:lnTo>
                    <a:lnTo>
                      <a:pt x="1664042" y="1543050"/>
                    </a:lnTo>
                    <a:lnTo>
                      <a:pt x="1664195" y="1542999"/>
                    </a:lnTo>
                    <a:lnTo>
                      <a:pt x="1664093" y="1543253"/>
                    </a:lnTo>
                    <a:lnTo>
                      <a:pt x="1668335" y="1558836"/>
                    </a:lnTo>
                    <a:lnTo>
                      <a:pt x="1668335" y="1541513"/>
                    </a:lnTo>
                    <a:lnTo>
                      <a:pt x="1666735" y="1542084"/>
                    </a:lnTo>
                    <a:lnTo>
                      <a:pt x="1669859" y="1540954"/>
                    </a:lnTo>
                    <a:lnTo>
                      <a:pt x="1669961" y="1539062"/>
                    </a:lnTo>
                    <a:lnTo>
                      <a:pt x="1669910" y="1540941"/>
                    </a:lnTo>
                    <a:lnTo>
                      <a:pt x="1671053" y="1540522"/>
                    </a:lnTo>
                    <a:lnTo>
                      <a:pt x="1671142" y="1495691"/>
                    </a:lnTo>
                    <a:lnTo>
                      <a:pt x="1671116" y="1497431"/>
                    </a:lnTo>
                    <a:lnTo>
                      <a:pt x="1671104" y="1497926"/>
                    </a:lnTo>
                    <a:lnTo>
                      <a:pt x="1666671" y="1497926"/>
                    </a:lnTo>
                    <a:lnTo>
                      <a:pt x="1666671" y="1542097"/>
                    </a:lnTo>
                    <a:lnTo>
                      <a:pt x="1663979" y="1542808"/>
                    </a:lnTo>
                    <a:lnTo>
                      <a:pt x="1662252" y="1543253"/>
                    </a:lnTo>
                    <a:lnTo>
                      <a:pt x="1662252" y="1542986"/>
                    </a:lnTo>
                    <a:lnTo>
                      <a:pt x="1663928" y="1542643"/>
                    </a:lnTo>
                    <a:lnTo>
                      <a:pt x="1663979" y="1542808"/>
                    </a:lnTo>
                    <a:lnTo>
                      <a:pt x="1666659" y="1542097"/>
                    </a:lnTo>
                    <a:lnTo>
                      <a:pt x="1666671" y="1497926"/>
                    </a:lnTo>
                    <a:lnTo>
                      <a:pt x="1653057" y="1497926"/>
                    </a:lnTo>
                    <a:lnTo>
                      <a:pt x="1653057" y="1545666"/>
                    </a:lnTo>
                    <a:lnTo>
                      <a:pt x="1651609" y="1546047"/>
                    </a:lnTo>
                    <a:lnTo>
                      <a:pt x="1651152" y="1545221"/>
                    </a:lnTo>
                    <a:lnTo>
                      <a:pt x="1652714" y="1544904"/>
                    </a:lnTo>
                    <a:lnTo>
                      <a:pt x="1653057" y="1545666"/>
                    </a:lnTo>
                    <a:lnTo>
                      <a:pt x="1653057" y="1497926"/>
                    </a:lnTo>
                    <a:lnTo>
                      <a:pt x="1651647" y="1497926"/>
                    </a:lnTo>
                    <a:lnTo>
                      <a:pt x="1651406" y="1497926"/>
                    </a:lnTo>
                    <a:lnTo>
                      <a:pt x="1650517" y="1497926"/>
                    </a:lnTo>
                    <a:lnTo>
                      <a:pt x="1643227" y="1485226"/>
                    </a:lnTo>
                    <a:lnTo>
                      <a:pt x="1638922" y="1472526"/>
                    </a:lnTo>
                    <a:lnTo>
                      <a:pt x="1637538" y="1472526"/>
                    </a:lnTo>
                    <a:lnTo>
                      <a:pt x="1638998" y="1485226"/>
                    </a:lnTo>
                    <a:lnTo>
                      <a:pt x="1624571" y="1447126"/>
                    </a:lnTo>
                    <a:lnTo>
                      <a:pt x="1610906" y="1421726"/>
                    </a:lnTo>
                    <a:lnTo>
                      <a:pt x="1604518" y="1409026"/>
                    </a:lnTo>
                    <a:lnTo>
                      <a:pt x="1602219" y="1396326"/>
                    </a:lnTo>
                    <a:lnTo>
                      <a:pt x="1609217" y="1409026"/>
                    </a:lnTo>
                    <a:lnTo>
                      <a:pt x="1611210" y="1417637"/>
                    </a:lnTo>
                    <a:lnTo>
                      <a:pt x="1609598" y="1409026"/>
                    </a:lnTo>
                    <a:lnTo>
                      <a:pt x="1603794" y="1396326"/>
                    </a:lnTo>
                    <a:lnTo>
                      <a:pt x="1597977" y="1383626"/>
                    </a:lnTo>
                    <a:lnTo>
                      <a:pt x="1586090" y="1358226"/>
                    </a:lnTo>
                    <a:lnTo>
                      <a:pt x="1576438" y="1332826"/>
                    </a:lnTo>
                    <a:lnTo>
                      <a:pt x="1571472" y="1332826"/>
                    </a:lnTo>
                    <a:lnTo>
                      <a:pt x="1563382" y="1307426"/>
                    </a:lnTo>
                    <a:lnTo>
                      <a:pt x="1560728" y="1307426"/>
                    </a:lnTo>
                    <a:lnTo>
                      <a:pt x="1556156" y="1294726"/>
                    </a:lnTo>
                    <a:lnTo>
                      <a:pt x="1556550" y="1286344"/>
                    </a:lnTo>
                    <a:lnTo>
                      <a:pt x="1532293" y="1231226"/>
                    </a:lnTo>
                    <a:lnTo>
                      <a:pt x="1522945" y="1209992"/>
                    </a:lnTo>
                    <a:lnTo>
                      <a:pt x="1525625" y="1218526"/>
                    </a:lnTo>
                    <a:lnTo>
                      <a:pt x="1530705" y="1231226"/>
                    </a:lnTo>
                    <a:lnTo>
                      <a:pt x="1524254" y="1231226"/>
                    </a:lnTo>
                    <a:lnTo>
                      <a:pt x="1520558" y="1218526"/>
                    </a:lnTo>
                    <a:lnTo>
                      <a:pt x="1516151" y="1218526"/>
                    </a:lnTo>
                    <a:lnTo>
                      <a:pt x="1509801" y="1205826"/>
                    </a:lnTo>
                    <a:lnTo>
                      <a:pt x="1500238" y="1180426"/>
                    </a:lnTo>
                    <a:lnTo>
                      <a:pt x="1503921" y="1180426"/>
                    </a:lnTo>
                    <a:lnTo>
                      <a:pt x="1499108" y="1167726"/>
                    </a:lnTo>
                    <a:lnTo>
                      <a:pt x="1495780" y="1167726"/>
                    </a:lnTo>
                    <a:lnTo>
                      <a:pt x="1492504" y="1155026"/>
                    </a:lnTo>
                    <a:lnTo>
                      <a:pt x="1487855" y="1142326"/>
                    </a:lnTo>
                    <a:lnTo>
                      <a:pt x="1488744" y="1142326"/>
                    </a:lnTo>
                    <a:lnTo>
                      <a:pt x="1493177" y="1155026"/>
                    </a:lnTo>
                    <a:lnTo>
                      <a:pt x="1494866" y="1155026"/>
                    </a:lnTo>
                    <a:lnTo>
                      <a:pt x="1489913" y="1142326"/>
                    </a:lnTo>
                    <a:lnTo>
                      <a:pt x="1491081" y="1142326"/>
                    </a:lnTo>
                    <a:lnTo>
                      <a:pt x="1484985" y="1129626"/>
                    </a:lnTo>
                    <a:lnTo>
                      <a:pt x="1485366" y="1129626"/>
                    </a:lnTo>
                    <a:lnTo>
                      <a:pt x="1479321" y="1117752"/>
                    </a:lnTo>
                    <a:lnTo>
                      <a:pt x="1479359" y="1117904"/>
                    </a:lnTo>
                    <a:lnTo>
                      <a:pt x="1478724" y="1116571"/>
                    </a:lnTo>
                    <a:lnTo>
                      <a:pt x="1472438" y="1104226"/>
                    </a:lnTo>
                    <a:lnTo>
                      <a:pt x="1458861" y="1078826"/>
                    </a:lnTo>
                    <a:lnTo>
                      <a:pt x="1441462" y="1040726"/>
                    </a:lnTo>
                    <a:lnTo>
                      <a:pt x="1424876" y="1002626"/>
                    </a:lnTo>
                    <a:lnTo>
                      <a:pt x="1413738" y="964526"/>
                    </a:lnTo>
                    <a:lnTo>
                      <a:pt x="1405724" y="951826"/>
                    </a:lnTo>
                    <a:lnTo>
                      <a:pt x="1402105" y="939126"/>
                    </a:lnTo>
                    <a:lnTo>
                      <a:pt x="1397330" y="939126"/>
                    </a:lnTo>
                    <a:lnTo>
                      <a:pt x="1389227" y="926426"/>
                    </a:lnTo>
                    <a:lnTo>
                      <a:pt x="1382191" y="913726"/>
                    </a:lnTo>
                    <a:lnTo>
                      <a:pt x="1379181" y="908138"/>
                    </a:lnTo>
                    <a:lnTo>
                      <a:pt x="1379181" y="926426"/>
                    </a:lnTo>
                    <a:lnTo>
                      <a:pt x="1378902" y="926426"/>
                    </a:lnTo>
                    <a:lnTo>
                      <a:pt x="1368767" y="901026"/>
                    </a:lnTo>
                    <a:lnTo>
                      <a:pt x="1363319" y="888326"/>
                    </a:lnTo>
                    <a:lnTo>
                      <a:pt x="1365669" y="888326"/>
                    </a:lnTo>
                    <a:lnTo>
                      <a:pt x="1370088" y="901026"/>
                    </a:lnTo>
                    <a:lnTo>
                      <a:pt x="1374787" y="913726"/>
                    </a:lnTo>
                    <a:lnTo>
                      <a:pt x="1377810" y="913726"/>
                    </a:lnTo>
                    <a:lnTo>
                      <a:pt x="1379181" y="926426"/>
                    </a:lnTo>
                    <a:lnTo>
                      <a:pt x="1379181" y="908138"/>
                    </a:lnTo>
                    <a:lnTo>
                      <a:pt x="1375359" y="901026"/>
                    </a:lnTo>
                    <a:lnTo>
                      <a:pt x="1367904" y="875626"/>
                    </a:lnTo>
                    <a:lnTo>
                      <a:pt x="1365110" y="875626"/>
                    </a:lnTo>
                    <a:lnTo>
                      <a:pt x="1360246" y="862926"/>
                    </a:lnTo>
                    <a:lnTo>
                      <a:pt x="1351457" y="862926"/>
                    </a:lnTo>
                    <a:lnTo>
                      <a:pt x="1335074" y="824826"/>
                    </a:lnTo>
                    <a:lnTo>
                      <a:pt x="1333030" y="824826"/>
                    </a:lnTo>
                    <a:lnTo>
                      <a:pt x="1332649" y="824826"/>
                    </a:lnTo>
                    <a:lnTo>
                      <a:pt x="1340332" y="837526"/>
                    </a:lnTo>
                    <a:lnTo>
                      <a:pt x="1351013" y="862926"/>
                    </a:lnTo>
                    <a:lnTo>
                      <a:pt x="1357528" y="875626"/>
                    </a:lnTo>
                    <a:lnTo>
                      <a:pt x="1356017" y="875626"/>
                    </a:lnTo>
                    <a:lnTo>
                      <a:pt x="1361452" y="888326"/>
                    </a:lnTo>
                    <a:lnTo>
                      <a:pt x="1358366" y="888326"/>
                    </a:lnTo>
                    <a:lnTo>
                      <a:pt x="1354048" y="875626"/>
                    </a:lnTo>
                    <a:lnTo>
                      <a:pt x="1353400" y="875626"/>
                    </a:lnTo>
                    <a:lnTo>
                      <a:pt x="1349641" y="865644"/>
                    </a:lnTo>
                    <a:lnTo>
                      <a:pt x="1351788" y="869010"/>
                    </a:lnTo>
                    <a:lnTo>
                      <a:pt x="1349730" y="862926"/>
                    </a:lnTo>
                    <a:lnTo>
                      <a:pt x="1348625" y="862926"/>
                    </a:lnTo>
                    <a:lnTo>
                      <a:pt x="1347914" y="862926"/>
                    </a:lnTo>
                    <a:lnTo>
                      <a:pt x="1344536" y="862926"/>
                    </a:lnTo>
                    <a:lnTo>
                      <a:pt x="1334833" y="837526"/>
                    </a:lnTo>
                    <a:lnTo>
                      <a:pt x="1323657" y="824826"/>
                    </a:lnTo>
                    <a:lnTo>
                      <a:pt x="1313865" y="799426"/>
                    </a:lnTo>
                    <a:lnTo>
                      <a:pt x="1311668" y="792403"/>
                    </a:lnTo>
                    <a:lnTo>
                      <a:pt x="1308925" y="786726"/>
                    </a:lnTo>
                    <a:lnTo>
                      <a:pt x="1309890" y="786726"/>
                    </a:lnTo>
                    <a:lnTo>
                      <a:pt x="1314704" y="786726"/>
                    </a:lnTo>
                    <a:lnTo>
                      <a:pt x="1316710" y="798360"/>
                    </a:lnTo>
                    <a:lnTo>
                      <a:pt x="1317332" y="799426"/>
                    </a:lnTo>
                    <a:lnTo>
                      <a:pt x="1319720" y="799426"/>
                    </a:lnTo>
                    <a:lnTo>
                      <a:pt x="1327454" y="812126"/>
                    </a:lnTo>
                    <a:lnTo>
                      <a:pt x="1318450" y="786726"/>
                    </a:lnTo>
                    <a:lnTo>
                      <a:pt x="1312392" y="774026"/>
                    </a:lnTo>
                    <a:lnTo>
                      <a:pt x="1306322" y="774026"/>
                    </a:lnTo>
                    <a:lnTo>
                      <a:pt x="1297228" y="748626"/>
                    </a:lnTo>
                    <a:lnTo>
                      <a:pt x="1295933" y="748626"/>
                    </a:lnTo>
                    <a:lnTo>
                      <a:pt x="1290421" y="735926"/>
                    </a:lnTo>
                    <a:lnTo>
                      <a:pt x="1285100" y="723226"/>
                    </a:lnTo>
                    <a:lnTo>
                      <a:pt x="1282738" y="715657"/>
                    </a:lnTo>
                    <a:lnTo>
                      <a:pt x="1294917" y="735926"/>
                    </a:lnTo>
                    <a:lnTo>
                      <a:pt x="1309306" y="761326"/>
                    </a:lnTo>
                    <a:lnTo>
                      <a:pt x="1319161" y="786726"/>
                    </a:lnTo>
                    <a:lnTo>
                      <a:pt x="1322044" y="789495"/>
                    </a:lnTo>
                    <a:lnTo>
                      <a:pt x="1325956" y="799426"/>
                    </a:lnTo>
                    <a:lnTo>
                      <a:pt x="1331683" y="812126"/>
                    </a:lnTo>
                    <a:lnTo>
                      <a:pt x="1335887" y="824826"/>
                    </a:lnTo>
                    <a:lnTo>
                      <a:pt x="1340002" y="824826"/>
                    </a:lnTo>
                    <a:lnTo>
                      <a:pt x="1343698" y="837526"/>
                    </a:lnTo>
                    <a:lnTo>
                      <a:pt x="1346606" y="837526"/>
                    </a:lnTo>
                    <a:lnTo>
                      <a:pt x="1360766" y="862926"/>
                    </a:lnTo>
                    <a:lnTo>
                      <a:pt x="1351064" y="837526"/>
                    </a:lnTo>
                    <a:lnTo>
                      <a:pt x="1342072" y="824826"/>
                    </a:lnTo>
                    <a:lnTo>
                      <a:pt x="1336738" y="812126"/>
                    </a:lnTo>
                    <a:lnTo>
                      <a:pt x="1338033" y="812126"/>
                    </a:lnTo>
                    <a:lnTo>
                      <a:pt x="1334846" y="803363"/>
                    </a:lnTo>
                    <a:lnTo>
                      <a:pt x="1340485" y="812126"/>
                    </a:lnTo>
                    <a:lnTo>
                      <a:pt x="1347724" y="824826"/>
                    </a:lnTo>
                    <a:lnTo>
                      <a:pt x="1358023" y="837526"/>
                    </a:lnTo>
                    <a:lnTo>
                      <a:pt x="1335862" y="799426"/>
                    </a:lnTo>
                    <a:lnTo>
                      <a:pt x="1332318" y="793648"/>
                    </a:lnTo>
                    <a:lnTo>
                      <a:pt x="1332318" y="799426"/>
                    </a:lnTo>
                    <a:lnTo>
                      <a:pt x="1328699" y="799426"/>
                    </a:lnTo>
                    <a:lnTo>
                      <a:pt x="1326629" y="793927"/>
                    </a:lnTo>
                    <a:lnTo>
                      <a:pt x="1332318" y="799426"/>
                    </a:lnTo>
                    <a:lnTo>
                      <a:pt x="1332318" y="793648"/>
                    </a:lnTo>
                    <a:lnTo>
                      <a:pt x="1312519" y="761326"/>
                    </a:lnTo>
                    <a:lnTo>
                      <a:pt x="1289354" y="723226"/>
                    </a:lnTo>
                    <a:lnTo>
                      <a:pt x="1282141" y="710526"/>
                    </a:lnTo>
                    <a:lnTo>
                      <a:pt x="1267714" y="685126"/>
                    </a:lnTo>
                    <a:lnTo>
                      <a:pt x="1272959" y="685126"/>
                    </a:lnTo>
                    <a:lnTo>
                      <a:pt x="1234313" y="634326"/>
                    </a:lnTo>
                    <a:lnTo>
                      <a:pt x="1215491" y="596226"/>
                    </a:lnTo>
                    <a:lnTo>
                      <a:pt x="1209217" y="583526"/>
                    </a:lnTo>
                    <a:lnTo>
                      <a:pt x="1201521" y="570826"/>
                    </a:lnTo>
                    <a:lnTo>
                      <a:pt x="1208582" y="570826"/>
                    </a:lnTo>
                    <a:lnTo>
                      <a:pt x="1215898" y="583526"/>
                    </a:lnTo>
                    <a:lnTo>
                      <a:pt x="1215936" y="583679"/>
                    </a:lnTo>
                    <a:lnTo>
                      <a:pt x="1224280" y="596226"/>
                    </a:lnTo>
                    <a:lnTo>
                      <a:pt x="1232598" y="608926"/>
                    </a:lnTo>
                    <a:lnTo>
                      <a:pt x="1240777" y="621626"/>
                    </a:lnTo>
                    <a:lnTo>
                      <a:pt x="1248803" y="634326"/>
                    </a:lnTo>
                    <a:lnTo>
                      <a:pt x="1278648" y="672426"/>
                    </a:lnTo>
                    <a:lnTo>
                      <a:pt x="1285976" y="685126"/>
                    </a:lnTo>
                    <a:lnTo>
                      <a:pt x="1307312" y="723226"/>
                    </a:lnTo>
                    <a:lnTo>
                      <a:pt x="1314589" y="735926"/>
                    </a:lnTo>
                    <a:lnTo>
                      <a:pt x="1321727" y="748626"/>
                    </a:lnTo>
                    <a:lnTo>
                      <a:pt x="1328813" y="761326"/>
                    </a:lnTo>
                    <a:lnTo>
                      <a:pt x="1332699" y="768273"/>
                    </a:lnTo>
                    <a:lnTo>
                      <a:pt x="1335100" y="774026"/>
                    </a:lnTo>
                    <a:lnTo>
                      <a:pt x="1335938" y="774026"/>
                    </a:lnTo>
                    <a:lnTo>
                      <a:pt x="1339824" y="774026"/>
                    </a:lnTo>
                    <a:lnTo>
                      <a:pt x="1344396" y="786726"/>
                    </a:lnTo>
                    <a:lnTo>
                      <a:pt x="1349298" y="799426"/>
                    </a:lnTo>
                    <a:lnTo>
                      <a:pt x="1350530" y="799426"/>
                    </a:lnTo>
                    <a:lnTo>
                      <a:pt x="1357477" y="815746"/>
                    </a:lnTo>
                    <a:lnTo>
                      <a:pt x="1349336" y="799426"/>
                    </a:lnTo>
                    <a:lnTo>
                      <a:pt x="1359242" y="824826"/>
                    </a:lnTo>
                    <a:lnTo>
                      <a:pt x="1358201" y="817448"/>
                    </a:lnTo>
                    <a:lnTo>
                      <a:pt x="1361338" y="824826"/>
                    </a:lnTo>
                    <a:lnTo>
                      <a:pt x="1360639" y="822096"/>
                    </a:lnTo>
                    <a:lnTo>
                      <a:pt x="1358150" y="817105"/>
                    </a:lnTo>
                    <a:lnTo>
                      <a:pt x="1357439" y="812126"/>
                    </a:lnTo>
                    <a:lnTo>
                      <a:pt x="1351889" y="799426"/>
                    </a:lnTo>
                    <a:lnTo>
                      <a:pt x="1354823" y="799426"/>
                    </a:lnTo>
                    <a:lnTo>
                      <a:pt x="1360639" y="822096"/>
                    </a:lnTo>
                    <a:lnTo>
                      <a:pt x="1374660" y="850226"/>
                    </a:lnTo>
                    <a:lnTo>
                      <a:pt x="1397457" y="901026"/>
                    </a:lnTo>
                    <a:lnTo>
                      <a:pt x="1417751" y="939126"/>
                    </a:lnTo>
                    <a:lnTo>
                      <a:pt x="1435595" y="989926"/>
                    </a:lnTo>
                    <a:lnTo>
                      <a:pt x="1451013" y="1015326"/>
                    </a:lnTo>
                    <a:lnTo>
                      <a:pt x="1455369" y="1028026"/>
                    </a:lnTo>
                    <a:lnTo>
                      <a:pt x="1460754" y="1040726"/>
                    </a:lnTo>
                    <a:lnTo>
                      <a:pt x="1461223" y="1040726"/>
                    </a:lnTo>
                    <a:lnTo>
                      <a:pt x="1466024" y="1050912"/>
                    </a:lnTo>
                    <a:lnTo>
                      <a:pt x="1466481" y="1053071"/>
                    </a:lnTo>
                    <a:lnTo>
                      <a:pt x="1466202" y="1051280"/>
                    </a:lnTo>
                    <a:lnTo>
                      <a:pt x="1467218" y="1053426"/>
                    </a:lnTo>
                    <a:lnTo>
                      <a:pt x="1469898" y="1066126"/>
                    </a:lnTo>
                    <a:lnTo>
                      <a:pt x="1467891" y="1066126"/>
                    </a:lnTo>
                    <a:lnTo>
                      <a:pt x="1461884" y="1053426"/>
                    </a:lnTo>
                    <a:lnTo>
                      <a:pt x="1455788" y="1040726"/>
                    </a:lnTo>
                    <a:lnTo>
                      <a:pt x="1449641" y="1028026"/>
                    </a:lnTo>
                    <a:lnTo>
                      <a:pt x="1443456" y="1015326"/>
                    </a:lnTo>
                    <a:lnTo>
                      <a:pt x="1448181" y="1028026"/>
                    </a:lnTo>
                    <a:lnTo>
                      <a:pt x="1455483" y="1040726"/>
                    </a:lnTo>
                    <a:lnTo>
                      <a:pt x="1459445" y="1053426"/>
                    </a:lnTo>
                    <a:lnTo>
                      <a:pt x="1462074" y="1066126"/>
                    </a:lnTo>
                    <a:lnTo>
                      <a:pt x="1465249" y="1066126"/>
                    </a:lnTo>
                    <a:lnTo>
                      <a:pt x="1469872" y="1078826"/>
                    </a:lnTo>
                    <a:lnTo>
                      <a:pt x="1474736" y="1091526"/>
                    </a:lnTo>
                    <a:lnTo>
                      <a:pt x="1475422" y="1091526"/>
                    </a:lnTo>
                    <a:lnTo>
                      <a:pt x="1482725" y="1104226"/>
                    </a:lnTo>
                    <a:lnTo>
                      <a:pt x="1490865" y="1116926"/>
                    </a:lnTo>
                    <a:lnTo>
                      <a:pt x="1499946" y="1129626"/>
                    </a:lnTo>
                    <a:lnTo>
                      <a:pt x="1510093" y="1155026"/>
                    </a:lnTo>
                    <a:lnTo>
                      <a:pt x="1508950" y="1155026"/>
                    </a:lnTo>
                    <a:lnTo>
                      <a:pt x="1534502" y="1205826"/>
                    </a:lnTo>
                    <a:lnTo>
                      <a:pt x="1530311" y="1205826"/>
                    </a:lnTo>
                    <a:lnTo>
                      <a:pt x="1546948" y="1243926"/>
                    </a:lnTo>
                    <a:lnTo>
                      <a:pt x="1544053" y="1243926"/>
                    </a:lnTo>
                    <a:lnTo>
                      <a:pt x="1550263" y="1256626"/>
                    </a:lnTo>
                    <a:lnTo>
                      <a:pt x="1547660" y="1243926"/>
                    </a:lnTo>
                    <a:lnTo>
                      <a:pt x="1555305" y="1269326"/>
                    </a:lnTo>
                    <a:lnTo>
                      <a:pt x="1568996" y="1307426"/>
                    </a:lnTo>
                    <a:lnTo>
                      <a:pt x="1585264" y="1332826"/>
                    </a:lnTo>
                    <a:lnTo>
                      <a:pt x="1600669" y="1370926"/>
                    </a:lnTo>
                    <a:lnTo>
                      <a:pt x="1596390" y="1370926"/>
                    </a:lnTo>
                    <a:lnTo>
                      <a:pt x="1608302" y="1396326"/>
                    </a:lnTo>
                    <a:lnTo>
                      <a:pt x="1622679" y="1434426"/>
                    </a:lnTo>
                    <a:lnTo>
                      <a:pt x="1651419" y="1497431"/>
                    </a:lnTo>
                    <a:lnTo>
                      <a:pt x="1671116" y="1497431"/>
                    </a:lnTo>
                    <a:lnTo>
                      <a:pt x="1671154" y="1491195"/>
                    </a:lnTo>
                    <a:lnTo>
                      <a:pt x="1671205" y="1491335"/>
                    </a:lnTo>
                    <a:lnTo>
                      <a:pt x="1671205" y="1491195"/>
                    </a:lnTo>
                    <a:lnTo>
                      <a:pt x="1671256" y="1487690"/>
                    </a:lnTo>
                    <a:lnTo>
                      <a:pt x="1671370" y="1480019"/>
                    </a:lnTo>
                    <a:lnTo>
                      <a:pt x="1675549" y="1497076"/>
                    </a:lnTo>
                    <a:lnTo>
                      <a:pt x="1675625" y="1496021"/>
                    </a:lnTo>
                    <a:lnTo>
                      <a:pt x="1675638" y="1497431"/>
                    </a:lnTo>
                    <a:lnTo>
                      <a:pt x="1675752" y="1497926"/>
                    </a:lnTo>
                    <a:lnTo>
                      <a:pt x="1675752" y="1481848"/>
                    </a:lnTo>
                    <a:lnTo>
                      <a:pt x="1671459" y="1470634"/>
                    </a:lnTo>
                    <a:lnTo>
                      <a:pt x="1671193" y="1447126"/>
                    </a:lnTo>
                    <a:lnTo>
                      <a:pt x="1670913" y="1421726"/>
                    </a:lnTo>
                    <a:lnTo>
                      <a:pt x="1668868" y="1370926"/>
                    </a:lnTo>
                    <a:lnTo>
                      <a:pt x="1665732" y="1320126"/>
                    </a:lnTo>
                    <a:lnTo>
                      <a:pt x="1665452" y="1307426"/>
                    </a:lnTo>
                    <a:lnTo>
                      <a:pt x="1664754" y="1282026"/>
                    </a:lnTo>
                    <a:lnTo>
                      <a:pt x="1663903" y="1269326"/>
                    </a:lnTo>
                    <a:lnTo>
                      <a:pt x="1662823" y="1243926"/>
                    </a:lnTo>
                    <a:lnTo>
                      <a:pt x="1661071" y="1218526"/>
                    </a:lnTo>
                    <a:lnTo>
                      <a:pt x="1663280" y="1231226"/>
                    </a:lnTo>
                    <a:lnTo>
                      <a:pt x="1663522" y="1231226"/>
                    </a:lnTo>
                    <a:lnTo>
                      <a:pt x="1662938" y="1218526"/>
                    </a:lnTo>
                    <a:lnTo>
                      <a:pt x="1662353" y="1205826"/>
                    </a:lnTo>
                    <a:lnTo>
                      <a:pt x="1660309" y="1180426"/>
                    </a:lnTo>
                    <a:lnTo>
                      <a:pt x="1654759" y="1142326"/>
                    </a:lnTo>
                    <a:lnTo>
                      <a:pt x="1653044" y="1116926"/>
                    </a:lnTo>
                    <a:lnTo>
                      <a:pt x="1654987" y="1116926"/>
                    </a:lnTo>
                    <a:lnTo>
                      <a:pt x="1653717" y="1091526"/>
                    </a:lnTo>
                    <a:lnTo>
                      <a:pt x="1651381" y="1078826"/>
                    </a:lnTo>
                    <a:lnTo>
                      <a:pt x="1648015" y="1040726"/>
                    </a:lnTo>
                    <a:lnTo>
                      <a:pt x="1653400" y="1066126"/>
                    </a:lnTo>
                    <a:lnTo>
                      <a:pt x="1655000" y="1078826"/>
                    </a:lnTo>
                    <a:lnTo>
                      <a:pt x="1656461" y="1091526"/>
                    </a:lnTo>
                    <a:lnTo>
                      <a:pt x="1657057" y="1091526"/>
                    </a:lnTo>
                    <a:lnTo>
                      <a:pt x="1656422" y="1078826"/>
                    </a:lnTo>
                    <a:lnTo>
                      <a:pt x="1655851" y="1078826"/>
                    </a:lnTo>
                    <a:lnTo>
                      <a:pt x="1655279" y="1066126"/>
                    </a:lnTo>
                    <a:lnTo>
                      <a:pt x="1658556" y="1078826"/>
                    </a:lnTo>
                    <a:lnTo>
                      <a:pt x="1661706" y="1104226"/>
                    </a:lnTo>
                    <a:lnTo>
                      <a:pt x="1667954" y="1129626"/>
                    </a:lnTo>
                    <a:lnTo>
                      <a:pt x="1665376" y="1116571"/>
                    </a:lnTo>
                    <a:lnTo>
                      <a:pt x="1659064" y="1078826"/>
                    </a:lnTo>
                    <a:lnTo>
                      <a:pt x="1657413" y="1066126"/>
                    </a:lnTo>
                    <a:lnTo>
                      <a:pt x="1655762" y="1053426"/>
                    </a:lnTo>
                    <a:lnTo>
                      <a:pt x="1658150" y="1053426"/>
                    </a:lnTo>
                    <a:lnTo>
                      <a:pt x="1660652" y="1066126"/>
                    </a:lnTo>
                    <a:lnTo>
                      <a:pt x="1663801" y="1066126"/>
                    </a:lnTo>
                    <a:lnTo>
                      <a:pt x="1668132" y="1091526"/>
                    </a:lnTo>
                    <a:lnTo>
                      <a:pt x="1669237" y="1116926"/>
                    </a:lnTo>
                    <a:lnTo>
                      <a:pt x="1668411" y="1116926"/>
                    </a:lnTo>
                    <a:lnTo>
                      <a:pt x="1667078" y="1104226"/>
                    </a:lnTo>
                    <a:lnTo>
                      <a:pt x="1666621" y="1116926"/>
                    </a:lnTo>
                    <a:lnTo>
                      <a:pt x="1669745" y="1129626"/>
                    </a:lnTo>
                    <a:lnTo>
                      <a:pt x="1670583" y="1155026"/>
                    </a:lnTo>
                    <a:lnTo>
                      <a:pt x="1673707" y="1180426"/>
                    </a:lnTo>
                    <a:lnTo>
                      <a:pt x="1674837" y="1205826"/>
                    </a:lnTo>
                    <a:lnTo>
                      <a:pt x="1673529" y="1205826"/>
                    </a:lnTo>
                    <a:lnTo>
                      <a:pt x="1672767" y="1218526"/>
                    </a:lnTo>
                    <a:lnTo>
                      <a:pt x="1671332" y="1205826"/>
                    </a:lnTo>
                    <a:lnTo>
                      <a:pt x="1669059" y="1205826"/>
                    </a:lnTo>
                    <a:lnTo>
                      <a:pt x="1667040" y="1193126"/>
                    </a:lnTo>
                    <a:lnTo>
                      <a:pt x="1667979" y="1205826"/>
                    </a:lnTo>
                    <a:lnTo>
                      <a:pt x="1669770" y="1218526"/>
                    </a:lnTo>
                    <a:lnTo>
                      <a:pt x="1671612" y="1231226"/>
                    </a:lnTo>
                    <a:lnTo>
                      <a:pt x="1672691" y="1243926"/>
                    </a:lnTo>
                    <a:lnTo>
                      <a:pt x="1669516" y="1256626"/>
                    </a:lnTo>
                    <a:lnTo>
                      <a:pt x="1669567" y="1269326"/>
                    </a:lnTo>
                    <a:lnTo>
                      <a:pt x="1669745" y="1283982"/>
                    </a:lnTo>
                    <a:lnTo>
                      <a:pt x="1669923" y="1294726"/>
                    </a:lnTo>
                    <a:lnTo>
                      <a:pt x="1670227" y="1307426"/>
                    </a:lnTo>
                    <a:lnTo>
                      <a:pt x="1670367" y="1332826"/>
                    </a:lnTo>
                    <a:lnTo>
                      <a:pt x="1670773" y="1345526"/>
                    </a:lnTo>
                    <a:lnTo>
                      <a:pt x="1671345" y="1358226"/>
                    </a:lnTo>
                    <a:lnTo>
                      <a:pt x="1672018" y="1383626"/>
                    </a:lnTo>
                    <a:lnTo>
                      <a:pt x="1673339" y="1370926"/>
                    </a:lnTo>
                    <a:lnTo>
                      <a:pt x="1674202" y="1370926"/>
                    </a:lnTo>
                    <a:lnTo>
                      <a:pt x="1674850" y="1381074"/>
                    </a:lnTo>
                    <a:lnTo>
                      <a:pt x="1674749" y="1370926"/>
                    </a:lnTo>
                    <a:lnTo>
                      <a:pt x="1674888" y="1370926"/>
                    </a:lnTo>
                    <a:lnTo>
                      <a:pt x="1675003" y="1358226"/>
                    </a:lnTo>
                    <a:lnTo>
                      <a:pt x="1675688" y="1345526"/>
                    </a:lnTo>
                    <a:lnTo>
                      <a:pt x="1676374" y="1345526"/>
                    </a:lnTo>
                    <a:lnTo>
                      <a:pt x="1676869" y="1358226"/>
                    </a:lnTo>
                    <a:lnTo>
                      <a:pt x="1677238" y="1370926"/>
                    </a:lnTo>
                    <a:lnTo>
                      <a:pt x="1677466" y="1383626"/>
                    </a:lnTo>
                    <a:lnTo>
                      <a:pt x="1677593" y="1421726"/>
                    </a:lnTo>
                    <a:lnTo>
                      <a:pt x="1677441" y="1434426"/>
                    </a:lnTo>
                    <a:lnTo>
                      <a:pt x="1677136" y="1434426"/>
                    </a:lnTo>
                    <a:lnTo>
                      <a:pt x="1676730" y="1447126"/>
                    </a:lnTo>
                    <a:lnTo>
                      <a:pt x="1677492" y="1434426"/>
                    </a:lnTo>
                    <a:lnTo>
                      <a:pt x="1678127" y="1421726"/>
                    </a:lnTo>
                    <a:lnTo>
                      <a:pt x="1678876" y="1403807"/>
                    </a:lnTo>
                    <a:lnTo>
                      <a:pt x="1679155" y="1396326"/>
                    </a:lnTo>
                    <a:lnTo>
                      <a:pt x="1680591" y="1421726"/>
                    </a:lnTo>
                    <a:lnTo>
                      <a:pt x="1681797" y="1446860"/>
                    </a:lnTo>
                    <a:lnTo>
                      <a:pt x="1682737" y="1472526"/>
                    </a:lnTo>
                    <a:lnTo>
                      <a:pt x="1683321" y="1485226"/>
                    </a:lnTo>
                    <a:lnTo>
                      <a:pt x="1683321" y="1233347"/>
                    </a:lnTo>
                    <a:lnTo>
                      <a:pt x="1682699" y="1218526"/>
                    </a:lnTo>
                    <a:lnTo>
                      <a:pt x="1681619" y="1193126"/>
                    </a:lnTo>
                    <a:lnTo>
                      <a:pt x="1681175" y="1205826"/>
                    </a:lnTo>
                    <a:lnTo>
                      <a:pt x="1680552" y="1205826"/>
                    </a:lnTo>
                    <a:lnTo>
                      <a:pt x="1680400" y="1193126"/>
                    </a:lnTo>
                    <a:lnTo>
                      <a:pt x="1679981" y="1167726"/>
                    </a:lnTo>
                    <a:lnTo>
                      <a:pt x="1679460" y="1155026"/>
                    </a:lnTo>
                    <a:lnTo>
                      <a:pt x="1679016" y="1142326"/>
                    </a:lnTo>
                    <a:lnTo>
                      <a:pt x="1680806" y="1155026"/>
                    </a:lnTo>
                    <a:lnTo>
                      <a:pt x="1680273" y="1142326"/>
                    </a:lnTo>
                    <a:lnTo>
                      <a:pt x="1679943" y="1129626"/>
                    </a:lnTo>
                    <a:lnTo>
                      <a:pt x="1679448" y="1116926"/>
                    </a:lnTo>
                    <a:lnTo>
                      <a:pt x="1681746" y="1116926"/>
                    </a:lnTo>
                    <a:lnTo>
                      <a:pt x="1683321" y="1129626"/>
                    </a:lnTo>
                    <a:lnTo>
                      <a:pt x="1684680" y="1142326"/>
                    </a:lnTo>
                    <a:lnTo>
                      <a:pt x="1685315" y="1155026"/>
                    </a:lnTo>
                    <a:lnTo>
                      <a:pt x="1684451" y="1155026"/>
                    </a:lnTo>
                    <a:lnTo>
                      <a:pt x="1686750" y="1167726"/>
                    </a:lnTo>
                    <a:lnTo>
                      <a:pt x="1686369" y="1155026"/>
                    </a:lnTo>
                    <a:lnTo>
                      <a:pt x="1685798" y="1142326"/>
                    </a:lnTo>
                    <a:lnTo>
                      <a:pt x="1687512" y="1142326"/>
                    </a:lnTo>
                    <a:lnTo>
                      <a:pt x="1688045" y="1155026"/>
                    </a:lnTo>
                    <a:lnTo>
                      <a:pt x="1688833" y="1167726"/>
                    </a:lnTo>
                    <a:lnTo>
                      <a:pt x="1689455" y="1167726"/>
                    </a:lnTo>
                    <a:lnTo>
                      <a:pt x="1687957" y="1142326"/>
                    </a:lnTo>
                    <a:lnTo>
                      <a:pt x="1684909" y="1116571"/>
                    </a:lnTo>
                    <a:lnTo>
                      <a:pt x="1682445" y="1091526"/>
                    </a:lnTo>
                    <a:lnTo>
                      <a:pt x="1681759" y="1078826"/>
                    </a:lnTo>
                    <a:lnTo>
                      <a:pt x="1677289" y="1053426"/>
                    </a:lnTo>
                    <a:lnTo>
                      <a:pt x="1674723" y="1040726"/>
                    </a:lnTo>
                    <a:lnTo>
                      <a:pt x="1672158" y="1028026"/>
                    </a:lnTo>
                    <a:lnTo>
                      <a:pt x="1667014" y="989926"/>
                    </a:lnTo>
                    <a:lnTo>
                      <a:pt x="1662506" y="964526"/>
                    </a:lnTo>
                    <a:lnTo>
                      <a:pt x="1663242" y="964526"/>
                    </a:lnTo>
                    <a:lnTo>
                      <a:pt x="1660753" y="939126"/>
                    </a:lnTo>
                    <a:lnTo>
                      <a:pt x="1658721" y="926426"/>
                    </a:lnTo>
                    <a:lnTo>
                      <a:pt x="1658988" y="926426"/>
                    </a:lnTo>
                    <a:lnTo>
                      <a:pt x="1657210" y="913726"/>
                    </a:lnTo>
                    <a:lnTo>
                      <a:pt x="1655432" y="901026"/>
                    </a:lnTo>
                    <a:lnTo>
                      <a:pt x="1653705" y="901026"/>
                    </a:lnTo>
                    <a:lnTo>
                      <a:pt x="1651876" y="888326"/>
                    </a:lnTo>
                    <a:lnTo>
                      <a:pt x="1650098" y="875626"/>
                    </a:lnTo>
                    <a:lnTo>
                      <a:pt x="1648879" y="875626"/>
                    </a:lnTo>
                    <a:lnTo>
                      <a:pt x="1651101" y="888326"/>
                    </a:lnTo>
                    <a:lnTo>
                      <a:pt x="1653222" y="901026"/>
                    </a:lnTo>
                    <a:lnTo>
                      <a:pt x="1654771" y="913726"/>
                    </a:lnTo>
                    <a:lnTo>
                      <a:pt x="1651952" y="901026"/>
                    </a:lnTo>
                    <a:lnTo>
                      <a:pt x="1649387" y="888326"/>
                    </a:lnTo>
                    <a:lnTo>
                      <a:pt x="1646783" y="875626"/>
                    </a:lnTo>
                    <a:lnTo>
                      <a:pt x="1643862" y="862926"/>
                    </a:lnTo>
                    <a:lnTo>
                      <a:pt x="1644434" y="862926"/>
                    </a:lnTo>
                    <a:lnTo>
                      <a:pt x="1639595" y="850226"/>
                    </a:lnTo>
                    <a:lnTo>
                      <a:pt x="1635848" y="837526"/>
                    </a:lnTo>
                    <a:lnTo>
                      <a:pt x="1631353" y="837526"/>
                    </a:lnTo>
                    <a:lnTo>
                      <a:pt x="1624228" y="812126"/>
                    </a:lnTo>
                    <a:lnTo>
                      <a:pt x="1613001" y="761326"/>
                    </a:lnTo>
                    <a:lnTo>
                      <a:pt x="1611731" y="748626"/>
                    </a:lnTo>
                    <a:lnTo>
                      <a:pt x="1616735" y="761326"/>
                    </a:lnTo>
                    <a:lnTo>
                      <a:pt x="1630857" y="799426"/>
                    </a:lnTo>
                    <a:lnTo>
                      <a:pt x="1631022" y="799426"/>
                    </a:lnTo>
                    <a:lnTo>
                      <a:pt x="1628609" y="786726"/>
                    </a:lnTo>
                    <a:lnTo>
                      <a:pt x="1621764" y="761326"/>
                    </a:lnTo>
                    <a:lnTo>
                      <a:pt x="1617814" y="748626"/>
                    </a:lnTo>
                    <a:lnTo>
                      <a:pt x="1614055" y="735926"/>
                    </a:lnTo>
                    <a:lnTo>
                      <a:pt x="1610728" y="723226"/>
                    </a:lnTo>
                    <a:lnTo>
                      <a:pt x="1608061" y="710526"/>
                    </a:lnTo>
                    <a:lnTo>
                      <a:pt x="1610575" y="723226"/>
                    </a:lnTo>
                    <a:lnTo>
                      <a:pt x="1609356" y="719112"/>
                    </a:lnTo>
                    <a:lnTo>
                      <a:pt x="1609356" y="913726"/>
                    </a:lnTo>
                    <a:lnTo>
                      <a:pt x="1608455" y="913726"/>
                    </a:lnTo>
                    <a:lnTo>
                      <a:pt x="1606397" y="901026"/>
                    </a:lnTo>
                    <a:lnTo>
                      <a:pt x="1603438" y="888326"/>
                    </a:lnTo>
                    <a:lnTo>
                      <a:pt x="1599958" y="875626"/>
                    </a:lnTo>
                    <a:lnTo>
                      <a:pt x="1596542" y="862926"/>
                    </a:lnTo>
                    <a:lnTo>
                      <a:pt x="1594688" y="854824"/>
                    </a:lnTo>
                    <a:lnTo>
                      <a:pt x="1597037" y="862926"/>
                    </a:lnTo>
                    <a:lnTo>
                      <a:pt x="1600873" y="875626"/>
                    </a:lnTo>
                    <a:lnTo>
                      <a:pt x="1604822" y="888326"/>
                    </a:lnTo>
                    <a:lnTo>
                      <a:pt x="1608823" y="901026"/>
                    </a:lnTo>
                    <a:lnTo>
                      <a:pt x="1609356" y="913726"/>
                    </a:lnTo>
                    <a:lnTo>
                      <a:pt x="1609356" y="719112"/>
                    </a:lnTo>
                    <a:lnTo>
                      <a:pt x="1606816" y="710526"/>
                    </a:lnTo>
                    <a:lnTo>
                      <a:pt x="1606727" y="710260"/>
                    </a:lnTo>
                    <a:lnTo>
                      <a:pt x="1606727" y="799426"/>
                    </a:lnTo>
                    <a:lnTo>
                      <a:pt x="1606715" y="800557"/>
                    </a:lnTo>
                    <a:lnTo>
                      <a:pt x="1606384" y="799426"/>
                    </a:lnTo>
                    <a:lnTo>
                      <a:pt x="1606727" y="799426"/>
                    </a:lnTo>
                    <a:lnTo>
                      <a:pt x="1606727" y="710260"/>
                    </a:lnTo>
                    <a:lnTo>
                      <a:pt x="1602625" y="697471"/>
                    </a:lnTo>
                    <a:lnTo>
                      <a:pt x="1598980" y="685126"/>
                    </a:lnTo>
                    <a:lnTo>
                      <a:pt x="1596263" y="672426"/>
                    </a:lnTo>
                    <a:lnTo>
                      <a:pt x="1592249" y="672426"/>
                    </a:lnTo>
                    <a:lnTo>
                      <a:pt x="1589671" y="665149"/>
                    </a:lnTo>
                    <a:lnTo>
                      <a:pt x="1589671" y="706031"/>
                    </a:lnTo>
                    <a:lnTo>
                      <a:pt x="1586204" y="697826"/>
                    </a:lnTo>
                    <a:lnTo>
                      <a:pt x="1588477" y="697826"/>
                    </a:lnTo>
                    <a:lnTo>
                      <a:pt x="1589671" y="706031"/>
                    </a:lnTo>
                    <a:lnTo>
                      <a:pt x="1589671" y="665149"/>
                    </a:lnTo>
                    <a:lnTo>
                      <a:pt x="1585709" y="653961"/>
                    </a:lnTo>
                    <a:lnTo>
                      <a:pt x="1585709" y="696734"/>
                    </a:lnTo>
                    <a:lnTo>
                      <a:pt x="1580451" y="685126"/>
                    </a:lnTo>
                    <a:lnTo>
                      <a:pt x="1574177" y="672426"/>
                    </a:lnTo>
                    <a:lnTo>
                      <a:pt x="1567230" y="647026"/>
                    </a:lnTo>
                    <a:lnTo>
                      <a:pt x="1564665" y="634326"/>
                    </a:lnTo>
                    <a:lnTo>
                      <a:pt x="1565795" y="634326"/>
                    </a:lnTo>
                    <a:lnTo>
                      <a:pt x="1568132" y="647026"/>
                    </a:lnTo>
                    <a:lnTo>
                      <a:pt x="1570774" y="647026"/>
                    </a:lnTo>
                    <a:lnTo>
                      <a:pt x="1573276" y="659726"/>
                    </a:lnTo>
                    <a:lnTo>
                      <a:pt x="1576209" y="659726"/>
                    </a:lnTo>
                    <a:lnTo>
                      <a:pt x="1579092" y="672426"/>
                    </a:lnTo>
                    <a:lnTo>
                      <a:pt x="1581797" y="685126"/>
                    </a:lnTo>
                    <a:lnTo>
                      <a:pt x="1584121" y="685126"/>
                    </a:lnTo>
                    <a:lnTo>
                      <a:pt x="1585709" y="696734"/>
                    </a:lnTo>
                    <a:lnTo>
                      <a:pt x="1585709" y="653961"/>
                    </a:lnTo>
                    <a:lnTo>
                      <a:pt x="1583258" y="647026"/>
                    </a:lnTo>
                    <a:lnTo>
                      <a:pt x="1579257" y="647026"/>
                    </a:lnTo>
                    <a:lnTo>
                      <a:pt x="1572742" y="621626"/>
                    </a:lnTo>
                    <a:lnTo>
                      <a:pt x="1569478" y="608926"/>
                    </a:lnTo>
                    <a:lnTo>
                      <a:pt x="1564398" y="596226"/>
                    </a:lnTo>
                    <a:lnTo>
                      <a:pt x="1563268" y="593610"/>
                    </a:lnTo>
                    <a:lnTo>
                      <a:pt x="1563128" y="592696"/>
                    </a:lnTo>
                    <a:lnTo>
                      <a:pt x="1564754" y="596226"/>
                    </a:lnTo>
                    <a:lnTo>
                      <a:pt x="1562900" y="590207"/>
                    </a:lnTo>
                    <a:lnTo>
                      <a:pt x="1562900" y="634326"/>
                    </a:lnTo>
                    <a:lnTo>
                      <a:pt x="1561846" y="634326"/>
                    </a:lnTo>
                    <a:lnTo>
                      <a:pt x="1560080" y="623341"/>
                    </a:lnTo>
                    <a:lnTo>
                      <a:pt x="1562900" y="634326"/>
                    </a:lnTo>
                    <a:lnTo>
                      <a:pt x="1562900" y="590207"/>
                    </a:lnTo>
                    <a:lnTo>
                      <a:pt x="1562671" y="589457"/>
                    </a:lnTo>
                    <a:lnTo>
                      <a:pt x="1561807" y="583526"/>
                    </a:lnTo>
                    <a:lnTo>
                      <a:pt x="1559001" y="570826"/>
                    </a:lnTo>
                    <a:lnTo>
                      <a:pt x="1555229" y="570826"/>
                    </a:lnTo>
                    <a:lnTo>
                      <a:pt x="1553006" y="564845"/>
                    </a:lnTo>
                    <a:lnTo>
                      <a:pt x="1554327" y="570826"/>
                    </a:lnTo>
                    <a:lnTo>
                      <a:pt x="1558505" y="583526"/>
                    </a:lnTo>
                    <a:lnTo>
                      <a:pt x="1557223" y="583526"/>
                    </a:lnTo>
                    <a:lnTo>
                      <a:pt x="1553806" y="570826"/>
                    </a:lnTo>
                    <a:lnTo>
                      <a:pt x="1550479" y="558126"/>
                    </a:lnTo>
                    <a:lnTo>
                      <a:pt x="1553006" y="564845"/>
                    </a:lnTo>
                    <a:lnTo>
                      <a:pt x="1551520" y="558126"/>
                    </a:lnTo>
                    <a:lnTo>
                      <a:pt x="1553083" y="558126"/>
                    </a:lnTo>
                    <a:lnTo>
                      <a:pt x="1545551" y="545426"/>
                    </a:lnTo>
                    <a:lnTo>
                      <a:pt x="1536712" y="532726"/>
                    </a:lnTo>
                    <a:lnTo>
                      <a:pt x="1535328" y="528726"/>
                    </a:lnTo>
                    <a:lnTo>
                      <a:pt x="1529245" y="520026"/>
                    </a:lnTo>
                    <a:lnTo>
                      <a:pt x="1518031" y="494626"/>
                    </a:lnTo>
                    <a:lnTo>
                      <a:pt x="1511325" y="481926"/>
                    </a:lnTo>
                    <a:lnTo>
                      <a:pt x="1517599" y="481926"/>
                    </a:lnTo>
                    <a:lnTo>
                      <a:pt x="1511109" y="469226"/>
                    </a:lnTo>
                    <a:lnTo>
                      <a:pt x="1504975" y="456526"/>
                    </a:lnTo>
                    <a:lnTo>
                      <a:pt x="1500682" y="447751"/>
                    </a:lnTo>
                    <a:lnTo>
                      <a:pt x="1500682" y="456526"/>
                    </a:lnTo>
                    <a:lnTo>
                      <a:pt x="1495082" y="443826"/>
                    </a:lnTo>
                    <a:lnTo>
                      <a:pt x="1495209" y="443826"/>
                    </a:lnTo>
                    <a:lnTo>
                      <a:pt x="1500682" y="456526"/>
                    </a:lnTo>
                    <a:lnTo>
                      <a:pt x="1500682" y="447751"/>
                    </a:lnTo>
                    <a:lnTo>
                      <a:pt x="1498765" y="443826"/>
                    </a:lnTo>
                    <a:lnTo>
                      <a:pt x="1494878" y="436460"/>
                    </a:lnTo>
                    <a:lnTo>
                      <a:pt x="1494739" y="442366"/>
                    </a:lnTo>
                    <a:lnTo>
                      <a:pt x="1491970" y="437781"/>
                    </a:lnTo>
                    <a:lnTo>
                      <a:pt x="1488541" y="431126"/>
                    </a:lnTo>
                    <a:lnTo>
                      <a:pt x="1485684" y="424472"/>
                    </a:lnTo>
                    <a:lnTo>
                      <a:pt x="1487043" y="429615"/>
                    </a:lnTo>
                    <a:lnTo>
                      <a:pt x="1457325" y="380326"/>
                    </a:lnTo>
                    <a:lnTo>
                      <a:pt x="1449857" y="380326"/>
                    </a:lnTo>
                    <a:lnTo>
                      <a:pt x="1448879" y="380326"/>
                    </a:lnTo>
                    <a:lnTo>
                      <a:pt x="1452206" y="387642"/>
                    </a:lnTo>
                    <a:lnTo>
                      <a:pt x="1467434" y="405726"/>
                    </a:lnTo>
                    <a:lnTo>
                      <a:pt x="1488059" y="443826"/>
                    </a:lnTo>
                    <a:lnTo>
                      <a:pt x="1507261" y="481926"/>
                    </a:lnTo>
                    <a:lnTo>
                      <a:pt x="1524368" y="520026"/>
                    </a:lnTo>
                    <a:lnTo>
                      <a:pt x="1519694" y="520026"/>
                    </a:lnTo>
                    <a:lnTo>
                      <a:pt x="1524889" y="532726"/>
                    </a:lnTo>
                    <a:lnTo>
                      <a:pt x="1530629" y="545426"/>
                    </a:lnTo>
                    <a:lnTo>
                      <a:pt x="1527568" y="545426"/>
                    </a:lnTo>
                    <a:lnTo>
                      <a:pt x="1523085" y="532726"/>
                    </a:lnTo>
                    <a:lnTo>
                      <a:pt x="1519428" y="520026"/>
                    </a:lnTo>
                    <a:lnTo>
                      <a:pt x="1517408" y="520026"/>
                    </a:lnTo>
                    <a:lnTo>
                      <a:pt x="1521663" y="532726"/>
                    </a:lnTo>
                    <a:lnTo>
                      <a:pt x="1527022" y="545426"/>
                    </a:lnTo>
                    <a:lnTo>
                      <a:pt x="1530540" y="558126"/>
                    </a:lnTo>
                    <a:lnTo>
                      <a:pt x="1535493" y="558126"/>
                    </a:lnTo>
                    <a:lnTo>
                      <a:pt x="1541907" y="570826"/>
                    </a:lnTo>
                    <a:lnTo>
                      <a:pt x="1545983" y="583526"/>
                    </a:lnTo>
                    <a:lnTo>
                      <a:pt x="1543926" y="570826"/>
                    </a:lnTo>
                    <a:lnTo>
                      <a:pt x="1546161" y="583679"/>
                    </a:lnTo>
                    <a:lnTo>
                      <a:pt x="1549057" y="596226"/>
                    </a:lnTo>
                    <a:lnTo>
                      <a:pt x="1552498" y="596226"/>
                    </a:lnTo>
                    <a:lnTo>
                      <a:pt x="1556219" y="608926"/>
                    </a:lnTo>
                    <a:lnTo>
                      <a:pt x="1559636" y="621626"/>
                    </a:lnTo>
                    <a:lnTo>
                      <a:pt x="1554835" y="621626"/>
                    </a:lnTo>
                    <a:lnTo>
                      <a:pt x="1551165" y="608926"/>
                    </a:lnTo>
                    <a:lnTo>
                      <a:pt x="1547380" y="596226"/>
                    </a:lnTo>
                    <a:lnTo>
                      <a:pt x="1539811" y="583526"/>
                    </a:lnTo>
                    <a:lnTo>
                      <a:pt x="1536192" y="570826"/>
                    </a:lnTo>
                    <a:lnTo>
                      <a:pt x="1532585" y="570826"/>
                    </a:lnTo>
                    <a:lnTo>
                      <a:pt x="1528902" y="558126"/>
                    </a:lnTo>
                    <a:lnTo>
                      <a:pt x="1521739" y="545426"/>
                    </a:lnTo>
                    <a:lnTo>
                      <a:pt x="1515325" y="532726"/>
                    </a:lnTo>
                    <a:lnTo>
                      <a:pt x="1509585" y="520026"/>
                    </a:lnTo>
                    <a:lnTo>
                      <a:pt x="1511096" y="520026"/>
                    </a:lnTo>
                    <a:lnTo>
                      <a:pt x="1507998" y="514464"/>
                    </a:lnTo>
                    <a:lnTo>
                      <a:pt x="1508569" y="517512"/>
                    </a:lnTo>
                    <a:lnTo>
                      <a:pt x="1505597" y="510133"/>
                    </a:lnTo>
                    <a:lnTo>
                      <a:pt x="1504035" y="507326"/>
                    </a:lnTo>
                    <a:lnTo>
                      <a:pt x="1497393" y="494626"/>
                    </a:lnTo>
                    <a:lnTo>
                      <a:pt x="1490992" y="481926"/>
                    </a:lnTo>
                    <a:lnTo>
                      <a:pt x="1484630" y="469226"/>
                    </a:lnTo>
                    <a:lnTo>
                      <a:pt x="1470990" y="443826"/>
                    </a:lnTo>
                    <a:lnTo>
                      <a:pt x="1463738" y="431126"/>
                    </a:lnTo>
                    <a:lnTo>
                      <a:pt x="1455724" y="418426"/>
                    </a:lnTo>
                    <a:lnTo>
                      <a:pt x="1459496" y="418426"/>
                    </a:lnTo>
                    <a:lnTo>
                      <a:pt x="1455826" y="405726"/>
                    </a:lnTo>
                    <a:lnTo>
                      <a:pt x="1447101" y="393026"/>
                    </a:lnTo>
                    <a:lnTo>
                      <a:pt x="1439138" y="380326"/>
                    </a:lnTo>
                    <a:lnTo>
                      <a:pt x="1431645" y="367626"/>
                    </a:lnTo>
                    <a:lnTo>
                      <a:pt x="1424305" y="367626"/>
                    </a:lnTo>
                    <a:lnTo>
                      <a:pt x="1423047" y="365366"/>
                    </a:lnTo>
                    <a:lnTo>
                      <a:pt x="1424012" y="367626"/>
                    </a:lnTo>
                    <a:lnTo>
                      <a:pt x="1416913" y="354926"/>
                    </a:lnTo>
                    <a:lnTo>
                      <a:pt x="1417281" y="354926"/>
                    </a:lnTo>
                    <a:lnTo>
                      <a:pt x="1411300" y="343814"/>
                    </a:lnTo>
                    <a:lnTo>
                      <a:pt x="1411300" y="346862"/>
                    </a:lnTo>
                    <a:lnTo>
                      <a:pt x="1408087" y="342226"/>
                    </a:lnTo>
                    <a:lnTo>
                      <a:pt x="1409788" y="342226"/>
                    </a:lnTo>
                    <a:lnTo>
                      <a:pt x="1411300" y="346862"/>
                    </a:lnTo>
                    <a:lnTo>
                      <a:pt x="1411300" y="343814"/>
                    </a:lnTo>
                    <a:lnTo>
                      <a:pt x="1410449" y="342226"/>
                    </a:lnTo>
                    <a:lnTo>
                      <a:pt x="1396834" y="319024"/>
                    </a:lnTo>
                    <a:lnTo>
                      <a:pt x="1396225" y="316826"/>
                    </a:lnTo>
                    <a:lnTo>
                      <a:pt x="1395552" y="316826"/>
                    </a:lnTo>
                    <a:lnTo>
                      <a:pt x="1390904" y="316826"/>
                    </a:lnTo>
                    <a:lnTo>
                      <a:pt x="1398625" y="326085"/>
                    </a:lnTo>
                    <a:lnTo>
                      <a:pt x="1399768" y="329526"/>
                    </a:lnTo>
                    <a:lnTo>
                      <a:pt x="1398892" y="326415"/>
                    </a:lnTo>
                    <a:lnTo>
                      <a:pt x="1401495" y="329526"/>
                    </a:lnTo>
                    <a:lnTo>
                      <a:pt x="1403959" y="336765"/>
                    </a:lnTo>
                    <a:lnTo>
                      <a:pt x="1398498" y="329526"/>
                    </a:lnTo>
                    <a:lnTo>
                      <a:pt x="1389138" y="316826"/>
                    </a:lnTo>
                    <a:lnTo>
                      <a:pt x="1385646" y="316826"/>
                    </a:lnTo>
                    <a:lnTo>
                      <a:pt x="1373759" y="304126"/>
                    </a:lnTo>
                    <a:lnTo>
                      <a:pt x="1368907" y="298716"/>
                    </a:lnTo>
                    <a:lnTo>
                      <a:pt x="1370012" y="304126"/>
                    </a:lnTo>
                    <a:lnTo>
                      <a:pt x="1379347" y="316826"/>
                    </a:lnTo>
                    <a:lnTo>
                      <a:pt x="1387233" y="329526"/>
                    </a:lnTo>
                    <a:lnTo>
                      <a:pt x="1393723" y="329526"/>
                    </a:lnTo>
                    <a:lnTo>
                      <a:pt x="1398879" y="342226"/>
                    </a:lnTo>
                    <a:lnTo>
                      <a:pt x="1404581" y="354926"/>
                    </a:lnTo>
                    <a:lnTo>
                      <a:pt x="1407464" y="354926"/>
                    </a:lnTo>
                    <a:lnTo>
                      <a:pt x="1408747" y="367626"/>
                    </a:lnTo>
                    <a:lnTo>
                      <a:pt x="1407883" y="367626"/>
                    </a:lnTo>
                    <a:lnTo>
                      <a:pt x="1412849" y="380326"/>
                    </a:lnTo>
                    <a:lnTo>
                      <a:pt x="1417040" y="380326"/>
                    </a:lnTo>
                    <a:lnTo>
                      <a:pt x="1420812" y="393026"/>
                    </a:lnTo>
                    <a:lnTo>
                      <a:pt x="1428305" y="393026"/>
                    </a:lnTo>
                    <a:lnTo>
                      <a:pt x="1432953" y="405726"/>
                    </a:lnTo>
                    <a:lnTo>
                      <a:pt x="1438681" y="418426"/>
                    </a:lnTo>
                    <a:lnTo>
                      <a:pt x="1441665" y="418426"/>
                    </a:lnTo>
                    <a:lnTo>
                      <a:pt x="1446453" y="431126"/>
                    </a:lnTo>
                    <a:lnTo>
                      <a:pt x="1448841" y="431126"/>
                    </a:lnTo>
                    <a:lnTo>
                      <a:pt x="1449019" y="431457"/>
                    </a:lnTo>
                    <a:lnTo>
                      <a:pt x="1448854" y="431126"/>
                    </a:lnTo>
                    <a:lnTo>
                      <a:pt x="1450619" y="431126"/>
                    </a:lnTo>
                    <a:lnTo>
                      <a:pt x="1454226" y="443826"/>
                    </a:lnTo>
                    <a:lnTo>
                      <a:pt x="1461058" y="456526"/>
                    </a:lnTo>
                    <a:lnTo>
                      <a:pt x="1463967" y="466686"/>
                    </a:lnTo>
                    <a:lnTo>
                      <a:pt x="1465630" y="469226"/>
                    </a:lnTo>
                    <a:lnTo>
                      <a:pt x="1481429" y="507326"/>
                    </a:lnTo>
                    <a:lnTo>
                      <a:pt x="1492504" y="545426"/>
                    </a:lnTo>
                    <a:lnTo>
                      <a:pt x="1494955" y="545426"/>
                    </a:lnTo>
                    <a:lnTo>
                      <a:pt x="1498079" y="552983"/>
                    </a:lnTo>
                    <a:lnTo>
                      <a:pt x="1496745" y="545426"/>
                    </a:lnTo>
                    <a:lnTo>
                      <a:pt x="1493634" y="532726"/>
                    </a:lnTo>
                    <a:lnTo>
                      <a:pt x="1490700" y="532726"/>
                    </a:lnTo>
                    <a:lnTo>
                      <a:pt x="1487538" y="520026"/>
                    </a:lnTo>
                    <a:lnTo>
                      <a:pt x="1483753" y="507326"/>
                    </a:lnTo>
                    <a:lnTo>
                      <a:pt x="1490637" y="520026"/>
                    </a:lnTo>
                    <a:lnTo>
                      <a:pt x="1496707" y="532726"/>
                    </a:lnTo>
                    <a:lnTo>
                      <a:pt x="1500771" y="545426"/>
                    </a:lnTo>
                    <a:lnTo>
                      <a:pt x="1501609" y="545426"/>
                    </a:lnTo>
                    <a:lnTo>
                      <a:pt x="1507528" y="558126"/>
                    </a:lnTo>
                    <a:lnTo>
                      <a:pt x="1512976" y="570826"/>
                    </a:lnTo>
                    <a:lnTo>
                      <a:pt x="1518577" y="583679"/>
                    </a:lnTo>
                    <a:lnTo>
                      <a:pt x="1524723" y="596226"/>
                    </a:lnTo>
                    <a:lnTo>
                      <a:pt x="1521891" y="596226"/>
                    </a:lnTo>
                    <a:lnTo>
                      <a:pt x="1528267" y="608926"/>
                    </a:lnTo>
                    <a:lnTo>
                      <a:pt x="1532039" y="621626"/>
                    </a:lnTo>
                    <a:lnTo>
                      <a:pt x="1535303" y="634326"/>
                    </a:lnTo>
                    <a:lnTo>
                      <a:pt x="1540154" y="647026"/>
                    </a:lnTo>
                    <a:lnTo>
                      <a:pt x="1539138" y="634326"/>
                    </a:lnTo>
                    <a:lnTo>
                      <a:pt x="1540294" y="647026"/>
                    </a:lnTo>
                    <a:lnTo>
                      <a:pt x="1546771" y="659726"/>
                    </a:lnTo>
                    <a:lnTo>
                      <a:pt x="1547304" y="659726"/>
                    </a:lnTo>
                    <a:lnTo>
                      <a:pt x="1554505" y="672426"/>
                    </a:lnTo>
                    <a:lnTo>
                      <a:pt x="1559369" y="697826"/>
                    </a:lnTo>
                    <a:lnTo>
                      <a:pt x="1556245" y="697826"/>
                    </a:lnTo>
                    <a:lnTo>
                      <a:pt x="1549298" y="685126"/>
                    </a:lnTo>
                    <a:lnTo>
                      <a:pt x="1545285" y="672426"/>
                    </a:lnTo>
                    <a:lnTo>
                      <a:pt x="1541221" y="672426"/>
                    </a:lnTo>
                    <a:lnTo>
                      <a:pt x="1539024" y="659726"/>
                    </a:lnTo>
                    <a:lnTo>
                      <a:pt x="1534566" y="647026"/>
                    </a:lnTo>
                    <a:lnTo>
                      <a:pt x="1526730" y="634326"/>
                    </a:lnTo>
                    <a:lnTo>
                      <a:pt x="1525054" y="634326"/>
                    </a:lnTo>
                    <a:lnTo>
                      <a:pt x="1526425" y="647026"/>
                    </a:lnTo>
                    <a:lnTo>
                      <a:pt x="1529829" y="647026"/>
                    </a:lnTo>
                    <a:lnTo>
                      <a:pt x="1532775" y="659726"/>
                    </a:lnTo>
                    <a:lnTo>
                      <a:pt x="1540306" y="685126"/>
                    </a:lnTo>
                    <a:lnTo>
                      <a:pt x="1544561" y="697826"/>
                    </a:lnTo>
                    <a:lnTo>
                      <a:pt x="1543443" y="685126"/>
                    </a:lnTo>
                    <a:lnTo>
                      <a:pt x="1546275" y="697826"/>
                    </a:lnTo>
                    <a:lnTo>
                      <a:pt x="1548815" y="697826"/>
                    </a:lnTo>
                    <a:lnTo>
                      <a:pt x="1546821" y="685126"/>
                    </a:lnTo>
                    <a:lnTo>
                      <a:pt x="1558899" y="710526"/>
                    </a:lnTo>
                    <a:lnTo>
                      <a:pt x="1567967" y="735926"/>
                    </a:lnTo>
                    <a:lnTo>
                      <a:pt x="1576044" y="761326"/>
                    </a:lnTo>
                    <a:lnTo>
                      <a:pt x="1585175" y="799426"/>
                    </a:lnTo>
                    <a:lnTo>
                      <a:pt x="1584274" y="799426"/>
                    </a:lnTo>
                    <a:lnTo>
                      <a:pt x="1593265" y="824826"/>
                    </a:lnTo>
                    <a:lnTo>
                      <a:pt x="1595158" y="837526"/>
                    </a:lnTo>
                    <a:lnTo>
                      <a:pt x="1596999" y="837526"/>
                    </a:lnTo>
                    <a:lnTo>
                      <a:pt x="1598739" y="850226"/>
                    </a:lnTo>
                    <a:lnTo>
                      <a:pt x="1600339" y="862926"/>
                    </a:lnTo>
                    <a:lnTo>
                      <a:pt x="1597431" y="850226"/>
                    </a:lnTo>
                    <a:lnTo>
                      <a:pt x="1594523" y="837526"/>
                    </a:lnTo>
                    <a:lnTo>
                      <a:pt x="1589430" y="824826"/>
                    </a:lnTo>
                    <a:lnTo>
                      <a:pt x="1584731" y="812126"/>
                    </a:lnTo>
                    <a:lnTo>
                      <a:pt x="1580108" y="786726"/>
                    </a:lnTo>
                    <a:lnTo>
                      <a:pt x="1582953" y="812126"/>
                    </a:lnTo>
                    <a:lnTo>
                      <a:pt x="1586128" y="824826"/>
                    </a:lnTo>
                    <a:lnTo>
                      <a:pt x="1589608" y="837526"/>
                    </a:lnTo>
                    <a:lnTo>
                      <a:pt x="1593367" y="850226"/>
                    </a:lnTo>
                    <a:lnTo>
                      <a:pt x="1591703" y="850226"/>
                    </a:lnTo>
                    <a:lnTo>
                      <a:pt x="1594142" y="862926"/>
                    </a:lnTo>
                    <a:lnTo>
                      <a:pt x="1596326" y="875626"/>
                    </a:lnTo>
                    <a:lnTo>
                      <a:pt x="1597596" y="888326"/>
                    </a:lnTo>
                    <a:lnTo>
                      <a:pt x="1597291" y="888326"/>
                    </a:lnTo>
                    <a:lnTo>
                      <a:pt x="1592046" y="862926"/>
                    </a:lnTo>
                    <a:lnTo>
                      <a:pt x="1588452" y="850226"/>
                    </a:lnTo>
                    <a:lnTo>
                      <a:pt x="1584642" y="838098"/>
                    </a:lnTo>
                    <a:lnTo>
                      <a:pt x="1588744" y="862926"/>
                    </a:lnTo>
                    <a:lnTo>
                      <a:pt x="1595577" y="888326"/>
                    </a:lnTo>
                    <a:lnTo>
                      <a:pt x="1599565" y="901026"/>
                    </a:lnTo>
                    <a:lnTo>
                      <a:pt x="1596059" y="901026"/>
                    </a:lnTo>
                    <a:lnTo>
                      <a:pt x="1598041" y="913726"/>
                    </a:lnTo>
                    <a:lnTo>
                      <a:pt x="1601241" y="913726"/>
                    </a:lnTo>
                    <a:lnTo>
                      <a:pt x="1602968" y="926426"/>
                    </a:lnTo>
                    <a:lnTo>
                      <a:pt x="1605330" y="939126"/>
                    </a:lnTo>
                    <a:lnTo>
                      <a:pt x="1607324" y="939126"/>
                    </a:lnTo>
                    <a:lnTo>
                      <a:pt x="1609001" y="951826"/>
                    </a:lnTo>
                    <a:lnTo>
                      <a:pt x="1610385" y="964526"/>
                    </a:lnTo>
                    <a:lnTo>
                      <a:pt x="1611350" y="964526"/>
                    </a:lnTo>
                    <a:lnTo>
                      <a:pt x="1612150" y="977226"/>
                    </a:lnTo>
                    <a:lnTo>
                      <a:pt x="1612798" y="977226"/>
                    </a:lnTo>
                    <a:lnTo>
                      <a:pt x="1613357" y="989926"/>
                    </a:lnTo>
                    <a:lnTo>
                      <a:pt x="1614322" y="1002626"/>
                    </a:lnTo>
                    <a:lnTo>
                      <a:pt x="1615376" y="1015326"/>
                    </a:lnTo>
                    <a:lnTo>
                      <a:pt x="1616722" y="1028357"/>
                    </a:lnTo>
                    <a:lnTo>
                      <a:pt x="1618424" y="1040726"/>
                    </a:lnTo>
                    <a:lnTo>
                      <a:pt x="1625193" y="1078826"/>
                    </a:lnTo>
                    <a:lnTo>
                      <a:pt x="1631111" y="1129626"/>
                    </a:lnTo>
                    <a:lnTo>
                      <a:pt x="1635798" y="1180426"/>
                    </a:lnTo>
                    <a:lnTo>
                      <a:pt x="1638896" y="1231226"/>
                    </a:lnTo>
                    <a:lnTo>
                      <a:pt x="1636725" y="1231226"/>
                    </a:lnTo>
                    <a:lnTo>
                      <a:pt x="1635772" y="1243926"/>
                    </a:lnTo>
                    <a:lnTo>
                      <a:pt x="1639341" y="1256626"/>
                    </a:lnTo>
                    <a:lnTo>
                      <a:pt x="1640967" y="1269326"/>
                    </a:lnTo>
                    <a:lnTo>
                      <a:pt x="1642224" y="1294726"/>
                    </a:lnTo>
                    <a:lnTo>
                      <a:pt x="1644688" y="1320126"/>
                    </a:lnTo>
                    <a:lnTo>
                      <a:pt x="1644865" y="1307426"/>
                    </a:lnTo>
                    <a:lnTo>
                      <a:pt x="1645018" y="1269326"/>
                    </a:lnTo>
                    <a:lnTo>
                      <a:pt x="1648434" y="1320126"/>
                    </a:lnTo>
                    <a:lnTo>
                      <a:pt x="1649285" y="1345526"/>
                    </a:lnTo>
                    <a:lnTo>
                      <a:pt x="1648637" y="1358226"/>
                    </a:lnTo>
                    <a:lnTo>
                      <a:pt x="1650987" y="1358226"/>
                    </a:lnTo>
                    <a:lnTo>
                      <a:pt x="1652168" y="1383626"/>
                    </a:lnTo>
                    <a:lnTo>
                      <a:pt x="1652689" y="1409026"/>
                    </a:lnTo>
                    <a:lnTo>
                      <a:pt x="1652917" y="1434338"/>
                    </a:lnTo>
                    <a:lnTo>
                      <a:pt x="1652460" y="1429448"/>
                    </a:lnTo>
                    <a:lnTo>
                      <a:pt x="1652384" y="1430401"/>
                    </a:lnTo>
                    <a:lnTo>
                      <a:pt x="1652930" y="1434731"/>
                    </a:lnTo>
                    <a:lnTo>
                      <a:pt x="1653032" y="1438325"/>
                    </a:lnTo>
                    <a:lnTo>
                      <a:pt x="1656397" y="1447126"/>
                    </a:lnTo>
                    <a:lnTo>
                      <a:pt x="1655559" y="1444942"/>
                    </a:lnTo>
                    <a:lnTo>
                      <a:pt x="1655559" y="1448536"/>
                    </a:lnTo>
                    <a:lnTo>
                      <a:pt x="1654835" y="1446860"/>
                    </a:lnTo>
                    <a:lnTo>
                      <a:pt x="1655013" y="1447126"/>
                    </a:lnTo>
                    <a:lnTo>
                      <a:pt x="1655559" y="1448536"/>
                    </a:lnTo>
                    <a:lnTo>
                      <a:pt x="1655559" y="1444942"/>
                    </a:lnTo>
                    <a:lnTo>
                      <a:pt x="1653032" y="1438351"/>
                    </a:lnTo>
                    <a:lnTo>
                      <a:pt x="1653032" y="1444167"/>
                    </a:lnTo>
                    <a:lnTo>
                      <a:pt x="1653006" y="1448536"/>
                    </a:lnTo>
                    <a:lnTo>
                      <a:pt x="1652536" y="1460461"/>
                    </a:lnTo>
                    <a:lnTo>
                      <a:pt x="1652193" y="1459826"/>
                    </a:lnTo>
                    <a:lnTo>
                      <a:pt x="1650949" y="1459826"/>
                    </a:lnTo>
                    <a:lnTo>
                      <a:pt x="1644802" y="1434426"/>
                    </a:lnTo>
                    <a:lnTo>
                      <a:pt x="1646516" y="1434426"/>
                    </a:lnTo>
                    <a:lnTo>
                      <a:pt x="1650657" y="1440637"/>
                    </a:lnTo>
                    <a:lnTo>
                      <a:pt x="1650631" y="1448358"/>
                    </a:lnTo>
                    <a:lnTo>
                      <a:pt x="1651393" y="1442707"/>
                    </a:lnTo>
                    <a:lnTo>
                      <a:pt x="1651457" y="1441831"/>
                    </a:lnTo>
                    <a:lnTo>
                      <a:pt x="1653032" y="1444167"/>
                    </a:lnTo>
                    <a:lnTo>
                      <a:pt x="1653032" y="1438351"/>
                    </a:lnTo>
                    <a:lnTo>
                      <a:pt x="1653019" y="1442694"/>
                    </a:lnTo>
                    <a:lnTo>
                      <a:pt x="1651647" y="1439545"/>
                    </a:lnTo>
                    <a:lnTo>
                      <a:pt x="1651952" y="1435671"/>
                    </a:lnTo>
                    <a:lnTo>
                      <a:pt x="1652968" y="1438325"/>
                    </a:lnTo>
                    <a:lnTo>
                      <a:pt x="1653019" y="1442694"/>
                    </a:lnTo>
                    <a:lnTo>
                      <a:pt x="1653019" y="1438313"/>
                    </a:lnTo>
                    <a:lnTo>
                      <a:pt x="1652968" y="1438173"/>
                    </a:lnTo>
                    <a:lnTo>
                      <a:pt x="1651965" y="1435557"/>
                    </a:lnTo>
                    <a:lnTo>
                      <a:pt x="1652384" y="1430401"/>
                    </a:lnTo>
                    <a:lnTo>
                      <a:pt x="1652308" y="1429842"/>
                    </a:lnTo>
                    <a:lnTo>
                      <a:pt x="1651381" y="1429359"/>
                    </a:lnTo>
                    <a:lnTo>
                      <a:pt x="1650961" y="1432928"/>
                    </a:lnTo>
                    <a:lnTo>
                      <a:pt x="1646694" y="1421726"/>
                    </a:lnTo>
                    <a:lnTo>
                      <a:pt x="1650949" y="1433004"/>
                    </a:lnTo>
                    <a:lnTo>
                      <a:pt x="1650695" y="1435201"/>
                    </a:lnTo>
                    <a:lnTo>
                      <a:pt x="1650682" y="1437335"/>
                    </a:lnTo>
                    <a:lnTo>
                      <a:pt x="1649425" y="1434426"/>
                    </a:lnTo>
                    <a:lnTo>
                      <a:pt x="1646110" y="1421726"/>
                    </a:lnTo>
                    <a:lnTo>
                      <a:pt x="1639227" y="1409026"/>
                    </a:lnTo>
                    <a:lnTo>
                      <a:pt x="1636661" y="1400416"/>
                    </a:lnTo>
                    <a:lnTo>
                      <a:pt x="1634426" y="1396326"/>
                    </a:lnTo>
                    <a:lnTo>
                      <a:pt x="1631391" y="1383626"/>
                    </a:lnTo>
                    <a:lnTo>
                      <a:pt x="1628521" y="1383626"/>
                    </a:lnTo>
                    <a:lnTo>
                      <a:pt x="1622044" y="1370926"/>
                    </a:lnTo>
                    <a:lnTo>
                      <a:pt x="1644662" y="1421726"/>
                    </a:lnTo>
                    <a:lnTo>
                      <a:pt x="1641741" y="1421726"/>
                    </a:lnTo>
                    <a:lnTo>
                      <a:pt x="1635607" y="1409026"/>
                    </a:lnTo>
                    <a:lnTo>
                      <a:pt x="1631416" y="1409026"/>
                    </a:lnTo>
                    <a:lnTo>
                      <a:pt x="1627365" y="1396326"/>
                    </a:lnTo>
                    <a:lnTo>
                      <a:pt x="1621599" y="1383626"/>
                    </a:lnTo>
                    <a:lnTo>
                      <a:pt x="1619580" y="1383626"/>
                    </a:lnTo>
                    <a:lnTo>
                      <a:pt x="1605203" y="1345526"/>
                    </a:lnTo>
                    <a:lnTo>
                      <a:pt x="1603362" y="1345526"/>
                    </a:lnTo>
                    <a:lnTo>
                      <a:pt x="1598815" y="1332826"/>
                    </a:lnTo>
                    <a:lnTo>
                      <a:pt x="1593507" y="1320126"/>
                    </a:lnTo>
                    <a:lnTo>
                      <a:pt x="1589366" y="1307426"/>
                    </a:lnTo>
                    <a:lnTo>
                      <a:pt x="1586039" y="1294726"/>
                    </a:lnTo>
                    <a:lnTo>
                      <a:pt x="1585226" y="1294726"/>
                    </a:lnTo>
                    <a:lnTo>
                      <a:pt x="1582953" y="1283982"/>
                    </a:lnTo>
                    <a:lnTo>
                      <a:pt x="1587195" y="1294726"/>
                    </a:lnTo>
                    <a:lnTo>
                      <a:pt x="1596453" y="1307426"/>
                    </a:lnTo>
                    <a:lnTo>
                      <a:pt x="1603629" y="1332826"/>
                    </a:lnTo>
                    <a:lnTo>
                      <a:pt x="1601482" y="1320126"/>
                    </a:lnTo>
                    <a:lnTo>
                      <a:pt x="1605241" y="1320126"/>
                    </a:lnTo>
                    <a:lnTo>
                      <a:pt x="1599539" y="1307426"/>
                    </a:lnTo>
                    <a:lnTo>
                      <a:pt x="1593850" y="1294726"/>
                    </a:lnTo>
                    <a:lnTo>
                      <a:pt x="1574546" y="1243926"/>
                    </a:lnTo>
                    <a:lnTo>
                      <a:pt x="1554213" y="1193126"/>
                    </a:lnTo>
                    <a:lnTo>
                      <a:pt x="1551762" y="1186929"/>
                    </a:lnTo>
                    <a:lnTo>
                      <a:pt x="1567154" y="1231226"/>
                    </a:lnTo>
                    <a:lnTo>
                      <a:pt x="1570101" y="1243926"/>
                    </a:lnTo>
                    <a:lnTo>
                      <a:pt x="1570405" y="1244638"/>
                    </a:lnTo>
                    <a:lnTo>
                      <a:pt x="1569974" y="1243926"/>
                    </a:lnTo>
                    <a:lnTo>
                      <a:pt x="1567599" y="1243926"/>
                    </a:lnTo>
                    <a:lnTo>
                      <a:pt x="1573860" y="1260602"/>
                    </a:lnTo>
                    <a:lnTo>
                      <a:pt x="1574419" y="1269326"/>
                    </a:lnTo>
                    <a:lnTo>
                      <a:pt x="1567688" y="1256626"/>
                    </a:lnTo>
                    <a:lnTo>
                      <a:pt x="1561503" y="1231226"/>
                    </a:lnTo>
                    <a:lnTo>
                      <a:pt x="1554924" y="1218526"/>
                    </a:lnTo>
                    <a:lnTo>
                      <a:pt x="1552409" y="1214501"/>
                    </a:lnTo>
                    <a:lnTo>
                      <a:pt x="1551305" y="1211605"/>
                    </a:lnTo>
                    <a:lnTo>
                      <a:pt x="1551305" y="1212723"/>
                    </a:lnTo>
                    <a:lnTo>
                      <a:pt x="1547012" y="1205826"/>
                    </a:lnTo>
                    <a:lnTo>
                      <a:pt x="1548168" y="1205826"/>
                    </a:lnTo>
                    <a:lnTo>
                      <a:pt x="1551305" y="1212723"/>
                    </a:lnTo>
                    <a:lnTo>
                      <a:pt x="1551305" y="1211605"/>
                    </a:lnTo>
                    <a:lnTo>
                      <a:pt x="1539417" y="1180426"/>
                    </a:lnTo>
                    <a:lnTo>
                      <a:pt x="1522895" y="1142326"/>
                    </a:lnTo>
                    <a:lnTo>
                      <a:pt x="1508594" y="1104226"/>
                    </a:lnTo>
                    <a:lnTo>
                      <a:pt x="1504962" y="1092390"/>
                    </a:lnTo>
                    <a:lnTo>
                      <a:pt x="1510741" y="1104226"/>
                    </a:lnTo>
                    <a:lnTo>
                      <a:pt x="1511655" y="1104226"/>
                    </a:lnTo>
                    <a:lnTo>
                      <a:pt x="1507375" y="1091526"/>
                    </a:lnTo>
                    <a:lnTo>
                      <a:pt x="1504696" y="1091526"/>
                    </a:lnTo>
                    <a:lnTo>
                      <a:pt x="1500784" y="1078826"/>
                    </a:lnTo>
                    <a:lnTo>
                      <a:pt x="1504543" y="1091526"/>
                    </a:lnTo>
                    <a:lnTo>
                      <a:pt x="1503095" y="1091526"/>
                    </a:lnTo>
                    <a:lnTo>
                      <a:pt x="1496593" y="1066126"/>
                    </a:lnTo>
                    <a:lnTo>
                      <a:pt x="1488732" y="1053426"/>
                    </a:lnTo>
                    <a:lnTo>
                      <a:pt x="1486547" y="1046137"/>
                    </a:lnTo>
                    <a:lnTo>
                      <a:pt x="1483525" y="1040726"/>
                    </a:lnTo>
                    <a:lnTo>
                      <a:pt x="1476311" y="1028026"/>
                    </a:lnTo>
                    <a:lnTo>
                      <a:pt x="1461808" y="989926"/>
                    </a:lnTo>
                    <a:lnTo>
                      <a:pt x="1463103" y="989926"/>
                    </a:lnTo>
                    <a:lnTo>
                      <a:pt x="1458315" y="977226"/>
                    </a:lnTo>
                    <a:lnTo>
                      <a:pt x="1457667" y="977226"/>
                    </a:lnTo>
                    <a:lnTo>
                      <a:pt x="1457134" y="974090"/>
                    </a:lnTo>
                    <a:lnTo>
                      <a:pt x="1453527" y="964526"/>
                    </a:lnTo>
                    <a:lnTo>
                      <a:pt x="1454708" y="977226"/>
                    </a:lnTo>
                    <a:lnTo>
                      <a:pt x="1448181" y="964526"/>
                    </a:lnTo>
                    <a:lnTo>
                      <a:pt x="1441361" y="939126"/>
                    </a:lnTo>
                    <a:lnTo>
                      <a:pt x="1434376" y="926426"/>
                    </a:lnTo>
                    <a:lnTo>
                      <a:pt x="1432153" y="922388"/>
                    </a:lnTo>
                    <a:lnTo>
                      <a:pt x="1431899" y="921588"/>
                    </a:lnTo>
                    <a:lnTo>
                      <a:pt x="1431899" y="921918"/>
                    </a:lnTo>
                    <a:lnTo>
                      <a:pt x="1427403" y="913726"/>
                    </a:lnTo>
                    <a:lnTo>
                      <a:pt x="1420329" y="901026"/>
                    </a:lnTo>
                    <a:lnTo>
                      <a:pt x="1413497" y="888326"/>
                    </a:lnTo>
                    <a:lnTo>
                      <a:pt x="1407083" y="875626"/>
                    </a:lnTo>
                    <a:lnTo>
                      <a:pt x="1401267" y="862926"/>
                    </a:lnTo>
                    <a:lnTo>
                      <a:pt x="1409293" y="888326"/>
                    </a:lnTo>
                    <a:lnTo>
                      <a:pt x="1402765" y="875626"/>
                    </a:lnTo>
                    <a:lnTo>
                      <a:pt x="1391627" y="850226"/>
                    </a:lnTo>
                    <a:lnTo>
                      <a:pt x="1385785" y="850226"/>
                    </a:lnTo>
                    <a:lnTo>
                      <a:pt x="1380820" y="837526"/>
                    </a:lnTo>
                    <a:lnTo>
                      <a:pt x="1381442" y="824826"/>
                    </a:lnTo>
                    <a:lnTo>
                      <a:pt x="1388402" y="837526"/>
                    </a:lnTo>
                    <a:lnTo>
                      <a:pt x="1402435" y="862926"/>
                    </a:lnTo>
                    <a:lnTo>
                      <a:pt x="1407350" y="875626"/>
                    </a:lnTo>
                    <a:lnTo>
                      <a:pt x="1415427" y="888326"/>
                    </a:lnTo>
                    <a:lnTo>
                      <a:pt x="1424762" y="901026"/>
                    </a:lnTo>
                    <a:lnTo>
                      <a:pt x="1431899" y="921918"/>
                    </a:lnTo>
                    <a:lnTo>
                      <a:pt x="1431899" y="921588"/>
                    </a:lnTo>
                    <a:lnTo>
                      <a:pt x="1425384" y="901026"/>
                    </a:lnTo>
                    <a:lnTo>
                      <a:pt x="1418551" y="888326"/>
                    </a:lnTo>
                    <a:lnTo>
                      <a:pt x="1411947" y="875626"/>
                    </a:lnTo>
                    <a:lnTo>
                      <a:pt x="1404620" y="862926"/>
                    </a:lnTo>
                    <a:lnTo>
                      <a:pt x="1406575" y="862926"/>
                    </a:lnTo>
                    <a:lnTo>
                      <a:pt x="1402041" y="850226"/>
                    </a:lnTo>
                    <a:lnTo>
                      <a:pt x="1396022" y="837526"/>
                    </a:lnTo>
                    <a:lnTo>
                      <a:pt x="1399768" y="837526"/>
                    </a:lnTo>
                    <a:lnTo>
                      <a:pt x="1394333" y="824826"/>
                    </a:lnTo>
                    <a:lnTo>
                      <a:pt x="1388897" y="812126"/>
                    </a:lnTo>
                    <a:lnTo>
                      <a:pt x="1381328" y="812126"/>
                    </a:lnTo>
                    <a:lnTo>
                      <a:pt x="1372616" y="799426"/>
                    </a:lnTo>
                    <a:lnTo>
                      <a:pt x="1362938" y="786726"/>
                    </a:lnTo>
                    <a:lnTo>
                      <a:pt x="1352486" y="774026"/>
                    </a:lnTo>
                    <a:lnTo>
                      <a:pt x="1331417" y="739533"/>
                    </a:lnTo>
                    <a:lnTo>
                      <a:pt x="1331417" y="765175"/>
                    </a:lnTo>
                    <a:lnTo>
                      <a:pt x="1329448" y="761326"/>
                    </a:lnTo>
                    <a:lnTo>
                      <a:pt x="1322590" y="748626"/>
                    </a:lnTo>
                    <a:lnTo>
                      <a:pt x="1320850" y="744461"/>
                    </a:lnTo>
                    <a:lnTo>
                      <a:pt x="1323454" y="748626"/>
                    </a:lnTo>
                    <a:lnTo>
                      <a:pt x="1329817" y="761326"/>
                    </a:lnTo>
                    <a:lnTo>
                      <a:pt x="1331417" y="765175"/>
                    </a:lnTo>
                    <a:lnTo>
                      <a:pt x="1331417" y="739533"/>
                    </a:lnTo>
                    <a:lnTo>
                      <a:pt x="1329220" y="735926"/>
                    </a:lnTo>
                    <a:lnTo>
                      <a:pt x="1304302" y="685126"/>
                    </a:lnTo>
                    <a:lnTo>
                      <a:pt x="1277823" y="647026"/>
                    </a:lnTo>
                    <a:lnTo>
                      <a:pt x="1249921" y="608926"/>
                    </a:lnTo>
                    <a:lnTo>
                      <a:pt x="1254899" y="608926"/>
                    </a:lnTo>
                    <a:lnTo>
                      <a:pt x="1261021" y="621626"/>
                    </a:lnTo>
                    <a:lnTo>
                      <a:pt x="1267993" y="621626"/>
                    </a:lnTo>
                    <a:lnTo>
                      <a:pt x="1275562" y="634326"/>
                    </a:lnTo>
                    <a:lnTo>
                      <a:pt x="1283817" y="647026"/>
                    </a:lnTo>
                    <a:lnTo>
                      <a:pt x="1292669" y="659726"/>
                    </a:lnTo>
                    <a:lnTo>
                      <a:pt x="1295412" y="663575"/>
                    </a:lnTo>
                    <a:lnTo>
                      <a:pt x="1290586" y="650824"/>
                    </a:lnTo>
                    <a:lnTo>
                      <a:pt x="1304213" y="672426"/>
                    </a:lnTo>
                    <a:lnTo>
                      <a:pt x="1306017" y="672426"/>
                    </a:lnTo>
                    <a:lnTo>
                      <a:pt x="1296670" y="659726"/>
                    </a:lnTo>
                    <a:lnTo>
                      <a:pt x="1291526" y="647026"/>
                    </a:lnTo>
                    <a:lnTo>
                      <a:pt x="1289151" y="647026"/>
                    </a:lnTo>
                    <a:lnTo>
                      <a:pt x="1280172" y="634326"/>
                    </a:lnTo>
                    <a:lnTo>
                      <a:pt x="1288186" y="647026"/>
                    </a:lnTo>
                    <a:lnTo>
                      <a:pt x="1285824" y="647026"/>
                    </a:lnTo>
                    <a:lnTo>
                      <a:pt x="1252639" y="596226"/>
                    </a:lnTo>
                    <a:lnTo>
                      <a:pt x="1249514" y="596226"/>
                    </a:lnTo>
                    <a:lnTo>
                      <a:pt x="1249756" y="608926"/>
                    </a:lnTo>
                    <a:lnTo>
                      <a:pt x="1245666" y="608926"/>
                    </a:lnTo>
                    <a:lnTo>
                      <a:pt x="1241412" y="596226"/>
                    </a:lnTo>
                    <a:lnTo>
                      <a:pt x="1236510" y="596226"/>
                    </a:lnTo>
                    <a:lnTo>
                      <a:pt x="1226413" y="570826"/>
                    </a:lnTo>
                    <a:lnTo>
                      <a:pt x="1220000" y="570826"/>
                    </a:lnTo>
                    <a:lnTo>
                      <a:pt x="1214615" y="558126"/>
                    </a:lnTo>
                    <a:lnTo>
                      <a:pt x="1209446" y="558126"/>
                    </a:lnTo>
                    <a:lnTo>
                      <a:pt x="1201369" y="545426"/>
                    </a:lnTo>
                    <a:lnTo>
                      <a:pt x="1197406" y="539584"/>
                    </a:lnTo>
                    <a:lnTo>
                      <a:pt x="1197406" y="583526"/>
                    </a:lnTo>
                    <a:lnTo>
                      <a:pt x="1193215" y="583526"/>
                    </a:lnTo>
                    <a:lnTo>
                      <a:pt x="1184021" y="568680"/>
                    </a:lnTo>
                    <a:lnTo>
                      <a:pt x="1197406" y="583526"/>
                    </a:lnTo>
                    <a:lnTo>
                      <a:pt x="1197406" y="539584"/>
                    </a:lnTo>
                    <a:lnTo>
                      <a:pt x="1195578" y="536879"/>
                    </a:lnTo>
                    <a:lnTo>
                      <a:pt x="1203617" y="545426"/>
                    </a:lnTo>
                    <a:lnTo>
                      <a:pt x="1210792" y="545426"/>
                    </a:lnTo>
                    <a:lnTo>
                      <a:pt x="1202880" y="532726"/>
                    </a:lnTo>
                    <a:lnTo>
                      <a:pt x="1203083" y="532726"/>
                    </a:lnTo>
                    <a:lnTo>
                      <a:pt x="1203299" y="532726"/>
                    </a:lnTo>
                    <a:lnTo>
                      <a:pt x="1198308" y="520026"/>
                    </a:lnTo>
                    <a:lnTo>
                      <a:pt x="1193419" y="520026"/>
                    </a:lnTo>
                    <a:lnTo>
                      <a:pt x="1188453" y="507326"/>
                    </a:lnTo>
                    <a:lnTo>
                      <a:pt x="1183792" y="507326"/>
                    </a:lnTo>
                    <a:lnTo>
                      <a:pt x="1179461" y="494626"/>
                    </a:lnTo>
                    <a:lnTo>
                      <a:pt x="1175651" y="494626"/>
                    </a:lnTo>
                    <a:lnTo>
                      <a:pt x="1178979" y="501421"/>
                    </a:lnTo>
                    <a:lnTo>
                      <a:pt x="1175931" y="497636"/>
                    </a:lnTo>
                    <a:lnTo>
                      <a:pt x="1179004" y="501484"/>
                    </a:lnTo>
                    <a:lnTo>
                      <a:pt x="1181874" y="507326"/>
                    </a:lnTo>
                    <a:lnTo>
                      <a:pt x="1190510" y="520026"/>
                    </a:lnTo>
                    <a:lnTo>
                      <a:pt x="1185329" y="520026"/>
                    </a:lnTo>
                    <a:lnTo>
                      <a:pt x="1180604" y="507326"/>
                    </a:lnTo>
                    <a:lnTo>
                      <a:pt x="1179131" y="504278"/>
                    </a:lnTo>
                    <a:lnTo>
                      <a:pt x="1179131" y="520026"/>
                    </a:lnTo>
                    <a:lnTo>
                      <a:pt x="1176020" y="520026"/>
                    </a:lnTo>
                    <a:lnTo>
                      <a:pt x="1173060" y="514045"/>
                    </a:lnTo>
                    <a:lnTo>
                      <a:pt x="1179131" y="520026"/>
                    </a:lnTo>
                    <a:lnTo>
                      <a:pt x="1179131" y="504278"/>
                    </a:lnTo>
                    <a:lnTo>
                      <a:pt x="1175931" y="497636"/>
                    </a:lnTo>
                    <a:lnTo>
                      <a:pt x="1174483" y="494626"/>
                    </a:lnTo>
                    <a:lnTo>
                      <a:pt x="1173568" y="494626"/>
                    </a:lnTo>
                    <a:lnTo>
                      <a:pt x="1163345" y="481926"/>
                    </a:lnTo>
                    <a:lnTo>
                      <a:pt x="1158303" y="475881"/>
                    </a:lnTo>
                    <a:lnTo>
                      <a:pt x="1161948" y="481926"/>
                    </a:lnTo>
                    <a:lnTo>
                      <a:pt x="1173518" y="494626"/>
                    </a:lnTo>
                    <a:lnTo>
                      <a:pt x="1170305" y="494626"/>
                    </a:lnTo>
                    <a:lnTo>
                      <a:pt x="1166241" y="491324"/>
                    </a:lnTo>
                    <a:lnTo>
                      <a:pt x="1166241" y="507326"/>
                    </a:lnTo>
                    <a:lnTo>
                      <a:pt x="1160856" y="507326"/>
                    </a:lnTo>
                    <a:lnTo>
                      <a:pt x="1156309" y="497522"/>
                    </a:lnTo>
                    <a:lnTo>
                      <a:pt x="1166241" y="507326"/>
                    </a:lnTo>
                    <a:lnTo>
                      <a:pt x="1166241" y="491324"/>
                    </a:lnTo>
                    <a:lnTo>
                      <a:pt x="1160780" y="486879"/>
                    </a:lnTo>
                    <a:lnTo>
                      <a:pt x="1164526" y="494626"/>
                    </a:lnTo>
                    <a:lnTo>
                      <a:pt x="1164348" y="494626"/>
                    </a:lnTo>
                    <a:lnTo>
                      <a:pt x="1154684" y="481926"/>
                    </a:lnTo>
                    <a:lnTo>
                      <a:pt x="1152791" y="481926"/>
                    </a:lnTo>
                    <a:lnTo>
                      <a:pt x="1157274" y="494626"/>
                    </a:lnTo>
                    <a:lnTo>
                      <a:pt x="1154963" y="494626"/>
                    </a:lnTo>
                    <a:lnTo>
                      <a:pt x="1153363" y="494626"/>
                    </a:lnTo>
                    <a:lnTo>
                      <a:pt x="1148041" y="494626"/>
                    </a:lnTo>
                    <a:lnTo>
                      <a:pt x="1139672" y="481926"/>
                    </a:lnTo>
                    <a:lnTo>
                      <a:pt x="1129423" y="469226"/>
                    </a:lnTo>
                    <a:lnTo>
                      <a:pt x="1126540" y="462800"/>
                    </a:lnTo>
                    <a:lnTo>
                      <a:pt x="1131506" y="469226"/>
                    </a:lnTo>
                    <a:lnTo>
                      <a:pt x="1137767" y="469226"/>
                    </a:lnTo>
                    <a:lnTo>
                      <a:pt x="1130731" y="456526"/>
                    </a:lnTo>
                    <a:lnTo>
                      <a:pt x="1123734" y="456526"/>
                    </a:lnTo>
                    <a:lnTo>
                      <a:pt x="1121702" y="456526"/>
                    </a:lnTo>
                    <a:lnTo>
                      <a:pt x="1117612" y="456526"/>
                    </a:lnTo>
                    <a:lnTo>
                      <a:pt x="1111059" y="443826"/>
                    </a:lnTo>
                    <a:lnTo>
                      <a:pt x="1104061" y="443826"/>
                    </a:lnTo>
                    <a:lnTo>
                      <a:pt x="1096048" y="431126"/>
                    </a:lnTo>
                    <a:lnTo>
                      <a:pt x="1087361" y="431126"/>
                    </a:lnTo>
                    <a:lnTo>
                      <a:pt x="1077925" y="418426"/>
                    </a:lnTo>
                    <a:lnTo>
                      <a:pt x="1067638" y="418426"/>
                    </a:lnTo>
                    <a:lnTo>
                      <a:pt x="1056500" y="405726"/>
                    </a:lnTo>
                    <a:lnTo>
                      <a:pt x="1053680" y="405726"/>
                    </a:lnTo>
                    <a:lnTo>
                      <a:pt x="1046035" y="405726"/>
                    </a:lnTo>
                    <a:lnTo>
                      <a:pt x="1041349" y="399008"/>
                    </a:lnTo>
                    <a:lnTo>
                      <a:pt x="1030389" y="393026"/>
                    </a:lnTo>
                    <a:lnTo>
                      <a:pt x="1006068" y="380326"/>
                    </a:lnTo>
                    <a:lnTo>
                      <a:pt x="996289" y="375424"/>
                    </a:lnTo>
                    <a:lnTo>
                      <a:pt x="996289" y="397891"/>
                    </a:lnTo>
                    <a:lnTo>
                      <a:pt x="995832" y="405726"/>
                    </a:lnTo>
                    <a:lnTo>
                      <a:pt x="980414" y="405726"/>
                    </a:lnTo>
                    <a:lnTo>
                      <a:pt x="972426" y="393026"/>
                    </a:lnTo>
                    <a:lnTo>
                      <a:pt x="965428" y="393026"/>
                    </a:lnTo>
                    <a:lnTo>
                      <a:pt x="964069" y="380326"/>
                    </a:lnTo>
                    <a:lnTo>
                      <a:pt x="968146" y="380326"/>
                    </a:lnTo>
                    <a:lnTo>
                      <a:pt x="980668" y="393026"/>
                    </a:lnTo>
                    <a:lnTo>
                      <a:pt x="992479" y="393026"/>
                    </a:lnTo>
                    <a:lnTo>
                      <a:pt x="996289" y="397891"/>
                    </a:lnTo>
                    <a:lnTo>
                      <a:pt x="996289" y="375424"/>
                    </a:lnTo>
                    <a:lnTo>
                      <a:pt x="980122" y="367296"/>
                    </a:lnTo>
                    <a:lnTo>
                      <a:pt x="962113" y="358508"/>
                    </a:lnTo>
                    <a:lnTo>
                      <a:pt x="970749" y="367626"/>
                    </a:lnTo>
                    <a:lnTo>
                      <a:pt x="954913" y="367626"/>
                    </a:lnTo>
                    <a:lnTo>
                      <a:pt x="954913" y="393026"/>
                    </a:lnTo>
                    <a:lnTo>
                      <a:pt x="932459" y="393026"/>
                    </a:lnTo>
                    <a:lnTo>
                      <a:pt x="917498" y="380326"/>
                    </a:lnTo>
                    <a:lnTo>
                      <a:pt x="818388" y="380326"/>
                    </a:lnTo>
                    <a:lnTo>
                      <a:pt x="818591" y="367626"/>
                    </a:lnTo>
                    <a:lnTo>
                      <a:pt x="911872" y="367626"/>
                    </a:lnTo>
                    <a:lnTo>
                      <a:pt x="927290" y="380326"/>
                    </a:lnTo>
                    <a:lnTo>
                      <a:pt x="940028" y="380326"/>
                    </a:lnTo>
                    <a:lnTo>
                      <a:pt x="954913" y="393026"/>
                    </a:lnTo>
                    <a:lnTo>
                      <a:pt x="954913" y="367626"/>
                    </a:lnTo>
                    <a:lnTo>
                      <a:pt x="954354" y="367626"/>
                    </a:lnTo>
                    <a:lnTo>
                      <a:pt x="939038" y="354926"/>
                    </a:lnTo>
                    <a:lnTo>
                      <a:pt x="855306" y="354926"/>
                    </a:lnTo>
                    <a:lnTo>
                      <a:pt x="853440" y="342226"/>
                    </a:lnTo>
                    <a:lnTo>
                      <a:pt x="885151" y="342226"/>
                    </a:lnTo>
                    <a:lnTo>
                      <a:pt x="869226" y="329526"/>
                    </a:lnTo>
                    <a:lnTo>
                      <a:pt x="856627" y="329526"/>
                    </a:lnTo>
                    <a:lnTo>
                      <a:pt x="844765" y="342226"/>
                    </a:lnTo>
                    <a:lnTo>
                      <a:pt x="805497" y="342226"/>
                    </a:lnTo>
                    <a:lnTo>
                      <a:pt x="818134" y="329526"/>
                    </a:lnTo>
                    <a:lnTo>
                      <a:pt x="803198" y="329526"/>
                    </a:lnTo>
                    <a:lnTo>
                      <a:pt x="793102" y="342226"/>
                    </a:lnTo>
                    <a:lnTo>
                      <a:pt x="785317" y="342226"/>
                    </a:lnTo>
                    <a:lnTo>
                      <a:pt x="785317" y="380326"/>
                    </a:lnTo>
                    <a:lnTo>
                      <a:pt x="733425" y="405726"/>
                    </a:lnTo>
                    <a:lnTo>
                      <a:pt x="717791" y="412064"/>
                    </a:lnTo>
                    <a:lnTo>
                      <a:pt x="723887" y="405726"/>
                    </a:lnTo>
                    <a:lnTo>
                      <a:pt x="719404" y="405726"/>
                    </a:lnTo>
                    <a:lnTo>
                      <a:pt x="729399" y="393026"/>
                    </a:lnTo>
                    <a:lnTo>
                      <a:pt x="731583" y="393026"/>
                    </a:lnTo>
                    <a:lnTo>
                      <a:pt x="725881" y="405726"/>
                    </a:lnTo>
                    <a:lnTo>
                      <a:pt x="741387" y="393026"/>
                    </a:lnTo>
                    <a:lnTo>
                      <a:pt x="743292" y="393026"/>
                    </a:lnTo>
                    <a:lnTo>
                      <a:pt x="750404" y="380326"/>
                    </a:lnTo>
                    <a:lnTo>
                      <a:pt x="785317" y="380326"/>
                    </a:lnTo>
                    <a:lnTo>
                      <a:pt x="785317" y="342226"/>
                    </a:lnTo>
                    <a:lnTo>
                      <a:pt x="756094" y="342226"/>
                    </a:lnTo>
                    <a:lnTo>
                      <a:pt x="748258" y="354926"/>
                    </a:lnTo>
                    <a:lnTo>
                      <a:pt x="721715" y="354926"/>
                    </a:lnTo>
                    <a:lnTo>
                      <a:pt x="712203" y="367626"/>
                    </a:lnTo>
                    <a:lnTo>
                      <a:pt x="699173" y="367626"/>
                    </a:lnTo>
                    <a:lnTo>
                      <a:pt x="699173" y="405726"/>
                    </a:lnTo>
                    <a:lnTo>
                      <a:pt x="697788" y="418426"/>
                    </a:lnTo>
                    <a:lnTo>
                      <a:pt x="693864" y="418426"/>
                    </a:lnTo>
                    <a:lnTo>
                      <a:pt x="695172" y="412965"/>
                    </a:lnTo>
                    <a:lnTo>
                      <a:pt x="699173" y="405726"/>
                    </a:lnTo>
                    <a:lnTo>
                      <a:pt x="699173" y="367626"/>
                    </a:lnTo>
                    <a:lnTo>
                      <a:pt x="692061" y="367626"/>
                    </a:lnTo>
                    <a:lnTo>
                      <a:pt x="690054" y="370789"/>
                    </a:lnTo>
                    <a:lnTo>
                      <a:pt x="690054" y="418426"/>
                    </a:lnTo>
                    <a:lnTo>
                      <a:pt x="675563" y="431126"/>
                    </a:lnTo>
                    <a:lnTo>
                      <a:pt x="671512" y="431126"/>
                    </a:lnTo>
                    <a:lnTo>
                      <a:pt x="678218" y="418426"/>
                    </a:lnTo>
                    <a:lnTo>
                      <a:pt x="689800" y="418426"/>
                    </a:lnTo>
                    <a:lnTo>
                      <a:pt x="690054" y="418426"/>
                    </a:lnTo>
                    <a:lnTo>
                      <a:pt x="690054" y="370789"/>
                    </a:lnTo>
                    <a:lnTo>
                      <a:pt x="683983" y="380326"/>
                    </a:lnTo>
                    <a:lnTo>
                      <a:pt x="675411" y="380326"/>
                    </a:lnTo>
                    <a:lnTo>
                      <a:pt x="667270" y="393026"/>
                    </a:lnTo>
                    <a:lnTo>
                      <a:pt x="665175" y="393026"/>
                    </a:lnTo>
                    <a:lnTo>
                      <a:pt x="665175" y="418426"/>
                    </a:lnTo>
                    <a:lnTo>
                      <a:pt x="660996" y="431126"/>
                    </a:lnTo>
                    <a:lnTo>
                      <a:pt x="657555" y="431126"/>
                    </a:lnTo>
                    <a:lnTo>
                      <a:pt x="664857" y="418426"/>
                    </a:lnTo>
                    <a:lnTo>
                      <a:pt x="665175" y="418426"/>
                    </a:lnTo>
                    <a:lnTo>
                      <a:pt x="665175" y="393026"/>
                    </a:lnTo>
                    <a:lnTo>
                      <a:pt x="656932" y="393026"/>
                    </a:lnTo>
                    <a:lnTo>
                      <a:pt x="658063" y="390652"/>
                    </a:lnTo>
                    <a:lnTo>
                      <a:pt x="654850" y="393026"/>
                    </a:lnTo>
                    <a:lnTo>
                      <a:pt x="650913" y="393026"/>
                    </a:lnTo>
                    <a:lnTo>
                      <a:pt x="648258" y="398322"/>
                    </a:lnTo>
                    <a:lnTo>
                      <a:pt x="648258" y="432981"/>
                    </a:lnTo>
                    <a:lnTo>
                      <a:pt x="643140" y="443826"/>
                    </a:lnTo>
                    <a:lnTo>
                      <a:pt x="640651" y="443826"/>
                    </a:lnTo>
                    <a:lnTo>
                      <a:pt x="648258" y="432981"/>
                    </a:lnTo>
                    <a:lnTo>
                      <a:pt x="648258" y="398322"/>
                    </a:lnTo>
                    <a:lnTo>
                      <a:pt x="644537" y="405726"/>
                    </a:lnTo>
                    <a:lnTo>
                      <a:pt x="634936" y="412483"/>
                    </a:lnTo>
                    <a:lnTo>
                      <a:pt x="634936" y="445452"/>
                    </a:lnTo>
                    <a:lnTo>
                      <a:pt x="623138" y="456526"/>
                    </a:lnTo>
                    <a:lnTo>
                      <a:pt x="616381" y="469226"/>
                    </a:lnTo>
                    <a:lnTo>
                      <a:pt x="609815" y="481926"/>
                    </a:lnTo>
                    <a:lnTo>
                      <a:pt x="603504" y="481926"/>
                    </a:lnTo>
                    <a:lnTo>
                      <a:pt x="597827" y="494626"/>
                    </a:lnTo>
                    <a:lnTo>
                      <a:pt x="593013" y="494626"/>
                    </a:lnTo>
                    <a:lnTo>
                      <a:pt x="592607" y="494626"/>
                    </a:lnTo>
                    <a:lnTo>
                      <a:pt x="592264" y="494626"/>
                    </a:lnTo>
                    <a:lnTo>
                      <a:pt x="592264" y="495604"/>
                    </a:lnTo>
                    <a:lnTo>
                      <a:pt x="588086" y="507326"/>
                    </a:lnTo>
                    <a:lnTo>
                      <a:pt x="584428" y="507326"/>
                    </a:lnTo>
                    <a:lnTo>
                      <a:pt x="581977" y="509143"/>
                    </a:lnTo>
                    <a:lnTo>
                      <a:pt x="583222" y="507326"/>
                    </a:lnTo>
                    <a:lnTo>
                      <a:pt x="592264" y="495604"/>
                    </a:lnTo>
                    <a:lnTo>
                      <a:pt x="592264" y="494626"/>
                    </a:lnTo>
                    <a:lnTo>
                      <a:pt x="591261" y="494626"/>
                    </a:lnTo>
                    <a:lnTo>
                      <a:pt x="581380" y="507326"/>
                    </a:lnTo>
                    <a:lnTo>
                      <a:pt x="564896" y="520026"/>
                    </a:lnTo>
                    <a:lnTo>
                      <a:pt x="554469" y="526326"/>
                    </a:lnTo>
                    <a:lnTo>
                      <a:pt x="554469" y="540131"/>
                    </a:lnTo>
                    <a:lnTo>
                      <a:pt x="551103" y="545426"/>
                    </a:lnTo>
                    <a:lnTo>
                      <a:pt x="544461" y="551307"/>
                    </a:lnTo>
                    <a:lnTo>
                      <a:pt x="548449" y="545426"/>
                    </a:lnTo>
                    <a:lnTo>
                      <a:pt x="554469" y="540131"/>
                    </a:lnTo>
                    <a:lnTo>
                      <a:pt x="554469" y="526326"/>
                    </a:lnTo>
                    <a:lnTo>
                      <a:pt x="551180" y="528307"/>
                    </a:lnTo>
                    <a:lnTo>
                      <a:pt x="574471" y="507326"/>
                    </a:lnTo>
                    <a:lnTo>
                      <a:pt x="604748" y="469226"/>
                    </a:lnTo>
                    <a:lnTo>
                      <a:pt x="634936" y="445452"/>
                    </a:lnTo>
                    <a:lnTo>
                      <a:pt x="634936" y="412483"/>
                    </a:lnTo>
                    <a:lnTo>
                      <a:pt x="608431" y="431126"/>
                    </a:lnTo>
                    <a:lnTo>
                      <a:pt x="607161" y="431126"/>
                    </a:lnTo>
                    <a:lnTo>
                      <a:pt x="620712" y="418426"/>
                    </a:lnTo>
                    <a:lnTo>
                      <a:pt x="605040" y="431126"/>
                    </a:lnTo>
                    <a:lnTo>
                      <a:pt x="599224" y="436587"/>
                    </a:lnTo>
                    <a:lnTo>
                      <a:pt x="596696" y="443826"/>
                    </a:lnTo>
                    <a:lnTo>
                      <a:pt x="595541" y="443826"/>
                    </a:lnTo>
                    <a:lnTo>
                      <a:pt x="591515" y="443826"/>
                    </a:lnTo>
                    <a:lnTo>
                      <a:pt x="599224" y="436587"/>
                    </a:lnTo>
                    <a:lnTo>
                      <a:pt x="601141" y="431126"/>
                    </a:lnTo>
                    <a:lnTo>
                      <a:pt x="589356" y="443826"/>
                    </a:lnTo>
                    <a:lnTo>
                      <a:pt x="589775" y="443826"/>
                    </a:lnTo>
                    <a:lnTo>
                      <a:pt x="586130" y="456526"/>
                    </a:lnTo>
                    <a:lnTo>
                      <a:pt x="588086" y="456526"/>
                    </a:lnTo>
                    <a:lnTo>
                      <a:pt x="591108" y="454317"/>
                    </a:lnTo>
                    <a:lnTo>
                      <a:pt x="590169" y="456526"/>
                    </a:lnTo>
                    <a:lnTo>
                      <a:pt x="584911" y="469226"/>
                    </a:lnTo>
                    <a:lnTo>
                      <a:pt x="578446" y="469226"/>
                    </a:lnTo>
                    <a:lnTo>
                      <a:pt x="573595" y="481926"/>
                    </a:lnTo>
                    <a:lnTo>
                      <a:pt x="574319" y="481926"/>
                    </a:lnTo>
                    <a:lnTo>
                      <a:pt x="559727" y="494626"/>
                    </a:lnTo>
                    <a:lnTo>
                      <a:pt x="544512" y="507326"/>
                    </a:lnTo>
                    <a:lnTo>
                      <a:pt x="530136" y="532726"/>
                    </a:lnTo>
                    <a:lnTo>
                      <a:pt x="518096" y="545426"/>
                    </a:lnTo>
                    <a:lnTo>
                      <a:pt x="518756" y="545426"/>
                    </a:lnTo>
                    <a:lnTo>
                      <a:pt x="506018" y="558126"/>
                    </a:lnTo>
                    <a:lnTo>
                      <a:pt x="497827" y="565658"/>
                    </a:lnTo>
                    <a:lnTo>
                      <a:pt x="497827" y="613930"/>
                    </a:lnTo>
                    <a:lnTo>
                      <a:pt x="495858" y="621626"/>
                    </a:lnTo>
                    <a:lnTo>
                      <a:pt x="477951" y="659726"/>
                    </a:lnTo>
                    <a:lnTo>
                      <a:pt x="471843" y="672426"/>
                    </a:lnTo>
                    <a:lnTo>
                      <a:pt x="465175" y="685126"/>
                    </a:lnTo>
                    <a:lnTo>
                      <a:pt x="455345" y="697826"/>
                    </a:lnTo>
                    <a:lnTo>
                      <a:pt x="447078" y="710526"/>
                    </a:lnTo>
                    <a:lnTo>
                      <a:pt x="445135" y="710526"/>
                    </a:lnTo>
                    <a:lnTo>
                      <a:pt x="455180" y="697826"/>
                    </a:lnTo>
                    <a:lnTo>
                      <a:pt x="460197" y="685126"/>
                    </a:lnTo>
                    <a:lnTo>
                      <a:pt x="465594" y="672426"/>
                    </a:lnTo>
                    <a:lnTo>
                      <a:pt x="471182" y="659726"/>
                    </a:lnTo>
                    <a:lnTo>
                      <a:pt x="474764" y="651560"/>
                    </a:lnTo>
                    <a:lnTo>
                      <a:pt x="478497" y="647026"/>
                    </a:lnTo>
                    <a:lnTo>
                      <a:pt x="483539" y="634326"/>
                    </a:lnTo>
                    <a:lnTo>
                      <a:pt x="488492" y="621626"/>
                    </a:lnTo>
                    <a:lnTo>
                      <a:pt x="494436" y="621626"/>
                    </a:lnTo>
                    <a:lnTo>
                      <a:pt x="497827" y="613930"/>
                    </a:lnTo>
                    <a:lnTo>
                      <a:pt x="497827" y="565658"/>
                    </a:lnTo>
                    <a:lnTo>
                      <a:pt x="492188" y="570826"/>
                    </a:lnTo>
                    <a:lnTo>
                      <a:pt x="480377" y="596226"/>
                    </a:lnTo>
                    <a:lnTo>
                      <a:pt x="473684" y="596226"/>
                    </a:lnTo>
                    <a:lnTo>
                      <a:pt x="471563" y="599986"/>
                    </a:lnTo>
                    <a:lnTo>
                      <a:pt x="471563" y="655447"/>
                    </a:lnTo>
                    <a:lnTo>
                      <a:pt x="470268" y="659726"/>
                    </a:lnTo>
                    <a:lnTo>
                      <a:pt x="468033" y="659726"/>
                    </a:lnTo>
                    <a:lnTo>
                      <a:pt x="471563" y="655447"/>
                    </a:lnTo>
                    <a:lnTo>
                      <a:pt x="471563" y="599986"/>
                    </a:lnTo>
                    <a:lnTo>
                      <a:pt x="466509" y="608926"/>
                    </a:lnTo>
                    <a:lnTo>
                      <a:pt x="462013" y="617296"/>
                    </a:lnTo>
                    <a:lnTo>
                      <a:pt x="468604" y="608926"/>
                    </a:lnTo>
                    <a:lnTo>
                      <a:pt x="459854" y="621626"/>
                    </a:lnTo>
                    <a:lnTo>
                      <a:pt x="451370" y="647026"/>
                    </a:lnTo>
                    <a:lnTo>
                      <a:pt x="443204" y="659726"/>
                    </a:lnTo>
                    <a:lnTo>
                      <a:pt x="435356" y="672426"/>
                    </a:lnTo>
                    <a:lnTo>
                      <a:pt x="422478" y="672426"/>
                    </a:lnTo>
                    <a:lnTo>
                      <a:pt x="434555" y="647026"/>
                    </a:lnTo>
                    <a:lnTo>
                      <a:pt x="409905" y="697471"/>
                    </a:lnTo>
                    <a:lnTo>
                      <a:pt x="412026" y="685126"/>
                    </a:lnTo>
                    <a:lnTo>
                      <a:pt x="409905" y="685126"/>
                    </a:lnTo>
                    <a:lnTo>
                      <a:pt x="407136" y="697826"/>
                    </a:lnTo>
                    <a:lnTo>
                      <a:pt x="409727" y="697826"/>
                    </a:lnTo>
                    <a:lnTo>
                      <a:pt x="405117" y="707263"/>
                    </a:lnTo>
                    <a:lnTo>
                      <a:pt x="405612" y="697826"/>
                    </a:lnTo>
                    <a:lnTo>
                      <a:pt x="403415" y="697826"/>
                    </a:lnTo>
                    <a:lnTo>
                      <a:pt x="399440" y="710526"/>
                    </a:lnTo>
                    <a:lnTo>
                      <a:pt x="387286" y="723226"/>
                    </a:lnTo>
                    <a:lnTo>
                      <a:pt x="385622" y="735926"/>
                    </a:lnTo>
                    <a:lnTo>
                      <a:pt x="369100" y="765670"/>
                    </a:lnTo>
                    <a:lnTo>
                      <a:pt x="369100" y="837526"/>
                    </a:lnTo>
                    <a:lnTo>
                      <a:pt x="368033" y="850226"/>
                    </a:lnTo>
                    <a:lnTo>
                      <a:pt x="366064" y="850226"/>
                    </a:lnTo>
                    <a:lnTo>
                      <a:pt x="369100" y="837526"/>
                    </a:lnTo>
                    <a:lnTo>
                      <a:pt x="369100" y="765670"/>
                    </a:lnTo>
                    <a:lnTo>
                      <a:pt x="364451" y="774026"/>
                    </a:lnTo>
                    <a:lnTo>
                      <a:pt x="359625" y="786726"/>
                    </a:lnTo>
                    <a:lnTo>
                      <a:pt x="354558" y="786726"/>
                    </a:lnTo>
                    <a:lnTo>
                      <a:pt x="349135" y="799426"/>
                    </a:lnTo>
                    <a:lnTo>
                      <a:pt x="347662" y="802601"/>
                    </a:lnTo>
                    <a:lnTo>
                      <a:pt x="347662" y="888326"/>
                    </a:lnTo>
                    <a:lnTo>
                      <a:pt x="318274" y="964526"/>
                    </a:lnTo>
                    <a:lnTo>
                      <a:pt x="311327" y="989926"/>
                    </a:lnTo>
                    <a:lnTo>
                      <a:pt x="304406" y="1002626"/>
                    </a:lnTo>
                    <a:lnTo>
                      <a:pt x="297065" y="1028357"/>
                    </a:lnTo>
                    <a:lnTo>
                      <a:pt x="289229" y="1053426"/>
                    </a:lnTo>
                    <a:lnTo>
                      <a:pt x="285000" y="1053426"/>
                    </a:lnTo>
                    <a:lnTo>
                      <a:pt x="281546" y="1066126"/>
                    </a:lnTo>
                    <a:lnTo>
                      <a:pt x="277888" y="1078826"/>
                    </a:lnTo>
                    <a:lnTo>
                      <a:pt x="274599" y="1091526"/>
                    </a:lnTo>
                    <a:lnTo>
                      <a:pt x="272427" y="1091526"/>
                    </a:lnTo>
                    <a:lnTo>
                      <a:pt x="272249" y="1098867"/>
                    </a:lnTo>
                    <a:lnTo>
                      <a:pt x="263918" y="1123492"/>
                    </a:lnTo>
                    <a:lnTo>
                      <a:pt x="264033" y="1116926"/>
                    </a:lnTo>
                    <a:lnTo>
                      <a:pt x="267601" y="1104226"/>
                    </a:lnTo>
                    <a:lnTo>
                      <a:pt x="274180" y="1078826"/>
                    </a:lnTo>
                    <a:lnTo>
                      <a:pt x="283425" y="1053426"/>
                    </a:lnTo>
                    <a:lnTo>
                      <a:pt x="280619" y="1053426"/>
                    </a:lnTo>
                    <a:lnTo>
                      <a:pt x="277355" y="1066126"/>
                    </a:lnTo>
                    <a:lnTo>
                      <a:pt x="264883" y="1104226"/>
                    </a:lnTo>
                    <a:lnTo>
                      <a:pt x="267055" y="1091526"/>
                    </a:lnTo>
                    <a:lnTo>
                      <a:pt x="278180" y="1053426"/>
                    </a:lnTo>
                    <a:lnTo>
                      <a:pt x="289826" y="1028026"/>
                    </a:lnTo>
                    <a:lnTo>
                      <a:pt x="295465" y="1015326"/>
                    </a:lnTo>
                    <a:lnTo>
                      <a:pt x="301129" y="989926"/>
                    </a:lnTo>
                    <a:lnTo>
                      <a:pt x="306870" y="977226"/>
                    </a:lnTo>
                    <a:lnTo>
                      <a:pt x="312788" y="964526"/>
                    </a:lnTo>
                    <a:lnTo>
                      <a:pt x="296418" y="1015326"/>
                    </a:lnTo>
                    <a:lnTo>
                      <a:pt x="310108" y="977226"/>
                    </a:lnTo>
                    <a:lnTo>
                      <a:pt x="323862" y="939126"/>
                    </a:lnTo>
                    <a:lnTo>
                      <a:pt x="331343" y="924318"/>
                    </a:lnTo>
                    <a:lnTo>
                      <a:pt x="331114" y="926426"/>
                    </a:lnTo>
                    <a:lnTo>
                      <a:pt x="333336" y="920381"/>
                    </a:lnTo>
                    <a:lnTo>
                      <a:pt x="336702" y="913726"/>
                    </a:lnTo>
                    <a:lnTo>
                      <a:pt x="342176" y="901026"/>
                    </a:lnTo>
                    <a:lnTo>
                      <a:pt x="347662" y="888326"/>
                    </a:lnTo>
                    <a:lnTo>
                      <a:pt x="347662" y="802601"/>
                    </a:lnTo>
                    <a:lnTo>
                      <a:pt x="343242" y="812126"/>
                    </a:lnTo>
                    <a:lnTo>
                      <a:pt x="335216" y="837526"/>
                    </a:lnTo>
                    <a:lnTo>
                      <a:pt x="327837" y="862926"/>
                    </a:lnTo>
                    <a:lnTo>
                      <a:pt x="320751" y="888326"/>
                    </a:lnTo>
                    <a:lnTo>
                      <a:pt x="313588" y="901026"/>
                    </a:lnTo>
                    <a:lnTo>
                      <a:pt x="311010" y="913726"/>
                    </a:lnTo>
                    <a:lnTo>
                      <a:pt x="308584" y="913726"/>
                    </a:lnTo>
                    <a:lnTo>
                      <a:pt x="306222" y="926426"/>
                    </a:lnTo>
                    <a:lnTo>
                      <a:pt x="303822" y="926426"/>
                    </a:lnTo>
                    <a:lnTo>
                      <a:pt x="298297" y="939126"/>
                    </a:lnTo>
                    <a:lnTo>
                      <a:pt x="292087" y="964526"/>
                    </a:lnTo>
                    <a:lnTo>
                      <a:pt x="287909" y="964526"/>
                    </a:lnTo>
                    <a:lnTo>
                      <a:pt x="291287" y="951826"/>
                    </a:lnTo>
                    <a:lnTo>
                      <a:pt x="296062" y="939126"/>
                    </a:lnTo>
                    <a:lnTo>
                      <a:pt x="292976" y="939126"/>
                    </a:lnTo>
                    <a:lnTo>
                      <a:pt x="292773" y="939126"/>
                    </a:lnTo>
                    <a:lnTo>
                      <a:pt x="287045" y="951826"/>
                    </a:lnTo>
                    <a:lnTo>
                      <a:pt x="292265" y="939126"/>
                    </a:lnTo>
                    <a:lnTo>
                      <a:pt x="295770" y="926426"/>
                    </a:lnTo>
                    <a:lnTo>
                      <a:pt x="296722" y="926426"/>
                    </a:lnTo>
                    <a:lnTo>
                      <a:pt x="311124" y="877620"/>
                    </a:lnTo>
                    <a:lnTo>
                      <a:pt x="305727" y="888326"/>
                    </a:lnTo>
                    <a:lnTo>
                      <a:pt x="299415" y="901026"/>
                    </a:lnTo>
                    <a:lnTo>
                      <a:pt x="303745" y="888326"/>
                    </a:lnTo>
                    <a:lnTo>
                      <a:pt x="307708" y="875626"/>
                    </a:lnTo>
                    <a:lnTo>
                      <a:pt x="305219" y="875626"/>
                    </a:lnTo>
                    <a:lnTo>
                      <a:pt x="303593" y="888326"/>
                    </a:lnTo>
                    <a:lnTo>
                      <a:pt x="300736" y="888326"/>
                    </a:lnTo>
                    <a:lnTo>
                      <a:pt x="297395" y="901026"/>
                    </a:lnTo>
                    <a:lnTo>
                      <a:pt x="295071" y="910729"/>
                    </a:lnTo>
                    <a:lnTo>
                      <a:pt x="295008" y="910894"/>
                    </a:lnTo>
                    <a:lnTo>
                      <a:pt x="294347" y="913726"/>
                    </a:lnTo>
                    <a:lnTo>
                      <a:pt x="293941" y="913726"/>
                    </a:lnTo>
                    <a:lnTo>
                      <a:pt x="295008" y="910958"/>
                    </a:lnTo>
                    <a:lnTo>
                      <a:pt x="293890" y="913726"/>
                    </a:lnTo>
                    <a:lnTo>
                      <a:pt x="288531" y="939126"/>
                    </a:lnTo>
                    <a:lnTo>
                      <a:pt x="282765" y="951826"/>
                    </a:lnTo>
                    <a:lnTo>
                      <a:pt x="276555" y="964526"/>
                    </a:lnTo>
                    <a:lnTo>
                      <a:pt x="279857" y="951826"/>
                    </a:lnTo>
                    <a:lnTo>
                      <a:pt x="277723" y="951826"/>
                    </a:lnTo>
                    <a:lnTo>
                      <a:pt x="274459" y="964526"/>
                    </a:lnTo>
                    <a:lnTo>
                      <a:pt x="273367" y="964526"/>
                    </a:lnTo>
                    <a:lnTo>
                      <a:pt x="273405" y="977226"/>
                    </a:lnTo>
                    <a:lnTo>
                      <a:pt x="264947" y="989926"/>
                    </a:lnTo>
                    <a:lnTo>
                      <a:pt x="257340" y="1015034"/>
                    </a:lnTo>
                    <a:lnTo>
                      <a:pt x="263652" y="1002626"/>
                    </a:lnTo>
                    <a:lnTo>
                      <a:pt x="269354" y="989926"/>
                    </a:lnTo>
                    <a:lnTo>
                      <a:pt x="255879" y="1028026"/>
                    </a:lnTo>
                    <a:lnTo>
                      <a:pt x="241122" y="1078826"/>
                    </a:lnTo>
                    <a:lnTo>
                      <a:pt x="228625" y="1116926"/>
                    </a:lnTo>
                    <a:lnTo>
                      <a:pt x="224155" y="1142326"/>
                    </a:lnTo>
                    <a:lnTo>
                      <a:pt x="225285" y="1142326"/>
                    </a:lnTo>
                    <a:lnTo>
                      <a:pt x="228942" y="1129626"/>
                    </a:lnTo>
                    <a:lnTo>
                      <a:pt x="231267" y="1116571"/>
                    </a:lnTo>
                    <a:lnTo>
                      <a:pt x="233641" y="1104226"/>
                    </a:lnTo>
                    <a:lnTo>
                      <a:pt x="236334" y="1104226"/>
                    </a:lnTo>
                    <a:lnTo>
                      <a:pt x="239306" y="1091526"/>
                    </a:lnTo>
                    <a:lnTo>
                      <a:pt x="241782" y="1078826"/>
                    </a:lnTo>
                    <a:lnTo>
                      <a:pt x="246519" y="1066126"/>
                    </a:lnTo>
                    <a:lnTo>
                      <a:pt x="252857" y="1040726"/>
                    </a:lnTo>
                    <a:lnTo>
                      <a:pt x="259067" y="1028026"/>
                    </a:lnTo>
                    <a:lnTo>
                      <a:pt x="263372" y="1015326"/>
                    </a:lnTo>
                    <a:lnTo>
                      <a:pt x="254177" y="1053426"/>
                    </a:lnTo>
                    <a:lnTo>
                      <a:pt x="248615" y="1066126"/>
                    </a:lnTo>
                    <a:lnTo>
                      <a:pt x="244817" y="1091526"/>
                    </a:lnTo>
                    <a:lnTo>
                      <a:pt x="240957" y="1104226"/>
                    </a:lnTo>
                    <a:lnTo>
                      <a:pt x="240271" y="1104226"/>
                    </a:lnTo>
                    <a:lnTo>
                      <a:pt x="238163" y="1116926"/>
                    </a:lnTo>
                    <a:lnTo>
                      <a:pt x="234365" y="1129626"/>
                    </a:lnTo>
                    <a:lnTo>
                      <a:pt x="230365" y="1142326"/>
                    </a:lnTo>
                    <a:lnTo>
                      <a:pt x="226555" y="1155026"/>
                    </a:lnTo>
                    <a:lnTo>
                      <a:pt x="223456" y="1167726"/>
                    </a:lnTo>
                    <a:lnTo>
                      <a:pt x="220599" y="1180426"/>
                    </a:lnTo>
                    <a:lnTo>
                      <a:pt x="219760" y="1180426"/>
                    </a:lnTo>
                    <a:lnTo>
                      <a:pt x="220002" y="1167726"/>
                    </a:lnTo>
                    <a:lnTo>
                      <a:pt x="207873" y="1218526"/>
                    </a:lnTo>
                    <a:lnTo>
                      <a:pt x="199326" y="1256626"/>
                    </a:lnTo>
                    <a:lnTo>
                      <a:pt x="191312" y="1294726"/>
                    </a:lnTo>
                    <a:lnTo>
                      <a:pt x="180848" y="1332826"/>
                    </a:lnTo>
                    <a:lnTo>
                      <a:pt x="177647" y="1345526"/>
                    </a:lnTo>
                    <a:lnTo>
                      <a:pt x="173291" y="1358226"/>
                    </a:lnTo>
                    <a:lnTo>
                      <a:pt x="169837" y="1370926"/>
                    </a:lnTo>
                    <a:lnTo>
                      <a:pt x="169329" y="1370926"/>
                    </a:lnTo>
                    <a:lnTo>
                      <a:pt x="163957" y="1396326"/>
                    </a:lnTo>
                    <a:lnTo>
                      <a:pt x="160401" y="1409026"/>
                    </a:lnTo>
                    <a:lnTo>
                      <a:pt x="157861" y="1434426"/>
                    </a:lnTo>
                    <a:lnTo>
                      <a:pt x="155562" y="1447126"/>
                    </a:lnTo>
                    <a:lnTo>
                      <a:pt x="152412" y="1459826"/>
                    </a:lnTo>
                    <a:lnTo>
                      <a:pt x="148602" y="1472526"/>
                    </a:lnTo>
                    <a:lnTo>
                      <a:pt x="145656" y="1485226"/>
                    </a:lnTo>
                    <a:lnTo>
                      <a:pt x="145135" y="1485226"/>
                    </a:lnTo>
                    <a:lnTo>
                      <a:pt x="141935" y="1523326"/>
                    </a:lnTo>
                    <a:lnTo>
                      <a:pt x="137414" y="1548726"/>
                    </a:lnTo>
                    <a:lnTo>
                      <a:pt x="132842" y="1561426"/>
                    </a:lnTo>
                    <a:lnTo>
                      <a:pt x="128651" y="1586826"/>
                    </a:lnTo>
                    <a:lnTo>
                      <a:pt x="125349" y="1599526"/>
                    </a:lnTo>
                    <a:lnTo>
                      <a:pt x="124891" y="1599526"/>
                    </a:lnTo>
                    <a:lnTo>
                      <a:pt x="124460" y="1612226"/>
                    </a:lnTo>
                    <a:lnTo>
                      <a:pt x="125310" y="1612226"/>
                    </a:lnTo>
                    <a:lnTo>
                      <a:pt x="123253" y="1624926"/>
                    </a:lnTo>
                    <a:lnTo>
                      <a:pt x="121386" y="1624926"/>
                    </a:lnTo>
                    <a:lnTo>
                      <a:pt x="119659" y="1637626"/>
                    </a:lnTo>
                    <a:lnTo>
                      <a:pt x="118287" y="1650326"/>
                    </a:lnTo>
                    <a:lnTo>
                      <a:pt x="117538" y="1663026"/>
                    </a:lnTo>
                    <a:lnTo>
                      <a:pt x="118783" y="1650326"/>
                    </a:lnTo>
                    <a:lnTo>
                      <a:pt x="119849" y="1650326"/>
                    </a:lnTo>
                    <a:lnTo>
                      <a:pt x="121335" y="1637626"/>
                    </a:lnTo>
                    <a:lnTo>
                      <a:pt x="121805" y="1650326"/>
                    </a:lnTo>
                    <a:lnTo>
                      <a:pt x="121615" y="1650326"/>
                    </a:lnTo>
                    <a:lnTo>
                      <a:pt x="120675" y="1663026"/>
                    </a:lnTo>
                    <a:lnTo>
                      <a:pt x="119837" y="1663026"/>
                    </a:lnTo>
                    <a:lnTo>
                      <a:pt x="118783" y="1675726"/>
                    </a:lnTo>
                    <a:lnTo>
                      <a:pt x="117525" y="1675726"/>
                    </a:lnTo>
                    <a:lnTo>
                      <a:pt x="116141" y="1688426"/>
                    </a:lnTo>
                    <a:lnTo>
                      <a:pt x="117424" y="1663026"/>
                    </a:lnTo>
                    <a:lnTo>
                      <a:pt x="116065" y="1663026"/>
                    </a:lnTo>
                    <a:lnTo>
                      <a:pt x="114846" y="1675726"/>
                    </a:lnTo>
                    <a:lnTo>
                      <a:pt x="112712" y="1675726"/>
                    </a:lnTo>
                    <a:lnTo>
                      <a:pt x="110794" y="1688426"/>
                    </a:lnTo>
                    <a:lnTo>
                      <a:pt x="107518" y="1688426"/>
                    </a:lnTo>
                    <a:lnTo>
                      <a:pt x="106616" y="1675726"/>
                    </a:lnTo>
                    <a:lnTo>
                      <a:pt x="103835" y="1675726"/>
                    </a:lnTo>
                    <a:lnTo>
                      <a:pt x="99860" y="1663026"/>
                    </a:lnTo>
                    <a:lnTo>
                      <a:pt x="96748" y="1663026"/>
                    </a:lnTo>
                    <a:lnTo>
                      <a:pt x="93586" y="1650326"/>
                    </a:lnTo>
                    <a:lnTo>
                      <a:pt x="90170" y="1650326"/>
                    </a:lnTo>
                    <a:lnTo>
                      <a:pt x="86296" y="1637626"/>
                    </a:lnTo>
                    <a:lnTo>
                      <a:pt x="84836" y="1637626"/>
                    </a:lnTo>
                    <a:lnTo>
                      <a:pt x="83007" y="1624926"/>
                    </a:lnTo>
                    <a:lnTo>
                      <a:pt x="81775" y="1624926"/>
                    </a:lnTo>
                    <a:lnTo>
                      <a:pt x="76796" y="1599526"/>
                    </a:lnTo>
                    <a:lnTo>
                      <a:pt x="73621" y="1586826"/>
                    </a:lnTo>
                    <a:lnTo>
                      <a:pt x="70345" y="1574126"/>
                    </a:lnTo>
                    <a:lnTo>
                      <a:pt x="67195" y="1561426"/>
                    </a:lnTo>
                    <a:lnTo>
                      <a:pt x="64427" y="1535950"/>
                    </a:lnTo>
                    <a:lnTo>
                      <a:pt x="54394" y="1485226"/>
                    </a:lnTo>
                    <a:lnTo>
                      <a:pt x="49822" y="1459826"/>
                    </a:lnTo>
                    <a:lnTo>
                      <a:pt x="46050" y="1447126"/>
                    </a:lnTo>
                    <a:lnTo>
                      <a:pt x="46863" y="1447126"/>
                    </a:lnTo>
                    <a:lnTo>
                      <a:pt x="40652" y="1421726"/>
                    </a:lnTo>
                    <a:lnTo>
                      <a:pt x="40119" y="1409026"/>
                    </a:lnTo>
                    <a:lnTo>
                      <a:pt x="40906" y="1409026"/>
                    </a:lnTo>
                    <a:lnTo>
                      <a:pt x="41325" y="1396326"/>
                    </a:lnTo>
                    <a:lnTo>
                      <a:pt x="39674" y="1383626"/>
                    </a:lnTo>
                    <a:lnTo>
                      <a:pt x="42583" y="1396326"/>
                    </a:lnTo>
                    <a:lnTo>
                      <a:pt x="45504" y="1421726"/>
                    </a:lnTo>
                    <a:lnTo>
                      <a:pt x="48806" y="1447126"/>
                    </a:lnTo>
                    <a:lnTo>
                      <a:pt x="52857" y="1472526"/>
                    </a:lnTo>
                    <a:lnTo>
                      <a:pt x="52197" y="1459826"/>
                    </a:lnTo>
                    <a:lnTo>
                      <a:pt x="52539" y="1451711"/>
                    </a:lnTo>
                    <a:lnTo>
                      <a:pt x="52603" y="1448536"/>
                    </a:lnTo>
                    <a:lnTo>
                      <a:pt x="51003" y="1434426"/>
                    </a:lnTo>
                    <a:lnTo>
                      <a:pt x="47752" y="1406194"/>
                    </a:lnTo>
                    <a:lnTo>
                      <a:pt x="45186" y="1383626"/>
                    </a:lnTo>
                    <a:lnTo>
                      <a:pt x="43307" y="1358226"/>
                    </a:lnTo>
                    <a:lnTo>
                      <a:pt x="42291" y="1358226"/>
                    </a:lnTo>
                    <a:lnTo>
                      <a:pt x="41211" y="1345526"/>
                    </a:lnTo>
                    <a:lnTo>
                      <a:pt x="40043" y="1332826"/>
                    </a:lnTo>
                    <a:lnTo>
                      <a:pt x="38760" y="1320126"/>
                    </a:lnTo>
                    <a:lnTo>
                      <a:pt x="38201" y="1307426"/>
                    </a:lnTo>
                    <a:lnTo>
                      <a:pt x="39674" y="1320126"/>
                    </a:lnTo>
                    <a:lnTo>
                      <a:pt x="41694" y="1320126"/>
                    </a:lnTo>
                    <a:lnTo>
                      <a:pt x="38544" y="1307426"/>
                    </a:lnTo>
                    <a:lnTo>
                      <a:pt x="38366" y="1294726"/>
                    </a:lnTo>
                    <a:lnTo>
                      <a:pt x="38938" y="1282026"/>
                    </a:lnTo>
                    <a:lnTo>
                      <a:pt x="40297" y="1282026"/>
                    </a:lnTo>
                    <a:lnTo>
                      <a:pt x="39433" y="1243926"/>
                    </a:lnTo>
                    <a:lnTo>
                      <a:pt x="38798" y="1231226"/>
                    </a:lnTo>
                    <a:lnTo>
                      <a:pt x="38608" y="1218526"/>
                    </a:lnTo>
                    <a:lnTo>
                      <a:pt x="38227" y="1193126"/>
                    </a:lnTo>
                    <a:lnTo>
                      <a:pt x="37858" y="1180426"/>
                    </a:lnTo>
                    <a:lnTo>
                      <a:pt x="37592" y="1167726"/>
                    </a:lnTo>
                    <a:lnTo>
                      <a:pt x="37312" y="1155026"/>
                    </a:lnTo>
                    <a:lnTo>
                      <a:pt x="36588" y="1142326"/>
                    </a:lnTo>
                    <a:lnTo>
                      <a:pt x="36436" y="1167726"/>
                    </a:lnTo>
                    <a:lnTo>
                      <a:pt x="35356" y="1155026"/>
                    </a:lnTo>
                    <a:lnTo>
                      <a:pt x="34036" y="1155026"/>
                    </a:lnTo>
                    <a:lnTo>
                      <a:pt x="33108" y="1180426"/>
                    </a:lnTo>
                    <a:lnTo>
                      <a:pt x="32791" y="1167726"/>
                    </a:lnTo>
                    <a:lnTo>
                      <a:pt x="32550" y="1167726"/>
                    </a:lnTo>
                    <a:lnTo>
                      <a:pt x="32385" y="1155026"/>
                    </a:lnTo>
                    <a:lnTo>
                      <a:pt x="32283" y="1142326"/>
                    </a:lnTo>
                    <a:lnTo>
                      <a:pt x="32588" y="1129626"/>
                    </a:lnTo>
                    <a:lnTo>
                      <a:pt x="33147" y="1116571"/>
                    </a:lnTo>
                    <a:lnTo>
                      <a:pt x="34442" y="1091526"/>
                    </a:lnTo>
                    <a:lnTo>
                      <a:pt x="35052" y="1104226"/>
                    </a:lnTo>
                    <a:lnTo>
                      <a:pt x="36944" y="1091526"/>
                    </a:lnTo>
                    <a:lnTo>
                      <a:pt x="38036" y="1091526"/>
                    </a:lnTo>
                    <a:lnTo>
                      <a:pt x="36271" y="1129626"/>
                    </a:lnTo>
                    <a:lnTo>
                      <a:pt x="38125" y="1116926"/>
                    </a:lnTo>
                    <a:lnTo>
                      <a:pt x="38696" y="1104226"/>
                    </a:lnTo>
                    <a:lnTo>
                      <a:pt x="38849" y="1091526"/>
                    </a:lnTo>
                    <a:lnTo>
                      <a:pt x="38989" y="1078826"/>
                    </a:lnTo>
                    <a:lnTo>
                      <a:pt x="40017" y="1066126"/>
                    </a:lnTo>
                    <a:lnTo>
                      <a:pt x="40132" y="1078826"/>
                    </a:lnTo>
                    <a:lnTo>
                      <a:pt x="40220" y="1092390"/>
                    </a:lnTo>
                    <a:lnTo>
                      <a:pt x="40347" y="1104226"/>
                    </a:lnTo>
                    <a:lnTo>
                      <a:pt x="40500" y="1104226"/>
                    </a:lnTo>
                    <a:lnTo>
                      <a:pt x="40678" y="1091526"/>
                    </a:lnTo>
                    <a:lnTo>
                      <a:pt x="41097" y="1078826"/>
                    </a:lnTo>
                    <a:lnTo>
                      <a:pt x="41719" y="1066126"/>
                    </a:lnTo>
                    <a:lnTo>
                      <a:pt x="42684" y="1053426"/>
                    </a:lnTo>
                    <a:lnTo>
                      <a:pt x="44145" y="1040726"/>
                    </a:lnTo>
                    <a:lnTo>
                      <a:pt x="45821" y="1028026"/>
                    </a:lnTo>
                    <a:lnTo>
                      <a:pt x="47472" y="1015034"/>
                    </a:lnTo>
                    <a:lnTo>
                      <a:pt x="53276" y="977226"/>
                    </a:lnTo>
                    <a:lnTo>
                      <a:pt x="54711" y="964526"/>
                    </a:lnTo>
                    <a:lnTo>
                      <a:pt x="55803" y="951826"/>
                    </a:lnTo>
                    <a:lnTo>
                      <a:pt x="56680" y="951826"/>
                    </a:lnTo>
                    <a:lnTo>
                      <a:pt x="57721" y="939126"/>
                    </a:lnTo>
                    <a:lnTo>
                      <a:pt x="58991" y="913726"/>
                    </a:lnTo>
                    <a:lnTo>
                      <a:pt x="60477" y="901026"/>
                    </a:lnTo>
                    <a:lnTo>
                      <a:pt x="62179" y="888326"/>
                    </a:lnTo>
                    <a:lnTo>
                      <a:pt x="67906" y="850226"/>
                    </a:lnTo>
                    <a:lnTo>
                      <a:pt x="71716" y="824826"/>
                    </a:lnTo>
                    <a:lnTo>
                      <a:pt x="75565" y="812126"/>
                    </a:lnTo>
                    <a:lnTo>
                      <a:pt x="84099" y="786726"/>
                    </a:lnTo>
                    <a:lnTo>
                      <a:pt x="88252" y="761326"/>
                    </a:lnTo>
                    <a:lnTo>
                      <a:pt x="96659" y="735926"/>
                    </a:lnTo>
                    <a:lnTo>
                      <a:pt x="98983" y="723226"/>
                    </a:lnTo>
                    <a:lnTo>
                      <a:pt x="101549" y="723226"/>
                    </a:lnTo>
                    <a:lnTo>
                      <a:pt x="106921" y="697826"/>
                    </a:lnTo>
                    <a:lnTo>
                      <a:pt x="105651" y="710526"/>
                    </a:lnTo>
                    <a:lnTo>
                      <a:pt x="109029" y="697826"/>
                    </a:lnTo>
                    <a:lnTo>
                      <a:pt x="112407" y="685126"/>
                    </a:lnTo>
                    <a:lnTo>
                      <a:pt x="120027" y="672426"/>
                    </a:lnTo>
                    <a:lnTo>
                      <a:pt x="128828" y="647026"/>
                    </a:lnTo>
                    <a:lnTo>
                      <a:pt x="139115" y="608926"/>
                    </a:lnTo>
                    <a:lnTo>
                      <a:pt x="144310" y="608926"/>
                    </a:lnTo>
                    <a:lnTo>
                      <a:pt x="147916" y="596226"/>
                    </a:lnTo>
                    <a:lnTo>
                      <a:pt x="152095" y="583526"/>
                    </a:lnTo>
                    <a:lnTo>
                      <a:pt x="157035" y="570826"/>
                    </a:lnTo>
                    <a:lnTo>
                      <a:pt x="154343" y="570826"/>
                    </a:lnTo>
                    <a:lnTo>
                      <a:pt x="149707" y="583526"/>
                    </a:lnTo>
                    <a:lnTo>
                      <a:pt x="156870" y="558126"/>
                    </a:lnTo>
                    <a:lnTo>
                      <a:pt x="164274" y="545426"/>
                    </a:lnTo>
                    <a:lnTo>
                      <a:pt x="171754" y="532726"/>
                    </a:lnTo>
                    <a:lnTo>
                      <a:pt x="179184" y="507326"/>
                    </a:lnTo>
                    <a:lnTo>
                      <a:pt x="183235" y="507326"/>
                    </a:lnTo>
                    <a:lnTo>
                      <a:pt x="183286" y="497014"/>
                    </a:lnTo>
                    <a:lnTo>
                      <a:pt x="183375" y="496709"/>
                    </a:lnTo>
                    <a:lnTo>
                      <a:pt x="183337" y="496582"/>
                    </a:lnTo>
                    <a:lnTo>
                      <a:pt x="183311" y="494626"/>
                    </a:lnTo>
                    <a:lnTo>
                      <a:pt x="189014" y="481926"/>
                    </a:lnTo>
                    <a:lnTo>
                      <a:pt x="194919" y="481926"/>
                    </a:lnTo>
                    <a:lnTo>
                      <a:pt x="207022" y="456526"/>
                    </a:lnTo>
                    <a:lnTo>
                      <a:pt x="216827" y="431126"/>
                    </a:lnTo>
                    <a:lnTo>
                      <a:pt x="224345" y="422287"/>
                    </a:lnTo>
                    <a:lnTo>
                      <a:pt x="226377" y="418261"/>
                    </a:lnTo>
                    <a:lnTo>
                      <a:pt x="232816" y="405726"/>
                    </a:lnTo>
                    <a:lnTo>
                      <a:pt x="234137" y="405726"/>
                    </a:lnTo>
                    <a:lnTo>
                      <a:pt x="226707" y="418426"/>
                    </a:lnTo>
                    <a:lnTo>
                      <a:pt x="226123" y="420192"/>
                    </a:lnTo>
                    <a:lnTo>
                      <a:pt x="227622" y="418426"/>
                    </a:lnTo>
                    <a:lnTo>
                      <a:pt x="235178" y="405726"/>
                    </a:lnTo>
                    <a:lnTo>
                      <a:pt x="242722" y="393026"/>
                    </a:lnTo>
                    <a:lnTo>
                      <a:pt x="236842" y="405726"/>
                    </a:lnTo>
                    <a:lnTo>
                      <a:pt x="232321" y="415340"/>
                    </a:lnTo>
                    <a:lnTo>
                      <a:pt x="241617" y="405726"/>
                    </a:lnTo>
                    <a:lnTo>
                      <a:pt x="247853" y="393026"/>
                    </a:lnTo>
                    <a:lnTo>
                      <a:pt x="266560" y="354926"/>
                    </a:lnTo>
                    <a:lnTo>
                      <a:pt x="278396" y="342226"/>
                    </a:lnTo>
                    <a:lnTo>
                      <a:pt x="289039" y="329526"/>
                    </a:lnTo>
                    <a:lnTo>
                      <a:pt x="296100" y="316826"/>
                    </a:lnTo>
                    <a:lnTo>
                      <a:pt x="303161" y="304126"/>
                    </a:lnTo>
                    <a:lnTo>
                      <a:pt x="318973" y="291426"/>
                    </a:lnTo>
                    <a:lnTo>
                      <a:pt x="337083" y="266026"/>
                    </a:lnTo>
                    <a:lnTo>
                      <a:pt x="358089" y="240626"/>
                    </a:lnTo>
                    <a:lnTo>
                      <a:pt x="359460" y="240626"/>
                    </a:lnTo>
                    <a:lnTo>
                      <a:pt x="389991" y="215226"/>
                    </a:lnTo>
                    <a:lnTo>
                      <a:pt x="406107" y="202526"/>
                    </a:lnTo>
                    <a:lnTo>
                      <a:pt x="422224" y="189826"/>
                    </a:lnTo>
                    <a:lnTo>
                      <a:pt x="454672" y="151726"/>
                    </a:lnTo>
                    <a:lnTo>
                      <a:pt x="485838" y="126326"/>
                    </a:lnTo>
                    <a:lnTo>
                      <a:pt x="508901" y="126326"/>
                    </a:lnTo>
                    <a:lnTo>
                      <a:pt x="529513" y="113626"/>
                    </a:lnTo>
                    <a:lnTo>
                      <a:pt x="538721" y="100926"/>
                    </a:lnTo>
                    <a:lnTo>
                      <a:pt x="540766" y="100926"/>
                    </a:lnTo>
                    <a:lnTo>
                      <a:pt x="546785" y="88226"/>
                    </a:lnTo>
                    <a:lnTo>
                      <a:pt x="555879" y="88226"/>
                    </a:lnTo>
                    <a:lnTo>
                      <a:pt x="568591" y="75526"/>
                    </a:lnTo>
                    <a:lnTo>
                      <a:pt x="592772" y="75526"/>
                    </a:lnTo>
                    <a:lnTo>
                      <a:pt x="609320" y="62826"/>
                    </a:lnTo>
                    <a:lnTo>
                      <a:pt x="626884" y="62826"/>
                    </a:lnTo>
                    <a:lnTo>
                      <a:pt x="643864" y="50126"/>
                    </a:lnTo>
                    <a:lnTo>
                      <a:pt x="665314" y="50126"/>
                    </a:lnTo>
                    <a:lnTo>
                      <a:pt x="670217" y="37426"/>
                    </a:lnTo>
                    <a:lnTo>
                      <a:pt x="684466" y="37426"/>
                    </a:lnTo>
                    <a:lnTo>
                      <a:pt x="679894" y="43078"/>
                    </a:lnTo>
                    <a:lnTo>
                      <a:pt x="685774" y="37426"/>
                    </a:lnTo>
                    <a:lnTo>
                      <a:pt x="720725" y="37426"/>
                    </a:lnTo>
                    <a:lnTo>
                      <a:pt x="732129" y="28536"/>
                    </a:lnTo>
                    <a:lnTo>
                      <a:pt x="728687" y="37033"/>
                    </a:lnTo>
                    <a:lnTo>
                      <a:pt x="751611" y="24726"/>
                    </a:lnTo>
                    <a:lnTo>
                      <a:pt x="901077" y="24726"/>
                    </a:lnTo>
                    <a:lnTo>
                      <a:pt x="883183" y="12026"/>
                    </a:lnTo>
                    <a:lnTo>
                      <a:pt x="729907" y="12026"/>
                    </a:lnTo>
                    <a:lnTo>
                      <a:pt x="727189" y="12725"/>
                    </a:lnTo>
                    <a:lnTo>
                      <a:pt x="714756" y="24726"/>
                    </a:lnTo>
                    <a:lnTo>
                      <a:pt x="688784" y="24726"/>
                    </a:lnTo>
                    <a:lnTo>
                      <a:pt x="692975" y="21475"/>
                    </a:lnTo>
                    <a:lnTo>
                      <a:pt x="680224" y="24726"/>
                    </a:lnTo>
                    <a:lnTo>
                      <a:pt x="633882" y="37426"/>
                    </a:lnTo>
                    <a:lnTo>
                      <a:pt x="590359" y="50126"/>
                    </a:lnTo>
                    <a:lnTo>
                      <a:pt x="549148" y="75526"/>
                    </a:lnTo>
                    <a:lnTo>
                      <a:pt x="509663" y="100926"/>
                    </a:lnTo>
                    <a:lnTo>
                      <a:pt x="432612" y="151726"/>
                    </a:lnTo>
                    <a:lnTo>
                      <a:pt x="393814" y="189826"/>
                    </a:lnTo>
                    <a:lnTo>
                      <a:pt x="400900" y="177126"/>
                    </a:lnTo>
                    <a:lnTo>
                      <a:pt x="398970" y="177126"/>
                    </a:lnTo>
                    <a:lnTo>
                      <a:pt x="387972" y="189826"/>
                    </a:lnTo>
                    <a:lnTo>
                      <a:pt x="376859" y="202526"/>
                    </a:lnTo>
                    <a:lnTo>
                      <a:pt x="376631" y="202882"/>
                    </a:lnTo>
                    <a:lnTo>
                      <a:pt x="372389" y="205905"/>
                    </a:lnTo>
                    <a:lnTo>
                      <a:pt x="372389" y="209359"/>
                    </a:lnTo>
                    <a:lnTo>
                      <a:pt x="368554" y="215226"/>
                    </a:lnTo>
                    <a:lnTo>
                      <a:pt x="368325" y="215226"/>
                    </a:lnTo>
                    <a:lnTo>
                      <a:pt x="372389" y="209359"/>
                    </a:lnTo>
                    <a:lnTo>
                      <a:pt x="372389" y="205905"/>
                    </a:lnTo>
                    <a:lnTo>
                      <a:pt x="359283" y="215226"/>
                    </a:lnTo>
                    <a:lnTo>
                      <a:pt x="343509" y="240626"/>
                    </a:lnTo>
                    <a:lnTo>
                      <a:pt x="329450" y="253326"/>
                    </a:lnTo>
                    <a:lnTo>
                      <a:pt x="294220" y="291426"/>
                    </a:lnTo>
                    <a:lnTo>
                      <a:pt x="279971" y="309270"/>
                    </a:lnTo>
                    <a:lnTo>
                      <a:pt x="281762" y="305930"/>
                    </a:lnTo>
                    <a:lnTo>
                      <a:pt x="278777" y="310794"/>
                    </a:lnTo>
                    <a:lnTo>
                      <a:pt x="274091" y="316826"/>
                    </a:lnTo>
                    <a:lnTo>
                      <a:pt x="275094" y="316826"/>
                    </a:lnTo>
                    <a:lnTo>
                      <a:pt x="261924" y="329526"/>
                    </a:lnTo>
                    <a:lnTo>
                      <a:pt x="250342" y="354926"/>
                    </a:lnTo>
                    <a:lnTo>
                      <a:pt x="239585" y="367626"/>
                    </a:lnTo>
                    <a:lnTo>
                      <a:pt x="229323" y="380326"/>
                    </a:lnTo>
                    <a:lnTo>
                      <a:pt x="218808" y="405726"/>
                    </a:lnTo>
                    <a:lnTo>
                      <a:pt x="207645" y="418426"/>
                    </a:lnTo>
                    <a:lnTo>
                      <a:pt x="195427" y="443826"/>
                    </a:lnTo>
                    <a:lnTo>
                      <a:pt x="192671" y="443826"/>
                    </a:lnTo>
                    <a:lnTo>
                      <a:pt x="175425" y="469226"/>
                    </a:lnTo>
                    <a:lnTo>
                      <a:pt x="159219" y="507326"/>
                    </a:lnTo>
                    <a:lnTo>
                      <a:pt x="146570" y="532726"/>
                    </a:lnTo>
                    <a:lnTo>
                      <a:pt x="139636" y="558126"/>
                    </a:lnTo>
                    <a:lnTo>
                      <a:pt x="132727" y="570826"/>
                    </a:lnTo>
                    <a:lnTo>
                      <a:pt x="109766" y="634326"/>
                    </a:lnTo>
                    <a:lnTo>
                      <a:pt x="106489" y="647026"/>
                    </a:lnTo>
                    <a:lnTo>
                      <a:pt x="103403" y="647026"/>
                    </a:lnTo>
                    <a:lnTo>
                      <a:pt x="100634" y="659726"/>
                    </a:lnTo>
                    <a:lnTo>
                      <a:pt x="89700" y="697826"/>
                    </a:lnTo>
                    <a:lnTo>
                      <a:pt x="84505" y="710526"/>
                    </a:lnTo>
                    <a:lnTo>
                      <a:pt x="79654" y="723226"/>
                    </a:lnTo>
                    <a:lnTo>
                      <a:pt x="78613" y="723226"/>
                    </a:lnTo>
                    <a:lnTo>
                      <a:pt x="75653" y="735926"/>
                    </a:lnTo>
                    <a:lnTo>
                      <a:pt x="71310" y="748626"/>
                    </a:lnTo>
                    <a:lnTo>
                      <a:pt x="66103" y="761326"/>
                    </a:lnTo>
                    <a:lnTo>
                      <a:pt x="55283" y="812126"/>
                    </a:lnTo>
                    <a:lnTo>
                      <a:pt x="52514" y="812126"/>
                    </a:lnTo>
                    <a:lnTo>
                      <a:pt x="50076" y="824826"/>
                    </a:lnTo>
                    <a:lnTo>
                      <a:pt x="48945" y="824826"/>
                    </a:lnTo>
                    <a:lnTo>
                      <a:pt x="48945" y="850226"/>
                    </a:lnTo>
                    <a:lnTo>
                      <a:pt x="46736" y="862926"/>
                    </a:lnTo>
                    <a:lnTo>
                      <a:pt x="44297" y="875626"/>
                    </a:lnTo>
                    <a:lnTo>
                      <a:pt x="42125" y="875626"/>
                    </a:lnTo>
                    <a:lnTo>
                      <a:pt x="44996" y="862926"/>
                    </a:lnTo>
                    <a:lnTo>
                      <a:pt x="47663" y="850226"/>
                    </a:lnTo>
                    <a:lnTo>
                      <a:pt x="48945" y="850226"/>
                    </a:lnTo>
                    <a:lnTo>
                      <a:pt x="48945" y="824826"/>
                    </a:lnTo>
                    <a:lnTo>
                      <a:pt x="48450" y="824826"/>
                    </a:lnTo>
                    <a:lnTo>
                      <a:pt x="45212" y="837526"/>
                    </a:lnTo>
                    <a:lnTo>
                      <a:pt x="42252" y="862926"/>
                    </a:lnTo>
                    <a:lnTo>
                      <a:pt x="40335" y="875626"/>
                    </a:lnTo>
                    <a:lnTo>
                      <a:pt x="41960" y="875626"/>
                    </a:lnTo>
                    <a:lnTo>
                      <a:pt x="40043" y="888326"/>
                    </a:lnTo>
                    <a:lnTo>
                      <a:pt x="38696" y="901026"/>
                    </a:lnTo>
                    <a:lnTo>
                      <a:pt x="37757" y="913726"/>
                    </a:lnTo>
                    <a:lnTo>
                      <a:pt x="37376" y="913726"/>
                    </a:lnTo>
                    <a:lnTo>
                      <a:pt x="37655" y="926426"/>
                    </a:lnTo>
                    <a:lnTo>
                      <a:pt x="29565" y="951826"/>
                    </a:lnTo>
                    <a:lnTo>
                      <a:pt x="30467" y="964526"/>
                    </a:lnTo>
                    <a:lnTo>
                      <a:pt x="30797" y="964526"/>
                    </a:lnTo>
                    <a:lnTo>
                      <a:pt x="30480" y="977226"/>
                    </a:lnTo>
                    <a:lnTo>
                      <a:pt x="29425" y="989926"/>
                    </a:lnTo>
                    <a:lnTo>
                      <a:pt x="25831" y="1002626"/>
                    </a:lnTo>
                    <a:lnTo>
                      <a:pt x="26593" y="1015326"/>
                    </a:lnTo>
                    <a:lnTo>
                      <a:pt x="27381" y="1015326"/>
                    </a:lnTo>
                    <a:lnTo>
                      <a:pt x="23876" y="1053426"/>
                    </a:lnTo>
                    <a:lnTo>
                      <a:pt x="23329" y="1028026"/>
                    </a:lnTo>
                    <a:lnTo>
                      <a:pt x="22961" y="1015326"/>
                    </a:lnTo>
                    <a:lnTo>
                      <a:pt x="22352" y="1015326"/>
                    </a:lnTo>
                    <a:lnTo>
                      <a:pt x="20421" y="1028026"/>
                    </a:lnTo>
                    <a:lnTo>
                      <a:pt x="19596" y="1040726"/>
                    </a:lnTo>
                    <a:lnTo>
                      <a:pt x="18745" y="1066126"/>
                    </a:lnTo>
                    <a:lnTo>
                      <a:pt x="16954" y="1066126"/>
                    </a:lnTo>
                    <a:lnTo>
                      <a:pt x="16802" y="1053426"/>
                    </a:lnTo>
                    <a:lnTo>
                      <a:pt x="16903" y="1040726"/>
                    </a:lnTo>
                    <a:lnTo>
                      <a:pt x="17170" y="1040726"/>
                    </a:lnTo>
                    <a:lnTo>
                      <a:pt x="17564" y="1028026"/>
                    </a:lnTo>
                    <a:lnTo>
                      <a:pt x="18084" y="1015326"/>
                    </a:lnTo>
                    <a:lnTo>
                      <a:pt x="16624" y="1028357"/>
                    </a:lnTo>
                    <a:lnTo>
                      <a:pt x="15214" y="1040726"/>
                    </a:lnTo>
                    <a:lnTo>
                      <a:pt x="13804" y="1040726"/>
                    </a:lnTo>
                    <a:lnTo>
                      <a:pt x="12509" y="1053426"/>
                    </a:lnTo>
                    <a:lnTo>
                      <a:pt x="12750" y="1066126"/>
                    </a:lnTo>
                    <a:lnTo>
                      <a:pt x="12763" y="1142326"/>
                    </a:lnTo>
                    <a:lnTo>
                      <a:pt x="12852" y="1155026"/>
                    </a:lnTo>
                    <a:lnTo>
                      <a:pt x="13093" y="1167726"/>
                    </a:lnTo>
                    <a:lnTo>
                      <a:pt x="13131" y="1193126"/>
                    </a:lnTo>
                    <a:lnTo>
                      <a:pt x="12661" y="1218526"/>
                    </a:lnTo>
                    <a:lnTo>
                      <a:pt x="11709" y="1205826"/>
                    </a:lnTo>
                    <a:lnTo>
                      <a:pt x="8623" y="1205826"/>
                    </a:lnTo>
                    <a:lnTo>
                      <a:pt x="8826" y="1218526"/>
                    </a:lnTo>
                    <a:lnTo>
                      <a:pt x="9461" y="1231226"/>
                    </a:lnTo>
                    <a:lnTo>
                      <a:pt x="10363" y="1243926"/>
                    </a:lnTo>
                    <a:lnTo>
                      <a:pt x="11366" y="1243926"/>
                    </a:lnTo>
                    <a:lnTo>
                      <a:pt x="12242" y="1256626"/>
                    </a:lnTo>
                    <a:lnTo>
                      <a:pt x="12928" y="1269326"/>
                    </a:lnTo>
                    <a:lnTo>
                      <a:pt x="13335" y="1282026"/>
                    </a:lnTo>
                    <a:lnTo>
                      <a:pt x="13360" y="1294726"/>
                    </a:lnTo>
                    <a:lnTo>
                      <a:pt x="12420" y="1294726"/>
                    </a:lnTo>
                    <a:lnTo>
                      <a:pt x="14109" y="1307426"/>
                    </a:lnTo>
                    <a:lnTo>
                      <a:pt x="15405" y="1332826"/>
                    </a:lnTo>
                    <a:lnTo>
                      <a:pt x="16256" y="1332826"/>
                    </a:lnTo>
                    <a:lnTo>
                      <a:pt x="16560" y="1345526"/>
                    </a:lnTo>
                    <a:lnTo>
                      <a:pt x="16751" y="1358226"/>
                    </a:lnTo>
                    <a:lnTo>
                      <a:pt x="17018" y="1358226"/>
                    </a:lnTo>
                    <a:lnTo>
                      <a:pt x="18859" y="1396326"/>
                    </a:lnTo>
                    <a:lnTo>
                      <a:pt x="17665" y="1396326"/>
                    </a:lnTo>
                    <a:lnTo>
                      <a:pt x="23660" y="1421726"/>
                    </a:lnTo>
                    <a:lnTo>
                      <a:pt x="27762" y="1447126"/>
                    </a:lnTo>
                    <a:lnTo>
                      <a:pt x="30416" y="1459826"/>
                    </a:lnTo>
                    <a:lnTo>
                      <a:pt x="32143" y="1485226"/>
                    </a:lnTo>
                    <a:lnTo>
                      <a:pt x="33439" y="1497926"/>
                    </a:lnTo>
                    <a:lnTo>
                      <a:pt x="34213" y="1497926"/>
                    </a:lnTo>
                    <a:lnTo>
                      <a:pt x="34874" y="1510626"/>
                    </a:lnTo>
                    <a:lnTo>
                      <a:pt x="35814" y="1523326"/>
                    </a:lnTo>
                    <a:lnTo>
                      <a:pt x="37426" y="1536026"/>
                    </a:lnTo>
                    <a:lnTo>
                      <a:pt x="35928" y="1536026"/>
                    </a:lnTo>
                    <a:lnTo>
                      <a:pt x="36728" y="1548726"/>
                    </a:lnTo>
                    <a:lnTo>
                      <a:pt x="37846" y="1548726"/>
                    </a:lnTo>
                    <a:lnTo>
                      <a:pt x="39344" y="1561426"/>
                    </a:lnTo>
                    <a:lnTo>
                      <a:pt x="48031" y="1599526"/>
                    </a:lnTo>
                    <a:lnTo>
                      <a:pt x="52806" y="1624926"/>
                    </a:lnTo>
                    <a:lnTo>
                      <a:pt x="54648" y="1624926"/>
                    </a:lnTo>
                    <a:lnTo>
                      <a:pt x="56515" y="1637626"/>
                    </a:lnTo>
                    <a:lnTo>
                      <a:pt x="58343" y="1637626"/>
                    </a:lnTo>
                    <a:lnTo>
                      <a:pt x="62865" y="1659216"/>
                    </a:lnTo>
                    <a:lnTo>
                      <a:pt x="62585" y="1650326"/>
                    </a:lnTo>
                    <a:lnTo>
                      <a:pt x="61150" y="1637626"/>
                    </a:lnTo>
                    <a:lnTo>
                      <a:pt x="58597" y="1624926"/>
                    </a:lnTo>
                    <a:lnTo>
                      <a:pt x="56464" y="1624926"/>
                    </a:lnTo>
                    <a:lnTo>
                      <a:pt x="54610" y="1612226"/>
                    </a:lnTo>
                    <a:lnTo>
                      <a:pt x="52882" y="1612226"/>
                    </a:lnTo>
                    <a:lnTo>
                      <a:pt x="51066" y="1599526"/>
                    </a:lnTo>
                    <a:lnTo>
                      <a:pt x="49022" y="1599526"/>
                    </a:lnTo>
                    <a:lnTo>
                      <a:pt x="46634" y="1586826"/>
                    </a:lnTo>
                    <a:lnTo>
                      <a:pt x="43751" y="1574126"/>
                    </a:lnTo>
                    <a:lnTo>
                      <a:pt x="45694" y="1574126"/>
                    </a:lnTo>
                    <a:lnTo>
                      <a:pt x="48285" y="1586826"/>
                    </a:lnTo>
                    <a:lnTo>
                      <a:pt x="51320" y="1599526"/>
                    </a:lnTo>
                    <a:lnTo>
                      <a:pt x="54571" y="1599526"/>
                    </a:lnTo>
                    <a:lnTo>
                      <a:pt x="61277" y="1624926"/>
                    </a:lnTo>
                    <a:lnTo>
                      <a:pt x="63449" y="1637626"/>
                    </a:lnTo>
                    <a:lnTo>
                      <a:pt x="66624" y="1637626"/>
                    </a:lnTo>
                    <a:lnTo>
                      <a:pt x="69062" y="1650326"/>
                    </a:lnTo>
                    <a:lnTo>
                      <a:pt x="71018" y="1663026"/>
                    </a:lnTo>
                    <a:lnTo>
                      <a:pt x="72593" y="1675726"/>
                    </a:lnTo>
                    <a:lnTo>
                      <a:pt x="73837" y="1675726"/>
                    </a:lnTo>
                    <a:lnTo>
                      <a:pt x="75285" y="1688426"/>
                    </a:lnTo>
                    <a:lnTo>
                      <a:pt x="75971" y="1701126"/>
                    </a:lnTo>
                    <a:lnTo>
                      <a:pt x="86842" y="1739226"/>
                    </a:lnTo>
                    <a:lnTo>
                      <a:pt x="97980" y="1764626"/>
                    </a:lnTo>
                    <a:lnTo>
                      <a:pt x="109321" y="1802726"/>
                    </a:lnTo>
                    <a:lnTo>
                      <a:pt x="118960" y="1828126"/>
                    </a:lnTo>
                    <a:lnTo>
                      <a:pt x="120904" y="1828126"/>
                    </a:lnTo>
                    <a:lnTo>
                      <a:pt x="129654" y="1777326"/>
                    </a:lnTo>
                    <a:lnTo>
                      <a:pt x="131152" y="1764626"/>
                    </a:lnTo>
                    <a:lnTo>
                      <a:pt x="133743" y="1726526"/>
                    </a:lnTo>
                    <a:lnTo>
                      <a:pt x="135255" y="1713826"/>
                    </a:lnTo>
                    <a:lnTo>
                      <a:pt x="137172" y="1701126"/>
                    </a:lnTo>
                    <a:lnTo>
                      <a:pt x="139712" y="1688426"/>
                    </a:lnTo>
                    <a:lnTo>
                      <a:pt x="143281" y="1663026"/>
                    </a:lnTo>
                    <a:lnTo>
                      <a:pt x="147980" y="1639125"/>
                    </a:lnTo>
                    <a:lnTo>
                      <a:pt x="147904" y="1637626"/>
                    </a:lnTo>
                    <a:lnTo>
                      <a:pt x="148272" y="1637626"/>
                    </a:lnTo>
                    <a:lnTo>
                      <a:pt x="149466" y="1637626"/>
                    </a:lnTo>
                    <a:lnTo>
                      <a:pt x="152908" y="1612226"/>
                    </a:lnTo>
                    <a:lnTo>
                      <a:pt x="154228" y="1612226"/>
                    </a:lnTo>
                    <a:lnTo>
                      <a:pt x="155232" y="1599526"/>
                    </a:lnTo>
                    <a:lnTo>
                      <a:pt x="153593" y="1599526"/>
                    </a:lnTo>
                    <a:lnTo>
                      <a:pt x="153873" y="1586826"/>
                    </a:lnTo>
                    <a:lnTo>
                      <a:pt x="150926" y="1599526"/>
                    </a:lnTo>
                    <a:lnTo>
                      <a:pt x="155346" y="1574126"/>
                    </a:lnTo>
                    <a:lnTo>
                      <a:pt x="159410" y="1561426"/>
                    </a:lnTo>
                    <a:lnTo>
                      <a:pt x="162915" y="1561426"/>
                    </a:lnTo>
                    <a:lnTo>
                      <a:pt x="165671" y="1548726"/>
                    </a:lnTo>
                    <a:lnTo>
                      <a:pt x="166522" y="1548726"/>
                    </a:lnTo>
                    <a:lnTo>
                      <a:pt x="168478" y="1535950"/>
                    </a:lnTo>
                    <a:lnTo>
                      <a:pt x="171259" y="1523199"/>
                    </a:lnTo>
                    <a:lnTo>
                      <a:pt x="174625" y="1497926"/>
                    </a:lnTo>
                    <a:lnTo>
                      <a:pt x="178549" y="1485226"/>
                    </a:lnTo>
                    <a:lnTo>
                      <a:pt x="182600" y="1472526"/>
                    </a:lnTo>
                    <a:lnTo>
                      <a:pt x="186512" y="1447126"/>
                    </a:lnTo>
                    <a:lnTo>
                      <a:pt x="189649" y="1435760"/>
                    </a:lnTo>
                    <a:lnTo>
                      <a:pt x="189801" y="1434426"/>
                    </a:lnTo>
                    <a:lnTo>
                      <a:pt x="192201" y="1421726"/>
                    </a:lnTo>
                    <a:lnTo>
                      <a:pt x="194792" y="1409026"/>
                    </a:lnTo>
                    <a:lnTo>
                      <a:pt x="191427" y="1421726"/>
                    </a:lnTo>
                    <a:lnTo>
                      <a:pt x="190182" y="1421726"/>
                    </a:lnTo>
                    <a:lnTo>
                      <a:pt x="194119" y="1396326"/>
                    </a:lnTo>
                    <a:lnTo>
                      <a:pt x="199821" y="1383626"/>
                    </a:lnTo>
                    <a:lnTo>
                      <a:pt x="205574" y="1358226"/>
                    </a:lnTo>
                    <a:lnTo>
                      <a:pt x="211670" y="1332826"/>
                    </a:lnTo>
                    <a:lnTo>
                      <a:pt x="212509" y="1332826"/>
                    </a:lnTo>
                    <a:lnTo>
                      <a:pt x="211759" y="1341589"/>
                    </a:lnTo>
                    <a:lnTo>
                      <a:pt x="213258" y="1332826"/>
                    </a:lnTo>
                    <a:lnTo>
                      <a:pt x="216865" y="1320126"/>
                    </a:lnTo>
                    <a:lnTo>
                      <a:pt x="220129" y="1307426"/>
                    </a:lnTo>
                    <a:lnTo>
                      <a:pt x="223405" y="1282026"/>
                    </a:lnTo>
                    <a:lnTo>
                      <a:pt x="234581" y="1231226"/>
                    </a:lnTo>
                    <a:lnTo>
                      <a:pt x="238645" y="1205826"/>
                    </a:lnTo>
                    <a:lnTo>
                      <a:pt x="240728" y="1205826"/>
                    </a:lnTo>
                    <a:lnTo>
                      <a:pt x="243649" y="1193126"/>
                    </a:lnTo>
                    <a:lnTo>
                      <a:pt x="246710" y="1184008"/>
                    </a:lnTo>
                    <a:lnTo>
                      <a:pt x="243509" y="1196746"/>
                    </a:lnTo>
                    <a:lnTo>
                      <a:pt x="239395" y="1214132"/>
                    </a:lnTo>
                    <a:lnTo>
                      <a:pt x="235254" y="1233131"/>
                    </a:lnTo>
                    <a:lnTo>
                      <a:pt x="241376" y="1208786"/>
                    </a:lnTo>
                    <a:lnTo>
                      <a:pt x="244525" y="1196644"/>
                    </a:lnTo>
                    <a:lnTo>
                      <a:pt x="247878" y="1184554"/>
                    </a:lnTo>
                    <a:lnTo>
                      <a:pt x="249428" y="1175918"/>
                    </a:lnTo>
                    <a:lnTo>
                      <a:pt x="252196" y="1167726"/>
                    </a:lnTo>
                    <a:lnTo>
                      <a:pt x="253784" y="1167726"/>
                    </a:lnTo>
                    <a:lnTo>
                      <a:pt x="262597" y="1129626"/>
                    </a:lnTo>
                    <a:lnTo>
                      <a:pt x="262648" y="1129436"/>
                    </a:lnTo>
                    <a:lnTo>
                      <a:pt x="263880" y="1126515"/>
                    </a:lnTo>
                    <a:lnTo>
                      <a:pt x="263829" y="1129626"/>
                    </a:lnTo>
                    <a:lnTo>
                      <a:pt x="264909" y="1123835"/>
                    </a:lnTo>
                    <a:lnTo>
                      <a:pt x="269303" y="1111770"/>
                    </a:lnTo>
                    <a:lnTo>
                      <a:pt x="272161" y="1102868"/>
                    </a:lnTo>
                    <a:lnTo>
                      <a:pt x="272135" y="1104226"/>
                    </a:lnTo>
                    <a:lnTo>
                      <a:pt x="274510" y="1104226"/>
                    </a:lnTo>
                    <a:lnTo>
                      <a:pt x="292112" y="1052728"/>
                    </a:lnTo>
                    <a:lnTo>
                      <a:pt x="309841" y="1002626"/>
                    </a:lnTo>
                    <a:lnTo>
                      <a:pt x="328282" y="951826"/>
                    </a:lnTo>
                    <a:lnTo>
                      <a:pt x="346989" y="901026"/>
                    </a:lnTo>
                    <a:lnTo>
                      <a:pt x="353250" y="888326"/>
                    </a:lnTo>
                    <a:lnTo>
                      <a:pt x="365772" y="862926"/>
                    </a:lnTo>
                    <a:lnTo>
                      <a:pt x="361810" y="901026"/>
                    </a:lnTo>
                    <a:lnTo>
                      <a:pt x="359930" y="926426"/>
                    </a:lnTo>
                    <a:lnTo>
                      <a:pt x="358368" y="938199"/>
                    </a:lnTo>
                    <a:lnTo>
                      <a:pt x="370916" y="913726"/>
                    </a:lnTo>
                    <a:lnTo>
                      <a:pt x="372262" y="901026"/>
                    </a:lnTo>
                    <a:lnTo>
                      <a:pt x="369430" y="901026"/>
                    </a:lnTo>
                    <a:lnTo>
                      <a:pt x="369938" y="888326"/>
                    </a:lnTo>
                    <a:lnTo>
                      <a:pt x="374269" y="875626"/>
                    </a:lnTo>
                    <a:lnTo>
                      <a:pt x="378206" y="875626"/>
                    </a:lnTo>
                    <a:lnTo>
                      <a:pt x="382422" y="862926"/>
                    </a:lnTo>
                    <a:lnTo>
                      <a:pt x="387604" y="850226"/>
                    </a:lnTo>
                    <a:lnTo>
                      <a:pt x="385394" y="862926"/>
                    </a:lnTo>
                    <a:lnTo>
                      <a:pt x="394195" y="837526"/>
                    </a:lnTo>
                    <a:lnTo>
                      <a:pt x="396405" y="824826"/>
                    </a:lnTo>
                    <a:lnTo>
                      <a:pt x="398487" y="824826"/>
                    </a:lnTo>
                    <a:lnTo>
                      <a:pt x="402691" y="812126"/>
                    </a:lnTo>
                    <a:lnTo>
                      <a:pt x="405955" y="802246"/>
                    </a:lnTo>
                    <a:lnTo>
                      <a:pt x="407289" y="799426"/>
                    </a:lnTo>
                    <a:lnTo>
                      <a:pt x="411314" y="786726"/>
                    </a:lnTo>
                    <a:lnTo>
                      <a:pt x="414159" y="786726"/>
                    </a:lnTo>
                    <a:lnTo>
                      <a:pt x="416648" y="774026"/>
                    </a:lnTo>
                    <a:lnTo>
                      <a:pt x="419773" y="774026"/>
                    </a:lnTo>
                    <a:lnTo>
                      <a:pt x="424497" y="761326"/>
                    </a:lnTo>
                    <a:lnTo>
                      <a:pt x="431876" y="748626"/>
                    </a:lnTo>
                    <a:lnTo>
                      <a:pt x="442963" y="723226"/>
                    </a:lnTo>
                    <a:lnTo>
                      <a:pt x="443738" y="723226"/>
                    </a:lnTo>
                    <a:lnTo>
                      <a:pt x="440677" y="735926"/>
                    </a:lnTo>
                    <a:lnTo>
                      <a:pt x="431114" y="761326"/>
                    </a:lnTo>
                    <a:lnTo>
                      <a:pt x="436270" y="748626"/>
                    </a:lnTo>
                    <a:lnTo>
                      <a:pt x="441363" y="735926"/>
                    </a:lnTo>
                    <a:lnTo>
                      <a:pt x="445985" y="735926"/>
                    </a:lnTo>
                    <a:lnTo>
                      <a:pt x="426516" y="776846"/>
                    </a:lnTo>
                    <a:lnTo>
                      <a:pt x="428040" y="774026"/>
                    </a:lnTo>
                    <a:lnTo>
                      <a:pt x="432142" y="774026"/>
                    </a:lnTo>
                    <a:lnTo>
                      <a:pt x="437769" y="761326"/>
                    </a:lnTo>
                    <a:lnTo>
                      <a:pt x="447192" y="748626"/>
                    </a:lnTo>
                    <a:lnTo>
                      <a:pt x="456514" y="735926"/>
                    </a:lnTo>
                    <a:lnTo>
                      <a:pt x="467474" y="710526"/>
                    </a:lnTo>
                    <a:lnTo>
                      <a:pt x="461276" y="710526"/>
                    </a:lnTo>
                    <a:lnTo>
                      <a:pt x="457098" y="723226"/>
                    </a:lnTo>
                    <a:lnTo>
                      <a:pt x="448360" y="735926"/>
                    </a:lnTo>
                    <a:lnTo>
                      <a:pt x="453580" y="723226"/>
                    </a:lnTo>
                    <a:lnTo>
                      <a:pt x="458800" y="710526"/>
                    </a:lnTo>
                    <a:lnTo>
                      <a:pt x="469493" y="697826"/>
                    </a:lnTo>
                    <a:lnTo>
                      <a:pt x="462788" y="697826"/>
                    </a:lnTo>
                    <a:lnTo>
                      <a:pt x="472668" y="685126"/>
                    </a:lnTo>
                    <a:lnTo>
                      <a:pt x="477253" y="672426"/>
                    </a:lnTo>
                    <a:lnTo>
                      <a:pt x="476656" y="672426"/>
                    </a:lnTo>
                    <a:lnTo>
                      <a:pt x="493941" y="647026"/>
                    </a:lnTo>
                    <a:lnTo>
                      <a:pt x="508584" y="621626"/>
                    </a:lnTo>
                    <a:lnTo>
                      <a:pt x="521169" y="608926"/>
                    </a:lnTo>
                    <a:lnTo>
                      <a:pt x="532320" y="596226"/>
                    </a:lnTo>
                    <a:lnTo>
                      <a:pt x="542658" y="583679"/>
                    </a:lnTo>
                    <a:lnTo>
                      <a:pt x="542721" y="583526"/>
                    </a:lnTo>
                    <a:lnTo>
                      <a:pt x="553046" y="570826"/>
                    </a:lnTo>
                    <a:lnTo>
                      <a:pt x="563549" y="558126"/>
                    </a:lnTo>
                    <a:lnTo>
                      <a:pt x="563283" y="558647"/>
                    </a:lnTo>
                    <a:lnTo>
                      <a:pt x="563714" y="558126"/>
                    </a:lnTo>
                    <a:lnTo>
                      <a:pt x="565619" y="555815"/>
                    </a:lnTo>
                    <a:lnTo>
                      <a:pt x="561644" y="561898"/>
                    </a:lnTo>
                    <a:lnTo>
                      <a:pt x="557110" y="570826"/>
                    </a:lnTo>
                    <a:lnTo>
                      <a:pt x="557974" y="570826"/>
                    </a:lnTo>
                    <a:lnTo>
                      <a:pt x="566483" y="558126"/>
                    </a:lnTo>
                    <a:lnTo>
                      <a:pt x="571042" y="558126"/>
                    </a:lnTo>
                    <a:lnTo>
                      <a:pt x="587044" y="532726"/>
                    </a:lnTo>
                    <a:lnTo>
                      <a:pt x="584809" y="532726"/>
                    </a:lnTo>
                    <a:lnTo>
                      <a:pt x="594868" y="526262"/>
                    </a:lnTo>
                    <a:lnTo>
                      <a:pt x="596011" y="523087"/>
                    </a:lnTo>
                    <a:lnTo>
                      <a:pt x="597077" y="521525"/>
                    </a:lnTo>
                    <a:lnTo>
                      <a:pt x="597763" y="520382"/>
                    </a:lnTo>
                    <a:lnTo>
                      <a:pt x="596900" y="521766"/>
                    </a:lnTo>
                    <a:lnTo>
                      <a:pt x="596049" y="522986"/>
                    </a:lnTo>
                    <a:lnTo>
                      <a:pt x="597115" y="520026"/>
                    </a:lnTo>
                    <a:lnTo>
                      <a:pt x="597941" y="520026"/>
                    </a:lnTo>
                    <a:lnTo>
                      <a:pt x="597763" y="520382"/>
                    </a:lnTo>
                    <a:lnTo>
                      <a:pt x="598004" y="520026"/>
                    </a:lnTo>
                    <a:lnTo>
                      <a:pt x="596087" y="525475"/>
                    </a:lnTo>
                    <a:lnTo>
                      <a:pt x="604558" y="520026"/>
                    </a:lnTo>
                    <a:lnTo>
                      <a:pt x="631837" y="481926"/>
                    </a:lnTo>
                    <a:lnTo>
                      <a:pt x="664984" y="456526"/>
                    </a:lnTo>
                    <a:lnTo>
                      <a:pt x="701827" y="431495"/>
                    </a:lnTo>
                    <a:lnTo>
                      <a:pt x="697331" y="443826"/>
                    </a:lnTo>
                    <a:lnTo>
                      <a:pt x="699465" y="443826"/>
                    </a:lnTo>
                    <a:lnTo>
                      <a:pt x="704862" y="431126"/>
                    </a:lnTo>
                    <a:lnTo>
                      <a:pt x="717842" y="431126"/>
                    </a:lnTo>
                    <a:lnTo>
                      <a:pt x="729234" y="418426"/>
                    </a:lnTo>
                    <a:lnTo>
                      <a:pt x="752449" y="418426"/>
                    </a:lnTo>
                    <a:lnTo>
                      <a:pt x="759879" y="405726"/>
                    </a:lnTo>
                    <a:lnTo>
                      <a:pt x="785901" y="405726"/>
                    </a:lnTo>
                    <a:lnTo>
                      <a:pt x="799909" y="393026"/>
                    </a:lnTo>
                    <a:lnTo>
                      <a:pt x="923251" y="393026"/>
                    </a:lnTo>
                    <a:lnTo>
                      <a:pt x="937501" y="405726"/>
                    </a:lnTo>
                    <a:lnTo>
                      <a:pt x="962825" y="405726"/>
                    </a:lnTo>
                    <a:lnTo>
                      <a:pt x="967943" y="405726"/>
                    </a:lnTo>
                    <a:lnTo>
                      <a:pt x="978725" y="413918"/>
                    </a:lnTo>
                    <a:lnTo>
                      <a:pt x="987145" y="418261"/>
                    </a:lnTo>
                    <a:lnTo>
                      <a:pt x="987310" y="418426"/>
                    </a:lnTo>
                    <a:lnTo>
                      <a:pt x="987488" y="418426"/>
                    </a:lnTo>
                    <a:lnTo>
                      <a:pt x="1009726" y="431126"/>
                    </a:lnTo>
                    <a:lnTo>
                      <a:pt x="1030236" y="443826"/>
                    </a:lnTo>
                    <a:lnTo>
                      <a:pt x="1048969" y="456057"/>
                    </a:lnTo>
                    <a:lnTo>
                      <a:pt x="1043203" y="443826"/>
                    </a:lnTo>
                    <a:lnTo>
                      <a:pt x="1051280" y="443826"/>
                    </a:lnTo>
                    <a:lnTo>
                      <a:pt x="1062977" y="456526"/>
                    </a:lnTo>
                    <a:lnTo>
                      <a:pt x="1074356" y="456526"/>
                    </a:lnTo>
                    <a:lnTo>
                      <a:pt x="1078052" y="469226"/>
                    </a:lnTo>
                    <a:lnTo>
                      <a:pt x="1091044" y="469226"/>
                    </a:lnTo>
                    <a:lnTo>
                      <a:pt x="1081481" y="456526"/>
                    </a:lnTo>
                    <a:lnTo>
                      <a:pt x="1080274" y="455206"/>
                    </a:lnTo>
                    <a:lnTo>
                      <a:pt x="1080884" y="456526"/>
                    </a:lnTo>
                    <a:lnTo>
                      <a:pt x="1079804" y="454685"/>
                    </a:lnTo>
                    <a:lnTo>
                      <a:pt x="1069886" y="443826"/>
                    </a:lnTo>
                    <a:lnTo>
                      <a:pt x="1072324" y="443826"/>
                    </a:lnTo>
                    <a:lnTo>
                      <a:pt x="1062482" y="431126"/>
                    </a:lnTo>
                    <a:lnTo>
                      <a:pt x="1068692" y="443826"/>
                    </a:lnTo>
                    <a:lnTo>
                      <a:pt x="1065771" y="443826"/>
                    </a:lnTo>
                    <a:lnTo>
                      <a:pt x="1058011" y="431126"/>
                    </a:lnTo>
                    <a:lnTo>
                      <a:pt x="1050163" y="431126"/>
                    </a:lnTo>
                    <a:lnTo>
                      <a:pt x="1060538" y="443826"/>
                    </a:lnTo>
                    <a:lnTo>
                      <a:pt x="1057529" y="443826"/>
                    </a:lnTo>
                    <a:lnTo>
                      <a:pt x="1045794" y="431126"/>
                    </a:lnTo>
                    <a:lnTo>
                      <a:pt x="1040269" y="431126"/>
                    </a:lnTo>
                    <a:lnTo>
                      <a:pt x="1040269" y="443826"/>
                    </a:lnTo>
                    <a:lnTo>
                      <a:pt x="1036904" y="443826"/>
                    </a:lnTo>
                    <a:lnTo>
                      <a:pt x="1030528" y="432130"/>
                    </a:lnTo>
                    <a:lnTo>
                      <a:pt x="1040269" y="443826"/>
                    </a:lnTo>
                    <a:lnTo>
                      <a:pt x="1040269" y="431126"/>
                    </a:lnTo>
                    <a:lnTo>
                      <a:pt x="1036053" y="431126"/>
                    </a:lnTo>
                    <a:lnTo>
                      <a:pt x="1019352" y="419214"/>
                    </a:lnTo>
                    <a:lnTo>
                      <a:pt x="1019352" y="431126"/>
                    </a:lnTo>
                    <a:lnTo>
                      <a:pt x="1013142" y="431126"/>
                    </a:lnTo>
                    <a:lnTo>
                      <a:pt x="1002550" y="418426"/>
                    </a:lnTo>
                    <a:lnTo>
                      <a:pt x="1009027" y="418426"/>
                    </a:lnTo>
                    <a:lnTo>
                      <a:pt x="1019352" y="431126"/>
                    </a:lnTo>
                    <a:lnTo>
                      <a:pt x="1019352" y="419214"/>
                    </a:lnTo>
                    <a:lnTo>
                      <a:pt x="1000455" y="405726"/>
                    </a:lnTo>
                    <a:lnTo>
                      <a:pt x="1002423" y="405726"/>
                    </a:lnTo>
                    <a:lnTo>
                      <a:pt x="1008113" y="405726"/>
                    </a:lnTo>
                    <a:lnTo>
                      <a:pt x="1000620" y="393026"/>
                    </a:lnTo>
                    <a:lnTo>
                      <a:pt x="1002334" y="393026"/>
                    </a:lnTo>
                    <a:lnTo>
                      <a:pt x="1012964" y="405726"/>
                    </a:lnTo>
                    <a:lnTo>
                      <a:pt x="1023454" y="405726"/>
                    </a:lnTo>
                    <a:lnTo>
                      <a:pt x="1033780" y="418426"/>
                    </a:lnTo>
                    <a:lnTo>
                      <a:pt x="1029804" y="405726"/>
                    </a:lnTo>
                    <a:lnTo>
                      <a:pt x="1040180" y="418426"/>
                    </a:lnTo>
                    <a:lnTo>
                      <a:pt x="1050251" y="418426"/>
                    </a:lnTo>
                    <a:lnTo>
                      <a:pt x="1060069" y="431126"/>
                    </a:lnTo>
                    <a:lnTo>
                      <a:pt x="1062482" y="431126"/>
                    </a:lnTo>
                    <a:lnTo>
                      <a:pt x="1069632" y="431126"/>
                    </a:lnTo>
                    <a:lnTo>
                      <a:pt x="1072565" y="443826"/>
                    </a:lnTo>
                    <a:lnTo>
                      <a:pt x="1073099" y="443826"/>
                    </a:lnTo>
                    <a:lnTo>
                      <a:pt x="1073823" y="444550"/>
                    </a:lnTo>
                    <a:lnTo>
                      <a:pt x="1073404" y="443826"/>
                    </a:lnTo>
                    <a:lnTo>
                      <a:pt x="1075016" y="443826"/>
                    </a:lnTo>
                    <a:lnTo>
                      <a:pt x="1076604" y="447268"/>
                    </a:lnTo>
                    <a:lnTo>
                      <a:pt x="1086065" y="456526"/>
                    </a:lnTo>
                    <a:lnTo>
                      <a:pt x="1097673" y="469226"/>
                    </a:lnTo>
                    <a:lnTo>
                      <a:pt x="1091577" y="469226"/>
                    </a:lnTo>
                    <a:lnTo>
                      <a:pt x="1099261" y="481926"/>
                    </a:lnTo>
                    <a:lnTo>
                      <a:pt x="1110094" y="494626"/>
                    </a:lnTo>
                    <a:lnTo>
                      <a:pt x="1105179" y="494626"/>
                    </a:lnTo>
                    <a:lnTo>
                      <a:pt x="1106462" y="498373"/>
                    </a:lnTo>
                    <a:lnTo>
                      <a:pt x="1102791" y="494626"/>
                    </a:lnTo>
                    <a:lnTo>
                      <a:pt x="1092098" y="481926"/>
                    </a:lnTo>
                    <a:lnTo>
                      <a:pt x="1090383" y="481926"/>
                    </a:lnTo>
                    <a:lnTo>
                      <a:pt x="1100620" y="494626"/>
                    </a:lnTo>
                    <a:lnTo>
                      <a:pt x="1109230" y="507326"/>
                    </a:lnTo>
                    <a:lnTo>
                      <a:pt x="1109535" y="507326"/>
                    </a:lnTo>
                    <a:lnTo>
                      <a:pt x="1115263" y="507326"/>
                    </a:lnTo>
                    <a:lnTo>
                      <a:pt x="1120597" y="507326"/>
                    </a:lnTo>
                    <a:lnTo>
                      <a:pt x="1112710" y="494626"/>
                    </a:lnTo>
                    <a:lnTo>
                      <a:pt x="1114069" y="494626"/>
                    </a:lnTo>
                    <a:lnTo>
                      <a:pt x="1140129" y="520026"/>
                    </a:lnTo>
                    <a:lnTo>
                      <a:pt x="1157846" y="532726"/>
                    </a:lnTo>
                    <a:lnTo>
                      <a:pt x="1172667" y="555345"/>
                    </a:lnTo>
                    <a:lnTo>
                      <a:pt x="1157922" y="546785"/>
                    </a:lnTo>
                    <a:lnTo>
                      <a:pt x="1162608" y="558126"/>
                    </a:lnTo>
                    <a:lnTo>
                      <a:pt x="1168679" y="570826"/>
                    </a:lnTo>
                    <a:lnTo>
                      <a:pt x="1172222" y="570826"/>
                    </a:lnTo>
                    <a:lnTo>
                      <a:pt x="1179474" y="583679"/>
                    </a:lnTo>
                    <a:lnTo>
                      <a:pt x="1187284" y="596226"/>
                    </a:lnTo>
                    <a:lnTo>
                      <a:pt x="1185062" y="596226"/>
                    </a:lnTo>
                    <a:lnTo>
                      <a:pt x="1200073" y="621626"/>
                    </a:lnTo>
                    <a:lnTo>
                      <a:pt x="1209167" y="634326"/>
                    </a:lnTo>
                    <a:lnTo>
                      <a:pt x="1217714" y="634326"/>
                    </a:lnTo>
                    <a:lnTo>
                      <a:pt x="1225778" y="647026"/>
                    </a:lnTo>
                    <a:lnTo>
                      <a:pt x="1210030" y="621626"/>
                    </a:lnTo>
                    <a:lnTo>
                      <a:pt x="1212469" y="621626"/>
                    </a:lnTo>
                    <a:lnTo>
                      <a:pt x="1207668" y="608926"/>
                    </a:lnTo>
                    <a:lnTo>
                      <a:pt x="1213091" y="621626"/>
                    </a:lnTo>
                    <a:lnTo>
                      <a:pt x="1217688" y="621626"/>
                    </a:lnTo>
                    <a:lnTo>
                      <a:pt x="1221422" y="634326"/>
                    </a:lnTo>
                    <a:lnTo>
                      <a:pt x="1224241" y="634326"/>
                    </a:lnTo>
                    <a:lnTo>
                      <a:pt x="1228813" y="647026"/>
                    </a:lnTo>
                    <a:lnTo>
                      <a:pt x="1235392" y="647026"/>
                    </a:lnTo>
                    <a:lnTo>
                      <a:pt x="1241158" y="659726"/>
                    </a:lnTo>
                    <a:lnTo>
                      <a:pt x="1243291" y="659726"/>
                    </a:lnTo>
                    <a:lnTo>
                      <a:pt x="1246911" y="672426"/>
                    </a:lnTo>
                    <a:lnTo>
                      <a:pt x="1254975" y="685126"/>
                    </a:lnTo>
                    <a:lnTo>
                      <a:pt x="1265364" y="710526"/>
                    </a:lnTo>
                    <a:lnTo>
                      <a:pt x="1275981" y="723226"/>
                    </a:lnTo>
                    <a:lnTo>
                      <a:pt x="1285582" y="748626"/>
                    </a:lnTo>
                    <a:lnTo>
                      <a:pt x="1292199" y="761326"/>
                    </a:lnTo>
                    <a:lnTo>
                      <a:pt x="1290332" y="761326"/>
                    </a:lnTo>
                    <a:lnTo>
                      <a:pt x="1298054" y="774026"/>
                    </a:lnTo>
                    <a:lnTo>
                      <a:pt x="1308976" y="799426"/>
                    </a:lnTo>
                    <a:lnTo>
                      <a:pt x="1322158" y="824826"/>
                    </a:lnTo>
                    <a:lnTo>
                      <a:pt x="1336611" y="850226"/>
                    </a:lnTo>
                    <a:lnTo>
                      <a:pt x="1351927" y="875626"/>
                    </a:lnTo>
                    <a:lnTo>
                      <a:pt x="1359547" y="901026"/>
                    </a:lnTo>
                    <a:lnTo>
                      <a:pt x="1374584" y="926426"/>
                    </a:lnTo>
                    <a:lnTo>
                      <a:pt x="1381760" y="939126"/>
                    </a:lnTo>
                    <a:lnTo>
                      <a:pt x="1388605" y="951826"/>
                    </a:lnTo>
                    <a:lnTo>
                      <a:pt x="1395069" y="964526"/>
                    </a:lnTo>
                    <a:lnTo>
                      <a:pt x="1384350" y="951826"/>
                    </a:lnTo>
                    <a:lnTo>
                      <a:pt x="1402524" y="989926"/>
                    </a:lnTo>
                    <a:lnTo>
                      <a:pt x="1415300" y="1015326"/>
                    </a:lnTo>
                    <a:lnTo>
                      <a:pt x="1426540" y="1028026"/>
                    </a:lnTo>
                    <a:lnTo>
                      <a:pt x="1440103" y="1053426"/>
                    </a:lnTo>
                    <a:lnTo>
                      <a:pt x="1434045" y="1053426"/>
                    </a:lnTo>
                    <a:lnTo>
                      <a:pt x="1439760" y="1066126"/>
                    </a:lnTo>
                    <a:lnTo>
                      <a:pt x="1450009" y="1091526"/>
                    </a:lnTo>
                    <a:lnTo>
                      <a:pt x="1457502" y="1116926"/>
                    </a:lnTo>
                    <a:lnTo>
                      <a:pt x="1482572" y="1155026"/>
                    </a:lnTo>
                    <a:lnTo>
                      <a:pt x="1495793" y="1193126"/>
                    </a:lnTo>
                    <a:lnTo>
                      <a:pt x="1510271" y="1218526"/>
                    </a:lnTo>
                    <a:lnTo>
                      <a:pt x="1511719" y="1243926"/>
                    </a:lnTo>
                    <a:lnTo>
                      <a:pt x="1514563" y="1256626"/>
                    </a:lnTo>
                    <a:lnTo>
                      <a:pt x="1521561" y="1269326"/>
                    </a:lnTo>
                    <a:lnTo>
                      <a:pt x="1532763" y="1294726"/>
                    </a:lnTo>
                    <a:lnTo>
                      <a:pt x="1543532" y="1320126"/>
                    </a:lnTo>
                    <a:lnTo>
                      <a:pt x="1555038" y="1345526"/>
                    </a:lnTo>
                    <a:lnTo>
                      <a:pt x="1565427" y="1370926"/>
                    </a:lnTo>
                    <a:lnTo>
                      <a:pt x="1572895" y="1383626"/>
                    </a:lnTo>
                    <a:lnTo>
                      <a:pt x="1570850" y="1383626"/>
                    </a:lnTo>
                    <a:lnTo>
                      <a:pt x="1579410" y="1396326"/>
                    </a:lnTo>
                    <a:lnTo>
                      <a:pt x="1582826" y="1406194"/>
                    </a:lnTo>
                    <a:lnTo>
                      <a:pt x="1577784" y="1383626"/>
                    </a:lnTo>
                    <a:lnTo>
                      <a:pt x="1593761" y="1421726"/>
                    </a:lnTo>
                    <a:lnTo>
                      <a:pt x="1593456" y="1421726"/>
                    </a:lnTo>
                    <a:lnTo>
                      <a:pt x="1607058" y="1447126"/>
                    </a:lnTo>
                    <a:lnTo>
                      <a:pt x="1621421" y="1485226"/>
                    </a:lnTo>
                    <a:lnTo>
                      <a:pt x="1637055" y="1510626"/>
                    </a:lnTo>
                    <a:lnTo>
                      <a:pt x="1648739" y="1536217"/>
                    </a:lnTo>
                    <a:lnTo>
                      <a:pt x="1648587" y="1540522"/>
                    </a:lnTo>
                    <a:lnTo>
                      <a:pt x="1648485" y="1542643"/>
                    </a:lnTo>
                    <a:lnTo>
                      <a:pt x="1648498" y="1540344"/>
                    </a:lnTo>
                    <a:lnTo>
                      <a:pt x="1646085" y="1535950"/>
                    </a:lnTo>
                    <a:lnTo>
                      <a:pt x="1639265" y="1523199"/>
                    </a:lnTo>
                    <a:lnTo>
                      <a:pt x="1636560" y="1517421"/>
                    </a:lnTo>
                    <a:lnTo>
                      <a:pt x="1636268" y="1510626"/>
                    </a:lnTo>
                    <a:lnTo>
                      <a:pt x="1636026" y="1516291"/>
                    </a:lnTo>
                    <a:lnTo>
                      <a:pt x="1633385" y="1510626"/>
                    </a:lnTo>
                    <a:lnTo>
                      <a:pt x="1629054" y="1497926"/>
                    </a:lnTo>
                    <a:lnTo>
                      <a:pt x="1629041" y="1510626"/>
                    </a:lnTo>
                    <a:lnTo>
                      <a:pt x="1626666" y="1510626"/>
                    </a:lnTo>
                    <a:lnTo>
                      <a:pt x="1622590" y="1497926"/>
                    </a:lnTo>
                    <a:lnTo>
                      <a:pt x="1617497" y="1497926"/>
                    </a:lnTo>
                    <a:lnTo>
                      <a:pt x="1623580" y="1510626"/>
                    </a:lnTo>
                    <a:lnTo>
                      <a:pt x="1630502" y="1523326"/>
                    </a:lnTo>
                    <a:lnTo>
                      <a:pt x="1634731" y="1530451"/>
                    </a:lnTo>
                    <a:lnTo>
                      <a:pt x="1633778" y="1548726"/>
                    </a:lnTo>
                    <a:lnTo>
                      <a:pt x="1641271" y="1547215"/>
                    </a:lnTo>
                    <a:lnTo>
                      <a:pt x="1640763" y="1540344"/>
                    </a:lnTo>
                    <a:lnTo>
                      <a:pt x="1644650" y="1546542"/>
                    </a:lnTo>
                    <a:lnTo>
                      <a:pt x="1648358" y="1545793"/>
                    </a:lnTo>
                    <a:lnTo>
                      <a:pt x="1648307" y="1546910"/>
                    </a:lnTo>
                    <a:lnTo>
                      <a:pt x="1645373" y="1547685"/>
                    </a:lnTo>
                    <a:lnTo>
                      <a:pt x="1646034" y="1548726"/>
                    </a:lnTo>
                    <a:lnTo>
                      <a:pt x="1686052" y="1650326"/>
                    </a:lnTo>
                    <a:lnTo>
                      <a:pt x="1687309" y="1612226"/>
                    </a:lnTo>
                    <a:lnTo>
                      <a:pt x="1687741" y="1599526"/>
                    </a:lnTo>
                    <a:lnTo>
                      <a:pt x="1678774" y="1599526"/>
                    </a:lnTo>
                    <a:lnTo>
                      <a:pt x="1678647" y="1599526"/>
                    </a:lnTo>
                    <a:lnTo>
                      <a:pt x="1677987" y="1612226"/>
                    </a:lnTo>
                    <a:lnTo>
                      <a:pt x="1653082" y="1548726"/>
                    </a:lnTo>
                    <a:lnTo>
                      <a:pt x="1652282" y="1547279"/>
                    </a:lnTo>
                    <a:lnTo>
                      <a:pt x="1653578" y="1546809"/>
                    </a:lnTo>
                    <a:lnTo>
                      <a:pt x="1654454" y="1548726"/>
                    </a:lnTo>
                    <a:lnTo>
                      <a:pt x="1678660" y="1599285"/>
                    </a:lnTo>
                    <a:lnTo>
                      <a:pt x="1678889" y="1594878"/>
                    </a:lnTo>
                    <a:lnTo>
                      <a:pt x="1679689" y="1561426"/>
                    </a:lnTo>
                    <a:lnTo>
                      <a:pt x="1680210" y="1539354"/>
                    </a:lnTo>
                    <a:lnTo>
                      <a:pt x="1681772" y="1539049"/>
                    </a:lnTo>
                    <a:lnTo>
                      <a:pt x="1678889" y="1594878"/>
                    </a:lnTo>
                    <a:lnTo>
                      <a:pt x="1678774" y="1599285"/>
                    </a:lnTo>
                    <a:lnTo>
                      <a:pt x="1687741" y="1599285"/>
                    </a:lnTo>
                    <a:lnTo>
                      <a:pt x="1689417" y="1548726"/>
                    </a:lnTo>
                    <a:lnTo>
                      <a:pt x="1689722" y="1537436"/>
                    </a:lnTo>
                    <a:lnTo>
                      <a:pt x="1696669" y="1536039"/>
                    </a:lnTo>
                    <a:close/>
                  </a:path>
                </a:pathLst>
              </a:custGeom>
              <a:solidFill>
                <a:srgbClr val="1CADEB"/>
              </a:solidFill>
            </p:spPr>
            <p:txBody>
              <a:bodyPr wrap="square" lIns="0" tIns="0" rIns="0" bIns="0" rtlCol="0"/>
              <a:lstStyle/>
              <a:p>
                <a:endParaRPr/>
              </a:p>
            </p:txBody>
          </p:sp>
          <p:pic>
            <p:nvPicPr>
              <p:cNvPr id="427" name="object 21"/>
              <p:cNvPicPr/>
              <p:nvPr/>
            </p:nvPicPr>
            <p:blipFill>
              <a:blip r:embed="rId5" cstate="print"/>
              <a:stretch>
                <a:fillRect/>
              </a:stretch>
            </p:blipFill>
            <p:spPr>
              <a:xfrm>
                <a:off x="4614020" y="9139069"/>
                <a:ext cx="105353" cy="138897"/>
              </a:xfrm>
              <a:prstGeom prst="rect">
                <a:avLst/>
              </a:prstGeom>
            </p:spPr>
          </p:pic>
          <p:sp>
            <p:nvSpPr>
              <p:cNvPr id="428" name="object 22"/>
              <p:cNvSpPr/>
              <p:nvPr/>
            </p:nvSpPr>
            <p:spPr>
              <a:xfrm>
                <a:off x="4916290" y="9780001"/>
                <a:ext cx="6985" cy="27940"/>
              </a:xfrm>
              <a:custGeom>
                <a:avLst/>
                <a:gdLst/>
                <a:ahLst/>
                <a:cxnLst/>
                <a:rect l="l" t="t" r="r" b="b"/>
                <a:pathLst>
                  <a:path w="6985" h="27940">
                    <a:moveTo>
                      <a:pt x="0" y="0"/>
                    </a:moveTo>
                    <a:lnTo>
                      <a:pt x="278" y="4256"/>
                    </a:lnTo>
                    <a:lnTo>
                      <a:pt x="2141" y="11561"/>
                    </a:lnTo>
                    <a:lnTo>
                      <a:pt x="6984" y="27590"/>
                    </a:lnTo>
                    <a:lnTo>
                      <a:pt x="4163" y="14930"/>
                    </a:lnTo>
                    <a:lnTo>
                      <a:pt x="2300" y="7613"/>
                    </a:lnTo>
                    <a:lnTo>
                      <a:pt x="0" y="0"/>
                    </a:lnTo>
                    <a:close/>
                  </a:path>
                </a:pathLst>
              </a:custGeom>
              <a:solidFill>
                <a:srgbClr val="1CADEB"/>
              </a:solidFill>
            </p:spPr>
            <p:txBody>
              <a:bodyPr wrap="square" lIns="0" tIns="0" rIns="0" bIns="0" rtlCol="0"/>
              <a:lstStyle/>
              <a:p>
                <a:endParaRPr/>
              </a:p>
            </p:txBody>
          </p:sp>
          <p:pic>
            <p:nvPicPr>
              <p:cNvPr id="429" name="object 23"/>
              <p:cNvPicPr/>
              <p:nvPr/>
            </p:nvPicPr>
            <p:blipFill>
              <a:blip r:embed="rId6" cstate="print"/>
              <a:stretch>
                <a:fillRect/>
              </a:stretch>
            </p:blipFill>
            <p:spPr>
              <a:xfrm>
                <a:off x="3602951" y="9219660"/>
                <a:ext cx="124237" cy="161000"/>
              </a:xfrm>
              <a:prstGeom prst="rect">
                <a:avLst/>
              </a:prstGeom>
            </p:spPr>
          </p:pic>
          <p:sp>
            <p:nvSpPr>
              <p:cNvPr id="430" name="object 24"/>
              <p:cNvSpPr/>
              <p:nvPr/>
            </p:nvSpPr>
            <p:spPr>
              <a:xfrm>
                <a:off x="4257598" y="9356020"/>
                <a:ext cx="779145" cy="1132840"/>
              </a:xfrm>
              <a:custGeom>
                <a:avLst/>
                <a:gdLst/>
                <a:ahLst/>
                <a:cxnLst/>
                <a:rect l="l" t="t" r="r" b="b"/>
                <a:pathLst>
                  <a:path w="779145" h="1132840">
                    <a:moveTo>
                      <a:pt x="10172" y="1155"/>
                    </a:moveTo>
                    <a:lnTo>
                      <a:pt x="6731" y="685"/>
                    </a:lnTo>
                    <a:lnTo>
                      <a:pt x="3403" y="292"/>
                    </a:lnTo>
                    <a:lnTo>
                      <a:pt x="0" y="0"/>
                    </a:lnTo>
                    <a:lnTo>
                      <a:pt x="4368" y="584"/>
                    </a:lnTo>
                    <a:lnTo>
                      <a:pt x="10172" y="1155"/>
                    </a:lnTo>
                    <a:close/>
                  </a:path>
                  <a:path w="779145" h="1132840">
                    <a:moveTo>
                      <a:pt x="204787" y="63677"/>
                    </a:moveTo>
                    <a:lnTo>
                      <a:pt x="184264" y="45262"/>
                    </a:lnTo>
                    <a:lnTo>
                      <a:pt x="189128" y="49606"/>
                    </a:lnTo>
                    <a:lnTo>
                      <a:pt x="193306" y="53987"/>
                    </a:lnTo>
                    <a:lnTo>
                      <a:pt x="195364" y="56984"/>
                    </a:lnTo>
                    <a:lnTo>
                      <a:pt x="193865" y="57162"/>
                    </a:lnTo>
                    <a:lnTo>
                      <a:pt x="198297" y="60693"/>
                    </a:lnTo>
                    <a:lnTo>
                      <a:pt x="203885" y="64465"/>
                    </a:lnTo>
                    <a:lnTo>
                      <a:pt x="204787" y="63677"/>
                    </a:lnTo>
                    <a:close/>
                  </a:path>
                  <a:path w="779145" h="1132840">
                    <a:moveTo>
                      <a:pt x="294347" y="146202"/>
                    </a:moveTo>
                    <a:lnTo>
                      <a:pt x="289191" y="139382"/>
                    </a:lnTo>
                    <a:lnTo>
                      <a:pt x="284238" y="133286"/>
                    </a:lnTo>
                    <a:lnTo>
                      <a:pt x="278892" y="127457"/>
                    </a:lnTo>
                    <a:lnTo>
                      <a:pt x="273812" y="122313"/>
                    </a:lnTo>
                    <a:lnTo>
                      <a:pt x="276402" y="125260"/>
                    </a:lnTo>
                    <a:lnTo>
                      <a:pt x="280809" y="130162"/>
                    </a:lnTo>
                    <a:lnTo>
                      <a:pt x="285470" y="135775"/>
                    </a:lnTo>
                    <a:lnTo>
                      <a:pt x="289725" y="141287"/>
                    </a:lnTo>
                    <a:lnTo>
                      <a:pt x="292912" y="145923"/>
                    </a:lnTo>
                    <a:lnTo>
                      <a:pt x="294347" y="146202"/>
                    </a:lnTo>
                    <a:close/>
                  </a:path>
                  <a:path w="779145" h="1132840">
                    <a:moveTo>
                      <a:pt x="312801" y="273748"/>
                    </a:moveTo>
                    <a:lnTo>
                      <a:pt x="310654" y="270040"/>
                    </a:lnTo>
                    <a:lnTo>
                      <a:pt x="308063" y="266204"/>
                    </a:lnTo>
                    <a:lnTo>
                      <a:pt x="305142" y="262153"/>
                    </a:lnTo>
                    <a:lnTo>
                      <a:pt x="308305" y="266687"/>
                    </a:lnTo>
                    <a:lnTo>
                      <a:pt x="310781" y="270433"/>
                    </a:lnTo>
                    <a:lnTo>
                      <a:pt x="312801" y="273748"/>
                    </a:lnTo>
                    <a:close/>
                  </a:path>
                  <a:path w="779145" h="1132840">
                    <a:moveTo>
                      <a:pt x="319417" y="240741"/>
                    </a:moveTo>
                    <a:lnTo>
                      <a:pt x="299580" y="213779"/>
                    </a:lnTo>
                    <a:lnTo>
                      <a:pt x="302387" y="218871"/>
                    </a:lnTo>
                    <a:lnTo>
                      <a:pt x="319417" y="240741"/>
                    </a:lnTo>
                    <a:close/>
                  </a:path>
                  <a:path w="779145" h="1132840">
                    <a:moveTo>
                      <a:pt x="339509" y="310095"/>
                    </a:moveTo>
                    <a:lnTo>
                      <a:pt x="324421" y="285635"/>
                    </a:lnTo>
                    <a:lnTo>
                      <a:pt x="323151" y="285838"/>
                    </a:lnTo>
                    <a:lnTo>
                      <a:pt x="323392" y="289090"/>
                    </a:lnTo>
                    <a:lnTo>
                      <a:pt x="312801" y="273748"/>
                    </a:lnTo>
                    <a:lnTo>
                      <a:pt x="322402" y="290398"/>
                    </a:lnTo>
                    <a:lnTo>
                      <a:pt x="328498" y="302336"/>
                    </a:lnTo>
                    <a:lnTo>
                      <a:pt x="331279" y="309181"/>
                    </a:lnTo>
                    <a:lnTo>
                      <a:pt x="330974" y="310527"/>
                    </a:lnTo>
                    <a:lnTo>
                      <a:pt x="335864" y="314718"/>
                    </a:lnTo>
                    <a:lnTo>
                      <a:pt x="330873" y="303250"/>
                    </a:lnTo>
                    <a:lnTo>
                      <a:pt x="328053" y="295313"/>
                    </a:lnTo>
                    <a:lnTo>
                      <a:pt x="339509" y="310095"/>
                    </a:lnTo>
                    <a:close/>
                  </a:path>
                  <a:path w="779145" h="1132840">
                    <a:moveTo>
                      <a:pt x="362280" y="309384"/>
                    </a:moveTo>
                    <a:lnTo>
                      <a:pt x="356971" y="299910"/>
                    </a:lnTo>
                    <a:lnTo>
                      <a:pt x="352310" y="290855"/>
                    </a:lnTo>
                    <a:lnTo>
                      <a:pt x="347357" y="282422"/>
                    </a:lnTo>
                    <a:lnTo>
                      <a:pt x="341185" y="274828"/>
                    </a:lnTo>
                    <a:lnTo>
                      <a:pt x="344258" y="280670"/>
                    </a:lnTo>
                    <a:lnTo>
                      <a:pt x="350202" y="290233"/>
                    </a:lnTo>
                    <a:lnTo>
                      <a:pt x="356920" y="300723"/>
                    </a:lnTo>
                    <a:lnTo>
                      <a:pt x="362280" y="309384"/>
                    </a:lnTo>
                    <a:close/>
                  </a:path>
                  <a:path w="779145" h="1132840">
                    <a:moveTo>
                      <a:pt x="376542" y="261988"/>
                    </a:moveTo>
                    <a:lnTo>
                      <a:pt x="354990" y="229069"/>
                    </a:lnTo>
                    <a:lnTo>
                      <a:pt x="326186" y="188544"/>
                    </a:lnTo>
                    <a:lnTo>
                      <a:pt x="315036" y="174155"/>
                    </a:lnTo>
                    <a:lnTo>
                      <a:pt x="329920" y="195199"/>
                    </a:lnTo>
                    <a:lnTo>
                      <a:pt x="338632" y="208407"/>
                    </a:lnTo>
                    <a:lnTo>
                      <a:pt x="342265" y="215099"/>
                    </a:lnTo>
                    <a:lnTo>
                      <a:pt x="341922" y="216598"/>
                    </a:lnTo>
                    <a:lnTo>
                      <a:pt x="354876" y="234632"/>
                    </a:lnTo>
                    <a:lnTo>
                      <a:pt x="362496" y="244170"/>
                    </a:lnTo>
                    <a:lnTo>
                      <a:pt x="368490" y="251269"/>
                    </a:lnTo>
                    <a:lnTo>
                      <a:pt x="376542" y="261988"/>
                    </a:lnTo>
                    <a:close/>
                  </a:path>
                  <a:path w="779145" h="1132840">
                    <a:moveTo>
                      <a:pt x="385051" y="274967"/>
                    </a:moveTo>
                    <a:lnTo>
                      <a:pt x="381609" y="269494"/>
                    </a:lnTo>
                    <a:lnTo>
                      <a:pt x="378942" y="265493"/>
                    </a:lnTo>
                    <a:lnTo>
                      <a:pt x="376542" y="261988"/>
                    </a:lnTo>
                    <a:lnTo>
                      <a:pt x="385051" y="274967"/>
                    </a:lnTo>
                    <a:close/>
                  </a:path>
                  <a:path w="779145" h="1132840">
                    <a:moveTo>
                      <a:pt x="544436" y="677811"/>
                    </a:moveTo>
                    <a:lnTo>
                      <a:pt x="539902" y="669442"/>
                    </a:lnTo>
                    <a:lnTo>
                      <a:pt x="535038" y="658431"/>
                    </a:lnTo>
                    <a:lnTo>
                      <a:pt x="531406" y="650570"/>
                    </a:lnTo>
                    <a:lnTo>
                      <a:pt x="529221" y="646557"/>
                    </a:lnTo>
                    <a:lnTo>
                      <a:pt x="528726" y="647077"/>
                    </a:lnTo>
                    <a:lnTo>
                      <a:pt x="532968" y="657148"/>
                    </a:lnTo>
                    <a:lnTo>
                      <a:pt x="530161" y="652411"/>
                    </a:lnTo>
                    <a:lnTo>
                      <a:pt x="529818" y="652119"/>
                    </a:lnTo>
                    <a:lnTo>
                      <a:pt x="531456" y="655281"/>
                    </a:lnTo>
                    <a:lnTo>
                      <a:pt x="534568" y="660920"/>
                    </a:lnTo>
                    <a:lnTo>
                      <a:pt x="539318" y="671474"/>
                    </a:lnTo>
                    <a:lnTo>
                      <a:pt x="539724" y="670598"/>
                    </a:lnTo>
                    <a:lnTo>
                      <a:pt x="540766" y="671652"/>
                    </a:lnTo>
                    <a:lnTo>
                      <a:pt x="544436" y="677811"/>
                    </a:lnTo>
                    <a:close/>
                  </a:path>
                  <a:path w="779145" h="1132840">
                    <a:moveTo>
                      <a:pt x="572579" y="803605"/>
                    </a:moveTo>
                    <a:lnTo>
                      <a:pt x="560235" y="781621"/>
                    </a:lnTo>
                    <a:lnTo>
                      <a:pt x="564146" y="789927"/>
                    </a:lnTo>
                    <a:lnTo>
                      <a:pt x="572579" y="803605"/>
                    </a:lnTo>
                    <a:close/>
                  </a:path>
                  <a:path w="779145" h="1132840">
                    <a:moveTo>
                      <a:pt x="583425" y="773849"/>
                    </a:moveTo>
                    <a:lnTo>
                      <a:pt x="581990" y="770407"/>
                    </a:lnTo>
                    <a:lnTo>
                      <a:pt x="580390" y="766813"/>
                    </a:lnTo>
                    <a:lnTo>
                      <a:pt x="578662" y="763422"/>
                    </a:lnTo>
                    <a:lnTo>
                      <a:pt x="583425" y="773849"/>
                    </a:lnTo>
                    <a:close/>
                  </a:path>
                  <a:path w="779145" h="1132840">
                    <a:moveTo>
                      <a:pt x="595655" y="803821"/>
                    </a:moveTo>
                    <a:lnTo>
                      <a:pt x="592467" y="794613"/>
                    </a:lnTo>
                    <a:lnTo>
                      <a:pt x="589661" y="787514"/>
                    </a:lnTo>
                    <a:lnTo>
                      <a:pt x="586803" y="781062"/>
                    </a:lnTo>
                    <a:lnTo>
                      <a:pt x="583425" y="773849"/>
                    </a:lnTo>
                    <a:lnTo>
                      <a:pt x="586778" y="782180"/>
                    </a:lnTo>
                    <a:lnTo>
                      <a:pt x="589864" y="790244"/>
                    </a:lnTo>
                    <a:lnTo>
                      <a:pt x="592797" y="797598"/>
                    </a:lnTo>
                    <a:lnTo>
                      <a:pt x="595655" y="803821"/>
                    </a:lnTo>
                    <a:close/>
                  </a:path>
                  <a:path w="779145" h="1132840">
                    <a:moveTo>
                      <a:pt x="642874" y="831024"/>
                    </a:moveTo>
                    <a:lnTo>
                      <a:pt x="642124" y="828370"/>
                    </a:lnTo>
                    <a:lnTo>
                      <a:pt x="630377" y="803249"/>
                    </a:lnTo>
                    <a:lnTo>
                      <a:pt x="631164" y="805980"/>
                    </a:lnTo>
                    <a:lnTo>
                      <a:pt x="642874" y="831024"/>
                    </a:lnTo>
                    <a:close/>
                  </a:path>
                  <a:path w="779145" h="1132840">
                    <a:moveTo>
                      <a:pt x="698487" y="1094549"/>
                    </a:moveTo>
                    <a:lnTo>
                      <a:pt x="698436" y="1092301"/>
                    </a:lnTo>
                    <a:lnTo>
                      <a:pt x="697776" y="1088517"/>
                    </a:lnTo>
                    <a:lnTo>
                      <a:pt x="696722" y="1089037"/>
                    </a:lnTo>
                    <a:lnTo>
                      <a:pt x="687273" y="1068552"/>
                    </a:lnTo>
                    <a:lnTo>
                      <a:pt x="690041" y="1077633"/>
                    </a:lnTo>
                    <a:lnTo>
                      <a:pt x="696252" y="1091057"/>
                    </a:lnTo>
                    <a:lnTo>
                      <a:pt x="698487" y="1094549"/>
                    </a:lnTo>
                    <a:close/>
                  </a:path>
                  <a:path w="779145" h="1132840">
                    <a:moveTo>
                      <a:pt x="710793" y="993305"/>
                    </a:moveTo>
                    <a:lnTo>
                      <a:pt x="700659" y="966990"/>
                    </a:lnTo>
                    <a:lnTo>
                      <a:pt x="707682" y="987882"/>
                    </a:lnTo>
                    <a:lnTo>
                      <a:pt x="710793" y="993305"/>
                    </a:lnTo>
                    <a:close/>
                  </a:path>
                  <a:path w="779145" h="1132840">
                    <a:moveTo>
                      <a:pt x="727354" y="1123442"/>
                    </a:moveTo>
                    <a:lnTo>
                      <a:pt x="727290" y="1104239"/>
                    </a:lnTo>
                    <a:lnTo>
                      <a:pt x="725855" y="1088821"/>
                    </a:lnTo>
                    <a:lnTo>
                      <a:pt x="726046" y="1071600"/>
                    </a:lnTo>
                    <a:lnTo>
                      <a:pt x="722350" y="1088237"/>
                    </a:lnTo>
                    <a:lnTo>
                      <a:pt x="723455" y="1087437"/>
                    </a:lnTo>
                    <a:lnTo>
                      <a:pt x="724268" y="1090993"/>
                    </a:lnTo>
                    <a:lnTo>
                      <a:pt x="724877" y="1097457"/>
                    </a:lnTo>
                    <a:lnTo>
                      <a:pt x="725347" y="1105408"/>
                    </a:lnTo>
                    <a:lnTo>
                      <a:pt x="725639" y="1113409"/>
                    </a:lnTo>
                    <a:lnTo>
                      <a:pt x="726008" y="1120038"/>
                    </a:lnTo>
                    <a:lnTo>
                      <a:pt x="726541" y="1123861"/>
                    </a:lnTo>
                    <a:lnTo>
                      <a:pt x="727354" y="1123442"/>
                    </a:lnTo>
                    <a:close/>
                  </a:path>
                  <a:path w="779145" h="1132840">
                    <a:moveTo>
                      <a:pt x="735431" y="1108367"/>
                    </a:moveTo>
                    <a:lnTo>
                      <a:pt x="734910" y="1071118"/>
                    </a:lnTo>
                    <a:lnTo>
                      <a:pt x="733856" y="1039647"/>
                    </a:lnTo>
                    <a:lnTo>
                      <a:pt x="732586" y="1008011"/>
                    </a:lnTo>
                    <a:lnTo>
                      <a:pt x="731405" y="970280"/>
                    </a:lnTo>
                    <a:lnTo>
                      <a:pt x="730948" y="1018374"/>
                    </a:lnTo>
                    <a:lnTo>
                      <a:pt x="732307" y="1055839"/>
                    </a:lnTo>
                    <a:lnTo>
                      <a:pt x="733120" y="1091069"/>
                    </a:lnTo>
                    <a:lnTo>
                      <a:pt x="731024" y="1132433"/>
                    </a:lnTo>
                    <a:lnTo>
                      <a:pt x="735431" y="1108367"/>
                    </a:lnTo>
                    <a:close/>
                  </a:path>
                  <a:path w="779145" h="1132840">
                    <a:moveTo>
                      <a:pt x="765175" y="1080033"/>
                    </a:moveTo>
                    <a:lnTo>
                      <a:pt x="764654" y="1057198"/>
                    </a:lnTo>
                    <a:lnTo>
                      <a:pt x="764438" y="1064488"/>
                    </a:lnTo>
                    <a:lnTo>
                      <a:pt x="764044" y="1075143"/>
                    </a:lnTo>
                    <a:lnTo>
                      <a:pt x="764082" y="1082535"/>
                    </a:lnTo>
                    <a:lnTo>
                      <a:pt x="765175" y="1080033"/>
                    </a:lnTo>
                    <a:close/>
                  </a:path>
                  <a:path w="779145" h="1132840">
                    <a:moveTo>
                      <a:pt x="773582" y="849261"/>
                    </a:moveTo>
                    <a:lnTo>
                      <a:pt x="772147" y="835431"/>
                    </a:lnTo>
                    <a:lnTo>
                      <a:pt x="770890" y="832129"/>
                    </a:lnTo>
                    <a:lnTo>
                      <a:pt x="773582" y="849261"/>
                    </a:lnTo>
                    <a:close/>
                  </a:path>
                  <a:path w="779145" h="1132840">
                    <a:moveTo>
                      <a:pt x="779068" y="853884"/>
                    </a:moveTo>
                    <a:lnTo>
                      <a:pt x="778217" y="828192"/>
                    </a:lnTo>
                    <a:lnTo>
                      <a:pt x="775995" y="815594"/>
                    </a:lnTo>
                    <a:lnTo>
                      <a:pt x="779068" y="853884"/>
                    </a:lnTo>
                    <a:close/>
                  </a:path>
                </a:pathLst>
              </a:custGeom>
              <a:solidFill>
                <a:srgbClr val="1CADEB"/>
              </a:solidFill>
            </p:spPr>
            <p:txBody>
              <a:bodyPr wrap="square" lIns="0" tIns="0" rIns="0" bIns="0" rtlCol="0"/>
              <a:lstStyle/>
              <a:p>
                <a:endParaRPr/>
              </a:p>
            </p:txBody>
          </p:sp>
          <p:pic>
            <p:nvPicPr>
              <p:cNvPr id="431" name="object 25"/>
              <p:cNvPicPr/>
              <p:nvPr/>
            </p:nvPicPr>
            <p:blipFill>
              <a:blip r:embed="rId7" cstate="print"/>
              <a:stretch>
                <a:fillRect/>
              </a:stretch>
            </p:blipFill>
            <p:spPr>
              <a:xfrm>
                <a:off x="4430424" y="9467395"/>
                <a:ext cx="73432" cy="69935"/>
              </a:xfrm>
              <a:prstGeom prst="rect">
                <a:avLst/>
              </a:prstGeom>
            </p:spPr>
          </p:pic>
          <p:sp>
            <p:nvSpPr>
              <p:cNvPr id="432" name="object 26"/>
              <p:cNvSpPr/>
              <p:nvPr/>
            </p:nvSpPr>
            <p:spPr>
              <a:xfrm>
                <a:off x="3326955" y="8978677"/>
                <a:ext cx="1049020" cy="1780539"/>
              </a:xfrm>
              <a:custGeom>
                <a:avLst/>
                <a:gdLst/>
                <a:ahLst/>
                <a:cxnLst/>
                <a:rect l="l" t="t" r="r" b="b"/>
                <a:pathLst>
                  <a:path w="1049020" h="1780540">
                    <a:moveTo>
                      <a:pt x="19075" y="1532991"/>
                    </a:moveTo>
                    <a:lnTo>
                      <a:pt x="19050" y="1528991"/>
                    </a:lnTo>
                    <a:lnTo>
                      <a:pt x="17627" y="1522018"/>
                    </a:lnTo>
                    <a:lnTo>
                      <a:pt x="15544" y="1513281"/>
                    </a:lnTo>
                    <a:lnTo>
                      <a:pt x="13576" y="1503997"/>
                    </a:lnTo>
                    <a:lnTo>
                      <a:pt x="15176" y="1513636"/>
                    </a:lnTo>
                    <a:lnTo>
                      <a:pt x="16471" y="1520723"/>
                    </a:lnTo>
                    <a:lnTo>
                      <a:pt x="17691" y="1526705"/>
                    </a:lnTo>
                    <a:lnTo>
                      <a:pt x="19075" y="1532991"/>
                    </a:lnTo>
                    <a:close/>
                  </a:path>
                  <a:path w="1049020" h="1780540">
                    <a:moveTo>
                      <a:pt x="24714" y="1188364"/>
                    </a:moveTo>
                    <a:lnTo>
                      <a:pt x="24587" y="1170228"/>
                    </a:lnTo>
                    <a:lnTo>
                      <a:pt x="24472" y="1174762"/>
                    </a:lnTo>
                    <a:lnTo>
                      <a:pt x="24485" y="1180376"/>
                    </a:lnTo>
                    <a:lnTo>
                      <a:pt x="24714" y="1188364"/>
                    </a:lnTo>
                    <a:close/>
                  </a:path>
                  <a:path w="1049020" h="1780540">
                    <a:moveTo>
                      <a:pt x="26746" y="1153223"/>
                    </a:moveTo>
                    <a:lnTo>
                      <a:pt x="26403" y="1151788"/>
                    </a:lnTo>
                    <a:lnTo>
                      <a:pt x="26111" y="1144244"/>
                    </a:lnTo>
                    <a:lnTo>
                      <a:pt x="25742" y="1137780"/>
                    </a:lnTo>
                    <a:lnTo>
                      <a:pt x="25501" y="1131328"/>
                    </a:lnTo>
                    <a:lnTo>
                      <a:pt x="25438" y="1125969"/>
                    </a:lnTo>
                    <a:lnTo>
                      <a:pt x="24612" y="1128877"/>
                    </a:lnTo>
                    <a:lnTo>
                      <a:pt x="24371" y="1139202"/>
                    </a:lnTo>
                    <a:lnTo>
                      <a:pt x="24396" y="1149553"/>
                    </a:lnTo>
                    <a:lnTo>
                      <a:pt x="24587" y="1170228"/>
                    </a:lnTo>
                    <a:lnTo>
                      <a:pt x="24841" y="1160526"/>
                    </a:lnTo>
                    <a:lnTo>
                      <a:pt x="26746" y="1153223"/>
                    </a:lnTo>
                    <a:close/>
                  </a:path>
                  <a:path w="1049020" h="1780540">
                    <a:moveTo>
                      <a:pt x="27216" y="1151280"/>
                    </a:moveTo>
                    <a:lnTo>
                      <a:pt x="26911" y="1152525"/>
                    </a:lnTo>
                    <a:lnTo>
                      <a:pt x="26746" y="1153223"/>
                    </a:lnTo>
                    <a:lnTo>
                      <a:pt x="26885" y="1153820"/>
                    </a:lnTo>
                    <a:lnTo>
                      <a:pt x="27038" y="1153706"/>
                    </a:lnTo>
                    <a:lnTo>
                      <a:pt x="27216" y="1151280"/>
                    </a:lnTo>
                    <a:close/>
                  </a:path>
                  <a:path w="1049020" h="1780540">
                    <a:moveTo>
                      <a:pt x="40817" y="1551406"/>
                    </a:moveTo>
                    <a:lnTo>
                      <a:pt x="37680" y="1535328"/>
                    </a:lnTo>
                    <a:lnTo>
                      <a:pt x="30581" y="1494726"/>
                    </a:lnTo>
                    <a:lnTo>
                      <a:pt x="26822" y="1471942"/>
                    </a:lnTo>
                    <a:lnTo>
                      <a:pt x="23850" y="1448549"/>
                    </a:lnTo>
                    <a:lnTo>
                      <a:pt x="20624" y="1425587"/>
                    </a:lnTo>
                    <a:lnTo>
                      <a:pt x="17284" y="1403896"/>
                    </a:lnTo>
                    <a:lnTo>
                      <a:pt x="13982" y="1384338"/>
                    </a:lnTo>
                    <a:lnTo>
                      <a:pt x="10121" y="1371536"/>
                    </a:lnTo>
                    <a:lnTo>
                      <a:pt x="6743" y="1369428"/>
                    </a:lnTo>
                    <a:lnTo>
                      <a:pt x="3492" y="1372400"/>
                    </a:lnTo>
                    <a:lnTo>
                      <a:pt x="0" y="1374825"/>
                    </a:lnTo>
                    <a:lnTo>
                      <a:pt x="381" y="1388338"/>
                    </a:lnTo>
                    <a:lnTo>
                      <a:pt x="3302" y="1414030"/>
                    </a:lnTo>
                    <a:lnTo>
                      <a:pt x="7213" y="1439341"/>
                    </a:lnTo>
                    <a:lnTo>
                      <a:pt x="10617" y="1451660"/>
                    </a:lnTo>
                    <a:lnTo>
                      <a:pt x="10998" y="1443748"/>
                    </a:lnTo>
                    <a:lnTo>
                      <a:pt x="13322" y="1454061"/>
                    </a:lnTo>
                    <a:lnTo>
                      <a:pt x="14744" y="1459166"/>
                    </a:lnTo>
                    <a:lnTo>
                      <a:pt x="12433" y="1435646"/>
                    </a:lnTo>
                    <a:lnTo>
                      <a:pt x="14249" y="1437246"/>
                    </a:lnTo>
                    <a:lnTo>
                      <a:pt x="17005" y="1448371"/>
                    </a:lnTo>
                    <a:lnTo>
                      <a:pt x="20154" y="1465897"/>
                    </a:lnTo>
                    <a:lnTo>
                      <a:pt x="23164" y="1486687"/>
                    </a:lnTo>
                    <a:lnTo>
                      <a:pt x="21234" y="1481874"/>
                    </a:lnTo>
                    <a:lnTo>
                      <a:pt x="19545" y="1474444"/>
                    </a:lnTo>
                    <a:lnTo>
                      <a:pt x="18427" y="1470710"/>
                    </a:lnTo>
                    <a:lnTo>
                      <a:pt x="18249" y="1476984"/>
                    </a:lnTo>
                    <a:lnTo>
                      <a:pt x="21412" y="1488732"/>
                    </a:lnTo>
                    <a:lnTo>
                      <a:pt x="23152" y="1495996"/>
                    </a:lnTo>
                    <a:lnTo>
                      <a:pt x="24180" y="1498473"/>
                    </a:lnTo>
                    <a:lnTo>
                      <a:pt x="25196" y="1495856"/>
                    </a:lnTo>
                    <a:lnTo>
                      <a:pt x="29959" y="1514805"/>
                    </a:lnTo>
                    <a:lnTo>
                      <a:pt x="33655" y="1527492"/>
                    </a:lnTo>
                    <a:lnTo>
                      <a:pt x="37045" y="1538249"/>
                    </a:lnTo>
                    <a:lnTo>
                      <a:pt x="40817" y="1551406"/>
                    </a:lnTo>
                    <a:close/>
                  </a:path>
                  <a:path w="1049020" h="1780540">
                    <a:moveTo>
                      <a:pt x="45389" y="1567713"/>
                    </a:moveTo>
                    <a:lnTo>
                      <a:pt x="43421" y="1561071"/>
                    </a:lnTo>
                    <a:lnTo>
                      <a:pt x="41960" y="1556016"/>
                    </a:lnTo>
                    <a:lnTo>
                      <a:pt x="40817" y="1551406"/>
                    </a:lnTo>
                    <a:lnTo>
                      <a:pt x="42189" y="1558544"/>
                    </a:lnTo>
                    <a:lnTo>
                      <a:pt x="43980" y="1564081"/>
                    </a:lnTo>
                    <a:lnTo>
                      <a:pt x="45389" y="1567713"/>
                    </a:lnTo>
                    <a:close/>
                  </a:path>
                  <a:path w="1049020" h="1780540">
                    <a:moveTo>
                      <a:pt x="70764" y="1257173"/>
                    </a:moveTo>
                    <a:lnTo>
                      <a:pt x="70612" y="1249908"/>
                    </a:lnTo>
                    <a:lnTo>
                      <a:pt x="70408" y="1242415"/>
                    </a:lnTo>
                    <a:lnTo>
                      <a:pt x="70104" y="1234579"/>
                    </a:lnTo>
                    <a:lnTo>
                      <a:pt x="69697" y="1226324"/>
                    </a:lnTo>
                    <a:lnTo>
                      <a:pt x="70764" y="1257173"/>
                    </a:lnTo>
                    <a:close/>
                  </a:path>
                  <a:path w="1049020" h="1780540">
                    <a:moveTo>
                      <a:pt x="97917" y="1513217"/>
                    </a:moveTo>
                    <a:lnTo>
                      <a:pt x="91249" y="1475689"/>
                    </a:lnTo>
                    <a:lnTo>
                      <a:pt x="84442" y="1426362"/>
                    </a:lnTo>
                    <a:lnTo>
                      <a:pt x="77546" y="1366761"/>
                    </a:lnTo>
                    <a:lnTo>
                      <a:pt x="75946" y="1347063"/>
                    </a:lnTo>
                    <a:lnTo>
                      <a:pt x="73723" y="1319999"/>
                    </a:lnTo>
                    <a:lnTo>
                      <a:pt x="73075" y="1312037"/>
                    </a:lnTo>
                    <a:lnTo>
                      <a:pt x="70764" y="1257173"/>
                    </a:lnTo>
                    <a:lnTo>
                      <a:pt x="70815" y="1303807"/>
                    </a:lnTo>
                    <a:lnTo>
                      <a:pt x="71577" y="1319999"/>
                    </a:lnTo>
                    <a:lnTo>
                      <a:pt x="69342" y="1311541"/>
                    </a:lnTo>
                    <a:lnTo>
                      <a:pt x="70002" y="1324648"/>
                    </a:lnTo>
                    <a:lnTo>
                      <a:pt x="71056" y="1342186"/>
                    </a:lnTo>
                    <a:lnTo>
                      <a:pt x="70002" y="1347063"/>
                    </a:lnTo>
                    <a:lnTo>
                      <a:pt x="68427" y="1334731"/>
                    </a:lnTo>
                    <a:lnTo>
                      <a:pt x="67157" y="1321244"/>
                    </a:lnTo>
                    <a:lnTo>
                      <a:pt x="66395" y="1308735"/>
                    </a:lnTo>
                    <a:lnTo>
                      <a:pt x="66294" y="1303807"/>
                    </a:lnTo>
                    <a:lnTo>
                      <a:pt x="66192" y="1296758"/>
                    </a:lnTo>
                    <a:lnTo>
                      <a:pt x="64985" y="1296885"/>
                    </a:lnTo>
                    <a:lnTo>
                      <a:pt x="64058" y="1301711"/>
                    </a:lnTo>
                    <a:lnTo>
                      <a:pt x="63131" y="1307058"/>
                    </a:lnTo>
                    <a:lnTo>
                      <a:pt x="61950" y="1308735"/>
                    </a:lnTo>
                    <a:lnTo>
                      <a:pt x="64757" y="1343050"/>
                    </a:lnTo>
                    <a:lnTo>
                      <a:pt x="68630" y="1368221"/>
                    </a:lnTo>
                    <a:lnTo>
                      <a:pt x="73152" y="1393075"/>
                    </a:lnTo>
                    <a:lnTo>
                      <a:pt x="77889" y="1426362"/>
                    </a:lnTo>
                    <a:lnTo>
                      <a:pt x="76123" y="1423250"/>
                    </a:lnTo>
                    <a:lnTo>
                      <a:pt x="74701" y="1420888"/>
                    </a:lnTo>
                    <a:lnTo>
                      <a:pt x="74676" y="1426362"/>
                    </a:lnTo>
                    <a:lnTo>
                      <a:pt x="76720" y="1443304"/>
                    </a:lnTo>
                    <a:lnTo>
                      <a:pt x="75158" y="1434376"/>
                    </a:lnTo>
                    <a:lnTo>
                      <a:pt x="76720" y="1444167"/>
                    </a:lnTo>
                    <a:lnTo>
                      <a:pt x="77927" y="1452537"/>
                    </a:lnTo>
                    <a:lnTo>
                      <a:pt x="78828" y="1459649"/>
                    </a:lnTo>
                    <a:lnTo>
                      <a:pt x="79489" y="1465668"/>
                    </a:lnTo>
                    <a:lnTo>
                      <a:pt x="80416" y="1473022"/>
                    </a:lnTo>
                    <a:lnTo>
                      <a:pt x="80924" y="1477899"/>
                    </a:lnTo>
                    <a:lnTo>
                      <a:pt x="81292" y="1482140"/>
                    </a:lnTo>
                    <a:lnTo>
                      <a:pt x="81953" y="1488198"/>
                    </a:lnTo>
                    <a:lnTo>
                      <a:pt x="83070" y="1494599"/>
                    </a:lnTo>
                    <a:lnTo>
                      <a:pt x="85115" y="1502714"/>
                    </a:lnTo>
                    <a:lnTo>
                      <a:pt x="88379" y="1513217"/>
                    </a:lnTo>
                    <a:lnTo>
                      <a:pt x="97917" y="1513217"/>
                    </a:lnTo>
                    <a:close/>
                  </a:path>
                  <a:path w="1049020" h="1780540">
                    <a:moveTo>
                      <a:pt x="101638" y="1780209"/>
                    </a:moveTo>
                    <a:lnTo>
                      <a:pt x="100342" y="1775269"/>
                    </a:lnTo>
                    <a:lnTo>
                      <a:pt x="97129" y="1766087"/>
                    </a:lnTo>
                    <a:lnTo>
                      <a:pt x="87744" y="1738045"/>
                    </a:lnTo>
                    <a:lnTo>
                      <a:pt x="88887" y="1742922"/>
                    </a:lnTo>
                    <a:lnTo>
                      <a:pt x="98298" y="1771002"/>
                    </a:lnTo>
                    <a:lnTo>
                      <a:pt x="101638" y="1780209"/>
                    </a:lnTo>
                    <a:close/>
                  </a:path>
                  <a:path w="1049020" h="1780540">
                    <a:moveTo>
                      <a:pt x="109105" y="819188"/>
                    </a:moveTo>
                    <a:lnTo>
                      <a:pt x="102831" y="833831"/>
                    </a:lnTo>
                    <a:lnTo>
                      <a:pt x="102730" y="824941"/>
                    </a:lnTo>
                    <a:lnTo>
                      <a:pt x="89408" y="885431"/>
                    </a:lnTo>
                    <a:lnTo>
                      <a:pt x="87401" y="895451"/>
                    </a:lnTo>
                    <a:lnTo>
                      <a:pt x="83070" y="922845"/>
                    </a:lnTo>
                    <a:lnTo>
                      <a:pt x="81102" y="937323"/>
                    </a:lnTo>
                    <a:lnTo>
                      <a:pt x="80187" y="947534"/>
                    </a:lnTo>
                    <a:lnTo>
                      <a:pt x="80594" y="952373"/>
                    </a:lnTo>
                    <a:lnTo>
                      <a:pt x="79832" y="947178"/>
                    </a:lnTo>
                    <a:lnTo>
                      <a:pt x="77749" y="957186"/>
                    </a:lnTo>
                    <a:lnTo>
                      <a:pt x="77050" y="971791"/>
                    </a:lnTo>
                    <a:lnTo>
                      <a:pt x="76911" y="986434"/>
                    </a:lnTo>
                    <a:lnTo>
                      <a:pt x="78943" y="972731"/>
                    </a:lnTo>
                    <a:lnTo>
                      <a:pt x="81635" y="959116"/>
                    </a:lnTo>
                    <a:lnTo>
                      <a:pt x="77228" y="1011796"/>
                    </a:lnTo>
                    <a:lnTo>
                      <a:pt x="72377" y="1054989"/>
                    </a:lnTo>
                    <a:lnTo>
                      <a:pt x="69837" y="1085799"/>
                    </a:lnTo>
                    <a:lnTo>
                      <a:pt x="68872" y="1094854"/>
                    </a:lnTo>
                    <a:lnTo>
                      <a:pt x="68122" y="1099083"/>
                    </a:lnTo>
                    <a:lnTo>
                      <a:pt x="68643" y="1082370"/>
                    </a:lnTo>
                    <a:lnTo>
                      <a:pt x="68668" y="1071054"/>
                    </a:lnTo>
                    <a:lnTo>
                      <a:pt x="68199" y="1056093"/>
                    </a:lnTo>
                    <a:lnTo>
                      <a:pt x="68478" y="1048245"/>
                    </a:lnTo>
                    <a:lnTo>
                      <a:pt x="69405" y="1037297"/>
                    </a:lnTo>
                    <a:lnTo>
                      <a:pt x="71272" y="1021143"/>
                    </a:lnTo>
                    <a:lnTo>
                      <a:pt x="74371" y="997673"/>
                    </a:lnTo>
                    <a:lnTo>
                      <a:pt x="71780" y="1005116"/>
                    </a:lnTo>
                    <a:lnTo>
                      <a:pt x="70929" y="1005090"/>
                    </a:lnTo>
                    <a:lnTo>
                      <a:pt x="71183" y="997508"/>
                    </a:lnTo>
                    <a:lnTo>
                      <a:pt x="65938" y="1049045"/>
                    </a:lnTo>
                    <a:lnTo>
                      <a:pt x="62242" y="1099578"/>
                    </a:lnTo>
                    <a:lnTo>
                      <a:pt x="60286" y="1150061"/>
                    </a:lnTo>
                    <a:lnTo>
                      <a:pt x="60274" y="1201470"/>
                    </a:lnTo>
                    <a:lnTo>
                      <a:pt x="62420" y="1254734"/>
                    </a:lnTo>
                    <a:lnTo>
                      <a:pt x="63398" y="1231506"/>
                    </a:lnTo>
                    <a:lnTo>
                      <a:pt x="65151" y="1248448"/>
                    </a:lnTo>
                    <a:lnTo>
                      <a:pt x="67360" y="1274572"/>
                    </a:lnTo>
                    <a:lnTo>
                      <a:pt x="69761" y="1278851"/>
                    </a:lnTo>
                    <a:lnTo>
                      <a:pt x="67157" y="1240091"/>
                    </a:lnTo>
                    <a:lnTo>
                      <a:pt x="68326" y="1243368"/>
                    </a:lnTo>
                    <a:lnTo>
                      <a:pt x="67373" y="1219708"/>
                    </a:lnTo>
                    <a:lnTo>
                      <a:pt x="67538" y="1196047"/>
                    </a:lnTo>
                    <a:lnTo>
                      <a:pt x="65582" y="1205750"/>
                    </a:lnTo>
                    <a:lnTo>
                      <a:pt x="65354" y="1213078"/>
                    </a:lnTo>
                    <a:lnTo>
                      <a:pt x="63487" y="1210957"/>
                    </a:lnTo>
                    <a:lnTo>
                      <a:pt x="64617" y="1180401"/>
                    </a:lnTo>
                    <a:lnTo>
                      <a:pt x="65747" y="1171448"/>
                    </a:lnTo>
                    <a:lnTo>
                      <a:pt x="67144" y="1165669"/>
                    </a:lnTo>
                    <a:lnTo>
                      <a:pt x="69075" y="1144689"/>
                    </a:lnTo>
                    <a:lnTo>
                      <a:pt x="69761" y="1127061"/>
                    </a:lnTo>
                    <a:lnTo>
                      <a:pt x="72732" y="1074191"/>
                    </a:lnTo>
                    <a:lnTo>
                      <a:pt x="72961" y="1079931"/>
                    </a:lnTo>
                    <a:lnTo>
                      <a:pt x="73279" y="1073988"/>
                    </a:lnTo>
                    <a:lnTo>
                      <a:pt x="81724" y="980516"/>
                    </a:lnTo>
                    <a:lnTo>
                      <a:pt x="95059" y="892340"/>
                    </a:lnTo>
                    <a:lnTo>
                      <a:pt x="107162" y="834148"/>
                    </a:lnTo>
                    <a:lnTo>
                      <a:pt x="109105" y="819188"/>
                    </a:lnTo>
                    <a:close/>
                  </a:path>
                  <a:path w="1049020" h="1780540">
                    <a:moveTo>
                      <a:pt x="122250" y="1610791"/>
                    </a:moveTo>
                    <a:lnTo>
                      <a:pt x="122237" y="1610385"/>
                    </a:lnTo>
                    <a:lnTo>
                      <a:pt x="121831" y="1607426"/>
                    </a:lnTo>
                    <a:lnTo>
                      <a:pt x="122250" y="1610791"/>
                    </a:lnTo>
                    <a:close/>
                  </a:path>
                  <a:path w="1049020" h="1780540">
                    <a:moveTo>
                      <a:pt x="122847" y="1667675"/>
                    </a:moveTo>
                    <a:lnTo>
                      <a:pt x="122656" y="1665541"/>
                    </a:lnTo>
                    <a:lnTo>
                      <a:pt x="120180" y="1661528"/>
                    </a:lnTo>
                    <a:lnTo>
                      <a:pt x="122847" y="1667675"/>
                    </a:lnTo>
                    <a:close/>
                  </a:path>
                  <a:path w="1049020" h="1780540">
                    <a:moveTo>
                      <a:pt x="124764" y="746836"/>
                    </a:moveTo>
                    <a:lnTo>
                      <a:pt x="118275" y="769759"/>
                    </a:lnTo>
                    <a:lnTo>
                      <a:pt x="123494" y="756526"/>
                    </a:lnTo>
                    <a:lnTo>
                      <a:pt x="124764" y="746836"/>
                    </a:lnTo>
                    <a:close/>
                  </a:path>
                  <a:path w="1049020" h="1780540">
                    <a:moveTo>
                      <a:pt x="131635" y="724230"/>
                    </a:moveTo>
                    <a:lnTo>
                      <a:pt x="128828" y="726795"/>
                    </a:lnTo>
                    <a:lnTo>
                      <a:pt x="127000" y="730262"/>
                    </a:lnTo>
                    <a:lnTo>
                      <a:pt x="124764" y="746836"/>
                    </a:lnTo>
                    <a:lnTo>
                      <a:pt x="126936" y="739267"/>
                    </a:lnTo>
                    <a:lnTo>
                      <a:pt x="128905" y="731634"/>
                    </a:lnTo>
                    <a:lnTo>
                      <a:pt x="131635" y="724230"/>
                    </a:lnTo>
                    <a:close/>
                  </a:path>
                  <a:path w="1049020" h="1780540">
                    <a:moveTo>
                      <a:pt x="139801" y="1570469"/>
                    </a:moveTo>
                    <a:lnTo>
                      <a:pt x="136093" y="1590509"/>
                    </a:lnTo>
                    <a:lnTo>
                      <a:pt x="137274" y="1584769"/>
                    </a:lnTo>
                    <a:lnTo>
                      <a:pt x="138506" y="1578229"/>
                    </a:lnTo>
                    <a:lnTo>
                      <a:pt x="139801" y="1570469"/>
                    </a:lnTo>
                    <a:close/>
                  </a:path>
                  <a:path w="1049020" h="1780540">
                    <a:moveTo>
                      <a:pt x="140957" y="1539849"/>
                    </a:moveTo>
                    <a:lnTo>
                      <a:pt x="137934" y="1550543"/>
                    </a:lnTo>
                    <a:lnTo>
                      <a:pt x="136956" y="1550797"/>
                    </a:lnTo>
                    <a:lnTo>
                      <a:pt x="137388" y="1543646"/>
                    </a:lnTo>
                    <a:lnTo>
                      <a:pt x="138658" y="1532166"/>
                    </a:lnTo>
                    <a:lnTo>
                      <a:pt x="139128" y="1529156"/>
                    </a:lnTo>
                    <a:lnTo>
                      <a:pt x="139268" y="1527759"/>
                    </a:lnTo>
                    <a:lnTo>
                      <a:pt x="139395" y="1525689"/>
                    </a:lnTo>
                    <a:lnTo>
                      <a:pt x="139560" y="1524254"/>
                    </a:lnTo>
                    <a:lnTo>
                      <a:pt x="140042" y="1519961"/>
                    </a:lnTo>
                    <a:lnTo>
                      <a:pt x="139230" y="1524254"/>
                    </a:lnTo>
                    <a:lnTo>
                      <a:pt x="138950" y="1523898"/>
                    </a:lnTo>
                    <a:lnTo>
                      <a:pt x="138366" y="1524762"/>
                    </a:lnTo>
                    <a:lnTo>
                      <a:pt x="137198" y="1527759"/>
                    </a:lnTo>
                    <a:lnTo>
                      <a:pt x="133197" y="1549361"/>
                    </a:lnTo>
                    <a:lnTo>
                      <a:pt x="129133" y="1567929"/>
                    </a:lnTo>
                    <a:lnTo>
                      <a:pt x="125272" y="1584744"/>
                    </a:lnTo>
                    <a:lnTo>
                      <a:pt x="122148" y="1599958"/>
                    </a:lnTo>
                    <a:lnTo>
                      <a:pt x="126403" y="1604721"/>
                    </a:lnTo>
                    <a:lnTo>
                      <a:pt x="122224" y="1606156"/>
                    </a:lnTo>
                    <a:lnTo>
                      <a:pt x="122859" y="1609344"/>
                    </a:lnTo>
                    <a:lnTo>
                      <a:pt x="122948" y="1614055"/>
                    </a:lnTo>
                    <a:lnTo>
                      <a:pt x="122796" y="1615059"/>
                    </a:lnTo>
                    <a:lnTo>
                      <a:pt x="122491" y="1613585"/>
                    </a:lnTo>
                    <a:lnTo>
                      <a:pt x="122250" y="1610791"/>
                    </a:lnTo>
                    <a:lnTo>
                      <a:pt x="121793" y="1612023"/>
                    </a:lnTo>
                    <a:lnTo>
                      <a:pt x="121729" y="1613141"/>
                    </a:lnTo>
                    <a:lnTo>
                      <a:pt x="122148" y="1617535"/>
                    </a:lnTo>
                    <a:lnTo>
                      <a:pt x="122186" y="1618830"/>
                    </a:lnTo>
                    <a:lnTo>
                      <a:pt x="122072" y="1619580"/>
                    </a:lnTo>
                    <a:lnTo>
                      <a:pt x="121983" y="1621002"/>
                    </a:lnTo>
                    <a:lnTo>
                      <a:pt x="121704" y="1619580"/>
                    </a:lnTo>
                    <a:lnTo>
                      <a:pt x="121310" y="1618551"/>
                    </a:lnTo>
                    <a:lnTo>
                      <a:pt x="119456" y="1613141"/>
                    </a:lnTo>
                    <a:lnTo>
                      <a:pt x="119456" y="1612023"/>
                    </a:lnTo>
                    <a:lnTo>
                      <a:pt x="119583" y="1610398"/>
                    </a:lnTo>
                    <a:lnTo>
                      <a:pt x="119418" y="1610791"/>
                    </a:lnTo>
                    <a:lnTo>
                      <a:pt x="119240" y="1611388"/>
                    </a:lnTo>
                    <a:lnTo>
                      <a:pt x="119151" y="1612023"/>
                    </a:lnTo>
                    <a:lnTo>
                      <a:pt x="118249" y="1608899"/>
                    </a:lnTo>
                    <a:lnTo>
                      <a:pt x="117411" y="1606016"/>
                    </a:lnTo>
                    <a:lnTo>
                      <a:pt x="106146" y="1556651"/>
                    </a:lnTo>
                    <a:lnTo>
                      <a:pt x="100774" y="1529156"/>
                    </a:lnTo>
                    <a:lnTo>
                      <a:pt x="97993" y="1513636"/>
                    </a:lnTo>
                    <a:lnTo>
                      <a:pt x="88519" y="1513636"/>
                    </a:lnTo>
                    <a:lnTo>
                      <a:pt x="85750" y="1513636"/>
                    </a:lnTo>
                    <a:lnTo>
                      <a:pt x="88226" y="1523695"/>
                    </a:lnTo>
                    <a:lnTo>
                      <a:pt x="90843" y="1535938"/>
                    </a:lnTo>
                    <a:lnTo>
                      <a:pt x="93738" y="1549361"/>
                    </a:lnTo>
                    <a:lnTo>
                      <a:pt x="97167" y="1563331"/>
                    </a:lnTo>
                    <a:lnTo>
                      <a:pt x="108115" y="1608899"/>
                    </a:lnTo>
                    <a:lnTo>
                      <a:pt x="107492" y="1608543"/>
                    </a:lnTo>
                    <a:lnTo>
                      <a:pt x="112064" y="1620774"/>
                    </a:lnTo>
                    <a:lnTo>
                      <a:pt x="113017" y="1622272"/>
                    </a:lnTo>
                    <a:lnTo>
                      <a:pt x="113969" y="1626323"/>
                    </a:lnTo>
                    <a:lnTo>
                      <a:pt x="114922" y="1629829"/>
                    </a:lnTo>
                    <a:lnTo>
                      <a:pt x="115824" y="1635150"/>
                    </a:lnTo>
                    <a:lnTo>
                      <a:pt x="120243" y="1645539"/>
                    </a:lnTo>
                    <a:lnTo>
                      <a:pt x="118935" y="1645424"/>
                    </a:lnTo>
                    <a:lnTo>
                      <a:pt x="117208" y="1644357"/>
                    </a:lnTo>
                    <a:lnTo>
                      <a:pt x="115328" y="1642249"/>
                    </a:lnTo>
                    <a:lnTo>
                      <a:pt x="116827" y="1649476"/>
                    </a:lnTo>
                    <a:lnTo>
                      <a:pt x="118237" y="1651558"/>
                    </a:lnTo>
                    <a:lnTo>
                      <a:pt x="119240" y="1652155"/>
                    </a:lnTo>
                    <a:lnTo>
                      <a:pt x="120230" y="1652816"/>
                    </a:lnTo>
                    <a:lnTo>
                      <a:pt x="120967" y="1652155"/>
                    </a:lnTo>
                    <a:lnTo>
                      <a:pt x="122097" y="1656232"/>
                    </a:lnTo>
                    <a:lnTo>
                      <a:pt x="121945" y="1657680"/>
                    </a:lnTo>
                    <a:lnTo>
                      <a:pt x="122656" y="1665541"/>
                    </a:lnTo>
                    <a:lnTo>
                      <a:pt x="123075" y="1666240"/>
                    </a:lnTo>
                    <a:lnTo>
                      <a:pt x="124828" y="1668792"/>
                    </a:lnTo>
                    <a:lnTo>
                      <a:pt x="124929" y="1667675"/>
                    </a:lnTo>
                    <a:lnTo>
                      <a:pt x="127152" y="1636420"/>
                    </a:lnTo>
                    <a:lnTo>
                      <a:pt x="127152" y="1632343"/>
                    </a:lnTo>
                    <a:lnTo>
                      <a:pt x="127152" y="1624050"/>
                    </a:lnTo>
                    <a:lnTo>
                      <a:pt x="125806" y="1632343"/>
                    </a:lnTo>
                    <a:lnTo>
                      <a:pt x="125158" y="1629257"/>
                    </a:lnTo>
                    <a:lnTo>
                      <a:pt x="124891" y="1625511"/>
                    </a:lnTo>
                    <a:lnTo>
                      <a:pt x="125171" y="1622640"/>
                    </a:lnTo>
                    <a:lnTo>
                      <a:pt x="125679" y="1621002"/>
                    </a:lnTo>
                    <a:lnTo>
                      <a:pt x="126301" y="1618996"/>
                    </a:lnTo>
                    <a:lnTo>
                      <a:pt x="127203" y="1617764"/>
                    </a:lnTo>
                    <a:lnTo>
                      <a:pt x="127876" y="1618830"/>
                    </a:lnTo>
                    <a:lnTo>
                      <a:pt x="127990" y="1619580"/>
                    </a:lnTo>
                    <a:lnTo>
                      <a:pt x="128092" y="1622640"/>
                    </a:lnTo>
                    <a:lnTo>
                      <a:pt x="127508" y="1629562"/>
                    </a:lnTo>
                    <a:lnTo>
                      <a:pt x="128943" y="1627517"/>
                    </a:lnTo>
                    <a:lnTo>
                      <a:pt x="128638" y="1622272"/>
                    </a:lnTo>
                    <a:lnTo>
                      <a:pt x="128511" y="1620520"/>
                    </a:lnTo>
                    <a:lnTo>
                      <a:pt x="128206" y="1617764"/>
                    </a:lnTo>
                    <a:lnTo>
                      <a:pt x="127990" y="1615795"/>
                    </a:lnTo>
                    <a:lnTo>
                      <a:pt x="127850" y="1615059"/>
                    </a:lnTo>
                    <a:lnTo>
                      <a:pt x="127190" y="1611833"/>
                    </a:lnTo>
                    <a:lnTo>
                      <a:pt x="129120" y="1608759"/>
                    </a:lnTo>
                    <a:lnTo>
                      <a:pt x="130251" y="1610563"/>
                    </a:lnTo>
                    <a:lnTo>
                      <a:pt x="130327" y="1615059"/>
                    </a:lnTo>
                    <a:lnTo>
                      <a:pt x="130429" y="1625511"/>
                    </a:lnTo>
                    <a:lnTo>
                      <a:pt x="129667" y="1636420"/>
                    </a:lnTo>
                    <a:lnTo>
                      <a:pt x="129374" y="1642249"/>
                    </a:lnTo>
                    <a:lnTo>
                      <a:pt x="131076" y="1634007"/>
                    </a:lnTo>
                    <a:lnTo>
                      <a:pt x="131749" y="1626323"/>
                    </a:lnTo>
                    <a:lnTo>
                      <a:pt x="132778" y="1612023"/>
                    </a:lnTo>
                    <a:lnTo>
                      <a:pt x="132930" y="1610385"/>
                    </a:lnTo>
                    <a:lnTo>
                      <a:pt x="133057" y="1609344"/>
                    </a:lnTo>
                    <a:lnTo>
                      <a:pt x="133451" y="1606016"/>
                    </a:lnTo>
                    <a:lnTo>
                      <a:pt x="134442" y="1599958"/>
                    </a:lnTo>
                    <a:lnTo>
                      <a:pt x="136105" y="1590509"/>
                    </a:lnTo>
                    <a:lnTo>
                      <a:pt x="133743" y="1601317"/>
                    </a:lnTo>
                    <a:lnTo>
                      <a:pt x="132245" y="1606308"/>
                    </a:lnTo>
                    <a:lnTo>
                      <a:pt x="131216" y="1608099"/>
                    </a:lnTo>
                    <a:lnTo>
                      <a:pt x="130251" y="1609344"/>
                    </a:lnTo>
                    <a:lnTo>
                      <a:pt x="129540" y="1608963"/>
                    </a:lnTo>
                    <a:lnTo>
                      <a:pt x="129476" y="1608759"/>
                    </a:lnTo>
                    <a:lnTo>
                      <a:pt x="129247" y="1608099"/>
                    </a:lnTo>
                    <a:lnTo>
                      <a:pt x="129120" y="1607070"/>
                    </a:lnTo>
                    <a:lnTo>
                      <a:pt x="129120" y="1605013"/>
                    </a:lnTo>
                    <a:lnTo>
                      <a:pt x="128612" y="1607070"/>
                    </a:lnTo>
                    <a:lnTo>
                      <a:pt x="130556" y="1596047"/>
                    </a:lnTo>
                    <a:lnTo>
                      <a:pt x="138938" y="1550797"/>
                    </a:lnTo>
                    <a:lnTo>
                      <a:pt x="140957" y="1539849"/>
                    </a:lnTo>
                    <a:close/>
                  </a:path>
                  <a:path w="1049020" h="1780540">
                    <a:moveTo>
                      <a:pt x="147142" y="1482864"/>
                    </a:moveTo>
                    <a:lnTo>
                      <a:pt x="146316" y="1482940"/>
                    </a:lnTo>
                    <a:lnTo>
                      <a:pt x="144691" y="1486941"/>
                    </a:lnTo>
                    <a:lnTo>
                      <a:pt x="141376" y="1502079"/>
                    </a:lnTo>
                    <a:lnTo>
                      <a:pt x="141668" y="1504505"/>
                    </a:lnTo>
                    <a:lnTo>
                      <a:pt x="140944" y="1511808"/>
                    </a:lnTo>
                    <a:lnTo>
                      <a:pt x="140042" y="1519961"/>
                    </a:lnTo>
                    <a:lnTo>
                      <a:pt x="147142" y="1482864"/>
                    </a:lnTo>
                    <a:close/>
                  </a:path>
                  <a:path w="1049020" h="1780540">
                    <a:moveTo>
                      <a:pt x="148450" y="685076"/>
                    </a:moveTo>
                    <a:lnTo>
                      <a:pt x="143217" y="690397"/>
                    </a:lnTo>
                    <a:lnTo>
                      <a:pt x="131635" y="724230"/>
                    </a:lnTo>
                    <a:lnTo>
                      <a:pt x="134239" y="721423"/>
                    </a:lnTo>
                    <a:lnTo>
                      <a:pt x="137528" y="715733"/>
                    </a:lnTo>
                    <a:lnTo>
                      <a:pt x="142074" y="704507"/>
                    </a:lnTo>
                    <a:lnTo>
                      <a:pt x="148450" y="685076"/>
                    </a:lnTo>
                    <a:close/>
                  </a:path>
                  <a:path w="1049020" h="1780540">
                    <a:moveTo>
                      <a:pt x="151701" y="665619"/>
                    </a:moveTo>
                    <a:lnTo>
                      <a:pt x="142595" y="691032"/>
                    </a:lnTo>
                    <a:lnTo>
                      <a:pt x="143217" y="690397"/>
                    </a:lnTo>
                    <a:lnTo>
                      <a:pt x="151701" y="665619"/>
                    </a:lnTo>
                    <a:close/>
                  </a:path>
                  <a:path w="1049020" h="1780540">
                    <a:moveTo>
                      <a:pt x="160845" y="1415211"/>
                    </a:moveTo>
                    <a:lnTo>
                      <a:pt x="147142" y="1482864"/>
                    </a:lnTo>
                    <a:lnTo>
                      <a:pt x="148247" y="1482763"/>
                    </a:lnTo>
                    <a:lnTo>
                      <a:pt x="148056" y="1489684"/>
                    </a:lnTo>
                    <a:lnTo>
                      <a:pt x="149275" y="1488516"/>
                    </a:lnTo>
                    <a:lnTo>
                      <a:pt x="160299" y="1433271"/>
                    </a:lnTo>
                    <a:lnTo>
                      <a:pt x="158216" y="1438783"/>
                    </a:lnTo>
                    <a:lnTo>
                      <a:pt x="158750" y="1432521"/>
                    </a:lnTo>
                    <a:lnTo>
                      <a:pt x="160185" y="1422133"/>
                    </a:lnTo>
                    <a:lnTo>
                      <a:pt x="160845" y="1415211"/>
                    </a:lnTo>
                    <a:close/>
                  </a:path>
                  <a:path w="1049020" h="1780540">
                    <a:moveTo>
                      <a:pt x="164084" y="633450"/>
                    </a:moveTo>
                    <a:lnTo>
                      <a:pt x="157594" y="649427"/>
                    </a:lnTo>
                    <a:lnTo>
                      <a:pt x="154495" y="657466"/>
                    </a:lnTo>
                    <a:lnTo>
                      <a:pt x="151701" y="665619"/>
                    </a:lnTo>
                    <a:lnTo>
                      <a:pt x="154241" y="658342"/>
                    </a:lnTo>
                    <a:lnTo>
                      <a:pt x="157187" y="650659"/>
                    </a:lnTo>
                    <a:lnTo>
                      <a:pt x="164084" y="633450"/>
                    </a:lnTo>
                    <a:close/>
                  </a:path>
                  <a:path w="1049020" h="1780540">
                    <a:moveTo>
                      <a:pt x="167487" y="1648269"/>
                    </a:moveTo>
                    <a:lnTo>
                      <a:pt x="160197" y="1689671"/>
                    </a:lnTo>
                    <a:lnTo>
                      <a:pt x="156692" y="1711883"/>
                    </a:lnTo>
                    <a:lnTo>
                      <a:pt x="159918" y="1697202"/>
                    </a:lnTo>
                    <a:lnTo>
                      <a:pt x="163068" y="1678686"/>
                    </a:lnTo>
                    <a:lnTo>
                      <a:pt x="167487" y="1648269"/>
                    </a:lnTo>
                    <a:close/>
                  </a:path>
                  <a:path w="1049020" h="1780540">
                    <a:moveTo>
                      <a:pt x="179133" y="1682750"/>
                    </a:moveTo>
                    <a:lnTo>
                      <a:pt x="171323" y="1734845"/>
                    </a:lnTo>
                    <a:lnTo>
                      <a:pt x="172339" y="1730654"/>
                    </a:lnTo>
                    <a:lnTo>
                      <a:pt x="179133" y="1682750"/>
                    </a:lnTo>
                    <a:close/>
                  </a:path>
                  <a:path w="1049020" h="1780540">
                    <a:moveTo>
                      <a:pt x="198437" y="1505762"/>
                    </a:moveTo>
                    <a:lnTo>
                      <a:pt x="196265" y="1517688"/>
                    </a:lnTo>
                    <a:lnTo>
                      <a:pt x="193662" y="1535811"/>
                    </a:lnTo>
                    <a:lnTo>
                      <a:pt x="198437" y="1505762"/>
                    </a:lnTo>
                    <a:close/>
                  </a:path>
                  <a:path w="1049020" h="1780540">
                    <a:moveTo>
                      <a:pt x="199009" y="551091"/>
                    </a:moveTo>
                    <a:lnTo>
                      <a:pt x="193522" y="562457"/>
                    </a:lnTo>
                    <a:lnTo>
                      <a:pt x="190614" y="568718"/>
                    </a:lnTo>
                    <a:lnTo>
                      <a:pt x="187947" y="574941"/>
                    </a:lnTo>
                    <a:lnTo>
                      <a:pt x="189636" y="572846"/>
                    </a:lnTo>
                    <a:lnTo>
                      <a:pt x="192608" y="566547"/>
                    </a:lnTo>
                    <a:lnTo>
                      <a:pt x="196011" y="558495"/>
                    </a:lnTo>
                    <a:lnTo>
                      <a:pt x="199009" y="551091"/>
                    </a:lnTo>
                    <a:close/>
                  </a:path>
                  <a:path w="1049020" h="1780540">
                    <a:moveTo>
                      <a:pt x="231559" y="471792"/>
                    </a:moveTo>
                    <a:lnTo>
                      <a:pt x="227520" y="477113"/>
                    </a:lnTo>
                    <a:lnTo>
                      <a:pt x="220611" y="489851"/>
                    </a:lnTo>
                    <a:lnTo>
                      <a:pt x="213601" y="504278"/>
                    </a:lnTo>
                    <a:lnTo>
                      <a:pt x="209283" y="514667"/>
                    </a:lnTo>
                    <a:lnTo>
                      <a:pt x="213245" y="520573"/>
                    </a:lnTo>
                    <a:lnTo>
                      <a:pt x="213880" y="505637"/>
                    </a:lnTo>
                    <a:lnTo>
                      <a:pt x="221157" y="491197"/>
                    </a:lnTo>
                    <a:lnTo>
                      <a:pt x="227596" y="481761"/>
                    </a:lnTo>
                    <a:lnTo>
                      <a:pt x="231559" y="471792"/>
                    </a:lnTo>
                    <a:close/>
                  </a:path>
                  <a:path w="1049020" h="1780540">
                    <a:moveTo>
                      <a:pt x="266141" y="412610"/>
                    </a:moveTo>
                    <a:lnTo>
                      <a:pt x="262902" y="419011"/>
                    </a:lnTo>
                    <a:lnTo>
                      <a:pt x="257898" y="428485"/>
                    </a:lnTo>
                    <a:lnTo>
                      <a:pt x="252349" y="438327"/>
                    </a:lnTo>
                    <a:lnTo>
                      <a:pt x="247484" y="445820"/>
                    </a:lnTo>
                    <a:lnTo>
                      <a:pt x="250786" y="436727"/>
                    </a:lnTo>
                    <a:lnTo>
                      <a:pt x="246227" y="446366"/>
                    </a:lnTo>
                    <a:lnTo>
                      <a:pt x="233197" y="475589"/>
                    </a:lnTo>
                    <a:lnTo>
                      <a:pt x="249123" y="446582"/>
                    </a:lnTo>
                    <a:lnTo>
                      <a:pt x="265836" y="418058"/>
                    </a:lnTo>
                    <a:lnTo>
                      <a:pt x="266141" y="412610"/>
                    </a:lnTo>
                    <a:close/>
                  </a:path>
                  <a:path w="1049020" h="1780540">
                    <a:moveTo>
                      <a:pt x="266979" y="410679"/>
                    </a:moveTo>
                    <a:lnTo>
                      <a:pt x="266217" y="411848"/>
                    </a:lnTo>
                    <a:lnTo>
                      <a:pt x="266141" y="412610"/>
                    </a:lnTo>
                    <a:lnTo>
                      <a:pt x="266827" y="411187"/>
                    </a:lnTo>
                    <a:lnTo>
                      <a:pt x="266979" y="410679"/>
                    </a:lnTo>
                    <a:close/>
                  </a:path>
                  <a:path w="1049020" h="1780540">
                    <a:moveTo>
                      <a:pt x="454863" y="623277"/>
                    </a:moveTo>
                    <a:lnTo>
                      <a:pt x="451078" y="627913"/>
                    </a:lnTo>
                    <a:lnTo>
                      <a:pt x="447522" y="634098"/>
                    </a:lnTo>
                    <a:lnTo>
                      <a:pt x="444157" y="640346"/>
                    </a:lnTo>
                    <a:lnTo>
                      <a:pt x="437527" y="652868"/>
                    </a:lnTo>
                    <a:lnTo>
                      <a:pt x="441109" y="648055"/>
                    </a:lnTo>
                    <a:lnTo>
                      <a:pt x="444398" y="641807"/>
                    </a:lnTo>
                    <a:lnTo>
                      <a:pt x="447751" y="635596"/>
                    </a:lnTo>
                    <a:lnTo>
                      <a:pt x="451231" y="629412"/>
                    </a:lnTo>
                    <a:lnTo>
                      <a:pt x="454863" y="623277"/>
                    </a:lnTo>
                    <a:close/>
                  </a:path>
                  <a:path w="1049020" h="1780540">
                    <a:moveTo>
                      <a:pt x="578446" y="472389"/>
                    </a:moveTo>
                    <a:lnTo>
                      <a:pt x="565556" y="486321"/>
                    </a:lnTo>
                    <a:lnTo>
                      <a:pt x="559231" y="493369"/>
                    </a:lnTo>
                    <a:lnTo>
                      <a:pt x="553059" y="500519"/>
                    </a:lnTo>
                    <a:lnTo>
                      <a:pt x="555371" y="498348"/>
                    </a:lnTo>
                    <a:lnTo>
                      <a:pt x="561022" y="491782"/>
                    </a:lnTo>
                    <a:lnTo>
                      <a:pt x="566762" y="485267"/>
                    </a:lnTo>
                    <a:lnTo>
                      <a:pt x="572579" y="478815"/>
                    </a:lnTo>
                    <a:lnTo>
                      <a:pt x="578446" y="472389"/>
                    </a:lnTo>
                    <a:close/>
                  </a:path>
                  <a:path w="1049020" h="1780540">
                    <a:moveTo>
                      <a:pt x="632942" y="80543"/>
                    </a:moveTo>
                    <a:lnTo>
                      <a:pt x="627672" y="82016"/>
                    </a:lnTo>
                    <a:lnTo>
                      <a:pt x="624928" y="82689"/>
                    </a:lnTo>
                    <a:lnTo>
                      <a:pt x="618286" y="85369"/>
                    </a:lnTo>
                    <a:lnTo>
                      <a:pt x="632942" y="80543"/>
                    </a:lnTo>
                    <a:close/>
                  </a:path>
                  <a:path w="1049020" h="1780540">
                    <a:moveTo>
                      <a:pt x="655078" y="480974"/>
                    </a:moveTo>
                    <a:lnTo>
                      <a:pt x="624128" y="509638"/>
                    </a:lnTo>
                    <a:lnTo>
                      <a:pt x="629640" y="505650"/>
                    </a:lnTo>
                    <a:lnTo>
                      <a:pt x="633933" y="501230"/>
                    </a:lnTo>
                    <a:lnTo>
                      <a:pt x="639876" y="494868"/>
                    </a:lnTo>
                    <a:lnTo>
                      <a:pt x="650354" y="485089"/>
                    </a:lnTo>
                    <a:lnTo>
                      <a:pt x="641451" y="495160"/>
                    </a:lnTo>
                    <a:lnTo>
                      <a:pt x="637057" y="500227"/>
                    </a:lnTo>
                    <a:lnTo>
                      <a:pt x="632790" y="505447"/>
                    </a:lnTo>
                    <a:lnTo>
                      <a:pt x="643356" y="494830"/>
                    </a:lnTo>
                    <a:lnTo>
                      <a:pt x="651103" y="486206"/>
                    </a:lnTo>
                    <a:lnTo>
                      <a:pt x="655078" y="480974"/>
                    </a:lnTo>
                    <a:close/>
                  </a:path>
                  <a:path w="1049020" h="1780540">
                    <a:moveTo>
                      <a:pt x="657567" y="395376"/>
                    </a:moveTo>
                    <a:lnTo>
                      <a:pt x="656564" y="395973"/>
                    </a:lnTo>
                    <a:lnTo>
                      <a:pt x="655167" y="396925"/>
                    </a:lnTo>
                    <a:lnTo>
                      <a:pt x="653199" y="398348"/>
                    </a:lnTo>
                    <a:lnTo>
                      <a:pt x="657567" y="395376"/>
                    </a:lnTo>
                    <a:close/>
                  </a:path>
                  <a:path w="1049020" h="1780540">
                    <a:moveTo>
                      <a:pt x="680605" y="380466"/>
                    </a:moveTo>
                    <a:lnTo>
                      <a:pt x="674687" y="384009"/>
                    </a:lnTo>
                    <a:lnTo>
                      <a:pt x="668921" y="387718"/>
                    </a:lnTo>
                    <a:lnTo>
                      <a:pt x="657567" y="395376"/>
                    </a:lnTo>
                    <a:lnTo>
                      <a:pt x="660006" y="394487"/>
                    </a:lnTo>
                    <a:lnTo>
                      <a:pt x="659485" y="395922"/>
                    </a:lnTo>
                    <a:lnTo>
                      <a:pt x="659371" y="396659"/>
                    </a:lnTo>
                    <a:lnTo>
                      <a:pt x="663041" y="393687"/>
                    </a:lnTo>
                    <a:lnTo>
                      <a:pt x="668705" y="389089"/>
                    </a:lnTo>
                    <a:lnTo>
                      <a:pt x="674497" y="384619"/>
                    </a:lnTo>
                    <a:lnTo>
                      <a:pt x="680605" y="380466"/>
                    </a:lnTo>
                    <a:close/>
                  </a:path>
                  <a:path w="1049020" h="1780540">
                    <a:moveTo>
                      <a:pt x="853846" y="927"/>
                    </a:moveTo>
                    <a:lnTo>
                      <a:pt x="852208" y="1117"/>
                    </a:lnTo>
                    <a:lnTo>
                      <a:pt x="851077" y="1358"/>
                    </a:lnTo>
                    <a:lnTo>
                      <a:pt x="852208" y="1155"/>
                    </a:lnTo>
                    <a:lnTo>
                      <a:pt x="853846" y="927"/>
                    </a:lnTo>
                    <a:close/>
                  </a:path>
                  <a:path w="1049020" h="1780540">
                    <a:moveTo>
                      <a:pt x="933919" y="3378"/>
                    </a:moveTo>
                    <a:lnTo>
                      <a:pt x="914031" y="1524"/>
                    </a:lnTo>
                    <a:lnTo>
                      <a:pt x="890473" y="304"/>
                    </a:lnTo>
                    <a:lnTo>
                      <a:pt x="868616" y="0"/>
                    </a:lnTo>
                    <a:lnTo>
                      <a:pt x="853846" y="914"/>
                    </a:lnTo>
                    <a:lnTo>
                      <a:pt x="865962" y="508"/>
                    </a:lnTo>
                    <a:lnTo>
                      <a:pt x="882586" y="1003"/>
                    </a:lnTo>
                    <a:lnTo>
                      <a:pt x="899439" y="1676"/>
                    </a:lnTo>
                    <a:lnTo>
                      <a:pt x="912291" y="1816"/>
                    </a:lnTo>
                    <a:lnTo>
                      <a:pt x="910666" y="2235"/>
                    </a:lnTo>
                    <a:lnTo>
                      <a:pt x="926172" y="2819"/>
                    </a:lnTo>
                    <a:lnTo>
                      <a:pt x="933919" y="3378"/>
                    </a:lnTo>
                    <a:close/>
                  </a:path>
                  <a:path w="1049020" h="1780540">
                    <a:moveTo>
                      <a:pt x="1048918" y="420408"/>
                    </a:moveTo>
                    <a:lnTo>
                      <a:pt x="1046632" y="418782"/>
                    </a:lnTo>
                    <a:lnTo>
                      <a:pt x="1037704" y="412877"/>
                    </a:lnTo>
                    <a:lnTo>
                      <a:pt x="1029081" y="408482"/>
                    </a:lnTo>
                    <a:lnTo>
                      <a:pt x="1020584" y="403872"/>
                    </a:lnTo>
                    <a:lnTo>
                      <a:pt x="1012545" y="400583"/>
                    </a:lnTo>
                    <a:lnTo>
                      <a:pt x="1013244" y="401853"/>
                    </a:lnTo>
                    <a:lnTo>
                      <a:pt x="1022769" y="406565"/>
                    </a:lnTo>
                    <a:lnTo>
                      <a:pt x="1031595" y="411149"/>
                    </a:lnTo>
                    <a:lnTo>
                      <a:pt x="1048918" y="420408"/>
                    </a:lnTo>
                    <a:close/>
                  </a:path>
                </a:pathLst>
              </a:custGeom>
              <a:solidFill>
                <a:srgbClr val="1CADEB"/>
              </a:solidFill>
            </p:spPr>
            <p:txBody>
              <a:bodyPr wrap="square" lIns="0" tIns="0" rIns="0" bIns="0" rtlCol="0"/>
              <a:lstStyle/>
              <a:p>
                <a:endParaRPr/>
              </a:p>
            </p:txBody>
          </p:sp>
          <p:sp>
            <p:nvSpPr>
              <p:cNvPr id="433" name="object 27"/>
              <p:cNvSpPr/>
              <p:nvPr/>
            </p:nvSpPr>
            <p:spPr>
              <a:xfrm>
                <a:off x="1217296" y="6609401"/>
                <a:ext cx="2649220" cy="3822700"/>
              </a:xfrm>
              <a:custGeom>
                <a:avLst/>
                <a:gdLst/>
                <a:ahLst/>
                <a:cxnLst/>
                <a:rect l="l" t="t" r="r" b="b"/>
                <a:pathLst>
                  <a:path w="2649220" h="3822700">
                    <a:moveTo>
                      <a:pt x="2214913" y="1409700"/>
                    </a:moveTo>
                    <a:lnTo>
                      <a:pt x="648927" y="1409700"/>
                    </a:lnTo>
                    <a:lnTo>
                      <a:pt x="702202" y="1422400"/>
                    </a:lnTo>
                    <a:lnTo>
                      <a:pt x="808720" y="1422400"/>
                    </a:lnTo>
                    <a:lnTo>
                      <a:pt x="861732" y="1435100"/>
                    </a:lnTo>
                    <a:lnTo>
                      <a:pt x="914428" y="1435100"/>
                    </a:lnTo>
                    <a:lnTo>
                      <a:pt x="966693" y="1447800"/>
                    </a:lnTo>
                    <a:lnTo>
                      <a:pt x="1018502" y="1447800"/>
                    </a:lnTo>
                    <a:lnTo>
                      <a:pt x="1270184" y="1511300"/>
                    </a:lnTo>
                    <a:lnTo>
                      <a:pt x="1358867" y="1549400"/>
                    </a:lnTo>
                    <a:lnTo>
                      <a:pt x="1398566" y="1549400"/>
                    </a:lnTo>
                    <a:lnTo>
                      <a:pt x="1479755" y="1574800"/>
                    </a:lnTo>
                    <a:lnTo>
                      <a:pt x="1483360" y="1587500"/>
                    </a:lnTo>
                    <a:lnTo>
                      <a:pt x="1487020" y="1587500"/>
                    </a:lnTo>
                    <a:lnTo>
                      <a:pt x="1490746" y="1600200"/>
                    </a:lnTo>
                    <a:lnTo>
                      <a:pt x="1494551" y="1612900"/>
                    </a:lnTo>
                    <a:lnTo>
                      <a:pt x="1519015" y="1663700"/>
                    </a:lnTo>
                    <a:lnTo>
                      <a:pt x="1545098" y="1701800"/>
                    </a:lnTo>
                    <a:lnTo>
                      <a:pt x="1572273" y="1752600"/>
                    </a:lnTo>
                    <a:lnTo>
                      <a:pt x="1600013" y="1803400"/>
                    </a:lnTo>
                    <a:lnTo>
                      <a:pt x="1627791" y="1841500"/>
                    </a:lnTo>
                    <a:lnTo>
                      <a:pt x="1655080" y="1892300"/>
                    </a:lnTo>
                    <a:lnTo>
                      <a:pt x="1681351" y="1943100"/>
                    </a:lnTo>
                    <a:lnTo>
                      <a:pt x="1704375" y="1981200"/>
                    </a:lnTo>
                    <a:lnTo>
                      <a:pt x="1724950" y="2032000"/>
                    </a:lnTo>
                    <a:lnTo>
                      <a:pt x="1743130" y="2070100"/>
                    </a:lnTo>
                    <a:lnTo>
                      <a:pt x="1758965" y="2120900"/>
                    </a:lnTo>
                    <a:lnTo>
                      <a:pt x="1772508" y="2171700"/>
                    </a:lnTo>
                    <a:lnTo>
                      <a:pt x="1783810" y="2209800"/>
                    </a:lnTo>
                    <a:lnTo>
                      <a:pt x="1792923" y="2260600"/>
                    </a:lnTo>
                    <a:lnTo>
                      <a:pt x="1799899" y="2311400"/>
                    </a:lnTo>
                    <a:lnTo>
                      <a:pt x="1804790" y="2362200"/>
                    </a:lnTo>
                    <a:lnTo>
                      <a:pt x="1807647" y="2413000"/>
                    </a:lnTo>
                    <a:lnTo>
                      <a:pt x="1808522" y="2451100"/>
                    </a:lnTo>
                    <a:lnTo>
                      <a:pt x="1807467" y="2501900"/>
                    </a:lnTo>
                    <a:lnTo>
                      <a:pt x="1804534" y="2552700"/>
                    </a:lnTo>
                    <a:lnTo>
                      <a:pt x="1799774" y="2603500"/>
                    </a:lnTo>
                    <a:lnTo>
                      <a:pt x="1793239" y="2654300"/>
                    </a:lnTo>
                    <a:lnTo>
                      <a:pt x="1784982" y="2705100"/>
                    </a:lnTo>
                    <a:lnTo>
                      <a:pt x="1775255" y="2743200"/>
                    </a:lnTo>
                    <a:lnTo>
                      <a:pt x="1764247" y="2794000"/>
                    </a:lnTo>
                    <a:lnTo>
                      <a:pt x="1752012" y="2844800"/>
                    </a:lnTo>
                    <a:lnTo>
                      <a:pt x="1738605" y="2895600"/>
                    </a:lnTo>
                    <a:lnTo>
                      <a:pt x="1724080" y="2946400"/>
                    </a:lnTo>
                    <a:lnTo>
                      <a:pt x="1708492" y="2984500"/>
                    </a:lnTo>
                    <a:lnTo>
                      <a:pt x="1691895" y="3035300"/>
                    </a:lnTo>
                    <a:lnTo>
                      <a:pt x="1674344" y="3086100"/>
                    </a:lnTo>
                    <a:lnTo>
                      <a:pt x="1655892" y="3124200"/>
                    </a:lnTo>
                    <a:lnTo>
                      <a:pt x="1636595" y="3175000"/>
                    </a:lnTo>
                    <a:lnTo>
                      <a:pt x="1616507" y="3225800"/>
                    </a:lnTo>
                    <a:lnTo>
                      <a:pt x="1595682" y="3263900"/>
                    </a:lnTo>
                    <a:lnTo>
                      <a:pt x="1574175" y="3314700"/>
                    </a:lnTo>
                    <a:lnTo>
                      <a:pt x="1552039" y="3352800"/>
                    </a:lnTo>
                    <a:lnTo>
                      <a:pt x="1529331" y="3403600"/>
                    </a:lnTo>
                    <a:lnTo>
                      <a:pt x="1506103" y="3454400"/>
                    </a:lnTo>
                    <a:lnTo>
                      <a:pt x="1482411" y="3492500"/>
                    </a:lnTo>
                    <a:lnTo>
                      <a:pt x="1458309" y="3530600"/>
                    </a:lnTo>
                    <a:lnTo>
                      <a:pt x="1433851" y="3581400"/>
                    </a:lnTo>
                    <a:lnTo>
                      <a:pt x="1414929" y="3619500"/>
                    </a:lnTo>
                    <a:lnTo>
                      <a:pt x="1394195" y="3644900"/>
                    </a:lnTo>
                    <a:lnTo>
                      <a:pt x="1373253" y="3683000"/>
                    </a:lnTo>
                    <a:lnTo>
                      <a:pt x="1353707" y="3721100"/>
                    </a:lnTo>
                    <a:lnTo>
                      <a:pt x="1337431" y="3746500"/>
                    </a:lnTo>
                    <a:lnTo>
                      <a:pt x="1303992" y="3797300"/>
                    </a:lnTo>
                    <a:lnTo>
                      <a:pt x="1287416" y="3822700"/>
                    </a:lnTo>
                    <a:lnTo>
                      <a:pt x="1292054" y="3822700"/>
                    </a:lnTo>
                    <a:lnTo>
                      <a:pt x="1326168" y="3797300"/>
                    </a:lnTo>
                    <a:lnTo>
                      <a:pt x="1393819" y="3721100"/>
                    </a:lnTo>
                    <a:lnTo>
                      <a:pt x="1427270" y="3695700"/>
                    </a:lnTo>
                    <a:lnTo>
                      <a:pt x="1460416" y="3657600"/>
                    </a:lnTo>
                    <a:lnTo>
                      <a:pt x="1493213" y="3619500"/>
                    </a:lnTo>
                    <a:lnTo>
                      <a:pt x="1525619" y="3581400"/>
                    </a:lnTo>
                    <a:lnTo>
                      <a:pt x="1557591" y="3543300"/>
                    </a:lnTo>
                    <a:lnTo>
                      <a:pt x="1589087" y="3505200"/>
                    </a:lnTo>
                    <a:lnTo>
                      <a:pt x="1620065" y="3467100"/>
                    </a:lnTo>
                    <a:lnTo>
                      <a:pt x="1650481" y="3429000"/>
                    </a:lnTo>
                    <a:lnTo>
                      <a:pt x="1680293" y="3390900"/>
                    </a:lnTo>
                    <a:lnTo>
                      <a:pt x="1709459" y="3352800"/>
                    </a:lnTo>
                    <a:lnTo>
                      <a:pt x="1737935" y="3302000"/>
                    </a:lnTo>
                    <a:lnTo>
                      <a:pt x="1765680" y="3263900"/>
                    </a:lnTo>
                    <a:lnTo>
                      <a:pt x="1792650" y="3225800"/>
                    </a:lnTo>
                    <a:lnTo>
                      <a:pt x="1818804" y="3187700"/>
                    </a:lnTo>
                    <a:lnTo>
                      <a:pt x="1844099" y="3136900"/>
                    </a:lnTo>
                    <a:lnTo>
                      <a:pt x="1868491" y="3098800"/>
                    </a:lnTo>
                    <a:lnTo>
                      <a:pt x="1891939" y="3060700"/>
                    </a:lnTo>
                    <a:lnTo>
                      <a:pt x="1914400" y="3009900"/>
                    </a:lnTo>
                    <a:lnTo>
                      <a:pt x="1935831" y="2971800"/>
                    </a:lnTo>
                    <a:lnTo>
                      <a:pt x="1956190" y="2921000"/>
                    </a:lnTo>
                    <a:lnTo>
                      <a:pt x="1975433" y="2882900"/>
                    </a:lnTo>
                    <a:lnTo>
                      <a:pt x="1993520" y="2832100"/>
                    </a:lnTo>
                    <a:lnTo>
                      <a:pt x="2010406" y="2781300"/>
                    </a:lnTo>
                    <a:lnTo>
                      <a:pt x="2026050" y="2743200"/>
                    </a:lnTo>
                    <a:lnTo>
                      <a:pt x="2040409" y="2692400"/>
                    </a:lnTo>
                    <a:lnTo>
                      <a:pt x="2053440" y="2641600"/>
                    </a:lnTo>
                    <a:lnTo>
                      <a:pt x="2065101" y="2603500"/>
                    </a:lnTo>
                    <a:lnTo>
                      <a:pt x="2075349" y="2552700"/>
                    </a:lnTo>
                    <a:lnTo>
                      <a:pt x="2084141" y="2501900"/>
                    </a:lnTo>
                    <a:lnTo>
                      <a:pt x="2091435" y="2451100"/>
                    </a:lnTo>
                    <a:lnTo>
                      <a:pt x="2097189" y="2400300"/>
                    </a:lnTo>
                    <a:lnTo>
                      <a:pt x="2101360" y="2349500"/>
                    </a:lnTo>
                    <a:lnTo>
                      <a:pt x="2103755" y="2311400"/>
                    </a:lnTo>
                    <a:lnTo>
                      <a:pt x="2103852" y="2260600"/>
                    </a:lnTo>
                    <a:lnTo>
                      <a:pt x="2101731" y="2209800"/>
                    </a:lnTo>
                    <a:lnTo>
                      <a:pt x="2097474" y="2159000"/>
                    </a:lnTo>
                    <a:lnTo>
                      <a:pt x="2091162" y="2095500"/>
                    </a:lnTo>
                    <a:lnTo>
                      <a:pt x="2082876" y="2044700"/>
                    </a:lnTo>
                    <a:lnTo>
                      <a:pt x="2072697" y="2006600"/>
                    </a:lnTo>
                    <a:lnTo>
                      <a:pt x="2060706" y="1955800"/>
                    </a:lnTo>
                    <a:lnTo>
                      <a:pt x="2046986" y="1905000"/>
                    </a:lnTo>
                    <a:lnTo>
                      <a:pt x="2031616" y="1854200"/>
                    </a:lnTo>
                    <a:lnTo>
                      <a:pt x="2014678" y="1803400"/>
                    </a:lnTo>
                    <a:lnTo>
                      <a:pt x="1996254" y="1752600"/>
                    </a:lnTo>
                    <a:lnTo>
                      <a:pt x="1976424" y="1714500"/>
                    </a:lnTo>
                    <a:lnTo>
                      <a:pt x="1955270" y="1663700"/>
                    </a:lnTo>
                    <a:lnTo>
                      <a:pt x="1942881" y="1638300"/>
                    </a:lnTo>
                    <a:lnTo>
                      <a:pt x="1930625" y="1612900"/>
                    </a:lnTo>
                    <a:lnTo>
                      <a:pt x="1918548" y="1587500"/>
                    </a:lnTo>
                    <a:lnTo>
                      <a:pt x="1906695" y="1562100"/>
                    </a:lnTo>
                    <a:lnTo>
                      <a:pt x="1998988" y="1536700"/>
                    </a:lnTo>
                    <a:lnTo>
                      <a:pt x="2044059" y="1511300"/>
                    </a:lnTo>
                    <a:lnTo>
                      <a:pt x="2088285" y="1485900"/>
                    </a:lnTo>
                    <a:lnTo>
                      <a:pt x="2131567" y="1460500"/>
                    </a:lnTo>
                    <a:lnTo>
                      <a:pt x="2173809" y="1435100"/>
                    </a:lnTo>
                    <a:lnTo>
                      <a:pt x="2214913" y="1409700"/>
                    </a:lnTo>
                    <a:close/>
                  </a:path>
                  <a:path w="2649220" h="3822700">
                    <a:moveTo>
                      <a:pt x="2364666" y="101600"/>
                    </a:moveTo>
                    <a:lnTo>
                      <a:pt x="2219891" y="101600"/>
                    </a:lnTo>
                    <a:lnTo>
                      <a:pt x="2265362" y="127000"/>
                    </a:lnTo>
                    <a:lnTo>
                      <a:pt x="2308745" y="139700"/>
                    </a:lnTo>
                    <a:lnTo>
                      <a:pt x="2349432" y="177800"/>
                    </a:lnTo>
                    <a:lnTo>
                      <a:pt x="2386817" y="203200"/>
                    </a:lnTo>
                    <a:lnTo>
                      <a:pt x="2420292" y="241300"/>
                    </a:lnTo>
                    <a:lnTo>
                      <a:pt x="2448943" y="279400"/>
                    </a:lnTo>
                    <a:lnTo>
                      <a:pt x="2472555" y="317500"/>
                    </a:lnTo>
                    <a:lnTo>
                      <a:pt x="2491479" y="355600"/>
                    </a:lnTo>
                    <a:lnTo>
                      <a:pt x="2506063" y="406400"/>
                    </a:lnTo>
                    <a:lnTo>
                      <a:pt x="2516659" y="457200"/>
                    </a:lnTo>
                    <a:lnTo>
                      <a:pt x="2523616" y="495300"/>
                    </a:lnTo>
                    <a:lnTo>
                      <a:pt x="2527284" y="546100"/>
                    </a:lnTo>
                    <a:lnTo>
                      <a:pt x="2527603" y="558800"/>
                    </a:lnTo>
                    <a:lnTo>
                      <a:pt x="2527510" y="571500"/>
                    </a:lnTo>
                    <a:lnTo>
                      <a:pt x="2519667" y="647700"/>
                    </a:lnTo>
                    <a:lnTo>
                      <a:pt x="2507583" y="698500"/>
                    </a:lnTo>
                    <a:lnTo>
                      <a:pt x="2490576" y="736600"/>
                    </a:lnTo>
                    <a:lnTo>
                      <a:pt x="2469173" y="787400"/>
                    </a:lnTo>
                    <a:lnTo>
                      <a:pt x="2443904" y="825500"/>
                    </a:lnTo>
                    <a:lnTo>
                      <a:pt x="2415296" y="863600"/>
                    </a:lnTo>
                    <a:lnTo>
                      <a:pt x="2383878" y="901700"/>
                    </a:lnTo>
                    <a:lnTo>
                      <a:pt x="2316451" y="977900"/>
                    </a:lnTo>
                    <a:lnTo>
                      <a:pt x="2280105" y="1003300"/>
                    </a:lnTo>
                    <a:lnTo>
                      <a:pt x="2241422" y="1028700"/>
                    </a:lnTo>
                    <a:lnTo>
                      <a:pt x="2200683" y="1066800"/>
                    </a:lnTo>
                    <a:lnTo>
                      <a:pt x="2158167" y="1092200"/>
                    </a:lnTo>
                    <a:lnTo>
                      <a:pt x="2114156" y="1117600"/>
                    </a:lnTo>
                    <a:lnTo>
                      <a:pt x="2068931" y="1143000"/>
                    </a:lnTo>
                    <a:lnTo>
                      <a:pt x="1975958" y="1193800"/>
                    </a:lnTo>
                    <a:lnTo>
                      <a:pt x="1928771" y="1206500"/>
                    </a:lnTo>
                    <a:lnTo>
                      <a:pt x="1881492" y="1231900"/>
                    </a:lnTo>
                    <a:lnTo>
                      <a:pt x="1787778" y="1257300"/>
                    </a:lnTo>
                    <a:lnTo>
                      <a:pt x="916179" y="1257300"/>
                    </a:lnTo>
                    <a:lnTo>
                      <a:pt x="865593" y="1270000"/>
                    </a:lnTo>
                    <a:lnTo>
                      <a:pt x="815159" y="1270000"/>
                    </a:lnTo>
                    <a:lnTo>
                      <a:pt x="764903" y="1282700"/>
                    </a:lnTo>
                    <a:lnTo>
                      <a:pt x="714857" y="1282700"/>
                    </a:lnTo>
                    <a:lnTo>
                      <a:pt x="664537" y="1295400"/>
                    </a:lnTo>
                    <a:lnTo>
                      <a:pt x="614151" y="1295400"/>
                    </a:lnTo>
                    <a:lnTo>
                      <a:pt x="513571" y="1320800"/>
                    </a:lnTo>
                    <a:lnTo>
                      <a:pt x="463570" y="1320800"/>
                    </a:lnTo>
                    <a:lnTo>
                      <a:pt x="364627" y="1346200"/>
                    </a:lnTo>
                    <a:lnTo>
                      <a:pt x="314221" y="1371600"/>
                    </a:lnTo>
                    <a:lnTo>
                      <a:pt x="264695" y="1384300"/>
                    </a:lnTo>
                    <a:lnTo>
                      <a:pt x="216298" y="1409700"/>
                    </a:lnTo>
                    <a:lnTo>
                      <a:pt x="169281" y="1435100"/>
                    </a:lnTo>
                    <a:lnTo>
                      <a:pt x="123893" y="1460500"/>
                    </a:lnTo>
                    <a:lnTo>
                      <a:pt x="80383" y="1485900"/>
                    </a:lnTo>
                    <a:lnTo>
                      <a:pt x="39002" y="1524000"/>
                    </a:lnTo>
                    <a:lnTo>
                      <a:pt x="0" y="1549400"/>
                    </a:lnTo>
                    <a:lnTo>
                      <a:pt x="3800" y="1562100"/>
                    </a:lnTo>
                    <a:lnTo>
                      <a:pt x="43157" y="1536700"/>
                    </a:lnTo>
                    <a:lnTo>
                      <a:pt x="83939" y="1511300"/>
                    </a:lnTo>
                    <a:lnTo>
                      <a:pt x="126000" y="1485900"/>
                    </a:lnTo>
                    <a:lnTo>
                      <a:pt x="258400" y="1447800"/>
                    </a:lnTo>
                    <a:lnTo>
                      <a:pt x="353781" y="1422400"/>
                    </a:lnTo>
                    <a:lnTo>
                      <a:pt x="450269" y="1422400"/>
                    </a:lnTo>
                    <a:lnTo>
                      <a:pt x="498745" y="1409700"/>
                    </a:lnTo>
                    <a:lnTo>
                      <a:pt x="2214913" y="1409700"/>
                    </a:lnTo>
                    <a:lnTo>
                      <a:pt x="2254783" y="1384300"/>
                    </a:lnTo>
                    <a:lnTo>
                      <a:pt x="2293321" y="1346200"/>
                    </a:lnTo>
                    <a:lnTo>
                      <a:pt x="2330430" y="1308100"/>
                    </a:lnTo>
                    <a:lnTo>
                      <a:pt x="2366013" y="1282700"/>
                    </a:lnTo>
                    <a:lnTo>
                      <a:pt x="2399972" y="1244600"/>
                    </a:lnTo>
                    <a:lnTo>
                      <a:pt x="2432212" y="1206500"/>
                    </a:lnTo>
                    <a:lnTo>
                      <a:pt x="2462633" y="1168400"/>
                    </a:lnTo>
                    <a:lnTo>
                      <a:pt x="2491140" y="1130300"/>
                    </a:lnTo>
                    <a:lnTo>
                      <a:pt x="2517635" y="1079500"/>
                    </a:lnTo>
                    <a:lnTo>
                      <a:pt x="2542021" y="1041400"/>
                    </a:lnTo>
                    <a:lnTo>
                      <a:pt x="2564201" y="1003300"/>
                    </a:lnTo>
                    <a:lnTo>
                      <a:pt x="2584078" y="952500"/>
                    </a:lnTo>
                    <a:lnTo>
                      <a:pt x="2601554" y="914400"/>
                    </a:lnTo>
                    <a:lnTo>
                      <a:pt x="2618303" y="863600"/>
                    </a:lnTo>
                    <a:lnTo>
                      <a:pt x="2631697" y="812800"/>
                    </a:lnTo>
                    <a:lnTo>
                      <a:pt x="2641427" y="762000"/>
                    </a:lnTo>
                    <a:lnTo>
                      <a:pt x="2647182" y="711200"/>
                    </a:lnTo>
                    <a:lnTo>
                      <a:pt x="2648651" y="647700"/>
                    </a:lnTo>
                    <a:lnTo>
                      <a:pt x="2645524" y="596900"/>
                    </a:lnTo>
                    <a:lnTo>
                      <a:pt x="2637490" y="546100"/>
                    </a:lnTo>
                    <a:lnTo>
                      <a:pt x="2625955" y="495300"/>
                    </a:lnTo>
                    <a:lnTo>
                      <a:pt x="2609999" y="457200"/>
                    </a:lnTo>
                    <a:lnTo>
                      <a:pt x="2590477" y="406400"/>
                    </a:lnTo>
                    <a:lnTo>
                      <a:pt x="2568246" y="368300"/>
                    </a:lnTo>
                    <a:lnTo>
                      <a:pt x="2533157" y="317500"/>
                    </a:lnTo>
                    <a:lnTo>
                      <a:pt x="2495641" y="266700"/>
                    </a:lnTo>
                    <a:lnTo>
                      <a:pt x="2465741" y="215900"/>
                    </a:lnTo>
                    <a:lnTo>
                      <a:pt x="2434195" y="177800"/>
                    </a:lnTo>
                    <a:lnTo>
                      <a:pt x="2400628" y="139700"/>
                    </a:lnTo>
                    <a:lnTo>
                      <a:pt x="2364666" y="101600"/>
                    </a:lnTo>
                    <a:close/>
                  </a:path>
                  <a:path w="2649220" h="3822700">
                    <a:moveTo>
                      <a:pt x="1221193" y="1244600"/>
                    </a:moveTo>
                    <a:lnTo>
                      <a:pt x="1119432" y="1244600"/>
                    </a:lnTo>
                    <a:lnTo>
                      <a:pt x="1068540" y="1257300"/>
                    </a:lnTo>
                    <a:lnTo>
                      <a:pt x="1272004" y="1257300"/>
                    </a:lnTo>
                    <a:lnTo>
                      <a:pt x="1221193" y="1244600"/>
                    </a:lnTo>
                    <a:close/>
                  </a:path>
                  <a:path w="2649220" h="3822700">
                    <a:moveTo>
                      <a:pt x="2189367" y="0"/>
                    </a:moveTo>
                    <a:lnTo>
                      <a:pt x="2043426" y="0"/>
                    </a:lnTo>
                    <a:lnTo>
                      <a:pt x="1997276" y="12700"/>
                    </a:lnTo>
                    <a:lnTo>
                      <a:pt x="1952614" y="38100"/>
                    </a:lnTo>
                    <a:lnTo>
                      <a:pt x="1909587" y="63500"/>
                    </a:lnTo>
                    <a:lnTo>
                      <a:pt x="1868337" y="88900"/>
                    </a:lnTo>
                    <a:lnTo>
                      <a:pt x="1829008" y="114300"/>
                    </a:lnTo>
                    <a:lnTo>
                      <a:pt x="1791746" y="152400"/>
                    </a:lnTo>
                    <a:lnTo>
                      <a:pt x="1756695" y="190500"/>
                    </a:lnTo>
                    <a:lnTo>
                      <a:pt x="1723999" y="228600"/>
                    </a:lnTo>
                    <a:lnTo>
                      <a:pt x="1693801" y="254000"/>
                    </a:lnTo>
                    <a:lnTo>
                      <a:pt x="1664003" y="304800"/>
                    </a:lnTo>
                    <a:lnTo>
                      <a:pt x="1635601" y="342900"/>
                    </a:lnTo>
                    <a:lnTo>
                      <a:pt x="1608617" y="381000"/>
                    </a:lnTo>
                    <a:lnTo>
                      <a:pt x="1583076" y="419100"/>
                    </a:lnTo>
                    <a:lnTo>
                      <a:pt x="1558999" y="469900"/>
                    </a:lnTo>
                    <a:lnTo>
                      <a:pt x="1536409" y="508000"/>
                    </a:lnTo>
                    <a:lnTo>
                      <a:pt x="1515331" y="558800"/>
                    </a:lnTo>
                    <a:lnTo>
                      <a:pt x="1495785" y="609600"/>
                    </a:lnTo>
                    <a:lnTo>
                      <a:pt x="1477797" y="647700"/>
                    </a:lnTo>
                    <a:lnTo>
                      <a:pt x="1461387" y="698500"/>
                    </a:lnTo>
                    <a:lnTo>
                      <a:pt x="1446581" y="749300"/>
                    </a:lnTo>
                    <a:lnTo>
                      <a:pt x="1433399" y="787400"/>
                    </a:lnTo>
                    <a:lnTo>
                      <a:pt x="1421866" y="838200"/>
                    </a:lnTo>
                    <a:lnTo>
                      <a:pt x="1412004" y="889000"/>
                    </a:lnTo>
                    <a:lnTo>
                      <a:pt x="1403836" y="939800"/>
                    </a:lnTo>
                    <a:lnTo>
                      <a:pt x="1397385" y="990600"/>
                    </a:lnTo>
                    <a:lnTo>
                      <a:pt x="1392674" y="1041400"/>
                    </a:lnTo>
                    <a:lnTo>
                      <a:pt x="1389726" y="1092200"/>
                    </a:lnTo>
                    <a:lnTo>
                      <a:pt x="1388565" y="1143000"/>
                    </a:lnTo>
                    <a:lnTo>
                      <a:pt x="1388836" y="1168400"/>
                    </a:lnTo>
                    <a:lnTo>
                      <a:pt x="1389991" y="1206500"/>
                    </a:lnTo>
                    <a:lnTo>
                      <a:pt x="1392022" y="1231900"/>
                    </a:lnTo>
                    <a:lnTo>
                      <a:pt x="1394920" y="1257300"/>
                    </a:lnTo>
                    <a:lnTo>
                      <a:pt x="1787778" y="1257300"/>
                    </a:lnTo>
                    <a:lnTo>
                      <a:pt x="1777755" y="1206500"/>
                    </a:lnTo>
                    <a:lnTo>
                      <a:pt x="1769957" y="1155700"/>
                    </a:lnTo>
                    <a:lnTo>
                      <a:pt x="1764277" y="1104900"/>
                    </a:lnTo>
                    <a:lnTo>
                      <a:pt x="1760607" y="1054100"/>
                    </a:lnTo>
                    <a:lnTo>
                      <a:pt x="1758841" y="1003300"/>
                    </a:lnTo>
                    <a:lnTo>
                      <a:pt x="1758869" y="952500"/>
                    </a:lnTo>
                    <a:lnTo>
                      <a:pt x="1760585" y="901700"/>
                    </a:lnTo>
                    <a:lnTo>
                      <a:pt x="1763881" y="850900"/>
                    </a:lnTo>
                    <a:lnTo>
                      <a:pt x="1768650" y="800100"/>
                    </a:lnTo>
                    <a:lnTo>
                      <a:pt x="1774784" y="749300"/>
                    </a:lnTo>
                    <a:lnTo>
                      <a:pt x="1782176" y="698500"/>
                    </a:lnTo>
                    <a:lnTo>
                      <a:pt x="1790853" y="660400"/>
                    </a:lnTo>
                    <a:lnTo>
                      <a:pt x="1800842" y="609600"/>
                    </a:lnTo>
                    <a:lnTo>
                      <a:pt x="1812280" y="558800"/>
                    </a:lnTo>
                    <a:lnTo>
                      <a:pt x="1825306" y="508000"/>
                    </a:lnTo>
                    <a:lnTo>
                      <a:pt x="1840059" y="457200"/>
                    </a:lnTo>
                    <a:lnTo>
                      <a:pt x="1856679" y="419100"/>
                    </a:lnTo>
                    <a:lnTo>
                      <a:pt x="1875304" y="368300"/>
                    </a:lnTo>
                    <a:lnTo>
                      <a:pt x="1899651" y="317500"/>
                    </a:lnTo>
                    <a:lnTo>
                      <a:pt x="1927214" y="266700"/>
                    </a:lnTo>
                    <a:lnTo>
                      <a:pt x="1958338" y="228600"/>
                    </a:lnTo>
                    <a:lnTo>
                      <a:pt x="1993363" y="177800"/>
                    </a:lnTo>
                    <a:lnTo>
                      <a:pt x="2031686" y="139700"/>
                    </a:lnTo>
                    <a:lnTo>
                      <a:pt x="2074650" y="114300"/>
                    </a:lnTo>
                    <a:lnTo>
                      <a:pt x="2121864" y="101600"/>
                    </a:lnTo>
                    <a:lnTo>
                      <a:pt x="2364666" y="101600"/>
                    </a:lnTo>
                    <a:lnTo>
                      <a:pt x="2325933" y="76200"/>
                    </a:lnTo>
                    <a:lnTo>
                      <a:pt x="2284056" y="50800"/>
                    </a:lnTo>
                    <a:lnTo>
                      <a:pt x="2238659" y="25400"/>
                    </a:lnTo>
                    <a:lnTo>
                      <a:pt x="2189367" y="0"/>
                    </a:lnTo>
                    <a:close/>
                  </a:path>
                </a:pathLst>
              </a:custGeom>
              <a:solidFill>
                <a:srgbClr val="FFD100"/>
              </a:solidFill>
            </p:spPr>
            <p:txBody>
              <a:bodyPr wrap="square" lIns="0" tIns="0" rIns="0" bIns="0" rtlCol="0"/>
              <a:lstStyle/>
              <a:p>
                <a:endParaRPr/>
              </a:p>
            </p:txBody>
          </p:sp>
          <p:pic>
            <p:nvPicPr>
              <p:cNvPr id="434" name="object 28"/>
              <p:cNvPicPr/>
              <p:nvPr/>
            </p:nvPicPr>
            <p:blipFill>
              <a:blip r:embed="rId8" cstate="print"/>
              <a:stretch>
                <a:fillRect/>
              </a:stretch>
            </p:blipFill>
            <p:spPr>
              <a:xfrm>
                <a:off x="3580088" y="7432205"/>
                <a:ext cx="93776" cy="124921"/>
              </a:xfrm>
              <a:prstGeom prst="rect">
                <a:avLst/>
              </a:prstGeom>
            </p:spPr>
          </p:pic>
          <p:sp>
            <p:nvSpPr>
              <p:cNvPr id="435" name="object 29"/>
              <p:cNvSpPr/>
              <p:nvPr/>
            </p:nvSpPr>
            <p:spPr>
              <a:xfrm>
                <a:off x="2953207" y="6664420"/>
                <a:ext cx="822960" cy="1221740"/>
              </a:xfrm>
              <a:custGeom>
                <a:avLst/>
                <a:gdLst/>
                <a:ahLst/>
                <a:cxnLst/>
                <a:rect l="l" t="t" r="r" b="b"/>
                <a:pathLst>
                  <a:path w="822960" h="1221740">
                    <a:moveTo>
                      <a:pt x="15671" y="578764"/>
                    </a:moveTo>
                    <a:lnTo>
                      <a:pt x="15151" y="581660"/>
                    </a:lnTo>
                    <a:lnTo>
                      <a:pt x="15405" y="580390"/>
                    </a:lnTo>
                    <a:lnTo>
                      <a:pt x="15671" y="578764"/>
                    </a:lnTo>
                    <a:close/>
                  </a:path>
                  <a:path w="822960" h="1221740">
                    <a:moveTo>
                      <a:pt x="16852" y="572262"/>
                    </a:moveTo>
                    <a:lnTo>
                      <a:pt x="16459" y="574040"/>
                    </a:lnTo>
                    <a:lnTo>
                      <a:pt x="15671" y="578764"/>
                    </a:lnTo>
                    <a:lnTo>
                      <a:pt x="16852" y="572262"/>
                    </a:lnTo>
                    <a:close/>
                  </a:path>
                  <a:path w="822960" h="1221740">
                    <a:moveTo>
                      <a:pt x="26289" y="574586"/>
                    </a:moveTo>
                    <a:lnTo>
                      <a:pt x="25552" y="575310"/>
                    </a:lnTo>
                    <a:lnTo>
                      <a:pt x="25882" y="577583"/>
                    </a:lnTo>
                    <a:lnTo>
                      <a:pt x="26289" y="574586"/>
                    </a:lnTo>
                    <a:close/>
                  </a:path>
                  <a:path w="822960" h="1221740">
                    <a:moveTo>
                      <a:pt x="27254" y="1172667"/>
                    </a:moveTo>
                    <a:lnTo>
                      <a:pt x="24282" y="1153160"/>
                    </a:lnTo>
                    <a:lnTo>
                      <a:pt x="24066" y="1159510"/>
                    </a:lnTo>
                    <a:lnTo>
                      <a:pt x="26009" y="1168400"/>
                    </a:lnTo>
                    <a:lnTo>
                      <a:pt x="27254" y="1172667"/>
                    </a:lnTo>
                    <a:close/>
                  </a:path>
                  <a:path w="822960" h="1221740">
                    <a:moveTo>
                      <a:pt x="27457" y="1173353"/>
                    </a:moveTo>
                    <a:lnTo>
                      <a:pt x="27254" y="1172667"/>
                    </a:lnTo>
                    <a:lnTo>
                      <a:pt x="27381" y="1173480"/>
                    </a:lnTo>
                    <a:lnTo>
                      <a:pt x="27457" y="1173353"/>
                    </a:lnTo>
                    <a:close/>
                  </a:path>
                  <a:path w="822960" h="1221740">
                    <a:moveTo>
                      <a:pt x="27622" y="589280"/>
                    </a:moveTo>
                    <a:lnTo>
                      <a:pt x="25882" y="577583"/>
                    </a:lnTo>
                    <a:lnTo>
                      <a:pt x="25514" y="580390"/>
                    </a:lnTo>
                    <a:lnTo>
                      <a:pt x="25400" y="593090"/>
                    </a:lnTo>
                    <a:lnTo>
                      <a:pt x="27622" y="589280"/>
                    </a:lnTo>
                    <a:close/>
                  </a:path>
                  <a:path w="822960" h="1221740">
                    <a:moveTo>
                      <a:pt x="34226" y="802640"/>
                    </a:moveTo>
                    <a:lnTo>
                      <a:pt x="33274" y="801370"/>
                    </a:lnTo>
                    <a:lnTo>
                      <a:pt x="33197" y="801928"/>
                    </a:lnTo>
                    <a:lnTo>
                      <a:pt x="34226" y="802640"/>
                    </a:lnTo>
                    <a:close/>
                  </a:path>
                  <a:path w="822960" h="1221740">
                    <a:moveTo>
                      <a:pt x="35966" y="1042428"/>
                    </a:moveTo>
                    <a:lnTo>
                      <a:pt x="35699" y="1039952"/>
                    </a:lnTo>
                    <a:lnTo>
                      <a:pt x="35394" y="1038910"/>
                    </a:lnTo>
                    <a:lnTo>
                      <a:pt x="35039" y="1038364"/>
                    </a:lnTo>
                    <a:lnTo>
                      <a:pt x="35966" y="1042428"/>
                    </a:lnTo>
                    <a:close/>
                  </a:path>
                  <a:path w="822960" h="1221740">
                    <a:moveTo>
                      <a:pt x="37261" y="1079500"/>
                    </a:moveTo>
                    <a:lnTo>
                      <a:pt x="36830" y="1076960"/>
                    </a:lnTo>
                    <a:lnTo>
                      <a:pt x="36804" y="1077099"/>
                    </a:lnTo>
                    <a:lnTo>
                      <a:pt x="37261" y="1079500"/>
                    </a:lnTo>
                    <a:close/>
                  </a:path>
                  <a:path w="822960" h="1221740">
                    <a:moveTo>
                      <a:pt x="47472" y="468630"/>
                    </a:moveTo>
                    <a:lnTo>
                      <a:pt x="45529" y="463550"/>
                    </a:lnTo>
                    <a:lnTo>
                      <a:pt x="46456" y="467360"/>
                    </a:lnTo>
                    <a:lnTo>
                      <a:pt x="46329" y="470268"/>
                    </a:lnTo>
                    <a:lnTo>
                      <a:pt x="47472" y="468630"/>
                    </a:lnTo>
                    <a:close/>
                  </a:path>
                  <a:path w="822960" h="1221740">
                    <a:moveTo>
                      <a:pt x="48374" y="502920"/>
                    </a:moveTo>
                    <a:lnTo>
                      <a:pt x="47993" y="501980"/>
                    </a:lnTo>
                    <a:lnTo>
                      <a:pt x="47764" y="504190"/>
                    </a:lnTo>
                    <a:lnTo>
                      <a:pt x="48374" y="502920"/>
                    </a:lnTo>
                    <a:close/>
                  </a:path>
                  <a:path w="822960" h="1221740">
                    <a:moveTo>
                      <a:pt x="48488" y="448398"/>
                    </a:moveTo>
                    <a:lnTo>
                      <a:pt x="48158" y="450342"/>
                    </a:lnTo>
                    <a:lnTo>
                      <a:pt x="46177" y="459244"/>
                    </a:lnTo>
                    <a:lnTo>
                      <a:pt x="47472" y="457022"/>
                    </a:lnTo>
                    <a:lnTo>
                      <a:pt x="48450" y="453288"/>
                    </a:lnTo>
                    <a:lnTo>
                      <a:pt x="48488" y="448398"/>
                    </a:lnTo>
                    <a:close/>
                  </a:path>
                  <a:path w="822960" h="1221740">
                    <a:moveTo>
                      <a:pt x="48818" y="452462"/>
                    </a:moveTo>
                    <a:lnTo>
                      <a:pt x="48793" y="451993"/>
                    </a:lnTo>
                    <a:lnTo>
                      <a:pt x="48450" y="453288"/>
                    </a:lnTo>
                    <a:lnTo>
                      <a:pt x="48450" y="453986"/>
                    </a:lnTo>
                    <a:lnTo>
                      <a:pt x="48818" y="452462"/>
                    </a:lnTo>
                    <a:close/>
                  </a:path>
                  <a:path w="822960" h="1221740">
                    <a:moveTo>
                      <a:pt x="49911" y="687209"/>
                    </a:moveTo>
                    <a:lnTo>
                      <a:pt x="49453" y="690079"/>
                    </a:lnTo>
                    <a:lnTo>
                      <a:pt x="49580" y="689317"/>
                    </a:lnTo>
                    <a:lnTo>
                      <a:pt x="49911" y="687209"/>
                    </a:lnTo>
                    <a:close/>
                  </a:path>
                  <a:path w="822960" h="1221740">
                    <a:moveTo>
                      <a:pt x="50596" y="837539"/>
                    </a:moveTo>
                    <a:lnTo>
                      <a:pt x="50507" y="837387"/>
                    </a:lnTo>
                    <a:lnTo>
                      <a:pt x="50330" y="837374"/>
                    </a:lnTo>
                    <a:lnTo>
                      <a:pt x="50330" y="838619"/>
                    </a:lnTo>
                    <a:lnTo>
                      <a:pt x="50330" y="839851"/>
                    </a:lnTo>
                    <a:lnTo>
                      <a:pt x="50317" y="841121"/>
                    </a:lnTo>
                    <a:lnTo>
                      <a:pt x="50596" y="837539"/>
                    </a:lnTo>
                    <a:close/>
                  </a:path>
                  <a:path w="822960" h="1221740">
                    <a:moveTo>
                      <a:pt x="50774" y="777836"/>
                    </a:moveTo>
                    <a:lnTo>
                      <a:pt x="49453" y="777659"/>
                    </a:lnTo>
                    <a:lnTo>
                      <a:pt x="48272" y="775195"/>
                    </a:lnTo>
                    <a:lnTo>
                      <a:pt x="47358" y="776414"/>
                    </a:lnTo>
                    <a:lnTo>
                      <a:pt x="46837" y="787298"/>
                    </a:lnTo>
                    <a:lnTo>
                      <a:pt x="46786" y="785380"/>
                    </a:lnTo>
                    <a:lnTo>
                      <a:pt x="46367" y="786536"/>
                    </a:lnTo>
                    <a:lnTo>
                      <a:pt x="46316" y="784656"/>
                    </a:lnTo>
                    <a:lnTo>
                      <a:pt x="44932" y="794499"/>
                    </a:lnTo>
                    <a:lnTo>
                      <a:pt x="44881" y="802538"/>
                    </a:lnTo>
                    <a:lnTo>
                      <a:pt x="45250" y="810221"/>
                    </a:lnTo>
                    <a:lnTo>
                      <a:pt x="45123" y="818972"/>
                    </a:lnTo>
                    <a:lnTo>
                      <a:pt x="44081" y="820318"/>
                    </a:lnTo>
                    <a:lnTo>
                      <a:pt x="43243" y="812253"/>
                    </a:lnTo>
                    <a:lnTo>
                      <a:pt x="42672" y="813384"/>
                    </a:lnTo>
                    <a:lnTo>
                      <a:pt x="42113" y="828243"/>
                    </a:lnTo>
                    <a:lnTo>
                      <a:pt x="41135" y="844943"/>
                    </a:lnTo>
                    <a:lnTo>
                      <a:pt x="41160" y="858405"/>
                    </a:lnTo>
                    <a:lnTo>
                      <a:pt x="43624" y="863587"/>
                    </a:lnTo>
                    <a:lnTo>
                      <a:pt x="43573" y="875436"/>
                    </a:lnTo>
                    <a:lnTo>
                      <a:pt x="42354" y="877036"/>
                    </a:lnTo>
                    <a:lnTo>
                      <a:pt x="41249" y="880541"/>
                    </a:lnTo>
                    <a:lnTo>
                      <a:pt x="42570" y="888949"/>
                    </a:lnTo>
                    <a:lnTo>
                      <a:pt x="43002" y="899350"/>
                    </a:lnTo>
                    <a:lnTo>
                      <a:pt x="42862" y="910793"/>
                    </a:lnTo>
                    <a:lnTo>
                      <a:pt x="42468" y="922324"/>
                    </a:lnTo>
                    <a:lnTo>
                      <a:pt x="42379" y="932980"/>
                    </a:lnTo>
                    <a:lnTo>
                      <a:pt x="42672" y="941768"/>
                    </a:lnTo>
                    <a:lnTo>
                      <a:pt x="43700" y="947712"/>
                    </a:lnTo>
                    <a:lnTo>
                      <a:pt x="45770" y="949820"/>
                    </a:lnTo>
                    <a:lnTo>
                      <a:pt x="45262" y="937056"/>
                    </a:lnTo>
                    <a:lnTo>
                      <a:pt x="44742" y="929525"/>
                    </a:lnTo>
                    <a:lnTo>
                      <a:pt x="43776" y="921905"/>
                    </a:lnTo>
                    <a:lnTo>
                      <a:pt x="48755" y="921956"/>
                    </a:lnTo>
                    <a:lnTo>
                      <a:pt x="48107" y="915111"/>
                    </a:lnTo>
                    <a:lnTo>
                      <a:pt x="46837" y="912901"/>
                    </a:lnTo>
                    <a:lnTo>
                      <a:pt x="45618" y="909523"/>
                    </a:lnTo>
                    <a:lnTo>
                      <a:pt x="45173" y="899198"/>
                    </a:lnTo>
                    <a:lnTo>
                      <a:pt x="44856" y="905357"/>
                    </a:lnTo>
                    <a:lnTo>
                      <a:pt x="44196" y="892225"/>
                    </a:lnTo>
                    <a:lnTo>
                      <a:pt x="44348" y="876681"/>
                    </a:lnTo>
                    <a:lnTo>
                      <a:pt x="45618" y="845896"/>
                    </a:lnTo>
                    <a:lnTo>
                      <a:pt x="47028" y="847991"/>
                    </a:lnTo>
                    <a:lnTo>
                      <a:pt x="48094" y="835152"/>
                    </a:lnTo>
                    <a:lnTo>
                      <a:pt x="50330" y="837374"/>
                    </a:lnTo>
                    <a:lnTo>
                      <a:pt x="50292" y="819797"/>
                    </a:lnTo>
                    <a:lnTo>
                      <a:pt x="49822" y="812380"/>
                    </a:lnTo>
                    <a:lnTo>
                      <a:pt x="48780" y="806551"/>
                    </a:lnTo>
                    <a:lnTo>
                      <a:pt x="49415" y="800239"/>
                    </a:lnTo>
                    <a:lnTo>
                      <a:pt x="49834" y="785291"/>
                    </a:lnTo>
                    <a:lnTo>
                      <a:pt x="50774" y="777836"/>
                    </a:lnTo>
                    <a:close/>
                  </a:path>
                  <a:path w="822960" h="1221740">
                    <a:moveTo>
                      <a:pt x="51028" y="678992"/>
                    </a:moveTo>
                    <a:lnTo>
                      <a:pt x="50685" y="681990"/>
                    </a:lnTo>
                    <a:lnTo>
                      <a:pt x="49911" y="688340"/>
                    </a:lnTo>
                    <a:lnTo>
                      <a:pt x="50749" y="681990"/>
                    </a:lnTo>
                    <a:lnTo>
                      <a:pt x="51028" y="678992"/>
                    </a:lnTo>
                    <a:close/>
                  </a:path>
                  <a:path w="822960" h="1221740">
                    <a:moveTo>
                      <a:pt x="51257" y="909307"/>
                    </a:moveTo>
                    <a:lnTo>
                      <a:pt x="51193" y="908126"/>
                    </a:lnTo>
                    <a:lnTo>
                      <a:pt x="51104" y="907034"/>
                    </a:lnTo>
                    <a:lnTo>
                      <a:pt x="51206" y="909205"/>
                    </a:lnTo>
                    <a:lnTo>
                      <a:pt x="51257" y="910615"/>
                    </a:lnTo>
                    <a:lnTo>
                      <a:pt x="51257" y="909307"/>
                    </a:lnTo>
                    <a:close/>
                  </a:path>
                  <a:path w="822960" h="1221740">
                    <a:moveTo>
                      <a:pt x="51574" y="774560"/>
                    </a:moveTo>
                    <a:lnTo>
                      <a:pt x="51231" y="775614"/>
                    </a:lnTo>
                    <a:lnTo>
                      <a:pt x="50990" y="776706"/>
                    </a:lnTo>
                    <a:lnTo>
                      <a:pt x="50761" y="777836"/>
                    </a:lnTo>
                    <a:lnTo>
                      <a:pt x="51041" y="777252"/>
                    </a:lnTo>
                    <a:lnTo>
                      <a:pt x="51295" y="776274"/>
                    </a:lnTo>
                    <a:lnTo>
                      <a:pt x="51574" y="774560"/>
                    </a:lnTo>
                    <a:close/>
                  </a:path>
                  <a:path w="822960" h="1221740">
                    <a:moveTo>
                      <a:pt x="53149" y="662266"/>
                    </a:moveTo>
                    <a:lnTo>
                      <a:pt x="52552" y="655027"/>
                    </a:lnTo>
                    <a:lnTo>
                      <a:pt x="52387" y="660565"/>
                    </a:lnTo>
                    <a:lnTo>
                      <a:pt x="52463" y="662419"/>
                    </a:lnTo>
                    <a:lnTo>
                      <a:pt x="52679" y="663346"/>
                    </a:lnTo>
                    <a:lnTo>
                      <a:pt x="53149" y="662266"/>
                    </a:lnTo>
                    <a:close/>
                  </a:path>
                  <a:path w="822960" h="1221740">
                    <a:moveTo>
                      <a:pt x="57188" y="425780"/>
                    </a:moveTo>
                    <a:lnTo>
                      <a:pt x="56349" y="420420"/>
                    </a:lnTo>
                    <a:lnTo>
                      <a:pt x="51689" y="445643"/>
                    </a:lnTo>
                    <a:lnTo>
                      <a:pt x="51396" y="442036"/>
                    </a:lnTo>
                    <a:lnTo>
                      <a:pt x="48945" y="451993"/>
                    </a:lnTo>
                    <a:lnTo>
                      <a:pt x="48920" y="454050"/>
                    </a:lnTo>
                    <a:lnTo>
                      <a:pt x="49250" y="459219"/>
                    </a:lnTo>
                    <a:lnTo>
                      <a:pt x="50076" y="463194"/>
                    </a:lnTo>
                    <a:lnTo>
                      <a:pt x="50380" y="468731"/>
                    </a:lnTo>
                    <a:lnTo>
                      <a:pt x="49199" y="480580"/>
                    </a:lnTo>
                    <a:lnTo>
                      <a:pt x="52374" y="472109"/>
                    </a:lnTo>
                    <a:lnTo>
                      <a:pt x="53962" y="465340"/>
                    </a:lnTo>
                    <a:lnTo>
                      <a:pt x="54571" y="459562"/>
                    </a:lnTo>
                    <a:lnTo>
                      <a:pt x="54851" y="453986"/>
                    </a:lnTo>
                    <a:lnTo>
                      <a:pt x="56146" y="447522"/>
                    </a:lnTo>
                    <a:lnTo>
                      <a:pt x="56235" y="445643"/>
                    </a:lnTo>
                    <a:lnTo>
                      <a:pt x="57188" y="425780"/>
                    </a:lnTo>
                    <a:close/>
                  </a:path>
                  <a:path w="822960" h="1221740">
                    <a:moveTo>
                      <a:pt x="58039" y="684339"/>
                    </a:moveTo>
                    <a:lnTo>
                      <a:pt x="57099" y="675640"/>
                    </a:lnTo>
                    <a:lnTo>
                      <a:pt x="57594" y="682294"/>
                    </a:lnTo>
                    <a:lnTo>
                      <a:pt x="58039" y="684339"/>
                    </a:lnTo>
                    <a:close/>
                  </a:path>
                  <a:path w="822960" h="1221740">
                    <a:moveTo>
                      <a:pt x="58496" y="686422"/>
                    </a:moveTo>
                    <a:lnTo>
                      <a:pt x="58039" y="684339"/>
                    </a:lnTo>
                    <a:lnTo>
                      <a:pt x="58458" y="688213"/>
                    </a:lnTo>
                    <a:lnTo>
                      <a:pt x="58496" y="686422"/>
                    </a:lnTo>
                    <a:close/>
                  </a:path>
                  <a:path w="822960" h="1221740">
                    <a:moveTo>
                      <a:pt x="60375" y="653110"/>
                    </a:moveTo>
                    <a:lnTo>
                      <a:pt x="59867" y="652716"/>
                    </a:lnTo>
                    <a:lnTo>
                      <a:pt x="59347" y="652957"/>
                    </a:lnTo>
                    <a:lnTo>
                      <a:pt x="58889" y="654367"/>
                    </a:lnTo>
                    <a:lnTo>
                      <a:pt x="59728" y="655904"/>
                    </a:lnTo>
                    <a:lnTo>
                      <a:pt x="60375" y="653110"/>
                    </a:lnTo>
                    <a:close/>
                  </a:path>
                  <a:path w="822960" h="1221740">
                    <a:moveTo>
                      <a:pt x="62115" y="657479"/>
                    </a:moveTo>
                    <a:lnTo>
                      <a:pt x="61302" y="649008"/>
                    </a:lnTo>
                    <a:lnTo>
                      <a:pt x="60375" y="653097"/>
                    </a:lnTo>
                    <a:lnTo>
                      <a:pt x="60998" y="653542"/>
                    </a:lnTo>
                    <a:lnTo>
                      <a:pt x="61620" y="655066"/>
                    </a:lnTo>
                    <a:lnTo>
                      <a:pt x="62115" y="657479"/>
                    </a:lnTo>
                    <a:close/>
                  </a:path>
                  <a:path w="822960" h="1221740">
                    <a:moveTo>
                      <a:pt x="63195" y="668807"/>
                    </a:moveTo>
                    <a:lnTo>
                      <a:pt x="63119" y="664324"/>
                    </a:lnTo>
                    <a:lnTo>
                      <a:pt x="62712" y="660336"/>
                    </a:lnTo>
                    <a:lnTo>
                      <a:pt x="62115" y="657479"/>
                    </a:lnTo>
                    <a:lnTo>
                      <a:pt x="63195" y="668807"/>
                    </a:lnTo>
                    <a:close/>
                  </a:path>
                  <a:path w="822960" h="1221740">
                    <a:moveTo>
                      <a:pt x="72478" y="747064"/>
                    </a:moveTo>
                    <a:lnTo>
                      <a:pt x="67462" y="708075"/>
                    </a:lnTo>
                    <a:lnTo>
                      <a:pt x="63195" y="668807"/>
                    </a:lnTo>
                    <a:lnTo>
                      <a:pt x="63169" y="674827"/>
                    </a:lnTo>
                    <a:lnTo>
                      <a:pt x="62877" y="677976"/>
                    </a:lnTo>
                    <a:lnTo>
                      <a:pt x="58648" y="684339"/>
                    </a:lnTo>
                    <a:lnTo>
                      <a:pt x="58521" y="686638"/>
                    </a:lnTo>
                    <a:lnTo>
                      <a:pt x="58966" y="691642"/>
                    </a:lnTo>
                    <a:lnTo>
                      <a:pt x="58166" y="701535"/>
                    </a:lnTo>
                    <a:lnTo>
                      <a:pt x="57162" y="697255"/>
                    </a:lnTo>
                    <a:lnTo>
                      <a:pt x="55435" y="696188"/>
                    </a:lnTo>
                    <a:lnTo>
                      <a:pt x="53352" y="699706"/>
                    </a:lnTo>
                    <a:lnTo>
                      <a:pt x="51231" y="709142"/>
                    </a:lnTo>
                    <a:lnTo>
                      <a:pt x="51130" y="739508"/>
                    </a:lnTo>
                    <a:lnTo>
                      <a:pt x="53047" y="766927"/>
                    </a:lnTo>
                    <a:lnTo>
                      <a:pt x="55727" y="793737"/>
                    </a:lnTo>
                    <a:lnTo>
                      <a:pt x="57924" y="822261"/>
                    </a:lnTo>
                    <a:lnTo>
                      <a:pt x="56210" y="828167"/>
                    </a:lnTo>
                    <a:lnTo>
                      <a:pt x="54889" y="841121"/>
                    </a:lnTo>
                    <a:lnTo>
                      <a:pt x="53822" y="857897"/>
                    </a:lnTo>
                    <a:lnTo>
                      <a:pt x="53149" y="870254"/>
                    </a:lnTo>
                    <a:lnTo>
                      <a:pt x="51612" y="864857"/>
                    </a:lnTo>
                    <a:lnTo>
                      <a:pt x="50711" y="857897"/>
                    </a:lnTo>
                    <a:lnTo>
                      <a:pt x="50304" y="849820"/>
                    </a:lnTo>
                    <a:lnTo>
                      <a:pt x="50317" y="841121"/>
                    </a:lnTo>
                    <a:lnTo>
                      <a:pt x="49822" y="847534"/>
                    </a:lnTo>
                    <a:lnTo>
                      <a:pt x="49263" y="857897"/>
                    </a:lnTo>
                    <a:lnTo>
                      <a:pt x="48679" y="870686"/>
                    </a:lnTo>
                    <a:lnTo>
                      <a:pt x="53924" y="874712"/>
                    </a:lnTo>
                    <a:lnTo>
                      <a:pt x="52984" y="891273"/>
                    </a:lnTo>
                    <a:lnTo>
                      <a:pt x="51447" y="887793"/>
                    </a:lnTo>
                    <a:lnTo>
                      <a:pt x="49720" y="879995"/>
                    </a:lnTo>
                    <a:lnTo>
                      <a:pt x="48260" y="883640"/>
                    </a:lnTo>
                    <a:lnTo>
                      <a:pt x="48501" y="895477"/>
                    </a:lnTo>
                    <a:lnTo>
                      <a:pt x="50584" y="899668"/>
                    </a:lnTo>
                    <a:lnTo>
                      <a:pt x="51104" y="907021"/>
                    </a:lnTo>
                    <a:lnTo>
                      <a:pt x="51587" y="893013"/>
                    </a:lnTo>
                    <a:lnTo>
                      <a:pt x="56286" y="891921"/>
                    </a:lnTo>
                    <a:lnTo>
                      <a:pt x="56337" y="891273"/>
                    </a:lnTo>
                    <a:lnTo>
                      <a:pt x="57327" y="877785"/>
                    </a:lnTo>
                    <a:lnTo>
                      <a:pt x="59283" y="883869"/>
                    </a:lnTo>
                    <a:lnTo>
                      <a:pt x="60185" y="893013"/>
                    </a:lnTo>
                    <a:lnTo>
                      <a:pt x="60261" y="904671"/>
                    </a:lnTo>
                    <a:lnTo>
                      <a:pt x="59715" y="913688"/>
                    </a:lnTo>
                    <a:lnTo>
                      <a:pt x="57696" y="917346"/>
                    </a:lnTo>
                    <a:lnTo>
                      <a:pt x="56642" y="912507"/>
                    </a:lnTo>
                    <a:lnTo>
                      <a:pt x="56400" y="910551"/>
                    </a:lnTo>
                    <a:lnTo>
                      <a:pt x="55638" y="904671"/>
                    </a:lnTo>
                    <a:lnTo>
                      <a:pt x="53784" y="899337"/>
                    </a:lnTo>
                    <a:lnTo>
                      <a:pt x="54190" y="912939"/>
                    </a:lnTo>
                    <a:lnTo>
                      <a:pt x="54876" y="910551"/>
                    </a:lnTo>
                    <a:lnTo>
                      <a:pt x="56781" y="916330"/>
                    </a:lnTo>
                    <a:lnTo>
                      <a:pt x="57124" y="932408"/>
                    </a:lnTo>
                    <a:lnTo>
                      <a:pt x="58331" y="947902"/>
                    </a:lnTo>
                    <a:lnTo>
                      <a:pt x="58813" y="960081"/>
                    </a:lnTo>
                    <a:lnTo>
                      <a:pt x="58864" y="961961"/>
                    </a:lnTo>
                    <a:lnTo>
                      <a:pt x="57251" y="973099"/>
                    </a:lnTo>
                    <a:lnTo>
                      <a:pt x="58318" y="981938"/>
                    </a:lnTo>
                    <a:lnTo>
                      <a:pt x="59537" y="987069"/>
                    </a:lnTo>
                    <a:lnTo>
                      <a:pt x="60972" y="990955"/>
                    </a:lnTo>
                    <a:lnTo>
                      <a:pt x="62674" y="996061"/>
                    </a:lnTo>
                    <a:lnTo>
                      <a:pt x="64439" y="993051"/>
                    </a:lnTo>
                    <a:lnTo>
                      <a:pt x="64871" y="984478"/>
                    </a:lnTo>
                    <a:lnTo>
                      <a:pt x="65151" y="974547"/>
                    </a:lnTo>
                    <a:lnTo>
                      <a:pt x="65798" y="970902"/>
                    </a:lnTo>
                    <a:lnTo>
                      <a:pt x="66433" y="967409"/>
                    </a:lnTo>
                    <a:lnTo>
                      <a:pt x="65595" y="970902"/>
                    </a:lnTo>
                    <a:lnTo>
                      <a:pt x="65024" y="970254"/>
                    </a:lnTo>
                    <a:lnTo>
                      <a:pt x="65227" y="961961"/>
                    </a:lnTo>
                    <a:lnTo>
                      <a:pt x="65354" y="957008"/>
                    </a:lnTo>
                    <a:lnTo>
                      <a:pt x="64376" y="961961"/>
                    </a:lnTo>
                    <a:lnTo>
                      <a:pt x="63017" y="960081"/>
                    </a:lnTo>
                    <a:lnTo>
                      <a:pt x="61747" y="954557"/>
                    </a:lnTo>
                    <a:lnTo>
                      <a:pt x="61074" y="948639"/>
                    </a:lnTo>
                    <a:lnTo>
                      <a:pt x="60655" y="933983"/>
                    </a:lnTo>
                    <a:lnTo>
                      <a:pt x="61722" y="935316"/>
                    </a:lnTo>
                    <a:lnTo>
                      <a:pt x="62636" y="942721"/>
                    </a:lnTo>
                    <a:lnTo>
                      <a:pt x="62661" y="935240"/>
                    </a:lnTo>
                    <a:lnTo>
                      <a:pt x="62509" y="933983"/>
                    </a:lnTo>
                    <a:lnTo>
                      <a:pt x="61760" y="927354"/>
                    </a:lnTo>
                    <a:lnTo>
                      <a:pt x="61087" y="919353"/>
                    </a:lnTo>
                    <a:lnTo>
                      <a:pt x="61264" y="917346"/>
                    </a:lnTo>
                    <a:lnTo>
                      <a:pt x="61772" y="911567"/>
                    </a:lnTo>
                    <a:lnTo>
                      <a:pt x="62636" y="911047"/>
                    </a:lnTo>
                    <a:lnTo>
                      <a:pt x="62992" y="914857"/>
                    </a:lnTo>
                    <a:lnTo>
                      <a:pt x="63512" y="915441"/>
                    </a:lnTo>
                    <a:lnTo>
                      <a:pt x="62788" y="911047"/>
                    </a:lnTo>
                    <a:lnTo>
                      <a:pt x="62115" y="906932"/>
                    </a:lnTo>
                    <a:lnTo>
                      <a:pt x="61277" y="897978"/>
                    </a:lnTo>
                    <a:lnTo>
                      <a:pt x="60020" y="877785"/>
                    </a:lnTo>
                    <a:lnTo>
                      <a:pt x="59931" y="876376"/>
                    </a:lnTo>
                    <a:lnTo>
                      <a:pt x="63360" y="886193"/>
                    </a:lnTo>
                    <a:lnTo>
                      <a:pt x="62001" y="876376"/>
                    </a:lnTo>
                    <a:lnTo>
                      <a:pt x="61582" y="873315"/>
                    </a:lnTo>
                    <a:lnTo>
                      <a:pt x="64617" y="827849"/>
                    </a:lnTo>
                    <a:lnTo>
                      <a:pt x="65532" y="821385"/>
                    </a:lnTo>
                    <a:lnTo>
                      <a:pt x="64757" y="823671"/>
                    </a:lnTo>
                    <a:lnTo>
                      <a:pt x="64071" y="827849"/>
                    </a:lnTo>
                    <a:lnTo>
                      <a:pt x="63487" y="825271"/>
                    </a:lnTo>
                    <a:lnTo>
                      <a:pt x="63931" y="816749"/>
                    </a:lnTo>
                    <a:lnTo>
                      <a:pt x="65239" y="810552"/>
                    </a:lnTo>
                    <a:lnTo>
                      <a:pt x="66865" y="807796"/>
                    </a:lnTo>
                    <a:lnTo>
                      <a:pt x="68262" y="809561"/>
                    </a:lnTo>
                    <a:lnTo>
                      <a:pt x="68262" y="807796"/>
                    </a:lnTo>
                    <a:lnTo>
                      <a:pt x="68237" y="796963"/>
                    </a:lnTo>
                    <a:lnTo>
                      <a:pt x="70319" y="779995"/>
                    </a:lnTo>
                    <a:lnTo>
                      <a:pt x="72428" y="762190"/>
                    </a:lnTo>
                    <a:lnTo>
                      <a:pt x="72478" y="747064"/>
                    </a:lnTo>
                    <a:close/>
                  </a:path>
                  <a:path w="822960" h="1221740">
                    <a:moveTo>
                      <a:pt x="73025" y="576097"/>
                    </a:moveTo>
                    <a:lnTo>
                      <a:pt x="71450" y="579170"/>
                    </a:lnTo>
                    <a:lnTo>
                      <a:pt x="69596" y="583730"/>
                    </a:lnTo>
                    <a:lnTo>
                      <a:pt x="68300" y="586028"/>
                    </a:lnTo>
                    <a:lnTo>
                      <a:pt x="68364" y="582320"/>
                    </a:lnTo>
                    <a:lnTo>
                      <a:pt x="66179" y="586752"/>
                    </a:lnTo>
                    <a:lnTo>
                      <a:pt x="64706" y="599414"/>
                    </a:lnTo>
                    <a:lnTo>
                      <a:pt x="64668" y="599287"/>
                    </a:lnTo>
                    <a:lnTo>
                      <a:pt x="63690" y="607872"/>
                    </a:lnTo>
                    <a:lnTo>
                      <a:pt x="61633" y="613473"/>
                    </a:lnTo>
                    <a:lnTo>
                      <a:pt x="59613" y="615073"/>
                    </a:lnTo>
                    <a:lnTo>
                      <a:pt x="58762" y="611606"/>
                    </a:lnTo>
                    <a:lnTo>
                      <a:pt x="58648" y="613473"/>
                    </a:lnTo>
                    <a:lnTo>
                      <a:pt x="59296" y="623265"/>
                    </a:lnTo>
                    <a:lnTo>
                      <a:pt x="59931" y="632002"/>
                    </a:lnTo>
                    <a:lnTo>
                      <a:pt x="60553" y="639953"/>
                    </a:lnTo>
                    <a:lnTo>
                      <a:pt x="61302" y="649008"/>
                    </a:lnTo>
                    <a:lnTo>
                      <a:pt x="62204" y="641794"/>
                    </a:lnTo>
                    <a:lnTo>
                      <a:pt x="61569" y="632002"/>
                    </a:lnTo>
                    <a:lnTo>
                      <a:pt x="61912" y="628561"/>
                    </a:lnTo>
                    <a:lnTo>
                      <a:pt x="62890" y="630516"/>
                    </a:lnTo>
                    <a:lnTo>
                      <a:pt x="64160" y="623265"/>
                    </a:lnTo>
                    <a:lnTo>
                      <a:pt x="65595" y="615073"/>
                    </a:lnTo>
                    <a:lnTo>
                      <a:pt x="67691" y="603567"/>
                    </a:lnTo>
                    <a:lnTo>
                      <a:pt x="70332" y="589673"/>
                    </a:lnTo>
                    <a:lnTo>
                      <a:pt x="71056" y="586028"/>
                    </a:lnTo>
                    <a:lnTo>
                      <a:pt x="73025" y="576097"/>
                    </a:lnTo>
                    <a:close/>
                  </a:path>
                  <a:path w="822960" h="1221740">
                    <a:moveTo>
                      <a:pt x="85407" y="361530"/>
                    </a:moveTo>
                    <a:lnTo>
                      <a:pt x="82943" y="370382"/>
                    </a:lnTo>
                    <a:lnTo>
                      <a:pt x="84378" y="366102"/>
                    </a:lnTo>
                    <a:lnTo>
                      <a:pt x="85051" y="363486"/>
                    </a:lnTo>
                    <a:lnTo>
                      <a:pt x="85407" y="361530"/>
                    </a:lnTo>
                    <a:close/>
                  </a:path>
                  <a:path w="822960" h="1221740">
                    <a:moveTo>
                      <a:pt x="104711" y="314960"/>
                    </a:moveTo>
                    <a:lnTo>
                      <a:pt x="104609" y="314490"/>
                    </a:lnTo>
                    <a:lnTo>
                      <a:pt x="104228" y="315607"/>
                    </a:lnTo>
                    <a:lnTo>
                      <a:pt x="104711" y="314960"/>
                    </a:lnTo>
                    <a:close/>
                  </a:path>
                  <a:path w="822960" h="1221740">
                    <a:moveTo>
                      <a:pt x="107226" y="304800"/>
                    </a:moveTo>
                    <a:lnTo>
                      <a:pt x="103555" y="309880"/>
                    </a:lnTo>
                    <a:lnTo>
                      <a:pt x="104609" y="314490"/>
                    </a:lnTo>
                    <a:lnTo>
                      <a:pt x="105308" y="312420"/>
                    </a:lnTo>
                    <a:lnTo>
                      <a:pt x="107226" y="304800"/>
                    </a:lnTo>
                    <a:close/>
                  </a:path>
                  <a:path w="822960" h="1221740">
                    <a:moveTo>
                      <a:pt x="116928" y="275043"/>
                    </a:moveTo>
                    <a:lnTo>
                      <a:pt x="116751" y="275094"/>
                    </a:lnTo>
                    <a:lnTo>
                      <a:pt x="116624" y="275094"/>
                    </a:lnTo>
                    <a:lnTo>
                      <a:pt x="116370" y="275310"/>
                    </a:lnTo>
                    <a:lnTo>
                      <a:pt x="115887" y="276771"/>
                    </a:lnTo>
                    <a:lnTo>
                      <a:pt x="116306" y="276148"/>
                    </a:lnTo>
                    <a:lnTo>
                      <a:pt x="116928" y="275043"/>
                    </a:lnTo>
                    <a:close/>
                  </a:path>
                  <a:path w="822960" h="1221740">
                    <a:moveTo>
                      <a:pt x="119672" y="447040"/>
                    </a:moveTo>
                    <a:lnTo>
                      <a:pt x="119646" y="445770"/>
                    </a:lnTo>
                    <a:lnTo>
                      <a:pt x="118516" y="446316"/>
                    </a:lnTo>
                    <a:lnTo>
                      <a:pt x="118275" y="447040"/>
                    </a:lnTo>
                    <a:lnTo>
                      <a:pt x="119672" y="447040"/>
                    </a:lnTo>
                    <a:close/>
                  </a:path>
                  <a:path w="822960" h="1221740">
                    <a:moveTo>
                      <a:pt x="121221" y="447040"/>
                    </a:moveTo>
                    <a:lnTo>
                      <a:pt x="119672" y="447040"/>
                    </a:lnTo>
                    <a:lnTo>
                      <a:pt x="119888" y="454660"/>
                    </a:lnTo>
                    <a:lnTo>
                      <a:pt x="121221" y="447040"/>
                    </a:lnTo>
                    <a:close/>
                  </a:path>
                  <a:path w="822960" h="1221740">
                    <a:moveTo>
                      <a:pt x="140538" y="380263"/>
                    </a:moveTo>
                    <a:lnTo>
                      <a:pt x="140462" y="379488"/>
                    </a:lnTo>
                    <a:lnTo>
                      <a:pt x="140131" y="379628"/>
                    </a:lnTo>
                    <a:lnTo>
                      <a:pt x="140246" y="382562"/>
                    </a:lnTo>
                    <a:lnTo>
                      <a:pt x="140538" y="380263"/>
                    </a:lnTo>
                    <a:close/>
                  </a:path>
                  <a:path w="822960" h="1221740">
                    <a:moveTo>
                      <a:pt x="164617" y="317500"/>
                    </a:moveTo>
                    <a:lnTo>
                      <a:pt x="163944" y="317500"/>
                    </a:lnTo>
                    <a:lnTo>
                      <a:pt x="163639" y="318325"/>
                    </a:lnTo>
                    <a:lnTo>
                      <a:pt x="164617" y="317500"/>
                    </a:lnTo>
                    <a:close/>
                  </a:path>
                  <a:path w="822960" h="1221740">
                    <a:moveTo>
                      <a:pt x="165265" y="317004"/>
                    </a:moveTo>
                    <a:close/>
                  </a:path>
                  <a:path w="822960" h="1221740">
                    <a:moveTo>
                      <a:pt x="165328" y="317119"/>
                    </a:moveTo>
                    <a:close/>
                  </a:path>
                  <a:path w="822960" h="1221740">
                    <a:moveTo>
                      <a:pt x="165417" y="318287"/>
                    </a:moveTo>
                    <a:lnTo>
                      <a:pt x="165303" y="319278"/>
                    </a:lnTo>
                    <a:lnTo>
                      <a:pt x="165023" y="320890"/>
                    </a:lnTo>
                    <a:lnTo>
                      <a:pt x="165354" y="319125"/>
                    </a:lnTo>
                    <a:lnTo>
                      <a:pt x="165417" y="318287"/>
                    </a:lnTo>
                    <a:close/>
                  </a:path>
                  <a:path w="822960" h="1221740">
                    <a:moveTo>
                      <a:pt x="165430" y="318160"/>
                    </a:moveTo>
                    <a:lnTo>
                      <a:pt x="165417" y="317550"/>
                    </a:lnTo>
                    <a:lnTo>
                      <a:pt x="165417" y="318287"/>
                    </a:lnTo>
                    <a:lnTo>
                      <a:pt x="165430" y="318160"/>
                    </a:lnTo>
                    <a:close/>
                  </a:path>
                  <a:path w="822960" h="1221740">
                    <a:moveTo>
                      <a:pt x="183718" y="155651"/>
                    </a:moveTo>
                    <a:lnTo>
                      <a:pt x="181533" y="159613"/>
                    </a:lnTo>
                    <a:lnTo>
                      <a:pt x="182664" y="157822"/>
                    </a:lnTo>
                    <a:lnTo>
                      <a:pt x="183261" y="156654"/>
                    </a:lnTo>
                    <a:lnTo>
                      <a:pt x="183718" y="155651"/>
                    </a:lnTo>
                    <a:close/>
                  </a:path>
                  <a:path w="822960" h="1221740">
                    <a:moveTo>
                      <a:pt x="199669" y="154940"/>
                    </a:moveTo>
                    <a:lnTo>
                      <a:pt x="198831" y="156286"/>
                    </a:lnTo>
                    <a:lnTo>
                      <a:pt x="198056" y="157594"/>
                    </a:lnTo>
                    <a:lnTo>
                      <a:pt x="197510" y="158661"/>
                    </a:lnTo>
                    <a:lnTo>
                      <a:pt x="199669" y="154940"/>
                    </a:lnTo>
                    <a:close/>
                  </a:path>
                  <a:path w="822960" h="1221740">
                    <a:moveTo>
                      <a:pt x="233654" y="186690"/>
                    </a:moveTo>
                    <a:lnTo>
                      <a:pt x="229374" y="194132"/>
                    </a:lnTo>
                    <a:lnTo>
                      <a:pt x="231914" y="190500"/>
                    </a:lnTo>
                    <a:lnTo>
                      <a:pt x="233654" y="186690"/>
                    </a:lnTo>
                    <a:close/>
                  </a:path>
                  <a:path w="822960" h="1221740">
                    <a:moveTo>
                      <a:pt x="241757" y="104470"/>
                    </a:moveTo>
                    <a:lnTo>
                      <a:pt x="239788" y="106362"/>
                    </a:lnTo>
                    <a:lnTo>
                      <a:pt x="238290" y="108013"/>
                    </a:lnTo>
                    <a:lnTo>
                      <a:pt x="236931" y="109512"/>
                    </a:lnTo>
                    <a:lnTo>
                      <a:pt x="241757" y="104470"/>
                    </a:lnTo>
                    <a:close/>
                  </a:path>
                  <a:path w="822960" h="1221740">
                    <a:moveTo>
                      <a:pt x="300228" y="1111656"/>
                    </a:moveTo>
                    <a:lnTo>
                      <a:pt x="291401" y="1116330"/>
                    </a:lnTo>
                    <a:lnTo>
                      <a:pt x="298958" y="1112520"/>
                    </a:lnTo>
                    <a:lnTo>
                      <a:pt x="300228" y="1111656"/>
                    </a:lnTo>
                    <a:close/>
                  </a:path>
                  <a:path w="822960" h="1221740">
                    <a:moveTo>
                      <a:pt x="310629" y="95250"/>
                    </a:moveTo>
                    <a:lnTo>
                      <a:pt x="310464" y="95415"/>
                    </a:lnTo>
                    <a:lnTo>
                      <a:pt x="309283" y="97790"/>
                    </a:lnTo>
                    <a:lnTo>
                      <a:pt x="310629" y="95250"/>
                    </a:lnTo>
                    <a:close/>
                  </a:path>
                  <a:path w="822960" h="1221740">
                    <a:moveTo>
                      <a:pt x="335686" y="33007"/>
                    </a:moveTo>
                    <a:lnTo>
                      <a:pt x="334403" y="32791"/>
                    </a:lnTo>
                    <a:lnTo>
                      <a:pt x="332562" y="34290"/>
                    </a:lnTo>
                    <a:lnTo>
                      <a:pt x="335686" y="33007"/>
                    </a:lnTo>
                    <a:close/>
                  </a:path>
                  <a:path w="822960" h="1221740">
                    <a:moveTo>
                      <a:pt x="365518" y="7493"/>
                    </a:moveTo>
                    <a:lnTo>
                      <a:pt x="363512" y="8216"/>
                    </a:lnTo>
                    <a:lnTo>
                      <a:pt x="363969" y="8153"/>
                    </a:lnTo>
                    <a:lnTo>
                      <a:pt x="364210" y="8115"/>
                    </a:lnTo>
                    <a:lnTo>
                      <a:pt x="364617" y="7924"/>
                    </a:lnTo>
                    <a:lnTo>
                      <a:pt x="365518" y="7493"/>
                    </a:lnTo>
                    <a:close/>
                  </a:path>
                  <a:path w="822960" h="1221740">
                    <a:moveTo>
                      <a:pt x="376529" y="3619"/>
                    </a:moveTo>
                    <a:lnTo>
                      <a:pt x="372084" y="4800"/>
                    </a:lnTo>
                    <a:lnTo>
                      <a:pt x="368693" y="6096"/>
                    </a:lnTo>
                    <a:lnTo>
                      <a:pt x="365518" y="7493"/>
                    </a:lnTo>
                    <a:lnTo>
                      <a:pt x="376529" y="3619"/>
                    </a:lnTo>
                    <a:close/>
                  </a:path>
                  <a:path w="822960" h="1221740">
                    <a:moveTo>
                      <a:pt x="389826" y="3073"/>
                    </a:moveTo>
                    <a:lnTo>
                      <a:pt x="383971" y="3810"/>
                    </a:lnTo>
                    <a:lnTo>
                      <a:pt x="384543" y="4470"/>
                    </a:lnTo>
                    <a:lnTo>
                      <a:pt x="389826" y="3073"/>
                    </a:lnTo>
                    <a:close/>
                  </a:path>
                  <a:path w="822960" h="1221740">
                    <a:moveTo>
                      <a:pt x="399821" y="1077404"/>
                    </a:moveTo>
                    <a:lnTo>
                      <a:pt x="383413" y="1087272"/>
                    </a:lnTo>
                    <a:lnTo>
                      <a:pt x="366064" y="1097419"/>
                    </a:lnTo>
                    <a:lnTo>
                      <a:pt x="346278" y="1108671"/>
                    </a:lnTo>
                    <a:lnTo>
                      <a:pt x="322541" y="1121791"/>
                    </a:lnTo>
                    <a:lnTo>
                      <a:pt x="342112" y="1111123"/>
                    </a:lnTo>
                    <a:lnTo>
                      <a:pt x="361518" y="1100162"/>
                    </a:lnTo>
                    <a:lnTo>
                      <a:pt x="380746" y="1088910"/>
                    </a:lnTo>
                    <a:lnTo>
                      <a:pt x="399821" y="1077404"/>
                    </a:lnTo>
                    <a:close/>
                  </a:path>
                  <a:path w="822960" h="1221740">
                    <a:moveTo>
                      <a:pt x="401167" y="1270"/>
                    </a:moveTo>
                    <a:lnTo>
                      <a:pt x="391845" y="2540"/>
                    </a:lnTo>
                    <a:lnTo>
                      <a:pt x="389826" y="3073"/>
                    </a:lnTo>
                    <a:lnTo>
                      <a:pt x="394068" y="2540"/>
                    </a:lnTo>
                    <a:lnTo>
                      <a:pt x="401078" y="2019"/>
                    </a:lnTo>
                    <a:lnTo>
                      <a:pt x="401167" y="1270"/>
                    </a:lnTo>
                    <a:close/>
                  </a:path>
                  <a:path w="822960" h="1221740">
                    <a:moveTo>
                      <a:pt x="404355" y="1778"/>
                    </a:moveTo>
                    <a:lnTo>
                      <a:pt x="401078" y="2019"/>
                    </a:lnTo>
                    <a:lnTo>
                      <a:pt x="401027" y="2540"/>
                    </a:lnTo>
                    <a:lnTo>
                      <a:pt x="404355" y="1778"/>
                    </a:lnTo>
                    <a:close/>
                  </a:path>
                  <a:path w="822960" h="1221740">
                    <a:moveTo>
                      <a:pt x="405028" y="1033780"/>
                    </a:moveTo>
                    <a:lnTo>
                      <a:pt x="396608" y="1038860"/>
                    </a:lnTo>
                    <a:lnTo>
                      <a:pt x="397129" y="1038860"/>
                    </a:lnTo>
                    <a:lnTo>
                      <a:pt x="401154" y="1036320"/>
                    </a:lnTo>
                    <a:lnTo>
                      <a:pt x="405028" y="1033780"/>
                    </a:lnTo>
                    <a:close/>
                  </a:path>
                  <a:path w="822960" h="1221740">
                    <a:moveTo>
                      <a:pt x="410552" y="29210"/>
                    </a:moveTo>
                    <a:lnTo>
                      <a:pt x="397903" y="29210"/>
                    </a:lnTo>
                    <a:lnTo>
                      <a:pt x="399859" y="30480"/>
                    </a:lnTo>
                    <a:lnTo>
                      <a:pt x="410552" y="29210"/>
                    </a:lnTo>
                    <a:close/>
                  </a:path>
                  <a:path w="822960" h="1221740">
                    <a:moveTo>
                      <a:pt x="411099" y="1270"/>
                    </a:moveTo>
                    <a:lnTo>
                      <a:pt x="406539" y="1270"/>
                    </a:lnTo>
                    <a:lnTo>
                      <a:pt x="404355" y="1778"/>
                    </a:lnTo>
                    <a:lnTo>
                      <a:pt x="411099" y="1270"/>
                    </a:lnTo>
                    <a:close/>
                  </a:path>
                  <a:path w="822960" h="1221740">
                    <a:moveTo>
                      <a:pt x="412508" y="28676"/>
                    </a:moveTo>
                    <a:lnTo>
                      <a:pt x="410552" y="29210"/>
                    </a:lnTo>
                    <a:lnTo>
                      <a:pt x="411467" y="29210"/>
                    </a:lnTo>
                    <a:lnTo>
                      <a:pt x="412508" y="28676"/>
                    </a:lnTo>
                    <a:close/>
                  </a:path>
                  <a:path w="822960" h="1221740">
                    <a:moveTo>
                      <a:pt x="417690" y="0"/>
                    </a:moveTo>
                    <a:lnTo>
                      <a:pt x="411099" y="1270"/>
                    </a:lnTo>
                    <a:lnTo>
                      <a:pt x="412089" y="1270"/>
                    </a:lnTo>
                    <a:lnTo>
                      <a:pt x="417690" y="0"/>
                    </a:lnTo>
                    <a:close/>
                  </a:path>
                  <a:path w="822960" h="1221740">
                    <a:moveTo>
                      <a:pt x="422719" y="6350"/>
                    </a:moveTo>
                    <a:lnTo>
                      <a:pt x="421068" y="5080"/>
                    </a:lnTo>
                    <a:lnTo>
                      <a:pt x="419430" y="3810"/>
                    </a:lnTo>
                    <a:lnTo>
                      <a:pt x="414007" y="5080"/>
                    </a:lnTo>
                    <a:lnTo>
                      <a:pt x="410184" y="5080"/>
                    </a:lnTo>
                    <a:lnTo>
                      <a:pt x="406349" y="3810"/>
                    </a:lnTo>
                    <a:lnTo>
                      <a:pt x="402450" y="3810"/>
                    </a:lnTo>
                    <a:lnTo>
                      <a:pt x="400519" y="6350"/>
                    </a:lnTo>
                    <a:lnTo>
                      <a:pt x="391261" y="7620"/>
                    </a:lnTo>
                    <a:lnTo>
                      <a:pt x="380428" y="10160"/>
                    </a:lnTo>
                    <a:lnTo>
                      <a:pt x="363880" y="15240"/>
                    </a:lnTo>
                    <a:lnTo>
                      <a:pt x="356133" y="17780"/>
                    </a:lnTo>
                    <a:lnTo>
                      <a:pt x="349453" y="20320"/>
                    </a:lnTo>
                    <a:lnTo>
                      <a:pt x="357314" y="16510"/>
                    </a:lnTo>
                    <a:lnTo>
                      <a:pt x="365506" y="11430"/>
                    </a:lnTo>
                    <a:lnTo>
                      <a:pt x="374853" y="7620"/>
                    </a:lnTo>
                    <a:lnTo>
                      <a:pt x="386181" y="6350"/>
                    </a:lnTo>
                    <a:lnTo>
                      <a:pt x="384543" y="4470"/>
                    </a:lnTo>
                    <a:lnTo>
                      <a:pt x="372859" y="7620"/>
                    </a:lnTo>
                    <a:lnTo>
                      <a:pt x="364210" y="8890"/>
                    </a:lnTo>
                    <a:lnTo>
                      <a:pt x="357708" y="12700"/>
                    </a:lnTo>
                    <a:lnTo>
                      <a:pt x="339801" y="21590"/>
                    </a:lnTo>
                    <a:lnTo>
                      <a:pt x="325577" y="27940"/>
                    </a:lnTo>
                    <a:lnTo>
                      <a:pt x="326059" y="26670"/>
                    </a:lnTo>
                    <a:lnTo>
                      <a:pt x="320611" y="31750"/>
                    </a:lnTo>
                    <a:lnTo>
                      <a:pt x="314134" y="35560"/>
                    </a:lnTo>
                    <a:lnTo>
                      <a:pt x="307022" y="39370"/>
                    </a:lnTo>
                    <a:lnTo>
                      <a:pt x="299669" y="43180"/>
                    </a:lnTo>
                    <a:lnTo>
                      <a:pt x="292582" y="45720"/>
                    </a:lnTo>
                    <a:lnTo>
                      <a:pt x="286092" y="49530"/>
                    </a:lnTo>
                    <a:lnTo>
                      <a:pt x="280644" y="53340"/>
                    </a:lnTo>
                    <a:lnTo>
                      <a:pt x="276631" y="57150"/>
                    </a:lnTo>
                    <a:lnTo>
                      <a:pt x="275272" y="60960"/>
                    </a:lnTo>
                    <a:lnTo>
                      <a:pt x="280784" y="57150"/>
                    </a:lnTo>
                    <a:lnTo>
                      <a:pt x="287591" y="53340"/>
                    </a:lnTo>
                    <a:lnTo>
                      <a:pt x="294551" y="48260"/>
                    </a:lnTo>
                    <a:lnTo>
                      <a:pt x="303098" y="41910"/>
                    </a:lnTo>
                    <a:lnTo>
                      <a:pt x="307149" y="40640"/>
                    </a:lnTo>
                    <a:lnTo>
                      <a:pt x="301256" y="45720"/>
                    </a:lnTo>
                    <a:lnTo>
                      <a:pt x="296468" y="48260"/>
                    </a:lnTo>
                    <a:lnTo>
                      <a:pt x="294741" y="49530"/>
                    </a:lnTo>
                    <a:lnTo>
                      <a:pt x="298005" y="49530"/>
                    </a:lnTo>
                    <a:lnTo>
                      <a:pt x="288963" y="57150"/>
                    </a:lnTo>
                    <a:lnTo>
                      <a:pt x="285813" y="58420"/>
                    </a:lnTo>
                    <a:lnTo>
                      <a:pt x="282867" y="58420"/>
                    </a:lnTo>
                    <a:lnTo>
                      <a:pt x="279971" y="59690"/>
                    </a:lnTo>
                    <a:lnTo>
                      <a:pt x="277418" y="60960"/>
                    </a:lnTo>
                    <a:lnTo>
                      <a:pt x="271132" y="68580"/>
                    </a:lnTo>
                    <a:lnTo>
                      <a:pt x="274180" y="66040"/>
                    </a:lnTo>
                    <a:lnTo>
                      <a:pt x="277139" y="64770"/>
                    </a:lnTo>
                    <a:lnTo>
                      <a:pt x="280250" y="62230"/>
                    </a:lnTo>
                    <a:lnTo>
                      <a:pt x="275247" y="67310"/>
                    </a:lnTo>
                    <a:lnTo>
                      <a:pt x="269163" y="73660"/>
                    </a:lnTo>
                    <a:lnTo>
                      <a:pt x="263207" y="78740"/>
                    </a:lnTo>
                    <a:lnTo>
                      <a:pt x="258610" y="85090"/>
                    </a:lnTo>
                    <a:lnTo>
                      <a:pt x="261035" y="83794"/>
                    </a:lnTo>
                    <a:lnTo>
                      <a:pt x="265938" y="80010"/>
                    </a:lnTo>
                    <a:lnTo>
                      <a:pt x="273126" y="73660"/>
                    </a:lnTo>
                    <a:lnTo>
                      <a:pt x="282295" y="66040"/>
                    </a:lnTo>
                    <a:lnTo>
                      <a:pt x="280898" y="68580"/>
                    </a:lnTo>
                    <a:lnTo>
                      <a:pt x="279615" y="69850"/>
                    </a:lnTo>
                    <a:lnTo>
                      <a:pt x="278282" y="72390"/>
                    </a:lnTo>
                    <a:lnTo>
                      <a:pt x="284099" y="67310"/>
                    </a:lnTo>
                    <a:lnTo>
                      <a:pt x="285610" y="66040"/>
                    </a:lnTo>
                    <a:lnTo>
                      <a:pt x="290118" y="62230"/>
                    </a:lnTo>
                    <a:lnTo>
                      <a:pt x="296291" y="55880"/>
                    </a:lnTo>
                    <a:lnTo>
                      <a:pt x="302615" y="50800"/>
                    </a:lnTo>
                    <a:lnTo>
                      <a:pt x="305117" y="46990"/>
                    </a:lnTo>
                    <a:lnTo>
                      <a:pt x="305981" y="44450"/>
                    </a:lnTo>
                    <a:lnTo>
                      <a:pt x="308838" y="40640"/>
                    </a:lnTo>
                    <a:lnTo>
                      <a:pt x="317322" y="34290"/>
                    </a:lnTo>
                    <a:lnTo>
                      <a:pt x="328117" y="31750"/>
                    </a:lnTo>
                    <a:lnTo>
                      <a:pt x="334403" y="32791"/>
                    </a:lnTo>
                    <a:lnTo>
                      <a:pt x="335699" y="31750"/>
                    </a:lnTo>
                    <a:lnTo>
                      <a:pt x="338836" y="29210"/>
                    </a:lnTo>
                    <a:lnTo>
                      <a:pt x="341376" y="27940"/>
                    </a:lnTo>
                    <a:lnTo>
                      <a:pt x="349021" y="24130"/>
                    </a:lnTo>
                    <a:lnTo>
                      <a:pt x="358978" y="20320"/>
                    </a:lnTo>
                    <a:lnTo>
                      <a:pt x="362292" y="19050"/>
                    </a:lnTo>
                    <a:lnTo>
                      <a:pt x="377799" y="15240"/>
                    </a:lnTo>
                    <a:lnTo>
                      <a:pt x="368935" y="19050"/>
                    </a:lnTo>
                    <a:lnTo>
                      <a:pt x="377558" y="16510"/>
                    </a:lnTo>
                    <a:lnTo>
                      <a:pt x="382866" y="15240"/>
                    </a:lnTo>
                    <a:lnTo>
                      <a:pt x="388162" y="13970"/>
                    </a:lnTo>
                    <a:lnTo>
                      <a:pt x="392823" y="11430"/>
                    </a:lnTo>
                    <a:lnTo>
                      <a:pt x="396240" y="10160"/>
                    </a:lnTo>
                    <a:lnTo>
                      <a:pt x="399135" y="10160"/>
                    </a:lnTo>
                    <a:lnTo>
                      <a:pt x="403390" y="11430"/>
                    </a:lnTo>
                    <a:lnTo>
                      <a:pt x="408571" y="10160"/>
                    </a:lnTo>
                    <a:lnTo>
                      <a:pt x="413753" y="8890"/>
                    </a:lnTo>
                    <a:lnTo>
                      <a:pt x="420509" y="7620"/>
                    </a:lnTo>
                    <a:lnTo>
                      <a:pt x="422719" y="6350"/>
                    </a:lnTo>
                    <a:close/>
                  </a:path>
                  <a:path w="822960" h="1221740">
                    <a:moveTo>
                      <a:pt x="448081" y="39471"/>
                    </a:moveTo>
                    <a:lnTo>
                      <a:pt x="446024" y="39573"/>
                    </a:lnTo>
                    <a:lnTo>
                      <a:pt x="447217" y="39839"/>
                    </a:lnTo>
                    <a:lnTo>
                      <a:pt x="448081" y="39471"/>
                    </a:lnTo>
                    <a:close/>
                  </a:path>
                  <a:path w="822960" h="1221740">
                    <a:moveTo>
                      <a:pt x="460514" y="40309"/>
                    </a:moveTo>
                    <a:lnTo>
                      <a:pt x="458470" y="39471"/>
                    </a:lnTo>
                    <a:lnTo>
                      <a:pt x="458647" y="38608"/>
                    </a:lnTo>
                    <a:lnTo>
                      <a:pt x="459143" y="37884"/>
                    </a:lnTo>
                    <a:lnTo>
                      <a:pt x="456412" y="36804"/>
                    </a:lnTo>
                    <a:lnTo>
                      <a:pt x="449719" y="36017"/>
                    </a:lnTo>
                    <a:lnTo>
                      <a:pt x="436270" y="34925"/>
                    </a:lnTo>
                    <a:lnTo>
                      <a:pt x="453732" y="37147"/>
                    </a:lnTo>
                    <a:lnTo>
                      <a:pt x="448081" y="39471"/>
                    </a:lnTo>
                    <a:lnTo>
                      <a:pt x="449884" y="39382"/>
                    </a:lnTo>
                    <a:lnTo>
                      <a:pt x="460514" y="40309"/>
                    </a:lnTo>
                    <a:close/>
                  </a:path>
                  <a:path w="822960" h="1221740">
                    <a:moveTo>
                      <a:pt x="464642" y="41021"/>
                    </a:moveTo>
                    <a:lnTo>
                      <a:pt x="464566" y="40665"/>
                    </a:lnTo>
                    <a:lnTo>
                      <a:pt x="460514" y="40309"/>
                    </a:lnTo>
                    <a:lnTo>
                      <a:pt x="461695" y="40805"/>
                    </a:lnTo>
                    <a:lnTo>
                      <a:pt x="464642" y="41021"/>
                    </a:lnTo>
                    <a:close/>
                  </a:path>
                  <a:path w="822960" h="1221740">
                    <a:moveTo>
                      <a:pt x="478828" y="48158"/>
                    </a:moveTo>
                    <a:lnTo>
                      <a:pt x="477012" y="47891"/>
                    </a:lnTo>
                    <a:lnTo>
                      <a:pt x="475411" y="47713"/>
                    </a:lnTo>
                    <a:lnTo>
                      <a:pt x="474141" y="47726"/>
                    </a:lnTo>
                    <a:lnTo>
                      <a:pt x="476821" y="48348"/>
                    </a:lnTo>
                    <a:lnTo>
                      <a:pt x="477913" y="48310"/>
                    </a:lnTo>
                    <a:lnTo>
                      <a:pt x="478828" y="48158"/>
                    </a:lnTo>
                    <a:close/>
                  </a:path>
                  <a:path w="822960" h="1221740">
                    <a:moveTo>
                      <a:pt x="500837" y="46647"/>
                    </a:moveTo>
                    <a:lnTo>
                      <a:pt x="497687" y="46012"/>
                    </a:lnTo>
                    <a:lnTo>
                      <a:pt x="496239" y="45923"/>
                    </a:lnTo>
                    <a:lnTo>
                      <a:pt x="495401" y="46024"/>
                    </a:lnTo>
                    <a:lnTo>
                      <a:pt x="497420" y="46482"/>
                    </a:lnTo>
                    <a:lnTo>
                      <a:pt x="499313" y="46786"/>
                    </a:lnTo>
                    <a:lnTo>
                      <a:pt x="500837" y="46647"/>
                    </a:lnTo>
                    <a:close/>
                  </a:path>
                  <a:path w="822960" h="1221740">
                    <a:moveTo>
                      <a:pt x="515264" y="56565"/>
                    </a:moveTo>
                    <a:lnTo>
                      <a:pt x="502424" y="50838"/>
                    </a:lnTo>
                    <a:lnTo>
                      <a:pt x="496290" y="47663"/>
                    </a:lnTo>
                    <a:lnTo>
                      <a:pt x="495401" y="46037"/>
                    </a:lnTo>
                    <a:lnTo>
                      <a:pt x="488594" y="44132"/>
                    </a:lnTo>
                    <a:lnTo>
                      <a:pt x="481114" y="41706"/>
                    </a:lnTo>
                    <a:lnTo>
                      <a:pt x="475005" y="39763"/>
                    </a:lnTo>
                    <a:lnTo>
                      <a:pt x="470268" y="38696"/>
                    </a:lnTo>
                    <a:lnTo>
                      <a:pt x="475983" y="41097"/>
                    </a:lnTo>
                    <a:lnTo>
                      <a:pt x="474637" y="41706"/>
                    </a:lnTo>
                    <a:lnTo>
                      <a:pt x="464642" y="41021"/>
                    </a:lnTo>
                    <a:lnTo>
                      <a:pt x="464947" y="42303"/>
                    </a:lnTo>
                    <a:lnTo>
                      <a:pt x="465467" y="43256"/>
                    </a:lnTo>
                    <a:lnTo>
                      <a:pt x="465963" y="44551"/>
                    </a:lnTo>
                    <a:lnTo>
                      <a:pt x="466661" y="44945"/>
                    </a:lnTo>
                    <a:lnTo>
                      <a:pt x="481342" y="47790"/>
                    </a:lnTo>
                    <a:lnTo>
                      <a:pt x="480123" y="47828"/>
                    </a:lnTo>
                    <a:lnTo>
                      <a:pt x="479526" y="48031"/>
                    </a:lnTo>
                    <a:lnTo>
                      <a:pt x="478828" y="48158"/>
                    </a:lnTo>
                    <a:lnTo>
                      <a:pt x="489204" y="50241"/>
                    </a:lnTo>
                    <a:lnTo>
                      <a:pt x="509816" y="56159"/>
                    </a:lnTo>
                    <a:lnTo>
                      <a:pt x="515264" y="56565"/>
                    </a:lnTo>
                    <a:close/>
                  </a:path>
                  <a:path w="822960" h="1221740">
                    <a:moveTo>
                      <a:pt x="525767" y="946150"/>
                    </a:moveTo>
                    <a:lnTo>
                      <a:pt x="513029" y="956310"/>
                    </a:lnTo>
                    <a:lnTo>
                      <a:pt x="512965" y="956449"/>
                    </a:lnTo>
                    <a:lnTo>
                      <a:pt x="525767" y="946150"/>
                    </a:lnTo>
                    <a:close/>
                  </a:path>
                  <a:path w="822960" h="1221740">
                    <a:moveTo>
                      <a:pt x="538683" y="33020"/>
                    </a:moveTo>
                    <a:lnTo>
                      <a:pt x="535800" y="31750"/>
                    </a:lnTo>
                    <a:lnTo>
                      <a:pt x="535228" y="31635"/>
                    </a:lnTo>
                    <a:lnTo>
                      <a:pt x="538683" y="33020"/>
                    </a:lnTo>
                    <a:close/>
                  </a:path>
                  <a:path w="822960" h="1221740">
                    <a:moveTo>
                      <a:pt x="548309" y="927950"/>
                    </a:moveTo>
                    <a:lnTo>
                      <a:pt x="542975" y="932776"/>
                    </a:lnTo>
                    <a:lnTo>
                      <a:pt x="542556" y="933665"/>
                    </a:lnTo>
                    <a:lnTo>
                      <a:pt x="543471" y="933488"/>
                    </a:lnTo>
                    <a:lnTo>
                      <a:pt x="545261" y="931608"/>
                    </a:lnTo>
                    <a:lnTo>
                      <a:pt x="546925" y="929792"/>
                    </a:lnTo>
                    <a:lnTo>
                      <a:pt x="548309" y="927950"/>
                    </a:lnTo>
                    <a:close/>
                  </a:path>
                  <a:path w="822960" h="1221740">
                    <a:moveTo>
                      <a:pt x="554304" y="72390"/>
                    </a:moveTo>
                    <a:lnTo>
                      <a:pt x="553821" y="72250"/>
                    </a:lnTo>
                    <a:lnTo>
                      <a:pt x="553758" y="72390"/>
                    </a:lnTo>
                    <a:lnTo>
                      <a:pt x="554304" y="72390"/>
                    </a:lnTo>
                    <a:close/>
                  </a:path>
                  <a:path w="822960" h="1221740">
                    <a:moveTo>
                      <a:pt x="572135" y="50203"/>
                    </a:moveTo>
                    <a:lnTo>
                      <a:pt x="571246" y="49530"/>
                    </a:lnTo>
                    <a:lnTo>
                      <a:pt x="569722" y="50266"/>
                    </a:lnTo>
                    <a:lnTo>
                      <a:pt x="570433" y="50800"/>
                    </a:lnTo>
                    <a:lnTo>
                      <a:pt x="572135" y="50203"/>
                    </a:lnTo>
                    <a:close/>
                  </a:path>
                  <a:path w="822960" h="1221740">
                    <a:moveTo>
                      <a:pt x="573201" y="90728"/>
                    </a:moveTo>
                    <a:lnTo>
                      <a:pt x="570052" y="88531"/>
                    </a:lnTo>
                    <a:lnTo>
                      <a:pt x="569518" y="88900"/>
                    </a:lnTo>
                    <a:lnTo>
                      <a:pt x="573201" y="90728"/>
                    </a:lnTo>
                    <a:close/>
                  </a:path>
                  <a:path w="822960" h="1221740">
                    <a:moveTo>
                      <a:pt x="577215" y="88658"/>
                    </a:moveTo>
                    <a:lnTo>
                      <a:pt x="575906" y="87833"/>
                    </a:lnTo>
                    <a:lnTo>
                      <a:pt x="574497" y="87045"/>
                    </a:lnTo>
                    <a:lnTo>
                      <a:pt x="573036" y="86448"/>
                    </a:lnTo>
                    <a:lnTo>
                      <a:pt x="577215" y="88658"/>
                    </a:lnTo>
                    <a:close/>
                  </a:path>
                  <a:path w="822960" h="1221740">
                    <a:moveTo>
                      <a:pt x="579589" y="52247"/>
                    </a:moveTo>
                    <a:lnTo>
                      <a:pt x="574040" y="49530"/>
                    </a:lnTo>
                    <a:lnTo>
                      <a:pt x="572135" y="50203"/>
                    </a:lnTo>
                    <a:lnTo>
                      <a:pt x="577951" y="54610"/>
                    </a:lnTo>
                    <a:lnTo>
                      <a:pt x="579589" y="52247"/>
                    </a:lnTo>
                    <a:close/>
                  </a:path>
                  <a:path w="822960" h="1221740">
                    <a:moveTo>
                      <a:pt x="580821" y="52844"/>
                    </a:moveTo>
                    <a:lnTo>
                      <a:pt x="579716" y="52070"/>
                    </a:lnTo>
                    <a:lnTo>
                      <a:pt x="579589" y="52247"/>
                    </a:lnTo>
                    <a:lnTo>
                      <a:pt x="580821" y="52844"/>
                    </a:lnTo>
                    <a:close/>
                  </a:path>
                  <a:path w="822960" h="1221740">
                    <a:moveTo>
                      <a:pt x="585685" y="96520"/>
                    </a:moveTo>
                    <a:lnTo>
                      <a:pt x="580567" y="93980"/>
                    </a:lnTo>
                    <a:lnTo>
                      <a:pt x="574636" y="91440"/>
                    </a:lnTo>
                    <a:lnTo>
                      <a:pt x="573201" y="90728"/>
                    </a:lnTo>
                    <a:lnTo>
                      <a:pt x="579666" y="95250"/>
                    </a:lnTo>
                    <a:lnTo>
                      <a:pt x="585685" y="96520"/>
                    </a:lnTo>
                    <a:close/>
                  </a:path>
                  <a:path w="822960" h="1221740">
                    <a:moveTo>
                      <a:pt x="597662" y="904240"/>
                    </a:moveTo>
                    <a:lnTo>
                      <a:pt x="597357" y="903706"/>
                    </a:lnTo>
                    <a:lnTo>
                      <a:pt x="595515" y="905967"/>
                    </a:lnTo>
                    <a:lnTo>
                      <a:pt x="597662" y="904240"/>
                    </a:lnTo>
                    <a:close/>
                  </a:path>
                  <a:path w="822960" h="1221740">
                    <a:moveTo>
                      <a:pt x="603110" y="896620"/>
                    </a:moveTo>
                    <a:lnTo>
                      <a:pt x="596950" y="902970"/>
                    </a:lnTo>
                    <a:lnTo>
                      <a:pt x="597357" y="903706"/>
                    </a:lnTo>
                    <a:lnTo>
                      <a:pt x="603110" y="896620"/>
                    </a:lnTo>
                    <a:close/>
                  </a:path>
                  <a:path w="822960" h="1221740">
                    <a:moveTo>
                      <a:pt x="607847" y="873760"/>
                    </a:moveTo>
                    <a:lnTo>
                      <a:pt x="589699" y="891540"/>
                    </a:lnTo>
                    <a:lnTo>
                      <a:pt x="575881" y="906780"/>
                    </a:lnTo>
                    <a:lnTo>
                      <a:pt x="562508" y="922020"/>
                    </a:lnTo>
                    <a:lnTo>
                      <a:pt x="545693" y="934720"/>
                    </a:lnTo>
                    <a:lnTo>
                      <a:pt x="549021" y="930910"/>
                    </a:lnTo>
                    <a:lnTo>
                      <a:pt x="544817" y="933450"/>
                    </a:lnTo>
                    <a:lnTo>
                      <a:pt x="543471" y="934720"/>
                    </a:lnTo>
                    <a:lnTo>
                      <a:pt x="537946" y="939800"/>
                    </a:lnTo>
                    <a:lnTo>
                      <a:pt x="532307" y="944880"/>
                    </a:lnTo>
                    <a:lnTo>
                      <a:pt x="527240" y="949960"/>
                    </a:lnTo>
                    <a:lnTo>
                      <a:pt x="523494" y="953770"/>
                    </a:lnTo>
                    <a:lnTo>
                      <a:pt x="522986" y="954189"/>
                    </a:lnTo>
                    <a:lnTo>
                      <a:pt x="523189" y="953770"/>
                    </a:lnTo>
                    <a:lnTo>
                      <a:pt x="522770" y="954354"/>
                    </a:lnTo>
                    <a:lnTo>
                      <a:pt x="510781" y="963930"/>
                    </a:lnTo>
                    <a:lnTo>
                      <a:pt x="510044" y="962660"/>
                    </a:lnTo>
                    <a:lnTo>
                      <a:pt x="512965" y="956449"/>
                    </a:lnTo>
                    <a:lnTo>
                      <a:pt x="494169" y="971550"/>
                    </a:lnTo>
                    <a:lnTo>
                      <a:pt x="464400" y="994410"/>
                    </a:lnTo>
                    <a:lnTo>
                      <a:pt x="433616" y="1017270"/>
                    </a:lnTo>
                    <a:lnTo>
                      <a:pt x="398995" y="1038860"/>
                    </a:lnTo>
                    <a:lnTo>
                      <a:pt x="397129" y="1038860"/>
                    </a:lnTo>
                    <a:lnTo>
                      <a:pt x="395122" y="1040130"/>
                    </a:lnTo>
                    <a:lnTo>
                      <a:pt x="386232" y="1046670"/>
                    </a:lnTo>
                    <a:lnTo>
                      <a:pt x="386664" y="1045210"/>
                    </a:lnTo>
                    <a:lnTo>
                      <a:pt x="390867" y="1042670"/>
                    </a:lnTo>
                    <a:lnTo>
                      <a:pt x="373837" y="1052830"/>
                    </a:lnTo>
                    <a:lnTo>
                      <a:pt x="359397" y="1060450"/>
                    </a:lnTo>
                    <a:lnTo>
                      <a:pt x="346646" y="1066800"/>
                    </a:lnTo>
                    <a:lnTo>
                      <a:pt x="345948" y="1066800"/>
                    </a:lnTo>
                    <a:lnTo>
                      <a:pt x="345948" y="1067244"/>
                    </a:lnTo>
                    <a:lnTo>
                      <a:pt x="334683" y="1074420"/>
                    </a:lnTo>
                    <a:lnTo>
                      <a:pt x="332968" y="1073150"/>
                    </a:lnTo>
                    <a:lnTo>
                      <a:pt x="345948" y="1067244"/>
                    </a:lnTo>
                    <a:lnTo>
                      <a:pt x="345948" y="1066800"/>
                    </a:lnTo>
                    <a:lnTo>
                      <a:pt x="344500" y="1066800"/>
                    </a:lnTo>
                    <a:lnTo>
                      <a:pt x="327266" y="1075690"/>
                    </a:lnTo>
                    <a:lnTo>
                      <a:pt x="312839" y="1085850"/>
                    </a:lnTo>
                    <a:lnTo>
                      <a:pt x="298373" y="1094740"/>
                    </a:lnTo>
                    <a:lnTo>
                      <a:pt x="281025" y="1103630"/>
                    </a:lnTo>
                    <a:lnTo>
                      <a:pt x="283044" y="1101090"/>
                    </a:lnTo>
                    <a:lnTo>
                      <a:pt x="279476" y="1102360"/>
                    </a:lnTo>
                    <a:lnTo>
                      <a:pt x="272999" y="1104900"/>
                    </a:lnTo>
                    <a:lnTo>
                      <a:pt x="266319" y="1107440"/>
                    </a:lnTo>
                    <a:lnTo>
                      <a:pt x="246557" y="1117600"/>
                    </a:lnTo>
                    <a:lnTo>
                      <a:pt x="220700" y="1130300"/>
                    </a:lnTo>
                    <a:lnTo>
                      <a:pt x="192430" y="1143000"/>
                    </a:lnTo>
                    <a:lnTo>
                      <a:pt x="165442" y="1154430"/>
                    </a:lnTo>
                    <a:lnTo>
                      <a:pt x="162306" y="1153160"/>
                    </a:lnTo>
                    <a:lnTo>
                      <a:pt x="148374" y="1158240"/>
                    </a:lnTo>
                    <a:lnTo>
                      <a:pt x="132283" y="1163320"/>
                    </a:lnTo>
                    <a:lnTo>
                      <a:pt x="122745" y="1164590"/>
                    </a:lnTo>
                    <a:lnTo>
                      <a:pt x="115036" y="1167130"/>
                    </a:lnTo>
                    <a:lnTo>
                      <a:pt x="103365" y="1172210"/>
                    </a:lnTo>
                    <a:lnTo>
                      <a:pt x="103098" y="1173480"/>
                    </a:lnTo>
                    <a:lnTo>
                      <a:pt x="107073" y="1170940"/>
                    </a:lnTo>
                    <a:lnTo>
                      <a:pt x="117995" y="1169670"/>
                    </a:lnTo>
                    <a:lnTo>
                      <a:pt x="116967" y="1170940"/>
                    </a:lnTo>
                    <a:lnTo>
                      <a:pt x="111379" y="1173480"/>
                    </a:lnTo>
                    <a:lnTo>
                      <a:pt x="104292" y="1176020"/>
                    </a:lnTo>
                    <a:lnTo>
                      <a:pt x="92887" y="1179830"/>
                    </a:lnTo>
                    <a:lnTo>
                      <a:pt x="88722" y="1182370"/>
                    </a:lnTo>
                    <a:lnTo>
                      <a:pt x="87960" y="1183640"/>
                    </a:lnTo>
                    <a:lnTo>
                      <a:pt x="74777" y="1184910"/>
                    </a:lnTo>
                    <a:lnTo>
                      <a:pt x="73609" y="1187450"/>
                    </a:lnTo>
                    <a:lnTo>
                      <a:pt x="68376" y="1191260"/>
                    </a:lnTo>
                    <a:lnTo>
                      <a:pt x="60337" y="1192530"/>
                    </a:lnTo>
                    <a:lnTo>
                      <a:pt x="53073" y="1192530"/>
                    </a:lnTo>
                    <a:lnTo>
                      <a:pt x="53263" y="1193800"/>
                    </a:lnTo>
                    <a:lnTo>
                      <a:pt x="51854" y="1195070"/>
                    </a:lnTo>
                    <a:lnTo>
                      <a:pt x="50685" y="1196340"/>
                    </a:lnTo>
                    <a:lnTo>
                      <a:pt x="49428" y="1196340"/>
                    </a:lnTo>
                    <a:lnTo>
                      <a:pt x="48615" y="1189990"/>
                    </a:lnTo>
                    <a:lnTo>
                      <a:pt x="47650" y="1182370"/>
                    </a:lnTo>
                    <a:lnTo>
                      <a:pt x="52743" y="1188720"/>
                    </a:lnTo>
                    <a:lnTo>
                      <a:pt x="54368" y="1188720"/>
                    </a:lnTo>
                    <a:lnTo>
                      <a:pt x="53263" y="1182370"/>
                    </a:lnTo>
                    <a:lnTo>
                      <a:pt x="52819" y="1179830"/>
                    </a:lnTo>
                    <a:lnTo>
                      <a:pt x="52374" y="1177290"/>
                    </a:lnTo>
                    <a:lnTo>
                      <a:pt x="51765" y="1179830"/>
                    </a:lnTo>
                    <a:lnTo>
                      <a:pt x="49618" y="1172210"/>
                    </a:lnTo>
                    <a:lnTo>
                      <a:pt x="50393" y="1168400"/>
                    </a:lnTo>
                    <a:lnTo>
                      <a:pt x="54813" y="1177290"/>
                    </a:lnTo>
                    <a:lnTo>
                      <a:pt x="57162" y="1182370"/>
                    </a:lnTo>
                    <a:lnTo>
                      <a:pt x="55664" y="1168400"/>
                    </a:lnTo>
                    <a:lnTo>
                      <a:pt x="54800" y="1167130"/>
                    </a:lnTo>
                    <a:lnTo>
                      <a:pt x="53073" y="1164590"/>
                    </a:lnTo>
                    <a:lnTo>
                      <a:pt x="49593" y="1156970"/>
                    </a:lnTo>
                    <a:lnTo>
                      <a:pt x="46469" y="1145540"/>
                    </a:lnTo>
                    <a:lnTo>
                      <a:pt x="43992" y="1137920"/>
                    </a:lnTo>
                    <a:lnTo>
                      <a:pt x="42354" y="1130300"/>
                    </a:lnTo>
                    <a:lnTo>
                      <a:pt x="41808" y="1127760"/>
                    </a:lnTo>
                    <a:lnTo>
                      <a:pt x="40043" y="1118870"/>
                    </a:lnTo>
                    <a:lnTo>
                      <a:pt x="38823" y="1109980"/>
                    </a:lnTo>
                    <a:lnTo>
                      <a:pt x="41173" y="1113790"/>
                    </a:lnTo>
                    <a:lnTo>
                      <a:pt x="42316" y="1121410"/>
                    </a:lnTo>
                    <a:lnTo>
                      <a:pt x="43815" y="1115060"/>
                    </a:lnTo>
                    <a:lnTo>
                      <a:pt x="42583" y="1109980"/>
                    </a:lnTo>
                    <a:lnTo>
                      <a:pt x="41656" y="1106170"/>
                    </a:lnTo>
                    <a:lnTo>
                      <a:pt x="39116" y="1097280"/>
                    </a:lnTo>
                    <a:lnTo>
                      <a:pt x="37020" y="1087120"/>
                    </a:lnTo>
                    <a:lnTo>
                      <a:pt x="36220" y="1076960"/>
                    </a:lnTo>
                    <a:lnTo>
                      <a:pt x="36652" y="1078230"/>
                    </a:lnTo>
                    <a:lnTo>
                      <a:pt x="36804" y="1077099"/>
                    </a:lnTo>
                    <a:lnTo>
                      <a:pt x="36779" y="1076960"/>
                    </a:lnTo>
                    <a:lnTo>
                      <a:pt x="36550" y="1075690"/>
                    </a:lnTo>
                    <a:lnTo>
                      <a:pt x="34645" y="1065530"/>
                    </a:lnTo>
                    <a:lnTo>
                      <a:pt x="34188" y="1057910"/>
                    </a:lnTo>
                    <a:lnTo>
                      <a:pt x="34429" y="1051560"/>
                    </a:lnTo>
                    <a:lnTo>
                      <a:pt x="34302" y="1045210"/>
                    </a:lnTo>
                    <a:lnTo>
                      <a:pt x="34213" y="1042670"/>
                    </a:lnTo>
                    <a:lnTo>
                      <a:pt x="34048" y="1037590"/>
                    </a:lnTo>
                    <a:lnTo>
                      <a:pt x="34340" y="1038860"/>
                    </a:lnTo>
                    <a:lnTo>
                      <a:pt x="35052" y="1038860"/>
                    </a:lnTo>
                    <a:lnTo>
                      <a:pt x="34772" y="1037590"/>
                    </a:lnTo>
                    <a:lnTo>
                      <a:pt x="32016" y="1024890"/>
                    </a:lnTo>
                    <a:lnTo>
                      <a:pt x="30480" y="1014730"/>
                    </a:lnTo>
                    <a:lnTo>
                      <a:pt x="29514" y="1008380"/>
                    </a:lnTo>
                    <a:lnTo>
                      <a:pt x="30175" y="996950"/>
                    </a:lnTo>
                    <a:lnTo>
                      <a:pt x="32232" y="986790"/>
                    </a:lnTo>
                    <a:lnTo>
                      <a:pt x="33934" y="976630"/>
                    </a:lnTo>
                    <a:lnTo>
                      <a:pt x="34480" y="980440"/>
                    </a:lnTo>
                    <a:lnTo>
                      <a:pt x="34975" y="976630"/>
                    </a:lnTo>
                    <a:lnTo>
                      <a:pt x="35153" y="975360"/>
                    </a:lnTo>
                    <a:lnTo>
                      <a:pt x="35255" y="970280"/>
                    </a:lnTo>
                    <a:lnTo>
                      <a:pt x="35204" y="962660"/>
                    </a:lnTo>
                    <a:lnTo>
                      <a:pt x="35102" y="958850"/>
                    </a:lnTo>
                    <a:lnTo>
                      <a:pt x="34886" y="953770"/>
                    </a:lnTo>
                    <a:lnTo>
                      <a:pt x="34480" y="939800"/>
                    </a:lnTo>
                    <a:lnTo>
                      <a:pt x="34353" y="934720"/>
                    </a:lnTo>
                    <a:lnTo>
                      <a:pt x="34315" y="929640"/>
                    </a:lnTo>
                    <a:lnTo>
                      <a:pt x="34544" y="924560"/>
                    </a:lnTo>
                    <a:lnTo>
                      <a:pt x="33489" y="930910"/>
                    </a:lnTo>
                    <a:lnTo>
                      <a:pt x="32639" y="932180"/>
                    </a:lnTo>
                    <a:lnTo>
                      <a:pt x="31534" y="933450"/>
                    </a:lnTo>
                    <a:lnTo>
                      <a:pt x="29756" y="937260"/>
                    </a:lnTo>
                    <a:lnTo>
                      <a:pt x="30797" y="943610"/>
                    </a:lnTo>
                    <a:lnTo>
                      <a:pt x="32169" y="947420"/>
                    </a:lnTo>
                    <a:lnTo>
                      <a:pt x="33248" y="953770"/>
                    </a:lnTo>
                    <a:lnTo>
                      <a:pt x="33413" y="962660"/>
                    </a:lnTo>
                    <a:lnTo>
                      <a:pt x="31305" y="958850"/>
                    </a:lnTo>
                    <a:lnTo>
                      <a:pt x="29654" y="949960"/>
                    </a:lnTo>
                    <a:lnTo>
                      <a:pt x="28155" y="939800"/>
                    </a:lnTo>
                    <a:lnTo>
                      <a:pt x="26530" y="933450"/>
                    </a:lnTo>
                    <a:lnTo>
                      <a:pt x="26174" y="923290"/>
                    </a:lnTo>
                    <a:lnTo>
                      <a:pt x="30924" y="916940"/>
                    </a:lnTo>
                    <a:lnTo>
                      <a:pt x="32689" y="915670"/>
                    </a:lnTo>
                    <a:lnTo>
                      <a:pt x="32880" y="899160"/>
                    </a:lnTo>
                    <a:lnTo>
                      <a:pt x="33515" y="882650"/>
                    </a:lnTo>
                    <a:lnTo>
                      <a:pt x="34264" y="866140"/>
                    </a:lnTo>
                    <a:lnTo>
                      <a:pt x="34772" y="845820"/>
                    </a:lnTo>
                    <a:lnTo>
                      <a:pt x="33121" y="838200"/>
                    </a:lnTo>
                    <a:lnTo>
                      <a:pt x="31229" y="829310"/>
                    </a:lnTo>
                    <a:lnTo>
                      <a:pt x="30734" y="817880"/>
                    </a:lnTo>
                    <a:lnTo>
                      <a:pt x="30924" y="816610"/>
                    </a:lnTo>
                    <a:lnTo>
                      <a:pt x="33197" y="801928"/>
                    </a:lnTo>
                    <a:lnTo>
                      <a:pt x="32372" y="801370"/>
                    </a:lnTo>
                    <a:lnTo>
                      <a:pt x="35661" y="789940"/>
                    </a:lnTo>
                    <a:lnTo>
                      <a:pt x="35115" y="787400"/>
                    </a:lnTo>
                    <a:lnTo>
                      <a:pt x="34582" y="784860"/>
                    </a:lnTo>
                    <a:lnTo>
                      <a:pt x="32727" y="787400"/>
                    </a:lnTo>
                    <a:lnTo>
                      <a:pt x="32308" y="784860"/>
                    </a:lnTo>
                    <a:lnTo>
                      <a:pt x="32092" y="783590"/>
                    </a:lnTo>
                    <a:lnTo>
                      <a:pt x="31457" y="781050"/>
                    </a:lnTo>
                    <a:lnTo>
                      <a:pt x="29629" y="784860"/>
                    </a:lnTo>
                    <a:lnTo>
                      <a:pt x="30734" y="769620"/>
                    </a:lnTo>
                    <a:lnTo>
                      <a:pt x="37960" y="765810"/>
                    </a:lnTo>
                    <a:lnTo>
                      <a:pt x="37350" y="756920"/>
                    </a:lnTo>
                    <a:lnTo>
                      <a:pt x="39344" y="744220"/>
                    </a:lnTo>
                    <a:lnTo>
                      <a:pt x="40322" y="739140"/>
                    </a:lnTo>
                    <a:lnTo>
                      <a:pt x="9055" y="739140"/>
                    </a:lnTo>
                    <a:lnTo>
                      <a:pt x="8280" y="739140"/>
                    </a:lnTo>
                    <a:lnTo>
                      <a:pt x="8636" y="741680"/>
                    </a:lnTo>
                    <a:lnTo>
                      <a:pt x="9232" y="746760"/>
                    </a:lnTo>
                    <a:lnTo>
                      <a:pt x="9893" y="751840"/>
                    </a:lnTo>
                    <a:lnTo>
                      <a:pt x="8559" y="760730"/>
                    </a:lnTo>
                    <a:lnTo>
                      <a:pt x="7518" y="770890"/>
                    </a:lnTo>
                    <a:lnTo>
                      <a:pt x="6413" y="781050"/>
                    </a:lnTo>
                    <a:lnTo>
                      <a:pt x="4889" y="786130"/>
                    </a:lnTo>
                    <a:lnTo>
                      <a:pt x="5295" y="791210"/>
                    </a:lnTo>
                    <a:lnTo>
                      <a:pt x="6172" y="793750"/>
                    </a:lnTo>
                    <a:lnTo>
                      <a:pt x="6642" y="796290"/>
                    </a:lnTo>
                    <a:lnTo>
                      <a:pt x="5854" y="803910"/>
                    </a:lnTo>
                    <a:lnTo>
                      <a:pt x="4965" y="803910"/>
                    </a:lnTo>
                    <a:lnTo>
                      <a:pt x="5334" y="801370"/>
                    </a:lnTo>
                    <a:lnTo>
                      <a:pt x="4876" y="803910"/>
                    </a:lnTo>
                    <a:lnTo>
                      <a:pt x="4191" y="807720"/>
                    </a:lnTo>
                    <a:lnTo>
                      <a:pt x="3429" y="816610"/>
                    </a:lnTo>
                    <a:lnTo>
                      <a:pt x="3365" y="826770"/>
                    </a:lnTo>
                    <a:lnTo>
                      <a:pt x="3822" y="831850"/>
                    </a:lnTo>
                    <a:lnTo>
                      <a:pt x="4508" y="826770"/>
                    </a:lnTo>
                    <a:lnTo>
                      <a:pt x="4851" y="825500"/>
                    </a:lnTo>
                    <a:lnTo>
                      <a:pt x="5168" y="822960"/>
                    </a:lnTo>
                    <a:lnTo>
                      <a:pt x="5803" y="816610"/>
                    </a:lnTo>
                    <a:lnTo>
                      <a:pt x="6731" y="819150"/>
                    </a:lnTo>
                    <a:lnTo>
                      <a:pt x="7251" y="825500"/>
                    </a:lnTo>
                    <a:lnTo>
                      <a:pt x="7061" y="835660"/>
                    </a:lnTo>
                    <a:lnTo>
                      <a:pt x="5842" y="845820"/>
                    </a:lnTo>
                    <a:lnTo>
                      <a:pt x="4178" y="839470"/>
                    </a:lnTo>
                    <a:lnTo>
                      <a:pt x="2705" y="844550"/>
                    </a:lnTo>
                    <a:lnTo>
                      <a:pt x="1409" y="852170"/>
                    </a:lnTo>
                    <a:lnTo>
                      <a:pt x="292" y="852170"/>
                    </a:lnTo>
                    <a:lnTo>
                      <a:pt x="190" y="873760"/>
                    </a:lnTo>
                    <a:lnTo>
                      <a:pt x="1460" y="891540"/>
                    </a:lnTo>
                    <a:lnTo>
                      <a:pt x="3695" y="908050"/>
                    </a:lnTo>
                    <a:lnTo>
                      <a:pt x="6184" y="925830"/>
                    </a:lnTo>
                    <a:lnTo>
                      <a:pt x="6527" y="947420"/>
                    </a:lnTo>
                    <a:lnTo>
                      <a:pt x="6642" y="952500"/>
                    </a:lnTo>
                    <a:lnTo>
                      <a:pt x="7302" y="975360"/>
                    </a:lnTo>
                    <a:lnTo>
                      <a:pt x="8801" y="998220"/>
                    </a:lnTo>
                    <a:lnTo>
                      <a:pt x="11557" y="1018540"/>
                    </a:lnTo>
                    <a:lnTo>
                      <a:pt x="11493" y="1014730"/>
                    </a:lnTo>
                    <a:lnTo>
                      <a:pt x="12458" y="1019810"/>
                    </a:lnTo>
                    <a:lnTo>
                      <a:pt x="13284" y="1024890"/>
                    </a:lnTo>
                    <a:lnTo>
                      <a:pt x="14414" y="1028700"/>
                    </a:lnTo>
                    <a:lnTo>
                      <a:pt x="14185" y="1032510"/>
                    </a:lnTo>
                    <a:lnTo>
                      <a:pt x="13144" y="1033780"/>
                    </a:lnTo>
                    <a:lnTo>
                      <a:pt x="12344" y="1036320"/>
                    </a:lnTo>
                    <a:lnTo>
                      <a:pt x="12865" y="1042670"/>
                    </a:lnTo>
                    <a:lnTo>
                      <a:pt x="10896" y="1037590"/>
                    </a:lnTo>
                    <a:lnTo>
                      <a:pt x="9880" y="1028700"/>
                    </a:lnTo>
                    <a:lnTo>
                      <a:pt x="8978" y="1017270"/>
                    </a:lnTo>
                    <a:lnTo>
                      <a:pt x="8382" y="1013460"/>
                    </a:lnTo>
                    <a:lnTo>
                      <a:pt x="7391" y="1007110"/>
                    </a:lnTo>
                    <a:lnTo>
                      <a:pt x="5981" y="1013460"/>
                    </a:lnTo>
                    <a:lnTo>
                      <a:pt x="4381" y="1007110"/>
                    </a:lnTo>
                    <a:lnTo>
                      <a:pt x="2794" y="999490"/>
                    </a:lnTo>
                    <a:lnTo>
                      <a:pt x="1435" y="1002030"/>
                    </a:lnTo>
                    <a:lnTo>
                      <a:pt x="4991" y="1013460"/>
                    </a:lnTo>
                    <a:lnTo>
                      <a:pt x="6743" y="1031240"/>
                    </a:lnTo>
                    <a:lnTo>
                      <a:pt x="8331" y="1051560"/>
                    </a:lnTo>
                    <a:lnTo>
                      <a:pt x="11391" y="1069340"/>
                    </a:lnTo>
                    <a:lnTo>
                      <a:pt x="11468" y="1075690"/>
                    </a:lnTo>
                    <a:lnTo>
                      <a:pt x="10198" y="1073150"/>
                    </a:lnTo>
                    <a:lnTo>
                      <a:pt x="8775" y="1068070"/>
                    </a:lnTo>
                    <a:lnTo>
                      <a:pt x="8407" y="1069340"/>
                    </a:lnTo>
                    <a:lnTo>
                      <a:pt x="11112" y="1075690"/>
                    </a:lnTo>
                    <a:lnTo>
                      <a:pt x="11430" y="1083310"/>
                    </a:lnTo>
                    <a:lnTo>
                      <a:pt x="11074" y="1085850"/>
                    </a:lnTo>
                    <a:lnTo>
                      <a:pt x="9690" y="1085850"/>
                    </a:lnTo>
                    <a:lnTo>
                      <a:pt x="11315" y="1101090"/>
                    </a:lnTo>
                    <a:lnTo>
                      <a:pt x="13893" y="1116330"/>
                    </a:lnTo>
                    <a:lnTo>
                      <a:pt x="17284" y="1131570"/>
                    </a:lnTo>
                    <a:lnTo>
                      <a:pt x="21348" y="1145540"/>
                    </a:lnTo>
                    <a:lnTo>
                      <a:pt x="19761" y="1136650"/>
                    </a:lnTo>
                    <a:lnTo>
                      <a:pt x="21069" y="1137920"/>
                    </a:lnTo>
                    <a:lnTo>
                      <a:pt x="22644" y="1139190"/>
                    </a:lnTo>
                    <a:lnTo>
                      <a:pt x="22415" y="1136650"/>
                    </a:lnTo>
                    <a:lnTo>
                      <a:pt x="21831" y="1130300"/>
                    </a:lnTo>
                    <a:lnTo>
                      <a:pt x="23685" y="1136650"/>
                    </a:lnTo>
                    <a:lnTo>
                      <a:pt x="25641" y="1144270"/>
                    </a:lnTo>
                    <a:lnTo>
                      <a:pt x="27851" y="1154430"/>
                    </a:lnTo>
                    <a:lnTo>
                      <a:pt x="30441" y="1167130"/>
                    </a:lnTo>
                    <a:lnTo>
                      <a:pt x="28384" y="1159510"/>
                    </a:lnTo>
                    <a:lnTo>
                      <a:pt x="28333" y="1167130"/>
                    </a:lnTo>
                    <a:lnTo>
                      <a:pt x="28206" y="1169670"/>
                    </a:lnTo>
                    <a:lnTo>
                      <a:pt x="28143" y="1172210"/>
                    </a:lnTo>
                    <a:lnTo>
                      <a:pt x="27457" y="1173353"/>
                    </a:lnTo>
                    <a:lnTo>
                      <a:pt x="28981" y="1178560"/>
                    </a:lnTo>
                    <a:lnTo>
                      <a:pt x="31838" y="1189990"/>
                    </a:lnTo>
                    <a:lnTo>
                      <a:pt x="29235" y="1183640"/>
                    </a:lnTo>
                    <a:lnTo>
                      <a:pt x="26238" y="1173353"/>
                    </a:lnTo>
                    <a:lnTo>
                      <a:pt x="22948" y="1164590"/>
                    </a:lnTo>
                    <a:lnTo>
                      <a:pt x="26403" y="1176020"/>
                    </a:lnTo>
                    <a:lnTo>
                      <a:pt x="29591" y="1189990"/>
                    </a:lnTo>
                    <a:lnTo>
                      <a:pt x="32550" y="1205230"/>
                    </a:lnTo>
                    <a:lnTo>
                      <a:pt x="35344" y="1220470"/>
                    </a:lnTo>
                    <a:lnTo>
                      <a:pt x="35153" y="1221740"/>
                    </a:lnTo>
                    <a:lnTo>
                      <a:pt x="37896" y="1221740"/>
                    </a:lnTo>
                    <a:lnTo>
                      <a:pt x="48209" y="1219200"/>
                    </a:lnTo>
                    <a:lnTo>
                      <a:pt x="60617" y="1215390"/>
                    </a:lnTo>
                    <a:lnTo>
                      <a:pt x="68199" y="1214120"/>
                    </a:lnTo>
                    <a:lnTo>
                      <a:pt x="74079" y="1211580"/>
                    </a:lnTo>
                    <a:lnTo>
                      <a:pt x="76784" y="1210310"/>
                    </a:lnTo>
                    <a:lnTo>
                      <a:pt x="95846" y="1202690"/>
                    </a:lnTo>
                    <a:lnTo>
                      <a:pt x="98704" y="1201420"/>
                    </a:lnTo>
                    <a:lnTo>
                      <a:pt x="101485" y="1200150"/>
                    </a:lnTo>
                    <a:lnTo>
                      <a:pt x="104559" y="1198880"/>
                    </a:lnTo>
                    <a:lnTo>
                      <a:pt x="105867" y="1197610"/>
                    </a:lnTo>
                    <a:lnTo>
                      <a:pt x="108191" y="1196340"/>
                    </a:lnTo>
                    <a:lnTo>
                      <a:pt x="120777" y="1191260"/>
                    </a:lnTo>
                    <a:lnTo>
                      <a:pt x="126923" y="1187450"/>
                    </a:lnTo>
                    <a:lnTo>
                      <a:pt x="132778" y="1184910"/>
                    </a:lnTo>
                    <a:lnTo>
                      <a:pt x="158026" y="1177290"/>
                    </a:lnTo>
                    <a:lnTo>
                      <a:pt x="177609" y="1169670"/>
                    </a:lnTo>
                    <a:lnTo>
                      <a:pt x="184200" y="1167130"/>
                    </a:lnTo>
                    <a:lnTo>
                      <a:pt x="181521" y="1169670"/>
                    </a:lnTo>
                    <a:lnTo>
                      <a:pt x="189979" y="1167130"/>
                    </a:lnTo>
                    <a:lnTo>
                      <a:pt x="199809" y="1162050"/>
                    </a:lnTo>
                    <a:lnTo>
                      <a:pt x="210464" y="1158240"/>
                    </a:lnTo>
                    <a:lnTo>
                      <a:pt x="218681" y="1154430"/>
                    </a:lnTo>
                    <a:lnTo>
                      <a:pt x="221424" y="1153160"/>
                    </a:lnTo>
                    <a:lnTo>
                      <a:pt x="225590" y="1154430"/>
                    </a:lnTo>
                    <a:lnTo>
                      <a:pt x="228498" y="1153160"/>
                    </a:lnTo>
                    <a:lnTo>
                      <a:pt x="234327" y="1150620"/>
                    </a:lnTo>
                    <a:lnTo>
                      <a:pt x="245211" y="1144270"/>
                    </a:lnTo>
                    <a:lnTo>
                      <a:pt x="257073" y="1139190"/>
                    </a:lnTo>
                    <a:lnTo>
                      <a:pt x="268732" y="1134110"/>
                    </a:lnTo>
                    <a:lnTo>
                      <a:pt x="268312" y="1132840"/>
                    </a:lnTo>
                    <a:lnTo>
                      <a:pt x="254596" y="1139190"/>
                    </a:lnTo>
                    <a:lnTo>
                      <a:pt x="260438" y="1134110"/>
                    </a:lnTo>
                    <a:lnTo>
                      <a:pt x="252984" y="1137920"/>
                    </a:lnTo>
                    <a:lnTo>
                      <a:pt x="246761" y="1141730"/>
                    </a:lnTo>
                    <a:lnTo>
                      <a:pt x="250050" y="1141730"/>
                    </a:lnTo>
                    <a:lnTo>
                      <a:pt x="242481" y="1144270"/>
                    </a:lnTo>
                    <a:lnTo>
                      <a:pt x="241261" y="1143000"/>
                    </a:lnTo>
                    <a:lnTo>
                      <a:pt x="234632" y="1144270"/>
                    </a:lnTo>
                    <a:lnTo>
                      <a:pt x="241782" y="1140460"/>
                    </a:lnTo>
                    <a:lnTo>
                      <a:pt x="248881" y="1137920"/>
                    </a:lnTo>
                    <a:lnTo>
                      <a:pt x="265328" y="1129030"/>
                    </a:lnTo>
                    <a:lnTo>
                      <a:pt x="266052" y="1129030"/>
                    </a:lnTo>
                    <a:lnTo>
                      <a:pt x="265379" y="1129792"/>
                    </a:lnTo>
                    <a:lnTo>
                      <a:pt x="260946" y="1132497"/>
                    </a:lnTo>
                    <a:lnTo>
                      <a:pt x="265849" y="1130223"/>
                    </a:lnTo>
                    <a:lnTo>
                      <a:pt x="266230" y="1129030"/>
                    </a:lnTo>
                    <a:lnTo>
                      <a:pt x="266471" y="1129030"/>
                    </a:lnTo>
                    <a:lnTo>
                      <a:pt x="267500" y="1125220"/>
                    </a:lnTo>
                    <a:lnTo>
                      <a:pt x="274967" y="1122680"/>
                    </a:lnTo>
                    <a:lnTo>
                      <a:pt x="277393" y="1121410"/>
                    </a:lnTo>
                    <a:lnTo>
                      <a:pt x="276593" y="1122680"/>
                    </a:lnTo>
                    <a:lnTo>
                      <a:pt x="279095" y="1121410"/>
                    </a:lnTo>
                    <a:lnTo>
                      <a:pt x="286588" y="1117600"/>
                    </a:lnTo>
                    <a:lnTo>
                      <a:pt x="294462" y="1112520"/>
                    </a:lnTo>
                    <a:lnTo>
                      <a:pt x="302590" y="1106170"/>
                    </a:lnTo>
                    <a:lnTo>
                      <a:pt x="307975" y="1103630"/>
                    </a:lnTo>
                    <a:lnTo>
                      <a:pt x="313359" y="1101090"/>
                    </a:lnTo>
                    <a:lnTo>
                      <a:pt x="309016" y="1104900"/>
                    </a:lnTo>
                    <a:lnTo>
                      <a:pt x="304533" y="1108710"/>
                    </a:lnTo>
                    <a:lnTo>
                      <a:pt x="300228" y="1111656"/>
                    </a:lnTo>
                    <a:lnTo>
                      <a:pt x="310578" y="1106170"/>
                    </a:lnTo>
                    <a:lnTo>
                      <a:pt x="306616" y="1109980"/>
                    </a:lnTo>
                    <a:lnTo>
                      <a:pt x="301015" y="1112520"/>
                    </a:lnTo>
                    <a:lnTo>
                      <a:pt x="288023" y="1120140"/>
                    </a:lnTo>
                    <a:lnTo>
                      <a:pt x="279514" y="1125220"/>
                    </a:lnTo>
                    <a:lnTo>
                      <a:pt x="272846" y="1129030"/>
                    </a:lnTo>
                    <a:lnTo>
                      <a:pt x="276567" y="1129030"/>
                    </a:lnTo>
                    <a:lnTo>
                      <a:pt x="293484" y="1120140"/>
                    </a:lnTo>
                    <a:lnTo>
                      <a:pt x="311683" y="1108710"/>
                    </a:lnTo>
                    <a:lnTo>
                      <a:pt x="316026" y="1106170"/>
                    </a:lnTo>
                    <a:lnTo>
                      <a:pt x="324726" y="1101090"/>
                    </a:lnTo>
                    <a:lnTo>
                      <a:pt x="329082" y="1098550"/>
                    </a:lnTo>
                    <a:lnTo>
                      <a:pt x="343611" y="1087120"/>
                    </a:lnTo>
                    <a:lnTo>
                      <a:pt x="352247" y="1084580"/>
                    </a:lnTo>
                    <a:lnTo>
                      <a:pt x="361619" y="1079500"/>
                    </a:lnTo>
                    <a:lnTo>
                      <a:pt x="368503" y="1074420"/>
                    </a:lnTo>
                    <a:lnTo>
                      <a:pt x="371932" y="1071880"/>
                    </a:lnTo>
                    <a:lnTo>
                      <a:pt x="381127" y="1066800"/>
                    </a:lnTo>
                    <a:lnTo>
                      <a:pt x="383425" y="1065530"/>
                    </a:lnTo>
                    <a:lnTo>
                      <a:pt x="385864" y="1065530"/>
                    </a:lnTo>
                    <a:lnTo>
                      <a:pt x="391071" y="1062990"/>
                    </a:lnTo>
                    <a:lnTo>
                      <a:pt x="388797" y="1065530"/>
                    </a:lnTo>
                    <a:lnTo>
                      <a:pt x="384467" y="1068070"/>
                    </a:lnTo>
                    <a:lnTo>
                      <a:pt x="392455" y="1064260"/>
                    </a:lnTo>
                    <a:lnTo>
                      <a:pt x="431012" y="1037590"/>
                    </a:lnTo>
                    <a:lnTo>
                      <a:pt x="437921" y="1032510"/>
                    </a:lnTo>
                    <a:lnTo>
                      <a:pt x="444309" y="1027430"/>
                    </a:lnTo>
                    <a:lnTo>
                      <a:pt x="455015" y="1023620"/>
                    </a:lnTo>
                    <a:lnTo>
                      <a:pt x="467296" y="1016000"/>
                    </a:lnTo>
                    <a:lnTo>
                      <a:pt x="466369" y="1013460"/>
                    </a:lnTo>
                    <a:lnTo>
                      <a:pt x="465289" y="1012190"/>
                    </a:lnTo>
                    <a:lnTo>
                      <a:pt x="477151" y="1002030"/>
                    </a:lnTo>
                    <a:lnTo>
                      <a:pt x="481418" y="1000760"/>
                    </a:lnTo>
                    <a:lnTo>
                      <a:pt x="487032" y="996950"/>
                    </a:lnTo>
                    <a:lnTo>
                      <a:pt x="493433" y="993140"/>
                    </a:lnTo>
                    <a:lnTo>
                      <a:pt x="500075" y="989330"/>
                    </a:lnTo>
                    <a:lnTo>
                      <a:pt x="508736" y="982980"/>
                    </a:lnTo>
                    <a:lnTo>
                      <a:pt x="514946" y="977900"/>
                    </a:lnTo>
                    <a:lnTo>
                      <a:pt x="516496" y="976630"/>
                    </a:lnTo>
                    <a:lnTo>
                      <a:pt x="517880" y="977900"/>
                    </a:lnTo>
                    <a:lnTo>
                      <a:pt x="519239" y="976630"/>
                    </a:lnTo>
                    <a:lnTo>
                      <a:pt x="523303" y="972820"/>
                    </a:lnTo>
                    <a:lnTo>
                      <a:pt x="525907" y="971550"/>
                    </a:lnTo>
                    <a:lnTo>
                      <a:pt x="525437" y="969010"/>
                    </a:lnTo>
                    <a:lnTo>
                      <a:pt x="520839" y="972820"/>
                    </a:lnTo>
                    <a:lnTo>
                      <a:pt x="516140" y="976630"/>
                    </a:lnTo>
                    <a:lnTo>
                      <a:pt x="513359" y="977900"/>
                    </a:lnTo>
                    <a:lnTo>
                      <a:pt x="514477" y="975360"/>
                    </a:lnTo>
                    <a:lnTo>
                      <a:pt x="521055" y="970280"/>
                    </a:lnTo>
                    <a:lnTo>
                      <a:pt x="526808" y="966470"/>
                    </a:lnTo>
                    <a:lnTo>
                      <a:pt x="530415" y="963930"/>
                    </a:lnTo>
                    <a:lnTo>
                      <a:pt x="532206" y="962660"/>
                    </a:lnTo>
                    <a:lnTo>
                      <a:pt x="537362" y="959129"/>
                    </a:lnTo>
                    <a:lnTo>
                      <a:pt x="532942" y="965200"/>
                    </a:lnTo>
                    <a:lnTo>
                      <a:pt x="539864" y="958850"/>
                    </a:lnTo>
                    <a:lnTo>
                      <a:pt x="542620" y="956310"/>
                    </a:lnTo>
                    <a:lnTo>
                      <a:pt x="552284" y="947420"/>
                    </a:lnTo>
                    <a:lnTo>
                      <a:pt x="567067" y="934720"/>
                    </a:lnTo>
                    <a:lnTo>
                      <a:pt x="571512" y="930910"/>
                    </a:lnTo>
                    <a:lnTo>
                      <a:pt x="581901" y="920750"/>
                    </a:lnTo>
                    <a:lnTo>
                      <a:pt x="589686" y="913130"/>
                    </a:lnTo>
                    <a:lnTo>
                      <a:pt x="590715" y="911860"/>
                    </a:lnTo>
                    <a:lnTo>
                      <a:pt x="595515" y="905967"/>
                    </a:lnTo>
                    <a:lnTo>
                      <a:pt x="588187" y="911860"/>
                    </a:lnTo>
                    <a:lnTo>
                      <a:pt x="587463" y="910590"/>
                    </a:lnTo>
                    <a:lnTo>
                      <a:pt x="592251" y="906780"/>
                    </a:lnTo>
                    <a:lnTo>
                      <a:pt x="593623" y="904240"/>
                    </a:lnTo>
                    <a:lnTo>
                      <a:pt x="591096" y="905510"/>
                    </a:lnTo>
                    <a:lnTo>
                      <a:pt x="587375" y="909320"/>
                    </a:lnTo>
                    <a:lnTo>
                      <a:pt x="582180" y="914400"/>
                    </a:lnTo>
                    <a:lnTo>
                      <a:pt x="575221" y="920750"/>
                    </a:lnTo>
                    <a:lnTo>
                      <a:pt x="583476" y="910590"/>
                    </a:lnTo>
                    <a:lnTo>
                      <a:pt x="588645" y="904240"/>
                    </a:lnTo>
                    <a:lnTo>
                      <a:pt x="585317" y="906780"/>
                    </a:lnTo>
                    <a:lnTo>
                      <a:pt x="581799" y="908050"/>
                    </a:lnTo>
                    <a:lnTo>
                      <a:pt x="578408" y="910590"/>
                    </a:lnTo>
                    <a:lnTo>
                      <a:pt x="585978" y="901700"/>
                    </a:lnTo>
                    <a:lnTo>
                      <a:pt x="593331" y="892810"/>
                    </a:lnTo>
                    <a:lnTo>
                      <a:pt x="600583" y="882650"/>
                    </a:lnTo>
                    <a:lnTo>
                      <a:pt x="607847" y="873760"/>
                    </a:lnTo>
                    <a:close/>
                  </a:path>
                  <a:path w="822960" h="1221740">
                    <a:moveTo>
                      <a:pt x="620293" y="85090"/>
                    </a:moveTo>
                    <a:lnTo>
                      <a:pt x="618617" y="83820"/>
                    </a:lnTo>
                    <a:lnTo>
                      <a:pt x="620293" y="85090"/>
                    </a:lnTo>
                    <a:close/>
                  </a:path>
                  <a:path w="822960" h="1221740">
                    <a:moveTo>
                      <a:pt x="622528" y="79489"/>
                    </a:moveTo>
                    <a:lnTo>
                      <a:pt x="621741" y="78498"/>
                    </a:lnTo>
                    <a:lnTo>
                      <a:pt x="610971" y="72491"/>
                    </a:lnTo>
                    <a:lnTo>
                      <a:pt x="611809" y="73456"/>
                    </a:lnTo>
                    <a:lnTo>
                      <a:pt x="622528" y="79489"/>
                    </a:lnTo>
                    <a:close/>
                  </a:path>
                  <a:path w="822960" h="1221740">
                    <a:moveTo>
                      <a:pt x="667169" y="122478"/>
                    </a:moveTo>
                    <a:lnTo>
                      <a:pt x="665861" y="120764"/>
                    </a:lnTo>
                    <a:lnTo>
                      <a:pt x="663613" y="118389"/>
                    </a:lnTo>
                    <a:lnTo>
                      <a:pt x="665530" y="121158"/>
                    </a:lnTo>
                    <a:lnTo>
                      <a:pt x="667080" y="122986"/>
                    </a:lnTo>
                    <a:lnTo>
                      <a:pt x="667169" y="122478"/>
                    </a:lnTo>
                    <a:close/>
                  </a:path>
                  <a:path w="822960" h="1221740">
                    <a:moveTo>
                      <a:pt x="668985" y="114300"/>
                    </a:moveTo>
                    <a:lnTo>
                      <a:pt x="666076" y="111760"/>
                    </a:lnTo>
                    <a:lnTo>
                      <a:pt x="663168" y="109220"/>
                    </a:lnTo>
                    <a:lnTo>
                      <a:pt x="636854" y="86360"/>
                    </a:lnTo>
                    <a:lnTo>
                      <a:pt x="617423" y="69850"/>
                    </a:lnTo>
                    <a:lnTo>
                      <a:pt x="604672" y="60960"/>
                    </a:lnTo>
                    <a:lnTo>
                      <a:pt x="597382" y="55880"/>
                    </a:lnTo>
                    <a:lnTo>
                      <a:pt x="598360" y="60960"/>
                    </a:lnTo>
                    <a:lnTo>
                      <a:pt x="588619" y="54610"/>
                    </a:lnTo>
                    <a:lnTo>
                      <a:pt x="589432" y="53340"/>
                    </a:lnTo>
                    <a:lnTo>
                      <a:pt x="591388" y="53340"/>
                    </a:lnTo>
                    <a:lnTo>
                      <a:pt x="585089" y="48260"/>
                    </a:lnTo>
                    <a:lnTo>
                      <a:pt x="575640" y="45720"/>
                    </a:lnTo>
                    <a:lnTo>
                      <a:pt x="574649" y="44450"/>
                    </a:lnTo>
                    <a:lnTo>
                      <a:pt x="559358" y="40640"/>
                    </a:lnTo>
                    <a:lnTo>
                      <a:pt x="564654" y="43180"/>
                    </a:lnTo>
                    <a:lnTo>
                      <a:pt x="567563" y="43180"/>
                    </a:lnTo>
                    <a:lnTo>
                      <a:pt x="570471" y="44450"/>
                    </a:lnTo>
                    <a:lnTo>
                      <a:pt x="575792" y="48260"/>
                    </a:lnTo>
                    <a:lnTo>
                      <a:pt x="584428" y="54610"/>
                    </a:lnTo>
                    <a:lnTo>
                      <a:pt x="580821" y="52844"/>
                    </a:lnTo>
                    <a:lnTo>
                      <a:pt x="594182" y="62230"/>
                    </a:lnTo>
                    <a:lnTo>
                      <a:pt x="603669" y="66040"/>
                    </a:lnTo>
                    <a:lnTo>
                      <a:pt x="613879" y="71120"/>
                    </a:lnTo>
                    <a:lnTo>
                      <a:pt x="630529" y="83820"/>
                    </a:lnTo>
                    <a:lnTo>
                      <a:pt x="633768" y="88900"/>
                    </a:lnTo>
                    <a:lnTo>
                      <a:pt x="643267" y="95250"/>
                    </a:lnTo>
                    <a:lnTo>
                      <a:pt x="653389" y="101600"/>
                    </a:lnTo>
                    <a:lnTo>
                      <a:pt x="658545" y="109220"/>
                    </a:lnTo>
                    <a:lnTo>
                      <a:pt x="649897" y="101600"/>
                    </a:lnTo>
                    <a:lnTo>
                      <a:pt x="634352" y="92710"/>
                    </a:lnTo>
                    <a:lnTo>
                      <a:pt x="632396" y="92710"/>
                    </a:lnTo>
                    <a:lnTo>
                      <a:pt x="637768" y="96520"/>
                    </a:lnTo>
                    <a:lnTo>
                      <a:pt x="643902" y="101600"/>
                    </a:lnTo>
                    <a:lnTo>
                      <a:pt x="649681" y="106680"/>
                    </a:lnTo>
                    <a:lnTo>
                      <a:pt x="655269" y="110490"/>
                    </a:lnTo>
                    <a:lnTo>
                      <a:pt x="660374" y="115570"/>
                    </a:lnTo>
                    <a:lnTo>
                      <a:pt x="663613" y="119380"/>
                    </a:lnTo>
                    <a:lnTo>
                      <a:pt x="658901" y="111760"/>
                    </a:lnTo>
                    <a:lnTo>
                      <a:pt x="663079" y="111760"/>
                    </a:lnTo>
                    <a:lnTo>
                      <a:pt x="668985" y="114300"/>
                    </a:lnTo>
                    <a:close/>
                  </a:path>
                  <a:path w="822960" h="1221740">
                    <a:moveTo>
                      <a:pt x="671664" y="195173"/>
                    </a:moveTo>
                    <a:lnTo>
                      <a:pt x="669366" y="191008"/>
                    </a:lnTo>
                    <a:lnTo>
                      <a:pt x="669302" y="188976"/>
                    </a:lnTo>
                    <a:lnTo>
                      <a:pt x="668439" y="189763"/>
                    </a:lnTo>
                    <a:lnTo>
                      <a:pt x="664743" y="186270"/>
                    </a:lnTo>
                    <a:lnTo>
                      <a:pt x="661924" y="183642"/>
                    </a:lnTo>
                    <a:lnTo>
                      <a:pt x="663689" y="187058"/>
                    </a:lnTo>
                    <a:lnTo>
                      <a:pt x="671664" y="195173"/>
                    </a:lnTo>
                    <a:close/>
                  </a:path>
                  <a:path w="822960" h="1221740">
                    <a:moveTo>
                      <a:pt x="679919" y="199275"/>
                    </a:moveTo>
                    <a:lnTo>
                      <a:pt x="679805" y="198666"/>
                    </a:lnTo>
                    <a:lnTo>
                      <a:pt x="679462" y="197840"/>
                    </a:lnTo>
                    <a:lnTo>
                      <a:pt x="678776" y="196888"/>
                    </a:lnTo>
                    <a:lnTo>
                      <a:pt x="678535" y="197535"/>
                    </a:lnTo>
                    <a:lnTo>
                      <a:pt x="679018" y="198323"/>
                    </a:lnTo>
                    <a:lnTo>
                      <a:pt x="679919" y="199275"/>
                    </a:lnTo>
                    <a:close/>
                  </a:path>
                  <a:path w="822960" h="1221740">
                    <a:moveTo>
                      <a:pt x="681367" y="130098"/>
                    </a:moveTo>
                    <a:lnTo>
                      <a:pt x="673074" y="120777"/>
                    </a:lnTo>
                    <a:lnTo>
                      <a:pt x="678891" y="128701"/>
                    </a:lnTo>
                    <a:lnTo>
                      <a:pt x="681367" y="130098"/>
                    </a:lnTo>
                    <a:close/>
                  </a:path>
                  <a:path w="822960" h="1221740">
                    <a:moveTo>
                      <a:pt x="710844" y="729335"/>
                    </a:moveTo>
                    <a:lnTo>
                      <a:pt x="710018" y="730135"/>
                    </a:lnTo>
                    <a:lnTo>
                      <a:pt x="708494" y="733526"/>
                    </a:lnTo>
                    <a:lnTo>
                      <a:pt x="707136" y="737006"/>
                    </a:lnTo>
                    <a:lnTo>
                      <a:pt x="705434" y="740333"/>
                    </a:lnTo>
                    <a:lnTo>
                      <a:pt x="706297" y="739571"/>
                    </a:lnTo>
                    <a:lnTo>
                      <a:pt x="707936" y="736219"/>
                    </a:lnTo>
                    <a:lnTo>
                      <a:pt x="709320" y="732739"/>
                    </a:lnTo>
                    <a:lnTo>
                      <a:pt x="710844" y="729335"/>
                    </a:lnTo>
                    <a:close/>
                  </a:path>
                  <a:path w="822960" h="1221740">
                    <a:moveTo>
                      <a:pt x="711187" y="167640"/>
                    </a:moveTo>
                    <a:lnTo>
                      <a:pt x="709129" y="165874"/>
                    </a:lnTo>
                    <a:lnTo>
                      <a:pt x="710158" y="167640"/>
                    </a:lnTo>
                    <a:lnTo>
                      <a:pt x="711187" y="167640"/>
                    </a:lnTo>
                    <a:close/>
                  </a:path>
                  <a:path w="822960" h="1221740">
                    <a:moveTo>
                      <a:pt x="713079" y="742670"/>
                    </a:moveTo>
                    <a:lnTo>
                      <a:pt x="711466" y="741349"/>
                    </a:lnTo>
                    <a:lnTo>
                      <a:pt x="709142" y="748157"/>
                    </a:lnTo>
                    <a:lnTo>
                      <a:pt x="707542" y="752449"/>
                    </a:lnTo>
                    <a:lnTo>
                      <a:pt x="701497" y="761733"/>
                    </a:lnTo>
                    <a:lnTo>
                      <a:pt x="699922" y="759320"/>
                    </a:lnTo>
                    <a:lnTo>
                      <a:pt x="702945" y="753008"/>
                    </a:lnTo>
                    <a:lnTo>
                      <a:pt x="706920" y="745299"/>
                    </a:lnTo>
                    <a:lnTo>
                      <a:pt x="708202" y="738746"/>
                    </a:lnTo>
                    <a:lnTo>
                      <a:pt x="701776" y="749846"/>
                    </a:lnTo>
                    <a:lnTo>
                      <a:pt x="697699" y="759015"/>
                    </a:lnTo>
                    <a:lnTo>
                      <a:pt x="693978" y="767664"/>
                    </a:lnTo>
                    <a:lnTo>
                      <a:pt x="688581" y="777201"/>
                    </a:lnTo>
                    <a:lnTo>
                      <a:pt x="691781" y="774407"/>
                    </a:lnTo>
                    <a:lnTo>
                      <a:pt x="698728" y="766406"/>
                    </a:lnTo>
                    <a:lnTo>
                      <a:pt x="709091" y="750316"/>
                    </a:lnTo>
                    <a:lnTo>
                      <a:pt x="713079" y="742670"/>
                    </a:lnTo>
                    <a:close/>
                  </a:path>
                  <a:path w="822960" h="1221740">
                    <a:moveTo>
                      <a:pt x="726211" y="251510"/>
                    </a:moveTo>
                    <a:lnTo>
                      <a:pt x="725766" y="250190"/>
                    </a:lnTo>
                    <a:lnTo>
                      <a:pt x="722884" y="245110"/>
                    </a:lnTo>
                    <a:lnTo>
                      <a:pt x="726211" y="251510"/>
                    </a:lnTo>
                    <a:close/>
                  </a:path>
                  <a:path w="822960" h="1221740">
                    <a:moveTo>
                      <a:pt x="727392" y="204470"/>
                    </a:moveTo>
                    <a:lnTo>
                      <a:pt x="726122" y="201930"/>
                    </a:lnTo>
                    <a:lnTo>
                      <a:pt x="726236" y="202463"/>
                    </a:lnTo>
                    <a:lnTo>
                      <a:pt x="727392" y="204470"/>
                    </a:lnTo>
                    <a:close/>
                  </a:path>
                  <a:path w="822960" h="1221740">
                    <a:moveTo>
                      <a:pt x="736701" y="729881"/>
                    </a:moveTo>
                    <a:lnTo>
                      <a:pt x="731596" y="736968"/>
                    </a:lnTo>
                    <a:lnTo>
                      <a:pt x="731672" y="737920"/>
                    </a:lnTo>
                    <a:lnTo>
                      <a:pt x="732523" y="737870"/>
                    </a:lnTo>
                    <a:lnTo>
                      <a:pt x="730224" y="742315"/>
                    </a:lnTo>
                    <a:lnTo>
                      <a:pt x="732688" y="737857"/>
                    </a:lnTo>
                    <a:lnTo>
                      <a:pt x="732548" y="737857"/>
                    </a:lnTo>
                    <a:lnTo>
                      <a:pt x="736701" y="729881"/>
                    </a:lnTo>
                    <a:close/>
                  </a:path>
                  <a:path w="822960" h="1221740">
                    <a:moveTo>
                      <a:pt x="737476" y="672426"/>
                    </a:moveTo>
                    <a:lnTo>
                      <a:pt x="736498" y="677087"/>
                    </a:lnTo>
                    <a:lnTo>
                      <a:pt x="736917" y="675474"/>
                    </a:lnTo>
                    <a:lnTo>
                      <a:pt x="737323" y="673938"/>
                    </a:lnTo>
                    <a:lnTo>
                      <a:pt x="737476" y="672426"/>
                    </a:lnTo>
                    <a:close/>
                  </a:path>
                  <a:path w="822960" h="1221740">
                    <a:moveTo>
                      <a:pt x="738606" y="666445"/>
                    </a:moveTo>
                    <a:lnTo>
                      <a:pt x="737857" y="667410"/>
                    </a:lnTo>
                    <a:lnTo>
                      <a:pt x="737908" y="668909"/>
                    </a:lnTo>
                    <a:lnTo>
                      <a:pt x="737476" y="672426"/>
                    </a:lnTo>
                    <a:lnTo>
                      <a:pt x="738073" y="669226"/>
                    </a:lnTo>
                    <a:lnTo>
                      <a:pt x="738606" y="666445"/>
                    </a:lnTo>
                    <a:close/>
                  </a:path>
                  <a:path w="822960" h="1221740">
                    <a:moveTo>
                      <a:pt x="739902" y="270383"/>
                    </a:moveTo>
                    <a:lnTo>
                      <a:pt x="737997" y="264160"/>
                    </a:lnTo>
                    <a:lnTo>
                      <a:pt x="734161" y="264160"/>
                    </a:lnTo>
                    <a:lnTo>
                      <a:pt x="736079" y="265430"/>
                    </a:lnTo>
                    <a:lnTo>
                      <a:pt x="738987" y="269240"/>
                    </a:lnTo>
                    <a:lnTo>
                      <a:pt x="739902" y="270383"/>
                    </a:lnTo>
                    <a:close/>
                  </a:path>
                  <a:path w="822960" h="1221740">
                    <a:moveTo>
                      <a:pt x="739927" y="740562"/>
                    </a:moveTo>
                    <a:lnTo>
                      <a:pt x="736244" y="747712"/>
                    </a:lnTo>
                    <a:lnTo>
                      <a:pt x="737755" y="745134"/>
                    </a:lnTo>
                    <a:lnTo>
                      <a:pt x="739089" y="742530"/>
                    </a:lnTo>
                    <a:lnTo>
                      <a:pt x="739927" y="740562"/>
                    </a:lnTo>
                    <a:close/>
                  </a:path>
                  <a:path w="822960" h="1221740">
                    <a:moveTo>
                      <a:pt x="741502" y="726262"/>
                    </a:moveTo>
                    <a:lnTo>
                      <a:pt x="740181" y="726211"/>
                    </a:lnTo>
                    <a:lnTo>
                      <a:pt x="738886" y="730745"/>
                    </a:lnTo>
                    <a:lnTo>
                      <a:pt x="732967" y="740473"/>
                    </a:lnTo>
                    <a:lnTo>
                      <a:pt x="735876" y="739571"/>
                    </a:lnTo>
                    <a:lnTo>
                      <a:pt x="736473" y="736498"/>
                    </a:lnTo>
                    <a:lnTo>
                      <a:pt x="739305" y="730872"/>
                    </a:lnTo>
                    <a:lnTo>
                      <a:pt x="741502" y="726262"/>
                    </a:lnTo>
                    <a:close/>
                  </a:path>
                  <a:path w="822960" h="1221740">
                    <a:moveTo>
                      <a:pt x="741807" y="200660"/>
                    </a:moveTo>
                    <a:lnTo>
                      <a:pt x="713447" y="162560"/>
                    </a:lnTo>
                    <a:lnTo>
                      <a:pt x="697725" y="148590"/>
                    </a:lnTo>
                    <a:lnTo>
                      <a:pt x="705116" y="154940"/>
                    </a:lnTo>
                    <a:lnTo>
                      <a:pt x="710463" y="161290"/>
                    </a:lnTo>
                    <a:lnTo>
                      <a:pt x="714832" y="168910"/>
                    </a:lnTo>
                    <a:lnTo>
                      <a:pt x="719251" y="175260"/>
                    </a:lnTo>
                    <a:lnTo>
                      <a:pt x="713079" y="167640"/>
                    </a:lnTo>
                    <a:lnTo>
                      <a:pt x="711187" y="167640"/>
                    </a:lnTo>
                    <a:lnTo>
                      <a:pt x="717359" y="175260"/>
                    </a:lnTo>
                    <a:lnTo>
                      <a:pt x="719188" y="179501"/>
                    </a:lnTo>
                    <a:lnTo>
                      <a:pt x="717740" y="176530"/>
                    </a:lnTo>
                    <a:lnTo>
                      <a:pt x="716788" y="176530"/>
                    </a:lnTo>
                    <a:lnTo>
                      <a:pt x="719645" y="180555"/>
                    </a:lnTo>
                    <a:lnTo>
                      <a:pt x="720102" y="181610"/>
                    </a:lnTo>
                    <a:lnTo>
                      <a:pt x="719734" y="180682"/>
                    </a:lnTo>
                    <a:lnTo>
                      <a:pt x="728535" y="193040"/>
                    </a:lnTo>
                    <a:lnTo>
                      <a:pt x="733120" y="195580"/>
                    </a:lnTo>
                    <a:lnTo>
                      <a:pt x="735799" y="195580"/>
                    </a:lnTo>
                    <a:lnTo>
                      <a:pt x="741807" y="200660"/>
                    </a:lnTo>
                    <a:close/>
                  </a:path>
                  <a:path w="822960" h="1221740">
                    <a:moveTo>
                      <a:pt x="742353" y="344373"/>
                    </a:moveTo>
                    <a:lnTo>
                      <a:pt x="737285" y="330263"/>
                    </a:lnTo>
                    <a:lnTo>
                      <a:pt x="739508" y="340042"/>
                    </a:lnTo>
                    <a:lnTo>
                      <a:pt x="742353" y="344373"/>
                    </a:lnTo>
                    <a:close/>
                  </a:path>
                  <a:path w="822960" h="1221740">
                    <a:moveTo>
                      <a:pt x="742759" y="710895"/>
                    </a:moveTo>
                    <a:lnTo>
                      <a:pt x="742683" y="711098"/>
                    </a:lnTo>
                    <a:lnTo>
                      <a:pt x="742759" y="710895"/>
                    </a:lnTo>
                    <a:close/>
                  </a:path>
                  <a:path w="822960" h="1221740">
                    <a:moveTo>
                      <a:pt x="745058" y="717550"/>
                    </a:moveTo>
                    <a:lnTo>
                      <a:pt x="744702" y="717105"/>
                    </a:lnTo>
                    <a:lnTo>
                      <a:pt x="744816" y="718045"/>
                    </a:lnTo>
                    <a:lnTo>
                      <a:pt x="744905" y="717854"/>
                    </a:lnTo>
                    <a:lnTo>
                      <a:pt x="745007" y="717651"/>
                    </a:lnTo>
                    <a:close/>
                  </a:path>
                  <a:path w="822960" h="1221740">
                    <a:moveTo>
                      <a:pt x="746353" y="336562"/>
                    </a:moveTo>
                    <a:lnTo>
                      <a:pt x="742797" y="330530"/>
                    </a:lnTo>
                    <a:lnTo>
                      <a:pt x="744969" y="335597"/>
                    </a:lnTo>
                    <a:lnTo>
                      <a:pt x="746353" y="336562"/>
                    </a:lnTo>
                    <a:close/>
                  </a:path>
                  <a:path w="822960" h="1221740">
                    <a:moveTo>
                      <a:pt x="746531" y="207695"/>
                    </a:moveTo>
                    <a:lnTo>
                      <a:pt x="744626" y="204673"/>
                    </a:lnTo>
                    <a:lnTo>
                      <a:pt x="743127" y="202463"/>
                    </a:lnTo>
                    <a:lnTo>
                      <a:pt x="741807" y="200660"/>
                    </a:lnTo>
                    <a:lnTo>
                      <a:pt x="743153" y="202869"/>
                    </a:lnTo>
                    <a:lnTo>
                      <a:pt x="744677" y="205219"/>
                    </a:lnTo>
                    <a:lnTo>
                      <a:pt x="746531" y="207695"/>
                    </a:lnTo>
                    <a:close/>
                  </a:path>
                  <a:path w="822960" h="1221740">
                    <a:moveTo>
                      <a:pt x="746874" y="708952"/>
                    </a:moveTo>
                    <a:lnTo>
                      <a:pt x="743140" y="713740"/>
                    </a:lnTo>
                    <a:lnTo>
                      <a:pt x="742683" y="711200"/>
                    </a:lnTo>
                    <a:lnTo>
                      <a:pt x="738847" y="722630"/>
                    </a:lnTo>
                    <a:lnTo>
                      <a:pt x="741299" y="721360"/>
                    </a:lnTo>
                    <a:lnTo>
                      <a:pt x="744918" y="713740"/>
                    </a:lnTo>
                    <a:lnTo>
                      <a:pt x="746874" y="708952"/>
                    </a:lnTo>
                    <a:close/>
                  </a:path>
                  <a:path w="822960" h="1221740">
                    <a:moveTo>
                      <a:pt x="749134" y="704138"/>
                    </a:moveTo>
                    <a:lnTo>
                      <a:pt x="747509" y="707390"/>
                    </a:lnTo>
                    <a:lnTo>
                      <a:pt x="746874" y="708952"/>
                    </a:lnTo>
                    <a:lnTo>
                      <a:pt x="748093" y="707390"/>
                    </a:lnTo>
                    <a:lnTo>
                      <a:pt x="749134" y="704138"/>
                    </a:lnTo>
                    <a:close/>
                  </a:path>
                  <a:path w="822960" h="1221740">
                    <a:moveTo>
                      <a:pt x="749757" y="360680"/>
                    </a:moveTo>
                    <a:lnTo>
                      <a:pt x="748449" y="356870"/>
                    </a:lnTo>
                    <a:lnTo>
                      <a:pt x="748525" y="358140"/>
                    </a:lnTo>
                    <a:lnTo>
                      <a:pt x="749757" y="360680"/>
                    </a:lnTo>
                    <a:close/>
                  </a:path>
                  <a:path w="822960" h="1221740">
                    <a:moveTo>
                      <a:pt x="749820" y="236829"/>
                    </a:moveTo>
                    <a:lnTo>
                      <a:pt x="743940" y="228625"/>
                    </a:lnTo>
                    <a:lnTo>
                      <a:pt x="744626" y="231101"/>
                    </a:lnTo>
                    <a:lnTo>
                      <a:pt x="746823" y="236499"/>
                    </a:lnTo>
                    <a:lnTo>
                      <a:pt x="744829" y="234505"/>
                    </a:lnTo>
                    <a:lnTo>
                      <a:pt x="747991" y="238163"/>
                    </a:lnTo>
                    <a:lnTo>
                      <a:pt x="749820" y="236829"/>
                    </a:lnTo>
                    <a:close/>
                  </a:path>
                  <a:path w="822960" h="1221740">
                    <a:moveTo>
                      <a:pt x="753097" y="225158"/>
                    </a:moveTo>
                    <a:lnTo>
                      <a:pt x="752233" y="216966"/>
                    </a:lnTo>
                    <a:lnTo>
                      <a:pt x="751890" y="219583"/>
                    </a:lnTo>
                    <a:lnTo>
                      <a:pt x="748652" y="215836"/>
                    </a:lnTo>
                    <a:lnTo>
                      <a:pt x="745490" y="212013"/>
                    </a:lnTo>
                    <a:lnTo>
                      <a:pt x="742111" y="208292"/>
                    </a:lnTo>
                    <a:lnTo>
                      <a:pt x="738809" y="204508"/>
                    </a:lnTo>
                    <a:lnTo>
                      <a:pt x="738809" y="206667"/>
                    </a:lnTo>
                    <a:lnTo>
                      <a:pt x="744093" y="213499"/>
                    </a:lnTo>
                    <a:lnTo>
                      <a:pt x="746785" y="216077"/>
                    </a:lnTo>
                    <a:lnTo>
                      <a:pt x="749046" y="218567"/>
                    </a:lnTo>
                    <a:lnTo>
                      <a:pt x="753097" y="225158"/>
                    </a:lnTo>
                    <a:close/>
                  </a:path>
                  <a:path w="822960" h="1221740">
                    <a:moveTo>
                      <a:pt x="756005" y="725309"/>
                    </a:moveTo>
                    <a:lnTo>
                      <a:pt x="752703" y="732840"/>
                    </a:lnTo>
                    <a:lnTo>
                      <a:pt x="748792" y="740587"/>
                    </a:lnTo>
                    <a:lnTo>
                      <a:pt x="744766" y="747852"/>
                    </a:lnTo>
                    <a:lnTo>
                      <a:pt x="740879" y="755205"/>
                    </a:lnTo>
                    <a:lnTo>
                      <a:pt x="736612" y="761911"/>
                    </a:lnTo>
                    <a:lnTo>
                      <a:pt x="732421" y="767194"/>
                    </a:lnTo>
                    <a:lnTo>
                      <a:pt x="733005" y="760933"/>
                    </a:lnTo>
                    <a:lnTo>
                      <a:pt x="739381" y="752614"/>
                    </a:lnTo>
                    <a:lnTo>
                      <a:pt x="744220" y="744639"/>
                    </a:lnTo>
                    <a:lnTo>
                      <a:pt x="753300" y="727265"/>
                    </a:lnTo>
                    <a:lnTo>
                      <a:pt x="749071" y="734491"/>
                    </a:lnTo>
                    <a:lnTo>
                      <a:pt x="735634" y="755624"/>
                    </a:lnTo>
                    <a:lnTo>
                      <a:pt x="730542" y="760920"/>
                    </a:lnTo>
                    <a:lnTo>
                      <a:pt x="729919" y="760196"/>
                    </a:lnTo>
                    <a:lnTo>
                      <a:pt x="732320" y="755205"/>
                    </a:lnTo>
                    <a:lnTo>
                      <a:pt x="736257" y="747712"/>
                    </a:lnTo>
                    <a:lnTo>
                      <a:pt x="733221" y="752576"/>
                    </a:lnTo>
                    <a:lnTo>
                      <a:pt x="732396" y="752970"/>
                    </a:lnTo>
                    <a:lnTo>
                      <a:pt x="730135" y="758405"/>
                    </a:lnTo>
                    <a:lnTo>
                      <a:pt x="726186" y="766838"/>
                    </a:lnTo>
                    <a:lnTo>
                      <a:pt x="725246" y="770318"/>
                    </a:lnTo>
                    <a:lnTo>
                      <a:pt x="731989" y="760933"/>
                    </a:lnTo>
                    <a:lnTo>
                      <a:pt x="731469" y="764806"/>
                    </a:lnTo>
                    <a:lnTo>
                      <a:pt x="727964" y="771271"/>
                    </a:lnTo>
                    <a:lnTo>
                      <a:pt x="719340" y="784707"/>
                    </a:lnTo>
                    <a:lnTo>
                      <a:pt x="723239" y="780415"/>
                    </a:lnTo>
                    <a:lnTo>
                      <a:pt x="719467" y="788250"/>
                    </a:lnTo>
                    <a:lnTo>
                      <a:pt x="721436" y="787476"/>
                    </a:lnTo>
                    <a:lnTo>
                      <a:pt x="723290" y="783971"/>
                    </a:lnTo>
                    <a:lnTo>
                      <a:pt x="725297" y="779729"/>
                    </a:lnTo>
                    <a:lnTo>
                      <a:pt x="728891" y="774306"/>
                    </a:lnTo>
                    <a:lnTo>
                      <a:pt x="731761" y="772591"/>
                    </a:lnTo>
                    <a:lnTo>
                      <a:pt x="727379" y="781558"/>
                    </a:lnTo>
                    <a:lnTo>
                      <a:pt x="722426" y="787527"/>
                    </a:lnTo>
                    <a:lnTo>
                      <a:pt x="724725" y="786244"/>
                    </a:lnTo>
                    <a:lnTo>
                      <a:pt x="723747" y="789368"/>
                    </a:lnTo>
                    <a:lnTo>
                      <a:pt x="723125" y="791832"/>
                    </a:lnTo>
                    <a:lnTo>
                      <a:pt x="726490" y="788581"/>
                    </a:lnTo>
                    <a:lnTo>
                      <a:pt x="736777" y="771131"/>
                    </a:lnTo>
                    <a:lnTo>
                      <a:pt x="745032" y="755281"/>
                    </a:lnTo>
                    <a:lnTo>
                      <a:pt x="751395" y="740257"/>
                    </a:lnTo>
                    <a:lnTo>
                      <a:pt x="756005" y="725309"/>
                    </a:lnTo>
                    <a:close/>
                  </a:path>
                  <a:path w="822960" h="1221740">
                    <a:moveTo>
                      <a:pt x="759574" y="597166"/>
                    </a:moveTo>
                    <a:lnTo>
                      <a:pt x="758825" y="599440"/>
                    </a:lnTo>
                    <a:lnTo>
                      <a:pt x="759472" y="599109"/>
                    </a:lnTo>
                    <a:lnTo>
                      <a:pt x="759574" y="597166"/>
                    </a:lnTo>
                    <a:close/>
                  </a:path>
                  <a:path w="822960" h="1221740">
                    <a:moveTo>
                      <a:pt x="761733" y="585470"/>
                    </a:moveTo>
                    <a:lnTo>
                      <a:pt x="759079" y="589280"/>
                    </a:lnTo>
                    <a:lnTo>
                      <a:pt x="758126" y="593090"/>
                    </a:lnTo>
                    <a:lnTo>
                      <a:pt x="758825" y="599440"/>
                    </a:lnTo>
                    <a:lnTo>
                      <a:pt x="759587" y="596900"/>
                    </a:lnTo>
                    <a:lnTo>
                      <a:pt x="759574" y="597166"/>
                    </a:lnTo>
                    <a:lnTo>
                      <a:pt x="759663" y="596900"/>
                    </a:lnTo>
                    <a:lnTo>
                      <a:pt x="760920" y="593090"/>
                    </a:lnTo>
                    <a:lnTo>
                      <a:pt x="761733" y="585470"/>
                    </a:lnTo>
                    <a:close/>
                  </a:path>
                  <a:path w="822960" h="1221740">
                    <a:moveTo>
                      <a:pt x="763244" y="472440"/>
                    </a:moveTo>
                    <a:lnTo>
                      <a:pt x="762406" y="469620"/>
                    </a:lnTo>
                    <a:lnTo>
                      <a:pt x="762431" y="469900"/>
                    </a:lnTo>
                    <a:lnTo>
                      <a:pt x="763244" y="472440"/>
                    </a:lnTo>
                    <a:close/>
                  </a:path>
                  <a:path w="822960" h="1221740">
                    <a:moveTo>
                      <a:pt x="768680" y="267741"/>
                    </a:moveTo>
                    <a:lnTo>
                      <a:pt x="760349" y="248158"/>
                    </a:lnTo>
                    <a:lnTo>
                      <a:pt x="751433" y="234175"/>
                    </a:lnTo>
                    <a:lnTo>
                      <a:pt x="742302" y="221437"/>
                    </a:lnTo>
                    <a:lnTo>
                      <a:pt x="733298" y="205549"/>
                    </a:lnTo>
                    <a:lnTo>
                      <a:pt x="736155" y="216331"/>
                    </a:lnTo>
                    <a:lnTo>
                      <a:pt x="741045" y="223456"/>
                    </a:lnTo>
                    <a:lnTo>
                      <a:pt x="749668" y="235508"/>
                    </a:lnTo>
                    <a:lnTo>
                      <a:pt x="757224" y="246849"/>
                    </a:lnTo>
                    <a:lnTo>
                      <a:pt x="760971" y="252971"/>
                    </a:lnTo>
                    <a:lnTo>
                      <a:pt x="764768" y="259829"/>
                    </a:lnTo>
                    <a:lnTo>
                      <a:pt x="768680" y="267741"/>
                    </a:lnTo>
                    <a:close/>
                  </a:path>
                  <a:path w="822960" h="1221740">
                    <a:moveTo>
                      <a:pt x="768794" y="622465"/>
                    </a:moveTo>
                    <a:lnTo>
                      <a:pt x="768680" y="622300"/>
                    </a:lnTo>
                    <a:lnTo>
                      <a:pt x="767397" y="624840"/>
                    </a:lnTo>
                    <a:lnTo>
                      <a:pt x="768794" y="622465"/>
                    </a:lnTo>
                    <a:close/>
                  </a:path>
                  <a:path w="822960" h="1221740">
                    <a:moveTo>
                      <a:pt x="771664" y="617575"/>
                    </a:moveTo>
                    <a:lnTo>
                      <a:pt x="768794" y="622465"/>
                    </a:lnTo>
                    <a:lnTo>
                      <a:pt x="770496" y="624840"/>
                    </a:lnTo>
                    <a:lnTo>
                      <a:pt x="771664" y="617575"/>
                    </a:lnTo>
                    <a:close/>
                  </a:path>
                  <a:path w="822960" h="1221740">
                    <a:moveTo>
                      <a:pt x="771867" y="616318"/>
                    </a:moveTo>
                    <a:lnTo>
                      <a:pt x="771664" y="617575"/>
                    </a:lnTo>
                    <a:lnTo>
                      <a:pt x="771867" y="617220"/>
                    </a:lnTo>
                    <a:lnTo>
                      <a:pt x="771867" y="616318"/>
                    </a:lnTo>
                    <a:close/>
                  </a:path>
                  <a:path w="822960" h="1221740">
                    <a:moveTo>
                      <a:pt x="775525" y="378180"/>
                    </a:moveTo>
                    <a:lnTo>
                      <a:pt x="773912" y="372668"/>
                    </a:lnTo>
                    <a:lnTo>
                      <a:pt x="772871" y="366128"/>
                    </a:lnTo>
                    <a:lnTo>
                      <a:pt x="771956" y="358368"/>
                    </a:lnTo>
                    <a:lnTo>
                      <a:pt x="771982" y="360870"/>
                    </a:lnTo>
                    <a:lnTo>
                      <a:pt x="771791" y="364617"/>
                    </a:lnTo>
                    <a:lnTo>
                      <a:pt x="771067" y="365302"/>
                    </a:lnTo>
                    <a:lnTo>
                      <a:pt x="772109" y="370154"/>
                    </a:lnTo>
                    <a:lnTo>
                      <a:pt x="774014" y="373316"/>
                    </a:lnTo>
                    <a:lnTo>
                      <a:pt x="775525" y="378180"/>
                    </a:lnTo>
                    <a:close/>
                  </a:path>
                  <a:path w="822960" h="1221740">
                    <a:moveTo>
                      <a:pt x="776744" y="383387"/>
                    </a:moveTo>
                    <a:lnTo>
                      <a:pt x="776592" y="382270"/>
                    </a:lnTo>
                    <a:lnTo>
                      <a:pt x="775652" y="379730"/>
                    </a:lnTo>
                    <a:lnTo>
                      <a:pt x="776744" y="383387"/>
                    </a:lnTo>
                    <a:close/>
                  </a:path>
                  <a:path w="822960" h="1221740">
                    <a:moveTo>
                      <a:pt x="780859" y="670394"/>
                    </a:moveTo>
                    <a:lnTo>
                      <a:pt x="779665" y="672655"/>
                    </a:lnTo>
                    <a:lnTo>
                      <a:pt x="779170" y="673620"/>
                    </a:lnTo>
                    <a:lnTo>
                      <a:pt x="779665" y="672960"/>
                    </a:lnTo>
                    <a:lnTo>
                      <a:pt x="780249" y="671715"/>
                    </a:lnTo>
                    <a:lnTo>
                      <a:pt x="780859" y="670394"/>
                    </a:lnTo>
                    <a:close/>
                  </a:path>
                  <a:path w="822960" h="1221740">
                    <a:moveTo>
                      <a:pt x="804252" y="589203"/>
                    </a:moveTo>
                    <a:lnTo>
                      <a:pt x="804138" y="591159"/>
                    </a:lnTo>
                    <a:lnTo>
                      <a:pt x="804227" y="590829"/>
                    </a:lnTo>
                    <a:lnTo>
                      <a:pt x="804252" y="589203"/>
                    </a:lnTo>
                    <a:close/>
                  </a:path>
                  <a:path w="822960" h="1221740">
                    <a:moveTo>
                      <a:pt x="819734" y="552450"/>
                    </a:moveTo>
                    <a:lnTo>
                      <a:pt x="817803" y="556260"/>
                    </a:lnTo>
                    <a:lnTo>
                      <a:pt x="815949" y="553720"/>
                    </a:lnTo>
                    <a:lnTo>
                      <a:pt x="813828" y="553720"/>
                    </a:lnTo>
                    <a:lnTo>
                      <a:pt x="811123" y="558800"/>
                    </a:lnTo>
                    <a:lnTo>
                      <a:pt x="811085" y="548640"/>
                    </a:lnTo>
                    <a:lnTo>
                      <a:pt x="810641" y="543560"/>
                    </a:lnTo>
                    <a:lnTo>
                      <a:pt x="809663" y="538480"/>
                    </a:lnTo>
                    <a:lnTo>
                      <a:pt x="809053" y="535940"/>
                    </a:lnTo>
                    <a:lnTo>
                      <a:pt x="808761" y="534670"/>
                    </a:lnTo>
                    <a:lnTo>
                      <a:pt x="808456" y="533400"/>
                    </a:lnTo>
                    <a:lnTo>
                      <a:pt x="807516" y="528320"/>
                    </a:lnTo>
                    <a:lnTo>
                      <a:pt x="807123" y="523240"/>
                    </a:lnTo>
                    <a:lnTo>
                      <a:pt x="807059" y="519430"/>
                    </a:lnTo>
                    <a:lnTo>
                      <a:pt x="807148" y="514350"/>
                    </a:lnTo>
                    <a:lnTo>
                      <a:pt x="808101" y="505460"/>
                    </a:lnTo>
                    <a:lnTo>
                      <a:pt x="808621" y="505460"/>
                    </a:lnTo>
                    <a:lnTo>
                      <a:pt x="808355" y="504190"/>
                    </a:lnTo>
                    <a:lnTo>
                      <a:pt x="806208" y="494030"/>
                    </a:lnTo>
                    <a:lnTo>
                      <a:pt x="806754" y="488950"/>
                    </a:lnTo>
                    <a:lnTo>
                      <a:pt x="807516" y="482600"/>
                    </a:lnTo>
                    <a:lnTo>
                      <a:pt x="807491" y="477520"/>
                    </a:lnTo>
                    <a:lnTo>
                      <a:pt x="809701" y="485140"/>
                    </a:lnTo>
                    <a:lnTo>
                      <a:pt x="810361" y="494030"/>
                    </a:lnTo>
                    <a:lnTo>
                      <a:pt x="810564" y="500380"/>
                    </a:lnTo>
                    <a:lnTo>
                      <a:pt x="810653" y="501980"/>
                    </a:lnTo>
                    <a:lnTo>
                      <a:pt x="811542" y="508000"/>
                    </a:lnTo>
                    <a:lnTo>
                      <a:pt x="813625" y="497840"/>
                    </a:lnTo>
                    <a:lnTo>
                      <a:pt x="812800" y="491490"/>
                    </a:lnTo>
                    <a:lnTo>
                      <a:pt x="811542" y="483870"/>
                    </a:lnTo>
                    <a:lnTo>
                      <a:pt x="810221" y="478790"/>
                    </a:lnTo>
                    <a:lnTo>
                      <a:pt x="809955" y="477520"/>
                    </a:lnTo>
                    <a:lnTo>
                      <a:pt x="808888" y="472440"/>
                    </a:lnTo>
                    <a:lnTo>
                      <a:pt x="807732" y="466090"/>
                    </a:lnTo>
                    <a:lnTo>
                      <a:pt x="806945" y="458470"/>
                    </a:lnTo>
                    <a:lnTo>
                      <a:pt x="808240" y="448310"/>
                    </a:lnTo>
                    <a:lnTo>
                      <a:pt x="809396" y="454660"/>
                    </a:lnTo>
                    <a:lnTo>
                      <a:pt x="810628" y="462280"/>
                    </a:lnTo>
                    <a:lnTo>
                      <a:pt x="811657" y="471170"/>
                    </a:lnTo>
                    <a:lnTo>
                      <a:pt x="812736" y="481330"/>
                    </a:lnTo>
                    <a:lnTo>
                      <a:pt x="814527" y="481330"/>
                    </a:lnTo>
                    <a:lnTo>
                      <a:pt x="813308" y="476250"/>
                    </a:lnTo>
                    <a:lnTo>
                      <a:pt x="814400" y="463550"/>
                    </a:lnTo>
                    <a:lnTo>
                      <a:pt x="815543" y="464820"/>
                    </a:lnTo>
                    <a:lnTo>
                      <a:pt x="816025" y="477520"/>
                    </a:lnTo>
                    <a:lnTo>
                      <a:pt x="816927" y="482600"/>
                    </a:lnTo>
                    <a:lnTo>
                      <a:pt x="817232" y="487680"/>
                    </a:lnTo>
                    <a:lnTo>
                      <a:pt x="817308" y="491490"/>
                    </a:lnTo>
                    <a:lnTo>
                      <a:pt x="816546" y="502920"/>
                    </a:lnTo>
                    <a:lnTo>
                      <a:pt x="815898" y="497840"/>
                    </a:lnTo>
                    <a:lnTo>
                      <a:pt x="815365" y="499110"/>
                    </a:lnTo>
                    <a:lnTo>
                      <a:pt x="814730" y="501650"/>
                    </a:lnTo>
                    <a:lnTo>
                      <a:pt x="813777" y="502920"/>
                    </a:lnTo>
                    <a:lnTo>
                      <a:pt x="814476" y="509270"/>
                    </a:lnTo>
                    <a:lnTo>
                      <a:pt x="814654" y="514350"/>
                    </a:lnTo>
                    <a:lnTo>
                      <a:pt x="814730" y="528320"/>
                    </a:lnTo>
                    <a:lnTo>
                      <a:pt x="814616" y="533400"/>
                    </a:lnTo>
                    <a:lnTo>
                      <a:pt x="813892" y="546100"/>
                    </a:lnTo>
                    <a:lnTo>
                      <a:pt x="814895" y="547370"/>
                    </a:lnTo>
                    <a:lnTo>
                      <a:pt x="816216" y="543560"/>
                    </a:lnTo>
                    <a:lnTo>
                      <a:pt x="816584" y="538480"/>
                    </a:lnTo>
                    <a:lnTo>
                      <a:pt x="817054" y="533400"/>
                    </a:lnTo>
                    <a:lnTo>
                      <a:pt x="817384" y="527050"/>
                    </a:lnTo>
                    <a:lnTo>
                      <a:pt x="818070" y="520700"/>
                    </a:lnTo>
                    <a:lnTo>
                      <a:pt x="817473" y="508000"/>
                    </a:lnTo>
                    <a:lnTo>
                      <a:pt x="817537" y="504190"/>
                    </a:lnTo>
                    <a:lnTo>
                      <a:pt x="817613" y="502920"/>
                    </a:lnTo>
                    <a:lnTo>
                      <a:pt x="818134" y="492760"/>
                    </a:lnTo>
                    <a:lnTo>
                      <a:pt x="818235" y="490220"/>
                    </a:lnTo>
                    <a:lnTo>
                      <a:pt x="818578" y="478790"/>
                    </a:lnTo>
                    <a:lnTo>
                      <a:pt x="816686" y="466090"/>
                    </a:lnTo>
                    <a:lnTo>
                      <a:pt x="816571" y="463550"/>
                    </a:lnTo>
                    <a:lnTo>
                      <a:pt x="816279" y="457200"/>
                    </a:lnTo>
                    <a:lnTo>
                      <a:pt x="817257" y="457200"/>
                    </a:lnTo>
                    <a:lnTo>
                      <a:pt x="818629" y="462280"/>
                    </a:lnTo>
                    <a:lnTo>
                      <a:pt x="819391" y="463550"/>
                    </a:lnTo>
                    <a:lnTo>
                      <a:pt x="818972" y="457200"/>
                    </a:lnTo>
                    <a:lnTo>
                      <a:pt x="818807" y="454660"/>
                    </a:lnTo>
                    <a:lnTo>
                      <a:pt x="817702" y="452120"/>
                    </a:lnTo>
                    <a:lnTo>
                      <a:pt x="816457" y="452120"/>
                    </a:lnTo>
                    <a:lnTo>
                      <a:pt x="815403" y="449580"/>
                    </a:lnTo>
                    <a:lnTo>
                      <a:pt x="815238" y="448310"/>
                    </a:lnTo>
                    <a:lnTo>
                      <a:pt x="813320" y="433070"/>
                    </a:lnTo>
                    <a:lnTo>
                      <a:pt x="813193" y="426720"/>
                    </a:lnTo>
                    <a:lnTo>
                      <a:pt x="813130" y="408940"/>
                    </a:lnTo>
                    <a:lnTo>
                      <a:pt x="812304" y="398780"/>
                    </a:lnTo>
                    <a:lnTo>
                      <a:pt x="812203" y="397510"/>
                    </a:lnTo>
                    <a:lnTo>
                      <a:pt x="807415" y="382270"/>
                    </a:lnTo>
                    <a:lnTo>
                      <a:pt x="804024" y="368300"/>
                    </a:lnTo>
                    <a:lnTo>
                      <a:pt x="796328" y="336550"/>
                    </a:lnTo>
                    <a:lnTo>
                      <a:pt x="793470" y="326390"/>
                    </a:lnTo>
                    <a:lnTo>
                      <a:pt x="789889" y="313690"/>
                    </a:lnTo>
                    <a:lnTo>
                      <a:pt x="792073" y="317500"/>
                    </a:lnTo>
                    <a:lnTo>
                      <a:pt x="791972" y="313690"/>
                    </a:lnTo>
                    <a:lnTo>
                      <a:pt x="791946" y="312420"/>
                    </a:lnTo>
                    <a:lnTo>
                      <a:pt x="792480" y="311150"/>
                    </a:lnTo>
                    <a:lnTo>
                      <a:pt x="786917" y="302260"/>
                    </a:lnTo>
                    <a:lnTo>
                      <a:pt x="785088" y="299720"/>
                    </a:lnTo>
                    <a:lnTo>
                      <a:pt x="784174" y="298450"/>
                    </a:lnTo>
                    <a:lnTo>
                      <a:pt x="783361" y="296621"/>
                    </a:lnTo>
                    <a:lnTo>
                      <a:pt x="783361" y="398780"/>
                    </a:lnTo>
                    <a:lnTo>
                      <a:pt x="782802" y="397510"/>
                    </a:lnTo>
                    <a:lnTo>
                      <a:pt x="780478" y="392239"/>
                    </a:lnTo>
                    <a:lnTo>
                      <a:pt x="779945" y="391160"/>
                    </a:lnTo>
                    <a:lnTo>
                      <a:pt x="778675" y="388620"/>
                    </a:lnTo>
                    <a:lnTo>
                      <a:pt x="777176" y="384810"/>
                    </a:lnTo>
                    <a:lnTo>
                      <a:pt x="776744" y="383387"/>
                    </a:lnTo>
                    <a:lnTo>
                      <a:pt x="777113" y="386080"/>
                    </a:lnTo>
                    <a:lnTo>
                      <a:pt x="777252" y="391160"/>
                    </a:lnTo>
                    <a:lnTo>
                      <a:pt x="774649" y="384810"/>
                    </a:lnTo>
                    <a:lnTo>
                      <a:pt x="771880" y="378460"/>
                    </a:lnTo>
                    <a:lnTo>
                      <a:pt x="766241" y="365760"/>
                    </a:lnTo>
                    <a:lnTo>
                      <a:pt x="768375" y="373380"/>
                    </a:lnTo>
                    <a:lnTo>
                      <a:pt x="773988" y="386080"/>
                    </a:lnTo>
                    <a:lnTo>
                      <a:pt x="776084" y="396240"/>
                    </a:lnTo>
                    <a:lnTo>
                      <a:pt x="772591" y="396240"/>
                    </a:lnTo>
                    <a:lnTo>
                      <a:pt x="771271" y="397510"/>
                    </a:lnTo>
                    <a:lnTo>
                      <a:pt x="765505" y="381000"/>
                    </a:lnTo>
                    <a:lnTo>
                      <a:pt x="764844" y="375920"/>
                    </a:lnTo>
                    <a:lnTo>
                      <a:pt x="764679" y="374650"/>
                    </a:lnTo>
                    <a:lnTo>
                      <a:pt x="765479" y="374650"/>
                    </a:lnTo>
                    <a:lnTo>
                      <a:pt x="766737" y="375920"/>
                    </a:lnTo>
                    <a:lnTo>
                      <a:pt x="767003" y="374650"/>
                    </a:lnTo>
                    <a:lnTo>
                      <a:pt x="767270" y="373380"/>
                    </a:lnTo>
                    <a:lnTo>
                      <a:pt x="764463" y="365760"/>
                    </a:lnTo>
                    <a:lnTo>
                      <a:pt x="764171" y="363220"/>
                    </a:lnTo>
                    <a:lnTo>
                      <a:pt x="763879" y="360680"/>
                    </a:lnTo>
                    <a:lnTo>
                      <a:pt x="763092" y="354330"/>
                    </a:lnTo>
                    <a:lnTo>
                      <a:pt x="759650" y="346710"/>
                    </a:lnTo>
                    <a:lnTo>
                      <a:pt x="756920" y="337820"/>
                    </a:lnTo>
                    <a:lnTo>
                      <a:pt x="755345" y="332740"/>
                    </a:lnTo>
                    <a:lnTo>
                      <a:pt x="758748" y="336550"/>
                    </a:lnTo>
                    <a:lnTo>
                      <a:pt x="758685" y="332740"/>
                    </a:lnTo>
                    <a:lnTo>
                      <a:pt x="758672" y="331470"/>
                    </a:lnTo>
                    <a:lnTo>
                      <a:pt x="760857" y="336550"/>
                    </a:lnTo>
                    <a:lnTo>
                      <a:pt x="761707" y="335280"/>
                    </a:lnTo>
                    <a:lnTo>
                      <a:pt x="762850" y="335280"/>
                    </a:lnTo>
                    <a:lnTo>
                      <a:pt x="765886" y="341630"/>
                    </a:lnTo>
                    <a:lnTo>
                      <a:pt x="764120" y="335280"/>
                    </a:lnTo>
                    <a:lnTo>
                      <a:pt x="763765" y="334010"/>
                    </a:lnTo>
                    <a:lnTo>
                      <a:pt x="762177" y="331470"/>
                    </a:lnTo>
                    <a:lnTo>
                      <a:pt x="759002" y="326390"/>
                    </a:lnTo>
                    <a:lnTo>
                      <a:pt x="756805" y="320040"/>
                    </a:lnTo>
                    <a:lnTo>
                      <a:pt x="759396" y="316230"/>
                    </a:lnTo>
                    <a:lnTo>
                      <a:pt x="756577" y="306070"/>
                    </a:lnTo>
                    <a:lnTo>
                      <a:pt x="752233" y="292100"/>
                    </a:lnTo>
                    <a:lnTo>
                      <a:pt x="748372" y="283210"/>
                    </a:lnTo>
                    <a:lnTo>
                      <a:pt x="746721" y="279400"/>
                    </a:lnTo>
                    <a:lnTo>
                      <a:pt x="742911" y="271780"/>
                    </a:lnTo>
                    <a:lnTo>
                      <a:pt x="740371" y="266700"/>
                    </a:lnTo>
                    <a:lnTo>
                      <a:pt x="741032" y="271780"/>
                    </a:lnTo>
                    <a:lnTo>
                      <a:pt x="739902" y="270383"/>
                    </a:lnTo>
                    <a:lnTo>
                      <a:pt x="743445" y="281940"/>
                    </a:lnTo>
                    <a:lnTo>
                      <a:pt x="742137" y="283210"/>
                    </a:lnTo>
                    <a:lnTo>
                      <a:pt x="737463" y="273050"/>
                    </a:lnTo>
                    <a:lnTo>
                      <a:pt x="732155" y="262890"/>
                    </a:lnTo>
                    <a:lnTo>
                      <a:pt x="726211" y="251510"/>
                    </a:lnTo>
                    <a:lnTo>
                      <a:pt x="727925" y="256540"/>
                    </a:lnTo>
                    <a:lnTo>
                      <a:pt x="730478" y="262890"/>
                    </a:lnTo>
                    <a:lnTo>
                      <a:pt x="728078" y="260350"/>
                    </a:lnTo>
                    <a:lnTo>
                      <a:pt x="719137" y="247650"/>
                    </a:lnTo>
                    <a:lnTo>
                      <a:pt x="714629" y="242570"/>
                    </a:lnTo>
                    <a:lnTo>
                      <a:pt x="710692" y="237490"/>
                    </a:lnTo>
                    <a:lnTo>
                      <a:pt x="710311" y="237490"/>
                    </a:lnTo>
                    <a:lnTo>
                      <a:pt x="708952" y="233680"/>
                    </a:lnTo>
                    <a:lnTo>
                      <a:pt x="707593" y="229870"/>
                    </a:lnTo>
                    <a:lnTo>
                      <a:pt x="700862" y="220980"/>
                    </a:lnTo>
                    <a:lnTo>
                      <a:pt x="700227" y="215900"/>
                    </a:lnTo>
                    <a:lnTo>
                      <a:pt x="710120" y="227330"/>
                    </a:lnTo>
                    <a:lnTo>
                      <a:pt x="711098" y="232410"/>
                    </a:lnTo>
                    <a:lnTo>
                      <a:pt x="716775" y="237959"/>
                    </a:lnTo>
                    <a:lnTo>
                      <a:pt x="717270" y="241719"/>
                    </a:lnTo>
                    <a:lnTo>
                      <a:pt x="721677" y="247726"/>
                    </a:lnTo>
                    <a:lnTo>
                      <a:pt x="717207" y="237642"/>
                    </a:lnTo>
                    <a:lnTo>
                      <a:pt x="715822" y="233680"/>
                    </a:lnTo>
                    <a:lnTo>
                      <a:pt x="712533" y="227330"/>
                    </a:lnTo>
                    <a:lnTo>
                      <a:pt x="709587" y="220980"/>
                    </a:lnTo>
                    <a:lnTo>
                      <a:pt x="707351" y="215900"/>
                    </a:lnTo>
                    <a:lnTo>
                      <a:pt x="706793" y="214630"/>
                    </a:lnTo>
                    <a:lnTo>
                      <a:pt x="704176" y="209550"/>
                    </a:lnTo>
                    <a:lnTo>
                      <a:pt x="703808" y="207010"/>
                    </a:lnTo>
                    <a:lnTo>
                      <a:pt x="714527" y="222250"/>
                    </a:lnTo>
                    <a:lnTo>
                      <a:pt x="727341" y="241300"/>
                    </a:lnTo>
                    <a:lnTo>
                      <a:pt x="741692" y="264160"/>
                    </a:lnTo>
                    <a:lnTo>
                      <a:pt x="757047" y="290830"/>
                    </a:lnTo>
                    <a:lnTo>
                      <a:pt x="756285" y="289560"/>
                    </a:lnTo>
                    <a:lnTo>
                      <a:pt x="755383" y="288290"/>
                    </a:lnTo>
                    <a:lnTo>
                      <a:pt x="759434" y="298450"/>
                    </a:lnTo>
                    <a:lnTo>
                      <a:pt x="761492" y="303530"/>
                    </a:lnTo>
                    <a:lnTo>
                      <a:pt x="765009" y="313690"/>
                    </a:lnTo>
                    <a:lnTo>
                      <a:pt x="767003" y="317500"/>
                    </a:lnTo>
                    <a:lnTo>
                      <a:pt x="769581" y="326390"/>
                    </a:lnTo>
                    <a:lnTo>
                      <a:pt x="766673" y="321310"/>
                    </a:lnTo>
                    <a:lnTo>
                      <a:pt x="767029" y="326390"/>
                    </a:lnTo>
                    <a:lnTo>
                      <a:pt x="769302" y="332740"/>
                    </a:lnTo>
                    <a:lnTo>
                      <a:pt x="772452" y="341630"/>
                    </a:lnTo>
                    <a:lnTo>
                      <a:pt x="775360" y="350266"/>
                    </a:lnTo>
                    <a:lnTo>
                      <a:pt x="774839" y="349402"/>
                    </a:lnTo>
                    <a:lnTo>
                      <a:pt x="774801" y="350621"/>
                    </a:lnTo>
                    <a:lnTo>
                      <a:pt x="776859" y="356044"/>
                    </a:lnTo>
                    <a:lnTo>
                      <a:pt x="775487" y="350608"/>
                    </a:lnTo>
                    <a:lnTo>
                      <a:pt x="777659" y="354330"/>
                    </a:lnTo>
                    <a:lnTo>
                      <a:pt x="780973" y="363220"/>
                    </a:lnTo>
                    <a:lnTo>
                      <a:pt x="780630" y="368300"/>
                    </a:lnTo>
                    <a:lnTo>
                      <a:pt x="778611" y="367030"/>
                    </a:lnTo>
                    <a:lnTo>
                      <a:pt x="778649" y="370840"/>
                    </a:lnTo>
                    <a:lnTo>
                      <a:pt x="779703" y="378460"/>
                    </a:lnTo>
                    <a:lnTo>
                      <a:pt x="783361" y="398780"/>
                    </a:lnTo>
                    <a:lnTo>
                      <a:pt x="783361" y="296621"/>
                    </a:lnTo>
                    <a:lnTo>
                      <a:pt x="781354" y="292100"/>
                    </a:lnTo>
                    <a:lnTo>
                      <a:pt x="775601" y="281940"/>
                    </a:lnTo>
                    <a:lnTo>
                      <a:pt x="777265" y="288290"/>
                    </a:lnTo>
                    <a:lnTo>
                      <a:pt x="779056" y="293370"/>
                    </a:lnTo>
                    <a:lnTo>
                      <a:pt x="780376" y="299720"/>
                    </a:lnTo>
                    <a:lnTo>
                      <a:pt x="775970" y="290830"/>
                    </a:lnTo>
                    <a:lnTo>
                      <a:pt x="771448" y="281940"/>
                    </a:lnTo>
                    <a:lnTo>
                      <a:pt x="767372" y="273050"/>
                    </a:lnTo>
                    <a:lnTo>
                      <a:pt x="764324" y="262890"/>
                    </a:lnTo>
                    <a:lnTo>
                      <a:pt x="765886" y="273050"/>
                    </a:lnTo>
                    <a:lnTo>
                      <a:pt x="762723" y="267970"/>
                    </a:lnTo>
                    <a:lnTo>
                      <a:pt x="758469" y="259080"/>
                    </a:lnTo>
                    <a:lnTo>
                      <a:pt x="754938" y="252730"/>
                    </a:lnTo>
                    <a:lnTo>
                      <a:pt x="751230" y="245110"/>
                    </a:lnTo>
                    <a:lnTo>
                      <a:pt x="747725" y="240030"/>
                    </a:lnTo>
                    <a:lnTo>
                      <a:pt x="744842" y="234950"/>
                    </a:lnTo>
                    <a:lnTo>
                      <a:pt x="741832" y="228600"/>
                    </a:lnTo>
                    <a:lnTo>
                      <a:pt x="737920" y="222250"/>
                    </a:lnTo>
                    <a:lnTo>
                      <a:pt x="734199" y="217170"/>
                    </a:lnTo>
                    <a:lnTo>
                      <a:pt x="730389" y="210820"/>
                    </a:lnTo>
                    <a:lnTo>
                      <a:pt x="727176" y="207010"/>
                    </a:lnTo>
                    <a:lnTo>
                      <a:pt x="726236" y="202463"/>
                    </a:lnTo>
                    <a:lnTo>
                      <a:pt x="723734" y="198120"/>
                    </a:lnTo>
                    <a:lnTo>
                      <a:pt x="719315" y="191770"/>
                    </a:lnTo>
                    <a:lnTo>
                      <a:pt x="717715" y="189230"/>
                    </a:lnTo>
                    <a:lnTo>
                      <a:pt x="715302" y="185420"/>
                    </a:lnTo>
                    <a:lnTo>
                      <a:pt x="720331" y="185420"/>
                    </a:lnTo>
                    <a:lnTo>
                      <a:pt x="713676" y="176530"/>
                    </a:lnTo>
                    <a:lnTo>
                      <a:pt x="706602" y="168910"/>
                    </a:lnTo>
                    <a:lnTo>
                      <a:pt x="702703" y="165100"/>
                    </a:lnTo>
                    <a:lnTo>
                      <a:pt x="701408" y="163830"/>
                    </a:lnTo>
                    <a:lnTo>
                      <a:pt x="700430" y="165100"/>
                    </a:lnTo>
                    <a:lnTo>
                      <a:pt x="698665" y="162636"/>
                    </a:lnTo>
                    <a:lnTo>
                      <a:pt x="698665" y="189230"/>
                    </a:lnTo>
                    <a:lnTo>
                      <a:pt x="697814" y="189230"/>
                    </a:lnTo>
                    <a:lnTo>
                      <a:pt x="694334" y="185420"/>
                    </a:lnTo>
                    <a:lnTo>
                      <a:pt x="689686" y="180340"/>
                    </a:lnTo>
                    <a:lnTo>
                      <a:pt x="687082" y="180340"/>
                    </a:lnTo>
                    <a:lnTo>
                      <a:pt x="689419" y="185420"/>
                    </a:lnTo>
                    <a:lnTo>
                      <a:pt x="686498" y="182880"/>
                    </a:lnTo>
                    <a:lnTo>
                      <a:pt x="682383" y="177800"/>
                    </a:lnTo>
                    <a:lnTo>
                      <a:pt x="679361" y="175260"/>
                    </a:lnTo>
                    <a:lnTo>
                      <a:pt x="675093" y="171450"/>
                    </a:lnTo>
                    <a:lnTo>
                      <a:pt x="669582" y="165100"/>
                    </a:lnTo>
                    <a:lnTo>
                      <a:pt x="664933" y="160020"/>
                    </a:lnTo>
                    <a:lnTo>
                      <a:pt x="663244" y="156210"/>
                    </a:lnTo>
                    <a:lnTo>
                      <a:pt x="672477" y="165100"/>
                    </a:lnTo>
                    <a:lnTo>
                      <a:pt x="668782" y="158750"/>
                    </a:lnTo>
                    <a:lnTo>
                      <a:pt x="665899" y="156210"/>
                    </a:lnTo>
                    <a:lnTo>
                      <a:pt x="660120" y="151130"/>
                    </a:lnTo>
                    <a:lnTo>
                      <a:pt x="651040" y="143510"/>
                    </a:lnTo>
                    <a:lnTo>
                      <a:pt x="643585" y="138430"/>
                    </a:lnTo>
                    <a:lnTo>
                      <a:pt x="639800" y="137160"/>
                    </a:lnTo>
                    <a:lnTo>
                      <a:pt x="633336" y="132080"/>
                    </a:lnTo>
                    <a:lnTo>
                      <a:pt x="631786" y="129540"/>
                    </a:lnTo>
                    <a:lnTo>
                      <a:pt x="631113" y="128270"/>
                    </a:lnTo>
                    <a:lnTo>
                      <a:pt x="627240" y="124460"/>
                    </a:lnTo>
                    <a:lnTo>
                      <a:pt x="626668" y="121920"/>
                    </a:lnTo>
                    <a:lnTo>
                      <a:pt x="630809" y="124460"/>
                    </a:lnTo>
                    <a:lnTo>
                      <a:pt x="634847" y="127000"/>
                    </a:lnTo>
                    <a:lnTo>
                      <a:pt x="628865" y="121920"/>
                    </a:lnTo>
                    <a:lnTo>
                      <a:pt x="624382" y="118110"/>
                    </a:lnTo>
                    <a:lnTo>
                      <a:pt x="619074" y="114300"/>
                    </a:lnTo>
                    <a:lnTo>
                      <a:pt x="613765" y="110490"/>
                    </a:lnTo>
                    <a:lnTo>
                      <a:pt x="602945" y="102870"/>
                    </a:lnTo>
                    <a:lnTo>
                      <a:pt x="591896" y="95250"/>
                    </a:lnTo>
                    <a:lnTo>
                      <a:pt x="590105" y="96520"/>
                    </a:lnTo>
                    <a:lnTo>
                      <a:pt x="601560" y="105410"/>
                    </a:lnTo>
                    <a:lnTo>
                      <a:pt x="606310" y="110490"/>
                    </a:lnTo>
                    <a:lnTo>
                      <a:pt x="609346" y="114300"/>
                    </a:lnTo>
                    <a:lnTo>
                      <a:pt x="601116" y="110490"/>
                    </a:lnTo>
                    <a:lnTo>
                      <a:pt x="598170" y="109220"/>
                    </a:lnTo>
                    <a:lnTo>
                      <a:pt x="594715" y="109220"/>
                    </a:lnTo>
                    <a:lnTo>
                      <a:pt x="589457" y="106680"/>
                    </a:lnTo>
                    <a:lnTo>
                      <a:pt x="581113" y="101600"/>
                    </a:lnTo>
                    <a:lnTo>
                      <a:pt x="581139" y="100330"/>
                    </a:lnTo>
                    <a:lnTo>
                      <a:pt x="582599" y="101600"/>
                    </a:lnTo>
                    <a:lnTo>
                      <a:pt x="584136" y="101600"/>
                    </a:lnTo>
                    <a:lnTo>
                      <a:pt x="581799" y="100330"/>
                    </a:lnTo>
                    <a:lnTo>
                      <a:pt x="577138" y="97790"/>
                    </a:lnTo>
                    <a:lnTo>
                      <a:pt x="576554" y="96520"/>
                    </a:lnTo>
                    <a:lnTo>
                      <a:pt x="569518" y="91440"/>
                    </a:lnTo>
                    <a:lnTo>
                      <a:pt x="569023" y="88900"/>
                    </a:lnTo>
                    <a:lnTo>
                      <a:pt x="568769" y="87630"/>
                    </a:lnTo>
                    <a:lnTo>
                      <a:pt x="570052" y="88531"/>
                    </a:lnTo>
                    <a:lnTo>
                      <a:pt x="571309" y="87630"/>
                    </a:lnTo>
                    <a:lnTo>
                      <a:pt x="554786" y="80010"/>
                    </a:lnTo>
                    <a:lnTo>
                      <a:pt x="553415" y="80010"/>
                    </a:lnTo>
                    <a:lnTo>
                      <a:pt x="557961" y="82550"/>
                    </a:lnTo>
                    <a:lnTo>
                      <a:pt x="563956" y="86360"/>
                    </a:lnTo>
                    <a:lnTo>
                      <a:pt x="566953" y="88900"/>
                    </a:lnTo>
                    <a:lnTo>
                      <a:pt x="555688" y="83794"/>
                    </a:lnTo>
                    <a:lnTo>
                      <a:pt x="552704" y="82550"/>
                    </a:lnTo>
                    <a:lnTo>
                      <a:pt x="543521" y="78740"/>
                    </a:lnTo>
                    <a:lnTo>
                      <a:pt x="535762" y="74930"/>
                    </a:lnTo>
                    <a:lnTo>
                      <a:pt x="530250" y="72390"/>
                    </a:lnTo>
                    <a:lnTo>
                      <a:pt x="527507" y="71120"/>
                    </a:lnTo>
                    <a:lnTo>
                      <a:pt x="511695" y="63500"/>
                    </a:lnTo>
                    <a:lnTo>
                      <a:pt x="506920" y="60960"/>
                    </a:lnTo>
                    <a:lnTo>
                      <a:pt x="504913" y="59690"/>
                    </a:lnTo>
                    <a:lnTo>
                      <a:pt x="502894" y="58420"/>
                    </a:lnTo>
                    <a:lnTo>
                      <a:pt x="500253" y="57150"/>
                    </a:lnTo>
                    <a:lnTo>
                      <a:pt x="496455" y="55880"/>
                    </a:lnTo>
                    <a:lnTo>
                      <a:pt x="492645" y="54610"/>
                    </a:lnTo>
                    <a:lnTo>
                      <a:pt x="489788" y="54610"/>
                    </a:lnTo>
                    <a:lnTo>
                      <a:pt x="488861" y="55880"/>
                    </a:lnTo>
                    <a:lnTo>
                      <a:pt x="480148" y="55880"/>
                    </a:lnTo>
                    <a:lnTo>
                      <a:pt x="476377" y="54406"/>
                    </a:lnTo>
                    <a:lnTo>
                      <a:pt x="476377" y="62230"/>
                    </a:lnTo>
                    <a:lnTo>
                      <a:pt x="475843" y="63500"/>
                    </a:lnTo>
                    <a:lnTo>
                      <a:pt x="471373" y="62230"/>
                    </a:lnTo>
                    <a:lnTo>
                      <a:pt x="466902" y="60960"/>
                    </a:lnTo>
                    <a:lnTo>
                      <a:pt x="462737" y="60960"/>
                    </a:lnTo>
                    <a:lnTo>
                      <a:pt x="459143" y="62230"/>
                    </a:lnTo>
                    <a:lnTo>
                      <a:pt x="451942" y="60960"/>
                    </a:lnTo>
                    <a:lnTo>
                      <a:pt x="451662" y="59944"/>
                    </a:lnTo>
                    <a:lnTo>
                      <a:pt x="460400" y="60960"/>
                    </a:lnTo>
                    <a:lnTo>
                      <a:pt x="461530" y="59690"/>
                    </a:lnTo>
                    <a:lnTo>
                      <a:pt x="466979" y="59690"/>
                    </a:lnTo>
                    <a:lnTo>
                      <a:pt x="473303" y="60960"/>
                    </a:lnTo>
                    <a:lnTo>
                      <a:pt x="476377" y="62230"/>
                    </a:lnTo>
                    <a:lnTo>
                      <a:pt x="476377" y="54406"/>
                    </a:lnTo>
                    <a:lnTo>
                      <a:pt x="473659" y="53340"/>
                    </a:lnTo>
                    <a:lnTo>
                      <a:pt x="460527" y="50800"/>
                    </a:lnTo>
                    <a:lnTo>
                      <a:pt x="460438" y="53340"/>
                    </a:lnTo>
                    <a:lnTo>
                      <a:pt x="449910" y="50800"/>
                    </a:lnTo>
                    <a:lnTo>
                      <a:pt x="449148" y="53340"/>
                    </a:lnTo>
                    <a:lnTo>
                      <a:pt x="444347" y="53340"/>
                    </a:lnTo>
                    <a:lnTo>
                      <a:pt x="439470" y="52070"/>
                    </a:lnTo>
                    <a:lnTo>
                      <a:pt x="434682" y="52070"/>
                    </a:lnTo>
                    <a:lnTo>
                      <a:pt x="433895" y="53340"/>
                    </a:lnTo>
                    <a:lnTo>
                      <a:pt x="440639" y="54610"/>
                    </a:lnTo>
                    <a:lnTo>
                      <a:pt x="449618" y="55880"/>
                    </a:lnTo>
                    <a:lnTo>
                      <a:pt x="455574" y="57150"/>
                    </a:lnTo>
                    <a:lnTo>
                      <a:pt x="456946" y="58420"/>
                    </a:lnTo>
                    <a:lnTo>
                      <a:pt x="449491" y="58420"/>
                    </a:lnTo>
                    <a:lnTo>
                      <a:pt x="449491" y="59690"/>
                    </a:lnTo>
                    <a:lnTo>
                      <a:pt x="451065" y="59880"/>
                    </a:lnTo>
                    <a:lnTo>
                      <a:pt x="447903" y="60960"/>
                    </a:lnTo>
                    <a:lnTo>
                      <a:pt x="440016" y="60960"/>
                    </a:lnTo>
                    <a:lnTo>
                      <a:pt x="430961" y="59690"/>
                    </a:lnTo>
                    <a:lnTo>
                      <a:pt x="423722" y="60960"/>
                    </a:lnTo>
                    <a:lnTo>
                      <a:pt x="416356" y="59690"/>
                    </a:lnTo>
                    <a:lnTo>
                      <a:pt x="419227" y="58420"/>
                    </a:lnTo>
                    <a:lnTo>
                      <a:pt x="424116" y="57150"/>
                    </a:lnTo>
                    <a:lnTo>
                      <a:pt x="429006" y="57150"/>
                    </a:lnTo>
                    <a:lnTo>
                      <a:pt x="435825" y="55880"/>
                    </a:lnTo>
                    <a:lnTo>
                      <a:pt x="417042" y="55880"/>
                    </a:lnTo>
                    <a:lnTo>
                      <a:pt x="420560" y="54610"/>
                    </a:lnTo>
                    <a:lnTo>
                      <a:pt x="421309" y="53340"/>
                    </a:lnTo>
                    <a:lnTo>
                      <a:pt x="422630" y="52070"/>
                    </a:lnTo>
                    <a:lnTo>
                      <a:pt x="427901" y="50800"/>
                    </a:lnTo>
                    <a:lnTo>
                      <a:pt x="416293" y="52070"/>
                    </a:lnTo>
                    <a:lnTo>
                      <a:pt x="414718" y="49530"/>
                    </a:lnTo>
                    <a:lnTo>
                      <a:pt x="403783" y="52070"/>
                    </a:lnTo>
                    <a:lnTo>
                      <a:pt x="406806" y="50800"/>
                    </a:lnTo>
                    <a:lnTo>
                      <a:pt x="409829" y="49530"/>
                    </a:lnTo>
                    <a:lnTo>
                      <a:pt x="394246" y="49530"/>
                    </a:lnTo>
                    <a:lnTo>
                      <a:pt x="386626" y="50800"/>
                    </a:lnTo>
                    <a:lnTo>
                      <a:pt x="385660" y="49530"/>
                    </a:lnTo>
                    <a:lnTo>
                      <a:pt x="392341" y="46990"/>
                    </a:lnTo>
                    <a:lnTo>
                      <a:pt x="409943" y="46990"/>
                    </a:lnTo>
                    <a:lnTo>
                      <a:pt x="417639" y="48260"/>
                    </a:lnTo>
                    <a:lnTo>
                      <a:pt x="420738" y="48260"/>
                    </a:lnTo>
                    <a:lnTo>
                      <a:pt x="421220" y="49530"/>
                    </a:lnTo>
                    <a:lnTo>
                      <a:pt x="422986" y="48260"/>
                    </a:lnTo>
                    <a:lnTo>
                      <a:pt x="437019" y="48260"/>
                    </a:lnTo>
                    <a:lnTo>
                      <a:pt x="443331" y="50800"/>
                    </a:lnTo>
                    <a:lnTo>
                      <a:pt x="453237" y="48260"/>
                    </a:lnTo>
                    <a:lnTo>
                      <a:pt x="436968" y="46990"/>
                    </a:lnTo>
                    <a:lnTo>
                      <a:pt x="432523" y="46990"/>
                    </a:lnTo>
                    <a:lnTo>
                      <a:pt x="429920" y="45720"/>
                    </a:lnTo>
                    <a:lnTo>
                      <a:pt x="432015" y="44450"/>
                    </a:lnTo>
                    <a:lnTo>
                      <a:pt x="427101" y="44450"/>
                    </a:lnTo>
                    <a:lnTo>
                      <a:pt x="422236" y="45720"/>
                    </a:lnTo>
                    <a:lnTo>
                      <a:pt x="417436" y="45720"/>
                    </a:lnTo>
                    <a:lnTo>
                      <a:pt x="428548" y="41910"/>
                    </a:lnTo>
                    <a:lnTo>
                      <a:pt x="435559" y="40640"/>
                    </a:lnTo>
                    <a:lnTo>
                      <a:pt x="446036" y="40640"/>
                    </a:lnTo>
                    <a:lnTo>
                      <a:pt x="435495" y="38100"/>
                    </a:lnTo>
                    <a:lnTo>
                      <a:pt x="415645" y="38100"/>
                    </a:lnTo>
                    <a:lnTo>
                      <a:pt x="406387" y="39370"/>
                    </a:lnTo>
                    <a:lnTo>
                      <a:pt x="388848" y="44450"/>
                    </a:lnTo>
                    <a:lnTo>
                      <a:pt x="371525" y="46990"/>
                    </a:lnTo>
                    <a:lnTo>
                      <a:pt x="374942" y="45720"/>
                    </a:lnTo>
                    <a:lnTo>
                      <a:pt x="359714" y="50800"/>
                    </a:lnTo>
                    <a:lnTo>
                      <a:pt x="347408" y="55880"/>
                    </a:lnTo>
                    <a:lnTo>
                      <a:pt x="337464" y="59690"/>
                    </a:lnTo>
                    <a:lnTo>
                      <a:pt x="329374" y="62230"/>
                    </a:lnTo>
                    <a:lnTo>
                      <a:pt x="319709" y="66040"/>
                    </a:lnTo>
                    <a:lnTo>
                      <a:pt x="307606" y="67310"/>
                    </a:lnTo>
                    <a:lnTo>
                      <a:pt x="313486" y="62230"/>
                    </a:lnTo>
                    <a:lnTo>
                      <a:pt x="319557" y="58420"/>
                    </a:lnTo>
                    <a:lnTo>
                      <a:pt x="324980" y="55880"/>
                    </a:lnTo>
                    <a:lnTo>
                      <a:pt x="327507" y="57150"/>
                    </a:lnTo>
                    <a:lnTo>
                      <a:pt x="329704" y="55880"/>
                    </a:lnTo>
                    <a:lnTo>
                      <a:pt x="338455" y="50800"/>
                    </a:lnTo>
                    <a:lnTo>
                      <a:pt x="348856" y="45720"/>
                    </a:lnTo>
                    <a:lnTo>
                      <a:pt x="359029" y="40640"/>
                    </a:lnTo>
                    <a:lnTo>
                      <a:pt x="369316" y="36830"/>
                    </a:lnTo>
                    <a:lnTo>
                      <a:pt x="379996" y="33007"/>
                    </a:lnTo>
                    <a:lnTo>
                      <a:pt x="391223" y="29210"/>
                    </a:lnTo>
                    <a:lnTo>
                      <a:pt x="416382" y="26670"/>
                    </a:lnTo>
                    <a:lnTo>
                      <a:pt x="412508" y="28676"/>
                    </a:lnTo>
                    <a:lnTo>
                      <a:pt x="419760" y="26670"/>
                    </a:lnTo>
                    <a:lnTo>
                      <a:pt x="424357" y="25400"/>
                    </a:lnTo>
                    <a:lnTo>
                      <a:pt x="429145" y="24130"/>
                    </a:lnTo>
                    <a:lnTo>
                      <a:pt x="439661" y="26670"/>
                    </a:lnTo>
                    <a:lnTo>
                      <a:pt x="429336" y="26670"/>
                    </a:lnTo>
                    <a:lnTo>
                      <a:pt x="434200" y="27940"/>
                    </a:lnTo>
                    <a:lnTo>
                      <a:pt x="439648" y="29210"/>
                    </a:lnTo>
                    <a:lnTo>
                      <a:pt x="445236" y="29210"/>
                    </a:lnTo>
                    <a:lnTo>
                      <a:pt x="459333" y="30480"/>
                    </a:lnTo>
                    <a:lnTo>
                      <a:pt x="473049" y="33020"/>
                    </a:lnTo>
                    <a:lnTo>
                      <a:pt x="494652" y="39370"/>
                    </a:lnTo>
                    <a:lnTo>
                      <a:pt x="502373" y="43180"/>
                    </a:lnTo>
                    <a:lnTo>
                      <a:pt x="509651" y="45720"/>
                    </a:lnTo>
                    <a:lnTo>
                      <a:pt x="516724" y="48260"/>
                    </a:lnTo>
                    <a:lnTo>
                      <a:pt x="523290" y="50800"/>
                    </a:lnTo>
                    <a:lnTo>
                      <a:pt x="528942" y="53340"/>
                    </a:lnTo>
                    <a:lnTo>
                      <a:pt x="523938" y="49530"/>
                    </a:lnTo>
                    <a:lnTo>
                      <a:pt x="539013" y="55880"/>
                    </a:lnTo>
                    <a:lnTo>
                      <a:pt x="539902" y="54610"/>
                    </a:lnTo>
                    <a:lnTo>
                      <a:pt x="545655" y="58420"/>
                    </a:lnTo>
                    <a:lnTo>
                      <a:pt x="542975" y="58420"/>
                    </a:lnTo>
                    <a:lnTo>
                      <a:pt x="538251" y="57150"/>
                    </a:lnTo>
                    <a:lnTo>
                      <a:pt x="549135" y="63500"/>
                    </a:lnTo>
                    <a:lnTo>
                      <a:pt x="549859" y="66040"/>
                    </a:lnTo>
                    <a:lnTo>
                      <a:pt x="547166" y="67310"/>
                    </a:lnTo>
                    <a:lnTo>
                      <a:pt x="539699" y="63500"/>
                    </a:lnTo>
                    <a:lnTo>
                      <a:pt x="531787" y="59690"/>
                    </a:lnTo>
                    <a:lnTo>
                      <a:pt x="524103" y="57150"/>
                    </a:lnTo>
                    <a:lnTo>
                      <a:pt x="531342" y="60960"/>
                    </a:lnTo>
                    <a:lnTo>
                      <a:pt x="534670" y="63500"/>
                    </a:lnTo>
                    <a:lnTo>
                      <a:pt x="540550" y="67310"/>
                    </a:lnTo>
                    <a:lnTo>
                      <a:pt x="543077" y="68580"/>
                    </a:lnTo>
                    <a:lnTo>
                      <a:pt x="545998" y="69850"/>
                    </a:lnTo>
                    <a:lnTo>
                      <a:pt x="553821" y="72250"/>
                    </a:lnTo>
                    <a:lnTo>
                      <a:pt x="554342" y="71120"/>
                    </a:lnTo>
                    <a:lnTo>
                      <a:pt x="560641" y="72390"/>
                    </a:lnTo>
                    <a:lnTo>
                      <a:pt x="567766" y="74930"/>
                    </a:lnTo>
                    <a:lnTo>
                      <a:pt x="575729" y="77470"/>
                    </a:lnTo>
                    <a:lnTo>
                      <a:pt x="584542" y="81280"/>
                    </a:lnTo>
                    <a:lnTo>
                      <a:pt x="583653" y="81280"/>
                    </a:lnTo>
                    <a:lnTo>
                      <a:pt x="589546" y="85090"/>
                    </a:lnTo>
                    <a:lnTo>
                      <a:pt x="606844" y="96520"/>
                    </a:lnTo>
                    <a:lnTo>
                      <a:pt x="603351" y="95250"/>
                    </a:lnTo>
                    <a:lnTo>
                      <a:pt x="608253" y="97790"/>
                    </a:lnTo>
                    <a:lnTo>
                      <a:pt x="612902" y="100330"/>
                    </a:lnTo>
                    <a:lnTo>
                      <a:pt x="617664" y="102870"/>
                    </a:lnTo>
                    <a:lnTo>
                      <a:pt x="615683" y="105410"/>
                    </a:lnTo>
                    <a:lnTo>
                      <a:pt x="620826" y="106680"/>
                    </a:lnTo>
                    <a:lnTo>
                      <a:pt x="618909" y="107950"/>
                    </a:lnTo>
                    <a:lnTo>
                      <a:pt x="625779" y="115570"/>
                    </a:lnTo>
                    <a:lnTo>
                      <a:pt x="650176" y="134620"/>
                    </a:lnTo>
                    <a:lnTo>
                      <a:pt x="662165" y="146050"/>
                    </a:lnTo>
                    <a:lnTo>
                      <a:pt x="658863" y="144780"/>
                    </a:lnTo>
                    <a:lnTo>
                      <a:pt x="667943" y="152400"/>
                    </a:lnTo>
                    <a:lnTo>
                      <a:pt x="678611" y="163830"/>
                    </a:lnTo>
                    <a:lnTo>
                      <a:pt x="689356" y="176530"/>
                    </a:lnTo>
                    <a:lnTo>
                      <a:pt x="698665" y="189230"/>
                    </a:lnTo>
                    <a:lnTo>
                      <a:pt x="698665" y="162636"/>
                    </a:lnTo>
                    <a:lnTo>
                      <a:pt x="695896" y="158750"/>
                    </a:lnTo>
                    <a:lnTo>
                      <a:pt x="695286" y="157480"/>
                    </a:lnTo>
                    <a:lnTo>
                      <a:pt x="696480" y="157480"/>
                    </a:lnTo>
                    <a:lnTo>
                      <a:pt x="697344" y="156210"/>
                    </a:lnTo>
                    <a:lnTo>
                      <a:pt x="703795" y="161290"/>
                    </a:lnTo>
                    <a:lnTo>
                      <a:pt x="709129" y="165874"/>
                    </a:lnTo>
                    <a:lnTo>
                      <a:pt x="705713" y="160020"/>
                    </a:lnTo>
                    <a:lnTo>
                      <a:pt x="708075" y="161290"/>
                    </a:lnTo>
                    <a:lnTo>
                      <a:pt x="706729" y="160020"/>
                    </a:lnTo>
                    <a:lnTo>
                      <a:pt x="705370" y="158750"/>
                    </a:lnTo>
                    <a:lnTo>
                      <a:pt x="702500" y="157480"/>
                    </a:lnTo>
                    <a:lnTo>
                      <a:pt x="701090" y="156210"/>
                    </a:lnTo>
                    <a:lnTo>
                      <a:pt x="699693" y="154940"/>
                    </a:lnTo>
                    <a:lnTo>
                      <a:pt x="698461" y="152400"/>
                    </a:lnTo>
                    <a:lnTo>
                      <a:pt x="697230" y="149860"/>
                    </a:lnTo>
                    <a:lnTo>
                      <a:pt x="691934" y="143510"/>
                    </a:lnTo>
                    <a:lnTo>
                      <a:pt x="689000" y="139700"/>
                    </a:lnTo>
                    <a:lnTo>
                      <a:pt x="693661" y="142240"/>
                    </a:lnTo>
                    <a:lnTo>
                      <a:pt x="690905" y="139700"/>
                    </a:lnTo>
                    <a:lnTo>
                      <a:pt x="688162" y="137160"/>
                    </a:lnTo>
                    <a:lnTo>
                      <a:pt x="685787" y="135890"/>
                    </a:lnTo>
                    <a:lnTo>
                      <a:pt x="683552" y="135890"/>
                    </a:lnTo>
                    <a:lnTo>
                      <a:pt x="678459" y="130810"/>
                    </a:lnTo>
                    <a:lnTo>
                      <a:pt x="687349" y="140970"/>
                    </a:lnTo>
                    <a:lnTo>
                      <a:pt x="691743" y="146050"/>
                    </a:lnTo>
                    <a:lnTo>
                      <a:pt x="696048" y="151130"/>
                    </a:lnTo>
                    <a:lnTo>
                      <a:pt x="693724" y="152400"/>
                    </a:lnTo>
                    <a:lnTo>
                      <a:pt x="685939" y="146050"/>
                    </a:lnTo>
                    <a:lnTo>
                      <a:pt x="685647" y="143510"/>
                    </a:lnTo>
                    <a:lnTo>
                      <a:pt x="681913" y="139700"/>
                    </a:lnTo>
                    <a:lnTo>
                      <a:pt x="678192" y="135890"/>
                    </a:lnTo>
                    <a:lnTo>
                      <a:pt x="676643" y="139700"/>
                    </a:lnTo>
                    <a:lnTo>
                      <a:pt x="672960" y="134620"/>
                    </a:lnTo>
                    <a:lnTo>
                      <a:pt x="668959" y="129540"/>
                    </a:lnTo>
                    <a:lnTo>
                      <a:pt x="667016" y="127000"/>
                    </a:lnTo>
                    <a:lnTo>
                      <a:pt x="665086" y="124460"/>
                    </a:lnTo>
                    <a:lnTo>
                      <a:pt x="665454" y="127000"/>
                    </a:lnTo>
                    <a:lnTo>
                      <a:pt x="655421" y="116840"/>
                    </a:lnTo>
                    <a:lnTo>
                      <a:pt x="652119" y="114300"/>
                    </a:lnTo>
                    <a:lnTo>
                      <a:pt x="649160" y="110490"/>
                    </a:lnTo>
                    <a:lnTo>
                      <a:pt x="648233" y="107950"/>
                    </a:lnTo>
                    <a:lnTo>
                      <a:pt x="645731" y="104140"/>
                    </a:lnTo>
                    <a:lnTo>
                      <a:pt x="639978" y="100330"/>
                    </a:lnTo>
                    <a:lnTo>
                      <a:pt x="638060" y="99060"/>
                    </a:lnTo>
                    <a:lnTo>
                      <a:pt x="638835" y="100330"/>
                    </a:lnTo>
                    <a:lnTo>
                      <a:pt x="633006" y="96520"/>
                    </a:lnTo>
                    <a:lnTo>
                      <a:pt x="627532" y="92710"/>
                    </a:lnTo>
                    <a:lnTo>
                      <a:pt x="621538" y="87630"/>
                    </a:lnTo>
                    <a:lnTo>
                      <a:pt x="614159" y="82550"/>
                    </a:lnTo>
                    <a:lnTo>
                      <a:pt x="615099" y="82550"/>
                    </a:lnTo>
                    <a:lnTo>
                      <a:pt x="618540" y="83794"/>
                    </a:lnTo>
                    <a:lnTo>
                      <a:pt x="616877" y="82550"/>
                    </a:lnTo>
                    <a:lnTo>
                      <a:pt x="606628" y="74930"/>
                    </a:lnTo>
                    <a:lnTo>
                      <a:pt x="600303" y="71120"/>
                    </a:lnTo>
                    <a:lnTo>
                      <a:pt x="593979" y="67310"/>
                    </a:lnTo>
                    <a:lnTo>
                      <a:pt x="579208" y="58420"/>
                    </a:lnTo>
                    <a:lnTo>
                      <a:pt x="577100" y="57150"/>
                    </a:lnTo>
                    <a:lnTo>
                      <a:pt x="573697" y="54610"/>
                    </a:lnTo>
                    <a:lnTo>
                      <a:pt x="568604" y="50800"/>
                    </a:lnTo>
                    <a:lnTo>
                      <a:pt x="569722" y="50266"/>
                    </a:lnTo>
                    <a:lnTo>
                      <a:pt x="568744" y="49530"/>
                    </a:lnTo>
                    <a:lnTo>
                      <a:pt x="563651" y="45720"/>
                    </a:lnTo>
                    <a:lnTo>
                      <a:pt x="555523" y="41910"/>
                    </a:lnTo>
                    <a:lnTo>
                      <a:pt x="551383" y="39370"/>
                    </a:lnTo>
                    <a:lnTo>
                      <a:pt x="556514" y="40640"/>
                    </a:lnTo>
                    <a:lnTo>
                      <a:pt x="553085" y="39370"/>
                    </a:lnTo>
                    <a:lnTo>
                      <a:pt x="542836" y="35560"/>
                    </a:lnTo>
                    <a:lnTo>
                      <a:pt x="535965" y="34290"/>
                    </a:lnTo>
                    <a:lnTo>
                      <a:pt x="529031" y="31750"/>
                    </a:lnTo>
                    <a:lnTo>
                      <a:pt x="529729" y="30480"/>
                    </a:lnTo>
                    <a:lnTo>
                      <a:pt x="535228" y="31635"/>
                    </a:lnTo>
                    <a:lnTo>
                      <a:pt x="532358" y="30480"/>
                    </a:lnTo>
                    <a:lnTo>
                      <a:pt x="525716" y="27940"/>
                    </a:lnTo>
                    <a:lnTo>
                      <a:pt x="519264" y="25400"/>
                    </a:lnTo>
                    <a:lnTo>
                      <a:pt x="520141" y="25400"/>
                    </a:lnTo>
                    <a:lnTo>
                      <a:pt x="513600" y="24130"/>
                    </a:lnTo>
                    <a:lnTo>
                      <a:pt x="507047" y="22860"/>
                    </a:lnTo>
                    <a:lnTo>
                      <a:pt x="493039" y="19050"/>
                    </a:lnTo>
                    <a:lnTo>
                      <a:pt x="479577" y="16510"/>
                    </a:lnTo>
                    <a:lnTo>
                      <a:pt x="468160" y="16510"/>
                    </a:lnTo>
                    <a:lnTo>
                      <a:pt x="477545" y="19050"/>
                    </a:lnTo>
                    <a:lnTo>
                      <a:pt x="456488" y="19050"/>
                    </a:lnTo>
                    <a:lnTo>
                      <a:pt x="450723" y="17780"/>
                    </a:lnTo>
                    <a:lnTo>
                      <a:pt x="449300" y="15240"/>
                    </a:lnTo>
                    <a:lnTo>
                      <a:pt x="453898" y="12700"/>
                    </a:lnTo>
                    <a:lnTo>
                      <a:pt x="466140" y="11430"/>
                    </a:lnTo>
                    <a:lnTo>
                      <a:pt x="468884" y="12700"/>
                    </a:lnTo>
                    <a:lnTo>
                      <a:pt x="474078" y="13970"/>
                    </a:lnTo>
                    <a:lnTo>
                      <a:pt x="479920" y="13970"/>
                    </a:lnTo>
                    <a:lnTo>
                      <a:pt x="485711" y="15240"/>
                    </a:lnTo>
                    <a:lnTo>
                      <a:pt x="492239" y="16510"/>
                    </a:lnTo>
                    <a:lnTo>
                      <a:pt x="497636" y="17780"/>
                    </a:lnTo>
                    <a:lnTo>
                      <a:pt x="488886" y="15240"/>
                    </a:lnTo>
                    <a:lnTo>
                      <a:pt x="482028" y="13970"/>
                    </a:lnTo>
                    <a:lnTo>
                      <a:pt x="475640" y="12700"/>
                    </a:lnTo>
                    <a:lnTo>
                      <a:pt x="468261" y="11430"/>
                    </a:lnTo>
                    <a:lnTo>
                      <a:pt x="469455" y="10160"/>
                    </a:lnTo>
                    <a:lnTo>
                      <a:pt x="464159" y="8890"/>
                    </a:lnTo>
                    <a:lnTo>
                      <a:pt x="457390" y="7620"/>
                    </a:lnTo>
                    <a:lnTo>
                      <a:pt x="454164" y="6350"/>
                    </a:lnTo>
                    <a:lnTo>
                      <a:pt x="455803" y="5080"/>
                    </a:lnTo>
                    <a:lnTo>
                      <a:pt x="461060" y="2540"/>
                    </a:lnTo>
                    <a:lnTo>
                      <a:pt x="484708" y="8890"/>
                    </a:lnTo>
                    <a:lnTo>
                      <a:pt x="484936" y="10160"/>
                    </a:lnTo>
                    <a:lnTo>
                      <a:pt x="482371" y="10160"/>
                    </a:lnTo>
                    <a:lnTo>
                      <a:pt x="483323" y="11430"/>
                    </a:lnTo>
                    <a:lnTo>
                      <a:pt x="485698" y="13970"/>
                    </a:lnTo>
                    <a:lnTo>
                      <a:pt x="493090" y="15240"/>
                    </a:lnTo>
                    <a:lnTo>
                      <a:pt x="501269" y="16510"/>
                    </a:lnTo>
                    <a:lnTo>
                      <a:pt x="509384" y="19050"/>
                    </a:lnTo>
                    <a:lnTo>
                      <a:pt x="518642" y="20320"/>
                    </a:lnTo>
                    <a:lnTo>
                      <a:pt x="523900" y="23787"/>
                    </a:lnTo>
                    <a:lnTo>
                      <a:pt x="519468" y="22860"/>
                    </a:lnTo>
                    <a:lnTo>
                      <a:pt x="524649" y="25400"/>
                    </a:lnTo>
                    <a:lnTo>
                      <a:pt x="532841" y="27940"/>
                    </a:lnTo>
                    <a:lnTo>
                      <a:pt x="546620" y="33020"/>
                    </a:lnTo>
                    <a:lnTo>
                      <a:pt x="552589" y="35560"/>
                    </a:lnTo>
                    <a:lnTo>
                      <a:pt x="553897" y="34290"/>
                    </a:lnTo>
                    <a:lnTo>
                      <a:pt x="534289" y="26670"/>
                    </a:lnTo>
                    <a:lnTo>
                      <a:pt x="527621" y="25400"/>
                    </a:lnTo>
                    <a:lnTo>
                      <a:pt x="526592" y="24130"/>
                    </a:lnTo>
                    <a:lnTo>
                      <a:pt x="531101" y="24130"/>
                    </a:lnTo>
                    <a:lnTo>
                      <a:pt x="528815" y="21590"/>
                    </a:lnTo>
                    <a:lnTo>
                      <a:pt x="522681" y="20320"/>
                    </a:lnTo>
                    <a:lnTo>
                      <a:pt x="515366" y="17780"/>
                    </a:lnTo>
                    <a:lnTo>
                      <a:pt x="507492" y="13970"/>
                    </a:lnTo>
                    <a:lnTo>
                      <a:pt x="509308" y="13970"/>
                    </a:lnTo>
                    <a:lnTo>
                      <a:pt x="495681" y="8890"/>
                    </a:lnTo>
                    <a:lnTo>
                      <a:pt x="479437" y="5080"/>
                    </a:lnTo>
                    <a:lnTo>
                      <a:pt x="462343" y="2540"/>
                    </a:lnTo>
                    <a:lnTo>
                      <a:pt x="446125" y="1270"/>
                    </a:lnTo>
                    <a:lnTo>
                      <a:pt x="441452" y="3810"/>
                    </a:lnTo>
                    <a:lnTo>
                      <a:pt x="435229" y="7620"/>
                    </a:lnTo>
                    <a:lnTo>
                      <a:pt x="428294" y="10160"/>
                    </a:lnTo>
                    <a:lnTo>
                      <a:pt x="421462" y="13970"/>
                    </a:lnTo>
                    <a:lnTo>
                      <a:pt x="399008" y="15240"/>
                    </a:lnTo>
                    <a:lnTo>
                      <a:pt x="376478" y="19050"/>
                    </a:lnTo>
                    <a:lnTo>
                      <a:pt x="354203" y="25400"/>
                    </a:lnTo>
                    <a:lnTo>
                      <a:pt x="335686" y="33007"/>
                    </a:lnTo>
                    <a:lnTo>
                      <a:pt x="332867" y="38100"/>
                    </a:lnTo>
                    <a:lnTo>
                      <a:pt x="325869" y="40640"/>
                    </a:lnTo>
                    <a:lnTo>
                      <a:pt x="318706" y="44450"/>
                    </a:lnTo>
                    <a:lnTo>
                      <a:pt x="312953" y="46990"/>
                    </a:lnTo>
                    <a:lnTo>
                      <a:pt x="310210" y="46990"/>
                    </a:lnTo>
                    <a:lnTo>
                      <a:pt x="306844" y="49530"/>
                    </a:lnTo>
                    <a:lnTo>
                      <a:pt x="300177" y="55880"/>
                    </a:lnTo>
                    <a:lnTo>
                      <a:pt x="295109" y="60960"/>
                    </a:lnTo>
                    <a:lnTo>
                      <a:pt x="290182" y="66040"/>
                    </a:lnTo>
                    <a:lnTo>
                      <a:pt x="286804" y="69850"/>
                    </a:lnTo>
                    <a:lnTo>
                      <a:pt x="289560" y="69850"/>
                    </a:lnTo>
                    <a:lnTo>
                      <a:pt x="286981" y="72390"/>
                    </a:lnTo>
                    <a:lnTo>
                      <a:pt x="278536" y="76200"/>
                    </a:lnTo>
                    <a:lnTo>
                      <a:pt x="277876" y="76619"/>
                    </a:lnTo>
                    <a:lnTo>
                      <a:pt x="277876" y="106680"/>
                    </a:lnTo>
                    <a:lnTo>
                      <a:pt x="272440" y="113030"/>
                    </a:lnTo>
                    <a:lnTo>
                      <a:pt x="264922" y="123190"/>
                    </a:lnTo>
                    <a:lnTo>
                      <a:pt x="259715" y="132080"/>
                    </a:lnTo>
                    <a:lnTo>
                      <a:pt x="254838" y="138430"/>
                    </a:lnTo>
                    <a:lnTo>
                      <a:pt x="248729" y="144780"/>
                    </a:lnTo>
                    <a:lnTo>
                      <a:pt x="243713" y="148590"/>
                    </a:lnTo>
                    <a:lnTo>
                      <a:pt x="242074" y="149860"/>
                    </a:lnTo>
                    <a:lnTo>
                      <a:pt x="240652" y="154940"/>
                    </a:lnTo>
                    <a:lnTo>
                      <a:pt x="234556" y="163830"/>
                    </a:lnTo>
                    <a:lnTo>
                      <a:pt x="227152" y="173990"/>
                    </a:lnTo>
                    <a:lnTo>
                      <a:pt x="221805" y="182880"/>
                    </a:lnTo>
                    <a:lnTo>
                      <a:pt x="213385" y="194310"/>
                    </a:lnTo>
                    <a:lnTo>
                      <a:pt x="208013" y="199390"/>
                    </a:lnTo>
                    <a:lnTo>
                      <a:pt x="203301" y="204470"/>
                    </a:lnTo>
                    <a:lnTo>
                      <a:pt x="196824" y="214630"/>
                    </a:lnTo>
                    <a:lnTo>
                      <a:pt x="203111" y="209550"/>
                    </a:lnTo>
                    <a:lnTo>
                      <a:pt x="191020" y="231140"/>
                    </a:lnTo>
                    <a:lnTo>
                      <a:pt x="185127" y="241300"/>
                    </a:lnTo>
                    <a:lnTo>
                      <a:pt x="183197" y="244576"/>
                    </a:lnTo>
                    <a:lnTo>
                      <a:pt x="184277" y="240030"/>
                    </a:lnTo>
                    <a:lnTo>
                      <a:pt x="182537" y="241769"/>
                    </a:lnTo>
                    <a:lnTo>
                      <a:pt x="182537" y="245694"/>
                    </a:lnTo>
                    <a:lnTo>
                      <a:pt x="177622" y="254000"/>
                    </a:lnTo>
                    <a:lnTo>
                      <a:pt x="173774" y="255270"/>
                    </a:lnTo>
                    <a:lnTo>
                      <a:pt x="178422" y="250190"/>
                    </a:lnTo>
                    <a:lnTo>
                      <a:pt x="180746" y="247650"/>
                    </a:lnTo>
                    <a:lnTo>
                      <a:pt x="182537" y="245694"/>
                    </a:lnTo>
                    <a:lnTo>
                      <a:pt x="182537" y="241769"/>
                    </a:lnTo>
                    <a:lnTo>
                      <a:pt x="176618" y="247650"/>
                    </a:lnTo>
                    <a:lnTo>
                      <a:pt x="178892" y="243840"/>
                    </a:lnTo>
                    <a:lnTo>
                      <a:pt x="179197" y="242570"/>
                    </a:lnTo>
                    <a:lnTo>
                      <a:pt x="179832" y="240030"/>
                    </a:lnTo>
                    <a:lnTo>
                      <a:pt x="181394" y="233680"/>
                    </a:lnTo>
                    <a:lnTo>
                      <a:pt x="183654" y="236220"/>
                    </a:lnTo>
                    <a:lnTo>
                      <a:pt x="182575" y="234950"/>
                    </a:lnTo>
                    <a:lnTo>
                      <a:pt x="182867" y="233680"/>
                    </a:lnTo>
                    <a:lnTo>
                      <a:pt x="184365" y="227330"/>
                    </a:lnTo>
                    <a:lnTo>
                      <a:pt x="178371" y="240030"/>
                    </a:lnTo>
                    <a:lnTo>
                      <a:pt x="181394" y="231140"/>
                    </a:lnTo>
                    <a:lnTo>
                      <a:pt x="181825" y="229870"/>
                    </a:lnTo>
                    <a:lnTo>
                      <a:pt x="181241" y="229870"/>
                    </a:lnTo>
                    <a:lnTo>
                      <a:pt x="180606" y="231140"/>
                    </a:lnTo>
                    <a:lnTo>
                      <a:pt x="179946" y="231140"/>
                    </a:lnTo>
                    <a:lnTo>
                      <a:pt x="184480" y="222250"/>
                    </a:lnTo>
                    <a:lnTo>
                      <a:pt x="187337" y="219710"/>
                    </a:lnTo>
                    <a:lnTo>
                      <a:pt x="191058" y="213360"/>
                    </a:lnTo>
                    <a:lnTo>
                      <a:pt x="196227" y="208280"/>
                    </a:lnTo>
                    <a:lnTo>
                      <a:pt x="197154" y="208280"/>
                    </a:lnTo>
                    <a:lnTo>
                      <a:pt x="193890" y="214630"/>
                    </a:lnTo>
                    <a:lnTo>
                      <a:pt x="192278" y="218440"/>
                    </a:lnTo>
                    <a:lnTo>
                      <a:pt x="198272" y="210820"/>
                    </a:lnTo>
                    <a:lnTo>
                      <a:pt x="199694" y="208280"/>
                    </a:lnTo>
                    <a:lnTo>
                      <a:pt x="201129" y="205740"/>
                    </a:lnTo>
                    <a:lnTo>
                      <a:pt x="202565" y="203200"/>
                    </a:lnTo>
                    <a:lnTo>
                      <a:pt x="205079" y="198120"/>
                    </a:lnTo>
                    <a:lnTo>
                      <a:pt x="200469" y="204470"/>
                    </a:lnTo>
                    <a:lnTo>
                      <a:pt x="198589" y="205740"/>
                    </a:lnTo>
                    <a:lnTo>
                      <a:pt x="197624" y="204470"/>
                    </a:lnTo>
                    <a:lnTo>
                      <a:pt x="195795" y="204470"/>
                    </a:lnTo>
                    <a:lnTo>
                      <a:pt x="199618" y="196850"/>
                    </a:lnTo>
                    <a:lnTo>
                      <a:pt x="200558" y="195580"/>
                    </a:lnTo>
                    <a:lnTo>
                      <a:pt x="204279" y="190500"/>
                    </a:lnTo>
                    <a:lnTo>
                      <a:pt x="208699" y="182880"/>
                    </a:lnTo>
                    <a:lnTo>
                      <a:pt x="209473" y="181610"/>
                    </a:lnTo>
                    <a:lnTo>
                      <a:pt x="225831" y="165100"/>
                    </a:lnTo>
                    <a:lnTo>
                      <a:pt x="225298" y="168910"/>
                    </a:lnTo>
                    <a:lnTo>
                      <a:pt x="227825" y="165100"/>
                    </a:lnTo>
                    <a:lnTo>
                      <a:pt x="228663" y="163830"/>
                    </a:lnTo>
                    <a:lnTo>
                      <a:pt x="229590" y="162560"/>
                    </a:lnTo>
                    <a:lnTo>
                      <a:pt x="232397" y="158750"/>
                    </a:lnTo>
                    <a:lnTo>
                      <a:pt x="236054" y="152400"/>
                    </a:lnTo>
                    <a:lnTo>
                      <a:pt x="239204" y="147320"/>
                    </a:lnTo>
                    <a:lnTo>
                      <a:pt x="234797" y="152400"/>
                    </a:lnTo>
                    <a:lnTo>
                      <a:pt x="232384" y="153670"/>
                    </a:lnTo>
                    <a:lnTo>
                      <a:pt x="229641" y="153670"/>
                    </a:lnTo>
                    <a:lnTo>
                      <a:pt x="224231" y="162560"/>
                    </a:lnTo>
                    <a:lnTo>
                      <a:pt x="222821" y="161290"/>
                    </a:lnTo>
                    <a:lnTo>
                      <a:pt x="227126" y="154940"/>
                    </a:lnTo>
                    <a:lnTo>
                      <a:pt x="234289" y="146050"/>
                    </a:lnTo>
                    <a:lnTo>
                      <a:pt x="238607" y="142240"/>
                    </a:lnTo>
                    <a:lnTo>
                      <a:pt x="241490" y="139700"/>
                    </a:lnTo>
                    <a:lnTo>
                      <a:pt x="238277" y="144780"/>
                    </a:lnTo>
                    <a:lnTo>
                      <a:pt x="242366" y="140970"/>
                    </a:lnTo>
                    <a:lnTo>
                      <a:pt x="242290" y="143510"/>
                    </a:lnTo>
                    <a:lnTo>
                      <a:pt x="243725" y="140970"/>
                    </a:lnTo>
                    <a:lnTo>
                      <a:pt x="244449" y="139700"/>
                    </a:lnTo>
                    <a:lnTo>
                      <a:pt x="246621" y="135890"/>
                    </a:lnTo>
                    <a:lnTo>
                      <a:pt x="246113" y="134620"/>
                    </a:lnTo>
                    <a:lnTo>
                      <a:pt x="242227" y="137160"/>
                    </a:lnTo>
                    <a:lnTo>
                      <a:pt x="236435" y="142240"/>
                    </a:lnTo>
                    <a:lnTo>
                      <a:pt x="238201" y="139700"/>
                    </a:lnTo>
                    <a:lnTo>
                      <a:pt x="239966" y="137160"/>
                    </a:lnTo>
                    <a:lnTo>
                      <a:pt x="243624" y="132080"/>
                    </a:lnTo>
                    <a:lnTo>
                      <a:pt x="247383" y="125730"/>
                    </a:lnTo>
                    <a:lnTo>
                      <a:pt x="246037" y="128270"/>
                    </a:lnTo>
                    <a:lnTo>
                      <a:pt x="248170" y="125730"/>
                    </a:lnTo>
                    <a:lnTo>
                      <a:pt x="249237" y="124460"/>
                    </a:lnTo>
                    <a:lnTo>
                      <a:pt x="250304" y="123190"/>
                    </a:lnTo>
                    <a:lnTo>
                      <a:pt x="254368" y="116840"/>
                    </a:lnTo>
                    <a:lnTo>
                      <a:pt x="258749" y="113030"/>
                    </a:lnTo>
                    <a:lnTo>
                      <a:pt x="262661" y="113030"/>
                    </a:lnTo>
                    <a:lnTo>
                      <a:pt x="264439" y="114300"/>
                    </a:lnTo>
                    <a:lnTo>
                      <a:pt x="260184" y="116840"/>
                    </a:lnTo>
                    <a:lnTo>
                      <a:pt x="266725" y="113030"/>
                    </a:lnTo>
                    <a:lnTo>
                      <a:pt x="268909" y="111760"/>
                    </a:lnTo>
                    <a:lnTo>
                      <a:pt x="258495" y="123190"/>
                    </a:lnTo>
                    <a:lnTo>
                      <a:pt x="263144" y="120650"/>
                    </a:lnTo>
                    <a:lnTo>
                      <a:pt x="267754" y="115570"/>
                    </a:lnTo>
                    <a:lnTo>
                      <a:pt x="271170" y="111760"/>
                    </a:lnTo>
                    <a:lnTo>
                      <a:pt x="276821" y="105410"/>
                    </a:lnTo>
                    <a:lnTo>
                      <a:pt x="277876" y="106680"/>
                    </a:lnTo>
                    <a:lnTo>
                      <a:pt x="277876" y="76619"/>
                    </a:lnTo>
                    <a:lnTo>
                      <a:pt x="268300" y="82550"/>
                    </a:lnTo>
                    <a:lnTo>
                      <a:pt x="256095" y="91440"/>
                    </a:lnTo>
                    <a:lnTo>
                      <a:pt x="241757" y="105410"/>
                    </a:lnTo>
                    <a:lnTo>
                      <a:pt x="237896" y="109220"/>
                    </a:lnTo>
                    <a:lnTo>
                      <a:pt x="238721" y="110490"/>
                    </a:lnTo>
                    <a:lnTo>
                      <a:pt x="241490" y="111760"/>
                    </a:lnTo>
                    <a:lnTo>
                      <a:pt x="236804" y="115570"/>
                    </a:lnTo>
                    <a:lnTo>
                      <a:pt x="232460" y="119380"/>
                    </a:lnTo>
                    <a:lnTo>
                      <a:pt x="228701" y="124460"/>
                    </a:lnTo>
                    <a:lnTo>
                      <a:pt x="230670" y="119380"/>
                    </a:lnTo>
                    <a:lnTo>
                      <a:pt x="231267" y="116840"/>
                    </a:lnTo>
                    <a:lnTo>
                      <a:pt x="236931" y="110490"/>
                    </a:lnTo>
                    <a:lnTo>
                      <a:pt x="229285" y="118110"/>
                    </a:lnTo>
                    <a:lnTo>
                      <a:pt x="221856" y="127000"/>
                    </a:lnTo>
                    <a:lnTo>
                      <a:pt x="214630" y="134620"/>
                    </a:lnTo>
                    <a:lnTo>
                      <a:pt x="207619" y="143510"/>
                    </a:lnTo>
                    <a:lnTo>
                      <a:pt x="208724" y="140970"/>
                    </a:lnTo>
                    <a:lnTo>
                      <a:pt x="205613" y="144780"/>
                    </a:lnTo>
                    <a:lnTo>
                      <a:pt x="202577" y="149860"/>
                    </a:lnTo>
                    <a:lnTo>
                      <a:pt x="199669" y="154940"/>
                    </a:lnTo>
                    <a:lnTo>
                      <a:pt x="204203" y="148590"/>
                    </a:lnTo>
                    <a:lnTo>
                      <a:pt x="209194" y="143510"/>
                    </a:lnTo>
                    <a:lnTo>
                      <a:pt x="213182" y="139700"/>
                    </a:lnTo>
                    <a:lnTo>
                      <a:pt x="214731" y="139700"/>
                    </a:lnTo>
                    <a:lnTo>
                      <a:pt x="207175" y="151130"/>
                    </a:lnTo>
                    <a:lnTo>
                      <a:pt x="200367" y="160020"/>
                    </a:lnTo>
                    <a:lnTo>
                      <a:pt x="194348" y="170180"/>
                    </a:lnTo>
                    <a:lnTo>
                      <a:pt x="189166" y="180340"/>
                    </a:lnTo>
                    <a:lnTo>
                      <a:pt x="185064" y="177800"/>
                    </a:lnTo>
                    <a:lnTo>
                      <a:pt x="181279" y="181610"/>
                    </a:lnTo>
                    <a:lnTo>
                      <a:pt x="181978" y="175260"/>
                    </a:lnTo>
                    <a:lnTo>
                      <a:pt x="182651" y="175260"/>
                    </a:lnTo>
                    <a:lnTo>
                      <a:pt x="183007" y="173990"/>
                    </a:lnTo>
                    <a:lnTo>
                      <a:pt x="183172" y="173990"/>
                    </a:lnTo>
                    <a:lnTo>
                      <a:pt x="183032" y="174637"/>
                    </a:lnTo>
                    <a:lnTo>
                      <a:pt x="182994" y="175056"/>
                    </a:lnTo>
                    <a:lnTo>
                      <a:pt x="183591" y="173901"/>
                    </a:lnTo>
                    <a:lnTo>
                      <a:pt x="183705" y="173253"/>
                    </a:lnTo>
                    <a:lnTo>
                      <a:pt x="183426" y="173431"/>
                    </a:lnTo>
                    <a:lnTo>
                      <a:pt x="184886" y="167640"/>
                    </a:lnTo>
                    <a:lnTo>
                      <a:pt x="187706" y="161290"/>
                    </a:lnTo>
                    <a:lnTo>
                      <a:pt x="191389" y="152400"/>
                    </a:lnTo>
                    <a:lnTo>
                      <a:pt x="195592" y="146050"/>
                    </a:lnTo>
                    <a:lnTo>
                      <a:pt x="188163" y="154940"/>
                    </a:lnTo>
                    <a:lnTo>
                      <a:pt x="183032" y="162560"/>
                    </a:lnTo>
                    <a:lnTo>
                      <a:pt x="179451" y="167640"/>
                    </a:lnTo>
                    <a:lnTo>
                      <a:pt x="173609" y="176593"/>
                    </a:lnTo>
                    <a:lnTo>
                      <a:pt x="173609" y="250190"/>
                    </a:lnTo>
                    <a:lnTo>
                      <a:pt x="166966" y="261620"/>
                    </a:lnTo>
                    <a:lnTo>
                      <a:pt x="166738" y="260350"/>
                    </a:lnTo>
                    <a:lnTo>
                      <a:pt x="166052" y="260350"/>
                    </a:lnTo>
                    <a:lnTo>
                      <a:pt x="167233" y="257810"/>
                    </a:lnTo>
                    <a:lnTo>
                      <a:pt x="169595" y="252730"/>
                    </a:lnTo>
                    <a:lnTo>
                      <a:pt x="170776" y="250190"/>
                    </a:lnTo>
                    <a:lnTo>
                      <a:pt x="170980" y="252730"/>
                    </a:lnTo>
                    <a:lnTo>
                      <a:pt x="173609" y="250190"/>
                    </a:lnTo>
                    <a:lnTo>
                      <a:pt x="173609" y="176593"/>
                    </a:lnTo>
                    <a:lnTo>
                      <a:pt x="161213" y="195580"/>
                    </a:lnTo>
                    <a:lnTo>
                      <a:pt x="161442" y="191770"/>
                    </a:lnTo>
                    <a:lnTo>
                      <a:pt x="165608" y="182880"/>
                    </a:lnTo>
                    <a:lnTo>
                      <a:pt x="169481" y="175260"/>
                    </a:lnTo>
                    <a:lnTo>
                      <a:pt x="168884" y="173990"/>
                    </a:lnTo>
                    <a:lnTo>
                      <a:pt x="173431" y="167640"/>
                    </a:lnTo>
                    <a:lnTo>
                      <a:pt x="178041" y="161290"/>
                    </a:lnTo>
                    <a:lnTo>
                      <a:pt x="182740" y="154940"/>
                    </a:lnTo>
                    <a:lnTo>
                      <a:pt x="184594" y="152488"/>
                    </a:lnTo>
                    <a:lnTo>
                      <a:pt x="184759" y="153670"/>
                    </a:lnTo>
                    <a:lnTo>
                      <a:pt x="183718" y="156210"/>
                    </a:lnTo>
                    <a:lnTo>
                      <a:pt x="188645" y="148590"/>
                    </a:lnTo>
                    <a:lnTo>
                      <a:pt x="191109" y="144780"/>
                    </a:lnTo>
                    <a:lnTo>
                      <a:pt x="193929" y="140970"/>
                    </a:lnTo>
                    <a:lnTo>
                      <a:pt x="203314" y="128270"/>
                    </a:lnTo>
                    <a:lnTo>
                      <a:pt x="209003" y="118110"/>
                    </a:lnTo>
                    <a:lnTo>
                      <a:pt x="210985" y="116840"/>
                    </a:lnTo>
                    <a:lnTo>
                      <a:pt x="208572" y="121920"/>
                    </a:lnTo>
                    <a:lnTo>
                      <a:pt x="206146" y="125730"/>
                    </a:lnTo>
                    <a:lnTo>
                      <a:pt x="208102" y="123190"/>
                    </a:lnTo>
                    <a:lnTo>
                      <a:pt x="202412" y="130810"/>
                    </a:lnTo>
                    <a:lnTo>
                      <a:pt x="199517" y="140970"/>
                    </a:lnTo>
                    <a:lnTo>
                      <a:pt x="198564" y="146050"/>
                    </a:lnTo>
                    <a:lnTo>
                      <a:pt x="206209" y="135890"/>
                    </a:lnTo>
                    <a:lnTo>
                      <a:pt x="208673" y="129540"/>
                    </a:lnTo>
                    <a:lnTo>
                      <a:pt x="210527" y="124460"/>
                    </a:lnTo>
                    <a:lnTo>
                      <a:pt x="211366" y="123190"/>
                    </a:lnTo>
                    <a:lnTo>
                      <a:pt x="215506" y="116840"/>
                    </a:lnTo>
                    <a:lnTo>
                      <a:pt x="216331" y="115570"/>
                    </a:lnTo>
                    <a:lnTo>
                      <a:pt x="220383" y="111760"/>
                    </a:lnTo>
                    <a:lnTo>
                      <a:pt x="224345" y="109220"/>
                    </a:lnTo>
                    <a:lnTo>
                      <a:pt x="227152" y="106680"/>
                    </a:lnTo>
                    <a:lnTo>
                      <a:pt x="228561" y="105410"/>
                    </a:lnTo>
                    <a:lnTo>
                      <a:pt x="234607" y="97790"/>
                    </a:lnTo>
                    <a:lnTo>
                      <a:pt x="225348" y="106680"/>
                    </a:lnTo>
                    <a:lnTo>
                      <a:pt x="224345" y="106680"/>
                    </a:lnTo>
                    <a:lnTo>
                      <a:pt x="231571" y="97790"/>
                    </a:lnTo>
                    <a:lnTo>
                      <a:pt x="236016" y="95250"/>
                    </a:lnTo>
                    <a:lnTo>
                      <a:pt x="237274" y="93980"/>
                    </a:lnTo>
                    <a:lnTo>
                      <a:pt x="242290" y="88900"/>
                    </a:lnTo>
                    <a:lnTo>
                      <a:pt x="240004" y="90170"/>
                    </a:lnTo>
                    <a:lnTo>
                      <a:pt x="235254" y="93980"/>
                    </a:lnTo>
                    <a:lnTo>
                      <a:pt x="235534" y="92710"/>
                    </a:lnTo>
                    <a:lnTo>
                      <a:pt x="244068" y="85090"/>
                    </a:lnTo>
                    <a:lnTo>
                      <a:pt x="252399" y="78740"/>
                    </a:lnTo>
                    <a:lnTo>
                      <a:pt x="260997" y="72390"/>
                    </a:lnTo>
                    <a:lnTo>
                      <a:pt x="270395" y="67310"/>
                    </a:lnTo>
                    <a:lnTo>
                      <a:pt x="267944" y="67310"/>
                    </a:lnTo>
                    <a:lnTo>
                      <a:pt x="270129" y="63500"/>
                    </a:lnTo>
                    <a:lnTo>
                      <a:pt x="274637" y="57150"/>
                    </a:lnTo>
                    <a:lnTo>
                      <a:pt x="279171" y="53340"/>
                    </a:lnTo>
                    <a:lnTo>
                      <a:pt x="272796" y="57150"/>
                    </a:lnTo>
                    <a:lnTo>
                      <a:pt x="266522" y="59690"/>
                    </a:lnTo>
                    <a:lnTo>
                      <a:pt x="260350" y="63500"/>
                    </a:lnTo>
                    <a:lnTo>
                      <a:pt x="254266" y="68580"/>
                    </a:lnTo>
                    <a:lnTo>
                      <a:pt x="236283" y="86360"/>
                    </a:lnTo>
                    <a:lnTo>
                      <a:pt x="220662" y="101600"/>
                    </a:lnTo>
                    <a:lnTo>
                      <a:pt x="205943" y="119380"/>
                    </a:lnTo>
                    <a:lnTo>
                      <a:pt x="190665" y="140970"/>
                    </a:lnTo>
                    <a:lnTo>
                      <a:pt x="190715" y="138430"/>
                    </a:lnTo>
                    <a:lnTo>
                      <a:pt x="165696" y="173990"/>
                    </a:lnTo>
                    <a:lnTo>
                      <a:pt x="159740" y="191770"/>
                    </a:lnTo>
                    <a:lnTo>
                      <a:pt x="156464" y="200660"/>
                    </a:lnTo>
                    <a:lnTo>
                      <a:pt x="155803" y="202069"/>
                    </a:lnTo>
                    <a:lnTo>
                      <a:pt x="155803" y="257810"/>
                    </a:lnTo>
                    <a:lnTo>
                      <a:pt x="153593" y="266700"/>
                    </a:lnTo>
                    <a:lnTo>
                      <a:pt x="145097" y="307340"/>
                    </a:lnTo>
                    <a:lnTo>
                      <a:pt x="141071" y="316230"/>
                    </a:lnTo>
                    <a:lnTo>
                      <a:pt x="137058" y="326390"/>
                    </a:lnTo>
                    <a:lnTo>
                      <a:pt x="133299" y="335280"/>
                    </a:lnTo>
                    <a:lnTo>
                      <a:pt x="130035" y="341630"/>
                    </a:lnTo>
                    <a:lnTo>
                      <a:pt x="131229" y="337820"/>
                    </a:lnTo>
                    <a:lnTo>
                      <a:pt x="132270" y="335280"/>
                    </a:lnTo>
                    <a:lnTo>
                      <a:pt x="139026" y="318770"/>
                    </a:lnTo>
                    <a:lnTo>
                      <a:pt x="143548" y="306070"/>
                    </a:lnTo>
                    <a:lnTo>
                      <a:pt x="145034" y="299720"/>
                    </a:lnTo>
                    <a:lnTo>
                      <a:pt x="143751" y="299720"/>
                    </a:lnTo>
                    <a:lnTo>
                      <a:pt x="140131" y="303530"/>
                    </a:lnTo>
                    <a:lnTo>
                      <a:pt x="134670" y="311150"/>
                    </a:lnTo>
                    <a:lnTo>
                      <a:pt x="127863" y="322580"/>
                    </a:lnTo>
                    <a:lnTo>
                      <a:pt x="124421" y="328295"/>
                    </a:lnTo>
                    <a:lnTo>
                      <a:pt x="124421" y="363220"/>
                    </a:lnTo>
                    <a:lnTo>
                      <a:pt x="123202" y="370840"/>
                    </a:lnTo>
                    <a:lnTo>
                      <a:pt x="121666" y="378460"/>
                    </a:lnTo>
                    <a:lnTo>
                      <a:pt x="121323" y="384810"/>
                    </a:lnTo>
                    <a:lnTo>
                      <a:pt x="119849" y="391160"/>
                    </a:lnTo>
                    <a:lnTo>
                      <a:pt x="117259" y="398780"/>
                    </a:lnTo>
                    <a:lnTo>
                      <a:pt x="114681" y="403860"/>
                    </a:lnTo>
                    <a:lnTo>
                      <a:pt x="113220" y="403860"/>
                    </a:lnTo>
                    <a:lnTo>
                      <a:pt x="114363" y="400050"/>
                    </a:lnTo>
                    <a:lnTo>
                      <a:pt x="115493" y="396240"/>
                    </a:lnTo>
                    <a:lnTo>
                      <a:pt x="115570" y="389890"/>
                    </a:lnTo>
                    <a:lnTo>
                      <a:pt x="115887" y="387350"/>
                    </a:lnTo>
                    <a:lnTo>
                      <a:pt x="116205" y="384810"/>
                    </a:lnTo>
                    <a:lnTo>
                      <a:pt x="120167" y="378460"/>
                    </a:lnTo>
                    <a:lnTo>
                      <a:pt x="118986" y="375920"/>
                    </a:lnTo>
                    <a:lnTo>
                      <a:pt x="117030" y="378460"/>
                    </a:lnTo>
                    <a:lnTo>
                      <a:pt x="114858" y="383540"/>
                    </a:lnTo>
                    <a:lnTo>
                      <a:pt x="114947" y="382270"/>
                    </a:lnTo>
                    <a:lnTo>
                      <a:pt x="114985" y="379730"/>
                    </a:lnTo>
                    <a:lnTo>
                      <a:pt x="114592" y="379730"/>
                    </a:lnTo>
                    <a:lnTo>
                      <a:pt x="120065" y="365760"/>
                    </a:lnTo>
                    <a:lnTo>
                      <a:pt x="121818" y="361950"/>
                    </a:lnTo>
                    <a:lnTo>
                      <a:pt x="123469" y="358140"/>
                    </a:lnTo>
                    <a:lnTo>
                      <a:pt x="123837" y="359410"/>
                    </a:lnTo>
                    <a:lnTo>
                      <a:pt x="124421" y="363220"/>
                    </a:lnTo>
                    <a:lnTo>
                      <a:pt x="124421" y="328295"/>
                    </a:lnTo>
                    <a:lnTo>
                      <a:pt x="120205" y="335280"/>
                    </a:lnTo>
                    <a:lnTo>
                      <a:pt x="127025" y="318770"/>
                    </a:lnTo>
                    <a:lnTo>
                      <a:pt x="134302" y="303530"/>
                    </a:lnTo>
                    <a:lnTo>
                      <a:pt x="141947" y="287020"/>
                    </a:lnTo>
                    <a:lnTo>
                      <a:pt x="149186" y="273050"/>
                    </a:lnTo>
                    <a:lnTo>
                      <a:pt x="149834" y="271780"/>
                    </a:lnTo>
                    <a:lnTo>
                      <a:pt x="147218" y="273050"/>
                    </a:lnTo>
                    <a:lnTo>
                      <a:pt x="149440" y="269240"/>
                    </a:lnTo>
                    <a:lnTo>
                      <a:pt x="150177" y="267970"/>
                    </a:lnTo>
                    <a:lnTo>
                      <a:pt x="150914" y="266700"/>
                    </a:lnTo>
                    <a:lnTo>
                      <a:pt x="151307" y="264160"/>
                    </a:lnTo>
                    <a:lnTo>
                      <a:pt x="151892" y="260350"/>
                    </a:lnTo>
                    <a:lnTo>
                      <a:pt x="155359" y="257810"/>
                    </a:lnTo>
                    <a:lnTo>
                      <a:pt x="155803" y="257810"/>
                    </a:lnTo>
                    <a:lnTo>
                      <a:pt x="155803" y="202069"/>
                    </a:lnTo>
                    <a:lnTo>
                      <a:pt x="151676" y="210820"/>
                    </a:lnTo>
                    <a:lnTo>
                      <a:pt x="144386" y="226060"/>
                    </a:lnTo>
                    <a:lnTo>
                      <a:pt x="140970" y="228600"/>
                    </a:lnTo>
                    <a:lnTo>
                      <a:pt x="137401" y="234950"/>
                    </a:lnTo>
                    <a:lnTo>
                      <a:pt x="134150" y="241300"/>
                    </a:lnTo>
                    <a:lnTo>
                      <a:pt x="131699" y="242570"/>
                    </a:lnTo>
                    <a:lnTo>
                      <a:pt x="138811" y="229870"/>
                    </a:lnTo>
                    <a:lnTo>
                      <a:pt x="136118" y="231140"/>
                    </a:lnTo>
                    <a:lnTo>
                      <a:pt x="132524" y="234950"/>
                    </a:lnTo>
                    <a:lnTo>
                      <a:pt x="130733" y="240030"/>
                    </a:lnTo>
                    <a:lnTo>
                      <a:pt x="128943" y="246380"/>
                    </a:lnTo>
                    <a:lnTo>
                      <a:pt x="126098" y="254000"/>
                    </a:lnTo>
                    <a:lnTo>
                      <a:pt x="121119" y="264160"/>
                    </a:lnTo>
                    <a:lnTo>
                      <a:pt x="120802" y="262890"/>
                    </a:lnTo>
                    <a:lnTo>
                      <a:pt x="120497" y="261620"/>
                    </a:lnTo>
                    <a:lnTo>
                      <a:pt x="118745" y="262890"/>
                    </a:lnTo>
                    <a:lnTo>
                      <a:pt x="118033" y="261620"/>
                    </a:lnTo>
                    <a:lnTo>
                      <a:pt x="120523" y="255270"/>
                    </a:lnTo>
                    <a:lnTo>
                      <a:pt x="113614" y="267970"/>
                    </a:lnTo>
                    <a:lnTo>
                      <a:pt x="108699" y="279400"/>
                    </a:lnTo>
                    <a:lnTo>
                      <a:pt x="105524" y="289560"/>
                    </a:lnTo>
                    <a:lnTo>
                      <a:pt x="103822" y="298450"/>
                    </a:lnTo>
                    <a:lnTo>
                      <a:pt x="97650" y="314960"/>
                    </a:lnTo>
                    <a:lnTo>
                      <a:pt x="94030" y="320040"/>
                    </a:lnTo>
                    <a:lnTo>
                      <a:pt x="90309" y="325120"/>
                    </a:lnTo>
                    <a:lnTo>
                      <a:pt x="83858" y="341630"/>
                    </a:lnTo>
                    <a:lnTo>
                      <a:pt x="84366" y="336550"/>
                    </a:lnTo>
                    <a:lnTo>
                      <a:pt x="76911" y="358140"/>
                    </a:lnTo>
                    <a:lnTo>
                      <a:pt x="81343" y="351790"/>
                    </a:lnTo>
                    <a:lnTo>
                      <a:pt x="79540" y="358140"/>
                    </a:lnTo>
                    <a:lnTo>
                      <a:pt x="77838" y="364490"/>
                    </a:lnTo>
                    <a:lnTo>
                      <a:pt x="74472" y="377190"/>
                    </a:lnTo>
                    <a:lnTo>
                      <a:pt x="73799" y="383540"/>
                    </a:lnTo>
                    <a:lnTo>
                      <a:pt x="75603" y="381000"/>
                    </a:lnTo>
                    <a:lnTo>
                      <a:pt x="78168" y="375920"/>
                    </a:lnTo>
                    <a:lnTo>
                      <a:pt x="79832" y="374650"/>
                    </a:lnTo>
                    <a:lnTo>
                      <a:pt x="78981" y="368300"/>
                    </a:lnTo>
                    <a:lnTo>
                      <a:pt x="81927" y="360680"/>
                    </a:lnTo>
                    <a:lnTo>
                      <a:pt x="84543" y="351790"/>
                    </a:lnTo>
                    <a:lnTo>
                      <a:pt x="86880" y="345440"/>
                    </a:lnTo>
                    <a:lnTo>
                      <a:pt x="88976" y="341630"/>
                    </a:lnTo>
                    <a:lnTo>
                      <a:pt x="86156" y="350520"/>
                    </a:lnTo>
                    <a:lnTo>
                      <a:pt x="85674" y="354330"/>
                    </a:lnTo>
                    <a:lnTo>
                      <a:pt x="85598" y="359410"/>
                    </a:lnTo>
                    <a:lnTo>
                      <a:pt x="85407" y="361950"/>
                    </a:lnTo>
                    <a:lnTo>
                      <a:pt x="90182" y="345440"/>
                    </a:lnTo>
                    <a:lnTo>
                      <a:pt x="94119" y="341630"/>
                    </a:lnTo>
                    <a:lnTo>
                      <a:pt x="98488" y="330200"/>
                    </a:lnTo>
                    <a:lnTo>
                      <a:pt x="102298" y="321310"/>
                    </a:lnTo>
                    <a:lnTo>
                      <a:pt x="102730" y="320040"/>
                    </a:lnTo>
                    <a:lnTo>
                      <a:pt x="104228" y="315607"/>
                    </a:lnTo>
                    <a:lnTo>
                      <a:pt x="100926" y="320040"/>
                    </a:lnTo>
                    <a:lnTo>
                      <a:pt x="102108" y="312420"/>
                    </a:lnTo>
                    <a:lnTo>
                      <a:pt x="105498" y="300990"/>
                    </a:lnTo>
                    <a:lnTo>
                      <a:pt x="110324" y="287020"/>
                    </a:lnTo>
                    <a:lnTo>
                      <a:pt x="115836" y="273050"/>
                    </a:lnTo>
                    <a:lnTo>
                      <a:pt x="116852" y="273050"/>
                    </a:lnTo>
                    <a:lnTo>
                      <a:pt x="119761" y="267970"/>
                    </a:lnTo>
                    <a:lnTo>
                      <a:pt x="119265" y="270510"/>
                    </a:lnTo>
                    <a:lnTo>
                      <a:pt x="119392" y="270510"/>
                    </a:lnTo>
                    <a:lnTo>
                      <a:pt x="117881" y="274320"/>
                    </a:lnTo>
                    <a:lnTo>
                      <a:pt x="116928" y="275590"/>
                    </a:lnTo>
                    <a:lnTo>
                      <a:pt x="117678" y="276860"/>
                    </a:lnTo>
                    <a:lnTo>
                      <a:pt x="117957" y="278130"/>
                    </a:lnTo>
                    <a:lnTo>
                      <a:pt x="119507" y="276860"/>
                    </a:lnTo>
                    <a:lnTo>
                      <a:pt x="124066" y="269240"/>
                    </a:lnTo>
                    <a:lnTo>
                      <a:pt x="123431" y="275590"/>
                    </a:lnTo>
                    <a:lnTo>
                      <a:pt x="121399" y="290830"/>
                    </a:lnTo>
                    <a:lnTo>
                      <a:pt x="122428" y="290830"/>
                    </a:lnTo>
                    <a:lnTo>
                      <a:pt x="119214" y="298450"/>
                    </a:lnTo>
                    <a:lnTo>
                      <a:pt x="115658" y="307340"/>
                    </a:lnTo>
                    <a:lnTo>
                      <a:pt x="112039" y="316230"/>
                    </a:lnTo>
                    <a:lnTo>
                      <a:pt x="108673" y="322580"/>
                    </a:lnTo>
                    <a:lnTo>
                      <a:pt x="108432" y="322580"/>
                    </a:lnTo>
                    <a:lnTo>
                      <a:pt x="105359" y="330200"/>
                    </a:lnTo>
                    <a:lnTo>
                      <a:pt x="102209" y="339090"/>
                    </a:lnTo>
                    <a:lnTo>
                      <a:pt x="99237" y="347980"/>
                    </a:lnTo>
                    <a:lnTo>
                      <a:pt x="96748" y="350520"/>
                    </a:lnTo>
                    <a:lnTo>
                      <a:pt x="95250" y="356870"/>
                    </a:lnTo>
                    <a:lnTo>
                      <a:pt x="93903" y="361950"/>
                    </a:lnTo>
                    <a:lnTo>
                      <a:pt x="94170" y="363220"/>
                    </a:lnTo>
                    <a:lnTo>
                      <a:pt x="97485" y="356870"/>
                    </a:lnTo>
                    <a:lnTo>
                      <a:pt x="95478" y="363220"/>
                    </a:lnTo>
                    <a:lnTo>
                      <a:pt x="93560" y="370840"/>
                    </a:lnTo>
                    <a:lnTo>
                      <a:pt x="89776" y="383540"/>
                    </a:lnTo>
                    <a:lnTo>
                      <a:pt x="88112" y="383540"/>
                    </a:lnTo>
                    <a:lnTo>
                      <a:pt x="88112" y="464820"/>
                    </a:lnTo>
                    <a:lnTo>
                      <a:pt x="86499" y="467360"/>
                    </a:lnTo>
                    <a:lnTo>
                      <a:pt x="85305" y="468630"/>
                    </a:lnTo>
                    <a:lnTo>
                      <a:pt x="83997" y="468630"/>
                    </a:lnTo>
                    <a:lnTo>
                      <a:pt x="86664" y="461010"/>
                    </a:lnTo>
                    <a:lnTo>
                      <a:pt x="88112" y="464820"/>
                    </a:lnTo>
                    <a:lnTo>
                      <a:pt x="88112" y="383540"/>
                    </a:lnTo>
                    <a:lnTo>
                      <a:pt x="86779" y="383540"/>
                    </a:lnTo>
                    <a:lnTo>
                      <a:pt x="83362" y="387350"/>
                    </a:lnTo>
                    <a:lnTo>
                      <a:pt x="82105" y="386511"/>
                    </a:lnTo>
                    <a:lnTo>
                      <a:pt x="82105" y="483870"/>
                    </a:lnTo>
                    <a:lnTo>
                      <a:pt x="79298" y="502920"/>
                    </a:lnTo>
                    <a:lnTo>
                      <a:pt x="75971" y="518160"/>
                    </a:lnTo>
                    <a:lnTo>
                      <a:pt x="72313" y="534670"/>
                    </a:lnTo>
                    <a:lnTo>
                      <a:pt x="68554" y="553720"/>
                    </a:lnTo>
                    <a:lnTo>
                      <a:pt x="66103" y="556260"/>
                    </a:lnTo>
                    <a:lnTo>
                      <a:pt x="66929" y="548640"/>
                    </a:lnTo>
                    <a:lnTo>
                      <a:pt x="68694" y="538480"/>
                    </a:lnTo>
                    <a:lnTo>
                      <a:pt x="69024" y="533400"/>
                    </a:lnTo>
                    <a:lnTo>
                      <a:pt x="64477" y="549910"/>
                    </a:lnTo>
                    <a:lnTo>
                      <a:pt x="64706" y="553720"/>
                    </a:lnTo>
                    <a:lnTo>
                      <a:pt x="63360" y="563880"/>
                    </a:lnTo>
                    <a:lnTo>
                      <a:pt x="62750" y="572770"/>
                    </a:lnTo>
                    <a:lnTo>
                      <a:pt x="64960" y="573963"/>
                    </a:lnTo>
                    <a:lnTo>
                      <a:pt x="61455" y="588124"/>
                    </a:lnTo>
                    <a:lnTo>
                      <a:pt x="61531" y="585470"/>
                    </a:lnTo>
                    <a:lnTo>
                      <a:pt x="61607" y="582930"/>
                    </a:lnTo>
                    <a:lnTo>
                      <a:pt x="60909" y="585470"/>
                    </a:lnTo>
                    <a:lnTo>
                      <a:pt x="59283" y="581660"/>
                    </a:lnTo>
                    <a:lnTo>
                      <a:pt x="58978" y="574040"/>
                    </a:lnTo>
                    <a:lnTo>
                      <a:pt x="59994" y="563880"/>
                    </a:lnTo>
                    <a:lnTo>
                      <a:pt x="62382" y="552450"/>
                    </a:lnTo>
                    <a:lnTo>
                      <a:pt x="61937" y="552450"/>
                    </a:lnTo>
                    <a:lnTo>
                      <a:pt x="59651" y="561340"/>
                    </a:lnTo>
                    <a:lnTo>
                      <a:pt x="56527" y="574040"/>
                    </a:lnTo>
                    <a:lnTo>
                      <a:pt x="56349" y="570230"/>
                    </a:lnTo>
                    <a:lnTo>
                      <a:pt x="59791" y="556260"/>
                    </a:lnTo>
                    <a:lnTo>
                      <a:pt x="63258" y="542290"/>
                    </a:lnTo>
                    <a:lnTo>
                      <a:pt x="64985" y="535940"/>
                    </a:lnTo>
                    <a:lnTo>
                      <a:pt x="68770" y="521970"/>
                    </a:lnTo>
                    <a:lnTo>
                      <a:pt x="70142" y="516890"/>
                    </a:lnTo>
                    <a:lnTo>
                      <a:pt x="69316" y="523240"/>
                    </a:lnTo>
                    <a:lnTo>
                      <a:pt x="68338" y="529590"/>
                    </a:lnTo>
                    <a:lnTo>
                      <a:pt x="66306" y="537210"/>
                    </a:lnTo>
                    <a:lnTo>
                      <a:pt x="70967" y="521970"/>
                    </a:lnTo>
                    <a:lnTo>
                      <a:pt x="72136" y="516890"/>
                    </a:lnTo>
                    <a:lnTo>
                      <a:pt x="74472" y="506730"/>
                    </a:lnTo>
                    <a:lnTo>
                      <a:pt x="76923" y="496570"/>
                    </a:lnTo>
                    <a:lnTo>
                      <a:pt x="77851" y="492760"/>
                    </a:lnTo>
                    <a:lnTo>
                      <a:pt x="80276" y="487680"/>
                    </a:lnTo>
                    <a:lnTo>
                      <a:pt x="82105" y="483870"/>
                    </a:lnTo>
                    <a:lnTo>
                      <a:pt x="82105" y="386511"/>
                    </a:lnTo>
                    <a:lnTo>
                      <a:pt x="81457" y="386080"/>
                    </a:lnTo>
                    <a:lnTo>
                      <a:pt x="83007" y="374650"/>
                    </a:lnTo>
                    <a:lnTo>
                      <a:pt x="78320" y="391261"/>
                    </a:lnTo>
                    <a:lnTo>
                      <a:pt x="78320" y="487680"/>
                    </a:lnTo>
                    <a:lnTo>
                      <a:pt x="78066" y="488950"/>
                    </a:lnTo>
                    <a:lnTo>
                      <a:pt x="76898" y="494030"/>
                    </a:lnTo>
                    <a:lnTo>
                      <a:pt x="76149" y="495300"/>
                    </a:lnTo>
                    <a:lnTo>
                      <a:pt x="75641" y="496570"/>
                    </a:lnTo>
                    <a:lnTo>
                      <a:pt x="78320" y="487680"/>
                    </a:lnTo>
                    <a:lnTo>
                      <a:pt x="78320" y="391261"/>
                    </a:lnTo>
                    <a:lnTo>
                      <a:pt x="78041" y="392239"/>
                    </a:lnTo>
                    <a:lnTo>
                      <a:pt x="77990" y="392036"/>
                    </a:lnTo>
                    <a:lnTo>
                      <a:pt x="77990" y="392430"/>
                    </a:lnTo>
                    <a:lnTo>
                      <a:pt x="75844" y="400050"/>
                    </a:lnTo>
                    <a:lnTo>
                      <a:pt x="75641" y="400050"/>
                    </a:lnTo>
                    <a:lnTo>
                      <a:pt x="75742" y="397510"/>
                    </a:lnTo>
                    <a:lnTo>
                      <a:pt x="75552" y="397510"/>
                    </a:lnTo>
                    <a:lnTo>
                      <a:pt x="76695" y="393700"/>
                    </a:lnTo>
                    <a:lnTo>
                      <a:pt x="77114" y="392430"/>
                    </a:lnTo>
                    <a:lnTo>
                      <a:pt x="77990" y="392430"/>
                    </a:lnTo>
                    <a:lnTo>
                      <a:pt x="77990" y="392036"/>
                    </a:lnTo>
                    <a:lnTo>
                      <a:pt x="77165" y="388620"/>
                    </a:lnTo>
                    <a:lnTo>
                      <a:pt x="74790" y="391160"/>
                    </a:lnTo>
                    <a:lnTo>
                      <a:pt x="71551" y="398780"/>
                    </a:lnTo>
                    <a:lnTo>
                      <a:pt x="67995" y="408940"/>
                    </a:lnTo>
                    <a:lnTo>
                      <a:pt x="69405" y="412750"/>
                    </a:lnTo>
                    <a:lnTo>
                      <a:pt x="65633" y="421640"/>
                    </a:lnTo>
                    <a:lnTo>
                      <a:pt x="55511" y="467360"/>
                    </a:lnTo>
                    <a:lnTo>
                      <a:pt x="55079" y="488950"/>
                    </a:lnTo>
                    <a:lnTo>
                      <a:pt x="52870" y="500380"/>
                    </a:lnTo>
                    <a:lnTo>
                      <a:pt x="50800" y="505460"/>
                    </a:lnTo>
                    <a:lnTo>
                      <a:pt x="48844" y="511810"/>
                    </a:lnTo>
                    <a:lnTo>
                      <a:pt x="47155" y="515620"/>
                    </a:lnTo>
                    <a:lnTo>
                      <a:pt x="45897" y="514350"/>
                    </a:lnTo>
                    <a:lnTo>
                      <a:pt x="44361" y="515620"/>
                    </a:lnTo>
                    <a:lnTo>
                      <a:pt x="44691" y="513080"/>
                    </a:lnTo>
                    <a:lnTo>
                      <a:pt x="45021" y="510540"/>
                    </a:lnTo>
                    <a:lnTo>
                      <a:pt x="45834" y="508000"/>
                    </a:lnTo>
                    <a:lnTo>
                      <a:pt x="47447" y="502920"/>
                    </a:lnTo>
                    <a:lnTo>
                      <a:pt x="47879" y="501980"/>
                    </a:lnTo>
                    <a:lnTo>
                      <a:pt x="47866" y="501650"/>
                    </a:lnTo>
                    <a:lnTo>
                      <a:pt x="47358" y="500380"/>
                    </a:lnTo>
                    <a:lnTo>
                      <a:pt x="45732" y="499110"/>
                    </a:lnTo>
                    <a:lnTo>
                      <a:pt x="41821" y="508000"/>
                    </a:lnTo>
                    <a:lnTo>
                      <a:pt x="43789" y="500380"/>
                    </a:lnTo>
                    <a:lnTo>
                      <a:pt x="44437" y="497840"/>
                    </a:lnTo>
                    <a:lnTo>
                      <a:pt x="45046" y="497840"/>
                    </a:lnTo>
                    <a:lnTo>
                      <a:pt x="45529" y="490220"/>
                    </a:lnTo>
                    <a:lnTo>
                      <a:pt x="42875" y="500380"/>
                    </a:lnTo>
                    <a:lnTo>
                      <a:pt x="44767" y="488950"/>
                    </a:lnTo>
                    <a:lnTo>
                      <a:pt x="45021" y="486410"/>
                    </a:lnTo>
                    <a:lnTo>
                      <a:pt x="45288" y="483870"/>
                    </a:lnTo>
                    <a:lnTo>
                      <a:pt x="46075" y="476250"/>
                    </a:lnTo>
                    <a:lnTo>
                      <a:pt x="46329" y="470268"/>
                    </a:lnTo>
                    <a:lnTo>
                      <a:pt x="42138" y="476250"/>
                    </a:lnTo>
                    <a:lnTo>
                      <a:pt x="39636" y="483870"/>
                    </a:lnTo>
                    <a:lnTo>
                      <a:pt x="40347" y="478790"/>
                    </a:lnTo>
                    <a:lnTo>
                      <a:pt x="40703" y="474980"/>
                    </a:lnTo>
                    <a:lnTo>
                      <a:pt x="40601" y="471170"/>
                    </a:lnTo>
                    <a:lnTo>
                      <a:pt x="39243" y="474980"/>
                    </a:lnTo>
                    <a:lnTo>
                      <a:pt x="38036" y="487680"/>
                    </a:lnTo>
                    <a:lnTo>
                      <a:pt x="37960" y="490220"/>
                    </a:lnTo>
                    <a:lnTo>
                      <a:pt x="38061" y="492760"/>
                    </a:lnTo>
                    <a:lnTo>
                      <a:pt x="40640" y="486410"/>
                    </a:lnTo>
                    <a:lnTo>
                      <a:pt x="39814" y="492760"/>
                    </a:lnTo>
                    <a:lnTo>
                      <a:pt x="38798" y="499110"/>
                    </a:lnTo>
                    <a:lnTo>
                      <a:pt x="37452" y="506730"/>
                    </a:lnTo>
                    <a:lnTo>
                      <a:pt x="35623" y="513080"/>
                    </a:lnTo>
                    <a:lnTo>
                      <a:pt x="35941" y="509270"/>
                    </a:lnTo>
                    <a:lnTo>
                      <a:pt x="36487" y="502920"/>
                    </a:lnTo>
                    <a:lnTo>
                      <a:pt x="33870" y="509270"/>
                    </a:lnTo>
                    <a:lnTo>
                      <a:pt x="32486" y="505460"/>
                    </a:lnTo>
                    <a:lnTo>
                      <a:pt x="32181" y="515620"/>
                    </a:lnTo>
                    <a:lnTo>
                      <a:pt x="34429" y="515620"/>
                    </a:lnTo>
                    <a:lnTo>
                      <a:pt x="35115" y="516890"/>
                    </a:lnTo>
                    <a:lnTo>
                      <a:pt x="28905" y="533400"/>
                    </a:lnTo>
                    <a:lnTo>
                      <a:pt x="23279" y="547370"/>
                    </a:lnTo>
                    <a:lnTo>
                      <a:pt x="18592" y="562610"/>
                    </a:lnTo>
                    <a:lnTo>
                      <a:pt x="16852" y="572262"/>
                    </a:lnTo>
                    <a:lnTo>
                      <a:pt x="17868" y="567690"/>
                    </a:lnTo>
                    <a:lnTo>
                      <a:pt x="19215" y="566420"/>
                    </a:lnTo>
                    <a:lnTo>
                      <a:pt x="17449" y="580390"/>
                    </a:lnTo>
                    <a:lnTo>
                      <a:pt x="14109" y="590550"/>
                    </a:lnTo>
                    <a:lnTo>
                      <a:pt x="10553" y="600710"/>
                    </a:lnTo>
                    <a:lnTo>
                      <a:pt x="8153" y="612140"/>
                    </a:lnTo>
                    <a:lnTo>
                      <a:pt x="12573" y="608330"/>
                    </a:lnTo>
                    <a:lnTo>
                      <a:pt x="10947" y="622465"/>
                    </a:lnTo>
                    <a:lnTo>
                      <a:pt x="9385" y="635000"/>
                    </a:lnTo>
                    <a:lnTo>
                      <a:pt x="7683" y="638810"/>
                    </a:lnTo>
                    <a:lnTo>
                      <a:pt x="5511" y="643890"/>
                    </a:lnTo>
                    <a:lnTo>
                      <a:pt x="3848" y="646430"/>
                    </a:lnTo>
                    <a:lnTo>
                      <a:pt x="3644" y="641350"/>
                    </a:lnTo>
                    <a:lnTo>
                      <a:pt x="1117" y="659130"/>
                    </a:lnTo>
                    <a:lnTo>
                      <a:pt x="2603" y="683260"/>
                    </a:lnTo>
                    <a:lnTo>
                      <a:pt x="2654" y="687070"/>
                    </a:lnTo>
                    <a:lnTo>
                      <a:pt x="787" y="707390"/>
                    </a:lnTo>
                    <a:lnTo>
                      <a:pt x="2654" y="695960"/>
                    </a:lnTo>
                    <a:lnTo>
                      <a:pt x="3810" y="689610"/>
                    </a:lnTo>
                    <a:lnTo>
                      <a:pt x="4686" y="683260"/>
                    </a:lnTo>
                    <a:lnTo>
                      <a:pt x="5753" y="674370"/>
                    </a:lnTo>
                    <a:lnTo>
                      <a:pt x="6007" y="680720"/>
                    </a:lnTo>
                    <a:lnTo>
                      <a:pt x="6680" y="681990"/>
                    </a:lnTo>
                    <a:lnTo>
                      <a:pt x="7759" y="679450"/>
                    </a:lnTo>
                    <a:lnTo>
                      <a:pt x="9232" y="679450"/>
                    </a:lnTo>
                    <a:lnTo>
                      <a:pt x="7010" y="688340"/>
                    </a:lnTo>
                    <a:lnTo>
                      <a:pt x="5384" y="697230"/>
                    </a:lnTo>
                    <a:lnTo>
                      <a:pt x="4330" y="702310"/>
                    </a:lnTo>
                    <a:lnTo>
                      <a:pt x="0" y="735330"/>
                    </a:lnTo>
                    <a:lnTo>
                      <a:pt x="2374" y="725170"/>
                    </a:lnTo>
                    <a:lnTo>
                      <a:pt x="1295" y="737870"/>
                    </a:lnTo>
                    <a:lnTo>
                      <a:pt x="1104" y="749300"/>
                    </a:lnTo>
                    <a:lnTo>
                      <a:pt x="1651" y="758190"/>
                    </a:lnTo>
                    <a:lnTo>
                      <a:pt x="2794" y="765810"/>
                    </a:lnTo>
                    <a:lnTo>
                      <a:pt x="2997" y="756920"/>
                    </a:lnTo>
                    <a:lnTo>
                      <a:pt x="2971" y="751840"/>
                    </a:lnTo>
                    <a:lnTo>
                      <a:pt x="2374" y="744220"/>
                    </a:lnTo>
                    <a:lnTo>
                      <a:pt x="2108" y="736600"/>
                    </a:lnTo>
                    <a:lnTo>
                      <a:pt x="2133" y="732790"/>
                    </a:lnTo>
                    <a:lnTo>
                      <a:pt x="2794" y="725170"/>
                    </a:lnTo>
                    <a:lnTo>
                      <a:pt x="3340" y="718820"/>
                    </a:lnTo>
                    <a:lnTo>
                      <a:pt x="6108" y="708660"/>
                    </a:lnTo>
                    <a:lnTo>
                      <a:pt x="7035" y="709930"/>
                    </a:lnTo>
                    <a:lnTo>
                      <a:pt x="7950" y="713740"/>
                    </a:lnTo>
                    <a:lnTo>
                      <a:pt x="10668" y="708660"/>
                    </a:lnTo>
                    <a:lnTo>
                      <a:pt x="10693" y="702310"/>
                    </a:lnTo>
                    <a:lnTo>
                      <a:pt x="10731" y="697230"/>
                    </a:lnTo>
                    <a:lnTo>
                      <a:pt x="10782" y="688340"/>
                    </a:lnTo>
                    <a:lnTo>
                      <a:pt x="9169" y="697230"/>
                    </a:lnTo>
                    <a:lnTo>
                      <a:pt x="8496" y="690880"/>
                    </a:lnTo>
                    <a:lnTo>
                      <a:pt x="9690" y="680720"/>
                    </a:lnTo>
                    <a:lnTo>
                      <a:pt x="9817" y="679450"/>
                    </a:lnTo>
                    <a:lnTo>
                      <a:pt x="10350" y="674370"/>
                    </a:lnTo>
                    <a:lnTo>
                      <a:pt x="10617" y="671830"/>
                    </a:lnTo>
                    <a:lnTo>
                      <a:pt x="9156" y="668020"/>
                    </a:lnTo>
                    <a:lnTo>
                      <a:pt x="12725" y="655320"/>
                    </a:lnTo>
                    <a:lnTo>
                      <a:pt x="14655" y="646430"/>
                    </a:lnTo>
                    <a:lnTo>
                      <a:pt x="17233" y="635000"/>
                    </a:lnTo>
                    <a:lnTo>
                      <a:pt x="18643" y="629920"/>
                    </a:lnTo>
                    <a:lnTo>
                      <a:pt x="21120" y="621030"/>
                    </a:lnTo>
                    <a:lnTo>
                      <a:pt x="20574" y="614680"/>
                    </a:lnTo>
                    <a:lnTo>
                      <a:pt x="19138" y="623570"/>
                    </a:lnTo>
                    <a:lnTo>
                      <a:pt x="17843" y="629920"/>
                    </a:lnTo>
                    <a:lnTo>
                      <a:pt x="18389" y="623570"/>
                    </a:lnTo>
                    <a:lnTo>
                      <a:pt x="18453" y="614680"/>
                    </a:lnTo>
                    <a:lnTo>
                      <a:pt x="18529" y="613410"/>
                    </a:lnTo>
                    <a:lnTo>
                      <a:pt x="18681" y="610870"/>
                    </a:lnTo>
                    <a:lnTo>
                      <a:pt x="21082" y="603250"/>
                    </a:lnTo>
                    <a:lnTo>
                      <a:pt x="21450" y="599440"/>
                    </a:lnTo>
                    <a:lnTo>
                      <a:pt x="20256" y="600710"/>
                    </a:lnTo>
                    <a:lnTo>
                      <a:pt x="18249" y="604520"/>
                    </a:lnTo>
                    <a:lnTo>
                      <a:pt x="16230" y="613410"/>
                    </a:lnTo>
                    <a:lnTo>
                      <a:pt x="17094" y="608330"/>
                    </a:lnTo>
                    <a:lnTo>
                      <a:pt x="17741" y="604520"/>
                    </a:lnTo>
                    <a:lnTo>
                      <a:pt x="19151" y="596900"/>
                    </a:lnTo>
                    <a:lnTo>
                      <a:pt x="20256" y="590550"/>
                    </a:lnTo>
                    <a:lnTo>
                      <a:pt x="20701" y="588010"/>
                    </a:lnTo>
                    <a:lnTo>
                      <a:pt x="22631" y="579120"/>
                    </a:lnTo>
                    <a:lnTo>
                      <a:pt x="17487" y="590550"/>
                    </a:lnTo>
                    <a:lnTo>
                      <a:pt x="17983" y="588010"/>
                    </a:lnTo>
                    <a:lnTo>
                      <a:pt x="19989" y="577850"/>
                    </a:lnTo>
                    <a:lnTo>
                      <a:pt x="16344" y="588010"/>
                    </a:lnTo>
                    <a:lnTo>
                      <a:pt x="19989" y="568960"/>
                    </a:lnTo>
                    <a:lnTo>
                      <a:pt x="20574" y="566420"/>
                    </a:lnTo>
                    <a:lnTo>
                      <a:pt x="24345" y="549910"/>
                    </a:lnTo>
                    <a:lnTo>
                      <a:pt x="29121" y="534670"/>
                    </a:lnTo>
                    <a:lnTo>
                      <a:pt x="34048" y="521970"/>
                    </a:lnTo>
                    <a:lnTo>
                      <a:pt x="31394" y="541020"/>
                    </a:lnTo>
                    <a:lnTo>
                      <a:pt x="28028" y="561340"/>
                    </a:lnTo>
                    <a:lnTo>
                      <a:pt x="26289" y="574586"/>
                    </a:lnTo>
                    <a:lnTo>
                      <a:pt x="30645" y="570230"/>
                    </a:lnTo>
                    <a:lnTo>
                      <a:pt x="29527" y="562610"/>
                    </a:lnTo>
                    <a:lnTo>
                      <a:pt x="30429" y="556260"/>
                    </a:lnTo>
                    <a:lnTo>
                      <a:pt x="31940" y="547370"/>
                    </a:lnTo>
                    <a:lnTo>
                      <a:pt x="33858" y="539750"/>
                    </a:lnTo>
                    <a:lnTo>
                      <a:pt x="35966" y="535940"/>
                    </a:lnTo>
                    <a:lnTo>
                      <a:pt x="34531" y="549910"/>
                    </a:lnTo>
                    <a:lnTo>
                      <a:pt x="34239" y="556260"/>
                    </a:lnTo>
                    <a:lnTo>
                      <a:pt x="34175" y="563880"/>
                    </a:lnTo>
                    <a:lnTo>
                      <a:pt x="34290" y="573938"/>
                    </a:lnTo>
                    <a:lnTo>
                      <a:pt x="34061" y="573735"/>
                    </a:lnTo>
                    <a:lnTo>
                      <a:pt x="33820" y="573989"/>
                    </a:lnTo>
                    <a:lnTo>
                      <a:pt x="34239" y="579247"/>
                    </a:lnTo>
                    <a:lnTo>
                      <a:pt x="34251" y="579120"/>
                    </a:lnTo>
                    <a:lnTo>
                      <a:pt x="34302" y="575538"/>
                    </a:lnTo>
                    <a:lnTo>
                      <a:pt x="34302" y="574040"/>
                    </a:lnTo>
                    <a:lnTo>
                      <a:pt x="34823" y="575310"/>
                    </a:lnTo>
                    <a:lnTo>
                      <a:pt x="34721" y="576580"/>
                    </a:lnTo>
                    <a:lnTo>
                      <a:pt x="34251" y="580390"/>
                    </a:lnTo>
                    <a:lnTo>
                      <a:pt x="33299" y="586740"/>
                    </a:lnTo>
                    <a:lnTo>
                      <a:pt x="31000" y="595630"/>
                    </a:lnTo>
                    <a:lnTo>
                      <a:pt x="30607" y="601980"/>
                    </a:lnTo>
                    <a:lnTo>
                      <a:pt x="28727" y="609600"/>
                    </a:lnTo>
                    <a:lnTo>
                      <a:pt x="28206" y="604520"/>
                    </a:lnTo>
                    <a:lnTo>
                      <a:pt x="27838" y="603250"/>
                    </a:lnTo>
                    <a:lnTo>
                      <a:pt x="24041" y="621030"/>
                    </a:lnTo>
                    <a:lnTo>
                      <a:pt x="22910" y="637540"/>
                    </a:lnTo>
                    <a:lnTo>
                      <a:pt x="22110" y="654050"/>
                    </a:lnTo>
                    <a:lnTo>
                      <a:pt x="19342" y="673100"/>
                    </a:lnTo>
                    <a:lnTo>
                      <a:pt x="17500" y="675640"/>
                    </a:lnTo>
                    <a:lnTo>
                      <a:pt x="14224" y="687070"/>
                    </a:lnTo>
                    <a:lnTo>
                      <a:pt x="13512" y="687070"/>
                    </a:lnTo>
                    <a:lnTo>
                      <a:pt x="12204" y="697230"/>
                    </a:lnTo>
                    <a:lnTo>
                      <a:pt x="12090" y="708660"/>
                    </a:lnTo>
                    <a:lnTo>
                      <a:pt x="12763" y="721360"/>
                    </a:lnTo>
                    <a:lnTo>
                      <a:pt x="11252" y="726440"/>
                    </a:lnTo>
                    <a:lnTo>
                      <a:pt x="10058" y="732790"/>
                    </a:lnTo>
                    <a:lnTo>
                      <a:pt x="9245" y="737870"/>
                    </a:lnTo>
                    <a:lnTo>
                      <a:pt x="40563" y="737870"/>
                    </a:lnTo>
                    <a:lnTo>
                      <a:pt x="42011" y="730250"/>
                    </a:lnTo>
                    <a:lnTo>
                      <a:pt x="43230" y="716280"/>
                    </a:lnTo>
                    <a:lnTo>
                      <a:pt x="43459" y="713740"/>
                    </a:lnTo>
                    <a:lnTo>
                      <a:pt x="43713" y="717550"/>
                    </a:lnTo>
                    <a:lnTo>
                      <a:pt x="43827" y="730250"/>
                    </a:lnTo>
                    <a:lnTo>
                      <a:pt x="44043" y="735330"/>
                    </a:lnTo>
                    <a:lnTo>
                      <a:pt x="45554" y="732790"/>
                    </a:lnTo>
                    <a:lnTo>
                      <a:pt x="44767" y="718820"/>
                    </a:lnTo>
                    <a:lnTo>
                      <a:pt x="44538" y="713740"/>
                    </a:lnTo>
                    <a:lnTo>
                      <a:pt x="44424" y="711200"/>
                    </a:lnTo>
                    <a:lnTo>
                      <a:pt x="44170" y="703580"/>
                    </a:lnTo>
                    <a:lnTo>
                      <a:pt x="42532" y="716280"/>
                    </a:lnTo>
                    <a:lnTo>
                      <a:pt x="43078" y="702310"/>
                    </a:lnTo>
                    <a:lnTo>
                      <a:pt x="44907" y="692150"/>
                    </a:lnTo>
                    <a:lnTo>
                      <a:pt x="47383" y="684530"/>
                    </a:lnTo>
                    <a:lnTo>
                      <a:pt x="49911" y="675640"/>
                    </a:lnTo>
                    <a:lnTo>
                      <a:pt x="51549" y="673100"/>
                    </a:lnTo>
                    <a:lnTo>
                      <a:pt x="51028" y="678992"/>
                    </a:lnTo>
                    <a:lnTo>
                      <a:pt x="51409" y="675640"/>
                    </a:lnTo>
                    <a:lnTo>
                      <a:pt x="51600" y="673100"/>
                    </a:lnTo>
                    <a:lnTo>
                      <a:pt x="52006" y="668020"/>
                    </a:lnTo>
                    <a:lnTo>
                      <a:pt x="52311" y="662940"/>
                    </a:lnTo>
                    <a:lnTo>
                      <a:pt x="52438" y="654050"/>
                    </a:lnTo>
                    <a:lnTo>
                      <a:pt x="52501" y="651510"/>
                    </a:lnTo>
                    <a:lnTo>
                      <a:pt x="53022" y="641350"/>
                    </a:lnTo>
                    <a:lnTo>
                      <a:pt x="53352" y="633730"/>
                    </a:lnTo>
                    <a:lnTo>
                      <a:pt x="53454" y="621030"/>
                    </a:lnTo>
                    <a:lnTo>
                      <a:pt x="54394" y="617220"/>
                    </a:lnTo>
                    <a:lnTo>
                      <a:pt x="54571" y="618490"/>
                    </a:lnTo>
                    <a:lnTo>
                      <a:pt x="54635" y="619760"/>
                    </a:lnTo>
                    <a:lnTo>
                      <a:pt x="54914" y="617220"/>
                    </a:lnTo>
                    <a:lnTo>
                      <a:pt x="55041" y="615950"/>
                    </a:lnTo>
                    <a:lnTo>
                      <a:pt x="55156" y="614680"/>
                    </a:lnTo>
                    <a:lnTo>
                      <a:pt x="56400" y="609600"/>
                    </a:lnTo>
                    <a:lnTo>
                      <a:pt x="57950" y="603250"/>
                    </a:lnTo>
                    <a:lnTo>
                      <a:pt x="58064" y="605231"/>
                    </a:lnTo>
                    <a:lnTo>
                      <a:pt x="56781" y="617791"/>
                    </a:lnTo>
                    <a:lnTo>
                      <a:pt x="56083" y="625182"/>
                    </a:lnTo>
                    <a:lnTo>
                      <a:pt x="55499" y="633247"/>
                    </a:lnTo>
                    <a:lnTo>
                      <a:pt x="58597" y="612660"/>
                    </a:lnTo>
                    <a:lnTo>
                      <a:pt x="58140" y="605243"/>
                    </a:lnTo>
                    <a:lnTo>
                      <a:pt x="58293" y="603250"/>
                    </a:lnTo>
                    <a:lnTo>
                      <a:pt x="58470" y="600710"/>
                    </a:lnTo>
                    <a:lnTo>
                      <a:pt x="61379" y="589483"/>
                    </a:lnTo>
                    <a:lnTo>
                      <a:pt x="61353" y="590308"/>
                    </a:lnTo>
                    <a:lnTo>
                      <a:pt x="62268" y="589953"/>
                    </a:lnTo>
                    <a:lnTo>
                      <a:pt x="67335" y="573455"/>
                    </a:lnTo>
                    <a:lnTo>
                      <a:pt x="65303" y="573328"/>
                    </a:lnTo>
                    <a:lnTo>
                      <a:pt x="69570" y="556260"/>
                    </a:lnTo>
                    <a:lnTo>
                      <a:pt x="78435" y="520700"/>
                    </a:lnTo>
                    <a:lnTo>
                      <a:pt x="84988" y="496570"/>
                    </a:lnTo>
                    <a:lnTo>
                      <a:pt x="88353" y="483870"/>
                    </a:lnTo>
                    <a:lnTo>
                      <a:pt x="91376" y="472440"/>
                    </a:lnTo>
                    <a:lnTo>
                      <a:pt x="94945" y="481330"/>
                    </a:lnTo>
                    <a:lnTo>
                      <a:pt x="98552" y="490220"/>
                    </a:lnTo>
                    <a:lnTo>
                      <a:pt x="103416" y="501980"/>
                    </a:lnTo>
                    <a:lnTo>
                      <a:pt x="105448" y="506869"/>
                    </a:lnTo>
                    <a:lnTo>
                      <a:pt x="104978" y="506755"/>
                    </a:lnTo>
                    <a:lnTo>
                      <a:pt x="104292" y="513130"/>
                    </a:lnTo>
                    <a:lnTo>
                      <a:pt x="103238" y="520166"/>
                    </a:lnTo>
                    <a:lnTo>
                      <a:pt x="102590" y="518502"/>
                    </a:lnTo>
                    <a:lnTo>
                      <a:pt x="102476" y="518274"/>
                    </a:lnTo>
                    <a:lnTo>
                      <a:pt x="102476" y="524929"/>
                    </a:lnTo>
                    <a:lnTo>
                      <a:pt x="101739" y="529259"/>
                    </a:lnTo>
                    <a:lnTo>
                      <a:pt x="100799" y="533336"/>
                    </a:lnTo>
                    <a:lnTo>
                      <a:pt x="99491" y="535774"/>
                    </a:lnTo>
                    <a:lnTo>
                      <a:pt x="102476" y="524929"/>
                    </a:lnTo>
                    <a:lnTo>
                      <a:pt x="102476" y="518274"/>
                    </a:lnTo>
                    <a:lnTo>
                      <a:pt x="101701" y="516661"/>
                    </a:lnTo>
                    <a:lnTo>
                      <a:pt x="99872" y="524929"/>
                    </a:lnTo>
                    <a:lnTo>
                      <a:pt x="97028" y="535774"/>
                    </a:lnTo>
                    <a:lnTo>
                      <a:pt x="96951" y="536282"/>
                    </a:lnTo>
                    <a:lnTo>
                      <a:pt x="95859" y="545452"/>
                    </a:lnTo>
                    <a:lnTo>
                      <a:pt x="95211" y="554202"/>
                    </a:lnTo>
                    <a:lnTo>
                      <a:pt x="93751" y="562889"/>
                    </a:lnTo>
                    <a:lnTo>
                      <a:pt x="88188" y="593788"/>
                    </a:lnTo>
                    <a:lnTo>
                      <a:pt x="86525" y="592442"/>
                    </a:lnTo>
                    <a:lnTo>
                      <a:pt x="88696" y="577837"/>
                    </a:lnTo>
                    <a:lnTo>
                      <a:pt x="89217" y="574357"/>
                    </a:lnTo>
                    <a:lnTo>
                      <a:pt x="86893" y="577837"/>
                    </a:lnTo>
                    <a:lnTo>
                      <a:pt x="89293" y="567728"/>
                    </a:lnTo>
                    <a:lnTo>
                      <a:pt x="90170" y="562089"/>
                    </a:lnTo>
                    <a:lnTo>
                      <a:pt x="91008" y="556704"/>
                    </a:lnTo>
                    <a:lnTo>
                      <a:pt x="92417" y="546163"/>
                    </a:lnTo>
                    <a:lnTo>
                      <a:pt x="93840" y="537502"/>
                    </a:lnTo>
                    <a:lnTo>
                      <a:pt x="90119" y="548652"/>
                    </a:lnTo>
                    <a:lnTo>
                      <a:pt x="86296" y="557326"/>
                    </a:lnTo>
                    <a:lnTo>
                      <a:pt x="83083" y="562089"/>
                    </a:lnTo>
                    <a:lnTo>
                      <a:pt x="81203" y="561467"/>
                    </a:lnTo>
                    <a:lnTo>
                      <a:pt x="80594" y="574357"/>
                    </a:lnTo>
                    <a:lnTo>
                      <a:pt x="80492" y="577189"/>
                    </a:lnTo>
                    <a:lnTo>
                      <a:pt x="83045" y="579462"/>
                    </a:lnTo>
                    <a:lnTo>
                      <a:pt x="85661" y="580898"/>
                    </a:lnTo>
                    <a:lnTo>
                      <a:pt x="85001" y="593991"/>
                    </a:lnTo>
                    <a:lnTo>
                      <a:pt x="80213" y="614921"/>
                    </a:lnTo>
                    <a:lnTo>
                      <a:pt x="83248" y="623023"/>
                    </a:lnTo>
                    <a:lnTo>
                      <a:pt x="81915" y="627367"/>
                    </a:lnTo>
                    <a:lnTo>
                      <a:pt x="80937" y="626008"/>
                    </a:lnTo>
                    <a:lnTo>
                      <a:pt x="79806" y="625919"/>
                    </a:lnTo>
                    <a:lnTo>
                      <a:pt x="78016" y="634072"/>
                    </a:lnTo>
                    <a:lnTo>
                      <a:pt x="79133" y="639686"/>
                    </a:lnTo>
                    <a:lnTo>
                      <a:pt x="75145" y="651929"/>
                    </a:lnTo>
                    <a:lnTo>
                      <a:pt x="75984" y="656005"/>
                    </a:lnTo>
                    <a:lnTo>
                      <a:pt x="75082" y="655320"/>
                    </a:lnTo>
                    <a:lnTo>
                      <a:pt x="74041" y="654888"/>
                    </a:lnTo>
                    <a:lnTo>
                      <a:pt x="72415" y="664908"/>
                    </a:lnTo>
                    <a:lnTo>
                      <a:pt x="72847" y="665645"/>
                    </a:lnTo>
                    <a:lnTo>
                      <a:pt x="74676" y="664997"/>
                    </a:lnTo>
                    <a:lnTo>
                      <a:pt x="73456" y="672858"/>
                    </a:lnTo>
                    <a:lnTo>
                      <a:pt x="71539" y="671830"/>
                    </a:lnTo>
                    <a:lnTo>
                      <a:pt x="72339" y="659980"/>
                    </a:lnTo>
                    <a:lnTo>
                      <a:pt x="70332" y="661098"/>
                    </a:lnTo>
                    <a:lnTo>
                      <a:pt x="69176" y="672858"/>
                    </a:lnTo>
                    <a:lnTo>
                      <a:pt x="69138" y="673493"/>
                    </a:lnTo>
                    <a:lnTo>
                      <a:pt x="70091" y="677659"/>
                    </a:lnTo>
                    <a:lnTo>
                      <a:pt x="71907" y="678484"/>
                    </a:lnTo>
                    <a:lnTo>
                      <a:pt x="73139" y="680377"/>
                    </a:lnTo>
                    <a:lnTo>
                      <a:pt x="72707" y="679615"/>
                    </a:lnTo>
                    <a:lnTo>
                      <a:pt x="73228" y="678472"/>
                    </a:lnTo>
                    <a:lnTo>
                      <a:pt x="73787" y="675487"/>
                    </a:lnTo>
                    <a:lnTo>
                      <a:pt x="75120" y="675894"/>
                    </a:lnTo>
                    <a:lnTo>
                      <a:pt x="72504" y="685266"/>
                    </a:lnTo>
                    <a:lnTo>
                      <a:pt x="74371" y="684504"/>
                    </a:lnTo>
                    <a:lnTo>
                      <a:pt x="75018" y="680681"/>
                    </a:lnTo>
                    <a:lnTo>
                      <a:pt x="75145" y="678484"/>
                    </a:lnTo>
                    <a:lnTo>
                      <a:pt x="75260" y="675487"/>
                    </a:lnTo>
                    <a:lnTo>
                      <a:pt x="75311" y="673493"/>
                    </a:lnTo>
                    <a:lnTo>
                      <a:pt x="76187" y="674649"/>
                    </a:lnTo>
                    <a:lnTo>
                      <a:pt x="76593" y="673493"/>
                    </a:lnTo>
                    <a:lnTo>
                      <a:pt x="76809" y="672858"/>
                    </a:lnTo>
                    <a:lnTo>
                      <a:pt x="77838" y="669912"/>
                    </a:lnTo>
                    <a:lnTo>
                      <a:pt x="79044" y="664997"/>
                    </a:lnTo>
                    <a:lnTo>
                      <a:pt x="79629" y="662609"/>
                    </a:lnTo>
                    <a:lnTo>
                      <a:pt x="80899" y="656005"/>
                    </a:lnTo>
                    <a:lnTo>
                      <a:pt x="82092" y="641591"/>
                    </a:lnTo>
                    <a:lnTo>
                      <a:pt x="84277" y="627367"/>
                    </a:lnTo>
                    <a:lnTo>
                      <a:pt x="84836" y="623671"/>
                    </a:lnTo>
                    <a:lnTo>
                      <a:pt x="88239" y="604710"/>
                    </a:lnTo>
                    <a:lnTo>
                      <a:pt x="90246" y="593788"/>
                    </a:lnTo>
                    <a:lnTo>
                      <a:pt x="91440" y="587197"/>
                    </a:lnTo>
                    <a:lnTo>
                      <a:pt x="90982" y="592836"/>
                    </a:lnTo>
                    <a:lnTo>
                      <a:pt x="92062" y="590664"/>
                    </a:lnTo>
                    <a:lnTo>
                      <a:pt x="92786" y="587197"/>
                    </a:lnTo>
                    <a:lnTo>
                      <a:pt x="96189" y="570788"/>
                    </a:lnTo>
                    <a:lnTo>
                      <a:pt x="98018" y="562889"/>
                    </a:lnTo>
                    <a:lnTo>
                      <a:pt x="100076" y="553923"/>
                    </a:lnTo>
                    <a:lnTo>
                      <a:pt x="104305" y="535774"/>
                    </a:lnTo>
                    <a:lnTo>
                      <a:pt x="106680" y="524929"/>
                    </a:lnTo>
                    <a:lnTo>
                      <a:pt x="107721" y="520166"/>
                    </a:lnTo>
                    <a:lnTo>
                      <a:pt x="109042" y="514096"/>
                    </a:lnTo>
                    <a:lnTo>
                      <a:pt x="107099" y="509651"/>
                    </a:lnTo>
                    <a:lnTo>
                      <a:pt x="109359" y="495300"/>
                    </a:lnTo>
                    <a:lnTo>
                      <a:pt x="107442" y="490220"/>
                    </a:lnTo>
                    <a:lnTo>
                      <a:pt x="106692" y="489915"/>
                    </a:lnTo>
                    <a:lnTo>
                      <a:pt x="106692" y="508723"/>
                    </a:lnTo>
                    <a:lnTo>
                      <a:pt x="106375" y="508000"/>
                    </a:lnTo>
                    <a:lnTo>
                      <a:pt x="106591" y="508000"/>
                    </a:lnTo>
                    <a:lnTo>
                      <a:pt x="106692" y="508723"/>
                    </a:lnTo>
                    <a:lnTo>
                      <a:pt x="106692" y="489915"/>
                    </a:lnTo>
                    <a:lnTo>
                      <a:pt x="104343" y="488950"/>
                    </a:lnTo>
                    <a:lnTo>
                      <a:pt x="103149" y="486410"/>
                    </a:lnTo>
                    <a:lnTo>
                      <a:pt x="104584" y="478790"/>
                    </a:lnTo>
                    <a:lnTo>
                      <a:pt x="104292" y="473710"/>
                    </a:lnTo>
                    <a:lnTo>
                      <a:pt x="104914" y="472440"/>
                    </a:lnTo>
                    <a:lnTo>
                      <a:pt x="106807" y="468630"/>
                    </a:lnTo>
                    <a:lnTo>
                      <a:pt x="107429" y="467360"/>
                    </a:lnTo>
                    <a:lnTo>
                      <a:pt x="107784" y="471170"/>
                    </a:lnTo>
                    <a:lnTo>
                      <a:pt x="108432" y="467360"/>
                    </a:lnTo>
                    <a:lnTo>
                      <a:pt x="109308" y="462280"/>
                    </a:lnTo>
                    <a:lnTo>
                      <a:pt x="109245" y="461010"/>
                    </a:lnTo>
                    <a:lnTo>
                      <a:pt x="109143" y="455930"/>
                    </a:lnTo>
                    <a:lnTo>
                      <a:pt x="110236" y="452120"/>
                    </a:lnTo>
                    <a:lnTo>
                      <a:pt x="111340" y="448310"/>
                    </a:lnTo>
                    <a:lnTo>
                      <a:pt x="111607" y="444500"/>
                    </a:lnTo>
                    <a:lnTo>
                      <a:pt x="110236" y="448310"/>
                    </a:lnTo>
                    <a:lnTo>
                      <a:pt x="108610" y="452120"/>
                    </a:lnTo>
                    <a:lnTo>
                      <a:pt x="108127" y="450850"/>
                    </a:lnTo>
                    <a:lnTo>
                      <a:pt x="110375" y="440690"/>
                    </a:lnTo>
                    <a:lnTo>
                      <a:pt x="110375" y="434340"/>
                    </a:lnTo>
                    <a:lnTo>
                      <a:pt x="111404" y="426720"/>
                    </a:lnTo>
                    <a:lnTo>
                      <a:pt x="114515" y="417830"/>
                    </a:lnTo>
                    <a:lnTo>
                      <a:pt x="114960" y="416560"/>
                    </a:lnTo>
                    <a:lnTo>
                      <a:pt x="116725" y="411480"/>
                    </a:lnTo>
                    <a:lnTo>
                      <a:pt x="117348" y="412750"/>
                    </a:lnTo>
                    <a:lnTo>
                      <a:pt x="119240" y="411480"/>
                    </a:lnTo>
                    <a:lnTo>
                      <a:pt x="121145" y="410210"/>
                    </a:lnTo>
                    <a:lnTo>
                      <a:pt x="116547" y="425450"/>
                    </a:lnTo>
                    <a:lnTo>
                      <a:pt x="123774" y="411480"/>
                    </a:lnTo>
                    <a:lnTo>
                      <a:pt x="121386" y="420370"/>
                    </a:lnTo>
                    <a:lnTo>
                      <a:pt x="120459" y="424180"/>
                    </a:lnTo>
                    <a:lnTo>
                      <a:pt x="119392" y="427990"/>
                    </a:lnTo>
                    <a:lnTo>
                      <a:pt x="116573" y="436880"/>
                    </a:lnTo>
                    <a:lnTo>
                      <a:pt x="117043" y="447040"/>
                    </a:lnTo>
                    <a:lnTo>
                      <a:pt x="118516" y="446316"/>
                    </a:lnTo>
                    <a:lnTo>
                      <a:pt x="121678" y="436880"/>
                    </a:lnTo>
                    <a:lnTo>
                      <a:pt x="123837" y="431800"/>
                    </a:lnTo>
                    <a:lnTo>
                      <a:pt x="123990" y="433070"/>
                    </a:lnTo>
                    <a:lnTo>
                      <a:pt x="123355" y="438150"/>
                    </a:lnTo>
                    <a:lnTo>
                      <a:pt x="123177" y="440690"/>
                    </a:lnTo>
                    <a:lnTo>
                      <a:pt x="125069" y="431800"/>
                    </a:lnTo>
                    <a:lnTo>
                      <a:pt x="125336" y="430530"/>
                    </a:lnTo>
                    <a:lnTo>
                      <a:pt x="128524" y="422910"/>
                    </a:lnTo>
                    <a:lnTo>
                      <a:pt x="131686" y="416560"/>
                    </a:lnTo>
                    <a:lnTo>
                      <a:pt x="133502" y="408940"/>
                    </a:lnTo>
                    <a:lnTo>
                      <a:pt x="133794" y="407670"/>
                    </a:lnTo>
                    <a:lnTo>
                      <a:pt x="129273" y="408940"/>
                    </a:lnTo>
                    <a:lnTo>
                      <a:pt x="130378" y="406400"/>
                    </a:lnTo>
                    <a:lnTo>
                      <a:pt x="124498" y="416560"/>
                    </a:lnTo>
                    <a:lnTo>
                      <a:pt x="125933" y="411480"/>
                    </a:lnTo>
                    <a:lnTo>
                      <a:pt x="126288" y="410210"/>
                    </a:lnTo>
                    <a:lnTo>
                      <a:pt x="127012" y="407670"/>
                    </a:lnTo>
                    <a:lnTo>
                      <a:pt x="128714" y="403860"/>
                    </a:lnTo>
                    <a:lnTo>
                      <a:pt x="129286" y="402590"/>
                    </a:lnTo>
                    <a:lnTo>
                      <a:pt x="130429" y="400050"/>
                    </a:lnTo>
                    <a:lnTo>
                      <a:pt x="133934" y="394970"/>
                    </a:lnTo>
                    <a:lnTo>
                      <a:pt x="136677" y="394970"/>
                    </a:lnTo>
                    <a:lnTo>
                      <a:pt x="134645" y="391160"/>
                    </a:lnTo>
                    <a:lnTo>
                      <a:pt x="136220" y="388620"/>
                    </a:lnTo>
                    <a:lnTo>
                      <a:pt x="139230" y="381000"/>
                    </a:lnTo>
                    <a:lnTo>
                      <a:pt x="140131" y="379730"/>
                    </a:lnTo>
                    <a:lnTo>
                      <a:pt x="128270" y="402590"/>
                    </a:lnTo>
                    <a:lnTo>
                      <a:pt x="127203" y="401320"/>
                    </a:lnTo>
                    <a:lnTo>
                      <a:pt x="125272" y="401320"/>
                    </a:lnTo>
                    <a:lnTo>
                      <a:pt x="124358" y="400050"/>
                    </a:lnTo>
                    <a:lnTo>
                      <a:pt x="126365" y="391160"/>
                    </a:lnTo>
                    <a:lnTo>
                      <a:pt x="129070" y="383540"/>
                    </a:lnTo>
                    <a:lnTo>
                      <a:pt x="128282" y="391160"/>
                    </a:lnTo>
                    <a:lnTo>
                      <a:pt x="129260" y="389890"/>
                    </a:lnTo>
                    <a:lnTo>
                      <a:pt x="131546" y="383540"/>
                    </a:lnTo>
                    <a:lnTo>
                      <a:pt x="137490" y="367030"/>
                    </a:lnTo>
                    <a:lnTo>
                      <a:pt x="142036" y="358140"/>
                    </a:lnTo>
                    <a:lnTo>
                      <a:pt x="142684" y="356870"/>
                    </a:lnTo>
                    <a:lnTo>
                      <a:pt x="144640" y="353060"/>
                    </a:lnTo>
                    <a:lnTo>
                      <a:pt x="150888" y="341630"/>
                    </a:lnTo>
                    <a:lnTo>
                      <a:pt x="151587" y="340360"/>
                    </a:lnTo>
                    <a:lnTo>
                      <a:pt x="159169" y="322580"/>
                    </a:lnTo>
                    <a:lnTo>
                      <a:pt x="156502" y="330200"/>
                    </a:lnTo>
                    <a:lnTo>
                      <a:pt x="152311" y="340360"/>
                    </a:lnTo>
                    <a:lnTo>
                      <a:pt x="147828" y="351790"/>
                    </a:lnTo>
                    <a:lnTo>
                      <a:pt x="144310" y="363220"/>
                    </a:lnTo>
                    <a:lnTo>
                      <a:pt x="147828" y="356870"/>
                    </a:lnTo>
                    <a:lnTo>
                      <a:pt x="150228" y="349250"/>
                    </a:lnTo>
                    <a:lnTo>
                      <a:pt x="152273" y="342900"/>
                    </a:lnTo>
                    <a:lnTo>
                      <a:pt x="154686" y="335280"/>
                    </a:lnTo>
                    <a:lnTo>
                      <a:pt x="152831" y="344170"/>
                    </a:lnTo>
                    <a:lnTo>
                      <a:pt x="153327" y="345440"/>
                    </a:lnTo>
                    <a:lnTo>
                      <a:pt x="158076" y="336550"/>
                    </a:lnTo>
                    <a:lnTo>
                      <a:pt x="158026" y="335280"/>
                    </a:lnTo>
                    <a:lnTo>
                      <a:pt x="157937" y="332740"/>
                    </a:lnTo>
                    <a:lnTo>
                      <a:pt x="160185" y="327660"/>
                    </a:lnTo>
                    <a:lnTo>
                      <a:pt x="161594" y="323850"/>
                    </a:lnTo>
                    <a:lnTo>
                      <a:pt x="163639" y="318325"/>
                    </a:lnTo>
                    <a:lnTo>
                      <a:pt x="163106" y="318770"/>
                    </a:lnTo>
                    <a:lnTo>
                      <a:pt x="160591" y="323850"/>
                    </a:lnTo>
                    <a:lnTo>
                      <a:pt x="160959" y="322580"/>
                    </a:lnTo>
                    <a:lnTo>
                      <a:pt x="164299" y="311150"/>
                    </a:lnTo>
                    <a:lnTo>
                      <a:pt x="170180" y="295910"/>
                    </a:lnTo>
                    <a:lnTo>
                      <a:pt x="177863" y="279400"/>
                    </a:lnTo>
                    <a:lnTo>
                      <a:pt x="186982" y="262890"/>
                    </a:lnTo>
                    <a:lnTo>
                      <a:pt x="185928" y="269240"/>
                    </a:lnTo>
                    <a:lnTo>
                      <a:pt x="182105" y="278130"/>
                    </a:lnTo>
                    <a:lnTo>
                      <a:pt x="179870" y="284480"/>
                    </a:lnTo>
                    <a:lnTo>
                      <a:pt x="183527" y="280670"/>
                    </a:lnTo>
                    <a:lnTo>
                      <a:pt x="186029" y="273050"/>
                    </a:lnTo>
                    <a:lnTo>
                      <a:pt x="188391" y="265430"/>
                    </a:lnTo>
                    <a:lnTo>
                      <a:pt x="189915" y="261620"/>
                    </a:lnTo>
                    <a:lnTo>
                      <a:pt x="191973" y="256540"/>
                    </a:lnTo>
                    <a:lnTo>
                      <a:pt x="192735" y="255270"/>
                    </a:lnTo>
                    <a:lnTo>
                      <a:pt x="198107" y="246380"/>
                    </a:lnTo>
                    <a:lnTo>
                      <a:pt x="196367" y="254000"/>
                    </a:lnTo>
                    <a:lnTo>
                      <a:pt x="200545" y="246380"/>
                    </a:lnTo>
                    <a:lnTo>
                      <a:pt x="204038" y="240030"/>
                    </a:lnTo>
                    <a:lnTo>
                      <a:pt x="205181" y="241300"/>
                    </a:lnTo>
                    <a:lnTo>
                      <a:pt x="205625" y="240030"/>
                    </a:lnTo>
                    <a:lnTo>
                      <a:pt x="224256" y="201930"/>
                    </a:lnTo>
                    <a:lnTo>
                      <a:pt x="225933" y="199390"/>
                    </a:lnTo>
                    <a:lnTo>
                      <a:pt x="229374" y="194132"/>
                    </a:lnTo>
                    <a:lnTo>
                      <a:pt x="225691" y="199390"/>
                    </a:lnTo>
                    <a:lnTo>
                      <a:pt x="231216" y="187960"/>
                    </a:lnTo>
                    <a:lnTo>
                      <a:pt x="238747" y="177800"/>
                    </a:lnTo>
                    <a:lnTo>
                      <a:pt x="247421" y="168910"/>
                    </a:lnTo>
                    <a:lnTo>
                      <a:pt x="255409" y="158750"/>
                    </a:lnTo>
                    <a:lnTo>
                      <a:pt x="256413" y="157480"/>
                    </a:lnTo>
                    <a:lnTo>
                      <a:pt x="251498" y="165100"/>
                    </a:lnTo>
                    <a:lnTo>
                      <a:pt x="257822" y="157480"/>
                    </a:lnTo>
                    <a:lnTo>
                      <a:pt x="258876" y="156210"/>
                    </a:lnTo>
                    <a:lnTo>
                      <a:pt x="265379" y="148590"/>
                    </a:lnTo>
                    <a:lnTo>
                      <a:pt x="271335" y="140970"/>
                    </a:lnTo>
                    <a:lnTo>
                      <a:pt x="277050" y="133350"/>
                    </a:lnTo>
                    <a:lnTo>
                      <a:pt x="278803" y="135890"/>
                    </a:lnTo>
                    <a:lnTo>
                      <a:pt x="279590" y="133350"/>
                    </a:lnTo>
                    <a:lnTo>
                      <a:pt x="280771" y="129540"/>
                    </a:lnTo>
                    <a:lnTo>
                      <a:pt x="294830" y="113030"/>
                    </a:lnTo>
                    <a:lnTo>
                      <a:pt x="300164" y="107950"/>
                    </a:lnTo>
                    <a:lnTo>
                      <a:pt x="291109" y="115570"/>
                    </a:lnTo>
                    <a:lnTo>
                      <a:pt x="284213" y="123190"/>
                    </a:lnTo>
                    <a:lnTo>
                      <a:pt x="278714" y="128270"/>
                    </a:lnTo>
                    <a:lnTo>
                      <a:pt x="273913" y="132080"/>
                    </a:lnTo>
                    <a:lnTo>
                      <a:pt x="269214" y="135890"/>
                    </a:lnTo>
                    <a:lnTo>
                      <a:pt x="264071" y="140970"/>
                    </a:lnTo>
                    <a:lnTo>
                      <a:pt x="258013" y="148590"/>
                    </a:lnTo>
                    <a:lnTo>
                      <a:pt x="250596" y="158750"/>
                    </a:lnTo>
                    <a:lnTo>
                      <a:pt x="255231" y="148590"/>
                    </a:lnTo>
                    <a:lnTo>
                      <a:pt x="260121" y="140970"/>
                    </a:lnTo>
                    <a:lnTo>
                      <a:pt x="271373" y="123190"/>
                    </a:lnTo>
                    <a:lnTo>
                      <a:pt x="275691" y="118110"/>
                    </a:lnTo>
                    <a:lnTo>
                      <a:pt x="278815" y="118110"/>
                    </a:lnTo>
                    <a:lnTo>
                      <a:pt x="281495" y="113030"/>
                    </a:lnTo>
                    <a:lnTo>
                      <a:pt x="280784" y="110490"/>
                    </a:lnTo>
                    <a:lnTo>
                      <a:pt x="285902" y="105410"/>
                    </a:lnTo>
                    <a:lnTo>
                      <a:pt x="287172" y="104140"/>
                    </a:lnTo>
                    <a:lnTo>
                      <a:pt x="290271" y="102870"/>
                    </a:lnTo>
                    <a:lnTo>
                      <a:pt x="300824" y="95250"/>
                    </a:lnTo>
                    <a:lnTo>
                      <a:pt x="304647" y="90170"/>
                    </a:lnTo>
                    <a:lnTo>
                      <a:pt x="308432" y="85090"/>
                    </a:lnTo>
                    <a:lnTo>
                      <a:pt x="312267" y="81280"/>
                    </a:lnTo>
                    <a:lnTo>
                      <a:pt x="315976" y="76200"/>
                    </a:lnTo>
                    <a:lnTo>
                      <a:pt x="327329" y="69850"/>
                    </a:lnTo>
                    <a:lnTo>
                      <a:pt x="330403" y="69850"/>
                    </a:lnTo>
                    <a:lnTo>
                      <a:pt x="326212" y="73660"/>
                    </a:lnTo>
                    <a:lnTo>
                      <a:pt x="320040" y="78740"/>
                    </a:lnTo>
                    <a:lnTo>
                      <a:pt x="315150" y="82550"/>
                    </a:lnTo>
                    <a:lnTo>
                      <a:pt x="309981" y="87630"/>
                    </a:lnTo>
                    <a:lnTo>
                      <a:pt x="304977" y="92710"/>
                    </a:lnTo>
                    <a:lnTo>
                      <a:pt x="300558" y="96520"/>
                    </a:lnTo>
                    <a:lnTo>
                      <a:pt x="302602" y="96520"/>
                    </a:lnTo>
                    <a:lnTo>
                      <a:pt x="297345" y="102870"/>
                    </a:lnTo>
                    <a:lnTo>
                      <a:pt x="292569" y="107950"/>
                    </a:lnTo>
                    <a:lnTo>
                      <a:pt x="296024" y="107950"/>
                    </a:lnTo>
                    <a:lnTo>
                      <a:pt x="297370" y="106680"/>
                    </a:lnTo>
                    <a:lnTo>
                      <a:pt x="298869" y="104140"/>
                    </a:lnTo>
                    <a:lnTo>
                      <a:pt x="300304" y="101600"/>
                    </a:lnTo>
                    <a:lnTo>
                      <a:pt x="306336" y="97790"/>
                    </a:lnTo>
                    <a:lnTo>
                      <a:pt x="306819" y="99060"/>
                    </a:lnTo>
                    <a:lnTo>
                      <a:pt x="303187" y="102870"/>
                    </a:lnTo>
                    <a:lnTo>
                      <a:pt x="308152" y="97790"/>
                    </a:lnTo>
                    <a:lnTo>
                      <a:pt x="310464" y="95415"/>
                    </a:lnTo>
                    <a:lnTo>
                      <a:pt x="311188" y="93980"/>
                    </a:lnTo>
                    <a:lnTo>
                      <a:pt x="326948" y="82550"/>
                    </a:lnTo>
                    <a:lnTo>
                      <a:pt x="326898" y="83820"/>
                    </a:lnTo>
                    <a:lnTo>
                      <a:pt x="326631" y="86360"/>
                    </a:lnTo>
                    <a:lnTo>
                      <a:pt x="326478" y="87630"/>
                    </a:lnTo>
                    <a:lnTo>
                      <a:pt x="326212" y="88900"/>
                    </a:lnTo>
                    <a:lnTo>
                      <a:pt x="339826" y="82550"/>
                    </a:lnTo>
                    <a:lnTo>
                      <a:pt x="342544" y="81280"/>
                    </a:lnTo>
                    <a:lnTo>
                      <a:pt x="339255" y="83820"/>
                    </a:lnTo>
                    <a:lnTo>
                      <a:pt x="330619" y="88900"/>
                    </a:lnTo>
                    <a:lnTo>
                      <a:pt x="333362" y="90170"/>
                    </a:lnTo>
                    <a:lnTo>
                      <a:pt x="327660" y="92710"/>
                    </a:lnTo>
                    <a:lnTo>
                      <a:pt x="322008" y="96520"/>
                    </a:lnTo>
                    <a:lnTo>
                      <a:pt x="316534" y="100330"/>
                    </a:lnTo>
                    <a:lnTo>
                      <a:pt x="317881" y="102870"/>
                    </a:lnTo>
                    <a:lnTo>
                      <a:pt x="331406" y="92710"/>
                    </a:lnTo>
                    <a:lnTo>
                      <a:pt x="342214" y="83794"/>
                    </a:lnTo>
                    <a:lnTo>
                      <a:pt x="345046" y="81280"/>
                    </a:lnTo>
                    <a:lnTo>
                      <a:pt x="350786" y="76200"/>
                    </a:lnTo>
                    <a:lnTo>
                      <a:pt x="352196" y="74930"/>
                    </a:lnTo>
                    <a:lnTo>
                      <a:pt x="357835" y="69850"/>
                    </a:lnTo>
                    <a:lnTo>
                      <a:pt x="348957" y="74930"/>
                    </a:lnTo>
                    <a:lnTo>
                      <a:pt x="347421" y="73660"/>
                    </a:lnTo>
                    <a:lnTo>
                      <a:pt x="347383" y="72390"/>
                    </a:lnTo>
                    <a:lnTo>
                      <a:pt x="342988" y="72390"/>
                    </a:lnTo>
                    <a:lnTo>
                      <a:pt x="346341" y="68580"/>
                    </a:lnTo>
                    <a:lnTo>
                      <a:pt x="350647" y="68580"/>
                    </a:lnTo>
                    <a:lnTo>
                      <a:pt x="352856" y="67500"/>
                    </a:lnTo>
                    <a:lnTo>
                      <a:pt x="353491" y="67576"/>
                    </a:lnTo>
                    <a:lnTo>
                      <a:pt x="355930" y="66852"/>
                    </a:lnTo>
                    <a:lnTo>
                      <a:pt x="354838" y="66827"/>
                    </a:lnTo>
                    <a:lnTo>
                      <a:pt x="353491" y="67043"/>
                    </a:lnTo>
                    <a:lnTo>
                      <a:pt x="354355" y="66040"/>
                    </a:lnTo>
                    <a:lnTo>
                      <a:pt x="365074" y="60960"/>
                    </a:lnTo>
                    <a:lnTo>
                      <a:pt x="374586" y="60960"/>
                    </a:lnTo>
                    <a:lnTo>
                      <a:pt x="391845" y="58420"/>
                    </a:lnTo>
                    <a:lnTo>
                      <a:pt x="399834" y="58420"/>
                    </a:lnTo>
                    <a:lnTo>
                      <a:pt x="405841" y="59690"/>
                    </a:lnTo>
                    <a:lnTo>
                      <a:pt x="408762" y="60960"/>
                    </a:lnTo>
                    <a:lnTo>
                      <a:pt x="407504" y="63500"/>
                    </a:lnTo>
                    <a:lnTo>
                      <a:pt x="443128" y="63500"/>
                    </a:lnTo>
                    <a:lnTo>
                      <a:pt x="468185" y="66040"/>
                    </a:lnTo>
                    <a:lnTo>
                      <a:pt x="480568" y="68580"/>
                    </a:lnTo>
                    <a:lnTo>
                      <a:pt x="492137" y="72390"/>
                    </a:lnTo>
                    <a:lnTo>
                      <a:pt x="483679" y="71120"/>
                    </a:lnTo>
                    <a:lnTo>
                      <a:pt x="493128" y="76200"/>
                    </a:lnTo>
                    <a:lnTo>
                      <a:pt x="500341" y="78740"/>
                    </a:lnTo>
                    <a:lnTo>
                      <a:pt x="505955" y="80010"/>
                    </a:lnTo>
                    <a:lnTo>
                      <a:pt x="516496" y="80010"/>
                    </a:lnTo>
                    <a:lnTo>
                      <a:pt x="521068" y="78740"/>
                    </a:lnTo>
                    <a:lnTo>
                      <a:pt x="530225" y="82550"/>
                    </a:lnTo>
                    <a:lnTo>
                      <a:pt x="522033" y="80010"/>
                    </a:lnTo>
                    <a:lnTo>
                      <a:pt x="525183" y="82550"/>
                    </a:lnTo>
                    <a:lnTo>
                      <a:pt x="530961" y="85090"/>
                    </a:lnTo>
                    <a:lnTo>
                      <a:pt x="536613" y="88900"/>
                    </a:lnTo>
                    <a:lnTo>
                      <a:pt x="544957" y="93980"/>
                    </a:lnTo>
                    <a:lnTo>
                      <a:pt x="547408" y="96520"/>
                    </a:lnTo>
                    <a:lnTo>
                      <a:pt x="568236" y="104140"/>
                    </a:lnTo>
                    <a:lnTo>
                      <a:pt x="579323" y="110490"/>
                    </a:lnTo>
                    <a:lnTo>
                      <a:pt x="591604" y="118110"/>
                    </a:lnTo>
                    <a:lnTo>
                      <a:pt x="593686" y="123190"/>
                    </a:lnTo>
                    <a:lnTo>
                      <a:pt x="591451" y="127000"/>
                    </a:lnTo>
                    <a:lnTo>
                      <a:pt x="602094" y="134620"/>
                    </a:lnTo>
                    <a:lnTo>
                      <a:pt x="610743" y="139700"/>
                    </a:lnTo>
                    <a:lnTo>
                      <a:pt x="619201" y="146050"/>
                    </a:lnTo>
                    <a:lnTo>
                      <a:pt x="627938" y="153670"/>
                    </a:lnTo>
                    <a:lnTo>
                      <a:pt x="635673" y="160020"/>
                    </a:lnTo>
                    <a:lnTo>
                      <a:pt x="641096" y="166370"/>
                    </a:lnTo>
                    <a:lnTo>
                      <a:pt x="639597" y="165100"/>
                    </a:lnTo>
                    <a:lnTo>
                      <a:pt x="645744" y="171450"/>
                    </a:lnTo>
                    <a:lnTo>
                      <a:pt x="648931" y="172720"/>
                    </a:lnTo>
                    <a:lnTo>
                      <a:pt x="648754" y="171450"/>
                    </a:lnTo>
                    <a:lnTo>
                      <a:pt x="645553" y="166370"/>
                    </a:lnTo>
                    <a:lnTo>
                      <a:pt x="644753" y="165100"/>
                    </a:lnTo>
                    <a:lnTo>
                      <a:pt x="656259" y="175260"/>
                    </a:lnTo>
                    <a:lnTo>
                      <a:pt x="655967" y="175260"/>
                    </a:lnTo>
                    <a:lnTo>
                      <a:pt x="667080" y="185420"/>
                    </a:lnTo>
                    <a:lnTo>
                      <a:pt x="678586" y="195580"/>
                    </a:lnTo>
                    <a:lnTo>
                      <a:pt x="690689" y="208280"/>
                    </a:lnTo>
                    <a:lnTo>
                      <a:pt x="703592" y="224790"/>
                    </a:lnTo>
                    <a:lnTo>
                      <a:pt x="701827" y="226060"/>
                    </a:lnTo>
                    <a:lnTo>
                      <a:pt x="703275" y="231140"/>
                    </a:lnTo>
                    <a:lnTo>
                      <a:pt x="703059" y="233680"/>
                    </a:lnTo>
                    <a:lnTo>
                      <a:pt x="696239" y="224790"/>
                    </a:lnTo>
                    <a:lnTo>
                      <a:pt x="701611" y="229870"/>
                    </a:lnTo>
                    <a:lnTo>
                      <a:pt x="699198" y="224790"/>
                    </a:lnTo>
                    <a:lnTo>
                      <a:pt x="696188" y="218440"/>
                    </a:lnTo>
                    <a:lnTo>
                      <a:pt x="696074" y="217170"/>
                    </a:lnTo>
                    <a:lnTo>
                      <a:pt x="690626" y="208280"/>
                    </a:lnTo>
                    <a:lnTo>
                      <a:pt x="683069" y="203200"/>
                    </a:lnTo>
                    <a:lnTo>
                      <a:pt x="679919" y="199390"/>
                    </a:lnTo>
                    <a:lnTo>
                      <a:pt x="680796" y="203200"/>
                    </a:lnTo>
                    <a:lnTo>
                      <a:pt x="676046" y="203200"/>
                    </a:lnTo>
                    <a:lnTo>
                      <a:pt x="671195" y="200660"/>
                    </a:lnTo>
                    <a:lnTo>
                      <a:pt x="677684" y="207010"/>
                    </a:lnTo>
                    <a:lnTo>
                      <a:pt x="684898" y="214630"/>
                    </a:lnTo>
                    <a:lnTo>
                      <a:pt x="692340" y="224790"/>
                    </a:lnTo>
                    <a:lnTo>
                      <a:pt x="699516" y="234950"/>
                    </a:lnTo>
                    <a:lnTo>
                      <a:pt x="711885" y="254000"/>
                    </a:lnTo>
                    <a:lnTo>
                      <a:pt x="716724" y="260350"/>
                    </a:lnTo>
                    <a:lnTo>
                      <a:pt x="737565" y="299720"/>
                    </a:lnTo>
                    <a:lnTo>
                      <a:pt x="751306" y="341630"/>
                    </a:lnTo>
                    <a:lnTo>
                      <a:pt x="751230" y="337820"/>
                    </a:lnTo>
                    <a:lnTo>
                      <a:pt x="751928" y="339090"/>
                    </a:lnTo>
                    <a:lnTo>
                      <a:pt x="753414" y="346710"/>
                    </a:lnTo>
                    <a:lnTo>
                      <a:pt x="754176" y="355600"/>
                    </a:lnTo>
                    <a:lnTo>
                      <a:pt x="755269" y="363220"/>
                    </a:lnTo>
                    <a:lnTo>
                      <a:pt x="753249" y="358140"/>
                    </a:lnTo>
                    <a:lnTo>
                      <a:pt x="753910" y="363220"/>
                    </a:lnTo>
                    <a:lnTo>
                      <a:pt x="754430" y="368300"/>
                    </a:lnTo>
                    <a:lnTo>
                      <a:pt x="754761" y="373380"/>
                    </a:lnTo>
                    <a:lnTo>
                      <a:pt x="753922" y="375920"/>
                    </a:lnTo>
                    <a:lnTo>
                      <a:pt x="751649" y="369570"/>
                    </a:lnTo>
                    <a:lnTo>
                      <a:pt x="750481" y="365760"/>
                    </a:lnTo>
                    <a:lnTo>
                      <a:pt x="749693" y="363220"/>
                    </a:lnTo>
                    <a:lnTo>
                      <a:pt x="748372" y="360680"/>
                    </a:lnTo>
                    <a:lnTo>
                      <a:pt x="748423" y="357949"/>
                    </a:lnTo>
                    <a:lnTo>
                      <a:pt x="747280" y="355600"/>
                    </a:lnTo>
                    <a:lnTo>
                      <a:pt x="747864" y="359410"/>
                    </a:lnTo>
                    <a:lnTo>
                      <a:pt x="748677" y="365760"/>
                    </a:lnTo>
                    <a:lnTo>
                      <a:pt x="746925" y="364490"/>
                    </a:lnTo>
                    <a:lnTo>
                      <a:pt x="746302" y="359410"/>
                    </a:lnTo>
                    <a:lnTo>
                      <a:pt x="744347" y="354330"/>
                    </a:lnTo>
                    <a:lnTo>
                      <a:pt x="743712" y="351790"/>
                    </a:lnTo>
                    <a:lnTo>
                      <a:pt x="746493" y="364490"/>
                    </a:lnTo>
                    <a:lnTo>
                      <a:pt x="749414" y="374650"/>
                    </a:lnTo>
                    <a:lnTo>
                      <a:pt x="751446" y="382270"/>
                    </a:lnTo>
                    <a:lnTo>
                      <a:pt x="751547" y="391160"/>
                    </a:lnTo>
                    <a:lnTo>
                      <a:pt x="754837" y="400050"/>
                    </a:lnTo>
                    <a:lnTo>
                      <a:pt x="758075" y="410210"/>
                    </a:lnTo>
                    <a:lnTo>
                      <a:pt x="760526" y="422910"/>
                    </a:lnTo>
                    <a:lnTo>
                      <a:pt x="761428" y="436880"/>
                    </a:lnTo>
                    <a:lnTo>
                      <a:pt x="760742" y="436880"/>
                    </a:lnTo>
                    <a:lnTo>
                      <a:pt x="761250" y="441960"/>
                    </a:lnTo>
                    <a:lnTo>
                      <a:pt x="761428" y="448310"/>
                    </a:lnTo>
                    <a:lnTo>
                      <a:pt x="759726" y="447040"/>
                    </a:lnTo>
                    <a:lnTo>
                      <a:pt x="760933" y="453390"/>
                    </a:lnTo>
                    <a:lnTo>
                      <a:pt x="762114" y="468630"/>
                    </a:lnTo>
                    <a:lnTo>
                      <a:pt x="762406" y="469620"/>
                    </a:lnTo>
                    <a:lnTo>
                      <a:pt x="762000" y="463550"/>
                    </a:lnTo>
                    <a:lnTo>
                      <a:pt x="762076" y="458470"/>
                    </a:lnTo>
                    <a:lnTo>
                      <a:pt x="762139" y="457200"/>
                    </a:lnTo>
                    <a:lnTo>
                      <a:pt x="763600" y="463550"/>
                    </a:lnTo>
                    <a:lnTo>
                      <a:pt x="765632" y="464820"/>
                    </a:lnTo>
                    <a:lnTo>
                      <a:pt x="765771" y="473710"/>
                    </a:lnTo>
                    <a:lnTo>
                      <a:pt x="765505" y="474980"/>
                    </a:lnTo>
                    <a:lnTo>
                      <a:pt x="764959" y="473710"/>
                    </a:lnTo>
                    <a:lnTo>
                      <a:pt x="767092" y="480060"/>
                    </a:lnTo>
                    <a:lnTo>
                      <a:pt x="769543" y="482600"/>
                    </a:lnTo>
                    <a:lnTo>
                      <a:pt x="771499" y="487680"/>
                    </a:lnTo>
                    <a:lnTo>
                      <a:pt x="771969" y="495300"/>
                    </a:lnTo>
                    <a:lnTo>
                      <a:pt x="772071" y="499110"/>
                    </a:lnTo>
                    <a:lnTo>
                      <a:pt x="771207" y="519430"/>
                    </a:lnTo>
                    <a:lnTo>
                      <a:pt x="768591" y="515620"/>
                    </a:lnTo>
                    <a:lnTo>
                      <a:pt x="765581" y="502920"/>
                    </a:lnTo>
                    <a:lnTo>
                      <a:pt x="763524" y="497840"/>
                    </a:lnTo>
                    <a:lnTo>
                      <a:pt x="764514" y="502920"/>
                    </a:lnTo>
                    <a:lnTo>
                      <a:pt x="764946" y="510540"/>
                    </a:lnTo>
                    <a:lnTo>
                      <a:pt x="765048" y="524510"/>
                    </a:lnTo>
                    <a:lnTo>
                      <a:pt x="764235" y="534670"/>
                    </a:lnTo>
                    <a:lnTo>
                      <a:pt x="763536" y="532130"/>
                    </a:lnTo>
                    <a:lnTo>
                      <a:pt x="764362" y="537210"/>
                    </a:lnTo>
                    <a:lnTo>
                      <a:pt x="764679" y="544830"/>
                    </a:lnTo>
                    <a:lnTo>
                      <a:pt x="762482" y="549910"/>
                    </a:lnTo>
                    <a:lnTo>
                      <a:pt x="764705" y="553720"/>
                    </a:lnTo>
                    <a:lnTo>
                      <a:pt x="766775" y="560070"/>
                    </a:lnTo>
                    <a:lnTo>
                      <a:pt x="767854" y="563880"/>
                    </a:lnTo>
                    <a:lnTo>
                      <a:pt x="766584" y="572770"/>
                    </a:lnTo>
                    <a:lnTo>
                      <a:pt x="765670" y="580390"/>
                    </a:lnTo>
                    <a:lnTo>
                      <a:pt x="764159" y="588010"/>
                    </a:lnTo>
                    <a:lnTo>
                      <a:pt x="763955" y="584200"/>
                    </a:lnTo>
                    <a:lnTo>
                      <a:pt x="763701" y="582930"/>
                    </a:lnTo>
                    <a:lnTo>
                      <a:pt x="763333" y="588010"/>
                    </a:lnTo>
                    <a:lnTo>
                      <a:pt x="762177" y="593090"/>
                    </a:lnTo>
                    <a:lnTo>
                      <a:pt x="761250" y="598170"/>
                    </a:lnTo>
                    <a:lnTo>
                      <a:pt x="759472" y="599109"/>
                    </a:lnTo>
                    <a:lnTo>
                      <a:pt x="758723" y="610870"/>
                    </a:lnTo>
                    <a:lnTo>
                      <a:pt x="759231" y="614680"/>
                    </a:lnTo>
                    <a:lnTo>
                      <a:pt x="761911" y="608330"/>
                    </a:lnTo>
                    <a:lnTo>
                      <a:pt x="760044" y="617220"/>
                    </a:lnTo>
                    <a:lnTo>
                      <a:pt x="755192" y="627380"/>
                    </a:lnTo>
                    <a:lnTo>
                      <a:pt x="753325" y="633730"/>
                    </a:lnTo>
                    <a:lnTo>
                      <a:pt x="751471" y="633730"/>
                    </a:lnTo>
                    <a:lnTo>
                      <a:pt x="753567" y="626110"/>
                    </a:lnTo>
                    <a:lnTo>
                      <a:pt x="750938" y="629920"/>
                    </a:lnTo>
                    <a:lnTo>
                      <a:pt x="745553" y="643890"/>
                    </a:lnTo>
                    <a:lnTo>
                      <a:pt x="743953" y="651510"/>
                    </a:lnTo>
                    <a:lnTo>
                      <a:pt x="745363" y="648970"/>
                    </a:lnTo>
                    <a:lnTo>
                      <a:pt x="746010" y="648970"/>
                    </a:lnTo>
                    <a:lnTo>
                      <a:pt x="747001" y="647700"/>
                    </a:lnTo>
                    <a:lnTo>
                      <a:pt x="749388" y="642620"/>
                    </a:lnTo>
                    <a:lnTo>
                      <a:pt x="748995" y="647700"/>
                    </a:lnTo>
                    <a:lnTo>
                      <a:pt x="745337" y="659130"/>
                    </a:lnTo>
                    <a:lnTo>
                      <a:pt x="746163" y="657860"/>
                    </a:lnTo>
                    <a:lnTo>
                      <a:pt x="747217" y="655320"/>
                    </a:lnTo>
                    <a:lnTo>
                      <a:pt x="747445" y="652780"/>
                    </a:lnTo>
                    <a:lnTo>
                      <a:pt x="750493" y="646430"/>
                    </a:lnTo>
                    <a:lnTo>
                      <a:pt x="749058" y="652780"/>
                    </a:lnTo>
                    <a:lnTo>
                      <a:pt x="742111" y="669290"/>
                    </a:lnTo>
                    <a:lnTo>
                      <a:pt x="739609" y="675640"/>
                    </a:lnTo>
                    <a:lnTo>
                      <a:pt x="736257" y="680720"/>
                    </a:lnTo>
                    <a:lnTo>
                      <a:pt x="736079" y="680720"/>
                    </a:lnTo>
                    <a:lnTo>
                      <a:pt x="736244" y="679450"/>
                    </a:lnTo>
                    <a:lnTo>
                      <a:pt x="736498" y="678180"/>
                    </a:lnTo>
                    <a:lnTo>
                      <a:pt x="732409" y="690880"/>
                    </a:lnTo>
                    <a:lnTo>
                      <a:pt x="726935" y="703580"/>
                    </a:lnTo>
                    <a:lnTo>
                      <a:pt x="721702" y="716280"/>
                    </a:lnTo>
                    <a:lnTo>
                      <a:pt x="718261" y="726440"/>
                    </a:lnTo>
                    <a:lnTo>
                      <a:pt x="720890" y="723125"/>
                    </a:lnTo>
                    <a:lnTo>
                      <a:pt x="720877" y="723290"/>
                    </a:lnTo>
                    <a:lnTo>
                      <a:pt x="721017" y="722972"/>
                    </a:lnTo>
                    <a:lnTo>
                      <a:pt x="721283" y="722630"/>
                    </a:lnTo>
                    <a:lnTo>
                      <a:pt x="721626" y="721563"/>
                    </a:lnTo>
                    <a:lnTo>
                      <a:pt x="722528" y="718820"/>
                    </a:lnTo>
                    <a:lnTo>
                      <a:pt x="725932" y="711200"/>
                    </a:lnTo>
                    <a:lnTo>
                      <a:pt x="728256" y="708660"/>
                    </a:lnTo>
                    <a:lnTo>
                      <a:pt x="727176" y="712470"/>
                    </a:lnTo>
                    <a:lnTo>
                      <a:pt x="731304" y="709930"/>
                    </a:lnTo>
                    <a:lnTo>
                      <a:pt x="730300" y="715010"/>
                    </a:lnTo>
                    <a:lnTo>
                      <a:pt x="724357" y="726440"/>
                    </a:lnTo>
                    <a:lnTo>
                      <a:pt x="718070" y="736600"/>
                    </a:lnTo>
                    <a:lnTo>
                      <a:pt x="712724" y="745490"/>
                    </a:lnTo>
                    <a:lnTo>
                      <a:pt x="709561" y="754380"/>
                    </a:lnTo>
                    <a:lnTo>
                      <a:pt x="717270" y="742950"/>
                    </a:lnTo>
                    <a:lnTo>
                      <a:pt x="729310" y="722630"/>
                    </a:lnTo>
                    <a:lnTo>
                      <a:pt x="730821" y="720090"/>
                    </a:lnTo>
                    <a:lnTo>
                      <a:pt x="733933" y="712470"/>
                    </a:lnTo>
                    <a:lnTo>
                      <a:pt x="728675" y="722630"/>
                    </a:lnTo>
                    <a:lnTo>
                      <a:pt x="732637" y="709930"/>
                    </a:lnTo>
                    <a:lnTo>
                      <a:pt x="733031" y="708660"/>
                    </a:lnTo>
                    <a:lnTo>
                      <a:pt x="736193" y="698500"/>
                    </a:lnTo>
                    <a:lnTo>
                      <a:pt x="738149" y="698500"/>
                    </a:lnTo>
                    <a:lnTo>
                      <a:pt x="743724" y="680720"/>
                    </a:lnTo>
                    <a:lnTo>
                      <a:pt x="744524" y="678180"/>
                    </a:lnTo>
                    <a:lnTo>
                      <a:pt x="746874" y="679450"/>
                    </a:lnTo>
                    <a:lnTo>
                      <a:pt x="743686" y="687070"/>
                    </a:lnTo>
                    <a:lnTo>
                      <a:pt x="740321" y="694690"/>
                    </a:lnTo>
                    <a:lnTo>
                      <a:pt x="737730" y="701040"/>
                    </a:lnTo>
                    <a:lnTo>
                      <a:pt x="740130" y="697230"/>
                    </a:lnTo>
                    <a:lnTo>
                      <a:pt x="744118" y="688340"/>
                    </a:lnTo>
                    <a:lnTo>
                      <a:pt x="747204" y="681990"/>
                    </a:lnTo>
                    <a:lnTo>
                      <a:pt x="748449" y="679450"/>
                    </a:lnTo>
                    <a:lnTo>
                      <a:pt x="751878" y="671830"/>
                    </a:lnTo>
                    <a:lnTo>
                      <a:pt x="750074" y="674370"/>
                    </a:lnTo>
                    <a:lnTo>
                      <a:pt x="748487" y="678180"/>
                    </a:lnTo>
                    <a:lnTo>
                      <a:pt x="746493" y="681990"/>
                    </a:lnTo>
                    <a:lnTo>
                      <a:pt x="747674" y="678180"/>
                    </a:lnTo>
                    <a:lnTo>
                      <a:pt x="751598" y="665480"/>
                    </a:lnTo>
                    <a:lnTo>
                      <a:pt x="757224" y="650240"/>
                    </a:lnTo>
                    <a:lnTo>
                      <a:pt x="758393" y="646430"/>
                    </a:lnTo>
                    <a:lnTo>
                      <a:pt x="759561" y="642620"/>
                    </a:lnTo>
                    <a:lnTo>
                      <a:pt x="762304" y="633730"/>
                    </a:lnTo>
                    <a:lnTo>
                      <a:pt x="765810" y="617220"/>
                    </a:lnTo>
                    <a:lnTo>
                      <a:pt x="766013" y="621030"/>
                    </a:lnTo>
                    <a:lnTo>
                      <a:pt x="767842" y="617220"/>
                    </a:lnTo>
                    <a:lnTo>
                      <a:pt x="768451" y="615950"/>
                    </a:lnTo>
                    <a:lnTo>
                      <a:pt x="771080" y="609600"/>
                    </a:lnTo>
                    <a:lnTo>
                      <a:pt x="771867" y="612140"/>
                    </a:lnTo>
                    <a:lnTo>
                      <a:pt x="771867" y="616318"/>
                    </a:lnTo>
                    <a:lnTo>
                      <a:pt x="772756" y="610870"/>
                    </a:lnTo>
                    <a:lnTo>
                      <a:pt x="773557" y="609600"/>
                    </a:lnTo>
                    <a:lnTo>
                      <a:pt x="774357" y="608330"/>
                    </a:lnTo>
                    <a:lnTo>
                      <a:pt x="775157" y="607060"/>
                    </a:lnTo>
                    <a:lnTo>
                      <a:pt x="775220" y="600710"/>
                    </a:lnTo>
                    <a:lnTo>
                      <a:pt x="775398" y="598170"/>
                    </a:lnTo>
                    <a:lnTo>
                      <a:pt x="775423" y="595630"/>
                    </a:lnTo>
                    <a:lnTo>
                      <a:pt x="775296" y="593090"/>
                    </a:lnTo>
                    <a:lnTo>
                      <a:pt x="773264" y="595630"/>
                    </a:lnTo>
                    <a:lnTo>
                      <a:pt x="774915" y="590550"/>
                    </a:lnTo>
                    <a:lnTo>
                      <a:pt x="775258" y="588010"/>
                    </a:lnTo>
                    <a:lnTo>
                      <a:pt x="777176" y="574040"/>
                    </a:lnTo>
                    <a:lnTo>
                      <a:pt x="779030" y="566420"/>
                    </a:lnTo>
                    <a:lnTo>
                      <a:pt x="777824" y="565175"/>
                    </a:lnTo>
                    <a:lnTo>
                      <a:pt x="777875" y="558800"/>
                    </a:lnTo>
                    <a:lnTo>
                      <a:pt x="778256" y="552450"/>
                    </a:lnTo>
                    <a:lnTo>
                      <a:pt x="778230" y="546100"/>
                    </a:lnTo>
                    <a:lnTo>
                      <a:pt x="778776" y="542290"/>
                    </a:lnTo>
                    <a:lnTo>
                      <a:pt x="779805" y="539750"/>
                    </a:lnTo>
                    <a:lnTo>
                      <a:pt x="780402" y="535940"/>
                    </a:lnTo>
                    <a:lnTo>
                      <a:pt x="780669" y="543560"/>
                    </a:lnTo>
                    <a:lnTo>
                      <a:pt x="780783" y="548640"/>
                    </a:lnTo>
                    <a:lnTo>
                      <a:pt x="780884" y="565175"/>
                    </a:lnTo>
                    <a:lnTo>
                      <a:pt x="779741" y="570230"/>
                    </a:lnTo>
                    <a:lnTo>
                      <a:pt x="778395" y="577850"/>
                    </a:lnTo>
                    <a:lnTo>
                      <a:pt x="779424" y="575310"/>
                    </a:lnTo>
                    <a:lnTo>
                      <a:pt x="780465" y="575310"/>
                    </a:lnTo>
                    <a:lnTo>
                      <a:pt x="779589" y="591820"/>
                    </a:lnTo>
                    <a:lnTo>
                      <a:pt x="778103" y="607060"/>
                    </a:lnTo>
                    <a:lnTo>
                      <a:pt x="776351" y="619760"/>
                    </a:lnTo>
                    <a:lnTo>
                      <a:pt x="774687" y="629920"/>
                    </a:lnTo>
                    <a:lnTo>
                      <a:pt x="774738" y="624840"/>
                    </a:lnTo>
                    <a:lnTo>
                      <a:pt x="774484" y="628650"/>
                    </a:lnTo>
                    <a:lnTo>
                      <a:pt x="773785" y="632460"/>
                    </a:lnTo>
                    <a:lnTo>
                      <a:pt x="772833" y="636270"/>
                    </a:lnTo>
                    <a:lnTo>
                      <a:pt x="771702" y="640080"/>
                    </a:lnTo>
                    <a:lnTo>
                      <a:pt x="768921" y="647700"/>
                    </a:lnTo>
                    <a:lnTo>
                      <a:pt x="766241" y="656590"/>
                    </a:lnTo>
                    <a:lnTo>
                      <a:pt x="763104" y="664210"/>
                    </a:lnTo>
                    <a:lnTo>
                      <a:pt x="761111" y="671830"/>
                    </a:lnTo>
                    <a:lnTo>
                      <a:pt x="760882" y="670560"/>
                    </a:lnTo>
                    <a:lnTo>
                      <a:pt x="750112" y="701040"/>
                    </a:lnTo>
                    <a:lnTo>
                      <a:pt x="749134" y="704138"/>
                    </a:lnTo>
                    <a:lnTo>
                      <a:pt x="750036" y="702310"/>
                    </a:lnTo>
                    <a:lnTo>
                      <a:pt x="753440" y="694690"/>
                    </a:lnTo>
                    <a:lnTo>
                      <a:pt x="752716" y="699770"/>
                    </a:lnTo>
                    <a:lnTo>
                      <a:pt x="748982" y="711200"/>
                    </a:lnTo>
                    <a:lnTo>
                      <a:pt x="745058" y="717550"/>
                    </a:lnTo>
                    <a:lnTo>
                      <a:pt x="747102" y="720090"/>
                    </a:lnTo>
                    <a:lnTo>
                      <a:pt x="744372" y="727710"/>
                    </a:lnTo>
                    <a:lnTo>
                      <a:pt x="740232" y="735330"/>
                    </a:lnTo>
                    <a:lnTo>
                      <a:pt x="735977" y="741680"/>
                    </a:lnTo>
                    <a:lnTo>
                      <a:pt x="732917" y="749300"/>
                    </a:lnTo>
                    <a:lnTo>
                      <a:pt x="740613" y="739317"/>
                    </a:lnTo>
                    <a:lnTo>
                      <a:pt x="740244" y="740410"/>
                    </a:lnTo>
                    <a:lnTo>
                      <a:pt x="739927" y="741680"/>
                    </a:lnTo>
                    <a:lnTo>
                      <a:pt x="741210" y="739140"/>
                    </a:lnTo>
                    <a:lnTo>
                      <a:pt x="742480" y="736600"/>
                    </a:lnTo>
                    <a:lnTo>
                      <a:pt x="744664" y="731520"/>
                    </a:lnTo>
                    <a:lnTo>
                      <a:pt x="744639" y="730250"/>
                    </a:lnTo>
                    <a:lnTo>
                      <a:pt x="750163" y="718820"/>
                    </a:lnTo>
                    <a:lnTo>
                      <a:pt x="755319" y="711200"/>
                    </a:lnTo>
                    <a:lnTo>
                      <a:pt x="759561" y="706120"/>
                    </a:lnTo>
                    <a:lnTo>
                      <a:pt x="762355" y="703580"/>
                    </a:lnTo>
                    <a:lnTo>
                      <a:pt x="766889" y="695960"/>
                    </a:lnTo>
                    <a:lnTo>
                      <a:pt x="764184" y="708660"/>
                    </a:lnTo>
                    <a:lnTo>
                      <a:pt x="766178" y="707390"/>
                    </a:lnTo>
                    <a:lnTo>
                      <a:pt x="768921" y="699770"/>
                    </a:lnTo>
                    <a:lnTo>
                      <a:pt x="769810" y="695960"/>
                    </a:lnTo>
                    <a:lnTo>
                      <a:pt x="770115" y="694690"/>
                    </a:lnTo>
                    <a:lnTo>
                      <a:pt x="771182" y="688340"/>
                    </a:lnTo>
                    <a:lnTo>
                      <a:pt x="773582" y="680720"/>
                    </a:lnTo>
                    <a:lnTo>
                      <a:pt x="775677" y="676910"/>
                    </a:lnTo>
                    <a:lnTo>
                      <a:pt x="775322" y="679450"/>
                    </a:lnTo>
                    <a:lnTo>
                      <a:pt x="775881" y="676910"/>
                    </a:lnTo>
                    <a:lnTo>
                      <a:pt x="776998" y="671830"/>
                    </a:lnTo>
                    <a:lnTo>
                      <a:pt x="777278" y="670560"/>
                    </a:lnTo>
                    <a:lnTo>
                      <a:pt x="779335" y="668020"/>
                    </a:lnTo>
                    <a:lnTo>
                      <a:pt x="782358" y="661670"/>
                    </a:lnTo>
                    <a:lnTo>
                      <a:pt x="784580" y="657860"/>
                    </a:lnTo>
                    <a:lnTo>
                      <a:pt x="784250" y="662940"/>
                    </a:lnTo>
                    <a:lnTo>
                      <a:pt x="782193" y="668020"/>
                    </a:lnTo>
                    <a:lnTo>
                      <a:pt x="780859" y="670560"/>
                    </a:lnTo>
                    <a:lnTo>
                      <a:pt x="784440" y="664210"/>
                    </a:lnTo>
                    <a:lnTo>
                      <a:pt x="787095" y="657860"/>
                    </a:lnTo>
                    <a:lnTo>
                      <a:pt x="791857" y="646430"/>
                    </a:lnTo>
                    <a:lnTo>
                      <a:pt x="795337" y="638810"/>
                    </a:lnTo>
                    <a:lnTo>
                      <a:pt x="795870" y="637540"/>
                    </a:lnTo>
                    <a:lnTo>
                      <a:pt x="799566" y="628650"/>
                    </a:lnTo>
                    <a:lnTo>
                      <a:pt x="803198" y="621030"/>
                    </a:lnTo>
                    <a:lnTo>
                      <a:pt x="804545" y="621030"/>
                    </a:lnTo>
                    <a:lnTo>
                      <a:pt x="806208" y="615950"/>
                    </a:lnTo>
                    <a:lnTo>
                      <a:pt x="806958" y="610870"/>
                    </a:lnTo>
                    <a:lnTo>
                      <a:pt x="807986" y="605790"/>
                    </a:lnTo>
                    <a:lnTo>
                      <a:pt x="810501" y="595630"/>
                    </a:lnTo>
                    <a:lnTo>
                      <a:pt x="809891" y="593090"/>
                    </a:lnTo>
                    <a:lnTo>
                      <a:pt x="809586" y="591820"/>
                    </a:lnTo>
                    <a:lnTo>
                      <a:pt x="808291" y="590550"/>
                    </a:lnTo>
                    <a:lnTo>
                      <a:pt x="807415" y="586740"/>
                    </a:lnTo>
                    <a:lnTo>
                      <a:pt x="807466" y="585470"/>
                    </a:lnTo>
                    <a:lnTo>
                      <a:pt x="807808" y="576580"/>
                    </a:lnTo>
                    <a:lnTo>
                      <a:pt x="804227" y="591820"/>
                    </a:lnTo>
                    <a:lnTo>
                      <a:pt x="804037" y="595630"/>
                    </a:lnTo>
                    <a:lnTo>
                      <a:pt x="803935" y="597166"/>
                    </a:lnTo>
                    <a:lnTo>
                      <a:pt x="803579" y="600710"/>
                    </a:lnTo>
                    <a:lnTo>
                      <a:pt x="804760" y="595630"/>
                    </a:lnTo>
                    <a:lnTo>
                      <a:pt x="805675" y="590550"/>
                    </a:lnTo>
                    <a:lnTo>
                      <a:pt x="806373" y="585470"/>
                    </a:lnTo>
                    <a:lnTo>
                      <a:pt x="805764" y="595630"/>
                    </a:lnTo>
                    <a:lnTo>
                      <a:pt x="807161" y="593090"/>
                    </a:lnTo>
                    <a:lnTo>
                      <a:pt x="808596" y="596900"/>
                    </a:lnTo>
                    <a:lnTo>
                      <a:pt x="804722" y="612140"/>
                    </a:lnTo>
                    <a:lnTo>
                      <a:pt x="800735" y="622300"/>
                    </a:lnTo>
                    <a:lnTo>
                      <a:pt x="796874" y="629920"/>
                    </a:lnTo>
                    <a:lnTo>
                      <a:pt x="793356" y="637540"/>
                    </a:lnTo>
                    <a:lnTo>
                      <a:pt x="794207" y="631190"/>
                    </a:lnTo>
                    <a:lnTo>
                      <a:pt x="794473" y="629920"/>
                    </a:lnTo>
                    <a:lnTo>
                      <a:pt x="795299" y="626110"/>
                    </a:lnTo>
                    <a:lnTo>
                      <a:pt x="795502" y="622300"/>
                    </a:lnTo>
                    <a:lnTo>
                      <a:pt x="795566" y="621030"/>
                    </a:lnTo>
                    <a:lnTo>
                      <a:pt x="793940" y="622300"/>
                    </a:lnTo>
                    <a:lnTo>
                      <a:pt x="796480" y="614680"/>
                    </a:lnTo>
                    <a:lnTo>
                      <a:pt x="797115" y="609600"/>
                    </a:lnTo>
                    <a:lnTo>
                      <a:pt x="797712" y="603250"/>
                    </a:lnTo>
                    <a:lnTo>
                      <a:pt x="800150" y="595630"/>
                    </a:lnTo>
                    <a:lnTo>
                      <a:pt x="800265" y="598170"/>
                    </a:lnTo>
                    <a:lnTo>
                      <a:pt x="800379" y="595630"/>
                    </a:lnTo>
                    <a:lnTo>
                      <a:pt x="800747" y="586740"/>
                    </a:lnTo>
                    <a:lnTo>
                      <a:pt x="803071" y="585470"/>
                    </a:lnTo>
                    <a:lnTo>
                      <a:pt x="802894" y="575310"/>
                    </a:lnTo>
                    <a:lnTo>
                      <a:pt x="803313" y="576580"/>
                    </a:lnTo>
                    <a:lnTo>
                      <a:pt x="803821" y="575310"/>
                    </a:lnTo>
                    <a:lnTo>
                      <a:pt x="804341" y="574040"/>
                    </a:lnTo>
                    <a:lnTo>
                      <a:pt x="804722" y="567690"/>
                    </a:lnTo>
                    <a:lnTo>
                      <a:pt x="804799" y="566420"/>
                    </a:lnTo>
                    <a:lnTo>
                      <a:pt x="803973" y="566420"/>
                    </a:lnTo>
                    <a:lnTo>
                      <a:pt x="802767" y="567690"/>
                    </a:lnTo>
                    <a:lnTo>
                      <a:pt x="802652" y="566420"/>
                    </a:lnTo>
                    <a:lnTo>
                      <a:pt x="802551" y="565150"/>
                    </a:lnTo>
                    <a:lnTo>
                      <a:pt x="802119" y="560070"/>
                    </a:lnTo>
                    <a:lnTo>
                      <a:pt x="803897" y="551180"/>
                    </a:lnTo>
                    <a:lnTo>
                      <a:pt x="805700" y="549910"/>
                    </a:lnTo>
                    <a:lnTo>
                      <a:pt x="807415" y="549910"/>
                    </a:lnTo>
                    <a:lnTo>
                      <a:pt x="808913" y="548640"/>
                    </a:lnTo>
                    <a:lnTo>
                      <a:pt x="809091" y="565150"/>
                    </a:lnTo>
                    <a:lnTo>
                      <a:pt x="812203" y="565150"/>
                    </a:lnTo>
                    <a:lnTo>
                      <a:pt x="813346" y="566420"/>
                    </a:lnTo>
                    <a:lnTo>
                      <a:pt x="811949" y="582930"/>
                    </a:lnTo>
                    <a:lnTo>
                      <a:pt x="814476" y="580390"/>
                    </a:lnTo>
                    <a:lnTo>
                      <a:pt x="816724" y="574040"/>
                    </a:lnTo>
                    <a:lnTo>
                      <a:pt x="818527" y="565175"/>
                    </a:lnTo>
                    <a:lnTo>
                      <a:pt x="819137" y="558800"/>
                    </a:lnTo>
                    <a:lnTo>
                      <a:pt x="819378" y="556260"/>
                    </a:lnTo>
                    <a:lnTo>
                      <a:pt x="819734" y="552450"/>
                    </a:lnTo>
                    <a:close/>
                  </a:path>
                  <a:path w="822960" h="1221740">
                    <a:moveTo>
                      <a:pt x="822401" y="502132"/>
                    </a:moveTo>
                    <a:lnTo>
                      <a:pt x="820839" y="494576"/>
                    </a:lnTo>
                    <a:lnTo>
                      <a:pt x="820483" y="490550"/>
                    </a:lnTo>
                    <a:lnTo>
                      <a:pt x="820331" y="493852"/>
                    </a:lnTo>
                    <a:lnTo>
                      <a:pt x="819823" y="498449"/>
                    </a:lnTo>
                    <a:lnTo>
                      <a:pt x="820674" y="503237"/>
                    </a:lnTo>
                    <a:lnTo>
                      <a:pt x="822401" y="502132"/>
                    </a:lnTo>
                    <a:close/>
                  </a:path>
                </a:pathLst>
              </a:custGeom>
              <a:solidFill>
                <a:srgbClr val="FFD61C"/>
              </a:solidFill>
            </p:spPr>
            <p:txBody>
              <a:bodyPr wrap="square" lIns="0" tIns="0" rIns="0" bIns="0" rtlCol="0"/>
              <a:lstStyle/>
              <a:p>
                <a:endParaRPr/>
              </a:p>
            </p:txBody>
          </p:sp>
          <p:sp>
            <p:nvSpPr>
              <p:cNvPr id="436" name="object 30"/>
              <p:cNvSpPr/>
              <p:nvPr/>
            </p:nvSpPr>
            <p:spPr>
              <a:xfrm>
                <a:off x="1229931" y="6672535"/>
                <a:ext cx="2312035" cy="3810635"/>
              </a:xfrm>
              <a:custGeom>
                <a:avLst/>
                <a:gdLst/>
                <a:ahLst/>
                <a:cxnLst/>
                <a:rect l="l" t="t" r="r" b="b"/>
                <a:pathLst>
                  <a:path w="2312035" h="3810634">
                    <a:moveTo>
                      <a:pt x="256641" y="1327556"/>
                    </a:moveTo>
                    <a:lnTo>
                      <a:pt x="232105" y="1337475"/>
                    </a:lnTo>
                    <a:lnTo>
                      <a:pt x="215163" y="1344980"/>
                    </a:lnTo>
                    <a:lnTo>
                      <a:pt x="201777" y="1350657"/>
                    </a:lnTo>
                    <a:lnTo>
                      <a:pt x="194449" y="1353375"/>
                    </a:lnTo>
                    <a:lnTo>
                      <a:pt x="195694" y="1352029"/>
                    </a:lnTo>
                    <a:lnTo>
                      <a:pt x="159702" y="1371688"/>
                    </a:lnTo>
                    <a:lnTo>
                      <a:pt x="146875" y="1379194"/>
                    </a:lnTo>
                    <a:lnTo>
                      <a:pt x="145313" y="1380528"/>
                    </a:lnTo>
                    <a:lnTo>
                      <a:pt x="143281" y="1383868"/>
                    </a:lnTo>
                    <a:lnTo>
                      <a:pt x="122440" y="1397215"/>
                    </a:lnTo>
                    <a:lnTo>
                      <a:pt x="106692" y="1406664"/>
                    </a:lnTo>
                    <a:lnTo>
                      <a:pt x="102171" y="1408341"/>
                    </a:lnTo>
                    <a:lnTo>
                      <a:pt x="115023" y="1398384"/>
                    </a:lnTo>
                    <a:lnTo>
                      <a:pt x="94792" y="1412379"/>
                    </a:lnTo>
                    <a:lnTo>
                      <a:pt x="75057" y="1427010"/>
                    </a:lnTo>
                    <a:lnTo>
                      <a:pt x="55854" y="1442275"/>
                    </a:lnTo>
                    <a:lnTo>
                      <a:pt x="37236" y="1458201"/>
                    </a:lnTo>
                    <a:lnTo>
                      <a:pt x="48666" y="1449044"/>
                    </a:lnTo>
                    <a:lnTo>
                      <a:pt x="60236" y="1440078"/>
                    </a:lnTo>
                    <a:lnTo>
                      <a:pt x="71983" y="1431340"/>
                    </a:lnTo>
                    <a:lnTo>
                      <a:pt x="83934" y="1422895"/>
                    </a:lnTo>
                    <a:lnTo>
                      <a:pt x="77406" y="1428597"/>
                    </a:lnTo>
                    <a:lnTo>
                      <a:pt x="54660" y="1446453"/>
                    </a:lnTo>
                    <a:lnTo>
                      <a:pt x="41059" y="1457375"/>
                    </a:lnTo>
                    <a:lnTo>
                      <a:pt x="8407" y="1486750"/>
                    </a:lnTo>
                    <a:lnTo>
                      <a:pt x="0" y="1496618"/>
                    </a:lnTo>
                    <a:lnTo>
                      <a:pt x="19075" y="1478432"/>
                    </a:lnTo>
                    <a:lnTo>
                      <a:pt x="38849" y="1460995"/>
                    </a:lnTo>
                    <a:lnTo>
                      <a:pt x="59296" y="1444307"/>
                    </a:lnTo>
                    <a:lnTo>
                      <a:pt x="80365" y="1428381"/>
                    </a:lnTo>
                    <a:lnTo>
                      <a:pt x="76720" y="1432344"/>
                    </a:lnTo>
                    <a:lnTo>
                      <a:pt x="84607" y="1426248"/>
                    </a:lnTo>
                    <a:lnTo>
                      <a:pt x="134683" y="1393177"/>
                    </a:lnTo>
                    <a:lnTo>
                      <a:pt x="149618" y="1384820"/>
                    </a:lnTo>
                    <a:lnTo>
                      <a:pt x="147688" y="1386624"/>
                    </a:lnTo>
                    <a:lnTo>
                      <a:pt x="149339" y="1386230"/>
                    </a:lnTo>
                    <a:lnTo>
                      <a:pt x="133502" y="1396034"/>
                    </a:lnTo>
                    <a:lnTo>
                      <a:pt x="151942" y="1385138"/>
                    </a:lnTo>
                    <a:lnTo>
                      <a:pt x="195783" y="1360398"/>
                    </a:lnTo>
                    <a:lnTo>
                      <a:pt x="198780" y="1358265"/>
                    </a:lnTo>
                    <a:lnTo>
                      <a:pt x="204851" y="1353134"/>
                    </a:lnTo>
                    <a:lnTo>
                      <a:pt x="212191" y="1348371"/>
                    </a:lnTo>
                    <a:lnTo>
                      <a:pt x="227876" y="1340370"/>
                    </a:lnTo>
                    <a:lnTo>
                      <a:pt x="256641" y="1327556"/>
                    </a:lnTo>
                    <a:close/>
                  </a:path>
                  <a:path w="2312035" h="3810634">
                    <a:moveTo>
                      <a:pt x="301879" y="1371523"/>
                    </a:moveTo>
                    <a:lnTo>
                      <a:pt x="273875" y="1377772"/>
                    </a:lnTo>
                    <a:lnTo>
                      <a:pt x="298729" y="1372362"/>
                    </a:lnTo>
                    <a:lnTo>
                      <a:pt x="301879" y="1371523"/>
                    </a:lnTo>
                    <a:close/>
                  </a:path>
                  <a:path w="2312035" h="3810634">
                    <a:moveTo>
                      <a:pt x="517613" y="1254099"/>
                    </a:moveTo>
                    <a:lnTo>
                      <a:pt x="478066" y="1261275"/>
                    </a:lnTo>
                    <a:lnTo>
                      <a:pt x="433501" y="1271866"/>
                    </a:lnTo>
                    <a:lnTo>
                      <a:pt x="410705" y="1278636"/>
                    </a:lnTo>
                    <a:lnTo>
                      <a:pt x="373418" y="1288034"/>
                    </a:lnTo>
                    <a:lnTo>
                      <a:pt x="315442" y="1304290"/>
                    </a:lnTo>
                    <a:lnTo>
                      <a:pt x="270179" y="1321790"/>
                    </a:lnTo>
                    <a:lnTo>
                      <a:pt x="258648" y="1326769"/>
                    </a:lnTo>
                    <a:lnTo>
                      <a:pt x="271703" y="1321638"/>
                    </a:lnTo>
                    <a:lnTo>
                      <a:pt x="275348" y="1325016"/>
                    </a:lnTo>
                    <a:lnTo>
                      <a:pt x="287121" y="1320139"/>
                    </a:lnTo>
                    <a:lnTo>
                      <a:pt x="299072" y="1315732"/>
                    </a:lnTo>
                    <a:lnTo>
                      <a:pt x="324599" y="1307261"/>
                    </a:lnTo>
                    <a:lnTo>
                      <a:pt x="304114" y="1315364"/>
                    </a:lnTo>
                    <a:lnTo>
                      <a:pt x="283857" y="1323936"/>
                    </a:lnTo>
                    <a:lnTo>
                      <a:pt x="263855" y="1332979"/>
                    </a:lnTo>
                    <a:lnTo>
                      <a:pt x="244119" y="1342478"/>
                    </a:lnTo>
                    <a:lnTo>
                      <a:pt x="256667" y="1338656"/>
                    </a:lnTo>
                    <a:lnTo>
                      <a:pt x="312242" y="1319542"/>
                    </a:lnTo>
                    <a:lnTo>
                      <a:pt x="333070" y="1312849"/>
                    </a:lnTo>
                    <a:lnTo>
                      <a:pt x="353161" y="1306906"/>
                    </a:lnTo>
                    <a:lnTo>
                      <a:pt x="371233" y="1301991"/>
                    </a:lnTo>
                    <a:lnTo>
                      <a:pt x="386003" y="1298435"/>
                    </a:lnTo>
                    <a:lnTo>
                      <a:pt x="371944" y="1300302"/>
                    </a:lnTo>
                    <a:lnTo>
                      <a:pt x="376161" y="1298219"/>
                    </a:lnTo>
                    <a:lnTo>
                      <a:pt x="373087" y="1298448"/>
                    </a:lnTo>
                    <a:lnTo>
                      <a:pt x="337185" y="1307211"/>
                    </a:lnTo>
                    <a:lnTo>
                      <a:pt x="368681" y="1294930"/>
                    </a:lnTo>
                    <a:lnTo>
                      <a:pt x="379285" y="1290967"/>
                    </a:lnTo>
                    <a:lnTo>
                      <a:pt x="397637" y="1286408"/>
                    </a:lnTo>
                    <a:lnTo>
                      <a:pt x="416039" y="1282077"/>
                    </a:lnTo>
                    <a:lnTo>
                      <a:pt x="453021" y="1274038"/>
                    </a:lnTo>
                    <a:lnTo>
                      <a:pt x="461137" y="1271244"/>
                    </a:lnTo>
                    <a:lnTo>
                      <a:pt x="475780" y="1267231"/>
                    </a:lnTo>
                    <a:lnTo>
                      <a:pt x="483412" y="1264729"/>
                    </a:lnTo>
                    <a:lnTo>
                      <a:pt x="470509" y="1266494"/>
                    </a:lnTo>
                    <a:lnTo>
                      <a:pt x="437946" y="1274140"/>
                    </a:lnTo>
                    <a:lnTo>
                      <a:pt x="444284" y="1271739"/>
                    </a:lnTo>
                    <a:lnTo>
                      <a:pt x="456145" y="1268514"/>
                    </a:lnTo>
                    <a:lnTo>
                      <a:pt x="471220" y="1264881"/>
                    </a:lnTo>
                    <a:lnTo>
                      <a:pt x="512737" y="1255636"/>
                    </a:lnTo>
                    <a:lnTo>
                      <a:pt x="517613" y="1254099"/>
                    </a:lnTo>
                    <a:close/>
                  </a:path>
                  <a:path w="2312035" h="3810634">
                    <a:moveTo>
                      <a:pt x="939063" y="1209255"/>
                    </a:moveTo>
                    <a:lnTo>
                      <a:pt x="925791" y="1209979"/>
                    </a:lnTo>
                    <a:lnTo>
                      <a:pt x="928712" y="1209954"/>
                    </a:lnTo>
                    <a:lnTo>
                      <a:pt x="933729" y="1209624"/>
                    </a:lnTo>
                    <a:lnTo>
                      <a:pt x="939063" y="1209255"/>
                    </a:lnTo>
                    <a:close/>
                  </a:path>
                  <a:path w="2312035" h="3810634">
                    <a:moveTo>
                      <a:pt x="1303032" y="3661016"/>
                    </a:moveTo>
                    <a:lnTo>
                      <a:pt x="1295654" y="3672941"/>
                    </a:lnTo>
                    <a:lnTo>
                      <a:pt x="1295438" y="3673487"/>
                    </a:lnTo>
                    <a:lnTo>
                      <a:pt x="1295603" y="3673348"/>
                    </a:lnTo>
                    <a:lnTo>
                      <a:pt x="1295590" y="3673576"/>
                    </a:lnTo>
                    <a:lnTo>
                      <a:pt x="1303032" y="3661016"/>
                    </a:lnTo>
                    <a:close/>
                  </a:path>
                  <a:path w="2312035" h="3810634">
                    <a:moveTo>
                      <a:pt x="1404823" y="3661956"/>
                    </a:moveTo>
                    <a:lnTo>
                      <a:pt x="1395526" y="3671112"/>
                    </a:lnTo>
                    <a:lnTo>
                      <a:pt x="1397317" y="3669525"/>
                    </a:lnTo>
                    <a:lnTo>
                      <a:pt x="1400111" y="3666794"/>
                    </a:lnTo>
                    <a:lnTo>
                      <a:pt x="1404823" y="3661956"/>
                    </a:lnTo>
                    <a:close/>
                  </a:path>
                  <a:path w="2312035" h="3810634">
                    <a:moveTo>
                      <a:pt x="1511960" y="3293491"/>
                    </a:moveTo>
                    <a:lnTo>
                      <a:pt x="1476565" y="3363950"/>
                    </a:lnTo>
                    <a:lnTo>
                      <a:pt x="1463471" y="3390544"/>
                    </a:lnTo>
                    <a:lnTo>
                      <a:pt x="1459179" y="3388017"/>
                    </a:lnTo>
                    <a:lnTo>
                      <a:pt x="1447139" y="3411766"/>
                    </a:lnTo>
                    <a:lnTo>
                      <a:pt x="1444244" y="3419932"/>
                    </a:lnTo>
                    <a:lnTo>
                      <a:pt x="1439075" y="3431984"/>
                    </a:lnTo>
                    <a:lnTo>
                      <a:pt x="1420253" y="3467341"/>
                    </a:lnTo>
                    <a:lnTo>
                      <a:pt x="1432090" y="3446576"/>
                    </a:lnTo>
                    <a:lnTo>
                      <a:pt x="1420964" y="3467658"/>
                    </a:lnTo>
                    <a:lnTo>
                      <a:pt x="1407985" y="3491420"/>
                    </a:lnTo>
                    <a:lnTo>
                      <a:pt x="1393494" y="3517036"/>
                    </a:lnTo>
                    <a:lnTo>
                      <a:pt x="1317015" y="3646627"/>
                    </a:lnTo>
                    <a:lnTo>
                      <a:pt x="1314526" y="3648824"/>
                    </a:lnTo>
                    <a:lnTo>
                      <a:pt x="1298384" y="3671760"/>
                    </a:lnTo>
                    <a:lnTo>
                      <a:pt x="1295590" y="3673576"/>
                    </a:lnTo>
                    <a:lnTo>
                      <a:pt x="1263561" y="3727754"/>
                    </a:lnTo>
                    <a:lnTo>
                      <a:pt x="1243876" y="3762248"/>
                    </a:lnTo>
                    <a:lnTo>
                      <a:pt x="1282268" y="3791140"/>
                    </a:lnTo>
                    <a:lnTo>
                      <a:pt x="1308036" y="3762908"/>
                    </a:lnTo>
                    <a:lnTo>
                      <a:pt x="1317371" y="3751935"/>
                    </a:lnTo>
                    <a:lnTo>
                      <a:pt x="1334884" y="3734409"/>
                    </a:lnTo>
                    <a:lnTo>
                      <a:pt x="1395526" y="3671112"/>
                    </a:lnTo>
                    <a:lnTo>
                      <a:pt x="1394726" y="3670020"/>
                    </a:lnTo>
                    <a:lnTo>
                      <a:pt x="1399997" y="3662388"/>
                    </a:lnTo>
                    <a:lnTo>
                      <a:pt x="1395933" y="3665512"/>
                    </a:lnTo>
                    <a:lnTo>
                      <a:pt x="1367142" y="3696678"/>
                    </a:lnTo>
                    <a:lnTo>
                      <a:pt x="1372095" y="3691153"/>
                    </a:lnTo>
                    <a:lnTo>
                      <a:pt x="1368666" y="3694303"/>
                    </a:lnTo>
                    <a:lnTo>
                      <a:pt x="1373543" y="3688842"/>
                    </a:lnTo>
                    <a:lnTo>
                      <a:pt x="1349019" y="3713099"/>
                    </a:lnTo>
                    <a:lnTo>
                      <a:pt x="1329448" y="3733482"/>
                    </a:lnTo>
                    <a:lnTo>
                      <a:pt x="1292618" y="3772903"/>
                    </a:lnTo>
                    <a:lnTo>
                      <a:pt x="1281239" y="3784841"/>
                    </a:lnTo>
                    <a:lnTo>
                      <a:pt x="1250022" y="3760368"/>
                    </a:lnTo>
                    <a:lnTo>
                      <a:pt x="1264259" y="3736771"/>
                    </a:lnTo>
                    <a:lnTo>
                      <a:pt x="1268196" y="3731323"/>
                    </a:lnTo>
                    <a:lnTo>
                      <a:pt x="1267828" y="3732822"/>
                    </a:lnTo>
                    <a:lnTo>
                      <a:pt x="1252474" y="3760533"/>
                    </a:lnTo>
                    <a:lnTo>
                      <a:pt x="1281506" y="3782263"/>
                    </a:lnTo>
                    <a:lnTo>
                      <a:pt x="1297978" y="3764191"/>
                    </a:lnTo>
                    <a:lnTo>
                      <a:pt x="1297622" y="3764254"/>
                    </a:lnTo>
                    <a:lnTo>
                      <a:pt x="1290764" y="3771049"/>
                    </a:lnTo>
                    <a:lnTo>
                      <a:pt x="1280985" y="3781310"/>
                    </a:lnTo>
                    <a:lnTo>
                      <a:pt x="1253528" y="3759822"/>
                    </a:lnTo>
                    <a:lnTo>
                      <a:pt x="1274838" y="3724249"/>
                    </a:lnTo>
                    <a:lnTo>
                      <a:pt x="1322578" y="3646233"/>
                    </a:lnTo>
                    <a:lnTo>
                      <a:pt x="1336052" y="3623183"/>
                    </a:lnTo>
                    <a:lnTo>
                      <a:pt x="1346390" y="3604590"/>
                    </a:lnTo>
                    <a:lnTo>
                      <a:pt x="1352473" y="3592258"/>
                    </a:lnTo>
                    <a:lnTo>
                      <a:pt x="1353197" y="3587978"/>
                    </a:lnTo>
                    <a:lnTo>
                      <a:pt x="1367256" y="3564039"/>
                    </a:lnTo>
                    <a:lnTo>
                      <a:pt x="1376387" y="3549307"/>
                    </a:lnTo>
                    <a:lnTo>
                      <a:pt x="1388186" y="3531971"/>
                    </a:lnTo>
                    <a:lnTo>
                      <a:pt x="1403286" y="3503218"/>
                    </a:lnTo>
                    <a:lnTo>
                      <a:pt x="1422501" y="3467798"/>
                    </a:lnTo>
                    <a:lnTo>
                      <a:pt x="1465414" y="3389680"/>
                    </a:lnTo>
                    <a:lnTo>
                      <a:pt x="1484871" y="3353257"/>
                    </a:lnTo>
                    <a:lnTo>
                      <a:pt x="1500327" y="3322891"/>
                    </a:lnTo>
                    <a:lnTo>
                      <a:pt x="1509966" y="3301860"/>
                    </a:lnTo>
                    <a:lnTo>
                      <a:pt x="1511960" y="3293491"/>
                    </a:lnTo>
                    <a:close/>
                  </a:path>
                  <a:path w="2312035" h="3810634">
                    <a:moveTo>
                      <a:pt x="1528432" y="1603273"/>
                    </a:moveTo>
                    <a:lnTo>
                      <a:pt x="1527898" y="1602486"/>
                    </a:lnTo>
                    <a:lnTo>
                      <a:pt x="1527733" y="1602384"/>
                    </a:lnTo>
                    <a:lnTo>
                      <a:pt x="1528432" y="1603273"/>
                    </a:lnTo>
                    <a:close/>
                  </a:path>
                  <a:path w="2312035" h="3810634">
                    <a:moveTo>
                      <a:pt x="1531708" y="3209264"/>
                    </a:moveTo>
                    <a:lnTo>
                      <a:pt x="1525054" y="3221113"/>
                    </a:lnTo>
                    <a:lnTo>
                      <a:pt x="1530743" y="3211157"/>
                    </a:lnTo>
                    <a:lnTo>
                      <a:pt x="1531696" y="3209328"/>
                    </a:lnTo>
                    <a:close/>
                  </a:path>
                  <a:path w="2312035" h="3810634">
                    <a:moveTo>
                      <a:pt x="1535493" y="1614004"/>
                    </a:moveTo>
                    <a:lnTo>
                      <a:pt x="1531454" y="1606346"/>
                    </a:lnTo>
                    <a:lnTo>
                      <a:pt x="1528432" y="1603273"/>
                    </a:lnTo>
                    <a:lnTo>
                      <a:pt x="1531518" y="1608035"/>
                    </a:lnTo>
                    <a:lnTo>
                      <a:pt x="1534693" y="1613090"/>
                    </a:lnTo>
                    <a:lnTo>
                      <a:pt x="1535493" y="1614004"/>
                    </a:lnTo>
                    <a:close/>
                  </a:path>
                  <a:path w="2312035" h="3810634">
                    <a:moveTo>
                      <a:pt x="1668322" y="2974022"/>
                    </a:moveTo>
                    <a:lnTo>
                      <a:pt x="1664970" y="2982976"/>
                    </a:lnTo>
                    <a:lnTo>
                      <a:pt x="1663725" y="2986913"/>
                    </a:lnTo>
                    <a:lnTo>
                      <a:pt x="1663230" y="2989072"/>
                    </a:lnTo>
                    <a:lnTo>
                      <a:pt x="1668322" y="2974022"/>
                    </a:lnTo>
                    <a:close/>
                  </a:path>
                  <a:path w="2312035" h="3810634">
                    <a:moveTo>
                      <a:pt x="1672793" y="3344608"/>
                    </a:moveTo>
                    <a:lnTo>
                      <a:pt x="1640039" y="3386239"/>
                    </a:lnTo>
                    <a:lnTo>
                      <a:pt x="1634185" y="3391712"/>
                    </a:lnTo>
                    <a:lnTo>
                      <a:pt x="1637093" y="3386188"/>
                    </a:lnTo>
                    <a:lnTo>
                      <a:pt x="1651038" y="3365525"/>
                    </a:lnTo>
                    <a:lnTo>
                      <a:pt x="1636471" y="3386366"/>
                    </a:lnTo>
                    <a:lnTo>
                      <a:pt x="1628013" y="3399371"/>
                    </a:lnTo>
                    <a:lnTo>
                      <a:pt x="1616519" y="3415639"/>
                    </a:lnTo>
                    <a:lnTo>
                      <a:pt x="1592859" y="3446234"/>
                    </a:lnTo>
                    <a:lnTo>
                      <a:pt x="1601571" y="3432695"/>
                    </a:lnTo>
                    <a:lnTo>
                      <a:pt x="1602206" y="3429063"/>
                    </a:lnTo>
                    <a:lnTo>
                      <a:pt x="1591805" y="3439414"/>
                    </a:lnTo>
                    <a:lnTo>
                      <a:pt x="1567408" y="3467824"/>
                    </a:lnTo>
                    <a:lnTo>
                      <a:pt x="1549019" y="3490468"/>
                    </a:lnTo>
                    <a:lnTo>
                      <a:pt x="1514500" y="3533724"/>
                    </a:lnTo>
                    <a:lnTo>
                      <a:pt x="1481315" y="3573919"/>
                    </a:lnTo>
                    <a:lnTo>
                      <a:pt x="1449628" y="3612578"/>
                    </a:lnTo>
                    <a:lnTo>
                      <a:pt x="1370444" y="3705441"/>
                    </a:lnTo>
                    <a:lnTo>
                      <a:pt x="1319263" y="3761943"/>
                    </a:lnTo>
                    <a:lnTo>
                      <a:pt x="1283195" y="3801122"/>
                    </a:lnTo>
                    <a:lnTo>
                      <a:pt x="1234109" y="3764318"/>
                    </a:lnTo>
                    <a:lnTo>
                      <a:pt x="1258125" y="3721938"/>
                    </a:lnTo>
                    <a:lnTo>
                      <a:pt x="1268336" y="3707282"/>
                    </a:lnTo>
                    <a:lnTo>
                      <a:pt x="1271600" y="3702621"/>
                    </a:lnTo>
                    <a:lnTo>
                      <a:pt x="1298384" y="3659784"/>
                    </a:lnTo>
                    <a:lnTo>
                      <a:pt x="1329817" y="3608006"/>
                    </a:lnTo>
                    <a:lnTo>
                      <a:pt x="1357223" y="3561892"/>
                    </a:lnTo>
                    <a:lnTo>
                      <a:pt x="1348143" y="3580638"/>
                    </a:lnTo>
                    <a:lnTo>
                      <a:pt x="1335544" y="3604488"/>
                    </a:lnTo>
                    <a:lnTo>
                      <a:pt x="1320228" y="3631819"/>
                    </a:lnTo>
                    <a:lnTo>
                      <a:pt x="1303032" y="3661016"/>
                    </a:lnTo>
                    <a:lnTo>
                      <a:pt x="1316189" y="3639705"/>
                    </a:lnTo>
                    <a:lnTo>
                      <a:pt x="1331404" y="3614267"/>
                    </a:lnTo>
                    <a:lnTo>
                      <a:pt x="1362240" y="3562146"/>
                    </a:lnTo>
                    <a:lnTo>
                      <a:pt x="1362290" y="3561892"/>
                    </a:lnTo>
                    <a:lnTo>
                      <a:pt x="1365173" y="3546513"/>
                    </a:lnTo>
                    <a:lnTo>
                      <a:pt x="1369860" y="3538524"/>
                    </a:lnTo>
                    <a:lnTo>
                      <a:pt x="1372069" y="3534753"/>
                    </a:lnTo>
                    <a:lnTo>
                      <a:pt x="1386560" y="3510013"/>
                    </a:lnTo>
                    <a:lnTo>
                      <a:pt x="1397038" y="3492792"/>
                    </a:lnTo>
                    <a:lnTo>
                      <a:pt x="1399260" y="3490176"/>
                    </a:lnTo>
                    <a:lnTo>
                      <a:pt x="1395882" y="3497465"/>
                    </a:lnTo>
                    <a:lnTo>
                      <a:pt x="1382915" y="3523043"/>
                    </a:lnTo>
                    <a:lnTo>
                      <a:pt x="1378635" y="3531971"/>
                    </a:lnTo>
                    <a:lnTo>
                      <a:pt x="1402041" y="3492792"/>
                    </a:lnTo>
                    <a:lnTo>
                      <a:pt x="1403997" y="3488956"/>
                    </a:lnTo>
                    <a:lnTo>
                      <a:pt x="1412201" y="3472891"/>
                    </a:lnTo>
                    <a:lnTo>
                      <a:pt x="1420583" y="3455720"/>
                    </a:lnTo>
                    <a:lnTo>
                      <a:pt x="1429562" y="3438080"/>
                    </a:lnTo>
                    <a:lnTo>
                      <a:pt x="1411732" y="3470643"/>
                    </a:lnTo>
                    <a:lnTo>
                      <a:pt x="1402803" y="3485642"/>
                    </a:lnTo>
                    <a:lnTo>
                      <a:pt x="1399781" y="3488956"/>
                    </a:lnTo>
                    <a:lnTo>
                      <a:pt x="1399692" y="3485642"/>
                    </a:lnTo>
                    <a:lnTo>
                      <a:pt x="1399603" y="3483965"/>
                    </a:lnTo>
                    <a:lnTo>
                      <a:pt x="1396479" y="3487382"/>
                    </a:lnTo>
                    <a:lnTo>
                      <a:pt x="1387055" y="3502406"/>
                    </a:lnTo>
                    <a:lnTo>
                      <a:pt x="1368018" y="3534753"/>
                    </a:lnTo>
                    <a:lnTo>
                      <a:pt x="1371803" y="3525875"/>
                    </a:lnTo>
                    <a:lnTo>
                      <a:pt x="1395514" y="3480981"/>
                    </a:lnTo>
                    <a:lnTo>
                      <a:pt x="1415554" y="3444532"/>
                    </a:lnTo>
                    <a:lnTo>
                      <a:pt x="1434236" y="3411283"/>
                    </a:lnTo>
                    <a:lnTo>
                      <a:pt x="1442783" y="3399663"/>
                    </a:lnTo>
                    <a:lnTo>
                      <a:pt x="1434769" y="3416782"/>
                    </a:lnTo>
                    <a:lnTo>
                      <a:pt x="1421117" y="3444138"/>
                    </a:lnTo>
                    <a:lnTo>
                      <a:pt x="1412735" y="3463163"/>
                    </a:lnTo>
                    <a:lnTo>
                      <a:pt x="1426629" y="3437077"/>
                    </a:lnTo>
                    <a:lnTo>
                      <a:pt x="1433271" y="3423628"/>
                    </a:lnTo>
                    <a:lnTo>
                      <a:pt x="1441754" y="3403511"/>
                    </a:lnTo>
                    <a:lnTo>
                      <a:pt x="1443786" y="3399663"/>
                    </a:lnTo>
                    <a:lnTo>
                      <a:pt x="1470964" y="3348037"/>
                    </a:lnTo>
                    <a:lnTo>
                      <a:pt x="1477048" y="3335680"/>
                    </a:lnTo>
                    <a:lnTo>
                      <a:pt x="1521688" y="3244862"/>
                    </a:lnTo>
                    <a:lnTo>
                      <a:pt x="1523580" y="3241344"/>
                    </a:lnTo>
                    <a:lnTo>
                      <a:pt x="1542453" y="3206229"/>
                    </a:lnTo>
                    <a:lnTo>
                      <a:pt x="1556448" y="3174542"/>
                    </a:lnTo>
                    <a:lnTo>
                      <a:pt x="1563903" y="3155696"/>
                    </a:lnTo>
                    <a:lnTo>
                      <a:pt x="1569059" y="3141078"/>
                    </a:lnTo>
                    <a:lnTo>
                      <a:pt x="1576146" y="3122053"/>
                    </a:lnTo>
                    <a:lnTo>
                      <a:pt x="1574304" y="3123336"/>
                    </a:lnTo>
                    <a:lnTo>
                      <a:pt x="1569694" y="3131655"/>
                    </a:lnTo>
                    <a:lnTo>
                      <a:pt x="1563077" y="3145104"/>
                    </a:lnTo>
                    <a:lnTo>
                      <a:pt x="1546733" y="3179597"/>
                    </a:lnTo>
                    <a:lnTo>
                      <a:pt x="1538274" y="3196691"/>
                    </a:lnTo>
                    <a:lnTo>
                      <a:pt x="1531696" y="3209328"/>
                    </a:lnTo>
                    <a:lnTo>
                      <a:pt x="1531086" y="3211842"/>
                    </a:lnTo>
                    <a:lnTo>
                      <a:pt x="1525384" y="3223463"/>
                    </a:lnTo>
                    <a:lnTo>
                      <a:pt x="1519555" y="3235045"/>
                    </a:lnTo>
                    <a:lnTo>
                      <a:pt x="1507756" y="3258134"/>
                    </a:lnTo>
                    <a:lnTo>
                      <a:pt x="1517307" y="3241344"/>
                    </a:lnTo>
                    <a:lnTo>
                      <a:pt x="1496695" y="3289706"/>
                    </a:lnTo>
                    <a:lnTo>
                      <a:pt x="1474292" y="3333089"/>
                    </a:lnTo>
                    <a:lnTo>
                      <a:pt x="1472311" y="3335680"/>
                    </a:lnTo>
                    <a:lnTo>
                      <a:pt x="1484782" y="3309455"/>
                    </a:lnTo>
                    <a:lnTo>
                      <a:pt x="1478076" y="3322142"/>
                    </a:lnTo>
                    <a:lnTo>
                      <a:pt x="1471244" y="3335680"/>
                    </a:lnTo>
                    <a:lnTo>
                      <a:pt x="1450682" y="3377260"/>
                    </a:lnTo>
                    <a:lnTo>
                      <a:pt x="1443520" y="3391166"/>
                    </a:lnTo>
                    <a:lnTo>
                      <a:pt x="1436116" y="3404705"/>
                    </a:lnTo>
                    <a:lnTo>
                      <a:pt x="1428445" y="3417684"/>
                    </a:lnTo>
                    <a:lnTo>
                      <a:pt x="1426718" y="3419094"/>
                    </a:lnTo>
                    <a:lnTo>
                      <a:pt x="1433499" y="3405771"/>
                    </a:lnTo>
                    <a:lnTo>
                      <a:pt x="1434109" y="3403511"/>
                    </a:lnTo>
                    <a:lnTo>
                      <a:pt x="1411719" y="3448748"/>
                    </a:lnTo>
                    <a:lnTo>
                      <a:pt x="1384858" y="3498900"/>
                    </a:lnTo>
                    <a:lnTo>
                      <a:pt x="1362849" y="3538524"/>
                    </a:lnTo>
                    <a:lnTo>
                      <a:pt x="1378877" y="3503815"/>
                    </a:lnTo>
                    <a:lnTo>
                      <a:pt x="1368564" y="3523970"/>
                    </a:lnTo>
                    <a:lnTo>
                      <a:pt x="1339761" y="3575596"/>
                    </a:lnTo>
                    <a:lnTo>
                      <a:pt x="1304264" y="3635476"/>
                    </a:lnTo>
                    <a:lnTo>
                      <a:pt x="1256830" y="3710254"/>
                    </a:lnTo>
                    <a:lnTo>
                      <a:pt x="1248829" y="3722687"/>
                    </a:lnTo>
                    <a:lnTo>
                      <a:pt x="1257566" y="3710127"/>
                    </a:lnTo>
                    <a:lnTo>
                      <a:pt x="1259789" y="3707282"/>
                    </a:lnTo>
                    <a:lnTo>
                      <a:pt x="1258646" y="3710127"/>
                    </a:lnTo>
                    <a:lnTo>
                      <a:pt x="1254442" y="3717226"/>
                    </a:lnTo>
                    <a:lnTo>
                      <a:pt x="1250353" y="3724033"/>
                    </a:lnTo>
                    <a:lnTo>
                      <a:pt x="1246390" y="3730510"/>
                    </a:lnTo>
                    <a:lnTo>
                      <a:pt x="1238719" y="3742753"/>
                    </a:lnTo>
                    <a:lnTo>
                      <a:pt x="1225613" y="3763645"/>
                    </a:lnTo>
                    <a:lnTo>
                      <a:pt x="1281379" y="3810114"/>
                    </a:lnTo>
                    <a:lnTo>
                      <a:pt x="1290612" y="3801122"/>
                    </a:lnTo>
                    <a:lnTo>
                      <a:pt x="1305852" y="3786263"/>
                    </a:lnTo>
                    <a:lnTo>
                      <a:pt x="1319085" y="3773741"/>
                    </a:lnTo>
                    <a:lnTo>
                      <a:pt x="1327848" y="3766185"/>
                    </a:lnTo>
                    <a:lnTo>
                      <a:pt x="1330871" y="3764661"/>
                    </a:lnTo>
                    <a:lnTo>
                      <a:pt x="1326921" y="3770236"/>
                    </a:lnTo>
                    <a:lnTo>
                      <a:pt x="1332166" y="3764661"/>
                    </a:lnTo>
                    <a:lnTo>
                      <a:pt x="1352931" y="3742588"/>
                    </a:lnTo>
                    <a:lnTo>
                      <a:pt x="1371244" y="3723944"/>
                    </a:lnTo>
                    <a:lnTo>
                      <a:pt x="1428851" y="3665042"/>
                    </a:lnTo>
                    <a:lnTo>
                      <a:pt x="1466735" y="3624453"/>
                    </a:lnTo>
                    <a:lnTo>
                      <a:pt x="1496580" y="3588867"/>
                    </a:lnTo>
                    <a:lnTo>
                      <a:pt x="1542643" y="3529177"/>
                    </a:lnTo>
                    <a:lnTo>
                      <a:pt x="1587576" y="3468687"/>
                    </a:lnTo>
                    <a:lnTo>
                      <a:pt x="1641424" y="3391712"/>
                    </a:lnTo>
                    <a:lnTo>
                      <a:pt x="1652257" y="3376142"/>
                    </a:lnTo>
                    <a:lnTo>
                      <a:pt x="1672793" y="3344608"/>
                    </a:lnTo>
                    <a:close/>
                  </a:path>
                  <a:path w="2312035" h="3810634">
                    <a:moveTo>
                      <a:pt x="1690535" y="3299587"/>
                    </a:moveTo>
                    <a:lnTo>
                      <a:pt x="1678393" y="3317062"/>
                    </a:lnTo>
                    <a:lnTo>
                      <a:pt x="1674456" y="3322955"/>
                    </a:lnTo>
                    <a:lnTo>
                      <a:pt x="1672729" y="3325876"/>
                    </a:lnTo>
                    <a:lnTo>
                      <a:pt x="1675587" y="3322536"/>
                    </a:lnTo>
                    <a:lnTo>
                      <a:pt x="1690535" y="3299587"/>
                    </a:lnTo>
                    <a:close/>
                  </a:path>
                  <a:path w="2312035" h="3810634">
                    <a:moveTo>
                      <a:pt x="1696262" y="3308350"/>
                    </a:moveTo>
                    <a:lnTo>
                      <a:pt x="1672805" y="3344608"/>
                    </a:lnTo>
                    <a:lnTo>
                      <a:pt x="1679778" y="3334194"/>
                    </a:lnTo>
                    <a:lnTo>
                      <a:pt x="1686090" y="3324542"/>
                    </a:lnTo>
                    <a:lnTo>
                      <a:pt x="1691627" y="3315868"/>
                    </a:lnTo>
                    <a:lnTo>
                      <a:pt x="1696262" y="3308350"/>
                    </a:lnTo>
                    <a:close/>
                  </a:path>
                  <a:path w="2312035" h="3810634">
                    <a:moveTo>
                      <a:pt x="1704009" y="3292970"/>
                    </a:moveTo>
                    <a:lnTo>
                      <a:pt x="1702866" y="3293707"/>
                    </a:lnTo>
                    <a:lnTo>
                      <a:pt x="1699285" y="3298152"/>
                    </a:lnTo>
                    <a:lnTo>
                      <a:pt x="1696948" y="3303054"/>
                    </a:lnTo>
                    <a:lnTo>
                      <a:pt x="1703768" y="3294240"/>
                    </a:lnTo>
                    <a:lnTo>
                      <a:pt x="1704009" y="3292970"/>
                    </a:lnTo>
                    <a:close/>
                  </a:path>
                  <a:path w="2312035" h="3810634">
                    <a:moveTo>
                      <a:pt x="1713712" y="3281299"/>
                    </a:moveTo>
                    <a:lnTo>
                      <a:pt x="1703768" y="3294240"/>
                    </a:lnTo>
                    <a:lnTo>
                      <a:pt x="1703539" y="3295700"/>
                    </a:lnTo>
                    <a:lnTo>
                      <a:pt x="1700923" y="3300628"/>
                    </a:lnTo>
                    <a:lnTo>
                      <a:pt x="1696262" y="3308350"/>
                    </a:lnTo>
                    <a:lnTo>
                      <a:pt x="1713712" y="3281299"/>
                    </a:lnTo>
                    <a:close/>
                  </a:path>
                  <a:path w="2312035" h="3810634">
                    <a:moveTo>
                      <a:pt x="1717598" y="727252"/>
                    </a:moveTo>
                    <a:lnTo>
                      <a:pt x="1716798" y="727265"/>
                    </a:lnTo>
                    <a:lnTo>
                      <a:pt x="1715846" y="728954"/>
                    </a:lnTo>
                    <a:lnTo>
                      <a:pt x="1714652" y="735393"/>
                    </a:lnTo>
                    <a:lnTo>
                      <a:pt x="1715287" y="736447"/>
                    </a:lnTo>
                    <a:lnTo>
                      <a:pt x="1715643" y="739584"/>
                    </a:lnTo>
                    <a:lnTo>
                      <a:pt x="1715947" y="743077"/>
                    </a:lnTo>
                    <a:lnTo>
                      <a:pt x="1716417" y="737793"/>
                    </a:lnTo>
                    <a:lnTo>
                      <a:pt x="1716951" y="732510"/>
                    </a:lnTo>
                    <a:lnTo>
                      <a:pt x="1717598" y="727252"/>
                    </a:lnTo>
                    <a:close/>
                  </a:path>
                  <a:path w="2312035" h="3810634">
                    <a:moveTo>
                      <a:pt x="1720405" y="874928"/>
                    </a:moveTo>
                    <a:lnTo>
                      <a:pt x="1720215" y="865936"/>
                    </a:lnTo>
                    <a:lnTo>
                      <a:pt x="1719808" y="866355"/>
                    </a:lnTo>
                    <a:lnTo>
                      <a:pt x="1720405" y="874928"/>
                    </a:lnTo>
                    <a:close/>
                  </a:path>
                  <a:path w="2312035" h="3810634">
                    <a:moveTo>
                      <a:pt x="1720684" y="1102817"/>
                    </a:moveTo>
                    <a:lnTo>
                      <a:pt x="1718691" y="1089418"/>
                    </a:lnTo>
                    <a:lnTo>
                      <a:pt x="1719135" y="1093597"/>
                    </a:lnTo>
                    <a:lnTo>
                      <a:pt x="1719732" y="1097940"/>
                    </a:lnTo>
                    <a:lnTo>
                      <a:pt x="1720684" y="1102817"/>
                    </a:lnTo>
                    <a:close/>
                  </a:path>
                  <a:path w="2312035" h="3810634">
                    <a:moveTo>
                      <a:pt x="1722983" y="764781"/>
                    </a:moveTo>
                    <a:lnTo>
                      <a:pt x="1722602" y="767943"/>
                    </a:lnTo>
                    <a:lnTo>
                      <a:pt x="1722297" y="770674"/>
                    </a:lnTo>
                    <a:lnTo>
                      <a:pt x="1722107" y="773303"/>
                    </a:lnTo>
                    <a:lnTo>
                      <a:pt x="1722780" y="768070"/>
                    </a:lnTo>
                    <a:lnTo>
                      <a:pt x="1722983" y="764781"/>
                    </a:lnTo>
                    <a:close/>
                  </a:path>
                  <a:path w="2312035" h="3810634">
                    <a:moveTo>
                      <a:pt x="1723059" y="706208"/>
                    </a:moveTo>
                    <a:lnTo>
                      <a:pt x="1720710" y="714082"/>
                    </a:lnTo>
                    <a:lnTo>
                      <a:pt x="1721751" y="699935"/>
                    </a:lnTo>
                    <a:lnTo>
                      <a:pt x="1720900" y="698411"/>
                    </a:lnTo>
                    <a:lnTo>
                      <a:pt x="1717586" y="727252"/>
                    </a:lnTo>
                    <a:lnTo>
                      <a:pt x="1718665" y="727240"/>
                    </a:lnTo>
                    <a:lnTo>
                      <a:pt x="1719516" y="730211"/>
                    </a:lnTo>
                    <a:lnTo>
                      <a:pt x="1720557" y="729742"/>
                    </a:lnTo>
                    <a:lnTo>
                      <a:pt x="1723059" y="706208"/>
                    </a:lnTo>
                    <a:close/>
                  </a:path>
                  <a:path w="2312035" h="3810634">
                    <a:moveTo>
                      <a:pt x="1726793" y="1066012"/>
                    </a:moveTo>
                    <a:lnTo>
                      <a:pt x="1719224" y="1029843"/>
                    </a:lnTo>
                    <a:lnTo>
                      <a:pt x="1717484" y="1015339"/>
                    </a:lnTo>
                    <a:lnTo>
                      <a:pt x="1719453" y="1016139"/>
                    </a:lnTo>
                    <a:lnTo>
                      <a:pt x="1721573" y="1023251"/>
                    </a:lnTo>
                    <a:lnTo>
                      <a:pt x="1720938" y="1015339"/>
                    </a:lnTo>
                    <a:lnTo>
                      <a:pt x="1720354" y="1007922"/>
                    </a:lnTo>
                    <a:lnTo>
                      <a:pt x="1721002" y="1011783"/>
                    </a:lnTo>
                    <a:lnTo>
                      <a:pt x="1720684" y="1007922"/>
                    </a:lnTo>
                    <a:lnTo>
                      <a:pt x="1719859" y="998194"/>
                    </a:lnTo>
                    <a:lnTo>
                      <a:pt x="1720405" y="991019"/>
                    </a:lnTo>
                    <a:lnTo>
                      <a:pt x="1720532" y="985583"/>
                    </a:lnTo>
                    <a:lnTo>
                      <a:pt x="1718081" y="977201"/>
                    </a:lnTo>
                    <a:lnTo>
                      <a:pt x="1720850" y="977480"/>
                    </a:lnTo>
                    <a:lnTo>
                      <a:pt x="1720799" y="977201"/>
                    </a:lnTo>
                    <a:lnTo>
                      <a:pt x="1719275" y="967511"/>
                    </a:lnTo>
                    <a:lnTo>
                      <a:pt x="1718183" y="955433"/>
                    </a:lnTo>
                    <a:lnTo>
                      <a:pt x="1717497" y="943127"/>
                    </a:lnTo>
                    <a:lnTo>
                      <a:pt x="1717116" y="932497"/>
                    </a:lnTo>
                    <a:lnTo>
                      <a:pt x="1717662" y="933221"/>
                    </a:lnTo>
                    <a:lnTo>
                      <a:pt x="1717598" y="932497"/>
                    </a:lnTo>
                    <a:lnTo>
                      <a:pt x="1716011" y="915136"/>
                    </a:lnTo>
                    <a:lnTo>
                      <a:pt x="1715795" y="905916"/>
                    </a:lnTo>
                    <a:lnTo>
                      <a:pt x="1716011" y="897915"/>
                    </a:lnTo>
                    <a:lnTo>
                      <a:pt x="1715922" y="875423"/>
                    </a:lnTo>
                    <a:lnTo>
                      <a:pt x="1718881" y="893203"/>
                    </a:lnTo>
                    <a:lnTo>
                      <a:pt x="1719211" y="884923"/>
                    </a:lnTo>
                    <a:lnTo>
                      <a:pt x="1718525" y="878890"/>
                    </a:lnTo>
                    <a:lnTo>
                      <a:pt x="1717992" y="875423"/>
                    </a:lnTo>
                    <a:lnTo>
                      <a:pt x="1717713" y="873569"/>
                    </a:lnTo>
                    <a:lnTo>
                      <a:pt x="1717611" y="867384"/>
                    </a:lnTo>
                    <a:lnTo>
                      <a:pt x="1718119" y="868070"/>
                    </a:lnTo>
                    <a:lnTo>
                      <a:pt x="1718792" y="867384"/>
                    </a:lnTo>
                    <a:lnTo>
                      <a:pt x="1719808" y="866355"/>
                    </a:lnTo>
                    <a:lnTo>
                      <a:pt x="1718754" y="851547"/>
                    </a:lnTo>
                    <a:lnTo>
                      <a:pt x="1717992" y="839838"/>
                    </a:lnTo>
                    <a:lnTo>
                      <a:pt x="1717687" y="833704"/>
                    </a:lnTo>
                    <a:lnTo>
                      <a:pt x="1717598" y="831951"/>
                    </a:lnTo>
                    <a:lnTo>
                      <a:pt x="1717421" y="828128"/>
                    </a:lnTo>
                    <a:lnTo>
                      <a:pt x="1716443" y="823747"/>
                    </a:lnTo>
                    <a:lnTo>
                      <a:pt x="1715630" y="825195"/>
                    </a:lnTo>
                    <a:lnTo>
                      <a:pt x="1714855" y="829068"/>
                    </a:lnTo>
                    <a:lnTo>
                      <a:pt x="1713992" y="831951"/>
                    </a:lnTo>
                    <a:lnTo>
                      <a:pt x="1713636" y="828128"/>
                    </a:lnTo>
                    <a:lnTo>
                      <a:pt x="1713611" y="823747"/>
                    </a:lnTo>
                    <a:lnTo>
                      <a:pt x="1713941" y="818057"/>
                    </a:lnTo>
                    <a:lnTo>
                      <a:pt x="1715046" y="810374"/>
                    </a:lnTo>
                    <a:lnTo>
                      <a:pt x="1716379" y="806627"/>
                    </a:lnTo>
                    <a:lnTo>
                      <a:pt x="1716951" y="809383"/>
                    </a:lnTo>
                    <a:lnTo>
                      <a:pt x="1717052" y="820369"/>
                    </a:lnTo>
                    <a:lnTo>
                      <a:pt x="1718513" y="813562"/>
                    </a:lnTo>
                    <a:lnTo>
                      <a:pt x="1717306" y="808151"/>
                    </a:lnTo>
                    <a:lnTo>
                      <a:pt x="1717001" y="806627"/>
                    </a:lnTo>
                    <a:lnTo>
                      <a:pt x="1716227" y="802728"/>
                    </a:lnTo>
                    <a:lnTo>
                      <a:pt x="1715211" y="797306"/>
                    </a:lnTo>
                    <a:lnTo>
                      <a:pt x="1717751" y="791197"/>
                    </a:lnTo>
                    <a:lnTo>
                      <a:pt x="1719211" y="799020"/>
                    </a:lnTo>
                    <a:lnTo>
                      <a:pt x="1720837" y="824382"/>
                    </a:lnTo>
                    <a:lnTo>
                      <a:pt x="1721396" y="812749"/>
                    </a:lnTo>
                    <a:lnTo>
                      <a:pt x="1721421" y="791197"/>
                    </a:lnTo>
                    <a:lnTo>
                      <a:pt x="1721421" y="787742"/>
                    </a:lnTo>
                    <a:lnTo>
                      <a:pt x="1722107" y="773303"/>
                    </a:lnTo>
                    <a:lnTo>
                      <a:pt x="1721180" y="780034"/>
                    </a:lnTo>
                    <a:lnTo>
                      <a:pt x="1719681" y="784479"/>
                    </a:lnTo>
                    <a:lnTo>
                      <a:pt x="1718551" y="787742"/>
                    </a:lnTo>
                    <a:lnTo>
                      <a:pt x="1717217" y="784479"/>
                    </a:lnTo>
                    <a:lnTo>
                      <a:pt x="1717446" y="775639"/>
                    </a:lnTo>
                    <a:lnTo>
                      <a:pt x="1718551" y="763536"/>
                    </a:lnTo>
                    <a:lnTo>
                      <a:pt x="1718779" y="761263"/>
                    </a:lnTo>
                    <a:lnTo>
                      <a:pt x="1719745" y="751674"/>
                    </a:lnTo>
                    <a:lnTo>
                      <a:pt x="1717459" y="761263"/>
                    </a:lnTo>
                    <a:lnTo>
                      <a:pt x="1716862" y="755497"/>
                    </a:lnTo>
                    <a:lnTo>
                      <a:pt x="1716341" y="748309"/>
                    </a:lnTo>
                    <a:lnTo>
                      <a:pt x="1716290" y="746163"/>
                    </a:lnTo>
                    <a:lnTo>
                      <a:pt x="1716151" y="745540"/>
                    </a:lnTo>
                    <a:lnTo>
                      <a:pt x="1716100" y="744918"/>
                    </a:lnTo>
                    <a:lnTo>
                      <a:pt x="1715947" y="743089"/>
                    </a:lnTo>
                    <a:lnTo>
                      <a:pt x="1715757" y="744918"/>
                    </a:lnTo>
                    <a:lnTo>
                      <a:pt x="1715439" y="744753"/>
                    </a:lnTo>
                    <a:lnTo>
                      <a:pt x="1714969" y="745121"/>
                    </a:lnTo>
                    <a:lnTo>
                      <a:pt x="1714271" y="746379"/>
                    </a:lnTo>
                    <a:lnTo>
                      <a:pt x="1713509" y="755535"/>
                    </a:lnTo>
                    <a:lnTo>
                      <a:pt x="1712036" y="763828"/>
                    </a:lnTo>
                    <a:lnTo>
                      <a:pt x="1710626" y="770724"/>
                    </a:lnTo>
                    <a:lnTo>
                      <a:pt x="1709699" y="777240"/>
                    </a:lnTo>
                    <a:lnTo>
                      <a:pt x="1711947" y="778548"/>
                    </a:lnTo>
                    <a:lnTo>
                      <a:pt x="1711375" y="789825"/>
                    </a:lnTo>
                    <a:lnTo>
                      <a:pt x="1709953" y="804532"/>
                    </a:lnTo>
                    <a:lnTo>
                      <a:pt x="1709623" y="816190"/>
                    </a:lnTo>
                    <a:lnTo>
                      <a:pt x="1709508" y="823747"/>
                    </a:lnTo>
                    <a:lnTo>
                      <a:pt x="1709394" y="829068"/>
                    </a:lnTo>
                    <a:lnTo>
                      <a:pt x="1709191" y="832815"/>
                    </a:lnTo>
                    <a:lnTo>
                      <a:pt x="1708581" y="833704"/>
                    </a:lnTo>
                    <a:lnTo>
                      <a:pt x="1707972" y="832383"/>
                    </a:lnTo>
                    <a:lnTo>
                      <a:pt x="1707362" y="825423"/>
                    </a:lnTo>
                    <a:lnTo>
                      <a:pt x="1707464" y="839889"/>
                    </a:lnTo>
                    <a:lnTo>
                      <a:pt x="1707629" y="846607"/>
                    </a:lnTo>
                    <a:lnTo>
                      <a:pt x="1708467" y="848715"/>
                    </a:lnTo>
                    <a:lnTo>
                      <a:pt x="1707743" y="870635"/>
                    </a:lnTo>
                    <a:lnTo>
                      <a:pt x="1707476" y="881608"/>
                    </a:lnTo>
                    <a:lnTo>
                      <a:pt x="1707375" y="892594"/>
                    </a:lnTo>
                    <a:lnTo>
                      <a:pt x="1707146" y="893965"/>
                    </a:lnTo>
                    <a:lnTo>
                      <a:pt x="1706867" y="895324"/>
                    </a:lnTo>
                    <a:lnTo>
                      <a:pt x="1706499" y="896327"/>
                    </a:lnTo>
                    <a:lnTo>
                      <a:pt x="1706803" y="897851"/>
                    </a:lnTo>
                    <a:lnTo>
                      <a:pt x="1707045" y="898118"/>
                    </a:lnTo>
                    <a:lnTo>
                      <a:pt x="1707311" y="897915"/>
                    </a:lnTo>
                    <a:lnTo>
                      <a:pt x="1707603" y="945794"/>
                    </a:lnTo>
                    <a:lnTo>
                      <a:pt x="1709623" y="993711"/>
                    </a:lnTo>
                    <a:lnTo>
                      <a:pt x="1713331" y="1041615"/>
                    </a:lnTo>
                    <a:lnTo>
                      <a:pt x="1718691" y="1089418"/>
                    </a:lnTo>
                    <a:lnTo>
                      <a:pt x="1718297" y="1082497"/>
                    </a:lnTo>
                    <a:lnTo>
                      <a:pt x="1717878" y="1068971"/>
                    </a:lnTo>
                    <a:lnTo>
                      <a:pt x="1717548" y="1061872"/>
                    </a:lnTo>
                    <a:lnTo>
                      <a:pt x="1719529" y="1065428"/>
                    </a:lnTo>
                    <a:lnTo>
                      <a:pt x="1719364" y="1061872"/>
                    </a:lnTo>
                    <a:lnTo>
                      <a:pt x="1719262" y="1059700"/>
                    </a:lnTo>
                    <a:lnTo>
                      <a:pt x="1718767" y="1052055"/>
                    </a:lnTo>
                    <a:lnTo>
                      <a:pt x="1720037" y="1049845"/>
                    </a:lnTo>
                    <a:lnTo>
                      <a:pt x="1721726" y="1056284"/>
                    </a:lnTo>
                    <a:lnTo>
                      <a:pt x="1722602" y="1065288"/>
                    </a:lnTo>
                    <a:lnTo>
                      <a:pt x="1722577" y="1068971"/>
                    </a:lnTo>
                    <a:lnTo>
                      <a:pt x="1722501" y="1071626"/>
                    </a:lnTo>
                    <a:lnTo>
                      <a:pt x="1724342" y="1073569"/>
                    </a:lnTo>
                    <a:lnTo>
                      <a:pt x="1724799" y="1065288"/>
                    </a:lnTo>
                    <a:lnTo>
                      <a:pt x="1726793" y="1066012"/>
                    </a:lnTo>
                    <a:close/>
                  </a:path>
                  <a:path w="2312035" h="3810634">
                    <a:moveTo>
                      <a:pt x="1761985" y="810044"/>
                    </a:moveTo>
                    <a:lnTo>
                      <a:pt x="1761705" y="798677"/>
                    </a:lnTo>
                    <a:lnTo>
                      <a:pt x="1761578" y="794854"/>
                    </a:lnTo>
                    <a:lnTo>
                      <a:pt x="1761007" y="801725"/>
                    </a:lnTo>
                    <a:lnTo>
                      <a:pt x="1760588" y="805129"/>
                    </a:lnTo>
                    <a:lnTo>
                      <a:pt x="1760296" y="808672"/>
                    </a:lnTo>
                    <a:lnTo>
                      <a:pt x="1760118" y="815924"/>
                    </a:lnTo>
                    <a:lnTo>
                      <a:pt x="1761985" y="810044"/>
                    </a:lnTo>
                    <a:close/>
                  </a:path>
                  <a:path w="2312035" h="3810634">
                    <a:moveTo>
                      <a:pt x="1768627" y="1126604"/>
                    </a:moveTo>
                    <a:lnTo>
                      <a:pt x="1768436" y="1126375"/>
                    </a:lnTo>
                    <a:lnTo>
                      <a:pt x="1768297" y="1126451"/>
                    </a:lnTo>
                    <a:lnTo>
                      <a:pt x="1768335" y="1127467"/>
                    </a:lnTo>
                    <a:lnTo>
                      <a:pt x="1768627" y="1126604"/>
                    </a:lnTo>
                    <a:close/>
                  </a:path>
                  <a:path w="2312035" h="3810634">
                    <a:moveTo>
                      <a:pt x="1769275" y="1119378"/>
                    </a:moveTo>
                    <a:lnTo>
                      <a:pt x="1768983" y="1117523"/>
                    </a:lnTo>
                    <a:lnTo>
                      <a:pt x="1768589" y="1115250"/>
                    </a:lnTo>
                    <a:lnTo>
                      <a:pt x="1767751" y="1112062"/>
                    </a:lnTo>
                    <a:lnTo>
                      <a:pt x="1768259" y="1114501"/>
                    </a:lnTo>
                    <a:lnTo>
                      <a:pt x="1768678" y="1116952"/>
                    </a:lnTo>
                    <a:lnTo>
                      <a:pt x="1769275" y="1119378"/>
                    </a:lnTo>
                    <a:close/>
                  </a:path>
                  <a:path w="2312035" h="3810634">
                    <a:moveTo>
                      <a:pt x="1771154" y="963269"/>
                    </a:moveTo>
                    <a:lnTo>
                      <a:pt x="1770811" y="960348"/>
                    </a:lnTo>
                    <a:lnTo>
                      <a:pt x="1770380" y="958037"/>
                    </a:lnTo>
                    <a:lnTo>
                      <a:pt x="1769719" y="956500"/>
                    </a:lnTo>
                    <a:lnTo>
                      <a:pt x="1770202" y="959281"/>
                    </a:lnTo>
                    <a:lnTo>
                      <a:pt x="1770684" y="961364"/>
                    </a:lnTo>
                    <a:lnTo>
                      <a:pt x="1771154" y="963269"/>
                    </a:lnTo>
                    <a:close/>
                  </a:path>
                  <a:path w="2312035" h="3810634">
                    <a:moveTo>
                      <a:pt x="1771408" y="738403"/>
                    </a:moveTo>
                    <a:lnTo>
                      <a:pt x="1770989" y="743394"/>
                    </a:lnTo>
                    <a:lnTo>
                      <a:pt x="1771078" y="750989"/>
                    </a:lnTo>
                    <a:lnTo>
                      <a:pt x="1771408" y="738403"/>
                    </a:lnTo>
                    <a:close/>
                  </a:path>
                  <a:path w="2312035" h="3810634">
                    <a:moveTo>
                      <a:pt x="1772640" y="901598"/>
                    </a:moveTo>
                    <a:lnTo>
                      <a:pt x="1771548" y="890333"/>
                    </a:lnTo>
                    <a:lnTo>
                      <a:pt x="1771205" y="891514"/>
                    </a:lnTo>
                    <a:lnTo>
                      <a:pt x="1772297" y="902779"/>
                    </a:lnTo>
                    <a:lnTo>
                      <a:pt x="1772640" y="901598"/>
                    </a:lnTo>
                    <a:close/>
                  </a:path>
                  <a:path w="2312035" h="3810634">
                    <a:moveTo>
                      <a:pt x="1773161" y="1135938"/>
                    </a:moveTo>
                    <a:lnTo>
                      <a:pt x="1769275" y="1119378"/>
                    </a:lnTo>
                    <a:lnTo>
                      <a:pt x="1769872" y="1123315"/>
                    </a:lnTo>
                    <a:lnTo>
                      <a:pt x="1769275" y="1124839"/>
                    </a:lnTo>
                    <a:lnTo>
                      <a:pt x="1768627" y="1126591"/>
                    </a:lnTo>
                    <a:lnTo>
                      <a:pt x="1769529" y="1127645"/>
                    </a:lnTo>
                    <a:lnTo>
                      <a:pt x="1772373" y="1138529"/>
                    </a:lnTo>
                    <a:lnTo>
                      <a:pt x="1773161" y="1135938"/>
                    </a:lnTo>
                    <a:close/>
                  </a:path>
                  <a:path w="2312035" h="3810634">
                    <a:moveTo>
                      <a:pt x="1774456" y="1214755"/>
                    </a:moveTo>
                    <a:lnTo>
                      <a:pt x="1769999" y="1215999"/>
                    </a:lnTo>
                    <a:lnTo>
                      <a:pt x="1767039" y="1216914"/>
                    </a:lnTo>
                    <a:lnTo>
                      <a:pt x="1764601" y="1217726"/>
                    </a:lnTo>
                    <a:lnTo>
                      <a:pt x="1774456" y="1214755"/>
                    </a:lnTo>
                    <a:close/>
                  </a:path>
                  <a:path w="2312035" h="3810634">
                    <a:moveTo>
                      <a:pt x="1778850" y="812419"/>
                    </a:moveTo>
                    <a:lnTo>
                      <a:pt x="1778457" y="801065"/>
                    </a:lnTo>
                    <a:lnTo>
                      <a:pt x="1778469" y="813549"/>
                    </a:lnTo>
                    <a:lnTo>
                      <a:pt x="1778850" y="812419"/>
                    </a:lnTo>
                    <a:close/>
                  </a:path>
                  <a:path w="2312035" h="3810634">
                    <a:moveTo>
                      <a:pt x="1790547" y="982903"/>
                    </a:moveTo>
                    <a:lnTo>
                      <a:pt x="1790382" y="976884"/>
                    </a:lnTo>
                    <a:lnTo>
                      <a:pt x="1790255" y="975029"/>
                    </a:lnTo>
                    <a:lnTo>
                      <a:pt x="1789658" y="971346"/>
                    </a:lnTo>
                    <a:lnTo>
                      <a:pt x="1788045" y="972426"/>
                    </a:lnTo>
                    <a:lnTo>
                      <a:pt x="1790103" y="978065"/>
                    </a:lnTo>
                    <a:lnTo>
                      <a:pt x="1790547" y="982903"/>
                    </a:lnTo>
                    <a:close/>
                  </a:path>
                  <a:path w="2312035" h="3810634">
                    <a:moveTo>
                      <a:pt x="1791119" y="1028700"/>
                    </a:moveTo>
                    <a:lnTo>
                      <a:pt x="1790420" y="1018552"/>
                    </a:lnTo>
                    <a:lnTo>
                      <a:pt x="1788947" y="1008570"/>
                    </a:lnTo>
                    <a:lnTo>
                      <a:pt x="1786851" y="1003719"/>
                    </a:lnTo>
                    <a:lnTo>
                      <a:pt x="1785658" y="1006881"/>
                    </a:lnTo>
                    <a:lnTo>
                      <a:pt x="1784413" y="1002779"/>
                    </a:lnTo>
                    <a:lnTo>
                      <a:pt x="1783524" y="1000760"/>
                    </a:lnTo>
                    <a:lnTo>
                      <a:pt x="1783397" y="1010158"/>
                    </a:lnTo>
                    <a:lnTo>
                      <a:pt x="1781797" y="1009561"/>
                    </a:lnTo>
                    <a:lnTo>
                      <a:pt x="1780133" y="1005116"/>
                    </a:lnTo>
                    <a:lnTo>
                      <a:pt x="1778876" y="998093"/>
                    </a:lnTo>
                    <a:lnTo>
                      <a:pt x="1778495" y="989711"/>
                    </a:lnTo>
                    <a:lnTo>
                      <a:pt x="1780451" y="990523"/>
                    </a:lnTo>
                    <a:lnTo>
                      <a:pt x="1780413" y="1000785"/>
                    </a:lnTo>
                    <a:lnTo>
                      <a:pt x="1781911" y="993635"/>
                    </a:lnTo>
                    <a:lnTo>
                      <a:pt x="1779231" y="986180"/>
                    </a:lnTo>
                    <a:lnTo>
                      <a:pt x="1780552" y="983195"/>
                    </a:lnTo>
                    <a:lnTo>
                      <a:pt x="1777860" y="986002"/>
                    </a:lnTo>
                    <a:lnTo>
                      <a:pt x="1775282" y="973289"/>
                    </a:lnTo>
                    <a:lnTo>
                      <a:pt x="1773415" y="971918"/>
                    </a:lnTo>
                    <a:lnTo>
                      <a:pt x="1771154" y="963269"/>
                    </a:lnTo>
                    <a:lnTo>
                      <a:pt x="1772043" y="977671"/>
                    </a:lnTo>
                    <a:lnTo>
                      <a:pt x="1772780" y="995692"/>
                    </a:lnTo>
                    <a:lnTo>
                      <a:pt x="1774266" y="1014425"/>
                    </a:lnTo>
                    <a:lnTo>
                      <a:pt x="1777403" y="1030973"/>
                    </a:lnTo>
                    <a:lnTo>
                      <a:pt x="1781822" y="1041476"/>
                    </a:lnTo>
                    <a:lnTo>
                      <a:pt x="1785937" y="1034453"/>
                    </a:lnTo>
                    <a:lnTo>
                      <a:pt x="1790890" y="1034046"/>
                    </a:lnTo>
                    <a:lnTo>
                      <a:pt x="1791119" y="1028700"/>
                    </a:lnTo>
                    <a:close/>
                  </a:path>
                  <a:path w="2312035" h="3810634">
                    <a:moveTo>
                      <a:pt x="1797253" y="3136341"/>
                    </a:moveTo>
                    <a:lnTo>
                      <a:pt x="1771332" y="3179534"/>
                    </a:lnTo>
                    <a:lnTo>
                      <a:pt x="1763941" y="3191408"/>
                    </a:lnTo>
                    <a:lnTo>
                      <a:pt x="1738998" y="3229775"/>
                    </a:lnTo>
                    <a:lnTo>
                      <a:pt x="1761515" y="3196425"/>
                    </a:lnTo>
                    <a:lnTo>
                      <a:pt x="1772513" y="3179584"/>
                    </a:lnTo>
                    <a:lnTo>
                      <a:pt x="1783080" y="3162465"/>
                    </a:lnTo>
                    <a:lnTo>
                      <a:pt x="1797253" y="3136341"/>
                    </a:lnTo>
                    <a:close/>
                  </a:path>
                  <a:path w="2312035" h="3810634">
                    <a:moveTo>
                      <a:pt x="1800212" y="352590"/>
                    </a:moveTo>
                    <a:lnTo>
                      <a:pt x="1798789" y="354698"/>
                    </a:lnTo>
                    <a:lnTo>
                      <a:pt x="1795995" y="366229"/>
                    </a:lnTo>
                    <a:lnTo>
                      <a:pt x="1797431" y="364096"/>
                    </a:lnTo>
                    <a:lnTo>
                      <a:pt x="1800212" y="352590"/>
                    </a:lnTo>
                    <a:close/>
                  </a:path>
                  <a:path w="2312035" h="3810634">
                    <a:moveTo>
                      <a:pt x="1822526" y="3036595"/>
                    </a:moveTo>
                    <a:lnTo>
                      <a:pt x="1821815" y="3037471"/>
                    </a:lnTo>
                    <a:lnTo>
                      <a:pt x="1813623" y="3054731"/>
                    </a:lnTo>
                    <a:lnTo>
                      <a:pt x="1813864" y="3054312"/>
                    </a:lnTo>
                    <a:lnTo>
                      <a:pt x="1822513" y="3037205"/>
                    </a:lnTo>
                    <a:lnTo>
                      <a:pt x="1822424" y="3037065"/>
                    </a:lnTo>
                    <a:lnTo>
                      <a:pt x="1822526" y="3036595"/>
                    </a:lnTo>
                    <a:close/>
                  </a:path>
                  <a:path w="2312035" h="3810634">
                    <a:moveTo>
                      <a:pt x="1835073" y="279514"/>
                    </a:moveTo>
                    <a:lnTo>
                      <a:pt x="1829104" y="293890"/>
                    </a:lnTo>
                    <a:lnTo>
                      <a:pt x="1829917" y="292823"/>
                    </a:lnTo>
                    <a:lnTo>
                      <a:pt x="1835073" y="279514"/>
                    </a:lnTo>
                    <a:close/>
                  </a:path>
                  <a:path w="2312035" h="3810634">
                    <a:moveTo>
                      <a:pt x="1848599" y="236474"/>
                    </a:moveTo>
                    <a:lnTo>
                      <a:pt x="1848319" y="236855"/>
                    </a:lnTo>
                    <a:lnTo>
                      <a:pt x="1847989" y="237439"/>
                    </a:lnTo>
                    <a:lnTo>
                      <a:pt x="1847596" y="238328"/>
                    </a:lnTo>
                    <a:lnTo>
                      <a:pt x="1848599" y="236474"/>
                    </a:lnTo>
                    <a:close/>
                  </a:path>
                  <a:path w="2312035" h="3810634">
                    <a:moveTo>
                      <a:pt x="1853907" y="226910"/>
                    </a:moveTo>
                    <a:lnTo>
                      <a:pt x="1848599" y="236474"/>
                    </a:lnTo>
                    <a:lnTo>
                      <a:pt x="1850453" y="233908"/>
                    </a:lnTo>
                    <a:lnTo>
                      <a:pt x="1850161" y="240093"/>
                    </a:lnTo>
                    <a:lnTo>
                      <a:pt x="1851126" y="235318"/>
                    </a:lnTo>
                    <a:lnTo>
                      <a:pt x="1853907" y="226910"/>
                    </a:lnTo>
                    <a:close/>
                  </a:path>
                  <a:path w="2312035" h="3810634">
                    <a:moveTo>
                      <a:pt x="1866379" y="3037636"/>
                    </a:moveTo>
                    <a:lnTo>
                      <a:pt x="1859165" y="3048457"/>
                    </a:lnTo>
                    <a:lnTo>
                      <a:pt x="1849081" y="3064345"/>
                    </a:lnTo>
                    <a:lnTo>
                      <a:pt x="1843532" y="3072409"/>
                    </a:lnTo>
                    <a:lnTo>
                      <a:pt x="1849970" y="3059760"/>
                    </a:lnTo>
                    <a:lnTo>
                      <a:pt x="1845424" y="3066999"/>
                    </a:lnTo>
                    <a:lnTo>
                      <a:pt x="1833575" y="3087484"/>
                    </a:lnTo>
                    <a:lnTo>
                      <a:pt x="1827187" y="3098952"/>
                    </a:lnTo>
                    <a:lnTo>
                      <a:pt x="1815134" y="3119463"/>
                    </a:lnTo>
                    <a:lnTo>
                      <a:pt x="1810956" y="3127044"/>
                    </a:lnTo>
                    <a:lnTo>
                      <a:pt x="1808708" y="3131705"/>
                    </a:lnTo>
                    <a:lnTo>
                      <a:pt x="1815477" y="3117558"/>
                    </a:lnTo>
                    <a:lnTo>
                      <a:pt x="1798193" y="3146209"/>
                    </a:lnTo>
                    <a:lnTo>
                      <a:pt x="1785200" y="3164979"/>
                    </a:lnTo>
                    <a:lnTo>
                      <a:pt x="1779803" y="3170390"/>
                    </a:lnTo>
                    <a:lnTo>
                      <a:pt x="1785289" y="3158921"/>
                    </a:lnTo>
                    <a:lnTo>
                      <a:pt x="1783092" y="3162465"/>
                    </a:lnTo>
                    <a:lnTo>
                      <a:pt x="1770786" y="3185134"/>
                    </a:lnTo>
                    <a:lnTo>
                      <a:pt x="1766544" y="3192602"/>
                    </a:lnTo>
                    <a:lnTo>
                      <a:pt x="1713712" y="3281299"/>
                    </a:lnTo>
                    <a:lnTo>
                      <a:pt x="1729524" y="3257804"/>
                    </a:lnTo>
                    <a:lnTo>
                      <a:pt x="1748701" y="3225825"/>
                    </a:lnTo>
                    <a:lnTo>
                      <a:pt x="1760880" y="3207372"/>
                    </a:lnTo>
                    <a:lnTo>
                      <a:pt x="1756765" y="3214141"/>
                    </a:lnTo>
                    <a:lnTo>
                      <a:pt x="1754466" y="3218446"/>
                    </a:lnTo>
                    <a:lnTo>
                      <a:pt x="1783130" y="3176168"/>
                    </a:lnTo>
                    <a:lnTo>
                      <a:pt x="1826082" y="3107728"/>
                    </a:lnTo>
                    <a:lnTo>
                      <a:pt x="1839747" y="3084512"/>
                    </a:lnTo>
                    <a:lnTo>
                      <a:pt x="1866379" y="3037636"/>
                    </a:lnTo>
                    <a:close/>
                  </a:path>
                  <a:path w="2312035" h="3810634">
                    <a:moveTo>
                      <a:pt x="1866404" y="1193901"/>
                    </a:moveTo>
                    <a:lnTo>
                      <a:pt x="1858949" y="1193228"/>
                    </a:lnTo>
                    <a:lnTo>
                      <a:pt x="1861883" y="1190167"/>
                    </a:lnTo>
                    <a:lnTo>
                      <a:pt x="1856727" y="1191933"/>
                    </a:lnTo>
                    <a:lnTo>
                      <a:pt x="1815045" y="1204620"/>
                    </a:lnTo>
                    <a:lnTo>
                      <a:pt x="1805165" y="1207820"/>
                    </a:lnTo>
                    <a:lnTo>
                      <a:pt x="1798091" y="1210525"/>
                    </a:lnTo>
                    <a:lnTo>
                      <a:pt x="1794649" y="1212735"/>
                    </a:lnTo>
                    <a:lnTo>
                      <a:pt x="1798320" y="1210056"/>
                    </a:lnTo>
                    <a:lnTo>
                      <a:pt x="1791487" y="1211529"/>
                    </a:lnTo>
                    <a:lnTo>
                      <a:pt x="1770138" y="1220825"/>
                    </a:lnTo>
                    <a:lnTo>
                      <a:pt x="1789582" y="1216367"/>
                    </a:lnTo>
                    <a:lnTo>
                      <a:pt x="1784134" y="1218717"/>
                    </a:lnTo>
                    <a:lnTo>
                      <a:pt x="1775625" y="1221689"/>
                    </a:lnTo>
                    <a:lnTo>
                      <a:pt x="1748358" y="1230160"/>
                    </a:lnTo>
                    <a:lnTo>
                      <a:pt x="1741944" y="1198968"/>
                    </a:lnTo>
                    <a:lnTo>
                      <a:pt x="1739188" y="1184313"/>
                    </a:lnTo>
                    <a:lnTo>
                      <a:pt x="1737233" y="1172578"/>
                    </a:lnTo>
                    <a:lnTo>
                      <a:pt x="1736331" y="1165059"/>
                    </a:lnTo>
                    <a:lnTo>
                      <a:pt x="1739379" y="1177048"/>
                    </a:lnTo>
                    <a:lnTo>
                      <a:pt x="1741703" y="1184833"/>
                    </a:lnTo>
                    <a:lnTo>
                      <a:pt x="1746211" y="1197406"/>
                    </a:lnTo>
                    <a:lnTo>
                      <a:pt x="1747266" y="1200873"/>
                    </a:lnTo>
                    <a:lnTo>
                      <a:pt x="1752104" y="1224191"/>
                    </a:lnTo>
                    <a:lnTo>
                      <a:pt x="1762798" y="1221549"/>
                    </a:lnTo>
                    <a:lnTo>
                      <a:pt x="1760943" y="1221066"/>
                    </a:lnTo>
                    <a:lnTo>
                      <a:pt x="1752993" y="1221562"/>
                    </a:lnTo>
                    <a:lnTo>
                      <a:pt x="1764601" y="1217726"/>
                    </a:lnTo>
                    <a:lnTo>
                      <a:pt x="1754492" y="1220762"/>
                    </a:lnTo>
                    <a:lnTo>
                      <a:pt x="1753920" y="1221066"/>
                    </a:lnTo>
                    <a:lnTo>
                      <a:pt x="1753958" y="1220381"/>
                    </a:lnTo>
                    <a:lnTo>
                      <a:pt x="1742236" y="1166406"/>
                    </a:lnTo>
                    <a:lnTo>
                      <a:pt x="1740039" y="1155687"/>
                    </a:lnTo>
                    <a:lnTo>
                      <a:pt x="1730146" y="1103769"/>
                    </a:lnTo>
                    <a:lnTo>
                      <a:pt x="1727047" y="1089494"/>
                    </a:lnTo>
                    <a:lnTo>
                      <a:pt x="1726717" y="1099718"/>
                    </a:lnTo>
                    <a:lnTo>
                      <a:pt x="1724571" y="1092542"/>
                    </a:lnTo>
                    <a:lnTo>
                      <a:pt x="1721700" y="1081430"/>
                    </a:lnTo>
                    <a:lnTo>
                      <a:pt x="1719275" y="1079804"/>
                    </a:lnTo>
                    <a:lnTo>
                      <a:pt x="1721459" y="1090917"/>
                    </a:lnTo>
                    <a:lnTo>
                      <a:pt x="1722780" y="1096454"/>
                    </a:lnTo>
                    <a:lnTo>
                      <a:pt x="1721523" y="1095171"/>
                    </a:lnTo>
                    <a:lnTo>
                      <a:pt x="1724888" y="1115606"/>
                    </a:lnTo>
                    <a:lnTo>
                      <a:pt x="1726069" y="1111123"/>
                    </a:lnTo>
                    <a:lnTo>
                      <a:pt x="1725726" y="1107960"/>
                    </a:lnTo>
                    <a:lnTo>
                      <a:pt x="1727746" y="1108583"/>
                    </a:lnTo>
                    <a:lnTo>
                      <a:pt x="1729003" y="1121854"/>
                    </a:lnTo>
                    <a:lnTo>
                      <a:pt x="1728609" y="1125880"/>
                    </a:lnTo>
                    <a:lnTo>
                      <a:pt x="1727784" y="1128598"/>
                    </a:lnTo>
                    <a:lnTo>
                      <a:pt x="1727771" y="1137932"/>
                    </a:lnTo>
                    <a:lnTo>
                      <a:pt x="1731670" y="1158684"/>
                    </a:lnTo>
                    <a:lnTo>
                      <a:pt x="1737537" y="1185659"/>
                    </a:lnTo>
                    <a:lnTo>
                      <a:pt x="1736090" y="1181633"/>
                    </a:lnTo>
                    <a:lnTo>
                      <a:pt x="1737106" y="1186205"/>
                    </a:lnTo>
                    <a:lnTo>
                      <a:pt x="1738350" y="1189405"/>
                    </a:lnTo>
                    <a:lnTo>
                      <a:pt x="1747253" y="1229829"/>
                    </a:lnTo>
                    <a:lnTo>
                      <a:pt x="1747278" y="1231074"/>
                    </a:lnTo>
                    <a:lnTo>
                      <a:pt x="1747735" y="1231595"/>
                    </a:lnTo>
                    <a:lnTo>
                      <a:pt x="1824723" y="1209370"/>
                    </a:lnTo>
                    <a:lnTo>
                      <a:pt x="1860613" y="1197203"/>
                    </a:lnTo>
                    <a:lnTo>
                      <a:pt x="1866404" y="1193901"/>
                    </a:lnTo>
                    <a:close/>
                  </a:path>
                  <a:path w="2312035" h="3810634">
                    <a:moveTo>
                      <a:pt x="1891919" y="296087"/>
                    </a:moveTo>
                    <a:lnTo>
                      <a:pt x="1891449" y="296964"/>
                    </a:lnTo>
                    <a:lnTo>
                      <a:pt x="1891919" y="296087"/>
                    </a:lnTo>
                    <a:close/>
                  </a:path>
                  <a:path w="2312035" h="3810634">
                    <a:moveTo>
                      <a:pt x="1893760" y="298450"/>
                    </a:moveTo>
                    <a:lnTo>
                      <a:pt x="1891512" y="297002"/>
                    </a:lnTo>
                    <a:lnTo>
                      <a:pt x="1889506" y="301472"/>
                    </a:lnTo>
                    <a:lnTo>
                      <a:pt x="1893760" y="298450"/>
                    </a:lnTo>
                    <a:close/>
                  </a:path>
                  <a:path w="2312035" h="3810634">
                    <a:moveTo>
                      <a:pt x="1895589" y="1179944"/>
                    </a:moveTo>
                    <a:lnTo>
                      <a:pt x="1885746" y="1183132"/>
                    </a:lnTo>
                    <a:lnTo>
                      <a:pt x="1892096" y="1182573"/>
                    </a:lnTo>
                    <a:lnTo>
                      <a:pt x="1895589" y="1179944"/>
                    </a:lnTo>
                    <a:close/>
                  </a:path>
                  <a:path w="2312035" h="3810634">
                    <a:moveTo>
                      <a:pt x="1898319" y="283451"/>
                    </a:moveTo>
                    <a:lnTo>
                      <a:pt x="1896732" y="285343"/>
                    </a:lnTo>
                    <a:lnTo>
                      <a:pt x="1891919" y="296087"/>
                    </a:lnTo>
                    <a:lnTo>
                      <a:pt x="1896351" y="287947"/>
                    </a:lnTo>
                    <a:lnTo>
                      <a:pt x="1893989" y="299300"/>
                    </a:lnTo>
                    <a:lnTo>
                      <a:pt x="1898116" y="291198"/>
                    </a:lnTo>
                    <a:lnTo>
                      <a:pt x="1898205" y="287947"/>
                    </a:lnTo>
                    <a:lnTo>
                      <a:pt x="1898319" y="283451"/>
                    </a:lnTo>
                    <a:close/>
                  </a:path>
                  <a:path w="2312035" h="3810634">
                    <a:moveTo>
                      <a:pt x="1923859" y="1173391"/>
                    </a:moveTo>
                    <a:lnTo>
                      <a:pt x="1919922" y="1171371"/>
                    </a:lnTo>
                    <a:lnTo>
                      <a:pt x="1905317" y="1176629"/>
                    </a:lnTo>
                    <a:lnTo>
                      <a:pt x="1903323" y="1175397"/>
                    </a:lnTo>
                    <a:lnTo>
                      <a:pt x="1901545" y="1175410"/>
                    </a:lnTo>
                    <a:lnTo>
                      <a:pt x="1899602" y="1176997"/>
                    </a:lnTo>
                    <a:lnTo>
                      <a:pt x="1897570" y="1178420"/>
                    </a:lnTo>
                    <a:lnTo>
                      <a:pt x="1895602" y="1179944"/>
                    </a:lnTo>
                    <a:lnTo>
                      <a:pt x="1898865" y="1178915"/>
                    </a:lnTo>
                    <a:lnTo>
                      <a:pt x="1902104" y="1177810"/>
                    </a:lnTo>
                    <a:lnTo>
                      <a:pt x="1905304" y="1176642"/>
                    </a:lnTo>
                    <a:lnTo>
                      <a:pt x="1907628" y="1178039"/>
                    </a:lnTo>
                    <a:lnTo>
                      <a:pt x="1910270" y="1179436"/>
                    </a:lnTo>
                    <a:lnTo>
                      <a:pt x="1923859" y="1173391"/>
                    </a:lnTo>
                    <a:close/>
                  </a:path>
                  <a:path w="2312035" h="3810634">
                    <a:moveTo>
                      <a:pt x="1930641" y="1167523"/>
                    </a:moveTo>
                    <a:lnTo>
                      <a:pt x="1919452" y="1171130"/>
                    </a:lnTo>
                    <a:lnTo>
                      <a:pt x="1919922" y="1171371"/>
                    </a:lnTo>
                    <a:lnTo>
                      <a:pt x="1930641" y="1167523"/>
                    </a:lnTo>
                    <a:close/>
                  </a:path>
                  <a:path w="2312035" h="3810634">
                    <a:moveTo>
                      <a:pt x="1944700" y="1162316"/>
                    </a:moveTo>
                    <a:lnTo>
                      <a:pt x="1940090" y="1164209"/>
                    </a:lnTo>
                    <a:lnTo>
                      <a:pt x="1935340" y="1165796"/>
                    </a:lnTo>
                    <a:lnTo>
                      <a:pt x="1930641" y="1167523"/>
                    </a:lnTo>
                    <a:lnTo>
                      <a:pt x="1934743" y="1166088"/>
                    </a:lnTo>
                    <a:lnTo>
                      <a:pt x="1939353" y="1164615"/>
                    </a:lnTo>
                    <a:lnTo>
                      <a:pt x="1944700" y="1162316"/>
                    </a:lnTo>
                    <a:close/>
                  </a:path>
                  <a:path w="2312035" h="3810634">
                    <a:moveTo>
                      <a:pt x="1948573" y="160375"/>
                    </a:moveTo>
                    <a:lnTo>
                      <a:pt x="1947862" y="161671"/>
                    </a:lnTo>
                    <a:lnTo>
                      <a:pt x="1947227" y="162941"/>
                    </a:lnTo>
                    <a:lnTo>
                      <a:pt x="1946681" y="164299"/>
                    </a:lnTo>
                    <a:lnTo>
                      <a:pt x="1947570" y="162661"/>
                    </a:lnTo>
                    <a:lnTo>
                      <a:pt x="1948103" y="161480"/>
                    </a:lnTo>
                    <a:lnTo>
                      <a:pt x="1948573" y="160375"/>
                    </a:lnTo>
                    <a:close/>
                  </a:path>
                  <a:path w="2312035" h="3810634">
                    <a:moveTo>
                      <a:pt x="1976628" y="72402"/>
                    </a:moveTo>
                    <a:lnTo>
                      <a:pt x="1974227" y="73482"/>
                    </a:lnTo>
                    <a:lnTo>
                      <a:pt x="1967712" y="80010"/>
                    </a:lnTo>
                    <a:lnTo>
                      <a:pt x="1970239" y="77749"/>
                    </a:lnTo>
                    <a:lnTo>
                      <a:pt x="1974888" y="75120"/>
                    </a:lnTo>
                    <a:lnTo>
                      <a:pt x="1974354" y="77812"/>
                    </a:lnTo>
                    <a:lnTo>
                      <a:pt x="1976221" y="74574"/>
                    </a:lnTo>
                    <a:lnTo>
                      <a:pt x="1976628" y="72402"/>
                    </a:lnTo>
                    <a:close/>
                  </a:path>
                  <a:path w="2312035" h="3810634">
                    <a:moveTo>
                      <a:pt x="1978152" y="121793"/>
                    </a:moveTo>
                    <a:lnTo>
                      <a:pt x="1976005" y="122961"/>
                    </a:lnTo>
                    <a:lnTo>
                      <a:pt x="1965579" y="134391"/>
                    </a:lnTo>
                    <a:lnTo>
                      <a:pt x="1967509" y="134721"/>
                    </a:lnTo>
                    <a:lnTo>
                      <a:pt x="1971751" y="130225"/>
                    </a:lnTo>
                    <a:lnTo>
                      <a:pt x="1974761" y="126301"/>
                    </a:lnTo>
                    <a:lnTo>
                      <a:pt x="1978152" y="121793"/>
                    </a:lnTo>
                    <a:close/>
                  </a:path>
                  <a:path w="2312035" h="3810634">
                    <a:moveTo>
                      <a:pt x="1980819" y="1147622"/>
                    </a:moveTo>
                    <a:lnTo>
                      <a:pt x="1977885" y="1148829"/>
                    </a:lnTo>
                    <a:lnTo>
                      <a:pt x="1973580" y="1150162"/>
                    </a:lnTo>
                    <a:lnTo>
                      <a:pt x="1970252" y="1152067"/>
                    </a:lnTo>
                    <a:lnTo>
                      <a:pt x="1970570" y="1153414"/>
                    </a:lnTo>
                    <a:lnTo>
                      <a:pt x="1977415" y="1149591"/>
                    </a:lnTo>
                    <a:lnTo>
                      <a:pt x="1980819" y="1147622"/>
                    </a:lnTo>
                    <a:close/>
                  </a:path>
                  <a:path w="2312035" h="3810634">
                    <a:moveTo>
                      <a:pt x="2007146" y="2779115"/>
                    </a:moveTo>
                    <a:lnTo>
                      <a:pt x="2006663" y="2778976"/>
                    </a:lnTo>
                    <a:lnTo>
                      <a:pt x="2004390" y="2784906"/>
                    </a:lnTo>
                    <a:lnTo>
                      <a:pt x="1998357" y="2801747"/>
                    </a:lnTo>
                    <a:lnTo>
                      <a:pt x="1995360" y="2810332"/>
                    </a:lnTo>
                    <a:lnTo>
                      <a:pt x="1991944" y="2819603"/>
                    </a:lnTo>
                    <a:lnTo>
                      <a:pt x="1987969" y="2829217"/>
                    </a:lnTo>
                    <a:lnTo>
                      <a:pt x="1988794" y="2825394"/>
                    </a:lnTo>
                    <a:lnTo>
                      <a:pt x="1988235" y="2824899"/>
                    </a:lnTo>
                    <a:lnTo>
                      <a:pt x="1984883" y="2831211"/>
                    </a:lnTo>
                    <a:lnTo>
                      <a:pt x="1980539" y="2840825"/>
                    </a:lnTo>
                    <a:lnTo>
                      <a:pt x="1980539" y="2846882"/>
                    </a:lnTo>
                    <a:lnTo>
                      <a:pt x="1975472" y="2858681"/>
                    </a:lnTo>
                    <a:lnTo>
                      <a:pt x="1970582" y="2869717"/>
                    </a:lnTo>
                    <a:lnTo>
                      <a:pt x="1966036" y="2879496"/>
                    </a:lnTo>
                    <a:lnTo>
                      <a:pt x="1961997" y="2887561"/>
                    </a:lnTo>
                    <a:lnTo>
                      <a:pt x="1980539" y="2846882"/>
                    </a:lnTo>
                    <a:lnTo>
                      <a:pt x="1980539" y="2840825"/>
                    </a:lnTo>
                    <a:lnTo>
                      <a:pt x="1977377" y="2847822"/>
                    </a:lnTo>
                    <a:lnTo>
                      <a:pt x="1967191" y="2869717"/>
                    </a:lnTo>
                    <a:lnTo>
                      <a:pt x="1958721" y="2889148"/>
                    </a:lnTo>
                    <a:lnTo>
                      <a:pt x="1936546" y="2939834"/>
                    </a:lnTo>
                    <a:lnTo>
                      <a:pt x="1913966" y="2986646"/>
                    </a:lnTo>
                    <a:lnTo>
                      <a:pt x="1920379" y="2973082"/>
                    </a:lnTo>
                    <a:lnTo>
                      <a:pt x="1903539" y="3005074"/>
                    </a:lnTo>
                    <a:lnTo>
                      <a:pt x="1868258" y="3069120"/>
                    </a:lnTo>
                    <a:lnTo>
                      <a:pt x="1854301" y="3095929"/>
                    </a:lnTo>
                    <a:lnTo>
                      <a:pt x="1852396" y="3095968"/>
                    </a:lnTo>
                    <a:lnTo>
                      <a:pt x="1865198" y="3072193"/>
                    </a:lnTo>
                    <a:lnTo>
                      <a:pt x="1879257" y="3047098"/>
                    </a:lnTo>
                    <a:lnTo>
                      <a:pt x="1881606" y="3042894"/>
                    </a:lnTo>
                    <a:lnTo>
                      <a:pt x="1882736" y="3040773"/>
                    </a:lnTo>
                    <a:lnTo>
                      <a:pt x="1890458" y="3026321"/>
                    </a:lnTo>
                    <a:lnTo>
                      <a:pt x="1880616" y="3040773"/>
                    </a:lnTo>
                    <a:lnTo>
                      <a:pt x="1900821" y="3005074"/>
                    </a:lnTo>
                    <a:lnTo>
                      <a:pt x="1920201" y="2965500"/>
                    </a:lnTo>
                    <a:lnTo>
                      <a:pt x="1938362" y="2927731"/>
                    </a:lnTo>
                    <a:lnTo>
                      <a:pt x="1952612" y="2896146"/>
                    </a:lnTo>
                    <a:lnTo>
                      <a:pt x="1947481" y="2907246"/>
                    </a:lnTo>
                    <a:lnTo>
                      <a:pt x="1942236" y="2917698"/>
                    </a:lnTo>
                    <a:lnTo>
                      <a:pt x="1921789" y="2954667"/>
                    </a:lnTo>
                    <a:lnTo>
                      <a:pt x="1899843" y="2988767"/>
                    </a:lnTo>
                    <a:lnTo>
                      <a:pt x="1900618" y="2985185"/>
                    </a:lnTo>
                    <a:lnTo>
                      <a:pt x="1895309" y="2996285"/>
                    </a:lnTo>
                    <a:lnTo>
                      <a:pt x="1890598" y="3005963"/>
                    </a:lnTo>
                    <a:lnTo>
                      <a:pt x="1886419" y="3014294"/>
                    </a:lnTo>
                    <a:lnTo>
                      <a:pt x="1882711" y="3021355"/>
                    </a:lnTo>
                    <a:lnTo>
                      <a:pt x="1878228" y="3030055"/>
                    </a:lnTo>
                    <a:lnTo>
                      <a:pt x="1875421" y="3035909"/>
                    </a:lnTo>
                    <a:lnTo>
                      <a:pt x="1870405" y="3047631"/>
                    </a:lnTo>
                    <a:lnTo>
                      <a:pt x="1871586" y="3047669"/>
                    </a:lnTo>
                    <a:lnTo>
                      <a:pt x="1873008" y="3047225"/>
                    </a:lnTo>
                    <a:lnTo>
                      <a:pt x="1874799" y="3047098"/>
                    </a:lnTo>
                    <a:lnTo>
                      <a:pt x="1850072" y="3097136"/>
                    </a:lnTo>
                    <a:lnTo>
                      <a:pt x="1827682" y="3133052"/>
                    </a:lnTo>
                    <a:lnTo>
                      <a:pt x="1816188" y="3150819"/>
                    </a:lnTo>
                    <a:lnTo>
                      <a:pt x="1804797" y="3168650"/>
                    </a:lnTo>
                    <a:lnTo>
                      <a:pt x="1792897" y="3195917"/>
                    </a:lnTo>
                    <a:lnTo>
                      <a:pt x="1782597" y="3210458"/>
                    </a:lnTo>
                    <a:lnTo>
                      <a:pt x="1784235" y="3206013"/>
                    </a:lnTo>
                    <a:lnTo>
                      <a:pt x="1782991" y="3205734"/>
                    </a:lnTo>
                    <a:lnTo>
                      <a:pt x="1764042" y="3232747"/>
                    </a:lnTo>
                    <a:lnTo>
                      <a:pt x="1753247" y="3250031"/>
                    </a:lnTo>
                    <a:lnTo>
                      <a:pt x="1739099" y="3270999"/>
                    </a:lnTo>
                    <a:lnTo>
                      <a:pt x="1715604" y="3304921"/>
                    </a:lnTo>
                    <a:lnTo>
                      <a:pt x="1715465" y="3303867"/>
                    </a:lnTo>
                    <a:lnTo>
                      <a:pt x="1712887" y="3306178"/>
                    </a:lnTo>
                    <a:lnTo>
                      <a:pt x="1705749" y="3314928"/>
                    </a:lnTo>
                    <a:lnTo>
                      <a:pt x="1691881" y="3333204"/>
                    </a:lnTo>
                    <a:lnTo>
                      <a:pt x="1691474" y="3334728"/>
                    </a:lnTo>
                    <a:lnTo>
                      <a:pt x="1690293" y="3337560"/>
                    </a:lnTo>
                    <a:lnTo>
                      <a:pt x="1685823" y="3344659"/>
                    </a:lnTo>
                    <a:lnTo>
                      <a:pt x="1675511" y="3358972"/>
                    </a:lnTo>
                    <a:lnTo>
                      <a:pt x="1675612" y="3355403"/>
                    </a:lnTo>
                    <a:lnTo>
                      <a:pt x="1702612" y="3317367"/>
                    </a:lnTo>
                    <a:lnTo>
                      <a:pt x="1697850" y="3320732"/>
                    </a:lnTo>
                    <a:lnTo>
                      <a:pt x="1669427" y="3360089"/>
                    </a:lnTo>
                    <a:lnTo>
                      <a:pt x="1661134" y="3373996"/>
                    </a:lnTo>
                    <a:lnTo>
                      <a:pt x="1661210" y="3377133"/>
                    </a:lnTo>
                    <a:lnTo>
                      <a:pt x="1658391" y="3383140"/>
                    </a:lnTo>
                    <a:lnTo>
                      <a:pt x="1659737" y="3380676"/>
                    </a:lnTo>
                    <a:lnTo>
                      <a:pt x="1662849" y="3377133"/>
                    </a:lnTo>
                    <a:lnTo>
                      <a:pt x="1670100" y="3367494"/>
                    </a:lnTo>
                    <a:lnTo>
                      <a:pt x="1666836" y="3373043"/>
                    </a:lnTo>
                    <a:lnTo>
                      <a:pt x="1651876" y="3392957"/>
                    </a:lnTo>
                    <a:lnTo>
                      <a:pt x="1650225" y="3396272"/>
                    </a:lnTo>
                    <a:lnTo>
                      <a:pt x="1676222" y="3361271"/>
                    </a:lnTo>
                    <a:lnTo>
                      <a:pt x="1674634" y="3365144"/>
                    </a:lnTo>
                    <a:lnTo>
                      <a:pt x="1677809" y="3361271"/>
                    </a:lnTo>
                    <a:lnTo>
                      <a:pt x="1679689" y="3358972"/>
                    </a:lnTo>
                    <a:lnTo>
                      <a:pt x="1687017" y="3350018"/>
                    </a:lnTo>
                    <a:lnTo>
                      <a:pt x="1721269" y="3305441"/>
                    </a:lnTo>
                    <a:lnTo>
                      <a:pt x="1785188" y="3210458"/>
                    </a:lnTo>
                    <a:lnTo>
                      <a:pt x="1834134" y="3133356"/>
                    </a:lnTo>
                    <a:lnTo>
                      <a:pt x="1856638" y="3095968"/>
                    </a:lnTo>
                    <a:lnTo>
                      <a:pt x="1869909" y="3072434"/>
                    </a:lnTo>
                    <a:lnTo>
                      <a:pt x="1866861" y="3078188"/>
                    </a:lnTo>
                    <a:lnTo>
                      <a:pt x="1863979" y="3083801"/>
                    </a:lnTo>
                    <a:lnTo>
                      <a:pt x="1862734" y="3086722"/>
                    </a:lnTo>
                    <a:lnTo>
                      <a:pt x="1864575" y="3084360"/>
                    </a:lnTo>
                    <a:lnTo>
                      <a:pt x="1904466" y="3014180"/>
                    </a:lnTo>
                    <a:lnTo>
                      <a:pt x="1951774" y="2921724"/>
                    </a:lnTo>
                    <a:lnTo>
                      <a:pt x="1963318" y="2896146"/>
                    </a:lnTo>
                    <a:lnTo>
                      <a:pt x="1967141" y="2887561"/>
                    </a:lnTo>
                    <a:lnTo>
                      <a:pt x="1985035" y="2846882"/>
                    </a:lnTo>
                    <a:lnTo>
                      <a:pt x="1992757" y="2829217"/>
                    </a:lnTo>
                    <a:lnTo>
                      <a:pt x="1993557" y="2827401"/>
                    </a:lnTo>
                    <a:lnTo>
                      <a:pt x="1998306" y="2815958"/>
                    </a:lnTo>
                    <a:lnTo>
                      <a:pt x="2002802" y="2803868"/>
                    </a:lnTo>
                    <a:lnTo>
                      <a:pt x="2007146" y="2779115"/>
                    </a:lnTo>
                    <a:close/>
                  </a:path>
                  <a:path w="2312035" h="3810634">
                    <a:moveTo>
                      <a:pt x="2012327" y="1127036"/>
                    </a:moveTo>
                    <a:lnTo>
                      <a:pt x="2011070" y="1125169"/>
                    </a:lnTo>
                    <a:lnTo>
                      <a:pt x="1996427" y="1133475"/>
                    </a:lnTo>
                    <a:lnTo>
                      <a:pt x="1993112" y="1135494"/>
                    </a:lnTo>
                    <a:lnTo>
                      <a:pt x="1994255" y="1141641"/>
                    </a:lnTo>
                    <a:lnTo>
                      <a:pt x="2001342" y="1137056"/>
                    </a:lnTo>
                    <a:lnTo>
                      <a:pt x="2003628" y="1134275"/>
                    </a:lnTo>
                    <a:lnTo>
                      <a:pt x="2001977" y="1133271"/>
                    </a:lnTo>
                    <a:lnTo>
                      <a:pt x="1997278" y="1134033"/>
                    </a:lnTo>
                    <a:lnTo>
                      <a:pt x="2003577" y="1130935"/>
                    </a:lnTo>
                    <a:lnTo>
                      <a:pt x="2006536" y="1130477"/>
                    </a:lnTo>
                    <a:lnTo>
                      <a:pt x="2008632" y="1130058"/>
                    </a:lnTo>
                    <a:lnTo>
                      <a:pt x="2012327" y="1127036"/>
                    </a:lnTo>
                    <a:close/>
                  </a:path>
                  <a:path w="2312035" h="3810634">
                    <a:moveTo>
                      <a:pt x="2013331" y="33058"/>
                    </a:moveTo>
                    <a:lnTo>
                      <a:pt x="2013000" y="30784"/>
                    </a:lnTo>
                    <a:lnTo>
                      <a:pt x="2000072" y="41300"/>
                    </a:lnTo>
                    <a:lnTo>
                      <a:pt x="2003094" y="39395"/>
                    </a:lnTo>
                    <a:lnTo>
                      <a:pt x="2005939" y="37325"/>
                    </a:lnTo>
                    <a:lnTo>
                      <a:pt x="2010651" y="34086"/>
                    </a:lnTo>
                    <a:lnTo>
                      <a:pt x="2013331" y="33058"/>
                    </a:lnTo>
                    <a:close/>
                  </a:path>
                  <a:path w="2312035" h="3810634">
                    <a:moveTo>
                      <a:pt x="2017217" y="2503017"/>
                    </a:moveTo>
                    <a:lnTo>
                      <a:pt x="1997684" y="2594025"/>
                    </a:lnTo>
                    <a:lnTo>
                      <a:pt x="1997138" y="2593390"/>
                    </a:lnTo>
                    <a:lnTo>
                      <a:pt x="1990991" y="2610231"/>
                    </a:lnTo>
                    <a:lnTo>
                      <a:pt x="1991563" y="2605697"/>
                    </a:lnTo>
                    <a:lnTo>
                      <a:pt x="1985568" y="2626563"/>
                    </a:lnTo>
                    <a:lnTo>
                      <a:pt x="1983092" y="2635758"/>
                    </a:lnTo>
                    <a:lnTo>
                      <a:pt x="1983511" y="2635948"/>
                    </a:lnTo>
                    <a:lnTo>
                      <a:pt x="1989112" y="2617787"/>
                    </a:lnTo>
                    <a:lnTo>
                      <a:pt x="1985822" y="2632570"/>
                    </a:lnTo>
                    <a:lnTo>
                      <a:pt x="1983905" y="2642374"/>
                    </a:lnTo>
                    <a:lnTo>
                      <a:pt x="1980946" y="2660065"/>
                    </a:lnTo>
                    <a:lnTo>
                      <a:pt x="1979841" y="2665463"/>
                    </a:lnTo>
                    <a:lnTo>
                      <a:pt x="1975675" y="2682367"/>
                    </a:lnTo>
                    <a:lnTo>
                      <a:pt x="1973148" y="2691727"/>
                    </a:lnTo>
                    <a:lnTo>
                      <a:pt x="1969731" y="2702966"/>
                    </a:lnTo>
                    <a:lnTo>
                      <a:pt x="1965172" y="2716301"/>
                    </a:lnTo>
                    <a:lnTo>
                      <a:pt x="1972068" y="2699867"/>
                    </a:lnTo>
                    <a:lnTo>
                      <a:pt x="1977237" y="2685250"/>
                    </a:lnTo>
                    <a:lnTo>
                      <a:pt x="1984667" y="2660650"/>
                    </a:lnTo>
                    <a:lnTo>
                      <a:pt x="1990102" y="2640126"/>
                    </a:lnTo>
                    <a:lnTo>
                      <a:pt x="1994827" y="2620848"/>
                    </a:lnTo>
                    <a:lnTo>
                      <a:pt x="2001647" y="2597340"/>
                    </a:lnTo>
                    <a:lnTo>
                      <a:pt x="2015248" y="2520797"/>
                    </a:lnTo>
                    <a:lnTo>
                      <a:pt x="2017217" y="2503017"/>
                    </a:lnTo>
                    <a:close/>
                  </a:path>
                  <a:path w="2312035" h="3810634">
                    <a:moveTo>
                      <a:pt x="2039086" y="1114120"/>
                    </a:moveTo>
                    <a:lnTo>
                      <a:pt x="2037118" y="1115860"/>
                    </a:lnTo>
                    <a:lnTo>
                      <a:pt x="2028698" y="1121587"/>
                    </a:lnTo>
                    <a:lnTo>
                      <a:pt x="2024748" y="1122426"/>
                    </a:lnTo>
                    <a:lnTo>
                      <a:pt x="2027656" y="1118971"/>
                    </a:lnTo>
                    <a:lnTo>
                      <a:pt x="2022716" y="1122832"/>
                    </a:lnTo>
                    <a:lnTo>
                      <a:pt x="2017814" y="1126820"/>
                    </a:lnTo>
                    <a:lnTo>
                      <a:pt x="2012746" y="1130477"/>
                    </a:lnTo>
                    <a:lnTo>
                      <a:pt x="2019211" y="1127315"/>
                    </a:lnTo>
                    <a:lnTo>
                      <a:pt x="2038400" y="1117396"/>
                    </a:lnTo>
                    <a:lnTo>
                      <a:pt x="2039086" y="1114120"/>
                    </a:lnTo>
                    <a:close/>
                  </a:path>
                  <a:path w="2312035" h="3810634">
                    <a:moveTo>
                      <a:pt x="2039747" y="1113421"/>
                    </a:moveTo>
                    <a:lnTo>
                      <a:pt x="2039200" y="1113663"/>
                    </a:lnTo>
                    <a:lnTo>
                      <a:pt x="2039086" y="1114107"/>
                    </a:lnTo>
                    <a:lnTo>
                      <a:pt x="2039620" y="1113650"/>
                    </a:lnTo>
                    <a:lnTo>
                      <a:pt x="2039747" y="1113421"/>
                    </a:lnTo>
                    <a:close/>
                  </a:path>
                  <a:path w="2312035" h="3810634">
                    <a:moveTo>
                      <a:pt x="2045335" y="82092"/>
                    </a:moveTo>
                    <a:lnTo>
                      <a:pt x="2041448" y="85661"/>
                    </a:lnTo>
                    <a:lnTo>
                      <a:pt x="2031517" y="94513"/>
                    </a:lnTo>
                    <a:lnTo>
                      <a:pt x="2026526" y="99199"/>
                    </a:lnTo>
                    <a:lnTo>
                      <a:pt x="2020138" y="105321"/>
                    </a:lnTo>
                    <a:lnTo>
                      <a:pt x="2015502" y="110807"/>
                    </a:lnTo>
                    <a:lnTo>
                      <a:pt x="2017331" y="111379"/>
                    </a:lnTo>
                    <a:lnTo>
                      <a:pt x="2023122" y="106578"/>
                    </a:lnTo>
                    <a:lnTo>
                      <a:pt x="2028609" y="101587"/>
                    </a:lnTo>
                    <a:lnTo>
                      <a:pt x="2033206" y="96964"/>
                    </a:lnTo>
                    <a:lnTo>
                      <a:pt x="2036356" y="93306"/>
                    </a:lnTo>
                    <a:lnTo>
                      <a:pt x="2032914" y="95377"/>
                    </a:lnTo>
                    <a:lnTo>
                      <a:pt x="2036965" y="90944"/>
                    </a:lnTo>
                    <a:lnTo>
                      <a:pt x="2040966" y="86283"/>
                    </a:lnTo>
                    <a:lnTo>
                      <a:pt x="2045335" y="82092"/>
                    </a:lnTo>
                    <a:close/>
                  </a:path>
                  <a:path w="2312035" h="3810634">
                    <a:moveTo>
                      <a:pt x="2066137" y="44069"/>
                    </a:moveTo>
                    <a:lnTo>
                      <a:pt x="2061946" y="46126"/>
                    </a:lnTo>
                    <a:lnTo>
                      <a:pt x="2057920" y="48514"/>
                    </a:lnTo>
                    <a:lnTo>
                      <a:pt x="2053920" y="50927"/>
                    </a:lnTo>
                    <a:lnTo>
                      <a:pt x="2056345" y="50342"/>
                    </a:lnTo>
                    <a:lnTo>
                      <a:pt x="2059508" y="48094"/>
                    </a:lnTo>
                    <a:lnTo>
                      <a:pt x="2062784" y="46012"/>
                    </a:lnTo>
                    <a:lnTo>
                      <a:pt x="2066137" y="44069"/>
                    </a:lnTo>
                    <a:close/>
                  </a:path>
                  <a:path w="2312035" h="3810634">
                    <a:moveTo>
                      <a:pt x="2073021" y="2489"/>
                    </a:moveTo>
                    <a:lnTo>
                      <a:pt x="2063076" y="6451"/>
                    </a:lnTo>
                    <a:lnTo>
                      <a:pt x="2057069" y="8750"/>
                    </a:lnTo>
                    <a:lnTo>
                      <a:pt x="2046008" y="13931"/>
                    </a:lnTo>
                    <a:lnTo>
                      <a:pt x="2040699" y="16637"/>
                    </a:lnTo>
                    <a:lnTo>
                      <a:pt x="2034603" y="20053"/>
                    </a:lnTo>
                    <a:lnTo>
                      <a:pt x="2027377" y="24434"/>
                    </a:lnTo>
                    <a:lnTo>
                      <a:pt x="2038108" y="19062"/>
                    </a:lnTo>
                    <a:lnTo>
                      <a:pt x="2044915" y="16154"/>
                    </a:lnTo>
                    <a:lnTo>
                      <a:pt x="2048484" y="15328"/>
                    </a:lnTo>
                    <a:lnTo>
                      <a:pt x="2049437" y="16205"/>
                    </a:lnTo>
                    <a:lnTo>
                      <a:pt x="2058809" y="11671"/>
                    </a:lnTo>
                    <a:lnTo>
                      <a:pt x="2063711" y="8470"/>
                    </a:lnTo>
                    <a:lnTo>
                      <a:pt x="2067369" y="5702"/>
                    </a:lnTo>
                    <a:lnTo>
                      <a:pt x="2073021" y="2489"/>
                    </a:lnTo>
                    <a:close/>
                  </a:path>
                  <a:path w="2312035" h="3810634">
                    <a:moveTo>
                      <a:pt x="2080133" y="0"/>
                    </a:moveTo>
                    <a:lnTo>
                      <a:pt x="2077123" y="914"/>
                    </a:lnTo>
                    <a:lnTo>
                      <a:pt x="2074938" y="1714"/>
                    </a:lnTo>
                    <a:lnTo>
                      <a:pt x="2073021" y="2489"/>
                    </a:lnTo>
                    <a:lnTo>
                      <a:pt x="2080133" y="0"/>
                    </a:lnTo>
                    <a:close/>
                  </a:path>
                  <a:path w="2312035" h="3810634">
                    <a:moveTo>
                      <a:pt x="2084552" y="62382"/>
                    </a:moveTo>
                    <a:lnTo>
                      <a:pt x="2083003" y="62826"/>
                    </a:lnTo>
                    <a:lnTo>
                      <a:pt x="2081364" y="63436"/>
                    </a:lnTo>
                    <a:lnTo>
                      <a:pt x="2079637" y="64287"/>
                    </a:lnTo>
                    <a:lnTo>
                      <a:pt x="2081580" y="63436"/>
                    </a:lnTo>
                    <a:lnTo>
                      <a:pt x="2084552" y="62382"/>
                    </a:lnTo>
                    <a:close/>
                  </a:path>
                  <a:path w="2312035" h="3810634">
                    <a:moveTo>
                      <a:pt x="2092261" y="35369"/>
                    </a:moveTo>
                    <a:lnTo>
                      <a:pt x="2086254" y="33642"/>
                    </a:lnTo>
                    <a:lnTo>
                      <a:pt x="2082101" y="38277"/>
                    </a:lnTo>
                    <a:lnTo>
                      <a:pt x="2084044" y="38595"/>
                    </a:lnTo>
                    <a:lnTo>
                      <a:pt x="2092261" y="35369"/>
                    </a:lnTo>
                    <a:close/>
                  </a:path>
                  <a:path w="2312035" h="3810634">
                    <a:moveTo>
                      <a:pt x="2098446" y="33858"/>
                    </a:moveTo>
                    <a:lnTo>
                      <a:pt x="2094103" y="34645"/>
                    </a:lnTo>
                    <a:lnTo>
                      <a:pt x="2092261" y="35369"/>
                    </a:lnTo>
                    <a:lnTo>
                      <a:pt x="2092413" y="35407"/>
                    </a:lnTo>
                    <a:lnTo>
                      <a:pt x="2098446" y="33858"/>
                    </a:lnTo>
                    <a:close/>
                  </a:path>
                  <a:path w="2312035" h="3810634">
                    <a:moveTo>
                      <a:pt x="2101164" y="60401"/>
                    </a:moveTo>
                    <a:lnTo>
                      <a:pt x="2100351" y="61480"/>
                    </a:lnTo>
                    <a:lnTo>
                      <a:pt x="2101164" y="60401"/>
                    </a:lnTo>
                    <a:close/>
                  </a:path>
                  <a:path w="2312035" h="3810634">
                    <a:moveTo>
                      <a:pt x="2101977" y="59004"/>
                    </a:moveTo>
                    <a:lnTo>
                      <a:pt x="2099640" y="58788"/>
                    </a:lnTo>
                    <a:lnTo>
                      <a:pt x="2096960" y="58534"/>
                    </a:lnTo>
                    <a:lnTo>
                      <a:pt x="2093455" y="57645"/>
                    </a:lnTo>
                    <a:lnTo>
                      <a:pt x="2099614" y="53898"/>
                    </a:lnTo>
                    <a:lnTo>
                      <a:pt x="2089099" y="56984"/>
                    </a:lnTo>
                    <a:lnTo>
                      <a:pt x="2089302" y="58089"/>
                    </a:lnTo>
                    <a:lnTo>
                      <a:pt x="2090889" y="59220"/>
                    </a:lnTo>
                    <a:lnTo>
                      <a:pt x="2084552" y="62382"/>
                    </a:lnTo>
                    <a:lnTo>
                      <a:pt x="2095157" y="58788"/>
                    </a:lnTo>
                    <a:lnTo>
                      <a:pt x="2101075" y="60375"/>
                    </a:lnTo>
                    <a:lnTo>
                      <a:pt x="2101977" y="59004"/>
                    </a:lnTo>
                    <a:close/>
                  </a:path>
                  <a:path w="2312035" h="3810634">
                    <a:moveTo>
                      <a:pt x="2147976" y="1349883"/>
                    </a:moveTo>
                    <a:lnTo>
                      <a:pt x="2147506" y="1350162"/>
                    </a:lnTo>
                    <a:lnTo>
                      <a:pt x="2140496" y="1354632"/>
                    </a:lnTo>
                    <a:lnTo>
                      <a:pt x="2147976" y="1349883"/>
                    </a:lnTo>
                    <a:close/>
                  </a:path>
                  <a:path w="2312035" h="3810634">
                    <a:moveTo>
                      <a:pt x="2161590" y="1341259"/>
                    </a:moveTo>
                    <a:lnTo>
                      <a:pt x="2147976" y="1349883"/>
                    </a:lnTo>
                    <a:lnTo>
                      <a:pt x="2154694" y="1345933"/>
                    </a:lnTo>
                    <a:lnTo>
                      <a:pt x="2161590" y="1341259"/>
                    </a:lnTo>
                    <a:close/>
                  </a:path>
                  <a:path w="2312035" h="3810634">
                    <a:moveTo>
                      <a:pt x="2228431" y="1000137"/>
                    </a:moveTo>
                    <a:lnTo>
                      <a:pt x="2224849" y="1001458"/>
                    </a:lnTo>
                    <a:lnTo>
                      <a:pt x="2222169" y="1003198"/>
                    </a:lnTo>
                    <a:lnTo>
                      <a:pt x="2228431" y="1000137"/>
                    </a:lnTo>
                    <a:close/>
                  </a:path>
                  <a:path w="2312035" h="3810634">
                    <a:moveTo>
                      <a:pt x="2263800" y="58407"/>
                    </a:moveTo>
                    <a:lnTo>
                      <a:pt x="2262340" y="58026"/>
                    </a:lnTo>
                    <a:lnTo>
                      <a:pt x="2260981" y="57810"/>
                    </a:lnTo>
                    <a:lnTo>
                      <a:pt x="2259850" y="57581"/>
                    </a:lnTo>
                    <a:lnTo>
                      <a:pt x="2253094" y="54533"/>
                    </a:lnTo>
                    <a:lnTo>
                      <a:pt x="2248916" y="52806"/>
                    </a:lnTo>
                    <a:lnTo>
                      <a:pt x="2249944" y="54495"/>
                    </a:lnTo>
                    <a:lnTo>
                      <a:pt x="2253983" y="56489"/>
                    </a:lnTo>
                    <a:lnTo>
                      <a:pt x="2249297" y="55740"/>
                    </a:lnTo>
                    <a:lnTo>
                      <a:pt x="2251367" y="56451"/>
                    </a:lnTo>
                    <a:lnTo>
                      <a:pt x="2255494" y="57226"/>
                    </a:lnTo>
                    <a:lnTo>
                      <a:pt x="2259888" y="59093"/>
                    </a:lnTo>
                    <a:lnTo>
                      <a:pt x="2259965" y="58293"/>
                    </a:lnTo>
                    <a:lnTo>
                      <a:pt x="2260714" y="58039"/>
                    </a:lnTo>
                    <a:lnTo>
                      <a:pt x="2263800" y="58407"/>
                    </a:lnTo>
                    <a:close/>
                  </a:path>
                  <a:path w="2312035" h="3810634">
                    <a:moveTo>
                      <a:pt x="2282469" y="908291"/>
                    </a:moveTo>
                    <a:lnTo>
                      <a:pt x="2282075" y="908850"/>
                    </a:lnTo>
                    <a:lnTo>
                      <a:pt x="2281872" y="909332"/>
                    </a:lnTo>
                    <a:lnTo>
                      <a:pt x="2282113" y="908875"/>
                    </a:lnTo>
                    <a:lnTo>
                      <a:pt x="2282469" y="908291"/>
                    </a:lnTo>
                    <a:close/>
                  </a:path>
                  <a:path w="2312035" h="3810634">
                    <a:moveTo>
                      <a:pt x="2286457" y="903579"/>
                    </a:moveTo>
                    <a:lnTo>
                      <a:pt x="2285161" y="904443"/>
                    </a:lnTo>
                    <a:lnTo>
                      <a:pt x="2282469" y="908291"/>
                    </a:lnTo>
                    <a:lnTo>
                      <a:pt x="2286457" y="903579"/>
                    </a:lnTo>
                    <a:close/>
                  </a:path>
                  <a:path w="2312035" h="3810634">
                    <a:moveTo>
                      <a:pt x="2296820" y="103632"/>
                    </a:moveTo>
                    <a:lnTo>
                      <a:pt x="2286978" y="100863"/>
                    </a:lnTo>
                    <a:lnTo>
                      <a:pt x="2290216" y="102425"/>
                    </a:lnTo>
                    <a:lnTo>
                      <a:pt x="2296820" y="103632"/>
                    </a:lnTo>
                    <a:close/>
                  </a:path>
                  <a:path w="2312035" h="3810634">
                    <a:moveTo>
                      <a:pt x="2300490" y="80543"/>
                    </a:moveTo>
                    <a:lnTo>
                      <a:pt x="2299182" y="79717"/>
                    </a:lnTo>
                    <a:lnTo>
                      <a:pt x="2297773" y="78930"/>
                    </a:lnTo>
                    <a:lnTo>
                      <a:pt x="2296312" y="78333"/>
                    </a:lnTo>
                    <a:lnTo>
                      <a:pt x="2300490" y="80543"/>
                    </a:lnTo>
                    <a:close/>
                  </a:path>
                  <a:path w="2312035" h="3810634">
                    <a:moveTo>
                      <a:pt x="2305786" y="885723"/>
                    </a:moveTo>
                    <a:lnTo>
                      <a:pt x="2299855" y="891171"/>
                    </a:lnTo>
                    <a:lnTo>
                      <a:pt x="2292781" y="897547"/>
                    </a:lnTo>
                    <a:lnTo>
                      <a:pt x="2286457" y="903579"/>
                    </a:lnTo>
                    <a:lnTo>
                      <a:pt x="2296960" y="896556"/>
                    </a:lnTo>
                    <a:lnTo>
                      <a:pt x="2299614" y="891959"/>
                    </a:lnTo>
                    <a:lnTo>
                      <a:pt x="2299487" y="892771"/>
                    </a:lnTo>
                    <a:lnTo>
                      <a:pt x="2300249" y="891959"/>
                    </a:lnTo>
                    <a:lnTo>
                      <a:pt x="2301646" y="890473"/>
                    </a:lnTo>
                    <a:lnTo>
                      <a:pt x="2303767" y="888149"/>
                    </a:lnTo>
                    <a:lnTo>
                      <a:pt x="2305786" y="885723"/>
                    </a:lnTo>
                    <a:close/>
                  </a:path>
                  <a:path w="2312035" h="3810634">
                    <a:moveTo>
                      <a:pt x="2311616" y="87960"/>
                    </a:moveTo>
                    <a:lnTo>
                      <a:pt x="2307069" y="83578"/>
                    </a:lnTo>
                    <a:lnTo>
                      <a:pt x="2304859" y="82804"/>
                    </a:lnTo>
                    <a:lnTo>
                      <a:pt x="2300490" y="80543"/>
                    </a:lnTo>
                    <a:lnTo>
                      <a:pt x="2304681" y="83235"/>
                    </a:lnTo>
                    <a:lnTo>
                      <a:pt x="2308415" y="86601"/>
                    </a:lnTo>
                    <a:lnTo>
                      <a:pt x="2311616" y="87960"/>
                    </a:lnTo>
                    <a:close/>
                  </a:path>
                </a:pathLst>
              </a:custGeom>
              <a:solidFill>
                <a:srgbClr val="FFD61C"/>
              </a:solidFill>
            </p:spPr>
            <p:txBody>
              <a:bodyPr wrap="square" lIns="0" tIns="0" rIns="0" bIns="0" rtlCol="0"/>
              <a:lstStyle/>
              <a:p>
                <a:endParaRPr/>
              </a:p>
            </p:txBody>
          </p:sp>
          <p:sp>
            <p:nvSpPr>
              <p:cNvPr id="437" name="object 31"/>
              <p:cNvSpPr/>
              <p:nvPr/>
            </p:nvSpPr>
            <p:spPr>
              <a:xfrm>
                <a:off x="1210221" y="6577285"/>
                <a:ext cx="2680335" cy="3871595"/>
              </a:xfrm>
              <a:custGeom>
                <a:avLst/>
                <a:gdLst/>
                <a:ahLst/>
                <a:cxnLst/>
                <a:rect l="l" t="t" r="r" b="b"/>
                <a:pathLst>
                  <a:path w="2680335" h="3871595">
                    <a:moveTo>
                      <a:pt x="9664" y="1602257"/>
                    </a:moveTo>
                    <a:lnTo>
                      <a:pt x="0" y="1589557"/>
                    </a:lnTo>
                    <a:lnTo>
                      <a:pt x="8991" y="1602257"/>
                    </a:lnTo>
                    <a:lnTo>
                      <a:pt x="9664" y="1602257"/>
                    </a:lnTo>
                    <a:close/>
                  </a:path>
                  <a:path w="2680335" h="3871595">
                    <a:moveTo>
                      <a:pt x="97282" y="1538757"/>
                    </a:moveTo>
                    <a:lnTo>
                      <a:pt x="83172" y="1538757"/>
                    </a:lnTo>
                    <a:lnTo>
                      <a:pt x="64998" y="1551457"/>
                    </a:lnTo>
                    <a:lnTo>
                      <a:pt x="97282" y="1538757"/>
                    </a:lnTo>
                    <a:close/>
                  </a:path>
                  <a:path w="2680335" h="3871595">
                    <a:moveTo>
                      <a:pt x="97459" y="1538643"/>
                    </a:moveTo>
                    <a:lnTo>
                      <a:pt x="97282" y="1538757"/>
                    </a:lnTo>
                    <a:lnTo>
                      <a:pt x="97459" y="1538643"/>
                    </a:lnTo>
                    <a:close/>
                  </a:path>
                  <a:path w="2680335" h="3871595">
                    <a:moveTo>
                      <a:pt x="134035" y="1515173"/>
                    </a:moveTo>
                    <a:lnTo>
                      <a:pt x="117779" y="1526057"/>
                    </a:lnTo>
                    <a:lnTo>
                      <a:pt x="122859" y="1526057"/>
                    </a:lnTo>
                    <a:lnTo>
                      <a:pt x="130225" y="1520774"/>
                    </a:lnTo>
                    <a:lnTo>
                      <a:pt x="134035" y="1515173"/>
                    </a:lnTo>
                    <a:close/>
                  </a:path>
                  <a:path w="2680335" h="3871595">
                    <a:moveTo>
                      <a:pt x="135267" y="1513357"/>
                    </a:moveTo>
                    <a:lnTo>
                      <a:pt x="124904" y="1513357"/>
                    </a:lnTo>
                    <a:lnTo>
                      <a:pt x="113842" y="1526057"/>
                    </a:lnTo>
                    <a:lnTo>
                      <a:pt x="104940" y="1526057"/>
                    </a:lnTo>
                    <a:lnTo>
                      <a:pt x="97459" y="1538643"/>
                    </a:lnTo>
                    <a:lnTo>
                      <a:pt x="134353" y="1514703"/>
                    </a:lnTo>
                    <a:lnTo>
                      <a:pt x="135267" y="1513357"/>
                    </a:lnTo>
                    <a:close/>
                  </a:path>
                  <a:path w="2680335" h="3871595">
                    <a:moveTo>
                      <a:pt x="137210" y="1513128"/>
                    </a:moveTo>
                    <a:lnTo>
                      <a:pt x="136423" y="1513357"/>
                    </a:lnTo>
                    <a:lnTo>
                      <a:pt x="134353" y="1514703"/>
                    </a:lnTo>
                    <a:lnTo>
                      <a:pt x="134035" y="1515173"/>
                    </a:lnTo>
                    <a:lnTo>
                      <a:pt x="136740" y="1513357"/>
                    </a:lnTo>
                    <a:lnTo>
                      <a:pt x="137210" y="1513128"/>
                    </a:lnTo>
                    <a:close/>
                  </a:path>
                  <a:path w="2680335" h="3871595">
                    <a:moveTo>
                      <a:pt x="195084" y="1487957"/>
                    </a:moveTo>
                    <a:lnTo>
                      <a:pt x="163106" y="1500657"/>
                    </a:lnTo>
                    <a:lnTo>
                      <a:pt x="137210" y="1513128"/>
                    </a:lnTo>
                    <a:lnTo>
                      <a:pt x="173926" y="1502587"/>
                    </a:lnTo>
                    <a:lnTo>
                      <a:pt x="195084" y="1487957"/>
                    </a:lnTo>
                    <a:close/>
                  </a:path>
                  <a:path w="2680335" h="3871595">
                    <a:moveTo>
                      <a:pt x="600329" y="1312138"/>
                    </a:moveTo>
                    <a:lnTo>
                      <a:pt x="550329" y="1320990"/>
                    </a:lnTo>
                    <a:lnTo>
                      <a:pt x="512127" y="1329664"/>
                    </a:lnTo>
                    <a:lnTo>
                      <a:pt x="435102" y="1349095"/>
                    </a:lnTo>
                    <a:lnTo>
                      <a:pt x="576986" y="1322324"/>
                    </a:lnTo>
                    <a:lnTo>
                      <a:pt x="592620" y="1318882"/>
                    </a:lnTo>
                    <a:lnTo>
                      <a:pt x="598855" y="1316570"/>
                    </a:lnTo>
                    <a:lnTo>
                      <a:pt x="561403" y="1324711"/>
                    </a:lnTo>
                    <a:lnTo>
                      <a:pt x="512279" y="1334338"/>
                    </a:lnTo>
                    <a:lnTo>
                      <a:pt x="510413" y="1333030"/>
                    </a:lnTo>
                    <a:lnTo>
                      <a:pt x="516229" y="1330896"/>
                    </a:lnTo>
                    <a:lnTo>
                      <a:pt x="527735" y="1328166"/>
                    </a:lnTo>
                    <a:lnTo>
                      <a:pt x="576313" y="1318488"/>
                    </a:lnTo>
                    <a:lnTo>
                      <a:pt x="590499" y="1315237"/>
                    </a:lnTo>
                    <a:lnTo>
                      <a:pt x="600329" y="1312138"/>
                    </a:lnTo>
                    <a:close/>
                  </a:path>
                  <a:path w="2680335" h="3871595">
                    <a:moveTo>
                      <a:pt x="609117" y="1322857"/>
                    </a:moveTo>
                    <a:lnTo>
                      <a:pt x="588784" y="1322857"/>
                    </a:lnTo>
                    <a:lnTo>
                      <a:pt x="556272" y="1335557"/>
                    </a:lnTo>
                    <a:lnTo>
                      <a:pt x="609117" y="1322857"/>
                    </a:lnTo>
                    <a:close/>
                  </a:path>
                  <a:path w="2680335" h="3871595">
                    <a:moveTo>
                      <a:pt x="637044" y="1304074"/>
                    </a:moveTo>
                    <a:lnTo>
                      <a:pt x="632663" y="1304404"/>
                    </a:lnTo>
                    <a:lnTo>
                      <a:pt x="589178" y="1312392"/>
                    </a:lnTo>
                    <a:lnTo>
                      <a:pt x="593534" y="1312024"/>
                    </a:lnTo>
                    <a:lnTo>
                      <a:pt x="637044" y="1304074"/>
                    </a:lnTo>
                    <a:close/>
                  </a:path>
                  <a:path w="2680335" h="3871595">
                    <a:moveTo>
                      <a:pt x="653923" y="1325054"/>
                    </a:moveTo>
                    <a:lnTo>
                      <a:pt x="653770" y="1325016"/>
                    </a:lnTo>
                    <a:lnTo>
                      <a:pt x="634822" y="1327912"/>
                    </a:lnTo>
                    <a:lnTo>
                      <a:pt x="653923" y="1325054"/>
                    </a:lnTo>
                    <a:close/>
                  </a:path>
                  <a:path w="2680335" h="3871595">
                    <a:moveTo>
                      <a:pt x="659663" y="1331925"/>
                    </a:moveTo>
                    <a:lnTo>
                      <a:pt x="629996" y="1336649"/>
                    </a:lnTo>
                    <a:lnTo>
                      <a:pt x="646010" y="1334198"/>
                    </a:lnTo>
                    <a:lnTo>
                      <a:pt x="653249" y="1333030"/>
                    </a:lnTo>
                    <a:lnTo>
                      <a:pt x="659663" y="1331925"/>
                    </a:lnTo>
                    <a:close/>
                  </a:path>
                  <a:path w="2680335" h="3871595">
                    <a:moveTo>
                      <a:pt x="685076" y="1302791"/>
                    </a:moveTo>
                    <a:lnTo>
                      <a:pt x="682993" y="1303007"/>
                    </a:lnTo>
                    <a:lnTo>
                      <a:pt x="678992" y="1303769"/>
                    </a:lnTo>
                    <a:lnTo>
                      <a:pt x="677849" y="1303997"/>
                    </a:lnTo>
                    <a:lnTo>
                      <a:pt x="685076" y="1302791"/>
                    </a:lnTo>
                    <a:close/>
                  </a:path>
                  <a:path w="2680335" h="3871595">
                    <a:moveTo>
                      <a:pt x="708329" y="1319504"/>
                    </a:moveTo>
                    <a:lnTo>
                      <a:pt x="705967" y="1318641"/>
                    </a:lnTo>
                    <a:lnTo>
                      <a:pt x="689521" y="1321422"/>
                    </a:lnTo>
                    <a:lnTo>
                      <a:pt x="670712" y="1324483"/>
                    </a:lnTo>
                    <a:lnTo>
                      <a:pt x="656742" y="1327111"/>
                    </a:lnTo>
                    <a:lnTo>
                      <a:pt x="654812" y="1328572"/>
                    </a:lnTo>
                    <a:lnTo>
                      <a:pt x="665734" y="1325956"/>
                    </a:lnTo>
                    <a:lnTo>
                      <a:pt x="708329" y="1319504"/>
                    </a:lnTo>
                    <a:close/>
                  </a:path>
                  <a:path w="2680335" h="3871595">
                    <a:moveTo>
                      <a:pt x="729996" y="1297457"/>
                    </a:moveTo>
                    <a:lnTo>
                      <a:pt x="704557" y="1297457"/>
                    </a:lnTo>
                    <a:lnTo>
                      <a:pt x="663892" y="1310157"/>
                    </a:lnTo>
                    <a:lnTo>
                      <a:pt x="675500" y="1310157"/>
                    </a:lnTo>
                    <a:lnTo>
                      <a:pt x="629107" y="1322857"/>
                    </a:lnTo>
                    <a:lnTo>
                      <a:pt x="660730" y="1322857"/>
                    </a:lnTo>
                    <a:lnTo>
                      <a:pt x="654634" y="1323543"/>
                    </a:lnTo>
                    <a:lnTo>
                      <a:pt x="651713" y="1324508"/>
                    </a:lnTo>
                    <a:lnTo>
                      <a:pt x="653770" y="1325016"/>
                    </a:lnTo>
                    <a:lnTo>
                      <a:pt x="687412" y="1319860"/>
                    </a:lnTo>
                    <a:lnTo>
                      <a:pt x="664095" y="1322489"/>
                    </a:lnTo>
                    <a:lnTo>
                      <a:pt x="708926" y="1310157"/>
                    </a:lnTo>
                    <a:lnTo>
                      <a:pt x="713752" y="1310157"/>
                    </a:lnTo>
                    <a:lnTo>
                      <a:pt x="729996" y="1297457"/>
                    </a:lnTo>
                    <a:close/>
                  </a:path>
                  <a:path w="2680335" h="3871595">
                    <a:moveTo>
                      <a:pt x="744169" y="1313497"/>
                    </a:moveTo>
                    <a:lnTo>
                      <a:pt x="741324" y="1314399"/>
                    </a:lnTo>
                    <a:lnTo>
                      <a:pt x="743381" y="1314107"/>
                    </a:lnTo>
                    <a:lnTo>
                      <a:pt x="744169" y="1313497"/>
                    </a:lnTo>
                    <a:close/>
                  </a:path>
                  <a:path w="2680335" h="3871595">
                    <a:moveTo>
                      <a:pt x="749681" y="1322857"/>
                    </a:moveTo>
                    <a:lnTo>
                      <a:pt x="738073" y="1322857"/>
                    </a:lnTo>
                    <a:lnTo>
                      <a:pt x="746823" y="1314615"/>
                    </a:lnTo>
                    <a:lnTo>
                      <a:pt x="725551" y="1322857"/>
                    </a:lnTo>
                    <a:lnTo>
                      <a:pt x="710552" y="1322857"/>
                    </a:lnTo>
                    <a:lnTo>
                      <a:pt x="687641" y="1332534"/>
                    </a:lnTo>
                    <a:lnTo>
                      <a:pt x="687641" y="1335557"/>
                    </a:lnTo>
                    <a:lnTo>
                      <a:pt x="562876" y="1354531"/>
                    </a:lnTo>
                    <a:lnTo>
                      <a:pt x="582866" y="1348232"/>
                    </a:lnTo>
                    <a:lnTo>
                      <a:pt x="621118" y="1343279"/>
                    </a:lnTo>
                    <a:lnTo>
                      <a:pt x="684110" y="1334033"/>
                    </a:lnTo>
                    <a:lnTo>
                      <a:pt x="680491" y="1335557"/>
                    </a:lnTo>
                    <a:lnTo>
                      <a:pt x="687641" y="1335557"/>
                    </a:lnTo>
                    <a:lnTo>
                      <a:pt x="687641" y="1332534"/>
                    </a:lnTo>
                    <a:lnTo>
                      <a:pt x="686193" y="1333144"/>
                    </a:lnTo>
                    <a:lnTo>
                      <a:pt x="665607" y="1335684"/>
                    </a:lnTo>
                    <a:lnTo>
                      <a:pt x="634949" y="1339761"/>
                    </a:lnTo>
                    <a:lnTo>
                      <a:pt x="604354" y="1344104"/>
                    </a:lnTo>
                    <a:lnTo>
                      <a:pt x="577786" y="1346987"/>
                    </a:lnTo>
                    <a:lnTo>
                      <a:pt x="578726" y="1345831"/>
                    </a:lnTo>
                    <a:lnTo>
                      <a:pt x="598893" y="1341945"/>
                    </a:lnTo>
                    <a:lnTo>
                      <a:pt x="629996" y="1336649"/>
                    </a:lnTo>
                    <a:lnTo>
                      <a:pt x="608812" y="1339684"/>
                    </a:lnTo>
                    <a:lnTo>
                      <a:pt x="605917" y="1339659"/>
                    </a:lnTo>
                    <a:lnTo>
                      <a:pt x="563689" y="1348397"/>
                    </a:lnTo>
                    <a:lnTo>
                      <a:pt x="541477" y="1353248"/>
                    </a:lnTo>
                    <a:lnTo>
                      <a:pt x="541451" y="1354099"/>
                    </a:lnTo>
                    <a:lnTo>
                      <a:pt x="580783" y="1347698"/>
                    </a:lnTo>
                    <a:lnTo>
                      <a:pt x="568032" y="1351495"/>
                    </a:lnTo>
                    <a:lnTo>
                      <a:pt x="541439" y="1356766"/>
                    </a:lnTo>
                    <a:lnTo>
                      <a:pt x="510235" y="1362684"/>
                    </a:lnTo>
                    <a:lnTo>
                      <a:pt x="483666" y="1368425"/>
                    </a:lnTo>
                    <a:lnTo>
                      <a:pt x="491020" y="1367574"/>
                    </a:lnTo>
                    <a:lnTo>
                      <a:pt x="487387" y="1369187"/>
                    </a:lnTo>
                    <a:lnTo>
                      <a:pt x="481063" y="1371434"/>
                    </a:lnTo>
                    <a:lnTo>
                      <a:pt x="480377" y="1372514"/>
                    </a:lnTo>
                    <a:lnTo>
                      <a:pt x="503847" y="1366786"/>
                    </a:lnTo>
                    <a:lnTo>
                      <a:pt x="518045" y="1363662"/>
                    </a:lnTo>
                    <a:lnTo>
                      <a:pt x="534441" y="1360500"/>
                    </a:lnTo>
                    <a:lnTo>
                      <a:pt x="534873" y="1361452"/>
                    </a:lnTo>
                    <a:lnTo>
                      <a:pt x="522960" y="1364475"/>
                    </a:lnTo>
                    <a:lnTo>
                      <a:pt x="503783" y="1368615"/>
                    </a:lnTo>
                    <a:lnTo>
                      <a:pt x="482447" y="1372933"/>
                    </a:lnTo>
                    <a:lnTo>
                      <a:pt x="491032" y="1372298"/>
                    </a:lnTo>
                    <a:lnTo>
                      <a:pt x="471805" y="1378343"/>
                    </a:lnTo>
                    <a:lnTo>
                      <a:pt x="488238" y="1375727"/>
                    </a:lnTo>
                    <a:lnTo>
                      <a:pt x="546569" y="1363586"/>
                    </a:lnTo>
                    <a:lnTo>
                      <a:pt x="599401" y="1353515"/>
                    </a:lnTo>
                    <a:lnTo>
                      <a:pt x="693915" y="1336573"/>
                    </a:lnTo>
                    <a:lnTo>
                      <a:pt x="699274" y="1335557"/>
                    </a:lnTo>
                    <a:lnTo>
                      <a:pt x="703503" y="1335557"/>
                    </a:lnTo>
                    <a:lnTo>
                      <a:pt x="712851" y="1332992"/>
                    </a:lnTo>
                    <a:lnTo>
                      <a:pt x="738225" y="1328178"/>
                    </a:lnTo>
                    <a:lnTo>
                      <a:pt x="721499" y="1330617"/>
                    </a:lnTo>
                    <a:lnTo>
                      <a:pt x="749681" y="1322857"/>
                    </a:lnTo>
                    <a:close/>
                  </a:path>
                  <a:path w="2680335" h="3871595">
                    <a:moveTo>
                      <a:pt x="758329" y="1310157"/>
                    </a:moveTo>
                    <a:lnTo>
                      <a:pt x="751560" y="1310157"/>
                    </a:lnTo>
                    <a:lnTo>
                      <a:pt x="746823" y="1314615"/>
                    </a:lnTo>
                    <a:lnTo>
                      <a:pt x="758329" y="1310157"/>
                    </a:lnTo>
                    <a:close/>
                  </a:path>
                  <a:path w="2680335" h="3871595">
                    <a:moveTo>
                      <a:pt x="761339" y="1306664"/>
                    </a:moveTo>
                    <a:lnTo>
                      <a:pt x="761136" y="1306690"/>
                    </a:lnTo>
                    <a:lnTo>
                      <a:pt x="760399" y="1306817"/>
                    </a:lnTo>
                    <a:lnTo>
                      <a:pt x="761339" y="1306664"/>
                    </a:lnTo>
                    <a:close/>
                  </a:path>
                  <a:path w="2680335" h="3871595">
                    <a:moveTo>
                      <a:pt x="905497" y="1268260"/>
                    </a:moveTo>
                    <a:lnTo>
                      <a:pt x="904659" y="1268056"/>
                    </a:lnTo>
                    <a:lnTo>
                      <a:pt x="899248" y="1269161"/>
                    </a:lnTo>
                    <a:lnTo>
                      <a:pt x="885710" y="1271346"/>
                    </a:lnTo>
                    <a:lnTo>
                      <a:pt x="894676" y="1270038"/>
                    </a:lnTo>
                    <a:lnTo>
                      <a:pt x="901712" y="1268958"/>
                    </a:lnTo>
                    <a:lnTo>
                      <a:pt x="905497" y="1268260"/>
                    </a:lnTo>
                    <a:close/>
                  </a:path>
                  <a:path w="2680335" h="3871595">
                    <a:moveTo>
                      <a:pt x="1058087" y="1259357"/>
                    </a:moveTo>
                    <a:lnTo>
                      <a:pt x="1019581" y="1259357"/>
                    </a:lnTo>
                    <a:lnTo>
                      <a:pt x="998651" y="1272057"/>
                    </a:lnTo>
                    <a:lnTo>
                      <a:pt x="1003884" y="1272057"/>
                    </a:lnTo>
                    <a:lnTo>
                      <a:pt x="879614" y="1282661"/>
                    </a:lnTo>
                    <a:lnTo>
                      <a:pt x="879614" y="1284757"/>
                    </a:lnTo>
                    <a:lnTo>
                      <a:pt x="849884" y="1292555"/>
                    </a:lnTo>
                    <a:lnTo>
                      <a:pt x="867384" y="1284757"/>
                    </a:lnTo>
                    <a:lnTo>
                      <a:pt x="879614" y="1284757"/>
                    </a:lnTo>
                    <a:lnTo>
                      <a:pt x="879614" y="1282661"/>
                    </a:lnTo>
                    <a:lnTo>
                      <a:pt x="854964" y="1284757"/>
                    </a:lnTo>
                    <a:lnTo>
                      <a:pt x="814311" y="1284757"/>
                    </a:lnTo>
                    <a:lnTo>
                      <a:pt x="757389" y="1297457"/>
                    </a:lnTo>
                    <a:lnTo>
                      <a:pt x="742442" y="1297457"/>
                    </a:lnTo>
                    <a:lnTo>
                      <a:pt x="726757" y="1310157"/>
                    </a:lnTo>
                    <a:lnTo>
                      <a:pt x="745324" y="1310157"/>
                    </a:lnTo>
                    <a:lnTo>
                      <a:pt x="769747" y="1297457"/>
                    </a:lnTo>
                    <a:lnTo>
                      <a:pt x="831176" y="1297457"/>
                    </a:lnTo>
                    <a:lnTo>
                      <a:pt x="838873" y="1297457"/>
                    </a:lnTo>
                    <a:lnTo>
                      <a:pt x="840562" y="1297457"/>
                    </a:lnTo>
                    <a:lnTo>
                      <a:pt x="880859" y="1284757"/>
                    </a:lnTo>
                    <a:lnTo>
                      <a:pt x="914806" y="1284757"/>
                    </a:lnTo>
                    <a:lnTo>
                      <a:pt x="869759" y="1297457"/>
                    </a:lnTo>
                    <a:lnTo>
                      <a:pt x="920178" y="1284757"/>
                    </a:lnTo>
                    <a:lnTo>
                      <a:pt x="973823" y="1284757"/>
                    </a:lnTo>
                    <a:lnTo>
                      <a:pt x="1028407" y="1272057"/>
                    </a:lnTo>
                    <a:lnTo>
                      <a:pt x="1055306" y="1272057"/>
                    </a:lnTo>
                    <a:lnTo>
                      <a:pt x="1058087" y="1259357"/>
                    </a:lnTo>
                    <a:close/>
                  </a:path>
                  <a:path w="2680335" h="3871595">
                    <a:moveTo>
                      <a:pt x="1059408" y="1500657"/>
                    </a:moveTo>
                    <a:lnTo>
                      <a:pt x="1047813" y="1497304"/>
                    </a:lnTo>
                    <a:lnTo>
                      <a:pt x="1050925" y="1500657"/>
                    </a:lnTo>
                    <a:lnTo>
                      <a:pt x="1059408" y="1500657"/>
                    </a:lnTo>
                    <a:close/>
                  </a:path>
                  <a:path w="2680335" h="3871595">
                    <a:moveTo>
                      <a:pt x="1122045" y="1468970"/>
                    </a:moveTo>
                    <a:lnTo>
                      <a:pt x="1119784" y="1468424"/>
                    </a:lnTo>
                    <a:lnTo>
                      <a:pt x="1084199" y="1460512"/>
                    </a:lnTo>
                    <a:lnTo>
                      <a:pt x="1122045" y="1468970"/>
                    </a:lnTo>
                    <a:close/>
                  </a:path>
                  <a:path w="2680335" h="3871595">
                    <a:moveTo>
                      <a:pt x="1145705" y="1474635"/>
                    </a:moveTo>
                    <a:lnTo>
                      <a:pt x="1125651" y="1469771"/>
                    </a:lnTo>
                    <a:lnTo>
                      <a:pt x="1122045" y="1468970"/>
                    </a:lnTo>
                    <a:lnTo>
                      <a:pt x="1145705" y="1474635"/>
                    </a:lnTo>
                    <a:close/>
                  </a:path>
                  <a:path w="2680335" h="3871595">
                    <a:moveTo>
                      <a:pt x="1157414" y="1477467"/>
                    </a:moveTo>
                    <a:lnTo>
                      <a:pt x="1155306" y="1476933"/>
                    </a:lnTo>
                    <a:lnTo>
                      <a:pt x="1145705" y="1474635"/>
                    </a:lnTo>
                    <a:lnTo>
                      <a:pt x="1157414" y="1477467"/>
                    </a:lnTo>
                    <a:close/>
                  </a:path>
                  <a:path w="2680335" h="3871595">
                    <a:moveTo>
                      <a:pt x="1282979" y="3830548"/>
                    </a:moveTo>
                    <a:lnTo>
                      <a:pt x="1279982" y="3830701"/>
                    </a:lnTo>
                    <a:lnTo>
                      <a:pt x="1277708" y="3833203"/>
                    </a:lnTo>
                    <a:lnTo>
                      <a:pt x="1280617" y="3833050"/>
                    </a:lnTo>
                    <a:lnTo>
                      <a:pt x="1282979" y="3830548"/>
                    </a:lnTo>
                    <a:close/>
                  </a:path>
                  <a:path w="2680335" h="3871595">
                    <a:moveTo>
                      <a:pt x="1284363" y="3825862"/>
                    </a:moveTo>
                    <a:lnTo>
                      <a:pt x="1279575" y="3826116"/>
                    </a:lnTo>
                    <a:lnTo>
                      <a:pt x="1275461" y="3830929"/>
                    </a:lnTo>
                    <a:lnTo>
                      <a:pt x="1279982" y="3830701"/>
                    </a:lnTo>
                    <a:lnTo>
                      <a:pt x="1284363" y="3825862"/>
                    </a:lnTo>
                    <a:close/>
                  </a:path>
                  <a:path w="2680335" h="3871595">
                    <a:moveTo>
                      <a:pt x="1288643" y="1310157"/>
                    </a:moveTo>
                    <a:lnTo>
                      <a:pt x="1261173" y="1297457"/>
                    </a:lnTo>
                    <a:lnTo>
                      <a:pt x="1228026" y="1310157"/>
                    </a:lnTo>
                    <a:lnTo>
                      <a:pt x="1288643" y="1310157"/>
                    </a:lnTo>
                    <a:close/>
                  </a:path>
                  <a:path w="2680335" h="3871595">
                    <a:moveTo>
                      <a:pt x="1322146" y="3863517"/>
                    </a:moveTo>
                    <a:lnTo>
                      <a:pt x="1321650" y="3860698"/>
                    </a:lnTo>
                    <a:lnTo>
                      <a:pt x="1319885" y="3863695"/>
                    </a:lnTo>
                    <a:lnTo>
                      <a:pt x="1320406" y="3866591"/>
                    </a:lnTo>
                    <a:lnTo>
                      <a:pt x="1322146" y="3863517"/>
                    </a:lnTo>
                    <a:close/>
                  </a:path>
                  <a:path w="2680335" h="3871595">
                    <a:moveTo>
                      <a:pt x="1326756" y="3860787"/>
                    </a:moveTo>
                    <a:lnTo>
                      <a:pt x="1326019" y="3856698"/>
                    </a:lnTo>
                    <a:lnTo>
                      <a:pt x="1322146" y="3863517"/>
                    </a:lnTo>
                    <a:lnTo>
                      <a:pt x="1322971" y="3868115"/>
                    </a:lnTo>
                    <a:lnTo>
                      <a:pt x="1326756" y="3860787"/>
                    </a:lnTo>
                    <a:close/>
                  </a:path>
                  <a:path w="2680335" h="3871595">
                    <a:moveTo>
                      <a:pt x="1334985" y="3835057"/>
                    </a:moveTo>
                    <a:lnTo>
                      <a:pt x="1333411" y="3837457"/>
                    </a:lnTo>
                    <a:lnTo>
                      <a:pt x="1334300" y="3837457"/>
                    </a:lnTo>
                    <a:lnTo>
                      <a:pt x="1334985" y="3835057"/>
                    </a:lnTo>
                    <a:close/>
                  </a:path>
                  <a:path w="2680335" h="3871595">
                    <a:moveTo>
                      <a:pt x="1339938" y="1284757"/>
                    </a:moveTo>
                    <a:lnTo>
                      <a:pt x="1337906" y="1272057"/>
                    </a:lnTo>
                    <a:lnTo>
                      <a:pt x="1318120" y="1272057"/>
                    </a:lnTo>
                    <a:lnTo>
                      <a:pt x="1293787" y="1259357"/>
                    </a:lnTo>
                    <a:lnTo>
                      <a:pt x="1080249" y="1259357"/>
                    </a:lnTo>
                    <a:lnTo>
                      <a:pt x="1055306" y="1272057"/>
                    </a:lnTo>
                    <a:lnTo>
                      <a:pt x="1304772" y="1272057"/>
                    </a:lnTo>
                    <a:lnTo>
                      <a:pt x="1310322" y="1272057"/>
                    </a:lnTo>
                    <a:lnTo>
                      <a:pt x="1339938" y="1284757"/>
                    </a:lnTo>
                    <a:close/>
                  </a:path>
                  <a:path w="2680335" h="3871595">
                    <a:moveTo>
                      <a:pt x="1366532" y="1536839"/>
                    </a:moveTo>
                    <a:lnTo>
                      <a:pt x="1289392" y="1513484"/>
                    </a:lnTo>
                    <a:lnTo>
                      <a:pt x="1248752" y="1501686"/>
                    </a:lnTo>
                    <a:lnTo>
                      <a:pt x="1207935" y="1490433"/>
                    </a:lnTo>
                    <a:lnTo>
                      <a:pt x="1166901" y="1479765"/>
                    </a:lnTo>
                    <a:lnTo>
                      <a:pt x="1157414" y="1477467"/>
                    </a:lnTo>
                    <a:lnTo>
                      <a:pt x="1191552" y="1486192"/>
                    </a:lnTo>
                    <a:lnTo>
                      <a:pt x="1229296" y="1496377"/>
                    </a:lnTo>
                    <a:lnTo>
                      <a:pt x="1269314" y="1507680"/>
                    </a:lnTo>
                    <a:lnTo>
                      <a:pt x="1366532" y="1536839"/>
                    </a:lnTo>
                    <a:close/>
                  </a:path>
                  <a:path w="2680335" h="3871595">
                    <a:moveTo>
                      <a:pt x="1383753" y="967257"/>
                    </a:moveTo>
                    <a:lnTo>
                      <a:pt x="1382801" y="967257"/>
                    </a:lnTo>
                    <a:lnTo>
                      <a:pt x="1382420" y="979957"/>
                    </a:lnTo>
                    <a:lnTo>
                      <a:pt x="1383753" y="967257"/>
                    </a:lnTo>
                    <a:close/>
                  </a:path>
                  <a:path w="2680335" h="3871595">
                    <a:moveTo>
                      <a:pt x="1386243" y="952652"/>
                    </a:moveTo>
                    <a:lnTo>
                      <a:pt x="1386014" y="954557"/>
                    </a:lnTo>
                    <a:lnTo>
                      <a:pt x="1383753" y="967257"/>
                    </a:lnTo>
                    <a:lnTo>
                      <a:pt x="1384109" y="967257"/>
                    </a:lnTo>
                    <a:lnTo>
                      <a:pt x="1386065" y="954557"/>
                    </a:lnTo>
                    <a:lnTo>
                      <a:pt x="1386243" y="952652"/>
                    </a:lnTo>
                    <a:close/>
                  </a:path>
                  <a:path w="2680335" h="3871595">
                    <a:moveTo>
                      <a:pt x="1429651" y="1060856"/>
                    </a:moveTo>
                    <a:lnTo>
                      <a:pt x="1428038" y="1081341"/>
                    </a:lnTo>
                    <a:lnTo>
                      <a:pt x="1427327" y="1093279"/>
                    </a:lnTo>
                    <a:lnTo>
                      <a:pt x="1426933" y="1105852"/>
                    </a:lnTo>
                    <a:lnTo>
                      <a:pt x="1428102" y="1099248"/>
                    </a:lnTo>
                    <a:lnTo>
                      <a:pt x="1428813" y="1087335"/>
                    </a:lnTo>
                    <a:lnTo>
                      <a:pt x="1429651" y="1060856"/>
                    </a:lnTo>
                    <a:close/>
                  </a:path>
                  <a:path w="2680335" h="3871595">
                    <a:moveTo>
                      <a:pt x="1430591" y="1322857"/>
                    </a:moveTo>
                    <a:lnTo>
                      <a:pt x="1429575" y="1310157"/>
                    </a:lnTo>
                    <a:lnTo>
                      <a:pt x="1429397" y="1322857"/>
                    </a:lnTo>
                    <a:lnTo>
                      <a:pt x="1430591" y="1322857"/>
                    </a:lnTo>
                    <a:close/>
                  </a:path>
                  <a:path w="2680335" h="3871595">
                    <a:moveTo>
                      <a:pt x="1436204" y="1322857"/>
                    </a:moveTo>
                    <a:lnTo>
                      <a:pt x="1434592" y="1310157"/>
                    </a:lnTo>
                    <a:lnTo>
                      <a:pt x="1435163" y="1322857"/>
                    </a:lnTo>
                    <a:lnTo>
                      <a:pt x="1436204" y="1322857"/>
                    </a:lnTo>
                    <a:close/>
                  </a:path>
                  <a:path w="2680335" h="3871595">
                    <a:moveTo>
                      <a:pt x="1441792" y="965225"/>
                    </a:moveTo>
                    <a:lnTo>
                      <a:pt x="1441246" y="967257"/>
                    </a:lnTo>
                    <a:lnTo>
                      <a:pt x="1441691" y="967257"/>
                    </a:lnTo>
                    <a:lnTo>
                      <a:pt x="1441792" y="965225"/>
                    </a:lnTo>
                    <a:close/>
                  </a:path>
                  <a:path w="2680335" h="3871595">
                    <a:moveTo>
                      <a:pt x="1483372" y="3621557"/>
                    </a:moveTo>
                    <a:lnTo>
                      <a:pt x="1479257" y="3621557"/>
                    </a:lnTo>
                    <a:lnTo>
                      <a:pt x="1472768" y="3634257"/>
                    </a:lnTo>
                    <a:lnTo>
                      <a:pt x="1483372" y="3621557"/>
                    </a:lnTo>
                    <a:close/>
                  </a:path>
                  <a:path w="2680335" h="3871595">
                    <a:moveTo>
                      <a:pt x="1489506" y="3614216"/>
                    </a:moveTo>
                    <a:lnTo>
                      <a:pt x="1483372" y="3621557"/>
                    </a:lnTo>
                    <a:lnTo>
                      <a:pt x="1485760" y="3621557"/>
                    </a:lnTo>
                    <a:lnTo>
                      <a:pt x="1489506" y="3614216"/>
                    </a:lnTo>
                    <a:close/>
                  </a:path>
                  <a:path w="2680335" h="3871595">
                    <a:moveTo>
                      <a:pt x="1495348" y="637057"/>
                    </a:moveTo>
                    <a:lnTo>
                      <a:pt x="1494129" y="637057"/>
                    </a:lnTo>
                    <a:lnTo>
                      <a:pt x="1490040" y="649757"/>
                    </a:lnTo>
                    <a:lnTo>
                      <a:pt x="1486115" y="662457"/>
                    </a:lnTo>
                    <a:lnTo>
                      <a:pt x="1482940" y="672858"/>
                    </a:lnTo>
                    <a:lnTo>
                      <a:pt x="1486611" y="662457"/>
                    </a:lnTo>
                    <a:lnTo>
                      <a:pt x="1495348" y="637057"/>
                    </a:lnTo>
                    <a:close/>
                  </a:path>
                  <a:path w="2680335" h="3871595">
                    <a:moveTo>
                      <a:pt x="1498600" y="3596157"/>
                    </a:moveTo>
                    <a:lnTo>
                      <a:pt x="1481035" y="3618344"/>
                    </a:lnTo>
                    <a:lnTo>
                      <a:pt x="1491564" y="3610191"/>
                    </a:lnTo>
                    <a:lnTo>
                      <a:pt x="1498600" y="3596157"/>
                    </a:lnTo>
                    <a:close/>
                  </a:path>
                  <a:path w="2680335" h="3871595">
                    <a:moveTo>
                      <a:pt x="1499133" y="637057"/>
                    </a:moveTo>
                    <a:lnTo>
                      <a:pt x="1493748" y="649757"/>
                    </a:lnTo>
                    <a:lnTo>
                      <a:pt x="1489278" y="662457"/>
                    </a:lnTo>
                    <a:lnTo>
                      <a:pt x="1491767" y="662457"/>
                    </a:lnTo>
                    <a:lnTo>
                      <a:pt x="1495602" y="649757"/>
                    </a:lnTo>
                    <a:lnTo>
                      <a:pt x="1499133" y="637057"/>
                    </a:lnTo>
                    <a:close/>
                  </a:path>
                  <a:path w="2680335" h="3871595">
                    <a:moveTo>
                      <a:pt x="1512976" y="548157"/>
                    </a:moveTo>
                    <a:lnTo>
                      <a:pt x="1512201" y="548157"/>
                    </a:lnTo>
                    <a:lnTo>
                      <a:pt x="1508163" y="560857"/>
                    </a:lnTo>
                    <a:lnTo>
                      <a:pt x="1508506" y="560857"/>
                    </a:lnTo>
                    <a:lnTo>
                      <a:pt x="1512976" y="548157"/>
                    </a:lnTo>
                    <a:close/>
                  </a:path>
                  <a:path w="2680335" h="3871595">
                    <a:moveTo>
                      <a:pt x="1514360" y="3456457"/>
                    </a:moveTo>
                    <a:lnTo>
                      <a:pt x="1509915" y="3456457"/>
                    </a:lnTo>
                    <a:lnTo>
                      <a:pt x="1504365" y="3469157"/>
                    </a:lnTo>
                    <a:lnTo>
                      <a:pt x="1499539" y="3481857"/>
                    </a:lnTo>
                    <a:lnTo>
                      <a:pt x="1495552" y="3494557"/>
                    </a:lnTo>
                    <a:lnTo>
                      <a:pt x="1507185" y="3469157"/>
                    </a:lnTo>
                    <a:lnTo>
                      <a:pt x="1511236" y="3469157"/>
                    </a:lnTo>
                    <a:lnTo>
                      <a:pt x="1514360" y="3456457"/>
                    </a:lnTo>
                    <a:close/>
                  </a:path>
                  <a:path w="2680335" h="3871595">
                    <a:moveTo>
                      <a:pt x="1518970" y="3449853"/>
                    </a:moveTo>
                    <a:lnTo>
                      <a:pt x="1514360" y="3456457"/>
                    </a:lnTo>
                    <a:lnTo>
                      <a:pt x="1516087" y="3456457"/>
                    </a:lnTo>
                    <a:lnTo>
                      <a:pt x="1518970" y="3449853"/>
                    </a:lnTo>
                    <a:close/>
                  </a:path>
                  <a:path w="2680335" h="3871595">
                    <a:moveTo>
                      <a:pt x="1521548" y="3641026"/>
                    </a:moveTo>
                    <a:lnTo>
                      <a:pt x="1518500" y="3646957"/>
                    </a:lnTo>
                    <a:lnTo>
                      <a:pt x="1518945" y="3646957"/>
                    </a:lnTo>
                    <a:lnTo>
                      <a:pt x="1521548" y="3641026"/>
                    </a:lnTo>
                    <a:close/>
                  </a:path>
                  <a:path w="2680335" h="3871595">
                    <a:moveTo>
                      <a:pt x="1524685" y="3572078"/>
                    </a:moveTo>
                    <a:lnTo>
                      <a:pt x="1514132" y="3583457"/>
                    </a:lnTo>
                    <a:lnTo>
                      <a:pt x="1493278" y="3608857"/>
                    </a:lnTo>
                    <a:lnTo>
                      <a:pt x="1491564" y="3610191"/>
                    </a:lnTo>
                    <a:lnTo>
                      <a:pt x="1489506" y="3614216"/>
                    </a:lnTo>
                    <a:lnTo>
                      <a:pt x="1524685" y="3572078"/>
                    </a:lnTo>
                    <a:close/>
                  </a:path>
                  <a:path w="2680335" h="3871595">
                    <a:moveTo>
                      <a:pt x="1526438" y="522757"/>
                    </a:moveTo>
                    <a:lnTo>
                      <a:pt x="1525803" y="522757"/>
                    </a:lnTo>
                    <a:lnTo>
                      <a:pt x="1519097" y="535457"/>
                    </a:lnTo>
                    <a:lnTo>
                      <a:pt x="1518704" y="535457"/>
                    </a:lnTo>
                    <a:lnTo>
                      <a:pt x="1512976" y="548157"/>
                    </a:lnTo>
                    <a:lnTo>
                      <a:pt x="1516684" y="548157"/>
                    </a:lnTo>
                    <a:lnTo>
                      <a:pt x="1520164" y="535457"/>
                    </a:lnTo>
                    <a:lnTo>
                      <a:pt x="1522412" y="535457"/>
                    </a:lnTo>
                    <a:lnTo>
                      <a:pt x="1526438" y="522757"/>
                    </a:lnTo>
                    <a:close/>
                  </a:path>
                  <a:path w="2680335" h="3871595">
                    <a:moveTo>
                      <a:pt x="1531620" y="559968"/>
                    </a:moveTo>
                    <a:lnTo>
                      <a:pt x="1524063" y="573481"/>
                    </a:lnTo>
                    <a:lnTo>
                      <a:pt x="1520774" y="578993"/>
                    </a:lnTo>
                    <a:lnTo>
                      <a:pt x="1518716" y="581863"/>
                    </a:lnTo>
                    <a:lnTo>
                      <a:pt x="1514348" y="592175"/>
                    </a:lnTo>
                    <a:lnTo>
                      <a:pt x="1516595" y="586257"/>
                    </a:lnTo>
                    <a:lnTo>
                      <a:pt x="1507680" y="604024"/>
                    </a:lnTo>
                    <a:lnTo>
                      <a:pt x="1509737" y="604024"/>
                    </a:lnTo>
                    <a:lnTo>
                      <a:pt x="1508963" y="606082"/>
                    </a:lnTo>
                    <a:lnTo>
                      <a:pt x="1506918" y="611657"/>
                    </a:lnTo>
                    <a:lnTo>
                      <a:pt x="1504569" y="611657"/>
                    </a:lnTo>
                    <a:lnTo>
                      <a:pt x="1503857" y="611657"/>
                    </a:lnTo>
                    <a:lnTo>
                      <a:pt x="1495348" y="637057"/>
                    </a:lnTo>
                    <a:lnTo>
                      <a:pt x="1498536" y="637057"/>
                    </a:lnTo>
                    <a:lnTo>
                      <a:pt x="1502956" y="624357"/>
                    </a:lnTo>
                    <a:lnTo>
                      <a:pt x="1506296" y="614591"/>
                    </a:lnTo>
                    <a:lnTo>
                      <a:pt x="1513535" y="597611"/>
                    </a:lnTo>
                    <a:lnTo>
                      <a:pt x="1521917" y="579335"/>
                    </a:lnTo>
                    <a:lnTo>
                      <a:pt x="1531620" y="559968"/>
                    </a:lnTo>
                    <a:close/>
                  </a:path>
                  <a:path w="2680335" h="3871595">
                    <a:moveTo>
                      <a:pt x="1533144" y="510057"/>
                    </a:moveTo>
                    <a:lnTo>
                      <a:pt x="1528165" y="510057"/>
                    </a:lnTo>
                    <a:lnTo>
                      <a:pt x="1522336" y="522757"/>
                    </a:lnTo>
                    <a:lnTo>
                      <a:pt x="1516227" y="535457"/>
                    </a:lnTo>
                    <a:lnTo>
                      <a:pt x="1512925" y="542632"/>
                    </a:lnTo>
                    <a:lnTo>
                      <a:pt x="1533144" y="510057"/>
                    </a:lnTo>
                    <a:close/>
                  </a:path>
                  <a:path w="2680335" h="3871595">
                    <a:moveTo>
                      <a:pt x="1549222" y="534416"/>
                    </a:moveTo>
                    <a:lnTo>
                      <a:pt x="1546885" y="538835"/>
                    </a:lnTo>
                    <a:lnTo>
                      <a:pt x="1543913" y="545338"/>
                    </a:lnTo>
                    <a:lnTo>
                      <a:pt x="1538198" y="558457"/>
                    </a:lnTo>
                    <a:lnTo>
                      <a:pt x="1547596" y="538403"/>
                    </a:lnTo>
                    <a:lnTo>
                      <a:pt x="1549222" y="534416"/>
                    </a:lnTo>
                    <a:close/>
                  </a:path>
                  <a:path w="2680335" h="3871595">
                    <a:moveTo>
                      <a:pt x="1558366" y="1713814"/>
                    </a:moveTo>
                    <a:lnTo>
                      <a:pt x="1555381" y="1703857"/>
                    </a:lnTo>
                    <a:lnTo>
                      <a:pt x="1552194" y="1703857"/>
                    </a:lnTo>
                    <a:lnTo>
                      <a:pt x="1558366" y="1713814"/>
                    </a:lnTo>
                    <a:close/>
                  </a:path>
                  <a:path w="2680335" h="3871595">
                    <a:moveTo>
                      <a:pt x="1559191" y="3530142"/>
                    </a:moveTo>
                    <a:lnTo>
                      <a:pt x="1556969" y="3532657"/>
                    </a:lnTo>
                    <a:lnTo>
                      <a:pt x="1557528" y="3532657"/>
                    </a:lnTo>
                    <a:lnTo>
                      <a:pt x="1559191" y="3530142"/>
                    </a:lnTo>
                    <a:close/>
                  </a:path>
                  <a:path w="2680335" h="3871595">
                    <a:moveTo>
                      <a:pt x="1564297" y="3354857"/>
                    </a:moveTo>
                    <a:lnTo>
                      <a:pt x="1563700" y="3356191"/>
                    </a:lnTo>
                    <a:lnTo>
                      <a:pt x="1564246" y="3355175"/>
                    </a:lnTo>
                    <a:lnTo>
                      <a:pt x="1564297" y="3354857"/>
                    </a:lnTo>
                    <a:close/>
                  </a:path>
                  <a:path w="2680335" h="3871595">
                    <a:moveTo>
                      <a:pt x="1574355" y="476732"/>
                    </a:moveTo>
                    <a:lnTo>
                      <a:pt x="1572234" y="480174"/>
                    </a:lnTo>
                    <a:lnTo>
                      <a:pt x="1570863" y="484657"/>
                    </a:lnTo>
                    <a:lnTo>
                      <a:pt x="1570050" y="484657"/>
                    </a:lnTo>
                    <a:lnTo>
                      <a:pt x="1570329" y="483247"/>
                    </a:lnTo>
                    <a:lnTo>
                      <a:pt x="1561604" y="497357"/>
                    </a:lnTo>
                    <a:lnTo>
                      <a:pt x="1566900" y="497357"/>
                    </a:lnTo>
                    <a:lnTo>
                      <a:pt x="1573453" y="484657"/>
                    </a:lnTo>
                    <a:lnTo>
                      <a:pt x="1574355" y="476732"/>
                    </a:lnTo>
                    <a:close/>
                  </a:path>
                  <a:path w="2680335" h="3871595">
                    <a:moveTo>
                      <a:pt x="1576578" y="419112"/>
                    </a:moveTo>
                    <a:lnTo>
                      <a:pt x="1555597" y="454748"/>
                    </a:lnTo>
                    <a:lnTo>
                      <a:pt x="1552714" y="460946"/>
                    </a:lnTo>
                    <a:lnTo>
                      <a:pt x="1549641" y="467042"/>
                    </a:lnTo>
                    <a:lnTo>
                      <a:pt x="1546910" y="473316"/>
                    </a:lnTo>
                    <a:lnTo>
                      <a:pt x="1576578" y="419112"/>
                    </a:lnTo>
                    <a:close/>
                  </a:path>
                  <a:path w="2680335" h="3871595">
                    <a:moveTo>
                      <a:pt x="1577162" y="428650"/>
                    </a:moveTo>
                    <a:lnTo>
                      <a:pt x="1566697" y="448360"/>
                    </a:lnTo>
                    <a:lnTo>
                      <a:pt x="1564944" y="453580"/>
                    </a:lnTo>
                    <a:lnTo>
                      <a:pt x="1577162" y="428650"/>
                    </a:lnTo>
                    <a:close/>
                  </a:path>
                  <a:path w="2680335" h="3871595">
                    <a:moveTo>
                      <a:pt x="1588401" y="3499840"/>
                    </a:moveTo>
                    <a:lnTo>
                      <a:pt x="1570659" y="3519957"/>
                    </a:lnTo>
                    <a:lnTo>
                      <a:pt x="1583766" y="3507257"/>
                    </a:lnTo>
                    <a:lnTo>
                      <a:pt x="1588401" y="3499840"/>
                    </a:lnTo>
                    <a:close/>
                  </a:path>
                  <a:path w="2680335" h="3871595">
                    <a:moveTo>
                      <a:pt x="1607400" y="1803438"/>
                    </a:moveTo>
                    <a:lnTo>
                      <a:pt x="1603260" y="1792757"/>
                    </a:lnTo>
                    <a:lnTo>
                      <a:pt x="1597672" y="1780057"/>
                    </a:lnTo>
                    <a:lnTo>
                      <a:pt x="1588579" y="1767357"/>
                    </a:lnTo>
                    <a:lnTo>
                      <a:pt x="1588287" y="1767357"/>
                    </a:lnTo>
                    <a:lnTo>
                      <a:pt x="1600796" y="1792757"/>
                    </a:lnTo>
                    <a:lnTo>
                      <a:pt x="1607400" y="1803438"/>
                    </a:lnTo>
                    <a:close/>
                  </a:path>
                  <a:path w="2680335" h="3871595">
                    <a:moveTo>
                      <a:pt x="1611223" y="3469157"/>
                    </a:moveTo>
                    <a:lnTo>
                      <a:pt x="1607616" y="3469157"/>
                    </a:lnTo>
                    <a:lnTo>
                      <a:pt x="1596199" y="3487382"/>
                    </a:lnTo>
                    <a:lnTo>
                      <a:pt x="1601406" y="3481857"/>
                    </a:lnTo>
                    <a:lnTo>
                      <a:pt x="1611223" y="3469157"/>
                    </a:lnTo>
                    <a:close/>
                  </a:path>
                  <a:path w="2680335" h="3871595">
                    <a:moveTo>
                      <a:pt x="1682940" y="3088157"/>
                    </a:moveTo>
                    <a:lnTo>
                      <a:pt x="1682534" y="3088157"/>
                    </a:lnTo>
                    <a:lnTo>
                      <a:pt x="1682508" y="3089414"/>
                    </a:lnTo>
                    <a:lnTo>
                      <a:pt x="1682940" y="3088157"/>
                    </a:lnTo>
                    <a:close/>
                  </a:path>
                  <a:path w="2680335" h="3871595">
                    <a:moveTo>
                      <a:pt x="1734121" y="2948457"/>
                    </a:moveTo>
                    <a:lnTo>
                      <a:pt x="1733867" y="2948457"/>
                    </a:lnTo>
                    <a:lnTo>
                      <a:pt x="1733638" y="2949930"/>
                    </a:lnTo>
                    <a:lnTo>
                      <a:pt x="1734121" y="2948457"/>
                    </a:lnTo>
                    <a:close/>
                  </a:path>
                  <a:path w="2680335" h="3871595">
                    <a:moveTo>
                      <a:pt x="1782241" y="3222040"/>
                    </a:moveTo>
                    <a:lnTo>
                      <a:pt x="1753666" y="3265017"/>
                    </a:lnTo>
                    <a:lnTo>
                      <a:pt x="1770176" y="3240557"/>
                    </a:lnTo>
                    <a:lnTo>
                      <a:pt x="1780921" y="3227857"/>
                    </a:lnTo>
                    <a:lnTo>
                      <a:pt x="1782241" y="3222040"/>
                    </a:lnTo>
                    <a:close/>
                  </a:path>
                  <a:path w="2680335" h="3871595">
                    <a:moveTo>
                      <a:pt x="1804098" y="2851226"/>
                    </a:moveTo>
                    <a:lnTo>
                      <a:pt x="1790979" y="2900794"/>
                    </a:lnTo>
                    <a:lnTo>
                      <a:pt x="1797405" y="2877121"/>
                    </a:lnTo>
                    <a:lnTo>
                      <a:pt x="1804098" y="2851226"/>
                    </a:lnTo>
                    <a:close/>
                  </a:path>
                  <a:path w="2680335" h="3871595">
                    <a:moveTo>
                      <a:pt x="1804530" y="167157"/>
                    </a:moveTo>
                    <a:lnTo>
                      <a:pt x="1800796" y="167157"/>
                    </a:lnTo>
                    <a:lnTo>
                      <a:pt x="1798891" y="172034"/>
                    </a:lnTo>
                    <a:lnTo>
                      <a:pt x="1804530" y="167157"/>
                    </a:lnTo>
                    <a:close/>
                  </a:path>
                  <a:path w="2680335" h="3871595">
                    <a:moveTo>
                      <a:pt x="1812671" y="3159899"/>
                    </a:moveTo>
                    <a:lnTo>
                      <a:pt x="1811553" y="3161195"/>
                    </a:lnTo>
                    <a:lnTo>
                      <a:pt x="1812213" y="3161195"/>
                    </a:lnTo>
                    <a:lnTo>
                      <a:pt x="1812671" y="3159899"/>
                    </a:lnTo>
                    <a:close/>
                  </a:path>
                  <a:path w="2680335" h="3871595">
                    <a:moveTo>
                      <a:pt x="1821395" y="3151657"/>
                    </a:moveTo>
                    <a:lnTo>
                      <a:pt x="1815985" y="3159582"/>
                    </a:lnTo>
                    <a:lnTo>
                      <a:pt x="1807552" y="3177057"/>
                    </a:lnTo>
                    <a:lnTo>
                      <a:pt x="1806613" y="3177057"/>
                    </a:lnTo>
                    <a:lnTo>
                      <a:pt x="1809394" y="3169183"/>
                    </a:lnTo>
                    <a:lnTo>
                      <a:pt x="1815985" y="3159582"/>
                    </a:lnTo>
                    <a:lnTo>
                      <a:pt x="1819795" y="3151657"/>
                    </a:lnTo>
                    <a:lnTo>
                      <a:pt x="1816671" y="3155264"/>
                    </a:lnTo>
                    <a:lnTo>
                      <a:pt x="1812290" y="3164357"/>
                    </a:lnTo>
                    <a:lnTo>
                      <a:pt x="1810270" y="3166719"/>
                    </a:lnTo>
                    <a:lnTo>
                      <a:pt x="1811108" y="3164357"/>
                    </a:lnTo>
                    <a:lnTo>
                      <a:pt x="1810181" y="3164357"/>
                    </a:lnTo>
                    <a:lnTo>
                      <a:pt x="1808810" y="3164357"/>
                    </a:lnTo>
                    <a:lnTo>
                      <a:pt x="1805051" y="3172841"/>
                    </a:lnTo>
                    <a:lnTo>
                      <a:pt x="1803171" y="3175050"/>
                    </a:lnTo>
                    <a:lnTo>
                      <a:pt x="1803171" y="3177057"/>
                    </a:lnTo>
                    <a:lnTo>
                      <a:pt x="1799361" y="3185261"/>
                    </a:lnTo>
                    <a:lnTo>
                      <a:pt x="1798751" y="3185820"/>
                    </a:lnTo>
                    <a:lnTo>
                      <a:pt x="1802015" y="3177057"/>
                    </a:lnTo>
                    <a:lnTo>
                      <a:pt x="1803171" y="3177057"/>
                    </a:lnTo>
                    <a:lnTo>
                      <a:pt x="1803171" y="3175050"/>
                    </a:lnTo>
                    <a:lnTo>
                      <a:pt x="1790611" y="3189757"/>
                    </a:lnTo>
                    <a:lnTo>
                      <a:pt x="1769021" y="3227857"/>
                    </a:lnTo>
                    <a:lnTo>
                      <a:pt x="1752815" y="3253257"/>
                    </a:lnTo>
                    <a:lnTo>
                      <a:pt x="1751711" y="3253257"/>
                    </a:lnTo>
                    <a:lnTo>
                      <a:pt x="1750288" y="3257219"/>
                    </a:lnTo>
                    <a:lnTo>
                      <a:pt x="1744726" y="3265957"/>
                    </a:lnTo>
                    <a:lnTo>
                      <a:pt x="1748421" y="3262452"/>
                    </a:lnTo>
                    <a:lnTo>
                      <a:pt x="1747177" y="3265957"/>
                    </a:lnTo>
                    <a:lnTo>
                      <a:pt x="1746681" y="3266795"/>
                    </a:lnTo>
                    <a:lnTo>
                      <a:pt x="1746681" y="3279635"/>
                    </a:lnTo>
                    <a:lnTo>
                      <a:pt x="1742516" y="3291357"/>
                    </a:lnTo>
                    <a:lnTo>
                      <a:pt x="1733562" y="3304057"/>
                    </a:lnTo>
                    <a:lnTo>
                      <a:pt x="1723110" y="3316757"/>
                    </a:lnTo>
                    <a:lnTo>
                      <a:pt x="1737309" y="3291357"/>
                    </a:lnTo>
                    <a:lnTo>
                      <a:pt x="1746681" y="3279635"/>
                    </a:lnTo>
                    <a:lnTo>
                      <a:pt x="1746681" y="3266795"/>
                    </a:lnTo>
                    <a:lnTo>
                      <a:pt x="1732013" y="3291357"/>
                    </a:lnTo>
                    <a:lnTo>
                      <a:pt x="1703222" y="3329457"/>
                    </a:lnTo>
                    <a:lnTo>
                      <a:pt x="1694091" y="3342157"/>
                    </a:lnTo>
                    <a:lnTo>
                      <a:pt x="1680425" y="3354857"/>
                    </a:lnTo>
                    <a:lnTo>
                      <a:pt x="1674075" y="3366541"/>
                    </a:lnTo>
                    <a:lnTo>
                      <a:pt x="1650072" y="3392957"/>
                    </a:lnTo>
                    <a:lnTo>
                      <a:pt x="1627657" y="3431057"/>
                    </a:lnTo>
                    <a:lnTo>
                      <a:pt x="1608086" y="3456457"/>
                    </a:lnTo>
                    <a:lnTo>
                      <a:pt x="1582026" y="3494557"/>
                    </a:lnTo>
                    <a:lnTo>
                      <a:pt x="1540141" y="3545357"/>
                    </a:lnTo>
                    <a:lnTo>
                      <a:pt x="1554251" y="3532657"/>
                    </a:lnTo>
                    <a:lnTo>
                      <a:pt x="1565402" y="3519957"/>
                    </a:lnTo>
                    <a:lnTo>
                      <a:pt x="1574469" y="3507257"/>
                    </a:lnTo>
                    <a:lnTo>
                      <a:pt x="1582318" y="3494557"/>
                    </a:lnTo>
                    <a:lnTo>
                      <a:pt x="1605318" y="3469157"/>
                    </a:lnTo>
                    <a:lnTo>
                      <a:pt x="1607616" y="3469157"/>
                    </a:lnTo>
                    <a:lnTo>
                      <a:pt x="1618234" y="3456457"/>
                    </a:lnTo>
                    <a:lnTo>
                      <a:pt x="1628838" y="3443757"/>
                    </a:lnTo>
                    <a:lnTo>
                      <a:pt x="1634045" y="3431057"/>
                    </a:lnTo>
                    <a:lnTo>
                      <a:pt x="1650542" y="3418357"/>
                    </a:lnTo>
                    <a:lnTo>
                      <a:pt x="1664563" y="3392957"/>
                    </a:lnTo>
                    <a:lnTo>
                      <a:pt x="1676984" y="3380257"/>
                    </a:lnTo>
                    <a:lnTo>
                      <a:pt x="1688719" y="3367557"/>
                    </a:lnTo>
                    <a:lnTo>
                      <a:pt x="1700352" y="3354857"/>
                    </a:lnTo>
                    <a:lnTo>
                      <a:pt x="1712785" y="3329457"/>
                    </a:lnTo>
                    <a:lnTo>
                      <a:pt x="1727047" y="3316757"/>
                    </a:lnTo>
                    <a:lnTo>
                      <a:pt x="1744167" y="3291357"/>
                    </a:lnTo>
                    <a:lnTo>
                      <a:pt x="1746859" y="3279419"/>
                    </a:lnTo>
                    <a:lnTo>
                      <a:pt x="1747469" y="3278657"/>
                    </a:lnTo>
                    <a:lnTo>
                      <a:pt x="1753235" y="3265957"/>
                    </a:lnTo>
                    <a:lnTo>
                      <a:pt x="1753641" y="3265055"/>
                    </a:lnTo>
                    <a:lnTo>
                      <a:pt x="1759000" y="3253257"/>
                    </a:lnTo>
                    <a:lnTo>
                      <a:pt x="1777339" y="3227857"/>
                    </a:lnTo>
                    <a:lnTo>
                      <a:pt x="1783803" y="3215157"/>
                    </a:lnTo>
                    <a:lnTo>
                      <a:pt x="1782241" y="3222040"/>
                    </a:lnTo>
                    <a:lnTo>
                      <a:pt x="1786826" y="3215157"/>
                    </a:lnTo>
                    <a:lnTo>
                      <a:pt x="1795272" y="3202457"/>
                    </a:lnTo>
                    <a:lnTo>
                      <a:pt x="1799628" y="3189757"/>
                    </a:lnTo>
                    <a:lnTo>
                      <a:pt x="1801990" y="3182861"/>
                    </a:lnTo>
                    <a:lnTo>
                      <a:pt x="1800923" y="3183839"/>
                    </a:lnTo>
                    <a:lnTo>
                      <a:pt x="1803336" y="3177057"/>
                    </a:lnTo>
                    <a:lnTo>
                      <a:pt x="1803984" y="3177057"/>
                    </a:lnTo>
                    <a:lnTo>
                      <a:pt x="1801990" y="3182861"/>
                    </a:lnTo>
                    <a:lnTo>
                      <a:pt x="1808340" y="3177057"/>
                    </a:lnTo>
                    <a:lnTo>
                      <a:pt x="1821395" y="3151657"/>
                    </a:lnTo>
                    <a:close/>
                  </a:path>
                  <a:path w="2680335" h="3871595">
                    <a:moveTo>
                      <a:pt x="1824482" y="3139097"/>
                    </a:moveTo>
                    <a:lnTo>
                      <a:pt x="1815833" y="3151263"/>
                    </a:lnTo>
                    <a:lnTo>
                      <a:pt x="1815096" y="3152991"/>
                    </a:lnTo>
                    <a:lnTo>
                      <a:pt x="1812671" y="3159899"/>
                    </a:lnTo>
                    <a:lnTo>
                      <a:pt x="1816671" y="3155264"/>
                    </a:lnTo>
                    <a:lnTo>
                      <a:pt x="1824482" y="3139097"/>
                    </a:lnTo>
                    <a:close/>
                  </a:path>
                  <a:path w="2680335" h="3871595">
                    <a:moveTo>
                      <a:pt x="1826933" y="2646984"/>
                    </a:moveTo>
                    <a:lnTo>
                      <a:pt x="1826056" y="2656357"/>
                    </a:lnTo>
                    <a:lnTo>
                      <a:pt x="1826387" y="2656357"/>
                    </a:lnTo>
                    <a:lnTo>
                      <a:pt x="1826933" y="2646984"/>
                    </a:lnTo>
                    <a:close/>
                  </a:path>
                  <a:path w="2680335" h="3871595">
                    <a:moveTo>
                      <a:pt x="1853666" y="3104718"/>
                    </a:moveTo>
                    <a:lnTo>
                      <a:pt x="1838642" y="3126257"/>
                    </a:lnTo>
                    <a:lnTo>
                      <a:pt x="1822780" y="3151657"/>
                    </a:lnTo>
                    <a:lnTo>
                      <a:pt x="1809381" y="3177057"/>
                    </a:lnTo>
                    <a:lnTo>
                      <a:pt x="1799031" y="3202457"/>
                    </a:lnTo>
                    <a:lnTo>
                      <a:pt x="1808924" y="3189757"/>
                    </a:lnTo>
                    <a:lnTo>
                      <a:pt x="1820633" y="3164357"/>
                    </a:lnTo>
                    <a:lnTo>
                      <a:pt x="1833041" y="3138957"/>
                    </a:lnTo>
                    <a:lnTo>
                      <a:pt x="1845017" y="3126257"/>
                    </a:lnTo>
                    <a:lnTo>
                      <a:pt x="1853666" y="3104718"/>
                    </a:lnTo>
                    <a:close/>
                  </a:path>
                  <a:path w="2680335" h="3871595">
                    <a:moveTo>
                      <a:pt x="1859889" y="3090811"/>
                    </a:moveTo>
                    <a:lnTo>
                      <a:pt x="1855216" y="3100857"/>
                    </a:lnTo>
                    <a:lnTo>
                      <a:pt x="1853666" y="3104718"/>
                    </a:lnTo>
                    <a:lnTo>
                      <a:pt x="1856359" y="3100857"/>
                    </a:lnTo>
                    <a:lnTo>
                      <a:pt x="1859889" y="3090811"/>
                    </a:lnTo>
                    <a:close/>
                  </a:path>
                  <a:path w="2680335" h="3871595">
                    <a:moveTo>
                      <a:pt x="1862137" y="3164357"/>
                    </a:moveTo>
                    <a:lnTo>
                      <a:pt x="1856613" y="3170669"/>
                    </a:lnTo>
                    <a:lnTo>
                      <a:pt x="1856117" y="3177057"/>
                    </a:lnTo>
                    <a:lnTo>
                      <a:pt x="1862137" y="3164357"/>
                    </a:lnTo>
                    <a:close/>
                  </a:path>
                  <a:path w="2680335" h="3871595">
                    <a:moveTo>
                      <a:pt x="1874913" y="110248"/>
                    </a:moveTo>
                    <a:lnTo>
                      <a:pt x="1869541" y="116357"/>
                    </a:lnTo>
                    <a:lnTo>
                      <a:pt x="1870925" y="116357"/>
                    </a:lnTo>
                    <a:lnTo>
                      <a:pt x="1874913" y="110248"/>
                    </a:lnTo>
                    <a:close/>
                  </a:path>
                  <a:path w="2680335" h="3871595">
                    <a:moveTo>
                      <a:pt x="1881124" y="3051784"/>
                    </a:moveTo>
                    <a:lnTo>
                      <a:pt x="1873872" y="3062757"/>
                    </a:lnTo>
                    <a:lnTo>
                      <a:pt x="1865287" y="3075457"/>
                    </a:lnTo>
                    <a:lnTo>
                      <a:pt x="1859889" y="3090811"/>
                    </a:lnTo>
                    <a:lnTo>
                      <a:pt x="1861146" y="3088094"/>
                    </a:lnTo>
                    <a:lnTo>
                      <a:pt x="1867801" y="3075457"/>
                    </a:lnTo>
                    <a:lnTo>
                      <a:pt x="1874913" y="3062757"/>
                    </a:lnTo>
                    <a:lnTo>
                      <a:pt x="1881124" y="3051784"/>
                    </a:lnTo>
                    <a:close/>
                  </a:path>
                  <a:path w="2680335" h="3871595">
                    <a:moveTo>
                      <a:pt x="1882533" y="3049270"/>
                    </a:moveTo>
                    <a:lnTo>
                      <a:pt x="1881124" y="3051784"/>
                    </a:lnTo>
                    <a:lnTo>
                      <a:pt x="1882279" y="3050057"/>
                    </a:lnTo>
                    <a:lnTo>
                      <a:pt x="1882533" y="3049270"/>
                    </a:lnTo>
                    <a:close/>
                  </a:path>
                  <a:path w="2680335" h="3871595">
                    <a:moveTo>
                      <a:pt x="1894738" y="131152"/>
                    </a:moveTo>
                    <a:lnTo>
                      <a:pt x="1857400" y="162420"/>
                    </a:lnTo>
                    <a:lnTo>
                      <a:pt x="1845513" y="172910"/>
                    </a:lnTo>
                    <a:lnTo>
                      <a:pt x="1833448" y="183921"/>
                    </a:lnTo>
                    <a:lnTo>
                      <a:pt x="1844141" y="176377"/>
                    </a:lnTo>
                    <a:lnTo>
                      <a:pt x="1849551" y="172720"/>
                    </a:lnTo>
                    <a:lnTo>
                      <a:pt x="1855050" y="169227"/>
                    </a:lnTo>
                    <a:lnTo>
                      <a:pt x="1853374" y="169214"/>
                    </a:lnTo>
                    <a:lnTo>
                      <a:pt x="1856981" y="165049"/>
                    </a:lnTo>
                    <a:lnTo>
                      <a:pt x="1864169" y="158089"/>
                    </a:lnTo>
                    <a:lnTo>
                      <a:pt x="1873173" y="149707"/>
                    </a:lnTo>
                    <a:lnTo>
                      <a:pt x="1882660" y="141833"/>
                    </a:lnTo>
                    <a:lnTo>
                      <a:pt x="1890458" y="135216"/>
                    </a:lnTo>
                    <a:lnTo>
                      <a:pt x="1894738" y="131152"/>
                    </a:lnTo>
                    <a:close/>
                  </a:path>
                  <a:path w="2680335" h="3871595">
                    <a:moveTo>
                      <a:pt x="1896910" y="78257"/>
                    </a:moveTo>
                    <a:lnTo>
                      <a:pt x="1895182" y="79540"/>
                    </a:lnTo>
                    <a:lnTo>
                      <a:pt x="1890610" y="87160"/>
                    </a:lnTo>
                    <a:lnTo>
                      <a:pt x="1891131" y="86804"/>
                    </a:lnTo>
                    <a:lnTo>
                      <a:pt x="1896910" y="78257"/>
                    </a:lnTo>
                    <a:close/>
                  </a:path>
                  <a:path w="2680335" h="3871595">
                    <a:moveTo>
                      <a:pt x="1897075" y="1611795"/>
                    </a:moveTo>
                    <a:lnTo>
                      <a:pt x="1893697" y="1605064"/>
                    </a:lnTo>
                    <a:lnTo>
                      <a:pt x="1891830" y="1601774"/>
                    </a:lnTo>
                    <a:lnTo>
                      <a:pt x="1892744" y="1604149"/>
                    </a:lnTo>
                    <a:lnTo>
                      <a:pt x="1897075" y="1611795"/>
                    </a:lnTo>
                    <a:close/>
                  </a:path>
                  <a:path w="2680335" h="3871595">
                    <a:moveTo>
                      <a:pt x="1906587" y="128727"/>
                    </a:moveTo>
                    <a:lnTo>
                      <a:pt x="1901113" y="132562"/>
                    </a:lnTo>
                    <a:lnTo>
                      <a:pt x="1895513" y="136728"/>
                    </a:lnTo>
                    <a:lnTo>
                      <a:pt x="1883676" y="145846"/>
                    </a:lnTo>
                    <a:lnTo>
                      <a:pt x="1890471" y="140792"/>
                    </a:lnTo>
                    <a:lnTo>
                      <a:pt x="1901748" y="132219"/>
                    </a:lnTo>
                    <a:lnTo>
                      <a:pt x="1906587" y="128727"/>
                    </a:lnTo>
                    <a:close/>
                  </a:path>
                  <a:path w="2680335" h="3871595">
                    <a:moveTo>
                      <a:pt x="1919452" y="2961157"/>
                    </a:moveTo>
                    <a:lnTo>
                      <a:pt x="1919198" y="2961830"/>
                    </a:lnTo>
                    <a:lnTo>
                      <a:pt x="1919363" y="2961538"/>
                    </a:lnTo>
                    <a:lnTo>
                      <a:pt x="1919452" y="2961157"/>
                    </a:lnTo>
                    <a:close/>
                  </a:path>
                  <a:path w="2680335" h="3871595">
                    <a:moveTo>
                      <a:pt x="1921814" y="1697939"/>
                    </a:moveTo>
                    <a:lnTo>
                      <a:pt x="1917839" y="1691157"/>
                    </a:lnTo>
                    <a:lnTo>
                      <a:pt x="1915756" y="1687703"/>
                    </a:lnTo>
                    <a:lnTo>
                      <a:pt x="1917204" y="1691157"/>
                    </a:lnTo>
                    <a:lnTo>
                      <a:pt x="1921814" y="1697939"/>
                    </a:lnTo>
                    <a:close/>
                  </a:path>
                  <a:path w="2680335" h="3871595">
                    <a:moveTo>
                      <a:pt x="1929015" y="116357"/>
                    </a:moveTo>
                    <a:lnTo>
                      <a:pt x="1928583" y="116357"/>
                    </a:lnTo>
                    <a:lnTo>
                      <a:pt x="1917801" y="129057"/>
                    </a:lnTo>
                    <a:lnTo>
                      <a:pt x="1922399" y="129057"/>
                    </a:lnTo>
                    <a:lnTo>
                      <a:pt x="1929015" y="116357"/>
                    </a:lnTo>
                    <a:close/>
                  </a:path>
                  <a:path w="2680335" h="3871595">
                    <a:moveTo>
                      <a:pt x="1945728" y="3005175"/>
                    </a:moveTo>
                    <a:lnTo>
                      <a:pt x="1939912" y="3018053"/>
                    </a:lnTo>
                    <a:lnTo>
                      <a:pt x="1943836" y="3011957"/>
                    </a:lnTo>
                    <a:lnTo>
                      <a:pt x="1945728" y="3005175"/>
                    </a:lnTo>
                    <a:close/>
                  </a:path>
                  <a:path w="2680335" h="3871595">
                    <a:moveTo>
                      <a:pt x="1949869" y="103657"/>
                    </a:moveTo>
                    <a:lnTo>
                      <a:pt x="1944357" y="103657"/>
                    </a:lnTo>
                    <a:lnTo>
                      <a:pt x="1934095" y="116357"/>
                    </a:lnTo>
                    <a:lnTo>
                      <a:pt x="1939188" y="116357"/>
                    </a:lnTo>
                    <a:lnTo>
                      <a:pt x="1949869" y="103657"/>
                    </a:lnTo>
                    <a:close/>
                  </a:path>
                  <a:path w="2680335" h="3871595">
                    <a:moveTo>
                      <a:pt x="1953755" y="2971152"/>
                    </a:moveTo>
                    <a:lnTo>
                      <a:pt x="1950720" y="2977273"/>
                    </a:lnTo>
                    <a:lnTo>
                      <a:pt x="1946173" y="2986659"/>
                    </a:lnTo>
                    <a:lnTo>
                      <a:pt x="1940204" y="2999257"/>
                    </a:lnTo>
                    <a:lnTo>
                      <a:pt x="1946135" y="2990608"/>
                    </a:lnTo>
                    <a:lnTo>
                      <a:pt x="1948243" y="2986659"/>
                    </a:lnTo>
                    <a:lnTo>
                      <a:pt x="1947913" y="2988043"/>
                    </a:lnTo>
                    <a:lnTo>
                      <a:pt x="1948929" y="2986557"/>
                    </a:lnTo>
                    <a:lnTo>
                      <a:pt x="1953755" y="2971152"/>
                    </a:lnTo>
                    <a:close/>
                  </a:path>
                  <a:path w="2680335" h="3871595">
                    <a:moveTo>
                      <a:pt x="1959368" y="1538757"/>
                    </a:moveTo>
                    <a:lnTo>
                      <a:pt x="1958733" y="1538947"/>
                    </a:lnTo>
                    <a:lnTo>
                      <a:pt x="1926932" y="1551457"/>
                    </a:lnTo>
                    <a:lnTo>
                      <a:pt x="1946960" y="1551457"/>
                    </a:lnTo>
                    <a:lnTo>
                      <a:pt x="1959368" y="1538757"/>
                    </a:lnTo>
                    <a:close/>
                  </a:path>
                  <a:path w="2680335" h="3871595">
                    <a:moveTo>
                      <a:pt x="1966252" y="1695284"/>
                    </a:moveTo>
                    <a:lnTo>
                      <a:pt x="1964715" y="1691157"/>
                    </a:lnTo>
                    <a:lnTo>
                      <a:pt x="1964486" y="1691157"/>
                    </a:lnTo>
                    <a:lnTo>
                      <a:pt x="1966252" y="1695284"/>
                    </a:lnTo>
                    <a:close/>
                  </a:path>
                  <a:path w="2680335" h="3871595">
                    <a:moveTo>
                      <a:pt x="1982711" y="78257"/>
                    </a:moveTo>
                    <a:lnTo>
                      <a:pt x="1981949" y="78828"/>
                    </a:lnTo>
                    <a:lnTo>
                      <a:pt x="1981606" y="79540"/>
                    </a:lnTo>
                    <a:lnTo>
                      <a:pt x="1982343" y="78994"/>
                    </a:lnTo>
                    <a:lnTo>
                      <a:pt x="1982711" y="78257"/>
                    </a:lnTo>
                    <a:close/>
                  </a:path>
                  <a:path w="2680335" h="3871595">
                    <a:moveTo>
                      <a:pt x="1983981" y="2783357"/>
                    </a:moveTo>
                    <a:lnTo>
                      <a:pt x="1983562" y="2796057"/>
                    </a:lnTo>
                    <a:lnTo>
                      <a:pt x="1983752" y="2796057"/>
                    </a:lnTo>
                    <a:lnTo>
                      <a:pt x="1983981" y="2783357"/>
                    </a:lnTo>
                    <a:close/>
                  </a:path>
                  <a:path w="2680335" h="3871595">
                    <a:moveTo>
                      <a:pt x="1996033" y="2757957"/>
                    </a:moveTo>
                    <a:lnTo>
                      <a:pt x="1995906" y="2757957"/>
                    </a:lnTo>
                    <a:lnTo>
                      <a:pt x="1994077" y="2770657"/>
                    </a:lnTo>
                    <a:lnTo>
                      <a:pt x="1994890" y="2770657"/>
                    </a:lnTo>
                    <a:lnTo>
                      <a:pt x="1996033" y="2757957"/>
                    </a:lnTo>
                    <a:close/>
                  </a:path>
                  <a:path w="2680335" h="3871595">
                    <a:moveTo>
                      <a:pt x="2003501" y="1784121"/>
                    </a:moveTo>
                    <a:lnTo>
                      <a:pt x="2003120" y="1780057"/>
                    </a:lnTo>
                    <a:lnTo>
                      <a:pt x="2001621" y="1780057"/>
                    </a:lnTo>
                    <a:lnTo>
                      <a:pt x="2003501" y="1784121"/>
                    </a:lnTo>
                    <a:close/>
                  </a:path>
                  <a:path w="2680335" h="3871595">
                    <a:moveTo>
                      <a:pt x="2004529" y="1529753"/>
                    </a:moveTo>
                    <a:lnTo>
                      <a:pt x="2002459" y="1530515"/>
                    </a:lnTo>
                    <a:lnTo>
                      <a:pt x="1993582" y="1538757"/>
                    </a:lnTo>
                    <a:lnTo>
                      <a:pt x="1998929" y="1538757"/>
                    </a:lnTo>
                    <a:lnTo>
                      <a:pt x="1996998" y="1540535"/>
                    </a:lnTo>
                    <a:lnTo>
                      <a:pt x="1997354" y="1540383"/>
                    </a:lnTo>
                    <a:lnTo>
                      <a:pt x="1999907" y="1538757"/>
                    </a:lnTo>
                    <a:lnTo>
                      <a:pt x="1999462" y="1538757"/>
                    </a:lnTo>
                    <a:lnTo>
                      <a:pt x="2004529" y="1529753"/>
                    </a:lnTo>
                    <a:close/>
                  </a:path>
                  <a:path w="2680335" h="3871595">
                    <a:moveTo>
                      <a:pt x="2013712" y="1804847"/>
                    </a:moveTo>
                    <a:lnTo>
                      <a:pt x="2010575" y="1792757"/>
                    </a:lnTo>
                    <a:lnTo>
                      <a:pt x="2009508" y="1792757"/>
                    </a:lnTo>
                    <a:lnTo>
                      <a:pt x="2006879" y="1780057"/>
                    </a:lnTo>
                    <a:lnTo>
                      <a:pt x="2008670" y="1792757"/>
                    </a:lnTo>
                    <a:lnTo>
                      <a:pt x="2013712" y="1804847"/>
                    </a:lnTo>
                    <a:close/>
                  </a:path>
                  <a:path w="2680335" h="3871595">
                    <a:moveTo>
                      <a:pt x="2013966" y="1805457"/>
                    </a:moveTo>
                    <a:lnTo>
                      <a:pt x="2013712" y="1804847"/>
                    </a:lnTo>
                    <a:lnTo>
                      <a:pt x="2013864" y="1805457"/>
                    </a:lnTo>
                    <a:close/>
                  </a:path>
                  <a:path w="2680335" h="3871595">
                    <a:moveTo>
                      <a:pt x="2014118" y="1933917"/>
                    </a:moveTo>
                    <a:lnTo>
                      <a:pt x="2011997" y="1926678"/>
                    </a:lnTo>
                    <a:lnTo>
                      <a:pt x="2012403" y="1928291"/>
                    </a:lnTo>
                    <a:lnTo>
                      <a:pt x="2013051" y="1930603"/>
                    </a:lnTo>
                    <a:lnTo>
                      <a:pt x="2014118" y="1933917"/>
                    </a:lnTo>
                    <a:close/>
                  </a:path>
                  <a:path w="2680335" h="3871595">
                    <a:moveTo>
                      <a:pt x="2018334" y="19177"/>
                    </a:moveTo>
                    <a:lnTo>
                      <a:pt x="2016798" y="19075"/>
                    </a:lnTo>
                    <a:lnTo>
                      <a:pt x="2012797" y="19646"/>
                    </a:lnTo>
                    <a:lnTo>
                      <a:pt x="2007628" y="21678"/>
                    </a:lnTo>
                    <a:lnTo>
                      <a:pt x="2018334" y="19177"/>
                    </a:lnTo>
                    <a:close/>
                  </a:path>
                  <a:path w="2680335" h="3871595">
                    <a:moveTo>
                      <a:pt x="2027529" y="2880779"/>
                    </a:moveTo>
                    <a:lnTo>
                      <a:pt x="2025396" y="2884957"/>
                    </a:lnTo>
                    <a:lnTo>
                      <a:pt x="2026856" y="2884957"/>
                    </a:lnTo>
                    <a:lnTo>
                      <a:pt x="2027529" y="2880779"/>
                    </a:lnTo>
                    <a:close/>
                  </a:path>
                  <a:path w="2680335" h="3871595">
                    <a:moveTo>
                      <a:pt x="2045271" y="1500657"/>
                    </a:moveTo>
                    <a:lnTo>
                      <a:pt x="2040509" y="1500657"/>
                    </a:lnTo>
                    <a:lnTo>
                      <a:pt x="2031961" y="1511693"/>
                    </a:lnTo>
                    <a:lnTo>
                      <a:pt x="2045271" y="1500657"/>
                    </a:lnTo>
                    <a:close/>
                  </a:path>
                  <a:path w="2680335" h="3871595">
                    <a:moveTo>
                      <a:pt x="2047849" y="1548536"/>
                    </a:moveTo>
                    <a:lnTo>
                      <a:pt x="2042591" y="1551457"/>
                    </a:lnTo>
                    <a:lnTo>
                      <a:pt x="2046465" y="1551457"/>
                    </a:lnTo>
                    <a:lnTo>
                      <a:pt x="2047849" y="1548536"/>
                    </a:lnTo>
                    <a:close/>
                  </a:path>
                  <a:path w="2680335" h="3871595">
                    <a:moveTo>
                      <a:pt x="2065299" y="2137041"/>
                    </a:moveTo>
                    <a:lnTo>
                      <a:pt x="2064994" y="2132317"/>
                    </a:lnTo>
                    <a:lnTo>
                      <a:pt x="2063076" y="2119541"/>
                    </a:lnTo>
                    <a:lnTo>
                      <a:pt x="2060816" y="2106828"/>
                    </a:lnTo>
                    <a:lnTo>
                      <a:pt x="2056155" y="2081403"/>
                    </a:lnTo>
                    <a:lnTo>
                      <a:pt x="2061019" y="2109178"/>
                    </a:lnTo>
                    <a:lnTo>
                      <a:pt x="2063330" y="2123084"/>
                    </a:lnTo>
                    <a:lnTo>
                      <a:pt x="2065299" y="2137041"/>
                    </a:lnTo>
                    <a:close/>
                  </a:path>
                  <a:path w="2680335" h="3871595">
                    <a:moveTo>
                      <a:pt x="2068499" y="5676"/>
                    </a:moveTo>
                    <a:lnTo>
                      <a:pt x="2065032" y="5638"/>
                    </a:lnTo>
                    <a:lnTo>
                      <a:pt x="2064270" y="5689"/>
                    </a:lnTo>
                    <a:lnTo>
                      <a:pt x="2068499" y="5676"/>
                    </a:lnTo>
                    <a:close/>
                  </a:path>
                  <a:path w="2680335" h="3871595">
                    <a:moveTo>
                      <a:pt x="2069655" y="2371699"/>
                    </a:moveTo>
                    <a:lnTo>
                      <a:pt x="2069249" y="2374620"/>
                    </a:lnTo>
                    <a:lnTo>
                      <a:pt x="2069020" y="2377529"/>
                    </a:lnTo>
                    <a:lnTo>
                      <a:pt x="2068474" y="2380462"/>
                    </a:lnTo>
                    <a:lnTo>
                      <a:pt x="2065261" y="2423172"/>
                    </a:lnTo>
                    <a:lnTo>
                      <a:pt x="2066836" y="2414232"/>
                    </a:lnTo>
                    <a:lnTo>
                      <a:pt x="2069211" y="2382304"/>
                    </a:lnTo>
                    <a:lnTo>
                      <a:pt x="2069655" y="2371699"/>
                    </a:lnTo>
                    <a:close/>
                  </a:path>
                  <a:path w="2680335" h="3871595">
                    <a:moveTo>
                      <a:pt x="2071725" y="1901444"/>
                    </a:moveTo>
                    <a:lnTo>
                      <a:pt x="2069871" y="1894357"/>
                    </a:lnTo>
                    <a:lnTo>
                      <a:pt x="2069668" y="1894357"/>
                    </a:lnTo>
                    <a:lnTo>
                      <a:pt x="2071725" y="1901444"/>
                    </a:lnTo>
                    <a:close/>
                  </a:path>
                  <a:path w="2680335" h="3871595">
                    <a:moveTo>
                      <a:pt x="2084755" y="65062"/>
                    </a:moveTo>
                    <a:lnTo>
                      <a:pt x="2083473" y="65557"/>
                    </a:lnTo>
                    <a:lnTo>
                      <a:pt x="2084425" y="65557"/>
                    </a:lnTo>
                    <a:lnTo>
                      <a:pt x="2084755" y="65062"/>
                    </a:lnTo>
                    <a:close/>
                  </a:path>
                  <a:path w="2680335" h="3871595">
                    <a:moveTo>
                      <a:pt x="2086902" y="1955444"/>
                    </a:moveTo>
                    <a:lnTo>
                      <a:pt x="2083244" y="1932457"/>
                    </a:lnTo>
                    <a:lnTo>
                      <a:pt x="2073363" y="1907057"/>
                    </a:lnTo>
                    <a:lnTo>
                      <a:pt x="2071725" y="1901444"/>
                    </a:lnTo>
                    <a:lnTo>
                      <a:pt x="2073198" y="1907057"/>
                    </a:lnTo>
                    <a:lnTo>
                      <a:pt x="2079586" y="1932457"/>
                    </a:lnTo>
                    <a:lnTo>
                      <a:pt x="2084590" y="1945157"/>
                    </a:lnTo>
                    <a:lnTo>
                      <a:pt x="2086902" y="1955444"/>
                    </a:lnTo>
                    <a:close/>
                  </a:path>
                  <a:path w="2680335" h="3871595">
                    <a:moveTo>
                      <a:pt x="2087448" y="1957857"/>
                    </a:moveTo>
                    <a:lnTo>
                      <a:pt x="2086902" y="1955444"/>
                    </a:lnTo>
                    <a:lnTo>
                      <a:pt x="2087283" y="1957857"/>
                    </a:lnTo>
                    <a:lnTo>
                      <a:pt x="2087448" y="1957857"/>
                    </a:lnTo>
                    <a:close/>
                  </a:path>
                  <a:path w="2680335" h="3871595">
                    <a:moveTo>
                      <a:pt x="2088032" y="1526057"/>
                    </a:moveTo>
                    <a:lnTo>
                      <a:pt x="2065464" y="1538757"/>
                    </a:lnTo>
                    <a:lnTo>
                      <a:pt x="2071509" y="1538757"/>
                    </a:lnTo>
                    <a:lnTo>
                      <a:pt x="2088032" y="1526057"/>
                    </a:lnTo>
                    <a:close/>
                  </a:path>
                  <a:path w="2680335" h="3871595">
                    <a:moveTo>
                      <a:pt x="2103551" y="1475257"/>
                    </a:moveTo>
                    <a:lnTo>
                      <a:pt x="2100630" y="1475257"/>
                    </a:lnTo>
                    <a:lnTo>
                      <a:pt x="2099322" y="1476806"/>
                    </a:lnTo>
                    <a:lnTo>
                      <a:pt x="2103551" y="1475257"/>
                    </a:lnTo>
                    <a:close/>
                  </a:path>
                  <a:path w="2680335" h="3871595">
                    <a:moveTo>
                      <a:pt x="2106142" y="254"/>
                    </a:moveTo>
                    <a:lnTo>
                      <a:pt x="2103882" y="0"/>
                    </a:lnTo>
                    <a:lnTo>
                      <a:pt x="2090089" y="50"/>
                    </a:lnTo>
                    <a:lnTo>
                      <a:pt x="2083930" y="190"/>
                    </a:lnTo>
                    <a:lnTo>
                      <a:pt x="2078990" y="1257"/>
                    </a:lnTo>
                    <a:lnTo>
                      <a:pt x="2074926" y="1968"/>
                    </a:lnTo>
                    <a:lnTo>
                      <a:pt x="2065286" y="3759"/>
                    </a:lnTo>
                    <a:lnTo>
                      <a:pt x="2060486" y="4737"/>
                    </a:lnTo>
                    <a:lnTo>
                      <a:pt x="2058657" y="5257"/>
                    </a:lnTo>
                    <a:lnTo>
                      <a:pt x="2058365" y="6096"/>
                    </a:lnTo>
                    <a:lnTo>
                      <a:pt x="2064258" y="5689"/>
                    </a:lnTo>
                    <a:lnTo>
                      <a:pt x="2064004" y="5689"/>
                    </a:lnTo>
                    <a:lnTo>
                      <a:pt x="2068233" y="4470"/>
                    </a:lnTo>
                    <a:lnTo>
                      <a:pt x="2077897" y="2781"/>
                    </a:lnTo>
                    <a:lnTo>
                      <a:pt x="2089696" y="1384"/>
                    </a:lnTo>
                    <a:lnTo>
                      <a:pt x="2100275" y="736"/>
                    </a:lnTo>
                    <a:lnTo>
                      <a:pt x="2106142" y="254"/>
                    </a:lnTo>
                    <a:close/>
                  </a:path>
                  <a:path w="2680335" h="3871595">
                    <a:moveTo>
                      <a:pt x="2107349" y="2605557"/>
                    </a:moveTo>
                    <a:lnTo>
                      <a:pt x="2106574" y="2605557"/>
                    </a:lnTo>
                    <a:lnTo>
                      <a:pt x="2105507" y="2618257"/>
                    </a:lnTo>
                    <a:lnTo>
                      <a:pt x="2107349" y="2605557"/>
                    </a:lnTo>
                    <a:close/>
                  </a:path>
                  <a:path w="2680335" h="3871595">
                    <a:moveTo>
                      <a:pt x="2109012" y="2597023"/>
                    </a:moveTo>
                    <a:lnTo>
                      <a:pt x="2107488" y="2605557"/>
                    </a:lnTo>
                    <a:lnTo>
                      <a:pt x="2108327" y="2605557"/>
                    </a:lnTo>
                    <a:lnTo>
                      <a:pt x="2109012" y="2597023"/>
                    </a:lnTo>
                    <a:close/>
                  </a:path>
                  <a:path w="2680335" h="3871595">
                    <a:moveTo>
                      <a:pt x="2109762" y="2592857"/>
                    </a:moveTo>
                    <a:lnTo>
                      <a:pt x="2109355" y="2592857"/>
                    </a:lnTo>
                    <a:lnTo>
                      <a:pt x="2109012" y="2597023"/>
                    </a:lnTo>
                    <a:lnTo>
                      <a:pt x="2109762" y="2592857"/>
                    </a:lnTo>
                    <a:close/>
                  </a:path>
                  <a:path w="2680335" h="3871595">
                    <a:moveTo>
                      <a:pt x="2112467" y="2047074"/>
                    </a:moveTo>
                    <a:lnTo>
                      <a:pt x="2107057" y="2022157"/>
                    </a:lnTo>
                    <a:lnTo>
                      <a:pt x="2101684" y="2003247"/>
                    </a:lnTo>
                    <a:lnTo>
                      <a:pt x="2097887" y="1992858"/>
                    </a:lnTo>
                    <a:lnTo>
                      <a:pt x="2097214" y="1993531"/>
                    </a:lnTo>
                    <a:lnTo>
                      <a:pt x="2101367" y="2010740"/>
                    </a:lnTo>
                    <a:lnTo>
                      <a:pt x="2105202" y="2028037"/>
                    </a:lnTo>
                    <a:lnTo>
                      <a:pt x="2112378" y="2062734"/>
                    </a:lnTo>
                    <a:lnTo>
                      <a:pt x="2111197" y="2051431"/>
                    </a:lnTo>
                    <a:lnTo>
                      <a:pt x="2109114" y="2041232"/>
                    </a:lnTo>
                    <a:lnTo>
                      <a:pt x="2105634" y="2026894"/>
                    </a:lnTo>
                    <a:lnTo>
                      <a:pt x="2100262" y="2003209"/>
                    </a:lnTo>
                    <a:lnTo>
                      <a:pt x="2103539" y="2014105"/>
                    </a:lnTo>
                    <a:lnTo>
                      <a:pt x="2109571" y="2036051"/>
                    </a:lnTo>
                    <a:lnTo>
                      <a:pt x="2112467" y="2047074"/>
                    </a:lnTo>
                    <a:close/>
                  </a:path>
                  <a:path w="2680335" h="3871595">
                    <a:moveTo>
                      <a:pt x="2119566" y="2091080"/>
                    </a:moveTo>
                    <a:lnTo>
                      <a:pt x="2119414" y="2090724"/>
                    </a:lnTo>
                    <a:lnTo>
                      <a:pt x="2119452" y="2090889"/>
                    </a:lnTo>
                    <a:lnTo>
                      <a:pt x="2119566" y="2091080"/>
                    </a:lnTo>
                    <a:close/>
                  </a:path>
                  <a:path w="2680335" h="3871595">
                    <a:moveTo>
                      <a:pt x="2120061" y="2092464"/>
                    </a:moveTo>
                    <a:lnTo>
                      <a:pt x="2119807" y="2091524"/>
                    </a:lnTo>
                    <a:lnTo>
                      <a:pt x="2120061" y="2092464"/>
                    </a:lnTo>
                    <a:close/>
                  </a:path>
                  <a:path w="2680335" h="3871595">
                    <a:moveTo>
                      <a:pt x="2120811" y="2095093"/>
                    </a:moveTo>
                    <a:lnTo>
                      <a:pt x="2120696" y="2094598"/>
                    </a:lnTo>
                    <a:lnTo>
                      <a:pt x="2120061" y="2092464"/>
                    </a:lnTo>
                    <a:lnTo>
                      <a:pt x="2120811" y="2095093"/>
                    </a:lnTo>
                    <a:close/>
                  </a:path>
                  <a:path w="2680335" h="3871595">
                    <a:moveTo>
                      <a:pt x="2123211" y="2105088"/>
                    </a:moveTo>
                    <a:lnTo>
                      <a:pt x="2121636" y="2098217"/>
                    </a:lnTo>
                    <a:lnTo>
                      <a:pt x="2120811" y="2095093"/>
                    </a:lnTo>
                    <a:lnTo>
                      <a:pt x="2121763" y="2098840"/>
                    </a:lnTo>
                    <a:lnTo>
                      <a:pt x="2123211" y="2105088"/>
                    </a:lnTo>
                    <a:close/>
                  </a:path>
                  <a:path w="2680335" h="3871595">
                    <a:moveTo>
                      <a:pt x="2136673" y="2372283"/>
                    </a:moveTo>
                    <a:lnTo>
                      <a:pt x="2136648" y="2363139"/>
                    </a:lnTo>
                    <a:lnTo>
                      <a:pt x="2136457" y="2360307"/>
                    </a:lnTo>
                    <a:lnTo>
                      <a:pt x="2136152" y="2361311"/>
                    </a:lnTo>
                    <a:lnTo>
                      <a:pt x="2136673" y="2372283"/>
                    </a:lnTo>
                    <a:close/>
                  </a:path>
                  <a:path w="2680335" h="3871595">
                    <a:moveTo>
                      <a:pt x="2154085" y="1462557"/>
                    </a:moveTo>
                    <a:lnTo>
                      <a:pt x="2143950" y="1462557"/>
                    </a:lnTo>
                    <a:lnTo>
                      <a:pt x="2135378" y="1471803"/>
                    </a:lnTo>
                    <a:lnTo>
                      <a:pt x="2150021" y="1466342"/>
                    </a:lnTo>
                    <a:lnTo>
                      <a:pt x="2154085" y="1462557"/>
                    </a:lnTo>
                    <a:close/>
                  </a:path>
                  <a:path w="2680335" h="3871595">
                    <a:moveTo>
                      <a:pt x="2167686" y="1445133"/>
                    </a:moveTo>
                    <a:lnTo>
                      <a:pt x="2167217" y="1445412"/>
                    </a:lnTo>
                    <a:lnTo>
                      <a:pt x="2160206" y="1449882"/>
                    </a:lnTo>
                    <a:lnTo>
                      <a:pt x="2167686" y="1445133"/>
                    </a:lnTo>
                    <a:close/>
                  </a:path>
                  <a:path w="2680335" h="3871595">
                    <a:moveTo>
                      <a:pt x="2181301" y="1436509"/>
                    </a:moveTo>
                    <a:lnTo>
                      <a:pt x="2167686" y="1445133"/>
                    </a:lnTo>
                    <a:lnTo>
                      <a:pt x="2174405" y="1441183"/>
                    </a:lnTo>
                    <a:lnTo>
                      <a:pt x="2181301" y="1436509"/>
                    </a:lnTo>
                    <a:close/>
                  </a:path>
                  <a:path w="2680335" h="3871595">
                    <a:moveTo>
                      <a:pt x="2193544" y="1414221"/>
                    </a:moveTo>
                    <a:lnTo>
                      <a:pt x="2168245" y="1424457"/>
                    </a:lnTo>
                    <a:lnTo>
                      <a:pt x="2120277" y="1462557"/>
                    </a:lnTo>
                    <a:lnTo>
                      <a:pt x="2109165" y="1462557"/>
                    </a:lnTo>
                    <a:lnTo>
                      <a:pt x="2103551" y="1475257"/>
                    </a:lnTo>
                    <a:lnTo>
                      <a:pt x="2118944" y="1475257"/>
                    </a:lnTo>
                    <a:lnTo>
                      <a:pt x="2124964" y="1462557"/>
                    </a:lnTo>
                    <a:lnTo>
                      <a:pt x="2141245" y="1453845"/>
                    </a:lnTo>
                    <a:lnTo>
                      <a:pt x="2136686" y="1462557"/>
                    </a:lnTo>
                    <a:lnTo>
                      <a:pt x="2148078" y="1450174"/>
                    </a:lnTo>
                    <a:lnTo>
                      <a:pt x="2148675" y="1449857"/>
                    </a:lnTo>
                    <a:lnTo>
                      <a:pt x="2148370" y="1449857"/>
                    </a:lnTo>
                    <a:lnTo>
                      <a:pt x="2158619" y="1437157"/>
                    </a:lnTo>
                    <a:lnTo>
                      <a:pt x="2175992" y="1437157"/>
                    </a:lnTo>
                    <a:lnTo>
                      <a:pt x="2191486" y="1424457"/>
                    </a:lnTo>
                    <a:lnTo>
                      <a:pt x="2187206" y="1424457"/>
                    </a:lnTo>
                    <a:lnTo>
                      <a:pt x="2193544" y="1414221"/>
                    </a:lnTo>
                    <a:close/>
                  </a:path>
                  <a:path w="2680335" h="3871595">
                    <a:moveTo>
                      <a:pt x="2219375" y="1444421"/>
                    </a:moveTo>
                    <a:lnTo>
                      <a:pt x="2215286" y="1445971"/>
                    </a:lnTo>
                    <a:lnTo>
                      <a:pt x="2215477" y="1445183"/>
                    </a:lnTo>
                    <a:lnTo>
                      <a:pt x="2212467" y="1447038"/>
                    </a:lnTo>
                    <a:lnTo>
                      <a:pt x="2210930" y="1447622"/>
                    </a:lnTo>
                    <a:lnTo>
                      <a:pt x="2210701" y="1448117"/>
                    </a:lnTo>
                    <a:lnTo>
                      <a:pt x="2207857" y="1449857"/>
                    </a:lnTo>
                    <a:lnTo>
                      <a:pt x="2189505" y="1462557"/>
                    </a:lnTo>
                    <a:lnTo>
                      <a:pt x="2201875" y="1462557"/>
                    </a:lnTo>
                    <a:lnTo>
                      <a:pt x="2214143" y="1449857"/>
                    </a:lnTo>
                    <a:lnTo>
                      <a:pt x="2214346" y="1449857"/>
                    </a:lnTo>
                    <a:lnTo>
                      <a:pt x="2214410" y="1449590"/>
                    </a:lnTo>
                    <a:lnTo>
                      <a:pt x="2219375" y="1444421"/>
                    </a:lnTo>
                    <a:close/>
                  </a:path>
                  <a:path w="2680335" h="3871595">
                    <a:moveTo>
                      <a:pt x="2226868" y="1449857"/>
                    </a:moveTo>
                    <a:lnTo>
                      <a:pt x="2224316" y="1449857"/>
                    </a:lnTo>
                    <a:lnTo>
                      <a:pt x="2189530" y="1475257"/>
                    </a:lnTo>
                    <a:lnTo>
                      <a:pt x="2173325" y="1487957"/>
                    </a:lnTo>
                    <a:lnTo>
                      <a:pt x="2175687" y="1487957"/>
                    </a:lnTo>
                    <a:lnTo>
                      <a:pt x="2189911" y="1475257"/>
                    </a:lnTo>
                    <a:lnTo>
                      <a:pt x="2207666" y="1462557"/>
                    </a:lnTo>
                    <a:lnTo>
                      <a:pt x="2226868" y="1449857"/>
                    </a:lnTo>
                    <a:close/>
                  </a:path>
                  <a:path w="2680335" h="3871595">
                    <a:moveTo>
                      <a:pt x="2227313" y="22123"/>
                    </a:moveTo>
                    <a:lnTo>
                      <a:pt x="2225789" y="14757"/>
                    </a:lnTo>
                    <a:lnTo>
                      <a:pt x="2223224" y="14757"/>
                    </a:lnTo>
                    <a:lnTo>
                      <a:pt x="2227313" y="22123"/>
                    </a:lnTo>
                    <a:close/>
                  </a:path>
                  <a:path w="2680335" h="3871595">
                    <a:moveTo>
                      <a:pt x="2247417" y="1374444"/>
                    </a:moveTo>
                    <a:lnTo>
                      <a:pt x="2233282" y="1385328"/>
                    </a:lnTo>
                    <a:lnTo>
                      <a:pt x="2233282" y="1386357"/>
                    </a:lnTo>
                    <a:lnTo>
                      <a:pt x="2233282" y="1385328"/>
                    </a:lnTo>
                    <a:lnTo>
                      <a:pt x="2231936" y="1386357"/>
                    </a:lnTo>
                    <a:lnTo>
                      <a:pt x="2199627" y="1411757"/>
                    </a:lnTo>
                    <a:lnTo>
                      <a:pt x="2195080" y="1411757"/>
                    </a:lnTo>
                    <a:lnTo>
                      <a:pt x="2193544" y="1414221"/>
                    </a:lnTo>
                    <a:lnTo>
                      <a:pt x="2199563" y="1411782"/>
                    </a:lnTo>
                    <a:lnTo>
                      <a:pt x="2191486" y="1424457"/>
                    </a:lnTo>
                    <a:lnTo>
                      <a:pt x="2193594" y="1424457"/>
                    </a:lnTo>
                    <a:lnTo>
                      <a:pt x="2208390" y="1411757"/>
                    </a:lnTo>
                    <a:lnTo>
                      <a:pt x="2210676" y="1411757"/>
                    </a:lnTo>
                    <a:lnTo>
                      <a:pt x="2218410" y="1399057"/>
                    </a:lnTo>
                    <a:lnTo>
                      <a:pt x="2225903" y="1399057"/>
                    </a:lnTo>
                    <a:lnTo>
                      <a:pt x="2231009" y="1390243"/>
                    </a:lnTo>
                    <a:lnTo>
                      <a:pt x="2234006" y="1388592"/>
                    </a:lnTo>
                    <a:lnTo>
                      <a:pt x="2233523" y="1390434"/>
                    </a:lnTo>
                    <a:lnTo>
                      <a:pt x="2237790" y="1386357"/>
                    </a:lnTo>
                    <a:lnTo>
                      <a:pt x="2240572" y="1386357"/>
                    </a:lnTo>
                    <a:lnTo>
                      <a:pt x="2244534" y="1379461"/>
                    </a:lnTo>
                    <a:lnTo>
                      <a:pt x="2246579" y="1377035"/>
                    </a:lnTo>
                    <a:lnTo>
                      <a:pt x="2245550" y="1377683"/>
                    </a:lnTo>
                    <a:lnTo>
                      <a:pt x="2247417" y="1374444"/>
                    </a:lnTo>
                    <a:close/>
                  </a:path>
                  <a:path w="2680335" h="3871595">
                    <a:moveTo>
                      <a:pt x="2248446" y="1373657"/>
                    </a:moveTo>
                    <a:lnTo>
                      <a:pt x="2247874" y="1373657"/>
                    </a:lnTo>
                    <a:lnTo>
                      <a:pt x="2247417" y="1374444"/>
                    </a:lnTo>
                    <a:lnTo>
                      <a:pt x="2248446" y="1373657"/>
                    </a:lnTo>
                    <a:close/>
                  </a:path>
                  <a:path w="2680335" h="3871595">
                    <a:moveTo>
                      <a:pt x="2267686" y="103657"/>
                    </a:moveTo>
                    <a:lnTo>
                      <a:pt x="2255266" y="90957"/>
                    </a:lnTo>
                    <a:lnTo>
                      <a:pt x="2266924" y="103657"/>
                    </a:lnTo>
                    <a:lnTo>
                      <a:pt x="2267686" y="103657"/>
                    </a:lnTo>
                    <a:close/>
                  </a:path>
                  <a:path w="2680335" h="3871595">
                    <a:moveTo>
                      <a:pt x="2290915" y="1411757"/>
                    </a:moveTo>
                    <a:lnTo>
                      <a:pt x="2289149" y="1411757"/>
                    </a:lnTo>
                    <a:lnTo>
                      <a:pt x="2286457" y="1415440"/>
                    </a:lnTo>
                    <a:lnTo>
                      <a:pt x="2290915" y="1411757"/>
                    </a:lnTo>
                    <a:close/>
                  </a:path>
                  <a:path w="2680335" h="3871595">
                    <a:moveTo>
                      <a:pt x="2298077" y="1351343"/>
                    </a:moveTo>
                    <a:lnTo>
                      <a:pt x="2278735" y="1360957"/>
                    </a:lnTo>
                    <a:lnTo>
                      <a:pt x="2268461" y="1373657"/>
                    </a:lnTo>
                    <a:lnTo>
                      <a:pt x="2273312" y="1373657"/>
                    </a:lnTo>
                    <a:lnTo>
                      <a:pt x="2298077" y="1351343"/>
                    </a:lnTo>
                    <a:close/>
                  </a:path>
                  <a:path w="2680335" h="3871595">
                    <a:moveTo>
                      <a:pt x="2310981" y="1339723"/>
                    </a:moveTo>
                    <a:lnTo>
                      <a:pt x="2298077" y="1351343"/>
                    </a:lnTo>
                    <a:lnTo>
                      <a:pt x="2304313" y="1348257"/>
                    </a:lnTo>
                    <a:lnTo>
                      <a:pt x="2310981" y="1339723"/>
                    </a:lnTo>
                    <a:close/>
                  </a:path>
                  <a:path w="2680335" h="3871595">
                    <a:moveTo>
                      <a:pt x="2311997" y="1322857"/>
                    </a:moveTo>
                    <a:lnTo>
                      <a:pt x="2308415" y="1322857"/>
                    </a:lnTo>
                    <a:lnTo>
                      <a:pt x="2306053" y="1327746"/>
                    </a:lnTo>
                    <a:lnTo>
                      <a:pt x="2311997" y="1322857"/>
                    </a:lnTo>
                    <a:close/>
                  </a:path>
                  <a:path w="2680335" h="3871595">
                    <a:moveTo>
                      <a:pt x="2318461" y="1330185"/>
                    </a:moveTo>
                    <a:lnTo>
                      <a:pt x="2310981" y="1339723"/>
                    </a:lnTo>
                    <a:lnTo>
                      <a:pt x="2315616" y="1335557"/>
                    </a:lnTo>
                    <a:lnTo>
                      <a:pt x="2318461" y="1330185"/>
                    </a:lnTo>
                    <a:close/>
                  </a:path>
                  <a:path w="2680335" h="3871595">
                    <a:moveTo>
                      <a:pt x="2319782" y="1322362"/>
                    </a:moveTo>
                    <a:lnTo>
                      <a:pt x="2319261" y="1322857"/>
                    </a:lnTo>
                    <a:lnTo>
                      <a:pt x="2319578" y="1322857"/>
                    </a:lnTo>
                    <a:lnTo>
                      <a:pt x="2319782" y="1322362"/>
                    </a:lnTo>
                    <a:close/>
                  </a:path>
                  <a:path w="2680335" h="3871595">
                    <a:moveTo>
                      <a:pt x="2322284" y="1313002"/>
                    </a:moveTo>
                    <a:lnTo>
                      <a:pt x="2311997" y="1322857"/>
                    </a:lnTo>
                    <a:lnTo>
                      <a:pt x="2313114" y="1322857"/>
                    </a:lnTo>
                    <a:lnTo>
                      <a:pt x="2305151" y="1335557"/>
                    </a:lnTo>
                    <a:lnTo>
                      <a:pt x="2309838" y="1335557"/>
                    </a:lnTo>
                    <a:lnTo>
                      <a:pt x="2314651" y="1322857"/>
                    </a:lnTo>
                    <a:lnTo>
                      <a:pt x="2316124" y="1322857"/>
                    </a:lnTo>
                    <a:lnTo>
                      <a:pt x="2322284" y="1313002"/>
                    </a:lnTo>
                    <a:close/>
                  </a:path>
                  <a:path w="2680335" h="3871595">
                    <a:moveTo>
                      <a:pt x="2327795" y="1322857"/>
                    </a:moveTo>
                    <a:lnTo>
                      <a:pt x="2324189" y="1322857"/>
                    </a:lnTo>
                    <a:lnTo>
                      <a:pt x="2323642" y="1322857"/>
                    </a:lnTo>
                    <a:lnTo>
                      <a:pt x="2322334" y="1322857"/>
                    </a:lnTo>
                    <a:lnTo>
                      <a:pt x="2318461" y="1330185"/>
                    </a:lnTo>
                    <a:lnTo>
                      <a:pt x="2322855" y="1324571"/>
                    </a:lnTo>
                    <a:lnTo>
                      <a:pt x="2317800" y="1335557"/>
                    </a:lnTo>
                    <a:lnTo>
                      <a:pt x="2327795" y="1322857"/>
                    </a:lnTo>
                    <a:close/>
                  </a:path>
                  <a:path w="2680335" h="3871595">
                    <a:moveTo>
                      <a:pt x="2327973" y="1322628"/>
                    </a:moveTo>
                    <a:lnTo>
                      <a:pt x="2327795" y="1322857"/>
                    </a:lnTo>
                    <a:lnTo>
                      <a:pt x="2327973" y="1322628"/>
                    </a:lnTo>
                    <a:close/>
                  </a:path>
                  <a:path w="2680335" h="3871595">
                    <a:moveTo>
                      <a:pt x="2334755" y="1297457"/>
                    </a:moveTo>
                    <a:lnTo>
                      <a:pt x="2332012" y="1297457"/>
                    </a:lnTo>
                    <a:lnTo>
                      <a:pt x="2322284" y="1313002"/>
                    </a:lnTo>
                    <a:lnTo>
                      <a:pt x="2324544" y="1310843"/>
                    </a:lnTo>
                    <a:lnTo>
                      <a:pt x="2324836" y="1310157"/>
                    </a:lnTo>
                    <a:lnTo>
                      <a:pt x="2325268" y="1310157"/>
                    </a:lnTo>
                    <a:lnTo>
                      <a:pt x="2331936" y="1303782"/>
                    </a:lnTo>
                    <a:lnTo>
                      <a:pt x="2334755" y="1297457"/>
                    </a:lnTo>
                    <a:close/>
                  </a:path>
                  <a:path w="2680335" h="3871595">
                    <a:moveTo>
                      <a:pt x="2341918" y="1360957"/>
                    </a:moveTo>
                    <a:lnTo>
                      <a:pt x="2338209" y="1360957"/>
                    </a:lnTo>
                    <a:lnTo>
                      <a:pt x="2319223" y="1383601"/>
                    </a:lnTo>
                    <a:lnTo>
                      <a:pt x="2329053" y="1373657"/>
                    </a:lnTo>
                    <a:lnTo>
                      <a:pt x="2341918" y="1360957"/>
                    </a:lnTo>
                    <a:close/>
                  </a:path>
                  <a:path w="2680335" h="3871595">
                    <a:moveTo>
                      <a:pt x="2371242" y="1249438"/>
                    </a:moveTo>
                    <a:lnTo>
                      <a:pt x="2369997" y="1249934"/>
                    </a:lnTo>
                    <a:lnTo>
                      <a:pt x="2366302" y="1253502"/>
                    </a:lnTo>
                    <a:lnTo>
                      <a:pt x="2361069" y="1259052"/>
                    </a:lnTo>
                    <a:lnTo>
                      <a:pt x="2355253" y="1265478"/>
                    </a:lnTo>
                    <a:lnTo>
                      <a:pt x="2342845" y="1278496"/>
                    </a:lnTo>
                    <a:lnTo>
                      <a:pt x="2343975" y="1277505"/>
                    </a:lnTo>
                    <a:lnTo>
                      <a:pt x="2350909" y="1270723"/>
                    </a:lnTo>
                    <a:lnTo>
                      <a:pt x="2358326" y="1262900"/>
                    </a:lnTo>
                    <a:lnTo>
                      <a:pt x="2365387" y="1255369"/>
                    </a:lnTo>
                    <a:lnTo>
                      <a:pt x="2371242" y="1249438"/>
                    </a:lnTo>
                    <a:close/>
                  </a:path>
                  <a:path w="2680335" h="3871595">
                    <a:moveTo>
                      <a:pt x="2371521" y="178930"/>
                    </a:moveTo>
                    <a:lnTo>
                      <a:pt x="2367153" y="167157"/>
                    </a:lnTo>
                    <a:lnTo>
                      <a:pt x="2347518" y="154457"/>
                    </a:lnTo>
                    <a:lnTo>
                      <a:pt x="2334056" y="141757"/>
                    </a:lnTo>
                    <a:lnTo>
                      <a:pt x="2331440" y="141757"/>
                    </a:lnTo>
                    <a:lnTo>
                      <a:pt x="2330297" y="138582"/>
                    </a:lnTo>
                    <a:lnTo>
                      <a:pt x="2318982" y="129057"/>
                    </a:lnTo>
                    <a:lnTo>
                      <a:pt x="2316454" y="129057"/>
                    </a:lnTo>
                    <a:lnTo>
                      <a:pt x="2315832" y="126530"/>
                    </a:lnTo>
                    <a:lnTo>
                      <a:pt x="2303195" y="116357"/>
                    </a:lnTo>
                    <a:lnTo>
                      <a:pt x="2299284" y="116357"/>
                    </a:lnTo>
                    <a:lnTo>
                      <a:pt x="2329853" y="141757"/>
                    </a:lnTo>
                    <a:lnTo>
                      <a:pt x="2344826" y="154457"/>
                    </a:lnTo>
                    <a:lnTo>
                      <a:pt x="2356281" y="164668"/>
                    </a:lnTo>
                    <a:lnTo>
                      <a:pt x="2359380" y="167157"/>
                    </a:lnTo>
                    <a:lnTo>
                      <a:pt x="2371521" y="178930"/>
                    </a:lnTo>
                    <a:close/>
                  </a:path>
                  <a:path w="2680335" h="3871595">
                    <a:moveTo>
                      <a:pt x="2393607" y="1247305"/>
                    </a:moveTo>
                    <a:lnTo>
                      <a:pt x="2384602" y="1254150"/>
                    </a:lnTo>
                    <a:lnTo>
                      <a:pt x="2384602" y="1259357"/>
                    </a:lnTo>
                    <a:lnTo>
                      <a:pt x="2368346" y="1272057"/>
                    </a:lnTo>
                    <a:lnTo>
                      <a:pt x="2367915" y="1272514"/>
                    </a:lnTo>
                    <a:lnTo>
                      <a:pt x="2378100" y="1259357"/>
                    </a:lnTo>
                    <a:lnTo>
                      <a:pt x="2384602" y="1259357"/>
                    </a:lnTo>
                    <a:lnTo>
                      <a:pt x="2384602" y="1254150"/>
                    </a:lnTo>
                    <a:lnTo>
                      <a:pt x="2378621" y="1258684"/>
                    </a:lnTo>
                    <a:lnTo>
                      <a:pt x="2382278" y="1253959"/>
                    </a:lnTo>
                    <a:lnTo>
                      <a:pt x="2357056" y="1272057"/>
                    </a:lnTo>
                    <a:lnTo>
                      <a:pt x="2354008" y="1276794"/>
                    </a:lnTo>
                    <a:lnTo>
                      <a:pt x="2354008" y="1288770"/>
                    </a:lnTo>
                    <a:lnTo>
                      <a:pt x="2348280" y="1297457"/>
                    </a:lnTo>
                    <a:lnTo>
                      <a:pt x="2344407" y="1297457"/>
                    </a:lnTo>
                    <a:lnTo>
                      <a:pt x="2354008" y="1288770"/>
                    </a:lnTo>
                    <a:lnTo>
                      <a:pt x="2354008" y="1276794"/>
                    </a:lnTo>
                    <a:lnTo>
                      <a:pt x="2348865" y="1284757"/>
                    </a:lnTo>
                    <a:lnTo>
                      <a:pt x="2341384" y="1297457"/>
                    </a:lnTo>
                    <a:lnTo>
                      <a:pt x="2338540" y="1297457"/>
                    </a:lnTo>
                    <a:lnTo>
                      <a:pt x="2336330" y="1299578"/>
                    </a:lnTo>
                    <a:lnTo>
                      <a:pt x="2336330" y="1307020"/>
                    </a:lnTo>
                    <a:lnTo>
                      <a:pt x="2334501" y="1310157"/>
                    </a:lnTo>
                    <a:lnTo>
                      <a:pt x="2334145" y="1310157"/>
                    </a:lnTo>
                    <a:lnTo>
                      <a:pt x="2333688" y="1310157"/>
                    </a:lnTo>
                    <a:lnTo>
                      <a:pt x="2336330" y="1307020"/>
                    </a:lnTo>
                    <a:lnTo>
                      <a:pt x="2336330" y="1299578"/>
                    </a:lnTo>
                    <a:lnTo>
                      <a:pt x="2331936" y="1303782"/>
                    </a:lnTo>
                    <a:lnTo>
                      <a:pt x="2329078" y="1310157"/>
                    </a:lnTo>
                    <a:lnTo>
                      <a:pt x="2325268" y="1310157"/>
                    </a:lnTo>
                    <a:lnTo>
                      <a:pt x="2324544" y="1310843"/>
                    </a:lnTo>
                    <a:lnTo>
                      <a:pt x="2319782" y="1322362"/>
                    </a:lnTo>
                    <a:lnTo>
                      <a:pt x="2332774" y="1310157"/>
                    </a:lnTo>
                    <a:lnTo>
                      <a:pt x="2327973" y="1322628"/>
                    </a:lnTo>
                    <a:lnTo>
                      <a:pt x="2329891" y="1320126"/>
                    </a:lnTo>
                    <a:lnTo>
                      <a:pt x="2328722" y="1322857"/>
                    </a:lnTo>
                    <a:lnTo>
                      <a:pt x="2329027" y="1322857"/>
                    </a:lnTo>
                    <a:lnTo>
                      <a:pt x="2330386" y="1319479"/>
                    </a:lnTo>
                    <a:lnTo>
                      <a:pt x="2337562" y="1310157"/>
                    </a:lnTo>
                    <a:lnTo>
                      <a:pt x="2347239" y="1310157"/>
                    </a:lnTo>
                    <a:lnTo>
                      <a:pt x="2361857" y="1284757"/>
                    </a:lnTo>
                    <a:lnTo>
                      <a:pt x="2369667" y="1284757"/>
                    </a:lnTo>
                    <a:lnTo>
                      <a:pt x="2372118" y="1282242"/>
                    </a:lnTo>
                    <a:lnTo>
                      <a:pt x="2375776" y="1272057"/>
                    </a:lnTo>
                    <a:lnTo>
                      <a:pt x="2393607" y="1247305"/>
                    </a:lnTo>
                    <a:close/>
                  </a:path>
                  <a:path w="2680335" h="3871595">
                    <a:moveTo>
                      <a:pt x="2399119" y="1239075"/>
                    </a:moveTo>
                    <a:lnTo>
                      <a:pt x="2394077" y="1246657"/>
                    </a:lnTo>
                    <a:lnTo>
                      <a:pt x="2393607" y="1247305"/>
                    </a:lnTo>
                    <a:lnTo>
                      <a:pt x="2394458" y="1246657"/>
                    </a:lnTo>
                    <a:lnTo>
                      <a:pt x="2399119" y="1239075"/>
                    </a:lnTo>
                    <a:close/>
                  </a:path>
                  <a:path w="2680335" h="3871595">
                    <a:moveTo>
                      <a:pt x="2401443" y="1233957"/>
                    </a:moveTo>
                    <a:lnTo>
                      <a:pt x="2400820" y="1233957"/>
                    </a:lnTo>
                    <a:lnTo>
                      <a:pt x="2387930" y="1246657"/>
                    </a:lnTo>
                    <a:lnTo>
                      <a:pt x="2382278" y="1253959"/>
                    </a:lnTo>
                    <a:lnTo>
                      <a:pt x="2392464" y="1246657"/>
                    </a:lnTo>
                    <a:lnTo>
                      <a:pt x="2401443" y="1233957"/>
                    </a:lnTo>
                    <a:close/>
                  </a:path>
                  <a:path w="2680335" h="3871595">
                    <a:moveTo>
                      <a:pt x="2409825" y="1221257"/>
                    </a:moveTo>
                    <a:lnTo>
                      <a:pt x="2407513" y="1221257"/>
                    </a:lnTo>
                    <a:lnTo>
                      <a:pt x="2405989" y="1227518"/>
                    </a:lnTo>
                    <a:lnTo>
                      <a:pt x="2406662" y="1226553"/>
                    </a:lnTo>
                    <a:lnTo>
                      <a:pt x="2409825" y="1221257"/>
                    </a:lnTo>
                    <a:close/>
                  </a:path>
                  <a:path w="2680335" h="3871595">
                    <a:moveTo>
                      <a:pt x="2435212" y="260375"/>
                    </a:moveTo>
                    <a:lnTo>
                      <a:pt x="2423668" y="243357"/>
                    </a:lnTo>
                    <a:lnTo>
                      <a:pt x="2414511" y="234835"/>
                    </a:lnTo>
                    <a:lnTo>
                      <a:pt x="2430475" y="256057"/>
                    </a:lnTo>
                    <a:lnTo>
                      <a:pt x="2435212" y="260375"/>
                    </a:lnTo>
                    <a:close/>
                  </a:path>
                  <a:path w="2680335" h="3871595">
                    <a:moveTo>
                      <a:pt x="2454287" y="1157757"/>
                    </a:moveTo>
                    <a:lnTo>
                      <a:pt x="2442375" y="1183157"/>
                    </a:lnTo>
                    <a:lnTo>
                      <a:pt x="2427401" y="1195857"/>
                    </a:lnTo>
                    <a:lnTo>
                      <a:pt x="2410409" y="1221257"/>
                    </a:lnTo>
                    <a:lnTo>
                      <a:pt x="2406662" y="1226553"/>
                    </a:lnTo>
                    <a:lnTo>
                      <a:pt x="2405913" y="1227810"/>
                    </a:lnTo>
                    <a:lnTo>
                      <a:pt x="2405989" y="1227518"/>
                    </a:lnTo>
                    <a:lnTo>
                      <a:pt x="2401443" y="1233957"/>
                    </a:lnTo>
                    <a:lnTo>
                      <a:pt x="2402268" y="1233957"/>
                    </a:lnTo>
                    <a:lnTo>
                      <a:pt x="2399119" y="1239075"/>
                    </a:lnTo>
                    <a:lnTo>
                      <a:pt x="2402522" y="1233957"/>
                    </a:lnTo>
                    <a:lnTo>
                      <a:pt x="2404427" y="1233957"/>
                    </a:lnTo>
                    <a:lnTo>
                      <a:pt x="2405811" y="1233957"/>
                    </a:lnTo>
                    <a:lnTo>
                      <a:pt x="2413368" y="1221257"/>
                    </a:lnTo>
                    <a:lnTo>
                      <a:pt x="2434653" y="1195857"/>
                    </a:lnTo>
                    <a:lnTo>
                      <a:pt x="2450630" y="1170457"/>
                    </a:lnTo>
                    <a:lnTo>
                      <a:pt x="2453436" y="1167396"/>
                    </a:lnTo>
                    <a:lnTo>
                      <a:pt x="2454287" y="1157757"/>
                    </a:lnTo>
                    <a:close/>
                  </a:path>
                  <a:path w="2680335" h="3871595">
                    <a:moveTo>
                      <a:pt x="2458923" y="1161427"/>
                    </a:moveTo>
                    <a:lnTo>
                      <a:pt x="2453436" y="1167396"/>
                    </a:lnTo>
                    <a:lnTo>
                      <a:pt x="2453157" y="1170457"/>
                    </a:lnTo>
                    <a:lnTo>
                      <a:pt x="2458923" y="1161427"/>
                    </a:lnTo>
                    <a:close/>
                  </a:path>
                  <a:path w="2680335" h="3871595">
                    <a:moveTo>
                      <a:pt x="2466098" y="243357"/>
                    </a:moveTo>
                    <a:lnTo>
                      <a:pt x="2463076" y="239763"/>
                    </a:lnTo>
                    <a:lnTo>
                      <a:pt x="2465108" y="243357"/>
                    </a:lnTo>
                    <a:lnTo>
                      <a:pt x="2466098" y="243357"/>
                    </a:lnTo>
                    <a:close/>
                  </a:path>
                  <a:path w="2680335" h="3871595">
                    <a:moveTo>
                      <a:pt x="2488374" y="256057"/>
                    </a:moveTo>
                    <a:lnTo>
                      <a:pt x="2480868" y="244297"/>
                    </a:lnTo>
                    <a:lnTo>
                      <a:pt x="2484818" y="256057"/>
                    </a:lnTo>
                    <a:lnTo>
                      <a:pt x="2488374" y="256057"/>
                    </a:lnTo>
                    <a:close/>
                  </a:path>
                  <a:path w="2680335" h="3871595">
                    <a:moveTo>
                      <a:pt x="2498941" y="1078814"/>
                    </a:moveTo>
                    <a:lnTo>
                      <a:pt x="2467318" y="1128522"/>
                    </a:lnTo>
                    <a:lnTo>
                      <a:pt x="2464244" y="1133030"/>
                    </a:lnTo>
                    <a:lnTo>
                      <a:pt x="2430564" y="1179144"/>
                    </a:lnTo>
                    <a:lnTo>
                      <a:pt x="2406358" y="1209433"/>
                    </a:lnTo>
                    <a:lnTo>
                      <a:pt x="2431059" y="1179969"/>
                    </a:lnTo>
                    <a:lnTo>
                      <a:pt x="2452535" y="1152283"/>
                    </a:lnTo>
                    <a:lnTo>
                      <a:pt x="2454884" y="1150048"/>
                    </a:lnTo>
                    <a:lnTo>
                      <a:pt x="2454668" y="1151978"/>
                    </a:lnTo>
                    <a:lnTo>
                      <a:pt x="2465971" y="1136434"/>
                    </a:lnTo>
                    <a:lnTo>
                      <a:pt x="2473668" y="1124597"/>
                    </a:lnTo>
                    <a:lnTo>
                      <a:pt x="2478862" y="1115618"/>
                    </a:lnTo>
                    <a:lnTo>
                      <a:pt x="2489035" y="1096251"/>
                    </a:lnTo>
                    <a:lnTo>
                      <a:pt x="2493187" y="1088720"/>
                    </a:lnTo>
                    <a:lnTo>
                      <a:pt x="2498941" y="1078814"/>
                    </a:lnTo>
                    <a:close/>
                  </a:path>
                  <a:path w="2680335" h="3871595">
                    <a:moveTo>
                      <a:pt x="2504135" y="284365"/>
                    </a:moveTo>
                    <a:lnTo>
                      <a:pt x="2494572" y="270713"/>
                    </a:lnTo>
                    <a:lnTo>
                      <a:pt x="2493480" y="268757"/>
                    </a:lnTo>
                    <a:lnTo>
                      <a:pt x="2492679" y="268020"/>
                    </a:lnTo>
                    <a:lnTo>
                      <a:pt x="2488006" y="261315"/>
                    </a:lnTo>
                    <a:lnTo>
                      <a:pt x="2480614" y="251053"/>
                    </a:lnTo>
                    <a:lnTo>
                      <a:pt x="2473858" y="242417"/>
                    </a:lnTo>
                    <a:lnTo>
                      <a:pt x="2482672" y="255244"/>
                    </a:lnTo>
                    <a:lnTo>
                      <a:pt x="2489784" y="265176"/>
                    </a:lnTo>
                    <a:lnTo>
                      <a:pt x="2489987" y="265468"/>
                    </a:lnTo>
                    <a:lnTo>
                      <a:pt x="2480068" y="256057"/>
                    </a:lnTo>
                    <a:lnTo>
                      <a:pt x="2490559" y="268757"/>
                    </a:lnTo>
                    <a:lnTo>
                      <a:pt x="2499220" y="278942"/>
                    </a:lnTo>
                    <a:lnTo>
                      <a:pt x="2496591" y="274281"/>
                    </a:lnTo>
                    <a:lnTo>
                      <a:pt x="2504135" y="284365"/>
                    </a:lnTo>
                    <a:close/>
                  </a:path>
                  <a:path w="2680335" h="3871595">
                    <a:moveTo>
                      <a:pt x="2507386" y="1081392"/>
                    </a:moveTo>
                    <a:lnTo>
                      <a:pt x="2500477" y="1094257"/>
                    </a:lnTo>
                    <a:lnTo>
                      <a:pt x="2501100" y="1093571"/>
                    </a:lnTo>
                    <a:lnTo>
                      <a:pt x="2507386" y="1081392"/>
                    </a:lnTo>
                    <a:close/>
                  </a:path>
                  <a:path w="2680335" h="3871595">
                    <a:moveTo>
                      <a:pt x="2509507" y="1178026"/>
                    </a:moveTo>
                    <a:lnTo>
                      <a:pt x="2506776" y="1183157"/>
                    </a:lnTo>
                    <a:lnTo>
                      <a:pt x="2507996" y="1183157"/>
                    </a:lnTo>
                    <a:lnTo>
                      <a:pt x="2509507" y="1178026"/>
                    </a:lnTo>
                    <a:close/>
                  </a:path>
                  <a:path w="2680335" h="3871595">
                    <a:moveTo>
                      <a:pt x="2510142" y="1058468"/>
                    </a:moveTo>
                    <a:lnTo>
                      <a:pt x="2505367" y="1066876"/>
                    </a:lnTo>
                    <a:lnTo>
                      <a:pt x="2501938" y="1073175"/>
                    </a:lnTo>
                    <a:lnTo>
                      <a:pt x="2498941" y="1078814"/>
                    </a:lnTo>
                    <a:lnTo>
                      <a:pt x="2510142" y="1058468"/>
                    </a:lnTo>
                    <a:close/>
                  </a:path>
                  <a:path w="2680335" h="3871595">
                    <a:moveTo>
                      <a:pt x="2513546" y="1170457"/>
                    </a:moveTo>
                    <a:lnTo>
                      <a:pt x="2511742" y="1170457"/>
                    </a:lnTo>
                    <a:lnTo>
                      <a:pt x="2509507" y="1178026"/>
                    </a:lnTo>
                    <a:lnTo>
                      <a:pt x="2513546" y="1170457"/>
                    </a:lnTo>
                    <a:close/>
                  </a:path>
                  <a:path w="2680335" h="3871595">
                    <a:moveTo>
                      <a:pt x="2520315" y="1157757"/>
                    </a:moveTo>
                    <a:lnTo>
                      <a:pt x="2513546" y="1170457"/>
                    </a:lnTo>
                    <a:lnTo>
                      <a:pt x="2515882" y="1170457"/>
                    </a:lnTo>
                    <a:lnTo>
                      <a:pt x="2520315" y="1157757"/>
                    </a:lnTo>
                    <a:close/>
                  </a:path>
                  <a:path w="2680335" h="3871595">
                    <a:moveTo>
                      <a:pt x="2524683" y="1036510"/>
                    </a:moveTo>
                    <a:lnTo>
                      <a:pt x="2521623" y="1042365"/>
                    </a:lnTo>
                    <a:lnTo>
                      <a:pt x="2522753" y="1040511"/>
                    </a:lnTo>
                    <a:lnTo>
                      <a:pt x="2523375" y="1039253"/>
                    </a:lnTo>
                    <a:lnTo>
                      <a:pt x="2524683" y="1036510"/>
                    </a:lnTo>
                    <a:close/>
                  </a:path>
                  <a:path w="2680335" h="3871595">
                    <a:moveTo>
                      <a:pt x="2525674" y="272542"/>
                    </a:moveTo>
                    <a:lnTo>
                      <a:pt x="2516708" y="260718"/>
                    </a:lnTo>
                    <a:lnTo>
                      <a:pt x="2508212" y="251053"/>
                    </a:lnTo>
                    <a:lnTo>
                      <a:pt x="2499576" y="241439"/>
                    </a:lnTo>
                    <a:lnTo>
                      <a:pt x="2506205" y="249186"/>
                    </a:lnTo>
                    <a:lnTo>
                      <a:pt x="2525674" y="272542"/>
                    </a:lnTo>
                    <a:close/>
                  </a:path>
                  <a:path w="2680335" h="3871595">
                    <a:moveTo>
                      <a:pt x="2526030" y="1043457"/>
                    </a:moveTo>
                    <a:lnTo>
                      <a:pt x="2522766" y="1043457"/>
                    </a:lnTo>
                    <a:lnTo>
                      <a:pt x="2517914" y="1056157"/>
                    </a:lnTo>
                    <a:lnTo>
                      <a:pt x="2512911" y="1068857"/>
                    </a:lnTo>
                    <a:lnTo>
                      <a:pt x="2507386" y="1081392"/>
                    </a:lnTo>
                    <a:lnTo>
                      <a:pt x="2513533" y="1068857"/>
                    </a:lnTo>
                    <a:lnTo>
                      <a:pt x="2519603" y="1056157"/>
                    </a:lnTo>
                    <a:lnTo>
                      <a:pt x="2526030" y="1043457"/>
                    </a:lnTo>
                    <a:close/>
                  </a:path>
                  <a:path w="2680335" h="3871595">
                    <a:moveTo>
                      <a:pt x="2526296" y="1042924"/>
                    </a:moveTo>
                    <a:lnTo>
                      <a:pt x="2526030" y="1043457"/>
                    </a:lnTo>
                    <a:lnTo>
                      <a:pt x="2526169" y="1043457"/>
                    </a:lnTo>
                    <a:lnTo>
                      <a:pt x="2526296" y="1042924"/>
                    </a:lnTo>
                    <a:close/>
                  </a:path>
                  <a:path w="2680335" h="3871595">
                    <a:moveTo>
                      <a:pt x="2530741" y="393484"/>
                    </a:moveTo>
                    <a:lnTo>
                      <a:pt x="2524366" y="383057"/>
                    </a:lnTo>
                    <a:lnTo>
                      <a:pt x="2522182" y="383057"/>
                    </a:lnTo>
                    <a:lnTo>
                      <a:pt x="2517254" y="370357"/>
                    </a:lnTo>
                    <a:lnTo>
                      <a:pt x="2516682" y="370357"/>
                    </a:lnTo>
                    <a:lnTo>
                      <a:pt x="2512339" y="357657"/>
                    </a:lnTo>
                    <a:lnTo>
                      <a:pt x="2492883" y="332257"/>
                    </a:lnTo>
                    <a:lnTo>
                      <a:pt x="2478036" y="306857"/>
                    </a:lnTo>
                    <a:lnTo>
                      <a:pt x="2466175" y="294157"/>
                    </a:lnTo>
                    <a:lnTo>
                      <a:pt x="2455659" y="281457"/>
                    </a:lnTo>
                    <a:lnTo>
                      <a:pt x="2444407" y="268757"/>
                    </a:lnTo>
                    <a:lnTo>
                      <a:pt x="2435212" y="260375"/>
                    </a:lnTo>
                    <a:lnTo>
                      <a:pt x="2449525" y="281457"/>
                    </a:lnTo>
                    <a:lnTo>
                      <a:pt x="2473820" y="319557"/>
                    </a:lnTo>
                    <a:lnTo>
                      <a:pt x="2469718" y="306857"/>
                    </a:lnTo>
                    <a:lnTo>
                      <a:pt x="2490787" y="332257"/>
                    </a:lnTo>
                    <a:lnTo>
                      <a:pt x="2488323" y="332257"/>
                    </a:lnTo>
                    <a:lnTo>
                      <a:pt x="2502217" y="357657"/>
                    </a:lnTo>
                    <a:lnTo>
                      <a:pt x="2507272" y="357657"/>
                    </a:lnTo>
                    <a:lnTo>
                      <a:pt x="2512288" y="370357"/>
                    </a:lnTo>
                    <a:lnTo>
                      <a:pt x="2514015" y="370357"/>
                    </a:lnTo>
                    <a:lnTo>
                      <a:pt x="2521521" y="383057"/>
                    </a:lnTo>
                    <a:lnTo>
                      <a:pt x="2530741" y="393484"/>
                    </a:lnTo>
                    <a:close/>
                  </a:path>
                  <a:path w="2680335" h="3871595">
                    <a:moveTo>
                      <a:pt x="2532138" y="383057"/>
                    </a:moveTo>
                    <a:lnTo>
                      <a:pt x="2524671" y="370357"/>
                    </a:lnTo>
                    <a:lnTo>
                      <a:pt x="2523426" y="370357"/>
                    </a:lnTo>
                    <a:lnTo>
                      <a:pt x="2530513" y="383057"/>
                    </a:lnTo>
                    <a:lnTo>
                      <a:pt x="2532138" y="383057"/>
                    </a:lnTo>
                    <a:close/>
                  </a:path>
                  <a:path w="2680335" h="3871595">
                    <a:moveTo>
                      <a:pt x="2532545" y="1030757"/>
                    </a:moveTo>
                    <a:lnTo>
                      <a:pt x="2529421" y="1030757"/>
                    </a:lnTo>
                    <a:lnTo>
                      <a:pt x="2526296" y="1042924"/>
                    </a:lnTo>
                    <a:lnTo>
                      <a:pt x="2532545" y="1030757"/>
                    </a:lnTo>
                    <a:close/>
                  </a:path>
                  <a:path w="2680335" h="3871595">
                    <a:moveTo>
                      <a:pt x="2532621" y="1030592"/>
                    </a:moveTo>
                    <a:lnTo>
                      <a:pt x="2532545" y="1030757"/>
                    </a:lnTo>
                    <a:lnTo>
                      <a:pt x="2532621" y="1030592"/>
                    </a:lnTo>
                    <a:close/>
                  </a:path>
                  <a:path w="2680335" h="3871595">
                    <a:moveTo>
                      <a:pt x="2534907" y="400380"/>
                    </a:moveTo>
                    <a:lnTo>
                      <a:pt x="2532748" y="395757"/>
                    </a:lnTo>
                    <a:lnTo>
                      <a:pt x="2530741" y="393484"/>
                    </a:lnTo>
                    <a:lnTo>
                      <a:pt x="2534907" y="400380"/>
                    </a:lnTo>
                    <a:close/>
                  </a:path>
                  <a:path w="2680335" h="3871595">
                    <a:moveTo>
                      <a:pt x="2539682" y="1003998"/>
                    </a:moveTo>
                    <a:lnTo>
                      <a:pt x="2535390" y="1013091"/>
                    </a:lnTo>
                    <a:lnTo>
                      <a:pt x="2528201" y="1029233"/>
                    </a:lnTo>
                    <a:lnTo>
                      <a:pt x="2524683" y="1036510"/>
                    </a:lnTo>
                    <a:lnTo>
                      <a:pt x="2528697" y="1028496"/>
                    </a:lnTo>
                    <a:lnTo>
                      <a:pt x="2532405" y="1020343"/>
                    </a:lnTo>
                    <a:lnTo>
                      <a:pt x="2535999" y="1012151"/>
                    </a:lnTo>
                    <a:lnTo>
                      <a:pt x="2539682" y="1003998"/>
                    </a:lnTo>
                    <a:close/>
                  </a:path>
                  <a:path w="2680335" h="3871595">
                    <a:moveTo>
                      <a:pt x="2539771" y="408457"/>
                    </a:moveTo>
                    <a:lnTo>
                      <a:pt x="2534907" y="400380"/>
                    </a:lnTo>
                    <a:lnTo>
                      <a:pt x="2538692" y="408457"/>
                    </a:lnTo>
                    <a:lnTo>
                      <a:pt x="2539771" y="408457"/>
                    </a:lnTo>
                    <a:close/>
                  </a:path>
                  <a:path w="2680335" h="3871595">
                    <a:moveTo>
                      <a:pt x="2540127" y="1036421"/>
                    </a:moveTo>
                    <a:lnTo>
                      <a:pt x="2536380" y="1041628"/>
                    </a:lnTo>
                    <a:lnTo>
                      <a:pt x="2535504" y="1043457"/>
                    </a:lnTo>
                    <a:lnTo>
                      <a:pt x="2538399" y="1043457"/>
                    </a:lnTo>
                    <a:lnTo>
                      <a:pt x="2540127" y="1036421"/>
                    </a:lnTo>
                    <a:close/>
                  </a:path>
                  <a:path w="2680335" h="3871595">
                    <a:moveTo>
                      <a:pt x="2544775" y="1029779"/>
                    </a:moveTo>
                    <a:lnTo>
                      <a:pt x="2544203" y="1030757"/>
                    </a:lnTo>
                    <a:lnTo>
                      <a:pt x="2544534" y="1030757"/>
                    </a:lnTo>
                    <a:lnTo>
                      <a:pt x="2544775" y="1029779"/>
                    </a:lnTo>
                    <a:close/>
                  </a:path>
                  <a:path w="2680335" h="3871595">
                    <a:moveTo>
                      <a:pt x="2546083" y="348615"/>
                    </a:moveTo>
                    <a:lnTo>
                      <a:pt x="2539492" y="332257"/>
                    </a:lnTo>
                    <a:lnTo>
                      <a:pt x="2536494" y="332257"/>
                    </a:lnTo>
                    <a:lnTo>
                      <a:pt x="2543860" y="344957"/>
                    </a:lnTo>
                    <a:lnTo>
                      <a:pt x="2546083" y="348615"/>
                    </a:lnTo>
                    <a:close/>
                  </a:path>
                  <a:path w="2680335" h="3871595">
                    <a:moveTo>
                      <a:pt x="2554528" y="433857"/>
                    </a:moveTo>
                    <a:lnTo>
                      <a:pt x="2544292" y="408457"/>
                    </a:lnTo>
                    <a:lnTo>
                      <a:pt x="2539771" y="408457"/>
                    </a:lnTo>
                    <a:lnTo>
                      <a:pt x="2547251" y="421157"/>
                    </a:lnTo>
                    <a:lnTo>
                      <a:pt x="2554528" y="433857"/>
                    </a:lnTo>
                    <a:close/>
                  </a:path>
                  <a:path w="2680335" h="3871595">
                    <a:moveTo>
                      <a:pt x="2556268" y="1053414"/>
                    </a:moveTo>
                    <a:lnTo>
                      <a:pt x="2551747" y="1060996"/>
                    </a:lnTo>
                    <a:lnTo>
                      <a:pt x="2538501" y="1081786"/>
                    </a:lnTo>
                    <a:lnTo>
                      <a:pt x="2534424" y="1088440"/>
                    </a:lnTo>
                    <a:lnTo>
                      <a:pt x="2530564" y="1095121"/>
                    </a:lnTo>
                    <a:lnTo>
                      <a:pt x="2526906" y="1101902"/>
                    </a:lnTo>
                    <a:lnTo>
                      <a:pt x="2523401" y="1108849"/>
                    </a:lnTo>
                    <a:lnTo>
                      <a:pt x="2529509" y="1100315"/>
                    </a:lnTo>
                    <a:lnTo>
                      <a:pt x="2538501" y="1084808"/>
                    </a:lnTo>
                    <a:lnTo>
                      <a:pt x="2548153" y="1067473"/>
                    </a:lnTo>
                    <a:lnTo>
                      <a:pt x="2556268" y="1053414"/>
                    </a:lnTo>
                    <a:close/>
                  </a:path>
                  <a:path w="2680335" h="3871595">
                    <a:moveTo>
                      <a:pt x="2556649" y="979957"/>
                    </a:moveTo>
                    <a:lnTo>
                      <a:pt x="2554528" y="979957"/>
                    </a:lnTo>
                    <a:lnTo>
                      <a:pt x="2552408" y="989203"/>
                    </a:lnTo>
                    <a:lnTo>
                      <a:pt x="2556649" y="979957"/>
                    </a:lnTo>
                    <a:close/>
                  </a:path>
                  <a:path w="2680335" h="3871595">
                    <a:moveTo>
                      <a:pt x="2557767" y="977531"/>
                    </a:moveTo>
                    <a:lnTo>
                      <a:pt x="2556649" y="979957"/>
                    </a:lnTo>
                    <a:lnTo>
                      <a:pt x="2557259" y="979957"/>
                    </a:lnTo>
                    <a:lnTo>
                      <a:pt x="2557767" y="977531"/>
                    </a:lnTo>
                    <a:close/>
                  </a:path>
                  <a:path w="2680335" h="3871595">
                    <a:moveTo>
                      <a:pt x="2570124" y="466801"/>
                    </a:moveTo>
                    <a:lnTo>
                      <a:pt x="2566987" y="459257"/>
                    </a:lnTo>
                    <a:lnTo>
                      <a:pt x="2563876" y="459257"/>
                    </a:lnTo>
                    <a:lnTo>
                      <a:pt x="2570124" y="466801"/>
                    </a:lnTo>
                    <a:close/>
                  </a:path>
                  <a:path w="2680335" h="3871595">
                    <a:moveTo>
                      <a:pt x="2579928" y="486486"/>
                    </a:moveTo>
                    <a:lnTo>
                      <a:pt x="2574379" y="471957"/>
                    </a:lnTo>
                    <a:lnTo>
                      <a:pt x="2570124" y="466801"/>
                    </a:lnTo>
                    <a:lnTo>
                      <a:pt x="2572258" y="471957"/>
                    </a:lnTo>
                    <a:lnTo>
                      <a:pt x="2578887" y="484657"/>
                    </a:lnTo>
                    <a:lnTo>
                      <a:pt x="2579928" y="486486"/>
                    </a:lnTo>
                    <a:close/>
                  </a:path>
                  <a:path w="2680335" h="3871595">
                    <a:moveTo>
                      <a:pt x="2584056" y="421157"/>
                    </a:moveTo>
                    <a:lnTo>
                      <a:pt x="2578252" y="408457"/>
                    </a:lnTo>
                    <a:lnTo>
                      <a:pt x="2577833" y="408457"/>
                    </a:lnTo>
                    <a:lnTo>
                      <a:pt x="2583180" y="421157"/>
                    </a:lnTo>
                    <a:lnTo>
                      <a:pt x="2584056" y="421157"/>
                    </a:lnTo>
                    <a:close/>
                  </a:path>
                  <a:path w="2680335" h="3871595">
                    <a:moveTo>
                      <a:pt x="2593924" y="960577"/>
                    </a:moveTo>
                    <a:lnTo>
                      <a:pt x="2591422" y="967257"/>
                    </a:lnTo>
                    <a:lnTo>
                      <a:pt x="2592501" y="967257"/>
                    </a:lnTo>
                    <a:lnTo>
                      <a:pt x="2593924" y="960577"/>
                    </a:lnTo>
                    <a:close/>
                  </a:path>
                  <a:path w="2680335" h="3871595">
                    <a:moveTo>
                      <a:pt x="2594876" y="516636"/>
                    </a:moveTo>
                    <a:lnTo>
                      <a:pt x="2593225" y="510057"/>
                    </a:lnTo>
                    <a:lnTo>
                      <a:pt x="2586113" y="497357"/>
                    </a:lnTo>
                    <a:lnTo>
                      <a:pt x="2579928" y="486486"/>
                    </a:lnTo>
                    <a:lnTo>
                      <a:pt x="2584069" y="497357"/>
                    </a:lnTo>
                    <a:lnTo>
                      <a:pt x="2592857" y="510057"/>
                    </a:lnTo>
                    <a:lnTo>
                      <a:pt x="2594876" y="516636"/>
                    </a:lnTo>
                    <a:close/>
                  </a:path>
                  <a:path w="2680335" h="3871595">
                    <a:moveTo>
                      <a:pt x="2595295" y="459257"/>
                    </a:moveTo>
                    <a:lnTo>
                      <a:pt x="2589746" y="446557"/>
                    </a:lnTo>
                    <a:lnTo>
                      <a:pt x="2589428" y="446557"/>
                    </a:lnTo>
                    <a:lnTo>
                      <a:pt x="2595295" y="459257"/>
                    </a:lnTo>
                    <a:close/>
                  </a:path>
                  <a:path w="2680335" h="3871595">
                    <a:moveTo>
                      <a:pt x="2597175" y="878357"/>
                    </a:moveTo>
                    <a:lnTo>
                      <a:pt x="2592832" y="891057"/>
                    </a:lnTo>
                    <a:lnTo>
                      <a:pt x="2588603" y="903757"/>
                    </a:lnTo>
                    <a:lnTo>
                      <a:pt x="2585224" y="916457"/>
                    </a:lnTo>
                    <a:lnTo>
                      <a:pt x="2581757" y="929157"/>
                    </a:lnTo>
                    <a:lnTo>
                      <a:pt x="2578620" y="929157"/>
                    </a:lnTo>
                    <a:lnTo>
                      <a:pt x="2582367" y="916457"/>
                    </a:lnTo>
                    <a:lnTo>
                      <a:pt x="2585364" y="903757"/>
                    </a:lnTo>
                    <a:lnTo>
                      <a:pt x="2587574" y="891057"/>
                    </a:lnTo>
                    <a:lnTo>
                      <a:pt x="2583827" y="903757"/>
                    </a:lnTo>
                    <a:lnTo>
                      <a:pt x="2579954" y="916457"/>
                    </a:lnTo>
                    <a:lnTo>
                      <a:pt x="2575839" y="929157"/>
                    </a:lnTo>
                    <a:lnTo>
                      <a:pt x="2571305" y="941857"/>
                    </a:lnTo>
                    <a:lnTo>
                      <a:pt x="2570353" y="941857"/>
                    </a:lnTo>
                    <a:lnTo>
                      <a:pt x="2559926" y="967257"/>
                    </a:lnTo>
                    <a:lnTo>
                      <a:pt x="2557767" y="977531"/>
                    </a:lnTo>
                    <a:lnTo>
                      <a:pt x="2574137" y="941857"/>
                    </a:lnTo>
                    <a:lnTo>
                      <a:pt x="2575585" y="937755"/>
                    </a:lnTo>
                    <a:lnTo>
                      <a:pt x="2574366" y="941857"/>
                    </a:lnTo>
                    <a:lnTo>
                      <a:pt x="2571559" y="954557"/>
                    </a:lnTo>
                    <a:lnTo>
                      <a:pt x="2567228" y="967257"/>
                    </a:lnTo>
                    <a:lnTo>
                      <a:pt x="2556929" y="992657"/>
                    </a:lnTo>
                    <a:lnTo>
                      <a:pt x="2555557" y="992657"/>
                    </a:lnTo>
                    <a:lnTo>
                      <a:pt x="2552903" y="992657"/>
                    </a:lnTo>
                    <a:lnTo>
                      <a:pt x="2551620" y="992657"/>
                    </a:lnTo>
                    <a:lnTo>
                      <a:pt x="2552408" y="989203"/>
                    </a:lnTo>
                    <a:lnTo>
                      <a:pt x="2550820" y="992657"/>
                    </a:lnTo>
                    <a:lnTo>
                      <a:pt x="2548420" y="992657"/>
                    </a:lnTo>
                    <a:lnTo>
                      <a:pt x="2535694" y="1018057"/>
                    </a:lnTo>
                    <a:lnTo>
                      <a:pt x="2532621" y="1030592"/>
                    </a:lnTo>
                    <a:lnTo>
                      <a:pt x="2539288" y="1018057"/>
                    </a:lnTo>
                    <a:lnTo>
                      <a:pt x="2546794" y="1005357"/>
                    </a:lnTo>
                    <a:lnTo>
                      <a:pt x="2550998" y="999261"/>
                    </a:lnTo>
                    <a:lnTo>
                      <a:pt x="2549245" y="1005357"/>
                    </a:lnTo>
                    <a:lnTo>
                      <a:pt x="2537396" y="1030960"/>
                    </a:lnTo>
                    <a:lnTo>
                      <a:pt x="2524683" y="1056157"/>
                    </a:lnTo>
                    <a:lnTo>
                      <a:pt x="2511958" y="1081557"/>
                    </a:lnTo>
                    <a:lnTo>
                      <a:pt x="2501100" y="1093571"/>
                    </a:lnTo>
                    <a:lnTo>
                      <a:pt x="2500744" y="1094257"/>
                    </a:lnTo>
                    <a:lnTo>
                      <a:pt x="2500477" y="1094257"/>
                    </a:lnTo>
                    <a:lnTo>
                      <a:pt x="2496655" y="1094257"/>
                    </a:lnTo>
                    <a:lnTo>
                      <a:pt x="2492197" y="1106957"/>
                    </a:lnTo>
                    <a:lnTo>
                      <a:pt x="2487282" y="1119657"/>
                    </a:lnTo>
                    <a:lnTo>
                      <a:pt x="2481910" y="1119657"/>
                    </a:lnTo>
                    <a:lnTo>
                      <a:pt x="2478074" y="1132357"/>
                    </a:lnTo>
                    <a:lnTo>
                      <a:pt x="2474214" y="1132357"/>
                    </a:lnTo>
                    <a:lnTo>
                      <a:pt x="2469362" y="1145057"/>
                    </a:lnTo>
                    <a:lnTo>
                      <a:pt x="2458923" y="1161427"/>
                    </a:lnTo>
                    <a:lnTo>
                      <a:pt x="2462288" y="1157757"/>
                    </a:lnTo>
                    <a:lnTo>
                      <a:pt x="2467064" y="1157757"/>
                    </a:lnTo>
                    <a:lnTo>
                      <a:pt x="2480602" y="1132357"/>
                    </a:lnTo>
                    <a:lnTo>
                      <a:pt x="2500223" y="1106957"/>
                    </a:lnTo>
                    <a:lnTo>
                      <a:pt x="2523401" y="1068857"/>
                    </a:lnTo>
                    <a:lnTo>
                      <a:pt x="2535504" y="1043457"/>
                    </a:lnTo>
                    <a:lnTo>
                      <a:pt x="2535059" y="1043457"/>
                    </a:lnTo>
                    <a:lnTo>
                      <a:pt x="2536380" y="1041628"/>
                    </a:lnTo>
                    <a:lnTo>
                      <a:pt x="2541447" y="1030998"/>
                    </a:lnTo>
                    <a:lnTo>
                      <a:pt x="2540127" y="1036421"/>
                    </a:lnTo>
                    <a:lnTo>
                      <a:pt x="2544203" y="1030757"/>
                    </a:lnTo>
                    <a:lnTo>
                      <a:pt x="2541562" y="1030757"/>
                    </a:lnTo>
                    <a:lnTo>
                      <a:pt x="2547620" y="1018057"/>
                    </a:lnTo>
                    <a:lnTo>
                      <a:pt x="2544775" y="1029779"/>
                    </a:lnTo>
                    <a:lnTo>
                      <a:pt x="2551684" y="1018057"/>
                    </a:lnTo>
                    <a:lnTo>
                      <a:pt x="2557830" y="1005357"/>
                    </a:lnTo>
                    <a:lnTo>
                      <a:pt x="2562936" y="992657"/>
                    </a:lnTo>
                    <a:lnTo>
                      <a:pt x="2575928" y="954557"/>
                    </a:lnTo>
                    <a:lnTo>
                      <a:pt x="2575395" y="954557"/>
                    </a:lnTo>
                    <a:lnTo>
                      <a:pt x="2581376" y="941857"/>
                    </a:lnTo>
                    <a:lnTo>
                      <a:pt x="2591752" y="903757"/>
                    </a:lnTo>
                    <a:lnTo>
                      <a:pt x="2596921" y="891057"/>
                    </a:lnTo>
                    <a:lnTo>
                      <a:pt x="2597175" y="878357"/>
                    </a:lnTo>
                    <a:close/>
                  </a:path>
                  <a:path w="2680335" h="3871595">
                    <a:moveTo>
                      <a:pt x="2598902" y="518071"/>
                    </a:moveTo>
                    <a:lnTo>
                      <a:pt x="2596654" y="510057"/>
                    </a:lnTo>
                    <a:lnTo>
                      <a:pt x="2592489" y="497357"/>
                    </a:lnTo>
                    <a:lnTo>
                      <a:pt x="2588653" y="497357"/>
                    </a:lnTo>
                    <a:lnTo>
                      <a:pt x="2595156" y="510057"/>
                    </a:lnTo>
                    <a:lnTo>
                      <a:pt x="2598902" y="518071"/>
                    </a:lnTo>
                    <a:close/>
                  </a:path>
                  <a:path w="2680335" h="3871595">
                    <a:moveTo>
                      <a:pt x="2599766" y="541743"/>
                    </a:moveTo>
                    <a:lnTo>
                      <a:pt x="2598216" y="535457"/>
                    </a:lnTo>
                    <a:lnTo>
                      <a:pt x="2597302" y="535457"/>
                    </a:lnTo>
                    <a:lnTo>
                      <a:pt x="2599766" y="541743"/>
                    </a:lnTo>
                    <a:close/>
                  </a:path>
                  <a:path w="2680335" h="3871595">
                    <a:moveTo>
                      <a:pt x="2600807" y="538353"/>
                    </a:moveTo>
                    <a:lnTo>
                      <a:pt x="2600655" y="535457"/>
                    </a:lnTo>
                    <a:lnTo>
                      <a:pt x="2594876" y="516636"/>
                    </a:lnTo>
                    <a:lnTo>
                      <a:pt x="2599601" y="535457"/>
                    </a:lnTo>
                    <a:lnTo>
                      <a:pt x="2600807" y="538353"/>
                    </a:lnTo>
                    <a:close/>
                  </a:path>
                  <a:path w="2680335" h="3871595">
                    <a:moveTo>
                      <a:pt x="2600934" y="941857"/>
                    </a:moveTo>
                    <a:lnTo>
                      <a:pt x="2598750" y="941857"/>
                    </a:lnTo>
                    <a:lnTo>
                      <a:pt x="2595207" y="954557"/>
                    </a:lnTo>
                    <a:lnTo>
                      <a:pt x="2593924" y="960577"/>
                    </a:lnTo>
                    <a:lnTo>
                      <a:pt x="2600934" y="941857"/>
                    </a:lnTo>
                    <a:close/>
                  </a:path>
                  <a:path w="2680335" h="3871595">
                    <a:moveTo>
                      <a:pt x="2601099" y="522757"/>
                    </a:moveTo>
                    <a:lnTo>
                      <a:pt x="2598902" y="518071"/>
                    </a:lnTo>
                    <a:lnTo>
                      <a:pt x="2600223" y="522757"/>
                    </a:lnTo>
                    <a:lnTo>
                      <a:pt x="2601099" y="522757"/>
                    </a:lnTo>
                    <a:close/>
                  </a:path>
                  <a:path w="2680335" h="3871595">
                    <a:moveTo>
                      <a:pt x="2601341" y="548157"/>
                    </a:moveTo>
                    <a:lnTo>
                      <a:pt x="2601188" y="545376"/>
                    </a:lnTo>
                    <a:lnTo>
                      <a:pt x="2599766" y="541743"/>
                    </a:lnTo>
                    <a:lnTo>
                      <a:pt x="2601341" y="548157"/>
                    </a:lnTo>
                    <a:close/>
                  </a:path>
                  <a:path w="2680335" h="3871595">
                    <a:moveTo>
                      <a:pt x="2604312" y="934491"/>
                    </a:moveTo>
                    <a:lnTo>
                      <a:pt x="2600934" y="941857"/>
                    </a:lnTo>
                    <a:lnTo>
                      <a:pt x="2602369" y="941857"/>
                    </a:lnTo>
                    <a:lnTo>
                      <a:pt x="2604312" y="934491"/>
                    </a:lnTo>
                    <a:close/>
                  </a:path>
                  <a:path w="2680335" h="3871595">
                    <a:moveTo>
                      <a:pt x="2608707" y="469315"/>
                    </a:moveTo>
                    <a:lnTo>
                      <a:pt x="2606141" y="459257"/>
                    </a:lnTo>
                    <a:lnTo>
                      <a:pt x="2599563" y="446557"/>
                    </a:lnTo>
                    <a:lnTo>
                      <a:pt x="2591866" y="433857"/>
                    </a:lnTo>
                    <a:lnTo>
                      <a:pt x="2587815" y="421157"/>
                    </a:lnTo>
                    <a:lnTo>
                      <a:pt x="2584056" y="421157"/>
                    </a:lnTo>
                    <a:lnTo>
                      <a:pt x="2589873" y="433857"/>
                    </a:lnTo>
                    <a:lnTo>
                      <a:pt x="2600744" y="459257"/>
                    </a:lnTo>
                    <a:lnTo>
                      <a:pt x="2608707" y="469315"/>
                    </a:lnTo>
                    <a:close/>
                  </a:path>
                  <a:path w="2680335" h="3871595">
                    <a:moveTo>
                      <a:pt x="2613063" y="611657"/>
                    </a:moveTo>
                    <a:lnTo>
                      <a:pt x="2611805" y="598957"/>
                    </a:lnTo>
                    <a:lnTo>
                      <a:pt x="2612479" y="611657"/>
                    </a:lnTo>
                    <a:lnTo>
                      <a:pt x="2613063" y="611657"/>
                    </a:lnTo>
                    <a:close/>
                  </a:path>
                  <a:path w="2680335" h="3871595">
                    <a:moveTo>
                      <a:pt x="2617432" y="473621"/>
                    </a:moveTo>
                    <a:lnTo>
                      <a:pt x="2615273" y="468185"/>
                    </a:lnTo>
                    <a:lnTo>
                      <a:pt x="2610574" y="457466"/>
                    </a:lnTo>
                    <a:lnTo>
                      <a:pt x="2614739" y="465239"/>
                    </a:lnTo>
                    <a:lnTo>
                      <a:pt x="2615196" y="465747"/>
                    </a:lnTo>
                    <a:lnTo>
                      <a:pt x="2612656" y="460616"/>
                    </a:lnTo>
                    <a:lnTo>
                      <a:pt x="2607843" y="451485"/>
                    </a:lnTo>
                    <a:lnTo>
                      <a:pt x="2599779" y="434746"/>
                    </a:lnTo>
                    <a:lnTo>
                      <a:pt x="2599410" y="436105"/>
                    </a:lnTo>
                    <a:lnTo>
                      <a:pt x="2597962" y="434365"/>
                    </a:lnTo>
                    <a:lnTo>
                      <a:pt x="2591892" y="424688"/>
                    </a:lnTo>
                    <a:lnTo>
                      <a:pt x="2599613" y="437781"/>
                    </a:lnTo>
                    <a:lnTo>
                      <a:pt x="2607957" y="455129"/>
                    </a:lnTo>
                    <a:lnTo>
                      <a:pt x="2613787" y="467715"/>
                    </a:lnTo>
                    <a:lnTo>
                      <a:pt x="2616987" y="474294"/>
                    </a:lnTo>
                    <a:lnTo>
                      <a:pt x="2617432" y="473621"/>
                    </a:lnTo>
                    <a:close/>
                  </a:path>
                  <a:path w="2680335" h="3871595">
                    <a:moveTo>
                      <a:pt x="2619933" y="497357"/>
                    </a:moveTo>
                    <a:lnTo>
                      <a:pt x="2610789" y="471957"/>
                    </a:lnTo>
                    <a:lnTo>
                      <a:pt x="2608707" y="469315"/>
                    </a:lnTo>
                    <a:lnTo>
                      <a:pt x="2612606" y="484657"/>
                    </a:lnTo>
                    <a:lnTo>
                      <a:pt x="2619933" y="497357"/>
                    </a:lnTo>
                    <a:close/>
                  </a:path>
                  <a:path w="2680335" h="3871595">
                    <a:moveTo>
                      <a:pt x="2621521" y="446557"/>
                    </a:moveTo>
                    <a:lnTo>
                      <a:pt x="2617279" y="440156"/>
                    </a:lnTo>
                    <a:lnTo>
                      <a:pt x="2619222" y="446557"/>
                    </a:lnTo>
                    <a:lnTo>
                      <a:pt x="2621521" y="446557"/>
                    </a:lnTo>
                    <a:close/>
                  </a:path>
                  <a:path w="2680335" h="3871595">
                    <a:moveTo>
                      <a:pt x="2624251" y="858672"/>
                    </a:moveTo>
                    <a:lnTo>
                      <a:pt x="2623502" y="865657"/>
                    </a:lnTo>
                    <a:lnTo>
                      <a:pt x="2623731" y="865657"/>
                    </a:lnTo>
                    <a:lnTo>
                      <a:pt x="2624251" y="858672"/>
                    </a:lnTo>
                    <a:close/>
                  </a:path>
                  <a:path w="2680335" h="3871595">
                    <a:moveTo>
                      <a:pt x="2624848" y="852957"/>
                    </a:moveTo>
                    <a:lnTo>
                      <a:pt x="2624671" y="852957"/>
                    </a:lnTo>
                    <a:lnTo>
                      <a:pt x="2624251" y="858672"/>
                    </a:lnTo>
                    <a:lnTo>
                      <a:pt x="2624848" y="852957"/>
                    </a:lnTo>
                    <a:close/>
                  </a:path>
                  <a:path w="2680335" h="3871595">
                    <a:moveTo>
                      <a:pt x="2627058" y="700557"/>
                    </a:moveTo>
                    <a:lnTo>
                      <a:pt x="2626436" y="675157"/>
                    </a:lnTo>
                    <a:lnTo>
                      <a:pt x="2625547" y="662457"/>
                    </a:lnTo>
                    <a:lnTo>
                      <a:pt x="2624366" y="649757"/>
                    </a:lnTo>
                    <a:lnTo>
                      <a:pt x="2622867" y="637057"/>
                    </a:lnTo>
                    <a:lnTo>
                      <a:pt x="2623934" y="649757"/>
                    </a:lnTo>
                    <a:lnTo>
                      <a:pt x="2624607" y="662457"/>
                    </a:lnTo>
                    <a:lnTo>
                      <a:pt x="2625445" y="687857"/>
                    </a:lnTo>
                    <a:lnTo>
                      <a:pt x="2625674" y="700557"/>
                    </a:lnTo>
                    <a:lnTo>
                      <a:pt x="2625737" y="713257"/>
                    </a:lnTo>
                    <a:lnTo>
                      <a:pt x="2625521" y="725957"/>
                    </a:lnTo>
                    <a:lnTo>
                      <a:pt x="2624925" y="738657"/>
                    </a:lnTo>
                    <a:lnTo>
                      <a:pt x="2625826" y="738657"/>
                    </a:lnTo>
                    <a:lnTo>
                      <a:pt x="2626639" y="725957"/>
                    </a:lnTo>
                    <a:lnTo>
                      <a:pt x="2627045" y="713257"/>
                    </a:lnTo>
                    <a:lnTo>
                      <a:pt x="2627058" y="700557"/>
                    </a:lnTo>
                    <a:close/>
                  </a:path>
                  <a:path w="2680335" h="3871595">
                    <a:moveTo>
                      <a:pt x="2628646" y="848715"/>
                    </a:moveTo>
                    <a:lnTo>
                      <a:pt x="2627604" y="852957"/>
                    </a:lnTo>
                    <a:lnTo>
                      <a:pt x="2627884" y="852957"/>
                    </a:lnTo>
                    <a:lnTo>
                      <a:pt x="2628646" y="848715"/>
                    </a:lnTo>
                    <a:close/>
                  </a:path>
                  <a:path w="2680335" h="3871595">
                    <a:moveTo>
                      <a:pt x="2632265" y="829043"/>
                    </a:moveTo>
                    <a:lnTo>
                      <a:pt x="2630157" y="840257"/>
                    </a:lnTo>
                    <a:lnTo>
                      <a:pt x="2628646" y="848715"/>
                    </a:lnTo>
                    <a:lnTo>
                      <a:pt x="2630716" y="840257"/>
                    </a:lnTo>
                    <a:lnTo>
                      <a:pt x="2632265" y="829043"/>
                    </a:lnTo>
                    <a:close/>
                  </a:path>
                  <a:path w="2680335" h="3871595">
                    <a:moveTo>
                      <a:pt x="2632545" y="827557"/>
                    </a:moveTo>
                    <a:lnTo>
                      <a:pt x="2632265" y="829043"/>
                    </a:lnTo>
                    <a:lnTo>
                      <a:pt x="2632545" y="827557"/>
                    </a:lnTo>
                    <a:close/>
                  </a:path>
                  <a:path w="2680335" h="3871595">
                    <a:moveTo>
                      <a:pt x="2641968" y="891057"/>
                    </a:moveTo>
                    <a:lnTo>
                      <a:pt x="2641473" y="891057"/>
                    </a:lnTo>
                    <a:lnTo>
                      <a:pt x="2641396" y="892937"/>
                    </a:lnTo>
                    <a:lnTo>
                      <a:pt x="2641968" y="891057"/>
                    </a:lnTo>
                    <a:close/>
                  </a:path>
                  <a:path w="2680335" h="3871595">
                    <a:moveTo>
                      <a:pt x="2646134" y="878357"/>
                    </a:moveTo>
                    <a:lnTo>
                      <a:pt x="2641968" y="891057"/>
                    </a:lnTo>
                    <a:lnTo>
                      <a:pt x="2643086" y="891057"/>
                    </a:lnTo>
                    <a:lnTo>
                      <a:pt x="2646134" y="878357"/>
                    </a:lnTo>
                    <a:close/>
                  </a:path>
                  <a:path w="2680335" h="3871595">
                    <a:moveTo>
                      <a:pt x="2648521" y="604989"/>
                    </a:moveTo>
                    <a:lnTo>
                      <a:pt x="2647391" y="597230"/>
                    </a:lnTo>
                    <a:lnTo>
                      <a:pt x="2645892" y="590156"/>
                    </a:lnTo>
                    <a:lnTo>
                      <a:pt x="2644305" y="585012"/>
                    </a:lnTo>
                    <a:lnTo>
                      <a:pt x="2646908" y="596836"/>
                    </a:lnTo>
                    <a:lnTo>
                      <a:pt x="2647721" y="602170"/>
                    </a:lnTo>
                    <a:lnTo>
                      <a:pt x="2648521" y="604989"/>
                    </a:lnTo>
                    <a:close/>
                  </a:path>
                  <a:path w="2680335" h="3871595">
                    <a:moveTo>
                      <a:pt x="2649639" y="787819"/>
                    </a:moveTo>
                    <a:lnTo>
                      <a:pt x="2649016" y="793064"/>
                    </a:lnTo>
                    <a:lnTo>
                      <a:pt x="2648724" y="795616"/>
                    </a:lnTo>
                    <a:lnTo>
                      <a:pt x="2649588" y="791032"/>
                    </a:lnTo>
                    <a:lnTo>
                      <a:pt x="2649639" y="787819"/>
                    </a:lnTo>
                    <a:close/>
                  </a:path>
                  <a:path w="2680335" h="3871595">
                    <a:moveTo>
                      <a:pt x="2658414" y="840257"/>
                    </a:moveTo>
                    <a:lnTo>
                      <a:pt x="2657805" y="840257"/>
                    </a:lnTo>
                    <a:lnTo>
                      <a:pt x="2655405" y="852957"/>
                    </a:lnTo>
                    <a:lnTo>
                      <a:pt x="2653373" y="867651"/>
                    </a:lnTo>
                    <a:lnTo>
                      <a:pt x="2654135" y="865657"/>
                    </a:lnTo>
                    <a:lnTo>
                      <a:pt x="2658414" y="840257"/>
                    </a:lnTo>
                    <a:close/>
                  </a:path>
                  <a:path w="2680335" h="3871595">
                    <a:moveTo>
                      <a:pt x="2660192" y="663943"/>
                    </a:moveTo>
                    <a:lnTo>
                      <a:pt x="2656624" y="622566"/>
                    </a:lnTo>
                    <a:lnTo>
                      <a:pt x="2649766" y="577570"/>
                    </a:lnTo>
                    <a:lnTo>
                      <a:pt x="2640761" y="540131"/>
                    </a:lnTo>
                    <a:lnTo>
                      <a:pt x="2633484" y="520941"/>
                    </a:lnTo>
                    <a:lnTo>
                      <a:pt x="2636050" y="529475"/>
                    </a:lnTo>
                    <a:lnTo>
                      <a:pt x="2639441" y="542353"/>
                    </a:lnTo>
                    <a:lnTo>
                      <a:pt x="2647924" y="588403"/>
                    </a:lnTo>
                    <a:lnTo>
                      <a:pt x="2649334" y="605967"/>
                    </a:lnTo>
                    <a:lnTo>
                      <a:pt x="2648534" y="604989"/>
                    </a:lnTo>
                    <a:lnTo>
                      <a:pt x="2650426" y="617880"/>
                    </a:lnTo>
                    <a:lnTo>
                      <a:pt x="2651772" y="631774"/>
                    </a:lnTo>
                    <a:lnTo>
                      <a:pt x="2652687" y="646087"/>
                    </a:lnTo>
                    <a:lnTo>
                      <a:pt x="2653246" y="660234"/>
                    </a:lnTo>
                    <a:lnTo>
                      <a:pt x="2653385" y="673684"/>
                    </a:lnTo>
                    <a:lnTo>
                      <a:pt x="2653004" y="704253"/>
                    </a:lnTo>
                    <a:lnTo>
                      <a:pt x="2654312" y="681075"/>
                    </a:lnTo>
                    <a:lnTo>
                      <a:pt x="2655354" y="685622"/>
                    </a:lnTo>
                    <a:lnTo>
                      <a:pt x="2655735" y="707212"/>
                    </a:lnTo>
                    <a:lnTo>
                      <a:pt x="2655049" y="735177"/>
                    </a:lnTo>
                    <a:lnTo>
                      <a:pt x="2653068" y="748601"/>
                    </a:lnTo>
                    <a:lnTo>
                      <a:pt x="2652268" y="747953"/>
                    </a:lnTo>
                    <a:lnTo>
                      <a:pt x="2651595" y="746429"/>
                    </a:lnTo>
                    <a:lnTo>
                      <a:pt x="2650032" y="757237"/>
                    </a:lnTo>
                    <a:lnTo>
                      <a:pt x="2647721" y="776338"/>
                    </a:lnTo>
                    <a:lnTo>
                      <a:pt x="2644914" y="795375"/>
                    </a:lnTo>
                    <a:lnTo>
                      <a:pt x="2641625" y="814336"/>
                    </a:lnTo>
                    <a:lnTo>
                      <a:pt x="2637866" y="833221"/>
                    </a:lnTo>
                    <a:lnTo>
                      <a:pt x="2641346" y="816813"/>
                    </a:lnTo>
                    <a:lnTo>
                      <a:pt x="2644483" y="800341"/>
                    </a:lnTo>
                    <a:lnTo>
                      <a:pt x="2647238" y="783793"/>
                    </a:lnTo>
                    <a:lnTo>
                      <a:pt x="2649524" y="767168"/>
                    </a:lnTo>
                    <a:lnTo>
                      <a:pt x="2649855" y="780935"/>
                    </a:lnTo>
                    <a:lnTo>
                      <a:pt x="2649639" y="787819"/>
                    </a:lnTo>
                    <a:lnTo>
                      <a:pt x="2656814" y="722020"/>
                    </a:lnTo>
                    <a:lnTo>
                      <a:pt x="2658275" y="717816"/>
                    </a:lnTo>
                    <a:lnTo>
                      <a:pt x="2658999" y="716381"/>
                    </a:lnTo>
                    <a:lnTo>
                      <a:pt x="2659799" y="700189"/>
                    </a:lnTo>
                    <a:lnTo>
                      <a:pt x="2659977" y="689165"/>
                    </a:lnTo>
                    <a:lnTo>
                      <a:pt x="2659723" y="674243"/>
                    </a:lnTo>
                    <a:lnTo>
                      <a:pt x="2658732" y="654773"/>
                    </a:lnTo>
                    <a:lnTo>
                      <a:pt x="2659316" y="659320"/>
                    </a:lnTo>
                    <a:lnTo>
                      <a:pt x="2660192" y="663943"/>
                    </a:lnTo>
                    <a:close/>
                  </a:path>
                  <a:path w="2680335" h="3871595">
                    <a:moveTo>
                      <a:pt x="2660218" y="776757"/>
                    </a:moveTo>
                    <a:lnTo>
                      <a:pt x="2659977" y="776757"/>
                    </a:lnTo>
                    <a:lnTo>
                      <a:pt x="2659926" y="778484"/>
                    </a:lnTo>
                    <a:lnTo>
                      <a:pt x="2660218" y="776757"/>
                    </a:lnTo>
                    <a:close/>
                  </a:path>
                  <a:path w="2680335" h="3871595">
                    <a:moveTo>
                      <a:pt x="2661234" y="682307"/>
                    </a:moveTo>
                    <a:lnTo>
                      <a:pt x="2661005" y="671474"/>
                    </a:lnTo>
                    <a:lnTo>
                      <a:pt x="2660637" y="667296"/>
                    </a:lnTo>
                    <a:lnTo>
                      <a:pt x="2660192" y="663956"/>
                    </a:lnTo>
                    <a:lnTo>
                      <a:pt x="2660510" y="671118"/>
                    </a:lnTo>
                    <a:lnTo>
                      <a:pt x="2660840" y="677405"/>
                    </a:lnTo>
                    <a:lnTo>
                      <a:pt x="2661234" y="682307"/>
                    </a:lnTo>
                    <a:close/>
                  </a:path>
                  <a:path w="2680335" h="3871595">
                    <a:moveTo>
                      <a:pt x="2680220" y="700557"/>
                    </a:moveTo>
                    <a:lnTo>
                      <a:pt x="2679522" y="662457"/>
                    </a:lnTo>
                    <a:lnTo>
                      <a:pt x="2677617" y="637057"/>
                    </a:lnTo>
                    <a:lnTo>
                      <a:pt x="2676055" y="623709"/>
                    </a:lnTo>
                    <a:lnTo>
                      <a:pt x="2676055" y="738657"/>
                    </a:lnTo>
                    <a:lnTo>
                      <a:pt x="2675394" y="751357"/>
                    </a:lnTo>
                    <a:lnTo>
                      <a:pt x="2673515" y="764057"/>
                    </a:lnTo>
                    <a:lnTo>
                      <a:pt x="2672410" y="776757"/>
                    </a:lnTo>
                    <a:lnTo>
                      <a:pt x="2672727" y="776757"/>
                    </a:lnTo>
                    <a:lnTo>
                      <a:pt x="2671838" y="789457"/>
                    </a:lnTo>
                    <a:lnTo>
                      <a:pt x="2669794" y="802157"/>
                    </a:lnTo>
                    <a:lnTo>
                      <a:pt x="2666708" y="827557"/>
                    </a:lnTo>
                    <a:lnTo>
                      <a:pt x="2662859" y="840257"/>
                    </a:lnTo>
                    <a:lnTo>
                      <a:pt x="2658491" y="865657"/>
                    </a:lnTo>
                    <a:lnTo>
                      <a:pt x="2654223" y="878357"/>
                    </a:lnTo>
                    <a:lnTo>
                      <a:pt x="2650706" y="891057"/>
                    </a:lnTo>
                    <a:lnTo>
                      <a:pt x="2644902" y="903757"/>
                    </a:lnTo>
                    <a:lnTo>
                      <a:pt x="2643213" y="916457"/>
                    </a:lnTo>
                    <a:lnTo>
                      <a:pt x="2644571" y="903757"/>
                    </a:lnTo>
                    <a:lnTo>
                      <a:pt x="2647912" y="891057"/>
                    </a:lnTo>
                    <a:lnTo>
                      <a:pt x="2651887" y="878357"/>
                    </a:lnTo>
                    <a:lnTo>
                      <a:pt x="2653373" y="867651"/>
                    </a:lnTo>
                    <a:lnTo>
                      <a:pt x="2649270" y="878357"/>
                    </a:lnTo>
                    <a:lnTo>
                      <a:pt x="2643911" y="903757"/>
                    </a:lnTo>
                    <a:lnTo>
                      <a:pt x="2638094" y="916457"/>
                    </a:lnTo>
                    <a:lnTo>
                      <a:pt x="2642666" y="903757"/>
                    </a:lnTo>
                    <a:lnTo>
                      <a:pt x="2640952" y="903757"/>
                    </a:lnTo>
                    <a:lnTo>
                      <a:pt x="2641396" y="892937"/>
                    </a:lnTo>
                    <a:lnTo>
                      <a:pt x="2638145" y="903757"/>
                    </a:lnTo>
                    <a:lnTo>
                      <a:pt x="2634577" y="916457"/>
                    </a:lnTo>
                    <a:lnTo>
                      <a:pt x="2631173" y="929157"/>
                    </a:lnTo>
                    <a:lnTo>
                      <a:pt x="2623959" y="941857"/>
                    </a:lnTo>
                    <a:lnTo>
                      <a:pt x="2619502" y="954557"/>
                    </a:lnTo>
                    <a:lnTo>
                      <a:pt x="2613926" y="967257"/>
                    </a:lnTo>
                    <a:lnTo>
                      <a:pt x="2617406" y="954557"/>
                    </a:lnTo>
                    <a:lnTo>
                      <a:pt x="2616377" y="954557"/>
                    </a:lnTo>
                    <a:lnTo>
                      <a:pt x="2612009" y="967257"/>
                    </a:lnTo>
                    <a:lnTo>
                      <a:pt x="2605494" y="979957"/>
                    </a:lnTo>
                    <a:lnTo>
                      <a:pt x="2598001" y="1005357"/>
                    </a:lnTo>
                    <a:lnTo>
                      <a:pt x="2590000" y="1018057"/>
                    </a:lnTo>
                    <a:lnTo>
                      <a:pt x="2583256" y="1030757"/>
                    </a:lnTo>
                    <a:lnTo>
                      <a:pt x="2579509" y="1030757"/>
                    </a:lnTo>
                    <a:lnTo>
                      <a:pt x="2589415" y="1018057"/>
                    </a:lnTo>
                    <a:lnTo>
                      <a:pt x="2599893" y="992657"/>
                    </a:lnTo>
                    <a:lnTo>
                      <a:pt x="2610281" y="967257"/>
                    </a:lnTo>
                    <a:lnTo>
                      <a:pt x="2619997" y="941857"/>
                    </a:lnTo>
                    <a:lnTo>
                      <a:pt x="2627731" y="929157"/>
                    </a:lnTo>
                    <a:lnTo>
                      <a:pt x="2632113" y="916457"/>
                    </a:lnTo>
                    <a:lnTo>
                      <a:pt x="2636494" y="903757"/>
                    </a:lnTo>
                    <a:lnTo>
                      <a:pt x="2637091" y="903757"/>
                    </a:lnTo>
                    <a:lnTo>
                      <a:pt x="2639060" y="891057"/>
                    </a:lnTo>
                    <a:lnTo>
                      <a:pt x="2642095" y="878357"/>
                    </a:lnTo>
                    <a:lnTo>
                      <a:pt x="2645664" y="865657"/>
                    </a:lnTo>
                    <a:lnTo>
                      <a:pt x="2649436" y="852957"/>
                    </a:lnTo>
                    <a:lnTo>
                      <a:pt x="2652941" y="840257"/>
                    </a:lnTo>
                    <a:lnTo>
                      <a:pt x="2659075" y="802157"/>
                    </a:lnTo>
                    <a:lnTo>
                      <a:pt x="2659926" y="778484"/>
                    </a:lnTo>
                    <a:lnTo>
                      <a:pt x="2658110" y="789457"/>
                    </a:lnTo>
                    <a:lnTo>
                      <a:pt x="2655519" y="802157"/>
                    </a:lnTo>
                    <a:lnTo>
                      <a:pt x="2652699" y="827557"/>
                    </a:lnTo>
                    <a:lnTo>
                      <a:pt x="2649905" y="840257"/>
                    </a:lnTo>
                    <a:lnTo>
                      <a:pt x="2647188" y="852957"/>
                    </a:lnTo>
                    <a:lnTo>
                      <a:pt x="2643454" y="852957"/>
                    </a:lnTo>
                    <a:lnTo>
                      <a:pt x="2640241" y="865657"/>
                    </a:lnTo>
                    <a:lnTo>
                      <a:pt x="2636824" y="891057"/>
                    </a:lnTo>
                    <a:lnTo>
                      <a:pt x="2633129" y="903757"/>
                    </a:lnTo>
                    <a:lnTo>
                      <a:pt x="2629141" y="916457"/>
                    </a:lnTo>
                    <a:lnTo>
                      <a:pt x="2633408" y="891057"/>
                    </a:lnTo>
                    <a:lnTo>
                      <a:pt x="2636405" y="878357"/>
                    </a:lnTo>
                    <a:lnTo>
                      <a:pt x="2640495" y="852957"/>
                    </a:lnTo>
                    <a:lnTo>
                      <a:pt x="2644165" y="840257"/>
                    </a:lnTo>
                    <a:lnTo>
                      <a:pt x="2646311" y="814857"/>
                    </a:lnTo>
                    <a:lnTo>
                      <a:pt x="2648712" y="802157"/>
                    </a:lnTo>
                    <a:lnTo>
                      <a:pt x="2639961" y="840257"/>
                    </a:lnTo>
                    <a:lnTo>
                      <a:pt x="2630462" y="878357"/>
                    </a:lnTo>
                    <a:lnTo>
                      <a:pt x="2620111" y="916457"/>
                    </a:lnTo>
                    <a:lnTo>
                      <a:pt x="2608796" y="954557"/>
                    </a:lnTo>
                    <a:lnTo>
                      <a:pt x="2596184" y="979957"/>
                    </a:lnTo>
                    <a:lnTo>
                      <a:pt x="2582608" y="1018057"/>
                    </a:lnTo>
                    <a:lnTo>
                      <a:pt x="2567495" y="1043457"/>
                    </a:lnTo>
                    <a:lnTo>
                      <a:pt x="2559977" y="1060056"/>
                    </a:lnTo>
                    <a:lnTo>
                      <a:pt x="2559977" y="1094257"/>
                    </a:lnTo>
                    <a:lnTo>
                      <a:pt x="2554401" y="1102410"/>
                    </a:lnTo>
                    <a:lnTo>
                      <a:pt x="2552674" y="1103833"/>
                    </a:lnTo>
                    <a:lnTo>
                      <a:pt x="2554160" y="1099159"/>
                    </a:lnTo>
                    <a:lnTo>
                      <a:pt x="2556624" y="1094257"/>
                    </a:lnTo>
                    <a:lnTo>
                      <a:pt x="2559977" y="1094257"/>
                    </a:lnTo>
                    <a:lnTo>
                      <a:pt x="2559977" y="1060056"/>
                    </a:lnTo>
                    <a:lnTo>
                      <a:pt x="2553436" y="1074483"/>
                    </a:lnTo>
                    <a:lnTo>
                      <a:pt x="2541003" y="1094257"/>
                    </a:lnTo>
                    <a:lnTo>
                      <a:pt x="2525598" y="1119657"/>
                    </a:lnTo>
                    <a:lnTo>
                      <a:pt x="2511018" y="1145057"/>
                    </a:lnTo>
                    <a:lnTo>
                      <a:pt x="2497480" y="1157757"/>
                    </a:lnTo>
                    <a:lnTo>
                      <a:pt x="2472677" y="1195857"/>
                    </a:lnTo>
                    <a:lnTo>
                      <a:pt x="2461920" y="1208557"/>
                    </a:lnTo>
                    <a:lnTo>
                      <a:pt x="2451709" y="1221257"/>
                    </a:lnTo>
                    <a:lnTo>
                      <a:pt x="2445232" y="1230160"/>
                    </a:lnTo>
                    <a:lnTo>
                      <a:pt x="2445232" y="1233957"/>
                    </a:lnTo>
                    <a:lnTo>
                      <a:pt x="2440571" y="1246657"/>
                    </a:lnTo>
                    <a:lnTo>
                      <a:pt x="2437104" y="1246657"/>
                    </a:lnTo>
                    <a:lnTo>
                      <a:pt x="2442705" y="1233957"/>
                    </a:lnTo>
                    <a:lnTo>
                      <a:pt x="2445232" y="1233957"/>
                    </a:lnTo>
                    <a:lnTo>
                      <a:pt x="2445232" y="1230160"/>
                    </a:lnTo>
                    <a:lnTo>
                      <a:pt x="2442464" y="1233957"/>
                    </a:lnTo>
                    <a:lnTo>
                      <a:pt x="2434132" y="1233957"/>
                    </a:lnTo>
                    <a:lnTo>
                      <a:pt x="2426563" y="1246657"/>
                    </a:lnTo>
                    <a:lnTo>
                      <a:pt x="2419578" y="1259357"/>
                    </a:lnTo>
                    <a:lnTo>
                      <a:pt x="2414930" y="1259357"/>
                    </a:lnTo>
                    <a:lnTo>
                      <a:pt x="2421217" y="1246657"/>
                    </a:lnTo>
                    <a:lnTo>
                      <a:pt x="2444496" y="1221257"/>
                    </a:lnTo>
                    <a:lnTo>
                      <a:pt x="2449893" y="1208557"/>
                    </a:lnTo>
                    <a:lnTo>
                      <a:pt x="2457323" y="1208557"/>
                    </a:lnTo>
                    <a:lnTo>
                      <a:pt x="2463927" y="1196340"/>
                    </a:lnTo>
                    <a:lnTo>
                      <a:pt x="2481554" y="1170457"/>
                    </a:lnTo>
                    <a:lnTo>
                      <a:pt x="2483726" y="1170457"/>
                    </a:lnTo>
                    <a:lnTo>
                      <a:pt x="2489974" y="1157757"/>
                    </a:lnTo>
                    <a:lnTo>
                      <a:pt x="2495956" y="1145057"/>
                    </a:lnTo>
                    <a:lnTo>
                      <a:pt x="2501544" y="1145057"/>
                    </a:lnTo>
                    <a:lnTo>
                      <a:pt x="2523286" y="1106957"/>
                    </a:lnTo>
                    <a:lnTo>
                      <a:pt x="2528227" y="1094257"/>
                    </a:lnTo>
                    <a:lnTo>
                      <a:pt x="2533027" y="1081557"/>
                    </a:lnTo>
                    <a:lnTo>
                      <a:pt x="2537777" y="1081557"/>
                    </a:lnTo>
                    <a:lnTo>
                      <a:pt x="2552103" y="1056157"/>
                    </a:lnTo>
                    <a:lnTo>
                      <a:pt x="2557818" y="1043457"/>
                    </a:lnTo>
                    <a:lnTo>
                      <a:pt x="2578138" y="992657"/>
                    </a:lnTo>
                    <a:lnTo>
                      <a:pt x="2586088" y="967257"/>
                    </a:lnTo>
                    <a:lnTo>
                      <a:pt x="2594356" y="954557"/>
                    </a:lnTo>
                    <a:lnTo>
                      <a:pt x="2602534" y="929157"/>
                    </a:lnTo>
                    <a:lnTo>
                      <a:pt x="2610231" y="903757"/>
                    </a:lnTo>
                    <a:lnTo>
                      <a:pt x="2608465" y="916457"/>
                    </a:lnTo>
                    <a:lnTo>
                      <a:pt x="2605722" y="929157"/>
                    </a:lnTo>
                    <a:lnTo>
                      <a:pt x="2604312" y="934491"/>
                    </a:lnTo>
                    <a:lnTo>
                      <a:pt x="2606764" y="929157"/>
                    </a:lnTo>
                    <a:lnTo>
                      <a:pt x="2608884" y="916457"/>
                    </a:lnTo>
                    <a:lnTo>
                      <a:pt x="2610650" y="903757"/>
                    </a:lnTo>
                    <a:lnTo>
                      <a:pt x="2613660" y="891057"/>
                    </a:lnTo>
                    <a:lnTo>
                      <a:pt x="2616441" y="878357"/>
                    </a:lnTo>
                    <a:lnTo>
                      <a:pt x="2619997" y="865657"/>
                    </a:lnTo>
                    <a:lnTo>
                      <a:pt x="2630817" y="827557"/>
                    </a:lnTo>
                    <a:lnTo>
                      <a:pt x="2624848" y="852957"/>
                    </a:lnTo>
                    <a:lnTo>
                      <a:pt x="2627604" y="852957"/>
                    </a:lnTo>
                    <a:lnTo>
                      <a:pt x="2632456" y="827557"/>
                    </a:lnTo>
                    <a:lnTo>
                      <a:pt x="2637294" y="802157"/>
                    </a:lnTo>
                    <a:lnTo>
                      <a:pt x="2643860" y="751357"/>
                    </a:lnTo>
                    <a:lnTo>
                      <a:pt x="2646997" y="700557"/>
                    </a:lnTo>
                    <a:lnTo>
                      <a:pt x="2646388" y="649757"/>
                    </a:lnTo>
                    <a:lnTo>
                      <a:pt x="2644673" y="637057"/>
                    </a:lnTo>
                    <a:lnTo>
                      <a:pt x="2642031" y="611657"/>
                    </a:lnTo>
                    <a:lnTo>
                      <a:pt x="2638552" y="586257"/>
                    </a:lnTo>
                    <a:lnTo>
                      <a:pt x="2634361" y="560857"/>
                    </a:lnTo>
                    <a:lnTo>
                      <a:pt x="2629319" y="548157"/>
                    </a:lnTo>
                    <a:lnTo>
                      <a:pt x="2623578" y="522757"/>
                    </a:lnTo>
                    <a:lnTo>
                      <a:pt x="2617381" y="510057"/>
                    </a:lnTo>
                    <a:lnTo>
                      <a:pt x="2614168" y="497357"/>
                    </a:lnTo>
                    <a:lnTo>
                      <a:pt x="2610942" y="484657"/>
                    </a:lnTo>
                    <a:lnTo>
                      <a:pt x="2612237" y="497357"/>
                    </a:lnTo>
                    <a:lnTo>
                      <a:pt x="2611348" y="497357"/>
                    </a:lnTo>
                    <a:lnTo>
                      <a:pt x="2608834" y="484657"/>
                    </a:lnTo>
                    <a:lnTo>
                      <a:pt x="2605227" y="484657"/>
                    </a:lnTo>
                    <a:lnTo>
                      <a:pt x="2601049" y="471957"/>
                    </a:lnTo>
                    <a:lnTo>
                      <a:pt x="2596972" y="459257"/>
                    </a:lnTo>
                    <a:lnTo>
                      <a:pt x="2595295" y="459257"/>
                    </a:lnTo>
                    <a:lnTo>
                      <a:pt x="2592057" y="459257"/>
                    </a:lnTo>
                    <a:lnTo>
                      <a:pt x="2586990" y="446557"/>
                    </a:lnTo>
                    <a:lnTo>
                      <a:pt x="2589428" y="446557"/>
                    </a:lnTo>
                    <a:lnTo>
                      <a:pt x="2583548" y="433857"/>
                    </a:lnTo>
                    <a:lnTo>
                      <a:pt x="2577198" y="421157"/>
                    </a:lnTo>
                    <a:lnTo>
                      <a:pt x="2575623" y="408457"/>
                    </a:lnTo>
                    <a:lnTo>
                      <a:pt x="2577833" y="408457"/>
                    </a:lnTo>
                    <a:lnTo>
                      <a:pt x="2571610" y="395757"/>
                    </a:lnTo>
                    <a:lnTo>
                      <a:pt x="2562377" y="383057"/>
                    </a:lnTo>
                    <a:lnTo>
                      <a:pt x="2562593" y="383057"/>
                    </a:lnTo>
                    <a:lnTo>
                      <a:pt x="2548382" y="370357"/>
                    </a:lnTo>
                    <a:lnTo>
                      <a:pt x="2531884" y="344957"/>
                    </a:lnTo>
                    <a:lnTo>
                      <a:pt x="2512885" y="319557"/>
                    </a:lnTo>
                    <a:lnTo>
                      <a:pt x="2491181" y="294157"/>
                    </a:lnTo>
                    <a:lnTo>
                      <a:pt x="2493200" y="294157"/>
                    </a:lnTo>
                    <a:lnTo>
                      <a:pt x="2477947" y="268757"/>
                    </a:lnTo>
                    <a:lnTo>
                      <a:pt x="2462390" y="256057"/>
                    </a:lnTo>
                    <a:lnTo>
                      <a:pt x="2446451" y="230657"/>
                    </a:lnTo>
                    <a:lnTo>
                      <a:pt x="2438260" y="217957"/>
                    </a:lnTo>
                    <a:lnTo>
                      <a:pt x="2439073" y="217957"/>
                    </a:lnTo>
                    <a:lnTo>
                      <a:pt x="2434717" y="212445"/>
                    </a:lnTo>
                    <a:lnTo>
                      <a:pt x="2430068" y="205257"/>
                    </a:lnTo>
                    <a:lnTo>
                      <a:pt x="2431694" y="208635"/>
                    </a:lnTo>
                    <a:lnTo>
                      <a:pt x="2429014" y="205257"/>
                    </a:lnTo>
                    <a:lnTo>
                      <a:pt x="2418765" y="192557"/>
                    </a:lnTo>
                    <a:lnTo>
                      <a:pt x="2408326" y="192557"/>
                    </a:lnTo>
                    <a:lnTo>
                      <a:pt x="2397696" y="179857"/>
                    </a:lnTo>
                    <a:lnTo>
                      <a:pt x="2397163" y="179857"/>
                    </a:lnTo>
                    <a:lnTo>
                      <a:pt x="2393340" y="167157"/>
                    </a:lnTo>
                    <a:lnTo>
                      <a:pt x="2389568" y="167157"/>
                    </a:lnTo>
                    <a:lnTo>
                      <a:pt x="2378494" y="154457"/>
                    </a:lnTo>
                    <a:lnTo>
                      <a:pt x="2363063" y="129057"/>
                    </a:lnTo>
                    <a:lnTo>
                      <a:pt x="2349893" y="120396"/>
                    </a:lnTo>
                    <a:lnTo>
                      <a:pt x="2363393" y="129057"/>
                    </a:lnTo>
                    <a:lnTo>
                      <a:pt x="2400033" y="167157"/>
                    </a:lnTo>
                    <a:lnTo>
                      <a:pt x="2434120" y="205257"/>
                    </a:lnTo>
                    <a:lnTo>
                      <a:pt x="2463076" y="239763"/>
                    </a:lnTo>
                    <a:lnTo>
                      <a:pt x="2457945" y="230657"/>
                    </a:lnTo>
                    <a:lnTo>
                      <a:pt x="2447074" y="217957"/>
                    </a:lnTo>
                    <a:lnTo>
                      <a:pt x="2434983" y="205257"/>
                    </a:lnTo>
                    <a:lnTo>
                      <a:pt x="2424519" y="192557"/>
                    </a:lnTo>
                    <a:lnTo>
                      <a:pt x="2418626" y="179857"/>
                    </a:lnTo>
                    <a:lnTo>
                      <a:pt x="2420315" y="179857"/>
                    </a:lnTo>
                    <a:lnTo>
                      <a:pt x="2432570" y="192557"/>
                    </a:lnTo>
                    <a:lnTo>
                      <a:pt x="2440444" y="205257"/>
                    </a:lnTo>
                    <a:lnTo>
                      <a:pt x="2449512" y="205257"/>
                    </a:lnTo>
                    <a:lnTo>
                      <a:pt x="2464054" y="217957"/>
                    </a:lnTo>
                    <a:lnTo>
                      <a:pt x="2480868" y="244297"/>
                    </a:lnTo>
                    <a:lnTo>
                      <a:pt x="2480551" y="243357"/>
                    </a:lnTo>
                    <a:lnTo>
                      <a:pt x="2492311" y="256057"/>
                    </a:lnTo>
                    <a:lnTo>
                      <a:pt x="2509431" y="281457"/>
                    </a:lnTo>
                    <a:lnTo>
                      <a:pt x="2519426" y="302971"/>
                    </a:lnTo>
                    <a:lnTo>
                      <a:pt x="2522651" y="306857"/>
                    </a:lnTo>
                    <a:lnTo>
                      <a:pt x="2521229" y="306857"/>
                    </a:lnTo>
                    <a:lnTo>
                      <a:pt x="2519426" y="302971"/>
                    </a:lnTo>
                    <a:lnTo>
                      <a:pt x="2512123" y="294157"/>
                    </a:lnTo>
                    <a:lnTo>
                      <a:pt x="2506294" y="287299"/>
                    </a:lnTo>
                    <a:lnTo>
                      <a:pt x="2504135" y="284365"/>
                    </a:lnTo>
                    <a:lnTo>
                      <a:pt x="2505786" y="286689"/>
                    </a:lnTo>
                    <a:lnTo>
                      <a:pt x="2499220" y="278942"/>
                    </a:lnTo>
                    <a:lnTo>
                      <a:pt x="2507767" y="294157"/>
                    </a:lnTo>
                    <a:lnTo>
                      <a:pt x="2518499" y="306857"/>
                    </a:lnTo>
                    <a:lnTo>
                      <a:pt x="2529090" y="319557"/>
                    </a:lnTo>
                    <a:lnTo>
                      <a:pt x="2528493" y="319557"/>
                    </a:lnTo>
                    <a:lnTo>
                      <a:pt x="2535491" y="332257"/>
                    </a:lnTo>
                    <a:lnTo>
                      <a:pt x="2536494" y="332257"/>
                    </a:lnTo>
                    <a:lnTo>
                      <a:pt x="2533002" y="324345"/>
                    </a:lnTo>
                    <a:lnTo>
                      <a:pt x="2539492" y="332257"/>
                    </a:lnTo>
                    <a:lnTo>
                      <a:pt x="2542425" y="332257"/>
                    </a:lnTo>
                    <a:lnTo>
                      <a:pt x="2549296" y="344957"/>
                    </a:lnTo>
                    <a:lnTo>
                      <a:pt x="2556103" y="357657"/>
                    </a:lnTo>
                    <a:lnTo>
                      <a:pt x="2551582" y="357657"/>
                    </a:lnTo>
                    <a:lnTo>
                      <a:pt x="2546083" y="348615"/>
                    </a:lnTo>
                    <a:lnTo>
                      <a:pt x="2549728" y="357657"/>
                    </a:lnTo>
                    <a:lnTo>
                      <a:pt x="2559761" y="370357"/>
                    </a:lnTo>
                    <a:lnTo>
                      <a:pt x="2562733" y="370357"/>
                    </a:lnTo>
                    <a:lnTo>
                      <a:pt x="2559418" y="360895"/>
                    </a:lnTo>
                    <a:lnTo>
                      <a:pt x="2569133" y="370357"/>
                    </a:lnTo>
                    <a:lnTo>
                      <a:pt x="2584894" y="395757"/>
                    </a:lnTo>
                    <a:lnTo>
                      <a:pt x="2601607" y="433857"/>
                    </a:lnTo>
                    <a:lnTo>
                      <a:pt x="2617457" y="459257"/>
                    </a:lnTo>
                    <a:lnTo>
                      <a:pt x="2624620" y="484657"/>
                    </a:lnTo>
                    <a:lnTo>
                      <a:pt x="2631059" y="497357"/>
                    </a:lnTo>
                    <a:lnTo>
                      <a:pt x="2636723" y="510057"/>
                    </a:lnTo>
                    <a:lnTo>
                      <a:pt x="2641536" y="535457"/>
                    </a:lnTo>
                    <a:lnTo>
                      <a:pt x="2645384" y="548157"/>
                    </a:lnTo>
                    <a:lnTo>
                      <a:pt x="2648343" y="560857"/>
                    </a:lnTo>
                    <a:lnTo>
                      <a:pt x="2650452" y="573557"/>
                    </a:lnTo>
                    <a:lnTo>
                      <a:pt x="2651747" y="586257"/>
                    </a:lnTo>
                    <a:lnTo>
                      <a:pt x="2653474" y="586257"/>
                    </a:lnTo>
                    <a:lnTo>
                      <a:pt x="2654820" y="598957"/>
                    </a:lnTo>
                    <a:lnTo>
                      <a:pt x="2655849" y="611657"/>
                    </a:lnTo>
                    <a:lnTo>
                      <a:pt x="2656636" y="611657"/>
                    </a:lnTo>
                    <a:lnTo>
                      <a:pt x="2657640" y="624357"/>
                    </a:lnTo>
                    <a:lnTo>
                      <a:pt x="2662783" y="624357"/>
                    </a:lnTo>
                    <a:lnTo>
                      <a:pt x="2665907" y="662457"/>
                    </a:lnTo>
                    <a:lnTo>
                      <a:pt x="2666606" y="687857"/>
                    </a:lnTo>
                    <a:lnTo>
                      <a:pt x="2665857" y="713257"/>
                    </a:lnTo>
                    <a:lnTo>
                      <a:pt x="2664637" y="738657"/>
                    </a:lnTo>
                    <a:lnTo>
                      <a:pt x="2665857" y="738657"/>
                    </a:lnTo>
                    <a:lnTo>
                      <a:pt x="2665361" y="751357"/>
                    </a:lnTo>
                    <a:lnTo>
                      <a:pt x="2664942" y="764057"/>
                    </a:lnTo>
                    <a:lnTo>
                      <a:pt x="2664396" y="776757"/>
                    </a:lnTo>
                    <a:lnTo>
                      <a:pt x="2663444" y="789457"/>
                    </a:lnTo>
                    <a:lnTo>
                      <a:pt x="2664764" y="789457"/>
                    </a:lnTo>
                    <a:lnTo>
                      <a:pt x="2662377" y="802157"/>
                    </a:lnTo>
                    <a:lnTo>
                      <a:pt x="2659710" y="814857"/>
                    </a:lnTo>
                    <a:lnTo>
                      <a:pt x="2656738" y="827557"/>
                    </a:lnTo>
                    <a:lnTo>
                      <a:pt x="2653423" y="840257"/>
                    </a:lnTo>
                    <a:lnTo>
                      <a:pt x="2653119" y="852957"/>
                    </a:lnTo>
                    <a:lnTo>
                      <a:pt x="2654693" y="852957"/>
                    </a:lnTo>
                    <a:lnTo>
                      <a:pt x="2657437" y="840257"/>
                    </a:lnTo>
                    <a:lnTo>
                      <a:pt x="2660637" y="814857"/>
                    </a:lnTo>
                    <a:lnTo>
                      <a:pt x="2663787" y="802157"/>
                    </a:lnTo>
                    <a:lnTo>
                      <a:pt x="2666454" y="776757"/>
                    </a:lnTo>
                    <a:lnTo>
                      <a:pt x="2668536" y="764057"/>
                    </a:lnTo>
                    <a:lnTo>
                      <a:pt x="2669946" y="751357"/>
                    </a:lnTo>
                    <a:lnTo>
                      <a:pt x="2672156" y="751357"/>
                    </a:lnTo>
                    <a:lnTo>
                      <a:pt x="2671483" y="764057"/>
                    </a:lnTo>
                    <a:lnTo>
                      <a:pt x="2670416" y="776757"/>
                    </a:lnTo>
                    <a:lnTo>
                      <a:pt x="2669616" y="776757"/>
                    </a:lnTo>
                    <a:lnTo>
                      <a:pt x="2669527" y="789457"/>
                    </a:lnTo>
                    <a:lnTo>
                      <a:pt x="2670606" y="776757"/>
                    </a:lnTo>
                    <a:lnTo>
                      <a:pt x="2671584" y="776757"/>
                    </a:lnTo>
                    <a:lnTo>
                      <a:pt x="2672308" y="764057"/>
                    </a:lnTo>
                    <a:lnTo>
                      <a:pt x="2672816" y="764057"/>
                    </a:lnTo>
                    <a:lnTo>
                      <a:pt x="2673159" y="751357"/>
                    </a:lnTo>
                    <a:lnTo>
                      <a:pt x="2673604" y="751357"/>
                    </a:lnTo>
                    <a:lnTo>
                      <a:pt x="2673820" y="738657"/>
                    </a:lnTo>
                    <a:lnTo>
                      <a:pt x="2673362" y="713257"/>
                    </a:lnTo>
                    <a:lnTo>
                      <a:pt x="2673540" y="687857"/>
                    </a:lnTo>
                    <a:lnTo>
                      <a:pt x="2673794" y="675157"/>
                    </a:lnTo>
                    <a:lnTo>
                      <a:pt x="2674277" y="675157"/>
                    </a:lnTo>
                    <a:lnTo>
                      <a:pt x="2675140" y="662457"/>
                    </a:lnTo>
                    <a:lnTo>
                      <a:pt x="2675229" y="672858"/>
                    </a:lnTo>
                    <a:lnTo>
                      <a:pt x="2675293" y="713257"/>
                    </a:lnTo>
                    <a:lnTo>
                      <a:pt x="2675559" y="725957"/>
                    </a:lnTo>
                    <a:lnTo>
                      <a:pt x="2675979" y="725957"/>
                    </a:lnTo>
                    <a:lnTo>
                      <a:pt x="2676055" y="738657"/>
                    </a:lnTo>
                    <a:lnTo>
                      <a:pt x="2676055" y="623709"/>
                    </a:lnTo>
                    <a:lnTo>
                      <a:pt x="2674645" y="611657"/>
                    </a:lnTo>
                    <a:lnTo>
                      <a:pt x="2676106" y="611657"/>
                    </a:lnTo>
                    <a:lnTo>
                      <a:pt x="2677668" y="624357"/>
                    </a:lnTo>
                    <a:lnTo>
                      <a:pt x="2672981" y="579513"/>
                    </a:lnTo>
                    <a:lnTo>
                      <a:pt x="2672981" y="600786"/>
                    </a:lnTo>
                    <a:lnTo>
                      <a:pt x="2670746" y="586257"/>
                    </a:lnTo>
                    <a:lnTo>
                      <a:pt x="2672727" y="598957"/>
                    </a:lnTo>
                    <a:lnTo>
                      <a:pt x="2672981" y="600786"/>
                    </a:lnTo>
                    <a:lnTo>
                      <a:pt x="2672981" y="579513"/>
                    </a:lnTo>
                    <a:lnTo>
                      <a:pt x="2672359" y="573557"/>
                    </a:lnTo>
                    <a:lnTo>
                      <a:pt x="2665361" y="548157"/>
                    </a:lnTo>
                    <a:lnTo>
                      <a:pt x="2657640" y="522757"/>
                    </a:lnTo>
                    <a:lnTo>
                      <a:pt x="2650198" y="510057"/>
                    </a:lnTo>
                    <a:lnTo>
                      <a:pt x="2642755" y="484657"/>
                    </a:lnTo>
                    <a:lnTo>
                      <a:pt x="2634843" y="471957"/>
                    </a:lnTo>
                    <a:lnTo>
                      <a:pt x="2625331" y="459257"/>
                    </a:lnTo>
                    <a:lnTo>
                      <a:pt x="2613101" y="433857"/>
                    </a:lnTo>
                    <a:lnTo>
                      <a:pt x="2617279" y="440156"/>
                    </a:lnTo>
                    <a:lnTo>
                      <a:pt x="2615374" y="433857"/>
                    </a:lnTo>
                    <a:lnTo>
                      <a:pt x="2611526" y="421157"/>
                    </a:lnTo>
                    <a:lnTo>
                      <a:pt x="2601061" y="408457"/>
                    </a:lnTo>
                    <a:lnTo>
                      <a:pt x="2589542" y="383057"/>
                    </a:lnTo>
                    <a:lnTo>
                      <a:pt x="2571635" y="357657"/>
                    </a:lnTo>
                    <a:lnTo>
                      <a:pt x="2558326" y="332257"/>
                    </a:lnTo>
                    <a:lnTo>
                      <a:pt x="2545003" y="319557"/>
                    </a:lnTo>
                    <a:lnTo>
                      <a:pt x="2531453" y="294157"/>
                    </a:lnTo>
                    <a:lnTo>
                      <a:pt x="2517483" y="281457"/>
                    </a:lnTo>
                    <a:lnTo>
                      <a:pt x="2502789" y="256057"/>
                    </a:lnTo>
                    <a:lnTo>
                      <a:pt x="2486888" y="243357"/>
                    </a:lnTo>
                    <a:lnTo>
                      <a:pt x="2469261" y="217957"/>
                    </a:lnTo>
                    <a:lnTo>
                      <a:pt x="2449411" y="192557"/>
                    </a:lnTo>
                    <a:lnTo>
                      <a:pt x="2444483" y="179857"/>
                    </a:lnTo>
                    <a:lnTo>
                      <a:pt x="2442667" y="179857"/>
                    </a:lnTo>
                    <a:lnTo>
                      <a:pt x="2437003" y="167157"/>
                    </a:lnTo>
                    <a:lnTo>
                      <a:pt x="2432100" y="167157"/>
                    </a:lnTo>
                    <a:lnTo>
                      <a:pt x="2425166" y="154457"/>
                    </a:lnTo>
                    <a:lnTo>
                      <a:pt x="2415451" y="141757"/>
                    </a:lnTo>
                    <a:lnTo>
                      <a:pt x="2402179" y="129057"/>
                    </a:lnTo>
                    <a:lnTo>
                      <a:pt x="2394788" y="129057"/>
                    </a:lnTo>
                    <a:lnTo>
                      <a:pt x="2387244" y="116357"/>
                    </a:lnTo>
                    <a:lnTo>
                      <a:pt x="2379599" y="116357"/>
                    </a:lnTo>
                    <a:lnTo>
                      <a:pt x="2371864" y="103657"/>
                    </a:lnTo>
                    <a:lnTo>
                      <a:pt x="2354554" y="90957"/>
                    </a:lnTo>
                    <a:lnTo>
                      <a:pt x="2348001" y="86575"/>
                    </a:lnTo>
                    <a:lnTo>
                      <a:pt x="2348001" y="116357"/>
                    </a:lnTo>
                    <a:lnTo>
                      <a:pt x="2343747" y="116357"/>
                    </a:lnTo>
                    <a:lnTo>
                      <a:pt x="2342515" y="115684"/>
                    </a:lnTo>
                    <a:lnTo>
                      <a:pt x="2343569" y="116357"/>
                    </a:lnTo>
                    <a:lnTo>
                      <a:pt x="2342972" y="116357"/>
                    </a:lnTo>
                    <a:lnTo>
                      <a:pt x="2342515" y="115684"/>
                    </a:lnTo>
                    <a:lnTo>
                      <a:pt x="2321039" y="103657"/>
                    </a:lnTo>
                    <a:lnTo>
                      <a:pt x="2308695" y="90957"/>
                    </a:lnTo>
                    <a:lnTo>
                      <a:pt x="2295639" y="90957"/>
                    </a:lnTo>
                    <a:lnTo>
                      <a:pt x="2282063" y="78257"/>
                    </a:lnTo>
                    <a:lnTo>
                      <a:pt x="2268169" y="65557"/>
                    </a:lnTo>
                    <a:lnTo>
                      <a:pt x="2278824" y="65557"/>
                    </a:lnTo>
                    <a:lnTo>
                      <a:pt x="2287994" y="78257"/>
                    </a:lnTo>
                    <a:lnTo>
                      <a:pt x="2308796" y="78257"/>
                    </a:lnTo>
                    <a:lnTo>
                      <a:pt x="2319223" y="90957"/>
                    </a:lnTo>
                    <a:lnTo>
                      <a:pt x="2326716" y="90957"/>
                    </a:lnTo>
                    <a:lnTo>
                      <a:pt x="2328202" y="103657"/>
                    </a:lnTo>
                    <a:lnTo>
                      <a:pt x="2323769" y="103657"/>
                    </a:lnTo>
                    <a:lnTo>
                      <a:pt x="2342502" y="115658"/>
                    </a:lnTo>
                    <a:lnTo>
                      <a:pt x="2337803" y="108750"/>
                    </a:lnTo>
                    <a:lnTo>
                      <a:pt x="2348001" y="116357"/>
                    </a:lnTo>
                    <a:lnTo>
                      <a:pt x="2348001" y="86575"/>
                    </a:lnTo>
                    <a:lnTo>
                      <a:pt x="2335593" y="78257"/>
                    </a:lnTo>
                    <a:lnTo>
                      <a:pt x="2315578" y="65557"/>
                    </a:lnTo>
                    <a:lnTo>
                      <a:pt x="2295055" y="52857"/>
                    </a:lnTo>
                    <a:lnTo>
                      <a:pt x="2284844" y="52857"/>
                    </a:lnTo>
                    <a:lnTo>
                      <a:pt x="2274760" y="40157"/>
                    </a:lnTo>
                    <a:lnTo>
                      <a:pt x="2264930" y="40157"/>
                    </a:lnTo>
                    <a:lnTo>
                      <a:pt x="2264486" y="39560"/>
                    </a:lnTo>
                    <a:lnTo>
                      <a:pt x="2264486" y="65557"/>
                    </a:lnTo>
                    <a:lnTo>
                      <a:pt x="2259660" y="65557"/>
                    </a:lnTo>
                    <a:lnTo>
                      <a:pt x="2259660" y="83070"/>
                    </a:lnTo>
                    <a:lnTo>
                      <a:pt x="2255456" y="80225"/>
                    </a:lnTo>
                    <a:lnTo>
                      <a:pt x="2251227" y="78257"/>
                    </a:lnTo>
                    <a:lnTo>
                      <a:pt x="2256574" y="78257"/>
                    </a:lnTo>
                    <a:lnTo>
                      <a:pt x="2259660" y="83070"/>
                    </a:lnTo>
                    <a:lnTo>
                      <a:pt x="2259660" y="65557"/>
                    </a:lnTo>
                    <a:lnTo>
                      <a:pt x="2253843" y="65557"/>
                    </a:lnTo>
                    <a:lnTo>
                      <a:pt x="2239391" y="52857"/>
                    </a:lnTo>
                    <a:lnTo>
                      <a:pt x="2225243" y="52857"/>
                    </a:lnTo>
                    <a:lnTo>
                      <a:pt x="2225243" y="72263"/>
                    </a:lnTo>
                    <a:lnTo>
                      <a:pt x="2217039" y="68567"/>
                    </a:lnTo>
                    <a:lnTo>
                      <a:pt x="2209965" y="65557"/>
                    </a:lnTo>
                    <a:lnTo>
                      <a:pt x="2217470" y="65557"/>
                    </a:lnTo>
                    <a:lnTo>
                      <a:pt x="2225243" y="72263"/>
                    </a:lnTo>
                    <a:lnTo>
                      <a:pt x="2225243" y="52857"/>
                    </a:lnTo>
                    <a:lnTo>
                      <a:pt x="2217318" y="52857"/>
                    </a:lnTo>
                    <a:lnTo>
                      <a:pt x="2210892" y="40157"/>
                    </a:lnTo>
                    <a:lnTo>
                      <a:pt x="2224989" y="40157"/>
                    </a:lnTo>
                    <a:lnTo>
                      <a:pt x="2246160" y="52857"/>
                    </a:lnTo>
                    <a:lnTo>
                      <a:pt x="2264486" y="65557"/>
                    </a:lnTo>
                    <a:lnTo>
                      <a:pt x="2264486" y="39560"/>
                    </a:lnTo>
                    <a:lnTo>
                      <a:pt x="2255520" y="27457"/>
                    </a:lnTo>
                    <a:lnTo>
                      <a:pt x="2230920" y="27457"/>
                    </a:lnTo>
                    <a:lnTo>
                      <a:pt x="2229955" y="26860"/>
                    </a:lnTo>
                    <a:lnTo>
                      <a:pt x="2227313" y="22123"/>
                    </a:lnTo>
                    <a:lnTo>
                      <a:pt x="2228062" y="25704"/>
                    </a:lnTo>
                    <a:lnTo>
                      <a:pt x="2210155" y="14757"/>
                    </a:lnTo>
                    <a:lnTo>
                      <a:pt x="2180348" y="14757"/>
                    </a:lnTo>
                    <a:lnTo>
                      <a:pt x="2180348" y="40157"/>
                    </a:lnTo>
                    <a:lnTo>
                      <a:pt x="2152561" y="40157"/>
                    </a:lnTo>
                    <a:lnTo>
                      <a:pt x="2122195" y="27457"/>
                    </a:lnTo>
                    <a:lnTo>
                      <a:pt x="2160359" y="27457"/>
                    </a:lnTo>
                    <a:lnTo>
                      <a:pt x="2180348" y="40157"/>
                    </a:lnTo>
                    <a:lnTo>
                      <a:pt x="2180348" y="14757"/>
                    </a:lnTo>
                    <a:lnTo>
                      <a:pt x="2149957" y="14757"/>
                    </a:lnTo>
                    <a:lnTo>
                      <a:pt x="2119185" y="2057"/>
                    </a:lnTo>
                    <a:lnTo>
                      <a:pt x="2090496" y="13919"/>
                    </a:lnTo>
                    <a:lnTo>
                      <a:pt x="2090496" y="27457"/>
                    </a:lnTo>
                    <a:lnTo>
                      <a:pt x="2059025" y="40157"/>
                    </a:lnTo>
                    <a:lnTo>
                      <a:pt x="2045931" y="40157"/>
                    </a:lnTo>
                    <a:lnTo>
                      <a:pt x="2059825" y="27457"/>
                    </a:lnTo>
                    <a:lnTo>
                      <a:pt x="2090496" y="27457"/>
                    </a:lnTo>
                    <a:lnTo>
                      <a:pt x="2090496" y="13919"/>
                    </a:lnTo>
                    <a:lnTo>
                      <a:pt x="2088438" y="14757"/>
                    </a:lnTo>
                    <a:lnTo>
                      <a:pt x="2057387" y="14757"/>
                    </a:lnTo>
                    <a:lnTo>
                      <a:pt x="2031199" y="25247"/>
                    </a:lnTo>
                    <a:lnTo>
                      <a:pt x="2031199" y="65557"/>
                    </a:lnTo>
                    <a:lnTo>
                      <a:pt x="2022360" y="69811"/>
                    </a:lnTo>
                    <a:lnTo>
                      <a:pt x="2024126" y="65557"/>
                    </a:lnTo>
                    <a:lnTo>
                      <a:pt x="2031199" y="65557"/>
                    </a:lnTo>
                    <a:lnTo>
                      <a:pt x="2031199" y="25247"/>
                    </a:lnTo>
                    <a:lnTo>
                      <a:pt x="2029129" y="26073"/>
                    </a:lnTo>
                    <a:lnTo>
                      <a:pt x="2029129" y="40157"/>
                    </a:lnTo>
                    <a:lnTo>
                      <a:pt x="2022500" y="43294"/>
                    </a:lnTo>
                    <a:lnTo>
                      <a:pt x="2022500" y="65557"/>
                    </a:lnTo>
                    <a:lnTo>
                      <a:pt x="2000123" y="78257"/>
                    </a:lnTo>
                    <a:lnTo>
                      <a:pt x="1994344" y="78257"/>
                    </a:lnTo>
                    <a:lnTo>
                      <a:pt x="2012721" y="65557"/>
                    </a:lnTo>
                    <a:lnTo>
                      <a:pt x="2022500" y="65557"/>
                    </a:lnTo>
                    <a:lnTo>
                      <a:pt x="2022500" y="43294"/>
                    </a:lnTo>
                    <a:lnTo>
                      <a:pt x="2016036" y="46329"/>
                    </a:lnTo>
                    <a:lnTo>
                      <a:pt x="2018030" y="40157"/>
                    </a:lnTo>
                    <a:lnTo>
                      <a:pt x="2029129" y="40157"/>
                    </a:lnTo>
                    <a:lnTo>
                      <a:pt x="2029129" y="26073"/>
                    </a:lnTo>
                    <a:lnTo>
                      <a:pt x="2025662" y="27457"/>
                    </a:lnTo>
                    <a:lnTo>
                      <a:pt x="1992845" y="40157"/>
                    </a:lnTo>
                    <a:lnTo>
                      <a:pt x="1958632" y="52857"/>
                    </a:lnTo>
                    <a:lnTo>
                      <a:pt x="1943684" y="58153"/>
                    </a:lnTo>
                    <a:lnTo>
                      <a:pt x="1946376" y="52857"/>
                    </a:lnTo>
                    <a:lnTo>
                      <a:pt x="1970659" y="40157"/>
                    </a:lnTo>
                    <a:lnTo>
                      <a:pt x="1991639" y="40157"/>
                    </a:lnTo>
                    <a:lnTo>
                      <a:pt x="2000389" y="27457"/>
                    </a:lnTo>
                    <a:lnTo>
                      <a:pt x="2003526" y="27457"/>
                    </a:lnTo>
                    <a:lnTo>
                      <a:pt x="2011819" y="14757"/>
                    </a:lnTo>
                    <a:lnTo>
                      <a:pt x="2008835" y="14757"/>
                    </a:lnTo>
                    <a:lnTo>
                      <a:pt x="1989759" y="27457"/>
                    </a:lnTo>
                    <a:lnTo>
                      <a:pt x="1975675" y="27457"/>
                    </a:lnTo>
                    <a:lnTo>
                      <a:pt x="1968563" y="40157"/>
                    </a:lnTo>
                    <a:lnTo>
                      <a:pt x="1940496" y="52857"/>
                    </a:lnTo>
                    <a:lnTo>
                      <a:pt x="1939074" y="52857"/>
                    </a:lnTo>
                    <a:lnTo>
                      <a:pt x="1939074" y="78257"/>
                    </a:lnTo>
                    <a:lnTo>
                      <a:pt x="1912213" y="89623"/>
                    </a:lnTo>
                    <a:lnTo>
                      <a:pt x="1918614" y="78257"/>
                    </a:lnTo>
                    <a:lnTo>
                      <a:pt x="1939074" y="78257"/>
                    </a:lnTo>
                    <a:lnTo>
                      <a:pt x="1939074" y="52857"/>
                    </a:lnTo>
                    <a:lnTo>
                      <a:pt x="1929130" y="52857"/>
                    </a:lnTo>
                    <a:lnTo>
                      <a:pt x="1922754" y="59918"/>
                    </a:lnTo>
                    <a:lnTo>
                      <a:pt x="1922754" y="65557"/>
                    </a:lnTo>
                    <a:lnTo>
                      <a:pt x="1916976" y="69443"/>
                    </a:lnTo>
                    <a:lnTo>
                      <a:pt x="1920125" y="65557"/>
                    </a:lnTo>
                    <a:lnTo>
                      <a:pt x="1922754" y="65557"/>
                    </a:lnTo>
                    <a:lnTo>
                      <a:pt x="1922754" y="59918"/>
                    </a:lnTo>
                    <a:lnTo>
                      <a:pt x="1917649" y="65557"/>
                    </a:lnTo>
                    <a:lnTo>
                      <a:pt x="1906016" y="65557"/>
                    </a:lnTo>
                    <a:lnTo>
                      <a:pt x="1900351" y="78257"/>
                    </a:lnTo>
                    <a:lnTo>
                      <a:pt x="1903844" y="78257"/>
                    </a:lnTo>
                    <a:lnTo>
                      <a:pt x="1891131" y="86804"/>
                    </a:lnTo>
                    <a:lnTo>
                      <a:pt x="1888324" y="90957"/>
                    </a:lnTo>
                    <a:lnTo>
                      <a:pt x="1890610" y="87160"/>
                    </a:lnTo>
                    <a:lnTo>
                      <a:pt x="1884959" y="90957"/>
                    </a:lnTo>
                    <a:lnTo>
                      <a:pt x="1887258" y="90957"/>
                    </a:lnTo>
                    <a:lnTo>
                      <a:pt x="1873567" y="103657"/>
                    </a:lnTo>
                    <a:lnTo>
                      <a:pt x="1879206" y="103657"/>
                    </a:lnTo>
                    <a:lnTo>
                      <a:pt x="1874913" y="110248"/>
                    </a:lnTo>
                    <a:lnTo>
                      <a:pt x="1880692" y="103657"/>
                    </a:lnTo>
                    <a:lnTo>
                      <a:pt x="1880349" y="103657"/>
                    </a:lnTo>
                    <a:lnTo>
                      <a:pt x="1881149" y="103162"/>
                    </a:lnTo>
                    <a:lnTo>
                      <a:pt x="1880692" y="103657"/>
                    </a:lnTo>
                    <a:lnTo>
                      <a:pt x="1887588" y="103657"/>
                    </a:lnTo>
                    <a:lnTo>
                      <a:pt x="1892515" y="96151"/>
                    </a:lnTo>
                    <a:lnTo>
                      <a:pt x="1900923" y="90957"/>
                    </a:lnTo>
                    <a:lnTo>
                      <a:pt x="1909318" y="78257"/>
                    </a:lnTo>
                    <a:lnTo>
                      <a:pt x="1909851" y="78257"/>
                    </a:lnTo>
                    <a:lnTo>
                      <a:pt x="1904047" y="90957"/>
                    </a:lnTo>
                    <a:lnTo>
                      <a:pt x="1909076" y="90957"/>
                    </a:lnTo>
                    <a:lnTo>
                      <a:pt x="1877148" y="116357"/>
                    </a:lnTo>
                    <a:lnTo>
                      <a:pt x="1843760" y="141757"/>
                    </a:lnTo>
                    <a:lnTo>
                      <a:pt x="1812213" y="165074"/>
                    </a:lnTo>
                    <a:lnTo>
                      <a:pt x="1812213" y="192557"/>
                    </a:lnTo>
                    <a:lnTo>
                      <a:pt x="1776183" y="231584"/>
                    </a:lnTo>
                    <a:lnTo>
                      <a:pt x="1755978" y="255028"/>
                    </a:lnTo>
                    <a:lnTo>
                      <a:pt x="1764487" y="243357"/>
                    </a:lnTo>
                    <a:lnTo>
                      <a:pt x="1774063" y="230657"/>
                    </a:lnTo>
                    <a:lnTo>
                      <a:pt x="1783537" y="217957"/>
                    </a:lnTo>
                    <a:lnTo>
                      <a:pt x="1808607" y="192582"/>
                    </a:lnTo>
                    <a:lnTo>
                      <a:pt x="1808657" y="193281"/>
                    </a:lnTo>
                    <a:lnTo>
                      <a:pt x="1809521" y="192557"/>
                    </a:lnTo>
                    <a:lnTo>
                      <a:pt x="1812213" y="192557"/>
                    </a:lnTo>
                    <a:lnTo>
                      <a:pt x="1812213" y="165074"/>
                    </a:lnTo>
                    <a:lnTo>
                      <a:pt x="1809394" y="167157"/>
                    </a:lnTo>
                    <a:lnTo>
                      <a:pt x="1740128" y="242811"/>
                    </a:lnTo>
                    <a:lnTo>
                      <a:pt x="1743786" y="230657"/>
                    </a:lnTo>
                    <a:lnTo>
                      <a:pt x="1742020" y="230657"/>
                    </a:lnTo>
                    <a:lnTo>
                      <a:pt x="1750695" y="217957"/>
                    </a:lnTo>
                    <a:lnTo>
                      <a:pt x="1756219" y="217957"/>
                    </a:lnTo>
                    <a:lnTo>
                      <a:pt x="1758962" y="211696"/>
                    </a:lnTo>
                    <a:lnTo>
                      <a:pt x="1767484" y="205257"/>
                    </a:lnTo>
                    <a:lnTo>
                      <a:pt x="1768106" y="205257"/>
                    </a:lnTo>
                    <a:lnTo>
                      <a:pt x="1768602" y="204355"/>
                    </a:lnTo>
                    <a:lnTo>
                      <a:pt x="1783130" y="192557"/>
                    </a:lnTo>
                    <a:lnTo>
                      <a:pt x="1789874" y="179857"/>
                    </a:lnTo>
                    <a:lnTo>
                      <a:pt x="1795843" y="179857"/>
                    </a:lnTo>
                    <a:lnTo>
                      <a:pt x="1798891" y="172034"/>
                    </a:lnTo>
                    <a:lnTo>
                      <a:pt x="1789849" y="179857"/>
                    </a:lnTo>
                    <a:lnTo>
                      <a:pt x="1774647" y="193319"/>
                    </a:lnTo>
                    <a:lnTo>
                      <a:pt x="1775066" y="192557"/>
                    </a:lnTo>
                    <a:lnTo>
                      <a:pt x="1782292" y="179857"/>
                    </a:lnTo>
                    <a:lnTo>
                      <a:pt x="1789734" y="179857"/>
                    </a:lnTo>
                    <a:lnTo>
                      <a:pt x="1797380" y="167157"/>
                    </a:lnTo>
                    <a:lnTo>
                      <a:pt x="1812023" y="154457"/>
                    </a:lnTo>
                    <a:lnTo>
                      <a:pt x="1824748" y="141757"/>
                    </a:lnTo>
                    <a:lnTo>
                      <a:pt x="1833892" y="129057"/>
                    </a:lnTo>
                    <a:lnTo>
                      <a:pt x="1839683" y="129057"/>
                    </a:lnTo>
                    <a:lnTo>
                      <a:pt x="1833791" y="141757"/>
                    </a:lnTo>
                    <a:lnTo>
                      <a:pt x="1840191" y="141757"/>
                    </a:lnTo>
                    <a:lnTo>
                      <a:pt x="1847202" y="129057"/>
                    </a:lnTo>
                    <a:lnTo>
                      <a:pt x="1854746" y="129057"/>
                    </a:lnTo>
                    <a:lnTo>
                      <a:pt x="1862772" y="116357"/>
                    </a:lnTo>
                    <a:lnTo>
                      <a:pt x="1863826" y="116357"/>
                    </a:lnTo>
                    <a:lnTo>
                      <a:pt x="1869351" y="103657"/>
                    </a:lnTo>
                    <a:lnTo>
                      <a:pt x="1862378" y="103657"/>
                    </a:lnTo>
                    <a:lnTo>
                      <a:pt x="1895195" y="79514"/>
                    </a:lnTo>
                    <a:lnTo>
                      <a:pt x="1895944" y="78257"/>
                    </a:lnTo>
                    <a:lnTo>
                      <a:pt x="1889099" y="78257"/>
                    </a:lnTo>
                    <a:lnTo>
                      <a:pt x="1877898" y="90957"/>
                    </a:lnTo>
                    <a:lnTo>
                      <a:pt x="1866912" y="90957"/>
                    </a:lnTo>
                    <a:lnTo>
                      <a:pt x="1856346" y="103657"/>
                    </a:lnTo>
                    <a:lnTo>
                      <a:pt x="1851672" y="108216"/>
                    </a:lnTo>
                    <a:lnTo>
                      <a:pt x="1851672" y="116357"/>
                    </a:lnTo>
                    <a:lnTo>
                      <a:pt x="1845627" y="129057"/>
                    </a:lnTo>
                    <a:lnTo>
                      <a:pt x="1842477" y="129057"/>
                    </a:lnTo>
                    <a:lnTo>
                      <a:pt x="1847519" y="116357"/>
                    </a:lnTo>
                    <a:lnTo>
                      <a:pt x="1851672" y="116357"/>
                    </a:lnTo>
                    <a:lnTo>
                      <a:pt x="1851672" y="108216"/>
                    </a:lnTo>
                    <a:lnTo>
                      <a:pt x="1817204" y="141757"/>
                    </a:lnTo>
                    <a:lnTo>
                      <a:pt x="1785785" y="167157"/>
                    </a:lnTo>
                    <a:lnTo>
                      <a:pt x="1764220" y="192557"/>
                    </a:lnTo>
                    <a:lnTo>
                      <a:pt x="1754619" y="205257"/>
                    </a:lnTo>
                    <a:lnTo>
                      <a:pt x="1741563" y="217957"/>
                    </a:lnTo>
                    <a:lnTo>
                      <a:pt x="1738909" y="220497"/>
                    </a:lnTo>
                    <a:lnTo>
                      <a:pt x="1738909" y="244436"/>
                    </a:lnTo>
                    <a:lnTo>
                      <a:pt x="1727200" y="261708"/>
                    </a:lnTo>
                    <a:lnTo>
                      <a:pt x="1720367" y="268757"/>
                    </a:lnTo>
                    <a:lnTo>
                      <a:pt x="1727479" y="256057"/>
                    </a:lnTo>
                    <a:lnTo>
                      <a:pt x="1738909" y="244436"/>
                    </a:lnTo>
                    <a:lnTo>
                      <a:pt x="1738909" y="220497"/>
                    </a:lnTo>
                    <a:lnTo>
                      <a:pt x="1735518" y="223748"/>
                    </a:lnTo>
                    <a:lnTo>
                      <a:pt x="1735518" y="240461"/>
                    </a:lnTo>
                    <a:lnTo>
                      <a:pt x="1734058" y="243357"/>
                    </a:lnTo>
                    <a:lnTo>
                      <a:pt x="1725676" y="256057"/>
                    </a:lnTo>
                    <a:lnTo>
                      <a:pt x="1716443" y="268757"/>
                    </a:lnTo>
                    <a:lnTo>
                      <a:pt x="1710347" y="268757"/>
                    </a:lnTo>
                    <a:lnTo>
                      <a:pt x="1704352" y="281457"/>
                    </a:lnTo>
                    <a:lnTo>
                      <a:pt x="1703438" y="281457"/>
                    </a:lnTo>
                    <a:lnTo>
                      <a:pt x="1710207" y="268757"/>
                    </a:lnTo>
                    <a:lnTo>
                      <a:pt x="1717471" y="256057"/>
                    </a:lnTo>
                    <a:lnTo>
                      <a:pt x="1725422" y="256057"/>
                    </a:lnTo>
                    <a:lnTo>
                      <a:pt x="1733600" y="243357"/>
                    </a:lnTo>
                    <a:lnTo>
                      <a:pt x="1735518" y="240461"/>
                    </a:lnTo>
                    <a:lnTo>
                      <a:pt x="1735518" y="223748"/>
                    </a:lnTo>
                    <a:lnTo>
                      <a:pt x="1715020" y="243357"/>
                    </a:lnTo>
                    <a:lnTo>
                      <a:pt x="1701698" y="268757"/>
                    </a:lnTo>
                    <a:lnTo>
                      <a:pt x="1699831" y="270535"/>
                    </a:lnTo>
                    <a:lnTo>
                      <a:pt x="1699831" y="281457"/>
                    </a:lnTo>
                    <a:lnTo>
                      <a:pt x="1695221" y="294157"/>
                    </a:lnTo>
                    <a:lnTo>
                      <a:pt x="1692363" y="294157"/>
                    </a:lnTo>
                    <a:lnTo>
                      <a:pt x="1697405" y="281457"/>
                    </a:lnTo>
                    <a:lnTo>
                      <a:pt x="1699831" y="281457"/>
                    </a:lnTo>
                    <a:lnTo>
                      <a:pt x="1699831" y="270535"/>
                    </a:lnTo>
                    <a:lnTo>
                      <a:pt x="1688274" y="281457"/>
                    </a:lnTo>
                    <a:lnTo>
                      <a:pt x="1675422" y="294157"/>
                    </a:lnTo>
                    <a:lnTo>
                      <a:pt x="1668983" y="306857"/>
                    </a:lnTo>
                    <a:lnTo>
                      <a:pt x="1662480" y="319557"/>
                    </a:lnTo>
                    <a:lnTo>
                      <a:pt x="1655965" y="319557"/>
                    </a:lnTo>
                    <a:lnTo>
                      <a:pt x="1649526" y="332257"/>
                    </a:lnTo>
                    <a:lnTo>
                      <a:pt x="1624609" y="370357"/>
                    </a:lnTo>
                    <a:lnTo>
                      <a:pt x="1600657" y="408457"/>
                    </a:lnTo>
                    <a:lnTo>
                      <a:pt x="1577797" y="446557"/>
                    </a:lnTo>
                    <a:lnTo>
                      <a:pt x="1563370" y="471957"/>
                    </a:lnTo>
                    <a:lnTo>
                      <a:pt x="1562963" y="471957"/>
                    </a:lnTo>
                    <a:lnTo>
                      <a:pt x="1560271" y="477405"/>
                    </a:lnTo>
                    <a:lnTo>
                      <a:pt x="1556156" y="484657"/>
                    </a:lnTo>
                    <a:lnTo>
                      <a:pt x="1556677" y="484657"/>
                    </a:lnTo>
                    <a:lnTo>
                      <a:pt x="1550682" y="497357"/>
                    </a:lnTo>
                    <a:lnTo>
                      <a:pt x="1544777" y="510057"/>
                    </a:lnTo>
                    <a:lnTo>
                      <a:pt x="1532801" y="522757"/>
                    </a:lnTo>
                    <a:lnTo>
                      <a:pt x="1527035" y="535457"/>
                    </a:lnTo>
                    <a:lnTo>
                      <a:pt x="1521421" y="548157"/>
                    </a:lnTo>
                    <a:lnTo>
                      <a:pt x="1515935" y="560857"/>
                    </a:lnTo>
                    <a:lnTo>
                      <a:pt x="1524889" y="535457"/>
                    </a:lnTo>
                    <a:lnTo>
                      <a:pt x="1517573" y="548157"/>
                    </a:lnTo>
                    <a:lnTo>
                      <a:pt x="1510169" y="573557"/>
                    </a:lnTo>
                    <a:lnTo>
                      <a:pt x="1502879" y="586257"/>
                    </a:lnTo>
                    <a:lnTo>
                      <a:pt x="1495869" y="598957"/>
                    </a:lnTo>
                    <a:lnTo>
                      <a:pt x="1495259" y="598957"/>
                    </a:lnTo>
                    <a:lnTo>
                      <a:pt x="1498244" y="586257"/>
                    </a:lnTo>
                    <a:lnTo>
                      <a:pt x="1501038" y="573557"/>
                    </a:lnTo>
                    <a:lnTo>
                      <a:pt x="1504391" y="573557"/>
                    </a:lnTo>
                    <a:lnTo>
                      <a:pt x="1508163" y="560857"/>
                    </a:lnTo>
                    <a:lnTo>
                      <a:pt x="1507058" y="560857"/>
                    </a:lnTo>
                    <a:lnTo>
                      <a:pt x="1510385" y="548157"/>
                    </a:lnTo>
                    <a:lnTo>
                      <a:pt x="1512925" y="542632"/>
                    </a:lnTo>
                    <a:lnTo>
                      <a:pt x="1509496" y="548157"/>
                    </a:lnTo>
                    <a:lnTo>
                      <a:pt x="1492669" y="586257"/>
                    </a:lnTo>
                    <a:lnTo>
                      <a:pt x="1478889" y="624357"/>
                    </a:lnTo>
                    <a:lnTo>
                      <a:pt x="1464335" y="662457"/>
                    </a:lnTo>
                    <a:lnTo>
                      <a:pt x="1453730" y="687857"/>
                    </a:lnTo>
                    <a:lnTo>
                      <a:pt x="1440510" y="738657"/>
                    </a:lnTo>
                    <a:lnTo>
                      <a:pt x="1425968" y="789457"/>
                    </a:lnTo>
                    <a:lnTo>
                      <a:pt x="1411376" y="840257"/>
                    </a:lnTo>
                    <a:lnTo>
                      <a:pt x="1412024" y="827557"/>
                    </a:lnTo>
                    <a:lnTo>
                      <a:pt x="1410728" y="840257"/>
                    </a:lnTo>
                    <a:lnTo>
                      <a:pt x="1408137" y="840257"/>
                    </a:lnTo>
                    <a:lnTo>
                      <a:pt x="1401787" y="878357"/>
                    </a:lnTo>
                    <a:lnTo>
                      <a:pt x="1398943" y="878357"/>
                    </a:lnTo>
                    <a:lnTo>
                      <a:pt x="1397076" y="891057"/>
                    </a:lnTo>
                    <a:lnTo>
                      <a:pt x="1394460" y="903757"/>
                    </a:lnTo>
                    <a:lnTo>
                      <a:pt x="1388440" y="929157"/>
                    </a:lnTo>
                    <a:lnTo>
                      <a:pt x="1386243" y="952652"/>
                    </a:lnTo>
                    <a:lnTo>
                      <a:pt x="1389062" y="929157"/>
                    </a:lnTo>
                    <a:lnTo>
                      <a:pt x="1392732" y="916457"/>
                    </a:lnTo>
                    <a:lnTo>
                      <a:pt x="1392516" y="917524"/>
                    </a:lnTo>
                    <a:lnTo>
                      <a:pt x="1392516" y="1284757"/>
                    </a:lnTo>
                    <a:lnTo>
                      <a:pt x="1389964" y="1284757"/>
                    </a:lnTo>
                    <a:lnTo>
                      <a:pt x="1389265" y="1272057"/>
                    </a:lnTo>
                    <a:lnTo>
                      <a:pt x="1388237" y="1272057"/>
                    </a:lnTo>
                    <a:lnTo>
                      <a:pt x="1387792" y="1259357"/>
                    </a:lnTo>
                    <a:lnTo>
                      <a:pt x="1387411" y="1259357"/>
                    </a:lnTo>
                    <a:lnTo>
                      <a:pt x="1387348" y="1233957"/>
                    </a:lnTo>
                    <a:lnTo>
                      <a:pt x="1388402" y="1247305"/>
                    </a:lnTo>
                    <a:lnTo>
                      <a:pt x="1389468" y="1259357"/>
                    </a:lnTo>
                    <a:lnTo>
                      <a:pt x="1392516" y="1284757"/>
                    </a:lnTo>
                    <a:lnTo>
                      <a:pt x="1392516" y="917524"/>
                    </a:lnTo>
                    <a:lnTo>
                      <a:pt x="1390142" y="929157"/>
                    </a:lnTo>
                    <a:lnTo>
                      <a:pt x="1388757" y="954557"/>
                    </a:lnTo>
                    <a:lnTo>
                      <a:pt x="1387144" y="967257"/>
                    </a:lnTo>
                    <a:lnTo>
                      <a:pt x="1384109" y="979030"/>
                    </a:lnTo>
                    <a:lnTo>
                      <a:pt x="1384109" y="1310157"/>
                    </a:lnTo>
                    <a:lnTo>
                      <a:pt x="1346492" y="1310157"/>
                    </a:lnTo>
                    <a:lnTo>
                      <a:pt x="1343723" y="1297457"/>
                    </a:lnTo>
                    <a:lnTo>
                      <a:pt x="1356741" y="1297457"/>
                    </a:lnTo>
                    <a:lnTo>
                      <a:pt x="1384109" y="1310157"/>
                    </a:lnTo>
                    <a:lnTo>
                      <a:pt x="1384109" y="979030"/>
                    </a:lnTo>
                    <a:lnTo>
                      <a:pt x="1383868" y="979957"/>
                    </a:lnTo>
                    <a:lnTo>
                      <a:pt x="1382826" y="992657"/>
                    </a:lnTo>
                    <a:lnTo>
                      <a:pt x="1381798" y="1005357"/>
                    </a:lnTo>
                    <a:lnTo>
                      <a:pt x="1382141" y="1018057"/>
                    </a:lnTo>
                    <a:lnTo>
                      <a:pt x="1382623" y="1018057"/>
                    </a:lnTo>
                    <a:lnTo>
                      <a:pt x="1382814" y="1030960"/>
                    </a:lnTo>
                    <a:lnTo>
                      <a:pt x="1382445" y="1043457"/>
                    </a:lnTo>
                    <a:lnTo>
                      <a:pt x="1381467" y="1056157"/>
                    </a:lnTo>
                    <a:lnTo>
                      <a:pt x="1379905" y="1081557"/>
                    </a:lnTo>
                    <a:lnTo>
                      <a:pt x="1378712" y="1106957"/>
                    </a:lnTo>
                    <a:lnTo>
                      <a:pt x="1378077" y="1119657"/>
                    </a:lnTo>
                    <a:lnTo>
                      <a:pt x="1376667" y="1170457"/>
                    </a:lnTo>
                    <a:lnTo>
                      <a:pt x="1376108" y="1170457"/>
                    </a:lnTo>
                    <a:lnTo>
                      <a:pt x="1375562" y="1183157"/>
                    </a:lnTo>
                    <a:lnTo>
                      <a:pt x="1374927" y="1170457"/>
                    </a:lnTo>
                    <a:lnTo>
                      <a:pt x="1374305" y="1170457"/>
                    </a:lnTo>
                    <a:lnTo>
                      <a:pt x="1373797" y="1157757"/>
                    </a:lnTo>
                    <a:lnTo>
                      <a:pt x="1372806" y="1132357"/>
                    </a:lnTo>
                    <a:lnTo>
                      <a:pt x="1372400" y="1119657"/>
                    </a:lnTo>
                    <a:lnTo>
                      <a:pt x="1372235" y="1106957"/>
                    </a:lnTo>
                    <a:lnTo>
                      <a:pt x="1372146" y="1081557"/>
                    </a:lnTo>
                    <a:lnTo>
                      <a:pt x="1371307" y="1081557"/>
                    </a:lnTo>
                    <a:lnTo>
                      <a:pt x="1371561" y="1094257"/>
                    </a:lnTo>
                    <a:lnTo>
                      <a:pt x="1371422" y="1094257"/>
                    </a:lnTo>
                    <a:lnTo>
                      <a:pt x="1370990" y="1106957"/>
                    </a:lnTo>
                    <a:lnTo>
                      <a:pt x="1370495" y="1145057"/>
                    </a:lnTo>
                    <a:lnTo>
                      <a:pt x="1370203" y="1161427"/>
                    </a:lnTo>
                    <a:lnTo>
                      <a:pt x="1370139" y="1195857"/>
                    </a:lnTo>
                    <a:lnTo>
                      <a:pt x="1370495" y="1221257"/>
                    </a:lnTo>
                    <a:lnTo>
                      <a:pt x="1370876" y="1233957"/>
                    </a:lnTo>
                    <a:lnTo>
                      <a:pt x="1369631" y="1221257"/>
                    </a:lnTo>
                    <a:lnTo>
                      <a:pt x="1370952" y="1246657"/>
                    </a:lnTo>
                    <a:lnTo>
                      <a:pt x="1372031" y="1246657"/>
                    </a:lnTo>
                    <a:lnTo>
                      <a:pt x="1372628" y="1259357"/>
                    </a:lnTo>
                    <a:lnTo>
                      <a:pt x="1365504" y="1259357"/>
                    </a:lnTo>
                    <a:lnTo>
                      <a:pt x="1359128" y="1272057"/>
                    </a:lnTo>
                    <a:lnTo>
                      <a:pt x="1346428" y="1272057"/>
                    </a:lnTo>
                    <a:lnTo>
                      <a:pt x="1357388" y="1284757"/>
                    </a:lnTo>
                    <a:lnTo>
                      <a:pt x="1339938" y="1284757"/>
                    </a:lnTo>
                    <a:lnTo>
                      <a:pt x="1314577" y="1284757"/>
                    </a:lnTo>
                    <a:lnTo>
                      <a:pt x="1304772" y="1272057"/>
                    </a:lnTo>
                    <a:lnTo>
                      <a:pt x="1304950" y="1284757"/>
                    </a:lnTo>
                    <a:lnTo>
                      <a:pt x="975080" y="1284757"/>
                    </a:lnTo>
                    <a:lnTo>
                      <a:pt x="927506" y="1297457"/>
                    </a:lnTo>
                    <a:lnTo>
                      <a:pt x="874077" y="1297457"/>
                    </a:lnTo>
                    <a:lnTo>
                      <a:pt x="833208" y="1310157"/>
                    </a:lnTo>
                    <a:lnTo>
                      <a:pt x="793864" y="1310157"/>
                    </a:lnTo>
                    <a:lnTo>
                      <a:pt x="768146" y="1322857"/>
                    </a:lnTo>
                    <a:lnTo>
                      <a:pt x="864755" y="1322857"/>
                    </a:lnTo>
                    <a:lnTo>
                      <a:pt x="884986" y="1310157"/>
                    </a:lnTo>
                    <a:lnTo>
                      <a:pt x="1087729" y="1310157"/>
                    </a:lnTo>
                    <a:lnTo>
                      <a:pt x="1098740" y="1297457"/>
                    </a:lnTo>
                    <a:lnTo>
                      <a:pt x="1261173" y="1297457"/>
                    </a:lnTo>
                    <a:lnTo>
                      <a:pt x="1314221" y="1297457"/>
                    </a:lnTo>
                    <a:lnTo>
                      <a:pt x="1323149" y="1310157"/>
                    </a:lnTo>
                    <a:lnTo>
                      <a:pt x="1313370" y="1310157"/>
                    </a:lnTo>
                    <a:lnTo>
                      <a:pt x="1325549" y="1322857"/>
                    </a:lnTo>
                    <a:lnTo>
                      <a:pt x="1408772" y="1322857"/>
                    </a:lnTo>
                    <a:lnTo>
                      <a:pt x="1395933" y="1310157"/>
                    </a:lnTo>
                    <a:lnTo>
                      <a:pt x="1412392" y="1310157"/>
                    </a:lnTo>
                    <a:lnTo>
                      <a:pt x="1419936" y="1322857"/>
                    </a:lnTo>
                    <a:lnTo>
                      <a:pt x="1426806" y="1322857"/>
                    </a:lnTo>
                    <a:lnTo>
                      <a:pt x="1424381" y="1301978"/>
                    </a:lnTo>
                    <a:lnTo>
                      <a:pt x="1424381" y="1310157"/>
                    </a:lnTo>
                    <a:lnTo>
                      <a:pt x="1417942" y="1310157"/>
                    </a:lnTo>
                    <a:lnTo>
                      <a:pt x="1416697" y="1284757"/>
                    </a:lnTo>
                    <a:lnTo>
                      <a:pt x="1417828" y="1297457"/>
                    </a:lnTo>
                    <a:lnTo>
                      <a:pt x="1421472" y="1297457"/>
                    </a:lnTo>
                    <a:lnTo>
                      <a:pt x="1424381" y="1310157"/>
                    </a:lnTo>
                    <a:lnTo>
                      <a:pt x="1424381" y="1301978"/>
                    </a:lnTo>
                    <a:lnTo>
                      <a:pt x="1417955" y="1246657"/>
                    </a:lnTo>
                    <a:lnTo>
                      <a:pt x="1415618" y="1233957"/>
                    </a:lnTo>
                    <a:lnTo>
                      <a:pt x="1413827" y="1208557"/>
                    </a:lnTo>
                    <a:lnTo>
                      <a:pt x="1413103" y="1208557"/>
                    </a:lnTo>
                    <a:lnTo>
                      <a:pt x="1412519" y="1195857"/>
                    </a:lnTo>
                    <a:lnTo>
                      <a:pt x="1412100" y="1183157"/>
                    </a:lnTo>
                    <a:lnTo>
                      <a:pt x="1412024" y="1178026"/>
                    </a:lnTo>
                    <a:lnTo>
                      <a:pt x="1412113" y="1157757"/>
                    </a:lnTo>
                    <a:lnTo>
                      <a:pt x="1412570" y="1145057"/>
                    </a:lnTo>
                    <a:lnTo>
                      <a:pt x="1413281" y="1132357"/>
                    </a:lnTo>
                    <a:lnTo>
                      <a:pt x="1414208" y="1119657"/>
                    </a:lnTo>
                    <a:lnTo>
                      <a:pt x="1414665" y="1119657"/>
                    </a:lnTo>
                    <a:lnTo>
                      <a:pt x="1414538" y="1106957"/>
                    </a:lnTo>
                    <a:lnTo>
                      <a:pt x="1414627" y="1093571"/>
                    </a:lnTo>
                    <a:lnTo>
                      <a:pt x="1414767" y="1081557"/>
                    </a:lnTo>
                    <a:lnTo>
                      <a:pt x="1414856" y="1068857"/>
                    </a:lnTo>
                    <a:lnTo>
                      <a:pt x="1416265" y="1056157"/>
                    </a:lnTo>
                    <a:lnTo>
                      <a:pt x="1418183" y="1042924"/>
                    </a:lnTo>
                    <a:lnTo>
                      <a:pt x="1422184" y="1018057"/>
                    </a:lnTo>
                    <a:lnTo>
                      <a:pt x="1420876" y="1043457"/>
                    </a:lnTo>
                    <a:lnTo>
                      <a:pt x="1418983" y="1068857"/>
                    </a:lnTo>
                    <a:lnTo>
                      <a:pt x="1417497" y="1106957"/>
                    </a:lnTo>
                    <a:lnTo>
                      <a:pt x="1417408" y="1132357"/>
                    </a:lnTo>
                    <a:lnTo>
                      <a:pt x="1418361" y="1119657"/>
                    </a:lnTo>
                    <a:lnTo>
                      <a:pt x="1420431" y="1094257"/>
                    </a:lnTo>
                    <a:lnTo>
                      <a:pt x="1421117" y="1081392"/>
                    </a:lnTo>
                    <a:lnTo>
                      <a:pt x="1421612" y="1068857"/>
                    </a:lnTo>
                    <a:lnTo>
                      <a:pt x="1422006" y="1056157"/>
                    </a:lnTo>
                    <a:lnTo>
                      <a:pt x="1422438" y="1056157"/>
                    </a:lnTo>
                    <a:lnTo>
                      <a:pt x="1424368" y="1018057"/>
                    </a:lnTo>
                    <a:lnTo>
                      <a:pt x="1425651" y="992657"/>
                    </a:lnTo>
                    <a:lnTo>
                      <a:pt x="1427010" y="979957"/>
                    </a:lnTo>
                    <a:lnTo>
                      <a:pt x="1428673" y="967257"/>
                    </a:lnTo>
                    <a:lnTo>
                      <a:pt x="1430642" y="954557"/>
                    </a:lnTo>
                    <a:lnTo>
                      <a:pt x="1432928" y="941857"/>
                    </a:lnTo>
                    <a:lnTo>
                      <a:pt x="1435506" y="929157"/>
                    </a:lnTo>
                    <a:lnTo>
                      <a:pt x="1438084" y="929157"/>
                    </a:lnTo>
                    <a:lnTo>
                      <a:pt x="1436598" y="941933"/>
                    </a:lnTo>
                    <a:lnTo>
                      <a:pt x="1436598" y="967257"/>
                    </a:lnTo>
                    <a:lnTo>
                      <a:pt x="1435620" y="973302"/>
                    </a:lnTo>
                    <a:lnTo>
                      <a:pt x="1436141" y="967257"/>
                    </a:lnTo>
                    <a:lnTo>
                      <a:pt x="1436598" y="967257"/>
                    </a:lnTo>
                    <a:lnTo>
                      <a:pt x="1436598" y="941933"/>
                    </a:lnTo>
                    <a:lnTo>
                      <a:pt x="1433652" y="967257"/>
                    </a:lnTo>
                    <a:lnTo>
                      <a:pt x="1430401" y="979957"/>
                    </a:lnTo>
                    <a:lnTo>
                      <a:pt x="1426794" y="1018057"/>
                    </a:lnTo>
                    <a:lnTo>
                      <a:pt x="1427213" y="1030757"/>
                    </a:lnTo>
                    <a:lnTo>
                      <a:pt x="1427835" y="1018057"/>
                    </a:lnTo>
                    <a:lnTo>
                      <a:pt x="1428851" y="1018057"/>
                    </a:lnTo>
                    <a:lnTo>
                      <a:pt x="1430172" y="1005357"/>
                    </a:lnTo>
                    <a:lnTo>
                      <a:pt x="1431747" y="992657"/>
                    </a:lnTo>
                    <a:lnTo>
                      <a:pt x="1433525" y="979957"/>
                    </a:lnTo>
                    <a:lnTo>
                      <a:pt x="1434541" y="979957"/>
                    </a:lnTo>
                    <a:lnTo>
                      <a:pt x="1432509" y="992657"/>
                    </a:lnTo>
                    <a:lnTo>
                      <a:pt x="1429689" y="1030757"/>
                    </a:lnTo>
                    <a:lnTo>
                      <a:pt x="1429245" y="1030757"/>
                    </a:lnTo>
                    <a:lnTo>
                      <a:pt x="1428750" y="1043457"/>
                    </a:lnTo>
                    <a:lnTo>
                      <a:pt x="1427886" y="1043457"/>
                    </a:lnTo>
                    <a:lnTo>
                      <a:pt x="1426883" y="1056157"/>
                    </a:lnTo>
                    <a:lnTo>
                      <a:pt x="1425384" y="1081557"/>
                    </a:lnTo>
                    <a:lnTo>
                      <a:pt x="1422958" y="1106957"/>
                    </a:lnTo>
                    <a:lnTo>
                      <a:pt x="1423441" y="1094257"/>
                    </a:lnTo>
                    <a:lnTo>
                      <a:pt x="1422679" y="1094257"/>
                    </a:lnTo>
                    <a:lnTo>
                      <a:pt x="1421396" y="1106957"/>
                    </a:lnTo>
                    <a:lnTo>
                      <a:pt x="1420304" y="1106957"/>
                    </a:lnTo>
                    <a:lnTo>
                      <a:pt x="1420304" y="1132357"/>
                    </a:lnTo>
                    <a:lnTo>
                      <a:pt x="1420152" y="1145057"/>
                    </a:lnTo>
                    <a:lnTo>
                      <a:pt x="1419834" y="1167396"/>
                    </a:lnTo>
                    <a:lnTo>
                      <a:pt x="1419745" y="1183157"/>
                    </a:lnTo>
                    <a:lnTo>
                      <a:pt x="1419872" y="1195857"/>
                    </a:lnTo>
                    <a:lnTo>
                      <a:pt x="1420139" y="1208557"/>
                    </a:lnTo>
                    <a:lnTo>
                      <a:pt x="1420507" y="1208557"/>
                    </a:lnTo>
                    <a:lnTo>
                      <a:pt x="1422717" y="1259357"/>
                    </a:lnTo>
                    <a:lnTo>
                      <a:pt x="1424228" y="1272514"/>
                    </a:lnTo>
                    <a:lnTo>
                      <a:pt x="1425422" y="1284757"/>
                    </a:lnTo>
                    <a:lnTo>
                      <a:pt x="1425625" y="1272057"/>
                    </a:lnTo>
                    <a:lnTo>
                      <a:pt x="1425282" y="1272057"/>
                    </a:lnTo>
                    <a:lnTo>
                      <a:pt x="1423543" y="1233957"/>
                    </a:lnTo>
                    <a:lnTo>
                      <a:pt x="1423022" y="1221257"/>
                    </a:lnTo>
                    <a:lnTo>
                      <a:pt x="1422704" y="1208557"/>
                    </a:lnTo>
                    <a:lnTo>
                      <a:pt x="1422654" y="1183157"/>
                    </a:lnTo>
                    <a:lnTo>
                      <a:pt x="1422984" y="1170457"/>
                    </a:lnTo>
                    <a:lnTo>
                      <a:pt x="1423377" y="1119657"/>
                    </a:lnTo>
                    <a:lnTo>
                      <a:pt x="1427200" y="1068857"/>
                    </a:lnTo>
                    <a:lnTo>
                      <a:pt x="1432369" y="1018057"/>
                    </a:lnTo>
                    <a:lnTo>
                      <a:pt x="1436852" y="979957"/>
                    </a:lnTo>
                    <a:lnTo>
                      <a:pt x="1442097" y="941857"/>
                    </a:lnTo>
                    <a:lnTo>
                      <a:pt x="1442847" y="941857"/>
                    </a:lnTo>
                    <a:lnTo>
                      <a:pt x="1441792" y="965225"/>
                    </a:lnTo>
                    <a:lnTo>
                      <a:pt x="1444650" y="954557"/>
                    </a:lnTo>
                    <a:lnTo>
                      <a:pt x="1446707" y="941857"/>
                    </a:lnTo>
                    <a:lnTo>
                      <a:pt x="1447634" y="929157"/>
                    </a:lnTo>
                    <a:lnTo>
                      <a:pt x="1445336" y="929157"/>
                    </a:lnTo>
                    <a:lnTo>
                      <a:pt x="1447114" y="916457"/>
                    </a:lnTo>
                    <a:lnTo>
                      <a:pt x="1453324" y="878357"/>
                    </a:lnTo>
                    <a:lnTo>
                      <a:pt x="1455000" y="878357"/>
                    </a:lnTo>
                    <a:lnTo>
                      <a:pt x="1456651" y="865657"/>
                    </a:lnTo>
                    <a:lnTo>
                      <a:pt x="1459801" y="852957"/>
                    </a:lnTo>
                    <a:lnTo>
                      <a:pt x="1462773" y="840257"/>
                    </a:lnTo>
                    <a:lnTo>
                      <a:pt x="1465529" y="840257"/>
                    </a:lnTo>
                    <a:lnTo>
                      <a:pt x="1468272" y="827557"/>
                    </a:lnTo>
                    <a:lnTo>
                      <a:pt x="1471218" y="814857"/>
                    </a:lnTo>
                    <a:lnTo>
                      <a:pt x="1497304" y="738657"/>
                    </a:lnTo>
                    <a:lnTo>
                      <a:pt x="1504657" y="713257"/>
                    </a:lnTo>
                    <a:lnTo>
                      <a:pt x="1508264" y="700557"/>
                    </a:lnTo>
                    <a:lnTo>
                      <a:pt x="1479664" y="700557"/>
                    </a:lnTo>
                    <a:lnTo>
                      <a:pt x="1479067" y="700557"/>
                    </a:lnTo>
                    <a:lnTo>
                      <a:pt x="1475473" y="713257"/>
                    </a:lnTo>
                    <a:lnTo>
                      <a:pt x="1477187" y="700557"/>
                    </a:lnTo>
                    <a:lnTo>
                      <a:pt x="1479067" y="700557"/>
                    </a:lnTo>
                    <a:lnTo>
                      <a:pt x="1480705" y="694982"/>
                    </a:lnTo>
                    <a:lnTo>
                      <a:pt x="1482026" y="687857"/>
                    </a:lnTo>
                    <a:lnTo>
                      <a:pt x="1485455" y="675157"/>
                    </a:lnTo>
                    <a:lnTo>
                      <a:pt x="1489278" y="662457"/>
                    </a:lnTo>
                    <a:lnTo>
                      <a:pt x="1487398" y="662457"/>
                    </a:lnTo>
                    <a:lnTo>
                      <a:pt x="1482242" y="675157"/>
                    </a:lnTo>
                    <a:lnTo>
                      <a:pt x="1482940" y="672858"/>
                    </a:lnTo>
                    <a:lnTo>
                      <a:pt x="1482128" y="675157"/>
                    </a:lnTo>
                    <a:lnTo>
                      <a:pt x="1473174" y="700557"/>
                    </a:lnTo>
                    <a:lnTo>
                      <a:pt x="1472145" y="700557"/>
                    </a:lnTo>
                    <a:lnTo>
                      <a:pt x="1472933" y="687857"/>
                    </a:lnTo>
                    <a:lnTo>
                      <a:pt x="1478292" y="675157"/>
                    </a:lnTo>
                    <a:lnTo>
                      <a:pt x="1490980" y="637057"/>
                    </a:lnTo>
                    <a:lnTo>
                      <a:pt x="1501305" y="611657"/>
                    </a:lnTo>
                    <a:lnTo>
                      <a:pt x="1503857" y="611657"/>
                    </a:lnTo>
                    <a:lnTo>
                      <a:pt x="1507680" y="604024"/>
                    </a:lnTo>
                    <a:lnTo>
                      <a:pt x="1509750" y="598957"/>
                    </a:lnTo>
                    <a:lnTo>
                      <a:pt x="1520545" y="573557"/>
                    </a:lnTo>
                    <a:lnTo>
                      <a:pt x="1525790" y="560857"/>
                    </a:lnTo>
                    <a:lnTo>
                      <a:pt x="1532839" y="548157"/>
                    </a:lnTo>
                    <a:lnTo>
                      <a:pt x="1536509" y="535457"/>
                    </a:lnTo>
                    <a:lnTo>
                      <a:pt x="1539544" y="535457"/>
                    </a:lnTo>
                    <a:lnTo>
                      <a:pt x="1542656" y="522757"/>
                    </a:lnTo>
                    <a:lnTo>
                      <a:pt x="1545882" y="522757"/>
                    </a:lnTo>
                    <a:lnTo>
                      <a:pt x="1549222" y="510057"/>
                    </a:lnTo>
                    <a:lnTo>
                      <a:pt x="1557667" y="497357"/>
                    </a:lnTo>
                    <a:lnTo>
                      <a:pt x="1563776" y="484657"/>
                    </a:lnTo>
                    <a:lnTo>
                      <a:pt x="1568056" y="471957"/>
                    </a:lnTo>
                    <a:lnTo>
                      <a:pt x="1572514" y="471957"/>
                    </a:lnTo>
                    <a:lnTo>
                      <a:pt x="1570329" y="483247"/>
                    </a:lnTo>
                    <a:lnTo>
                      <a:pt x="1572234" y="480174"/>
                    </a:lnTo>
                    <a:lnTo>
                      <a:pt x="1574736" y="471957"/>
                    </a:lnTo>
                    <a:lnTo>
                      <a:pt x="1574888" y="471957"/>
                    </a:lnTo>
                    <a:lnTo>
                      <a:pt x="1574355" y="476732"/>
                    </a:lnTo>
                    <a:lnTo>
                      <a:pt x="1577301" y="471957"/>
                    </a:lnTo>
                    <a:lnTo>
                      <a:pt x="1580870" y="471957"/>
                    </a:lnTo>
                    <a:lnTo>
                      <a:pt x="1582966" y="459257"/>
                    </a:lnTo>
                    <a:lnTo>
                      <a:pt x="1584921" y="459257"/>
                    </a:lnTo>
                    <a:lnTo>
                      <a:pt x="1587919" y="446557"/>
                    </a:lnTo>
                    <a:lnTo>
                      <a:pt x="1591551" y="446557"/>
                    </a:lnTo>
                    <a:lnTo>
                      <a:pt x="1597025" y="433857"/>
                    </a:lnTo>
                    <a:lnTo>
                      <a:pt x="1605559" y="421157"/>
                    </a:lnTo>
                    <a:lnTo>
                      <a:pt x="1612519" y="421157"/>
                    </a:lnTo>
                    <a:lnTo>
                      <a:pt x="1635861" y="383057"/>
                    </a:lnTo>
                    <a:lnTo>
                      <a:pt x="1666684" y="332257"/>
                    </a:lnTo>
                    <a:lnTo>
                      <a:pt x="1700466" y="294157"/>
                    </a:lnTo>
                    <a:lnTo>
                      <a:pt x="1724355" y="265899"/>
                    </a:lnTo>
                    <a:lnTo>
                      <a:pt x="1705203" y="294157"/>
                    </a:lnTo>
                    <a:lnTo>
                      <a:pt x="1671701" y="332257"/>
                    </a:lnTo>
                    <a:lnTo>
                      <a:pt x="1677060" y="332257"/>
                    </a:lnTo>
                    <a:lnTo>
                      <a:pt x="1630337" y="395757"/>
                    </a:lnTo>
                    <a:lnTo>
                      <a:pt x="1614385" y="421157"/>
                    </a:lnTo>
                    <a:lnTo>
                      <a:pt x="1600987" y="446557"/>
                    </a:lnTo>
                    <a:lnTo>
                      <a:pt x="1599361" y="446557"/>
                    </a:lnTo>
                    <a:lnTo>
                      <a:pt x="1594815" y="458254"/>
                    </a:lnTo>
                    <a:lnTo>
                      <a:pt x="1594294" y="459257"/>
                    </a:lnTo>
                    <a:lnTo>
                      <a:pt x="1594612" y="458774"/>
                    </a:lnTo>
                    <a:lnTo>
                      <a:pt x="1594421" y="459257"/>
                    </a:lnTo>
                    <a:lnTo>
                      <a:pt x="1588274" y="471957"/>
                    </a:lnTo>
                    <a:lnTo>
                      <a:pt x="1581086" y="484657"/>
                    </a:lnTo>
                    <a:lnTo>
                      <a:pt x="1573161" y="497357"/>
                    </a:lnTo>
                    <a:lnTo>
                      <a:pt x="1564995" y="510057"/>
                    </a:lnTo>
                    <a:lnTo>
                      <a:pt x="1556499" y="522757"/>
                    </a:lnTo>
                    <a:lnTo>
                      <a:pt x="1547596" y="548157"/>
                    </a:lnTo>
                    <a:lnTo>
                      <a:pt x="1542161" y="560857"/>
                    </a:lnTo>
                    <a:lnTo>
                      <a:pt x="1534756" y="573557"/>
                    </a:lnTo>
                    <a:lnTo>
                      <a:pt x="1526628" y="598957"/>
                    </a:lnTo>
                    <a:lnTo>
                      <a:pt x="1519021" y="611657"/>
                    </a:lnTo>
                    <a:lnTo>
                      <a:pt x="1520698" y="598957"/>
                    </a:lnTo>
                    <a:lnTo>
                      <a:pt x="1518183" y="611657"/>
                    </a:lnTo>
                    <a:lnTo>
                      <a:pt x="1514373" y="611657"/>
                    </a:lnTo>
                    <a:lnTo>
                      <a:pt x="1509420" y="624357"/>
                    </a:lnTo>
                    <a:lnTo>
                      <a:pt x="1500149" y="649757"/>
                    </a:lnTo>
                    <a:lnTo>
                      <a:pt x="1496847" y="649757"/>
                    </a:lnTo>
                    <a:lnTo>
                      <a:pt x="1493494" y="662457"/>
                    </a:lnTo>
                    <a:lnTo>
                      <a:pt x="1486509" y="687857"/>
                    </a:lnTo>
                    <a:lnTo>
                      <a:pt x="1482788" y="687857"/>
                    </a:lnTo>
                    <a:lnTo>
                      <a:pt x="1480705" y="694982"/>
                    </a:lnTo>
                    <a:lnTo>
                      <a:pt x="1509839" y="694982"/>
                    </a:lnTo>
                    <a:lnTo>
                      <a:pt x="1515465" y="675157"/>
                    </a:lnTo>
                    <a:lnTo>
                      <a:pt x="1529143" y="649757"/>
                    </a:lnTo>
                    <a:lnTo>
                      <a:pt x="1545120" y="611657"/>
                    </a:lnTo>
                    <a:lnTo>
                      <a:pt x="1563649" y="560857"/>
                    </a:lnTo>
                    <a:lnTo>
                      <a:pt x="1583613" y="522757"/>
                    </a:lnTo>
                    <a:lnTo>
                      <a:pt x="1604124" y="484657"/>
                    </a:lnTo>
                    <a:lnTo>
                      <a:pt x="1624304" y="459257"/>
                    </a:lnTo>
                    <a:lnTo>
                      <a:pt x="1627466" y="459257"/>
                    </a:lnTo>
                    <a:lnTo>
                      <a:pt x="1631137" y="446557"/>
                    </a:lnTo>
                    <a:lnTo>
                      <a:pt x="1646516" y="421157"/>
                    </a:lnTo>
                    <a:lnTo>
                      <a:pt x="1655762" y="408457"/>
                    </a:lnTo>
                    <a:lnTo>
                      <a:pt x="1661591" y="395757"/>
                    </a:lnTo>
                    <a:lnTo>
                      <a:pt x="1667421" y="383057"/>
                    </a:lnTo>
                    <a:lnTo>
                      <a:pt x="1684731" y="353898"/>
                    </a:lnTo>
                    <a:lnTo>
                      <a:pt x="1691576" y="344957"/>
                    </a:lnTo>
                    <a:lnTo>
                      <a:pt x="1711756" y="306857"/>
                    </a:lnTo>
                    <a:lnTo>
                      <a:pt x="1727225" y="289496"/>
                    </a:lnTo>
                    <a:lnTo>
                      <a:pt x="1732470" y="281457"/>
                    </a:lnTo>
                    <a:lnTo>
                      <a:pt x="1738693" y="275894"/>
                    </a:lnTo>
                    <a:lnTo>
                      <a:pt x="1732838" y="283210"/>
                    </a:lnTo>
                    <a:lnTo>
                      <a:pt x="1727225" y="289496"/>
                    </a:lnTo>
                    <a:lnTo>
                      <a:pt x="1724672" y="293420"/>
                    </a:lnTo>
                    <a:lnTo>
                      <a:pt x="1724367" y="293801"/>
                    </a:lnTo>
                    <a:lnTo>
                      <a:pt x="1724075" y="294157"/>
                    </a:lnTo>
                    <a:lnTo>
                      <a:pt x="1721929" y="296849"/>
                    </a:lnTo>
                    <a:lnTo>
                      <a:pt x="1744586" y="270611"/>
                    </a:lnTo>
                    <a:lnTo>
                      <a:pt x="1746656" y="268757"/>
                    </a:lnTo>
                    <a:lnTo>
                      <a:pt x="1748320" y="266280"/>
                    </a:lnTo>
                    <a:lnTo>
                      <a:pt x="1748536" y="266039"/>
                    </a:lnTo>
                    <a:lnTo>
                      <a:pt x="1771548" y="239814"/>
                    </a:lnTo>
                    <a:lnTo>
                      <a:pt x="1792097" y="217017"/>
                    </a:lnTo>
                    <a:lnTo>
                      <a:pt x="1811286" y="196507"/>
                    </a:lnTo>
                    <a:lnTo>
                      <a:pt x="1819287" y="188544"/>
                    </a:lnTo>
                    <a:lnTo>
                      <a:pt x="1844408" y="167106"/>
                    </a:lnTo>
                    <a:lnTo>
                      <a:pt x="1873123" y="141757"/>
                    </a:lnTo>
                    <a:lnTo>
                      <a:pt x="1878622" y="136436"/>
                    </a:lnTo>
                    <a:lnTo>
                      <a:pt x="1902510" y="119684"/>
                    </a:lnTo>
                    <a:lnTo>
                      <a:pt x="1894344" y="124358"/>
                    </a:lnTo>
                    <a:lnTo>
                      <a:pt x="1885416" y="129844"/>
                    </a:lnTo>
                    <a:lnTo>
                      <a:pt x="1899348" y="116357"/>
                    </a:lnTo>
                    <a:lnTo>
                      <a:pt x="1921535" y="103657"/>
                    </a:lnTo>
                    <a:lnTo>
                      <a:pt x="1915655" y="116357"/>
                    </a:lnTo>
                    <a:lnTo>
                      <a:pt x="1931936" y="103657"/>
                    </a:lnTo>
                    <a:lnTo>
                      <a:pt x="1948573" y="90957"/>
                    </a:lnTo>
                    <a:lnTo>
                      <a:pt x="1965515" y="90957"/>
                    </a:lnTo>
                    <a:lnTo>
                      <a:pt x="1981949" y="78828"/>
                    </a:lnTo>
                    <a:lnTo>
                      <a:pt x="1982216" y="78257"/>
                    </a:lnTo>
                    <a:lnTo>
                      <a:pt x="1982711" y="78257"/>
                    </a:lnTo>
                    <a:lnTo>
                      <a:pt x="1983333" y="78257"/>
                    </a:lnTo>
                    <a:lnTo>
                      <a:pt x="1982343" y="78994"/>
                    </a:lnTo>
                    <a:lnTo>
                      <a:pt x="1976247" y="90957"/>
                    </a:lnTo>
                    <a:lnTo>
                      <a:pt x="1981606" y="79540"/>
                    </a:lnTo>
                    <a:lnTo>
                      <a:pt x="1966341" y="90957"/>
                    </a:lnTo>
                    <a:lnTo>
                      <a:pt x="1953564" y="103657"/>
                    </a:lnTo>
                    <a:lnTo>
                      <a:pt x="1971776" y="103657"/>
                    </a:lnTo>
                    <a:lnTo>
                      <a:pt x="1983536" y="90957"/>
                    </a:lnTo>
                    <a:lnTo>
                      <a:pt x="1995982" y="90957"/>
                    </a:lnTo>
                    <a:lnTo>
                      <a:pt x="2004339" y="78257"/>
                    </a:lnTo>
                    <a:lnTo>
                      <a:pt x="2004834" y="78257"/>
                    </a:lnTo>
                    <a:lnTo>
                      <a:pt x="2018855" y="78257"/>
                    </a:lnTo>
                    <a:lnTo>
                      <a:pt x="2031390" y="78257"/>
                    </a:lnTo>
                    <a:lnTo>
                      <a:pt x="2048408" y="65557"/>
                    </a:lnTo>
                    <a:lnTo>
                      <a:pt x="2045779" y="65557"/>
                    </a:lnTo>
                    <a:lnTo>
                      <a:pt x="2055215" y="52857"/>
                    </a:lnTo>
                    <a:lnTo>
                      <a:pt x="2059254" y="52857"/>
                    </a:lnTo>
                    <a:lnTo>
                      <a:pt x="2053920" y="65557"/>
                    </a:lnTo>
                    <a:lnTo>
                      <a:pt x="2060257" y="65557"/>
                    </a:lnTo>
                    <a:lnTo>
                      <a:pt x="2077897" y="52857"/>
                    </a:lnTo>
                    <a:lnTo>
                      <a:pt x="2093087" y="52857"/>
                    </a:lnTo>
                    <a:lnTo>
                      <a:pt x="2084755" y="65062"/>
                    </a:lnTo>
                    <a:lnTo>
                      <a:pt x="2116150" y="52857"/>
                    </a:lnTo>
                    <a:lnTo>
                      <a:pt x="2139264" y="52857"/>
                    </a:lnTo>
                    <a:lnTo>
                      <a:pt x="2153856" y="65557"/>
                    </a:lnTo>
                    <a:lnTo>
                      <a:pt x="2178139" y="65557"/>
                    </a:lnTo>
                    <a:lnTo>
                      <a:pt x="2156790" y="52857"/>
                    </a:lnTo>
                    <a:lnTo>
                      <a:pt x="2177580" y="52857"/>
                    </a:lnTo>
                    <a:lnTo>
                      <a:pt x="2189492" y="65557"/>
                    </a:lnTo>
                    <a:lnTo>
                      <a:pt x="2187244" y="52857"/>
                    </a:lnTo>
                    <a:lnTo>
                      <a:pt x="2197798" y="61683"/>
                    </a:lnTo>
                    <a:lnTo>
                      <a:pt x="2193226" y="60642"/>
                    </a:lnTo>
                    <a:lnTo>
                      <a:pt x="2198865" y="62560"/>
                    </a:lnTo>
                    <a:lnTo>
                      <a:pt x="2202459" y="65557"/>
                    </a:lnTo>
                    <a:lnTo>
                      <a:pt x="2207679" y="65557"/>
                    </a:lnTo>
                    <a:lnTo>
                      <a:pt x="2212657" y="67246"/>
                    </a:lnTo>
                    <a:lnTo>
                      <a:pt x="2225738" y="72682"/>
                    </a:lnTo>
                    <a:lnTo>
                      <a:pt x="2232215" y="78257"/>
                    </a:lnTo>
                    <a:lnTo>
                      <a:pt x="2250719" y="78257"/>
                    </a:lnTo>
                    <a:lnTo>
                      <a:pt x="2259685" y="83121"/>
                    </a:lnTo>
                    <a:lnTo>
                      <a:pt x="2264740" y="90957"/>
                    </a:lnTo>
                    <a:lnTo>
                      <a:pt x="2259876" y="90957"/>
                    </a:lnTo>
                    <a:lnTo>
                      <a:pt x="2271534" y="103657"/>
                    </a:lnTo>
                    <a:lnTo>
                      <a:pt x="2280983" y="103657"/>
                    </a:lnTo>
                    <a:lnTo>
                      <a:pt x="2294902" y="116357"/>
                    </a:lnTo>
                    <a:lnTo>
                      <a:pt x="2309190" y="129057"/>
                    </a:lnTo>
                    <a:lnTo>
                      <a:pt x="2353195" y="167157"/>
                    </a:lnTo>
                    <a:lnTo>
                      <a:pt x="2367813" y="179857"/>
                    </a:lnTo>
                    <a:lnTo>
                      <a:pt x="2396375" y="217957"/>
                    </a:lnTo>
                    <a:lnTo>
                      <a:pt x="2414511" y="234835"/>
                    </a:lnTo>
                    <a:lnTo>
                      <a:pt x="2411361" y="230657"/>
                    </a:lnTo>
                    <a:lnTo>
                      <a:pt x="2384552" y="192557"/>
                    </a:lnTo>
                    <a:lnTo>
                      <a:pt x="2381364" y="192557"/>
                    </a:lnTo>
                    <a:lnTo>
                      <a:pt x="2372474" y="179857"/>
                    </a:lnTo>
                    <a:lnTo>
                      <a:pt x="2371521" y="178930"/>
                    </a:lnTo>
                    <a:lnTo>
                      <a:pt x="2371699" y="179412"/>
                    </a:lnTo>
                    <a:lnTo>
                      <a:pt x="2359012" y="167106"/>
                    </a:lnTo>
                    <a:lnTo>
                      <a:pt x="2356281" y="164668"/>
                    </a:lnTo>
                    <a:lnTo>
                      <a:pt x="2343569" y="154457"/>
                    </a:lnTo>
                    <a:lnTo>
                      <a:pt x="2326690" y="141757"/>
                    </a:lnTo>
                    <a:lnTo>
                      <a:pt x="2310473" y="129057"/>
                    </a:lnTo>
                    <a:lnTo>
                      <a:pt x="2296820" y="116357"/>
                    </a:lnTo>
                    <a:lnTo>
                      <a:pt x="2299284" y="116357"/>
                    </a:lnTo>
                    <a:lnTo>
                      <a:pt x="2284666" y="103657"/>
                    </a:lnTo>
                    <a:lnTo>
                      <a:pt x="2271318" y="90957"/>
                    </a:lnTo>
                    <a:lnTo>
                      <a:pt x="2276970" y="90957"/>
                    </a:lnTo>
                    <a:lnTo>
                      <a:pt x="2295817" y="103657"/>
                    </a:lnTo>
                    <a:lnTo>
                      <a:pt x="2304554" y="116357"/>
                    </a:lnTo>
                    <a:lnTo>
                      <a:pt x="2313355" y="116357"/>
                    </a:lnTo>
                    <a:lnTo>
                      <a:pt x="2315832" y="126530"/>
                    </a:lnTo>
                    <a:lnTo>
                      <a:pt x="2318982" y="129057"/>
                    </a:lnTo>
                    <a:lnTo>
                      <a:pt x="2326868" y="129057"/>
                    </a:lnTo>
                    <a:lnTo>
                      <a:pt x="2330297" y="138582"/>
                    </a:lnTo>
                    <a:lnTo>
                      <a:pt x="2334056" y="141757"/>
                    </a:lnTo>
                    <a:lnTo>
                      <a:pt x="2343810" y="141757"/>
                    </a:lnTo>
                    <a:lnTo>
                      <a:pt x="2351976" y="154457"/>
                    </a:lnTo>
                    <a:lnTo>
                      <a:pt x="2348865" y="154457"/>
                    </a:lnTo>
                    <a:lnTo>
                      <a:pt x="2367153" y="167157"/>
                    </a:lnTo>
                    <a:lnTo>
                      <a:pt x="2383866" y="179857"/>
                    </a:lnTo>
                    <a:lnTo>
                      <a:pt x="2401671" y="205257"/>
                    </a:lnTo>
                    <a:lnTo>
                      <a:pt x="2411298" y="216636"/>
                    </a:lnTo>
                    <a:lnTo>
                      <a:pt x="2405481" y="210159"/>
                    </a:lnTo>
                    <a:lnTo>
                      <a:pt x="2407970" y="213588"/>
                    </a:lnTo>
                    <a:lnTo>
                      <a:pt x="2415095" y="221538"/>
                    </a:lnTo>
                    <a:lnTo>
                      <a:pt x="2417483" y="224307"/>
                    </a:lnTo>
                    <a:lnTo>
                      <a:pt x="2421013" y="230657"/>
                    </a:lnTo>
                    <a:lnTo>
                      <a:pt x="2422982" y="230657"/>
                    </a:lnTo>
                    <a:lnTo>
                      <a:pt x="2435974" y="246049"/>
                    </a:lnTo>
                    <a:lnTo>
                      <a:pt x="2433523" y="242379"/>
                    </a:lnTo>
                    <a:lnTo>
                      <a:pt x="2426601" y="234200"/>
                    </a:lnTo>
                    <a:lnTo>
                      <a:pt x="2419642" y="226085"/>
                    </a:lnTo>
                    <a:lnTo>
                      <a:pt x="2416492" y="222504"/>
                    </a:lnTo>
                    <a:lnTo>
                      <a:pt x="2406916" y="205257"/>
                    </a:lnTo>
                    <a:lnTo>
                      <a:pt x="2444470" y="256057"/>
                    </a:lnTo>
                    <a:lnTo>
                      <a:pt x="2483586" y="306857"/>
                    </a:lnTo>
                    <a:lnTo>
                      <a:pt x="2516594" y="357657"/>
                    </a:lnTo>
                    <a:lnTo>
                      <a:pt x="2535847" y="383057"/>
                    </a:lnTo>
                    <a:lnTo>
                      <a:pt x="2532138" y="383057"/>
                    </a:lnTo>
                    <a:lnTo>
                      <a:pt x="2538260" y="395757"/>
                    </a:lnTo>
                    <a:lnTo>
                      <a:pt x="2546172" y="408457"/>
                    </a:lnTo>
                    <a:lnTo>
                      <a:pt x="2554465" y="421157"/>
                    </a:lnTo>
                    <a:lnTo>
                      <a:pt x="2561755" y="433857"/>
                    </a:lnTo>
                    <a:lnTo>
                      <a:pt x="2566466" y="445427"/>
                    </a:lnTo>
                    <a:lnTo>
                      <a:pt x="2559837" y="433857"/>
                    </a:lnTo>
                    <a:lnTo>
                      <a:pt x="2571775" y="459257"/>
                    </a:lnTo>
                    <a:lnTo>
                      <a:pt x="2582888" y="484657"/>
                    </a:lnTo>
                    <a:lnTo>
                      <a:pt x="2593098" y="497357"/>
                    </a:lnTo>
                    <a:lnTo>
                      <a:pt x="2602306" y="522757"/>
                    </a:lnTo>
                    <a:lnTo>
                      <a:pt x="2601099" y="522757"/>
                    </a:lnTo>
                    <a:lnTo>
                      <a:pt x="2606446" y="548157"/>
                    </a:lnTo>
                    <a:lnTo>
                      <a:pt x="2611183" y="560857"/>
                    </a:lnTo>
                    <a:lnTo>
                      <a:pt x="2610040" y="560857"/>
                    </a:lnTo>
                    <a:lnTo>
                      <a:pt x="2620175" y="598957"/>
                    </a:lnTo>
                    <a:lnTo>
                      <a:pt x="2626715" y="649757"/>
                    </a:lnTo>
                    <a:lnTo>
                      <a:pt x="2629319" y="700557"/>
                    </a:lnTo>
                    <a:lnTo>
                      <a:pt x="2629598" y="713257"/>
                    </a:lnTo>
                    <a:lnTo>
                      <a:pt x="2629522" y="738657"/>
                    </a:lnTo>
                    <a:lnTo>
                      <a:pt x="2630830" y="713257"/>
                    </a:lnTo>
                    <a:lnTo>
                      <a:pt x="2631554" y="713257"/>
                    </a:lnTo>
                    <a:lnTo>
                      <a:pt x="2631998" y="700557"/>
                    </a:lnTo>
                    <a:lnTo>
                      <a:pt x="2632837" y="700557"/>
                    </a:lnTo>
                    <a:lnTo>
                      <a:pt x="2633154" y="713257"/>
                    </a:lnTo>
                    <a:lnTo>
                      <a:pt x="2632633" y="738657"/>
                    </a:lnTo>
                    <a:lnTo>
                      <a:pt x="2631617" y="751357"/>
                    </a:lnTo>
                    <a:lnTo>
                      <a:pt x="2630855" y="764057"/>
                    </a:lnTo>
                    <a:lnTo>
                      <a:pt x="2631148" y="776757"/>
                    </a:lnTo>
                    <a:lnTo>
                      <a:pt x="2629268" y="776757"/>
                    </a:lnTo>
                    <a:lnTo>
                      <a:pt x="2627122" y="789457"/>
                    </a:lnTo>
                    <a:lnTo>
                      <a:pt x="2625090" y="789457"/>
                    </a:lnTo>
                    <a:lnTo>
                      <a:pt x="2623591" y="802157"/>
                    </a:lnTo>
                    <a:lnTo>
                      <a:pt x="2622766" y="789457"/>
                    </a:lnTo>
                    <a:lnTo>
                      <a:pt x="2622791" y="776757"/>
                    </a:lnTo>
                    <a:lnTo>
                      <a:pt x="2623477" y="764057"/>
                    </a:lnTo>
                    <a:lnTo>
                      <a:pt x="2624632" y="738657"/>
                    </a:lnTo>
                    <a:lnTo>
                      <a:pt x="2624925" y="738657"/>
                    </a:lnTo>
                    <a:lnTo>
                      <a:pt x="2624632" y="725957"/>
                    </a:lnTo>
                    <a:lnTo>
                      <a:pt x="2624086" y="725957"/>
                    </a:lnTo>
                    <a:lnTo>
                      <a:pt x="2623185" y="738657"/>
                    </a:lnTo>
                    <a:lnTo>
                      <a:pt x="2621838" y="751357"/>
                    </a:lnTo>
                    <a:lnTo>
                      <a:pt x="2620988" y="751357"/>
                    </a:lnTo>
                    <a:lnTo>
                      <a:pt x="2619781" y="764057"/>
                    </a:lnTo>
                    <a:lnTo>
                      <a:pt x="2618613" y="776757"/>
                    </a:lnTo>
                    <a:lnTo>
                      <a:pt x="2616009" y="776757"/>
                    </a:lnTo>
                    <a:lnTo>
                      <a:pt x="2616289" y="764057"/>
                    </a:lnTo>
                    <a:lnTo>
                      <a:pt x="2617393" y="738657"/>
                    </a:lnTo>
                    <a:lnTo>
                      <a:pt x="2619540" y="713257"/>
                    </a:lnTo>
                    <a:lnTo>
                      <a:pt x="2620378" y="687857"/>
                    </a:lnTo>
                    <a:lnTo>
                      <a:pt x="2620607" y="675157"/>
                    </a:lnTo>
                    <a:lnTo>
                      <a:pt x="2621026" y="675157"/>
                    </a:lnTo>
                    <a:lnTo>
                      <a:pt x="2622270" y="687857"/>
                    </a:lnTo>
                    <a:lnTo>
                      <a:pt x="2623108" y="700557"/>
                    </a:lnTo>
                    <a:lnTo>
                      <a:pt x="2622613" y="687857"/>
                    </a:lnTo>
                    <a:lnTo>
                      <a:pt x="2623426" y="675157"/>
                    </a:lnTo>
                    <a:lnTo>
                      <a:pt x="2623274" y="662457"/>
                    </a:lnTo>
                    <a:lnTo>
                      <a:pt x="2622105" y="649757"/>
                    </a:lnTo>
                    <a:lnTo>
                      <a:pt x="2619857" y="624357"/>
                    </a:lnTo>
                    <a:lnTo>
                      <a:pt x="2616581" y="598957"/>
                    </a:lnTo>
                    <a:lnTo>
                      <a:pt x="2612529" y="586257"/>
                    </a:lnTo>
                    <a:lnTo>
                      <a:pt x="2610358" y="573557"/>
                    </a:lnTo>
                    <a:lnTo>
                      <a:pt x="2608110" y="560857"/>
                    </a:lnTo>
                    <a:lnTo>
                      <a:pt x="2608923" y="560857"/>
                    </a:lnTo>
                    <a:lnTo>
                      <a:pt x="2607132" y="555180"/>
                    </a:lnTo>
                    <a:lnTo>
                      <a:pt x="2607132" y="560857"/>
                    </a:lnTo>
                    <a:lnTo>
                      <a:pt x="2605900" y="560857"/>
                    </a:lnTo>
                    <a:lnTo>
                      <a:pt x="2604668" y="553415"/>
                    </a:lnTo>
                    <a:lnTo>
                      <a:pt x="2607132" y="560857"/>
                    </a:lnTo>
                    <a:lnTo>
                      <a:pt x="2607132" y="555180"/>
                    </a:lnTo>
                    <a:lnTo>
                      <a:pt x="2604922" y="548157"/>
                    </a:lnTo>
                    <a:lnTo>
                      <a:pt x="2600807" y="538353"/>
                    </a:lnTo>
                    <a:lnTo>
                      <a:pt x="2601188" y="545376"/>
                    </a:lnTo>
                    <a:lnTo>
                      <a:pt x="2602280" y="548157"/>
                    </a:lnTo>
                    <a:lnTo>
                      <a:pt x="2606713" y="573557"/>
                    </a:lnTo>
                    <a:lnTo>
                      <a:pt x="2610523" y="586257"/>
                    </a:lnTo>
                    <a:lnTo>
                      <a:pt x="2613647" y="611657"/>
                    </a:lnTo>
                    <a:lnTo>
                      <a:pt x="2613063" y="611657"/>
                    </a:lnTo>
                    <a:lnTo>
                      <a:pt x="2614307" y="624357"/>
                    </a:lnTo>
                    <a:lnTo>
                      <a:pt x="2616276" y="649757"/>
                    </a:lnTo>
                    <a:lnTo>
                      <a:pt x="2617419" y="675157"/>
                    </a:lnTo>
                    <a:lnTo>
                      <a:pt x="2617495" y="700557"/>
                    </a:lnTo>
                    <a:lnTo>
                      <a:pt x="2616543" y="725957"/>
                    </a:lnTo>
                    <a:lnTo>
                      <a:pt x="2614498" y="764057"/>
                    </a:lnTo>
                    <a:lnTo>
                      <a:pt x="2611526" y="789457"/>
                    </a:lnTo>
                    <a:lnTo>
                      <a:pt x="2607754" y="814857"/>
                    </a:lnTo>
                    <a:lnTo>
                      <a:pt x="2608757" y="827557"/>
                    </a:lnTo>
                    <a:lnTo>
                      <a:pt x="2606040" y="865657"/>
                    </a:lnTo>
                    <a:lnTo>
                      <a:pt x="2598470" y="903757"/>
                    </a:lnTo>
                    <a:lnTo>
                      <a:pt x="2592705" y="916457"/>
                    </a:lnTo>
                    <a:lnTo>
                      <a:pt x="2586367" y="941857"/>
                    </a:lnTo>
                    <a:lnTo>
                      <a:pt x="2572156" y="979957"/>
                    </a:lnTo>
                    <a:lnTo>
                      <a:pt x="2568562" y="979957"/>
                    </a:lnTo>
                    <a:lnTo>
                      <a:pt x="2564866" y="992657"/>
                    </a:lnTo>
                    <a:lnTo>
                      <a:pt x="2548115" y="1030757"/>
                    </a:lnTo>
                    <a:lnTo>
                      <a:pt x="2539606" y="1043457"/>
                    </a:lnTo>
                    <a:lnTo>
                      <a:pt x="2530068" y="1056157"/>
                    </a:lnTo>
                    <a:lnTo>
                      <a:pt x="2510840" y="1094257"/>
                    </a:lnTo>
                    <a:lnTo>
                      <a:pt x="2481351" y="1140955"/>
                    </a:lnTo>
                    <a:lnTo>
                      <a:pt x="2481351" y="1170457"/>
                    </a:lnTo>
                    <a:lnTo>
                      <a:pt x="2471978" y="1183767"/>
                    </a:lnTo>
                    <a:lnTo>
                      <a:pt x="2466378" y="1191615"/>
                    </a:lnTo>
                    <a:lnTo>
                      <a:pt x="2477312" y="1170457"/>
                    </a:lnTo>
                    <a:lnTo>
                      <a:pt x="2481351" y="1170457"/>
                    </a:lnTo>
                    <a:lnTo>
                      <a:pt x="2481351" y="1140955"/>
                    </a:lnTo>
                    <a:lnTo>
                      <a:pt x="2478760" y="1145057"/>
                    </a:lnTo>
                    <a:lnTo>
                      <a:pt x="2467064" y="1157757"/>
                    </a:lnTo>
                    <a:lnTo>
                      <a:pt x="2468308" y="1157757"/>
                    </a:lnTo>
                    <a:lnTo>
                      <a:pt x="2467292" y="1170457"/>
                    </a:lnTo>
                    <a:lnTo>
                      <a:pt x="2451646" y="1183157"/>
                    </a:lnTo>
                    <a:lnTo>
                      <a:pt x="2434437" y="1208557"/>
                    </a:lnTo>
                    <a:lnTo>
                      <a:pt x="2420366" y="1221257"/>
                    </a:lnTo>
                    <a:lnTo>
                      <a:pt x="2414130" y="1233957"/>
                    </a:lnTo>
                    <a:lnTo>
                      <a:pt x="2412847" y="1233957"/>
                    </a:lnTo>
                    <a:lnTo>
                      <a:pt x="2412847" y="1259357"/>
                    </a:lnTo>
                    <a:lnTo>
                      <a:pt x="2406548" y="1272057"/>
                    </a:lnTo>
                    <a:lnTo>
                      <a:pt x="2401570" y="1272057"/>
                    </a:lnTo>
                    <a:lnTo>
                      <a:pt x="2408326" y="1259357"/>
                    </a:lnTo>
                    <a:lnTo>
                      <a:pt x="2412847" y="1259357"/>
                    </a:lnTo>
                    <a:lnTo>
                      <a:pt x="2412847" y="1233957"/>
                    </a:lnTo>
                    <a:lnTo>
                      <a:pt x="2409050" y="1233957"/>
                    </a:lnTo>
                    <a:lnTo>
                      <a:pt x="2405773" y="1246657"/>
                    </a:lnTo>
                    <a:lnTo>
                      <a:pt x="2394407" y="1259357"/>
                    </a:lnTo>
                    <a:lnTo>
                      <a:pt x="2372118" y="1282242"/>
                    </a:lnTo>
                    <a:lnTo>
                      <a:pt x="2406485" y="1282242"/>
                    </a:lnTo>
                    <a:lnTo>
                      <a:pt x="2412657" y="1272057"/>
                    </a:lnTo>
                    <a:lnTo>
                      <a:pt x="2421496" y="1259357"/>
                    </a:lnTo>
                    <a:lnTo>
                      <a:pt x="2431199" y="1259357"/>
                    </a:lnTo>
                    <a:lnTo>
                      <a:pt x="2424785" y="1272057"/>
                    </a:lnTo>
                    <a:lnTo>
                      <a:pt x="2417330" y="1272057"/>
                    </a:lnTo>
                    <a:lnTo>
                      <a:pt x="2409240" y="1284757"/>
                    </a:lnTo>
                    <a:lnTo>
                      <a:pt x="2407094" y="1287970"/>
                    </a:lnTo>
                    <a:lnTo>
                      <a:pt x="2407094" y="1297457"/>
                    </a:lnTo>
                    <a:lnTo>
                      <a:pt x="2398458" y="1307680"/>
                    </a:lnTo>
                    <a:lnTo>
                      <a:pt x="2404199" y="1297457"/>
                    </a:lnTo>
                    <a:lnTo>
                      <a:pt x="2407094" y="1297457"/>
                    </a:lnTo>
                    <a:lnTo>
                      <a:pt x="2407094" y="1287970"/>
                    </a:lnTo>
                    <a:lnTo>
                      <a:pt x="2400731" y="1297457"/>
                    </a:lnTo>
                    <a:lnTo>
                      <a:pt x="2391791" y="1310157"/>
                    </a:lnTo>
                    <a:lnTo>
                      <a:pt x="2386444" y="1310157"/>
                    </a:lnTo>
                    <a:lnTo>
                      <a:pt x="2392146" y="1297457"/>
                    </a:lnTo>
                    <a:lnTo>
                      <a:pt x="2398179" y="1297457"/>
                    </a:lnTo>
                    <a:lnTo>
                      <a:pt x="2404961" y="1284757"/>
                    </a:lnTo>
                    <a:lnTo>
                      <a:pt x="2383917" y="1284757"/>
                    </a:lnTo>
                    <a:lnTo>
                      <a:pt x="2383917" y="1322857"/>
                    </a:lnTo>
                    <a:lnTo>
                      <a:pt x="2374760" y="1332357"/>
                    </a:lnTo>
                    <a:lnTo>
                      <a:pt x="2378570" y="1322857"/>
                    </a:lnTo>
                    <a:lnTo>
                      <a:pt x="2383917" y="1322857"/>
                    </a:lnTo>
                    <a:lnTo>
                      <a:pt x="2383917" y="1284757"/>
                    </a:lnTo>
                    <a:lnTo>
                      <a:pt x="2382418" y="1284757"/>
                    </a:lnTo>
                    <a:lnTo>
                      <a:pt x="2382418" y="1310157"/>
                    </a:lnTo>
                    <a:lnTo>
                      <a:pt x="2371661" y="1321523"/>
                    </a:lnTo>
                    <a:lnTo>
                      <a:pt x="2371661" y="1335557"/>
                    </a:lnTo>
                    <a:lnTo>
                      <a:pt x="2366530" y="1340878"/>
                    </a:lnTo>
                    <a:lnTo>
                      <a:pt x="2369680" y="1335557"/>
                    </a:lnTo>
                    <a:lnTo>
                      <a:pt x="2371661" y="1335557"/>
                    </a:lnTo>
                    <a:lnTo>
                      <a:pt x="2371661" y="1321523"/>
                    </a:lnTo>
                    <a:lnTo>
                      <a:pt x="2366327" y="1327150"/>
                    </a:lnTo>
                    <a:lnTo>
                      <a:pt x="2368740" y="1322857"/>
                    </a:lnTo>
                    <a:lnTo>
                      <a:pt x="2380678" y="1310157"/>
                    </a:lnTo>
                    <a:lnTo>
                      <a:pt x="2382418" y="1310157"/>
                    </a:lnTo>
                    <a:lnTo>
                      <a:pt x="2382418" y="1284757"/>
                    </a:lnTo>
                    <a:lnTo>
                      <a:pt x="2371217" y="1284757"/>
                    </a:lnTo>
                    <a:lnTo>
                      <a:pt x="2369667" y="1284757"/>
                    </a:lnTo>
                    <a:lnTo>
                      <a:pt x="2358390" y="1297457"/>
                    </a:lnTo>
                    <a:lnTo>
                      <a:pt x="2356815" y="1299857"/>
                    </a:lnTo>
                    <a:lnTo>
                      <a:pt x="2356815" y="1348257"/>
                    </a:lnTo>
                    <a:lnTo>
                      <a:pt x="2355824" y="1351838"/>
                    </a:lnTo>
                    <a:lnTo>
                      <a:pt x="2352573" y="1355039"/>
                    </a:lnTo>
                    <a:lnTo>
                      <a:pt x="2355278" y="1348257"/>
                    </a:lnTo>
                    <a:lnTo>
                      <a:pt x="2356815" y="1348257"/>
                    </a:lnTo>
                    <a:lnTo>
                      <a:pt x="2356815" y="1299857"/>
                    </a:lnTo>
                    <a:lnTo>
                      <a:pt x="2350046" y="1310157"/>
                    </a:lnTo>
                    <a:lnTo>
                      <a:pt x="2348065" y="1310157"/>
                    </a:lnTo>
                    <a:lnTo>
                      <a:pt x="2339594" y="1322857"/>
                    </a:lnTo>
                    <a:lnTo>
                      <a:pt x="2314321" y="1348257"/>
                    </a:lnTo>
                    <a:lnTo>
                      <a:pt x="2281351" y="1373657"/>
                    </a:lnTo>
                    <a:lnTo>
                      <a:pt x="2274646" y="1377581"/>
                    </a:lnTo>
                    <a:lnTo>
                      <a:pt x="2274646" y="1399057"/>
                    </a:lnTo>
                    <a:lnTo>
                      <a:pt x="2271115" y="1411757"/>
                    </a:lnTo>
                    <a:lnTo>
                      <a:pt x="2269172" y="1411757"/>
                    </a:lnTo>
                    <a:lnTo>
                      <a:pt x="2274646" y="1399057"/>
                    </a:lnTo>
                    <a:lnTo>
                      <a:pt x="2274646" y="1377581"/>
                    </a:lnTo>
                    <a:lnTo>
                      <a:pt x="2261197" y="1385443"/>
                    </a:lnTo>
                    <a:lnTo>
                      <a:pt x="2268461" y="1373657"/>
                    </a:lnTo>
                    <a:lnTo>
                      <a:pt x="2262441" y="1373657"/>
                    </a:lnTo>
                    <a:lnTo>
                      <a:pt x="2276614" y="1360957"/>
                    </a:lnTo>
                    <a:lnTo>
                      <a:pt x="2304669" y="1335557"/>
                    </a:lnTo>
                    <a:lnTo>
                      <a:pt x="2302294" y="1335557"/>
                    </a:lnTo>
                    <a:lnTo>
                      <a:pt x="2306053" y="1327746"/>
                    </a:lnTo>
                    <a:lnTo>
                      <a:pt x="2265705" y="1360957"/>
                    </a:lnTo>
                    <a:lnTo>
                      <a:pt x="2248446" y="1373657"/>
                    </a:lnTo>
                    <a:lnTo>
                      <a:pt x="2259787" y="1373657"/>
                    </a:lnTo>
                    <a:lnTo>
                      <a:pt x="2254364" y="1386357"/>
                    </a:lnTo>
                    <a:lnTo>
                      <a:pt x="2259622" y="1386357"/>
                    </a:lnTo>
                    <a:lnTo>
                      <a:pt x="2242147" y="1396593"/>
                    </a:lnTo>
                    <a:lnTo>
                      <a:pt x="2242147" y="1429004"/>
                    </a:lnTo>
                    <a:lnTo>
                      <a:pt x="2236178" y="1437157"/>
                    </a:lnTo>
                    <a:lnTo>
                      <a:pt x="2228596" y="1437157"/>
                    </a:lnTo>
                    <a:lnTo>
                      <a:pt x="2242147" y="1429004"/>
                    </a:lnTo>
                    <a:lnTo>
                      <a:pt x="2242147" y="1396593"/>
                    </a:lnTo>
                    <a:lnTo>
                      <a:pt x="2237930" y="1399057"/>
                    </a:lnTo>
                    <a:lnTo>
                      <a:pt x="2181301" y="1437157"/>
                    </a:lnTo>
                    <a:lnTo>
                      <a:pt x="2171331" y="1449857"/>
                    </a:lnTo>
                    <a:lnTo>
                      <a:pt x="2165540" y="1449857"/>
                    </a:lnTo>
                    <a:lnTo>
                      <a:pt x="2168118" y="1462557"/>
                    </a:lnTo>
                    <a:lnTo>
                      <a:pt x="2160193" y="1462557"/>
                    </a:lnTo>
                    <a:lnTo>
                      <a:pt x="2150021" y="1466342"/>
                    </a:lnTo>
                    <a:lnTo>
                      <a:pt x="2140458" y="1475257"/>
                    </a:lnTo>
                    <a:lnTo>
                      <a:pt x="2132165" y="1475257"/>
                    </a:lnTo>
                    <a:lnTo>
                      <a:pt x="2135378" y="1471803"/>
                    </a:lnTo>
                    <a:lnTo>
                      <a:pt x="2126094" y="1475257"/>
                    </a:lnTo>
                    <a:lnTo>
                      <a:pt x="2106079" y="1489697"/>
                    </a:lnTo>
                    <a:lnTo>
                      <a:pt x="2106079" y="1512811"/>
                    </a:lnTo>
                    <a:lnTo>
                      <a:pt x="2100465" y="1518196"/>
                    </a:lnTo>
                    <a:lnTo>
                      <a:pt x="2103640" y="1513357"/>
                    </a:lnTo>
                    <a:lnTo>
                      <a:pt x="2104936" y="1513357"/>
                    </a:lnTo>
                    <a:lnTo>
                      <a:pt x="2106079" y="1512811"/>
                    </a:lnTo>
                    <a:lnTo>
                      <a:pt x="2106079" y="1489697"/>
                    </a:lnTo>
                    <a:lnTo>
                      <a:pt x="2094966" y="1497711"/>
                    </a:lnTo>
                    <a:lnTo>
                      <a:pt x="2094966" y="1526057"/>
                    </a:lnTo>
                    <a:lnTo>
                      <a:pt x="2089505" y="1538757"/>
                    </a:lnTo>
                    <a:lnTo>
                      <a:pt x="2090026" y="1526057"/>
                    </a:lnTo>
                    <a:lnTo>
                      <a:pt x="2085708" y="1538757"/>
                    </a:lnTo>
                    <a:lnTo>
                      <a:pt x="2073795" y="1538757"/>
                    </a:lnTo>
                    <a:lnTo>
                      <a:pt x="2056244" y="1551457"/>
                    </a:lnTo>
                    <a:lnTo>
                      <a:pt x="2035022" y="1564157"/>
                    </a:lnTo>
                    <a:lnTo>
                      <a:pt x="2023364" y="1564157"/>
                    </a:lnTo>
                    <a:lnTo>
                      <a:pt x="2011464" y="1576857"/>
                    </a:lnTo>
                    <a:lnTo>
                      <a:pt x="1999589" y="1576857"/>
                    </a:lnTo>
                    <a:lnTo>
                      <a:pt x="1976983" y="1589557"/>
                    </a:lnTo>
                    <a:lnTo>
                      <a:pt x="1954822" y="1589557"/>
                    </a:lnTo>
                    <a:lnTo>
                      <a:pt x="1954644" y="1589659"/>
                    </a:lnTo>
                    <a:lnTo>
                      <a:pt x="1954644" y="1602257"/>
                    </a:lnTo>
                    <a:lnTo>
                      <a:pt x="1949856" y="1614957"/>
                    </a:lnTo>
                    <a:lnTo>
                      <a:pt x="1947468" y="1614957"/>
                    </a:lnTo>
                    <a:lnTo>
                      <a:pt x="1953729" y="1602257"/>
                    </a:lnTo>
                    <a:lnTo>
                      <a:pt x="1954644" y="1602257"/>
                    </a:lnTo>
                    <a:lnTo>
                      <a:pt x="1954644" y="1589659"/>
                    </a:lnTo>
                    <a:lnTo>
                      <a:pt x="1930590" y="1602257"/>
                    </a:lnTo>
                    <a:lnTo>
                      <a:pt x="1930463" y="1602257"/>
                    </a:lnTo>
                    <a:lnTo>
                      <a:pt x="1933054" y="1614957"/>
                    </a:lnTo>
                    <a:lnTo>
                      <a:pt x="1935911" y="1614957"/>
                    </a:lnTo>
                    <a:lnTo>
                      <a:pt x="1939366" y="1627657"/>
                    </a:lnTo>
                    <a:lnTo>
                      <a:pt x="1941258" y="1627657"/>
                    </a:lnTo>
                    <a:lnTo>
                      <a:pt x="1943493" y="1640357"/>
                    </a:lnTo>
                    <a:lnTo>
                      <a:pt x="1946325" y="1648675"/>
                    </a:lnTo>
                    <a:lnTo>
                      <a:pt x="1940826" y="1640357"/>
                    </a:lnTo>
                    <a:lnTo>
                      <a:pt x="1953158" y="1665757"/>
                    </a:lnTo>
                    <a:lnTo>
                      <a:pt x="1955888" y="1678457"/>
                    </a:lnTo>
                    <a:lnTo>
                      <a:pt x="1954631" y="1678457"/>
                    </a:lnTo>
                    <a:lnTo>
                      <a:pt x="1947989" y="1665757"/>
                    </a:lnTo>
                    <a:lnTo>
                      <a:pt x="1940826" y="1653057"/>
                    </a:lnTo>
                    <a:lnTo>
                      <a:pt x="1933473" y="1640357"/>
                    </a:lnTo>
                    <a:lnTo>
                      <a:pt x="1919351" y="1602257"/>
                    </a:lnTo>
                    <a:lnTo>
                      <a:pt x="1917865" y="1602257"/>
                    </a:lnTo>
                    <a:lnTo>
                      <a:pt x="1912086" y="1589557"/>
                    </a:lnTo>
                    <a:lnTo>
                      <a:pt x="1940229" y="1589557"/>
                    </a:lnTo>
                    <a:lnTo>
                      <a:pt x="1973656" y="1576857"/>
                    </a:lnTo>
                    <a:lnTo>
                      <a:pt x="1993049" y="1576857"/>
                    </a:lnTo>
                    <a:lnTo>
                      <a:pt x="1997989" y="1564157"/>
                    </a:lnTo>
                    <a:lnTo>
                      <a:pt x="2005317" y="1564157"/>
                    </a:lnTo>
                    <a:lnTo>
                      <a:pt x="1997011" y="1576857"/>
                    </a:lnTo>
                    <a:lnTo>
                      <a:pt x="2042591" y="1551457"/>
                    </a:lnTo>
                    <a:lnTo>
                      <a:pt x="2038794" y="1551457"/>
                    </a:lnTo>
                    <a:lnTo>
                      <a:pt x="2050046" y="1543926"/>
                    </a:lnTo>
                    <a:lnTo>
                      <a:pt x="2047849" y="1548536"/>
                    </a:lnTo>
                    <a:lnTo>
                      <a:pt x="2065464" y="1538757"/>
                    </a:lnTo>
                    <a:lnTo>
                      <a:pt x="2057768" y="1538757"/>
                    </a:lnTo>
                    <a:lnTo>
                      <a:pt x="2076729" y="1526057"/>
                    </a:lnTo>
                    <a:lnTo>
                      <a:pt x="2088032" y="1526057"/>
                    </a:lnTo>
                    <a:lnTo>
                      <a:pt x="2090026" y="1526057"/>
                    </a:lnTo>
                    <a:lnTo>
                      <a:pt x="2092261" y="1526057"/>
                    </a:lnTo>
                    <a:lnTo>
                      <a:pt x="2094966" y="1526057"/>
                    </a:lnTo>
                    <a:lnTo>
                      <a:pt x="2094966" y="1497711"/>
                    </a:lnTo>
                    <a:lnTo>
                      <a:pt x="2090877" y="1500657"/>
                    </a:lnTo>
                    <a:lnTo>
                      <a:pt x="2074075" y="1500657"/>
                    </a:lnTo>
                    <a:lnTo>
                      <a:pt x="2081149" y="1487957"/>
                    </a:lnTo>
                    <a:lnTo>
                      <a:pt x="2089899" y="1487957"/>
                    </a:lnTo>
                    <a:lnTo>
                      <a:pt x="2099322" y="1476806"/>
                    </a:lnTo>
                    <a:lnTo>
                      <a:pt x="2068817" y="1487957"/>
                    </a:lnTo>
                    <a:lnTo>
                      <a:pt x="2059597" y="1500657"/>
                    </a:lnTo>
                    <a:lnTo>
                      <a:pt x="2061248" y="1500657"/>
                    </a:lnTo>
                    <a:lnTo>
                      <a:pt x="2069642" y="1487957"/>
                    </a:lnTo>
                    <a:lnTo>
                      <a:pt x="2070811" y="1487957"/>
                    </a:lnTo>
                    <a:lnTo>
                      <a:pt x="2062492" y="1500657"/>
                    </a:lnTo>
                    <a:lnTo>
                      <a:pt x="2073262" y="1500657"/>
                    </a:lnTo>
                    <a:lnTo>
                      <a:pt x="2049259" y="1511871"/>
                    </a:lnTo>
                    <a:lnTo>
                      <a:pt x="2057196" y="1500657"/>
                    </a:lnTo>
                    <a:lnTo>
                      <a:pt x="2054161" y="1500657"/>
                    </a:lnTo>
                    <a:lnTo>
                      <a:pt x="2043506" y="1513357"/>
                    </a:lnTo>
                    <a:lnTo>
                      <a:pt x="2046071" y="1513357"/>
                    </a:lnTo>
                    <a:lnTo>
                      <a:pt x="2018919" y="1526057"/>
                    </a:lnTo>
                    <a:lnTo>
                      <a:pt x="2022589" y="1526057"/>
                    </a:lnTo>
                    <a:lnTo>
                      <a:pt x="2019477" y="1531607"/>
                    </a:lnTo>
                    <a:lnTo>
                      <a:pt x="2024888" y="1526057"/>
                    </a:lnTo>
                    <a:lnTo>
                      <a:pt x="2044242" y="1526057"/>
                    </a:lnTo>
                    <a:lnTo>
                      <a:pt x="2024202" y="1537195"/>
                    </a:lnTo>
                    <a:lnTo>
                      <a:pt x="2024202" y="1551457"/>
                    </a:lnTo>
                    <a:lnTo>
                      <a:pt x="2012289" y="1563636"/>
                    </a:lnTo>
                    <a:lnTo>
                      <a:pt x="2016912" y="1551457"/>
                    </a:lnTo>
                    <a:lnTo>
                      <a:pt x="2024202" y="1551457"/>
                    </a:lnTo>
                    <a:lnTo>
                      <a:pt x="2024202" y="1537195"/>
                    </a:lnTo>
                    <a:lnTo>
                      <a:pt x="2021382" y="1538757"/>
                    </a:lnTo>
                    <a:lnTo>
                      <a:pt x="2015464" y="1538757"/>
                    </a:lnTo>
                    <a:lnTo>
                      <a:pt x="2019477" y="1531607"/>
                    </a:lnTo>
                    <a:lnTo>
                      <a:pt x="2012518" y="1538757"/>
                    </a:lnTo>
                    <a:lnTo>
                      <a:pt x="2001050" y="1538757"/>
                    </a:lnTo>
                    <a:lnTo>
                      <a:pt x="1997354" y="1540383"/>
                    </a:lnTo>
                    <a:lnTo>
                      <a:pt x="1996744" y="1540764"/>
                    </a:lnTo>
                    <a:lnTo>
                      <a:pt x="1996998" y="1540535"/>
                    </a:lnTo>
                    <a:lnTo>
                      <a:pt x="1972170" y="1551457"/>
                    </a:lnTo>
                    <a:lnTo>
                      <a:pt x="1979942" y="1551457"/>
                    </a:lnTo>
                    <a:lnTo>
                      <a:pt x="1965655" y="1564157"/>
                    </a:lnTo>
                    <a:lnTo>
                      <a:pt x="1959317" y="1564157"/>
                    </a:lnTo>
                    <a:lnTo>
                      <a:pt x="1907959" y="1576857"/>
                    </a:lnTo>
                    <a:lnTo>
                      <a:pt x="1895068" y="1576857"/>
                    </a:lnTo>
                    <a:lnTo>
                      <a:pt x="1888604" y="1589557"/>
                    </a:lnTo>
                    <a:lnTo>
                      <a:pt x="1892109" y="1589557"/>
                    </a:lnTo>
                    <a:lnTo>
                      <a:pt x="1907057" y="1614957"/>
                    </a:lnTo>
                    <a:lnTo>
                      <a:pt x="1904123" y="1614957"/>
                    </a:lnTo>
                    <a:lnTo>
                      <a:pt x="1905850" y="1627657"/>
                    </a:lnTo>
                    <a:lnTo>
                      <a:pt x="1906409" y="1627657"/>
                    </a:lnTo>
                    <a:lnTo>
                      <a:pt x="1906905" y="1640357"/>
                    </a:lnTo>
                    <a:lnTo>
                      <a:pt x="1906231" y="1640357"/>
                    </a:lnTo>
                    <a:lnTo>
                      <a:pt x="1897494" y="1614957"/>
                    </a:lnTo>
                    <a:lnTo>
                      <a:pt x="1892744" y="1614957"/>
                    </a:lnTo>
                    <a:lnTo>
                      <a:pt x="1884629" y="1602257"/>
                    </a:lnTo>
                    <a:lnTo>
                      <a:pt x="1879942" y="1589557"/>
                    </a:lnTo>
                    <a:lnTo>
                      <a:pt x="1876183" y="1576857"/>
                    </a:lnTo>
                    <a:lnTo>
                      <a:pt x="1877796" y="1576857"/>
                    </a:lnTo>
                    <a:lnTo>
                      <a:pt x="1915972" y="1564157"/>
                    </a:lnTo>
                    <a:lnTo>
                      <a:pt x="1960321" y="1551457"/>
                    </a:lnTo>
                    <a:lnTo>
                      <a:pt x="1987562" y="1538757"/>
                    </a:lnTo>
                    <a:lnTo>
                      <a:pt x="1979930" y="1538757"/>
                    </a:lnTo>
                    <a:lnTo>
                      <a:pt x="2002459" y="1530515"/>
                    </a:lnTo>
                    <a:lnTo>
                      <a:pt x="2005901" y="1527314"/>
                    </a:lnTo>
                    <a:lnTo>
                      <a:pt x="2004529" y="1529753"/>
                    </a:lnTo>
                    <a:lnTo>
                      <a:pt x="2014639" y="1526057"/>
                    </a:lnTo>
                    <a:lnTo>
                      <a:pt x="2014969" y="1525778"/>
                    </a:lnTo>
                    <a:lnTo>
                      <a:pt x="2014778" y="1526057"/>
                    </a:lnTo>
                    <a:lnTo>
                      <a:pt x="2018487" y="1526057"/>
                    </a:lnTo>
                    <a:lnTo>
                      <a:pt x="2034667" y="1513357"/>
                    </a:lnTo>
                    <a:lnTo>
                      <a:pt x="2030666" y="1513357"/>
                    </a:lnTo>
                    <a:lnTo>
                      <a:pt x="2031961" y="1511693"/>
                    </a:lnTo>
                    <a:lnTo>
                      <a:pt x="2029955" y="1513357"/>
                    </a:lnTo>
                    <a:lnTo>
                      <a:pt x="2023694" y="1513357"/>
                    </a:lnTo>
                    <a:lnTo>
                      <a:pt x="2010257" y="1513357"/>
                    </a:lnTo>
                    <a:lnTo>
                      <a:pt x="1988312" y="1526057"/>
                    </a:lnTo>
                    <a:lnTo>
                      <a:pt x="1994814" y="1526057"/>
                    </a:lnTo>
                    <a:lnTo>
                      <a:pt x="1961489" y="1538757"/>
                    </a:lnTo>
                    <a:lnTo>
                      <a:pt x="1966302" y="1538757"/>
                    </a:lnTo>
                    <a:lnTo>
                      <a:pt x="1960537" y="1550530"/>
                    </a:lnTo>
                    <a:lnTo>
                      <a:pt x="1958606" y="1551241"/>
                    </a:lnTo>
                    <a:lnTo>
                      <a:pt x="1960499" y="1550631"/>
                    </a:lnTo>
                    <a:lnTo>
                      <a:pt x="1960092" y="1551457"/>
                    </a:lnTo>
                    <a:lnTo>
                      <a:pt x="1954441" y="1551457"/>
                    </a:lnTo>
                    <a:lnTo>
                      <a:pt x="1896529" y="1563408"/>
                    </a:lnTo>
                    <a:lnTo>
                      <a:pt x="1926932" y="1551457"/>
                    </a:lnTo>
                    <a:lnTo>
                      <a:pt x="1918220" y="1551457"/>
                    </a:lnTo>
                    <a:lnTo>
                      <a:pt x="1958733" y="1538947"/>
                    </a:lnTo>
                    <a:lnTo>
                      <a:pt x="1959229" y="1538757"/>
                    </a:lnTo>
                    <a:lnTo>
                      <a:pt x="1957679" y="1538757"/>
                    </a:lnTo>
                    <a:lnTo>
                      <a:pt x="1866519" y="1564157"/>
                    </a:lnTo>
                    <a:lnTo>
                      <a:pt x="1857502" y="1576857"/>
                    </a:lnTo>
                    <a:lnTo>
                      <a:pt x="1856854" y="1576857"/>
                    </a:lnTo>
                    <a:lnTo>
                      <a:pt x="1871929" y="1602257"/>
                    </a:lnTo>
                    <a:lnTo>
                      <a:pt x="1889887" y="1640357"/>
                    </a:lnTo>
                    <a:lnTo>
                      <a:pt x="1897202" y="1651698"/>
                    </a:lnTo>
                    <a:lnTo>
                      <a:pt x="1897278" y="1653057"/>
                    </a:lnTo>
                    <a:lnTo>
                      <a:pt x="1897583" y="1653057"/>
                    </a:lnTo>
                    <a:lnTo>
                      <a:pt x="1897519" y="1652206"/>
                    </a:lnTo>
                    <a:lnTo>
                      <a:pt x="1898065" y="1653057"/>
                    </a:lnTo>
                    <a:lnTo>
                      <a:pt x="1902472" y="1665757"/>
                    </a:lnTo>
                    <a:lnTo>
                      <a:pt x="1915756" y="1687703"/>
                    </a:lnTo>
                    <a:lnTo>
                      <a:pt x="1901202" y="1653057"/>
                    </a:lnTo>
                    <a:lnTo>
                      <a:pt x="1899881" y="1653057"/>
                    </a:lnTo>
                    <a:lnTo>
                      <a:pt x="1897113" y="1647253"/>
                    </a:lnTo>
                    <a:lnTo>
                      <a:pt x="1896567" y="1640357"/>
                    </a:lnTo>
                    <a:lnTo>
                      <a:pt x="1896922" y="1646847"/>
                    </a:lnTo>
                    <a:lnTo>
                      <a:pt x="1863636" y="1576857"/>
                    </a:lnTo>
                    <a:lnTo>
                      <a:pt x="1862328" y="1576857"/>
                    </a:lnTo>
                    <a:lnTo>
                      <a:pt x="1890585" y="1565744"/>
                    </a:lnTo>
                    <a:lnTo>
                      <a:pt x="1874393" y="1576857"/>
                    </a:lnTo>
                    <a:lnTo>
                      <a:pt x="1865033" y="1576857"/>
                    </a:lnTo>
                    <a:lnTo>
                      <a:pt x="1872805" y="1589557"/>
                    </a:lnTo>
                    <a:lnTo>
                      <a:pt x="1874227" y="1589557"/>
                    </a:lnTo>
                    <a:lnTo>
                      <a:pt x="1912340" y="1665757"/>
                    </a:lnTo>
                    <a:lnTo>
                      <a:pt x="1924151" y="1691157"/>
                    </a:lnTo>
                    <a:lnTo>
                      <a:pt x="1931568" y="1703857"/>
                    </a:lnTo>
                    <a:lnTo>
                      <a:pt x="1940140" y="1729257"/>
                    </a:lnTo>
                    <a:lnTo>
                      <a:pt x="1938578" y="1729257"/>
                    </a:lnTo>
                    <a:lnTo>
                      <a:pt x="1933384" y="1716557"/>
                    </a:lnTo>
                    <a:lnTo>
                      <a:pt x="1925828" y="1703857"/>
                    </a:lnTo>
                    <a:lnTo>
                      <a:pt x="1921814" y="1697939"/>
                    </a:lnTo>
                    <a:lnTo>
                      <a:pt x="1932698" y="1716557"/>
                    </a:lnTo>
                    <a:lnTo>
                      <a:pt x="1948929" y="1754657"/>
                    </a:lnTo>
                    <a:lnTo>
                      <a:pt x="1967496" y="1792757"/>
                    </a:lnTo>
                    <a:lnTo>
                      <a:pt x="1989340" y="1843557"/>
                    </a:lnTo>
                    <a:lnTo>
                      <a:pt x="1990001" y="1843557"/>
                    </a:lnTo>
                    <a:lnTo>
                      <a:pt x="1992985" y="1856257"/>
                    </a:lnTo>
                    <a:lnTo>
                      <a:pt x="1997354" y="1868957"/>
                    </a:lnTo>
                    <a:lnTo>
                      <a:pt x="2002091" y="1881657"/>
                    </a:lnTo>
                    <a:lnTo>
                      <a:pt x="2006561" y="1894357"/>
                    </a:lnTo>
                    <a:lnTo>
                      <a:pt x="2010092" y="1907057"/>
                    </a:lnTo>
                    <a:lnTo>
                      <a:pt x="2011908" y="1907057"/>
                    </a:lnTo>
                    <a:lnTo>
                      <a:pt x="2011286" y="1918347"/>
                    </a:lnTo>
                    <a:lnTo>
                      <a:pt x="2011108" y="1917852"/>
                    </a:lnTo>
                    <a:lnTo>
                      <a:pt x="2009343" y="1912150"/>
                    </a:lnTo>
                    <a:lnTo>
                      <a:pt x="2009838" y="1914207"/>
                    </a:lnTo>
                    <a:lnTo>
                      <a:pt x="2008847" y="1911337"/>
                    </a:lnTo>
                    <a:lnTo>
                      <a:pt x="2006130" y="1903996"/>
                    </a:lnTo>
                    <a:lnTo>
                      <a:pt x="2002421" y="1894357"/>
                    </a:lnTo>
                    <a:lnTo>
                      <a:pt x="2003729" y="1894357"/>
                    </a:lnTo>
                    <a:lnTo>
                      <a:pt x="2007755" y="1907057"/>
                    </a:lnTo>
                    <a:lnTo>
                      <a:pt x="2009343" y="1912150"/>
                    </a:lnTo>
                    <a:lnTo>
                      <a:pt x="2001850" y="1881657"/>
                    </a:lnTo>
                    <a:lnTo>
                      <a:pt x="1997697" y="1881657"/>
                    </a:lnTo>
                    <a:lnTo>
                      <a:pt x="1999589" y="1894357"/>
                    </a:lnTo>
                    <a:lnTo>
                      <a:pt x="2002142" y="1894357"/>
                    </a:lnTo>
                    <a:lnTo>
                      <a:pt x="2003564" y="1898650"/>
                    </a:lnTo>
                    <a:lnTo>
                      <a:pt x="2006498" y="1907959"/>
                    </a:lnTo>
                    <a:lnTo>
                      <a:pt x="2009305" y="1917306"/>
                    </a:lnTo>
                    <a:lnTo>
                      <a:pt x="2011997" y="1926678"/>
                    </a:lnTo>
                    <a:lnTo>
                      <a:pt x="2011603" y="1923072"/>
                    </a:lnTo>
                    <a:lnTo>
                      <a:pt x="2012962" y="1924532"/>
                    </a:lnTo>
                    <a:lnTo>
                      <a:pt x="2013267" y="1924773"/>
                    </a:lnTo>
                    <a:lnTo>
                      <a:pt x="2015667" y="1932457"/>
                    </a:lnTo>
                    <a:lnTo>
                      <a:pt x="2017737" y="1932457"/>
                    </a:lnTo>
                    <a:lnTo>
                      <a:pt x="2019922" y="1945157"/>
                    </a:lnTo>
                    <a:lnTo>
                      <a:pt x="2022170" y="1945157"/>
                    </a:lnTo>
                    <a:lnTo>
                      <a:pt x="2024456" y="1957857"/>
                    </a:lnTo>
                    <a:lnTo>
                      <a:pt x="2026678" y="1970557"/>
                    </a:lnTo>
                    <a:lnTo>
                      <a:pt x="2029040" y="1970557"/>
                    </a:lnTo>
                    <a:lnTo>
                      <a:pt x="2031517" y="1983257"/>
                    </a:lnTo>
                    <a:lnTo>
                      <a:pt x="2034133" y="1995957"/>
                    </a:lnTo>
                    <a:lnTo>
                      <a:pt x="2030018" y="1995957"/>
                    </a:lnTo>
                    <a:lnTo>
                      <a:pt x="2022487" y="1970557"/>
                    </a:lnTo>
                    <a:lnTo>
                      <a:pt x="2035619" y="2021357"/>
                    </a:lnTo>
                    <a:lnTo>
                      <a:pt x="2045322" y="2059457"/>
                    </a:lnTo>
                    <a:lnTo>
                      <a:pt x="2053056" y="2097557"/>
                    </a:lnTo>
                    <a:lnTo>
                      <a:pt x="2060321" y="2135657"/>
                    </a:lnTo>
                    <a:lnTo>
                      <a:pt x="2063851" y="2161057"/>
                    </a:lnTo>
                    <a:lnTo>
                      <a:pt x="2065274" y="2161057"/>
                    </a:lnTo>
                    <a:lnTo>
                      <a:pt x="2067598" y="2186457"/>
                    </a:lnTo>
                    <a:lnTo>
                      <a:pt x="2068372" y="2186457"/>
                    </a:lnTo>
                    <a:lnTo>
                      <a:pt x="2068868" y="2199157"/>
                    </a:lnTo>
                    <a:lnTo>
                      <a:pt x="2069833" y="2211857"/>
                    </a:lnTo>
                    <a:lnTo>
                      <a:pt x="2069490" y="2224557"/>
                    </a:lnTo>
                    <a:lnTo>
                      <a:pt x="2068842" y="2224557"/>
                    </a:lnTo>
                    <a:lnTo>
                      <a:pt x="2069223" y="2237257"/>
                    </a:lnTo>
                    <a:lnTo>
                      <a:pt x="2071509" y="2300757"/>
                    </a:lnTo>
                    <a:lnTo>
                      <a:pt x="2071116" y="2300757"/>
                    </a:lnTo>
                    <a:lnTo>
                      <a:pt x="2070227" y="2288057"/>
                    </a:lnTo>
                    <a:lnTo>
                      <a:pt x="2069998" y="2288057"/>
                    </a:lnTo>
                    <a:lnTo>
                      <a:pt x="2070087" y="2338857"/>
                    </a:lnTo>
                    <a:lnTo>
                      <a:pt x="2069871" y="2351557"/>
                    </a:lnTo>
                    <a:lnTo>
                      <a:pt x="2069490" y="2351557"/>
                    </a:lnTo>
                    <a:lnTo>
                      <a:pt x="2069020" y="2364257"/>
                    </a:lnTo>
                    <a:lnTo>
                      <a:pt x="2069833" y="2364257"/>
                    </a:lnTo>
                    <a:lnTo>
                      <a:pt x="2070684" y="2351557"/>
                    </a:lnTo>
                    <a:lnTo>
                      <a:pt x="2071484" y="2351557"/>
                    </a:lnTo>
                    <a:lnTo>
                      <a:pt x="2072170" y="2338857"/>
                    </a:lnTo>
                    <a:lnTo>
                      <a:pt x="2071979" y="2351557"/>
                    </a:lnTo>
                    <a:lnTo>
                      <a:pt x="2071700" y="2364257"/>
                    </a:lnTo>
                    <a:lnTo>
                      <a:pt x="2071344" y="2376957"/>
                    </a:lnTo>
                    <a:lnTo>
                      <a:pt x="2070950" y="2389657"/>
                    </a:lnTo>
                    <a:lnTo>
                      <a:pt x="2067064" y="2440457"/>
                    </a:lnTo>
                    <a:lnTo>
                      <a:pt x="2066150" y="2453157"/>
                    </a:lnTo>
                    <a:lnTo>
                      <a:pt x="2068144" y="2453157"/>
                    </a:lnTo>
                    <a:lnTo>
                      <a:pt x="2071027" y="2427757"/>
                    </a:lnTo>
                    <a:lnTo>
                      <a:pt x="2072830" y="2415057"/>
                    </a:lnTo>
                    <a:lnTo>
                      <a:pt x="2072081" y="2402357"/>
                    </a:lnTo>
                    <a:lnTo>
                      <a:pt x="2072995" y="2389657"/>
                    </a:lnTo>
                    <a:lnTo>
                      <a:pt x="2073668" y="2389657"/>
                    </a:lnTo>
                    <a:lnTo>
                      <a:pt x="2074125" y="2376957"/>
                    </a:lnTo>
                    <a:lnTo>
                      <a:pt x="2074735" y="2364257"/>
                    </a:lnTo>
                    <a:lnTo>
                      <a:pt x="2075065" y="2351557"/>
                    </a:lnTo>
                    <a:lnTo>
                      <a:pt x="2075307" y="2338857"/>
                    </a:lnTo>
                    <a:lnTo>
                      <a:pt x="2075307" y="2326157"/>
                    </a:lnTo>
                    <a:lnTo>
                      <a:pt x="2075434" y="2313457"/>
                    </a:lnTo>
                    <a:lnTo>
                      <a:pt x="2075738" y="2300757"/>
                    </a:lnTo>
                    <a:lnTo>
                      <a:pt x="2076246" y="2300757"/>
                    </a:lnTo>
                    <a:lnTo>
                      <a:pt x="2076602" y="2326157"/>
                    </a:lnTo>
                    <a:lnTo>
                      <a:pt x="2077262" y="2351557"/>
                    </a:lnTo>
                    <a:lnTo>
                      <a:pt x="2077923" y="2351557"/>
                    </a:lnTo>
                    <a:lnTo>
                      <a:pt x="2078151" y="2368766"/>
                    </a:lnTo>
                    <a:lnTo>
                      <a:pt x="2078050" y="2372918"/>
                    </a:lnTo>
                    <a:lnTo>
                      <a:pt x="2077605" y="2381262"/>
                    </a:lnTo>
                    <a:lnTo>
                      <a:pt x="2076983" y="2389632"/>
                    </a:lnTo>
                    <a:lnTo>
                      <a:pt x="2076234" y="2398014"/>
                    </a:lnTo>
                    <a:lnTo>
                      <a:pt x="2077351" y="2386850"/>
                    </a:lnTo>
                    <a:lnTo>
                      <a:pt x="2077974" y="2377808"/>
                    </a:lnTo>
                    <a:lnTo>
                      <a:pt x="2078202" y="2371547"/>
                    </a:lnTo>
                    <a:lnTo>
                      <a:pt x="2078278" y="2376957"/>
                    </a:lnTo>
                    <a:lnTo>
                      <a:pt x="2079142" y="2338857"/>
                    </a:lnTo>
                    <a:lnTo>
                      <a:pt x="2078875" y="2313457"/>
                    </a:lnTo>
                    <a:lnTo>
                      <a:pt x="2079739" y="2300757"/>
                    </a:lnTo>
                    <a:lnTo>
                      <a:pt x="2080412" y="2300757"/>
                    </a:lnTo>
                    <a:lnTo>
                      <a:pt x="2080844" y="2288057"/>
                    </a:lnTo>
                    <a:lnTo>
                      <a:pt x="2079358" y="2249957"/>
                    </a:lnTo>
                    <a:lnTo>
                      <a:pt x="2076627" y="2211857"/>
                    </a:lnTo>
                    <a:lnTo>
                      <a:pt x="2072716" y="2173757"/>
                    </a:lnTo>
                    <a:lnTo>
                      <a:pt x="2067661" y="2148357"/>
                    </a:lnTo>
                    <a:lnTo>
                      <a:pt x="2069846" y="2161057"/>
                    </a:lnTo>
                    <a:lnTo>
                      <a:pt x="2072182" y="2173757"/>
                    </a:lnTo>
                    <a:lnTo>
                      <a:pt x="2074176" y="2199157"/>
                    </a:lnTo>
                    <a:lnTo>
                      <a:pt x="2075319" y="2211857"/>
                    </a:lnTo>
                    <a:lnTo>
                      <a:pt x="2070163" y="2173757"/>
                    </a:lnTo>
                    <a:lnTo>
                      <a:pt x="2063394" y="2135657"/>
                    </a:lnTo>
                    <a:lnTo>
                      <a:pt x="2054402" y="2084857"/>
                    </a:lnTo>
                    <a:lnTo>
                      <a:pt x="2042617" y="2034057"/>
                    </a:lnTo>
                    <a:lnTo>
                      <a:pt x="2042083" y="2034057"/>
                    </a:lnTo>
                    <a:lnTo>
                      <a:pt x="2040763" y="2021357"/>
                    </a:lnTo>
                    <a:lnTo>
                      <a:pt x="2041512" y="2021357"/>
                    </a:lnTo>
                    <a:lnTo>
                      <a:pt x="2044458" y="2034057"/>
                    </a:lnTo>
                    <a:lnTo>
                      <a:pt x="2045843" y="2034057"/>
                    </a:lnTo>
                    <a:lnTo>
                      <a:pt x="2045944" y="2035086"/>
                    </a:lnTo>
                    <a:lnTo>
                      <a:pt x="2047201" y="2040470"/>
                    </a:lnTo>
                    <a:lnTo>
                      <a:pt x="2046808" y="2037816"/>
                    </a:lnTo>
                    <a:lnTo>
                      <a:pt x="2046097" y="2034057"/>
                    </a:lnTo>
                    <a:lnTo>
                      <a:pt x="2048624" y="2046757"/>
                    </a:lnTo>
                    <a:lnTo>
                      <a:pt x="2049564" y="2046757"/>
                    </a:lnTo>
                    <a:lnTo>
                      <a:pt x="2048687" y="2034057"/>
                    </a:lnTo>
                    <a:lnTo>
                      <a:pt x="2046224" y="2021357"/>
                    </a:lnTo>
                    <a:lnTo>
                      <a:pt x="2041690" y="2008657"/>
                    </a:lnTo>
                    <a:lnTo>
                      <a:pt x="2048954" y="2021357"/>
                    </a:lnTo>
                    <a:lnTo>
                      <a:pt x="2056485" y="2046757"/>
                    </a:lnTo>
                    <a:lnTo>
                      <a:pt x="2062480" y="2072157"/>
                    </a:lnTo>
                    <a:lnTo>
                      <a:pt x="2065121" y="2072157"/>
                    </a:lnTo>
                    <a:lnTo>
                      <a:pt x="2071192" y="2110257"/>
                    </a:lnTo>
                    <a:lnTo>
                      <a:pt x="2076577" y="2148357"/>
                    </a:lnTo>
                    <a:lnTo>
                      <a:pt x="2080729" y="2173757"/>
                    </a:lnTo>
                    <a:lnTo>
                      <a:pt x="2083104" y="2211857"/>
                    </a:lnTo>
                    <a:lnTo>
                      <a:pt x="2082317" y="2199157"/>
                    </a:lnTo>
                    <a:lnTo>
                      <a:pt x="2084895" y="2237257"/>
                    </a:lnTo>
                    <a:lnTo>
                      <a:pt x="2087105" y="2275357"/>
                    </a:lnTo>
                    <a:lnTo>
                      <a:pt x="2088019" y="2300757"/>
                    </a:lnTo>
                    <a:lnTo>
                      <a:pt x="2086737" y="2313457"/>
                    </a:lnTo>
                    <a:lnTo>
                      <a:pt x="2086864" y="2326157"/>
                    </a:lnTo>
                    <a:lnTo>
                      <a:pt x="2086902" y="2351557"/>
                    </a:lnTo>
                    <a:lnTo>
                      <a:pt x="2086800" y="2364257"/>
                    </a:lnTo>
                    <a:lnTo>
                      <a:pt x="2087245" y="2364257"/>
                    </a:lnTo>
                    <a:lnTo>
                      <a:pt x="2089378" y="2338857"/>
                    </a:lnTo>
                    <a:lnTo>
                      <a:pt x="2089061" y="2351557"/>
                    </a:lnTo>
                    <a:lnTo>
                      <a:pt x="2088667" y="2364257"/>
                    </a:lnTo>
                    <a:lnTo>
                      <a:pt x="2088172" y="2376957"/>
                    </a:lnTo>
                    <a:lnTo>
                      <a:pt x="2087600" y="2389657"/>
                    </a:lnTo>
                    <a:lnTo>
                      <a:pt x="2083155" y="2440457"/>
                    </a:lnTo>
                    <a:lnTo>
                      <a:pt x="2079955" y="2440457"/>
                    </a:lnTo>
                    <a:lnTo>
                      <a:pt x="2076170" y="2453157"/>
                    </a:lnTo>
                    <a:lnTo>
                      <a:pt x="2074138" y="2465857"/>
                    </a:lnTo>
                    <a:lnTo>
                      <a:pt x="2076196" y="2415057"/>
                    </a:lnTo>
                    <a:lnTo>
                      <a:pt x="2073732" y="2440457"/>
                    </a:lnTo>
                    <a:lnTo>
                      <a:pt x="2071065" y="2478557"/>
                    </a:lnTo>
                    <a:lnTo>
                      <a:pt x="2070481" y="2478557"/>
                    </a:lnTo>
                    <a:lnTo>
                      <a:pt x="2070138" y="2491257"/>
                    </a:lnTo>
                    <a:lnTo>
                      <a:pt x="2069299" y="2491257"/>
                    </a:lnTo>
                    <a:lnTo>
                      <a:pt x="2070328" y="2478557"/>
                    </a:lnTo>
                    <a:lnTo>
                      <a:pt x="2070176" y="2478557"/>
                    </a:lnTo>
                    <a:lnTo>
                      <a:pt x="2069490" y="2465857"/>
                    </a:lnTo>
                    <a:lnTo>
                      <a:pt x="2069274" y="2468295"/>
                    </a:lnTo>
                    <a:lnTo>
                      <a:pt x="2069274" y="2491257"/>
                    </a:lnTo>
                    <a:lnTo>
                      <a:pt x="2065997" y="2516441"/>
                    </a:lnTo>
                    <a:lnTo>
                      <a:pt x="2066391" y="2503957"/>
                    </a:lnTo>
                    <a:lnTo>
                      <a:pt x="2066531" y="2503957"/>
                    </a:lnTo>
                    <a:lnTo>
                      <a:pt x="2068918" y="2491257"/>
                    </a:lnTo>
                    <a:lnTo>
                      <a:pt x="2069274" y="2491257"/>
                    </a:lnTo>
                    <a:lnTo>
                      <a:pt x="2069274" y="2468295"/>
                    </a:lnTo>
                    <a:lnTo>
                      <a:pt x="2068360" y="2478557"/>
                    </a:lnTo>
                    <a:lnTo>
                      <a:pt x="2066874" y="2478557"/>
                    </a:lnTo>
                    <a:lnTo>
                      <a:pt x="2064575" y="2503957"/>
                    </a:lnTo>
                    <a:lnTo>
                      <a:pt x="2057984" y="2529357"/>
                    </a:lnTo>
                    <a:lnTo>
                      <a:pt x="2054428" y="2554757"/>
                    </a:lnTo>
                    <a:lnTo>
                      <a:pt x="2054745" y="2567457"/>
                    </a:lnTo>
                    <a:lnTo>
                      <a:pt x="2051304" y="2580157"/>
                    </a:lnTo>
                    <a:lnTo>
                      <a:pt x="2049614" y="2592857"/>
                    </a:lnTo>
                    <a:lnTo>
                      <a:pt x="2048751" y="2592857"/>
                    </a:lnTo>
                    <a:lnTo>
                      <a:pt x="2048751" y="2719857"/>
                    </a:lnTo>
                    <a:lnTo>
                      <a:pt x="2047430" y="2732557"/>
                    </a:lnTo>
                    <a:lnTo>
                      <a:pt x="2042541" y="2745257"/>
                    </a:lnTo>
                    <a:lnTo>
                      <a:pt x="2041766" y="2745257"/>
                    </a:lnTo>
                    <a:lnTo>
                      <a:pt x="2048751" y="2719857"/>
                    </a:lnTo>
                    <a:lnTo>
                      <a:pt x="2048751" y="2592857"/>
                    </a:lnTo>
                    <a:lnTo>
                      <a:pt x="2047849" y="2592857"/>
                    </a:lnTo>
                    <a:lnTo>
                      <a:pt x="2039543" y="2630957"/>
                    </a:lnTo>
                    <a:lnTo>
                      <a:pt x="2035352" y="2643657"/>
                    </a:lnTo>
                    <a:lnTo>
                      <a:pt x="2031047" y="2656357"/>
                    </a:lnTo>
                    <a:lnTo>
                      <a:pt x="2026437" y="2681757"/>
                    </a:lnTo>
                    <a:lnTo>
                      <a:pt x="2021370" y="2694457"/>
                    </a:lnTo>
                    <a:lnTo>
                      <a:pt x="2014080" y="2726626"/>
                    </a:lnTo>
                    <a:lnTo>
                      <a:pt x="2014080" y="2821457"/>
                    </a:lnTo>
                    <a:lnTo>
                      <a:pt x="2012302" y="2834157"/>
                    </a:lnTo>
                    <a:lnTo>
                      <a:pt x="2008212" y="2846857"/>
                    </a:lnTo>
                    <a:lnTo>
                      <a:pt x="2005266" y="2846857"/>
                    </a:lnTo>
                    <a:lnTo>
                      <a:pt x="2014080" y="2821457"/>
                    </a:lnTo>
                    <a:lnTo>
                      <a:pt x="2014080" y="2726626"/>
                    </a:lnTo>
                    <a:lnTo>
                      <a:pt x="2004720" y="2767914"/>
                    </a:lnTo>
                    <a:lnTo>
                      <a:pt x="2004720" y="2848445"/>
                    </a:lnTo>
                    <a:lnTo>
                      <a:pt x="2002599" y="2859557"/>
                    </a:lnTo>
                    <a:lnTo>
                      <a:pt x="2000859" y="2859557"/>
                    </a:lnTo>
                    <a:lnTo>
                      <a:pt x="2004720" y="2848445"/>
                    </a:lnTo>
                    <a:lnTo>
                      <a:pt x="2004720" y="2767914"/>
                    </a:lnTo>
                    <a:lnTo>
                      <a:pt x="2004098" y="2770657"/>
                    </a:lnTo>
                    <a:lnTo>
                      <a:pt x="2001913" y="2783357"/>
                    </a:lnTo>
                    <a:lnTo>
                      <a:pt x="1999805" y="2783357"/>
                    </a:lnTo>
                    <a:lnTo>
                      <a:pt x="1997570" y="2796057"/>
                    </a:lnTo>
                    <a:lnTo>
                      <a:pt x="1995004" y="2808757"/>
                    </a:lnTo>
                    <a:lnTo>
                      <a:pt x="1984235" y="2846857"/>
                    </a:lnTo>
                    <a:lnTo>
                      <a:pt x="1969465" y="2884957"/>
                    </a:lnTo>
                    <a:lnTo>
                      <a:pt x="1967344" y="2884957"/>
                    </a:lnTo>
                    <a:lnTo>
                      <a:pt x="1964651" y="2897657"/>
                    </a:lnTo>
                    <a:lnTo>
                      <a:pt x="1961311" y="2897657"/>
                    </a:lnTo>
                    <a:lnTo>
                      <a:pt x="1962010" y="2884957"/>
                    </a:lnTo>
                    <a:lnTo>
                      <a:pt x="1961705" y="2884957"/>
                    </a:lnTo>
                    <a:lnTo>
                      <a:pt x="1961400" y="2884957"/>
                    </a:lnTo>
                    <a:lnTo>
                      <a:pt x="1963572" y="2872257"/>
                    </a:lnTo>
                    <a:lnTo>
                      <a:pt x="1965693" y="2872257"/>
                    </a:lnTo>
                    <a:lnTo>
                      <a:pt x="1967953" y="2859557"/>
                    </a:lnTo>
                    <a:lnTo>
                      <a:pt x="1969757" y="2850769"/>
                    </a:lnTo>
                    <a:lnTo>
                      <a:pt x="1971992" y="2846857"/>
                    </a:lnTo>
                    <a:lnTo>
                      <a:pt x="1975548" y="2834157"/>
                    </a:lnTo>
                    <a:lnTo>
                      <a:pt x="1979091" y="2821457"/>
                    </a:lnTo>
                    <a:lnTo>
                      <a:pt x="1985632" y="2808757"/>
                    </a:lnTo>
                    <a:lnTo>
                      <a:pt x="1990636" y="2783357"/>
                    </a:lnTo>
                    <a:lnTo>
                      <a:pt x="1994077" y="2770657"/>
                    </a:lnTo>
                    <a:lnTo>
                      <a:pt x="1992871" y="2770657"/>
                    </a:lnTo>
                    <a:lnTo>
                      <a:pt x="1990153" y="2783357"/>
                    </a:lnTo>
                    <a:lnTo>
                      <a:pt x="1986940" y="2796057"/>
                    </a:lnTo>
                    <a:lnTo>
                      <a:pt x="1982901" y="2808757"/>
                    </a:lnTo>
                    <a:lnTo>
                      <a:pt x="1974240" y="2821457"/>
                    </a:lnTo>
                    <a:lnTo>
                      <a:pt x="1970138" y="2834157"/>
                    </a:lnTo>
                    <a:lnTo>
                      <a:pt x="1973072" y="2821457"/>
                    </a:lnTo>
                    <a:lnTo>
                      <a:pt x="1976297" y="2808757"/>
                    </a:lnTo>
                    <a:lnTo>
                      <a:pt x="1979409" y="2808757"/>
                    </a:lnTo>
                    <a:lnTo>
                      <a:pt x="1982000" y="2796057"/>
                    </a:lnTo>
                    <a:lnTo>
                      <a:pt x="1979002" y="2796057"/>
                    </a:lnTo>
                    <a:lnTo>
                      <a:pt x="1972513" y="2821457"/>
                    </a:lnTo>
                    <a:lnTo>
                      <a:pt x="1963280" y="2846857"/>
                    </a:lnTo>
                    <a:lnTo>
                      <a:pt x="1959356" y="2859557"/>
                    </a:lnTo>
                    <a:lnTo>
                      <a:pt x="1968817" y="2846857"/>
                    </a:lnTo>
                    <a:lnTo>
                      <a:pt x="1968500" y="2847619"/>
                    </a:lnTo>
                    <a:lnTo>
                      <a:pt x="1968500" y="2852966"/>
                    </a:lnTo>
                    <a:lnTo>
                      <a:pt x="1961248" y="2874492"/>
                    </a:lnTo>
                    <a:lnTo>
                      <a:pt x="1961248" y="2897657"/>
                    </a:lnTo>
                    <a:lnTo>
                      <a:pt x="1950669" y="2923057"/>
                    </a:lnTo>
                    <a:lnTo>
                      <a:pt x="1946262" y="2935757"/>
                    </a:lnTo>
                    <a:lnTo>
                      <a:pt x="1942833" y="2935757"/>
                    </a:lnTo>
                    <a:lnTo>
                      <a:pt x="1945894" y="2923057"/>
                    </a:lnTo>
                    <a:lnTo>
                      <a:pt x="1951863" y="2910357"/>
                    </a:lnTo>
                    <a:lnTo>
                      <a:pt x="1959889" y="2897657"/>
                    </a:lnTo>
                    <a:lnTo>
                      <a:pt x="1961248" y="2897657"/>
                    </a:lnTo>
                    <a:lnTo>
                      <a:pt x="1961248" y="2874492"/>
                    </a:lnTo>
                    <a:lnTo>
                      <a:pt x="1958060" y="2883941"/>
                    </a:lnTo>
                    <a:lnTo>
                      <a:pt x="1958060" y="2889110"/>
                    </a:lnTo>
                    <a:lnTo>
                      <a:pt x="1956333" y="2897657"/>
                    </a:lnTo>
                    <a:lnTo>
                      <a:pt x="1956104" y="2897657"/>
                    </a:lnTo>
                    <a:lnTo>
                      <a:pt x="1958060" y="2889110"/>
                    </a:lnTo>
                    <a:lnTo>
                      <a:pt x="1958060" y="2883941"/>
                    </a:lnTo>
                    <a:lnTo>
                      <a:pt x="1957717" y="2884957"/>
                    </a:lnTo>
                    <a:lnTo>
                      <a:pt x="1964728" y="2859557"/>
                    </a:lnTo>
                    <a:lnTo>
                      <a:pt x="1968500" y="2852966"/>
                    </a:lnTo>
                    <a:lnTo>
                      <a:pt x="1968500" y="2847619"/>
                    </a:lnTo>
                    <a:lnTo>
                      <a:pt x="1952942" y="2884957"/>
                    </a:lnTo>
                    <a:lnTo>
                      <a:pt x="1952586" y="2885922"/>
                    </a:lnTo>
                    <a:lnTo>
                      <a:pt x="1952586" y="2897657"/>
                    </a:lnTo>
                    <a:lnTo>
                      <a:pt x="1947405" y="2910357"/>
                    </a:lnTo>
                    <a:lnTo>
                      <a:pt x="1952345" y="2897657"/>
                    </a:lnTo>
                    <a:lnTo>
                      <a:pt x="1952586" y="2897657"/>
                    </a:lnTo>
                    <a:lnTo>
                      <a:pt x="1952586" y="2885922"/>
                    </a:lnTo>
                    <a:lnTo>
                      <a:pt x="1948230" y="2897657"/>
                    </a:lnTo>
                    <a:lnTo>
                      <a:pt x="1943112" y="2910357"/>
                    </a:lnTo>
                    <a:lnTo>
                      <a:pt x="1937804" y="2923057"/>
                    </a:lnTo>
                    <a:lnTo>
                      <a:pt x="1932559" y="2935757"/>
                    </a:lnTo>
                    <a:lnTo>
                      <a:pt x="1939010" y="2910357"/>
                    </a:lnTo>
                    <a:lnTo>
                      <a:pt x="1937854" y="2910357"/>
                    </a:lnTo>
                    <a:lnTo>
                      <a:pt x="1931238" y="2923057"/>
                    </a:lnTo>
                    <a:lnTo>
                      <a:pt x="1928368" y="2935757"/>
                    </a:lnTo>
                    <a:lnTo>
                      <a:pt x="1927529" y="2948457"/>
                    </a:lnTo>
                    <a:lnTo>
                      <a:pt x="1926996" y="2948457"/>
                    </a:lnTo>
                    <a:lnTo>
                      <a:pt x="1919363" y="2961538"/>
                    </a:lnTo>
                    <a:lnTo>
                      <a:pt x="1916480" y="2973857"/>
                    </a:lnTo>
                    <a:lnTo>
                      <a:pt x="1914588" y="2973857"/>
                    </a:lnTo>
                    <a:lnTo>
                      <a:pt x="1919198" y="2961830"/>
                    </a:lnTo>
                    <a:lnTo>
                      <a:pt x="1912175" y="2973857"/>
                    </a:lnTo>
                    <a:lnTo>
                      <a:pt x="1897938" y="2999257"/>
                    </a:lnTo>
                    <a:lnTo>
                      <a:pt x="1884248" y="3024657"/>
                    </a:lnTo>
                    <a:lnTo>
                      <a:pt x="1857806" y="3075457"/>
                    </a:lnTo>
                    <a:lnTo>
                      <a:pt x="1842998" y="3100857"/>
                    </a:lnTo>
                    <a:lnTo>
                      <a:pt x="1826488" y="3126257"/>
                    </a:lnTo>
                    <a:lnTo>
                      <a:pt x="1808099" y="3164357"/>
                    </a:lnTo>
                    <a:lnTo>
                      <a:pt x="1808810" y="3164357"/>
                    </a:lnTo>
                    <a:lnTo>
                      <a:pt x="1811553" y="3161195"/>
                    </a:lnTo>
                    <a:lnTo>
                      <a:pt x="1815096" y="3152991"/>
                    </a:lnTo>
                    <a:lnTo>
                      <a:pt x="1815553" y="3151657"/>
                    </a:lnTo>
                    <a:lnTo>
                      <a:pt x="1815833" y="3151263"/>
                    </a:lnTo>
                    <a:lnTo>
                      <a:pt x="1821154" y="3138957"/>
                    </a:lnTo>
                    <a:lnTo>
                      <a:pt x="1828355" y="3131083"/>
                    </a:lnTo>
                    <a:lnTo>
                      <a:pt x="1824482" y="3139097"/>
                    </a:lnTo>
                    <a:lnTo>
                      <a:pt x="1842630" y="3113557"/>
                    </a:lnTo>
                    <a:lnTo>
                      <a:pt x="1851583" y="3088157"/>
                    </a:lnTo>
                    <a:lnTo>
                      <a:pt x="1860156" y="3075457"/>
                    </a:lnTo>
                    <a:lnTo>
                      <a:pt x="1868081" y="3062757"/>
                    </a:lnTo>
                    <a:lnTo>
                      <a:pt x="1883308" y="3037357"/>
                    </a:lnTo>
                    <a:lnTo>
                      <a:pt x="1897430" y="3011957"/>
                    </a:lnTo>
                    <a:lnTo>
                      <a:pt x="1909711" y="2986557"/>
                    </a:lnTo>
                    <a:lnTo>
                      <a:pt x="1911134" y="2982849"/>
                    </a:lnTo>
                    <a:lnTo>
                      <a:pt x="1910156" y="2986659"/>
                    </a:lnTo>
                    <a:lnTo>
                      <a:pt x="1906625" y="2999257"/>
                    </a:lnTo>
                    <a:lnTo>
                      <a:pt x="1890687" y="3024657"/>
                    </a:lnTo>
                    <a:lnTo>
                      <a:pt x="1882533" y="3049270"/>
                    </a:lnTo>
                    <a:lnTo>
                      <a:pt x="1888985" y="3037357"/>
                    </a:lnTo>
                    <a:lnTo>
                      <a:pt x="1895017" y="3024657"/>
                    </a:lnTo>
                    <a:lnTo>
                      <a:pt x="1899729" y="3011957"/>
                    </a:lnTo>
                    <a:lnTo>
                      <a:pt x="1902650" y="3011957"/>
                    </a:lnTo>
                    <a:lnTo>
                      <a:pt x="1893951" y="3030944"/>
                    </a:lnTo>
                    <a:lnTo>
                      <a:pt x="1893951" y="3088094"/>
                    </a:lnTo>
                    <a:lnTo>
                      <a:pt x="1886762" y="3100857"/>
                    </a:lnTo>
                    <a:lnTo>
                      <a:pt x="1893951" y="3088094"/>
                    </a:lnTo>
                    <a:lnTo>
                      <a:pt x="1893951" y="3030944"/>
                    </a:lnTo>
                    <a:lnTo>
                      <a:pt x="1891004" y="3037357"/>
                    </a:lnTo>
                    <a:lnTo>
                      <a:pt x="1881466" y="3062757"/>
                    </a:lnTo>
                    <a:lnTo>
                      <a:pt x="1873580" y="3075457"/>
                    </a:lnTo>
                    <a:lnTo>
                      <a:pt x="1866900" y="3088157"/>
                    </a:lnTo>
                    <a:lnTo>
                      <a:pt x="1858022" y="3106445"/>
                    </a:lnTo>
                    <a:lnTo>
                      <a:pt x="1858022" y="3164357"/>
                    </a:lnTo>
                    <a:lnTo>
                      <a:pt x="1856943" y="3166199"/>
                    </a:lnTo>
                    <a:lnTo>
                      <a:pt x="1857095" y="3164357"/>
                    </a:lnTo>
                    <a:lnTo>
                      <a:pt x="1858022" y="3164357"/>
                    </a:lnTo>
                    <a:lnTo>
                      <a:pt x="1858022" y="3106445"/>
                    </a:lnTo>
                    <a:lnTo>
                      <a:pt x="1842223" y="3138957"/>
                    </a:lnTo>
                    <a:lnTo>
                      <a:pt x="1842541" y="3138957"/>
                    </a:lnTo>
                    <a:lnTo>
                      <a:pt x="1839188" y="3151657"/>
                    </a:lnTo>
                    <a:lnTo>
                      <a:pt x="1833333" y="3151657"/>
                    </a:lnTo>
                    <a:lnTo>
                      <a:pt x="1823542" y="3177057"/>
                    </a:lnTo>
                    <a:lnTo>
                      <a:pt x="1811807" y="3189757"/>
                    </a:lnTo>
                    <a:lnTo>
                      <a:pt x="1800009" y="3215157"/>
                    </a:lnTo>
                    <a:lnTo>
                      <a:pt x="1790065" y="3227857"/>
                    </a:lnTo>
                    <a:lnTo>
                      <a:pt x="1783181" y="3239566"/>
                    </a:lnTo>
                    <a:lnTo>
                      <a:pt x="1784870" y="3227857"/>
                    </a:lnTo>
                    <a:lnTo>
                      <a:pt x="1754797" y="3278657"/>
                    </a:lnTo>
                    <a:lnTo>
                      <a:pt x="1727339" y="3316757"/>
                    </a:lnTo>
                    <a:lnTo>
                      <a:pt x="1700034" y="3367557"/>
                    </a:lnTo>
                    <a:lnTo>
                      <a:pt x="1670418" y="3405657"/>
                    </a:lnTo>
                    <a:lnTo>
                      <a:pt x="1658899" y="3422675"/>
                    </a:lnTo>
                    <a:lnTo>
                      <a:pt x="1658899" y="3469157"/>
                    </a:lnTo>
                    <a:lnTo>
                      <a:pt x="1656486" y="3472040"/>
                    </a:lnTo>
                    <a:lnTo>
                      <a:pt x="1658277" y="3469157"/>
                    </a:lnTo>
                    <a:lnTo>
                      <a:pt x="1658899" y="3469157"/>
                    </a:lnTo>
                    <a:lnTo>
                      <a:pt x="1658899" y="3422675"/>
                    </a:lnTo>
                    <a:lnTo>
                      <a:pt x="1636026" y="3456457"/>
                    </a:lnTo>
                    <a:lnTo>
                      <a:pt x="1627136" y="3456457"/>
                    </a:lnTo>
                    <a:lnTo>
                      <a:pt x="1598079" y="3494557"/>
                    </a:lnTo>
                    <a:lnTo>
                      <a:pt x="1598637" y="3494557"/>
                    </a:lnTo>
                    <a:lnTo>
                      <a:pt x="1583842" y="3509708"/>
                    </a:lnTo>
                    <a:lnTo>
                      <a:pt x="1583842" y="3558057"/>
                    </a:lnTo>
                    <a:lnTo>
                      <a:pt x="1562150" y="3583457"/>
                    </a:lnTo>
                    <a:lnTo>
                      <a:pt x="1571713" y="3570757"/>
                    </a:lnTo>
                    <a:lnTo>
                      <a:pt x="1580565" y="3558057"/>
                    </a:lnTo>
                    <a:lnTo>
                      <a:pt x="1583842" y="3558057"/>
                    </a:lnTo>
                    <a:lnTo>
                      <a:pt x="1583842" y="3509708"/>
                    </a:lnTo>
                    <a:lnTo>
                      <a:pt x="1573822" y="3519957"/>
                    </a:lnTo>
                    <a:lnTo>
                      <a:pt x="1566481" y="3529076"/>
                    </a:lnTo>
                    <a:lnTo>
                      <a:pt x="1570596" y="3519957"/>
                    </a:lnTo>
                    <a:lnTo>
                      <a:pt x="1588439" y="3499777"/>
                    </a:lnTo>
                    <a:lnTo>
                      <a:pt x="1596199" y="3487382"/>
                    </a:lnTo>
                    <a:lnTo>
                      <a:pt x="1589328" y="3494671"/>
                    </a:lnTo>
                    <a:lnTo>
                      <a:pt x="1577047" y="3507257"/>
                    </a:lnTo>
                    <a:lnTo>
                      <a:pt x="1565922" y="3519957"/>
                    </a:lnTo>
                    <a:lnTo>
                      <a:pt x="1559191" y="3530142"/>
                    </a:lnTo>
                    <a:lnTo>
                      <a:pt x="1568208" y="3519957"/>
                    </a:lnTo>
                    <a:lnTo>
                      <a:pt x="1553400" y="3537699"/>
                    </a:lnTo>
                    <a:lnTo>
                      <a:pt x="1553400" y="3545357"/>
                    </a:lnTo>
                    <a:lnTo>
                      <a:pt x="1552752" y="3546284"/>
                    </a:lnTo>
                    <a:lnTo>
                      <a:pt x="1553171" y="3545357"/>
                    </a:lnTo>
                    <a:lnTo>
                      <a:pt x="1553400" y="3545357"/>
                    </a:lnTo>
                    <a:lnTo>
                      <a:pt x="1553400" y="3537699"/>
                    </a:lnTo>
                    <a:lnTo>
                      <a:pt x="1524685" y="3572078"/>
                    </a:lnTo>
                    <a:lnTo>
                      <a:pt x="1537690" y="3558057"/>
                    </a:lnTo>
                    <a:lnTo>
                      <a:pt x="1539227" y="3558057"/>
                    </a:lnTo>
                    <a:lnTo>
                      <a:pt x="1533169" y="3570757"/>
                    </a:lnTo>
                    <a:lnTo>
                      <a:pt x="1539341" y="3565233"/>
                    </a:lnTo>
                    <a:lnTo>
                      <a:pt x="1535442" y="3570757"/>
                    </a:lnTo>
                    <a:lnTo>
                      <a:pt x="1517992" y="3596157"/>
                    </a:lnTo>
                    <a:lnTo>
                      <a:pt x="1506080" y="3608857"/>
                    </a:lnTo>
                    <a:lnTo>
                      <a:pt x="1487627" y="3621557"/>
                    </a:lnTo>
                    <a:lnTo>
                      <a:pt x="1473835" y="3646957"/>
                    </a:lnTo>
                    <a:lnTo>
                      <a:pt x="1475905" y="3634257"/>
                    </a:lnTo>
                    <a:lnTo>
                      <a:pt x="1442085" y="3685057"/>
                    </a:lnTo>
                    <a:lnTo>
                      <a:pt x="1435696" y="3691991"/>
                    </a:lnTo>
                    <a:lnTo>
                      <a:pt x="1435773" y="3691864"/>
                    </a:lnTo>
                    <a:lnTo>
                      <a:pt x="1452867" y="3662908"/>
                    </a:lnTo>
                    <a:lnTo>
                      <a:pt x="1456778" y="3656279"/>
                    </a:lnTo>
                    <a:lnTo>
                      <a:pt x="1462189" y="3646957"/>
                    </a:lnTo>
                    <a:lnTo>
                      <a:pt x="1464144" y="3646957"/>
                    </a:lnTo>
                    <a:lnTo>
                      <a:pt x="1470164" y="3634257"/>
                    </a:lnTo>
                    <a:lnTo>
                      <a:pt x="1473644" y="3627691"/>
                    </a:lnTo>
                    <a:lnTo>
                      <a:pt x="1472641" y="3628948"/>
                    </a:lnTo>
                    <a:lnTo>
                      <a:pt x="1476387" y="3622510"/>
                    </a:lnTo>
                    <a:lnTo>
                      <a:pt x="1473644" y="3627691"/>
                    </a:lnTo>
                    <a:lnTo>
                      <a:pt x="1481035" y="3618344"/>
                    </a:lnTo>
                    <a:lnTo>
                      <a:pt x="1476971" y="3621494"/>
                    </a:lnTo>
                    <a:lnTo>
                      <a:pt x="1477556" y="3620503"/>
                    </a:lnTo>
                    <a:lnTo>
                      <a:pt x="1497761" y="3584308"/>
                    </a:lnTo>
                    <a:lnTo>
                      <a:pt x="1500454" y="3579901"/>
                    </a:lnTo>
                    <a:lnTo>
                      <a:pt x="1503210" y="3575520"/>
                    </a:lnTo>
                    <a:lnTo>
                      <a:pt x="1505356" y="3572345"/>
                    </a:lnTo>
                    <a:lnTo>
                      <a:pt x="1507820" y="3567150"/>
                    </a:lnTo>
                    <a:lnTo>
                      <a:pt x="1507921" y="3566731"/>
                    </a:lnTo>
                    <a:lnTo>
                      <a:pt x="1508048" y="3566185"/>
                    </a:lnTo>
                    <a:lnTo>
                      <a:pt x="1507464" y="3566731"/>
                    </a:lnTo>
                    <a:lnTo>
                      <a:pt x="1532013" y="3521430"/>
                    </a:lnTo>
                    <a:lnTo>
                      <a:pt x="1556118" y="3475825"/>
                    </a:lnTo>
                    <a:lnTo>
                      <a:pt x="1579753" y="3429889"/>
                    </a:lnTo>
                    <a:lnTo>
                      <a:pt x="1602828" y="3383635"/>
                    </a:lnTo>
                    <a:lnTo>
                      <a:pt x="1625295" y="3337039"/>
                    </a:lnTo>
                    <a:lnTo>
                      <a:pt x="1645069" y="3294469"/>
                    </a:lnTo>
                    <a:lnTo>
                      <a:pt x="1647113" y="3290087"/>
                    </a:lnTo>
                    <a:lnTo>
                      <a:pt x="1668208" y="3242780"/>
                    </a:lnTo>
                    <a:lnTo>
                      <a:pt x="1688528" y="3195104"/>
                    </a:lnTo>
                    <a:lnTo>
                      <a:pt x="1691703" y="3187268"/>
                    </a:lnTo>
                    <a:lnTo>
                      <a:pt x="1701457" y="3163214"/>
                    </a:lnTo>
                    <a:lnTo>
                      <a:pt x="1708010" y="3147060"/>
                    </a:lnTo>
                    <a:lnTo>
                      <a:pt x="1726615" y="3098609"/>
                    </a:lnTo>
                    <a:lnTo>
                      <a:pt x="1744268" y="3049778"/>
                    </a:lnTo>
                    <a:lnTo>
                      <a:pt x="1747100" y="3041396"/>
                    </a:lnTo>
                    <a:lnTo>
                      <a:pt x="1760918" y="3000527"/>
                    </a:lnTo>
                    <a:lnTo>
                      <a:pt x="1761134" y="2999816"/>
                    </a:lnTo>
                    <a:lnTo>
                      <a:pt x="1776501" y="2950870"/>
                    </a:lnTo>
                    <a:lnTo>
                      <a:pt x="1790979" y="2900794"/>
                    </a:lnTo>
                    <a:lnTo>
                      <a:pt x="1783359" y="2925902"/>
                    </a:lnTo>
                    <a:lnTo>
                      <a:pt x="1775650" y="2950133"/>
                    </a:lnTo>
                    <a:lnTo>
                      <a:pt x="1767560" y="2974454"/>
                    </a:lnTo>
                    <a:lnTo>
                      <a:pt x="1758823" y="2999816"/>
                    </a:lnTo>
                    <a:lnTo>
                      <a:pt x="1761998" y="2986786"/>
                    </a:lnTo>
                    <a:lnTo>
                      <a:pt x="1761718" y="2985820"/>
                    </a:lnTo>
                    <a:lnTo>
                      <a:pt x="1758950" y="2993466"/>
                    </a:lnTo>
                    <a:lnTo>
                      <a:pt x="1749704" y="3021139"/>
                    </a:lnTo>
                    <a:lnTo>
                      <a:pt x="1745107" y="3033699"/>
                    </a:lnTo>
                    <a:lnTo>
                      <a:pt x="1741817" y="3041396"/>
                    </a:lnTo>
                    <a:lnTo>
                      <a:pt x="1741119" y="3040634"/>
                    </a:lnTo>
                    <a:lnTo>
                      <a:pt x="1747354" y="3020885"/>
                    </a:lnTo>
                    <a:lnTo>
                      <a:pt x="1754149" y="2999816"/>
                    </a:lnTo>
                    <a:lnTo>
                      <a:pt x="1760956" y="2979280"/>
                    </a:lnTo>
                    <a:lnTo>
                      <a:pt x="1767116" y="2961652"/>
                    </a:lnTo>
                    <a:lnTo>
                      <a:pt x="1765973" y="2961424"/>
                    </a:lnTo>
                    <a:lnTo>
                      <a:pt x="1762493" y="2968561"/>
                    </a:lnTo>
                    <a:lnTo>
                      <a:pt x="1758683" y="2976473"/>
                    </a:lnTo>
                    <a:lnTo>
                      <a:pt x="1756575" y="2978569"/>
                    </a:lnTo>
                    <a:lnTo>
                      <a:pt x="1738845" y="3032137"/>
                    </a:lnTo>
                    <a:lnTo>
                      <a:pt x="1726857" y="3072168"/>
                    </a:lnTo>
                    <a:lnTo>
                      <a:pt x="1714207" y="3111550"/>
                    </a:lnTo>
                    <a:lnTo>
                      <a:pt x="1694510" y="3163214"/>
                    </a:lnTo>
                    <a:lnTo>
                      <a:pt x="1695284" y="3157651"/>
                    </a:lnTo>
                    <a:lnTo>
                      <a:pt x="1695805" y="3153397"/>
                    </a:lnTo>
                    <a:lnTo>
                      <a:pt x="1692351" y="3160064"/>
                    </a:lnTo>
                    <a:lnTo>
                      <a:pt x="1681200" y="3187268"/>
                    </a:lnTo>
                    <a:lnTo>
                      <a:pt x="1686382" y="3173361"/>
                    </a:lnTo>
                    <a:lnTo>
                      <a:pt x="1666659" y="3221190"/>
                    </a:lnTo>
                    <a:lnTo>
                      <a:pt x="1646212" y="3264255"/>
                    </a:lnTo>
                    <a:lnTo>
                      <a:pt x="1634832" y="3294469"/>
                    </a:lnTo>
                    <a:lnTo>
                      <a:pt x="1632966" y="3291916"/>
                    </a:lnTo>
                    <a:lnTo>
                      <a:pt x="1617954" y="3326917"/>
                    </a:lnTo>
                    <a:lnTo>
                      <a:pt x="1598688" y="3368624"/>
                    </a:lnTo>
                    <a:lnTo>
                      <a:pt x="1578368" y="3410674"/>
                    </a:lnTo>
                    <a:lnTo>
                      <a:pt x="1560245" y="3446703"/>
                    </a:lnTo>
                    <a:lnTo>
                      <a:pt x="1561033" y="3443986"/>
                    </a:lnTo>
                    <a:lnTo>
                      <a:pt x="1543088" y="3480587"/>
                    </a:lnTo>
                    <a:lnTo>
                      <a:pt x="1521637" y="3522599"/>
                    </a:lnTo>
                    <a:lnTo>
                      <a:pt x="1495983" y="3569551"/>
                    </a:lnTo>
                    <a:lnTo>
                      <a:pt x="1458252" y="3637229"/>
                    </a:lnTo>
                    <a:lnTo>
                      <a:pt x="1466037" y="3622370"/>
                    </a:lnTo>
                    <a:lnTo>
                      <a:pt x="1473581" y="3607346"/>
                    </a:lnTo>
                    <a:lnTo>
                      <a:pt x="1481035" y="3592271"/>
                    </a:lnTo>
                    <a:lnTo>
                      <a:pt x="1488528" y="3577234"/>
                    </a:lnTo>
                    <a:lnTo>
                      <a:pt x="1473034" y="3604590"/>
                    </a:lnTo>
                    <a:lnTo>
                      <a:pt x="1462430" y="3624757"/>
                    </a:lnTo>
                    <a:lnTo>
                      <a:pt x="1453121" y="3642588"/>
                    </a:lnTo>
                    <a:lnTo>
                      <a:pt x="1441513" y="3662908"/>
                    </a:lnTo>
                    <a:lnTo>
                      <a:pt x="1441323" y="3661981"/>
                    </a:lnTo>
                    <a:lnTo>
                      <a:pt x="1441361" y="3660127"/>
                    </a:lnTo>
                    <a:lnTo>
                      <a:pt x="1444396" y="3653205"/>
                    </a:lnTo>
                    <a:lnTo>
                      <a:pt x="1451965" y="3639286"/>
                    </a:lnTo>
                    <a:lnTo>
                      <a:pt x="1463141" y="3621557"/>
                    </a:lnTo>
                    <a:lnTo>
                      <a:pt x="1478038" y="3583457"/>
                    </a:lnTo>
                    <a:lnTo>
                      <a:pt x="1492719" y="3558057"/>
                    </a:lnTo>
                    <a:lnTo>
                      <a:pt x="1507667" y="3532657"/>
                    </a:lnTo>
                    <a:lnTo>
                      <a:pt x="1523339" y="3494557"/>
                    </a:lnTo>
                    <a:lnTo>
                      <a:pt x="1547063" y="3456457"/>
                    </a:lnTo>
                    <a:lnTo>
                      <a:pt x="1571129" y="3405657"/>
                    </a:lnTo>
                    <a:lnTo>
                      <a:pt x="1594840" y="3354857"/>
                    </a:lnTo>
                    <a:lnTo>
                      <a:pt x="1611807" y="3316757"/>
                    </a:lnTo>
                    <a:lnTo>
                      <a:pt x="1617472" y="3304057"/>
                    </a:lnTo>
                    <a:lnTo>
                      <a:pt x="1638325" y="3265957"/>
                    </a:lnTo>
                    <a:lnTo>
                      <a:pt x="1656702" y="3215157"/>
                    </a:lnTo>
                    <a:lnTo>
                      <a:pt x="1671891" y="3177057"/>
                    </a:lnTo>
                    <a:lnTo>
                      <a:pt x="1667281" y="3189757"/>
                    </a:lnTo>
                    <a:lnTo>
                      <a:pt x="1671904" y="3177057"/>
                    </a:lnTo>
                    <a:lnTo>
                      <a:pt x="1685798" y="3138957"/>
                    </a:lnTo>
                    <a:lnTo>
                      <a:pt x="1691386" y="3126257"/>
                    </a:lnTo>
                    <a:lnTo>
                      <a:pt x="1693799" y="3126257"/>
                    </a:lnTo>
                    <a:lnTo>
                      <a:pt x="1687741" y="3139097"/>
                    </a:lnTo>
                    <a:lnTo>
                      <a:pt x="1672958" y="3177057"/>
                    </a:lnTo>
                    <a:lnTo>
                      <a:pt x="1658391" y="3215157"/>
                    </a:lnTo>
                    <a:lnTo>
                      <a:pt x="1666303" y="3205746"/>
                    </a:lnTo>
                    <a:lnTo>
                      <a:pt x="1660982" y="3215157"/>
                    </a:lnTo>
                    <a:lnTo>
                      <a:pt x="1652803" y="3240557"/>
                    </a:lnTo>
                    <a:lnTo>
                      <a:pt x="1648942" y="3253257"/>
                    </a:lnTo>
                    <a:lnTo>
                      <a:pt x="1654695" y="3240557"/>
                    </a:lnTo>
                    <a:lnTo>
                      <a:pt x="1656651" y="3240557"/>
                    </a:lnTo>
                    <a:lnTo>
                      <a:pt x="1659801" y="3227857"/>
                    </a:lnTo>
                    <a:lnTo>
                      <a:pt x="1664004" y="3215157"/>
                    </a:lnTo>
                    <a:lnTo>
                      <a:pt x="1669135" y="3202457"/>
                    </a:lnTo>
                    <a:lnTo>
                      <a:pt x="1694865" y="3138957"/>
                    </a:lnTo>
                    <a:lnTo>
                      <a:pt x="1708696" y="3100857"/>
                    </a:lnTo>
                    <a:lnTo>
                      <a:pt x="1713115" y="3088157"/>
                    </a:lnTo>
                    <a:lnTo>
                      <a:pt x="1721954" y="3062757"/>
                    </a:lnTo>
                    <a:lnTo>
                      <a:pt x="1733562" y="3024657"/>
                    </a:lnTo>
                    <a:lnTo>
                      <a:pt x="1742452" y="2999257"/>
                    </a:lnTo>
                    <a:lnTo>
                      <a:pt x="1751152" y="2973857"/>
                    </a:lnTo>
                    <a:lnTo>
                      <a:pt x="1748701" y="2986557"/>
                    </a:lnTo>
                    <a:lnTo>
                      <a:pt x="1744078" y="2999257"/>
                    </a:lnTo>
                    <a:lnTo>
                      <a:pt x="1746262" y="2999257"/>
                    </a:lnTo>
                    <a:lnTo>
                      <a:pt x="1751495" y="2973857"/>
                    </a:lnTo>
                    <a:lnTo>
                      <a:pt x="1757260" y="2961157"/>
                    </a:lnTo>
                    <a:lnTo>
                      <a:pt x="1761134" y="2948457"/>
                    </a:lnTo>
                    <a:lnTo>
                      <a:pt x="1763509" y="2948457"/>
                    </a:lnTo>
                    <a:lnTo>
                      <a:pt x="1764817" y="2935757"/>
                    </a:lnTo>
                    <a:lnTo>
                      <a:pt x="1778165" y="2897657"/>
                    </a:lnTo>
                    <a:lnTo>
                      <a:pt x="1790153" y="2846857"/>
                    </a:lnTo>
                    <a:lnTo>
                      <a:pt x="1793608" y="2834157"/>
                    </a:lnTo>
                    <a:lnTo>
                      <a:pt x="1800504" y="2808757"/>
                    </a:lnTo>
                    <a:lnTo>
                      <a:pt x="1806803" y="2770657"/>
                    </a:lnTo>
                    <a:lnTo>
                      <a:pt x="1808911" y="2757957"/>
                    </a:lnTo>
                    <a:lnTo>
                      <a:pt x="1815084" y="2719857"/>
                    </a:lnTo>
                    <a:lnTo>
                      <a:pt x="1809889" y="2745257"/>
                    </a:lnTo>
                    <a:lnTo>
                      <a:pt x="1808137" y="2745257"/>
                    </a:lnTo>
                    <a:lnTo>
                      <a:pt x="1801977" y="2770657"/>
                    </a:lnTo>
                    <a:lnTo>
                      <a:pt x="1805876" y="2745257"/>
                    </a:lnTo>
                    <a:lnTo>
                      <a:pt x="1810994" y="2719857"/>
                    </a:lnTo>
                    <a:lnTo>
                      <a:pt x="1816468" y="2681757"/>
                    </a:lnTo>
                    <a:lnTo>
                      <a:pt x="1821434" y="2643657"/>
                    </a:lnTo>
                    <a:lnTo>
                      <a:pt x="1820532" y="2656357"/>
                    </a:lnTo>
                    <a:lnTo>
                      <a:pt x="1822678" y="2643657"/>
                    </a:lnTo>
                    <a:lnTo>
                      <a:pt x="1825040" y="2630957"/>
                    </a:lnTo>
                    <a:lnTo>
                      <a:pt x="1824799" y="2643657"/>
                    </a:lnTo>
                    <a:lnTo>
                      <a:pt x="1819135" y="2681757"/>
                    </a:lnTo>
                    <a:lnTo>
                      <a:pt x="1820913" y="2681757"/>
                    </a:lnTo>
                    <a:lnTo>
                      <a:pt x="1825231" y="2643657"/>
                    </a:lnTo>
                    <a:lnTo>
                      <a:pt x="1828939" y="2605557"/>
                    </a:lnTo>
                    <a:lnTo>
                      <a:pt x="1829727" y="2592857"/>
                    </a:lnTo>
                    <a:lnTo>
                      <a:pt x="1830527" y="2580157"/>
                    </a:lnTo>
                    <a:lnTo>
                      <a:pt x="1830108" y="2592857"/>
                    </a:lnTo>
                    <a:lnTo>
                      <a:pt x="1829447" y="2605557"/>
                    </a:lnTo>
                    <a:lnTo>
                      <a:pt x="1828685" y="2618257"/>
                    </a:lnTo>
                    <a:lnTo>
                      <a:pt x="1827974" y="2630957"/>
                    </a:lnTo>
                    <a:lnTo>
                      <a:pt x="1827123" y="2643657"/>
                    </a:lnTo>
                    <a:lnTo>
                      <a:pt x="1826933" y="2646984"/>
                    </a:lnTo>
                    <a:lnTo>
                      <a:pt x="1831975" y="2592857"/>
                    </a:lnTo>
                    <a:lnTo>
                      <a:pt x="1832889" y="2580157"/>
                    </a:lnTo>
                    <a:lnTo>
                      <a:pt x="1833791" y="2567457"/>
                    </a:lnTo>
                    <a:lnTo>
                      <a:pt x="1834692" y="2554757"/>
                    </a:lnTo>
                    <a:lnTo>
                      <a:pt x="1835861" y="2529357"/>
                    </a:lnTo>
                    <a:lnTo>
                      <a:pt x="1837270" y="2491257"/>
                    </a:lnTo>
                    <a:lnTo>
                      <a:pt x="1837385" y="2465857"/>
                    </a:lnTo>
                    <a:lnTo>
                      <a:pt x="1837093" y="2440457"/>
                    </a:lnTo>
                    <a:lnTo>
                      <a:pt x="1835505" y="2415057"/>
                    </a:lnTo>
                    <a:lnTo>
                      <a:pt x="1834680" y="2402357"/>
                    </a:lnTo>
                    <a:lnTo>
                      <a:pt x="1833803" y="2389657"/>
                    </a:lnTo>
                    <a:lnTo>
                      <a:pt x="1830920" y="2376957"/>
                    </a:lnTo>
                    <a:lnTo>
                      <a:pt x="1827517" y="2351557"/>
                    </a:lnTo>
                    <a:lnTo>
                      <a:pt x="1818805" y="2300757"/>
                    </a:lnTo>
                    <a:lnTo>
                      <a:pt x="1810296" y="2262657"/>
                    </a:lnTo>
                    <a:lnTo>
                      <a:pt x="1807362" y="2249957"/>
                    </a:lnTo>
                    <a:lnTo>
                      <a:pt x="1804047" y="2237257"/>
                    </a:lnTo>
                    <a:lnTo>
                      <a:pt x="1800593" y="2224557"/>
                    </a:lnTo>
                    <a:lnTo>
                      <a:pt x="1793786" y="2199157"/>
                    </a:lnTo>
                    <a:lnTo>
                      <a:pt x="1781187" y="2148357"/>
                    </a:lnTo>
                    <a:lnTo>
                      <a:pt x="1764652" y="2097557"/>
                    </a:lnTo>
                    <a:lnTo>
                      <a:pt x="1744687" y="2046757"/>
                    </a:lnTo>
                    <a:lnTo>
                      <a:pt x="1721751" y="2008657"/>
                    </a:lnTo>
                    <a:lnTo>
                      <a:pt x="1725269" y="2008657"/>
                    </a:lnTo>
                    <a:lnTo>
                      <a:pt x="1721421" y="1995957"/>
                    </a:lnTo>
                    <a:lnTo>
                      <a:pt x="1708365" y="1970557"/>
                    </a:lnTo>
                    <a:lnTo>
                      <a:pt x="1703603" y="1970557"/>
                    </a:lnTo>
                    <a:lnTo>
                      <a:pt x="1698637" y="1957857"/>
                    </a:lnTo>
                    <a:lnTo>
                      <a:pt x="1693494" y="1945157"/>
                    </a:lnTo>
                    <a:lnTo>
                      <a:pt x="1682686" y="1932457"/>
                    </a:lnTo>
                    <a:lnTo>
                      <a:pt x="1671434" y="1907057"/>
                    </a:lnTo>
                    <a:lnTo>
                      <a:pt x="1648587" y="1868957"/>
                    </a:lnTo>
                    <a:lnTo>
                      <a:pt x="1643735" y="1856257"/>
                    </a:lnTo>
                    <a:lnTo>
                      <a:pt x="1624380" y="1830857"/>
                    </a:lnTo>
                    <a:lnTo>
                      <a:pt x="1616519" y="1818157"/>
                    </a:lnTo>
                    <a:lnTo>
                      <a:pt x="1607400" y="1803438"/>
                    </a:lnTo>
                    <a:lnTo>
                      <a:pt x="1608188" y="1805457"/>
                    </a:lnTo>
                    <a:lnTo>
                      <a:pt x="1615300" y="1818157"/>
                    </a:lnTo>
                    <a:lnTo>
                      <a:pt x="1599488" y="1792757"/>
                    </a:lnTo>
                    <a:lnTo>
                      <a:pt x="1583829" y="1767357"/>
                    </a:lnTo>
                    <a:lnTo>
                      <a:pt x="1588287" y="1767357"/>
                    </a:lnTo>
                    <a:lnTo>
                      <a:pt x="1575790" y="1741957"/>
                    </a:lnTo>
                    <a:lnTo>
                      <a:pt x="1558366" y="1713814"/>
                    </a:lnTo>
                    <a:lnTo>
                      <a:pt x="1562976" y="1729257"/>
                    </a:lnTo>
                    <a:lnTo>
                      <a:pt x="1564005" y="1729257"/>
                    </a:lnTo>
                    <a:lnTo>
                      <a:pt x="1574850" y="1741957"/>
                    </a:lnTo>
                    <a:lnTo>
                      <a:pt x="1583309" y="1766493"/>
                    </a:lnTo>
                    <a:lnTo>
                      <a:pt x="1568437" y="1741957"/>
                    </a:lnTo>
                    <a:lnTo>
                      <a:pt x="1553425" y="1716557"/>
                    </a:lnTo>
                    <a:lnTo>
                      <a:pt x="1548968" y="1703857"/>
                    </a:lnTo>
                    <a:lnTo>
                      <a:pt x="1547393" y="1703857"/>
                    </a:lnTo>
                    <a:lnTo>
                      <a:pt x="1540967" y="1691157"/>
                    </a:lnTo>
                    <a:lnTo>
                      <a:pt x="1532115" y="1678457"/>
                    </a:lnTo>
                    <a:lnTo>
                      <a:pt x="1527073" y="1665757"/>
                    </a:lnTo>
                    <a:lnTo>
                      <a:pt x="1526501" y="1665757"/>
                    </a:lnTo>
                    <a:lnTo>
                      <a:pt x="1506562" y="1627657"/>
                    </a:lnTo>
                    <a:lnTo>
                      <a:pt x="1494307" y="1602257"/>
                    </a:lnTo>
                    <a:lnTo>
                      <a:pt x="1495044" y="1602257"/>
                    </a:lnTo>
                    <a:lnTo>
                      <a:pt x="1491983" y="1601025"/>
                    </a:lnTo>
                    <a:lnTo>
                      <a:pt x="1486471" y="1599145"/>
                    </a:lnTo>
                    <a:lnTo>
                      <a:pt x="1489557" y="1602257"/>
                    </a:lnTo>
                    <a:lnTo>
                      <a:pt x="1479054" y="1602257"/>
                    </a:lnTo>
                    <a:lnTo>
                      <a:pt x="1461643" y="1590675"/>
                    </a:lnTo>
                    <a:lnTo>
                      <a:pt x="1486471" y="1599145"/>
                    </a:lnTo>
                    <a:lnTo>
                      <a:pt x="1485925" y="1598599"/>
                    </a:lnTo>
                    <a:lnTo>
                      <a:pt x="1491983" y="1601025"/>
                    </a:lnTo>
                    <a:lnTo>
                      <a:pt x="1495577" y="1602257"/>
                    </a:lnTo>
                    <a:lnTo>
                      <a:pt x="1497164" y="1602257"/>
                    </a:lnTo>
                    <a:lnTo>
                      <a:pt x="1509814" y="1627657"/>
                    </a:lnTo>
                    <a:lnTo>
                      <a:pt x="1521218" y="1653057"/>
                    </a:lnTo>
                    <a:lnTo>
                      <a:pt x="1530464" y="1665757"/>
                    </a:lnTo>
                    <a:lnTo>
                      <a:pt x="1535988" y="1678457"/>
                    </a:lnTo>
                    <a:lnTo>
                      <a:pt x="1536268" y="1678457"/>
                    </a:lnTo>
                    <a:lnTo>
                      <a:pt x="1532318" y="1665757"/>
                    </a:lnTo>
                    <a:lnTo>
                      <a:pt x="1528318" y="1653057"/>
                    </a:lnTo>
                    <a:lnTo>
                      <a:pt x="1524254" y="1653057"/>
                    </a:lnTo>
                    <a:lnTo>
                      <a:pt x="1520190" y="1640357"/>
                    </a:lnTo>
                    <a:lnTo>
                      <a:pt x="1511960" y="1627657"/>
                    </a:lnTo>
                    <a:lnTo>
                      <a:pt x="1501076" y="1602257"/>
                    </a:lnTo>
                    <a:lnTo>
                      <a:pt x="1499209" y="1602257"/>
                    </a:lnTo>
                    <a:lnTo>
                      <a:pt x="1498092" y="1589557"/>
                    </a:lnTo>
                    <a:lnTo>
                      <a:pt x="1476946" y="1589557"/>
                    </a:lnTo>
                    <a:lnTo>
                      <a:pt x="1463370" y="1589557"/>
                    </a:lnTo>
                    <a:lnTo>
                      <a:pt x="1459966" y="1589557"/>
                    </a:lnTo>
                    <a:lnTo>
                      <a:pt x="1458379" y="1589557"/>
                    </a:lnTo>
                    <a:lnTo>
                      <a:pt x="1434287" y="1576857"/>
                    </a:lnTo>
                    <a:lnTo>
                      <a:pt x="1426286" y="1576857"/>
                    </a:lnTo>
                    <a:lnTo>
                      <a:pt x="1429105" y="1580527"/>
                    </a:lnTo>
                    <a:lnTo>
                      <a:pt x="1456778" y="1589557"/>
                    </a:lnTo>
                    <a:lnTo>
                      <a:pt x="1438986" y="1589557"/>
                    </a:lnTo>
                    <a:lnTo>
                      <a:pt x="1435176" y="1588401"/>
                    </a:lnTo>
                    <a:lnTo>
                      <a:pt x="1436077" y="1589557"/>
                    </a:lnTo>
                    <a:lnTo>
                      <a:pt x="1420964" y="1589557"/>
                    </a:lnTo>
                    <a:lnTo>
                      <a:pt x="1414183" y="1582013"/>
                    </a:lnTo>
                    <a:lnTo>
                      <a:pt x="1435176" y="1588401"/>
                    </a:lnTo>
                    <a:lnTo>
                      <a:pt x="1429105" y="1580527"/>
                    </a:lnTo>
                    <a:lnTo>
                      <a:pt x="1379474" y="1564157"/>
                    </a:lnTo>
                    <a:lnTo>
                      <a:pt x="1342618" y="1551457"/>
                    </a:lnTo>
                    <a:lnTo>
                      <a:pt x="1308290" y="1551457"/>
                    </a:lnTo>
                    <a:lnTo>
                      <a:pt x="1244193" y="1526057"/>
                    </a:lnTo>
                    <a:lnTo>
                      <a:pt x="1204277" y="1513357"/>
                    </a:lnTo>
                    <a:lnTo>
                      <a:pt x="1159129" y="1500657"/>
                    </a:lnTo>
                    <a:lnTo>
                      <a:pt x="1110183" y="1487957"/>
                    </a:lnTo>
                    <a:lnTo>
                      <a:pt x="1112266" y="1487957"/>
                    </a:lnTo>
                    <a:lnTo>
                      <a:pt x="1000353" y="1462557"/>
                    </a:lnTo>
                    <a:lnTo>
                      <a:pt x="943559" y="1462557"/>
                    </a:lnTo>
                    <a:lnTo>
                      <a:pt x="888720" y="1449857"/>
                    </a:lnTo>
                    <a:lnTo>
                      <a:pt x="837679" y="1449857"/>
                    </a:lnTo>
                    <a:lnTo>
                      <a:pt x="796378" y="1437157"/>
                    </a:lnTo>
                    <a:lnTo>
                      <a:pt x="444411" y="1437157"/>
                    </a:lnTo>
                    <a:lnTo>
                      <a:pt x="419620" y="1449857"/>
                    </a:lnTo>
                    <a:lnTo>
                      <a:pt x="324815" y="1449857"/>
                    </a:lnTo>
                    <a:lnTo>
                      <a:pt x="228269" y="1475257"/>
                    </a:lnTo>
                    <a:lnTo>
                      <a:pt x="180670" y="1500657"/>
                    </a:lnTo>
                    <a:lnTo>
                      <a:pt x="173926" y="1502587"/>
                    </a:lnTo>
                    <a:lnTo>
                      <a:pt x="158521" y="1513357"/>
                    </a:lnTo>
                    <a:lnTo>
                      <a:pt x="164553" y="1513357"/>
                    </a:lnTo>
                    <a:lnTo>
                      <a:pt x="136004" y="1522628"/>
                    </a:lnTo>
                    <a:lnTo>
                      <a:pt x="143611" y="1513357"/>
                    </a:lnTo>
                    <a:lnTo>
                      <a:pt x="140576" y="1513357"/>
                    </a:lnTo>
                    <a:lnTo>
                      <a:pt x="130225" y="1520774"/>
                    </a:lnTo>
                    <a:lnTo>
                      <a:pt x="126974" y="1525562"/>
                    </a:lnTo>
                    <a:lnTo>
                      <a:pt x="125450" y="1526057"/>
                    </a:lnTo>
                    <a:lnTo>
                      <a:pt x="87566" y="1551457"/>
                    </a:lnTo>
                    <a:lnTo>
                      <a:pt x="51028" y="1576857"/>
                    </a:lnTo>
                    <a:lnTo>
                      <a:pt x="15963" y="1602257"/>
                    </a:lnTo>
                    <a:lnTo>
                      <a:pt x="16141" y="1602257"/>
                    </a:lnTo>
                    <a:lnTo>
                      <a:pt x="58293" y="1576857"/>
                    </a:lnTo>
                    <a:lnTo>
                      <a:pt x="96862" y="1551457"/>
                    </a:lnTo>
                    <a:lnTo>
                      <a:pt x="132854" y="1526057"/>
                    </a:lnTo>
                    <a:lnTo>
                      <a:pt x="133197" y="1526057"/>
                    </a:lnTo>
                    <a:lnTo>
                      <a:pt x="133350" y="1525879"/>
                    </a:lnTo>
                    <a:lnTo>
                      <a:pt x="201434" y="1500657"/>
                    </a:lnTo>
                    <a:lnTo>
                      <a:pt x="236702" y="1487957"/>
                    </a:lnTo>
                    <a:lnTo>
                      <a:pt x="274447" y="1475257"/>
                    </a:lnTo>
                    <a:lnTo>
                      <a:pt x="320687" y="1475257"/>
                    </a:lnTo>
                    <a:lnTo>
                      <a:pt x="349758" y="1462557"/>
                    </a:lnTo>
                    <a:lnTo>
                      <a:pt x="426821" y="1462557"/>
                    </a:lnTo>
                    <a:lnTo>
                      <a:pt x="442023" y="1449857"/>
                    </a:lnTo>
                    <a:lnTo>
                      <a:pt x="482752" y="1449857"/>
                    </a:lnTo>
                    <a:lnTo>
                      <a:pt x="467766" y="1462557"/>
                    </a:lnTo>
                    <a:lnTo>
                      <a:pt x="481050" y="1462557"/>
                    </a:lnTo>
                    <a:lnTo>
                      <a:pt x="519315" y="1449857"/>
                    </a:lnTo>
                    <a:lnTo>
                      <a:pt x="703084" y="1449857"/>
                    </a:lnTo>
                    <a:lnTo>
                      <a:pt x="751344" y="1462557"/>
                    </a:lnTo>
                    <a:lnTo>
                      <a:pt x="849261" y="1462557"/>
                    </a:lnTo>
                    <a:lnTo>
                      <a:pt x="899502" y="1475257"/>
                    </a:lnTo>
                    <a:lnTo>
                      <a:pt x="950988" y="1475257"/>
                    </a:lnTo>
                    <a:lnTo>
                      <a:pt x="1004011" y="1487957"/>
                    </a:lnTo>
                    <a:lnTo>
                      <a:pt x="1015517" y="1487957"/>
                    </a:lnTo>
                    <a:lnTo>
                      <a:pt x="1047813" y="1497304"/>
                    </a:lnTo>
                    <a:lnTo>
                      <a:pt x="1039164" y="1487957"/>
                    </a:lnTo>
                    <a:lnTo>
                      <a:pt x="1078572" y="1500657"/>
                    </a:lnTo>
                    <a:lnTo>
                      <a:pt x="1113612" y="1513357"/>
                    </a:lnTo>
                    <a:lnTo>
                      <a:pt x="1145108" y="1513357"/>
                    </a:lnTo>
                    <a:lnTo>
                      <a:pt x="1173886" y="1526057"/>
                    </a:lnTo>
                    <a:lnTo>
                      <a:pt x="1200759" y="1538757"/>
                    </a:lnTo>
                    <a:lnTo>
                      <a:pt x="1226527" y="1538757"/>
                    </a:lnTo>
                    <a:lnTo>
                      <a:pt x="1252004" y="1551457"/>
                    </a:lnTo>
                    <a:lnTo>
                      <a:pt x="1253375" y="1551457"/>
                    </a:lnTo>
                    <a:lnTo>
                      <a:pt x="1239685" y="1541068"/>
                    </a:lnTo>
                    <a:lnTo>
                      <a:pt x="1270762" y="1551457"/>
                    </a:lnTo>
                    <a:lnTo>
                      <a:pt x="1305217" y="1564157"/>
                    </a:lnTo>
                    <a:lnTo>
                      <a:pt x="1337360" y="1576857"/>
                    </a:lnTo>
                    <a:lnTo>
                      <a:pt x="1368437" y="1576857"/>
                    </a:lnTo>
                    <a:lnTo>
                      <a:pt x="1383957" y="1589557"/>
                    </a:lnTo>
                    <a:lnTo>
                      <a:pt x="1415707" y="1589557"/>
                    </a:lnTo>
                    <a:lnTo>
                      <a:pt x="1432242" y="1602257"/>
                    </a:lnTo>
                    <a:lnTo>
                      <a:pt x="1467269" y="1602257"/>
                    </a:lnTo>
                    <a:lnTo>
                      <a:pt x="1472831" y="1614957"/>
                    </a:lnTo>
                    <a:lnTo>
                      <a:pt x="1484452" y="1614957"/>
                    </a:lnTo>
                    <a:lnTo>
                      <a:pt x="1492402" y="1627657"/>
                    </a:lnTo>
                    <a:lnTo>
                      <a:pt x="1491272" y="1627657"/>
                    </a:lnTo>
                    <a:lnTo>
                      <a:pt x="1496161" y="1640357"/>
                    </a:lnTo>
                    <a:lnTo>
                      <a:pt x="1501914" y="1653057"/>
                    </a:lnTo>
                    <a:lnTo>
                      <a:pt x="1513128" y="1678457"/>
                    </a:lnTo>
                    <a:lnTo>
                      <a:pt x="1532140" y="1716557"/>
                    </a:lnTo>
                    <a:lnTo>
                      <a:pt x="1555826" y="1754657"/>
                    </a:lnTo>
                    <a:lnTo>
                      <a:pt x="1583156" y="1805457"/>
                    </a:lnTo>
                    <a:lnTo>
                      <a:pt x="1613103" y="1856257"/>
                    </a:lnTo>
                    <a:lnTo>
                      <a:pt x="1637842" y="1894357"/>
                    </a:lnTo>
                    <a:lnTo>
                      <a:pt x="1662353" y="1932457"/>
                    </a:lnTo>
                    <a:lnTo>
                      <a:pt x="1685798" y="1970557"/>
                    </a:lnTo>
                    <a:lnTo>
                      <a:pt x="1707388" y="2021357"/>
                    </a:lnTo>
                    <a:lnTo>
                      <a:pt x="1723974" y="2054821"/>
                    </a:lnTo>
                    <a:lnTo>
                      <a:pt x="1724494" y="2059457"/>
                    </a:lnTo>
                    <a:lnTo>
                      <a:pt x="1726272" y="2059457"/>
                    </a:lnTo>
                    <a:lnTo>
                      <a:pt x="1727504" y="2059457"/>
                    </a:lnTo>
                    <a:lnTo>
                      <a:pt x="1731416" y="2072157"/>
                    </a:lnTo>
                    <a:lnTo>
                      <a:pt x="1736407" y="2084857"/>
                    </a:lnTo>
                    <a:lnTo>
                      <a:pt x="1741995" y="2097557"/>
                    </a:lnTo>
                    <a:lnTo>
                      <a:pt x="1747685" y="2122957"/>
                    </a:lnTo>
                    <a:lnTo>
                      <a:pt x="1758759" y="2148357"/>
                    </a:lnTo>
                    <a:lnTo>
                      <a:pt x="1761236" y="2161057"/>
                    </a:lnTo>
                    <a:lnTo>
                      <a:pt x="1763483" y="2161057"/>
                    </a:lnTo>
                    <a:lnTo>
                      <a:pt x="1767535" y="2173757"/>
                    </a:lnTo>
                    <a:lnTo>
                      <a:pt x="1771002" y="2186457"/>
                    </a:lnTo>
                    <a:lnTo>
                      <a:pt x="1773415" y="2199157"/>
                    </a:lnTo>
                    <a:lnTo>
                      <a:pt x="1774710" y="2211857"/>
                    </a:lnTo>
                    <a:lnTo>
                      <a:pt x="1780908" y="2237257"/>
                    </a:lnTo>
                    <a:lnTo>
                      <a:pt x="1786699" y="2262657"/>
                    </a:lnTo>
                    <a:lnTo>
                      <a:pt x="1791474" y="2288057"/>
                    </a:lnTo>
                    <a:lnTo>
                      <a:pt x="1794548" y="2300757"/>
                    </a:lnTo>
                    <a:lnTo>
                      <a:pt x="1791220" y="2275357"/>
                    </a:lnTo>
                    <a:lnTo>
                      <a:pt x="1788020" y="2262657"/>
                    </a:lnTo>
                    <a:lnTo>
                      <a:pt x="1785924" y="2249957"/>
                    </a:lnTo>
                    <a:lnTo>
                      <a:pt x="1785899" y="2237257"/>
                    </a:lnTo>
                    <a:lnTo>
                      <a:pt x="1793379" y="2275357"/>
                    </a:lnTo>
                    <a:lnTo>
                      <a:pt x="1799945" y="2313457"/>
                    </a:lnTo>
                    <a:lnTo>
                      <a:pt x="1804987" y="2351557"/>
                    </a:lnTo>
                    <a:lnTo>
                      <a:pt x="1807933" y="2364257"/>
                    </a:lnTo>
                    <a:lnTo>
                      <a:pt x="1809521" y="2389657"/>
                    </a:lnTo>
                    <a:lnTo>
                      <a:pt x="1809953" y="2415057"/>
                    </a:lnTo>
                    <a:lnTo>
                      <a:pt x="1811756" y="2427757"/>
                    </a:lnTo>
                    <a:lnTo>
                      <a:pt x="1813674" y="2427757"/>
                    </a:lnTo>
                    <a:lnTo>
                      <a:pt x="1815223" y="2453157"/>
                    </a:lnTo>
                    <a:lnTo>
                      <a:pt x="1815947" y="2465857"/>
                    </a:lnTo>
                    <a:lnTo>
                      <a:pt x="1815401" y="2478557"/>
                    </a:lnTo>
                    <a:lnTo>
                      <a:pt x="1814588" y="2491257"/>
                    </a:lnTo>
                    <a:lnTo>
                      <a:pt x="1814423" y="2503957"/>
                    </a:lnTo>
                    <a:lnTo>
                      <a:pt x="1816569" y="2503957"/>
                    </a:lnTo>
                    <a:lnTo>
                      <a:pt x="1816735" y="2516657"/>
                    </a:lnTo>
                    <a:lnTo>
                      <a:pt x="1816544" y="2529357"/>
                    </a:lnTo>
                    <a:lnTo>
                      <a:pt x="1814436" y="2567457"/>
                    </a:lnTo>
                    <a:lnTo>
                      <a:pt x="1814042" y="2542057"/>
                    </a:lnTo>
                    <a:lnTo>
                      <a:pt x="1813369" y="2529357"/>
                    </a:lnTo>
                    <a:lnTo>
                      <a:pt x="1812493" y="2516657"/>
                    </a:lnTo>
                    <a:lnTo>
                      <a:pt x="1811464" y="2516657"/>
                    </a:lnTo>
                    <a:lnTo>
                      <a:pt x="1809102" y="2580157"/>
                    </a:lnTo>
                    <a:lnTo>
                      <a:pt x="1808353" y="2592857"/>
                    </a:lnTo>
                    <a:lnTo>
                      <a:pt x="1807883" y="2580157"/>
                    </a:lnTo>
                    <a:lnTo>
                      <a:pt x="1807591" y="2580157"/>
                    </a:lnTo>
                    <a:lnTo>
                      <a:pt x="1807413" y="2567457"/>
                    </a:lnTo>
                    <a:lnTo>
                      <a:pt x="1807578" y="2529357"/>
                    </a:lnTo>
                    <a:lnTo>
                      <a:pt x="1807413" y="2516657"/>
                    </a:lnTo>
                    <a:lnTo>
                      <a:pt x="1806714" y="2529357"/>
                    </a:lnTo>
                    <a:lnTo>
                      <a:pt x="1805622" y="2542057"/>
                    </a:lnTo>
                    <a:lnTo>
                      <a:pt x="1803069" y="2580157"/>
                    </a:lnTo>
                    <a:lnTo>
                      <a:pt x="1802790" y="2592857"/>
                    </a:lnTo>
                    <a:lnTo>
                      <a:pt x="1802206" y="2605557"/>
                    </a:lnTo>
                    <a:lnTo>
                      <a:pt x="1800720" y="2630957"/>
                    </a:lnTo>
                    <a:lnTo>
                      <a:pt x="1799475" y="2643657"/>
                    </a:lnTo>
                    <a:lnTo>
                      <a:pt x="1798066" y="2656357"/>
                    </a:lnTo>
                    <a:lnTo>
                      <a:pt x="1796389" y="2681757"/>
                    </a:lnTo>
                    <a:lnTo>
                      <a:pt x="1794383" y="2694457"/>
                    </a:lnTo>
                    <a:lnTo>
                      <a:pt x="1792033" y="2707157"/>
                    </a:lnTo>
                    <a:lnTo>
                      <a:pt x="1789430" y="2732557"/>
                    </a:lnTo>
                    <a:lnTo>
                      <a:pt x="1786496" y="2745257"/>
                    </a:lnTo>
                    <a:lnTo>
                      <a:pt x="1779828" y="2783357"/>
                    </a:lnTo>
                    <a:lnTo>
                      <a:pt x="1776044" y="2796057"/>
                    </a:lnTo>
                    <a:lnTo>
                      <a:pt x="1771967" y="2808757"/>
                    </a:lnTo>
                    <a:lnTo>
                      <a:pt x="1767725" y="2834157"/>
                    </a:lnTo>
                    <a:lnTo>
                      <a:pt x="1769745" y="2821457"/>
                    </a:lnTo>
                    <a:lnTo>
                      <a:pt x="1771827" y="2808757"/>
                    </a:lnTo>
                    <a:lnTo>
                      <a:pt x="1772056" y="2796057"/>
                    </a:lnTo>
                    <a:lnTo>
                      <a:pt x="1768500" y="2808757"/>
                    </a:lnTo>
                    <a:lnTo>
                      <a:pt x="1761832" y="2846857"/>
                    </a:lnTo>
                    <a:lnTo>
                      <a:pt x="1759940" y="2846857"/>
                    </a:lnTo>
                    <a:lnTo>
                      <a:pt x="1757895" y="2859557"/>
                    </a:lnTo>
                    <a:lnTo>
                      <a:pt x="1753616" y="2884957"/>
                    </a:lnTo>
                    <a:lnTo>
                      <a:pt x="1749069" y="2897657"/>
                    </a:lnTo>
                    <a:lnTo>
                      <a:pt x="1743837" y="2923057"/>
                    </a:lnTo>
                    <a:lnTo>
                      <a:pt x="1738083" y="2935757"/>
                    </a:lnTo>
                    <a:lnTo>
                      <a:pt x="1731924" y="2961157"/>
                    </a:lnTo>
                    <a:lnTo>
                      <a:pt x="1733638" y="2949930"/>
                    </a:lnTo>
                    <a:lnTo>
                      <a:pt x="1725726" y="2973857"/>
                    </a:lnTo>
                    <a:lnTo>
                      <a:pt x="1719249" y="2999257"/>
                    </a:lnTo>
                    <a:lnTo>
                      <a:pt x="1714042" y="3011957"/>
                    </a:lnTo>
                    <a:lnTo>
                      <a:pt x="1709483" y="3024657"/>
                    </a:lnTo>
                    <a:lnTo>
                      <a:pt x="1705825" y="3034474"/>
                    </a:lnTo>
                    <a:lnTo>
                      <a:pt x="1705825" y="3088157"/>
                    </a:lnTo>
                    <a:lnTo>
                      <a:pt x="1699793" y="3113557"/>
                    </a:lnTo>
                    <a:lnTo>
                      <a:pt x="1694014" y="3125787"/>
                    </a:lnTo>
                    <a:lnTo>
                      <a:pt x="1697355" y="3113557"/>
                    </a:lnTo>
                    <a:lnTo>
                      <a:pt x="1701584" y="3100857"/>
                    </a:lnTo>
                    <a:lnTo>
                      <a:pt x="1705825" y="3088157"/>
                    </a:lnTo>
                    <a:lnTo>
                      <a:pt x="1705825" y="3034474"/>
                    </a:lnTo>
                    <a:lnTo>
                      <a:pt x="1704746" y="3037357"/>
                    </a:lnTo>
                    <a:lnTo>
                      <a:pt x="1699348" y="3050057"/>
                    </a:lnTo>
                    <a:lnTo>
                      <a:pt x="1692211" y="3062757"/>
                    </a:lnTo>
                    <a:lnTo>
                      <a:pt x="1682305" y="3100857"/>
                    </a:lnTo>
                    <a:lnTo>
                      <a:pt x="1682508" y="3089414"/>
                    </a:lnTo>
                    <a:lnTo>
                      <a:pt x="1678686" y="3100857"/>
                    </a:lnTo>
                    <a:lnTo>
                      <a:pt x="1674482" y="3113557"/>
                    </a:lnTo>
                    <a:lnTo>
                      <a:pt x="1670202" y="3126257"/>
                    </a:lnTo>
                    <a:lnTo>
                      <a:pt x="1665643" y="3139097"/>
                    </a:lnTo>
                    <a:lnTo>
                      <a:pt x="1641500" y="3202457"/>
                    </a:lnTo>
                    <a:lnTo>
                      <a:pt x="1622704" y="3240557"/>
                    </a:lnTo>
                    <a:lnTo>
                      <a:pt x="1605457" y="3278657"/>
                    </a:lnTo>
                    <a:lnTo>
                      <a:pt x="1585937" y="3316757"/>
                    </a:lnTo>
                    <a:lnTo>
                      <a:pt x="1591818" y="3304057"/>
                    </a:lnTo>
                    <a:lnTo>
                      <a:pt x="1587614" y="3304057"/>
                    </a:lnTo>
                    <a:lnTo>
                      <a:pt x="1582724" y="3316757"/>
                    </a:lnTo>
                    <a:lnTo>
                      <a:pt x="1577238" y="3329457"/>
                    </a:lnTo>
                    <a:lnTo>
                      <a:pt x="1571282" y="3342157"/>
                    </a:lnTo>
                    <a:lnTo>
                      <a:pt x="1564246" y="3355175"/>
                    </a:lnTo>
                    <a:lnTo>
                      <a:pt x="1562252" y="3367557"/>
                    </a:lnTo>
                    <a:lnTo>
                      <a:pt x="1557629" y="3380257"/>
                    </a:lnTo>
                    <a:lnTo>
                      <a:pt x="1551165" y="3392957"/>
                    </a:lnTo>
                    <a:lnTo>
                      <a:pt x="1543583" y="3405657"/>
                    </a:lnTo>
                    <a:lnTo>
                      <a:pt x="1535849" y="3418027"/>
                    </a:lnTo>
                    <a:lnTo>
                      <a:pt x="1538719" y="3405657"/>
                    </a:lnTo>
                    <a:lnTo>
                      <a:pt x="1547126" y="3392957"/>
                    </a:lnTo>
                    <a:lnTo>
                      <a:pt x="1563700" y="3356191"/>
                    </a:lnTo>
                    <a:lnTo>
                      <a:pt x="1543824" y="3392957"/>
                    </a:lnTo>
                    <a:lnTo>
                      <a:pt x="1518970" y="3449853"/>
                    </a:lnTo>
                    <a:lnTo>
                      <a:pt x="1523238" y="3443757"/>
                    </a:lnTo>
                    <a:lnTo>
                      <a:pt x="1531467" y="3432860"/>
                    </a:lnTo>
                    <a:lnTo>
                      <a:pt x="1528330" y="3443757"/>
                    </a:lnTo>
                    <a:lnTo>
                      <a:pt x="1522399" y="3456457"/>
                    </a:lnTo>
                    <a:lnTo>
                      <a:pt x="1518602" y="3456457"/>
                    </a:lnTo>
                    <a:lnTo>
                      <a:pt x="1505661" y="3481857"/>
                    </a:lnTo>
                    <a:lnTo>
                      <a:pt x="1494307" y="3507257"/>
                    </a:lnTo>
                    <a:lnTo>
                      <a:pt x="1485671" y="3519957"/>
                    </a:lnTo>
                    <a:lnTo>
                      <a:pt x="1480845" y="3519957"/>
                    </a:lnTo>
                    <a:lnTo>
                      <a:pt x="1455191" y="3570757"/>
                    </a:lnTo>
                    <a:lnTo>
                      <a:pt x="1451838" y="3576066"/>
                    </a:lnTo>
                    <a:lnTo>
                      <a:pt x="1451838" y="3639489"/>
                    </a:lnTo>
                    <a:lnTo>
                      <a:pt x="1421752" y="3694061"/>
                    </a:lnTo>
                    <a:lnTo>
                      <a:pt x="1419656" y="3696411"/>
                    </a:lnTo>
                    <a:lnTo>
                      <a:pt x="1419656" y="3697846"/>
                    </a:lnTo>
                    <a:lnTo>
                      <a:pt x="1416088" y="3704323"/>
                    </a:lnTo>
                    <a:lnTo>
                      <a:pt x="1406258" y="3722166"/>
                    </a:lnTo>
                    <a:lnTo>
                      <a:pt x="1402181" y="3726015"/>
                    </a:lnTo>
                    <a:lnTo>
                      <a:pt x="1410855" y="3710457"/>
                    </a:lnTo>
                    <a:lnTo>
                      <a:pt x="1415694" y="3700754"/>
                    </a:lnTo>
                    <a:lnTo>
                      <a:pt x="1419656" y="3697846"/>
                    </a:lnTo>
                    <a:lnTo>
                      <a:pt x="1419656" y="3696411"/>
                    </a:lnTo>
                    <a:lnTo>
                      <a:pt x="1418450" y="3697757"/>
                    </a:lnTo>
                    <a:lnTo>
                      <a:pt x="1416354" y="3699421"/>
                    </a:lnTo>
                    <a:lnTo>
                      <a:pt x="1429867" y="3672357"/>
                    </a:lnTo>
                    <a:lnTo>
                      <a:pt x="1447139" y="3646957"/>
                    </a:lnTo>
                    <a:lnTo>
                      <a:pt x="1451838" y="3639489"/>
                    </a:lnTo>
                    <a:lnTo>
                      <a:pt x="1451838" y="3576066"/>
                    </a:lnTo>
                    <a:lnTo>
                      <a:pt x="1431112" y="3608857"/>
                    </a:lnTo>
                    <a:lnTo>
                      <a:pt x="1406448" y="3646957"/>
                    </a:lnTo>
                    <a:lnTo>
                      <a:pt x="1398714" y="3661295"/>
                    </a:lnTo>
                    <a:lnTo>
                      <a:pt x="1398714" y="3735857"/>
                    </a:lnTo>
                    <a:lnTo>
                      <a:pt x="1391666" y="3748557"/>
                    </a:lnTo>
                    <a:lnTo>
                      <a:pt x="1389621" y="3748557"/>
                    </a:lnTo>
                    <a:lnTo>
                      <a:pt x="1388948" y="3748557"/>
                    </a:lnTo>
                    <a:lnTo>
                      <a:pt x="1392097" y="3735857"/>
                    </a:lnTo>
                    <a:lnTo>
                      <a:pt x="1396695" y="3735857"/>
                    </a:lnTo>
                    <a:lnTo>
                      <a:pt x="1398714" y="3735857"/>
                    </a:lnTo>
                    <a:lnTo>
                      <a:pt x="1398714" y="3661295"/>
                    </a:lnTo>
                    <a:lnTo>
                      <a:pt x="1379029" y="3697757"/>
                    </a:lnTo>
                    <a:lnTo>
                      <a:pt x="1368590" y="3714178"/>
                    </a:lnTo>
                    <a:lnTo>
                      <a:pt x="1368590" y="3773957"/>
                    </a:lnTo>
                    <a:lnTo>
                      <a:pt x="1364170" y="3786657"/>
                    </a:lnTo>
                    <a:lnTo>
                      <a:pt x="1362913" y="3786657"/>
                    </a:lnTo>
                    <a:lnTo>
                      <a:pt x="1365478" y="3778732"/>
                    </a:lnTo>
                    <a:lnTo>
                      <a:pt x="1367536" y="3773957"/>
                    </a:lnTo>
                    <a:lnTo>
                      <a:pt x="1368590" y="3773957"/>
                    </a:lnTo>
                    <a:lnTo>
                      <a:pt x="1368590" y="3714178"/>
                    </a:lnTo>
                    <a:lnTo>
                      <a:pt x="1349781" y="3743744"/>
                    </a:lnTo>
                    <a:lnTo>
                      <a:pt x="1344803" y="3748722"/>
                    </a:lnTo>
                    <a:lnTo>
                      <a:pt x="1344803" y="3821963"/>
                    </a:lnTo>
                    <a:lnTo>
                      <a:pt x="1336814" y="3835171"/>
                    </a:lnTo>
                    <a:lnTo>
                      <a:pt x="1341551" y="3825024"/>
                    </a:lnTo>
                    <a:lnTo>
                      <a:pt x="1341767" y="3824668"/>
                    </a:lnTo>
                    <a:lnTo>
                      <a:pt x="1344803" y="3821963"/>
                    </a:lnTo>
                    <a:lnTo>
                      <a:pt x="1344803" y="3748722"/>
                    </a:lnTo>
                    <a:lnTo>
                      <a:pt x="1339557" y="3753967"/>
                    </a:lnTo>
                    <a:lnTo>
                      <a:pt x="1339557" y="3764788"/>
                    </a:lnTo>
                    <a:lnTo>
                      <a:pt x="1335570" y="3773830"/>
                    </a:lnTo>
                    <a:lnTo>
                      <a:pt x="1333614" y="3775659"/>
                    </a:lnTo>
                    <a:lnTo>
                      <a:pt x="1324444" y="3783914"/>
                    </a:lnTo>
                    <a:lnTo>
                      <a:pt x="1316431" y="3791013"/>
                    </a:lnTo>
                    <a:lnTo>
                      <a:pt x="1317574" y="3788486"/>
                    </a:lnTo>
                    <a:lnTo>
                      <a:pt x="1323568" y="3781539"/>
                    </a:lnTo>
                    <a:lnTo>
                      <a:pt x="1333512" y="3770998"/>
                    </a:lnTo>
                    <a:lnTo>
                      <a:pt x="1339557" y="3764788"/>
                    </a:lnTo>
                    <a:lnTo>
                      <a:pt x="1339557" y="3753967"/>
                    </a:lnTo>
                    <a:lnTo>
                      <a:pt x="1335125" y="3758387"/>
                    </a:lnTo>
                    <a:lnTo>
                      <a:pt x="1337881" y="3758349"/>
                    </a:lnTo>
                    <a:lnTo>
                      <a:pt x="1323657" y="3773741"/>
                    </a:lnTo>
                    <a:lnTo>
                      <a:pt x="1299171" y="3798506"/>
                    </a:lnTo>
                    <a:lnTo>
                      <a:pt x="1271117" y="3826535"/>
                    </a:lnTo>
                    <a:lnTo>
                      <a:pt x="1279575" y="3826116"/>
                    </a:lnTo>
                    <a:lnTo>
                      <a:pt x="1288846" y="3815232"/>
                    </a:lnTo>
                    <a:lnTo>
                      <a:pt x="1304975" y="3800627"/>
                    </a:lnTo>
                    <a:lnTo>
                      <a:pt x="1305788" y="3801529"/>
                    </a:lnTo>
                    <a:lnTo>
                      <a:pt x="1295349" y="3813772"/>
                    </a:lnTo>
                    <a:lnTo>
                      <a:pt x="1284363" y="3825862"/>
                    </a:lnTo>
                    <a:lnTo>
                      <a:pt x="1287538" y="3825710"/>
                    </a:lnTo>
                    <a:lnTo>
                      <a:pt x="1311249" y="3800627"/>
                    </a:lnTo>
                    <a:lnTo>
                      <a:pt x="1320444" y="3791013"/>
                    </a:lnTo>
                    <a:lnTo>
                      <a:pt x="1332699" y="3778237"/>
                    </a:lnTo>
                    <a:lnTo>
                      <a:pt x="1334338" y="3776548"/>
                    </a:lnTo>
                    <a:lnTo>
                      <a:pt x="1324000" y="3799357"/>
                    </a:lnTo>
                    <a:lnTo>
                      <a:pt x="1320558" y="3805529"/>
                    </a:lnTo>
                    <a:lnTo>
                      <a:pt x="1320558" y="3854602"/>
                    </a:lnTo>
                    <a:lnTo>
                      <a:pt x="1318691" y="3857015"/>
                    </a:lnTo>
                    <a:lnTo>
                      <a:pt x="1318171" y="3854094"/>
                    </a:lnTo>
                    <a:lnTo>
                      <a:pt x="1318475" y="3850157"/>
                    </a:lnTo>
                    <a:lnTo>
                      <a:pt x="1319123" y="3850157"/>
                    </a:lnTo>
                    <a:lnTo>
                      <a:pt x="1319771" y="3850157"/>
                    </a:lnTo>
                    <a:lnTo>
                      <a:pt x="1320558" y="3854602"/>
                    </a:lnTo>
                    <a:lnTo>
                      <a:pt x="1320558" y="3805529"/>
                    </a:lnTo>
                    <a:lnTo>
                      <a:pt x="1317142" y="3811638"/>
                    </a:lnTo>
                    <a:lnTo>
                      <a:pt x="1307604" y="3823487"/>
                    </a:lnTo>
                    <a:lnTo>
                      <a:pt x="1307007" y="3824719"/>
                    </a:lnTo>
                    <a:lnTo>
                      <a:pt x="1306588" y="3824732"/>
                    </a:lnTo>
                    <a:lnTo>
                      <a:pt x="1307604" y="3823487"/>
                    </a:lnTo>
                    <a:lnTo>
                      <a:pt x="1313091" y="3812057"/>
                    </a:lnTo>
                    <a:lnTo>
                      <a:pt x="1304658" y="3824757"/>
                    </a:lnTo>
                    <a:lnTo>
                      <a:pt x="1299756" y="3824757"/>
                    </a:lnTo>
                    <a:lnTo>
                      <a:pt x="1299540" y="3825100"/>
                    </a:lnTo>
                    <a:lnTo>
                      <a:pt x="1287538" y="3825710"/>
                    </a:lnTo>
                    <a:lnTo>
                      <a:pt x="1282979" y="3830548"/>
                    </a:lnTo>
                    <a:lnTo>
                      <a:pt x="1296504" y="3829862"/>
                    </a:lnTo>
                    <a:lnTo>
                      <a:pt x="1294942" y="3832326"/>
                    </a:lnTo>
                    <a:lnTo>
                      <a:pt x="1280617" y="3833050"/>
                    </a:lnTo>
                    <a:lnTo>
                      <a:pt x="1279131" y="3834638"/>
                    </a:lnTo>
                    <a:lnTo>
                      <a:pt x="1293952" y="3833876"/>
                    </a:lnTo>
                    <a:lnTo>
                      <a:pt x="1291678" y="3837457"/>
                    </a:lnTo>
                    <a:lnTo>
                      <a:pt x="1283004" y="3850157"/>
                    </a:lnTo>
                    <a:lnTo>
                      <a:pt x="1294231" y="3845483"/>
                    </a:lnTo>
                    <a:lnTo>
                      <a:pt x="1290713" y="3850157"/>
                    </a:lnTo>
                    <a:lnTo>
                      <a:pt x="1288732" y="3862857"/>
                    </a:lnTo>
                    <a:lnTo>
                      <a:pt x="1302219" y="3862857"/>
                    </a:lnTo>
                    <a:lnTo>
                      <a:pt x="1310347" y="3850157"/>
                    </a:lnTo>
                    <a:lnTo>
                      <a:pt x="1311516" y="3850157"/>
                    </a:lnTo>
                    <a:lnTo>
                      <a:pt x="1314157" y="3862857"/>
                    </a:lnTo>
                    <a:lnTo>
                      <a:pt x="1317485" y="3858564"/>
                    </a:lnTo>
                    <a:lnTo>
                      <a:pt x="1317713" y="3859847"/>
                    </a:lnTo>
                    <a:lnTo>
                      <a:pt x="1317485" y="3862857"/>
                    </a:lnTo>
                    <a:lnTo>
                      <a:pt x="1318056" y="3861701"/>
                    </a:lnTo>
                    <a:lnTo>
                      <a:pt x="1318755" y="3865613"/>
                    </a:lnTo>
                    <a:lnTo>
                      <a:pt x="1319885" y="3863695"/>
                    </a:lnTo>
                    <a:lnTo>
                      <a:pt x="1319136" y="3859504"/>
                    </a:lnTo>
                    <a:lnTo>
                      <a:pt x="1320812" y="3856075"/>
                    </a:lnTo>
                    <a:lnTo>
                      <a:pt x="1321650" y="3860698"/>
                    </a:lnTo>
                    <a:lnTo>
                      <a:pt x="1325549" y="3854043"/>
                    </a:lnTo>
                    <a:lnTo>
                      <a:pt x="1324686" y="3849230"/>
                    </a:lnTo>
                    <a:lnTo>
                      <a:pt x="1333411" y="3837457"/>
                    </a:lnTo>
                    <a:lnTo>
                      <a:pt x="1329969" y="3837457"/>
                    </a:lnTo>
                    <a:lnTo>
                      <a:pt x="1324546" y="3848481"/>
                    </a:lnTo>
                    <a:lnTo>
                      <a:pt x="1323898" y="3844836"/>
                    </a:lnTo>
                    <a:lnTo>
                      <a:pt x="1324889" y="3842435"/>
                    </a:lnTo>
                    <a:lnTo>
                      <a:pt x="1328597" y="3837457"/>
                    </a:lnTo>
                    <a:lnTo>
                      <a:pt x="1337424" y="3826472"/>
                    </a:lnTo>
                    <a:lnTo>
                      <a:pt x="1334985" y="3835057"/>
                    </a:lnTo>
                    <a:lnTo>
                      <a:pt x="1337106" y="3831806"/>
                    </a:lnTo>
                    <a:lnTo>
                      <a:pt x="1335951" y="3836593"/>
                    </a:lnTo>
                    <a:lnTo>
                      <a:pt x="1334947" y="3838257"/>
                    </a:lnTo>
                    <a:lnTo>
                      <a:pt x="1326870" y="3851808"/>
                    </a:lnTo>
                    <a:lnTo>
                      <a:pt x="1325549" y="3854043"/>
                    </a:lnTo>
                    <a:lnTo>
                      <a:pt x="1326019" y="3856698"/>
                    </a:lnTo>
                    <a:lnTo>
                      <a:pt x="1346695" y="3820261"/>
                    </a:lnTo>
                    <a:lnTo>
                      <a:pt x="1355877" y="3812057"/>
                    </a:lnTo>
                    <a:lnTo>
                      <a:pt x="1363700" y="3805072"/>
                    </a:lnTo>
                    <a:lnTo>
                      <a:pt x="1350949" y="3825862"/>
                    </a:lnTo>
                    <a:lnTo>
                      <a:pt x="1335709" y="3849560"/>
                    </a:lnTo>
                    <a:lnTo>
                      <a:pt x="1327213" y="3861320"/>
                    </a:lnTo>
                    <a:lnTo>
                      <a:pt x="1333804" y="3849357"/>
                    </a:lnTo>
                    <a:lnTo>
                      <a:pt x="1340015" y="3838194"/>
                    </a:lnTo>
                    <a:lnTo>
                      <a:pt x="1343406" y="3831425"/>
                    </a:lnTo>
                    <a:lnTo>
                      <a:pt x="1338364" y="3838257"/>
                    </a:lnTo>
                    <a:lnTo>
                      <a:pt x="1326794" y="3860698"/>
                    </a:lnTo>
                    <a:lnTo>
                      <a:pt x="1326845" y="3861320"/>
                    </a:lnTo>
                    <a:lnTo>
                      <a:pt x="1328661" y="3871518"/>
                    </a:lnTo>
                    <a:lnTo>
                      <a:pt x="1334935" y="3861320"/>
                    </a:lnTo>
                    <a:lnTo>
                      <a:pt x="1342212" y="3849357"/>
                    </a:lnTo>
                    <a:lnTo>
                      <a:pt x="1347736" y="3840086"/>
                    </a:lnTo>
                    <a:lnTo>
                      <a:pt x="1352156" y="3832428"/>
                    </a:lnTo>
                    <a:lnTo>
                      <a:pt x="1374571" y="3794836"/>
                    </a:lnTo>
                    <a:lnTo>
                      <a:pt x="1379258" y="3790111"/>
                    </a:lnTo>
                    <a:lnTo>
                      <a:pt x="1371892" y="3803446"/>
                    </a:lnTo>
                    <a:lnTo>
                      <a:pt x="1376946" y="3794569"/>
                    </a:lnTo>
                    <a:lnTo>
                      <a:pt x="1380045" y="3789311"/>
                    </a:lnTo>
                    <a:lnTo>
                      <a:pt x="1382687" y="3786657"/>
                    </a:lnTo>
                    <a:lnTo>
                      <a:pt x="1382903" y="3786657"/>
                    </a:lnTo>
                    <a:lnTo>
                      <a:pt x="1386700" y="3779075"/>
                    </a:lnTo>
                    <a:lnTo>
                      <a:pt x="1403870" y="3761257"/>
                    </a:lnTo>
                    <a:lnTo>
                      <a:pt x="1411732" y="3748557"/>
                    </a:lnTo>
                    <a:lnTo>
                      <a:pt x="1403908" y="3748557"/>
                    </a:lnTo>
                    <a:lnTo>
                      <a:pt x="1406220" y="3744493"/>
                    </a:lnTo>
                    <a:lnTo>
                      <a:pt x="1411020" y="3735857"/>
                    </a:lnTo>
                    <a:lnTo>
                      <a:pt x="1434503" y="3735857"/>
                    </a:lnTo>
                    <a:lnTo>
                      <a:pt x="1445234" y="3723157"/>
                    </a:lnTo>
                    <a:lnTo>
                      <a:pt x="1458252" y="3710457"/>
                    </a:lnTo>
                    <a:lnTo>
                      <a:pt x="1473314" y="3685057"/>
                    </a:lnTo>
                    <a:lnTo>
                      <a:pt x="1490205" y="3672357"/>
                    </a:lnTo>
                    <a:lnTo>
                      <a:pt x="1508671" y="3646957"/>
                    </a:lnTo>
                    <a:lnTo>
                      <a:pt x="1518361" y="3634257"/>
                    </a:lnTo>
                    <a:lnTo>
                      <a:pt x="1524520" y="3634257"/>
                    </a:lnTo>
                    <a:lnTo>
                      <a:pt x="1521548" y="3641026"/>
                    </a:lnTo>
                    <a:lnTo>
                      <a:pt x="1525028" y="3634257"/>
                    </a:lnTo>
                    <a:lnTo>
                      <a:pt x="1528216" y="3634257"/>
                    </a:lnTo>
                    <a:lnTo>
                      <a:pt x="1538109" y="3621557"/>
                    </a:lnTo>
                    <a:lnTo>
                      <a:pt x="1548180" y="3608857"/>
                    </a:lnTo>
                    <a:lnTo>
                      <a:pt x="1558404" y="3596157"/>
                    </a:lnTo>
                    <a:lnTo>
                      <a:pt x="1568716" y="3583457"/>
                    </a:lnTo>
                    <a:lnTo>
                      <a:pt x="1564843" y="3583457"/>
                    </a:lnTo>
                    <a:lnTo>
                      <a:pt x="1584756" y="3558057"/>
                    </a:lnTo>
                    <a:lnTo>
                      <a:pt x="1588706" y="3558057"/>
                    </a:lnTo>
                    <a:lnTo>
                      <a:pt x="1596148" y="3545357"/>
                    </a:lnTo>
                    <a:lnTo>
                      <a:pt x="1602943" y="3532657"/>
                    </a:lnTo>
                    <a:lnTo>
                      <a:pt x="1609305" y="3532657"/>
                    </a:lnTo>
                    <a:lnTo>
                      <a:pt x="1615313" y="3519957"/>
                    </a:lnTo>
                    <a:lnTo>
                      <a:pt x="1621028" y="3519957"/>
                    </a:lnTo>
                    <a:lnTo>
                      <a:pt x="1631861" y="3507257"/>
                    </a:lnTo>
                    <a:lnTo>
                      <a:pt x="1642287" y="3494671"/>
                    </a:lnTo>
                    <a:lnTo>
                      <a:pt x="1636382" y="3507257"/>
                    </a:lnTo>
                    <a:lnTo>
                      <a:pt x="1643037" y="3494557"/>
                    </a:lnTo>
                    <a:lnTo>
                      <a:pt x="1644472" y="3492068"/>
                    </a:lnTo>
                    <a:lnTo>
                      <a:pt x="1653095" y="3481857"/>
                    </a:lnTo>
                    <a:lnTo>
                      <a:pt x="1664487" y="3469157"/>
                    </a:lnTo>
                    <a:lnTo>
                      <a:pt x="1666392" y="3469157"/>
                    </a:lnTo>
                    <a:lnTo>
                      <a:pt x="1698104" y="3418357"/>
                    </a:lnTo>
                    <a:lnTo>
                      <a:pt x="1714995" y="3392957"/>
                    </a:lnTo>
                    <a:lnTo>
                      <a:pt x="1726666" y="3380257"/>
                    </a:lnTo>
                    <a:lnTo>
                      <a:pt x="1751152" y="3342157"/>
                    </a:lnTo>
                    <a:lnTo>
                      <a:pt x="1762950" y="3316757"/>
                    </a:lnTo>
                    <a:lnTo>
                      <a:pt x="1773402" y="3304057"/>
                    </a:lnTo>
                    <a:lnTo>
                      <a:pt x="1781721" y="3291357"/>
                    </a:lnTo>
                    <a:lnTo>
                      <a:pt x="1784604" y="3291357"/>
                    </a:lnTo>
                    <a:lnTo>
                      <a:pt x="1787118" y="3278657"/>
                    </a:lnTo>
                    <a:lnTo>
                      <a:pt x="1786788" y="3278657"/>
                    </a:lnTo>
                    <a:lnTo>
                      <a:pt x="1796478" y="3265957"/>
                    </a:lnTo>
                    <a:lnTo>
                      <a:pt x="1813064" y="3240557"/>
                    </a:lnTo>
                    <a:lnTo>
                      <a:pt x="1821345" y="3227857"/>
                    </a:lnTo>
                    <a:lnTo>
                      <a:pt x="1816976" y="3240557"/>
                    </a:lnTo>
                    <a:lnTo>
                      <a:pt x="1825955" y="3227857"/>
                    </a:lnTo>
                    <a:lnTo>
                      <a:pt x="1838769" y="3202457"/>
                    </a:lnTo>
                    <a:lnTo>
                      <a:pt x="1845030" y="3189757"/>
                    </a:lnTo>
                    <a:lnTo>
                      <a:pt x="1849678" y="3179889"/>
                    </a:lnTo>
                    <a:lnTo>
                      <a:pt x="1853120" y="3174644"/>
                    </a:lnTo>
                    <a:lnTo>
                      <a:pt x="1856613" y="3170669"/>
                    </a:lnTo>
                    <a:lnTo>
                      <a:pt x="1856752" y="3168726"/>
                    </a:lnTo>
                    <a:lnTo>
                      <a:pt x="1859394" y="3164357"/>
                    </a:lnTo>
                    <a:lnTo>
                      <a:pt x="1860308" y="3164357"/>
                    </a:lnTo>
                    <a:lnTo>
                      <a:pt x="1862289" y="3159582"/>
                    </a:lnTo>
                    <a:lnTo>
                      <a:pt x="1865858" y="3153664"/>
                    </a:lnTo>
                    <a:lnTo>
                      <a:pt x="1877110" y="3133941"/>
                    </a:lnTo>
                    <a:lnTo>
                      <a:pt x="1878952" y="3129724"/>
                    </a:lnTo>
                    <a:lnTo>
                      <a:pt x="1877161" y="3138957"/>
                    </a:lnTo>
                    <a:lnTo>
                      <a:pt x="1881035" y="3126257"/>
                    </a:lnTo>
                    <a:lnTo>
                      <a:pt x="1906828" y="3088094"/>
                    </a:lnTo>
                    <a:lnTo>
                      <a:pt x="1912899" y="3075457"/>
                    </a:lnTo>
                    <a:lnTo>
                      <a:pt x="1931187" y="3037357"/>
                    </a:lnTo>
                    <a:lnTo>
                      <a:pt x="1939912" y="3018053"/>
                    </a:lnTo>
                    <a:lnTo>
                      <a:pt x="1935645" y="3024657"/>
                    </a:lnTo>
                    <a:lnTo>
                      <a:pt x="1917839" y="3062757"/>
                    </a:lnTo>
                    <a:lnTo>
                      <a:pt x="1910753" y="3075457"/>
                    </a:lnTo>
                    <a:lnTo>
                      <a:pt x="1910346" y="3075457"/>
                    </a:lnTo>
                    <a:lnTo>
                      <a:pt x="1914855" y="3062757"/>
                    </a:lnTo>
                    <a:lnTo>
                      <a:pt x="1922500" y="3050057"/>
                    </a:lnTo>
                    <a:lnTo>
                      <a:pt x="1940115" y="3011957"/>
                    </a:lnTo>
                    <a:lnTo>
                      <a:pt x="1945195" y="2999257"/>
                    </a:lnTo>
                    <a:lnTo>
                      <a:pt x="1947913" y="2988043"/>
                    </a:lnTo>
                    <a:lnTo>
                      <a:pt x="1946135" y="2990608"/>
                    </a:lnTo>
                    <a:lnTo>
                      <a:pt x="1941550" y="2999257"/>
                    </a:lnTo>
                    <a:lnTo>
                      <a:pt x="1934095" y="3024657"/>
                    </a:lnTo>
                    <a:lnTo>
                      <a:pt x="1919097" y="3050057"/>
                    </a:lnTo>
                    <a:lnTo>
                      <a:pt x="1918385" y="3050057"/>
                    </a:lnTo>
                    <a:lnTo>
                      <a:pt x="1913102" y="3062757"/>
                    </a:lnTo>
                    <a:lnTo>
                      <a:pt x="1904987" y="3075457"/>
                    </a:lnTo>
                    <a:lnTo>
                      <a:pt x="1895767" y="3100857"/>
                    </a:lnTo>
                    <a:lnTo>
                      <a:pt x="1886508" y="3113557"/>
                    </a:lnTo>
                    <a:lnTo>
                      <a:pt x="1879638" y="3126257"/>
                    </a:lnTo>
                    <a:lnTo>
                      <a:pt x="1879295" y="3127959"/>
                    </a:lnTo>
                    <a:lnTo>
                      <a:pt x="1867852" y="3147542"/>
                    </a:lnTo>
                    <a:lnTo>
                      <a:pt x="1872640" y="3138957"/>
                    </a:lnTo>
                    <a:lnTo>
                      <a:pt x="1876793" y="3126257"/>
                    </a:lnTo>
                    <a:lnTo>
                      <a:pt x="1881327" y="3113557"/>
                    </a:lnTo>
                    <a:lnTo>
                      <a:pt x="1883727" y="3113557"/>
                    </a:lnTo>
                    <a:lnTo>
                      <a:pt x="1885010" y="3108871"/>
                    </a:lnTo>
                    <a:lnTo>
                      <a:pt x="1891322" y="3100857"/>
                    </a:lnTo>
                    <a:lnTo>
                      <a:pt x="1896351" y="3088094"/>
                    </a:lnTo>
                    <a:lnTo>
                      <a:pt x="1913636" y="3050057"/>
                    </a:lnTo>
                    <a:lnTo>
                      <a:pt x="1930946" y="3011957"/>
                    </a:lnTo>
                    <a:lnTo>
                      <a:pt x="1936991" y="3011957"/>
                    </a:lnTo>
                    <a:lnTo>
                      <a:pt x="1939810" y="2999257"/>
                    </a:lnTo>
                    <a:lnTo>
                      <a:pt x="1950720" y="2977273"/>
                    </a:lnTo>
                    <a:lnTo>
                      <a:pt x="1953844" y="2970873"/>
                    </a:lnTo>
                    <a:lnTo>
                      <a:pt x="1953755" y="2971152"/>
                    </a:lnTo>
                    <a:lnTo>
                      <a:pt x="1971306" y="2935757"/>
                    </a:lnTo>
                    <a:lnTo>
                      <a:pt x="1970468" y="2937268"/>
                    </a:lnTo>
                    <a:lnTo>
                      <a:pt x="1971217" y="2935757"/>
                    </a:lnTo>
                    <a:lnTo>
                      <a:pt x="1977517" y="2923057"/>
                    </a:lnTo>
                    <a:lnTo>
                      <a:pt x="1983701" y="2910357"/>
                    </a:lnTo>
                    <a:lnTo>
                      <a:pt x="1999145" y="2872257"/>
                    </a:lnTo>
                    <a:lnTo>
                      <a:pt x="2003780" y="2859557"/>
                    </a:lnTo>
                    <a:lnTo>
                      <a:pt x="2008428" y="2846857"/>
                    </a:lnTo>
                    <a:lnTo>
                      <a:pt x="2016607" y="2821457"/>
                    </a:lnTo>
                    <a:lnTo>
                      <a:pt x="2023427" y="2808757"/>
                    </a:lnTo>
                    <a:lnTo>
                      <a:pt x="2017115" y="2821457"/>
                    </a:lnTo>
                    <a:lnTo>
                      <a:pt x="2011057" y="2846857"/>
                    </a:lnTo>
                    <a:lnTo>
                      <a:pt x="2005241" y="2859557"/>
                    </a:lnTo>
                    <a:lnTo>
                      <a:pt x="1999602" y="2872257"/>
                    </a:lnTo>
                    <a:lnTo>
                      <a:pt x="1988718" y="2910357"/>
                    </a:lnTo>
                    <a:lnTo>
                      <a:pt x="1985784" y="2910357"/>
                    </a:lnTo>
                    <a:lnTo>
                      <a:pt x="1982749" y="2923057"/>
                    </a:lnTo>
                    <a:lnTo>
                      <a:pt x="1979650" y="2923057"/>
                    </a:lnTo>
                    <a:lnTo>
                      <a:pt x="1976589" y="2935757"/>
                    </a:lnTo>
                    <a:lnTo>
                      <a:pt x="1950897" y="2986557"/>
                    </a:lnTo>
                    <a:lnTo>
                      <a:pt x="1945728" y="3005175"/>
                    </a:lnTo>
                    <a:lnTo>
                      <a:pt x="1954123" y="2986557"/>
                    </a:lnTo>
                    <a:lnTo>
                      <a:pt x="1975535" y="2948457"/>
                    </a:lnTo>
                    <a:lnTo>
                      <a:pt x="1995335" y="2897657"/>
                    </a:lnTo>
                    <a:lnTo>
                      <a:pt x="2013458" y="2846857"/>
                    </a:lnTo>
                    <a:lnTo>
                      <a:pt x="2029828" y="2808757"/>
                    </a:lnTo>
                    <a:lnTo>
                      <a:pt x="2044382" y="2757957"/>
                    </a:lnTo>
                    <a:lnTo>
                      <a:pt x="2042680" y="2770657"/>
                    </a:lnTo>
                    <a:lnTo>
                      <a:pt x="2041067" y="2796057"/>
                    </a:lnTo>
                    <a:lnTo>
                      <a:pt x="2039302" y="2808757"/>
                    </a:lnTo>
                    <a:lnTo>
                      <a:pt x="2037181" y="2821457"/>
                    </a:lnTo>
                    <a:lnTo>
                      <a:pt x="2027529" y="2880779"/>
                    </a:lnTo>
                    <a:lnTo>
                      <a:pt x="2038375" y="2859557"/>
                    </a:lnTo>
                    <a:lnTo>
                      <a:pt x="2045779" y="2834157"/>
                    </a:lnTo>
                    <a:lnTo>
                      <a:pt x="2048878" y="2821457"/>
                    </a:lnTo>
                    <a:lnTo>
                      <a:pt x="2048929" y="2808757"/>
                    </a:lnTo>
                    <a:lnTo>
                      <a:pt x="2046973" y="2808757"/>
                    </a:lnTo>
                    <a:lnTo>
                      <a:pt x="2052396" y="2783357"/>
                    </a:lnTo>
                    <a:lnTo>
                      <a:pt x="2057349" y="2770657"/>
                    </a:lnTo>
                    <a:lnTo>
                      <a:pt x="2062429" y="2745257"/>
                    </a:lnTo>
                    <a:lnTo>
                      <a:pt x="2068245" y="2732557"/>
                    </a:lnTo>
                    <a:lnTo>
                      <a:pt x="2065642" y="2745257"/>
                    </a:lnTo>
                    <a:lnTo>
                      <a:pt x="2069249" y="2732557"/>
                    </a:lnTo>
                    <a:lnTo>
                      <a:pt x="2072068" y="2719857"/>
                    </a:lnTo>
                    <a:lnTo>
                      <a:pt x="2074151" y="2719857"/>
                    </a:lnTo>
                    <a:lnTo>
                      <a:pt x="2075535" y="2707157"/>
                    </a:lnTo>
                    <a:lnTo>
                      <a:pt x="2076831" y="2707157"/>
                    </a:lnTo>
                    <a:lnTo>
                      <a:pt x="2077389" y="2694457"/>
                    </a:lnTo>
                    <a:lnTo>
                      <a:pt x="2077910" y="2694457"/>
                    </a:lnTo>
                    <a:lnTo>
                      <a:pt x="2079142" y="2681757"/>
                    </a:lnTo>
                    <a:lnTo>
                      <a:pt x="2081822" y="2669057"/>
                    </a:lnTo>
                    <a:lnTo>
                      <a:pt x="2086686" y="2656357"/>
                    </a:lnTo>
                    <a:lnTo>
                      <a:pt x="2089607" y="2643657"/>
                    </a:lnTo>
                    <a:lnTo>
                      <a:pt x="2085695" y="2656357"/>
                    </a:lnTo>
                    <a:lnTo>
                      <a:pt x="2081669" y="2667038"/>
                    </a:lnTo>
                    <a:lnTo>
                      <a:pt x="2086648" y="2643657"/>
                    </a:lnTo>
                    <a:lnTo>
                      <a:pt x="2089988" y="2630957"/>
                    </a:lnTo>
                    <a:lnTo>
                      <a:pt x="2092121" y="2618257"/>
                    </a:lnTo>
                    <a:lnTo>
                      <a:pt x="2093925" y="2605557"/>
                    </a:lnTo>
                    <a:lnTo>
                      <a:pt x="2095436" y="2592857"/>
                    </a:lnTo>
                    <a:lnTo>
                      <a:pt x="2098014" y="2580157"/>
                    </a:lnTo>
                    <a:lnTo>
                      <a:pt x="2102358" y="2554757"/>
                    </a:lnTo>
                    <a:lnTo>
                      <a:pt x="2109190" y="2516657"/>
                    </a:lnTo>
                    <a:lnTo>
                      <a:pt x="2110790" y="2516657"/>
                    </a:lnTo>
                    <a:lnTo>
                      <a:pt x="2109533" y="2529357"/>
                    </a:lnTo>
                    <a:lnTo>
                      <a:pt x="2104110" y="2567457"/>
                    </a:lnTo>
                    <a:lnTo>
                      <a:pt x="2117509" y="2503957"/>
                    </a:lnTo>
                    <a:lnTo>
                      <a:pt x="2111565" y="2542057"/>
                    </a:lnTo>
                    <a:lnTo>
                      <a:pt x="2109241" y="2554757"/>
                    </a:lnTo>
                    <a:lnTo>
                      <a:pt x="2106638" y="2567457"/>
                    </a:lnTo>
                    <a:lnTo>
                      <a:pt x="2099830" y="2605557"/>
                    </a:lnTo>
                    <a:lnTo>
                      <a:pt x="2097278" y="2630957"/>
                    </a:lnTo>
                    <a:lnTo>
                      <a:pt x="2095703" y="2656357"/>
                    </a:lnTo>
                    <a:lnTo>
                      <a:pt x="2093201" y="2669057"/>
                    </a:lnTo>
                    <a:lnTo>
                      <a:pt x="2096363" y="2656357"/>
                    </a:lnTo>
                    <a:lnTo>
                      <a:pt x="2098065" y="2643657"/>
                    </a:lnTo>
                    <a:lnTo>
                      <a:pt x="2100529" y="2630957"/>
                    </a:lnTo>
                    <a:lnTo>
                      <a:pt x="2105939" y="2605557"/>
                    </a:lnTo>
                    <a:lnTo>
                      <a:pt x="2108809" y="2592857"/>
                    </a:lnTo>
                    <a:lnTo>
                      <a:pt x="2110168" y="2580157"/>
                    </a:lnTo>
                    <a:lnTo>
                      <a:pt x="2110371" y="2580157"/>
                    </a:lnTo>
                    <a:lnTo>
                      <a:pt x="2109762" y="2592857"/>
                    </a:lnTo>
                    <a:lnTo>
                      <a:pt x="2110409" y="2592857"/>
                    </a:lnTo>
                    <a:lnTo>
                      <a:pt x="2111464" y="2580157"/>
                    </a:lnTo>
                    <a:lnTo>
                      <a:pt x="2112518" y="2580157"/>
                    </a:lnTo>
                    <a:lnTo>
                      <a:pt x="2115629" y="2554757"/>
                    </a:lnTo>
                    <a:lnTo>
                      <a:pt x="2117166" y="2554757"/>
                    </a:lnTo>
                    <a:lnTo>
                      <a:pt x="2120214" y="2542057"/>
                    </a:lnTo>
                    <a:lnTo>
                      <a:pt x="2121725" y="2529357"/>
                    </a:lnTo>
                    <a:lnTo>
                      <a:pt x="2123211" y="2529357"/>
                    </a:lnTo>
                    <a:lnTo>
                      <a:pt x="2124684" y="2516657"/>
                    </a:lnTo>
                    <a:lnTo>
                      <a:pt x="2125624" y="2516657"/>
                    </a:lnTo>
                    <a:lnTo>
                      <a:pt x="2126678" y="2503957"/>
                    </a:lnTo>
                    <a:lnTo>
                      <a:pt x="2127491" y="2503957"/>
                    </a:lnTo>
                    <a:lnTo>
                      <a:pt x="2127999" y="2491257"/>
                    </a:lnTo>
                    <a:lnTo>
                      <a:pt x="2128456" y="2491257"/>
                    </a:lnTo>
                    <a:lnTo>
                      <a:pt x="2128824" y="2478557"/>
                    </a:lnTo>
                    <a:lnTo>
                      <a:pt x="2125446" y="2478557"/>
                    </a:lnTo>
                    <a:lnTo>
                      <a:pt x="2123706" y="2491257"/>
                    </a:lnTo>
                    <a:lnTo>
                      <a:pt x="2123059" y="2491257"/>
                    </a:lnTo>
                    <a:lnTo>
                      <a:pt x="2122132" y="2503957"/>
                    </a:lnTo>
                    <a:lnTo>
                      <a:pt x="2116620" y="2516657"/>
                    </a:lnTo>
                    <a:lnTo>
                      <a:pt x="2119287" y="2503957"/>
                    </a:lnTo>
                    <a:lnTo>
                      <a:pt x="2121509" y="2491257"/>
                    </a:lnTo>
                    <a:lnTo>
                      <a:pt x="2123567" y="2465857"/>
                    </a:lnTo>
                    <a:lnTo>
                      <a:pt x="2125713" y="2453157"/>
                    </a:lnTo>
                    <a:lnTo>
                      <a:pt x="2127834" y="2440457"/>
                    </a:lnTo>
                    <a:lnTo>
                      <a:pt x="2129802" y="2427757"/>
                    </a:lnTo>
                    <a:lnTo>
                      <a:pt x="2132800" y="2427757"/>
                    </a:lnTo>
                    <a:lnTo>
                      <a:pt x="2130780" y="2415057"/>
                    </a:lnTo>
                    <a:lnTo>
                      <a:pt x="2131542" y="2415057"/>
                    </a:lnTo>
                    <a:lnTo>
                      <a:pt x="2132431" y="2402357"/>
                    </a:lnTo>
                    <a:lnTo>
                      <a:pt x="2133371" y="2402357"/>
                    </a:lnTo>
                    <a:lnTo>
                      <a:pt x="2134298" y="2389657"/>
                    </a:lnTo>
                    <a:lnTo>
                      <a:pt x="2135721" y="2364257"/>
                    </a:lnTo>
                    <a:lnTo>
                      <a:pt x="2136140" y="2364257"/>
                    </a:lnTo>
                    <a:lnTo>
                      <a:pt x="2135454" y="2351557"/>
                    </a:lnTo>
                    <a:lnTo>
                      <a:pt x="2134019" y="2364257"/>
                    </a:lnTo>
                    <a:lnTo>
                      <a:pt x="2132838" y="2376957"/>
                    </a:lnTo>
                    <a:lnTo>
                      <a:pt x="2131593" y="2389657"/>
                    </a:lnTo>
                    <a:lnTo>
                      <a:pt x="2129967" y="2402357"/>
                    </a:lnTo>
                    <a:lnTo>
                      <a:pt x="2126640" y="2427757"/>
                    </a:lnTo>
                    <a:lnTo>
                      <a:pt x="2124964" y="2453157"/>
                    </a:lnTo>
                    <a:lnTo>
                      <a:pt x="2123224" y="2465857"/>
                    </a:lnTo>
                    <a:lnTo>
                      <a:pt x="2119249" y="2465857"/>
                    </a:lnTo>
                    <a:lnTo>
                      <a:pt x="2121903" y="2427757"/>
                    </a:lnTo>
                    <a:lnTo>
                      <a:pt x="2123630" y="2415057"/>
                    </a:lnTo>
                    <a:lnTo>
                      <a:pt x="2125053" y="2415057"/>
                    </a:lnTo>
                    <a:lnTo>
                      <a:pt x="2127707" y="2389657"/>
                    </a:lnTo>
                    <a:lnTo>
                      <a:pt x="2129599" y="2351557"/>
                    </a:lnTo>
                    <a:lnTo>
                      <a:pt x="2130031" y="2338857"/>
                    </a:lnTo>
                    <a:lnTo>
                      <a:pt x="2130310" y="2326157"/>
                    </a:lnTo>
                    <a:lnTo>
                      <a:pt x="2130475" y="2326157"/>
                    </a:lnTo>
                    <a:lnTo>
                      <a:pt x="2130717" y="2313457"/>
                    </a:lnTo>
                    <a:lnTo>
                      <a:pt x="2130958" y="2300757"/>
                    </a:lnTo>
                    <a:lnTo>
                      <a:pt x="2131098" y="2288057"/>
                    </a:lnTo>
                    <a:lnTo>
                      <a:pt x="2131187" y="2262657"/>
                    </a:lnTo>
                    <a:lnTo>
                      <a:pt x="2130526" y="2237257"/>
                    </a:lnTo>
                    <a:lnTo>
                      <a:pt x="2129129" y="2199157"/>
                    </a:lnTo>
                    <a:lnTo>
                      <a:pt x="2128431" y="2190737"/>
                    </a:lnTo>
                    <a:lnTo>
                      <a:pt x="2129434" y="2199157"/>
                    </a:lnTo>
                    <a:lnTo>
                      <a:pt x="2133206" y="2249957"/>
                    </a:lnTo>
                    <a:lnTo>
                      <a:pt x="2135708" y="2300757"/>
                    </a:lnTo>
                    <a:lnTo>
                      <a:pt x="2135822" y="2262657"/>
                    </a:lnTo>
                    <a:lnTo>
                      <a:pt x="2134082" y="2237257"/>
                    </a:lnTo>
                    <a:lnTo>
                      <a:pt x="2131263" y="2211857"/>
                    </a:lnTo>
                    <a:lnTo>
                      <a:pt x="2128139" y="2186457"/>
                    </a:lnTo>
                    <a:lnTo>
                      <a:pt x="2131022" y="2199157"/>
                    </a:lnTo>
                    <a:lnTo>
                      <a:pt x="2132660" y="2211857"/>
                    </a:lnTo>
                    <a:lnTo>
                      <a:pt x="2132927" y="2199157"/>
                    </a:lnTo>
                    <a:lnTo>
                      <a:pt x="2132317" y="2186457"/>
                    </a:lnTo>
                    <a:lnTo>
                      <a:pt x="2131707" y="2173757"/>
                    </a:lnTo>
                    <a:lnTo>
                      <a:pt x="2128329" y="2161057"/>
                    </a:lnTo>
                    <a:lnTo>
                      <a:pt x="2122843" y="2122957"/>
                    </a:lnTo>
                    <a:lnTo>
                      <a:pt x="2121471" y="2110257"/>
                    </a:lnTo>
                    <a:lnTo>
                      <a:pt x="2120722" y="2110257"/>
                    </a:lnTo>
                    <a:lnTo>
                      <a:pt x="2122309" y="2122957"/>
                    </a:lnTo>
                    <a:lnTo>
                      <a:pt x="2119769" y="2110257"/>
                    </a:lnTo>
                    <a:lnTo>
                      <a:pt x="2120277" y="2110257"/>
                    </a:lnTo>
                    <a:lnTo>
                      <a:pt x="2119465" y="2097557"/>
                    </a:lnTo>
                    <a:lnTo>
                      <a:pt x="2119007" y="2097557"/>
                    </a:lnTo>
                    <a:lnTo>
                      <a:pt x="2119490" y="2108898"/>
                    </a:lnTo>
                    <a:lnTo>
                      <a:pt x="2117585" y="2099360"/>
                    </a:lnTo>
                    <a:lnTo>
                      <a:pt x="2117585" y="2351557"/>
                    </a:lnTo>
                    <a:lnTo>
                      <a:pt x="2117331" y="2389657"/>
                    </a:lnTo>
                    <a:lnTo>
                      <a:pt x="2116772" y="2415057"/>
                    </a:lnTo>
                    <a:lnTo>
                      <a:pt x="2114943" y="2427757"/>
                    </a:lnTo>
                    <a:lnTo>
                      <a:pt x="2111730" y="2465857"/>
                    </a:lnTo>
                    <a:lnTo>
                      <a:pt x="2108593" y="2491257"/>
                    </a:lnTo>
                    <a:lnTo>
                      <a:pt x="2107019" y="2491257"/>
                    </a:lnTo>
                    <a:lnTo>
                      <a:pt x="2108987" y="2465857"/>
                    </a:lnTo>
                    <a:lnTo>
                      <a:pt x="2109978" y="2453157"/>
                    </a:lnTo>
                    <a:lnTo>
                      <a:pt x="2110397" y="2440457"/>
                    </a:lnTo>
                    <a:lnTo>
                      <a:pt x="2111286" y="2415057"/>
                    </a:lnTo>
                    <a:lnTo>
                      <a:pt x="2115680" y="2389657"/>
                    </a:lnTo>
                    <a:lnTo>
                      <a:pt x="2114880" y="2376957"/>
                    </a:lnTo>
                    <a:lnTo>
                      <a:pt x="2114105" y="2376957"/>
                    </a:lnTo>
                    <a:lnTo>
                      <a:pt x="2113343" y="2389657"/>
                    </a:lnTo>
                    <a:lnTo>
                      <a:pt x="2112441" y="2389657"/>
                    </a:lnTo>
                    <a:lnTo>
                      <a:pt x="2111159" y="2402357"/>
                    </a:lnTo>
                    <a:lnTo>
                      <a:pt x="2109927" y="2415057"/>
                    </a:lnTo>
                    <a:lnTo>
                      <a:pt x="2110206" y="2402357"/>
                    </a:lnTo>
                    <a:lnTo>
                      <a:pt x="2109774" y="2402357"/>
                    </a:lnTo>
                    <a:lnTo>
                      <a:pt x="2110625" y="2389657"/>
                    </a:lnTo>
                    <a:lnTo>
                      <a:pt x="2111210" y="2389657"/>
                    </a:lnTo>
                    <a:lnTo>
                      <a:pt x="2111641" y="2376957"/>
                    </a:lnTo>
                    <a:lnTo>
                      <a:pt x="2112441" y="2364257"/>
                    </a:lnTo>
                    <a:lnTo>
                      <a:pt x="2112861" y="2351557"/>
                    </a:lnTo>
                    <a:lnTo>
                      <a:pt x="2113216" y="2351557"/>
                    </a:lnTo>
                    <a:lnTo>
                      <a:pt x="2113457" y="2338857"/>
                    </a:lnTo>
                    <a:lnTo>
                      <a:pt x="2113800" y="2326157"/>
                    </a:lnTo>
                    <a:lnTo>
                      <a:pt x="2114181" y="2313457"/>
                    </a:lnTo>
                    <a:lnTo>
                      <a:pt x="2115172" y="2313457"/>
                    </a:lnTo>
                    <a:lnTo>
                      <a:pt x="2117026" y="2326157"/>
                    </a:lnTo>
                    <a:lnTo>
                      <a:pt x="2117585" y="2351557"/>
                    </a:lnTo>
                    <a:lnTo>
                      <a:pt x="2117585" y="2099360"/>
                    </a:lnTo>
                    <a:lnTo>
                      <a:pt x="2114689" y="2084857"/>
                    </a:lnTo>
                    <a:lnTo>
                      <a:pt x="2112467" y="2074100"/>
                    </a:lnTo>
                    <a:lnTo>
                      <a:pt x="2112467" y="2237257"/>
                    </a:lnTo>
                    <a:lnTo>
                      <a:pt x="2110892" y="2224557"/>
                    </a:lnTo>
                    <a:lnTo>
                      <a:pt x="2108987" y="2199157"/>
                    </a:lnTo>
                    <a:lnTo>
                      <a:pt x="2106904" y="2173757"/>
                    </a:lnTo>
                    <a:lnTo>
                      <a:pt x="2104669" y="2161057"/>
                    </a:lnTo>
                    <a:lnTo>
                      <a:pt x="2102307" y="2148357"/>
                    </a:lnTo>
                    <a:lnTo>
                      <a:pt x="2100160" y="2122957"/>
                    </a:lnTo>
                    <a:lnTo>
                      <a:pt x="2097989" y="2110257"/>
                    </a:lnTo>
                    <a:lnTo>
                      <a:pt x="2095931" y="2110257"/>
                    </a:lnTo>
                    <a:lnTo>
                      <a:pt x="2094077" y="2097557"/>
                    </a:lnTo>
                    <a:lnTo>
                      <a:pt x="2091169" y="2084857"/>
                    </a:lnTo>
                    <a:lnTo>
                      <a:pt x="2089111" y="2072157"/>
                    </a:lnTo>
                    <a:lnTo>
                      <a:pt x="2087841" y="2072157"/>
                    </a:lnTo>
                    <a:lnTo>
                      <a:pt x="2089683" y="2097557"/>
                    </a:lnTo>
                    <a:lnTo>
                      <a:pt x="2093455" y="2122957"/>
                    </a:lnTo>
                    <a:lnTo>
                      <a:pt x="2097443" y="2173757"/>
                    </a:lnTo>
                    <a:lnTo>
                      <a:pt x="2099945" y="2224557"/>
                    </a:lnTo>
                    <a:lnTo>
                      <a:pt x="2098967" y="2211857"/>
                    </a:lnTo>
                    <a:lnTo>
                      <a:pt x="2097570" y="2199157"/>
                    </a:lnTo>
                    <a:lnTo>
                      <a:pt x="2095982" y="2186457"/>
                    </a:lnTo>
                    <a:lnTo>
                      <a:pt x="2094420" y="2161057"/>
                    </a:lnTo>
                    <a:lnTo>
                      <a:pt x="2090204" y="2135657"/>
                    </a:lnTo>
                    <a:lnTo>
                      <a:pt x="2087905" y="2110257"/>
                    </a:lnTo>
                    <a:lnTo>
                      <a:pt x="2082571" y="2084857"/>
                    </a:lnTo>
                    <a:lnTo>
                      <a:pt x="2079536" y="2072157"/>
                    </a:lnTo>
                    <a:lnTo>
                      <a:pt x="2073097" y="2034057"/>
                    </a:lnTo>
                    <a:lnTo>
                      <a:pt x="2068118" y="2008657"/>
                    </a:lnTo>
                    <a:lnTo>
                      <a:pt x="2065629" y="1995957"/>
                    </a:lnTo>
                    <a:lnTo>
                      <a:pt x="2061718" y="1983257"/>
                    </a:lnTo>
                    <a:lnTo>
                      <a:pt x="2057463" y="1970557"/>
                    </a:lnTo>
                    <a:lnTo>
                      <a:pt x="2058924" y="1983257"/>
                    </a:lnTo>
                    <a:lnTo>
                      <a:pt x="2053691" y="1957857"/>
                    </a:lnTo>
                    <a:lnTo>
                      <a:pt x="2051113" y="1957857"/>
                    </a:lnTo>
                    <a:lnTo>
                      <a:pt x="2048573" y="1945157"/>
                    </a:lnTo>
                    <a:lnTo>
                      <a:pt x="2046122" y="1932457"/>
                    </a:lnTo>
                    <a:lnTo>
                      <a:pt x="2043976" y="1932457"/>
                    </a:lnTo>
                    <a:lnTo>
                      <a:pt x="2042223" y="1919757"/>
                    </a:lnTo>
                    <a:lnTo>
                      <a:pt x="2043150" y="1919757"/>
                    </a:lnTo>
                    <a:lnTo>
                      <a:pt x="2049030" y="1932457"/>
                    </a:lnTo>
                    <a:lnTo>
                      <a:pt x="2052980" y="1945157"/>
                    </a:lnTo>
                    <a:lnTo>
                      <a:pt x="2057196" y="1957857"/>
                    </a:lnTo>
                    <a:lnTo>
                      <a:pt x="2061705" y="1970557"/>
                    </a:lnTo>
                    <a:lnTo>
                      <a:pt x="2066556" y="1983257"/>
                    </a:lnTo>
                    <a:lnTo>
                      <a:pt x="2075688" y="2021357"/>
                    </a:lnTo>
                    <a:lnTo>
                      <a:pt x="2084108" y="2046757"/>
                    </a:lnTo>
                    <a:lnTo>
                      <a:pt x="2091042" y="2072157"/>
                    </a:lnTo>
                    <a:lnTo>
                      <a:pt x="2095754" y="2097557"/>
                    </a:lnTo>
                    <a:lnTo>
                      <a:pt x="2097989" y="2110257"/>
                    </a:lnTo>
                    <a:lnTo>
                      <a:pt x="2102485" y="2135657"/>
                    </a:lnTo>
                    <a:lnTo>
                      <a:pt x="2107615" y="2173757"/>
                    </a:lnTo>
                    <a:lnTo>
                      <a:pt x="2110994" y="2211857"/>
                    </a:lnTo>
                    <a:lnTo>
                      <a:pt x="2112467" y="2237257"/>
                    </a:lnTo>
                    <a:lnTo>
                      <a:pt x="2112467" y="2074100"/>
                    </a:lnTo>
                    <a:lnTo>
                      <a:pt x="2104199" y="2034057"/>
                    </a:lnTo>
                    <a:lnTo>
                      <a:pt x="2090966" y="1983257"/>
                    </a:lnTo>
                    <a:lnTo>
                      <a:pt x="2075129" y="1932457"/>
                    </a:lnTo>
                    <a:lnTo>
                      <a:pt x="2071471" y="1919757"/>
                    </a:lnTo>
                    <a:lnTo>
                      <a:pt x="2056841" y="1868957"/>
                    </a:lnTo>
                    <a:lnTo>
                      <a:pt x="2058314" y="1868957"/>
                    </a:lnTo>
                    <a:lnTo>
                      <a:pt x="2062073" y="1881657"/>
                    </a:lnTo>
                    <a:lnTo>
                      <a:pt x="2066556" y="1894357"/>
                    </a:lnTo>
                    <a:lnTo>
                      <a:pt x="2069668" y="1894357"/>
                    </a:lnTo>
                    <a:lnTo>
                      <a:pt x="2062264" y="1868957"/>
                    </a:lnTo>
                    <a:lnTo>
                      <a:pt x="2048992" y="1843557"/>
                    </a:lnTo>
                    <a:lnTo>
                      <a:pt x="2041664" y="1820837"/>
                    </a:lnTo>
                    <a:lnTo>
                      <a:pt x="2041664" y="1856257"/>
                    </a:lnTo>
                    <a:lnTo>
                      <a:pt x="2039886" y="1856257"/>
                    </a:lnTo>
                    <a:lnTo>
                      <a:pt x="2034400" y="1843557"/>
                    </a:lnTo>
                    <a:lnTo>
                      <a:pt x="2030730" y="1830857"/>
                    </a:lnTo>
                    <a:lnTo>
                      <a:pt x="2028799" y="1824189"/>
                    </a:lnTo>
                    <a:lnTo>
                      <a:pt x="2028799" y="1830857"/>
                    </a:lnTo>
                    <a:lnTo>
                      <a:pt x="2025523" y="1830857"/>
                    </a:lnTo>
                    <a:lnTo>
                      <a:pt x="2021967" y="1818157"/>
                    </a:lnTo>
                    <a:lnTo>
                      <a:pt x="2018449" y="1805457"/>
                    </a:lnTo>
                    <a:lnTo>
                      <a:pt x="2013966" y="1805457"/>
                    </a:lnTo>
                    <a:lnTo>
                      <a:pt x="2019261" y="1818157"/>
                    </a:lnTo>
                    <a:lnTo>
                      <a:pt x="2007501" y="1792757"/>
                    </a:lnTo>
                    <a:lnTo>
                      <a:pt x="2003501" y="1784121"/>
                    </a:lnTo>
                    <a:lnTo>
                      <a:pt x="2004314" y="1792757"/>
                    </a:lnTo>
                    <a:lnTo>
                      <a:pt x="2000732" y="1780057"/>
                    </a:lnTo>
                    <a:lnTo>
                      <a:pt x="1996922" y="1767357"/>
                    </a:lnTo>
                    <a:lnTo>
                      <a:pt x="1989150" y="1754657"/>
                    </a:lnTo>
                    <a:lnTo>
                      <a:pt x="1984032" y="1741957"/>
                    </a:lnTo>
                    <a:lnTo>
                      <a:pt x="1977212" y="1729257"/>
                    </a:lnTo>
                    <a:lnTo>
                      <a:pt x="1970354" y="1705864"/>
                    </a:lnTo>
                    <a:lnTo>
                      <a:pt x="1981161" y="1729257"/>
                    </a:lnTo>
                    <a:lnTo>
                      <a:pt x="1969897" y="1703857"/>
                    </a:lnTo>
                    <a:lnTo>
                      <a:pt x="1966252" y="1695284"/>
                    </a:lnTo>
                    <a:lnTo>
                      <a:pt x="1968728" y="1701952"/>
                    </a:lnTo>
                    <a:lnTo>
                      <a:pt x="1962785" y="1691157"/>
                    </a:lnTo>
                    <a:lnTo>
                      <a:pt x="1964486" y="1691157"/>
                    </a:lnTo>
                    <a:lnTo>
                      <a:pt x="1959076" y="1678457"/>
                    </a:lnTo>
                    <a:lnTo>
                      <a:pt x="1955177" y="1668399"/>
                    </a:lnTo>
                    <a:lnTo>
                      <a:pt x="1961794" y="1678457"/>
                    </a:lnTo>
                    <a:lnTo>
                      <a:pt x="1974303" y="1703857"/>
                    </a:lnTo>
                    <a:lnTo>
                      <a:pt x="1962391" y="1678457"/>
                    </a:lnTo>
                    <a:lnTo>
                      <a:pt x="1974748" y="1703857"/>
                    </a:lnTo>
                    <a:lnTo>
                      <a:pt x="1985594" y="1716557"/>
                    </a:lnTo>
                    <a:lnTo>
                      <a:pt x="1995322" y="1741957"/>
                    </a:lnTo>
                    <a:lnTo>
                      <a:pt x="2004326" y="1767357"/>
                    </a:lnTo>
                    <a:lnTo>
                      <a:pt x="2013102" y="1780057"/>
                    </a:lnTo>
                    <a:lnTo>
                      <a:pt x="2022030" y="1805457"/>
                    </a:lnTo>
                    <a:lnTo>
                      <a:pt x="2026170" y="1816620"/>
                    </a:lnTo>
                    <a:lnTo>
                      <a:pt x="2019693" y="1805457"/>
                    </a:lnTo>
                    <a:lnTo>
                      <a:pt x="2022894" y="1818157"/>
                    </a:lnTo>
                    <a:lnTo>
                      <a:pt x="2025891" y="1818157"/>
                    </a:lnTo>
                    <a:lnTo>
                      <a:pt x="2028799" y="1830857"/>
                    </a:lnTo>
                    <a:lnTo>
                      <a:pt x="2028799" y="1824189"/>
                    </a:lnTo>
                    <a:lnTo>
                      <a:pt x="2028202" y="1822119"/>
                    </a:lnTo>
                    <a:lnTo>
                      <a:pt x="2031441" y="1830857"/>
                    </a:lnTo>
                    <a:lnTo>
                      <a:pt x="2041664" y="1856257"/>
                    </a:lnTo>
                    <a:lnTo>
                      <a:pt x="2041664" y="1820837"/>
                    </a:lnTo>
                    <a:lnTo>
                      <a:pt x="2032609" y="1792757"/>
                    </a:lnTo>
                    <a:lnTo>
                      <a:pt x="2036737" y="1805457"/>
                    </a:lnTo>
                    <a:lnTo>
                      <a:pt x="2032774" y="1792757"/>
                    </a:lnTo>
                    <a:lnTo>
                      <a:pt x="2026564" y="1767357"/>
                    </a:lnTo>
                    <a:lnTo>
                      <a:pt x="2023935" y="1767357"/>
                    </a:lnTo>
                    <a:lnTo>
                      <a:pt x="2018360" y="1754657"/>
                    </a:lnTo>
                    <a:lnTo>
                      <a:pt x="2012835" y="1741957"/>
                    </a:lnTo>
                    <a:lnTo>
                      <a:pt x="2007260" y="1729257"/>
                    </a:lnTo>
                    <a:lnTo>
                      <a:pt x="2001532" y="1716557"/>
                    </a:lnTo>
                    <a:lnTo>
                      <a:pt x="1978113" y="1678457"/>
                    </a:lnTo>
                    <a:lnTo>
                      <a:pt x="1952180" y="1614957"/>
                    </a:lnTo>
                    <a:lnTo>
                      <a:pt x="1951050" y="1614957"/>
                    </a:lnTo>
                    <a:lnTo>
                      <a:pt x="1959330" y="1602257"/>
                    </a:lnTo>
                    <a:lnTo>
                      <a:pt x="1979231" y="1602257"/>
                    </a:lnTo>
                    <a:lnTo>
                      <a:pt x="2005355" y="1589557"/>
                    </a:lnTo>
                    <a:lnTo>
                      <a:pt x="2029650" y="1576857"/>
                    </a:lnTo>
                    <a:lnTo>
                      <a:pt x="2042121" y="1576857"/>
                    </a:lnTo>
                    <a:lnTo>
                      <a:pt x="2054707" y="1564157"/>
                    </a:lnTo>
                    <a:lnTo>
                      <a:pt x="2081047" y="1551457"/>
                    </a:lnTo>
                    <a:lnTo>
                      <a:pt x="2082558" y="1551457"/>
                    </a:lnTo>
                    <a:lnTo>
                      <a:pt x="2073643" y="1564157"/>
                    </a:lnTo>
                    <a:lnTo>
                      <a:pt x="2095500" y="1551457"/>
                    </a:lnTo>
                    <a:lnTo>
                      <a:pt x="2115655" y="1538757"/>
                    </a:lnTo>
                    <a:lnTo>
                      <a:pt x="2134882" y="1526057"/>
                    </a:lnTo>
                    <a:lnTo>
                      <a:pt x="2144191" y="1526057"/>
                    </a:lnTo>
                    <a:lnTo>
                      <a:pt x="2153272" y="1513357"/>
                    </a:lnTo>
                    <a:lnTo>
                      <a:pt x="2187283" y="1487957"/>
                    </a:lnTo>
                    <a:lnTo>
                      <a:pt x="2179637" y="1487957"/>
                    </a:lnTo>
                    <a:lnTo>
                      <a:pt x="2166289" y="1500657"/>
                    </a:lnTo>
                    <a:lnTo>
                      <a:pt x="2159025" y="1500657"/>
                    </a:lnTo>
                    <a:lnTo>
                      <a:pt x="2151227" y="1513357"/>
                    </a:lnTo>
                    <a:lnTo>
                      <a:pt x="2142782" y="1513357"/>
                    </a:lnTo>
                    <a:lnTo>
                      <a:pt x="2133574" y="1526057"/>
                    </a:lnTo>
                    <a:lnTo>
                      <a:pt x="2124583" y="1526057"/>
                    </a:lnTo>
                    <a:lnTo>
                      <a:pt x="2122424" y="1527619"/>
                    </a:lnTo>
                    <a:lnTo>
                      <a:pt x="2113165" y="1538757"/>
                    </a:lnTo>
                    <a:lnTo>
                      <a:pt x="2108758" y="1538757"/>
                    </a:lnTo>
                    <a:lnTo>
                      <a:pt x="2107031" y="1538757"/>
                    </a:lnTo>
                    <a:lnTo>
                      <a:pt x="2122424" y="1527619"/>
                    </a:lnTo>
                    <a:lnTo>
                      <a:pt x="2124938" y="1525778"/>
                    </a:lnTo>
                    <a:lnTo>
                      <a:pt x="2173325" y="1487957"/>
                    </a:lnTo>
                    <a:lnTo>
                      <a:pt x="2163483" y="1487957"/>
                    </a:lnTo>
                    <a:lnTo>
                      <a:pt x="2156485" y="1500657"/>
                    </a:lnTo>
                    <a:lnTo>
                      <a:pt x="2141436" y="1500657"/>
                    </a:lnTo>
                    <a:lnTo>
                      <a:pt x="2133574" y="1513357"/>
                    </a:lnTo>
                    <a:lnTo>
                      <a:pt x="2118347" y="1513357"/>
                    </a:lnTo>
                    <a:lnTo>
                      <a:pt x="2105025" y="1526057"/>
                    </a:lnTo>
                    <a:lnTo>
                      <a:pt x="2095296" y="1526057"/>
                    </a:lnTo>
                    <a:lnTo>
                      <a:pt x="2098713" y="1520863"/>
                    </a:lnTo>
                    <a:lnTo>
                      <a:pt x="2109838" y="1511909"/>
                    </a:lnTo>
                    <a:lnTo>
                      <a:pt x="2121027" y="1505712"/>
                    </a:lnTo>
                    <a:lnTo>
                      <a:pt x="2131669" y="1500657"/>
                    </a:lnTo>
                    <a:lnTo>
                      <a:pt x="2130145" y="1500657"/>
                    </a:lnTo>
                    <a:lnTo>
                      <a:pt x="2138388" y="1496098"/>
                    </a:lnTo>
                    <a:lnTo>
                      <a:pt x="2145131" y="1491957"/>
                    </a:lnTo>
                    <a:lnTo>
                      <a:pt x="2165159" y="1478711"/>
                    </a:lnTo>
                    <a:lnTo>
                      <a:pt x="2160295" y="1481467"/>
                    </a:lnTo>
                    <a:lnTo>
                      <a:pt x="2143137" y="1491932"/>
                    </a:lnTo>
                    <a:lnTo>
                      <a:pt x="2127745" y="1500657"/>
                    </a:lnTo>
                    <a:lnTo>
                      <a:pt x="2123846" y="1500657"/>
                    </a:lnTo>
                    <a:lnTo>
                      <a:pt x="2113457" y="1508988"/>
                    </a:lnTo>
                    <a:lnTo>
                      <a:pt x="2139480" y="1487957"/>
                    </a:lnTo>
                    <a:lnTo>
                      <a:pt x="2148509" y="1487957"/>
                    </a:lnTo>
                    <a:lnTo>
                      <a:pt x="2179853" y="1462557"/>
                    </a:lnTo>
                    <a:lnTo>
                      <a:pt x="2195131" y="1449857"/>
                    </a:lnTo>
                    <a:lnTo>
                      <a:pt x="2204999" y="1449857"/>
                    </a:lnTo>
                    <a:lnTo>
                      <a:pt x="2210930" y="1447622"/>
                    </a:lnTo>
                    <a:lnTo>
                      <a:pt x="2215553" y="1437157"/>
                    </a:lnTo>
                    <a:lnTo>
                      <a:pt x="2217445" y="1437157"/>
                    </a:lnTo>
                    <a:lnTo>
                      <a:pt x="2215477" y="1445183"/>
                    </a:lnTo>
                    <a:lnTo>
                      <a:pt x="2223185" y="1440472"/>
                    </a:lnTo>
                    <a:lnTo>
                      <a:pt x="2219375" y="1444421"/>
                    </a:lnTo>
                    <a:lnTo>
                      <a:pt x="2235238" y="1438440"/>
                    </a:lnTo>
                    <a:lnTo>
                      <a:pt x="2226868" y="1449857"/>
                    </a:lnTo>
                    <a:lnTo>
                      <a:pt x="2235225" y="1449857"/>
                    </a:lnTo>
                    <a:lnTo>
                      <a:pt x="2213584" y="1475257"/>
                    </a:lnTo>
                    <a:lnTo>
                      <a:pt x="2203018" y="1475257"/>
                    </a:lnTo>
                    <a:lnTo>
                      <a:pt x="2191791" y="1487957"/>
                    </a:lnTo>
                    <a:lnTo>
                      <a:pt x="2203754" y="1487957"/>
                    </a:lnTo>
                    <a:lnTo>
                      <a:pt x="2219477" y="1475257"/>
                    </a:lnTo>
                    <a:lnTo>
                      <a:pt x="2220722" y="1475257"/>
                    </a:lnTo>
                    <a:lnTo>
                      <a:pt x="2227110" y="1462557"/>
                    </a:lnTo>
                    <a:lnTo>
                      <a:pt x="2236495" y="1462557"/>
                    </a:lnTo>
                    <a:lnTo>
                      <a:pt x="2244090" y="1449857"/>
                    </a:lnTo>
                    <a:lnTo>
                      <a:pt x="2252497" y="1449857"/>
                    </a:lnTo>
                    <a:lnTo>
                      <a:pt x="2261412" y="1437157"/>
                    </a:lnTo>
                    <a:lnTo>
                      <a:pt x="2270544" y="1437157"/>
                    </a:lnTo>
                    <a:lnTo>
                      <a:pt x="2286457" y="1415440"/>
                    </a:lnTo>
                    <a:lnTo>
                      <a:pt x="2260142" y="1437157"/>
                    </a:lnTo>
                    <a:lnTo>
                      <a:pt x="2237892" y="1448498"/>
                    </a:lnTo>
                    <a:lnTo>
                      <a:pt x="2245766" y="1437157"/>
                    </a:lnTo>
                    <a:lnTo>
                      <a:pt x="2253881" y="1437157"/>
                    </a:lnTo>
                    <a:lnTo>
                      <a:pt x="2263508" y="1424457"/>
                    </a:lnTo>
                    <a:lnTo>
                      <a:pt x="2272207" y="1411757"/>
                    </a:lnTo>
                    <a:lnTo>
                      <a:pt x="2283345" y="1411757"/>
                    </a:lnTo>
                    <a:lnTo>
                      <a:pt x="2291816" y="1399057"/>
                    </a:lnTo>
                    <a:lnTo>
                      <a:pt x="2300300" y="1386357"/>
                    </a:lnTo>
                    <a:lnTo>
                      <a:pt x="2309672" y="1386357"/>
                    </a:lnTo>
                    <a:lnTo>
                      <a:pt x="2335669" y="1360957"/>
                    </a:lnTo>
                    <a:lnTo>
                      <a:pt x="2348039" y="1352626"/>
                    </a:lnTo>
                    <a:lnTo>
                      <a:pt x="2341918" y="1360957"/>
                    </a:lnTo>
                    <a:lnTo>
                      <a:pt x="2345956" y="1360957"/>
                    </a:lnTo>
                    <a:lnTo>
                      <a:pt x="2348966" y="1358607"/>
                    </a:lnTo>
                    <a:lnTo>
                      <a:pt x="2348458" y="1359103"/>
                    </a:lnTo>
                    <a:lnTo>
                      <a:pt x="2313140" y="1391983"/>
                    </a:lnTo>
                    <a:lnTo>
                      <a:pt x="2330132" y="1373657"/>
                    </a:lnTo>
                    <a:lnTo>
                      <a:pt x="2316442" y="1386954"/>
                    </a:lnTo>
                    <a:lnTo>
                      <a:pt x="2316911" y="1386357"/>
                    </a:lnTo>
                    <a:lnTo>
                      <a:pt x="2319223" y="1383601"/>
                    </a:lnTo>
                    <a:lnTo>
                      <a:pt x="2316505" y="1386357"/>
                    </a:lnTo>
                    <a:lnTo>
                      <a:pt x="2315426" y="1387932"/>
                    </a:lnTo>
                    <a:lnTo>
                      <a:pt x="2314105" y="1389227"/>
                    </a:lnTo>
                    <a:lnTo>
                      <a:pt x="2314105" y="1389888"/>
                    </a:lnTo>
                    <a:lnTo>
                      <a:pt x="2311908" y="1393126"/>
                    </a:lnTo>
                    <a:lnTo>
                      <a:pt x="2310434" y="1394498"/>
                    </a:lnTo>
                    <a:lnTo>
                      <a:pt x="2314105" y="1389888"/>
                    </a:lnTo>
                    <a:lnTo>
                      <a:pt x="2314105" y="1389227"/>
                    </a:lnTo>
                    <a:lnTo>
                      <a:pt x="2290915" y="1411757"/>
                    </a:lnTo>
                    <a:lnTo>
                      <a:pt x="2291524" y="1411757"/>
                    </a:lnTo>
                    <a:lnTo>
                      <a:pt x="2290267" y="1412989"/>
                    </a:lnTo>
                    <a:lnTo>
                      <a:pt x="2292362" y="1412405"/>
                    </a:lnTo>
                    <a:lnTo>
                      <a:pt x="2293188" y="1411757"/>
                    </a:lnTo>
                    <a:lnTo>
                      <a:pt x="2298141" y="1411757"/>
                    </a:lnTo>
                    <a:lnTo>
                      <a:pt x="2303513" y="1403667"/>
                    </a:lnTo>
                    <a:lnTo>
                      <a:pt x="2304808" y="1402651"/>
                    </a:lnTo>
                    <a:lnTo>
                      <a:pt x="2317051" y="1392097"/>
                    </a:lnTo>
                    <a:lnTo>
                      <a:pt x="2340432" y="1370838"/>
                    </a:lnTo>
                    <a:lnTo>
                      <a:pt x="2351062" y="1360957"/>
                    </a:lnTo>
                    <a:lnTo>
                      <a:pt x="2353297" y="1360957"/>
                    </a:lnTo>
                    <a:lnTo>
                      <a:pt x="2354161" y="1357833"/>
                    </a:lnTo>
                    <a:lnTo>
                      <a:pt x="2360307" y="1351610"/>
                    </a:lnTo>
                    <a:lnTo>
                      <a:pt x="2373960" y="1336675"/>
                    </a:lnTo>
                    <a:lnTo>
                      <a:pt x="2362784" y="1347216"/>
                    </a:lnTo>
                    <a:lnTo>
                      <a:pt x="2363063" y="1346746"/>
                    </a:lnTo>
                    <a:lnTo>
                      <a:pt x="2373350" y="1335557"/>
                    </a:lnTo>
                    <a:lnTo>
                      <a:pt x="2373477" y="1335557"/>
                    </a:lnTo>
                    <a:lnTo>
                      <a:pt x="2373566" y="1335341"/>
                    </a:lnTo>
                    <a:lnTo>
                      <a:pt x="2385047" y="1322857"/>
                    </a:lnTo>
                    <a:lnTo>
                      <a:pt x="2388603" y="1322857"/>
                    </a:lnTo>
                    <a:lnTo>
                      <a:pt x="2397074" y="1310157"/>
                    </a:lnTo>
                    <a:lnTo>
                      <a:pt x="2398128" y="1308265"/>
                    </a:lnTo>
                    <a:lnTo>
                      <a:pt x="2399868" y="1306322"/>
                    </a:lnTo>
                    <a:lnTo>
                      <a:pt x="2407196" y="1297457"/>
                    </a:lnTo>
                    <a:lnTo>
                      <a:pt x="2410206" y="1297457"/>
                    </a:lnTo>
                    <a:lnTo>
                      <a:pt x="2417572" y="1284757"/>
                    </a:lnTo>
                    <a:lnTo>
                      <a:pt x="2422309" y="1284757"/>
                    </a:lnTo>
                    <a:lnTo>
                      <a:pt x="2428976" y="1275321"/>
                    </a:lnTo>
                    <a:lnTo>
                      <a:pt x="2428392" y="1284757"/>
                    </a:lnTo>
                    <a:lnTo>
                      <a:pt x="2432901" y="1272057"/>
                    </a:lnTo>
                    <a:lnTo>
                      <a:pt x="2447302" y="1259357"/>
                    </a:lnTo>
                    <a:lnTo>
                      <a:pt x="2464676" y="1236446"/>
                    </a:lnTo>
                    <a:lnTo>
                      <a:pt x="2453906" y="1259357"/>
                    </a:lnTo>
                    <a:lnTo>
                      <a:pt x="2445270" y="1272057"/>
                    </a:lnTo>
                    <a:lnTo>
                      <a:pt x="2437701" y="1272057"/>
                    </a:lnTo>
                    <a:lnTo>
                      <a:pt x="2423223" y="1297457"/>
                    </a:lnTo>
                    <a:lnTo>
                      <a:pt x="2415997" y="1297457"/>
                    </a:lnTo>
                    <a:lnTo>
                      <a:pt x="2401519" y="1310157"/>
                    </a:lnTo>
                    <a:lnTo>
                      <a:pt x="2396655" y="1322857"/>
                    </a:lnTo>
                    <a:lnTo>
                      <a:pt x="2391384" y="1322857"/>
                    </a:lnTo>
                    <a:lnTo>
                      <a:pt x="2386342" y="1335557"/>
                    </a:lnTo>
                    <a:lnTo>
                      <a:pt x="2387155" y="1335557"/>
                    </a:lnTo>
                    <a:lnTo>
                      <a:pt x="2436660" y="1284757"/>
                    </a:lnTo>
                    <a:lnTo>
                      <a:pt x="2473210" y="1233957"/>
                    </a:lnTo>
                    <a:lnTo>
                      <a:pt x="2482138" y="1221257"/>
                    </a:lnTo>
                    <a:lnTo>
                      <a:pt x="2491079" y="1208557"/>
                    </a:lnTo>
                    <a:lnTo>
                      <a:pt x="2500020" y="1195857"/>
                    </a:lnTo>
                    <a:lnTo>
                      <a:pt x="2506776" y="1183157"/>
                    </a:lnTo>
                    <a:lnTo>
                      <a:pt x="2500706" y="1183157"/>
                    </a:lnTo>
                    <a:lnTo>
                      <a:pt x="2497899" y="1195857"/>
                    </a:lnTo>
                    <a:lnTo>
                      <a:pt x="2489835" y="1195857"/>
                    </a:lnTo>
                    <a:lnTo>
                      <a:pt x="2481567" y="1208557"/>
                    </a:lnTo>
                    <a:lnTo>
                      <a:pt x="2489149" y="1195857"/>
                    </a:lnTo>
                    <a:lnTo>
                      <a:pt x="2496629" y="1183157"/>
                    </a:lnTo>
                    <a:lnTo>
                      <a:pt x="2503538" y="1170457"/>
                    </a:lnTo>
                    <a:lnTo>
                      <a:pt x="2509405" y="1170457"/>
                    </a:lnTo>
                    <a:lnTo>
                      <a:pt x="2515285" y="1157757"/>
                    </a:lnTo>
                    <a:lnTo>
                      <a:pt x="2524595" y="1145057"/>
                    </a:lnTo>
                    <a:lnTo>
                      <a:pt x="2532392" y="1132357"/>
                    </a:lnTo>
                    <a:lnTo>
                      <a:pt x="2533739" y="1119657"/>
                    </a:lnTo>
                    <a:lnTo>
                      <a:pt x="2539809" y="1119657"/>
                    </a:lnTo>
                    <a:lnTo>
                      <a:pt x="2544419" y="1106957"/>
                    </a:lnTo>
                    <a:lnTo>
                      <a:pt x="2548013" y="1106957"/>
                    </a:lnTo>
                    <a:lnTo>
                      <a:pt x="2544495" y="1113015"/>
                    </a:lnTo>
                    <a:lnTo>
                      <a:pt x="2541689" y="1116914"/>
                    </a:lnTo>
                    <a:lnTo>
                      <a:pt x="2537371" y="1124356"/>
                    </a:lnTo>
                    <a:lnTo>
                      <a:pt x="2543822" y="1117625"/>
                    </a:lnTo>
                    <a:lnTo>
                      <a:pt x="2544711" y="1117612"/>
                    </a:lnTo>
                    <a:lnTo>
                      <a:pt x="2540622" y="1124940"/>
                    </a:lnTo>
                    <a:lnTo>
                      <a:pt x="2528659" y="1143863"/>
                    </a:lnTo>
                    <a:lnTo>
                      <a:pt x="2558859" y="1099261"/>
                    </a:lnTo>
                    <a:lnTo>
                      <a:pt x="2565844" y="1089355"/>
                    </a:lnTo>
                    <a:lnTo>
                      <a:pt x="2567546" y="1088440"/>
                    </a:lnTo>
                    <a:lnTo>
                      <a:pt x="2572029" y="1077429"/>
                    </a:lnTo>
                    <a:lnTo>
                      <a:pt x="2564498" y="1087653"/>
                    </a:lnTo>
                    <a:lnTo>
                      <a:pt x="2560104" y="1094079"/>
                    </a:lnTo>
                    <a:lnTo>
                      <a:pt x="2564523" y="1081557"/>
                    </a:lnTo>
                    <a:lnTo>
                      <a:pt x="2569235" y="1068857"/>
                    </a:lnTo>
                    <a:lnTo>
                      <a:pt x="2573998" y="1068857"/>
                    </a:lnTo>
                    <a:lnTo>
                      <a:pt x="2578608" y="1056157"/>
                    </a:lnTo>
                    <a:lnTo>
                      <a:pt x="2590406" y="1030757"/>
                    </a:lnTo>
                    <a:lnTo>
                      <a:pt x="2596311" y="1018057"/>
                    </a:lnTo>
                    <a:lnTo>
                      <a:pt x="2604706" y="1005357"/>
                    </a:lnTo>
                    <a:lnTo>
                      <a:pt x="2611590" y="992657"/>
                    </a:lnTo>
                    <a:lnTo>
                      <a:pt x="2614765" y="979957"/>
                    </a:lnTo>
                    <a:lnTo>
                      <a:pt x="2617711" y="979957"/>
                    </a:lnTo>
                    <a:lnTo>
                      <a:pt x="2620403" y="967257"/>
                    </a:lnTo>
                    <a:lnTo>
                      <a:pt x="2626703" y="967257"/>
                    </a:lnTo>
                    <a:lnTo>
                      <a:pt x="2629128" y="954557"/>
                    </a:lnTo>
                    <a:lnTo>
                      <a:pt x="2629865" y="954557"/>
                    </a:lnTo>
                    <a:lnTo>
                      <a:pt x="2628671" y="967257"/>
                    </a:lnTo>
                    <a:lnTo>
                      <a:pt x="2633840" y="954557"/>
                    </a:lnTo>
                    <a:lnTo>
                      <a:pt x="2639009" y="941857"/>
                    </a:lnTo>
                    <a:lnTo>
                      <a:pt x="2646807" y="916457"/>
                    </a:lnTo>
                    <a:lnTo>
                      <a:pt x="2650706" y="903757"/>
                    </a:lnTo>
                    <a:lnTo>
                      <a:pt x="2662161" y="852957"/>
                    </a:lnTo>
                    <a:lnTo>
                      <a:pt x="2671775" y="802157"/>
                    </a:lnTo>
                    <a:lnTo>
                      <a:pt x="2675420" y="776757"/>
                    </a:lnTo>
                    <a:lnTo>
                      <a:pt x="2678099" y="751357"/>
                    </a:lnTo>
                    <a:lnTo>
                      <a:pt x="2679725" y="725957"/>
                    </a:lnTo>
                    <a:lnTo>
                      <a:pt x="2680220" y="700557"/>
                    </a:lnTo>
                    <a:close/>
                  </a:path>
                </a:pathLst>
              </a:custGeom>
              <a:solidFill>
                <a:srgbClr val="FFD61C"/>
              </a:solidFill>
            </p:spPr>
            <p:txBody>
              <a:bodyPr wrap="square" lIns="0" tIns="0" rIns="0" bIns="0" rtlCol="0"/>
              <a:lstStyle/>
              <a:p>
                <a:endParaRPr/>
              </a:p>
            </p:txBody>
          </p:sp>
          <p:pic>
            <p:nvPicPr>
              <p:cNvPr id="438" name="object 32"/>
              <p:cNvPicPr/>
              <p:nvPr/>
            </p:nvPicPr>
            <p:blipFill>
              <a:blip r:embed="rId9" cstate="print"/>
              <a:stretch>
                <a:fillRect/>
              </a:stretch>
            </p:blipFill>
            <p:spPr>
              <a:xfrm>
                <a:off x="2635929" y="10118057"/>
                <a:ext cx="110223" cy="170217"/>
              </a:xfrm>
              <a:prstGeom prst="rect">
                <a:avLst/>
              </a:prstGeom>
            </p:spPr>
          </p:pic>
          <p:pic>
            <p:nvPicPr>
              <p:cNvPr id="439" name="object 33"/>
              <p:cNvPicPr/>
              <p:nvPr/>
            </p:nvPicPr>
            <p:blipFill>
              <a:blip r:embed="rId10" cstate="print"/>
              <a:stretch>
                <a:fillRect/>
              </a:stretch>
            </p:blipFill>
            <p:spPr>
              <a:xfrm>
                <a:off x="2466854" y="10394889"/>
                <a:ext cx="80470" cy="75964"/>
              </a:xfrm>
              <a:prstGeom prst="rect">
                <a:avLst/>
              </a:prstGeom>
            </p:spPr>
          </p:pic>
          <p:sp>
            <p:nvSpPr>
              <p:cNvPr id="440" name="object 34"/>
              <p:cNvSpPr/>
              <p:nvPr/>
            </p:nvSpPr>
            <p:spPr>
              <a:xfrm>
                <a:off x="2987189" y="8749360"/>
                <a:ext cx="74930" cy="766445"/>
              </a:xfrm>
              <a:custGeom>
                <a:avLst/>
                <a:gdLst/>
                <a:ahLst/>
                <a:cxnLst/>
                <a:rect l="l" t="t" r="r" b="b"/>
                <a:pathLst>
                  <a:path w="74930" h="766445">
                    <a:moveTo>
                      <a:pt x="32432" y="0"/>
                    </a:moveTo>
                    <a:lnTo>
                      <a:pt x="32571" y="3258"/>
                    </a:lnTo>
                    <a:lnTo>
                      <a:pt x="34180" y="11325"/>
                    </a:lnTo>
                    <a:lnTo>
                      <a:pt x="35559" y="20362"/>
                    </a:lnTo>
                    <a:lnTo>
                      <a:pt x="36091" y="26262"/>
                    </a:lnTo>
                    <a:lnTo>
                      <a:pt x="34825" y="25031"/>
                    </a:lnTo>
                    <a:lnTo>
                      <a:pt x="30809" y="12676"/>
                    </a:lnTo>
                    <a:lnTo>
                      <a:pt x="38449" y="44910"/>
                    </a:lnTo>
                    <a:lnTo>
                      <a:pt x="51900" y="113852"/>
                    </a:lnTo>
                    <a:lnTo>
                      <a:pt x="60271" y="176480"/>
                    </a:lnTo>
                    <a:lnTo>
                      <a:pt x="65147" y="217563"/>
                    </a:lnTo>
                    <a:lnTo>
                      <a:pt x="66766" y="225339"/>
                    </a:lnTo>
                    <a:lnTo>
                      <a:pt x="64703" y="217109"/>
                    </a:lnTo>
                    <a:lnTo>
                      <a:pt x="65248" y="234093"/>
                    </a:lnTo>
                    <a:lnTo>
                      <a:pt x="68232" y="258208"/>
                    </a:lnTo>
                    <a:lnTo>
                      <a:pt x="70294" y="282406"/>
                    </a:lnTo>
                    <a:lnTo>
                      <a:pt x="70368" y="259255"/>
                    </a:lnTo>
                    <a:lnTo>
                      <a:pt x="69520" y="236093"/>
                    </a:lnTo>
                    <a:lnTo>
                      <a:pt x="71818" y="258996"/>
                    </a:lnTo>
                    <a:lnTo>
                      <a:pt x="73139" y="289381"/>
                    </a:lnTo>
                    <a:lnTo>
                      <a:pt x="73456" y="324416"/>
                    </a:lnTo>
                    <a:lnTo>
                      <a:pt x="72745" y="361273"/>
                    </a:lnTo>
                    <a:lnTo>
                      <a:pt x="70453" y="397079"/>
                    </a:lnTo>
                    <a:lnTo>
                      <a:pt x="67521" y="429060"/>
                    </a:lnTo>
                    <a:lnTo>
                      <a:pt x="64489" y="454458"/>
                    </a:lnTo>
                    <a:lnTo>
                      <a:pt x="61897" y="470515"/>
                    </a:lnTo>
                    <a:lnTo>
                      <a:pt x="63500" y="455324"/>
                    </a:lnTo>
                    <a:lnTo>
                      <a:pt x="66211" y="413700"/>
                    </a:lnTo>
                    <a:lnTo>
                      <a:pt x="66242" y="399229"/>
                    </a:lnTo>
                    <a:lnTo>
                      <a:pt x="66525" y="386160"/>
                    </a:lnTo>
                    <a:lnTo>
                      <a:pt x="68311" y="340904"/>
                    </a:lnTo>
                    <a:lnTo>
                      <a:pt x="69342" y="301536"/>
                    </a:lnTo>
                    <a:lnTo>
                      <a:pt x="67634" y="314328"/>
                    </a:lnTo>
                    <a:lnTo>
                      <a:pt x="66728" y="314448"/>
                    </a:lnTo>
                    <a:lnTo>
                      <a:pt x="66138" y="301903"/>
                    </a:lnTo>
                    <a:lnTo>
                      <a:pt x="65573" y="355893"/>
                    </a:lnTo>
                    <a:lnTo>
                      <a:pt x="62663" y="408772"/>
                    </a:lnTo>
                    <a:lnTo>
                      <a:pt x="57610" y="460881"/>
                    </a:lnTo>
                    <a:lnTo>
                      <a:pt x="50620" y="512556"/>
                    </a:lnTo>
                    <a:lnTo>
                      <a:pt x="41868" y="564104"/>
                    </a:lnTo>
                    <a:lnTo>
                      <a:pt x="31735" y="615910"/>
                    </a:lnTo>
                    <a:lnTo>
                      <a:pt x="20190" y="668456"/>
                    </a:lnTo>
                    <a:lnTo>
                      <a:pt x="7197" y="722225"/>
                    </a:lnTo>
                    <a:lnTo>
                      <a:pt x="16017" y="692897"/>
                    </a:lnTo>
                    <a:lnTo>
                      <a:pt x="18718" y="685696"/>
                    </a:lnTo>
                    <a:lnTo>
                      <a:pt x="17024" y="694482"/>
                    </a:lnTo>
                    <a:lnTo>
                      <a:pt x="7321" y="735424"/>
                    </a:lnTo>
                    <a:lnTo>
                      <a:pt x="2365" y="755141"/>
                    </a:lnTo>
                    <a:lnTo>
                      <a:pt x="0" y="766246"/>
                    </a:lnTo>
                    <a:lnTo>
                      <a:pt x="2433" y="762716"/>
                    </a:lnTo>
                    <a:lnTo>
                      <a:pt x="6697" y="747215"/>
                    </a:lnTo>
                    <a:lnTo>
                      <a:pt x="14614" y="716040"/>
                    </a:lnTo>
                    <a:lnTo>
                      <a:pt x="18390" y="700404"/>
                    </a:lnTo>
                    <a:lnTo>
                      <a:pt x="18024" y="705964"/>
                    </a:lnTo>
                    <a:lnTo>
                      <a:pt x="22981" y="686983"/>
                    </a:lnTo>
                    <a:lnTo>
                      <a:pt x="36390" y="629631"/>
                    </a:lnTo>
                    <a:lnTo>
                      <a:pt x="30063" y="648401"/>
                    </a:lnTo>
                    <a:lnTo>
                      <a:pt x="28167" y="652968"/>
                    </a:lnTo>
                    <a:lnTo>
                      <a:pt x="27018" y="652824"/>
                    </a:lnTo>
                    <a:lnTo>
                      <a:pt x="36971" y="611587"/>
                    </a:lnTo>
                    <a:lnTo>
                      <a:pt x="40840" y="594721"/>
                    </a:lnTo>
                    <a:lnTo>
                      <a:pt x="53949" y="546105"/>
                    </a:lnTo>
                    <a:lnTo>
                      <a:pt x="60964" y="502425"/>
                    </a:lnTo>
                    <a:lnTo>
                      <a:pt x="66619" y="458495"/>
                    </a:lnTo>
                    <a:lnTo>
                      <a:pt x="69404" y="429061"/>
                    </a:lnTo>
                    <a:lnTo>
                      <a:pt x="69048" y="438642"/>
                    </a:lnTo>
                    <a:lnTo>
                      <a:pt x="69970" y="428726"/>
                    </a:lnTo>
                    <a:lnTo>
                      <a:pt x="70179" y="420904"/>
                    </a:lnTo>
                    <a:lnTo>
                      <a:pt x="73411" y="371206"/>
                    </a:lnTo>
                    <a:lnTo>
                      <a:pt x="74772" y="321358"/>
                    </a:lnTo>
                    <a:lnTo>
                      <a:pt x="74196" y="271450"/>
                    </a:lnTo>
                    <a:lnTo>
                      <a:pt x="71619" y="221571"/>
                    </a:lnTo>
                    <a:lnTo>
                      <a:pt x="66977" y="171813"/>
                    </a:lnTo>
                    <a:lnTo>
                      <a:pt x="60205" y="122266"/>
                    </a:lnTo>
                    <a:lnTo>
                      <a:pt x="51238" y="73019"/>
                    </a:lnTo>
                    <a:lnTo>
                      <a:pt x="40013" y="24162"/>
                    </a:lnTo>
                    <a:lnTo>
                      <a:pt x="34625" y="5613"/>
                    </a:lnTo>
                    <a:lnTo>
                      <a:pt x="32432" y="0"/>
                    </a:lnTo>
                    <a:close/>
                  </a:path>
                </a:pathLst>
              </a:custGeom>
              <a:solidFill>
                <a:srgbClr val="FFD61C"/>
              </a:solidFill>
            </p:spPr>
            <p:txBody>
              <a:bodyPr wrap="square" lIns="0" tIns="0" rIns="0" bIns="0" rtlCol="0"/>
              <a:lstStyle/>
              <a:p>
                <a:endParaRPr/>
              </a:p>
            </p:txBody>
          </p:sp>
          <p:pic>
            <p:nvPicPr>
              <p:cNvPr id="441" name="object 35"/>
              <p:cNvPicPr/>
              <p:nvPr/>
            </p:nvPicPr>
            <p:blipFill>
              <a:blip r:embed="rId11" cstate="print"/>
              <a:stretch>
                <a:fillRect/>
              </a:stretch>
            </p:blipFill>
            <p:spPr>
              <a:xfrm>
                <a:off x="2637886" y="8135223"/>
                <a:ext cx="147328" cy="145856"/>
              </a:xfrm>
              <a:prstGeom prst="rect">
                <a:avLst/>
              </a:prstGeom>
            </p:spPr>
          </p:pic>
          <p:pic>
            <p:nvPicPr>
              <p:cNvPr id="442" name="object 36"/>
              <p:cNvPicPr/>
              <p:nvPr/>
            </p:nvPicPr>
            <p:blipFill>
              <a:blip r:embed="rId12" cstate="print"/>
              <a:stretch>
                <a:fillRect/>
              </a:stretch>
            </p:blipFill>
            <p:spPr>
              <a:xfrm>
                <a:off x="2885893" y="8454395"/>
                <a:ext cx="104636" cy="215687"/>
              </a:xfrm>
              <a:prstGeom prst="rect">
                <a:avLst/>
              </a:prstGeom>
            </p:spPr>
          </p:pic>
          <p:sp>
            <p:nvSpPr>
              <p:cNvPr id="443" name="object 37"/>
              <p:cNvSpPr/>
              <p:nvPr/>
            </p:nvSpPr>
            <p:spPr>
              <a:xfrm>
                <a:off x="1330121" y="7988306"/>
                <a:ext cx="1671320" cy="2153285"/>
              </a:xfrm>
              <a:custGeom>
                <a:avLst/>
                <a:gdLst/>
                <a:ahLst/>
                <a:cxnLst/>
                <a:rect l="l" t="t" r="r" b="b"/>
                <a:pathLst>
                  <a:path w="1671320" h="2153284">
                    <a:moveTo>
                      <a:pt x="115468" y="77965"/>
                    </a:moveTo>
                    <a:lnTo>
                      <a:pt x="97561" y="83693"/>
                    </a:lnTo>
                    <a:lnTo>
                      <a:pt x="73075" y="91833"/>
                    </a:lnTo>
                    <a:lnTo>
                      <a:pt x="48514" y="100787"/>
                    </a:lnTo>
                    <a:lnTo>
                      <a:pt x="30391" y="108966"/>
                    </a:lnTo>
                    <a:lnTo>
                      <a:pt x="32448" y="107505"/>
                    </a:lnTo>
                    <a:lnTo>
                      <a:pt x="8039" y="119024"/>
                    </a:lnTo>
                    <a:lnTo>
                      <a:pt x="0" y="123050"/>
                    </a:lnTo>
                    <a:lnTo>
                      <a:pt x="12877" y="117068"/>
                    </a:lnTo>
                    <a:lnTo>
                      <a:pt x="28117" y="110401"/>
                    </a:lnTo>
                    <a:lnTo>
                      <a:pt x="44792" y="103505"/>
                    </a:lnTo>
                    <a:lnTo>
                      <a:pt x="61963" y="96850"/>
                    </a:lnTo>
                    <a:lnTo>
                      <a:pt x="78638" y="90754"/>
                    </a:lnTo>
                    <a:lnTo>
                      <a:pt x="115468" y="77965"/>
                    </a:lnTo>
                    <a:close/>
                  </a:path>
                  <a:path w="1671320" h="2153284">
                    <a:moveTo>
                      <a:pt x="119595" y="76390"/>
                    </a:moveTo>
                    <a:lnTo>
                      <a:pt x="117868" y="77089"/>
                    </a:lnTo>
                    <a:lnTo>
                      <a:pt x="115468" y="77965"/>
                    </a:lnTo>
                    <a:lnTo>
                      <a:pt x="117881" y="77127"/>
                    </a:lnTo>
                    <a:lnTo>
                      <a:pt x="119519" y="76441"/>
                    </a:lnTo>
                    <a:close/>
                  </a:path>
                  <a:path w="1671320" h="2153284">
                    <a:moveTo>
                      <a:pt x="513651" y="1409"/>
                    </a:moveTo>
                    <a:lnTo>
                      <a:pt x="487565" y="0"/>
                    </a:lnTo>
                    <a:lnTo>
                      <a:pt x="493826" y="495"/>
                    </a:lnTo>
                    <a:lnTo>
                      <a:pt x="499516" y="850"/>
                    </a:lnTo>
                    <a:lnTo>
                      <a:pt x="505752" y="1143"/>
                    </a:lnTo>
                    <a:lnTo>
                      <a:pt x="513651" y="1409"/>
                    </a:lnTo>
                    <a:close/>
                  </a:path>
                  <a:path w="1671320" h="2153284">
                    <a:moveTo>
                      <a:pt x="1338402" y="2109978"/>
                    </a:moveTo>
                    <a:lnTo>
                      <a:pt x="1335900" y="2113902"/>
                    </a:lnTo>
                    <a:lnTo>
                      <a:pt x="1315847" y="2152777"/>
                    </a:lnTo>
                    <a:lnTo>
                      <a:pt x="1318374" y="2148929"/>
                    </a:lnTo>
                    <a:lnTo>
                      <a:pt x="1328470" y="2129498"/>
                    </a:lnTo>
                    <a:lnTo>
                      <a:pt x="1338402" y="2109978"/>
                    </a:lnTo>
                    <a:close/>
                  </a:path>
                  <a:path w="1671320" h="2153284">
                    <a:moveTo>
                      <a:pt x="1447241" y="1901672"/>
                    </a:moveTo>
                    <a:lnTo>
                      <a:pt x="1443977" y="1909076"/>
                    </a:lnTo>
                    <a:lnTo>
                      <a:pt x="1441157" y="1915655"/>
                    </a:lnTo>
                    <a:lnTo>
                      <a:pt x="1438821" y="1921332"/>
                    </a:lnTo>
                    <a:lnTo>
                      <a:pt x="1436954" y="1926056"/>
                    </a:lnTo>
                    <a:lnTo>
                      <a:pt x="1440027" y="1919058"/>
                    </a:lnTo>
                    <a:lnTo>
                      <a:pt x="1442694" y="1912747"/>
                    </a:lnTo>
                    <a:lnTo>
                      <a:pt x="1447241" y="1901672"/>
                    </a:lnTo>
                    <a:close/>
                  </a:path>
                  <a:path w="1671320" h="2153284">
                    <a:moveTo>
                      <a:pt x="1463802" y="1821370"/>
                    </a:moveTo>
                    <a:lnTo>
                      <a:pt x="1457540" y="1835023"/>
                    </a:lnTo>
                    <a:lnTo>
                      <a:pt x="1453032" y="1845144"/>
                    </a:lnTo>
                    <a:lnTo>
                      <a:pt x="1445450" y="1862848"/>
                    </a:lnTo>
                    <a:lnTo>
                      <a:pt x="1448600" y="1857641"/>
                    </a:lnTo>
                    <a:lnTo>
                      <a:pt x="1452930" y="1847596"/>
                    </a:lnTo>
                    <a:lnTo>
                      <a:pt x="1458099" y="1834807"/>
                    </a:lnTo>
                    <a:lnTo>
                      <a:pt x="1463802" y="1821370"/>
                    </a:lnTo>
                    <a:close/>
                  </a:path>
                  <a:path w="1671320" h="2153284">
                    <a:moveTo>
                      <a:pt x="1503349" y="376986"/>
                    </a:moveTo>
                    <a:lnTo>
                      <a:pt x="1501736" y="372999"/>
                    </a:lnTo>
                    <a:lnTo>
                      <a:pt x="1496021" y="363232"/>
                    </a:lnTo>
                    <a:lnTo>
                      <a:pt x="1481747" y="340144"/>
                    </a:lnTo>
                    <a:lnTo>
                      <a:pt x="1491869" y="357911"/>
                    </a:lnTo>
                    <a:lnTo>
                      <a:pt x="1497558" y="367601"/>
                    </a:lnTo>
                    <a:lnTo>
                      <a:pt x="1503349" y="376986"/>
                    </a:lnTo>
                    <a:close/>
                  </a:path>
                  <a:path w="1671320" h="2153284">
                    <a:moveTo>
                      <a:pt x="1552930" y="1637868"/>
                    </a:moveTo>
                    <a:lnTo>
                      <a:pt x="1551203" y="1633270"/>
                    </a:lnTo>
                    <a:lnTo>
                      <a:pt x="1546517" y="1635963"/>
                    </a:lnTo>
                    <a:lnTo>
                      <a:pt x="1542008" y="1637753"/>
                    </a:lnTo>
                    <a:lnTo>
                      <a:pt x="1527340" y="1674368"/>
                    </a:lnTo>
                    <a:lnTo>
                      <a:pt x="1505864" y="1730806"/>
                    </a:lnTo>
                    <a:lnTo>
                      <a:pt x="1500225" y="1749577"/>
                    </a:lnTo>
                    <a:lnTo>
                      <a:pt x="1505343" y="1738896"/>
                    </a:lnTo>
                    <a:lnTo>
                      <a:pt x="1505991" y="1738960"/>
                    </a:lnTo>
                    <a:lnTo>
                      <a:pt x="1503921" y="1745538"/>
                    </a:lnTo>
                    <a:lnTo>
                      <a:pt x="1498269" y="1761350"/>
                    </a:lnTo>
                    <a:lnTo>
                      <a:pt x="1498358" y="1762201"/>
                    </a:lnTo>
                    <a:lnTo>
                      <a:pt x="1502676" y="1752727"/>
                    </a:lnTo>
                    <a:lnTo>
                      <a:pt x="1512824" y="1728647"/>
                    </a:lnTo>
                    <a:lnTo>
                      <a:pt x="1513243" y="1731848"/>
                    </a:lnTo>
                    <a:lnTo>
                      <a:pt x="1507832" y="1748739"/>
                    </a:lnTo>
                    <a:lnTo>
                      <a:pt x="1497952" y="1774545"/>
                    </a:lnTo>
                    <a:lnTo>
                      <a:pt x="1484947" y="1804479"/>
                    </a:lnTo>
                    <a:lnTo>
                      <a:pt x="1487093" y="1796834"/>
                    </a:lnTo>
                    <a:lnTo>
                      <a:pt x="1491234" y="1785785"/>
                    </a:lnTo>
                    <a:lnTo>
                      <a:pt x="1493075" y="1780082"/>
                    </a:lnTo>
                    <a:lnTo>
                      <a:pt x="1488351" y="1788464"/>
                    </a:lnTo>
                    <a:lnTo>
                      <a:pt x="1481963" y="1806117"/>
                    </a:lnTo>
                    <a:lnTo>
                      <a:pt x="1477721" y="1816862"/>
                    </a:lnTo>
                    <a:lnTo>
                      <a:pt x="1476565" y="1820786"/>
                    </a:lnTo>
                    <a:lnTo>
                      <a:pt x="1479448" y="1817966"/>
                    </a:lnTo>
                    <a:lnTo>
                      <a:pt x="1468297" y="1846160"/>
                    </a:lnTo>
                    <a:lnTo>
                      <a:pt x="1455064" y="1881822"/>
                    </a:lnTo>
                    <a:lnTo>
                      <a:pt x="1447241" y="1901672"/>
                    </a:lnTo>
                    <a:lnTo>
                      <a:pt x="1484604" y="1819833"/>
                    </a:lnTo>
                    <a:lnTo>
                      <a:pt x="1513420" y="1752904"/>
                    </a:lnTo>
                    <a:lnTo>
                      <a:pt x="1538668" y="1687207"/>
                    </a:lnTo>
                    <a:lnTo>
                      <a:pt x="1548574" y="1657985"/>
                    </a:lnTo>
                    <a:lnTo>
                      <a:pt x="1552930" y="1637868"/>
                    </a:lnTo>
                    <a:close/>
                  </a:path>
                  <a:path w="1671320" h="2153284">
                    <a:moveTo>
                      <a:pt x="1659521" y="1341501"/>
                    </a:moveTo>
                    <a:lnTo>
                      <a:pt x="1658378" y="1347127"/>
                    </a:lnTo>
                    <a:lnTo>
                      <a:pt x="1657134" y="1353566"/>
                    </a:lnTo>
                    <a:lnTo>
                      <a:pt x="1655762" y="1361046"/>
                    </a:lnTo>
                    <a:lnTo>
                      <a:pt x="1654225" y="1369733"/>
                    </a:lnTo>
                    <a:lnTo>
                      <a:pt x="1659521" y="1341501"/>
                    </a:lnTo>
                    <a:close/>
                  </a:path>
                  <a:path w="1671320" h="2153284">
                    <a:moveTo>
                      <a:pt x="1671053" y="1278610"/>
                    </a:moveTo>
                    <a:lnTo>
                      <a:pt x="1670456" y="1277048"/>
                    </a:lnTo>
                    <a:lnTo>
                      <a:pt x="1667979" y="1293190"/>
                    </a:lnTo>
                    <a:lnTo>
                      <a:pt x="1665376" y="1309319"/>
                    </a:lnTo>
                    <a:lnTo>
                      <a:pt x="1662582" y="1325435"/>
                    </a:lnTo>
                    <a:lnTo>
                      <a:pt x="1659534" y="1341513"/>
                    </a:lnTo>
                    <a:lnTo>
                      <a:pt x="1661680" y="1331925"/>
                    </a:lnTo>
                    <a:lnTo>
                      <a:pt x="1663509" y="1325041"/>
                    </a:lnTo>
                    <a:lnTo>
                      <a:pt x="1665147" y="1319860"/>
                    </a:lnTo>
                    <a:lnTo>
                      <a:pt x="1666722" y="1315440"/>
                    </a:lnTo>
                    <a:lnTo>
                      <a:pt x="1666684" y="1316329"/>
                    </a:lnTo>
                    <a:lnTo>
                      <a:pt x="1666938" y="1316189"/>
                    </a:lnTo>
                    <a:lnTo>
                      <a:pt x="1667751" y="1312418"/>
                    </a:lnTo>
                    <a:lnTo>
                      <a:pt x="1666748" y="1315364"/>
                    </a:lnTo>
                    <a:lnTo>
                      <a:pt x="1667789" y="1306195"/>
                    </a:lnTo>
                    <a:lnTo>
                      <a:pt x="1669694" y="1291132"/>
                    </a:lnTo>
                    <a:lnTo>
                      <a:pt x="1671053" y="1278610"/>
                    </a:lnTo>
                    <a:close/>
                  </a:path>
                </a:pathLst>
              </a:custGeom>
              <a:solidFill>
                <a:srgbClr val="FFD61C"/>
              </a:solidFill>
            </p:spPr>
            <p:txBody>
              <a:bodyPr wrap="square" lIns="0" tIns="0" rIns="0" bIns="0" rtlCol="0"/>
              <a:lstStyle/>
              <a:p>
                <a:endParaRPr/>
              </a:p>
            </p:txBody>
          </p:sp>
          <p:sp>
            <p:nvSpPr>
              <p:cNvPr id="444" name="object 38"/>
              <p:cNvSpPr/>
              <p:nvPr/>
            </p:nvSpPr>
            <p:spPr>
              <a:xfrm>
                <a:off x="1855628" y="8269543"/>
                <a:ext cx="1308735" cy="1550035"/>
              </a:xfrm>
              <a:custGeom>
                <a:avLst/>
                <a:gdLst/>
                <a:ahLst/>
                <a:cxnLst/>
                <a:rect l="l" t="t" r="r" b="b"/>
                <a:pathLst>
                  <a:path w="1308735" h="1550034">
                    <a:moveTo>
                      <a:pt x="567947" y="0"/>
                    </a:moveTo>
                    <a:lnTo>
                      <a:pt x="528316" y="1985"/>
                    </a:lnTo>
                    <a:lnTo>
                      <a:pt x="478447" y="10061"/>
                    </a:lnTo>
                    <a:lnTo>
                      <a:pt x="429884" y="22776"/>
                    </a:lnTo>
                    <a:lnTo>
                      <a:pt x="382824" y="39838"/>
                    </a:lnTo>
                    <a:lnTo>
                      <a:pt x="337466" y="60957"/>
                    </a:lnTo>
                    <a:lnTo>
                      <a:pt x="294010" y="85843"/>
                    </a:lnTo>
                    <a:lnTo>
                      <a:pt x="252654" y="114206"/>
                    </a:lnTo>
                    <a:lnTo>
                      <a:pt x="213596" y="145753"/>
                    </a:lnTo>
                    <a:lnTo>
                      <a:pt x="177036" y="180196"/>
                    </a:lnTo>
                    <a:lnTo>
                      <a:pt x="143172" y="217244"/>
                    </a:lnTo>
                    <a:lnTo>
                      <a:pt x="112203" y="256605"/>
                    </a:lnTo>
                    <a:lnTo>
                      <a:pt x="82879" y="300552"/>
                    </a:lnTo>
                    <a:lnTo>
                      <a:pt x="58076" y="345118"/>
                    </a:lnTo>
                    <a:lnTo>
                      <a:pt x="37739" y="390229"/>
                    </a:lnTo>
                    <a:lnTo>
                      <a:pt x="21816" y="435808"/>
                    </a:lnTo>
                    <a:lnTo>
                      <a:pt x="10253" y="481781"/>
                    </a:lnTo>
                    <a:lnTo>
                      <a:pt x="2999" y="528071"/>
                    </a:lnTo>
                    <a:lnTo>
                      <a:pt x="0" y="574603"/>
                    </a:lnTo>
                    <a:lnTo>
                      <a:pt x="1202" y="621303"/>
                    </a:lnTo>
                    <a:lnTo>
                      <a:pt x="6553" y="668094"/>
                    </a:lnTo>
                    <a:lnTo>
                      <a:pt x="16001" y="714902"/>
                    </a:lnTo>
                    <a:lnTo>
                      <a:pt x="29491" y="761650"/>
                    </a:lnTo>
                    <a:lnTo>
                      <a:pt x="46972" y="808263"/>
                    </a:lnTo>
                    <a:lnTo>
                      <a:pt x="68389" y="854667"/>
                    </a:lnTo>
                    <a:lnTo>
                      <a:pt x="93690" y="900785"/>
                    </a:lnTo>
                    <a:lnTo>
                      <a:pt x="120755" y="942684"/>
                    </a:lnTo>
                    <a:lnTo>
                      <a:pt x="149599" y="983030"/>
                    </a:lnTo>
                    <a:lnTo>
                      <a:pt x="180137" y="1021842"/>
                    </a:lnTo>
                    <a:lnTo>
                      <a:pt x="212286" y="1059141"/>
                    </a:lnTo>
                    <a:lnTo>
                      <a:pt x="245960" y="1094947"/>
                    </a:lnTo>
                    <a:lnTo>
                      <a:pt x="281076" y="1129280"/>
                    </a:lnTo>
                    <a:lnTo>
                      <a:pt x="317547" y="1162160"/>
                    </a:lnTo>
                    <a:lnTo>
                      <a:pt x="355290" y="1193607"/>
                    </a:lnTo>
                    <a:lnTo>
                      <a:pt x="394221" y="1223640"/>
                    </a:lnTo>
                    <a:lnTo>
                      <a:pt x="434254" y="1252281"/>
                    </a:lnTo>
                    <a:lnTo>
                      <a:pt x="475306" y="1279549"/>
                    </a:lnTo>
                    <a:lnTo>
                      <a:pt x="517291" y="1305464"/>
                    </a:lnTo>
                    <a:lnTo>
                      <a:pt x="560124" y="1330047"/>
                    </a:lnTo>
                    <a:lnTo>
                      <a:pt x="603722" y="1353317"/>
                    </a:lnTo>
                    <a:lnTo>
                      <a:pt x="648000" y="1375294"/>
                    </a:lnTo>
                    <a:lnTo>
                      <a:pt x="692873" y="1395999"/>
                    </a:lnTo>
                    <a:lnTo>
                      <a:pt x="738257" y="1415452"/>
                    </a:lnTo>
                    <a:lnTo>
                      <a:pt x="784066" y="1433672"/>
                    </a:lnTo>
                    <a:lnTo>
                      <a:pt x="830217" y="1450680"/>
                    </a:lnTo>
                    <a:lnTo>
                      <a:pt x="876625" y="1466496"/>
                    </a:lnTo>
                    <a:lnTo>
                      <a:pt x="923205" y="1481139"/>
                    </a:lnTo>
                    <a:lnTo>
                      <a:pt x="969873" y="1494630"/>
                    </a:lnTo>
                    <a:lnTo>
                      <a:pt x="1017330" y="1506560"/>
                    </a:lnTo>
                    <a:lnTo>
                      <a:pt x="1064988" y="1517269"/>
                    </a:lnTo>
                    <a:lnTo>
                      <a:pt x="1112847" y="1526668"/>
                    </a:lnTo>
                    <a:lnTo>
                      <a:pt x="1160908" y="1534670"/>
                    </a:lnTo>
                    <a:lnTo>
                      <a:pt x="1209173" y="1541187"/>
                    </a:lnTo>
                    <a:lnTo>
                      <a:pt x="1257641" y="1546131"/>
                    </a:lnTo>
                    <a:lnTo>
                      <a:pt x="1306313" y="1549414"/>
                    </a:lnTo>
                    <a:lnTo>
                      <a:pt x="1308166" y="1543749"/>
                    </a:lnTo>
                    <a:lnTo>
                      <a:pt x="1140539" y="1433469"/>
                    </a:lnTo>
                    <a:lnTo>
                      <a:pt x="1098636" y="1405632"/>
                    </a:lnTo>
                    <a:lnTo>
                      <a:pt x="1056863" y="1377573"/>
                    </a:lnTo>
                    <a:lnTo>
                      <a:pt x="1015285" y="1349234"/>
                    </a:lnTo>
                    <a:lnTo>
                      <a:pt x="973967" y="1320559"/>
                    </a:lnTo>
                    <a:lnTo>
                      <a:pt x="932973" y="1291490"/>
                    </a:lnTo>
                    <a:lnTo>
                      <a:pt x="892369" y="1261969"/>
                    </a:lnTo>
                    <a:lnTo>
                      <a:pt x="852217" y="1231939"/>
                    </a:lnTo>
                    <a:lnTo>
                      <a:pt x="812583" y="1201343"/>
                    </a:lnTo>
                    <a:lnTo>
                      <a:pt x="773532" y="1170124"/>
                    </a:lnTo>
                    <a:lnTo>
                      <a:pt x="735128" y="1138223"/>
                    </a:lnTo>
                    <a:lnTo>
                      <a:pt x="697436" y="1105583"/>
                    </a:lnTo>
                    <a:lnTo>
                      <a:pt x="660519" y="1072148"/>
                    </a:lnTo>
                    <a:lnTo>
                      <a:pt x="624444" y="1037859"/>
                    </a:lnTo>
                    <a:lnTo>
                      <a:pt x="589273" y="1002659"/>
                    </a:lnTo>
                    <a:lnTo>
                      <a:pt x="555073" y="966491"/>
                    </a:lnTo>
                    <a:lnTo>
                      <a:pt x="521907" y="929297"/>
                    </a:lnTo>
                    <a:lnTo>
                      <a:pt x="489839" y="891020"/>
                    </a:lnTo>
                    <a:lnTo>
                      <a:pt x="458936" y="851603"/>
                    </a:lnTo>
                    <a:lnTo>
                      <a:pt x="431026" y="810868"/>
                    </a:lnTo>
                    <a:lnTo>
                      <a:pt x="404904" y="768582"/>
                    </a:lnTo>
                    <a:lnTo>
                      <a:pt x="381975" y="724796"/>
                    </a:lnTo>
                    <a:lnTo>
                      <a:pt x="363646" y="679563"/>
                    </a:lnTo>
                    <a:lnTo>
                      <a:pt x="351324" y="632934"/>
                    </a:lnTo>
                    <a:lnTo>
                      <a:pt x="346416" y="584962"/>
                    </a:lnTo>
                    <a:lnTo>
                      <a:pt x="350653" y="550123"/>
                    </a:lnTo>
                    <a:lnTo>
                      <a:pt x="375682" y="484401"/>
                    </a:lnTo>
                    <a:lnTo>
                      <a:pt x="426135" y="410451"/>
                    </a:lnTo>
                    <a:lnTo>
                      <a:pt x="464301" y="371797"/>
                    </a:lnTo>
                    <a:lnTo>
                      <a:pt x="507522" y="339262"/>
                    </a:lnTo>
                    <a:lnTo>
                      <a:pt x="555027" y="314551"/>
                    </a:lnTo>
                    <a:lnTo>
                      <a:pt x="598042" y="300206"/>
                    </a:lnTo>
                    <a:lnTo>
                      <a:pt x="642178" y="288425"/>
                    </a:lnTo>
                    <a:lnTo>
                      <a:pt x="687064" y="278705"/>
                    </a:lnTo>
                    <a:lnTo>
                      <a:pt x="732330" y="270545"/>
                    </a:lnTo>
                    <a:lnTo>
                      <a:pt x="777607" y="263443"/>
                    </a:lnTo>
                    <a:lnTo>
                      <a:pt x="869249" y="251273"/>
                    </a:lnTo>
                    <a:lnTo>
                      <a:pt x="968056" y="239277"/>
                    </a:lnTo>
                    <a:lnTo>
                      <a:pt x="991914" y="235800"/>
                    </a:lnTo>
                    <a:lnTo>
                      <a:pt x="965595" y="191912"/>
                    </a:lnTo>
                    <a:lnTo>
                      <a:pt x="933151" y="156869"/>
                    </a:lnTo>
                    <a:lnTo>
                      <a:pt x="897485" y="125252"/>
                    </a:lnTo>
                    <a:lnTo>
                      <a:pt x="859007" y="97056"/>
                    </a:lnTo>
                    <a:lnTo>
                      <a:pt x="818128" y="72275"/>
                    </a:lnTo>
                    <a:lnTo>
                      <a:pt x="775259" y="50903"/>
                    </a:lnTo>
                    <a:lnTo>
                      <a:pt x="730810" y="32933"/>
                    </a:lnTo>
                    <a:lnTo>
                      <a:pt x="685191" y="18361"/>
                    </a:lnTo>
                    <a:lnTo>
                      <a:pt x="647397" y="9544"/>
                    </a:lnTo>
                    <a:lnTo>
                      <a:pt x="607978" y="2972"/>
                    </a:lnTo>
                    <a:lnTo>
                      <a:pt x="567947" y="0"/>
                    </a:lnTo>
                    <a:close/>
                  </a:path>
                </a:pathLst>
              </a:custGeom>
              <a:solidFill>
                <a:srgbClr val="FFD100"/>
              </a:solidFill>
            </p:spPr>
            <p:txBody>
              <a:bodyPr wrap="square" lIns="0" tIns="0" rIns="0" bIns="0" rtlCol="0"/>
              <a:lstStyle/>
              <a:p>
                <a:endParaRPr/>
              </a:p>
            </p:txBody>
          </p:sp>
          <p:sp>
            <p:nvSpPr>
              <p:cNvPr id="445" name="object 39"/>
              <p:cNvSpPr/>
              <p:nvPr/>
            </p:nvSpPr>
            <p:spPr>
              <a:xfrm>
                <a:off x="1828863" y="8242547"/>
                <a:ext cx="1340485" cy="1571625"/>
              </a:xfrm>
              <a:custGeom>
                <a:avLst/>
                <a:gdLst/>
                <a:ahLst/>
                <a:cxnLst/>
                <a:rect l="l" t="t" r="r" b="b"/>
                <a:pathLst>
                  <a:path w="1340485" h="1571625">
                    <a:moveTo>
                      <a:pt x="23672" y="568794"/>
                    </a:moveTo>
                    <a:lnTo>
                      <a:pt x="23622" y="565899"/>
                    </a:lnTo>
                    <a:lnTo>
                      <a:pt x="23444" y="563626"/>
                    </a:lnTo>
                    <a:lnTo>
                      <a:pt x="23202" y="568579"/>
                    </a:lnTo>
                    <a:lnTo>
                      <a:pt x="23380" y="570534"/>
                    </a:lnTo>
                    <a:lnTo>
                      <a:pt x="23660" y="572096"/>
                    </a:lnTo>
                    <a:lnTo>
                      <a:pt x="23672" y="568794"/>
                    </a:lnTo>
                    <a:close/>
                  </a:path>
                  <a:path w="1340485" h="1571625">
                    <a:moveTo>
                      <a:pt x="29552" y="609079"/>
                    </a:moveTo>
                    <a:lnTo>
                      <a:pt x="29083" y="603542"/>
                    </a:lnTo>
                    <a:lnTo>
                      <a:pt x="28663" y="601065"/>
                    </a:lnTo>
                    <a:lnTo>
                      <a:pt x="28460" y="599732"/>
                    </a:lnTo>
                    <a:lnTo>
                      <a:pt x="28409" y="603326"/>
                    </a:lnTo>
                    <a:lnTo>
                      <a:pt x="28981" y="606628"/>
                    </a:lnTo>
                    <a:lnTo>
                      <a:pt x="29552" y="609079"/>
                    </a:lnTo>
                    <a:close/>
                  </a:path>
                  <a:path w="1340485" h="1571625">
                    <a:moveTo>
                      <a:pt x="34036" y="737590"/>
                    </a:moveTo>
                    <a:lnTo>
                      <a:pt x="32232" y="724890"/>
                    </a:lnTo>
                    <a:lnTo>
                      <a:pt x="30861" y="724890"/>
                    </a:lnTo>
                    <a:lnTo>
                      <a:pt x="32537" y="737590"/>
                    </a:lnTo>
                    <a:lnTo>
                      <a:pt x="34036" y="737590"/>
                    </a:lnTo>
                    <a:close/>
                  </a:path>
                  <a:path w="1340485" h="1571625">
                    <a:moveTo>
                      <a:pt x="34417" y="512394"/>
                    </a:moveTo>
                    <a:lnTo>
                      <a:pt x="33820" y="514464"/>
                    </a:lnTo>
                    <a:lnTo>
                      <a:pt x="33947" y="515975"/>
                    </a:lnTo>
                    <a:lnTo>
                      <a:pt x="34112" y="514731"/>
                    </a:lnTo>
                    <a:lnTo>
                      <a:pt x="34264" y="513575"/>
                    </a:lnTo>
                    <a:lnTo>
                      <a:pt x="34417" y="512394"/>
                    </a:lnTo>
                    <a:close/>
                  </a:path>
                  <a:path w="1340485" h="1571625">
                    <a:moveTo>
                      <a:pt x="40614" y="762990"/>
                    </a:moveTo>
                    <a:lnTo>
                      <a:pt x="38950" y="750290"/>
                    </a:lnTo>
                    <a:lnTo>
                      <a:pt x="39636" y="757262"/>
                    </a:lnTo>
                    <a:lnTo>
                      <a:pt x="40614" y="762990"/>
                    </a:lnTo>
                    <a:close/>
                  </a:path>
                  <a:path w="1340485" h="1571625">
                    <a:moveTo>
                      <a:pt x="41846" y="763397"/>
                    </a:moveTo>
                    <a:lnTo>
                      <a:pt x="41783" y="762990"/>
                    </a:lnTo>
                    <a:lnTo>
                      <a:pt x="41846" y="763397"/>
                    </a:lnTo>
                    <a:close/>
                  </a:path>
                  <a:path w="1340485" h="1571625">
                    <a:moveTo>
                      <a:pt x="45275" y="775690"/>
                    </a:moveTo>
                    <a:lnTo>
                      <a:pt x="41846" y="763397"/>
                    </a:lnTo>
                    <a:lnTo>
                      <a:pt x="43446" y="775690"/>
                    </a:lnTo>
                    <a:lnTo>
                      <a:pt x="45275" y="775690"/>
                    </a:lnTo>
                    <a:close/>
                  </a:path>
                  <a:path w="1340485" h="1571625">
                    <a:moveTo>
                      <a:pt x="45402" y="776097"/>
                    </a:moveTo>
                    <a:lnTo>
                      <a:pt x="45339" y="775690"/>
                    </a:lnTo>
                    <a:lnTo>
                      <a:pt x="45402" y="776097"/>
                    </a:lnTo>
                    <a:close/>
                  </a:path>
                  <a:path w="1340485" h="1571625">
                    <a:moveTo>
                      <a:pt x="49352" y="788390"/>
                    </a:moveTo>
                    <a:lnTo>
                      <a:pt x="45402" y="776097"/>
                    </a:lnTo>
                    <a:lnTo>
                      <a:pt x="47510" y="788390"/>
                    </a:lnTo>
                    <a:lnTo>
                      <a:pt x="49352" y="788390"/>
                    </a:lnTo>
                    <a:close/>
                  </a:path>
                  <a:path w="1340485" h="1571625">
                    <a:moveTo>
                      <a:pt x="60528" y="551256"/>
                    </a:moveTo>
                    <a:lnTo>
                      <a:pt x="59410" y="559790"/>
                    </a:lnTo>
                    <a:lnTo>
                      <a:pt x="58445" y="559790"/>
                    </a:lnTo>
                    <a:lnTo>
                      <a:pt x="57708" y="572490"/>
                    </a:lnTo>
                    <a:lnTo>
                      <a:pt x="57708" y="585190"/>
                    </a:lnTo>
                    <a:lnTo>
                      <a:pt x="57429" y="597890"/>
                    </a:lnTo>
                    <a:lnTo>
                      <a:pt x="58724" y="585190"/>
                    </a:lnTo>
                    <a:lnTo>
                      <a:pt x="59029" y="585190"/>
                    </a:lnTo>
                    <a:lnTo>
                      <a:pt x="59080" y="572490"/>
                    </a:lnTo>
                    <a:lnTo>
                      <a:pt x="59880" y="559790"/>
                    </a:lnTo>
                    <a:lnTo>
                      <a:pt x="60528" y="551256"/>
                    </a:lnTo>
                    <a:close/>
                  </a:path>
                  <a:path w="1340485" h="1571625">
                    <a:moveTo>
                      <a:pt x="60909" y="548259"/>
                    </a:moveTo>
                    <a:lnTo>
                      <a:pt x="60833" y="547090"/>
                    </a:lnTo>
                    <a:lnTo>
                      <a:pt x="60528" y="551256"/>
                    </a:lnTo>
                    <a:lnTo>
                      <a:pt x="60909" y="548259"/>
                    </a:lnTo>
                    <a:close/>
                  </a:path>
                  <a:path w="1340485" h="1571625">
                    <a:moveTo>
                      <a:pt x="60998" y="813790"/>
                    </a:moveTo>
                    <a:lnTo>
                      <a:pt x="58737" y="801090"/>
                    </a:lnTo>
                    <a:lnTo>
                      <a:pt x="56134" y="788390"/>
                    </a:lnTo>
                    <a:lnTo>
                      <a:pt x="55638" y="801090"/>
                    </a:lnTo>
                    <a:lnTo>
                      <a:pt x="56680" y="801090"/>
                    </a:lnTo>
                    <a:lnTo>
                      <a:pt x="58724" y="813790"/>
                    </a:lnTo>
                    <a:lnTo>
                      <a:pt x="60998" y="813790"/>
                    </a:lnTo>
                    <a:close/>
                  </a:path>
                  <a:path w="1340485" h="1571625">
                    <a:moveTo>
                      <a:pt x="64693" y="447687"/>
                    </a:moveTo>
                    <a:lnTo>
                      <a:pt x="61709" y="458190"/>
                    </a:lnTo>
                    <a:lnTo>
                      <a:pt x="62839" y="458190"/>
                    </a:lnTo>
                    <a:lnTo>
                      <a:pt x="64693" y="447687"/>
                    </a:lnTo>
                    <a:close/>
                  </a:path>
                  <a:path w="1340485" h="1571625">
                    <a:moveTo>
                      <a:pt x="65316" y="445490"/>
                    </a:moveTo>
                    <a:lnTo>
                      <a:pt x="65074" y="445490"/>
                    </a:lnTo>
                    <a:lnTo>
                      <a:pt x="64693" y="447687"/>
                    </a:lnTo>
                    <a:lnTo>
                      <a:pt x="65316" y="445490"/>
                    </a:lnTo>
                    <a:close/>
                  </a:path>
                  <a:path w="1340485" h="1571625">
                    <a:moveTo>
                      <a:pt x="65443" y="724890"/>
                    </a:moveTo>
                    <a:lnTo>
                      <a:pt x="64592" y="712190"/>
                    </a:lnTo>
                    <a:lnTo>
                      <a:pt x="63157" y="712190"/>
                    </a:lnTo>
                    <a:lnTo>
                      <a:pt x="63157" y="713447"/>
                    </a:lnTo>
                    <a:lnTo>
                      <a:pt x="64579" y="724890"/>
                    </a:lnTo>
                    <a:lnTo>
                      <a:pt x="65443" y="724890"/>
                    </a:lnTo>
                    <a:close/>
                  </a:path>
                  <a:path w="1340485" h="1571625">
                    <a:moveTo>
                      <a:pt x="67729" y="711377"/>
                    </a:moveTo>
                    <a:lnTo>
                      <a:pt x="66294" y="699490"/>
                    </a:lnTo>
                    <a:lnTo>
                      <a:pt x="64300" y="699490"/>
                    </a:lnTo>
                    <a:lnTo>
                      <a:pt x="67729" y="711377"/>
                    </a:lnTo>
                    <a:close/>
                  </a:path>
                  <a:path w="1340485" h="1571625">
                    <a:moveTo>
                      <a:pt x="67970" y="712190"/>
                    </a:moveTo>
                    <a:lnTo>
                      <a:pt x="67729" y="711377"/>
                    </a:lnTo>
                    <a:lnTo>
                      <a:pt x="67830" y="712190"/>
                    </a:lnTo>
                    <a:lnTo>
                      <a:pt x="67970" y="712190"/>
                    </a:lnTo>
                    <a:close/>
                  </a:path>
                  <a:path w="1340485" h="1571625">
                    <a:moveTo>
                      <a:pt x="69634" y="717969"/>
                    </a:moveTo>
                    <a:lnTo>
                      <a:pt x="69088" y="712190"/>
                    </a:lnTo>
                    <a:lnTo>
                      <a:pt x="67970" y="712190"/>
                    </a:lnTo>
                    <a:lnTo>
                      <a:pt x="69634" y="717969"/>
                    </a:lnTo>
                    <a:close/>
                  </a:path>
                  <a:path w="1340485" h="1571625">
                    <a:moveTo>
                      <a:pt x="86360" y="337375"/>
                    </a:moveTo>
                    <a:lnTo>
                      <a:pt x="85496" y="338226"/>
                    </a:lnTo>
                    <a:lnTo>
                      <a:pt x="82727" y="342265"/>
                    </a:lnTo>
                    <a:lnTo>
                      <a:pt x="84035" y="337502"/>
                    </a:lnTo>
                    <a:lnTo>
                      <a:pt x="79273" y="343890"/>
                    </a:lnTo>
                    <a:lnTo>
                      <a:pt x="82296" y="343890"/>
                    </a:lnTo>
                    <a:lnTo>
                      <a:pt x="82727" y="342290"/>
                    </a:lnTo>
                    <a:lnTo>
                      <a:pt x="84086" y="340893"/>
                    </a:lnTo>
                    <a:lnTo>
                      <a:pt x="86004" y="338505"/>
                    </a:lnTo>
                    <a:lnTo>
                      <a:pt x="86360" y="337375"/>
                    </a:lnTo>
                    <a:close/>
                  </a:path>
                  <a:path w="1340485" h="1571625">
                    <a:moveTo>
                      <a:pt x="97815" y="432790"/>
                    </a:moveTo>
                    <a:lnTo>
                      <a:pt x="92506" y="445490"/>
                    </a:lnTo>
                    <a:lnTo>
                      <a:pt x="87934" y="458190"/>
                    </a:lnTo>
                    <a:lnTo>
                      <a:pt x="84594" y="470890"/>
                    </a:lnTo>
                    <a:lnTo>
                      <a:pt x="83007" y="483590"/>
                    </a:lnTo>
                    <a:lnTo>
                      <a:pt x="89090" y="458190"/>
                    </a:lnTo>
                    <a:lnTo>
                      <a:pt x="90284" y="458190"/>
                    </a:lnTo>
                    <a:lnTo>
                      <a:pt x="94564" y="445338"/>
                    </a:lnTo>
                    <a:lnTo>
                      <a:pt x="97815" y="432790"/>
                    </a:lnTo>
                    <a:close/>
                  </a:path>
                  <a:path w="1340485" h="1571625">
                    <a:moveTo>
                      <a:pt x="99326" y="813790"/>
                    </a:moveTo>
                    <a:lnTo>
                      <a:pt x="93306" y="788390"/>
                    </a:lnTo>
                    <a:lnTo>
                      <a:pt x="87858" y="775690"/>
                    </a:lnTo>
                    <a:lnTo>
                      <a:pt x="82918" y="750290"/>
                    </a:lnTo>
                    <a:lnTo>
                      <a:pt x="80619" y="762990"/>
                    </a:lnTo>
                    <a:lnTo>
                      <a:pt x="75920" y="750290"/>
                    </a:lnTo>
                    <a:lnTo>
                      <a:pt x="79514" y="750290"/>
                    </a:lnTo>
                    <a:lnTo>
                      <a:pt x="77609" y="737590"/>
                    </a:lnTo>
                    <a:lnTo>
                      <a:pt x="75653" y="724890"/>
                    </a:lnTo>
                    <a:lnTo>
                      <a:pt x="71628" y="724890"/>
                    </a:lnTo>
                    <a:lnTo>
                      <a:pt x="69634" y="717969"/>
                    </a:lnTo>
                    <a:lnTo>
                      <a:pt x="70281" y="724890"/>
                    </a:lnTo>
                    <a:lnTo>
                      <a:pt x="67678" y="724890"/>
                    </a:lnTo>
                    <a:lnTo>
                      <a:pt x="68872" y="737590"/>
                    </a:lnTo>
                    <a:lnTo>
                      <a:pt x="70294" y="737590"/>
                    </a:lnTo>
                    <a:lnTo>
                      <a:pt x="73291" y="750290"/>
                    </a:lnTo>
                    <a:lnTo>
                      <a:pt x="76073" y="762990"/>
                    </a:lnTo>
                    <a:lnTo>
                      <a:pt x="78917" y="762990"/>
                    </a:lnTo>
                    <a:lnTo>
                      <a:pt x="82105" y="775690"/>
                    </a:lnTo>
                    <a:lnTo>
                      <a:pt x="86499" y="788390"/>
                    </a:lnTo>
                    <a:lnTo>
                      <a:pt x="89204" y="788390"/>
                    </a:lnTo>
                    <a:lnTo>
                      <a:pt x="93738" y="801090"/>
                    </a:lnTo>
                    <a:lnTo>
                      <a:pt x="95719" y="801090"/>
                    </a:lnTo>
                    <a:lnTo>
                      <a:pt x="97917" y="813790"/>
                    </a:lnTo>
                    <a:lnTo>
                      <a:pt x="99326" y="813790"/>
                    </a:lnTo>
                    <a:close/>
                  </a:path>
                  <a:path w="1340485" h="1571625">
                    <a:moveTo>
                      <a:pt x="100368" y="813790"/>
                    </a:moveTo>
                    <a:lnTo>
                      <a:pt x="99326" y="813790"/>
                    </a:lnTo>
                    <a:lnTo>
                      <a:pt x="100317" y="815682"/>
                    </a:lnTo>
                    <a:lnTo>
                      <a:pt x="100368" y="813790"/>
                    </a:lnTo>
                    <a:close/>
                  </a:path>
                  <a:path w="1340485" h="1571625">
                    <a:moveTo>
                      <a:pt x="102069" y="839190"/>
                    </a:moveTo>
                    <a:lnTo>
                      <a:pt x="98869" y="826490"/>
                    </a:lnTo>
                    <a:lnTo>
                      <a:pt x="98513" y="826490"/>
                    </a:lnTo>
                    <a:lnTo>
                      <a:pt x="101663" y="839190"/>
                    </a:lnTo>
                    <a:lnTo>
                      <a:pt x="102069" y="839190"/>
                    </a:lnTo>
                    <a:close/>
                  </a:path>
                  <a:path w="1340485" h="1571625">
                    <a:moveTo>
                      <a:pt x="103200" y="407390"/>
                    </a:moveTo>
                    <a:lnTo>
                      <a:pt x="98552" y="407390"/>
                    </a:lnTo>
                    <a:lnTo>
                      <a:pt x="97828" y="409308"/>
                    </a:lnTo>
                    <a:lnTo>
                      <a:pt x="98094" y="407390"/>
                    </a:lnTo>
                    <a:lnTo>
                      <a:pt x="97066" y="411340"/>
                    </a:lnTo>
                    <a:lnTo>
                      <a:pt x="93789" y="420090"/>
                    </a:lnTo>
                    <a:lnTo>
                      <a:pt x="94792" y="420090"/>
                    </a:lnTo>
                    <a:lnTo>
                      <a:pt x="91503" y="432790"/>
                    </a:lnTo>
                    <a:lnTo>
                      <a:pt x="87515" y="432790"/>
                    </a:lnTo>
                    <a:lnTo>
                      <a:pt x="85013" y="445490"/>
                    </a:lnTo>
                    <a:lnTo>
                      <a:pt x="82892" y="458190"/>
                    </a:lnTo>
                    <a:lnTo>
                      <a:pt x="80048" y="458190"/>
                    </a:lnTo>
                    <a:lnTo>
                      <a:pt x="76441" y="470890"/>
                    </a:lnTo>
                    <a:lnTo>
                      <a:pt x="74968" y="483590"/>
                    </a:lnTo>
                    <a:lnTo>
                      <a:pt x="78562" y="483590"/>
                    </a:lnTo>
                    <a:lnTo>
                      <a:pt x="79895" y="470890"/>
                    </a:lnTo>
                    <a:lnTo>
                      <a:pt x="86982" y="458190"/>
                    </a:lnTo>
                    <a:lnTo>
                      <a:pt x="86715" y="458190"/>
                    </a:lnTo>
                    <a:lnTo>
                      <a:pt x="88404" y="445490"/>
                    </a:lnTo>
                    <a:lnTo>
                      <a:pt x="91478" y="445490"/>
                    </a:lnTo>
                    <a:lnTo>
                      <a:pt x="95338" y="432790"/>
                    </a:lnTo>
                    <a:lnTo>
                      <a:pt x="99656" y="420090"/>
                    </a:lnTo>
                    <a:lnTo>
                      <a:pt x="103200" y="407390"/>
                    </a:lnTo>
                    <a:close/>
                  </a:path>
                  <a:path w="1340485" h="1571625">
                    <a:moveTo>
                      <a:pt x="105321" y="402170"/>
                    </a:moveTo>
                    <a:lnTo>
                      <a:pt x="103200" y="407390"/>
                    </a:lnTo>
                    <a:lnTo>
                      <a:pt x="103416" y="407390"/>
                    </a:lnTo>
                    <a:lnTo>
                      <a:pt x="105321" y="402170"/>
                    </a:lnTo>
                    <a:close/>
                  </a:path>
                  <a:path w="1340485" h="1571625">
                    <a:moveTo>
                      <a:pt x="116852" y="858875"/>
                    </a:moveTo>
                    <a:lnTo>
                      <a:pt x="114465" y="851890"/>
                    </a:lnTo>
                    <a:lnTo>
                      <a:pt x="109550" y="839190"/>
                    </a:lnTo>
                    <a:lnTo>
                      <a:pt x="109207" y="839190"/>
                    </a:lnTo>
                    <a:lnTo>
                      <a:pt x="112814" y="851890"/>
                    </a:lnTo>
                    <a:lnTo>
                      <a:pt x="116852" y="858875"/>
                    </a:lnTo>
                    <a:close/>
                  </a:path>
                  <a:path w="1340485" h="1571625">
                    <a:moveTo>
                      <a:pt x="127127" y="889990"/>
                    </a:moveTo>
                    <a:lnTo>
                      <a:pt x="125653" y="886955"/>
                    </a:lnTo>
                    <a:lnTo>
                      <a:pt x="125387" y="889990"/>
                    </a:lnTo>
                    <a:lnTo>
                      <a:pt x="127127" y="889990"/>
                    </a:lnTo>
                    <a:close/>
                  </a:path>
                  <a:path w="1340485" h="1571625">
                    <a:moveTo>
                      <a:pt x="130860" y="893508"/>
                    </a:moveTo>
                    <a:lnTo>
                      <a:pt x="129476" y="890358"/>
                    </a:lnTo>
                    <a:lnTo>
                      <a:pt x="127127" y="885647"/>
                    </a:lnTo>
                    <a:lnTo>
                      <a:pt x="128003" y="888022"/>
                    </a:lnTo>
                    <a:lnTo>
                      <a:pt x="129070" y="890625"/>
                    </a:lnTo>
                    <a:lnTo>
                      <a:pt x="130695" y="894118"/>
                    </a:lnTo>
                    <a:lnTo>
                      <a:pt x="130860" y="893508"/>
                    </a:lnTo>
                    <a:close/>
                  </a:path>
                  <a:path w="1340485" h="1571625">
                    <a:moveTo>
                      <a:pt x="150063" y="242290"/>
                    </a:moveTo>
                    <a:lnTo>
                      <a:pt x="143560" y="254990"/>
                    </a:lnTo>
                    <a:lnTo>
                      <a:pt x="139331" y="254990"/>
                    </a:lnTo>
                    <a:lnTo>
                      <a:pt x="137769" y="267690"/>
                    </a:lnTo>
                    <a:lnTo>
                      <a:pt x="130327" y="280390"/>
                    </a:lnTo>
                    <a:lnTo>
                      <a:pt x="134353" y="280390"/>
                    </a:lnTo>
                    <a:lnTo>
                      <a:pt x="144056" y="267690"/>
                    </a:lnTo>
                    <a:lnTo>
                      <a:pt x="148615" y="254990"/>
                    </a:lnTo>
                    <a:lnTo>
                      <a:pt x="146926" y="254990"/>
                    </a:lnTo>
                    <a:lnTo>
                      <a:pt x="150063" y="242290"/>
                    </a:lnTo>
                    <a:close/>
                  </a:path>
                  <a:path w="1340485" h="1571625">
                    <a:moveTo>
                      <a:pt x="155829" y="1011339"/>
                    </a:moveTo>
                    <a:lnTo>
                      <a:pt x="155435" y="1010323"/>
                    </a:lnTo>
                    <a:lnTo>
                      <a:pt x="154660" y="1008875"/>
                    </a:lnTo>
                    <a:lnTo>
                      <a:pt x="153403" y="1007059"/>
                    </a:lnTo>
                    <a:lnTo>
                      <a:pt x="153289" y="1007935"/>
                    </a:lnTo>
                    <a:lnTo>
                      <a:pt x="154254" y="1009421"/>
                    </a:lnTo>
                    <a:lnTo>
                      <a:pt x="155829" y="1011339"/>
                    </a:lnTo>
                    <a:close/>
                  </a:path>
                  <a:path w="1340485" h="1571625">
                    <a:moveTo>
                      <a:pt x="176758" y="965568"/>
                    </a:moveTo>
                    <a:lnTo>
                      <a:pt x="172631" y="953490"/>
                    </a:lnTo>
                    <a:lnTo>
                      <a:pt x="171996" y="953490"/>
                    </a:lnTo>
                    <a:lnTo>
                      <a:pt x="176758" y="965568"/>
                    </a:lnTo>
                    <a:close/>
                  </a:path>
                  <a:path w="1340485" h="1571625">
                    <a:moveTo>
                      <a:pt x="177012" y="966190"/>
                    </a:moveTo>
                    <a:lnTo>
                      <a:pt x="176758" y="965568"/>
                    </a:lnTo>
                    <a:lnTo>
                      <a:pt x="176974" y="966190"/>
                    </a:lnTo>
                    <a:close/>
                  </a:path>
                  <a:path w="1340485" h="1571625">
                    <a:moveTo>
                      <a:pt x="180708" y="267690"/>
                    </a:moveTo>
                    <a:lnTo>
                      <a:pt x="180581" y="267690"/>
                    </a:lnTo>
                    <a:lnTo>
                      <a:pt x="178612" y="269938"/>
                    </a:lnTo>
                    <a:lnTo>
                      <a:pt x="177977" y="274320"/>
                    </a:lnTo>
                    <a:lnTo>
                      <a:pt x="180708" y="267690"/>
                    </a:lnTo>
                    <a:close/>
                  </a:path>
                  <a:path w="1340485" h="1571625">
                    <a:moveTo>
                      <a:pt x="182880" y="978890"/>
                    </a:moveTo>
                    <a:lnTo>
                      <a:pt x="178282" y="966190"/>
                    </a:lnTo>
                    <a:lnTo>
                      <a:pt x="181330" y="978890"/>
                    </a:lnTo>
                    <a:lnTo>
                      <a:pt x="182880" y="978890"/>
                    </a:lnTo>
                    <a:close/>
                  </a:path>
                  <a:path w="1340485" h="1571625">
                    <a:moveTo>
                      <a:pt x="187058" y="276110"/>
                    </a:moveTo>
                    <a:lnTo>
                      <a:pt x="184378" y="280390"/>
                    </a:lnTo>
                    <a:lnTo>
                      <a:pt x="185775" y="280390"/>
                    </a:lnTo>
                    <a:lnTo>
                      <a:pt x="187058" y="276110"/>
                    </a:lnTo>
                    <a:close/>
                  </a:path>
                  <a:path w="1340485" h="1571625">
                    <a:moveTo>
                      <a:pt x="188734" y="197497"/>
                    </a:moveTo>
                    <a:lnTo>
                      <a:pt x="183337" y="204190"/>
                    </a:lnTo>
                    <a:lnTo>
                      <a:pt x="170929" y="216890"/>
                    </a:lnTo>
                    <a:lnTo>
                      <a:pt x="163156" y="229590"/>
                    </a:lnTo>
                    <a:lnTo>
                      <a:pt x="161569" y="229590"/>
                    </a:lnTo>
                    <a:lnTo>
                      <a:pt x="158978" y="229590"/>
                    </a:lnTo>
                    <a:lnTo>
                      <a:pt x="156552" y="238188"/>
                    </a:lnTo>
                    <a:lnTo>
                      <a:pt x="154165" y="242290"/>
                    </a:lnTo>
                    <a:lnTo>
                      <a:pt x="148717" y="254990"/>
                    </a:lnTo>
                    <a:lnTo>
                      <a:pt x="150037" y="254990"/>
                    </a:lnTo>
                    <a:lnTo>
                      <a:pt x="158534" y="242290"/>
                    </a:lnTo>
                    <a:lnTo>
                      <a:pt x="166370" y="229590"/>
                    </a:lnTo>
                    <a:lnTo>
                      <a:pt x="164515" y="229590"/>
                    </a:lnTo>
                    <a:lnTo>
                      <a:pt x="171284" y="216890"/>
                    </a:lnTo>
                    <a:lnTo>
                      <a:pt x="185534" y="204190"/>
                    </a:lnTo>
                    <a:lnTo>
                      <a:pt x="188734" y="197497"/>
                    </a:lnTo>
                    <a:close/>
                  </a:path>
                  <a:path w="1340485" h="1571625">
                    <a:moveTo>
                      <a:pt x="188861" y="983259"/>
                    </a:moveTo>
                    <a:lnTo>
                      <a:pt x="188391" y="981443"/>
                    </a:lnTo>
                    <a:lnTo>
                      <a:pt x="187947" y="980833"/>
                    </a:lnTo>
                    <a:lnTo>
                      <a:pt x="188861" y="983259"/>
                    </a:lnTo>
                    <a:close/>
                  </a:path>
                  <a:path w="1340485" h="1571625">
                    <a:moveTo>
                      <a:pt x="190588" y="1067790"/>
                    </a:moveTo>
                    <a:lnTo>
                      <a:pt x="186690" y="1055090"/>
                    </a:lnTo>
                    <a:lnTo>
                      <a:pt x="184302" y="1055090"/>
                    </a:lnTo>
                    <a:lnTo>
                      <a:pt x="176060" y="1042390"/>
                    </a:lnTo>
                    <a:lnTo>
                      <a:pt x="167995" y="1029690"/>
                    </a:lnTo>
                    <a:lnTo>
                      <a:pt x="160972" y="1029690"/>
                    </a:lnTo>
                    <a:lnTo>
                      <a:pt x="155829" y="1016990"/>
                    </a:lnTo>
                    <a:lnTo>
                      <a:pt x="158292" y="1029690"/>
                    </a:lnTo>
                    <a:lnTo>
                      <a:pt x="152057" y="1016990"/>
                    </a:lnTo>
                    <a:lnTo>
                      <a:pt x="144335" y="1016990"/>
                    </a:lnTo>
                    <a:lnTo>
                      <a:pt x="168859" y="1042390"/>
                    </a:lnTo>
                    <a:lnTo>
                      <a:pt x="189369" y="1067790"/>
                    </a:lnTo>
                    <a:lnTo>
                      <a:pt x="190588" y="1067790"/>
                    </a:lnTo>
                    <a:close/>
                  </a:path>
                  <a:path w="1340485" h="1571625">
                    <a:moveTo>
                      <a:pt x="190677" y="280390"/>
                    </a:moveTo>
                    <a:lnTo>
                      <a:pt x="189928" y="280390"/>
                    </a:lnTo>
                    <a:lnTo>
                      <a:pt x="184848" y="293090"/>
                    </a:lnTo>
                    <a:lnTo>
                      <a:pt x="185127" y="293090"/>
                    </a:lnTo>
                    <a:lnTo>
                      <a:pt x="190677" y="280390"/>
                    </a:lnTo>
                    <a:close/>
                  </a:path>
                  <a:path w="1340485" h="1571625">
                    <a:moveTo>
                      <a:pt x="191922" y="1070940"/>
                    </a:moveTo>
                    <a:lnTo>
                      <a:pt x="189369" y="1067790"/>
                    </a:lnTo>
                    <a:lnTo>
                      <a:pt x="188366" y="1067790"/>
                    </a:lnTo>
                    <a:lnTo>
                      <a:pt x="191922" y="1070940"/>
                    </a:lnTo>
                    <a:close/>
                  </a:path>
                  <a:path w="1340485" h="1571625">
                    <a:moveTo>
                      <a:pt x="193573" y="191490"/>
                    </a:moveTo>
                    <a:lnTo>
                      <a:pt x="191592" y="191490"/>
                    </a:lnTo>
                    <a:lnTo>
                      <a:pt x="188734" y="197497"/>
                    </a:lnTo>
                    <a:lnTo>
                      <a:pt x="193573" y="191490"/>
                    </a:lnTo>
                    <a:close/>
                  </a:path>
                  <a:path w="1340485" h="1571625">
                    <a:moveTo>
                      <a:pt x="198716" y="191490"/>
                    </a:moveTo>
                    <a:lnTo>
                      <a:pt x="197294" y="178790"/>
                    </a:lnTo>
                    <a:lnTo>
                      <a:pt x="195821" y="191490"/>
                    </a:lnTo>
                    <a:lnTo>
                      <a:pt x="198716" y="191490"/>
                    </a:lnTo>
                    <a:close/>
                  </a:path>
                  <a:path w="1340485" h="1571625">
                    <a:moveTo>
                      <a:pt x="220141" y="191490"/>
                    </a:moveTo>
                    <a:lnTo>
                      <a:pt x="210489" y="204190"/>
                    </a:lnTo>
                    <a:lnTo>
                      <a:pt x="212305" y="204190"/>
                    </a:lnTo>
                    <a:lnTo>
                      <a:pt x="220141" y="191490"/>
                    </a:lnTo>
                    <a:close/>
                  </a:path>
                  <a:path w="1340485" h="1571625">
                    <a:moveTo>
                      <a:pt x="242976" y="1041374"/>
                    </a:moveTo>
                    <a:lnTo>
                      <a:pt x="239356" y="1037094"/>
                    </a:lnTo>
                    <a:lnTo>
                      <a:pt x="236575" y="1033957"/>
                    </a:lnTo>
                    <a:lnTo>
                      <a:pt x="234162" y="1031328"/>
                    </a:lnTo>
                    <a:lnTo>
                      <a:pt x="236766" y="1034478"/>
                    </a:lnTo>
                    <a:lnTo>
                      <a:pt x="239661" y="1037831"/>
                    </a:lnTo>
                    <a:lnTo>
                      <a:pt x="242976" y="1041374"/>
                    </a:lnTo>
                    <a:close/>
                  </a:path>
                  <a:path w="1340485" h="1571625">
                    <a:moveTo>
                      <a:pt x="243967" y="1105890"/>
                    </a:moveTo>
                    <a:lnTo>
                      <a:pt x="235089" y="1093190"/>
                    </a:lnTo>
                    <a:lnTo>
                      <a:pt x="240817" y="1105890"/>
                    </a:lnTo>
                    <a:lnTo>
                      <a:pt x="243967" y="1105890"/>
                    </a:lnTo>
                    <a:close/>
                  </a:path>
                  <a:path w="1340485" h="1571625">
                    <a:moveTo>
                      <a:pt x="257975" y="204190"/>
                    </a:moveTo>
                    <a:lnTo>
                      <a:pt x="255066" y="204190"/>
                    </a:lnTo>
                    <a:lnTo>
                      <a:pt x="251955" y="213080"/>
                    </a:lnTo>
                    <a:lnTo>
                      <a:pt x="257975" y="204190"/>
                    </a:lnTo>
                    <a:close/>
                  </a:path>
                  <a:path w="1340485" h="1571625">
                    <a:moveTo>
                      <a:pt x="258737" y="1081595"/>
                    </a:moveTo>
                    <a:lnTo>
                      <a:pt x="257987" y="1080592"/>
                    </a:lnTo>
                    <a:lnTo>
                      <a:pt x="255244" y="1078712"/>
                    </a:lnTo>
                    <a:lnTo>
                      <a:pt x="258737" y="1081595"/>
                    </a:lnTo>
                    <a:close/>
                  </a:path>
                  <a:path w="1340485" h="1571625">
                    <a:moveTo>
                      <a:pt x="259664" y="1080808"/>
                    </a:moveTo>
                    <a:lnTo>
                      <a:pt x="257213" y="1077315"/>
                    </a:lnTo>
                    <a:lnTo>
                      <a:pt x="250850" y="1070279"/>
                    </a:lnTo>
                    <a:lnTo>
                      <a:pt x="253009" y="1073823"/>
                    </a:lnTo>
                    <a:lnTo>
                      <a:pt x="257987" y="1080592"/>
                    </a:lnTo>
                    <a:lnTo>
                      <a:pt x="258787" y="1081138"/>
                    </a:lnTo>
                    <a:lnTo>
                      <a:pt x="259664" y="1080808"/>
                    </a:lnTo>
                    <a:close/>
                  </a:path>
                  <a:path w="1340485" h="1571625">
                    <a:moveTo>
                      <a:pt x="260743" y="216890"/>
                    </a:moveTo>
                    <a:lnTo>
                      <a:pt x="252171" y="216890"/>
                    </a:lnTo>
                    <a:lnTo>
                      <a:pt x="250621" y="216890"/>
                    </a:lnTo>
                    <a:lnTo>
                      <a:pt x="249377" y="216890"/>
                    </a:lnTo>
                    <a:lnTo>
                      <a:pt x="236042" y="229590"/>
                    </a:lnTo>
                    <a:lnTo>
                      <a:pt x="232283" y="229590"/>
                    </a:lnTo>
                    <a:lnTo>
                      <a:pt x="226034" y="242290"/>
                    </a:lnTo>
                    <a:lnTo>
                      <a:pt x="220014" y="242290"/>
                    </a:lnTo>
                    <a:lnTo>
                      <a:pt x="214198" y="254990"/>
                    </a:lnTo>
                    <a:lnTo>
                      <a:pt x="206425" y="254990"/>
                    </a:lnTo>
                    <a:lnTo>
                      <a:pt x="202412" y="267690"/>
                    </a:lnTo>
                    <a:lnTo>
                      <a:pt x="193535" y="267690"/>
                    </a:lnTo>
                    <a:lnTo>
                      <a:pt x="190677" y="280390"/>
                    </a:lnTo>
                    <a:lnTo>
                      <a:pt x="200253" y="280390"/>
                    </a:lnTo>
                    <a:lnTo>
                      <a:pt x="205143" y="267690"/>
                    </a:lnTo>
                    <a:lnTo>
                      <a:pt x="210477" y="267690"/>
                    </a:lnTo>
                    <a:lnTo>
                      <a:pt x="217055" y="254990"/>
                    </a:lnTo>
                    <a:lnTo>
                      <a:pt x="223405" y="254990"/>
                    </a:lnTo>
                    <a:lnTo>
                      <a:pt x="229654" y="242290"/>
                    </a:lnTo>
                    <a:lnTo>
                      <a:pt x="235953" y="242290"/>
                    </a:lnTo>
                    <a:lnTo>
                      <a:pt x="248196" y="229590"/>
                    </a:lnTo>
                    <a:lnTo>
                      <a:pt x="260743" y="216890"/>
                    </a:lnTo>
                    <a:close/>
                  </a:path>
                  <a:path w="1340485" h="1571625">
                    <a:moveTo>
                      <a:pt x="290283" y="188912"/>
                    </a:moveTo>
                    <a:lnTo>
                      <a:pt x="287261" y="191490"/>
                    </a:lnTo>
                    <a:lnTo>
                      <a:pt x="289052" y="191490"/>
                    </a:lnTo>
                    <a:lnTo>
                      <a:pt x="290283" y="188912"/>
                    </a:lnTo>
                    <a:close/>
                  </a:path>
                  <a:path w="1340485" h="1571625">
                    <a:moveTo>
                      <a:pt x="344220" y="139026"/>
                    </a:moveTo>
                    <a:lnTo>
                      <a:pt x="341617" y="140690"/>
                    </a:lnTo>
                    <a:lnTo>
                      <a:pt x="337108" y="140690"/>
                    </a:lnTo>
                    <a:lnTo>
                      <a:pt x="331927" y="153390"/>
                    </a:lnTo>
                    <a:lnTo>
                      <a:pt x="329082" y="153390"/>
                    </a:lnTo>
                    <a:lnTo>
                      <a:pt x="321271" y="153390"/>
                    </a:lnTo>
                    <a:lnTo>
                      <a:pt x="316064" y="166090"/>
                    </a:lnTo>
                    <a:lnTo>
                      <a:pt x="325907" y="158305"/>
                    </a:lnTo>
                    <a:lnTo>
                      <a:pt x="320890" y="166090"/>
                    </a:lnTo>
                    <a:lnTo>
                      <a:pt x="330365" y="166090"/>
                    </a:lnTo>
                    <a:lnTo>
                      <a:pt x="336423" y="153390"/>
                    </a:lnTo>
                    <a:lnTo>
                      <a:pt x="332130" y="153390"/>
                    </a:lnTo>
                    <a:lnTo>
                      <a:pt x="343814" y="140690"/>
                    </a:lnTo>
                    <a:lnTo>
                      <a:pt x="341833" y="140690"/>
                    </a:lnTo>
                    <a:lnTo>
                      <a:pt x="342150" y="140500"/>
                    </a:lnTo>
                    <a:lnTo>
                      <a:pt x="344220" y="139026"/>
                    </a:lnTo>
                    <a:close/>
                  </a:path>
                  <a:path w="1340485" h="1571625">
                    <a:moveTo>
                      <a:pt x="379056" y="508990"/>
                    </a:moveTo>
                    <a:lnTo>
                      <a:pt x="378904" y="508990"/>
                    </a:lnTo>
                    <a:lnTo>
                      <a:pt x="378548" y="510946"/>
                    </a:lnTo>
                    <a:lnTo>
                      <a:pt x="379056" y="508990"/>
                    </a:lnTo>
                    <a:close/>
                  </a:path>
                  <a:path w="1340485" h="1571625">
                    <a:moveTo>
                      <a:pt x="384987" y="1259598"/>
                    </a:moveTo>
                    <a:lnTo>
                      <a:pt x="384568" y="1258290"/>
                    </a:lnTo>
                    <a:lnTo>
                      <a:pt x="365912" y="1245590"/>
                    </a:lnTo>
                    <a:lnTo>
                      <a:pt x="370090" y="1258290"/>
                    </a:lnTo>
                    <a:lnTo>
                      <a:pt x="382676" y="1258290"/>
                    </a:lnTo>
                    <a:lnTo>
                      <a:pt x="384987" y="1259598"/>
                    </a:lnTo>
                    <a:close/>
                  </a:path>
                  <a:path w="1340485" h="1571625">
                    <a:moveTo>
                      <a:pt x="388607" y="1270990"/>
                    </a:moveTo>
                    <a:lnTo>
                      <a:pt x="388213" y="1261440"/>
                    </a:lnTo>
                    <a:lnTo>
                      <a:pt x="384987" y="1259598"/>
                    </a:lnTo>
                    <a:lnTo>
                      <a:pt x="388607" y="1270990"/>
                    </a:lnTo>
                    <a:close/>
                  </a:path>
                  <a:path w="1340485" h="1571625">
                    <a:moveTo>
                      <a:pt x="395325" y="775690"/>
                    </a:moveTo>
                    <a:lnTo>
                      <a:pt x="389280" y="762990"/>
                    </a:lnTo>
                    <a:lnTo>
                      <a:pt x="388734" y="762990"/>
                    </a:lnTo>
                    <a:lnTo>
                      <a:pt x="395325" y="775690"/>
                    </a:lnTo>
                    <a:close/>
                  </a:path>
                  <a:path w="1340485" h="1571625">
                    <a:moveTo>
                      <a:pt x="400316" y="1270990"/>
                    </a:moveTo>
                    <a:lnTo>
                      <a:pt x="389318" y="1262062"/>
                    </a:lnTo>
                    <a:lnTo>
                      <a:pt x="388886" y="1261821"/>
                    </a:lnTo>
                    <a:lnTo>
                      <a:pt x="394169" y="1270990"/>
                    </a:lnTo>
                    <a:lnTo>
                      <a:pt x="400316" y="1270990"/>
                    </a:lnTo>
                    <a:close/>
                  </a:path>
                  <a:path w="1340485" h="1571625">
                    <a:moveTo>
                      <a:pt x="411505" y="808532"/>
                    </a:moveTo>
                    <a:lnTo>
                      <a:pt x="409282" y="803021"/>
                    </a:lnTo>
                    <a:lnTo>
                      <a:pt x="408343" y="801090"/>
                    </a:lnTo>
                    <a:lnTo>
                      <a:pt x="408508" y="801090"/>
                    </a:lnTo>
                    <a:lnTo>
                      <a:pt x="403390" y="788390"/>
                    </a:lnTo>
                    <a:lnTo>
                      <a:pt x="405701" y="801090"/>
                    </a:lnTo>
                    <a:lnTo>
                      <a:pt x="406476" y="801090"/>
                    </a:lnTo>
                    <a:lnTo>
                      <a:pt x="411505" y="808532"/>
                    </a:lnTo>
                    <a:close/>
                  </a:path>
                  <a:path w="1340485" h="1571625">
                    <a:moveTo>
                      <a:pt x="423621" y="826490"/>
                    </a:moveTo>
                    <a:lnTo>
                      <a:pt x="413689" y="811771"/>
                    </a:lnTo>
                    <a:lnTo>
                      <a:pt x="413905" y="805776"/>
                    </a:lnTo>
                    <a:lnTo>
                      <a:pt x="411149" y="801090"/>
                    </a:lnTo>
                    <a:lnTo>
                      <a:pt x="408508" y="801090"/>
                    </a:lnTo>
                    <a:lnTo>
                      <a:pt x="409282" y="803021"/>
                    </a:lnTo>
                    <a:lnTo>
                      <a:pt x="413194" y="811034"/>
                    </a:lnTo>
                    <a:lnTo>
                      <a:pt x="411505" y="808532"/>
                    </a:lnTo>
                    <a:lnTo>
                      <a:pt x="413613" y="813790"/>
                    </a:lnTo>
                    <a:lnTo>
                      <a:pt x="413677" y="812038"/>
                    </a:lnTo>
                    <a:lnTo>
                      <a:pt x="420738" y="826490"/>
                    </a:lnTo>
                    <a:lnTo>
                      <a:pt x="423621" y="826490"/>
                    </a:lnTo>
                    <a:close/>
                  </a:path>
                  <a:path w="1340485" h="1571625">
                    <a:moveTo>
                      <a:pt x="427240" y="1270990"/>
                    </a:moveTo>
                    <a:lnTo>
                      <a:pt x="417093" y="1258290"/>
                    </a:lnTo>
                    <a:lnTo>
                      <a:pt x="415328" y="1258290"/>
                    </a:lnTo>
                    <a:lnTo>
                      <a:pt x="425767" y="1270990"/>
                    </a:lnTo>
                    <a:lnTo>
                      <a:pt x="427240" y="1270990"/>
                    </a:lnTo>
                    <a:close/>
                  </a:path>
                  <a:path w="1340485" h="1571625">
                    <a:moveTo>
                      <a:pt x="446722" y="1283690"/>
                    </a:moveTo>
                    <a:lnTo>
                      <a:pt x="436219" y="1270990"/>
                    </a:lnTo>
                    <a:lnTo>
                      <a:pt x="434873" y="1270990"/>
                    </a:lnTo>
                    <a:lnTo>
                      <a:pt x="446722" y="1283690"/>
                    </a:lnTo>
                    <a:close/>
                  </a:path>
                  <a:path w="1340485" h="1571625">
                    <a:moveTo>
                      <a:pt x="450532" y="1281442"/>
                    </a:moveTo>
                    <a:lnTo>
                      <a:pt x="445147" y="1270990"/>
                    </a:lnTo>
                    <a:lnTo>
                      <a:pt x="438264" y="1270990"/>
                    </a:lnTo>
                    <a:lnTo>
                      <a:pt x="450532" y="1281442"/>
                    </a:lnTo>
                    <a:close/>
                  </a:path>
                  <a:path w="1340485" h="1571625">
                    <a:moveTo>
                      <a:pt x="453910" y="458190"/>
                    </a:moveTo>
                    <a:lnTo>
                      <a:pt x="451370" y="458190"/>
                    </a:lnTo>
                    <a:lnTo>
                      <a:pt x="447268" y="464235"/>
                    </a:lnTo>
                    <a:lnTo>
                      <a:pt x="443915" y="470890"/>
                    </a:lnTo>
                    <a:lnTo>
                      <a:pt x="442760" y="470890"/>
                    </a:lnTo>
                    <a:lnTo>
                      <a:pt x="438454" y="478409"/>
                    </a:lnTo>
                    <a:lnTo>
                      <a:pt x="438492" y="483590"/>
                    </a:lnTo>
                    <a:lnTo>
                      <a:pt x="448957" y="470890"/>
                    </a:lnTo>
                    <a:lnTo>
                      <a:pt x="453910" y="458190"/>
                    </a:lnTo>
                    <a:close/>
                  </a:path>
                  <a:path w="1340485" h="1571625">
                    <a:moveTo>
                      <a:pt x="459841" y="498881"/>
                    </a:moveTo>
                    <a:lnTo>
                      <a:pt x="456463" y="502234"/>
                    </a:lnTo>
                    <a:lnTo>
                      <a:pt x="455930" y="502932"/>
                    </a:lnTo>
                    <a:lnTo>
                      <a:pt x="459841" y="498881"/>
                    </a:lnTo>
                    <a:close/>
                  </a:path>
                  <a:path w="1340485" h="1571625">
                    <a:moveTo>
                      <a:pt x="463359" y="851890"/>
                    </a:moveTo>
                    <a:lnTo>
                      <a:pt x="459968" y="839190"/>
                    </a:lnTo>
                    <a:lnTo>
                      <a:pt x="456628" y="839190"/>
                    </a:lnTo>
                    <a:lnTo>
                      <a:pt x="463359" y="851890"/>
                    </a:lnTo>
                    <a:close/>
                  </a:path>
                  <a:path w="1340485" h="1571625">
                    <a:moveTo>
                      <a:pt x="465340" y="839190"/>
                    </a:moveTo>
                    <a:lnTo>
                      <a:pt x="458927" y="828751"/>
                    </a:lnTo>
                    <a:lnTo>
                      <a:pt x="461784" y="839190"/>
                    </a:lnTo>
                    <a:lnTo>
                      <a:pt x="465340" y="839190"/>
                    </a:lnTo>
                    <a:close/>
                  </a:path>
                  <a:path w="1340485" h="1571625">
                    <a:moveTo>
                      <a:pt x="535546" y="401180"/>
                    </a:moveTo>
                    <a:lnTo>
                      <a:pt x="535190" y="401205"/>
                    </a:lnTo>
                    <a:lnTo>
                      <a:pt x="534644" y="401815"/>
                    </a:lnTo>
                    <a:lnTo>
                      <a:pt x="535533" y="401370"/>
                    </a:lnTo>
                    <a:lnTo>
                      <a:pt x="535546" y="401180"/>
                    </a:lnTo>
                    <a:close/>
                  </a:path>
                  <a:path w="1340485" h="1571625">
                    <a:moveTo>
                      <a:pt x="550240" y="386486"/>
                    </a:moveTo>
                    <a:lnTo>
                      <a:pt x="544029" y="389826"/>
                    </a:lnTo>
                    <a:lnTo>
                      <a:pt x="534022" y="397446"/>
                    </a:lnTo>
                    <a:lnTo>
                      <a:pt x="526872" y="403834"/>
                    </a:lnTo>
                    <a:lnTo>
                      <a:pt x="521119" y="409562"/>
                    </a:lnTo>
                    <a:lnTo>
                      <a:pt x="515073" y="415442"/>
                    </a:lnTo>
                    <a:lnTo>
                      <a:pt x="527227" y="405422"/>
                    </a:lnTo>
                    <a:lnTo>
                      <a:pt x="533412" y="401370"/>
                    </a:lnTo>
                    <a:lnTo>
                      <a:pt x="535190" y="401205"/>
                    </a:lnTo>
                    <a:lnTo>
                      <a:pt x="536930" y="399326"/>
                    </a:lnTo>
                    <a:lnTo>
                      <a:pt x="540283" y="396252"/>
                    </a:lnTo>
                    <a:lnTo>
                      <a:pt x="545642" y="391515"/>
                    </a:lnTo>
                    <a:lnTo>
                      <a:pt x="549871" y="387654"/>
                    </a:lnTo>
                    <a:lnTo>
                      <a:pt x="550240" y="386486"/>
                    </a:lnTo>
                    <a:close/>
                  </a:path>
                  <a:path w="1340485" h="1571625">
                    <a:moveTo>
                      <a:pt x="562991" y="1409"/>
                    </a:moveTo>
                    <a:lnTo>
                      <a:pt x="562927" y="1257"/>
                    </a:lnTo>
                    <a:lnTo>
                      <a:pt x="562749" y="1346"/>
                    </a:lnTo>
                    <a:lnTo>
                      <a:pt x="562991" y="1409"/>
                    </a:lnTo>
                    <a:close/>
                  </a:path>
                  <a:path w="1340485" h="1571625">
                    <a:moveTo>
                      <a:pt x="563079" y="1130"/>
                    </a:moveTo>
                    <a:lnTo>
                      <a:pt x="562902" y="1231"/>
                    </a:lnTo>
                    <a:lnTo>
                      <a:pt x="563079" y="1130"/>
                    </a:lnTo>
                    <a:close/>
                  </a:path>
                  <a:path w="1340485" h="1571625">
                    <a:moveTo>
                      <a:pt x="563765" y="838"/>
                    </a:moveTo>
                    <a:lnTo>
                      <a:pt x="563295" y="952"/>
                    </a:lnTo>
                    <a:lnTo>
                      <a:pt x="563765" y="838"/>
                    </a:lnTo>
                    <a:close/>
                  </a:path>
                  <a:path w="1340485" h="1571625">
                    <a:moveTo>
                      <a:pt x="565086" y="444"/>
                    </a:moveTo>
                    <a:lnTo>
                      <a:pt x="564832" y="495"/>
                    </a:lnTo>
                    <a:lnTo>
                      <a:pt x="563765" y="838"/>
                    </a:lnTo>
                    <a:lnTo>
                      <a:pt x="565086" y="444"/>
                    </a:lnTo>
                    <a:close/>
                  </a:path>
                  <a:path w="1340485" h="1571625">
                    <a:moveTo>
                      <a:pt x="566966" y="0"/>
                    </a:moveTo>
                    <a:lnTo>
                      <a:pt x="566648" y="50"/>
                    </a:lnTo>
                    <a:lnTo>
                      <a:pt x="565086" y="444"/>
                    </a:lnTo>
                    <a:lnTo>
                      <a:pt x="566966" y="0"/>
                    </a:lnTo>
                    <a:close/>
                  </a:path>
                  <a:path w="1340485" h="1571625">
                    <a:moveTo>
                      <a:pt x="598309" y="1347190"/>
                    </a:moveTo>
                    <a:lnTo>
                      <a:pt x="591362" y="1334490"/>
                    </a:lnTo>
                    <a:lnTo>
                      <a:pt x="588060" y="1334490"/>
                    </a:lnTo>
                    <a:lnTo>
                      <a:pt x="595160" y="1347190"/>
                    </a:lnTo>
                    <a:lnTo>
                      <a:pt x="598309" y="1347190"/>
                    </a:lnTo>
                    <a:close/>
                  </a:path>
                  <a:path w="1340485" h="1571625">
                    <a:moveTo>
                      <a:pt x="612711" y="357568"/>
                    </a:moveTo>
                    <a:lnTo>
                      <a:pt x="612660" y="357403"/>
                    </a:lnTo>
                    <a:lnTo>
                      <a:pt x="610654" y="358140"/>
                    </a:lnTo>
                    <a:lnTo>
                      <a:pt x="606615" y="359625"/>
                    </a:lnTo>
                    <a:lnTo>
                      <a:pt x="612495" y="357746"/>
                    </a:lnTo>
                    <a:lnTo>
                      <a:pt x="612711" y="357568"/>
                    </a:lnTo>
                    <a:close/>
                  </a:path>
                  <a:path w="1340485" h="1571625">
                    <a:moveTo>
                      <a:pt x="634123" y="1348778"/>
                    </a:moveTo>
                    <a:lnTo>
                      <a:pt x="633323" y="1346479"/>
                    </a:lnTo>
                    <a:lnTo>
                      <a:pt x="621804" y="1341983"/>
                    </a:lnTo>
                    <a:lnTo>
                      <a:pt x="615810" y="1339164"/>
                    </a:lnTo>
                    <a:lnTo>
                      <a:pt x="620471" y="1341831"/>
                    </a:lnTo>
                    <a:lnTo>
                      <a:pt x="626821" y="1345907"/>
                    </a:lnTo>
                    <a:lnTo>
                      <a:pt x="634123" y="1348778"/>
                    </a:lnTo>
                    <a:close/>
                  </a:path>
                  <a:path w="1340485" h="1571625">
                    <a:moveTo>
                      <a:pt x="636574" y="1372590"/>
                    </a:moveTo>
                    <a:lnTo>
                      <a:pt x="626554" y="1359890"/>
                    </a:lnTo>
                    <a:lnTo>
                      <a:pt x="625919" y="1359890"/>
                    </a:lnTo>
                    <a:lnTo>
                      <a:pt x="636574" y="1372590"/>
                    </a:lnTo>
                    <a:close/>
                  </a:path>
                  <a:path w="1340485" h="1571625">
                    <a:moveTo>
                      <a:pt x="643178" y="1363675"/>
                    </a:moveTo>
                    <a:lnTo>
                      <a:pt x="638365" y="1359890"/>
                    </a:lnTo>
                    <a:lnTo>
                      <a:pt x="636600" y="1359890"/>
                    </a:lnTo>
                    <a:lnTo>
                      <a:pt x="643178" y="1363675"/>
                    </a:lnTo>
                    <a:close/>
                  </a:path>
                  <a:path w="1340485" h="1571625">
                    <a:moveTo>
                      <a:pt x="676033" y="1118590"/>
                    </a:moveTo>
                    <a:lnTo>
                      <a:pt x="674408" y="1116926"/>
                    </a:lnTo>
                    <a:lnTo>
                      <a:pt x="675005" y="1118590"/>
                    </a:lnTo>
                    <a:lnTo>
                      <a:pt x="676033" y="1118590"/>
                    </a:lnTo>
                    <a:close/>
                  </a:path>
                  <a:path w="1340485" h="1571625">
                    <a:moveTo>
                      <a:pt x="677595" y="89890"/>
                    </a:moveTo>
                    <a:lnTo>
                      <a:pt x="668693" y="77190"/>
                    </a:lnTo>
                    <a:lnTo>
                      <a:pt x="666318" y="77190"/>
                    </a:lnTo>
                    <a:lnTo>
                      <a:pt x="677595" y="89890"/>
                    </a:lnTo>
                    <a:close/>
                  </a:path>
                  <a:path w="1340485" h="1571625">
                    <a:moveTo>
                      <a:pt x="683945" y="1385290"/>
                    </a:moveTo>
                    <a:lnTo>
                      <a:pt x="671169" y="1372590"/>
                    </a:lnTo>
                    <a:lnTo>
                      <a:pt x="658660" y="1372590"/>
                    </a:lnTo>
                    <a:lnTo>
                      <a:pt x="643178" y="1363675"/>
                    </a:lnTo>
                    <a:lnTo>
                      <a:pt x="654494" y="1372590"/>
                    </a:lnTo>
                    <a:lnTo>
                      <a:pt x="674027" y="1385290"/>
                    </a:lnTo>
                    <a:lnTo>
                      <a:pt x="683945" y="1385290"/>
                    </a:lnTo>
                    <a:close/>
                  </a:path>
                  <a:path w="1340485" h="1571625">
                    <a:moveTo>
                      <a:pt x="687324" y="1130134"/>
                    </a:moveTo>
                    <a:lnTo>
                      <a:pt x="681799" y="1118590"/>
                    </a:lnTo>
                    <a:lnTo>
                      <a:pt x="676033" y="1118590"/>
                    </a:lnTo>
                    <a:lnTo>
                      <a:pt x="687324" y="1130134"/>
                    </a:lnTo>
                    <a:close/>
                  </a:path>
                  <a:path w="1340485" h="1571625">
                    <a:moveTo>
                      <a:pt x="688467" y="1131290"/>
                    </a:moveTo>
                    <a:lnTo>
                      <a:pt x="687324" y="1130134"/>
                    </a:lnTo>
                    <a:lnTo>
                      <a:pt x="687882" y="1131290"/>
                    </a:lnTo>
                    <a:lnTo>
                      <a:pt x="688467" y="1131290"/>
                    </a:lnTo>
                    <a:close/>
                  </a:path>
                  <a:path w="1340485" h="1571625">
                    <a:moveTo>
                      <a:pt x="696595" y="72758"/>
                    </a:moveTo>
                    <a:lnTo>
                      <a:pt x="689444" y="71069"/>
                    </a:lnTo>
                    <a:lnTo>
                      <a:pt x="685025" y="70281"/>
                    </a:lnTo>
                    <a:lnTo>
                      <a:pt x="681824" y="69900"/>
                    </a:lnTo>
                    <a:lnTo>
                      <a:pt x="696595" y="72758"/>
                    </a:lnTo>
                    <a:close/>
                  </a:path>
                  <a:path w="1340485" h="1571625">
                    <a:moveTo>
                      <a:pt x="696861" y="13106"/>
                    </a:moveTo>
                    <a:lnTo>
                      <a:pt x="692619" y="12636"/>
                    </a:lnTo>
                    <a:lnTo>
                      <a:pt x="691273" y="12674"/>
                    </a:lnTo>
                    <a:lnTo>
                      <a:pt x="691667" y="13030"/>
                    </a:lnTo>
                    <a:lnTo>
                      <a:pt x="696861" y="13106"/>
                    </a:lnTo>
                    <a:close/>
                  </a:path>
                  <a:path w="1340485" h="1571625">
                    <a:moveTo>
                      <a:pt x="705662" y="89890"/>
                    </a:moveTo>
                    <a:lnTo>
                      <a:pt x="702652" y="77190"/>
                    </a:lnTo>
                    <a:lnTo>
                      <a:pt x="676973" y="77190"/>
                    </a:lnTo>
                    <a:lnTo>
                      <a:pt x="687654" y="89890"/>
                    </a:lnTo>
                    <a:lnTo>
                      <a:pt x="705662" y="89890"/>
                    </a:lnTo>
                    <a:close/>
                  </a:path>
                  <a:path w="1340485" h="1571625">
                    <a:moveTo>
                      <a:pt x="713333" y="1156690"/>
                    </a:moveTo>
                    <a:lnTo>
                      <a:pt x="710958" y="1143990"/>
                    </a:lnTo>
                    <a:lnTo>
                      <a:pt x="704900" y="1143990"/>
                    </a:lnTo>
                    <a:lnTo>
                      <a:pt x="697369" y="1131290"/>
                    </a:lnTo>
                    <a:lnTo>
                      <a:pt x="688467" y="1131290"/>
                    </a:lnTo>
                    <a:lnTo>
                      <a:pt x="713333" y="1156690"/>
                    </a:lnTo>
                    <a:close/>
                  </a:path>
                  <a:path w="1340485" h="1571625">
                    <a:moveTo>
                      <a:pt x="717257" y="327228"/>
                    </a:moveTo>
                    <a:lnTo>
                      <a:pt x="715365" y="327367"/>
                    </a:lnTo>
                    <a:lnTo>
                      <a:pt x="711428" y="327888"/>
                    </a:lnTo>
                    <a:lnTo>
                      <a:pt x="712520" y="327888"/>
                    </a:lnTo>
                    <a:lnTo>
                      <a:pt x="714260" y="327710"/>
                    </a:lnTo>
                    <a:lnTo>
                      <a:pt x="717257" y="327228"/>
                    </a:lnTo>
                    <a:close/>
                  </a:path>
                  <a:path w="1340485" h="1571625">
                    <a:moveTo>
                      <a:pt x="737349" y="1175080"/>
                    </a:moveTo>
                    <a:lnTo>
                      <a:pt x="729881" y="1169390"/>
                    </a:lnTo>
                    <a:lnTo>
                      <a:pt x="725424" y="1169390"/>
                    </a:lnTo>
                    <a:lnTo>
                      <a:pt x="737349" y="1175080"/>
                    </a:lnTo>
                    <a:close/>
                  </a:path>
                  <a:path w="1340485" h="1571625">
                    <a:moveTo>
                      <a:pt x="758583" y="1474190"/>
                    </a:moveTo>
                    <a:lnTo>
                      <a:pt x="749287" y="1461490"/>
                    </a:lnTo>
                    <a:lnTo>
                      <a:pt x="754253" y="1474190"/>
                    </a:lnTo>
                    <a:lnTo>
                      <a:pt x="758583" y="1474190"/>
                    </a:lnTo>
                    <a:close/>
                  </a:path>
                  <a:path w="1340485" h="1571625">
                    <a:moveTo>
                      <a:pt x="762660" y="1418971"/>
                    </a:moveTo>
                    <a:lnTo>
                      <a:pt x="762165" y="1418729"/>
                    </a:lnTo>
                    <a:lnTo>
                      <a:pt x="761250" y="1418437"/>
                    </a:lnTo>
                    <a:lnTo>
                      <a:pt x="760552" y="1418234"/>
                    </a:lnTo>
                    <a:lnTo>
                      <a:pt x="759612" y="1417942"/>
                    </a:lnTo>
                    <a:lnTo>
                      <a:pt x="762660" y="1418971"/>
                    </a:lnTo>
                    <a:close/>
                  </a:path>
                  <a:path w="1340485" h="1571625">
                    <a:moveTo>
                      <a:pt x="768883" y="1194790"/>
                    </a:moveTo>
                    <a:lnTo>
                      <a:pt x="761644" y="1182090"/>
                    </a:lnTo>
                    <a:lnTo>
                      <a:pt x="754519" y="1182090"/>
                    </a:lnTo>
                    <a:lnTo>
                      <a:pt x="764108" y="1192517"/>
                    </a:lnTo>
                    <a:lnTo>
                      <a:pt x="752030" y="1182090"/>
                    </a:lnTo>
                    <a:lnTo>
                      <a:pt x="737349" y="1175080"/>
                    </a:lnTo>
                    <a:lnTo>
                      <a:pt x="746544" y="1182090"/>
                    </a:lnTo>
                    <a:lnTo>
                      <a:pt x="764971" y="1193444"/>
                    </a:lnTo>
                    <a:lnTo>
                      <a:pt x="766216" y="1194790"/>
                    </a:lnTo>
                    <a:lnTo>
                      <a:pt x="766749" y="1194790"/>
                    </a:lnTo>
                    <a:lnTo>
                      <a:pt x="765746" y="1193927"/>
                    </a:lnTo>
                    <a:lnTo>
                      <a:pt x="767156" y="1194790"/>
                    </a:lnTo>
                    <a:lnTo>
                      <a:pt x="768883" y="1194790"/>
                    </a:lnTo>
                    <a:close/>
                  </a:path>
                  <a:path w="1340485" h="1571625">
                    <a:moveTo>
                      <a:pt x="790003" y="1430858"/>
                    </a:moveTo>
                    <a:lnTo>
                      <a:pt x="785126" y="1423390"/>
                    </a:lnTo>
                    <a:lnTo>
                      <a:pt x="783831" y="1423390"/>
                    </a:lnTo>
                    <a:lnTo>
                      <a:pt x="790003" y="1430858"/>
                    </a:lnTo>
                    <a:close/>
                  </a:path>
                  <a:path w="1340485" h="1571625">
                    <a:moveTo>
                      <a:pt x="794334" y="1436090"/>
                    </a:moveTo>
                    <a:lnTo>
                      <a:pt x="790003" y="1430858"/>
                    </a:lnTo>
                    <a:lnTo>
                      <a:pt x="793419" y="1436090"/>
                    </a:lnTo>
                    <a:lnTo>
                      <a:pt x="794334" y="1436090"/>
                    </a:lnTo>
                    <a:close/>
                  </a:path>
                  <a:path w="1340485" h="1571625">
                    <a:moveTo>
                      <a:pt x="869911" y="1512290"/>
                    </a:moveTo>
                    <a:lnTo>
                      <a:pt x="868019" y="1510868"/>
                    </a:lnTo>
                    <a:lnTo>
                      <a:pt x="869226" y="1512290"/>
                    </a:lnTo>
                    <a:lnTo>
                      <a:pt x="869911" y="1512290"/>
                    </a:lnTo>
                    <a:close/>
                  </a:path>
                  <a:path w="1340485" h="1571625">
                    <a:moveTo>
                      <a:pt x="879881" y="168592"/>
                    </a:moveTo>
                    <a:lnTo>
                      <a:pt x="878624" y="166090"/>
                    </a:lnTo>
                    <a:lnTo>
                      <a:pt x="876795" y="166090"/>
                    </a:lnTo>
                    <a:lnTo>
                      <a:pt x="879881" y="168592"/>
                    </a:lnTo>
                    <a:close/>
                  </a:path>
                  <a:path w="1340485" h="1571625">
                    <a:moveTo>
                      <a:pt x="881202" y="178790"/>
                    </a:moveTo>
                    <a:lnTo>
                      <a:pt x="875601" y="166090"/>
                    </a:lnTo>
                    <a:lnTo>
                      <a:pt x="876795" y="166090"/>
                    </a:lnTo>
                    <a:lnTo>
                      <a:pt x="860323" y="153390"/>
                    </a:lnTo>
                    <a:lnTo>
                      <a:pt x="855268" y="153390"/>
                    </a:lnTo>
                    <a:lnTo>
                      <a:pt x="854760" y="153390"/>
                    </a:lnTo>
                    <a:lnTo>
                      <a:pt x="852017" y="153390"/>
                    </a:lnTo>
                    <a:lnTo>
                      <a:pt x="856437" y="166090"/>
                    </a:lnTo>
                    <a:lnTo>
                      <a:pt x="862164" y="166090"/>
                    </a:lnTo>
                    <a:lnTo>
                      <a:pt x="862380" y="166090"/>
                    </a:lnTo>
                    <a:lnTo>
                      <a:pt x="873264" y="166090"/>
                    </a:lnTo>
                    <a:lnTo>
                      <a:pt x="881202" y="178790"/>
                    </a:lnTo>
                    <a:close/>
                  </a:path>
                  <a:path w="1340485" h="1571625">
                    <a:moveTo>
                      <a:pt x="892454" y="178790"/>
                    </a:moveTo>
                    <a:lnTo>
                      <a:pt x="879881" y="168592"/>
                    </a:lnTo>
                    <a:lnTo>
                      <a:pt x="884999" y="178790"/>
                    </a:lnTo>
                    <a:lnTo>
                      <a:pt x="892454" y="178790"/>
                    </a:lnTo>
                    <a:close/>
                  </a:path>
                  <a:path w="1340485" h="1571625">
                    <a:moveTo>
                      <a:pt x="896874" y="1470101"/>
                    </a:moveTo>
                    <a:lnTo>
                      <a:pt x="895680" y="1469491"/>
                    </a:lnTo>
                    <a:lnTo>
                      <a:pt x="893533" y="1468678"/>
                    </a:lnTo>
                    <a:lnTo>
                      <a:pt x="891247" y="1467866"/>
                    </a:lnTo>
                    <a:lnTo>
                      <a:pt x="896874" y="1470101"/>
                    </a:lnTo>
                    <a:close/>
                  </a:path>
                  <a:path w="1340485" h="1571625">
                    <a:moveTo>
                      <a:pt x="906500" y="1512290"/>
                    </a:moveTo>
                    <a:lnTo>
                      <a:pt x="892060" y="1499590"/>
                    </a:lnTo>
                    <a:lnTo>
                      <a:pt x="862291" y="1499590"/>
                    </a:lnTo>
                    <a:lnTo>
                      <a:pt x="847521" y="1486890"/>
                    </a:lnTo>
                    <a:lnTo>
                      <a:pt x="824992" y="1486890"/>
                    </a:lnTo>
                    <a:lnTo>
                      <a:pt x="835736" y="1499590"/>
                    </a:lnTo>
                    <a:lnTo>
                      <a:pt x="849782" y="1499590"/>
                    </a:lnTo>
                    <a:lnTo>
                      <a:pt x="858875" y="1512290"/>
                    </a:lnTo>
                    <a:lnTo>
                      <a:pt x="861834" y="1512290"/>
                    </a:lnTo>
                    <a:lnTo>
                      <a:pt x="853059" y="1499590"/>
                    </a:lnTo>
                    <a:lnTo>
                      <a:pt x="868019" y="1510868"/>
                    </a:lnTo>
                    <a:lnTo>
                      <a:pt x="858443" y="1499590"/>
                    </a:lnTo>
                    <a:lnTo>
                      <a:pt x="874649" y="1512290"/>
                    </a:lnTo>
                    <a:lnTo>
                      <a:pt x="906500" y="1512290"/>
                    </a:lnTo>
                    <a:close/>
                  </a:path>
                  <a:path w="1340485" h="1571625">
                    <a:moveTo>
                      <a:pt x="909243" y="1515351"/>
                    </a:moveTo>
                    <a:lnTo>
                      <a:pt x="903465" y="1514144"/>
                    </a:lnTo>
                    <a:lnTo>
                      <a:pt x="898410" y="1513039"/>
                    </a:lnTo>
                    <a:lnTo>
                      <a:pt x="900391" y="1514043"/>
                    </a:lnTo>
                    <a:lnTo>
                      <a:pt x="902982" y="1514259"/>
                    </a:lnTo>
                    <a:lnTo>
                      <a:pt x="909243" y="1515351"/>
                    </a:lnTo>
                    <a:close/>
                  </a:path>
                  <a:path w="1340485" h="1571625">
                    <a:moveTo>
                      <a:pt x="921766" y="293217"/>
                    </a:moveTo>
                    <a:lnTo>
                      <a:pt x="902741" y="298462"/>
                    </a:lnTo>
                    <a:lnTo>
                      <a:pt x="910399" y="296722"/>
                    </a:lnTo>
                    <a:lnTo>
                      <a:pt x="917092" y="294855"/>
                    </a:lnTo>
                    <a:lnTo>
                      <a:pt x="921766" y="293217"/>
                    </a:lnTo>
                    <a:close/>
                  </a:path>
                  <a:path w="1340485" h="1571625">
                    <a:moveTo>
                      <a:pt x="933208" y="1524990"/>
                    </a:moveTo>
                    <a:lnTo>
                      <a:pt x="923861" y="1512290"/>
                    </a:lnTo>
                    <a:lnTo>
                      <a:pt x="920318" y="1512290"/>
                    </a:lnTo>
                    <a:lnTo>
                      <a:pt x="900950" y="1499590"/>
                    </a:lnTo>
                    <a:lnTo>
                      <a:pt x="907669" y="1512290"/>
                    </a:lnTo>
                    <a:lnTo>
                      <a:pt x="907326" y="1512290"/>
                    </a:lnTo>
                    <a:lnTo>
                      <a:pt x="911821" y="1515833"/>
                    </a:lnTo>
                    <a:lnTo>
                      <a:pt x="909243" y="1515364"/>
                    </a:lnTo>
                    <a:lnTo>
                      <a:pt x="911936" y="1515922"/>
                    </a:lnTo>
                    <a:lnTo>
                      <a:pt x="923493" y="1524990"/>
                    </a:lnTo>
                    <a:lnTo>
                      <a:pt x="933208" y="1524990"/>
                    </a:lnTo>
                    <a:close/>
                  </a:path>
                  <a:path w="1340485" h="1571625">
                    <a:moveTo>
                      <a:pt x="938936" y="167995"/>
                    </a:moveTo>
                    <a:lnTo>
                      <a:pt x="938187" y="166090"/>
                    </a:lnTo>
                    <a:lnTo>
                      <a:pt x="937895" y="166090"/>
                    </a:lnTo>
                    <a:lnTo>
                      <a:pt x="938936" y="167995"/>
                    </a:lnTo>
                    <a:close/>
                  </a:path>
                  <a:path w="1340485" h="1571625">
                    <a:moveTo>
                      <a:pt x="944854" y="178790"/>
                    </a:moveTo>
                    <a:lnTo>
                      <a:pt x="938936" y="167995"/>
                    </a:lnTo>
                    <a:lnTo>
                      <a:pt x="943178" y="178790"/>
                    </a:lnTo>
                    <a:lnTo>
                      <a:pt x="944854" y="178790"/>
                    </a:lnTo>
                    <a:close/>
                  </a:path>
                  <a:path w="1340485" h="1571625">
                    <a:moveTo>
                      <a:pt x="948982" y="237439"/>
                    </a:moveTo>
                    <a:lnTo>
                      <a:pt x="948410" y="229590"/>
                    </a:lnTo>
                    <a:lnTo>
                      <a:pt x="947089" y="229590"/>
                    </a:lnTo>
                    <a:lnTo>
                      <a:pt x="948982" y="237439"/>
                    </a:lnTo>
                    <a:close/>
                  </a:path>
                  <a:path w="1340485" h="1571625">
                    <a:moveTo>
                      <a:pt x="950163" y="242290"/>
                    </a:moveTo>
                    <a:lnTo>
                      <a:pt x="948982" y="237439"/>
                    </a:lnTo>
                    <a:lnTo>
                      <a:pt x="949337" y="242290"/>
                    </a:lnTo>
                    <a:lnTo>
                      <a:pt x="950163" y="242290"/>
                    </a:lnTo>
                    <a:close/>
                  </a:path>
                  <a:path w="1340485" h="1571625">
                    <a:moveTo>
                      <a:pt x="962634" y="242290"/>
                    </a:moveTo>
                    <a:lnTo>
                      <a:pt x="961453" y="240360"/>
                    </a:lnTo>
                    <a:lnTo>
                      <a:pt x="961250" y="242290"/>
                    </a:lnTo>
                    <a:lnTo>
                      <a:pt x="962634" y="242290"/>
                    </a:lnTo>
                    <a:close/>
                  </a:path>
                  <a:path w="1340485" h="1571625">
                    <a:moveTo>
                      <a:pt x="978979" y="1537690"/>
                    </a:moveTo>
                    <a:lnTo>
                      <a:pt x="977544" y="1531975"/>
                    </a:lnTo>
                    <a:lnTo>
                      <a:pt x="952868" y="1524990"/>
                    </a:lnTo>
                    <a:lnTo>
                      <a:pt x="947064" y="1524990"/>
                    </a:lnTo>
                    <a:lnTo>
                      <a:pt x="937183" y="1512290"/>
                    </a:lnTo>
                    <a:lnTo>
                      <a:pt x="933399" y="1512290"/>
                    </a:lnTo>
                    <a:lnTo>
                      <a:pt x="945045" y="1524990"/>
                    </a:lnTo>
                    <a:lnTo>
                      <a:pt x="941654" y="1524990"/>
                    </a:lnTo>
                    <a:lnTo>
                      <a:pt x="954519" y="1537690"/>
                    </a:lnTo>
                    <a:lnTo>
                      <a:pt x="978979" y="1537690"/>
                    </a:lnTo>
                    <a:close/>
                  </a:path>
                  <a:path w="1340485" h="1571625">
                    <a:moveTo>
                      <a:pt x="980782" y="1532890"/>
                    </a:moveTo>
                    <a:lnTo>
                      <a:pt x="975791" y="1524990"/>
                    </a:lnTo>
                    <a:lnTo>
                      <a:pt x="977544" y="1531975"/>
                    </a:lnTo>
                    <a:lnTo>
                      <a:pt x="980782" y="1532890"/>
                    </a:lnTo>
                    <a:close/>
                  </a:path>
                  <a:path w="1340485" h="1571625">
                    <a:moveTo>
                      <a:pt x="981900" y="1509953"/>
                    </a:moveTo>
                    <a:lnTo>
                      <a:pt x="981557" y="1509864"/>
                    </a:lnTo>
                    <a:lnTo>
                      <a:pt x="981189" y="1509750"/>
                    </a:lnTo>
                    <a:lnTo>
                      <a:pt x="980973" y="1509699"/>
                    </a:lnTo>
                    <a:lnTo>
                      <a:pt x="980465" y="1510080"/>
                    </a:lnTo>
                    <a:lnTo>
                      <a:pt x="981900" y="1509953"/>
                    </a:lnTo>
                    <a:close/>
                  </a:path>
                  <a:path w="1340485" h="1571625">
                    <a:moveTo>
                      <a:pt x="990295" y="1535582"/>
                    </a:moveTo>
                    <a:lnTo>
                      <a:pt x="985037" y="1524990"/>
                    </a:lnTo>
                    <a:lnTo>
                      <a:pt x="978687" y="1524990"/>
                    </a:lnTo>
                    <a:lnTo>
                      <a:pt x="990155" y="1535544"/>
                    </a:lnTo>
                    <a:lnTo>
                      <a:pt x="990295" y="1535582"/>
                    </a:lnTo>
                    <a:close/>
                  </a:path>
                  <a:path w="1340485" h="1571625">
                    <a:moveTo>
                      <a:pt x="991069" y="1524990"/>
                    </a:moveTo>
                    <a:lnTo>
                      <a:pt x="979360" y="1517269"/>
                    </a:lnTo>
                    <a:lnTo>
                      <a:pt x="988263" y="1524990"/>
                    </a:lnTo>
                    <a:lnTo>
                      <a:pt x="991069" y="1524990"/>
                    </a:lnTo>
                    <a:close/>
                  </a:path>
                  <a:path w="1340485" h="1571625">
                    <a:moveTo>
                      <a:pt x="991196" y="223062"/>
                    </a:moveTo>
                    <a:lnTo>
                      <a:pt x="986739" y="216890"/>
                    </a:lnTo>
                    <a:lnTo>
                      <a:pt x="985316" y="216890"/>
                    </a:lnTo>
                    <a:lnTo>
                      <a:pt x="985723" y="217970"/>
                    </a:lnTo>
                    <a:lnTo>
                      <a:pt x="991196" y="223062"/>
                    </a:lnTo>
                    <a:close/>
                  </a:path>
                  <a:path w="1340485" h="1571625">
                    <a:moveTo>
                      <a:pt x="997724" y="1537690"/>
                    </a:moveTo>
                    <a:lnTo>
                      <a:pt x="990295" y="1535582"/>
                    </a:lnTo>
                    <a:lnTo>
                      <a:pt x="990371" y="1535747"/>
                    </a:lnTo>
                    <a:lnTo>
                      <a:pt x="990155" y="1535544"/>
                    </a:lnTo>
                    <a:lnTo>
                      <a:pt x="980782" y="1532890"/>
                    </a:lnTo>
                    <a:lnTo>
                      <a:pt x="983818" y="1537690"/>
                    </a:lnTo>
                    <a:lnTo>
                      <a:pt x="991336" y="1537690"/>
                    </a:lnTo>
                    <a:lnTo>
                      <a:pt x="992492" y="1537690"/>
                    </a:lnTo>
                    <a:lnTo>
                      <a:pt x="997724" y="1537690"/>
                    </a:lnTo>
                    <a:close/>
                  </a:path>
                  <a:path w="1340485" h="1571625">
                    <a:moveTo>
                      <a:pt x="1004163" y="1535569"/>
                    </a:moveTo>
                    <a:lnTo>
                      <a:pt x="1000836" y="1534922"/>
                    </a:lnTo>
                    <a:lnTo>
                      <a:pt x="1001737" y="1535252"/>
                    </a:lnTo>
                    <a:lnTo>
                      <a:pt x="1002576" y="1535366"/>
                    </a:lnTo>
                    <a:lnTo>
                      <a:pt x="1003604" y="1535557"/>
                    </a:lnTo>
                    <a:lnTo>
                      <a:pt x="1004163" y="1535569"/>
                    </a:lnTo>
                    <a:close/>
                  </a:path>
                  <a:path w="1340485" h="1571625">
                    <a:moveTo>
                      <a:pt x="1010132" y="1550390"/>
                    </a:moveTo>
                    <a:lnTo>
                      <a:pt x="1001750" y="1537690"/>
                    </a:lnTo>
                    <a:lnTo>
                      <a:pt x="1001522" y="1537690"/>
                    </a:lnTo>
                    <a:lnTo>
                      <a:pt x="1010132" y="1550390"/>
                    </a:lnTo>
                    <a:close/>
                  </a:path>
                  <a:path w="1340485" h="1571625">
                    <a:moveTo>
                      <a:pt x="1020978" y="249974"/>
                    </a:moveTo>
                    <a:lnTo>
                      <a:pt x="1004277" y="222872"/>
                    </a:lnTo>
                    <a:lnTo>
                      <a:pt x="1003185" y="223291"/>
                    </a:lnTo>
                    <a:lnTo>
                      <a:pt x="1011847" y="235229"/>
                    </a:lnTo>
                    <a:lnTo>
                      <a:pt x="1015720" y="241122"/>
                    </a:lnTo>
                    <a:lnTo>
                      <a:pt x="1018870" y="246900"/>
                    </a:lnTo>
                    <a:lnTo>
                      <a:pt x="1020978" y="249974"/>
                    </a:lnTo>
                    <a:close/>
                  </a:path>
                  <a:path w="1340485" h="1571625">
                    <a:moveTo>
                      <a:pt x="1021054" y="1522717"/>
                    </a:moveTo>
                    <a:lnTo>
                      <a:pt x="1020394" y="1521752"/>
                    </a:lnTo>
                    <a:lnTo>
                      <a:pt x="1017168" y="1521015"/>
                    </a:lnTo>
                    <a:lnTo>
                      <a:pt x="1015174" y="1518310"/>
                    </a:lnTo>
                    <a:lnTo>
                      <a:pt x="1019822" y="1519008"/>
                    </a:lnTo>
                    <a:lnTo>
                      <a:pt x="1021041" y="1518119"/>
                    </a:lnTo>
                    <a:lnTo>
                      <a:pt x="1015847" y="1517865"/>
                    </a:lnTo>
                    <a:lnTo>
                      <a:pt x="1014653" y="1517599"/>
                    </a:lnTo>
                    <a:lnTo>
                      <a:pt x="1010742" y="1512290"/>
                    </a:lnTo>
                    <a:lnTo>
                      <a:pt x="996708" y="1512290"/>
                    </a:lnTo>
                    <a:lnTo>
                      <a:pt x="998321" y="1513852"/>
                    </a:lnTo>
                    <a:lnTo>
                      <a:pt x="996708" y="1513484"/>
                    </a:lnTo>
                    <a:lnTo>
                      <a:pt x="997394" y="1514881"/>
                    </a:lnTo>
                    <a:lnTo>
                      <a:pt x="999896" y="1515351"/>
                    </a:lnTo>
                    <a:lnTo>
                      <a:pt x="1009954" y="1524990"/>
                    </a:lnTo>
                    <a:lnTo>
                      <a:pt x="1020127" y="1524990"/>
                    </a:lnTo>
                    <a:lnTo>
                      <a:pt x="1018260" y="1522488"/>
                    </a:lnTo>
                    <a:lnTo>
                      <a:pt x="1019581" y="1522907"/>
                    </a:lnTo>
                    <a:lnTo>
                      <a:pt x="1021054" y="1522717"/>
                    </a:lnTo>
                    <a:close/>
                  </a:path>
                  <a:path w="1340485" h="1571625">
                    <a:moveTo>
                      <a:pt x="1028928" y="1523695"/>
                    </a:moveTo>
                    <a:lnTo>
                      <a:pt x="1020343" y="1521663"/>
                    </a:lnTo>
                    <a:lnTo>
                      <a:pt x="1028928" y="1523695"/>
                    </a:lnTo>
                    <a:close/>
                  </a:path>
                  <a:path w="1340485" h="1571625">
                    <a:moveTo>
                      <a:pt x="1033500" y="1516684"/>
                    </a:moveTo>
                    <a:lnTo>
                      <a:pt x="1028573" y="1515427"/>
                    </a:lnTo>
                    <a:lnTo>
                      <a:pt x="1023721" y="1514386"/>
                    </a:lnTo>
                    <a:lnTo>
                      <a:pt x="1020114" y="1513751"/>
                    </a:lnTo>
                    <a:lnTo>
                      <a:pt x="1033500" y="1516684"/>
                    </a:lnTo>
                    <a:close/>
                  </a:path>
                  <a:path w="1340485" h="1571625">
                    <a:moveTo>
                      <a:pt x="1034491" y="261556"/>
                    </a:moveTo>
                    <a:lnTo>
                      <a:pt x="1033805" y="260680"/>
                    </a:lnTo>
                    <a:lnTo>
                      <a:pt x="1033526" y="259740"/>
                    </a:lnTo>
                    <a:lnTo>
                      <a:pt x="1026807" y="242824"/>
                    </a:lnTo>
                    <a:lnTo>
                      <a:pt x="1026452" y="241973"/>
                    </a:lnTo>
                    <a:lnTo>
                      <a:pt x="1026134" y="241007"/>
                    </a:lnTo>
                    <a:lnTo>
                      <a:pt x="1025677" y="240093"/>
                    </a:lnTo>
                    <a:lnTo>
                      <a:pt x="1014234" y="224370"/>
                    </a:lnTo>
                    <a:lnTo>
                      <a:pt x="1014704" y="226009"/>
                    </a:lnTo>
                    <a:lnTo>
                      <a:pt x="1019695" y="233959"/>
                    </a:lnTo>
                    <a:lnTo>
                      <a:pt x="1022616" y="238899"/>
                    </a:lnTo>
                    <a:lnTo>
                      <a:pt x="1023734" y="241007"/>
                    </a:lnTo>
                    <a:lnTo>
                      <a:pt x="1023797" y="242811"/>
                    </a:lnTo>
                    <a:lnTo>
                      <a:pt x="1023658" y="242824"/>
                    </a:lnTo>
                    <a:lnTo>
                      <a:pt x="1023505" y="242824"/>
                    </a:lnTo>
                    <a:lnTo>
                      <a:pt x="1023188" y="242417"/>
                    </a:lnTo>
                    <a:lnTo>
                      <a:pt x="1022350" y="241007"/>
                    </a:lnTo>
                    <a:lnTo>
                      <a:pt x="1021588" y="239661"/>
                    </a:lnTo>
                    <a:lnTo>
                      <a:pt x="1019251" y="236715"/>
                    </a:lnTo>
                    <a:lnTo>
                      <a:pt x="1020686" y="238810"/>
                    </a:lnTo>
                    <a:lnTo>
                      <a:pt x="1021816" y="241592"/>
                    </a:lnTo>
                    <a:lnTo>
                      <a:pt x="1023200" y="244792"/>
                    </a:lnTo>
                    <a:lnTo>
                      <a:pt x="1024674" y="248018"/>
                    </a:lnTo>
                    <a:lnTo>
                      <a:pt x="1026490" y="251675"/>
                    </a:lnTo>
                    <a:lnTo>
                      <a:pt x="1031011" y="260464"/>
                    </a:lnTo>
                    <a:lnTo>
                      <a:pt x="1031836" y="261239"/>
                    </a:lnTo>
                    <a:lnTo>
                      <a:pt x="1030693" y="262305"/>
                    </a:lnTo>
                    <a:lnTo>
                      <a:pt x="1030592" y="263169"/>
                    </a:lnTo>
                    <a:lnTo>
                      <a:pt x="1029652" y="265760"/>
                    </a:lnTo>
                    <a:lnTo>
                      <a:pt x="1029525" y="266788"/>
                    </a:lnTo>
                    <a:lnTo>
                      <a:pt x="1029411" y="267995"/>
                    </a:lnTo>
                    <a:lnTo>
                      <a:pt x="1032230" y="267995"/>
                    </a:lnTo>
                    <a:lnTo>
                      <a:pt x="1032344" y="266788"/>
                    </a:lnTo>
                    <a:lnTo>
                      <a:pt x="1032941" y="265849"/>
                    </a:lnTo>
                    <a:lnTo>
                      <a:pt x="1034415" y="262572"/>
                    </a:lnTo>
                    <a:lnTo>
                      <a:pt x="1034491" y="261556"/>
                    </a:lnTo>
                    <a:close/>
                  </a:path>
                  <a:path w="1340485" h="1571625">
                    <a:moveTo>
                      <a:pt x="1042670" y="1550035"/>
                    </a:moveTo>
                    <a:lnTo>
                      <a:pt x="1040803" y="1549273"/>
                    </a:lnTo>
                    <a:lnTo>
                      <a:pt x="1020775" y="1545653"/>
                    </a:lnTo>
                    <a:lnTo>
                      <a:pt x="1022667" y="1546453"/>
                    </a:lnTo>
                    <a:lnTo>
                      <a:pt x="1042670" y="1550035"/>
                    </a:lnTo>
                    <a:close/>
                  </a:path>
                  <a:path w="1340485" h="1571625">
                    <a:moveTo>
                      <a:pt x="1055179" y="244436"/>
                    </a:moveTo>
                    <a:lnTo>
                      <a:pt x="1052499" y="241604"/>
                    </a:lnTo>
                    <a:lnTo>
                      <a:pt x="1052499" y="244436"/>
                    </a:lnTo>
                    <a:lnTo>
                      <a:pt x="1052055" y="243090"/>
                    </a:lnTo>
                    <a:lnTo>
                      <a:pt x="1052372" y="244017"/>
                    </a:lnTo>
                    <a:lnTo>
                      <a:pt x="1052499" y="244436"/>
                    </a:lnTo>
                    <a:lnTo>
                      <a:pt x="1052499" y="241604"/>
                    </a:lnTo>
                    <a:lnTo>
                      <a:pt x="1051318" y="240347"/>
                    </a:lnTo>
                    <a:lnTo>
                      <a:pt x="1050163" y="239115"/>
                    </a:lnTo>
                    <a:lnTo>
                      <a:pt x="1047584" y="234797"/>
                    </a:lnTo>
                    <a:lnTo>
                      <a:pt x="1038098" y="220687"/>
                    </a:lnTo>
                    <a:lnTo>
                      <a:pt x="1035989" y="217614"/>
                    </a:lnTo>
                    <a:lnTo>
                      <a:pt x="1033564" y="213563"/>
                    </a:lnTo>
                    <a:lnTo>
                      <a:pt x="1030554" y="209626"/>
                    </a:lnTo>
                    <a:lnTo>
                      <a:pt x="1007948" y="182562"/>
                    </a:lnTo>
                    <a:lnTo>
                      <a:pt x="1002626" y="176187"/>
                    </a:lnTo>
                    <a:lnTo>
                      <a:pt x="990828" y="163868"/>
                    </a:lnTo>
                    <a:lnTo>
                      <a:pt x="978865" y="152044"/>
                    </a:lnTo>
                    <a:lnTo>
                      <a:pt x="970076" y="143954"/>
                    </a:lnTo>
                    <a:lnTo>
                      <a:pt x="965517" y="139763"/>
                    </a:lnTo>
                    <a:lnTo>
                      <a:pt x="963244" y="137871"/>
                    </a:lnTo>
                    <a:lnTo>
                      <a:pt x="963244" y="143954"/>
                    </a:lnTo>
                    <a:lnTo>
                      <a:pt x="947191" y="129806"/>
                    </a:lnTo>
                    <a:lnTo>
                      <a:pt x="953731" y="134988"/>
                    </a:lnTo>
                    <a:lnTo>
                      <a:pt x="959853" y="140119"/>
                    </a:lnTo>
                    <a:lnTo>
                      <a:pt x="963244" y="143954"/>
                    </a:lnTo>
                    <a:lnTo>
                      <a:pt x="963244" y="137871"/>
                    </a:lnTo>
                    <a:lnTo>
                      <a:pt x="931291" y="112585"/>
                    </a:lnTo>
                    <a:lnTo>
                      <a:pt x="919010" y="109448"/>
                    </a:lnTo>
                    <a:lnTo>
                      <a:pt x="920508" y="110972"/>
                    </a:lnTo>
                    <a:lnTo>
                      <a:pt x="925080" y="114249"/>
                    </a:lnTo>
                    <a:lnTo>
                      <a:pt x="939800" y="124371"/>
                    </a:lnTo>
                    <a:lnTo>
                      <a:pt x="936879" y="123558"/>
                    </a:lnTo>
                    <a:lnTo>
                      <a:pt x="933932" y="122491"/>
                    </a:lnTo>
                    <a:lnTo>
                      <a:pt x="946365" y="132422"/>
                    </a:lnTo>
                    <a:lnTo>
                      <a:pt x="952195" y="137934"/>
                    </a:lnTo>
                    <a:lnTo>
                      <a:pt x="957630" y="142494"/>
                    </a:lnTo>
                    <a:lnTo>
                      <a:pt x="962647" y="146646"/>
                    </a:lnTo>
                    <a:lnTo>
                      <a:pt x="967549" y="150964"/>
                    </a:lnTo>
                    <a:lnTo>
                      <a:pt x="972172" y="154711"/>
                    </a:lnTo>
                    <a:lnTo>
                      <a:pt x="976617" y="158254"/>
                    </a:lnTo>
                    <a:lnTo>
                      <a:pt x="981151" y="161721"/>
                    </a:lnTo>
                    <a:lnTo>
                      <a:pt x="989253" y="168986"/>
                    </a:lnTo>
                    <a:lnTo>
                      <a:pt x="995286" y="174625"/>
                    </a:lnTo>
                    <a:lnTo>
                      <a:pt x="998359" y="177685"/>
                    </a:lnTo>
                    <a:lnTo>
                      <a:pt x="999566" y="178841"/>
                    </a:lnTo>
                    <a:lnTo>
                      <a:pt x="1001344" y="180911"/>
                    </a:lnTo>
                    <a:lnTo>
                      <a:pt x="1002665" y="182562"/>
                    </a:lnTo>
                    <a:lnTo>
                      <a:pt x="999972" y="179412"/>
                    </a:lnTo>
                    <a:lnTo>
                      <a:pt x="997470" y="177241"/>
                    </a:lnTo>
                    <a:lnTo>
                      <a:pt x="995946" y="175844"/>
                    </a:lnTo>
                    <a:lnTo>
                      <a:pt x="1000518" y="180911"/>
                    </a:lnTo>
                    <a:lnTo>
                      <a:pt x="1002055" y="182956"/>
                    </a:lnTo>
                    <a:lnTo>
                      <a:pt x="1003515" y="184708"/>
                    </a:lnTo>
                    <a:lnTo>
                      <a:pt x="1012405" y="195541"/>
                    </a:lnTo>
                    <a:lnTo>
                      <a:pt x="1026261" y="212102"/>
                    </a:lnTo>
                    <a:lnTo>
                      <a:pt x="1030097" y="217639"/>
                    </a:lnTo>
                    <a:lnTo>
                      <a:pt x="1045095" y="238721"/>
                    </a:lnTo>
                    <a:lnTo>
                      <a:pt x="1046226" y="240360"/>
                    </a:lnTo>
                    <a:lnTo>
                      <a:pt x="1047673" y="242087"/>
                    </a:lnTo>
                    <a:lnTo>
                      <a:pt x="1048524" y="243573"/>
                    </a:lnTo>
                    <a:lnTo>
                      <a:pt x="1049261" y="247611"/>
                    </a:lnTo>
                    <a:lnTo>
                      <a:pt x="1050531" y="254076"/>
                    </a:lnTo>
                    <a:lnTo>
                      <a:pt x="1049756" y="258165"/>
                    </a:lnTo>
                    <a:lnTo>
                      <a:pt x="1049058" y="256273"/>
                    </a:lnTo>
                    <a:lnTo>
                      <a:pt x="1048169" y="251777"/>
                    </a:lnTo>
                    <a:lnTo>
                      <a:pt x="1046810" y="243433"/>
                    </a:lnTo>
                    <a:lnTo>
                      <a:pt x="1044397" y="239547"/>
                    </a:lnTo>
                    <a:lnTo>
                      <a:pt x="1041044" y="235051"/>
                    </a:lnTo>
                    <a:lnTo>
                      <a:pt x="1038225" y="230886"/>
                    </a:lnTo>
                    <a:lnTo>
                      <a:pt x="1033856" y="224612"/>
                    </a:lnTo>
                    <a:lnTo>
                      <a:pt x="1031176" y="220776"/>
                    </a:lnTo>
                    <a:lnTo>
                      <a:pt x="1030109" y="219240"/>
                    </a:lnTo>
                    <a:lnTo>
                      <a:pt x="1024521" y="211696"/>
                    </a:lnTo>
                    <a:lnTo>
                      <a:pt x="1023429" y="211226"/>
                    </a:lnTo>
                    <a:lnTo>
                      <a:pt x="1028839" y="220776"/>
                    </a:lnTo>
                    <a:lnTo>
                      <a:pt x="1025296" y="215201"/>
                    </a:lnTo>
                    <a:lnTo>
                      <a:pt x="999667" y="184594"/>
                    </a:lnTo>
                    <a:lnTo>
                      <a:pt x="998156" y="182841"/>
                    </a:lnTo>
                    <a:lnTo>
                      <a:pt x="996302" y="180873"/>
                    </a:lnTo>
                    <a:lnTo>
                      <a:pt x="994943" y="179666"/>
                    </a:lnTo>
                    <a:lnTo>
                      <a:pt x="983627" y="168948"/>
                    </a:lnTo>
                    <a:lnTo>
                      <a:pt x="976376" y="162458"/>
                    </a:lnTo>
                    <a:lnTo>
                      <a:pt x="963955" y="151574"/>
                    </a:lnTo>
                    <a:lnTo>
                      <a:pt x="971994" y="159651"/>
                    </a:lnTo>
                    <a:lnTo>
                      <a:pt x="979131" y="167525"/>
                    </a:lnTo>
                    <a:lnTo>
                      <a:pt x="985189" y="174853"/>
                    </a:lnTo>
                    <a:lnTo>
                      <a:pt x="992581" y="184708"/>
                    </a:lnTo>
                    <a:lnTo>
                      <a:pt x="996099" y="190042"/>
                    </a:lnTo>
                    <a:lnTo>
                      <a:pt x="996873" y="192062"/>
                    </a:lnTo>
                    <a:lnTo>
                      <a:pt x="997902" y="194348"/>
                    </a:lnTo>
                    <a:lnTo>
                      <a:pt x="997318" y="194703"/>
                    </a:lnTo>
                    <a:lnTo>
                      <a:pt x="994905" y="192773"/>
                    </a:lnTo>
                    <a:lnTo>
                      <a:pt x="1000328" y="198742"/>
                    </a:lnTo>
                    <a:lnTo>
                      <a:pt x="1005141" y="204000"/>
                    </a:lnTo>
                    <a:lnTo>
                      <a:pt x="1009396" y="208559"/>
                    </a:lnTo>
                    <a:lnTo>
                      <a:pt x="1013129" y="212483"/>
                    </a:lnTo>
                    <a:lnTo>
                      <a:pt x="1017600" y="217347"/>
                    </a:lnTo>
                    <a:lnTo>
                      <a:pt x="1020140" y="220687"/>
                    </a:lnTo>
                    <a:lnTo>
                      <a:pt x="1022350" y="222846"/>
                    </a:lnTo>
                    <a:lnTo>
                      <a:pt x="1026579" y="227177"/>
                    </a:lnTo>
                    <a:lnTo>
                      <a:pt x="1027658" y="226923"/>
                    </a:lnTo>
                    <a:lnTo>
                      <a:pt x="1028446" y="226263"/>
                    </a:lnTo>
                    <a:lnTo>
                      <a:pt x="1029233" y="225640"/>
                    </a:lnTo>
                    <a:lnTo>
                      <a:pt x="1029754" y="224612"/>
                    </a:lnTo>
                    <a:lnTo>
                      <a:pt x="1034923" y="229933"/>
                    </a:lnTo>
                    <a:lnTo>
                      <a:pt x="1037399" y="232867"/>
                    </a:lnTo>
                    <a:lnTo>
                      <a:pt x="1041031" y="237604"/>
                    </a:lnTo>
                    <a:lnTo>
                      <a:pt x="1046238" y="242900"/>
                    </a:lnTo>
                    <a:lnTo>
                      <a:pt x="1045768" y="247611"/>
                    </a:lnTo>
                    <a:lnTo>
                      <a:pt x="1047165" y="254787"/>
                    </a:lnTo>
                    <a:lnTo>
                      <a:pt x="1048219" y="264477"/>
                    </a:lnTo>
                    <a:lnTo>
                      <a:pt x="1048435" y="266077"/>
                    </a:lnTo>
                    <a:lnTo>
                      <a:pt x="1048867" y="267614"/>
                    </a:lnTo>
                    <a:lnTo>
                      <a:pt x="1047508" y="269709"/>
                    </a:lnTo>
                    <a:lnTo>
                      <a:pt x="1046137" y="272656"/>
                    </a:lnTo>
                    <a:lnTo>
                      <a:pt x="1045578" y="273456"/>
                    </a:lnTo>
                    <a:lnTo>
                      <a:pt x="1045502" y="275056"/>
                    </a:lnTo>
                    <a:lnTo>
                      <a:pt x="1044384" y="275005"/>
                    </a:lnTo>
                    <a:lnTo>
                      <a:pt x="1022197" y="282105"/>
                    </a:lnTo>
                    <a:lnTo>
                      <a:pt x="1009357" y="290233"/>
                    </a:lnTo>
                    <a:lnTo>
                      <a:pt x="994625" y="294868"/>
                    </a:lnTo>
                    <a:lnTo>
                      <a:pt x="998550" y="292671"/>
                    </a:lnTo>
                    <a:lnTo>
                      <a:pt x="1000594" y="291312"/>
                    </a:lnTo>
                    <a:lnTo>
                      <a:pt x="1001382" y="290474"/>
                    </a:lnTo>
                    <a:lnTo>
                      <a:pt x="999578" y="290550"/>
                    </a:lnTo>
                    <a:lnTo>
                      <a:pt x="993178" y="292011"/>
                    </a:lnTo>
                    <a:lnTo>
                      <a:pt x="980135" y="295313"/>
                    </a:lnTo>
                    <a:lnTo>
                      <a:pt x="968476" y="298869"/>
                    </a:lnTo>
                    <a:lnTo>
                      <a:pt x="953465" y="301752"/>
                    </a:lnTo>
                    <a:lnTo>
                      <a:pt x="939203" y="304038"/>
                    </a:lnTo>
                    <a:lnTo>
                      <a:pt x="929830" y="305790"/>
                    </a:lnTo>
                    <a:lnTo>
                      <a:pt x="930643" y="304673"/>
                    </a:lnTo>
                    <a:lnTo>
                      <a:pt x="930986" y="303517"/>
                    </a:lnTo>
                    <a:lnTo>
                      <a:pt x="913066" y="305739"/>
                    </a:lnTo>
                    <a:lnTo>
                      <a:pt x="911936" y="306425"/>
                    </a:lnTo>
                    <a:lnTo>
                      <a:pt x="913790" y="307898"/>
                    </a:lnTo>
                    <a:lnTo>
                      <a:pt x="899731" y="309689"/>
                    </a:lnTo>
                    <a:lnTo>
                      <a:pt x="900760" y="307492"/>
                    </a:lnTo>
                    <a:lnTo>
                      <a:pt x="921512" y="303809"/>
                    </a:lnTo>
                    <a:lnTo>
                      <a:pt x="918806" y="302336"/>
                    </a:lnTo>
                    <a:lnTo>
                      <a:pt x="897140" y="305790"/>
                    </a:lnTo>
                    <a:lnTo>
                      <a:pt x="890143" y="308305"/>
                    </a:lnTo>
                    <a:lnTo>
                      <a:pt x="889419" y="310324"/>
                    </a:lnTo>
                    <a:lnTo>
                      <a:pt x="886599" y="312216"/>
                    </a:lnTo>
                    <a:lnTo>
                      <a:pt x="887780" y="311518"/>
                    </a:lnTo>
                    <a:lnTo>
                      <a:pt x="889927" y="311569"/>
                    </a:lnTo>
                    <a:lnTo>
                      <a:pt x="890409" y="311518"/>
                    </a:lnTo>
                    <a:lnTo>
                      <a:pt x="895337" y="310984"/>
                    </a:lnTo>
                    <a:lnTo>
                      <a:pt x="895121" y="312420"/>
                    </a:lnTo>
                    <a:lnTo>
                      <a:pt x="877938" y="313423"/>
                    </a:lnTo>
                    <a:lnTo>
                      <a:pt x="879970" y="314871"/>
                    </a:lnTo>
                    <a:lnTo>
                      <a:pt x="886790" y="314134"/>
                    </a:lnTo>
                    <a:lnTo>
                      <a:pt x="899337" y="311708"/>
                    </a:lnTo>
                    <a:lnTo>
                      <a:pt x="897686" y="312953"/>
                    </a:lnTo>
                    <a:lnTo>
                      <a:pt x="906526" y="312750"/>
                    </a:lnTo>
                    <a:lnTo>
                      <a:pt x="919975" y="311696"/>
                    </a:lnTo>
                    <a:lnTo>
                      <a:pt x="926592" y="310984"/>
                    </a:lnTo>
                    <a:lnTo>
                      <a:pt x="931735" y="310438"/>
                    </a:lnTo>
                    <a:lnTo>
                      <a:pt x="935812" y="309689"/>
                    </a:lnTo>
                    <a:lnTo>
                      <a:pt x="947369" y="307555"/>
                    </a:lnTo>
                    <a:lnTo>
                      <a:pt x="955903" y="305790"/>
                    </a:lnTo>
                    <a:lnTo>
                      <a:pt x="966419" y="303606"/>
                    </a:lnTo>
                    <a:lnTo>
                      <a:pt x="1009713" y="291693"/>
                    </a:lnTo>
                    <a:lnTo>
                      <a:pt x="1048715" y="277672"/>
                    </a:lnTo>
                    <a:lnTo>
                      <a:pt x="1049489" y="277329"/>
                    </a:lnTo>
                    <a:lnTo>
                      <a:pt x="1050467" y="277317"/>
                    </a:lnTo>
                    <a:lnTo>
                      <a:pt x="1050709" y="276136"/>
                    </a:lnTo>
                    <a:lnTo>
                      <a:pt x="1051179" y="275056"/>
                    </a:lnTo>
                    <a:lnTo>
                      <a:pt x="1053134" y="270637"/>
                    </a:lnTo>
                    <a:lnTo>
                      <a:pt x="1053693" y="269659"/>
                    </a:lnTo>
                    <a:lnTo>
                      <a:pt x="1053807" y="268859"/>
                    </a:lnTo>
                    <a:lnTo>
                      <a:pt x="1053642" y="268185"/>
                    </a:lnTo>
                    <a:lnTo>
                      <a:pt x="1053084" y="258165"/>
                    </a:lnTo>
                    <a:lnTo>
                      <a:pt x="1052563" y="249059"/>
                    </a:lnTo>
                    <a:lnTo>
                      <a:pt x="1052271" y="246316"/>
                    </a:lnTo>
                    <a:lnTo>
                      <a:pt x="1052626" y="245249"/>
                    </a:lnTo>
                    <a:lnTo>
                      <a:pt x="1053020" y="247611"/>
                    </a:lnTo>
                    <a:lnTo>
                      <a:pt x="1053299" y="249059"/>
                    </a:lnTo>
                    <a:lnTo>
                      <a:pt x="1053642" y="249770"/>
                    </a:lnTo>
                    <a:lnTo>
                      <a:pt x="1053973" y="247611"/>
                    </a:lnTo>
                    <a:lnTo>
                      <a:pt x="1055179" y="244436"/>
                    </a:lnTo>
                    <a:close/>
                  </a:path>
                  <a:path w="1340485" h="1571625">
                    <a:moveTo>
                      <a:pt x="1108964" y="1520710"/>
                    </a:moveTo>
                    <a:lnTo>
                      <a:pt x="1101699" y="1518246"/>
                    </a:lnTo>
                    <a:lnTo>
                      <a:pt x="1039583" y="1506486"/>
                    </a:lnTo>
                    <a:lnTo>
                      <a:pt x="1012990" y="1501749"/>
                    </a:lnTo>
                    <a:lnTo>
                      <a:pt x="987590" y="1497787"/>
                    </a:lnTo>
                    <a:lnTo>
                      <a:pt x="1007922" y="1502918"/>
                    </a:lnTo>
                    <a:lnTo>
                      <a:pt x="1048143" y="1512506"/>
                    </a:lnTo>
                    <a:lnTo>
                      <a:pt x="1065771" y="1517281"/>
                    </a:lnTo>
                    <a:lnTo>
                      <a:pt x="1055903" y="1517904"/>
                    </a:lnTo>
                    <a:lnTo>
                      <a:pt x="1039063" y="1512684"/>
                    </a:lnTo>
                    <a:lnTo>
                      <a:pt x="1023848" y="1508823"/>
                    </a:lnTo>
                    <a:lnTo>
                      <a:pt x="1008684" y="1505191"/>
                    </a:lnTo>
                    <a:lnTo>
                      <a:pt x="992009" y="1500657"/>
                    </a:lnTo>
                    <a:lnTo>
                      <a:pt x="1005420" y="1504835"/>
                    </a:lnTo>
                    <a:lnTo>
                      <a:pt x="1046048" y="1516202"/>
                    </a:lnTo>
                    <a:lnTo>
                      <a:pt x="1057567" y="1520418"/>
                    </a:lnTo>
                    <a:lnTo>
                      <a:pt x="1056855" y="1521244"/>
                    </a:lnTo>
                    <a:lnTo>
                      <a:pt x="1047597" y="1519656"/>
                    </a:lnTo>
                    <a:lnTo>
                      <a:pt x="1033500" y="1516684"/>
                    </a:lnTo>
                    <a:lnTo>
                      <a:pt x="1042936" y="1519224"/>
                    </a:lnTo>
                    <a:lnTo>
                      <a:pt x="1044092" y="1519999"/>
                    </a:lnTo>
                    <a:lnTo>
                      <a:pt x="1053998" y="1521345"/>
                    </a:lnTo>
                    <a:lnTo>
                      <a:pt x="1069568" y="1523720"/>
                    </a:lnTo>
                    <a:lnTo>
                      <a:pt x="1075524" y="1523961"/>
                    </a:lnTo>
                    <a:lnTo>
                      <a:pt x="1056576" y="1518932"/>
                    </a:lnTo>
                    <a:lnTo>
                      <a:pt x="1062812" y="1518729"/>
                    </a:lnTo>
                    <a:lnTo>
                      <a:pt x="1074991" y="1520990"/>
                    </a:lnTo>
                    <a:lnTo>
                      <a:pt x="1089164" y="1524114"/>
                    </a:lnTo>
                    <a:lnTo>
                      <a:pt x="1101382" y="1526451"/>
                    </a:lnTo>
                    <a:lnTo>
                      <a:pt x="1098219" y="1525079"/>
                    </a:lnTo>
                    <a:lnTo>
                      <a:pt x="1100124" y="1524647"/>
                    </a:lnTo>
                    <a:lnTo>
                      <a:pt x="1103287" y="1524406"/>
                    </a:lnTo>
                    <a:lnTo>
                      <a:pt x="1103884" y="1523606"/>
                    </a:lnTo>
                    <a:lnTo>
                      <a:pt x="1097356" y="1522603"/>
                    </a:lnTo>
                    <a:lnTo>
                      <a:pt x="1089469" y="1521993"/>
                    </a:lnTo>
                    <a:lnTo>
                      <a:pt x="1078890" y="1519377"/>
                    </a:lnTo>
                    <a:lnTo>
                      <a:pt x="1078992" y="1518373"/>
                    </a:lnTo>
                    <a:lnTo>
                      <a:pt x="1084630" y="1518856"/>
                    </a:lnTo>
                    <a:lnTo>
                      <a:pt x="1093470" y="1520393"/>
                    </a:lnTo>
                    <a:lnTo>
                      <a:pt x="1103172" y="1522590"/>
                    </a:lnTo>
                    <a:lnTo>
                      <a:pt x="1099591" y="1520647"/>
                    </a:lnTo>
                    <a:lnTo>
                      <a:pt x="1108964" y="1520710"/>
                    </a:lnTo>
                    <a:close/>
                  </a:path>
                  <a:path w="1340485" h="1571625">
                    <a:moveTo>
                      <a:pt x="1114869" y="1559344"/>
                    </a:moveTo>
                    <a:lnTo>
                      <a:pt x="1097445" y="1554391"/>
                    </a:lnTo>
                    <a:lnTo>
                      <a:pt x="1080020" y="1550136"/>
                    </a:lnTo>
                    <a:lnTo>
                      <a:pt x="1077429" y="1552359"/>
                    </a:lnTo>
                    <a:lnTo>
                      <a:pt x="1065060" y="1550416"/>
                    </a:lnTo>
                    <a:lnTo>
                      <a:pt x="1058646" y="1549285"/>
                    </a:lnTo>
                    <a:lnTo>
                      <a:pt x="1050201" y="1544764"/>
                    </a:lnTo>
                    <a:lnTo>
                      <a:pt x="1057529" y="1545767"/>
                    </a:lnTo>
                    <a:lnTo>
                      <a:pt x="1067396" y="1547520"/>
                    </a:lnTo>
                    <a:lnTo>
                      <a:pt x="1080020" y="1550225"/>
                    </a:lnTo>
                    <a:lnTo>
                      <a:pt x="1072845" y="1548371"/>
                    </a:lnTo>
                    <a:lnTo>
                      <a:pt x="1050544" y="1543913"/>
                    </a:lnTo>
                    <a:lnTo>
                      <a:pt x="1048524" y="1543862"/>
                    </a:lnTo>
                    <a:lnTo>
                      <a:pt x="1037005" y="1537690"/>
                    </a:lnTo>
                    <a:lnTo>
                      <a:pt x="1027341" y="1537690"/>
                    </a:lnTo>
                    <a:lnTo>
                      <a:pt x="1041361" y="1547482"/>
                    </a:lnTo>
                    <a:lnTo>
                      <a:pt x="1038085" y="1547406"/>
                    </a:lnTo>
                    <a:lnTo>
                      <a:pt x="1042644" y="1548384"/>
                    </a:lnTo>
                    <a:lnTo>
                      <a:pt x="1045540" y="1550390"/>
                    </a:lnTo>
                    <a:lnTo>
                      <a:pt x="1052131" y="1550390"/>
                    </a:lnTo>
                    <a:lnTo>
                      <a:pt x="1060869" y="1552244"/>
                    </a:lnTo>
                    <a:lnTo>
                      <a:pt x="1078712" y="1554670"/>
                    </a:lnTo>
                    <a:lnTo>
                      <a:pt x="1095438" y="1556448"/>
                    </a:lnTo>
                    <a:lnTo>
                      <a:pt x="1114869" y="1559344"/>
                    </a:lnTo>
                    <a:close/>
                  </a:path>
                  <a:path w="1340485" h="1571625">
                    <a:moveTo>
                      <a:pt x="1177772" y="1461490"/>
                    </a:moveTo>
                    <a:lnTo>
                      <a:pt x="1162316" y="1448790"/>
                    </a:lnTo>
                    <a:lnTo>
                      <a:pt x="1153642" y="1448790"/>
                    </a:lnTo>
                    <a:lnTo>
                      <a:pt x="1177772" y="1461490"/>
                    </a:lnTo>
                    <a:close/>
                  </a:path>
                  <a:path w="1340485" h="1571625">
                    <a:moveTo>
                      <a:pt x="1206385" y="1541818"/>
                    </a:moveTo>
                    <a:lnTo>
                      <a:pt x="1192860" y="1537766"/>
                    </a:lnTo>
                    <a:lnTo>
                      <a:pt x="1173962" y="1534185"/>
                    </a:lnTo>
                    <a:lnTo>
                      <a:pt x="1154518" y="1530794"/>
                    </a:lnTo>
                    <a:lnTo>
                      <a:pt x="1139329" y="1527352"/>
                    </a:lnTo>
                    <a:lnTo>
                      <a:pt x="1145324" y="1530426"/>
                    </a:lnTo>
                    <a:lnTo>
                      <a:pt x="1143088" y="1530845"/>
                    </a:lnTo>
                    <a:lnTo>
                      <a:pt x="1144346" y="1531747"/>
                    </a:lnTo>
                    <a:lnTo>
                      <a:pt x="1160767" y="1536192"/>
                    </a:lnTo>
                    <a:lnTo>
                      <a:pt x="1139761" y="1536522"/>
                    </a:lnTo>
                    <a:lnTo>
                      <a:pt x="1105941" y="1528927"/>
                    </a:lnTo>
                    <a:lnTo>
                      <a:pt x="1101928" y="1529105"/>
                    </a:lnTo>
                    <a:lnTo>
                      <a:pt x="1094955" y="1528572"/>
                    </a:lnTo>
                    <a:lnTo>
                      <a:pt x="1091196" y="1528686"/>
                    </a:lnTo>
                    <a:lnTo>
                      <a:pt x="1096822" y="1530794"/>
                    </a:lnTo>
                    <a:lnTo>
                      <a:pt x="1106716" y="1532229"/>
                    </a:lnTo>
                    <a:lnTo>
                      <a:pt x="1111923" y="1533372"/>
                    </a:lnTo>
                    <a:lnTo>
                      <a:pt x="1103096" y="1533182"/>
                    </a:lnTo>
                    <a:lnTo>
                      <a:pt x="1076858" y="1528991"/>
                    </a:lnTo>
                    <a:lnTo>
                      <a:pt x="1075766" y="1530337"/>
                    </a:lnTo>
                    <a:lnTo>
                      <a:pt x="1103591" y="1535607"/>
                    </a:lnTo>
                    <a:lnTo>
                      <a:pt x="1113002" y="1536903"/>
                    </a:lnTo>
                    <a:lnTo>
                      <a:pt x="1123911" y="1537741"/>
                    </a:lnTo>
                    <a:lnTo>
                      <a:pt x="1155941" y="1544307"/>
                    </a:lnTo>
                    <a:lnTo>
                      <a:pt x="1178039" y="1549285"/>
                    </a:lnTo>
                    <a:lnTo>
                      <a:pt x="1185494" y="1550047"/>
                    </a:lnTo>
                    <a:lnTo>
                      <a:pt x="1186815" y="1548409"/>
                    </a:lnTo>
                    <a:lnTo>
                      <a:pt x="1196263" y="1549412"/>
                    </a:lnTo>
                    <a:lnTo>
                      <a:pt x="1189863" y="1548587"/>
                    </a:lnTo>
                    <a:lnTo>
                      <a:pt x="1189520" y="1544027"/>
                    </a:lnTo>
                    <a:lnTo>
                      <a:pt x="1181569" y="1543761"/>
                    </a:lnTo>
                    <a:lnTo>
                      <a:pt x="1174267" y="1542122"/>
                    </a:lnTo>
                    <a:lnTo>
                      <a:pt x="1165593" y="1540814"/>
                    </a:lnTo>
                    <a:lnTo>
                      <a:pt x="1206385" y="1541818"/>
                    </a:lnTo>
                    <a:close/>
                  </a:path>
                  <a:path w="1340485" h="1571625">
                    <a:moveTo>
                      <a:pt x="1219644" y="1485201"/>
                    </a:moveTo>
                    <a:lnTo>
                      <a:pt x="1208824" y="1478559"/>
                    </a:lnTo>
                    <a:lnTo>
                      <a:pt x="1207274" y="1478051"/>
                    </a:lnTo>
                    <a:lnTo>
                      <a:pt x="1208239" y="1479207"/>
                    </a:lnTo>
                    <a:lnTo>
                      <a:pt x="1212227" y="1481442"/>
                    </a:lnTo>
                    <a:lnTo>
                      <a:pt x="1216037" y="1483499"/>
                    </a:lnTo>
                    <a:lnTo>
                      <a:pt x="1219644" y="1485201"/>
                    </a:lnTo>
                    <a:close/>
                  </a:path>
                  <a:path w="1340485" h="1571625">
                    <a:moveTo>
                      <a:pt x="1262557" y="1551000"/>
                    </a:moveTo>
                    <a:lnTo>
                      <a:pt x="1253972" y="1550200"/>
                    </a:lnTo>
                    <a:lnTo>
                      <a:pt x="1262557" y="1551000"/>
                    </a:lnTo>
                    <a:close/>
                  </a:path>
                  <a:path w="1340485" h="1571625">
                    <a:moveTo>
                      <a:pt x="1317967" y="1566608"/>
                    </a:moveTo>
                    <a:lnTo>
                      <a:pt x="1317840" y="1565148"/>
                    </a:lnTo>
                    <a:lnTo>
                      <a:pt x="1316012" y="1570824"/>
                    </a:lnTo>
                    <a:lnTo>
                      <a:pt x="1317434" y="1569859"/>
                    </a:lnTo>
                    <a:lnTo>
                      <a:pt x="1317701" y="1568627"/>
                    </a:lnTo>
                    <a:lnTo>
                      <a:pt x="1317967" y="1566608"/>
                    </a:lnTo>
                    <a:close/>
                  </a:path>
                  <a:path w="1340485" h="1571625">
                    <a:moveTo>
                      <a:pt x="1339977" y="1563090"/>
                    </a:moveTo>
                    <a:lnTo>
                      <a:pt x="1333715" y="1559801"/>
                    </a:lnTo>
                    <a:lnTo>
                      <a:pt x="1333906" y="1559661"/>
                    </a:lnTo>
                    <a:lnTo>
                      <a:pt x="1333449" y="1559661"/>
                    </a:lnTo>
                    <a:lnTo>
                      <a:pt x="1332776" y="1559306"/>
                    </a:lnTo>
                    <a:lnTo>
                      <a:pt x="1333957" y="1558493"/>
                    </a:lnTo>
                    <a:lnTo>
                      <a:pt x="1330947" y="1558340"/>
                    </a:lnTo>
                    <a:lnTo>
                      <a:pt x="1275003" y="1528864"/>
                    </a:lnTo>
                    <a:lnTo>
                      <a:pt x="1302232" y="1550390"/>
                    </a:lnTo>
                    <a:lnTo>
                      <a:pt x="1324927" y="1558036"/>
                    </a:lnTo>
                    <a:lnTo>
                      <a:pt x="1316723" y="1557604"/>
                    </a:lnTo>
                    <a:lnTo>
                      <a:pt x="1294180" y="1556156"/>
                    </a:lnTo>
                    <a:lnTo>
                      <a:pt x="1294180" y="1558721"/>
                    </a:lnTo>
                    <a:lnTo>
                      <a:pt x="1288008" y="1558124"/>
                    </a:lnTo>
                    <a:lnTo>
                      <a:pt x="1291996" y="1557870"/>
                    </a:lnTo>
                    <a:lnTo>
                      <a:pt x="1294180" y="1558721"/>
                    </a:lnTo>
                    <a:lnTo>
                      <a:pt x="1294180" y="1556156"/>
                    </a:lnTo>
                    <a:lnTo>
                      <a:pt x="1293418" y="1556105"/>
                    </a:lnTo>
                    <a:lnTo>
                      <a:pt x="1292987" y="1555267"/>
                    </a:lnTo>
                    <a:lnTo>
                      <a:pt x="1293545" y="1555076"/>
                    </a:lnTo>
                    <a:lnTo>
                      <a:pt x="1292885" y="1555064"/>
                    </a:lnTo>
                    <a:lnTo>
                      <a:pt x="1290459" y="1550390"/>
                    </a:lnTo>
                    <a:lnTo>
                      <a:pt x="1283728" y="1550390"/>
                    </a:lnTo>
                    <a:lnTo>
                      <a:pt x="1275435" y="1537690"/>
                    </a:lnTo>
                    <a:lnTo>
                      <a:pt x="1274013" y="1537690"/>
                    </a:lnTo>
                    <a:lnTo>
                      <a:pt x="1281760" y="1548599"/>
                    </a:lnTo>
                    <a:lnTo>
                      <a:pt x="1272959" y="1537690"/>
                    </a:lnTo>
                    <a:lnTo>
                      <a:pt x="1264119" y="1537690"/>
                    </a:lnTo>
                    <a:lnTo>
                      <a:pt x="1251458" y="1524990"/>
                    </a:lnTo>
                    <a:lnTo>
                      <a:pt x="1283322" y="1537690"/>
                    </a:lnTo>
                    <a:lnTo>
                      <a:pt x="1267650" y="1524990"/>
                    </a:lnTo>
                    <a:lnTo>
                      <a:pt x="1275003" y="1528864"/>
                    </a:lnTo>
                    <a:lnTo>
                      <a:pt x="1270114" y="1524990"/>
                    </a:lnTo>
                    <a:lnTo>
                      <a:pt x="1240116" y="1512290"/>
                    </a:lnTo>
                    <a:lnTo>
                      <a:pt x="1208735" y="1486890"/>
                    </a:lnTo>
                    <a:lnTo>
                      <a:pt x="1208239" y="1486890"/>
                    </a:lnTo>
                    <a:lnTo>
                      <a:pt x="1196467" y="1474190"/>
                    </a:lnTo>
                    <a:lnTo>
                      <a:pt x="1184783" y="1474190"/>
                    </a:lnTo>
                    <a:lnTo>
                      <a:pt x="1174127" y="1461490"/>
                    </a:lnTo>
                    <a:lnTo>
                      <a:pt x="1165402" y="1461490"/>
                    </a:lnTo>
                    <a:lnTo>
                      <a:pt x="1142136" y="1448790"/>
                    </a:lnTo>
                    <a:lnTo>
                      <a:pt x="1153642" y="1448790"/>
                    </a:lnTo>
                    <a:lnTo>
                      <a:pt x="1129499" y="1436090"/>
                    </a:lnTo>
                    <a:lnTo>
                      <a:pt x="1083652" y="1397990"/>
                    </a:lnTo>
                    <a:lnTo>
                      <a:pt x="993724" y="1347190"/>
                    </a:lnTo>
                    <a:lnTo>
                      <a:pt x="946950" y="1309090"/>
                    </a:lnTo>
                    <a:lnTo>
                      <a:pt x="942911" y="1309090"/>
                    </a:lnTo>
                    <a:lnTo>
                      <a:pt x="933208" y="1296390"/>
                    </a:lnTo>
                    <a:lnTo>
                      <a:pt x="933843" y="1296390"/>
                    </a:lnTo>
                    <a:lnTo>
                      <a:pt x="918908" y="1283690"/>
                    </a:lnTo>
                    <a:lnTo>
                      <a:pt x="905764" y="1283690"/>
                    </a:lnTo>
                    <a:lnTo>
                      <a:pt x="894029" y="1270990"/>
                    </a:lnTo>
                    <a:lnTo>
                      <a:pt x="883348" y="1258290"/>
                    </a:lnTo>
                    <a:lnTo>
                      <a:pt x="873493" y="1258290"/>
                    </a:lnTo>
                    <a:lnTo>
                      <a:pt x="863942" y="1245590"/>
                    </a:lnTo>
                    <a:lnTo>
                      <a:pt x="854341" y="1232890"/>
                    </a:lnTo>
                    <a:lnTo>
                      <a:pt x="854214" y="1232890"/>
                    </a:lnTo>
                    <a:lnTo>
                      <a:pt x="859294" y="1242974"/>
                    </a:lnTo>
                    <a:lnTo>
                      <a:pt x="848017" y="1232890"/>
                    </a:lnTo>
                    <a:lnTo>
                      <a:pt x="834910" y="1220190"/>
                    </a:lnTo>
                    <a:lnTo>
                      <a:pt x="810691" y="1207490"/>
                    </a:lnTo>
                    <a:lnTo>
                      <a:pt x="786307" y="1182090"/>
                    </a:lnTo>
                    <a:lnTo>
                      <a:pt x="773188" y="1182090"/>
                    </a:lnTo>
                    <a:lnTo>
                      <a:pt x="759193" y="1169390"/>
                    </a:lnTo>
                    <a:lnTo>
                      <a:pt x="764044" y="1169390"/>
                    </a:lnTo>
                    <a:lnTo>
                      <a:pt x="759891" y="1156690"/>
                    </a:lnTo>
                    <a:lnTo>
                      <a:pt x="751230" y="1156690"/>
                    </a:lnTo>
                    <a:lnTo>
                      <a:pt x="742530" y="1143990"/>
                    </a:lnTo>
                    <a:lnTo>
                      <a:pt x="728459" y="1131290"/>
                    </a:lnTo>
                    <a:lnTo>
                      <a:pt x="712050" y="1118590"/>
                    </a:lnTo>
                    <a:lnTo>
                      <a:pt x="693801" y="1105890"/>
                    </a:lnTo>
                    <a:lnTo>
                      <a:pt x="674179" y="1080490"/>
                    </a:lnTo>
                    <a:lnTo>
                      <a:pt x="654405" y="1067790"/>
                    </a:lnTo>
                    <a:lnTo>
                      <a:pt x="634580" y="1042390"/>
                    </a:lnTo>
                    <a:lnTo>
                      <a:pt x="615467" y="1029690"/>
                    </a:lnTo>
                    <a:lnTo>
                      <a:pt x="597839" y="1016990"/>
                    </a:lnTo>
                    <a:lnTo>
                      <a:pt x="600316" y="1016990"/>
                    </a:lnTo>
                    <a:lnTo>
                      <a:pt x="596938" y="1004290"/>
                    </a:lnTo>
                    <a:lnTo>
                      <a:pt x="589419" y="1004290"/>
                    </a:lnTo>
                    <a:lnTo>
                      <a:pt x="579450" y="991590"/>
                    </a:lnTo>
                    <a:lnTo>
                      <a:pt x="569150" y="978890"/>
                    </a:lnTo>
                    <a:lnTo>
                      <a:pt x="559841" y="966190"/>
                    </a:lnTo>
                    <a:lnTo>
                      <a:pt x="553123" y="953490"/>
                    </a:lnTo>
                    <a:lnTo>
                      <a:pt x="550633" y="953490"/>
                    </a:lnTo>
                    <a:lnTo>
                      <a:pt x="545985" y="940790"/>
                    </a:lnTo>
                    <a:lnTo>
                      <a:pt x="539851" y="940790"/>
                    </a:lnTo>
                    <a:lnTo>
                      <a:pt x="534581" y="928090"/>
                    </a:lnTo>
                    <a:lnTo>
                      <a:pt x="528993" y="928090"/>
                    </a:lnTo>
                    <a:lnTo>
                      <a:pt x="530428" y="931570"/>
                    </a:lnTo>
                    <a:lnTo>
                      <a:pt x="516140" y="915390"/>
                    </a:lnTo>
                    <a:lnTo>
                      <a:pt x="506806" y="902690"/>
                    </a:lnTo>
                    <a:lnTo>
                      <a:pt x="501319" y="902690"/>
                    </a:lnTo>
                    <a:lnTo>
                      <a:pt x="494271" y="889990"/>
                    </a:lnTo>
                    <a:lnTo>
                      <a:pt x="490778" y="889990"/>
                    </a:lnTo>
                    <a:lnTo>
                      <a:pt x="487375" y="877290"/>
                    </a:lnTo>
                    <a:lnTo>
                      <a:pt x="478231" y="877290"/>
                    </a:lnTo>
                    <a:lnTo>
                      <a:pt x="470204" y="864590"/>
                    </a:lnTo>
                    <a:lnTo>
                      <a:pt x="463892" y="851890"/>
                    </a:lnTo>
                    <a:lnTo>
                      <a:pt x="463359" y="851890"/>
                    </a:lnTo>
                    <a:lnTo>
                      <a:pt x="457784" y="851890"/>
                    </a:lnTo>
                    <a:lnTo>
                      <a:pt x="446493" y="826490"/>
                    </a:lnTo>
                    <a:lnTo>
                      <a:pt x="453656" y="839190"/>
                    </a:lnTo>
                    <a:lnTo>
                      <a:pt x="456628" y="839190"/>
                    </a:lnTo>
                    <a:lnTo>
                      <a:pt x="452501" y="826490"/>
                    </a:lnTo>
                    <a:lnTo>
                      <a:pt x="457542" y="826490"/>
                    </a:lnTo>
                    <a:lnTo>
                      <a:pt x="458927" y="828751"/>
                    </a:lnTo>
                    <a:lnTo>
                      <a:pt x="458317" y="826490"/>
                    </a:lnTo>
                    <a:lnTo>
                      <a:pt x="451472" y="813790"/>
                    </a:lnTo>
                    <a:lnTo>
                      <a:pt x="450316" y="812761"/>
                    </a:lnTo>
                    <a:lnTo>
                      <a:pt x="450316" y="826490"/>
                    </a:lnTo>
                    <a:lnTo>
                      <a:pt x="448919" y="826490"/>
                    </a:lnTo>
                    <a:lnTo>
                      <a:pt x="443877" y="813790"/>
                    </a:lnTo>
                    <a:lnTo>
                      <a:pt x="445236" y="813790"/>
                    </a:lnTo>
                    <a:lnTo>
                      <a:pt x="450316" y="826490"/>
                    </a:lnTo>
                    <a:lnTo>
                      <a:pt x="450316" y="812761"/>
                    </a:lnTo>
                    <a:lnTo>
                      <a:pt x="437375" y="801090"/>
                    </a:lnTo>
                    <a:lnTo>
                      <a:pt x="421589" y="775690"/>
                    </a:lnTo>
                    <a:lnTo>
                      <a:pt x="406438" y="750290"/>
                    </a:lnTo>
                    <a:lnTo>
                      <a:pt x="398310" y="724890"/>
                    </a:lnTo>
                    <a:lnTo>
                      <a:pt x="401472" y="724890"/>
                    </a:lnTo>
                    <a:lnTo>
                      <a:pt x="395655" y="712190"/>
                    </a:lnTo>
                    <a:lnTo>
                      <a:pt x="389636" y="699490"/>
                    </a:lnTo>
                    <a:lnTo>
                      <a:pt x="384530" y="674090"/>
                    </a:lnTo>
                    <a:lnTo>
                      <a:pt x="381457" y="661390"/>
                    </a:lnTo>
                    <a:lnTo>
                      <a:pt x="382981" y="661390"/>
                    </a:lnTo>
                    <a:lnTo>
                      <a:pt x="380123" y="648690"/>
                    </a:lnTo>
                    <a:lnTo>
                      <a:pt x="378688" y="635990"/>
                    </a:lnTo>
                    <a:lnTo>
                      <a:pt x="378218" y="635990"/>
                    </a:lnTo>
                    <a:lnTo>
                      <a:pt x="378244" y="623290"/>
                    </a:lnTo>
                    <a:lnTo>
                      <a:pt x="378434" y="623290"/>
                    </a:lnTo>
                    <a:lnTo>
                      <a:pt x="379018" y="610590"/>
                    </a:lnTo>
                    <a:lnTo>
                      <a:pt x="380136" y="610590"/>
                    </a:lnTo>
                    <a:lnTo>
                      <a:pt x="381990" y="597890"/>
                    </a:lnTo>
                    <a:lnTo>
                      <a:pt x="382600" y="597890"/>
                    </a:lnTo>
                    <a:lnTo>
                      <a:pt x="383298" y="585190"/>
                    </a:lnTo>
                    <a:lnTo>
                      <a:pt x="384327" y="585190"/>
                    </a:lnTo>
                    <a:lnTo>
                      <a:pt x="386003" y="572490"/>
                    </a:lnTo>
                    <a:lnTo>
                      <a:pt x="390105" y="559790"/>
                    </a:lnTo>
                    <a:lnTo>
                      <a:pt x="394792" y="547090"/>
                    </a:lnTo>
                    <a:lnTo>
                      <a:pt x="399719" y="534390"/>
                    </a:lnTo>
                    <a:lnTo>
                      <a:pt x="404596" y="521690"/>
                    </a:lnTo>
                    <a:lnTo>
                      <a:pt x="409498" y="521690"/>
                    </a:lnTo>
                    <a:lnTo>
                      <a:pt x="419963" y="508990"/>
                    </a:lnTo>
                    <a:lnTo>
                      <a:pt x="426008" y="496290"/>
                    </a:lnTo>
                    <a:lnTo>
                      <a:pt x="422922" y="508990"/>
                    </a:lnTo>
                    <a:lnTo>
                      <a:pt x="428218" y="496290"/>
                    </a:lnTo>
                    <a:lnTo>
                      <a:pt x="438454" y="478409"/>
                    </a:lnTo>
                    <a:lnTo>
                      <a:pt x="438404" y="470890"/>
                    </a:lnTo>
                    <a:lnTo>
                      <a:pt x="442760" y="470890"/>
                    </a:lnTo>
                    <a:lnTo>
                      <a:pt x="447268" y="464235"/>
                    </a:lnTo>
                    <a:lnTo>
                      <a:pt x="450316" y="458190"/>
                    </a:lnTo>
                    <a:lnTo>
                      <a:pt x="455206" y="445490"/>
                    </a:lnTo>
                    <a:lnTo>
                      <a:pt x="457390" y="445490"/>
                    </a:lnTo>
                    <a:lnTo>
                      <a:pt x="453910" y="458190"/>
                    </a:lnTo>
                    <a:lnTo>
                      <a:pt x="460260" y="458190"/>
                    </a:lnTo>
                    <a:lnTo>
                      <a:pt x="468998" y="445338"/>
                    </a:lnTo>
                    <a:lnTo>
                      <a:pt x="476554" y="432790"/>
                    </a:lnTo>
                    <a:lnTo>
                      <a:pt x="469569" y="432790"/>
                    </a:lnTo>
                    <a:lnTo>
                      <a:pt x="463461" y="445490"/>
                    </a:lnTo>
                    <a:lnTo>
                      <a:pt x="459854" y="445490"/>
                    </a:lnTo>
                    <a:lnTo>
                      <a:pt x="463651" y="432790"/>
                    </a:lnTo>
                    <a:lnTo>
                      <a:pt x="466026" y="432790"/>
                    </a:lnTo>
                    <a:lnTo>
                      <a:pt x="474827" y="420090"/>
                    </a:lnTo>
                    <a:lnTo>
                      <a:pt x="492379" y="420090"/>
                    </a:lnTo>
                    <a:lnTo>
                      <a:pt x="503859" y="407390"/>
                    </a:lnTo>
                    <a:lnTo>
                      <a:pt x="514883" y="394690"/>
                    </a:lnTo>
                    <a:lnTo>
                      <a:pt x="525767" y="394690"/>
                    </a:lnTo>
                    <a:lnTo>
                      <a:pt x="536867" y="381990"/>
                    </a:lnTo>
                    <a:lnTo>
                      <a:pt x="543267" y="381990"/>
                    </a:lnTo>
                    <a:lnTo>
                      <a:pt x="533400" y="390245"/>
                    </a:lnTo>
                    <a:lnTo>
                      <a:pt x="519722" y="401142"/>
                    </a:lnTo>
                    <a:lnTo>
                      <a:pt x="504837" y="413359"/>
                    </a:lnTo>
                    <a:lnTo>
                      <a:pt x="467817" y="450367"/>
                    </a:lnTo>
                    <a:lnTo>
                      <a:pt x="461378" y="462851"/>
                    </a:lnTo>
                    <a:lnTo>
                      <a:pt x="467512" y="455142"/>
                    </a:lnTo>
                    <a:lnTo>
                      <a:pt x="491807" y="426834"/>
                    </a:lnTo>
                    <a:lnTo>
                      <a:pt x="495211" y="430466"/>
                    </a:lnTo>
                    <a:lnTo>
                      <a:pt x="503986" y="421805"/>
                    </a:lnTo>
                    <a:lnTo>
                      <a:pt x="504075" y="420801"/>
                    </a:lnTo>
                    <a:lnTo>
                      <a:pt x="505802" y="416687"/>
                    </a:lnTo>
                    <a:lnTo>
                      <a:pt x="507542" y="413575"/>
                    </a:lnTo>
                    <a:lnTo>
                      <a:pt x="521284" y="402640"/>
                    </a:lnTo>
                    <a:lnTo>
                      <a:pt x="515734" y="406692"/>
                    </a:lnTo>
                    <a:lnTo>
                      <a:pt x="551434" y="380288"/>
                    </a:lnTo>
                    <a:lnTo>
                      <a:pt x="589838" y="360768"/>
                    </a:lnTo>
                    <a:lnTo>
                      <a:pt x="597154" y="358267"/>
                    </a:lnTo>
                    <a:lnTo>
                      <a:pt x="598741" y="358711"/>
                    </a:lnTo>
                    <a:lnTo>
                      <a:pt x="610920" y="356438"/>
                    </a:lnTo>
                    <a:lnTo>
                      <a:pt x="612648" y="357390"/>
                    </a:lnTo>
                    <a:lnTo>
                      <a:pt x="653300" y="343230"/>
                    </a:lnTo>
                    <a:lnTo>
                      <a:pt x="662559" y="339293"/>
                    </a:lnTo>
                    <a:lnTo>
                      <a:pt x="673303" y="336791"/>
                    </a:lnTo>
                    <a:lnTo>
                      <a:pt x="685558" y="333527"/>
                    </a:lnTo>
                    <a:lnTo>
                      <a:pt x="698525" y="330314"/>
                    </a:lnTo>
                    <a:lnTo>
                      <a:pt x="711428" y="327901"/>
                    </a:lnTo>
                    <a:lnTo>
                      <a:pt x="711276" y="326580"/>
                    </a:lnTo>
                    <a:lnTo>
                      <a:pt x="715022" y="324383"/>
                    </a:lnTo>
                    <a:lnTo>
                      <a:pt x="712647" y="324065"/>
                    </a:lnTo>
                    <a:lnTo>
                      <a:pt x="694093" y="328371"/>
                    </a:lnTo>
                    <a:lnTo>
                      <a:pt x="697293" y="327469"/>
                    </a:lnTo>
                    <a:lnTo>
                      <a:pt x="695185" y="327596"/>
                    </a:lnTo>
                    <a:lnTo>
                      <a:pt x="698360" y="326720"/>
                    </a:lnTo>
                    <a:lnTo>
                      <a:pt x="681291" y="329844"/>
                    </a:lnTo>
                    <a:lnTo>
                      <a:pt x="676821" y="331101"/>
                    </a:lnTo>
                    <a:lnTo>
                      <a:pt x="686384" y="318490"/>
                    </a:lnTo>
                    <a:lnTo>
                      <a:pt x="743851" y="318490"/>
                    </a:lnTo>
                    <a:lnTo>
                      <a:pt x="765086" y="305790"/>
                    </a:lnTo>
                    <a:lnTo>
                      <a:pt x="807250" y="305790"/>
                    </a:lnTo>
                    <a:lnTo>
                      <a:pt x="801801" y="306832"/>
                    </a:lnTo>
                    <a:lnTo>
                      <a:pt x="776770" y="312623"/>
                    </a:lnTo>
                    <a:lnTo>
                      <a:pt x="730681" y="325424"/>
                    </a:lnTo>
                    <a:lnTo>
                      <a:pt x="686447" y="339648"/>
                    </a:lnTo>
                    <a:lnTo>
                      <a:pt x="640143" y="355955"/>
                    </a:lnTo>
                    <a:lnTo>
                      <a:pt x="636841" y="356069"/>
                    </a:lnTo>
                    <a:lnTo>
                      <a:pt x="592124" y="369265"/>
                    </a:lnTo>
                    <a:lnTo>
                      <a:pt x="585127" y="372516"/>
                    </a:lnTo>
                    <a:lnTo>
                      <a:pt x="577850" y="375742"/>
                    </a:lnTo>
                    <a:lnTo>
                      <a:pt x="570687" y="379272"/>
                    </a:lnTo>
                    <a:lnTo>
                      <a:pt x="565264" y="382168"/>
                    </a:lnTo>
                    <a:lnTo>
                      <a:pt x="568693" y="378599"/>
                    </a:lnTo>
                    <a:lnTo>
                      <a:pt x="606615" y="359638"/>
                    </a:lnTo>
                    <a:lnTo>
                      <a:pt x="596404" y="363080"/>
                    </a:lnTo>
                    <a:lnTo>
                      <a:pt x="584974" y="367639"/>
                    </a:lnTo>
                    <a:lnTo>
                      <a:pt x="573278" y="372973"/>
                    </a:lnTo>
                    <a:lnTo>
                      <a:pt x="562267" y="378726"/>
                    </a:lnTo>
                    <a:lnTo>
                      <a:pt x="561301" y="381342"/>
                    </a:lnTo>
                    <a:lnTo>
                      <a:pt x="560324" y="383832"/>
                    </a:lnTo>
                    <a:lnTo>
                      <a:pt x="559473" y="386499"/>
                    </a:lnTo>
                    <a:lnTo>
                      <a:pt x="549973" y="392379"/>
                    </a:lnTo>
                    <a:lnTo>
                      <a:pt x="543280" y="396684"/>
                    </a:lnTo>
                    <a:lnTo>
                      <a:pt x="538962" y="399491"/>
                    </a:lnTo>
                    <a:lnTo>
                      <a:pt x="536613" y="400850"/>
                    </a:lnTo>
                    <a:lnTo>
                      <a:pt x="535546" y="401370"/>
                    </a:lnTo>
                    <a:lnTo>
                      <a:pt x="535609" y="404317"/>
                    </a:lnTo>
                    <a:lnTo>
                      <a:pt x="537730" y="404025"/>
                    </a:lnTo>
                    <a:lnTo>
                      <a:pt x="544169" y="400405"/>
                    </a:lnTo>
                    <a:lnTo>
                      <a:pt x="557174" y="391998"/>
                    </a:lnTo>
                    <a:lnTo>
                      <a:pt x="550151" y="398970"/>
                    </a:lnTo>
                    <a:lnTo>
                      <a:pt x="538391" y="408533"/>
                    </a:lnTo>
                    <a:lnTo>
                      <a:pt x="524878" y="419100"/>
                    </a:lnTo>
                    <a:lnTo>
                      <a:pt x="512610" y="429094"/>
                    </a:lnTo>
                    <a:lnTo>
                      <a:pt x="506857" y="431634"/>
                    </a:lnTo>
                    <a:lnTo>
                      <a:pt x="512102" y="425437"/>
                    </a:lnTo>
                    <a:lnTo>
                      <a:pt x="520954" y="416318"/>
                    </a:lnTo>
                    <a:lnTo>
                      <a:pt x="526580" y="409435"/>
                    </a:lnTo>
                    <a:lnTo>
                      <a:pt x="517207" y="417626"/>
                    </a:lnTo>
                    <a:lnTo>
                      <a:pt x="512775" y="422160"/>
                    </a:lnTo>
                    <a:lnTo>
                      <a:pt x="510400" y="425538"/>
                    </a:lnTo>
                    <a:lnTo>
                      <a:pt x="507466" y="429869"/>
                    </a:lnTo>
                    <a:lnTo>
                      <a:pt x="488899" y="448640"/>
                    </a:lnTo>
                    <a:lnTo>
                      <a:pt x="472948" y="468566"/>
                    </a:lnTo>
                    <a:lnTo>
                      <a:pt x="459193" y="486930"/>
                    </a:lnTo>
                    <a:lnTo>
                      <a:pt x="447205" y="500989"/>
                    </a:lnTo>
                    <a:lnTo>
                      <a:pt x="440194" y="514007"/>
                    </a:lnTo>
                    <a:lnTo>
                      <a:pt x="436778" y="521944"/>
                    </a:lnTo>
                    <a:lnTo>
                      <a:pt x="434835" y="528218"/>
                    </a:lnTo>
                    <a:lnTo>
                      <a:pt x="432193" y="536270"/>
                    </a:lnTo>
                    <a:lnTo>
                      <a:pt x="433311" y="538365"/>
                    </a:lnTo>
                    <a:lnTo>
                      <a:pt x="437718" y="530466"/>
                    </a:lnTo>
                    <a:lnTo>
                      <a:pt x="443407" y="521271"/>
                    </a:lnTo>
                    <a:lnTo>
                      <a:pt x="447840" y="514248"/>
                    </a:lnTo>
                    <a:lnTo>
                      <a:pt x="452335" y="507631"/>
                    </a:lnTo>
                    <a:lnTo>
                      <a:pt x="455930" y="502932"/>
                    </a:lnTo>
                    <a:lnTo>
                      <a:pt x="456082" y="501764"/>
                    </a:lnTo>
                    <a:lnTo>
                      <a:pt x="460184" y="496036"/>
                    </a:lnTo>
                    <a:lnTo>
                      <a:pt x="464375" y="490537"/>
                    </a:lnTo>
                    <a:lnTo>
                      <a:pt x="469011" y="484720"/>
                    </a:lnTo>
                    <a:lnTo>
                      <a:pt x="463359" y="490537"/>
                    </a:lnTo>
                    <a:lnTo>
                      <a:pt x="487667" y="455891"/>
                    </a:lnTo>
                    <a:lnTo>
                      <a:pt x="489000" y="455282"/>
                    </a:lnTo>
                    <a:lnTo>
                      <a:pt x="486549" y="458508"/>
                    </a:lnTo>
                    <a:lnTo>
                      <a:pt x="483997" y="461632"/>
                    </a:lnTo>
                    <a:lnTo>
                      <a:pt x="481622" y="464908"/>
                    </a:lnTo>
                    <a:lnTo>
                      <a:pt x="489737" y="455841"/>
                    </a:lnTo>
                    <a:lnTo>
                      <a:pt x="490194" y="455282"/>
                    </a:lnTo>
                    <a:lnTo>
                      <a:pt x="498005" y="445935"/>
                    </a:lnTo>
                    <a:lnTo>
                      <a:pt x="506806" y="436346"/>
                    </a:lnTo>
                    <a:lnTo>
                      <a:pt x="512483" y="431634"/>
                    </a:lnTo>
                    <a:lnTo>
                      <a:pt x="516521" y="428256"/>
                    </a:lnTo>
                    <a:lnTo>
                      <a:pt x="517715" y="428332"/>
                    </a:lnTo>
                    <a:lnTo>
                      <a:pt x="513435" y="432790"/>
                    </a:lnTo>
                    <a:lnTo>
                      <a:pt x="513105" y="433806"/>
                    </a:lnTo>
                    <a:lnTo>
                      <a:pt x="545592" y="403796"/>
                    </a:lnTo>
                    <a:lnTo>
                      <a:pt x="560539" y="392938"/>
                    </a:lnTo>
                    <a:lnTo>
                      <a:pt x="556679" y="396684"/>
                    </a:lnTo>
                    <a:lnTo>
                      <a:pt x="553046" y="400469"/>
                    </a:lnTo>
                    <a:lnTo>
                      <a:pt x="549516" y="404431"/>
                    </a:lnTo>
                    <a:lnTo>
                      <a:pt x="556437" y="398297"/>
                    </a:lnTo>
                    <a:lnTo>
                      <a:pt x="563968" y="392938"/>
                    </a:lnTo>
                    <a:lnTo>
                      <a:pt x="565289" y="391998"/>
                    </a:lnTo>
                    <a:lnTo>
                      <a:pt x="565607" y="391769"/>
                    </a:lnTo>
                    <a:lnTo>
                      <a:pt x="576503" y="385318"/>
                    </a:lnTo>
                    <a:lnTo>
                      <a:pt x="582968" y="382168"/>
                    </a:lnTo>
                    <a:lnTo>
                      <a:pt x="588645" y="379399"/>
                    </a:lnTo>
                    <a:lnTo>
                      <a:pt x="601713" y="374357"/>
                    </a:lnTo>
                    <a:lnTo>
                      <a:pt x="616102" y="369798"/>
                    </a:lnTo>
                    <a:lnTo>
                      <a:pt x="630732" y="365836"/>
                    </a:lnTo>
                    <a:lnTo>
                      <a:pt x="635736" y="364642"/>
                    </a:lnTo>
                    <a:lnTo>
                      <a:pt x="644486" y="362559"/>
                    </a:lnTo>
                    <a:lnTo>
                      <a:pt x="640397" y="363080"/>
                    </a:lnTo>
                    <a:lnTo>
                      <a:pt x="633437" y="364642"/>
                    </a:lnTo>
                    <a:lnTo>
                      <a:pt x="637387" y="362737"/>
                    </a:lnTo>
                    <a:lnTo>
                      <a:pt x="651433" y="358660"/>
                    </a:lnTo>
                    <a:lnTo>
                      <a:pt x="662038" y="356692"/>
                    </a:lnTo>
                    <a:lnTo>
                      <a:pt x="667181" y="356819"/>
                    </a:lnTo>
                    <a:lnTo>
                      <a:pt x="664794" y="359016"/>
                    </a:lnTo>
                    <a:lnTo>
                      <a:pt x="671537" y="356692"/>
                    </a:lnTo>
                    <a:lnTo>
                      <a:pt x="714654" y="347268"/>
                    </a:lnTo>
                    <a:lnTo>
                      <a:pt x="745477" y="341871"/>
                    </a:lnTo>
                    <a:lnTo>
                      <a:pt x="759447" y="339026"/>
                    </a:lnTo>
                    <a:lnTo>
                      <a:pt x="771309" y="335927"/>
                    </a:lnTo>
                    <a:lnTo>
                      <a:pt x="803770" y="326009"/>
                    </a:lnTo>
                    <a:lnTo>
                      <a:pt x="877150" y="305574"/>
                    </a:lnTo>
                    <a:lnTo>
                      <a:pt x="891527" y="301586"/>
                    </a:lnTo>
                    <a:lnTo>
                      <a:pt x="902728" y="298475"/>
                    </a:lnTo>
                    <a:lnTo>
                      <a:pt x="897750" y="299605"/>
                    </a:lnTo>
                    <a:lnTo>
                      <a:pt x="892340" y="300697"/>
                    </a:lnTo>
                    <a:lnTo>
                      <a:pt x="886853" y="301586"/>
                    </a:lnTo>
                    <a:lnTo>
                      <a:pt x="878776" y="300697"/>
                    </a:lnTo>
                    <a:lnTo>
                      <a:pt x="875080" y="299974"/>
                    </a:lnTo>
                    <a:lnTo>
                      <a:pt x="877709" y="298475"/>
                    </a:lnTo>
                    <a:lnTo>
                      <a:pt x="888657" y="295236"/>
                    </a:lnTo>
                    <a:lnTo>
                      <a:pt x="877417" y="298145"/>
                    </a:lnTo>
                    <a:lnTo>
                      <a:pt x="870648" y="300494"/>
                    </a:lnTo>
                    <a:lnTo>
                      <a:pt x="861860" y="302793"/>
                    </a:lnTo>
                    <a:lnTo>
                      <a:pt x="844537" y="305574"/>
                    </a:lnTo>
                    <a:lnTo>
                      <a:pt x="851522" y="303072"/>
                    </a:lnTo>
                    <a:lnTo>
                      <a:pt x="852716" y="301053"/>
                    </a:lnTo>
                    <a:lnTo>
                      <a:pt x="845921" y="300304"/>
                    </a:lnTo>
                    <a:lnTo>
                      <a:pt x="828916" y="301650"/>
                    </a:lnTo>
                    <a:lnTo>
                      <a:pt x="835672" y="294792"/>
                    </a:lnTo>
                    <a:lnTo>
                      <a:pt x="838949" y="293090"/>
                    </a:lnTo>
                    <a:lnTo>
                      <a:pt x="861758" y="293090"/>
                    </a:lnTo>
                    <a:lnTo>
                      <a:pt x="860983" y="293179"/>
                    </a:lnTo>
                    <a:lnTo>
                      <a:pt x="861796" y="293090"/>
                    </a:lnTo>
                    <a:lnTo>
                      <a:pt x="922134" y="293090"/>
                    </a:lnTo>
                    <a:lnTo>
                      <a:pt x="921778" y="293217"/>
                    </a:lnTo>
                    <a:lnTo>
                      <a:pt x="922248" y="293090"/>
                    </a:lnTo>
                    <a:lnTo>
                      <a:pt x="926007" y="293090"/>
                    </a:lnTo>
                    <a:lnTo>
                      <a:pt x="928827" y="291338"/>
                    </a:lnTo>
                    <a:lnTo>
                      <a:pt x="936980" y="289140"/>
                    </a:lnTo>
                    <a:lnTo>
                      <a:pt x="931481" y="289674"/>
                    </a:lnTo>
                    <a:lnTo>
                      <a:pt x="946327" y="280390"/>
                    </a:lnTo>
                    <a:lnTo>
                      <a:pt x="967625" y="280390"/>
                    </a:lnTo>
                    <a:lnTo>
                      <a:pt x="954252" y="284391"/>
                    </a:lnTo>
                    <a:lnTo>
                      <a:pt x="936980" y="289140"/>
                    </a:lnTo>
                    <a:lnTo>
                      <a:pt x="951738" y="286689"/>
                    </a:lnTo>
                    <a:lnTo>
                      <a:pt x="960589" y="284238"/>
                    </a:lnTo>
                    <a:lnTo>
                      <a:pt x="970191" y="281317"/>
                    </a:lnTo>
                    <a:lnTo>
                      <a:pt x="974305" y="280390"/>
                    </a:lnTo>
                    <a:lnTo>
                      <a:pt x="976096" y="280390"/>
                    </a:lnTo>
                    <a:lnTo>
                      <a:pt x="975271" y="280885"/>
                    </a:lnTo>
                    <a:lnTo>
                      <a:pt x="974128" y="281622"/>
                    </a:lnTo>
                    <a:lnTo>
                      <a:pt x="980186" y="280390"/>
                    </a:lnTo>
                    <a:lnTo>
                      <a:pt x="995883" y="280390"/>
                    </a:lnTo>
                    <a:lnTo>
                      <a:pt x="1005255" y="274929"/>
                    </a:lnTo>
                    <a:lnTo>
                      <a:pt x="1032217" y="268135"/>
                    </a:lnTo>
                    <a:lnTo>
                      <a:pt x="1029411" y="268135"/>
                    </a:lnTo>
                    <a:lnTo>
                      <a:pt x="1026985" y="268135"/>
                    </a:lnTo>
                    <a:lnTo>
                      <a:pt x="1025982" y="268478"/>
                    </a:lnTo>
                    <a:lnTo>
                      <a:pt x="1025512" y="268668"/>
                    </a:lnTo>
                    <a:lnTo>
                      <a:pt x="1026820" y="267957"/>
                    </a:lnTo>
                    <a:lnTo>
                      <a:pt x="1027353" y="267995"/>
                    </a:lnTo>
                    <a:lnTo>
                      <a:pt x="1029398" y="267995"/>
                    </a:lnTo>
                    <a:lnTo>
                      <a:pt x="1029411" y="267804"/>
                    </a:lnTo>
                    <a:lnTo>
                      <a:pt x="1029411" y="267576"/>
                    </a:lnTo>
                    <a:lnTo>
                      <a:pt x="1029373" y="264629"/>
                    </a:lnTo>
                    <a:lnTo>
                      <a:pt x="1028573" y="266865"/>
                    </a:lnTo>
                    <a:lnTo>
                      <a:pt x="1028293" y="267576"/>
                    </a:lnTo>
                    <a:lnTo>
                      <a:pt x="1027366" y="267360"/>
                    </a:lnTo>
                    <a:lnTo>
                      <a:pt x="1026782" y="267652"/>
                    </a:lnTo>
                    <a:lnTo>
                      <a:pt x="1022883" y="268617"/>
                    </a:lnTo>
                    <a:lnTo>
                      <a:pt x="1015428" y="270243"/>
                    </a:lnTo>
                    <a:lnTo>
                      <a:pt x="1012177" y="270878"/>
                    </a:lnTo>
                    <a:lnTo>
                      <a:pt x="1017651" y="267690"/>
                    </a:lnTo>
                    <a:lnTo>
                      <a:pt x="1023950" y="267690"/>
                    </a:lnTo>
                    <a:lnTo>
                      <a:pt x="1018870" y="254990"/>
                    </a:lnTo>
                    <a:lnTo>
                      <a:pt x="1016533" y="254990"/>
                    </a:lnTo>
                    <a:lnTo>
                      <a:pt x="1014539" y="242290"/>
                    </a:lnTo>
                    <a:lnTo>
                      <a:pt x="1005992" y="242290"/>
                    </a:lnTo>
                    <a:lnTo>
                      <a:pt x="998207" y="229590"/>
                    </a:lnTo>
                    <a:lnTo>
                      <a:pt x="991196" y="223062"/>
                    </a:lnTo>
                    <a:lnTo>
                      <a:pt x="995921" y="229590"/>
                    </a:lnTo>
                    <a:lnTo>
                      <a:pt x="990117" y="229590"/>
                    </a:lnTo>
                    <a:lnTo>
                      <a:pt x="985723" y="217970"/>
                    </a:lnTo>
                    <a:lnTo>
                      <a:pt x="980363" y="212991"/>
                    </a:lnTo>
                    <a:lnTo>
                      <a:pt x="980363" y="254990"/>
                    </a:lnTo>
                    <a:lnTo>
                      <a:pt x="945870" y="254990"/>
                    </a:lnTo>
                    <a:lnTo>
                      <a:pt x="948893" y="242290"/>
                    </a:lnTo>
                    <a:lnTo>
                      <a:pt x="946797" y="242290"/>
                    </a:lnTo>
                    <a:lnTo>
                      <a:pt x="944308" y="229590"/>
                    </a:lnTo>
                    <a:lnTo>
                      <a:pt x="944714" y="229590"/>
                    </a:lnTo>
                    <a:lnTo>
                      <a:pt x="937577" y="216890"/>
                    </a:lnTo>
                    <a:lnTo>
                      <a:pt x="942606" y="216890"/>
                    </a:lnTo>
                    <a:lnTo>
                      <a:pt x="948524" y="229590"/>
                    </a:lnTo>
                    <a:lnTo>
                      <a:pt x="950823" y="229590"/>
                    </a:lnTo>
                    <a:lnTo>
                      <a:pt x="944435" y="216890"/>
                    </a:lnTo>
                    <a:lnTo>
                      <a:pt x="947966" y="216890"/>
                    </a:lnTo>
                    <a:lnTo>
                      <a:pt x="954278" y="229590"/>
                    </a:lnTo>
                    <a:lnTo>
                      <a:pt x="954862" y="229590"/>
                    </a:lnTo>
                    <a:lnTo>
                      <a:pt x="961453" y="240360"/>
                    </a:lnTo>
                    <a:lnTo>
                      <a:pt x="962609" y="229590"/>
                    </a:lnTo>
                    <a:lnTo>
                      <a:pt x="966076" y="229590"/>
                    </a:lnTo>
                    <a:lnTo>
                      <a:pt x="970140" y="242290"/>
                    </a:lnTo>
                    <a:lnTo>
                      <a:pt x="979500" y="242290"/>
                    </a:lnTo>
                    <a:lnTo>
                      <a:pt x="980363" y="254990"/>
                    </a:lnTo>
                    <a:lnTo>
                      <a:pt x="980363" y="212991"/>
                    </a:lnTo>
                    <a:lnTo>
                      <a:pt x="977646" y="210451"/>
                    </a:lnTo>
                    <a:lnTo>
                      <a:pt x="975423" y="204749"/>
                    </a:lnTo>
                    <a:lnTo>
                      <a:pt x="975423" y="208381"/>
                    </a:lnTo>
                    <a:lnTo>
                      <a:pt x="970927" y="204190"/>
                    </a:lnTo>
                    <a:lnTo>
                      <a:pt x="973620" y="204190"/>
                    </a:lnTo>
                    <a:lnTo>
                      <a:pt x="975423" y="208381"/>
                    </a:lnTo>
                    <a:lnTo>
                      <a:pt x="975423" y="204749"/>
                    </a:lnTo>
                    <a:lnTo>
                      <a:pt x="975207" y="204190"/>
                    </a:lnTo>
                    <a:lnTo>
                      <a:pt x="974928" y="203987"/>
                    </a:lnTo>
                    <a:lnTo>
                      <a:pt x="974318" y="202641"/>
                    </a:lnTo>
                    <a:lnTo>
                      <a:pt x="975931" y="204190"/>
                    </a:lnTo>
                    <a:lnTo>
                      <a:pt x="980452" y="204190"/>
                    </a:lnTo>
                    <a:lnTo>
                      <a:pt x="987501" y="216890"/>
                    </a:lnTo>
                    <a:lnTo>
                      <a:pt x="999858" y="229590"/>
                    </a:lnTo>
                    <a:lnTo>
                      <a:pt x="1003185" y="229590"/>
                    </a:lnTo>
                    <a:lnTo>
                      <a:pt x="986053" y="204190"/>
                    </a:lnTo>
                    <a:lnTo>
                      <a:pt x="969327" y="191770"/>
                    </a:lnTo>
                    <a:lnTo>
                      <a:pt x="969200" y="191490"/>
                    </a:lnTo>
                    <a:lnTo>
                      <a:pt x="968959" y="191490"/>
                    </a:lnTo>
                    <a:lnTo>
                      <a:pt x="965530" y="188988"/>
                    </a:lnTo>
                    <a:lnTo>
                      <a:pt x="965530" y="196761"/>
                    </a:lnTo>
                    <a:lnTo>
                      <a:pt x="958215" y="191160"/>
                    </a:lnTo>
                    <a:lnTo>
                      <a:pt x="924394" y="166090"/>
                    </a:lnTo>
                    <a:lnTo>
                      <a:pt x="927455" y="166090"/>
                    </a:lnTo>
                    <a:lnTo>
                      <a:pt x="921829" y="153390"/>
                    </a:lnTo>
                    <a:lnTo>
                      <a:pt x="928420" y="153390"/>
                    </a:lnTo>
                    <a:lnTo>
                      <a:pt x="939317" y="166090"/>
                    </a:lnTo>
                    <a:lnTo>
                      <a:pt x="950633" y="178790"/>
                    </a:lnTo>
                    <a:lnTo>
                      <a:pt x="955027" y="183413"/>
                    </a:lnTo>
                    <a:lnTo>
                      <a:pt x="958215" y="191160"/>
                    </a:lnTo>
                    <a:lnTo>
                      <a:pt x="958659" y="191490"/>
                    </a:lnTo>
                    <a:lnTo>
                      <a:pt x="962507" y="191490"/>
                    </a:lnTo>
                    <a:lnTo>
                      <a:pt x="962228" y="190982"/>
                    </a:lnTo>
                    <a:lnTo>
                      <a:pt x="962723" y="191490"/>
                    </a:lnTo>
                    <a:lnTo>
                      <a:pt x="963917" y="192646"/>
                    </a:lnTo>
                    <a:lnTo>
                      <a:pt x="965530" y="196761"/>
                    </a:lnTo>
                    <a:lnTo>
                      <a:pt x="965530" y="188988"/>
                    </a:lnTo>
                    <a:lnTo>
                      <a:pt x="958456" y="183794"/>
                    </a:lnTo>
                    <a:lnTo>
                      <a:pt x="955827" y="178790"/>
                    </a:lnTo>
                    <a:lnTo>
                      <a:pt x="953135" y="178790"/>
                    </a:lnTo>
                    <a:lnTo>
                      <a:pt x="953782" y="180365"/>
                    </a:lnTo>
                    <a:lnTo>
                      <a:pt x="951636" y="178790"/>
                    </a:lnTo>
                    <a:lnTo>
                      <a:pt x="933767" y="153390"/>
                    </a:lnTo>
                    <a:lnTo>
                      <a:pt x="919187" y="143357"/>
                    </a:lnTo>
                    <a:lnTo>
                      <a:pt x="919187" y="191490"/>
                    </a:lnTo>
                    <a:lnTo>
                      <a:pt x="913942" y="178790"/>
                    </a:lnTo>
                    <a:lnTo>
                      <a:pt x="915339" y="191490"/>
                    </a:lnTo>
                    <a:lnTo>
                      <a:pt x="907872" y="178790"/>
                    </a:lnTo>
                    <a:lnTo>
                      <a:pt x="913942" y="178790"/>
                    </a:lnTo>
                    <a:lnTo>
                      <a:pt x="916178" y="178790"/>
                    </a:lnTo>
                    <a:lnTo>
                      <a:pt x="919187" y="191490"/>
                    </a:lnTo>
                    <a:lnTo>
                      <a:pt x="919187" y="143357"/>
                    </a:lnTo>
                    <a:lnTo>
                      <a:pt x="917194" y="141973"/>
                    </a:lnTo>
                    <a:lnTo>
                      <a:pt x="917194" y="153390"/>
                    </a:lnTo>
                    <a:lnTo>
                      <a:pt x="910526" y="153390"/>
                    </a:lnTo>
                    <a:lnTo>
                      <a:pt x="889990" y="127990"/>
                    </a:lnTo>
                    <a:lnTo>
                      <a:pt x="891946" y="127990"/>
                    </a:lnTo>
                    <a:lnTo>
                      <a:pt x="905256" y="140690"/>
                    </a:lnTo>
                    <a:lnTo>
                      <a:pt x="917194" y="153390"/>
                    </a:lnTo>
                    <a:lnTo>
                      <a:pt x="917194" y="141973"/>
                    </a:lnTo>
                    <a:lnTo>
                      <a:pt x="896899" y="127990"/>
                    </a:lnTo>
                    <a:lnTo>
                      <a:pt x="859764" y="102590"/>
                    </a:lnTo>
                    <a:lnTo>
                      <a:pt x="874509" y="102590"/>
                    </a:lnTo>
                    <a:lnTo>
                      <a:pt x="889279" y="115290"/>
                    </a:lnTo>
                    <a:lnTo>
                      <a:pt x="923137" y="115290"/>
                    </a:lnTo>
                    <a:lnTo>
                      <a:pt x="908113" y="102590"/>
                    </a:lnTo>
                    <a:lnTo>
                      <a:pt x="874788" y="102590"/>
                    </a:lnTo>
                    <a:lnTo>
                      <a:pt x="867003" y="89890"/>
                    </a:lnTo>
                    <a:lnTo>
                      <a:pt x="858634" y="89890"/>
                    </a:lnTo>
                    <a:lnTo>
                      <a:pt x="853681" y="85979"/>
                    </a:lnTo>
                    <a:lnTo>
                      <a:pt x="853681" y="115290"/>
                    </a:lnTo>
                    <a:lnTo>
                      <a:pt x="849109" y="102590"/>
                    </a:lnTo>
                    <a:lnTo>
                      <a:pt x="852690" y="102590"/>
                    </a:lnTo>
                    <a:lnTo>
                      <a:pt x="853681" y="115290"/>
                    </a:lnTo>
                    <a:lnTo>
                      <a:pt x="853681" y="85979"/>
                    </a:lnTo>
                    <a:lnTo>
                      <a:pt x="842581" y="77190"/>
                    </a:lnTo>
                    <a:lnTo>
                      <a:pt x="833247" y="77190"/>
                    </a:lnTo>
                    <a:lnTo>
                      <a:pt x="818959" y="64490"/>
                    </a:lnTo>
                    <a:lnTo>
                      <a:pt x="818108" y="64490"/>
                    </a:lnTo>
                    <a:lnTo>
                      <a:pt x="826033" y="77190"/>
                    </a:lnTo>
                    <a:lnTo>
                      <a:pt x="823544" y="77190"/>
                    </a:lnTo>
                    <a:lnTo>
                      <a:pt x="813841" y="64490"/>
                    </a:lnTo>
                    <a:lnTo>
                      <a:pt x="815682" y="64490"/>
                    </a:lnTo>
                    <a:lnTo>
                      <a:pt x="809142" y="51790"/>
                    </a:lnTo>
                    <a:lnTo>
                      <a:pt x="806932" y="51790"/>
                    </a:lnTo>
                    <a:lnTo>
                      <a:pt x="806932" y="118414"/>
                    </a:lnTo>
                    <a:lnTo>
                      <a:pt x="796798" y="115290"/>
                    </a:lnTo>
                    <a:lnTo>
                      <a:pt x="802932" y="115290"/>
                    </a:lnTo>
                    <a:lnTo>
                      <a:pt x="806932" y="118414"/>
                    </a:lnTo>
                    <a:lnTo>
                      <a:pt x="806932" y="51790"/>
                    </a:lnTo>
                    <a:lnTo>
                      <a:pt x="788974" y="51790"/>
                    </a:lnTo>
                    <a:lnTo>
                      <a:pt x="799312" y="64490"/>
                    </a:lnTo>
                    <a:lnTo>
                      <a:pt x="781316" y="64490"/>
                    </a:lnTo>
                    <a:lnTo>
                      <a:pt x="770115" y="51790"/>
                    </a:lnTo>
                    <a:lnTo>
                      <a:pt x="785964" y="51790"/>
                    </a:lnTo>
                    <a:lnTo>
                      <a:pt x="772820" y="39090"/>
                    </a:lnTo>
                    <a:lnTo>
                      <a:pt x="768934" y="39090"/>
                    </a:lnTo>
                    <a:lnTo>
                      <a:pt x="768934" y="51790"/>
                    </a:lnTo>
                    <a:lnTo>
                      <a:pt x="765683" y="51790"/>
                    </a:lnTo>
                    <a:lnTo>
                      <a:pt x="763485" y="47739"/>
                    </a:lnTo>
                    <a:lnTo>
                      <a:pt x="768934" y="51790"/>
                    </a:lnTo>
                    <a:lnTo>
                      <a:pt x="768934" y="39090"/>
                    </a:lnTo>
                    <a:lnTo>
                      <a:pt x="760183" y="39090"/>
                    </a:lnTo>
                    <a:lnTo>
                      <a:pt x="742518" y="26390"/>
                    </a:lnTo>
                    <a:lnTo>
                      <a:pt x="744385" y="38239"/>
                    </a:lnTo>
                    <a:lnTo>
                      <a:pt x="731037" y="26390"/>
                    </a:lnTo>
                    <a:lnTo>
                      <a:pt x="719518" y="26390"/>
                    </a:lnTo>
                    <a:lnTo>
                      <a:pt x="736536" y="39090"/>
                    </a:lnTo>
                    <a:lnTo>
                      <a:pt x="717423" y="39090"/>
                    </a:lnTo>
                    <a:lnTo>
                      <a:pt x="731418" y="51790"/>
                    </a:lnTo>
                    <a:lnTo>
                      <a:pt x="718362" y="51790"/>
                    </a:lnTo>
                    <a:lnTo>
                      <a:pt x="709079" y="39090"/>
                    </a:lnTo>
                    <a:lnTo>
                      <a:pt x="709714" y="39090"/>
                    </a:lnTo>
                    <a:lnTo>
                      <a:pt x="709853" y="26390"/>
                    </a:lnTo>
                    <a:lnTo>
                      <a:pt x="713994" y="26390"/>
                    </a:lnTo>
                    <a:lnTo>
                      <a:pt x="706551" y="25107"/>
                    </a:lnTo>
                    <a:lnTo>
                      <a:pt x="706551" y="51790"/>
                    </a:lnTo>
                    <a:lnTo>
                      <a:pt x="700976" y="51790"/>
                    </a:lnTo>
                    <a:lnTo>
                      <a:pt x="694105" y="39090"/>
                    </a:lnTo>
                    <a:lnTo>
                      <a:pt x="697458" y="39090"/>
                    </a:lnTo>
                    <a:lnTo>
                      <a:pt x="706551" y="51790"/>
                    </a:lnTo>
                    <a:lnTo>
                      <a:pt x="706551" y="25107"/>
                    </a:lnTo>
                    <a:lnTo>
                      <a:pt x="695045" y="23114"/>
                    </a:lnTo>
                    <a:lnTo>
                      <a:pt x="695045" y="26390"/>
                    </a:lnTo>
                    <a:lnTo>
                      <a:pt x="692619" y="26390"/>
                    </a:lnTo>
                    <a:lnTo>
                      <a:pt x="692378" y="23190"/>
                    </a:lnTo>
                    <a:lnTo>
                      <a:pt x="695045" y="26390"/>
                    </a:lnTo>
                    <a:lnTo>
                      <a:pt x="695045" y="23114"/>
                    </a:lnTo>
                    <a:lnTo>
                      <a:pt x="692340" y="22644"/>
                    </a:lnTo>
                    <a:lnTo>
                      <a:pt x="691680" y="13690"/>
                    </a:lnTo>
                    <a:lnTo>
                      <a:pt x="684453" y="13690"/>
                    </a:lnTo>
                    <a:lnTo>
                      <a:pt x="691845" y="22555"/>
                    </a:lnTo>
                    <a:lnTo>
                      <a:pt x="640613" y="13690"/>
                    </a:lnTo>
                    <a:lnTo>
                      <a:pt x="616470" y="13690"/>
                    </a:lnTo>
                    <a:lnTo>
                      <a:pt x="613664" y="990"/>
                    </a:lnTo>
                    <a:lnTo>
                      <a:pt x="603681" y="990"/>
                    </a:lnTo>
                    <a:lnTo>
                      <a:pt x="595972" y="13690"/>
                    </a:lnTo>
                    <a:lnTo>
                      <a:pt x="561797" y="13690"/>
                    </a:lnTo>
                    <a:lnTo>
                      <a:pt x="561797" y="26390"/>
                    </a:lnTo>
                    <a:lnTo>
                      <a:pt x="550938" y="39090"/>
                    </a:lnTo>
                    <a:lnTo>
                      <a:pt x="548805" y="39090"/>
                    </a:lnTo>
                    <a:lnTo>
                      <a:pt x="556564" y="26390"/>
                    </a:lnTo>
                    <a:lnTo>
                      <a:pt x="561797" y="26390"/>
                    </a:lnTo>
                    <a:lnTo>
                      <a:pt x="561797" y="13690"/>
                    </a:lnTo>
                    <a:lnTo>
                      <a:pt x="538073" y="13690"/>
                    </a:lnTo>
                    <a:lnTo>
                      <a:pt x="538073" y="64490"/>
                    </a:lnTo>
                    <a:lnTo>
                      <a:pt x="523278" y="77190"/>
                    </a:lnTo>
                    <a:lnTo>
                      <a:pt x="532663" y="64490"/>
                    </a:lnTo>
                    <a:lnTo>
                      <a:pt x="538073" y="64490"/>
                    </a:lnTo>
                    <a:lnTo>
                      <a:pt x="538073" y="13690"/>
                    </a:lnTo>
                    <a:lnTo>
                      <a:pt x="534530" y="13690"/>
                    </a:lnTo>
                    <a:lnTo>
                      <a:pt x="534530" y="39090"/>
                    </a:lnTo>
                    <a:lnTo>
                      <a:pt x="519506" y="51790"/>
                    </a:lnTo>
                    <a:lnTo>
                      <a:pt x="503682" y="51790"/>
                    </a:lnTo>
                    <a:lnTo>
                      <a:pt x="512597" y="39090"/>
                    </a:lnTo>
                    <a:lnTo>
                      <a:pt x="534530" y="39090"/>
                    </a:lnTo>
                    <a:lnTo>
                      <a:pt x="534530" y="13690"/>
                    </a:lnTo>
                    <a:lnTo>
                      <a:pt x="522490" y="13690"/>
                    </a:lnTo>
                    <a:lnTo>
                      <a:pt x="491070" y="25476"/>
                    </a:lnTo>
                    <a:lnTo>
                      <a:pt x="494944" y="13690"/>
                    </a:lnTo>
                    <a:lnTo>
                      <a:pt x="484860" y="13690"/>
                    </a:lnTo>
                    <a:lnTo>
                      <a:pt x="477913" y="26390"/>
                    </a:lnTo>
                    <a:lnTo>
                      <a:pt x="488619" y="26390"/>
                    </a:lnTo>
                    <a:lnTo>
                      <a:pt x="453720" y="39090"/>
                    </a:lnTo>
                    <a:lnTo>
                      <a:pt x="457060" y="26390"/>
                    </a:lnTo>
                    <a:lnTo>
                      <a:pt x="456882" y="26390"/>
                    </a:lnTo>
                    <a:lnTo>
                      <a:pt x="449021" y="39090"/>
                    </a:lnTo>
                    <a:lnTo>
                      <a:pt x="440740" y="39090"/>
                    </a:lnTo>
                    <a:lnTo>
                      <a:pt x="440740" y="51790"/>
                    </a:lnTo>
                    <a:lnTo>
                      <a:pt x="429729" y="64490"/>
                    </a:lnTo>
                    <a:lnTo>
                      <a:pt x="419404" y="64490"/>
                    </a:lnTo>
                    <a:lnTo>
                      <a:pt x="403415" y="77190"/>
                    </a:lnTo>
                    <a:lnTo>
                      <a:pt x="387121" y="77190"/>
                    </a:lnTo>
                    <a:lnTo>
                      <a:pt x="393750" y="64490"/>
                    </a:lnTo>
                    <a:lnTo>
                      <a:pt x="406234" y="64490"/>
                    </a:lnTo>
                    <a:lnTo>
                      <a:pt x="426491" y="51790"/>
                    </a:lnTo>
                    <a:lnTo>
                      <a:pt x="440740" y="51790"/>
                    </a:lnTo>
                    <a:lnTo>
                      <a:pt x="440740" y="39090"/>
                    </a:lnTo>
                    <a:lnTo>
                      <a:pt x="403415" y="39090"/>
                    </a:lnTo>
                    <a:lnTo>
                      <a:pt x="396278" y="51790"/>
                    </a:lnTo>
                    <a:lnTo>
                      <a:pt x="382524" y="51790"/>
                    </a:lnTo>
                    <a:lnTo>
                      <a:pt x="377228" y="61645"/>
                    </a:lnTo>
                    <a:lnTo>
                      <a:pt x="377228" y="83985"/>
                    </a:lnTo>
                    <a:lnTo>
                      <a:pt x="373291" y="89890"/>
                    </a:lnTo>
                    <a:lnTo>
                      <a:pt x="372148" y="89890"/>
                    </a:lnTo>
                    <a:lnTo>
                      <a:pt x="377228" y="83985"/>
                    </a:lnTo>
                    <a:lnTo>
                      <a:pt x="377228" y="61645"/>
                    </a:lnTo>
                    <a:lnTo>
                      <a:pt x="375691" y="64490"/>
                    </a:lnTo>
                    <a:lnTo>
                      <a:pt x="363207" y="64490"/>
                    </a:lnTo>
                    <a:lnTo>
                      <a:pt x="363207" y="89890"/>
                    </a:lnTo>
                    <a:lnTo>
                      <a:pt x="349935" y="102590"/>
                    </a:lnTo>
                    <a:lnTo>
                      <a:pt x="343204" y="102590"/>
                    </a:lnTo>
                    <a:lnTo>
                      <a:pt x="334454" y="115290"/>
                    </a:lnTo>
                    <a:lnTo>
                      <a:pt x="322211" y="115290"/>
                    </a:lnTo>
                    <a:lnTo>
                      <a:pt x="308127" y="127990"/>
                    </a:lnTo>
                    <a:lnTo>
                      <a:pt x="296545" y="127990"/>
                    </a:lnTo>
                    <a:lnTo>
                      <a:pt x="280682" y="139039"/>
                    </a:lnTo>
                    <a:lnTo>
                      <a:pt x="298437" y="115290"/>
                    </a:lnTo>
                    <a:lnTo>
                      <a:pt x="314032" y="115290"/>
                    </a:lnTo>
                    <a:lnTo>
                      <a:pt x="326974" y="102590"/>
                    </a:lnTo>
                    <a:lnTo>
                      <a:pt x="336207" y="102590"/>
                    </a:lnTo>
                    <a:lnTo>
                      <a:pt x="342950" y="89890"/>
                    </a:lnTo>
                    <a:lnTo>
                      <a:pt x="363207" y="89890"/>
                    </a:lnTo>
                    <a:lnTo>
                      <a:pt x="363207" y="64490"/>
                    </a:lnTo>
                    <a:lnTo>
                      <a:pt x="362115" y="64490"/>
                    </a:lnTo>
                    <a:lnTo>
                      <a:pt x="330530" y="89890"/>
                    </a:lnTo>
                    <a:lnTo>
                      <a:pt x="325018" y="89890"/>
                    </a:lnTo>
                    <a:lnTo>
                      <a:pt x="314553" y="96862"/>
                    </a:lnTo>
                    <a:lnTo>
                      <a:pt x="317995" y="89890"/>
                    </a:lnTo>
                    <a:lnTo>
                      <a:pt x="315366" y="89890"/>
                    </a:lnTo>
                    <a:lnTo>
                      <a:pt x="301726" y="102590"/>
                    </a:lnTo>
                    <a:lnTo>
                      <a:pt x="305981" y="102590"/>
                    </a:lnTo>
                    <a:lnTo>
                      <a:pt x="286372" y="115290"/>
                    </a:lnTo>
                    <a:lnTo>
                      <a:pt x="273951" y="122948"/>
                    </a:lnTo>
                    <a:lnTo>
                      <a:pt x="273951" y="145161"/>
                    </a:lnTo>
                    <a:lnTo>
                      <a:pt x="265912" y="153390"/>
                    </a:lnTo>
                    <a:lnTo>
                      <a:pt x="266979" y="153390"/>
                    </a:lnTo>
                    <a:lnTo>
                      <a:pt x="255028" y="163944"/>
                    </a:lnTo>
                    <a:lnTo>
                      <a:pt x="255028" y="166090"/>
                    </a:lnTo>
                    <a:lnTo>
                      <a:pt x="248907" y="178790"/>
                    </a:lnTo>
                    <a:lnTo>
                      <a:pt x="243522" y="178790"/>
                    </a:lnTo>
                    <a:lnTo>
                      <a:pt x="253834" y="166090"/>
                    </a:lnTo>
                    <a:lnTo>
                      <a:pt x="255028" y="166090"/>
                    </a:lnTo>
                    <a:lnTo>
                      <a:pt x="255028" y="163944"/>
                    </a:lnTo>
                    <a:lnTo>
                      <a:pt x="252590" y="166090"/>
                    </a:lnTo>
                    <a:lnTo>
                      <a:pt x="250037" y="166090"/>
                    </a:lnTo>
                    <a:lnTo>
                      <a:pt x="243192" y="178790"/>
                    </a:lnTo>
                    <a:lnTo>
                      <a:pt x="242874" y="178790"/>
                    </a:lnTo>
                    <a:lnTo>
                      <a:pt x="237007" y="191490"/>
                    </a:lnTo>
                    <a:lnTo>
                      <a:pt x="239534" y="178790"/>
                    </a:lnTo>
                    <a:lnTo>
                      <a:pt x="233286" y="191490"/>
                    </a:lnTo>
                    <a:lnTo>
                      <a:pt x="227139" y="191490"/>
                    </a:lnTo>
                    <a:lnTo>
                      <a:pt x="221145" y="204190"/>
                    </a:lnTo>
                    <a:lnTo>
                      <a:pt x="215290" y="204190"/>
                    </a:lnTo>
                    <a:lnTo>
                      <a:pt x="200850" y="216890"/>
                    </a:lnTo>
                    <a:lnTo>
                      <a:pt x="210489" y="204190"/>
                    </a:lnTo>
                    <a:lnTo>
                      <a:pt x="203962" y="204190"/>
                    </a:lnTo>
                    <a:lnTo>
                      <a:pt x="201460" y="208038"/>
                    </a:lnTo>
                    <a:lnTo>
                      <a:pt x="203746" y="203987"/>
                    </a:lnTo>
                    <a:lnTo>
                      <a:pt x="210947" y="191490"/>
                    </a:lnTo>
                    <a:lnTo>
                      <a:pt x="217601" y="191490"/>
                    </a:lnTo>
                    <a:lnTo>
                      <a:pt x="222770" y="178790"/>
                    </a:lnTo>
                    <a:lnTo>
                      <a:pt x="233222" y="166090"/>
                    </a:lnTo>
                    <a:lnTo>
                      <a:pt x="245833" y="166090"/>
                    </a:lnTo>
                    <a:lnTo>
                      <a:pt x="255803" y="153390"/>
                    </a:lnTo>
                    <a:lnTo>
                      <a:pt x="263817" y="153390"/>
                    </a:lnTo>
                    <a:lnTo>
                      <a:pt x="273951" y="145161"/>
                    </a:lnTo>
                    <a:lnTo>
                      <a:pt x="273951" y="122948"/>
                    </a:lnTo>
                    <a:lnTo>
                      <a:pt x="265747" y="127990"/>
                    </a:lnTo>
                    <a:lnTo>
                      <a:pt x="254990" y="134175"/>
                    </a:lnTo>
                    <a:lnTo>
                      <a:pt x="257314" y="127990"/>
                    </a:lnTo>
                    <a:lnTo>
                      <a:pt x="240030" y="140690"/>
                    </a:lnTo>
                    <a:lnTo>
                      <a:pt x="224878" y="166090"/>
                    </a:lnTo>
                    <a:lnTo>
                      <a:pt x="211289" y="178790"/>
                    </a:lnTo>
                    <a:lnTo>
                      <a:pt x="198716" y="191490"/>
                    </a:lnTo>
                    <a:lnTo>
                      <a:pt x="202603" y="191490"/>
                    </a:lnTo>
                    <a:lnTo>
                      <a:pt x="214807" y="179209"/>
                    </a:lnTo>
                    <a:lnTo>
                      <a:pt x="202018" y="204190"/>
                    </a:lnTo>
                    <a:lnTo>
                      <a:pt x="195681" y="204190"/>
                    </a:lnTo>
                    <a:lnTo>
                      <a:pt x="195681" y="216890"/>
                    </a:lnTo>
                    <a:lnTo>
                      <a:pt x="188048" y="229590"/>
                    </a:lnTo>
                    <a:lnTo>
                      <a:pt x="186715" y="229590"/>
                    </a:lnTo>
                    <a:lnTo>
                      <a:pt x="190614" y="216890"/>
                    </a:lnTo>
                    <a:lnTo>
                      <a:pt x="195681" y="216890"/>
                    </a:lnTo>
                    <a:lnTo>
                      <a:pt x="195681" y="204190"/>
                    </a:lnTo>
                    <a:lnTo>
                      <a:pt x="189230" y="204190"/>
                    </a:lnTo>
                    <a:lnTo>
                      <a:pt x="185953" y="216890"/>
                    </a:lnTo>
                    <a:lnTo>
                      <a:pt x="183146" y="216890"/>
                    </a:lnTo>
                    <a:lnTo>
                      <a:pt x="179311" y="229590"/>
                    </a:lnTo>
                    <a:lnTo>
                      <a:pt x="171386" y="229590"/>
                    </a:lnTo>
                    <a:lnTo>
                      <a:pt x="168427" y="242290"/>
                    </a:lnTo>
                    <a:lnTo>
                      <a:pt x="162801" y="242290"/>
                    </a:lnTo>
                    <a:lnTo>
                      <a:pt x="158013" y="254990"/>
                    </a:lnTo>
                    <a:lnTo>
                      <a:pt x="150545" y="254990"/>
                    </a:lnTo>
                    <a:lnTo>
                      <a:pt x="146570" y="267690"/>
                    </a:lnTo>
                    <a:lnTo>
                      <a:pt x="141287" y="280390"/>
                    </a:lnTo>
                    <a:lnTo>
                      <a:pt x="137236" y="280390"/>
                    </a:lnTo>
                    <a:lnTo>
                      <a:pt x="132626" y="293090"/>
                    </a:lnTo>
                    <a:lnTo>
                      <a:pt x="126517" y="293090"/>
                    </a:lnTo>
                    <a:lnTo>
                      <a:pt x="125298" y="294894"/>
                    </a:lnTo>
                    <a:lnTo>
                      <a:pt x="126009" y="293090"/>
                    </a:lnTo>
                    <a:lnTo>
                      <a:pt x="129565" y="280390"/>
                    </a:lnTo>
                    <a:lnTo>
                      <a:pt x="121196" y="280390"/>
                    </a:lnTo>
                    <a:lnTo>
                      <a:pt x="118795" y="293090"/>
                    </a:lnTo>
                    <a:lnTo>
                      <a:pt x="107569" y="293090"/>
                    </a:lnTo>
                    <a:lnTo>
                      <a:pt x="106781" y="294728"/>
                    </a:lnTo>
                    <a:lnTo>
                      <a:pt x="107188" y="293090"/>
                    </a:lnTo>
                    <a:lnTo>
                      <a:pt x="106794" y="293090"/>
                    </a:lnTo>
                    <a:lnTo>
                      <a:pt x="118237" y="280390"/>
                    </a:lnTo>
                    <a:lnTo>
                      <a:pt x="130568" y="254990"/>
                    </a:lnTo>
                    <a:lnTo>
                      <a:pt x="128828" y="254990"/>
                    </a:lnTo>
                    <a:lnTo>
                      <a:pt x="118021" y="267690"/>
                    </a:lnTo>
                    <a:lnTo>
                      <a:pt x="114769" y="280390"/>
                    </a:lnTo>
                    <a:lnTo>
                      <a:pt x="109245" y="280390"/>
                    </a:lnTo>
                    <a:lnTo>
                      <a:pt x="105321" y="293090"/>
                    </a:lnTo>
                    <a:lnTo>
                      <a:pt x="101688" y="293090"/>
                    </a:lnTo>
                    <a:lnTo>
                      <a:pt x="101434" y="294055"/>
                    </a:lnTo>
                    <a:lnTo>
                      <a:pt x="101434" y="305790"/>
                    </a:lnTo>
                    <a:lnTo>
                      <a:pt x="95313" y="318490"/>
                    </a:lnTo>
                    <a:lnTo>
                      <a:pt x="99288" y="305790"/>
                    </a:lnTo>
                    <a:lnTo>
                      <a:pt x="101434" y="305790"/>
                    </a:lnTo>
                    <a:lnTo>
                      <a:pt x="101434" y="294055"/>
                    </a:lnTo>
                    <a:lnTo>
                      <a:pt x="98310" y="305790"/>
                    </a:lnTo>
                    <a:lnTo>
                      <a:pt x="95186" y="305790"/>
                    </a:lnTo>
                    <a:lnTo>
                      <a:pt x="89979" y="318490"/>
                    </a:lnTo>
                    <a:lnTo>
                      <a:pt x="85763" y="331190"/>
                    </a:lnTo>
                    <a:lnTo>
                      <a:pt x="84035" y="337502"/>
                    </a:lnTo>
                    <a:lnTo>
                      <a:pt x="88760" y="331190"/>
                    </a:lnTo>
                    <a:lnTo>
                      <a:pt x="93878" y="331190"/>
                    </a:lnTo>
                    <a:lnTo>
                      <a:pt x="89141" y="343890"/>
                    </a:lnTo>
                    <a:lnTo>
                      <a:pt x="83781" y="343890"/>
                    </a:lnTo>
                    <a:lnTo>
                      <a:pt x="80175" y="356590"/>
                    </a:lnTo>
                    <a:lnTo>
                      <a:pt x="77343" y="369290"/>
                    </a:lnTo>
                    <a:lnTo>
                      <a:pt x="70180" y="369290"/>
                    </a:lnTo>
                    <a:lnTo>
                      <a:pt x="64757" y="381990"/>
                    </a:lnTo>
                    <a:lnTo>
                      <a:pt x="60909" y="387705"/>
                    </a:lnTo>
                    <a:lnTo>
                      <a:pt x="60909" y="407390"/>
                    </a:lnTo>
                    <a:lnTo>
                      <a:pt x="58775" y="420090"/>
                    </a:lnTo>
                    <a:lnTo>
                      <a:pt x="56045" y="420090"/>
                    </a:lnTo>
                    <a:lnTo>
                      <a:pt x="58991" y="407390"/>
                    </a:lnTo>
                    <a:lnTo>
                      <a:pt x="60909" y="407390"/>
                    </a:lnTo>
                    <a:lnTo>
                      <a:pt x="60909" y="387705"/>
                    </a:lnTo>
                    <a:lnTo>
                      <a:pt x="56197" y="394690"/>
                    </a:lnTo>
                    <a:lnTo>
                      <a:pt x="53365" y="407390"/>
                    </a:lnTo>
                    <a:lnTo>
                      <a:pt x="48399" y="407390"/>
                    </a:lnTo>
                    <a:lnTo>
                      <a:pt x="44729" y="420090"/>
                    </a:lnTo>
                    <a:lnTo>
                      <a:pt x="41287" y="432790"/>
                    </a:lnTo>
                    <a:lnTo>
                      <a:pt x="35471" y="432790"/>
                    </a:lnTo>
                    <a:lnTo>
                      <a:pt x="32600" y="445490"/>
                    </a:lnTo>
                    <a:lnTo>
                      <a:pt x="30899" y="445490"/>
                    </a:lnTo>
                    <a:lnTo>
                      <a:pt x="26504" y="458190"/>
                    </a:lnTo>
                    <a:lnTo>
                      <a:pt x="21336" y="470890"/>
                    </a:lnTo>
                    <a:lnTo>
                      <a:pt x="16078" y="496290"/>
                    </a:lnTo>
                    <a:lnTo>
                      <a:pt x="10198" y="521690"/>
                    </a:lnTo>
                    <a:lnTo>
                      <a:pt x="9283" y="521690"/>
                    </a:lnTo>
                    <a:lnTo>
                      <a:pt x="8534" y="534390"/>
                    </a:lnTo>
                    <a:lnTo>
                      <a:pt x="4813" y="559790"/>
                    </a:lnTo>
                    <a:lnTo>
                      <a:pt x="4318" y="572490"/>
                    </a:lnTo>
                    <a:lnTo>
                      <a:pt x="3733" y="585190"/>
                    </a:lnTo>
                    <a:lnTo>
                      <a:pt x="3276" y="597890"/>
                    </a:lnTo>
                    <a:lnTo>
                      <a:pt x="3187" y="610590"/>
                    </a:lnTo>
                    <a:lnTo>
                      <a:pt x="2286" y="610590"/>
                    </a:lnTo>
                    <a:lnTo>
                      <a:pt x="2044" y="597890"/>
                    </a:lnTo>
                    <a:lnTo>
                      <a:pt x="1752" y="597890"/>
                    </a:lnTo>
                    <a:lnTo>
                      <a:pt x="0" y="635990"/>
                    </a:lnTo>
                    <a:lnTo>
                      <a:pt x="2819" y="648690"/>
                    </a:lnTo>
                    <a:lnTo>
                      <a:pt x="7747" y="674090"/>
                    </a:lnTo>
                    <a:lnTo>
                      <a:pt x="12344" y="686790"/>
                    </a:lnTo>
                    <a:lnTo>
                      <a:pt x="9906" y="686790"/>
                    </a:lnTo>
                    <a:lnTo>
                      <a:pt x="10350" y="699490"/>
                    </a:lnTo>
                    <a:lnTo>
                      <a:pt x="13055" y="712190"/>
                    </a:lnTo>
                    <a:lnTo>
                      <a:pt x="14185" y="724890"/>
                    </a:lnTo>
                    <a:lnTo>
                      <a:pt x="14744" y="737590"/>
                    </a:lnTo>
                    <a:lnTo>
                      <a:pt x="17995" y="737590"/>
                    </a:lnTo>
                    <a:lnTo>
                      <a:pt x="21437" y="750290"/>
                    </a:lnTo>
                    <a:lnTo>
                      <a:pt x="25069" y="763397"/>
                    </a:lnTo>
                    <a:lnTo>
                      <a:pt x="28448" y="775690"/>
                    </a:lnTo>
                    <a:lnTo>
                      <a:pt x="36715" y="801090"/>
                    </a:lnTo>
                    <a:lnTo>
                      <a:pt x="41211" y="801090"/>
                    </a:lnTo>
                    <a:lnTo>
                      <a:pt x="45897" y="826490"/>
                    </a:lnTo>
                    <a:lnTo>
                      <a:pt x="45770" y="839190"/>
                    </a:lnTo>
                    <a:lnTo>
                      <a:pt x="47383" y="839190"/>
                    </a:lnTo>
                    <a:lnTo>
                      <a:pt x="52324" y="851890"/>
                    </a:lnTo>
                    <a:lnTo>
                      <a:pt x="55143" y="864590"/>
                    </a:lnTo>
                    <a:lnTo>
                      <a:pt x="61709" y="877290"/>
                    </a:lnTo>
                    <a:lnTo>
                      <a:pt x="66090" y="877290"/>
                    </a:lnTo>
                    <a:lnTo>
                      <a:pt x="70739" y="889990"/>
                    </a:lnTo>
                    <a:lnTo>
                      <a:pt x="75641" y="902690"/>
                    </a:lnTo>
                    <a:lnTo>
                      <a:pt x="80733" y="915390"/>
                    </a:lnTo>
                    <a:lnTo>
                      <a:pt x="85826" y="915390"/>
                    </a:lnTo>
                    <a:lnTo>
                      <a:pt x="90436" y="928090"/>
                    </a:lnTo>
                    <a:lnTo>
                      <a:pt x="94335" y="928090"/>
                    </a:lnTo>
                    <a:lnTo>
                      <a:pt x="97332" y="940790"/>
                    </a:lnTo>
                    <a:lnTo>
                      <a:pt x="98564" y="940790"/>
                    </a:lnTo>
                    <a:lnTo>
                      <a:pt x="101434" y="953490"/>
                    </a:lnTo>
                    <a:lnTo>
                      <a:pt x="105892" y="953490"/>
                    </a:lnTo>
                    <a:lnTo>
                      <a:pt x="107581" y="953490"/>
                    </a:lnTo>
                    <a:lnTo>
                      <a:pt x="114109" y="953490"/>
                    </a:lnTo>
                    <a:lnTo>
                      <a:pt x="118211" y="966190"/>
                    </a:lnTo>
                    <a:lnTo>
                      <a:pt x="117995" y="966190"/>
                    </a:lnTo>
                    <a:lnTo>
                      <a:pt x="134302" y="991590"/>
                    </a:lnTo>
                    <a:lnTo>
                      <a:pt x="152387" y="1004290"/>
                    </a:lnTo>
                    <a:lnTo>
                      <a:pt x="173367" y="1029690"/>
                    </a:lnTo>
                    <a:lnTo>
                      <a:pt x="198310" y="1067790"/>
                    </a:lnTo>
                    <a:lnTo>
                      <a:pt x="196507" y="1067790"/>
                    </a:lnTo>
                    <a:lnTo>
                      <a:pt x="201104" y="1079093"/>
                    </a:lnTo>
                    <a:lnTo>
                      <a:pt x="191922" y="1070940"/>
                    </a:lnTo>
                    <a:lnTo>
                      <a:pt x="199631" y="1080490"/>
                    </a:lnTo>
                    <a:lnTo>
                      <a:pt x="228193" y="1105890"/>
                    </a:lnTo>
                    <a:lnTo>
                      <a:pt x="246049" y="1131290"/>
                    </a:lnTo>
                    <a:lnTo>
                      <a:pt x="285559" y="1169390"/>
                    </a:lnTo>
                    <a:lnTo>
                      <a:pt x="330771" y="1207490"/>
                    </a:lnTo>
                    <a:lnTo>
                      <a:pt x="338569" y="1207490"/>
                    </a:lnTo>
                    <a:lnTo>
                      <a:pt x="346290" y="1220190"/>
                    </a:lnTo>
                    <a:lnTo>
                      <a:pt x="353872" y="1220190"/>
                    </a:lnTo>
                    <a:lnTo>
                      <a:pt x="361315" y="1232890"/>
                    </a:lnTo>
                    <a:lnTo>
                      <a:pt x="358305" y="1232890"/>
                    </a:lnTo>
                    <a:lnTo>
                      <a:pt x="374573" y="1245590"/>
                    </a:lnTo>
                    <a:lnTo>
                      <a:pt x="382841" y="1245590"/>
                    </a:lnTo>
                    <a:lnTo>
                      <a:pt x="391350" y="1258290"/>
                    </a:lnTo>
                    <a:lnTo>
                      <a:pt x="388086" y="1258290"/>
                    </a:lnTo>
                    <a:lnTo>
                      <a:pt x="388188" y="1260589"/>
                    </a:lnTo>
                    <a:lnTo>
                      <a:pt x="386854" y="1258290"/>
                    </a:lnTo>
                    <a:lnTo>
                      <a:pt x="384670" y="1258290"/>
                    </a:lnTo>
                    <a:lnTo>
                      <a:pt x="388200" y="1261160"/>
                    </a:lnTo>
                    <a:lnTo>
                      <a:pt x="388213" y="1261440"/>
                    </a:lnTo>
                    <a:lnTo>
                      <a:pt x="388886" y="1261821"/>
                    </a:lnTo>
                    <a:lnTo>
                      <a:pt x="388772" y="1261618"/>
                    </a:lnTo>
                    <a:lnTo>
                      <a:pt x="389318" y="1262062"/>
                    </a:lnTo>
                    <a:lnTo>
                      <a:pt x="405041" y="1270990"/>
                    </a:lnTo>
                    <a:lnTo>
                      <a:pt x="400316" y="1270990"/>
                    </a:lnTo>
                    <a:lnTo>
                      <a:pt x="413715" y="1283690"/>
                    </a:lnTo>
                    <a:lnTo>
                      <a:pt x="425729" y="1296390"/>
                    </a:lnTo>
                    <a:lnTo>
                      <a:pt x="440004" y="1309090"/>
                    </a:lnTo>
                    <a:lnTo>
                      <a:pt x="458177" y="1309090"/>
                    </a:lnTo>
                    <a:lnTo>
                      <a:pt x="468122" y="1321790"/>
                    </a:lnTo>
                    <a:lnTo>
                      <a:pt x="478269" y="1321790"/>
                    </a:lnTo>
                    <a:lnTo>
                      <a:pt x="498868" y="1347190"/>
                    </a:lnTo>
                    <a:lnTo>
                      <a:pt x="507847" y="1347190"/>
                    </a:lnTo>
                    <a:lnTo>
                      <a:pt x="516521" y="1359890"/>
                    </a:lnTo>
                    <a:lnTo>
                      <a:pt x="524510" y="1359890"/>
                    </a:lnTo>
                    <a:lnTo>
                      <a:pt x="536905" y="1372590"/>
                    </a:lnTo>
                    <a:lnTo>
                      <a:pt x="530313" y="1359890"/>
                    </a:lnTo>
                    <a:lnTo>
                      <a:pt x="537908" y="1359890"/>
                    </a:lnTo>
                    <a:lnTo>
                      <a:pt x="543852" y="1372590"/>
                    </a:lnTo>
                    <a:lnTo>
                      <a:pt x="559498" y="1372590"/>
                    </a:lnTo>
                    <a:lnTo>
                      <a:pt x="569912" y="1385290"/>
                    </a:lnTo>
                    <a:lnTo>
                      <a:pt x="584504" y="1385290"/>
                    </a:lnTo>
                    <a:lnTo>
                      <a:pt x="602399" y="1397990"/>
                    </a:lnTo>
                    <a:lnTo>
                      <a:pt x="598360" y="1397990"/>
                    </a:lnTo>
                    <a:lnTo>
                      <a:pt x="607060" y="1410690"/>
                    </a:lnTo>
                    <a:lnTo>
                      <a:pt x="623824" y="1410690"/>
                    </a:lnTo>
                    <a:lnTo>
                      <a:pt x="643064" y="1423390"/>
                    </a:lnTo>
                    <a:lnTo>
                      <a:pt x="659193" y="1436090"/>
                    </a:lnTo>
                    <a:lnTo>
                      <a:pt x="654634" y="1423390"/>
                    </a:lnTo>
                    <a:lnTo>
                      <a:pt x="662381" y="1436090"/>
                    </a:lnTo>
                    <a:lnTo>
                      <a:pt x="679615" y="1436090"/>
                    </a:lnTo>
                    <a:lnTo>
                      <a:pt x="687260" y="1448790"/>
                    </a:lnTo>
                    <a:lnTo>
                      <a:pt x="713016" y="1448790"/>
                    </a:lnTo>
                    <a:lnTo>
                      <a:pt x="733437" y="1461490"/>
                    </a:lnTo>
                    <a:lnTo>
                      <a:pt x="749287" y="1461490"/>
                    </a:lnTo>
                    <a:lnTo>
                      <a:pt x="758685" y="1461490"/>
                    </a:lnTo>
                    <a:lnTo>
                      <a:pt x="765073" y="1474190"/>
                    </a:lnTo>
                    <a:lnTo>
                      <a:pt x="781202" y="1474190"/>
                    </a:lnTo>
                    <a:lnTo>
                      <a:pt x="794880" y="1486890"/>
                    </a:lnTo>
                    <a:lnTo>
                      <a:pt x="800773" y="1486890"/>
                    </a:lnTo>
                    <a:lnTo>
                      <a:pt x="789546" y="1474190"/>
                    </a:lnTo>
                    <a:lnTo>
                      <a:pt x="804532" y="1486890"/>
                    </a:lnTo>
                    <a:lnTo>
                      <a:pt x="819023" y="1486890"/>
                    </a:lnTo>
                    <a:lnTo>
                      <a:pt x="805726" y="1474190"/>
                    </a:lnTo>
                    <a:lnTo>
                      <a:pt x="803668" y="1474190"/>
                    </a:lnTo>
                    <a:lnTo>
                      <a:pt x="800315" y="1471079"/>
                    </a:lnTo>
                    <a:lnTo>
                      <a:pt x="802081" y="1474190"/>
                    </a:lnTo>
                    <a:lnTo>
                      <a:pt x="795807" y="1474190"/>
                    </a:lnTo>
                    <a:lnTo>
                      <a:pt x="791743" y="1463103"/>
                    </a:lnTo>
                    <a:lnTo>
                      <a:pt x="790016" y="1461490"/>
                    </a:lnTo>
                    <a:lnTo>
                      <a:pt x="791159" y="1461490"/>
                    </a:lnTo>
                    <a:lnTo>
                      <a:pt x="791743" y="1463103"/>
                    </a:lnTo>
                    <a:lnTo>
                      <a:pt x="800315" y="1471079"/>
                    </a:lnTo>
                    <a:lnTo>
                      <a:pt x="794880" y="1461490"/>
                    </a:lnTo>
                    <a:lnTo>
                      <a:pt x="808228" y="1461490"/>
                    </a:lnTo>
                    <a:lnTo>
                      <a:pt x="825271" y="1474190"/>
                    </a:lnTo>
                    <a:lnTo>
                      <a:pt x="836676" y="1474190"/>
                    </a:lnTo>
                    <a:lnTo>
                      <a:pt x="856945" y="1486890"/>
                    </a:lnTo>
                    <a:lnTo>
                      <a:pt x="877366" y="1486890"/>
                    </a:lnTo>
                    <a:lnTo>
                      <a:pt x="898474" y="1499590"/>
                    </a:lnTo>
                    <a:lnTo>
                      <a:pt x="900950" y="1499590"/>
                    </a:lnTo>
                    <a:lnTo>
                      <a:pt x="921651" y="1499590"/>
                    </a:lnTo>
                    <a:lnTo>
                      <a:pt x="957097" y="1512290"/>
                    </a:lnTo>
                    <a:lnTo>
                      <a:pt x="971829" y="1512290"/>
                    </a:lnTo>
                    <a:lnTo>
                      <a:pt x="979360" y="1517269"/>
                    </a:lnTo>
                    <a:lnTo>
                      <a:pt x="973632" y="1512290"/>
                    </a:lnTo>
                    <a:lnTo>
                      <a:pt x="979817" y="1512290"/>
                    </a:lnTo>
                    <a:lnTo>
                      <a:pt x="964996" y="1499590"/>
                    </a:lnTo>
                    <a:lnTo>
                      <a:pt x="954722" y="1499590"/>
                    </a:lnTo>
                    <a:lnTo>
                      <a:pt x="940993" y="1486890"/>
                    </a:lnTo>
                    <a:lnTo>
                      <a:pt x="909624" y="1486890"/>
                    </a:lnTo>
                    <a:lnTo>
                      <a:pt x="908265" y="1485900"/>
                    </a:lnTo>
                    <a:lnTo>
                      <a:pt x="901725" y="1474190"/>
                    </a:lnTo>
                    <a:lnTo>
                      <a:pt x="905192" y="1483664"/>
                    </a:lnTo>
                    <a:lnTo>
                      <a:pt x="892175" y="1474190"/>
                    </a:lnTo>
                    <a:lnTo>
                      <a:pt x="878560" y="1474190"/>
                    </a:lnTo>
                    <a:lnTo>
                      <a:pt x="864781" y="1461490"/>
                    </a:lnTo>
                    <a:lnTo>
                      <a:pt x="864616" y="1461490"/>
                    </a:lnTo>
                    <a:lnTo>
                      <a:pt x="876439" y="1474190"/>
                    </a:lnTo>
                    <a:lnTo>
                      <a:pt x="868349" y="1474190"/>
                    </a:lnTo>
                    <a:lnTo>
                      <a:pt x="864616" y="1461490"/>
                    </a:lnTo>
                    <a:lnTo>
                      <a:pt x="850773" y="1461490"/>
                    </a:lnTo>
                    <a:lnTo>
                      <a:pt x="837412" y="1448790"/>
                    </a:lnTo>
                    <a:lnTo>
                      <a:pt x="825639" y="1448790"/>
                    </a:lnTo>
                    <a:lnTo>
                      <a:pt x="816419" y="1436090"/>
                    </a:lnTo>
                    <a:lnTo>
                      <a:pt x="803071" y="1436090"/>
                    </a:lnTo>
                    <a:lnTo>
                      <a:pt x="817054" y="1448790"/>
                    </a:lnTo>
                    <a:lnTo>
                      <a:pt x="799084" y="1448790"/>
                    </a:lnTo>
                    <a:lnTo>
                      <a:pt x="786320" y="1439964"/>
                    </a:lnTo>
                    <a:lnTo>
                      <a:pt x="786320" y="1461490"/>
                    </a:lnTo>
                    <a:lnTo>
                      <a:pt x="767930" y="1461490"/>
                    </a:lnTo>
                    <a:lnTo>
                      <a:pt x="757656" y="1448790"/>
                    </a:lnTo>
                    <a:lnTo>
                      <a:pt x="733564" y="1448790"/>
                    </a:lnTo>
                    <a:lnTo>
                      <a:pt x="730427" y="1448790"/>
                    </a:lnTo>
                    <a:lnTo>
                      <a:pt x="718286" y="1436090"/>
                    </a:lnTo>
                    <a:lnTo>
                      <a:pt x="729411" y="1436090"/>
                    </a:lnTo>
                    <a:lnTo>
                      <a:pt x="733564" y="1448790"/>
                    </a:lnTo>
                    <a:lnTo>
                      <a:pt x="733615" y="1436090"/>
                    </a:lnTo>
                    <a:lnTo>
                      <a:pt x="734326" y="1436090"/>
                    </a:lnTo>
                    <a:lnTo>
                      <a:pt x="761149" y="1448790"/>
                    </a:lnTo>
                    <a:lnTo>
                      <a:pt x="786320" y="1461490"/>
                    </a:lnTo>
                    <a:lnTo>
                      <a:pt x="786320" y="1439964"/>
                    </a:lnTo>
                    <a:lnTo>
                      <a:pt x="780745" y="1436090"/>
                    </a:lnTo>
                    <a:lnTo>
                      <a:pt x="772248" y="1436090"/>
                    </a:lnTo>
                    <a:lnTo>
                      <a:pt x="761136" y="1423390"/>
                    </a:lnTo>
                    <a:lnTo>
                      <a:pt x="754938" y="1423390"/>
                    </a:lnTo>
                    <a:lnTo>
                      <a:pt x="739457" y="1410690"/>
                    </a:lnTo>
                    <a:lnTo>
                      <a:pt x="746912" y="1423390"/>
                    </a:lnTo>
                    <a:lnTo>
                      <a:pt x="738568" y="1423390"/>
                    </a:lnTo>
                    <a:lnTo>
                      <a:pt x="735076" y="1410690"/>
                    </a:lnTo>
                    <a:lnTo>
                      <a:pt x="739457" y="1410690"/>
                    </a:lnTo>
                    <a:lnTo>
                      <a:pt x="746785" y="1410690"/>
                    </a:lnTo>
                    <a:lnTo>
                      <a:pt x="737539" y="1397990"/>
                    </a:lnTo>
                    <a:lnTo>
                      <a:pt x="723023" y="1397990"/>
                    </a:lnTo>
                    <a:lnTo>
                      <a:pt x="718439" y="1394853"/>
                    </a:lnTo>
                    <a:lnTo>
                      <a:pt x="718439" y="1410690"/>
                    </a:lnTo>
                    <a:lnTo>
                      <a:pt x="711542" y="1410690"/>
                    </a:lnTo>
                    <a:lnTo>
                      <a:pt x="700811" y="1400124"/>
                    </a:lnTo>
                    <a:lnTo>
                      <a:pt x="718439" y="1410690"/>
                    </a:lnTo>
                    <a:lnTo>
                      <a:pt x="718439" y="1394853"/>
                    </a:lnTo>
                    <a:lnTo>
                      <a:pt x="704469" y="1385290"/>
                    </a:lnTo>
                    <a:lnTo>
                      <a:pt x="709815" y="1397990"/>
                    </a:lnTo>
                    <a:lnTo>
                      <a:pt x="698652" y="1397990"/>
                    </a:lnTo>
                    <a:lnTo>
                      <a:pt x="697268" y="1397990"/>
                    </a:lnTo>
                    <a:lnTo>
                      <a:pt x="689025" y="1397990"/>
                    </a:lnTo>
                    <a:lnTo>
                      <a:pt x="679297" y="1390510"/>
                    </a:lnTo>
                    <a:lnTo>
                      <a:pt x="679297" y="1423390"/>
                    </a:lnTo>
                    <a:lnTo>
                      <a:pt x="672287" y="1423390"/>
                    </a:lnTo>
                    <a:lnTo>
                      <a:pt x="668299" y="1410690"/>
                    </a:lnTo>
                    <a:lnTo>
                      <a:pt x="679297" y="1423390"/>
                    </a:lnTo>
                    <a:lnTo>
                      <a:pt x="679297" y="1390510"/>
                    </a:lnTo>
                    <a:lnTo>
                      <a:pt x="672528" y="1385290"/>
                    </a:lnTo>
                    <a:lnTo>
                      <a:pt x="655523" y="1385290"/>
                    </a:lnTo>
                    <a:lnTo>
                      <a:pt x="644410" y="1372590"/>
                    </a:lnTo>
                    <a:lnTo>
                      <a:pt x="637781" y="1372590"/>
                    </a:lnTo>
                    <a:lnTo>
                      <a:pt x="637781" y="1410690"/>
                    </a:lnTo>
                    <a:lnTo>
                      <a:pt x="629386" y="1410690"/>
                    </a:lnTo>
                    <a:lnTo>
                      <a:pt x="613956" y="1402143"/>
                    </a:lnTo>
                    <a:lnTo>
                      <a:pt x="637781" y="1410690"/>
                    </a:lnTo>
                    <a:lnTo>
                      <a:pt x="637781" y="1372590"/>
                    </a:lnTo>
                    <a:lnTo>
                      <a:pt x="636574" y="1372590"/>
                    </a:lnTo>
                    <a:lnTo>
                      <a:pt x="631596" y="1372590"/>
                    </a:lnTo>
                    <a:lnTo>
                      <a:pt x="625106" y="1359890"/>
                    </a:lnTo>
                    <a:lnTo>
                      <a:pt x="618121" y="1359890"/>
                    </a:lnTo>
                    <a:lnTo>
                      <a:pt x="618121" y="1385290"/>
                    </a:lnTo>
                    <a:lnTo>
                      <a:pt x="612978" y="1385290"/>
                    </a:lnTo>
                    <a:lnTo>
                      <a:pt x="594525" y="1372590"/>
                    </a:lnTo>
                    <a:lnTo>
                      <a:pt x="601167" y="1372590"/>
                    </a:lnTo>
                    <a:lnTo>
                      <a:pt x="618121" y="1385290"/>
                    </a:lnTo>
                    <a:lnTo>
                      <a:pt x="618121" y="1359890"/>
                    </a:lnTo>
                    <a:lnTo>
                      <a:pt x="617601" y="1359890"/>
                    </a:lnTo>
                    <a:lnTo>
                      <a:pt x="609219" y="1347190"/>
                    </a:lnTo>
                    <a:lnTo>
                      <a:pt x="612355" y="1347190"/>
                    </a:lnTo>
                    <a:lnTo>
                      <a:pt x="631190" y="1359890"/>
                    </a:lnTo>
                    <a:lnTo>
                      <a:pt x="636600" y="1359890"/>
                    </a:lnTo>
                    <a:lnTo>
                      <a:pt x="616000" y="1347190"/>
                    </a:lnTo>
                    <a:lnTo>
                      <a:pt x="596722" y="1334490"/>
                    </a:lnTo>
                    <a:lnTo>
                      <a:pt x="592963" y="1334490"/>
                    </a:lnTo>
                    <a:lnTo>
                      <a:pt x="602348" y="1347190"/>
                    </a:lnTo>
                    <a:lnTo>
                      <a:pt x="601586" y="1347190"/>
                    </a:lnTo>
                    <a:lnTo>
                      <a:pt x="614108" y="1359890"/>
                    </a:lnTo>
                    <a:lnTo>
                      <a:pt x="612546" y="1359890"/>
                    </a:lnTo>
                    <a:lnTo>
                      <a:pt x="588784" y="1347190"/>
                    </a:lnTo>
                    <a:lnTo>
                      <a:pt x="592289" y="1347190"/>
                    </a:lnTo>
                    <a:lnTo>
                      <a:pt x="582942" y="1334490"/>
                    </a:lnTo>
                    <a:lnTo>
                      <a:pt x="578624" y="1334490"/>
                    </a:lnTo>
                    <a:lnTo>
                      <a:pt x="571538" y="1327492"/>
                    </a:lnTo>
                    <a:lnTo>
                      <a:pt x="571538" y="1359890"/>
                    </a:lnTo>
                    <a:lnTo>
                      <a:pt x="570750" y="1359890"/>
                    </a:lnTo>
                    <a:lnTo>
                      <a:pt x="569379" y="1356918"/>
                    </a:lnTo>
                    <a:lnTo>
                      <a:pt x="571538" y="1359890"/>
                    </a:lnTo>
                    <a:lnTo>
                      <a:pt x="571538" y="1327492"/>
                    </a:lnTo>
                    <a:lnTo>
                      <a:pt x="569036" y="1325016"/>
                    </a:lnTo>
                    <a:lnTo>
                      <a:pt x="569036" y="1334490"/>
                    </a:lnTo>
                    <a:lnTo>
                      <a:pt x="560819" y="1334490"/>
                    </a:lnTo>
                    <a:lnTo>
                      <a:pt x="554990" y="1321790"/>
                    </a:lnTo>
                    <a:lnTo>
                      <a:pt x="560806" y="1321790"/>
                    </a:lnTo>
                    <a:lnTo>
                      <a:pt x="569036" y="1334490"/>
                    </a:lnTo>
                    <a:lnTo>
                      <a:pt x="569036" y="1325016"/>
                    </a:lnTo>
                    <a:lnTo>
                      <a:pt x="565772" y="1321790"/>
                    </a:lnTo>
                    <a:lnTo>
                      <a:pt x="562902" y="1321790"/>
                    </a:lnTo>
                    <a:lnTo>
                      <a:pt x="558800" y="1309090"/>
                    </a:lnTo>
                    <a:lnTo>
                      <a:pt x="540804" y="1309090"/>
                    </a:lnTo>
                    <a:lnTo>
                      <a:pt x="529971" y="1296390"/>
                    </a:lnTo>
                    <a:lnTo>
                      <a:pt x="521322" y="1296390"/>
                    </a:lnTo>
                    <a:lnTo>
                      <a:pt x="514108" y="1283690"/>
                    </a:lnTo>
                    <a:lnTo>
                      <a:pt x="501002" y="1283690"/>
                    </a:lnTo>
                    <a:lnTo>
                      <a:pt x="493445" y="1270990"/>
                    </a:lnTo>
                    <a:lnTo>
                      <a:pt x="484187" y="1270990"/>
                    </a:lnTo>
                    <a:lnTo>
                      <a:pt x="479158" y="1258290"/>
                    </a:lnTo>
                    <a:lnTo>
                      <a:pt x="467194" y="1258290"/>
                    </a:lnTo>
                    <a:lnTo>
                      <a:pt x="461797" y="1248117"/>
                    </a:lnTo>
                    <a:lnTo>
                      <a:pt x="461797" y="1283690"/>
                    </a:lnTo>
                    <a:lnTo>
                      <a:pt x="453174" y="1283690"/>
                    </a:lnTo>
                    <a:lnTo>
                      <a:pt x="450532" y="1281442"/>
                    </a:lnTo>
                    <a:lnTo>
                      <a:pt x="451688" y="1283690"/>
                    </a:lnTo>
                    <a:lnTo>
                      <a:pt x="446722" y="1283690"/>
                    </a:lnTo>
                    <a:lnTo>
                      <a:pt x="431914" y="1283690"/>
                    </a:lnTo>
                    <a:lnTo>
                      <a:pt x="423100" y="1270990"/>
                    </a:lnTo>
                    <a:lnTo>
                      <a:pt x="417626" y="1270990"/>
                    </a:lnTo>
                    <a:lnTo>
                      <a:pt x="415048" y="1258290"/>
                    </a:lnTo>
                    <a:lnTo>
                      <a:pt x="403593" y="1258290"/>
                    </a:lnTo>
                    <a:lnTo>
                      <a:pt x="395503" y="1245590"/>
                    </a:lnTo>
                    <a:lnTo>
                      <a:pt x="387261" y="1245590"/>
                    </a:lnTo>
                    <a:lnTo>
                      <a:pt x="375399" y="1232890"/>
                    </a:lnTo>
                    <a:lnTo>
                      <a:pt x="364566" y="1220190"/>
                    </a:lnTo>
                    <a:lnTo>
                      <a:pt x="364261" y="1220190"/>
                    </a:lnTo>
                    <a:lnTo>
                      <a:pt x="357378" y="1207490"/>
                    </a:lnTo>
                    <a:lnTo>
                      <a:pt x="351028" y="1207490"/>
                    </a:lnTo>
                    <a:lnTo>
                      <a:pt x="341401" y="1194790"/>
                    </a:lnTo>
                    <a:lnTo>
                      <a:pt x="340918" y="1194790"/>
                    </a:lnTo>
                    <a:lnTo>
                      <a:pt x="309499" y="1169390"/>
                    </a:lnTo>
                    <a:lnTo>
                      <a:pt x="304787" y="1156690"/>
                    </a:lnTo>
                    <a:lnTo>
                      <a:pt x="295249" y="1156690"/>
                    </a:lnTo>
                    <a:lnTo>
                      <a:pt x="290499" y="1143990"/>
                    </a:lnTo>
                    <a:lnTo>
                      <a:pt x="288709" y="1142060"/>
                    </a:lnTo>
                    <a:lnTo>
                      <a:pt x="291592" y="1143990"/>
                    </a:lnTo>
                    <a:lnTo>
                      <a:pt x="312724" y="1156690"/>
                    </a:lnTo>
                    <a:lnTo>
                      <a:pt x="308838" y="1156690"/>
                    </a:lnTo>
                    <a:lnTo>
                      <a:pt x="325450" y="1169390"/>
                    </a:lnTo>
                    <a:lnTo>
                      <a:pt x="336918" y="1182090"/>
                    </a:lnTo>
                    <a:lnTo>
                      <a:pt x="347586" y="1194790"/>
                    </a:lnTo>
                    <a:lnTo>
                      <a:pt x="357238" y="1203375"/>
                    </a:lnTo>
                    <a:lnTo>
                      <a:pt x="358851" y="1207490"/>
                    </a:lnTo>
                    <a:lnTo>
                      <a:pt x="361848" y="1207490"/>
                    </a:lnTo>
                    <a:lnTo>
                      <a:pt x="368592" y="1207490"/>
                    </a:lnTo>
                    <a:lnTo>
                      <a:pt x="381342" y="1220190"/>
                    </a:lnTo>
                    <a:lnTo>
                      <a:pt x="395389" y="1232890"/>
                    </a:lnTo>
                    <a:lnTo>
                      <a:pt x="401294" y="1232890"/>
                    </a:lnTo>
                    <a:lnTo>
                      <a:pt x="406615" y="1242314"/>
                    </a:lnTo>
                    <a:lnTo>
                      <a:pt x="401751" y="1238186"/>
                    </a:lnTo>
                    <a:lnTo>
                      <a:pt x="407695" y="1244206"/>
                    </a:lnTo>
                    <a:lnTo>
                      <a:pt x="408482" y="1245590"/>
                    </a:lnTo>
                    <a:lnTo>
                      <a:pt x="409067" y="1245590"/>
                    </a:lnTo>
                    <a:lnTo>
                      <a:pt x="409308" y="1245831"/>
                    </a:lnTo>
                    <a:lnTo>
                      <a:pt x="409511" y="1247063"/>
                    </a:lnTo>
                    <a:lnTo>
                      <a:pt x="416585" y="1252359"/>
                    </a:lnTo>
                    <a:lnTo>
                      <a:pt x="418630" y="1253363"/>
                    </a:lnTo>
                    <a:lnTo>
                      <a:pt x="419138" y="1258290"/>
                    </a:lnTo>
                    <a:lnTo>
                      <a:pt x="426935" y="1258290"/>
                    </a:lnTo>
                    <a:lnTo>
                      <a:pt x="429704" y="1260157"/>
                    </a:lnTo>
                    <a:lnTo>
                      <a:pt x="427101" y="1258290"/>
                    </a:lnTo>
                    <a:lnTo>
                      <a:pt x="432409" y="1258290"/>
                    </a:lnTo>
                    <a:lnTo>
                      <a:pt x="445719" y="1270990"/>
                    </a:lnTo>
                    <a:lnTo>
                      <a:pt x="461797" y="1283690"/>
                    </a:lnTo>
                    <a:lnTo>
                      <a:pt x="461797" y="1248117"/>
                    </a:lnTo>
                    <a:lnTo>
                      <a:pt x="460463" y="1245590"/>
                    </a:lnTo>
                    <a:lnTo>
                      <a:pt x="446163" y="1245590"/>
                    </a:lnTo>
                    <a:lnTo>
                      <a:pt x="438556" y="1232890"/>
                    </a:lnTo>
                    <a:lnTo>
                      <a:pt x="430707" y="1232890"/>
                    </a:lnTo>
                    <a:lnTo>
                      <a:pt x="418490" y="1223264"/>
                    </a:lnTo>
                    <a:lnTo>
                      <a:pt x="418490" y="1251889"/>
                    </a:lnTo>
                    <a:lnTo>
                      <a:pt x="416496" y="1250365"/>
                    </a:lnTo>
                    <a:lnTo>
                      <a:pt x="410565" y="1245590"/>
                    </a:lnTo>
                    <a:lnTo>
                      <a:pt x="417855" y="1245590"/>
                    </a:lnTo>
                    <a:lnTo>
                      <a:pt x="418490" y="1251889"/>
                    </a:lnTo>
                    <a:lnTo>
                      <a:pt x="418490" y="1223264"/>
                    </a:lnTo>
                    <a:lnTo>
                      <a:pt x="414604" y="1220190"/>
                    </a:lnTo>
                    <a:lnTo>
                      <a:pt x="398830" y="1207490"/>
                    </a:lnTo>
                    <a:lnTo>
                      <a:pt x="384149" y="1194790"/>
                    </a:lnTo>
                    <a:lnTo>
                      <a:pt x="369468" y="1182090"/>
                    </a:lnTo>
                    <a:lnTo>
                      <a:pt x="370484" y="1182090"/>
                    </a:lnTo>
                    <a:lnTo>
                      <a:pt x="369074" y="1169390"/>
                    </a:lnTo>
                    <a:lnTo>
                      <a:pt x="352971" y="1169390"/>
                    </a:lnTo>
                    <a:lnTo>
                      <a:pt x="348627" y="1156690"/>
                    </a:lnTo>
                    <a:lnTo>
                      <a:pt x="325564" y="1143990"/>
                    </a:lnTo>
                    <a:lnTo>
                      <a:pt x="346278" y="1169390"/>
                    </a:lnTo>
                    <a:lnTo>
                      <a:pt x="333108" y="1156690"/>
                    </a:lnTo>
                    <a:lnTo>
                      <a:pt x="320446" y="1143990"/>
                    </a:lnTo>
                    <a:lnTo>
                      <a:pt x="308610" y="1131290"/>
                    </a:lnTo>
                    <a:lnTo>
                      <a:pt x="297903" y="1118590"/>
                    </a:lnTo>
                    <a:lnTo>
                      <a:pt x="300342" y="1131290"/>
                    </a:lnTo>
                    <a:lnTo>
                      <a:pt x="288582" y="1119174"/>
                    </a:lnTo>
                    <a:lnTo>
                      <a:pt x="288582" y="1156690"/>
                    </a:lnTo>
                    <a:lnTo>
                      <a:pt x="275196" y="1143990"/>
                    </a:lnTo>
                    <a:lnTo>
                      <a:pt x="267017" y="1131290"/>
                    </a:lnTo>
                    <a:lnTo>
                      <a:pt x="258826" y="1118590"/>
                    </a:lnTo>
                    <a:lnTo>
                      <a:pt x="248526" y="1109789"/>
                    </a:lnTo>
                    <a:lnTo>
                      <a:pt x="252653" y="1118590"/>
                    </a:lnTo>
                    <a:lnTo>
                      <a:pt x="247484" y="1118590"/>
                    </a:lnTo>
                    <a:lnTo>
                      <a:pt x="240271" y="1105890"/>
                    </a:lnTo>
                    <a:lnTo>
                      <a:pt x="232867" y="1105890"/>
                    </a:lnTo>
                    <a:lnTo>
                      <a:pt x="220510" y="1093190"/>
                    </a:lnTo>
                    <a:lnTo>
                      <a:pt x="216471" y="1093190"/>
                    </a:lnTo>
                    <a:lnTo>
                      <a:pt x="215061" y="1083183"/>
                    </a:lnTo>
                    <a:lnTo>
                      <a:pt x="224421" y="1093190"/>
                    </a:lnTo>
                    <a:lnTo>
                      <a:pt x="215011" y="1080490"/>
                    </a:lnTo>
                    <a:lnTo>
                      <a:pt x="212547" y="1074775"/>
                    </a:lnTo>
                    <a:lnTo>
                      <a:pt x="212547" y="1080490"/>
                    </a:lnTo>
                    <a:lnTo>
                      <a:pt x="207721" y="1080490"/>
                    </a:lnTo>
                    <a:lnTo>
                      <a:pt x="200075" y="1067790"/>
                    </a:lnTo>
                    <a:lnTo>
                      <a:pt x="193370" y="1055090"/>
                    </a:lnTo>
                    <a:lnTo>
                      <a:pt x="198577" y="1055090"/>
                    </a:lnTo>
                    <a:lnTo>
                      <a:pt x="203327" y="1067790"/>
                    </a:lnTo>
                    <a:lnTo>
                      <a:pt x="208051" y="1067790"/>
                    </a:lnTo>
                    <a:lnTo>
                      <a:pt x="212547" y="1080490"/>
                    </a:lnTo>
                    <a:lnTo>
                      <a:pt x="212547" y="1074775"/>
                    </a:lnTo>
                    <a:lnTo>
                      <a:pt x="204063" y="1055090"/>
                    </a:lnTo>
                    <a:lnTo>
                      <a:pt x="205155" y="1055090"/>
                    </a:lnTo>
                    <a:lnTo>
                      <a:pt x="211201" y="1067790"/>
                    </a:lnTo>
                    <a:lnTo>
                      <a:pt x="217551" y="1067790"/>
                    </a:lnTo>
                    <a:lnTo>
                      <a:pt x="224231" y="1080490"/>
                    </a:lnTo>
                    <a:lnTo>
                      <a:pt x="231228" y="1080490"/>
                    </a:lnTo>
                    <a:lnTo>
                      <a:pt x="238544" y="1093190"/>
                    </a:lnTo>
                    <a:lnTo>
                      <a:pt x="246443" y="1105890"/>
                    </a:lnTo>
                    <a:lnTo>
                      <a:pt x="243967" y="1105890"/>
                    </a:lnTo>
                    <a:lnTo>
                      <a:pt x="248526" y="1109789"/>
                    </a:lnTo>
                    <a:lnTo>
                      <a:pt x="246697" y="1105890"/>
                    </a:lnTo>
                    <a:lnTo>
                      <a:pt x="254838" y="1105890"/>
                    </a:lnTo>
                    <a:lnTo>
                      <a:pt x="272643" y="1131290"/>
                    </a:lnTo>
                    <a:lnTo>
                      <a:pt x="269684" y="1131290"/>
                    </a:lnTo>
                    <a:lnTo>
                      <a:pt x="278269" y="1143990"/>
                    </a:lnTo>
                    <a:lnTo>
                      <a:pt x="285750" y="1143990"/>
                    </a:lnTo>
                    <a:lnTo>
                      <a:pt x="288582" y="1156690"/>
                    </a:lnTo>
                    <a:lnTo>
                      <a:pt x="288582" y="1119174"/>
                    </a:lnTo>
                    <a:lnTo>
                      <a:pt x="288023" y="1118590"/>
                    </a:lnTo>
                    <a:lnTo>
                      <a:pt x="269976" y="1093190"/>
                    </a:lnTo>
                    <a:lnTo>
                      <a:pt x="255244" y="1080490"/>
                    </a:lnTo>
                    <a:lnTo>
                      <a:pt x="232244" y="1055090"/>
                    </a:lnTo>
                    <a:lnTo>
                      <a:pt x="222300" y="1042390"/>
                    </a:lnTo>
                    <a:lnTo>
                      <a:pt x="217690" y="1042390"/>
                    </a:lnTo>
                    <a:lnTo>
                      <a:pt x="212115" y="1029690"/>
                    </a:lnTo>
                    <a:lnTo>
                      <a:pt x="206806" y="1029690"/>
                    </a:lnTo>
                    <a:lnTo>
                      <a:pt x="201599" y="1016990"/>
                    </a:lnTo>
                    <a:lnTo>
                      <a:pt x="202361" y="1016990"/>
                    </a:lnTo>
                    <a:lnTo>
                      <a:pt x="198399" y="1007440"/>
                    </a:lnTo>
                    <a:lnTo>
                      <a:pt x="207276" y="1016990"/>
                    </a:lnTo>
                    <a:lnTo>
                      <a:pt x="214680" y="1029690"/>
                    </a:lnTo>
                    <a:lnTo>
                      <a:pt x="223012" y="1029690"/>
                    </a:lnTo>
                    <a:lnTo>
                      <a:pt x="234175" y="1042390"/>
                    </a:lnTo>
                    <a:lnTo>
                      <a:pt x="226593" y="1029690"/>
                    </a:lnTo>
                    <a:lnTo>
                      <a:pt x="220014" y="1016990"/>
                    </a:lnTo>
                    <a:lnTo>
                      <a:pt x="213309" y="1004290"/>
                    </a:lnTo>
                    <a:lnTo>
                      <a:pt x="202603" y="991590"/>
                    </a:lnTo>
                    <a:lnTo>
                      <a:pt x="198628" y="991590"/>
                    </a:lnTo>
                    <a:lnTo>
                      <a:pt x="193700" y="978890"/>
                    </a:lnTo>
                    <a:lnTo>
                      <a:pt x="188137" y="978890"/>
                    </a:lnTo>
                    <a:lnTo>
                      <a:pt x="182435" y="966190"/>
                    </a:lnTo>
                    <a:lnTo>
                      <a:pt x="180784" y="966190"/>
                    </a:lnTo>
                    <a:lnTo>
                      <a:pt x="184264" y="978890"/>
                    </a:lnTo>
                    <a:lnTo>
                      <a:pt x="186537" y="978890"/>
                    </a:lnTo>
                    <a:lnTo>
                      <a:pt x="187947" y="980833"/>
                    </a:lnTo>
                    <a:lnTo>
                      <a:pt x="187210" y="978890"/>
                    </a:lnTo>
                    <a:lnTo>
                      <a:pt x="187718" y="978890"/>
                    </a:lnTo>
                    <a:lnTo>
                      <a:pt x="188391" y="981443"/>
                    </a:lnTo>
                    <a:lnTo>
                      <a:pt x="195783" y="991590"/>
                    </a:lnTo>
                    <a:lnTo>
                      <a:pt x="200761" y="1004290"/>
                    </a:lnTo>
                    <a:lnTo>
                      <a:pt x="197091" y="1004290"/>
                    </a:lnTo>
                    <a:lnTo>
                      <a:pt x="191503" y="991590"/>
                    </a:lnTo>
                    <a:lnTo>
                      <a:pt x="192036" y="991590"/>
                    </a:lnTo>
                    <a:lnTo>
                      <a:pt x="188861" y="983259"/>
                    </a:lnTo>
                    <a:lnTo>
                      <a:pt x="191058" y="991590"/>
                    </a:lnTo>
                    <a:lnTo>
                      <a:pt x="185978" y="991590"/>
                    </a:lnTo>
                    <a:lnTo>
                      <a:pt x="180886" y="978890"/>
                    </a:lnTo>
                    <a:lnTo>
                      <a:pt x="181330" y="978890"/>
                    </a:lnTo>
                    <a:lnTo>
                      <a:pt x="176161" y="972858"/>
                    </a:lnTo>
                    <a:lnTo>
                      <a:pt x="176161" y="978890"/>
                    </a:lnTo>
                    <a:lnTo>
                      <a:pt x="174383" y="978890"/>
                    </a:lnTo>
                    <a:lnTo>
                      <a:pt x="173139" y="974305"/>
                    </a:lnTo>
                    <a:lnTo>
                      <a:pt x="176161" y="978890"/>
                    </a:lnTo>
                    <a:lnTo>
                      <a:pt x="176161" y="972858"/>
                    </a:lnTo>
                    <a:lnTo>
                      <a:pt x="172580" y="968667"/>
                    </a:lnTo>
                    <a:lnTo>
                      <a:pt x="172580" y="978890"/>
                    </a:lnTo>
                    <a:lnTo>
                      <a:pt x="168960" y="971524"/>
                    </a:lnTo>
                    <a:lnTo>
                      <a:pt x="168960" y="1004290"/>
                    </a:lnTo>
                    <a:lnTo>
                      <a:pt x="167424" y="1004290"/>
                    </a:lnTo>
                    <a:lnTo>
                      <a:pt x="163334" y="993000"/>
                    </a:lnTo>
                    <a:lnTo>
                      <a:pt x="163334" y="1004290"/>
                    </a:lnTo>
                    <a:lnTo>
                      <a:pt x="158521" y="991590"/>
                    </a:lnTo>
                    <a:lnTo>
                      <a:pt x="152196" y="991590"/>
                    </a:lnTo>
                    <a:lnTo>
                      <a:pt x="148209" y="978890"/>
                    </a:lnTo>
                    <a:lnTo>
                      <a:pt x="134200" y="953490"/>
                    </a:lnTo>
                    <a:lnTo>
                      <a:pt x="132511" y="953490"/>
                    </a:lnTo>
                    <a:lnTo>
                      <a:pt x="128930" y="940790"/>
                    </a:lnTo>
                    <a:lnTo>
                      <a:pt x="125133" y="940790"/>
                    </a:lnTo>
                    <a:lnTo>
                      <a:pt x="132283" y="953490"/>
                    </a:lnTo>
                    <a:lnTo>
                      <a:pt x="127609" y="953490"/>
                    </a:lnTo>
                    <a:lnTo>
                      <a:pt x="125133" y="940790"/>
                    </a:lnTo>
                    <a:lnTo>
                      <a:pt x="124853" y="940790"/>
                    </a:lnTo>
                    <a:lnTo>
                      <a:pt x="120726" y="928090"/>
                    </a:lnTo>
                    <a:lnTo>
                      <a:pt x="109969" y="915390"/>
                    </a:lnTo>
                    <a:lnTo>
                      <a:pt x="105206" y="902690"/>
                    </a:lnTo>
                    <a:lnTo>
                      <a:pt x="96608" y="902690"/>
                    </a:lnTo>
                    <a:lnTo>
                      <a:pt x="89852" y="889990"/>
                    </a:lnTo>
                    <a:lnTo>
                      <a:pt x="88328" y="877290"/>
                    </a:lnTo>
                    <a:lnTo>
                      <a:pt x="92570" y="877290"/>
                    </a:lnTo>
                    <a:lnTo>
                      <a:pt x="88315" y="866889"/>
                    </a:lnTo>
                    <a:lnTo>
                      <a:pt x="88315" y="877290"/>
                    </a:lnTo>
                    <a:lnTo>
                      <a:pt x="87858" y="877290"/>
                    </a:lnTo>
                    <a:lnTo>
                      <a:pt x="85407" y="868654"/>
                    </a:lnTo>
                    <a:lnTo>
                      <a:pt x="88315" y="877290"/>
                    </a:lnTo>
                    <a:lnTo>
                      <a:pt x="88315" y="866889"/>
                    </a:lnTo>
                    <a:lnTo>
                      <a:pt x="87376" y="864590"/>
                    </a:lnTo>
                    <a:lnTo>
                      <a:pt x="82257" y="851890"/>
                    </a:lnTo>
                    <a:lnTo>
                      <a:pt x="77381" y="851890"/>
                    </a:lnTo>
                    <a:lnTo>
                      <a:pt x="72910" y="839190"/>
                    </a:lnTo>
                    <a:lnTo>
                      <a:pt x="68402" y="826490"/>
                    </a:lnTo>
                    <a:lnTo>
                      <a:pt x="63893" y="813790"/>
                    </a:lnTo>
                    <a:lnTo>
                      <a:pt x="61214" y="813790"/>
                    </a:lnTo>
                    <a:lnTo>
                      <a:pt x="63500" y="826490"/>
                    </a:lnTo>
                    <a:lnTo>
                      <a:pt x="59258" y="826490"/>
                    </a:lnTo>
                    <a:lnTo>
                      <a:pt x="56261" y="813790"/>
                    </a:lnTo>
                    <a:lnTo>
                      <a:pt x="52832" y="813790"/>
                    </a:lnTo>
                    <a:lnTo>
                      <a:pt x="48488" y="801090"/>
                    </a:lnTo>
                    <a:lnTo>
                      <a:pt x="42748" y="788390"/>
                    </a:lnTo>
                    <a:lnTo>
                      <a:pt x="42341" y="788390"/>
                    </a:lnTo>
                    <a:lnTo>
                      <a:pt x="40513" y="775690"/>
                    </a:lnTo>
                    <a:lnTo>
                      <a:pt x="39052" y="762990"/>
                    </a:lnTo>
                    <a:lnTo>
                      <a:pt x="40195" y="762990"/>
                    </a:lnTo>
                    <a:lnTo>
                      <a:pt x="39636" y="757262"/>
                    </a:lnTo>
                    <a:lnTo>
                      <a:pt x="38442" y="750290"/>
                    </a:lnTo>
                    <a:lnTo>
                      <a:pt x="36169" y="737590"/>
                    </a:lnTo>
                    <a:lnTo>
                      <a:pt x="34569" y="737590"/>
                    </a:lnTo>
                    <a:lnTo>
                      <a:pt x="37134" y="750290"/>
                    </a:lnTo>
                    <a:lnTo>
                      <a:pt x="36537" y="750290"/>
                    </a:lnTo>
                    <a:lnTo>
                      <a:pt x="29578" y="737590"/>
                    </a:lnTo>
                    <a:lnTo>
                      <a:pt x="24866" y="712190"/>
                    </a:lnTo>
                    <a:lnTo>
                      <a:pt x="22072" y="686790"/>
                    </a:lnTo>
                    <a:lnTo>
                      <a:pt x="20955" y="686790"/>
                    </a:lnTo>
                    <a:lnTo>
                      <a:pt x="20421" y="674090"/>
                    </a:lnTo>
                    <a:lnTo>
                      <a:pt x="19761" y="661390"/>
                    </a:lnTo>
                    <a:lnTo>
                      <a:pt x="19075" y="661390"/>
                    </a:lnTo>
                    <a:lnTo>
                      <a:pt x="18618" y="648690"/>
                    </a:lnTo>
                    <a:lnTo>
                      <a:pt x="18923" y="635990"/>
                    </a:lnTo>
                    <a:lnTo>
                      <a:pt x="19469" y="623290"/>
                    </a:lnTo>
                    <a:lnTo>
                      <a:pt x="20383" y="623290"/>
                    </a:lnTo>
                    <a:lnTo>
                      <a:pt x="20599" y="610590"/>
                    </a:lnTo>
                    <a:lnTo>
                      <a:pt x="20878" y="597890"/>
                    </a:lnTo>
                    <a:lnTo>
                      <a:pt x="17145" y="597890"/>
                    </a:lnTo>
                    <a:lnTo>
                      <a:pt x="16865" y="585190"/>
                    </a:lnTo>
                    <a:lnTo>
                      <a:pt x="16992" y="585190"/>
                    </a:lnTo>
                    <a:lnTo>
                      <a:pt x="17399" y="572490"/>
                    </a:lnTo>
                    <a:lnTo>
                      <a:pt x="18732" y="559790"/>
                    </a:lnTo>
                    <a:lnTo>
                      <a:pt x="20916" y="559790"/>
                    </a:lnTo>
                    <a:lnTo>
                      <a:pt x="21437" y="547090"/>
                    </a:lnTo>
                    <a:lnTo>
                      <a:pt x="19138" y="547090"/>
                    </a:lnTo>
                    <a:lnTo>
                      <a:pt x="20624" y="534390"/>
                    </a:lnTo>
                    <a:lnTo>
                      <a:pt x="22098" y="521690"/>
                    </a:lnTo>
                    <a:lnTo>
                      <a:pt x="19481" y="521690"/>
                    </a:lnTo>
                    <a:lnTo>
                      <a:pt x="26073" y="496290"/>
                    </a:lnTo>
                    <a:lnTo>
                      <a:pt x="24549" y="496290"/>
                    </a:lnTo>
                    <a:lnTo>
                      <a:pt x="21399" y="508990"/>
                    </a:lnTo>
                    <a:lnTo>
                      <a:pt x="17995" y="521690"/>
                    </a:lnTo>
                    <a:lnTo>
                      <a:pt x="15760" y="534390"/>
                    </a:lnTo>
                    <a:lnTo>
                      <a:pt x="14020" y="534390"/>
                    </a:lnTo>
                    <a:lnTo>
                      <a:pt x="14909" y="521690"/>
                    </a:lnTo>
                    <a:lnTo>
                      <a:pt x="13957" y="521690"/>
                    </a:lnTo>
                    <a:lnTo>
                      <a:pt x="12674" y="534390"/>
                    </a:lnTo>
                    <a:lnTo>
                      <a:pt x="12369" y="547090"/>
                    </a:lnTo>
                    <a:lnTo>
                      <a:pt x="12141" y="559790"/>
                    </a:lnTo>
                    <a:lnTo>
                      <a:pt x="10820" y="572490"/>
                    </a:lnTo>
                    <a:lnTo>
                      <a:pt x="10096" y="585190"/>
                    </a:lnTo>
                    <a:lnTo>
                      <a:pt x="8547" y="572490"/>
                    </a:lnTo>
                    <a:lnTo>
                      <a:pt x="10198" y="559790"/>
                    </a:lnTo>
                    <a:lnTo>
                      <a:pt x="10464" y="559790"/>
                    </a:lnTo>
                    <a:lnTo>
                      <a:pt x="10312" y="547090"/>
                    </a:lnTo>
                    <a:lnTo>
                      <a:pt x="9461" y="547090"/>
                    </a:lnTo>
                    <a:lnTo>
                      <a:pt x="11747" y="534390"/>
                    </a:lnTo>
                    <a:lnTo>
                      <a:pt x="12065" y="534390"/>
                    </a:lnTo>
                    <a:lnTo>
                      <a:pt x="12014" y="521690"/>
                    </a:lnTo>
                    <a:lnTo>
                      <a:pt x="12954" y="521690"/>
                    </a:lnTo>
                    <a:lnTo>
                      <a:pt x="15379" y="508990"/>
                    </a:lnTo>
                    <a:lnTo>
                      <a:pt x="17386" y="496290"/>
                    </a:lnTo>
                    <a:lnTo>
                      <a:pt x="19265" y="483590"/>
                    </a:lnTo>
                    <a:lnTo>
                      <a:pt x="21005" y="483590"/>
                    </a:lnTo>
                    <a:lnTo>
                      <a:pt x="22567" y="470890"/>
                    </a:lnTo>
                    <a:lnTo>
                      <a:pt x="25590" y="470890"/>
                    </a:lnTo>
                    <a:lnTo>
                      <a:pt x="23317" y="483590"/>
                    </a:lnTo>
                    <a:lnTo>
                      <a:pt x="21374" y="496290"/>
                    </a:lnTo>
                    <a:lnTo>
                      <a:pt x="22987" y="496290"/>
                    </a:lnTo>
                    <a:lnTo>
                      <a:pt x="24091" y="483590"/>
                    </a:lnTo>
                    <a:lnTo>
                      <a:pt x="25501" y="483590"/>
                    </a:lnTo>
                    <a:lnTo>
                      <a:pt x="28054" y="470890"/>
                    </a:lnTo>
                    <a:lnTo>
                      <a:pt x="30619" y="458190"/>
                    </a:lnTo>
                    <a:lnTo>
                      <a:pt x="29819" y="470890"/>
                    </a:lnTo>
                    <a:lnTo>
                      <a:pt x="31153" y="470890"/>
                    </a:lnTo>
                    <a:lnTo>
                      <a:pt x="29527" y="483590"/>
                    </a:lnTo>
                    <a:lnTo>
                      <a:pt x="33350" y="470890"/>
                    </a:lnTo>
                    <a:lnTo>
                      <a:pt x="36664" y="458190"/>
                    </a:lnTo>
                    <a:lnTo>
                      <a:pt x="39865" y="458190"/>
                    </a:lnTo>
                    <a:lnTo>
                      <a:pt x="43383" y="432790"/>
                    </a:lnTo>
                    <a:lnTo>
                      <a:pt x="42786" y="445490"/>
                    </a:lnTo>
                    <a:lnTo>
                      <a:pt x="45847" y="445490"/>
                    </a:lnTo>
                    <a:lnTo>
                      <a:pt x="48996" y="432790"/>
                    </a:lnTo>
                    <a:lnTo>
                      <a:pt x="52552" y="420090"/>
                    </a:lnTo>
                    <a:lnTo>
                      <a:pt x="55829" y="420090"/>
                    </a:lnTo>
                    <a:lnTo>
                      <a:pt x="52641" y="432790"/>
                    </a:lnTo>
                    <a:lnTo>
                      <a:pt x="49326" y="432790"/>
                    </a:lnTo>
                    <a:lnTo>
                      <a:pt x="46012" y="445490"/>
                    </a:lnTo>
                    <a:lnTo>
                      <a:pt x="43624" y="458190"/>
                    </a:lnTo>
                    <a:lnTo>
                      <a:pt x="39979" y="458190"/>
                    </a:lnTo>
                    <a:lnTo>
                      <a:pt x="37096" y="470890"/>
                    </a:lnTo>
                    <a:lnTo>
                      <a:pt x="35775" y="470890"/>
                    </a:lnTo>
                    <a:lnTo>
                      <a:pt x="33096" y="483590"/>
                    </a:lnTo>
                    <a:lnTo>
                      <a:pt x="31064" y="483590"/>
                    </a:lnTo>
                    <a:lnTo>
                      <a:pt x="29375" y="496290"/>
                    </a:lnTo>
                    <a:lnTo>
                      <a:pt x="27609" y="496290"/>
                    </a:lnTo>
                    <a:lnTo>
                      <a:pt x="25895" y="508990"/>
                    </a:lnTo>
                    <a:lnTo>
                      <a:pt x="24371" y="508990"/>
                    </a:lnTo>
                    <a:lnTo>
                      <a:pt x="24307" y="521690"/>
                    </a:lnTo>
                    <a:lnTo>
                      <a:pt x="24803" y="534390"/>
                    </a:lnTo>
                    <a:lnTo>
                      <a:pt x="27571" y="521690"/>
                    </a:lnTo>
                    <a:lnTo>
                      <a:pt x="30467" y="496290"/>
                    </a:lnTo>
                    <a:lnTo>
                      <a:pt x="34505" y="496290"/>
                    </a:lnTo>
                    <a:lnTo>
                      <a:pt x="35585" y="483590"/>
                    </a:lnTo>
                    <a:lnTo>
                      <a:pt x="36995" y="483590"/>
                    </a:lnTo>
                    <a:lnTo>
                      <a:pt x="38671" y="476973"/>
                    </a:lnTo>
                    <a:lnTo>
                      <a:pt x="38252" y="483590"/>
                    </a:lnTo>
                    <a:lnTo>
                      <a:pt x="37731" y="483590"/>
                    </a:lnTo>
                    <a:lnTo>
                      <a:pt x="37401" y="496290"/>
                    </a:lnTo>
                    <a:lnTo>
                      <a:pt x="36868" y="496290"/>
                    </a:lnTo>
                    <a:lnTo>
                      <a:pt x="36055" y="508990"/>
                    </a:lnTo>
                    <a:lnTo>
                      <a:pt x="34467" y="521246"/>
                    </a:lnTo>
                    <a:lnTo>
                      <a:pt x="34137" y="519188"/>
                    </a:lnTo>
                    <a:lnTo>
                      <a:pt x="33947" y="515975"/>
                    </a:lnTo>
                    <a:lnTo>
                      <a:pt x="31572" y="534250"/>
                    </a:lnTo>
                    <a:lnTo>
                      <a:pt x="30149" y="542404"/>
                    </a:lnTo>
                    <a:lnTo>
                      <a:pt x="29070" y="545896"/>
                    </a:lnTo>
                    <a:lnTo>
                      <a:pt x="27000" y="548284"/>
                    </a:lnTo>
                    <a:lnTo>
                      <a:pt x="25400" y="556717"/>
                    </a:lnTo>
                    <a:lnTo>
                      <a:pt x="24904" y="560603"/>
                    </a:lnTo>
                    <a:lnTo>
                      <a:pt x="24358" y="576389"/>
                    </a:lnTo>
                    <a:lnTo>
                      <a:pt x="24168" y="574268"/>
                    </a:lnTo>
                    <a:lnTo>
                      <a:pt x="23660" y="572096"/>
                    </a:lnTo>
                    <a:lnTo>
                      <a:pt x="22593" y="601637"/>
                    </a:lnTo>
                    <a:lnTo>
                      <a:pt x="23317" y="621487"/>
                    </a:lnTo>
                    <a:lnTo>
                      <a:pt x="23863" y="629577"/>
                    </a:lnTo>
                    <a:lnTo>
                      <a:pt x="24612" y="635571"/>
                    </a:lnTo>
                    <a:lnTo>
                      <a:pt x="25615" y="638860"/>
                    </a:lnTo>
                    <a:lnTo>
                      <a:pt x="25679" y="628675"/>
                    </a:lnTo>
                    <a:lnTo>
                      <a:pt x="26149" y="614032"/>
                    </a:lnTo>
                    <a:lnTo>
                      <a:pt x="27063" y="602018"/>
                    </a:lnTo>
                    <a:lnTo>
                      <a:pt x="28460" y="599732"/>
                    </a:lnTo>
                    <a:lnTo>
                      <a:pt x="29095" y="587400"/>
                    </a:lnTo>
                    <a:lnTo>
                      <a:pt x="30238" y="574421"/>
                    </a:lnTo>
                    <a:lnTo>
                      <a:pt x="32537" y="554418"/>
                    </a:lnTo>
                    <a:lnTo>
                      <a:pt x="30238" y="564845"/>
                    </a:lnTo>
                    <a:lnTo>
                      <a:pt x="29502" y="562686"/>
                    </a:lnTo>
                    <a:lnTo>
                      <a:pt x="29883" y="552792"/>
                    </a:lnTo>
                    <a:lnTo>
                      <a:pt x="30924" y="540016"/>
                    </a:lnTo>
                    <a:lnTo>
                      <a:pt x="32537" y="533996"/>
                    </a:lnTo>
                    <a:lnTo>
                      <a:pt x="33337" y="534377"/>
                    </a:lnTo>
                    <a:lnTo>
                      <a:pt x="34036" y="535165"/>
                    </a:lnTo>
                    <a:lnTo>
                      <a:pt x="35293" y="530301"/>
                    </a:lnTo>
                    <a:lnTo>
                      <a:pt x="36461" y="521576"/>
                    </a:lnTo>
                    <a:lnTo>
                      <a:pt x="38138" y="512953"/>
                    </a:lnTo>
                    <a:lnTo>
                      <a:pt x="41821" y="495731"/>
                    </a:lnTo>
                    <a:lnTo>
                      <a:pt x="36576" y="518147"/>
                    </a:lnTo>
                    <a:lnTo>
                      <a:pt x="35204" y="525691"/>
                    </a:lnTo>
                    <a:lnTo>
                      <a:pt x="34493" y="521373"/>
                    </a:lnTo>
                    <a:lnTo>
                      <a:pt x="43700" y="483590"/>
                    </a:lnTo>
                    <a:lnTo>
                      <a:pt x="52412" y="445490"/>
                    </a:lnTo>
                    <a:lnTo>
                      <a:pt x="62547" y="420090"/>
                    </a:lnTo>
                    <a:lnTo>
                      <a:pt x="76123" y="394690"/>
                    </a:lnTo>
                    <a:lnTo>
                      <a:pt x="73583" y="394690"/>
                    </a:lnTo>
                    <a:lnTo>
                      <a:pt x="97840" y="356590"/>
                    </a:lnTo>
                    <a:lnTo>
                      <a:pt x="110566" y="331190"/>
                    </a:lnTo>
                    <a:lnTo>
                      <a:pt x="116916" y="318490"/>
                    </a:lnTo>
                    <a:lnTo>
                      <a:pt x="131787" y="305790"/>
                    </a:lnTo>
                    <a:lnTo>
                      <a:pt x="143408" y="293090"/>
                    </a:lnTo>
                    <a:lnTo>
                      <a:pt x="124409" y="331190"/>
                    </a:lnTo>
                    <a:lnTo>
                      <a:pt x="120891" y="331190"/>
                    </a:lnTo>
                    <a:lnTo>
                      <a:pt x="110083" y="343890"/>
                    </a:lnTo>
                    <a:lnTo>
                      <a:pt x="100711" y="356590"/>
                    </a:lnTo>
                    <a:lnTo>
                      <a:pt x="92557" y="381990"/>
                    </a:lnTo>
                    <a:lnTo>
                      <a:pt x="85394" y="394690"/>
                    </a:lnTo>
                    <a:lnTo>
                      <a:pt x="81775" y="407390"/>
                    </a:lnTo>
                    <a:lnTo>
                      <a:pt x="78498" y="420090"/>
                    </a:lnTo>
                    <a:lnTo>
                      <a:pt x="72199" y="432790"/>
                    </a:lnTo>
                    <a:lnTo>
                      <a:pt x="65366" y="445490"/>
                    </a:lnTo>
                    <a:lnTo>
                      <a:pt x="63423" y="458190"/>
                    </a:lnTo>
                    <a:lnTo>
                      <a:pt x="61302" y="470890"/>
                    </a:lnTo>
                    <a:lnTo>
                      <a:pt x="58991" y="470890"/>
                    </a:lnTo>
                    <a:lnTo>
                      <a:pt x="60261" y="458190"/>
                    </a:lnTo>
                    <a:lnTo>
                      <a:pt x="59639" y="458190"/>
                    </a:lnTo>
                    <a:lnTo>
                      <a:pt x="58470" y="470890"/>
                    </a:lnTo>
                    <a:lnTo>
                      <a:pt x="57048" y="483590"/>
                    </a:lnTo>
                    <a:lnTo>
                      <a:pt x="55092" y="483590"/>
                    </a:lnTo>
                    <a:lnTo>
                      <a:pt x="54152" y="496290"/>
                    </a:lnTo>
                    <a:lnTo>
                      <a:pt x="53022" y="496290"/>
                    </a:lnTo>
                    <a:lnTo>
                      <a:pt x="52628" y="496290"/>
                    </a:lnTo>
                    <a:lnTo>
                      <a:pt x="50647" y="496290"/>
                    </a:lnTo>
                    <a:lnTo>
                      <a:pt x="47802" y="508990"/>
                    </a:lnTo>
                    <a:lnTo>
                      <a:pt x="49466" y="496290"/>
                    </a:lnTo>
                    <a:lnTo>
                      <a:pt x="48234" y="496290"/>
                    </a:lnTo>
                    <a:lnTo>
                      <a:pt x="46850" y="508990"/>
                    </a:lnTo>
                    <a:lnTo>
                      <a:pt x="43129" y="534390"/>
                    </a:lnTo>
                    <a:lnTo>
                      <a:pt x="41605" y="547090"/>
                    </a:lnTo>
                    <a:lnTo>
                      <a:pt x="38252" y="559790"/>
                    </a:lnTo>
                    <a:lnTo>
                      <a:pt x="37033" y="572490"/>
                    </a:lnTo>
                    <a:lnTo>
                      <a:pt x="36893" y="585190"/>
                    </a:lnTo>
                    <a:lnTo>
                      <a:pt x="36118" y="585190"/>
                    </a:lnTo>
                    <a:lnTo>
                      <a:pt x="34251" y="610590"/>
                    </a:lnTo>
                    <a:lnTo>
                      <a:pt x="34086" y="623290"/>
                    </a:lnTo>
                    <a:lnTo>
                      <a:pt x="34086" y="648690"/>
                    </a:lnTo>
                    <a:lnTo>
                      <a:pt x="34467" y="648690"/>
                    </a:lnTo>
                    <a:lnTo>
                      <a:pt x="35687" y="661390"/>
                    </a:lnTo>
                    <a:lnTo>
                      <a:pt x="36576" y="661390"/>
                    </a:lnTo>
                    <a:lnTo>
                      <a:pt x="38011" y="674090"/>
                    </a:lnTo>
                    <a:lnTo>
                      <a:pt x="39446" y="674090"/>
                    </a:lnTo>
                    <a:lnTo>
                      <a:pt x="40347" y="686790"/>
                    </a:lnTo>
                    <a:lnTo>
                      <a:pt x="38315" y="686790"/>
                    </a:lnTo>
                    <a:lnTo>
                      <a:pt x="38773" y="699490"/>
                    </a:lnTo>
                    <a:lnTo>
                      <a:pt x="35877" y="699490"/>
                    </a:lnTo>
                    <a:lnTo>
                      <a:pt x="33921" y="686790"/>
                    </a:lnTo>
                    <a:lnTo>
                      <a:pt x="32550" y="686790"/>
                    </a:lnTo>
                    <a:lnTo>
                      <a:pt x="31445" y="674090"/>
                    </a:lnTo>
                    <a:lnTo>
                      <a:pt x="30276" y="661390"/>
                    </a:lnTo>
                    <a:lnTo>
                      <a:pt x="30568" y="674090"/>
                    </a:lnTo>
                    <a:lnTo>
                      <a:pt x="30505" y="686790"/>
                    </a:lnTo>
                    <a:lnTo>
                      <a:pt x="31051" y="686790"/>
                    </a:lnTo>
                    <a:lnTo>
                      <a:pt x="31762" y="699490"/>
                    </a:lnTo>
                    <a:lnTo>
                      <a:pt x="32842" y="699490"/>
                    </a:lnTo>
                    <a:lnTo>
                      <a:pt x="34747" y="712190"/>
                    </a:lnTo>
                    <a:lnTo>
                      <a:pt x="38201" y="712190"/>
                    </a:lnTo>
                    <a:lnTo>
                      <a:pt x="41452" y="724890"/>
                    </a:lnTo>
                    <a:lnTo>
                      <a:pt x="45758" y="737590"/>
                    </a:lnTo>
                    <a:lnTo>
                      <a:pt x="50825" y="750290"/>
                    </a:lnTo>
                    <a:lnTo>
                      <a:pt x="56388" y="762990"/>
                    </a:lnTo>
                    <a:lnTo>
                      <a:pt x="55575" y="762990"/>
                    </a:lnTo>
                    <a:lnTo>
                      <a:pt x="59321" y="776097"/>
                    </a:lnTo>
                    <a:lnTo>
                      <a:pt x="62953" y="788390"/>
                    </a:lnTo>
                    <a:lnTo>
                      <a:pt x="67881" y="804697"/>
                    </a:lnTo>
                    <a:lnTo>
                      <a:pt x="67589" y="801090"/>
                    </a:lnTo>
                    <a:lnTo>
                      <a:pt x="69799" y="811022"/>
                    </a:lnTo>
                    <a:lnTo>
                      <a:pt x="67881" y="804697"/>
                    </a:lnTo>
                    <a:lnTo>
                      <a:pt x="68618" y="813790"/>
                    </a:lnTo>
                    <a:lnTo>
                      <a:pt x="70434" y="813790"/>
                    </a:lnTo>
                    <a:lnTo>
                      <a:pt x="69824" y="811123"/>
                    </a:lnTo>
                    <a:lnTo>
                      <a:pt x="70650" y="813790"/>
                    </a:lnTo>
                    <a:lnTo>
                      <a:pt x="73469" y="813790"/>
                    </a:lnTo>
                    <a:lnTo>
                      <a:pt x="76593" y="826490"/>
                    </a:lnTo>
                    <a:lnTo>
                      <a:pt x="76847" y="826490"/>
                    </a:lnTo>
                    <a:lnTo>
                      <a:pt x="81622" y="839190"/>
                    </a:lnTo>
                    <a:lnTo>
                      <a:pt x="79248" y="839190"/>
                    </a:lnTo>
                    <a:lnTo>
                      <a:pt x="84467" y="851890"/>
                    </a:lnTo>
                    <a:lnTo>
                      <a:pt x="95592" y="877290"/>
                    </a:lnTo>
                    <a:lnTo>
                      <a:pt x="109550" y="902690"/>
                    </a:lnTo>
                    <a:lnTo>
                      <a:pt x="123304" y="928090"/>
                    </a:lnTo>
                    <a:lnTo>
                      <a:pt x="124434" y="928090"/>
                    </a:lnTo>
                    <a:lnTo>
                      <a:pt x="130784" y="940790"/>
                    </a:lnTo>
                    <a:lnTo>
                      <a:pt x="137960" y="953490"/>
                    </a:lnTo>
                    <a:lnTo>
                      <a:pt x="145961" y="967003"/>
                    </a:lnTo>
                    <a:lnTo>
                      <a:pt x="160896" y="991590"/>
                    </a:lnTo>
                    <a:lnTo>
                      <a:pt x="161493" y="991590"/>
                    </a:lnTo>
                    <a:lnTo>
                      <a:pt x="163334" y="1004290"/>
                    </a:lnTo>
                    <a:lnTo>
                      <a:pt x="163334" y="993000"/>
                    </a:lnTo>
                    <a:lnTo>
                      <a:pt x="162826" y="991590"/>
                    </a:lnTo>
                    <a:lnTo>
                      <a:pt x="164947" y="991590"/>
                    </a:lnTo>
                    <a:lnTo>
                      <a:pt x="168960" y="1004290"/>
                    </a:lnTo>
                    <a:lnTo>
                      <a:pt x="168960" y="971524"/>
                    </a:lnTo>
                    <a:lnTo>
                      <a:pt x="166344" y="966190"/>
                    </a:lnTo>
                    <a:lnTo>
                      <a:pt x="167792" y="966190"/>
                    </a:lnTo>
                    <a:lnTo>
                      <a:pt x="171704" y="972134"/>
                    </a:lnTo>
                    <a:lnTo>
                      <a:pt x="172580" y="978890"/>
                    </a:lnTo>
                    <a:lnTo>
                      <a:pt x="172580" y="968667"/>
                    </a:lnTo>
                    <a:lnTo>
                      <a:pt x="171157" y="967003"/>
                    </a:lnTo>
                    <a:lnTo>
                      <a:pt x="170942" y="966190"/>
                    </a:lnTo>
                    <a:lnTo>
                      <a:pt x="171018" y="966838"/>
                    </a:lnTo>
                    <a:lnTo>
                      <a:pt x="170459" y="966190"/>
                    </a:lnTo>
                    <a:lnTo>
                      <a:pt x="167055" y="953490"/>
                    </a:lnTo>
                    <a:lnTo>
                      <a:pt x="160159" y="940790"/>
                    </a:lnTo>
                    <a:lnTo>
                      <a:pt x="162153" y="940790"/>
                    </a:lnTo>
                    <a:lnTo>
                      <a:pt x="155257" y="928090"/>
                    </a:lnTo>
                    <a:lnTo>
                      <a:pt x="149504" y="928090"/>
                    </a:lnTo>
                    <a:lnTo>
                      <a:pt x="143205" y="915390"/>
                    </a:lnTo>
                    <a:lnTo>
                      <a:pt x="148742" y="928090"/>
                    </a:lnTo>
                    <a:lnTo>
                      <a:pt x="154381" y="940790"/>
                    </a:lnTo>
                    <a:lnTo>
                      <a:pt x="160058" y="940790"/>
                    </a:lnTo>
                    <a:lnTo>
                      <a:pt x="165709" y="953490"/>
                    </a:lnTo>
                    <a:lnTo>
                      <a:pt x="156946" y="953490"/>
                    </a:lnTo>
                    <a:lnTo>
                      <a:pt x="152755" y="940790"/>
                    </a:lnTo>
                    <a:lnTo>
                      <a:pt x="148653" y="928090"/>
                    </a:lnTo>
                    <a:lnTo>
                      <a:pt x="141046" y="928090"/>
                    </a:lnTo>
                    <a:lnTo>
                      <a:pt x="137604" y="915390"/>
                    </a:lnTo>
                    <a:lnTo>
                      <a:pt x="134442" y="915390"/>
                    </a:lnTo>
                    <a:lnTo>
                      <a:pt x="131394" y="902690"/>
                    </a:lnTo>
                    <a:lnTo>
                      <a:pt x="126619" y="902690"/>
                    </a:lnTo>
                    <a:lnTo>
                      <a:pt x="122555" y="889990"/>
                    </a:lnTo>
                    <a:lnTo>
                      <a:pt x="117919" y="889990"/>
                    </a:lnTo>
                    <a:lnTo>
                      <a:pt x="114566" y="877290"/>
                    </a:lnTo>
                    <a:lnTo>
                      <a:pt x="112191" y="864590"/>
                    </a:lnTo>
                    <a:lnTo>
                      <a:pt x="109905" y="864590"/>
                    </a:lnTo>
                    <a:lnTo>
                      <a:pt x="106324" y="851890"/>
                    </a:lnTo>
                    <a:lnTo>
                      <a:pt x="109816" y="851890"/>
                    </a:lnTo>
                    <a:lnTo>
                      <a:pt x="113741" y="864590"/>
                    </a:lnTo>
                    <a:lnTo>
                      <a:pt x="120954" y="877290"/>
                    </a:lnTo>
                    <a:lnTo>
                      <a:pt x="125653" y="886955"/>
                    </a:lnTo>
                    <a:lnTo>
                      <a:pt x="126492" y="877290"/>
                    </a:lnTo>
                    <a:lnTo>
                      <a:pt x="129641" y="889990"/>
                    </a:lnTo>
                    <a:lnTo>
                      <a:pt x="134073" y="889990"/>
                    </a:lnTo>
                    <a:lnTo>
                      <a:pt x="130556" y="877290"/>
                    </a:lnTo>
                    <a:lnTo>
                      <a:pt x="127076" y="877290"/>
                    </a:lnTo>
                    <a:lnTo>
                      <a:pt x="123609" y="864590"/>
                    </a:lnTo>
                    <a:lnTo>
                      <a:pt x="121843" y="864590"/>
                    </a:lnTo>
                    <a:lnTo>
                      <a:pt x="122859" y="877290"/>
                    </a:lnTo>
                    <a:lnTo>
                      <a:pt x="119113" y="864590"/>
                    </a:lnTo>
                    <a:lnTo>
                      <a:pt x="120142" y="864590"/>
                    </a:lnTo>
                    <a:lnTo>
                      <a:pt x="116852" y="858875"/>
                    </a:lnTo>
                    <a:lnTo>
                      <a:pt x="118795" y="864590"/>
                    </a:lnTo>
                    <a:lnTo>
                      <a:pt x="114985" y="864590"/>
                    </a:lnTo>
                    <a:lnTo>
                      <a:pt x="110731" y="851890"/>
                    </a:lnTo>
                    <a:lnTo>
                      <a:pt x="106680" y="839190"/>
                    </a:lnTo>
                    <a:lnTo>
                      <a:pt x="109207" y="839190"/>
                    </a:lnTo>
                    <a:lnTo>
                      <a:pt x="105943" y="826490"/>
                    </a:lnTo>
                    <a:lnTo>
                      <a:pt x="100317" y="815682"/>
                    </a:lnTo>
                    <a:lnTo>
                      <a:pt x="99961" y="826490"/>
                    </a:lnTo>
                    <a:lnTo>
                      <a:pt x="101714" y="826490"/>
                    </a:lnTo>
                    <a:lnTo>
                      <a:pt x="105092" y="839190"/>
                    </a:lnTo>
                    <a:lnTo>
                      <a:pt x="102730" y="839190"/>
                    </a:lnTo>
                    <a:lnTo>
                      <a:pt x="102069" y="839190"/>
                    </a:lnTo>
                    <a:lnTo>
                      <a:pt x="102844" y="841832"/>
                    </a:lnTo>
                    <a:lnTo>
                      <a:pt x="103314" y="851890"/>
                    </a:lnTo>
                    <a:lnTo>
                      <a:pt x="98259" y="839190"/>
                    </a:lnTo>
                    <a:lnTo>
                      <a:pt x="93840" y="826490"/>
                    </a:lnTo>
                    <a:lnTo>
                      <a:pt x="89357" y="813790"/>
                    </a:lnTo>
                    <a:lnTo>
                      <a:pt x="88912" y="812736"/>
                    </a:lnTo>
                    <a:lnTo>
                      <a:pt x="86944" y="801090"/>
                    </a:lnTo>
                    <a:lnTo>
                      <a:pt x="84861" y="801090"/>
                    </a:lnTo>
                    <a:lnTo>
                      <a:pt x="85775" y="805103"/>
                    </a:lnTo>
                    <a:lnTo>
                      <a:pt x="84124" y="801090"/>
                    </a:lnTo>
                    <a:lnTo>
                      <a:pt x="84836" y="801090"/>
                    </a:lnTo>
                    <a:lnTo>
                      <a:pt x="82689" y="788390"/>
                    </a:lnTo>
                    <a:lnTo>
                      <a:pt x="80403" y="788390"/>
                    </a:lnTo>
                    <a:lnTo>
                      <a:pt x="78041" y="775690"/>
                    </a:lnTo>
                    <a:lnTo>
                      <a:pt x="75539" y="775690"/>
                    </a:lnTo>
                    <a:lnTo>
                      <a:pt x="73164" y="762990"/>
                    </a:lnTo>
                    <a:lnTo>
                      <a:pt x="71183" y="762990"/>
                    </a:lnTo>
                    <a:lnTo>
                      <a:pt x="67703" y="750290"/>
                    </a:lnTo>
                    <a:lnTo>
                      <a:pt x="64820" y="737590"/>
                    </a:lnTo>
                    <a:lnTo>
                      <a:pt x="63119" y="724890"/>
                    </a:lnTo>
                    <a:lnTo>
                      <a:pt x="63157" y="713447"/>
                    </a:lnTo>
                    <a:lnTo>
                      <a:pt x="63004" y="712190"/>
                    </a:lnTo>
                    <a:lnTo>
                      <a:pt x="60883" y="686790"/>
                    </a:lnTo>
                    <a:lnTo>
                      <a:pt x="60350" y="686790"/>
                    </a:lnTo>
                    <a:lnTo>
                      <a:pt x="58293" y="674090"/>
                    </a:lnTo>
                    <a:lnTo>
                      <a:pt x="56388" y="661390"/>
                    </a:lnTo>
                    <a:lnTo>
                      <a:pt x="54356" y="648690"/>
                    </a:lnTo>
                    <a:lnTo>
                      <a:pt x="55753" y="648690"/>
                    </a:lnTo>
                    <a:lnTo>
                      <a:pt x="57315" y="661390"/>
                    </a:lnTo>
                    <a:lnTo>
                      <a:pt x="58470" y="661390"/>
                    </a:lnTo>
                    <a:lnTo>
                      <a:pt x="56591" y="648690"/>
                    </a:lnTo>
                    <a:lnTo>
                      <a:pt x="55905" y="635990"/>
                    </a:lnTo>
                    <a:lnTo>
                      <a:pt x="56451" y="635990"/>
                    </a:lnTo>
                    <a:lnTo>
                      <a:pt x="55029" y="610590"/>
                    </a:lnTo>
                    <a:lnTo>
                      <a:pt x="54457" y="610590"/>
                    </a:lnTo>
                    <a:lnTo>
                      <a:pt x="55206" y="597890"/>
                    </a:lnTo>
                    <a:lnTo>
                      <a:pt x="55206" y="585190"/>
                    </a:lnTo>
                    <a:lnTo>
                      <a:pt x="55448" y="572490"/>
                    </a:lnTo>
                    <a:lnTo>
                      <a:pt x="56248" y="559790"/>
                    </a:lnTo>
                    <a:lnTo>
                      <a:pt x="56261" y="547090"/>
                    </a:lnTo>
                    <a:lnTo>
                      <a:pt x="52527" y="572490"/>
                    </a:lnTo>
                    <a:lnTo>
                      <a:pt x="52578" y="559790"/>
                    </a:lnTo>
                    <a:lnTo>
                      <a:pt x="53784" y="547090"/>
                    </a:lnTo>
                    <a:lnTo>
                      <a:pt x="53492" y="534390"/>
                    </a:lnTo>
                    <a:lnTo>
                      <a:pt x="54533" y="521690"/>
                    </a:lnTo>
                    <a:lnTo>
                      <a:pt x="60972" y="521690"/>
                    </a:lnTo>
                    <a:lnTo>
                      <a:pt x="61061" y="534390"/>
                    </a:lnTo>
                    <a:lnTo>
                      <a:pt x="61468" y="534390"/>
                    </a:lnTo>
                    <a:lnTo>
                      <a:pt x="61569" y="547090"/>
                    </a:lnTo>
                    <a:lnTo>
                      <a:pt x="61061" y="547090"/>
                    </a:lnTo>
                    <a:lnTo>
                      <a:pt x="60909" y="548259"/>
                    </a:lnTo>
                    <a:lnTo>
                      <a:pt x="61683" y="559790"/>
                    </a:lnTo>
                    <a:lnTo>
                      <a:pt x="63614" y="547090"/>
                    </a:lnTo>
                    <a:lnTo>
                      <a:pt x="65786" y="534390"/>
                    </a:lnTo>
                    <a:lnTo>
                      <a:pt x="68554" y="534390"/>
                    </a:lnTo>
                    <a:lnTo>
                      <a:pt x="68135" y="547090"/>
                    </a:lnTo>
                    <a:lnTo>
                      <a:pt x="66027" y="559790"/>
                    </a:lnTo>
                    <a:lnTo>
                      <a:pt x="64719" y="572490"/>
                    </a:lnTo>
                    <a:lnTo>
                      <a:pt x="60579" y="572490"/>
                    </a:lnTo>
                    <a:lnTo>
                      <a:pt x="59778" y="585190"/>
                    </a:lnTo>
                    <a:lnTo>
                      <a:pt x="59309" y="597890"/>
                    </a:lnTo>
                    <a:lnTo>
                      <a:pt x="59042" y="597890"/>
                    </a:lnTo>
                    <a:lnTo>
                      <a:pt x="59156" y="610590"/>
                    </a:lnTo>
                    <a:lnTo>
                      <a:pt x="60071" y="635990"/>
                    </a:lnTo>
                    <a:lnTo>
                      <a:pt x="58953" y="635990"/>
                    </a:lnTo>
                    <a:lnTo>
                      <a:pt x="59385" y="648690"/>
                    </a:lnTo>
                    <a:lnTo>
                      <a:pt x="59855" y="648690"/>
                    </a:lnTo>
                    <a:lnTo>
                      <a:pt x="60655" y="661390"/>
                    </a:lnTo>
                    <a:lnTo>
                      <a:pt x="61328" y="661390"/>
                    </a:lnTo>
                    <a:lnTo>
                      <a:pt x="62750" y="674090"/>
                    </a:lnTo>
                    <a:lnTo>
                      <a:pt x="64262" y="686790"/>
                    </a:lnTo>
                    <a:lnTo>
                      <a:pt x="65582" y="686790"/>
                    </a:lnTo>
                    <a:lnTo>
                      <a:pt x="64160" y="674090"/>
                    </a:lnTo>
                    <a:lnTo>
                      <a:pt x="62661" y="661390"/>
                    </a:lnTo>
                    <a:lnTo>
                      <a:pt x="61226" y="648690"/>
                    </a:lnTo>
                    <a:lnTo>
                      <a:pt x="60007" y="648690"/>
                    </a:lnTo>
                    <a:lnTo>
                      <a:pt x="60642" y="635990"/>
                    </a:lnTo>
                    <a:lnTo>
                      <a:pt x="61607" y="648690"/>
                    </a:lnTo>
                    <a:lnTo>
                      <a:pt x="63614" y="648690"/>
                    </a:lnTo>
                    <a:lnTo>
                      <a:pt x="63080" y="635990"/>
                    </a:lnTo>
                    <a:lnTo>
                      <a:pt x="62712" y="623290"/>
                    </a:lnTo>
                    <a:lnTo>
                      <a:pt x="62534" y="623290"/>
                    </a:lnTo>
                    <a:lnTo>
                      <a:pt x="62598" y="610590"/>
                    </a:lnTo>
                    <a:lnTo>
                      <a:pt x="63715" y="610590"/>
                    </a:lnTo>
                    <a:lnTo>
                      <a:pt x="65620" y="585190"/>
                    </a:lnTo>
                    <a:lnTo>
                      <a:pt x="66586" y="585190"/>
                    </a:lnTo>
                    <a:lnTo>
                      <a:pt x="67538" y="572490"/>
                    </a:lnTo>
                    <a:lnTo>
                      <a:pt x="69189" y="559790"/>
                    </a:lnTo>
                    <a:lnTo>
                      <a:pt x="70586" y="547090"/>
                    </a:lnTo>
                    <a:lnTo>
                      <a:pt x="72136" y="534390"/>
                    </a:lnTo>
                    <a:lnTo>
                      <a:pt x="74206" y="521690"/>
                    </a:lnTo>
                    <a:lnTo>
                      <a:pt x="72263" y="521690"/>
                    </a:lnTo>
                    <a:lnTo>
                      <a:pt x="71310" y="508990"/>
                    </a:lnTo>
                    <a:lnTo>
                      <a:pt x="70510" y="508990"/>
                    </a:lnTo>
                    <a:lnTo>
                      <a:pt x="69291" y="496290"/>
                    </a:lnTo>
                    <a:lnTo>
                      <a:pt x="68986" y="496290"/>
                    </a:lnTo>
                    <a:lnTo>
                      <a:pt x="68821" y="483590"/>
                    </a:lnTo>
                    <a:lnTo>
                      <a:pt x="68364" y="483590"/>
                    </a:lnTo>
                    <a:lnTo>
                      <a:pt x="71691" y="470890"/>
                    </a:lnTo>
                    <a:lnTo>
                      <a:pt x="78359" y="445490"/>
                    </a:lnTo>
                    <a:lnTo>
                      <a:pt x="91071" y="420090"/>
                    </a:lnTo>
                    <a:lnTo>
                      <a:pt x="106311" y="381990"/>
                    </a:lnTo>
                    <a:lnTo>
                      <a:pt x="121335" y="360248"/>
                    </a:lnTo>
                    <a:lnTo>
                      <a:pt x="119405" y="369290"/>
                    </a:lnTo>
                    <a:lnTo>
                      <a:pt x="115989" y="369290"/>
                    </a:lnTo>
                    <a:lnTo>
                      <a:pt x="112115" y="381990"/>
                    </a:lnTo>
                    <a:lnTo>
                      <a:pt x="108051" y="394690"/>
                    </a:lnTo>
                    <a:lnTo>
                      <a:pt x="105321" y="402170"/>
                    </a:lnTo>
                    <a:lnTo>
                      <a:pt x="108369" y="394690"/>
                    </a:lnTo>
                    <a:lnTo>
                      <a:pt x="109956" y="394690"/>
                    </a:lnTo>
                    <a:lnTo>
                      <a:pt x="106045" y="407390"/>
                    </a:lnTo>
                    <a:lnTo>
                      <a:pt x="101206" y="420090"/>
                    </a:lnTo>
                    <a:lnTo>
                      <a:pt x="94564" y="445338"/>
                    </a:lnTo>
                    <a:lnTo>
                      <a:pt x="98755" y="432790"/>
                    </a:lnTo>
                    <a:lnTo>
                      <a:pt x="100977" y="432790"/>
                    </a:lnTo>
                    <a:lnTo>
                      <a:pt x="103339" y="420090"/>
                    </a:lnTo>
                    <a:lnTo>
                      <a:pt x="103962" y="420090"/>
                    </a:lnTo>
                    <a:lnTo>
                      <a:pt x="102908" y="423570"/>
                    </a:lnTo>
                    <a:lnTo>
                      <a:pt x="104152" y="420090"/>
                    </a:lnTo>
                    <a:lnTo>
                      <a:pt x="105943" y="420090"/>
                    </a:lnTo>
                    <a:lnTo>
                      <a:pt x="108902" y="407390"/>
                    </a:lnTo>
                    <a:lnTo>
                      <a:pt x="112052" y="407390"/>
                    </a:lnTo>
                    <a:lnTo>
                      <a:pt x="116027" y="394690"/>
                    </a:lnTo>
                    <a:lnTo>
                      <a:pt x="122720" y="381990"/>
                    </a:lnTo>
                    <a:lnTo>
                      <a:pt x="133985" y="356590"/>
                    </a:lnTo>
                    <a:lnTo>
                      <a:pt x="133845" y="356590"/>
                    </a:lnTo>
                    <a:lnTo>
                      <a:pt x="143408" y="343890"/>
                    </a:lnTo>
                    <a:lnTo>
                      <a:pt x="150507" y="331190"/>
                    </a:lnTo>
                    <a:lnTo>
                      <a:pt x="157607" y="318490"/>
                    </a:lnTo>
                    <a:lnTo>
                      <a:pt x="172148" y="305790"/>
                    </a:lnTo>
                    <a:lnTo>
                      <a:pt x="182765" y="293090"/>
                    </a:lnTo>
                    <a:lnTo>
                      <a:pt x="182435" y="280390"/>
                    </a:lnTo>
                    <a:lnTo>
                      <a:pt x="179793" y="293090"/>
                    </a:lnTo>
                    <a:lnTo>
                      <a:pt x="178574" y="293090"/>
                    </a:lnTo>
                    <a:lnTo>
                      <a:pt x="181343" y="280390"/>
                    </a:lnTo>
                    <a:lnTo>
                      <a:pt x="189598" y="267690"/>
                    </a:lnTo>
                    <a:lnTo>
                      <a:pt x="187058" y="276110"/>
                    </a:lnTo>
                    <a:lnTo>
                      <a:pt x="192341" y="267690"/>
                    </a:lnTo>
                    <a:lnTo>
                      <a:pt x="200494" y="254990"/>
                    </a:lnTo>
                    <a:lnTo>
                      <a:pt x="207378" y="242290"/>
                    </a:lnTo>
                    <a:lnTo>
                      <a:pt x="203276" y="242290"/>
                    </a:lnTo>
                    <a:lnTo>
                      <a:pt x="202476" y="243420"/>
                    </a:lnTo>
                    <a:lnTo>
                      <a:pt x="197116" y="254990"/>
                    </a:lnTo>
                    <a:lnTo>
                      <a:pt x="187312" y="267690"/>
                    </a:lnTo>
                    <a:lnTo>
                      <a:pt x="181597" y="267690"/>
                    </a:lnTo>
                    <a:lnTo>
                      <a:pt x="177812" y="275488"/>
                    </a:lnTo>
                    <a:lnTo>
                      <a:pt x="177977" y="274320"/>
                    </a:lnTo>
                    <a:lnTo>
                      <a:pt x="175768" y="279692"/>
                    </a:lnTo>
                    <a:lnTo>
                      <a:pt x="175437" y="280365"/>
                    </a:lnTo>
                    <a:lnTo>
                      <a:pt x="175437" y="293090"/>
                    </a:lnTo>
                    <a:lnTo>
                      <a:pt x="169951" y="305790"/>
                    </a:lnTo>
                    <a:lnTo>
                      <a:pt x="164211" y="305790"/>
                    </a:lnTo>
                    <a:lnTo>
                      <a:pt x="168859" y="293090"/>
                    </a:lnTo>
                    <a:lnTo>
                      <a:pt x="175437" y="293090"/>
                    </a:lnTo>
                    <a:lnTo>
                      <a:pt x="175437" y="280365"/>
                    </a:lnTo>
                    <a:lnTo>
                      <a:pt x="170764" y="280390"/>
                    </a:lnTo>
                    <a:lnTo>
                      <a:pt x="166027" y="293090"/>
                    </a:lnTo>
                    <a:lnTo>
                      <a:pt x="163944" y="295859"/>
                    </a:lnTo>
                    <a:lnTo>
                      <a:pt x="163944" y="305790"/>
                    </a:lnTo>
                    <a:lnTo>
                      <a:pt x="156616" y="314667"/>
                    </a:lnTo>
                    <a:lnTo>
                      <a:pt x="160007" y="305790"/>
                    </a:lnTo>
                    <a:lnTo>
                      <a:pt x="163944" y="305790"/>
                    </a:lnTo>
                    <a:lnTo>
                      <a:pt x="163944" y="295859"/>
                    </a:lnTo>
                    <a:lnTo>
                      <a:pt x="156438" y="305790"/>
                    </a:lnTo>
                    <a:lnTo>
                      <a:pt x="152273" y="318490"/>
                    </a:lnTo>
                    <a:lnTo>
                      <a:pt x="149948" y="318490"/>
                    </a:lnTo>
                    <a:lnTo>
                      <a:pt x="147599" y="331190"/>
                    </a:lnTo>
                    <a:lnTo>
                      <a:pt x="140030" y="343890"/>
                    </a:lnTo>
                    <a:lnTo>
                      <a:pt x="132689" y="356590"/>
                    </a:lnTo>
                    <a:lnTo>
                      <a:pt x="123863" y="356590"/>
                    </a:lnTo>
                    <a:lnTo>
                      <a:pt x="122110" y="356590"/>
                    </a:lnTo>
                    <a:lnTo>
                      <a:pt x="121958" y="356590"/>
                    </a:lnTo>
                    <a:lnTo>
                      <a:pt x="128346" y="343890"/>
                    </a:lnTo>
                    <a:lnTo>
                      <a:pt x="135305" y="331190"/>
                    </a:lnTo>
                    <a:lnTo>
                      <a:pt x="141236" y="331190"/>
                    </a:lnTo>
                    <a:lnTo>
                      <a:pt x="144513" y="318490"/>
                    </a:lnTo>
                    <a:lnTo>
                      <a:pt x="147358" y="318490"/>
                    </a:lnTo>
                    <a:lnTo>
                      <a:pt x="151053" y="305790"/>
                    </a:lnTo>
                    <a:lnTo>
                      <a:pt x="155295" y="305790"/>
                    </a:lnTo>
                    <a:lnTo>
                      <a:pt x="159791" y="293090"/>
                    </a:lnTo>
                    <a:lnTo>
                      <a:pt x="165582" y="280390"/>
                    </a:lnTo>
                    <a:lnTo>
                      <a:pt x="169456" y="280390"/>
                    </a:lnTo>
                    <a:lnTo>
                      <a:pt x="178612" y="269938"/>
                    </a:lnTo>
                    <a:lnTo>
                      <a:pt x="178943" y="267690"/>
                    </a:lnTo>
                    <a:lnTo>
                      <a:pt x="180581" y="267690"/>
                    </a:lnTo>
                    <a:lnTo>
                      <a:pt x="194411" y="254990"/>
                    </a:lnTo>
                    <a:lnTo>
                      <a:pt x="202476" y="243420"/>
                    </a:lnTo>
                    <a:lnTo>
                      <a:pt x="212128" y="229590"/>
                    </a:lnTo>
                    <a:lnTo>
                      <a:pt x="234886" y="216890"/>
                    </a:lnTo>
                    <a:lnTo>
                      <a:pt x="241566" y="204190"/>
                    </a:lnTo>
                    <a:lnTo>
                      <a:pt x="243916" y="204190"/>
                    </a:lnTo>
                    <a:lnTo>
                      <a:pt x="249567" y="191490"/>
                    </a:lnTo>
                    <a:lnTo>
                      <a:pt x="253949" y="191490"/>
                    </a:lnTo>
                    <a:lnTo>
                      <a:pt x="249618" y="204190"/>
                    </a:lnTo>
                    <a:lnTo>
                      <a:pt x="250113" y="204190"/>
                    </a:lnTo>
                    <a:lnTo>
                      <a:pt x="256971" y="191490"/>
                    </a:lnTo>
                    <a:lnTo>
                      <a:pt x="263931" y="191490"/>
                    </a:lnTo>
                    <a:lnTo>
                      <a:pt x="271043" y="178790"/>
                    </a:lnTo>
                    <a:lnTo>
                      <a:pt x="278117" y="178790"/>
                    </a:lnTo>
                    <a:lnTo>
                      <a:pt x="285330" y="166090"/>
                    </a:lnTo>
                    <a:lnTo>
                      <a:pt x="294614" y="166090"/>
                    </a:lnTo>
                    <a:lnTo>
                      <a:pt x="300329" y="153390"/>
                    </a:lnTo>
                    <a:lnTo>
                      <a:pt x="304088" y="153390"/>
                    </a:lnTo>
                    <a:lnTo>
                      <a:pt x="301663" y="161899"/>
                    </a:lnTo>
                    <a:lnTo>
                      <a:pt x="296303" y="166090"/>
                    </a:lnTo>
                    <a:lnTo>
                      <a:pt x="289687" y="178790"/>
                    </a:lnTo>
                    <a:lnTo>
                      <a:pt x="284416" y="178790"/>
                    </a:lnTo>
                    <a:lnTo>
                      <a:pt x="272224" y="191490"/>
                    </a:lnTo>
                    <a:lnTo>
                      <a:pt x="265252" y="204190"/>
                    </a:lnTo>
                    <a:lnTo>
                      <a:pt x="258889" y="204190"/>
                    </a:lnTo>
                    <a:lnTo>
                      <a:pt x="254177" y="213080"/>
                    </a:lnTo>
                    <a:lnTo>
                      <a:pt x="264591" y="213080"/>
                    </a:lnTo>
                    <a:lnTo>
                      <a:pt x="273570" y="204190"/>
                    </a:lnTo>
                    <a:lnTo>
                      <a:pt x="287261" y="191490"/>
                    </a:lnTo>
                    <a:lnTo>
                      <a:pt x="286791" y="191490"/>
                    </a:lnTo>
                    <a:lnTo>
                      <a:pt x="285038" y="191490"/>
                    </a:lnTo>
                    <a:lnTo>
                      <a:pt x="290144" y="178790"/>
                    </a:lnTo>
                    <a:lnTo>
                      <a:pt x="286791" y="191490"/>
                    </a:lnTo>
                    <a:lnTo>
                      <a:pt x="294944" y="178790"/>
                    </a:lnTo>
                    <a:lnTo>
                      <a:pt x="302209" y="166090"/>
                    </a:lnTo>
                    <a:lnTo>
                      <a:pt x="307200" y="166090"/>
                    </a:lnTo>
                    <a:lnTo>
                      <a:pt x="301091" y="178790"/>
                    </a:lnTo>
                    <a:lnTo>
                      <a:pt x="295097" y="178790"/>
                    </a:lnTo>
                    <a:lnTo>
                      <a:pt x="290283" y="188912"/>
                    </a:lnTo>
                    <a:lnTo>
                      <a:pt x="302171" y="178790"/>
                    </a:lnTo>
                    <a:lnTo>
                      <a:pt x="318630" y="166090"/>
                    </a:lnTo>
                    <a:lnTo>
                      <a:pt x="316064" y="166090"/>
                    </a:lnTo>
                    <a:lnTo>
                      <a:pt x="308203" y="166090"/>
                    </a:lnTo>
                    <a:lnTo>
                      <a:pt x="312559" y="153390"/>
                    </a:lnTo>
                    <a:lnTo>
                      <a:pt x="304444" y="159727"/>
                    </a:lnTo>
                    <a:lnTo>
                      <a:pt x="307200" y="153390"/>
                    </a:lnTo>
                    <a:lnTo>
                      <a:pt x="305752" y="153390"/>
                    </a:lnTo>
                    <a:lnTo>
                      <a:pt x="321614" y="140690"/>
                    </a:lnTo>
                    <a:lnTo>
                      <a:pt x="329120" y="140690"/>
                    </a:lnTo>
                    <a:lnTo>
                      <a:pt x="336727" y="127990"/>
                    </a:lnTo>
                    <a:lnTo>
                      <a:pt x="344525" y="127990"/>
                    </a:lnTo>
                    <a:lnTo>
                      <a:pt x="352590" y="115290"/>
                    </a:lnTo>
                    <a:lnTo>
                      <a:pt x="353822" y="122085"/>
                    </a:lnTo>
                    <a:lnTo>
                      <a:pt x="353199" y="122720"/>
                    </a:lnTo>
                    <a:lnTo>
                      <a:pt x="353910" y="122529"/>
                    </a:lnTo>
                    <a:lnTo>
                      <a:pt x="354914" y="127990"/>
                    </a:lnTo>
                    <a:lnTo>
                      <a:pt x="363296" y="115290"/>
                    </a:lnTo>
                    <a:lnTo>
                      <a:pt x="356831" y="127990"/>
                    </a:lnTo>
                    <a:lnTo>
                      <a:pt x="354914" y="127990"/>
                    </a:lnTo>
                    <a:lnTo>
                      <a:pt x="350202" y="127990"/>
                    </a:lnTo>
                    <a:lnTo>
                      <a:pt x="344055" y="140690"/>
                    </a:lnTo>
                    <a:lnTo>
                      <a:pt x="348919" y="140690"/>
                    </a:lnTo>
                    <a:lnTo>
                      <a:pt x="338455" y="153390"/>
                    </a:lnTo>
                    <a:lnTo>
                      <a:pt x="349300" y="153390"/>
                    </a:lnTo>
                    <a:lnTo>
                      <a:pt x="355460" y="140690"/>
                    </a:lnTo>
                    <a:lnTo>
                      <a:pt x="352425" y="140690"/>
                    </a:lnTo>
                    <a:lnTo>
                      <a:pt x="359270" y="127990"/>
                    </a:lnTo>
                    <a:lnTo>
                      <a:pt x="370128" y="127990"/>
                    </a:lnTo>
                    <a:lnTo>
                      <a:pt x="359511" y="140690"/>
                    </a:lnTo>
                    <a:lnTo>
                      <a:pt x="368134" y="140690"/>
                    </a:lnTo>
                    <a:lnTo>
                      <a:pt x="374688" y="127990"/>
                    </a:lnTo>
                    <a:lnTo>
                      <a:pt x="373824" y="127990"/>
                    </a:lnTo>
                    <a:lnTo>
                      <a:pt x="384429" y="115290"/>
                    </a:lnTo>
                    <a:lnTo>
                      <a:pt x="395338" y="115290"/>
                    </a:lnTo>
                    <a:lnTo>
                      <a:pt x="382320" y="127990"/>
                    </a:lnTo>
                    <a:lnTo>
                      <a:pt x="386016" y="127990"/>
                    </a:lnTo>
                    <a:lnTo>
                      <a:pt x="396900" y="115290"/>
                    </a:lnTo>
                    <a:lnTo>
                      <a:pt x="409625" y="115290"/>
                    </a:lnTo>
                    <a:lnTo>
                      <a:pt x="426618" y="102590"/>
                    </a:lnTo>
                    <a:lnTo>
                      <a:pt x="450291" y="89890"/>
                    </a:lnTo>
                    <a:lnTo>
                      <a:pt x="476453" y="89890"/>
                    </a:lnTo>
                    <a:lnTo>
                      <a:pt x="484022" y="77190"/>
                    </a:lnTo>
                    <a:lnTo>
                      <a:pt x="483069" y="89890"/>
                    </a:lnTo>
                    <a:lnTo>
                      <a:pt x="490639" y="89890"/>
                    </a:lnTo>
                    <a:lnTo>
                      <a:pt x="496087" y="77190"/>
                    </a:lnTo>
                    <a:lnTo>
                      <a:pt x="518871" y="77190"/>
                    </a:lnTo>
                    <a:lnTo>
                      <a:pt x="507873" y="89890"/>
                    </a:lnTo>
                    <a:lnTo>
                      <a:pt x="531241" y="77190"/>
                    </a:lnTo>
                    <a:lnTo>
                      <a:pt x="536155" y="77190"/>
                    </a:lnTo>
                    <a:lnTo>
                      <a:pt x="539267" y="77190"/>
                    </a:lnTo>
                    <a:lnTo>
                      <a:pt x="572223" y="77190"/>
                    </a:lnTo>
                    <a:lnTo>
                      <a:pt x="578573" y="64490"/>
                    </a:lnTo>
                    <a:lnTo>
                      <a:pt x="559816" y="64490"/>
                    </a:lnTo>
                    <a:lnTo>
                      <a:pt x="539559" y="75361"/>
                    </a:lnTo>
                    <a:lnTo>
                      <a:pt x="540994" y="66167"/>
                    </a:lnTo>
                    <a:lnTo>
                      <a:pt x="541731" y="66014"/>
                    </a:lnTo>
                    <a:lnTo>
                      <a:pt x="541020" y="66040"/>
                    </a:lnTo>
                    <a:lnTo>
                      <a:pt x="541261" y="64490"/>
                    </a:lnTo>
                    <a:lnTo>
                      <a:pt x="555015" y="64490"/>
                    </a:lnTo>
                    <a:lnTo>
                      <a:pt x="569061" y="51790"/>
                    </a:lnTo>
                    <a:lnTo>
                      <a:pt x="609739" y="51790"/>
                    </a:lnTo>
                    <a:lnTo>
                      <a:pt x="623709" y="64490"/>
                    </a:lnTo>
                    <a:lnTo>
                      <a:pt x="610374" y="64490"/>
                    </a:lnTo>
                    <a:lnTo>
                      <a:pt x="612419" y="77190"/>
                    </a:lnTo>
                    <a:lnTo>
                      <a:pt x="654837" y="77190"/>
                    </a:lnTo>
                    <a:lnTo>
                      <a:pt x="646506" y="64490"/>
                    </a:lnTo>
                    <a:lnTo>
                      <a:pt x="702970" y="64490"/>
                    </a:lnTo>
                    <a:lnTo>
                      <a:pt x="713816" y="77190"/>
                    </a:lnTo>
                    <a:lnTo>
                      <a:pt x="714336" y="77190"/>
                    </a:lnTo>
                    <a:lnTo>
                      <a:pt x="720242" y="89890"/>
                    </a:lnTo>
                    <a:lnTo>
                      <a:pt x="742772" y="89890"/>
                    </a:lnTo>
                    <a:lnTo>
                      <a:pt x="758812" y="102590"/>
                    </a:lnTo>
                    <a:lnTo>
                      <a:pt x="777963" y="102590"/>
                    </a:lnTo>
                    <a:lnTo>
                      <a:pt x="787069" y="112306"/>
                    </a:lnTo>
                    <a:lnTo>
                      <a:pt x="786384" y="112090"/>
                    </a:lnTo>
                    <a:lnTo>
                      <a:pt x="778256" y="111163"/>
                    </a:lnTo>
                    <a:lnTo>
                      <a:pt x="784733" y="113322"/>
                    </a:lnTo>
                    <a:lnTo>
                      <a:pt x="803757" y="120827"/>
                    </a:lnTo>
                    <a:lnTo>
                      <a:pt x="810044" y="123469"/>
                    </a:lnTo>
                    <a:lnTo>
                      <a:pt x="816216" y="126326"/>
                    </a:lnTo>
                    <a:lnTo>
                      <a:pt x="815721" y="126834"/>
                    </a:lnTo>
                    <a:lnTo>
                      <a:pt x="822261" y="131216"/>
                    </a:lnTo>
                    <a:lnTo>
                      <a:pt x="820140" y="131013"/>
                    </a:lnTo>
                    <a:lnTo>
                      <a:pt x="823074" y="132105"/>
                    </a:lnTo>
                    <a:lnTo>
                      <a:pt x="826439" y="133921"/>
                    </a:lnTo>
                    <a:lnTo>
                      <a:pt x="834631" y="140690"/>
                    </a:lnTo>
                    <a:lnTo>
                      <a:pt x="849845" y="140690"/>
                    </a:lnTo>
                    <a:lnTo>
                      <a:pt x="864882" y="153390"/>
                    </a:lnTo>
                    <a:lnTo>
                      <a:pt x="884999" y="153390"/>
                    </a:lnTo>
                    <a:lnTo>
                      <a:pt x="890587" y="166090"/>
                    </a:lnTo>
                    <a:lnTo>
                      <a:pt x="888504" y="166090"/>
                    </a:lnTo>
                    <a:lnTo>
                      <a:pt x="892454" y="178790"/>
                    </a:lnTo>
                    <a:lnTo>
                      <a:pt x="895616" y="178790"/>
                    </a:lnTo>
                    <a:lnTo>
                      <a:pt x="890612" y="166090"/>
                    </a:lnTo>
                    <a:lnTo>
                      <a:pt x="892060" y="166090"/>
                    </a:lnTo>
                    <a:lnTo>
                      <a:pt x="897572" y="172554"/>
                    </a:lnTo>
                    <a:lnTo>
                      <a:pt x="896899" y="166090"/>
                    </a:lnTo>
                    <a:lnTo>
                      <a:pt x="898410" y="173545"/>
                    </a:lnTo>
                    <a:lnTo>
                      <a:pt x="898982" y="174205"/>
                    </a:lnTo>
                    <a:lnTo>
                      <a:pt x="898093" y="166090"/>
                    </a:lnTo>
                    <a:lnTo>
                      <a:pt x="898639" y="166090"/>
                    </a:lnTo>
                    <a:lnTo>
                      <a:pt x="906043" y="178790"/>
                    </a:lnTo>
                    <a:lnTo>
                      <a:pt x="902893" y="178790"/>
                    </a:lnTo>
                    <a:lnTo>
                      <a:pt x="898982" y="174205"/>
                    </a:lnTo>
                    <a:lnTo>
                      <a:pt x="899477" y="178790"/>
                    </a:lnTo>
                    <a:lnTo>
                      <a:pt x="898410" y="173545"/>
                    </a:lnTo>
                    <a:lnTo>
                      <a:pt x="897572" y="172554"/>
                    </a:lnTo>
                    <a:lnTo>
                      <a:pt x="898220" y="178790"/>
                    </a:lnTo>
                    <a:lnTo>
                      <a:pt x="897305" y="178790"/>
                    </a:lnTo>
                    <a:lnTo>
                      <a:pt x="903566" y="191490"/>
                    </a:lnTo>
                    <a:lnTo>
                      <a:pt x="913676" y="191490"/>
                    </a:lnTo>
                    <a:lnTo>
                      <a:pt x="919111" y="204190"/>
                    </a:lnTo>
                    <a:lnTo>
                      <a:pt x="923264" y="204190"/>
                    </a:lnTo>
                    <a:lnTo>
                      <a:pt x="927887" y="216890"/>
                    </a:lnTo>
                    <a:lnTo>
                      <a:pt x="932573" y="216890"/>
                    </a:lnTo>
                    <a:lnTo>
                      <a:pt x="923950" y="204190"/>
                    </a:lnTo>
                    <a:lnTo>
                      <a:pt x="930973" y="204190"/>
                    </a:lnTo>
                    <a:lnTo>
                      <a:pt x="936815" y="216890"/>
                    </a:lnTo>
                    <a:lnTo>
                      <a:pt x="933399" y="216890"/>
                    </a:lnTo>
                    <a:lnTo>
                      <a:pt x="941819" y="229590"/>
                    </a:lnTo>
                    <a:lnTo>
                      <a:pt x="944016" y="229590"/>
                    </a:lnTo>
                    <a:lnTo>
                      <a:pt x="946124" y="242290"/>
                    </a:lnTo>
                    <a:lnTo>
                      <a:pt x="943063" y="242290"/>
                    </a:lnTo>
                    <a:lnTo>
                      <a:pt x="942047" y="239725"/>
                    </a:lnTo>
                    <a:lnTo>
                      <a:pt x="942047" y="242290"/>
                    </a:lnTo>
                    <a:lnTo>
                      <a:pt x="936917" y="254990"/>
                    </a:lnTo>
                    <a:lnTo>
                      <a:pt x="941527" y="242290"/>
                    </a:lnTo>
                    <a:lnTo>
                      <a:pt x="942047" y="242290"/>
                    </a:lnTo>
                    <a:lnTo>
                      <a:pt x="942047" y="239725"/>
                    </a:lnTo>
                    <a:lnTo>
                      <a:pt x="938034" y="229590"/>
                    </a:lnTo>
                    <a:lnTo>
                      <a:pt x="935316" y="242290"/>
                    </a:lnTo>
                    <a:lnTo>
                      <a:pt x="874763" y="242290"/>
                    </a:lnTo>
                    <a:lnTo>
                      <a:pt x="864552" y="254990"/>
                    </a:lnTo>
                    <a:lnTo>
                      <a:pt x="912507" y="254990"/>
                    </a:lnTo>
                    <a:lnTo>
                      <a:pt x="904849" y="267690"/>
                    </a:lnTo>
                    <a:lnTo>
                      <a:pt x="834910" y="267690"/>
                    </a:lnTo>
                    <a:lnTo>
                      <a:pt x="845248" y="254990"/>
                    </a:lnTo>
                    <a:lnTo>
                      <a:pt x="817803" y="254990"/>
                    </a:lnTo>
                    <a:lnTo>
                      <a:pt x="807643" y="267690"/>
                    </a:lnTo>
                    <a:lnTo>
                      <a:pt x="794715" y="280390"/>
                    </a:lnTo>
                    <a:lnTo>
                      <a:pt x="752754" y="280390"/>
                    </a:lnTo>
                    <a:lnTo>
                      <a:pt x="769391" y="267690"/>
                    </a:lnTo>
                    <a:lnTo>
                      <a:pt x="763676" y="267690"/>
                    </a:lnTo>
                    <a:lnTo>
                      <a:pt x="744385" y="280390"/>
                    </a:lnTo>
                    <a:lnTo>
                      <a:pt x="741997" y="280390"/>
                    </a:lnTo>
                    <a:lnTo>
                      <a:pt x="726287" y="293090"/>
                    </a:lnTo>
                    <a:lnTo>
                      <a:pt x="676490" y="293090"/>
                    </a:lnTo>
                    <a:lnTo>
                      <a:pt x="676490" y="331190"/>
                    </a:lnTo>
                    <a:lnTo>
                      <a:pt x="667804" y="333629"/>
                    </a:lnTo>
                    <a:lnTo>
                      <a:pt x="655180" y="337845"/>
                    </a:lnTo>
                    <a:lnTo>
                      <a:pt x="640664" y="342303"/>
                    </a:lnTo>
                    <a:lnTo>
                      <a:pt x="638048" y="342061"/>
                    </a:lnTo>
                    <a:lnTo>
                      <a:pt x="651052" y="337019"/>
                    </a:lnTo>
                    <a:lnTo>
                      <a:pt x="648970" y="337096"/>
                    </a:lnTo>
                    <a:lnTo>
                      <a:pt x="610247" y="348957"/>
                    </a:lnTo>
                    <a:lnTo>
                      <a:pt x="595426" y="353999"/>
                    </a:lnTo>
                    <a:lnTo>
                      <a:pt x="605358" y="343890"/>
                    </a:lnTo>
                    <a:lnTo>
                      <a:pt x="619506" y="343890"/>
                    </a:lnTo>
                    <a:lnTo>
                      <a:pt x="638822" y="331190"/>
                    </a:lnTo>
                    <a:lnTo>
                      <a:pt x="676490" y="331190"/>
                    </a:lnTo>
                    <a:lnTo>
                      <a:pt x="676490" y="293090"/>
                    </a:lnTo>
                    <a:lnTo>
                      <a:pt x="670204" y="293090"/>
                    </a:lnTo>
                    <a:lnTo>
                      <a:pt x="665251" y="305790"/>
                    </a:lnTo>
                    <a:lnTo>
                      <a:pt x="630237" y="305790"/>
                    </a:lnTo>
                    <a:lnTo>
                      <a:pt x="626071" y="318490"/>
                    </a:lnTo>
                    <a:lnTo>
                      <a:pt x="619569" y="318490"/>
                    </a:lnTo>
                    <a:lnTo>
                      <a:pt x="630237" y="305790"/>
                    </a:lnTo>
                    <a:lnTo>
                      <a:pt x="615556" y="318490"/>
                    </a:lnTo>
                    <a:lnTo>
                      <a:pt x="599744" y="318490"/>
                    </a:lnTo>
                    <a:lnTo>
                      <a:pt x="587895" y="326821"/>
                    </a:lnTo>
                    <a:lnTo>
                      <a:pt x="587895" y="356590"/>
                    </a:lnTo>
                    <a:lnTo>
                      <a:pt x="581177" y="359918"/>
                    </a:lnTo>
                    <a:lnTo>
                      <a:pt x="576326" y="362585"/>
                    </a:lnTo>
                    <a:lnTo>
                      <a:pt x="571449" y="365531"/>
                    </a:lnTo>
                    <a:lnTo>
                      <a:pt x="568871" y="367703"/>
                    </a:lnTo>
                    <a:lnTo>
                      <a:pt x="569874" y="368693"/>
                    </a:lnTo>
                    <a:lnTo>
                      <a:pt x="559358" y="374319"/>
                    </a:lnTo>
                    <a:lnTo>
                      <a:pt x="553364" y="377329"/>
                    </a:lnTo>
                    <a:lnTo>
                      <a:pt x="561505" y="369290"/>
                    </a:lnTo>
                    <a:lnTo>
                      <a:pt x="576059" y="356590"/>
                    </a:lnTo>
                    <a:lnTo>
                      <a:pt x="587895" y="356590"/>
                    </a:lnTo>
                    <a:lnTo>
                      <a:pt x="587895" y="326821"/>
                    </a:lnTo>
                    <a:lnTo>
                      <a:pt x="581672" y="331190"/>
                    </a:lnTo>
                    <a:lnTo>
                      <a:pt x="589788" y="318490"/>
                    </a:lnTo>
                    <a:lnTo>
                      <a:pt x="581901" y="318490"/>
                    </a:lnTo>
                    <a:lnTo>
                      <a:pt x="574967" y="331190"/>
                    </a:lnTo>
                    <a:lnTo>
                      <a:pt x="549935" y="331190"/>
                    </a:lnTo>
                    <a:lnTo>
                      <a:pt x="533590" y="343890"/>
                    </a:lnTo>
                    <a:lnTo>
                      <a:pt x="519277" y="356590"/>
                    </a:lnTo>
                    <a:lnTo>
                      <a:pt x="506374" y="369290"/>
                    </a:lnTo>
                    <a:lnTo>
                      <a:pt x="494449" y="381990"/>
                    </a:lnTo>
                    <a:lnTo>
                      <a:pt x="483069" y="381990"/>
                    </a:lnTo>
                    <a:lnTo>
                      <a:pt x="471881" y="394690"/>
                    </a:lnTo>
                    <a:lnTo>
                      <a:pt x="460514" y="407390"/>
                    </a:lnTo>
                    <a:lnTo>
                      <a:pt x="446036" y="432790"/>
                    </a:lnTo>
                    <a:lnTo>
                      <a:pt x="431800" y="445490"/>
                    </a:lnTo>
                    <a:lnTo>
                      <a:pt x="418211" y="458190"/>
                    </a:lnTo>
                    <a:lnTo>
                      <a:pt x="405625" y="483590"/>
                    </a:lnTo>
                    <a:lnTo>
                      <a:pt x="394550" y="496290"/>
                    </a:lnTo>
                    <a:lnTo>
                      <a:pt x="385013" y="521690"/>
                    </a:lnTo>
                    <a:lnTo>
                      <a:pt x="377291" y="534390"/>
                    </a:lnTo>
                    <a:lnTo>
                      <a:pt x="371716" y="547090"/>
                    </a:lnTo>
                    <a:lnTo>
                      <a:pt x="372033" y="547090"/>
                    </a:lnTo>
                    <a:lnTo>
                      <a:pt x="370395" y="559790"/>
                    </a:lnTo>
                    <a:lnTo>
                      <a:pt x="368909" y="559790"/>
                    </a:lnTo>
                    <a:lnTo>
                      <a:pt x="367588" y="572490"/>
                    </a:lnTo>
                    <a:lnTo>
                      <a:pt x="365455" y="572490"/>
                    </a:lnTo>
                    <a:lnTo>
                      <a:pt x="363816" y="585190"/>
                    </a:lnTo>
                    <a:lnTo>
                      <a:pt x="362204" y="585190"/>
                    </a:lnTo>
                    <a:lnTo>
                      <a:pt x="360108" y="597890"/>
                    </a:lnTo>
                    <a:lnTo>
                      <a:pt x="359803" y="585190"/>
                    </a:lnTo>
                    <a:lnTo>
                      <a:pt x="360426" y="585190"/>
                    </a:lnTo>
                    <a:lnTo>
                      <a:pt x="361886" y="572490"/>
                    </a:lnTo>
                    <a:lnTo>
                      <a:pt x="364045" y="572490"/>
                    </a:lnTo>
                    <a:lnTo>
                      <a:pt x="366788" y="559790"/>
                    </a:lnTo>
                    <a:lnTo>
                      <a:pt x="369938" y="547090"/>
                    </a:lnTo>
                    <a:lnTo>
                      <a:pt x="373189" y="534390"/>
                    </a:lnTo>
                    <a:lnTo>
                      <a:pt x="373595" y="534390"/>
                    </a:lnTo>
                    <a:lnTo>
                      <a:pt x="376631" y="521690"/>
                    </a:lnTo>
                    <a:lnTo>
                      <a:pt x="378548" y="510946"/>
                    </a:lnTo>
                    <a:lnTo>
                      <a:pt x="375767" y="521690"/>
                    </a:lnTo>
                    <a:lnTo>
                      <a:pt x="373862" y="521690"/>
                    </a:lnTo>
                    <a:lnTo>
                      <a:pt x="369773" y="534390"/>
                    </a:lnTo>
                    <a:lnTo>
                      <a:pt x="364591" y="559790"/>
                    </a:lnTo>
                    <a:lnTo>
                      <a:pt x="359410" y="572490"/>
                    </a:lnTo>
                    <a:lnTo>
                      <a:pt x="357174" y="585190"/>
                    </a:lnTo>
                    <a:lnTo>
                      <a:pt x="355333" y="585190"/>
                    </a:lnTo>
                    <a:lnTo>
                      <a:pt x="353961" y="597890"/>
                    </a:lnTo>
                    <a:lnTo>
                      <a:pt x="353110" y="610590"/>
                    </a:lnTo>
                    <a:lnTo>
                      <a:pt x="352615" y="610590"/>
                    </a:lnTo>
                    <a:lnTo>
                      <a:pt x="352945" y="623290"/>
                    </a:lnTo>
                    <a:lnTo>
                      <a:pt x="353491" y="623290"/>
                    </a:lnTo>
                    <a:lnTo>
                      <a:pt x="353961" y="635990"/>
                    </a:lnTo>
                    <a:lnTo>
                      <a:pt x="354431" y="635990"/>
                    </a:lnTo>
                    <a:lnTo>
                      <a:pt x="355485" y="648690"/>
                    </a:lnTo>
                    <a:lnTo>
                      <a:pt x="356184" y="661390"/>
                    </a:lnTo>
                    <a:lnTo>
                      <a:pt x="354660" y="648690"/>
                    </a:lnTo>
                    <a:lnTo>
                      <a:pt x="352806" y="635990"/>
                    </a:lnTo>
                    <a:lnTo>
                      <a:pt x="352577" y="648690"/>
                    </a:lnTo>
                    <a:lnTo>
                      <a:pt x="355841" y="661390"/>
                    </a:lnTo>
                    <a:lnTo>
                      <a:pt x="357505" y="674090"/>
                    </a:lnTo>
                    <a:lnTo>
                      <a:pt x="356349" y="674090"/>
                    </a:lnTo>
                    <a:lnTo>
                      <a:pt x="359206" y="686790"/>
                    </a:lnTo>
                    <a:lnTo>
                      <a:pt x="372059" y="724890"/>
                    </a:lnTo>
                    <a:lnTo>
                      <a:pt x="389280" y="762990"/>
                    </a:lnTo>
                    <a:lnTo>
                      <a:pt x="392811" y="762990"/>
                    </a:lnTo>
                    <a:lnTo>
                      <a:pt x="387350" y="750290"/>
                    </a:lnTo>
                    <a:lnTo>
                      <a:pt x="399402" y="775690"/>
                    </a:lnTo>
                    <a:lnTo>
                      <a:pt x="407403" y="788390"/>
                    </a:lnTo>
                    <a:lnTo>
                      <a:pt x="416064" y="801090"/>
                    </a:lnTo>
                    <a:lnTo>
                      <a:pt x="414070" y="801090"/>
                    </a:lnTo>
                    <a:lnTo>
                      <a:pt x="413905" y="805776"/>
                    </a:lnTo>
                    <a:lnTo>
                      <a:pt x="418630" y="813790"/>
                    </a:lnTo>
                    <a:lnTo>
                      <a:pt x="427062" y="826490"/>
                    </a:lnTo>
                    <a:lnTo>
                      <a:pt x="423621" y="826490"/>
                    </a:lnTo>
                    <a:lnTo>
                      <a:pt x="443026" y="864590"/>
                    </a:lnTo>
                    <a:lnTo>
                      <a:pt x="460844" y="889990"/>
                    </a:lnTo>
                    <a:lnTo>
                      <a:pt x="473278" y="902690"/>
                    </a:lnTo>
                    <a:lnTo>
                      <a:pt x="487603" y="915390"/>
                    </a:lnTo>
                    <a:lnTo>
                      <a:pt x="503593" y="940790"/>
                    </a:lnTo>
                    <a:lnTo>
                      <a:pt x="537133" y="966190"/>
                    </a:lnTo>
                    <a:lnTo>
                      <a:pt x="543953" y="978890"/>
                    </a:lnTo>
                    <a:lnTo>
                      <a:pt x="551116" y="991590"/>
                    </a:lnTo>
                    <a:lnTo>
                      <a:pt x="558660" y="991590"/>
                    </a:lnTo>
                    <a:lnTo>
                      <a:pt x="566610" y="1004290"/>
                    </a:lnTo>
                    <a:lnTo>
                      <a:pt x="583272" y="1016990"/>
                    </a:lnTo>
                    <a:lnTo>
                      <a:pt x="600049" y="1042390"/>
                    </a:lnTo>
                    <a:lnTo>
                      <a:pt x="595096" y="1042390"/>
                    </a:lnTo>
                    <a:lnTo>
                      <a:pt x="605828" y="1055090"/>
                    </a:lnTo>
                    <a:lnTo>
                      <a:pt x="619086" y="1067790"/>
                    </a:lnTo>
                    <a:lnTo>
                      <a:pt x="648398" y="1093190"/>
                    </a:lnTo>
                    <a:lnTo>
                      <a:pt x="651167" y="1093190"/>
                    </a:lnTo>
                    <a:lnTo>
                      <a:pt x="674408" y="1116926"/>
                    </a:lnTo>
                    <a:lnTo>
                      <a:pt x="670407" y="1105890"/>
                    </a:lnTo>
                    <a:lnTo>
                      <a:pt x="712520" y="1143990"/>
                    </a:lnTo>
                    <a:lnTo>
                      <a:pt x="721728" y="1143990"/>
                    </a:lnTo>
                    <a:lnTo>
                      <a:pt x="732624" y="1156690"/>
                    </a:lnTo>
                    <a:lnTo>
                      <a:pt x="732840" y="1156690"/>
                    </a:lnTo>
                    <a:lnTo>
                      <a:pt x="748880" y="1169390"/>
                    </a:lnTo>
                    <a:lnTo>
                      <a:pt x="762381" y="1182090"/>
                    </a:lnTo>
                    <a:lnTo>
                      <a:pt x="776058" y="1194790"/>
                    </a:lnTo>
                    <a:lnTo>
                      <a:pt x="792607" y="1207490"/>
                    </a:lnTo>
                    <a:lnTo>
                      <a:pt x="784034" y="1207490"/>
                    </a:lnTo>
                    <a:lnTo>
                      <a:pt x="775639" y="1194790"/>
                    </a:lnTo>
                    <a:lnTo>
                      <a:pt x="768883" y="1194790"/>
                    </a:lnTo>
                    <a:lnTo>
                      <a:pt x="783475" y="1207490"/>
                    </a:lnTo>
                    <a:lnTo>
                      <a:pt x="767156" y="1194790"/>
                    </a:lnTo>
                    <a:lnTo>
                      <a:pt x="766749" y="1194790"/>
                    </a:lnTo>
                    <a:lnTo>
                      <a:pt x="810615" y="1232890"/>
                    </a:lnTo>
                    <a:lnTo>
                      <a:pt x="836282" y="1245590"/>
                    </a:lnTo>
                    <a:lnTo>
                      <a:pt x="848233" y="1258290"/>
                    </a:lnTo>
                    <a:lnTo>
                      <a:pt x="863333" y="1270990"/>
                    </a:lnTo>
                    <a:lnTo>
                      <a:pt x="880592" y="1283690"/>
                    </a:lnTo>
                    <a:lnTo>
                      <a:pt x="898969" y="1296390"/>
                    </a:lnTo>
                    <a:lnTo>
                      <a:pt x="896759" y="1296390"/>
                    </a:lnTo>
                    <a:lnTo>
                      <a:pt x="909205" y="1308811"/>
                    </a:lnTo>
                    <a:lnTo>
                      <a:pt x="909370" y="1309090"/>
                    </a:lnTo>
                    <a:lnTo>
                      <a:pt x="909281" y="1308887"/>
                    </a:lnTo>
                    <a:lnTo>
                      <a:pt x="909497" y="1309090"/>
                    </a:lnTo>
                    <a:lnTo>
                      <a:pt x="922693" y="1309090"/>
                    </a:lnTo>
                    <a:lnTo>
                      <a:pt x="963396" y="1347190"/>
                    </a:lnTo>
                    <a:lnTo>
                      <a:pt x="976655" y="1347190"/>
                    </a:lnTo>
                    <a:lnTo>
                      <a:pt x="989495" y="1359890"/>
                    </a:lnTo>
                    <a:lnTo>
                      <a:pt x="1001763" y="1372590"/>
                    </a:lnTo>
                    <a:lnTo>
                      <a:pt x="1015720" y="1385290"/>
                    </a:lnTo>
                    <a:lnTo>
                      <a:pt x="1037272" y="1397990"/>
                    </a:lnTo>
                    <a:lnTo>
                      <a:pt x="1039749" y="1397990"/>
                    </a:lnTo>
                    <a:lnTo>
                      <a:pt x="1062736" y="1410690"/>
                    </a:lnTo>
                    <a:lnTo>
                      <a:pt x="1077709" y="1423390"/>
                    </a:lnTo>
                    <a:lnTo>
                      <a:pt x="1099807" y="1436090"/>
                    </a:lnTo>
                    <a:lnTo>
                      <a:pt x="1119974" y="1448790"/>
                    </a:lnTo>
                    <a:lnTo>
                      <a:pt x="1129131" y="1461490"/>
                    </a:lnTo>
                    <a:lnTo>
                      <a:pt x="1138072" y="1461490"/>
                    </a:lnTo>
                    <a:lnTo>
                      <a:pt x="1130300" y="1449679"/>
                    </a:lnTo>
                    <a:lnTo>
                      <a:pt x="1141882" y="1461490"/>
                    </a:lnTo>
                    <a:lnTo>
                      <a:pt x="1151864" y="1461490"/>
                    </a:lnTo>
                    <a:lnTo>
                      <a:pt x="1161059" y="1474190"/>
                    </a:lnTo>
                    <a:lnTo>
                      <a:pt x="1164323" y="1474190"/>
                    </a:lnTo>
                    <a:lnTo>
                      <a:pt x="1196670" y="1499590"/>
                    </a:lnTo>
                    <a:lnTo>
                      <a:pt x="1272857" y="1550390"/>
                    </a:lnTo>
                    <a:lnTo>
                      <a:pt x="1284249" y="1554848"/>
                    </a:lnTo>
                    <a:lnTo>
                      <a:pt x="1283601" y="1554822"/>
                    </a:lnTo>
                    <a:lnTo>
                      <a:pt x="1272070" y="1553895"/>
                    </a:lnTo>
                    <a:lnTo>
                      <a:pt x="1261249" y="1552663"/>
                    </a:lnTo>
                    <a:lnTo>
                      <a:pt x="1253413" y="1551533"/>
                    </a:lnTo>
                    <a:lnTo>
                      <a:pt x="1254645" y="1551114"/>
                    </a:lnTo>
                    <a:lnTo>
                      <a:pt x="1254036" y="1550276"/>
                    </a:lnTo>
                    <a:lnTo>
                      <a:pt x="1234503" y="1548625"/>
                    </a:lnTo>
                    <a:lnTo>
                      <a:pt x="1226248" y="1549742"/>
                    </a:lnTo>
                    <a:lnTo>
                      <a:pt x="1219822" y="1551114"/>
                    </a:lnTo>
                    <a:lnTo>
                      <a:pt x="1197241" y="1549552"/>
                    </a:lnTo>
                    <a:lnTo>
                      <a:pt x="1200302" y="1549908"/>
                    </a:lnTo>
                    <a:lnTo>
                      <a:pt x="1204074" y="1550530"/>
                    </a:lnTo>
                    <a:lnTo>
                      <a:pt x="1209255" y="1551559"/>
                    </a:lnTo>
                    <a:lnTo>
                      <a:pt x="1217701" y="1552778"/>
                    </a:lnTo>
                    <a:lnTo>
                      <a:pt x="1224267" y="1554200"/>
                    </a:lnTo>
                    <a:lnTo>
                      <a:pt x="1227721" y="1555407"/>
                    </a:lnTo>
                    <a:lnTo>
                      <a:pt x="1226858" y="1555965"/>
                    </a:lnTo>
                    <a:lnTo>
                      <a:pt x="1241171" y="1556816"/>
                    </a:lnTo>
                    <a:lnTo>
                      <a:pt x="1248956" y="1557489"/>
                    </a:lnTo>
                    <a:lnTo>
                      <a:pt x="1252804" y="1557324"/>
                    </a:lnTo>
                    <a:lnTo>
                      <a:pt x="1255280" y="1555686"/>
                    </a:lnTo>
                    <a:lnTo>
                      <a:pt x="1266710" y="1556207"/>
                    </a:lnTo>
                    <a:lnTo>
                      <a:pt x="1275105" y="1557502"/>
                    </a:lnTo>
                    <a:lnTo>
                      <a:pt x="1277162" y="1558836"/>
                    </a:lnTo>
                    <a:lnTo>
                      <a:pt x="1269606" y="1559433"/>
                    </a:lnTo>
                    <a:lnTo>
                      <a:pt x="1292288" y="1560245"/>
                    </a:lnTo>
                    <a:lnTo>
                      <a:pt x="1295603" y="1560322"/>
                    </a:lnTo>
                    <a:lnTo>
                      <a:pt x="1297051" y="1563090"/>
                    </a:lnTo>
                    <a:lnTo>
                      <a:pt x="1305356" y="1563090"/>
                    </a:lnTo>
                    <a:lnTo>
                      <a:pt x="1298409" y="1560372"/>
                    </a:lnTo>
                    <a:lnTo>
                      <a:pt x="1314958" y="1560715"/>
                    </a:lnTo>
                    <a:lnTo>
                      <a:pt x="1294815" y="1558785"/>
                    </a:lnTo>
                    <a:lnTo>
                      <a:pt x="1294257" y="1557731"/>
                    </a:lnTo>
                    <a:lnTo>
                      <a:pt x="1296035" y="1557604"/>
                    </a:lnTo>
                    <a:lnTo>
                      <a:pt x="1308417" y="1558404"/>
                    </a:lnTo>
                    <a:lnTo>
                      <a:pt x="1322070" y="1559445"/>
                    </a:lnTo>
                    <a:lnTo>
                      <a:pt x="1329550" y="1559585"/>
                    </a:lnTo>
                    <a:lnTo>
                      <a:pt x="1331442" y="1560220"/>
                    </a:lnTo>
                    <a:lnTo>
                      <a:pt x="1317434" y="1569859"/>
                    </a:lnTo>
                    <a:lnTo>
                      <a:pt x="1317142" y="1571193"/>
                    </a:lnTo>
                    <a:lnTo>
                      <a:pt x="1332547" y="1560601"/>
                    </a:lnTo>
                    <a:lnTo>
                      <a:pt x="1339977" y="1563090"/>
                    </a:lnTo>
                    <a:close/>
                  </a:path>
                </a:pathLst>
              </a:custGeom>
              <a:solidFill>
                <a:srgbClr val="FFD61C"/>
              </a:solidFill>
            </p:spPr>
            <p:txBody>
              <a:bodyPr wrap="square" lIns="0" tIns="0" rIns="0" bIns="0" rtlCol="0"/>
              <a:lstStyle/>
              <a:p>
                <a:endParaRPr/>
              </a:p>
            </p:txBody>
          </p:sp>
          <p:pic>
            <p:nvPicPr>
              <p:cNvPr id="446" name="object 40"/>
              <p:cNvPicPr/>
              <p:nvPr/>
            </p:nvPicPr>
            <p:blipFill>
              <a:blip r:embed="rId13" cstate="print"/>
              <a:stretch>
                <a:fillRect/>
              </a:stretch>
            </p:blipFill>
            <p:spPr>
              <a:xfrm>
                <a:off x="2604570" y="9459882"/>
                <a:ext cx="123441" cy="93724"/>
              </a:xfrm>
              <a:prstGeom prst="rect">
                <a:avLst/>
              </a:prstGeom>
            </p:spPr>
          </p:pic>
          <p:sp>
            <p:nvSpPr>
              <p:cNvPr id="447" name="object 41"/>
              <p:cNvSpPr/>
              <p:nvPr/>
            </p:nvSpPr>
            <p:spPr>
              <a:xfrm>
                <a:off x="1850275" y="8245290"/>
                <a:ext cx="793115" cy="1231265"/>
              </a:xfrm>
              <a:custGeom>
                <a:avLst/>
                <a:gdLst/>
                <a:ahLst/>
                <a:cxnLst/>
                <a:rect l="l" t="t" r="r" b="b"/>
                <a:pathLst>
                  <a:path w="793114" h="1231265">
                    <a:moveTo>
                      <a:pt x="8280" y="781126"/>
                    </a:moveTo>
                    <a:lnTo>
                      <a:pt x="5422" y="775373"/>
                    </a:lnTo>
                    <a:lnTo>
                      <a:pt x="2324" y="769670"/>
                    </a:lnTo>
                    <a:lnTo>
                      <a:pt x="0" y="763676"/>
                    </a:lnTo>
                    <a:lnTo>
                      <a:pt x="2133" y="770369"/>
                    </a:lnTo>
                    <a:lnTo>
                      <a:pt x="8280" y="781126"/>
                    </a:lnTo>
                    <a:close/>
                  </a:path>
                  <a:path w="793114" h="1231265">
                    <a:moveTo>
                      <a:pt x="9613" y="683869"/>
                    </a:moveTo>
                    <a:lnTo>
                      <a:pt x="8775" y="681342"/>
                    </a:lnTo>
                    <a:lnTo>
                      <a:pt x="7823" y="677100"/>
                    </a:lnTo>
                    <a:lnTo>
                      <a:pt x="6565" y="664006"/>
                    </a:lnTo>
                    <a:lnTo>
                      <a:pt x="5664" y="656031"/>
                    </a:lnTo>
                    <a:lnTo>
                      <a:pt x="4813" y="659003"/>
                    </a:lnTo>
                    <a:lnTo>
                      <a:pt x="5422" y="667016"/>
                    </a:lnTo>
                    <a:lnTo>
                      <a:pt x="3416" y="658964"/>
                    </a:lnTo>
                    <a:lnTo>
                      <a:pt x="3962" y="662825"/>
                    </a:lnTo>
                    <a:lnTo>
                      <a:pt x="5664" y="670013"/>
                    </a:lnTo>
                    <a:lnTo>
                      <a:pt x="6578" y="678472"/>
                    </a:lnTo>
                    <a:lnTo>
                      <a:pt x="7289" y="677900"/>
                    </a:lnTo>
                    <a:lnTo>
                      <a:pt x="7924" y="678840"/>
                    </a:lnTo>
                    <a:lnTo>
                      <a:pt x="8331" y="680504"/>
                    </a:lnTo>
                    <a:lnTo>
                      <a:pt x="9613" y="683869"/>
                    </a:lnTo>
                    <a:close/>
                  </a:path>
                  <a:path w="793114" h="1231265">
                    <a:moveTo>
                      <a:pt x="23825" y="758418"/>
                    </a:moveTo>
                    <a:lnTo>
                      <a:pt x="23164" y="755764"/>
                    </a:lnTo>
                    <a:lnTo>
                      <a:pt x="22364" y="752995"/>
                    </a:lnTo>
                    <a:lnTo>
                      <a:pt x="21424" y="750366"/>
                    </a:lnTo>
                    <a:lnTo>
                      <a:pt x="23825" y="758418"/>
                    </a:lnTo>
                    <a:close/>
                  </a:path>
                  <a:path w="793114" h="1231265">
                    <a:moveTo>
                      <a:pt x="30632" y="781151"/>
                    </a:moveTo>
                    <a:lnTo>
                      <a:pt x="28435" y="770305"/>
                    </a:lnTo>
                    <a:lnTo>
                      <a:pt x="26301" y="766775"/>
                    </a:lnTo>
                    <a:lnTo>
                      <a:pt x="23825" y="758418"/>
                    </a:lnTo>
                    <a:lnTo>
                      <a:pt x="25895" y="767016"/>
                    </a:lnTo>
                    <a:lnTo>
                      <a:pt x="28219" y="775563"/>
                    </a:lnTo>
                    <a:lnTo>
                      <a:pt x="30632" y="781151"/>
                    </a:lnTo>
                    <a:close/>
                  </a:path>
                  <a:path w="793114" h="1231265">
                    <a:moveTo>
                      <a:pt x="53073" y="343014"/>
                    </a:moveTo>
                    <a:lnTo>
                      <a:pt x="45504" y="355676"/>
                    </a:lnTo>
                    <a:lnTo>
                      <a:pt x="39789" y="364312"/>
                    </a:lnTo>
                    <a:lnTo>
                      <a:pt x="36182" y="368808"/>
                    </a:lnTo>
                    <a:lnTo>
                      <a:pt x="34925" y="369049"/>
                    </a:lnTo>
                    <a:lnTo>
                      <a:pt x="34544" y="374103"/>
                    </a:lnTo>
                    <a:lnTo>
                      <a:pt x="40474" y="366420"/>
                    </a:lnTo>
                    <a:lnTo>
                      <a:pt x="44970" y="361569"/>
                    </a:lnTo>
                    <a:lnTo>
                      <a:pt x="40259" y="375119"/>
                    </a:lnTo>
                    <a:lnTo>
                      <a:pt x="50279" y="355625"/>
                    </a:lnTo>
                    <a:lnTo>
                      <a:pt x="49339" y="354711"/>
                    </a:lnTo>
                    <a:lnTo>
                      <a:pt x="47053" y="355981"/>
                    </a:lnTo>
                    <a:lnTo>
                      <a:pt x="53073" y="343014"/>
                    </a:lnTo>
                    <a:close/>
                  </a:path>
                  <a:path w="793114" h="1231265">
                    <a:moveTo>
                      <a:pt x="67945" y="364820"/>
                    </a:moveTo>
                    <a:lnTo>
                      <a:pt x="65341" y="368871"/>
                    </a:lnTo>
                    <a:lnTo>
                      <a:pt x="61633" y="376186"/>
                    </a:lnTo>
                    <a:lnTo>
                      <a:pt x="57670" y="384352"/>
                    </a:lnTo>
                    <a:lnTo>
                      <a:pt x="54279" y="390956"/>
                    </a:lnTo>
                    <a:lnTo>
                      <a:pt x="58318" y="384111"/>
                    </a:lnTo>
                    <a:lnTo>
                      <a:pt x="62395" y="377901"/>
                    </a:lnTo>
                    <a:lnTo>
                      <a:pt x="65836" y="371678"/>
                    </a:lnTo>
                    <a:lnTo>
                      <a:pt x="67945" y="364820"/>
                    </a:lnTo>
                    <a:close/>
                  </a:path>
                  <a:path w="793114" h="1231265">
                    <a:moveTo>
                      <a:pt x="71983" y="799414"/>
                    </a:moveTo>
                    <a:lnTo>
                      <a:pt x="71564" y="797534"/>
                    </a:lnTo>
                    <a:lnTo>
                      <a:pt x="68567" y="791768"/>
                    </a:lnTo>
                    <a:lnTo>
                      <a:pt x="66636" y="785672"/>
                    </a:lnTo>
                    <a:lnTo>
                      <a:pt x="64135" y="779741"/>
                    </a:lnTo>
                    <a:lnTo>
                      <a:pt x="64439" y="781710"/>
                    </a:lnTo>
                    <a:lnTo>
                      <a:pt x="66827" y="787666"/>
                    </a:lnTo>
                    <a:lnTo>
                      <a:pt x="69024" y="793673"/>
                    </a:lnTo>
                    <a:lnTo>
                      <a:pt x="71983" y="799414"/>
                    </a:lnTo>
                    <a:close/>
                  </a:path>
                  <a:path w="793114" h="1231265">
                    <a:moveTo>
                      <a:pt x="94805" y="318338"/>
                    </a:moveTo>
                    <a:lnTo>
                      <a:pt x="92849" y="320421"/>
                    </a:lnTo>
                    <a:lnTo>
                      <a:pt x="92011" y="321538"/>
                    </a:lnTo>
                    <a:lnTo>
                      <a:pt x="83019" y="339598"/>
                    </a:lnTo>
                    <a:lnTo>
                      <a:pt x="86956" y="332524"/>
                    </a:lnTo>
                    <a:lnTo>
                      <a:pt x="90627" y="325285"/>
                    </a:lnTo>
                    <a:lnTo>
                      <a:pt x="94805" y="318338"/>
                    </a:lnTo>
                    <a:close/>
                  </a:path>
                  <a:path w="793114" h="1231265">
                    <a:moveTo>
                      <a:pt x="98082" y="386753"/>
                    </a:moveTo>
                    <a:lnTo>
                      <a:pt x="93726" y="396125"/>
                    </a:lnTo>
                    <a:lnTo>
                      <a:pt x="95656" y="392277"/>
                    </a:lnTo>
                    <a:lnTo>
                      <a:pt x="96977" y="389369"/>
                    </a:lnTo>
                    <a:lnTo>
                      <a:pt x="98082" y="386753"/>
                    </a:lnTo>
                    <a:close/>
                  </a:path>
                  <a:path w="793114" h="1231265">
                    <a:moveTo>
                      <a:pt x="117640" y="991577"/>
                    </a:moveTo>
                    <a:lnTo>
                      <a:pt x="117462" y="989812"/>
                    </a:lnTo>
                    <a:lnTo>
                      <a:pt x="116674" y="986993"/>
                    </a:lnTo>
                    <a:lnTo>
                      <a:pt x="115722" y="987691"/>
                    </a:lnTo>
                    <a:lnTo>
                      <a:pt x="110172" y="979906"/>
                    </a:lnTo>
                    <a:lnTo>
                      <a:pt x="105943" y="974039"/>
                    </a:lnTo>
                    <a:lnTo>
                      <a:pt x="108966" y="980465"/>
                    </a:lnTo>
                    <a:lnTo>
                      <a:pt x="115392" y="989418"/>
                    </a:lnTo>
                    <a:lnTo>
                      <a:pt x="117640" y="991577"/>
                    </a:lnTo>
                    <a:close/>
                  </a:path>
                  <a:path w="793114" h="1231265">
                    <a:moveTo>
                      <a:pt x="125247" y="910348"/>
                    </a:moveTo>
                    <a:lnTo>
                      <a:pt x="116497" y="892568"/>
                    </a:lnTo>
                    <a:lnTo>
                      <a:pt x="122453" y="906945"/>
                    </a:lnTo>
                    <a:lnTo>
                      <a:pt x="123393" y="908075"/>
                    </a:lnTo>
                    <a:lnTo>
                      <a:pt x="124206" y="909269"/>
                    </a:lnTo>
                    <a:lnTo>
                      <a:pt x="125247" y="910348"/>
                    </a:lnTo>
                    <a:close/>
                  </a:path>
                  <a:path w="793114" h="1231265">
                    <a:moveTo>
                      <a:pt x="133883" y="325081"/>
                    </a:moveTo>
                    <a:lnTo>
                      <a:pt x="123748" y="338963"/>
                    </a:lnTo>
                    <a:lnTo>
                      <a:pt x="117932" y="347764"/>
                    </a:lnTo>
                    <a:lnTo>
                      <a:pt x="115011" y="351917"/>
                    </a:lnTo>
                    <a:lnTo>
                      <a:pt x="113779" y="352844"/>
                    </a:lnTo>
                    <a:lnTo>
                      <a:pt x="113347" y="351701"/>
                    </a:lnTo>
                    <a:lnTo>
                      <a:pt x="106057" y="364680"/>
                    </a:lnTo>
                    <a:lnTo>
                      <a:pt x="102870" y="372249"/>
                    </a:lnTo>
                    <a:lnTo>
                      <a:pt x="101104" y="378307"/>
                    </a:lnTo>
                    <a:lnTo>
                      <a:pt x="98094" y="386753"/>
                    </a:lnTo>
                    <a:lnTo>
                      <a:pt x="102412" y="377621"/>
                    </a:lnTo>
                    <a:lnTo>
                      <a:pt x="106527" y="370154"/>
                    </a:lnTo>
                    <a:lnTo>
                      <a:pt x="122072" y="343662"/>
                    </a:lnTo>
                    <a:lnTo>
                      <a:pt x="127254" y="335203"/>
                    </a:lnTo>
                    <a:lnTo>
                      <a:pt x="133883" y="325081"/>
                    </a:lnTo>
                    <a:close/>
                  </a:path>
                  <a:path w="793114" h="1231265">
                    <a:moveTo>
                      <a:pt x="146558" y="205333"/>
                    </a:moveTo>
                    <a:lnTo>
                      <a:pt x="121348" y="234924"/>
                    </a:lnTo>
                    <a:lnTo>
                      <a:pt x="114300" y="245783"/>
                    </a:lnTo>
                    <a:lnTo>
                      <a:pt x="116052" y="243801"/>
                    </a:lnTo>
                    <a:lnTo>
                      <a:pt x="117678" y="241731"/>
                    </a:lnTo>
                    <a:lnTo>
                      <a:pt x="119519" y="239852"/>
                    </a:lnTo>
                    <a:lnTo>
                      <a:pt x="100876" y="269811"/>
                    </a:lnTo>
                    <a:lnTo>
                      <a:pt x="106464" y="261200"/>
                    </a:lnTo>
                    <a:lnTo>
                      <a:pt x="113525" y="250926"/>
                    </a:lnTo>
                    <a:lnTo>
                      <a:pt x="121450" y="240004"/>
                    </a:lnTo>
                    <a:lnTo>
                      <a:pt x="142951" y="212153"/>
                    </a:lnTo>
                    <a:lnTo>
                      <a:pt x="146456" y="207086"/>
                    </a:lnTo>
                    <a:lnTo>
                      <a:pt x="146558" y="205333"/>
                    </a:lnTo>
                    <a:close/>
                  </a:path>
                  <a:path w="793114" h="1231265">
                    <a:moveTo>
                      <a:pt x="158419" y="291998"/>
                    </a:moveTo>
                    <a:lnTo>
                      <a:pt x="155257" y="296062"/>
                    </a:lnTo>
                    <a:lnTo>
                      <a:pt x="150126" y="302501"/>
                    </a:lnTo>
                    <a:lnTo>
                      <a:pt x="147383" y="305523"/>
                    </a:lnTo>
                    <a:lnTo>
                      <a:pt x="149733" y="303745"/>
                    </a:lnTo>
                    <a:lnTo>
                      <a:pt x="154279" y="298081"/>
                    </a:lnTo>
                    <a:lnTo>
                      <a:pt x="158127" y="292747"/>
                    </a:lnTo>
                    <a:lnTo>
                      <a:pt x="158419" y="291998"/>
                    </a:lnTo>
                    <a:close/>
                  </a:path>
                  <a:path w="793114" h="1231265">
                    <a:moveTo>
                      <a:pt x="204965" y="226364"/>
                    </a:moveTo>
                    <a:lnTo>
                      <a:pt x="201079" y="229844"/>
                    </a:lnTo>
                    <a:lnTo>
                      <a:pt x="194767" y="234911"/>
                    </a:lnTo>
                    <a:lnTo>
                      <a:pt x="195986" y="231267"/>
                    </a:lnTo>
                    <a:lnTo>
                      <a:pt x="192989" y="236093"/>
                    </a:lnTo>
                    <a:lnTo>
                      <a:pt x="192024" y="238975"/>
                    </a:lnTo>
                    <a:lnTo>
                      <a:pt x="195287" y="236778"/>
                    </a:lnTo>
                    <a:lnTo>
                      <a:pt x="204965" y="226364"/>
                    </a:lnTo>
                    <a:close/>
                  </a:path>
                  <a:path w="793114" h="1231265">
                    <a:moveTo>
                      <a:pt x="217093" y="1096810"/>
                    </a:moveTo>
                    <a:lnTo>
                      <a:pt x="213525" y="1092822"/>
                    </a:lnTo>
                    <a:lnTo>
                      <a:pt x="208521" y="1086789"/>
                    </a:lnTo>
                    <a:lnTo>
                      <a:pt x="204863" y="1082789"/>
                    </a:lnTo>
                    <a:lnTo>
                      <a:pt x="205282" y="1084897"/>
                    </a:lnTo>
                    <a:lnTo>
                      <a:pt x="209245" y="1088859"/>
                    </a:lnTo>
                    <a:lnTo>
                      <a:pt x="212928" y="1093063"/>
                    </a:lnTo>
                    <a:lnTo>
                      <a:pt x="217093" y="1096810"/>
                    </a:lnTo>
                    <a:close/>
                  </a:path>
                  <a:path w="793114" h="1231265">
                    <a:moveTo>
                      <a:pt x="231203" y="153809"/>
                    </a:moveTo>
                    <a:lnTo>
                      <a:pt x="207556" y="173659"/>
                    </a:lnTo>
                    <a:lnTo>
                      <a:pt x="209334" y="172491"/>
                    </a:lnTo>
                    <a:lnTo>
                      <a:pt x="215442" y="167424"/>
                    </a:lnTo>
                    <a:lnTo>
                      <a:pt x="220814" y="162636"/>
                    </a:lnTo>
                    <a:lnTo>
                      <a:pt x="226377" y="158102"/>
                    </a:lnTo>
                    <a:lnTo>
                      <a:pt x="231203" y="153809"/>
                    </a:lnTo>
                    <a:close/>
                  </a:path>
                  <a:path w="793114" h="1231265">
                    <a:moveTo>
                      <a:pt x="238188" y="1062901"/>
                    </a:moveTo>
                    <a:lnTo>
                      <a:pt x="232879" y="1051572"/>
                    </a:lnTo>
                    <a:lnTo>
                      <a:pt x="230136" y="1051407"/>
                    </a:lnTo>
                    <a:lnTo>
                      <a:pt x="222364" y="1044486"/>
                    </a:lnTo>
                    <a:lnTo>
                      <a:pt x="214604" y="1037323"/>
                    </a:lnTo>
                    <a:lnTo>
                      <a:pt x="211899" y="1036459"/>
                    </a:lnTo>
                    <a:lnTo>
                      <a:pt x="221475" y="1046416"/>
                    </a:lnTo>
                    <a:lnTo>
                      <a:pt x="225971" y="1050150"/>
                    </a:lnTo>
                    <a:lnTo>
                      <a:pt x="229984" y="1053642"/>
                    </a:lnTo>
                    <a:lnTo>
                      <a:pt x="238188" y="1062901"/>
                    </a:lnTo>
                    <a:close/>
                  </a:path>
                  <a:path w="793114" h="1231265">
                    <a:moveTo>
                      <a:pt x="281114" y="113665"/>
                    </a:moveTo>
                    <a:lnTo>
                      <a:pt x="278472" y="115709"/>
                    </a:lnTo>
                    <a:lnTo>
                      <a:pt x="276733" y="117182"/>
                    </a:lnTo>
                    <a:lnTo>
                      <a:pt x="275132" y="118567"/>
                    </a:lnTo>
                    <a:lnTo>
                      <a:pt x="277202" y="116954"/>
                    </a:lnTo>
                    <a:lnTo>
                      <a:pt x="279158" y="115379"/>
                    </a:lnTo>
                    <a:lnTo>
                      <a:pt x="281114" y="113665"/>
                    </a:lnTo>
                    <a:close/>
                  </a:path>
                  <a:path w="793114" h="1231265">
                    <a:moveTo>
                      <a:pt x="284949" y="1119098"/>
                    </a:moveTo>
                    <a:lnTo>
                      <a:pt x="272516" y="1105115"/>
                    </a:lnTo>
                    <a:lnTo>
                      <a:pt x="261340" y="1093685"/>
                    </a:lnTo>
                    <a:lnTo>
                      <a:pt x="251079" y="1084021"/>
                    </a:lnTo>
                    <a:lnTo>
                      <a:pt x="241414" y="1075385"/>
                    </a:lnTo>
                    <a:lnTo>
                      <a:pt x="232410" y="1066660"/>
                    </a:lnTo>
                    <a:lnTo>
                      <a:pt x="223520" y="1057338"/>
                    </a:lnTo>
                    <a:lnTo>
                      <a:pt x="214388" y="1046746"/>
                    </a:lnTo>
                    <a:lnTo>
                      <a:pt x="204660" y="1034211"/>
                    </a:lnTo>
                    <a:lnTo>
                      <a:pt x="213385" y="1049680"/>
                    </a:lnTo>
                    <a:lnTo>
                      <a:pt x="231927" y="1069149"/>
                    </a:lnTo>
                    <a:lnTo>
                      <a:pt x="248500" y="1084732"/>
                    </a:lnTo>
                    <a:lnTo>
                      <a:pt x="265417" y="1100137"/>
                    </a:lnTo>
                    <a:lnTo>
                      <a:pt x="284949" y="1119098"/>
                    </a:lnTo>
                    <a:close/>
                  </a:path>
                  <a:path w="793114" h="1231265">
                    <a:moveTo>
                      <a:pt x="329311" y="1218615"/>
                    </a:moveTo>
                    <a:lnTo>
                      <a:pt x="318452" y="1211783"/>
                    </a:lnTo>
                    <a:lnTo>
                      <a:pt x="326732" y="1217853"/>
                    </a:lnTo>
                    <a:lnTo>
                      <a:pt x="329311" y="1218615"/>
                    </a:lnTo>
                    <a:close/>
                  </a:path>
                  <a:path w="793114" h="1231265">
                    <a:moveTo>
                      <a:pt x="331304" y="712393"/>
                    </a:moveTo>
                    <a:lnTo>
                      <a:pt x="329399" y="706323"/>
                    </a:lnTo>
                    <a:lnTo>
                      <a:pt x="327558" y="700214"/>
                    </a:lnTo>
                    <a:lnTo>
                      <a:pt x="325793" y="694080"/>
                    </a:lnTo>
                    <a:lnTo>
                      <a:pt x="324116" y="687908"/>
                    </a:lnTo>
                    <a:lnTo>
                      <a:pt x="325589" y="693750"/>
                    </a:lnTo>
                    <a:lnTo>
                      <a:pt x="327253" y="699731"/>
                    </a:lnTo>
                    <a:lnTo>
                      <a:pt x="329158" y="705929"/>
                    </a:lnTo>
                    <a:lnTo>
                      <a:pt x="331304" y="712393"/>
                    </a:lnTo>
                    <a:close/>
                  </a:path>
                  <a:path w="793114" h="1231265">
                    <a:moveTo>
                      <a:pt x="334606" y="1230922"/>
                    </a:moveTo>
                    <a:lnTo>
                      <a:pt x="312293" y="1213421"/>
                    </a:lnTo>
                    <a:lnTo>
                      <a:pt x="326453" y="1226070"/>
                    </a:lnTo>
                    <a:lnTo>
                      <a:pt x="334606" y="1230922"/>
                    </a:lnTo>
                    <a:close/>
                  </a:path>
                  <a:path w="793114" h="1231265">
                    <a:moveTo>
                      <a:pt x="430326" y="875245"/>
                    </a:moveTo>
                    <a:lnTo>
                      <a:pt x="427456" y="871042"/>
                    </a:lnTo>
                    <a:lnTo>
                      <a:pt x="425513" y="868337"/>
                    </a:lnTo>
                    <a:lnTo>
                      <a:pt x="423900" y="866165"/>
                    </a:lnTo>
                    <a:lnTo>
                      <a:pt x="430326" y="875245"/>
                    </a:lnTo>
                    <a:close/>
                  </a:path>
                  <a:path w="793114" h="1231265">
                    <a:moveTo>
                      <a:pt x="473506" y="74980"/>
                    </a:moveTo>
                    <a:lnTo>
                      <a:pt x="466737" y="78105"/>
                    </a:lnTo>
                    <a:lnTo>
                      <a:pt x="453948" y="82918"/>
                    </a:lnTo>
                    <a:lnTo>
                      <a:pt x="470458" y="78917"/>
                    </a:lnTo>
                    <a:lnTo>
                      <a:pt x="465632" y="79679"/>
                    </a:lnTo>
                    <a:lnTo>
                      <a:pt x="473506" y="74980"/>
                    </a:lnTo>
                    <a:close/>
                  </a:path>
                  <a:path w="793114" h="1231265">
                    <a:moveTo>
                      <a:pt x="473646" y="78130"/>
                    </a:moveTo>
                    <a:lnTo>
                      <a:pt x="470458" y="78917"/>
                    </a:lnTo>
                    <a:lnTo>
                      <a:pt x="471182" y="78816"/>
                    </a:lnTo>
                    <a:lnTo>
                      <a:pt x="472198" y="78574"/>
                    </a:lnTo>
                    <a:lnTo>
                      <a:pt x="473646" y="78130"/>
                    </a:lnTo>
                    <a:close/>
                  </a:path>
                  <a:path w="793114" h="1231265">
                    <a:moveTo>
                      <a:pt x="505167" y="972185"/>
                    </a:moveTo>
                    <a:lnTo>
                      <a:pt x="485101" y="948664"/>
                    </a:lnTo>
                    <a:lnTo>
                      <a:pt x="465810" y="923950"/>
                    </a:lnTo>
                    <a:lnTo>
                      <a:pt x="457276" y="913333"/>
                    </a:lnTo>
                    <a:lnTo>
                      <a:pt x="450075" y="904811"/>
                    </a:lnTo>
                    <a:lnTo>
                      <a:pt x="444652" y="899134"/>
                    </a:lnTo>
                    <a:lnTo>
                      <a:pt x="441464" y="897001"/>
                    </a:lnTo>
                    <a:lnTo>
                      <a:pt x="445096" y="899083"/>
                    </a:lnTo>
                    <a:lnTo>
                      <a:pt x="440664" y="892683"/>
                    </a:lnTo>
                    <a:lnTo>
                      <a:pt x="425208" y="876033"/>
                    </a:lnTo>
                    <a:lnTo>
                      <a:pt x="436714" y="894270"/>
                    </a:lnTo>
                    <a:lnTo>
                      <a:pt x="429729" y="886066"/>
                    </a:lnTo>
                    <a:lnTo>
                      <a:pt x="402488" y="847737"/>
                    </a:lnTo>
                    <a:lnTo>
                      <a:pt x="380682" y="810094"/>
                    </a:lnTo>
                    <a:lnTo>
                      <a:pt x="377494" y="803148"/>
                    </a:lnTo>
                    <a:lnTo>
                      <a:pt x="384390" y="814222"/>
                    </a:lnTo>
                    <a:lnTo>
                      <a:pt x="389445" y="821423"/>
                    </a:lnTo>
                    <a:lnTo>
                      <a:pt x="400265" y="835355"/>
                    </a:lnTo>
                    <a:lnTo>
                      <a:pt x="405015" y="842327"/>
                    </a:lnTo>
                    <a:lnTo>
                      <a:pt x="421347" y="868095"/>
                    </a:lnTo>
                    <a:lnTo>
                      <a:pt x="419519" y="862279"/>
                    </a:lnTo>
                    <a:lnTo>
                      <a:pt x="420192" y="861758"/>
                    </a:lnTo>
                    <a:lnTo>
                      <a:pt x="423900" y="866165"/>
                    </a:lnTo>
                    <a:lnTo>
                      <a:pt x="409930" y="845718"/>
                    </a:lnTo>
                    <a:lnTo>
                      <a:pt x="384390" y="804113"/>
                    </a:lnTo>
                    <a:lnTo>
                      <a:pt x="361518" y="760628"/>
                    </a:lnTo>
                    <a:lnTo>
                      <a:pt x="341464" y="713486"/>
                    </a:lnTo>
                    <a:lnTo>
                      <a:pt x="332613" y="687971"/>
                    </a:lnTo>
                    <a:lnTo>
                      <a:pt x="335838" y="702652"/>
                    </a:lnTo>
                    <a:lnTo>
                      <a:pt x="336156" y="706475"/>
                    </a:lnTo>
                    <a:lnTo>
                      <a:pt x="334340" y="702449"/>
                    </a:lnTo>
                    <a:lnTo>
                      <a:pt x="331139" y="693572"/>
                    </a:lnTo>
                    <a:lnTo>
                      <a:pt x="324700" y="673049"/>
                    </a:lnTo>
                    <a:lnTo>
                      <a:pt x="322554" y="667727"/>
                    </a:lnTo>
                    <a:lnTo>
                      <a:pt x="321665" y="669988"/>
                    </a:lnTo>
                    <a:lnTo>
                      <a:pt x="325983" y="685507"/>
                    </a:lnTo>
                    <a:lnTo>
                      <a:pt x="328307" y="693178"/>
                    </a:lnTo>
                    <a:lnTo>
                      <a:pt x="330860" y="700709"/>
                    </a:lnTo>
                    <a:lnTo>
                      <a:pt x="329082" y="698423"/>
                    </a:lnTo>
                    <a:lnTo>
                      <a:pt x="331939" y="707707"/>
                    </a:lnTo>
                    <a:lnTo>
                      <a:pt x="335051" y="716876"/>
                    </a:lnTo>
                    <a:lnTo>
                      <a:pt x="338366" y="725919"/>
                    </a:lnTo>
                    <a:lnTo>
                      <a:pt x="341871" y="734834"/>
                    </a:lnTo>
                    <a:lnTo>
                      <a:pt x="340575" y="726948"/>
                    </a:lnTo>
                    <a:lnTo>
                      <a:pt x="338886" y="721258"/>
                    </a:lnTo>
                    <a:lnTo>
                      <a:pt x="341223" y="722236"/>
                    </a:lnTo>
                    <a:lnTo>
                      <a:pt x="349453" y="745312"/>
                    </a:lnTo>
                    <a:lnTo>
                      <a:pt x="350951" y="749909"/>
                    </a:lnTo>
                    <a:lnTo>
                      <a:pt x="351764" y="754583"/>
                    </a:lnTo>
                    <a:lnTo>
                      <a:pt x="350723" y="755802"/>
                    </a:lnTo>
                    <a:lnTo>
                      <a:pt x="357746" y="772922"/>
                    </a:lnTo>
                    <a:lnTo>
                      <a:pt x="364109" y="785456"/>
                    </a:lnTo>
                    <a:lnTo>
                      <a:pt x="370751" y="797737"/>
                    </a:lnTo>
                    <a:lnTo>
                      <a:pt x="377621" y="809815"/>
                    </a:lnTo>
                    <a:lnTo>
                      <a:pt x="384670" y="821702"/>
                    </a:lnTo>
                    <a:lnTo>
                      <a:pt x="381876" y="818184"/>
                    </a:lnTo>
                    <a:lnTo>
                      <a:pt x="384302" y="822134"/>
                    </a:lnTo>
                    <a:lnTo>
                      <a:pt x="386676" y="824966"/>
                    </a:lnTo>
                    <a:lnTo>
                      <a:pt x="399021" y="844562"/>
                    </a:lnTo>
                    <a:lnTo>
                      <a:pt x="424688" y="882497"/>
                    </a:lnTo>
                    <a:lnTo>
                      <a:pt x="467017" y="936967"/>
                    </a:lnTo>
                    <a:lnTo>
                      <a:pt x="496455" y="971677"/>
                    </a:lnTo>
                    <a:lnTo>
                      <a:pt x="504875" y="979512"/>
                    </a:lnTo>
                    <a:lnTo>
                      <a:pt x="499389" y="968502"/>
                    </a:lnTo>
                    <a:lnTo>
                      <a:pt x="505167" y="972185"/>
                    </a:lnTo>
                    <a:close/>
                  </a:path>
                  <a:path w="793114" h="1231265">
                    <a:moveTo>
                      <a:pt x="507263" y="335508"/>
                    </a:moveTo>
                    <a:lnTo>
                      <a:pt x="506882" y="335572"/>
                    </a:lnTo>
                    <a:lnTo>
                      <a:pt x="502310" y="338658"/>
                    </a:lnTo>
                    <a:lnTo>
                      <a:pt x="493483" y="345059"/>
                    </a:lnTo>
                    <a:lnTo>
                      <a:pt x="507263" y="335508"/>
                    </a:lnTo>
                    <a:close/>
                  </a:path>
                  <a:path w="793114" h="1231265">
                    <a:moveTo>
                      <a:pt x="527862" y="2171"/>
                    </a:moveTo>
                    <a:lnTo>
                      <a:pt x="522465" y="1790"/>
                    </a:lnTo>
                    <a:lnTo>
                      <a:pt x="517639" y="2565"/>
                    </a:lnTo>
                    <a:lnTo>
                      <a:pt x="510857" y="4000"/>
                    </a:lnTo>
                    <a:lnTo>
                      <a:pt x="499567" y="5626"/>
                    </a:lnTo>
                    <a:lnTo>
                      <a:pt x="520319" y="0"/>
                    </a:lnTo>
                    <a:lnTo>
                      <a:pt x="508482" y="1943"/>
                    </a:lnTo>
                    <a:lnTo>
                      <a:pt x="499516" y="4343"/>
                    </a:lnTo>
                    <a:lnTo>
                      <a:pt x="494626" y="6388"/>
                    </a:lnTo>
                    <a:lnTo>
                      <a:pt x="495007" y="7200"/>
                    </a:lnTo>
                    <a:lnTo>
                      <a:pt x="503212" y="5816"/>
                    </a:lnTo>
                    <a:lnTo>
                      <a:pt x="527862" y="2171"/>
                    </a:lnTo>
                    <a:close/>
                  </a:path>
                  <a:path w="793114" h="1231265">
                    <a:moveTo>
                      <a:pt x="561695" y="58064"/>
                    </a:moveTo>
                    <a:lnTo>
                      <a:pt x="559739" y="57797"/>
                    </a:lnTo>
                    <a:lnTo>
                      <a:pt x="552564" y="58127"/>
                    </a:lnTo>
                    <a:lnTo>
                      <a:pt x="545642" y="58953"/>
                    </a:lnTo>
                    <a:lnTo>
                      <a:pt x="538467" y="59944"/>
                    </a:lnTo>
                    <a:lnTo>
                      <a:pt x="546303" y="58966"/>
                    </a:lnTo>
                    <a:lnTo>
                      <a:pt x="553859" y="58293"/>
                    </a:lnTo>
                    <a:lnTo>
                      <a:pt x="561695" y="58064"/>
                    </a:lnTo>
                    <a:close/>
                  </a:path>
                  <a:path w="793114" h="1231265">
                    <a:moveTo>
                      <a:pt x="570738" y="291553"/>
                    </a:moveTo>
                    <a:lnTo>
                      <a:pt x="567283" y="293014"/>
                    </a:lnTo>
                    <a:lnTo>
                      <a:pt x="568325" y="292620"/>
                    </a:lnTo>
                    <a:lnTo>
                      <a:pt x="570738" y="291553"/>
                    </a:lnTo>
                    <a:close/>
                  </a:path>
                  <a:path w="793114" h="1231265">
                    <a:moveTo>
                      <a:pt x="639178" y="343839"/>
                    </a:moveTo>
                    <a:lnTo>
                      <a:pt x="632282" y="345922"/>
                    </a:lnTo>
                    <a:lnTo>
                      <a:pt x="625436" y="348094"/>
                    </a:lnTo>
                    <a:lnTo>
                      <a:pt x="618667" y="350367"/>
                    </a:lnTo>
                    <a:lnTo>
                      <a:pt x="620661" y="350113"/>
                    </a:lnTo>
                    <a:lnTo>
                      <a:pt x="639178" y="343839"/>
                    </a:lnTo>
                    <a:close/>
                  </a:path>
                  <a:path w="793114" h="1231265">
                    <a:moveTo>
                      <a:pt x="643267" y="324954"/>
                    </a:moveTo>
                    <a:lnTo>
                      <a:pt x="631596" y="327888"/>
                    </a:lnTo>
                    <a:lnTo>
                      <a:pt x="625754" y="329272"/>
                    </a:lnTo>
                    <a:lnTo>
                      <a:pt x="619785" y="330911"/>
                    </a:lnTo>
                    <a:lnTo>
                      <a:pt x="607695" y="334619"/>
                    </a:lnTo>
                    <a:lnTo>
                      <a:pt x="616750" y="332740"/>
                    </a:lnTo>
                    <a:lnTo>
                      <a:pt x="626999" y="329958"/>
                    </a:lnTo>
                    <a:lnTo>
                      <a:pt x="636485" y="327088"/>
                    </a:lnTo>
                    <a:lnTo>
                      <a:pt x="643267" y="324954"/>
                    </a:lnTo>
                    <a:close/>
                  </a:path>
                  <a:path w="793114" h="1231265">
                    <a:moveTo>
                      <a:pt x="680427" y="274764"/>
                    </a:moveTo>
                    <a:lnTo>
                      <a:pt x="665530" y="277749"/>
                    </a:lnTo>
                    <a:lnTo>
                      <a:pt x="669836" y="277012"/>
                    </a:lnTo>
                    <a:lnTo>
                      <a:pt x="674712" y="276009"/>
                    </a:lnTo>
                    <a:lnTo>
                      <a:pt x="680427" y="274764"/>
                    </a:lnTo>
                    <a:close/>
                  </a:path>
                  <a:path w="793114" h="1231265">
                    <a:moveTo>
                      <a:pt x="683996" y="80987"/>
                    </a:moveTo>
                    <a:lnTo>
                      <a:pt x="680402" y="79248"/>
                    </a:lnTo>
                    <a:lnTo>
                      <a:pt x="661898" y="75971"/>
                    </a:lnTo>
                    <a:lnTo>
                      <a:pt x="665607" y="77508"/>
                    </a:lnTo>
                    <a:lnTo>
                      <a:pt x="671995" y="78663"/>
                    </a:lnTo>
                    <a:lnTo>
                      <a:pt x="677913" y="79552"/>
                    </a:lnTo>
                    <a:lnTo>
                      <a:pt x="683996" y="80987"/>
                    </a:lnTo>
                    <a:close/>
                  </a:path>
                  <a:path w="793114" h="1231265">
                    <a:moveTo>
                      <a:pt x="708240" y="1171994"/>
                    </a:moveTo>
                    <a:lnTo>
                      <a:pt x="705154" y="1167917"/>
                    </a:lnTo>
                    <a:lnTo>
                      <a:pt x="696963" y="1160614"/>
                    </a:lnTo>
                    <a:lnTo>
                      <a:pt x="687578" y="1152931"/>
                    </a:lnTo>
                    <a:lnTo>
                      <a:pt x="680885" y="1147686"/>
                    </a:lnTo>
                    <a:lnTo>
                      <a:pt x="674814" y="1150416"/>
                    </a:lnTo>
                    <a:lnTo>
                      <a:pt x="686587" y="1159103"/>
                    </a:lnTo>
                    <a:lnTo>
                      <a:pt x="691896" y="1161656"/>
                    </a:lnTo>
                    <a:lnTo>
                      <a:pt x="691553" y="1159243"/>
                    </a:lnTo>
                    <a:lnTo>
                      <a:pt x="686371" y="1153033"/>
                    </a:lnTo>
                    <a:lnTo>
                      <a:pt x="695744" y="1160945"/>
                    </a:lnTo>
                    <a:lnTo>
                      <a:pt x="698957" y="1164844"/>
                    </a:lnTo>
                    <a:lnTo>
                      <a:pt x="701357" y="1167587"/>
                    </a:lnTo>
                    <a:lnTo>
                      <a:pt x="708240" y="1171994"/>
                    </a:lnTo>
                    <a:close/>
                  </a:path>
                  <a:path w="793114" h="1231265">
                    <a:moveTo>
                      <a:pt x="715060" y="258991"/>
                    </a:moveTo>
                    <a:lnTo>
                      <a:pt x="711860" y="259562"/>
                    </a:lnTo>
                    <a:lnTo>
                      <a:pt x="712025" y="259181"/>
                    </a:lnTo>
                    <a:lnTo>
                      <a:pt x="711250" y="258889"/>
                    </a:lnTo>
                    <a:lnTo>
                      <a:pt x="708850" y="258737"/>
                    </a:lnTo>
                    <a:lnTo>
                      <a:pt x="692988" y="261772"/>
                    </a:lnTo>
                    <a:lnTo>
                      <a:pt x="678688" y="263931"/>
                    </a:lnTo>
                    <a:lnTo>
                      <a:pt x="665822" y="265772"/>
                    </a:lnTo>
                    <a:lnTo>
                      <a:pt x="654316" y="267855"/>
                    </a:lnTo>
                    <a:lnTo>
                      <a:pt x="656602" y="268884"/>
                    </a:lnTo>
                    <a:lnTo>
                      <a:pt x="652881" y="270560"/>
                    </a:lnTo>
                    <a:lnTo>
                      <a:pt x="644626" y="272783"/>
                    </a:lnTo>
                    <a:lnTo>
                      <a:pt x="620471" y="278549"/>
                    </a:lnTo>
                    <a:lnTo>
                      <a:pt x="607542" y="281863"/>
                    </a:lnTo>
                    <a:lnTo>
                      <a:pt x="596023" y="285140"/>
                    </a:lnTo>
                    <a:lnTo>
                      <a:pt x="582358" y="289763"/>
                    </a:lnTo>
                    <a:lnTo>
                      <a:pt x="573582" y="292709"/>
                    </a:lnTo>
                    <a:lnTo>
                      <a:pt x="566699" y="295262"/>
                    </a:lnTo>
                    <a:lnTo>
                      <a:pt x="558825" y="297954"/>
                    </a:lnTo>
                    <a:lnTo>
                      <a:pt x="557009" y="298018"/>
                    </a:lnTo>
                    <a:lnTo>
                      <a:pt x="559193" y="296430"/>
                    </a:lnTo>
                    <a:lnTo>
                      <a:pt x="567283" y="293014"/>
                    </a:lnTo>
                    <a:lnTo>
                      <a:pt x="560006" y="295732"/>
                    </a:lnTo>
                    <a:lnTo>
                      <a:pt x="545566" y="301320"/>
                    </a:lnTo>
                    <a:lnTo>
                      <a:pt x="535647" y="305803"/>
                    </a:lnTo>
                    <a:lnTo>
                      <a:pt x="527837" y="309765"/>
                    </a:lnTo>
                    <a:lnTo>
                      <a:pt x="529869" y="309765"/>
                    </a:lnTo>
                    <a:lnTo>
                      <a:pt x="510971" y="319468"/>
                    </a:lnTo>
                    <a:lnTo>
                      <a:pt x="492798" y="330225"/>
                    </a:lnTo>
                    <a:lnTo>
                      <a:pt x="475373" y="341972"/>
                    </a:lnTo>
                    <a:lnTo>
                      <a:pt x="458724" y="354571"/>
                    </a:lnTo>
                    <a:lnTo>
                      <a:pt x="454355" y="357428"/>
                    </a:lnTo>
                    <a:lnTo>
                      <a:pt x="452678" y="358419"/>
                    </a:lnTo>
                    <a:lnTo>
                      <a:pt x="450672" y="360527"/>
                    </a:lnTo>
                    <a:lnTo>
                      <a:pt x="450469" y="361035"/>
                    </a:lnTo>
                    <a:lnTo>
                      <a:pt x="450926" y="360997"/>
                    </a:lnTo>
                    <a:lnTo>
                      <a:pt x="418045" y="391883"/>
                    </a:lnTo>
                    <a:lnTo>
                      <a:pt x="388620" y="425907"/>
                    </a:lnTo>
                    <a:lnTo>
                      <a:pt x="362851" y="462762"/>
                    </a:lnTo>
                    <a:lnTo>
                      <a:pt x="340969" y="502158"/>
                    </a:lnTo>
                    <a:lnTo>
                      <a:pt x="323634" y="545719"/>
                    </a:lnTo>
                    <a:lnTo>
                      <a:pt x="314020" y="593928"/>
                    </a:lnTo>
                    <a:lnTo>
                      <a:pt x="313448" y="602297"/>
                    </a:lnTo>
                    <a:lnTo>
                      <a:pt x="313042" y="611174"/>
                    </a:lnTo>
                    <a:lnTo>
                      <a:pt x="313486" y="614895"/>
                    </a:lnTo>
                    <a:lnTo>
                      <a:pt x="313601" y="619023"/>
                    </a:lnTo>
                    <a:lnTo>
                      <a:pt x="314248" y="631088"/>
                    </a:lnTo>
                    <a:lnTo>
                      <a:pt x="321462" y="676757"/>
                    </a:lnTo>
                    <a:lnTo>
                      <a:pt x="324116" y="687908"/>
                    </a:lnTo>
                    <a:lnTo>
                      <a:pt x="321513" y="674966"/>
                    </a:lnTo>
                    <a:lnTo>
                      <a:pt x="319519" y="662305"/>
                    </a:lnTo>
                    <a:lnTo>
                      <a:pt x="318033" y="649414"/>
                    </a:lnTo>
                    <a:lnTo>
                      <a:pt x="316941" y="635825"/>
                    </a:lnTo>
                    <a:lnTo>
                      <a:pt x="318693" y="642454"/>
                    </a:lnTo>
                    <a:lnTo>
                      <a:pt x="319290" y="642810"/>
                    </a:lnTo>
                    <a:lnTo>
                      <a:pt x="319100" y="638683"/>
                    </a:lnTo>
                    <a:lnTo>
                      <a:pt x="318833" y="635825"/>
                    </a:lnTo>
                    <a:lnTo>
                      <a:pt x="318452" y="631875"/>
                    </a:lnTo>
                    <a:lnTo>
                      <a:pt x="318096" y="624522"/>
                    </a:lnTo>
                    <a:lnTo>
                      <a:pt x="317995" y="619023"/>
                    </a:lnTo>
                    <a:lnTo>
                      <a:pt x="318109" y="614895"/>
                    </a:lnTo>
                    <a:lnTo>
                      <a:pt x="318300" y="612355"/>
                    </a:lnTo>
                    <a:lnTo>
                      <a:pt x="319227" y="612609"/>
                    </a:lnTo>
                    <a:lnTo>
                      <a:pt x="323202" y="654773"/>
                    </a:lnTo>
                    <a:lnTo>
                      <a:pt x="325323" y="658507"/>
                    </a:lnTo>
                    <a:lnTo>
                      <a:pt x="324383" y="643064"/>
                    </a:lnTo>
                    <a:lnTo>
                      <a:pt x="326682" y="644575"/>
                    </a:lnTo>
                    <a:lnTo>
                      <a:pt x="326580" y="643064"/>
                    </a:lnTo>
                    <a:lnTo>
                      <a:pt x="326275" y="638683"/>
                    </a:lnTo>
                    <a:lnTo>
                      <a:pt x="325310" y="629272"/>
                    </a:lnTo>
                    <a:lnTo>
                      <a:pt x="324993" y="623887"/>
                    </a:lnTo>
                    <a:lnTo>
                      <a:pt x="324713" y="620255"/>
                    </a:lnTo>
                    <a:lnTo>
                      <a:pt x="324319" y="616280"/>
                    </a:lnTo>
                    <a:lnTo>
                      <a:pt x="323811" y="612355"/>
                    </a:lnTo>
                    <a:lnTo>
                      <a:pt x="323329" y="608711"/>
                    </a:lnTo>
                    <a:lnTo>
                      <a:pt x="323088" y="597636"/>
                    </a:lnTo>
                    <a:lnTo>
                      <a:pt x="326478" y="559219"/>
                    </a:lnTo>
                    <a:lnTo>
                      <a:pt x="330911" y="544144"/>
                    </a:lnTo>
                    <a:lnTo>
                      <a:pt x="331368" y="547243"/>
                    </a:lnTo>
                    <a:lnTo>
                      <a:pt x="331736" y="549554"/>
                    </a:lnTo>
                    <a:lnTo>
                      <a:pt x="333629" y="546163"/>
                    </a:lnTo>
                    <a:lnTo>
                      <a:pt x="334352" y="544144"/>
                    </a:lnTo>
                    <a:lnTo>
                      <a:pt x="338645" y="532117"/>
                    </a:lnTo>
                    <a:lnTo>
                      <a:pt x="336448" y="539292"/>
                    </a:lnTo>
                    <a:lnTo>
                      <a:pt x="352501" y="503440"/>
                    </a:lnTo>
                    <a:lnTo>
                      <a:pt x="355092" y="499275"/>
                    </a:lnTo>
                    <a:lnTo>
                      <a:pt x="357505" y="494690"/>
                    </a:lnTo>
                    <a:lnTo>
                      <a:pt x="360133" y="488619"/>
                    </a:lnTo>
                    <a:lnTo>
                      <a:pt x="363359" y="480021"/>
                    </a:lnTo>
                    <a:lnTo>
                      <a:pt x="365366" y="482053"/>
                    </a:lnTo>
                    <a:lnTo>
                      <a:pt x="366356" y="480021"/>
                    </a:lnTo>
                    <a:lnTo>
                      <a:pt x="369087" y="474408"/>
                    </a:lnTo>
                    <a:lnTo>
                      <a:pt x="373875" y="465709"/>
                    </a:lnTo>
                    <a:lnTo>
                      <a:pt x="399275" y="428434"/>
                    </a:lnTo>
                    <a:lnTo>
                      <a:pt x="411657" y="413207"/>
                    </a:lnTo>
                    <a:lnTo>
                      <a:pt x="411162" y="414553"/>
                    </a:lnTo>
                    <a:lnTo>
                      <a:pt x="412292" y="413207"/>
                    </a:lnTo>
                    <a:lnTo>
                      <a:pt x="439737" y="382435"/>
                    </a:lnTo>
                    <a:lnTo>
                      <a:pt x="453072" y="370586"/>
                    </a:lnTo>
                    <a:lnTo>
                      <a:pt x="459536" y="365125"/>
                    </a:lnTo>
                    <a:lnTo>
                      <a:pt x="464642" y="360997"/>
                    </a:lnTo>
                    <a:lnTo>
                      <a:pt x="471690" y="355422"/>
                    </a:lnTo>
                    <a:lnTo>
                      <a:pt x="479945" y="349186"/>
                    </a:lnTo>
                    <a:lnTo>
                      <a:pt x="490080" y="341972"/>
                    </a:lnTo>
                    <a:lnTo>
                      <a:pt x="483628" y="347306"/>
                    </a:lnTo>
                    <a:lnTo>
                      <a:pt x="477354" y="352793"/>
                    </a:lnTo>
                    <a:lnTo>
                      <a:pt x="471220" y="358419"/>
                    </a:lnTo>
                    <a:lnTo>
                      <a:pt x="465251" y="364109"/>
                    </a:lnTo>
                    <a:lnTo>
                      <a:pt x="477608" y="354914"/>
                    </a:lnTo>
                    <a:lnTo>
                      <a:pt x="486244" y="347713"/>
                    </a:lnTo>
                    <a:lnTo>
                      <a:pt x="493356" y="341972"/>
                    </a:lnTo>
                    <a:lnTo>
                      <a:pt x="494004" y="341439"/>
                    </a:lnTo>
                    <a:lnTo>
                      <a:pt x="503682" y="335000"/>
                    </a:lnTo>
                    <a:lnTo>
                      <a:pt x="502932" y="336194"/>
                    </a:lnTo>
                    <a:lnTo>
                      <a:pt x="506882" y="335572"/>
                    </a:lnTo>
                    <a:lnTo>
                      <a:pt x="507733" y="335000"/>
                    </a:lnTo>
                    <a:lnTo>
                      <a:pt x="511378" y="332524"/>
                    </a:lnTo>
                    <a:lnTo>
                      <a:pt x="520674" y="326682"/>
                    </a:lnTo>
                    <a:lnTo>
                      <a:pt x="530225" y="321157"/>
                    </a:lnTo>
                    <a:lnTo>
                      <a:pt x="536460" y="317474"/>
                    </a:lnTo>
                    <a:lnTo>
                      <a:pt x="543598" y="314083"/>
                    </a:lnTo>
                    <a:lnTo>
                      <a:pt x="550354" y="310769"/>
                    </a:lnTo>
                    <a:lnTo>
                      <a:pt x="557009" y="307936"/>
                    </a:lnTo>
                    <a:lnTo>
                      <a:pt x="563816" y="304977"/>
                    </a:lnTo>
                    <a:lnTo>
                      <a:pt x="570268" y="302450"/>
                    </a:lnTo>
                    <a:lnTo>
                      <a:pt x="571665" y="301726"/>
                    </a:lnTo>
                    <a:lnTo>
                      <a:pt x="577291" y="298818"/>
                    </a:lnTo>
                    <a:lnTo>
                      <a:pt x="574497" y="298983"/>
                    </a:lnTo>
                    <a:lnTo>
                      <a:pt x="567626" y="300697"/>
                    </a:lnTo>
                    <a:lnTo>
                      <a:pt x="562368" y="301726"/>
                    </a:lnTo>
                    <a:lnTo>
                      <a:pt x="599516" y="289763"/>
                    </a:lnTo>
                    <a:lnTo>
                      <a:pt x="606450" y="288963"/>
                    </a:lnTo>
                    <a:lnTo>
                      <a:pt x="601116" y="291071"/>
                    </a:lnTo>
                    <a:lnTo>
                      <a:pt x="594690" y="293547"/>
                    </a:lnTo>
                    <a:lnTo>
                      <a:pt x="591388" y="295186"/>
                    </a:lnTo>
                    <a:lnTo>
                      <a:pt x="595439" y="294792"/>
                    </a:lnTo>
                    <a:lnTo>
                      <a:pt x="602018" y="291719"/>
                    </a:lnTo>
                    <a:lnTo>
                      <a:pt x="608076" y="288963"/>
                    </a:lnTo>
                    <a:lnTo>
                      <a:pt x="621919" y="282867"/>
                    </a:lnTo>
                    <a:lnTo>
                      <a:pt x="631532" y="281495"/>
                    </a:lnTo>
                    <a:lnTo>
                      <a:pt x="633336" y="282117"/>
                    </a:lnTo>
                    <a:lnTo>
                      <a:pt x="629081" y="284264"/>
                    </a:lnTo>
                    <a:lnTo>
                      <a:pt x="620496" y="287477"/>
                    </a:lnTo>
                    <a:lnTo>
                      <a:pt x="614108" y="289763"/>
                    </a:lnTo>
                    <a:lnTo>
                      <a:pt x="597433" y="295795"/>
                    </a:lnTo>
                    <a:lnTo>
                      <a:pt x="586397" y="299910"/>
                    </a:lnTo>
                    <a:lnTo>
                      <a:pt x="577977" y="303250"/>
                    </a:lnTo>
                    <a:lnTo>
                      <a:pt x="601738" y="295897"/>
                    </a:lnTo>
                    <a:lnTo>
                      <a:pt x="620737" y="289737"/>
                    </a:lnTo>
                    <a:lnTo>
                      <a:pt x="640232" y="283946"/>
                    </a:lnTo>
                    <a:lnTo>
                      <a:pt x="650227" y="281495"/>
                    </a:lnTo>
                    <a:lnTo>
                      <a:pt x="651624" y="281152"/>
                    </a:lnTo>
                    <a:lnTo>
                      <a:pt x="665530" y="277736"/>
                    </a:lnTo>
                    <a:lnTo>
                      <a:pt x="657377" y="279107"/>
                    </a:lnTo>
                    <a:lnTo>
                      <a:pt x="650506" y="280047"/>
                    </a:lnTo>
                    <a:lnTo>
                      <a:pt x="644652" y="280682"/>
                    </a:lnTo>
                    <a:lnTo>
                      <a:pt x="639533" y="281152"/>
                    </a:lnTo>
                    <a:lnTo>
                      <a:pt x="644626" y="278307"/>
                    </a:lnTo>
                    <a:lnTo>
                      <a:pt x="659866" y="274408"/>
                    </a:lnTo>
                    <a:lnTo>
                      <a:pt x="680491" y="270116"/>
                    </a:lnTo>
                    <a:lnTo>
                      <a:pt x="698830" y="266623"/>
                    </a:lnTo>
                    <a:lnTo>
                      <a:pt x="701713" y="266077"/>
                    </a:lnTo>
                    <a:lnTo>
                      <a:pt x="693445" y="266623"/>
                    </a:lnTo>
                    <a:lnTo>
                      <a:pt x="692962" y="265772"/>
                    </a:lnTo>
                    <a:lnTo>
                      <a:pt x="698004" y="263931"/>
                    </a:lnTo>
                    <a:lnTo>
                      <a:pt x="706272" y="261480"/>
                    </a:lnTo>
                    <a:lnTo>
                      <a:pt x="708482" y="260985"/>
                    </a:lnTo>
                    <a:lnTo>
                      <a:pt x="709917" y="260540"/>
                    </a:lnTo>
                    <a:lnTo>
                      <a:pt x="710933" y="260172"/>
                    </a:lnTo>
                    <a:lnTo>
                      <a:pt x="713054" y="259562"/>
                    </a:lnTo>
                    <a:lnTo>
                      <a:pt x="715060" y="258991"/>
                    </a:lnTo>
                    <a:close/>
                  </a:path>
                  <a:path w="793114" h="1231265">
                    <a:moveTo>
                      <a:pt x="742340" y="309841"/>
                    </a:moveTo>
                    <a:lnTo>
                      <a:pt x="733691" y="311404"/>
                    </a:lnTo>
                    <a:lnTo>
                      <a:pt x="720750" y="314490"/>
                    </a:lnTo>
                    <a:lnTo>
                      <a:pt x="742340" y="309841"/>
                    </a:lnTo>
                    <a:close/>
                  </a:path>
                  <a:path w="793114" h="1231265">
                    <a:moveTo>
                      <a:pt x="742619" y="254330"/>
                    </a:moveTo>
                    <a:lnTo>
                      <a:pt x="742315" y="253593"/>
                    </a:lnTo>
                    <a:lnTo>
                      <a:pt x="739140" y="253314"/>
                    </a:lnTo>
                    <a:lnTo>
                      <a:pt x="727735" y="254762"/>
                    </a:lnTo>
                    <a:lnTo>
                      <a:pt x="726147" y="255790"/>
                    </a:lnTo>
                    <a:lnTo>
                      <a:pt x="715060" y="258991"/>
                    </a:lnTo>
                    <a:lnTo>
                      <a:pt x="742619" y="254330"/>
                    </a:lnTo>
                    <a:close/>
                  </a:path>
                  <a:path w="793114" h="1231265">
                    <a:moveTo>
                      <a:pt x="747610" y="1205725"/>
                    </a:moveTo>
                    <a:lnTo>
                      <a:pt x="743051" y="1202753"/>
                    </a:lnTo>
                    <a:lnTo>
                      <a:pt x="736422" y="1198054"/>
                    </a:lnTo>
                    <a:lnTo>
                      <a:pt x="729691" y="1192771"/>
                    </a:lnTo>
                    <a:lnTo>
                      <a:pt x="724814" y="1188072"/>
                    </a:lnTo>
                    <a:lnTo>
                      <a:pt x="731418" y="1191412"/>
                    </a:lnTo>
                    <a:lnTo>
                      <a:pt x="704621" y="1173213"/>
                    </a:lnTo>
                    <a:lnTo>
                      <a:pt x="723734" y="1189520"/>
                    </a:lnTo>
                    <a:lnTo>
                      <a:pt x="733361" y="1197571"/>
                    </a:lnTo>
                    <a:lnTo>
                      <a:pt x="743127" y="1205445"/>
                    </a:lnTo>
                    <a:lnTo>
                      <a:pt x="747610" y="1205725"/>
                    </a:lnTo>
                    <a:close/>
                  </a:path>
                  <a:path w="793114" h="1231265">
                    <a:moveTo>
                      <a:pt x="749046" y="1206487"/>
                    </a:moveTo>
                    <a:lnTo>
                      <a:pt x="748233" y="1205788"/>
                    </a:lnTo>
                    <a:lnTo>
                      <a:pt x="747610" y="1205725"/>
                    </a:lnTo>
                    <a:lnTo>
                      <a:pt x="748652" y="1206334"/>
                    </a:lnTo>
                    <a:lnTo>
                      <a:pt x="749046" y="1206487"/>
                    </a:lnTo>
                    <a:close/>
                  </a:path>
                  <a:path w="793114" h="1231265">
                    <a:moveTo>
                      <a:pt x="792759" y="246913"/>
                    </a:moveTo>
                    <a:lnTo>
                      <a:pt x="780275" y="248551"/>
                    </a:lnTo>
                    <a:lnTo>
                      <a:pt x="767727" y="250380"/>
                    </a:lnTo>
                    <a:lnTo>
                      <a:pt x="742619" y="254330"/>
                    </a:lnTo>
                    <a:lnTo>
                      <a:pt x="743013" y="255346"/>
                    </a:lnTo>
                    <a:lnTo>
                      <a:pt x="738225" y="257327"/>
                    </a:lnTo>
                    <a:lnTo>
                      <a:pt x="739406" y="258127"/>
                    </a:lnTo>
                    <a:lnTo>
                      <a:pt x="780338" y="251599"/>
                    </a:lnTo>
                    <a:lnTo>
                      <a:pt x="775982" y="251256"/>
                    </a:lnTo>
                    <a:lnTo>
                      <a:pt x="780376" y="249923"/>
                    </a:lnTo>
                    <a:lnTo>
                      <a:pt x="787869" y="248259"/>
                    </a:lnTo>
                    <a:lnTo>
                      <a:pt x="792759" y="246913"/>
                    </a:lnTo>
                    <a:close/>
                  </a:path>
                </a:pathLst>
              </a:custGeom>
              <a:solidFill>
                <a:srgbClr val="FFD61C"/>
              </a:solidFill>
            </p:spPr>
            <p:txBody>
              <a:bodyPr wrap="square" lIns="0" tIns="0" rIns="0" bIns="0" rtlCol="0"/>
              <a:lstStyle/>
              <a:p>
                <a:endParaRPr/>
              </a:p>
            </p:txBody>
          </p:sp>
          <p:pic>
            <p:nvPicPr>
              <p:cNvPr id="448" name="object 42"/>
              <p:cNvPicPr/>
              <p:nvPr/>
            </p:nvPicPr>
            <p:blipFill>
              <a:blip r:embed="rId14" cstate="print"/>
              <a:stretch>
                <a:fillRect/>
              </a:stretch>
            </p:blipFill>
            <p:spPr>
              <a:xfrm>
                <a:off x="2382978" y="9251104"/>
                <a:ext cx="74565" cy="79726"/>
              </a:xfrm>
              <a:prstGeom prst="rect">
                <a:avLst/>
              </a:prstGeom>
            </p:spPr>
          </p:pic>
          <p:sp>
            <p:nvSpPr>
              <p:cNvPr id="449" name="object 43"/>
              <p:cNvSpPr/>
              <p:nvPr/>
            </p:nvSpPr>
            <p:spPr>
              <a:xfrm>
                <a:off x="2229650" y="8646814"/>
                <a:ext cx="892810" cy="1125220"/>
              </a:xfrm>
              <a:custGeom>
                <a:avLst/>
                <a:gdLst/>
                <a:ahLst/>
                <a:cxnLst/>
                <a:rect l="l" t="t" r="r" b="b"/>
                <a:pathLst>
                  <a:path w="892810" h="1125220">
                    <a:moveTo>
                      <a:pt x="9880" y="334467"/>
                    </a:moveTo>
                    <a:lnTo>
                      <a:pt x="4457" y="322668"/>
                    </a:lnTo>
                    <a:lnTo>
                      <a:pt x="6121" y="326656"/>
                    </a:lnTo>
                    <a:lnTo>
                      <a:pt x="7962" y="330581"/>
                    </a:lnTo>
                    <a:lnTo>
                      <a:pt x="9880" y="334467"/>
                    </a:lnTo>
                    <a:close/>
                  </a:path>
                  <a:path w="892810" h="1125220">
                    <a:moveTo>
                      <a:pt x="13373" y="347891"/>
                    </a:moveTo>
                    <a:lnTo>
                      <a:pt x="13309" y="347408"/>
                    </a:lnTo>
                    <a:lnTo>
                      <a:pt x="13233" y="346964"/>
                    </a:lnTo>
                    <a:lnTo>
                      <a:pt x="13157" y="346430"/>
                    </a:lnTo>
                    <a:lnTo>
                      <a:pt x="12839" y="346125"/>
                    </a:lnTo>
                    <a:lnTo>
                      <a:pt x="12725" y="346252"/>
                    </a:lnTo>
                    <a:lnTo>
                      <a:pt x="13373" y="347891"/>
                    </a:lnTo>
                    <a:close/>
                  </a:path>
                  <a:path w="892810" h="1125220">
                    <a:moveTo>
                      <a:pt x="23368" y="360845"/>
                    </a:moveTo>
                    <a:lnTo>
                      <a:pt x="16446" y="347751"/>
                    </a:lnTo>
                    <a:lnTo>
                      <a:pt x="13081" y="341147"/>
                    </a:lnTo>
                    <a:lnTo>
                      <a:pt x="9880" y="334467"/>
                    </a:lnTo>
                    <a:lnTo>
                      <a:pt x="12623" y="340855"/>
                    </a:lnTo>
                    <a:lnTo>
                      <a:pt x="12763" y="343484"/>
                    </a:lnTo>
                    <a:lnTo>
                      <a:pt x="13157" y="346430"/>
                    </a:lnTo>
                    <a:lnTo>
                      <a:pt x="15519" y="349961"/>
                    </a:lnTo>
                    <a:lnTo>
                      <a:pt x="19126" y="355866"/>
                    </a:lnTo>
                    <a:lnTo>
                      <a:pt x="22301" y="360654"/>
                    </a:lnTo>
                    <a:lnTo>
                      <a:pt x="23368" y="360845"/>
                    </a:lnTo>
                    <a:close/>
                  </a:path>
                  <a:path w="892810" h="1125220">
                    <a:moveTo>
                      <a:pt x="40436" y="88811"/>
                    </a:moveTo>
                    <a:lnTo>
                      <a:pt x="21094" y="122643"/>
                    </a:lnTo>
                    <a:lnTo>
                      <a:pt x="3937" y="165011"/>
                    </a:lnTo>
                    <a:lnTo>
                      <a:pt x="0" y="190995"/>
                    </a:lnTo>
                    <a:lnTo>
                      <a:pt x="1892" y="199250"/>
                    </a:lnTo>
                    <a:lnTo>
                      <a:pt x="4914" y="200977"/>
                    </a:lnTo>
                    <a:lnTo>
                      <a:pt x="8559" y="199669"/>
                    </a:lnTo>
                    <a:lnTo>
                      <a:pt x="12331" y="198843"/>
                    </a:lnTo>
                    <a:lnTo>
                      <a:pt x="12954" y="197739"/>
                    </a:lnTo>
                    <a:lnTo>
                      <a:pt x="14478" y="187464"/>
                    </a:lnTo>
                    <a:lnTo>
                      <a:pt x="19316" y="166687"/>
                    </a:lnTo>
                    <a:lnTo>
                      <a:pt x="22656" y="156095"/>
                    </a:lnTo>
                    <a:lnTo>
                      <a:pt x="21386" y="154724"/>
                    </a:lnTo>
                    <a:lnTo>
                      <a:pt x="18427" y="158724"/>
                    </a:lnTo>
                    <a:lnTo>
                      <a:pt x="19773" y="152285"/>
                    </a:lnTo>
                    <a:lnTo>
                      <a:pt x="20243" y="148996"/>
                    </a:lnTo>
                    <a:lnTo>
                      <a:pt x="14605" y="162445"/>
                    </a:lnTo>
                    <a:lnTo>
                      <a:pt x="13462" y="160909"/>
                    </a:lnTo>
                    <a:lnTo>
                      <a:pt x="14516" y="153720"/>
                    </a:lnTo>
                    <a:lnTo>
                      <a:pt x="17894" y="142938"/>
                    </a:lnTo>
                    <a:lnTo>
                      <a:pt x="23698" y="130644"/>
                    </a:lnTo>
                    <a:lnTo>
                      <a:pt x="23190" y="134048"/>
                    </a:lnTo>
                    <a:lnTo>
                      <a:pt x="21653" y="138709"/>
                    </a:lnTo>
                    <a:lnTo>
                      <a:pt x="21145" y="141185"/>
                    </a:lnTo>
                    <a:lnTo>
                      <a:pt x="23698" y="138023"/>
                    </a:lnTo>
                    <a:lnTo>
                      <a:pt x="26860" y="125996"/>
                    </a:lnTo>
                    <a:lnTo>
                      <a:pt x="30695" y="122440"/>
                    </a:lnTo>
                    <a:lnTo>
                      <a:pt x="26060" y="124993"/>
                    </a:lnTo>
                    <a:lnTo>
                      <a:pt x="30924" y="112991"/>
                    </a:lnTo>
                    <a:lnTo>
                      <a:pt x="36753" y="97370"/>
                    </a:lnTo>
                    <a:lnTo>
                      <a:pt x="40436" y="88811"/>
                    </a:lnTo>
                    <a:close/>
                  </a:path>
                  <a:path w="892810" h="1125220">
                    <a:moveTo>
                      <a:pt x="45834" y="78727"/>
                    </a:moveTo>
                    <a:lnTo>
                      <a:pt x="43535" y="82816"/>
                    </a:lnTo>
                    <a:lnTo>
                      <a:pt x="41897" y="85940"/>
                    </a:lnTo>
                    <a:lnTo>
                      <a:pt x="40436" y="88811"/>
                    </a:lnTo>
                    <a:lnTo>
                      <a:pt x="42989" y="84632"/>
                    </a:lnTo>
                    <a:lnTo>
                      <a:pt x="44869" y="81203"/>
                    </a:lnTo>
                    <a:lnTo>
                      <a:pt x="45834" y="78727"/>
                    </a:lnTo>
                    <a:close/>
                  </a:path>
                  <a:path w="892810" h="1125220">
                    <a:moveTo>
                      <a:pt x="48183" y="110871"/>
                    </a:moveTo>
                    <a:lnTo>
                      <a:pt x="45808" y="111404"/>
                    </a:lnTo>
                    <a:lnTo>
                      <a:pt x="42862" y="120523"/>
                    </a:lnTo>
                    <a:lnTo>
                      <a:pt x="39268" y="127431"/>
                    </a:lnTo>
                    <a:lnTo>
                      <a:pt x="44081" y="119011"/>
                    </a:lnTo>
                    <a:lnTo>
                      <a:pt x="48183" y="110871"/>
                    </a:lnTo>
                    <a:close/>
                  </a:path>
                  <a:path w="892810" h="1125220">
                    <a:moveTo>
                      <a:pt x="123444" y="0"/>
                    </a:moveTo>
                    <a:lnTo>
                      <a:pt x="121691" y="952"/>
                    </a:lnTo>
                    <a:lnTo>
                      <a:pt x="116979" y="5041"/>
                    </a:lnTo>
                    <a:lnTo>
                      <a:pt x="112534" y="9461"/>
                    </a:lnTo>
                    <a:lnTo>
                      <a:pt x="108026" y="13792"/>
                    </a:lnTo>
                    <a:lnTo>
                      <a:pt x="109753" y="12763"/>
                    </a:lnTo>
                    <a:lnTo>
                      <a:pt x="114211" y="8382"/>
                    </a:lnTo>
                    <a:lnTo>
                      <a:pt x="118745" y="4089"/>
                    </a:lnTo>
                    <a:lnTo>
                      <a:pt x="123444" y="0"/>
                    </a:lnTo>
                    <a:close/>
                  </a:path>
                  <a:path w="892810" h="1125220">
                    <a:moveTo>
                      <a:pt x="276745" y="731329"/>
                    </a:moveTo>
                    <a:lnTo>
                      <a:pt x="272732" y="727481"/>
                    </a:lnTo>
                    <a:lnTo>
                      <a:pt x="267296" y="721880"/>
                    </a:lnTo>
                    <a:lnTo>
                      <a:pt x="262115" y="717677"/>
                    </a:lnTo>
                    <a:lnTo>
                      <a:pt x="260858" y="718388"/>
                    </a:lnTo>
                    <a:lnTo>
                      <a:pt x="276745" y="731329"/>
                    </a:lnTo>
                    <a:close/>
                  </a:path>
                  <a:path w="892810" h="1125220">
                    <a:moveTo>
                      <a:pt x="677252" y="1031760"/>
                    </a:moveTo>
                    <a:lnTo>
                      <a:pt x="672541" y="1027391"/>
                    </a:lnTo>
                    <a:lnTo>
                      <a:pt x="668032" y="1024191"/>
                    </a:lnTo>
                    <a:lnTo>
                      <a:pt x="677252" y="1031760"/>
                    </a:lnTo>
                    <a:close/>
                  </a:path>
                  <a:path w="892810" h="1125220">
                    <a:moveTo>
                      <a:pt x="843203" y="1094778"/>
                    </a:moveTo>
                    <a:lnTo>
                      <a:pt x="842124" y="1094270"/>
                    </a:lnTo>
                    <a:lnTo>
                      <a:pt x="841311" y="1094016"/>
                    </a:lnTo>
                    <a:lnTo>
                      <a:pt x="842098" y="1094308"/>
                    </a:lnTo>
                    <a:lnTo>
                      <a:pt x="843203" y="1094778"/>
                    </a:lnTo>
                    <a:close/>
                  </a:path>
                  <a:path w="892810" h="1125220">
                    <a:moveTo>
                      <a:pt x="892225" y="1125054"/>
                    </a:moveTo>
                    <a:lnTo>
                      <a:pt x="865962" y="1108075"/>
                    </a:lnTo>
                    <a:lnTo>
                      <a:pt x="852589" y="1099832"/>
                    </a:lnTo>
                    <a:lnTo>
                      <a:pt x="843203" y="1094778"/>
                    </a:lnTo>
                    <a:lnTo>
                      <a:pt x="850709" y="1099223"/>
                    </a:lnTo>
                    <a:lnTo>
                      <a:pt x="860666" y="1105852"/>
                    </a:lnTo>
                    <a:lnTo>
                      <a:pt x="870826" y="1112481"/>
                    </a:lnTo>
                    <a:lnTo>
                      <a:pt x="878941" y="1116926"/>
                    </a:lnTo>
                    <a:lnTo>
                      <a:pt x="877697" y="1116749"/>
                    </a:lnTo>
                    <a:lnTo>
                      <a:pt x="892225" y="1125054"/>
                    </a:lnTo>
                    <a:close/>
                  </a:path>
                </a:pathLst>
              </a:custGeom>
              <a:solidFill>
                <a:srgbClr val="FFD61C"/>
              </a:solidFill>
            </p:spPr>
            <p:txBody>
              <a:bodyPr wrap="square" lIns="0" tIns="0" rIns="0" bIns="0" rtlCol="0"/>
              <a:lstStyle/>
              <a:p>
                <a:endParaRPr/>
              </a:p>
            </p:txBody>
          </p:sp>
          <p:sp>
            <p:nvSpPr>
              <p:cNvPr id="450" name="object 44"/>
              <p:cNvSpPr/>
              <p:nvPr/>
            </p:nvSpPr>
            <p:spPr>
              <a:xfrm>
                <a:off x="2163283" y="7340535"/>
                <a:ext cx="351155" cy="419734"/>
              </a:xfrm>
              <a:custGeom>
                <a:avLst/>
                <a:gdLst/>
                <a:ahLst/>
                <a:cxnLst/>
                <a:rect l="l" t="t" r="r" b="b"/>
                <a:pathLst>
                  <a:path w="351155" h="419734">
                    <a:moveTo>
                      <a:pt x="213786" y="0"/>
                    </a:moveTo>
                    <a:lnTo>
                      <a:pt x="174815" y="2517"/>
                    </a:lnTo>
                    <a:lnTo>
                      <a:pt x="136479" y="15145"/>
                    </a:lnTo>
                    <a:lnTo>
                      <a:pt x="100187" y="37035"/>
                    </a:lnTo>
                    <a:lnTo>
                      <a:pt x="67344" y="67337"/>
                    </a:lnTo>
                    <a:lnTo>
                      <a:pt x="39358" y="105204"/>
                    </a:lnTo>
                    <a:lnTo>
                      <a:pt x="17637" y="149787"/>
                    </a:lnTo>
                    <a:lnTo>
                      <a:pt x="4246" y="197539"/>
                    </a:lnTo>
                    <a:lnTo>
                      <a:pt x="0" y="244433"/>
                    </a:lnTo>
                    <a:lnTo>
                      <a:pt x="4409" y="288902"/>
                    </a:lnTo>
                    <a:lnTo>
                      <a:pt x="16988" y="329376"/>
                    </a:lnTo>
                    <a:lnTo>
                      <a:pt x="37247" y="364286"/>
                    </a:lnTo>
                    <a:lnTo>
                      <a:pt x="64700" y="392064"/>
                    </a:lnTo>
                    <a:lnTo>
                      <a:pt x="98859" y="411140"/>
                    </a:lnTo>
                    <a:lnTo>
                      <a:pt x="137059" y="419581"/>
                    </a:lnTo>
                    <a:lnTo>
                      <a:pt x="176030" y="417063"/>
                    </a:lnTo>
                    <a:lnTo>
                      <a:pt x="214366" y="404435"/>
                    </a:lnTo>
                    <a:lnTo>
                      <a:pt x="250658" y="382545"/>
                    </a:lnTo>
                    <a:lnTo>
                      <a:pt x="283501" y="352243"/>
                    </a:lnTo>
                    <a:lnTo>
                      <a:pt x="311487" y="314376"/>
                    </a:lnTo>
                    <a:lnTo>
                      <a:pt x="333208" y="269794"/>
                    </a:lnTo>
                    <a:lnTo>
                      <a:pt x="346599" y="222042"/>
                    </a:lnTo>
                    <a:lnTo>
                      <a:pt x="350846" y="175147"/>
                    </a:lnTo>
                    <a:lnTo>
                      <a:pt x="346436" y="130679"/>
                    </a:lnTo>
                    <a:lnTo>
                      <a:pt x="333858" y="90205"/>
                    </a:lnTo>
                    <a:lnTo>
                      <a:pt x="313598" y="55295"/>
                    </a:lnTo>
                    <a:lnTo>
                      <a:pt x="286145" y="27517"/>
                    </a:lnTo>
                    <a:lnTo>
                      <a:pt x="251986" y="8440"/>
                    </a:lnTo>
                    <a:lnTo>
                      <a:pt x="213786" y="0"/>
                    </a:lnTo>
                    <a:close/>
                  </a:path>
                </a:pathLst>
              </a:custGeom>
              <a:solidFill>
                <a:srgbClr val="FFD100"/>
              </a:solidFill>
            </p:spPr>
            <p:txBody>
              <a:bodyPr wrap="square" lIns="0" tIns="0" rIns="0" bIns="0" rtlCol="0"/>
              <a:lstStyle/>
              <a:p>
                <a:endParaRPr/>
              </a:p>
            </p:txBody>
          </p:sp>
          <p:sp>
            <p:nvSpPr>
              <p:cNvPr id="451" name="object 45"/>
              <p:cNvSpPr/>
              <p:nvPr/>
            </p:nvSpPr>
            <p:spPr>
              <a:xfrm>
                <a:off x="2163283" y="7340535"/>
                <a:ext cx="351155" cy="419734"/>
              </a:xfrm>
              <a:custGeom>
                <a:avLst/>
                <a:gdLst/>
                <a:ahLst/>
                <a:cxnLst/>
                <a:rect l="l" t="t" r="r" b="b"/>
                <a:pathLst>
                  <a:path w="351155" h="419734">
                    <a:moveTo>
                      <a:pt x="333208" y="269794"/>
                    </a:moveTo>
                    <a:lnTo>
                      <a:pt x="346599" y="222042"/>
                    </a:lnTo>
                    <a:lnTo>
                      <a:pt x="350846" y="175147"/>
                    </a:lnTo>
                    <a:lnTo>
                      <a:pt x="346436" y="130679"/>
                    </a:lnTo>
                    <a:lnTo>
                      <a:pt x="333858" y="90205"/>
                    </a:lnTo>
                    <a:lnTo>
                      <a:pt x="313598" y="55295"/>
                    </a:lnTo>
                    <a:lnTo>
                      <a:pt x="286145" y="27517"/>
                    </a:lnTo>
                    <a:lnTo>
                      <a:pt x="251986" y="8440"/>
                    </a:lnTo>
                    <a:lnTo>
                      <a:pt x="213786" y="0"/>
                    </a:lnTo>
                    <a:lnTo>
                      <a:pt x="174815" y="2517"/>
                    </a:lnTo>
                    <a:lnTo>
                      <a:pt x="136479" y="15145"/>
                    </a:lnTo>
                    <a:lnTo>
                      <a:pt x="100187" y="37035"/>
                    </a:lnTo>
                    <a:lnTo>
                      <a:pt x="67344" y="67337"/>
                    </a:lnTo>
                    <a:lnTo>
                      <a:pt x="39358" y="105204"/>
                    </a:lnTo>
                    <a:lnTo>
                      <a:pt x="17637" y="149787"/>
                    </a:lnTo>
                    <a:lnTo>
                      <a:pt x="4246" y="197539"/>
                    </a:lnTo>
                    <a:lnTo>
                      <a:pt x="0" y="244433"/>
                    </a:lnTo>
                    <a:lnTo>
                      <a:pt x="4409" y="288902"/>
                    </a:lnTo>
                    <a:lnTo>
                      <a:pt x="16988" y="329376"/>
                    </a:lnTo>
                    <a:lnTo>
                      <a:pt x="37247" y="364286"/>
                    </a:lnTo>
                    <a:lnTo>
                      <a:pt x="64700" y="392064"/>
                    </a:lnTo>
                    <a:lnTo>
                      <a:pt x="98859" y="411140"/>
                    </a:lnTo>
                    <a:lnTo>
                      <a:pt x="137059" y="419581"/>
                    </a:lnTo>
                    <a:lnTo>
                      <a:pt x="176030" y="417063"/>
                    </a:lnTo>
                    <a:lnTo>
                      <a:pt x="214366" y="404435"/>
                    </a:lnTo>
                    <a:lnTo>
                      <a:pt x="250658" y="382545"/>
                    </a:lnTo>
                    <a:lnTo>
                      <a:pt x="283501" y="352243"/>
                    </a:lnTo>
                    <a:lnTo>
                      <a:pt x="311487" y="314376"/>
                    </a:lnTo>
                    <a:lnTo>
                      <a:pt x="333208" y="269794"/>
                    </a:lnTo>
                    <a:close/>
                  </a:path>
                </a:pathLst>
              </a:custGeom>
              <a:ln w="5235">
                <a:solidFill>
                  <a:srgbClr val="FFD100"/>
                </a:solidFill>
              </a:ln>
            </p:spPr>
            <p:txBody>
              <a:bodyPr wrap="square" lIns="0" tIns="0" rIns="0" bIns="0" rtlCol="0"/>
              <a:lstStyle/>
              <a:p>
                <a:endParaRPr/>
              </a:p>
            </p:txBody>
          </p:sp>
        </p:grpSp>
        <p:grpSp>
          <p:nvGrpSpPr>
            <p:cNvPr id="46" name="object 46"/>
            <p:cNvGrpSpPr/>
            <p:nvPr/>
          </p:nvGrpSpPr>
          <p:grpSpPr>
            <a:xfrm>
              <a:off x="9388482" y="10244396"/>
              <a:ext cx="4973477" cy="3477377"/>
              <a:chOff x="7200565" y="7987379"/>
              <a:chExt cx="3814445" cy="2667000"/>
            </a:xfrm>
          </p:grpSpPr>
          <p:sp>
            <p:nvSpPr>
              <p:cNvPr id="411" name="object 47"/>
              <p:cNvSpPr/>
              <p:nvPr/>
            </p:nvSpPr>
            <p:spPr>
              <a:xfrm>
                <a:off x="7358243" y="8002626"/>
                <a:ext cx="3641090" cy="2565400"/>
              </a:xfrm>
              <a:custGeom>
                <a:avLst/>
                <a:gdLst/>
                <a:ahLst/>
                <a:cxnLst/>
                <a:rect l="l" t="t" r="r" b="b"/>
                <a:pathLst>
                  <a:path w="3641090" h="2565400">
                    <a:moveTo>
                      <a:pt x="2524154" y="0"/>
                    </a:moveTo>
                    <a:lnTo>
                      <a:pt x="2377499" y="0"/>
                    </a:lnTo>
                    <a:lnTo>
                      <a:pt x="2331028" y="12700"/>
                    </a:lnTo>
                    <a:lnTo>
                      <a:pt x="2285322" y="38100"/>
                    </a:lnTo>
                    <a:lnTo>
                      <a:pt x="2247006" y="63500"/>
                    </a:lnTo>
                    <a:lnTo>
                      <a:pt x="2215756" y="101600"/>
                    </a:lnTo>
                    <a:lnTo>
                      <a:pt x="2191245" y="139700"/>
                    </a:lnTo>
                    <a:lnTo>
                      <a:pt x="2173148" y="177800"/>
                    </a:lnTo>
                    <a:lnTo>
                      <a:pt x="2161140" y="215900"/>
                    </a:lnTo>
                    <a:lnTo>
                      <a:pt x="2154896" y="266700"/>
                    </a:lnTo>
                    <a:lnTo>
                      <a:pt x="2154091" y="317500"/>
                    </a:lnTo>
                    <a:lnTo>
                      <a:pt x="2158398" y="355600"/>
                    </a:lnTo>
                    <a:lnTo>
                      <a:pt x="2167494" y="406400"/>
                    </a:lnTo>
                    <a:lnTo>
                      <a:pt x="2182606" y="457200"/>
                    </a:lnTo>
                    <a:lnTo>
                      <a:pt x="2201079" y="508000"/>
                    </a:lnTo>
                    <a:lnTo>
                      <a:pt x="2222614" y="558800"/>
                    </a:lnTo>
                    <a:lnTo>
                      <a:pt x="2246913" y="596900"/>
                    </a:lnTo>
                    <a:lnTo>
                      <a:pt x="2273677" y="647700"/>
                    </a:lnTo>
                    <a:lnTo>
                      <a:pt x="2302607" y="685800"/>
                    </a:lnTo>
                    <a:lnTo>
                      <a:pt x="2333405" y="736600"/>
                    </a:lnTo>
                    <a:lnTo>
                      <a:pt x="2344630" y="749300"/>
                    </a:lnTo>
                    <a:lnTo>
                      <a:pt x="2356158" y="762000"/>
                    </a:lnTo>
                    <a:lnTo>
                      <a:pt x="2367984" y="774700"/>
                    </a:lnTo>
                    <a:lnTo>
                      <a:pt x="2380105" y="787400"/>
                    </a:lnTo>
                    <a:lnTo>
                      <a:pt x="2348245" y="825500"/>
                    </a:lnTo>
                    <a:lnTo>
                      <a:pt x="2314088" y="863600"/>
                    </a:lnTo>
                    <a:lnTo>
                      <a:pt x="2277867" y="914400"/>
                    </a:lnTo>
                    <a:lnTo>
                      <a:pt x="2239812" y="952500"/>
                    </a:lnTo>
                    <a:lnTo>
                      <a:pt x="2200157" y="990600"/>
                    </a:lnTo>
                    <a:lnTo>
                      <a:pt x="2159132" y="1028700"/>
                    </a:lnTo>
                    <a:lnTo>
                      <a:pt x="2116969" y="1066800"/>
                    </a:lnTo>
                    <a:lnTo>
                      <a:pt x="2073900" y="1104900"/>
                    </a:lnTo>
                    <a:lnTo>
                      <a:pt x="2030156" y="1143000"/>
                    </a:lnTo>
                    <a:lnTo>
                      <a:pt x="1853073" y="1295400"/>
                    </a:lnTo>
                    <a:lnTo>
                      <a:pt x="1809433" y="1320800"/>
                    </a:lnTo>
                    <a:lnTo>
                      <a:pt x="1766510" y="1358900"/>
                    </a:lnTo>
                    <a:lnTo>
                      <a:pt x="1724533" y="1397000"/>
                    </a:lnTo>
                    <a:lnTo>
                      <a:pt x="1683736" y="1422400"/>
                    </a:lnTo>
                    <a:lnTo>
                      <a:pt x="1644350" y="1447800"/>
                    </a:lnTo>
                    <a:lnTo>
                      <a:pt x="1606607" y="1473200"/>
                    </a:lnTo>
                    <a:lnTo>
                      <a:pt x="1570738" y="1511300"/>
                    </a:lnTo>
                    <a:lnTo>
                      <a:pt x="1536976" y="1524000"/>
                    </a:lnTo>
                    <a:lnTo>
                      <a:pt x="1427621" y="1612900"/>
                    </a:lnTo>
                    <a:lnTo>
                      <a:pt x="1344866" y="1663700"/>
                    </a:lnTo>
                    <a:lnTo>
                      <a:pt x="1303371" y="1701800"/>
                    </a:lnTo>
                    <a:lnTo>
                      <a:pt x="1178460" y="1778000"/>
                    </a:lnTo>
                    <a:lnTo>
                      <a:pt x="1136694" y="1816100"/>
                    </a:lnTo>
                    <a:lnTo>
                      <a:pt x="1011066" y="1892300"/>
                    </a:lnTo>
                    <a:lnTo>
                      <a:pt x="969092" y="1930400"/>
                    </a:lnTo>
                    <a:lnTo>
                      <a:pt x="800816" y="2032000"/>
                    </a:lnTo>
                    <a:lnTo>
                      <a:pt x="758671" y="2070100"/>
                    </a:lnTo>
                    <a:lnTo>
                      <a:pt x="632117" y="2146300"/>
                    </a:lnTo>
                    <a:lnTo>
                      <a:pt x="463244" y="2260600"/>
                    </a:lnTo>
                    <a:lnTo>
                      <a:pt x="378822" y="2311400"/>
                    </a:lnTo>
                    <a:lnTo>
                      <a:pt x="336627" y="2349500"/>
                    </a:lnTo>
                    <a:lnTo>
                      <a:pt x="210160" y="2425700"/>
                    </a:lnTo>
                    <a:lnTo>
                      <a:pt x="168055" y="2463800"/>
                    </a:lnTo>
                    <a:lnTo>
                      <a:pt x="0" y="2565400"/>
                    </a:lnTo>
                    <a:lnTo>
                      <a:pt x="31900" y="2565400"/>
                    </a:lnTo>
                    <a:lnTo>
                      <a:pt x="65013" y="2540000"/>
                    </a:lnTo>
                    <a:lnTo>
                      <a:pt x="99295" y="2527300"/>
                    </a:lnTo>
                    <a:lnTo>
                      <a:pt x="134703" y="2514600"/>
                    </a:lnTo>
                    <a:lnTo>
                      <a:pt x="208729" y="2489200"/>
                    </a:lnTo>
                    <a:lnTo>
                      <a:pt x="247262" y="2476500"/>
                    </a:lnTo>
                    <a:lnTo>
                      <a:pt x="286752" y="2451100"/>
                    </a:lnTo>
                    <a:lnTo>
                      <a:pt x="368432" y="2425700"/>
                    </a:lnTo>
                    <a:lnTo>
                      <a:pt x="410537" y="2400300"/>
                    </a:lnTo>
                    <a:lnTo>
                      <a:pt x="453428" y="2387600"/>
                    </a:lnTo>
                    <a:lnTo>
                      <a:pt x="497064" y="2362200"/>
                    </a:lnTo>
                    <a:lnTo>
                      <a:pt x="541402" y="2349500"/>
                    </a:lnTo>
                    <a:lnTo>
                      <a:pt x="586398" y="2324100"/>
                    </a:lnTo>
                    <a:lnTo>
                      <a:pt x="632012" y="2311400"/>
                    </a:lnTo>
                    <a:lnTo>
                      <a:pt x="772127" y="2235200"/>
                    </a:lnTo>
                    <a:lnTo>
                      <a:pt x="819783" y="2222500"/>
                    </a:lnTo>
                    <a:lnTo>
                      <a:pt x="1559329" y="1841500"/>
                    </a:lnTo>
                    <a:lnTo>
                      <a:pt x="1608353" y="1803400"/>
                    </a:lnTo>
                    <a:lnTo>
                      <a:pt x="1753603" y="1727200"/>
                    </a:lnTo>
                    <a:lnTo>
                      <a:pt x="1801270" y="1689100"/>
                    </a:lnTo>
                    <a:lnTo>
                      <a:pt x="1895225" y="1638300"/>
                    </a:lnTo>
                    <a:lnTo>
                      <a:pt x="1941428" y="1600200"/>
                    </a:lnTo>
                    <a:lnTo>
                      <a:pt x="2032072" y="1549400"/>
                    </a:lnTo>
                    <a:lnTo>
                      <a:pt x="2076428" y="1511300"/>
                    </a:lnTo>
                    <a:lnTo>
                      <a:pt x="2120084" y="1485900"/>
                    </a:lnTo>
                    <a:lnTo>
                      <a:pt x="2162997" y="1447800"/>
                    </a:lnTo>
                    <a:lnTo>
                      <a:pt x="2205124" y="1422400"/>
                    </a:lnTo>
                    <a:lnTo>
                      <a:pt x="2246423" y="1384300"/>
                    </a:lnTo>
                    <a:lnTo>
                      <a:pt x="2286851" y="1358900"/>
                    </a:lnTo>
                    <a:lnTo>
                      <a:pt x="2326367" y="1320800"/>
                    </a:lnTo>
                    <a:lnTo>
                      <a:pt x="2364927" y="1295400"/>
                    </a:lnTo>
                    <a:lnTo>
                      <a:pt x="2402489" y="1257300"/>
                    </a:lnTo>
                    <a:lnTo>
                      <a:pt x="2439011" y="1231900"/>
                    </a:lnTo>
                    <a:lnTo>
                      <a:pt x="2474450" y="1193800"/>
                    </a:lnTo>
                    <a:lnTo>
                      <a:pt x="2508763" y="1168400"/>
                    </a:lnTo>
                    <a:lnTo>
                      <a:pt x="2541908" y="1130300"/>
                    </a:lnTo>
                    <a:lnTo>
                      <a:pt x="2573843" y="1104900"/>
                    </a:lnTo>
                    <a:lnTo>
                      <a:pt x="2604525" y="1066800"/>
                    </a:lnTo>
                    <a:lnTo>
                      <a:pt x="2633912" y="1028700"/>
                    </a:lnTo>
                    <a:lnTo>
                      <a:pt x="2661960" y="1003300"/>
                    </a:lnTo>
                    <a:lnTo>
                      <a:pt x="3374801" y="1003300"/>
                    </a:lnTo>
                    <a:lnTo>
                      <a:pt x="3365842" y="990600"/>
                    </a:lnTo>
                    <a:lnTo>
                      <a:pt x="3327992" y="952500"/>
                    </a:lnTo>
                    <a:lnTo>
                      <a:pt x="3287237" y="927100"/>
                    </a:lnTo>
                    <a:lnTo>
                      <a:pt x="3243607" y="889000"/>
                    </a:lnTo>
                    <a:lnTo>
                      <a:pt x="3197941" y="863600"/>
                    </a:lnTo>
                    <a:lnTo>
                      <a:pt x="3103853" y="812800"/>
                    </a:lnTo>
                    <a:lnTo>
                      <a:pt x="3017735" y="787400"/>
                    </a:lnTo>
                    <a:lnTo>
                      <a:pt x="2973752" y="762000"/>
                    </a:lnTo>
                    <a:lnTo>
                      <a:pt x="2886784" y="736600"/>
                    </a:lnTo>
                    <a:lnTo>
                      <a:pt x="2844939" y="711200"/>
                    </a:lnTo>
                    <a:lnTo>
                      <a:pt x="2851782" y="698500"/>
                    </a:lnTo>
                    <a:lnTo>
                      <a:pt x="2858149" y="673100"/>
                    </a:lnTo>
                    <a:lnTo>
                      <a:pt x="2882480" y="596900"/>
                    </a:lnTo>
                    <a:lnTo>
                      <a:pt x="2891284" y="546100"/>
                    </a:lnTo>
                    <a:lnTo>
                      <a:pt x="2895706" y="495300"/>
                    </a:lnTo>
                    <a:lnTo>
                      <a:pt x="2895650" y="444500"/>
                    </a:lnTo>
                    <a:lnTo>
                      <a:pt x="2891021" y="381000"/>
                    </a:lnTo>
                    <a:lnTo>
                      <a:pt x="2881725" y="330200"/>
                    </a:lnTo>
                    <a:lnTo>
                      <a:pt x="2867666" y="292100"/>
                    </a:lnTo>
                    <a:lnTo>
                      <a:pt x="2848750" y="241300"/>
                    </a:lnTo>
                    <a:lnTo>
                      <a:pt x="2844241" y="228600"/>
                    </a:lnTo>
                    <a:lnTo>
                      <a:pt x="2839244" y="215900"/>
                    </a:lnTo>
                    <a:lnTo>
                      <a:pt x="2834116" y="203200"/>
                    </a:lnTo>
                    <a:lnTo>
                      <a:pt x="2829212" y="203200"/>
                    </a:lnTo>
                    <a:lnTo>
                      <a:pt x="2812089" y="165100"/>
                    </a:lnTo>
                    <a:lnTo>
                      <a:pt x="2769971" y="114300"/>
                    </a:lnTo>
                    <a:lnTo>
                      <a:pt x="2707554" y="63500"/>
                    </a:lnTo>
                    <a:lnTo>
                      <a:pt x="2665338" y="38100"/>
                    </a:lnTo>
                    <a:lnTo>
                      <a:pt x="2620180" y="25400"/>
                    </a:lnTo>
                    <a:lnTo>
                      <a:pt x="2524154" y="0"/>
                    </a:lnTo>
                    <a:close/>
                  </a:path>
                  <a:path w="3641090" h="2565400">
                    <a:moveTo>
                      <a:pt x="3374801" y="1003300"/>
                    </a:moveTo>
                    <a:lnTo>
                      <a:pt x="2661960" y="1003300"/>
                    </a:lnTo>
                    <a:lnTo>
                      <a:pt x="2785402" y="1054100"/>
                    </a:lnTo>
                    <a:lnTo>
                      <a:pt x="3026172" y="1117600"/>
                    </a:lnTo>
                    <a:lnTo>
                      <a:pt x="3071916" y="1143000"/>
                    </a:lnTo>
                    <a:lnTo>
                      <a:pt x="3099596" y="1155700"/>
                    </a:lnTo>
                    <a:lnTo>
                      <a:pt x="3125403" y="1168400"/>
                    </a:lnTo>
                    <a:lnTo>
                      <a:pt x="3149791" y="1193800"/>
                    </a:lnTo>
                    <a:lnTo>
                      <a:pt x="3173212" y="1206500"/>
                    </a:lnTo>
                    <a:lnTo>
                      <a:pt x="3210226" y="1244600"/>
                    </a:lnTo>
                    <a:lnTo>
                      <a:pt x="3244396" y="1282700"/>
                    </a:lnTo>
                    <a:lnTo>
                      <a:pt x="3275822" y="1308100"/>
                    </a:lnTo>
                    <a:lnTo>
                      <a:pt x="3304607" y="1346200"/>
                    </a:lnTo>
                    <a:lnTo>
                      <a:pt x="3330851" y="1384300"/>
                    </a:lnTo>
                    <a:lnTo>
                      <a:pt x="3354655" y="1435100"/>
                    </a:lnTo>
                    <a:lnTo>
                      <a:pt x="3376122" y="1473200"/>
                    </a:lnTo>
                    <a:lnTo>
                      <a:pt x="3395351" y="1511300"/>
                    </a:lnTo>
                    <a:lnTo>
                      <a:pt x="3412445" y="1562100"/>
                    </a:lnTo>
                    <a:lnTo>
                      <a:pt x="3427505" y="1600200"/>
                    </a:lnTo>
                    <a:lnTo>
                      <a:pt x="3440631" y="1651000"/>
                    </a:lnTo>
                    <a:lnTo>
                      <a:pt x="3451925" y="1701800"/>
                    </a:lnTo>
                    <a:lnTo>
                      <a:pt x="3461489" y="1739900"/>
                    </a:lnTo>
                    <a:lnTo>
                      <a:pt x="3469423" y="1790700"/>
                    </a:lnTo>
                    <a:lnTo>
                      <a:pt x="3475829" y="1841500"/>
                    </a:lnTo>
                    <a:lnTo>
                      <a:pt x="3480808" y="1892300"/>
                    </a:lnTo>
                    <a:lnTo>
                      <a:pt x="3484461" y="1943100"/>
                    </a:lnTo>
                    <a:lnTo>
                      <a:pt x="3486890" y="1993900"/>
                    </a:lnTo>
                    <a:lnTo>
                      <a:pt x="3488196" y="2032000"/>
                    </a:lnTo>
                    <a:lnTo>
                      <a:pt x="3488479" y="2082800"/>
                    </a:lnTo>
                    <a:lnTo>
                      <a:pt x="3487842" y="2133600"/>
                    </a:lnTo>
                    <a:lnTo>
                      <a:pt x="3486386" y="2184400"/>
                    </a:lnTo>
                    <a:lnTo>
                      <a:pt x="3484211" y="2235200"/>
                    </a:lnTo>
                    <a:lnTo>
                      <a:pt x="3481419" y="2286000"/>
                    </a:lnTo>
                    <a:lnTo>
                      <a:pt x="3478112" y="2324100"/>
                    </a:lnTo>
                    <a:lnTo>
                      <a:pt x="3474390" y="2374900"/>
                    </a:lnTo>
                    <a:lnTo>
                      <a:pt x="3470355" y="2425700"/>
                    </a:lnTo>
                    <a:lnTo>
                      <a:pt x="3465329" y="2476500"/>
                    </a:lnTo>
                    <a:lnTo>
                      <a:pt x="3484414" y="2438400"/>
                    </a:lnTo>
                    <a:lnTo>
                      <a:pt x="3502531" y="2387600"/>
                    </a:lnTo>
                    <a:lnTo>
                      <a:pt x="3519669" y="2349500"/>
                    </a:lnTo>
                    <a:lnTo>
                      <a:pt x="3535819" y="2298700"/>
                    </a:lnTo>
                    <a:lnTo>
                      <a:pt x="3550969" y="2247900"/>
                    </a:lnTo>
                    <a:lnTo>
                      <a:pt x="3565109" y="2209800"/>
                    </a:lnTo>
                    <a:lnTo>
                      <a:pt x="3578229" y="2159000"/>
                    </a:lnTo>
                    <a:lnTo>
                      <a:pt x="3590319" y="2120900"/>
                    </a:lnTo>
                    <a:lnTo>
                      <a:pt x="3601219" y="2070100"/>
                    </a:lnTo>
                    <a:lnTo>
                      <a:pt x="3610953" y="2019300"/>
                    </a:lnTo>
                    <a:lnTo>
                      <a:pt x="3619445" y="1968500"/>
                    </a:lnTo>
                    <a:lnTo>
                      <a:pt x="3626618" y="1930400"/>
                    </a:lnTo>
                    <a:lnTo>
                      <a:pt x="3632396" y="1879600"/>
                    </a:lnTo>
                    <a:lnTo>
                      <a:pt x="3636703" y="1828800"/>
                    </a:lnTo>
                    <a:lnTo>
                      <a:pt x="3639462" y="1778000"/>
                    </a:lnTo>
                    <a:lnTo>
                      <a:pt x="3640596" y="1727200"/>
                    </a:lnTo>
                    <a:lnTo>
                      <a:pt x="3640030" y="1689100"/>
                    </a:lnTo>
                    <a:lnTo>
                      <a:pt x="3637686" y="1638300"/>
                    </a:lnTo>
                    <a:lnTo>
                      <a:pt x="3633489" y="1587500"/>
                    </a:lnTo>
                    <a:lnTo>
                      <a:pt x="3627361" y="1536700"/>
                    </a:lnTo>
                    <a:lnTo>
                      <a:pt x="3619226" y="1485900"/>
                    </a:lnTo>
                    <a:lnTo>
                      <a:pt x="3609009" y="1447800"/>
                    </a:lnTo>
                    <a:lnTo>
                      <a:pt x="3596631" y="1397000"/>
                    </a:lnTo>
                    <a:lnTo>
                      <a:pt x="3582018" y="1346200"/>
                    </a:lnTo>
                    <a:lnTo>
                      <a:pt x="3565091" y="1308100"/>
                    </a:lnTo>
                    <a:lnTo>
                      <a:pt x="3545776" y="1257300"/>
                    </a:lnTo>
                    <a:lnTo>
                      <a:pt x="3522105" y="1219200"/>
                    </a:lnTo>
                    <a:lnTo>
                      <a:pt x="3495719" y="1168400"/>
                    </a:lnTo>
                    <a:lnTo>
                      <a:pt x="3466759" y="1117600"/>
                    </a:lnTo>
                    <a:lnTo>
                      <a:pt x="3435366" y="1079500"/>
                    </a:lnTo>
                    <a:lnTo>
                      <a:pt x="3401680" y="1041400"/>
                    </a:lnTo>
                    <a:lnTo>
                      <a:pt x="3374801" y="1003300"/>
                    </a:lnTo>
                    <a:close/>
                  </a:path>
                </a:pathLst>
              </a:custGeom>
              <a:solidFill>
                <a:srgbClr val="FFD100"/>
              </a:solidFill>
            </p:spPr>
            <p:txBody>
              <a:bodyPr wrap="square" lIns="0" tIns="0" rIns="0" bIns="0" rtlCol="0"/>
              <a:lstStyle/>
              <a:p>
                <a:endParaRPr/>
              </a:p>
            </p:txBody>
          </p:sp>
          <p:sp>
            <p:nvSpPr>
              <p:cNvPr id="412" name="object 48"/>
              <p:cNvSpPr/>
              <p:nvPr/>
            </p:nvSpPr>
            <p:spPr>
              <a:xfrm>
                <a:off x="9845573" y="8254307"/>
                <a:ext cx="89535" cy="42545"/>
              </a:xfrm>
              <a:custGeom>
                <a:avLst/>
                <a:gdLst/>
                <a:ahLst/>
                <a:cxnLst/>
                <a:rect l="l" t="t" r="r" b="b"/>
                <a:pathLst>
                  <a:path w="89534" h="42545">
                    <a:moveTo>
                      <a:pt x="5524" y="29819"/>
                    </a:moveTo>
                    <a:lnTo>
                      <a:pt x="3314" y="29464"/>
                    </a:lnTo>
                    <a:lnTo>
                      <a:pt x="914" y="29083"/>
                    </a:lnTo>
                    <a:lnTo>
                      <a:pt x="3022" y="29845"/>
                    </a:lnTo>
                    <a:lnTo>
                      <a:pt x="3429" y="29972"/>
                    </a:lnTo>
                    <a:lnTo>
                      <a:pt x="2095" y="29464"/>
                    </a:lnTo>
                    <a:lnTo>
                      <a:pt x="4165" y="29845"/>
                    </a:lnTo>
                    <a:lnTo>
                      <a:pt x="5283" y="30137"/>
                    </a:lnTo>
                    <a:lnTo>
                      <a:pt x="5143" y="29972"/>
                    </a:lnTo>
                    <a:lnTo>
                      <a:pt x="5524" y="29819"/>
                    </a:lnTo>
                    <a:close/>
                  </a:path>
                  <a:path w="89534" h="42545">
                    <a:moveTo>
                      <a:pt x="6527" y="30441"/>
                    </a:moveTo>
                    <a:lnTo>
                      <a:pt x="5283" y="30137"/>
                    </a:lnTo>
                    <a:lnTo>
                      <a:pt x="5511" y="30353"/>
                    </a:lnTo>
                    <a:lnTo>
                      <a:pt x="6527" y="30441"/>
                    </a:lnTo>
                    <a:close/>
                  </a:path>
                  <a:path w="89534" h="42545">
                    <a:moveTo>
                      <a:pt x="6667" y="28752"/>
                    </a:moveTo>
                    <a:lnTo>
                      <a:pt x="6604" y="28613"/>
                    </a:lnTo>
                    <a:lnTo>
                      <a:pt x="5410" y="28206"/>
                    </a:lnTo>
                    <a:lnTo>
                      <a:pt x="5588" y="28308"/>
                    </a:lnTo>
                    <a:lnTo>
                      <a:pt x="6019" y="28714"/>
                    </a:lnTo>
                    <a:lnTo>
                      <a:pt x="6667" y="28752"/>
                    </a:lnTo>
                    <a:close/>
                  </a:path>
                  <a:path w="89534" h="42545">
                    <a:moveTo>
                      <a:pt x="6807" y="28676"/>
                    </a:moveTo>
                    <a:lnTo>
                      <a:pt x="6629" y="28562"/>
                    </a:lnTo>
                    <a:lnTo>
                      <a:pt x="6807" y="28676"/>
                    </a:lnTo>
                    <a:close/>
                  </a:path>
                  <a:path w="89534" h="42545">
                    <a:moveTo>
                      <a:pt x="7061" y="30581"/>
                    </a:moveTo>
                    <a:lnTo>
                      <a:pt x="6527" y="30441"/>
                    </a:lnTo>
                    <a:lnTo>
                      <a:pt x="7061" y="30581"/>
                    </a:lnTo>
                    <a:close/>
                  </a:path>
                  <a:path w="89534" h="42545">
                    <a:moveTo>
                      <a:pt x="7391" y="30657"/>
                    </a:moveTo>
                    <a:lnTo>
                      <a:pt x="7061" y="30581"/>
                    </a:lnTo>
                    <a:lnTo>
                      <a:pt x="7391" y="30657"/>
                    </a:lnTo>
                    <a:close/>
                  </a:path>
                  <a:path w="89534" h="42545">
                    <a:moveTo>
                      <a:pt x="9105" y="31635"/>
                    </a:moveTo>
                    <a:close/>
                  </a:path>
                  <a:path w="89534" h="42545">
                    <a:moveTo>
                      <a:pt x="9169" y="30099"/>
                    </a:moveTo>
                    <a:lnTo>
                      <a:pt x="5753" y="29718"/>
                    </a:lnTo>
                    <a:lnTo>
                      <a:pt x="5524" y="29819"/>
                    </a:lnTo>
                    <a:lnTo>
                      <a:pt x="6527" y="29972"/>
                    </a:lnTo>
                    <a:lnTo>
                      <a:pt x="9169" y="30099"/>
                    </a:lnTo>
                    <a:close/>
                  </a:path>
                  <a:path w="89534" h="42545">
                    <a:moveTo>
                      <a:pt x="9283" y="31750"/>
                    </a:moveTo>
                    <a:lnTo>
                      <a:pt x="9144" y="31673"/>
                    </a:lnTo>
                    <a:lnTo>
                      <a:pt x="8369" y="31750"/>
                    </a:lnTo>
                    <a:lnTo>
                      <a:pt x="9283" y="31750"/>
                    </a:lnTo>
                    <a:close/>
                  </a:path>
                  <a:path w="89534" h="42545">
                    <a:moveTo>
                      <a:pt x="12179" y="32550"/>
                    </a:moveTo>
                    <a:lnTo>
                      <a:pt x="11976" y="32512"/>
                    </a:lnTo>
                    <a:lnTo>
                      <a:pt x="12179" y="32550"/>
                    </a:lnTo>
                    <a:close/>
                  </a:path>
                  <a:path w="89534" h="42545">
                    <a:moveTo>
                      <a:pt x="13233" y="27559"/>
                    </a:moveTo>
                    <a:lnTo>
                      <a:pt x="11722" y="27051"/>
                    </a:lnTo>
                    <a:lnTo>
                      <a:pt x="12319" y="27305"/>
                    </a:lnTo>
                    <a:lnTo>
                      <a:pt x="13233" y="27559"/>
                    </a:lnTo>
                    <a:close/>
                  </a:path>
                  <a:path w="89534" h="42545">
                    <a:moveTo>
                      <a:pt x="14287" y="36004"/>
                    </a:moveTo>
                    <a:lnTo>
                      <a:pt x="13855" y="35890"/>
                    </a:lnTo>
                    <a:lnTo>
                      <a:pt x="12661" y="35598"/>
                    </a:lnTo>
                    <a:lnTo>
                      <a:pt x="14287" y="36004"/>
                    </a:lnTo>
                    <a:close/>
                  </a:path>
                  <a:path w="89534" h="42545">
                    <a:moveTo>
                      <a:pt x="14757" y="32512"/>
                    </a:moveTo>
                    <a:lnTo>
                      <a:pt x="14351" y="32499"/>
                    </a:lnTo>
                    <a:lnTo>
                      <a:pt x="14757" y="32562"/>
                    </a:lnTo>
                    <a:close/>
                  </a:path>
                  <a:path w="89534" h="42545">
                    <a:moveTo>
                      <a:pt x="15278" y="26758"/>
                    </a:moveTo>
                    <a:lnTo>
                      <a:pt x="15227" y="26149"/>
                    </a:lnTo>
                    <a:lnTo>
                      <a:pt x="15074" y="25654"/>
                    </a:lnTo>
                    <a:lnTo>
                      <a:pt x="15074" y="27686"/>
                    </a:lnTo>
                    <a:lnTo>
                      <a:pt x="15278" y="26758"/>
                    </a:lnTo>
                    <a:close/>
                  </a:path>
                  <a:path w="89534" h="42545">
                    <a:moveTo>
                      <a:pt x="15849" y="32258"/>
                    </a:moveTo>
                    <a:lnTo>
                      <a:pt x="15125" y="32131"/>
                    </a:lnTo>
                    <a:lnTo>
                      <a:pt x="14401" y="32004"/>
                    </a:lnTo>
                    <a:lnTo>
                      <a:pt x="13474" y="31877"/>
                    </a:lnTo>
                    <a:lnTo>
                      <a:pt x="10185" y="31369"/>
                    </a:lnTo>
                    <a:lnTo>
                      <a:pt x="12674" y="31623"/>
                    </a:lnTo>
                    <a:lnTo>
                      <a:pt x="13233" y="31623"/>
                    </a:lnTo>
                    <a:lnTo>
                      <a:pt x="11493" y="31369"/>
                    </a:lnTo>
                    <a:lnTo>
                      <a:pt x="10617" y="31242"/>
                    </a:lnTo>
                    <a:lnTo>
                      <a:pt x="9753" y="31115"/>
                    </a:lnTo>
                    <a:lnTo>
                      <a:pt x="9271" y="30988"/>
                    </a:lnTo>
                    <a:lnTo>
                      <a:pt x="9766" y="30988"/>
                    </a:lnTo>
                    <a:lnTo>
                      <a:pt x="7962" y="30734"/>
                    </a:lnTo>
                    <a:lnTo>
                      <a:pt x="7391" y="30657"/>
                    </a:lnTo>
                    <a:lnTo>
                      <a:pt x="7721" y="30734"/>
                    </a:lnTo>
                    <a:lnTo>
                      <a:pt x="317" y="29718"/>
                    </a:lnTo>
                    <a:lnTo>
                      <a:pt x="2679" y="30099"/>
                    </a:lnTo>
                    <a:lnTo>
                      <a:pt x="5295" y="30480"/>
                    </a:lnTo>
                    <a:lnTo>
                      <a:pt x="6731" y="30988"/>
                    </a:lnTo>
                    <a:lnTo>
                      <a:pt x="5575" y="30734"/>
                    </a:lnTo>
                    <a:lnTo>
                      <a:pt x="3149" y="30607"/>
                    </a:lnTo>
                    <a:lnTo>
                      <a:pt x="2070" y="30353"/>
                    </a:lnTo>
                    <a:lnTo>
                      <a:pt x="0" y="30226"/>
                    </a:lnTo>
                    <a:lnTo>
                      <a:pt x="9499" y="31623"/>
                    </a:lnTo>
                    <a:lnTo>
                      <a:pt x="9220" y="31661"/>
                    </a:lnTo>
                    <a:lnTo>
                      <a:pt x="10985" y="32004"/>
                    </a:lnTo>
                    <a:lnTo>
                      <a:pt x="10604" y="31877"/>
                    </a:lnTo>
                    <a:lnTo>
                      <a:pt x="10883" y="31915"/>
                    </a:lnTo>
                    <a:lnTo>
                      <a:pt x="12738" y="32385"/>
                    </a:lnTo>
                    <a:lnTo>
                      <a:pt x="9880" y="31877"/>
                    </a:lnTo>
                    <a:lnTo>
                      <a:pt x="9398" y="32004"/>
                    </a:lnTo>
                    <a:lnTo>
                      <a:pt x="10845" y="32258"/>
                    </a:lnTo>
                    <a:lnTo>
                      <a:pt x="12065" y="32385"/>
                    </a:lnTo>
                    <a:lnTo>
                      <a:pt x="12306" y="32385"/>
                    </a:lnTo>
                    <a:lnTo>
                      <a:pt x="14351" y="32499"/>
                    </a:lnTo>
                    <a:lnTo>
                      <a:pt x="11899" y="32131"/>
                    </a:lnTo>
                    <a:lnTo>
                      <a:pt x="15722" y="32512"/>
                    </a:lnTo>
                    <a:lnTo>
                      <a:pt x="11493" y="31877"/>
                    </a:lnTo>
                    <a:lnTo>
                      <a:pt x="14770" y="32131"/>
                    </a:lnTo>
                    <a:lnTo>
                      <a:pt x="12788" y="32004"/>
                    </a:lnTo>
                    <a:lnTo>
                      <a:pt x="15849" y="32258"/>
                    </a:lnTo>
                    <a:close/>
                  </a:path>
                  <a:path w="89534" h="42545">
                    <a:moveTo>
                      <a:pt x="16611" y="33147"/>
                    </a:moveTo>
                    <a:lnTo>
                      <a:pt x="16294" y="33020"/>
                    </a:lnTo>
                    <a:lnTo>
                      <a:pt x="12179" y="32550"/>
                    </a:lnTo>
                    <a:lnTo>
                      <a:pt x="14097" y="32893"/>
                    </a:lnTo>
                    <a:lnTo>
                      <a:pt x="16611" y="33147"/>
                    </a:lnTo>
                    <a:close/>
                  </a:path>
                  <a:path w="89534" h="42545">
                    <a:moveTo>
                      <a:pt x="16929" y="33401"/>
                    </a:moveTo>
                    <a:lnTo>
                      <a:pt x="16713" y="33362"/>
                    </a:lnTo>
                    <a:lnTo>
                      <a:pt x="16027" y="33274"/>
                    </a:lnTo>
                    <a:lnTo>
                      <a:pt x="16929" y="33401"/>
                    </a:lnTo>
                    <a:close/>
                  </a:path>
                  <a:path w="89534" h="42545">
                    <a:moveTo>
                      <a:pt x="16979" y="33528"/>
                    </a:moveTo>
                    <a:lnTo>
                      <a:pt x="16370" y="33401"/>
                    </a:lnTo>
                    <a:lnTo>
                      <a:pt x="16979" y="33528"/>
                    </a:lnTo>
                    <a:close/>
                  </a:path>
                  <a:path w="89534" h="42545">
                    <a:moveTo>
                      <a:pt x="17246" y="33566"/>
                    </a:moveTo>
                    <a:lnTo>
                      <a:pt x="17081" y="33528"/>
                    </a:lnTo>
                    <a:lnTo>
                      <a:pt x="17246" y="33566"/>
                    </a:lnTo>
                    <a:close/>
                  </a:path>
                  <a:path w="89534" h="42545">
                    <a:moveTo>
                      <a:pt x="17348" y="33528"/>
                    </a:moveTo>
                    <a:lnTo>
                      <a:pt x="16903" y="33426"/>
                    </a:lnTo>
                    <a:lnTo>
                      <a:pt x="15062" y="33147"/>
                    </a:lnTo>
                    <a:lnTo>
                      <a:pt x="17348" y="33528"/>
                    </a:lnTo>
                    <a:close/>
                  </a:path>
                  <a:path w="89534" h="42545">
                    <a:moveTo>
                      <a:pt x="17449" y="33578"/>
                    </a:moveTo>
                    <a:lnTo>
                      <a:pt x="17221" y="33528"/>
                    </a:lnTo>
                    <a:lnTo>
                      <a:pt x="17449" y="33578"/>
                    </a:lnTo>
                    <a:close/>
                  </a:path>
                  <a:path w="89534" h="42545">
                    <a:moveTo>
                      <a:pt x="17614" y="33591"/>
                    </a:moveTo>
                    <a:lnTo>
                      <a:pt x="17348" y="33528"/>
                    </a:lnTo>
                    <a:lnTo>
                      <a:pt x="17614" y="33591"/>
                    </a:lnTo>
                    <a:close/>
                  </a:path>
                  <a:path w="89534" h="42545">
                    <a:moveTo>
                      <a:pt x="18249" y="33147"/>
                    </a:moveTo>
                    <a:lnTo>
                      <a:pt x="15709" y="32639"/>
                    </a:lnTo>
                    <a:lnTo>
                      <a:pt x="15354" y="32639"/>
                    </a:lnTo>
                    <a:lnTo>
                      <a:pt x="14757" y="32562"/>
                    </a:lnTo>
                    <a:lnTo>
                      <a:pt x="14795" y="32766"/>
                    </a:lnTo>
                    <a:lnTo>
                      <a:pt x="18249" y="33147"/>
                    </a:lnTo>
                    <a:close/>
                  </a:path>
                  <a:path w="89534" h="42545">
                    <a:moveTo>
                      <a:pt x="18440" y="33680"/>
                    </a:moveTo>
                    <a:lnTo>
                      <a:pt x="18288" y="33655"/>
                    </a:lnTo>
                    <a:lnTo>
                      <a:pt x="18440" y="33680"/>
                    </a:lnTo>
                    <a:close/>
                  </a:path>
                  <a:path w="89534" h="42545">
                    <a:moveTo>
                      <a:pt x="18884" y="33820"/>
                    </a:moveTo>
                    <a:lnTo>
                      <a:pt x="17449" y="33578"/>
                    </a:lnTo>
                    <a:lnTo>
                      <a:pt x="17246" y="33566"/>
                    </a:lnTo>
                    <a:lnTo>
                      <a:pt x="18884" y="33820"/>
                    </a:lnTo>
                    <a:close/>
                  </a:path>
                  <a:path w="89534" h="42545">
                    <a:moveTo>
                      <a:pt x="19824" y="19177"/>
                    </a:moveTo>
                    <a:lnTo>
                      <a:pt x="19227" y="19685"/>
                    </a:lnTo>
                    <a:lnTo>
                      <a:pt x="19824" y="19177"/>
                    </a:lnTo>
                    <a:close/>
                  </a:path>
                  <a:path w="89534" h="42545">
                    <a:moveTo>
                      <a:pt x="23520" y="34544"/>
                    </a:moveTo>
                    <a:lnTo>
                      <a:pt x="22720" y="34417"/>
                    </a:lnTo>
                    <a:lnTo>
                      <a:pt x="23520" y="34544"/>
                    </a:lnTo>
                    <a:close/>
                  </a:path>
                  <a:path w="89534" h="42545">
                    <a:moveTo>
                      <a:pt x="23545" y="34429"/>
                    </a:moveTo>
                    <a:lnTo>
                      <a:pt x="23126" y="34366"/>
                    </a:lnTo>
                    <a:lnTo>
                      <a:pt x="22910" y="34340"/>
                    </a:lnTo>
                    <a:lnTo>
                      <a:pt x="23545" y="34429"/>
                    </a:lnTo>
                    <a:close/>
                  </a:path>
                  <a:path w="89534" h="42545">
                    <a:moveTo>
                      <a:pt x="23571" y="34417"/>
                    </a:moveTo>
                    <a:close/>
                  </a:path>
                  <a:path w="89534" h="42545">
                    <a:moveTo>
                      <a:pt x="23774" y="35179"/>
                    </a:moveTo>
                    <a:lnTo>
                      <a:pt x="21869" y="35052"/>
                    </a:lnTo>
                    <a:lnTo>
                      <a:pt x="22745" y="35128"/>
                    </a:lnTo>
                    <a:lnTo>
                      <a:pt x="23774" y="35179"/>
                    </a:lnTo>
                    <a:close/>
                  </a:path>
                  <a:path w="89534" h="42545">
                    <a:moveTo>
                      <a:pt x="23952" y="34480"/>
                    </a:moveTo>
                    <a:lnTo>
                      <a:pt x="23609" y="34429"/>
                    </a:lnTo>
                    <a:lnTo>
                      <a:pt x="23952" y="34480"/>
                    </a:lnTo>
                    <a:close/>
                  </a:path>
                  <a:path w="89534" h="42545">
                    <a:moveTo>
                      <a:pt x="24345" y="35572"/>
                    </a:moveTo>
                    <a:close/>
                  </a:path>
                  <a:path w="89534" h="42545">
                    <a:moveTo>
                      <a:pt x="24434" y="34518"/>
                    </a:moveTo>
                    <a:lnTo>
                      <a:pt x="23787" y="34417"/>
                    </a:lnTo>
                    <a:lnTo>
                      <a:pt x="23634" y="34417"/>
                    </a:lnTo>
                    <a:lnTo>
                      <a:pt x="24434" y="34518"/>
                    </a:lnTo>
                    <a:close/>
                  </a:path>
                  <a:path w="89534" h="42545">
                    <a:moveTo>
                      <a:pt x="26263" y="35687"/>
                    </a:moveTo>
                    <a:lnTo>
                      <a:pt x="24841" y="35560"/>
                    </a:lnTo>
                    <a:lnTo>
                      <a:pt x="24625" y="35560"/>
                    </a:lnTo>
                    <a:lnTo>
                      <a:pt x="26263" y="35687"/>
                    </a:lnTo>
                    <a:close/>
                  </a:path>
                  <a:path w="89534" h="42545">
                    <a:moveTo>
                      <a:pt x="26898" y="35306"/>
                    </a:moveTo>
                    <a:lnTo>
                      <a:pt x="25946" y="35166"/>
                    </a:lnTo>
                    <a:lnTo>
                      <a:pt x="20599" y="34671"/>
                    </a:lnTo>
                    <a:lnTo>
                      <a:pt x="26898" y="35306"/>
                    </a:lnTo>
                    <a:close/>
                  </a:path>
                  <a:path w="89534" h="42545">
                    <a:moveTo>
                      <a:pt x="27000" y="34899"/>
                    </a:moveTo>
                    <a:lnTo>
                      <a:pt x="24409" y="34544"/>
                    </a:lnTo>
                    <a:lnTo>
                      <a:pt x="27000" y="34899"/>
                    </a:lnTo>
                    <a:close/>
                  </a:path>
                  <a:path w="89534" h="42545">
                    <a:moveTo>
                      <a:pt x="28829" y="36576"/>
                    </a:moveTo>
                    <a:lnTo>
                      <a:pt x="27203" y="36461"/>
                    </a:lnTo>
                    <a:lnTo>
                      <a:pt x="28562" y="36576"/>
                    </a:lnTo>
                    <a:lnTo>
                      <a:pt x="28829" y="36576"/>
                    </a:lnTo>
                    <a:close/>
                  </a:path>
                  <a:path w="89534" h="42545">
                    <a:moveTo>
                      <a:pt x="28968" y="35560"/>
                    </a:moveTo>
                    <a:lnTo>
                      <a:pt x="28702" y="35521"/>
                    </a:lnTo>
                    <a:lnTo>
                      <a:pt x="28067" y="35433"/>
                    </a:lnTo>
                    <a:lnTo>
                      <a:pt x="28968" y="35560"/>
                    </a:lnTo>
                    <a:close/>
                  </a:path>
                  <a:path w="89534" h="42545">
                    <a:moveTo>
                      <a:pt x="33388" y="37528"/>
                    </a:moveTo>
                    <a:lnTo>
                      <a:pt x="32473" y="37465"/>
                    </a:lnTo>
                    <a:lnTo>
                      <a:pt x="32296" y="37465"/>
                    </a:lnTo>
                    <a:lnTo>
                      <a:pt x="33388" y="37528"/>
                    </a:lnTo>
                    <a:close/>
                  </a:path>
                  <a:path w="89534" h="42545">
                    <a:moveTo>
                      <a:pt x="34480" y="37566"/>
                    </a:moveTo>
                    <a:lnTo>
                      <a:pt x="33934" y="37503"/>
                    </a:lnTo>
                    <a:lnTo>
                      <a:pt x="33210" y="37465"/>
                    </a:lnTo>
                    <a:lnTo>
                      <a:pt x="34480" y="37566"/>
                    </a:lnTo>
                    <a:close/>
                  </a:path>
                  <a:path w="89534" h="42545">
                    <a:moveTo>
                      <a:pt x="34861" y="37541"/>
                    </a:moveTo>
                    <a:lnTo>
                      <a:pt x="34036" y="37465"/>
                    </a:lnTo>
                    <a:lnTo>
                      <a:pt x="34226" y="37515"/>
                    </a:lnTo>
                    <a:lnTo>
                      <a:pt x="34861" y="37541"/>
                    </a:lnTo>
                    <a:close/>
                  </a:path>
                  <a:path w="89534" h="42545">
                    <a:moveTo>
                      <a:pt x="35598" y="36068"/>
                    </a:moveTo>
                    <a:lnTo>
                      <a:pt x="35064" y="35991"/>
                    </a:lnTo>
                    <a:lnTo>
                      <a:pt x="35483" y="36068"/>
                    </a:lnTo>
                    <a:close/>
                  </a:path>
                  <a:path w="89534" h="42545">
                    <a:moveTo>
                      <a:pt x="36576" y="35839"/>
                    </a:moveTo>
                    <a:lnTo>
                      <a:pt x="36385" y="35814"/>
                    </a:lnTo>
                    <a:lnTo>
                      <a:pt x="36233" y="35814"/>
                    </a:lnTo>
                    <a:lnTo>
                      <a:pt x="36576" y="35839"/>
                    </a:lnTo>
                    <a:close/>
                  </a:path>
                  <a:path w="89534" h="42545">
                    <a:moveTo>
                      <a:pt x="37401" y="36322"/>
                    </a:moveTo>
                    <a:lnTo>
                      <a:pt x="36995" y="36271"/>
                    </a:lnTo>
                    <a:lnTo>
                      <a:pt x="37287" y="36322"/>
                    </a:lnTo>
                    <a:close/>
                  </a:path>
                  <a:path w="89534" h="42545">
                    <a:moveTo>
                      <a:pt x="38074" y="36017"/>
                    </a:moveTo>
                    <a:lnTo>
                      <a:pt x="37426" y="35941"/>
                    </a:lnTo>
                    <a:lnTo>
                      <a:pt x="38074" y="36017"/>
                    </a:lnTo>
                    <a:close/>
                  </a:path>
                  <a:path w="89534" h="42545">
                    <a:moveTo>
                      <a:pt x="38252" y="36550"/>
                    </a:moveTo>
                    <a:lnTo>
                      <a:pt x="37642" y="36449"/>
                    </a:lnTo>
                    <a:lnTo>
                      <a:pt x="33439" y="35814"/>
                    </a:lnTo>
                    <a:lnTo>
                      <a:pt x="37515" y="36449"/>
                    </a:lnTo>
                    <a:lnTo>
                      <a:pt x="37973" y="36525"/>
                    </a:lnTo>
                    <a:lnTo>
                      <a:pt x="38252" y="36550"/>
                    </a:lnTo>
                    <a:close/>
                  </a:path>
                  <a:path w="89534" h="42545">
                    <a:moveTo>
                      <a:pt x="38696" y="36068"/>
                    </a:moveTo>
                    <a:close/>
                  </a:path>
                  <a:path w="89534" h="42545">
                    <a:moveTo>
                      <a:pt x="39547" y="36093"/>
                    </a:moveTo>
                    <a:lnTo>
                      <a:pt x="39230" y="36068"/>
                    </a:lnTo>
                    <a:lnTo>
                      <a:pt x="39547" y="36093"/>
                    </a:lnTo>
                    <a:close/>
                  </a:path>
                  <a:path w="89534" h="42545">
                    <a:moveTo>
                      <a:pt x="40297" y="38100"/>
                    </a:moveTo>
                    <a:lnTo>
                      <a:pt x="38569" y="37973"/>
                    </a:lnTo>
                    <a:lnTo>
                      <a:pt x="37896" y="37973"/>
                    </a:lnTo>
                    <a:lnTo>
                      <a:pt x="40297" y="38100"/>
                    </a:lnTo>
                    <a:close/>
                  </a:path>
                  <a:path w="89534" h="42545">
                    <a:moveTo>
                      <a:pt x="40411" y="36195"/>
                    </a:moveTo>
                    <a:lnTo>
                      <a:pt x="39230" y="36093"/>
                    </a:lnTo>
                    <a:lnTo>
                      <a:pt x="38976" y="36068"/>
                    </a:lnTo>
                    <a:lnTo>
                      <a:pt x="38836" y="36068"/>
                    </a:lnTo>
                    <a:lnTo>
                      <a:pt x="40411" y="36195"/>
                    </a:lnTo>
                    <a:close/>
                  </a:path>
                  <a:path w="89534" h="42545">
                    <a:moveTo>
                      <a:pt x="40767" y="36322"/>
                    </a:moveTo>
                    <a:lnTo>
                      <a:pt x="39839" y="36195"/>
                    </a:lnTo>
                    <a:lnTo>
                      <a:pt x="40767" y="36322"/>
                    </a:lnTo>
                    <a:close/>
                  </a:path>
                  <a:path w="89534" h="42545">
                    <a:moveTo>
                      <a:pt x="40767" y="36182"/>
                    </a:moveTo>
                    <a:lnTo>
                      <a:pt x="39141" y="36068"/>
                    </a:lnTo>
                    <a:lnTo>
                      <a:pt x="40767" y="36182"/>
                    </a:lnTo>
                    <a:close/>
                  </a:path>
                  <a:path w="89534" h="42545">
                    <a:moveTo>
                      <a:pt x="42214" y="37096"/>
                    </a:moveTo>
                    <a:lnTo>
                      <a:pt x="39763" y="36753"/>
                    </a:lnTo>
                    <a:lnTo>
                      <a:pt x="40995" y="36944"/>
                    </a:lnTo>
                    <a:lnTo>
                      <a:pt x="41325" y="36995"/>
                    </a:lnTo>
                    <a:lnTo>
                      <a:pt x="42214" y="37096"/>
                    </a:lnTo>
                    <a:close/>
                  </a:path>
                  <a:path w="89534" h="42545">
                    <a:moveTo>
                      <a:pt x="44284" y="36118"/>
                    </a:moveTo>
                    <a:lnTo>
                      <a:pt x="44157" y="36195"/>
                    </a:lnTo>
                    <a:lnTo>
                      <a:pt x="44284" y="36118"/>
                    </a:lnTo>
                    <a:close/>
                  </a:path>
                  <a:path w="89534" h="42545">
                    <a:moveTo>
                      <a:pt x="44335" y="36195"/>
                    </a:moveTo>
                    <a:lnTo>
                      <a:pt x="43992" y="36233"/>
                    </a:lnTo>
                    <a:lnTo>
                      <a:pt x="44196" y="36322"/>
                    </a:lnTo>
                    <a:lnTo>
                      <a:pt x="44335" y="36195"/>
                    </a:lnTo>
                    <a:close/>
                  </a:path>
                  <a:path w="89534" h="42545">
                    <a:moveTo>
                      <a:pt x="44373" y="36195"/>
                    </a:moveTo>
                    <a:close/>
                  </a:path>
                  <a:path w="89534" h="42545">
                    <a:moveTo>
                      <a:pt x="44488" y="36487"/>
                    </a:moveTo>
                    <a:lnTo>
                      <a:pt x="44348" y="36449"/>
                    </a:lnTo>
                    <a:lnTo>
                      <a:pt x="44488" y="36487"/>
                    </a:lnTo>
                    <a:close/>
                  </a:path>
                  <a:path w="89534" h="42545">
                    <a:moveTo>
                      <a:pt x="44792" y="36449"/>
                    </a:moveTo>
                    <a:lnTo>
                      <a:pt x="44196" y="36322"/>
                    </a:lnTo>
                    <a:lnTo>
                      <a:pt x="43840" y="36245"/>
                    </a:lnTo>
                    <a:lnTo>
                      <a:pt x="43713" y="36322"/>
                    </a:lnTo>
                    <a:lnTo>
                      <a:pt x="43840" y="36245"/>
                    </a:lnTo>
                    <a:lnTo>
                      <a:pt x="43586" y="36283"/>
                    </a:lnTo>
                    <a:lnTo>
                      <a:pt x="43446" y="36309"/>
                    </a:lnTo>
                    <a:lnTo>
                      <a:pt x="43294" y="36322"/>
                    </a:lnTo>
                    <a:lnTo>
                      <a:pt x="43129" y="36309"/>
                    </a:lnTo>
                    <a:lnTo>
                      <a:pt x="42887" y="36322"/>
                    </a:lnTo>
                    <a:lnTo>
                      <a:pt x="43091" y="36309"/>
                    </a:lnTo>
                    <a:lnTo>
                      <a:pt x="41122" y="36195"/>
                    </a:lnTo>
                    <a:lnTo>
                      <a:pt x="42608" y="36322"/>
                    </a:lnTo>
                    <a:lnTo>
                      <a:pt x="41681" y="36271"/>
                    </a:lnTo>
                    <a:lnTo>
                      <a:pt x="43967" y="36436"/>
                    </a:lnTo>
                    <a:lnTo>
                      <a:pt x="42608" y="36334"/>
                    </a:lnTo>
                    <a:lnTo>
                      <a:pt x="43802" y="36410"/>
                    </a:lnTo>
                    <a:lnTo>
                      <a:pt x="42735" y="36322"/>
                    </a:lnTo>
                    <a:lnTo>
                      <a:pt x="43611" y="36372"/>
                    </a:lnTo>
                    <a:lnTo>
                      <a:pt x="43903" y="36398"/>
                    </a:lnTo>
                    <a:lnTo>
                      <a:pt x="44792" y="36449"/>
                    </a:lnTo>
                    <a:close/>
                  </a:path>
                  <a:path w="89534" h="42545">
                    <a:moveTo>
                      <a:pt x="45008" y="37465"/>
                    </a:moveTo>
                    <a:lnTo>
                      <a:pt x="44615" y="37439"/>
                    </a:lnTo>
                    <a:lnTo>
                      <a:pt x="44780" y="37465"/>
                    </a:lnTo>
                    <a:lnTo>
                      <a:pt x="45008" y="37465"/>
                    </a:lnTo>
                    <a:close/>
                  </a:path>
                  <a:path w="89534" h="42545">
                    <a:moveTo>
                      <a:pt x="45034" y="36487"/>
                    </a:moveTo>
                    <a:lnTo>
                      <a:pt x="44894" y="36398"/>
                    </a:lnTo>
                    <a:lnTo>
                      <a:pt x="45034" y="36487"/>
                    </a:lnTo>
                    <a:close/>
                  </a:path>
                  <a:path w="89534" h="42545">
                    <a:moveTo>
                      <a:pt x="45402" y="36563"/>
                    </a:moveTo>
                    <a:lnTo>
                      <a:pt x="44424" y="36449"/>
                    </a:lnTo>
                    <a:lnTo>
                      <a:pt x="45402" y="36563"/>
                    </a:lnTo>
                    <a:close/>
                  </a:path>
                  <a:path w="89534" h="42545">
                    <a:moveTo>
                      <a:pt x="45427" y="37490"/>
                    </a:moveTo>
                    <a:lnTo>
                      <a:pt x="45300" y="37465"/>
                    </a:lnTo>
                    <a:lnTo>
                      <a:pt x="44424" y="37401"/>
                    </a:lnTo>
                    <a:lnTo>
                      <a:pt x="45008" y="37465"/>
                    </a:lnTo>
                    <a:lnTo>
                      <a:pt x="45186" y="37477"/>
                    </a:lnTo>
                    <a:lnTo>
                      <a:pt x="45427" y="37490"/>
                    </a:lnTo>
                    <a:close/>
                  </a:path>
                  <a:path w="89534" h="42545">
                    <a:moveTo>
                      <a:pt x="45466" y="36677"/>
                    </a:moveTo>
                    <a:lnTo>
                      <a:pt x="43535" y="36449"/>
                    </a:lnTo>
                    <a:lnTo>
                      <a:pt x="44653" y="36537"/>
                    </a:lnTo>
                    <a:lnTo>
                      <a:pt x="43878" y="36449"/>
                    </a:lnTo>
                    <a:lnTo>
                      <a:pt x="38938" y="36093"/>
                    </a:lnTo>
                    <a:lnTo>
                      <a:pt x="45466" y="36677"/>
                    </a:lnTo>
                    <a:close/>
                  </a:path>
                  <a:path w="89534" h="42545">
                    <a:moveTo>
                      <a:pt x="45834" y="36677"/>
                    </a:moveTo>
                    <a:lnTo>
                      <a:pt x="45478" y="36601"/>
                    </a:lnTo>
                    <a:lnTo>
                      <a:pt x="45288" y="36588"/>
                    </a:lnTo>
                    <a:lnTo>
                      <a:pt x="45516" y="36626"/>
                    </a:lnTo>
                    <a:lnTo>
                      <a:pt x="45834" y="36677"/>
                    </a:lnTo>
                    <a:close/>
                  </a:path>
                  <a:path w="89534" h="42545">
                    <a:moveTo>
                      <a:pt x="45935" y="36728"/>
                    </a:moveTo>
                    <a:close/>
                  </a:path>
                  <a:path w="89534" h="42545">
                    <a:moveTo>
                      <a:pt x="46355" y="36817"/>
                    </a:moveTo>
                    <a:lnTo>
                      <a:pt x="45974" y="36728"/>
                    </a:lnTo>
                    <a:lnTo>
                      <a:pt x="46355" y="36817"/>
                    </a:lnTo>
                    <a:close/>
                  </a:path>
                  <a:path w="89534" h="42545">
                    <a:moveTo>
                      <a:pt x="46443" y="36753"/>
                    </a:moveTo>
                    <a:lnTo>
                      <a:pt x="46240" y="36703"/>
                    </a:lnTo>
                    <a:lnTo>
                      <a:pt x="46443" y="36753"/>
                    </a:lnTo>
                    <a:close/>
                  </a:path>
                  <a:path w="89534" h="42545">
                    <a:moveTo>
                      <a:pt x="46659" y="36804"/>
                    </a:moveTo>
                    <a:lnTo>
                      <a:pt x="46316" y="36753"/>
                    </a:lnTo>
                    <a:lnTo>
                      <a:pt x="46139" y="36703"/>
                    </a:lnTo>
                    <a:lnTo>
                      <a:pt x="45770" y="36652"/>
                    </a:lnTo>
                    <a:lnTo>
                      <a:pt x="45910" y="36703"/>
                    </a:lnTo>
                    <a:lnTo>
                      <a:pt x="46075" y="36728"/>
                    </a:lnTo>
                    <a:lnTo>
                      <a:pt x="46545" y="36830"/>
                    </a:lnTo>
                    <a:lnTo>
                      <a:pt x="46304" y="36766"/>
                    </a:lnTo>
                    <a:lnTo>
                      <a:pt x="46659" y="36804"/>
                    </a:lnTo>
                    <a:close/>
                  </a:path>
                  <a:path w="89534" h="42545">
                    <a:moveTo>
                      <a:pt x="46786" y="36830"/>
                    </a:moveTo>
                    <a:close/>
                  </a:path>
                  <a:path w="89534" h="42545">
                    <a:moveTo>
                      <a:pt x="46977" y="36880"/>
                    </a:moveTo>
                    <a:lnTo>
                      <a:pt x="46570" y="36830"/>
                    </a:lnTo>
                    <a:lnTo>
                      <a:pt x="46393" y="36830"/>
                    </a:lnTo>
                    <a:lnTo>
                      <a:pt x="46977" y="36880"/>
                    </a:lnTo>
                    <a:close/>
                  </a:path>
                  <a:path w="89534" h="42545">
                    <a:moveTo>
                      <a:pt x="47345" y="37007"/>
                    </a:moveTo>
                    <a:lnTo>
                      <a:pt x="47167" y="36957"/>
                    </a:lnTo>
                    <a:lnTo>
                      <a:pt x="47345" y="37007"/>
                    </a:lnTo>
                    <a:close/>
                  </a:path>
                  <a:path w="89534" h="42545">
                    <a:moveTo>
                      <a:pt x="47967" y="37071"/>
                    </a:moveTo>
                    <a:lnTo>
                      <a:pt x="47307" y="36918"/>
                    </a:lnTo>
                    <a:lnTo>
                      <a:pt x="46977" y="36830"/>
                    </a:lnTo>
                    <a:lnTo>
                      <a:pt x="46786" y="36830"/>
                    </a:lnTo>
                    <a:lnTo>
                      <a:pt x="46977" y="36880"/>
                    </a:lnTo>
                    <a:lnTo>
                      <a:pt x="47967" y="37071"/>
                    </a:lnTo>
                    <a:close/>
                  </a:path>
                  <a:path w="89534" h="42545">
                    <a:moveTo>
                      <a:pt x="48234" y="37071"/>
                    </a:moveTo>
                    <a:lnTo>
                      <a:pt x="47993" y="37020"/>
                    </a:lnTo>
                    <a:lnTo>
                      <a:pt x="48234" y="37071"/>
                    </a:lnTo>
                    <a:close/>
                  </a:path>
                  <a:path w="89534" h="42545">
                    <a:moveTo>
                      <a:pt x="48310" y="37084"/>
                    </a:moveTo>
                    <a:close/>
                  </a:path>
                  <a:path w="89534" h="42545">
                    <a:moveTo>
                      <a:pt x="48412" y="38036"/>
                    </a:moveTo>
                    <a:lnTo>
                      <a:pt x="47409" y="37884"/>
                    </a:lnTo>
                    <a:lnTo>
                      <a:pt x="48412" y="38036"/>
                    </a:lnTo>
                    <a:close/>
                  </a:path>
                  <a:path w="89534" h="42545">
                    <a:moveTo>
                      <a:pt x="48526" y="37122"/>
                    </a:moveTo>
                    <a:lnTo>
                      <a:pt x="48348" y="37084"/>
                    </a:lnTo>
                    <a:lnTo>
                      <a:pt x="48526" y="37122"/>
                    </a:lnTo>
                    <a:close/>
                  </a:path>
                  <a:path w="89534" h="42545">
                    <a:moveTo>
                      <a:pt x="48806" y="37287"/>
                    </a:moveTo>
                    <a:lnTo>
                      <a:pt x="48298" y="37211"/>
                    </a:lnTo>
                    <a:lnTo>
                      <a:pt x="48806" y="37287"/>
                    </a:lnTo>
                    <a:close/>
                  </a:path>
                  <a:path w="89534" h="42545">
                    <a:moveTo>
                      <a:pt x="48882" y="37185"/>
                    </a:moveTo>
                    <a:lnTo>
                      <a:pt x="48615" y="37122"/>
                    </a:lnTo>
                    <a:lnTo>
                      <a:pt x="48882" y="37185"/>
                    </a:lnTo>
                    <a:close/>
                  </a:path>
                  <a:path w="89534" h="42545">
                    <a:moveTo>
                      <a:pt x="49085" y="38747"/>
                    </a:moveTo>
                    <a:lnTo>
                      <a:pt x="46253" y="38277"/>
                    </a:lnTo>
                    <a:lnTo>
                      <a:pt x="45935" y="38265"/>
                    </a:lnTo>
                    <a:lnTo>
                      <a:pt x="49085" y="38747"/>
                    </a:lnTo>
                    <a:close/>
                  </a:path>
                  <a:path w="89534" h="42545">
                    <a:moveTo>
                      <a:pt x="49136" y="37833"/>
                    </a:moveTo>
                    <a:lnTo>
                      <a:pt x="48361" y="37719"/>
                    </a:lnTo>
                    <a:lnTo>
                      <a:pt x="47993" y="37719"/>
                    </a:lnTo>
                    <a:lnTo>
                      <a:pt x="49136" y="37833"/>
                    </a:lnTo>
                    <a:close/>
                  </a:path>
                  <a:path w="89534" h="42545">
                    <a:moveTo>
                      <a:pt x="49415" y="37274"/>
                    </a:moveTo>
                    <a:close/>
                  </a:path>
                  <a:path w="89534" h="42545">
                    <a:moveTo>
                      <a:pt x="49504" y="37706"/>
                    </a:moveTo>
                    <a:lnTo>
                      <a:pt x="48602" y="37592"/>
                    </a:lnTo>
                    <a:lnTo>
                      <a:pt x="49504" y="37706"/>
                    </a:lnTo>
                    <a:close/>
                  </a:path>
                  <a:path w="89534" h="42545">
                    <a:moveTo>
                      <a:pt x="49555" y="37388"/>
                    </a:moveTo>
                    <a:lnTo>
                      <a:pt x="49326" y="37338"/>
                    </a:lnTo>
                    <a:lnTo>
                      <a:pt x="49555" y="37388"/>
                    </a:lnTo>
                    <a:close/>
                  </a:path>
                  <a:path w="89534" h="42545">
                    <a:moveTo>
                      <a:pt x="49682" y="37325"/>
                    </a:moveTo>
                    <a:close/>
                  </a:path>
                  <a:path w="89534" h="42545">
                    <a:moveTo>
                      <a:pt x="49771" y="37909"/>
                    </a:moveTo>
                    <a:lnTo>
                      <a:pt x="49644" y="37884"/>
                    </a:lnTo>
                    <a:lnTo>
                      <a:pt x="49771" y="37909"/>
                    </a:lnTo>
                    <a:close/>
                  </a:path>
                  <a:path w="89534" h="42545">
                    <a:moveTo>
                      <a:pt x="49784" y="37338"/>
                    </a:moveTo>
                    <a:close/>
                  </a:path>
                  <a:path w="89534" h="42545">
                    <a:moveTo>
                      <a:pt x="49923" y="37350"/>
                    </a:moveTo>
                    <a:lnTo>
                      <a:pt x="49784" y="37338"/>
                    </a:lnTo>
                    <a:lnTo>
                      <a:pt x="49923" y="37350"/>
                    </a:lnTo>
                    <a:close/>
                  </a:path>
                  <a:path w="89534" h="42545">
                    <a:moveTo>
                      <a:pt x="49936" y="37884"/>
                    </a:moveTo>
                    <a:lnTo>
                      <a:pt x="49695" y="37846"/>
                    </a:lnTo>
                    <a:lnTo>
                      <a:pt x="48552" y="37719"/>
                    </a:lnTo>
                    <a:lnTo>
                      <a:pt x="49657" y="37858"/>
                    </a:lnTo>
                    <a:lnTo>
                      <a:pt x="49936" y="37884"/>
                    </a:lnTo>
                    <a:close/>
                  </a:path>
                  <a:path w="89534" h="42545">
                    <a:moveTo>
                      <a:pt x="50330" y="37414"/>
                    </a:moveTo>
                    <a:lnTo>
                      <a:pt x="50152" y="37388"/>
                    </a:lnTo>
                    <a:lnTo>
                      <a:pt x="50330" y="37414"/>
                    </a:lnTo>
                    <a:close/>
                  </a:path>
                  <a:path w="89534" h="42545">
                    <a:moveTo>
                      <a:pt x="50482" y="37592"/>
                    </a:moveTo>
                    <a:lnTo>
                      <a:pt x="49669" y="37477"/>
                    </a:lnTo>
                    <a:lnTo>
                      <a:pt x="49898" y="37503"/>
                    </a:lnTo>
                    <a:lnTo>
                      <a:pt x="49707" y="37465"/>
                    </a:lnTo>
                    <a:lnTo>
                      <a:pt x="48615" y="37338"/>
                    </a:lnTo>
                    <a:lnTo>
                      <a:pt x="50482" y="37592"/>
                    </a:lnTo>
                    <a:close/>
                  </a:path>
                  <a:path w="89534" h="42545">
                    <a:moveTo>
                      <a:pt x="50533" y="37452"/>
                    </a:moveTo>
                    <a:lnTo>
                      <a:pt x="50406" y="37426"/>
                    </a:lnTo>
                    <a:lnTo>
                      <a:pt x="50533" y="37452"/>
                    </a:lnTo>
                    <a:close/>
                  </a:path>
                  <a:path w="89534" h="42545">
                    <a:moveTo>
                      <a:pt x="50571" y="37465"/>
                    </a:moveTo>
                    <a:lnTo>
                      <a:pt x="49707" y="37338"/>
                    </a:lnTo>
                    <a:lnTo>
                      <a:pt x="50571" y="37465"/>
                    </a:lnTo>
                    <a:close/>
                  </a:path>
                  <a:path w="89534" h="42545">
                    <a:moveTo>
                      <a:pt x="50622" y="37617"/>
                    </a:moveTo>
                    <a:lnTo>
                      <a:pt x="50482" y="37592"/>
                    </a:lnTo>
                    <a:lnTo>
                      <a:pt x="50622" y="37617"/>
                    </a:lnTo>
                    <a:close/>
                  </a:path>
                  <a:path w="89534" h="42545">
                    <a:moveTo>
                      <a:pt x="50685" y="37477"/>
                    </a:moveTo>
                    <a:close/>
                  </a:path>
                  <a:path w="89534" h="42545">
                    <a:moveTo>
                      <a:pt x="51409" y="37579"/>
                    </a:moveTo>
                    <a:lnTo>
                      <a:pt x="50927" y="37503"/>
                    </a:lnTo>
                    <a:lnTo>
                      <a:pt x="50723" y="37477"/>
                    </a:lnTo>
                    <a:lnTo>
                      <a:pt x="51409" y="37579"/>
                    </a:lnTo>
                    <a:close/>
                  </a:path>
                  <a:path w="89534" h="42545">
                    <a:moveTo>
                      <a:pt x="51523" y="37947"/>
                    </a:moveTo>
                    <a:lnTo>
                      <a:pt x="50825" y="37846"/>
                    </a:lnTo>
                    <a:lnTo>
                      <a:pt x="49631" y="37719"/>
                    </a:lnTo>
                    <a:lnTo>
                      <a:pt x="48920" y="37668"/>
                    </a:lnTo>
                    <a:lnTo>
                      <a:pt x="48171" y="37604"/>
                    </a:lnTo>
                    <a:lnTo>
                      <a:pt x="50647" y="37871"/>
                    </a:lnTo>
                    <a:lnTo>
                      <a:pt x="51523" y="37947"/>
                    </a:lnTo>
                    <a:close/>
                  </a:path>
                  <a:path w="89534" h="42545">
                    <a:moveTo>
                      <a:pt x="51752" y="37642"/>
                    </a:moveTo>
                    <a:lnTo>
                      <a:pt x="50723" y="37477"/>
                    </a:lnTo>
                    <a:lnTo>
                      <a:pt x="51752" y="37642"/>
                    </a:lnTo>
                    <a:close/>
                  </a:path>
                  <a:path w="89534" h="42545">
                    <a:moveTo>
                      <a:pt x="51841" y="37642"/>
                    </a:moveTo>
                    <a:close/>
                  </a:path>
                  <a:path w="89534" h="42545">
                    <a:moveTo>
                      <a:pt x="51993" y="38011"/>
                    </a:moveTo>
                    <a:lnTo>
                      <a:pt x="51739" y="37973"/>
                    </a:lnTo>
                    <a:lnTo>
                      <a:pt x="51993" y="38011"/>
                    </a:lnTo>
                    <a:close/>
                  </a:path>
                  <a:path w="89534" h="42545">
                    <a:moveTo>
                      <a:pt x="51993" y="37680"/>
                    </a:moveTo>
                    <a:lnTo>
                      <a:pt x="51866" y="37655"/>
                    </a:lnTo>
                    <a:lnTo>
                      <a:pt x="51993" y="37680"/>
                    </a:lnTo>
                    <a:close/>
                  </a:path>
                  <a:path w="89534" h="42545">
                    <a:moveTo>
                      <a:pt x="52374" y="37846"/>
                    </a:moveTo>
                    <a:lnTo>
                      <a:pt x="52146" y="37807"/>
                    </a:lnTo>
                    <a:lnTo>
                      <a:pt x="52374" y="37846"/>
                    </a:lnTo>
                    <a:close/>
                  </a:path>
                  <a:path w="89534" h="42545">
                    <a:moveTo>
                      <a:pt x="52616" y="37846"/>
                    </a:moveTo>
                    <a:lnTo>
                      <a:pt x="52336" y="37782"/>
                    </a:lnTo>
                    <a:lnTo>
                      <a:pt x="52616" y="37846"/>
                    </a:lnTo>
                    <a:close/>
                  </a:path>
                  <a:path w="89534" h="42545">
                    <a:moveTo>
                      <a:pt x="53505" y="37719"/>
                    </a:moveTo>
                    <a:lnTo>
                      <a:pt x="52336" y="37592"/>
                    </a:lnTo>
                    <a:lnTo>
                      <a:pt x="52184" y="37592"/>
                    </a:lnTo>
                    <a:lnTo>
                      <a:pt x="53505" y="37719"/>
                    </a:lnTo>
                    <a:close/>
                  </a:path>
                  <a:path w="89534" h="42545">
                    <a:moveTo>
                      <a:pt x="54406" y="37846"/>
                    </a:moveTo>
                    <a:lnTo>
                      <a:pt x="52184" y="37592"/>
                    </a:lnTo>
                    <a:lnTo>
                      <a:pt x="51828" y="37592"/>
                    </a:lnTo>
                    <a:lnTo>
                      <a:pt x="54406" y="37846"/>
                    </a:lnTo>
                    <a:close/>
                  </a:path>
                  <a:path w="89534" h="42545">
                    <a:moveTo>
                      <a:pt x="57746" y="40157"/>
                    </a:moveTo>
                    <a:lnTo>
                      <a:pt x="57391" y="40081"/>
                    </a:lnTo>
                    <a:lnTo>
                      <a:pt x="57746" y="40157"/>
                    </a:lnTo>
                    <a:close/>
                  </a:path>
                  <a:path w="89534" h="42545">
                    <a:moveTo>
                      <a:pt x="59029" y="40652"/>
                    </a:moveTo>
                    <a:lnTo>
                      <a:pt x="58648" y="40576"/>
                    </a:lnTo>
                    <a:lnTo>
                      <a:pt x="56146" y="40144"/>
                    </a:lnTo>
                    <a:lnTo>
                      <a:pt x="58547" y="40589"/>
                    </a:lnTo>
                    <a:lnTo>
                      <a:pt x="59029" y="40652"/>
                    </a:lnTo>
                    <a:close/>
                  </a:path>
                  <a:path w="89534" h="42545">
                    <a:moveTo>
                      <a:pt x="61595" y="19812"/>
                    </a:moveTo>
                    <a:lnTo>
                      <a:pt x="58229" y="17526"/>
                    </a:lnTo>
                    <a:lnTo>
                      <a:pt x="59461" y="18516"/>
                    </a:lnTo>
                    <a:lnTo>
                      <a:pt x="61595" y="19812"/>
                    </a:lnTo>
                    <a:close/>
                  </a:path>
                  <a:path w="89534" h="42545">
                    <a:moveTo>
                      <a:pt x="61861" y="40601"/>
                    </a:moveTo>
                    <a:lnTo>
                      <a:pt x="61391" y="40513"/>
                    </a:lnTo>
                    <a:lnTo>
                      <a:pt x="61861" y="40601"/>
                    </a:lnTo>
                    <a:close/>
                  </a:path>
                  <a:path w="89534" h="42545">
                    <a:moveTo>
                      <a:pt x="63715" y="41402"/>
                    </a:moveTo>
                    <a:lnTo>
                      <a:pt x="61658" y="41033"/>
                    </a:lnTo>
                    <a:lnTo>
                      <a:pt x="60490" y="40830"/>
                    </a:lnTo>
                    <a:lnTo>
                      <a:pt x="56438" y="40132"/>
                    </a:lnTo>
                    <a:lnTo>
                      <a:pt x="55118" y="39928"/>
                    </a:lnTo>
                    <a:lnTo>
                      <a:pt x="56362" y="40157"/>
                    </a:lnTo>
                    <a:lnTo>
                      <a:pt x="56819" y="40233"/>
                    </a:lnTo>
                    <a:lnTo>
                      <a:pt x="60223" y="40830"/>
                    </a:lnTo>
                    <a:lnTo>
                      <a:pt x="58737" y="40589"/>
                    </a:lnTo>
                    <a:lnTo>
                      <a:pt x="59029" y="40652"/>
                    </a:lnTo>
                    <a:lnTo>
                      <a:pt x="60032" y="40843"/>
                    </a:lnTo>
                    <a:lnTo>
                      <a:pt x="61709" y="41148"/>
                    </a:lnTo>
                    <a:lnTo>
                      <a:pt x="61506" y="41071"/>
                    </a:lnTo>
                    <a:lnTo>
                      <a:pt x="61823" y="41084"/>
                    </a:lnTo>
                    <a:lnTo>
                      <a:pt x="63715" y="41402"/>
                    </a:lnTo>
                    <a:close/>
                  </a:path>
                  <a:path w="89534" h="42545">
                    <a:moveTo>
                      <a:pt x="64211" y="41198"/>
                    </a:moveTo>
                    <a:lnTo>
                      <a:pt x="62496" y="40894"/>
                    </a:lnTo>
                    <a:lnTo>
                      <a:pt x="62369" y="40881"/>
                    </a:lnTo>
                    <a:lnTo>
                      <a:pt x="62052" y="40830"/>
                    </a:lnTo>
                    <a:lnTo>
                      <a:pt x="61137" y="40716"/>
                    </a:lnTo>
                    <a:lnTo>
                      <a:pt x="57035" y="40055"/>
                    </a:lnTo>
                    <a:lnTo>
                      <a:pt x="61734" y="40830"/>
                    </a:lnTo>
                    <a:lnTo>
                      <a:pt x="62026" y="40881"/>
                    </a:lnTo>
                    <a:lnTo>
                      <a:pt x="62382" y="40932"/>
                    </a:lnTo>
                    <a:lnTo>
                      <a:pt x="64211" y="41198"/>
                    </a:lnTo>
                    <a:close/>
                  </a:path>
                  <a:path w="89534" h="42545">
                    <a:moveTo>
                      <a:pt x="65938" y="40195"/>
                    </a:moveTo>
                    <a:lnTo>
                      <a:pt x="62522" y="39751"/>
                    </a:lnTo>
                    <a:lnTo>
                      <a:pt x="63207" y="39865"/>
                    </a:lnTo>
                    <a:lnTo>
                      <a:pt x="65938" y="40195"/>
                    </a:lnTo>
                    <a:close/>
                  </a:path>
                  <a:path w="89534" h="42545">
                    <a:moveTo>
                      <a:pt x="66421" y="37769"/>
                    </a:moveTo>
                    <a:lnTo>
                      <a:pt x="66294" y="37744"/>
                    </a:lnTo>
                    <a:lnTo>
                      <a:pt x="66116" y="37731"/>
                    </a:lnTo>
                    <a:lnTo>
                      <a:pt x="66421" y="37769"/>
                    </a:lnTo>
                    <a:close/>
                  </a:path>
                  <a:path w="89534" h="42545">
                    <a:moveTo>
                      <a:pt x="66535" y="41046"/>
                    </a:moveTo>
                    <a:lnTo>
                      <a:pt x="64300" y="40678"/>
                    </a:lnTo>
                    <a:lnTo>
                      <a:pt x="65290" y="40881"/>
                    </a:lnTo>
                    <a:lnTo>
                      <a:pt x="66535" y="41046"/>
                    </a:lnTo>
                    <a:close/>
                  </a:path>
                  <a:path w="89534" h="42545">
                    <a:moveTo>
                      <a:pt x="67043" y="16141"/>
                    </a:moveTo>
                    <a:lnTo>
                      <a:pt x="65138" y="13335"/>
                    </a:lnTo>
                    <a:lnTo>
                      <a:pt x="61798" y="11531"/>
                    </a:lnTo>
                    <a:lnTo>
                      <a:pt x="67043" y="16141"/>
                    </a:lnTo>
                    <a:close/>
                  </a:path>
                  <a:path w="89534" h="42545">
                    <a:moveTo>
                      <a:pt x="67640" y="41897"/>
                    </a:moveTo>
                    <a:lnTo>
                      <a:pt x="65786" y="41605"/>
                    </a:lnTo>
                    <a:lnTo>
                      <a:pt x="67640" y="41897"/>
                    </a:lnTo>
                    <a:close/>
                  </a:path>
                  <a:path w="89534" h="42545">
                    <a:moveTo>
                      <a:pt x="67970" y="40259"/>
                    </a:moveTo>
                    <a:lnTo>
                      <a:pt x="65938" y="40005"/>
                    </a:lnTo>
                    <a:lnTo>
                      <a:pt x="66243" y="40068"/>
                    </a:lnTo>
                    <a:lnTo>
                      <a:pt x="67792" y="40259"/>
                    </a:lnTo>
                    <a:lnTo>
                      <a:pt x="67970" y="40259"/>
                    </a:lnTo>
                    <a:close/>
                  </a:path>
                  <a:path w="89534" h="42545">
                    <a:moveTo>
                      <a:pt x="68160" y="41617"/>
                    </a:moveTo>
                    <a:lnTo>
                      <a:pt x="66065" y="41275"/>
                    </a:lnTo>
                    <a:lnTo>
                      <a:pt x="64338" y="41021"/>
                    </a:lnTo>
                    <a:lnTo>
                      <a:pt x="63500" y="40894"/>
                    </a:lnTo>
                    <a:lnTo>
                      <a:pt x="64211" y="41021"/>
                    </a:lnTo>
                    <a:lnTo>
                      <a:pt x="68160" y="41617"/>
                    </a:lnTo>
                    <a:close/>
                  </a:path>
                  <a:path w="89534" h="42545">
                    <a:moveTo>
                      <a:pt x="68351" y="38100"/>
                    </a:moveTo>
                    <a:lnTo>
                      <a:pt x="66548" y="37846"/>
                    </a:lnTo>
                    <a:lnTo>
                      <a:pt x="67259" y="37973"/>
                    </a:lnTo>
                    <a:lnTo>
                      <a:pt x="68351" y="38100"/>
                    </a:lnTo>
                    <a:close/>
                  </a:path>
                  <a:path w="89534" h="42545">
                    <a:moveTo>
                      <a:pt x="69481" y="42189"/>
                    </a:moveTo>
                    <a:lnTo>
                      <a:pt x="67830" y="41935"/>
                    </a:lnTo>
                    <a:lnTo>
                      <a:pt x="69481" y="42189"/>
                    </a:lnTo>
                    <a:close/>
                  </a:path>
                  <a:path w="89534" h="42545">
                    <a:moveTo>
                      <a:pt x="69608" y="41770"/>
                    </a:moveTo>
                    <a:lnTo>
                      <a:pt x="65532" y="41148"/>
                    </a:lnTo>
                    <a:lnTo>
                      <a:pt x="65747" y="41148"/>
                    </a:lnTo>
                    <a:lnTo>
                      <a:pt x="64782" y="40982"/>
                    </a:lnTo>
                    <a:lnTo>
                      <a:pt x="65493" y="41148"/>
                    </a:lnTo>
                    <a:lnTo>
                      <a:pt x="69608" y="41770"/>
                    </a:lnTo>
                    <a:close/>
                  </a:path>
                  <a:path w="89534" h="42545">
                    <a:moveTo>
                      <a:pt x="69964" y="41910"/>
                    </a:moveTo>
                    <a:lnTo>
                      <a:pt x="68160" y="41617"/>
                    </a:lnTo>
                    <a:lnTo>
                      <a:pt x="69964" y="41910"/>
                    </a:lnTo>
                    <a:close/>
                  </a:path>
                  <a:path w="89534" h="42545">
                    <a:moveTo>
                      <a:pt x="70878" y="40805"/>
                    </a:moveTo>
                    <a:lnTo>
                      <a:pt x="70726" y="40767"/>
                    </a:lnTo>
                    <a:lnTo>
                      <a:pt x="70878" y="40805"/>
                    </a:lnTo>
                    <a:close/>
                  </a:path>
                  <a:path w="89534" h="42545">
                    <a:moveTo>
                      <a:pt x="71170" y="42430"/>
                    </a:moveTo>
                    <a:lnTo>
                      <a:pt x="66052" y="41490"/>
                    </a:lnTo>
                    <a:lnTo>
                      <a:pt x="64122" y="41135"/>
                    </a:lnTo>
                    <a:lnTo>
                      <a:pt x="65862" y="41490"/>
                    </a:lnTo>
                    <a:lnTo>
                      <a:pt x="65341" y="41414"/>
                    </a:lnTo>
                    <a:lnTo>
                      <a:pt x="62382" y="40970"/>
                    </a:lnTo>
                    <a:lnTo>
                      <a:pt x="66433" y="41656"/>
                    </a:lnTo>
                    <a:lnTo>
                      <a:pt x="65112" y="41414"/>
                    </a:lnTo>
                    <a:lnTo>
                      <a:pt x="66827" y="41668"/>
                    </a:lnTo>
                    <a:lnTo>
                      <a:pt x="67830" y="41859"/>
                    </a:lnTo>
                    <a:lnTo>
                      <a:pt x="71170" y="42430"/>
                    </a:lnTo>
                    <a:close/>
                  </a:path>
                  <a:path w="89534" h="42545">
                    <a:moveTo>
                      <a:pt x="71894" y="41402"/>
                    </a:moveTo>
                    <a:lnTo>
                      <a:pt x="71361" y="41300"/>
                    </a:lnTo>
                    <a:lnTo>
                      <a:pt x="71894" y="41402"/>
                    </a:lnTo>
                    <a:close/>
                  </a:path>
                  <a:path w="89534" h="42545">
                    <a:moveTo>
                      <a:pt x="72301" y="39116"/>
                    </a:moveTo>
                    <a:lnTo>
                      <a:pt x="69773" y="38862"/>
                    </a:lnTo>
                    <a:lnTo>
                      <a:pt x="70370" y="38963"/>
                    </a:lnTo>
                    <a:lnTo>
                      <a:pt x="71678" y="39116"/>
                    </a:lnTo>
                    <a:lnTo>
                      <a:pt x="72301" y="39116"/>
                    </a:lnTo>
                    <a:close/>
                  </a:path>
                  <a:path w="89534" h="42545">
                    <a:moveTo>
                      <a:pt x="72440" y="41021"/>
                    </a:moveTo>
                    <a:lnTo>
                      <a:pt x="70878" y="40805"/>
                    </a:lnTo>
                    <a:lnTo>
                      <a:pt x="72085" y="41021"/>
                    </a:lnTo>
                    <a:lnTo>
                      <a:pt x="72440" y="41021"/>
                    </a:lnTo>
                    <a:close/>
                  </a:path>
                  <a:path w="89534" h="42545">
                    <a:moveTo>
                      <a:pt x="73190" y="25273"/>
                    </a:moveTo>
                    <a:lnTo>
                      <a:pt x="72034" y="22987"/>
                    </a:lnTo>
                    <a:lnTo>
                      <a:pt x="73190" y="25273"/>
                    </a:lnTo>
                    <a:close/>
                  </a:path>
                  <a:path w="89534" h="42545">
                    <a:moveTo>
                      <a:pt x="73863" y="40284"/>
                    </a:moveTo>
                    <a:lnTo>
                      <a:pt x="73494" y="40220"/>
                    </a:lnTo>
                    <a:lnTo>
                      <a:pt x="73863" y="40284"/>
                    </a:lnTo>
                    <a:close/>
                  </a:path>
                  <a:path w="89534" h="42545">
                    <a:moveTo>
                      <a:pt x="73914" y="40322"/>
                    </a:moveTo>
                    <a:lnTo>
                      <a:pt x="73520" y="40259"/>
                    </a:lnTo>
                    <a:lnTo>
                      <a:pt x="73914" y="40322"/>
                    </a:lnTo>
                    <a:close/>
                  </a:path>
                  <a:path w="89534" h="42545">
                    <a:moveTo>
                      <a:pt x="74193" y="42037"/>
                    </a:moveTo>
                    <a:lnTo>
                      <a:pt x="71920" y="41783"/>
                    </a:lnTo>
                    <a:lnTo>
                      <a:pt x="72631" y="41910"/>
                    </a:lnTo>
                    <a:lnTo>
                      <a:pt x="74193" y="42037"/>
                    </a:lnTo>
                    <a:close/>
                  </a:path>
                  <a:path w="89534" h="42545">
                    <a:moveTo>
                      <a:pt x="74790" y="41783"/>
                    </a:moveTo>
                    <a:lnTo>
                      <a:pt x="71539" y="41275"/>
                    </a:lnTo>
                    <a:lnTo>
                      <a:pt x="69913" y="41021"/>
                    </a:lnTo>
                    <a:lnTo>
                      <a:pt x="71361" y="41300"/>
                    </a:lnTo>
                    <a:lnTo>
                      <a:pt x="74790" y="41783"/>
                    </a:lnTo>
                    <a:close/>
                  </a:path>
                  <a:path w="89534" h="42545">
                    <a:moveTo>
                      <a:pt x="74803" y="39497"/>
                    </a:moveTo>
                    <a:lnTo>
                      <a:pt x="72212" y="39243"/>
                    </a:lnTo>
                    <a:lnTo>
                      <a:pt x="72618" y="39306"/>
                    </a:lnTo>
                    <a:lnTo>
                      <a:pt x="74803" y="39497"/>
                    </a:lnTo>
                    <a:close/>
                  </a:path>
                  <a:path w="89534" h="42545">
                    <a:moveTo>
                      <a:pt x="75323" y="40386"/>
                    </a:moveTo>
                    <a:lnTo>
                      <a:pt x="73863" y="40284"/>
                    </a:lnTo>
                    <a:lnTo>
                      <a:pt x="74688" y="40386"/>
                    </a:lnTo>
                    <a:lnTo>
                      <a:pt x="75323" y="40386"/>
                    </a:lnTo>
                    <a:close/>
                  </a:path>
                  <a:path w="89534" h="42545">
                    <a:moveTo>
                      <a:pt x="75349" y="39408"/>
                    </a:moveTo>
                    <a:lnTo>
                      <a:pt x="72885" y="39116"/>
                    </a:lnTo>
                    <a:lnTo>
                      <a:pt x="72301" y="39116"/>
                    </a:lnTo>
                    <a:lnTo>
                      <a:pt x="75349" y="39408"/>
                    </a:lnTo>
                    <a:close/>
                  </a:path>
                  <a:path w="89534" h="42545">
                    <a:moveTo>
                      <a:pt x="75539" y="41402"/>
                    </a:moveTo>
                    <a:lnTo>
                      <a:pt x="73609" y="41148"/>
                    </a:lnTo>
                    <a:lnTo>
                      <a:pt x="74676" y="41275"/>
                    </a:lnTo>
                    <a:lnTo>
                      <a:pt x="72936" y="41008"/>
                    </a:lnTo>
                    <a:lnTo>
                      <a:pt x="70535" y="40640"/>
                    </a:lnTo>
                    <a:lnTo>
                      <a:pt x="68148" y="40424"/>
                    </a:lnTo>
                    <a:lnTo>
                      <a:pt x="68707" y="40513"/>
                    </a:lnTo>
                    <a:lnTo>
                      <a:pt x="72085" y="41021"/>
                    </a:lnTo>
                    <a:lnTo>
                      <a:pt x="70777" y="40805"/>
                    </a:lnTo>
                    <a:lnTo>
                      <a:pt x="70015" y="40640"/>
                    </a:lnTo>
                    <a:lnTo>
                      <a:pt x="70726" y="40767"/>
                    </a:lnTo>
                    <a:lnTo>
                      <a:pt x="71183" y="40830"/>
                    </a:lnTo>
                    <a:lnTo>
                      <a:pt x="71678" y="40894"/>
                    </a:lnTo>
                    <a:lnTo>
                      <a:pt x="73596" y="41148"/>
                    </a:lnTo>
                    <a:lnTo>
                      <a:pt x="75539" y="41402"/>
                    </a:lnTo>
                    <a:close/>
                  </a:path>
                  <a:path w="89534" h="42545">
                    <a:moveTo>
                      <a:pt x="75641" y="28448"/>
                    </a:moveTo>
                    <a:lnTo>
                      <a:pt x="75590" y="28270"/>
                    </a:lnTo>
                    <a:lnTo>
                      <a:pt x="74409" y="27686"/>
                    </a:lnTo>
                    <a:lnTo>
                      <a:pt x="74142" y="27559"/>
                    </a:lnTo>
                    <a:lnTo>
                      <a:pt x="73279" y="25527"/>
                    </a:lnTo>
                    <a:lnTo>
                      <a:pt x="69786" y="18542"/>
                    </a:lnTo>
                    <a:lnTo>
                      <a:pt x="67043" y="16141"/>
                    </a:lnTo>
                    <a:lnTo>
                      <a:pt x="69977" y="20574"/>
                    </a:lnTo>
                    <a:lnTo>
                      <a:pt x="71767" y="23495"/>
                    </a:lnTo>
                    <a:lnTo>
                      <a:pt x="73507" y="28321"/>
                    </a:lnTo>
                    <a:lnTo>
                      <a:pt x="73444" y="27686"/>
                    </a:lnTo>
                    <a:lnTo>
                      <a:pt x="73710" y="28067"/>
                    </a:lnTo>
                    <a:lnTo>
                      <a:pt x="74117" y="28448"/>
                    </a:lnTo>
                    <a:lnTo>
                      <a:pt x="74625" y="28829"/>
                    </a:lnTo>
                    <a:lnTo>
                      <a:pt x="75311" y="29083"/>
                    </a:lnTo>
                    <a:lnTo>
                      <a:pt x="75641" y="28448"/>
                    </a:lnTo>
                    <a:close/>
                  </a:path>
                  <a:path w="89534" h="42545">
                    <a:moveTo>
                      <a:pt x="76466" y="41046"/>
                    </a:moveTo>
                    <a:lnTo>
                      <a:pt x="74345" y="40640"/>
                    </a:lnTo>
                    <a:lnTo>
                      <a:pt x="74168" y="40640"/>
                    </a:lnTo>
                    <a:lnTo>
                      <a:pt x="73952" y="40614"/>
                    </a:lnTo>
                    <a:lnTo>
                      <a:pt x="70535" y="40386"/>
                    </a:lnTo>
                    <a:lnTo>
                      <a:pt x="74168" y="40792"/>
                    </a:lnTo>
                    <a:lnTo>
                      <a:pt x="74422" y="40830"/>
                    </a:lnTo>
                    <a:lnTo>
                      <a:pt x="76466" y="41046"/>
                    </a:lnTo>
                    <a:close/>
                  </a:path>
                  <a:path w="89534" h="42545">
                    <a:moveTo>
                      <a:pt x="76784" y="39268"/>
                    </a:moveTo>
                    <a:lnTo>
                      <a:pt x="75476" y="39014"/>
                    </a:lnTo>
                    <a:lnTo>
                      <a:pt x="75349" y="39027"/>
                    </a:lnTo>
                    <a:lnTo>
                      <a:pt x="74079" y="38963"/>
                    </a:lnTo>
                    <a:lnTo>
                      <a:pt x="72491" y="38823"/>
                    </a:lnTo>
                    <a:lnTo>
                      <a:pt x="73418" y="38938"/>
                    </a:lnTo>
                    <a:lnTo>
                      <a:pt x="76784" y="39268"/>
                    </a:lnTo>
                    <a:close/>
                  </a:path>
                  <a:path w="89534" h="42545">
                    <a:moveTo>
                      <a:pt x="76923" y="40944"/>
                    </a:moveTo>
                    <a:lnTo>
                      <a:pt x="74993" y="40640"/>
                    </a:lnTo>
                    <a:lnTo>
                      <a:pt x="75171" y="40754"/>
                    </a:lnTo>
                    <a:lnTo>
                      <a:pt x="76923" y="40944"/>
                    </a:lnTo>
                    <a:close/>
                  </a:path>
                  <a:path w="89534" h="42545">
                    <a:moveTo>
                      <a:pt x="77685" y="41529"/>
                    </a:moveTo>
                    <a:lnTo>
                      <a:pt x="77292" y="41452"/>
                    </a:lnTo>
                    <a:lnTo>
                      <a:pt x="74079" y="41046"/>
                    </a:lnTo>
                    <a:lnTo>
                      <a:pt x="77685" y="41529"/>
                    </a:lnTo>
                    <a:close/>
                  </a:path>
                  <a:path w="89534" h="42545">
                    <a:moveTo>
                      <a:pt x="77812" y="38989"/>
                    </a:moveTo>
                    <a:lnTo>
                      <a:pt x="75476" y="38862"/>
                    </a:lnTo>
                    <a:lnTo>
                      <a:pt x="75971" y="38989"/>
                    </a:lnTo>
                    <a:lnTo>
                      <a:pt x="77812" y="38989"/>
                    </a:lnTo>
                    <a:close/>
                  </a:path>
                  <a:path w="89534" h="42545">
                    <a:moveTo>
                      <a:pt x="78054" y="41910"/>
                    </a:moveTo>
                    <a:lnTo>
                      <a:pt x="73596" y="41148"/>
                    </a:lnTo>
                    <a:lnTo>
                      <a:pt x="72085" y="41021"/>
                    </a:lnTo>
                    <a:lnTo>
                      <a:pt x="72834" y="41135"/>
                    </a:lnTo>
                    <a:lnTo>
                      <a:pt x="69418" y="40640"/>
                    </a:lnTo>
                    <a:lnTo>
                      <a:pt x="67741" y="40538"/>
                    </a:lnTo>
                    <a:lnTo>
                      <a:pt x="64109" y="40030"/>
                    </a:lnTo>
                    <a:lnTo>
                      <a:pt x="67729" y="40614"/>
                    </a:lnTo>
                    <a:lnTo>
                      <a:pt x="71132" y="41021"/>
                    </a:lnTo>
                    <a:lnTo>
                      <a:pt x="68973" y="40716"/>
                    </a:lnTo>
                    <a:lnTo>
                      <a:pt x="72224" y="41122"/>
                    </a:lnTo>
                    <a:lnTo>
                      <a:pt x="72555" y="41160"/>
                    </a:lnTo>
                    <a:lnTo>
                      <a:pt x="72936" y="41211"/>
                    </a:lnTo>
                    <a:lnTo>
                      <a:pt x="74561" y="41402"/>
                    </a:lnTo>
                    <a:lnTo>
                      <a:pt x="75018" y="41516"/>
                    </a:lnTo>
                    <a:lnTo>
                      <a:pt x="72936" y="41211"/>
                    </a:lnTo>
                    <a:lnTo>
                      <a:pt x="72656" y="41211"/>
                    </a:lnTo>
                    <a:lnTo>
                      <a:pt x="75133" y="41541"/>
                    </a:lnTo>
                    <a:lnTo>
                      <a:pt x="75653" y="41656"/>
                    </a:lnTo>
                    <a:lnTo>
                      <a:pt x="75971" y="41656"/>
                    </a:lnTo>
                    <a:lnTo>
                      <a:pt x="78054" y="41910"/>
                    </a:lnTo>
                    <a:close/>
                  </a:path>
                  <a:path w="89534" h="42545">
                    <a:moveTo>
                      <a:pt x="78117" y="40386"/>
                    </a:moveTo>
                    <a:lnTo>
                      <a:pt x="75615" y="40132"/>
                    </a:lnTo>
                    <a:lnTo>
                      <a:pt x="78117" y="40386"/>
                    </a:lnTo>
                    <a:close/>
                  </a:path>
                  <a:path w="89534" h="42545">
                    <a:moveTo>
                      <a:pt x="78295" y="41021"/>
                    </a:moveTo>
                    <a:lnTo>
                      <a:pt x="76504" y="40767"/>
                    </a:lnTo>
                    <a:lnTo>
                      <a:pt x="77355" y="40868"/>
                    </a:lnTo>
                    <a:lnTo>
                      <a:pt x="76669" y="40767"/>
                    </a:lnTo>
                    <a:lnTo>
                      <a:pt x="75704" y="40640"/>
                    </a:lnTo>
                    <a:lnTo>
                      <a:pt x="75869" y="40767"/>
                    </a:lnTo>
                    <a:lnTo>
                      <a:pt x="78295" y="41021"/>
                    </a:lnTo>
                    <a:close/>
                  </a:path>
                  <a:path w="89534" h="42545">
                    <a:moveTo>
                      <a:pt x="78524" y="39243"/>
                    </a:moveTo>
                    <a:lnTo>
                      <a:pt x="76657" y="39116"/>
                    </a:lnTo>
                    <a:lnTo>
                      <a:pt x="78524" y="39243"/>
                    </a:lnTo>
                    <a:close/>
                  </a:path>
                  <a:path w="89534" h="42545">
                    <a:moveTo>
                      <a:pt x="78587" y="41275"/>
                    </a:moveTo>
                    <a:lnTo>
                      <a:pt x="76466" y="41046"/>
                    </a:lnTo>
                    <a:lnTo>
                      <a:pt x="77025" y="41148"/>
                    </a:lnTo>
                    <a:lnTo>
                      <a:pt x="77812" y="41236"/>
                    </a:lnTo>
                    <a:lnTo>
                      <a:pt x="78587" y="41275"/>
                    </a:lnTo>
                    <a:close/>
                  </a:path>
                  <a:path w="89534" h="42545">
                    <a:moveTo>
                      <a:pt x="79133" y="40424"/>
                    </a:moveTo>
                    <a:lnTo>
                      <a:pt x="78854" y="40386"/>
                    </a:lnTo>
                    <a:lnTo>
                      <a:pt x="79044" y="40386"/>
                    </a:lnTo>
                    <a:lnTo>
                      <a:pt x="77520" y="40259"/>
                    </a:lnTo>
                    <a:lnTo>
                      <a:pt x="79133" y="40424"/>
                    </a:lnTo>
                    <a:close/>
                  </a:path>
                  <a:path w="89534" h="42545">
                    <a:moveTo>
                      <a:pt x="79603" y="41021"/>
                    </a:moveTo>
                    <a:lnTo>
                      <a:pt x="77216" y="40640"/>
                    </a:lnTo>
                    <a:lnTo>
                      <a:pt x="76428" y="40513"/>
                    </a:lnTo>
                    <a:lnTo>
                      <a:pt x="76873" y="40614"/>
                    </a:lnTo>
                    <a:lnTo>
                      <a:pt x="73914" y="40322"/>
                    </a:lnTo>
                    <a:lnTo>
                      <a:pt x="74333" y="40386"/>
                    </a:lnTo>
                    <a:lnTo>
                      <a:pt x="77711" y="40894"/>
                    </a:lnTo>
                    <a:lnTo>
                      <a:pt x="79311" y="41071"/>
                    </a:lnTo>
                    <a:lnTo>
                      <a:pt x="79603" y="41021"/>
                    </a:lnTo>
                    <a:close/>
                  </a:path>
                  <a:path w="89534" h="42545">
                    <a:moveTo>
                      <a:pt x="79806" y="38023"/>
                    </a:moveTo>
                    <a:lnTo>
                      <a:pt x="79743" y="37719"/>
                    </a:lnTo>
                    <a:lnTo>
                      <a:pt x="76860" y="37592"/>
                    </a:lnTo>
                    <a:lnTo>
                      <a:pt x="76733" y="37731"/>
                    </a:lnTo>
                    <a:lnTo>
                      <a:pt x="79806" y="38023"/>
                    </a:lnTo>
                    <a:close/>
                  </a:path>
                  <a:path w="89534" h="42545">
                    <a:moveTo>
                      <a:pt x="79984" y="41783"/>
                    </a:moveTo>
                    <a:lnTo>
                      <a:pt x="76720" y="41313"/>
                    </a:lnTo>
                    <a:lnTo>
                      <a:pt x="77292" y="41452"/>
                    </a:lnTo>
                    <a:lnTo>
                      <a:pt x="79984" y="41783"/>
                    </a:lnTo>
                    <a:close/>
                  </a:path>
                  <a:path w="89534" h="42545">
                    <a:moveTo>
                      <a:pt x="80086" y="40005"/>
                    </a:moveTo>
                    <a:lnTo>
                      <a:pt x="78028" y="39624"/>
                    </a:lnTo>
                    <a:lnTo>
                      <a:pt x="76454" y="39497"/>
                    </a:lnTo>
                    <a:lnTo>
                      <a:pt x="75349" y="39408"/>
                    </a:lnTo>
                    <a:lnTo>
                      <a:pt x="74663" y="39357"/>
                    </a:lnTo>
                    <a:lnTo>
                      <a:pt x="73304" y="39243"/>
                    </a:lnTo>
                    <a:lnTo>
                      <a:pt x="76022" y="39624"/>
                    </a:lnTo>
                    <a:lnTo>
                      <a:pt x="74079" y="39497"/>
                    </a:lnTo>
                    <a:lnTo>
                      <a:pt x="73152" y="39370"/>
                    </a:lnTo>
                    <a:lnTo>
                      <a:pt x="72021" y="39243"/>
                    </a:lnTo>
                    <a:lnTo>
                      <a:pt x="70370" y="38963"/>
                    </a:lnTo>
                    <a:lnTo>
                      <a:pt x="69507" y="38862"/>
                    </a:lnTo>
                    <a:lnTo>
                      <a:pt x="69773" y="38862"/>
                    </a:lnTo>
                    <a:lnTo>
                      <a:pt x="70840" y="38862"/>
                    </a:lnTo>
                    <a:lnTo>
                      <a:pt x="69735" y="38735"/>
                    </a:lnTo>
                    <a:lnTo>
                      <a:pt x="68567" y="38608"/>
                    </a:lnTo>
                    <a:lnTo>
                      <a:pt x="65366" y="38354"/>
                    </a:lnTo>
                    <a:lnTo>
                      <a:pt x="68694" y="38735"/>
                    </a:lnTo>
                    <a:lnTo>
                      <a:pt x="67564" y="38735"/>
                    </a:lnTo>
                    <a:lnTo>
                      <a:pt x="65049" y="38481"/>
                    </a:lnTo>
                    <a:lnTo>
                      <a:pt x="67589" y="38849"/>
                    </a:lnTo>
                    <a:lnTo>
                      <a:pt x="67779" y="38874"/>
                    </a:lnTo>
                    <a:lnTo>
                      <a:pt x="73494" y="39497"/>
                    </a:lnTo>
                    <a:lnTo>
                      <a:pt x="72466" y="39370"/>
                    </a:lnTo>
                    <a:lnTo>
                      <a:pt x="80086" y="40005"/>
                    </a:lnTo>
                    <a:close/>
                  </a:path>
                  <a:path w="89534" h="42545">
                    <a:moveTo>
                      <a:pt x="80098" y="41148"/>
                    </a:moveTo>
                    <a:lnTo>
                      <a:pt x="79311" y="41071"/>
                    </a:lnTo>
                    <a:lnTo>
                      <a:pt x="79489" y="41148"/>
                    </a:lnTo>
                    <a:lnTo>
                      <a:pt x="80098" y="41148"/>
                    </a:lnTo>
                    <a:close/>
                  </a:path>
                  <a:path w="89534" h="42545">
                    <a:moveTo>
                      <a:pt x="80441" y="40640"/>
                    </a:moveTo>
                    <a:lnTo>
                      <a:pt x="80175" y="40551"/>
                    </a:lnTo>
                    <a:lnTo>
                      <a:pt x="80048" y="40538"/>
                    </a:lnTo>
                    <a:lnTo>
                      <a:pt x="79133" y="40424"/>
                    </a:lnTo>
                    <a:lnTo>
                      <a:pt x="79794" y="40513"/>
                    </a:lnTo>
                    <a:lnTo>
                      <a:pt x="80302" y="40627"/>
                    </a:lnTo>
                    <a:lnTo>
                      <a:pt x="80441" y="40640"/>
                    </a:lnTo>
                    <a:close/>
                  </a:path>
                  <a:path w="89534" h="42545">
                    <a:moveTo>
                      <a:pt x="80568" y="41516"/>
                    </a:moveTo>
                    <a:lnTo>
                      <a:pt x="77978" y="41148"/>
                    </a:lnTo>
                    <a:lnTo>
                      <a:pt x="78295" y="41148"/>
                    </a:lnTo>
                    <a:lnTo>
                      <a:pt x="77076" y="40970"/>
                    </a:lnTo>
                    <a:lnTo>
                      <a:pt x="75450" y="40805"/>
                    </a:lnTo>
                    <a:lnTo>
                      <a:pt x="78587" y="41275"/>
                    </a:lnTo>
                    <a:lnTo>
                      <a:pt x="79895" y="41452"/>
                    </a:lnTo>
                    <a:lnTo>
                      <a:pt x="80568" y="41516"/>
                    </a:lnTo>
                    <a:close/>
                  </a:path>
                  <a:path w="89534" h="42545">
                    <a:moveTo>
                      <a:pt x="80568" y="40513"/>
                    </a:moveTo>
                    <a:lnTo>
                      <a:pt x="79603" y="40386"/>
                    </a:lnTo>
                    <a:lnTo>
                      <a:pt x="79044" y="40386"/>
                    </a:lnTo>
                    <a:lnTo>
                      <a:pt x="80568" y="40513"/>
                    </a:lnTo>
                    <a:close/>
                  </a:path>
                  <a:path w="89534" h="42545">
                    <a:moveTo>
                      <a:pt x="80670" y="40424"/>
                    </a:moveTo>
                    <a:lnTo>
                      <a:pt x="80479" y="40386"/>
                    </a:lnTo>
                    <a:lnTo>
                      <a:pt x="80670" y="40424"/>
                    </a:lnTo>
                    <a:close/>
                  </a:path>
                  <a:path w="89534" h="42545">
                    <a:moveTo>
                      <a:pt x="80721" y="41529"/>
                    </a:moveTo>
                    <a:lnTo>
                      <a:pt x="79895" y="41452"/>
                    </a:lnTo>
                    <a:lnTo>
                      <a:pt x="77812" y="41236"/>
                    </a:lnTo>
                    <a:lnTo>
                      <a:pt x="76428" y="41148"/>
                    </a:lnTo>
                    <a:lnTo>
                      <a:pt x="70535" y="40424"/>
                    </a:lnTo>
                    <a:lnTo>
                      <a:pt x="71958" y="40640"/>
                    </a:lnTo>
                    <a:lnTo>
                      <a:pt x="70434" y="40411"/>
                    </a:lnTo>
                    <a:lnTo>
                      <a:pt x="70688" y="40513"/>
                    </a:lnTo>
                    <a:lnTo>
                      <a:pt x="70205" y="40513"/>
                    </a:lnTo>
                    <a:lnTo>
                      <a:pt x="73939" y="41021"/>
                    </a:lnTo>
                    <a:lnTo>
                      <a:pt x="74917" y="41097"/>
                    </a:lnTo>
                    <a:lnTo>
                      <a:pt x="74218" y="41021"/>
                    </a:lnTo>
                    <a:lnTo>
                      <a:pt x="74676" y="41021"/>
                    </a:lnTo>
                    <a:lnTo>
                      <a:pt x="76720" y="41313"/>
                    </a:lnTo>
                    <a:lnTo>
                      <a:pt x="75996" y="41148"/>
                    </a:lnTo>
                    <a:lnTo>
                      <a:pt x="80162" y="41656"/>
                    </a:lnTo>
                    <a:lnTo>
                      <a:pt x="80721" y="41529"/>
                    </a:lnTo>
                    <a:close/>
                  </a:path>
                  <a:path w="89534" h="42545">
                    <a:moveTo>
                      <a:pt x="81165" y="40640"/>
                    </a:moveTo>
                    <a:lnTo>
                      <a:pt x="80403" y="40576"/>
                    </a:lnTo>
                    <a:lnTo>
                      <a:pt x="81000" y="40640"/>
                    </a:lnTo>
                    <a:lnTo>
                      <a:pt x="81165" y="40640"/>
                    </a:lnTo>
                    <a:close/>
                  </a:path>
                  <a:path w="89534" h="42545">
                    <a:moveTo>
                      <a:pt x="81699" y="40576"/>
                    </a:moveTo>
                    <a:lnTo>
                      <a:pt x="81216" y="40500"/>
                    </a:lnTo>
                    <a:lnTo>
                      <a:pt x="80670" y="40424"/>
                    </a:lnTo>
                    <a:lnTo>
                      <a:pt x="81699" y="40576"/>
                    </a:lnTo>
                    <a:close/>
                  </a:path>
                  <a:path w="89534" h="42545">
                    <a:moveTo>
                      <a:pt x="82677" y="40563"/>
                    </a:moveTo>
                    <a:lnTo>
                      <a:pt x="82461" y="40525"/>
                    </a:lnTo>
                    <a:lnTo>
                      <a:pt x="82613" y="40576"/>
                    </a:lnTo>
                    <a:close/>
                  </a:path>
                  <a:path w="89534" h="42545">
                    <a:moveTo>
                      <a:pt x="82791" y="41402"/>
                    </a:moveTo>
                    <a:lnTo>
                      <a:pt x="82016" y="41135"/>
                    </a:lnTo>
                    <a:lnTo>
                      <a:pt x="80759" y="40868"/>
                    </a:lnTo>
                    <a:lnTo>
                      <a:pt x="66725" y="39243"/>
                    </a:lnTo>
                    <a:lnTo>
                      <a:pt x="66624" y="39116"/>
                    </a:lnTo>
                    <a:lnTo>
                      <a:pt x="66865" y="38989"/>
                    </a:lnTo>
                    <a:lnTo>
                      <a:pt x="67945" y="38989"/>
                    </a:lnTo>
                    <a:lnTo>
                      <a:pt x="70446" y="39243"/>
                    </a:lnTo>
                    <a:lnTo>
                      <a:pt x="71437" y="39497"/>
                    </a:lnTo>
                    <a:lnTo>
                      <a:pt x="71247" y="39497"/>
                    </a:lnTo>
                    <a:lnTo>
                      <a:pt x="69888" y="39370"/>
                    </a:lnTo>
                    <a:lnTo>
                      <a:pt x="69291" y="39370"/>
                    </a:lnTo>
                    <a:lnTo>
                      <a:pt x="72402" y="39751"/>
                    </a:lnTo>
                    <a:lnTo>
                      <a:pt x="70904" y="39624"/>
                    </a:lnTo>
                    <a:lnTo>
                      <a:pt x="71488" y="39751"/>
                    </a:lnTo>
                    <a:lnTo>
                      <a:pt x="74523" y="40132"/>
                    </a:lnTo>
                    <a:lnTo>
                      <a:pt x="76454" y="40259"/>
                    </a:lnTo>
                    <a:lnTo>
                      <a:pt x="75526" y="40132"/>
                    </a:lnTo>
                    <a:lnTo>
                      <a:pt x="73113" y="39878"/>
                    </a:lnTo>
                    <a:lnTo>
                      <a:pt x="75971" y="40005"/>
                    </a:lnTo>
                    <a:lnTo>
                      <a:pt x="75234" y="39878"/>
                    </a:lnTo>
                    <a:lnTo>
                      <a:pt x="74498" y="39751"/>
                    </a:lnTo>
                    <a:lnTo>
                      <a:pt x="73761" y="39624"/>
                    </a:lnTo>
                    <a:lnTo>
                      <a:pt x="79603" y="40386"/>
                    </a:lnTo>
                    <a:lnTo>
                      <a:pt x="80391" y="40386"/>
                    </a:lnTo>
                    <a:lnTo>
                      <a:pt x="78701" y="40259"/>
                    </a:lnTo>
                    <a:lnTo>
                      <a:pt x="76009" y="39878"/>
                    </a:lnTo>
                    <a:lnTo>
                      <a:pt x="77165" y="39878"/>
                    </a:lnTo>
                    <a:lnTo>
                      <a:pt x="74815" y="39624"/>
                    </a:lnTo>
                    <a:lnTo>
                      <a:pt x="73494" y="39497"/>
                    </a:lnTo>
                    <a:lnTo>
                      <a:pt x="68453" y="38989"/>
                    </a:lnTo>
                    <a:lnTo>
                      <a:pt x="67195" y="38862"/>
                    </a:lnTo>
                    <a:lnTo>
                      <a:pt x="49872" y="38862"/>
                    </a:lnTo>
                    <a:lnTo>
                      <a:pt x="49682" y="38862"/>
                    </a:lnTo>
                    <a:lnTo>
                      <a:pt x="50990" y="39116"/>
                    </a:lnTo>
                    <a:lnTo>
                      <a:pt x="53733" y="39497"/>
                    </a:lnTo>
                    <a:lnTo>
                      <a:pt x="54927" y="39712"/>
                    </a:lnTo>
                    <a:lnTo>
                      <a:pt x="52387" y="39370"/>
                    </a:lnTo>
                    <a:lnTo>
                      <a:pt x="54876" y="39751"/>
                    </a:lnTo>
                    <a:lnTo>
                      <a:pt x="55549" y="39865"/>
                    </a:lnTo>
                    <a:lnTo>
                      <a:pt x="56629" y="40068"/>
                    </a:lnTo>
                    <a:lnTo>
                      <a:pt x="54597" y="39789"/>
                    </a:lnTo>
                    <a:lnTo>
                      <a:pt x="57086" y="40220"/>
                    </a:lnTo>
                    <a:lnTo>
                      <a:pt x="57289" y="40259"/>
                    </a:lnTo>
                    <a:lnTo>
                      <a:pt x="61493" y="40944"/>
                    </a:lnTo>
                    <a:lnTo>
                      <a:pt x="60566" y="40779"/>
                    </a:lnTo>
                    <a:lnTo>
                      <a:pt x="61010" y="40843"/>
                    </a:lnTo>
                    <a:lnTo>
                      <a:pt x="66052" y="41719"/>
                    </a:lnTo>
                    <a:lnTo>
                      <a:pt x="70180" y="42379"/>
                    </a:lnTo>
                    <a:lnTo>
                      <a:pt x="67767" y="41935"/>
                    </a:lnTo>
                    <a:lnTo>
                      <a:pt x="65773" y="41605"/>
                    </a:lnTo>
                    <a:lnTo>
                      <a:pt x="61099" y="40817"/>
                    </a:lnTo>
                    <a:lnTo>
                      <a:pt x="61696" y="40881"/>
                    </a:lnTo>
                    <a:lnTo>
                      <a:pt x="60947" y="40754"/>
                    </a:lnTo>
                    <a:lnTo>
                      <a:pt x="58750" y="40386"/>
                    </a:lnTo>
                    <a:lnTo>
                      <a:pt x="57670" y="40220"/>
                    </a:lnTo>
                    <a:lnTo>
                      <a:pt x="56794" y="40068"/>
                    </a:lnTo>
                    <a:lnTo>
                      <a:pt x="55664" y="39865"/>
                    </a:lnTo>
                    <a:lnTo>
                      <a:pt x="56629" y="40005"/>
                    </a:lnTo>
                    <a:lnTo>
                      <a:pt x="54610" y="39624"/>
                    </a:lnTo>
                    <a:lnTo>
                      <a:pt x="61328" y="40678"/>
                    </a:lnTo>
                    <a:lnTo>
                      <a:pt x="62331" y="40767"/>
                    </a:lnTo>
                    <a:lnTo>
                      <a:pt x="60807" y="40513"/>
                    </a:lnTo>
                    <a:lnTo>
                      <a:pt x="63207" y="40881"/>
                    </a:lnTo>
                    <a:lnTo>
                      <a:pt x="61353" y="40513"/>
                    </a:lnTo>
                    <a:lnTo>
                      <a:pt x="59080" y="40132"/>
                    </a:lnTo>
                    <a:lnTo>
                      <a:pt x="60426" y="40309"/>
                    </a:lnTo>
                    <a:lnTo>
                      <a:pt x="60617" y="40322"/>
                    </a:lnTo>
                    <a:lnTo>
                      <a:pt x="60350" y="40259"/>
                    </a:lnTo>
                    <a:lnTo>
                      <a:pt x="60960" y="40360"/>
                    </a:lnTo>
                    <a:lnTo>
                      <a:pt x="60591" y="40259"/>
                    </a:lnTo>
                    <a:lnTo>
                      <a:pt x="61849" y="40500"/>
                    </a:lnTo>
                    <a:lnTo>
                      <a:pt x="64782" y="40982"/>
                    </a:lnTo>
                    <a:lnTo>
                      <a:pt x="64452" y="40894"/>
                    </a:lnTo>
                    <a:lnTo>
                      <a:pt x="69608" y="41770"/>
                    </a:lnTo>
                    <a:lnTo>
                      <a:pt x="69761" y="41795"/>
                    </a:lnTo>
                    <a:lnTo>
                      <a:pt x="72009" y="42164"/>
                    </a:lnTo>
                    <a:lnTo>
                      <a:pt x="70523" y="41910"/>
                    </a:lnTo>
                    <a:lnTo>
                      <a:pt x="71437" y="42037"/>
                    </a:lnTo>
                    <a:lnTo>
                      <a:pt x="74117" y="42418"/>
                    </a:lnTo>
                    <a:lnTo>
                      <a:pt x="67767" y="41402"/>
                    </a:lnTo>
                    <a:lnTo>
                      <a:pt x="69672" y="41681"/>
                    </a:lnTo>
                    <a:lnTo>
                      <a:pt x="70383" y="41783"/>
                    </a:lnTo>
                    <a:lnTo>
                      <a:pt x="69938" y="41656"/>
                    </a:lnTo>
                    <a:lnTo>
                      <a:pt x="71132" y="41783"/>
                    </a:lnTo>
                    <a:lnTo>
                      <a:pt x="70180" y="41656"/>
                    </a:lnTo>
                    <a:lnTo>
                      <a:pt x="68275" y="41402"/>
                    </a:lnTo>
                    <a:lnTo>
                      <a:pt x="67983" y="41402"/>
                    </a:lnTo>
                    <a:lnTo>
                      <a:pt x="64668" y="40894"/>
                    </a:lnTo>
                    <a:lnTo>
                      <a:pt x="60807" y="40259"/>
                    </a:lnTo>
                    <a:lnTo>
                      <a:pt x="58496" y="39878"/>
                    </a:lnTo>
                    <a:lnTo>
                      <a:pt x="57721" y="39751"/>
                    </a:lnTo>
                    <a:lnTo>
                      <a:pt x="59918" y="40055"/>
                    </a:lnTo>
                    <a:lnTo>
                      <a:pt x="64135" y="40767"/>
                    </a:lnTo>
                    <a:lnTo>
                      <a:pt x="62306" y="40386"/>
                    </a:lnTo>
                    <a:lnTo>
                      <a:pt x="65290" y="40881"/>
                    </a:lnTo>
                    <a:lnTo>
                      <a:pt x="62445" y="40386"/>
                    </a:lnTo>
                    <a:lnTo>
                      <a:pt x="61620" y="40259"/>
                    </a:lnTo>
                    <a:lnTo>
                      <a:pt x="60794" y="40132"/>
                    </a:lnTo>
                    <a:lnTo>
                      <a:pt x="61112" y="40132"/>
                    </a:lnTo>
                    <a:lnTo>
                      <a:pt x="64300" y="40678"/>
                    </a:lnTo>
                    <a:lnTo>
                      <a:pt x="63538" y="40513"/>
                    </a:lnTo>
                    <a:lnTo>
                      <a:pt x="68097" y="41275"/>
                    </a:lnTo>
                    <a:lnTo>
                      <a:pt x="68224" y="41275"/>
                    </a:lnTo>
                    <a:lnTo>
                      <a:pt x="69062" y="41402"/>
                    </a:lnTo>
                    <a:lnTo>
                      <a:pt x="68427" y="41351"/>
                    </a:lnTo>
                    <a:lnTo>
                      <a:pt x="68008" y="41275"/>
                    </a:lnTo>
                    <a:lnTo>
                      <a:pt x="66586" y="41148"/>
                    </a:lnTo>
                    <a:lnTo>
                      <a:pt x="67906" y="41300"/>
                    </a:lnTo>
                    <a:lnTo>
                      <a:pt x="68364" y="41402"/>
                    </a:lnTo>
                    <a:lnTo>
                      <a:pt x="69875" y="41605"/>
                    </a:lnTo>
                    <a:lnTo>
                      <a:pt x="69240" y="41516"/>
                    </a:lnTo>
                    <a:lnTo>
                      <a:pt x="68910" y="41452"/>
                    </a:lnTo>
                    <a:lnTo>
                      <a:pt x="71361" y="41783"/>
                    </a:lnTo>
                    <a:lnTo>
                      <a:pt x="72478" y="41922"/>
                    </a:lnTo>
                    <a:lnTo>
                      <a:pt x="73418" y="42075"/>
                    </a:lnTo>
                    <a:lnTo>
                      <a:pt x="75107" y="42329"/>
                    </a:lnTo>
                    <a:lnTo>
                      <a:pt x="73444" y="42062"/>
                    </a:lnTo>
                    <a:lnTo>
                      <a:pt x="73113" y="42011"/>
                    </a:lnTo>
                    <a:lnTo>
                      <a:pt x="73406" y="42037"/>
                    </a:lnTo>
                    <a:lnTo>
                      <a:pt x="73037" y="41986"/>
                    </a:lnTo>
                    <a:lnTo>
                      <a:pt x="71348" y="41719"/>
                    </a:lnTo>
                    <a:lnTo>
                      <a:pt x="70777" y="41656"/>
                    </a:lnTo>
                    <a:lnTo>
                      <a:pt x="70358" y="41579"/>
                    </a:lnTo>
                    <a:lnTo>
                      <a:pt x="71348" y="41719"/>
                    </a:lnTo>
                    <a:lnTo>
                      <a:pt x="71920" y="41783"/>
                    </a:lnTo>
                    <a:lnTo>
                      <a:pt x="69773" y="41402"/>
                    </a:lnTo>
                    <a:lnTo>
                      <a:pt x="70180" y="41541"/>
                    </a:lnTo>
                    <a:lnTo>
                      <a:pt x="69494" y="41402"/>
                    </a:lnTo>
                    <a:lnTo>
                      <a:pt x="68211" y="41148"/>
                    </a:lnTo>
                    <a:lnTo>
                      <a:pt x="73266" y="41910"/>
                    </a:lnTo>
                    <a:lnTo>
                      <a:pt x="73456" y="41910"/>
                    </a:lnTo>
                    <a:lnTo>
                      <a:pt x="69938" y="41275"/>
                    </a:lnTo>
                    <a:lnTo>
                      <a:pt x="71183" y="41402"/>
                    </a:lnTo>
                    <a:lnTo>
                      <a:pt x="61264" y="39751"/>
                    </a:lnTo>
                    <a:lnTo>
                      <a:pt x="62496" y="39878"/>
                    </a:lnTo>
                    <a:lnTo>
                      <a:pt x="61734" y="39751"/>
                    </a:lnTo>
                    <a:lnTo>
                      <a:pt x="60947" y="39624"/>
                    </a:lnTo>
                    <a:lnTo>
                      <a:pt x="59296" y="39370"/>
                    </a:lnTo>
                    <a:lnTo>
                      <a:pt x="62064" y="39751"/>
                    </a:lnTo>
                    <a:lnTo>
                      <a:pt x="64109" y="40030"/>
                    </a:lnTo>
                    <a:lnTo>
                      <a:pt x="63322" y="39916"/>
                    </a:lnTo>
                    <a:lnTo>
                      <a:pt x="63944" y="39992"/>
                    </a:lnTo>
                    <a:lnTo>
                      <a:pt x="63207" y="39865"/>
                    </a:lnTo>
                    <a:lnTo>
                      <a:pt x="62509" y="39789"/>
                    </a:lnTo>
                    <a:lnTo>
                      <a:pt x="62255" y="39751"/>
                    </a:lnTo>
                    <a:lnTo>
                      <a:pt x="62522" y="39751"/>
                    </a:lnTo>
                    <a:lnTo>
                      <a:pt x="62788" y="39751"/>
                    </a:lnTo>
                    <a:lnTo>
                      <a:pt x="65938" y="40195"/>
                    </a:lnTo>
                    <a:lnTo>
                      <a:pt x="67843" y="40449"/>
                    </a:lnTo>
                    <a:lnTo>
                      <a:pt x="68707" y="40513"/>
                    </a:lnTo>
                    <a:lnTo>
                      <a:pt x="67614" y="40360"/>
                    </a:lnTo>
                    <a:lnTo>
                      <a:pt x="67475" y="40347"/>
                    </a:lnTo>
                    <a:lnTo>
                      <a:pt x="65557" y="40005"/>
                    </a:lnTo>
                    <a:lnTo>
                      <a:pt x="67284" y="40284"/>
                    </a:lnTo>
                    <a:lnTo>
                      <a:pt x="66243" y="40068"/>
                    </a:lnTo>
                    <a:lnTo>
                      <a:pt x="64731" y="39878"/>
                    </a:lnTo>
                    <a:lnTo>
                      <a:pt x="65938" y="40005"/>
                    </a:lnTo>
                    <a:lnTo>
                      <a:pt x="67335" y="40132"/>
                    </a:lnTo>
                    <a:lnTo>
                      <a:pt x="65989" y="39966"/>
                    </a:lnTo>
                    <a:lnTo>
                      <a:pt x="65722" y="39878"/>
                    </a:lnTo>
                    <a:lnTo>
                      <a:pt x="66929" y="40005"/>
                    </a:lnTo>
                    <a:lnTo>
                      <a:pt x="70688" y="40513"/>
                    </a:lnTo>
                    <a:lnTo>
                      <a:pt x="67030" y="40005"/>
                    </a:lnTo>
                    <a:lnTo>
                      <a:pt x="67843" y="40005"/>
                    </a:lnTo>
                    <a:lnTo>
                      <a:pt x="68770" y="40132"/>
                    </a:lnTo>
                    <a:lnTo>
                      <a:pt x="70535" y="40259"/>
                    </a:lnTo>
                    <a:lnTo>
                      <a:pt x="68694" y="40005"/>
                    </a:lnTo>
                    <a:lnTo>
                      <a:pt x="67779" y="39878"/>
                    </a:lnTo>
                    <a:lnTo>
                      <a:pt x="65938" y="39624"/>
                    </a:lnTo>
                    <a:lnTo>
                      <a:pt x="70396" y="40132"/>
                    </a:lnTo>
                    <a:lnTo>
                      <a:pt x="72809" y="40513"/>
                    </a:lnTo>
                    <a:lnTo>
                      <a:pt x="71412" y="40259"/>
                    </a:lnTo>
                    <a:lnTo>
                      <a:pt x="73952" y="40614"/>
                    </a:lnTo>
                    <a:lnTo>
                      <a:pt x="71437" y="40259"/>
                    </a:lnTo>
                    <a:lnTo>
                      <a:pt x="72542" y="40386"/>
                    </a:lnTo>
                    <a:lnTo>
                      <a:pt x="73990" y="40601"/>
                    </a:lnTo>
                    <a:lnTo>
                      <a:pt x="72059" y="40259"/>
                    </a:lnTo>
                    <a:lnTo>
                      <a:pt x="70599" y="40005"/>
                    </a:lnTo>
                    <a:lnTo>
                      <a:pt x="72072" y="40220"/>
                    </a:lnTo>
                    <a:lnTo>
                      <a:pt x="71551" y="40132"/>
                    </a:lnTo>
                    <a:lnTo>
                      <a:pt x="71551" y="40005"/>
                    </a:lnTo>
                    <a:lnTo>
                      <a:pt x="68948" y="39624"/>
                    </a:lnTo>
                    <a:lnTo>
                      <a:pt x="66306" y="39497"/>
                    </a:lnTo>
                    <a:lnTo>
                      <a:pt x="66078" y="39370"/>
                    </a:lnTo>
                    <a:lnTo>
                      <a:pt x="65849" y="39243"/>
                    </a:lnTo>
                    <a:lnTo>
                      <a:pt x="68948" y="39624"/>
                    </a:lnTo>
                    <a:lnTo>
                      <a:pt x="71056" y="39878"/>
                    </a:lnTo>
                    <a:lnTo>
                      <a:pt x="73494" y="40220"/>
                    </a:lnTo>
                    <a:lnTo>
                      <a:pt x="81140" y="41021"/>
                    </a:lnTo>
                    <a:lnTo>
                      <a:pt x="79806" y="40894"/>
                    </a:lnTo>
                    <a:lnTo>
                      <a:pt x="79603" y="41021"/>
                    </a:lnTo>
                    <a:lnTo>
                      <a:pt x="79768" y="41021"/>
                    </a:lnTo>
                    <a:lnTo>
                      <a:pt x="82791" y="41402"/>
                    </a:lnTo>
                    <a:close/>
                  </a:path>
                  <a:path w="89534" h="42545">
                    <a:moveTo>
                      <a:pt x="82981" y="40462"/>
                    </a:moveTo>
                    <a:lnTo>
                      <a:pt x="82321" y="40259"/>
                    </a:lnTo>
                    <a:lnTo>
                      <a:pt x="81394" y="40259"/>
                    </a:lnTo>
                    <a:lnTo>
                      <a:pt x="80962" y="40246"/>
                    </a:lnTo>
                    <a:lnTo>
                      <a:pt x="79044" y="40055"/>
                    </a:lnTo>
                    <a:lnTo>
                      <a:pt x="78435" y="40068"/>
                    </a:lnTo>
                    <a:lnTo>
                      <a:pt x="81711" y="40398"/>
                    </a:lnTo>
                    <a:lnTo>
                      <a:pt x="82461" y="40525"/>
                    </a:lnTo>
                    <a:lnTo>
                      <a:pt x="82105" y="40386"/>
                    </a:lnTo>
                    <a:lnTo>
                      <a:pt x="82981" y="40462"/>
                    </a:lnTo>
                    <a:close/>
                  </a:path>
                  <a:path w="89534" h="42545">
                    <a:moveTo>
                      <a:pt x="84505" y="40411"/>
                    </a:moveTo>
                    <a:lnTo>
                      <a:pt x="83413" y="40144"/>
                    </a:lnTo>
                    <a:lnTo>
                      <a:pt x="83172" y="40195"/>
                    </a:lnTo>
                    <a:lnTo>
                      <a:pt x="82588" y="40195"/>
                    </a:lnTo>
                    <a:lnTo>
                      <a:pt x="84505" y="40411"/>
                    </a:lnTo>
                    <a:close/>
                  </a:path>
                  <a:path w="89534" h="42545">
                    <a:moveTo>
                      <a:pt x="84810" y="35179"/>
                    </a:moveTo>
                    <a:lnTo>
                      <a:pt x="84696" y="32766"/>
                    </a:lnTo>
                    <a:lnTo>
                      <a:pt x="83794" y="30353"/>
                    </a:lnTo>
                    <a:lnTo>
                      <a:pt x="82651" y="29337"/>
                    </a:lnTo>
                    <a:lnTo>
                      <a:pt x="80733" y="28575"/>
                    </a:lnTo>
                    <a:lnTo>
                      <a:pt x="79984" y="27559"/>
                    </a:lnTo>
                    <a:lnTo>
                      <a:pt x="79476" y="26670"/>
                    </a:lnTo>
                    <a:lnTo>
                      <a:pt x="79286" y="26289"/>
                    </a:lnTo>
                    <a:lnTo>
                      <a:pt x="79082" y="25527"/>
                    </a:lnTo>
                    <a:lnTo>
                      <a:pt x="77787" y="21844"/>
                    </a:lnTo>
                    <a:lnTo>
                      <a:pt x="75590" y="17272"/>
                    </a:lnTo>
                    <a:lnTo>
                      <a:pt x="71945" y="12065"/>
                    </a:lnTo>
                    <a:lnTo>
                      <a:pt x="67259" y="7493"/>
                    </a:lnTo>
                    <a:lnTo>
                      <a:pt x="66738" y="6985"/>
                    </a:lnTo>
                    <a:lnTo>
                      <a:pt x="63982" y="5207"/>
                    </a:lnTo>
                    <a:lnTo>
                      <a:pt x="59867" y="2540"/>
                    </a:lnTo>
                    <a:lnTo>
                      <a:pt x="32677" y="0"/>
                    </a:lnTo>
                    <a:lnTo>
                      <a:pt x="17678" y="7874"/>
                    </a:lnTo>
                    <a:lnTo>
                      <a:pt x="14312" y="10414"/>
                    </a:lnTo>
                    <a:lnTo>
                      <a:pt x="11010" y="14986"/>
                    </a:lnTo>
                    <a:lnTo>
                      <a:pt x="11455" y="13970"/>
                    </a:lnTo>
                    <a:lnTo>
                      <a:pt x="10655" y="14478"/>
                    </a:lnTo>
                    <a:lnTo>
                      <a:pt x="9740" y="15621"/>
                    </a:lnTo>
                    <a:lnTo>
                      <a:pt x="9029" y="18161"/>
                    </a:lnTo>
                    <a:lnTo>
                      <a:pt x="8432" y="16129"/>
                    </a:lnTo>
                    <a:lnTo>
                      <a:pt x="7493" y="18161"/>
                    </a:lnTo>
                    <a:lnTo>
                      <a:pt x="6807" y="20066"/>
                    </a:lnTo>
                    <a:lnTo>
                      <a:pt x="6248" y="22098"/>
                    </a:lnTo>
                    <a:lnTo>
                      <a:pt x="8801" y="20955"/>
                    </a:lnTo>
                    <a:lnTo>
                      <a:pt x="8712" y="26162"/>
                    </a:lnTo>
                    <a:lnTo>
                      <a:pt x="8788" y="26289"/>
                    </a:lnTo>
                    <a:lnTo>
                      <a:pt x="9283" y="26670"/>
                    </a:lnTo>
                    <a:lnTo>
                      <a:pt x="11252" y="27686"/>
                    </a:lnTo>
                    <a:lnTo>
                      <a:pt x="11722" y="27051"/>
                    </a:lnTo>
                    <a:lnTo>
                      <a:pt x="11430" y="26924"/>
                    </a:lnTo>
                    <a:lnTo>
                      <a:pt x="10807" y="26289"/>
                    </a:lnTo>
                    <a:lnTo>
                      <a:pt x="10922" y="25781"/>
                    </a:lnTo>
                    <a:lnTo>
                      <a:pt x="11976" y="24003"/>
                    </a:lnTo>
                    <a:lnTo>
                      <a:pt x="11582" y="20955"/>
                    </a:lnTo>
                    <a:lnTo>
                      <a:pt x="11379" y="19431"/>
                    </a:lnTo>
                    <a:lnTo>
                      <a:pt x="13474" y="19939"/>
                    </a:lnTo>
                    <a:lnTo>
                      <a:pt x="11976" y="23876"/>
                    </a:lnTo>
                    <a:lnTo>
                      <a:pt x="14592" y="23876"/>
                    </a:lnTo>
                    <a:lnTo>
                      <a:pt x="15074" y="25654"/>
                    </a:lnTo>
                    <a:lnTo>
                      <a:pt x="15201" y="23495"/>
                    </a:lnTo>
                    <a:lnTo>
                      <a:pt x="15303" y="22733"/>
                    </a:lnTo>
                    <a:lnTo>
                      <a:pt x="15455" y="21844"/>
                    </a:lnTo>
                    <a:lnTo>
                      <a:pt x="17907" y="21844"/>
                    </a:lnTo>
                    <a:lnTo>
                      <a:pt x="18415" y="20955"/>
                    </a:lnTo>
                    <a:lnTo>
                      <a:pt x="18656" y="20574"/>
                    </a:lnTo>
                    <a:lnTo>
                      <a:pt x="19189" y="19735"/>
                    </a:lnTo>
                    <a:lnTo>
                      <a:pt x="18237" y="20574"/>
                    </a:lnTo>
                    <a:lnTo>
                      <a:pt x="19227" y="19431"/>
                    </a:lnTo>
                    <a:lnTo>
                      <a:pt x="20320" y="18161"/>
                    </a:lnTo>
                    <a:lnTo>
                      <a:pt x="22821" y="15240"/>
                    </a:lnTo>
                    <a:lnTo>
                      <a:pt x="23088" y="14986"/>
                    </a:lnTo>
                    <a:lnTo>
                      <a:pt x="24917" y="13208"/>
                    </a:lnTo>
                    <a:lnTo>
                      <a:pt x="28130" y="10033"/>
                    </a:lnTo>
                    <a:lnTo>
                      <a:pt x="34696" y="7747"/>
                    </a:lnTo>
                    <a:lnTo>
                      <a:pt x="41059" y="5207"/>
                    </a:lnTo>
                    <a:lnTo>
                      <a:pt x="51625" y="5715"/>
                    </a:lnTo>
                    <a:lnTo>
                      <a:pt x="58305" y="9652"/>
                    </a:lnTo>
                    <a:lnTo>
                      <a:pt x="61798" y="11531"/>
                    </a:lnTo>
                    <a:lnTo>
                      <a:pt x="76492" y="28194"/>
                    </a:lnTo>
                    <a:lnTo>
                      <a:pt x="76047" y="26670"/>
                    </a:lnTo>
                    <a:lnTo>
                      <a:pt x="76555" y="27178"/>
                    </a:lnTo>
                    <a:lnTo>
                      <a:pt x="77241" y="27559"/>
                    </a:lnTo>
                    <a:lnTo>
                      <a:pt x="77812" y="28194"/>
                    </a:lnTo>
                    <a:lnTo>
                      <a:pt x="79311" y="30226"/>
                    </a:lnTo>
                    <a:lnTo>
                      <a:pt x="80683" y="33909"/>
                    </a:lnTo>
                    <a:lnTo>
                      <a:pt x="79895" y="34036"/>
                    </a:lnTo>
                    <a:lnTo>
                      <a:pt x="79781" y="34417"/>
                    </a:lnTo>
                    <a:lnTo>
                      <a:pt x="79654" y="35179"/>
                    </a:lnTo>
                    <a:lnTo>
                      <a:pt x="78892" y="34671"/>
                    </a:lnTo>
                    <a:lnTo>
                      <a:pt x="78574" y="34671"/>
                    </a:lnTo>
                    <a:lnTo>
                      <a:pt x="78574" y="34036"/>
                    </a:lnTo>
                    <a:lnTo>
                      <a:pt x="78689" y="33655"/>
                    </a:lnTo>
                    <a:lnTo>
                      <a:pt x="77101" y="34036"/>
                    </a:lnTo>
                    <a:lnTo>
                      <a:pt x="76009" y="32385"/>
                    </a:lnTo>
                    <a:lnTo>
                      <a:pt x="75196" y="35433"/>
                    </a:lnTo>
                    <a:lnTo>
                      <a:pt x="72567" y="34264"/>
                    </a:lnTo>
                    <a:lnTo>
                      <a:pt x="69075" y="33147"/>
                    </a:lnTo>
                    <a:lnTo>
                      <a:pt x="68275" y="32893"/>
                    </a:lnTo>
                    <a:lnTo>
                      <a:pt x="67437" y="33147"/>
                    </a:lnTo>
                    <a:lnTo>
                      <a:pt x="66979" y="32473"/>
                    </a:lnTo>
                    <a:lnTo>
                      <a:pt x="66636" y="31750"/>
                    </a:lnTo>
                    <a:lnTo>
                      <a:pt x="66408" y="30988"/>
                    </a:lnTo>
                    <a:lnTo>
                      <a:pt x="66281" y="30441"/>
                    </a:lnTo>
                    <a:lnTo>
                      <a:pt x="66179" y="29337"/>
                    </a:lnTo>
                    <a:lnTo>
                      <a:pt x="65862" y="28194"/>
                    </a:lnTo>
                    <a:lnTo>
                      <a:pt x="65760" y="27940"/>
                    </a:lnTo>
                    <a:lnTo>
                      <a:pt x="65671" y="27686"/>
                    </a:lnTo>
                    <a:lnTo>
                      <a:pt x="65087" y="26162"/>
                    </a:lnTo>
                    <a:lnTo>
                      <a:pt x="63766" y="21971"/>
                    </a:lnTo>
                    <a:lnTo>
                      <a:pt x="59461" y="18516"/>
                    </a:lnTo>
                    <a:lnTo>
                      <a:pt x="58280" y="17805"/>
                    </a:lnTo>
                    <a:lnTo>
                      <a:pt x="58280" y="38227"/>
                    </a:lnTo>
                    <a:lnTo>
                      <a:pt x="56654" y="38100"/>
                    </a:lnTo>
                    <a:lnTo>
                      <a:pt x="51993" y="37680"/>
                    </a:lnTo>
                    <a:lnTo>
                      <a:pt x="52743" y="37782"/>
                    </a:lnTo>
                    <a:lnTo>
                      <a:pt x="52959" y="37820"/>
                    </a:lnTo>
                    <a:lnTo>
                      <a:pt x="54559" y="38023"/>
                    </a:lnTo>
                    <a:lnTo>
                      <a:pt x="54356" y="38023"/>
                    </a:lnTo>
                    <a:lnTo>
                      <a:pt x="53987" y="37973"/>
                    </a:lnTo>
                    <a:lnTo>
                      <a:pt x="53784" y="37960"/>
                    </a:lnTo>
                    <a:lnTo>
                      <a:pt x="53454" y="37934"/>
                    </a:lnTo>
                    <a:lnTo>
                      <a:pt x="53086" y="37896"/>
                    </a:lnTo>
                    <a:lnTo>
                      <a:pt x="53632" y="37973"/>
                    </a:lnTo>
                    <a:lnTo>
                      <a:pt x="52641" y="37846"/>
                    </a:lnTo>
                    <a:lnTo>
                      <a:pt x="52362" y="37820"/>
                    </a:lnTo>
                    <a:lnTo>
                      <a:pt x="49974" y="37592"/>
                    </a:lnTo>
                    <a:lnTo>
                      <a:pt x="50888" y="37719"/>
                    </a:lnTo>
                    <a:lnTo>
                      <a:pt x="52971" y="37973"/>
                    </a:lnTo>
                    <a:lnTo>
                      <a:pt x="53543" y="38036"/>
                    </a:lnTo>
                    <a:lnTo>
                      <a:pt x="54521" y="38150"/>
                    </a:lnTo>
                    <a:lnTo>
                      <a:pt x="54965" y="38201"/>
                    </a:lnTo>
                    <a:lnTo>
                      <a:pt x="56337" y="38354"/>
                    </a:lnTo>
                    <a:lnTo>
                      <a:pt x="55041" y="38227"/>
                    </a:lnTo>
                    <a:lnTo>
                      <a:pt x="54927" y="38608"/>
                    </a:lnTo>
                    <a:lnTo>
                      <a:pt x="50152" y="38430"/>
                    </a:lnTo>
                    <a:lnTo>
                      <a:pt x="50838" y="38481"/>
                    </a:lnTo>
                    <a:lnTo>
                      <a:pt x="50025" y="38442"/>
                    </a:lnTo>
                    <a:lnTo>
                      <a:pt x="50279" y="38481"/>
                    </a:lnTo>
                    <a:lnTo>
                      <a:pt x="50012" y="38442"/>
                    </a:lnTo>
                    <a:lnTo>
                      <a:pt x="49364" y="38404"/>
                    </a:lnTo>
                    <a:lnTo>
                      <a:pt x="49898" y="38430"/>
                    </a:lnTo>
                    <a:lnTo>
                      <a:pt x="49745" y="38404"/>
                    </a:lnTo>
                    <a:lnTo>
                      <a:pt x="50152" y="38430"/>
                    </a:lnTo>
                    <a:lnTo>
                      <a:pt x="51727" y="38481"/>
                    </a:lnTo>
                    <a:lnTo>
                      <a:pt x="54927" y="38608"/>
                    </a:lnTo>
                    <a:lnTo>
                      <a:pt x="54927" y="38227"/>
                    </a:lnTo>
                    <a:lnTo>
                      <a:pt x="53835" y="38100"/>
                    </a:lnTo>
                    <a:lnTo>
                      <a:pt x="52908" y="38011"/>
                    </a:lnTo>
                    <a:lnTo>
                      <a:pt x="53530" y="38100"/>
                    </a:lnTo>
                    <a:lnTo>
                      <a:pt x="51257" y="37846"/>
                    </a:lnTo>
                    <a:lnTo>
                      <a:pt x="52222" y="37973"/>
                    </a:lnTo>
                    <a:lnTo>
                      <a:pt x="51803" y="37973"/>
                    </a:lnTo>
                    <a:lnTo>
                      <a:pt x="52692" y="38074"/>
                    </a:lnTo>
                    <a:lnTo>
                      <a:pt x="52209" y="38049"/>
                    </a:lnTo>
                    <a:lnTo>
                      <a:pt x="53225" y="38227"/>
                    </a:lnTo>
                    <a:lnTo>
                      <a:pt x="52857" y="38176"/>
                    </a:lnTo>
                    <a:lnTo>
                      <a:pt x="52857" y="38481"/>
                    </a:lnTo>
                    <a:lnTo>
                      <a:pt x="51092" y="38392"/>
                    </a:lnTo>
                    <a:lnTo>
                      <a:pt x="52146" y="38442"/>
                    </a:lnTo>
                    <a:lnTo>
                      <a:pt x="52857" y="38481"/>
                    </a:lnTo>
                    <a:lnTo>
                      <a:pt x="52857" y="38176"/>
                    </a:lnTo>
                    <a:lnTo>
                      <a:pt x="52311" y="38100"/>
                    </a:lnTo>
                    <a:lnTo>
                      <a:pt x="51422" y="38036"/>
                    </a:lnTo>
                    <a:lnTo>
                      <a:pt x="51993" y="38100"/>
                    </a:lnTo>
                    <a:lnTo>
                      <a:pt x="49771" y="37909"/>
                    </a:lnTo>
                    <a:lnTo>
                      <a:pt x="51447" y="38100"/>
                    </a:lnTo>
                    <a:lnTo>
                      <a:pt x="50901" y="38074"/>
                    </a:lnTo>
                    <a:lnTo>
                      <a:pt x="51142" y="38100"/>
                    </a:lnTo>
                    <a:lnTo>
                      <a:pt x="50165" y="38036"/>
                    </a:lnTo>
                    <a:lnTo>
                      <a:pt x="48856" y="37973"/>
                    </a:lnTo>
                    <a:lnTo>
                      <a:pt x="50165" y="38100"/>
                    </a:lnTo>
                    <a:lnTo>
                      <a:pt x="48260" y="37896"/>
                    </a:lnTo>
                    <a:lnTo>
                      <a:pt x="48552" y="37947"/>
                    </a:lnTo>
                    <a:lnTo>
                      <a:pt x="48082" y="37896"/>
                    </a:lnTo>
                    <a:lnTo>
                      <a:pt x="47574" y="37846"/>
                    </a:lnTo>
                    <a:lnTo>
                      <a:pt x="48044" y="37884"/>
                    </a:lnTo>
                    <a:lnTo>
                      <a:pt x="47904" y="37858"/>
                    </a:lnTo>
                    <a:lnTo>
                      <a:pt x="48031" y="37871"/>
                    </a:lnTo>
                    <a:lnTo>
                      <a:pt x="48260" y="37896"/>
                    </a:lnTo>
                    <a:lnTo>
                      <a:pt x="47993" y="37846"/>
                    </a:lnTo>
                    <a:lnTo>
                      <a:pt x="50863" y="38061"/>
                    </a:lnTo>
                    <a:lnTo>
                      <a:pt x="48577" y="37846"/>
                    </a:lnTo>
                    <a:lnTo>
                      <a:pt x="47155" y="37719"/>
                    </a:lnTo>
                    <a:lnTo>
                      <a:pt x="48882" y="37833"/>
                    </a:lnTo>
                    <a:lnTo>
                      <a:pt x="49237" y="37846"/>
                    </a:lnTo>
                    <a:lnTo>
                      <a:pt x="47180" y="37655"/>
                    </a:lnTo>
                    <a:lnTo>
                      <a:pt x="47663" y="37719"/>
                    </a:lnTo>
                    <a:lnTo>
                      <a:pt x="45643" y="37515"/>
                    </a:lnTo>
                    <a:lnTo>
                      <a:pt x="46139" y="37592"/>
                    </a:lnTo>
                    <a:lnTo>
                      <a:pt x="44780" y="37465"/>
                    </a:lnTo>
                    <a:lnTo>
                      <a:pt x="43395" y="37338"/>
                    </a:lnTo>
                    <a:lnTo>
                      <a:pt x="44221" y="37388"/>
                    </a:lnTo>
                    <a:lnTo>
                      <a:pt x="43853" y="37338"/>
                    </a:lnTo>
                    <a:lnTo>
                      <a:pt x="41389" y="37096"/>
                    </a:lnTo>
                    <a:lnTo>
                      <a:pt x="44259" y="37566"/>
                    </a:lnTo>
                    <a:lnTo>
                      <a:pt x="40919" y="37045"/>
                    </a:lnTo>
                    <a:lnTo>
                      <a:pt x="40157" y="36982"/>
                    </a:lnTo>
                    <a:lnTo>
                      <a:pt x="42125" y="37287"/>
                    </a:lnTo>
                    <a:lnTo>
                      <a:pt x="42824" y="37388"/>
                    </a:lnTo>
                    <a:lnTo>
                      <a:pt x="44157" y="37592"/>
                    </a:lnTo>
                    <a:lnTo>
                      <a:pt x="44729" y="37668"/>
                    </a:lnTo>
                    <a:lnTo>
                      <a:pt x="44513" y="37617"/>
                    </a:lnTo>
                    <a:lnTo>
                      <a:pt x="45237" y="37719"/>
                    </a:lnTo>
                    <a:lnTo>
                      <a:pt x="45173" y="37592"/>
                    </a:lnTo>
                    <a:lnTo>
                      <a:pt x="45389" y="37617"/>
                    </a:lnTo>
                    <a:lnTo>
                      <a:pt x="47345" y="37846"/>
                    </a:lnTo>
                    <a:lnTo>
                      <a:pt x="48361" y="38023"/>
                    </a:lnTo>
                    <a:lnTo>
                      <a:pt x="48234" y="37985"/>
                    </a:lnTo>
                    <a:lnTo>
                      <a:pt x="49923" y="38125"/>
                    </a:lnTo>
                    <a:lnTo>
                      <a:pt x="51333" y="38227"/>
                    </a:lnTo>
                    <a:lnTo>
                      <a:pt x="51092" y="38201"/>
                    </a:lnTo>
                    <a:lnTo>
                      <a:pt x="51676" y="38227"/>
                    </a:lnTo>
                    <a:lnTo>
                      <a:pt x="51142" y="38201"/>
                    </a:lnTo>
                    <a:lnTo>
                      <a:pt x="51333" y="38227"/>
                    </a:lnTo>
                    <a:lnTo>
                      <a:pt x="49733" y="38125"/>
                    </a:lnTo>
                    <a:lnTo>
                      <a:pt x="47155" y="37973"/>
                    </a:lnTo>
                    <a:lnTo>
                      <a:pt x="48450" y="38100"/>
                    </a:lnTo>
                    <a:lnTo>
                      <a:pt x="49733" y="38227"/>
                    </a:lnTo>
                    <a:lnTo>
                      <a:pt x="48488" y="38036"/>
                    </a:lnTo>
                    <a:lnTo>
                      <a:pt x="48793" y="38100"/>
                    </a:lnTo>
                    <a:lnTo>
                      <a:pt x="48666" y="38100"/>
                    </a:lnTo>
                    <a:lnTo>
                      <a:pt x="48348" y="38074"/>
                    </a:lnTo>
                    <a:lnTo>
                      <a:pt x="47472" y="37973"/>
                    </a:lnTo>
                    <a:lnTo>
                      <a:pt x="47612" y="37985"/>
                    </a:lnTo>
                    <a:lnTo>
                      <a:pt x="48018" y="38011"/>
                    </a:lnTo>
                    <a:lnTo>
                      <a:pt x="47472" y="37934"/>
                    </a:lnTo>
                    <a:lnTo>
                      <a:pt x="45808" y="37680"/>
                    </a:lnTo>
                    <a:lnTo>
                      <a:pt x="46393" y="37744"/>
                    </a:lnTo>
                    <a:lnTo>
                      <a:pt x="45415" y="37592"/>
                    </a:lnTo>
                    <a:lnTo>
                      <a:pt x="45593" y="37655"/>
                    </a:lnTo>
                    <a:lnTo>
                      <a:pt x="47053" y="37884"/>
                    </a:lnTo>
                    <a:lnTo>
                      <a:pt x="45377" y="37630"/>
                    </a:lnTo>
                    <a:lnTo>
                      <a:pt x="49161" y="38277"/>
                    </a:lnTo>
                    <a:lnTo>
                      <a:pt x="50876" y="38379"/>
                    </a:lnTo>
                    <a:lnTo>
                      <a:pt x="48907" y="38277"/>
                    </a:lnTo>
                    <a:lnTo>
                      <a:pt x="49428" y="38366"/>
                    </a:lnTo>
                    <a:lnTo>
                      <a:pt x="49555" y="38379"/>
                    </a:lnTo>
                    <a:lnTo>
                      <a:pt x="47929" y="38227"/>
                    </a:lnTo>
                    <a:lnTo>
                      <a:pt x="49428" y="38366"/>
                    </a:lnTo>
                    <a:lnTo>
                      <a:pt x="48336" y="38252"/>
                    </a:lnTo>
                    <a:lnTo>
                      <a:pt x="48844" y="38277"/>
                    </a:lnTo>
                    <a:lnTo>
                      <a:pt x="48361" y="38239"/>
                    </a:lnTo>
                    <a:lnTo>
                      <a:pt x="48704" y="38252"/>
                    </a:lnTo>
                    <a:lnTo>
                      <a:pt x="47688" y="38100"/>
                    </a:lnTo>
                    <a:lnTo>
                      <a:pt x="45872" y="37833"/>
                    </a:lnTo>
                    <a:lnTo>
                      <a:pt x="45872" y="38100"/>
                    </a:lnTo>
                    <a:lnTo>
                      <a:pt x="44945" y="37947"/>
                    </a:lnTo>
                    <a:lnTo>
                      <a:pt x="45161" y="37973"/>
                    </a:lnTo>
                    <a:lnTo>
                      <a:pt x="45872" y="38100"/>
                    </a:lnTo>
                    <a:lnTo>
                      <a:pt x="45872" y="37833"/>
                    </a:lnTo>
                    <a:lnTo>
                      <a:pt x="45097" y="37719"/>
                    </a:lnTo>
                    <a:lnTo>
                      <a:pt x="44729" y="37668"/>
                    </a:lnTo>
                    <a:lnTo>
                      <a:pt x="44970" y="37719"/>
                    </a:lnTo>
                    <a:lnTo>
                      <a:pt x="42252" y="37338"/>
                    </a:lnTo>
                    <a:lnTo>
                      <a:pt x="41694" y="37261"/>
                    </a:lnTo>
                    <a:lnTo>
                      <a:pt x="40449" y="37084"/>
                    </a:lnTo>
                    <a:lnTo>
                      <a:pt x="41630" y="37249"/>
                    </a:lnTo>
                    <a:lnTo>
                      <a:pt x="40182" y="37020"/>
                    </a:lnTo>
                    <a:lnTo>
                      <a:pt x="40182" y="37211"/>
                    </a:lnTo>
                    <a:lnTo>
                      <a:pt x="38785" y="37007"/>
                    </a:lnTo>
                    <a:lnTo>
                      <a:pt x="38036" y="36957"/>
                    </a:lnTo>
                    <a:lnTo>
                      <a:pt x="38785" y="37084"/>
                    </a:lnTo>
                    <a:lnTo>
                      <a:pt x="37782" y="36855"/>
                    </a:lnTo>
                    <a:lnTo>
                      <a:pt x="37477" y="36868"/>
                    </a:lnTo>
                    <a:lnTo>
                      <a:pt x="37719" y="36944"/>
                    </a:lnTo>
                    <a:lnTo>
                      <a:pt x="36512" y="36766"/>
                    </a:lnTo>
                    <a:lnTo>
                      <a:pt x="36512" y="37211"/>
                    </a:lnTo>
                    <a:lnTo>
                      <a:pt x="35877" y="37211"/>
                    </a:lnTo>
                    <a:lnTo>
                      <a:pt x="34645" y="37084"/>
                    </a:lnTo>
                    <a:lnTo>
                      <a:pt x="36512" y="37211"/>
                    </a:lnTo>
                    <a:lnTo>
                      <a:pt x="36512" y="36766"/>
                    </a:lnTo>
                    <a:lnTo>
                      <a:pt x="34632" y="36474"/>
                    </a:lnTo>
                    <a:lnTo>
                      <a:pt x="33972" y="36360"/>
                    </a:lnTo>
                    <a:lnTo>
                      <a:pt x="33743" y="36322"/>
                    </a:lnTo>
                    <a:lnTo>
                      <a:pt x="31661" y="36004"/>
                    </a:lnTo>
                    <a:lnTo>
                      <a:pt x="32067" y="36055"/>
                    </a:lnTo>
                    <a:lnTo>
                      <a:pt x="33248" y="36233"/>
                    </a:lnTo>
                    <a:lnTo>
                      <a:pt x="33743" y="36322"/>
                    </a:lnTo>
                    <a:lnTo>
                      <a:pt x="33985" y="36347"/>
                    </a:lnTo>
                    <a:lnTo>
                      <a:pt x="35369" y="36576"/>
                    </a:lnTo>
                    <a:lnTo>
                      <a:pt x="34632" y="36474"/>
                    </a:lnTo>
                    <a:lnTo>
                      <a:pt x="36169" y="36690"/>
                    </a:lnTo>
                    <a:lnTo>
                      <a:pt x="36550" y="36741"/>
                    </a:lnTo>
                    <a:lnTo>
                      <a:pt x="36830" y="36779"/>
                    </a:lnTo>
                    <a:lnTo>
                      <a:pt x="37338" y="36855"/>
                    </a:lnTo>
                    <a:lnTo>
                      <a:pt x="37477" y="36868"/>
                    </a:lnTo>
                    <a:lnTo>
                      <a:pt x="37655" y="36893"/>
                    </a:lnTo>
                    <a:lnTo>
                      <a:pt x="37782" y="36918"/>
                    </a:lnTo>
                    <a:lnTo>
                      <a:pt x="35953" y="36588"/>
                    </a:lnTo>
                    <a:lnTo>
                      <a:pt x="36537" y="36703"/>
                    </a:lnTo>
                    <a:lnTo>
                      <a:pt x="36372" y="36690"/>
                    </a:lnTo>
                    <a:lnTo>
                      <a:pt x="36245" y="36664"/>
                    </a:lnTo>
                    <a:lnTo>
                      <a:pt x="35636" y="36576"/>
                    </a:lnTo>
                    <a:lnTo>
                      <a:pt x="35153" y="36487"/>
                    </a:lnTo>
                    <a:lnTo>
                      <a:pt x="35001" y="36461"/>
                    </a:lnTo>
                    <a:lnTo>
                      <a:pt x="33515" y="36195"/>
                    </a:lnTo>
                    <a:lnTo>
                      <a:pt x="34277" y="36322"/>
                    </a:lnTo>
                    <a:lnTo>
                      <a:pt x="35941" y="36576"/>
                    </a:lnTo>
                    <a:lnTo>
                      <a:pt x="34353" y="36322"/>
                    </a:lnTo>
                    <a:lnTo>
                      <a:pt x="35204" y="36449"/>
                    </a:lnTo>
                    <a:lnTo>
                      <a:pt x="35941" y="36576"/>
                    </a:lnTo>
                    <a:lnTo>
                      <a:pt x="36842" y="36703"/>
                    </a:lnTo>
                    <a:lnTo>
                      <a:pt x="37261" y="36766"/>
                    </a:lnTo>
                    <a:lnTo>
                      <a:pt x="37592" y="36791"/>
                    </a:lnTo>
                    <a:lnTo>
                      <a:pt x="37858" y="36830"/>
                    </a:lnTo>
                    <a:lnTo>
                      <a:pt x="38696" y="36944"/>
                    </a:lnTo>
                    <a:lnTo>
                      <a:pt x="37960" y="36830"/>
                    </a:lnTo>
                    <a:lnTo>
                      <a:pt x="37058" y="36690"/>
                    </a:lnTo>
                    <a:lnTo>
                      <a:pt x="35382" y="36449"/>
                    </a:lnTo>
                    <a:lnTo>
                      <a:pt x="36436" y="36601"/>
                    </a:lnTo>
                    <a:lnTo>
                      <a:pt x="37058" y="36690"/>
                    </a:lnTo>
                    <a:lnTo>
                      <a:pt x="36931" y="36626"/>
                    </a:lnTo>
                    <a:lnTo>
                      <a:pt x="37071" y="36639"/>
                    </a:lnTo>
                    <a:lnTo>
                      <a:pt x="37541" y="36703"/>
                    </a:lnTo>
                    <a:lnTo>
                      <a:pt x="37071" y="36639"/>
                    </a:lnTo>
                    <a:lnTo>
                      <a:pt x="39077" y="36957"/>
                    </a:lnTo>
                    <a:lnTo>
                      <a:pt x="38366" y="36880"/>
                    </a:lnTo>
                    <a:lnTo>
                      <a:pt x="38696" y="36944"/>
                    </a:lnTo>
                    <a:lnTo>
                      <a:pt x="39052" y="36982"/>
                    </a:lnTo>
                    <a:lnTo>
                      <a:pt x="39751" y="37084"/>
                    </a:lnTo>
                    <a:lnTo>
                      <a:pt x="37871" y="36842"/>
                    </a:lnTo>
                    <a:lnTo>
                      <a:pt x="40182" y="37211"/>
                    </a:lnTo>
                    <a:lnTo>
                      <a:pt x="40182" y="37020"/>
                    </a:lnTo>
                    <a:lnTo>
                      <a:pt x="38989" y="36830"/>
                    </a:lnTo>
                    <a:lnTo>
                      <a:pt x="42125" y="37287"/>
                    </a:lnTo>
                    <a:lnTo>
                      <a:pt x="40144" y="36982"/>
                    </a:lnTo>
                    <a:lnTo>
                      <a:pt x="40919" y="37045"/>
                    </a:lnTo>
                    <a:lnTo>
                      <a:pt x="41389" y="37096"/>
                    </a:lnTo>
                    <a:lnTo>
                      <a:pt x="42557" y="37198"/>
                    </a:lnTo>
                    <a:lnTo>
                      <a:pt x="41656" y="37084"/>
                    </a:lnTo>
                    <a:lnTo>
                      <a:pt x="41783" y="37084"/>
                    </a:lnTo>
                    <a:lnTo>
                      <a:pt x="39674" y="36791"/>
                    </a:lnTo>
                    <a:lnTo>
                      <a:pt x="40665" y="36957"/>
                    </a:lnTo>
                    <a:lnTo>
                      <a:pt x="37909" y="36576"/>
                    </a:lnTo>
                    <a:lnTo>
                      <a:pt x="37719" y="36550"/>
                    </a:lnTo>
                    <a:lnTo>
                      <a:pt x="36906" y="36461"/>
                    </a:lnTo>
                    <a:lnTo>
                      <a:pt x="36906" y="36614"/>
                    </a:lnTo>
                    <a:lnTo>
                      <a:pt x="36601" y="36576"/>
                    </a:lnTo>
                    <a:lnTo>
                      <a:pt x="35763" y="36449"/>
                    </a:lnTo>
                    <a:lnTo>
                      <a:pt x="34150" y="36195"/>
                    </a:lnTo>
                    <a:lnTo>
                      <a:pt x="33693" y="36118"/>
                    </a:lnTo>
                    <a:lnTo>
                      <a:pt x="34023" y="36195"/>
                    </a:lnTo>
                    <a:lnTo>
                      <a:pt x="33401" y="36068"/>
                    </a:lnTo>
                    <a:lnTo>
                      <a:pt x="33693" y="36118"/>
                    </a:lnTo>
                    <a:lnTo>
                      <a:pt x="33007" y="35941"/>
                    </a:lnTo>
                    <a:lnTo>
                      <a:pt x="36690" y="36576"/>
                    </a:lnTo>
                    <a:lnTo>
                      <a:pt x="36906" y="36614"/>
                    </a:lnTo>
                    <a:lnTo>
                      <a:pt x="36906" y="36461"/>
                    </a:lnTo>
                    <a:lnTo>
                      <a:pt x="35153" y="36195"/>
                    </a:lnTo>
                    <a:lnTo>
                      <a:pt x="36715" y="36410"/>
                    </a:lnTo>
                    <a:lnTo>
                      <a:pt x="37719" y="36576"/>
                    </a:lnTo>
                    <a:lnTo>
                      <a:pt x="33439" y="35814"/>
                    </a:lnTo>
                    <a:lnTo>
                      <a:pt x="44030" y="37338"/>
                    </a:lnTo>
                    <a:lnTo>
                      <a:pt x="42646" y="37109"/>
                    </a:lnTo>
                    <a:lnTo>
                      <a:pt x="44335" y="37363"/>
                    </a:lnTo>
                    <a:lnTo>
                      <a:pt x="45008" y="37426"/>
                    </a:lnTo>
                    <a:lnTo>
                      <a:pt x="41808" y="36957"/>
                    </a:lnTo>
                    <a:lnTo>
                      <a:pt x="41389" y="36893"/>
                    </a:lnTo>
                    <a:lnTo>
                      <a:pt x="34366" y="35902"/>
                    </a:lnTo>
                    <a:lnTo>
                      <a:pt x="35064" y="35991"/>
                    </a:lnTo>
                    <a:lnTo>
                      <a:pt x="33362" y="35687"/>
                    </a:lnTo>
                    <a:lnTo>
                      <a:pt x="36995" y="36271"/>
                    </a:lnTo>
                    <a:lnTo>
                      <a:pt x="36639" y="36195"/>
                    </a:lnTo>
                    <a:lnTo>
                      <a:pt x="37401" y="36322"/>
                    </a:lnTo>
                    <a:lnTo>
                      <a:pt x="41389" y="36957"/>
                    </a:lnTo>
                    <a:lnTo>
                      <a:pt x="41021" y="36830"/>
                    </a:lnTo>
                    <a:lnTo>
                      <a:pt x="45770" y="37490"/>
                    </a:lnTo>
                    <a:lnTo>
                      <a:pt x="46266" y="37515"/>
                    </a:lnTo>
                    <a:lnTo>
                      <a:pt x="46139" y="37503"/>
                    </a:lnTo>
                    <a:lnTo>
                      <a:pt x="45948" y="37465"/>
                    </a:lnTo>
                    <a:lnTo>
                      <a:pt x="46812" y="37503"/>
                    </a:lnTo>
                    <a:lnTo>
                      <a:pt x="47523" y="37592"/>
                    </a:lnTo>
                    <a:lnTo>
                      <a:pt x="47193" y="37579"/>
                    </a:lnTo>
                    <a:lnTo>
                      <a:pt x="48552" y="37719"/>
                    </a:lnTo>
                    <a:lnTo>
                      <a:pt x="49923" y="37833"/>
                    </a:lnTo>
                    <a:lnTo>
                      <a:pt x="47802" y="37592"/>
                    </a:lnTo>
                    <a:lnTo>
                      <a:pt x="46939" y="37515"/>
                    </a:lnTo>
                    <a:lnTo>
                      <a:pt x="47688" y="37541"/>
                    </a:lnTo>
                    <a:lnTo>
                      <a:pt x="46228" y="37338"/>
                    </a:lnTo>
                    <a:lnTo>
                      <a:pt x="45504" y="37261"/>
                    </a:lnTo>
                    <a:lnTo>
                      <a:pt x="45339" y="37223"/>
                    </a:lnTo>
                    <a:lnTo>
                      <a:pt x="44424" y="37007"/>
                    </a:lnTo>
                    <a:lnTo>
                      <a:pt x="46672" y="37338"/>
                    </a:lnTo>
                    <a:lnTo>
                      <a:pt x="50012" y="37719"/>
                    </a:lnTo>
                    <a:lnTo>
                      <a:pt x="51257" y="37846"/>
                    </a:lnTo>
                    <a:lnTo>
                      <a:pt x="47231" y="37338"/>
                    </a:lnTo>
                    <a:lnTo>
                      <a:pt x="46126" y="37198"/>
                    </a:lnTo>
                    <a:lnTo>
                      <a:pt x="45847" y="37109"/>
                    </a:lnTo>
                    <a:lnTo>
                      <a:pt x="44272" y="36957"/>
                    </a:lnTo>
                    <a:lnTo>
                      <a:pt x="43980" y="36931"/>
                    </a:lnTo>
                    <a:lnTo>
                      <a:pt x="43103" y="36842"/>
                    </a:lnTo>
                    <a:lnTo>
                      <a:pt x="43751" y="36893"/>
                    </a:lnTo>
                    <a:lnTo>
                      <a:pt x="43078" y="36804"/>
                    </a:lnTo>
                    <a:lnTo>
                      <a:pt x="42951" y="36703"/>
                    </a:lnTo>
                    <a:lnTo>
                      <a:pt x="45440" y="37045"/>
                    </a:lnTo>
                    <a:lnTo>
                      <a:pt x="45847" y="37109"/>
                    </a:lnTo>
                    <a:lnTo>
                      <a:pt x="47739" y="37338"/>
                    </a:lnTo>
                    <a:lnTo>
                      <a:pt x="47955" y="37363"/>
                    </a:lnTo>
                    <a:lnTo>
                      <a:pt x="51257" y="37706"/>
                    </a:lnTo>
                    <a:lnTo>
                      <a:pt x="48615" y="37338"/>
                    </a:lnTo>
                    <a:lnTo>
                      <a:pt x="43929" y="36766"/>
                    </a:lnTo>
                    <a:lnTo>
                      <a:pt x="45758" y="36957"/>
                    </a:lnTo>
                    <a:lnTo>
                      <a:pt x="46342" y="37033"/>
                    </a:lnTo>
                    <a:lnTo>
                      <a:pt x="46748" y="37084"/>
                    </a:lnTo>
                    <a:lnTo>
                      <a:pt x="47066" y="37122"/>
                    </a:lnTo>
                    <a:lnTo>
                      <a:pt x="47599" y="37198"/>
                    </a:lnTo>
                    <a:lnTo>
                      <a:pt x="46748" y="37084"/>
                    </a:lnTo>
                    <a:lnTo>
                      <a:pt x="47675" y="37211"/>
                    </a:lnTo>
                    <a:lnTo>
                      <a:pt x="49123" y="37388"/>
                    </a:lnTo>
                    <a:lnTo>
                      <a:pt x="47840" y="37211"/>
                    </a:lnTo>
                    <a:lnTo>
                      <a:pt x="48653" y="37312"/>
                    </a:lnTo>
                    <a:lnTo>
                      <a:pt x="47142" y="37084"/>
                    </a:lnTo>
                    <a:lnTo>
                      <a:pt x="48247" y="37236"/>
                    </a:lnTo>
                    <a:lnTo>
                      <a:pt x="47269" y="37084"/>
                    </a:lnTo>
                    <a:lnTo>
                      <a:pt x="48234" y="37211"/>
                    </a:lnTo>
                    <a:lnTo>
                      <a:pt x="47421" y="37084"/>
                    </a:lnTo>
                    <a:lnTo>
                      <a:pt x="48196" y="37198"/>
                    </a:lnTo>
                    <a:lnTo>
                      <a:pt x="47726" y="37084"/>
                    </a:lnTo>
                    <a:lnTo>
                      <a:pt x="48044" y="37147"/>
                    </a:lnTo>
                    <a:lnTo>
                      <a:pt x="47802" y="37084"/>
                    </a:lnTo>
                    <a:lnTo>
                      <a:pt x="47967" y="37122"/>
                    </a:lnTo>
                    <a:lnTo>
                      <a:pt x="47828" y="37084"/>
                    </a:lnTo>
                    <a:lnTo>
                      <a:pt x="47967" y="37122"/>
                    </a:lnTo>
                    <a:lnTo>
                      <a:pt x="48577" y="37211"/>
                    </a:lnTo>
                    <a:lnTo>
                      <a:pt x="48882" y="37274"/>
                    </a:lnTo>
                    <a:lnTo>
                      <a:pt x="48691" y="37211"/>
                    </a:lnTo>
                    <a:lnTo>
                      <a:pt x="48056" y="37084"/>
                    </a:lnTo>
                    <a:lnTo>
                      <a:pt x="47205" y="36957"/>
                    </a:lnTo>
                    <a:lnTo>
                      <a:pt x="47599" y="37045"/>
                    </a:lnTo>
                    <a:lnTo>
                      <a:pt x="47345" y="37007"/>
                    </a:lnTo>
                    <a:lnTo>
                      <a:pt x="47002" y="36957"/>
                    </a:lnTo>
                    <a:lnTo>
                      <a:pt x="46202" y="36830"/>
                    </a:lnTo>
                    <a:lnTo>
                      <a:pt x="46202" y="36957"/>
                    </a:lnTo>
                    <a:lnTo>
                      <a:pt x="46050" y="36944"/>
                    </a:lnTo>
                    <a:lnTo>
                      <a:pt x="46202" y="36957"/>
                    </a:lnTo>
                    <a:lnTo>
                      <a:pt x="46202" y="36830"/>
                    </a:lnTo>
                    <a:lnTo>
                      <a:pt x="45986" y="36791"/>
                    </a:lnTo>
                    <a:lnTo>
                      <a:pt x="46278" y="36830"/>
                    </a:lnTo>
                    <a:lnTo>
                      <a:pt x="47002" y="36957"/>
                    </a:lnTo>
                    <a:lnTo>
                      <a:pt x="46634" y="36880"/>
                    </a:lnTo>
                    <a:lnTo>
                      <a:pt x="46393" y="36830"/>
                    </a:lnTo>
                    <a:lnTo>
                      <a:pt x="45999" y="36779"/>
                    </a:lnTo>
                    <a:lnTo>
                      <a:pt x="45656" y="36703"/>
                    </a:lnTo>
                    <a:lnTo>
                      <a:pt x="43002" y="36512"/>
                    </a:lnTo>
                    <a:lnTo>
                      <a:pt x="43002" y="36664"/>
                    </a:lnTo>
                    <a:lnTo>
                      <a:pt x="42138" y="36576"/>
                    </a:lnTo>
                    <a:lnTo>
                      <a:pt x="41592" y="36512"/>
                    </a:lnTo>
                    <a:lnTo>
                      <a:pt x="41592" y="36703"/>
                    </a:lnTo>
                    <a:lnTo>
                      <a:pt x="34848" y="35864"/>
                    </a:lnTo>
                    <a:lnTo>
                      <a:pt x="38557" y="36322"/>
                    </a:lnTo>
                    <a:lnTo>
                      <a:pt x="37782" y="36195"/>
                    </a:lnTo>
                    <a:lnTo>
                      <a:pt x="40703" y="36601"/>
                    </a:lnTo>
                    <a:lnTo>
                      <a:pt x="41236" y="36664"/>
                    </a:lnTo>
                    <a:lnTo>
                      <a:pt x="41490" y="36703"/>
                    </a:lnTo>
                    <a:lnTo>
                      <a:pt x="41592" y="36512"/>
                    </a:lnTo>
                    <a:lnTo>
                      <a:pt x="41046" y="36449"/>
                    </a:lnTo>
                    <a:lnTo>
                      <a:pt x="41833" y="36525"/>
                    </a:lnTo>
                    <a:lnTo>
                      <a:pt x="42608" y="36614"/>
                    </a:lnTo>
                    <a:lnTo>
                      <a:pt x="43002" y="36664"/>
                    </a:lnTo>
                    <a:lnTo>
                      <a:pt x="43002" y="36512"/>
                    </a:lnTo>
                    <a:lnTo>
                      <a:pt x="42595" y="36474"/>
                    </a:lnTo>
                    <a:lnTo>
                      <a:pt x="41859" y="36449"/>
                    </a:lnTo>
                    <a:lnTo>
                      <a:pt x="42595" y="36537"/>
                    </a:lnTo>
                    <a:lnTo>
                      <a:pt x="41122" y="36360"/>
                    </a:lnTo>
                    <a:lnTo>
                      <a:pt x="41376" y="36398"/>
                    </a:lnTo>
                    <a:lnTo>
                      <a:pt x="40767" y="36334"/>
                    </a:lnTo>
                    <a:lnTo>
                      <a:pt x="40640" y="36322"/>
                    </a:lnTo>
                    <a:lnTo>
                      <a:pt x="39052" y="36156"/>
                    </a:lnTo>
                    <a:lnTo>
                      <a:pt x="38709" y="36118"/>
                    </a:lnTo>
                    <a:lnTo>
                      <a:pt x="36563" y="35877"/>
                    </a:lnTo>
                    <a:lnTo>
                      <a:pt x="37388" y="35941"/>
                    </a:lnTo>
                    <a:lnTo>
                      <a:pt x="36233" y="35814"/>
                    </a:lnTo>
                    <a:lnTo>
                      <a:pt x="36106" y="35814"/>
                    </a:lnTo>
                    <a:lnTo>
                      <a:pt x="35966" y="35814"/>
                    </a:lnTo>
                    <a:lnTo>
                      <a:pt x="39077" y="36195"/>
                    </a:lnTo>
                    <a:lnTo>
                      <a:pt x="40144" y="36322"/>
                    </a:lnTo>
                    <a:lnTo>
                      <a:pt x="38379" y="36118"/>
                    </a:lnTo>
                    <a:lnTo>
                      <a:pt x="38252" y="36195"/>
                    </a:lnTo>
                    <a:lnTo>
                      <a:pt x="38379" y="36195"/>
                    </a:lnTo>
                    <a:lnTo>
                      <a:pt x="36868" y="35941"/>
                    </a:lnTo>
                    <a:lnTo>
                      <a:pt x="35725" y="35814"/>
                    </a:lnTo>
                    <a:lnTo>
                      <a:pt x="36512" y="35902"/>
                    </a:lnTo>
                    <a:lnTo>
                      <a:pt x="35648" y="35788"/>
                    </a:lnTo>
                    <a:lnTo>
                      <a:pt x="35864" y="35801"/>
                    </a:lnTo>
                    <a:lnTo>
                      <a:pt x="35560" y="35763"/>
                    </a:lnTo>
                    <a:lnTo>
                      <a:pt x="34518" y="35699"/>
                    </a:lnTo>
                    <a:lnTo>
                      <a:pt x="35001" y="35788"/>
                    </a:lnTo>
                    <a:lnTo>
                      <a:pt x="34798" y="35775"/>
                    </a:lnTo>
                    <a:lnTo>
                      <a:pt x="33515" y="35687"/>
                    </a:lnTo>
                    <a:lnTo>
                      <a:pt x="34531" y="35814"/>
                    </a:lnTo>
                    <a:lnTo>
                      <a:pt x="34798" y="35852"/>
                    </a:lnTo>
                    <a:lnTo>
                      <a:pt x="34480" y="35737"/>
                    </a:lnTo>
                    <a:lnTo>
                      <a:pt x="34353" y="35712"/>
                    </a:lnTo>
                    <a:lnTo>
                      <a:pt x="34201" y="35687"/>
                    </a:lnTo>
                    <a:lnTo>
                      <a:pt x="33235" y="35572"/>
                    </a:lnTo>
                    <a:lnTo>
                      <a:pt x="32118" y="35433"/>
                    </a:lnTo>
                    <a:lnTo>
                      <a:pt x="31369" y="35344"/>
                    </a:lnTo>
                    <a:lnTo>
                      <a:pt x="31369" y="35788"/>
                    </a:lnTo>
                    <a:lnTo>
                      <a:pt x="30035" y="35674"/>
                    </a:lnTo>
                    <a:lnTo>
                      <a:pt x="28968" y="35560"/>
                    </a:lnTo>
                    <a:lnTo>
                      <a:pt x="27940" y="35483"/>
                    </a:lnTo>
                    <a:lnTo>
                      <a:pt x="28435" y="35560"/>
                    </a:lnTo>
                    <a:lnTo>
                      <a:pt x="27927" y="35483"/>
                    </a:lnTo>
                    <a:lnTo>
                      <a:pt x="27139" y="35356"/>
                    </a:lnTo>
                    <a:lnTo>
                      <a:pt x="28067" y="35433"/>
                    </a:lnTo>
                    <a:lnTo>
                      <a:pt x="28194" y="35433"/>
                    </a:lnTo>
                    <a:lnTo>
                      <a:pt x="28321" y="35445"/>
                    </a:lnTo>
                    <a:lnTo>
                      <a:pt x="29578" y="35598"/>
                    </a:lnTo>
                    <a:lnTo>
                      <a:pt x="31369" y="35788"/>
                    </a:lnTo>
                    <a:lnTo>
                      <a:pt x="31369" y="35344"/>
                    </a:lnTo>
                    <a:lnTo>
                      <a:pt x="31216" y="35331"/>
                    </a:lnTo>
                    <a:lnTo>
                      <a:pt x="30632" y="35356"/>
                    </a:lnTo>
                    <a:lnTo>
                      <a:pt x="31216" y="35433"/>
                    </a:lnTo>
                    <a:lnTo>
                      <a:pt x="31102" y="35306"/>
                    </a:lnTo>
                    <a:lnTo>
                      <a:pt x="30734" y="35255"/>
                    </a:lnTo>
                    <a:lnTo>
                      <a:pt x="30200" y="35204"/>
                    </a:lnTo>
                    <a:lnTo>
                      <a:pt x="28079" y="35052"/>
                    </a:lnTo>
                    <a:lnTo>
                      <a:pt x="28079" y="35306"/>
                    </a:lnTo>
                    <a:lnTo>
                      <a:pt x="27432" y="35166"/>
                    </a:lnTo>
                    <a:lnTo>
                      <a:pt x="25781" y="34912"/>
                    </a:lnTo>
                    <a:lnTo>
                      <a:pt x="25311" y="34848"/>
                    </a:lnTo>
                    <a:lnTo>
                      <a:pt x="25146" y="34810"/>
                    </a:lnTo>
                    <a:lnTo>
                      <a:pt x="25323" y="34798"/>
                    </a:lnTo>
                    <a:lnTo>
                      <a:pt x="27432" y="35166"/>
                    </a:lnTo>
                    <a:lnTo>
                      <a:pt x="27622" y="35191"/>
                    </a:lnTo>
                    <a:lnTo>
                      <a:pt x="28079" y="35306"/>
                    </a:lnTo>
                    <a:lnTo>
                      <a:pt x="28079" y="35052"/>
                    </a:lnTo>
                    <a:lnTo>
                      <a:pt x="27940" y="35026"/>
                    </a:lnTo>
                    <a:lnTo>
                      <a:pt x="27495" y="34963"/>
                    </a:lnTo>
                    <a:lnTo>
                      <a:pt x="27762" y="34988"/>
                    </a:lnTo>
                    <a:lnTo>
                      <a:pt x="28244" y="35052"/>
                    </a:lnTo>
                    <a:lnTo>
                      <a:pt x="29248" y="35179"/>
                    </a:lnTo>
                    <a:lnTo>
                      <a:pt x="30200" y="35293"/>
                    </a:lnTo>
                    <a:lnTo>
                      <a:pt x="29997" y="35179"/>
                    </a:lnTo>
                    <a:lnTo>
                      <a:pt x="30327" y="35179"/>
                    </a:lnTo>
                    <a:lnTo>
                      <a:pt x="31038" y="35280"/>
                    </a:lnTo>
                    <a:lnTo>
                      <a:pt x="31267" y="35306"/>
                    </a:lnTo>
                    <a:lnTo>
                      <a:pt x="32118" y="35433"/>
                    </a:lnTo>
                    <a:lnTo>
                      <a:pt x="31534" y="35331"/>
                    </a:lnTo>
                    <a:lnTo>
                      <a:pt x="32232" y="35394"/>
                    </a:lnTo>
                    <a:lnTo>
                      <a:pt x="32512" y="35420"/>
                    </a:lnTo>
                    <a:lnTo>
                      <a:pt x="33566" y="35560"/>
                    </a:lnTo>
                    <a:lnTo>
                      <a:pt x="32321" y="35433"/>
                    </a:lnTo>
                    <a:lnTo>
                      <a:pt x="32169" y="35433"/>
                    </a:lnTo>
                    <a:lnTo>
                      <a:pt x="32880" y="35509"/>
                    </a:lnTo>
                    <a:lnTo>
                      <a:pt x="33743" y="35598"/>
                    </a:lnTo>
                    <a:lnTo>
                      <a:pt x="34455" y="35661"/>
                    </a:lnTo>
                    <a:lnTo>
                      <a:pt x="34671" y="35687"/>
                    </a:lnTo>
                    <a:lnTo>
                      <a:pt x="34442" y="35687"/>
                    </a:lnTo>
                    <a:lnTo>
                      <a:pt x="35115" y="35750"/>
                    </a:lnTo>
                    <a:lnTo>
                      <a:pt x="34734" y="35687"/>
                    </a:lnTo>
                    <a:lnTo>
                      <a:pt x="35115" y="35750"/>
                    </a:lnTo>
                    <a:lnTo>
                      <a:pt x="35280" y="35763"/>
                    </a:lnTo>
                    <a:lnTo>
                      <a:pt x="35420" y="35775"/>
                    </a:lnTo>
                    <a:lnTo>
                      <a:pt x="35560" y="35814"/>
                    </a:lnTo>
                    <a:lnTo>
                      <a:pt x="35140" y="35687"/>
                    </a:lnTo>
                    <a:lnTo>
                      <a:pt x="35547" y="35750"/>
                    </a:lnTo>
                    <a:lnTo>
                      <a:pt x="35242" y="35687"/>
                    </a:lnTo>
                    <a:lnTo>
                      <a:pt x="35775" y="35750"/>
                    </a:lnTo>
                    <a:lnTo>
                      <a:pt x="35496" y="35712"/>
                    </a:lnTo>
                    <a:lnTo>
                      <a:pt x="35661" y="35725"/>
                    </a:lnTo>
                    <a:lnTo>
                      <a:pt x="36830" y="35814"/>
                    </a:lnTo>
                    <a:lnTo>
                      <a:pt x="36487" y="35814"/>
                    </a:lnTo>
                    <a:lnTo>
                      <a:pt x="38150" y="35941"/>
                    </a:lnTo>
                    <a:lnTo>
                      <a:pt x="36804" y="35852"/>
                    </a:lnTo>
                    <a:lnTo>
                      <a:pt x="37719" y="35953"/>
                    </a:lnTo>
                    <a:lnTo>
                      <a:pt x="37922" y="35966"/>
                    </a:lnTo>
                    <a:lnTo>
                      <a:pt x="38125" y="35991"/>
                    </a:lnTo>
                    <a:lnTo>
                      <a:pt x="38709" y="36017"/>
                    </a:lnTo>
                    <a:lnTo>
                      <a:pt x="38925" y="36029"/>
                    </a:lnTo>
                    <a:lnTo>
                      <a:pt x="39141" y="36042"/>
                    </a:lnTo>
                    <a:lnTo>
                      <a:pt x="39281" y="36068"/>
                    </a:lnTo>
                    <a:lnTo>
                      <a:pt x="39547" y="36093"/>
                    </a:lnTo>
                    <a:lnTo>
                      <a:pt x="40284" y="36144"/>
                    </a:lnTo>
                    <a:lnTo>
                      <a:pt x="40411" y="36144"/>
                    </a:lnTo>
                    <a:lnTo>
                      <a:pt x="39865" y="36080"/>
                    </a:lnTo>
                    <a:lnTo>
                      <a:pt x="43078" y="36296"/>
                    </a:lnTo>
                    <a:lnTo>
                      <a:pt x="42468" y="36195"/>
                    </a:lnTo>
                    <a:lnTo>
                      <a:pt x="42621" y="36195"/>
                    </a:lnTo>
                    <a:lnTo>
                      <a:pt x="43307" y="36283"/>
                    </a:lnTo>
                    <a:lnTo>
                      <a:pt x="43434" y="36258"/>
                    </a:lnTo>
                    <a:lnTo>
                      <a:pt x="43599" y="36195"/>
                    </a:lnTo>
                    <a:lnTo>
                      <a:pt x="43929" y="36195"/>
                    </a:lnTo>
                    <a:lnTo>
                      <a:pt x="44069" y="36207"/>
                    </a:lnTo>
                    <a:lnTo>
                      <a:pt x="44196" y="36131"/>
                    </a:lnTo>
                    <a:lnTo>
                      <a:pt x="44437" y="36068"/>
                    </a:lnTo>
                    <a:lnTo>
                      <a:pt x="50469" y="33655"/>
                    </a:lnTo>
                    <a:lnTo>
                      <a:pt x="50533" y="33020"/>
                    </a:lnTo>
                    <a:lnTo>
                      <a:pt x="50139" y="32385"/>
                    </a:lnTo>
                    <a:lnTo>
                      <a:pt x="50063" y="32258"/>
                    </a:lnTo>
                    <a:lnTo>
                      <a:pt x="49593" y="31496"/>
                    </a:lnTo>
                    <a:lnTo>
                      <a:pt x="49428" y="31115"/>
                    </a:lnTo>
                    <a:lnTo>
                      <a:pt x="49377" y="30988"/>
                    </a:lnTo>
                    <a:lnTo>
                      <a:pt x="48945" y="29972"/>
                    </a:lnTo>
                    <a:lnTo>
                      <a:pt x="46990" y="28943"/>
                    </a:lnTo>
                    <a:lnTo>
                      <a:pt x="48755" y="29337"/>
                    </a:lnTo>
                    <a:lnTo>
                      <a:pt x="51206" y="32004"/>
                    </a:lnTo>
                    <a:lnTo>
                      <a:pt x="51879" y="33401"/>
                    </a:lnTo>
                    <a:lnTo>
                      <a:pt x="51917" y="33909"/>
                    </a:lnTo>
                    <a:lnTo>
                      <a:pt x="51841" y="34163"/>
                    </a:lnTo>
                    <a:lnTo>
                      <a:pt x="51714" y="34544"/>
                    </a:lnTo>
                    <a:lnTo>
                      <a:pt x="50965" y="36068"/>
                    </a:lnTo>
                    <a:lnTo>
                      <a:pt x="50723" y="36195"/>
                    </a:lnTo>
                    <a:lnTo>
                      <a:pt x="44373" y="36195"/>
                    </a:lnTo>
                    <a:lnTo>
                      <a:pt x="44513" y="36322"/>
                    </a:lnTo>
                    <a:lnTo>
                      <a:pt x="44335" y="36207"/>
                    </a:lnTo>
                    <a:lnTo>
                      <a:pt x="44767" y="36410"/>
                    </a:lnTo>
                    <a:lnTo>
                      <a:pt x="44894" y="36398"/>
                    </a:lnTo>
                    <a:lnTo>
                      <a:pt x="45300" y="36449"/>
                    </a:lnTo>
                    <a:lnTo>
                      <a:pt x="44932" y="36347"/>
                    </a:lnTo>
                    <a:lnTo>
                      <a:pt x="45097" y="36461"/>
                    </a:lnTo>
                    <a:lnTo>
                      <a:pt x="46456" y="36576"/>
                    </a:lnTo>
                    <a:lnTo>
                      <a:pt x="46240" y="36576"/>
                    </a:lnTo>
                    <a:lnTo>
                      <a:pt x="45593" y="36550"/>
                    </a:lnTo>
                    <a:lnTo>
                      <a:pt x="45351" y="36525"/>
                    </a:lnTo>
                    <a:lnTo>
                      <a:pt x="45504" y="36576"/>
                    </a:lnTo>
                    <a:lnTo>
                      <a:pt x="45669" y="36614"/>
                    </a:lnTo>
                    <a:lnTo>
                      <a:pt x="45872" y="36601"/>
                    </a:lnTo>
                    <a:lnTo>
                      <a:pt x="48488" y="36830"/>
                    </a:lnTo>
                    <a:lnTo>
                      <a:pt x="46024" y="36639"/>
                    </a:lnTo>
                    <a:lnTo>
                      <a:pt x="47650" y="36893"/>
                    </a:lnTo>
                    <a:lnTo>
                      <a:pt x="51904" y="37388"/>
                    </a:lnTo>
                    <a:lnTo>
                      <a:pt x="50241" y="37211"/>
                    </a:lnTo>
                    <a:lnTo>
                      <a:pt x="49237" y="37211"/>
                    </a:lnTo>
                    <a:lnTo>
                      <a:pt x="55803" y="37846"/>
                    </a:lnTo>
                    <a:lnTo>
                      <a:pt x="54495" y="37846"/>
                    </a:lnTo>
                    <a:lnTo>
                      <a:pt x="58280" y="38227"/>
                    </a:lnTo>
                    <a:lnTo>
                      <a:pt x="58280" y="17805"/>
                    </a:lnTo>
                    <a:lnTo>
                      <a:pt x="50495" y="13081"/>
                    </a:lnTo>
                    <a:lnTo>
                      <a:pt x="44056" y="13563"/>
                    </a:lnTo>
                    <a:lnTo>
                      <a:pt x="44056" y="28270"/>
                    </a:lnTo>
                    <a:lnTo>
                      <a:pt x="43154" y="28549"/>
                    </a:lnTo>
                    <a:lnTo>
                      <a:pt x="43154" y="36195"/>
                    </a:lnTo>
                    <a:lnTo>
                      <a:pt x="42862" y="36195"/>
                    </a:lnTo>
                    <a:lnTo>
                      <a:pt x="41224" y="36004"/>
                    </a:lnTo>
                    <a:lnTo>
                      <a:pt x="41516" y="36004"/>
                    </a:lnTo>
                    <a:lnTo>
                      <a:pt x="42710" y="36093"/>
                    </a:lnTo>
                    <a:lnTo>
                      <a:pt x="43154" y="36195"/>
                    </a:lnTo>
                    <a:lnTo>
                      <a:pt x="43154" y="28549"/>
                    </a:lnTo>
                    <a:lnTo>
                      <a:pt x="42189" y="28829"/>
                    </a:lnTo>
                    <a:lnTo>
                      <a:pt x="39420" y="29464"/>
                    </a:lnTo>
                    <a:lnTo>
                      <a:pt x="38519" y="30581"/>
                    </a:lnTo>
                    <a:lnTo>
                      <a:pt x="37757" y="30988"/>
                    </a:lnTo>
                    <a:lnTo>
                      <a:pt x="38417" y="30480"/>
                    </a:lnTo>
                    <a:lnTo>
                      <a:pt x="39331" y="28702"/>
                    </a:lnTo>
                    <a:lnTo>
                      <a:pt x="43192" y="28067"/>
                    </a:lnTo>
                    <a:lnTo>
                      <a:pt x="44056" y="28270"/>
                    </a:lnTo>
                    <a:lnTo>
                      <a:pt x="44056" y="13563"/>
                    </a:lnTo>
                    <a:lnTo>
                      <a:pt x="34886" y="14224"/>
                    </a:lnTo>
                    <a:lnTo>
                      <a:pt x="34620" y="14351"/>
                    </a:lnTo>
                    <a:lnTo>
                      <a:pt x="34620" y="35661"/>
                    </a:lnTo>
                    <a:lnTo>
                      <a:pt x="34086" y="35585"/>
                    </a:lnTo>
                    <a:lnTo>
                      <a:pt x="34620" y="35661"/>
                    </a:lnTo>
                    <a:lnTo>
                      <a:pt x="34620" y="14351"/>
                    </a:lnTo>
                    <a:lnTo>
                      <a:pt x="34074" y="14605"/>
                    </a:lnTo>
                    <a:lnTo>
                      <a:pt x="34074" y="35560"/>
                    </a:lnTo>
                    <a:lnTo>
                      <a:pt x="32715" y="35433"/>
                    </a:lnTo>
                    <a:lnTo>
                      <a:pt x="33972" y="35560"/>
                    </a:lnTo>
                    <a:lnTo>
                      <a:pt x="34074" y="14605"/>
                    </a:lnTo>
                    <a:lnTo>
                      <a:pt x="28092" y="17348"/>
                    </a:lnTo>
                    <a:lnTo>
                      <a:pt x="28092" y="34925"/>
                    </a:lnTo>
                    <a:lnTo>
                      <a:pt x="27317" y="34810"/>
                    </a:lnTo>
                    <a:lnTo>
                      <a:pt x="28092" y="34925"/>
                    </a:lnTo>
                    <a:lnTo>
                      <a:pt x="28092" y="17348"/>
                    </a:lnTo>
                    <a:lnTo>
                      <a:pt x="27127" y="17780"/>
                    </a:lnTo>
                    <a:lnTo>
                      <a:pt x="25374" y="21971"/>
                    </a:lnTo>
                    <a:lnTo>
                      <a:pt x="24701" y="22733"/>
                    </a:lnTo>
                    <a:lnTo>
                      <a:pt x="23977" y="25400"/>
                    </a:lnTo>
                    <a:lnTo>
                      <a:pt x="23622" y="26162"/>
                    </a:lnTo>
                    <a:lnTo>
                      <a:pt x="22390" y="25781"/>
                    </a:lnTo>
                    <a:lnTo>
                      <a:pt x="22364" y="29591"/>
                    </a:lnTo>
                    <a:lnTo>
                      <a:pt x="24625" y="27686"/>
                    </a:lnTo>
                    <a:lnTo>
                      <a:pt x="24511" y="30810"/>
                    </a:lnTo>
                    <a:lnTo>
                      <a:pt x="21907" y="29972"/>
                    </a:lnTo>
                    <a:lnTo>
                      <a:pt x="20713" y="29591"/>
                    </a:lnTo>
                    <a:lnTo>
                      <a:pt x="19646" y="29972"/>
                    </a:lnTo>
                    <a:lnTo>
                      <a:pt x="18580" y="29464"/>
                    </a:lnTo>
                    <a:lnTo>
                      <a:pt x="16205" y="28321"/>
                    </a:lnTo>
                    <a:lnTo>
                      <a:pt x="17030" y="29083"/>
                    </a:lnTo>
                    <a:lnTo>
                      <a:pt x="17449" y="29464"/>
                    </a:lnTo>
                    <a:lnTo>
                      <a:pt x="16662" y="29210"/>
                    </a:lnTo>
                    <a:lnTo>
                      <a:pt x="16268" y="29083"/>
                    </a:lnTo>
                    <a:lnTo>
                      <a:pt x="16370" y="28943"/>
                    </a:lnTo>
                    <a:lnTo>
                      <a:pt x="17030" y="29083"/>
                    </a:lnTo>
                    <a:lnTo>
                      <a:pt x="16281" y="28829"/>
                    </a:lnTo>
                    <a:lnTo>
                      <a:pt x="13970" y="28067"/>
                    </a:lnTo>
                    <a:lnTo>
                      <a:pt x="13093" y="28194"/>
                    </a:lnTo>
                    <a:lnTo>
                      <a:pt x="12725" y="28448"/>
                    </a:lnTo>
                    <a:lnTo>
                      <a:pt x="15201" y="29210"/>
                    </a:lnTo>
                    <a:lnTo>
                      <a:pt x="14871" y="29210"/>
                    </a:lnTo>
                    <a:lnTo>
                      <a:pt x="14871" y="30518"/>
                    </a:lnTo>
                    <a:lnTo>
                      <a:pt x="14452" y="30441"/>
                    </a:lnTo>
                    <a:lnTo>
                      <a:pt x="12877" y="29857"/>
                    </a:lnTo>
                    <a:lnTo>
                      <a:pt x="12585" y="29705"/>
                    </a:lnTo>
                    <a:lnTo>
                      <a:pt x="12458" y="29616"/>
                    </a:lnTo>
                    <a:lnTo>
                      <a:pt x="14871" y="30518"/>
                    </a:lnTo>
                    <a:lnTo>
                      <a:pt x="14871" y="29210"/>
                    </a:lnTo>
                    <a:lnTo>
                      <a:pt x="13716" y="29210"/>
                    </a:lnTo>
                    <a:lnTo>
                      <a:pt x="11417" y="28956"/>
                    </a:lnTo>
                    <a:lnTo>
                      <a:pt x="12319" y="29540"/>
                    </a:lnTo>
                    <a:lnTo>
                      <a:pt x="9575" y="28562"/>
                    </a:lnTo>
                    <a:lnTo>
                      <a:pt x="7543" y="27838"/>
                    </a:lnTo>
                    <a:lnTo>
                      <a:pt x="5321" y="27165"/>
                    </a:lnTo>
                    <a:lnTo>
                      <a:pt x="7721" y="28562"/>
                    </a:lnTo>
                    <a:lnTo>
                      <a:pt x="6515" y="28194"/>
                    </a:lnTo>
                    <a:lnTo>
                      <a:pt x="6743" y="28562"/>
                    </a:lnTo>
                    <a:lnTo>
                      <a:pt x="10134" y="29718"/>
                    </a:lnTo>
                    <a:lnTo>
                      <a:pt x="11582" y="29718"/>
                    </a:lnTo>
                    <a:lnTo>
                      <a:pt x="14249" y="30530"/>
                    </a:lnTo>
                    <a:lnTo>
                      <a:pt x="15214" y="30645"/>
                    </a:lnTo>
                    <a:lnTo>
                      <a:pt x="15455" y="30734"/>
                    </a:lnTo>
                    <a:lnTo>
                      <a:pt x="18605" y="31369"/>
                    </a:lnTo>
                    <a:lnTo>
                      <a:pt x="22301" y="32258"/>
                    </a:lnTo>
                    <a:lnTo>
                      <a:pt x="20828" y="32004"/>
                    </a:lnTo>
                    <a:lnTo>
                      <a:pt x="21907" y="32385"/>
                    </a:lnTo>
                    <a:lnTo>
                      <a:pt x="18961" y="31750"/>
                    </a:lnTo>
                    <a:lnTo>
                      <a:pt x="17805" y="31623"/>
                    </a:lnTo>
                    <a:lnTo>
                      <a:pt x="17208" y="31496"/>
                    </a:lnTo>
                    <a:lnTo>
                      <a:pt x="17780" y="31496"/>
                    </a:lnTo>
                    <a:lnTo>
                      <a:pt x="18618" y="31623"/>
                    </a:lnTo>
                    <a:lnTo>
                      <a:pt x="17932" y="31496"/>
                    </a:lnTo>
                    <a:lnTo>
                      <a:pt x="15176" y="30988"/>
                    </a:lnTo>
                    <a:lnTo>
                      <a:pt x="13462" y="30734"/>
                    </a:lnTo>
                    <a:lnTo>
                      <a:pt x="14147" y="30734"/>
                    </a:lnTo>
                    <a:lnTo>
                      <a:pt x="13030" y="30480"/>
                    </a:lnTo>
                    <a:lnTo>
                      <a:pt x="12674" y="30480"/>
                    </a:lnTo>
                    <a:lnTo>
                      <a:pt x="12128" y="30226"/>
                    </a:lnTo>
                    <a:lnTo>
                      <a:pt x="11125" y="29972"/>
                    </a:lnTo>
                    <a:lnTo>
                      <a:pt x="9613" y="29591"/>
                    </a:lnTo>
                    <a:lnTo>
                      <a:pt x="6413" y="28829"/>
                    </a:lnTo>
                    <a:lnTo>
                      <a:pt x="9512" y="29591"/>
                    </a:lnTo>
                    <a:lnTo>
                      <a:pt x="6438" y="29083"/>
                    </a:lnTo>
                    <a:lnTo>
                      <a:pt x="5842" y="29083"/>
                    </a:lnTo>
                    <a:lnTo>
                      <a:pt x="3581" y="28321"/>
                    </a:lnTo>
                    <a:lnTo>
                      <a:pt x="3200" y="28448"/>
                    </a:lnTo>
                    <a:lnTo>
                      <a:pt x="4445" y="28702"/>
                    </a:lnTo>
                    <a:lnTo>
                      <a:pt x="6146" y="29337"/>
                    </a:lnTo>
                    <a:lnTo>
                      <a:pt x="7416" y="29337"/>
                    </a:lnTo>
                    <a:lnTo>
                      <a:pt x="8204" y="29591"/>
                    </a:lnTo>
                    <a:lnTo>
                      <a:pt x="9702" y="29972"/>
                    </a:lnTo>
                    <a:lnTo>
                      <a:pt x="8813" y="29972"/>
                    </a:lnTo>
                    <a:lnTo>
                      <a:pt x="7302" y="29591"/>
                    </a:lnTo>
                    <a:lnTo>
                      <a:pt x="6223" y="29464"/>
                    </a:lnTo>
                    <a:lnTo>
                      <a:pt x="4140" y="29083"/>
                    </a:lnTo>
                    <a:lnTo>
                      <a:pt x="5969" y="29464"/>
                    </a:lnTo>
                    <a:lnTo>
                      <a:pt x="8166" y="29845"/>
                    </a:lnTo>
                    <a:lnTo>
                      <a:pt x="9131" y="30086"/>
                    </a:lnTo>
                    <a:lnTo>
                      <a:pt x="9385" y="30137"/>
                    </a:lnTo>
                    <a:lnTo>
                      <a:pt x="11963" y="30861"/>
                    </a:lnTo>
                    <a:lnTo>
                      <a:pt x="10820" y="31115"/>
                    </a:lnTo>
                    <a:lnTo>
                      <a:pt x="15252" y="32004"/>
                    </a:lnTo>
                    <a:lnTo>
                      <a:pt x="16548" y="32131"/>
                    </a:lnTo>
                    <a:lnTo>
                      <a:pt x="12103" y="31242"/>
                    </a:lnTo>
                    <a:lnTo>
                      <a:pt x="15913" y="31877"/>
                    </a:lnTo>
                    <a:lnTo>
                      <a:pt x="13449" y="31369"/>
                    </a:lnTo>
                    <a:lnTo>
                      <a:pt x="13042" y="31242"/>
                    </a:lnTo>
                    <a:lnTo>
                      <a:pt x="12636" y="31115"/>
                    </a:lnTo>
                    <a:lnTo>
                      <a:pt x="11696" y="30734"/>
                    </a:lnTo>
                    <a:lnTo>
                      <a:pt x="14224" y="31242"/>
                    </a:lnTo>
                    <a:lnTo>
                      <a:pt x="16002" y="31750"/>
                    </a:lnTo>
                    <a:lnTo>
                      <a:pt x="18199" y="32131"/>
                    </a:lnTo>
                    <a:lnTo>
                      <a:pt x="20332" y="32639"/>
                    </a:lnTo>
                    <a:lnTo>
                      <a:pt x="20815" y="32639"/>
                    </a:lnTo>
                    <a:lnTo>
                      <a:pt x="20980" y="32677"/>
                    </a:lnTo>
                    <a:lnTo>
                      <a:pt x="21323" y="32766"/>
                    </a:lnTo>
                    <a:lnTo>
                      <a:pt x="21488" y="32893"/>
                    </a:lnTo>
                    <a:lnTo>
                      <a:pt x="21209" y="32893"/>
                    </a:lnTo>
                    <a:lnTo>
                      <a:pt x="21831" y="33020"/>
                    </a:lnTo>
                    <a:lnTo>
                      <a:pt x="19304" y="32639"/>
                    </a:lnTo>
                    <a:lnTo>
                      <a:pt x="16129" y="32258"/>
                    </a:lnTo>
                    <a:lnTo>
                      <a:pt x="24142" y="33655"/>
                    </a:lnTo>
                    <a:lnTo>
                      <a:pt x="22110" y="33401"/>
                    </a:lnTo>
                    <a:lnTo>
                      <a:pt x="18249" y="33020"/>
                    </a:lnTo>
                    <a:lnTo>
                      <a:pt x="17653" y="33020"/>
                    </a:lnTo>
                    <a:lnTo>
                      <a:pt x="21767" y="33655"/>
                    </a:lnTo>
                    <a:lnTo>
                      <a:pt x="19862" y="33401"/>
                    </a:lnTo>
                    <a:lnTo>
                      <a:pt x="21094" y="33642"/>
                    </a:lnTo>
                    <a:lnTo>
                      <a:pt x="19050" y="33401"/>
                    </a:lnTo>
                    <a:lnTo>
                      <a:pt x="22364" y="33909"/>
                    </a:lnTo>
                    <a:lnTo>
                      <a:pt x="21145" y="33782"/>
                    </a:lnTo>
                    <a:lnTo>
                      <a:pt x="22847" y="34036"/>
                    </a:lnTo>
                    <a:lnTo>
                      <a:pt x="20523" y="33782"/>
                    </a:lnTo>
                    <a:lnTo>
                      <a:pt x="21209" y="33909"/>
                    </a:lnTo>
                    <a:lnTo>
                      <a:pt x="22021" y="34036"/>
                    </a:lnTo>
                    <a:lnTo>
                      <a:pt x="23977" y="34290"/>
                    </a:lnTo>
                    <a:lnTo>
                      <a:pt x="22860" y="34163"/>
                    </a:lnTo>
                    <a:lnTo>
                      <a:pt x="22021" y="34036"/>
                    </a:lnTo>
                    <a:lnTo>
                      <a:pt x="21056" y="33909"/>
                    </a:lnTo>
                    <a:lnTo>
                      <a:pt x="20993" y="34036"/>
                    </a:lnTo>
                    <a:lnTo>
                      <a:pt x="21945" y="34201"/>
                    </a:lnTo>
                    <a:lnTo>
                      <a:pt x="21082" y="34036"/>
                    </a:lnTo>
                    <a:lnTo>
                      <a:pt x="22123" y="34188"/>
                    </a:lnTo>
                    <a:lnTo>
                      <a:pt x="22479" y="34264"/>
                    </a:lnTo>
                    <a:lnTo>
                      <a:pt x="22313" y="34251"/>
                    </a:lnTo>
                    <a:lnTo>
                      <a:pt x="22618" y="34290"/>
                    </a:lnTo>
                    <a:lnTo>
                      <a:pt x="22910" y="34340"/>
                    </a:lnTo>
                    <a:lnTo>
                      <a:pt x="22720" y="34302"/>
                    </a:lnTo>
                    <a:lnTo>
                      <a:pt x="22440" y="34226"/>
                    </a:lnTo>
                    <a:lnTo>
                      <a:pt x="22161" y="34188"/>
                    </a:lnTo>
                    <a:lnTo>
                      <a:pt x="22288" y="34201"/>
                    </a:lnTo>
                    <a:lnTo>
                      <a:pt x="22440" y="34226"/>
                    </a:lnTo>
                    <a:lnTo>
                      <a:pt x="22910" y="34290"/>
                    </a:lnTo>
                    <a:lnTo>
                      <a:pt x="23787" y="34417"/>
                    </a:lnTo>
                    <a:lnTo>
                      <a:pt x="23952" y="34417"/>
                    </a:lnTo>
                    <a:lnTo>
                      <a:pt x="23355" y="34340"/>
                    </a:lnTo>
                    <a:lnTo>
                      <a:pt x="22923" y="34290"/>
                    </a:lnTo>
                    <a:lnTo>
                      <a:pt x="23088" y="34302"/>
                    </a:lnTo>
                    <a:lnTo>
                      <a:pt x="23685" y="34353"/>
                    </a:lnTo>
                    <a:lnTo>
                      <a:pt x="23939" y="34378"/>
                    </a:lnTo>
                    <a:lnTo>
                      <a:pt x="24079" y="34404"/>
                    </a:lnTo>
                    <a:lnTo>
                      <a:pt x="23685" y="34353"/>
                    </a:lnTo>
                    <a:lnTo>
                      <a:pt x="24130" y="34417"/>
                    </a:lnTo>
                    <a:lnTo>
                      <a:pt x="27051" y="34798"/>
                    </a:lnTo>
                    <a:lnTo>
                      <a:pt x="23990" y="34417"/>
                    </a:lnTo>
                    <a:lnTo>
                      <a:pt x="26822" y="34798"/>
                    </a:lnTo>
                    <a:lnTo>
                      <a:pt x="27584" y="34899"/>
                    </a:lnTo>
                    <a:lnTo>
                      <a:pt x="24714" y="34544"/>
                    </a:lnTo>
                    <a:lnTo>
                      <a:pt x="25438" y="34671"/>
                    </a:lnTo>
                    <a:lnTo>
                      <a:pt x="27000" y="34874"/>
                    </a:lnTo>
                    <a:lnTo>
                      <a:pt x="25501" y="34671"/>
                    </a:lnTo>
                    <a:lnTo>
                      <a:pt x="26492" y="34798"/>
                    </a:lnTo>
                    <a:lnTo>
                      <a:pt x="27000" y="34874"/>
                    </a:lnTo>
                    <a:lnTo>
                      <a:pt x="27266" y="34925"/>
                    </a:lnTo>
                    <a:lnTo>
                      <a:pt x="27000" y="34899"/>
                    </a:lnTo>
                    <a:lnTo>
                      <a:pt x="24815" y="34620"/>
                    </a:lnTo>
                    <a:lnTo>
                      <a:pt x="22034" y="34213"/>
                    </a:lnTo>
                    <a:lnTo>
                      <a:pt x="20980" y="34036"/>
                    </a:lnTo>
                    <a:lnTo>
                      <a:pt x="19316" y="33782"/>
                    </a:lnTo>
                    <a:lnTo>
                      <a:pt x="20624" y="34036"/>
                    </a:lnTo>
                    <a:lnTo>
                      <a:pt x="20472" y="34023"/>
                    </a:lnTo>
                    <a:lnTo>
                      <a:pt x="19646" y="33909"/>
                    </a:lnTo>
                    <a:lnTo>
                      <a:pt x="20472" y="34036"/>
                    </a:lnTo>
                    <a:lnTo>
                      <a:pt x="18313" y="33667"/>
                    </a:lnTo>
                    <a:lnTo>
                      <a:pt x="19558" y="33896"/>
                    </a:lnTo>
                    <a:lnTo>
                      <a:pt x="18834" y="33782"/>
                    </a:lnTo>
                    <a:lnTo>
                      <a:pt x="18694" y="33782"/>
                    </a:lnTo>
                    <a:lnTo>
                      <a:pt x="18884" y="33820"/>
                    </a:lnTo>
                    <a:lnTo>
                      <a:pt x="20218" y="34036"/>
                    </a:lnTo>
                    <a:lnTo>
                      <a:pt x="20688" y="34099"/>
                    </a:lnTo>
                    <a:lnTo>
                      <a:pt x="21501" y="34213"/>
                    </a:lnTo>
                    <a:lnTo>
                      <a:pt x="22034" y="34290"/>
                    </a:lnTo>
                    <a:lnTo>
                      <a:pt x="22885" y="34417"/>
                    </a:lnTo>
                    <a:lnTo>
                      <a:pt x="23520" y="34544"/>
                    </a:lnTo>
                    <a:lnTo>
                      <a:pt x="23799" y="34594"/>
                    </a:lnTo>
                    <a:lnTo>
                      <a:pt x="24015" y="34632"/>
                    </a:lnTo>
                    <a:lnTo>
                      <a:pt x="24244" y="34671"/>
                    </a:lnTo>
                    <a:lnTo>
                      <a:pt x="24498" y="34709"/>
                    </a:lnTo>
                    <a:lnTo>
                      <a:pt x="24892" y="34772"/>
                    </a:lnTo>
                    <a:lnTo>
                      <a:pt x="24714" y="34734"/>
                    </a:lnTo>
                    <a:lnTo>
                      <a:pt x="24472" y="34671"/>
                    </a:lnTo>
                    <a:lnTo>
                      <a:pt x="23634" y="34544"/>
                    </a:lnTo>
                    <a:lnTo>
                      <a:pt x="23977" y="34582"/>
                    </a:lnTo>
                    <a:lnTo>
                      <a:pt x="24472" y="34671"/>
                    </a:lnTo>
                    <a:lnTo>
                      <a:pt x="24726" y="34709"/>
                    </a:lnTo>
                    <a:lnTo>
                      <a:pt x="24879" y="34759"/>
                    </a:lnTo>
                    <a:lnTo>
                      <a:pt x="25019" y="34798"/>
                    </a:lnTo>
                    <a:lnTo>
                      <a:pt x="23901" y="34620"/>
                    </a:lnTo>
                    <a:lnTo>
                      <a:pt x="22339" y="34417"/>
                    </a:lnTo>
                    <a:lnTo>
                      <a:pt x="22682" y="34417"/>
                    </a:lnTo>
                    <a:lnTo>
                      <a:pt x="21158" y="34188"/>
                    </a:lnTo>
                    <a:lnTo>
                      <a:pt x="20789" y="34124"/>
                    </a:lnTo>
                    <a:lnTo>
                      <a:pt x="20218" y="34036"/>
                    </a:lnTo>
                    <a:lnTo>
                      <a:pt x="20040" y="34099"/>
                    </a:lnTo>
                    <a:lnTo>
                      <a:pt x="23609" y="34658"/>
                    </a:lnTo>
                    <a:lnTo>
                      <a:pt x="22136" y="34417"/>
                    </a:lnTo>
                    <a:lnTo>
                      <a:pt x="25679" y="34937"/>
                    </a:lnTo>
                    <a:lnTo>
                      <a:pt x="26162" y="35052"/>
                    </a:lnTo>
                    <a:lnTo>
                      <a:pt x="27457" y="35267"/>
                    </a:lnTo>
                    <a:lnTo>
                      <a:pt x="26962" y="35166"/>
                    </a:lnTo>
                    <a:lnTo>
                      <a:pt x="26517" y="35052"/>
                    </a:lnTo>
                    <a:lnTo>
                      <a:pt x="27762" y="35293"/>
                    </a:lnTo>
                    <a:lnTo>
                      <a:pt x="27635" y="35306"/>
                    </a:lnTo>
                    <a:lnTo>
                      <a:pt x="26212" y="35077"/>
                    </a:lnTo>
                    <a:lnTo>
                      <a:pt x="27533" y="35306"/>
                    </a:lnTo>
                    <a:lnTo>
                      <a:pt x="26924" y="35306"/>
                    </a:lnTo>
                    <a:lnTo>
                      <a:pt x="21539" y="34925"/>
                    </a:lnTo>
                    <a:lnTo>
                      <a:pt x="23774" y="35179"/>
                    </a:lnTo>
                    <a:lnTo>
                      <a:pt x="24955" y="35306"/>
                    </a:lnTo>
                    <a:lnTo>
                      <a:pt x="22745" y="35128"/>
                    </a:lnTo>
                    <a:lnTo>
                      <a:pt x="21043" y="35026"/>
                    </a:lnTo>
                    <a:lnTo>
                      <a:pt x="20231" y="34925"/>
                    </a:lnTo>
                    <a:lnTo>
                      <a:pt x="21272" y="35179"/>
                    </a:lnTo>
                    <a:lnTo>
                      <a:pt x="24917" y="35534"/>
                    </a:lnTo>
                    <a:lnTo>
                      <a:pt x="22123" y="35306"/>
                    </a:lnTo>
                    <a:lnTo>
                      <a:pt x="24841" y="35560"/>
                    </a:lnTo>
                    <a:lnTo>
                      <a:pt x="25247" y="35560"/>
                    </a:lnTo>
                    <a:lnTo>
                      <a:pt x="28308" y="35852"/>
                    </a:lnTo>
                    <a:lnTo>
                      <a:pt x="28765" y="35941"/>
                    </a:lnTo>
                    <a:lnTo>
                      <a:pt x="27393" y="35788"/>
                    </a:lnTo>
                    <a:lnTo>
                      <a:pt x="19405" y="35306"/>
                    </a:lnTo>
                    <a:lnTo>
                      <a:pt x="30149" y="36322"/>
                    </a:lnTo>
                    <a:lnTo>
                      <a:pt x="27863" y="36195"/>
                    </a:lnTo>
                    <a:lnTo>
                      <a:pt x="29375" y="36322"/>
                    </a:lnTo>
                    <a:lnTo>
                      <a:pt x="28651" y="36322"/>
                    </a:lnTo>
                    <a:lnTo>
                      <a:pt x="27406" y="36195"/>
                    </a:lnTo>
                    <a:lnTo>
                      <a:pt x="26708" y="36195"/>
                    </a:lnTo>
                    <a:lnTo>
                      <a:pt x="28016" y="36322"/>
                    </a:lnTo>
                    <a:lnTo>
                      <a:pt x="27419" y="36322"/>
                    </a:lnTo>
                    <a:lnTo>
                      <a:pt x="25069" y="36195"/>
                    </a:lnTo>
                    <a:lnTo>
                      <a:pt x="25768" y="36322"/>
                    </a:lnTo>
                    <a:lnTo>
                      <a:pt x="26098" y="36322"/>
                    </a:lnTo>
                    <a:lnTo>
                      <a:pt x="26035" y="36449"/>
                    </a:lnTo>
                    <a:lnTo>
                      <a:pt x="27089" y="36461"/>
                    </a:lnTo>
                    <a:lnTo>
                      <a:pt x="30429" y="36576"/>
                    </a:lnTo>
                    <a:lnTo>
                      <a:pt x="31991" y="36830"/>
                    </a:lnTo>
                    <a:lnTo>
                      <a:pt x="31419" y="36703"/>
                    </a:lnTo>
                    <a:lnTo>
                      <a:pt x="33972" y="36957"/>
                    </a:lnTo>
                    <a:lnTo>
                      <a:pt x="32245" y="36830"/>
                    </a:lnTo>
                    <a:lnTo>
                      <a:pt x="32854" y="36906"/>
                    </a:lnTo>
                    <a:lnTo>
                      <a:pt x="32181" y="36830"/>
                    </a:lnTo>
                    <a:lnTo>
                      <a:pt x="32181" y="36957"/>
                    </a:lnTo>
                    <a:lnTo>
                      <a:pt x="33515" y="37084"/>
                    </a:lnTo>
                    <a:lnTo>
                      <a:pt x="30581" y="36957"/>
                    </a:lnTo>
                    <a:lnTo>
                      <a:pt x="33985" y="37211"/>
                    </a:lnTo>
                    <a:lnTo>
                      <a:pt x="32639" y="37198"/>
                    </a:lnTo>
                    <a:lnTo>
                      <a:pt x="30213" y="36957"/>
                    </a:lnTo>
                    <a:lnTo>
                      <a:pt x="29502" y="36957"/>
                    </a:lnTo>
                    <a:lnTo>
                      <a:pt x="31724" y="37223"/>
                    </a:lnTo>
                    <a:lnTo>
                      <a:pt x="32486" y="37274"/>
                    </a:lnTo>
                    <a:lnTo>
                      <a:pt x="31927" y="37261"/>
                    </a:lnTo>
                    <a:lnTo>
                      <a:pt x="30835" y="37211"/>
                    </a:lnTo>
                    <a:lnTo>
                      <a:pt x="29730" y="37211"/>
                    </a:lnTo>
                    <a:lnTo>
                      <a:pt x="35801" y="37515"/>
                    </a:lnTo>
                    <a:lnTo>
                      <a:pt x="36029" y="37553"/>
                    </a:lnTo>
                    <a:lnTo>
                      <a:pt x="34861" y="37541"/>
                    </a:lnTo>
                    <a:lnTo>
                      <a:pt x="35521" y="37604"/>
                    </a:lnTo>
                    <a:lnTo>
                      <a:pt x="35699" y="37719"/>
                    </a:lnTo>
                    <a:lnTo>
                      <a:pt x="33909" y="37592"/>
                    </a:lnTo>
                    <a:lnTo>
                      <a:pt x="35102" y="37719"/>
                    </a:lnTo>
                    <a:lnTo>
                      <a:pt x="38569" y="37973"/>
                    </a:lnTo>
                    <a:lnTo>
                      <a:pt x="41948" y="38074"/>
                    </a:lnTo>
                    <a:lnTo>
                      <a:pt x="43992" y="38227"/>
                    </a:lnTo>
                    <a:lnTo>
                      <a:pt x="45758" y="38227"/>
                    </a:lnTo>
                    <a:lnTo>
                      <a:pt x="45935" y="38265"/>
                    </a:lnTo>
                    <a:lnTo>
                      <a:pt x="46202" y="38265"/>
                    </a:lnTo>
                    <a:lnTo>
                      <a:pt x="45999" y="38227"/>
                    </a:lnTo>
                    <a:lnTo>
                      <a:pt x="46774" y="38290"/>
                    </a:lnTo>
                    <a:lnTo>
                      <a:pt x="46367" y="38227"/>
                    </a:lnTo>
                    <a:lnTo>
                      <a:pt x="46215" y="38227"/>
                    </a:lnTo>
                    <a:lnTo>
                      <a:pt x="45859" y="38125"/>
                    </a:lnTo>
                    <a:lnTo>
                      <a:pt x="46367" y="38227"/>
                    </a:lnTo>
                    <a:lnTo>
                      <a:pt x="46672" y="38252"/>
                    </a:lnTo>
                    <a:lnTo>
                      <a:pt x="46926" y="38290"/>
                    </a:lnTo>
                    <a:lnTo>
                      <a:pt x="47269" y="38354"/>
                    </a:lnTo>
                    <a:lnTo>
                      <a:pt x="46863" y="38303"/>
                    </a:lnTo>
                    <a:lnTo>
                      <a:pt x="46266" y="38277"/>
                    </a:lnTo>
                    <a:lnTo>
                      <a:pt x="48361" y="38608"/>
                    </a:lnTo>
                    <a:lnTo>
                      <a:pt x="48488" y="38633"/>
                    </a:lnTo>
                    <a:lnTo>
                      <a:pt x="49009" y="38722"/>
                    </a:lnTo>
                    <a:lnTo>
                      <a:pt x="49771" y="38862"/>
                    </a:lnTo>
                    <a:lnTo>
                      <a:pt x="49377" y="38760"/>
                    </a:lnTo>
                    <a:lnTo>
                      <a:pt x="66040" y="38747"/>
                    </a:lnTo>
                    <a:lnTo>
                      <a:pt x="64985" y="38608"/>
                    </a:lnTo>
                    <a:lnTo>
                      <a:pt x="67589" y="38849"/>
                    </a:lnTo>
                    <a:lnTo>
                      <a:pt x="63995" y="38481"/>
                    </a:lnTo>
                    <a:lnTo>
                      <a:pt x="62738" y="38354"/>
                    </a:lnTo>
                    <a:lnTo>
                      <a:pt x="61493" y="38227"/>
                    </a:lnTo>
                    <a:lnTo>
                      <a:pt x="60248" y="38100"/>
                    </a:lnTo>
                    <a:lnTo>
                      <a:pt x="60071" y="37973"/>
                    </a:lnTo>
                    <a:lnTo>
                      <a:pt x="64439" y="38303"/>
                    </a:lnTo>
                    <a:lnTo>
                      <a:pt x="65366" y="38354"/>
                    </a:lnTo>
                    <a:lnTo>
                      <a:pt x="66014" y="38227"/>
                    </a:lnTo>
                    <a:lnTo>
                      <a:pt x="64223" y="37973"/>
                    </a:lnTo>
                    <a:lnTo>
                      <a:pt x="61836" y="37858"/>
                    </a:lnTo>
                    <a:lnTo>
                      <a:pt x="63271" y="37858"/>
                    </a:lnTo>
                    <a:lnTo>
                      <a:pt x="65938" y="38100"/>
                    </a:lnTo>
                    <a:lnTo>
                      <a:pt x="66065" y="38150"/>
                    </a:lnTo>
                    <a:lnTo>
                      <a:pt x="67094" y="37973"/>
                    </a:lnTo>
                    <a:lnTo>
                      <a:pt x="61734" y="37592"/>
                    </a:lnTo>
                    <a:lnTo>
                      <a:pt x="64655" y="37719"/>
                    </a:lnTo>
                    <a:lnTo>
                      <a:pt x="63474" y="37592"/>
                    </a:lnTo>
                    <a:lnTo>
                      <a:pt x="62293" y="37465"/>
                    </a:lnTo>
                    <a:lnTo>
                      <a:pt x="61112" y="37338"/>
                    </a:lnTo>
                    <a:lnTo>
                      <a:pt x="69710" y="37846"/>
                    </a:lnTo>
                    <a:lnTo>
                      <a:pt x="69469" y="37846"/>
                    </a:lnTo>
                    <a:lnTo>
                      <a:pt x="75145" y="38379"/>
                    </a:lnTo>
                    <a:lnTo>
                      <a:pt x="75768" y="38481"/>
                    </a:lnTo>
                    <a:lnTo>
                      <a:pt x="77368" y="38354"/>
                    </a:lnTo>
                    <a:lnTo>
                      <a:pt x="75628" y="38354"/>
                    </a:lnTo>
                    <a:lnTo>
                      <a:pt x="76593" y="37757"/>
                    </a:lnTo>
                    <a:lnTo>
                      <a:pt x="76542" y="37338"/>
                    </a:lnTo>
                    <a:lnTo>
                      <a:pt x="76492" y="36830"/>
                    </a:lnTo>
                    <a:lnTo>
                      <a:pt x="80429" y="36830"/>
                    </a:lnTo>
                    <a:lnTo>
                      <a:pt x="76098" y="36347"/>
                    </a:lnTo>
                    <a:lnTo>
                      <a:pt x="79756" y="36461"/>
                    </a:lnTo>
                    <a:lnTo>
                      <a:pt x="79502" y="36703"/>
                    </a:lnTo>
                    <a:lnTo>
                      <a:pt x="82740" y="36588"/>
                    </a:lnTo>
                    <a:lnTo>
                      <a:pt x="81470" y="36322"/>
                    </a:lnTo>
                    <a:lnTo>
                      <a:pt x="78752" y="36207"/>
                    </a:lnTo>
                    <a:lnTo>
                      <a:pt x="80073" y="35814"/>
                    </a:lnTo>
                    <a:lnTo>
                      <a:pt x="82067" y="35941"/>
                    </a:lnTo>
                    <a:lnTo>
                      <a:pt x="82626" y="35814"/>
                    </a:lnTo>
                    <a:lnTo>
                      <a:pt x="83718" y="35560"/>
                    </a:lnTo>
                    <a:lnTo>
                      <a:pt x="84493" y="35941"/>
                    </a:lnTo>
                    <a:lnTo>
                      <a:pt x="84747" y="35687"/>
                    </a:lnTo>
                    <a:lnTo>
                      <a:pt x="84772" y="35560"/>
                    </a:lnTo>
                    <a:lnTo>
                      <a:pt x="84785" y="35433"/>
                    </a:lnTo>
                    <a:lnTo>
                      <a:pt x="84810" y="35179"/>
                    </a:lnTo>
                    <a:close/>
                  </a:path>
                  <a:path w="89534" h="42545">
                    <a:moveTo>
                      <a:pt x="89128" y="38862"/>
                    </a:moveTo>
                    <a:lnTo>
                      <a:pt x="87731" y="38735"/>
                    </a:lnTo>
                    <a:lnTo>
                      <a:pt x="79806" y="38023"/>
                    </a:lnTo>
                    <a:lnTo>
                      <a:pt x="79895" y="38481"/>
                    </a:lnTo>
                    <a:lnTo>
                      <a:pt x="81838" y="38481"/>
                    </a:lnTo>
                    <a:lnTo>
                      <a:pt x="81356" y="38735"/>
                    </a:lnTo>
                    <a:lnTo>
                      <a:pt x="80886" y="38608"/>
                    </a:lnTo>
                    <a:lnTo>
                      <a:pt x="80416" y="38735"/>
                    </a:lnTo>
                    <a:lnTo>
                      <a:pt x="80213" y="38608"/>
                    </a:lnTo>
                    <a:lnTo>
                      <a:pt x="79108" y="38608"/>
                    </a:lnTo>
                    <a:lnTo>
                      <a:pt x="81165" y="38862"/>
                    </a:lnTo>
                    <a:lnTo>
                      <a:pt x="78536" y="38735"/>
                    </a:lnTo>
                    <a:lnTo>
                      <a:pt x="79654" y="38862"/>
                    </a:lnTo>
                    <a:lnTo>
                      <a:pt x="81838" y="39116"/>
                    </a:lnTo>
                    <a:lnTo>
                      <a:pt x="80505" y="39116"/>
                    </a:lnTo>
                    <a:lnTo>
                      <a:pt x="79641" y="38874"/>
                    </a:lnTo>
                    <a:lnTo>
                      <a:pt x="79159" y="38989"/>
                    </a:lnTo>
                    <a:lnTo>
                      <a:pt x="78625" y="38862"/>
                    </a:lnTo>
                    <a:lnTo>
                      <a:pt x="73164" y="38354"/>
                    </a:lnTo>
                    <a:lnTo>
                      <a:pt x="72009" y="38481"/>
                    </a:lnTo>
                    <a:lnTo>
                      <a:pt x="76860" y="38747"/>
                    </a:lnTo>
                    <a:lnTo>
                      <a:pt x="77990" y="38989"/>
                    </a:lnTo>
                    <a:lnTo>
                      <a:pt x="77812" y="38989"/>
                    </a:lnTo>
                    <a:lnTo>
                      <a:pt x="78422" y="39217"/>
                    </a:lnTo>
                    <a:lnTo>
                      <a:pt x="79133" y="39243"/>
                    </a:lnTo>
                    <a:lnTo>
                      <a:pt x="78524" y="39243"/>
                    </a:lnTo>
                    <a:lnTo>
                      <a:pt x="76936" y="39243"/>
                    </a:lnTo>
                    <a:lnTo>
                      <a:pt x="78359" y="39497"/>
                    </a:lnTo>
                    <a:lnTo>
                      <a:pt x="76212" y="39370"/>
                    </a:lnTo>
                    <a:lnTo>
                      <a:pt x="79209" y="39751"/>
                    </a:lnTo>
                    <a:lnTo>
                      <a:pt x="79819" y="39878"/>
                    </a:lnTo>
                    <a:lnTo>
                      <a:pt x="83858" y="40005"/>
                    </a:lnTo>
                    <a:lnTo>
                      <a:pt x="82651" y="39497"/>
                    </a:lnTo>
                    <a:lnTo>
                      <a:pt x="84556" y="39497"/>
                    </a:lnTo>
                    <a:lnTo>
                      <a:pt x="83096" y="39116"/>
                    </a:lnTo>
                    <a:lnTo>
                      <a:pt x="82600" y="38989"/>
                    </a:lnTo>
                    <a:lnTo>
                      <a:pt x="84188" y="39116"/>
                    </a:lnTo>
                    <a:lnTo>
                      <a:pt x="86652" y="38989"/>
                    </a:lnTo>
                    <a:lnTo>
                      <a:pt x="89128" y="38862"/>
                    </a:lnTo>
                    <a:close/>
                  </a:path>
                </a:pathLst>
              </a:custGeom>
              <a:solidFill>
                <a:srgbClr val="FFD61C"/>
              </a:solidFill>
            </p:spPr>
            <p:txBody>
              <a:bodyPr wrap="square" lIns="0" tIns="0" rIns="0" bIns="0" rtlCol="0"/>
              <a:lstStyle/>
              <a:p>
                <a:endParaRPr/>
              </a:p>
            </p:txBody>
          </p:sp>
          <p:sp>
            <p:nvSpPr>
              <p:cNvPr id="413" name="object 49"/>
              <p:cNvSpPr/>
              <p:nvPr/>
            </p:nvSpPr>
            <p:spPr>
              <a:xfrm>
                <a:off x="7713510" y="8277700"/>
                <a:ext cx="3252470" cy="2054860"/>
              </a:xfrm>
              <a:custGeom>
                <a:avLst/>
                <a:gdLst/>
                <a:ahLst/>
                <a:cxnLst/>
                <a:rect l="l" t="t" r="r" b="b"/>
                <a:pathLst>
                  <a:path w="3252470" h="2054859">
                    <a:moveTo>
                      <a:pt x="56299" y="2041817"/>
                    </a:moveTo>
                    <a:lnTo>
                      <a:pt x="55867" y="2042096"/>
                    </a:lnTo>
                    <a:lnTo>
                      <a:pt x="39636" y="2054009"/>
                    </a:lnTo>
                    <a:lnTo>
                      <a:pt x="39636" y="2054174"/>
                    </a:lnTo>
                    <a:lnTo>
                      <a:pt x="39319" y="2054555"/>
                    </a:lnTo>
                    <a:lnTo>
                      <a:pt x="40411" y="2054059"/>
                    </a:lnTo>
                    <a:lnTo>
                      <a:pt x="56299" y="2041817"/>
                    </a:lnTo>
                    <a:close/>
                  </a:path>
                  <a:path w="3252470" h="2054859">
                    <a:moveTo>
                      <a:pt x="247319" y="1868525"/>
                    </a:moveTo>
                    <a:lnTo>
                      <a:pt x="223024" y="1884921"/>
                    </a:lnTo>
                    <a:lnTo>
                      <a:pt x="192151" y="1908086"/>
                    </a:lnTo>
                    <a:lnTo>
                      <a:pt x="173266" y="1921052"/>
                    </a:lnTo>
                    <a:lnTo>
                      <a:pt x="179857" y="1916150"/>
                    </a:lnTo>
                    <a:lnTo>
                      <a:pt x="183756" y="1912937"/>
                    </a:lnTo>
                    <a:lnTo>
                      <a:pt x="185889" y="1910943"/>
                    </a:lnTo>
                    <a:lnTo>
                      <a:pt x="0" y="2034286"/>
                    </a:lnTo>
                    <a:lnTo>
                      <a:pt x="11684" y="2027631"/>
                    </a:lnTo>
                    <a:lnTo>
                      <a:pt x="28409" y="2017636"/>
                    </a:lnTo>
                    <a:lnTo>
                      <a:pt x="37299" y="2012746"/>
                    </a:lnTo>
                    <a:lnTo>
                      <a:pt x="84924" y="1981517"/>
                    </a:lnTo>
                    <a:lnTo>
                      <a:pt x="96266" y="1972729"/>
                    </a:lnTo>
                    <a:lnTo>
                      <a:pt x="83769" y="1983143"/>
                    </a:lnTo>
                    <a:lnTo>
                      <a:pt x="112344" y="1963496"/>
                    </a:lnTo>
                    <a:lnTo>
                      <a:pt x="132626" y="1951278"/>
                    </a:lnTo>
                    <a:lnTo>
                      <a:pt x="140017" y="1948421"/>
                    </a:lnTo>
                    <a:lnTo>
                      <a:pt x="129908" y="1956854"/>
                    </a:lnTo>
                    <a:lnTo>
                      <a:pt x="133515" y="1954441"/>
                    </a:lnTo>
                    <a:lnTo>
                      <a:pt x="247319" y="1868525"/>
                    </a:lnTo>
                    <a:close/>
                  </a:path>
                  <a:path w="3252470" h="2054859">
                    <a:moveTo>
                      <a:pt x="309562" y="1821510"/>
                    </a:moveTo>
                    <a:lnTo>
                      <a:pt x="299110" y="1829155"/>
                    </a:lnTo>
                    <a:lnTo>
                      <a:pt x="289560" y="1836293"/>
                    </a:lnTo>
                    <a:lnTo>
                      <a:pt x="281101" y="1842757"/>
                    </a:lnTo>
                    <a:lnTo>
                      <a:pt x="273926" y="1848434"/>
                    </a:lnTo>
                    <a:lnTo>
                      <a:pt x="309562" y="1821510"/>
                    </a:lnTo>
                    <a:close/>
                  </a:path>
                  <a:path w="3252470" h="2054859">
                    <a:moveTo>
                      <a:pt x="2139188" y="2501"/>
                    </a:moveTo>
                    <a:lnTo>
                      <a:pt x="2139175" y="0"/>
                    </a:lnTo>
                    <a:lnTo>
                      <a:pt x="2138349" y="419"/>
                    </a:lnTo>
                    <a:lnTo>
                      <a:pt x="2138476" y="2120"/>
                    </a:lnTo>
                    <a:lnTo>
                      <a:pt x="2139010" y="2476"/>
                    </a:lnTo>
                    <a:lnTo>
                      <a:pt x="2139188" y="2501"/>
                    </a:lnTo>
                    <a:close/>
                  </a:path>
                  <a:path w="3252470" h="2054859">
                    <a:moveTo>
                      <a:pt x="2139658" y="2565"/>
                    </a:moveTo>
                    <a:lnTo>
                      <a:pt x="2139188" y="2501"/>
                    </a:lnTo>
                    <a:lnTo>
                      <a:pt x="2139188" y="2743"/>
                    </a:lnTo>
                    <a:lnTo>
                      <a:pt x="2139658" y="2565"/>
                    </a:lnTo>
                    <a:close/>
                  </a:path>
                  <a:path w="3252470" h="2054859">
                    <a:moveTo>
                      <a:pt x="2140585" y="10325"/>
                    </a:moveTo>
                    <a:lnTo>
                      <a:pt x="2139480" y="10236"/>
                    </a:lnTo>
                    <a:lnTo>
                      <a:pt x="2140077" y="10325"/>
                    </a:lnTo>
                    <a:lnTo>
                      <a:pt x="2140585" y="10325"/>
                    </a:lnTo>
                    <a:close/>
                  </a:path>
                  <a:path w="3252470" h="2054859">
                    <a:moveTo>
                      <a:pt x="2140585" y="8534"/>
                    </a:moveTo>
                    <a:lnTo>
                      <a:pt x="2140381" y="8331"/>
                    </a:lnTo>
                    <a:lnTo>
                      <a:pt x="2138959" y="8191"/>
                    </a:lnTo>
                    <a:lnTo>
                      <a:pt x="2138413" y="8013"/>
                    </a:lnTo>
                    <a:lnTo>
                      <a:pt x="2137359" y="7861"/>
                    </a:lnTo>
                    <a:lnTo>
                      <a:pt x="2137372" y="8077"/>
                    </a:lnTo>
                    <a:lnTo>
                      <a:pt x="2136597" y="7975"/>
                    </a:lnTo>
                    <a:lnTo>
                      <a:pt x="2135873" y="7899"/>
                    </a:lnTo>
                    <a:lnTo>
                      <a:pt x="2135390" y="7886"/>
                    </a:lnTo>
                    <a:lnTo>
                      <a:pt x="2136775" y="8102"/>
                    </a:lnTo>
                    <a:lnTo>
                      <a:pt x="2137384" y="8204"/>
                    </a:lnTo>
                    <a:lnTo>
                      <a:pt x="2138438" y="8229"/>
                    </a:lnTo>
                    <a:lnTo>
                      <a:pt x="2139619" y="8394"/>
                    </a:lnTo>
                    <a:lnTo>
                      <a:pt x="2140585" y="8534"/>
                    </a:lnTo>
                    <a:close/>
                  </a:path>
                  <a:path w="3252470" h="2054859">
                    <a:moveTo>
                      <a:pt x="2143061" y="11798"/>
                    </a:moveTo>
                    <a:lnTo>
                      <a:pt x="2142642" y="11760"/>
                    </a:lnTo>
                    <a:lnTo>
                      <a:pt x="2141283" y="11658"/>
                    </a:lnTo>
                    <a:lnTo>
                      <a:pt x="2142502" y="11785"/>
                    </a:lnTo>
                    <a:lnTo>
                      <a:pt x="2143061" y="11798"/>
                    </a:lnTo>
                    <a:close/>
                  </a:path>
                  <a:path w="3252470" h="2054859">
                    <a:moveTo>
                      <a:pt x="2143887" y="11696"/>
                    </a:moveTo>
                    <a:lnTo>
                      <a:pt x="2143658" y="11696"/>
                    </a:lnTo>
                    <a:lnTo>
                      <a:pt x="2143480" y="11696"/>
                    </a:lnTo>
                    <a:lnTo>
                      <a:pt x="2143887" y="11696"/>
                    </a:lnTo>
                    <a:close/>
                  </a:path>
                  <a:path w="3252470" h="2054859">
                    <a:moveTo>
                      <a:pt x="2143899" y="10769"/>
                    </a:moveTo>
                    <a:lnTo>
                      <a:pt x="2142972" y="10693"/>
                    </a:lnTo>
                    <a:lnTo>
                      <a:pt x="2143899" y="10769"/>
                    </a:lnTo>
                    <a:close/>
                  </a:path>
                  <a:path w="3252470" h="2054859">
                    <a:moveTo>
                      <a:pt x="2144649" y="9385"/>
                    </a:moveTo>
                    <a:lnTo>
                      <a:pt x="2144026" y="9271"/>
                    </a:lnTo>
                    <a:lnTo>
                      <a:pt x="2142680" y="9156"/>
                    </a:lnTo>
                    <a:lnTo>
                      <a:pt x="2144001" y="9321"/>
                    </a:lnTo>
                    <a:lnTo>
                      <a:pt x="2144649" y="9385"/>
                    </a:lnTo>
                    <a:close/>
                  </a:path>
                  <a:path w="3252470" h="2054859">
                    <a:moveTo>
                      <a:pt x="2144674" y="11709"/>
                    </a:moveTo>
                    <a:lnTo>
                      <a:pt x="2144280" y="11684"/>
                    </a:lnTo>
                    <a:lnTo>
                      <a:pt x="2144128" y="11696"/>
                    </a:lnTo>
                    <a:lnTo>
                      <a:pt x="2144395" y="11709"/>
                    </a:lnTo>
                    <a:lnTo>
                      <a:pt x="2144674" y="11709"/>
                    </a:lnTo>
                    <a:close/>
                  </a:path>
                  <a:path w="3252470" h="2054859">
                    <a:moveTo>
                      <a:pt x="2144788" y="11671"/>
                    </a:moveTo>
                    <a:lnTo>
                      <a:pt x="2140369" y="11341"/>
                    </a:lnTo>
                    <a:lnTo>
                      <a:pt x="2140966" y="11442"/>
                    </a:lnTo>
                    <a:lnTo>
                      <a:pt x="2144280" y="11684"/>
                    </a:lnTo>
                    <a:lnTo>
                      <a:pt x="2144788" y="11671"/>
                    </a:lnTo>
                    <a:close/>
                  </a:path>
                  <a:path w="3252470" h="2054859">
                    <a:moveTo>
                      <a:pt x="2145474" y="11645"/>
                    </a:moveTo>
                    <a:lnTo>
                      <a:pt x="2143861" y="11544"/>
                    </a:lnTo>
                    <a:lnTo>
                      <a:pt x="2145131" y="11658"/>
                    </a:lnTo>
                    <a:lnTo>
                      <a:pt x="2145474" y="11645"/>
                    </a:lnTo>
                    <a:close/>
                  </a:path>
                  <a:path w="3252470" h="2054859">
                    <a:moveTo>
                      <a:pt x="2146516" y="9537"/>
                    </a:moveTo>
                    <a:lnTo>
                      <a:pt x="2146325" y="9512"/>
                    </a:lnTo>
                    <a:lnTo>
                      <a:pt x="2146516" y="9537"/>
                    </a:lnTo>
                    <a:close/>
                  </a:path>
                  <a:path w="3252470" h="2054859">
                    <a:moveTo>
                      <a:pt x="2146668" y="11798"/>
                    </a:moveTo>
                    <a:lnTo>
                      <a:pt x="2145131" y="11658"/>
                    </a:lnTo>
                    <a:lnTo>
                      <a:pt x="2144788" y="11671"/>
                    </a:lnTo>
                    <a:lnTo>
                      <a:pt x="2145741" y="11734"/>
                    </a:lnTo>
                    <a:lnTo>
                      <a:pt x="2146668" y="11798"/>
                    </a:lnTo>
                    <a:close/>
                  </a:path>
                  <a:path w="3252470" h="2054859">
                    <a:moveTo>
                      <a:pt x="2147366" y="12357"/>
                    </a:moveTo>
                    <a:lnTo>
                      <a:pt x="2146693" y="12306"/>
                    </a:lnTo>
                    <a:lnTo>
                      <a:pt x="2145385" y="12179"/>
                    </a:lnTo>
                    <a:lnTo>
                      <a:pt x="2146401" y="12230"/>
                    </a:lnTo>
                    <a:lnTo>
                      <a:pt x="2144458" y="12052"/>
                    </a:lnTo>
                    <a:lnTo>
                      <a:pt x="2144750" y="12179"/>
                    </a:lnTo>
                    <a:lnTo>
                      <a:pt x="2147366" y="12357"/>
                    </a:lnTo>
                    <a:close/>
                  </a:path>
                  <a:path w="3252470" h="2054859">
                    <a:moveTo>
                      <a:pt x="2148751" y="11582"/>
                    </a:moveTo>
                    <a:lnTo>
                      <a:pt x="2148573" y="11544"/>
                    </a:lnTo>
                    <a:lnTo>
                      <a:pt x="2148751" y="11582"/>
                    </a:lnTo>
                    <a:close/>
                  </a:path>
                  <a:path w="3252470" h="2054859">
                    <a:moveTo>
                      <a:pt x="2148992" y="11671"/>
                    </a:moveTo>
                    <a:lnTo>
                      <a:pt x="2148281" y="11607"/>
                    </a:lnTo>
                    <a:lnTo>
                      <a:pt x="2145195" y="11328"/>
                    </a:lnTo>
                    <a:lnTo>
                      <a:pt x="2147227" y="11493"/>
                    </a:lnTo>
                    <a:lnTo>
                      <a:pt x="2145550" y="11328"/>
                    </a:lnTo>
                    <a:lnTo>
                      <a:pt x="2144090" y="11188"/>
                    </a:lnTo>
                    <a:lnTo>
                      <a:pt x="2143087" y="11137"/>
                    </a:lnTo>
                    <a:lnTo>
                      <a:pt x="2140000" y="10845"/>
                    </a:lnTo>
                    <a:lnTo>
                      <a:pt x="2140724" y="11176"/>
                    </a:lnTo>
                    <a:lnTo>
                      <a:pt x="2146960" y="11671"/>
                    </a:lnTo>
                    <a:lnTo>
                      <a:pt x="2148992" y="11671"/>
                    </a:lnTo>
                    <a:close/>
                  </a:path>
                  <a:path w="3252470" h="2054859">
                    <a:moveTo>
                      <a:pt x="2149144" y="10020"/>
                    </a:moveTo>
                    <a:lnTo>
                      <a:pt x="2146274" y="9639"/>
                    </a:lnTo>
                    <a:lnTo>
                      <a:pt x="2144649" y="9385"/>
                    </a:lnTo>
                    <a:lnTo>
                      <a:pt x="2147024" y="9829"/>
                    </a:lnTo>
                    <a:lnTo>
                      <a:pt x="2148560" y="10045"/>
                    </a:lnTo>
                    <a:lnTo>
                      <a:pt x="2149144" y="10020"/>
                    </a:lnTo>
                    <a:close/>
                  </a:path>
                  <a:path w="3252470" h="2054859">
                    <a:moveTo>
                      <a:pt x="2149221" y="11341"/>
                    </a:moveTo>
                    <a:lnTo>
                      <a:pt x="2148992" y="11303"/>
                    </a:lnTo>
                    <a:lnTo>
                      <a:pt x="2145982" y="10896"/>
                    </a:lnTo>
                    <a:lnTo>
                      <a:pt x="2144636" y="10820"/>
                    </a:lnTo>
                    <a:lnTo>
                      <a:pt x="2143874" y="10782"/>
                    </a:lnTo>
                    <a:lnTo>
                      <a:pt x="2143137" y="10820"/>
                    </a:lnTo>
                    <a:lnTo>
                      <a:pt x="2142426" y="10718"/>
                    </a:lnTo>
                    <a:lnTo>
                      <a:pt x="2141626" y="10591"/>
                    </a:lnTo>
                    <a:lnTo>
                      <a:pt x="2139226" y="10464"/>
                    </a:lnTo>
                    <a:lnTo>
                      <a:pt x="2139543" y="10629"/>
                    </a:lnTo>
                    <a:lnTo>
                      <a:pt x="2139988" y="10833"/>
                    </a:lnTo>
                    <a:lnTo>
                      <a:pt x="2140686" y="10718"/>
                    </a:lnTo>
                    <a:lnTo>
                      <a:pt x="2142629" y="10858"/>
                    </a:lnTo>
                    <a:lnTo>
                      <a:pt x="2143671" y="11049"/>
                    </a:lnTo>
                    <a:lnTo>
                      <a:pt x="2147392" y="11315"/>
                    </a:lnTo>
                    <a:lnTo>
                      <a:pt x="2145385" y="11277"/>
                    </a:lnTo>
                    <a:lnTo>
                      <a:pt x="2148573" y="11544"/>
                    </a:lnTo>
                    <a:lnTo>
                      <a:pt x="2147519" y="11315"/>
                    </a:lnTo>
                    <a:lnTo>
                      <a:pt x="2149221" y="11341"/>
                    </a:lnTo>
                    <a:close/>
                  </a:path>
                  <a:path w="3252470" h="2054859">
                    <a:moveTo>
                      <a:pt x="2149957" y="12433"/>
                    </a:moveTo>
                    <a:lnTo>
                      <a:pt x="2148255" y="12255"/>
                    </a:lnTo>
                    <a:lnTo>
                      <a:pt x="2147811" y="12230"/>
                    </a:lnTo>
                    <a:lnTo>
                      <a:pt x="2149233" y="12382"/>
                    </a:lnTo>
                    <a:lnTo>
                      <a:pt x="2147747" y="12280"/>
                    </a:lnTo>
                    <a:lnTo>
                      <a:pt x="2149957" y="12433"/>
                    </a:lnTo>
                    <a:close/>
                  </a:path>
                  <a:path w="3252470" h="2054859">
                    <a:moveTo>
                      <a:pt x="2152129" y="11137"/>
                    </a:moveTo>
                    <a:lnTo>
                      <a:pt x="2146909" y="10541"/>
                    </a:lnTo>
                    <a:lnTo>
                      <a:pt x="2149652" y="10833"/>
                    </a:lnTo>
                    <a:lnTo>
                      <a:pt x="2147608" y="10579"/>
                    </a:lnTo>
                    <a:lnTo>
                      <a:pt x="2147303" y="10401"/>
                    </a:lnTo>
                    <a:lnTo>
                      <a:pt x="2147747" y="10426"/>
                    </a:lnTo>
                    <a:lnTo>
                      <a:pt x="2147417" y="10375"/>
                    </a:lnTo>
                    <a:lnTo>
                      <a:pt x="2146160" y="10185"/>
                    </a:lnTo>
                    <a:lnTo>
                      <a:pt x="2144623" y="9944"/>
                    </a:lnTo>
                    <a:lnTo>
                      <a:pt x="2147087" y="10274"/>
                    </a:lnTo>
                    <a:lnTo>
                      <a:pt x="2145792" y="9956"/>
                    </a:lnTo>
                    <a:lnTo>
                      <a:pt x="2148979" y="10401"/>
                    </a:lnTo>
                    <a:lnTo>
                      <a:pt x="2150313" y="10490"/>
                    </a:lnTo>
                    <a:lnTo>
                      <a:pt x="2146833" y="10083"/>
                    </a:lnTo>
                    <a:lnTo>
                      <a:pt x="2147201" y="10071"/>
                    </a:lnTo>
                    <a:lnTo>
                      <a:pt x="2150224" y="10464"/>
                    </a:lnTo>
                    <a:lnTo>
                      <a:pt x="2147811" y="10071"/>
                    </a:lnTo>
                    <a:lnTo>
                      <a:pt x="2147087" y="9956"/>
                    </a:lnTo>
                    <a:lnTo>
                      <a:pt x="2146960" y="9944"/>
                    </a:lnTo>
                    <a:lnTo>
                      <a:pt x="2143747" y="9448"/>
                    </a:lnTo>
                    <a:lnTo>
                      <a:pt x="2143315" y="9385"/>
                    </a:lnTo>
                    <a:lnTo>
                      <a:pt x="2142121" y="9309"/>
                    </a:lnTo>
                    <a:lnTo>
                      <a:pt x="2140496" y="9105"/>
                    </a:lnTo>
                    <a:lnTo>
                      <a:pt x="2141461" y="9105"/>
                    </a:lnTo>
                    <a:lnTo>
                      <a:pt x="2145652" y="9639"/>
                    </a:lnTo>
                    <a:lnTo>
                      <a:pt x="2141690" y="9093"/>
                    </a:lnTo>
                    <a:lnTo>
                      <a:pt x="2141309" y="9042"/>
                    </a:lnTo>
                    <a:lnTo>
                      <a:pt x="2142680" y="9156"/>
                    </a:lnTo>
                    <a:lnTo>
                      <a:pt x="2141791" y="9042"/>
                    </a:lnTo>
                    <a:lnTo>
                      <a:pt x="2140813" y="8915"/>
                    </a:lnTo>
                    <a:lnTo>
                      <a:pt x="2142172" y="9004"/>
                    </a:lnTo>
                    <a:lnTo>
                      <a:pt x="2142032" y="8915"/>
                    </a:lnTo>
                    <a:lnTo>
                      <a:pt x="2140750" y="8763"/>
                    </a:lnTo>
                    <a:lnTo>
                      <a:pt x="2139937" y="8636"/>
                    </a:lnTo>
                    <a:lnTo>
                      <a:pt x="2137829" y="8280"/>
                    </a:lnTo>
                    <a:lnTo>
                      <a:pt x="2136063" y="8064"/>
                    </a:lnTo>
                    <a:lnTo>
                      <a:pt x="2136940" y="8280"/>
                    </a:lnTo>
                    <a:lnTo>
                      <a:pt x="2134362" y="8013"/>
                    </a:lnTo>
                    <a:lnTo>
                      <a:pt x="2139327" y="8636"/>
                    </a:lnTo>
                    <a:lnTo>
                      <a:pt x="2135454" y="8356"/>
                    </a:lnTo>
                    <a:lnTo>
                      <a:pt x="2137232" y="8674"/>
                    </a:lnTo>
                    <a:lnTo>
                      <a:pt x="2137473" y="8737"/>
                    </a:lnTo>
                    <a:lnTo>
                      <a:pt x="2135263" y="8445"/>
                    </a:lnTo>
                    <a:lnTo>
                      <a:pt x="2136254" y="8610"/>
                    </a:lnTo>
                    <a:lnTo>
                      <a:pt x="2135886" y="8674"/>
                    </a:lnTo>
                    <a:lnTo>
                      <a:pt x="2137486" y="8851"/>
                    </a:lnTo>
                    <a:lnTo>
                      <a:pt x="2137524" y="9105"/>
                    </a:lnTo>
                    <a:lnTo>
                      <a:pt x="2136724" y="9029"/>
                    </a:lnTo>
                    <a:lnTo>
                      <a:pt x="2137537" y="9131"/>
                    </a:lnTo>
                    <a:lnTo>
                      <a:pt x="2137753" y="10109"/>
                    </a:lnTo>
                    <a:lnTo>
                      <a:pt x="2137600" y="10109"/>
                    </a:lnTo>
                    <a:lnTo>
                      <a:pt x="2137791" y="10172"/>
                    </a:lnTo>
                    <a:lnTo>
                      <a:pt x="2139861" y="10185"/>
                    </a:lnTo>
                    <a:lnTo>
                      <a:pt x="2141829" y="10426"/>
                    </a:lnTo>
                    <a:lnTo>
                      <a:pt x="2140775" y="10426"/>
                    </a:lnTo>
                    <a:lnTo>
                      <a:pt x="2140000" y="10426"/>
                    </a:lnTo>
                    <a:lnTo>
                      <a:pt x="2140178" y="10464"/>
                    </a:lnTo>
                    <a:lnTo>
                      <a:pt x="2141626" y="10591"/>
                    </a:lnTo>
                    <a:lnTo>
                      <a:pt x="2142972" y="10693"/>
                    </a:lnTo>
                    <a:lnTo>
                      <a:pt x="2143429" y="10566"/>
                    </a:lnTo>
                    <a:lnTo>
                      <a:pt x="2142591" y="10502"/>
                    </a:lnTo>
                    <a:lnTo>
                      <a:pt x="2140470" y="10185"/>
                    </a:lnTo>
                    <a:lnTo>
                      <a:pt x="2143620" y="10502"/>
                    </a:lnTo>
                    <a:lnTo>
                      <a:pt x="2144763" y="10642"/>
                    </a:lnTo>
                    <a:lnTo>
                      <a:pt x="2144395" y="10642"/>
                    </a:lnTo>
                    <a:lnTo>
                      <a:pt x="2143633" y="10604"/>
                    </a:lnTo>
                    <a:lnTo>
                      <a:pt x="2148522" y="11049"/>
                    </a:lnTo>
                    <a:lnTo>
                      <a:pt x="2150529" y="11150"/>
                    </a:lnTo>
                    <a:lnTo>
                      <a:pt x="2145360" y="10642"/>
                    </a:lnTo>
                    <a:lnTo>
                      <a:pt x="2142934" y="10401"/>
                    </a:lnTo>
                    <a:lnTo>
                      <a:pt x="2144090" y="10414"/>
                    </a:lnTo>
                    <a:lnTo>
                      <a:pt x="2147659" y="10795"/>
                    </a:lnTo>
                    <a:lnTo>
                      <a:pt x="2147392" y="10718"/>
                    </a:lnTo>
                    <a:lnTo>
                      <a:pt x="2145690" y="10464"/>
                    </a:lnTo>
                    <a:lnTo>
                      <a:pt x="2152129" y="11137"/>
                    </a:lnTo>
                    <a:close/>
                  </a:path>
                  <a:path w="3252470" h="2054859">
                    <a:moveTo>
                      <a:pt x="2165845" y="12128"/>
                    </a:moveTo>
                    <a:lnTo>
                      <a:pt x="2165718" y="12115"/>
                    </a:lnTo>
                    <a:lnTo>
                      <a:pt x="2165845" y="12128"/>
                    </a:lnTo>
                    <a:close/>
                  </a:path>
                  <a:path w="3252470" h="2054859">
                    <a:moveTo>
                      <a:pt x="2168741" y="12407"/>
                    </a:moveTo>
                    <a:lnTo>
                      <a:pt x="2167979" y="12331"/>
                    </a:lnTo>
                    <a:lnTo>
                      <a:pt x="2168741" y="12407"/>
                    </a:lnTo>
                    <a:close/>
                  </a:path>
                  <a:path w="3252470" h="2054859">
                    <a:moveTo>
                      <a:pt x="2170849" y="12585"/>
                    </a:moveTo>
                    <a:lnTo>
                      <a:pt x="2170709" y="12573"/>
                    </a:lnTo>
                    <a:lnTo>
                      <a:pt x="2170849" y="12585"/>
                    </a:lnTo>
                    <a:close/>
                  </a:path>
                  <a:path w="3252470" h="2054859">
                    <a:moveTo>
                      <a:pt x="2172563" y="12712"/>
                    </a:moveTo>
                    <a:lnTo>
                      <a:pt x="2171954" y="12661"/>
                    </a:lnTo>
                    <a:lnTo>
                      <a:pt x="2171306" y="12611"/>
                    </a:lnTo>
                    <a:lnTo>
                      <a:pt x="2170849" y="12585"/>
                    </a:lnTo>
                    <a:lnTo>
                      <a:pt x="2172563" y="12712"/>
                    </a:lnTo>
                    <a:close/>
                  </a:path>
                  <a:path w="3252470" h="2054859">
                    <a:moveTo>
                      <a:pt x="2178951" y="13436"/>
                    </a:moveTo>
                    <a:lnTo>
                      <a:pt x="2178380" y="13360"/>
                    </a:lnTo>
                    <a:lnTo>
                      <a:pt x="2177732" y="13296"/>
                    </a:lnTo>
                    <a:lnTo>
                      <a:pt x="2178951" y="13436"/>
                    </a:lnTo>
                    <a:close/>
                  </a:path>
                  <a:path w="3252470" h="2054859">
                    <a:moveTo>
                      <a:pt x="2184069" y="14516"/>
                    </a:moveTo>
                    <a:lnTo>
                      <a:pt x="2183180" y="14427"/>
                    </a:lnTo>
                    <a:lnTo>
                      <a:pt x="2183053" y="14414"/>
                    </a:lnTo>
                    <a:lnTo>
                      <a:pt x="2181263" y="14249"/>
                    </a:lnTo>
                    <a:lnTo>
                      <a:pt x="2184069" y="14516"/>
                    </a:lnTo>
                    <a:close/>
                  </a:path>
                  <a:path w="3252470" h="2054859">
                    <a:moveTo>
                      <a:pt x="2185797" y="15125"/>
                    </a:moveTo>
                    <a:lnTo>
                      <a:pt x="2185619" y="15113"/>
                    </a:lnTo>
                    <a:lnTo>
                      <a:pt x="2185314" y="15113"/>
                    </a:lnTo>
                    <a:lnTo>
                      <a:pt x="2185797" y="15125"/>
                    </a:lnTo>
                    <a:close/>
                  </a:path>
                  <a:path w="3252470" h="2054859">
                    <a:moveTo>
                      <a:pt x="2186013" y="15138"/>
                    </a:moveTo>
                    <a:lnTo>
                      <a:pt x="2185835" y="15125"/>
                    </a:lnTo>
                    <a:lnTo>
                      <a:pt x="2186013" y="15138"/>
                    </a:lnTo>
                    <a:close/>
                  </a:path>
                  <a:path w="3252470" h="2054859">
                    <a:moveTo>
                      <a:pt x="2186381" y="14592"/>
                    </a:moveTo>
                    <a:lnTo>
                      <a:pt x="2186203" y="14566"/>
                    </a:lnTo>
                    <a:lnTo>
                      <a:pt x="2186381" y="14592"/>
                    </a:lnTo>
                    <a:close/>
                  </a:path>
                  <a:path w="3252470" h="2054859">
                    <a:moveTo>
                      <a:pt x="2187397" y="15227"/>
                    </a:moveTo>
                    <a:lnTo>
                      <a:pt x="2187117" y="15201"/>
                    </a:lnTo>
                    <a:lnTo>
                      <a:pt x="2186990" y="15201"/>
                    </a:lnTo>
                    <a:lnTo>
                      <a:pt x="2187397" y="15227"/>
                    </a:lnTo>
                    <a:close/>
                  </a:path>
                  <a:path w="3252470" h="2054859">
                    <a:moveTo>
                      <a:pt x="2187397" y="14732"/>
                    </a:moveTo>
                    <a:lnTo>
                      <a:pt x="2187079" y="14681"/>
                    </a:lnTo>
                    <a:lnTo>
                      <a:pt x="2187397" y="14732"/>
                    </a:lnTo>
                    <a:close/>
                  </a:path>
                  <a:path w="3252470" h="2054859">
                    <a:moveTo>
                      <a:pt x="2187600" y="15240"/>
                    </a:moveTo>
                    <a:lnTo>
                      <a:pt x="2187460" y="15227"/>
                    </a:lnTo>
                    <a:lnTo>
                      <a:pt x="2187600" y="15240"/>
                    </a:lnTo>
                    <a:close/>
                  </a:path>
                  <a:path w="3252470" h="2054859">
                    <a:moveTo>
                      <a:pt x="2187600" y="14744"/>
                    </a:moveTo>
                    <a:lnTo>
                      <a:pt x="2187473" y="14744"/>
                    </a:lnTo>
                    <a:lnTo>
                      <a:pt x="2187600" y="14757"/>
                    </a:lnTo>
                    <a:close/>
                  </a:path>
                  <a:path w="3252470" h="2054859">
                    <a:moveTo>
                      <a:pt x="2189289" y="14947"/>
                    </a:moveTo>
                    <a:lnTo>
                      <a:pt x="2189099" y="14922"/>
                    </a:lnTo>
                    <a:lnTo>
                      <a:pt x="2189289" y="14947"/>
                    </a:lnTo>
                    <a:close/>
                  </a:path>
                  <a:path w="3252470" h="2054859">
                    <a:moveTo>
                      <a:pt x="2209990" y="7937"/>
                    </a:moveTo>
                    <a:lnTo>
                      <a:pt x="2209787" y="7048"/>
                    </a:lnTo>
                    <a:lnTo>
                      <a:pt x="2209546" y="6184"/>
                    </a:lnTo>
                    <a:lnTo>
                      <a:pt x="2209254" y="5334"/>
                    </a:lnTo>
                    <a:lnTo>
                      <a:pt x="2208987" y="5613"/>
                    </a:lnTo>
                    <a:lnTo>
                      <a:pt x="2209990" y="7937"/>
                    </a:lnTo>
                    <a:close/>
                  </a:path>
                  <a:path w="3252470" h="2054859">
                    <a:moveTo>
                      <a:pt x="2216454" y="12827"/>
                    </a:moveTo>
                    <a:lnTo>
                      <a:pt x="2216086" y="12827"/>
                    </a:lnTo>
                    <a:lnTo>
                      <a:pt x="2215604" y="12852"/>
                    </a:lnTo>
                    <a:lnTo>
                      <a:pt x="2214702" y="12877"/>
                    </a:lnTo>
                    <a:lnTo>
                      <a:pt x="2216061" y="13119"/>
                    </a:lnTo>
                    <a:lnTo>
                      <a:pt x="2216454" y="12827"/>
                    </a:lnTo>
                    <a:close/>
                  </a:path>
                  <a:path w="3252470" h="2054859">
                    <a:moveTo>
                      <a:pt x="2695803" y="505523"/>
                    </a:moveTo>
                    <a:lnTo>
                      <a:pt x="2679636" y="499503"/>
                    </a:lnTo>
                    <a:lnTo>
                      <a:pt x="2670708" y="496354"/>
                    </a:lnTo>
                    <a:lnTo>
                      <a:pt x="2667406" y="495427"/>
                    </a:lnTo>
                    <a:lnTo>
                      <a:pt x="2668105" y="496049"/>
                    </a:lnTo>
                    <a:lnTo>
                      <a:pt x="2695803" y="505523"/>
                    </a:lnTo>
                    <a:close/>
                  </a:path>
                  <a:path w="3252470" h="2054859">
                    <a:moveTo>
                      <a:pt x="3157893" y="943444"/>
                    </a:moveTo>
                    <a:lnTo>
                      <a:pt x="3145040" y="919073"/>
                    </a:lnTo>
                    <a:lnTo>
                      <a:pt x="3135566" y="902271"/>
                    </a:lnTo>
                    <a:lnTo>
                      <a:pt x="3128302" y="888974"/>
                    </a:lnTo>
                    <a:lnTo>
                      <a:pt x="3124708" y="881672"/>
                    </a:lnTo>
                    <a:lnTo>
                      <a:pt x="3126232" y="882827"/>
                    </a:lnTo>
                    <a:lnTo>
                      <a:pt x="3097987" y="841413"/>
                    </a:lnTo>
                    <a:lnTo>
                      <a:pt x="3092526" y="834720"/>
                    </a:lnTo>
                    <a:lnTo>
                      <a:pt x="3088005" y="831532"/>
                    </a:lnTo>
                    <a:lnTo>
                      <a:pt x="3072231" y="811047"/>
                    </a:lnTo>
                    <a:lnTo>
                      <a:pt x="3061017" y="795477"/>
                    </a:lnTo>
                    <a:lnTo>
                      <a:pt x="3058858" y="790930"/>
                    </a:lnTo>
                    <a:lnTo>
                      <a:pt x="3070250" y="803503"/>
                    </a:lnTo>
                    <a:lnTo>
                      <a:pt x="3053956" y="783653"/>
                    </a:lnTo>
                    <a:lnTo>
                      <a:pt x="3037167" y="764222"/>
                    </a:lnTo>
                    <a:lnTo>
                      <a:pt x="3019895" y="745248"/>
                    </a:lnTo>
                    <a:lnTo>
                      <a:pt x="3002140" y="726732"/>
                    </a:lnTo>
                    <a:lnTo>
                      <a:pt x="3012478" y="738047"/>
                    </a:lnTo>
                    <a:lnTo>
                      <a:pt x="3022574" y="749566"/>
                    </a:lnTo>
                    <a:lnTo>
                      <a:pt x="3042285" y="773023"/>
                    </a:lnTo>
                    <a:lnTo>
                      <a:pt x="3035808" y="766673"/>
                    </a:lnTo>
                    <a:lnTo>
                      <a:pt x="3003321" y="730580"/>
                    </a:lnTo>
                    <a:lnTo>
                      <a:pt x="2990735" y="717143"/>
                    </a:lnTo>
                    <a:lnTo>
                      <a:pt x="2978670" y="705078"/>
                    </a:lnTo>
                    <a:lnTo>
                      <a:pt x="2968180" y="695452"/>
                    </a:lnTo>
                    <a:lnTo>
                      <a:pt x="2960332" y="689330"/>
                    </a:lnTo>
                    <a:lnTo>
                      <a:pt x="2980144" y="708634"/>
                    </a:lnTo>
                    <a:lnTo>
                      <a:pt x="2999409" y="728472"/>
                    </a:lnTo>
                    <a:lnTo>
                      <a:pt x="3018129" y="748830"/>
                    </a:lnTo>
                    <a:lnTo>
                      <a:pt x="3036303" y="769696"/>
                    </a:lnTo>
                    <a:lnTo>
                      <a:pt x="3031909" y="766165"/>
                    </a:lnTo>
                    <a:lnTo>
                      <a:pt x="3046730" y="783069"/>
                    </a:lnTo>
                    <a:lnTo>
                      <a:pt x="3062986" y="803554"/>
                    </a:lnTo>
                    <a:lnTo>
                      <a:pt x="3077680" y="823341"/>
                    </a:lnTo>
                    <a:lnTo>
                      <a:pt x="3087789" y="838098"/>
                    </a:lnTo>
                    <a:lnTo>
                      <a:pt x="3085744" y="836244"/>
                    </a:lnTo>
                    <a:lnTo>
                      <a:pt x="3086277" y="837958"/>
                    </a:lnTo>
                    <a:lnTo>
                      <a:pt x="3074682" y="822312"/>
                    </a:lnTo>
                    <a:lnTo>
                      <a:pt x="3097847" y="854964"/>
                    </a:lnTo>
                    <a:lnTo>
                      <a:pt x="3117735" y="883653"/>
                    </a:lnTo>
                    <a:lnTo>
                      <a:pt x="3126130" y="892352"/>
                    </a:lnTo>
                    <a:lnTo>
                      <a:pt x="3131782" y="899515"/>
                    </a:lnTo>
                    <a:lnTo>
                      <a:pt x="3141675" y="914958"/>
                    </a:lnTo>
                    <a:lnTo>
                      <a:pt x="3157893" y="943444"/>
                    </a:lnTo>
                    <a:close/>
                  </a:path>
                  <a:path w="3252470" h="2054859">
                    <a:moveTo>
                      <a:pt x="3252393" y="1210208"/>
                    </a:moveTo>
                    <a:lnTo>
                      <a:pt x="3243440" y="1167231"/>
                    </a:lnTo>
                    <a:lnTo>
                      <a:pt x="3230575" y="1121562"/>
                    </a:lnTo>
                    <a:lnTo>
                      <a:pt x="3222218" y="1098397"/>
                    </a:lnTo>
                    <a:lnTo>
                      <a:pt x="3219259" y="1088313"/>
                    </a:lnTo>
                    <a:lnTo>
                      <a:pt x="3201085" y="1035939"/>
                    </a:lnTo>
                    <a:lnTo>
                      <a:pt x="3179191" y="980935"/>
                    </a:lnTo>
                    <a:lnTo>
                      <a:pt x="3174225" y="971664"/>
                    </a:lnTo>
                    <a:lnTo>
                      <a:pt x="3165246" y="956856"/>
                    </a:lnTo>
                    <a:lnTo>
                      <a:pt x="3158921" y="945438"/>
                    </a:lnTo>
                    <a:lnTo>
                      <a:pt x="3165589" y="958418"/>
                    </a:lnTo>
                    <a:lnTo>
                      <a:pt x="3162604" y="962456"/>
                    </a:lnTo>
                    <a:lnTo>
                      <a:pt x="3168802" y="974178"/>
                    </a:lnTo>
                    <a:lnTo>
                      <a:pt x="3174593" y="986104"/>
                    </a:lnTo>
                    <a:lnTo>
                      <a:pt x="3185541" y="1011834"/>
                    </a:lnTo>
                    <a:lnTo>
                      <a:pt x="3175393" y="991311"/>
                    </a:lnTo>
                    <a:lnTo>
                      <a:pt x="3164611" y="971156"/>
                    </a:lnTo>
                    <a:lnTo>
                      <a:pt x="3153295" y="951331"/>
                    </a:lnTo>
                    <a:lnTo>
                      <a:pt x="3141497" y="931824"/>
                    </a:lnTo>
                    <a:lnTo>
                      <a:pt x="3154235" y="960640"/>
                    </a:lnTo>
                    <a:lnTo>
                      <a:pt x="3171990" y="1000112"/>
                    </a:lnTo>
                    <a:lnTo>
                      <a:pt x="3189224" y="1041044"/>
                    </a:lnTo>
                    <a:lnTo>
                      <a:pt x="3200412" y="1074229"/>
                    </a:lnTo>
                    <a:lnTo>
                      <a:pt x="3197669" y="1063155"/>
                    </a:lnTo>
                    <a:lnTo>
                      <a:pt x="3197314" y="1059942"/>
                    </a:lnTo>
                    <a:lnTo>
                      <a:pt x="3198330" y="1061339"/>
                    </a:lnTo>
                    <a:lnTo>
                      <a:pt x="3200463" y="1065758"/>
                    </a:lnTo>
                    <a:lnTo>
                      <a:pt x="3200793" y="1066139"/>
                    </a:lnTo>
                    <a:lnTo>
                      <a:pt x="3192119" y="1038148"/>
                    </a:lnTo>
                    <a:lnTo>
                      <a:pt x="3186988" y="1024775"/>
                    </a:lnTo>
                    <a:lnTo>
                      <a:pt x="3192449" y="1035088"/>
                    </a:lnTo>
                    <a:lnTo>
                      <a:pt x="3197491" y="1045603"/>
                    </a:lnTo>
                    <a:lnTo>
                      <a:pt x="3207232" y="1066838"/>
                    </a:lnTo>
                    <a:lnTo>
                      <a:pt x="3215640" y="1091526"/>
                    </a:lnTo>
                    <a:lnTo>
                      <a:pt x="3217265" y="1097851"/>
                    </a:lnTo>
                    <a:lnTo>
                      <a:pt x="3227159" y="1132306"/>
                    </a:lnTo>
                    <a:lnTo>
                      <a:pt x="3229699" y="1141742"/>
                    </a:lnTo>
                    <a:lnTo>
                      <a:pt x="3232734" y="1150061"/>
                    </a:lnTo>
                    <a:lnTo>
                      <a:pt x="3237331" y="1165047"/>
                    </a:lnTo>
                    <a:lnTo>
                      <a:pt x="3240151" y="1172857"/>
                    </a:lnTo>
                    <a:lnTo>
                      <a:pt x="3237839" y="1159598"/>
                    </a:lnTo>
                    <a:lnTo>
                      <a:pt x="3231261" y="1135303"/>
                    </a:lnTo>
                    <a:lnTo>
                      <a:pt x="3228556" y="1126261"/>
                    </a:lnTo>
                    <a:lnTo>
                      <a:pt x="3231477" y="1132662"/>
                    </a:lnTo>
                    <a:lnTo>
                      <a:pt x="3235261" y="1144790"/>
                    </a:lnTo>
                    <a:lnTo>
                      <a:pt x="3239503" y="1160259"/>
                    </a:lnTo>
                    <a:lnTo>
                      <a:pt x="3245853" y="1184490"/>
                    </a:lnTo>
                    <a:lnTo>
                      <a:pt x="3251619" y="1208671"/>
                    </a:lnTo>
                    <a:lnTo>
                      <a:pt x="3252393" y="1210208"/>
                    </a:lnTo>
                    <a:close/>
                  </a:path>
                </a:pathLst>
              </a:custGeom>
              <a:solidFill>
                <a:srgbClr val="FFD61C"/>
              </a:solidFill>
            </p:spPr>
            <p:txBody>
              <a:bodyPr wrap="square" lIns="0" tIns="0" rIns="0" bIns="0" rtlCol="0"/>
              <a:lstStyle/>
              <a:p>
                <a:endParaRPr/>
              </a:p>
            </p:txBody>
          </p:sp>
          <p:pic>
            <p:nvPicPr>
              <p:cNvPr id="414" name="object 50"/>
              <p:cNvPicPr/>
              <p:nvPr/>
            </p:nvPicPr>
            <p:blipFill>
              <a:blip r:embed="rId15" cstate="print"/>
              <a:stretch>
                <a:fillRect/>
              </a:stretch>
            </p:blipFill>
            <p:spPr>
              <a:xfrm>
                <a:off x="7344172" y="10477705"/>
                <a:ext cx="133420" cy="122352"/>
              </a:xfrm>
              <a:prstGeom prst="rect">
                <a:avLst/>
              </a:prstGeom>
            </p:spPr>
          </p:pic>
          <p:sp>
            <p:nvSpPr>
              <p:cNvPr id="415" name="object 51"/>
              <p:cNvSpPr/>
              <p:nvPr/>
            </p:nvSpPr>
            <p:spPr>
              <a:xfrm>
                <a:off x="7200557" y="7987378"/>
                <a:ext cx="3814445" cy="2667635"/>
              </a:xfrm>
              <a:custGeom>
                <a:avLst/>
                <a:gdLst/>
                <a:ahLst/>
                <a:cxnLst/>
                <a:rect l="l" t="t" r="r" b="b"/>
                <a:pathLst>
                  <a:path w="3814445" h="2667634">
                    <a:moveTo>
                      <a:pt x="207467" y="2597175"/>
                    </a:moveTo>
                    <a:lnTo>
                      <a:pt x="201320" y="2603512"/>
                    </a:lnTo>
                    <a:lnTo>
                      <a:pt x="203593" y="2603512"/>
                    </a:lnTo>
                    <a:lnTo>
                      <a:pt x="207467" y="2597175"/>
                    </a:lnTo>
                    <a:close/>
                  </a:path>
                  <a:path w="3814445" h="2667634">
                    <a:moveTo>
                      <a:pt x="244081" y="2572893"/>
                    </a:moveTo>
                    <a:lnTo>
                      <a:pt x="231444" y="2578112"/>
                    </a:lnTo>
                    <a:lnTo>
                      <a:pt x="221691" y="2590812"/>
                    </a:lnTo>
                    <a:lnTo>
                      <a:pt x="223532" y="2590812"/>
                    </a:lnTo>
                    <a:lnTo>
                      <a:pt x="236791" y="2579941"/>
                    </a:lnTo>
                    <a:lnTo>
                      <a:pt x="237693" y="2578112"/>
                    </a:lnTo>
                    <a:lnTo>
                      <a:pt x="244081" y="2572893"/>
                    </a:lnTo>
                    <a:close/>
                  </a:path>
                  <a:path w="3814445" h="2667634">
                    <a:moveTo>
                      <a:pt x="245999" y="2573109"/>
                    </a:moveTo>
                    <a:lnTo>
                      <a:pt x="239026" y="2578112"/>
                    </a:lnTo>
                    <a:lnTo>
                      <a:pt x="236791" y="2579941"/>
                    </a:lnTo>
                    <a:lnTo>
                      <a:pt x="231406" y="2590812"/>
                    </a:lnTo>
                    <a:lnTo>
                      <a:pt x="242900" y="2578112"/>
                    </a:lnTo>
                    <a:lnTo>
                      <a:pt x="244690" y="2576830"/>
                    </a:lnTo>
                    <a:lnTo>
                      <a:pt x="245999" y="2573109"/>
                    </a:lnTo>
                    <a:close/>
                  </a:path>
                  <a:path w="3814445" h="2667634">
                    <a:moveTo>
                      <a:pt x="246862" y="2570632"/>
                    </a:moveTo>
                    <a:lnTo>
                      <a:pt x="244081" y="2572893"/>
                    </a:lnTo>
                    <a:lnTo>
                      <a:pt x="246405" y="2571940"/>
                    </a:lnTo>
                    <a:lnTo>
                      <a:pt x="246862" y="2570632"/>
                    </a:lnTo>
                    <a:close/>
                  </a:path>
                  <a:path w="3814445" h="2667634">
                    <a:moveTo>
                      <a:pt x="249288" y="2570746"/>
                    </a:moveTo>
                    <a:lnTo>
                      <a:pt x="246405" y="2571940"/>
                    </a:lnTo>
                    <a:lnTo>
                      <a:pt x="245999" y="2573109"/>
                    </a:lnTo>
                    <a:lnTo>
                      <a:pt x="249288" y="2570746"/>
                    </a:lnTo>
                    <a:close/>
                  </a:path>
                  <a:path w="3814445" h="2667634">
                    <a:moveTo>
                      <a:pt x="256819" y="2562644"/>
                    </a:moveTo>
                    <a:lnTo>
                      <a:pt x="251714" y="2564384"/>
                    </a:lnTo>
                    <a:lnTo>
                      <a:pt x="248272" y="2566632"/>
                    </a:lnTo>
                    <a:lnTo>
                      <a:pt x="246862" y="2570632"/>
                    </a:lnTo>
                    <a:lnTo>
                      <a:pt x="253276" y="2565412"/>
                    </a:lnTo>
                    <a:lnTo>
                      <a:pt x="256819" y="2562644"/>
                    </a:lnTo>
                    <a:close/>
                  </a:path>
                  <a:path w="3814445" h="2667634">
                    <a:moveTo>
                      <a:pt x="259321" y="2514612"/>
                    </a:moveTo>
                    <a:lnTo>
                      <a:pt x="256476" y="2514612"/>
                    </a:lnTo>
                    <a:lnTo>
                      <a:pt x="255879" y="2515933"/>
                    </a:lnTo>
                    <a:lnTo>
                      <a:pt x="259321" y="2514612"/>
                    </a:lnTo>
                    <a:close/>
                  </a:path>
                  <a:path w="3814445" h="2667634">
                    <a:moveTo>
                      <a:pt x="262547" y="2565412"/>
                    </a:moveTo>
                    <a:lnTo>
                      <a:pt x="262255" y="2565412"/>
                    </a:lnTo>
                    <a:lnTo>
                      <a:pt x="258711" y="2566873"/>
                    </a:lnTo>
                    <a:lnTo>
                      <a:pt x="244690" y="2576830"/>
                    </a:lnTo>
                    <a:lnTo>
                      <a:pt x="244246" y="2578112"/>
                    </a:lnTo>
                    <a:lnTo>
                      <a:pt x="262547" y="2565412"/>
                    </a:lnTo>
                    <a:close/>
                  </a:path>
                  <a:path w="3814445" h="2667634">
                    <a:moveTo>
                      <a:pt x="280212" y="2565412"/>
                    </a:moveTo>
                    <a:lnTo>
                      <a:pt x="280009" y="2565412"/>
                    </a:lnTo>
                    <a:lnTo>
                      <a:pt x="269367" y="2578112"/>
                    </a:lnTo>
                    <a:lnTo>
                      <a:pt x="270510" y="2578112"/>
                    </a:lnTo>
                    <a:lnTo>
                      <a:pt x="280212" y="2565412"/>
                    </a:lnTo>
                    <a:close/>
                  </a:path>
                  <a:path w="3814445" h="2667634">
                    <a:moveTo>
                      <a:pt x="327037" y="2546400"/>
                    </a:moveTo>
                    <a:lnTo>
                      <a:pt x="308584" y="2552712"/>
                    </a:lnTo>
                    <a:lnTo>
                      <a:pt x="290347" y="2565412"/>
                    </a:lnTo>
                    <a:lnTo>
                      <a:pt x="293281" y="2565412"/>
                    </a:lnTo>
                    <a:lnTo>
                      <a:pt x="315099" y="2553716"/>
                    </a:lnTo>
                    <a:lnTo>
                      <a:pt x="304977" y="2565412"/>
                    </a:lnTo>
                    <a:lnTo>
                      <a:pt x="325234" y="2552712"/>
                    </a:lnTo>
                    <a:lnTo>
                      <a:pt x="316979" y="2552712"/>
                    </a:lnTo>
                    <a:lnTo>
                      <a:pt x="327037" y="2546400"/>
                    </a:lnTo>
                    <a:close/>
                  </a:path>
                  <a:path w="3814445" h="2667634">
                    <a:moveTo>
                      <a:pt x="334225" y="2547074"/>
                    </a:moveTo>
                    <a:lnTo>
                      <a:pt x="325234" y="2552712"/>
                    </a:lnTo>
                    <a:lnTo>
                      <a:pt x="331825" y="2552712"/>
                    </a:lnTo>
                    <a:lnTo>
                      <a:pt x="334225" y="2547074"/>
                    </a:lnTo>
                    <a:close/>
                  </a:path>
                  <a:path w="3814445" h="2667634">
                    <a:moveTo>
                      <a:pt x="337248" y="2540012"/>
                    </a:moveTo>
                    <a:lnTo>
                      <a:pt x="327037" y="2546400"/>
                    </a:lnTo>
                    <a:lnTo>
                      <a:pt x="335788" y="2543416"/>
                    </a:lnTo>
                    <a:lnTo>
                      <a:pt x="337248" y="2540012"/>
                    </a:lnTo>
                    <a:close/>
                  </a:path>
                  <a:path w="3814445" h="2667634">
                    <a:moveTo>
                      <a:pt x="345198" y="2540203"/>
                    </a:moveTo>
                    <a:lnTo>
                      <a:pt x="335788" y="2543416"/>
                    </a:lnTo>
                    <a:lnTo>
                      <a:pt x="334225" y="2547074"/>
                    </a:lnTo>
                    <a:lnTo>
                      <a:pt x="345198" y="2540203"/>
                    </a:lnTo>
                    <a:close/>
                  </a:path>
                  <a:path w="3814445" h="2667634">
                    <a:moveTo>
                      <a:pt x="345846" y="2539936"/>
                    </a:moveTo>
                    <a:lnTo>
                      <a:pt x="345503" y="2540012"/>
                    </a:lnTo>
                    <a:lnTo>
                      <a:pt x="345198" y="2540203"/>
                    </a:lnTo>
                    <a:lnTo>
                      <a:pt x="345757" y="2540012"/>
                    </a:lnTo>
                    <a:close/>
                  </a:path>
                  <a:path w="3814445" h="2667634">
                    <a:moveTo>
                      <a:pt x="356984" y="2442210"/>
                    </a:moveTo>
                    <a:lnTo>
                      <a:pt x="325158" y="2463812"/>
                    </a:lnTo>
                    <a:lnTo>
                      <a:pt x="298577" y="2482989"/>
                    </a:lnTo>
                    <a:lnTo>
                      <a:pt x="331647" y="2463812"/>
                    </a:lnTo>
                    <a:lnTo>
                      <a:pt x="356984" y="2442210"/>
                    </a:lnTo>
                    <a:close/>
                  </a:path>
                  <a:path w="3814445" h="2667634">
                    <a:moveTo>
                      <a:pt x="395427" y="2425712"/>
                    </a:moveTo>
                    <a:lnTo>
                      <a:pt x="376948" y="2438412"/>
                    </a:lnTo>
                    <a:lnTo>
                      <a:pt x="359765" y="2451112"/>
                    </a:lnTo>
                    <a:lnTo>
                      <a:pt x="343560" y="2463812"/>
                    </a:lnTo>
                    <a:lnTo>
                      <a:pt x="336981" y="2469159"/>
                    </a:lnTo>
                    <a:lnTo>
                      <a:pt x="344474" y="2463812"/>
                    </a:lnTo>
                    <a:lnTo>
                      <a:pt x="395427" y="2425712"/>
                    </a:lnTo>
                    <a:close/>
                  </a:path>
                  <a:path w="3814445" h="2667634">
                    <a:moveTo>
                      <a:pt x="395960" y="2507958"/>
                    </a:moveTo>
                    <a:lnTo>
                      <a:pt x="348475" y="2527312"/>
                    </a:lnTo>
                    <a:lnTo>
                      <a:pt x="382003" y="2514612"/>
                    </a:lnTo>
                    <a:lnTo>
                      <a:pt x="392836" y="2514612"/>
                    </a:lnTo>
                    <a:lnTo>
                      <a:pt x="395160" y="2512961"/>
                    </a:lnTo>
                    <a:lnTo>
                      <a:pt x="395960" y="2507958"/>
                    </a:lnTo>
                    <a:close/>
                  </a:path>
                  <a:path w="3814445" h="2667634">
                    <a:moveTo>
                      <a:pt x="439381" y="2501912"/>
                    </a:moveTo>
                    <a:lnTo>
                      <a:pt x="428256" y="2501912"/>
                    </a:lnTo>
                    <a:lnTo>
                      <a:pt x="417804" y="2514612"/>
                    </a:lnTo>
                    <a:lnTo>
                      <a:pt x="394906" y="2514612"/>
                    </a:lnTo>
                    <a:lnTo>
                      <a:pt x="394957" y="2514269"/>
                    </a:lnTo>
                    <a:lnTo>
                      <a:pt x="394093" y="2514612"/>
                    </a:lnTo>
                    <a:lnTo>
                      <a:pt x="392836" y="2514612"/>
                    </a:lnTo>
                    <a:lnTo>
                      <a:pt x="374853" y="2527312"/>
                    </a:lnTo>
                    <a:lnTo>
                      <a:pt x="360502" y="2527312"/>
                    </a:lnTo>
                    <a:lnTo>
                      <a:pt x="345846" y="2539936"/>
                    </a:lnTo>
                    <a:lnTo>
                      <a:pt x="402996" y="2527312"/>
                    </a:lnTo>
                    <a:lnTo>
                      <a:pt x="439381" y="2501912"/>
                    </a:lnTo>
                    <a:close/>
                  </a:path>
                  <a:path w="3814445" h="2667634">
                    <a:moveTo>
                      <a:pt x="445465" y="2387142"/>
                    </a:moveTo>
                    <a:lnTo>
                      <a:pt x="376326" y="2425712"/>
                    </a:lnTo>
                    <a:lnTo>
                      <a:pt x="356984" y="2442210"/>
                    </a:lnTo>
                    <a:lnTo>
                      <a:pt x="399999" y="2413012"/>
                    </a:lnTo>
                    <a:lnTo>
                      <a:pt x="445008" y="2387612"/>
                    </a:lnTo>
                    <a:lnTo>
                      <a:pt x="445465" y="2387142"/>
                    </a:lnTo>
                    <a:close/>
                  </a:path>
                  <a:path w="3814445" h="2667634">
                    <a:moveTo>
                      <a:pt x="457301" y="2374912"/>
                    </a:moveTo>
                    <a:lnTo>
                      <a:pt x="445465" y="2387142"/>
                    </a:lnTo>
                    <a:lnTo>
                      <a:pt x="445973" y="2386850"/>
                    </a:lnTo>
                    <a:lnTo>
                      <a:pt x="457301" y="2374912"/>
                    </a:lnTo>
                    <a:close/>
                  </a:path>
                  <a:path w="3814445" h="2667634">
                    <a:moveTo>
                      <a:pt x="464693" y="2376487"/>
                    </a:moveTo>
                    <a:lnTo>
                      <a:pt x="445973" y="2386850"/>
                    </a:lnTo>
                    <a:lnTo>
                      <a:pt x="433222" y="2400312"/>
                    </a:lnTo>
                    <a:lnTo>
                      <a:pt x="398957" y="2425712"/>
                    </a:lnTo>
                    <a:lnTo>
                      <a:pt x="380707" y="2438412"/>
                    </a:lnTo>
                    <a:lnTo>
                      <a:pt x="436994" y="2400312"/>
                    </a:lnTo>
                    <a:lnTo>
                      <a:pt x="449757" y="2387612"/>
                    </a:lnTo>
                    <a:lnTo>
                      <a:pt x="460489" y="2379611"/>
                    </a:lnTo>
                    <a:lnTo>
                      <a:pt x="447522" y="2387612"/>
                    </a:lnTo>
                    <a:lnTo>
                      <a:pt x="464362" y="2376728"/>
                    </a:lnTo>
                    <a:lnTo>
                      <a:pt x="464693" y="2376487"/>
                    </a:lnTo>
                    <a:close/>
                  </a:path>
                  <a:path w="3814445" h="2667634">
                    <a:moveTo>
                      <a:pt x="477088" y="2417508"/>
                    </a:moveTo>
                    <a:lnTo>
                      <a:pt x="465048" y="2425712"/>
                    </a:lnTo>
                    <a:lnTo>
                      <a:pt x="463092" y="2425712"/>
                    </a:lnTo>
                    <a:lnTo>
                      <a:pt x="428244" y="2447518"/>
                    </a:lnTo>
                    <a:lnTo>
                      <a:pt x="449072" y="2436393"/>
                    </a:lnTo>
                    <a:lnTo>
                      <a:pt x="466750" y="2425712"/>
                    </a:lnTo>
                    <a:lnTo>
                      <a:pt x="477088" y="2417508"/>
                    </a:lnTo>
                    <a:close/>
                  </a:path>
                  <a:path w="3814445" h="2667634">
                    <a:moveTo>
                      <a:pt x="495071" y="2357437"/>
                    </a:moveTo>
                    <a:lnTo>
                      <a:pt x="492556" y="2358504"/>
                    </a:lnTo>
                    <a:lnTo>
                      <a:pt x="468820" y="2373846"/>
                    </a:lnTo>
                    <a:lnTo>
                      <a:pt x="474268" y="2369362"/>
                    </a:lnTo>
                    <a:lnTo>
                      <a:pt x="464693" y="2376487"/>
                    </a:lnTo>
                    <a:lnTo>
                      <a:pt x="465048" y="2376284"/>
                    </a:lnTo>
                    <a:lnTo>
                      <a:pt x="464362" y="2376728"/>
                    </a:lnTo>
                    <a:lnTo>
                      <a:pt x="460489" y="2379611"/>
                    </a:lnTo>
                    <a:lnTo>
                      <a:pt x="488708" y="2362212"/>
                    </a:lnTo>
                    <a:lnTo>
                      <a:pt x="495071" y="2357437"/>
                    </a:lnTo>
                    <a:close/>
                  </a:path>
                  <a:path w="3814445" h="2667634">
                    <a:moveTo>
                      <a:pt x="501827" y="2397201"/>
                    </a:moveTo>
                    <a:lnTo>
                      <a:pt x="486524" y="2405900"/>
                    </a:lnTo>
                    <a:lnTo>
                      <a:pt x="498538" y="2400490"/>
                    </a:lnTo>
                    <a:lnTo>
                      <a:pt x="499414" y="2399792"/>
                    </a:lnTo>
                    <a:lnTo>
                      <a:pt x="501827" y="2397201"/>
                    </a:lnTo>
                    <a:close/>
                  </a:path>
                  <a:path w="3814445" h="2667634">
                    <a:moveTo>
                      <a:pt x="513334" y="2401735"/>
                    </a:moveTo>
                    <a:lnTo>
                      <a:pt x="480809" y="2416251"/>
                    </a:lnTo>
                    <a:lnTo>
                      <a:pt x="491718" y="2411565"/>
                    </a:lnTo>
                    <a:lnTo>
                      <a:pt x="500519" y="2407678"/>
                    </a:lnTo>
                    <a:lnTo>
                      <a:pt x="507606" y="2404453"/>
                    </a:lnTo>
                    <a:lnTo>
                      <a:pt x="513334" y="2401735"/>
                    </a:lnTo>
                    <a:close/>
                  </a:path>
                  <a:path w="3814445" h="2667634">
                    <a:moveTo>
                      <a:pt x="533171" y="2400312"/>
                    </a:moveTo>
                    <a:lnTo>
                      <a:pt x="526046" y="2400312"/>
                    </a:lnTo>
                    <a:lnTo>
                      <a:pt x="513334" y="2413012"/>
                    </a:lnTo>
                    <a:lnTo>
                      <a:pt x="533171" y="2400312"/>
                    </a:lnTo>
                    <a:close/>
                  </a:path>
                  <a:path w="3814445" h="2667634">
                    <a:moveTo>
                      <a:pt x="540829" y="2395397"/>
                    </a:moveTo>
                    <a:lnTo>
                      <a:pt x="533171" y="2400312"/>
                    </a:lnTo>
                    <a:lnTo>
                      <a:pt x="534720" y="2400312"/>
                    </a:lnTo>
                    <a:lnTo>
                      <a:pt x="540829" y="2395397"/>
                    </a:lnTo>
                    <a:close/>
                  </a:path>
                  <a:path w="3814445" h="2667634">
                    <a:moveTo>
                      <a:pt x="542683" y="2403221"/>
                    </a:moveTo>
                    <a:lnTo>
                      <a:pt x="523367" y="2413012"/>
                    </a:lnTo>
                    <a:lnTo>
                      <a:pt x="524256" y="2413012"/>
                    </a:lnTo>
                    <a:lnTo>
                      <a:pt x="541858" y="2403767"/>
                    </a:lnTo>
                    <a:lnTo>
                      <a:pt x="542683" y="2403221"/>
                    </a:lnTo>
                    <a:close/>
                  </a:path>
                  <a:path w="3814445" h="2667634">
                    <a:moveTo>
                      <a:pt x="543090" y="2451963"/>
                    </a:moveTo>
                    <a:lnTo>
                      <a:pt x="542048" y="2452141"/>
                    </a:lnTo>
                    <a:lnTo>
                      <a:pt x="532231" y="2457513"/>
                    </a:lnTo>
                    <a:lnTo>
                      <a:pt x="540588" y="2453398"/>
                    </a:lnTo>
                    <a:lnTo>
                      <a:pt x="543090" y="2451963"/>
                    </a:lnTo>
                    <a:close/>
                  </a:path>
                  <a:path w="3814445" h="2667634">
                    <a:moveTo>
                      <a:pt x="555548" y="2311412"/>
                    </a:moveTo>
                    <a:lnTo>
                      <a:pt x="545147" y="2324112"/>
                    </a:lnTo>
                    <a:lnTo>
                      <a:pt x="546747" y="2323109"/>
                    </a:lnTo>
                    <a:lnTo>
                      <a:pt x="555548" y="2311412"/>
                    </a:lnTo>
                    <a:close/>
                  </a:path>
                  <a:path w="3814445" h="2667634">
                    <a:moveTo>
                      <a:pt x="556412" y="2385428"/>
                    </a:moveTo>
                    <a:lnTo>
                      <a:pt x="550545" y="2387612"/>
                    </a:lnTo>
                    <a:lnTo>
                      <a:pt x="540829" y="2395397"/>
                    </a:lnTo>
                    <a:lnTo>
                      <a:pt x="556412" y="2385428"/>
                    </a:lnTo>
                    <a:close/>
                  </a:path>
                  <a:path w="3814445" h="2667634">
                    <a:moveTo>
                      <a:pt x="572096" y="2295766"/>
                    </a:moveTo>
                    <a:lnTo>
                      <a:pt x="561721" y="2301760"/>
                    </a:lnTo>
                    <a:lnTo>
                      <a:pt x="541235" y="2314625"/>
                    </a:lnTo>
                    <a:lnTo>
                      <a:pt x="521576" y="2327630"/>
                    </a:lnTo>
                    <a:lnTo>
                      <a:pt x="513715" y="2334044"/>
                    </a:lnTo>
                    <a:lnTo>
                      <a:pt x="565607" y="2300452"/>
                    </a:lnTo>
                    <a:lnTo>
                      <a:pt x="572096" y="2295766"/>
                    </a:lnTo>
                    <a:close/>
                  </a:path>
                  <a:path w="3814445" h="2667634">
                    <a:moveTo>
                      <a:pt x="592823" y="2347912"/>
                    </a:moveTo>
                    <a:lnTo>
                      <a:pt x="590588" y="2349512"/>
                    </a:lnTo>
                    <a:lnTo>
                      <a:pt x="545896" y="2374912"/>
                    </a:lnTo>
                    <a:lnTo>
                      <a:pt x="552107" y="2374912"/>
                    </a:lnTo>
                    <a:lnTo>
                      <a:pt x="572655" y="2362212"/>
                    </a:lnTo>
                    <a:lnTo>
                      <a:pt x="592366" y="2349512"/>
                    </a:lnTo>
                    <a:lnTo>
                      <a:pt x="592823" y="2347912"/>
                    </a:lnTo>
                    <a:close/>
                  </a:path>
                  <a:path w="3814445" h="2667634">
                    <a:moveTo>
                      <a:pt x="622376" y="2311412"/>
                    </a:moveTo>
                    <a:lnTo>
                      <a:pt x="596531" y="2324112"/>
                    </a:lnTo>
                    <a:lnTo>
                      <a:pt x="560743" y="2349512"/>
                    </a:lnTo>
                    <a:lnTo>
                      <a:pt x="555332" y="2354402"/>
                    </a:lnTo>
                    <a:lnTo>
                      <a:pt x="562965" y="2349512"/>
                    </a:lnTo>
                    <a:lnTo>
                      <a:pt x="585190" y="2336812"/>
                    </a:lnTo>
                    <a:lnTo>
                      <a:pt x="606196" y="2324112"/>
                    </a:lnTo>
                    <a:lnTo>
                      <a:pt x="622376" y="2311412"/>
                    </a:lnTo>
                    <a:close/>
                  </a:path>
                  <a:path w="3814445" h="2667634">
                    <a:moveTo>
                      <a:pt x="670242" y="2235212"/>
                    </a:moveTo>
                    <a:lnTo>
                      <a:pt x="667715" y="2235212"/>
                    </a:lnTo>
                    <a:lnTo>
                      <a:pt x="667397" y="2237460"/>
                    </a:lnTo>
                    <a:lnTo>
                      <a:pt x="670242" y="2235212"/>
                    </a:lnTo>
                    <a:close/>
                  </a:path>
                  <a:path w="3814445" h="2667634">
                    <a:moveTo>
                      <a:pt x="698131" y="2326754"/>
                    </a:moveTo>
                    <a:lnTo>
                      <a:pt x="672439" y="2336812"/>
                    </a:lnTo>
                    <a:lnTo>
                      <a:pt x="686828" y="2336812"/>
                    </a:lnTo>
                    <a:lnTo>
                      <a:pt x="698131" y="2326754"/>
                    </a:lnTo>
                    <a:close/>
                  </a:path>
                  <a:path w="3814445" h="2667634">
                    <a:moveTo>
                      <a:pt x="700697" y="2273312"/>
                    </a:moveTo>
                    <a:lnTo>
                      <a:pt x="690575" y="2279713"/>
                    </a:lnTo>
                    <a:lnTo>
                      <a:pt x="681482" y="2286012"/>
                    </a:lnTo>
                    <a:lnTo>
                      <a:pt x="700697" y="2273312"/>
                    </a:lnTo>
                    <a:close/>
                  </a:path>
                  <a:path w="3814445" h="2667634">
                    <a:moveTo>
                      <a:pt x="702843" y="2385022"/>
                    </a:moveTo>
                    <a:lnTo>
                      <a:pt x="696188" y="2387612"/>
                    </a:lnTo>
                    <a:lnTo>
                      <a:pt x="668274" y="2400312"/>
                    </a:lnTo>
                    <a:lnTo>
                      <a:pt x="641946" y="2413012"/>
                    </a:lnTo>
                    <a:lnTo>
                      <a:pt x="626071" y="2420251"/>
                    </a:lnTo>
                    <a:lnTo>
                      <a:pt x="652094" y="2413012"/>
                    </a:lnTo>
                    <a:lnTo>
                      <a:pt x="698373" y="2387612"/>
                    </a:lnTo>
                    <a:lnTo>
                      <a:pt x="699960" y="2387117"/>
                    </a:lnTo>
                    <a:lnTo>
                      <a:pt x="702843" y="2385022"/>
                    </a:lnTo>
                    <a:close/>
                  </a:path>
                  <a:path w="3814445" h="2667634">
                    <a:moveTo>
                      <a:pt x="715835" y="2198217"/>
                    </a:moveTo>
                    <a:lnTo>
                      <a:pt x="646468" y="2244763"/>
                    </a:lnTo>
                    <a:lnTo>
                      <a:pt x="621842" y="2263356"/>
                    </a:lnTo>
                    <a:lnTo>
                      <a:pt x="715835" y="2198217"/>
                    </a:lnTo>
                    <a:close/>
                  </a:path>
                  <a:path w="3814445" h="2667634">
                    <a:moveTo>
                      <a:pt x="723734" y="2260612"/>
                    </a:moveTo>
                    <a:lnTo>
                      <a:pt x="707034" y="2260612"/>
                    </a:lnTo>
                    <a:lnTo>
                      <a:pt x="704532" y="2260612"/>
                    </a:lnTo>
                    <a:lnTo>
                      <a:pt x="685596" y="2273312"/>
                    </a:lnTo>
                    <a:lnTo>
                      <a:pt x="655980" y="2286012"/>
                    </a:lnTo>
                    <a:lnTo>
                      <a:pt x="645109" y="2298712"/>
                    </a:lnTo>
                    <a:lnTo>
                      <a:pt x="648995" y="2298712"/>
                    </a:lnTo>
                    <a:lnTo>
                      <a:pt x="665797" y="2286012"/>
                    </a:lnTo>
                    <a:lnTo>
                      <a:pt x="693724" y="2273312"/>
                    </a:lnTo>
                    <a:lnTo>
                      <a:pt x="613283" y="2326754"/>
                    </a:lnTo>
                    <a:lnTo>
                      <a:pt x="616826" y="2324112"/>
                    </a:lnTo>
                    <a:lnTo>
                      <a:pt x="595579" y="2338425"/>
                    </a:lnTo>
                    <a:lnTo>
                      <a:pt x="596061" y="2336812"/>
                    </a:lnTo>
                    <a:lnTo>
                      <a:pt x="586790" y="2343696"/>
                    </a:lnTo>
                    <a:lnTo>
                      <a:pt x="586790" y="2344369"/>
                    </a:lnTo>
                    <a:lnTo>
                      <a:pt x="579869" y="2349030"/>
                    </a:lnTo>
                    <a:lnTo>
                      <a:pt x="579056" y="2349512"/>
                    </a:lnTo>
                    <a:lnTo>
                      <a:pt x="586790" y="2344369"/>
                    </a:lnTo>
                    <a:lnTo>
                      <a:pt x="586790" y="2343696"/>
                    </a:lnTo>
                    <a:lnTo>
                      <a:pt x="578954" y="2349512"/>
                    </a:lnTo>
                    <a:lnTo>
                      <a:pt x="553796" y="2368181"/>
                    </a:lnTo>
                    <a:lnTo>
                      <a:pt x="565797" y="2362212"/>
                    </a:lnTo>
                    <a:lnTo>
                      <a:pt x="595020" y="2340394"/>
                    </a:lnTo>
                    <a:lnTo>
                      <a:pt x="595579" y="2339975"/>
                    </a:lnTo>
                    <a:lnTo>
                      <a:pt x="595833" y="2339784"/>
                    </a:lnTo>
                    <a:lnTo>
                      <a:pt x="595058" y="2340229"/>
                    </a:lnTo>
                    <a:lnTo>
                      <a:pt x="595553" y="2338540"/>
                    </a:lnTo>
                    <a:lnTo>
                      <a:pt x="613156" y="2326843"/>
                    </a:lnTo>
                    <a:lnTo>
                      <a:pt x="595833" y="2339784"/>
                    </a:lnTo>
                    <a:lnTo>
                      <a:pt x="622871" y="2324112"/>
                    </a:lnTo>
                    <a:lnTo>
                      <a:pt x="595579" y="2339975"/>
                    </a:lnTo>
                    <a:lnTo>
                      <a:pt x="595020" y="2340394"/>
                    </a:lnTo>
                    <a:lnTo>
                      <a:pt x="592823" y="2347912"/>
                    </a:lnTo>
                    <a:lnTo>
                      <a:pt x="626376" y="2324112"/>
                    </a:lnTo>
                    <a:lnTo>
                      <a:pt x="660628" y="2298712"/>
                    </a:lnTo>
                    <a:lnTo>
                      <a:pt x="690575" y="2279713"/>
                    </a:lnTo>
                    <a:lnTo>
                      <a:pt x="699858" y="2273312"/>
                    </a:lnTo>
                    <a:lnTo>
                      <a:pt x="723734" y="2260612"/>
                    </a:lnTo>
                    <a:close/>
                  </a:path>
                  <a:path w="3814445" h="2667634">
                    <a:moveTo>
                      <a:pt x="728967" y="2378138"/>
                    </a:moveTo>
                    <a:lnTo>
                      <a:pt x="699922" y="2387142"/>
                    </a:lnTo>
                    <a:lnTo>
                      <a:pt x="699287" y="2387612"/>
                    </a:lnTo>
                    <a:lnTo>
                      <a:pt x="718489" y="2387612"/>
                    </a:lnTo>
                    <a:lnTo>
                      <a:pt x="728967" y="2378138"/>
                    </a:lnTo>
                    <a:close/>
                  </a:path>
                  <a:path w="3814445" h="2667634">
                    <a:moveTo>
                      <a:pt x="743775" y="2371191"/>
                    </a:moveTo>
                    <a:lnTo>
                      <a:pt x="732536" y="2374912"/>
                    </a:lnTo>
                    <a:lnTo>
                      <a:pt x="728967" y="2378138"/>
                    </a:lnTo>
                    <a:lnTo>
                      <a:pt x="739406" y="2374912"/>
                    </a:lnTo>
                    <a:lnTo>
                      <a:pt x="743775" y="2371191"/>
                    </a:lnTo>
                    <a:close/>
                  </a:path>
                  <a:path w="3814445" h="2667634">
                    <a:moveTo>
                      <a:pt x="751636" y="2295906"/>
                    </a:moveTo>
                    <a:lnTo>
                      <a:pt x="740791" y="2298712"/>
                    </a:lnTo>
                    <a:lnTo>
                      <a:pt x="699719" y="2324112"/>
                    </a:lnTo>
                    <a:lnTo>
                      <a:pt x="701103" y="2324112"/>
                    </a:lnTo>
                    <a:lnTo>
                      <a:pt x="698131" y="2326754"/>
                    </a:lnTo>
                    <a:lnTo>
                      <a:pt x="704888" y="2324112"/>
                    </a:lnTo>
                    <a:lnTo>
                      <a:pt x="706107" y="2324112"/>
                    </a:lnTo>
                    <a:lnTo>
                      <a:pt x="715835" y="2324112"/>
                    </a:lnTo>
                    <a:lnTo>
                      <a:pt x="732815" y="2311412"/>
                    </a:lnTo>
                    <a:lnTo>
                      <a:pt x="708939" y="2322258"/>
                    </a:lnTo>
                    <a:lnTo>
                      <a:pt x="744893" y="2298712"/>
                    </a:lnTo>
                    <a:lnTo>
                      <a:pt x="751636" y="2295906"/>
                    </a:lnTo>
                    <a:close/>
                  </a:path>
                  <a:path w="3814445" h="2667634">
                    <a:moveTo>
                      <a:pt x="784263" y="2143595"/>
                    </a:moveTo>
                    <a:lnTo>
                      <a:pt x="774534" y="2149767"/>
                    </a:lnTo>
                    <a:lnTo>
                      <a:pt x="773836" y="2150910"/>
                    </a:lnTo>
                    <a:lnTo>
                      <a:pt x="775182" y="2150592"/>
                    </a:lnTo>
                    <a:lnTo>
                      <a:pt x="780237" y="2147532"/>
                    </a:lnTo>
                    <a:lnTo>
                      <a:pt x="784263" y="2143595"/>
                    </a:lnTo>
                    <a:close/>
                  </a:path>
                  <a:path w="3814445" h="2667634">
                    <a:moveTo>
                      <a:pt x="786879" y="2138756"/>
                    </a:moveTo>
                    <a:lnTo>
                      <a:pt x="760285" y="2158847"/>
                    </a:lnTo>
                    <a:lnTo>
                      <a:pt x="774534" y="2149767"/>
                    </a:lnTo>
                    <a:lnTo>
                      <a:pt x="775284" y="2148459"/>
                    </a:lnTo>
                    <a:lnTo>
                      <a:pt x="779602" y="2144598"/>
                    </a:lnTo>
                    <a:lnTo>
                      <a:pt x="786879" y="2138756"/>
                    </a:lnTo>
                    <a:close/>
                  </a:path>
                  <a:path w="3814445" h="2667634">
                    <a:moveTo>
                      <a:pt x="815784" y="2129739"/>
                    </a:moveTo>
                    <a:lnTo>
                      <a:pt x="811834" y="2131999"/>
                    </a:lnTo>
                    <a:lnTo>
                      <a:pt x="789101" y="2149068"/>
                    </a:lnTo>
                    <a:lnTo>
                      <a:pt x="807135" y="2136305"/>
                    </a:lnTo>
                    <a:lnTo>
                      <a:pt x="813066" y="2131961"/>
                    </a:lnTo>
                    <a:lnTo>
                      <a:pt x="815784" y="2129739"/>
                    </a:lnTo>
                    <a:close/>
                  </a:path>
                  <a:path w="3814445" h="2667634">
                    <a:moveTo>
                      <a:pt x="862228" y="2069490"/>
                    </a:moveTo>
                    <a:lnTo>
                      <a:pt x="852462" y="2075954"/>
                    </a:lnTo>
                    <a:lnTo>
                      <a:pt x="842949" y="2082431"/>
                    </a:lnTo>
                    <a:lnTo>
                      <a:pt x="833818" y="2088781"/>
                    </a:lnTo>
                    <a:lnTo>
                      <a:pt x="825182" y="2094865"/>
                    </a:lnTo>
                    <a:lnTo>
                      <a:pt x="828078" y="2091702"/>
                    </a:lnTo>
                    <a:lnTo>
                      <a:pt x="810806" y="2102015"/>
                    </a:lnTo>
                    <a:lnTo>
                      <a:pt x="784961" y="2118322"/>
                    </a:lnTo>
                    <a:lnTo>
                      <a:pt x="762076" y="2133142"/>
                    </a:lnTo>
                    <a:lnTo>
                      <a:pt x="731545" y="2154377"/>
                    </a:lnTo>
                    <a:lnTo>
                      <a:pt x="693953" y="2179790"/>
                    </a:lnTo>
                    <a:lnTo>
                      <a:pt x="526237" y="2291473"/>
                    </a:lnTo>
                    <a:lnTo>
                      <a:pt x="531698" y="2287613"/>
                    </a:lnTo>
                    <a:lnTo>
                      <a:pt x="536930" y="2283803"/>
                    </a:lnTo>
                    <a:lnTo>
                      <a:pt x="539432" y="2281720"/>
                    </a:lnTo>
                    <a:lnTo>
                      <a:pt x="536651" y="2283028"/>
                    </a:lnTo>
                    <a:lnTo>
                      <a:pt x="368604" y="2394432"/>
                    </a:lnTo>
                    <a:lnTo>
                      <a:pt x="351497" y="2406015"/>
                    </a:lnTo>
                    <a:lnTo>
                      <a:pt x="351497" y="2411565"/>
                    </a:lnTo>
                    <a:lnTo>
                      <a:pt x="313182" y="2436736"/>
                    </a:lnTo>
                    <a:lnTo>
                      <a:pt x="324027" y="2429268"/>
                    </a:lnTo>
                    <a:lnTo>
                      <a:pt x="334302" y="2422372"/>
                    </a:lnTo>
                    <a:lnTo>
                      <a:pt x="343585" y="2416378"/>
                    </a:lnTo>
                    <a:lnTo>
                      <a:pt x="351497" y="2411565"/>
                    </a:lnTo>
                    <a:lnTo>
                      <a:pt x="351497" y="2406015"/>
                    </a:lnTo>
                    <a:lnTo>
                      <a:pt x="289420" y="2448026"/>
                    </a:lnTo>
                    <a:lnTo>
                      <a:pt x="270065" y="2461222"/>
                    </a:lnTo>
                    <a:lnTo>
                      <a:pt x="251828" y="2479230"/>
                    </a:lnTo>
                    <a:lnTo>
                      <a:pt x="252120" y="2479624"/>
                    </a:lnTo>
                    <a:lnTo>
                      <a:pt x="257543" y="2476004"/>
                    </a:lnTo>
                    <a:lnTo>
                      <a:pt x="297103" y="2448026"/>
                    </a:lnTo>
                    <a:lnTo>
                      <a:pt x="294259" y="2450896"/>
                    </a:lnTo>
                    <a:lnTo>
                      <a:pt x="294462" y="2451633"/>
                    </a:lnTo>
                    <a:lnTo>
                      <a:pt x="300697" y="2448026"/>
                    </a:lnTo>
                    <a:lnTo>
                      <a:pt x="317728" y="2436736"/>
                    </a:lnTo>
                    <a:lnTo>
                      <a:pt x="355231" y="2411958"/>
                    </a:lnTo>
                    <a:lnTo>
                      <a:pt x="355777" y="2411565"/>
                    </a:lnTo>
                    <a:lnTo>
                      <a:pt x="386994" y="2389454"/>
                    </a:lnTo>
                    <a:lnTo>
                      <a:pt x="415696" y="2368740"/>
                    </a:lnTo>
                    <a:lnTo>
                      <a:pt x="445300" y="2348496"/>
                    </a:lnTo>
                    <a:lnTo>
                      <a:pt x="432714" y="2357374"/>
                    </a:lnTo>
                    <a:lnTo>
                      <a:pt x="446430" y="2348496"/>
                    </a:lnTo>
                    <a:lnTo>
                      <a:pt x="496023" y="2315845"/>
                    </a:lnTo>
                    <a:lnTo>
                      <a:pt x="531317" y="2291473"/>
                    </a:lnTo>
                    <a:lnTo>
                      <a:pt x="551395" y="2277097"/>
                    </a:lnTo>
                    <a:lnTo>
                      <a:pt x="555078" y="2276398"/>
                    </a:lnTo>
                    <a:lnTo>
                      <a:pt x="539559" y="2287511"/>
                    </a:lnTo>
                    <a:lnTo>
                      <a:pt x="494144" y="2318232"/>
                    </a:lnTo>
                    <a:lnTo>
                      <a:pt x="485876" y="2324366"/>
                    </a:lnTo>
                    <a:lnTo>
                      <a:pt x="501637" y="2315387"/>
                    </a:lnTo>
                    <a:lnTo>
                      <a:pt x="466356" y="2338527"/>
                    </a:lnTo>
                    <a:lnTo>
                      <a:pt x="428891" y="2364244"/>
                    </a:lnTo>
                    <a:lnTo>
                      <a:pt x="364350" y="2409113"/>
                    </a:lnTo>
                    <a:lnTo>
                      <a:pt x="404507" y="2383637"/>
                    </a:lnTo>
                    <a:lnTo>
                      <a:pt x="436930" y="2364244"/>
                    </a:lnTo>
                    <a:lnTo>
                      <a:pt x="456082" y="2354046"/>
                    </a:lnTo>
                    <a:lnTo>
                      <a:pt x="456438" y="2356167"/>
                    </a:lnTo>
                    <a:lnTo>
                      <a:pt x="459447" y="2354046"/>
                    </a:lnTo>
                    <a:lnTo>
                      <a:pt x="490499" y="2332177"/>
                    </a:lnTo>
                    <a:lnTo>
                      <a:pt x="507365" y="2319337"/>
                    </a:lnTo>
                    <a:lnTo>
                      <a:pt x="511263" y="2315387"/>
                    </a:lnTo>
                    <a:lnTo>
                      <a:pt x="512546" y="2314105"/>
                    </a:lnTo>
                    <a:lnTo>
                      <a:pt x="511543" y="2312924"/>
                    </a:lnTo>
                    <a:lnTo>
                      <a:pt x="509866" y="2312251"/>
                    </a:lnTo>
                    <a:lnTo>
                      <a:pt x="513029" y="2308555"/>
                    </a:lnTo>
                    <a:lnTo>
                      <a:pt x="526516" y="2298268"/>
                    </a:lnTo>
                    <a:lnTo>
                      <a:pt x="555828" y="2277859"/>
                    </a:lnTo>
                    <a:lnTo>
                      <a:pt x="558076" y="2276398"/>
                    </a:lnTo>
                    <a:lnTo>
                      <a:pt x="628904" y="2230412"/>
                    </a:lnTo>
                    <a:lnTo>
                      <a:pt x="651637" y="2210041"/>
                    </a:lnTo>
                    <a:lnTo>
                      <a:pt x="667219" y="2200364"/>
                    </a:lnTo>
                    <a:lnTo>
                      <a:pt x="663917" y="2203983"/>
                    </a:lnTo>
                    <a:lnTo>
                      <a:pt x="664946" y="2204669"/>
                    </a:lnTo>
                    <a:lnTo>
                      <a:pt x="671614" y="2200364"/>
                    </a:lnTo>
                    <a:lnTo>
                      <a:pt x="693470" y="2186228"/>
                    </a:lnTo>
                    <a:lnTo>
                      <a:pt x="710450" y="2173884"/>
                    </a:lnTo>
                    <a:lnTo>
                      <a:pt x="752881" y="2145703"/>
                    </a:lnTo>
                    <a:lnTo>
                      <a:pt x="767257" y="2135555"/>
                    </a:lnTo>
                    <a:lnTo>
                      <a:pt x="767003" y="2136622"/>
                    </a:lnTo>
                    <a:lnTo>
                      <a:pt x="769581" y="2135555"/>
                    </a:lnTo>
                    <a:lnTo>
                      <a:pt x="770293" y="2135263"/>
                    </a:lnTo>
                    <a:lnTo>
                      <a:pt x="780275" y="2129269"/>
                    </a:lnTo>
                    <a:lnTo>
                      <a:pt x="800112" y="2116429"/>
                    </a:lnTo>
                    <a:lnTo>
                      <a:pt x="801052" y="2115108"/>
                    </a:lnTo>
                    <a:lnTo>
                      <a:pt x="803211" y="2112797"/>
                    </a:lnTo>
                    <a:lnTo>
                      <a:pt x="810044" y="2107514"/>
                    </a:lnTo>
                    <a:lnTo>
                      <a:pt x="825042" y="2097278"/>
                    </a:lnTo>
                    <a:lnTo>
                      <a:pt x="823683" y="2100630"/>
                    </a:lnTo>
                    <a:lnTo>
                      <a:pt x="784136" y="2127999"/>
                    </a:lnTo>
                    <a:lnTo>
                      <a:pt x="789901" y="2126361"/>
                    </a:lnTo>
                    <a:lnTo>
                      <a:pt x="831291" y="2098179"/>
                    </a:lnTo>
                    <a:lnTo>
                      <a:pt x="832408" y="2097278"/>
                    </a:lnTo>
                    <a:lnTo>
                      <a:pt x="835367" y="2094865"/>
                    </a:lnTo>
                    <a:lnTo>
                      <a:pt x="840193" y="2090953"/>
                    </a:lnTo>
                    <a:lnTo>
                      <a:pt x="844232" y="2087676"/>
                    </a:lnTo>
                    <a:lnTo>
                      <a:pt x="845045" y="2084857"/>
                    </a:lnTo>
                    <a:lnTo>
                      <a:pt x="850011" y="2079752"/>
                    </a:lnTo>
                    <a:lnTo>
                      <a:pt x="847915" y="2081784"/>
                    </a:lnTo>
                    <a:lnTo>
                      <a:pt x="843699" y="2084171"/>
                    </a:lnTo>
                    <a:lnTo>
                      <a:pt x="833272" y="2090953"/>
                    </a:lnTo>
                    <a:lnTo>
                      <a:pt x="838415" y="2086775"/>
                    </a:lnTo>
                    <a:lnTo>
                      <a:pt x="859561" y="2072246"/>
                    </a:lnTo>
                    <a:lnTo>
                      <a:pt x="862228" y="2069490"/>
                    </a:lnTo>
                    <a:close/>
                  </a:path>
                  <a:path w="3814445" h="2667634">
                    <a:moveTo>
                      <a:pt x="918641" y="2120912"/>
                    </a:moveTo>
                    <a:lnTo>
                      <a:pt x="913892" y="2120912"/>
                    </a:lnTo>
                    <a:lnTo>
                      <a:pt x="883818" y="2133612"/>
                    </a:lnTo>
                    <a:lnTo>
                      <a:pt x="875144" y="2146312"/>
                    </a:lnTo>
                    <a:lnTo>
                      <a:pt x="831227" y="2171712"/>
                    </a:lnTo>
                    <a:lnTo>
                      <a:pt x="796074" y="2197112"/>
                    </a:lnTo>
                    <a:lnTo>
                      <a:pt x="759701" y="2222512"/>
                    </a:lnTo>
                    <a:lnTo>
                      <a:pt x="721067" y="2243137"/>
                    </a:lnTo>
                    <a:lnTo>
                      <a:pt x="721067" y="2247912"/>
                    </a:lnTo>
                    <a:lnTo>
                      <a:pt x="708723" y="2257387"/>
                    </a:lnTo>
                    <a:lnTo>
                      <a:pt x="713689" y="2247912"/>
                    </a:lnTo>
                    <a:lnTo>
                      <a:pt x="721067" y="2247912"/>
                    </a:lnTo>
                    <a:lnTo>
                      <a:pt x="721067" y="2243137"/>
                    </a:lnTo>
                    <a:lnTo>
                      <a:pt x="712101" y="2247912"/>
                    </a:lnTo>
                    <a:lnTo>
                      <a:pt x="708139" y="2257831"/>
                    </a:lnTo>
                    <a:lnTo>
                      <a:pt x="708482" y="2257831"/>
                    </a:lnTo>
                    <a:lnTo>
                      <a:pt x="726427" y="2257831"/>
                    </a:lnTo>
                    <a:lnTo>
                      <a:pt x="736053" y="2247912"/>
                    </a:lnTo>
                    <a:lnTo>
                      <a:pt x="748360" y="2235212"/>
                    </a:lnTo>
                    <a:lnTo>
                      <a:pt x="768985" y="2222512"/>
                    </a:lnTo>
                    <a:lnTo>
                      <a:pt x="782447" y="2209812"/>
                    </a:lnTo>
                    <a:lnTo>
                      <a:pt x="794385" y="2209812"/>
                    </a:lnTo>
                    <a:lnTo>
                      <a:pt x="802119" y="2209812"/>
                    </a:lnTo>
                    <a:lnTo>
                      <a:pt x="807923" y="2202027"/>
                    </a:lnTo>
                    <a:lnTo>
                      <a:pt x="816470" y="2197112"/>
                    </a:lnTo>
                    <a:lnTo>
                      <a:pt x="838555" y="2184412"/>
                    </a:lnTo>
                    <a:lnTo>
                      <a:pt x="869353" y="2159012"/>
                    </a:lnTo>
                    <a:lnTo>
                      <a:pt x="903135" y="2133612"/>
                    </a:lnTo>
                    <a:lnTo>
                      <a:pt x="911059" y="2127643"/>
                    </a:lnTo>
                    <a:lnTo>
                      <a:pt x="898283" y="2133612"/>
                    </a:lnTo>
                    <a:lnTo>
                      <a:pt x="918641" y="2120912"/>
                    </a:lnTo>
                    <a:close/>
                  </a:path>
                  <a:path w="3814445" h="2667634">
                    <a:moveTo>
                      <a:pt x="920838" y="2115655"/>
                    </a:moveTo>
                    <a:lnTo>
                      <a:pt x="908405" y="2120912"/>
                    </a:lnTo>
                    <a:lnTo>
                      <a:pt x="913892" y="2120912"/>
                    </a:lnTo>
                    <a:lnTo>
                      <a:pt x="920838" y="2115655"/>
                    </a:lnTo>
                    <a:close/>
                  </a:path>
                  <a:path w="3814445" h="2667634">
                    <a:moveTo>
                      <a:pt x="951547" y="2276348"/>
                    </a:moveTo>
                    <a:lnTo>
                      <a:pt x="939825" y="2281656"/>
                    </a:lnTo>
                    <a:lnTo>
                      <a:pt x="933792" y="2286012"/>
                    </a:lnTo>
                    <a:lnTo>
                      <a:pt x="939546" y="2286012"/>
                    </a:lnTo>
                    <a:lnTo>
                      <a:pt x="951547" y="2276348"/>
                    </a:lnTo>
                    <a:close/>
                  </a:path>
                  <a:path w="3814445" h="2667634">
                    <a:moveTo>
                      <a:pt x="962494" y="2091474"/>
                    </a:moveTo>
                    <a:lnTo>
                      <a:pt x="955738" y="2094890"/>
                    </a:lnTo>
                    <a:lnTo>
                      <a:pt x="938453" y="2108212"/>
                    </a:lnTo>
                    <a:lnTo>
                      <a:pt x="935659" y="2109381"/>
                    </a:lnTo>
                    <a:lnTo>
                      <a:pt x="920026" y="2120912"/>
                    </a:lnTo>
                    <a:lnTo>
                      <a:pt x="911059" y="2127643"/>
                    </a:lnTo>
                    <a:lnTo>
                      <a:pt x="925512" y="2120912"/>
                    </a:lnTo>
                    <a:lnTo>
                      <a:pt x="946873" y="2108212"/>
                    </a:lnTo>
                    <a:lnTo>
                      <a:pt x="962494" y="2091474"/>
                    </a:lnTo>
                    <a:close/>
                  </a:path>
                  <a:path w="3814445" h="2667634">
                    <a:moveTo>
                      <a:pt x="979347" y="2189378"/>
                    </a:moveTo>
                    <a:lnTo>
                      <a:pt x="962291" y="2197112"/>
                    </a:lnTo>
                    <a:lnTo>
                      <a:pt x="966673" y="2197112"/>
                    </a:lnTo>
                    <a:lnTo>
                      <a:pt x="979347" y="2189378"/>
                    </a:lnTo>
                    <a:close/>
                  </a:path>
                  <a:path w="3814445" h="2667634">
                    <a:moveTo>
                      <a:pt x="990307" y="2184412"/>
                    </a:moveTo>
                    <a:lnTo>
                      <a:pt x="987501" y="2184412"/>
                    </a:lnTo>
                    <a:lnTo>
                      <a:pt x="979347" y="2189378"/>
                    </a:lnTo>
                    <a:lnTo>
                      <a:pt x="990307" y="2184412"/>
                    </a:lnTo>
                    <a:close/>
                  </a:path>
                  <a:path w="3814445" h="2667634">
                    <a:moveTo>
                      <a:pt x="1013828" y="2003425"/>
                    </a:moveTo>
                    <a:lnTo>
                      <a:pt x="1006703" y="2006612"/>
                    </a:lnTo>
                    <a:lnTo>
                      <a:pt x="986967" y="2019312"/>
                    </a:lnTo>
                    <a:lnTo>
                      <a:pt x="997064" y="2014588"/>
                    </a:lnTo>
                    <a:lnTo>
                      <a:pt x="1013828" y="2003425"/>
                    </a:lnTo>
                    <a:close/>
                  </a:path>
                  <a:path w="3814445" h="2667634">
                    <a:moveTo>
                      <a:pt x="1018260" y="2044712"/>
                    </a:moveTo>
                    <a:lnTo>
                      <a:pt x="1017803" y="2044712"/>
                    </a:lnTo>
                    <a:lnTo>
                      <a:pt x="1017397" y="2045309"/>
                    </a:lnTo>
                    <a:lnTo>
                      <a:pt x="1018260" y="2044712"/>
                    </a:lnTo>
                    <a:close/>
                  </a:path>
                  <a:path w="3814445" h="2667634">
                    <a:moveTo>
                      <a:pt x="1020229" y="2057412"/>
                    </a:moveTo>
                    <a:lnTo>
                      <a:pt x="1010551" y="2057412"/>
                    </a:lnTo>
                    <a:lnTo>
                      <a:pt x="1009218" y="2057412"/>
                    </a:lnTo>
                    <a:lnTo>
                      <a:pt x="999896" y="2057412"/>
                    </a:lnTo>
                    <a:lnTo>
                      <a:pt x="969403" y="2081441"/>
                    </a:lnTo>
                    <a:lnTo>
                      <a:pt x="967206" y="2082812"/>
                    </a:lnTo>
                    <a:lnTo>
                      <a:pt x="968082" y="2082482"/>
                    </a:lnTo>
                    <a:lnTo>
                      <a:pt x="935431" y="2108212"/>
                    </a:lnTo>
                    <a:lnTo>
                      <a:pt x="966711" y="2082812"/>
                    </a:lnTo>
                    <a:lnTo>
                      <a:pt x="947483" y="2095512"/>
                    </a:lnTo>
                    <a:lnTo>
                      <a:pt x="920838" y="2115655"/>
                    </a:lnTo>
                    <a:lnTo>
                      <a:pt x="935659" y="2109381"/>
                    </a:lnTo>
                    <a:lnTo>
                      <a:pt x="937272" y="2108212"/>
                    </a:lnTo>
                    <a:lnTo>
                      <a:pt x="954506" y="2095512"/>
                    </a:lnTo>
                    <a:lnTo>
                      <a:pt x="955738" y="2094890"/>
                    </a:lnTo>
                    <a:lnTo>
                      <a:pt x="968463" y="2085073"/>
                    </a:lnTo>
                    <a:lnTo>
                      <a:pt x="962494" y="2091474"/>
                    </a:lnTo>
                    <a:lnTo>
                      <a:pt x="1004811" y="2070112"/>
                    </a:lnTo>
                    <a:lnTo>
                      <a:pt x="972134" y="2082228"/>
                    </a:lnTo>
                    <a:lnTo>
                      <a:pt x="975271" y="2079764"/>
                    </a:lnTo>
                    <a:lnTo>
                      <a:pt x="1000861" y="2070112"/>
                    </a:lnTo>
                    <a:lnTo>
                      <a:pt x="1020229" y="2057412"/>
                    </a:lnTo>
                    <a:close/>
                  </a:path>
                  <a:path w="3814445" h="2667634">
                    <a:moveTo>
                      <a:pt x="1054544" y="1981212"/>
                    </a:moveTo>
                    <a:lnTo>
                      <a:pt x="1047203" y="1981212"/>
                    </a:lnTo>
                    <a:lnTo>
                      <a:pt x="1013828" y="2003425"/>
                    </a:lnTo>
                    <a:lnTo>
                      <a:pt x="1035189" y="1993874"/>
                    </a:lnTo>
                    <a:lnTo>
                      <a:pt x="1054544" y="1981212"/>
                    </a:lnTo>
                    <a:close/>
                  </a:path>
                  <a:path w="3814445" h="2667634">
                    <a:moveTo>
                      <a:pt x="1090447" y="2184412"/>
                    </a:moveTo>
                    <a:lnTo>
                      <a:pt x="1083894" y="2184412"/>
                    </a:lnTo>
                    <a:lnTo>
                      <a:pt x="1083614" y="2184590"/>
                    </a:lnTo>
                    <a:lnTo>
                      <a:pt x="1076375" y="2191334"/>
                    </a:lnTo>
                    <a:lnTo>
                      <a:pt x="1090447" y="2184412"/>
                    </a:lnTo>
                    <a:close/>
                  </a:path>
                  <a:path w="3814445" h="2667634">
                    <a:moveTo>
                      <a:pt x="1096225" y="2006612"/>
                    </a:moveTo>
                    <a:lnTo>
                      <a:pt x="1078293" y="2013419"/>
                    </a:lnTo>
                    <a:lnTo>
                      <a:pt x="1041895" y="2032012"/>
                    </a:lnTo>
                    <a:lnTo>
                      <a:pt x="1025486" y="2045309"/>
                    </a:lnTo>
                    <a:lnTo>
                      <a:pt x="1038682" y="2045309"/>
                    </a:lnTo>
                    <a:lnTo>
                      <a:pt x="1039596" y="2044712"/>
                    </a:lnTo>
                    <a:lnTo>
                      <a:pt x="1074394" y="2019312"/>
                    </a:lnTo>
                    <a:lnTo>
                      <a:pt x="1096225" y="2006612"/>
                    </a:lnTo>
                    <a:close/>
                  </a:path>
                  <a:path w="3814445" h="2667634">
                    <a:moveTo>
                      <a:pt x="1098473" y="2181301"/>
                    </a:moveTo>
                    <a:lnTo>
                      <a:pt x="1094155" y="2184412"/>
                    </a:lnTo>
                    <a:lnTo>
                      <a:pt x="1097711" y="2184412"/>
                    </a:lnTo>
                    <a:lnTo>
                      <a:pt x="1098473" y="2181301"/>
                    </a:lnTo>
                    <a:close/>
                  </a:path>
                  <a:path w="3814445" h="2667634">
                    <a:moveTo>
                      <a:pt x="1129449" y="1975002"/>
                    </a:moveTo>
                    <a:lnTo>
                      <a:pt x="1102512" y="1993912"/>
                    </a:lnTo>
                    <a:lnTo>
                      <a:pt x="1062812" y="2019312"/>
                    </a:lnTo>
                    <a:lnTo>
                      <a:pt x="1078293" y="2013419"/>
                    </a:lnTo>
                    <a:lnTo>
                      <a:pt x="1091641" y="2006612"/>
                    </a:lnTo>
                    <a:lnTo>
                      <a:pt x="1122718" y="1981212"/>
                    </a:lnTo>
                    <a:lnTo>
                      <a:pt x="1129449" y="1975002"/>
                    </a:lnTo>
                    <a:close/>
                  </a:path>
                  <a:path w="3814445" h="2667634">
                    <a:moveTo>
                      <a:pt x="1164463" y="1946592"/>
                    </a:moveTo>
                    <a:lnTo>
                      <a:pt x="1150264" y="1955812"/>
                    </a:lnTo>
                    <a:lnTo>
                      <a:pt x="1129449" y="1975002"/>
                    </a:lnTo>
                    <a:lnTo>
                      <a:pt x="1138694" y="1968512"/>
                    </a:lnTo>
                    <a:lnTo>
                      <a:pt x="1164463" y="1946592"/>
                    </a:lnTo>
                    <a:close/>
                  </a:path>
                  <a:path w="3814445" h="2667634">
                    <a:moveTo>
                      <a:pt x="1167866" y="1944382"/>
                    </a:moveTo>
                    <a:lnTo>
                      <a:pt x="1166253" y="1945081"/>
                    </a:lnTo>
                    <a:lnTo>
                      <a:pt x="1164463" y="1946592"/>
                    </a:lnTo>
                    <a:lnTo>
                      <a:pt x="1167866" y="1944382"/>
                    </a:lnTo>
                    <a:close/>
                  </a:path>
                  <a:path w="3814445" h="2667634">
                    <a:moveTo>
                      <a:pt x="1177810" y="1937943"/>
                    </a:moveTo>
                    <a:lnTo>
                      <a:pt x="1167866" y="1944382"/>
                    </a:lnTo>
                    <a:lnTo>
                      <a:pt x="1170876" y="1943112"/>
                    </a:lnTo>
                    <a:lnTo>
                      <a:pt x="1177810" y="1937943"/>
                    </a:lnTo>
                    <a:close/>
                  </a:path>
                  <a:path w="3814445" h="2667634">
                    <a:moveTo>
                      <a:pt x="1189431" y="1930412"/>
                    </a:moveTo>
                    <a:lnTo>
                      <a:pt x="1181201" y="1935416"/>
                    </a:lnTo>
                    <a:lnTo>
                      <a:pt x="1177810" y="1937943"/>
                    </a:lnTo>
                    <a:lnTo>
                      <a:pt x="1189431" y="1930412"/>
                    </a:lnTo>
                    <a:close/>
                  </a:path>
                  <a:path w="3814445" h="2667634">
                    <a:moveTo>
                      <a:pt x="1190815" y="1864956"/>
                    </a:moveTo>
                    <a:lnTo>
                      <a:pt x="1188656" y="1866163"/>
                    </a:lnTo>
                    <a:lnTo>
                      <a:pt x="1185214" y="1868271"/>
                    </a:lnTo>
                    <a:lnTo>
                      <a:pt x="1179360" y="1872119"/>
                    </a:lnTo>
                    <a:lnTo>
                      <a:pt x="1190815" y="1864956"/>
                    </a:lnTo>
                    <a:close/>
                  </a:path>
                  <a:path w="3814445" h="2667634">
                    <a:moveTo>
                      <a:pt x="1212011" y="2076983"/>
                    </a:moveTo>
                    <a:lnTo>
                      <a:pt x="1198562" y="2082812"/>
                    </a:lnTo>
                    <a:lnTo>
                      <a:pt x="1205153" y="2082812"/>
                    </a:lnTo>
                    <a:lnTo>
                      <a:pt x="1212011" y="2076983"/>
                    </a:lnTo>
                    <a:close/>
                  </a:path>
                  <a:path w="3814445" h="2667634">
                    <a:moveTo>
                      <a:pt x="1261846" y="2060829"/>
                    </a:moveTo>
                    <a:lnTo>
                      <a:pt x="1260195" y="2061438"/>
                    </a:lnTo>
                    <a:lnTo>
                      <a:pt x="1258455" y="2062556"/>
                    </a:lnTo>
                    <a:lnTo>
                      <a:pt x="1255534" y="2064461"/>
                    </a:lnTo>
                    <a:lnTo>
                      <a:pt x="1259865" y="2062124"/>
                    </a:lnTo>
                    <a:lnTo>
                      <a:pt x="1261846" y="2060829"/>
                    </a:lnTo>
                    <a:close/>
                  </a:path>
                  <a:path w="3814445" h="2667634">
                    <a:moveTo>
                      <a:pt x="1306652" y="2027123"/>
                    </a:moveTo>
                    <a:lnTo>
                      <a:pt x="1291742" y="2035149"/>
                    </a:lnTo>
                    <a:lnTo>
                      <a:pt x="1298841" y="2031479"/>
                    </a:lnTo>
                    <a:lnTo>
                      <a:pt x="1303134" y="2029117"/>
                    </a:lnTo>
                    <a:lnTo>
                      <a:pt x="1306652" y="2027123"/>
                    </a:lnTo>
                    <a:close/>
                  </a:path>
                  <a:path w="3814445" h="2667634">
                    <a:moveTo>
                      <a:pt x="1318336" y="2025510"/>
                    </a:moveTo>
                    <a:lnTo>
                      <a:pt x="1303121" y="2032012"/>
                    </a:lnTo>
                    <a:lnTo>
                      <a:pt x="1277594" y="2044712"/>
                    </a:lnTo>
                    <a:lnTo>
                      <a:pt x="1255661" y="2057412"/>
                    </a:lnTo>
                    <a:lnTo>
                      <a:pt x="1236726" y="2057412"/>
                    </a:lnTo>
                    <a:lnTo>
                      <a:pt x="1220114" y="2070112"/>
                    </a:lnTo>
                    <a:lnTo>
                      <a:pt x="1212011" y="2076983"/>
                    </a:lnTo>
                    <a:lnTo>
                      <a:pt x="1227899" y="2070112"/>
                    </a:lnTo>
                    <a:lnTo>
                      <a:pt x="1229766" y="2070112"/>
                    </a:lnTo>
                    <a:lnTo>
                      <a:pt x="1308163" y="2032012"/>
                    </a:lnTo>
                    <a:lnTo>
                      <a:pt x="1306652" y="2032012"/>
                    </a:lnTo>
                    <a:lnTo>
                      <a:pt x="1318336" y="2025510"/>
                    </a:lnTo>
                    <a:close/>
                  </a:path>
                  <a:path w="3814445" h="2667634">
                    <a:moveTo>
                      <a:pt x="1320012" y="2026221"/>
                    </a:moveTo>
                    <a:lnTo>
                      <a:pt x="1308163" y="2032012"/>
                    </a:lnTo>
                    <a:lnTo>
                      <a:pt x="1316951" y="2032012"/>
                    </a:lnTo>
                    <a:lnTo>
                      <a:pt x="1320012" y="2026221"/>
                    </a:lnTo>
                    <a:close/>
                  </a:path>
                  <a:path w="3814445" h="2667634">
                    <a:moveTo>
                      <a:pt x="1321244" y="2023897"/>
                    </a:moveTo>
                    <a:lnTo>
                      <a:pt x="1318336" y="2025510"/>
                    </a:lnTo>
                    <a:lnTo>
                      <a:pt x="1320990" y="2024380"/>
                    </a:lnTo>
                    <a:lnTo>
                      <a:pt x="1321244" y="2023897"/>
                    </a:lnTo>
                    <a:close/>
                  </a:path>
                  <a:path w="3814445" h="2667634">
                    <a:moveTo>
                      <a:pt x="1328102" y="2089937"/>
                    </a:moveTo>
                    <a:lnTo>
                      <a:pt x="1317193" y="2094255"/>
                    </a:lnTo>
                    <a:lnTo>
                      <a:pt x="1314996" y="2095512"/>
                    </a:lnTo>
                    <a:lnTo>
                      <a:pt x="1322578" y="2095512"/>
                    </a:lnTo>
                    <a:lnTo>
                      <a:pt x="1328102" y="2089937"/>
                    </a:lnTo>
                    <a:close/>
                  </a:path>
                  <a:path w="3814445" h="2667634">
                    <a:moveTo>
                      <a:pt x="1329512" y="2019312"/>
                    </a:moveTo>
                    <a:lnTo>
                      <a:pt x="1323670" y="2019312"/>
                    </a:lnTo>
                    <a:lnTo>
                      <a:pt x="1321244" y="2023897"/>
                    </a:lnTo>
                    <a:lnTo>
                      <a:pt x="1329512" y="2019312"/>
                    </a:lnTo>
                    <a:close/>
                  </a:path>
                  <a:path w="3814445" h="2667634">
                    <a:moveTo>
                      <a:pt x="1332903" y="2019312"/>
                    </a:moveTo>
                    <a:lnTo>
                      <a:pt x="1320990" y="2024380"/>
                    </a:lnTo>
                    <a:lnTo>
                      <a:pt x="1320012" y="2026221"/>
                    </a:lnTo>
                    <a:lnTo>
                      <a:pt x="1331391" y="2020671"/>
                    </a:lnTo>
                    <a:lnTo>
                      <a:pt x="1332903" y="2019312"/>
                    </a:lnTo>
                    <a:close/>
                  </a:path>
                  <a:path w="3814445" h="2667634">
                    <a:moveTo>
                      <a:pt x="1343431" y="2011565"/>
                    </a:moveTo>
                    <a:lnTo>
                      <a:pt x="1329512" y="2019312"/>
                    </a:lnTo>
                    <a:lnTo>
                      <a:pt x="1332890" y="2019312"/>
                    </a:lnTo>
                    <a:lnTo>
                      <a:pt x="1343431" y="2011565"/>
                    </a:lnTo>
                    <a:close/>
                  </a:path>
                  <a:path w="3814445" h="2667634">
                    <a:moveTo>
                      <a:pt x="1360551" y="2006612"/>
                    </a:moveTo>
                    <a:lnTo>
                      <a:pt x="1332903" y="2019312"/>
                    </a:lnTo>
                    <a:lnTo>
                      <a:pt x="1334185" y="2019312"/>
                    </a:lnTo>
                    <a:lnTo>
                      <a:pt x="1331391" y="2020671"/>
                    </a:lnTo>
                    <a:lnTo>
                      <a:pt x="1321765" y="2029383"/>
                    </a:lnTo>
                    <a:lnTo>
                      <a:pt x="1360551" y="2006612"/>
                    </a:lnTo>
                    <a:close/>
                  </a:path>
                  <a:path w="3814445" h="2667634">
                    <a:moveTo>
                      <a:pt x="1367510" y="1993912"/>
                    </a:moveTo>
                    <a:lnTo>
                      <a:pt x="1343431" y="2011565"/>
                    </a:lnTo>
                    <a:lnTo>
                      <a:pt x="1352359" y="2006612"/>
                    </a:lnTo>
                    <a:lnTo>
                      <a:pt x="1362798" y="2002917"/>
                    </a:lnTo>
                    <a:lnTo>
                      <a:pt x="1367510" y="1993912"/>
                    </a:lnTo>
                    <a:close/>
                  </a:path>
                  <a:path w="3814445" h="2667634">
                    <a:moveTo>
                      <a:pt x="1368298" y="2000961"/>
                    </a:moveTo>
                    <a:lnTo>
                      <a:pt x="1362798" y="2002917"/>
                    </a:lnTo>
                    <a:lnTo>
                      <a:pt x="1360855" y="2006612"/>
                    </a:lnTo>
                    <a:lnTo>
                      <a:pt x="1368298" y="2000961"/>
                    </a:lnTo>
                    <a:close/>
                  </a:path>
                  <a:path w="3814445" h="2667634">
                    <a:moveTo>
                      <a:pt x="1377670" y="1794256"/>
                    </a:moveTo>
                    <a:lnTo>
                      <a:pt x="1369225" y="1803412"/>
                    </a:lnTo>
                    <a:lnTo>
                      <a:pt x="1366507" y="1803412"/>
                    </a:lnTo>
                    <a:lnTo>
                      <a:pt x="1353312" y="1815528"/>
                    </a:lnTo>
                    <a:lnTo>
                      <a:pt x="1372666" y="1803412"/>
                    </a:lnTo>
                    <a:lnTo>
                      <a:pt x="1377670" y="1794256"/>
                    </a:lnTo>
                    <a:close/>
                  </a:path>
                  <a:path w="3814445" h="2667634">
                    <a:moveTo>
                      <a:pt x="1399603" y="1717217"/>
                    </a:moveTo>
                    <a:lnTo>
                      <a:pt x="1387576" y="1725447"/>
                    </a:lnTo>
                    <a:lnTo>
                      <a:pt x="1387132" y="1725866"/>
                    </a:lnTo>
                    <a:lnTo>
                      <a:pt x="1387348" y="1725803"/>
                    </a:lnTo>
                    <a:lnTo>
                      <a:pt x="1387233" y="1726018"/>
                    </a:lnTo>
                    <a:lnTo>
                      <a:pt x="1399603" y="1717217"/>
                    </a:lnTo>
                    <a:close/>
                  </a:path>
                  <a:path w="3814445" h="2667634">
                    <a:moveTo>
                      <a:pt x="1402067" y="1778012"/>
                    </a:moveTo>
                    <a:lnTo>
                      <a:pt x="1382026" y="1789722"/>
                    </a:lnTo>
                    <a:lnTo>
                      <a:pt x="1380947" y="1790712"/>
                    </a:lnTo>
                    <a:lnTo>
                      <a:pt x="1385354" y="1790712"/>
                    </a:lnTo>
                    <a:lnTo>
                      <a:pt x="1402067" y="1778012"/>
                    </a:lnTo>
                    <a:close/>
                  </a:path>
                  <a:path w="3814445" h="2667634">
                    <a:moveTo>
                      <a:pt x="1412138" y="1993912"/>
                    </a:moveTo>
                    <a:lnTo>
                      <a:pt x="1404315" y="1993912"/>
                    </a:lnTo>
                    <a:lnTo>
                      <a:pt x="1399413" y="1993912"/>
                    </a:lnTo>
                    <a:lnTo>
                      <a:pt x="1389049" y="2003793"/>
                    </a:lnTo>
                    <a:lnTo>
                      <a:pt x="1404277" y="1993938"/>
                    </a:lnTo>
                    <a:lnTo>
                      <a:pt x="1393177" y="2006612"/>
                    </a:lnTo>
                    <a:lnTo>
                      <a:pt x="1412138" y="1993912"/>
                    </a:lnTo>
                    <a:close/>
                  </a:path>
                  <a:path w="3814445" h="2667634">
                    <a:moveTo>
                      <a:pt x="1418767" y="1981212"/>
                    </a:moveTo>
                    <a:lnTo>
                      <a:pt x="1409534" y="1981212"/>
                    </a:lnTo>
                    <a:lnTo>
                      <a:pt x="1388237" y="1993912"/>
                    </a:lnTo>
                    <a:lnTo>
                      <a:pt x="1397889" y="1993912"/>
                    </a:lnTo>
                    <a:lnTo>
                      <a:pt x="1418767" y="1981212"/>
                    </a:lnTo>
                    <a:close/>
                  </a:path>
                  <a:path w="3814445" h="2667634">
                    <a:moveTo>
                      <a:pt x="1425143" y="2015794"/>
                    </a:moveTo>
                    <a:lnTo>
                      <a:pt x="1411490" y="2023287"/>
                    </a:lnTo>
                    <a:lnTo>
                      <a:pt x="1422463" y="2019312"/>
                    </a:lnTo>
                    <a:lnTo>
                      <a:pt x="1425143" y="2015794"/>
                    </a:lnTo>
                    <a:close/>
                  </a:path>
                  <a:path w="3814445" h="2667634">
                    <a:moveTo>
                      <a:pt x="1436598" y="1751533"/>
                    </a:moveTo>
                    <a:lnTo>
                      <a:pt x="1434934" y="1752612"/>
                    </a:lnTo>
                    <a:lnTo>
                      <a:pt x="1426629" y="1765312"/>
                    </a:lnTo>
                    <a:lnTo>
                      <a:pt x="1436598" y="1751533"/>
                    </a:lnTo>
                    <a:close/>
                  </a:path>
                  <a:path w="3814445" h="2667634">
                    <a:moveTo>
                      <a:pt x="1520291" y="1917204"/>
                    </a:moveTo>
                    <a:lnTo>
                      <a:pt x="1519326" y="1917712"/>
                    </a:lnTo>
                    <a:lnTo>
                      <a:pt x="1519478" y="1917712"/>
                    </a:lnTo>
                    <a:lnTo>
                      <a:pt x="1520291" y="1917204"/>
                    </a:lnTo>
                    <a:close/>
                  </a:path>
                  <a:path w="3814445" h="2667634">
                    <a:moveTo>
                      <a:pt x="1532369" y="1917712"/>
                    </a:moveTo>
                    <a:lnTo>
                      <a:pt x="1519478" y="1917712"/>
                    </a:lnTo>
                    <a:lnTo>
                      <a:pt x="1499006" y="1930412"/>
                    </a:lnTo>
                    <a:lnTo>
                      <a:pt x="1411058" y="1968512"/>
                    </a:lnTo>
                    <a:lnTo>
                      <a:pt x="1368298" y="2000961"/>
                    </a:lnTo>
                    <a:lnTo>
                      <a:pt x="1375448" y="1998433"/>
                    </a:lnTo>
                    <a:lnTo>
                      <a:pt x="1366913" y="2006612"/>
                    </a:lnTo>
                    <a:lnTo>
                      <a:pt x="1388160" y="1993938"/>
                    </a:lnTo>
                    <a:lnTo>
                      <a:pt x="1420609" y="1968512"/>
                    </a:lnTo>
                    <a:lnTo>
                      <a:pt x="1441716" y="1960892"/>
                    </a:lnTo>
                    <a:lnTo>
                      <a:pt x="1432902" y="1968512"/>
                    </a:lnTo>
                    <a:lnTo>
                      <a:pt x="1441526" y="1968512"/>
                    </a:lnTo>
                    <a:lnTo>
                      <a:pt x="1418767" y="1981212"/>
                    </a:lnTo>
                    <a:lnTo>
                      <a:pt x="1428457" y="1981212"/>
                    </a:lnTo>
                    <a:lnTo>
                      <a:pt x="1444840" y="1968512"/>
                    </a:lnTo>
                    <a:lnTo>
                      <a:pt x="1462328" y="1955812"/>
                    </a:lnTo>
                    <a:lnTo>
                      <a:pt x="1479829" y="1943112"/>
                    </a:lnTo>
                    <a:lnTo>
                      <a:pt x="1493024" y="1943112"/>
                    </a:lnTo>
                    <a:lnTo>
                      <a:pt x="1506169" y="1930412"/>
                    </a:lnTo>
                    <a:lnTo>
                      <a:pt x="1519288" y="1930412"/>
                    </a:lnTo>
                    <a:lnTo>
                      <a:pt x="1532369" y="1917712"/>
                    </a:lnTo>
                    <a:close/>
                  </a:path>
                  <a:path w="3814445" h="2667634">
                    <a:moveTo>
                      <a:pt x="1577657" y="1941156"/>
                    </a:moveTo>
                    <a:lnTo>
                      <a:pt x="1571726" y="1943112"/>
                    </a:lnTo>
                    <a:lnTo>
                      <a:pt x="1549476" y="1959305"/>
                    </a:lnTo>
                    <a:lnTo>
                      <a:pt x="1557362" y="1955812"/>
                    </a:lnTo>
                    <a:lnTo>
                      <a:pt x="1577657" y="1941156"/>
                    </a:lnTo>
                    <a:close/>
                  </a:path>
                  <a:path w="3814445" h="2667634">
                    <a:moveTo>
                      <a:pt x="1600314" y="1879612"/>
                    </a:moveTo>
                    <a:lnTo>
                      <a:pt x="1580883" y="1892312"/>
                    </a:lnTo>
                    <a:lnTo>
                      <a:pt x="1583461" y="1892312"/>
                    </a:lnTo>
                    <a:lnTo>
                      <a:pt x="1600314" y="1879612"/>
                    </a:lnTo>
                    <a:close/>
                  </a:path>
                  <a:path w="3814445" h="2667634">
                    <a:moveTo>
                      <a:pt x="1604606" y="1917712"/>
                    </a:moveTo>
                    <a:lnTo>
                      <a:pt x="1600517" y="1917712"/>
                    </a:lnTo>
                    <a:lnTo>
                      <a:pt x="1586738" y="1930412"/>
                    </a:lnTo>
                    <a:lnTo>
                      <a:pt x="1592554" y="1930412"/>
                    </a:lnTo>
                    <a:lnTo>
                      <a:pt x="1594053" y="1929511"/>
                    </a:lnTo>
                    <a:lnTo>
                      <a:pt x="1604606" y="1917712"/>
                    </a:lnTo>
                    <a:close/>
                  </a:path>
                  <a:path w="3814445" h="2667634">
                    <a:moveTo>
                      <a:pt x="1610334" y="1930412"/>
                    </a:moveTo>
                    <a:lnTo>
                      <a:pt x="1593240" y="1930412"/>
                    </a:lnTo>
                    <a:lnTo>
                      <a:pt x="1592554" y="1930412"/>
                    </a:lnTo>
                    <a:lnTo>
                      <a:pt x="1577657" y="1941156"/>
                    </a:lnTo>
                    <a:lnTo>
                      <a:pt x="1610334" y="1930412"/>
                    </a:lnTo>
                    <a:close/>
                  </a:path>
                  <a:path w="3814445" h="2667634">
                    <a:moveTo>
                      <a:pt x="1664931" y="1892312"/>
                    </a:moveTo>
                    <a:lnTo>
                      <a:pt x="1664627" y="1892312"/>
                    </a:lnTo>
                    <a:lnTo>
                      <a:pt x="1664474" y="1892503"/>
                    </a:lnTo>
                    <a:lnTo>
                      <a:pt x="1664931" y="1892312"/>
                    </a:lnTo>
                    <a:close/>
                  </a:path>
                  <a:path w="3814445" h="2667634">
                    <a:moveTo>
                      <a:pt x="1667637" y="1849386"/>
                    </a:moveTo>
                    <a:lnTo>
                      <a:pt x="1659432" y="1854212"/>
                    </a:lnTo>
                    <a:lnTo>
                      <a:pt x="1663052" y="1854212"/>
                    </a:lnTo>
                    <a:lnTo>
                      <a:pt x="1667637" y="1849386"/>
                    </a:lnTo>
                    <a:close/>
                  </a:path>
                  <a:path w="3814445" h="2667634">
                    <a:moveTo>
                      <a:pt x="1681022" y="1841512"/>
                    </a:moveTo>
                    <a:lnTo>
                      <a:pt x="1675117" y="1841512"/>
                    </a:lnTo>
                    <a:lnTo>
                      <a:pt x="1667637" y="1849386"/>
                    </a:lnTo>
                    <a:lnTo>
                      <a:pt x="1681022" y="1841512"/>
                    </a:lnTo>
                    <a:close/>
                  </a:path>
                  <a:path w="3814445" h="2667634">
                    <a:moveTo>
                      <a:pt x="1693227" y="1836623"/>
                    </a:moveTo>
                    <a:lnTo>
                      <a:pt x="1681022" y="1841512"/>
                    </a:lnTo>
                    <a:lnTo>
                      <a:pt x="1688084" y="1841512"/>
                    </a:lnTo>
                    <a:lnTo>
                      <a:pt x="1693227" y="1836623"/>
                    </a:lnTo>
                    <a:close/>
                  </a:path>
                  <a:path w="3814445" h="2667634">
                    <a:moveTo>
                      <a:pt x="1707057" y="1879612"/>
                    </a:moveTo>
                    <a:lnTo>
                      <a:pt x="1704924" y="1879612"/>
                    </a:lnTo>
                    <a:lnTo>
                      <a:pt x="1706740" y="1877428"/>
                    </a:lnTo>
                    <a:lnTo>
                      <a:pt x="1701863" y="1879612"/>
                    </a:lnTo>
                    <a:lnTo>
                      <a:pt x="1660271" y="1905012"/>
                    </a:lnTo>
                    <a:lnTo>
                      <a:pt x="1623987" y="1929028"/>
                    </a:lnTo>
                    <a:lnTo>
                      <a:pt x="1648650" y="1917712"/>
                    </a:lnTo>
                    <a:lnTo>
                      <a:pt x="1683842" y="1892312"/>
                    </a:lnTo>
                    <a:lnTo>
                      <a:pt x="1707057" y="1879612"/>
                    </a:lnTo>
                    <a:close/>
                  </a:path>
                  <a:path w="3814445" h="2667634">
                    <a:moveTo>
                      <a:pt x="1712734" y="1828812"/>
                    </a:moveTo>
                    <a:lnTo>
                      <a:pt x="1701469" y="1828812"/>
                    </a:lnTo>
                    <a:lnTo>
                      <a:pt x="1693227" y="1836623"/>
                    </a:lnTo>
                    <a:lnTo>
                      <a:pt x="1712734" y="1828812"/>
                    </a:lnTo>
                    <a:close/>
                  </a:path>
                  <a:path w="3814445" h="2667634">
                    <a:moveTo>
                      <a:pt x="1719224" y="1824405"/>
                    </a:moveTo>
                    <a:lnTo>
                      <a:pt x="1712734" y="1828812"/>
                    </a:lnTo>
                    <a:lnTo>
                      <a:pt x="1714779" y="1828812"/>
                    </a:lnTo>
                    <a:lnTo>
                      <a:pt x="1719224" y="1824405"/>
                    </a:lnTo>
                    <a:close/>
                  </a:path>
                  <a:path w="3814445" h="2667634">
                    <a:moveTo>
                      <a:pt x="1725307" y="1869630"/>
                    </a:moveTo>
                    <a:lnTo>
                      <a:pt x="1707057" y="1879612"/>
                    </a:lnTo>
                    <a:lnTo>
                      <a:pt x="1715046" y="1879612"/>
                    </a:lnTo>
                    <a:lnTo>
                      <a:pt x="1725307" y="1869630"/>
                    </a:lnTo>
                    <a:close/>
                  </a:path>
                  <a:path w="3814445" h="2667634">
                    <a:moveTo>
                      <a:pt x="1728101" y="1866912"/>
                    </a:moveTo>
                    <a:lnTo>
                      <a:pt x="1715477" y="1866912"/>
                    </a:lnTo>
                    <a:lnTo>
                      <a:pt x="1706740" y="1877428"/>
                    </a:lnTo>
                    <a:lnTo>
                      <a:pt x="1726260" y="1868703"/>
                    </a:lnTo>
                    <a:lnTo>
                      <a:pt x="1728101" y="1866912"/>
                    </a:lnTo>
                    <a:close/>
                  </a:path>
                  <a:path w="3814445" h="2667634">
                    <a:moveTo>
                      <a:pt x="1730286" y="1866912"/>
                    </a:moveTo>
                    <a:lnTo>
                      <a:pt x="1726260" y="1868703"/>
                    </a:lnTo>
                    <a:lnTo>
                      <a:pt x="1725307" y="1869630"/>
                    </a:lnTo>
                    <a:lnTo>
                      <a:pt x="1730286" y="1866912"/>
                    </a:lnTo>
                    <a:close/>
                  </a:path>
                  <a:path w="3814445" h="2667634">
                    <a:moveTo>
                      <a:pt x="1753654" y="1846008"/>
                    </a:moveTo>
                    <a:lnTo>
                      <a:pt x="1748155" y="1848561"/>
                    </a:lnTo>
                    <a:lnTo>
                      <a:pt x="1741170" y="1854212"/>
                    </a:lnTo>
                    <a:lnTo>
                      <a:pt x="1728101" y="1866912"/>
                    </a:lnTo>
                    <a:lnTo>
                      <a:pt x="1730286" y="1866912"/>
                    </a:lnTo>
                    <a:lnTo>
                      <a:pt x="1730641" y="1866912"/>
                    </a:lnTo>
                    <a:lnTo>
                      <a:pt x="1746161" y="1854212"/>
                    </a:lnTo>
                    <a:lnTo>
                      <a:pt x="1753654" y="1846008"/>
                    </a:lnTo>
                    <a:close/>
                  </a:path>
                  <a:path w="3814445" h="2667634">
                    <a:moveTo>
                      <a:pt x="1760258" y="1463040"/>
                    </a:moveTo>
                    <a:lnTo>
                      <a:pt x="1694294" y="1512290"/>
                    </a:lnTo>
                    <a:lnTo>
                      <a:pt x="1669757" y="1531137"/>
                    </a:lnTo>
                    <a:lnTo>
                      <a:pt x="1667002" y="1526984"/>
                    </a:lnTo>
                    <a:lnTo>
                      <a:pt x="1644878" y="1543837"/>
                    </a:lnTo>
                    <a:lnTo>
                      <a:pt x="1638376" y="1550123"/>
                    </a:lnTo>
                    <a:lnTo>
                      <a:pt x="1628038" y="1559115"/>
                    </a:lnTo>
                    <a:lnTo>
                      <a:pt x="1594408" y="1584032"/>
                    </a:lnTo>
                    <a:lnTo>
                      <a:pt x="1614817" y="1569631"/>
                    </a:lnTo>
                    <a:lnTo>
                      <a:pt x="1581531" y="1594485"/>
                    </a:lnTo>
                    <a:lnTo>
                      <a:pt x="1542008" y="1622920"/>
                    </a:lnTo>
                    <a:lnTo>
                      <a:pt x="1499527" y="1652892"/>
                    </a:lnTo>
                    <a:lnTo>
                      <a:pt x="1418780" y="1709229"/>
                    </a:lnTo>
                    <a:lnTo>
                      <a:pt x="1415529" y="1710321"/>
                    </a:lnTo>
                    <a:lnTo>
                      <a:pt x="1390624" y="1725434"/>
                    </a:lnTo>
                    <a:lnTo>
                      <a:pt x="1357249" y="1747189"/>
                    </a:lnTo>
                    <a:lnTo>
                      <a:pt x="1305217" y="1784921"/>
                    </a:lnTo>
                    <a:lnTo>
                      <a:pt x="1286891" y="1799234"/>
                    </a:lnTo>
                    <a:lnTo>
                      <a:pt x="1265605" y="1813547"/>
                    </a:lnTo>
                    <a:lnTo>
                      <a:pt x="1216101" y="1848180"/>
                    </a:lnTo>
                    <a:lnTo>
                      <a:pt x="1190815" y="1864956"/>
                    </a:lnTo>
                    <a:lnTo>
                      <a:pt x="1191361" y="1866188"/>
                    </a:lnTo>
                    <a:lnTo>
                      <a:pt x="1184275" y="1872665"/>
                    </a:lnTo>
                    <a:lnTo>
                      <a:pt x="1189075" y="1870405"/>
                    </a:lnTo>
                    <a:lnTo>
                      <a:pt x="1225219" y="1845411"/>
                    </a:lnTo>
                    <a:lnTo>
                      <a:pt x="1218984" y="1849894"/>
                    </a:lnTo>
                    <a:lnTo>
                      <a:pt x="1223149" y="1847456"/>
                    </a:lnTo>
                    <a:lnTo>
                      <a:pt x="1216977" y="1851863"/>
                    </a:lnTo>
                    <a:lnTo>
                      <a:pt x="1250442" y="1829841"/>
                    </a:lnTo>
                    <a:lnTo>
                      <a:pt x="1276883" y="1811147"/>
                    </a:lnTo>
                    <a:lnTo>
                      <a:pt x="1301775" y="1792998"/>
                    </a:lnTo>
                    <a:lnTo>
                      <a:pt x="1330566" y="1772615"/>
                    </a:lnTo>
                    <a:lnTo>
                      <a:pt x="1335811" y="1770164"/>
                    </a:lnTo>
                    <a:lnTo>
                      <a:pt x="1310055" y="1789595"/>
                    </a:lnTo>
                    <a:lnTo>
                      <a:pt x="1314208" y="1787321"/>
                    </a:lnTo>
                    <a:lnTo>
                      <a:pt x="1363433" y="1753006"/>
                    </a:lnTo>
                    <a:lnTo>
                      <a:pt x="1418920" y="1714652"/>
                    </a:lnTo>
                    <a:lnTo>
                      <a:pt x="1463116" y="1683092"/>
                    </a:lnTo>
                    <a:lnTo>
                      <a:pt x="1478419" y="1669211"/>
                    </a:lnTo>
                    <a:lnTo>
                      <a:pt x="1502079" y="1652549"/>
                    </a:lnTo>
                    <a:lnTo>
                      <a:pt x="1517053" y="1642478"/>
                    </a:lnTo>
                    <a:lnTo>
                      <a:pt x="1535645" y="1631048"/>
                    </a:lnTo>
                    <a:lnTo>
                      <a:pt x="1573060" y="1602346"/>
                    </a:lnTo>
                    <a:lnTo>
                      <a:pt x="1621155" y="1567434"/>
                    </a:lnTo>
                    <a:lnTo>
                      <a:pt x="1671904" y="1531162"/>
                    </a:lnTo>
                    <a:lnTo>
                      <a:pt x="1717344" y="1498422"/>
                    </a:lnTo>
                    <a:lnTo>
                      <a:pt x="1749450" y="1474089"/>
                    </a:lnTo>
                    <a:lnTo>
                      <a:pt x="1760258" y="1463040"/>
                    </a:lnTo>
                    <a:close/>
                  </a:path>
                  <a:path w="3814445" h="2667634">
                    <a:moveTo>
                      <a:pt x="1806054" y="1749437"/>
                    </a:moveTo>
                    <a:lnTo>
                      <a:pt x="1799767" y="1752142"/>
                    </a:lnTo>
                    <a:lnTo>
                      <a:pt x="1784616" y="1760855"/>
                    </a:lnTo>
                    <a:lnTo>
                      <a:pt x="1771053" y="1769021"/>
                    </a:lnTo>
                    <a:lnTo>
                      <a:pt x="1769541" y="1770087"/>
                    </a:lnTo>
                    <a:lnTo>
                      <a:pt x="1778596" y="1764957"/>
                    </a:lnTo>
                    <a:lnTo>
                      <a:pt x="1798205" y="1753704"/>
                    </a:lnTo>
                    <a:lnTo>
                      <a:pt x="1806054" y="1749437"/>
                    </a:lnTo>
                    <a:close/>
                  </a:path>
                  <a:path w="3814445" h="2667634">
                    <a:moveTo>
                      <a:pt x="1814588" y="1828812"/>
                    </a:moveTo>
                    <a:lnTo>
                      <a:pt x="1797697" y="1828812"/>
                    </a:lnTo>
                    <a:lnTo>
                      <a:pt x="1797634" y="1841512"/>
                    </a:lnTo>
                    <a:lnTo>
                      <a:pt x="1814588" y="1828812"/>
                    </a:lnTo>
                    <a:close/>
                  </a:path>
                  <a:path w="3814445" h="2667634">
                    <a:moveTo>
                      <a:pt x="1842223" y="1811616"/>
                    </a:moveTo>
                    <a:lnTo>
                      <a:pt x="1831530" y="1816112"/>
                    </a:lnTo>
                    <a:lnTo>
                      <a:pt x="1814588" y="1828812"/>
                    </a:lnTo>
                    <a:lnTo>
                      <a:pt x="1816696" y="1828812"/>
                    </a:lnTo>
                    <a:lnTo>
                      <a:pt x="1842223" y="1811616"/>
                    </a:lnTo>
                    <a:close/>
                  </a:path>
                  <a:path w="3814445" h="2667634">
                    <a:moveTo>
                      <a:pt x="1844624" y="1739912"/>
                    </a:moveTo>
                    <a:lnTo>
                      <a:pt x="1842439" y="1739912"/>
                    </a:lnTo>
                    <a:lnTo>
                      <a:pt x="1824951" y="1752612"/>
                    </a:lnTo>
                    <a:lnTo>
                      <a:pt x="1789112" y="1775294"/>
                    </a:lnTo>
                    <a:lnTo>
                      <a:pt x="1789404" y="1775206"/>
                    </a:lnTo>
                    <a:lnTo>
                      <a:pt x="1807375" y="1765312"/>
                    </a:lnTo>
                    <a:lnTo>
                      <a:pt x="1832025" y="1752612"/>
                    </a:lnTo>
                    <a:lnTo>
                      <a:pt x="1844624" y="1739912"/>
                    </a:lnTo>
                    <a:close/>
                  </a:path>
                  <a:path w="3814445" h="2667634">
                    <a:moveTo>
                      <a:pt x="1894674" y="1712836"/>
                    </a:moveTo>
                    <a:lnTo>
                      <a:pt x="1891677" y="1714512"/>
                    </a:lnTo>
                    <a:lnTo>
                      <a:pt x="1893239" y="1714512"/>
                    </a:lnTo>
                    <a:lnTo>
                      <a:pt x="1894674" y="1712836"/>
                    </a:lnTo>
                    <a:close/>
                  </a:path>
                  <a:path w="3814445" h="2667634">
                    <a:moveTo>
                      <a:pt x="1903463" y="1335963"/>
                    </a:moveTo>
                    <a:lnTo>
                      <a:pt x="1892858" y="1341729"/>
                    </a:lnTo>
                    <a:lnTo>
                      <a:pt x="1831746" y="1386420"/>
                    </a:lnTo>
                    <a:lnTo>
                      <a:pt x="1807641" y="1402727"/>
                    </a:lnTo>
                    <a:lnTo>
                      <a:pt x="1819554" y="1394917"/>
                    </a:lnTo>
                    <a:lnTo>
                      <a:pt x="1817712" y="1396987"/>
                    </a:lnTo>
                    <a:lnTo>
                      <a:pt x="1773694" y="1428838"/>
                    </a:lnTo>
                    <a:lnTo>
                      <a:pt x="1790598" y="1417713"/>
                    </a:lnTo>
                    <a:lnTo>
                      <a:pt x="1748231" y="1452867"/>
                    </a:lnTo>
                    <a:lnTo>
                      <a:pt x="1706892" y="1482890"/>
                    </a:lnTo>
                    <a:lnTo>
                      <a:pt x="1703819" y="1484414"/>
                    </a:lnTo>
                    <a:lnTo>
                      <a:pt x="1727847" y="1465795"/>
                    </a:lnTo>
                    <a:lnTo>
                      <a:pt x="1703070" y="1483804"/>
                    </a:lnTo>
                    <a:lnTo>
                      <a:pt x="1677365" y="1503489"/>
                    </a:lnTo>
                    <a:lnTo>
                      <a:pt x="1651177" y="1523225"/>
                    </a:lnTo>
                    <a:lnTo>
                      <a:pt x="1624926" y="1541424"/>
                    </a:lnTo>
                    <a:lnTo>
                      <a:pt x="1622666" y="1541995"/>
                    </a:lnTo>
                    <a:lnTo>
                      <a:pt x="1635150" y="1532521"/>
                    </a:lnTo>
                    <a:lnTo>
                      <a:pt x="1636776" y="1530692"/>
                    </a:lnTo>
                    <a:lnTo>
                      <a:pt x="1609344" y="1552308"/>
                    </a:lnTo>
                    <a:lnTo>
                      <a:pt x="1580121" y="1574457"/>
                    </a:lnTo>
                    <a:lnTo>
                      <a:pt x="1509331" y="1626946"/>
                    </a:lnTo>
                    <a:lnTo>
                      <a:pt x="1539582" y="1600962"/>
                    </a:lnTo>
                    <a:lnTo>
                      <a:pt x="1507756" y="1625777"/>
                    </a:lnTo>
                    <a:lnTo>
                      <a:pt x="1465795" y="1656245"/>
                    </a:lnTo>
                    <a:lnTo>
                      <a:pt x="1418043" y="1689531"/>
                    </a:lnTo>
                    <a:lnTo>
                      <a:pt x="1368831" y="1722805"/>
                    </a:lnTo>
                    <a:lnTo>
                      <a:pt x="1322514" y="1753247"/>
                    </a:lnTo>
                    <a:lnTo>
                      <a:pt x="1335925" y="1745081"/>
                    </a:lnTo>
                    <a:lnTo>
                      <a:pt x="1339392" y="1743240"/>
                    </a:lnTo>
                    <a:lnTo>
                      <a:pt x="1337081" y="1745424"/>
                    </a:lnTo>
                    <a:lnTo>
                      <a:pt x="1308417" y="1765274"/>
                    </a:lnTo>
                    <a:lnTo>
                      <a:pt x="1286814" y="1779041"/>
                    </a:lnTo>
                    <a:lnTo>
                      <a:pt x="1276350" y="1784489"/>
                    </a:lnTo>
                    <a:lnTo>
                      <a:pt x="1281087" y="1779397"/>
                    </a:lnTo>
                    <a:lnTo>
                      <a:pt x="1249311" y="1802231"/>
                    </a:lnTo>
                    <a:lnTo>
                      <a:pt x="1205433" y="1831708"/>
                    </a:lnTo>
                    <a:lnTo>
                      <a:pt x="1156335" y="1864220"/>
                    </a:lnTo>
                    <a:lnTo>
                      <a:pt x="1108887" y="1896173"/>
                    </a:lnTo>
                    <a:lnTo>
                      <a:pt x="1070000" y="1923923"/>
                    </a:lnTo>
                    <a:lnTo>
                      <a:pt x="822515" y="2111819"/>
                    </a:lnTo>
                    <a:lnTo>
                      <a:pt x="852678" y="2090597"/>
                    </a:lnTo>
                    <a:lnTo>
                      <a:pt x="868654" y="2082279"/>
                    </a:lnTo>
                    <a:lnTo>
                      <a:pt x="876134" y="2078748"/>
                    </a:lnTo>
                    <a:lnTo>
                      <a:pt x="871474" y="2083231"/>
                    </a:lnTo>
                    <a:lnTo>
                      <a:pt x="851001" y="2098967"/>
                    </a:lnTo>
                    <a:lnTo>
                      <a:pt x="872121" y="2083244"/>
                    </a:lnTo>
                    <a:lnTo>
                      <a:pt x="884656" y="2073173"/>
                    </a:lnTo>
                    <a:lnTo>
                      <a:pt x="901153" y="2060829"/>
                    </a:lnTo>
                    <a:lnTo>
                      <a:pt x="934186" y="2038261"/>
                    </a:lnTo>
                    <a:lnTo>
                      <a:pt x="921258" y="2048738"/>
                    </a:lnTo>
                    <a:lnTo>
                      <a:pt x="919505" y="2052129"/>
                    </a:lnTo>
                    <a:lnTo>
                      <a:pt x="965758" y="2024316"/>
                    </a:lnTo>
                    <a:lnTo>
                      <a:pt x="1011745" y="1992058"/>
                    </a:lnTo>
                    <a:lnTo>
                      <a:pt x="1054582" y="1961400"/>
                    </a:lnTo>
                    <a:lnTo>
                      <a:pt x="1095070" y="1931924"/>
                    </a:lnTo>
                    <a:lnTo>
                      <a:pt x="1133957" y="1903196"/>
                    </a:lnTo>
                    <a:lnTo>
                      <a:pt x="1288961" y="1787499"/>
                    </a:lnTo>
                    <a:lnTo>
                      <a:pt x="1331417" y="1756270"/>
                    </a:lnTo>
                    <a:lnTo>
                      <a:pt x="1352334" y="1743595"/>
                    </a:lnTo>
                    <a:lnTo>
                      <a:pt x="1395869" y="1714195"/>
                    </a:lnTo>
                    <a:lnTo>
                      <a:pt x="1493748" y="1646504"/>
                    </a:lnTo>
                    <a:lnTo>
                      <a:pt x="1477035" y="1660359"/>
                    </a:lnTo>
                    <a:lnTo>
                      <a:pt x="1454632" y="1677390"/>
                    </a:lnTo>
                    <a:lnTo>
                      <a:pt x="1428242" y="1696656"/>
                    </a:lnTo>
                    <a:lnTo>
                      <a:pt x="1399603" y="1717205"/>
                    </a:lnTo>
                    <a:lnTo>
                      <a:pt x="1498282" y="1648764"/>
                    </a:lnTo>
                    <a:lnTo>
                      <a:pt x="1507934" y="1635353"/>
                    </a:lnTo>
                    <a:lnTo>
                      <a:pt x="1543951" y="1609915"/>
                    </a:lnTo>
                    <a:lnTo>
                      <a:pt x="1561312" y="1598066"/>
                    </a:lnTo>
                    <a:lnTo>
                      <a:pt x="1564525" y="1596504"/>
                    </a:lnTo>
                    <a:lnTo>
                      <a:pt x="1558137" y="1601927"/>
                    </a:lnTo>
                    <a:lnTo>
                      <a:pt x="1534744" y="1620558"/>
                    </a:lnTo>
                    <a:lnTo>
                      <a:pt x="1526806" y="1627149"/>
                    </a:lnTo>
                    <a:lnTo>
                      <a:pt x="1565986" y="1600149"/>
                    </a:lnTo>
                    <a:lnTo>
                      <a:pt x="1600060" y="1573377"/>
                    </a:lnTo>
                    <a:lnTo>
                      <a:pt x="1616456" y="1560728"/>
                    </a:lnTo>
                    <a:lnTo>
                      <a:pt x="1585036" y="1583550"/>
                    </a:lnTo>
                    <a:lnTo>
                      <a:pt x="1569910" y="1593811"/>
                    </a:lnTo>
                    <a:lnTo>
                      <a:pt x="1565630" y="1595691"/>
                    </a:lnTo>
                    <a:lnTo>
                      <a:pt x="1567751" y="1591005"/>
                    </a:lnTo>
                    <a:lnTo>
                      <a:pt x="1563243" y="1592795"/>
                    </a:lnTo>
                    <a:lnTo>
                      <a:pt x="1547736" y="1602905"/>
                    </a:lnTo>
                    <a:lnTo>
                      <a:pt x="1515783" y="1625523"/>
                    </a:lnTo>
                    <a:lnTo>
                      <a:pt x="1523238" y="1618742"/>
                    </a:lnTo>
                    <a:lnTo>
                      <a:pt x="1582801" y="1573682"/>
                    </a:lnTo>
                    <a:lnTo>
                      <a:pt x="1617675" y="1548765"/>
                    </a:lnTo>
                    <a:lnTo>
                      <a:pt x="1646542" y="1530794"/>
                    </a:lnTo>
                    <a:lnTo>
                      <a:pt x="1631162" y="1543240"/>
                    </a:lnTo>
                    <a:lnTo>
                      <a:pt x="1605851" y="1562798"/>
                    </a:lnTo>
                    <a:lnTo>
                      <a:pt x="1589379" y="1577035"/>
                    </a:lnTo>
                    <a:lnTo>
                      <a:pt x="1614208" y="1558582"/>
                    </a:lnTo>
                    <a:lnTo>
                      <a:pt x="1626590" y="1548930"/>
                    </a:lnTo>
                    <a:lnTo>
                      <a:pt x="1643722" y="1533956"/>
                    </a:lnTo>
                    <a:lnTo>
                      <a:pt x="1686267" y="1503083"/>
                    </a:lnTo>
                    <a:lnTo>
                      <a:pt x="1766265" y="1442580"/>
                    </a:lnTo>
                    <a:lnTo>
                      <a:pt x="1801101" y="1416926"/>
                    </a:lnTo>
                    <a:lnTo>
                      <a:pt x="1830743" y="1397000"/>
                    </a:lnTo>
                    <a:lnTo>
                      <a:pt x="1859203" y="1374521"/>
                    </a:lnTo>
                    <a:lnTo>
                      <a:pt x="1875459" y="1360881"/>
                    </a:lnTo>
                    <a:lnTo>
                      <a:pt x="1903463" y="1335963"/>
                    </a:lnTo>
                    <a:close/>
                  </a:path>
                  <a:path w="3814445" h="2667634">
                    <a:moveTo>
                      <a:pt x="1949716" y="1380921"/>
                    </a:moveTo>
                    <a:lnTo>
                      <a:pt x="1944954" y="1384312"/>
                    </a:lnTo>
                    <a:lnTo>
                      <a:pt x="1935873" y="1397012"/>
                    </a:lnTo>
                    <a:lnTo>
                      <a:pt x="1946427" y="1384312"/>
                    </a:lnTo>
                    <a:lnTo>
                      <a:pt x="1949716" y="1380921"/>
                    </a:lnTo>
                    <a:close/>
                  </a:path>
                  <a:path w="3814445" h="2667634">
                    <a:moveTo>
                      <a:pt x="1981898" y="1358912"/>
                    </a:moveTo>
                    <a:lnTo>
                      <a:pt x="1978787" y="1358912"/>
                    </a:lnTo>
                    <a:lnTo>
                      <a:pt x="1967979" y="1367523"/>
                    </a:lnTo>
                    <a:lnTo>
                      <a:pt x="1981898" y="1358912"/>
                    </a:lnTo>
                    <a:close/>
                  </a:path>
                  <a:path w="3814445" h="2667634">
                    <a:moveTo>
                      <a:pt x="1998967" y="1341691"/>
                    </a:moveTo>
                    <a:lnTo>
                      <a:pt x="1972894" y="1357845"/>
                    </a:lnTo>
                    <a:lnTo>
                      <a:pt x="1960727" y="1371612"/>
                    </a:lnTo>
                    <a:lnTo>
                      <a:pt x="1955292" y="1375206"/>
                    </a:lnTo>
                    <a:lnTo>
                      <a:pt x="1949716" y="1380921"/>
                    </a:lnTo>
                    <a:lnTo>
                      <a:pt x="1962861" y="1371612"/>
                    </a:lnTo>
                    <a:lnTo>
                      <a:pt x="1967979" y="1367523"/>
                    </a:lnTo>
                    <a:lnTo>
                      <a:pt x="1961388" y="1371612"/>
                    </a:lnTo>
                    <a:lnTo>
                      <a:pt x="1993188" y="1346212"/>
                    </a:lnTo>
                    <a:lnTo>
                      <a:pt x="1998967" y="1341691"/>
                    </a:lnTo>
                    <a:close/>
                  </a:path>
                  <a:path w="3814445" h="2667634">
                    <a:moveTo>
                      <a:pt x="2001418" y="1629994"/>
                    </a:moveTo>
                    <a:lnTo>
                      <a:pt x="1980882" y="1643227"/>
                    </a:lnTo>
                    <a:lnTo>
                      <a:pt x="1880057" y="1705394"/>
                    </a:lnTo>
                    <a:lnTo>
                      <a:pt x="1855203" y="1720469"/>
                    </a:lnTo>
                    <a:lnTo>
                      <a:pt x="1912747" y="1687042"/>
                    </a:lnTo>
                    <a:lnTo>
                      <a:pt x="1923478" y="1681314"/>
                    </a:lnTo>
                    <a:lnTo>
                      <a:pt x="1925523" y="1681480"/>
                    </a:lnTo>
                    <a:lnTo>
                      <a:pt x="1955812" y="1662645"/>
                    </a:lnTo>
                    <a:lnTo>
                      <a:pt x="1971916" y="1651444"/>
                    </a:lnTo>
                    <a:lnTo>
                      <a:pt x="1983803" y="1642402"/>
                    </a:lnTo>
                    <a:lnTo>
                      <a:pt x="2001418" y="1629994"/>
                    </a:lnTo>
                    <a:close/>
                  </a:path>
                  <a:path w="3814445" h="2667634">
                    <a:moveTo>
                      <a:pt x="2032444" y="1619910"/>
                    </a:moveTo>
                    <a:lnTo>
                      <a:pt x="2021154" y="1625612"/>
                    </a:lnTo>
                    <a:lnTo>
                      <a:pt x="2018398" y="1628381"/>
                    </a:lnTo>
                    <a:lnTo>
                      <a:pt x="2023567" y="1625612"/>
                    </a:lnTo>
                    <a:lnTo>
                      <a:pt x="2032444" y="1619910"/>
                    </a:lnTo>
                    <a:close/>
                  </a:path>
                  <a:path w="3814445" h="2667634">
                    <a:moveTo>
                      <a:pt x="2047214" y="1602905"/>
                    </a:moveTo>
                    <a:lnTo>
                      <a:pt x="2041347" y="1606880"/>
                    </a:lnTo>
                    <a:lnTo>
                      <a:pt x="2042185" y="1606384"/>
                    </a:lnTo>
                    <a:lnTo>
                      <a:pt x="2043353" y="1605699"/>
                    </a:lnTo>
                    <a:lnTo>
                      <a:pt x="2045893" y="1603857"/>
                    </a:lnTo>
                    <a:lnTo>
                      <a:pt x="2047214" y="1602905"/>
                    </a:lnTo>
                    <a:close/>
                  </a:path>
                  <a:path w="3814445" h="2667634">
                    <a:moveTo>
                      <a:pt x="2054491" y="1614830"/>
                    </a:moveTo>
                    <a:lnTo>
                      <a:pt x="2034552" y="1625612"/>
                    </a:lnTo>
                    <a:lnTo>
                      <a:pt x="2000923" y="1646021"/>
                    </a:lnTo>
                    <a:lnTo>
                      <a:pt x="1995995" y="1651012"/>
                    </a:lnTo>
                    <a:lnTo>
                      <a:pt x="2040636" y="1625612"/>
                    </a:lnTo>
                    <a:lnTo>
                      <a:pt x="2054491" y="1614830"/>
                    </a:lnTo>
                    <a:close/>
                  </a:path>
                  <a:path w="3814445" h="2667634">
                    <a:moveTo>
                      <a:pt x="2058047" y="1612912"/>
                    </a:moveTo>
                    <a:lnTo>
                      <a:pt x="2056955" y="1612912"/>
                    </a:lnTo>
                    <a:lnTo>
                      <a:pt x="2054491" y="1614830"/>
                    </a:lnTo>
                    <a:lnTo>
                      <a:pt x="2058047" y="1612912"/>
                    </a:lnTo>
                    <a:close/>
                  </a:path>
                  <a:path w="3814445" h="2667634">
                    <a:moveTo>
                      <a:pt x="2059241" y="1611134"/>
                    </a:moveTo>
                    <a:lnTo>
                      <a:pt x="2054567" y="1612912"/>
                    </a:lnTo>
                    <a:lnTo>
                      <a:pt x="2056955" y="1612912"/>
                    </a:lnTo>
                    <a:lnTo>
                      <a:pt x="2059241" y="1611134"/>
                    </a:lnTo>
                    <a:close/>
                  </a:path>
                  <a:path w="3814445" h="2667634">
                    <a:moveTo>
                      <a:pt x="2062848" y="1247775"/>
                    </a:moveTo>
                    <a:lnTo>
                      <a:pt x="2055152" y="1254125"/>
                    </a:lnTo>
                    <a:lnTo>
                      <a:pt x="2051964" y="1257020"/>
                    </a:lnTo>
                    <a:lnTo>
                      <a:pt x="2050376" y="1258684"/>
                    </a:lnTo>
                    <a:lnTo>
                      <a:pt x="2062848" y="1247775"/>
                    </a:lnTo>
                    <a:close/>
                  </a:path>
                  <a:path w="3814445" h="2667634">
                    <a:moveTo>
                      <a:pt x="2066531" y="1633054"/>
                    </a:moveTo>
                    <a:lnTo>
                      <a:pt x="2050999" y="1642198"/>
                    </a:lnTo>
                    <a:lnTo>
                      <a:pt x="2036305" y="1650428"/>
                    </a:lnTo>
                    <a:lnTo>
                      <a:pt x="2022436" y="1658810"/>
                    </a:lnTo>
                    <a:lnTo>
                      <a:pt x="2009432" y="1668411"/>
                    </a:lnTo>
                    <a:lnTo>
                      <a:pt x="2018931" y="1663026"/>
                    </a:lnTo>
                    <a:lnTo>
                      <a:pt x="2034755" y="1653108"/>
                    </a:lnTo>
                    <a:lnTo>
                      <a:pt x="2052193" y="1642008"/>
                    </a:lnTo>
                    <a:lnTo>
                      <a:pt x="2066531" y="1633054"/>
                    </a:lnTo>
                    <a:close/>
                  </a:path>
                  <a:path w="3814445" h="2667634">
                    <a:moveTo>
                      <a:pt x="2067471" y="1608010"/>
                    </a:moveTo>
                    <a:lnTo>
                      <a:pt x="2066277" y="1608455"/>
                    </a:lnTo>
                    <a:lnTo>
                      <a:pt x="2058047" y="1612912"/>
                    </a:lnTo>
                    <a:lnTo>
                      <a:pt x="2061540" y="1612912"/>
                    </a:lnTo>
                    <a:lnTo>
                      <a:pt x="2067471" y="1608010"/>
                    </a:lnTo>
                    <a:close/>
                  </a:path>
                  <a:path w="3814445" h="2667634">
                    <a:moveTo>
                      <a:pt x="2078901" y="1581010"/>
                    </a:moveTo>
                    <a:lnTo>
                      <a:pt x="2069947" y="1587093"/>
                    </a:lnTo>
                    <a:lnTo>
                      <a:pt x="2047214" y="1602905"/>
                    </a:lnTo>
                    <a:lnTo>
                      <a:pt x="2055202" y="1597520"/>
                    </a:lnTo>
                    <a:lnTo>
                      <a:pt x="2063127" y="1592059"/>
                    </a:lnTo>
                    <a:lnTo>
                      <a:pt x="2078901" y="1581010"/>
                    </a:lnTo>
                    <a:close/>
                  </a:path>
                  <a:path w="3814445" h="2667634">
                    <a:moveTo>
                      <a:pt x="2121712" y="1562112"/>
                    </a:moveTo>
                    <a:lnTo>
                      <a:pt x="2114143" y="1562112"/>
                    </a:lnTo>
                    <a:lnTo>
                      <a:pt x="2105355" y="1569834"/>
                    </a:lnTo>
                    <a:lnTo>
                      <a:pt x="2121712" y="1562112"/>
                    </a:lnTo>
                    <a:close/>
                  </a:path>
                  <a:path w="3814445" h="2667634">
                    <a:moveTo>
                      <a:pt x="2142807" y="1600060"/>
                    </a:moveTo>
                    <a:lnTo>
                      <a:pt x="2142312" y="1600339"/>
                    </a:lnTo>
                    <a:lnTo>
                      <a:pt x="2142629" y="1600212"/>
                    </a:lnTo>
                    <a:lnTo>
                      <a:pt x="2142807" y="1600060"/>
                    </a:lnTo>
                    <a:close/>
                  </a:path>
                  <a:path w="3814445" h="2667634">
                    <a:moveTo>
                      <a:pt x="2145931" y="1549412"/>
                    </a:moveTo>
                    <a:lnTo>
                      <a:pt x="2130247" y="1562112"/>
                    </a:lnTo>
                    <a:lnTo>
                      <a:pt x="2126919" y="1564436"/>
                    </a:lnTo>
                    <a:lnTo>
                      <a:pt x="2130679" y="1562112"/>
                    </a:lnTo>
                    <a:lnTo>
                      <a:pt x="2145284" y="1553286"/>
                    </a:lnTo>
                    <a:lnTo>
                      <a:pt x="2145931" y="1549412"/>
                    </a:lnTo>
                    <a:close/>
                  </a:path>
                  <a:path w="3814445" h="2667634">
                    <a:moveTo>
                      <a:pt x="2147074" y="1552194"/>
                    </a:moveTo>
                    <a:lnTo>
                      <a:pt x="2145284" y="1553286"/>
                    </a:lnTo>
                    <a:lnTo>
                      <a:pt x="2143798" y="1562112"/>
                    </a:lnTo>
                    <a:lnTo>
                      <a:pt x="2147074" y="1552194"/>
                    </a:lnTo>
                    <a:close/>
                  </a:path>
                  <a:path w="3814445" h="2667634">
                    <a:moveTo>
                      <a:pt x="2147290" y="1536712"/>
                    </a:moveTo>
                    <a:lnTo>
                      <a:pt x="2121712" y="1562112"/>
                    </a:lnTo>
                    <a:lnTo>
                      <a:pt x="2127961" y="1562112"/>
                    </a:lnTo>
                    <a:lnTo>
                      <a:pt x="2141055" y="1549412"/>
                    </a:lnTo>
                    <a:lnTo>
                      <a:pt x="2147278" y="1542973"/>
                    </a:lnTo>
                    <a:lnTo>
                      <a:pt x="2147290" y="1536712"/>
                    </a:lnTo>
                    <a:close/>
                  </a:path>
                  <a:path w="3814445" h="2667634">
                    <a:moveTo>
                      <a:pt x="2151697" y="1549412"/>
                    </a:moveTo>
                    <a:lnTo>
                      <a:pt x="2148001" y="1549412"/>
                    </a:lnTo>
                    <a:lnTo>
                      <a:pt x="2147074" y="1552194"/>
                    </a:lnTo>
                    <a:lnTo>
                      <a:pt x="2151697" y="1549412"/>
                    </a:lnTo>
                    <a:close/>
                  </a:path>
                  <a:path w="3814445" h="2667634">
                    <a:moveTo>
                      <a:pt x="2162276" y="1536712"/>
                    </a:moveTo>
                    <a:lnTo>
                      <a:pt x="2153323" y="1536712"/>
                    </a:lnTo>
                    <a:lnTo>
                      <a:pt x="2147278" y="1542973"/>
                    </a:lnTo>
                    <a:lnTo>
                      <a:pt x="2147252" y="1549412"/>
                    </a:lnTo>
                    <a:lnTo>
                      <a:pt x="2162276" y="1536712"/>
                    </a:lnTo>
                    <a:close/>
                  </a:path>
                  <a:path w="3814445" h="2667634">
                    <a:moveTo>
                      <a:pt x="2167940" y="1200073"/>
                    </a:moveTo>
                    <a:lnTo>
                      <a:pt x="2163165" y="1207198"/>
                    </a:lnTo>
                    <a:lnTo>
                      <a:pt x="2163902" y="1206512"/>
                    </a:lnTo>
                    <a:lnTo>
                      <a:pt x="2167940" y="1200073"/>
                    </a:lnTo>
                    <a:close/>
                  </a:path>
                  <a:path w="3814445" h="2667634">
                    <a:moveTo>
                      <a:pt x="2169630" y="1530489"/>
                    </a:moveTo>
                    <a:lnTo>
                      <a:pt x="2162276" y="1536712"/>
                    </a:lnTo>
                    <a:lnTo>
                      <a:pt x="2164588" y="1536712"/>
                    </a:lnTo>
                    <a:lnTo>
                      <a:pt x="2169630" y="1530489"/>
                    </a:lnTo>
                    <a:close/>
                  </a:path>
                  <a:path w="3814445" h="2667634">
                    <a:moveTo>
                      <a:pt x="2177300" y="1524012"/>
                    </a:moveTo>
                    <a:lnTo>
                      <a:pt x="2174900" y="1524012"/>
                    </a:lnTo>
                    <a:lnTo>
                      <a:pt x="2169630" y="1530489"/>
                    </a:lnTo>
                    <a:lnTo>
                      <a:pt x="2177300" y="1524012"/>
                    </a:lnTo>
                    <a:close/>
                  </a:path>
                  <a:path w="3814445" h="2667634">
                    <a:moveTo>
                      <a:pt x="2183219" y="1553133"/>
                    </a:moveTo>
                    <a:lnTo>
                      <a:pt x="2171674" y="1562112"/>
                    </a:lnTo>
                    <a:lnTo>
                      <a:pt x="2176691" y="1562112"/>
                    </a:lnTo>
                    <a:lnTo>
                      <a:pt x="2183219" y="1553133"/>
                    </a:lnTo>
                    <a:close/>
                  </a:path>
                  <a:path w="3814445" h="2667634">
                    <a:moveTo>
                      <a:pt x="2188006" y="1549412"/>
                    </a:moveTo>
                    <a:lnTo>
                      <a:pt x="2185924" y="1549412"/>
                    </a:lnTo>
                    <a:lnTo>
                      <a:pt x="2183219" y="1553133"/>
                    </a:lnTo>
                    <a:lnTo>
                      <a:pt x="2188006" y="1549412"/>
                    </a:lnTo>
                    <a:close/>
                  </a:path>
                  <a:path w="3814445" h="2667634">
                    <a:moveTo>
                      <a:pt x="2192324" y="1511312"/>
                    </a:moveTo>
                    <a:lnTo>
                      <a:pt x="2177300" y="1524012"/>
                    </a:lnTo>
                    <a:lnTo>
                      <a:pt x="2184171" y="1524012"/>
                    </a:lnTo>
                    <a:lnTo>
                      <a:pt x="2192324" y="1511312"/>
                    </a:lnTo>
                    <a:close/>
                  </a:path>
                  <a:path w="3814445" h="2667634">
                    <a:moveTo>
                      <a:pt x="2200795" y="1536712"/>
                    </a:moveTo>
                    <a:lnTo>
                      <a:pt x="2199246" y="1537982"/>
                    </a:lnTo>
                    <a:lnTo>
                      <a:pt x="2188006" y="1549412"/>
                    </a:lnTo>
                    <a:lnTo>
                      <a:pt x="2194255" y="1549412"/>
                    </a:lnTo>
                    <a:lnTo>
                      <a:pt x="2200795" y="1536712"/>
                    </a:lnTo>
                    <a:close/>
                  </a:path>
                  <a:path w="3814445" h="2667634">
                    <a:moveTo>
                      <a:pt x="2203754" y="1511312"/>
                    </a:moveTo>
                    <a:lnTo>
                      <a:pt x="2199017" y="1511312"/>
                    </a:lnTo>
                    <a:lnTo>
                      <a:pt x="2184527" y="1524012"/>
                    </a:lnTo>
                    <a:lnTo>
                      <a:pt x="2151697" y="1549412"/>
                    </a:lnTo>
                    <a:lnTo>
                      <a:pt x="2156320" y="1549412"/>
                    </a:lnTo>
                    <a:lnTo>
                      <a:pt x="2185441" y="1524012"/>
                    </a:lnTo>
                    <a:lnTo>
                      <a:pt x="2203754" y="1511312"/>
                    </a:lnTo>
                    <a:close/>
                  </a:path>
                  <a:path w="3814445" h="2667634">
                    <a:moveTo>
                      <a:pt x="2248776" y="1511084"/>
                    </a:moveTo>
                    <a:lnTo>
                      <a:pt x="2248420" y="1511312"/>
                    </a:lnTo>
                    <a:lnTo>
                      <a:pt x="2248712" y="1511312"/>
                    </a:lnTo>
                    <a:lnTo>
                      <a:pt x="2248776" y="1511084"/>
                    </a:lnTo>
                    <a:close/>
                  </a:path>
                  <a:path w="3814445" h="2667634">
                    <a:moveTo>
                      <a:pt x="2249030" y="1510284"/>
                    </a:moveTo>
                    <a:lnTo>
                      <a:pt x="2248052" y="1511312"/>
                    </a:lnTo>
                    <a:lnTo>
                      <a:pt x="2248420" y="1511312"/>
                    </a:lnTo>
                    <a:lnTo>
                      <a:pt x="2248814" y="1510957"/>
                    </a:lnTo>
                    <a:lnTo>
                      <a:pt x="2249030" y="1510284"/>
                    </a:lnTo>
                    <a:close/>
                  </a:path>
                  <a:path w="3814445" h="2667634">
                    <a:moveTo>
                      <a:pt x="2260231" y="1498612"/>
                    </a:moveTo>
                    <a:lnTo>
                      <a:pt x="2252662" y="1498612"/>
                    </a:lnTo>
                    <a:lnTo>
                      <a:pt x="2249030" y="1510284"/>
                    </a:lnTo>
                    <a:lnTo>
                      <a:pt x="2260231" y="1498612"/>
                    </a:lnTo>
                    <a:close/>
                  </a:path>
                  <a:path w="3814445" h="2667634">
                    <a:moveTo>
                      <a:pt x="2275078" y="1515465"/>
                    </a:moveTo>
                    <a:lnTo>
                      <a:pt x="2263254" y="1521218"/>
                    </a:lnTo>
                    <a:lnTo>
                      <a:pt x="2263533" y="1524012"/>
                    </a:lnTo>
                    <a:lnTo>
                      <a:pt x="2275078" y="1515465"/>
                    </a:lnTo>
                    <a:close/>
                  </a:path>
                  <a:path w="3814445" h="2667634">
                    <a:moveTo>
                      <a:pt x="2302649" y="1498612"/>
                    </a:moveTo>
                    <a:lnTo>
                      <a:pt x="2299805" y="1498612"/>
                    </a:lnTo>
                    <a:lnTo>
                      <a:pt x="2297315" y="1501267"/>
                    </a:lnTo>
                    <a:lnTo>
                      <a:pt x="2302649" y="1498612"/>
                    </a:lnTo>
                    <a:close/>
                  </a:path>
                  <a:path w="3814445" h="2667634">
                    <a:moveTo>
                      <a:pt x="2307374" y="1496250"/>
                    </a:moveTo>
                    <a:lnTo>
                      <a:pt x="2302649" y="1498612"/>
                    </a:lnTo>
                    <a:lnTo>
                      <a:pt x="2305520" y="1498612"/>
                    </a:lnTo>
                    <a:lnTo>
                      <a:pt x="2307374" y="1496250"/>
                    </a:lnTo>
                    <a:close/>
                  </a:path>
                  <a:path w="3814445" h="2667634">
                    <a:moveTo>
                      <a:pt x="2310777" y="1468983"/>
                    </a:moveTo>
                    <a:lnTo>
                      <a:pt x="2304338" y="1474012"/>
                    </a:lnTo>
                    <a:lnTo>
                      <a:pt x="2308364" y="1471282"/>
                    </a:lnTo>
                    <a:lnTo>
                      <a:pt x="2310777" y="1468983"/>
                    </a:lnTo>
                    <a:close/>
                  </a:path>
                  <a:path w="3814445" h="2667634">
                    <a:moveTo>
                      <a:pt x="2331212" y="1473212"/>
                    </a:moveTo>
                    <a:lnTo>
                      <a:pt x="2327960" y="1473212"/>
                    </a:lnTo>
                    <a:lnTo>
                      <a:pt x="2327999" y="1475803"/>
                    </a:lnTo>
                    <a:lnTo>
                      <a:pt x="2331212" y="1473212"/>
                    </a:lnTo>
                    <a:close/>
                  </a:path>
                  <a:path w="3814445" h="2667634">
                    <a:moveTo>
                      <a:pt x="2331389" y="1485912"/>
                    </a:moveTo>
                    <a:lnTo>
                      <a:pt x="2328126" y="1485912"/>
                    </a:lnTo>
                    <a:lnTo>
                      <a:pt x="2327999" y="1485912"/>
                    </a:lnTo>
                    <a:lnTo>
                      <a:pt x="2328126" y="1485900"/>
                    </a:lnTo>
                    <a:lnTo>
                      <a:pt x="2327999" y="1475803"/>
                    </a:lnTo>
                    <a:lnTo>
                      <a:pt x="2315514" y="1485900"/>
                    </a:lnTo>
                    <a:lnTo>
                      <a:pt x="2307374" y="1496250"/>
                    </a:lnTo>
                    <a:lnTo>
                      <a:pt x="2327897" y="1486027"/>
                    </a:lnTo>
                    <a:lnTo>
                      <a:pt x="2317038" y="1498612"/>
                    </a:lnTo>
                    <a:lnTo>
                      <a:pt x="2302459" y="1511858"/>
                    </a:lnTo>
                    <a:lnTo>
                      <a:pt x="2303335" y="1511312"/>
                    </a:lnTo>
                    <a:lnTo>
                      <a:pt x="2318702" y="1498612"/>
                    </a:lnTo>
                    <a:lnTo>
                      <a:pt x="2331389" y="1485912"/>
                    </a:lnTo>
                    <a:close/>
                  </a:path>
                  <a:path w="3814445" h="2667634">
                    <a:moveTo>
                      <a:pt x="2341156" y="1467345"/>
                    </a:moveTo>
                    <a:lnTo>
                      <a:pt x="2331212" y="1473212"/>
                    </a:lnTo>
                    <a:lnTo>
                      <a:pt x="2337066" y="1473212"/>
                    </a:lnTo>
                    <a:lnTo>
                      <a:pt x="2341156" y="1467345"/>
                    </a:lnTo>
                    <a:close/>
                  </a:path>
                  <a:path w="3814445" h="2667634">
                    <a:moveTo>
                      <a:pt x="2342705" y="1409712"/>
                    </a:moveTo>
                    <a:lnTo>
                      <a:pt x="2342400" y="1409712"/>
                    </a:lnTo>
                    <a:lnTo>
                      <a:pt x="2334564" y="1422412"/>
                    </a:lnTo>
                    <a:lnTo>
                      <a:pt x="2336063" y="1422412"/>
                    </a:lnTo>
                    <a:lnTo>
                      <a:pt x="2342705" y="1409712"/>
                    </a:lnTo>
                    <a:close/>
                  </a:path>
                  <a:path w="3814445" h="2667634">
                    <a:moveTo>
                      <a:pt x="2350287" y="1468755"/>
                    </a:moveTo>
                    <a:lnTo>
                      <a:pt x="2347150" y="1472260"/>
                    </a:lnTo>
                    <a:lnTo>
                      <a:pt x="2348763" y="1471447"/>
                    </a:lnTo>
                    <a:lnTo>
                      <a:pt x="2350287" y="1468755"/>
                    </a:lnTo>
                    <a:close/>
                  </a:path>
                  <a:path w="3814445" h="2667634">
                    <a:moveTo>
                      <a:pt x="2352738" y="1460512"/>
                    </a:moveTo>
                    <a:lnTo>
                      <a:pt x="2345906" y="1460512"/>
                    </a:lnTo>
                    <a:lnTo>
                      <a:pt x="2341156" y="1467345"/>
                    </a:lnTo>
                    <a:lnTo>
                      <a:pt x="2352738" y="1460512"/>
                    </a:lnTo>
                    <a:close/>
                  </a:path>
                  <a:path w="3814445" h="2667634">
                    <a:moveTo>
                      <a:pt x="2352776" y="1415542"/>
                    </a:moveTo>
                    <a:lnTo>
                      <a:pt x="2345131" y="1422412"/>
                    </a:lnTo>
                    <a:lnTo>
                      <a:pt x="2352052" y="1416392"/>
                    </a:lnTo>
                    <a:lnTo>
                      <a:pt x="2352776" y="1415542"/>
                    </a:lnTo>
                    <a:close/>
                  </a:path>
                  <a:path w="3814445" h="2667634">
                    <a:moveTo>
                      <a:pt x="2354186" y="1035062"/>
                    </a:moveTo>
                    <a:lnTo>
                      <a:pt x="2353513" y="1035634"/>
                    </a:lnTo>
                    <a:lnTo>
                      <a:pt x="2351963" y="1041412"/>
                    </a:lnTo>
                    <a:lnTo>
                      <a:pt x="2354186" y="1035062"/>
                    </a:lnTo>
                    <a:close/>
                  </a:path>
                  <a:path w="3814445" h="2667634">
                    <a:moveTo>
                      <a:pt x="2366467" y="1393380"/>
                    </a:moveTo>
                    <a:lnTo>
                      <a:pt x="2361323" y="1397012"/>
                    </a:lnTo>
                    <a:lnTo>
                      <a:pt x="2351544" y="1409712"/>
                    </a:lnTo>
                    <a:lnTo>
                      <a:pt x="2352014" y="1409712"/>
                    </a:lnTo>
                    <a:lnTo>
                      <a:pt x="2363025" y="1397012"/>
                    </a:lnTo>
                    <a:lnTo>
                      <a:pt x="2366467" y="1393380"/>
                    </a:lnTo>
                    <a:close/>
                  </a:path>
                  <a:path w="3814445" h="2667634">
                    <a:moveTo>
                      <a:pt x="2369350" y="149466"/>
                    </a:moveTo>
                    <a:lnTo>
                      <a:pt x="2366581" y="152400"/>
                    </a:lnTo>
                    <a:lnTo>
                      <a:pt x="2368004" y="152400"/>
                    </a:lnTo>
                    <a:lnTo>
                      <a:pt x="2369350" y="149466"/>
                    </a:lnTo>
                    <a:close/>
                  </a:path>
                  <a:path w="3814445" h="2667634">
                    <a:moveTo>
                      <a:pt x="2373477" y="1397012"/>
                    </a:moveTo>
                    <a:lnTo>
                      <a:pt x="2368727" y="1397012"/>
                    </a:lnTo>
                    <a:lnTo>
                      <a:pt x="2352776" y="1415542"/>
                    </a:lnTo>
                    <a:lnTo>
                      <a:pt x="2373477" y="1397012"/>
                    </a:lnTo>
                    <a:close/>
                  </a:path>
                  <a:path w="3814445" h="2667634">
                    <a:moveTo>
                      <a:pt x="2376563" y="1016012"/>
                    </a:moveTo>
                    <a:lnTo>
                      <a:pt x="2356408" y="1028712"/>
                    </a:lnTo>
                    <a:lnTo>
                      <a:pt x="2354186" y="1035062"/>
                    </a:lnTo>
                    <a:lnTo>
                      <a:pt x="2376563" y="1016012"/>
                    </a:lnTo>
                    <a:close/>
                  </a:path>
                  <a:path w="3814445" h="2667634">
                    <a:moveTo>
                      <a:pt x="2379332" y="1384312"/>
                    </a:moveTo>
                    <a:lnTo>
                      <a:pt x="2376652" y="1384312"/>
                    </a:lnTo>
                    <a:lnTo>
                      <a:pt x="2377160" y="1383258"/>
                    </a:lnTo>
                    <a:lnTo>
                      <a:pt x="2375065" y="1384312"/>
                    </a:lnTo>
                    <a:lnTo>
                      <a:pt x="2366467" y="1393380"/>
                    </a:lnTo>
                    <a:lnTo>
                      <a:pt x="2379332" y="1384312"/>
                    </a:lnTo>
                    <a:close/>
                  </a:path>
                  <a:path w="3814445" h="2667634">
                    <a:moveTo>
                      <a:pt x="2382850" y="1371612"/>
                    </a:moveTo>
                    <a:lnTo>
                      <a:pt x="2380881" y="1371612"/>
                    </a:lnTo>
                    <a:lnTo>
                      <a:pt x="2373795" y="1378153"/>
                    </a:lnTo>
                    <a:lnTo>
                      <a:pt x="2381732" y="1373898"/>
                    </a:lnTo>
                    <a:lnTo>
                      <a:pt x="2382850" y="1371612"/>
                    </a:lnTo>
                    <a:close/>
                  </a:path>
                  <a:path w="3814445" h="2667634">
                    <a:moveTo>
                      <a:pt x="2385644" y="1379054"/>
                    </a:moveTo>
                    <a:lnTo>
                      <a:pt x="2379332" y="1384312"/>
                    </a:lnTo>
                    <a:lnTo>
                      <a:pt x="2383586" y="1384312"/>
                    </a:lnTo>
                    <a:lnTo>
                      <a:pt x="2385644" y="1379054"/>
                    </a:lnTo>
                    <a:close/>
                  </a:path>
                  <a:path w="3814445" h="2667634">
                    <a:moveTo>
                      <a:pt x="2385707" y="127000"/>
                    </a:moveTo>
                    <a:lnTo>
                      <a:pt x="2380475" y="127000"/>
                    </a:lnTo>
                    <a:lnTo>
                      <a:pt x="2376208" y="139700"/>
                    </a:lnTo>
                    <a:lnTo>
                      <a:pt x="2373820" y="139700"/>
                    </a:lnTo>
                    <a:lnTo>
                      <a:pt x="2369350" y="149466"/>
                    </a:lnTo>
                    <a:lnTo>
                      <a:pt x="2378545" y="139700"/>
                    </a:lnTo>
                    <a:lnTo>
                      <a:pt x="2385707" y="127000"/>
                    </a:lnTo>
                    <a:close/>
                  </a:path>
                  <a:path w="3814445" h="2667634">
                    <a:moveTo>
                      <a:pt x="2396477" y="111544"/>
                    </a:moveTo>
                    <a:lnTo>
                      <a:pt x="2392870" y="114300"/>
                    </a:lnTo>
                    <a:lnTo>
                      <a:pt x="2385707" y="127000"/>
                    </a:lnTo>
                    <a:lnTo>
                      <a:pt x="2388578" y="127000"/>
                    </a:lnTo>
                    <a:lnTo>
                      <a:pt x="2394000" y="114300"/>
                    </a:lnTo>
                    <a:lnTo>
                      <a:pt x="2396477" y="111544"/>
                    </a:lnTo>
                    <a:close/>
                  </a:path>
                  <a:path w="3814445" h="2667634">
                    <a:moveTo>
                      <a:pt x="2404757" y="627405"/>
                    </a:moveTo>
                    <a:lnTo>
                      <a:pt x="2401874" y="622312"/>
                    </a:lnTo>
                    <a:lnTo>
                      <a:pt x="2400719" y="622312"/>
                    </a:lnTo>
                    <a:lnTo>
                      <a:pt x="2404757" y="627405"/>
                    </a:lnTo>
                    <a:close/>
                  </a:path>
                  <a:path w="3814445" h="2667634">
                    <a:moveTo>
                      <a:pt x="2410282" y="636587"/>
                    </a:moveTo>
                    <a:lnTo>
                      <a:pt x="2409520" y="635012"/>
                    </a:lnTo>
                    <a:lnTo>
                      <a:pt x="2406434" y="629526"/>
                    </a:lnTo>
                    <a:lnTo>
                      <a:pt x="2404757" y="627405"/>
                    </a:lnTo>
                    <a:lnTo>
                      <a:pt x="2409050" y="635012"/>
                    </a:lnTo>
                    <a:lnTo>
                      <a:pt x="2410282" y="636587"/>
                    </a:lnTo>
                    <a:close/>
                  </a:path>
                  <a:path w="3814445" h="2667634">
                    <a:moveTo>
                      <a:pt x="2415895" y="1394180"/>
                    </a:moveTo>
                    <a:lnTo>
                      <a:pt x="2410091" y="1398816"/>
                    </a:lnTo>
                    <a:lnTo>
                      <a:pt x="2405049" y="1402918"/>
                    </a:lnTo>
                    <a:lnTo>
                      <a:pt x="2401201" y="1406207"/>
                    </a:lnTo>
                    <a:lnTo>
                      <a:pt x="2410079" y="1399413"/>
                    </a:lnTo>
                    <a:lnTo>
                      <a:pt x="2413355" y="1396568"/>
                    </a:lnTo>
                    <a:lnTo>
                      <a:pt x="2415895" y="1394180"/>
                    </a:lnTo>
                    <a:close/>
                  </a:path>
                  <a:path w="3814445" h="2667634">
                    <a:moveTo>
                      <a:pt x="2437676" y="952512"/>
                    </a:moveTo>
                    <a:lnTo>
                      <a:pt x="2434247" y="952512"/>
                    </a:lnTo>
                    <a:lnTo>
                      <a:pt x="2426512" y="965212"/>
                    </a:lnTo>
                    <a:lnTo>
                      <a:pt x="2427846" y="965212"/>
                    </a:lnTo>
                    <a:lnTo>
                      <a:pt x="2437676" y="952512"/>
                    </a:lnTo>
                    <a:close/>
                  </a:path>
                  <a:path w="3814445" h="2667634">
                    <a:moveTo>
                      <a:pt x="2447099" y="941235"/>
                    </a:moveTo>
                    <a:lnTo>
                      <a:pt x="2437676" y="952512"/>
                    </a:lnTo>
                    <a:lnTo>
                      <a:pt x="2439378" y="952512"/>
                    </a:lnTo>
                    <a:lnTo>
                      <a:pt x="2447099" y="941235"/>
                    </a:lnTo>
                    <a:close/>
                  </a:path>
                  <a:path w="3814445" h="2667634">
                    <a:moveTo>
                      <a:pt x="2476538" y="1336459"/>
                    </a:moveTo>
                    <a:lnTo>
                      <a:pt x="2466886" y="1344612"/>
                    </a:lnTo>
                    <a:lnTo>
                      <a:pt x="2462707" y="1348397"/>
                    </a:lnTo>
                    <a:lnTo>
                      <a:pt x="2460561" y="1350568"/>
                    </a:lnTo>
                    <a:lnTo>
                      <a:pt x="2466848" y="1345336"/>
                    </a:lnTo>
                    <a:lnTo>
                      <a:pt x="2472563" y="1340396"/>
                    </a:lnTo>
                    <a:lnTo>
                      <a:pt x="2476538" y="1336459"/>
                    </a:lnTo>
                    <a:close/>
                  </a:path>
                  <a:path w="3814445" h="2667634">
                    <a:moveTo>
                      <a:pt x="2494216" y="1288859"/>
                    </a:moveTo>
                    <a:lnTo>
                      <a:pt x="2486596" y="1295412"/>
                    </a:lnTo>
                    <a:lnTo>
                      <a:pt x="2491028" y="1295412"/>
                    </a:lnTo>
                    <a:lnTo>
                      <a:pt x="2491879" y="1294650"/>
                    </a:lnTo>
                    <a:lnTo>
                      <a:pt x="2494216" y="1288859"/>
                    </a:lnTo>
                    <a:close/>
                  </a:path>
                  <a:path w="3814445" h="2667634">
                    <a:moveTo>
                      <a:pt x="2547886" y="1244612"/>
                    </a:moveTo>
                    <a:lnTo>
                      <a:pt x="2538692" y="1252816"/>
                    </a:lnTo>
                    <a:lnTo>
                      <a:pt x="2534259" y="1257312"/>
                    </a:lnTo>
                    <a:lnTo>
                      <a:pt x="2540851" y="1257312"/>
                    </a:lnTo>
                    <a:lnTo>
                      <a:pt x="2547886" y="1244612"/>
                    </a:lnTo>
                    <a:close/>
                  </a:path>
                  <a:path w="3814445" h="2667634">
                    <a:moveTo>
                      <a:pt x="2553741" y="1237361"/>
                    </a:moveTo>
                    <a:lnTo>
                      <a:pt x="2545740" y="1244612"/>
                    </a:lnTo>
                    <a:lnTo>
                      <a:pt x="2507361" y="1277569"/>
                    </a:lnTo>
                    <a:lnTo>
                      <a:pt x="2505049" y="1282712"/>
                    </a:lnTo>
                    <a:lnTo>
                      <a:pt x="2505240" y="1282712"/>
                    </a:lnTo>
                    <a:lnTo>
                      <a:pt x="2532100" y="1258709"/>
                    </a:lnTo>
                    <a:lnTo>
                      <a:pt x="2531249" y="1260360"/>
                    </a:lnTo>
                    <a:lnTo>
                      <a:pt x="2534259" y="1257312"/>
                    </a:lnTo>
                    <a:lnTo>
                      <a:pt x="2533675" y="1257312"/>
                    </a:lnTo>
                    <a:lnTo>
                      <a:pt x="2538692" y="1252816"/>
                    </a:lnTo>
                    <a:lnTo>
                      <a:pt x="2546794" y="1244612"/>
                    </a:lnTo>
                    <a:lnTo>
                      <a:pt x="2553741" y="1237361"/>
                    </a:lnTo>
                    <a:close/>
                  </a:path>
                  <a:path w="3814445" h="2667634">
                    <a:moveTo>
                      <a:pt x="2583294" y="1206512"/>
                    </a:moveTo>
                    <a:lnTo>
                      <a:pt x="2553741" y="1237361"/>
                    </a:lnTo>
                    <a:lnTo>
                      <a:pt x="2559761" y="1231912"/>
                    </a:lnTo>
                    <a:lnTo>
                      <a:pt x="2571381" y="1219212"/>
                    </a:lnTo>
                    <a:lnTo>
                      <a:pt x="2579586" y="1219212"/>
                    </a:lnTo>
                    <a:lnTo>
                      <a:pt x="2583294" y="1206512"/>
                    </a:lnTo>
                    <a:close/>
                  </a:path>
                  <a:path w="3814445" h="2667634">
                    <a:moveTo>
                      <a:pt x="2616593" y="1257312"/>
                    </a:moveTo>
                    <a:lnTo>
                      <a:pt x="2613037" y="1257312"/>
                    </a:lnTo>
                    <a:lnTo>
                      <a:pt x="2601963" y="1270012"/>
                    </a:lnTo>
                    <a:lnTo>
                      <a:pt x="2616593" y="1257312"/>
                    </a:lnTo>
                    <a:close/>
                  </a:path>
                  <a:path w="3814445" h="2667634">
                    <a:moveTo>
                      <a:pt x="2628163" y="1168412"/>
                    </a:moveTo>
                    <a:lnTo>
                      <a:pt x="2625775" y="1168412"/>
                    </a:lnTo>
                    <a:lnTo>
                      <a:pt x="2616187" y="1181112"/>
                    </a:lnTo>
                    <a:lnTo>
                      <a:pt x="2606319" y="1193812"/>
                    </a:lnTo>
                    <a:lnTo>
                      <a:pt x="2621267" y="1181112"/>
                    </a:lnTo>
                    <a:lnTo>
                      <a:pt x="2628163" y="1168412"/>
                    </a:lnTo>
                    <a:close/>
                  </a:path>
                  <a:path w="3814445" h="2667634">
                    <a:moveTo>
                      <a:pt x="2639161" y="1163180"/>
                    </a:moveTo>
                    <a:lnTo>
                      <a:pt x="2635250" y="1168412"/>
                    </a:lnTo>
                    <a:lnTo>
                      <a:pt x="2635694" y="1168412"/>
                    </a:lnTo>
                    <a:lnTo>
                      <a:pt x="2639161" y="1163180"/>
                    </a:lnTo>
                    <a:close/>
                  </a:path>
                  <a:path w="3814445" h="2667634">
                    <a:moveTo>
                      <a:pt x="2673743" y="1126032"/>
                    </a:moveTo>
                    <a:lnTo>
                      <a:pt x="2669133" y="1130312"/>
                    </a:lnTo>
                    <a:lnTo>
                      <a:pt x="2668435" y="1133005"/>
                    </a:lnTo>
                    <a:lnTo>
                      <a:pt x="2670810" y="1130312"/>
                    </a:lnTo>
                    <a:lnTo>
                      <a:pt x="2673743" y="1126032"/>
                    </a:lnTo>
                    <a:close/>
                  </a:path>
                  <a:path w="3814445" h="2667634">
                    <a:moveTo>
                      <a:pt x="2682379" y="40411"/>
                    </a:moveTo>
                    <a:lnTo>
                      <a:pt x="2663672" y="38125"/>
                    </a:lnTo>
                    <a:lnTo>
                      <a:pt x="2637180" y="36512"/>
                    </a:lnTo>
                    <a:lnTo>
                      <a:pt x="2682379" y="40411"/>
                    </a:lnTo>
                    <a:close/>
                  </a:path>
                  <a:path w="3814445" h="2667634">
                    <a:moveTo>
                      <a:pt x="2683713" y="1168336"/>
                    </a:moveTo>
                    <a:lnTo>
                      <a:pt x="2667825" y="1181112"/>
                    </a:lnTo>
                    <a:lnTo>
                      <a:pt x="2670111" y="1181112"/>
                    </a:lnTo>
                    <a:lnTo>
                      <a:pt x="2683713" y="1168336"/>
                    </a:lnTo>
                    <a:close/>
                  </a:path>
                  <a:path w="3814445" h="2667634">
                    <a:moveTo>
                      <a:pt x="2683865" y="40589"/>
                    </a:moveTo>
                    <a:lnTo>
                      <a:pt x="2683370" y="40487"/>
                    </a:lnTo>
                    <a:lnTo>
                      <a:pt x="2682379" y="40411"/>
                    </a:lnTo>
                    <a:lnTo>
                      <a:pt x="2683865" y="40589"/>
                    </a:lnTo>
                    <a:close/>
                  </a:path>
                  <a:path w="3814445" h="2667634">
                    <a:moveTo>
                      <a:pt x="2689860" y="1104912"/>
                    </a:moveTo>
                    <a:lnTo>
                      <a:pt x="2688285" y="1104912"/>
                    </a:lnTo>
                    <a:lnTo>
                      <a:pt x="2673743" y="1126032"/>
                    </a:lnTo>
                    <a:lnTo>
                      <a:pt x="2682849" y="1117612"/>
                    </a:lnTo>
                    <a:lnTo>
                      <a:pt x="2689301" y="1110335"/>
                    </a:lnTo>
                    <a:lnTo>
                      <a:pt x="2689860" y="1104912"/>
                    </a:lnTo>
                    <a:close/>
                  </a:path>
                  <a:path w="3814445" h="2667634">
                    <a:moveTo>
                      <a:pt x="2698153" y="1101991"/>
                    </a:moveTo>
                    <a:lnTo>
                      <a:pt x="2694101" y="1104912"/>
                    </a:lnTo>
                    <a:lnTo>
                      <a:pt x="2689301" y="1110335"/>
                    </a:lnTo>
                    <a:lnTo>
                      <a:pt x="2688552" y="1117612"/>
                    </a:lnTo>
                    <a:lnTo>
                      <a:pt x="2695562" y="1104912"/>
                    </a:lnTo>
                    <a:lnTo>
                      <a:pt x="2698153" y="1101991"/>
                    </a:lnTo>
                    <a:close/>
                  </a:path>
                  <a:path w="3814445" h="2667634">
                    <a:moveTo>
                      <a:pt x="2728506" y="49276"/>
                    </a:moveTo>
                    <a:lnTo>
                      <a:pt x="2712516" y="45478"/>
                    </a:lnTo>
                    <a:lnTo>
                      <a:pt x="2688780" y="41186"/>
                    </a:lnTo>
                    <a:lnTo>
                      <a:pt x="2683865" y="40589"/>
                    </a:lnTo>
                    <a:lnTo>
                      <a:pt x="2728506" y="49276"/>
                    </a:lnTo>
                    <a:close/>
                  </a:path>
                  <a:path w="3814445" h="2667634">
                    <a:moveTo>
                      <a:pt x="2729357" y="49479"/>
                    </a:moveTo>
                    <a:lnTo>
                      <a:pt x="2729052" y="49377"/>
                    </a:lnTo>
                    <a:lnTo>
                      <a:pt x="2728506" y="49276"/>
                    </a:lnTo>
                    <a:lnTo>
                      <a:pt x="2729357" y="49479"/>
                    </a:lnTo>
                    <a:close/>
                  </a:path>
                  <a:path w="3814445" h="2667634">
                    <a:moveTo>
                      <a:pt x="2737548" y="1105535"/>
                    </a:moveTo>
                    <a:lnTo>
                      <a:pt x="2733256" y="1110018"/>
                    </a:lnTo>
                    <a:lnTo>
                      <a:pt x="2728798" y="1114793"/>
                    </a:lnTo>
                    <a:lnTo>
                      <a:pt x="2724645" y="1119543"/>
                    </a:lnTo>
                    <a:lnTo>
                      <a:pt x="2737548" y="1105535"/>
                    </a:lnTo>
                    <a:close/>
                  </a:path>
                  <a:path w="3814445" h="2667634">
                    <a:moveTo>
                      <a:pt x="2770060" y="1079512"/>
                    </a:moveTo>
                    <a:lnTo>
                      <a:pt x="2755722" y="1092212"/>
                    </a:lnTo>
                    <a:lnTo>
                      <a:pt x="2750337" y="1100467"/>
                    </a:lnTo>
                    <a:lnTo>
                      <a:pt x="2758351" y="1092212"/>
                    </a:lnTo>
                    <a:lnTo>
                      <a:pt x="2770060" y="1079512"/>
                    </a:lnTo>
                    <a:close/>
                  </a:path>
                  <a:path w="3814445" h="2667634">
                    <a:moveTo>
                      <a:pt x="2774543" y="1066419"/>
                    </a:moveTo>
                    <a:lnTo>
                      <a:pt x="2754490" y="1087208"/>
                    </a:lnTo>
                    <a:lnTo>
                      <a:pt x="2746438" y="1095730"/>
                    </a:lnTo>
                    <a:lnTo>
                      <a:pt x="2737548" y="1105535"/>
                    </a:lnTo>
                    <a:lnTo>
                      <a:pt x="2747962" y="1094816"/>
                    </a:lnTo>
                    <a:lnTo>
                      <a:pt x="2758097" y="1084656"/>
                    </a:lnTo>
                    <a:lnTo>
                      <a:pt x="2767215" y="1075156"/>
                    </a:lnTo>
                    <a:lnTo>
                      <a:pt x="2774543" y="1066419"/>
                    </a:lnTo>
                    <a:close/>
                  </a:path>
                  <a:path w="3814445" h="2667634">
                    <a:moveTo>
                      <a:pt x="2778074" y="1079512"/>
                    </a:moveTo>
                    <a:lnTo>
                      <a:pt x="2773527" y="1079512"/>
                    </a:lnTo>
                    <a:lnTo>
                      <a:pt x="2771698" y="1085418"/>
                    </a:lnTo>
                    <a:lnTo>
                      <a:pt x="2778074" y="1079512"/>
                    </a:lnTo>
                    <a:close/>
                  </a:path>
                  <a:path w="3814445" h="2667634">
                    <a:moveTo>
                      <a:pt x="2780169" y="1092060"/>
                    </a:moveTo>
                    <a:lnTo>
                      <a:pt x="2763799" y="1111719"/>
                    </a:lnTo>
                    <a:lnTo>
                      <a:pt x="2768409" y="1104912"/>
                    </a:lnTo>
                    <a:lnTo>
                      <a:pt x="2777236" y="1092212"/>
                    </a:lnTo>
                    <a:lnTo>
                      <a:pt x="2770467" y="1092212"/>
                    </a:lnTo>
                    <a:lnTo>
                      <a:pt x="2769590" y="1092212"/>
                    </a:lnTo>
                    <a:lnTo>
                      <a:pt x="2764383" y="1092212"/>
                    </a:lnTo>
                    <a:lnTo>
                      <a:pt x="2753499" y="1104912"/>
                    </a:lnTo>
                    <a:lnTo>
                      <a:pt x="2742006" y="1117612"/>
                    </a:lnTo>
                    <a:lnTo>
                      <a:pt x="2729509" y="1127823"/>
                    </a:lnTo>
                    <a:lnTo>
                      <a:pt x="2739174" y="1117612"/>
                    </a:lnTo>
                    <a:lnTo>
                      <a:pt x="2750337" y="1100467"/>
                    </a:lnTo>
                    <a:lnTo>
                      <a:pt x="2746044" y="1104912"/>
                    </a:lnTo>
                    <a:lnTo>
                      <a:pt x="2733294" y="1117612"/>
                    </a:lnTo>
                    <a:lnTo>
                      <a:pt x="2720251" y="1130312"/>
                    </a:lnTo>
                    <a:lnTo>
                      <a:pt x="2723540" y="1130312"/>
                    </a:lnTo>
                    <a:lnTo>
                      <a:pt x="2715641" y="1138034"/>
                    </a:lnTo>
                    <a:lnTo>
                      <a:pt x="2715641" y="1143012"/>
                    </a:lnTo>
                    <a:lnTo>
                      <a:pt x="2707436" y="1155712"/>
                    </a:lnTo>
                    <a:lnTo>
                      <a:pt x="2704020" y="1155712"/>
                    </a:lnTo>
                    <a:lnTo>
                      <a:pt x="2715641" y="1143012"/>
                    </a:lnTo>
                    <a:lnTo>
                      <a:pt x="2715641" y="1138034"/>
                    </a:lnTo>
                    <a:lnTo>
                      <a:pt x="2710535" y="1143012"/>
                    </a:lnTo>
                    <a:lnTo>
                      <a:pt x="2697162" y="1155712"/>
                    </a:lnTo>
                    <a:lnTo>
                      <a:pt x="2683713" y="1168336"/>
                    </a:lnTo>
                    <a:lnTo>
                      <a:pt x="2695486" y="1161008"/>
                    </a:lnTo>
                    <a:lnTo>
                      <a:pt x="2690545" y="1168412"/>
                    </a:lnTo>
                    <a:lnTo>
                      <a:pt x="2682113" y="1181112"/>
                    </a:lnTo>
                    <a:lnTo>
                      <a:pt x="2664383" y="1193812"/>
                    </a:lnTo>
                    <a:lnTo>
                      <a:pt x="2587523" y="1270012"/>
                    </a:lnTo>
                    <a:lnTo>
                      <a:pt x="2532240" y="1308112"/>
                    </a:lnTo>
                    <a:lnTo>
                      <a:pt x="2519934" y="1320812"/>
                    </a:lnTo>
                    <a:lnTo>
                      <a:pt x="2508694" y="1333512"/>
                    </a:lnTo>
                    <a:lnTo>
                      <a:pt x="2498661" y="1333512"/>
                    </a:lnTo>
                    <a:lnTo>
                      <a:pt x="2489974" y="1346212"/>
                    </a:lnTo>
                    <a:lnTo>
                      <a:pt x="2463952" y="1358912"/>
                    </a:lnTo>
                    <a:lnTo>
                      <a:pt x="2455773" y="1371612"/>
                    </a:lnTo>
                    <a:lnTo>
                      <a:pt x="2455037" y="1371612"/>
                    </a:lnTo>
                    <a:lnTo>
                      <a:pt x="2451341" y="1384312"/>
                    </a:lnTo>
                    <a:lnTo>
                      <a:pt x="2429421" y="1397012"/>
                    </a:lnTo>
                    <a:lnTo>
                      <a:pt x="2406954" y="1409712"/>
                    </a:lnTo>
                    <a:lnTo>
                      <a:pt x="2384323" y="1435112"/>
                    </a:lnTo>
                    <a:lnTo>
                      <a:pt x="2361895" y="1447812"/>
                    </a:lnTo>
                    <a:lnTo>
                      <a:pt x="2363051" y="1447812"/>
                    </a:lnTo>
                    <a:lnTo>
                      <a:pt x="2354630" y="1460512"/>
                    </a:lnTo>
                    <a:lnTo>
                      <a:pt x="2354948" y="1460512"/>
                    </a:lnTo>
                    <a:lnTo>
                      <a:pt x="2350287" y="1468755"/>
                    </a:lnTo>
                    <a:lnTo>
                      <a:pt x="2357691" y="1460512"/>
                    </a:lnTo>
                    <a:lnTo>
                      <a:pt x="2371585" y="1447812"/>
                    </a:lnTo>
                    <a:lnTo>
                      <a:pt x="2381681" y="1447812"/>
                    </a:lnTo>
                    <a:lnTo>
                      <a:pt x="2393124" y="1435061"/>
                    </a:lnTo>
                    <a:lnTo>
                      <a:pt x="2407577" y="1422412"/>
                    </a:lnTo>
                    <a:lnTo>
                      <a:pt x="2418283" y="1409712"/>
                    </a:lnTo>
                    <a:lnTo>
                      <a:pt x="2427249" y="1409712"/>
                    </a:lnTo>
                    <a:lnTo>
                      <a:pt x="2395258" y="1435112"/>
                    </a:lnTo>
                    <a:lnTo>
                      <a:pt x="2381834" y="1447812"/>
                    </a:lnTo>
                    <a:lnTo>
                      <a:pt x="2370620" y="1460512"/>
                    </a:lnTo>
                    <a:lnTo>
                      <a:pt x="2348763" y="1471447"/>
                    </a:lnTo>
                    <a:lnTo>
                      <a:pt x="2347772" y="1473212"/>
                    </a:lnTo>
                    <a:lnTo>
                      <a:pt x="2346299" y="1473212"/>
                    </a:lnTo>
                    <a:lnTo>
                      <a:pt x="2347150" y="1472260"/>
                    </a:lnTo>
                    <a:lnTo>
                      <a:pt x="2345245" y="1473212"/>
                    </a:lnTo>
                    <a:lnTo>
                      <a:pt x="2340038" y="1473212"/>
                    </a:lnTo>
                    <a:lnTo>
                      <a:pt x="2331389" y="1485912"/>
                    </a:lnTo>
                    <a:lnTo>
                      <a:pt x="2333904" y="1485912"/>
                    </a:lnTo>
                    <a:lnTo>
                      <a:pt x="2334907" y="1485900"/>
                    </a:lnTo>
                    <a:lnTo>
                      <a:pt x="2339124" y="1485900"/>
                    </a:lnTo>
                    <a:lnTo>
                      <a:pt x="2350325" y="1473212"/>
                    </a:lnTo>
                    <a:lnTo>
                      <a:pt x="2361514" y="1473212"/>
                    </a:lnTo>
                    <a:lnTo>
                      <a:pt x="2428532" y="1409712"/>
                    </a:lnTo>
                    <a:lnTo>
                      <a:pt x="2450084" y="1397012"/>
                    </a:lnTo>
                    <a:lnTo>
                      <a:pt x="2470899" y="1384312"/>
                    </a:lnTo>
                    <a:lnTo>
                      <a:pt x="2479586" y="1373301"/>
                    </a:lnTo>
                    <a:lnTo>
                      <a:pt x="2500363" y="1358912"/>
                    </a:lnTo>
                    <a:lnTo>
                      <a:pt x="2526792" y="1346212"/>
                    </a:lnTo>
                    <a:lnTo>
                      <a:pt x="2545702" y="1320812"/>
                    </a:lnTo>
                    <a:lnTo>
                      <a:pt x="2559786" y="1308112"/>
                    </a:lnTo>
                    <a:lnTo>
                      <a:pt x="2583434" y="1282712"/>
                    </a:lnTo>
                    <a:lnTo>
                      <a:pt x="2590025" y="1282712"/>
                    </a:lnTo>
                    <a:lnTo>
                      <a:pt x="2597543" y="1270012"/>
                    </a:lnTo>
                    <a:lnTo>
                      <a:pt x="2606294" y="1257312"/>
                    </a:lnTo>
                    <a:lnTo>
                      <a:pt x="2613037" y="1257312"/>
                    </a:lnTo>
                    <a:lnTo>
                      <a:pt x="2638552" y="1231912"/>
                    </a:lnTo>
                    <a:lnTo>
                      <a:pt x="2667266" y="1206512"/>
                    </a:lnTo>
                    <a:lnTo>
                      <a:pt x="2687891" y="1193812"/>
                    </a:lnTo>
                    <a:lnTo>
                      <a:pt x="2720314" y="1155712"/>
                    </a:lnTo>
                    <a:lnTo>
                      <a:pt x="2730741" y="1143012"/>
                    </a:lnTo>
                    <a:lnTo>
                      <a:pt x="2751582" y="1117612"/>
                    </a:lnTo>
                    <a:lnTo>
                      <a:pt x="2758884" y="1117612"/>
                    </a:lnTo>
                    <a:lnTo>
                      <a:pt x="2753131" y="1124534"/>
                    </a:lnTo>
                    <a:lnTo>
                      <a:pt x="2759418" y="1117612"/>
                    </a:lnTo>
                    <a:lnTo>
                      <a:pt x="2759811" y="1117612"/>
                    </a:lnTo>
                    <a:lnTo>
                      <a:pt x="2760929" y="1115949"/>
                    </a:lnTo>
                    <a:lnTo>
                      <a:pt x="2763558" y="1113066"/>
                    </a:lnTo>
                    <a:lnTo>
                      <a:pt x="2780169" y="1092060"/>
                    </a:lnTo>
                    <a:close/>
                  </a:path>
                  <a:path w="3814445" h="2667634">
                    <a:moveTo>
                      <a:pt x="2797581" y="1003312"/>
                    </a:moveTo>
                    <a:lnTo>
                      <a:pt x="2794812" y="1003312"/>
                    </a:lnTo>
                    <a:lnTo>
                      <a:pt x="2793022" y="1010323"/>
                    </a:lnTo>
                    <a:lnTo>
                      <a:pt x="2797581" y="1003312"/>
                    </a:lnTo>
                    <a:close/>
                  </a:path>
                  <a:path w="3814445" h="2667634">
                    <a:moveTo>
                      <a:pt x="2806801" y="990612"/>
                    </a:moveTo>
                    <a:lnTo>
                      <a:pt x="2805519" y="990612"/>
                    </a:lnTo>
                    <a:lnTo>
                      <a:pt x="2797581" y="1003312"/>
                    </a:lnTo>
                    <a:lnTo>
                      <a:pt x="2800273" y="1003312"/>
                    </a:lnTo>
                    <a:lnTo>
                      <a:pt x="2806801" y="990612"/>
                    </a:lnTo>
                    <a:close/>
                  </a:path>
                  <a:path w="3814445" h="2667634">
                    <a:moveTo>
                      <a:pt x="2807728" y="43815"/>
                    </a:moveTo>
                    <a:lnTo>
                      <a:pt x="2804299" y="38100"/>
                    </a:lnTo>
                    <a:lnTo>
                      <a:pt x="2796400" y="38100"/>
                    </a:lnTo>
                    <a:lnTo>
                      <a:pt x="2797048" y="38519"/>
                    </a:lnTo>
                    <a:lnTo>
                      <a:pt x="2807728" y="43815"/>
                    </a:lnTo>
                    <a:close/>
                  </a:path>
                  <a:path w="3814445" h="2667634">
                    <a:moveTo>
                      <a:pt x="2810929" y="978128"/>
                    </a:moveTo>
                    <a:lnTo>
                      <a:pt x="2810497" y="977912"/>
                    </a:lnTo>
                    <a:lnTo>
                      <a:pt x="2793327" y="995743"/>
                    </a:lnTo>
                    <a:lnTo>
                      <a:pt x="2810929" y="978128"/>
                    </a:lnTo>
                    <a:close/>
                  </a:path>
                  <a:path w="3814445" h="2667634">
                    <a:moveTo>
                      <a:pt x="2811640" y="973772"/>
                    </a:moveTo>
                    <a:lnTo>
                      <a:pt x="2806408" y="979233"/>
                    </a:lnTo>
                    <a:lnTo>
                      <a:pt x="2786888" y="1002195"/>
                    </a:lnTo>
                    <a:lnTo>
                      <a:pt x="2773095" y="1016012"/>
                    </a:lnTo>
                    <a:lnTo>
                      <a:pt x="2771800" y="1018108"/>
                    </a:lnTo>
                    <a:lnTo>
                      <a:pt x="2785148" y="1004239"/>
                    </a:lnTo>
                    <a:lnTo>
                      <a:pt x="2780766" y="1009396"/>
                    </a:lnTo>
                    <a:lnTo>
                      <a:pt x="2767126" y="1025740"/>
                    </a:lnTo>
                    <a:lnTo>
                      <a:pt x="2771800" y="1018108"/>
                    </a:lnTo>
                    <a:lnTo>
                      <a:pt x="2749385" y="1041412"/>
                    </a:lnTo>
                    <a:lnTo>
                      <a:pt x="2738793" y="1054112"/>
                    </a:lnTo>
                    <a:lnTo>
                      <a:pt x="2717190" y="1079512"/>
                    </a:lnTo>
                    <a:lnTo>
                      <a:pt x="2706725" y="1092212"/>
                    </a:lnTo>
                    <a:lnTo>
                      <a:pt x="2718206" y="1079512"/>
                    </a:lnTo>
                    <a:lnTo>
                      <a:pt x="2698153" y="1101991"/>
                    </a:lnTo>
                    <a:lnTo>
                      <a:pt x="2711818" y="1092212"/>
                    </a:lnTo>
                    <a:lnTo>
                      <a:pt x="2718816" y="1079512"/>
                    </a:lnTo>
                    <a:lnTo>
                      <a:pt x="2724950" y="1079512"/>
                    </a:lnTo>
                    <a:lnTo>
                      <a:pt x="2730487" y="1066812"/>
                    </a:lnTo>
                    <a:lnTo>
                      <a:pt x="2735669" y="1066812"/>
                    </a:lnTo>
                    <a:lnTo>
                      <a:pt x="2740787" y="1054112"/>
                    </a:lnTo>
                    <a:lnTo>
                      <a:pt x="2745879" y="1054112"/>
                    </a:lnTo>
                    <a:lnTo>
                      <a:pt x="2751340" y="1041412"/>
                    </a:lnTo>
                    <a:lnTo>
                      <a:pt x="2757551" y="1041412"/>
                    </a:lnTo>
                    <a:lnTo>
                      <a:pt x="2766250" y="1027188"/>
                    </a:lnTo>
                    <a:lnTo>
                      <a:pt x="2767622" y="1025817"/>
                    </a:lnTo>
                    <a:lnTo>
                      <a:pt x="2786176" y="1003719"/>
                    </a:lnTo>
                    <a:lnTo>
                      <a:pt x="2790164" y="999032"/>
                    </a:lnTo>
                    <a:lnTo>
                      <a:pt x="2793327" y="995743"/>
                    </a:lnTo>
                    <a:lnTo>
                      <a:pt x="2790837" y="998245"/>
                    </a:lnTo>
                    <a:lnTo>
                      <a:pt x="2811640" y="973772"/>
                    </a:lnTo>
                    <a:close/>
                  </a:path>
                  <a:path w="3814445" h="2667634">
                    <a:moveTo>
                      <a:pt x="2815831" y="81737"/>
                    </a:moveTo>
                    <a:lnTo>
                      <a:pt x="2775991" y="63893"/>
                    </a:lnTo>
                    <a:lnTo>
                      <a:pt x="2734919" y="50800"/>
                    </a:lnTo>
                    <a:lnTo>
                      <a:pt x="2729357" y="49479"/>
                    </a:lnTo>
                    <a:lnTo>
                      <a:pt x="2773451" y="63144"/>
                    </a:lnTo>
                    <a:lnTo>
                      <a:pt x="2815831" y="81737"/>
                    </a:lnTo>
                    <a:close/>
                  </a:path>
                  <a:path w="3814445" h="2667634">
                    <a:moveTo>
                      <a:pt x="2819857" y="982599"/>
                    </a:moveTo>
                    <a:lnTo>
                      <a:pt x="2811145" y="977912"/>
                    </a:lnTo>
                    <a:lnTo>
                      <a:pt x="2810929" y="978128"/>
                    </a:lnTo>
                    <a:lnTo>
                      <a:pt x="2819857" y="982599"/>
                    </a:lnTo>
                    <a:close/>
                  </a:path>
                  <a:path w="3814445" h="2667634">
                    <a:moveTo>
                      <a:pt x="2820466" y="1016304"/>
                    </a:moveTo>
                    <a:lnTo>
                      <a:pt x="2819679" y="1016012"/>
                    </a:lnTo>
                    <a:lnTo>
                      <a:pt x="2809227" y="1028712"/>
                    </a:lnTo>
                    <a:lnTo>
                      <a:pt x="2798915" y="1041412"/>
                    </a:lnTo>
                    <a:lnTo>
                      <a:pt x="2778442" y="1066812"/>
                    </a:lnTo>
                    <a:lnTo>
                      <a:pt x="2781833" y="1066812"/>
                    </a:lnTo>
                    <a:lnTo>
                      <a:pt x="2792692" y="1054112"/>
                    </a:lnTo>
                    <a:lnTo>
                      <a:pt x="2806979" y="1041412"/>
                    </a:lnTo>
                    <a:lnTo>
                      <a:pt x="2820466" y="1016304"/>
                    </a:lnTo>
                    <a:close/>
                  </a:path>
                  <a:path w="3814445" h="2667634">
                    <a:moveTo>
                      <a:pt x="2821127" y="1016546"/>
                    </a:moveTo>
                    <a:lnTo>
                      <a:pt x="2820632" y="1016012"/>
                    </a:lnTo>
                    <a:lnTo>
                      <a:pt x="2820466" y="1016304"/>
                    </a:lnTo>
                    <a:lnTo>
                      <a:pt x="2821127" y="1016546"/>
                    </a:lnTo>
                    <a:close/>
                  </a:path>
                  <a:path w="3814445" h="2667634">
                    <a:moveTo>
                      <a:pt x="2835884" y="990612"/>
                    </a:moveTo>
                    <a:lnTo>
                      <a:pt x="2819857" y="982599"/>
                    </a:lnTo>
                    <a:lnTo>
                      <a:pt x="2834779" y="990612"/>
                    </a:lnTo>
                    <a:lnTo>
                      <a:pt x="2835884" y="990612"/>
                    </a:lnTo>
                    <a:close/>
                  </a:path>
                  <a:path w="3814445" h="2667634">
                    <a:moveTo>
                      <a:pt x="2853804" y="104165"/>
                    </a:moveTo>
                    <a:lnTo>
                      <a:pt x="2844914" y="98120"/>
                    </a:lnTo>
                    <a:lnTo>
                      <a:pt x="2829090" y="88823"/>
                    </a:lnTo>
                    <a:lnTo>
                      <a:pt x="2820911" y="84251"/>
                    </a:lnTo>
                    <a:lnTo>
                      <a:pt x="2815831" y="81737"/>
                    </a:lnTo>
                    <a:lnTo>
                      <a:pt x="2853804" y="104165"/>
                    </a:lnTo>
                    <a:close/>
                  </a:path>
                  <a:path w="3814445" h="2667634">
                    <a:moveTo>
                      <a:pt x="2856788" y="106172"/>
                    </a:moveTo>
                    <a:lnTo>
                      <a:pt x="2855455" y="105130"/>
                    </a:lnTo>
                    <a:lnTo>
                      <a:pt x="2853804" y="104165"/>
                    </a:lnTo>
                    <a:lnTo>
                      <a:pt x="2856788" y="106172"/>
                    </a:lnTo>
                    <a:close/>
                  </a:path>
                  <a:path w="3814445" h="2667634">
                    <a:moveTo>
                      <a:pt x="2859024" y="1001268"/>
                    </a:moveTo>
                    <a:lnTo>
                      <a:pt x="2848508" y="990612"/>
                    </a:lnTo>
                    <a:lnTo>
                      <a:pt x="2847746" y="990612"/>
                    </a:lnTo>
                    <a:lnTo>
                      <a:pt x="2859024" y="1001268"/>
                    </a:lnTo>
                    <a:close/>
                  </a:path>
                  <a:path w="3814445" h="2667634">
                    <a:moveTo>
                      <a:pt x="2861195" y="1003312"/>
                    </a:moveTo>
                    <a:lnTo>
                      <a:pt x="2859024" y="1001268"/>
                    </a:lnTo>
                    <a:lnTo>
                      <a:pt x="2861043" y="1003312"/>
                    </a:lnTo>
                    <a:lnTo>
                      <a:pt x="2861195" y="1003312"/>
                    </a:lnTo>
                    <a:close/>
                  </a:path>
                  <a:path w="3814445" h="2667634">
                    <a:moveTo>
                      <a:pt x="2890431" y="132410"/>
                    </a:moveTo>
                    <a:lnTo>
                      <a:pt x="2859722" y="108153"/>
                    </a:lnTo>
                    <a:lnTo>
                      <a:pt x="2856788" y="106172"/>
                    </a:lnTo>
                    <a:lnTo>
                      <a:pt x="2890431" y="132410"/>
                    </a:lnTo>
                    <a:close/>
                  </a:path>
                  <a:path w="3814445" h="2667634">
                    <a:moveTo>
                      <a:pt x="2892742" y="134518"/>
                    </a:moveTo>
                    <a:lnTo>
                      <a:pt x="2891548" y="133286"/>
                    </a:lnTo>
                    <a:lnTo>
                      <a:pt x="2890431" y="132410"/>
                    </a:lnTo>
                    <a:lnTo>
                      <a:pt x="2892742" y="134518"/>
                    </a:lnTo>
                    <a:close/>
                  </a:path>
                  <a:path w="3814445" h="2667634">
                    <a:moveTo>
                      <a:pt x="2918879" y="1028712"/>
                    </a:moveTo>
                    <a:lnTo>
                      <a:pt x="2917761" y="1028039"/>
                    </a:lnTo>
                    <a:lnTo>
                      <a:pt x="2911691" y="1025969"/>
                    </a:lnTo>
                    <a:lnTo>
                      <a:pt x="2914916" y="1028712"/>
                    </a:lnTo>
                    <a:lnTo>
                      <a:pt x="2918879" y="1028712"/>
                    </a:lnTo>
                    <a:close/>
                  </a:path>
                  <a:path w="3814445" h="2667634">
                    <a:moveTo>
                      <a:pt x="2923387" y="166141"/>
                    </a:moveTo>
                    <a:lnTo>
                      <a:pt x="2911932" y="153276"/>
                    </a:lnTo>
                    <a:lnTo>
                      <a:pt x="2899930" y="141058"/>
                    </a:lnTo>
                    <a:lnTo>
                      <a:pt x="2892742" y="134518"/>
                    </a:lnTo>
                    <a:lnTo>
                      <a:pt x="2923387" y="166141"/>
                    </a:lnTo>
                    <a:close/>
                  </a:path>
                  <a:path w="3814445" h="2667634">
                    <a:moveTo>
                      <a:pt x="2925749" y="152400"/>
                    </a:moveTo>
                    <a:lnTo>
                      <a:pt x="2921190" y="147535"/>
                    </a:lnTo>
                    <a:lnTo>
                      <a:pt x="2922892" y="152400"/>
                    </a:lnTo>
                    <a:lnTo>
                      <a:pt x="2925749" y="152400"/>
                    </a:lnTo>
                    <a:close/>
                  </a:path>
                  <a:path w="3814445" h="2667634">
                    <a:moveTo>
                      <a:pt x="2959608" y="1041412"/>
                    </a:moveTo>
                    <a:lnTo>
                      <a:pt x="2936100" y="1033919"/>
                    </a:lnTo>
                    <a:lnTo>
                      <a:pt x="2938869" y="1036574"/>
                    </a:lnTo>
                    <a:lnTo>
                      <a:pt x="2953588" y="1041412"/>
                    </a:lnTo>
                    <a:lnTo>
                      <a:pt x="2959608" y="1041412"/>
                    </a:lnTo>
                    <a:close/>
                  </a:path>
                  <a:path w="3814445" h="2667634">
                    <a:moveTo>
                      <a:pt x="2961792" y="165493"/>
                    </a:moveTo>
                    <a:lnTo>
                      <a:pt x="2961640" y="165100"/>
                    </a:lnTo>
                    <a:lnTo>
                      <a:pt x="2961398" y="165100"/>
                    </a:lnTo>
                    <a:lnTo>
                      <a:pt x="2961792" y="165493"/>
                    </a:lnTo>
                    <a:close/>
                  </a:path>
                  <a:path w="3814445" h="2667634">
                    <a:moveTo>
                      <a:pt x="2962668" y="1042441"/>
                    </a:moveTo>
                    <a:lnTo>
                      <a:pt x="2962287" y="1041412"/>
                    </a:lnTo>
                    <a:lnTo>
                      <a:pt x="2959608" y="1041412"/>
                    </a:lnTo>
                    <a:lnTo>
                      <a:pt x="2962668" y="1042441"/>
                    </a:lnTo>
                    <a:close/>
                  </a:path>
                  <a:path w="3814445" h="2667634">
                    <a:moveTo>
                      <a:pt x="2990697" y="727075"/>
                    </a:moveTo>
                    <a:lnTo>
                      <a:pt x="2988449" y="736612"/>
                    </a:lnTo>
                    <a:lnTo>
                      <a:pt x="2990443" y="736612"/>
                    </a:lnTo>
                    <a:lnTo>
                      <a:pt x="2990697" y="727075"/>
                    </a:lnTo>
                    <a:close/>
                  </a:path>
                  <a:path w="3814445" h="2667634">
                    <a:moveTo>
                      <a:pt x="2991447" y="723912"/>
                    </a:moveTo>
                    <a:lnTo>
                      <a:pt x="2990786" y="723912"/>
                    </a:lnTo>
                    <a:lnTo>
                      <a:pt x="2990697" y="727075"/>
                    </a:lnTo>
                    <a:lnTo>
                      <a:pt x="2991447" y="723912"/>
                    </a:lnTo>
                    <a:close/>
                  </a:path>
                  <a:path w="3814445" h="2667634">
                    <a:moveTo>
                      <a:pt x="2992272" y="1054112"/>
                    </a:moveTo>
                    <a:lnTo>
                      <a:pt x="2989910" y="1051636"/>
                    </a:lnTo>
                    <a:lnTo>
                      <a:pt x="2962668" y="1042441"/>
                    </a:lnTo>
                    <a:lnTo>
                      <a:pt x="2963507" y="1044663"/>
                    </a:lnTo>
                    <a:lnTo>
                      <a:pt x="2992272" y="1054112"/>
                    </a:lnTo>
                    <a:close/>
                  </a:path>
                  <a:path w="3814445" h="2667634">
                    <a:moveTo>
                      <a:pt x="2999117" y="225018"/>
                    </a:moveTo>
                    <a:lnTo>
                      <a:pt x="2997123" y="215900"/>
                    </a:lnTo>
                    <a:lnTo>
                      <a:pt x="2993466" y="215900"/>
                    </a:lnTo>
                    <a:lnTo>
                      <a:pt x="2999117" y="225018"/>
                    </a:lnTo>
                    <a:close/>
                  </a:path>
                  <a:path w="3814445" h="2667634">
                    <a:moveTo>
                      <a:pt x="3001353" y="228600"/>
                    </a:moveTo>
                    <a:lnTo>
                      <a:pt x="2999117" y="225018"/>
                    </a:lnTo>
                    <a:lnTo>
                      <a:pt x="2999905" y="228600"/>
                    </a:lnTo>
                    <a:lnTo>
                      <a:pt x="3001353" y="228600"/>
                    </a:lnTo>
                    <a:close/>
                  </a:path>
                  <a:path w="3814445" h="2667634">
                    <a:moveTo>
                      <a:pt x="3027515" y="1066812"/>
                    </a:moveTo>
                    <a:lnTo>
                      <a:pt x="3012859" y="1054112"/>
                    </a:lnTo>
                    <a:lnTo>
                      <a:pt x="3010954" y="1054112"/>
                    </a:lnTo>
                    <a:lnTo>
                      <a:pt x="2989008" y="1041412"/>
                    </a:lnTo>
                    <a:lnTo>
                      <a:pt x="2980118" y="1041412"/>
                    </a:lnTo>
                    <a:lnTo>
                      <a:pt x="2989910" y="1051636"/>
                    </a:lnTo>
                    <a:lnTo>
                      <a:pt x="2997212" y="1054112"/>
                    </a:lnTo>
                    <a:lnTo>
                      <a:pt x="3027515" y="1066812"/>
                    </a:lnTo>
                    <a:close/>
                  </a:path>
                  <a:path w="3814445" h="2667634">
                    <a:moveTo>
                      <a:pt x="3047911" y="1064323"/>
                    </a:moveTo>
                    <a:lnTo>
                      <a:pt x="3046984" y="1063612"/>
                    </a:lnTo>
                    <a:lnTo>
                      <a:pt x="3039313" y="1061123"/>
                    </a:lnTo>
                    <a:lnTo>
                      <a:pt x="3027502" y="1057503"/>
                    </a:lnTo>
                    <a:lnTo>
                      <a:pt x="3039262" y="1061618"/>
                    </a:lnTo>
                    <a:lnTo>
                      <a:pt x="3047911" y="1064323"/>
                    </a:lnTo>
                    <a:close/>
                  </a:path>
                  <a:path w="3814445" h="2667634">
                    <a:moveTo>
                      <a:pt x="3105048" y="1075740"/>
                    </a:moveTo>
                    <a:lnTo>
                      <a:pt x="3059887" y="1061770"/>
                    </a:lnTo>
                    <a:lnTo>
                      <a:pt x="3094799" y="1073505"/>
                    </a:lnTo>
                    <a:lnTo>
                      <a:pt x="3105048" y="1075740"/>
                    </a:lnTo>
                    <a:close/>
                  </a:path>
                  <a:path w="3814445" h="2667634">
                    <a:moveTo>
                      <a:pt x="3160572" y="1099642"/>
                    </a:moveTo>
                    <a:lnTo>
                      <a:pt x="3153499" y="1092212"/>
                    </a:lnTo>
                    <a:lnTo>
                      <a:pt x="3151035" y="1092212"/>
                    </a:lnTo>
                    <a:lnTo>
                      <a:pt x="3159722" y="1099197"/>
                    </a:lnTo>
                    <a:lnTo>
                      <a:pt x="3160572" y="1099642"/>
                    </a:lnTo>
                    <a:close/>
                  </a:path>
                  <a:path w="3814445" h="2667634">
                    <a:moveTo>
                      <a:pt x="3264573" y="1206512"/>
                    </a:moveTo>
                    <a:lnTo>
                      <a:pt x="3250311" y="1193812"/>
                    </a:lnTo>
                    <a:lnTo>
                      <a:pt x="3262960" y="1206512"/>
                    </a:lnTo>
                    <a:lnTo>
                      <a:pt x="3264573" y="1206512"/>
                    </a:lnTo>
                    <a:close/>
                  </a:path>
                  <a:path w="3814445" h="2667634">
                    <a:moveTo>
                      <a:pt x="3356699" y="889012"/>
                    </a:moveTo>
                    <a:lnTo>
                      <a:pt x="3343516" y="876312"/>
                    </a:lnTo>
                    <a:lnTo>
                      <a:pt x="3343706" y="876312"/>
                    </a:lnTo>
                    <a:lnTo>
                      <a:pt x="3333800" y="863612"/>
                    </a:lnTo>
                    <a:lnTo>
                      <a:pt x="3352127" y="874788"/>
                    </a:lnTo>
                    <a:lnTo>
                      <a:pt x="3336302" y="863612"/>
                    </a:lnTo>
                    <a:lnTo>
                      <a:pt x="3300603" y="850912"/>
                    </a:lnTo>
                    <a:lnTo>
                      <a:pt x="3264268" y="825512"/>
                    </a:lnTo>
                    <a:lnTo>
                      <a:pt x="3184525" y="800112"/>
                    </a:lnTo>
                    <a:lnTo>
                      <a:pt x="3191472" y="800112"/>
                    </a:lnTo>
                    <a:lnTo>
                      <a:pt x="3181070" y="787412"/>
                    </a:lnTo>
                    <a:lnTo>
                      <a:pt x="3096920" y="757034"/>
                    </a:lnTo>
                    <a:lnTo>
                      <a:pt x="3089249" y="749312"/>
                    </a:lnTo>
                    <a:lnTo>
                      <a:pt x="3075495" y="749312"/>
                    </a:lnTo>
                    <a:lnTo>
                      <a:pt x="3064522" y="749312"/>
                    </a:lnTo>
                    <a:lnTo>
                      <a:pt x="3052407" y="736612"/>
                    </a:lnTo>
                    <a:lnTo>
                      <a:pt x="3046971" y="736612"/>
                    </a:lnTo>
                    <a:lnTo>
                      <a:pt x="3063506" y="749312"/>
                    </a:lnTo>
                    <a:lnTo>
                      <a:pt x="3053575" y="749312"/>
                    </a:lnTo>
                    <a:lnTo>
                      <a:pt x="3046311" y="736612"/>
                    </a:lnTo>
                    <a:lnTo>
                      <a:pt x="3031413" y="736612"/>
                    </a:lnTo>
                    <a:lnTo>
                      <a:pt x="3021977" y="723912"/>
                    </a:lnTo>
                    <a:lnTo>
                      <a:pt x="3020504" y="723912"/>
                    </a:lnTo>
                    <a:lnTo>
                      <a:pt x="3026892" y="736612"/>
                    </a:lnTo>
                    <a:lnTo>
                      <a:pt x="3026143" y="736612"/>
                    </a:lnTo>
                    <a:lnTo>
                      <a:pt x="3019590" y="723912"/>
                    </a:lnTo>
                    <a:lnTo>
                      <a:pt x="3013354" y="723912"/>
                    </a:lnTo>
                    <a:lnTo>
                      <a:pt x="3015805" y="711212"/>
                    </a:lnTo>
                    <a:lnTo>
                      <a:pt x="3018193" y="711212"/>
                    </a:lnTo>
                    <a:lnTo>
                      <a:pt x="3020491" y="698512"/>
                    </a:lnTo>
                    <a:lnTo>
                      <a:pt x="3022727" y="698512"/>
                    </a:lnTo>
                    <a:lnTo>
                      <a:pt x="3027705" y="685812"/>
                    </a:lnTo>
                    <a:lnTo>
                      <a:pt x="3032582" y="660412"/>
                    </a:lnTo>
                    <a:lnTo>
                      <a:pt x="3034830" y="660412"/>
                    </a:lnTo>
                    <a:lnTo>
                      <a:pt x="3037001" y="647712"/>
                    </a:lnTo>
                    <a:lnTo>
                      <a:pt x="3041256" y="635012"/>
                    </a:lnTo>
                    <a:lnTo>
                      <a:pt x="3043047" y="622312"/>
                    </a:lnTo>
                    <a:lnTo>
                      <a:pt x="3044875" y="622312"/>
                    </a:lnTo>
                    <a:lnTo>
                      <a:pt x="3046615" y="609612"/>
                    </a:lnTo>
                    <a:lnTo>
                      <a:pt x="3048127" y="596912"/>
                    </a:lnTo>
                    <a:lnTo>
                      <a:pt x="3053308" y="571500"/>
                    </a:lnTo>
                    <a:lnTo>
                      <a:pt x="3056890" y="533400"/>
                    </a:lnTo>
                    <a:lnTo>
                      <a:pt x="3058795" y="508000"/>
                    </a:lnTo>
                    <a:lnTo>
                      <a:pt x="3058909" y="469900"/>
                    </a:lnTo>
                    <a:lnTo>
                      <a:pt x="3055569" y="419100"/>
                    </a:lnTo>
                    <a:lnTo>
                      <a:pt x="3047695" y="368300"/>
                    </a:lnTo>
                    <a:lnTo>
                      <a:pt x="3034881" y="317500"/>
                    </a:lnTo>
                    <a:lnTo>
                      <a:pt x="3016758" y="266700"/>
                    </a:lnTo>
                    <a:lnTo>
                      <a:pt x="2992932" y="215900"/>
                    </a:lnTo>
                    <a:lnTo>
                      <a:pt x="2991104" y="215900"/>
                    </a:lnTo>
                    <a:lnTo>
                      <a:pt x="2987725" y="203200"/>
                    </a:lnTo>
                    <a:lnTo>
                      <a:pt x="2984157" y="203200"/>
                    </a:lnTo>
                    <a:lnTo>
                      <a:pt x="2980512" y="190500"/>
                    </a:lnTo>
                    <a:lnTo>
                      <a:pt x="2976854" y="190500"/>
                    </a:lnTo>
                    <a:lnTo>
                      <a:pt x="2973260" y="177800"/>
                    </a:lnTo>
                    <a:lnTo>
                      <a:pt x="2974251" y="177800"/>
                    </a:lnTo>
                    <a:lnTo>
                      <a:pt x="2961792" y="165493"/>
                    </a:lnTo>
                    <a:lnTo>
                      <a:pt x="2966872" y="177800"/>
                    </a:lnTo>
                    <a:lnTo>
                      <a:pt x="2966504" y="177800"/>
                    </a:lnTo>
                    <a:lnTo>
                      <a:pt x="2960941" y="165100"/>
                    </a:lnTo>
                    <a:lnTo>
                      <a:pt x="2961398" y="165100"/>
                    </a:lnTo>
                    <a:lnTo>
                      <a:pt x="2896908" y="101600"/>
                    </a:lnTo>
                    <a:lnTo>
                      <a:pt x="2871749" y="76200"/>
                    </a:lnTo>
                    <a:lnTo>
                      <a:pt x="2821851" y="50800"/>
                    </a:lnTo>
                    <a:lnTo>
                      <a:pt x="2807728" y="43815"/>
                    </a:lnTo>
                    <a:lnTo>
                      <a:pt x="2809379" y="46558"/>
                    </a:lnTo>
                    <a:lnTo>
                      <a:pt x="2797048" y="38519"/>
                    </a:lnTo>
                    <a:lnTo>
                      <a:pt x="2796197" y="38100"/>
                    </a:lnTo>
                    <a:lnTo>
                      <a:pt x="2796400" y="38100"/>
                    </a:lnTo>
                    <a:lnTo>
                      <a:pt x="2779903" y="27355"/>
                    </a:lnTo>
                    <a:lnTo>
                      <a:pt x="2779903" y="30403"/>
                    </a:lnTo>
                    <a:lnTo>
                      <a:pt x="2769324" y="25400"/>
                    </a:lnTo>
                    <a:lnTo>
                      <a:pt x="2776524" y="25400"/>
                    </a:lnTo>
                    <a:lnTo>
                      <a:pt x="2779903" y="30403"/>
                    </a:lnTo>
                    <a:lnTo>
                      <a:pt x="2779903" y="27355"/>
                    </a:lnTo>
                    <a:lnTo>
                      <a:pt x="2776905" y="25400"/>
                    </a:lnTo>
                    <a:lnTo>
                      <a:pt x="2740507" y="12700"/>
                    </a:lnTo>
                    <a:lnTo>
                      <a:pt x="2646667" y="12700"/>
                    </a:lnTo>
                    <a:lnTo>
                      <a:pt x="2638094" y="0"/>
                    </a:lnTo>
                    <a:lnTo>
                      <a:pt x="2629433" y="0"/>
                    </a:lnTo>
                    <a:lnTo>
                      <a:pt x="2620670" y="12700"/>
                    </a:lnTo>
                    <a:lnTo>
                      <a:pt x="2520746" y="12700"/>
                    </a:lnTo>
                    <a:lnTo>
                      <a:pt x="2499957" y="22491"/>
                    </a:lnTo>
                    <a:lnTo>
                      <a:pt x="2499957" y="38100"/>
                    </a:lnTo>
                    <a:lnTo>
                      <a:pt x="2489974" y="50800"/>
                    </a:lnTo>
                    <a:lnTo>
                      <a:pt x="2489822" y="50800"/>
                    </a:lnTo>
                    <a:lnTo>
                      <a:pt x="2493480" y="38100"/>
                    </a:lnTo>
                    <a:lnTo>
                      <a:pt x="2499957" y="38100"/>
                    </a:lnTo>
                    <a:lnTo>
                      <a:pt x="2499957" y="22491"/>
                    </a:lnTo>
                    <a:lnTo>
                      <a:pt x="2466759" y="38100"/>
                    </a:lnTo>
                    <a:lnTo>
                      <a:pt x="2449093" y="38100"/>
                    </a:lnTo>
                    <a:lnTo>
                      <a:pt x="2439822" y="50800"/>
                    </a:lnTo>
                    <a:lnTo>
                      <a:pt x="2430030" y="50800"/>
                    </a:lnTo>
                    <a:lnTo>
                      <a:pt x="2420455" y="63500"/>
                    </a:lnTo>
                    <a:lnTo>
                      <a:pt x="2410612" y="63500"/>
                    </a:lnTo>
                    <a:lnTo>
                      <a:pt x="2400770" y="76200"/>
                    </a:lnTo>
                    <a:lnTo>
                      <a:pt x="2391181" y="88900"/>
                    </a:lnTo>
                    <a:lnTo>
                      <a:pt x="2372601" y="101600"/>
                    </a:lnTo>
                    <a:lnTo>
                      <a:pt x="2355621" y="127000"/>
                    </a:lnTo>
                    <a:lnTo>
                      <a:pt x="2340749" y="152400"/>
                    </a:lnTo>
                    <a:lnTo>
                      <a:pt x="2328481" y="190500"/>
                    </a:lnTo>
                    <a:lnTo>
                      <a:pt x="2318943" y="215900"/>
                    </a:lnTo>
                    <a:lnTo>
                      <a:pt x="2312327" y="241300"/>
                    </a:lnTo>
                    <a:lnTo>
                      <a:pt x="2308517" y="279400"/>
                    </a:lnTo>
                    <a:lnTo>
                      <a:pt x="2307412" y="304800"/>
                    </a:lnTo>
                    <a:lnTo>
                      <a:pt x="2308618" y="342900"/>
                    </a:lnTo>
                    <a:lnTo>
                      <a:pt x="2311971" y="368300"/>
                    </a:lnTo>
                    <a:lnTo>
                      <a:pt x="2317127" y="393700"/>
                    </a:lnTo>
                    <a:lnTo>
                      <a:pt x="2321534" y="419100"/>
                    </a:lnTo>
                    <a:lnTo>
                      <a:pt x="2342477" y="419100"/>
                    </a:lnTo>
                    <a:lnTo>
                      <a:pt x="2336317" y="393700"/>
                    </a:lnTo>
                    <a:lnTo>
                      <a:pt x="2331707" y="368300"/>
                    </a:lnTo>
                    <a:lnTo>
                      <a:pt x="2334895" y="381000"/>
                    </a:lnTo>
                    <a:lnTo>
                      <a:pt x="2332647" y="368300"/>
                    </a:lnTo>
                    <a:lnTo>
                      <a:pt x="2330462" y="355600"/>
                    </a:lnTo>
                    <a:lnTo>
                      <a:pt x="2328862" y="330200"/>
                    </a:lnTo>
                    <a:lnTo>
                      <a:pt x="2328341" y="304800"/>
                    </a:lnTo>
                    <a:lnTo>
                      <a:pt x="2328926" y="292100"/>
                    </a:lnTo>
                    <a:lnTo>
                      <a:pt x="2330793" y="266700"/>
                    </a:lnTo>
                    <a:lnTo>
                      <a:pt x="2334069" y="241300"/>
                    </a:lnTo>
                    <a:lnTo>
                      <a:pt x="2338870" y="228600"/>
                    </a:lnTo>
                    <a:lnTo>
                      <a:pt x="2344991" y="215900"/>
                    </a:lnTo>
                    <a:lnTo>
                      <a:pt x="2349893" y="190500"/>
                    </a:lnTo>
                    <a:lnTo>
                      <a:pt x="2357056" y="177800"/>
                    </a:lnTo>
                    <a:lnTo>
                      <a:pt x="2361819" y="165100"/>
                    </a:lnTo>
                    <a:lnTo>
                      <a:pt x="2366581" y="152400"/>
                    </a:lnTo>
                    <a:lnTo>
                      <a:pt x="2364676" y="152400"/>
                    </a:lnTo>
                    <a:lnTo>
                      <a:pt x="2361057" y="165100"/>
                    </a:lnTo>
                    <a:lnTo>
                      <a:pt x="2356650" y="165100"/>
                    </a:lnTo>
                    <a:lnTo>
                      <a:pt x="2371191" y="139700"/>
                    </a:lnTo>
                    <a:lnTo>
                      <a:pt x="2388755" y="114300"/>
                    </a:lnTo>
                    <a:lnTo>
                      <a:pt x="2409139" y="88900"/>
                    </a:lnTo>
                    <a:lnTo>
                      <a:pt x="2432177" y="76200"/>
                    </a:lnTo>
                    <a:lnTo>
                      <a:pt x="2432875" y="76200"/>
                    </a:lnTo>
                    <a:lnTo>
                      <a:pt x="2426043" y="88900"/>
                    </a:lnTo>
                    <a:lnTo>
                      <a:pt x="2421267" y="88900"/>
                    </a:lnTo>
                    <a:lnTo>
                      <a:pt x="2405342" y="101600"/>
                    </a:lnTo>
                    <a:lnTo>
                      <a:pt x="2396477" y="111544"/>
                    </a:lnTo>
                    <a:lnTo>
                      <a:pt x="2409393" y="101600"/>
                    </a:lnTo>
                    <a:lnTo>
                      <a:pt x="2427490" y="88900"/>
                    </a:lnTo>
                    <a:lnTo>
                      <a:pt x="2446540" y="76200"/>
                    </a:lnTo>
                    <a:lnTo>
                      <a:pt x="2439860" y="76200"/>
                    </a:lnTo>
                    <a:lnTo>
                      <a:pt x="2443137" y="63500"/>
                    </a:lnTo>
                    <a:lnTo>
                      <a:pt x="2450122" y="63500"/>
                    </a:lnTo>
                    <a:lnTo>
                      <a:pt x="2459456" y="50800"/>
                    </a:lnTo>
                    <a:lnTo>
                      <a:pt x="2472867" y="50800"/>
                    </a:lnTo>
                    <a:lnTo>
                      <a:pt x="2469324" y="63500"/>
                    </a:lnTo>
                    <a:lnTo>
                      <a:pt x="2475166" y="63500"/>
                    </a:lnTo>
                    <a:lnTo>
                      <a:pt x="2490520" y="50800"/>
                    </a:lnTo>
                    <a:lnTo>
                      <a:pt x="2507297" y="38100"/>
                    </a:lnTo>
                    <a:lnTo>
                      <a:pt x="2524061" y="38100"/>
                    </a:lnTo>
                    <a:lnTo>
                      <a:pt x="2542235" y="25400"/>
                    </a:lnTo>
                    <a:lnTo>
                      <a:pt x="2552687" y="25400"/>
                    </a:lnTo>
                    <a:lnTo>
                      <a:pt x="2538387" y="38100"/>
                    </a:lnTo>
                    <a:lnTo>
                      <a:pt x="2544000" y="38100"/>
                    </a:lnTo>
                    <a:lnTo>
                      <a:pt x="2563520" y="25400"/>
                    </a:lnTo>
                    <a:lnTo>
                      <a:pt x="2702864" y="25400"/>
                    </a:lnTo>
                    <a:lnTo>
                      <a:pt x="2721000" y="38100"/>
                    </a:lnTo>
                    <a:lnTo>
                      <a:pt x="2754439" y="38100"/>
                    </a:lnTo>
                    <a:lnTo>
                      <a:pt x="2769387" y="50800"/>
                    </a:lnTo>
                    <a:lnTo>
                      <a:pt x="2784945" y="50800"/>
                    </a:lnTo>
                    <a:lnTo>
                      <a:pt x="2801937" y="63500"/>
                    </a:lnTo>
                    <a:lnTo>
                      <a:pt x="2820111" y="63500"/>
                    </a:lnTo>
                    <a:lnTo>
                      <a:pt x="2839237" y="76200"/>
                    </a:lnTo>
                    <a:lnTo>
                      <a:pt x="2878734" y="101600"/>
                    </a:lnTo>
                    <a:lnTo>
                      <a:pt x="2898241" y="114300"/>
                    </a:lnTo>
                    <a:lnTo>
                      <a:pt x="2916898" y="139700"/>
                    </a:lnTo>
                    <a:lnTo>
                      <a:pt x="2913875" y="139700"/>
                    </a:lnTo>
                    <a:lnTo>
                      <a:pt x="2921190" y="147535"/>
                    </a:lnTo>
                    <a:lnTo>
                      <a:pt x="2918460" y="139700"/>
                    </a:lnTo>
                    <a:lnTo>
                      <a:pt x="2922524" y="139700"/>
                    </a:lnTo>
                    <a:lnTo>
                      <a:pt x="2927997" y="152400"/>
                    </a:lnTo>
                    <a:lnTo>
                      <a:pt x="2925749" y="152400"/>
                    </a:lnTo>
                    <a:lnTo>
                      <a:pt x="2937205" y="165100"/>
                    </a:lnTo>
                    <a:lnTo>
                      <a:pt x="2948140" y="177800"/>
                    </a:lnTo>
                    <a:lnTo>
                      <a:pt x="2958452" y="190500"/>
                    </a:lnTo>
                    <a:lnTo>
                      <a:pt x="2968053" y="203200"/>
                    </a:lnTo>
                    <a:lnTo>
                      <a:pt x="2976778" y="228600"/>
                    </a:lnTo>
                    <a:lnTo>
                      <a:pt x="2993263" y="254000"/>
                    </a:lnTo>
                    <a:lnTo>
                      <a:pt x="3007474" y="292100"/>
                    </a:lnTo>
                    <a:lnTo>
                      <a:pt x="3019310" y="317500"/>
                    </a:lnTo>
                    <a:lnTo>
                      <a:pt x="3028734" y="355600"/>
                    </a:lnTo>
                    <a:lnTo>
                      <a:pt x="3036697" y="393700"/>
                    </a:lnTo>
                    <a:lnTo>
                      <a:pt x="3038373" y="431800"/>
                    </a:lnTo>
                    <a:lnTo>
                      <a:pt x="3039173" y="444500"/>
                    </a:lnTo>
                    <a:lnTo>
                      <a:pt x="3039770" y="457200"/>
                    </a:lnTo>
                    <a:lnTo>
                      <a:pt x="3040164" y="457200"/>
                    </a:lnTo>
                    <a:lnTo>
                      <a:pt x="3040342" y="469900"/>
                    </a:lnTo>
                    <a:lnTo>
                      <a:pt x="3040710" y="482600"/>
                    </a:lnTo>
                    <a:lnTo>
                      <a:pt x="3040850" y="482600"/>
                    </a:lnTo>
                    <a:lnTo>
                      <a:pt x="3041129" y="495300"/>
                    </a:lnTo>
                    <a:lnTo>
                      <a:pt x="3041840" y="495300"/>
                    </a:lnTo>
                    <a:lnTo>
                      <a:pt x="3043390" y="482600"/>
                    </a:lnTo>
                    <a:lnTo>
                      <a:pt x="3044710" y="482600"/>
                    </a:lnTo>
                    <a:lnTo>
                      <a:pt x="3045041" y="495300"/>
                    </a:lnTo>
                    <a:lnTo>
                      <a:pt x="3045079" y="508000"/>
                    </a:lnTo>
                    <a:lnTo>
                      <a:pt x="3044317" y="520700"/>
                    </a:lnTo>
                    <a:lnTo>
                      <a:pt x="3042247" y="546100"/>
                    </a:lnTo>
                    <a:lnTo>
                      <a:pt x="3039300" y="558800"/>
                    </a:lnTo>
                    <a:lnTo>
                      <a:pt x="3035033" y="584200"/>
                    </a:lnTo>
                    <a:lnTo>
                      <a:pt x="3029305" y="609612"/>
                    </a:lnTo>
                    <a:lnTo>
                      <a:pt x="3021927" y="635012"/>
                    </a:lnTo>
                    <a:lnTo>
                      <a:pt x="3017901" y="647712"/>
                    </a:lnTo>
                    <a:lnTo>
                      <a:pt x="3015843" y="660412"/>
                    </a:lnTo>
                    <a:lnTo>
                      <a:pt x="3013735" y="660412"/>
                    </a:lnTo>
                    <a:lnTo>
                      <a:pt x="3009493" y="673112"/>
                    </a:lnTo>
                    <a:lnTo>
                      <a:pt x="3004959" y="685812"/>
                    </a:lnTo>
                    <a:lnTo>
                      <a:pt x="2999930" y="698512"/>
                    </a:lnTo>
                    <a:lnTo>
                      <a:pt x="2995345" y="711212"/>
                    </a:lnTo>
                    <a:lnTo>
                      <a:pt x="2991447" y="723912"/>
                    </a:lnTo>
                    <a:lnTo>
                      <a:pt x="2992577" y="723912"/>
                    </a:lnTo>
                    <a:lnTo>
                      <a:pt x="2993974" y="736612"/>
                    </a:lnTo>
                    <a:lnTo>
                      <a:pt x="2991231" y="736612"/>
                    </a:lnTo>
                    <a:lnTo>
                      <a:pt x="3012008" y="749312"/>
                    </a:lnTo>
                    <a:lnTo>
                      <a:pt x="3015665" y="749312"/>
                    </a:lnTo>
                    <a:lnTo>
                      <a:pt x="3001848" y="736612"/>
                    </a:lnTo>
                    <a:lnTo>
                      <a:pt x="3010865" y="736612"/>
                    </a:lnTo>
                    <a:lnTo>
                      <a:pt x="3027400" y="749312"/>
                    </a:lnTo>
                    <a:lnTo>
                      <a:pt x="3053689" y="762012"/>
                    </a:lnTo>
                    <a:lnTo>
                      <a:pt x="3077121" y="762012"/>
                    </a:lnTo>
                    <a:lnTo>
                      <a:pt x="3089389" y="774712"/>
                    </a:lnTo>
                    <a:lnTo>
                      <a:pt x="3087065" y="774712"/>
                    </a:lnTo>
                    <a:lnTo>
                      <a:pt x="3125038" y="787412"/>
                    </a:lnTo>
                    <a:lnTo>
                      <a:pt x="3168459" y="800112"/>
                    </a:lnTo>
                    <a:lnTo>
                      <a:pt x="3215195" y="825512"/>
                    </a:lnTo>
                    <a:lnTo>
                      <a:pt x="3263074" y="838212"/>
                    </a:lnTo>
                    <a:lnTo>
                      <a:pt x="3309912" y="863612"/>
                    </a:lnTo>
                    <a:lnTo>
                      <a:pt x="3353638" y="889012"/>
                    </a:lnTo>
                    <a:lnTo>
                      <a:pt x="3356699" y="889012"/>
                    </a:lnTo>
                    <a:close/>
                  </a:path>
                  <a:path w="3814445" h="2667634">
                    <a:moveTo>
                      <a:pt x="3357562" y="1274178"/>
                    </a:moveTo>
                    <a:lnTo>
                      <a:pt x="3354489" y="1270012"/>
                    </a:lnTo>
                    <a:lnTo>
                      <a:pt x="3353841" y="1269580"/>
                    </a:lnTo>
                    <a:lnTo>
                      <a:pt x="3354095" y="1270012"/>
                    </a:lnTo>
                    <a:lnTo>
                      <a:pt x="3357562" y="1274178"/>
                    </a:lnTo>
                    <a:close/>
                  </a:path>
                  <a:path w="3814445" h="2667634">
                    <a:moveTo>
                      <a:pt x="3358451" y="892136"/>
                    </a:moveTo>
                    <a:lnTo>
                      <a:pt x="3353638" y="889012"/>
                    </a:lnTo>
                    <a:lnTo>
                      <a:pt x="3352596" y="889012"/>
                    </a:lnTo>
                    <a:lnTo>
                      <a:pt x="3358451" y="892136"/>
                    </a:lnTo>
                    <a:close/>
                  </a:path>
                  <a:path w="3814445" h="2667634">
                    <a:moveTo>
                      <a:pt x="3362172" y="1270012"/>
                    </a:moveTo>
                    <a:lnTo>
                      <a:pt x="3354552" y="1257884"/>
                    </a:lnTo>
                    <a:lnTo>
                      <a:pt x="3359213" y="1270012"/>
                    </a:lnTo>
                    <a:lnTo>
                      <a:pt x="3362172" y="1270012"/>
                    </a:lnTo>
                    <a:close/>
                  </a:path>
                  <a:path w="3814445" h="2667634">
                    <a:moveTo>
                      <a:pt x="3364649" y="1282712"/>
                    </a:moveTo>
                    <a:lnTo>
                      <a:pt x="3357562" y="1274178"/>
                    </a:lnTo>
                    <a:lnTo>
                      <a:pt x="3363861" y="1282712"/>
                    </a:lnTo>
                    <a:lnTo>
                      <a:pt x="3364649" y="1282712"/>
                    </a:lnTo>
                    <a:close/>
                  </a:path>
                  <a:path w="3814445" h="2667634">
                    <a:moveTo>
                      <a:pt x="3367913" y="1288199"/>
                    </a:moveTo>
                    <a:lnTo>
                      <a:pt x="3363861" y="1282712"/>
                    </a:lnTo>
                    <a:lnTo>
                      <a:pt x="3361550" y="1282712"/>
                    </a:lnTo>
                    <a:lnTo>
                      <a:pt x="3367913" y="1288199"/>
                    </a:lnTo>
                    <a:close/>
                  </a:path>
                  <a:path w="3814445" h="2667634">
                    <a:moveTo>
                      <a:pt x="3384423" y="1295412"/>
                    </a:moveTo>
                    <a:lnTo>
                      <a:pt x="3374809" y="1282712"/>
                    </a:lnTo>
                    <a:lnTo>
                      <a:pt x="3373793" y="1282712"/>
                    </a:lnTo>
                    <a:lnTo>
                      <a:pt x="3382670" y="1295412"/>
                    </a:lnTo>
                    <a:lnTo>
                      <a:pt x="3384423" y="1295412"/>
                    </a:lnTo>
                    <a:close/>
                  </a:path>
                  <a:path w="3814445" h="2667634">
                    <a:moveTo>
                      <a:pt x="3414357" y="1257312"/>
                    </a:moveTo>
                    <a:lnTo>
                      <a:pt x="3403663" y="1244612"/>
                    </a:lnTo>
                    <a:lnTo>
                      <a:pt x="3393592" y="1231912"/>
                    </a:lnTo>
                    <a:lnTo>
                      <a:pt x="3390442" y="1231912"/>
                    </a:lnTo>
                    <a:lnTo>
                      <a:pt x="3398164" y="1244612"/>
                    </a:lnTo>
                    <a:lnTo>
                      <a:pt x="3414357" y="1257312"/>
                    </a:lnTo>
                    <a:close/>
                  </a:path>
                  <a:path w="3814445" h="2667634">
                    <a:moveTo>
                      <a:pt x="3425444" y="927112"/>
                    </a:moveTo>
                    <a:lnTo>
                      <a:pt x="3412363" y="922032"/>
                    </a:lnTo>
                    <a:lnTo>
                      <a:pt x="3415652" y="927112"/>
                    </a:lnTo>
                    <a:lnTo>
                      <a:pt x="3425444" y="927112"/>
                    </a:lnTo>
                    <a:close/>
                  </a:path>
                  <a:path w="3814445" h="2667634">
                    <a:moveTo>
                      <a:pt x="3432505" y="1346212"/>
                    </a:moveTo>
                    <a:lnTo>
                      <a:pt x="3427869" y="1333512"/>
                    </a:lnTo>
                    <a:lnTo>
                      <a:pt x="3426676" y="1333512"/>
                    </a:lnTo>
                    <a:lnTo>
                      <a:pt x="3432505" y="1346212"/>
                    </a:lnTo>
                    <a:close/>
                  </a:path>
                  <a:path w="3814445" h="2667634">
                    <a:moveTo>
                      <a:pt x="3436328" y="1275956"/>
                    </a:moveTo>
                    <a:lnTo>
                      <a:pt x="3424136" y="1262468"/>
                    </a:lnTo>
                    <a:lnTo>
                      <a:pt x="3419005" y="1256880"/>
                    </a:lnTo>
                    <a:lnTo>
                      <a:pt x="3414357" y="1251889"/>
                    </a:lnTo>
                    <a:lnTo>
                      <a:pt x="3436328" y="1275956"/>
                    </a:lnTo>
                    <a:close/>
                  </a:path>
                  <a:path w="3814445" h="2667634">
                    <a:moveTo>
                      <a:pt x="3467366" y="948397"/>
                    </a:moveTo>
                    <a:lnTo>
                      <a:pt x="3450005" y="927112"/>
                    </a:lnTo>
                    <a:lnTo>
                      <a:pt x="3429812" y="914412"/>
                    </a:lnTo>
                    <a:lnTo>
                      <a:pt x="3410204" y="901712"/>
                    </a:lnTo>
                    <a:lnTo>
                      <a:pt x="3391103" y="889012"/>
                    </a:lnTo>
                    <a:lnTo>
                      <a:pt x="3372497" y="876312"/>
                    </a:lnTo>
                    <a:lnTo>
                      <a:pt x="3354806" y="876312"/>
                    </a:lnTo>
                    <a:lnTo>
                      <a:pt x="3356089" y="877201"/>
                    </a:lnTo>
                    <a:lnTo>
                      <a:pt x="3375418" y="889012"/>
                    </a:lnTo>
                    <a:lnTo>
                      <a:pt x="3372904" y="889012"/>
                    </a:lnTo>
                    <a:lnTo>
                      <a:pt x="3356089" y="877201"/>
                    </a:lnTo>
                    <a:lnTo>
                      <a:pt x="3352127" y="874788"/>
                    </a:lnTo>
                    <a:lnTo>
                      <a:pt x="3354273" y="876312"/>
                    </a:lnTo>
                    <a:lnTo>
                      <a:pt x="3353536" y="876312"/>
                    </a:lnTo>
                    <a:lnTo>
                      <a:pt x="3363277" y="889012"/>
                    </a:lnTo>
                    <a:lnTo>
                      <a:pt x="3365639" y="889012"/>
                    </a:lnTo>
                    <a:lnTo>
                      <a:pt x="3375431" y="901230"/>
                    </a:lnTo>
                    <a:lnTo>
                      <a:pt x="3358451" y="892136"/>
                    </a:lnTo>
                    <a:lnTo>
                      <a:pt x="3392665" y="914412"/>
                    </a:lnTo>
                    <a:lnTo>
                      <a:pt x="3412363" y="922032"/>
                    </a:lnTo>
                    <a:lnTo>
                      <a:pt x="3407410" y="914412"/>
                    </a:lnTo>
                    <a:lnTo>
                      <a:pt x="3400082" y="914412"/>
                    </a:lnTo>
                    <a:lnTo>
                      <a:pt x="3376333" y="901712"/>
                    </a:lnTo>
                    <a:lnTo>
                      <a:pt x="3384397" y="901712"/>
                    </a:lnTo>
                    <a:lnTo>
                      <a:pt x="3375837" y="889266"/>
                    </a:lnTo>
                    <a:lnTo>
                      <a:pt x="3415881" y="914412"/>
                    </a:lnTo>
                    <a:lnTo>
                      <a:pt x="3454831" y="939812"/>
                    </a:lnTo>
                    <a:lnTo>
                      <a:pt x="3467366" y="948397"/>
                    </a:lnTo>
                    <a:close/>
                  </a:path>
                  <a:path w="3814445" h="2667634">
                    <a:moveTo>
                      <a:pt x="3470275" y="1397012"/>
                    </a:moveTo>
                    <a:lnTo>
                      <a:pt x="3465004" y="1384312"/>
                    </a:lnTo>
                    <a:lnTo>
                      <a:pt x="3460292" y="1371612"/>
                    </a:lnTo>
                    <a:lnTo>
                      <a:pt x="3459264" y="1371612"/>
                    </a:lnTo>
                    <a:lnTo>
                      <a:pt x="3460204" y="1373797"/>
                    </a:lnTo>
                    <a:lnTo>
                      <a:pt x="3444824" y="1352105"/>
                    </a:lnTo>
                    <a:lnTo>
                      <a:pt x="3437547" y="1342453"/>
                    </a:lnTo>
                    <a:lnTo>
                      <a:pt x="3439160" y="1346415"/>
                    </a:lnTo>
                    <a:lnTo>
                      <a:pt x="3456216" y="1368590"/>
                    </a:lnTo>
                    <a:lnTo>
                      <a:pt x="3460331" y="1374089"/>
                    </a:lnTo>
                    <a:lnTo>
                      <a:pt x="3464776" y="1384312"/>
                    </a:lnTo>
                    <a:lnTo>
                      <a:pt x="3470122" y="1397012"/>
                    </a:lnTo>
                    <a:lnTo>
                      <a:pt x="3470275" y="1397012"/>
                    </a:lnTo>
                    <a:close/>
                  </a:path>
                  <a:path w="3814445" h="2667634">
                    <a:moveTo>
                      <a:pt x="3478212" y="1333296"/>
                    </a:moveTo>
                    <a:lnTo>
                      <a:pt x="3470973" y="1320546"/>
                    </a:lnTo>
                    <a:lnTo>
                      <a:pt x="3467214" y="1314246"/>
                    </a:lnTo>
                    <a:lnTo>
                      <a:pt x="3463277" y="1308074"/>
                    </a:lnTo>
                    <a:lnTo>
                      <a:pt x="3463328" y="1309852"/>
                    </a:lnTo>
                    <a:lnTo>
                      <a:pt x="3458756" y="1305623"/>
                    </a:lnTo>
                    <a:lnTo>
                      <a:pt x="3451123" y="1297368"/>
                    </a:lnTo>
                    <a:lnTo>
                      <a:pt x="3441928" y="1287068"/>
                    </a:lnTo>
                    <a:lnTo>
                      <a:pt x="3432225" y="1277112"/>
                    </a:lnTo>
                    <a:lnTo>
                      <a:pt x="3424085" y="1269009"/>
                    </a:lnTo>
                    <a:lnTo>
                      <a:pt x="3419144" y="1264589"/>
                    </a:lnTo>
                    <a:lnTo>
                      <a:pt x="3419081" y="1265707"/>
                    </a:lnTo>
                    <a:lnTo>
                      <a:pt x="3451314" y="1300149"/>
                    </a:lnTo>
                    <a:lnTo>
                      <a:pt x="3455974" y="1304963"/>
                    </a:lnTo>
                    <a:lnTo>
                      <a:pt x="3467468" y="1318552"/>
                    </a:lnTo>
                    <a:lnTo>
                      <a:pt x="3478212" y="1333296"/>
                    </a:lnTo>
                    <a:close/>
                  </a:path>
                  <a:path w="3814445" h="2667634">
                    <a:moveTo>
                      <a:pt x="3479330" y="1406321"/>
                    </a:moveTo>
                    <a:lnTo>
                      <a:pt x="3475431" y="1397012"/>
                    </a:lnTo>
                    <a:lnTo>
                      <a:pt x="3470275" y="1397012"/>
                    </a:lnTo>
                    <a:lnTo>
                      <a:pt x="3479330" y="1406321"/>
                    </a:lnTo>
                    <a:close/>
                  </a:path>
                  <a:path w="3814445" h="2667634">
                    <a:moveTo>
                      <a:pt x="3485794" y="1360982"/>
                    </a:moveTo>
                    <a:lnTo>
                      <a:pt x="3480473" y="1352511"/>
                    </a:lnTo>
                    <a:lnTo>
                      <a:pt x="3467062" y="1334414"/>
                    </a:lnTo>
                    <a:lnTo>
                      <a:pt x="3477107" y="1349984"/>
                    </a:lnTo>
                    <a:lnTo>
                      <a:pt x="3480016" y="1354912"/>
                    </a:lnTo>
                    <a:lnTo>
                      <a:pt x="3478136" y="1353261"/>
                    </a:lnTo>
                    <a:lnTo>
                      <a:pt x="3484511" y="1360881"/>
                    </a:lnTo>
                    <a:lnTo>
                      <a:pt x="3485794" y="1360982"/>
                    </a:lnTo>
                    <a:close/>
                  </a:path>
                  <a:path w="3814445" h="2667634">
                    <a:moveTo>
                      <a:pt x="3491915" y="965212"/>
                    </a:moveTo>
                    <a:lnTo>
                      <a:pt x="3467366" y="948397"/>
                    </a:lnTo>
                    <a:lnTo>
                      <a:pt x="3470719" y="952512"/>
                    </a:lnTo>
                    <a:lnTo>
                      <a:pt x="3491915" y="965212"/>
                    </a:lnTo>
                    <a:close/>
                  </a:path>
                  <a:path w="3814445" h="2667634">
                    <a:moveTo>
                      <a:pt x="3495459" y="1434769"/>
                    </a:moveTo>
                    <a:lnTo>
                      <a:pt x="3491103" y="1422412"/>
                    </a:lnTo>
                    <a:lnTo>
                      <a:pt x="3490722" y="1422412"/>
                    </a:lnTo>
                    <a:lnTo>
                      <a:pt x="3495459" y="1434769"/>
                    </a:lnTo>
                    <a:close/>
                  </a:path>
                  <a:path w="3814445" h="2667634">
                    <a:moveTo>
                      <a:pt x="3561981" y="1486801"/>
                    </a:moveTo>
                    <a:lnTo>
                      <a:pt x="3543135" y="1446403"/>
                    </a:lnTo>
                    <a:lnTo>
                      <a:pt x="3524847" y="1412862"/>
                    </a:lnTo>
                    <a:lnTo>
                      <a:pt x="3489350" y="1359014"/>
                    </a:lnTo>
                    <a:lnTo>
                      <a:pt x="3452025" y="1311338"/>
                    </a:lnTo>
                    <a:lnTo>
                      <a:pt x="3405822" y="1257236"/>
                    </a:lnTo>
                    <a:lnTo>
                      <a:pt x="3431184" y="1290269"/>
                    </a:lnTo>
                    <a:lnTo>
                      <a:pt x="3453053" y="1315935"/>
                    </a:lnTo>
                    <a:lnTo>
                      <a:pt x="3462820" y="1327835"/>
                    </a:lnTo>
                    <a:lnTo>
                      <a:pt x="3488309" y="1361452"/>
                    </a:lnTo>
                    <a:lnTo>
                      <a:pt x="3517823" y="1405318"/>
                    </a:lnTo>
                    <a:lnTo>
                      <a:pt x="3546881" y="1455915"/>
                    </a:lnTo>
                    <a:lnTo>
                      <a:pt x="3561981" y="1486801"/>
                    </a:lnTo>
                    <a:close/>
                  </a:path>
                  <a:path w="3814445" h="2667634">
                    <a:moveTo>
                      <a:pt x="3589604" y="1743189"/>
                    </a:moveTo>
                    <a:lnTo>
                      <a:pt x="3582784" y="1713052"/>
                    </a:lnTo>
                    <a:lnTo>
                      <a:pt x="3579190" y="1698028"/>
                    </a:lnTo>
                    <a:lnTo>
                      <a:pt x="3575291" y="1683105"/>
                    </a:lnTo>
                    <a:lnTo>
                      <a:pt x="3579863" y="1703222"/>
                    </a:lnTo>
                    <a:lnTo>
                      <a:pt x="3581971" y="1713331"/>
                    </a:lnTo>
                    <a:lnTo>
                      <a:pt x="3583914" y="1723478"/>
                    </a:lnTo>
                    <a:lnTo>
                      <a:pt x="3589604" y="1743189"/>
                    </a:lnTo>
                    <a:close/>
                  </a:path>
                  <a:path w="3814445" h="2667634">
                    <a:moveTo>
                      <a:pt x="3590137" y="1716405"/>
                    </a:moveTo>
                    <a:lnTo>
                      <a:pt x="3588308" y="1709648"/>
                    </a:lnTo>
                    <a:lnTo>
                      <a:pt x="3586378" y="1702930"/>
                    </a:lnTo>
                    <a:lnTo>
                      <a:pt x="3584359" y="1696237"/>
                    </a:lnTo>
                    <a:lnTo>
                      <a:pt x="3582263" y="1689569"/>
                    </a:lnTo>
                    <a:lnTo>
                      <a:pt x="3584244" y="1696783"/>
                    </a:lnTo>
                    <a:lnTo>
                      <a:pt x="3586327" y="1703984"/>
                    </a:lnTo>
                    <a:lnTo>
                      <a:pt x="3587966" y="1711299"/>
                    </a:lnTo>
                    <a:lnTo>
                      <a:pt x="3590137" y="1716405"/>
                    </a:lnTo>
                    <a:close/>
                  </a:path>
                  <a:path w="3814445" h="2667634">
                    <a:moveTo>
                      <a:pt x="3605174" y="2479891"/>
                    </a:moveTo>
                    <a:lnTo>
                      <a:pt x="3604095" y="2479357"/>
                    </a:lnTo>
                    <a:lnTo>
                      <a:pt x="3603637" y="2480805"/>
                    </a:lnTo>
                    <a:lnTo>
                      <a:pt x="3604006" y="2489212"/>
                    </a:lnTo>
                    <a:lnTo>
                      <a:pt x="3605174" y="2479891"/>
                    </a:lnTo>
                    <a:close/>
                  </a:path>
                  <a:path w="3814445" h="2667634">
                    <a:moveTo>
                      <a:pt x="3636035" y="1904238"/>
                    </a:moveTo>
                    <a:lnTo>
                      <a:pt x="3628148" y="1824012"/>
                    </a:lnTo>
                    <a:lnTo>
                      <a:pt x="3628974" y="1840052"/>
                    </a:lnTo>
                    <a:lnTo>
                      <a:pt x="3629126" y="1846694"/>
                    </a:lnTo>
                    <a:lnTo>
                      <a:pt x="3628923" y="1850326"/>
                    </a:lnTo>
                    <a:lnTo>
                      <a:pt x="3636035" y="1904238"/>
                    </a:lnTo>
                    <a:close/>
                  </a:path>
                  <a:path w="3814445" h="2667634">
                    <a:moveTo>
                      <a:pt x="3637915" y="1931847"/>
                    </a:moveTo>
                    <a:lnTo>
                      <a:pt x="3637750" y="1929028"/>
                    </a:lnTo>
                    <a:lnTo>
                      <a:pt x="3637026" y="1917712"/>
                    </a:lnTo>
                    <a:lnTo>
                      <a:pt x="3636200" y="1917712"/>
                    </a:lnTo>
                    <a:lnTo>
                      <a:pt x="3637915" y="1931847"/>
                    </a:lnTo>
                    <a:close/>
                  </a:path>
                  <a:path w="3814445" h="2667634">
                    <a:moveTo>
                      <a:pt x="3693960" y="2225713"/>
                    </a:moveTo>
                    <a:lnTo>
                      <a:pt x="3691267" y="2235212"/>
                    </a:lnTo>
                    <a:lnTo>
                      <a:pt x="3688765" y="2247912"/>
                    </a:lnTo>
                    <a:lnTo>
                      <a:pt x="3685933" y="2260612"/>
                    </a:lnTo>
                    <a:lnTo>
                      <a:pt x="3675456" y="2298712"/>
                    </a:lnTo>
                    <a:lnTo>
                      <a:pt x="3680307" y="2286012"/>
                    </a:lnTo>
                    <a:lnTo>
                      <a:pt x="3685044" y="2273312"/>
                    </a:lnTo>
                    <a:lnTo>
                      <a:pt x="3686479" y="2269375"/>
                    </a:lnTo>
                    <a:lnTo>
                      <a:pt x="3691191" y="2247912"/>
                    </a:lnTo>
                    <a:lnTo>
                      <a:pt x="3693312" y="2235212"/>
                    </a:lnTo>
                    <a:lnTo>
                      <a:pt x="3693693" y="2235212"/>
                    </a:lnTo>
                    <a:lnTo>
                      <a:pt x="3693960" y="2225713"/>
                    </a:lnTo>
                    <a:close/>
                  </a:path>
                  <a:path w="3814445" h="2667634">
                    <a:moveTo>
                      <a:pt x="3694658" y="2238908"/>
                    </a:moveTo>
                    <a:lnTo>
                      <a:pt x="3694239" y="2240127"/>
                    </a:lnTo>
                    <a:lnTo>
                      <a:pt x="3692664" y="2245982"/>
                    </a:lnTo>
                    <a:lnTo>
                      <a:pt x="3694658" y="2238908"/>
                    </a:lnTo>
                    <a:close/>
                  </a:path>
                  <a:path w="3814445" h="2667634">
                    <a:moveTo>
                      <a:pt x="3695204" y="2243747"/>
                    </a:moveTo>
                    <a:lnTo>
                      <a:pt x="3694252" y="2247912"/>
                    </a:lnTo>
                    <a:lnTo>
                      <a:pt x="3689693" y="2260612"/>
                    </a:lnTo>
                    <a:lnTo>
                      <a:pt x="3686479" y="2269375"/>
                    </a:lnTo>
                    <a:lnTo>
                      <a:pt x="3685616" y="2273312"/>
                    </a:lnTo>
                    <a:lnTo>
                      <a:pt x="3690112" y="2260612"/>
                    </a:lnTo>
                    <a:lnTo>
                      <a:pt x="3694493" y="2247912"/>
                    </a:lnTo>
                    <a:lnTo>
                      <a:pt x="3695204" y="2243747"/>
                    </a:lnTo>
                    <a:close/>
                  </a:path>
                  <a:path w="3814445" h="2667634">
                    <a:moveTo>
                      <a:pt x="3700640" y="2202091"/>
                    </a:moveTo>
                    <a:lnTo>
                      <a:pt x="3694049" y="2222512"/>
                    </a:lnTo>
                    <a:lnTo>
                      <a:pt x="3693960" y="2225713"/>
                    </a:lnTo>
                    <a:lnTo>
                      <a:pt x="3700640" y="2202091"/>
                    </a:lnTo>
                    <a:close/>
                  </a:path>
                  <a:path w="3814445" h="2667634">
                    <a:moveTo>
                      <a:pt x="3702964" y="2209812"/>
                    </a:moveTo>
                    <a:lnTo>
                      <a:pt x="3698773" y="2222512"/>
                    </a:lnTo>
                    <a:lnTo>
                      <a:pt x="3695204" y="2243747"/>
                    </a:lnTo>
                    <a:lnTo>
                      <a:pt x="3702964" y="2209812"/>
                    </a:lnTo>
                    <a:close/>
                  </a:path>
                  <a:path w="3814445" h="2667634">
                    <a:moveTo>
                      <a:pt x="3745560" y="2226843"/>
                    </a:moveTo>
                    <a:lnTo>
                      <a:pt x="3742652" y="2235212"/>
                    </a:lnTo>
                    <a:lnTo>
                      <a:pt x="3737902" y="2247912"/>
                    </a:lnTo>
                    <a:lnTo>
                      <a:pt x="3743960" y="2235212"/>
                    </a:lnTo>
                    <a:lnTo>
                      <a:pt x="3745560" y="2226843"/>
                    </a:lnTo>
                    <a:close/>
                  </a:path>
                  <a:path w="3814445" h="2667634">
                    <a:moveTo>
                      <a:pt x="3753205" y="2132838"/>
                    </a:moveTo>
                    <a:lnTo>
                      <a:pt x="3752951" y="2133612"/>
                    </a:lnTo>
                    <a:lnTo>
                      <a:pt x="3749205" y="2146312"/>
                    </a:lnTo>
                    <a:lnTo>
                      <a:pt x="3747325" y="2158060"/>
                    </a:lnTo>
                    <a:lnTo>
                      <a:pt x="3750119" y="2146312"/>
                    </a:lnTo>
                    <a:lnTo>
                      <a:pt x="3753053" y="2133612"/>
                    </a:lnTo>
                    <a:lnTo>
                      <a:pt x="3753205" y="2132838"/>
                    </a:lnTo>
                    <a:close/>
                  </a:path>
                  <a:path w="3814445" h="2667634">
                    <a:moveTo>
                      <a:pt x="3754640" y="2197112"/>
                    </a:moveTo>
                    <a:lnTo>
                      <a:pt x="3751211" y="2209368"/>
                    </a:lnTo>
                    <a:lnTo>
                      <a:pt x="3751135" y="2209812"/>
                    </a:lnTo>
                    <a:lnTo>
                      <a:pt x="3754640" y="2197112"/>
                    </a:lnTo>
                    <a:close/>
                  </a:path>
                  <a:path w="3814445" h="2667634">
                    <a:moveTo>
                      <a:pt x="3759962" y="2108212"/>
                    </a:moveTo>
                    <a:lnTo>
                      <a:pt x="3757625" y="2108212"/>
                    </a:lnTo>
                    <a:lnTo>
                      <a:pt x="3755529" y="2120912"/>
                    </a:lnTo>
                    <a:lnTo>
                      <a:pt x="3753205" y="2132838"/>
                    </a:lnTo>
                    <a:lnTo>
                      <a:pt x="3757079" y="2120912"/>
                    </a:lnTo>
                    <a:lnTo>
                      <a:pt x="3759962" y="2108212"/>
                    </a:lnTo>
                    <a:close/>
                  </a:path>
                  <a:path w="3814445" h="2667634">
                    <a:moveTo>
                      <a:pt x="3761105" y="1955812"/>
                    </a:moveTo>
                    <a:lnTo>
                      <a:pt x="3760889" y="1956930"/>
                    </a:lnTo>
                    <a:lnTo>
                      <a:pt x="3761105" y="1955812"/>
                    </a:lnTo>
                    <a:close/>
                  </a:path>
                  <a:path w="3814445" h="2667634">
                    <a:moveTo>
                      <a:pt x="3763632" y="1943112"/>
                    </a:moveTo>
                    <a:lnTo>
                      <a:pt x="3761105" y="1955812"/>
                    </a:lnTo>
                    <a:lnTo>
                      <a:pt x="3762298" y="1955812"/>
                    </a:lnTo>
                    <a:lnTo>
                      <a:pt x="3763632" y="1943112"/>
                    </a:lnTo>
                    <a:close/>
                  </a:path>
                  <a:path w="3814445" h="2667634">
                    <a:moveTo>
                      <a:pt x="3765854" y="1920544"/>
                    </a:moveTo>
                    <a:lnTo>
                      <a:pt x="3765245" y="1923503"/>
                    </a:lnTo>
                    <a:lnTo>
                      <a:pt x="3763645" y="1934121"/>
                    </a:lnTo>
                    <a:lnTo>
                      <a:pt x="3765854" y="1920544"/>
                    </a:lnTo>
                    <a:close/>
                  </a:path>
                  <a:path w="3814445" h="2667634">
                    <a:moveTo>
                      <a:pt x="3778897" y="1694599"/>
                    </a:moveTo>
                    <a:lnTo>
                      <a:pt x="3777069" y="1646847"/>
                    </a:lnTo>
                    <a:lnTo>
                      <a:pt x="3773487" y="1599209"/>
                    </a:lnTo>
                    <a:lnTo>
                      <a:pt x="3769982" y="1567561"/>
                    </a:lnTo>
                    <a:lnTo>
                      <a:pt x="3767556" y="1540078"/>
                    </a:lnTo>
                    <a:lnTo>
                      <a:pt x="3768699" y="1541081"/>
                    </a:lnTo>
                    <a:lnTo>
                      <a:pt x="3772204" y="1561985"/>
                    </a:lnTo>
                    <a:lnTo>
                      <a:pt x="3776827" y="1594243"/>
                    </a:lnTo>
                    <a:lnTo>
                      <a:pt x="3776002" y="1582648"/>
                    </a:lnTo>
                    <a:lnTo>
                      <a:pt x="3774148" y="1572323"/>
                    </a:lnTo>
                    <a:lnTo>
                      <a:pt x="3774402" y="1569300"/>
                    </a:lnTo>
                    <a:lnTo>
                      <a:pt x="3771608" y="1553692"/>
                    </a:lnTo>
                    <a:lnTo>
                      <a:pt x="3765943" y="1525574"/>
                    </a:lnTo>
                    <a:lnTo>
                      <a:pt x="3760914" y="1502638"/>
                    </a:lnTo>
                    <a:lnTo>
                      <a:pt x="3760025" y="1502600"/>
                    </a:lnTo>
                    <a:lnTo>
                      <a:pt x="3766769" y="1543177"/>
                    </a:lnTo>
                    <a:lnTo>
                      <a:pt x="3763060" y="1529981"/>
                    </a:lnTo>
                    <a:lnTo>
                      <a:pt x="3750703" y="1470545"/>
                    </a:lnTo>
                    <a:lnTo>
                      <a:pt x="3743858" y="1443355"/>
                    </a:lnTo>
                    <a:lnTo>
                      <a:pt x="3744988" y="1450911"/>
                    </a:lnTo>
                    <a:lnTo>
                      <a:pt x="3743248" y="1447203"/>
                    </a:lnTo>
                    <a:lnTo>
                      <a:pt x="3740759" y="1440764"/>
                    </a:lnTo>
                    <a:lnTo>
                      <a:pt x="3739667" y="1440078"/>
                    </a:lnTo>
                    <a:lnTo>
                      <a:pt x="3748227" y="1471079"/>
                    </a:lnTo>
                    <a:lnTo>
                      <a:pt x="3750132" y="1478584"/>
                    </a:lnTo>
                    <a:lnTo>
                      <a:pt x="3751948" y="1486687"/>
                    </a:lnTo>
                    <a:lnTo>
                      <a:pt x="3753561" y="1495437"/>
                    </a:lnTo>
                    <a:lnTo>
                      <a:pt x="3753878" y="1501140"/>
                    </a:lnTo>
                    <a:lnTo>
                      <a:pt x="3752050" y="1494878"/>
                    </a:lnTo>
                    <a:lnTo>
                      <a:pt x="3749522" y="1483626"/>
                    </a:lnTo>
                    <a:lnTo>
                      <a:pt x="3741813" y="1453121"/>
                    </a:lnTo>
                    <a:lnTo>
                      <a:pt x="3739311" y="1442237"/>
                    </a:lnTo>
                    <a:lnTo>
                      <a:pt x="3740264" y="1451063"/>
                    </a:lnTo>
                    <a:lnTo>
                      <a:pt x="3733596" y="1431442"/>
                    </a:lnTo>
                    <a:lnTo>
                      <a:pt x="3736733" y="1448308"/>
                    </a:lnTo>
                    <a:lnTo>
                      <a:pt x="3750703" y="1507921"/>
                    </a:lnTo>
                    <a:lnTo>
                      <a:pt x="3760838" y="1562188"/>
                    </a:lnTo>
                    <a:lnTo>
                      <a:pt x="3768052" y="1612417"/>
                    </a:lnTo>
                    <a:lnTo>
                      <a:pt x="3773297" y="1659915"/>
                    </a:lnTo>
                    <a:lnTo>
                      <a:pt x="3777500" y="1706016"/>
                    </a:lnTo>
                    <a:lnTo>
                      <a:pt x="3775062" y="1658518"/>
                    </a:lnTo>
                    <a:lnTo>
                      <a:pt x="3770871" y="1610868"/>
                    </a:lnTo>
                    <a:lnTo>
                      <a:pt x="3765613" y="1565452"/>
                    </a:lnTo>
                    <a:lnTo>
                      <a:pt x="3759962" y="1524660"/>
                    </a:lnTo>
                    <a:lnTo>
                      <a:pt x="3762362" y="1531467"/>
                    </a:lnTo>
                    <a:lnTo>
                      <a:pt x="3766223" y="1545310"/>
                    </a:lnTo>
                    <a:lnTo>
                      <a:pt x="3769474" y="1575498"/>
                    </a:lnTo>
                    <a:lnTo>
                      <a:pt x="3770630" y="1584794"/>
                    </a:lnTo>
                    <a:lnTo>
                      <a:pt x="3775672" y="1637525"/>
                    </a:lnTo>
                    <a:lnTo>
                      <a:pt x="3776903" y="1655394"/>
                    </a:lnTo>
                    <a:lnTo>
                      <a:pt x="3778897" y="1694599"/>
                    </a:lnTo>
                    <a:close/>
                  </a:path>
                  <a:path w="3814445" h="2667634">
                    <a:moveTo>
                      <a:pt x="3780117" y="1625092"/>
                    </a:moveTo>
                    <a:lnTo>
                      <a:pt x="3776827" y="1594256"/>
                    </a:lnTo>
                    <a:lnTo>
                      <a:pt x="3778478" y="1610893"/>
                    </a:lnTo>
                    <a:lnTo>
                      <a:pt x="3779304" y="1618411"/>
                    </a:lnTo>
                    <a:lnTo>
                      <a:pt x="3780117" y="1625092"/>
                    </a:lnTo>
                    <a:close/>
                  </a:path>
                  <a:path w="3814445" h="2667634">
                    <a:moveTo>
                      <a:pt x="3790061" y="1673872"/>
                    </a:moveTo>
                    <a:lnTo>
                      <a:pt x="3787089" y="1636966"/>
                    </a:lnTo>
                    <a:lnTo>
                      <a:pt x="3786009" y="1628584"/>
                    </a:lnTo>
                    <a:lnTo>
                      <a:pt x="3785057" y="1622386"/>
                    </a:lnTo>
                    <a:lnTo>
                      <a:pt x="3784269" y="1619313"/>
                    </a:lnTo>
                    <a:lnTo>
                      <a:pt x="3783685" y="1620291"/>
                    </a:lnTo>
                    <a:lnTo>
                      <a:pt x="3785844" y="1631734"/>
                    </a:lnTo>
                    <a:lnTo>
                      <a:pt x="3789032" y="1676234"/>
                    </a:lnTo>
                    <a:lnTo>
                      <a:pt x="3790061" y="1673872"/>
                    </a:lnTo>
                    <a:close/>
                  </a:path>
                  <a:path w="3814445" h="2667634">
                    <a:moveTo>
                      <a:pt x="3790365" y="1654606"/>
                    </a:moveTo>
                    <a:lnTo>
                      <a:pt x="3787432" y="1616354"/>
                    </a:lnTo>
                    <a:lnTo>
                      <a:pt x="3786530" y="1610868"/>
                    </a:lnTo>
                    <a:lnTo>
                      <a:pt x="3785273" y="1599653"/>
                    </a:lnTo>
                    <a:lnTo>
                      <a:pt x="3788194" y="1627085"/>
                    </a:lnTo>
                    <a:lnTo>
                      <a:pt x="3789502" y="1640827"/>
                    </a:lnTo>
                    <a:lnTo>
                      <a:pt x="3790365" y="1654606"/>
                    </a:lnTo>
                    <a:close/>
                  </a:path>
                  <a:path w="3814445" h="2667634">
                    <a:moveTo>
                      <a:pt x="3791381" y="1713801"/>
                    </a:moveTo>
                    <a:lnTo>
                      <a:pt x="3790835" y="1710753"/>
                    </a:lnTo>
                    <a:lnTo>
                      <a:pt x="3790848" y="1712442"/>
                    </a:lnTo>
                    <a:lnTo>
                      <a:pt x="3790861" y="1712925"/>
                    </a:lnTo>
                    <a:lnTo>
                      <a:pt x="3791381" y="1713801"/>
                    </a:lnTo>
                    <a:close/>
                  </a:path>
                  <a:path w="3814445" h="2667634">
                    <a:moveTo>
                      <a:pt x="3799408" y="1955812"/>
                    </a:moveTo>
                    <a:lnTo>
                      <a:pt x="3799179" y="1958200"/>
                    </a:lnTo>
                    <a:lnTo>
                      <a:pt x="3799408" y="1955812"/>
                    </a:lnTo>
                    <a:close/>
                  </a:path>
                  <a:path w="3814445" h="2667634">
                    <a:moveTo>
                      <a:pt x="3802037" y="1564360"/>
                    </a:moveTo>
                    <a:lnTo>
                      <a:pt x="3793337" y="1511833"/>
                    </a:lnTo>
                    <a:lnTo>
                      <a:pt x="3784054" y="1471879"/>
                    </a:lnTo>
                    <a:lnTo>
                      <a:pt x="3773309" y="1435150"/>
                    </a:lnTo>
                    <a:lnTo>
                      <a:pt x="3760203" y="1392301"/>
                    </a:lnTo>
                    <a:lnTo>
                      <a:pt x="3770071" y="1432331"/>
                    </a:lnTo>
                    <a:lnTo>
                      <a:pt x="3776383" y="1459826"/>
                    </a:lnTo>
                    <a:lnTo>
                      <a:pt x="3782466" y="1488732"/>
                    </a:lnTo>
                    <a:lnTo>
                      <a:pt x="3787838" y="1516278"/>
                    </a:lnTo>
                    <a:lnTo>
                      <a:pt x="3792156" y="1539684"/>
                    </a:lnTo>
                    <a:lnTo>
                      <a:pt x="3795407" y="1556092"/>
                    </a:lnTo>
                    <a:lnTo>
                      <a:pt x="3797617" y="1562671"/>
                    </a:lnTo>
                    <a:lnTo>
                      <a:pt x="3789857" y="1523365"/>
                    </a:lnTo>
                    <a:lnTo>
                      <a:pt x="3779342" y="1472120"/>
                    </a:lnTo>
                    <a:lnTo>
                      <a:pt x="3782961" y="1476184"/>
                    </a:lnTo>
                    <a:lnTo>
                      <a:pt x="3789108" y="1504073"/>
                    </a:lnTo>
                    <a:lnTo>
                      <a:pt x="3796042" y="1539049"/>
                    </a:lnTo>
                    <a:lnTo>
                      <a:pt x="3802037" y="1564360"/>
                    </a:lnTo>
                    <a:close/>
                  </a:path>
                  <a:path w="3814445" h="2667634">
                    <a:moveTo>
                      <a:pt x="3807447" y="1638312"/>
                    </a:moveTo>
                    <a:lnTo>
                      <a:pt x="3806914" y="1638312"/>
                    </a:lnTo>
                    <a:lnTo>
                      <a:pt x="3807434" y="1641094"/>
                    </a:lnTo>
                    <a:lnTo>
                      <a:pt x="3807447" y="1638312"/>
                    </a:lnTo>
                    <a:close/>
                  </a:path>
                  <a:path w="3814445" h="2667634">
                    <a:moveTo>
                      <a:pt x="3808984" y="1603197"/>
                    </a:moveTo>
                    <a:lnTo>
                      <a:pt x="3808869" y="1598574"/>
                    </a:lnTo>
                    <a:lnTo>
                      <a:pt x="3807472" y="1587055"/>
                    </a:lnTo>
                    <a:lnTo>
                      <a:pt x="3805745" y="1575574"/>
                    </a:lnTo>
                    <a:lnTo>
                      <a:pt x="3801910" y="1552663"/>
                    </a:lnTo>
                    <a:lnTo>
                      <a:pt x="3802227" y="1557248"/>
                    </a:lnTo>
                    <a:lnTo>
                      <a:pt x="3806088" y="1580172"/>
                    </a:lnTo>
                    <a:lnTo>
                      <a:pt x="3807218" y="1587817"/>
                    </a:lnTo>
                    <a:lnTo>
                      <a:pt x="3808018" y="1595513"/>
                    </a:lnTo>
                    <a:lnTo>
                      <a:pt x="3808984" y="1603197"/>
                    </a:lnTo>
                    <a:close/>
                  </a:path>
                  <a:path w="3814445" h="2667634">
                    <a:moveTo>
                      <a:pt x="3811193" y="1866379"/>
                    </a:moveTo>
                    <a:lnTo>
                      <a:pt x="3810685" y="1875866"/>
                    </a:lnTo>
                    <a:lnTo>
                      <a:pt x="3810330" y="1883321"/>
                    </a:lnTo>
                    <a:lnTo>
                      <a:pt x="3810266" y="1887359"/>
                    </a:lnTo>
                    <a:lnTo>
                      <a:pt x="3810635" y="1886534"/>
                    </a:lnTo>
                    <a:lnTo>
                      <a:pt x="3810622" y="1880743"/>
                    </a:lnTo>
                    <a:lnTo>
                      <a:pt x="3811193" y="1866379"/>
                    </a:lnTo>
                    <a:close/>
                  </a:path>
                  <a:path w="3814445" h="2667634">
                    <a:moveTo>
                      <a:pt x="3811816" y="1846770"/>
                    </a:moveTo>
                    <a:lnTo>
                      <a:pt x="3811689" y="1853666"/>
                    </a:lnTo>
                    <a:lnTo>
                      <a:pt x="3811511" y="1860296"/>
                    </a:lnTo>
                    <a:lnTo>
                      <a:pt x="3811193" y="1866379"/>
                    </a:lnTo>
                    <a:lnTo>
                      <a:pt x="3811625" y="1859788"/>
                    </a:lnTo>
                    <a:lnTo>
                      <a:pt x="3811803" y="1852701"/>
                    </a:lnTo>
                    <a:lnTo>
                      <a:pt x="3811816" y="1846770"/>
                    </a:lnTo>
                    <a:close/>
                  </a:path>
                  <a:path w="3814445" h="2667634">
                    <a:moveTo>
                      <a:pt x="3813822" y="1771065"/>
                    </a:moveTo>
                    <a:lnTo>
                      <a:pt x="3813695" y="1745462"/>
                    </a:lnTo>
                    <a:lnTo>
                      <a:pt x="3813645" y="1739912"/>
                    </a:lnTo>
                    <a:lnTo>
                      <a:pt x="3813391" y="1727212"/>
                    </a:lnTo>
                    <a:lnTo>
                      <a:pt x="3813124" y="1714512"/>
                    </a:lnTo>
                    <a:lnTo>
                      <a:pt x="3812870" y="1701812"/>
                    </a:lnTo>
                    <a:lnTo>
                      <a:pt x="3811320" y="1676412"/>
                    </a:lnTo>
                    <a:lnTo>
                      <a:pt x="3809263" y="1651012"/>
                    </a:lnTo>
                    <a:lnTo>
                      <a:pt x="3807434" y="1641094"/>
                    </a:lnTo>
                    <a:lnTo>
                      <a:pt x="3807358" y="1649895"/>
                    </a:lnTo>
                    <a:lnTo>
                      <a:pt x="3806952" y="1645907"/>
                    </a:lnTo>
                    <a:lnTo>
                      <a:pt x="3807358" y="1651152"/>
                    </a:lnTo>
                    <a:lnTo>
                      <a:pt x="3807523" y="1663712"/>
                    </a:lnTo>
                    <a:lnTo>
                      <a:pt x="3808869" y="1676412"/>
                    </a:lnTo>
                    <a:lnTo>
                      <a:pt x="3809911" y="1689112"/>
                    </a:lnTo>
                    <a:lnTo>
                      <a:pt x="3810381" y="1701812"/>
                    </a:lnTo>
                    <a:lnTo>
                      <a:pt x="3809987" y="1714512"/>
                    </a:lnTo>
                    <a:lnTo>
                      <a:pt x="3808933" y="1701812"/>
                    </a:lnTo>
                    <a:lnTo>
                      <a:pt x="3807828" y="1714512"/>
                    </a:lnTo>
                    <a:lnTo>
                      <a:pt x="3806634" y="1727212"/>
                    </a:lnTo>
                    <a:lnTo>
                      <a:pt x="3805263" y="1701812"/>
                    </a:lnTo>
                    <a:lnTo>
                      <a:pt x="3803827" y="1676412"/>
                    </a:lnTo>
                    <a:lnTo>
                      <a:pt x="3802380" y="1651012"/>
                    </a:lnTo>
                    <a:lnTo>
                      <a:pt x="3798316" y="1600060"/>
                    </a:lnTo>
                    <a:lnTo>
                      <a:pt x="3792918" y="1562112"/>
                    </a:lnTo>
                    <a:lnTo>
                      <a:pt x="3785857" y="1524012"/>
                    </a:lnTo>
                    <a:lnTo>
                      <a:pt x="3788168" y="1536712"/>
                    </a:lnTo>
                    <a:lnTo>
                      <a:pt x="3790061" y="1549412"/>
                    </a:lnTo>
                    <a:lnTo>
                      <a:pt x="3791826" y="1562112"/>
                    </a:lnTo>
                    <a:lnTo>
                      <a:pt x="3793706" y="1574812"/>
                    </a:lnTo>
                    <a:lnTo>
                      <a:pt x="3795344" y="1600060"/>
                    </a:lnTo>
                    <a:lnTo>
                      <a:pt x="3796601" y="1612912"/>
                    </a:lnTo>
                    <a:lnTo>
                      <a:pt x="3797706" y="1625612"/>
                    </a:lnTo>
                    <a:lnTo>
                      <a:pt x="3798887" y="1638312"/>
                    </a:lnTo>
                    <a:lnTo>
                      <a:pt x="3800348" y="1663712"/>
                    </a:lnTo>
                    <a:lnTo>
                      <a:pt x="3801529" y="1689112"/>
                    </a:lnTo>
                    <a:lnTo>
                      <a:pt x="3802430" y="1701812"/>
                    </a:lnTo>
                    <a:lnTo>
                      <a:pt x="3803053" y="1714512"/>
                    </a:lnTo>
                    <a:lnTo>
                      <a:pt x="3803002" y="1701812"/>
                    </a:lnTo>
                    <a:lnTo>
                      <a:pt x="3802684" y="1689112"/>
                    </a:lnTo>
                    <a:lnTo>
                      <a:pt x="3802202" y="1689112"/>
                    </a:lnTo>
                    <a:lnTo>
                      <a:pt x="3801643" y="1676412"/>
                    </a:lnTo>
                    <a:lnTo>
                      <a:pt x="3806266" y="1739912"/>
                    </a:lnTo>
                    <a:lnTo>
                      <a:pt x="3807485" y="1778012"/>
                    </a:lnTo>
                    <a:lnTo>
                      <a:pt x="3806850" y="1778012"/>
                    </a:lnTo>
                    <a:lnTo>
                      <a:pt x="3806431" y="1791271"/>
                    </a:lnTo>
                    <a:lnTo>
                      <a:pt x="3805986" y="1803412"/>
                    </a:lnTo>
                    <a:lnTo>
                      <a:pt x="3805148" y="1816112"/>
                    </a:lnTo>
                    <a:lnTo>
                      <a:pt x="3804120" y="1841512"/>
                    </a:lnTo>
                    <a:lnTo>
                      <a:pt x="3802049" y="1866912"/>
                    </a:lnTo>
                    <a:lnTo>
                      <a:pt x="3800995" y="1866912"/>
                    </a:lnTo>
                    <a:lnTo>
                      <a:pt x="3801745" y="1854212"/>
                    </a:lnTo>
                    <a:lnTo>
                      <a:pt x="3804018" y="1815528"/>
                    </a:lnTo>
                    <a:lnTo>
                      <a:pt x="3804475" y="1803412"/>
                    </a:lnTo>
                    <a:lnTo>
                      <a:pt x="3804805" y="1789722"/>
                    </a:lnTo>
                    <a:lnTo>
                      <a:pt x="3805250" y="1765312"/>
                    </a:lnTo>
                    <a:lnTo>
                      <a:pt x="3804666" y="1778012"/>
                    </a:lnTo>
                    <a:lnTo>
                      <a:pt x="3802253" y="1828812"/>
                    </a:lnTo>
                    <a:lnTo>
                      <a:pt x="3799294" y="1866912"/>
                    </a:lnTo>
                    <a:lnTo>
                      <a:pt x="3795509" y="1905012"/>
                    </a:lnTo>
                    <a:lnTo>
                      <a:pt x="3796944" y="1892312"/>
                    </a:lnTo>
                    <a:lnTo>
                      <a:pt x="3798443" y="1879612"/>
                    </a:lnTo>
                    <a:lnTo>
                      <a:pt x="3799852" y="1866912"/>
                    </a:lnTo>
                    <a:lnTo>
                      <a:pt x="3801008" y="1854212"/>
                    </a:lnTo>
                    <a:lnTo>
                      <a:pt x="3797096" y="1905012"/>
                    </a:lnTo>
                    <a:lnTo>
                      <a:pt x="3790251" y="1968512"/>
                    </a:lnTo>
                    <a:lnTo>
                      <a:pt x="3781298" y="2019312"/>
                    </a:lnTo>
                    <a:lnTo>
                      <a:pt x="3771100" y="2070112"/>
                    </a:lnTo>
                    <a:lnTo>
                      <a:pt x="3763124" y="2108212"/>
                    </a:lnTo>
                    <a:lnTo>
                      <a:pt x="3762667" y="2108212"/>
                    </a:lnTo>
                    <a:lnTo>
                      <a:pt x="3759987" y="2120912"/>
                    </a:lnTo>
                    <a:lnTo>
                      <a:pt x="3756152" y="2133612"/>
                    </a:lnTo>
                    <a:lnTo>
                      <a:pt x="3751846" y="2146312"/>
                    </a:lnTo>
                    <a:lnTo>
                      <a:pt x="3748455" y="2159012"/>
                    </a:lnTo>
                    <a:lnTo>
                      <a:pt x="3747173" y="2159012"/>
                    </a:lnTo>
                    <a:lnTo>
                      <a:pt x="3747325" y="2158060"/>
                    </a:lnTo>
                    <a:lnTo>
                      <a:pt x="3747109" y="2159012"/>
                    </a:lnTo>
                    <a:lnTo>
                      <a:pt x="3744226" y="2159012"/>
                    </a:lnTo>
                    <a:lnTo>
                      <a:pt x="3741686" y="2171712"/>
                    </a:lnTo>
                    <a:lnTo>
                      <a:pt x="3738168" y="2184590"/>
                    </a:lnTo>
                    <a:lnTo>
                      <a:pt x="3732060" y="2209812"/>
                    </a:lnTo>
                    <a:lnTo>
                      <a:pt x="3730371" y="2223236"/>
                    </a:lnTo>
                    <a:lnTo>
                      <a:pt x="3726853" y="2235212"/>
                    </a:lnTo>
                    <a:lnTo>
                      <a:pt x="3717544" y="2273312"/>
                    </a:lnTo>
                    <a:lnTo>
                      <a:pt x="3707142" y="2298712"/>
                    </a:lnTo>
                    <a:lnTo>
                      <a:pt x="3704983" y="2306447"/>
                    </a:lnTo>
                    <a:lnTo>
                      <a:pt x="3706888" y="2298712"/>
                    </a:lnTo>
                    <a:lnTo>
                      <a:pt x="3705695" y="2298712"/>
                    </a:lnTo>
                    <a:lnTo>
                      <a:pt x="3723182" y="2235212"/>
                    </a:lnTo>
                    <a:lnTo>
                      <a:pt x="3737864" y="2171712"/>
                    </a:lnTo>
                    <a:lnTo>
                      <a:pt x="3749370" y="2120912"/>
                    </a:lnTo>
                    <a:lnTo>
                      <a:pt x="3757269" y="2082812"/>
                    </a:lnTo>
                    <a:lnTo>
                      <a:pt x="3753955" y="2108212"/>
                    </a:lnTo>
                    <a:lnTo>
                      <a:pt x="3758400" y="2082812"/>
                    </a:lnTo>
                    <a:lnTo>
                      <a:pt x="3760635" y="2070112"/>
                    </a:lnTo>
                    <a:lnTo>
                      <a:pt x="3762857" y="2057412"/>
                    </a:lnTo>
                    <a:lnTo>
                      <a:pt x="3771989" y="2006612"/>
                    </a:lnTo>
                    <a:lnTo>
                      <a:pt x="3773995" y="1993912"/>
                    </a:lnTo>
                    <a:lnTo>
                      <a:pt x="3780002" y="1955812"/>
                    </a:lnTo>
                    <a:lnTo>
                      <a:pt x="3785578" y="1917712"/>
                    </a:lnTo>
                    <a:lnTo>
                      <a:pt x="3785235" y="1917712"/>
                    </a:lnTo>
                    <a:lnTo>
                      <a:pt x="3786619" y="1905012"/>
                    </a:lnTo>
                    <a:lnTo>
                      <a:pt x="3791445" y="1854212"/>
                    </a:lnTo>
                    <a:lnTo>
                      <a:pt x="3793096" y="1816112"/>
                    </a:lnTo>
                    <a:lnTo>
                      <a:pt x="3793464" y="1778012"/>
                    </a:lnTo>
                    <a:lnTo>
                      <a:pt x="3794442" y="1727212"/>
                    </a:lnTo>
                    <a:lnTo>
                      <a:pt x="3796093" y="1739912"/>
                    </a:lnTo>
                    <a:lnTo>
                      <a:pt x="3795674" y="1727212"/>
                    </a:lnTo>
                    <a:lnTo>
                      <a:pt x="3794836" y="1714512"/>
                    </a:lnTo>
                    <a:lnTo>
                      <a:pt x="3793744" y="1701812"/>
                    </a:lnTo>
                    <a:lnTo>
                      <a:pt x="3792499" y="1701812"/>
                    </a:lnTo>
                    <a:lnTo>
                      <a:pt x="3793299" y="1739912"/>
                    </a:lnTo>
                    <a:lnTo>
                      <a:pt x="3793363" y="1745462"/>
                    </a:lnTo>
                    <a:lnTo>
                      <a:pt x="3793452" y="1771065"/>
                    </a:lnTo>
                    <a:lnTo>
                      <a:pt x="3793096" y="1789722"/>
                    </a:lnTo>
                    <a:lnTo>
                      <a:pt x="3793007" y="1792046"/>
                    </a:lnTo>
                    <a:lnTo>
                      <a:pt x="3791661" y="1816112"/>
                    </a:lnTo>
                    <a:lnTo>
                      <a:pt x="3791547" y="1798713"/>
                    </a:lnTo>
                    <a:lnTo>
                      <a:pt x="3791318" y="1745462"/>
                    </a:lnTo>
                    <a:lnTo>
                      <a:pt x="3791191" y="1733854"/>
                    </a:lnTo>
                    <a:lnTo>
                      <a:pt x="3790861" y="1714512"/>
                    </a:lnTo>
                    <a:lnTo>
                      <a:pt x="3788054" y="1714512"/>
                    </a:lnTo>
                    <a:lnTo>
                      <a:pt x="3786124" y="1689112"/>
                    </a:lnTo>
                    <a:lnTo>
                      <a:pt x="3784777" y="1651012"/>
                    </a:lnTo>
                    <a:lnTo>
                      <a:pt x="3780688" y="1612912"/>
                    </a:lnTo>
                    <a:lnTo>
                      <a:pt x="3778440" y="1587512"/>
                    </a:lnTo>
                    <a:lnTo>
                      <a:pt x="3781171" y="1638312"/>
                    </a:lnTo>
                    <a:lnTo>
                      <a:pt x="3780117" y="1625612"/>
                    </a:lnTo>
                    <a:lnTo>
                      <a:pt x="3781717" y="1651012"/>
                    </a:lnTo>
                    <a:lnTo>
                      <a:pt x="3782784" y="1663712"/>
                    </a:lnTo>
                    <a:lnTo>
                      <a:pt x="3783571" y="1676412"/>
                    </a:lnTo>
                    <a:lnTo>
                      <a:pt x="3784371" y="1676412"/>
                    </a:lnTo>
                    <a:lnTo>
                      <a:pt x="3786009" y="1727212"/>
                    </a:lnTo>
                    <a:lnTo>
                      <a:pt x="3784892" y="1765312"/>
                    </a:lnTo>
                    <a:lnTo>
                      <a:pt x="3782593" y="1790712"/>
                    </a:lnTo>
                    <a:lnTo>
                      <a:pt x="3780688" y="1803412"/>
                    </a:lnTo>
                    <a:lnTo>
                      <a:pt x="3779951" y="1803412"/>
                    </a:lnTo>
                    <a:lnTo>
                      <a:pt x="3779240" y="1816112"/>
                    </a:lnTo>
                    <a:lnTo>
                      <a:pt x="3778631" y="1816112"/>
                    </a:lnTo>
                    <a:lnTo>
                      <a:pt x="3777411" y="1803412"/>
                    </a:lnTo>
                    <a:lnTo>
                      <a:pt x="3776637" y="1790712"/>
                    </a:lnTo>
                    <a:lnTo>
                      <a:pt x="3775735" y="1790712"/>
                    </a:lnTo>
                    <a:lnTo>
                      <a:pt x="3775494" y="1800466"/>
                    </a:lnTo>
                    <a:lnTo>
                      <a:pt x="3775367" y="1806841"/>
                    </a:lnTo>
                    <a:lnTo>
                      <a:pt x="3775075" y="1828812"/>
                    </a:lnTo>
                    <a:lnTo>
                      <a:pt x="3774846" y="1828812"/>
                    </a:lnTo>
                    <a:lnTo>
                      <a:pt x="3774948" y="1854212"/>
                    </a:lnTo>
                    <a:lnTo>
                      <a:pt x="3774605" y="1866912"/>
                    </a:lnTo>
                    <a:lnTo>
                      <a:pt x="3773728" y="1879612"/>
                    </a:lnTo>
                    <a:lnTo>
                      <a:pt x="3772166" y="1892503"/>
                    </a:lnTo>
                    <a:lnTo>
                      <a:pt x="3770973" y="1905012"/>
                    </a:lnTo>
                    <a:lnTo>
                      <a:pt x="3770553" y="1905012"/>
                    </a:lnTo>
                    <a:lnTo>
                      <a:pt x="3770909" y="1892312"/>
                    </a:lnTo>
                    <a:lnTo>
                      <a:pt x="3770287" y="1905012"/>
                    </a:lnTo>
                    <a:lnTo>
                      <a:pt x="3769512" y="1917712"/>
                    </a:lnTo>
                    <a:lnTo>
                      <a:pt x="3768610" y="1930412"/>
                    </a:lnTo>
                    <a:lnTo>
                      <a:pt x="3767582" y="1930412"/>
                    </a:lnTo>
                    <a:lnTo>
                      <a:pt x="3766629" y="1943112"/>
                    </a:lnTo>
                    <a:lnTo>
                      <a:pt x="3762794" y="1968512"/>
                    </a:lnTo>
                    <a:lnTo>
                      <a:pt x="3760343" y="1981212"/>
                    </a:lnTo>
                    <a:lnTo>
                      <a:pt x="3758133" y="1993912"/>
                    </a:lnTo>
                    <a:lnTo>
                      <a:pt x="3756749" y="1993912"/>
                    </a:lnTo>
                    <a:lnTo>
                      <a:pt x="3758476" y="1981212"/>
                    </a:lnTo>
                    <a:lnTo>
                      <a:pt x="3760889" y="1956930"/>
                    </a:lnTo>
                    <a:lnTo>
                      <a:pt x="3758577" y="1968512"/>
                    </a:lnTo>
                    <a:lnTo>
                      <a:pt x="3752189" y="2006612"/>
                    </a:lnTo>
                    <a:lnTo>
                      <a:pt x="3745039" y="2032012"/>
                    </a:lnTo>
                    <a:lnTo>
                      <a:pt x="3737711" y="2070112"/>
                    </a:lnTo>
                    <a:lnTo>
                      <a:pt x="3730358" y="2095512"/>
                    </a:lnTo>
                    <a:lnTo>
                      <a:pt x="3724110" y="2120912"/>
                    </a:lnTo>
                    <a:lnTo>
                      <a:pt x="3719576" y="2133612"/>
                    </a:lnTo>
                    <a:lnTo>
                      <a:pt x="3717353" y="2133612"/>
                    </a:lnTo>
                    <a:lnTo>
                      <a:pt x="3711244" y="2159012"/>
                    </a:lnTo>
                    <a:lnTo>
                      <a:pt x="3707422" y="2171712"/>
                    </a:lnTo>
                    <a:lnTo>
                      <a:pt x="3702050" y="2197112"/>
                    </a:lnTo>
                    <a:lnTo>
                      <a:pt x="3700640" y="2202091"/>
                    </a:lnTo>
                    <a:lnTo>
                      <a:pt x="3710457" y="2171712"/>
                    </a:lnTo>
                    <a:lnTo>
                      <a:pt x="3722192" y="2133612"/>
                    </a:lnTo>
                    <a:lnTo>
                      <a:pt x="3731222" y="2108212"/>
                    </a:lnTo>
                    <a:lnTo>
                      <a:pt x="3739591" y="2070112"/>
                    </a:lnTo>
                    <a:lnTo>
                      <a:pt x="3735209" y="2095512"/>
                    </a:lnTo>
                    <a:lnTo>
                      <a:pt x="3730510" y="2120912"/>
                    </a:lnTo>
                    <a:lnTo>
                      <a:pt x="3727945" y="2133612"/>
                    </a:lnTo>
                    <a:lnTo>
                      <a:pt x="3729977" y="2133612"/>
                    </a:lnTo>
                    <a:lnTo>
                      <a:pt x="3722268" y="2159012"/>
                    </a:lnTo>
                    <a:lnTo>
                      <a:pt x="3717442" y="2184412"/>
                    </a:lnTo>
                    <a:lnTo>
                      <a:pt x="3711968" y="2197112"/>
                    </a:lnTo>
                    <a:lnTo>
                      <a:pt x="3703180" y="2231720"/>
                    </a:lnTo>
                    <a:lnTo>
                      <a:pt x="3703180" y="2312847"/>
                    </a:lnTo>
                    <a:lnTo>
                      <a:pt x="3696462" y="2336812"/>
                    </a:lnTo>
                    <a:lnTo>
                      <a:pt x="3695801" y="2336812"/>
                    </a:lnTo>
                    <a:lnTo>
                      <a:pt x="3692360" y="2349512"/>
                    </a:lnTo>
                    <a:lnTo>
                      <a:pt x="3687699" y="2362212"/>
                    </a:lnTo>
                    <a:lnTo>
                      <a:pt x="3682454" y="2374912"/>
                    </a:lnTo>
                    <a:lnTo>
                      <a:pt x="3677361" y="2387612"/>
                    </a:lnTo>
                    <a:lnTo>
                      <a:pt x="3674541" y="2396134"/>
                    </a:lnTo>
                    <a:lnTo>
                      <a:pt x="3683558" y="2362212"/>
                    </a:lnTo>
                    <a:lnTo>
                      <a:pt x="3693579" y="2336812"/>
                    </a:lnTo>
                    <a:lnTo>
                      <a:pt x="3698748" y="2324112"/>
                    </a:lnTo>
                    <a:lnTo>
                      <a:pt x="3703180" y="2312847"/>
                    </a:lnTo>
                    <a:lnTo>
                      <a:pt x="3703180" y="2231720"/>
                    </a:lnTo>
                    <a:lnTo>
                      <a:pt x="3702291" y="2235212"/>
                    </a:lnTo>
                    <a:lnTo>
                      <a:pt x="3704564" y="2222512"/>
                    </a:lnTo>
                    <a:lnTo>
                      <a:pt x="3697617" y="2247912"/>
                    </a:lnTo>
                    <a:lnTo>
                      <a:pt x="3691940" y="2260612"/>
                    </a:lnTo>
                    <a:lnTo>
                      <a:pt x="3686441" y="2286012"/>
                    </a:lnTo>
                    <a:lnTo>
                      <a:pt x="3680053" y="2298712"/>
                    </a:lnTo>
                    <a:lnTo>
                      <a:pt x="3680409" y="2298712"/>
                    </a:lnTo>
                    <a:lnTo>
                      <a:pt x="3676802" y="2311412"/>
                    </a:lnTo>
                    <a:lnTo>
                      <a:pt x="3672890" y="2322779"/>
                    </a:lnTo>
                    <a:lnTo>
                      <a:pt x="3672890" y="2401684"/>
                    </a:lnTo>
                    <a:lnTo>
                      <a:pt x="3670655" y="2413012"/>
                    </a:lnTo>
                    <a:lnTo>
                      <a:pt x="3666159" y="2425712"/>
                    </a:lnTo>
                    <a:lnTo>
                      <a:pt x="3663480" y="2425712"/>
                    </a:lnTo>
                    <a:lnTo>
                      <a:pt x="3672890" y="2401684"/>
                    </a:lnTo>
                    <a:lnTo>
                      <a:pt x="3672890" y="2322779"/>
                    </a:lnTo>
                    <a:lnTo>
                      <a:pt x="3668052" y="2336812"/>
                    </a:lnTo>
                    <a:lnTo>
                      <a:pt x="3670770" y="2336812"/>
                    </a:lnTo>
                    <a:lnTo>
                      <a:pt x="3662349" y="2362212"/>
                    </a:lnTo>
                    <a:lnTo>
                      <a:pt x="3661651" y="2363609"/>
                    </a:lnTo>
                    <a:lnTo>
                      <a:pt x="3664978" y="2324620"/>
                    </a:lnTo>
                    <a:lnTo>
                      <a:pt x="3665093" y="2322258"/>
                    </a:lnTo>
                    <a:lnTo>
                      <a:pt x="3665309" y="2315730"/>
                    </a:lnTo>
                    <a:lnTo>
                      <a:pt x="3666261" y="2311412"/>
                    </a:lnTo>
                    <a:lnTo>
                      <a:pt x="3677043" y="2286012"/>
                    </a:lnTo>
                    <a:lnTo>
                      <a:pt x="3672167" y="2286012"/>
                    </a:lnTo>
                    <a:lnTo>
                      <a:pt x="3665715" y="2304300"/>
                    </a:lnTo>
                    <a:lnTo>
                      <a:pt x="3666782" y="2273312"/>
                    </a:lnTo>
                    <a:lnTo>
                      <a:pt x="3668941" y="2235212"/>
                    </a:lnTo>
                    <a:lnTo>
                      <a:pt x="3669804" y="2247912"/>
                    </a:lnTo>
                    <a:lnTo>
                      <a:pt x="3670020" y="2260612"/>
                    </a:lnTo>
                    <a:lnTo>
                      <a:pt x="3670249" y="2260612"/>
                    </a:lnTo>
                    <a:lnTo>
                      <a:pt x="3671557" y="2235212"/>
                    </a:lnTo>
                    <a:lnTo>
                      <a:pt x="3672217" y="2222512"/>
                    </a:lnTo>
                    <a:lnTo>
                      <a:pt x="3670554" y="2222512"/>
                    </a:lnTo>
                    <a:lnTo>
                      <a:pt x="3670033" y="2209812"/>
                    </a:lnTo>
                    <a:lnTo>
                      <a:pt x="3670833" y="2171712"/>
                    </a:lnTo>
                    <a:lnTo>
                      <a:pt x="3672878" y="2108212"/>
                    </a:lnTo>
                    <a:lnTo>
                      <a:pt x="3673284" y="2095512"/>
                    </a:lnTo>
                    <a:lnTo>
                      <a:pt x="3674084" y="2082812"/>
                    </a:lnTo>
                    <a:lnTo>
                      <a:pt x="3674694" y="2057412"/>
                    </a:lnTo>
                    <a:lnTo>
                      <a:pt x="3674783" y="2044014"/>
                    </a:lnTo>
                    <a:lnTo>
                      <a:pt x="3674694" y="2023287"/>
                    </a:lnTo>
                    <a:lnTo>
                      <a:pt x="3674351" y="2006612"/>
                    </a:lnTo>
                    <a:lnTo>
                      <a:pt x="3673221" y="1993912"/>
                    </a:lnTo>
                    <a:lnTo>
                      <a:pt x="3672090" y="1981212"/>
                    </a:lnTo>
                    <a:lnTo>
                      <a:pt x="3669360" y="1943112"/>
                    </a:lnTo>
                    <a:lnTo>
                      <a:pt x="3666032" y="1907413"/>
                    </a:lnTo>
                    <a:lnTo>
                      <a:pt x="3666032" y="2273312"/>
                    </a:lnTo>
                    <a:lnTo>
                      <a:pt x="3664127" y="2298712"/>
                    </a:lnTo>
                    <a:lnTo>
                      <a:pt x="3662984" y="2311412"/>
                    </a:lnTo>
                    <a:lnTo>
                      <a:pt x="3662946" y="2312162"/>
                    </a:lnTo>
                    <a:lnTo>
                      <a:pt x="3662134" y="2314600"/>
                    </a:lnTo>
                    <a:lnTo>
                      <a:pt x="3662134" y="2330297"/>
                    </a:lnTo>
                    <a:lnTo>
                      <a:pt x="3661435" y="2349512"/>
                    </a:lnTo>
                    <a:lnTo>
                      <a:pt x="3660216" y="2366518"/>
                    </a:lnTo>
                    <a:lnTo>
                      <a:pt x="3655542" y="2375928"/>
                    </a:lnTo>
                    <a:lnTo>
                      <a:pt x="3655542" y="2425712"/>
                    </a:lnTo>
                    <a:lnTo>
                      <a:pt x="3653879" y="2451112"/>
                    </a:lnTo>
                    <a:lnTo>
                      <a:pt x="3651364" y="2489212"/>
                    </a:lnTo>
                    <a:lnTo>
                      <a:pt x="3655542" y="2425712"/>
                    </a:lnTo>
                    <a:lnTo>
                      <a:pt x="3655542" y="2375928"/>
                    </a:lnTo>
                    <a:lnTo>
                      <a:pt x="3654818" y="2377376"/>
                    </a:lnTo>
                    <a:lnTo>
                      <a:pt x="3655377" y="2362212"/>
                    </a:lnTo>
                    <a:lnTo>
                      <a:pt x="3656126" y="2362212"/>
                    </a:lnTo>
                    <a:lnTo>
                      <a:pt x="3658044" y="2349512"/>
                    </a:lnTo>
                    <a:lnTo>
                      <a:pt x="3659898" y="2349512"/>
                    </a:lnTo>
                    <a:lnTo>
                      <a:pt x="3659390" y="2336812"/>
                    </a:lnTo>
                    <a:lnTo>
                      <a:pt x="3660127" y="2336812"/>
                    </a:lnTo>
                    <a:lnTo>
                      <a:pt x="3660711" y="2336812"/>
                    </a:lnTo>
                    <a:lnTo>
                      <a:pt x="3662134" y="2330297"/>
                    </a:lnTo>
                    <a:lnTo>
                      <a:pt x="3662134" y="2314600"/>
                    </a:lnTo>
                    <a:lnTo>
                      <a:pt x="3660864" y="2318397"/>
                    </a:lnTo>
                    <a:lnTo>
                      <a:pt x="3661143" y="2311412"/>
                    </a:lnTo>
                    <a:lnTo>
                      <a:pt x="3662997" y="2286012"/>
                    </a:lnTo>
                    <a:lnTo>
                      <a:pt x="3664889" y="2273312"/>
                    </a:lnTo>
                    <a:lnTo>
                      <a:pt x="3666032" y="2273312"/>
                    </a:lnTo>
                    <a:lnTo>
                      <a:pt x="3666032" y="1907413"/>
                    </a:lnTo>
                    <a:lnTo>
                      <a:pt x="3663442" y="1879612"/>
                    </a:lnTo>
                    <a:lnTo>
                      <a:pt x="3662629" y="1870875"/>
                    </a:lnTo>
                    <a:lnTo>
                      <a:pt x="3662629" y="2222512"/>
                    </a:lnTo>
                    <a:lnTo>
                      <a:pt x="3662565" y="2237460"/>
                    </a:lnTo>
                    <a:lnTo>
                      <a:pt x="3661956" y="2260612"/>
                    </a:lnTo>
                    <a:lnTo>
                      <a:pt x="3659568" y="2322258"/>
                    </a:lnTo>
                    <a:lnTo>
                      <a:pt x="3656444" y="2331580"/>
                    </a:lnTo>
                    <a:lnTo>
                      <a:pt x="3656939" y="2311412"/>
                    </a:lnTo>
                    <a:lnTo>
                      <a:pt x="3657231" y="2298712"/>
                    </a:lnTo>
                    <a:lnTo>
                      <a:pt x="3659606" y="2235212"/>
                    </a:lnTo>
                    <a:lnTo>
                      <a:pt x="3661702" y="2222512"/>
                    </a:lnTo>
                    <a:lnTo>
                      <a:pt x="3662629" y="2222512"/>
                    </a:lnTo>
                    <a:lnTo>
                      <a:pt x="3662629" y="1870875"/>
                    </a:lnTo>
                    <a:lnTo>
                      <a:pt x="3661079" y="1854212"/>
                    </a:lnTo>
                    <a:lnTo>
                      <a:pt x="3654907" y="1815528"/>
                    </a:lnTo>
                    <a:lnTo>
                      <a:pt x="3654488" y="1812721"/>
                    </a:lnTo>
                    <a:lnTo>
                      <a:pt x="3654488" y="2311412"/>
                    </a:lnTo>
                    <a:lnTo>
                      <a:pt x="3654298" y="2338019"/>
                    </a:lnTo>
                    <a:lnTo>
                      <a:pt x="3653345" y="2340864"/>
                    </a:lnTo>
                    <a:lnTo>
                      <a:pt x="3653345" y="2362212"/>
                    </a:lnTo>
                    <a:lnTo>
                      <a:pt x="3652418" y="2375814"/>
                    </a:lnTo>
                    <a:lnTo>
                      <a:pt x="3652024" y="2382977"/>
                    </a:lnTo>
                    <a:lnTo>
                      <a:pt x="3649726" y="2387612"/>
                    </a:lnTo>
                    <a:lnTo>
                      <a:pt x="3647808" y="2393912"/>
                    </a:lnTo>
                    <a:lnTo>
                      <a:pt x="3648265" y="2375814"/>
                    </a:lnTo>
                    <a:lnTo>
                      <a:pt x="3648494" y="2374912"/>
                    </a:lnTo>
                    <a:lnTo>
                      <a:pt x="3653040" y="2362212"/>
                    </a:lnTo>
                    <a:lnTo>
                      <a:pt x="3653345" y="2362212"/>
                    </a:lnTo>
                    <a:lnTo>
                      <a:pt x="3653345" y="2340864"/>
                    </a:lnTo>
                    <a:lnTo>
                      <a:pt x="3652253" y="2344128"/>
                    </a:lnTo>
                    <a:lnTo>
                      <a:pt x="3652253" y="2362212"/>
                    </a:lnTo>
                    <a:lnTo>
                      <a:pt x="3648608" y="2371598"/>
                    </a:lnTo>
                    <a:lnTo>
                      <a:pt x="3648646" y="2371242"/>
                    </a:lnTo>
                    <a:lnTo>
                      <a:pt x="3652253" y="2362212"/>
                    </a:lnTo>
                    <a:lnTo>
                      <a:pt x="3652253" y="2344128"/>
                    </a:lnTo>
                    <a:lnTo>
                      <a:pt x="3650932" y="2348065"/>
                    </a:lnTo>
                    <a:lnTo>
                      <a:pt x="3650805" y="2349106"/>
                    </a:lnTo>
                    <a:lnTo>
                      <a:pt x="3650907" y="2348153"/>
                    </a:lnTo>
                    <a:lnTo>
                      <a:pt x="3654488" y="2311412"/>
                    </a:lnTo>
                    <a:lnTo>
                      <a:pt x="3654488" y="1812721"/>
                    </a:lnTo>
                    <a:lnTo>
                      <a:pt x="3647440" y="1765312"/>
                    </a:lnTo>
                    <a:lnTo>
                      <a:pt x="3647148" y="1763636"/>
                    </a:lnTo>
                    <a:lnTo>
                      <a:pt x="3647148" y="2500528"/>
                    </a:lnTo>
                    <a:lnTo>
                      <a:pt x="3647059" y="2501912"/>
                    </a:lnTo>
                    <a:lnTo>
                      <a:pt x="3600958" y="2489212"/>
                    </a:lnTo>
                    <a:lnTo>
                      <a:pt x="3603637" y="2480805"/>
                    </a:lnTo>
                    <a:lnTo>
                      <a:pt x="3603561" y="2479090"/>
                    </a:lnTo>
                    <a:lnTo>
                      <a:pt x="3604095" y="2479357"/>
                    </a:lnTo>
                    <a:lnTo>
                      <a:pt x="3605796" y="2474023"/>
                    </a:lnTo>
                    <a:lnTo>
                      <a:pt x="3605606" y="2476512"/>
                    </a:lnTo>
                    <a:lnTo>
                      <a:pt x="3605174" y="2479891"/>
                    </a:lnTo>
                    <a:lnTo>
                      <a:pt x="3610724" y="2482608"/>
                    </a:lnTo>
                    <a:lnTo>
                      <a:pt x="3607981" y="2489212"/>
                    </a:lnTo>
                    <a:lnTo>
                      <a:pt x="3624122" y="2489212"/>
                    </a:lnTo>
                    <a:lnTo>
                      <a:pt x="3647148" y="2500528"/>
                    </a:lnTo>
                    <a:lnTo>
                      <a:pt x="3647148" y="1763636"/>
                    </a:lnTo>
                    <a:lnTo>
                      <a:pt x="3638651" y="1714512"/>
                    </a:lnTo>
                    <a:lnTo>
                      <a:pt x="3635387" y="1701812"/>
                    </a:lnTo>
                    <a:lnTo>
                      <a:pt x="3628847" y="1676412"/>
                    </a:lnTo>
                    <a:lnTo>
                      <a:pt x="3631387" y="1676412"/>
                    </a:lnTo>
                    <a:lnTo>
                      <a:pt x="3630218" y="1663712"/>
                    </a:lnTo>
                    <a:lnTo>
                      <a:pt x="3623195" y="1651012"/>
                    </a:lnTo>
                    <a:lnTo>
                      <a:pt x="3618153" y="1638312"/>
                    </a:lnTo>
                    <a:lnTo>
                      <a:pt x="3611143" y="1612912"/>
                    </a:lnTo>
                    <a:lnTo>
                      <a:pt x="3607536" y="1600060"/>
                    </a:lnTo>
                    <a:lnTo>
                      <a:pt x="3603040" y="1587512"/>
                    </a:lnTo>
                    <a:lnTo>
                      <a:pt x="3596297" y="1574812"/>
                    </a:lnTo>
                    <a:lnTo>
                      <a:pt x="3586175" y="1549412"/>
                    </a:lnTo>
                    <a:lnTo>
                      <a:pt x="3592461" y="1570494"/>
                    </a:lnTo>
                    <a:lnTo>
                      <a:pt x="3584587" y="1549412"/>
                    </a:lnTo>
                    <a:lnTo>
                      <a:pt x="3579850" y="1536712"/>
                    </a:lnTo>
                    <a:lnTo>
                      <a:pt x="3565093" y="1511312"/>
                    </a:lnTo>
                    <a:lnTo>
                      <a:pt x="3554996" y="1485912"/>
                    </a:lnTo>
                    <a:lnTo>
                      <a:pt x="3549954" y="1473212"/>
                    </a:lnTo>
                    <a:lnTo>
                      <a:pt x="3553625" y="1485912"/>
                    </a:lnTo>
                    <a:lnTo>
                      <a:pt x="3550869" y="1485900"/>
                    </a:lnTo>
                    <a:lnTo>
                      <a:pt x="3546779" y="1473212"/>
                    </a:lnTo>
                    <a:lnTo>
                      <a:pt x="3541560" y="1460512"/>
                    </a:lnTo>
                    <a:lnTo>
                      <a:pt x="3535324" y="1447812"/>
                    </a:lnTo>
                    <a:lnTo>
                      <a:pt x="3528530" y="1435061"/>
                    </a:lnTo>
                    <a:lnTo>
                      <a:pt x="3521024" y="1422412"/>
                    </a:lnTo>
                    <a:lnTo>
                      <a:pt x="3513163" y="1409712"/>
                    </a:lnTo>
                    <a:lnTo>
                      <a:pt x="3505377" y="1397012"/>
                    </a:lnTo>
                    <a:lnTo>
                      <a:pt x="3490074" y="1371612"/>
                    </a:lnTo>
                    <a:lnTo>
                      <a:pt x="3483622" y="1371612"/>
                    </a:lnTo>
                    <a:lnTo>
                      <a:pt x="3478136" y="1358912"/>
                    </a:lnTo>
                    <a:lnTo>
                      <a:pt x="3452787" y="1320812"/>
                    </a:lnTo>
                    <a:lnTo>
                      <a:pt x="3426599" y="1295412"/>
                    </a:lnTo>
                    <a:lnTo>
                      <a:pt x="3402444" y="1270012"/>
                    </a:lnTo>
                    <a:lnTo>
                      <a:pt x="3392817" y="1257312"/>
                    </a:lnTo>
                    <a:lnTo>
                      <a:pt x="3383178" y="1244612"/>
                    </a:lnTo>
                    <a:lnTo>
                      <a:pt x="3388918" y="1257312"/>
                    </a:lnTo>
                    <a:lnTo>
                      <a:pt x="3381464" y="1244612"/>
                    </a:lnTo>
                    <a:lnTo>
                      <a:pt x="3374009" y="1231912"/>
                    </a:lnTo>
                    <a:lnTo>
                      <a:pt x="3350641" y="1219212"/>
                    </a:lnTo>
                    <a:lnTo>
                      <a:pt x="3342843" y="1206512"/>
                    </a:lnTo>
                    <a:lnTo>
                      <a:pt x="3334867" y="1206512"/>
                    </a:lnTo>
                    <a:lnTo>
                      <a:pt x="3326587" y="1193812"/>
                    </a:lnTo>
                    <a:lnTo>
                      <a:pt x="3327895" y="1193812"/>
                    </a:lnTo>
                    <a:lnTo>
                      <a:pt x="3332492" y="1193812"/>
                    </a:lnTo>
                    <a:lnTo>
                      <a:pt x="3348926" y="1206512"/>
                    </a:lnTo>
                    <a:lnTo>
                      <a:pt x="3361105" y="1219212"/>
                    </a:lnTo>
                    <a:lnTo>
                      <a:pt x="3370288" y="1219212"/>
                    </a:lnTo>
                    <a:lnTo>
                      <a:pt x="3380752" y="1231912"/>
                    </a:lnTo>
                    <a:lnTo>
                      <a:pt x="3383737" y="1231912"/>
                    </a:lnTo>
                    <a:lnTo>
                      <a:pt x="3373640" y="1219212"/>
                    </a:lnTo>
                    <a:lnTo>
                      <a:pt x="3363366" y="1206512"/>
                    </a:lnTo>
                    <a:lnTo>
                      <a:pt x="3352673" y="1193812"/>
                    </a:lnTo>
                    <a:lnTo>
                      <a:pt x="3340951" y="1193812"/>
                    </a:lnTo>
                    <a:lnTo>
                      <a:pt x="3327590" y="1181112"/>
                    </a:lnTo>
                    <a:lnTo>
                      <a:pt x="3318700" y="1168412"/>
                    </a:lnTo>
                    <a:lnTo>
                      <a:pt x="3313582" y="1168412"/>
                    </a:lnTo>
                    <a:lnTo>
                      <a:pt x="3302279" y="1163116"/>
                    </a:lnTo>
                    <a:lnTo>
                      <a:pt x="3293719" y="1155712"/>
                    </a:lnTo>
                    <a:lnTo>
                      <a:pt x="3292932" y="1155712"/>
                    </a:lnTo>
                    <a:lnTo>
                      <a:pt x="3296412" y="1160373"/>
                    </a:lnTo>
                    <a:lnTo>
                      <a:pt x="3292437" y="1158506"/>
                    </a:lnTo>
                    <a:lnTo>
                      <a:pt x="3298393" y="1163040"/>
                    </a:lnTo>
                    <a:lnTo>
                      <a:pt x="3302393" y="1168412"/>
                    </a:lnTo>
                    <a:lnTo>
                      <a:pt x="3305454" y="1168412"/>
                    </a:lnTo>
                    <a:lnTo>
                      <a:pt x="3308388" y="1168412"/>
                    </a:lnTo>
                    <a:lnTo>
                      <a:pt x="3320072" y="1181112"/>
                    </a:lnTo>
                    <a:lnTo>
                      <a:pt x="3319818" y="1181112"/>
                    </a:lnTo>
                    <a:lnTo>
                      <a:pt x="3301009" y="1168336"/>
                    </a:lnTo>
                    <a:lnTo>
                      <a:pt x="3293541" y="1163218"/>
                    </a:lnTo>
                    <a:lnTo>
                      <a:pt x="3293541" y="1193812"/>
                    </a:lnTo>
                    <a:lnTo>
                      <a:pt x="3291040" y="1193812"/>
                    </a:lnTo>
                    <a:lnTo>
                      <a:pt x="3277819" y="1181112"/>
                    </a:lnTo>
                    <a:lnTo>
                      <a:pt x="3267214" y="1181112"/>
                    </a:lnTo>
                    <a:lnTo>
                      <a:pt x="3259302" y="1168412"/>
                    </a:lnTo>
                    <a:lnTo>
                      <a:pt x="3268395" y="1168412"/>
                    </a:lnTo>
                    <a:lnTo>
                      <a:pt x="3281464" y="1181112"/>
                    </a:lnTo>
                    <a:lnTo>
                      <a:pt x="3293541" y="1193812"/>
                    </a:lnTo>
                    <a:lnTo>
                      <a:pt x="3293541" y="1163218"/>
                    </a:lnTo>
                    <a:lnTo>
                      <a:pt x="3282632" y="1155712"/>
                    </a:lnTo>
                    <a:lnTo>
                      <a:pt x="3277260" y="1155712"/>
                    </a:lnTo>
                    <a:lnTo>
                      <a:pt x="3276930" y="1155471"/>
                    </a:lnTo>
                    <a:lnTo>
                      <a:pt x="3276930" y="1155712"/>
                    </a:lnTo>
                    <a:lnTo>
                      <a:pt x="3265690" y="1155712"/>
                    </a:lnTo>
                    <a:lnTo>
                      <a:pt x="3254451" y="1145463"/>
                    </a:lnTo>
                    <a:lnTo>
                      <a:pt x="3254451" y="1168412"/>
                    </a:lnTo>
                    <a:lnTo>
                      <a:pt x="3235299" y="1168412"/>
                    </a:lnTo>
                    <a:lnTo>
                      <a:pt x="3221964" y="1155712"/>
                    </a:lnTo>
                    <a:lnTo>
                      <a:pt x="3210344" y="1155712"/>
                    </a:lnTo>
                    <a:lnTo>
                      <a:pt x="3199904" y="1143012"/>
                    </a:lnTo>
                    <a:lnTo>
                      <a:pt x="3208998" y="1143012"/>
                    </a:lnTo>
                    <a:lnTo>
                      <a:pt x="3224542" y="1155712"/>
                    </a:lnTo>
                    <a:lnTo>
                      <a:pt x="3239782" y="1155712"/>
                    </a:lnTo>
                    <a:lnTo>
                      <a:pt x="3254451" y="1168412"/>
                    </a:lnTo>
                    <a:lnTo>
                      <a:pt x="3254451" y="1145463"/>
                    </a:lnTo>
                    <a:lnTo>
                      <a:pt x="3251771" y="1143012"/>
                    </a:lnTo>
                    <a:lnTo>
                      <a:pt x="3241230" y="1143012"/>
                    </a:lnTo>
                    <a:lnTo>
                      <a:pt x="3209112" y="1130312"/>
                    </a:lnTo>
                    <a:lnTo>
                      <a:pt x="3223831" y="1130312"/>
                    </a:lnTo>
                    <a:lnTo>
                      <a:pt x="3217456" y="1122184"/>
                    </a:lnTo>
                    <a:lnTo>
                      <a:pt x="3229216" y="1130312"/>
                    </a:lnTo>
                    <a:lnTo>
                      <a:pt x="3250704" y="1139342"/>
                    </a:lnTo>
                    <a:lnTo>
                      <a:pt x="3253689" y="1143012"/>
                    </a:lnTo>
                    <a:lnTo>
                      <a:pt x="3250857" y="1139405"/>
                    </a:lnTo>
                    <a:lnTo>
                      <a:pt x="3258553" y="1142631"/>
                    </a:lnTo>
                    <a:lnTo>
                      <a:pt x="3276930" y="1155712"/>
                    </a:lnTo>
                    <a:lnTo>
                      <a:pt x="3276930" y="1155471"/>
                    </a:lnTo>
                    <a:lnTo>
                      <a:pt x="3261779" y="1144117"/>
                    </a:lnTo>
                    <a:lnTo>
                      <a:pt x="3292437" y="1158506"/>
                    </a:lnTo>
                    <a:lnTo>
                      <a:pt x="3288741" y="1155712"/>
                    </a:lnTo>
                    <a:lnTo>
                      <a:pt x="3269488" y="1143012"/>
                    </a:lnTo>
                    <a:lnTo>
                      <a:pt x="3248850" y="1130312"/>
                    </a:lnTo>
                    <a:lnTo>
                      <a:pt x="3228365" y="1117612"/>
                    </a:lnTo>
                    <a:lnTo>
                      <a:pt x="3213874" y="1117612"/>
                    </a:lnTo>
                    <a:lnTo>
                      <a:pt x="3210839" y="1117612"/>
                    </a:lnTo>
                    <a:lnTo>
                      <a:pt x="3192475" y="1104912"/>
                    </a:lnTo>
                    <a:lnTo>
                      <a:pt x="3209188" y="1117612"/>
                    </a:lnTo>
                    <a:lnTo>
                      <a:pt x="3195891" y="1117612"/>
                    </a:lnTo>
                    <a:lnTo>
                      <a:pt x="3180753" y="1104912"/>
                    </a:lnTo>
                    <a:lnTo>
                      <a:pt x="3170580" y="1104912"/>
                    </a:lnTo>
                    <a:lnTo>
                      <a:pt x="3194647" y="1117612"/>
                    </a:lnTo>
                    <a:lnTo>
                      <a:pt x="3193313" y="1117612"/>
                    </a:lnTo>
                    <a:lnTo>
                      <a:pt x="3193313" y="1143012"/>
                    </a:lnTo>
                    <a:lnTo>
                      <a:pt x="3187395" y="1143012"/>
                    </a:lnTo>
                    <a:lnTo>
                      <a:pt x="3187395" y="1156690"/>
                    </a:lnTo>
                    <a:lnTo>
                      <a:pt x="3184664" y="1155712"/>
                    </a:lnTo>
                    <a:lnTo>
                      <a:pt x="3186341" y="1155712"/>
                    </a:lnTo>
                    <a:lnTo>
                      <a:pt x="3187395" y="1156690"/>
                    </a:lnTo>
                    <a:lnTo>
                      <a:pt x="3187395" y="1143012"/>
                    </a:lnTo>
                    <a:lnTo>
                      <a:pt x="3171685" y="1143012"/>
                    </a:lnTo>
                    <a:lnTo>
                      <a:pt x="3156280" y="1130312"/>
                    </a:lnTo>
                    <a:lnTo>
                      <a:pt x="3146691" y="1125816"/>
                    </a:lnTo>
                    <a:lnTo>
                      <a:pt x="3138386" y="1117612"/>
                    </a:lnTo>
                    <a:lnTo>
                      <a:pt x="3147060" y="1117612"/>
                    </a:lnTo>
                    <a:lnTo>
                      <a:pt x="3177629" y="1130312"/>
                    </a:lnTo>
                    <a:lnTo>
                      <a:pt x="3193313" y="1143012"/>
                    </a:lnTo>
                    <a:lnTo>
                      <a:pt x="3193313" y="1117612"/>
                    </a:lnTo>
                    <a:lnTo>
                      <a:pt x="3192068" y="1117612"/>
                    </a:lnTo>
                    <a:lnTo>
                      <a:pt x="3169564" y="1104912"/>
                    </a:lnTo>
                    <a:lnTo>
                      <a:pt x="3170580" y="1104912"/>
                    </a:lnTo>
                    <a:lnTo>
                      <a:pt x="3160572" y="1099642"/>
                    </a:lnTo>
                    <a:lnTo>
                      <a:pt x="3161538" y="1100658"/>
                    </a:lnTo>
                    <a:lnTo>
                      <a:pt x="3159722" y="1099197"/>
                    </a:lnTo>
                    <a:lnTo>
                      <a:pt x="3146437" y="1092212"/>
                    </a:lnTo>
                    <a:lnTo>
                      <a:pt x="3140125" y="1092212"/>
                    </a:lnTo>
                    <a:lnTo>
                      <a:pt x="3164548" y="1103820"/>
                    </a:lnTo>
                    <a:lnTo>
                      <a:pt x="3165576" y="1104912"/>
                    </a:lnTo>
                    <a:lnTo>
                      <a:pt x="3151962" y="1104912"/>
                    </a:lnTo>
                    <a:lnTo>
                      <a:pt x="3133750" y="1092212"/>
                    </a:lnTo>
                    <a:lnTo>
                      <a:pt x="3122269" y="1092212"/>
                    </a:lnTo>
                    <a:lnTo>
                      <a:pt x="3098152" y="1079512"/>
                    </a:lnTo>
                    <a:lnTo>
                      <a:pt x="3122066" y="1092212"/>
                    </a:lnTo>
                    <a:lnTo>
                      <a:pt x="3111855" y="1092212"/>
                    </a:lnTo>
                    <a:lnTo>
                      <a:pt x="3068993" y="1076210"/>
                    </a:lnTo>
                    <a:lnTo>
                      <a:pt x="3068993" y="1097699"/>
                    </a:lnTo>
                    <a:lnTo>
                      <a:pt x="3049016" y="1092212"/>
                    </a:lnTo>
                    <a:lnTo>
                      <a:pt x="2999854" y="1092212"/>
                    </a:lnTo>
                    <a:lnTo>
                      <a:pt x="2966402" y="1079512"/>
                    </a:lnTo>
                    <a:lnTo>
                      <a:pt x="2957106" y="1066812"/>
                    </a:lnTo>
                    <a:lnTo>
                      <a:pt x="2958808" y="1066812"/>
                    </a:lnTo>
                    <a:lnTo>
                      <a:pt x="2923756" y="1054112"/>
                    </a:lnTo>
                    <a:lnTo>
                      <a:pt x="2932671" y="1054112"/>
                    </a:lnTo>
                    <a:lnTo>
                      <a:pt x="2960878" y="1066812"/>
                    </a:lnTo>
                    <a:lnTo>
                      <a:pt x="2991332" y="1079512"/>
                    </a:lnTo>
                    <a:lnTo>
                      <a:pt x="3023158" y="1079512"/>
                    </a:lnTo>
                    <a:lnTo>
                      <a:pt x="3068993" y="1097699"/>
                    </a:lnTo>
                    <a:lnTo>
                      <a:pt x="3068993" y="1076210"/>
                    </a:lnTo>
                    <a:lnTo>
                      <a:pt x="3043872" y="1066812"/>
                    </a:lnTo>
                    <a:lnTo>
                      <a:pt x="3027515" y="1066812"/>
                    </a:lnTo>
                    <a:lnTo>
                      <a:pt x="3001568" y="1066812"/>
                    </a:lnTo>
                    <a:lnTo>
                      <a:pt x="2985236" y="1054112"/>
                    </a:lnTo>
                    <a:lnTo>
                      <a:pt x="2967063" y="1054112"/>
                    </a:lnTo>
                    <a:lnTo>
                      <a:pt x="2963507" y="1044663"/>
                    </a:lnTo>
                    <a:lnTo>
                      <a:pt x="2953588" y="1041412"/>
                    </a:lnTo>
                    <a:lnTo>
                      <a:pt x="2943910" y="1041412"/>
                    </a:lnTo>
                    <a:lnTo>
                      <a:pt x="2938869" y="1036574"/>
                    </a:lnTo>
                    <a:lnTo>
                      <a:pt x="2914916" y="1028712"/>
                    </a:lnTo>
                    <a:lnTo>
                      <a:pt x="2894292" y="1028712"/>
                    </a:lnTo>
                    <a:lnTo>
                      <a:pt x="2885160" y="1016901"/>
                    </a:lnTo>
                    <a:lnTo>
                      <a:pt x="2911691" y="1025969"/>
                    </a:lnTo>
                    <a:lnTo>
                      <a:pt x="2905468" y="1020686"/>
                    </a:lnTo>
                    <a:lnTo>
                      <a:pt x="2917761" y="1028039"/>
                    </a:lnTo>
                    <a:lnTo>
                      <a:pt x="2919717" y="1028712"/>
                    </a:lnTo>
                    <a:lnTo>
                      <a:pt x="2918879" y="1028712"/>
                    </a:lnTo>
                    <a:lnTo>
                      <a:pt x="2929166" y="1031709"/>
                    </a:lnTo>
                    <a:lnTo>
                      <a:pt x="2936100" y="1033919"/>
                    </a:lnTo>
                    <a:lnTo>
                      <a:pt x="2935833" y="1033665"/>
                    </a:lnTo>
                    <a:lnTo>
                      <a:pt x="2962287" y="1041412"/>
                    </a:lnTo>
                    <a:lnTo>
                      <a:pt x="2965412" y="1041412"/>
                    </a:lnTo>
                    <a:lnTo>
                      <a:pt x="2940405" y="1028712"/>
                    </a:lnTo>
                    <a:lnTo>
                      <a:pt x="2930652" y="1028712"/>
                    </a:lnTo>
                    <a:lnTo>
                      <a:pt x="2927578" y="1028712"/>
                    </a:lnTo>
                    <a:lnTo>
                      <a:pt x="2914561" y="1016012"/>
                    </a:lnTo>
                    <a:lnTo>
                      <a:pt x="2901378" y="1016012"/>
                    </a:lnTo>
                    <a:lnTo>
                      <a:pt x="2888094" y="1003312"/>
                    </a:lnTo>
                    <a:lnTo>
                      <a:pt x="2866745" y="1003312"/>
                    </a:lnTo>
                    <a:lnTo>
                      <a:pt x="2879585" y="1016012"/>
                    </a:lnTo>
                    <a:lnTo>
                      <a:pt x="2864612" y="1016012"/>
                    </a:lnTo>
                    <a:lnTo>
                      <a:pt x="2852102" y="1003312"/>
                    </a:lnTo>
                    <a:lnTo>
                      <a:pt x="2833852" y="1003312"/>
                    </a:lnTo>
                    <a:lnTo>
                      <a:pt x="2824010" y="990612"/>
                    </a:lnTo>
                    <a:lnTo>
                      <a:pt x="2813596" y="990612"/>
                    </a:lnTo>
                    <a:lnTo>
                      <a:pt x="2791574" y="1016012"/>
                    </a:lnTo>
                    <a:lnTo>
                      <a:pt x="2793022" y="1010323"/>
                    </a:lnTo>
                    <a:lnTo>
                      <a:pt x="2781058" y="1028712"/>
                    </a:lnTo>
                    <a:lnTo>
                      <a:pt x="2759164" y="1041412"/>
                    </a:lnTo>
                    <a:lnTo>
                      <a:pt x="2748242" y="1054112"/>
                    </a:lnTo>
                    <a:lnTo>
                      <a:pt x="2725445" y="1079512"/>
                    </a:lnTo>
                    <a:lnTo>
                      <a:pt x="2714231" y="1092212"/>
                    </a:lnTo>
                    <a:lnTo>
                      <a:pt x="2692831" y="1117612"/>
                    </a:lnTo>
                    <a:lnTo>
                      <a:pt x="2673070" y="1143012"/>
                    </a:lnTo>
                    <a:lnTo>
                      <a:pt x="2656205" y="1155712"/>
                    </a:lnTo>
                    <a:lnTo>
                      <a:pt x="2643530" y="1168412"/>
                    </a:lnTo>
                    <a:lnTo>
                      <a:pt x="2648788" y="1155712"/>
                    </a:lnTo>
                    <a:lnTo>
                      <a:pt x="2648445" y="1155712"/>
                    </a:lnTo>
                    <a:lnTo>
                      <a:pt x="2650083" y="1153845"/>
                    </a:lnTo>
                    <a:lnTo>
                      <a:pt x="2648788" y="1155712"/>
                    </a:lnTo>
                    <a:lnTo>
                      <a:pt x="2654490" y="1155712"/>
                    </a:lnTo>
                    <a:lnTo>
                      <a:pt x="2662910" y="1143012"/>
                    </a:lnTo>
                    <a:lnTo>
                      <a:pt x="2665844" y="1143012"/>
                    </a:lnTo>
                    <a:lnTo>
                      <a:pt x="2668435" y="1133005"/>
                    </a:lnTo>
                    <a:lnTo>
                      <a:pt x="2659621" y="1143012"/>
                    </a:lnTo>
                    <a:lnTo>
                      <a:pt x="2657640" y="1143012"/>
                    </a:lnTo>
                    <a:lnTo>
                      <a:pt x="2652560" y="1143012"/>
                    </a:lnTo>
                    <a:lnTo>
                      <a:pt x="2639161" y="1163180"/>
                    </a:lnTo>
                    <a:lnTo>
                      <a:pt x="2644775" y="1155712"/>
                    </a:lnTo>
                    <a:lnTo>
                      <a:pt x="2646807" y="1155712"/>
                    </a:lnTo>
                    <a:lnTo>
                      <a:pt x="2625407" y="1181112"/>
                    </a:lnTo>
                    <a:lnTo>
                      <a:pt x="2600109" y="1206512"/>
                    </a:lnTo>
                    <a:lnTo>
                      <a:pt x="2586240" y="1219212"/>
                    </a:lnTo>
                    <a:lnTo>
                      <a:pt x="2599144" y="1206512"/>
                    </a:lnTo>
                    <a:lnTo>
                      <a:pt x="2561831" y="1231912"/>
                    </a:lnTo>
                    <a:lnTo>
                      <a:pt x="2542946" y="1257312"/>
                    </a:lnTo>
                    <a:lnTo>
                      <a:pt x="2527604" y="1267421"/>
                    </a:lnTo>
                    <a:lnTo>
                      <a:pt x="2531249" y="1260360"/>
                    </a:lnTo>
                    <a:lnTo>
                      <a:pt x="2509202" y="1282712"/>
                    </a:lnTo>
                    <a:lnTo>
                      <a:pt x="2505240" y="1282712"/>
                    </a:lnTo>
                    <a:lnTo>
                      <a:pt x="2491879" y="1294650"/>
                    </a:lnTo>
                    <a:lnTo>
                      <a:pt x="2491562" y="1295412"/>
                    </a:lnTo>
                    <a:lnTo>
                      <a:pt x="2492781" y="1295412"/>
                    </a:lnTo>
                    <a:lnTo>
                      <a:pt x="2474976" y="1308112"/>
                    </a:lnTo>
                    <a:lnTo>
                      <a:pt x="2468676" y="1312240"/>
                    </a:lnTo>
                    <a:lnTo>
                      <a:pt x="2494864" y="1287272"/>
                    </a:lnTo>
                    <a:lnTo>
                      <a:pt x="2494216" y="1288859"/>
                    </a:lnTo>
                    <a:lnTo>
                      <a:pt x="2501379" y="1282712"/>
                    </a:lnTo>
                    <a:lnTo>
                      <a:pt x="2507361" y="1277569"/>
                    </a:lnTo>
                    <a:lnTo>
                      <a:pt x="2510752" y="1270012"/>
                    </a:lnTo>
                    <a:lnTo>
                      <a:pt x="2506573" y="1270012"/>
                    </a:lnTo>
                    <a:lnTo>
                      <a:pt x="2493213" y="1282712"/>
                    </a:lnTo>
                    <a:lnTo>
                      <a:pt x="2478532" y="1295412"/>
                    </a:lnTo>
                    <a:lnTo>
                      <a:pt x="2462568" y="1308112"/>
                    </a:lnTo>
                    <a:lnTo>
                      <a:pt x="2445397" y="1320812"/>
                    </a:lnTo>
                    <a:lnTo>
                      <a:pt x="2449080" y="1320812"/>
                    </a:lnTo>
                    <a:lnTo>
                      <a:pt x="2429776" y="1333512"/>
                    </a:lnTo>
                    <a:lnTo>
                      <a:pt x="2409812" y="1345514"/>
                    </a:lnTo>
                    <a:lnTo>
                      <a:pt x="2409812" y="1358912"/>
                    </a:lnTo>
                    <a:lnTo>
                      <a:pt x="2407183" y="1361109"/>
                    </a:lnTo>
                    <a:lnTo>
                      <a:pt x="2408440" y="1358912"/>
                    </a:lnTo>
                    <a:lnTo>
                      <a:pt x="2409812" y="1358912"/>
                    </a:lnTo>
                    <a:lnTo>
                      <a:pt x="2409812" y="1345514"/>
                    </a:lnTo>
                    <a:lnTo>
                      <a:pt x="2408631" y="1346212"/>
                    </a:lnTo>
                    <a:lnTo>
                      <a:pt x="2394572" y="1362011"/>
                    </a:lnTo>
                    <a:lnTo>
                      <a:pt x="2394572" y="1371612"/>
                    </a:lnTo>
                    <a:lnTo>
                      <a:pt x="2385682" y="1379016"/>
                    </a:lnTo>
                    <a:lnTo>
                      <a:pt x="2388603" y="1371612"/>
                    </a:lnTo>
                    <a:lnTo>
                      <a:pt x="2394572" y="1371612"/>
                    </a:lnTo>
                    <a:lnTo>
                      <a:pt x="2394572" y="1362011"/>
                    </a:lnTo>
                    <a:lnTo>
                      <a:pt x="2386012" y="1371612"/>
                    </a:lnTo>
                    <a:lnTo>
                      <a:pt x="2381732" y="1373898"/>
                    </a:lnTo>
                    <a:lnTo>
                      <a:pt x="2377160" y="1383258"/>
                    </a:lnTo>
                    <a:lnTo>
                      <a:pt x="2385644" y="1379054"/>
                    </a:lnTo>
                    <a:lnTo>
                      <a:pt x="2392743" y="1375511"/>
                    </a:lnTo>
                    <a:lnTo>
                      <a:pt x="2376843" y="1397012"/>
                    </a:lnTo>
                    <a:lnTo>
                      <a:pt x="2359761" y="1409712"/>
                    </a:lnTo>
                    <a:lnTo>
                      <a:pt x="2352052" y="1416392"/>
                    </a:lnTo>
                    <a:lnTo>
                      <a:pt x="2346883" y="1422412"/>
                    </a:lnTo>
                    <a:lnTo>
                      <a:pt x="2323922" y="1435112"/>
                    </a:lnTo>
                    <a:lnTo>
                      <a:pt x="2315832" y="1447812"/>
                    </a:lnTo>
                    <a:lnTo>
                      <a:pt x="2297239" y="1460512"/>
                    </a:lnTo>
                    <a:lnTo>
                      <a:pt x="2290635" y="1460512"/>
                    </a:lnTo>
                    <a:lnTo>
                      <a:pt x="2301316" y="1447812"/>
                    </a:lnTo>
                    <a:lnTo>
                      <a:pt x="2334564" y="1422412"/>
                    </a:lnTo>
                    <a:lnTo>
                      <a:pt x="2327414" y="1422412"/>
                    </a:lnTo>
                    <a:lnTo>
                      <a:pt x="2353411" y="1397012"/>
                    </a:lnTo>
                    <a:lnTo>
                      <a:pt x="2373795" y="1378153"/>
                    </a:lnTo>
                    <a:lnTo>
                      <a:pt x="2362314" y="1384312"/>
                    </a:lnTo>
                    <a:lnTo>
                      <a:pt x="2325306" y="1413903"/>
                    </a:lnTo>
                    <a:lnTo>
                      <a:pt x="2325306" y="1424000"/>
                    </a:lnTo>
                    <a:lnTo>
                      <a:pt x="2316073" y="1435112"/>
                    </a:lnTo>
                    <a:lnTo>
                      <a:pt x="2310536" y="1435112"/>
                    </a:lnTo>
                    <a:lnTo>
                      <a:pt x="2325306" y="1424000"/>
                    </a:lnTo>
                    <a:lnTo>
                      <a:pt x="2325306" y="1413903"/>
                    </a:lnTo>
                    <a:lnTo>
                      <a:pt x="2314651" y="1422412"/>
                    </a:lnTo>
                    <a:lnTo>
                      <a:pt x="2306231" y="1429512"/>
                    </a:lnTo>
                    <a:lnTo>
                      <a:pt x="2306231" y="1435112"/>
                    </a:lnTo>
                    <a:lnTo>
                      <a:pt x="2298954" y="1447812"/>
                    </a:lnTo>
                    <a:lnTo>
                      <a:pt x="2296096" y="1447812"/>
                    </a:lnTo>
                    <a:lnTo>
                      <a:pt x="2300757" y="1435112"/>
                    </a:lnTo>
                    <a:lnTo>
                      <a:pt x="2306231" y="1435112"/>
                    </a:lnTo>
                    <a:lnTo>
                      <a:pt x="2306231" y="1429512"/>
                    </a:lnTo>
                    <a:lnTo>
                      <a:pt x="2269452" y="1460512"/>
                    </a:lnTo>
                    <a:lnTo>
                      <a:pt x="2259279" y="1473212"/>
                    </a:lnTo>
                    <a:lnTo>
                      <a:pt x="2244483" y="1485912"/>
                    </a:lnTo>
                    <a:lnTo>
                      <a:pt x="2209952" y="1511312"/>
                    </a:lnTo>
                    <a:lnTo>
                      <a:pt x="2166582" y="1549412"/>
                    </a:lnTo>
                    <a:lnTo>
                      <a:pt x="2159355" y="1553552"/>
                    </a:lnTo>
                    <a:lnTo>
                      <a:pt x="2159355" y="1569161"/>
                    </a:lnTo>
                    <a:lnTo>
                      <a:pt x="2152827" y="1574812"/>
                    </a:lnTo>
                    <a:lnTo>
                      <a:pt x="2149500" y="1574812"/>
                    </a:lnTo>
                    <a:lnTo>
                      <a:pt x="2159355" y="1569161"/>
                    </a:lnTo>
                    <a:lnTo>
                      <a:pt x="2159355" y="1553552"/>
                    </a:lnTo>
                    <a:lnTo>
                      <a:pt x="2122195" y="1574812"/>
                    </a:lnTo>
                    <a:lnTo>
                      <a:pt x="2100580" y="1586928"/>
                    </a:lnTo>
                    <a:lnTo>
                      <a:pt x="2112073" y="1574812"/>
                    </a:lnTo>
                    <a:lnTo>
                      <a:pt x="2126919" y="1564436"/>
                    </a:lnTo>
                    <a:lnTo>
                      <a:pt x="2091232" y="1586496"/>
                    </a:lnTo>
                    <a:lnTo>
                      <a:pt x="2106041" y="1574812"/>
                    </a:lnTo>
                    <a:lnTo>
                      <a:pt x="2099703" y="1574812"/>
                    </a:lnTo>
                    <a:lnTo>
                      <a:pt x="2105355" y="1569834"/>
                    </a:lnTo>
                    <a:lnTo>
                      <a:pt x="2094852" y="1574812"/>
                    </a:lnTo>
                    <a:lnTo>
                      <a:pt x="2068233" y="1600212"/>
                    </a:lnTo>
                    <a:lnTo>
                      <a:pt x="2043353" y="1612912"/>
                    </a:lnTo>
                    <a:lnTo>
                      <a:pt x="2032444" y="1619910"/>
                    </a:lnTo>
                    <a:lnTo>
                      <a:pt x="2046338" y="1612912"/>
                    </a:lnTo>
                    <a:lnTo>
                      <a:pt x="2072424" y="1600873"/>
                    </a:lnTo>
                    <a:lnTo>
                      <a:pt x="2059241" y="1611134"/>
                    </a:lnTo>
                    <a:lnTo>
                      <a:pt x="2066277" y="1608455"/>
                    </a:lnTo>
                    <a:lnTo>
                      <a:pt x="2068131" y="1607451"/>
                    </a:lnTo>
                    <a:lnTo>
                      <a:pt x="2067471" y="1608010"/>
                    </a:lnTo>
                    <a:lnTo>
                      <a:pt x="2071535" y="1606461"/>
                    </a:lnTo>
                    <a:lnTo>
                      <a:pt x="2068118" y="1612912"/>
                    </a:lnTo>
                    <a:lnTo>
                      <a:pt x="2061540" y="1612912"/>
                    </a:lnTo>
                    <a:lnTo>
                      <a:pt x="2030793" y="1638312"/>
                    </a:lnTo>
                    <a:lnTo>
                      <a:pt x="1937880" y="1688363"/>
                    </a:lnTo>
                    <a:lnTo>
                      <a:pt x="1937880" y="1689112"/>
                    </a:lnTo>
                    <a:lnTo>
                      <a:pt x="1934451" y="1701812"/>
                    </a:lnTo>
                    <a:lnTo>
                      <a:pt x="1930565" y="1701812"/>
                    </a:lnTo>
                    <a:lnTo>
                      <a:pt x="1937880" y="1689112"/>
                    </a:lnTo>
                    <a:lnTo>
                      <a:pt x="1937880" y="1688363"/>
                    </a:lnTo>
                    <a:lnTo>
                      <a:pt x="1936483" y="1689112"/>
                    </a:lnTo>
                    <a:lnTo>
                      <a:pt x="1959038" y="1676412"/>
                    </a:lnTo>
                    <a:lnTo>
                      <a:pt x="1992718" y="1651012"/>
                    </a:lnTo>
                    <a:lnTo>
                      <a:pt x="2000923" y="1646021"/>
                    </a:lnTo>
                    <a:lnTo>
                      <a:pt x="2018398" y="1628381"/>
                    </a:lnTo>
                    <a:lnTo>
                      <a:pt x="1999932" y="1638312"/>
                    </a:lnTo>
                    <a:lnTo>
                      <a:pt x="1967509" y="1663712"/>
                    </a:lnTo>
                    <a:lnTo>
                      <a:pt x="1921383" y="1689112"/>
                    </a:lnTo>
                    <a:lnTo>
                      <a:pt x="1923503" y="1689112"/>
                    </a:lnTo>
                    <a:lnTo>
                      <a:pt x="1914271" y="1701812"/>
                    </a:lnTo>
                    <a:lnTo>
                      <a:pt x="1904136" y="1701812"/>
                    </a:lnTo>
                    <a:lnTo>
                      <a:pt x="1894674" y="1712836"/>
                    </a:lnTo>
                    <a:lnTo>
                      <a:pt x="1914486" y="1701812"/>
                    </a:lnTo>
                    <a:lnTo>
                      <a:pt x="1923224" y="1701812"/>
                    </a:lnTo>
                    <a:lnTo>
                      <a:pt x="1910842" y="1714512"/>
                    </a:lnTo>
                    <a:lnTo>
                      <a:pt x="1908467" y="1714512"/>
                    </a:lnTo>
                    <a:lnTo>
                      <a:pt x="1908467" y="1734439"/>
                    </a:lnTo>
                    <a:lnTo>
                      <a:pt x="1877771" y="1752612"/>
                    </a:lnTo>
                    <a:lnTo>
                      <a:pt x="1869935" y="1755838"/>
                    </a:lnTo>
                    <a:lnTo>
                      <a:pt x="1869935" y="1771065"/>
                    </a:lnTo>
                    <a:lnTo>
                      <a:pt x="1844725" y="1790712"/>
                    </a:lnTo>
                    <a:lnTo>
                      <a:pt x="1794090" y="1818386"/>
                    </a:lnTo>
                    <a:lnTo>
                      <a:pt x="1797138" y="1816112"/>
                    </a:lnTo>
                    <a:lnTo>
                      <a:pt x="1829955" y="1790712"/>
                    </a:lnTo>
                    <a:lnTo>
                      <a:pt x="1855812" y="1778012"/>
                    </a:lnTo>
                    <a:lnTo>
                      <a:pt x="1869935" y="1771065"/>
                    </a:lnTo>
                    <a:lnTo>
                      <a:pt x="1869935" y="1755838"/>
                    </a:lnTo>
                    <a:lnTo>
                      <a:pt x="1846910" y="1765312"/>
                    </a:lnTo>
                    <a:lnTo>
                      <a:pt x="1822640" y="1778012"/>
                    </a:lnTo>
                    <a:lnTo>
                      <a:pt x="1892287" y="1739912"/>
                    </a:lnTo>
                    <a:lnTo>
                      <a:pt x="1898446" y="1739912"/>
                    </a:lnTo>
                    <a:lnTo>
                      <a:pt x="1908467" y="1734439"/>
                    </a:lnTo>
                    <a:lnTo>
                      <a:pt x="1908467" y="1714512"/>
                    </a:lnTo>
                    <a:lnTo>
                      <a:pt x="1898091" y="1714512"/>
                    </a:lnTo>
                    <a:lnTo>
                      <a:pt x="1885797" y="1727212"/>
                    </a:lnTo>
                    <a:lnTo>
                      <a:pt x="1874723" y="1739912"/>
                    </a:lnTo>
                    <a:lnTo>
                      <a:pt x="1859788" y="1739912"/>
                    </a:lnTo>
                    <a:lnTo>
                      <a:pt x="1891677" y="1714512"/>
                    </a:lnTo>
                    <a:lnTo>
                      <a:pt x="1881720" y="1714512"/>
                    </a:lnTo>
                    <a:lnTo>
                      <a:pt x="1869630" y="1727212"/>
                    </a:lnTo>
                    <a:lnTo>
                      <a:pt x="1857209" y="1727212"/>
                    </a:lnTo>
                    <a:lnTo>
                      <a:pt x="1844624" y="1739912"/>
                    </a:lnTo>
                    <a:lnTo>
                      <a:pt x="1847926" y="1739912"/>
                    </a:lnTo>
                    <a:lnTo>
                      <a:pt x="1845525" y="1745462"/>
                    </a:lnTo>
                    <a:lnTo>
                      <a:pt x="1855228" y="1739912"/>
                    </a:lnTo>
                    <a:lnTo>
                      <a:pt x="1857641" y="1739912"/>
                    </a:lnTo>
                    <a:lnTo>
                      <a:pt x="1845005" y="1752612"/>
                    </a:lnTo>
                    <a:lnTo>
                      <a:pt x="1831975" y="1763026"/>
                    </a:lnTo>
                    <a:lnTo>
                      <a:pt x="1842439" y="1752612"/>
                    </a:lnTo>
                    <a:lnTo>
                      <a:pt x="1845525" y="1745462"/>
                    </a:lnTo>
                    <a:lnTo>
                      <a:pt x="1833041" y="1752612"/>
                    </a:lnTo>
                    <a:lnTo>
                      <a:pt x="1815439" y="1765312"/>
                    </a:lnTo>
                    <a:lnTo>
                      <a:pt x="1818957" y="1765312"/>
                    </a:lnTo>
                    <a:lnTo>
                      <a:pt x="1789404" y="1775206"/>
                    </a:lnTo>
                    <a:lnTo>
                      <a:pt x="1788337" y="1775790"/>
                    </a:lnTo>
                    <a:lnTo>
                      <a:pt x="1789112" y="1775294"/>
                    </a:lnTo>
                    <a:lnTo>
                      <a:pt x="1781035" y="1778012"/>
                    </a:lnTo>
                    <a:lnTo>
                      <a:pt x="1762429" y="1790712"/>
                    </a:lnTo>
                    <a:lnTo>
                      <a:pt x="1746224" y="1803412"/>
                    </a:lnTo>
                    <a:lnTo>
                      <a:pt x="1745869" y="1803412"/>
                    </a:lnTo>
                    <a:lnTo>
                      <a:pt x="1741944" y="1803412"/>
                    </a:lnTo>
                    <a:lnTo>
                      <a:pt x="1746338" y="1800466"/>
                    </a:lnTo>
                    <a:lnTo>
                      <a:pt x="1745869" y="1803412"/>
                    </a:lnTo>
                    <a:lnTo>
                      <a:pt x="1748180" y="1799234"/>
                    </a:lnTo>
                    <a:lnTo>
                      <a:pt x="1760943" y="1790712"/>
                    </a:lnTo>
                    <a:lnTo>
                      <a:pt x="1749298" y="1797215"/>
                    </a:lnTo>
                    <a:lnTo>
                      <a:pt x="1752892" y="1790712"/>
                    </a:lnTo>
                    <a:lnTo>
                      <a:pt x="1747875" y="1790712"/>
                    </a:lnTo>
                    <a:lnTo>
                      <a:pt x="1746618" y="1798713"/>
                    </a:lnTo>
                    <a:lnTo>
                      <a:pt x="1738223" y="1803412"/>
                    </a:lnTo>
                    <a:lnTo>
                      <a:pt x="1736293" y="1803412"/>
                    </a:lnTo>
                    <a:lnTo>
                      <a:pt x="1736293" y="1806841"/>
                    </a:lnTo>
                    <a:lnTo>
                      <a:pt x="1735289" y="1807921"/>
                    </a:lnTo>
                    <a:lnTo>
                      <a:pt x="1732940" y="1808899"/>
                    </a:lnTo>
                    <a:lnTo>
                      <a:pt x="1736293" y="1806841"/>
                    </a:lnTo>
                    <a:lnTo>
                      <a:pt x="1736293" y="1803412"/>
                    </a:lnTo>
                    <a:lnTo>
                      <a:pt x="1715554" y="1803412"/>
                    </a:lnTo>
                    <a:lnTo>
                      <a:pt x="1623847" y="1854212"/>
                    </a:lnTo>
                    <a:lnTo>
                      <a:pt x="1581035" y="1879612"/>
                    </a:lnTo>
                    <a:lnTo>
                      <a:pt x="1520291" y="1917204"/>
                    </a:lnTo>
                    <a:lnTo>
                      <a:pt x="1543710" y="1905012"/>
                    </a:lnTo>
                    <a:lnTo>
                      <a:pt x="1563128" y="1905012"/>
                    </a:lnTo>
                    <a:lnTo>
                      <a:pt x="1580883" y="1892312"/>
                    </a:lnTo>
                    <a:lnTo>
                      <a:pt x="1576336" y="1892312"/>
                    </a:lnTo>
                    <a:lnTo>
                      <a:pt x="1612023" y="1866912"/>
                    </a:lnTo>
                    <a:lnTo>
                      <a:pt x="1646936" y="1854212"/>
                    </a:lnTo>
                    <a:lnTo>
                      <a:pt x="1681302" y="1828812"/>
                    </a:lnTo>
                    <a:lnTo>
                      <a:pt x="1715389" y="1816112"/>
                    </a:lnTo>
                    <a:lnTo>
                      <a:pt x="1721129" y="1816112"/>
                    </a:lnTo>
                    <a:lnTo>
                      <a:pt x="1729651" y="1810905"/>
                    </a:lnTo>
                    <a:lnTo>
                      <a:pt x="1733994" y="1809305"/>
                    </a:lnTo>
                    <a:lnTo>
                      <a:pt x="1727619" y="1816112"/>
                    </a:lnTo>
                    <a:lnTo>
                      <a:pt x="1719224" y="1824405"/>
                    </a:lnTo>
                    <a:lnTo>
                      <a:pt x="1731454" y="1816112"/>
                    </a:lnTo>
                    <a:lnTo>
                      <a:pt x="1739950" y="1810334"/>
                    </a:lnTo>
                    <a:lnTo>
                      <a:pt x="1753819" y="1803412"/>
                    </a:lnTo>
                    <a:lnTo>
                      <a:pt x="1779206" y="1790712"/>
                    </a:lnTo>
                    <a:lnTo>
                      <a:pt x="1780273" y="1790179"/>
                    </a:lnTo>
                    <a:lnTo>
                      <a:pt x="1779638" y="1790712"/>
                    </a:lnTo>
                    <a:lnTo>
                      <a:pt x="1768487" y="1803412"/>
                    </a:lnTo>
                    <a:lnTo>
                      <a:pt x="1765173" y="1803412"/>
                    </a:lnTo>
                    <a:lnTo>
                      <a:pt x="1754200" y="1816112"/>
                    </a:lnTo>
                    <a:lnTo>
                      <a:pt x="1723161" y="1828812"/>
                    </a:lnTo>
                    <a:lnTo>
                      <a:pt x="1683232" y="1854212"/>
                    </a:lnTo>
                    <a:lnTo>
                      <a:pt x="1632064" y="1879612"/>
                    </a:lnTo>
                    <a:lnTo>
                      <a:pt x="1567307" y="1905012"/>
                    </a:lnTo>
                    <a:lnTo>
                      <a:pt x="1556207" y="1917712"/>
                    </a:lnTo>
                    <a:lnTo>
                      <a:pt x="1552168" y="1917712"/>
                    </a:lnTo>
                    <a:lnTo>
                      <a:pt x="1536839" y="1930412"/>
                    </a:lnTo>
                    <a:lnTo>
                      <a:pt x="1521879" y="1943112"/>
                    </a:lnTo>
                    <a:lnTo>
                      <a:pt x="1513039" y="1943112"/>
                    </a:lnTo>
                    <a:lnTo>
                      <a:pt x="1526057" y="1930412"/>
                    </a:lnTo>
                    <a:lnTo>
                      <a:pt x="1544002" y="1917712"/>
                    </a:lnTo>
                    <a:lnTo>
                      <a:pt x="1487627" y="1955812"/>
                    </a:lnTo>
                    <a:lnTo>
                      <a:pt x="1449870" y="1968512"/>
                    </a:lnTo>
                    <a:lnTo>
                      <a:pt x="1412138" y="1993912"/>
                    </a:lnTo>
                    <a:lnTo>
                      <a:pt x="1419707" y="1993912"/>
                    </a:lnTo>
                    <a:lnTo>
                      <a:pt x="1374076" y="2019312"/>
                    </a:lnTo>
                    <a:lnTo>
                      <a:pt x="1369987" y="2020620"/>
                    </a:lnTo>
                    <a:lnTo>
                      <a:pt x="1372793" y="2019312"/>
                    </a:lnTo>
                    <a:lnTo>
                      <a:pt x="1389049" y="2003793"/>
                    </a:lnTo>
                    <a:lnTo>
                      <a:pt x="1356360" y="2024989"/>
                    </a:lnTo>
                    <a:lnTo>
                      <a:pt x="1334490" y="2032012"/>
                    </a:lnTo>
                    <a:lnTo>
                      <a:pt x="1296873" y="2057412"/>
                    </a:lnTo>
                    <a:lnTo>
                      <a:pt x="1257147" y="2082812"/>
                    </a:lnTo>
                    <a:lnTo>
                      <a:pt x="1246009" y="2082812"/>
                    </a:lnTo>
                    <a:lnTo>
                      <a:pt x="1253274" y="2070112"/>
                    </a:lnTo>
                    <a:lnTo>
                      <a:pt x="1260195" y="2070112"/>
                    </a:lnTo>
                    <a:lnTo>
                      <a:pt x="1279550" y="2057412"/>
                    </a:lnTo>
                    <a:lnTo>
                      <a:pt x="1304836" y="2044712"/>
                    </a:lnTo>
                    <a:lnTo>
                      <a:pt x="1321765" y="2029383"/>
                    </a:lnTo>
                    <a:lnTo>
                      <a:pt x="1252423" y="2070112"/>
                    </a:lnTo>
                    <a:lnTo>
                      <a:pt x="1236116" y="2070112"/>
                    </a:lnTo>
                    <a:lnTo>
                      <a:pt x="1216926" y="2082812"/>
                    </a:lnTo>
                    <a:lnTo>
                      <a:pt x="1191260" y="2095512"/>
                    </a:lnTo>
                    <a:lnTo>
                      <a:pt x="1175131" y="2101240"/>
                    </a:lnTo>
                    <a:lnTo>
                      <a:pt x="1198562" y="2082812"/>
                    </a:lnTo>
                    <a:lnTo>
                      <a:pt x="1191158" y="2082812"/>
                    </a:lnTo>
                    <a:lnTo>
                      <a:pt x="1168679" y="2103526"/>
                    </a:lnTo>
                    <a:lnTo>
                      <a:pt x="1155522" y="2108212"/>
                    </a:lnTo>
                    <a:lnTo>
                      <a:pt x="1163612" y="2108212"/>
                    </a:lnTo>
                    <a:lnTo>
                      <a:pt x="1132205" y="2120912"/>
                    </a:lnTo>
                    <a:lnTo>
                      <a:pt x="1091615" y="2146312"/>
                    </a:lnTo>
                    <a:lnTo>
                      <a:pt x="1048397" y="2166239"/>
                    </a:lnTo>
                    <a:lnTo>
                      <a:pt x="1048397" y="2209812"/>
                    </a:lnTo>
                    <a:lnTo>
                      <a:pt x="1024991" y="2220760"/>
                    </a:lnTo>
                    <a:lnTo>
                      <a:pt x="1038504" y="2209812"/>
                    </a:lnTo>
                    <a:lnTo>
                      <a:pt x="1048397" y="2209812"/>
                    </a:lnTo>
                    <a:lnTo>
                      <a:pt x="1048397" y="2166239"/>
                    </a:lnTo>
                    <a:lnTo>
                      <a:pt x="1036510" y="2171712"/>
                    </a:lnTo>
                    <a:lnTo>
                      <a:pt x="1021562" y="2171712"/>
                    </a:lnTo>
                    <a:lnTo>
                      <a:pt x="1015504" y="2174760"/>
                    </a:lnTo>
                    <a:lnTo>
                      <a:pt x="1015504" y="2235212"/>
                    </a:lnTo>
                    <a:lnTo>
                      <a:pt x="1008418" y="2247912"/>
                    </a:lnTo>
                    <a:lnTo>
                      <a:pt x="996416" y="2247912"/>
                    </a:lnTo>
                    <a:lnTo>
                      <a:pt x="1015504" y="2235212"/>
                    </a:lnTo>
                    <a:lnTo>
                      <a:pt x="1015504" y="2174760"/>
                    </a:lnTo>
                    <a:lnTo>
                      <a:pt x="983526" y="2190813"/>
                    </a:lnTo>
                    <a:lnTo>
                      <a:pt x="983526" y="2231733"/>
                    </a:lnTo>
                    <a:lnTo>
                      <a:pt x="976376" y="2235212"/>
                    </a:lnTo>
                    <a:lnTo>
                      <a:pt x="969860" y="2235212"/>
                    </a:lnTo>
                    <a:lnTo>
                      <a:pt x="983526" y="2231733"/>
                    </a:lnTo>
                    <a:lnTo>
                      <a:pt x="983526" y="2190813"/>
                    </a:lnTo>
                    <a:lnTo>
                      <a:pt x="970953" y="2197112"/>
                    </a:lnTo>
                    <a:lnTo>
                      <a:pt x="966673" y="2197112"/>
                    </a:lnTo>
                    <a:lnTo>
                      <a:pt x="959015" y="2201646"/>
                    </a:lnTo>
                    <a:lnTo>
                      <a:pt x="959015" y="2235212"/>
                    </a:lnTo>
                    <a:lnTo>
                      <a:pt x="944041" y="2247912"/>
                    </a:lnTo>
                    <a:lnTo>
                      <a:pt x="894803" y="2273312"/>
                    </a:lnTo>
                    <a:lnTo>
                      <a:pt x="837450" y="2298712"/>
                    </a:lnTo>
                    <a:lnTo>
                      <a:pt x="812266" y="2311412"/>
                    </a:lnTo>
                    <a:lnTo>
                      <a:pt x="799363" y="2311412"/>
                    </a:lnTo>
                    <a:lnTo>
                      <a:pt x="799363" y="2319921"/>
                    </a:lnTo>
                    <a:lnTo>
                      <a:pt x="793000" y="2324112"/>
                    </a:lnTo>
                    <a:lnTo>
                      <a:pt x="791438" y="2324620"/>
                    </a:lnTo>
                    <a:lnTo>
                      <a:pt x="792378" y="2324112"/>
                    </a:lnTo>
                    <a:lnTo>
                      <a:pt x="799363" y="2319921"/>
                    </a:lnTo>
                    <a:lnTo>
                      <a:pt x="799363" y="2311412"/>
                    </a:lnTo>
                    <a:lnTo>
                      <a:pt x="793191" y="2311412"/>
                    </a:lnTo>
                    <a:lnTo>
                      <a:pt x="760590" y="2323439"/>
                    </a:lnTo>
                    <a:lnTo>
                      <a:pt x="810018" y="2298712"/>
                    </a:lnTo>
                    <a:lnTo>
                      <a:pt x="860958" y="2286012"/>
                    </a:lnTo>
                    <a:lnTo>
                      <a:pt x="911809" y="2260612"/>
                    </a:lnTo>
                    <a:lnTo>
                      <a:pt x="900557" y="2260612"/>
                    </a:lnTo>
                    <a:lnTo>
                      <a:pt x="919797" y="2247912"/>
                    </a:lnTo>
                    <a:lnTo>
                      <a:pt x="936739" y="2247912"/>
                    </a:lnTo>
                    <a:lnTo>
                      <a:pt x="951484" y="2235212"/>
                    </a:lnTo>
                    <a:lnTo>
                      <a:pt x="959015" y="2235212"/>
                    </a:lnTo>
                    <a:lnTo>
                      <a:pt x="959015" y="2201646"/>
                    </a:lnTo>
                    <a:lnTo>
                      <a:pt x="945197" y="2209812"/>
                    </a:lnTo>
                    <a:lnTo>
                      <a:pt x="918222" y="2222512"/>
                    </a:lnTo>
                    <a:lnTo>
                      <a:pt x="882269" y="2234742"/>
                    </a:lnTo>
                    <a:lnTo>
                      <a:pt x="906335" y="2222512"/>
                    </a:lnTo>
                    <a:lnTo>
                      <a:pt x="856754" y="2246236"/>
                    </a:lnTo>
                    <a:lnTo>
                      <a:pt x="856754" y="2247912"/>
                    </a:lnTo>
                    <a:lnTo>
                      <a:pt x="851344" y="2253450"/>
                    </a:lnTo>
                    <a:lnTo>
                      <a:pt x="854583" y="2247912"/>
                    </a:lnTo>
                    <a:lnTo>
                      <a:pt x="856754" y="2247912"/>
                    </a:lnTo>
                    <a:lnTo>
                      <a:pt x="856754" y="2246236"/>
                    </a:lnTo>
                    <a:lnTo>
                      <a:pt x="853224" y="2247912"/>
                    </a:lnTo>
                    <a:lnTo>
                      <a:pt x="810577" y="2260612"/>
                    </a:lnTo>
                    <a:lnTo>
                      <a:pt x="775436" y="2286012"/>
                    </a:lnTo>
                    <a:lnTo>
                      <a:pt x="751636" y="2295906"/>
                    </a:lnTo>
                    <a:lnTo>
                      <a:pt x="789901" y="2286012"/>
                    </a:lnTo>
                    <a:lnTo>
                      <a:pt x="842505" y="2260612"/>
                    </a:lnTo>
                    <a:lnTo>
                      <a:pt x="838568" y="2260612"/>
                    </a:lnTo>
                    <a:lnTo>
                      <a:pt x="847902" y="2256980"/>
                    </a:lnTo>
                    <a:lnTo>
                      <a:pt x="844372" y="2260612"/>
                    </a:lnTo>
                    <a:lnTo>
                      <a:pt x="847166" y="2260612"/>
                    </a:lnTo>
                    <a:lnTo>
                      <a:pt x="849693" y="2256294"/>
                    </a:lnTo>
                    <a:lnTo>
                      <a:pt x="871321" y="2247912"/>
                    </a:lnTo>
                    <a:lnTo>
                      <a:pt x="850620" y="2260612"/>
                    </a:lnTo>
                    <a:lnTo>
                      <a:pt x="827481" y="2273312"/>
                    </a:lnTo>
                    <a:lnTo>
                      <a:pt x="809002" y="2286012"/>
                    </a:lnTo>
                    <a:lnTo>
                      <a:pt x="802335" y="2286012"/>
                    </a:lnTo>
                    <a:lnTo>
                      <a:pt x="770915" y="2298712"/>
                    </a:lnTo>
                    <a:lnTo>
                      <a:pt x="753846" y="2311539"/>
                    </a:lnTo>
                    <a:lnTo>
                      <a:pt x="753846" y="2326843"/>
                    </a:lnTo>
                    <a:lnTo>
                      <a:pt x="724268" y="2343251"/>
                    </a:lnTo>
                    <a:lnTo>
                      <a:pt x="724268" y="2356523"/>
                    </a:lnTo>
                    <a:lnTo>
                      <a:pt x="715746" y="2362212"/>
                    </a:lnTo>
                    <a:lnTo>
                      <a:pt x="681291" y="2374912"/>
                    </a:lnTo>
                    <a:lnTo>
                      <a:pt x="652945" y="2387612"/>
                    </a:lnTo>
                    <a:lnTo>
                      <a:pt x="668921" y="2374912"/>
                    </a:lnTo>
                    <a:lnTo>
                      <a:pt x="724268" y="2356523"/>
                    </a:lnTo>
                    <a:lnTo>
                      <a:pt x="724268" y="2343251"/>
                    </a:lnTo>
                    <a:lnTo>
                      <a:pt x="712965" y="2349512"/>
                    </a:lnTo>
                    <a:lnTo>
                      <a:pt x="659320" y="2374912"/>
                    </a:lnTo>
                    <a:lnTo>
                      <a:pt x="727316" y="2340229"/>
                    </a:lnTo>
                    <a:lnTo>
                      <a:pt x="753846" y="2326843"/>
                    </a:lnTo>
                    <a:lnTo>
                      <a:pt x="753846" y="2311539"/>
                    </a:lnTo>
                    <a:lnTo>
                      <a:pt x="737095" y="2324112"/>
                    </a:lnTo>
                    <a:lnTo>
                      <a:pt x="704570" y="2336812"/>
                    </a:lnTo>
                    <a:lnTo>
                      <a:pt x="677037" y="2349512"/>
                    </a:lnTo>
                    <a:lnTo>
                      <a:pt x="679323" y="2349512"/>
                    </a:lnTo>
                    <a:lnTo>
                      <a:pt x="648373" y="2362212"/>
                    </a:lnTo>
                    <a:lnTo>
                      <a:pt x="613016" y="2374912"/>
                    </a:lnTo>
                    <a:lnTo>
                      <a:pt x="583920" y="2387130"/>
                    </a:lnTo>
                    <a:lnTo>
                      <a:pt x="583920" y="2413012"/>
                    </a:lnTo>
                    <a:lnTo>
                      <a:pt x="571588" y="2425712"/>
                    </a:lnTo>
                    <a:lnTo>
                      <a:pt x="545757" y="2438412"/>
                    </a:lnTo>
                    <a:lnTo>
                      <a:pt x="516890" y="2451112"/>
                    </a:lnTo>
                    <a:lnTo>
                      <a:pt x="496697" y="2463101"/>
                    </a:lnTo>
                    <a:lnTo>
                      <a:pt x="496697" y="2463812"/>
                    </a:lnTo>
                    <a:lnTo>
                      <a:pt x="494195" y="2470289"/>
                    </a:lnTo>
                    <a:lnTo>
                      <a:pt x="492328" y="2471140"/>
                    </a:lnTo>
                    <a:lnTo>
                      <a:pt x="492328" y="2475141"/>
                    </a:lnTo>
                    <a:lnTo>
                      <a:pt x="491807" y="2476512"/>
                    </a:lnTo>
                    <a:lnTo>
                      <a:pt x="489546" y="2476512"/>
                    </a:lnTo>
                    <a:lnTo>
                      <a:pt x="492328" y="2475141"/>
                    </a:lnTo>
                    <a:lnTo>
                      <a:pt x="492328" y="2471140"/>
                    </a:lnTo>
                    <a:lnTo>
                      <a:pt x="485292" y="2474328"/>
                    </a:lnTo>
                    <a:lnTo>
                      <a:pt x="496379" y="2463812"/>
                    </a:lnTo>
                    <a:lnTo>
                      <a:pt x="496697" y="2463812"/>
                    </a:lnTo>
                    <a:lnTo>
                      <a:pt x="496697" y="2463101"/>
                    </a:lnTo>
                    <a:lnTo>
                      <a:pt x="474065" y="2476512"/>
                    </a:lnTo>
                    <a:lnTo>
                      <a:pt x="444042" y="2489212"/>
                    </a:lnTo>
                    <a:lnTo>
                      <a:pt x="417207" y="2489212"/>
                    </a:lnTo>
                    <a:lnTo>
                      <a:pt x="448767" y="2476512"/>
                    </a:lnTo>
                    <a:lnTo>
                      <a:pt x="468096" y="2463812"/>
                    </a:lnTo>
                    <a:lnTo>
                      <a:pt x="486879" y="2463812"/>
                    </a:lnTo>
                    <a:lnTo>
                      <a:pt x="516788" y="2451112"/>
                    </a:lnTo>
                    <a:lnTo>
                      <a:pt x="501357" y="2451112"/>
                    </a:lnTo>
                    <a:lnTo>
                      <a:pt x="557784" y="2425712"/>
                    </a:lnTo>
                    <a:lnTo>
                      <a:pt x="569125" y="2425712"/>
                    </a:lnTo>
                    <a:lnTo>
                      <a:pt x="578281" y="2413012"/>
                    </a:lnTo>
                    <a:lnTo>
                      <a:pt x="583920" y="2413012"/>
                    </a:lnTo>
                    <a:lnTo>
                      <a:pt x="583920" y="2387130"/>
                    </a:lnTo>
                    <a:lnTo>
                      <a:pt x="582764" y="2387612"/>
                    </a:lnTo>
                    <a:lnTo>
                      <a:pt x="567131" y="2387612"/>
                    </a:lnTo>
                    <a:lnTo>
                      <a:pt x="547141" y="2400312"/>
                    </a:lnTo>
                    <a:lnTo>
                      <a:pt x="542683" y="2403221"/>
                    </a:lnTo>
                    <a:lnTo>
                      <a:pt x="548449" y="2400312"/>
                    </a:lnTo>
                    <a:lnTo>
                      <a:pt x="541858" y="2403767"/>
                    </a:lnTo>
                    <a:lnTo>
                      <a:pt x="527748" y="2413012"/>
                    </a:lnTo>
                    <a:lnTo>
                      <a:pt x="524256" y="2413012"/>
                    </a:lnTo>
                    <a:lnTo>
                      <a:pt x="451700" y="2451112"/>
                    </a:lnTo>
                    <a:lnTo>
                      <a:pt x="428307" y="2451112"/>
                    </a:lnTo>
                    <a:lnTo>
                      <a:pt x="469061" y="2425712"/>
                    </a:lnTo>
                    <a:lnTo>
                      <a:pt x="449072" y="2436393"/>
                    </a:lnTo>
                    <a:lnTo>
                      <a:pt x="424726" y="2451112"/>
                    </a:lnTo>
                    <a:lnTo>
                      <a:pt x="391731" y="2476512"/>
                    </a:lnTo>
                    <a:lnTo>
                      <a:pt x="411632" y="2456954"/>
                    </a:lnTo>
                    <a:lnTo>
                      <a:pt x="422516" y="2451112"/>
                    </a:lnTo>
                    <a:lnTo>
                      <a:pt x="428244" y="2447518"/>
                    </a:lnTo>
                    <a:lnTo>
                      <a:pt x="412877" y="2455735"/>
                    </a:lnTo>
                    <a:lnTo>
                      <a:pt x="417576" y="2451112"/>
                    </a:lnTo>
                    <a:lnTo>
                      <a:pt x="430504" y="2438412"/>
                    </a:lnTo>
                    <a:lnTo>
                      <a:pt x="432892" y="2438412"/>
                    </a:lnTo>
                    <a:lnTo>
                      <a:pt x="437007" y="2438412"/>
                    </a:lnTo>
                    <a:lnTo>
                      <a:pt x="457060" y="2425712"/>
                    </a:lnTo>
                    <a:lnTo>
                      <a:pt x="463092" y="2425712"/>
                    </a:lnTo>
                    <a:lnTo>
                      <a:pt x="483387" y="2412504"/>
                    </a:lnTo>
                    <a:lnTo>
                      <a:pt x="477088" y="2417508"/>
                    </a:lnTo>
                    <a:lnTo>
                      <a:pt x="483679" y="2413012"/>
                    </a:lnTo>
                    <a:lnTo>
                      <a:pt x="514629" y="2400312"/>
                    </a:lnTo>
                    <a:lnTo>
                      <a:pt x="545452" y="2387612"/>
                    </a:lnTo>
                    <a:lnTo>
                      <a:pt x="570661" y="2374912"/>
                    </a:lnTo>
                    <a:lnTo>
                      <a:pt x="572846" y="2374912"/>
                    </a:lnTo>
                    <a:lnTo>
                      <a:pt x="556412" y="2385428"/>
                    </a:lnTo>
                    <a:lnTo>
                      <a:pt x="584695" y="2374912"/>
                    </a:lnTo>
                    <a:lnTo>
                      <a:pt x="593204" y="2374912"/>
                    </a:lnTo>
                    <a:lnTo>
                      <a:pt x="635292" y="2362212"/>
                    </a:lnTo>
                    <a:lnTo>
                      <a:pt x="672439" y="2336812"/>
                    </a:lnTo>
                    <a:lnTo>
                      <a:pt x="671182" y="2336812"/>
                    </a:lnTo>
                    <a:lnTo>
                      <a:pt x="699719" y="2324112"/>
                    </a:lnTo>
                    <a:lnTo>
                      <a:pt x="682510" y="2324112"/>
                    </a:lnTo>
                    <a:lnTo>
                      <a:pt x="669023" y="2336812"/>
                    </a:lnTo>
                    <a:lnTo>
                      <a:pt x="652183" y="2336812"/>
                    </a:lnTo>
                    <a:lnTo>
                      <a:pt x="638695" y="2349512"/>
                    </a:lnTo>
                    <a:lnTo>
                      <a:pt x="615086" y="2349512"/>
                    </a:lnTo>
                    <a:lnTo>
                      <a:pt x="576287" y="2374912"/>
                    </a:lnTo>
                    <a:lnTo>
                      <a:pt x="594652" y="2362212"/>
                    </a:lnTo>
                    <a:lnTo>
                      <a:pt x="538378" y="2388920"/>
                    </a:lnTo>
                    <a:lnTo>
                      <a:pt x="489077" y="2408796"/>
                    </a:lnTo>
                    <a:lnTo>
                      <a:pt x="502132" y="2400312"/>
                    </a:lnTo>
                    <a:lnTo>
                      <a:pt x="544741" y="2374912"/>
                    </a:lnTo>
                    <a:lnTo>
                      <a:pt x="553796" y="2368181"/>
                    </a:lnTo>
                    <a:lnTo>
                      <a:pt x="523455" y="2383282"/>
                    </a:lnTo>
                    <a:lnTo>
                      <a:pt x="555332" y="2354402"/>
                    </a:lnTo>
                    <a:lnTo>
                      <a:pt x="543166" y="2362212"/>
                    </a:lnTo>
                    <a:lnTo>
                      <a:pt x="522566" y="2374912"/>
                    </a:lnTo>
                    <a:lnTo>
                      <a:pt x="501827" y="2397201"/>
                    </a:lnTo>
                    <a:lnTo>
                      <a:pt x="504837" y="2395486"/>
                    </a:lnTo>
                    <a:lnTo>
                      <a:pt x="499414" y="2399792"/>
                    </a:lnTo>
                    <a:lnTo>
                      <a:pt x="498932" y="2400312"/>
                    </a:lnTo>
                    <a:lnTo>
                      <a:pt x="498538" y="2400490"/>
                    </a:lnTo>
                    <a:lnTo>
                      <a:pt x="487006" y="2409634"/>
                    </a:lnTo>
                    <a:lnTo>
                      <a:pt x="469455" y="2416708"/>
                    </a:lnTo>
                    <a:lnTo>
                      <a:pt x="475691" y="2413012"/>
                    </a:lnTo>
                    <a:lnTo>
                      <a:pt x="479044" y="2410168"/>
                    </a:lnTo>
                    <a:lnTo>
                      <a:pt x="486524" y="2405900"/>
                    </a:lnTo>
                    <a:lnTo>
                      <a:pt x="481253" y="2408288"/>
                    </a:lnTo>
                    <a:lnTo>
                      <a:pt x="505612" y="2387612"/>
                    </a:lnTo>
                    <a:lnTo>
                      <a:pt x="552589" y="2349512"/>
                    </a:lnTo>
                    <a:lnTo>
                      <a:pt x="558774" y="2349512"/>
                    </a:lnTo>
                    <a:lnTo>
                      <a:pt x="568820" y="2336812"/>
                    </a:lnTo>
                    <a:lnTo>
                      <a:pt x="569264" y="2336812"/>
                    </a:lnTo>
                    <a:lnTo>
                      <a:pt x="586752" y="2324112"/>
                    </a:lnTo>
                    <a:lnTo>
                      <a:pt x="626186" y="2298712"/>
                    </a:lnTo>
                    <a:lnTo>
                      <a:pt x="642810" y="2286012"/>
                    </a:lnTo>
                    <a:lnTo>
                      <a:pt x="649224" y="2286012"/>
                    </a:lnTo>
                    <a:lnTo>
                      <a:pt x="697395" y="2260612"/>
                    </a:lnTo>
                    <a:lnTo>
                      <a:pt x="711974" y="2247912"/>
                    </a:lnTo>
                    <a:lnTo>
                      <a:pt x="741146" y="2222512"/>
                    </a:lnTo>
                    <a:lnTo>
                      <a:pt x="783755" y="2197112"/>
                    </a:lnTo>
                    <a:lnTo>
                      <a:pt x="828509" y="2171712"/>
                    </a:lnTo>
                    <a:lnTo>
                      <a:pt x="878662" y="2133612"/>
                    </a:lnTo>
                    <a:lnTo>
                      <a:pt x="890358" y="2120912"/>
                    </a:lnTo>
                    <a:lnTo>
                      <a:pt x="930186" y="2108212"/>
                    </a:lnTo>
                    <a:lnTo>
                      <a:pt x="928992" y="2108212"/>
                    </a:lnTo>
                    <a:lnTo>
                      <a:pt x="963866" y="2082812"/>
                    </a:lnTo>
                    <a:lnTo>
                      <a:pt x="992238" y="2057412"/>
                    </a:lnTo>
                    <a:lnTo>
                      <a:pt x="1041222" y="2019312"/>
                    </a:lnTo>
                    <a:lnTo>
                      <a:pt x="1056843" y="2019312"/>
                    </a:lnTo>
                    <a:lnTo>
                      <a:pt x="1080947" y="1993912"/>
                    </a:lnTo>
                    <a:lnTo>
                      <a:pt x="1095629" y="1993912"/>
                    </a:lnTo>
                    <a:lnTo>
                      <a:pt x="1141069" y="1955812"/>
                    </a:lnTo>
                    <a:lnTo>
                      <a:pt x="1166253" y="1945081"/>
                    </a:lnTo>
                    <a:lnTo>
                      <a:pt x="1168577" y="1943112"/>
                    </a:lnTo>
                    <a:lnTo>
                      <a:pt x="1181201" y="1935416"/>
                    </a:lnTo>
                    <a:lnTo>
                      <a:pt x="1204976" y="1917712"/>
                    </a:lnTo>
                    <a:lnTo>
                      <a:pt x="1235189" y="1892312"/>
                    </a:lnTo>
                    <a:lnTo>
                      <a:pt x="1253363" y="1879612"/>
                    </a:lnTo>
                    <a:lnTo>
                      <a:pt x="1270228" y="1866912"/>
                    </a:lnTo>
                    <a:lnTo>
                      <a:pt x="1276769" y="1866912"/>
                    </a:lnTo>
                    <a:lnTo>
                      <a:pt x="1286065" y="1854212"/>
                    </a:lnTo>
                    <a:lnTo>
                      <a:pt x="1311160" y="1841512"/>
                    </a:lnTo>
                    <a:lnTo>
                      <a:pt x="1302943" y="1841512"/>
                    </a:lnTo>
                    <a:lnTo>
                      <a:pt x="1324927" y="1828812"/>
                    </a:lnTo>
                    <a:lnTo>
                      <a:pt x="1352677" y="1816112"/>
                    </a:lnTo>
                    <a:lnTo>
                      <a:pt x="1353312" y="1815528"/>
                    </a:lnTo>
                    <a:lnTo>
                      <a:pt x="1352384" y="1816112"/>
                    </a:lnTo>
                    <a:lnTo>
                      <a:pt x="1354455" y="1803412"/>
                    </a:lnTo>
                    <a:lnTo>
                      <a:pt x="1366507" y="1803412"/>
                    </a:lnTo>
                    <a:lnTo>
                      <a:pt x="1378877" y="1792046"/>
                    </a:lnTo>
                    <a:lnTo>
                      <a:pt x="1377670" y="1794256"/>
                    </a:lnTo>
                    <a:lnTo>
                      <a:pt x="1380947" y="1790712"/>
                    </a:lnTo>
                    <a:lnTo>
                      <a:pt x="1380337" y="1790712"/>
                    </a:lnTo>
                    <a:lnTo>
                      <a:pt x="1382026" y="1789722"/>
                    </a:lnTo>
                    <a:lnTo>
                      <a:pt x="1394879" y="1778012"/>
                    </a:lnTo>
                    <a:lnTo>
                      <a:pt x="1410550" y="1765312"/>
                    </a:lnTo>
                    <a:lnTo>
                      <a:pt x="1427429" y="1752612"/>
                    </a:lnTo>
                    <a:lnTo>
                      <a:pt x="1445018" y="1739912"/>
                    </a:lnTo>
                    <a:lnTo>
                      <a:pt x="1436598" y="1751533"/>
                    </a:lnTo>
                    <a:lnTo>
                      <a:pt x="1454746" y="1739912"/>
                    </a:lnTo>
                    <a:lnTo>
                      <a:pt x="1470901" y="1727212"/>
                    </a:lnTo>
                    <a:lnTo>
                      <a:pt x="1468208" y="1739912"/>
                    </a:lnTo>
                    <a:lnTo>
                      <a:pt x="1486103" y="1727212"/>
                    </a:lnTo>
                    <a:lnTo>
                      <a:pt x="1503984" y="1714512"/>
                    </a:lnTo>
                    <a:lnTo>
                      <a:pt x="1536242" y="1689112"/>
                    </a:lnTo>
                    <a:lnTo>
                      <a:pt x="1565897" y="1663712"/>
                    </a:lnTo>
                    <a:lnTo>
                      <a:pt x="1593824" y="1651012"/>
                    </a:lnTo>
                    <a:lnTo>
                      <a:pt x="1704301" y="1562112"/>
                    </a:lnTo>
                    <a:lnTo>
                      <a:pt x="1747304" y="1524012"/>
                    </a:lnTo>
                    <a:lnTo>
                      <a:pt x="1791855" y="1498612"/>
                    </a:lnTo>
                    <a:lnTo>
                      <a:pt x="1836712" y="1460512"/>
                    </a:lnTo>
                    <a:lnTo>
                      <a:pt x="1851355" y="1447812"/>
                    </a:lnTo>
                    <a:lnTo>
                      <a:pt x="1880641" y="1422412"/>
                    </a:lnTo>
                    <a:lnTo>
                      <a:pt x="1922386" y="1397012"/>
                    </a:lnTo>
                    <a:lnTo>
                      <a:pt x="1955292" y="1375206"/>
                    </a:lnTo>
                    <a:lnTo>
                      <a:pt x="1971179" y="1358912"/>
                    </a:lnTo>
                    <a:lnTo>
                      <a:pt x="1972894" y="1357845"/>
                    </a:lnTo>
                    <a:lnTo>
                      <a:pt x="1994408" y="1333512"/>
                    </a:lnTo>
                    <a:lnTo>
                      <a:pt x="1984578" y="1346212"/>
                    </a:lnTo>
                    <a:lnTo>
                      <a:pt x="1998878" y="1333512"/>
                    </a:lnTo>
                    <a:lnTo>
                      <a:pt x="2027478" y="1308112"/>
                    </a:lnTo>
                    <a:lnTo>
                      <a:pt x="2039277" y="1295412"/>
                    </a:lnTo>
                    <a:lnTo>
                      <a:pt x="2049678" y="1295412"/>
                    </a:lnTo>
                    <a:lnTo>
                      <a:pt x="2068842" y="1282712"/>
                    </a:lnTo>
                    <a:lnTo>
                      <a:pt x="2052916" y="1295412"/>
                    </a:lnTo>
                    <a:lnTo>
                      <a:pt x="2025700" y="1320812"/>
                    </a:lnTo>
                    <a:lnTo>
                      <a:pt x="1998967" y="1341691"/>
                    </a:lnTo>
                    <a:lnTo>
                      <a:pt x="2012175" y="1333512"/>
                    </a:lnTo>
                    <a:lnTo>
                      <a:pt x="2077542" y="1282712"/>
                    </a:lnTo>
                    <a:lnTo>
                      <a:pt x="2110181" y="1257312"/>
                    </a:lnTo>
                    <a:lnTo>
                      <a:pt x="2150872" y="1219212"/>
                    </a:lnTo>
                    <a:lnTo>
                      <a:pt x="2155126" y="1219212"/>
                    </a:lnTo>
                    <a:lnTo>
                      <a:pt x="2163165" y="1207198"/>
                    </a:lnTo>
                    <a:lnTo>
                      <a:pt x="2152307" y="1217472"/>
                    </a:lnTo>
                    <a:lnTo>
                      <a:pt x="2171877" y="1193812"/>
                    </a:lnTo>
                    <a:lnTo>
                      <a:pt x="2167940" y="1200073"/>
                    </a:lnTo>
                    <a:lnTo>
                      <a:pt x="2172144" y="1193812"/>
                    </a:lnTo>
                    <a:lnTo>
                      <a:pt x="2186686" y="1193812"/>
                    </a:lnTo>
                    <a:lnTo>
                      <a:pt x="2196173" y="1181112"/>
                    </a:lnTo>
                    <a:lnTo>
                      <a:pt x="2203183" y="1181112"/>
                    </a:lnTo>
                    <a:lnTo>
                      <a:pt x="2277402" y="1104912"/>
                    </a:lnTo>
                    <a:lnTo>
                      <a:pt x="2313279" y="1079512"/>
                    </a:lnTo>
                    <a:lnTo>
                      <a:pt x="2335593" y="1054112"/>
                    </a:lnTo>
                    <a:lnTo>
                      <a:pt x="2346744" y="1041412"/>
                    </a:lnTo>
                    <a:lnTo>
                      <a:pt x="2353513" y="1035634"/>
                    </a:lnTo>
                    <a:lnTo>
                      <a:pt x="2355367" y="1028712"/>
                    </a:lnTo>
                    <a:lnTo>
                      <a:pt x="2354288" y="1028712"/>
                    </a:lnTo>
                    <a:lnTo>
                      <a:pt x="2334069" y="1054112"/>
                    </a:lnTo>
                    <a:lnTo>
                      <a:pt x="2341727" y="1041412"/>
                    </a:lnTo>
                    <a:lnTo>
                      <a:pt x="2374176" y="1003312"/>
                    </a:lnTo>
                    <a:lnTo>
                      <a:pt x="2414092" y="965212"/>
                    </a:lnTo>
                    <a:lnTo>
                      <a:pt x="2427922" y="952512"/>
                    </a:lnTo>
                    <a:lnTo>
                      <a:pt x="2419248" y="965212"/>
                    </a:lnTo>
                    <a:lnTo>
                      <a:pt x="2419083" y="965212"/>
                    </a:lnTo>
                    <a:lnTo>
                      <a:pt x="2411374" y="977912"/>
                    </a:lnTo>
                    <a:lnTo>
                      <a:pt x="2404732" y="977912"/>
                    </a:lnTo>
                    <a:lnTo>
                      <a:pt x="2399207" y="990612"/>
                    </a:lnTo>
                    <a:lnTo>
                      <a:pt x="2426512" y="965212"/>
                    </a:lnTo>
                    <a:lnTo>
                      <a:pt x="2425420" y="965212"/>
                    </a:lnTo>
                    <a:lnTo>
                      <a:pt x="2429814" y="956081"/>
                    </a:lnTo>
                    <a:lnTo>
                      <a:pt x="2425166" y="961085"/>
                    </a:lnTo>
                    <a:lnTo>
                      <a:pt x="2422690" y="965212"/>
                    </a:lnTo>
                    <a:lnTo>
                      <a:pt x="2421344" y="965212"/>
                    </a:lnTo>
                    <a:lnTo>
                      <a:pt x="2425166" y="961085"/>
                    </a:lnTo>
                    <a:lnTo>
                      <a:pt x="2430335" y="952512"/>
                    </a:lnTo>
                    <a:lnTo>
                      <a:pt x="2431542" y="952512"/>
                    </a:lnTo>
                    <a:lnTo>
                      <a:pt x="2429814" y="956081"/>
                    </a:lnTo>
                    <a:lnTo>
                      <a:pt x="2433142" y="952512"/>
                    </a:lnTo>
                    <a:lnTo>
                      <a:pt x="2457005" y="926807"/>
                    </a:lnTo>
                    <a:lnTo>
                      <a:pt x="2447099" y="941235"/>
                    </a:lnTo>
                    <a:lnTo>
                      <a:pt x="2448293" y="939812"/>
                    </a:lnTo>
                    <a:lnTo>
                      <a:pt x="2459723" y="927112"/>
                    </a:lnTo>
                    <a:lnTo>
                      <a:pt x="2472017" y="914412"/>
                    </a:lnTo>
                    <a:lnTo>
                      <a:pt x="2468524" y="914412"/>
                    </a:lnTo>
                    <a:lnTo>
                      <a:pt x="2482329" y="901712"/>
                    </a:lnTo>
                    <a:lnTo>
                      <a:pt x="2510459" y="876312"/>
                    </a:lnTo>
                    <a:lnTo>
                      <a:pt x="2523972" y="850912"/>
                    </a:lnTo>
                    <a:lnTo>
                      <a:pt x="2565019" y="800112"/>
                    </a:lnTo>
                    <a:lnTo>
                      <a:pt x="2562631" y="800112"/>
                    </a:lnTo>
                    <a:lnTo>
                      <a:pt x="2541600" y="774712"/>
                    </a:lnTo>
                    <a:lnTo>
                      <a:pt x="2522105" y="749312"/>
                    </a:lnTo>
                    <a:lnTo>
                      <a:pt x="2517457" y="749312"/>
                    </a:lnTo>
                    <a:lnTo>
                      <a:pt x="2513736" y="736612"/>
                    </a:lnTo>
                    <a:lnTo>
                      <a:pt x="2511209" y="736612"/>
                    </a:lnTo>
                    <a:lnTo>
                      <a:pt x="2497620" y="723912"/>
                    </a:lnTo>
                    <a:lnTo>
                      <a:pt x="2483091" y="698512"/>
                    </a:lnTo>
                    <a:lnTo>
                      <a:pt x="2467965" y="685812"/>
                    </a:lnTo>
                    <a:lnTo>
                      <a:pt x="2452636" y="660412"/>
                    </a:lnTo>
                    <a:lnTo>
                      <a:pt x="2437536" y="635012"/>
                    </a:lnTo>
                    <a:lnTo>
                      <a:pt x="2422995" y="609612"/>
                    </a:lnTo>
                    <a:lnTo>
                      <a:pt x="2409291" y="596912"/>
                    </a:lnTo>
                    <a:lnTo>
                      <a:pt x="2386495" y="546100"/>
                    </a:lnTo>
                    <a:lnTo>
                      <a:pt x="2366988" y="495300"/>
                    </a:lnTo>
                    <a:lnTo>
                      <a:pt x="2358059" y="469900"/>
                    </a:lnTo>
                    <a:lnTo>
                      <a:pt x="2349843" y="457200"/>
                    </a:lnTo>
                    <a:lnTo>
                      <a:pt x="2344928" y="431800"/>
                    </a:lnTo>
                    <a:lnTo>
                      <a:pt x="2323744" y="431800"/>
                    </a:lnTo>
                    <a:lnTo>
                      <a:pt x="2323579" y="431800"/>
                    </a:lnTo>
                    <a:lnTo>
                      <a:pt x="2330551" y="457200"/>
                    </a:lnTo>
                    <a:lnTo>
                      <a:pt x="2341130" y="495300"/>
                    </a:lnTo>
                    <a:lnTo>
                      <a:pt x="2347430" y="508000"/>
                    </a:lnTo>
                    <a:lnTo>
                      <a:pt x="2354148" y="520700"/>
                    </a:lnTo>
                    <a:lnTo>
                      <a:pt x="2360892" y="546100"/>
                    </a:lnTo>
                    <a:lnTo>
                      <a:pt x="2367305" y="558800"/>
                    </a:lnTo>
                    <a:lnTo>
                      <a:pt x="2373096" y="571500"/>
                    </a:lnTo>
                    <a:lnTo>
                      <a:pt x="2377795" y="584200"/>
                    </a:lnTo>
                    <a:lnTo>
                      <a:pt x="2380983" y="584200"/>
                    </a:lnTo>
                    <a:lnTo>
                      <a:pt x="2382253" y="596912"/>
                    </a:lnTo>
                    <a:lnTo>
                      <a:pt x="2395194" y="609612"/>
                    </a:lnTo>
                    <a:lnTo>
                      <a:pt x="2406434" y="629526"/>
                    </a:lnTo>
                    <a:lnTo>
                      <a:pt x="2420823" y="647712"/>
                    </a:lnTo>
                    <a:lnTo>
                      <a:pt x="2426932" y="658317"/>
                    </a:lnTo>
                    <a:lnTo>
                      <a:pt x="2419007" y="647712"/>
                    </a:lnTo>
                    <a:lnTo>
                      <a:pt x="2410282" y="636587"/>
                    </a:lnTo>
                    <a:lnTo>
                      <a:pt x="2421788" y="660412"/>
                    </a:lnTo>
                    <a:lnTo>
                      <a:pt x="2428125" y="660412"/>
                    </a:lnTo>
                    <a:lnTo>
                      <a:pt x="2442756" y="685812"/>
                    </a:lnTo>
                    <a:lnTo>
                      <a:pt x="2461437" y="711212"/>
                    </a:lnTo>
                    <a:lnTo>
                      <a:pt x="2471788" y="723912"/>
                    </a:lnTo>
                    <a:lnTo>
                      <a:pt x="2488006" y="749312"/>
                    </a:lnTo>
                    <a:lnTo>
                      <a:pt x="2505367" y="774712"/>
                    </a:lnTo>
                    <a:lnTo>
                      <a:pt x="2511615" y="774712"/>
                    </a:lnTo>
                    <a:lnTo>
                      <a:pt x="2521089" y="787412"/>
                    </a:lnTo>
                    <a:lnTo>
                      <a:pt x="2529141" y="787412"/>
                    </a:lnTo>
                    <a:lnTo>
                      <a:pt x="2535923" y="800112"/>
                    </a:lnTo>
                    <a:lnTo>
                      <a:pt x="2538539" y="800112"/>
                    </a:lnTo>
                    <a:lnTo>
                      <a:pt x="2533840" y="812812"/>
                    </a:lnTo>
                    <a:lnTo>
                      <a:pt x="2525433" y="825512"/>
                    </a:lnTo>
                    <a:lnTo>
                      <a:pt x="2515362" y="825512"/>
                    </a:lnTo>
                    <a:lnTo>
                      <a:pt x="2512733" y="838212"/>
                    </a:lnTo>
                    <a:lnTo>
                      <a:pt x="2509405" y="838212"/>
                    </a:lnTo>
                    <a:lnTo>
                      <a:pt x="2504465" y="850912"/>
                    </a:lnTo>
                    <a:lnTo>
                      <a:pt x="2499931" y="850912"/>
                    </a:lnTo>
                    <a:lnTo>
                      <a:pt x="2493480" y="863612"/>
                    </a:lnTo>
                    <a:lnTo>
                      <a:pt x="2484590" y="876312"/>
                    </a:lnTo>
                    <a:lnTo>
                      <a:pt x="2472715" y="889012"/>
                    </a:lnTo>
                    <a:lnTo>
                      <a:pt x="2483040" y="876312"/>
                    </a:lnTo>
                    <a:lnTo>
                      <a:pt x="2491867" y="863612"/>
                    </a:lnTo>
                    <a:lnTo>
                      <a:pt x="2498775" y="850912"/>
                    </a:lnTo>
                    <a:lnTo>
                      <a:pt x="2503297" y="838212"/>
                    </a:lnTo>
                    <a:lnTo>
                      <a:pt x="2485250" y="863612"/>
                    </a:lnTo>
                    <a:lnTo>
                      <a:pt x="2474620" y="876312"/>
                    </a:lnTo>
                    <a:lnTo>
                      <a:pt x="2465895" y="889012"/>
                    </a:lnTo>
                    <a:lnTo>
                      <a:pt x="2462682" y="889012"/>
                    </a:lnTo>
                    <a:lnTo>
                      <a:pt x="2479052" y="863612"/>
                    </a:lnTo>
                    <a:lnTo>
                      <a:pt x="2483548" y="863612"/>
                    </a:lnTo>
                    <a:lnTo>
                      <a:pt x="2488006" y="850912"/>
                    </a:lnTo>
                    <a:lnTo>
                      <a:pt x="2492425" y="850912"/>
                    </a:lnTo>
                    <a:lnTo>
                      <a:pt x="2496845" y="838212"/>
                    </a:lnTo>
                    <a:lnTo>
                      <a:pt x="2486444" y="850912"/>
                    </a:lnTo>
                    <a:lnTo>
                      <a:pt x="2475700" y="863612"/>
                    </a:lnTo>
                    <a:lnTo>
                      <a:pt x="2460282" y="881468"/>
                    </a:lnTo>
                    <a:lnTo>
                      <a:pt x="2460282" y="889012"/>
                    </a:lnTo>
                    <a:lnTo>
                      <a:pt x="2452763" y="901712"/>
                    </a:lnTo>
                    <a:lnTo>
                      <a:pt x="2452586" y="901712"/>
                    </a:lnTo>
                    <a:lnTo>
                      <a:pt x="2456599" y="889012"/>
                    </a:lnTo>
                    <a:lnTo>
                      <a:pt x="2460282" y="889012"/>
                    </a:lnTo>
                    <a:lnTo>
                      <a:pt x="2460282" y="881468"/>
                    </a:lnTo>
                    <a:lnTo>
                      <a:pt x="2453754" y="889012"/>
                    </a:lnTo>
                    <a:lnTo>
                      <a:pt x="2426957" y="927112"/>
                    </a:lnTo>
                    <a:lnTo>
                      <a:pt x="2393429" y="965212"/>
                    </a:lnTo>
                    <a:lnTo>
                      <a:pt x="2354757" y="1003312"/>
                    </a:lnTo>
                    <a:lnTo>
                      <a:pt x="2312543" y="1041412"/>
                    </a:lnTo>
                    <a:lnTo>
                      <a:pt x="2288133" y="1062482"/>
                    </a:lnTo>
                    <a:lnTo>
                      <a:pt x="2290203" y="1054112"/>
                    </a:lnTo>
                    <a:lnTo>
                      <a:pt x="2282012" y="1066812"/>
                    </a:lnTo>
                    <a:lnTo>
                      <a:pt x="2277008" y="1072083"/>
                    </a:lnTo>
                    <a:lnTo>
                      <a:pt x="2268410" y="1079512"/>
                    </a:lnTo>
                    <a:lnTo>
                      <a:pt x="2269972" y="1079512"/>
                    </a:lnTo>
                    <a:lnTo>
                      <a:pt x="2229497" y="1117612"/>
                    </a:lnTo>
                    <a:lnTo>
                      <a:pt x="2199094" y="1143012"/>
                    </a:lnTo>
                    <a:lnTo>
                      <a:pt x="2167001" y="1168412"/>
                    </a:lnTo>
                    <a:lnTo>
                      <a:pt x="2174557" y="1168412"/>
                    </a:lnTo>
                    <a:lnTo>
                      <a:pt x="2133320" y="1193812"/>
                    </a:lnTo>
                    <a:lnTo>
                      <a:pt x="2109508" y="1219212"/>
                    </a:lnTo>
                    <a:lnTo>
                      <a:pt x="2086470" y="1231912"/>
                    </a:lnTo>
                    <a:lnTo>
                      <a:pt x="2047570" y="1270012"/>
                    </a:lnTo>
                    <a:lnTo>
                      <a:pt x="2040051" y="1270012"/>
                    </a:lnTo>
                    <a:lnTo>
                      <a:pt x="2019236" y="1295412"/>
                    </a:lnTo>
                    <a:lnTo>
                      <a:pt x="2008746" y="1295412"/>
                    </a:lnTo>
                    <a:lnTo>
                      <a:pt x="1979155" y="1320812"/>
                    </a:lnTo>
                    <a:lnTo>
                      <a:pt x="1954936" y="1346212"/>
                    </a:lnTo>
                    <a:lnTo>
                      <a:pt x="1934794" y="1358912"/>
                    </a:lnTo>
                    <a:lnTo>
                      <a:pt x="1917496" y="1371612"/>
                    </a:lnTo>
                    <a:lnTo>
                      <a:pt x="1908276" y="1379042"/>
                    </a:lnTo>
                    <a:lnTo>
                      <a:pt x="1886102" y="1397012"/>
                    </a:lnTo>
                    <a:lnTo>
                      <a:pt x="1869274" y="1409712"/>
                    </a:lnTo>
                    <a:lnTo>
                      <a:pt x="1849920" y="1422412"/>
                    </a:lnTo>
                    <a:lnTo>
                      <a:pt x="1861858" y="1409712"/>
                    </a:lnTo>
                    <a:lnTo>
                      <a:pt x="1823339" y="1435112"/>
                    </a:lnTo>
                    <a:lnTo>
                      <a:pt x="1719580" y="1511312"/>
                    </a:lnTo>
                    <a:lnTo>
                      <a:pt x="1682775" y="1536712"/>
                    </a:lnTo>
                    <a:lnTo>
                      <a:pt x="1702689" y="1524012"/>
                    </a:lnTo>
                    <a:lnTo>
                      <a:pt x="1713611" y="1524012"/>
                    </a:lnTo>
                    <a:lnTo>
                      <a:pt x="1727923" y="1511312"/>
                    </a:lnTo>
                    <a:lnTo>
                      <a:pt x="1746694" y="1498612"/>
                    </a:lnTo>
                    <a:lnTo>
                      <a:pt x="1758937" y="1485900"/>
                    </a:lnTo>
                    <a:lnTo>
                      <a:pt x="1775701" y="1473212"/>
                    </a:lnTo>
                    <a:lnTo>
                      <a:pt x="1808048" y="1447812"/>
                    </a:lnTo>
                    <a:lnTo>
                      <a:pt x="1793303" y="1460512"/>
                    </a:lnTo>
                    <a:lnTo>
                      <a:pt x="1765236" y="1485912"/>
                    </a:lnTo>
                    <a:lnTo>
                      <a:pt x="1735620" y="1511312"/>
                    </a:lnTo>
                    <a:lnTo>
                      <a:pt x="1716227" y="1524012"/>
                    </a:lnTo>
                    <a:lnTo>
                      <a:pt x="1693481" y="1536712"/>
                    </a:lnTo>
                    <a:lnTo>
                      <a:pt x="1674812" y="1549412"/>
                    </a:lnTo>
                    <a:lnTo>
                      <a:pt x="1661452" y="1562112"/>
                    </a:lnTo>
                    <a:lnTo>
                      <a:pt x="1654619" y="1562112"/>
                    </a:lnTo>
                    <a:lnTo>
                      <a:pt x="1616468" y="1587512"/>
                    </a:lnTo>
                    <a:lnTo>
                      <a:pt x="1581607" y="1612912"/>
                    </a:lnTo>
                    <a:lnTo>
                      <a:pt x="1547571" y="1638312"/>
                    </a:lnTo>
                    <a:lnTo>
                      <a:pt x="1511947" y="1663712"/>
                    </a:lnTo>
                    <a:lnTo>
                      <a:pt x="1472260" y="1689112"/>
                    </a:lnTo>
                    <a:lnTo>
                      <a:pt x="1426095" y="1727212"/>
                    </a:lnTo>
                    <a:lnTo>
                      <a:pt x="1400797" y="1739912"/>
                    </a:lnTo>
                    <a:lnTo>
                      <a:pt x="1372641" y="1765312"/>
                    </a:lnTo>
                    <a:lnTo>
                      <a:pt x="1334668" y="1790712"/>
                    </a:lnTo>
                    <a:lnTo>
                      <a:pt x="1279969" y="1828812"/>
                    </a:lnTo>
                    <a:lnTo>
                      <a:pt x="1276553" y="1828812"/>
                    </a:lnTo>
                    <a:lnTo>
                      <a:pt x="1260602" y="1841512"/>
                    </a:lnTo>
                    <a:lnTo>
                      <a:pt x="1241920" y="1854212"/>
                    </a:lnTo>
                    <a:lnTo>
                      <a:pt x="1226235" y="1866912"/>
                    </a:lnTo>
                    <a:lnTo>
                      <a:pt x="1225054" y="1866912"/>
                    </a:lnTo>
                    <a:lnTo>
                      <a:pt x="1220838" y="1873402"/>
                    </a:lnTo>
                    <a:lnTo>
                      <a:pt x="1198105" y="1892312"/>
                    </a:lnTo>
                    <a:lnTo>
                      <a:pt x="1178953" y="1905012"/>
                    </a:lnTo>
                    <a:lnTo>
                      <a:pt x="1161783" y="1905012"/>
                    </a:lnTo>
                    <a:lnTo>
                      <a:pt x="1131163" y="1930412"/>
                    </a:lnTo>
                    <a:lnTo>
                      <a:pt x="1090180" y="1955812"/>
                    </a:lnTo>
                    <a:lnTo>
                      <a:pt x="1041285" y="1993912"/>
                    </a:lnTo>
                    <a:lnTo>
                      <a:pt x="997064" y="2014588"/>
                    </a:lnTo>
                    <a:lnTo>
                      <a:pt x="951814" y="2044712"/>
                    </a:lnTo>
                    <a:lnTo>
                      <a:pt x="995451" y="2019312"/>
                    </a:lnTo>
                    <a:lnTo>
                      <a:pt x="949172" y="2057412"/>
                    </a:lnTo>
                    <a:lnTo>
                      <a:pt x="914844" y="2070112"/>
                    </a:lnTo>
                    <a:lnTo>
                      <a:pt x="885901" y="2095512"/>
                    </a:lnTo>
                    <a:lnTo>
                      <a:pt x="872832" y="2101011"/>
                    </a:lnTo>
                    <a:lnTo>
                      <a:pt x="879309" y="2095512"/>
                    </a:lnTo>
                    <a:lnTo>
                      <a:pt x="895845" y="2082812"/>
                    </a:lnTo>
                    <a:lnTo>
                      <a:pt x="876401" y="2095512"/>
                    </a:lnTo>
                    <a:lnTo>
                      <a:pt x="853871" y="2108212"/>
                    </a:lnTo>
                    <a:lnTo>
                      <a:pt x="830148" y="2120912"/>
                    </a:lnTo>
                    <a:lnTo>
                      <a:pt x="807135" y="2146312"/>
                    </a:lnTo>
                    <a:lnTo>
                      <a:pt x="781926" y="2159012"/>
                    </a:lnTo>
                    <a:lnTo>
                      <a:pt x="745502" y="2184412"/>
                    </a:lnTo>
                    <a:lnTo>
                      <a:pt x="707517" y="2209812"/>
                    </a:lnTo>
                    <a:lnTo>
                      <a:pt x="677608" y="2235212"/>
                    </a:lnTo>
                    <a:lnTo>
                      <a:pt x="666051" y="2246655"/>
                    </a:lnTo>
                    <a:lnTo>
                      <a:pt x="667397" y="2237460"/>
                    </a:lnTo>
                    <a:lnTo>
                      <a:pt x="654151" y="2247912"/>
                    </a:lnTo>
                    <a:lnTo>
                      <a:pt x="614210" y="2273312"/>
                    </a:lnTo>
                    <a:lnTo>
                      <a:pt x="621842" y="2273312"/>
                    </a:lnTo>
                    <a:lnTo>
                      <a:pt x="606806" y="2286012"/>
                    </a:lnTo>
                    <a:lnTo>
                      <a:pt x="546747" y="2323109"/>
                    </a:lnTo>
                    <a:lnTo>
                      <a:pt x="545998" y="2324112"/>
                    </a:lnTo>
                    <a:lnTo>
                      <a:pt x="526148" y="2334907"/>
                    </a:lnTo>
                    <a:lnTo>
                      <a:pt x="526148" y="2336812"/>
                    </a:lnTo>
                    <a:lnTo>
                      <a:pt x="513727" y="2348065"/>
                    </a:lnTo>
                    <a:lnTo>
                      <a:pt x="513727" y="2344839"/>
                    </a:lnTo>
                    <a:lnTo>
                      <a:pt x="526148" y="2336812"/>
                    </a:lnTo>
                    <a:lnTo>
                      <a:pt x="526148" y="2334907"/>
                    </a:lnTo>
                    <a:lnTo>
                      <a:pt x="522630" y="2336812"/>
                    </a:lnTo>
                    <a:lnTo>
                      <a:pt x="513727" y="2343480"/>
                    </a:lnTo>
                    <a:lnTo>
                      <a:pt x="513715" y="2336812"/>
                    </a:lnTo>
                    <a:lnTo>
                      <a:pt x="474268" y="2369362"/>
                    </a:lnTo>
                    <a:lnTo>
                      <a:pt x="483870" y="2362212"/>
                    </a:lnTo>
                    <a:lnTo>
                      <a:pt x="492556" y="2358504"/>
                    </a:lnTo>
                    <a:lnTo>
                      <a:pt x="500468" y="2353399"/>
                    </a:lnTo>
                    <a:lnTo>
                      <a:pt x="495071" y="2357437"/>
                    </a:lnTo>
                    <a:lnTo>
                      <a:pt x="509587" y="2351265"/>
                    </a:lnTo>
                    <a:lnTo>
                      <a:pt x="327977" y="2476512"/>
                    </a:lnTo>
                    <a:lnTo>
                      <a:pt x="336981" y="2469159"/>
                    </a:lnTo>
                    <a:lnTo>
                      <a:pt x="293166" y="2500503"/>
                    </a:lnTo>
                    <a:lnTo>
                      <a:pt x="289585" y="2501912"/>
                    </a:lnTo>
                    <a:lnTo>
                      <a:pt x="259321" y="2514612"/>
                    </a:lnTo>
                    <a:lnTo>
                      <a:pt x="260464" y="2514612"/>
                    </a:lnTo>
                    <a:lnTo>
                      <a:pt x="254241" y="2519603"/>
                    </a:lnTo>
                    <a:lnTo>
                      <a:pt x="255879" y="2515933"/>
                    </a:lnTo>
                    <a:lnTo>
                      <a:pt x="247675" y="2519095"/>
                    </a:lnTo>
                    <a:lnTo>
                      <a:pt x="252628" y="2514612"/>
                    </a:lnTo>
                    <a:lnTo>
                      <a:pt x="289953" y="2489212"/>
                    </a:lnTo>
                    <a:lnTo>
                      <a:pt x="298577" y="2482989"/>
                    </a:lnTo>
                    <a:lnTo>
                      <a:pt x="287845" y="2489212"/>
                    </a:lnTo>
                    <a:lnTo>
                      <a:pt x="245084" y="2514612"/>
                    </a:lnTo>
                    <a:lnTo>
                      <a:pt x="243814" y="2515400"/>
                    </a:lnTo>
                    <a:lnTo>
                      <a:pt x="243814" y="2527312"/>
                    </a:lnTo>
                    <a:lnTo>
                      <a:pt x="242201" y="2528532"/>
                    </a:lnTo>
                    <a:lnTo>
                      <a:pt x="243154" y="2527312"/>
                    </a:lnTo>
                    <a:lnTo>
                      <a:pt x="243814" y="2527312"/>
                    </a:lnTo>
                    <a:lnTo>
                      <a:pt x="243814" y="2515400"/>
                    </a:lnTo>
                    <a:lnTo>
                      <a:pt x="222186" y="2528608"/>
                    </a:lnTo>
                    <a:lnTo>
                      <a:pt x="208330" y="2532964"/>
                    </a:lnTo>
                    <a:lnTo>
                      <a:pt x="251815" y="2489212"/>
                    </a:lnTo>
                    <a:lnTo>
                      <a:pt x="253238" y="2489212"/>
                    </a:lnTo>
                    <a:lnTo>
                      <a:pt x="257911" y="2476512"/>
                    </a:lnTo>
                    <a:lnTo>
                      <a:pt x="206679" y="2514612"/>
                    </a:lnTo>
                    <a:lnTo>
                      <a:pt x="193344" y="2527312"/>
                    </a:lnTo>
                    <a:lnTo>
                      <a:pt x="194843" y="2527312"/>
                    </a:lnTo>
                    <a:lnTo>
                      <a:pt x="188506" y="2539187"/>
                    </a:lnTo>
                    <a:lnTo>
                      <a:pt x="185877" y="2540012"/>
                    </a:lnTo>
                    <a:lnTo>
                      <a:pt x="160680" y="2556433"/>
                    </a:lnTo>
                    <a:lnTo>
                      <a:pt x="160680" y="2590812"/>
                    </a:lnTo>
                    <a:lnTo>
                      <a:pt x="157137" y="2590812"/>
                    </a:lnTo>
                    <a:lnTo>
                      <a:pt x="146316" y="2590812"/>
                    </a:lnTo>
                    <a:lnTo>
                      <a:pt x="155816" y="2581846"/>
                    </a:lnTo>
                    <a:lnTo>
                      <a:pt x="158838" y="2587409"/>
                    </a:lnTo>
                    <a:lnTo>
                      <a:pt x="157137" y="2590812"/>
                    </a:lnTo>
                    <a:lnTo>
                      <a:pt x="159969" y="2589492"/>
                    </a:lnTo>
                    <a:lnTo>
                      <a:pt x="160680" y="2590812"/>
                    </a:lnTo>
                    <a:lnTo>
                      <a:pt x="160680" y="2556433"/>
                    </a:lnTo>
                    <a:lnTo>
                      <a:pt x="146875" y="2565412"/>
                    </a:lnTo>
                    <a:lnTo>
                      <a:pt x="147840" y="2567178"/>
                    </a:lnTo>
                    <a:lnTo>
                      <a:pt x="0" y="2667012"/>
                    </a:lnTo>
                    <a:lnTo>
                      <a:pt x="168452" y="2605087"/>
                    </a:lnTo>
                    <a:lnTo>
                      <a:pt x="174498" y="2616212"/>
                    </a:lnTo>
                    <a:lnTo>
                      <a:pt x="199339" y="2594864"/>
                    </a:lnTo>
                    <a:lnTo>
                      <a:pt x="210527" y="2590812"/>
                    </a:lnTo>
                    <a:lnTo>
                      <a:pt x="211353" y="2590812"/>
                    </a:lnTo>
                    <a:lnTo>
                      <a:pt x="207467" y="2597175"/>
                    </a:lnTo>
                    <a:lnTo>
                      <a:pt x="213639" y="2590812"/>
                    </a:lnTo>
                    <a:lnTo>
                      <a:pt x="230695" y="2578112"/>
                    </a:lnTo>
                    <a:lnTo>
                      <a:pt x="248272" y="2566632"/>
                    </a:lnTo>
                    <a:lnTo>
                      <a:pt x="248691" y="2565412"/>
                    </a:lnTo>
                    <a:lnTo>
                      <a:pt x="251714" y="2564384"/>
                    </a:lnTo>
                    <a:lnTo>
                      <a:pt x="269633" y="2552712"/>
                    </a:lnTo>
                    <a:lnTo>
                      <a:pt x="256819" y="2562644"/>
                    </a:lnTo>
                    <a:lnTo>
                      <a:pt x="264960" y="2559888"/>
                    </a:lnTo>
                    <a:lnTo>
                      <a:pt x="256743" y="2565412"/>
                    </a:lnTo>
                    <a:lnTo>
                      <a:pt x="249288" y="2570746"/>
                    </a:lnTo>
                    <a:lnTo>
                      <a:pt x="258711" y="2566873"/>
                    </a:lnTo>
                    <a:lnTo>
                      <a:pt x="260769" y="2565412"/>
                    </a:lnTo>
                    <a:lnTo>
                      <a:pt x="284784" y="2553170"/>
                    </a:lnTo>
                    <a:lnTo>
                      <a:pt x="286143" y="2552712"/>
                    </a:lnTo>
                    <a:lnTo>
                      <a:pt x="308698" y="2540012"/>
                    </a:lnTo>
                    <a:lnTo>
                      <a:pt x="368185" y="2514612"/>
                    </a:lnTo>
                    <a:lnTo>
                      <a:pt x="396849" y="2502319"/>
                    </a:lnTo>
                    <a:lnTo>
                      <a:pt x="395960" y="2507958"/>
                    </a:lnTo>
                    <a:lnTo>
                      <a:pt x="410806" y="2501912"/>
                    </a:lnTo>
                    <a:lnTo>
                      <a:pt x="395160" y="2512961"/>
                    </a:lnTo>
                    <a:lnTo>
                      <a:pt x="394957" y="2514269"/>
                    </a:lnTo>
                    <a:lnTo>
                      <a:pt x="426910" y="2501912"/>
                    </a:lnTo>
                    <a:lnTo>
                      <a:pt x="457936" y="2489212"/>
                    </a:lnTo>
                    <a:lnTo>
                      <a:pt x="488213" y="2489212"/>
                    </a:lnTo>
                    <a:lnTo>
                      <a:pt x="495731" y="2476512"/>
                    </a:lnTo>
                    <a:lnTo>
                      <a:pt x="506933" y="2476512"/>
                    </a:lnTo>
                    <a:lnTo>
                      <a:pt x="535216" y="2463812"/>
                    </a:lnTo>
                    <a:lnTo>
                      <a:pt x="542036" y="2463812"/>
                    </a:lnTo>
                    <a:lnTo>
                      <a:pt x="555739" y="2451112"/>
                    </a:lnTo>
                    <a:lnTo>
                      <a:pt x="532498" y="2463812"/>
                    </a:lnTo>
                    <a:lnTo>
                      <a:pt x="515315" y="2463812"/>
                    </a:lnTo>
                    <a:lnTo>
                      <a:pt x="541083" y="2451112"/>
                    </a:lnTo>
                    <a:lnTo>
                      <a:pt x="581545" y="2438412"/>
                    </a:lnTo>
                    <a:lnTo>
                      <a:pt x="614108" y="2425712"/>
                    </a:lnTo>
                    <a:lnTo>
                      <a:pt x="626071" y="2420251"/>
                    </a:lnTo>
                    <a:lnTo>
                      <a:pt x="606463" y="2425712"/>
                    </a:lnTo>
                    <a:lnTo>
                      <a:pt x="662368" y="2400312"/>
                    </a:lnTo>
                    <a:lnTo>
                      <a:pt x="690130" y="2387612"/>
                    </a:lnTo>
                    <a:lnTo>
                      <a:pt x="716711" y="2374912"/>
                    </a:lnTo>
                    <a:lnTo>
                      <a:pt x="702843" y="2385022"/>
                    </a:lnTo>
                    <a:lnTo>
                      <a:pt x="728814" y="2374912"/>
                    </a:lnTo>
                    <a:lnTo>
                      <a:pt x="769315" y="2349512"/>
                    </a:lnTo>
                    <a:lnTo>
                      <a:pt x="743775" y="2371191"/>
                    </a:lnTo>
                    <a:lnTo>
                      <a:pt x="770966" y="2362212"/>
                    </a:lnTo>
                    <a:lnTo>
                      <a:pt x="787476" y="2349512"/>
                    </a:lnTo>
                    <a:lnTo>
                      <a:pt x="785545" y="2349512"/>
                    </a:lnTo>
                    <a:lnTo>
                      <a:pt x="804049" y="2336812"/>
                    </a:lnTo>
                    <a:lnTo>
                      <a:pt x="849960" y="2324112"/>
                    </a:lnTo>
                    <a:lnTo>
                      <a:pt x="876084" y="2311412"/>
                    </a:lnTo>
                    <a:lnTo>
                      <a:pt x="902208" y="2298712"/>
                    </a:lnTo>
                    <a:lnTo>
                      <a:pt x="939825" y="2281656"/>
                    </a:lnTo>
                    <a:lnTo>
                      <a:pt x="951395" y="2273312"/>
                    </a:lnTo>
                    <a:lnTo>
                      <a:pt x="963891" y="2267635"/>
                    </a:lnTo>
                    <a:lnTo>
                      <a:pt x="955319" y="2273312"/>
                    </a:lnTo>
                    <a:lnTo>
                      <a:pt x="951547" y="2276348"/>
                    </a:lnTo>
                    <a:lnTo>
                      <a:pt x="958240" y="2273312"/>
                    </a:lnTo>
                    <a:lnTo>
                      <a:pt x="972896" y="2263559"/>
                    </a:lnTo>
                    <a:lnTo>
                      <a:pt x="979411" y="2260612"/>
                    </a:lnTo>
                    <a:lnTo>
                      <a:pt x="1008557" y="2247912"/>
                    </a:lnTo>
                    <a:lnTo>
                      <a:pt x="1043203" y="2235212"/>
                    </a:lnTo>
                    <a:lnTo>
                      <a:pt x="1087653" y="2209812"/>
                    </a:lnTo>
                    <a:lnTo>
                      <a:pt x="1093063" y="2209812"/>
                    </a:lnTo>
                    <a:lnTo>
                      <a:pt x="1110234" y="2197112"/>
                    </a:lnTo>
                    <a:lnTo>
                      <a:pt x="1118882" y="2197112"/>
                    </a:lnTo>
                    <a:lnTo>
                      <a:pt x="1209459" y="2146312"/>
                    </a:lnTo>
                    <a:lnTo>
                      <a:pt x="1244104" y="2133612"/>
                    </a:lnTo>
                    <a:lnTo>
                      <a:pt x="1279512" y="2108212"/>
                    </a:lnTo>
                    <a:lnTo>
                      <a:pt x="1303426" y="2099411"/>
                    </a:lnTo>
                    <a:lnTo>
                      <a:pt x="1292428" y="2108212"/>
                    </a:lnTo>
                    <a:lnTo>
                      <a:pt x="1314996" y="2095512"/>
                    </a:lnTo>
                    <a:lnTo>
                      <a:pt x="1314043" y="2095512"/>
                    </a:lnTo>
                    <a:lnTo>
                      <a:pt x="1317193" y="2094255"/>
                    </a:lnTo>
                    <a:lnTo>
                      <a:pt x="1332357" y="2085644"/>
                    </a:lnTo>
                    <a:lnTo>
                      <a:pt x="1328102" y="2089937"/>
                    </a:lnTo>
                    <a:lnTo>
                      <a:pt x="1346085" y="2082812"/>
                    </a:lnTo>
                    <a:lnTo>
                      <a:pt x="1337360" y="2082812"/>
                    </a:lnTo>
                    <a:lnTo>
                      <a:pt x="1359852" y="2070112"/>
                    </a:lnTo>
                    <a:lnTo>
                      <a:pt x="1406652" y="2044712"/>
                    </a:lnTo>
                    <a:lnTo>
                      <a:pt x="1457998" y="2019312"/>
                    </a:lnTo>
                    <a:lnTo>
                      <a:pt x="1486141" y="2006612"/>
                    </a:lnTo>
                    <a:lnTo>
                      <a:pt x="1450619" y="2032012"/>
                    </a:lnTo>
                    <a:lnTo>
                      <a:pt x="1472450" y="2019312"/>
                    </a:lnTo>
                    <a:lnTo>
                      <a:pt x="1493215" y="2006612"/>
                    </a:lnTo>
                    <a:lnTo>
                      <a:pt x="1513078" y="1993874"/>
                    </a:lnTo>
                    <a:lnTo>
                      <a:pt x="1532077" y="1981212"/>
                    </a:lnTo>
                    <a:lnTo>
                      <a:pt x="1603184" y="1943112"/>
                    </a:lnTo>
                    <a:lnTo>
                      <a:pt x="1621917" y="1930412"/>
                    </a:lnTo>
                    <a:lnTo>
                      <a:pt x="1623987" y="1929028"/>
                    </a:lnTo>
                    <a:lnTo>
                      <a:pt x="1620989" y="1930412"/>
                    </a:lnTo>
                    <a:lnTo>
                      <a:pt x="1573517" y="1955812"/>
                    </a:lnTo>
                    <a:lnTo>
                      <a:pt x="1546377" y="1968512"/>
                    </a:lnTo>
                    <a:lnTo>
                      <a:pt x="1527454" y="1975485"/>
                    </a:lnTo>
                    <a:lnTo>
                      <a:pt x="1536839" y="1968512"/>
                    </a:lnTo>
                    <a:lnTo>
                      <a:pt x="1549476" y="1959305"/>
                    </a:lnTo>
                    <a:lnTo>
                      <a:pt x="1528749" y="1968512"/>
                    </a:lnTo>
                    <a:lnTo>
                      <a:pt x="1496504" y="1981212"/>
                    </a:lnTo>
                    <a:lnTo>
                      <a:pt x="1472095" y="1993912"/>
                    </a:lnTo>
                    <a:lnTo>
                      <a:pt x="1466964" y="1993912"/>
                    </a:lnTo>
                    <a:lnTo>
                      <a:pt x="1450467" y="2006612"/>
                    </a:lnTo>
                    <a:lnTo>
                      <a:pt x="1411135" y="2032012"/>
                    </a:lnTo>
                    <a:lnTo>
                      <a:pt x="1364640" y="2057412"/>
                    </a:lnTo>
                    <a:lnTo>
                      <a:pt x="1326654" y="2070112"/>
                    </a:lnTo>
                    <a:lnTo>
                      <a:pt x="1283233" y="2095512"/>
                    </a:lnTo>
                    <a:lnTo>
                      <a:pt x="1258150" y="2108212"/>
                    </a:lnTo>
                    <a:lnTo>
                      <a:pt x="1240028" y="2120912"/>
                    </a:lnTo>
                    <a:lnTo>
                      <a:pt x="1229512" y="2120912"/>
                    </a:lnTo>
                    <a:lnTo>
                      <a:pt x="1246606" y="2108212"/>
                    </a:lnTo>
                    <a:lnTo>
                      <a:pt x="1218615" y="2120912"/>
                    </a:lnTo>
                    <a:lnTo>
                      <a:pt x="1217485" y="2120912"/>
                    </a:lnTo>
                    <a:lnTo>
                      <a:pt x="1210398" y="2120912"/>
                    </a:lnTo>
                    <a:lnTo>
                      <a:pt x="1210398" y="2133612"/>
                    </a:lnTo>
                    <a:lnTo>
                      <a:pt x="1161313" y="2159012"/>
                    </a:lnTo>
                    <a:lnTo>
                      <a:pt x="1119327" y="2184412"/>
                    </a:lnTo>
                    <a:lnTo>
                      <a:pt x="1075588" y="2197112"/>
                    </a:lnTo>
                    <a:lnTo>
                      <a:pt x="1071156" y="2199182"/>
                    </a:lnTo>
                    <a:lnTo>
                      <a:pt x="1064653" y="2201227"/>
                    </a:lnTo>
                    <a:lnTo>
                      <a:pt x="1070178" y="2197112"/>
                    </a:lnTo>
                    <a:lnTo>
                      <a:pt x="1076375" y="2191334"/>
                    </a:lnTo>
                    <a:lnTo>
                      <a:pt x="1064666" y="2197112"/>
                    </a:lnTo>
                    <a:lnTo>
                      <a:pt x="1083614" y="2184590"/>
                    </a:lnTo>
                    <a:lnTo>
                      <a:pt x="1083805" y="2184412"/>
                    </a:lnTo>
                    <a:lnTo>
                      <a:pt x="1100391" y="2173503"/>
                    </a:lnTo>
                    <a:lnTo>
                      <a:pt x="1098473" y="2181301"/>
                    </a:lnTo>
                    <a:lnTo>
                      <a:pt x="1129423" y="2159012"/>
                    </a:lnTo>
                    <a:lnTo>
                      <a:pt x="1142796" y="2159012"/>
                    </a:lnTo>
                    <a:lnTo>
                      <a:pt x="1159116" y="2146312"/>
                    </a:lnTo>
                    <a:lnTo>
                      <a:pt x="1177061" y="2146312"/>
                    </a:lnTo>
                    <a:lnTo>
                      <a:pt x="1189456" y="2137651"/>
                    </a:lnTo>
                    <a:lnTo>
                      <a:pt x="1186878" y="2141182"/>
                    </a:lnTo>
                    <a:lnTo>
                      <a:pt x="1179144" y="2146312"/>
                    </a:lnTo>
                    <a:lnTo>
                      <a:pt x="1184808" y="2144001"/>
                    </a:lnTo>
                    <a:lnTo>
                      <a:pt x="1183119" y="2146312"/>
                    </a:lnTo>
                    <a:lnTo>
                      <a:pt x="1158989" y="2159012"/>
                    </a:lnTo>
                    <a:lnTo>
                      <a:pt x="1185037" y="2146312"/>
                    </a:lnTo>
                    <a:lnTo>
                      <a:pt x="1203642" y="2136356"/>
                    </a:lnTo>
                    <a:lnTo>
                      <a:pt x="1210398" y="2133612"/>
                    </a:lnTo>
                    <a:lnTo>
                      <a:pt x="1210398" y="2120912"/>
                    </a:lnTo>
                    <a:lnTo>
                      <a:pt x="1206563" y="2120912"/>
                    </a:lnTo>
                    <a:lnTo>
                      <a:pt x="1233995" y="2108212"/>
                    </a:lnTo>
                    <a:lnTo>
                      <a:pt x="1288846" y="2082812"/>
                    </a:lnTo>
                    <a:lnTo>
                      <a:pt x="1316278" y="2070112"/>
                    </a:lnTo>
                    <a:lnTo>
                      <a:pt x="1349413" y="2057412"/>
                    </a:lnTo>
                    <a:lnTo>
                      <a:pt x="1373809" y="2044712"/>
                    </a:lnTo>
                    <a:lnTo>
                      <a:pt x="1374355" y="2044014"/>
                    </a:lnTo>
                    <a:lnTo>
                      <a:pt x="1395641" y="2032012"/>
                    </a:lnTo>
                    <a:lnTo>
                      <a:pt x="1411490" y="2023287"/>
                    </a:lnTo>
                    <a:lnTo>
                      <a:pt x="1387690" y="2031911"/>
                    </a:lnTo>
                    <a:lnTo>
                      <a:pt x="1398663" y="2019312"/>
                    </a:lnTo>
                    <a:lnTo>
                      <a:pt x="1414564" y="2019312"/>
                    </a:lnTo>
                    <a:lnTo>
                      <a:pt x="1430807" y="2008352"/>
                    </a:lnTo>
                    <a:lnTo>
                      <a:pt x="1425143" y="2015794"/>
                    </a:lnTo>
                    <a:lnTo>
                      <a:pt x="1464932" y="1993912"/>
                    </a:lnTo>
                    <a:lnTo>
                      <a:pt x="1438846" y="2006612"/>
                    </a:lnTo>
                    <a:lnTo>
                      <a:pt x="1433398" y="2006612"/>
                    </a:lnTo>
                    <a:lnTo>
                      <a:pt x="1453413" y="1993874"/>
                    </a:lnTo>
                    <a:lnTo>
                      <a:pt x="1472628" y="1981212"/>
                    </a:lnTo>
                    <a:lnTo>
                      <a:pt x="1482661" y="1981212"/>
                    </a:lnTo>
                    <a:lnTo>
                      <a:pt x="1486141" y="1981212"/>
                    </a:lnTo>
                    <a:lnTo>
                      <a:pt x="1491208" y="1977351"/>
                    </a:lnTo>
                    <a:lnTo>
                      <a:pt x="1510792" y="1968512"/>
                    </a:lnTo>
                    <a:lnTo>
                      <a:pt x="1502791" y="1968512"/>
                    </a:lnTo>
                    <a:lnTo>
                      <a:pt x="1519440" y="1955812"/>
                    </a:lnTo>
                    <a:lnTo>
                      <a:pt x="1536001" y="1943112"/>
                    </a:lnTo>
                    <a:lnTo>
                      <a:pt x="1529270" y="1955812"/>
                    </a:lnTo>
                    <a:lnTo>
                      <a:pt x="1596923" y="1917712"/>
                    </a:lnTo>
                    <a:lnTo>
                      <a:pt x="1590662" y="1917712"/>
                    </a:lnTo>
                    <a:lnTo>
                      <a:pt x="1627962" y="1905012"/>
                    </a:lnTo>
                    <a:lnTo>
                      <a:pt x="1615224" y="1916823"/>
                    </a:lnTo>
                    <a:lnTo>
                      <a:pt x="1594053" y="1929511"/>
                    </a:lnTo>
                    <a:lnTo>
                      <a:pt x="1611325" y="1929511"/>
                    </a:lnTo>
                    <a:lnTo>
                      <a:pt x="1624317" y="1917712"/>
                    </a:lnTo>
                    <a:lnTo>
                      <a:pt x="1634020" y="1917712"/>
                    </a:lnTo>
                    <a:lnTo>
                      <a:pt x="1640027" y="1905012"/>
                    </a:lnTo>
                    <a:lnTo>
                      <a:pt x="1654327" y="1905012"/>
                    </a:lnTo>
                    <a:lnTo>
                      <a:pt x="1664474" y="1892503"/>
                    </a:lnTo>
                    <a:lnTo>
                      <a:pt x="1655978" y="1896097"/>
                    </a:lnTo>
                    <a:lnTo>
                      <a:pt x="1662912" y="1892312"/>
                    </a:lnTo>
                    <a:lnTo>
                      <a:pt x="1664627" y="1892312"/>
                    </a:lnTo>
                    <a:lnTo>
                      <a:pt x="1677809" y="1879612"/>
                    </a:lnTo>
                    <a:lnTo>
                      <a:pt x="1697837" y="1866912"/>
                    </a:lnTo>
                    <a:lnTo>
                      <a:pt x="1708721" y="1866912"/>
                    </a:lnTo>
                    <a:lnTo>
                      <a:pt x="1748155" y="1848561"/>
                    </a:lnTo>
                    <a:lnTo>
                      <a:pt x="1756905" y="1841512"/>
                    </a:lnTo>
                    <a:lnTo>
                      <a:pt x="1757768" y="1841512"/>
                    </a:lnTo>
                    <a:lnTo>
                      <a:pt x="1753654" y="1846008"/>
                    </a:lnTo>
                    <a:lnTo>
                      <a:pt x="1757718" y="1844116"/>
                    </a:lnTo>
                    <a:lnTo>
                      <a:pt x="1749755" y="1854212"/>
                    </a:lnTo>
                    <a:lnTo>
                      <a:pt x="1779422" y="1841512"/>
                    </a:lnTo>
                    <a:lnTo>
                      <a:pt x="1784362" y="1828812"/>
                    </a:lnTo>
                    <a:lnTo>
                      <a:pt x="1791093" y="1828812"/>
                    </a:lnTo>
                    <a:lnTo>
                      <a:pt x="1825536" y="1803412"/>
                    </a:lnTo>
                    <a:lnTo>
                      <a:pt x="1845665" y="1790712"/>
                    </a:lnTo>
                    <a:lnTo>
                      <a:pt x="1865198" y="1790712"/>
                    </a:lnTo>
                    <a:lnTo>
                      <a:pt x="1884819" y="1778012"/>
                    </a:lnTo>
                    <a:lnTo>
                      <a:pt x="1889201" y="1776361"/>
                    </a:lnTo>
                    <a:lnTo>
                      <a:pt x="1887004" y="1778012"/>
                    </a:lnTo>
                    <a:lnTo>
                      <a:pt x="1874583" y="1790712"/>
                    </a:lnTo>
                    <a:lnTo>
                      <a:pt x="1873288" y="1790712"/>
                    </a:lnTo>
                    <a:lnTo>
                      <a:pt x="1842223" y="1811616"/>
                    </a:lnTo>
                    <a:lnTo>
                      <a:pt x="1861781" y="1803412"/>
                    </a:lnTo>
                    <a:lnTo>
                      <a:pt x="1888794" y="1778012"/>
                    </a:lnTo>
                    <a:lnTo>
                      <a:pt x="1898777" y="1772754"/>
                    </a:lnTo>
                    <a:lnTo>
                      <a:pt x="1918614" y="1765312"/>
                    </a:lnTo>
                    <a:lnTo>
                      <a:pt x="1912975" y="1765312"/>
                    </a:lnTo>
                    <a:lnTo>
                      <a:pt x="1934413" y="1752612"/>
                    </a:lnTo>
                    <a:lnTo>
                      <a:pt x="1953666" y="1739912"/>
                    </a:lnTo>
                    <a:lnTo>
                      <a:pt x="1971040" y="1727212"/>
                    </a:lnTo>
                    <a:lnTo>
                      <a:pt x="1986889" y="1714512"/>
                    </a:lnTo>
                    <a:lnTo>
                      <a:pt x="1953412" y="1739912"/>
                    </a:lnTo>
                    <a:lnTo>
                      <a:pt x="1942909" y="1739912"/>
                    </a:lnTo>
                    <a:lnTo>
                      <a:pt x="1954149" y="1727212"/>
                    </a:lnTo>
                    <a:lnTo>
                      <a:pt x="1964258" y="1727212"/>
                    </a:lnTo>
                    <a:lnTo>
                      <a:pt x="1972640" y="1714512"/>
                    </a:lnTo>
                    <a:lnTo>
                      <a:pt x="1982520" y="1714512"/>
                    </a:lnTo>
                    <a:lnTo>
                      <a:pt x="1998103" y="1701812"/>
                    </a:lnTo>
                    <a:lnTo>
                      <a:pt x="2005469" y="1701812"/>
                    </a:lnTo>
                    <a:lnTo>
                      <a:pt x="2011273" y="1689112"/>
                    </a:lnTo>
                    <a:lnTo>
                      <a:pt x="2014232" y="1689112"/>
                    </a:lnTo>
                    <a:lnTo>
                      <a:pt x="2029714" y="1676412"/>
                    </a:lnTo>
                    <a:lnTo>
                      <a:pt x="2055710" y="1663712"/>
                    </a:lnTo>
                    <a:lnTo>
                      <a:pt x="2087613" y="1651012"/>
                    </a:lnTo>
                    <a:lnTo>
                      <a:pt x="2129967" y="1625612"/>
                    </a:lnTo>
                    <a:lnTo>
                      <a:pt x="2151151" y="1612912"/>
                    </a:lnTo>
                    <a:lnTo>
                      <a:pt x="2174227" y="1600212"/>
                    </a:lnTo>
                    <a:lnTo>
                      <a:pt x="2185708" y="1587512"/>
                    </a:lnTo>
                    <a:lnTo>
                      <a:pt x="2181199" y="1600212"/>
                    </a:lnTo>
                    <a:lnTo>
                      <a:pt x="2192121" y="1587512"/>
                    </a:lnTo>
                    <a:lnTo>
                      <a:pt x="2205215" y="1574812"/>
                    </a:lnTo>
                    <a:lnTo>
                      <a:pt x="2220277" y="1574812"/>
                    </a:lnTo>
                    <a:lnTo>
                      <a:pt x="2237105" y="1562112"/>
                    </a:lnTo>
                    <a:lnTo>
                      <a:pt x="2275128" y="1536712"/>
                    </a:lnTo>
                    <a:lnTo>
                      <a:pt x="2302459" y="1511858"/>
                    </a:lnTo>
                    <a:lnTo>
                      <a:pt x="2243175" y="1549412"/>
                    </a:lnTo>
                    <a:lnTo>
                      <a:pt x="2225383" y="1562112"/>
                    </a:lnTo>
                    <a:lnTo>
                      <a:pt x="2242693" y="1549412"/>
                    </a:lnTo>
                    <a:lnTo>
                      <a:pt x="2256548" y="1536712"/>
                    </a:lnTo>
                    <a:lnTo>
                      <a:pt x="2270417" y="1524012"/>
                    </a:lnTo>
                    <a:lnTo>
                      <a:pt x="2276525" y="1518196"/>
                    </a:lnTo>
                    <a:lnTo>
                      <a:pt x="2275979" y="1524012"/>
                    </a:lnTo>
                    <a:lnTo>
                      <a:pt x="2287892" y="1511312"/>
                    </a:lnTo>
                    <a:lnTo>
                      <a:pt x="2297315" y="1501267"/>
                    </a:lnTo>
                    <a:lnTo>
                      <a:pt x="2289391" y="1505216"/>
                    </a:lnTo>
                    <a:lnTo>
                      <a:pt x="2295639" y="1498612"/>
                    </a:lnTo>
                    <a:lnTo>
                      <a:pt x="2299805" y="1498612"/>
                    </a:lnTo>
                    <a:lnTo>
                      <a:pt x="2315514" y="1485900"/>
                    </a:lnTo>
                    <a:lnTo>
                      <a:pt x="2335492" y="1460512"/>
                    </a:lnTo>
                    <a:lnTo>
                      <a:pt x="2306840" y="1486027"/>
                    </a:lnTo>
                    <a:lnTo>
                      <a:pt x="2284438" y="1507680"/>
                    </a:lnTo>
                    <a:lnTo>
                      <a:pt x="2277173" y="1511312"/>
                    </a:lnTo>
                    <a:lnTo>
                      <a:pt x="2276919" y="1514106"/>
                    </a:lnTo>
                    <a:lnTo>
                      <a:pt x="2275078" y="1515465"/>
                    </a:lnTo>
                    <a:lnTo>
                      <a:pt x="2276868" y="1514602"/>
                    </a:lnTo>
                    <a:lnTo>
                      <a:pt x="2276665" y="1516684"/>
                    </a:lnTo>
                    <a:lnTo>
                      <a:pt x="2244623" y="1540687"/>
                    </a:lnTo>
                    <a:lnTo>
                      <a:pt x="2215870" y="1562112"/>
                    </a:lnTo>
                    <a:lnTo>
                      <a:pt x="2228278" y="1549412"/>
                    </a:lnTo>
                    <a:lnTo>
                      <a:pt x="2229472" y="1549412"/>
                    </a:lnTo>
                    <a:lnTo>
                      <a:pt x="2232901" y="1549412"/>
                    </a:lnTo>
                    <a:lnTo>
                      <a:pt x="2244623" y="1540687"/>
                    </a:lnTo>
                    <a:lnTo>
                      <a:pt x="2230247" y="1547837"/>
                    </a:lnTo>
                    <a:lnTo>
                      <a:pt x="2235797" y="1536712"/>
                    </a:lnTo>
                    <a:lnTo>
                      <a:pt x="2245512" y="1536712"/>
                    </a:lnTo>
                    <a:lnTo>
                      <a:pt x="2257514" y="1524012"/>
                    </a:lnTo>
                    <a:lnTo>
                      <a:pt x="2263254" y="1521218"/>
                    </a:lnTo>
                    <a:lnTo>
                      <a:pt x="2262263" y="1511312"/>
                    </a:lnTo>
                    <a:lnTo>
                      <a:pt x="2212835" y="1549412"/>
                    </a:lnTo>
                    <a:lnTo>
                      <a:pt x="2241512" y="1524012"/>
                    </a:lnTo>
                    <a:lnTo>
                      <a:pt x="2260142" y="1511312"/>
                    </a:lnTo>
                    <a:lnTo>
                      <a:pt x="2277999" y="1498612"/>
                    </a:lnTo>
                    <a:lnTo>
                      <a:pt x="2304351" y="1485912"/>
                    </a:lnTo>
                    <a:lnTo>
                      <a:pt x="2269566" y="1498396"/>
                    </a:lnTo>
                    <a:lnTo>
                      <a:pt x="2269490" y="1498612"/>
                    </a:lnTo>
                    <a:lnTo>
                      <a:pt x="2266988" y="1500111"/>
                    </a:lnTo>
                    <a:lnTo>
                      <a:pt x="2235479" y="1524012"/>
                    </a:lnTo>
                    <a:lnTo>
                      <a:pt x="2203551" y="1549412"/>
                    </a:lnTo>
                    <a:lnTo>
                      <a:pt x="2172881" y="1574812"/>
                    </a:lnTo>
                    <a:lnTo>
                      <a:pt x="2142807" y="1600060"/>
                    </a:lnTo>
                    <a:lnTo>
                      <a:pt x="2186990" y="1574812"/>
                    </a:lnTo>
                    <a:lnTo>
                      <a:pt x="2205672" y="1562112"/>
                    </a:lnTo>
                    <a:lnTo>
                      <a:pt x="2219833" y="1549412"/>
                    </a:lnTo>
                    <a:lnTo>
                      <a:pt x="2227110" y="1549412"/>
                    </a:lnTo>
                    <a:lnTo>
                      <a:pt x="2208390" y="1562112"/>
                    </a:lnTo>
                    <a:lnTo>
                      <a:pt x="2190051" y="1574812"/>
                    </a:lnTo>
                    <a:lnTo>
                      <a:pt x="2165693" y="1587512"/>
                    </a:lnTo>
                    <a:lnTo>
                      <a:pt x="2174824" y="1587512"/>
                    </a:lnTo>
                    <a:lnTo>
                      <a:pt x="2151875" y="1600212"/>
                    </a:lnTo>
                    <a:lnTo>
                      <a:pt x="2122043" y="1611922"/>
                    </a:lnTo>
                    <a:lnTo>
                      <a:pt x="2142312" y="1600339"/>
                    </a:lnTo>
                    <a:lnTo>
                      <a:pt x="2112797" y="1612912"/>
                    </a:lnTo>
                    <a:lnTo>
                      <a:pt x="2082749" y="1638312"/>
                    </a:lnTo>
                    <a:lnTo>
                      <a:pt x="2051913" y="1651012"/>
                    </a:lnTo>
                    <a:lnTo>
                      <a:pt x="2064410" y="1651012"/>
                    </a:lnTo>
                    <a:lnTo>
                      <a:pt x="1981073" y="1701812"/>
                    </a:lnTo>
                    <a:lnTo>
                      <a:pt x="1925142" y="1725320"/>
                    </a:lnTo>
                    <a:lnTo>
                      <a:pt x="1944966" y="1714512"/>
                    </a:lnTo>
                    <a:lnTo>
                      <a:pt x="1988159" y="1676412"/>
                    </a:lnTo>
                    <a:lnTo>
                      <a:pt x="2029371" y="1651012"/>
                    </a:lnTo>
                    <a:lnTo>
                      <a:pt x="2069922" y="1625612"/>
                    </a:lnTo>
                    <a:lnTo>
                      <a:pt x="2111121" y="1600212"/>
                    </a:lnTo>
                    <a:lnTo>
                      <a:pt x="2154301" y="1574812"/>
                    </a:lnTo>
                    <a:lnTo>
                      <a:pt x="2165464" y="1565668"/>
                    </a:lnTo>
                    <a:lnTo>
                      <a:pt x="2171674" y="1562112"/>
                    </a:lnTo>
                    <a:lnTo>
                      <a:pt x="2169795" y="1562112"/>
                    </a:lnTo>
                    <a:lnTo>
                      <a:pt x="2199246" y="1537982"/>
                    </a:lnTo>
                    <a:lnTo>
                      <a:pt x="2200491" y="1536712"/>
                    </a:lnTo>
                    <a:lnTo>
                      <a:pt x="2200795" y="1536712"/>
                    </a:lnTo>
                    <a:lnTo>
                      <a:pt x="2211133" y="1536712"/>
                    </a:lnTo>
                    <a:lnTo>
                      <a:pt x="2221763" y="1524012"/>
                    </a:lnTo>
                    <a:lnTo>
                      <a:pt x="2234349" y="1511312"/>
                    </a:lnTo>
                    <a:lnTo>
                      <a:pt x="2250643" y="1498612"/>
                    </a:lnTo>
                    <a:lnTo>
                      <a:pt x="2272411" y="1485912"/>
                    </a:lnTo>
                    <a:lnTo>
                      <a:pt x="2260231" y="1498612"/>
                    </a:lnTo>
                    <a:lnTo>
                      <a:pt x="2263038" y="1498612"/>
                    </a:lnTo>
                    <a:lnTo>
                      <a:pt x="2271522" y="1491246"/>
                    </a:lnTo>
                    <a:lnTo>
                      <a:pt x="2274112" y="1485912"/>
                    </a:lnTo>
                    <a:lnTo>
                      <a:pt x="2272474" y="1490421"/>
                    </a:lnTo>
                    <a:lnTo>
                      <a:pt x="2277668" y="1485912"/>
                    </a:lnTo>
                    <a:lnTo>
                      <a:pt x="2292299" y="1473212"/>
                    </a:lnTo>
                    <a:lnTo>
                      <a:pt x="2314244" y="1460512"/>
                    </a:lnTo>
                    <a:lnTo>
                      <a:pt x="2324722" y="1454454"/>
                    </a:lnTo>
                    <a:lnTo>
                      <a:pt x="2271420" y="1493316"/>
                    </a:lnTo>
                    <a:lnTo>
                      <a:pt x="2272474" y="1490421"/>
                    </a:lnTo>
                    <a:lnTo>
                      <a:pt x="2271522" y="1491246"/>
                    </a:lnTo>
                    <a:lnTo>
                      <a:pt x="2270023" y="1494332"/>
                    </a:lnTo>
                    <a:lnTo>
                      <a:pt x="2267940" y="1498612"/>
                    </a:lnTo>
                    <a:lnTo>
                      <a:pt x="2263038" y="1498612"/>
                    </a:lnTo>
                    <a:lnTo>
                      <a:pt x="2248814" y="1510957"/>
                    </a:lnTo>
                    <a:lnTo>
                      <a:pt x="2248776" y="1511084"/>
                    </a:lnTo>
                    <a:lnTo>
                      <a:pt x="2266988" y="1500111"/>
                    </a:lnTo>
                    <a:lnTo>
                      <a:pt x="2268982" y="1498612"/>
                    </a:lnTo>
                    <a:lnTo>
                      <a:pt x="2269566" y="1498396"/>
                    </a:lnTo>
                    <a:lnTo>
                      <a:pt x="2271395" y="1493354"/>
                    </a:lnTo>
                    <a:lnTo>
                      <a:pt x="2326284" y="1454175"/>
                    </a:lnTo>
                    <a:lnTo>
                      <a:pt x="2310777" y="1468983"/>
                    </a:lnTo>
                    <a:lnTo>
                      <a:pt x="2316391" y="1464576"/>
                    </a:lnTo>
                    <a:lnTo>
                      <a:pt x="2359406" y="1432902"/>
                    </a:lnTo>
                    <a:lnTo>
                      <a:pt x="2366276" y="1428076"/>
                    </a:lnTo>
                    <a:lnTo>
                      <a:pt x="2369108" y="1427213"/>
                    </a:lnTo>
                    <a:lnTo>
                      <a:pt x="2372017" y="1425892"/>
                    </a:lnTo>
                    <a:lnTo>
                      <a:pt x="2379180" y="1421104"/>
                    </a:lnTo>
                    <a:lnTo>
                      <a:pt x="2394762" y="1409484"/>
                    </a:lnTo>
                    <a:lnTo>
                      <a:pt x="2422893" y="1387627"/>
                    </a:lnTo>
                    <a:lnTo>
                      <a:pt x="2415895" y="1394180"/>
                    </a:lnTo>
                    <a:lnTo>
                      <a:pt x="2485910" y="1337551"/>
                    </a:lnTo>
                    <a:lnTo>
                      <a:pt x="2516276" y="1311744"/>
                    </a:lnTo>
                    <a:lnTo>
                      <a:pt x="2531427" y="1296847"/>
                    </a:lnTo>
                    <a:lnTo>
                      <a:pt x="2513660" y="1311541"/>
                    </a:lnTo>
                    <a:lnTo>
                      <a:pt x="2500922" y="1321816"/>
                    </a:lnTo>
                    <a:lnTo>
                      <a:pt x="2487549" y="1332128"/>
                    </a:lnTo>
                    <a:lnTo>
                      <a:pt x="2465501" y="1348295"/>
                    </a:lnTo>
                    <a:lnTo>
                      <a:pt x="2460091" y="1351788"/>
                    </a:lnTo>
                    <a:lnTo>
                      <a:pt x="2460561" y="1350568"/>
                    </a:lnTo>
                    <a:lnTo>
                      <a:pt x="2438641" y="1368234"/>
                    </a:lnTo>
                    <a:lnTo>
                      <a:pt x="2434234" y="1371612"/>
                    </a:lnTo>
                    <a:lnTo>
                      <a:pt x="2401481" y="1371612"/>
                    </a:lnTo>
                    <a:lnTo>
                      <a:pt x="2401481" y="1396301"/>
                    </a:lnTo>
                    <a:lnTo>
                      <a:pt x="2384729" y="1408582"/>
                    </a:lnTo>
                    <a:lnTo>
                      <a:pt x="2378100" y="1413687"/>
                    </a:lnTo>
                    <a:lnTo>
                      <a:pt x="2398064" y="1399959"/>
                    </a:lnTo>
                    <a:lnTo>
                      <a:pt x="2394851" y="1403540"/>
                    </a:lnTo>
                    <a:lnTo>
                      <a:pt x="2377414" y="1417751"/>
                    </a:lnTo>
                    <a:lnTo>
                      <a:pt x="2354707" y="1435912"/>
                    </a:lnTo>
                    <a:lnTo>
                      <a:pt x="2343023" y="1443799"/>
                    </a:lnTo>
                    <a:lnTo>
                      <a:pt x="2342997" y="1442758"/>
                    </a:lnTo>
                    <a:lnTo>
                      <a:pt x="2343696" y="1441208"/>
                    </a:lnTo>
                    <a:lnTo>
                      <a:pt x="2379408" y="1409712"/>
                    </a:lnTo>
                    <a:lnTo>
                      <a:pt x="2401481" y="1396301"/>
                    </a:lnTo>
                    <a:lnTo>
                      <a:pt x="2401481" y="1371612"/>
                    </a:lnTo>
                    <a:lnTo>
                      <a:pt x="2401201" y="1371612"/>
                    </a:lnTo>
                    <a:lnTo>
                      <a:pt x="2400604" y="1371612"/>
                    </a:lnTo>
                    <a:lnTo>
                      <a:pt x="2402065" y="1370088"/>
                    </a:lnTo>
                    <a:lnTo>
                      <a:pt x="2436012" y="1370088"/>
                    </a:lnTo>
                    <a:lnTo>
                      <a:pt x="2447671" y="1358912"/>
                    </a:lnTo>
                    <a:lnTo>
                      <a:pt x="2416225" y="1358912"/>
                    </a:lnTo>
                    <a:lnTo>
                      <a:pt x="2415387" y="1358912"/>
                    </a:lnTo>
                    <a:lnTo>
                      <a:pt x="2408707" y="1363192"/>
                    </a:lnTo>
                    <a:lnTo>
                      <a:pt x="2412847" y="1358912"/>
                    </a:lnTo>
                    <a:lnTo>
                      <a:pt x="2415387" y="1358912"/>
                    </a:lnTo>
                    <a:lnTo>
                      <a:pt x="2416822" y="1357998"/>
                    </a:lnTo>
                    <a:lnTo>
                      <a:pt x="2423210" y="1348155"/>
                    </a:lnTo>
                    <a:lnTo>
                      <a:pt x="2425077" y="1346212"/>
                    </a:lnTo>
                    <a:lnTo>
                      <a:pt x="2423744" y="1347317"/>
                    </a:lnTo>
                    <a:lnTo>
                      <a:pt x="2424468" y="1346212"/>
                    </a:lnTo>
                    <a:lnTo>
                      <a:pt x="2425077" y="1346212"/>
                    </a:lnTo>
                    <a:lnTo>
                      <a:pt x="2433040" y="1346212"/>
                    </a:lnTo>
                    <a:lnTo>
                      <a:pt x="2443022" y="1336687"/>
                    </a:lnTo>
                    <a:lnTo>
                      <a:pt x="2435479" y="1346212"/>
                    </a:lnTo>
                    <a:lnTo>
                      <a:pt x="2416822" y="1357998"/>
                    </a:lnTo>
                    <a:lnTo>
                      <a:pt x="2448610" y="1357998"/>
                    </a:lnTo>
                    <a:lnTo>
                      <a:pt x="2460891" y="1346212"/>
                    </a:lnTo>
                    <a:lnTo>
                      <a:pt x="2497759" y="1320812"/>
                    </a:lnTo>
                    <a:lnTo>
                      <a:pt x="2531097" y="1295412"/>
                    </a:lnTo>
                    <a:lnTo>
                      <a:pt x="2560180" y="1270012"/>
                    </a:lnTo>
                    <a:lnTo>
                      <a:pt x="2560663" y="1270012"/>
                    </a:lnTo>
                    <a:lnTo>
                      <a:pt x="2567114" y="1257312"/>
                    </a:lnTo>
                    <a:lnTo>
                      <a:pt x="2572626" y="1257312"/>
                    </a:lnTo>
                    <a:lnTo>
                      <a:pt x="2575534" y="1255331"/>
                    </a:lnTo>
                    <a:lnTo>
                      <a:pt x="2581452" y="1244612"/>
                    </a:lnTo>
                    <a:lnTo>
                      <a:pt x="2586850" y="1244612"/>
                    </a:lnTo>
                    <a:lnTo>
                      <a:pt x="2589352" y="1231912"/>
                    </a:lnTo>
                    <a:lnTo>
                      <a:pt x="2597035" y="1231912"/>
                    </a:lnTo>
                    <a:lnTo>
                      <a:pt x="2587917" y="1244612"/>
                    </a:lnTo>
                    <a:lnTo>
                      <a:pt x="2599321" y="1231912"/>
                    </a:lnTo>
                    <a:lnTo>
                      <a:pt x="2610713" y="1219212"/>
                    </a:lnTo>
                    <a:lnTo>
                      <a:pt x="2624010" y="1206512"/>
                    </a:lnTo>
                    <a:lnTo>
                      <a:pt x="2628493" y="1206512"/>
                    </a:lnTo>
                    <a:lnTo>
                      <a:pt x="2609850" y="1231912"/>
                    </a:lnTo>
                    <a:lnTo>
                      <a:pt x="2602788" y="1236738"/>
                    </a:lnTo>
                    <a:lnTo>
                      <a:pt x="2604820" y="1234884"/>
                    </a:lnTo>
                    <a:lnTo>
                      <a:pt x="2603487" y="1235024"/>
                    </a:lnTo>
                    <a:lnTo>
                      <a:pt x="2604846" y="1233106"/>
                    </a:lnTo>
                    <a:lnTo>
                      <a:pt x="2612999" y="1224470"/>
                    </a:lnTo>
                    <a:lnTo>
                      <a:pt x="2601874" y="1235684"/>
                    </a:lnTo>
                    <a:lnTo>
                      <a:pt x="2594305" y="1242529"/>
                    </a:lnTo>
                    <a:lnTo>
                      <a:pt x="2582595" y="1250518"/>
                    </a:lnTo>
                    <a:lnTo>
                      <a:pt x="2582595" y="1255331"/>
                    </a:lnTo>
                    <a:lnTo>
                      <a:pt x="2580690" y="1257312"/>
                    </a:lnTo>
                    <a:lnTo>
                      <a:pt x="2579840" y="1257312"/>
                    </a:lnTo>
                    <a:lnTo>
                      <a:pt x="2582075" y="1255331"/>
                    </a:lnTo>
                    <a:lnTo>
                      <a:pt x="2582595" y="1255331"/>
                    </a:lnTo>
                    <a:lnTo>
                      <a:pt x="2582595" y="1250518"/>
                    </a:lnTo>
                    <a:lnTo>
                      <a:pt x="2575534" y="1255331"/>
                    </a:lnTo>
                    <a:lnTo>
                      <a:pt x="2580246" y="1255331"/>
                    </a:lnTo>
                    <a:lnTo>
                      <a:pt x="2578100" y="1257312"/>
                    </a:lnTo>
                    <a:lnTo>
                      <a:pt x="2574442" y="1257312"/>
                    </a:lnTo>
                    <a:lnTo>
                      <a:pt x="2572626" y="1257312"/>
                    </a:lnTo>
                    <a:lnTo>
                      <a:pt x="2553639" y="1282712"/>
                    </a:lnTo>
                    <a:lnTo>
                      <a:pt x="2570848" y="1270012"/>
                    </a:lnTo>
                    <a:lnTo>
                      <a:pt x="2585326" y="1257312"/>
                    </a:lnTo>
                    <a:lnTo>
                      <a:pt x="2581046" y="1257312"/>
                    </a:lnTo>
                    <a:lnTo>
                      <a:pt x="2583015" y="1255407"/>
                    </a:lnTo>
                    <a:lnTo>
                      <a:pt x="2587434" y="1255331"/>
                    </a:lnTo>
                    <a:lnTo>
                      <a:pt x="2598813" y="1244612"/>
                    </a:lnTo>
                    <a:lnTo>
                      <a:pt x="2612999" y="1231912"/>
                    </a:lnTo>
                    <a:lnTo>
                      <a:pt x="2619794" y="1219212"/>
                    </a:lnTo>
                    <a:lnTo>
                      <a:pt x="2627084" y="1219212"/>
                    </a:lnTo>
                    <a:lnTo>
                      <a:pt x="2634996" y="1206512"/>
                    </a:lnTo>
                    <a:lnTo>
                      <a:pt x="2643644" y="1206512"/>
                    </a:lnTo>
                    <a:lnTo>
                      <a:pt x="2655366" y="1193812"/>
                    </a:lnTo>
                    <a:lnTo>
                      <a:pt x="2651963" y="1193812"/>
                    </a:lnTo>
                    <a:lnTo>
                      <a:pt x="2669527" y="1168412"/>
                    </a:lnTo>
                    <a:lnTo>
                      <a:pt x="2689263" y="1155712"/>
                    </a:lnTo>
                    <a:lnTo>
                      <a:pt x="2711094" y="1130312"/>
                    </a:lnTo>
                    <a:lnTo>
                      <a:pt x="2734932" y="1104912"/>
                    </a:lnTo>
                    <a:lnTo>
                      <a:pt x="2733344" y="1104912"/>
                    </a:lnTo>
                    <a:lnTo>
                      <a:pt x="2751861" y="1079512"/>
                    </a:lnTo>
                    <a:lnTo>
                      <a:pt x="2760967" y="1066812"/>
                    </a:lnTo>
                    <a:lnTo>
                      <a:pt x="2807487" y="1016012"/>
                    </a:lnTo>
                    <a:lnTo>
                      <a:pt x="2797924" y="1028712"/>
                    </a:lnTo>
                    <a:lnTo>
                      <a:pt x="2802813" y="1028712"/>
                    </a:lnTo>
                    <a:lnTo>
                      <a:pt x="2807741" y="1016012"/>
                    </a:lnTo>
                    <a:lnTo>
                      <a:pt x="2812707" y="1016012"/>
                    </a:lnTo>
                    <a:lnTo>
                      <a:pt x="2817749" y="1003312"/>
                    </a:lnTo>
                    <a:lnTo>
                      <a:pt x="2838031" y="1016012"/>
                    </a:lnTo>
                    <a:lnTo>
                      <a:pt x="2852343" y="1016012"/>
                    </a:lnTo>
                    <a:lnTo>
                      <a:pt x="2857601" y="1028712"/>
                    </a:lnTo>
                    <a:lnTo>
                      <a:pt x="2870924" y="1028712"/>
                    </a:lnTo>
                    <a:lnTo>
                      <a:pt x="2885224" y="1040142"/>
                    </a:lnTo>
                    <a:lnTo>
                      <a:pt x="2821127" y="1016546"/>
                    </a:lnTo>
                    <a:lnTo>
                      <a:pt x="2832481" y="1028712"/>
                    </a:lnTo>
                    <a:lnTo>
                      <a:pt x="2815158" y="1028712"/>
                    </a:lnTo>
                    <a:lnTo>
                      <a:pt x="2807805" y="1041412"/>
                    </a:lnTo>
                    <a:lnTo>
                      <a:pt x="2805849" y="1054112"/>
                    </a:lnTo>
                    <a:lnTo>
                      <a:pt x="2797606" y="1054112"/>
                    </a:lnTo>
                    <a:lnTo>
                      <a:pt x="2792298" y="1066812"/>
                    </a:lnTo>
                    <a:lnTo>
                      <a:pt x="2786100" y="1066812"/>
                    </a:lnTo>
                    <a:lnTo>
                      <a:pt x="2778861" y="1079512"/>
                    </a:lnTo>
                    <a:lnTo>
                      <a:pt x="2774950" y="1085418"/>
                    </a:lnTo>
                    <a:lnTo>
                      <a:pt x="2784716" y="1085418"/>
                    </a:lnTo>
                    <a:lnTo>
                      <a:pt x="2805252" y="1066812"/>
                    </a:lnTo>
                    <a:lnTo>
                      <a:pt x="2820466" y="1041412"/>
                    </a:lnTo>
                    <a:lnTo>
                      <a:pt x="2830931" y="1041412"/>
                    </a:lnTo>
                    <a:lnTo>
                      <a:pt x="2835681" y="1054112"/>
                    </a:lnTo>
                    <a:lnTo>
                      <a:pt x="2852026" y="1054112"/>
                    </a:lnTo>
                    <a:lnTo>
                      <a:pt x="2858160" y="1066812"/>
                    </a:lnTo>
                    <a:lnTo>
                      <a:pt x="2881960" y="1066812"/>
                    </a:lnTo>
                    <a:lnTo>
                      <a:pt x="2891459" y="1079512"/>
                    </a:lnTo>
                    <a:lnTo>
                      <a:pt x="2910497" y="1079512"/>
                    </a:lnTo>
                    <a:lnTo>
                      <a:pt x="2954464" y="1092212"/>
                    </a:lnTo>
                    <a:lnTo>
                      <a:pt x="3000337" y="1104912"/>
                    </a:lnTo>
                    <a:lnTo>
                      <a:pt x="3042361" y="1117612"/>
                    </a:lnTo>
                    <a:lnTo>
                      <a:pt x="3074797" y="1130312"/>
                    </a:lnTo>
                    <a:lnTo>
                      <a:pt x="3067266" y="1130312"/>
                    </a:lnTo>
                    <a:lnTo>
                      <a:pt x="3102241" y="1143012"/>
                    </a:lnTo>
                    <a:lnTo>
                      <a:pt x="3110090" y="1143012"/>
                    </a:lnTo>
                    <a:lnTo>
                      <a:pt x="3084284" y="1130312"/>
                    </a:lnTo>
                    <a:lnTo>
                      <a:pt x="3113532" y="1130312"/>
                    </a:lnTo>
                    <a:lnTo>
                      <a:pt x="3128048" y="1143012"/>
                    </a:lnTo>
                    <a:lnTo>
                      <a:pt x="3144139" y="1143012"/>
                    </a:lnTo>
                    <a:lnTo>
                      <a:pt x="3158312" y="1155712"/>
                    </a:lnTo>
                    <a:lnTo>
                      <a:pt x="3184055" y="1155712"/>
                    </a:lnTo>
                    <a:lnTo>
                      <a:pt x="3185071" y="1156347"/>
                    </a:lnTo>
                    <a:lnTo>
                      <a:pt x="3189008" y="1158138"/>
                    </a:lnTo>
                    <a:lnTo>
                      <a:pt x="3200311" y="1168412"/>
                    </a:lnTo>
                    <a:lnTo>
                      <a:pt x="3213506" y="1168412"/>
                    </a:lnTo>
                    <a:lnTo>
                      <a:pt x="3215055" y="1169035"/>
                    </a:lnTo>
                    <a:lnTo>
                      <a:pt x="3228454" y="1181112"/>
                    </a:lnTo>
                    <a:lnTo>
                      <a:pt x="3242589" y="1181112"/>
                    </a:lnTo>
                    <a:lnTo>
                      <a:pt x="3256800" y="1193812"/>
                    </a:lnTo>
                    <a:lnTo>
                      <a:pt x="3270770" y="1193812"/>
                    </a:lnTo>
                    <a:lnTo>
                      <a:pt x="3271164" y="1193812"/>
                    </a:lnTo>
                    <a:lnTo>
                      <a:pt x="3285655" y="1206512"/>
                    </a:lnTo>
                    <a:lnTo>
                      <a:pt x="3309569" y="1227175"/>
                    </a:lnTo>
                    <a:lnTo>
                      <a:pt x="3315081" y="1231912"/>
                    </a:lnTo>
                    <a:lnTo>
                      <a:pt x="3313379" y="1231912"/>
                    </a:lnTo>
                    <a:lnTo>
                      <a:pt x="3309569" y="1227175"/>
                    </a:lnTo>
                    <a:lnTo>
                      <a:pt x="3300298" y="1219212"/>
                    </a:lnTo>
                    <a:lnTo>
                      <a:pt x="3293567" y="1219212"/>
                    </a:lnTo>
                    <a:lnTo>
                      <a:pt x="3284817" y="1206512"/>
                    </a:lnTo>
                    <a:lnTo>
                      <a:pt x="3277146" y="1206512"/>
                    </a:lnTo>
                    <a:lnTo>
                      <a:pt x="3270770" y="1193812"/>
                    </a:lnTo>
                    <a:lnTo>
                      <a:pt x="3274504" y="1206512"/>
                    </a:lnTo>
                    <a:lnTo>
                      <a:pt x="3264573" y="1206512"/>
                    </a:lnTo>
                    <a:lnTo>
                      <a:pt x="3280638" y="1219212"/>
                    </a:lnTo>
                    <a:lnTo>
                      <a:pt x="3298037" y="1231912"/>
                    </a:lnTo>
                    <a:lnTo>
                      <a:pt x="3316262" y="1244612"/>
                    </a:lnTo>
                    <a:lnTo>
                      <a:pt x="3353841" y="1269580"/>
                    </a:lnTo>
                    <a:lnTo>
                      <a:pt x="3346513" y="1257312"/>
                    </a:lnTo>
                    <a:lnTo>
                      <a:pt x="3354184" y="1257312"/>
                    </a:lnTo>
                    <a:lnTo>
                      <a:pt x="3354552" y="1257884"/>
                    </a:lnTo>
                    <a:lnTo>
                      <a:pt x="3354324" y="1257312"/>
                    </a:lnTo>
                    <a:lnTo>
                      <a:pt x="3365055" y="1270012"/>
                    </a:lnTo>
                    <a:lnTo>
                      <a:pt x="3362172" y="1270012"/>
                    </a:lnTo>
                    <a:lnTo>
                      <a:pt x="3370249" y="1282712"/>
                    </a:lnTo>
                    <a:lnTo>
                      <a:pt x="3373793" y="1282712"/>
                    </a:lnTo>
                    <a:lnTo>
                      <a:pt x="3368014" y="1273479"/>
                    </a:lnTo>
                    <a:lnTo>
                      <a:pt x="3375863" y="1282712"/>
                    </a:lnTo>
                    <a:lnTo>
                      <a:pt x="3384664" y="1282712"/>
                    </a:lnTo>
                    <a:lnTo>
                      <a:pt x="3372104" y="1270012"/>
                    </a:lnTo>
                    <a:lnTo>
                      <a:pt x="3359543" y="1257312"/>
                    </a:lnTo>
                    <a:lnTo>
                      <a:pt x="3355517" y="1250467"/>
                    </a:lnTo>
                    <a:lnTo>
                      <a:pt x="3369640" y="1257312"/>
                    </a:lnTo>
                    <a:lnTo>
                      <a:pt x="3397732" y="1295412"/>
                    </a:lnTo>
                    <a:lnTo>
                      <a:pt x="3396742" y="1295412"/>
                    </a:lnTo>
                    <a:lnTo>
                      <a:pt x="3409150" y="1320812"/>
                    </a:lnTo>
                    <a:lnTo>
                      <a:pt x="3415042" y="1320812"/>
                    </a:lnTo>
                    <a:lnTo>
                      <a:pt x="3420872" y="1333512"/>
                    </a:lnTo>
                    <a:lnTo>
                      <a:pt x="3422764" y="1333512"/>
                    </a:lnTo>
                    <a:lnTo>
                      <a:pt x="3417201" y="1320812"/>
                    </a:lnTo>
                    <a:lnTo>
                      <a:pt x="3411194" y="1308112"/>
                    </a:lnTo>
                    <a:lnTo>
                      <a:pt x="3404692" y="1308112"/>
                    </a:lnTo>
                    <a:lnTo>
                      <a:pt x="3398380" y="1295971"/>
                    </a:lnTo>
                    <a:lnTo>
                      <a:pt x="3426993" y="1320812"/>
                    </a:lnTo>
                    <a:lnTo>
                      <a:pt x="3456813" y="1358912"/>
                    </a:lnTo>
                    <a:lnTo>
                      <a:pt x="3486569" y="1409712"/>
                    </a:lnTo>
                    <a:lnTo>
                      <a:pt x="3515372" y="1447812"/>
                    </a:lnTo>
                    <a:lnTo>
                      <a:pt x="3542779" y="1498612"/>
                    </a:lnTo>
                    <a:lnTo>
                      <a:pt x="3568357" y="1562112"/>
                    </a:lnTo>
                    <a:lnTo>
                      <a:pt x="3568103" y="1559902"/>
                    </a:lnTo>
                    <a:lnTo>
                      <a:pt x="3573957" y="1574812"/>
                    </a:lnTo>
                    <a:lnTo>
                      <a:pt x="3581489" y="1600060"/>
                    </a:lnTo>
                    <a:lnTo>
                      <a:pt x="3581590" y="1600339"/>
                    </a:lnTo>
                    <a:lnTo>
                      <a:pt x="3587432" y="1612912"/>
                    </a:lnTo>
                    <a:lnTo>
                      <a:pt x="3592372" y="1625612"/>
                    </a:lnTo>
                    <a:lnTo>
                      <a:pt x="3601364" y="1663712"/>
                    </a:lnTo>
                    <a:lnTo>
                      <a:pt x="3605695" y="1679613"/>
                    </a:lnTo>
                    <a:lnTo>
                      <a:pt x="3608425" y="1701812"/>
                    </a:lnTo>
                    <a:lnTo>
                      <a:pt x="3614724" y="1727212"/>
                    </a:lnTo>
                    <a:lnTo>
                      <a:pt x="3622357" y="1765312"/>
                    </a:lnTo>
                    <a:lnTo>
                      <a:pt x="3629495" y="1803412"/>
                    </a:lnTo>
                    <a:lnTo>
                      <a:pt x="3631806" y="1812836"/>
                    </a:lnTo>
                    <a:lnTo>
                      <a:pt x="3632885" y="1818995"/>
                    </a:lnTo>
                    <a:lnTo>
                      <a:pt x="3632212" y="1814487"/>
                    </a:lnTo>
                    <a:lnTo>
                      <a:pt x="3632619" y="1816112"/>
                    </a:lnTo>
                    <a:lnTo>
                      <a:pt x="3635806" y="1841512"/>
                    </a:lnTo>
                    <a:lnTo>
                      <a:pt x="3638410" y="1854212"/>
                    </a:lnTo>
                    <a:lnTo>
                      <a:pt x="3639794" y="1879612"/>
                    </a:lnTo>
                    <a:lnTo>
                      <a:pt x="3637381" y="1866912"/>
                    </a:lnTo>
                    <a:lnTo>
                      <a:pt x="3638067" y="1879612"/>
                    </a:lnTo>
                    <a:lnTo>
                      <a:pt x="3640290" y="1905012"/>
                    </a:lnTo>
                    <a:lnTo>
                      <a:pt x="3643033" y="1943112"/>
                    </a:lnTo>
                    <a:lnTo>
                      <a:pt x="3645306" y="1993912"/>
                    </a:lnTo>
                    <a:lnTo>
                      <a:pt x="3643833" y="1981212"/>
                    </a:lnTo>
                    <a:lnTo>
                      <a:pt x="3642080" y="1966175"/>
                    </a:lnTo>
                    <a:lnTo>
                      <a:pt x="3642080" y="2463812"/>
                    </a:lnTo>
                    <a:lnTo>
                      <a:pt x="3640493" y="2476843"/>
                    </a:lnTo>
                    <a:lnTo>
                      <a:pt x="3639401" y="2489212"/>
                    </a:lnTo>
                    <a:lnTo>
                      <a:pt x="3640518" y="2476512"/>
                    </a:lnTo>
                    <a:lnTo>
                      <a:pt x="3642080" y="2463812"/>
                    </a:lnTo>
                    <a:lnTo>
                      <a:pt x="3642080" y="1966175"/>
                    </a:lnTo>
                    <a:lnTo>
                      <a:pt x="3640874" y="1955812"/>
                    </a:lnTo>
                    <a:lnTo>
                      <a:pt x="3637915" y="1931847"/>
                    </a:lnTo>
                    <a:lnTo>
                      <a:pt x="3638499" y="1943112"/>
                    </a:lnTo>
                    <a:lnTo>
                      <a:pt x="3638893" y="1955812"/>
                    </a:lnTo>
                    <a:lnTo>
                      <a:pt x="3635489" y="1929028"/>
                    </a:lnTo>
                    <a:lnTo>
                      <a:pt x="3632111" y="1905012"/>
                    </a:lnTo>
                    <a:lnTo>
                      <a:pt x="3628110" y="1879612"/>
                    </a:lnTo>
                    <a:lnTo>
                      <a:pt x="3623640" y="1854212"/>
                    </a:lnTo>
                    <a:lnTo>
                      <a:pt x="3627666" y="1879612"/>
                    </a:lnTo>
                    <a:lnTo>
                      <a:pt x="3631641" y="1917712"/>
                    </a:lnTo>
                    <a:lnTo>
                      <a:pt x="3635184" y="1943112"/>
                    </a:lnTo>
                    <a:lnTo>
                      <a:pt x="3637877" y="1981212"/>
                    </a:lnTo>
                    <a:lnTo>
                      <a:pt x="3635121" y="1981212"/>
                    </a:lnTo>
                    <a:lnTo>
                      <a:pt x="3635121" y="2322665"/>
                    </a:lnTo>
                    <a:lnTo>
                      <a:pt x="3634956" y="2324620"/>
                    </a:lnTo>
                    <a:lnTo>
                      <a:pt x="3632517" y="2349512"/>
                    </a:lnTo>
                    <a:lnTo>
                      <a:pt x="3635121" y="2322665"/>
                    </a:lnTo>
                    <a:lnTo>
                      <a:pt x="3635121" y="1981212"/>
                    </a:lnTo>
                    <a:lnTo>
                      <a:pt x="3634854" y="1981212"/>
                    </a:lnTo>
                    <a:lnTo>
                      <a:pt x="3633368" y="1969236"/>
                    </a:lnTo>
                    <a:lnTo>
                      <a:pt x="3633368" y="2322804"/>
                    </a:lnTo>
                    <a:lnTo>
                      <a:pt x="3633216" y="2324620"/>
                    </a:lnTo>
                    <a:lnTo>
                      <a:pt x="3628212" y="2374912"/>
                    </a:lnTo>
                    <a:lnTo>
                      <a:pt x="3633368" y="2322804"/>
                    </a:lnTo>
                    <a:lnTo>
                      <a:pt x="3633368" y="1969236"/>
                    </a:lnTo>
                    <a:lnTo>
                      <a:pt x="3633279" y="1968512"/>
                    </a:lnTo>
                    <a:lnTo>
                      <a:pt x="3632035" y="1955812"/>
                    </a:lnTo>
                    <a:lnTo>
                      <a:pt x="3630485" y="1955812"/>
                    </a:lnTo>
                    <a:lnTo>
                      <a:pt x="3628453" y="1930412"/>
                    </a:lnTo>
                    <a:lnTo>
                      <a:pt x="3625799" y="1905012"/>
                    </a:lnTo>
                    <a:lnTo>
                      <a:pt x="3623830" y="1879612"/>
                    </a:lnTo>
                    <a:lnTo>
                      <a:pt x="3624681" y="1879612"/>
                    </a:lnTo>
                    <a:lnTo>
                      <a:pt x="3626231" y="1892312"/>
                    </a:lnTo>
                    <a:lnTo>
                      <a:pt x="3626370" y="1879612"/>
                    </a:lnTo>
                    <a:lnTo>
                      <a:pt x="3621824" y="1854212"/>
                    </a:lnTo>
                    <a:lnTo>
                      <a:pt x="3619665" y="1828812"/>
                    </a:lnTo>
                    <a:lnTo>
                      <a:pt x="3616820" y="1803412"/>
                    </a:lnTo>
                    <a:lnTo>
                      <a:pt x="3610178" y="1778012"/>
                    </a:lnTo>
                    <a:lnTo>
                      <a:pt x="3604564" y="1739912"/>
                    </a:lnTo>
                    <a:lnTo>
                      <a:pt x="3603206" y="1727212"/>
                    </a:lnTo>
                    <a:lnTo>
                      <a:pt x="3601758" y="1714512"/>
                    </a:lnTo>
                    <a:lnTo>
                      <a:pt x="3606927" y="1739912"/>
                    </a:lnTo>
                    <a:lnTo>
                      <a:pt x="3607282" y="1727212"/>
                    </a:lnTo>
                    <a:lnTo>
                      <a:pt x="3608197" y="1727212"/>
                    </a:lnTo>
                    <a:lnTo>
                      <a:pt x="3615055" y="1752612"/>
                    </a:lnTo>
                    <a:lnTo>
                      <a:pt x="3608768" y="1727212"/>
                    </a:lnTo>
                    <a:lnTo>
                      <a:pt x="3606342" y="1714512"/>
                    </a:lnTo>
                    <a:lnTo>
                      <a:pt x="3603917" y="1701812"/>
                    </a:lnTo>
                    <a:lnTo>
                      <a:pt x="3598862" y="1689112"/>
                    </a:lnTo>
                    <a:lnTo>
                      <a:pt x="3592030" y="1663712"/>
                    </a:lnTo>
                    <a:lnTo>
                      <a:pt x="3593160" y="1651012"/>
                    </a:lnTo>
                    <a:lnTo>
                      <a:pt x="3590747" y="1651012"/>
                    </a:lnTo>
                    <a:lnTo>
                      <a:pt x="3581450" y="1612912"/>
                    </a:lnTo>
                    <a:lnTo>
                      <a:pt x="3563836" y="1562112"/>
                    </a:lnTo>
                    <a:lnTo>
                      <a:pt x="3541395" y="1511312"/>
                    </a:lnTo>
                    <a:lnTo>
                      <a:pt x="3538118" y="1504442"/>
                    </a:lnTo>
                    <a:lnTo>
                      <a:pt x="3538118" y="1511312"/>
                    </a:lnTo>
                    <a:lnTo>
                      <a:pt x="3535045" y="1511312"/>
                    </a:lnTo>
                    <a:lnTo>
                      <a:pt x="3530727" y="1498612"/>
                    </a:lnTo>
                    <a:lnTo>
                      <a:pt x="3525913" y="1485963"/>
                    </a:lnTo>
                    <a:lnTo>
                      <a:pt x="3530727" y="1498612"/>
                    </a:lnTo>
                    <a:lnTo>
                      <a:pt x="3535134" y="1498612"/>
                    </a:lnTo>
                    <a:lnTo>
                      <a:pt x="3538118" y="1511312"/>
                    </a:lnTo>
                    <a:lnTo>
                      <a:pt x="3538118" y="1504442"/>
                    </a:lnTo>
                    <a:lnTo>
                      <a:pt x="3529279" y="1485900"/>
                    </a:lnTo>
                    <a:lnTo>
                      <a:pt x="3517049" y="1460512"/>
                    </a:lnTo>
                    <a:lnTo>
                      <a:pt x="3524186" y="1473212"/>
                    </a:lnTo>
                    <a:lnTo>
                      <a:pt x="3517747" y="1460512"/>
                    </a:lnTo>
                    <a:lnTo>
                      <a:pt x="3507384" y="1447812"/>
                    </a:lnTo>
                    <a:lnTo>
                      <a:pt x="3502749" y="1435112"/>
                    </a:lnTo>
                    <a:lnTo>
                      <a:pt x="3506584" y="1447812"/>
                    </a:lnTo>
                    <a:lnTo>
                      <a:pt x="3511943" y="1460512"/>
                    </a:lnTo>
                    <a:lnTo>
                      <a:pt x="3508603" y="1460512"/>
                    </a:lnTo>
                    <a:lnTo>
                      <a:pt x="3502266" y="1447812"/>
                    </a:lnTo>
                    <a:lnTo>
                      <a:pt x="3495560" y="1435061"/>
                    </a:lnTo>
                    <a:lnTo>
                      <a:pt x="3488144" y="1422412"/>
                    </a:lnTo>
                    <a:lnTo>
                      <a:pt x="3486048" y="1419847"/>
                    </a:lnTo>
                    <a:lnTo>
                      <a:pt x="3482619" y="1409712"/>
                    </a:lnTo>
                    <a:lnTo>
                      <a:pt x="3479330" y="1406321"/>
                    </a:lnTo>
                    <a:lnTo>
                      <a:pt x="3480752" y="1409712"/>
                    </a:lnTo>
                    <a:lnTo>
                      <a:pt x="3483572" y="1416786"/>
                    </a:lnTo>
                    <a:lnTo>
                      <a:pt x="3477818" y="1409712"/>
                    </a:lnTo>
                    <a:lnTo>
                      <a:pt x="3465601" y="1397012"/>
                    </a:lnTo>
                    <a:lnTo>
                      <a:pt x="3452444" y="1371612"/>
                    </a:lnTo>
                    <a:lnTo>
                      <a:pt x="3439604" y="1358912"/>
                    </a:lnTo>
                    <a:lnTo>
                      <a:pt x="3428327" y="1346212"/>
                    </a:lnTo>
                    <a:lnTo>
                      <a:pt x="3420135" y="1333512"/>
                    </a:lnTo>
                    <a:lnTo>
                      <a:pt x="3416579" y="1333512"/>
                    </a:lnTo>
                    <a:lnTo>
                      <a:pt x="3409111" y="1320812"/>
                    </a:lnTo>
                    <a:lnTo>
                      <a:pt x="3400552" y="1308112"/>
                    </a:lnTo>
                    <a:lnTo>
                      <a:pt x="3391522" y="1295412"/>
                    </a:lnTo>
                    <a:lnTo>
                      <a:pt x="3396742" y="1295412"/>
                    </a:lnTo>
                    <a:lnTo>
                      <a:pt x="3386493" y="1282712"/>
                    </a:lnTo>
                    <a:lnTo>
                      <a:pt x="3384664" y="1282712"/>
                    </a:lnTo>
                    <a:lnTo>
                      <a:pt x="3391395" y="1295412"/>
                    </a:lnTo>
                    <a:lnTo>
                      <a:pt x="3384423" y="1295412"/>
                    </a:lnTo>
                    <a:lnTo>
                      <a:pt x="3394227" y="1308112"/>
                    </a:lnTo>
                    <a:lnTo>
                      <a:pt x="3391001" y="1308112"/>
                    </a:lnTo>
                    <a:lnTo>
                      <a:pt x="3367913" y="1288199"/>
                    </a:lnTo>
                    <a:lnTo>
                      <a:pt x="3373234" y="1295412"/>
                    </a:lnTo>
                    <a:lnTo>
                      <a:pt x="3390950" y="1308112"/>
                    </a:lnTo>
                    <a:lnTo>
                      <a:pt x="3407791" y="1333512"/>
                    </a:lnTo>
                    <a:lnTo>
                      <a:pt x="3423132" y="1346212"/>
                    </a:lnTo>
                    <a:lnTo>
                      <a:pt x="3436924" y="1371612"/>
                    </a:lnTo>
                    <a:lnTo>
                      <a:pt x="3449116" y="1384312"/>
                    </a:lnTo>
                    <a:lnTo>
                      <a:pt x="3459226" y="1397012"/>
                    </a:lnTo>
                    <a:lnTo>
                      <a:pt x="3467633" y="1409712"/>
                    </a:lnTo>
                    <a:lnTo>
                      <a:pt x="3474034" y="1422412"/>
                    </a:lnTo>
                    <a:lnTo>
                      <a:pt x="3478098" y="1422412"/>
                    </a:lnTo>
                    <a:lnTo>
                      <a:pt x="3497478" y="1460512"/>
                    </a:lnTo>
                    <a:lnTo>
                      <a:pt x="3516350" y="1498612"/>
                    </a:lnTo>
                    <a:lnTo>
                      <a:pt x="3534257" y="1536712"/>
                    </a:lnTo>
                    <a:lnTo>
                      <a:pt x="3550767" y="1574812"/>
                    </a:lnTo>
                    <a:lnTo>
                      <a:pt x="3565601" y="1612912"/>
                    </a:lnTo>
                    <a:lnTo>
                      <a:pt x="3578555" y="1663712"/>
                    </a:lnTo>
                    <a:lnTo>
                      <a:pt x="3589540" y="1701812"/>
                    </a:lnTo>
                    <a:lnTo>
                      <a:pt x="3597046" y="1733854"/>
                    </a:lnTo>
                    <a:lnTo>
                      <a:pt x="3597554" y="1739912"/>
                    </a:lnTo>
                    <a:lnTo>
                      <a:pt x="3601643" y="1752612"/>
                    </a:lnTo>
                    <a:lnTo>
                      <a:pt x="3605225" y="1778012"/>
                    </a:lnTo>
                    <a:lnTo>
                      <a:pt x="3608349" y="1803412"/>
                    </a:lnTo>
                    <a:lnTo>
                      <a:pt x="3611130" y="1828812"/>
                    </a:lnTo>
                    <a:lnTo>
                      <a:pt x="3610038" y="1828812"/>
                    </a:lnTo>
                    <a:lnTo>
                      <a:pt x="3608501" y="1816112"/>
                    </a:lnTo>
                    <a:lnTo>
                      <a:pt x="3607206" y="1816112"/>
                    </a:lnTo>
                    <a:lnTo>
                      <a:pt x="3609073" y="1828812"/>
                    </a:lnTo>
                    <a:lnTo>
                      <a:pt x="3610635" y="1841512"/>
                    </a:lnTo>
                    <a:lnTo>
                      <a:pt x="3612007" y="1854212"/>
                    </a:lnTo>
                    <a:lnTo>
                      <a:pt x="3613315" y="1879612"/>
                    </a:lnTo>
                    <a:lnTo>
                      <a:pt x="3612438" y="1879612"/>
                    </a:lnTo>
                    <a:lnTo>
                      <a:pt x="3610572" y="1866912"/>
                    </a:lnTo>
                    <a:lnTo>
                      <a:pt x="3608057" y="1854212"/>
                    </a:lnTo>
                    <a:lnTo>
                      <a:pt x="3606660" y="1841512"/>
                    </a:lnTo>
                    <a:lnTo>
                      <a:pt x="3605263" y="1828812"/>
                    </a:lnTo>
                    <a:lnTo>
                      <a:pt x="3603612" y="1816112"/>
                    </a:lnTo>
                    <a:lnTo>
                      <a:pt x="3604120" y="1816112"/>
                    </a:lnTo>
                    <a:lnTo>
                      <a:pt x="3600742" y="1803412"/>
                    </a:lnTo>
                    <a:lnTo>
                      <a:pt x="3599738" y="1790712"/>
                    </a:lnTo>
                    <a:lnTo>
                      <a:pt x="3600386" y="1803412"/>
                    </a:lnTo>
                    <a:lnTo>
                      <a:pt x="3603637" y="1828812"/>
                    </a:lnTo>
                    <a:lnTo>
                      <a:pt x="3604590" y="1841512"/>
                    </a:lnTo>
                    <a:lnTo>
                      <a:pt x="3604310" y="1841512"/>
                    </a:lnTo>
                    <a:lnTo>
                      <a:pt x="3602329" y="1828812"/>
                    </a:lnTo>
                    <a:lnTo>
                      <a:pt x="3600335" y="1815528"/>
                    </a:lnTo>
                    <a:lnTo>
                      <a:pt x="3596246" y="1791271"/>
                    </a:lnTo>
                    <a:lnTo>
                      <a:pt x="3607651" y="1866912"/>
                    </a:lnTo>
                    <a:lnTo>
                      <a:pt x="3610597" y="1905012"/>
                    </a:lnTo>
                    <a:lnTo>
                      <a:pt x="3611397" y="1905012"/>
                    </a:lnTo>
                    <a:lnTo>
                      <a:pt x="3611905" y="1917712"/>
                    </a:lnTo>
                    <a:lnTo>
                      <a:pt x="3612248" y="1930412"/>
                    </a:lnTo>
                    <a:lnTo>
                      <a:pt x="3612438" y="1930412"/>
                    </a:lnTo>
                    <a:lnTo>
                      <a:pt x="3612540" y="1943862"/>
                    </a:lnTo>
                    <a:lnTo>
                      <a:pt x="3616312" y="1981212"/>
                    </a:lnTo>
                    <a:lnTo>
                      <a:pt x="3619462" y="2019312"/>
                    </a:lnTo>
                    <a:lnTo>
                      <a:pt x="3620820" y="2076983"/>
                    </a:lnTo>
                    <a:lnTo>
                      <a:pt x="3620909" y="2085073"/>
                    </a:lnTo>
                    <a:lnTo>
                      <a:pt x="3619843" y="2133612"/>
                    </a:lnTo>
                    <a:lnTo>
                      <a:pt x="3619131" y="2133612"/>
                    </a:lnTo>
                    <a:lnTo>
                      <a:pt x="3618865" y="2146312"/>
                    </a:lnTo>
                    <a:lnTo>
                      <a:pt x="3618547" y="2159012"/>
                    </a:lnTo>
                    <a:lnTo>
                      <a:pt x="3617925" y="2173503"/>
                    </a:lnTo>
                    <a:lnTo>
                      <a:pt x="3617404" y="2184412"/>
                    </a:lnTo>
                    <a:lnTo>
                      <a:pt x="3616718" y="2184412"/>
                    </a:lnTo>
                    <a:lnTo>
                      <a:pt x="3615956" y="2171712"/>
                    </a:lnTo>
                    <a:lnTo>
                      <a:pt x="3615740" y="2197112"/>
                    </a:lnTo>
                    <a:lnTo>
                      <a:pt x="3614242" y="2235212"/>
                    </a:lnTo>
                    <a:lnTo>
                      <a:pt x="3612781" y="2260612"/>
                    </a:lnTo>
                    <a:lnTo>
                      <a:pt x="3612680" y="2286012"/>
                    </a:lnTo>
                    <a:lnTo>
                      <a:pt x="3612908" y="2273312"/>
                    </a:lnTo>
                    <a:lnTo>
                      <a:pt x="3613696" y="2247912"/>
                    </a:lnTo>
                    <a:lnTo>
                      <a:pt x="3614864" y="2234742"/>
                    </a:lnTo>
                    <a:lnTo>
                      <a:pt x="3616033" y="2222512"/>
                    </a:lnTo>
                    <a:lnTo>
                      <a:pt x="3616020" y="2253450"/>
                    </a:lnTo>
                    <a:lnTo>
                      <a:pt x="3615893" y="2260612"/>
                    </a:lnTo>
                    <a:lnTo>
                      <a:pt x="3614699" y="2286012"/>
                    </a:lnTo>
                    <a:lnTo>
                      <a:pt x="3614064" y="2298712"/>
                    </a:lnTo>
                    <a:lnTo>
                      <a:pt x="3613721" y="2286012"/>
                    </a:lnTo>
                    <a:lnTo>
                      <a:pt x="3613899" y="2306447"/>
                    </a:lnTo>
                    <a:lnTo>
                      <a:pt x="3614026" y="2312162"/>
                    </a:lnTo>
                    <a:lnTo>
                      <a:pt x="3615359" y="2324112"/>
                    </a:lnTo>
                    <a:lnTo>
                      <a:pt x="3615588" y="2336812"/>
                    </a:lnTo>
                    <a:lnTo>
                      <a:pt x="3615690" y="2351265"/>
                    </a:lnTo>
                    <a:lnTo>
                      <a:pt x="3613150" y="2387612"/>
                    </a:lnTo>
                    <a:lnTo>
                      <a:pt x="3608552" y="2438412"/>
                    </a:lnTo>
                    <a:lnTo>
                      <a:pt x="3606927" y="2459367"/>
                    </a:lnTo>
                    <a:lnTo>
                      <a:pt x="3603587" y="2466009"/>
                    </a:lnTo>
                    <a:lnTo>
                      <a:pt x="3603625" y="2463812"/>
                    </a:lnTo>
                    <a:lnTo>
                      <a:pt x="3604209" y="2438412"/>
                    </a:lnTo>
                    <a:lnTo>
                      <a:pt x="3604933" y="2412504"/>
                    </a:lnTo>
                    <a:lnTo>
                      <a:pt x="3605288" y="2403221"/>
                    </a:lnTo>
                    <a:lnTo>
                      <a:pt x="3605403" y="2387612"/>
                    </a:lnTo>
                    <a:lnTo>
                      <a:pt x="3604577" y="2387612"/>
                    </a:lnTo>
                    <a:lnTo>
                      <a:pt x="3604425" y="2397201"/>
                    </a:lnTo>
                    <a:lnTo>
                      <a:pt x="3604298" y="2401684"/>
                    </a:lnTo>
                    <a:lnTo>
                      <a:pt x="3602825" y="2427440"/>
                    </a:lnTo>
                    <a:lnTo>
                      <a:pt x="3600539" y="2463812"/>
                    </a:lnTo>
                    <a:lnTo>
                      <a:pt x="3599256" y="2474620"/>
                    </a:lnTo>
                    <a:lnTo>
                      <a:pt x="3598316" y="2476512"/>
                    </a:lnTo>
                    <a:lnTo>
                      <a:pt x="3599002" y="2476843"/>
                    </a:lnTo>
                    <a:lnTo>
                      <a:pt x="3597529" y="2489212"/>
                    </a:lnTo>
                    <a:lnTo>
                      <a:pt x="3582695" y="2641612"/>
                    </a:lnTo>
                    <a:lnTo>
                      <a:pt x="3648849" y="2501912"/>
                    </a:lnTo>
                    <a:lnTo>
                      <a:pt x="3649053" y="2501468"/>
                    </a:lnTo>
                    <a:lnTo>
                      <a:pt x="3649942" y="2501912"/>
                    </a:lnTo>
                    <a:lnTo>
                      <a:pt x="3650284" y="2498864"/>
                    </a:lnTo>
                    <a:lnTo>
                      <a:pt x="3666883" y="2463812"/>
                    </a:lnTo>
                    <a:lnTo>
                      <a:pt x="3663353" y="2463812"/>
                    </a:lnTo>
                    <a:lnTo>
                      <a:pt x="3670249" y="2451112"/>
                    </a:lnTo>
                    <a:lnTo>
                      <a:pt x="3677843" y="2425712"/>
                    </a:lnTo>
                    <a:lnTo>
                      <a:pt x="3685743" y="2413012"/>
                    </a:lnTo>
                    <a:lnTo>
                      <a:pt x="3693553" y="2387612"/>
                    </a:lnTo>
                    <a:lnTo>
                      <a:pt x="3696170" y="2374912"/>
                    </a:lnTo>
                    <a:lnTo>
                      <a:pt x="3699713" y="2362212"/>
                    </a:lnTo>
                    <a:lnTo>
                      <a:pt x="3703447" y="2349512"/>
                    </a:lnTo>
                    <a:lnTo>
                      <a:pt x="3706647" y="2336812"/>
                    </a:lnTo>
                    <a:lnTo>
                      <a:pt x="3714826" y="2311412"/>
                    </a:lnTo>
                    <a:lnTo>
                      <a:pt x="3722725" y="2286012"/>
                    </a:lnTo>
                    <a:lnTo>
                      <a:pt x="3730358" y="2260612"/>
                    </a:lnTo>
                    <a:lnTo>
                      <a:pt x="3737711" y="2235212"/>
                    </a:lnTo>
                    <a:lnTo>
                      <a:pt x="3732961" y="2260612"/>
                    </a:lnTo>
                    <a:lnTo>
                      <a:pt x="3746868" y="2209812"/>
                    </a:lnTo>
                    <a:lnTo>
                      <a:pt x="3750335" y="2197112"/>
                    </a:lnTo>
                    <a:lnTo>
                      <a:pt x="3751364" y="2197112"/>
                    </a:lnTo>
                    <a:lnTo>
                      <a:pt x="3748836" y="2209812"/>
                    </a:lnTo>
                    <a:lnTo>
                      <a:pt x="3745560" y="2226843"/>
                    </a:lnTo>
                    <a:lnTo>
                      <a:pt x="3747071" y="2222512"/>
                    </a:lnTo>
                    <a:lnTo>
                      <a:pt x="3751084" y="2209812"/>
                    </a:lnTo>
                    <a:lnTo>
                      <a:pt x="3751211" y="2209368"/>
                    </a:lnTo>
                    <a:lnTo>
                      <a:pt x="3753320" y="2197112"/>
                    </a:lnTo>
                    <a:lnTo>
                      <a:pt x="3757676" y="2171712"/>
                    </a:lnTo>
                    <a:lnTo>
                      <a:pt x="3764356" y="2146312"/>
                    </a:lnTo>
                    <a:lnTo>
                      <a:pt x="3766261" y="2133612"/>
                    </a:lnTo>
                    <a:lnTo>
                      <a:pt x="3758476" y="2159012"/>
                    </a:lnTo>
                    <a:lnTo>
                      <a:pt x="3766578" y="2120912"/>
                    </a:lnTo>
                    <a:lnTo>
                      <a:pt x="3770020" y="2108212"/>
                    </a:lnTo>
                    <a:lnTo>
                      <a:pt x="3773462" y="2095512"/>
                    </a:lnTo>
                    <a:lnTo>
                      <a:pt x="3779355" y="2070112"/>
                    </a:lnTo>
                    <a:lnTo>
                      <a:pt x="3784536" y="2044712"/>
                    </a:lnTo>
                    <a:lnTo>
                      <a:pt x="3785006" y="2057412"/>
                    </a:lnTo>
                    <a:lnTo>
                      <a:pt x="3784054" y="2057412"/>
                    </a:lnTo>
                    <a:lnTo>
                      <a:pt x="3783584" y="2070112"/>
                    </a:lnTo>
                    <a:lnTo>
                      <a:pt x="3785565" y="2057412"/>
                    </a:lnTo>
                    <a:lnTo>
                      <a:pt x="3788245" y="2044712"/>
                    </a:lnTo>
                    <a:lnTo>
                      <a:pt x="3790937" y="2031911"/>
                    </a:lnTo>
                    <a:lnTo>
                      <a:pt x="3795141" y="2006612"/>
                    </a:lnTo>
                    <a:lnTo>
                      <a:pt x="3798646" y="1993874"/>
                    </a:lnTo>
                    <a:lnTo>
                      <a:pt x="3801808" y="1968512"/>
                    </a:lnTo>
                    <a:lnTo>
                      <a:pt x="3799459" y="1981212"/>
                    </a:lnTo>
                    <a:lnTo>
                      <a:pt x="3797300" y="1981212"/>
                    </a:lnTo>
                    <a:lnTo>
                      <a:pt x="3792918" y="2006612"/>
                    </a:lnTo>
                    <a:lnTo>
                      <a:pt x="3794709" y="1993912"/>
                    </a:lnTo>
                    <a:lnTo>
                      <a:pt x="3798278" y="1968512"/>
                    </a:lnTo>
                    <a:lnTo>
                      <a:pt x="3799179" y="1958200"/>
                    </a:lnTo>
                    <a:lnTo>
                      <a:pt x="3798151" y="1968512"/>
                    </a:lnTo>
                    <a:lnTo>
                      <a:pt x="3796157" y="1981212"/>
                    </a:lnTo>
                    <a:lnTo>
                      <a:pt x="3792740" y="1993912"/>
                    </a:lnTo>
                    <a:lnTo>
                      <a:pt x="3795636" y="1981212"/>
                    </a:lnTo>
                    <a:lnTo>
                      <a:pt x="3798189" y="1955812"/>
                    </a:lnTo>
                    <a:lnTo>
                      <a:pt x="3800513" y="1943862"/>
                    </a:lnTo>
                    <a:lnTo>
                      <a:pt x="3799408" y="1955812"/>
                    </a:lnTo>
                    <a:lnTo>
                      <a:pt x="3800233" y="1955812"/>
                    </a:lnTo>
                    <a:lnTo>
                      <a:pt x="3800678" y="1943112"/>
                    </a:lnTo>
                    <a:lnTo>
                      <a:pt x="3803307" y="1917712"/>
                    </a:lnTo>
                    <a:lnTo>
                      <a:pt x="3805390" y="1905012"/>
                    </a:lnTo>
                    <a:lnTo>
                      <a:pt x="3807625" y="1879612"/>
                    </a:lnTo>
                    <a:lnTo>
                      <a:pt x="3808692" y="1866912"/>
                    </a:lnTo>
                    <a:lnTo>
                      <a:pt x="3809758" y="1854212"/>
                    </a:lnTo>
                    <a:lnTo>
                      <a:pt x="3811536" y="1841512"/>
                    </a:lnTo>
                    <a:lnTo>
                      <a:pt x="3811841" y="1841512"/>
                    </a:lnTo>
                    <a:lnTo>
                      <a:pt x="3811816" y="1854212"/>
                    </a:lnTo>
                    <a:lnTo>
                      <a:pt x="3812248" y="1841512"/>
                    </a:lnTo>
                    <a:lnTo>
                      <a:pt x="3812692" y="1828812"/>
                    </a:lnTo>
                    <a:lnTo>
                      <a:pt x="3813467" y="1803412"/>
                    </a:lnTo>
                    <a:lnTo>
                      <a:pt x="3813822" y="1771065"/>
                    </a:lnTo>
                    <a:close/>
                  </a:path>
                </a:pathLst>
              </a:custGeom>
              <a:solidFill>
                <a:srgbClr val="FFD61C"/>
              </a:solidFill>
            </p:spPr>
            <p:txBody>
              <a:bodyPr wrap="square" lIns="0" tIns="0" rIns="0" bIns="0" rtlCol="0"/>
              <a:lstStyle/>
              <a:p>
                <a:endParaRPr/>
              </a:p>
            </p:txBody>
          </p:sp>
          <p:sp>
            <p:nvSpPr>
              <p:cNvPr id="416" name="object 52"/>
              <p:cNvSpPr/>
              <p:nvPr/>
            </p:nvSpPr>
            <p:spPr>
              <a:xfrm>
                <a:off x="8807475" y="9620433"/>
                <a:ext cx="461645" cy="238760"/>
              </a:xfrm>
              <a:custGeom>
                <a:avLst/>
                <a:gdLst/>
                <a:ahLst/>
                <a:cxnLst/>
                <a:rect l="l" t="t" r="r" b="b"/>
                <a:pathLst>
                  <a:path w="461645" h="238759">
                    <a:moveTo>
                      <a:pt x="37757" y="218122"/>
                    </a:moveTo>
                    <a:lnTo>
                      <a:pt x="29375" y="221830"/>
                    </a:lnTo>
                    <a:lnTo>
                      <a:pt x="0" y="238544"/>
                    </a:lnTo>
                    <a:lnTo>
                      <a:pt x="8864" y="233908"/>
                    </a:lnTo>
                    <a:lnTo>
                      <a:pt x="17322" y="229920"/>
                    </a:lnTo>
                    <a:lnTo>
                      <a:pt x="22529" y="228066"/>
                    </a:lnTo>
                    <a:lnTo>
                      <a:pt x="21678" y="229819"/>
                    </a:lnTo>
                    <a:lnTo>
                      <a:pt x="32677" y="222453"/>
                    </a:lnTo>
                    <a:lnTo>
                      <a:pt x="37757" y="218122"/>
                    </a:lnTo>
                    <a:close/>
                  </a:path>
                  <a:path w="461645" h="238759">
                    <a:moveTo>
                      <a:pt x="345135" y="70053"/>
                    </a:moveTo>
                    <a:lnTo>
                      <a:pt x="298246" y="99618"/>
                    </a:lnTo>
                    <a:lnTo>
                      <a:pt x="306717" y="95148"/>
                    </a:lnTo>
                    <a:lnTo>
                      <a:pt x="345135" y="70053"/>
                    </a:lnTo>
                    <a:close/>
                  </a:path>
                  <a:path w="461645" h="238759">
                    <a:moveTo>
                      <a:pt x="459613" y="0"/>
                    </a:moveTo>
                    <a:lnTo>
                      <a:pt x="444080" y="9144"/>
                    </a:lnTo>
                    <a:lnTo>
                      <a:pt x="429387" y="17373"/>
                    </a:lnTo>
                    <a:lnTo>
                      <a:pt x="415518" y="25755"/>
                    </a:lnTo>
                    <a:lnTo>
                      <a:pt x="402513" y="35356"/>
                    </a:lnTo>
                    <a:lnTo>
                      <a:pt x="412013" y="29972"/>
                    </a:lnTo>
                    <a:lnTo>
                      <a:pt x="427837" y="20053"/>
                    </a:lnTo>
                    <a:lnTo>
                      <a:pt x="445274" y="8953"/>
                    </a:lnTo>
                    <a:lnTo>
                      <a:pt x="459613" y="0"/>
                    </a:lnTo>
                    <a:close/>
                  </a:path>
                  <a:path w="461645" h="238759">
                    <a:moveTo>
                      <a:pt x="461581" y="28994"/>
                    </a:moveTo>
                    <a:lnTo>
                      <a:pt x="449872" y="34594"/>
                    </a:lnTo>
                    <a:lnTo>
                      <a:pt x="433654" y="43053"/>
                    </a:lnTo>
                    <a:lnTo>
                      <a:pt x="429552" y="43903"/>
                    </a:lnTo>
                    <a:lnTo>
                      <a:pt x="454139" y="26670"/>
                    </a:lnTo>
                    <a:lnTo>
                      <a:pt x="420382" y="47510"/>
                    </a:lnTo>
                    <a:lnTo>
                      <a:pt x="410210" y="54432"/>
                    </a:lnTo>
                    <a:lnTo>
                      <a:pt x="412940" y="53771"/>
                    </a:lnTo>
                    <a:lnTo>
                      <a:pt x="417855" y="51904"/>
                    </a:lnTo>
                    <a:lnTo>
                      <a:pt x="414299" y="55168"/>
                    </a:lnTo>
                    <a:lnTo>
                      <a:pt x="391553" y="69913"/>
                    </a:lnTo>
                    <a:lnTo>
                      <a:pt x="419430" y="53289"/>
                    </a:lnTo>
                    <a:lnTo>
                      <a:pt x="439166" y="42265"/>
                    </a:lnTo>
                    <a:lnTo>
                      <a:pt x="450265" y="36766"/>
                    </a:lnTo>
                    <a:lnTo>
                      <a:pt x="452208" y="36715"/>
                    </a:lnTo>
                    <a:lnTo>
                      <a:pt x="461581" y="28994"/>
                    </a:lnTo>
                    <a:close/>
                  </a:path>
                </a:pathLst>
              </a:custGeom>
              <a:solidFill>
                <a:srgbClr val="FFD61C"/>
              </a:solidFill>
            </p:spPr>
            <p:txBody>
              <a:bodyPr wrap="square" lIns="0" tIns="0" rIns="0" bIns="0" rtlCol="0"/>
              <a:lstStyle/>
              <a:p>
                <a:endParaRPr/>
              </a:p>
            </p:txBody>
          </p:sp>
          <p:pic>
            <p:nvPicPr>
              <p:cNvPr id="417" name="object 53"/>
              <p:cNvPicPr/>
              <p:nvPr/>
            </p:nvPicPr>
            <p:blipFill>
              <a:blip r:embed="rId16" cstate="print"/>
              <a:stretch>
                <a:fillRect/>
              </a:stretch>
            </p:blipFill>
            <p:spPr>
              <a:xfrm>
                <a:off x="8884927" y="9789268"/>
                <a:ext cx="148058" cy="91536"/>
              </a:xfrm>
              <a:prstGeom prst="rect">
                <a:avLst/>
              </a:prstGeom>
            </p:spPr>
          </p:pic>
          <p:sp>
            <p:nvSpPr>
              <p:cNvPr id="418" name="object 54"/>
              <p:cNvSpPr/>
              <p:nvPr/>
            </p:nvSpPr>
            <p:spPr>
              <a:xfrm>
                <a:off x="7652639" y="9106337"/>
                <a:ext cx="1831975" cy="1300480"/>
              </a:xfrm>
              <a:custGeom>
                <a:avLst/>
                <a:gdLst/>
                <a:ahLst/>
                <a:cxnLst/>
                <a:rect l="l" t="t" r="r" b="b"/>
                <a:pathLst>
                  <a:path w="1831975" h="1300479">
                    <a:moveTo>
                      <a:pt x="50507" y="1278407"/>
                    </a:moveTo>
                    <a:lnTo>
                      <a:pt x="41541" y="1281531"/>
                    </a:lnTo>
                    <a:lnTo>
                      <a:pt x="0" y="1300403"/>
                    </a:lnTo>
                    <a:lnTo>
                      <a:pt x="9131" y="1297241"/>
                    </a:lnTo>
                    <a:lnTo>
                      <a:pt x="50507" y="1278407"/>
                    </a:lnTo>
                    <a:close/>
                  </a:path>
                  <a:path w="1831975" h="1300479">
                    <a:moveTo>
                      <a:pt x="337870" y="1157617"/>
                    </a:moveTo>
                    <a:lnTo>
                      <a:pt x="283260" y="1182560"/>
                    </a:lnTo>
                    <a:lnTo>
                      <a:pt x="287985" y="1180820"/>
                    </a:lnTo>
                    <a:lnTo>
                      <a:pt x="337870" y="1157617"/>
                    </a:lnTo>
                    <a:close/>
                  </a:path>
                  <a:path w="1831975" h="1300479">
                    <a:moveTo>
                      <a:pt x="436587" y="1177798"/>
                    </a:moveTo>
                    <a:lnTo>
                      <a:pt x="435762" y="1177239"/>
                    </a:lnTo>
                    <a:lnTo>
                      <a:pt x="369773" y="1207566"/>
                    </a:lnTo>
                    <a:lnTo>
                      <a:pt x="380796" y="1203794"/>
                    </a:lnTo>
                    <a:lnTo>
                      <a:pt x="390474" y="1199324"/>
                    </a:lnTo>
                    <a:lnTo>
                      <a:pt x="404025" y="1192644"/>
                    </a:lnTo>
                    <a:lnTo>
                      <a:pt x="426656" y="1182268"/>
                    </a:lnTo>
                    <a:lnTo>
                      <a:pt x="385406" y="1203985"/>
                    </a:lnTo>
                    <a:lnTo>
                      <a:pt x="409041" y="1192949"/>
                    </a:lnTo>
                    <a:lnTo>
                      <a:pt x="426885" y="1183627"/>
                    </a:lnTo>
                    <a:lnTo>
                      <a:pt x="436587" y="1177798"/>
                    </a:lnTo>
                    <a:close/>
                  </a:path>
                  <a:path w="1831975" h="1300479">
                    <a:moveTo>
                      <a:pt x="490905" y="1080300"/>
                    </a:moveTo>
                    <a:lnTo>
                      <a:pt x="489280" y="1080973"/>
                    </a:lnTo>
                    <a:lnTo>
                      <a:pt x="486943" y="1082040"/>
                    </a:lnTo>
                    <a:lnTo>
                      <a:pt x="483616" y="1083665"/>
                    </a:lnTo>
                    <a:lnTo>
                      <a:pt x="490905" y="1080300"/>
                    </a:lnTo>
                    <a:close/>
                  </a:path>
                  <a:path w="1831975" h="1300479">
                    <a:moveTo>
                      <a:pt x="528675" y="1062875"/>
                    </a:moveTo>
                    <a:lnTo>
                      <a:pt x="490905" y="1080300"/>
                    </a:lnTo>
                    <a:lnTo>
                      <a:pt x="494626" y="1079271"/>
                    </a:lnTo>
                    <a:lnTo>
                      <a:pt x="493268" y="1080884"/>
                    </a:lnTo>
                    <a:lnTo>
                      <a:pt x="492785" y="1081709"/>
                    </a:lnTo>
                    <a:lnTo>
                      <a:pt x="499135" y="1078331"/>
                    </a:lnTo>
                    <a:lnTo>
                      <a:pt x="528675" y="1062875"/>
                    </a:lnTo>
                    <a:close/>
                  </a:path>
                  <a:path w="1831975" h="1300479">
                    <a:moveTo>
                      <a:pt x="794461" y="770382"/>
                    </a:moveTo>
                    <a:lnTo>
                      <a:pt x="781418" y="779005"/>
                    </a:lnTo>
                    <a:lnTo>
                      <a:pt x="766432" y="789178"/>
                    </a:lnTo>
                    <a:lnTo>
                      <a:pt x="794461" y="770382"/>
                    </a:lnTo>
                    <a:close/>
                  </a:path>
                  <a:path w="1831975" h="1300479">
                    <a:moveTo>
                      <a:pt x="1094384" y="827100"/>
                    </a:moveTo>
                    <a:lnTo>
                      <a:pt x="1080897" y="833970"/>
                    </a:lnTo>
                    <a:lnTo>
                      <a:pt x="1059840" y="845032"/>
                    </a:lnTo>
                    <a:lnTo>
                      <a:pt x="1041171" y="855243"/>
                    </a:lnTo>
                    <a:lnTo>
                      <a:pt x="1034872" y="859574"/>
                    </a:lnTo>
                    <a:lnTo>
                      <a:pt x="1050772" y="851281"/>
                    </a:lnTo>
                    <a:lnTo>
                      <a:pt x="1065580" y="843356"/>
                    </a:lnTo>
                    <a:lnTo>
                      <a:pt x="1079906" y="835418"/>
                    </a:lnTo>
                    <a:lnTo>
                      <a:pt x="1094384" y="827100"/>
                    </a:lnTo>
                    <a:close/>
                  </a:path>
                  <a:path w="1831975" h="1300479">
                    <a:moveTo>
                      <a:pt x="1792528" y="35306"/>
                    </a:moveTo>
                    <a:lnTo>
                      <a:pt x="1771929" y="52870"/>
                    </a:lnTo>
                    <a:lnTo>
                      <a:pt x="1751799" y="69684"/>
                    </a:lnTo>
                    <a:lnTo>
                      <a:pt x="1709902" y="103911"/>
                    </a:lnTo>
                    <a:lnTo>
                      <a:pt x="1720100" y="93281"/>
                    </a:lnTo>
                    <a:lnTo>
                      <a:pt x="1679625" y="126453"/>
                    </a:lnTo>
                    <a:lnTo>
                      <a:pt x="1723072" y="87223"/>
                    </a:lnTo>
                    <a:lnTo>
                      <a:pt x="1738096" y="75158"/>
                    </a:lnTo>
                    <a:lnTo>
                      <a:pt x="1737258" y="74345"/>
                    </a:lnTo>
                    <a:lnTo>
                      <a:pt x="1722653" y="83540"/>
                    </a:lnTo>
                    <a:lnTo>
                      <a:pt x="1719694" y="84289"/>
                    </a:lnTo>
                    <a:lnTo>
                      <a:pt x="1695030" y="104686"/>
                    </a:lnTo>
                    <a:lnTo>
                      <a:pt x="1675091" y="121920"/>
                    </a:lnTo>
                    <a:lnTo>
                      <a:pt x="1627847" y="164655"/>
                    </a:lnTo>
                    <a:lnTo>
                      <a:pt x="1611198" y="179451"/>
                    </a:lnTo>
                    <a:lnTo>
                      <a:pt x="1591411" y="196113"/>
                    </a:lnTo>
                    <a:lnTo>
                      <a:pt x="1566862" y="215519"/>
                    </a:lnTo>
                    <a:lnTo>
                      <a:pt x="1573085" y="207416"/>
                    </a:lnTo>
                    <a:lnTo>
                      <a:pt x="1566583" y="211658"/>
                    </a:lnTo>
                    <a:lnTo>
                      <a:pt x="1542669" y="230454"/>
                    </a:lnTo>
                    <a:lnTo>
                      <a:pt x="1554441" y="220599"/>
                    </a:lnTo>
                    <a:lnTo>
                      <a:pt x="1512493" y="253885"/>
                    </a:lnTo>
                    <a:lnTo>
                      <a:pt x="1489760" y="270306"/>
                    </a:lnTo>
                    <a:lnTo>
                      <a:pt x="1472590" y="282943"/>
                    </a:lnTo>
                    <a:lnTo>
                      <a:pt x="1447342" y="304850"/>
                    </a:lnTo>
                    <a:lnTo>
                      <a:pt x="1446949" y="301701"/>
                    </a:lnTo>
                    <a:lnTo>
                      <a:pt x="1416240" y="326478"/>
                    </a:lnTo>
                    <a:lnTo>
                      <a:pt x="1378559" y="355574"/>
                    </a:lnTo>
                    <a:lnTo>
                      <a:pt x="1339938" y="384721"/>
                    </a:lnTo>
                    <a:lnTo>
                      <a:pt x="1306385" y="409638"/>
                    </a:lnTo>
                    <a:lnTo>
                      <a:pt x="1308392" y="407517"/>
                    </a:lnTo>
                    <a:lnTo>
                      <a:pt x="1246657" y="454342"/>
                    </a:lnTo>
                    <a:lnTo>
                      <a:pt x="1229931" y="466674"/>
                    </a:lnTo>
                    <a:lnTo>
                      <a:pt x="1168552" y="510603"/>
                    </a:lnTo>
                    <a:lnTo>
                      <a:pt x="1125550" y="541782"/>
                    </a:lnTo>
                    <a:lnTo>
                      <a:pt x="1180338" y="498741"/>
                    </a:lnTo>
                    <a:lnTo>
                      <a:pt x="1153769" y="517563"/>
                    </a:lnTo>
                    <a:lnTo>
                      <a:pt x="1118425" y="544677"/>
                    </a:lnTo>
                    <a:lnTo>
                      <a:pt x="1098740" y="558977"/>
                    </a:lnTo>
                    <a:lnTo>
                      <a:pt x="1098981" y="558038"/>
                    </a:lnTo>
                    <a:lnTo>
                      <a:pt x="1099832" y="556323"/>
                    </a:lnTo>
                    <a:lnTo>
                      <a:pt x="1105700" y="551091"/>
                    </a:lnTo>
                    <a:lnTo>
                      <a:pt x="1120990" y="539546"/>
                    </a:lnTo>
                    <a:lnTo>
                      <a:pt x="1047330" y="594385"/>
                    </a:lnTo>
                    <a:lnTo>
                      <a:pt x="973467" y="648868"/>
                    </a:lnTo>
                    <a:lnTo>
                      <a:pt x="960170" y="659485"/>
                    </a:lnTo>
                    <a:lnTo>
                      <a:pt x="965415" y="656767"/>
                    </a:lnTo>
                    <a:lnTo>
                      <a:pt x="978357" y="648512"/>
                    </a:lnTo>
                    <a:lnTo>
                      <a:pt x="988187" y="642518"/>
                    </a:lnTo>
                    <a:lnTo>
                      <a:pt x="970711" y="655675"/>
                    </a:lnTo>
                    <a:lnTo>
                      <a:pt x="943876" y="674154"/>
                    </a:lnTo>
                    <a:lnTo>
                      <a:pt x="918527" y="690778"/>
                    </a:lnTo>
                    <a:lnTo>
                      <a:pt x="905484" y="698411"/>
                    </a:lnTo>
                    <a:lnTo>
                      <a:pt x="927481" y="681888"/>
                    </a:lnTo>
                    <a:lnTo>
                      <a:pt x="933653" y="676859"/>
                    </a:lnTo>
                    <a:lnTo>
                      <a:pt x="926020" y="681202"/>
                    </a:lnTo>
                    <a:lnTo>
                      <a:pt x="876719" y="720394"/>
                    </a:lnTo>
                    <a:lnTo>
                      <a:pt x="855014" y="733209"/>
                    </a:lnTo>
                    <a:lnTo>
                      <a:pt x="865682" y="723912"/>
                    </a:lnTo>
                    <a:lnTo>
                      <a:pt x="895426" y="701662"/>
                    </a:lnTo>
                    <a:lnTo>
                      <a:pt x="958926" y="654977"/>
                    </a:lnTo>
                    <a:lnTo>
                      <a:pt x="914057" y="686041"/>
                    </a:lnTo>
                    <a:lnTo>
                      <a:pt x="841832" y="737590"/>
                    </a:lnTo>
                    <a:lnTo>
                      <a:pt x="794461" y="770382"/>
                    </a:lnTo>
                    <a:lnTo>
                      <a:pt x="809802" y="760425"/>
                    </a:lnTo>
                    <a:lnTo>
                      <a:pt x="822769" y="752309"/>
                    </a:lnTo>
                    <a:lnTo>
                      <a:pt x="843508" y="739902"/>
                    </a:lnTo>
                    <a:lnTo>
                      <a:pt x="834199" y="748182"/>
                    </a:lnTo>
                    <a:lnTo>
                      <a:pt x="805776" y="768083"/>
                    </a:lnTo>
                    <a:lnTo>
                      <a:pt x="727405" y="820991"/>
                    </a:lnTo>
                    <a:lnTo>
                      <a:pt x="743102" y="811568"/>
                    </a:lnTo>
                    <a:lnTo>
                      <a:pt x="744194" y="811936"/>
                    </a:lnTo>
                    <a:lnTo>
                      <a:pt x="734961" y="819251"/>
                    </a:lnTo>
                    <a:lnTo>
                      <a:pt x="719683" y="830656"/>
                    </a:lnTo>
                    <a:lnTo>
                      <a:pt x="703402" y="842721"/>
                    </a:lnTo>
                    <a:lnTo>
                      <a:pt x="709396" y="838695"/>
                    </a:lnTo>
                    <a:lnTo>
                      <a:pt x="709168" y="839266"/>
                    </a:lnTo>
                    <a:lnTo>
                      <a:pt x="710742" y="838720"/>
                    </a:lnTo>
                    <a:lnTo>
                      <a:pt x="715378" y="836282"/>
                    </a:lnTo>
                    <a:lnTo>
                      <a:pt x="744994" y="816140"/>
                    </a:lnTo>
                    <a:lnTo>
                      <a:pt x="771779" y="798804"/>
                    </a:lnTo>
                    <a:lnTo>
                      <a:pt x="795858" y="783501"/>
                    </a:lnTo>
                    <a:lnTo>
                      <a:pt x="817333" y="769404"/>
                    </a:lnTo>
                    <a:lnTo>
                      <a:pt x="819658" y="764997"/>
                    </a:lnTo>
                    <a:lnTo>
                      <a:pt x="855954" y="739863"/>
                    </a:lnTo>
                    <a:lnTo>
                      <a:pt x="903909" y="707466"/>
                    </a:lnTo>
                    <a:lnTo>
                      <a:pt x="994448" y="643940"/>
                    </a:lnTo>
                    <a:lnTo>
                      <a:pt x="995400" y="643813"/>
                    </a:lnTo>
                    <a:lnTo>
                      <a:pt x="992720" y="646315"/>
                    </a:lnTo>
                    <a:lnTo>
                      <a:pt x="985367" y="652145"/>
                    </a:lnTo>
                    <a:lnTo>
                      <a:pt x="972337" y="662012"/>
                    </a:lnTo>
                    <a:lnTo>
                      <a:pt x="992289" y="647509"/>
                    </a:lnTo>
                    <a:lnTo>
                      <a:pt x="1039406" y="613676"/>
                    </a:lnTo>
                    <a:lnTo>
                      <a:pt x="1045527" y="608330"/>
                    </a:lnTo>
                    <a:lnTo>
                      <a:pt x="1115758" y="558952"/>
                    </a:lnTo>
                    <a:lnTo>
                      <a:pt x="1150785" y="534111"/>
                    </a:lnTo>
                    <a:lnTo>
                      <a:pt x="1185608" y="509143"/>
                    </a:lnTo>
                    <a:lnTo>
                      <a:pt x="1194536" y="503288"/>
                    </a:lnTo>
                    <a:lnTo>
                      <a:pt x="1197965" y="501269"/>
                    </a:lnTo>
                    <a:lnTo>
                      <a:pt x="1202601" y="497535"/>
                    </a:lnTo>
                    <a:lnTo>
                      <a:pt x="1203248" y="496747"/>
                    </a:lnTo>
                    <a:lnTo>
                      <a:pt x="1202461" y="497001"/>
                    </a:lnTo>
                    <a:lnTo>
                      <a:pt x="1283208" y="438607"/>
                    </a:lnTo>
                    <a:lnTo>
                      <a:pt x="1323454" y="409155"/>
                    </a:lnTo>
                    <a:lnTo>
                      <a:pt x="1363573" y="379514"/>
                    </a:lnTo>
                    <a:lnTo>
                      <a:pt x="1403565" y="349656"/>
                    </a:lnTo>
                    <a:lnTo>
                      <a:pt x="1443418" y="319557"/>
                    </a:lnTo>
                    <a:lnTo>
                      <a:pt x="1483093" y="289217"/>
                    </a:lnTo>
                    <a:lnTo>
                      <a:pt x="1522590" y="258610"/>
                    </a:lnTo>
                    <a:lnTo>
                      <a:pt x="1561896" y="227723"/>
                    </a:lnTo>
                    <a:lnTo>
                      <a:pt x="1600974" y="196519"/>
                    </a:lnTo>
                    <a:lnTo>
                      <a:pt x="1639824" y="164998"/>
                    </a:lnTo>
                    <a:lnTo>
                      <a:pt x="1678419" y="133134"/>
                    </a:lnTo>
                    <a:lnTo>
                      <a:pt x="1716747" y="100914"/>
                    </a:lnTo>
                    <a:lnTo>
                      <a:pt x="1754784" y="68313"/>
                    </a:lnTo>
                    <a:lnTo>
                      <a:pt x="1792528" y="35306"/>
                    </a:lnTo>
                    <a:close/>
                  </a:path>
                  <a:path w="1831975" h="1300479">
                    <a:moveTo>
                      <a:pt x="1831886" y="0"/>
                    </a:moveTo>
                    <a:lnTo>
                      <a:pt x="1822170" y="8978"/>
                    </a:lnTo>
                    <a:lnTo>
                      <a:pt x="1812353" y="17843"/>
                    </a:lnTo>
                    <a:lnTo>
                      <a:pt x="1802472" y="26619"/>
                    </a:lnTo>
                    <a:lnTo>
                      <a:pt x="1792528" y="35318"/>
                    </a:lnTo>
                    <a:lnTo>
                      <a:pt x="1801964" y="27216"/>
                    </a:lnTo>
                    <a:lnTo>
                      <a:pt x="1811604" y="18719"/>
                    </a:lnTo>
                    <a:lnTo>
                      <a:pt x="1821561" y="9702"/>
                    </a:lnTo>
                    <a:lnTo>
                      <a:pt x="1831886" y="0"/>
                    </a:lnTo>
                    <a:close/>
                  </a:path>
                </a:pathLst>
              </a:custGeom>
              <a:solidFill>
                <a:srgbClr val="FFD61C"/>
              </a:solidFill>
            </p:spPr>
            <p:txBody>
              <a:bodyPr wrap="square" lIns="0" tIns="0" rIns="0" bIns="0" rtlCol="0"/>
              <a:lstStyle/>
              <a:p>
                <a:endParaRPr/>
              </a:p>
            </p:txBody>
          </p:sp>
          <p:pic>
            <p:nvPicPr>
              <p:cNvPr id="419" name="object 55"/>
              <p:cNvPicPr/>
              <p:nvPr/>
            </p:nvPicPr>
            <p:blipFill>
              <a:blip r:embed="rId17" cstate="print"/>
              <a:stretch>
                <a:fillRect/>
              </a:stretch>
            </p:blipFill>
            <p:spPr>
              <a:xfrm>
                <a:off x="8209592" y="9949049"/>
                <a:ext cx="146454" cy="98068"/>
              </a:xfrm>
              <a:prstGeom prst="rect">
                <a:avLst/>
              </a:prstGeom>
            </p:spPr>
          </p:pic>
          <p:sp>
            <p:nvSpPr>
              <p:cNvPr id="420" name="object 56"/>
              <p:cNvSpPr/>
              <p:nvPr/>
            </p:nvSpPr>
            <p:spPr>
              <a:xfrm>
                <a:off x="8291106" y="8020602"/>
                <a:ext cx="1527810" cy="1906270"/>
              </a:xfrm>
              <a:custGeom>
                <a:avLst/>
                <a:gdLst/>
                <a:ahLst/>
                <a:cxnLst/>
                <a:rect l="l" t="t" r="r" b="b"/>
                <a:pathLst>
                  <a:path w="1527809" h="1906270">
                    <a:moveTo>
                      <a:pt x="41490" y="1877174"/>
                    </a:moveTo>
                    <a:lnTo>
                      <a:pt x="0" y="1906104"/>
                    </a:lnTo>
                    <a:lnTo>
                      <a:pt x="16662" y="1894814"/>
                    </a:lnTo>
                    <a:lnTo>
                      <a:pt x="41490" y="1877174"/>
                    </a:lnTo>
                    <a:close/>
                  </a:path>
                  <a:path w="1527809" h="1906270">
                    <a:moveTo>
                      <a:pt x="241046" y="1726285"/>
                    </a:moveTo>
                    <a:lnTo>
                      <a:pt x="236969" y="1728698"/>
                    </a:lnTo>
                    <a:lnTo>
                      <a:pt x="199809" y="1755673"/>
                    </a:lnTo>
                    <a:lnTo>
                      <a:pt x="241046" y="1726285"/>
                    </a:lnTo>
                    <a:close/>
                  </a:path>
                  <a:path w="1527809" h="1906270">
                    <a:moveTo>
                      <a:pt x="263118" y="1733169"/>
                    </a:moveTo>
                    <a:lnTo>
                      <a:pt x="245198" y="1744637"/>
                    </a:lnTo>
                    <a:lnTo>
                      <a:pt x="225005" y="1758480"/>
                    </a:lnTo>
                    <a:lnTo>
                      <a:pt x="193090" y="1781200"/>
                    </a:lnTo>
                    <a:lnTo>
                      <a:pt x="239268" y="1749882"/>
                    </a:lnTo>
                    <a:lnTo>
                      <a:pt x="263118" y="1733169"/>
                    </a:lnTo>
                    <a:close/>
                  </a:path>
                  <a:path w="1527809" h="1906270">
                    <a:moveTo>
                      <a:pt x="539940" y="1519923"/>
                    </a:moveTo>
                    <a:lnTo>
                      <a:pt x="535813" y="1522488"/>
                    </a:lnTo>
                    <a:lnTo>
                      <a:pt x="499427" y="1550174"/>
                    </a:lnTo>
                    <a:lnTo>
                      <a:pt x="503516" y="1547647"/>
                    </a:lnTo>
                    <a:lnTo>
                      <a:pt x="539940" y="1519923"/>
                    </a:lnTo>
                    <a:close/>
                  </a:path>
                  <a:path w="1527809" h="1906270">
                    <a:moveTo>
                      <a:pt x="1254544" y="305168"/>
                    </a:moveTo>
                    <a:lnTo>
                      <a:pt x="1253756" y="294906"/>
                    </a:lnTo>
                    <a:lnTo>
                      <a:pt x="1253439" y="284645"/>
                    </a:lnTo>
                    <a:lnTo>
                      <a:pt x="1253312" y="264160"/>
                    </a:lnTo>
                    <a:lnTo>
                      <a:pt x="1253286" y="285851"/>
                    </a:lnTo>
                    <a:lnTo>
                      <a:pt x="1253553" y="296214"/>
                    </a:lnTo>
                    <a:lnTo>
                      <a:pt x="1254252" y="306451"/>
                    </a:lnTo>
                    <a:lnTo>
                      <a:pt x="1254544" y="305168"/>
                    </a:lnTo>
                    <a:close/>
                  </a:path>
                  <a:path w="1527809" h="1906270">
                    <a:moveTo>
                      <a:pt x="1258887" y="211023"/>
                    </a:moveTo>
                    <a:lnTo>
                      <a:pt x="1257846" y="217589"/>
                    </a:lnTo>
                    <a:lnTo>
                      <a:pt x="1255064" y="237375"/>
                    </a:lnTo>
                    <a:lnTo>
                      <a:pt x="1254937" y="239280"/>
                    </a:lnTo>
                    <a:lnTo>
                      <a:pt x="1257757" y="218541"/>
                    </a:lnTo>
                    <a:lnTo>
                      <a:pt x="1258887" y="211023"/>
                    </a:lnTo>
                    <a:close/>
                  </a:path>
                  <a:path w="1527809" h="1906270">
                    <a:moveTo>
                      <a:pt x="1263078" y="355244"/>
                    </a:moveTo>
                    <a:lnTo>
                      <a:pt x="1262240" y="345109"/>
                    </a:lnTo>
                    <a:lnTo>
                      <a:pt x="1260195" y="326263"/>
                    </a:lnTo>
                    <a:lnTo>
                      <a:pt x="1256957" y="294462"/>
                    </a:lnTo>
                    <a:lnTo>
                      <a:pt x="1254544" y="305155"/>
                    </a:lnTo>
                    <a:lnTo>
                      <a:pt x="1255649" y="319176"/>
                    </a:lnTo>
                    <a:lnTo>
                      <a:pt x="1258633" y="340093"/>
                    </a:lnTo>
                    <a:lnTo>
                      <a:pt x="1259827" y="347052"/>
                    </a:lnTo>
                    <a:lnTo>
                      <a:pt x="1262684" y="360908"/>
                    </a:lnTo>
                    <a:lnTo>
                      <a:pt x="1263078" y="355244"/>
                    </a:lnTo>
                    <a:close/>
                  </a:path>
                  <a:path w="1527809" h="1906270">
                    <a:moveTo>
                      <a:pt x="1271765" y="397903"/>
                    </a:moveTo>
                    <a:lnTo>
                      <a:pt x="1266863" y="379336"/>
                    </a:lnTo>
                    <a:lnTo>
                      <a:pt x="1264615" y="370065"/>
                    </a:lnTo>
                    <a:lnTo>
                      <a:pt x="1262697" y="360908"/>
                    </a:lnTo>
                    <a:lnTo>
                      <a:pt x="1261960" y="366356"/>
                    </a:lnTo>
                    <a:lnTo>
                      <a:pt x="1262634" y="372516"/>
                    </a:lnTo>
                    <a:lnTo>
                      <a:pt x="1269403" y="391604"/>
                    </a:lnTo>
                    <a:lnTo>
                      <a:pt x="1271765" y="397903"/>
                    </a:lnTo>
                    <a:close/>
                  </a:path>
                  <a:path w="1527809" h="1906270">
                    <a:moveTo>
                      <a:pt x="1283195" y="434784"/>
                    </a:moveTo>
                    <a:lnTo>
                      <a:pt x="1281303" y="427342"/>
                    </a:lnTo>
                    <a:lnTo>
                      <a:pt x="1279220" y="419976"/>
                    </a:lnTo>
                    <a:lnTo>
                      <a:pt x="1277505" y="412521"/>
                    </a:lnTo>
                    <a:lnTo>
                      <a:pt x="1271765" y="397903"/>
                    </a:lnTo>
                    <a:lnTo>
                      <a:pt x="1274432" y="407174"/>
                    </a:lnTo>
                    <a:lnTo>
                      <a:pt x="1277226" y="416420"/>
                    </a:lnTo>
                    <a:lnTo>
                      <a:pt x="1280147" y="425615"/>
                    </a:lnTo>
                    <a:lnTo>
                      <a:pt x="1283195" y="434784"/>
                    </a:lnTo>
                    <a:close/>
                  </a:path>
                  <a:path w="1527809" h="1906270">
                    <a:moveTo>
                      <a:pt x="1417383" y="16687"/>
                    </a:moveTo>
                    <a:lnTo>
                      <a:pt x="1381112" y="29768"/>
                    </a:lnTo>
                    <a:lnTo>
                      <a:pt x="1362265" y="40995"/>
                    </a:lnTo>
                    <a:lnTo>
                      <a:pt x="1359268" y="42659"/>
                    </a:lnTo>
                    <a:lnTo>
                      <a:pt x="1356855" y="44272"/>
                    </a:lnTo>
                    <a:lnTo>
                      <a:pt x="1351381" y="48602"/>
                    </a:lnTo>
                    <a:lnTo>
                      <a:pt x="1350619" y="56705"/>
                    </a:lnTo>
                    <a:lnTo>
                      <a:pt x="1357566" y="51231"/>
                    </a:lnTo>
                    <a:lnTo>
                      <a:pt x="1363865" y="46850"/>
                    </a:lnTo>
                    <a:lnTo>
                      <a:pt x="1373898" y="40360"/>
                    </a:lnTo>
                    <a:lnTo>
                      <a:pt x="1379296" y="36741"/>
                    </a:lnTo>
                    <a:lnTo>
                      <a:pt x="1382128" y="34417"/>
                    </a:lnTo>
                    <a:lnTo>
                      <a:pt x="1384300" y="31267"/>
                    </a:lnTo>
                    <a:lnTo>
                      <a:pt x="1377162" y="34201"/>
                    </a:lnTo>
                    <a:lnTo>
                      <a:pt x="1364462" y="40627"/>
                    </a:lnTo>
                    <a:lnTo>
                      <a:pt x="1377226" y="32981"/>
                    </a:lnTo>
                    <a:lnTo>
                      <a:pt x="1385989" y="28778"/>
                    </a:lnTo>
                    <a:lnTo>
                      <a:pt x="1391754" y="26746"/>
                    </a:lnTo>
                    <a:lnTo>
                      <a:pt x="1399362" y="24549"/>
                    </a:lnTo>
                    <a:lnTo>
                      <a:pt x="1405585" y="21678"/>
                    </a:lnTo>
                    <a:lnTo>
                      <a:pt x="1407922" y="20459"/>
                    </a:lnTo>
                    <a:lnTo>
                      <a:pt x="1417383" y="16687"/>
                    </a:lnTo>
                    <a:close/>
                  </a:path>
                  <a:path w="1527809" h="1906270">
                    <a:moveTo>
                      <a:pt x="1482305" y="765708"/>
                    </a:moveTo>
                    <a:lnTo>
                      <a:pt x="1481988" y="765937"/>
                    </a:lnTo>
                    <a:lnTo>
                      <a:pt x="1481747" y="766318"/>
                    </a:lnTo>
                    <a:lnTo>
                      <a:pt x="1474927" y="774649"/>
                    </a:lnTo>
                    <a:lnTo>
                      <a:pt x="1464246" y="787844"/>
                    </a:lnTo>
                    <a:lnTo>
                      <a:pt x="1482305" y="765708"/>
                    </a:lnTo>
                    <a:close/>
                  </a:path>
                  <a:path w="1527809" h="1906270">
                    <a:moveTo>
                      <a:pt x="1482521" y="765441"/>
                    </a:moveTo>
                    <a:lnTo>
                      <a:pt x="1482305" y="765708"/>
                    </a:lnTo>
                    <a:lnTo>
                      <a:pt x="1482521" y="765556"/>
                    </a:lnTo>
                    <a:close/>
                  </a:path>
                  <a:path w="1527809" h="1906270">
                    <a:moveTo>
                      <a:pt x="1482534" y="764984"/>
                    </a:moveTo>
                    <a:lnTo>
                      <a:pt x="1482140" y="764654"/>
                    </a:lnTo>
                    <a:lnTo>
                      <a:pt x="1481899" y="764324"/>
                    </a:lnTo>
                    <a:lnTo>
                      <a:pt x="1475447" y="756335"/>
                    </a:lnTo>
                    <a:lnTo>
                      <a:pt x="1482521" y="765175"/>
                    </a:lnTo>
                    <a:lnTo>
                      <a:pt x="1482534" y="764984"/>
                    </a:lnTo>
                    <a:close/>
                  </a:path>
                  <a:path w="1527809" h="1906270">
                    <a:moveTo>
                      <a:pt x="1494091" y="765238"/>
                    </a:moveTo>
                    <a:lnTo>
                      <a:pt x="1436370" y="693762"/>
                    </a:lnTo>
                    <a:lnTo>
                      <a:pt x="1407058" y="654227"/>
                    </a:lnTo>
                    <a:lnTo>
                      <a:pt x="1379296" y="613714"/>
                    </a:lnTo>
                    <a:lnTo>
                      <a:pt x="1353426" y="572249"/>
                    </a:lnTo>
                    <a:lnTo>
                      <a:pt x="1329791" y="529894"/>
                    </a:lnTo>
                    <a:lnTo>
                      <a:pt x="1320863" y="513511"/>
                    </a:lnTo>
                    <a:lnTo>
                      <a:pt x="1317739" y="508609"/>
                    </a:lnTo>
                    <a:lnTo>
                      <a:pt x="1318514" y="511644"/>
                    </a:lnTo>
                    <a:lnTo>
                      <a:pt x="1321282" y="519125"/>
                    </a:lnTo>
                    <a:lnTo>
                      <a:pt x="1324610" y="527342"/>
                    </a:lnTo>
                    <a:lnTo>
                      <a:pt x="1326438" y="532815"/>
                    </a:lnTo>
                    <a:lnTo>
                      <a:pt x="1324940" y="531939"/>
                    </a:lnTo>
                    <a:lnTo>
                      <a:pt x="1318260" y="521131"/>
                    </a:lnTo>
                    <a:lnTo>
                      <a:pt x="1333233" y="549884"/>
                    </a:lnTo>
                    <a:lnTo>
                      <a:pt x="1368285" y="609523"/>
                    </a:lnTo>
                    <a:lnTo>
                      <a:pt x="1403426" y="661568"/>
                    </a:lnTo>
                    <a:lnTo>
                      <a:pt x="1428648" y="694131"/>
                    </a:lnTo>
                    <a:lnTo>
                      <a:pt x="1434439" y="699427"/>
                    </a:lnTo>
                    <a:lnTo>
                      <a:pt x="1428026" y="693953"/>
                    </a:lnTo>
                    <a:lnTo>
                      <a:pt x="1438135" y="707275"/>
                    </a:lnTo>
                    <a:lnTo>
                      <a:pt x="1446199" y="716089"/>
                    </a:lnTo>
                    <a:lnTo>
                      <a:pt x="1486471" y="762622"/>
                    </a:lnTo>
                    <a:lnTo>
                      <a:pt x="1442783" y="706462"/>
                    </a:lnTo>
                    <a:lnTo>
                      <a:pt x="1491894" y="765263"/>
                    </a:lnTo>
                    <a:lnTo>
                      <a:pt x="1491716" y="765746"/>
                    </a:lnTo>
                    <a:lnTo>
                      <a:pt x="1424406" y="848220"/>
                    </a:lnTo>
                    <a:lnTo>
                      <a:pt x="1377111" y="900010"/>
                    </a:lnTo>
                    <a:lnTo>
                      <a:pt x="1346695" y="930541"/>
                    </a:lnTo>
                    <a:lnTo>
                      <a:pt x="1357515" y="919137"/>
                    </a:lnTo>
                    <a:lnTo>
                      <a:pt x="1366215" y="909535"/>
                    </a:lnTo>
                    <a:lnTo>
                      <a:pt x="1378775" y="894702"/>
                    </a:lnTo>
                    <a:lnTo>
                      <a:pt x="1398866" y="869950"/>
                    </a:lnTo>
                    <a:lnTo>
                      <a:pt x="1415910" y="850277"/>
                    </a:lnTo>
                    <a:lnTo>
                      <a:pt x="1467916" y="788416"/>
                    </a:lnTo>
                    <a:lnTo>
                      <a:pt x="1452308" y="804595"/>
                    </a:lnTo>
                    <a:lnTo>
                      <a:pt x="1451419" y="804329"/>
                    </a:lnTo>
                    <a:lnTo>
                      <a:pt x="1464233" y="787844"/>
                    </a:lnTo>
                    <a:lnTo>
                      <a:pt x="1422184" y="839381"/>
                    </a:lnTo>
                    <a:lnTo>
                      <a:pt x="1413217" y="849833"/>
                    </a:lnTo>
                    <a:lnTo>
                      <a:pt x="1367726" y="900442"/>
                    </a:lnTo>
                    <a:lnTo>
                      <a:pt x="1311757" y="958621"/>
                    </a:lnTo>
                    <a:lnTo>
                      <a:pt x="1234389" y="1034770"/>
                    </a:lnTo>
                    <a:lnTo>
                      <a:pt x="1173200" y="1092327"/>
                    </a:lnTo>
                    <a:lnTo>
                      <a:pt x="1152029" y="1111846"/>
                    </a:lnTo>
                    <a:lnTo>
                      <a:pt x="1181417" y="1087501"/>
                    </a:lnTo>
                    <a:lnTo>
                      <a:pt x="1182687" y="1086827"/>
                    </a:lnTo>
                    <a:lnTo>
                      <a:pt x="1180769" y="1089012"/>
                    </a:lnTo>
                    <a:lnTo>
                      <a:pt x="1169835" y="1099756"/>
                    </a:lnTo>
                    <a:lnTo>
                      <a:pt x="1144549" y="1123137"/>
                    </a:lnTo>
                    <a:lnTo>
                      <a:pt x="1129258" y="1137526"/>
                    </a:lnTo>
                    <a:lnTo>
                      <a:pt x="1121105" y="1145959"/>
                    </a:lnTo>
                    <a:lnTo>
                      <a:pt x="1125118" y="1144168"/>
                    </a:lnTo>
                    <a:lnTo>
                      <a:pt x="1174102" y="1099400"/>
                    </a:lnTo>
                    <a:lnTo>
                      <a:pt x="1170584" y="1103934"/>
                    </a:lnTo>
                    <a:lnTo>
                      <a:pt x="1230122" y="1048969"/>
                    </a:lnTo>
                    <a:lnTo>
                      <a:pt x="1213840" y="1061339"/>
                    </a:lnTo>
                    <a:lnTo>
                      <a:pt x="1209586" y="1064145"/>
                    </a:lnTo>
                    <a:lnTo>
                      <a:pt x="1208709" y="1063383"/>
                    </a:lnTo>
                    <a:lnTo>
                      <a:pt x="1255153" y="1021549"/>
                    </a:lnTo>
                    <a:lnTo>
                      <a:pt x="1259166" y="1018463"/>
                    </a:lnTo>
                    <a:lnTo>
                      <a:pt x="1262240" y="1016342"/>
                    </a:lnTo>
                    <a:lnTo>
                      <a:pt x="1267231" y="1012494"/>
                    </a:lnTo>
                    <a:lnTo>
                      <a:pt x="1305140" y="978039"/>
                    </a:lnTo>
                    <a:lnTo>
                      <a:pt x="1357985" y="923518"/>
                    </a:lnTo>
                    <a:lnTo>
                      <a:pt x="1378648" y="901192"/>
                    </a:lnTo>
                    <a:lnTo>
                      <a:pt x="1372463" y="908888"/>
                    </a:lnTo>
                    <a:lnTo>
                      <a:pt x="1379308" y="901255"/>
                    </a:lnTo>
                    <a:lnTo>
                      <a:pt x="1384300" y="894892"/>
                    </a:lnTo>
                    <a:lnTo>
                      <a:pt x="1418590" y="856665"/>
                    </a:lnTo>
                    <a:lnTo>
                      <a:pt x="1427010" y="846937"/>
                    </a:lnTo>
                    <a:lnTo>
                      <a:pt x="1494091" y="765238"/>
                    </a:lnTo>
                    <a:close/>
                  </a:path>
                  <a:path w="1527809" h="1906270">
                    <a:moveTo>
                      <a:pt x="1524038" y="406"/>
                    </a:moveTo>
                    <a:lnTo>
                      <a:pt x="1512684" y="1295"/>
                    </a:lnTo>
                    <a:lnTo>
                      <a:pt x="1495793" y="3035"/>
                    </a:lnTo>
                    <a:lnTo>
                      <a:pt x="1478038" y="5080"/>
                    </a:lnTo>
                    <a:lnTo>
                      <a:pt x="1464068" y="6921"/>
                    </a:lnTo>
                    <a:lnTo>
                      <a:pt x="1478686" y="2794"/>
                    </a:lnTo>
                    <a:lnTo>
                      <a:pt x="1462201" y="6337"/>
                    </a:lnTo>
                    <a:lnTo>
                      <a:pt x="1454023" y="8255"/>
                    </a:lnTo>
                    <a:lnTo>
                      <a:pt x="1440637" y="12192"/>
                    </a:lnTo>
                    <a:lnTo>
                      <a:pt x="1435188" y="13512"/>
                    </a:lnTo>
                    <a:lnTo>
                      <a:pt x="1414614" y="20955"/>
                    </a:lnTo>
                    <a:lnTo>
                      <a:pt x="1439227" y="13944"/>
                    </a:lnTo>
                    <a:lnTo>
                      <a:pt x="1464589" y="8661"/>
                    </a:lnTo>
                    <a:lnTo>
                      <a:pt x="1490433" y="5092"/>
                    </a:lnTo>
                    <a:lnTo>
                      <a:pt x="1516468" y="3251"/>
                    </a:lnTo>
                    <a:lnTo>
                      <a:pt x="1524038" y="406"/>
                    </a:lnTo>
                    <a:close/>
                  </a:path>
                  <a:path w="1527809" h="1906270">
                    <a:moveTo>
                      <a:pt x="1527352" y="0"/>
                    </a:moveTo>
                    <a:lnTo>
                      <a:pt x="1525130" y="38"/>
                    </a:lnTo>
                    <a:lnTo>
                      <a:pt x="1524038" y="419"/>
                    </a:lnTo>
                    <a:lnTo>
                      <a:pt x="1526527" y="165"/>
                    </a:lnTo>
                    <a:lnTo>
                      <a:pt x="1527352" y="0"/>
                    </a:lnTo>
                    <a:close/>
                  </a:path>
                </a:pathLst>
              </a:custGeom>
              <a:solidFill>
                <a:srgbClr val="FFD61C"/>
              </a:solidFill>
            </p:spPr>
            <p:txBody>
              <a:bodyPr wrap="square" lIns="0" tIns="0" rIns="0" bIns="0" rtlCol="0"/>
              <a:lstStyle/>
              <a:p>
                <a:endParaRPr/>
              </a:p>
            </p:txBody>
          </p:sp>
          <p:pic>
            <p:nvPicPr>
              <p:cNvPr id="421" name="object 57"/>
              <p:cNvPicPr/>
              <p:nvPr/>
            </p:nvPicPr>
            <p:blipFill>
              <a:blip r:embed="rId18" cstate="print"/>
              <a:stretch>
                <a:fillRect/>
              </a:stretch>
            </p:blipFill>
            <p:spPr>
              <a:xfrm>
                <a:off x="9008841" y="9203932"/>
                <a:ext cx="253436" cy="210446"/>
              </a:xfrm>
              <a:prstGeom prst="rect">
                <a:avLst/>
              </a:prstGeom>
            </p:spPr>
          </p:pic>
          <p:pic>
            <p:nvPicPr>
              <p:cNvPr id="422" name="object 58"/>
              <p:cNvPicPr/>
              <p:nvPr/>
            </p:nvPicPr>
            <p:blipFill>
              <a:blip r:embed="rId19" cstate="print"/>
              <a:stretch>
                <a:fillRect/>
              </a:stretch>
            </p:blipFill>
            <p:spPr>
              <a:xfrm>
                <a:off x="9501090" y="8960559"/>
                <a:ext cx="69524" cy="69245"/>
              </a:xfrm>
              <a:prstGeom prst="rect">
                <a:avLst/>
              </a:prstGeom>
            </p:spPr>
          </p:pic>
          <p:sp>
            <p:nvSpPr>
              <p:cNvPr id="423" name="object 59"/>
              <p:cNvSpPr/>
              <p:nvPr/>
            </p:nvSpPr>
            <p:spPr>
              <a:xfrm>
                <a:off x="9582632" y="8110810"/>
                <a:ext cx="1005205" cy="755015"/>
              </a:xfrm>
              <a:custGeom>
                <a:avLst/>
                <a:gdLst/>
                <a:ahLst/>
                <a:cxnLst/>
                <a:rect l="l" t="t" r="r" b="b"/>
                <a:pathLst>
                  <a:path w="1005204" h="755015">
                    <a:moveTo>
                      <a:pt x="22758" y="0"/>
                    </a:moveTo>
                    <a:lnTo>
                      <a:pt x="16954" y="6591"/>
                    </a:lnTo>
                    <a:lnTo>
                      <a:pt x="11036" y="14439"/>
                    </a:lnTo>
                    <a:lnTo>
                      <a:pt x="5283" y="22923"/>
                    </a:lnTo>
                    <a:lnTo>
                      <a:pt x="0" y="31470"/>
                    </a:lnTo>
                    <a:lnTo>
                      <a:pt x="215" y="32054"/>
                    </a:lnTo>
                    <a:lnTo>
                      <a:pt x="3771" y="26720"/>
                    </a:lnTo>
                    <a:lnTo>
                      <a:pt x="8356" y="19989"/>
                    </a:lnTo>
                    <a:lnTo>
                      <a:pt x="15379" y="9118"/>
                    </a:lnTo>
                    <a:lnTo>
                      <a:pt x="22758" y="0"/>
                    </a:lnTo>
                    <a:close/>
                  </a:path>
                  <a:path w="1005204" h="755015">
                    <a:moveTo>
                      <a:pt x="632777" y="460171"/>
                    </a:moveTo>
                    <a:lnTo>
                      <a:pt x="631317" y="466420"/>
                    </a:lnTo>
                    <a:lnTo>
                      <a:pt x="629704" y="472643"/>
                    </a:lnTo>
                    <a:lnTo>
                      <a:pt x="628002" y="478828"/>
                    </a:lnTo>
                    <a:lnTo>
                      <a:pt x="626224" y="484987"/>
                    </a:lnTo>
                    <a:lnTo>
                      <a:pt x="628078" y="479107"/>
                    </a:lnTo>
                    <a:lnTo>
                      <a:pt x="629678" y="473735"/>
                    </a:lnTo>
                    <a:lnTo>
                      <a:pt x="631177" y="467779"/>
                    </a:lnTo>
                    <a:lnTo>
                      <a:pt x="632777" y="460171"/>
                    </a:lnTo>
                    <a:close/>
                  </a:path>
                  <a:path w="1005204" h="755015">
                    <a:moveTo>
                      <a:pt x="886345" y="695299"/>
                    </a:moveTo>
                    <a:lnTo>
                      <a:pt x="883805" y="694372"/>
                    </a:lnTo>
                    <a:lnTo>
                      <a:pt x="881989" y="693826"/>
                    </a:lnTo>
                    <a:lnTo>
                      <a:pt x="881862" y="693826"/>
                    </a:lnTo>
                    <a:lnTo>
                      <a:pt x="883780" y="694397"/>
                    </a:lnTo>
                    <a:lnTo>
                      <a:pt x="886345" y="695299"/>
                    </a:lnTo>
                    <a:close/>
                  </a:path>
                  <a:path w="1005204" h="755015">
                    <a:moveTo>
                      <a:pt x="1004646" y="754672"/>
                    </a:moveTo>
                    <a:lnTo>
                      <a:pt x="959180" y="728751"/>
                    </a:lnTo>
                    <a:lnTo>
                      <a:pt x="924572" y="711504"/>
                    </a:lnTo>
                    <a:lnTo>
                      <a:pt x="886345" y="695299"/>
                    </a:lnTo>
                    <a:lnTo>
                      <a:pt x="894346" y="698487"/>
                    </a:lnTo>
                    <a:lnTo>
                      <a:pt x="904760" y="703072"/>
                    </a:lnTo>
                    <a:lnTo>
                      <a:pt x="916762" y="708672"/>
                    </a:lnTo>
                    <a:lnTo>
                      <a:pt x="942390" y="721334"/>
                    </a:lnTo>
                    <a:lnTo>
                      <a:pt x="965022" y="732929"/>
                    </a:lnTo>
                    <a:lnTo>
                      <a:pt x="973442" y="736955"/>
                    </a:lnTo>
                    <a:lnTo>
                      <a:pt x="970889" y="736168"/>
                    </a:lnTo>
                    <a:lnTo>
                      <a:pt x="987869" y="745223"/>
                    </a:lnTo>
                    <a:lnTo>
                      <a:pt x="1004646" y="754672"/>
                    </a:lnTo>
                    <a:close/>
                  </a:path>
                </a:pathLst>
              </a:custGeom>
              <a:solidFill>
                <a:srgbClr val="FFD61C"/>
              </a:solidFill>
            </p:spPr>
            <p:txBody>
              <a:bodyPr wrap="square" lIns="0" tIns="0" rIns="0" bIns="0" rtlCol="0"/>
              <a:lstStyle/>
              <a:p>
                <a:endParaRPr/>
              </a:p>
            </p:txBody>
          </p:sp>
        </p:grpSp>
        <p:grpSp>
          <p:nvGrpSpPr>
            <p:cNvPr id="60" name="object 60"/>
            <p:cNvGrpSpPr/>
            <p:nvPr/>
          </p:nvGrpSpPr>
          <p:grpSpPr>
            <a:xfrm>
              <a:off x="11345669" y="7165788"/>
              <a:ext cx="5402354" cy="6475373"/>
              <a:chOff x="8701644" y="5626218"/>
              <a:chExt cx="4143375" cy="4966335"/>
            </a:xfrm>
          </p:grpSpPr>
          <p:sp>
            <p:nvSpPr>
              <p:cNvPr id="372" name="object 61"/>
              <p:cNvSpPr/>
              <p:nvPr/>
            </p:nvSpPr>
            <p:spPr>
              <a:xfrm>
                <a:off x="8729462" y="6547202"/>
                <a:ext cx="563880" cy="475615"/>
              </a:xfrm>
              <a:custGeom>
                <a:avLst/>
                <a:gdLst/>
                <a:ahLst/>
                <a:cxnLst/>
                <a:rect l="l" t="t" r="r" b="b"/>
                <a:pathLst>
                  <a:path w="563879" h="475615">
                    <a:moveTo>
                      <a:pt x="222302" y="0"/>
                    </a:moveTo>
                    <a:lnTo>
                      <a:pt x="176252" y="5041"/>
                    </a:lnTo>
                    <a:lnTo>
                      <a:pt x="133385" y="16802"/>
                    </a:lnTo>
                    <a:lnTo>
                      <a:pt x="94706" y="35008"/>
                    </a:lnTo>
                    <a:lnTo>
                      <a:pt x="61221" y="59381"/>
                    </a:lnTo>
                    <a:lnTo>
                      <a:pt x="33933" y="89647"/>
                    </a:lnTo>
                    <a:lnTo>
                      <a:pt x="13847" y="125530"/>
                    </a:lnTo>
                    <a:lnTo>
                      <a:pt x="2395" y="165028"/>
                    </a:lnTo>
                    <a:lnTo>
                      <a:pt x="0" y="205710"/>
                    </a:lnTo>
                    <a:lnTo>
                      <a:pt x="6151" y="246669"/>
                    </a:lnTo>
                    <a:lnTo>
                      <a:pt x="20340" y="286994"/>
                    </a:lnTo>
                    <a:lnTo>
                      <a:pt x="42059" y="325778"/>
                    </a:lnTo>
                    <a:lnTo>
                      <a:pt x="70799" y="362111"/>
                    </a:lnTo>
                    <a:lnTo>
                      <a:pt x="106050" y="395086"/>
                    </a:lnTo>
                    <a:lnTo>
                      <a:pt x="147304" y="423792"/>
                    </a:lnTo>
                    <a:lnTo>
                      <a:pt x="194051" y="447321"/>
                    </a:lnTo>
                    <a:lnTo>
                      <a:pt x="243626" y="464094"/>
                    </a:lnTo>
                    <a:lnTo>
                      <a:pt x="293031" y="473319"/>
                    </a:lnTo>
                    <a:lnTo>
                      <a:pt x="341261" y="475273"/>
                    </a:lnTo>
                    <a:lnTo>
                      <a:pt x="387311" y="470231"/>
                    </a:lnTo>
                    <a:lnTo>
                      <a:pt x="430178" y="458469"/>
                    </a:lnTo>
                    <a:lnTo>
                      <a:pt x="468857" y="440262"/>
                    </a:lnTo>
                    <a:lnTo>
                      <a:pt x="502342" y="415887"/>
                    </a:lnTo>
                    <a:lnTo>
                      <a:pt x="529630" y="385618"/>
                    </a:lnTo>
                    <a:lnTo>
                      <a:pt x="549716" y="349733"/>
                    </a:lnTo>
                    <a:lnTo>
                      <a:pt x="561168" y="310235"/>
                    </a:lnTo>
                    <a:lnTo>
                      <a:pt x="563564" y="269553"/>
                    </a:lnTo>
                    <a:lnTo>
                      <a:pt x="557412" y="228596"/>
                    </a:lnTo>
                    <a:lnTo>
                      <a:pt x="543223" y="188273"/>
                    </a:lnTo>
                    <a:lnTo>
                      <a:pt x="521504" y="149490"/>
                    </a:lnTo>
                    <a:lnTo>
                      <a:pt x="492764" y="113159"/>
                    </a:lnTo>
                    <a:lnTo>
                      <a:pt x="457513" y="80186"/>
                    </a:lnTo>
                    <a:lnTo>
                      <a:pt x="416259" y="51481"/>
                    </a:lnTo>
                    <a:lnTo>
                      <a:pt x="369512" y="27952"/>
                    </a:lnTo>
                    <a:lnTo>
                      <a:pt x="319937" y="11179"/>
                    </a:lnTo>
                    <a:lnTo>
                      <a:pt x="270532" y="1954"/>
                    </a:lnTo>
                    <a:lnTo>
                      <a:pt x="222302" y="0"/>
                    </a:lnTo>
                    <a:close/>
                  </a:path>
                </a:pathLst>
              </a:custGeom>
              <a:solidFill>
                <a:srgbClr val="FFD100"/>
              </a:solidFill>
            </p:spPr>
            <p:txBody>
              <a:bodyPr wrap="square" lIns="0" tIns="0" rIns="0" bIns="0" rtlCol="0"/>
              <a:lstStyle/>
              <a:p>
                <a:endParaRPr/>
              </a:p>
            </p:txBody>
          </p:sp>
          <p:sp>
            <p:nvSpPr>
              <p:cNvPr id="373" name="object 62"/>
              <p:cNvSpPr/>
              <p:nvPr/>
            </p:nvSpPr>
            <p:spPr>
              <a:xfrm>
                <a:off x="8701634" y="6521634"/>
                <a:ext cx="633730" cy="506730"/>
              </a:xfrm>
              <a:custGeom>
                <a:avLst/>
                <a:gdLst/>
                <a:ahLst/>
                <a:cxnLst/>
                <a:rect l="l" t="t" r="r" b="b"/>
                <a:pathLst>
                  <a:path w="633729" h="506729">
                    <a:moveTo>
                      <a:pt x="1612" y="240576"/>
                    </a:moveTo>
                    <a:lnTo>
                      <a:pt x="406" y="231025"/>
                    </a:lnTo>
                    <a:lnTo>
                      <a:pt x="0" y="237515"/>
                    </a:lnTo>
                    <a:lnTo>
                      <a:pt x="1612" y="240576"/>
                    </a:lnTo>
                    <a:close/>
                  </a:path>
                  <a:path w="633729" h="506729">
                    <a:moveTo>
                      <a:pt x="6019" y="251460"/>
                    </a:moveTo>
                    <a:lnTo>
                      <a:pt x="5270" y="248920"/>
                    </a:lnTo>
                    <a:lnTo>
                      <a:pt x="5130" y="249466"/>
                    </a:lnTo>
                    <a:lnTo>
                      <a:pt x="6019" y="251460"/>
                    </a:lnTo>
                    <a:close/>
                  </a:path>
                  <a:path w="633729" h="506729">
                    <a:moveTo>
                      <a:pt x="7505" y="236143"/>
                    </a:moveTo>
                    <a:lnTo>
                      <a:pt x="5664" y="232016"/>
                    </a:lnTo>
                    <a:lnTo>
                      <a:pt x="6413" y="235394"/>
                    </a:lnTo>
                    <a:lnTo>
                      <a:pt x="7505" y="236143"/>
                    </a:lnTo>
                    <a:close/>
                  </a:path>
                  <a:path w="633729" h="506729">
                    <a:moveTo>
                      <a:pt x="18364" y="255155"/>
                    </a:moveTo>
                    <a:lnTo>
                      <a:pt x="18008" y="254000"/>
                    </a:lnTo>
                    <a:lnTo>
                      <a:pt x="18084" y="254800"/>
                    </a:lnTo>
                    <a:lnTo>
                      <a:pt x="18364" y="255155"/>
                    </a:lnTo>
                    <a:close/>
                  </a:path>
                  <a:path w="633729" h="506729">
                    <a:moveTo>
                      <a:pt x="21450" y="259080"/>
                    </a:moveTo>
                    <a:lnTo>
                      <a:pt x="18364" y="255155"/>
                    </a:lnTo>
                    <a:lnTo>
                      <a:pt x="20739" y="262890"/>
                    </a:lnTo>
                    <a:lnTo>
                      <a:pt x="21450" y="259080"/>
                    </a:lnTo>
                    <a:close/>
                  </a:path>
                  <a:path w="633729" h="506729">
                    <a:moveTo>
                      <a:pt x="25793" y="262890"/>
                    </a:moveTo>
                    <a:lnTo>
                      <a:pt x="24104" y="259080"/>
                    </a:lnTo>
                    <a:lnTo>
                      <a:pt x="21348" y="255270"/>
                    </a:lnTo>
                    <a:lnTo>
                      <a:pt x="21996" y="262890"/>
                    </a:lnTo>
                    <a:lnTo>
                      <a:pt x="25793" y="262890"/>
                    </a:lnTo>
                    <a:close/>
                  </a:path>
                  <a:path w="633729" h="506729">
                    <a:moveTo>
                      <a:pt x="25806" y="194310"/>
                    </a:moveTo>
                    <a:lnTo>
                      <a:pt x="23901" y="194310"/>
                    </a:lnTo>
                    <a:lnTo>
                      <a:pt x="25692" y="196037"/>
                    </a:lnTo>
                    <a:lnTo>
                      <a:pt x="25806" y="194310"/>
                    </a:lnTo>
                    <a:close/>
                  </a:path>
                  <a:path w="633729" h="506729">
                    <a:moveTo>
                      <a:pt x="26543" y="196850"/>
                    </a:moveTo>
                    <a:lnTo>
                      <a:pt x="25692" y="196037"/>
                    </a:lnTo>
                    <a:lnTo>
                      <a:pt x="25400" y="200558"/>
                    </a:lnTo>
                    <a:lnTo>
                      <a:pt x="26543" y="196850"/>
                    </a:lnTo>
                    <a:close/>
                  </a:path>
                  <a:path w="633729" h="506729">
                    <a:moveTo>
                      <a:pt x="26822" y="264731"/>
                    </a:moveTo>
                    <a:lnTo>
                      <a:pt x="26479" y="262890"/>
                    </a:lnTo>
                    <a:lnTo>
                      <a:pt x="25793" y="262890"/>
                    </a:lnTo>
                    <a:lnTo>
                      <a:pt x="26352" y="264160"/>
                    </a:lnTo>
                    <a:lnTo>
                      <a:pt x="26822" y="264731"/>
                    </a:lnTo>
                    <a:close/>
                  </a:path>
                  <a:path w="633729" h="506729">
                    <a:moveTo>
                      <a:pt x="26860" y="142621"/>
                    </a:moveTo>
                    <a:lnTo>
                      <a:pt x="26212" y="142570"/>
                    </a:lnTo>
                    <a:lnTo>
                      <a:pt x="25831" y="143040"/>
                    </a:lnTo>
                    <a:lnTo>
                      <a:pt x="25565" y="143802"/>
                    </a:lnTo>
                    <a:lnTo>
                      <a:pt x="25996" y="143611"/>
                    </a:lnTo>
                    <a:lnTo>
                      <a:pt x="26466" y="143230"/>
                    </a:lnTo>
                    <a:lnTo>
                      <a:pt x="26860" y="142621"/>
                    </a:lnTo>
                    <a:close/>
                  </a:path>
                  <a:path w="633729" h="506729">
                    <a:moveTo>
                      <a:pt x="28778" y="261073"/>
                    </a:moveTo>
                    <a:lnTo>
                      <a:pt x="27965" y="258051"/>
                    </a:lnTo>
                    <a:lnTo>
                      <a:pt x="27635" y="254431"/>
                    </a:lnTo>
                    <a:lnTo>
                      <a:pt x="27965" y="250139"/>
                    </a:lnTo>
                    <a:lnTo>
                      <a:pt x="26885" y="253619"/>
                    </a:lnTo>
                    <a:lnTo>
                      <a:pt x="26073" y="254025"/>
                    </a:lnTo>
                    <a:lnTo>
                      <a:pt x="26479" y="256743"/>
                    </a:lnTo>
                    <a:lnTo>
                      <a:pt x="27940" y="258432"/>
                    </a:lnTo>
                    <a:lnTo>
                      <a:pt x="28778" y="261073"/>
                    </a:lnTo>
                    <a:close/>
                  </a:path>
                  <a:path w="633729" h="506729">
                    <a:moveTo>
                      <a:pt x="29400" y="264655"/>
                    </a:moveTo>
                    <a:lnTo>
                      <a:pt x="29375" y="264160"/>
                    </a:lnTo>
                    <a:lnTo>
                      <a:pt x="28854" y="261620"/>
                    </a:lnTo>
                    <a:lnTo>
                      <a:pt x="29400" y="264655"/>
                    </a:lnTo>
                    <a:close/>
                  </a:path>
                  <a:path w="633729" h="506729">
                    <a:moveTo>
                      <a:pt x="56591" y="175272"/>
                    </a:moveTo>
                    <a:lnTo>
                      <a:pt x="55029" y="176441"/>
                    </a:lnTo>
                    <a:lnTo>
                      <a:pt x="53200" y="177596"/>
                    </a:lnTo>
                    <a:lnTo>
                      <a:pt x="51803" y="178892"/>
                    </a:lnTo>
                    <a:lnTo>
                      <a:pt x="51473" y="184619"/>
                    </a:lnTo>
                    <a:lnTo>
                      <a:pt x="51765" y="188810"/>
                    </a:lnTo>
                    <a:lnTo>
                      <a:pt x="51955" y="192913"/>
                    </a:lnTo>
                    <a:lnTo>
                      <a:pt x="52095" y="199224"/>
                    </a:lnTo>
                    <a:lnTo>
                      <a:pt x="52349" y="201485"/>
                    </a:lnTo>
                    <a:lnTo>
                      <a:pt x="52489" y="203911"/>
                    </a:lnTo>
                    <a:lnTo>
                      <a:pt x="52463" y="206705"/>
                    </a:lnTo>
                    <a:lnTo>
                      <a:pt x="54419" y="199542"/>
                    </a:lnTo>
                    <a:lnTo>
                      <a:pt x="54305" y="194792"/>
                    </a:lnTo>
                    <a:lnTo>
                      <a:pt x="53949" y="190055"/>
                    </a:lnTo>
                    <a:lnTo>
                      <a:pt x="53809" y="185420"/>
                    </a:lnTo>
                    <a:lnTo>
                      <a:pt x="52628" y="180581"/>
                    </a:lnTo>
                    <a:lnTo>
                      <a:pt x="56591" y="175272"/>
                    </a:lnTo>
                    <a:close/>
                  </a:path>
                  <a:path w="633729" h="506729">
                    <a:moveTo>
                      <a:pt x="62026" y="182054"/>
                    </a:moveTo>
                    <a:lnTo>
                      <a:pt x="61341" y="182676"/>
                    </a:lnTo>
                    <a:lnTo>
                      <a:pt x="60617" y="186918"/>
                    </a:lnTo>
                    <a:lnTo>
                      <a:pt x="62026" y="182054"/>
                    </a:lnTo>
                    <a:close/>
                  </a:path>
                  <a:path w="633729" h="506729">
                    <a:moveTo>
                      <a:pt x="62293" y="177152"/>
                    </a:moveTo>
                    <a:lnTo>
                      <a:pt x="59880" y="178015"/>
                    </a:lnTo>
                    <a:lnTo>
                      <a:pt x="58635" y="185153"/>
                    </a:lnTo>
                    <a:lnTo>
                      <a:pt x="61341" y="182676"/>
                    </a:lnTo>
                    <a:lnTo>
                      <a:pt x="62293" y="177152"/>
                    </a:lnTo>
                    <a:close/>
                  </a:path>
                  <a:path w="633729" h="506729">
                    <a:moveTo>
                      <a:pt x="64198" y="185978"/>
                    </a:moveTo>
                    <a:lnTo>
                      <a:pt x="60718" y="186893"/>
                    </a:lnTo>
                    <a:lnTo>
                      <a:pt x="60350" y="188277"/>
                    </a:lnTo>
                    <a:lnTo>
                      <a:pt x="64198" y="185978"/>
                    </a:lnTo>
                    <a:close/>
                  </a:path>
                  <a:path w="633729" h="506729">
                    <a:moveTo>
                      <a:pt x="66167" y="383540"/>
                    </a:moveTo>
                    <a:lnTo>
                      <a:pt x="65176" y="382270"/>
                    </a:lnTo>
                    <a:lnTo>
                      <a:pt x="65671" y="382638"/>
                    </a:lnTo>
                    <a:lnTo>
                      <a:pt x="65468" y="382270"/>
                    </a:lnTo>
                    <a:lnTo>
                      <a:pt x="64058" y="379730"/>
                    </a:lnTo>
                    <a:lnTo>
                      <a:pt x="60756" y="377190"/>
                    </a:lnTo>
                    <a:lnTo>
                      <a:pt x="60718" y="379730"/>
                    </a:lnTo>
                    <a:lnTo>
                      <a:pt x="62547" y="382270"/>
                    </a:lnTo>
                    <a:lnTo>
                      <a:pt x="66167" y="383540"/>
                    </a:lnTo>
                    <a:close/>
                  </a:path>
                  <a:path w="633729" h="506729">
                    <a:moveTo>
                      <a:pt x="66306" y="383133"/>
                    </a:moveTo>
                    <a:lnTo>
                      <a:pt x="65671" y="382638"/>
                    </a:lnTo>
                    <a:lnTo>
                      <a:pt x="66167" y="383540"/>
                    </a:lnTo>
                    <a:lnTo>
                      <a:pt x="66306" y="383133"/>
                    </a:lnTo>
                    <a:close/>
                  </a:path>
                  <a:path w="633729" h="506729">
                    <a:moveTo>
                      <a:pt x="67614" y="162623"/>
                    </a:moveTo>
                    <a:lnTo>
                      <a:pt x="67068" y="163830"/>
                    </a:lnTo>
                    <a:lnTo>
                      <a:pt x="67487" y="163334"/>
                    </a:lnTo>
                    <a:lnTo>
                      <a:pt x="67614" y="162623"/>
                    </a:lnTo>
                    <a:close/>
                  </a:path>
                  <a:path w="633729" h="506729">
                    <a:moveTo>
                      <a:pt x="67830" y="158229"/>
                    </a:moveTo>
                    <a:lnTo>
                      <a:pt x="67259" y="158750"/>
                    </a:lnTo>
                    <a:lnTo>
                      <a:pt x="67779" y="159194"/>
                    </a:lnTo>
                    <a:lnTo>
                      <a:pt x="67830" y="158229"/>
                    </a:lnTo>
                    <a:close/>
                  </a:path>
                  <a:path w="633729" h="506729">
                    <a:moveTo>
                      <a:pt x="68783" y="160020"/>
                    </a:moveTo>
                    <a:lnTo>
                      <a:pt x="67779" y="159194"/>
                    </a:lnTo>
                    <a:lnTo>
                      <a:pt x="67614" y="162623"/>
                    </a:lnTo>
                    <a:lnTo>
                      <a:pt x="68783" y="160020"/>
                    </a:lnTo>
                    <a:close/>
                  </a:path>
                  <a:path w="633729" h="506729">
                    <a:moveTo>
                      <a:pt x="68999" y="291757"/>
                    </a:moveTo>
                    <a:lnTo>
                      <a:pt x="67525" y="289839"/>
                    </a:lnTo>
                    <a:lnTo>
                      <a:pt x="68897" y="292100"/>
                    </a:lnTo>
                    <a:lnTo>
                      <a:pt x="68999" y="291757"/>
                    </a:lnTo>
                    <a:close/>
                  </a:path>
                  <a:path w="633729" h="506729">
                    <a:moveTo>
                      <a:pt x="70027" y="304800"/>
                    </a:moveTo>
                    <a:lnTo>
                      <a:pt x="67957" y="303072"/>
                    </a:lnTo>
                    <a:lnTo>
                      <a:pt x="68046" y="303568"/>
                    </a:lnTo>
                    <a:lnTo>
                      <a:pt x="70027" y="304800"/>
                    </a:lnTo>
                    <a:close/>
                  </a:path>
                  <a:path w="633729" h="506729">
                    <a:moveTo>
                      <a:pt x="72263" y="294640"/>
                    </a:moveTo>
                    <a:lnTo>
                      <a:pt x="70396" y="287020"/>
                    </a:lnTo>
                    <a:lnTo>
                      <a:pt x="68999" y="291757"/>
                    </a:lnTo>
                    <a:lnTo>
                      <a:pt x="72174" y="295910"/>
                    </a:lnTo>
                    <a:lnTo>
                      <a:pt x="72263" y="294640"/>
                    </a:lnTo>
                    <a:close/>
                  </a:path>
                  <a:path w="633729" h="506729">
                    <a:moveTo>
                      <a:pt x="73672" y="158800"/>
                    </a:moveTo>
                    <a:lnTo>
                      <a:pt x="70243" y="160020"/>
                    </a:lnTo>
                    <a:lnTo>
                      <a:pt x="67576" y="163220"/>
                    </a:lnTo>
                    <a:lnTo>
                      <a:pt x="67551" y="163830"/>
                    </a:lnTo>
                    <a:lnTo>
                      <a:pt x="64477" y="164896"/>
                    </a:lnTo>
                    <a:lnTo>
                      <a:pt x="64947" y="163830"/>
                    </a:lnTo>
                    <a:lnTo>
                      <a:pt x="64566" y="163830"/>
                    </a:lnTo>
                    <a:lnTo>
                      <a:pt x="64135" y="165023"/>
                    </a:lnTo>
                    <a:lnTo>
                      <a:pt x="63906" y="165100"/>
                    </a:lnTo>
                    <a:lnTo>
                      <a:pt x="64096" y="165100"/>
                    </a:lnTo>
                    <a:lnTo>
                      <a:pt x="61810" y="171450"/>
                    </a:lnTo>
                    <a:lnTo>
                      <a:pt x="63042" y="173990"/>
                    </a:lnTo>
                    <a:lnTo>
                      <a:pt x="65379" y="175260"/>
                    </a:lnTo>
                    <a:lnTo>
                      <a:pt x="65824" y="178485"/>
                    </a:lnTo>
                    <a:lnTo>
                      <a:pt x="65493" y="179260"/>
                    </a:lnTo>
                    <a:lnTo>
                      <a:pt x="65112" y="180340"/>
                    </a:lnTo>
                    <a:lnTo>
                      <a:pt x="64897" y="181584"/>
                    </a:lnTo>
                    <a:lnTo>
                      <a:pt x="65430" y="180225"/>
                    </a:lnTo>
                    <a:lnTo>
                      <a:pt x="65722" y="179184"/>
                    </a:lnTo>
                    <a:lnTo>
                      <a:pt x="65836" y="178612"/>
                    </a:lnTo>
                    <a:lnTo>
                      <a:pt x="65913" y="179070"/>
                    </a:lnTo>
                    <a:lnTo>
                      <a:pt x="67691" y="175260"/>
                    </a:lnTo>
                    <a:lnTo>
                      <a:pt x="70739" y="172720"/>
                    </a:lnTo>
                    <a:lnTo>
                      <a:pt x="71132" y="167640"/>
                    </a:lnTo>
                    <a:lnTo>
                      <a:pt x="71297" y="165100"/>
                    </a:lnTo>
                    <a:lnTo>
                      <a:pt x="73672" y="158800"/>
                    </a:lnTo>
                    <a:close/>
                  </a:path>
                  <a:path w="633729" h="506729">
                    <a:moveTo>
                      <a:pt x="73863" y="158280"/>
                    </a:moveTo>
                    <a:lnTo>
                      <a:pt x="73672" y="158800"/>
                    </a:lnTo>
                    <a:lnTo>
                      <a:pt x="73799" y="158750"/>
                    </a:lnTo>
                    <a:lnTo>
                      <a:pt x="73863" y="158280"/>
                    </a:lnTo>
                    <a:close/>
                  </a:path>
                  <a:path w="633729" h="506729">
                    <a:moveTo>
                      <a:pt x="74701" y="152400"/>
                    </a:moveTo>
                    <a:lnTo>
                      <a:pt x="73863" y="158280"/>
                    </a:lnTo>
                    <a:lnTo>
                      <a:pt x="74168" y="157480"/>
                    </a:lnTo>
                    <a:lnTo>
                      <a:pt x="74701" y="152400"/>
                    </a:lnTo>
                    <a:close/>
                  </a:path>
                  <a:path w="633729" h="506729">
                    <a:moveTo>
                      <a:pt x="76619" y="312420"/>
                    </a:moveTo>
                    <a:lnTo>
                      <a:pt x="75539" y="309867"/>
                    </a:lnTo>
                    <a:lnTo>
                      <a:pt x="75526" y="311251"/>
                    </a:lnTo>
                    <a:lnTo>
                      <a:pt x="76619" y="312420"/>
                    </a:lnTo>
                    <a:close/>
                  </a:path>
                  <a:path w="633729" h="506729">
                    <a:moveTo>
                      <a:pt x="77355" y="142544"/>
                    </a:moveTo>
                    <a:lnTo>
                      <a:pt x="77038" y="143230"/>
                    </a:lnTo>
                    <a:lnTo>
                      <a:pt x="76200" y="145694"/>
                    </a:lnTo>
                    <a:lnTo>
                      <a:pt x="77228" y="144945"/>
                    </a:lnTo>
                    <a:lnTo>
                      <a:pt x="77355" y="142544"/>
                    </a:lnTo>
                    <a:close/>
                  </a:path>
                  <a:path w="633729" h="506729">
                    <a:moveTo>
                      <a:pt x="78295" y="82169"/>
                    </a:moveTo>
                    <a:lnTo>
                      <a:pt x="77724" y="82816"/>
                    </a:lnTo>
                    <a:lnTo>
                      <a:pt x="77139" y="83527"/>
                    </a:lnTo>
                    <a:lnTo>
                      <a:pt x="76441" y="84480"/>
                    </a:lnTo>
                    <a:lnTo>
                      <a:pt x="77584" y="83045"/>
                    </a:lnTo>
                    <a:lnTo>
                      <a:pt x="78295" y="82169"/>
                    </a:lnTo>
                    <a:close/>
                  </a:path>
                  <a:path w="633729" h="506729">
                    <a:moveTo>
                      <a:pt x="79197" y="143510"/>
                    </a:moveTo>
                    <a:lnTo>
                      <a:pt x="77228" y="144945"/>
                    </a:lnTo>
                    <a:lnTo>
                      <a:pt x="76974" y="149860"/>
                    </a:lnTo>
                    <a:lnTo>
                      <a:pt x="79197" y="143510"/>
                    </a:lnTo>
                    <a:close/>
                  </a:path>
                  <a:path w="633729" h="506729">
                    <a:moveTo>
                      <a:pt x="79336" y="81280"/>
                    </a:moveTo>
                    <a:lnTo>
                      <a:pt x="78295" y="82550"/>
                    </a:lnTo>
                    <a:lnTo>
                      <a:pt x="78892" y="82550"/>
                    </a:lnTo>
                    <a:lnTo>
                      <a:pt x="79336" y="81280"/>
                    </a:lnTo>
                    <a:close/>
                  </a:path>
                  <a:path w="633729" h="506729">
                    <a:moveTo>
                      <a:pt x="81635" y="133197"/>
                    </a:moveTo>
                    <a:lnTo>
                      <a:pt x="80949" y="133540"/>
                    </a:lnTo>
                    <a:lnTo>
                      <a:pt x="80251" y="133997"/>
                    </a:lnTo>
                    <a:lnTo>
                      <a:pt x="79451" y="134721"/>
                    </a:lnTo>
                    <a:lnTo>
                      <a:pt x="79883" y="134848"/>
                    </a:lnTo>
                    <a:lnTo>
                      <a:pt x="80657" y="134251"/>
                    </a:lnTo>
                    <a:lnTo>
                      <a:pt x="81635" y="133197"/>
                    </a:lnTo>
                    <a:close/>
                  </a:path>
                  <a:path w="633729" h="506729">
                    <a:moveTo>
                      <a:pt x="81737" y="309333"/>
                    </a:moveTo>
                    <a:lnTo>
                      <a:pt x="78740" y="307086"/>
                    </a:lnTo>
                    <a:lnTo>
                      <a:pt x="77558" y="305638"/>
                    </a:lnTo>
                    <a:lnTo>
                      <a:pt x="78117" y="306997"/>
                    </a:lnTo>
                    <a:lnTo>
                      <a:pt x="78651" y="309054"/>
                    </a:lnTo>
                    <a:lnTo>
                      <a:pt x="80441" y="310553"/>
                    </a:lnTo>
                    <a:lnTo>
                      <a:pt x="81737" y="309333"/>
                    </a:lnTo>
                    <a:close/>
                  </a:path>
                  <a:path w="633729" h="506729">
                    <a:moveTo>
                      <a:pt x="83540" y="138887"/>
                    </a:moveTo>
                    <a:lnTo>
                      <a:pt x="79794" y="141338"/>
                    </a:lnTo>
                    <a:lnTo>
                      <a:pt x="79756" y="142684"/>
                    </a:lnTo>
                    <a:lnTo>
                      <a:pt x="83540" y="138887"/>
                    </a:lnTo>
                    <a:close/>
                  </a:path>
                  <a:path w="633729" h="506729">
                    <a:moveTo>
                      <a:pt x="85140" y="99060"/>
                    </a:moveTo>
                    <a:lnTo>
                      <a:pt x="84988" y="99060"/>
                    </a:lnTo>
                    <a:lnTo>
                      <a:pt x="84988" y="99339"/>
                    </a:lnTo>
                    <a:lnTo>
                      <a:pt x="85140" y="99060"/>
                    </a:lnTo>
                    <a:close/>
                  </a:path>
                  <a:path w="633729" h="506729">
                    <a:moveTo>
                      <a:pt x="85648" y="384810"/>
                    </a:moveTo>
                    <a:lnTo>
                      <a:pt x="85280" y="383514"/>
                    </a:lnTo>
                    <a:lnTo>
                      <a:pt x="85648" y="384810"/>
                    </a:lnTo>
                    <a:close/>
                  </a:path>
                  <a:path w="633729" h="506729">
                    <a:moveTo>
                      <a:pt x="86017" y="80467"/>
                    </a:moveTo>
                    <a:lnTo>
                      <a:pt x="83515" y="82550"/>
                    </a:lnTo>
                    <a:lnTo>
                      <a:pt x="82486" y="86360"/>
                    </a:lnTo>
                    <a:lnTo>
                      <a:pt x="84378" y="83820"/>
                    </a:lnTo>
                    <a:lnTo>
                      <a:pt x="86017" y="80467"/>
                    </a:lnTo>
                    <a:close/>
                  </a:path>
                  <a:path w="633729" h="506729">
                    <a:moveTo>
                      <a:pt x="88988" y="78016"/>
                    </a:moveTo>
                    <a:lnTo>
                      <a:pt x="88976" y="77470"/>
                    </a:lnTo>
                    <a:lnTo>
                      <a:pt x="86245" y="80010"/>
                    </a:lnTo>
                    <a:lnTo>
                      <a:pt x="86017" y="80467"/>
                    </a:lnTo>
                    <a:lnTo>
                      <a:pt x="88988" y="78016"/>
                    </a:lnTo>
                    <a:close/>
                  </a:path>
                  <a:path w="633729" h="506729">
                    <a:moveTo>
                      <a:pt x="93370" y="130238"/>
                    </a:moveTo>
                    <a:lnTo>
                      <a:pt x="91846" y="132080"/>
                    </a:lnTo>
                    <a:lnTo>
                      <a:pt x="90716" y="132842"/>
                    </a:lnTo>
                    <a:lnTo>
                      <a:pt x="93154" y="133350"/>
                    </a:lnTo>
                    <a:lnTo>
                      <a:pt x="93370" y="130238"/>
                    </a:lnTo>
                    <a:close/>
                  </a:path>
                  <a:path w="633729" h="506729">
                    <a:moveTo>
                      <a:pt x="97713" y="350520"/>
                    </a:moveTo>
                    <a:lnTo>
                      <a:pt x="97536" y="349250"/>
                    </a:lnTo>
                    <a:lnTo>
                      <a:pt x="97218" y="350050"/>
                    </a:lnTo>
                    <a:lnTo>
                      <a:pt x="97713" y="350520"/>
                    </a:lnTo>
                    <a:close/>
                  </a:path>
                  <a:path w="633729" h="506729">
                    <a:moveTo>
                      <a:pt x="98094" y="353060"/>
                    </a:moveTo>
                    <a:lnTo>
                      <a:pt x="93395" y="347980"/>
                    </a:lnTo>
                    <a:lnTo>
                      <a:pt x="97066" y="350520"/>
                    </a:lnTo>
                    <a:lnTo>
                      <a:pt x="97218" y="350050"/>
                    </a:lnTo>
                    <a:lnTo>
                      <a:pt x="95034" y="347980"/>
                    </a:lnTo>
                    <a:lnTo>
                      <a:pt x="91008" y="344170"/>
                    </a:lnTo>
                    <a:lnTo>
                      <a:pt x="93903" y="349554"/>
                    </a:lnTo>
                    <a:lnTo>
                      <a:pt x="94437" y="350520"/>
                    </a:lnTo>
                    <a:lnTo>
                      <a:pt x="95681" y="351790"/>
                    </a:lnTo>
                    <a:lnTo>
                      <a:pt x="96850" y="351790"/>
                    </a:lnTo>
                    <a:lnTo>
                      <a:pt x="98094" y="353060"/>
                    </a:lnTo>
                    <a:close/>
                  </a:path>
                  <a:path w="633729" h="506729">
                    <a:moveTo>
                      <a:pt x="98996" y="415150"/>
                    </a:moveTo>
                    <a:lnTo>
                      <a:pt x="97180" y="414324"/>
                    </a:lnTo>
                    <a:lnTo>
                      <a:pt x="95618" y="413562"/>
                    </a:lnTo>
                    <a:lnTo>
                      <a:pt x="95897" y="414286"/>
                    </a:lnTo>
                    <a:lnTo>
                      <a:pt x="96901" y="414413"/>
                    </a:lnTo>
                    <a:lnTo>
                      <a:pt x="97955" y="414769"/>
                    </a:lnTo>
                    <a:lnTo>
                      <a:pt x="98996" y="415150"/>
                    </a:lnTo>
                    <a:close/>
                  </a:path>
                  <a:path w="633729" h="506729">
                    <a:moveTo>
                      <a:pt x="101676" y="416293"/>
                    </a:moveTo>
                    <a:lnTo>
                      <a:pt x="100774" y="415848"/>
                    </a:lnTo>
                    <a:lnTo>
                      <a:pt x="99872" y="415455"/>
                    </a:lnTo>
                    <a:lnTo>
                      <a:pt x="98996" y="415150"/>
                    </a:lnTo>
                    <a:lnTo>
                      <a:pt x="99885" y="415518"/>
                    </a:lnTo>
                    <a:lnTo>
                      <a:pt x="100812" y="415925"/>
                    </a:lnTo>
                    <a:lnTo>
                      <a:pt x="101676" y="416293"/>
                    </a:lnTo>
                    <a:close/>
                  </a:path>
                  <a:path w="633729" h="506729">
                    <a:moveTo>
                      <a:pt x="103784" y="417830"/>
                    </a:moveTo>
                    <a:lnTo>
                      <a:pt x="103708" y="417703"/>
                    </a:lnTo>
                    <a:lnTo>
                      <a:pt x="101676" y="416560"/>
                    </a:lnTo>
                    <a:lnTo>
                      <a:pt x="102527" y="417830"/>
                    </a:lnTo>
                    <a:lnTo>
                      <a:pt x="103784" y="417830"/>
                    </a:lnTo>
                    <a:close/>
                  </a:path>
                  <a:path w="633729" h="506729">
                    <a:moveTo>
                      <a:pt x="115481" y="102870"/>
                    </a:moveTo>
                    <a:lnTo>
                      <a:pt x="115392" y="102730"/>
                    </a:lnTo>
                    <a:lnTo>
                      <a:pt x="115201" y="102984"/>
                    </a:lnTo>
                    <a:lnTo>
                      <a:pt x="115481" y="102870"/>
                    </a:lnTo>
                    <a:close/>
                  </a:path>
                  <a:path w="633729" h="506729">
                    <a:moveTo>
                      <a:pt x="117170" y="100330"/>
                    </a:moveTo>
                    <a:lnTo>
                      <a:pt x="117081" y="99275"/>
                    </a:lnTo>
                    <a:lnTo>
                      <a:pt x="113804" y="100330"/>
                    </a:lnTo>
                    <a:lnTo>
                      <a:pt x="115392" y="102730"/>
                    </a:lnTo>
                    <a:lnTo>
                      <a:pt x="117170" y="100330"/>
                    </a:lnTo>
                    <a:close/>
                  </a:path>
                  <a:path w="633729" h="506729">
                    <a:moveTo>
                      <a:pt x="117767" y="99060"/>
                    </a:moveTo>
                    <a:lnTo>
                      <a:pt x="117309" y="97790"/>
                    </a:lnTo>
                    <a:lnTo>
                      <a:pt x="116954" y="97790"/>
                    </a:lnTo>
                    <a:lnTo>
                      <a:pt x="117081" y="99275"/>
                    </a:lnTo>
                    <a:lnTo>
                      <a:pt x="117767" y="99060"/>
                    </a:lnTo>
                    <a:close/>
                  </a:path>
                  <a:path w="633729" h="506729">
                    <a:moveTo>
                      <a:pt x="120484" y="384937"/>
                    </a:moveTo>
                    <a:lnTo>
                      <a:pt x="120345" y="384810"/>
                    </a:lnTo>
                    <a:lnTo>
                      <a:pt x="120484" y="384937"/>
                    </a:lnTo>
                    <a:close/>
                  </a:path>
                  <a:path w="633729" h="506729">
                    <a:moveTo>
                      <a:pt x="120764" y="381889"/>
                    </a:moveTo>
                    <a:lnTo>
                      <a:pt x="120624" y="381482"/>
                    </a:lnTo>
                    <a:lnTo>
                      <a:pt x="120218" y="380961"/>
                    </a:lnTo>
                    <a:lnTo>
                      <a:pt x="119748" y="380441"/>
                    </a:lnTo>
                    <a:lnTo>
                      <a:pt x="120078" y="380911"/>
                    </a:lnTo>
                    <a:lnTo>
                      <a:pt x="120764" y="381889"/>
                    </a:lnTo>
                    <a:close/>
                  </a:path>
                  <a:path w="633729" h="506729">
                    <a:moveTo>
                      <a:pt x="121881" y="102082"/>
                    </a:moveTo>
                    <a:lnTo>
                      <a:pt x="118757" y="102870"/>
                    </a:lnTo>
                    <a:lnTo>
                      <a:pt x="114350" y="104140"/>
                    </a:lnTo>
                    <a:lnTo>
                      <a:pt x="115201" y="102984"/>
                    </a:lnTo>
                    <a:lnTo>
                      <a:pt x="109410" y="105410"/>
                    </a:lnTo>
                    <a:lnTo>
                      <a:pt x="107289" y="110490"/>
                    </a:lnTo>
                    <a:lnTo>
                      <a:pt x="106362" y="114300"/>
                    </a:lnTo>
                    <a:lnTo>
                      <a:pt x="104749" y="116840"/>
                    </a:lnTo>
                    <a:lnTo>
                      <a:pt x="99199" y="121920"/>
                    </a:lnTo>
                    <a:lnTo>
                      <a:pt x="94221" y="118110"/>
                    </a:lnTo>
                    <a:lnTo>
                      <a:pt x="93370" y="130238"/>
                    </a:lnTo>
                    <a:lnTo>
                      <a:pt x="93941" y="129540"/>
                    </a:lnTo>
                    <a:lnTo>
                      <a:pt x="96393" y="127000"/>
                    </a:lnTo>
                    <a:lnTo>
                      <a:pt x="98920" y="124460"/>
                    </a:lnTo>
                    <a:lnTo>
                      <a:pt x="101536" y="123190"/>
                    </a:lnTo>
                    <a:lnTo>
                      <a:pt x="102704" y="121920"/>
                    </a:lnTo>
                    <a:lnTo>
                      <a:pt x="103873" y="120650"/>
                    </a:lnTo>
                    <a:lnTo>
                      <a:pt x="109613" y="116840"/>
                    </a:lnTo>
                    <a:lnTo>
                      <a:pt x="112356" y="114300"/>
                    </a:lnTo>
                    <a:lnTo>
                      <a:pt x="114744" y="113030"/>
                    </a:lnTo>
                    <a:lnTo>
                      <a:pt x="111226" y="110490"/>
                    </a:lnTo>
                    <a:lnTo>
                      <a:pt x="114223" y="106680"/>
                    </a:lnTo>
                    <a:lnTo>
                      <a:pt x="115087" y="107950"/>
                    </a:lnTo>
                    <a:lnTo>
                      <a:pt x="115938" y="110490"/>
                    </a:lnTo>
                    <a:lnTo>
                      <a:pt x="118922" y="107950"/>
                    </a:lnTo>
                    <a:lnTo>
                      <a:pt x="119214" y="106680"/>
                    </a:lnTo>
                    <a:lnTo>
                      <a:pt x="120180" y="104140"/>
                    </a:lnTo>
                    <a:lnTo>
                      <a:pt x="120827" y="104140"/>
                    </a:lnTo>
                    <a:lnTo>
                      <a:pt x="121881" y="102082"/>
                    </a:lnTo>
                    <a:close/>
                  </a:path>
                  <a:path w="633729" h="506729">
                    <a:moveTo>
                      <a:pt x="122682" y="386080"/>
                    </a:moveTo>
                    <a:lnTo>
                      <a:pt x="120484" y="384937"/>
                    </a:lnTo>
                    <a:lnTo>
                      <a:pt x="121843" y="386080"/>
                    </a:lnTo>
                    <a:lnTo>
                      <a:pt x="122682" y="386080"/>
                    </a:lnTo>
                    <a:close/>
                  </a:path>
                  <a:path w="633729" h="506729">
                    <a:moveTo>
                      <a:pt x="123761" y="101600"/>
                    </a:moveTo>
                    <a:lnTo>
                      <a:pt x="122389" y="101079"/>
                    </a:lnTo>
                    <a:lnTo>
                      <a:pt x="121881" y="102082"/>
                    </a:lnTo>
                    <a:lnTo>
                      <a:pt x="123761" y="101600"/>
                    </a:lnTo>
                    <a:close/>
                  </a:path>
                  <a:path w="633729" h="506729">
                    <a:moveTo>
                      <a:pt x="124053" y="97790"/>
                    </a:moveTo>
                    <a:lnTo>
                      <a:pt x="120421" y="100330"/>
                    </a:lnTo>
                    <a:lnTo>
                      <a:pt x="122389" y="101079"/>
                    </a:lnTo>
                    <a:lnTo>
                      <a:pt x="124053" y="97790"/>
                    </a:lnTo>
                    <a:close/>
                  </a:path>
                  <a:path w="633729" h="506729">
                    <a:moveTo>
                      <a:pt x="126022" y="408940"/>
                    </a:moveTo>
                    <a:lnTo>
                      <a:pt x="123494" y="405130"/>
                    </a:lnTo>
                    <a:lnTo>
                      <a:pt x="121767" y="405130"/>
                    </a:lnTo>
                    <a:lnTo>
                      <a:pt x="125133" y="408940"/>
                    </a:lnTo>
                    <a:lnTo>
                      <a:pt x="126022" y="408940"/>
                    </a:lnTo>
                    <a:close/>
                  </a:path>
                  <a:path w="633729" h="506729">
                    <a:moveTo>
                      <a:pt x="126669" y="412013"/>
                    </a:moveTo>
                    <a:close/>
                  </a:path>
                  <a:path w="633729" h="506729">
                    <a:moveTo>
                      <a:pt x="126923" y="429615"/>
                    </a:moveTo>
                    <a:lnTo>
                      <a:pt x="125971" y="429120"/>
                    </a:lnTo>
                    <a:lnTo>
                      <a:pt x="126161" y="429374"/>
                    </a:lnTo>
                    <a:lnTo>
                      <a:pt x="126415" y="429450"/>
                    </a:lnTo>
                    <a:lnTo>
                      <a:pt x="126720" y="429615"/>
                    </a:lnTo>
                    <a:lnTo>
                      <a:pt x="126923" y="429615"/>
                    </a:lnTo>
                    <a:close/>
                  </a:path>
                  <a:path w="633729" h="506729">
                    <a:moveTo>
                      <a:pt x="131330" y="57746"/>
                    </a:moveTo>
                    <a:lnTo>
                      <a:pt x="130454" y="58445"/>
                    </a:lnTo>
                    <a:lnTo>
                      <a:pt x="129730" y="59194"/>
                    </a:lnTo>
                    <a:lnTo>
                      <a:pt x="129374" y="60071"/>
                    </a:lnTo>
                    <a:lnTo>
                      <a:pt x="130657" y="58940"/>
                    </a:lnTo>
                    <a:lnTo>
                      <a:pt x="131140" y="58267"/>
                    </a:lnTo>
                    <a:lnTo>
                      <a:pt x="131330" y="57746"/>
                    </a:lnTo>
                    <a:close/>
                  </a:path>
                  <a:path w="633729" h="506729">
                    <a:moveTo>
                      <a:pt x="132588" y="412750"/>
                    </a:moveTo>
                    <a:lnTo>
                      <a:pt x="126441" y="408940"/>
                    </a:lnTo>
                    <a:lnTo>
                      <a:pt x="126022" y="408940"/>
                    </a:lnTo>
                    <a:lnTo>
                      <a:pt x="128562" y="412750"/>
                    </a:lnTo>
                    <a:lnTo>
                      <a:pt x="126669" y="412750"/>
                    </a:lnTo>
                    <a:lnTo>
                      <a:pt x="132283" y="415290"/>
                    </a:lnTo>
                    <a:lnTo>
                      <a:pt x="132588" y="412750"/>
                    </a:lnTo>
                    <a:close/>
                  </a:path>
                  <a:path w="633729" h="506729">
                    <a:moveTo>
                      <a:pt x="134010" y="441413"/>
                    </a:moveTo>
                    <a:lnTo>
                      <a:pt x="133705" y="440753"/>
                    </a:lnTo>
                    <a:lnTo>
                      <a:pt x="127952" y="437718"/>
                    </a:lnTo>
                    <a:lnTo>
                      <a:pt x="128257" y="438365"/>
                    </a:lnTo>
                    <a:lnTo>
                      <a:pt x="134010" y="441413"/>
                    </a:lnTo>
                    <a:close/>
                  </a:path>
                  <a:path w="633729" h="506729">
                    <a:moveTo>
                      <a:pt x="137820" y="46393"/>
                    </a:moveTo>
                    <a:lnTo>
                      <a:pt x="136436" y="47053"/>
                    </a:lnTo>
                    <a:lnTo>
                      <a:pt x="136017" y="47561"/>
                    </a:lnTo>
                    <a:lnTo>
                      <a:pt x="135750" y="48082"/>
                    </a:lnTo>
                    <a:lnTo>
                      <a:pt x="136601" y="47510"/>
                    </a:lnTo>
                    <a:lnTo>
                      <a:pt x="137312" y="46951"/>
                    </a:lnTo>
                    <a:lnTo>
                      <a:pt x="137820" y="46393"/>
                    </a:lnTo>
                    <a:close/>
                  </a:path>
                  <a:path w="633729" h="506729">
                    <a:moveTo>
                      <a:pt x="138112" y="30251"/>
                    </a:moveTo>
                    <a:lnTo>
                      <a:pt x="136817" y="30391"/>
                    </a:lnTo>
                    <a:lnTo>
                      <a:pt x="136677" y="30619"/>
                    </a:lnTo>
                    <a:lnTo>
                      <a:pt x="137591" y="30822"/>
                    </a:lnTo>
                    <a:lnTo>
                      <a:pt x="137541" y="30480"/>
                    </a:lnTo>
                    <a:lnTo>
                      <a:pt x="138112" y="30251"/>
                    </a:lnTo>
                    <a:close/>
                  </a:path>
                  <a:path w="633729" h="506729">
                    <a:moveTo>
                      <a:pt x="139750" y="87630"/>
                    </a:moveTo>
                    <a:lnTo>
                      <a:pt x="137807" y="88900"/>
                    </a:lnTo>
                    <a:lnTo>
                      <a:pt x="134556" y="91440"/>
                    </a:lnTo>
                    <a:lnTo>
                      <a:pt x="132194" y="92710"/>
                    </a:lnTo>
                    <a:lnTo>
                      <a:pt x="129895" y="95250"/>
                    </a:lnTo>
                    <a:lnTo>
                      <a:pt x="128168" y="97790"/>
                    </a:lnTo>
                    <a:lnTo>
                      <a:pt x="128587" y="99060"/>
                    </a:lnTo>
                    <a:lnTo>
                      <a:pt x="131279" y="95250"/>
                    </a:lnTo>
                    <a:lnTo>
                      <a:pt x="133921" y="92710"/>
                    </a:lnTo>
                    <a:lnTo>
                      <a:pt x="137109" y="90170"/>
                    </a:lnTo>
                    <a:lnTo>
                      <a:pt x="137769" y="90170"/>
                    </a:lnTo>
                    <a:lnTo>
                      <a:pt x="139750" y="87630"/>
                    </a:lnTo>
                    <a:close/>
                  </a:path>
                  <a:path w="633729" h="506729">
                    <a:moveTo>
                      <a:pt x="140131" y="410210"/>
                    </a:moveTo>
                    <a:lnTo>
                      <a:pt x="139192" y="410019"/>
                    </a:lnTo>
                    <a:lnTo>
                      <a:pt x="139522" y="410210"/>
                    </a:lnTo>
                    <a:lnTo>
                      <a:pt x="140131" y="410210"/>
                    </a:lnTo>
                    <a:close/>
                  </a:path>
                  <a:path w="633729" h="506729">
                    <a:moveTo>
                      <a:pt x="140652" y="416064"/>
                    </a:moveTo>
                    <a:lnTo>
                      <a:pt x="134581" y="409143"/>
                    </a:lnTo>
                    <a:lnTo>
                      <a:pt x="135661" y="413169"/>
                    </a:lnTo>
                    <a:lnTo>
                      <a:pt x="138125" y="413931"/>
                    </a:lnTo>
                    <a:lnTo>
                      <a:pt x="140652" y="416064"/>
                    </a:lnTo>
                    <a:close/>
                  </a:path>
                  <a:path w="633729" h="506729">
                    <a:moveTo>
                      <a:pt x="140728" y="418401"/>
                    </a:moveTo>
                    <a:lnTo>
                      <a:pt x="136829" y="415759"/>
                    </a:lnTo>
                    <a:lnTo>
                      <a:pt x="139801" y="419290"/>
                    </a:lnTo>
                    <a:lnTo>
                      <a:pt x="140449" y="419125"/>
                    </a:lnTo>
                    <a:lnTo>
                      <a:pt x="140728" y="418401"/>
                    </a:lnTo>
                    <a:close/>
                  </a:path>
                  <a:path w="633729" h="506729">
                    <a:moveTo>
                      <a:pt x="141820" y="417055"/>
                    </a:moveTo>
                    <a:lnTo>
                      <a:pt x="140652" y="416064"/>
                    </a:lnTo>
                    <a:lnTo>
                      <a:pt x="141681" y="417258"/>
                    </a:lnTo>
                    <a:lnTo>
                      <a:pt x="141820" y="417055"/>
                    </a:lnTo>
                    <a:close/>
                  </a:path>
                  <a:path w="633729" h="506729">
                    <a:moveTo>
                      <a:pt x="142875" y="419874"/>
                    </a:moveTo>
                    <a:lnTo>
                      <a:pt x="140766" y="418274"/>
                    </a:lnTo>
                    <a:lnTo>
                      <a:pt x="140728" y="418401"/>
                    </a:lnTo>
                    <a:lnTo>
                      <a:pt x="142875" y="419874"/>
                    </a:lnTo>
                    <a:close/>
                  </a:path>
                  <a:path w="633729" h="506729">
                    <a:moveTo>
                      <a:pt x="144500" y="412343"/>
                    </a:moveTo>
                    <a:lnTo>
                      <a:pt x="144208" y="411480"/>
                    </a:lnTo>
                    <a:lnTo>
                      <a:pt x="143979" y="411480"/>
                    </a:lnTo>
                    <a:lnTo>
                      <a:pt x="144500" y="412343"/>
                    </a:lnTo>
                    <a:close/>
                  </a:path>
                  <a:path w="633729" h="506729">
                    <a:moveTo>
                      <a:pt x="144526" y="438924"/>
                    </a:moveTo>
                    <a:lnTo>
                      <a:pt x="143065" y="437883"/>
                    </a:lnTo>
                    <a:lnTo>
                      <a:pt x="142595" y="437781"/>
                    </a:lnTo>
                    <a:lnTo>
                      <a:pt x="144526" y="438924"/>
                    </a:lnTo>
                    <a:close/>
                  </a:path>
                  <a:path w="633729" h="506729">
                    <a:moveTo>
                      <a:pt x="145262" y="445160"/>
                    </a:moveTo>
                    <a:lnTo>
                      <a:pt x="138747" y="437172"/>
                    </a:lnTo>
                    <a:lnTo>
                      <a:pt x="133667" y="439204"/>
                    </a:lnTo>
                    <a:lnTo>
                      <a:pt x="139801" y="443230"/>
                    </a:lnTo>
                    <a:lnTo>
                      <a:pt x="145262" y="445160"/>
                    </a:lnTo>
                    <a:close/>
                  </a:path>
                  <a:path w="633729" h="506729">
                    <a:moveTo>
                      <a:pt x="147180" y="445706"/>
                    </a:moveTo>
                    <a:lnTo>
                      <a:pt x="145262" y="445160"/>
                    </a:lnTo>
                    <a:lnTo>
                      <a:pt x="146888" y="447154"/>
                    </a:lnTo>
                    <a:lnTo>
                      <a:pt x="147180" y="445706"/>
                    </a:lnTo>
                    <a:close/>
                  </a:path>
                  <a:path w="633729" h="506729">
                    <a:moveTo>
                      <a:pt x="147434" y="29210"/>
                    </a:moveTo>
                    <a:lnTo>
                      <a:pt x="143751" y="27940"/>
                    </a:lnTo>
                    <a:lnTo>
                      <a:pt x="138112" y="30251"/>
                    </a:lnTo>
                    <a:lnTo>
                      <a:pt x="147434" y="29210"/>
                    </a:lnTo>
                    <a:close/>
                  </a:path>
                  <a:path w="633729" h="506729">
                    <a:moveTo>
                      <a:pt x="147751" y="417830"/>
                    </a:moveTo>
                    <a:lnTo>
                      <a:pt x="144741" y="412750"/>
                    </a:lnTo>
                    <a:lnTo>
                      <a:pt x="144995" y="412750"/>
                    </a:lnTo>
                    <a:lnTo>
                      <a:pt x="144614" y="412546"/>
                    </a:lnTo>
                    <a:lnTo>
                      <a:pt x="142608" y="411480"/>
                    </a:lnTo>
                    <a:lnTo>
                      <a:pt x="140462" y="410210"/>
                    </a:lnTo>
                    <a:lnTo>
                      <a:pt x="140131" y="410210"/>
                    </a:lnTo>
                    <a:lnTo>
                      <a:pt x="141732" y="416560"/>
                    </a:lnTo>
                    <a:lnTo>
                      <a:pt x="142100" y="416648"/>
                    </a:lnTo>
                    <a:lnTo>
                      <a:pt x="141820" y="417055"/>
                    </a:lnTo>
                    <a:lnTo>
                      <a:pt x="142608" y="417728"/>
                    </a:lnTo>
                    <a:lnTo>
                      <a:pt x="142748" y="416775"/>
                    </a:lnTo>
                    <a:lnTo>
                      <a:pt x="147751" y="417830"/>
                    </a:lnTo>
                    <a:close/>
                  </a:path>
                  <a:path w="633729" h="506729">
                    <a:moveTo>
                      <a:pt x="148374" y="414134"/>
                    </a:moveTo>
                    <a:lnTo>
                      <a:pt x="147218" y="413181"/>
                    </a:lnTo>
                    <a:lnTo>
                      <a:pt x="145999" y="412369"/>
                    </a:lnTo>
                    <a:lnTo>
                      <a:pt x="144995" y="411899"/>
                    </a:lnTo>
                    <a:lnTo>
                      <a:pt x="147243" y="413385"/>
                    </a:lnTo>
                    <a:lnTo>
                      <a:pt x="148374" y="414134"/>
                    </a:lnTo>
                    <a:close/>
                  </a:path>
                  <a:path w="633729" h="506729">
                    <a:moveTo>
                      <a:pt x="153898" y="43129"/>
                    </a:moveTo>
                    <a:lnTo>
                      <a:pt x="153250" y="43256"/>
                    </a:lnTo>
                    <a:lnTo>
                      <a:pt x="153009" y="43865"/>
                    </a:lnTo>
                    <a:lnTo>
                      <a:pt x="153898" y="43129"/>
                    </a:lnTo>
                    <a:close/>
                  </a:path>
                  <a:path w="633729" h="506729">
                    <a:moveTo>
                      <a:pt x="154546" y="418261"/>
                    </a:moveTo>
                    <a:lnTo>
                      <a:pt x="153479" y="417576"/>
                    </a:lnTo>
                    <a:lnTo>
                      <a:pt x="148374" y="414134"/>
                    </a:lnTo>
                    <a:lnTo>
                      <a:pt x="149529" y="415099"/>
                    </a:lnTo>
                    <a:lnTo>
                      <a:pt x="150482" y="416090"/>
                    </a:lnTo>
                    <a:lnTo>
                      <a:pt x="150482" y="416737"/>
                    </a:lnTo>
                    <a:lnTo>
                      <a:pt x="153352" y="417791"/>
                    </a:lnTo>
                    <a:lnTo>
                      <a:pt x="154546" y="418261"/>
                    </a:lnTo>
                    <a:close/>
                  </a:path>
                  <a:path w="633729" h="506729">
                    <a:moveTo>
                      <a:pt x="156260" y="449275"/>
                    </a:moveTo>
                    <a:lnTo>
                      <a:pt x="152425" y="444919"/>
                    </a:lnTo>
                    <a:lnTo>
                      <a:pt x="146304" y="439978"/>
                    </a:lnTo>
                    <a:lnTo>
                      <a:pt x="144526" y="438924"/>
                    </a:lnTo>
                    <a:lnTo>
                      <a:pt x="148082" y="441452"/>
                    </a:lnTo>
                    <a:lnTo>
                      <a:pt x="147180" y="445706"/>
                    </a:lnTo>
                    <a:lnTo>
                      <a:pt x="150660" y="446659"/>
                    </a:lnTo>
                    <a:lnTo>
                      <a:pt x="156260" y="449275"/>
                    </a:lnTo>
                    <a:close/>
                  </a:path>
                  <a:path w="633729" h="506729">
                    <a:moveTo>
                      <a:pt x="156324" y="80010"/>
                    </a:moveTo>
                    <a:lnTo>
                      <a:pt x="154076" y="82435"/>
                    </a:lnTo>
                    <a:lnTo>
                      <a:pt x="156324" y="80010"/>
                    </a:lnTo>
                    <a:close/>
                  </a:path>
                  <a:path w="633729" h="506729">
                    <a:moveTo>
                      <a:pt x="157797" y="420344"/>
                    </a:moveTo>
                    <a:lnTo>
                      <a:pt x="157035" y="419227"/>
                    </a:lnTo>
                    <a:lnTo>
                      <a:pt x="154546" y="418261"/>
                    </a:lnTo>
                    <a:lnTo>
                      <a:pt x="157797" y="420344"/>
                    </a:lnTo>
                    <a:close/>
                  </a:path>
                  <a:path w="633729" h="506729">
                    <a:moveTo>
                      <a:pt x="158762" y="414477"/>
                    </a:moveTo>
                    <a:lnTo>
                      <a:pt x="157873" y="413600"/>
                    </a:lnTo>
                    <a:lnTo>
                      <a:pt x="156540" y="414858"/>
                    </a:lnTo>
                    <a:lnTo>
                      <a:pt x="157111" y="414782"/>
                    </a:lnTo>
                    <a:lnTo>
                      <a:pt x="158762" y="414477"/>
                    </a:lnTo>
                    <a:close/>
                  </a:path>
                  <a:path w="633729" h="506729">
                    <a:moveTo>
                      <a:pt x="159829" y="419633"/>
                    </a:moveTo>
                    <a:lnTo>
                      <a:pt x="155536" y="415798"/>
                    </a:lnTo>
                    <a:lnTo>
                      <a:pt x="156438" y="414959"/>
                    </a:lnTo>
                    <a:lnTo>
                      <a:pt x="155841" y="414959"/>
                    </a:lnTo>
                    <a:lnTo>
                      <a:pt x="151574" y="408317"/>
                    </a:lnTo>
                    <a:lnTo>
                      <a:pt x="146900" y="406958"/>
                    </a:lnTo>
                    <a:lnTo>
                      <a:pt x="141363" y="402196"/>
                    </a:lnTo>
                    <a:lnTo>
                      <a:pt x="153187" y="413600"/>
                    </a:lnTo>
                    <a:lnTo>
                      <a:pt x="157035" y="419227"/>
                    </a:lnTo>
                    <a:lnTo>
                      <a:pt x="157784" y="419519"/>
                    </a:lnTo>
                    <a:lnTo>
                      <a:pt x="159829" y="419633"/>
                    </a:lnTo>
                    <a:close/>
                  </a:path>
                  <a:path w="633729" h="506729">
                    <a:moveTo>
                      <a:pt x="163931" y="30289"/>
                    </a:moveTo>
                    <a:lnTo>
                      <a:pt x="163423" y="29210"/>
                    </a:lnTo>
                    <a:lnTo>
                      <a:pt x="161632" y="30480"/>
                    </a:lnTo>
                    <a:lnTo>
                      <a:pt x="163931" y="30289"/>
                    </a:lnTo>
                    <a:close/>
                  </a:path>
                  <a:path w="633729" h="506729">
                    <a:moveTo>
                      <a:pt x="164604" y="82448"/>
                    </a:moveTo>
                    <a:lnTo>
                      <a:pt x="164376" y="82550"/>
                    </a:lnTo>
                    <a:lnTo>
                      <a:pt x="164592" y="82550"/>
                    </a:lnTo>
                    <a:close/>
                  </a:path>
                  <a:path w="633729" h="506729">
                    <a:moveTo>
                      <a:pt x="176618" y="419163"/>
                    </a:moveTo>
                    <a:lnTo>
                      <a:pt x="172046" y="414464"/>
                    </a:lnTo>
                    <a:lnTo>
                      <a:pt x="171411" y="414121"/>
                    </a:lnTo>
                    <a:lnTo>
                      <a:pt x="170713" y="413727"/>
                    </a:lnTo>
                    <a:lnTo>
                      <a:pt x="156095" y="405765"/>
                    </a:lnTo>
                    <a:lnTo>
                      <a:pt x="148882" y="402437"/>
                    </a:lnTo>
                    <a:lnTo>
                      <a:pt x="141198" y="400138"/>
                    </a:lnTo>
                    <a:lnTo>
                      <a:pt x="147955" y="404456"/>
                    </a:lnTo>
                    <a:lnTo>
                      <a:pt x="155321" y="409333"/>
                    </a:lnTo>
                    <a:lnTo>
                      <a:pt x="159753" y="414274"/>
                    </a:lnTo>
                    <a:lnTo>
                      <a:pt x="158838" y="414464"/>
                    </a:lnTo>
                    <a:lnTo>
                      <a:pt x="164160" y="419823"/>
                    </a:lnTo>
                    <a:lnTo>
                      <a:pt x="167805" y="421360"/>
                    </a:lnTo>
                    <a:lnTo>
                      <a:pt x="165925" y="419150"/>
                    </a:lnTo>
                    <a:lnTo>
                      <a:pt x="170154" y="420395"/>
                    </a:lnTo>
                    <a:lnTo>
                      <a:pt x="170116" y="419150"/>
                    </a:lnTo>
                    <a:lnTo>
                      <a:pt x="170116" y="418947"/>
                    </a:lnTo>
                    <a:lnTo>
                      <a:pt x="168313" y="418211"/>
                    </a:lnTo>
                    <a:lnTo>
                      <a:pt x="165900" y="417715"/>
                    </a:lnTo>
                    <a:lnTo>
                      <a:pt x="163461" y="415798"/>
                    </a:lnTo>
                    <a:lnTo>
                      <a:pt x="163385" y="415556"/>
                    </a:lnTo>
                    <a:lnTo>
                      <a:pt x="163093" y="413727"/>
                    </a:lnTo>
                    <a:lnTo>
                      <a:pt x="167627" y="415556"/>
                    </a:lnTo>
                    <a:lnTo>
                      <a:pt x="170370" y="418096"/>
                    </a:lnTo>
                    <a:lnTo>
                      <a:pt x="167589" y="414121"/>
                    </a:lnTo>
                    <a:lnTo>
                      <a:pt x="176618" y="419163"/>
                    </a:lnTo>
                    <a:close/>
                  </a:path>
                  <a:path w="633729" h="506729">
                    <a:moveTo>
                      <a:pt x="177152" y="46990"/>
                    </a:moveTo>
                    <a:lnTo>
                      <a:pt x="174383" y="46990"/>
                    </a:lnTo>
                    <a:lnTo>
                      <a:pt x="173583" y="48907"/>
                    </a:lnTo>
                    <a:lnTo>
                      <a:pt x="174358" y="48260"/>
                    </a:lnTo>
                    <a:lnTo>
                      <a:pt x="177152" y="46990"/>
                    </a:lnTo>
                    <a:close/>
                  </a:path>
                  <a:path w="633729" h="506729">
                    <a:moveTo>
                      <a:pt x="181165" y="46990"/>
                    </a:moveTo>
                    <a:lnTo>
                      <a:pt x="179946" y="45720"/>
                    </a:lnTo>
                    <a:lnTo>
                      <a:pt x="177152" y="46990"/>
                    </a:lnTo>
                    <a:lnTo>
                      <a:pt x="181165" y="46990"/>
                    </a:lnTo>
                    <a:close/>
                  </a:path>
                  <a:path w="633729" h="506729">
                    <a:moveTo>
                      <a:pt x="186004" y="72390"/>
                    </a:moveTo>
                    <a:lnTo>
                      <a:pt x="182232" y="72390"/>
                    </a:lnTo>
                    <a:lnTo>
                      <a:pt x="180098" y="74930"/>
                    </a:lnTo>
                    <a:lnTo>
                      <a:pt x="186004" y="72390"/>
                    </a:lnTo>
                    <a:close/>
                  </a:path>
                  <a:path w="633729" h="506729">
                    <a:moveTo>
                      <a:pt x="192049" y="71208"/>
                    </a:moveTo>
                    <a:lnTo>
                      <a:pt x="187236" y="72390"/>
                    </a:lnTo>
                    <a:lnTo>
                      <a:pt x="186004" y="72390"/>
                    </a:lnTo>
                    <a:lnTo>
                      <a:pt x="186309" y="73660"/>
                    </a:lnTo>
                    <a:lnTo>
                      <a:pt x="190436" y="72390"/>
                    </a:lnTo>
                    <a:lnTo>
                      <a:pt x="192049" y="71208"/>
                    </a:lnTo>
                    <a:close/>
                  </a:path>
                  <a:path w="633729" h="506729">
                    <a:moveTo>
                      <a:pt x="192379" y="71120"/>
                    </a:moveTo>
                    <a:lnTo>
                      <a:pt x="192049" y="71208"/>
                    </a:lnTo>
                    <a:lnTo>
                      <a:pt x="192379" y="71120"/>
                    </a:lnTo>
                    <a:close/>
                  </a:path>
                  <a:path w="633729" h="506729">
                    <a:moveTo>
                      <a:pt x="194716" y="69240"/>
                    </a:moveTo>
                    <a:lnTo>
                      <a:pt x="191020" y="68580"/>
                    </a:lnTo>
                    <a:lnTo>
                      <a:pt x="192316" y="71005"/>
                    </a:lnTo>
                    <a:lnTo>
                      <a:pt x="194716" y="69240"/>
                    </a:lnTo>
                    <a:close/>
                  </a:path>
                  <a:path w="633729" h="506729">
                    <a:moveTo>
                      <a:pt x="195541" y="435025"/>
                    </a:moveTo>
                    <a:lnTo>
                      <a:pt x="194386" y="429412"/>
                    </a:lnTo>
                    <a:lnTo>
                      <a:pt x="182994" y="426313"/>
                    </a:lnTo>
                    <a:lnTo>
                      <a:pt x="180263" y="422084"/>
                    </a:lnTo>
                    <a:lnTo>
                      <a:pt x="180771" y="424738"/>
                    </a:lnTo>
                    <a:lnTo>
                      <a:pt x="179819" y="425107"/>
                    </a:lnTo>
                    <a:lnTo>
                      <a:pt x="179819" y="425869"/>
                    </a:lnTo>
                    <a:lnTo>
                      <a:pt x="183184" y="429742"/>
                    </a:lnTo>
                    <a:lnTo>
                      <a:pt x="180721" y="429958"/>
                    </a:lnTo>
                    <a:lnTo>
                      <a:pt x="178346" y="430009"/>
                    </a:lnTo>
                    <a:lnTo>
                      <a:pt x="175983" y="429958"/>
                    </a:lnTo>
                    <a:lnTo>
                      <a:pt x="168160" y="423418"/>
                    </a:lnTo>
                    <a:lnTo>
                      <a:pt x="167309" y="424497"/>
                    </a:lnTo>
                    <a:lnTo>
                      <a:pt x="160528" y="421259"/>
                    </a:lnTo>
                    <a:lnTo>
                      <a:pt x="164007" y="425069"/>
                    </a:lnTo>
                    <a:lnTo>
                      <a:pt x="166789" y="426199"/>
                    </a:lnTo>
                    <a:lnTo>
                      <a:pt x="168021" y="427177"/>
                    </a:lnTo>
                    <a:lnTo>
                      <a:pt x="165430" y="429018"/>
                    </a:lnTo>
                    <a:lnTo>
                      <a:pt x="155892" y="420776"/>
                    </a:lnTo>
                    <a:lnTo>
                      <a:pt x="156641" y="424903"/>
                    </a:lnTo>
                    <a:lnTo>
                      <a:pt x="163868" y="428840"/>
                    </a:lnTo>
                    <a:lnTo>
                      <a:pt x="164566" y="430098"/>
                    </a:lnTo>
                    <a:lnTo>
                      <a:pt x="170027" y="430872"/>
                    </a:lnTo>
                    <a:lnTo>
                      <a:pt x="175933" y="435457"/>
                    </a:lnTo>
                    <a:lnTo>
                      <a:pt x="180403" y="438556"/>
                    </a:lnTo>
                    <a:lnTo>
                      <a:pt x="182892" y="441223"/>
                    </a:lnTo>
                    <a:lnTo>
                      <a:pt x="185064" y="441921"/>
                    </a:lnTo>
                    <a:lnTo>
                      <a:pt x="186245" y="440499"/>
                    </a:lnTo>
                    <a:lnTo>
                      <a:pt x="188861" y="441566"/>
                    </a:lnTo>
                    <a:lnTo>
                      <a:pt x="187147" y="440728"/>
                    </a:lnTo>
                    <a:lnTo>
                      <a:pt x="189115" y="436714"/>
                    </a:lnTo>
                    <a:lnTo>
                      <a:pt x="186639" y="436384"/>
                    </a:lnTo>
                    <a:lnTo>
                      <a:pt x="184937" y="434924"/>
                    </a:lnTo>
                    <a:lnTo>
                      <a:pt x="182664" y="433730"/>
                    </a:lnTo>
                    <a:lnTo>
                      <a:pt x="195541" y="435025"/>
                    </a:lnTo>
                    <a:close/>
                  </a:path>
                  <a:path w="633729" h="506729">
                    <a:moveTo>
                      <a:pt x="198386" y="69354"/>
                    </a:moveTo>
                    <a:lnTo>
                      <a:pt x="195618" y="68580"/>
                    </a:lnTo>
                    <a:lnTo>
                      <a:pt x="194716" y="69240"/>
                    </a:lnTo>
                    <a:lnTo>
                      <a:pt x="198094" y="69850"/>
                    </a:lnTo>
                    <a:lnTo>
                      <a:pt x="198386" y="69354"/>
                    </a:lnTo>
                    <a:close/>
                  </a:path>
                  <a:path w="633729" h="506729">
                    <a:moveTo>
                      <a:pt x="204584" y="14808"/>
                    </a:moveTo>
                    <a:lnTo>
                      <a:pt x="204177" y="14528"/>
                    </a:lnTo>
                    <a:lnTo>
                      <a:pt x="202603" y="14516"/>
                    </a:lnTo>
                    <a:lnTo>
                      <a:pt x="203276" y="14859"/>
                    </a:lnTo>
                    <a:lnTo>
                      <a:pt x="204292" y="15125"/>
                    </a:lnTo>
                    <a:lnTo>
                      <a:pt x="204584" y="14808"/>
                    </a:lnTo>
                    <a:close/>
                  </a:path>
                  <a:path w="633729" h="506729">
                    <a:moveTo>
                      <a:pt x="209029" y="444881"/>
                    </a:moveTo>
                    <a:lnTo>
                      <a:pt x="206705" y="443915"/>
                    </a:lnTo>
                    <a:lnTo>
                      <a:pt x="209029" y="444881"/>
                    </a:lnTo>
                    <a:close/>
                  </a:path>
                  <a:path w="633729" h="506729">
                    <a:moveTo>
                      <a:pt x="210947" y="448170"/>
                    </a:moveTo>
                    <a:lnTo>
                      <a:pt x="207784" y="446405"/>
                    </a:lnTo>
                    <a:lnTo>
                      <a:pt x="205981" y="445084"/>
                    </a:lnTo>
                    <a:lnTo>
                      <a:pt x="206527" y="444766"/>
                    </a:lnTo>
                    <a:lnTo>
                      <a:pt x="206692" y="443979"/>
                    </a:lnTo>
                    <a:lnTo>
                      <a:pt x="205828" y="443636"/>
                    </a:lnTo>
                    <a:lnTo>
                      <a:pt x="201333" y="441896"/>
                    </a:lnTo>
                    <a:lnTo>
                      <a:pt x="198310" y="442595"/>
                    </a:lnTo>
                    <a:lnTo>
                      <a:pt x="195668" y="443636"/>
                    </a:lnTo>
                    <a:lnTo>
                      <a:pt x="189115" y="441706"/>
                    </a:lnTo>
                    <a:lnTo>
                      <a:pt x="189953" y="442087"/>
                    </a:lnTo>
                    <a:lnTo>
                      <a:pt x="190919" y="442671"/>
                    </a:lnTo>
                    <a:lnTo>
                      <a:pt x="192125" y="443725"/>
                    </a:lnTo>
                    <a:lnTo>
                      <a:pt x="195364" y="445223"/>
                    </a:lnTo>
                    <a:lnTo>
                      <a:pt x="197269" y="448170"/>
                    </a:lnTo>
                    <a:lnTo>
                      <a:pt x="210947" y="448170"/>
                    </a:lnTo>
                    <a:close/>
                  </a:path>
                  <a:path w="633729" h="506729">
                    <a:moveTo>
                      <a:pt x="213385" y="53340"/>
                    </a:moveTo>
                    <a:lnTo>
                      <a:pt x="212229" y="53632"/>
                    </a:lnTo>
                    <a:lnTo>
                      <a:pt x="211836" y="54610"/>
                    </a:lnTo>
                    <a:lnTo>
                      <a:pt x="212166" y="54965"/>
                    </a:lnTo>
                    <a:lnTo>
                      <a:pt x="213385" y="53340"/>
                    </a:lnTo>
                    <a:close/>
                  </a:path>
                  <a:path w="633729" h="506729">
                    <a:moveTo>
                      <a:pt x="218465" y="451751"/>
                    </a:moveTo>
                    <a:lnTo>
                      <a:pt x="217182" y="450405"/>
                    </a:lnTo>
                    <a:lnTo>
                      <a:pt x="216433" y="450850"/>
                    </a:lnTo>
                    <a:lnTo>
                      <a:pt x="218465" y="451751"/>
                    </a:lnTo>
                    <a:close/>
                  </a:path>
                  <a:path w="633729" h="506729">
                    <a:moveTo>
                      <a:pt x="220891" y="456298"/>
                    </a:moveTo>
                    <a:lnTo>
                      <a:pt x="216039" y="453593"/>
                    </a:lnTo>
                    <a:lnTo>
                      <a:pt x="213893" y="452386"/>
                    </a:lnTo>
                    <a:lnTo>
                      <a:pt x="216433" y="450850"/>
                    </a:lnTo>
                    <a:lnTo>
                      <a:pt x="215684" y="450519"/>
                    </a:lnTo>
                    <a:lnTo>
                      <a:pt x="216776" y="449859"/>
                    </a:lnTo>
                    <a:lnTo>
                      <a:pt x="213334" y="449516"/>
                    </a:lnTo>
                    <a:lnTo>
                      <a:pt x="212229" y="448894"/>
                    </a:lnTo>
                    <a:lnTo>
                      <a:pt x="210985" y="448195"/>
                    </a:lnTo>
                    <a:lnTo>
                      <a:pt x="197294" y="448195"/>
                    </a:lnTo>
                    <a:lnTo>
                      <a:pt x="195872" y="448195"/>
                    </a:lnTo>
                    <a:lnTo>
                      <a:pt x="202996" y="450100"/>
                    </a:lnTo>
                    <a:lnTo>
                      <a:pt x="202298" y="451802"/>
                    </a:lnTo>
                    <a:lnTo>
                      <a:pt x="204812" y="448894"/>
                    </a:lnTo>
                    <a:lnTo>
                      <a:pt x="209854" y="449160"/>
                    </a:lnTo>
                    <a:lnTo>
                      <a:pt x="213207" y="453593"/>
                    </a:lnTo>
                    <a:lnTo>
                      <a:pt x="207733" y="452755"/>
                    </a:lnTo>
                    <a:lnTo>
                      <a:pt x="220891" y="456298"/>
                    </a:lnTo>
                    <a:close/>
                  </a:path>
                  <a:path w="633729" h="506729">
                    <a:moveTo>
                      <a:pt x="228815" y="456311"/>
                    </a:moveTo>
                    <a:lnTo>
                      <a:pt x="218465" y="451751"/>
                    </a:lnTo>
                    <a:lnTo>
                      <a:pt x="225082" y="458647"/>
                    </a:lnTo>
                    <a:lnTo>
                      <a:pt x="228815" y="456311"/>
                    </a:lnTo>
                    <a:close/>
                  </a:path>
                  <a:path w="633729" h="506729">
                    <a:moveTo>
                      <a:pt x="235864" y="8890"/>
                    </a:moveTo>
                    <a:lnTo>
                      <a:pt x="234454" y="10160"/>
                    </a:lnTo>
                    <a:lnTo>
                      <a:pt x="234886" y="10071"/>
                    </a:lnTo>
                    <a:lnTo>
                      <a:pt x="235864" y="8890"/>
                    </a:lnTo>
                    <a:close/>
                  </a:path>
                  <a:path w="633729" h="506729">
                    <a:moveTo>
                      <a:pt x="238290" y="473710"/>
                    </a:moveTo>
                    <a:lnTo>
                      <a:pt x="232613" y="473710"/>
                    </a:lnTo>
                    <a:lnTo>
                      <a:pt x="237185" y="474980"/>
                    </a:lnTo>
                    <a:lnTo>
                      <a:pt x="238290" y="473710"/>
                    </a:lnTo>
                    <a:close/>
                  </a:path>
                  <a:path w="633729" h="506729">
                    <a:moveTo>
                      <a:pt x="240487" y="8890"/>
                    </a:moveTo>
                    <a:lnTo>
                      <a:pt x="237629" y="8890"/>
                    </a:lnTo>
                    <a:lnTo>
                      <a:pt x="237540" y="9512"/>
                    </a:lnTo>
                    <a:lnTo>
                      <a:pt x="240487" y="8890"/>
                    </a:lnTo>
                    <a:close/>
                  </a:path>
                  <a:path w="633729" h="506729">
                    <a:moveTo>
                      <a:pt x="247675" y="11430"/>
                    </a:moveTo>
                    <a:lnTo>
                      <a:pt x="246138" y="8890"/>
                    </a:lnTo>
                    <a:lnTo>
                      <a:pt x="241833" y="11430"/>
                    </a:lnTo>
                    <a:lnTo>
                      <a:pt x="237261" y="11430"/>
                    </a:lnTo>
                    <a:lnTo>
                      <a:pt x="237540" y="9512"/>
                    </a:lnTo>
                    <a:lnTo>
                      <a:pt x="234886" y="10071"/>
                    </a:lnTo>
                    <a:lnTo>
                      <a:pt x="233756" y="11430"/>
                    </a:lnTo>
                    <a:lnTo>
                      <a:pt x="223939" y="11430"/>
                    </a:lnTo>
                    <a:lnTo>
                      <a:pt x="223215" y="10160"/>
                    </a:lnTo>
                    <a:lnTo>
                      <a:pt x="222478" y="7620"/>
                    </a:lnTo>
                    <a:lnTo>
                      <a:pt x="212661" y="7620"/>
                    </a:lnTo>
                    <a:lnTo>
                      <a:pt x="215150" y="6350"/>
                    </a:lnTo>
                    <a:lnTo>
                      <a:pt x="221576" y="5080"/>
                    </a:lnTo>
                    <a:lnTo>
                      <a:pt x="220078" y="3810"/>
                    </a:lnTo>
                    <a:lnTo>
                      <a:pt x="224282" y="3810"/>
                    </a:lnTo>
                    <a:lnTo>
                      <a:pt x="228473" y="2540"/>
                    </a:lnTo>
                    <a:lnTo>
                      <a:pt x="232676" y="2540"/>
                    </a:lnTo>
                    <a:lnTo>
                      <a:pt x="232689" y="0"/>
                    </a:lnTo>
                    <a:lnTo>
                      <a:pt x="221957" y="2540"/>
                    </a:lnTo>
                    <a:lnTo>
                      <a:pt x="213461" y="5080"/>
                    </a:lnTo>
                    <a:lnTo>
                      <a:pt x="206806" y="7620"/>
                    </a:lnTo>
                    <a:lnTo>
                      <a:pt x="201587" y="12700"/>
                    </a:lnTo>
                    <a:lnTo>
                      <a:pt x="207721" y="10160"/>
                    </a:lnTo>
                    <a:lnTo>
                      <a:pt x="208597" y="11430"/>
                    </a:lnTo>
                    <a:lnTo>
                      <a:pt x="208343" y="13970"/>
                    </a:lnTo>
                    <a:lnTo>
                      <a:pt x="211074" y="15240"/>
                    </a:lnTo>
                    <a:lnTo>
                      <a:pt x="239979" y="15240"/>
                    </a:lnTo>
                    <a:lnTo>
                      <a:pt x="239115" y="12700"/>
                    </a:lnTo>
                    <a:lnTo>
                      <a:pt x="243509" y="12700"/>
                    </a:lnTo>
                    <a:lnTo>
                      <a:pt x="247675" y="11430"/>
                    </a:lnTo>
                    <a:close/>
                  </a:path>
                  <a:path w="633729" h="506729">
                    <a:moveTo>
                      <a:pt x="248462" y="58420"/>
                    </a:moveTo>
                    <a:lnTo>
                      <a:pt x="244894" y="57150"/>
                    </a:lnTo>
                    <a:lnTo>
                      <a:pt x="247662" y="58839"/>
                    </a:lnTo>
                    <a:lnTo>
                      <a:pt x="248462" y="58420"/>
                    </a:lnTo>
                    <a:close/>
                  </a:path>
                  <a:path w="633729" h="506729">
                    <a:moveTo>
                      <a:pt x="254368" y="46990"/>
                    </a:moveTo>
                    <a:lnTo>
                      <a:pt x="247408" y="50800"/>
                    </a:lnTo>
                    <a:lnTo>
                      <a:pt x="240017" y="50800"/>
                    </a:lnTo>
                    <a:lnTo>
                      <a:pt x="243154" y="48260"/>
                    </a:lnTo>
                    <a:lnTo>
                      <a:pt x="233387" y="49530"/>
                    </a:lnTo>
                    <a:lnTo>
                      <a:pt x="228663" y="52070"/>
                    </a:lnTo>
                    <a:lnTo>
                      <a:pt x="224891" y="55880"/>
                    </a:lnTo>
                    <a:lnTo>
                      <a:pt x="228790" y="55880"/>
                    </a:lnTo>
                    <a:lnTo>
                      <a:pt x="220332" y="59690"/>
                    </a:lnTo>
                    <a:lnTo>
                      <a:pt x="215379" y="58420"/>
                    </a:lnTo>
                    <a:lnTo>
                      <a:pt x="212166" y="54965"/>
                    </a:lnTo>
                    <a:lnTo>
                      <a:pt x="210527" y="57150"/>
                    </a:lnTo>
                    <a:lnTo>
                      <a:pt x="202539" y="59690"/>
                    </a:lnTo>
                    <a:lnTo>
                      <a:pt x="193319" y="62230"/>
                    </a:lnTo>
                    <a:lnTo>
                      <a:pt x="196926" y="59690"/>
                    </a:lnTo>
                    <a:lnTo>
                      <a:pt x="189331" y="60960"/>
                    </a:lnTo>
                    <a:lnTo>
                      <a:pt x="187159" y="63500"/>
                    </a:lnTo>
                    <a:lnTo>
                      <a:pt x="184607" y="64770"/>
                    </a:lnTo>
                    <a:lnTo>
                      <a:pt x="182854" y="64770"/>
                    </a:lnTo>
                    <a:lnTo>
                      <a:pt x="176669" y="67310"/>
                    </a:lnTo>
                    <a:lnTo>
                      <a:pt x="174421" y="71120"/>
                    </a:lnTo>
                    <a:lnTo>
                      <a:pt x="178244" y="71120"/>
                    </a:lnTo>
                    <a:lnTo>
                      <a:pt x="180009" y="69850"/>
                    </a:lnTo>
                    <a:lnTo>
                      <a:pt x="185051" y="71120"/>
                    </a:lnTo>
                    <a:lnTo>
                      <a:pt x="185102" y="69850"/>
                    </a:lnTo>
                    <a:lnTo>
                      <a:pt x="185153" y="68580"/>
                    </a:lnTo>
                    <a:lnTo>
                      <a:pt x="188455" y="66040"/>
                    </a:lnTo>
                    <a:lnTo>
                      <a:pt x="192836" y="66040"/>
                    </a:lnTo>
                    <a:lnTo>
                      <a:pt x="197192" y="64770"/>
                    </a:lnTo>
                    <a:lnTo>
                      <a:pt x="202298" y="63500"/>
                    </a:lnTo>
                    <a:lnTo>
                      <a:pt x="203987" y="62230"/>
                    </a:lnTo>
                    <a:lnTo>
                      <a:pt x="205676" y="60960"/>
                    </a:lnTo>
                    <a:lnTo>
                      <a:pt x="201117" y="64770"/>
                    </a:lnTo>
                    <a:lnTo>
                      <a:pt x="198386" y="69354"/>
                    </a:lnTo>
                    <a:lnTo>
                      <a:pt x="199097" y="69557"/>
                    </a:lnTo>
                    <a:lnTo>
                      <a:pt x="195529" y="71272"/>
                    </a:lnTo>
                    <a:lnTo>
                      <a:pt x="197231" y="70815"/>
                    </a:lnTo>
                    <a:lnTo>
                      <a:pt x="198488" y="70129"/>
                    </a:lnTo>
                    <a:lnTo>
                      <a:pt x="199224" y="69596"/>
                    </a:lnTo>
                    <a:lnTo>
                      <a:pt x="200139" y="69850"/>
                    </a:lnTo>
                    <a:lnTo>
                      <a:pt x="203390" y="67310"/>
                    </a:lnTo>
                    <a:lnTo>
                      <a:pt x="206171" y="63500"/>
                    </a:lnTo>
                    <a:lnTo>
                      <a:pt x="216331" y="62230"/>
                    </a:lnTo>
                    <a:lnTo>
                      <a:pt x="216077" y="63500"/>
                    </a:lnTo>
                    <a:lnTo>
                      <a:pt x="218935" y="62230"/>
                    </a:lnTo>
                    <a:lnTo>
                      <a:pt x="221792" y="60960"/>
                    </a:lnTo>
                    <a:lnTo>
                      <a:pt x="240347" y="60960"/>
                    </a:lnTo>
                    <a:lnTo>
                      <a:pt x="241020" y="59690"/>
                    </a:lnTo>
                    <a:lnTo>
                      <a:pt x="241693" y="58420"/>
                    </a:lnTo>
                    <a:lnTo>
                      <a:pt x="234353" y="58420"/>
                    </a:lnTo>
                    <a:lnTo>
                      <a:pt x="231571" y="58420"/>
                    </a:lnTo>
                    <a:lnTo>
                      <a:pt x="227203" y="59690"/>
                    </a:lnTo>
                    <a:lnTo>
                      <a:pt x="225361" y="58420"/>
                    </a:lnTo>
                    <a:lnTo>
                      <a:pt x="229438" y="55880"/>
                    </a:lnTo>
                    <a:lnTo>
                      <a:pt x="234353" y="58420"/>
                    </a:lnTo>
                    <a:lnTo>
                      <a:pt x="230339" y="55880"/>
                    </a:lnTo>
                    <a:lnTo>
                      <a:pt x="235661" y="54610"/>
                    </a:lnTo>
                    <a:lnTo>
                      <a:pt x="238277" y="55880"/>
                    </a:lnTo>
                    <a:lnTo>
                      <a:pt x="240576" y="57150"/>
                    </a:lnTo>
                    <a:lnTo>
                      <a:pt x="244894" y="55880"/>
                    </a:lnTo>
                    <a:lnTo>
                      <a:pt x="240030" y="54610"/>
                    </a:lnTo>
                    <a:lnTo>
                      <a:pt x="243687" y="52070"/>
                    </a:lnTo>
                    <a:lnTo>
                      <a:pt x="250113" y="53340"/>
                    </a:lnTo>
                    <a:lnTo>
                      <a:pt x="252018" y="52070"/>
                    </a:lnTo>
                    <a:lnTo>
                      <a:pt x="253923" y="50800"/>
                    </a:lnTo>
                    <a:lnTo>
                      <a:pt x="254368" y="46990"/>
                    </a:lnTo>
                    <a:close/>
                  </a:path>
                  <a:path w="633729" h="506729">
                    <a:moveTo>
                      <a:pt x="286372" y="17780"/>
                    </a:moveTo>
                    <a:lnTo>
                      <a:pt x="284708" y="17386"/>
                    </a:lnTo>
                    <a:lnTo>
                      <a:pt x="284441" y="19050"/>
                    </a:lnTo>
                    <a:lnTo>
                      <a:pt x="286372" y="17780"/>
                    </a:lnTo>
                    <a:close/>
                  </a:path>
                  <a:path w="633729" h="506729">
                    <a:moveTo>
                      <a:pt x="299567" y="49999"/>
                    </a:moveTo>
                    <a:lnTo>
                      <a:pt x="297459" y="50203"/>
                    </a:lnTo>
                    <a:lnTo>
                      <a:pt x="298234" y="50177"/>
                    </a:lnTo>
                    <a:lnTo>
                      <a:pt x="298983" y="50126"/>
                    </a:lnTo>
                    <a:lnTo>
                      <a:pt x="299567" y="49999"/>
                    </a:lnTo>
                    <a:close/>
                  </a:path>
                  <a:path w="633729" h="506729">
                    <a:moveTo>
                      <a:pt x="302539" y="63017"/>
                    </a:moveTo>
                    <a:lnTo>
                      <a:pt x="301574" y="62992"/>
                    </a:lnTo>
                    <a:lnTo>
                      <a:pt x="300964" y="63093"/>
                    </a:lnTo>
                    <a:lnTo>
                      <a:pt x="300443" y="63220"/>
                    </a:lnTo>
                    <a:lnTo>
                      <a:pt x="301155" y="63157"/>
                    </a:lnTo>
                    <a:lnTo>
                      <a:pt x="301752" y="63093"/>
                    </a:lnTo>
                    <a:lnTo>
                      <a:pt x="302539" y="63017"/>
                    </a:lnTo>
                    <a:close/>
                  </a:path>
                  <a:path w="633729" h="506729">
                    <a:moveTo>
                      <a:pt x="309524" y="53924"/>
                    </a:moveTo>
                    <a:lnTo>
                      <a:pt x="308902" y="53987"/>
                    </a:lnTo>
                    <a:lnTo>
                      <a:pt x="308571" y="54216"/>
                    </a:lnTo>
                    <a:lnTo>
                      <a:pt x="308749" y="54432"/>
                    </a:lnTo>
                    <a:lnTo>
                      <a:pt x="309041" y="54267"/>
                    </a:lnTo>
                    <a:lnTo>
                      <a:pt x="309333" y="54102"/>
                    </a:lnTo>
                    <a:lnTo>
                      <a:pt x="309524" y="53924"/>
                    </a:lnTo>
                    <a:close/>
                  </a:path>
                  <a:path w="633729" h="506729">
                    <a:moveTo>
                      <a:pt x="319227" y="67906"/>
                    </a:moveTo>
                    <a:lnTo>
                      <a:pt x="316915" y="67310"/>
                    </a:lnTo>
                    <a:lnTo>
                      <a:pt x="307035" y="64770"/>
                    </a:lnTo>
                    <a:lnTo>
                      <a:pt x="310121" y="67310"/>
                    </a:lnTo>
                    <a:lnTo>
                      <a:pt x="305650" y="66040"/>
                    </a:lnTo>
                    <a:lnTo>
                      <a:pt x="301053" y="66040"/>
                    </a:lnTo>
                    <a:lnTo>
                      <a:pt x="296506" y="64770"/>
                    </a:lnTo>
                    <a:lnTo>
                      <a:pt x="299262" y="64770"/>
                    </a:lnTo>
                    <a:lnTo>
                      <a:pt x="300456" y="63500"/>
                    </a:lnTo>
                    <a:lnTo>
                      <a:pt x="290614" y="64770"/>
                    </a:lnTo>
                    <a:lnTo>
                      <a:pt x="287655" y="61264"/>
                    </a:lnTo>
                    <a:lnTo>
                      <a:pt x="290995" y="58420"/>
                    </a:lnTo>
                    <a:lnTo>
                      <a:pt x="293331" y="57150"/>
                    </a:lnTo>
                    <a:lnTo>
                      <a:pt x="287464" y="55880"/>
                    </a:lnTo>
                    <a:lnTo>
                      <a:pt x="284645" y="57150"/>
                    </a:lnTo>
                    <a:lnTo>
                      <a:pt x="284302" y="57505"/>
                    </a:lnTo>
                    <a:lnTo>
                      <a:pt x="284302" y="62547"/>
                    </a:lnTo>
                    <a:lnTo>
                      <a:pt x="279946" y="64770"/>
                    </a:lnTo>
                    <a:lnTo>
                      <a:pt x="275463" y="63500"/>
                    </a:lnTo>
                    <a:lnTo>
                      <a:pt x="284302" y="62547"/>
                    </a:lnTo>
                    <a:lnTo>
                      <a:pt x="284302" y="57505"/>
                    </a:lnTo>
                    <a:lnTo>
                      <a:pt x="282130" y="59690"/>
                    </a:lnTo>
                    <a:lnTo>
                      <a:pt x="277177" y="60960"/>
                    </a:lnTo>
                    <a:lnTo>
                      <a:pt x="270217" y="57150"/>
                    </a:lnTo>
                    <a:lnTo>
                      <a:pt x="265938" y="58420"/>
                    </a:lnTo>
                    <a:lnTo>
                      <a:pt x="271576" y="59690"/>
                    </a:lnTo>
                    <a:lnTo>
                      <a:pt x="271780" y="59690"/>
                    </a:lnTo>
                    <a:lnTo>
                      <a:pt x="266611" y="60960"/>
                    </a:lnTo>
                    <a:lnTo>
                      <a:pt x="264680" y="58420"/>
                    </a:lnTo>
                    <a:lnTo>
                      <a:pt x="260756" y="58420"/>
                    </a:lnTo>
                    <a:lnTo>
                      <a:pt x="261912" y="59690"/>
                    </a:lnTo>
                    <a:lnTo>
                      <a:pt x="264541" y="59690"/>
                    </a:lnTo>
                    <a:lnTo>
                      <a:pt x="263867" y="60960"/>
                    </a:lnTo>
                    <a:lnTo>
                      <a:pt x="257378" y="58420"/>
                    </a:lnTo>
                    <a:lnTo>
                      <a:pt x="251142" y="60960"/>
                    </a:lnTo>
                    <a:lnTo>
                      <a:pt x="247662" y="58839"/>
                    </a:lnTo>
                    <a:lnTo>
                      <a:pt x="241211" y="62230"/>
                    </a:lnTo>
                    <a:lnTo>
                      <a:pt x="238569" y="62230"/>
                    </a:lnTo>
                    <a:lnTo>
                      <a:pt x="250913" y="66040"/>
                    </a:lnTo>
                    <a:lnTo>
                      <a:pt x="258508" y="64770"/>
                    </a:lnTo>
                    <a:lnTo>
                      <a:pt x="264782" y="66040"/>
                    </a:lnTo>
                    <a:lnTo>
                      <a:pt x="292544" y="66040"/>
                    </a:lnTo>
                    <a:lnTo>
                      <a:pt x="291388" y="67310"/>
                    </a:lnTo>
                    <a:lnTo>
                      <a:pt x="304152" y="72390"/>
                    </a:lnTo>
                    <a:lnTo>
                      <a:pt x="315125" y="69850"/>
                    </a:lnTo>
                    <a:lnTo>
                      <a:pt x="319227" y="67906"/>
                    </a:lnTo>
                    <a:close/>
                  </a:path>
                  <a:path w="633729" h="506729">
                    <a:moveTo>
                      <a:pt x="321856" y="68580"/>
                    </a:moveTo>
                    <a:lnTo>
                      <a:pt x="321525" y="66802"/>
                    </a:lnTo>
                    <a:lnTo>
                      <a:pt x="319227" y="67906"/>
                    </a:lnTo>
                    <a:lnTo>
                      <a:pt x="321856" y="68580"/>
                    </a:lnTo>
                    <a:close/>
                  </a:path>
                  <a:path w="633729" h="506729">
                    <a:moveTo>
                      <a:pt x="325285" y="26835"/>
                    </a:moveTo>
                    <a:lnTo>
                      <a:pt x="324815" y="26670"/>
                    </a:lnTo>
                    <a:lnTo>
                      <a:pt x="324840" y="26949"/>
                    </a:lnTo>
                    <a:lnTo>
                      <a:pt x="325285" y="26835"/>
                    </a:lnTo>
                    <a:close/>
                  </a:path>
                  <a:path w="633729" h="506729">
                    <a:moveTo>
                      <a:pt x="330708" y="27940"/>
                    </a:moveTo>
                    <a:lnTo>
                      <a:pt x="325666" y="25400"/>
                    </a:lnTo>
                    <a:lnTo>
                      <a:pt x="317703" y="25400"/>
                    </a:lnTo>
                    <a:lnTo>
                      <a:pt x="325882" y="26670"/>
                    </a:lnTo>
                    <a:lnTo>
                      <a:pt x="325285" y="26835"/>
                    </a:lnTo>
                    <a:lnTo>
                      <a:pt x="328523" y="27940"/>
                    </a:lnTo>
                    <a:lnTo>
                      <a:pt x="330708" y="27940"/>
                    </a:lnTo>
                    <a:close/>
                  </a:path>
                  <a:path w="633729" h="506729">
                    <a:moveTo>
                      <a:pt x="351891" y="10160"/>
                    </a:moveTo>
                    <a:lnTo>
                      <a:pt x="347345" y="8890"/>
                    </a:lnTo>
                    <a:lnTo>
                      <a:pt x="342785" y="7620"/>
                    </a:lnTo>
                    <a:lnTo>
                      <a:pt x="343179" y="6350"/>
                    </a:lnTo>
                    <a:lnTo>
                      <a:pt x="327761" y="8890"/>
                    </a:lnTo>
                    <a:lnTo>
                      <a:pt x="324319" y="7620"/>
                    </a:lnTo>
                    <a:lnTo>
                      <a:pt x="320598" y="6350"/>
                    </a:lnTo>
                    <a:lnTo>
                      <a:pt x="316890" y="6350"/>
                    </a:lnTo>
                    <a:lnTo>
                      <a:pt x="313143" y="5080"/>
                    </a:lnTo>
                    <a:lnTo>
                      <a:pt x="308330" y="5080"/>
                    </a:lnTo>
                    <a:lnTo>
                      <a:pt x="311213" y="6350"/>
                    </a:lnTo>
                    <a:lnTo>
                      <a:pt x="314693" y="6350"/>
                    </a:lnTo>
                    <a:lnTo>
                      <a:pt x="307213" y="7620"/>
                    </a:lnTo>
                    <a:lnTo>
                      <a:pt x="300062" y="6350"/>
                    </a:lnTo>
                    <a:lnTo>
                      <a:pt x="296278" y="5080"/>
                    </a:lnTo>
                    <a:lnTo>
                      <a:pt x="292481" y="3810"/>
                    </a:lnTo>
                    <a:lnTo>
                      <a:pt x="283654" y="3810"/>
                    </a:lnTo>
                    <a:lnTo>
                      <a:pt x="285648" y="2540"/>
                    </a:lnTo>
                    <a:lnTo>
                      <a:pt x="289636" y="2540"/>
                    </a:lnTo>
                    <a:lnTo>
                      <a:pt x="280073" y="1270"/>
                    </a:lnTo>
                    <a:lnTo>
                      <a:pt x="264617" y="3810"/>
                    </a:lnTo>
                    <a:lnTo>
                      <a:pt x="264871" y="0"/>
                    </a:lnTo>
                    <a:lnTo>
                      <a:pt x="263779" y="3810"/>
                    </a:lnTo>
                    <a:lnTo>
                      <a:pt x="247307" y="5080"/>
                    </a:lnTo>
                    <a:lnTo>
                      <a:pt x="243713" y="6350"/>
                    </a:lnTo>
                    <a:lnTo>
                      <a:pt x="255346" y="5080"/>
                    </a:lnTo>
                    <a:lnTo>
                      <a:pt x="260426" y="5080"/>
                    </a:lnTo>
                    <a:lnTo>
                      <a:pt x="265315" y="6350"/>
                    </a:lnTo>
                    <a:lnTo>
                      <a:pt x="274967" y="7620"/>
                    </a:lnTo>
                    <a:lnTo>
                      <a:pt x="286334" y="7620"/>
                    </a:lnTo>
                    <a:lnTo>
                      <a:pt x="277609" y="10160"/>
                    </a:lnTo>
                    <a:lnTo>
                      <a:pt x="271564" y="11430"/>
                    </a:lnTo>
                    <a:lnTo>
                      <a:pt x="267042" y="12700"/>
                    </a:lnTo>
                    <a:lnTo>
                      <a:pt x="349402" y="12700"/>
                    </a:lnTo>
                    <a:lnTo>
                      <a:pt x="346989" y="11430"/>
                    </a:lnTo>
                    <a:lnTo>
                      <a:pt x="351891" y="10160"/>
                    </a:lnTo>
                    <a:close/>
                  </a:path>
                  <a:path w="633729" h="506729">
                    <a:moveTo>
                      <a:pt x="362762" y="77711"/>
                    </a:moveTo>
                    <a:lnTo>
                      <a:pt x="362483" y="77470"/>
                    </a:lnTo>
                    <a:lnTo>
                      <a:pt x="361962" y="77177"/>
                    </a:lnTo>
                    <a:lnTo>
                      <a:pt x="361975" y="77317"/>
                    </a:lnTo>
                    <a:lnTo>
                      <a:pt x="361962" y="77470"/>
                    </a:lnTo>
                    <a:lnTo>
                      <a:pt x="362038" y="77609"/>
                    </a:lnTo>
                    <a:lnTo>
                      <a:pt x="362762" y="77711"/>
                    </a:lnTo>
                    <a:close/>
                  </a:path>
                  <a:path w="633729" h="506729">
                    <a:moveTo>
                      <a:pt x="379704" y="469963"/>
                    </a:moveTo>
                    <a:lnTo>
                      <a:pt x="377596" y="470077"/>
                    </a:lnTo>
                    <a:lnTo>
                      <a:pt x="370586" y="470700"/>
                    </a:lnTo>
                    <a:lnTo>
                      <a:pt x="379704" y="469963"/>
                    </a:lnTo>
                    <a:close/>
                  </a:path>
                  <a:path w="633729" h="506729">
                    <a:moveTo>
                      <a:pt x="381800" y="80149"/>
                    </a:moveTo>
                    <a:lnTo>
                      <a:pt x="381508" y="80010"/>
                    </a:lnTo>
                    <a:lnTo>
                      <a:pt x="376161" y="80010"/>
                    </a:lnTo>
                    <a:lnTo>
                      <a:pt x="378841" y="82550"/>
                    </a:lnTo>
                    <a:lnTo>
                      <a:pt x="381800" y="80149"/>
                    </a:lnTo>
                    <a:close/>
                  </a:path>
                  <a:path w="633729" h="506729">
                    <a:moveTo>
                      <a:pt x="382257" y="80352"/>
                    </a:moveTo>
                    <a:lnTo>
                      <a:pt x="381965" y="80010"/>
                    </a:lnTo>
                    <a:lnTo>
                      <a:pt x="381800" y="80149"/>
                    </a:lnTo>
                    <a:lnTo>
                      <a:pt x="382257" y="80352"/>
                    </a:lnTo>
                    <a:close/>
                  </a:path>
                  <a:path w="633729" h="506729">
                    <a:moveTo>
                      <a:pt x="388708" y="468833"/>
                    </a:moveTo>
                    <a:lnTo>
                      <a:pt x="379704" y="469963"/>
                    </a:lnTo>
                    <a:lnTo>
                      <a:pt x="384644" y="469722"/>
                    </a:lnTo>
                    <a:lnTo>
                      <a:pt x="388708" y="468833"/>
                    </a:lnTo>
                    <a:close/>
                  </a:path>
                  <a:path w="633729" h="506729">
                    <a:moveTo>
                      <a:pt x="391896" y="22542"/>
                    </a:moveTo>
                    <a:lnTo>
                      <a:pt x="391744" y="22580"/>
                    </a:lnTo>
                    <a:lnTo>
                      <a:pt x="391896" y="22542"/>
                    </a:lnTo>
                    <a:close/>
                  </a:path>
                  <a:path w="633729" h="506729">
                    <a:moveTo>
                      <a:pt x="392379" y="22402"/>
                    </a:moveTo>
                    <a:lnTo>
                      <a:pt x="391909" y="22542"/>
                    </a:lnTo>
                    <a:lnTo>
                      <a:pt x="392379" y="22402"/>
                    </a:lnTo>
                    <a:close/>
                  </a:path>
                  <a:path w="633729" h="506729">
                    <a:moveTo>
                      <a:pt x="393014" y="22301"/>
                    </a:moveTo>
                    <a:lnTo>
                      <a:pt x="392379" y="22402"/>
                    </a:lnTo>
                    <a:lnTo>
                      <a:pt x="393014" y="22301"/>
                    </a:lnTo>
                    <a:close/>
                  </a:path>
                  <a:path w="633729" h="506729">
                    <a:moveTo>
                      <a:pt x="400951" y="466636"/>
                    </a:moveTo>
                    <a:lnTo>
                      <a:pt x="398322" y="466813"/>
                    </a:lnTo>
                    <a:lnTo>
                      <a:pt x="388708" y="468833"/>
                    </a:lnTo>
                    <a:lnTo>
                      <a:pt x="389051" y="468795"/>
                    </a:lnTo>
                    <a:lnTo>
                      <a:pt x="399580" y="466940"/>
                    </a:lnTo>
                    <a:lnTo>
                      <a:pt x="400951" y="466636"/>
                    </a:lnTo>
                    <a:close/>
                  </a:path>
                  <a:path w="633729" h="506729">
                    <a:moveTo>
                      <a:pt x="407784" y="91833"/>
                    </a:moveTo>
                    <a:lnTo>
                      <a:pt x="405790" y="90995"/>
                    </a:lnTo>
                    <a:lnTo>
                      <a:pt x="404520" y="90665"/>
                    </a:lnTo>
                    <a:lnTo>
                      <a:pt x="403517" y="90563"/>
                    </a:lnTo>
                    <a:lnTo>
                      <a:pt x="407784" y="91833"/>
                    </a:lnTo>
                    <a:close/>
                  </a:path>
                  <a:path w="633729" h="506729">
                    <a:moveTo>
                      <a:pt x="408787" y="95250"/>
                    </a:moveTo>
                    <a:lnTo>
                      <a:pt x="407276" y="95250"/>
                    </a:lnTo>
                    <a:lnTo>
                      <a:pt x="407784" y="95592"/>
                    </a:lnTo>
                    <a:lnTo>
                      <a:pt x="408787" y="95250"/>
                    </a:lnTo>
                    <a:close/>
                  </a:path>
                  <a:path w="633729" h="506729">
                    <a:moveTo>
                      <a:pt x="410654" y="91617"/>
                    </a:moveTo>
                    <a:lnTo>
                      <a:pt x="410362" y="91440"/>
                    </a:lnTo>
                    <a:lnTo>
                      <a:pt x="409841" y="91440"/>
                    </a:lnTo>
                    <a:lnTo>
                      <a:pt x="410654" y="91617"/>
                    </a:lnTo>
                    <a:close/>
                  </a:path>
                  <a:path w="633729" h="506729">
                    <a:moveTo>
                      <a:pt x="411962" y="464185"/>
                    </a:moveTo>
                    <a:lnTo>
                      <a:pt x="400951" y="466636"/>
                    </a:lnTo>
                    <a:lnTo>
                      <a:pt x="405371" y="466331"/>
                    </a:lnTo>
                    <a:lnTo>
                      <a:pt x="411962" y="464185"/>
                    </a:lnTo>
                    <a:close/>
                  </a:path>
                  <a:path w="633729" h="506729">
                    <a:moveTo>
                      <a:pt x="428155" y="481330"/>
                    </a:moveTo>
                    <a:lnTo>
                      <a:pt x="421601" y="482600"/>
                    </a:lnTo>
                    <a:lnTo>
                      <a:pt x="421259" y="482981"/>
                    </a:lnTo>
                    <a:lnTo>
                      <a:pt x="428155" y="481330"/>
                    </a:lnTo>
                    <a:close/>
                  </a:path>
                  <a:path w="633729" h="506729">
                    <a:moveTo>
                      <a:pt x="429882" y="38087"/>
                    </a:moveTo>
                    <a:lnTo>
                      <a:pt x="428459" y="37960"/>
                    </a:lnTo>
                    <a:lnTo>
                      <a:pt x="427951" y="38087"/>
                    </a:lnTo>
                    <a:lnTo>
                      <a:pt x="427964" y="38379"/>
                    </a:lnTo>
                    <a:lnTo>
                      <a:pt x="429882" y="38087"/>
                    </a:lnTo>
                    <a:close/>
                  </a:path>
                  <a:path w="633729" h="506729">
                    <a:moveTo>
                      <a:pt x="438861" y="49237"/>
                    </a:moveTo>
                    <a:lnTo>
                      <a:pt x="434327" y="44450"/>
                    </a:lnTo>
                    <a:lnTo>
                      <a:pt x="435305" y="43180"/>
                    </a:lnTo>
                    <a:lnTo>
                      <a:pt x="436283" y="41910"/>
                    </a:lnTo>
                    <a:lnTo>
                      <a:pt x="433717" y="43180"/>
                    </a:lnTo>
                    <a:lnTo>
                      <a:pt x="432650" y="41910"/>
                    </a:lnTo>
                    <a:lnTo>
                      <a:pt x="427939" y="39370"/>
                    </a:lnTo>
                    <a:lnTo>
                      <a:pt x="425323" y="39370"/>
                    </a:lnTo>
                    <a:lnTo>
                      <a:pt x="428637" y="43180"/>
                    </a:lnTo>
                    <a:lnTo>
                      <a:pt x="431838" y="45720"/>
                    </a:lnTo>
                    <a:lnTo>
                      <a:pt x="438861" y="49237"/>
                    </a:lnTo>
                    <a:close/>
                  </a:path>
                  <a:path w="633729" h="506729">
                    <a:moveTo>
                      <a:pt x="439458" y="49530"/>
                    </a:moveTo>
                    <a:lnTo>
                      <a:pt x="438861" y="49237"/>
                    </a:lnTo>
                    <a:lnTo>
                      <a:pt x="439153" y="49530"/>
                    </a:lnTo>
                    <a:lnTo>
                      <a:pt x="439458" y="49530"/>
                    </a:lnTo>
                    <a:close/>
                  </a:path>
                  <a:path w="633729" h="506729">
                    <a:moveTo>
                      <a:pt x="440372" y="120218"/>
                    </a:moveTo>
                    <a:lnTo>
                      <a:pt x="439801" y="119875"/>
                    </a:lnTo>
                    <a:lnTo>
                      <a:pt x="439496" y="119862"/>
                    </a:lnTo>
                    <a:lnTo>
                      <a:pt x="440029" y="120192"/>
                    </a:lnTo>
                    <a:lnTo>
                      <a:pt x="440372" y="120218"/>
                    </a:lnTo>
                    <a:close/>
                  </a:path>
                  <a:path w="633729" h="506729">
                    <a:moveTo>
                      <a:pt x="441604" y="475665"/>
                    </a:moveTo>
                    <a:lnTo>
                      <a:pt x="441515" y="475792"/>
                    </a:lnTo>
                    <a:lnTo>
                      <a:pt x="441553" y="475970"/>
                    </a:lnTo>
                    <a:lnTo>
                      <a:pt x="441604" y="475665"/>
                    </a:lnTo>
                    <a:close/>
                  </a:path>
                  <a:path w="633729" h="506729">
                    <a:moveTo>
                      <a:pt x="442125" y="122326"/>
                    </a:moveTo>
                    <a:lnTo>
                      <a:pt x="441540" y="121145"/>
                    </a:lnTo>
                    <a:lnTo>
                      <a:pt x="440029" y="120192"/>
                    </a:lnTo>
                    <a:lnTo>
                      <a:pt x="437489" y="120040"/>
                    </a:lnTo>
                    <a:lnTo>
                      <a:pt x="438353" y="120370"/>
                    </a:lnTo>
                    <a:lnTo>
                      <a:pt x="442125" y="122326"/>
                    </a:lnTo>
                    <a:close/>
                  </a:path>
                  <a:path w="633729" h="506729">
                    <a:moveTo>
                      <a:pt x="444360" y="473557"/>
                    </a:moveTo>
                    <a:lnTo>
                      <a:pt x="441782" y="474370"/>
                    </a:lnTo>
                    <a:lnTo>
                      <a:pt x="441604" y="475653"/>
                    </a:lnTo>
                    <a:lnTo>
                      <a:pt x="442087" y="474891"/>
                    </a:lnTo>
                    <a:lnTo>
                      <a:pt x="444360" y="473557"/>
                    </a:lnTo>
                    <a:close/>
                  </a:path>
                  <a:path w="633729" h="506729">
                    <a:moveTo>
                      <a:pt x="446417" y="122250"/>
                    </a:moveTo>
                    <a:lnTo>
                      <a:pt x="445020" y="121920"/>
                    </a:lnTo>
                    <a:lnTo>
                      <a:pt x="443865" y="123190"/>
                    </a:lnTo>
                    <a:lnTo>
                      <a:pt x="446417" y="122250"/>
                    </a:lnTo>
                    <a:close/>
                  </a:path>
                  <a:path w="633729" h="506729">
                    <a:moveTo>
                      <a:pt x="447548" y="122516"/>
                    </a:moveTo>
                    <a:lnTo>
                      <a:pt x="447319" y="121920"/>
                    </a:lnTo>
                    <a:lnTo>
                      <a:pt x="446417" y="122250"/>
                    </a:lnTo>
                    <a:lnTo>
                      <a:pt x="447548" y="122516"/>
                    </a:lnTo>
                    <a:close/>
                  </a:path>
                  <a:path w="633729" h="506729">
                    <a:moveTo>
                      <a:pt x="456755" y="52717"/>
                    </a:moveTo>
                    <a:lnTo>
                      <a:pt x="452577" y="50800"/>
                    </a:lnTo>
                    <a:lnTo>
                      <a:pt x="455574" y="52590"/>
                    </a:lnTo>
                    <a:lnTo>
                      <a:pt x="456755" y="52717"/>
                    </a:lnTo>
                    <a:close/>
                  </a:path>
                  <a:path w="633729" h="506729">
                    <a:moveTo>
                      <a:pt x="462102" y="53340"/>
                    </a:moveTo>
                    <a:lnTo>
                      <a:pt x="456755" y="52717"/>
                    </a:lnTo>
                    <a:lnTo>
                      <a:pt x="460870" y="54610"/>
                    </a:lnTo>
                    <a:lnTo>
                      <a:pt x="462102" y="53340"/>
                    </a:lnTo>
                    <a:close/>
                  </a:path>
                  <a:path w="633729" h="506729">
                    <a:moveTo>
                      <a:pt x="464845" y="57150"/>
                    </a:moveTo>
                    <a:lnTo>
                      <a:pt x="463677" y="57150"/>
                    </a:lnTo>
                    <a:lnTo>
                      <a:pt x="463664" y="57810"/>
                    </a:lnTo>
                    <a:lnTo>
                      <a:pt x="464566" y="58420"/>
                    </a:lnTo>
                    <a:lnTo>
                      <a:pt x="464845" y="57150"/>
                    </a:lnTo>
                    <a:close/>
                  </a:path>
                  <a:path w="633729" h="506729">
                    <a:moveTo>
                      <a:pt x="469226" y="57150"/>
                    </a:moveTo>
                    <a:lnTo>
                      <a:pt x="465137" y="55880"/>
                    </a:lnTo>
                    <a:lnTo>
                      <a:pt x="464845" y="57150"/>
                    </a:lnTo>
                    <a:lnTo>
                      <a:pt x="469226" y="57150"/>
                    </a:lnTo>
                    <a:close/>
                  </a:path>
                  <a:path w="633729" h="506729">
                    <a:moveTo>
                      <a:pt x="486156" y="162560"/>
                    </a:moveTo>
                    <a:lnTo>
                      <a:pt x="484555" y="161290"/>
                    </a:lnTo>
                    <a:lnTo>
                      <a:pt x="478840" y="156959"/>
                    </a:lnTo>
                    <a:lnTo>
                      <a:pt x="477850" y="157480"/>
                    </a:lnTo>
                    <a:lnTo>
                      <a:pt x="486156" y="162560"/>
                    </a:lnTo>
                    <a:close/>
                  </a:path>
                  <a:path w="633729" h="506729">
                    <a:moveTo>
                      <a:pt x="493014" y="114300"/>
                    </a:moveTo>
                    <a:lnTo>
                      <a:pt x="490004" y="110490"/>
                    </a:lnTo>
                    <a:lnTo>
                      <a:pt x="489521" y="110286"/>
                    </a:lnTo>
                    <a:lnTo>
                      <a:pt x="493014" y="114300"/>
                    </a:lnTo>
                    <a:close/>
                  </a:path>
                  <a:path w="633729" h="506729">
                    <a:moveTo>
                      <a:pt x="512038" y="463550"/>
                    </a:moveTo>
                    <a:lnTo>
                      <a:pt x="464058" y="463550"/>
                    </a:lnTo>
                    <a:lnTo>
                      <a:pt x="459232" y="463550"/>
                    </a:lnTo>
                    <a:lnTo>
                      <a:pt x="455980" y="466090"/>
                    </a:lnTo>
                    <a:lnTo>
                      <a:pt x="448132" y="468630"/>
                    </a:lnTo>
                    <a:lnTo>
                      <a:pt x="443852" y="469900"/>
                    </a:lnTo>
                    <a:lnTo>
                      <a:pt x="439966" y="471170"/>
                    </a:lnTo>
                    <a:lnTo>
                      <a:pt x="440296" y="472440"/>
                    </a:lnTo>
                    <a:lnTo>
                      <a:pt x="447395" y="469900"/>
                    </a:lnTo>
                    <a:lnTo>
                      <a:pt x="444525" y="472440"/>
                    </a:lnTo>
                    <a:lnTo>
                      <a:pt x="448437" y="471170"/>
                    </a:lnTo>
                    <a:lnTo>
                      <a:pt x="451637" y="469900"/>
                    </a:lnTo>
                    <a:lnTo>
                      <a:pt x="449745" y="469900"/>
                    </a:lnTo>
                    <a:lnTo>
                      <a:pt x="453618" y="468630"/>
                    </a:lnTo>
                    <a:lnTo>
                      <a:pt x="454609" y="469900"/>
                    </a:lnTo>
                    <a:lnTo>
                      <a:pt x="458076" y="469900"/>
                    </a:lnTo>
                    <a:lnTo>
                      <a:pt x="453415" y="472440"/>
                    </a:lnTo>
                    <a:lnTo>
                      <a:pt x="448348" y="473710"/>
                    </a:lnTo>
                    <a:lnTo>
                      <a:pt x="443458" y="476250"/>
                    </a:lnTo>
                    <a:lnTo>
                      <a:pt x="441553" y="476250"/>
                    </a:lnTo>
                    <a:lnTo>
                      <a:pt x="441185" y="478790"/>
                    </a:lnTo>
                    <a:lnTo>
                      <a:pt x="437184" y="481330"/>
                    </a:lnTo>
                    <a:lnTo>
                      <a:pt x="435851" y="480060"/>
                    </a:lnTo>
                    <a:lnTo>
                      <a:pt x="436232" y="478790"/>
                    </a:lnTo>
                    <a:lnTo>
                      <a:pt x="427812" y="482600"/>
                    </a:lnTo>
                    <a:lnTo>
                      <a:pt x="425361" y="486410"/>
                    </a:lnTo>
                    <a:lnTo>
                      <a:pt x="415759" y="487680"/>
                    </a:lnTo>
                    <a:lnTo>
                      <a:pt x="419328" y="485140"/>
                    </a:lnTo>
                    <a:lnTo>
                      <a:pt x="420458" y="483870"/>
                    </a:lnTo>
                    <a:lnTo>
                      <a:pt x="421259" y="482981"/>
                    </a:lnTo>
                    <a:lnTo>
                      <a:pt x="417512" y="483870"/>
                    </a:lnTo>
                    <a:lnTo>
                      <a:pt x="419709" y="481330"/>
                    </a:lnTo>
                    <a:lnTo>
                      <a:pt x="425386" y="480060"/>
                    </a:lnTo>
                    <a:lnTo>
                      <a:pt x="434682" y="477520"/>
                    </a:lnTo>
                    <a:lnTo>
                      <a:pt x="437959" y="474980"/>
                    </a:lnTo>
                    <a:lnTo>
                      <a:pt x="435952" y="473710"/>
                    </a:lnTo>
                    <a:lnTo>
                      <a:pt x="426999" y="477520"/>
                    </a:lnTo>
                    <a:lnTo>
                      <a:pt x="417042" y="481330"/>
                    </a:lnTo>
                    <a:lnTo>
                      <a:pt x="398614" y="487680"/>
                    </a:lnTo>
                    <a:lnTo>
                      <a:pt x="392709" y="486410"/>
                    </a:lnTo>
                    <a:lnTo>
                      <a:pt x="384911" y="491490"/>
                    </a:lnTo>
                    <a:lnTo>
                      <a:pt x="375488" y="490220"/>
                    </a:lnTo>
                    <a:lnTo>
                      <a:pt x="374192" y="488950"/>
                    </a:lnTo>
                    <a:lnTo>
                      <a:pt x="371322" y="488950"/>
                    </a:lnTo>
                    <a:lnTo>
                      <a:pt x="372973" y="487680"/>
                    </a:lnTo>
                    <a:lnTo>
                      <a:pt x="375526" y="486410"/>
                    </a:lnTo>
                    <a:lnTo>
                      <a:pt x="369443" y="486410"/>
                    </a:lnTo>
                    <a:lnTo>
                      <a:pt x="356616" y="488950"/>
                    </a:lnTo>
                    <a:lnTo>
                      <a:pt x="350266" y="488950"/>
                    </a:lnTo>
                    <a:lnTo>
                      <a:pt x="344030" y="490220"/>
                    </a:lnTo>
                    <a:lnTo>
                      <a:pt x="338518" y="490220"/>
                    </a:lnTo>
                    <a:lnTo>
                      <a:pt x="336715" y="488950"/>
                    </a:lnTo>
                    <a:lnTo>
                      <a:pt x="334924" y="488950"/>
                    </a:lnTo>
                    <a:lnTo>
                      <a:pt x="333146" y="487680"/>
                    </a:lnTo>
                    <a:lnTo>
                      <a:pt x="325564" y="486410"/>
                    </a:lnTo>
                    <a:lnTo>
                      <a:pt x="325399" y="488950"/>
                    </a:lnTo>
                    <a:lnTo>
                      <a:pt x="325069" y="490220"/>
                    </a:lnTo>
                    <a:lnTo>
                      <a:pt x="317017" y="491490"/>
                    </a:lnTo>
                    <a:lnTo>
                      <a:pt x="314896" y="488950"/>
                    </a:lnTo>
                    <a:lnTo>
                      <a:pt x="309029" y="488950"/>
                    </a:lnTo>
                    <a:lnTo>
                      <a:pt x="306400" y="487680"/>
                    </a:lnTo>
                    <a:lnTo>
                      <a:pt x="303771" y="486410"/>
                    </a:lnTo>
                    <a:lnTo>
                      <a:pt x="298488" y="485140"/>
                    </a:lnTo>
                    <a:lnTo>
                      <a:pt x="293687" y="483870"/>
                    </a:lnTo>
                    <a:lnTo>
                      <a:pt x="293560" y="482600"/>
                    </a:lnTo>
                    <a:lnTo>
                      <a:pt x="288417" y="482600"/>
                    </a:lnTo>
                    <a:lnTo>
                      <a:pt x="287566" y="483870"/>
                    </a:lnTo>
                    <a:lnTo>
                      <a:pt x="290703" y="485140"/>
                    </a:lnTo>
                    <a:lnTo>
                      <a:pt x="297891" y="485140"/>
                    </a:lnTo>
                    <a:lnTo>
                      <a:pt x="293446" y="487680"/>
                    </a:lnTo>
                    <a:lnTo>
                      <a:pt x="286778" y="486410"/>
                    </a:lnTo>
                    <a:lnTo>
                      <a:pt x="284010" y="485140"/>
                    </a:lnTo>
                    <a:lnTo>
                      <a:pt x="281914" y="484632"/>
                    </a:lnTo>
                    <a:lnTo>
                      <a:pt x="281914" y="495300"/>
                    </a:lnTo>
                    <a:lnTo>
                      <a:pt x="281914" y="484632"/>
                    </a:lnTo>
                    <a:lnTo>
                      <a:pt x="278866" y="483870"/>
                    </a:lnTo>
                    <a:lnTo>
                      <a:pt x="279323" y="482600"/>
                    </a:lnTo>
                    <a:lnTo>
                      <a:pt x="281317" y="482600"/>
                    </a:lnTo>
                    <a:lnTo>
                      <a:pt x="274967" y="481330"/>
                    </a:lnTo>
                    <a:lnTo>
                      <a:pt x="266115" y="478790"/>
                    </a:lnTo>
                    <a:lnTo>
                      <a:pt x="248107" y="476250"/>
                    </a:lnTo>
                    <a:lnTo>
                      <a:pt x="239395" y="473710"/>
                    </a:lnTo>
                    <a:lnTo>
                      <a:pt x="238290" y="473710"/>
                    </a:lnTo>
                    <a:lnTo>
                      <a:pt x="243776" y="476250"/>
                    </a:lnTo>
                    <a:lnTo>
                      <a:pt x="243205" y="477520"/>
                    </a:lnTo>
                    <a:lnTo>
                      <a:pt x="240195" y="476250"/>
                    </a:lnTo>
                    <a:lnTo>
                      <a:pt x="238658" y="476250"/>
                    </a:lnTo>
                    <a:lnTo>
                      <a:pt x="238531" y="478790"/>
                    </a:lnTo>
                    <a:lnTo>
                      <a:pt x="245275" y="477520"/>
                    </a:lnTo>
                    <a:lnTo>
                      <a:pt x="250748" y="481330"/>
                    </a:lnTo>
                    <a:lnTo>
                      <a:pt x="239483" y="480060"/>
                    </a:lnTo>
                    <a:lnTo>
                      <a:pt x="244500" y="483870"/>
                    </a:lnTo>
                    <a:lnTo>
                      <a:pt x="218325" y="482600"/>
                    </a:lnTo>
                    <a:lnTo>
                      <a:pt x="231597" y="486410"/>
                    </a:lnTo>
                    <a:lnTo>
                      <a:pt x="253911" y="488950"/>
                    </a:lnTo>
                    <a:lnTo>
                      <a:pt x="264985" y="492760"/>
                    </a:lnTo>
                    <a:lnTo>
                      <a:pt x="262178" y="492760"/>
                    </a:lnTo>
                    <a:lnTo>
                      <a:pt x="264541" y="494030"/>
                    </a:lnTo>
                    <a:lnTo>
                      <a:pt x="264807" y="494779"/>
                    </a:lnTo>
                    <a:lnTo>
                      <a:pt x="263563" y="494703"/>
                    </a:lnTo>
                    <a:lnTo>
                      <a:pt x="262178" y="494703"/>
                    </a:lnTo>
                    <a:lnTo>
                      <a:pt x="260832" y="494906"/>
                    </a:lnTo>
                    <a:lnTo>
                      <a:pt x="264756" y="495604"/>
                    </a:lnTo>
                    <a:lnTo>
                      <a:pt x="265328" y="495325"/>
                    </a:lnTo>
                    <a:lnTo>
                      <a:pt x="270598" y="495300"/>
                    </a:lnTo>
                    <a:lnTo>
                      <a:pt x="276783" y="497840"/>
                    </a:lnTo>
                    <a:lnTo>
                      <a:pt x="280466" y="496570"/>
                    </a:lnTo>
                    <a:lnTo>
                      <a:pt x="288912" y="497840"/>
                    </a:lnTo>
                    <a:lnTo>
                      <a:pt x="288544" y="499110"/>
                    </a:lnTo>
                    <a:lnTo>
                      <a:pt x="284581" y="501650"/>
                    </a:lnTo>
                    <a:lnTo>
                      <a:pt x="275831" y="500380"/>
                    </a:lnTo>
                    <a:lnTo>
                      <a:pt x="297840" y="504190"/>
                    </a:lnTo>
                    <a:lnTo>
                      <a:pt x="318655" y="504190"/>
                    </a:lnTo>
                    <a:lnTo>
                      <a:pt x="339496" y="505460"/>
                    </a:lnTo>
                    <a:lnTo>
                      <a:pt x="361543" y="505460"/>
                    </a:lnTo>
                    <a:lnTo>
                      <a:pt x="362864" y="506730"/>
                    </a:lnTo>
                    <a:lnTo>
                      <a:pt x="363931" y="506730"/>
                    </a:lnTo>
                    <a:lnTo>
                      <a:pt x="368401" y="505904"/>
                    </a:lnTo>
                    <a:lnTo>
                      <a:pt x="366623" y="506730"/>
                    </a:lnTo>
                    <a:lnTo>
                      <a:pt x="374637" y="505460"/>
                    </a:lnTo>
                    <a:lnTo>
                      <a:pt x="396532" y="505460"/>
                    </a:lnTo>
                    <a:lnTo>
                      <a:pt x="401561" y="504190"/>
                    </a:lnTo>
                    <a:lnTo>
                      <a:pt x="402361" y="505460"/>
                    </a:lnTo>
                    <a:lnTo>
                      <a:pt x="393801" y="506730"/>
                    </a:lnTo>
                    <a:lnTo>
                      <a:pt x="403199" y="506730"/>
                    </a:lnTo>
                    <a:lnTo>
                      <a:pt x="409155" y="504190"/>
                    </a:lnTo>
                    <a:lnTo>
                      <a:pt x="414921" y="502920"/>
                    </a:lnTo>
                    <a:lnTo>
                      <a:pt x="417791" y="501650"/>
                    </a:lnTo>
                    <a:lnTo>
                      <a:pt x="420662" y="500380"/>
                    </a:lnTo>
                    <a:lnTo>
                      <a:pt x="426262" y="497840"/>
                    </a:lnTo>
                    <a:lnTo>
                      <a:pt x="434022" y="495300"/>
                    </a:lnTo>
                    <a:lnTo>
                      <a:pt x="429437" y="499110"/>
                    </a:lnTo>
                    <a:lnTo>
                      <a:pt x="438175" y="497840"/>
                    </a:lnTo>
                    <a:lnTo>
                      <a:pt x="442658" y="497840"/>
                    </a:lnTo>
                    <a:lnTo>
                      <a:pt x="456895" y="491490"/>
                    </a:lnTo>
                    <a:lnTo>
                      <a:pt x="465556" y="487680"/>
                    </a:lnTo>
                    <a:lnTo>
                      <a:pt x="468452" y="486410"/>
                    </a:lnTo>
                    <a:lnTo>
                      <a:pt x="478561" y="481330"/>
                    </a:lnTo>
                    <a:lnTo>
                      <a:pt x="483616" y="478790"/>
                    </a:lnTo>
                    <a:lnTo>
                      <a:pt x="497141" y="469900"/>
                    </a:lnTo>
                    <a:lnTo>
                      <a:pt x="496366" y="473710"/>
                    </a:lnTo>
                    <a:lnTo>
                      <a:pt x="501256" y="471170"/>
                    </a:lnTo>
                    <a:lnTo>
                      <a:pt x="504952" y="468630"/>
                    </a:lnTo>
                    <a:lnTo>
                      <a:pt x="506806" y="467360"/>
                    </a:lnTo>
                    <a:lnTo>
                      <a:pt x="512038" y="463550"/>
                    </a:lnTo>
                    <a:close/>
                  </a:path>
                  <a:path w="633729" h="506729">
                    <a:moveTo>
                      <a:pt x="519023" y="127762"/>
                    </a:moveTo>
                    <a:lnTo>
                      <a:pt x="513397" y="120053"/>
                    </a:lnTo>
                    <a:lnTo>
                      <a:pt x="511962" y="121767"/>
                    </a:lnTo>
                    <a:lnTo>
                      <a:pt x="517575" y="128041"/>
                    </a:lnTo>
                    <a:lnTo>
                      <a:pt x="518579" y="128574"/>
                    </a:lnTo>
                    <a:lnTo>
                      <a:pt x="519023" y="127762"/>
                    </a:lnTo>
                    <a:close/>
                  </a:path>
                  <a:path w="633729" h="506729">
                    <a:moveTo>
                      <a:pt x="523633" y="135890"/>
                    </a:moveTo>
                    <a:lnTo>
                      <a:pt x="522312" y="134620"/>
                    </a:lnTo>
                    <a:lnTo>
                      <a:pt x="522947" y="135458"/>
                    </a:lnTo>
                    <a:lnTo>
                      <a:pt x="523633" y="135890"/>
                    </a:lnTo>
                    <a:close/>
                  </a:path>
                  <a:path w="633729" h="506729">
                    <a:moveTo>
                      <a:pt x="528904" y="137261"/>
                    </a:moveTo>
                    <a:lnTo>
                      <a:pt x="527418" y="136347"/>
                    </a:lnTo>
                    <a:lnTo>
                      <a:pt x="527824" y="136753"/>
                    </a:lnTo>
                    <a:lnTo>
                      <a:pt x="528904" y="137261"/>
                    </a:lnTo>
                    <a:close/>
                  </a:path>
                  <a:path w="633729" h="506729">
                    <a:moveTo>
                      <a:pt x="531507" y="138480"/>
                    </a:moveTo>
                    <a:lnTo>
                      <a:pt x="528904" y="137261"/>
                    </a:lnTo>
                    <a:lnTo>
                      <a:pt x="531495" y="138861"/>
                    </a:lnTo>
                    <a:lnTo>
                      <a:pt x="531507" y="138480"/>
                    </a:lnTo>
                    <a:close/>
                  </a:path>
                  <a:path w="633729" h="506729">
                    <a:moveTo>
                      <a:pt x="535851" y="144932"/>
                    </a:moveTo>
                    <a:lnTo>
                      <a:pt x="527824" y="136753"/>
                    </a:lnTo>
                    <a:lnTo>
                      <a:pt x="523633" y="134912"/>
                    </a:lnTo>
                    <a:lnTo>
                      <a:pt x="527050" y="137668"/>
                    </a:lnTo>
                    <a:lnTo>
                      <a:pt x="530821" y="141122"/>
                    </a:lnTo>
                    <a:lnTo>
                      <a:pt x="535851" y="144932"/>
                    </a:lnTo>
                    <a:close/>
                  </a:path>
                  <a:path w="633729" h="506729">
                    <a:moveTo>
                      <a:pt x="536575" y="216979"/>
                    </a:moveTo>
                    <a:lnTo>
                      <a:pt x="535749" y="216141"/>
                    </a:lnTo>
                    <a:lnTo>
                      <a:pt x="536333" y="217170"/>
                    </a:lnTo>
                    <a:lnTo>
                      <a:pt x="536575" y="216979"/>
                    </a:lnTo>
                    <a:close/>
                  </a:path>
                  <a:path w="633729" h="506729">
                    <a:moveTo>
                      <a:pt x="540105" y="141922"/>
                    </a:moveTo>
                    <a:lnTo>
                      <a:pt x="535686" y="137020"/>
                    </a:lnTo>
                    <a:lnTo>
                      <a:pt x="537578" y="139026"/>
                    </a:lnTo>
                    <a:lnTo>
                      <a:pt x="539597" y="138899"/>
                    </a:lnTo>
                    <a:lnTo>
                      <a:pt x="537908" y="137020"/>
                    </a:lnTo>
                    <a:lnTo>
                      <a:pt x="534365" y="133108"/>
                    </a:lnTo>
                    <a:lnTo>
                      <a:pt x="529183" y="127279"/>
                    </a:lnTo>
                    <a:lnTo>
                      <a:pt x="526948" y="124904"/>
                    </a:lnTo>
                    <a:lnTo>
                      <a:pt x="523862" y="121602"/>
                    </a:lnTo>
                    <a:lnTo>
                      <a:pt x="518210" y="116243"/>
                    </a:lnTo>
                    <a:lnTo>
                      <a:pt x="518109" y="117779"/>
                    </a:lnTo>
                    <a:lnTo>
                      <a:pt x="523544" y="124904"/>
                    </a:lnTo>
                    <a:lnTo>
                      <a:pt x="518718" y="121310"/>
                    </a:lnTo>
                    <a:lnTo>
                      <a:pt x="519861" y="123913"/>
                    </a:lnTo>
                    <a:lnTo>
                      <a:pt x="525373" y="128536"/>
                    </a:lnTo>
                    <a:lnTo>
                      <a:pt x="525170" y="128498"/>
                    </a:lnTo>
                    <a:lnTo>
                      <a:pt x="525716" y="128816"/>
                    </a:lnTo>
                    <a:lnTo>
                      <a:pt x="526046" y="129095"/>
                    </a:lnTo>
                    <a:lnTo>
                      <a:pt x="526186" y="129082"/>
                    </a:lnTo>
                    <a:lnTo>
                      <a:pt x="531622" y="132245"/>
                    </a:lnTo>
                    <a:lnTo>
                      <a:pt x="531507" y="138480"/>
                    </a:lnTo>
                    <a:lnTo>
                      <a:pt x="534212" y="139738"/>
                    </a:lnTo>
                    <a:lnTo>
                      <a:pt x="540105" y="141922"/>
                    </a:lnTo>
                    <a:close/>
                  </a:path>
                  <a:path w="633729" h="506729">
                    <a:moveTo>
                      <a:pt x="540118" y="398919"/>
                    </a:moveTo>
                    <a:lnTo>
                      <a:pt x="539178" y="403199"/>
                    </a:lnTo>
                    <a:lnTo>
                      <a:pt x="539826" y="402590"/>
                    </a:lnTo>
                    <a:lnTo>
                      <a:pt x="540118" y="398919"/>
                    </a:lnTo>
                    <a:close/>
                  </a:path>
                  <a:path w="633729" h="506729">
                    <a:moveTo>
                      <a:pt x="540689" y="396240"/>
                    </a:moveTo>
                    <a:lnTo>
                      <a:pt x="540219" y="397510"/>
                    </a:lnTo>
                    <a:lnTo>
                      <a:pt x="540118" y="398919"/>
                    </a:lnTo>
                    <a:lnTo>
                      <a:pt x="540689" y="396240"/>
                    </a:lnTo>
                    <a:close/>
                  </a:path>
                  <a:path w="633729" h="506729">
                    <a:moveTo>
                      <a:pt x="541769" y="401320"/>
                    </a:moveTo>
                    <a:lnTo>
                      <a:pt x="541743" y="401180"/>
                    </a:lnTo>
                    <a:lnTo>
                      <a:pt x="541655" y="401320"/>
                    </a:lnTo>
                    <a:close/>
                  </a:path>
                  <a:path w="633729" h="506729">
                    <a:moveTo>
                      <a:pt x="541921" y="142748"/>
                    </a:moveTo>
                    <a:lnTo>
                      <a:pt x="541274" y="142367"/>
                    </a:lnTo>
                    <a:lnTo>
                      <a:pt x="540105" y="141922"/>
                    </a:lnTo>
                    <a:lnTo>
                      <a:pt x="541540" y="143522"/>
                    </a:lnTo>
                    <a:lnTo>
                      <a:pt x="541921" y="142748"/>
                    </a:lnTo>
                    <a:close/>
                  </a:path>
                  <a:path w="633729" h="506729">
                    <a:moveTo>
                      <a:pt x="544347" y="223520"/>
                    </a:moveTo>
                    <a:lnTo>
                      <a:pt x="539508" y="214630"/>
                    </a:lnTo>
                    <a:lnTo>
                      <a:pt x="536575" y="216979"/>
                    </a:lnTo>
                    <a:lnTo>
                      <a:pt x="540550" y="220980"/>
                    </a:lnTo>
                    <a:lnTo>
                      <a:pt x="544347" y="223520"/>
                    </a:lnTo>
                    <a:close/>
                  </a:path>
                  <a:path w="633729" h="506729">
                    <a:moveTo>
                      <a:pt x="544817" y="396240"/>
                    </a:moveTo>
                    <a:lnTo>
                      <a:pt x="540994" y="396240"/>
                    </a:lnTo>
                    <a:lnTo>
                      <a:pt x="541743" y="401180"/>
                    </a:lnTo>
                    <a:lnTo>
                      <a:pt x="544817" y="396240"/>
                    </a:lnTo>
                    <a:close/>
                  </a:path>
                  <a:path w="633729" h="506729">
                    <a:moveTo>
                      <a:pt x="547395" y="146037"/>
                    </a:moveTo>
                    <a:lnTo>
                      <a:pt x="543407" y="139801"/>
                    </a:lnTo>
                    <a:lnTo>
                      <a:pt x="541921" y="142748"/>
                    </a:lnTo>
                    <a:lnTo>
                      <a:pt x="547395" y="146037"/>
                    </a:lnTo>
                    <a:close/>
                  </a:path>
                  <a:path w="633729" h="506729">
                    <a:moveTo>
                      <a:pt x="547573" y="156895"/>
                    </a:moveTo>
                    <a:lnTo>
                      <a:pt x="547446" y="156210"/>
                    </a:lnTo>
                    <a:lnTo>
                      <a:pt x="545998" y="155498"/>
                    </a:lnTo>
                    <a:lnTo>
                      <a:pt x="545198" y="154774"/>
                    </a:lnTo>
                    <a:lnTo>
                      <a:pt x="543763" y="154101"/>
                    </a:lnTo>
                    <a:lnTo>
                      <a:pt x="544487" y="154647"/>
                    </a:lnTo>
                    <a:lnTo>
                      <a:pt x="545312" y="155397"/>
                    </a:lnTo>
                    <a:lnTo>
                      <a:pt x="546125" y="156121"/>
                    </a:lnTo>
                    <a:lnTo>
                      <a:pt x="547001" y="156718"/>
                    </a:lnTo>
                    <a:lnTo>
                      <a:pt x="547573" y="156895"/>
                    </a:lnTo>
                    <a:close/>
                  </a:path>
                  <a:path w="633729" h="506729">
                    <a:moveTo>
                      <a:pt x="549389" y="149567"/>
                    </a:moveTo>
                    <a:lnTo>
                      <a:pt x="549084" y="148983"/>
                    </a:lnTo>
                    <a:lnTo>
                      <a:pt x="548868" y="148615"/>
                    </a:lnTo>
                    <a:lnTo>
                      <a:pt x="548601" y="148132"/>
                    </a:lnTo>
                    <a:lnTo>
                      <a:pt x="548055" y="148336"/>
                    </a:lnTo>
                    <a:lnTo>
                      <a:pt x="547776" y="148780"/>
                    </a:lnTo>
                    <a:lnTo>
                      <a:pt x="548093" y="149580"/>
                    </a:lnTo>
                    <a:lnTo>
                      <a:pt x="549389" y="149567"/>
                    </a:lnTo>
                    <a:close/>
                  </a:path>
                  <a:path w="633729" h="506729">
                    <a:moveTo>
                      <a:pt x="551865" y="148526"/>
                    </a:moveTo>
                    <a:lnTo>
                      <a:pt x="547395" y="146037"/>
                    </a:lnTo>
                    <a:lnTo>
                      <a:pt x="548589" y="148132"/>
                    </a:lnTo>
                    <a:lnTo>
                      <a:pt x="549249" y="147866"/>
                    </a:lnTo>
                    <a:lnTo>
                      <a:pt x="550379" y="147993"/>
                    </a:lnTo>
                    <a:lnTo>
                      <a:pt x="551865" y="148526"/>
                    </a:lnTo>
                    <a:close/>
                  </a:path>
                  <a:path w="633729" h="506729">
                    <a:moveTo>
                      <a:pt x="556133" y="167640"/>
                    </a:moveTo>
                    <a:lnTo>
                      <a:pt x="553897" y="164896"/>
                    </a:lnTo>
                    <a:lnTo>
                      <a:pt x="552577" y="163334"/>
                    </a:lnTo>
                    <a:lnTo>
                      <a:pt x="554012" y="165100"/>
                    </a:lnTo>
                    <a:lnTo>
                      <a:pt x="556133" y="167640"/>
                    </a:lnTo>
                    <a:close/>
                  </a:path>
                  <a:path w="633729" h="506729">
                    <a:moveTo>
                      <a:pt x="556615" y="168046"/>
                    </a:moveTo>
                    <a:lnTo>
                      <a:pt x="556399" y="167640"/>
                    </a:lnTo>
                    <a:lnTo>
                      <a:pt x="556615" y="168046"/>
                    </a:lnTo>
                    <a:close/>
                  </a:path>
                  <a:path w="633729" h="506729">
                    <a:moveTo>
                      <a:pt x="557885" y="151930"/>
                    </a:moveTo>
                    <a:lnTo>
                      <a:pt x="555752" y="150329"/>
                    </a:lnTo>
                    <a:lnTo>
                      <a:pt x="553605" y="149148"/>
                    </a:lnTo>
                    <a:lnTo>
                      <a:pt x="551865" y="148526"/>
                    </a:lnTo>
                    <a:lnTo>
                      <a:pt x="557885" y="151930"/>
                    </a:lnTo>
                    <a:close/>
                  </a:path>
                  <a:path w="633729" h="506729">
                    <a:moveTo>
                      <a:pt x="562241" y="161607"/>
                    </a:moveTo>
                    <a:lnTo>
                      <a:pt x="556463" y="158381"/>
                    </a:lnTo>
                    <a:lnTo>
                      <a:pt x="561949" y="162877"/>
                    </a:lnTo>
                    <a:lnTo>
                      <a:pt x="562241" y="161607"/>
                    </a:lnTo>
                    <a:close/>
                  </a:path>
                  <a:path w="633729" h="506729">
                    <a:moveTo>
                      <a:pt x="563194" y="162140"/>
                    </a:moveTo>
                    <a:lnTo>
                      <a:pt x="562305" y="161340"/>
                    </a:lnTo>
                    <a:lnTo>
                      <a:pt x="562241" y="161607"/>
                    </a:lnTo>
                    <a:lnTo>
                      <a:pt x="563194" y="162140"/>
                    </a:lnTo>
                    <a:close/>
                  </a:path>
                  <a:path w="633729" h="506729">
                    <a:moveTo>
                      <a:pt x="565289" y="184442"/>
                    </a:moveTo>
                    <a:lnTo>
                      <a:pt x="564261" y="182880"/>
                    </a:lnTo>
                    <a:lnTo>
                      <a:pt x="562749" y="182181"/>
                    </a:lnTo>
                    <a:lnTo>
                      <a:pt x="565289" y="184442"/>
                    </a:lnTo>
                    <a:close/>
                  </a:path>
                  <a:path w="633729" h="506729">
                    <a:moveTo>
                      <a:pt x="570788" y="149885"/>
                    </a:moveTo>
                    <a:lnTo>
                      <a:pt x="570026" y="149479"/>
                    </a:lnTo>
                    <a:lnTo>
                      <a:pt x="570103" y="149847"/>
                    </a:lnTo>
                    <a:lnTo>
                      <a:pt x="570788" y="149885"/>
                    </a:lnTo>
                    <a:close/>
                  </a:path>
                  <a:path w="633729" h="506729">
                    <a:moveTo>
                      <a:pt x="571830" y="194310"/>
                    </a:moveTo>
                    <a:lnTo>
                      <a:pt x="570674" y="189230"/>
                    </a:lnTo>
                    <a:lnTo>
                      <a:pt x="565289" y="184442"/>
                    </a:lnTo>
                    <a:lnTo>
                      <a:pt x="571830" y="194310"/>
                    </a:lnTo>
                    <a:close/>
                  </a:path>
                  <a:path w="633729" h="506729">
                    <a:moveTo>
                      <a:pt x="573659" y="150736"/>
                    </a:moveTo>
                    <a:lnTo>
                      <a:pt x="572389" y="148767"/>
                    </a:lnTo>
                    <a:lnTo>
                      <a:pt x="570661" y="147142"/>
                    </a:lnTo>
                    <a:lnTo>
                      <a:pt x="570306" y="146837"/>
                    </a:lnTo>
                    <a:lnTo>
                      <a:pt x="569099" y="145770"/>
                    </a:lnTo>
                    <a:lnTo>
                      <a:pt x="572731" y="148285"/>
                    </a:lnTo>
                    <a:lnTo>
                      <a:pt x="571334" y="145770"/>
                    </a:lnTo>
                    <a:lnTo>
                      <a:pt x="569722" y="142900"/>
                    </a:lnTo>
                    <a:lnTo>
                      <a:pt x="567296" y="138557"/>
                    </a:lnTo>
                    <a:lnTo>
                      <a:pt x="564807" y="135204"/>
                    </a:lnTo>
                    <a:lnTo>
                      <a:pt x="561187" y="131902"/>
                    </a:lnTo>
                    <a:lnTo>
                      <a:pt x="556247" y="126555"/>
                    </a:lnTo>
                    <a:lnTo>
                      <a:pt x="550938" y="120929"/>
                    </a:lnTo>
                    <a:lnTo>
                      <a:pt x="545617" y="115366"/>
                    </a:lnTo>
                    <a:lnTo>
                      <a:pt x="541451" y="109931"/>
                    </a:lnTo>
                    <a:lnTo>
                      <a:pt x="540600" y="108813"/>
                    </a:lnTo>
                    <a:lnTo>
                      <a:pt x="535495" y="104724"/>
                    </a:lnTo>
                    <a:lnTo>
                      <a:pt x="538403" y="106629"/>
                    </a:lnTo>
                    <a:lnTo>
                      <a:pt x="537832" y="105194"/>
                    </a:lnTo>
                    <a:lnTo>
                      <a:pt x="537349" y="104724"/>
                    </a:lnTo>
                    <a:lnTo>
                      <a:pt x="528967" y="96634"/>
                    </a:lnTo>
                    <a:lnTo>
                      <a:pt x="523074" y="96634"/>
                    </a:lnTo>
                    <a:lnTo>
                      <a:pt x="522160" y="96634"/>
                    </a:lnTo>
                    <a:lnTo>
                      <a:pt x="525487" y="100850"/>
                    </a:lnTo>
                    <a:lnTo>
                      <a:pt x="532015" y="106680"/>
                    </a:lnTo>
                    <a:lnTo>
                      <a:pt x="537210" y="109029"/>
                    </a:lnTo>
                    <a:lnTo>
                      <a:pt x="535432" y="109931"/>
                    </a:lnTo>
                    <a:lnTo>
                      <a:pt x="532523" y="107594"/>
                    </a:lnTo>
                    <a:lnTo>
                      <a:pt x="531317" y="106641"/>
                    </a:lnTo>
                    <a:lnTo>
                      <a:pt x="530313" y="105841"/>
                    </a:lnTo>
                    <a:lnTo>
                      <a:pt x="526910" y="103124"/>
                    </a:lnTo>
                    <a:lnTo>
                      <a:pt x="527469" y="105841"/>
                    </a:lnTo>
                    <a:lnTo>
                      <a:pt x="522795" y="99809"/>
                    </a:lnTo>
                    <a:lnTo>
                      <a:pt x="513308" y="94170"/>
                    </a:lnTo>
                    <a:lnTo>
                      <a:pt x="508571" y="90893"/>
                    </a:lnTo>
                    <a:lnTo>
                      <a:pt x="515493" y="97726"/>
                    </a:lnTo>
                    <a:lnTo>
                      <a:pt x="518541" y="106641"/>
                    </a:lnTo>
                    <a:lnTo>
                      <a:pt x="515086" y="106349"/>
                    </a:lnTo>
                    <a:lnTo>
                      <a:pt x="523265" y="110731"/>
                    </a:lnTo>
                    <a:lnTo>
                      <a:pt x="526072" y="109232"/>
                    </a:lnTo>
                    <a:lnTo>
                      <a:pt x="528459" y="107594"/>
                    </a:lnTo>
                    <a:lnTo>
                      <a:pt x="535355" y="111518"/>
                    </a:lnTo>
                    <a:lnTo>
                      <a:pt x="543267" y="121526"/>
                    </a:lnTo>
                    <a:lnTo>
                      <a:pt x="549541" y="121881"/>
                    </a:lnTo>
                    <a:lnTo>
                      <a:pt x="550938" y="124244"/>
                    </a:lnTo>
                    <a:lnTo>
                      <a:pt x="549579" y="124510"/>
                    </a:lnTo>
                    <a:lnTo>
                      <a:pt x="548754" y="125310"/>
                    </a:lnTo>
                    <a:lnTo>
                      <a:pt x="551789" y="129260"/>
                    </a:lnTo>
                    <a:lnTo>
                      <a:pt x="555650" y="130200"/>
                    </a:lnTo>
                    <a:lnTo>
                      <a:pt x="558800" y="137515"/>
                    </a:lnTo>
                    <a:lnTo>
                      <a:pt x="561251" y="138557"/>
                    </a:lnTo>
                    <a:lnTo>
                      <a:pt x="560260" y="138912"/>
                    </a:lnTo>
                    <a:lnTo>
                      <a:pt x="559308" y="139458"/>
                    </a:lnTo>
                    <a:lnTo>
                      <a:pt x="562876" y="144360"/>
                    </a:lnTo>
                    <a:lnTo>
                      <a:pt x="563549" y="144360"/>
                    </a:lnTo>
                    <a:lnTo>
                      <a:pt x="564565" y="142900"/>
                    </a:lnTo>
                    <a:lnTo>
                      <a:pt x="567410" y="146735"/>
                    </a:lnTo>
                    <a:lnTo>
                      <a:pt x="565505" y="147599"/>
                    </a:lnTo>
                    <a:lnTo>
                      <a:pt x="560476" y="142544"/>
                    </a:lnTo>
                    <a:lnTo>
                      <a:pt x="559536" y="144322"/>
                    </a:lnTo>
                    <a:lnTo>
                      <a:pt x="567994" y="155740"/>
                    </a:lnTo>
                    <a:lnTo>
                      <a:pt x="567753" y="148272"/>
                    </a:lnTo>
                    <a:lnTo>
                      <a:pt x="570026" y="149479"/>
                    </a:lnTo>
                    <a:lnTo>
                      <a:pt x="569937" y="149085"/>
                    </a:lnTo>
                    <a:lnTo>
                      <a:pt x="569391" y="148272"/>
                    </a:lnTo>
                    <a:lnTo>
                      <a:pt x="568960" y="147599"/>
                    </a:lnTo>
                    <a:lnTo>
                      <a:pt x="570141" y="146837"/>
                    </a:lnTo>
                    <a:lnTo>
                      <a:pt x="572643" y="152209"/>
                    </a:lnTo>
                    <a:lnTo>
                      <a:pt x="573659" y="150736"/>
                    </a:lnTo>
                    <a:close/>
                  </a:path>
                  <a:path w="633729" h="506729">
                    <a:moveTo>
                      <a:pt x="591007" y="205994"/>
                    </a:moveTo>
                    <a:lnTo>
                      <a:pt x="590905" y="205409"/>
                    </a:lnTo>
                    <a:lnTo>
                      <a:pt x="590537" y="204457"/>
                    </a:lnTo>
                    <a:lnTo>
                      <a:pt x="590613" y="205117"/>
                    </a:lnTo>
                    <a:lnTo>
                      <a:pt x="590778" y="205765"/>
                    </a:lnTo>
                    <a:lnTo>
                      <a:pt x="590981" y="206413"/>
                    </a:lnTo>
                    <a:lnTo>
                      <a:pt x="591007" y="205994"/>
                    </a:lnTo>
                    <a:close/>
                  </a:path>
                  <a:path w="633729" h="506729">
                    <a:moveTo>
                      <a:pt x="592543" y="355523"/>
                    </a:moveTo>
                    <a:lnTo>
                      <a:pt x="592455" y="354888"/>
                    </a:lnTo>
                    <a:lnTo>
                      <a:pt x="592226" y="354495"/>
                    </a:lnTo>
                    <a:lnTo>
                      <a:pt x="592289" y="355307"/>
                    </a:lnTo>
                    <a:lnTo>
                      <a:pt x="592162" y="356057"/>
                    </a:lnTo>
                    <a:lnTo>
                      <a:pt x="592099" y="356844"/>
                    </a:lnTo>
                    <a:lnTo>
                      <a:pt x="592543" y="355523"/>
                    </a:lnTo>
                    <a:close/>
                  </a:path>
                  <a:path w="633729" h="506729">
                    <a:moveTo>
                      <a:pt x="603021" y="303568"/>
                    </a:moveTo>
                    <a:lnTo>
                      <a:pt x="602856" y="300990"/>
                    </a:lnTo>
                    <a:lnTo>
                      <a:pt x="602576" y="298450"/>
                    </a:lnTo>
                    <a:lnTo>
                      <a:pt x="602183" y="294640"/>
                    </a:lnTo>
                    <a:lnTo>
                      <a:pt x="602665" y="292100"/>
                    </a:lnTo>
                    <a:lnTo>
                      <a:pt x="601103" y="298450"/>
                    </a:lnTo>
                    <a:lnTo>
                      <a:pt x="600938" y="294640"/>
                    </a:lnTo>
                    <a:lnTo>
                      <a:pt x="598030" y="299720"/>
                    </a:lnTo>
                    <a:lnTo>
                      <a:pt x="598728" y="304800"/>
                    </a:lnTo>
                    <a:lnTo>
                      <a:pt x="603021" y="303568"/>
                    </a:lnTo>
                    <a:close/>
                  </a:path>
                  <a:path w="633729" h="506729">
                    <a:moveTo>
                      <a:pt x="603364" y="313690"/>
                    </a:moveTo>
                    <a:lnTo>
                      <a:pt x="603275" y="307340"/>
                    </a:lnTo>
                    <a:lnTo>
                      <a:pt x="603059" y="304050"/>
                    </a:lnTo>
                    <a:lnTo>
                      <a:pt x="601243" y="313690"/>
                    </a:lnTo>
                    <a:lnTo>
                      <a:pt x="598817" y="312420"/>
                    </a:lnTo>
                    <a:lnTo>
                      <a:pt x="597230" y="299720"/>
                    </a:lnTo>
                    <a:lnTo>
                      <a:pt x="594766" y="297180"/>
                    </a:lnTo>
                    <a:lnTo>
                      <a:pt x="594372" y="292100"/>
                    </a:lnTo>
                    <a:lnTo>
                      <a:pt x="598906" y="287020"/>
                    </a:lnTo>
                    <a:lnTo>
                      <a:pt x="600583" y="287020"/>
                    </a:lnTo>
                    <a:lnTo>
                      <a:pt x="598284" y="267970"/>
                    </a:lnTo>
                    <a:lnTo>
                      <a:pt x="597877" y="265430"/>
                    </a:lnTo>
                    <a:lnTo>
                      <a:pt x="597674" y="262890"/>
                    </a:lnTo>
                    <a:lnTo>
                      <a:pt x="596887" y="259080"/>
                    </a:lnTo>
                    <a:lnTo>
                      <a:pt x="596315" y="256540"/>
                    </a:lnTo>
                    <a:lnTo>
                      <a:pt x="596023" y="255270"/>
                    </a:lnTo>
                    <a:lnTo>
                      <a:pt x="594969" y="252730"/>
                    </a:lnTo>
                    <a:lnTo>
                      <a:pt x="593585" y="247650"/>
                    </a:lnTo>
                    <a:lnTo>
                      <a:pt x="589889" y="242570"/>
                    </a:lnTo>
                    <a:lnTo>
                      <a:pt x="583145" y="240030"/>
                    </a:lnTo>
                    <a:lnTo>
                      <a:pt x="583006" y="238760"/>
                    </a:lnTo>
                    <a:lnTo>
                      <a:pt x="582193" y="231140"/>
                    </a:lnTo>
                    <a:lnTo>
                      <a:pt x="581660" y="226060"/>
                    </a:lnTo>
                    <a:lnTo>
                      <a:pt x="580961" y="226060"/>
                    </a:lnTo>
                    <a:lnTo>
                      <a:pt x="580936" y="223520"/>
                    </a:lnTo>
                    <a:lnTo>
                      <a:pt x="580898" y="219710"/>
                    </a:lnTo>
                    <a:lnTo>
                      <a:pt x="578523" y="217170"/>
                    </a:lnTo>
                    <a:lnTo>
                      <a:pt x="577380" y="223520"/>
                    </a:lnTo>
                    <a:lnTo>
                      <a:pt x="576414" y="219710"/>
                    </a:lnTo>
                    <a:lnTo>
                      <a:pt x="574484" y="212090"/>
                    </a:lnTo>
                    <a:lnTo>
                      <a:pt x="573913" y="219710"/>
                    </a:lnTo>
                    <a:lnTo>
                      <a:pt x="570585" y="212090"/>
                    </a:lnTo>
                    <a:lnTo>
                      <a:pt x="573468" y="209550"/>
                    </a:lnTo>
                    <a:lnTo>
                      <a:pt x="575525" y="207010"/>
                    </a:lnTo>
                    <a:lnTo>
                      <a:pt x="571830" y="203200"/>
                    </a:lnTo>
                    <a:lnTo>
                      <a:pt x="566648" y="189230"/>
                    </a:lnTo>
                    <a:lnTo>
                      <a:pt x="562356" y="182880"/>
                    </a:lnTo>
                    <a:lnTo>
                      <a:pt x="561505" y="181610"/>
                    </a:lnTo>
                    <a:lnTo>
                      <a:pt x="562749" y="182181"/>
                    </a:lnTo>
                    <a:lnTo>
                      <a:pt x="562102" y="181610"/>
                    </a:lnTo>
                    <a:lnTo>
                      <a:pt x="557809" y="177800"/>
                    </a:lnTo>
                    <a:lnTo>
                      <a:pt x="561644" y="182880"/>
                    </a:lnTo>
                    <a:lnTo>
                      <a:pt x="552361" y="175260"/>
                    </a:lnTo>
                    <a:lnTo>
                      <a:pt x="554050" y="170180"/>
                    </a:lnTo>
                    <a:lnTo>
                      <a:pt x="550659" y="163830"/>
                    </a:lnTo>
                    <a:lnTo>
                      <a:pt x="550849" y="161290"/>
                    </a:lnTo>
                    <a:lnTo>
                      <a:pt x="552577" y="163334"/>
                    </a:lnTo>
                    <a:lnTo>
                      <a:pt x="550913" y="161290"/>
                    </a:lnTo>
                    <a:lnTo>
                      <a:pt x="549884" y="160020"/>
                    </a:lnTo>
                    <a:lnTo>
                      <a:pt x="546125" y="156210"/>
                    </a:lnTo>
                    <a:lnTo>
                      <a:pt x="544449" y="156210"/>
                    </a:lnTo>
                    <a:lnTo>
                      <a:pt x="541350" y="152400"/>
                    </a:lnTo>
                    <a:lnTo>
                      <a:pt x="538060" y="149860"/>
                    </a:lnTo>
                    <a:lnTo>
                      <a:pt x="534708" y="147320"/>
                    </a:lnTo>
                    <a:lnTo>
                      <a:pt x="530796" y="144780"/>
                    </a:lnTo>
                    <a:lnTo>
                      <a:pt x="530186" y="144475"/>
                    </a:lnTo>
                    <a:lnTo>
                      <a:pt x="530186" y="195897"/>
                    </a:lnTo>
                    <a:lnTo>
                      <a:pt x="525513" y="191770"/>
                    </a:lnTo>
                    <a:lnTo>
                      <a:pt x="527570" y="195580"/>
                    </a:lnTo>
                    <a:lnTo>
                      <a:pt x="525691" y="196850"/>
                    </a:lnTo>
                    <a:lnTo>
                      <a:pt x="523925" y="193040"/>
                    </a:lnTo>
                    <a:lnTo>
                      <a:pt x="522084" y="190500"/>
                    </a:lnTo>
                    <a:lnTo>
                      <a:pt x="520052" y="187960"/>
                    </a:lnTo>
                    <a:lnTo>
                      <a:pt x="519099" y="186690"/>
                    </a:lnTo>
                    <a:lnTo>
                      <a:pt x="518147" y="185420"/>
                    </a:lnTo>
                    <a:lnTo>
                      <a:pt x="516788" y="186690"/>
                    </a:lnTo>
                    <a:lnTo>
                      <a:pt x="513435" y="177800"/>
                    </a:lnTo>
                    <a:lnTo>
                      <a:pt x="510819" y="176530"/>
                    </a:lnTo>
                    <a:lnTo>
                      <a:pt x="507733" y="170180"/>
                    </a:lnTo>
                    <a:lnTo>
                      <a:pt x="505879" y="166370"/>
                    </a:lnTo>
                    <a:lnTo>
                      <a:pt x="503072" y="165100"/>
                    </a:lnTo>
                    <a:lnTo>
                      <a:pt x="505675" y="167640"/>
                    </a:lnTo>
                    <a:lnTo>
                      <a:pt x="507517" y="170180"/>
                    </a:lnTo>
                    <a:lnTo>
                      <a:pt x="503986" y="166370"/>
                    </a:lnTo>
                    <a:lnTo>
                      <a:pt x="500684" y="168910"/>
                    </a:lnTo>
                    <a:lnTo>
                      <a:pt x="500126" y="167640"/>
                    </a:lnTo>
                    <a:lnTo>
                      <a:pt x="497852" y="162560"/>
                    </a:lnTo>
                    <a:lnTo>
                      <a:pt x="495884" y="158750"/>
                    </a:lnTo>
                    <a:lnTo>
                      <a:pt x="495173" y="162560"/>
                    </a:lnTo>
                    <a:lnTo>
                      <a:pt x="495134" y="163334"/>
                    </a:lnTo>
                    <a:lnTo>
                      <a:pt x="494931" y="163830"/>
                    </a:lnTo>
                    <a:lnTo>
                      <a:pt x="495020" y="163220"/>
                    </a:lnTo>
                    <a:lnTo>
                      <a:pt x="494385" y="162560"/>
                    </a:lnTo>
                    <a:lnTo>
                      <a:pt x="491909" y="160020"/>
                    </a:lnTo>
                    <a:lnTo>
                      <a:pt x="488061" y="156210"/>
                    </a:lnTo>
                    <a:lnTo>
                      <a:pt x="488962" y="157480"/>
                    </a:lnTo>
                    <a:lnTo>
                      <a:pt x="489559" y="160020"/>
                    </a:lnTo>
                    <a:lnTo>
                      <a:pt x="490232" y="162560"/>
                    </a:lnTo>
                    <a:lnTo>
                      <a:pt x="488848" y="160020"/>
                    </a:lnTo>
                    <a:lnTo>
                      <a:pt x="487540" y="158750"/>
                    </a:lnTo>
                    <a:lnTo>
                      <a:pt x="485940" y="157480"/>
                    </a:lnTo>
                    <a:lnTo>
                      <a:pt x="486918" y="158800"/>
                    </a:lnTo>
                    <a:lnTo>
                      <a:pt x="488442" y="162560"/>
                    </a:lnTo>
                    <a:lnTo>
                      <a:pt x="484390" y="158750"/>
                    </a:lnTo>
                    <a:lnTo>
                      <a:pt x="481939" y="156210"/>
                    </a:lnTo>
                    <a:lnTo>
                      <a:pt x="475843" y="149860"/>
                    </a:lnTo>
                    <a:lnTo>
                      <a:pt x="472135" y="146050"/>
                    </a:lnTo>
                    <a:lnTo>
                      <a:pt x="469188" y="140970"/>
                    </a:lnTo>
                    <a:lnTo>
                      <a:pt x="467741" y="138430"/>
                    </a:lnTo>
                    <a:lnTo>
                      <a:pt x="472909" y="139700"/>
                    </a:lnTo>
                    <a:lnTo>
                      <a:pt x="477913" y="144780"/>
                    </a:lnTo>
                    <a:lnTo>
                      <a:pt x="488238" y="152400"/>
                    </a:lnTo>
                    <a:lnTo>
                      <a:pt x="493128" y="156210"/>
                    </a:lnTo>
                    <a:lnTo>
                      <a:pt x="496658" y="157480"/>
                    </a:lnTo>
                    <a:lnTo>
                      <a:pt x="496138" y="153670"/>
                    </a:lnTo>
                    <a:lnTo>
                      <a:pt x="488594" y="152400"/>
                    </a:lnTo>
                    <a:lnTo>
                      <a:pt x="489000" y="148590"/>
                    </a:lnTo>
                    <a:lnTo>
                      <a:pt x="484898" y="147320"/>
                    </a:lnTo>
                    <a:lnTo>
                      <a:pt x="481622" y="146050"/>
                    </a:lnTo>
                    <a:lnTo>
                      <a:pt x="474802" y="140970"/>
                    </a:lnTo>
                    <a:lnTo>
                      <a:pt x="475945" y="138430"/>
                    </a:lnTo>
                    <a:lnTo>
                      <a:pt x="484543" y="143510"/>
                    </a:lnTo>
                    <a:lnTo>
                      <a:pt x="488073" y="144780"/>
                    </a:lnTo>
                    <a:lnTo>
                      <a:pt x="493153" y="145986"/>
                    </a:lnTo>
                    <a:lnTo>
                      <a:pt x="495122" y="146481"/>
                    </a:lnTo>
                    <a:lnTo>
                      <a:pt x="495909" y="147320"/>
                    </a:lnTo>
                    <a:lnTo>
                      <a:pt x="498525" y="148590"/>
                    </a:lnTo>
                    <a:lnTo>
                      <a:pt x="501434" y="153670"/>
                    </a:lnTo>
                    <a:lnTo>
                      <a:pt x="503885" y="154940"/>
                    </a:lnTo>
                    <a:lnTo>
                      <a:pt x="505917" y="157480"/>
                    </a:lnTo>
                    <a:lnTo>
                      <a:pt x="502513" y="157480"/>
                    </a:lnTo>
                    <a:lnTo>
                      <a:pt x="505409" y="162560"/>
                    </a:lnTo>
                    <a:lnTo>
                      <a:pt x="509981" y="166370"/>
                    </a:lnTo>
                    <a:lnTo>
                      <a:pt x="514438" y="168910"/>
                    </a:lnTo>
                    <a:lnTo>
                      <a:pt x="518693" y="172720"/>
                    </a:lnTo>
                    <a:lnTo>
                      <a:pt x="523214" y="176530"/>
                    </a:lnTo>
                    <a:lnTo>
                      <a:pt x="526326" y="181610"/>
                    </a:lnTo>
                    <a:lnTo>
                      <a:pt x="525462" y="182880"/>
                    </a:lnTo>
                    <a:lnTo>
                      <a:pt x="526453" y="185420"/>
                    </a:lnTo>
                    <a:lnTo>
                      <a:pt x="527304" y="186690"/>
                    </a:lnTo>
                    <a:lnTo>
                      <a:pt x="528002" y="189230"/>
                    </a:lnTo>
                    <a:lnTo>
                      <a:pt x="528535" y="190500"/>
                    </a:lnTo>
                    <a:lnTo>
                      <a:pt x="527253" y="190500"/>
                    </a:lnTo>
                    <a:lnTo>
                      <a:pt x="530186" y="195897"/>
                    </a:lnTo>
                    <a:lnTo>
                      <a:pt x="530186" y="144475"/>
                    </a:lnTo>
                    <a:lnTo>
                      <a:pt x="528281" y="143510"/>
                    </a:lnTo>
                    <a:lnTo>
                      <a:pt x="527100" y="142240"/>
                    </a:lnTo>
                    <a:lnTo>
                      <a:pt x="528142" y="142240"/>
                    </a:lnTo>
                    <a:lnTo>
                      <a:pt x="527392" y="140970"/>
                    </a:lnTo>
                    <a:lnTo>
                      <a:pt x="526110" y="139700"/>
                    </a:lnTo>
                    <a:lnTo>
                      <a:pt x="525157" y="138430"/>
                    </a:lnTo>
                    <a:lnTo>
                      <a:pt x="523265" y="135890"/>
                    </a:lnTo>
                    <a:lnTo>
                      <a:pt x="522947" y="135458"/>
                    </a:lnTo>
                    <a:lnTo>
                      <a:pt x="521614" y="134620"/>
                    </a:lnTo>
                    <a:lnTo>
                      <a:pt x="520280" y="132080"/>
                    </a:lnTo>
                    <a:lnTo>
                      <a:pt x="519010" y="130810"/>
                    </a:lnTo>
                    <a:lnTo>
                      <a:pt x="517575" y="128270"/>
                    </a:lnTo>
                    <a:lnTo>
                      <a:pt x="514350" y="127000"/>
                    </a:lnTo>
                    <a:lnTo>
                      <a:pt x="515493" y="128270"/>
                    </a:lnTo>
                    <a:lnTo>
                      <a:pt x="512673" y="129540"/>
                    </a:lnTo>
                    <a:lnTo>
                      <a:pt x="505218" y="127000"/>
                    </a:lnTo>
                    <a:lnTo>
                      <a:pt x="498741" y="119380"/>
                    </a:lnTo>
                    <a:lnTo>
                      <a:pt x="499084" y="120650"/>
                    </a:lnTo>
                    <a:lnTo>
                      <a:pt x="507098" y="129540"/>
                    </a:lnTo>
                    <a:lnTo>
                      <a:pt x="504647" y="128270"/>
                    </a:lnTo>
                    <a:lnTo>
                      <a:pt x="494855" y="117411"/>
                    </a:lnTo>
                    <a:lnTo>
                      <a:pt x="494855" y="146202"/>
                    </a:lnTo>
                    <a:lnTo>
                      <a:pt x="494487" y="146050"/>
                    </a:lnTo>
                    <a:lnTo>
                      <a:pt x="494728" y="146050"/>
                    </a:lnTo>
                    <a:lnTo>
                      <a:pt x="494855" y="146202"/>
                    </a:lnTo>
                    <a:lnTo>
                      <a:pt x="494855" y="117411"/>
                    </a:lnTo>
                    <a:lnTo>
                      <a:pt x="494347" y="116840"/>
                    </a:lnTo>
                    <a:lnTo>
                      <a:pt x="490943" y="114300"/>
                    </a:lnTo>
                    <a:lnTo>
                      <a:pt x="487299" y="110490"/>
                    </a:lnTo>
                    <a:lnTo>
                      <a:pt x="483958" y="107950"/>
                    </a:lnTo>
                    <a:lnTo>
                      <a:pt x="489521" y="110286"/>
                    </a:lnTo>
                    <a:lnTo>
                      <a:pt x="487489" y="107950"/>
                    </a:lnTo>
                    <a:lnTo>
                      <a:pt x="480606" y="102870"/>
                    </a:lnTo>
                    <a:lnTo>
                      <a:pt x="477558" y="100330"/>
                    </a:lnTo>
                    <a:lnTo>
                      <a:pt x="475945" y="98983"/>
                    </a:lnTo>
                    <a:lnTo>
                      <a:pt x="475945" y="100330"/>
                    </a:lnTo>
                    <a:lnTo>
                      <a:pt x="474637" y="99060"/>
                    </a:lnTo>
                    <a:lnTo>
                      <a:pt x="474929" y="99339"/>
                    </a:lnTo>
                    <a:lnTo>
                      <a:pt x="475945" y="100330"/>
                    </a:lnTo>
                    <a:lnTo>
                      <a:pt x="475945" y="98983"/>
                    </a:lnTo>
                    <a:lnTo>
                      <a:pt x="474522" y="97790"/>
                    </a:lnTo>
                    <a:lnTo>
                      <a:pt x="473468" y="96520"/>
                    </a:lnTo>
                    <a:lnTo>
                      <a:pt x="471373" y="93980"/>
                    </a:lnTo>
                    <a:lnTo>
                      <a:pt x="478751" y="96520"/>
                    </a:lnTo>
                    <a:lnTo>
                      <a:pt x="483209" y="99060"/>
                    </a:lnTo>
                    <a:lnTo>
                      <a:pt x="487832" y="102870"/>
                    </a:lnTo>
                    <a:lnTo>
                      <a:pt x="492315" y="106680"/>
                    </a:lnTo>
                    <a:lnTo>
                      <a:pt x="497001" y="110490"/>
                    </a:lnTo>
                    <a:lnTo>
                      <a:pt x="503161" y="115570"/>
                    </a:lnTo>
                    <a:lnTo>
                      <a:pt x="503301" y="118110"/>
                    </a:lnTo>
                    <a:lnTo>
                      <a:pt x="499910" y="115570"/>
                    </a:lnTo>
                    <a:lnTo>
                      <a:pt x="495477" y="111760"/>
                    </a:lnTo>
                    <a:lnTo>
                      <a:pt x="492493" y="110490"/>
                    </a:lnTo>
                    <a:lnTo>
                      <a:pt x="494690" y="113030"/>
                    </a:lnTo>
                    <a:lnTo>
                      <a:pt x="498627" y="118110"/>
                    </a:lnTo>
                    <a:lnTo>
                      <a:pt x="500938" y="118110"/>
                    </a:lnTo>
                    <a:lnTo>
                      <a:pt x="505561" y="121920"/>
                    </a:lnTo>
                    <a:lnTo>
                      <a:pt x="510044" y="124460"/>
                    </a:lnTo>
                    <a:lnTo>
                      <a:pt x="511949" y="121920"/>
                    </a:lnTo>
                    <a:lnTo>
                      <a:pt x="481736" y="93980"/>
                    </a:lnTo>
                    <a:lnTo>
                      <a:pt x="479920" y="92710"/>
                    </a:lnTo>
                    <a:lnTo>
                      <a:pt x="477189" y="90170"/>
                    </a:lnTo>
                    <a:lnTo>
                      <a:pt x="474459" y="87630"/>
                    </a:lnTo>
                    <a:lnTo>
                      <a:pt x="472617" y="86360"/>
                    </a:lnTo>
                    <a:lnTo>
                      <a:pt x="468947" y="83820"/>
                    </a:lnTo>
                    <a:lnTo>
                      <a:pt x="475742" y="82550"/>
                    </a:lnTo>
                    <a:lnTo>
                      <a:pt x="479196" y="81280"/>
                    </a:lnTo>
                    <a:lnTo>
                      <a:pt x="489559" y="77470"/>
                    </a:lnTo>
                    <a:lnTo>
                      <a:pt x="496201" y="76250"/>
                    </a:lnTo>
                    <a:lnTo>
                      <a:pt x="499376" y="77749"/>
                    </a:lnTo>
                    <a:lnTo>
                      <a:pt x="503085" y="79857"/>
                    </a:lnTo>
                    <a:lnTo>
                      <a:pt x="501751" y="80124"/>
                    </a:lnTo>
                    <a:lnTo>
                      <a:pt x="500253" y="80530"/>
                    </a:lnTo>
                    <a:lnTo>
                      <a:pt x="504215" y="83527"/>
                    </a:lnTo>
                    <a:lnTo>
                      <a:pt x="507555" y="87337"/>
                    </a:lnTo>
                    <a:lnTo>
                      <a:pt x="511022" y="89217"/>
                    </a:lnTo>
                    <a:lnTo>
                      <a:pt x="514362" y="90766"/>
                    </a:lnTo>
                    <a:lnTo>
                      <a:pt x="517537" y="92506"/>
                    </a:lnTo>
                    <a:lnTo>
                      <a:pt x="520560" y="93941"/>
                    </a:lnTo>
                    <a:lnTo>
                      <a:pt x="521893" y="95377"/>
                    </a:lnTo>
                    <a:lnTo>
                      <a:pt x="527685" y="95377"/>
                    </a:lnTo>
                    <a:lnTo>
                      <a:pt x="510501" y="80010"/>
                    </a:lnTo>
                    <a:lnTo>
                      <a:pt x="510501" y="85902"/>
                    </a:lnTo>
                    <a:lnTo>
                      <a:pt x="505561" y="81368"/>
                    </a:lnTo>
                    <a:lnTo>
                      <a:pt x="507771" y="82791"/>
                    </a:lnTo>
                    <a:lnTo>
                      <a:pt x="509739" y="84340"/>
                    </a:lnTo>
                    <a:lnTo>
                      <a:pt x="510501" y="85902"/>
                    </a:lnTo>
                    <a:lnTo>
                      <a:pt x="510501" y="80010"/>
                    </a:lnTo>
                    <a:lnTo>
                      <a:pt x="502259" y="73850"/>
                    </a:lnTo>
                    <a:lnTo>
                      <a:pt x="498233" y="74866"/>
                    </a:lnTo>
                    <a:lnTo>
                      <a:pt x="497941" y="74739"/>
                    </a:lnTo>
                    <a:lnTo>
                      <a:pt x="497941" y="74930"/>
                    </a:lnTo>
                    <a:lnTo>
                      <a:pt x="497128" y="75133"/>
                    </a:lnTo>
                    <a:lnTo>
                      <a:pt x="497230" y="74930"/>
                    </a:lnTo>
                    <a:lnTo>
                      <a:pt x="497941" y="74930"/>
                    </a:lnTo>
                    <a:lnTo>
                      <a:pt x="497941" y="74739"/>
                    </a:lnTo>
                    <a:lnTo>
                      <a:pt x="490245" y="71120"/>
                    </a:lnTo>
                    <a:lnTo>
                      <a:pt x="486270" y="72390"/>
                    </a:lnTo>
                    <a:lnTo>
                      <a:pt x="484276" y="74930"/>
                    </a:lnTo>
                    <a:lnTo>
                      <a:pt x="482104" y="74930"/>
                    </a:lnTo>
                    <a:lnTo>
                      <a:pt x="478675" y="73660"/>
                    </a:lnTo>
                    <a:lnTo>
                      <a:pt x="474764" y="73660"/>
                    </a:lnTo>
                    <a:lnTo>
                      <a:pt x="472859" y="69850"/>
                    </a:lnTo>
                    <a:lnTo>
                      <a:pt x="475107" y="69850"/>
                    </a:lnTo>
                    <a:lnTo>
                      <a:pt x="470052" y="67310"/>
                    </a:lnTo>
                    <a:lnTo>
                      <a:pt x="466344" y="67310"/>
                    </a:lnTo>
                    <a:lnTo>
                      <a:pt x="464019" y="65836"/>
                    </a:lnTo>
                    <a:lnTo>
                      <a:pt x="464019" y="88900"/>
                    </a:lnTo>
                    <a:lnTo>
                      <a:pt x="463791" y="90170"/>
                    </a:lnTo>
                    <a:lnTo>
                      <a:pt x="459981" y="87630"/>
                    </a:lnTo>
                    <a:lnTo>
                      <a:pt x="462711" y="86360"/>
                    </a:lnTo>
                    <a:lnTo>
                      <a:pt x="464019" y="88900"/>
                    </a:lnTo>
                    <a:lnTo>
                      <a:pt x="464019" y="65836"/>
                    </a:lnTo>
                    <a:lnTo>
                      <a:pt x="462368" y="64770"/>
                    </a:lnTo>
                    <a:lnTo>
                      <a:pt x="459943" y="64770"/>
                    </a:lnTo>
                    <a:lnTo>
                      <a:pt x="461632" y="66040"/>
                    </a:lnTo>
                    <a:lnTo>
                      <a:pt x="463778" y="67310"/>
                    </a:lnTo>
                    <a:lnTo>
                      <a:pt x="462711" y="68580"/>
                    </a:lnTo>
                    <a:lnTo>
                      <a:pt x="457593" y="66040"/>
                    </a:lnTo>
                    <a:lnTo>
                      <a:pt x="453605" y="64770"/>
                    </a:lnTo>
                    <a:lnTo>
                      <a:pt x="448843" y="64770"/>
                    </a:lnTo>
                    <a:lnTo>
                      <a:pt x="445122" y="62230"/>
                    </a:lnTo>
                    <a:lnTo>
                      <a:pt x="441401" y="59690"/>
                    </a:lnTo>
                    <a:lnTo>
                      <a:pt x="442595" y="58420"/>
                    </a:lnTo>
                    <a:lnTo>
                      <a:pt x="441617" y="55880"/>
                    </a:lnTo>
                    <a:lnTo>
                      <a:pt x="450164" y="59690"/>
                    </a:lnTo>
                    <a:lnTo>
                      <a:pt x="443153" y="53340"/>
                    </a:lnTo>
                    <a:lnTo>
                      <a:pt x="450342" y="55880"/>
                    </a:lnTo>
                    <a:lnTo>
                      <a:pt x="452361" y="57150"/>
                    </a:lnTo>
                    <a:lnTo>
                      <a:pt x="457390" y="59690"/>
                    </a:lnTo>
                    <a:lnTo>
                      <a:pt x="463664" y="59690"/>
                    </a:lnTo>
                    <a:lnTo>
                      <a:pt x="463664" y="57810"/>
                    </a:lnTo>
                    <a:lnTo>
                      <a:pt x="458978" y="54610"/>
                    </a:lnTo>
                    <a:lnTo>
                      <a:pt x="456844" y="53340"/>
                    </a:lnTo>
                    <a:lnTo>
                      <a:pt x="455574" y="52590"/>
                    </a:lnTo>
                    <a:lnTo>
                      <a:pt x="451142" y="52070"/>
                    </a:lnTo>
                    <a:lnTo>
                      <a:pt x="452602" y="48260"/>
                    </a:lnTo>
                    <a:lnTo>
                      <a:pt x="453580" y="45720"/>
                    </a:lnTo>
                    <a:lnTo>
                      <a:pt x="443699" y="43180"/>
                    </a:lnTo>
                    <a:lnTo>
                      <a:pt x="443509" y="48260"/>
                    </a:lnTo>
                    <a:lnTo>
                      <a:pt x="442023" y="46990"/>
                    </a:lnTo>
                    <a:lnTo>
                      <a:pt x="446620" y="52070"/>
                    </a:lnTo>
                    <a:lnTo>
                      <a:pt x="440347" y="50800"/>
                    </a:lnTo>
                    <a:lnTo>
                      <a:pt x="439153" y="49530"/>
                    </a:lnTo>
                    <a:lnTo>
                      <a:pt x="435622" y="49530"/>
                    </a:lnTo>
                    <a:lnTo>
                      <a:pt x="441058" y="55880"/>
                    </a:lnTo>
                    <a:lnTo>
                      <a:pt x="439229" y="55041"/>
                    </a:lnTo>
                    <a:lnTo>
                      <a:pt x="439229" y="62230"/>
                    </a:lnTo>
                    <a:lnTo>
                      <a:pt x="435889" y="62230"/>
                    </a:lnTo>
                    <a:lnTo>
                      <a:pt x="429272" y="58420"/>
                    </a:lnTo>
                    <a:lnTo>
                      <a:pt x="426605" y="64770"/>
                    </a:lnTo>
                    <a:lnTo>
                      <a:pt x="424992" y="62230"/>
                    </a:lnTo>
                    <a:lnTo>
                      <a:pt x="421792" y="57150"/>
                    </a:lnTo>
                    <a:lnTo>
                      <a:pt x="419823" y="58420"/>
                    </a:lnTo>
                    <a:lnTo>
                      <a:pt x="421220" y="60960"/>
                    </a:lnTo>
                    <a:lnTo>
                      <a:pt x="423646" y="62230"/>
                    </a:lnTo>
                    <a:lnTo>
                      <a:pt x="421551" y="62230"/>
                    </a:lnTo>
                    <a:lnTo>
                      <a:pt x="414185" y="58420"/>
                    </a:lnTo>
                    <a:lnTo>
                      <a:pt x="412203" y="57150"/>
                    </a:lnTo>
                    <a:lnTo>
                      <a:pt x="410464" y="57150"/>
                    </a:lnTo>
                    <a:lnTo>
                      <a:pt x="411391" y="55880"/>
                    </a:lnTo>
                    <a:lnTo>
                      <a:pt x="413308" y="53340"/>
                    </a:lnTo>
                    <a:lnTo>
                      <a:pt x="422351" y="57150"/>
                    </a:lnTo>
                    <a:lnTo>
                      <a:pt x="426339" y="55880"/>
                    </a:lnTo>
                    <a:lnTo>
                      <a:pt x="429133" y="55880"/>
                    </a:lnTo>
                    <a:lnTo>
                      <a:pt x="439229" y="62230"/>
                    </a:lnTo>
                    <a:lnTo>
                      <a:pt x="439229" y="55041"/>
                    </a:lnTo>
                    <a:lnTo>
                      <a:pt x="435571" y="53340"/>
                    </a:lnTo>
                    <a:lnTo>
                      <a:pt x="432841" y="52070"/>
                    </a:lnTo>
                    <a:lnTo>
                      <a:pt x="427355" y="49530"/>
                    </a:lnTo>
                    <a:lnTo>
                      <a:pt x="431749" y="49530"/>
                    </a:lnTo>
                    <a:lnTo>
                      <a:pt x="431876" y="48260"/>
                    </a:lnTo>
                    <a:lnTo>
                      <a:pt x="422236" y="44450"/>
                    </a:lnTo>
                    <a:lnTo>
                      <a:pt x="419023" y="43180"/>
                    </a:lnTo>
                    <a:lnTo>
                      <a:pt x="412559" y="38100"/>
                    </a:lnTo>
                    <a:lnTo>
                      <a:pt x="404558" y="31813"/>
                    </a:lnTo>
                    <a:lnTo>
                      <a:pt x="417918" y="36830"/>
                    </a:lnTo>
                    <a:lnTo>
                      <a:pt x="413956" y="31750"/>
                    </a:lnTo>
                    <a:lnTo>
                      <a:pt x="406908" y="31750"/>
                    </a:lnTo>
                    <a:lnTo>
                      <a:pt x="403961" y="30988"/>
                    </a:lnTo>
                    <a:lnTo>
                      <a:pt x="403961" y="31572"/>
                    </a:lnTo>
                    <a:lnTo>
                      <a:pt x="401866" y="30822"/>
                    </a:lnTo>
                    <a:lnTo>
                      <a:pt x="401866" y="52070"/>
                    </a:lnTo>
                    <a:lnTo>
                      <a:pt x="399516" y="52070"/>
                    </a:lnTo>
                    <a:lnTo>
                      <a:pt x="382130" y="45720"/>
                    </a:lnTo>
                    <a:lnTo>
                      <a:pt x="378421" y="46990"/>
                    </a:lnTo>
                    <a:lnTo>
                      <a:pt x="384327" y="53340"/>
                    </a:lnTo>
                    <a:lnTo>
                      <a:pt x="395782" y="62230"/>
                    </a:lnTo>
                    <a:lnTo>
                      <a:pt x="387642" y="58420"/>
                    </a:lnTo>
                    <a:lnTo>
                      <a:pt x="379349" y="55880"/>
                    </a:lnTo>
                    <a:lnTo>
                      <a:pt x="368058" y="50800"/>
                    </a:lnTo>
                    <a:lnTo>
                      <a:pt x="362318" y="48260"/>
                    </a:lnTo>
                    <a:lnTo>
                      <a:pt x="363347" y="50800"/>
                    </a:lnTo>
                    <a:lnTo>
                      <a:pt x="361556" y="49530"/>
                    </a:lnTo>
                    <a:lnTo>
                      <a:pt x="359752" y="48260"/>
                    </a:lnTo>
                    <a:lnTo>
                      <a:pt x="356196" y="49530"/>
                    </a:lnTo>
                    <a:lnTo>
                      <a:pt x="354647" y="46990"/>
                    </a:lnTo>
                    <a:lnTo>
                      <a:pt x="359930" y="45720"/>
                    </a:lnTo>
                    <a:lnTo>
                      <a:pt x="372402" y="44450"/>
                    </a:lnTo>
                    <a:lnTo>
                      <a:pt x="382739" y="44450"/>
                    </a:lnTo>
                    <a:lnTo>
                      <a:pt x="390093" y="46990"/>
                    </a:lnTo>
                    <a:lnTo>
                      <a:pt x="397929" y="49530"/>
                    </a:lnTo>
                    <a:lnTo>
                      <a:pt x="401866" y="52070"/>
                    </a:lnTo>
                    <a:lnTo>
                      <a:pt x="401866" y="30822"/>
                    </a:lnTo>
                    <a:lnTo>
                      <a:pt x="393877" y="27940"/>
                    </a:lnTo>
                    <a:lnTo>
                      <a:pt x="398462" y="29210"/>
                    </a:lnTo>
                    <a:lnTo>
                      <a:pt x="403961" y="31572"/>
                    </a:lnTo>
                    <a:lnTo>
                      <a:pt x="403961" y="30988"/>
                    </a:lnTo>
                    <a:lnTo>
                      <a:pt x="402005" y="30480"/>
                    </a:lnTo>
                    <a:lnTo>
                      <a:pt x="408127" y="30480"/>
                    </a:lnTo>
                    <a:lnTo>
                      <a:pt x="403313" y="26670"/>
                    </a:lnTo>
                    <a:lnTo>
                      <a:pt x="400481" y="27940"/>
                    </a:lnTo>
                    <a:lnTo>
                      <a:pt x="397344" y="26670"/>
                    </a:lnTo>
                    <a:lnTo>
                      <a:pt x="391617" y="24130"/>
                    </a:lnTo>
                    <a:lnTo>
                      <a:pt x="391121" y="24130"/>
                    </a:lnTo>
                    <a:lnTo>
                      <a:pt x="392353" y="25400"/>
                    </a:lnTo>
                    <a:lnTo>
                      <a:pt x="395008" y="26670"/>
                    </a:lnTo>
                    <a:lnTo>
                      <a:pt x="390613" y="26670"/>
                    </a:lnTo>
                    <a:lnTo>
                      <a:pt x="384657" y="25400"/>
                    </a:lnTo>
                    <a:lnTo>
                      <a:pt x="378129" y="22860"/>
                    </a:lnTo>
                    <a:lnTo>
                      <a:pt x="373456" y="21590"/>
                    </a:lnTo>
                    <a:lnTo>
                      <a:pt x="364070" y="19024"/>
                    </a:lnTo>
                    <a:lnTo>
                      <a:pt x="360654" y="17780"/>
                    </a:lnTo>
                    <a:lnTo>
                      <a:pt x="357187" y="16510"/>
                    </a:lnTo>
                    <a:lnTo>
                      <a:pt x="371195" y="16510"/>
                    </a:lnTo>
                    <a:lnTo>
                      <a:pt x="368642" y="15240"/>
                    </a:lnTo>
                    <a:lnTo>
                      <a:pt x="362483" y="13970"/>
                    </a:lnTo>
                    <a:lnTo>
                      <a:pt x="356946" y="16383"/>
                    </a:lnTo>
                    <a:lnTo>
                      <a:pt x="356946" y="35560"/>
                    </a:lnTo>
                    <a:lnTo>
                      <a:pt x="356235" y="35560"/>
                    </a:lnTo>
                    <a:lnTo>
                      <a:pt x="356514" y="36677"/>
                    </a:lnTo>
                    <a:lnTo>
                      <a:pt x="351815" y="35877"/>
                    </a:lnTo>
                    <a:lnTo>
                      <a:pt x="351815" y="38100"/>
                    </a:lnTo>
                    <a:lnTo>
                      <a:pt x="351523" y="38100"/>
                    </a:lnTo>
                    <a:lnTo>
                      <a:pt x="351345" y="37744"/>
                    </a:lnTo>
                    <a:lnTo>
                      <a:pt x="351815" y="38100"/>
                    </a:lnTo>
                    <a:lnTo>
                      <a:pt x="351815" y="35877"/>
                    </a:lnTo>
                    <a:lnTo>
                      <a:pt x="350050" y="35560"/>
                    </a:lnTo>
                    <a:lnTo>
                      <a:pt x="351459" y="34290"/>
                    </a:lnTo>
                    <a:lnTo>
                      <a:pt x="350266" y="33020"/>
                    </a:lnTo>
                    <a:lnTo>
                      <a:pt x="356946" y="35560"/>
                    </a:lnTo>
                    <a:lnTo>
                      <a:pt x="356946" y="16383"/>
                    </a:lnTo>
                    <a:lnTo>
                      <a:pt x="356654" y="16510"/>
                    </a:lnTo>
                    <a:lnTo>
                      <a:pt x="354228" y="15240"/>
                    </a:lnTo>
                    <a:lnTo>
                      <a:pt x="353110" y="14655"/>
                    </a:lnTo>
                    <a:lnTo>
                      <a:pt x="353110" y="31750"/>
                    </a:lnTo>
                    <a:lnTo>
                      <a:pt x="348881" y="27355"/>
                    </a:lnTo>
                    <a:lnTo>
                      <a:pt x="348881" y="30480"/>
                    </a:lnTo>
                    <a:lnTo>
                      <a:pt x="347472" y="30480"/>
                    </a:lnTo>
                    <a:lnTo>
                      <a:pt x="347472" y="69850"/>
                    </a:lnTo>
                    <a:lnTo>
                      <a:pt x="345617" y="73660"/>
                    </a:lnTo>
                    <a:lnTo>
                      <a:pt x="340169" y="71564"/>
                    </a:lnTo>
                    <a:lnTo>
                      <a:pt x="342061" y="71120"/>
                    </a:lnTo>
                    <a:lnTo>
                      <a:pt x="347472" y="69850"/>
                    </a:lnTo>
                    <a:lnTo>
                      <a:pt x="347472" y="30480"/>
                    </a:lnTo>
                    <a:lnTo>
                      <a:pt x="346240" y="30480"/>
                    </a:lnTo>
                    <a:lnTo>
                      <a:pt x="340563" y="31750"/>
                    </a:lnTo>
                    <a:lnTo>
                      <a:pt x="341376" y="29210"/>
                    </a:lnTo>
                    <a:lnTo>
                      <a:pt x="340944" y="30480"/>
                    </a:lnTo>
                    <a:lnTo>
                      <a:pt x="336321" y="31750"/>
                    </a:lnTo>
                    <a:lnTo>
                      <a:pt x="340080" y="31750"/>
                    </a:lnTo>
                    <a:lnTo>
                      <a:pt x="338010" y="33020"/>
                    </a:lnTo>
                    <a:lnTo>
                      <a:pt x="333832" y="33020"/>
                    </a:lnTo>
                    <a:lnTo>
                      <a:pt x="331838" y="31750"/>
                    </a:lnTo>
                    <a:lnTo>
                      <a:pt x="327901" y="30480"/>
                    </a:lnTo>
                    <a:lnTo>
                      <a:pt x="324916" y="27940"/>
                    </a:lnTo>
                    <a:lnTo>
                      <a:pt x="324840" y="26949"/>
                    </a:lnTo>
                    <a:lnTo>
                      <a:pt x="321208" y="27940"/>
                    </a:lnTo>
                    <a:lnTo>
                      <a:pt x="322592" y="30480"/>
                    </a:lnTo>
                    <a:lnTo>
                      <a:pt x="319976" y="30480"/>
                    </a:lnTo>
                    <a:lnTo>
                      <a:pt x="316674" y="29210"/>
                    </a:lnTo>
                    <a:lnTo>
                      <a:pt x="306095" y="29210"/>
                    </a:lnTo>
                    <a:lnTo>
                      <a:pt x="299224" y="26670"/>
                    </a:lnTo>
                    <a:lnTo>
                      <a:pt x="293662" y="24130"/>
                    </a:lnTo>
                    <a:lnTo>
                      <a:pt x="298615" y="21590"/>
                    </a:lnTo>
                    <a:lnTo>
                      <a:pt x="293954" y="22860"/>
                    </a:lnTo>
                    <a:lnTo>
                      <a:pt x="289267" y="20320"/>
                    </a:lnTo>
                    <a:lnTo>
                      <a:pt x="284238" y="22860"/>
                    </a:lnTo>
                    <a:lnTo>
                      <a:pt x="288264" y="22860"/>
                    </a:lnTo>
                    <a:lnTo>
                      <a:pt x="289013" y="25400"/>
                    </a:lnTo>
                    <a:lnTo>
                      <a:pt x="290220" y="26670"/>
                    </a:lnTo>
                    <a:lnTo>
                      <a:pt x="295630" y="26670"/>
                    </a:lnTo>
                    <a:lnTo>
                      <a:pt x="298551" y="30480"/>
                    </a:lnTo>
                    <a:lnTo>
                      <a:pt x="285965" y="27940"/>
                    </a:lnTo>
                    <a:lnTo>
                      <a:pt x="280098" y="25400"/>
                    </a:lnTo>
                    <a:lnTo>
                      <a:pt x="283210" y="25400"/>
                    </a:lnTo>
                    <a:lnTo>
                      <a:pt x="280708" y="24130"/>
                    </a:lnTo>
                    <a:lnTo>
                      <a:pt x="281520" y="22860"/>
                    </a:lnTo>
                    <a:lnTo>
                      <a:pt x="272542" y="24130"/>
                    </a:lnTo>
                    <a:lnTo>
                      <a:pt x="276656" y="26670"/>
                    </a:lnTo>
                    <a:lnTo>
                      <a:pt x="282829" y="27940"/>
                    </a:lnTo>
                    <a:lnTo>
                      <a:pt x="272554" y="30480"/>
                    </a:lnTo>
                    <a:lnTo>
                      <a:pt x="263296" y="30480"/>
                    </a:lnTo>
                    <a:lnTo>
                      <a:pt x="262013" y="27940"/>
                    </a:lnTo>
                    <a:lnTo>
                      <a:pt x="261772" y="25831"/>
                    </a:lnTo>
                    <a:lnTo>
                      <a:pt x="261810" y="25438"/>
                    </a:lnTo>
                    <a:lnTo>
                      <a:pt x="264604" y="26670"/>
                    </a:lnTo>
                    <a:lnTo>
                      <a:pt x="261823" y="25400"/>
                    </a:lnTo>
                    <a:lnTo>
                      <a:pt x="259054" y="24130"/>
                    </a:lnTo>
                    <a:lnTo>
                      <a:pt x="267563" y="24130"/>
                    </a:lnTo>
                    <a:lnTo>
                      <a:pt x="266395" y="22860"/>
                    </a:lnTo>
                    <a:lnTo>
                      <a:pt x="264071" y="20320"/>
                    </a:lnTo>
                    <a:lnTo>
                      <a:pt x="258102" y="22860"/>
                    </a:lnTo>
                    <a:lnTo>
                      <a:pt x="251244" y="22860"/>
                    </a:lnTo>
                    <a:lnTo>
                      <a:pt x="258203" y="20320"/>
                    </a:lnTo>
                    <a:lnTo>
                      <a:pt x="262331" y="20320"/>
                    </a:lnTo>
                    <a:lnTo>
                      <a:pt x="267868" y="19024"/>
                    </a:lnTo>
                    <a:lnTo>
                      <a:pt x="270611" y="17780"/>
                    </a:lnTo>
                    <a:lnTo>
                      <a:pt x="275640" y="15240"/>
                    </a:lnTo>
                    <a:lnTo>
                      <a:pt x="284708" y="17386"/>
                    </a:lnTo>
                    <a:lnTo>
                      <a:pt x="285064" y="15240"/>
                    </a:lnTo>
                    <a:lnTo>
                      <a:pt x="300520" y="19050"/>
                    </a:lnTo>
                    <a:lnTo>
                      <a:pt x="306781" y="17780"/>
                    </a:lnTo>
                    <a:lnTo>
                      <a:pt x="314452" y="19050"/>
                    </a:lnTo>
                    <a:lnTo>
                      <a:pt x="318135" y="21590"/>
                    </a:lnTo>
                    <a:lnTo>
                      <a:pt x="321513" y="24130"/>
                    </a:lnTo>
                    <a:lnTo>
                      <a:pt x="328256" y="25400"/>
                    </a:lnTo>
                    <a:lnTo>
                      <a:pt x="324142" y="21590"/>
                    </a:lnTo>
                    <a:lnTo>
                      <a:pt x="331673" y="22860"/>
                    </a:lnTo>
                    <a:lnTo>
                      <a:pt x="344601" y="25400"/>
                    </a:lnTo>
                    <a:lnTo>
                      <a:pt x="345948" y="25831"/>
                    </a:lnTo>
                    <a:lnTo>
                      <a:pt x="343890" y="26670"/>
                    </a:lnTo>
                    <a:lnTo>
                      <a:pt x="348881" y="30480"/>
                    </a:lnTo>
                    <a:lnTo>
                      <a:pt x="348881" y="27355"/>
                    </a:lnTo>
                    <a:lnTo>
                      <a:pt x="348107" y="26543"/>
                    </a:lnTo>
                    <a:lnTo>
                      <a:pt x="352412" y="27940"/>
                    </a:lnTo>
                    <a:lnTo>
                      <a:pt x="353110" y="31750"/>
                    </a:lnTo>
                    <a:lnTo>
                      <a:pt x="353110" y="14655"/>
                    </a:lnTo>
                    <a:lnTo>
                      <a:pt x="351815" y="13970"/>
                    </a:lnTo>
                    <a:lnTo>
                      <a:pt x="262521" y="13970"/>
                    </a:lnTo>
                    <a:lnTo>
                      <a:pt x="257746" y="13970"/>
                    </a:lnTo>
                    <a:lnTo>
                      <a:pt x="254571" y="13970"/>
                    </a:lnTo>
                    <a:lnTo>
                      <a:pt x="253746" y="16510"/>
                    </a:lnTo>
                    <a:lnTo>
                      <a:pt x="248526" y="17780"/>
                    </a:lnTo>
                    <a:lnTo>
                      <a:pt x="246862" y="16510"/>
                    </a:lnTo>
                    <a:lnTo>
                      <a:pt x="238175" y="17780"/>
                    </a:lnTo>
                    <a:lnTo>
                      <a:pt x="232829" y="19050"/>
                    </a:lnTo>
                    <a:lnTo>
                      <a:pt x="229158" y="21780"/>
                    </a:lnTo>
                    <a:lnTo>
                      <a:pt x="229158" y="35560"/>
                    </a:lnTo>
                    <a:lnTo>
                      <a:pt x="218732" y="38100"/>
                    </a:lnTo>
                    <a:lnTo>
                      <a:pt x="217639" y="35560"/>
                    </a:lnTo>
                    <a:lnTo>
                      <a:pt x="208902" y="35560"/>
                    </a:lnTo>
                    <a:lnTo>
                      <a:pt x="201930" y="39370"/>
                    </a:lnTo>
                    <a:lnTo>
                      <a:pt x="188074" y="44450"/>
                    </a:lnTo>
                    <a:lnTo>
                      <a:pt x="184429" y="45720"/>
                    </a:lnTo>
                    <a:lnTo>
                      <a:pt x="180848" y="48260"/>
                    </a:lnTo>
                    <a:lnTo>
                      <a:pt x="177063" y="49530"/>
                    </a:lnTo>
                    <a:lnTo>
                      <a:pt x="172796" y="50800"/>
                    </a:lnTo>
                    <a:lnTo>
                      <a:pt x="173583" y="48907"/>
                    </a:lnTo>
                    <a:lnTo>
                      <a:pt x="171310" y="50800"/>
                    </a:lnTo>
                    <a:lnTo>
                      <a:pt x="168148" y="53340"/>
                    </a:lnTo>
                    <a:lnTo>
                      <a:pt x="162229" y="54610"/>
                    </a:lnTo>
                    <a:lnTo>
                      <a:pt x="166801" y="52070"/>
                    </a:lnTo>
                    <a:lnTo>
                      <a:pt x="161404" y="52070"/>
                    </a:lnTo>
                    <a:lnTo>
                      <a:pt x="164922" y="49530"/>
                    </a:lnTo>
                    <a:lnTo>
                      <a:pt x="158686" y="53340"/>
                    </a:lnTo>
                    <a:lnTo>
                      <a:pt x="139484" y="60960"/>
                    </a:lnTo>
                    <a:lnTo>
                      <a:pt x="131470" y="64770"/>
                    </a:lnTo>
                    <a:lnTo>
                      <a:pt x="123698" y="67310"/>
                    </a:lnTo>
                    <a:lnTo>
                      <a:pt x="118605" y="71120"/>
                    </a:lnTo>
                    <a:lnTo>
                      <a:pt x="121996" y="71120"/>
                    </a:lnTo>
                    <a:lnTo>
                      <a:pt x="115824" y="76200"/>
                    </a:lnTo>
                    <a:lnTo>
                      <a:pt x="115862" y="77470"/>
                    </a:lnTo>
                    <a:lnTo>
                      <a:pt x="113131" y="78740"/>
                    </a:lnTo>
                    <a:lnTo>
                      <a:pt x="113118" y="77470"/>
                    </a:lnTo>
                    <a:lnTo>
                      <a:pt x="113093" y="76200"/>
                    </a:lnTo>
                    <a:lnTo>
                      <a:pt x="115163" y="74930"/>
                    </a:lnTo>
                    <a:lnTo>
                      <a:pt x="109207" y="77470"/>
                    </a:lnTo>
                    <a:lnTo>
                      <a:pt x="106997" y="76200"/>
                    </a:lnTo>
                    <a:lnTo>
                      <a:pt x="106680" y="74930"/>
                    </a:lnTo>
                    <a:lnTo>
                      <a:pt x="110248" y="71120"/>
                    </a:lnTo>
                    <a:lnTo>
                      <a:pt x="113741" y="68580"/>
                    </a:lnTo>
                    <a:lnTo>
                      <a:pt x="117386" y="66040"/>
                    </a:lnTo>
                    <a:lnTo>
                      <a:pt x="113398" y="68580"/>
                    </a:lnTo>
                    <a:lnTo>
                      <a:pt x="110566" y="68580"/>
                    </a:lnTo>
                    <a:lnTo>
                      <a:pt x="107454" y="69850"/>
                    </a:lnTo>
                    <a:lnTo>
                      <a:pt x="104711" y="72390"/>
                    </a:lnTo>
                    <a:lnTo>
                      <a:pt x="103187" y="73660"/>
                    </a:lnTo>
                    <a:lnTo>
                      <a:pt x="101854" y="76200"/>
                    </a:lnTo>
                    <a:lnTo>
                      <a:pt x="103162" y="76200"/>
                    </a:lnTo>
                    <a:lnTo>
                      <a:pt x="100558" y="80010"/>
                    </a:lnTo>
                    <a:lnTo>
                      <a:pt x="97840" y="85090"/>
                    </a:lnTo>
                    <a:lnTo>
                      <a:pt x="94703" y="91440"/>
                    </a:lnTo>
                    <a:lnTo>
                      <a:pt x="91389" y="93980"/>
                    </a:lnTo>
                    <a:lnTo>
                      <a:pt x="87947" y="97790"/>
                    </a:lnTo>
                    <a:lnTo>
                      <a:pt x="84886" y="101600"/>
                    </a:lnTo>
                    <a:lnTo>
                      <a:pt x="84988" y="99339"/>
                    </a:lnTo>
                    <a:lnTo>
                      <a:pt x="83781" y="101600"/>
                    </a:lnTo>
                    <a:lnTo>
                      <a:pt x="82600" y="104140"/>
                    </a:lnTo>
                    <a:lnTo>
                      <a:pt x="81343" y="106680"/>
                    </a:lnTo>
                    <a:lnTo>
                      <a:pt x="79425" y="104140"/>
                    </a:lnTo>
                    <a:lnTo>
                      <a:pt x="78752" y="107950"/>
                    </a:lnTo>
                    <a:lnTo>
                      <a:pt x="77635" y="105410"/>
                    </a:lnTo>
                    <a:lnTo>
                      <a:pt x="74129" y="106680"/>
                    </a:lnTo>
                    <a:lnTo>
                      <a:pt x="71424" y="110490"/>
                    </a:lnTo>
                    <a:lnTo>
                      <a:pt x="68580" y="114300"/>
                    </a:lnTo>
                    <a:lnTo>
                      <a:pt x="66243" y="119380"/>
                    </a:lnTo>
                    <a:lnTo>
                      <a:pt x="63855" y="125730"/>
                    </a:lnTo>
                    <a:lnTo>
                      <a:pt x="59829" y="129540"/>
                    </a:lnTo>
                    <a:lnTo>
                      <a:pt x="59702" y="127000"/>
                    </a:lnTo>
                    <a:lnTo>
                      <a:pt x="57302" y="133350"/>
                    </a:lnTo>
                    <a:lnTo>
                      <a:pt x="53327" y="139700"/>
                    </a:lnTo>
                    <a:lnTo>
                      <a:pt x="48742" y="147320"/>
                    </a:lnTo>
                    <a:lnTo>
                      <a:pt x="44513" y="154940"/>
                    </a:lnTo>
                    <a:lnTo>
                      <a:pt x="44132" y="153670"/>
                    </a:lnTo>
                    <a:lnTo>
                      <a:pt x="45262" y="148590"/>
                    </a:lnTo>
                    <a:lnTo>
                      <a:pt x="45542" y="147320"/>
                    </a:lnTo>
                    <a:lnTo>
                      <a:pt x="44831" y="146050"/>
                    </a:lnTo>
                    <a:lnTo>
                      <a:pt x="42341" y="148590"/>
                    </a:lnTo>
                    <a:lnTo>
                      <a:pt x="42760" y="146050"/>
                    </a:lnTo>
                    <a:lnTo>
                      <a:pt x="43916" y="143510"/>
                    </a:lnTo>
                    <a:lnTo>
                      <a:pt x="44221" y="140970"/>
                    </a:lnTo>
                    <a:lnTo>
                      <a:pt x="45974" y="138430"/>
                    </a:lnTo>
                    <a:lnTo>
                      <a:pt x="49212" y="128270"/>
                    </a:lnTo>
                    <a:lnTo>
                      <a:pt x="52031" y="129540"/>
                    </a:lnTo>
                    <a:lnTo>
                      <a:pt x="48679" y="135890"/>
                    </a:lnTo>
                    <a:lnTo>
                      <a:pt x="49453" y="135890"/>
                    </a:lnTo>
                    <a:lnTo>
                      <a:pt x="52222" y="133350"/>
                    </a:lnTo>
                    <a:lnTo>
                      <a:pt x="53149" y="128270"/>
                    </a:lnTo>
                    <a:lnTo>
                      <a:pt x="53606" y="125730"/>
                    </a:lnTo>
                    <a:lnTo>
                      <a:pt x="62382" y="116840"/>
                    </a:lnTo>
                    <a:lnTo>
                      <a:pt x="58699" y="114300"/>
                    </a:lnTo>
                    <a:lnTo>
                      <a:pt x="64160" y="106680"/>
                    </a:lnTo>
                    <a:lnTo>
                      <a:pt x="60820" y="113030"/>
                    </a:lnTo>
                    <a:lnTo>
                      <a:pt x="66332" y="107950"/>
                    </a:lnTo>
                    <a:lnTo>
                      <a:pt x="67856" y="107950"/>
                    </a:lnTo>
                    <a:lnTo>
                      <a:pt x="66167" y="113030"/>
                    </a:lnTo>
                    <a:lnTo>
                      <a:pt x="69977" y="107950"/>
                    </a:lnTo>
                    <a:lnTo>
                      <a:pt x="70929" y="106680"/>
                    </a:lnTo>
                    <a:lnTo>
                      <a:pt x="77597" y="97790"/>
                    </a:lnTo>
                    <a:lnTo>
                      <a:pt x="80391" y="93980"/>
                    </a:lnTo>
                    <a:lnTo>
                      <a:pt x="83858" y="91440"/>
                    </a:lnTo>
                    <a:lnTo>
                      <a:pt x="83362" y="88900"/>
                    </a:lnTo>
                    <a:lnTo>
                      <a:pt x="79248" y="91440"/>
                    </a:lnTo>
                    <a:lnTo>
                      <a:pt x="76428" y="93980"/>
                    </a:lnTo>
                    <a:lnTo>
                      <a:pt x="73545" y="96520"/>
                    </a:lnTo>
                    <a:lnTo>
                      <a:pt x="71247" y="97790"/>
                    </a:lnTo>
                    <a:lnTo>
                      <a:pt x="74066" y="90170"/>
                    </a:lnTo>
                    <a:lnTo>
                      <a:pt x="70510" y="86360"/>
                    </a:lnTo>
                    <a:lnTo>
                      <a:pt x="76860" y="82550"/>
                    </a:lnTo>
                    <a:lnTo>
                      <a:pt x="78968" y="81280"/>
                    </a:lnTo>
                    <a:lnTo>
                      <a:pt x="79298" y="81280"/>
                    </a:lnTo>
                    <a:lnTo>
                      <a:pt x="81318" y="78740"/>
                    </a:lnTo>
                    <a:lnTo>
                      <a:pt x="82600" y="80010"/>
                    </a:lnTo>
                    <a:lnTo>
                      <a:pt x="83959" y="78740"/>
                    </a:lnTo>
                    <a:lnTo>
                      <a:pt x="86652" y="76200"/>
                    </a:lnTo>
                    <a:lnTo>
                      <a:pt x="89636" y="77470"/>
                    </a:lnTo>
                    <a:lnTo>
                      <a:pt x="88988" y="78016"/>
                    </a:lnTo>
                    <a:lnTo>
                      <a:pt x="89065" y="80010"/>
                    </a:lnTo>
                    <a:lnTo>
                      <a:pt x="93853" y="74930"/>
                    </a:lnTo>
                    <a:lnTo>
                      <a:pt x="96621" y="72390"/>
                    </a:lnTo>
                    <a:lnTo>
                      <a:pt x="98691" y="67310"/>
                    </a:lnTo>
                    <a:lnTo>
                      <a:pt x="90081" y="76200"/>
                    </a:lnTo>
                    <a:lnTo>
                      <a:pt x="88798" y="76200"/>
                    </a:lnTo>
                    <a:lnTo>
                      <a:pt x="90106" y="73660"/>
                    </a:lnTo>
                    <a:lnTo>
                      <a:pt x="91325" y="72390"/>
                    </a:lnTo>
                    <a:lnTo>
                      <a:pt x="92849" y="69850"/>
                    </a:lnTo>
                    <a:lnTo>
                      <a:pt x="95821" y="67310"/>
                    </a:lnTo>
                    <a:lnTo>
                      <a:pt x="101396" y="63500"/>
                    </a:lnTo>
                    <a:lnTo>
                      <a:pt x="113042" y="55880"/>
                    </a:lnTo>
                    <a:lnTo>
                      <a:pt x="116433" y="54610"/>
                    </a:lnTo>
                    <a:lnTo>
                      <a:pt x="119824" y="53340"/>
                    </a:lnTo>
                    <a:lnTo>
                      <a:pt x="123723" y="53340"/>
                    </a:lnTo>
                    <a:lnTo>
                      <a:pt x="132092" y="50812"/>
                    </a:lnTo>
                    <a:lnTo>
                      <a:pt x="130289" y="52158"/>
                    </a:lnTo>
                    <a:lnTo>
                      <a:pt x="118973" y="57340"/>
                    </a:lnTo>
                    <a:lnTo>
                      <a:pt x="119240" y="60591"/>
                    </a:lnTo>
                    <a:lnTo>
                      <a:pt x="121196" y="59397"/>
                    </a:lnTo>
                    <a:lnTo>
                      <a:pt x="132232" y="55194"/>
                    </a:lnTo>
                    <a:lnTo>
                      <a:pt x="131330" y="57746"/>
                    </a:lnTo>
                    <a:lnTo>
                      <a:pt x="134874" y="54610"/>
                    </a:lnTo>
                    <a:lnTo>
                      <a:pt x="141960" y="53733"/>
                    </a:lnTo>
                    <a:lnTo>
                      <a:pt x="144043" y="52400"/>
                    </a:lnTo>
                    <a:lnTo>
                      <a:pt x="136461" y="53898"/>
                    </a:lnTo>
                    <a:lnTo>
                      <a:pt x="142176" y="50419"/>
                    </a:lnTo>
                    <a:lnTo>
                      <a:pt x="146481" y="47421"/>
                    </a:lnTo>
                    <a:lnTo>
                      <a:pt x="151104" y="46367"/>
                    </a:lnTo>
                    <a:lnTo>
                      <a:pt x="146659" y="49999"/>
                    </a:lnTo>
                    <a:lnTo>
                      <a:pt x="150533" y="48920"/>
                    </a:lnTo>
                    <a:lnTo>
                      <a:pt x="153758" y="47447"/>
                    </a:lnTo>
                    <a:lnTo>
                      <a:pt x="156921" y="45770"/>
                    </a:lnTo>
                    <a:lnTo>
                      <a:pt x="160223" y="44437"/>
                    </a:lnTo>
                    <a:lnTo>
                      <a:pt x="157264" y="45351"/>
                    </a:lnTo>
                    <a:lnTo>
                      <a:pt x="154419" y="46621"/>
                    </a:lnTo>
                    <a:lnTo>
                      <a:pt x="151511" y="47701"/>
                    </a:lnTo>
                    <a:lnTo>
                      <a:pt x="153009" y="43865"/>
                    </a:lnTo>
                    <a:lnTo>
                      <a:pt x="152222" y="44500"/>
                    </a:lnTo>
                    <a:lnTo>
                      <a:pt x="145618" y="47320"/>
                    </a:lnTo>
                    <a:lnTo>
                      <a:pt x="143700" y="46710"/>
                    </a:lnTo>
                    <a:lnTo>
                      <a:pt x="141732" y="46240"/>
                    </a:lnTo>
                    <a:lnTo>
                      <a:pt x="134975" y="49453"/>
                    </a:lnTo>
                    <a:lnTo>
                      <a:pt x="135420" y="48907"/>
                    </a:lnTo>
                    <a:lnTo>
                      <a:pt x="135750" y="48082"/>
                    </a:lnTo>
                    <a:lnTo>
                      <a:pt x="132118" y="50800"/>
                    </a:lnTo>
                    <a:lnTo>
                      <a:pt x="127165" y="49530"/>
                    </a:lnTo>
                    <a:lnTo>
                      <a:pt x="128295" y="46990"/>
                    </a:lnTo>
                    <a:lnTo>
                      <a:pt x="131864" y="41910"/>
                    </a:lnTo>
                    <a:lnTo>
                      <a:pt x="138074" y="43180"/>
                    </a:lnTo>
                    <a:lnTo>
                      <a:pt x="139522" y="41910"/>
                    </a:lnTo>
                    <a:lnTo>
                      <a:pt x="142417" y="39370"/>
                    </a:lnTo>
                    <a:lnTo>
                      <a:pt x="141351" y="38100"/>
                    </a:lnTo>
                    <a:lnTo>
                      <a:pt x="144284" y="36830"/>
                    </a:lnTo>
                    <a:lnTo>
                      <a:pt x="147218" y="35560"/>
                    </a:lnTo>
                    <a:lnTo>
                      <a:pt x="146380" y="33020"/>
                    </a:lnTo>
                    <a:lnTo>
                      <a:pt x="152425" y="30251"/>
                    </a:lnTo>
                    <a:lnTo>
                      <a:pt x="154762" y="29210"/>
                    </a:lnTo>
                    <a:lnTo>
                      <a:pt x="157810" y="24307"/>
                    </a:lnTo>
                    <a:lnTo>
                      <a:pt x="158191" y="24130"/>
                    </a:lnTo>
                    <a:lnTo>
                      <a:pt x="163728" y="21590"/>
                    </a:lnTo>
                    <a:lnTo>
                      <a:pt x="159372" y="25400"/>
                    </a:lnTo>
                    <a:lnTo>
                      <a:pt x="164884" y="25400"/>
                    </a:lnTo>
                    <a:lnTo>
                      <a:pt x="158915" y="29210"/>
                    </a:lnTo>
                    <a:lnTo>
                      <a:pt x="165455" y="25400"/>
                    </a:lnTo>
                    <a:lnTo>
                      <a:pt x="167030" y="27940"/>
                    </a:lnTo>
                    <a:lnTo>
                      <a:pt x="173024" y="24130"/>
                    </a:lnTo>
                    <a:lnTo>
                      <a:pt x="172008" y="26670"/>
                    </a:lnTo>
                    <a:lnTo>
                      <a:pt x="184505" y="26670"/>
                    </a:lnTo>
                    <a:lnTo>
                      <a:pt x="176987" y="29210"/>
                    </a:lnTo>
                    <a:lnTo>
                      <a:pt x="163931" y="30289"/>
                    </a:lnTo>
                    <a:lnTo>
                      <a:pt x="164020" y="30480"/>
                    </a:lnTo>
                    <a:lnTo>
                      <a:pt x="154470" y="33020"/>
                    </a:lnTo>
                    <a:lnTo>
                      <a:pt x="150685" y="33020"/>
                    </a:lnTo>
                    <a:lnTo>
                      <a:pt x="147040" y="39370"/>
                    </a:lnTo>
                    <a:lnTo>
                      <a:pt x="149936" y="38100"/>
                    </a:lnTo>
                    <a:lnTo>
                      <a:pt x="153149" y="35560"/>
                    </a:lnTo>
                    <a:lnTo>
                      <a:pt x="155549" y="35560"/>
                    </a:lnTo>
                    <a:lnTo>
                      <a:pt x="158038" y="34290"/>
                    </a:lnTo>
                    <a:lnTo>
                      <a:pt x="159613" y="34290"/>
                    </a:lnTo>
                    <a:lnTo>
                      <a:pt x="159042" y="35560"/>
                    </a:lnTo>
                    <a:lnTo>
                      <a:pt x="161544" y="34290"/>
                    </a:lnTo>
                    <a:lnTo>
                      <a:pt x="166535" y="31750"/>
                    </a:lnTo>
                    <a:lnTo>
                      <a:pt x="159969" y="39370"/>
                    </a:lnTo>
                    <a:lnTo>
                      <a:pt x="160147" y="38100"/>
                    </a:lnTo>
                    <a:lnTo>
                      <a:pt x="153898" y="43180"/>
                    </a:lnTo>
                    <a:lnTo>
                      <a:pt x="161874" y="41910"/>
                    </a:lnTo>
                    <a:lnTo>
                      <a:pt x="168313" y="39370"/>
                    </a:lnTo>
                    <a:lnTo>
                      <a:pt x="174294" y="36830"/>
                    </a:lnTo>
                    <a:lnTo>
                      <a:pt x="180251" y="33020"/>
                    </a:lnTo>
                    <a:lnTo>
                      <a:pt x="183273" y="31750"/>
                    </a:lnTo>
                    <a:lnTo>
                      <a:pt x="186283" y="30480"/>
                    </a:lnTo>
                    <a:lnTo>
                      <a:pt x="193078" y="30480"/>
                    </a:lnTo>
                    <a:lnTo>
                      <a:pt x="191185" y="31750"/>
                    </a:lnTo>
                    <a:lnTo>
                      <a:pt x="197434" y="30480"/>
                    </a:lnTo>
                    <a:lnTo>
                      <a:pt x="202577" y="29210"/>
                    </a:lnTo>
                    <a:lnTo>
                      <a:pt x="206857" y="27940"/>
                    </a:lnTo>
                    <a:lnTo>
                      <a:pt x="211175" y="27940"/>
                    </a:lnTo>
                    <a:lnTo>
                      <a:pt x="214617" y="29210"/>
                    </a:lnTo>
                    <a:lnTo>
                      <a:pt x="223050" y="30480"/>
                    </a:lnTo>
                    <a:lnTo>
                      <a:pt x="226187" y="33020"/>
                    </a:lnTo>
                    <a:lnTo>
                      <a:pt x="229158" y="35560"/>
                    </a:lnTo>
                    <a:lnTo>
                      <a:pt x="229158" y="21780"/>
                    </a:lnTo>
                    <a:lnTo>
                      <a:pt x="227685" y="22860"/>
                    </a:lnTo>
                    <a:lnTo>
                      <a:pt x="219595" y="24130"/>
                    </a:lnTo>
                    <a:lnTo>
                      <a:pt x="220167" y="21590"/>
                    </a:lnTo>
                    <a:lnTo>
                      <a:pt x="222719" y="20320"/>
                    </a:lnTo>
                    <a:lnTo>
                      <a:pt x="225336" y="19024"/>
                    </a:lnTo>
                    <a:lnTo>
                      <a:pt x="232625" y="16510"/>
                    </a:lnTo>
                    <a:lnTo>
                      <a:pt x="208584" y="16510"/>
                    </a:lnTo>
                    <a:lnTo>
                      <a:pt x="205955" y="16510"/>
                    </a:lnTo>
                    <a:lnTo>
                      <a:pt x="203403" y="16510"/>
                    </a:lnTo>
                    <a:lnTo>
                      <a:pt x="196710" y="19024"/>
                    </a:lnTo>
                    <a:lnTo>
                      <a:pt x="195605" y="17780"/>
                    </a:lnTo>
                    <a:lnTo>
                      <a:pt x="165811" y="17780"/>
                    </a:lnTo>
                    <a:lnTo>
                      <a:pt x="168236" y="13970"/>
                    </a:lnTo>
                    <a:lnTo>
                      <a:pt x="163715" y="13970"/>
                    </a:lnTo>
                    <a:lnTo>
                      <a:pt x="161645" y="14566"/>
                    </a:lnTo>
                    <a:lnTo>
                      <a:pt x="161645" y="20320"/>
                    </a:lnTo>
                    <a:lnTo>
                      <a:pt x="159092" y="22860"/>
                    </a:lnTo>
                    <a:lnTo>
                      <a:pt x="154711" y="25400"/>
                    </a:lnTo>
                    <a:lnTo>
                      <a:pt x="152654" y="26670"/>
                    </a:lnTo>
                    <a:lnTo>
                      <a:pt x="157340" y="24523"/>
                    </a:lnTo>
                    <a:lnTo>
                      <a:pt x="144640" y="33020"/>
                    </a:lnTo>
                    <a:lnTo>
                      <a:pt x="141846" y="31750"/>
                    </a:lnTo>
                    <a:lnTo>
                      <a:pt x="137591" y="30822"/>
                    </a:lnTo>
                    <a:lnTo>
                      <a:pt x="137858" y="33020"/>
                    </a:lnTo>
                    <a:lnTo>
                      <a:pt x="135077" y="34290"/>
                    </a:lnTo>
                    <a:lnTo>
                      <a:pt x="131584" y="36830"/>
                    </a:lnTo>
                    <a:lnTo>
                      <a:pt x="129247" y="36830"/>
                    </a:lnTo>
                    <a:lnTo>
                      <a:pt x="128752" y="35560"/>
                    </a:lnTo>
                    <a:lnTo>
                      <a:pt x="134112" y="33020"/>
                    </a:lnTo>
                    <a:lnTo>
                      <a:pt x="136017" y="31750"/>
                    </a:lnTo>
                    <a:lnTo>
                      <a:pt x="136677" y="30619"/>
                    </a:lnTo>
                    <a:lnTo>
                      <a:pt x="136017" y="30480"/>
                    </a:lnTo>
                    <a:lnTo>
                      <a:pt x="136817" y="30391"/>
                    </a:lnTo>
                    <a:lnTo>
                      <a:pt x="137515" y="29210"/>
                    </a:lnTo>
                    <a:lnTo>
                      <a:pt x="141630" y="26670"/>
                    </a:lnTo>
                    <a:lnTo>
                      <a:pt x="142240" y="27940"/>
                    </a:lnTo>
                    <a:lnTo>
                      <a:pt x="141795" y="26670"/>
                    </a:lnTo>
                    <a:lnTo>
                      <a:pt x="141351" y="25400"/>
                    </a:lnTo>
                    <a:lnTo>
                      <a:pt x="153949" y="21590"/>
                    </a:lnTo>
                    <a:lnTo>
                      <a:pt x="158229" y="19050"/>
                    </a:lnTo>
                    <a:lnTo>
                      <a:pt x="161645" y="20320"/>
                    </a:lnTo>
                    <a:lnTo>
                      <a:pt x="161645" y="14566"/>
                    </a:lnTo>
                    <a:lnTo>
                      <a:pt x="154838" y="16510"/>
                    </a:lnTo>
                    <a:lnTo>
                      <a:pt x="145326" y="21590"/>
                    </a:lnTo>
                    <a:lnTo>
                      <a:pt x="130721" y="29210"/>
                    </a:lnTo>
                    <a:lnTo>
                      <a:pt x="123571" y="33020"/>
                    </a:lnTo>
                    <a:lnTo>
                      <a:pt x="116979" y="36830"/>
                    </a:lnTo>
                    <a:lnTo>
                      <a:pt x="120764" y="33020"/>
                    </a:lnTo>
                    <a:lnTo>
                      <a:pt x="109626" y="38100"/>
                    </a:lnTo>
                    <a:lnTo>
                      <a:pt x="104914" y="41910"/>
                    </a:lnTo>
                    <a:lnTo>
                      <a:pt x="102527" y="48260"/>
                    </a:lnTo>
                    <a:lnTo>
                      <a:pt x="98386" y="54610"/>
                    </a:lnTo>
                    <a:lnTo>
                      <a:pt x="99923" y="50800"/>
                    </a:lnTo>
                    <a:lnTo>
                      <a:pt x="95910" y="53340"/>
                    </a:lnTo>
                    <a:lnTo>
                      <a:pt x="89674" y="55880"/>
                    </a:lnTo>
                    <a:lnTo>
                      <a:pt x="84505" y="58420"/>
                    </a:lnTo>
                    <a:lnTo>
                      <a:pt x="80302" y="63500"/>
                    </a:lnTo>
                    <a:lnTo>
                      <a:pt x="76339" y="69850"/>
                    </a:lnTo>
                    <a:lnTo>
                      <a:pt x="71729" y="76200"/>
                    </a:lnTo>
                    <a:lnTo>
                      <a:pt x="65532" y="82550"/>
                    </a:lnTo>
                    <a:lnTo>
                      <a:pt x="61785" y="82550"/>
                    </a:lnTo>
                    <a:lnTo>
                      <a:pt x="58280" y="80010"/>
                    </a:lnTo>
                    <a:lnTo>
                      <a:pt x="52324" y="86360"/>
                    </a:lnTo>
                    <a:lnTo>
                      <a:pt x="50317" y="92710"/>
                    </a:lnTo>
                    <a:lnTo>
                      <a:pt x="48882" y="93980"/>
                    </a:lnTo>
                    <a:lnTo>
                      <a:pt x="47358" y="96520"/>
                    </a:lnTo>
                    <a:lnTo>
                      <a:pt x="45999" y="97790"/>
                    </a:lnTo>
                    <a:lnTo>
                      <a:pt x="37693" y="111760"/>
                    </a:lnTo>
                    <a:lnTo>
                      <a:pt x="35420" y="113030"/>
                    </a:lnTo>
                    <a:lnTo>
                      <a:pt x="35902" y="113030"/>
                    </a:lnTo>
                    <a:lnTo>
                      <a:pt x="29273" y="119380"/>
                    </a:lnTo>
                    <a:lnTo>
                      <a:pt x="32702" y="121920"/>
                    </a:lnTo>
                    <a:lnTo>
                      <a:pt x="37211" y="116840"/>
                    </a:lnTo>
                    <a:lnTo>
                      <a:pt x="36093" y="119100"/>
                    </a:lnTo>
                    <a:lnTo>
                      <a:pt x="36093" y="252730"/>
                    </a:lnTo>
                    <a:lnTo>
                      <a:pt x="35077" y="255270"/>
                    </a:lnTo>
                    <a:lnTo>
                      <a:pt x="33337" y="255270"/>
                    </a:lnTo>
                    <a:lnTo>
                      <a:pt x="32334" y="256540"/>
                    </a:lnTo>
                    <a:lnTo>
                      <a:pt x="32715" y="264160"/>
                    </a:lnTo>
                    <a:lnTo>
                      <a:pt x="35179" y="271780"/>
                    </a:lnTo>
                    <a:lnTo>
                      <a:pt x="32677" y="269240"/>
                    </a:lnTo>
                    <a:lnTo>
                      <a:pt x="31800" y="267970"/>
                    </a:lnTo>
                    <a:lnTo>
                      <a:pt x="30924" y="266700"/>
                    </a:lnTo>
                    <a:lnTo>
                      <a:pt x="29540" y="265430"/>
                    </a:lnTo>
                    <a:lnTo>
                      <a:pt x="29400" y="264655"/>
                    </a:lnTo>
                    <a:lnTo>
                      <a:pt x="29476" y="267970"/>
                    </a:lnTo>
                    <a:lnTo>
                      <a:pt x="26822" y="264731"/>
                    </a:lnTo>
                    <a:lnTo>
                      <a:pt x="28117" y="271780"/>
                    </a:lnTo>
                    <a:lnTo>
                      <a:pt x="24968" y="271780"/>
                    </a:lnTo>
                    <a:lnTo>
                      <a:pt x="22809" y="273050"/>
                    </a:lnTo>
                    <a:lnTo>
                      <a:pt x="18796" y="262890"/>
                    </a:lnTo>
                    <a:lnTo>
                      <a:pt x="18681" y="261620"/>
                    </a:lnTo>
                    <a:lnTo>
                      <a:pt x="18084" y="254800"/>
                    </a:lnTo>
                    <a:lnTo>
                      <a:pt x="16459" y="252730"/>
                    </a:lnTo>
                    <a:lnTo>
                      <a:pt x="23456" y="250190"/>
                    </a:lnTo>
                    <a:lnTo>
                      <a:pt x="17907" y="243840"/>
                    </a:lnTo>
                    <a:lnTo>
                      <a:pt x="17386" y="237490"/>
                    </a:lnTo>
                    <a:lnTo>
                      <a:pt x="17183" y="234950"/>
                    </a:lnTo>
                    <a:lnTo>
                      <a:pt x="19685" y="237490"/>
                    </a:lnTo>
                    <a:lnTo>
                      <a:pt x="20840" y="234950"/>
                    </a:lnTo>
                    <a:lnTo>
                      <a:pt x="21602" y="237490"/>
                    </a:lnTo>
                    <a:lnTo>
                      <a:pt x="24053" y="237490"/>
                    </a:lnTo>
                    <a:lnTo>
                      <a:pt x="25095" y="241300"/>
                    </a:lnTo>
                    <a:lnTo>
                      <a:pt x="26720" y="232410"/>
                    </a:lnTo>
                    <a:lnTo>
                      <a:pt x="21386" y="234950"/>
                    </a:lnTo>
                    <a:lnTo>
                      <a:pt x="22402" y="228600"/>
                    </a:lnTo>
                    <a:lnTo>
                      <a:pt x="25781" y="227330"/>
                    </a:lnTo>
                    <a:lnTo>
                      <a:pt x="26365" y="220980"/>
                    </a:lnTo>
                    <a:lnTo>
                      <a:pt x="27419" y="213360"/>
                    </a:lnTo>
                    <a:lnTo>
                      <a:pt x="28143" y="205740"/>
                    </a:lnTo>
                    <a:lnTo>
                      <a:pt x="27762" y="198120"/>
                    </a:lnTo>
                    <a:lnTo>
                      <a:pt x="25057" y="205740"/>
                    </a:lnTo>
                    <a:lnTo>
                      <a:pt x="25400" y="200558"/>
                    </a:lnTo>
                    <a:lnTo>
                      <a:pt x="23799" y="205740"/>
                    </a:lnTo>
                    <a:lnTo>
                      <a:pt x="22402" y="205740"/>
                    </a:lnTo>
                    <a:lnTo>
                      <a:pt x="22326" y="201930"/>
                    </a:lnTo>
                    <a:lnTo>
                      <a:pt x="22072" y="198120"/>
                    </a:lnTo>
                    <a:lnTo>
                      <a:pt x="22910" y="193040"/>
                    </a:lnTo>
                    <a:lnTo>
                      <a:pt x="23749" y="187960"/>
                    </a:lnTo>
                    <a:lnTo>
                      <a:pt x="24701" y="184150"/>
                    </a:lnTo>
                    <a:lnTo>
                      <a:pt x="25387" y="181610"/>
                    </a:lnTo>
                    <a:lnTo>
                      <a:pt x="21234" y="193040"/>
                    </a:lnTo>
                    <a:lnTo>
                      <a:pt x="20345" y="189230"/>
                    </a:lnTo>
                    <a:lnTo>
                      <a:pt x="20193" y="173990"/>
                    </a:lnTo>
                    <a:lnTo>
                      <a:pt x="19786" y="172720"/>
                    </a:lnTo>
                    <a:lnTo>
                      <a:pt x="21844" y="168910"/>
                    </a:lnTo>
                    <a:lnTo>
                      <a:pt x="22326" y="167640"/>
                    </a:lnTo>
                    <a:lnTo>
                      <a:pt x="23291" y="165100"/>
                    </a:lnTo>
                    <a:lnTo>
                      <a:pt x="24244" y="162560"/>
                    </a:lnTo>
                    <a:lnTo>
                      <a:pt x="26581" y="161290"/>
                    </a:lnTo>
                    <a:lnTo>
                      <a:pt x="26263" y="170180"/>
                    </a:lnTo>
                    <a:lnTo>
                      <a:pt x="25260" y="170180"/>
                    </a:lnTo>
                    <a:lnTo>
                      <a:pt x="24193" y="171450"/>
                    </a:lnTo>
                    <a:lnTo>
                      <a:pt x="23355" y="171450"/>
                    </a:lnTo>
                    <a:lnTo>
                      <a:pt x="24549" y="176047"/>
                    </a:lnTo>
                    <a:lnTo>
                      <a:pt x="22326" y="178079"/>
                    </a:lnTo>
                    <a:lnTo>
                      <a:pt x="22237" y="183515"/>
                    </a:lnTo>
                    <a:lnTo>
                      <a:pt x="22263" y="182435"/>
                    </a:lnTo>
                    <a:lnTo>
                      <a:pt x="24663" y="176491"/>
                    </a:lnTo>
                    <a:lnTo>
                      <a:pt x="25019" y="177800"/>
                    </a:lnTo>
                    <a:lnTo>
                      <a:pt x="26581" y="172720"/>
                    </a:lnTo>
                    <a:lnTo>
                      <a:pt x="32600" y="162560"/>
                    </a:lnTo>
                    <a:lnTo>
                      <a:pt x="35458" y="161290"/>
                    </a:lnTo>
                    <a:lnTo>
                      <a:pt x="33337" y="166370"/>
                    </a:lnTo>
                    <a:lnTo>
                      <a:pt x="30911" y="173990"/>
                    </a:lnTo>
                    <a:lnTo>
                      <a:pt x="30670" y="181610"/>
                    </a:lnTo>
                    <a:lnTo>
                      <a:pt x="30556" y="184442"/>
                    </a:lnTo>
                    <a:lnTo>
                      <a:pt x="30353" y="187960"/>
                    </a:lnTo>
                    <a:lnTo>
                      <a:pt x="30060" y="191770"/>
                    </a:lnTo>
                    <a:lnTo>
                      <a:pt x="30022" y="194310"/>
                    </a:lnTo>
                    <a:lnTo>
                      <a:pt x="30213" y="198120"/>
                    </a:lnTo>
                    <a:lnTo>
                      <a:pt x="30822" y="203200"/>
                    </a:lnTo>
                    <a:lnTo>
                      <a:pt x="31648" y="208280"/>
                    </a:lnTo>
                    <a:lnTo>
                      <a:pt x="32715" y="213360"/>
                    </a:lnTo>
                    <a:lnTo>
                      <a:pt x="32219" y="213360"/>
                    </a:lnTo>
                    <a:lnTo>
                      <a:pt x="32092" y="212090"/>
                    </a:lnTo>
                    <a:lnTo>
                      <a:pt x="31648" y="216141"/>
                    </a:lnTo>
                    <a:lnTo>
                      <a:pt x="31521" y="220980"/>
                    </a:lnTo>
                    <a:lnTo>
                      <a:pt x="31889" y="223520"/>
                    </a:lnTo>
                    <a:lnTo>
                      <a:pt x="32791" y="233680"/>
                    </a:lnTo>
                    <a:lnTo>
                      <a:pt x="31229" y="229870"/>
                    </a:lnTo>
                    <a:lnTo>
                      <a:pt x="29464" y="232410"/>
                    </a:lnTo>
                    <a:lnTo>
                      <a:pt x="31203" y="238760"/>
                    </a:lnTo>
                    <a:lnTo>
                      <a:pt x="32588" y="245643"/>
                    </a:lnTo>
                    <a:lnTo>
                      <a:pt x="32308" y="245287"/>
                    </a:lnTo>
                    <a:lnTo>
                      <a:pt x="32067" y="245935"/>
                    </a:lnTo>
                    <a:lnTo>
                      <a:pt x="33159" y="248831"/>
                    </a:lnTo>
                    <a:lnTo>
                      <a:pt x="33070" y="247827"/>
                    </a:lnTo>
                    <a:lnTo>
                      <a:pt x="32931" y="246824"/>
                    </a:lnTo>
                    <a:lnTo>
                      <a:pt x="32893" y="246646"/>
                    </a:lnTo>
                    <a:lnTo>
                      <a:pt x="34239" y="248920"/>
                    </a:lnTo>
                    <a:lnTo>
                      <a:pt x="36093" y="252730"/>
                    </a:lnTo>
                    <a:lnTo>
                      <a:pt x="36093" y="119100"/>
                    </a:lnTo>
                    <a:lnTo>
                      <a:pt x="35953" y="119380"/>
                    </a:lnTo>
                    <a:lnTo>
                      <a:pt x="34772" y="121920"/>
                    </a:lnTo>
                    <a:lnTo>
                      <a:pt x="34010" y="124460"/>
                    </a:lnTo>
                    <a:lnTo>
                      <a:pt x="33121" y="124460"/>
                    </a:lnTo>
                    <a:lnTo>
                      <a:pt x="31178" y="130810"/>
                    </a:lnTo>
                    <a:lnTo>
                      <a:pt x="29972" y="135890"/>
                    </a:lnTo>
                    <a:lnTo>
                      <a:pt x="26746" y="148590"/>
                    </a:lnTo>
                    <a:lnTo>
                      <a:pt x="26022" y="156210"/>
                    </a:lnTo>
                    <a:lnTo>
                      <a:pt x="23241" y="165100"/>
                    </a:lnTo>
                    <a:lnTo>
                      <a:pt x="21412" y="165100"/>
                    </a:lnTo>
                    <a:lnTo>
                      <a:pt x="18707" y="167640"/>
                    </a:lnTo>
                    <a:lnTo>
                      <a:pt x="17081" y="167640"/>
                    </a:lnTo>
                    <a:lnTo>
                      <a:pt x="18440" y="161290"/>
                    </a:lnTo>
                    <a:lnTo>
                      <a:pt x="18135" y="166370"/>
                    </a:lnTo>
                    <a:lnTo>
                      <a:pt x="21120" y="161290"/>
                    </a:lnTo>
                    <a:lnTo>
                      <a:pt x="21869" y="160020"/>
                    </a:lnTo>
                    <a:lnTo>
                      <a:pt x="23291" y="158750"/>
                    </a:lnTo>
                    <a:lnTo>
                      <a:pt x="25857" y="153670"/>
                    </a:lnTo>
                    <a:lnTo>
                      <a:pt x="24828" y="147320"/>
                    </a:lnTo>
                    <a:lnTo>
                      <a:pt x="25196" y="146050"/>
                    </a:lnTo>
                    <a:lnTo>
                      <a:pt x="25565" y="144780"/>
                    </a:lnTo>
                    <a:lnTo>
                      <a:pt x="23355" y="146050"/>
                    </a:lnTo>
                    <a:lnTo>
                      <a:pt x="20586" y="142240"/>
                    </a:lnTo>
                    <a:lnTo>
                      <a:pt x="20193" y="138430"/>
                    </a:lnTo>
                    <a:lnTo>
                      <a:pt x="19164" y="144780"/>
                    </a:lnTo>
                    <a:lnTo>
                      <a:pt x="17437" y="151130"/>
                    </a:lnTo>
                    <a:lnTo>
                      <a:pt x="15151" y="159194"/>
                    </a:lnTo>
                    <a:lnTo>
                      <a:pt x="12928" y="166370"/>
                    </a:lnTo>
                    <a:lnTo>
                      <a:pt x="10883" y="177800"/>
                    </a:lnTo>
                    <a:lnTo>
                      <a:pt x="9944" y="186690"/>
                    </a:lnTo>
                    <a:lnTo>
                      <a:pt x="13220" y="189230"/>
                    </a:lnTo>
                    <a:lnTo>
                      <a:pt x="11201" y="195580"/>
                    </a:lnTo>
                    <a:lnTo>
                      <a:pt x="11468" y="200558"/>
                    </a:lnTo>
                    <a:lnTo>
                      <a:pt x="11569" y="205740"/>
                    </a:lnTo>
                    <a:lnTo>
                      <a:pt x="10947" y="213360"/>
                    </a:lnTo>
                    <a:lnTo>
                      <a:pt x="10858" y="222250"/>
                    </a:lnTo>
                    <a:lnTo>
                      <a:pt x="11036" y="228600"/>
                    </a:lnTo>
                    <a:lnTo>
                      <a:pt x="11150" y="234950"/>
                    </a:lnTo>
                    <a:lnTo>
                      <a:pt x="11036" y="240030"/>
                    </a:lnTo>
                    <a:lnTo>
                      <a:pt x="11912" y="237490"/>
                    </a:lnTo>
                    <a:lnTo>
                      <a:pt x="12446" y="238760"/>
                    </a:lnTo>
                    <a:lnTo>
                      <a:pt x="11391" y="243840"/>
                    </a:lnTo>
                    <a:lnTo>
                      <a:pt x="11239" y="247650"/>
                    </a:lnTo>
                    <a:lnTo>
                      <a:pt x="10947" y="252730"/>
                    </a:lnTo>
                    <a:lnTo>
                      <a:pt x="9804" y="250190"/>
                    </a:lnTo>
                    <a:lnTo>
                      <a:pt x="9042" y="260350"/>
                    </a:lnTo>
                    <a:lnTo>
                      <a:pt x="8026" y="261620"/>
                    </a:lnTo>
                    <a:lnTo>
                      <a:pt x="6299" y="257810"/>
                    </a:lnTo>
                    <a:lnTo>
                      <a:pt x="5397" y="254000"/>
                    </a:lnTo>
                    <a:lnTo>
                      <a:pt x="4622" y="251460"/>
                    </a:lnTo>
                    <a:lnTo>
                      <a:pt x="5130" y="249466"/>
                    </a:lnTo>
                    <a:lnTo>
                      <a:pt x="4318" y="247650"/>
                    </a:lnTo>
                    <a:lnTo>
                      <a:pt x="4127" y="254000"/>
                    </a:lnTo>
                    <a:lnTo>
                      <a:pt x="2616" y="254000"/>
                    </a:lnTo>
                    <a:lnTo>
                      <a:pt x="2654" y="251460"/>
                    </a:lnTo>
                    <a:lnTo>
                      <a:pt x="1524" y="247650"/>
                    </a:lnTo>
                    <a:lnTo>
                      <a:pt x="1358" y="246380"/>
                    </a:lnTo>
                    <a:lnTo>
                      <a:pt x="2159" y="254000"/>
                    </a:lnTo>
                    <a:lnTo>
                      <a:pt x="3733" y="260350"/>
                    </a:lnTo>
                    <a:lnTo>
                      <a:pt x="4775" y="265430"/>
                    </a:lnTo>
                    <a:lnTo>
                      <a:pt x="4025" y="271780"/>
                    </a:lnTo>
                    <a:lnTo>
                      <a:pt x="7150" y="275590"/>
                    </a:lnTo>
                    <a:lnTo>
                      <a:pt x="10261" y="283210"/>
                    </a:lnTo>
                    <a:lnTo>
                      <a:pt x="12877" y="289560"/>
                    </a:lnTo>
                    <a:lnTo>
                      <a:pt x="14528" y="298450"/>
                    </a:lnTo>
                    <a:lnTo>
                      <a:pt x="13855" y="298450"/>
                    </a:lnTo>
                    <a:lnTo>
                      <a:pt x="15024" y="302260"/>
                    </a:lnTo>
                    <a:lnTo>
                      <a:pt x="15824" y="306070"/>
                    </a:lnTo>
                    <a:lnTo>
                      <a:pt x="14058" y="304800"/>
                    </a:lnTo>
                    <a:lnTo>
                      <a:pt x="17145" y="308610"/>
                    </a:lnTo>
                    <a:lnTo>
                      <a:pt x="18567" y="318770"/>
                    </a:lnTo>
                    <a:lnTo>
                      <a:pt x="21132" y="320040"/>
                    </a:lnTo>
                    <a:lnTo>
                      <a:pt x="19888" y="318770"/>
                    </a:lnTo>
                    <a:lnTo>
                      <a:pt x="18173" y="313690"/>
                    </a:lnTo>
                    <a:lnTo>
                      <a:pt x="17703" y="309880"/>
                    </a:lnTo>
                    <a:lnTo>
                      <a:pt x="20091" y="314960"/>
                    </a:lnTo>
                    <a:lnTo>
                      <a:pt x="22059" y="313690"/>
                    </a:lnTo>
                    <a:lnTo>
                      <a:pt x="23710" y="320040"/>
                    </a:lnTo>
                    <a:lnTo>
                      <a:pt x="23050" y="320040"/>
                    </a:lnTo>
                    <a:lnTo>
                      <a:pt x="26187" y="322580"/>
                    </a:lnTo>
                    <a:lnTo>
                      <a:pt x="29057" y="323850"/>
                    </a:lnTo>
                    <a:lnTo>
                      <a:pt x="32067" y="325120"/>
                    </a:lnTo>
                    <a:lnTo>
                      <a:pt x="35687" y="330200"/>
                    </a:lnTo>
                    <a:lnTo>
                      <a:pt x="41021" y="342900"/>
                    </a:lnTo>
                    <a:lnTo>
                      <a:pt x="37465" y="341630"/>
                    </a:lnTo>
                    <a:lnTo>
                      <a:pt x="31102" y="335280"/>
                    </a:lnTo>
                    <a:lnTo>
                      <a:pt x="27978" y="334010"/>
                    </a:lnTo>
                    <a:lnTo>
                      <a:pt x="29972" y="335280"/>
                    </a:lnTo>
                    <a:lnTo>
                      <a:pt x="37376" y="346710"/>
                    </a:lnTo>
                    <a:lnTo>
                      <a:pt x="39814" y="353060"/>
                    </a:lnTo>
                    <a:lnTo>
                      <a:pt x="38354" y="351790"/>
                    </a:lnTo>
                    <a:lnTo>
                      <a:pt x="40665" y="354330"/>
                    </a:lnTo>
                    <a:lnTo>
                      <a:pt x="44386" y="358140"/>
                    </a:lnTo>
                    <a:lnTo>
                      <a:pt x="44881" y="361950"/>
                    </a:lnTo>
                    <a:lnTo>
                      <a:pt x="48183" y="361950"/>
                    </a:lnTo>
                    <a:lnTo>
                      <a:pt x="52324" y="364490"/>
                    </a:lnTo>
                    <a:lnTo>
                      <a:pt x="55003" y="365760"/>
                    </a:lnTo>
                    <a:lnTo>
                      <a:pt x="63919" y="375920"/>
                    </a:lnTo>
                    <a:lnTo>
                      <a:pt x="60947" y="374650"/>
                    </a:lnTo>
                    <a:lnTo>
                      <a:pt x="63411" y="377190"/>
                    </a:lnTo>
                    <a:lnTo>
                      <a:pt x="67017" y="381000"/>
                    </a:lnTo>
                    <a:lnTo>
                      <a:pt x="66306" y="383133"/>
                    </a:lnTo>
                    <a:lnTo>
                      <a:pt x="68694" y="384937"/>
                    </a:lnTo>
                    <a:lnTo>
                      <a:pt x="72453" y="387350"/>
                    </a:lnTo>
                    <a:lnTo>
                      <a:pt x="74688" y="388620"/>
                    </a:lnTo>
                    <a:lnTo>
                      <a:pt x="72872" y="384810"/>
                    </a:lnTo>
                    <a:lnTo>
                      <a:pt x="79425" y="389890"/>
                    </a:lnTo>
                    <a:lnTo>
                      <a:pt x="78130" y="393700"/>
                    </a:lnTo>
                    <a:lnTo>
                      <a:pt x="82499" y="397510"/>
                    </a:lnTo>
                    <a:lnTo>
                      <a:pt x="81610" y="398780"/>
                    </a:lnTo>
                    <a:lnTo>
                      <a:pt x="77876" y="394970"/>
                    </a:lnTo>
                    <a:lnTo>
                      <a:pt x="78752" y="398780"/>
                    </a:lnTo>
                    <a:lnTo>
                      <a:pt x="84251" y="405130"/>
                    </a:lnTo>
                    <a:lnTo>
                      <a:pt x="87757" y="407670"/>
                    </a:lnTo>
                    <a:lnTo>
                      <a:pt x="85331" y="403860"/>
                    </a:lnTo>
                    <a:lnTo>
                      <a:pt x="89712" y="407670"/>
                    </a:lnTo>
                    <a:lnTo>
                      <a:pt x="86918" y="403860"/>
                    </a:lnTo>
                    <a:lnTo>
                      <a:pt x="85991" y="402590"/>
                    </a:lnTo>
                    <a:lnTo>
                      <a:pt x="88392" y="403860"/>
                    </a:lnTo>
                    <a:lnTo>
                      <a:pt x="93103" y="407670"/>
                    </a:lnTo>
                    <a:lnTo>
                      <a:pt x="93624" y="407670"/>
                    </a:lnTo>
                    <a:lnTo>
                      <a:pt x="91782" y="406400"/>
                    </a:lnTo>
                    <a:lnTo>
                      <a:pt x="90347" y="405130"/>
                    </a:lnTo>
                    <a:lnTo>
                      <a:pt x="89166" y="402590"/>
                    </a:lnTo>
                    <a:lnTo>
                      <a:pt x="88582" y="401320"/>
                    </a:lnTo>
                    <a:lnTo>
                      <a:pt x="93814" y="406400"/>
                    </a:lnTo>
                    <a:lnTo>
                      <a:pt x="99491" y="411480"/>
                    </a:lnTo>
                    <a:lnTo>
                      <a:pt x="103708" y="417703"/>
                    </a:lnTo>
                    <a:lnTo>
                      <a:pt x="106172" y="419100"/>
                    </a:lnTo>
                    <a:lnTo>
                      <a:pt x="110744" y="422910"/>
                    </a:lnTo>
                    <a:lnTo>
                      <a:pt x="115290" y="425450"/>
                    </a:lnTo>
                    <a:lnTo>
                      <a:pt x="119951" y="429260"/>
                    </a:lnTo>
                    <a:lnTo>
                      <a:pt x="124358" y="431800"/>
                    </a:lnTo>
                    <a:lnTo>
                      <a:pt x="127876" y="431800"/>
                    </a:lnTo>
                    <a:lnTo>
                      <a:pt x="126149" y="430530"/>
                    </a:lnTo>
                    <a:lnTo>
                      <a:pt x="123799" y="429260"/>
                    </a:lnTo>
                    <a:lnTo>
                      <a:pt x="120154" y="426720"/>
                    </a:lnTo>
                    <a:lnTo>
                      <a:pt x="119303" y="424180"/>
                    </a:lnTo>
                    <a:lnTo>
                      <a:pt x="121666" y="425450"/>
                    </a:lnTo>
                    <a:lnTo>
                      <a:pt x="121488" y="424180"/>
                    </a:lnTo>
                    <a:lnTo>
                      <a:pt x="121424" y="421640"/>
                    </a:lnTo>
                    <a:lnTo>
                      <a:pt x="124129" y="422910"/>
                    </a:lnTo>
                    <a:lnTo>
                      <a:pt x="132943" y="427990"/>
                    </a:lnTo>
                    <a:lnTo>
                      <a:pt x="137185" y="436156"/>
                    </a:lnTo>
                    <a:lnTo>
                      <a:pt x="136410" y="436092"/>
                    </a:lnTo>
                    <a:lnTo>
                      <a:pt x="137287" y="436372"/>
                    </a:lnTo>
                    <a:lnTo>
                      <a:pt x="137566" y="436880"/>
                    </a:lnTo>
                    <a:lnTo>
                      <a:pt x="139001" y="436880"/>
                    </a:lnTo>
                    <a:lnTo>
                      <a:pt x="140436" y="437311"/>
                    </a:lnTo>
                    <a:lnTo>
                      <a:pt x="142595" y="437781"/>
                    </a:lnTo>
                    <a:lnTo>
                      <a:pt x="141046" y="436880"/>
                    </a:lnTo>
                    <a:lnTo>
                      <a:pt x="144272" y="436880"/>
                    </a:lnTo>
                    <a:lnTo>
                      <a:pt x="138582" y="431800"/>
                    </a:lnTo>
                    <a:lnTo>
                      <a:pt x="133007" y="426720"/>
                    </a:lnTo>
                    <a:lnTo>
                      <a:pt x="130517" y="424180"/>
                    </a:lnTo>
                    <a:lnTo>
                      <a:pt x="128041" y="421640"/>
                    </a:lnTo>
                    <a:lnTo>
                      <a:pt x="124206" y="420370"/>
                    </a:lnTo>
                    <a:lnTo>
                      <a:pt x="128892" y="424180"/>
                    </a:lnTo>
                    <a:lnTo>
                      <a:pt x="124345" y="421640"/>
                    </a:lnTo>
                    <a:lnTo>
                      <a:pt x="119468" y="420370"/>
                    </a:lnTo>
                    <a:lnTo>
                      <a:pt x="115138" y="417830"/>
                    </a:lnTo>
                    <a:lnTo>
                      <a:pt x="115887" y="416560"/>
                    </a:lnTo>
                    <a:lnTo>
                      <a:pt x="105308" y="410210"/>
                    </a:lnTo>
                    <a:lnTo>
                      <a:pt x="107378" y="408940"/>
                    </a:lnTo>
                    <a:lnTo>
                      <a:pt x="111239" y="411480"/>
                    </a:lnTo>
                    <a:lnTo>
                      <a:pt x="114452" y="414020"/>
                    </a:lnTo>
                    <a:lnTo>
                      <a:pt x="117386" y="416560"/>
                    </a:lnTo>
                    <a:lnTo>
                      <a:pt x="117513" y="415290"/>
                    </a:lnTo>
                    <a:lnTo>
                      <a:pt x="108407" y="407670"/>
                    </a:lnTo>
                    <a:lnTo>
                      <a:pt x="104952" y="403860"/>
                    </a:lnTo>
                    <a:lnTo>
                      <a:pt x="108915" y="408940"/>
                    </a:lnTo>
                    <a:lnTo>
                      <a:pt x="101434" y="403860"/>
                    </a:lnTo>
                    <a:lnTo>
                      <a:pt x="98590" y="401320"/>
                    </a:lnTo>
                    <a:lnTo>
                      <a:pt x="95732" y="398780"/>
                    </a:lnTo>
                    <a:lnTo>
                      <a:pt x="94310" y="397510"/>
                    </a:lnTo>
                    <a:lnTo>
                      <a:pt x="87464" y="389890"/>
                    </a:lnTo>
                    <a:lnTo>
                      <a:pt x="82130" y="384810"/>
                    </a:lnTo>
                    <a:lnTo>
                      <a:pt x="80797" y="383540"/>
                    </a:lnTo>
                    <a:lnTo>
                      <a:pt x="84556" y="386080"/>
                    </a:lnTo>
                    <a:lnTo>
                      <a:pt x="83045" y="384810"/>
                    </a:lnTo>
                    <a:lnTo>
                      <a:pt x="82219" y="383540"/>
                    </a:lnTo>
                    <a:lnTo>
                      <a:pt x="79768" y="379730"/>
                    </a:lnTo>
                    <a:lnTo>
                      <a:pt x="78371" y="375920"/>
                    </a:lnTo>
                    <a:lnTo>
                      <a:pt x="81330" y="378460"/>
                    </a:lnTo>
                    <a:lnTo>
                      <a:pt x="84201" y="379730"/>
                    </a:lnTo>
                    <a:lnTo>
                      <a:pt x="85280" y="383514"/>
                    </a:lnTo>
                    <a:lnTo>
                      <a:pt x="87655" y="382270"/>
                    </a:lnTo>
                    <a:lnTo>
                      <a:pt x="81038" y="377190"/>
                    </a:lnTo>
                    <a:lnTo>
                      <a:pt x="81254" y="374650"/>
                    </a:lnTo>
                    <a:lnTo>
                      <a:pt x="79324" y="374650"/>
                    </a:lnTo>
                    <a:lnTo>
                      <a:pt x="77177" y="372110"/>
                    </a:lnTo>
                    <a:lnTo>
                      <a:pt x="71793" y="365760"/>
                    </a:lnTo>
                    <a:lnTo>
                      <a:pt x="74358" y="372110"/>
                    </a:lnTo>
                    <a:lnTo>
                      <a:pt x="73012" y="369570"/>
                    </a:lnTo>
                    <a:lnTo>
                      <a:pt x="66090" y="364490"/>
                    </a:lnTo>
                    <a:lnTo>
                      <a:pt x="64516" y="359410"/>
                    </a:lnTo>
                    <a:lnTo>
                      <a:pt x="62941" y="361950"/>
                    </a:lnTo>
                    <a:lnTo>
                      <a:pt x="58597" y="353060"/>
                    </a:lnTo>
                    <a:lnTo>
                      <a:pt x="57975" y="351790"/>
                    </a:lnTo>
                    <a:lnTo>
                      <a:pt x="55918" y="350520"/>
                    </a:lnTo>
                    <a:lnTo>
                      <a:pt x="54876" y="349250"/>
                    </a:lnTo>
                    <a:lnTo>
                      <a:pt x="54330" y="346710"/>
                    </a:lnTo>
                    <a:lnTo>
                      <a:pt x="54102" y="345440"/>
                    </a:lnTo>
                    <a:lnTo>
                      <a:pt x="65633" y="358140"/>
                    </a:lnTo>
                    <a:lnTo>
                      <a:pt x="66598" y="359410"/>
                    </a:lnTo>
                    <a:lnTo>
                      <a:pt x="69291" y="363220"/>
                    </a:lnTo>
                    <a:lnTo>
                      <a:pt x="69024" y="361950"/>
                    </a:lnTo>
                    <a:lnTo>
                      <a:pt x="69951" y="360680"/>
                    </a:lnTo>
                    <a:lnTo>
                      <a:pt x="76771" y="367030"/>
                    </a:lnTo>
                    <a:lnTo>
                      <a:pt x="83121" y="372110"/>
                    </a:lnTo>
                    <a:lnTo>
                      <a:pt x="88696" y="377190"/>
                    </a:lnTo>
                    <a:lnTo>
                      <a:pt x="93179" y="379730"/>
                    </a:lnTo>
                    <a:lnTo>
                      <a:pt x="90182" y="378460"/>
                    </a:lnTo>
                    <a:lnTo>
                      <a:pt x="95694" y="382270"/>
                    </a:lnTo>
                    <a:lnTo>
                      <a:pt x="104444" y="392430"/>
                    </a:lnTo>
                    <a:lnTo>
                      <a:pt x="109867" y="396240"/>
                    </a:lnTo>
                    <a:lnTo>
                      <a:pt x="108356" y="396240"/>
                    </a:lnTo>
                    <a:lnTo>
                      <a:pt x="109486" y="397510"/>
                    </a:lnTo>
                    <a:lnTo>
                      <a:pt x="117195" y="405130"/>
                    </a:lnTo>
                    <a:lnTo>
                      <a:pt x="121767" y="405130"/>
                    </a:lnTo>
                    <a:lnTo>
                      <a:pt x="120650" y="403860"/>
                    </a:lnTo>
                    <a:lnTo>
                      <a:pt x="123647" y="403860"/>
                    </a:lnTo>
                    <a:lnTo>
                      <a:pt x="128397" y="407670"/>
                    </a:lnTo>
                    <a:lnTo>
                      <a:pt x="131508" y="409956"/>
                    </a:lnTo>
                    <a:lnTo>
                      <a:pt x="131864" y="410210"/>
                    </a:lnTo>
                    <a:lnTo>
                      <a:pt x="134023" y="408940"/>
                    </a:lnTo>
                    <a:lnTo>
                      <a:pt x="139192" y="410019"/>
                    </a:lnTo>
                    <a:lnTo>
                      <a:pt x="137388" y="408940"/>
                    </a:lnTo>
                    <a:lnTo>
                      <a:pt x="130975" y="405130"/>
                    </a:lnTo>
                    <a:lnTo>
                      <a:pt x="130822" y="403860"/>
                    </a:lnTo>
                    <a:lnTo>
                      <a:pt x="130251" y="398919"/>
                    </a:lnTo>
                    <a:lnTo>
                      <a:pt x="130149" y="396240"/>
                    </a:lnTo>
                    <a:lnTo>
                      <a:pt x="127571" y="392430"/>
                    </a:lnTo>
                    <a:lnTo>
                      <a:pt x="133654" y="394970"/>
                    </a:lnTo>
                    <a:lnTo>
                      <a:pt x="134391" y="393700"/>
                    </a:lnTo>
                    <a:lnTo>
                      <a:pt x="133045" y="392430"/>
                    </a:lnTo>
                    <a:lnTo>
                      <a:pt x="131686" y="391160"/>
                    </a:lnTo>
                    <a:lnTo>
                      <a:pt x="128981" y="388620"/>
                    </a:lnTo>
                    <a:lnTo>
                      <a:pt x="127152" y="391160"/>
                    </a:lnTo>
                    <a:lnTo>
                      <a:pt x="121640" y="387350"/>
                    </a:lnTo>
                    <a:lnTo>
                      <a:pt x="120370" y="384873"/>
                    </a:lnTo>
                    <a:lnTo>
                      <a:pt x="117817" y="383540"/>
                    </a:lnTo>
                    <a:lnTo>
                      <a:pt x="118084" y="383540"/>
                    </a:lnTo>
                    <a:lnTo>
                      <a:pt x="115316" y="379730"/>
                    </a:lnTo>
                    <a:lnTo>
                      <a:pt x="110705" y="373380"/>
                    </a:lnTo>
                    <a:lnTo>
                      <a:pt x="116801" y="377190"/>
                    </a:lnTo>
                    <a:lnTo>
                      <a:pt x="119748" y="381000"/>
                    </a:lnTo>
                    <a:lnTo>
                      <a:pt x="115379" y="373380"/>
                    </a:lnTo>
                    <a:lnTo>
                      <a:pt x="111836" y="368300"/>
                    </a:lnTo>
                    <a:lnTo>
                      <a:pt x="110959" y="367030"/>
                    </a:lnTo>
                    <a:lnTo>
                      <a:pt x="108013" y="360680"/>
                    </a:lnTo>
                    <a:lnTo>
                      <a:pt x="108115" y="356870"/>
                    </a:lnTo>
                    <a:lnTo>
                      <a:pt x="106426" y="354330"/>
                    </a:lnTo>
                    <a:lnTo>
                      <a:pt x="105575" y="353060"/>
                    </a:lnTo>
                    <a:lnTo>
                      <a:pt x="105257" y="354330"/>
                    </a:lnTo>
                    <a:lnTo>
                      <a:pt x="101092" y="347980"/>
                    </a:lnTo>
                    <a:lnTo>
                      <a:pt x="97028" y="345440"/>
                    </a:lnTo>
                    <a:lnTo>
                      <a:pt x="97536" y="349250"/>
                    </a:lnTo>
                    <a:lnTo>
                      <a:pt x="100025" y="349250"/>
                    </a:lnTo>
                    <a:lnTo>
                      <a:pt x="103517" y="353060"/>
                    </a:lnTo>
                    <a:lnTo>
                      <a:pt x="104927" y="356870"/>
                    </a:lnTo>
                    <a:lnTo>
                      <a:pt x="105918" y="359410"/>
                    </a:lnTo>
                    <a:lnTo>
                      <a:pt x="107061" y="363220"/>
                    </a:lnTo>
                    <a:lnTo>
                      <a:pt x="107645" y="365760"/>
                    </a:lnTo>
                    <a:lnTo>
                      <a:pt x="109220" y="368300"/>
                    </a:lnTo>
                    <a:lnTo>
                      <a:pt x="105562" y="365760"/>
                    </a:lnTo>
                    <a:lnTo>
                      <a:pt x="104609" y="364490"/>
                    </a:lnTo>
                    <a:lnTo>
                      <a:pt x="101739" y="360680"/>
                    </a:lnTo>
                    <a:lnTo>
                      <a:pt x="101244" y="364490"/>
                    </a:lnTo>
                    <a:lnTo>
                      <a:pt x="99466" y="358140"/>
                    </a:lnTo>
                    <a:lnTo>
                      <a:pt x="95529" y="360680"/>
                    </a:lnTo>
                    <a:lnTo>
                      <a:pt x="93141" y="354330"/>
                    </a:lnTo>
                    <a:lnTo>
                      <a:pt x="94500" y="354330"/>
                    </a:lnTo>
                    <a:lnTo>
                      <a:pt x="89535" y="351790"/>
                    </a:lnTo>
                    <a:lnTo>
                      <a:pt x="91122" y="349250"/>
                    </a:lnTo>
                    <a:lnTo>
                      <a:pt x="86868" y="346710"/>
                    </a:lnTo>
                    <a:lnTo>
                      <a:pt x="87503" y="346710"/>
                    </a:lnTo>
                    <a:lnTo>
                      <a:pt x="87325" y="345440"/>
                    </a:lnTo>
                    <a:lnTo>
                      <a:pt x="85915" y="344170"/>
                    </a:lnTo>
                    <a:lnTo>
                      <a:pt x="84505" y="342900"/>
                    </a:lnTo>
                    <a:lnTo>
                      <a:pt x="84061" y="344170"/>
                    </a:lnTo>
                    <a:lnTo>
                      <a:pt x="83426" y="344170"/>
                    </a:lnTo>
                    <a:lnTo>
                      <a:pt x="81737" y="342900"/>
                    </a:lnTo>
                    <a:lnTo>
                      <a:pt x="80048" y="341630"/>
                    </a:lnTo>
                    <a:lnTo>
                      <a:pt x="75704" y="334010"/>
                    </a:lnTo>
                    <a:lnTo>
                      <a:pt x="82232" y="337820"/>
                    </a:lnTo>
                    <a:lnTo>
                      <a:pt x="82054" y="335280"/>
                    </a:lnTo>
                    <a:lnTo>
                      <a:pt x="87299" y="339090"/>
                    </a:lnTo>
                    <a:lnTo>
                      <a:pt x="91097" y="339090"/>
                    </a:lnTo>
                    <a:lnTo>
                      <a:pt x="96647" y="342900"/>
                    </a:lnTo>
                    <a:lnTo>
                      <a:pt x="99491" y="341630"/>
                    </a:lnTo>
                    <a:lnTo>
                      <a:pt x="96240" y="336550"/>
                    </a:lnTo>
                    <a:lnTo>
                      <a:pt x="95504" y="335280"/>
                    </a:lnTo>
                    <a:lnTo>
                      <a:pt x="91795" y="328930"/>
                    </a:lnTo>
                    <a:lnTo>
                      <a:pt x="93306" y="335280"/>
                    </a:lnTo>
                    <a:lnTo>
                      <a:pt x="85521" y="328930"/>
                    </a:lnTo>
                    <a:lnTo>
                      <a:pt x="87083" y="330200"/>
                    </a:lnTo>
                    <a:lnTo>
                      <a:pt x="88138" y="330200"/>
                    </a:lnTo>
                    <a:lnTo>
                      <a:pt x="87172" y="328930"/>
                    </a:lnTo>
                    <a:lnTo>
                      <a:pt x="83350" y="323850"/>
                    </a:lnTo>
                    <a:lnTo>
                      <a:pt x="81902" y="318770"/>
                    </a:lnTo>
                    <a:lnTo>
                      <a:pt x="75514" y="312420"/>
                    </a:lnTo>
                    <a:lnTo>
                      <a:pt x="75526" y="311251"/>
                    </a:lnTo>
                    <a:lnTo>
                      <a:pt x="73050" y="308610"/>
                    </a:lnTo>
                    <a:lnTo>
                      <a:pt x="75946" y="313690"/>
                    </a:lnTo>
                    <a:lnTo>
                      <a:pt x="74066" y="313690"/>
                    </a:lnTo>
                    <a:lnTo>
                      <a:pt x="74993" y="314960"/>
                    </a:lnTo>
                    <a:lnTo>
                      <a:pt x="76771" y="317500"/>
                    </a:lnTo>
                    <a:lnTo>
                      <a:pt x="78651" y="320040"/>
                    </a:lnTo>
                    <a:lnTo>
                      <a:pt x="80708" y="323850"/>
                    </a:lnTo>
                    <a:lnTo>
                      <a:pt x="84975" y="330200"/>
                    </a:lnTo>
                    <a:lnTo>
                      <a:pt x="85788" y="330200"/>
                    </a:lnTo>
                    <a:lnTo>
                      <a:pt x="87185" y="336550"/>
                    </a:lnTo>
                    <a:lnTo>
                      <a:pt x="86182" y="335280"/>
                    </a:lnTo>
                    <a:lnTo>
                      <a:pt x="85178" y="334010"/>
                    </a:lnTo>
                    <a:lnTo>
                      <a:pt x="83159" y="331470"/>
                    </a:lnTo>
                    <a:lnTo>
                      <a:pt x="69557" y="317500"/>
                    </a:lnTo>
                    <a:lnTo>
                      <a:pt x="70180" y="317500"/>
                    </a:lnTo>
                    <a:lnTo>
                      <a:pt x="65252" y="313690"/>
                    </a:lnTo>
                    <a:lnTo>
                      <a:pt x="62953" y="306070"/>
                    </a:lnTo>
                    <a:lnTo>
                      <a:pt x="68630" y="308610"/>
                    </a:lnTo>
                    <a:lnTo>
                      <a:pt x="69646" y="314960"/>
                    </a:lnTo>
                    <a:lnTo>
                      <a:pt x="73329" y="317500"/>
                    </a:lnTo>
                    <a:lnTo>
                      <a:pt x="72872" y="312420"/>
                    </a:lnTo>
                    <a:lnTo>
                      <a:pt x="70612" y="309867"/>
                    </a:lnTo>
                    <a:lnTo>
                      <a:pt x="67856" y="307340"/>
                    </a:lnTo>
                    <a:lnTo>
                      <a:pt x="66395" y="306070"/>
                    </a:lnTo>
                    <a:lnTo>
                      <a:pt x="64947" y="304800"/>
                    </a:lnTo>
                    <a:lnTo>
                      <a:pt x="61861" y="302260"/>
                    </a:lnTo>
                    <a:lnTo>
                      <a:pt x="60109" y="297180"/>
                    </a:lnTo>
                    <a:lnTo>
                      <a:pt x="61468" y="293370"/>
                    </a:lnTo>
                    <a:lnTo>
                      <a:pt x="63944" y="297180"/>
                    </a:lnTo>
                    <a:lnTo>
                      <a:pt x="66979" y="302260"/>
                    </a:lnTo>
                    <a:lnTo>
                      <a:pt x="67957" y="303072"/>
                    </a:lnTo>
                    <a:lnTo>
                      <a:pt x="67576" y="297180"/>
                    </a:lnTo>
                    <a:lnTo>
                      <a:pt x="68859" y="297180"/>
                    </a:lnTo>
                    <a:lnTo>
                      <a:pt x="70739" y="302260"/>
                    </a:lnTo>
                    <a:lnTo>
                      <a:pt x="72555" y="304800"/>
                    </a:lnTo>
                    <a:lnTo>
                      <a:pt x="74460" y="307340"/>
                    </a:lnTo>
                    <a:lnTo>
                      <a:pt x="75539" y="309867"/>
                    </a:lnTo>
                    <a:lnTo>
                      <a:pt x="75590" y="302260"/>
                    </a:lnTo>
                    <a:lnTo>
                      <a:pt x="70065" y="297180"/>
                    </a:lnTo>
                    <a:lnTo>
                      <a:pt x="68465" y="293370"/>
                    </a:lnTo>
                    <a:lnTo>
                      <a:pt x="66344" y="288290"/>
                    </a:lnTo>
                    <a:lnTo>
                      <a:pt x="67525" y="289839"/>
                    </a:lnTo>
                    <a:lnTo>
                      <a:pt x="67360" y="289560"/>
                    </a:lnTo>
                    <a:lnTo>
                      <a:pt x="66725" y="288290"/>
                    </a:lnTo>
                    <a:lnTo>
                      <a:pt x="66090" y="287020"/>
                    </a:lnTo>
                    <a:lnTo>
                      <a:pt x="64173" y="283210"/>
                    </a:lnTo>
                    <a:lnTo>
                      <a:pt x="63639" y="276860"/>
                    </a:lnTo>
                    <a:lnTo>
                      <a:pt x="63957" y="273050"/>
                    </a:lnTo>
                    <a:lnTo>
                      <a:pt x="63347" y="266700"/>
                    </a:lnTo>
                    <a:lnTo>
                      <a:pt x="58051" y="254000"/>
                    </a:lnTo>
                    <a:lnTo>
                      <a:pt x="57200" y="248920"/>
                    </a:lnTo>
                    <a:lnTo>
                      <a:pt x="55765" y="240030"/>
                    </a:lnTo>
                    <a:lnTo>
                      <a:pt x="55689" y="233680"/>
                    </a:lnTo>
                    <a:lnTo>
                      <a:pt x="55638" y="229870"/>
                    </a:lnTo>
                    <a:lnTo>
                      <a:pt x="56946" y="231140"/>
                    </a:lnTo>
                    <a:lnTo>
                      <a:pt x="57404" y="229870"/>
                    </a:lnTo>
                    <a:lnTo>
                      <a:pt x="57861" y="228600"/>
                    </a:lnTo>
                    <a:lnTo>
                      <a:pt x="59016" y="228600"/>
                    </a:lnTo>
                    <a:lnTo>
                      <a:pt x="55689" y="223520"/>
                    </a:lnTo>
                    <a:lnTo>
                      <a:pt x="54914" y="222351"/>
                    </a:lnTo>
                    <a:lnTo>
                      <a:pt x="54584" y="220980"/>
                    </a:lnTo>
                    <a:lnTo>
                      <a:pt x="53022" y="214630"/>
                    </a:lnTo>
                    <a:lnTo>
                      <a:pt x="52273" y="217170"/>
                    </a:lnTo>
                    <a:lnTo>
                      <a:pt x="51219" y="219710"/>
                    </a:lnTo>
                    <a:lnTo>
                      <a:pt x="50914" y="222250"/>
                    </a:lnTo>
                    <a:lnTo>
                      <a:pt x="50190" y="215900"/>
                    </a:lnTo>
                    <a:lnTo>
                      <a:pt x="49187" y="213360"/>
                    </a:lnTo>
                    <a:lnTo>
                      <a:pt x="47688" y="209550"/>
                    </a:lnTo>
                    <a:lnTo>
                      <a:pt x="48437" y="208280"/>
                    </a:lnTo>
                    <a:lnTo>
                      <a:pt x="50685" y="204470"/>
                    </a:lnTo>
                    <a:lnTo>
                      <a:pt x="48133" y="208280"/>
                    </a:lnTo>
                    <a:lnTo>
                      <a:pt x="47510" y="205740"/>
                    </a:lnTo>
                    <a:lnTo>
                      <a:pt x="47244" y="196850"/>
                    </a:lnTo>
                    <a:lnTo>
                      <a:pt x="48831" y="190500"/>
                    </a:lnTo>
                    <a:lnTo>
                      <a:pt x="48425" y="187960"/>
                    </a:lnTo>
                    <a:lnTo>
                      <a:pt x="48895" y="189941"/>
                    </a:lnTo>
                    <a:lnTo>
                      <a:pt x="51130" y="190233"/>
                    </a:lnTo>
                    <a:lnTo>
                      <a:pt x="51041" y="185547"/>
                    </a:lnTo>
                    <a:lnTo>
                      <a:pt x="50190" y="186512"/>
                    </a:lnTo>
                    <a:lnTo>
                      <a:pt x="48895" y="188988"/>
                    </a:lnTo>
                    <a:lnTo>
                      <a:pt x="48488" y="187845"/>
                    </a:lnTo>
                    <a:lnTo>
                      <a:pt x="49923" y="185420"/>
                    </a:lnTo>
                    <a:lnTo>
                      <a:pt x="50203" y="181610"/>
                    </a:lnTo>
                    <a:lnTo>
                      <a:pt x="50533" y="179070"/>
                    </a:lnTo>
                    <a:lnTo>
                      <a:pt x="51193" y="175260"/>
                    </a:lnTo>
                    <a:lnTo>
                      <a:pt x="52006" y="172720"/>
                    </a:lnTo>
                    <a:lnTo>
                      <a:pt x="53936" y="171450"/>
                    </a:lnTo>
                    <a:lnTo>
                      <a:pt x="53822" y="172720"/>
                    </a:lnTo>
                    <a:lnTo>
                      <a:pt x="54343" y="171450"/>
                    </a:lnTo>
                    <a:lnTo>
                      <a:pt x="57518" y="163830"/>
                    </a:lnTo>
                    <a:lnTo>
                      <a:pt x="61201" y="166370"/>
                    </a:lnTo>
                    <a:lnTo>
                      <a:pt x="62484" y="163830"/>
                    </a:lnTo>
                    <a:lnTo>
                      <a:pt x="63754" y="161290"/>
                    </a:lnTo>
                    <a:lnTo>
                      <a:pt x="64401" y="160020"/>
                    </a:lnTo>
                    <a:lnTo>
                      <a:pt x="65379" y="154940"/>
                    </a:lnTo>
                    <a:lnTo>
                      <a:pt x="65620" y="153670"/>
                    </a:lnTo>
                    <a:lnTo>
                      <a:pt x="65874" y="152400"/>
                    </a:lnTo>
                    <a:lnTo>
                      <a:pt x="63461" y="153670"/>
                    </a:lnTo>
                    <a:lnTo>
                      <a:pt x="67614" y="147320"/>
                    </a:lnTo>
                    <a:lnTo>
                      <a:pt x="66205" y="151130"/>
                    </a:lnTo>
                    <a:lnTo>
                      <a:pt x="68478" y="151130"/>
                    </a:lnTo>
                    <a:lnTo>
                      <a:pt x="67932" y="156210"/>
                    </a:lnTo>
                    <a:lnTo>
                      <a:pt x="67830" y="158229"/>
                    </a:lnTo>
                    <a:lnTo>
                      <a:pt x="70065" y="156210"/>
                    </a:lnTo>
                    <a:lnTo>
                      <a:pt x="70192" y="157480"/>
                    </a:lnTo>
                    <a:lnTo>
                      <a:pt x="70358" y="156210"/>
                    </a:lnTo>
                    <a:lnTo>
                      <a:pt x="70866" y="152400"/>
                    </a:lnTo>
                    <a:lnTo>
                      <a:pt x="73494" y="153670"/>
                    </a:lnTo>
                    <a:lnTo>
                      <a:pt x="73926" y="152400"/>
                    </a:lnTo>
                    <a:lnTo>
                      <a:pt x="76073" y="146050"/>
                    </a:lnTo>
                    <a:lnTo>
                      <a:pt x="76200" y="145694"/>
                    </a:lnTo>
                    <a:lnTo>
                      <a:pt x="75717" y="146050"/>
                    </a:lnTo>
                    <a:lnTo>
                      <a:pt x="77038" y="143230"/>
                    </a:lnTo>
                    <a:lnTo>
                      <a:pt x="77368" y="142240"/>
                    </a:lnTo>
                    <a:lnTo>
                      <a:pt x="77355" y="142544"/>
                    </a:lnTo>
                    <a:lnTo>
                      <a:pt x="77495" y="142240"/>
                    </a:lnTo>
                    <a:lnTo>
                      <a:pt x="78092" y="140970"/>
                    </a:lnTo>
                    <a:lnTo>
                      <a:pt x="75374" y="144945"/>
                    </a:lnTo>
                    <a:lnTo>
                      <a:pt x="73787" y="147320"/>
                    </a:lnTo>
                    <a:lnTo>
                      <a:pt x="71793" y="151130"/>
                    </a:lnTo>
                    <a:lnTo>
                      <a:pt x="69430" y="149860"/>
                    </a:lnTo>
                    <a:lnTo>
                      <a:pt x="69608" y="147320"/>
                    </a:lnTo>
                    <a:lnTo>
                      <a:pt x="69786" y="144780"/>
                    </a:lnTo>
                    <a:lnTo>
                      <a:pt x="71564" y="144780"/>
                    </a:lnTo>
                    <a:lnTo>
                      <a:pt x="74079" y="140970"/>
                    </a:lnTo>
                    <a:lnTo>
                      <a:pt x="71208" y="139700"/>
                    </a:lnTo>
                    <a:lnTo>
                      <a:pt x="78092" y="133350"/>
                    </a:lnTo>
                    <a:lnTo>
                      <a:pt x="75844" y="133350"/>
                    </a:lnTo>
                    <a:lnTo>
                      <a:pt x="79006" y="129540"/>
                    </a:lnTo>
                    <a:lnTo>
                      <a:pt x="80060" y="128270"/>
                    </a:lnTo>
                    <a:lnTo>
                      <a:pt x="80708" y="127000"/>
                    </a:lnTo>
                    <a:lnTo>
                      <a:pt x="84226" y="124460"/>
                    </a:lnTo>
                    <a:lnTo>
                      <a:pt x="85763" y="128117"/>
                    </a:lnTo>
                    <a:lnTo>
                      <a:pt x="84645" y="129540"/>
                    </a:lnTo>
                    <a:lnTo>
                      <a:pt x="83045" y="132080"/>
                    </a:lnTo>
                    <a:lnTo>
                      <a:pt x="81635" y="133350"/>
                    </a:lnTo>
                    <a:lnTo>
                      <a:pt x="85229" y="132080"/>
                    </a:lnTo>
                    <a:lnTo>
                      <a:pt x="87337" y="134620"/>
                    </a:lnTo>
                    <a:lnTo>
                      <a:pt x="87744" y="138430"/>
                    </a:lnTo>
                    <a:lnTo>
                      <a:pt x="88646" y="135890"/>
                    </a:lnTo>
                    <a:lnTo>
                      <a:pt x="89954" y="133350"/>
                    </a:lnTo>
                    <a:lnTo>
                      <a:pt x="90716" y="132842"/>
                    </a:lnTo>
                    <a:lnTo>
                      <a:pt x="87071" y="132080"/>
                    </a:lnTo>
                    <a:lnTo>
                      <a:pt x="89725" y="129540"/>
                    </a:lnTo>
                    <a:lnTo>
                      <a:pt x="91059" y="128270"/>
                    </a:lnTo>
                    <a:lnTo>
                      <a:pt x="94043" y="119380"/>
                    </a:lnTo>
                    <a:lnTo>
                      <a:pt x="92710" y="119380"/>
                    </a:lnTo>
                    <a:lnTo>
                      <a:pt x="90944" y="121920"/>
                    </a:lnTo>
                    <a:lnTo>
                      <a:pt x="87858" y="125552"/>
                    </a:lnTo>
                    <a:lnTo>
                      <a:pt x="88277" y="124460"/>
                    </a:lnTo>
                    <a:lnTo>
                      <a:pt x="89230" y="121920"/>
                    </a:lnTo>
                    <a:lnTo>
                      <a:pt x="88620" y="121920"/>
                    </a:lnTo>
                    <a:lnTo>
                      <a:pt x="90728" y="118110"/>
                    </a:lnTo>
                    <a:lnTo>
                      <a:pt x="92049" y="115570"/>
                    </a:lnTo>
                    <a:lnTo>
                      <a:pt x="96786" y="111760"/>
                    </a:lnTo>
                    <a:lnTo>
                      <a:pt x="96926" y="111760"/>
                    </a:lnTo>
                    <a:lnTo>
                      <a:pt x="95669" y="114300"/>
                    </a:lnTo>
                    <a:lnTo>
                      <a:pt x="98945" y="111760"/>
                    </a:lnTo>
                    <a:lnTo>
                      <a:pt x="102120" y="107950"/>
                    </a:lnTo>
                    <a:lnTo>
                      <a:pt x="103174" y="106680"/>
                    </a:lnTo>
                    <a:lnTo>
                      <a:pt x="107784" y="101600"/>
                    </a:lnTo>
                    <a:lnTo>
                      <a:pt x="110121" y="99060"/>
                    </a:lnTo>
                    <a:lnTo>
                      <a:pt x="113677" y="96520"/>
                    </a:lnTo>
                    <a:lnTo>
                      <a:pt x="116840" y="96520"/>
                    </a:lnTo>
                    <a:lnTo>
                      <a:pt x="117309" y="97790"/>
                    </a:lnTo>
                    <a:lnTo>
                      <a:pt x="120180" y="97790"/>
                    </a:lnTo>
                    <a:lnTo>
                      <a:pt x="121602" y="96520"/>
                    </a:lnTo>
                    <a:lnTo>
                      <a:pt x="128663" y="90170"/>
                    </a:lnTo>
                    <a:lnTo>
                      <a:pt x="124599" y="96520"/>
                    </a:lnTo>
                    <a:lnTo>
                      <a:pt x="127215" y="92710"/>
                    </a:lnTo>
                    <a:lnTo>
                      <a:pt x="128739" y="90170"/>
                    </a:lnTo>
                    <a:lnTo>
                      <a:pt x="129501" y="88900"/>
                    </a:lnTo>
                    <a:lnTo>
                      <a:pt x="132562" y="86360"/>
                    </a:lnTo>
                    <a:lnTo>
                      <a:pt x="133235" y="87630"/>
                    </a:lnTo>
                    <a:lnTo>
                      <a:pt x="131114" y="88900"/>
                    </a:lnTo>
                    <a:lnTo>
                      <a:pt x="130594" y="90170"/>
                    </a:lnTo>
                    <a:lnTo>
                      <a:pt x="132867" y="88900"/>
                    </a:lnTo>
                    <a:lnTo>
                      <a:pt x="135445" y="87630"/>
                    </a:lnTo>
                    <a:lnTo>
                      <a:pt x="137871" y="86360"/>
                    </a:lnTo>
                    <a:lnTo>
                      <a:pt x="140538" y="83820"/>
                    </a:lnTo>
                    <a:lnTo>
                      <a:pt x="144056" y="81280"/>
                    </a:lnTo>
                    <a:lnTo>
                      <a:pt x="147358" y="78740"/>
                    </a:lnTo>
                    <a:lnTo>
                      <a:pt x="150710" y="76200"/>
                    </a:lnTo>
                    <a:lnTo>
                      <a:pt x="154165" y="74930"/>
                    </a:lnTo>
                    <a:lnTo>
                      <a:pt x="156146" y="72390"/>
                    </a:lnTo>
                    <a:lnTo>
                      <a:pt x="151460" y="72390"/>
                    </a:lnTo>
                    <a:lnTo>
                      <a:pt x="153301" y="69850"/>
                    </a:lnTo>
                    <a:lnTo>
                      <a:pt x="157187" y="67310"/>
                    </a:lnTo>
                    <a:lnTo>
                      <a:pt x="158610" y="66040"/>
                    </a:lnTo>
                    <a:lnTo>
                      <a:pt x="163004" y="63500"/>
                    </a:lnTo>
                    <a:lnTo>
                      <a:pt x="166471" y="69850"/>
                    </a:lnTo>
                    <a:lnTo>
                      <a:pt x="158978" y="76200"/>
                    </a:lnTo>
                    <a:lnTo>
                      <a:pt x="155892" y="74930"/>
                    </a:lnTo>
                    <a:lnTo>
                      <a:pt x="151193" y="79679"/>
                    </a:lnTo>
                    <a:lnTo>
                      <a:pt x="150202" y="78740"/>
                    </a:lnTo>
                    <a:lnTo>
                      <a:pt x="148247" y="81762"/>
                    </a:lnTo>
                    <a:lnTo>
                      <a:pt x="147066" y="82550"/>
                    </a:lnTo>
                    <a:lnTo>
                      <a:pt x="148005" y="82130"/>
                    </a:lnTo>
                    <a:lnTo>
                      <a:pt x="143624" y="88900"/>
                    </a:lnTo>
                    <a:lnTo>
                      <a:pt x="138430" y="90170"/>
                    </a:lnTo>
                    <a:lnTo>
                      <a:pt x="139687" y="90170"/>
                    </a:lnTo>
                    <a:lnTo>
                      <a:pt x="135166" y="93980"/>
                    </a:lnTo>
                    <a:lnTo>
                      <a:pt x="139026" y="93980"/>
                    </a:lnTo>
                    <a:lnTo>
                      <a:pt x="140957" y="91440"/>
                    </a:lnTo>
                    <a:lnTo>
                      <a:pt x="143535" y="90170"/>
                    </a:lnTo>
                    <a:lnTo>
                      <a:pt x="146723" y="88900"/>
                    </a:lnTo>
                    <a:lnTo>
                      <a:pt x="146672" y="90170"/>
                    </a:lnTo>
                    <a:lnTo>
                      <a:pt x="152133" y="88900"/>
                    </a:lnTo>
                    <a:lnTo>
                      <a:pt x="156197" y="86360"/>
                    </a:lnTo>
                    <a:lnTo>
                      <a:pt x="158229" y="85090"/>
                    </a:lnTo>
                    <a:lnTo>
                      <a:pt x="164376" y="82550"/>
                    </a:lnTo>
                    <a:lnTo>
                      <a:pt x="158648" y="82550"/>
                    </a:lnTo>
                    <a:lnTo>
                      <a:pt x="150444" y="86360"/>
                    </a:lnTo>
                    <a:lnTo>
                      <a:pt x="154076" y="82435"/>
                    </a:lnTo>
                    <a:lnTo>
                      <a:pt x="151942" y="80403"/>
                    </a:lnTo>
                    <a:lnTo>
                      <a:pt x="152819" y="80010"/>
                    </a:lnTo>
                    <a:lnTo>
                      <a:pt x="154038" y="78740"/>
                    </a:lnTo>
                    <a:lnTo>
                      <a:pt x="158242" y="76200"/>
                    </a:lnTo>
                    <a:lnTo>
                      <a:pt x="155879" y="78740"/>
                    </a:lnTo>
                    <a:lnTo>
                      <a:pt x="164871" y="76200"/>
                    </a:lnTo>
                    <a:lnTo>
                      <a:pt x="165277" y="77470"/>
                    </a:lnTo>
                    <a:lnTo>
                      <a:pt x="164604" y="82448"/>
                    </a:lnTo>
                    <a:lnTo>
                      <a:pt x="169989" y="80010"/>
                    </a:lnTo>
                    <a:lnTo>
                      <a:pt x="169570" y="73660"/>
                    </a:lnTo>
                    <a:lnTo>
                      <a:pt x="172656" y="69850"/>
                    </a:lnTo>
                    <a:lnTo>
                      <a:pt x="174078" y="63500"/>
                    </a:lnTo>
                    <a:lnTo>
                      <a:pt x="174358" y="62230"/>
                    </a:lnTo>
                    <a:lnTo>
                      <a:pt x="183603" y="59690"/>
                    </a:lnTo>
                    <a:lnTo>
                      <a:pt x="193255" y="57150"/>
                    </a:lnTo>
                    <a:lnTo>
                      <a:pt x="203225" y="55880"/>
                    </a:lnTo>
                    <a:lnTo>
                      <a:pt x="208305" y="54610"/>
                    </a:lnTo>
                    <a:lnTo>
                      <a:pt x="212229" y="53632"/>
                    </a:lnTo>
                    <a:lnTo>
                      <a:pt x="213385" y="50800"/>
                    </a:lnTo>
                    <a:lnTo>
                      <a:pt x="217525" y="52070"/>
                    </a:lnTo>
                    <a:lnTo>
                      <a:pt x="224536" y="49530"/>
                    </a:lnTo>
                    <a:lnTo>
                      <a:pt x="224675" y="52070"/>
                    </a:lnTo>
                    <a:lnTo>
                      <a:pt x="228523" y="49530"/>
                    </a:lnTo>
                    <a:lnTo>
                      <a:pt x="230454" y="48260"/>
                    </a:lnTo>
                    <a:lnTo>
                      <a:pt x="236689" y="45720"/>
                    </a:lnTo>
                    <a:lnTo>
                      <a:pt x="239090" y="44450"/>
                    </a:lnTo>
                    <a:lnTo>
                      <a:pt x="237820" y="43180"/>
                    </a:lnTo>
                    <a:lnTo>
                      <a:pt x="239433" y="43180"/>
                    </a:lnTo>
                    <a:lnTo>
                      <a:pt x="243954" y="44450"/>
                    </a:lnTo>
                    <a:lnTo>
                      <a:pt x="249694" y="45720"/>
                    </a:lnTo>
                    <a:lnTo>
                      <a:pt x="256984" y="46990"/>
                    </a:lnTo>
                    <a:lnTo>
                      <a:pt x="266192" y="48260"/>
                    </a:lnTo>
                    <a:lnTo>
                      <a:pt x="268871" y="48260"/>
                    </a:lnTo>
                    <a:lnTo>
                      <a:pt x="269036" y="47764"/>
                    </a:lnTo>
                    <a:lnTo>
                      <a:pt x="269494" y="47764"/>
                    </a:lnTo>
                    <a:lnTo>
                      <a:pt x="269049" y="47739"/>
                    </a:lnTo>
                    <a:lnTo>
                      <a:pt x="269316" y="46990"/>
                    </a:lnTo>
                    <a:lnTo>
                      <a:pt x="268757" y="44450"/>
                    </a:lnTo>
                    <a:lnTo>
                      <a:pt x="274383" y="45720"/>
                    </a:lnTo>
                    <a:lnTo>
                      <a:pt x="277164" y="45720"/>
                    </a:lnTo>
                    <a:lnTo>
                      <a:pt x="274980" y="46990"/>
                    </a:lnTo>
                    <a:lnTo>
                      <a:pt x="273532" y="48260"/>
                    </a:lnTo>
                    <a:lnTo>
                      <a:pt x="269494" y="48260"/>
                    </a:lnTo>
                    <a:lnTo>
                      <a:pt x="276580" y="49530"/>
                    </a:lnTo>
                    <a:lnTo>
                      <a:pt x="283679" y="49530"/>
                    </a:lnTo>
                    <a:lnTo>
                      <a:pt x="290703" y="50800"/>
                    </a:lnTo>
                    <a:lnTo>
                      <a:pt x="288937" y="52070"/>
                    </a:lnTo>
                    <a:lnTo>
                      <a:pt x="297472" y="50800"/>
                    </a:lnTo>
                    <a:lnTo>
                      <a:pt x="292671" y="50800"/>
                    </a:lnTo>
                    <a:lnTo>
                      <a:pt x="285483" y="49530"/>
                    </a:lnTo>
                    <a:lnTo>
                      <a:pt x="287477" y="46990"/>
                    </a:lnTo>
                    <a:lnTo>
                      <a:pt x="297281" y="45720"/>
                    </a:lnTo>
                    <a:lnTo>
                      <a:pt x="302323" y="49530"/>
                    </a:lnTo>
                    <a:lnTo>
                      <a:pt x="311010" y="46990"/>
                    </a:lnTo>
                    <a:lnTo>
                      <a:pt x="310184" y="52070"/>
                    </a:lnTo>
                    <a:lnTo>
                      <a:pt x="312750" y="53340"/>
                    </a:lnTo>
                    <a:lnTo>
                      <a:pt x="309651" y="55880"/>
                    </a:lnTo>
                    <a:lnTo>
                      <a:pt x="309130" y="55880"/>
                    </a:lnTo>
                    <a:lnTo>
                      <a:pt x="308889" y="54610"/>
                    </a:lnTo>
                    <a:lnTo>
                      <a:pt x="308749" y="54610"/>
                    </a:lnTo>
                    <a:lnTo>
                      <a:pt x="305333" y="57150"/>
                    </a:lnTo>
                    <a:lnTo>
                      <a:pt x="298665" y="59690"/>
                    </a:lnTo>
                    <a:lnTo>
                      <a:pt x="293763" y="59690"/>
                    </a:lnTo>
                    <a:lnTo>
                      <a:pt x="303110" y="60960"/>
                    </a:lnTo>
                    <a:lnTo>
                      <a:pt x="308305" y="62230"/>
                    </a:lnTo>
                    <a:lnTo>
                      <a:pt x="313080" y="63500"/>
                    </a:lnTo>
                    <a:lnTo>
                      <a:pt x="321157" y="64770"/>
                    </a:lnTo>
                    <a:lnTo>
                      <a:pt x="321525" y="66802"/>
                    </a:lnTo>
                    <a:lnTo>
                      <a:pt x="325755" y="64770"/>
                    </a:lnTo>
                    <a:lnTo>
                      <a:pt x="337019" y="68580"/>
                    </a:lnTo>
                    <a:lnTo>
                      <a:pt x="336664" y="72390"/>
                    </a:lnTo>
                    <a:lnTo>
                      <a:pt x="339255" y="71780"/>
                    </a:lnTo>
                    <a:lnTo>
                      <a:pt x="339991" y="73660"/>
                    </a:lnTo>
                    <a:lnTo>
                      <a:pt x="341388" y="76200"/>
                    </a:lnTo>
                    <a:lnTo>
                      <a:pt x="345579" y="76200"/>
                    </a:lnTo>
                    <a:lnTo>
                      <a:pt x="348919" y="73660"/>
                    </a:lnTo>
                    <a:lnTo>
                      <a:pt x="355981" y="77470"/>
                    </a:lnTo>
                    <a:lnTo>
                      <a:pt x="352640" y="78740"/>
                    </a:lnTo>
                    <a:lnTo>
                      <a:pt x="358635" y="81280"/>
                    </a:lnTo>
                    <a:lnTo>
                      <a:pt x="351167" y="80010"/>
                    </a:lnTo>
                    <a:lnTo>
                      <a:pt x="360946" y="83820"/>
                    </a:lnTo>
                    <a:lnTo>
                      <a:pt x="366128" y="86360"/>
                    </a:lnTo>
                    <a:lnTo>
                      <a:pt x="372440" y="85090"/>
                    </a:lnTo>
                    <a:lnTo>
                      <a:pt x="380517" y="86360"/>
                    </a:lnTo>
                    <a:lnTo>
                      <a:pt x="382612" y="88900"/>
                    </a:lnTo>
                    <a:lnTo>
                      <a:pt x="384492" y="91440"/>
                    </a:lnTo>
                    <a:lnTo>
                      <a:pt x="391896" y="95250"/>
                    </a:lnTo>
                    <a:lnTo>
                      <a:pt x="389051" y="95250"/>
                    </a:lnTo>
                    <a:lnTo>
                      <a:pt x="398767" y="99060"/>
                    </a:lnTo>
                    <a:lnTo>
                      <a:pt x="396481" y="96520"/>
                    </a:lnTo>
                    <a:lnTo>
                      <a:pt x="400558" y="97790"/>
                    </a:lnTo>
                    <a:lnTo>
                      <a:pt x="404787" y="97790"/>
                    </a:lnTo>
                    <a:lnTo>
                      <a:pt x="408838" y="99060"/>
                    </a:lnTo>
                    <a:lnTo>
                      <a:pt x="416547" y="101600"/>
                    </a:lnTo>
                    <a:lnTo>
                      <a:pt x="407784" y="95592"/>
                    </a:lnTo>
                    <a:lnTo>
                      <a:pt x="405117" y="96520"/>
                    </a:lnTo>
                    <a:lnTo>
                      <a:pt x="400773" y="93980"/>
                    </a:lnTo>
                    <a:lnTo>
                      <a:pt x="393217" y="92710"/>
                    </a:lnTo>
                    <a:lnTo>
                      <a:pt x="393103" y="90170"/>
                    </a:lnTo>
                    <a:lnTo>
                      <a:pt x="400824" y="93980"/>
                    </a:lnTo>
                    <a:lnTo>
                      <a:pt x="399999" y="91440"/>
                    </a:lnTo>
                    <a:lnTo>
                      <a:pt x="403517" y="91440"/>
                    </a:lnTo>
                    <a:lnTo>
                      <a:pt x="399630" y="90170"/>
                    </a:lnTo>
                    <a:lnTo>
                      <a:pt x="395757" y="88900"/>
                    </a:lnTo>
                    <a:lnTo>
                      <a:pt x="394284" y="86360"/>
                    </a:lnTo>
                    <a:lnTo>
                      <a:pt x="387146" y="82550"/>
                    </a:lnTo>
                    <a:lnTo>
                      <a:pt x="382257" y="80352"/>
                    </a:lnTo>
                    <a:lnTo>
                      <a:pt x="384124" y="82550"/>
                    </a:lnTo>
                    <a:lnTo>
                      <a:pt x="379082" y="85090"/>
                    </a:lnTo>
                    <a:lnTo>
                      <a:pt x="369824" y="81280"/>
                    </a:lnTo>
                    <a:lnTo>
                      <a:pt x="360591" y="80010"/>
                    </a:lnTo>
                    <a:lnTo>
                      <a:pt x="360629" y="78740"/>
                    </a:lnTo>
                    <a:lnTo>
                      <a:pt x="357886" y="77470"/>
                    </a:lnTo>
                    <a:lnTo>
                      <a:pt x="359308" y="77470"/>
                    </a:lnTo>
                    <a:lnTo>
                      <a:pt x="359587" y="76200"/>
                    </a:lnTo>
                    <a:lnTo>
                      <a:pt x="361137" y="77470"/>
                    </a:lnTo>
                    <a:lnTo>
                      <a:pt x="361962" y="77470"/>
                    </a:lnTo>
                    <a:lnTo>
                      <a:pt x="361784" y="76200"/>
                    </a:lnTo>
                    <a:lnTo>
                      <a:pt x="367157" y="77470"/>
                    </a:lnTo>
                    <a:lnTo>
                      <a:pt x="365112" y="76200"/>
                    </a:lnTo>
                    <a:lnTo>
                      <a:pt x="358978" y="72390"/>
                    </a:lnTo>
                    <a:lnTo>
                      <a:pt x="362800" y="71120"/>
                    </a:lnTo>
                    <a:lnTo>
                      <a:pt x="370586" y="69850"/>
                    </a:lnTo>
                    <a:lnTo>
                      <a:pt x="370674" y="68580"/>
                    </a:lnTo>
                    <a:lnTo>
                      <a:pt x="375945" y="69850"/>
                    </a:lnTo>
                    <a:lnTo>
                      <a:pt x="383171" y="72390"/>
                    </a:lnTo>
                    <a:lnTo>
                      <a:pt x="386880" y="74930"/>
                    </a:lnTo>
                    <a:lnTo>
                      <a:pt x="386359" y="74930"/>
                    </a:lnTo>
                    <a:lnTo>
                      <a:pt x="390537" y="77470"/>
                    </a:lnTo>
                    <a:lnTo>
                      <a:pt x="400494" y="80010"/>
                    </a:lnTo>
                    <a:lnTo>
                      <a:pt x="400177" y="82550"/>
                    </a:lnTo>
                    <a:lnTo>
                      <a:pt x="403009" y="82550"/>
                    </a:lnTo>
                    <a:lnTo>
                      <a:pt x="410565" y="85090"/>
                    </a:lnTo>
                    <a:lnTo>
                      <a:pt x="403847" y="81280"/>
                    </a:lnTo>
                    <a:lnTo>
                      <a:pt x="408076" y="82550"/>
                    </a:lnTo>
                    <a:lnTo>
                      <a:pt x="412432" y="83820"/>
                    </a:lnTo>
                    <a:lnTo>
                      <a:pt x="416598" y="85090"/>
                    </a:lnTo>
                    <a:lnTo>
                      <a:pt x="415696" y="87630"/>
                    </a:lnTo>
                    <a:lnTo>
                      <a:pt x="416636" y="91440"/>
                    </a:lnTo>
                    <a:lnTo>
                      <a:pt x="415861" y="92710"/>
                    </a:lnTo>
                    <a:lnTo>
                      <a:pt x="410654" y="91617"/>
                    </a:lnTo>
                    <a:lnTo>
                      <a:pt x="414667" y="93980"/>
                    </a:lnTo>
                    <a:lnTo>
                      <a:pt x="421741" y="96520"/>
                    </a:lnTo>
                    <a:lnTo>
                      <a:pt x="421208" y="97790"/>
                    </a:lnTo>
                    <a:lnTo>
                      <a:pt x="419950" y="97790"/>
                    </a:lnTo>
                    <a:lnTo>
                      <a:pt x="418655" y="96520"/>
                    </a:lnTo>
                    <a:lnTo>
                      <a:pt x="417741" y="96520"/>
                    </a:lnTo>
                    <a:lnTo>
                      <a:pt x="417931" y="95250"/>
                    </a:lnTo>
                    <a:lnTo>
                      <a:pt x="412432" y="96520"/>
                    </a:lnTo>
                    <a:lnTo>
                      <a:pt x="417855" y="100330"/>
                    </a:lnTo>
                    <a:lnTo>
                      <a:pt x="423824" y="104140"/>
                    </a:lnTo>
                    <a:lnTo>
                      <a:pt x="426580" y="102870"/>
                    </a:lnTo>
                    <a:lnTo>
                      <a:pt x="432536" y="107950"/>
                    </a:lnTo>
                    <a:lnTo>
                      <a:pt x="434428" y="110490"/>
                    </a:lnTo>
                    <a:lnTo>
                      <a:pt x="436651" y="111760"/>
                    </a:lnTo>
                    <a:lnTo>
                      <a:pt x="438619" y="113144"/>
                    </a:lnTo>
                    <a:lnTo>
                      <a:pt x="429298" y="112077"/>
                    </a:lnTo>
                    <a:lnTo>
                      <a:pt x="426110" y="112941"/>
                    </a:lnTo>
                    <a:lnTo>
                      <a:pt x="430072" y="114007"/>
                    </a:lnTo>
                    <a:lnTo>
                      <a:pt x="433616" y="115773"/>
                    </a:lnTo>
                    <a:lnTo>
                      <a:pt x="437438" y="117170"/>
                    </a:lnTo>
                    <a:lnTo>
                      <a:pt x="435444" y="117322"/>
                    </a:lnTo>
                    <a:lnTo>
                      <a:pt x="439801" y="119875"/>
                    </a:lnTo>
                    <a:lnTo>
                      <a:pt x="446760" y="120345"/>
                    </a:lnTo>
                    <a:lnTo>
                      <a:pt x="444360" y="117055"/>
                    </a:lnTo>
                    <a:lnTo>
                      <a:pt x="454774" y="120688"/>
                    </a:lnTo>
                    <a:lnTo>
                      <a:pt x="451967" y="117055"/>
                    </a:lnTo>
                    <a:lnTo>
                      <a:pt x="450583" y="115252"/>
                    </a:lnTo>
                    <a:lnTo>
                      <a:pt x="447001" y="115227"/>
                    </a:lnTo>
                    <a:lnTo>
                      <a:pt x="443191" y="114668"/>
                    </a:lnTo>
                    <a:lnTo>
                      <a:pt x="442264" y="114300"/>
                    </a:lnTo>
                    <a:lnTo>
                      <a:pt x="447205" y="114300"/>
                    </a:lnTo>
                    <a:lnTo>
                      <a:pt x="461568" y="116840"/>
                    </a:lnTo>
                    <a:lnTo>
                      <a:pt x="466369" y="120650"/>
                    </a:lnTo>
                    <a:lnTo>
                      <a:pt x="467436" y="123190"/>
                    </a:lnTo>
                    <a:lnTo>
                      <a:pt x="474776" y="127000"/>
                    </a:lnTo>
                    <a:lnTo>
                      <a:pt x="470268" y="127000"/>
                    </a:lnTo>
                    <a:lnTo>
                      <a:pt x="470179" y="129540"/>
                    </a:lnTo>
                    <a:lnTo>
                      <a:pt x="467601" y="128270"/>
                    </a:lnTo>
                    <a:lnTo>
                      <a:pt x="465074" y="124460"/>
                    </a:lnTo>
                    <a:lnTo>
                      <a:pt x="463613" y="124460"/>
                    </a:lnTo>
                    <a:lnTo>
                      <a:pt x="462127" y="125730"/>
                    </a:lnTo>
                    <a:lnTo>
                      <a:pt x="464489" y="129540"/>
                    </a:lnTo>
                    <a:lnTo>
                      <a:pt x="462838" y="128270"/>
                    </a:lnTo>
                    <a:lnTo>
                      <a:pt x="461187" y="127000"/>
                    </a:lnTo>
                    <a:lnTo>
                      <a:pt x="460921" y="125730"/>
                    </a:lnTo>
                    <a:lnTo>
                      <a:pt x="457796" y="125730"/>
                    </a:lnTo>
                    <a:lnTo>
                      <a:pt x="461111" y="128270"/>
                    </a:lnTo>
                    <a:lnTo>
                      <a:pt x="455663" y="124460"/>
                    </a:lnTo>
                    <a:lnTo>
                      <a:pt x="447548" y="122516"/>
                    </a:lnTo>
                    <a:lnTo>
                      <a:pt x="449237" y="127000"/>
                    </a:lnTo>
                    <a:lnTo>
                      <a:pt x="451586" y="129540"/>
                    </a:lnTo>
                    <a:lnTo>
                      <a:pt x="449186" y="128270"/>
                    </a:lnTo>
                    <a:lnTo>
                      <a:pt x="443217" y="127000"/>
                    </a:lnTo>
                    <a:lnTo>
                      <a:pt x="446722" y="129540"/>
                    </a:lnTo>
                    <a:lnTo>
                      <a:pt x="448868" y="129540"/>
                    </a:lnTo>
                    <a:lnTo>
                      <a:pt x="459168" y="135890"/>
                    </a:lnTo>
                    <a:lnTo>
                      <a:pt x="453313" y="129540"/>
                    </a:lnTo>
                    <a:lnTo>
                      <a:pt x="456641" y="130810"/>
                    </a:lnTo>
                    <a:lnTo>
                      <a:pt x="461429" y="132080"/>
                    </a:lnTo>
                    <a:lnTo>
                      <a:pt x="464108" y="135890"/>
                    </a:lnTo>
                    <a:lnTo>
                      <a:pt x="459333" y="133350"/>
                    </a:lnTo>
                    <a:lnTo>
                      <a:pt x="461149" y="137160"/>
                    </a:lnTo>
                    <a:lnTo>
                      <a:pt x="458774" y="137160"/>
                    </a:lnTo>
                    <a:lnTo>
                      <a:pt x="463257" y="138430"/>
                    </a:lnTo>
                    <a:lnTo>
                      <a:pt x="464591" y="137160"/>
                    </a:lnTo>
                    <a:lnTo>
                      <a:pt x="465823" y="137160"/>
                    </a:lnTo>
                    <a:lnTo>
                      <a:pt x="470547" y="143510"/>
                    </a:lnTo>
                    <a:lnTo>
                      <a:pt x="473875" y="149860"/>
                    </a:lnTo>
                    <a:lnTo>
                      <a:pt x="477862" y="156210"/>
                    </a:lnTo>
                    <a:lnTo>
                      <a:pt x="478840" y="156959"/>
                    </a:lnTo>
                    <a:lnTo>
                      <a:pt x="480263" y="156210"/>
                    </a:lnTo>
                    <a:lnTo>
                      <a:pt x="485584" y="160020"/>
                    </a:lnTo>
                    <a:lnTo>
                      <a:pt x="489775" y="168910"/>
                    </a:lnTo>
                    <a:lnTo>
                      <a:pt x="493318" y="173990"/>
                    </a:lnTo>
                    <a:lnTo>
                      <a:pt x="494334" y="168910"/>
                    </a:lnTo>
                    <a:lnTo>
                      <a:pt x="496544" y="171450"/>
                    </a:lnTo>
                    <a:lnTo>
                      <a:pt x="501497" y="175260"/>
                    </a:lnTo>
                    <a:lnTo>
                      <a:pt x="503707" y="177800"/>
                    </a:lnTo>
                    <a:lnTo>
                      <a:pt x="503288" y="179070"/>
                    </a:lnTo>
                    <a:lnTo>
                      <a:pt x="506806" y="187960"/>
                    </a:lnTo>
                    <a:lnTo>
                      <a:pt x="501916" y="182880"/>
                    </a:lnTo>
                    <a:lnTo>
                      <a:pt x="507161" y="189230"/>
                    </a:lnTo>
                    <a:lnTo>
                      <a:pt x="512660" y="193040"/>
                    </a:lnTo>
                    <a:lnTo>
                      <a:pt x="518337" y="195580"/>
                    </a:lnTo>
                    <a:lnTo>
                      <a:pt x="524154" y="203200"/>
                    </a:lnTo>
                    <a:lnTo>
                      <a:pt x="520700" y="196850"/>
                    </a:lnTo>
                    <a:lnTo>
                      <a:pt x="520433" y="195580"/>
                    </a:lnTo>
                    <a:lnTo>
                      <a:pt x="516648" y="190500"/>
                    </a:lnTo>
                    <a:lnTo>
                      <a:pt x="522274" y="195580"/>
                    </a:lnTo>
                    <a:lnTo>
                      <a:pt x="518553" y="190500"/>
                    </a:lnTo>
                    <a:lnTo>
                      <a:pt x="521004" y="190500"/>
                    </a:lnTo>
                    <a:lnTo>
                      <a:pt x="522439" y="194310"/>
                    </a:lnTo>
                    <a:lnTo>
                      <a:pt x="524649" y="198120"/>
                    </a:lnTo>
                    <a:lnTo>
                      <a:pt x="525475" y="200660"/>
                    </a:lnTo>
                    <a:lnTo>
                      <a:pt x="522732" y="198120"/>
                    </a:lnTo>
                    <a:lnTo>
                      <a:pt x="525246" y="203200"/>
                    </a:lnTo>
                    <a:lnTo>
                      <a:pt x="530961" y="212090"/>
                    </a:lnTo>
                    <a:lnTo>
                      <a:pt x="533031" y="213360"/>
                    </a:lnTo>
                    <a:lnTo>
                      <a:pt x="532409" y="210820"/>
                    </a:lnTo>
                    <a:lnTo>
                      <a:pt x="531876" y="209550"/>
                    </a:lnTo>
                    <a:lnTo>
                      <a:pt x="535508" y="215900"/>
                    </a:lnTo>
                    <a:lnTo>
                      <a:pt x="535749" y="216141"/>
                    </a:lnTo>
                    <a:lnTo>
                      <a:pt x="531977" y="209550"/>
                    </a:lnTo>
                    <a:lnTo>
                      <a:pt x="530517" y="207010"/>
                    </a:lnTo>
                    <a:lnTo>
                      <a:pt x="529031" y="200660"/>
                    </a:lnTo>
                    <a:lnTo>
                      <a:pt x="530402" y="201930"/>
                    </a:lnTo>
                    <a:lnTo>
                      <a:pt x="532371" y="201930"/>
                    </a:lnTo>
                    <a:lnTo>
                      <a:pt x="532701" y="198120"/>
                    </a:lnTo>
                    <a:lnTo>
                      <a:pt x="531533" y="197078"/>
                    </a:lnTo>
                    <a:lnTo>
                      <a:pt x="535203" y="198120"/>
                    </a:lnTo>
                    <a:lnTo>
                      <a:pt x="539216" y="201930"/>
                    </a:lnTo>
                    <a:lnTo>
                      <a:pt x="538302" y="204470"/>
                    </a:lnTo>
                    <a:lnTo>
                      <a:pt x="544258" y="212090"/>
                    </a:lnTo>
                    <a:lnTo>
                      <a:pt x="540562" y="210820"/>
                    </a:lnTo>
                    <a:lnTo>
                      <a:pt x="546608" y="214630"/>
                    </a:lnTo>
                    <a:lnTo>
                      <a:pt x="547687" y="219710"/>
                    </a:lnTo>
                    <a:lnTo>
                      <a:pt x="553770" y="227330"/>
                    </a:lnTo>
                    <a:lnTo>
                      <a:pt x="551891" y="229870"/>
                    </a:lnTo>
                    <a:lnTo>
                      <a:pt x="554380" y="234950"/>
                    </a:lnTo>
                    <a:lnTo>
                      <a:pt x="555637" y="231140"/>
                    </a:lnTo>
                    <a:lnTo>
                      <a:pt x="557187" y="237490"/>
                    </a:lnTo>
                    <a:lnTo>
                      <a:pt x="556577" y="237490"/>
                    </a:lnTo>
                    <a:lnTo>
                      <a:pt x="556475" y="238760"/>
                    </a:lnTo>
                    <a:lnTo>
                      <a:pt x="556044" y="236220"/>
                    </a:lnTo>
                    <a:lnTo>
                      <a:pt x="556133" y="240030"/>
                    </a:lnTo>
                    <a:lnTo>
                      <a:pt x="559181" y="247650"/>
                    </a:lnTo>
                    <a:lnTo>
                      <a:pt x="561365" y="250190"/>
                    </a:lnTo>
                    <a:lnTo>
                      <a:pt x="560552" y="245110"/>
                    </a:lnTo>
                    <a:lnTo>
                      <a:pt x="562000" y="248920"/>
                    </a:lnTo>
                    <a:lnTo>
                      <a:pt x="560959" y="245110"/>
                    </a:lnTo>
                    <a:lnTo>
                      <a:pt x="560260" y="242570"/>
                    </a:lnTo>
                    <a:lnTo>
                      <a:pt x="561822" y="242570"/>
                    </a:lnTo>
                    <a:lnTo>
                      <a:pt x="565645" y="248920"/>
                    </a:lnTo>
                    <a:lnTo>
                      <a:pt x="565772" y="256540"/>
                    </a:lnTo>
                    <a:lnTo>
                      <a:pt x="563092" y="254000"/>
                    </a:lnTo>
                    <a:lnTo>
                      <a:pt x="562584" y="256540"/>
                    </a:lnTo>
                    <a:lnTo>
                      <a:pt x="562597" y="260350"/>
                    </a:lnTo>
                    <a:lnTo>
                      <a:pt x="561492" y="260350"/>
                    </a:lnTo>
                    <a:lnTo>
                      <a:pt x="565137" y="273050"/>
                    </a:lnTo>
                    <a:lnTo>
                      <a:pt x="569874" y="283210"/>
                    </a:lnTo>
                    <a:lnTo>
                      <a:pt x="572808" y="288290"/>
                    </a:lnTo>
                    <a:lnTo>
                      <a:pt x="574370" y="294640"/>
                    </a:lnTo>
                    <a:lnTo>
                      <a:pt x="574967" y="300990"/>
                    </a:lnTo>
                    <a:lnTo>
                      <a:pt x="575284" y="309880"/>
                    </a:lnTo>
                    <a:lnTo>
                      <a:pt x="574306" y="317500"/>
                    </a:lnTo>
                    <a:lnTo>
                      <a:pt x="574040" y="321310"/>
                    </a:lnTo>
                    <a:lnTo>
                      <a:pt x="573976" y="322580"/>
                    </a:lnTo>
                    <a:lnTo>
                      <a:pt x="573887" y="328930"/>
                    </a:lnTo>
                    <a:lnTo>
                      <a:pt x="573379" y="334010"/>
                    </a:lnTo>
                    <a:lnTo>
                      <a:pt x="573303" y="336550"/>
                    </a:lnTo>
                    <a:lnTo>
                      <a:pt x="573417" y="339090"/>
                    </a:lnTo>
                    <a:lnTo>
                      <a:pt x="573849" y="337820"/>
                    </a:lnTo>
                    <a:lnTo>
                      <a:pt x="574344" y="344170"/>
                    </a:lnTo>
                    <a:lnTo>
                      <a:pt x="573506" y="347980"/>
                    </a:lnTo>
                    <a:lnTo>
                      <a:pt x="570814" y="344170"/>
                    </a:lnTo>
                    <a:lnTo>
                      <a:pt x="570458" y="350520"/>
                    </a:lnTo>
                    <a:lnTo>
                      <a:pt x="567817" y="346710"/>
                    </a:lnTo>
                    <a:lnTo>
                      <a:pt x="572071" y="339090"/>
                    </a:lnTo>
                    <a:lnTo>
                      <a:pt x="571500" y="335280"/>
                    </a:lnTo>
                    <a:lnTo>
                      <a:pt x="571119" y="332740"/>
                    </a:lnTo>
                    <a:lnTo>
                      <a:pt x="568693" y="335280"/>
                    </a:lnTo>
                    <a:lnTo>
                      <a:pt x="568147" y="332740"/>
                    </a:lnTo>
                    <a:lnTo>
                      <a:pt x="567842" y="328930"/>
                    </a:lnTo>
                    <a:lnTo>
                      <a:pt x="566153" y="328930"/>
                    </a:lnTo>
                    <a:lnTo>
                      <a:pt x="567918" y="335280"/>
                    </a:lnTo>
                    <a:lnTo>
                      <a:pt x="566547" y="342900"/>
                    </a:lnTo>
                    <a:lnTo>
                      <a:pt x="564070" y="351790"/>
                    </a:lnTo>
                    <a:lnTo>
                      <a:pt x="562521" y="360680"/>
                    </a:lnTo>
                    <a:lnTo>
                      <a:pt x="560806" y="363220"/>
                    </a:lnTo>
                    <a:lnTo>
                      <a:pt x="560349" y="361950"/>
                    </a:lnTo>
                    <a:lnTo>
                      <a:pt x="560222" y="359410"/>
                    </a:lnTo>
                    <a:lnTo>
                      <a:pt x="559498" y="359410"/>
                    </a:lnTo>
                    <a:lnTo>
                      <a:pt x="560476" y="363220"/>
                    </a:lnTo>
                    <a:lnTo>
                      <a:pt x="558812" y="365760"/>
                    </a:lnTo>
                    <a:lnTo>
                      <a:pt x="557860" y="367030"/>
                    </a:lnTo>
                    <a:lnTo>
                      <a:pt x="556615" y="367030"/>
                    </a:lnTo>
                    <a:lnTo>
                      <a:pt x="554189" y="370840"/>
                    </a:lnTo>
                    <a:lnTo>
                      <a:pt x="551865" y="374650"/>
                    </a:lnTo>
                    <a:lnTo>
                      <a:pt x="550214" y="379730"/>
                    </a:lnTo>
                    <a:lnTo>
                      <a:pt x="549338" y="382270"/>
                    </a:lnTo>
                    <a:lnTo>
                      <a:pt x="548703" y="383540"/>
                    </a:lnTo>
                    <a:lnTo>
                      <a:pt x="548017" y="386080"/>
                    </a:lnTo>
                    <a:lnTo>
                      <a:pt x="547141" y="388620"/>
                    </a:lnTo>
                    <a:lnTo>
                      <a:pt x="546430" y="389890"/>
                    </a:lnTo>
                    <a:lnTo>
                      <a:pt x="545896" y="392430"/>
                    </a:lnTo>
                    <a:lnTo>
                      <a:pt x="548005" y="388620"/>
                    </a:lnTo>
                    <a:lnTo>
                      <a:pt x="548627" y="389890"/>
                    </a:lnTo>
                    <a:lnTo>
                      <a:pt x="549478" y="391160"/>
                    </a:lnTo>
                    <a:lnTo>
                      <a:pt x="552234" y="388620"/>
                    </a:lnTo>
                    <a:lnTo>
                      <a:pt x="551484" y="391160"/>
                    </a:lnTo>
                    <a:lnTo>
                      <a:pt x="548182" y="397510"/>
                    </a:lnTo>
                    <a:lnTo>
                      <a:pt x="544677" y="402590"/>
                    </a:lnTo>
                    <a:lnTo>
                      <a:pt x="544639" y="401320"/>
                    </a:lnTo>
                    <a:lnTo>
                      <a:pt x="541769" y="401320"/>
                    </a:lnTo>
                    <a:lnTo>
                      <a:pt x="541959" y="402590"/>
                    </a:lnTo>
                    <a:lnTo>
                      <a:pt x="537603" y="406400"/>
                    </a:lnTo>
                    <a:lnTo>
                      <a:pt x="539038" y="403860"/>
                    </a:lnTo>
                    <a:lnTo>
                      <a:pt x="539178" y="403199"/>
                    </a:lnTo>
                    <a:lnTo>
                      <a:pt x="534479" y="407670"/>
                    </a:lnTo>
                    <a:lnTo>
                      <a:pt x="529602" y="411480"/>
                    </a:lnTo>
                    <a:lnTo>
                      <a:pt x="524916" y="416560"/>
                    </a:lnTo>
                    <a:lnTo>
                      <a:pt x="523163" y="417830"/>
                    </a:lnTo>
                    <a:lnTo>
                      <a:pt x="521220" y="419100"/>
                    </a:lnTo>
                    <a:lnTo>
                      <a:pt x="519925" y="420370"/>
                    </a:lnTo>
                    <a:lnTo>
                      <a:pt x="501510" y="444500"/>
                    </a:lnTo>
                    <a:lnTo>
                      <a:pt x="498005" y="447040"/>
                    </a:lnTo>
                    <a:lnTo>
                      <a:pt x="494245" y="449580"/>
                    </a:lnTo>
                    <a:lnTo>
                      <a:pt x="486410" y="454660"/>
                    </a:lnTo>
                    <a:lnTo>
                      <a:pt x="482180" y="457200"/>
                    </a:lnTo>
                    <a:lnTo>
                      <a:pt x="483019" y="454660"/>
                    </a:lnTo>
                    <a:lnTo>
                      <a:pt x="480555" y="455930"/>
                    </a:lnTo>
                    <a:lnTo>
                      <a:pt x="477799" y="457200"/>
                    </a:lnTo>
                    <a:lnTo>
                      <a:pt x="474611" y="459740"/>
                    </a:lnTo>
                    <a:lnTo>
                      <a:pt x="467728" y="462280"/>
                    </a:lnTo>
                    <a:lnTo>
                      <a:pt x="513981" y="462280"/>
                    </a:lnTo>
                    <a:lnTo>
                      <a:pt x="517855" y="459740"/>
                    </a:lnTo>
                    <a:lnTo>
                      <a:pt x="520052" y="461010"/>
                    </a:lnTo>
                    <a:lnTo>
                      <a:pt x="521931" y="459740"/>
                    </a:lnTo>
                    <a:lnTo>
                      <a:pt x="523811" y="458470"/>
                    </a:lnTo>
                    <a:lnTo>
                      <a:pt x="525081" y="457200"/>
                    </a:lnTo>
                    <a:lnTo>
                      <a:pt x="526364" y="455930"/>
                    </a:lnTo>
                    <a:lnTo>
                      <a:pt x="528916" y="453390"/>
                    </a:lnTo>
                    <a:lnTo>
                      <a:pt x="527888" y="450850"/>
                    </a:lnTo>
                    <a:lnTo>
                      <a:pt x="526796" y="453390"/>
                    </a:lnTo>
                    <a:lnTo>
                      <a:pt x="520712" y="455930"/>
                    </a:lnTo>
                    <a:lnTo>
                      <a:pt x="520788" y="454660"/>
                    </a:lnTo>
                    <a:lnTo>
                      <a:pt x="526072" y="450850"/>
                    </a:lnTo>
                    <a:lnTo>
                      <a:pt x="532815" y="443230"/>
                    </a:lnTo>
                    <a:lnTo>
                      <a:pt x="531964" y="441960"/>
                    </a:lnTo>
                    <a:lnTo>
                      <a:pt x="539572" y="438150"/>
                    </a:lnTo>
                    <a:lnTo>
                      <a:pt x="538594" y="435610"/>
                    </a:lnTo>
                    <a:lnTo>
                      <a:pt x="538937" y="433070"/>
                    </a:lnTo>
                    <a:lnTo>
                      <a:pt x="541680" y="429260"/>
                    </a:lnTo>
                    <a:lnTo>
                      <a:pt x="545528" y="427990"/>
                    </a:lnTo>
                    <a:lnTo>
                      <a:pt x="545160" y="426720"/>
                    </a:lnTo>
                    <a:lnTo>
                      <a:pt x="544982" y="424180"/>
                    </a:lnTo>
                    <a:lnTo>
                      <a:pt x="549414" y="419100"/>
                    </a:lnTo>
                    <a:lnTo>
                      <a:pt x="548919" y="422910"/>
                    </a:lnTo>
                    <a:lnTo>
                      <a:pt x="548170" y="426720"/>
                    </a:lnTo>
                    <a:lnTo>
                      <a:pt x="548601" y="427990"/>
                    </a:lnTo>
                    <a:lnTo>
                      <a:pt x="553427" y="422910"/>
                    </a:lnTo>
                    <a:lnTo>
                      <a:pt x="551929" y="422910"/>
                    </a:lnTo>
                    <a:lnTo>
                      <a:pt x="554659" y="419100"/>
                    </a:lnTo>
                    <a:lnTo>
                      <a:pt x="556895" y="419100"/>
                    </a:lnTo>
                    <a:lnTo>
                      <a:pt x="554774" y="425450"/>
                    </a:lnTo>
                    <a:lnTo>
                      <a:pt x="552056" y="430530"/>
                    </a:lnTo>
                    <a:lnTo>
                      <a:pt x="559041" y="424180"/>
                    </a:lnTo>
                    <a:lnTo>
                      <a:pt x="560946" y="420370"/>
                    </a:lnTo>
                    <a:lnTo>
                      <a:pt x="561225" y="419100"/>
                    </a:lnTo>
                    <a:lnTo>
                      <a:pt x="562343" y="414020"/>
                    </a:lnTo>
                    <a:lnTo>
                      <a:pt x="564934" y="407670"/>
                    </a:lnTo>
                    <a:lnTo>
                      <a:pt x="565556" y="406400"/>
                    </a:lnTo>
                    <a:lnTo>
                      <a:pt x="566178" y="405130"/>
                    </a:lnTo>
                    <a:lnTo>
                      <a:pt x="567118" y="402590"/>
                    </a:lnTo>
                    <a:lnTo>
                      <a:pt x="567601" y="401320"/>
                    </a:lnTo>
                    <a:lnTo>
                      <a:pt x="569214" y="398780"/>
                    </a:lnTo>
                    <a:lnTo>
                      <a:pt x="570636" y="396240"/>
                    </a:lnTo>
                    <a:lnTo>
                      <a:pt x="571957" y="392430"/>
                    </a:lnTo>
                    <a:lnTo>
                      <a:pt x="573722" y="389890"/>
                    </a:lnTo>
                    <a:lnTo>
                      <a:pt x="574332" y="392430"/>
                    </a:lnTo>
                    <a:lnTo>
                      <a:pt x="572312" y="396240"/>
                    </a:lnTo>
                    <a:lnTo>
                      <a:pt x="576097" y="394970"/>
                    </a:lnTo>
                    <a:lnTo>
                      <a:pt x="577583" y="389890"/>
                    </a:lnTo>
                    <a:lnTo>
                      <a:pt x="577951" y="388620"/>
                    </a:lnTo>
                    <a:lnTo>
                      <a:pt x="579043" y="381000"/>
                    </a:lnTo>
                    <a:lnTo>
                      <a:pt x="583044" y="373380"/>
                    </a:lnTo>
                    <a:lnTo>
                      <a:pt x="582891" y="374650"/>
                    </a:lnTo>
                    <a:lnTo>
                      <a:pt x="583412" y="374650"/>
                    </a:lnTo>
                    <a:lnTo>
                      <a:pt x="583260" y="375920"/>
                    </a:lnTo>
                    <a:lnTo>
                      <a:pt x="583768" y="373380"/>
                    </a:lnTo>
                    <a:lnTo>
                      <a:pt x="584771" y="368300"/>
                    </a:lnTo>
                    <a:lnTo>
                      <a:pt x="586562" y="364490"/>
                    </a:lnTo>
                    <a:lnTo>
                      <a:pt x="587286" y="363220"/>
                    </a:lnTo>
                    <a:lnTo>
                      <a:pt x="588759" y="360680"/>
                    </a:lnTo>
                    <a:lnTo>
                      <a:pt x="591477" y="354330"/>
                    </a:lnTo>
                    <a:lnTo>
                      <a:pt x="592010" y="354330"/>
                    </a:lnTo>
                    <a:lnTo>
                      <a:pt x="592226" y="355600"/>
                    </a:lnTo>
                    <a:lnTo>
                      <a:pt x="592188" y="354330"/>
                    </a:lnTo>
                    <a:lnTo>
                      <a:pt x="592099" y="350520"/>
                    </a:lnTo>
                    <a:lnTo>
                      <a:pt x="592048" y="347980"/>
                    </a:lnTo>
                    <a:lnTo>
                      <a:pt x="592010" y="346710"/>
                    </a:lnTo>
                    <a:lnTo>
                      <a:pt x="591413" y="339090"/>
                    </a:lnTo>
                    <a:lnTo>
                      <a:pt x="591972" y="337820"/>
                    </a:lnTo>
                    <a:lnTo>
                      <a:pt x="593090" y="335280"/>
                    </a:lnTo>
                    <a:lnTo>
                      <a:pt x="595160" y="331470"/>
                    </a:lnTo>
                    <a:lnTo>
                      <a:pt x="596950" y="327660"/>
                    </a:lnTo>
                    <a:lnTo>
                      <a:pt x="599452" y="325120"/>
                    </a:lnTo>
                    <a:lnTo>
                      <a:pt x="600710" y="321310"/>
                    </a:lnTo>
                    <a:lnTo>
                      <a:pt x="600938" y="322580"/>
                    </a:lnTo>
                    <a:lnTo>
                      <a:pt x="601751" y="321310"/>
                    </a:lnTo>
                    <a:lnTo>
                      <a:pt x="602564" y="320040"/>
                    </a:lnTo>
                    <a:lnTo>
                      <a:pt x="603364" y="313690"/>
                    </a:lnTo>
                    <a:close/>
                  </a:path>
                  <a:path w="633729" h="506729">
                    <a:moveTo>
                      <a:pt x="607466" y="240372"/>
                    </a:moveTo>
                    <a:lnTo>
                      <a:pt x="607288" y="239623"/>
                    </a:lnTo>
                    <a:lnTo>
                      <a:pt x="607098" y="238785"/>
                    </a:lnTo>
                    <a:lnTo>
                      <a:pt x="606971" y="238252"/>
                    </a:lnTo>
                    <a:lnTo>
                      <a:pt x="606793" y="238252"/>
                    </a:lnTo>
                    <a:lnTo>
                      <a:pt x="607466" y="240372"/>
                    </a:lnTo>
                    <a:close/>
                  </a:path>
                  <a:path w="633729" h="506729">
                    <a:moveTo>
                      <a:pt x="616813" y="288645"/>
                    </a:moveTo>
                    <a:lnTo>
                      <a:pt x="615911" y="284492"/>
                    </a:lnTo>
                    <a:lnTo>
                      <a:pt x="614578" y="283260"/>
                    </a:lnTo>
                    <a:lnTo>
                      <a:pt x="613067" y="281381"/>
                    </a:lnTo>
                    <a:lnTo>
                      <a:pt x="611568" y="275310"/>
                    </a:lnTo>
                    <a:lnTo>
                      <a:pt x="611911" y="278980"/>
                    </a:lnTo>
                    <a:lnTo>
                      <a:pt x="609917" y="271322"/>
                    </a:lnTo>
                    <a:lnTo>
                      <a:pt x="606285" y="252869"/>
                    </a:lnTo>
                    <a:lnTo>
                      <a:pt x="603999" y="244436"/>
                    </a:lnTo>
                    <a:lnTo>
                      <a:pt x="605790" y="245211"/>
                    </a:lnTo>
                    <a:lnTo>
                      <a:pt x="604100" y="237705"/>
                    </a:lnTo>
                    <a:lnTo>
                      <a:pt x="606679" y="238239"/>
                    </a:lnTo>
                    <a:lnTo>
                      <a:pt x="604481" y="231178"/>
                    </a:lnTo>
                    <a:lnTo>
                      <a:pt x="601065" y="224701"/>
                    </a:lnTo>
                    <a:lnTo>
                      <a:pt x="597509" y="222046"/>
                    </a:lnTo>
                    <a:lnTo>
                      <a:pt x="596595" y="217589"/>
                    </a:lnTo>
                    <a:lnTo>
                      <a:pt x="592340" y="211975"/>
                    </a:lnTo>
                    <a:lnTo>
                      <a:pt x="590981" y="206413"/>
                    </a:lnTo>
                    <a:lnTo>
                      <a:pt x="589724" y="206933"/>
                    </a:lnTo>
                    <a:lnTo>
                      <a:pt x="587883" y="206260"/>
                    </a:lnTo>
                    <a:lnTo>
                      <a:pt x="587438" y="207289"/>
                    </a:lnTo>
                    <a:lnTo>
                      <a:pt x="590321" y="212902"/>
                    </a:lnTo>
                    <a:lnTo>
                      <a:pt x="589749" y="211950"/>
                    </a:lnTo>
                    <a:lnTo>
                      <a:pt x="589699" y="212725"/>
                    </a:lnTo>
                    <a:lnTo>
                      <a:pt x="589114" y="211797"/>
                    </a:lnTo>
                    <a:lnTo>
                      <a:pt x="590435" y="220726"/>
                    </a:lnTo>
                    <a:lnTo>
                      <a:pt x="594829" y="222758"/>
                    </a:lnTo>
                    <a:lnTo>
                      <a:pt x="597598" y="229882"/>
                    </a:lnTo>
                    <a:lnTo>
                      <a:pt x="597877" y="234556"/>
                    </a:lnTo>
                    <a:lnTo>
                      <a:pt x="592823" y="223723"/>
                    </a:lnTo>
                    <a:lnTo>
                      <a:pt x="593801" y="227901"/>
                    </a:lnTo>
                    <a:lnTo>
                      <a:pt x="596976" y="235877"/>
                    </a:lnTo>
                    <a:lnTo>
                      <a:pt x="599541" y="245211"/>
                    </a:lnTo>
                    <a:lnTo>
                      <a:pt x="602145" y="252615"/>
                    </a:lnTo>
                    <a:lnTo>
                      <a:pt x="605497" y="254876"/>
                    </a:lnTo>
                    <a:lnTo>
                      <a:pt x="607568" y="261569"/>
                    </a:lnTo>
                    <a:lnTo>
                      <a:pt x="606145" y="262877"/>
                    </a:lnTo>
                    <a:lnTo>
                      <a:pt x="605650" y="265074"/>
                    </a:lnTo>
                    <a:lnTo>
                      <a:pt x="607466" y="267525"/>
                    </a:lnTo>
                    <a:lnTo>
                      <a:pt x="608634" y="271373"/>
                    </a:lnTo>
                    <a:lnTo>
                      <a:pt x="610400" y="279996"/>
                    </a:lnTo>
                    <a:lnTo>
                      <a:pt x="610730" y="284797"/>
                    </a:lnTo>
                    <a:lnTo>
                      <a:pt x="610552" y="289306"/>
                    </a:lnTo>
                    <a:lnTo>
                      <a:pt x="610590" y="305765"/>
                    </a:lnTo>
                    <a:lnTo>
                      <a:pt x="614197" y="305765"/>
                    </a:lnTo>
                    <a:lnTo>
                      <a:pt x="613765" y="301650"/>
                    </a:lnTo>
                    <a:lnTo>
                      <a:pt x="613651" y="294881"/>
                    </a:lnTo>
                    <a:lnTo>
                      <a:pt x="611847" y="288963"/>
                    </a:lnTo>
                    <a:lnTo>
                      <a:pt x="616813" y="288645"/>
                    </a:lnTo>
                    <a:close/>
                  </a:path>
                  <a:path w="633729" h="506729">
                    <a:moveTo>
                      <a:pt x="618807" y="281419"/>
                    </a:moveTo>
                    <a:lnTo>
                      <a:pt x="618667" y="280619"/>
                    </a:lnTo>
                    <a:lnTo>
                      <a:pt x="618477" y="279908"/>
                    </a:lnTo>
                    <a:lnTo>
                      <a:pt x="618286" y="279247"/>
                    </a:lnTo>
                    <a:lnTo>
                      <a:pt x="618591" y="280555"/>
                    </a:lnTo>
                    <a:lnTo>
                      <a:pt x="618807" y="281419"/>
                    </a:lnTo>
                    <a:close/>
                  </a:path>
                  <a:path w="633729" h="506729">
                    <a:moveTo>
                      <a:pt x="626211" y="268071"/>
                    </a:moveTo>
                    <a:lnTo>
                      <a:pt x="625119" y="262521"/>
                    </a:lnTo>
                    <a:lnTo>
                      <a:pt x="624420" y="262128"/>
                    </a:lnTo>
                    <a:lnTo>
                      <a:pt x="625614" y="265988"/>
                    </a:lnTo>
                    <a:lnTo>
                      <a:pt x="626211" y="268071"/>
                    </a:lnTo>
                    <a:close/>
                  </a:path>
                  <a:path w="633729" h="506729">
                    <a:moveTo>
                      <a:pt x="628116" y="264350"/>
                    </a:moveTo>
                    <a:lnTo>
                      <a:pt x="617258" y="223901"/>
                    </a:lnTo>
                    <a:lnTo>
                      <a:pt x="617181" y="225488"/>
                    </a:lnTo>
                    <a:lnTo>
                      <a:pt x="617677" y="228142"/>
                    </a:lnTo>
                    <a:lnTo>
                      <a:pt x="616419" y="226860"/>
                    </a:lnTo>
                    <a:lnTo>
                      <a:pt x="612825" y="219849"/>
                    </a:lnTo>
                    <a:lnTo>
                      <a:pt x="613117" y="213410"/>
                    </a:lnTo>
                    <a:lnTo>
                      <a:pt x="616292" y="216115"/>
                    </a:lnTo>
                    <a:lnTo>
                      <a:pt x="613714" y="213410"/>
                    </a:lnTo>
                    <a:lnTo>
                      <a:pt x="613384" y="213067"/>
                    </a:lnTo>
                    <a:lnTo>
                      <a:pt x="611530" y="205905"/>
                    </a:lnTo>
                    <a:lnTo>
                      <a:pt x="609003" y="198615"/>
                    </a:lnTo>
                    <a:lnTo>
                      <a:pt x="606120" y="191528"/>
                    </a:lnTo>
                    <a:lnTo>
                      <a:pt x="602894" y="184124"/>
                    </a:lnTo>
                    <a:lnTo>
                      <a:pt x="598754" y="180428"/>
                    </a:lnTo>
                    <a:lnTo>
                      <a:pt x="592582" y="174625"/>
                    </a:lnTo>
                    <a:lnTo>
                      <a:pt x="585203" y="170002"/>
                    </a:lnTo>
                    <a:lnTo>
                      <a:pt x="582345" y="167881"/>
                    </a:lnTo>
                    <a:lnTo>
                      <a:pt x="578599" y="165087"/>
                    </a:lnTo>
                    <a:lnTo>
                      <a:pt x="569899" y="159054"/>
                    </a:lnTo>
                    <a:lnTo>
                      <a:pt x="568502" y="158089"/>
                    </a:lnTo>
                    <a:lnTo>
                      <a:pt x="557885" y="151930"/>
                    </a:lnTo>
                    <a:lnTo>
                      <a:pt x="559269" y="152971"/>
                    </a:lnTo>
                    <a:lnTo>
                      <a:pt x="560654" y="154165"/>
                    </a:lnTo>
                    <a:lnTo>
                      <a:pt x="561898" y="155536"/>
                    </a:lnTo>
                    <a:lnTo>
                      <a:pt x="561619" y="160718"/>
                    </a:lnTo>
                    <a:lnTo>
                      <a:pt x="562305" y="161340"/>
                    </a:lnTo>
                    <a:lnTo>
                      <a:pt x="562851" y="159054"/>
                    </a:lnTo>
                    <a:lnTo>
                      <a:pt x="568464" y="167881"/>
                    </a:lnTo>
                    <a:lnTo>
                      <a:pt x="564883" y="165303"/>
                    </a:lnTo>
                    <a:lnTo>
                      <a:pt x="561213" y="166611"/>
                    </a:lnTo>
                    <a:lnTo>
                      <a:pt x="566051" y="175145"/>
                    </a:lnTo>
                    <a:lnTo>
                      <a:pt x="569899" y="179971"/>
                    </a:lnTo>
                    <a:lnTo>
                      <a:pt x="574243" y="183959"/>
                    </a:lnTo>
                    <a:lnTo>
                      <a:pt x="577888" y="188137"/>
                    </a:lnTo>
                    <a:lnTo>
                      <a:pt x="581583" y="192290"/>
                    </a:lnTo>
                    <a:lnTo>
                      <a:pt x="594944" y="206006"/>
                    </a:lnTo>
                    <a:lnTo>
                      <a:pt x="600227" y="212445"/>
                    </a:lnTo>
                    <a:lnTo>
                      <a:pt x="605307" y="219456"/>
                    </a:lnTo>
                    <a:lnTo>
                      <a:pt x="610400" y="227114"/>
                    </a:lnTo>
                    <a:lnTo>
                      <a:pt x="610247" y="231051"/>
                    </a:lnTo>
                    <a:lnTo>
                      <a:pt x="611835" y="238912"/>
                    </a:lnTo>
                    <a:lnTo>
                      <a:pt x="614095" y="248208"/>
                    </a:lnTo>
                    <a:lnTo>
                      <a:pt x="615937" y="256489"/>
                    </a:lnTo>
                    <a:lnTo>
                      <a:pt x="612482" y="253542"/>
                    </a:lnTo>
                    <a:lnTo>
                      <a:pt x="609841" y="247116"/>
                    </a:lnTo>
                    <a:lnTo>
                      <a:pt x="607479" y="240372"/>
                    </a:lnTo>
                    <a:lnTo>
                      <a:pt x="608431" y="244754"/>
                    </a:lnTo>
                    <a:lnTo>
                      <a:pt x="610514" y="252158"/>
                    </a:lnTo>
                    <a:lnTo>
                      <a:pt x="611632" y="257771"/>
                    </a:lnTo>
                    <a:lnTo>
                      <a:pt x="617296" y="259041"/>
                    </a:lnTo>
                    <a:lnTo>
                      <a:pt x="618477" y="269316"/>
                    </a:lnTo>
                    <a:lnTo>
                      <a:pt x="616546" y="267487"/>
                    </a:lnTo>
                    <a:lnTo>
                      <a:pt x="613905" y="263067"/>
                    </a:lnTo>
                    <a:lnTo>
                      <a:pt x="612927" y="265544"/>
                    </a:lnTo>
                    <a:lnTo>
                      <a:pt x="614540" y="272567"/>
                    </a:lnTo>
                    <a:lnTo>
                      <a:pt x="616966" y="274815"/>
                    </a:lnTo>
                    <a:lnTo>
                      <a:pt x="618274" y="279247"/>
                    </a:lnTo>
                    <a:lnTo>
                      <a:pt x="617258" y="270611"/>
                    </a:lnTo>
                    <a:lnTo>
                      <a:pt x="619467" y="269951"/>
                    </a:lnTo>
                    <a:lnTo>
                      <a:pt x="621372" y="269316"/>
                    </a:lnTo>
                    <a:lnTo>
                      <a:pt x="621766" y="269189"/>
                    </a:lnTo>
                    <a:lnTo>
                      <a:pt x="621030" y="260223"/>
                    </a:lnTo>
                    <a:lnTo>
                      <a:pt x="624420" y="262128"/>
                    </a:lnTo>
                    <a:lnTo>
                      <a:pt x="623836" y="260223"/>
                    </a:lnTo>
                    <a:lnTo>
                      <a:pt x="623392" y="258800"/>
                    </a:lnTo>
                    <a:lnTo>
                      <a:pt x="628116" y="264350"/>
                    </a:lnTo>
                    <a:close/>
                  </a:path>
                  <a:path w="633729" h="506729">
                    <a:moveTo>
                      <a:pt x="631278" y="283286"/>
                    </a:moveTo>
                    <a:lnTo>
                      <a:pt x="630250" y="280657"/>
                    </a:lnTo>
                    <a:lnTo>
                      <a:pt x="630732" y="282956"/>
                    </a:lnTo>
                    <a:lnTo>
                      <a:pt x="631278" y="283286"/>
                    </a:lnTo>
                    <a:close/>
                  </a:path>
                  <a:path w="633729" h="506729">
                    <a:moveTo>
                      <a:pt x="633552" y="310972"/>
                    </a:moveTo>
                    <a:lnTo>
                      <a:pt x="631469" y="319366"/>
                    </a:lnTo>
                    <a:lnTo>
                      <a:pt x="630161" y="309626"/>
                    </a:lnTo>
                    <a:lnTo>
                      <a:pt x="629488" y="305282"/>
                    </a:lnTo>
                    <a:lnTo>
                      <a:pt x="628878" y="295681"/>
                    </a:lnTo>
                    <a:lnTo>
                      <a:pt x="629970" y="296532"/>
                    </a:lnTo>
                    <a:lnTo>
                      <a:pt x="630986" y="301396"/>
                    </a:lnTo>
                    <a:lnTo>
                      <a:pt x="631837" y="295681"/>
                    </a:lnTo>
                    <a:lnTo>
                      <a:pt x="631939" y="295008"/>
                    </a:lnTo>
                    <a:lnTo>
                      <a:pt x="627646" y="287667"/>
                    </a:lnTo>
                    <a:lnTo>
                      <a:pt x="627849" y="286867"/>
                    </a:lnTo>
                    <a:lnTo>
                      <a:pt x="629348" y="280898"/>
                    </a:lnTo>
                    <a:lnTo>
                      <a:pt x="630174" y="280479"/>
                    </a:lnTo>
                    <a:lnTo>
                      <a:pt x="629170" y="277901"/>
                    </a:lnTo>
                    <a:lnTo>
                      <a:pt x="627418" y="272237"/>
                    </a:lnTo>
                    <a:lnTo>
                      <a:pt x="626211" y="268071"/>
                    </a:lnTo>
                    <a:lnTo>
                      <a:pt x="627430" y="274180"/>
                    </a:lnTo>
                    <a:lnTo>
                      <a:pt x="627532" y="277901"/>
                    </a:lnTo>
                    <a:lnTo>
                      <a:pt x="627405" y="282549"/>
                    </a:lnTo>
                    <a:lnTo>
                      <a:pt x="625843" y="286867"/>
                    </a:lnTo>
                    <a:lnTo>
                      <a:pt x="625106" y="285051"/>
                    </a:lnTo>
                    <a:lnTo>
                      <a:pt x="624306" y="282041"/>
                    </a:lnTo>
                    <a:lnTo>
                      <a:pt x="623951" y="280962"/>
                    </a:lnTo>
                    <a:lnTo>
                      <a:pt x="621969" y="274853"/>
                    </a:lnTo>
                    <a:lnTo>
                      <a:pt x="620128" y="274180"/>
                    </a:lnTo>
                    <a:lnTo>
                      <a:pt x="621969" y="282549"/>
                    </a:lnTo>
                    <a:lnTo>
                      <a:pt x="622477" y="280962"/>
                    </a:lnTo>
                    <a:lnTo>
                      <a:pt x="624624" y="284467"/>
                    </a:lnTo>
                    <a:lnTo>
                      <a:pt x="624535" y="291312"/>
                    </a:lnTo>
                    <a:lnTo>
                      <a:pt x="625919" y="298335"/>
                    </a:lnTo>
                    <a:lnTo>
                      <a:pt x="626795" y="305282"/>
                    </a:lnTo>
                    <a:lnTo>
                      <a:pt x="627646" y="311175"/>
                    </a:lnTo>
                    <a:lnTo>
                      <a:pt x="626719" y="317055"/>
                    </a:lnTo>
                    <a:lnTo>
                      <a:pt x="624103" y="320954"/>
                    </a:lnTo>
                    <a:lnTo>
                      <a:pt x="624065" y="330949"/>
                    </a:lnTo>
                    <a:lnTo>
                      <a:pt x="625881" y="330504"/>
                    </a:lnTo>
                    <a:lnTo>
                      <a:pt x="627126" y="336537"/>
                    </a:lnTo>
                    <a:lnTo>
                      <a:pt x="630923" y="338264"/>
                    </a:lnTo>
                    <a:lnTo>
                      <a:pt x="630707" y="330504"/>
                    </a:lnTo>
                    <a:lnTo>
                      <a:pt x="630466" y="321678"/>
                    </a:lnTo>
                    <a:lnTo>
                      <a:pt x="632117" y="319849"/>
                    </a:lnTo>
                    <a:lnTo>
                      <a:pt x="632180" y="319366"/>
                    </a:lnTo>
                    <a:lnTo>
                      <a:pt x="633552" y="310972"/>
                    </a:lnTo>
                    <a:close/>
                  </a:path>
                  <a:path w="633729" h="506729">
                    <a:moveTo>
                      <a:pt x="633730" y="318046"/>
                    </a:moveTo>
                    <a:lnTo>
                      <a:pt x="632117" y="319849"/>
                    </a:lnTo>
                    <a:lnTo>
                      <a:pt x="632587" y="320319"/>
                    </a:lnTo>
                    <a:lnTo>
                      <a:pt x="633730" y="318046"/>
                    </a:lnTo>
                    <a:close/>
                  </a:path>
                </a:pathLst>
              </a:custGeom>
              <a:solidFill>
                <a:srgbClr val="FFD61C"/>
              </a:solidFill>
            </p:spPr>
            <p:txBody>
              <a:bodyPr wrap="square" lIns="0" tIns="0" rIns="0" bIns="0" rtlCol="0"/>
              <a:lstStyle/>
              <a:p>
                <a:endParaRPr/>
              </a:p>
            </p:txBody>
          </p:sp>
          <p:sp>
            <p:nvSpPr>
              <p:cNvPr id="374" name="object 63"/>
              <p:cNvSpPr/>
              <p:nvPr/>
            </p:nvSpPr>
            <p:spPr>
              <a:xfrm>
                <a:off x="8723871" y="6521380"/>
                <a:ext cx="610870" cy="495934"/>
              </a:xfrm>
              <a:custGeom>
                <a:avLst/>
                <a:gdLst/>
                <a:ahLst/>
                <a:cxnLst/>
                <a:rect l="l" t="t" r="r" b="b"/>
                <a:pathLst>
                  <a:path w="610870" h="495934">
                    <a:moveTo>
                      <a:pt x="2794" y="175856"/>
                    </a:moveTo>
                    <a:lnTo>
                      <a:pt x="88" y="178333"/>
                    </a:lnTo>
                    <a:lnTo>
                      <a:pt x="0" y="183769"/>
                    </a:lnTo>
                    <a:lnTo>
                      <a:pt x="25" y="182689"/>
                    </a:lnTo>
                    <a:lnTo>
                      <a:pt x="2794" y="175856"/>
                    </a:lnTo>
                    <a:close/>
                  </a:path>
                  <a:path w="610870" h="495934">
                    <a:moveTo>
                      <a:pt x="6718" y="129349"/>
                    </a:moveTo>
                    <a:lnTo>
                      <a:pt x="4775" y="130987"/>
                    </a:lnTo>
                    <a:lnTo>
                      <a:pt x="1917" y="137591"/>
                    </a:lnTo>
                    <a:lnTo>
                      <a:pt x="4394" y="135509"/>
                    </a:lnTo>
                    <a:lnTo>
                      <a:pt x="5892" y="135128"/>
                    </a:lnTo>
                    <a:lnTo>
                      <a:pt x="4826" y="134632"/>
                    </a:lnTo>
                    <a:lnTo>
                      <a:pt x="5918" y="131635"/>
                    </a:lnTo>
                    <a:lnTo>
                      <a:pt x="6718" y="129349"/>
                    </a:lnTo>
                    <a:close/>
                  </a:path>
                  <a:path w="610870" h="495934">
                    <a:moveTo>
                      <a:pt x="50177" y="64223"/>
                    </a:moveTo>
                    <a:lnTo>
                      <a:pt x="48729" y="66090"/>
                    </a:lnTo>
                    <a:lnTo>
                      <a:pt x="47485" y="70624"/>
                    </a:lnTo>
                    <a:lnTo>
                      <a:pt x="50177" y="64223"/>
                    </a:lnTo>
                    <a:close/>
                  </a:path>
                  <a:path w="610870" h="495934">
                    <a:moveTo>
                      <a:pt x="66040" y="82778"/>
                    </a:moveTo>
                    <a:lnTo>
                      <a:pt x="64046" y="84594"/>
                    </a:lnTo>
                    <a:lnTo>
                      <a:pt x="61366" y="85737"/>
                    </a:lnTo>
                    <a:lnTo>
                      <a:pt x="60477" y="87503"/>
                    </a:lnTo>
                    <a:lnTo>
                      <a:pt x="63754" y="86042"/>
                    </a:lnTo>
                    <a:lnTo>
                      <a:pt x="64363" y="84924"/>
                    </a:lnTo>
                    <a:lnTo>
                      <a:pt x="66040" y="82778"/>
                    </a:lnTo>
                    <a:close/>
                  </a:path>
                  <a:path w="610870" h="495934">
                    <a:moveTo>
                      <a:pt x="67716" y="80759"/>
                    </a:moveTo>
                    <a:lnTo>
                      <a:pt x="67068" y="81534"/>
                    </a:lnTo>
                    <a:lnTo>
                      <a:pt x="66040" y="82778"/>
                    </a:lnTo>
                    <a:lnTo>
                      <a:pt x="66675" y="82207"/>
                    </a:lnTo>
                    <a:lnTo>
                      <a:pt x="67271" y="81546"/>
                    </a:lnTo>
                    <a:lnTo>
                      <a:pt x="67716" y="80759"/>
                    </a:lnTo>
                    <a:close/>
                  </a:path>
                  <a:path w="610870" h="495934">
                    <a:moveTo>
                      <a:pt x="80987" y="112471"/>
                    </a:moveTo>
                    <a:lnTo>
                      <a:pt x="80378" y="112598"/>
                    </a:lnTo>
                    <a:lnTo>
                      <a:pt x="79311" y="114007"/>
                    </a:lnTo>
                    <a:lnTo>
                      <a:pt x="78371" y="115506"/>
                    </a:lnTo>
                    <a:lnTo>
                      <a:pt x="77635" y="117144"/>
                    </a:lnTo>
                    <a:lnTo>
                      <a:pt x="78181" y="116979"/>
                    </a:lnTo>
                    <a:lnTo>
                      <a:pt x="78930" y="115328"/>
                    </a:lnTo>
                    <a:lnTo>
                      <a:pt x="79971" y="113919"/>
                    </a:lnTo>
                    <a:lnTo>
                      <a:pt x="80987" y="112471"/>
                    </a:lnTo>
                    <a:close/>
                  </a:path>
                  <a:path w="610870" h="495934">
                    <a:moveTo>
                      <a:pt x="91643" y="63766"/>
                    </a:moveTo>
                    <a:lnTo>
                      <a:pt x="90309" y="63334"/>
                    </a:lnTo>
                    <a:lnTo>
                      <a:pt x="88201" y="64617"/>
                    </a:lnTo>
                    <a:lnTo>
                      <a:pt x="89585" y="62141"/>
                    </a:lnTo>
                    <a:lnTo>
                      <a:pt x="88709" y="62992"/>
                    </a:lnTo>
                    <a:lnTo>
                      <a:pt x="87414" y="65112"/>
                    </a:lnTo>
                    <a:lnTo>
                      <a:pt x="85344" y="66713"/>
                    </a:lnTo>
                    <a:lnTo>
                      <a:pt x="85915" y="67259"/>
                    </a:lnTo>
                    <a:lnTo>
                      <a:pt x="85953" y="67881"/>
                    </a:lnTo>
                    <a:lnTo>
                      <a:pt x="85204" y="69596"/>
                    </a:lnTo>
                    <a:lnTo>
                      <a:pt x="86423" y="67627"/>
                    </a:lnTo>
                    <a:lnTo>
                      <a:pt x="89712" y="65290"/>
                    </a:lnTo>
                    <a:lnTo>
                      <a:pt x="91643" y="63766"/>
                    </a:lnTo>
                    <a:close/>
                  </a:path>
                  <a:path w="610870" h="495934">
                    <a:moveTo>
                      <a:pt x="172504" y="34264"/>
                    </a:moveTo>
                    <a:lnTo>
                      <a:pt x="169100" y="34721"/>
                    </a:lnTo>
                    <a:lnTo>
                      <a:pt x="171488" y="34632"/>
                    </a:lnTo>
                    <a:lnTo>
                      <a:pt x="172504" y="34264"/>
                    </a:lnTo>
                    <a:close/>
                  </a:path>
                  <a:path w="610870" h="495934">
                    <a:moveTo>
                      <a:pt x="177228" y="9944"/>
                    </a:moveTo>
                    <a:lnTo>
                      <a:pt x="170129" y="10731"/>
                    </a:lnTo>
                    <a:lnTo>
                      <a:pt x="166039" y="8699"/>
                    </a:lnTo>
                    <a:lnTo>
                      <a:pt x="166547" y="7645"/>
                    </a:lnTo>
                    <a:lnTo>
                      <a:pt x="165493" y="9779"/>
                    </a:lnTo>
                    <a:lnTo>
                      <a:pt x="168859" y="11074"/>
                    </a:lnTo>
                    <a:lnTo>
                      <a:pt x="171234" y="12509"/>
                    </a:lnTo>
                    <a:lnTo>
                      <a:pt x="167208" y="15113"/>
                    </a:lnTo>
                    <a:lnTo>
                      <a:pt x="174040" y="14097"/>
                    </a:lnTo>
                    <a:lnTo>
                      <a:pt x="173913" y="12915"/>
                    </a:lnTo>
                    <a:lnTo>
                      <a:pt x="172935" y="11544"/>
                    </a:lnTo>
                    <a:lnTo>
                      <a:pt x="177228" y="9944"/>
                    </a:lnTo>
                    <a:close/>
                  </a:path>
                  <a:path w="610870" h="495934">
                    <a:moveTo>
                      <a:pt x="178028" y="33642"/>
                    </a:moveTo>
                    <a:lnTo>
                      <a:pt x="176911" y="32702"/>
                    </a:lnTo>
                    <a:lnTo>
                      <a:pt x="172504" y="34264"/>
                    </a:lnTo>
                    <a:lnTo>
                      <a:pt x="175806" y="37058"/>
                    </a:lnTo>
                    <a:lnTo>
                      <a:pt x="178028" y="33642"/>
                    </a:lnTo>
                    <a:close/>
                  </a:path>
                  <a:path w="610870" h="495934">
                    <a:moveTo>
                      <a:pt x="180555" y="9398"/>
                    </a:moveTo>
                    <a:lnTo>
                      <a:pt x="179209" y="9613"/>
                    </a:lnTo>
                    <a:lnTo>
                      <a:pt x="178142" y="9779"/>
                    </a:lnTo>
                    <a:lnTo>
                      <a:pt x="177228" y="9944"/>
                    </a:lnTo>
                    <a:lnTo>
                      <a:pt x="178257" y="9829"/>
                    </a:lnTo>
                    <a:lnTo>
                      <a:pt x="179374" y="9652"/>
                    </a:lnTo>
                    <a:lnTo>
                      <a:pt x="180555" y="9398"/>
                    </a:lnTo>
                    <a:close/>
                  </a:path>
                  <a:path w="610870" h="495934">
                    <a:moveTo>
                      <a:pt x="183857" y="69938"/>
                    </a:moveTo>
                    <a:lnTo>
                      <a:pt x="182105" y="70434"/>
                    </a:lnTo>
                    <a:lnTo>
                      <a:pt x="181063" y="70726"/>
                    </a:lnTo>
                    <a:lnTo>
                      <a:pt x="182257" y="70510"/>
                    </a:lnTo>
                    <a:lnTo>
                      <a:pt x="183121" y="70243"/>
                    </a:lnTo>
                    <a:lnTo>
                      <a:pt x="183857" y="69938"/>
                    </a:lnTo>
                    <a:close/>
                  </a:path>
                  <a:path w="610870" h="495934">
                    <a:moveTo>
                      <a:pt x="194119" y="31191"/>
                    </a:moveTo>
                    <a:lnTo>
                      <a:pt x="192760" y="30721"/>
                    </a:lnTo>
                    <a:lnTo>
                      <a:pt x="186905" y="32753"/>
                    </a:lnTo>
                    <a:lnTo>
                      <a:pt x="194119" y="31191"/>
                    </a:lnTo>
                    <a:close/>
                  </a:path>
                  <a:path w="610870" h="495934">
                    <a:moveTo>
                      <a:pt x="203606" y="66421"/>
                    </a:moveTo>
                    <a:lnTo>
                      <a:pt x="195745" y="66548"/>
                    </a:lnTo>
                    <a:lnTo>
                      <a:pt x="193611" y="66370"/>
                    </a:lnTo>
                    <a:lnTo>
                      <a:pt x="193725" y="64427"/>
                    </a:lnTo>
                    <a:lnTo>
                      <a:pt x="186207" y="64947"/>
                    </a:lnTo>
                    <a:lnTo>
                      <a:pt x="188061" y="68326"/>
                    </a:lnTo>
                    <a:lnTo>
                      <a:pt x="183857" y="69938"/>
                    </a:lnTo>
                    <a:lnTo>
                      <a:pt x="191858" y="67551"/>
                    </a:lnTo>
                    <a:lnTo>
                      <a:pt x="193763" y="68427"/>
                    </a:lnTo>
                    <a:lnTo>
                      <a:pt x="203606" y="66421"/>
                    </a:lnTo>
                    <a:close/>
                  </a:path>
                  <a:path w="610870" h="495934">
                    <a:moveTo>
                      <a:pt x="216623" y="65824"/>
                    </a:moveTo>
                    <a:lnTo>
                      <a:pt x="215201" y="65925"/>
                    </a:lnTo>
                    <a:lnTo>
                      <a:pt x="213715" y="65773"/>
                    </a:lnTo>
                    <a:lnTo>
                      <a:pt x="211467" y="66319"/>
                    </a:lnTo>
                    <a:lnTo>
                      <a:pt x="210261" y="65786"/>
                    </a:lnTo>
                    <a:lnTo>
                      <a:pt x="210032" y="67665"/>
                    </a:lnTo>
                    <a:lnTo>
                      <a:pt x="216623" y="65824"/>
                    </a:lnTo>
                    <a:close/>
                  </a:path>
                  <a:path w="610870" h="495934">
                    <a:moveTo>
                      <a:pt x="229247" y="419"/>
                    </a:moveTo>
                    <a:lnTo>
                      <a:pt x="223126" y="0"/>
                    </a:lnTo>
                    <a:lnTo>
                      <a:pt x="215836" y="1270"/>
                    </a:lnTo>
                    <a:lnTo>
                      <a:pt x="212966" y="2882"/>
                    </a:lnTo>
                    <a:lnTo>
                      <a:pt x="215493" y="3200"/>
                    </a:lnTo>
                    <a:lnTo>
                      <a:pt x="211861" y="4533"/>
                    </a:lnTo>
                    <a:lnTo>
                      <a:pt x="208267" y="5727"/>
                    </a:lnTo>
                    <a:lnTo>
                      <a:pt x="204749" y="7467"/>
                    </a:lnTo>
                    <a:lnTo>
                      <a:pt x="211734" y="5486"/>
                    </a:lnTo>
                    <a:lnTo>
                      <a:pt x="220116" y="4025"/>
                    </a:lnTo>
                    <a:lnTo>
                      <a:pt x="226936" y="2527"/>
                    </a:lnTo>
                    <a:lnTo>
                      <a:pt x="229247" y="419"/>
                    </a:lnTo>
                    <a:close/>
                  </a:path>
                  <a:path w="610870" h="495934">
                    <a:moveTo>
                      <a:pt x="229704" y="494499"/>
                    </a:moveTo>
                    <a:lnTo>
                      <a:pt x="226860" y="495071"/>
                    </a:lnTo>
                    <a:lnTo>
                      <a:pt x="220052" y="490804"/>
                    </a:lnTo>
                    <a:lnTo>
                      <a:pt x="216890" y="491388"/>
                    </a:lnTo>
                    <a:lnTo>
                      <a:pt x="217411" y="491007"/>
                    </a:lnTo>
                    <a:lnTo>
                      <a:pt x="212166" y="490131"/>
                    </a:lnTo>
                    <a:lnTo>
                      <a:pt x="216789" y="491744"/>
                    </a:lnTo>
                    <a:lnTo>
                      <a:pt x="226402" y="495554"/>
                    </a:lnTo>
                    <a:lnTo>
                      <a:pt x="229704" y="494499"/>
                    </a:lnTo>
                    <a:close/>
                  </a:path>
                  <a:path w="610870" h="495934">
                    <a:moveTo>
                      <a:pt x="230441" y="494258"/>
                    </a:moveTo>
                    <a:lnTo>
                      <a:pt x="230124" y="494411"/>
                    </a:lnTo>
                    <a:lnTo>
                      <a:pt x="229704" y="494499"/>
                    </a:lnTo>
                    <a:lnTo>
                      <a:pt x="230111" y="494436"/>
                    </a:lnTo>
                    <a:lnTo>
                      <a:pt x="230416" y="494296"/>
                    </a:lnTo>
                    <a:close/>
                  </a:path>
                  <a:path w="610870" h="495934">
                    <a:moveTo>
                      <a:pt x="237680" y="57023"/>
                    </a:moveTo>
                    <a:lnTo>
                      <a:pt x="236181" y="56845"/>
                    </a:lnTo>
                    <a:lnTo>
                      <a:pt x="233857" y="55778"/>
                    </a:lnTo>
                    <a:lnTo>
                      <a:pt x="234835" y="54114"/>
                    </a:lnTo>
                    <a:lnTo>
                      <a:pt x="232651" y="55194"/>
                    </a:lnTo>
                    <a:lnTo>
                      <a:pt x="229781" y="58623"/>
                    </a:lnTo>
                    <a:lnTo>
                      <a:pt x="237680" y="57023"/>
                    </a:lnTo>
                    <a:close/>
                  </a:path>
                  <a:path w="610870" h="495934">
                    <a:moveTo>
                      <a:pt x="259270" y="22694"/>
                    </a:moveTo>
                    <a:lnTo>
                      <a:pt x="258838" y="20967"/>
                    </a:lnTo>
                    <a:lnTo>
                      <a:pt x="255460" y="20599"/>
                    </a:lnTo>
                    <a:lnTo>
                      <a:pt x="252742" y="20599"/>
                    </a:lnTo>
                    <a:lnTo>
                      <a:pt x="249618" y="21094"/>
                    </a:lnTo>
                    <a:lnTo>
                      <a:pt x="250888" y="21793"/>
                    </a:lnTo>
                    <a:lnTo>
                      <a:pt x="259270" y="22694"/>
                    </a:lnTo>
                    <a:close/>
                  </a:path>
                  <a:path w="610870" h="495934">
                    <a:moveTo>
                      <a:pt x="278828" y="21209"/>
                    </a:moveTo>
                    <a:lnTo>
                      <a:pt x="277774" y="21323"/>
                    </a:lnTo>
                    <a:lnTo>
                      <a:pt x="277050" y="21501"/>
                    </a:lnTo>
                    <a:lnTo>
                      <a:pt x="276390" y="21704"/>
                    </a:lnTo>
                    <a:lnTo>
                      <a:pt x="277215" y="21602"/>
                    </a:lnTo>
                    <a:lnTo>
                      <a:pt x="278003" y="21463"/>
                    </a:lnTo>
                    <a:lnTo>
                      <a:pt x="278828" y="21209"/>
                    </a:lnTo>
                    <a:close/>
                  </a:path>
                  <a:path w="610870" h="495934">
                    <a:moveTo>
                      <a:pt x="291477" y="469696"/>
                    </a:moveTo>
                    <a:lnTo>
                      <a:pt x="288366" y="468236"/>
                    </a:lnTo>
                    <a:lnTo>
                      <a:pt x="289420" y="469011"/>
                    </a:lnTo>
                    <a:lnTo>
                      <a:pt x="289966" y="469392"/>
                    </a:lnTo>
                    <a:lnTo>
                      <a:pt x="291477" y="469696"/>
                    </a:lnTo>
                    <a:close/>
                  </a:path>
                  <a:path w="610870" h="495934">
                    <a:moveTo>
                      <a:pt x="325221" y="78930"/>
                    </a:moveTo>
                    <a:lnTo>
                      <a:pt x="324319" y="78613"/>
                    </a:lnTo>
                    <a:lnTo>
                      <a:pt x="324497" y="78740"/>
                    </a:lnTo>
                    <a:lnTo>
                      <a:pt x="324777" y="78867"/>
                    </a:lnTo>
                    <a:lnTo>
                      <a:pt x="325221" y="78930"/>
                    </a:lnTo>
                    <a:close/>
                  </a:path>
                  <a:path w="610870" h="495934">
                    <a:moveTo>
                      <a:pt x="326263" y="76022"/>
                    </a:moveTo>
                    <a:lnTo>
                      <a:pt x="323850" y="76644"/>
                    </a:lnTo>
                    <a:lnTo>
                      <a:pt x="319646" y="76860"/>
                    </a:lnTo>
                    <a:lnTo>
                      <a:pt x="324319" y="78613"/>
                    </a:lnTo>
                    <a:lnTo>
                      <a:pt x="323088" y="77724"/>
                    </a:lnTo>
                    <a:lnTo>
                      <a:pt x="326263" y="76022"/>
                    </a:lnTo>
                    <a:close/>
                  </a:path>
                  <a:path w="610870" h="495934">
                    <a:moveTo>
                      <a:pt x="352806" y="81508"/>
                    </a:moveTo>
                    <a:lnTo>
                      <a:pt x="352361" y="80975"/>
                    </a:lnTo>
                    <a:lnTo>
                      <a:pt x="345859" y="79171"/>
                    </a:lnTo>
                    <a:lnTo>
                      <a:pt x="352806" y="81508"/>
                    </a:lnTo>
                    <a:close/>
                  </a:path>
                  <a:path w="610870" h="495934">
                    <a:moveTo>
                      <a:pt x="361924" y="22606"/>
                    </a:moveTo>
                    <a:lnTo>
                      <a:pt x="361657" y="22504"/>
                    </a:lnTo>
                    <a:lnTo>
                      <a:pt x="361911" y="22631"/>
                    </a:lnTo>
                    <a:close/>
                  </a:path>
                  <a:path w="610870" h="495934">
                    <a:moveTo>
                      <a:pt x="363588" y="19748"/>
                    </a:moveTo>
                    <a:lnTo>
                      <a:pt x="358660" y="17526"/>
                    </a:lnTo>
                    <a:lnTo>
                      <a:pt x="353783" y="19011"/>
                    </a:lnTo>
                    <a:lnTo>
                      <a:pt x="354888" y="20104"/>
                    </a:lnTo>
                    <a:lnTo>
                      <a:pt x="361657" y="22504"/>
                    </a:lnTo>
                    <a:lnTo>
                      <a:pt x="356514" y="19913"/>
                    </a:lnTo>
                    <a:lnTo>
                      <a:pt x="363588" y="19748"/>
                    </a:lnTo>
                    <a:close/>
                  </a:path>
                  <a:path w="610870" h="495934">
                    <a:moveTo>
                      <a:pt x="364629" y="23571"/>
                    </a:moveTo>
                    <a:lnTo>
                      <a:pt x="363054" y="20116"/>
                    </a:lnTo>
                    <a:lnTo>
                      <a:pt x="361962" y="22504"/>
                    </a:lnTo>
                    <a:lnTo>
                      <a:pt x="362013" y="22631"/>
                    </a:lnTo>
                    <a:lnTo>
                      <a:pt x="364629" y="23571"/>
                    </a:lnTo>
                    <a:close/>
                  </a:path>
                  <a:path w="610870" h="495934">
                    <a:moveTo>
                      <a:pt x="384797" y="100939"/>
                    </a:moveTo>
                    <a:lnTo>
                      <a:pt x="384568" y="100558"/>
                    </a:lnTo>
                    <a:lnTo>
                      <a:pt x="384327" y="100190"/>
                    </a:lnTo>
                    <a:lnTo>
                      <a:pt x="384060" y="99847"/>
                    </a:lnTo>
                    <a:lnTo>
                      <a:pt x="378548" y="98653"/>
                    </a:lnTo>
                    <a:lnTo>
                      <a:pt x="379298" y="99707"/>
                    </a:lnTo>
                    <a:lnTo>
                      <a:pt x="381127" y="100126"/>
                    </a:lnTo>
                    <a:lnTo>
                      <a:pt x="382993" y="100457"/>
                    </a:lnTo>
                    <a:lnTo>
                      <a:pt x="384797" y="100939"/>
                    </a:lnTo>
                    <a:close/>
                  </a:path>
                  <a:path w="610870" h="495934">
                    <a:moveTo>
                      <a:pt x="393090" y="466394"/>
                    </a:moveTo>
                    <a:lnTo>
                      <a:pt x="392811" y="466636"/>
                    </a:lnTo>
                    <a:lnTo>
                      <a:pt x="392734" y="466801"/>
                    </a:lnTo>
                    <a:lnTo>
                      <a:pt x="393026" y="466750"/>
                    </a:lnTo>
                    <a:lnTo>
                      <a:pt x="393090" y="466394"/>
                    </a:lnTo>
                    <a:close/>
                  </a:path>
                  <a:path w="610870" h="495934">
                    <a:moveTo>
                      <a:pt x="406476" y="460400"/>
                    </a:moveTo>
                    <a:lnTo>
                      <a:pt x="393496" y="463613"/>
                    </a:lnTo>
                    <a:lnTo>
                      <a:pt x="393077" y="466394"/>
                    </a:lnTo>
                    <a:lnTo>
                      <a:pt x="394131" y="465467"/>
                    </a:lnTo>
                    <a:lnTo>
                      <a:pt x="398424" y="463143"/>
                    </a:lnTo>
                    <a:lnTo>
                      <a:pt x="400443" y="463740"/>
                    </a:lnTo>
                    <a:lnTo>
                      <a:pt x="398970" y="465899"/>
                    </a:lnTo>
                    <a:lnTo>
                      <a:pt x="406476" y="460400"/>
                    </a:lnTo>
                    <a:close/>
                  </a:path>
                  <a:path w="610870" h="495934">
                    <a:moveTo>
                      <a:pt x="416318" y="461149"/>
                    </a:moveTo>
                    <a:lnTo>
                      <a:pt x="415950" y="459257"/>
                    </a:lnTo>
                    <a:lnTo>
                      <a:pt x="415150" y="455155"/>
                    </a:lnTo>
                    <a:lnTo>
                      <a:pt x="414235" y="455637"/>
                    </a:lnTo>
                    <a:lnTo>
                      <a:pt x="414235" y="461365"/>
                    </a:lnTo>
                    <a:lnTo>
                      <a:pt x="408559" y="464718"/>
                    </a:lnTo>
                    <a:lnTo>
                      <a:pt x="409841" y="460286"/>
                    </a:lnTo>
                    <a:lnTo>
                      <a:pt x="410210" y="461213"/>
                    </a:lnTo>
                    <a:lnTo>
                      <a:pt x="414235" y="461365"/>
                    </a:lnTo>
                    <a:lnTo>
                      <a:pt x="414235" y="455637"/>
                    </a:lnTo>
                    <a:lnTo>
                      <a:pt x="409067" y="458317"/>
                    </a:lnTo>
                    <a:lnTo>
                      <a:pt x="409676" y="459879"/>
                    </a:lnTo>
                    <a:lnTo>
                      <a:pt x="406844" y="463689"/>
                    </a:lnTo>
                    <a:lnTo>
                      <a:pt x="407581" y="465874"/>
                    </a:lnTo>
                    <a:lnTo>
                      <a:pt x="409765" y="464718"/>
                    </a:lnTo>
                    <a:lnTo>
                      <a:pt x="414731" y="462076"/>
                    </a:lnTo>
                    <a:lnTo>
                      <a:pt x="416318" y="461149"/>
                    </a:lnTo>
                    <a:close/>
                  </a:path>
                  <a:path w="610870" h="495934">
                    <a:moveTo>
                      <a:pt x="426618" y="451891"/>
                    </a:moveTo>
                    <a:lnTo>
                      <a:pt x="426250" y="450621"/>
                    </a:lnTo>
                    <a:lnTo>
                      <a:pt x="423164" y="452424"/>
                    </a:lnTo>
                    <a:lnTo>
                      <a:pt x="421601" y="453364"/>
                    </a:lnTo>
                    <a:lnTo>
                      <a:pt x="423024" y="453021"/>
                    </a:lnTo>
                    <a:lnTo>
                      <a:pt x="425132" y="452856"/>
                    </a:lnTo>
                    <a:lnTo>
                      <a:pt x="426618" y="451891"/>
                    </a:lnTo>
                    <a:close/>
                  </a:path>
                  <a:path w="610870" h="495934">
                    <a:moveTo>
                      <a:pt x="444690" y="445338"/>
                    </a:moveTo>
                    <a:lnTo>
                      <a:pt x="442785" y="445909"/>
                    </a:lnTo>
                    <a:lnTo>
                      <a:pt x="440715" y="446608"/>
                    </a:lnTo>
                    <a:lnTo>
                      <a:pt x="438264" y="447586"/>
                    </a:lnTo>
                    <a:lnTo>
                      <a:pt x="444690" y="445338"/>
                    </a:lnTo>
                    <a:close/>
                  </a:path>
                  <a:path w="610870" h="495934">
                    <a:moveTo>
                      <a:pt x="449707" y="443572"/>
                    </a:moveTo>
                    <a:lnTo>
                      <a:pt x="449376" y="443293"/>
                    </a:lnTo>
                    <a:lnTo>
                      <a:pt x="447814" y="443992"/>
                    </a:lnTo>
                    <a:lnTo>
                      <a:pt x="446379" y="444868"/>
                    </a:lnTo>
                    <a:lnTo>
                      <a:pt x="444690" y="445350"/>
                    </a:lnTo>
                    <a:lnTo>
                      <a:pt x="446608" y="444893"/>
                    </a:lnTo>
                    <a:lnTo>
                      <a:pt x="448068" y="444106"/>
                    </a:lnTo>
                    <a:lnTo>
                      <a:pt x="449707" y="443572"/>
                    </a:lnTo>
                    <a:close/>
                  </a:path>
                  <a:path w="610870" h="495934">
                    <a:moveTo>
                      <a:pt x="455688" y="440296"/>
                    </a:moveTo>
                    <a:lnTo>
                      <a:pt x="453961" y="438785"/>
                    </a:lnTo>
                    <a:lnTo>
                      <a:pt x="452107" y="437210"/>
                    </a:lnTo>
                    <a:lnTo>
                      <a:pt x="446735" y="440982"/>
                    </a:lnTo>
                    <a:lnTo>
                      <a:pt x="449376" y="443293"/>
                    </a:lnTo>
                    <a:lnTo>
                      <a:pt x="455688" y="440296"/>
                    </a:lnTo>
                    <a:close/>
                  </a:path>
                  <a:path w="610870" h="495934">
                    <a:moveTo>
                      <a:pt x="459879" y="438327"/>
                    </a:moveTo>
                    <a:lnTo>
                      <a:pt x="455688" y="440283"/>
                    </a:lnTo>
                    <a:lnTo>
                      <a:pt x="456425" y="440956"/>
                    </a:lnTo>
                    <a:lnTo>
                      <a:pt x="457161" y="441604"/>
                    </a:lnTo>
                    <a:lnTo>
                      <a:pt x="458165" y="441807"/>
                    </a:lnTo>
                    <a:lnTo>
                      <a:pt x="459879" y="438327"/>
                    </a:lnTo>
                    <a:close/>
                  </a:path>
                  <a:path w="610870" h="495934">
                    <a:moveTo>
                      <a:pt x="464121" y="436346"/>
                    </a:moveTo>
                    <a:lnTo>
                      <a:pt x="460857" y="436321"/>
                    </a:lnTo>
                    <a:lnTo>
                      <a:pt x="459867" y="438327"/>
                    </a:lnTo>
                    <a:lnTo>
                      <a:pt x="464121" y="436346"/>
                    </a:lnTo>
                    <a:close/>
                  </a:path>
                  <a:path w="610870" h="495934">
                    <a:moveTo>
                      <a:pt x="500507" y="409892"/>
                    </a:moveTo>
                    <a:lnTo>
                      <a:pt x="498805" y="412165"/>
                    </a:lnTo>
                    <a:lnTo>
                      <a:pt x="499643" y="411200"/>
                    </a:lnTo>
                    <a:lnTo>
                      <a:pt x="500138" y="410489"/>
                    </a:lnTo>
                    <a:lnTo>
                      <a:pt x="500507" y="409892"/>
                    </a:lnTo>
                    <a:close/>
                  </a:path>
                  <a:path w="610870" h="495934">
                    <a:moveTo>
                      <a:pt x="509320" y="222885"/>
                    </a:moveTo>
                    <a:lnTo>
                      <a:pt x="506158" y="216547"/>
                    </a:lnTo>
                    <a:lnTo>
                      <a:pt x="505472" y="216966"/>
                    </a:lnTo>
                    <a:lnTo>
                      <a:pt x="505180" y="218020"/>
                    </a:lnTo>
                    <a:lnTo>
                      <a:pt x="506044" y="220827"/>
                    </a:lnTo>
                    <a:lnTo>
                      <a:pt x="506882" y="220865"/>
                    </a:lnTo>
                    <a:lnTo>
                      <a:pt x="508076" y="221792"/>
                    </a:lnTo>
                    <a:lnTo>
                      <a:pt x="509320" y="222885"/>
                    </a:lnTo>
                    <a:close/>
                  </a:path>
                  <a:path w="610870" h="495934">
                    <a:moveTo>
                      <a:pt x="509422" y="215887"/>
                    </a:moveTo>
                    <a:lnTo>
                      <a:pt x="507923" y="212661"/>
                    </a:lnTo>
                    <a:lnTo>
                      <a:pt x="505891" y="209651"/>
                    </a:lnTo>
                    <a:lnTo>
                      <a:pt x="503885" y="206654"/>
                    </a:lnTo>
                    <a:lnTo>
                      <a:pt x="504621" y="210502"/>
                    </a:lnTo>
                    <a:lnTo>
                      <a:pt x="500697" y="205333"/>
                    </a:lnTo>
                    <a:lnTo>
                      <a:pt x="499478" y="205346"/>
                    </a:lnTo>
                    <a:lnTo>
                      <a:pt x="501650" y="209105"/>
                    </a:lnTo>
                    <a:lnTo>
                      <a:pt x="504456" y="212598"/>
                    </a:lnTo>
                    <a:lnTo>
                      <a:pt x="506158" y="216547"/>
                    </a:lnTo>
                    <a:lnTo>
                      <a:pt x="507072" y="215988"/>
                    </a:lnTo>
                    <a:lnTo>
                      <a:pt x="508685" y="216573"/>
                    </a:lnTo>
                    <a:lnTo>
                      <a:pt x="509422" y="215887"/>
                    </a:lnTo>
                    <a:close/>
                  </a:path>
                  <a:path w="610870" h="495934">
                    <a:moveTo>
                      <a:pt x="518020" y="364045"/>
                    </a:moveTo>
                    <a:lnTo>
                      <a:pt x="517093" y="365493"/>
                    </a:lnTo>
                    <a:lnTo>
                      <a:pt x="516255" y="367055"/>
                    </a:lnTo>
                    <a:lnTo>
                      <a:pt x="515569" y="368973"/>
                    </a:lnTo>
                    <a:lnTo>
                      <a:pt x="518020" y="364045"/>
                    </a:lnTo>
                    <a:close/>
                  </a:path>
                  <a:path w="610870" h="495934">
                    <a:moveTo>
                      <a:pt x="522427" y="259651"/>
                    </a:moveTo>
                    <a:lnTo>
                      <a:pt x="522338" y="259257"/>
                    </a:lnTo>
                    <a:lnTo>
                      <a:pt x="520776" y="257175"/>
                    </a:lnTo>
                    <a:lnTo>
                      <a:pt x="522427" y="259651"/>
                    </a:lnTo>
                    <a:close/>
                  </a:path>
                  <a:path w="610870" h="495934">
                    <a:moveTo>
                      <a:pt x="522655" y="238785"/>
                    </a:moveTo>
                    <a:lnTo>
                      <a:pt x="522147" y="238493"/>
                    </a:lnTo>
                    <a:lnTo>
                      <a:pt x="522198" y="239014"/>
                    </a:lnTo>
                    <a:lnTo>
                      <a:pt x="522655" y="238785"/>
                    </a:lnTo>
                    <a:close/>
                  </a:path>
                  <a:path w="610870" h="495934">
                    <a:moveTo>
                      <a:pt x="523290" y="231190"/>
                    </a:moveTo>
                    <a:lnTo>
                      <a:pt x="522998" y="230073"/>
                    </a:lnTo>
                    <a:lnTo>
                      <a:pt x="522719" y="228803"/>
                    </a:lnTo>
                    <a:lnTo>
                      <a:pt x="521855" y="227495"/>
                    </a:lnTo>
                    <a:lnTo>
                      <a:pt x="522503" y="228828"/>
                    </a:lnTo>
                    <a:lnTo>
                      <a:pt x="522833" y="230060"/>
                    </a:lnTo>
                    <a:lnTo>
                      <a:pt x="523290" y="231190"/>
                    </a:lnTo>
                    <a:close/>
                  </a:path>
                  <a:path w="610870" h="495934">
                    <a:moveTo>
                      <a:pt x="525322" y="367880"/>
                    </a:moveTo>
                    <a:lnTo>
                      <a:pt x="521779" y="370992"/>
                    </a:lnTo>
                    <a:lnTo>
                      <a:pt x="522135" y="367703"/>
                    </a:lnTo>
                    <a:lnTo>
                      <a:pt x="523087" y="362839"/>
                    </a:lnTo>
                    <a:lnTo>
                      <a:pt x="521360" y="361264"/>
                    </a:lnTo>
                    <a:lnTo>
                      <a:pt x="519379" y="368084"/>
                    </a:lnTo>
                    <a:lnTo>
                      <a:pt x="518680" y="367080"/>
                    </a:lnTo>
                    <a:lnTo>
                      <a:pt x="515200" y="374929"/>
                    </a:lnTo>
                    <a:lnTo>
                      <a:pt x="517563" y="374218"/>
                    </a:lnTo>
                    <a:lnTo>
                      <a:pt x="518261" y="373037"/>
                    </a:lnTo>
                    <a:lnTo>
                      <a:pt x="519798" y="374281"/>
                    </a:lnTo>
                    <a:lnTo>
                      <a:pt x="516686" y="379018"/>
                    </a:lnTo>
                    <a:lnTo>
                      <a:pt x="515035" y="379984"/>
                    </a:lnTo>
                    <a:lnTo>
                      <a:pt x="513245" y="380149"/>
                    </a:lnTo>
                    <a:lnTo>
                      <a:pt x="509714" y="382460"/>
                    </a:lnTo>
                    <a:lnTo>
                      <a:pt x="502958" y="393319"/>
                    </a:lnTo>
                    <a:lnTo>
                      <a:pt x="503059" y="392099"/>
                    </a:lnTo>
                    <a:lnTo>
                      <a:pt x="502373" y="393509"/>
                    </a:lnTo>
                    <a:lnTo>
                      <a:pt x="502373" y="393992"/>
                    </a:lnTo>
                    <a:lnTo>
                      <a:pt x="495477" y="402374"/>
                    </a:lnTo>
                    <a:lnTo>
                      <a:pt x="488137" y="410476"/>
                    </a:lnTo>
                    <a:lnTo>
                      <a:pt x="480212" y="418134"/>
                    </a:lnTo>
                    <a:lnTo>
                      <a:pt x="471551" y="425157"/>
                    </a:lnTo>
                    <a:lnTo>
                      <a:pt x="469963" y="427812"/>
                    </a:lnTo>
                    <a:lnTo>
                      <a:pt x="474218" y="428561"/>
                    </a:lnTo>
                    <a:lnTo>
                      <a:pt x="474002" y="431101"/>
                    </a:lnTo>
                    <a:lnTo>
                      <a:pt x="480618" y="426669"/>
                    </a:lnTo>
                    <a:lnTo>
                      <a:pt x="486829" y="421690"/>
                    </a:lnTo>
                    <a:lnTo>
                      <a:pt x="491121" y="417118"/>
                    </a:lnTo>
                    <a:lnTo>
                      <a:pt x="491972" y="413854"/>
                    </a:lnTo>
                    <a:lnTo>
                      <a:pt x="492353" y="415632"/>
                    </a:lnTo>
                    <a:lnTo>
                      <a:pt x="494131" y="414642"/>
                    </a:lnTo>
                    <a:lnTo>
                      <a:pt x="495439" y="410679"/>
                    </a:lnTo>
                    <a:lnTo>
                      <a:pt x="495769" y="408520"/>
                    </a:lnTo>
                    <a:lnTo>
                      <a:pt x="494487" y="409663"/>
                    </a:lnTo>
                    <a:lnTo>
                      <a:pt x="491413" y="411518"/>
                    </a:lnTo>
                    <a:lnTo>
                      <a:pt x="504482" y="394449"/>
                    </a:lnTo>
                    <a:lnTo>
                      <a:pt x="505879" y="392836"/>
                    </a:lnTo>
                    <a:lnTo>
                      <a:pt x="507111" y="391655"/>
                    </a:lnTo>
                    <a:lnTo>
                      <a:pt x="507949" y="391287"/>
                    </a:lnTo>
                    <a:lnTo>
                      <a:pt x="505955" y="396265"/>
                    </a:lnTo>
                    <a:lnTo>
                      <a:pt x="505269" y="399275"/>
                    </a:lnTo>
                    <a:lnTo>
                      <a:pt x="503466" y="402399"/>
                    </a:lnTo>
                    <a:lnTo>
                      <a:pt x="498132" y="407758"/>
                    </a:lnTo>
                    <a:lnTo>
                      <a:pt x="499237" y="407936"/>
                    </a:lnTo>
                    <a:lnTo>
                      <a:pt x="502221" y="407085"/>
                    </a:lnTo>
                    <a:lnTo>
                      <a:pt x="500507" y="409892"/>
                    </a:lnTo>
                    <a:lnTo>
                      <a:pt x="503047" y="406501"/>
                    </a:lnTo>
                    <a:lnTo>
                      <a:pt x="508317" y="400253"/>
                    </a:lnTo>
                    <a:lnTo>
                      <a:pt x="511048" y="397230"/>
                    </a:lnTo>
                    <a:lnTo>
                      <a:pt x="512838" y="393623"/>
                    </a:lnTo>
                    <a:lnTo>
                      <a:pt x="515150" y="390334"/>
                    </a:lnTo>
                    <a:lnTo>
                      <a:pt x="517194" y="386880"/>
                    </a:lnTo>
                    <a:lnTo>
                      <a:pt x="519811" y="383755"/>
                    </a:lnTo>
                    <a:lnTo>
                      <a:pt x="524141" y="372033"/>
                    </a:lnTo>
                    <a:lnTo>
                      <a:pt x="525322" y="367880"/>
                    </a:lnTo>
                    <a:close/>
                  </a:path>
                  <a:path w="610870" h="495934">
                    <a:moveTo>
                      <a:pt x="533425" y="252577"/>
                    </a:moveTo>
                    <a:lnTo>
                      <a:pt x="531393" y="242735"/>
                    </a:lnTo>
                    <a:lnTo>
                      <a:pt x="526770" y="241122"/>
                    </a:lnTo>
                    <a:lnTo>
                      <a:pt x="523290" y="231190"/>
                    </a:lnTo>
                    <a:lnTo>
                      <a:pt x="524040" y="234264"/>
                    </a:lnTo>
                    <a:lnTo>
                      <a:pt x="523417" y="238379"/>
                    </a:lnTo>
                    <a:lnTo>
                      <a:pt x="522655" y="238785"/>
                    </a:lnTo>
                    <a:lnTo>
                      <a:pt x="524129" y="239636"/>
                    </a:lnTo>
                    <a:lnTo>
                      <a:pt x="527951" y="244106"/>
                    </a:lnTo>
                    <a:lnTo>
                      <a:pt x="530656" y="247878"/>
                    </a:lnTo>
                    <a:lnTo>
                      <a:pt x="533425" y="252577"/>
                    </a:lnTo>
                    <a:close/>
                  </a:path>
                  <a:path w="610870" h="495934">
                    <a:moveTo>
                      <a:pt x="540359" y="274866"/>
                    </a:moveTo>
                    <a:lnTo>
                      <a:pt x="539242" y="270865"/>
                    </a:lnTo>
                    <a:lnTo>
                      <a:pt x="539051" y="271005"/>
                    </a:lnTo>
                    <a:lnTo>
                      <a:pt x="540359" y="274866"/>
                    </a:lnTo>
                    <a:close/>
                  </a:path>
                  <a:path w="610870" h="495934">
                    <a:moveTo>
                      <a:pt x="543598" y="328371"/>
                    </a:moveTo>
                    <a:lnTo>
                      <a:pt x="541591" y="325183"/>
                    </a:lnTo>
                    <a:lnTo>
                      <a:pt x="538873" y="320865"/>
                    </a:lnTo>
                    <a:lnTo>
                      <a:pt x="541591" y="321322"/>
                    </a:lnTo>
                    <a:lnTo>
                      <a:pt x="541426" y="320865"/>
                    </a:lnTo>
                    <a:lnTo>
                      <a:pt x="539813" y="316115"/>
                    </a:lnTo>
                    <a:lnTo>
                      <a:pt x="541045" y="306616"/>
                    </a:lnTo>
                    <a:lnTo>
                      <a:pt x="539927" y="301104"/>
                    </a:lnTo>
                    <a:lnTo>
                      <a:pt x="540473" y="301421"/>
                    </a:lnTo>
                    <a:lnTo>
                      <a:pt x="540397" y="301104"/>
                    </a:lnTo>
                    <a:lnTo>
                      <a:pt x="538695" y="293433"/>
                    </a:lnTo>
                    <a:lnTo>
                      <a:pt x="538060" y="286816"/>
                    </a:lnTo>
                    <a:lnTo>
                      <a:pt x="537883" y="284899"/>
                    </a:lnTo>
                    <a:lnTo>
                      <a:pt x="536003" y="275907"/>
                    </a:lnTo>
                    <a:lnTo>
                      <a:pt x="540435" y="283337"/>
                    </a:lnTo>
                    <a:lnTo>
                      <a:pt x="540791" y="277152"/>
                    </a:lnTo>
                    <a:lnTo>
                      <a:pt x="537133" y="276339"/>
                    </a:lnTo>
                    <a:lnTo>
                      <a:pt x="537095" y="275907"/>
                    </a:lnTo>
                    <a:lnTo>
                      <a:pt x="536841" y="272046"/>
                    </a:lnTo>
                    <a:lnTo>
                      <a:pt x="537413" y="272262"/>
                    </a:lnTo>
                    <a:lnTo>
                      <a:pt x="537692" y="272046"/>
                    </a:lnTo>
                    <a:lnTo>
                      <a:pt x="539051" y="271005"/>
                    </a:lnTo>
                    <a:lnTo>
                      <a:pt x="538035" y="268033"/>
                    </a:lnTo>
                    <a:lnTo>
                      <a:pt x="536930" y="266192"/>
                    </a:lnTo>
                    <a:lnTo>
                      <a:pt x="534123" y="261581"/>
                    </a:lnTo>
                    <a:lnTo>
                      <a:pt x="533349" y="260096"/>
                    </a:lnTo>
                    <a:lnTo>
                      <a:pt x="532168" y="257835"/>
                    </a:lnTo>
                    <a:lnTo>
                      <a:pt x="530809" y="255219"/>
                    </a:lnTo>
                    <a:lnTo>
                      <a:pt x="527519" y="250964"/>
                    </a:lnTo>
                    <a:lnTo>
                      <a:pt x="529120" y="256781"/>
                    </a:lnTo>
                    <a:lnTo>
                      <a:pt x="528193" y="257835"/>
                    </a:lnTo>
                    <a:lnTo>
                      <a:pt x="526021" y="256527"/>
                    </a:lnTo>
                    <a:lnTo>
                      <a:pt x="524764" y="247878"/>
                    </a:lnTo>
                    <a:lnTo>
                      <a:pt x="524827" y="247523"/>
                    </a:lnTo>
                    <a:lnTo>
                      <a:pt x="525843" y="246672"/>
                    </a:lnTo>
                    <a:lnTo>
                      <a:pt x="527126" y="247523"/>
                    </a:lnTo>
                    <a:lnTo>
                      <a:pt x="529221" y="252056"/>
                    </a:lnTo>
                    <a:lnTo>
                      <a:pt x="529374" y="248742"/>
                    </a:lnTo>
                    <a:lnTo>
                      <a:pt x="526719" y="246672"/>
                    </a:lnTo>
                    <a:lnTo>
                      <a:pt x="522579" y="243420"/>
                    </a:lnTo>
                    <a:lnTo>
                      <a:pt x="522274" y="239877"/>
                    </a:lnTo>
                    <a:lnTo>
                      <a:pt x="522198" y="239014"/>
                    </a:lnTo>
                    <a:lnTo>
                      <a:pt x="520547" y="239877"/>
                    </a:lnTo>
                    <a:lnTo>
                      <a:pt x="520141" y="237515"/>
                    </a:lnTo>
                    <a:lnTo>
                      <a:pt x="518883" y="230187"/>
                    </a:lnTo>
                    <a:lnTo>
                      <a:pt x="517944" y="228688"/>
                    </a:lnTo>
                    <a:lnTo>
                      <a:pt x="515112" y="224142"/>
                    </a:lnTo>
                    <a:lnTo>
                      <a:pt x="515899" y="228688"/>
                    </a:lnTo>
                    <a:lnTo>
                      <a:pt x="513702" y="226860"/>
                    </a:lnTo>
                    <a:lnTo>
                      <a:pt x="511187" y="224536"/>
                    </a:lnTo>
                    <a:lnTo>
                      <a:pt x="510819" y="224066"/>
                    </a:lnTo>
                    <a:lnTo>
                      <a:pt x="510514" y="223812"/>
                    </a:lnTo>
                    <a:lnTo>
                      <a:pt x="510197" y="223647"/>
                    </a:lnTo>
                    <a:lnTo>
                      <a:pt x="509333" y="222885"/>
                    </a:lnTo>
                    <a:lnTo>
                      <a:pt x="509701" y="223608"/>
                    </a:lnTo>
                    <a:lnTo>
                      <a:pt x="509358" y="223710"/>
                    </a:lnTo>
                    <a:lnTo>
                      <a:pt x="509066" y="224066"/>
                    </a:lnTo>
                    <a:lnTo>
                      <a:pt x="508812" y="224840"/>
                    </a:lnTo>
                    <a:lnTo>
                      <a:pt x="512241" y="229565"/>
                    </a:lnTo>
                    <a:lnTo>
                      <a:pt x="511911" y="234518"/>
                    </a:lnTo>
                    <a:lnTo>
                      <a:pt x="512940" y="237934"/>
                    </a:lnTo>
                    <a:lnTo>
                      <a:pt x="515264" y="237515"/>
                    </a:lnTo>
                    <a:lnTo>
                      <a:pt x="517359" y="241973"/>
                    </a:lnTo>
                    <a:lnTo>
                      <a:pt x="519366" y="248132"/>
                    </a:lnTo>
                    <a:lnTo>
                      <a:pt x="521423" y="252780"/>
                    </a:lnTo>
                    <a:lnTo>
                      <a:pt x="523227" y="257683"/>
                    </a:lnTo>
                    <a:lnTo>
                      <a:pt x="523659" y="259257"/>
                    </a:lnTo>
                    <a:lnTo>
                      <a:pt x="523671" y="259651"/>
                    </a:lnTo>
                    <a:lnTo>
                      <a:pt x="523303" y="260096"/>
                    </a:lnTo>
                    <a:lnTo>
                      <a:pt x="522490" y="259740"/>
                    </a:lnTo>
                    <a:lnTo>
                      <a:pt x="524192" y="267309"/>
                    </a:lnTo>
                    <a:lnTo>
                      <a:pt x="525564" y="266192"/>
                    </a:lnTo>
                    <a:lnTo>
                      <a:pt x="527532" y="272249"/>
                    </a:lnTo>
                    <a:lnTo>
                      <a:pt x="527710" y="278472"/>
                    </a:lnTo>
                    <a:lnTo>
                      <a:pt x="528967" y="284568"/>
                    </a:lnTo>
                    <a:lnTo>
                      <a:pt x="528866" y="285165"/>
                    </a:lnTo>
                    <a:lnTo>
                      <a:pt x="528713" y="285775"/>
                    </a:lnTo>
                    <a:lnTo>
                      <a:pt x="528421" y="286232"/>
                    </a:lnTo>
                    <a:lnTo>
                      <a:pt x="528840" y="286842"/>
                    </a:lnTo>
                    <a:lnTo>
                      <a:pt x="529107" y="286918"/>
                    </a:lnTo>
                    <a:lnTo>
                      <a:pt x="529348" y="286816"/>
                    </a:lnTo>
                    <a:lnTo>
                      <a:pt x="530529" y="306819"/>
                    </a:lnTo>
                    <a:lnTo>
                      <a:pt x="528993" y="326517"/>
                    </a:lnTo>
                    <a:lnTo>
                      <a:pt x="524802" y="345681"/>
                    </a:lnTo>
                    <a:lnTo>
                      <a:pt x="518020" y="364045"/>
                    </a:lnTo>
                    <a:lnTo>
                      <a:pt x="520369" y="360857"/>
                    </a:lnTo>
                    <a:lnTo>
                      <a:pt x="522173" y="357962"/>
                    </a:lnTo>
                    <a:lnTo>
                      <a:pt x="524078" y="354330"/>
                    </a:lnTo>
                    <a:lnTo>
                      <a:pt x="525233" y="361264"/>
                    </a:lnTo>
                    <a:lnTo>
                      <a:pt x="526072" y="354330"/>
                    </a:lnTo>
                    <a:lnTo>
                      <a:pt x="526821" y="348208"/>
                    </a:lnTo>
                    <a:lnTo>
                      <a:pt x="529247" y="350888"/>
                    </a:lnTo>
                    <a:lnTo>
                      <a:pt x="529412" y="353885"/>
                    </a:lnTo>
                    <a:lnTo>
                      <a:pt x="527723" y="357708"/>
                    </a:lnTo>
                    <a:lnTo>
                      <a:pt x="526237" y="359740"/>
                    </a:lnTo>
                    <a:lnTo>
                      <a:pt x="527418" y="361213"/>
                    </a:lnTo>
                    <a:lnTo>
                      <a:pt x="529869" y="358368"/>
                    </a:lnTo>
                    <a:lnTo>
                      <a:pt x="531533" y="359410"/>
                    </a:lnTo>
                    <a:lnTo>
                      <a:pt x="531876" y="358368"/>
                    </a:lnTo>
                    <a:lnTo>
                      <a:pt x="533654" y="353187"/>
                    </a:lnTo>
                    <a:lnTo>
                      <a:pt x="533425" y="348208"/>
                    </a:lnTo>
                    <a:lnTo>
                      <a:pt x="532726" y="342976"/>
                    </a:lnTo>
                    <a:lnTo>
                      <a:pt x="533463" y="336727"/>
                    </a:lnTo>
                    <a:lnTo>
                      <a:pt x="535266" y="337502"/>
                    </a:lnTo>
                    <a:lnTo>
                      <a:pt x="536244" y="341007"/>
                    </a:lnTo>
                    <a:lnTo>
                      <a:pt x="536956" y="336727"/>
                    </a:lnTo>
                    <a:lnTo>
                      <a:pt x="537362" y="334327"/>
                    </a:lnTo>
                    <a:lnTo>
                      <a:pt x="537413" y="336092"/>
                    </a:lnTo>
                    <a:lnTo>
                      <a:pt x="537438" y="334327"/>
                    </a:lnTo>
                    <a:lnTo>
                      <a:pt x="537591" y="325183"/>
                    </a:lnTo>
                    <a:lnTo>
                      <a:pt x="543598" y="328371"/>
                    </a:lnTo>
                    <a:close/>
                  </a:path>
                  <a:path w="610870" h="495934">
                    <a:moveTo>
                      <a:pt x="550456" y="400888"/>
                    </a:moveTo>
                    <a:lnTo>
                      <a:pt x="549122" y="402691"/>
                    </a:lnTo>
                    <a:lnTo>
                      <a:pt x="547954" y="402894"/>
                    </a:lnTo>
                    <a:lnTo>
                      <a:pt x="546658" y="403148"/>
                    </a:lnTo>
                    <a:lnTo>
                      <a:pt x="546595" y="402958"/>
                    </a:lnTo>
                    <a:lnTo>
                      <a:pt x="546455" y="402894"/>
                    </a:lnTo>
                    <a:lnTo>
                      <a:pt x="546023" y="403288"/>
                    </a:lnTo>
                    <a:lnTo>
                      <a:pt x="546646" y="403161"/>
                    </a:lnTo>
                    <a:lnTo>
                      <a:pt x="546900" y="404050"/>
                    </a:lnTo>
                    <a:lnTo>
                      <a:pt x="544169" y="409727"/>
                    </a:lnTo>
                    <a:lnTo>
                      <a:pt x="545934" y="409282"/>
                    </a:lnTo>
                    <a:lnTo>
                      <a:pt x="550456" y="400888"/>
                    </a:lnTo>
                    <a:close/>
                  </a:path>
                  <a:path w="610870" h="495934">
                    <a:moveTo>
                      <a:pt x="552094" y="397040"/>
                    </a:moveTo>
                    <a:lnTo>
                      <a:pt x="551561" y="398310"/>
                    </a:lnTo>
                    <a:lnTo>
                      <a:pt x="551192" y="399707"/>
                    </a:lnTo>
                    <a:lnTo>
                      <a:pt x="550456" y="400888"/>
                    </a:lnTo>
                    <a:lnTo>
                      <a:pt x="551141" y="400100"/>
                    </a:lnTo>
                    <a:lnTo>
                      <a:pt x="551573" y="398843"/>
                    </a:lnTo>
                    <a:lnTo>
                      <a:pt x="552094" y="397040"/>
                    </a:lnTo>
                    <a:close/>
                  </a:path>
                  <a:path w="610870" h="495934">
                    <a:moveTo>
                      <a:pt x="559676" y="199161"/>
                    </a:moveTo>
                    <a:lnTo>
                      <a:pt x="555650" y="193154"/>
                    </a:lnTo>
                    <a:lnTo>
                      <a:pt x="557009" y="195668"/>
                    </a:lnTo>
                    <a:lnTo>
                      <a:pt x="559676" y="199161"/>
                    </a:lnTo>
                    <a:close/>
                  </a:path>
                  <a:path w="610870" h="495934">
                    <a:moveTo>
                      <a:pt x="569264" y="232003"/>
                    </a:moveTo>
                    <a:lnTo>
                      <a:pt x="564667" y="224586"/>
                    </a:lnTo>
                    <a:lnTo>
                      <a:pt x="567347" y="231432"/>
                    </a:lnTo>
                    <a:lnTo>
                      <a:pt x="565632" y="228650"/>
                    </a:lnTo>
                    <a:lnTo>
                      <a:pt x="568934" y="235673"/>
                    </a:lnTo>
                    <a:lnTo>
                      <a:pt x="569264" y="232003"/>
                    </a:lnTo>
                    <a:close/>
                  </a:path>
                  <a:path w="610870" h="495934">
                    <a:moveTo>
                      <a:pt x="585508" y="227241"/>
                    </a:moveTo>
                    <a:lnTo>
                      <a:pt x="581901" y="221221"/>
                    </a:lnTo>
                    <a:lnTo>
                      <a:pt x="585457" y="228003"/>
                    </a:lnTo>
                    <a:lnTo>
                      <a:pt x="585508" y="227241"/>
                    </a:lnTo>
                    <a:close/>
                  </a:path>
                  <a:path w="610870" h="495934">
                    <a:moveTo>
                      <a:pt x="592696" y="319252"/>
                    </a:moveTo>
                    <a:lnTo>
                      <a:pt x="592607" y="317436"/>
                    </a:lnTo>
                    <a:lnTo>
                      <a:pt x="592353" y="315988"/>
                    </a:lnTo>
                    <a:lnTo>
                      <a:pt x="591832" y="315023"/>
                    </a:lnTo>
                    <a:lnTo>
                      <a:pt x="592086" y="316738"/>
                    </a:lnTo>
                    <a:lnTo>
                      <a:pt x="592391" y="318058"/>
                    </a:lnTo>
                    <a:lnTo>
                      <a:pt x="592696" y="319252"/>
                    </a:lnTo>
                    <a:close/>
                  </a:path>
                  <a:path w="610870" h="495934">
                    <a:moveTo>
                      <a:pt x="594588" y="281317"/>
                    </a:moveTo>
                    <a:lnTo>
                      <a:pt x="592328" y="274675"/>
                    </a:lnTo>
                    <a:lnTo>
                      <a:pt x="592112" y="275424"/>
                    </a:lnTo>
                    <a:lnTo>
                      <a:pt x="594360" y="282092"/>
                    </a:lnTo>
                    <a:lnTo>
                      <a:pt x="594588" y="281317"/>
                    </a:lnTo>
                    <a:close/>
                  </a:path>
                  <a:path w="610870" h="495934">
                    <a:moveTo>
                      <a:pt x="605751" y="348348"/>
                    </a:moveTo>
                    <a:lnTo>
                      <a:pt x="602754" y="347091"/>
                    </a:lnTo>
                    <a:lnTo>
                      <a:pt x="600989" y="348818"/>
                    </a:lnTo>
                    <a:lnTo>
                      <a:pt x="600570" y="345948"/>
                    </a:lnTo>
                    <a:lnTo>
                      <a:pt x="600087" y="344462"/>
                    </a:lnTo>
                    <a:lnTo>
                      <a:pt x="598170" y="350329"/>
                    </a:lnTo>
                    <a:lnTo>
                      <a:pt x="595909" y="351231"/>
                    </a:lnTo>
                    <a:lnTo>
                      <a:pt x="594842" y="343560"/>
                    </a:lnTo>
                    <a:lnTo>
                      <a:pt x="597242" y="336575"/>
                    </a:lnTo>
                    <a:lnTo>
                      <a:pt x="599033" y="337413"/>
                    </a:lnTo>
                    <a:lnTo>
                      <a:pt x="597052" y="343814"/>
                    </a:lnTo>
                    <a:lnTo>
                      <a:pt x="599871" y="339661"/>
                    </a:lnTo>
                    <a:lnTo>
                      <a:pt x="598766" y="334492"/>
                    </a:lnTo>
                    <a:lnTo>
                      <a:pt x="600125" y="332867"/>
                    </a:lnTo>
                    <a:lnTo>
                      <a:pt x="597192" y="334175"/>
                    </a:lnTo>
                    <a:lnTo>
                      <a:pt x="596112" y="325831"/>
                    </a:lnTo>
                    <a:lnTo>
                      <a:pt x="594144" y="324764"/>
                    </a:lnTo>
                    <a:lnTo>
                      <a:pt x="592709" y="319252"/>
                    </a:lnTo>
                    <a:lnTo>
                      <a:pt x="592721" y="324053"/>
                    </a:lnTo>
                    <a:lnTo>
                      <a:pt x="592467" y="331533"/>
                    </a:lnTo>
                    <a:lnTo>
                      <a:pt x="590613" y="339102"/>
                    </a:lnTo>
                    <a:lnTo>
                      <a:pt x="588924" y="346710"/>
                    </a:lnTo>
                    <a:lnTo>
                      <a:pt x="587565" y="354647"/>
                    </a:lnTo>
                    <a:lnTo>
                      <a:pt x="587895" y="361111"/>
                    </a:lnTo>
                    <a:lnTo>
                      <a:pt x="589038" y="368528"/>
                    </a:lnTo>
                    <a:lnTo>
                      <a:pt x="594868" y="366001"/>
                    </a:lnTo>
                    <a:lnTo>
                      <a:pt x="599668" y="367360"/>
                    </a:lnTo>
                    <a:lnTo>
                      <a:pt x="601776" y="366877"/>
                    </a:lnTo>
                    <a:lnTo>
                      <a:pt x="605751" y="348348"/>
                    </a:lnTo>
                    <a:close/>
                  </a:path>
                  <a:path w="610870" h="495934">
                    <a:moveTo>
                      <a:pt x="610679" y="330225"/>
                    </a:moveTo>
                    <a:lnTo>
                      <a:pt x="610387" y="326415"/>
                    </a:lnTo>
                    <a:lnTo>
                      <a:pt x="608634" y="326910"/>
                    </a:lnTo>
                    <a:lnTo>
                      <a:pt x="610311" y="330962"/>
                    </a:lnTo>
                    <a:lnTo>
                      <a:pt x="610082" y="334276"/>
                    </a:lnTo>
                    <a:lnTo>
                      <a:pt x="610679" y="330225"/>
                    </a:lnTo>
                    <a:close/>
                  </a:path>
                </a:pathLst>
              </a:custGeom>
              <a:solidFill>
                <a:srgbClr val="FFD61C"/>
              </a:solidFill>
            </p:spPr>
            <p:txBody>
              <a:bodyPr wrap="square" lIns="0" tIns="0" rIns="0" bIns="0" rtlCol="0"/>
              <a:lstStyle/>
              <a:p>
                <a:endParaRPr/>
              </a:p>
            </p:txBody>
          </p:sp>
          <p:sp>
            <p:nvSpPr>
              <p:cNvPr id="375" name="object 64"/>
              <p:cNvSpPr/>
              <p:nvPr/>
            </p:nvSpPr>
            <p:spPr>
              <a:xfrm>
                <a:off x="9073414" y="5627225"/>
                <a:ext cx="2447290" cy="2093595"/>
              </a:xfrm>
              <a:custGeom>
                <a:avLst/>
                <a:gdLst/>
                <a:ahLst/>
                <a:cxnLst/>
                <a:rect l="l" t="t" r="r" b="b"/>
                <a:pathLst>
                  <a:path w="2447290" h="2093595">
                    <a:moveTo>
                      <a:pt x="17119" y="1923763"/>
                    </a:moveTo>
                    <a:lnTo>
                      <a:pt x="0" y="1928381"/>
                    </a:lnTo>
                    <a:lnTo>
                      <a:pt x="6123" y="1945868"/>
                    </a:lnTo>
                    <a:lnTo>
                      <a:pt x="15385" y="1961808"/>
                    </a:lnTo>
                    <a:lnTo>
                      <a:pt x="67984" y="2009754"/>
                    </a:lnTo>
                    <a:lnTo>
                      <a:pt x="103360" y="2029012"/>
                    </a:lnTo>
                    <a:lnTo>
                      <a:pt x="145058" y="2046370"/>
                    </a:lnTo>
                    <a:lnTo>
                      <a:pt x="191788" y="2061509"/>
                    </a:lnTo>
                    <a:lnTo>
                      <a:pt x="242261" y="2074114"/>
                    </a:lnTo>
                    <a:lnTo>
                      <a:pt x="295189" y="2083866"/>
                    </a:lnTo>
                    <a:lnTo>
                      <a:pt x="349281" y="2090448"/>
                    </a:lnTo>
                    <a:lnTo>
                      <a:pt x="403248" y="2093542"/>
                    </a:lnTo>
                    <a:lnTo>
                      <a:pt x="455802" y="2092831"/>
                    </a:lnTo>
                    <a:lnTo>
                      <a:pt x="505653" y="2087997"/>
                    </a:lnTo>
                    <a:lnTo>
                      <a:pt x="551511" y="2078724"/>
                    </a:lnTo>
                    <a:lnTo>
                      <a:pt x="592088" y="2064693"/>
                    </a:lnTo>
                    <a:lnTo>
                      <a:pt x="626095" y="2045588"/>
                    </a:lnTo>
                    <a:lnTo>
                      <a:pt x="631798" y="2040244"/>
                    </a:lnTo>
                    <a:lnTo>
                      <a:pt x="344195" y="2040244"/>
                    </a:lnTo>
                    <a:lnTo>
                      <a:pt x="290058" y="2037620"/>
                    </a:lnTo>
                    <a:lnTo>
                      <a:pt x="238401" y="2032252"/>
                    </a:lnTo>
                    <a:lnTo>
                      <a:pt x="191583" y="2023912"/>
                    </a:lnTo>
                    <a:lnTo>
                      <a:pt x="138485" y="2010297"/>
                    </a:lnTo>
                    <a:lnTo>
                      <a:pt x="86668" y="1990002"/>
                    </a:lnTo>
                    <a:lnTo>
                      <a:pt x="43692" y="1961625"/>
                    </a:lnTo>
                    <a:lnTo>
                      <a:pt x="17119" y="1923763"/>
                    </a:lnTo>
                    <a:close/>
                  </a:path>
                  <a:path w="2447290" h="2093595">
                    <a:moveTo>
                      <a:pt x="574901" y="1613355"/>
                    </a:moveTo>
                    <a:lnTo>
                      <a:pt x="504591" y="1630306"/>
                    </a:lnTo>
                    <a:lnTo>
                      <a:pt x="468513" y="1671364"/>
                    </a:lnTo>
                    <a:lnTo>
                      <a:pt x="461120" y="1698044"/>
                    </a:lnTo>
                    <a:lnTo>
                      <a:pt x="461654" y="1723413"/>
                    </a:lnTo>
                    <a:lnTo>
                      <a:pt x="478378" y="1772696"/>
                    </a:lnTo>
                    <a:lnTo>
                      <a:pt x="505720" y="1815240"/>
                    </a:lnTo>
                    <a:lnTo>
                      <a:pt x="547338" y="1869315"/>
                    </a:lnTo>
                    <a:lnTo>
                      <a:pt x="567375" y="1896654"/>
                    </a:lnTo>
                    <a:lnTo>
                      <a:pt x="578287" y="1913466"/>
                    </a:lnTo>
                    <a:lnTo>
                      <a:pt x="587423" y="1929422"/>
                    </a:lnTo>
                    <a:lnTo>
                      <a:pt x="593875" y="1945599"/>
                    </a:lnTo>
                    <a:lnTo>
                      <a:pt x="596735" y="1963071"/>
                    </a:lnTo>
                    <a:lnTo>
                      <a:pt x="592149" y="1977513"/>
                    </a:lnTo>
                    <a:lnTo>
                      <a:pt x="554705" y="2006169"/>
                    </a:lnTo>
                    <a:lnTo>
                      <a:pt x="506067" y="2023086"/>
                    </a:lnTo>
                    <a:lnTo>
                      <a:pt x="453741" y="2033833"/>
                    </a:lnTo>
                    <a:lnTo>
                      <a:pt x="399270" y="2039267"/>
                    </a:lnTo>
                    <a:lnTo>
                      <a:pt x="344195" y="2040244"/>
                    </a:lnTo>
                    <a:lnTo>
                      <a:pt x="631798" y="2040244"/>
                    </a:lnTo>
                    <a:lnTo>
                      <a:pt x="652241" y="2021090"/>
                    </a:lnTo>
                    <a:lnTo>
                      <a:pt x="671181" y="1982676"/>
                    </a:lnTo>
                    <a:lnTo>
                      <a:pt x="673732" y="1942578"/>
                    </a:lnTo>
                    <a:lnTo>
                      <a:pt x="664013" y="1902122"/>
                    </a:lnTo>
                    <a:lnTo>
                      <a:pt x="646143" y="1862635"/>
                    </a:lnTo>
                    <a:lnTo>
                      <a:pt x="624239" y="1825443"/>
                    </a:lnTo>
                    <a:lnTo>
                      <a:pt x="602421" y="1791872"/>
                    </a:lnTo>
                    <a:lnTo>
                      <a:pt x="591060" y="1774194"/>
                    </a:lnTo>
                    <a:lnTo>
                      <a:pt x="580227" y="1756730"/>
                    </a:lnTo>
                    <a:lnTo>
                      <a:pt x="570773" y="1739232"/>
                    </a:lnTo>
                    <a:lnTo>
                      <a:pt x="563553" y="1721455"/>
                    </a:lnTo>
                    <a:lnTo>
                      <a:pt x="1050024" y="1721455"/>
                    </a:lnTo>
                    <a:lnTo>
                      <a:pt x="1018161" y="1714994"/>
                    </a:lnTo>
                    <a:lnTo>
                      <a:pt x="561658" y="1714994"/>
                    </a:lnTo>
                    <a:lnTo>
                      <a:pt x="561535" y="1712900"/>
                    </a:lnTo>
                    <a:lnTo>
                      <a:pt x="561595" y="1712157"/>
                    </a:lnTo>
                    <a:lnTo>
                      <a:pt x="561700" y="1711780"/>
                    </a:lnTo>
                    <a:lnTo>
                      <a:pt x="561595" y="1711246"/>
                    </a:lnTo>
                    <a:lnTo>
                      <a:pt x="999775" y="1711246"/>
                    </a:lnTo>
                    <a:lnTo>
                      <a:pt x="949394" y="1699706"/>
                    </a:lnTo>
                    <a:lnTo>
                      <a:pt x="898468" y="1686967"/>
                    </a:lnTo>
                    <a:lnTo>
                      <a:pt x="748482" y="1646157"/>
                    </a:lnTo>
                    <a:lnTo>
                      <a:pt x="698160" y="1633128"/>
                    </a:lnTo>
                    <a:lnTo>
                      <a:pt x="647236" y="1621730"/>
                    </a:lnTo>
                    <a:lnTo>
                      <a:pt x="611716" y="1615992"/>
                    </a:lnTo>
                    <a:lnTo>
                      <a:pt x="574901" y="1613355"/>
                    </a:lnTo>
                    <a:close/>
                  </a:path>
                  <a:path w="2447290" h="2093595">
                    <a:moveTo>
                      <a:pt x="1050024" y="1721455"/>
                    </a:moveTo>
                    <a:lnTo>
                      <a:pt x="564862" y="1721455"/>
                    </a:lnTo>
                    <a:lnTo>
                      <a:pt x="566307" y="1721497"/>
                    </a:lnTo>
                    <a:lnTo>
                      <a:pt x="567877" y="1721633"/>
                    </a:lnTo>
                    <a:lnTo>
                      <a:pt x="647222" y="1740303"/>
                    </a:lnTo>
                    <a:lnTo>
                      <a:pt x="700896" y="1758519"/>
                    </a:lnTo>
                    <a:lnTo>
                      <a:pt x="855787" y="1815192"/>
                    </a:lnTo>
                    <a:lnTo>
                      <a:pt x="903949" y="1831723"/>
                    </a:lnTo>
                    <a:lnTo>
                      <a:pt x="952676" y="1847407"/>
                    </a:lnTo>
                    <a:lnTo>
                      <a:pt x="1001914" y="1862033"/>
                    </a:lnTo>
                    <a:lnTo>
                      <a:pt x="1051606" y="1875396"/>
                    </a:lnTo>
                    <a:lnTo>
                      <a:pt x="1101699" y="1887287"/>
                    </a:lnTo>
                    <a:lnTo>
                      <a:pt x="1152136" y="1897499"/>
                    </a:lnTo>
                    <a:lnTo>
                      <a:pt x="1202862" y="1905825"/>
                    </a:lnTo>
                    <a:lnTo>
                      <a:pt x="1253821" y="1912057"/>
                    </a:lnTo>
                    <a:lnTo>
                      <a:pt x="1304959" y="1915988"/>
                    </a:lnTo>
                    <a:lnTo>
                      <a:pt x="1356219" y="1917410"/>
                    </a:lnTo>
                    <a:lnTo>
                      <a:pt x="1407547" y="1916116"/>
                    </a:lnTo>
                    <a:lnTo>
                      <a:pt x="1458887" y="1911898"/>
                    </a:lnTo>
                    <a:lnTo>
                      <a:pt x="1510184" y="1904549"/>
                    </a:lnTo>
                    <a:lnTo>
                      <a:pt x="1548988" y="1896599"/>
                    </a:lnTo>
                    <a:lnTo>
                      <a:pt x="1587680" y="1886724"/>
                    </a:lnTo>
                    <a:lnTo>
                      <a:pt x="1626204" y="1874982"/>
                    </a:lnTo>
                    <a:lnTo>
                      <a:pt x="1664508" y="1861430"/>
                    </a:lnTo>
                    <a:lnTo>
                      <a:pt x="1702535" y="1846128"/>
                    </a:lnTo>
                    <a:lnTo>
                      <a:pt x="1740231" y="1829132"/>
                    </a:lnTo>
                    <a:lnTo>
                      <a:pt x="1777543" y="1810501"/>
                    </a:lnTo>
                    <a:lnTo>
                      <a:pt x="1814415" y="1790292"/>
                    </a:lnTo>
                    <a:lnTo>
                      <a:pt x="1850792" y="1768565"/>
                    </a:lnTo>
                    <a:lnTo>
                      <a:pt x="1886621" y="1745376"/>
                    </a:lnTo>
                    <a:lnTo>
                      <a:pt x="1887604" y="1744689"/>
                    </a:lnTo>
                    <a:lnTo>
                      <a:pt x="1258432" y="1744689"/>
                    </a:lnTo>
                    <a:lnTo>
                      <a:pt x="1206735" y="1742373"/>
                    </a:lnTo>
                    <a:lnTo>
                      <a:pt x="1155055" y="1737601"/>
                    </a:lnTo>
                    <a:lnTo>
                      <a:pt x="1103436" y="1730661"/>
                    </a:lnTo>
                    <a:lnTo>
                      <a:pt x="1051923" y="1721840"/>
                    </a:lnTo>
                    <a:lnTo>
                      <a:pt x="1050024" y="1721455"/>
                    </a:lnTo>
                    <a:close/>
                  </a:path>
                  <a:path w="2447290" h="2093595">
                    <a:moveTo>
                      <a:pt x="1770092" y="0"/>
                    </a:moveTo>
                    <a:lnTo>
                      <a:pt x="1663530" y="363831"/>
                    </a:lnTo>
                    <a:lnTo>
                      <a:pt x="1709360" y="375985"/>
                    </a:lnTo>
                    <a:lnTo>
                      <a:pt x="1755448" y="390390"/>
                    </a:lnTo>
                    <a:lnTo>
                      <a:pt x="1801280" y="407159"/>
                    </a:lnTo>
                    <a:lnTo>
                      <a:pt x="1846342" y="426407"/>
                    </a:lnTo>
                    <a:lnTo>
                      <a:pt x="1890119" y="448247"/>
                    </a:lnTo>
                    <a:lnTo>
                      <a:pt x="1932097" y="472793"/>
                    </a:lnTo>
                    <a:lnTo>
                      <a:pt x="1971761" y="500160"/>
                    </a:lnTo>
                    <a:lnTo>
                      <a:pt x="2008597" y="530462"/>
                    </a:lnTo>
                    <a:lnTo>
                      <a:pt x="2042091" y="563812"/>
                    </a:lnTo>
                    <a:lnTo>
                      <a:pt x="2071728" y="600324"/>
                    </a:lnTo>
                    <a:lnTo>
                      <a:pt x="2096994" y="640113"/>
                    </a:lnTo>
                    <a:lnTo>
                      <a:pt x="2117374" y="683293"/>
                    </a:lnTo>
                    <a:lnTo>
                      <a:pt x="2132353" y="729977"/>
                    </a:lnTo>
                    <a:lnTo>
                      <a:pt x="2140319" y="771750"/>
                    </a:lnTo>
                    <a:lnTo>
                      <a:pt x="2144781" y="814401"/>
                    </a:lnTo>
                    <a:lnTo>
                      <a:pt x="2145868" y="857777"/>
                    </a:lnTo>
                    <a:lnTo>
                      <a:pt x="2143710" y="901723"/>
                    </a:lnTo>
                    <a:lnTo>
                      <a:pt x="2138435" y="946085"/>
                    </a:lnTo>
                    <a:lnTo>
                      <a:pt x="2130174" y="990708"/>
                    </a:lnTo>
                    <a:lnTo>
                      <a:pt x="2119056" y="1035438"/>
                    </a:lnTo>
                    <a:lnTo>
                      <a:pt x="2105209" y="1080120"/>
                    </a:lnTo>
                    <a:lnTo>
                      <a:pt x="2088763" y="1124601"/>
                    </a:lnTo>
                    <a:lnTo>
                      <a:pt x="2069848" y="1168725"/>
                    </a:lnTo>
                    <a:lnTo>
                      <a:pt x="2048592" y="1212338"/>
                    </a:lnTo>
                    <a:lnTo>
                      <a:pt x="2025126" y="1255287"/>
                    </a:lnTo>
                    <a:lnTo>
                      <a:pt x="1999577" y="1297415"/>
                    </a:lnTo>
                    <a:lnTo>
                      <a:pt x="1972076" y="1338570"/>
                    </a:lnTo>
                    <a:lnTo>
                      <a:pt x="1942752" y="1378597"/>
                    </a:lnTo>
                    <a:lnTo>
                      <a:pt x="1911733" y="1417341"/>
                    </a:lnTo>
                    <a:lnTo>
                      <a:pt x="1879151" y="1454647"/>
                    </a:lnTo>
                    <a:lnTo>
                      <a:pt x="1845132" y="1490363"/>
                    </a:lnTo>
                    <a:lnTo>
                      <a:pt x="1809808" y="1524332"/>
                    </a:lnTo>
                    <a:lnTo>
                      <a:pt x="1773307" y="1556401"/>
                    </a:lnTo>
                    <a:lnTo>
                      <a:pt x="1735758" y="1586415"/>
                    </a:lnTo>
                    <a:lnTo>
                      <a:pt x="1697291" y="1614220"/>
                    </a:lnTo>
                    <a:lnTo>
                      <a:pt x="1658035" y="1639662"/>
                    </a:lnTo>
                    <a:lnTo>
                      <a:pt x="1618120" y="1662585"/>
                    </a:lnTo>
                    <a:lnTo>
                      <a:pt x="1577673" y="1682837"/>
                    </a:lnTo>
                    <a:lnTo>
                      <a:pt x="1536826" y="1700261"/>
                    </a:lnTo>
                    <a:lnTo>
                      <a:pt x="1495707" y="1714705"/>
                    </a:lnTo>
                    <a:lnTo>
                      <a:pt x="1454446" y="1726013"/>
                    </a:lnTo>
                    <a:lnTo>
                      <a:pt x="1413171" y="1734030"/>
                    </a:lnTo>
                    <a:lnTo>
                      <a:pt x="1361695" y="1740806"/>
                    </a:lnTo>
                    <a:lnTo>
                      <a:pt x="1310100" y="1744263"/>
                    </a:lnTo>
                    <a:lnTo>
                      <a:pt x="1258432" y="1744689"/>
                    </a:lnTo>
                    <a:lnTo>
                      <a:pt x="1887604" y="1744689"/>
                    </a:lnTo>
                    <a:lnTo>
                      <a:pt x="1921846" y="1720784"/>
                    </a:lnTo>
                    <a:lnTo>
                      <a:pt x="1956413" y="1694846"/>
                    </a:lnTo>
                    <a:lnTo>
                      <a:pt x="1990268" y="1667621"/>
                    </a:lnTo>
                    <a:lnTo>
                      <a:pt x="2023356" y="1639167"/>
                    </a:lnTo>
                    <a:lnTo>
                      <a:pt x="2055622" y="1609542"/>
                    </a:lnTo>
                    <a:lnTo>
                      <a:pt x="2087012" y="1578803"/>
                    </a:lnTo>
                    <a:lnTo>
                      <a:pt x="2117472" y="1547009"/>
                    </a:lnTo>
                    <a:lnTo>
                      <a:pt x="2146946" y="1514218"/>
                    </a:lnTo>
                    <a:lnTo>
                      <a:pt x="2175380" y="1480487"/>
                    </a:lnTo>
                    <a:lnTo>
                      <a:pt x="2202720" y="1445875"/>
                    </a:lnTo>
                    <a:lnTo>
                      <a:pt x="2228911" y="1410439"/>
                    </a:lnTo>
                    <a:lnTo>
                      <a:pt x="2253899" y="1374238"/>
                    </a:lnTo>
                    <a:lnTo>
                      <a:pt x="2277628" y="1337330"/>
                    </a:lnTo>
                    <a:lnTo>
                      <a:pt x="2300045" y="1299772"/>
                    </a:lnTo>
                    <a:lnTo>
                      <a:pt x="2321095" y="1261623"/>
                    </a:lnTo>
                    <a:lnTo>
                      <a:pt x="2340723" y="1222941"/>
                    </a:lnTo>
                    <a:lnTo>
                      <a:pt x="2358875" y="1183783"/>
                    </a:lnTo>
                    <a:lnTo>
                      <a:pt x="2375496" y="1144208"/>
                    </a:lnTo>
                    <a:lnTo>
                      <a:pt x="2390532" y="1104273"/>
                    </a:lnTo>
                    <a:lnTo>
                      <a:pt x="2403928" y="1064037"/>
                    </a:lnTo>
                    <a:lnTo>
                      <a:pt x="2415629" y="1023557"/>
                    </a:lnTo>
                    <a:lnTo>
                      <a:pt x="2425581" y="982892"/>
                    </a:lnTo>
                    <a:lnTo>
                      <a:pt x="2433730" y="942099"/>
                    </a:lnTo>
                    <a:lnTo>
                      <a:pt x="2440021" y="901237"/>
                    </a:lnTo>
                    <a:lnTo>
                      <a:pt x="2444399" y="860364"/>
                    </a:lnTo>
                    <a:lnTo>
                      <a:pt x="2446809" y="819537"/>
                    </a:lnTo>
                    <a:lnTo>
                      <a:pt x="2447198" y="778814"/>
                    </a:lnTo>
                    <a:lnTo>
                      <a:pt x="2445511" y="738254"/>
                    </a:lnTo>
                    <a:lnTo>
                      <a:pt x="2441692" y="697915"/>
                    </a:lnTo>
                    <a:lnTo>
                      <a:pt x="2435689" y="657853"/>
                    </a:lnTo>
                    <a:lnTo>
                      <a:pt x="2427445" y="618129"/>
                    </a:lnTo>
                    <a:lnTo>
                      <a:pt x="2416906" y="578799"/>
                    </a:lnTo>
                    <a:lnTo>
                      <a:pt x="2404019" y="539921"/>
                    </a:lnTo>
                    <a:lnTo>
                      <a:pt x="2388728" y="501554"/>
                    </a:lnTo>
                    <a:lnTo>
                      <a:pt x="2370978" y="463755"/>
                    </a:lnTo>
                    <a:lnTo>
                      <a:pt x="2350606" y="426407"/>
                    </a:lnTo>
                    <a:lnTo>
                      <a:pt x="2327887" y="390094"/>
                    </a:lnTo>
                    <a:lnTo>
                      <a:pt x="2302435" y="354349"/>
                    </a:lnTo>
                    <a:lnTo>
                      <a:pt x="2274307" y="319403"/>
                    </a:lnTo>
                    <a:lnTo>
                      <a:pt x="2238788" y="280184"/>
                    </a:lnTo>
                    <a:lnTo>
                      <a:pt x="2200971" y="243310"/>
                    </a:lnTo>
                    <a:lnTo>
                      <a:pt x="2161085" y="208727"/>
                    </a:lnTo>
                    <a:lnTo>
                      <a:pt x="2119358" y="176378"/>
                    </a:lnTo>
                    <a:lnTo>
                      <a:pt x="2076020" y="146210"/>
                    </a:lnTo>
                    <a:lnTo>
                      <a:pt x="2031300" y="118168"/>
                    </a:lnTo>
                    <a:lnTo>
                      <a:pt x="1985426" y="92196"/>
                    </a:lnTo>
                    <a:lnTo>
                      <a:pt x="1943634" y="70779"/>
                    </a:lnTo>
                    <a:lnTo>
                      <a:pt x="1901081" y="50856"/>
                    </a:lnTo>
                    <a:lnTo>
                      <a:pt x="1857890" y="32421"/>
                    </a:lnTo>
                    <a:lnTo>
                      <a:pt x="1814186" y="15470"/>
                    </a:lnTo>
                    <a:lnTo>
                      <a:pt x="1770092" y="0"/>
                    </a:lnTo>
                    <a:close/>
                  </a:path>
                  <a:path w="2447290" h="2093595">
                    <a:moveTo>
                      <a:pt x="999775" y="1711246"/>
                    </a:moveTo>
                    <a:lnTo>
                      <a:pt x="561595" y="1711246"/>
                    </a:lnTo>
                    <a:lnTo>
                      <a:pt x="561972" y="1711549"/>
                    </a:lnTo>
                    <a:lnTo>
                      <a:pt x="562064" y="1712157"/>
                    </a:lnTo>
                    <a:lnTo>
                      <a:pt x="562139" y="1712900"/>
                    </a:lnTo>
                    <a:lnTo>
                      <a:pt x="561972" y="1713298"/>
                    </a:lnTo>
                    <a:lnTo>
                      <a:pt x="561825" y="1713748"/>
                    </a:lnTo>
                    <a:lnTo>
                      <a:pt x="561767" y="1714705"/>
                    </a:lnTo>
                    <a:lnTo>
                      <a:pt x="561658" y="1714994"/>
                    </a:lnTo>
                    <a:lnTo>
                      <a:pt x="1018161" y="1714994"/>
                    </a:lnTo>
                    <a:lnTo>
                      <a:pt x="1000560" y="1711426"/>
                    </a:lnTo>
                    <a:lnTo>
                      <a:pt x="999775" y="1711246"/>
                    </a:lnTo>
                    <a:close/>
                  </a:path>
                </a:pathLst>
              </a:custGeom>
              <a:solidFill>
                <a:srgbClr val="FFD100"/>
              </a:solidFill>
            </p:spPr>
            <p:txBody>
              <a:bodyPr wrap="square" lIns="0" tIns="0" rIns="0" bIns="0" rtlCol="0"/>
              <a:lstStyle/>
              <a:p>
                <a:endParaRPr/>
              </a:p>
            </p:txBody>
          </p:sp>
          <p:sp>
            <p:nvSpPr>
              <p:cNvPr id="376" name="object 65"/>
              <p:cNvSpPr/>
              <p:nvPr/>
            </p:nvSpPr>
            <p:spPr>
              <a:xfrm>
                <a:off x="9595866" y="7320502"/>
                <a:ext cx="81915" cy="38100"/>
              </a:xfrm>
              <a:custGeom>
                <a:avLst/>
                <a:gdLst/>
                <a:ahLst/>
                <a:cxnLst/>
                <a:rect l="l" t="t" r="r" b="b"/>
                <a:pathLst>
                  <a:path w="81915" h="38100">
                    <a:moveTo>
                      <a:pt x="5105" y="8864"/>
                    </a:moveTo>
                    <a:lnTo>
                      <a:pt x="2032" y="7848"/>
                    </a:lnTo>
                    <a:lnTo>
                      <a:pt x="0" y="7162"/>
                    </a:lnTo>
                    <a:lnTo>
                      <a:pt x="1943" y="7848"/>
                    </a:lnTo>
                    <a:lnTo>
                      <a:pt x="5105" y="8864"/>
                    </a:lnTo>
                    <a:close/>
                  </a:path>
                  <a:path w="81915" h="38100">
                    <a:moveTo>
                      <a:pt x="7112" y="9474"/>
                    </a:moveTo>
                    <a:lnTo>
                      <a:pt x="5803" y="9017"/>
                    </a:lnTo>
                    <a:lnTo>
                      <a:pt x="7112" y="9474"/>
                    </a:lnTo>
                    <a:close/>
                  </a:path>
                  <a:path w="81915" h="38100">
                    <a:moveTo>
                      <a:pt x="7556" y="23152"/>
                    </a:moveTo>
                    <a:lnTo>
                      <a:pt x="7340" y="23177"/>
                    </a:lnTo>
                    <a:lnTo>
                      <a:pt x="7493" y="23177"/>
                    </a:lnTo>
                    <a:close/>
                  </a:path>
                  <a:path w="81915" h="38100">
                    <a:moveTo>
                      <a:pt x="8089" y="23202"/>
                    </a:moveTo>
                    <a:lnTo>
                      <a:pt x="7480" y="23202"/>
                    </a:lnTo>
                    <a:lnTo>
                      <a:pt x="5080" y="23456"/>
                    </a:lnTo>
                    <a:lnTo>
                      <a:pt x="8089" y="23202"/>
                    </a:lnTo>
                    <a:close/>
                  </a:path>
                  <a:path w="81915" h="38100">
                    <a:moveTo>
                      <a:pt x="9766" y="22593"/>
                    </a:moveTo>
                    <a:lnTo>
                      <a:pt x="9575" y="22593"/>
                    </a:lnTo>
                    <a:lnTo>
                      <a:pt x="8801" y="22694"/>
                    </a:lnTo>
                    <a:lnTo>
                      <a:pt x="9766" y="22593"/>
                    </a:lnTo>
                    <a:close/>
                  </a:path>
                  <a:path w="81915" h="38100">
                    <a:moveTo>
                      <a:pt x="10223" y="22542"/>
                    </a:moveTo>
                    <a:lnTo>
                      <a:pt x="10058" y="22555"/>
                    </a:lnTo>
                    <a:lnTo>
                      <a:pt x="10223" y="22542"/>
                    </a:lnTo>
                    <a:close/>
                  </a:path>
                  <a:path w="81915" h="38100">
                    <a:moveTo>
                      <a:pt x="11099" y="22948"/>
                    </a:moveTo>
                    <a:lnTo>
                      <a:pt x="8737" y="23190"/>
                    </a:lnTo>
                    <a:lnTo>
                      <a:pt x="9601" y="23075"/>
                    </a:lnTo>
                    <a:lnTo>
                      <a:pt x="8089" y="23202"/>
                    </a:lnTo>
                    <a:lnTo>
                      <a:pt x="8623" y="23202"/>
                    </a:lnTo>
                    <a:lnTo>
                      <a:pt x="7645" y="23329"/>
                    </a:lnTo>
                    <a:lnTo>
                      <a:pt x="11099" y="22948"/>
                    </a:lnTo>
                    <a:close/>
                  </a:path>
                  <a:path w="81915" h="38100">
                    <a:moveTo>
                      <a:pt x="11811" y="22440"/>
                    </a:moveTo>
                    <a:lnTo>
                      <a:pt x="11658" y="22440"/>
                    </a:lnTo>
                    <a:lnTo>
                      <a:pt x="10299" y="22580"/>
                    </a:lnTo>
                    <a:lnTo>
                      <a:pt x="9766" y="22682"/>
                    </a:lnTo>
                    <a:lnTo>
                      <a:pt x="11811" y="22440"/>
                    </a:lnTo>
                    <a:close/>
                  </a:path>
                  <a:path w="81915" h="38100">
                    <a:moveTo>
                      <a:pt x="13766" y="22694"/>
                    </a:moveTo>
                    <a:lnTo>
                      <a:pt x="13398" y="22694"/>
                    </a:lnTo>
                    <a:lnTo>
                      <a:pt x="11252" y="22923"/>
                    </a:lnTo>
                    <a:lnTo>
                      <a:pt x="12649" y="22809"/>
                    </a:lnTo>
                    <a:lnTo>
                      <a:pt x="13766" y="22694"/>
                    </a:lnTo>
                    <a:close/>
                  </a:path>
                  <a:path w="81915" h="38100">
                    <a:moveTo>
                      <a:pt x="13830" y="11899"/>
                    </a:moveTo>
                    <a:lnTo>
                      <a:pt x="13550" y="11785"/>
                    </a:lnTo>
                    <a:lnTo>
                      <a:pt x="13385" y="11734"/>
                    </a:lnTo>
                    <a:lnTo>
                      <a:pt x="13830" y="11899"/>
                    </a:lnTo>
                    <a:close/>
                  </a:path>
                  <a:path w="81915" h="38100">
                    <a:moveTo>
                      <a:pt x="14249" y="12026"/>
                    </a:moveTo>
                    <a:lnTo>
                      <a:pt x="14008" y="11938"/>
                    </a:lnTo>
                    <a:lnTo>
                      <a:pt x="13550" y="11785"/>
                    </a:lnTo>
                    <a:lnTo>
                      <a:pt x="14249" y="12026"/>
                    </a:lnTo>
                    <a:close/>
                  </a:path>
                  <a:path w="81915" h="38100">
                    <a:moveTo>
                      <a:pt x="14465" y="12217"/>
                    </a:moveTo>
                    <a:lnTo>
                      <a:pt x="13246" y="11772"/>
                    </a:lnTo>
                    <a:lnTo>
                      <a:pt x="14465" y="12217"/>
                    </a:lnTo>
                    <a:close/>
                  </a:path>
                  <a:path w="81915" h="38100">
                    <a:moveTo>
                      <a:pt x="14592" y="12242"/>
                    </a:moveTo>
                    <a:lnTo>
                      <a:pt x="14338" y="12153"/>
                    </a:lnTo>
                    <a:lnTo>
                      <a:pt x="14465" y="12217"/>
                    </a:lnTo>
                    <a:lnTo>
                      <a:pt x="14592" y="12242"/>
                    </a:lnTo>
                    <a:close/>
                  </a:path>
                  <a:path w="81915" h="38100">
                    <a:moveTo>
                      <a:pt x="14922" y="12319"/>
                    </a:moveTo>
                    <a:lnTo>
                      <a:pt x="14795" y="12280"/>
                    </a:lnTo>
                    <a:lnTo>
                      <a:pt x="14922" y="12319"/>
                    </a:lnTo>
                    <a:close/>
                  </a:path>
                  <a:path w="81915" h="38100">
                    <a:moveTo>
                      <a:pt x="14986" y="12420"/>
                    </a:moveTo>
                    <a:lnTo>
                      <a:pt x="14592" y="12280"/>
                    </a:lnTo>
                    <a:lnTo>
                      <a:pt x="14986" y="12420"/>
                    </a:lnTo>
                    <a:close/>
                  </a:path>
                  <a:path w="81915" h="38100">
                    <a:moveTo>
                      <a:pt x="15227" y="22059"/>
                    </a:moveTo>
                    <a:lnTo>
                      <a:pt x="13411" y="22237"/>
                    </a:lnTo>
                    <a:lnTo>
                      <a:pt x="15227" y="22059"/>
                    </a:lnTo>
                    <a:close/>
                  </a:path>
                  <a:path w="81915" h="38100">
                    <a:moveTo>
                      <a:pt x="15328" y="22059"/>
                    </a:moveTo>
                    <a:lnTo>
                      <a:pt x="12915" y="22313"/>
                    </a:lnTo>
                    <a:lnTo>
                      <a:pt x="13055" y="22313"/>
                    </a:lnTo>
                    <a:lnTo>
                      <a:pt x="9766" y="22682"/>
                    </a:lnTo>
                    <a:lnTo>
                      <a:pt x="9639" y="22694"/>
                    </a:lnTo>
                    <a:lnTo>
                      <a:pt x="9309" y="22733"/>
                    </a:lnTo>
                    <a:lnTo>
                      <a:pt x="8813" y="22821"/>
                    </a:lnTo>
                    <a:lnTo>
                      <a:pt x="9728" y="22720"/>
                    </a:lnTo>
                    <a:lnTo>
                      <a:pt x="11684" y="22504"/>
                    </a:lnTo>
                    <a:lnTo>
                      <a:pt x="9791" y="22694"/>
                    </a:lnTo>
                    <a:lnTo>
                      <a:pt x="15328" y="22059"/>
                    </a:lnTo>
                    <a:close/>
                  </a:path>
                  <a:path w="81915" h="38100">
                    <a:moveTo>
                      <a:pt x="15341" y="12484"/>
                    </a:moveTo>
                    <a:lnTo>
                      <a:pt x="15125" y="12407"/>
                    </a:lnTo>
                    <a:lnTo>
                      <a:pt x="15341" y="12484"/>
                    </a:lnTo>
                    <a:close/>
                  </a:path>
                  <a:path w="81915" h="38100">
                    <a:moveTo>
                      <a:pt x="15405" y="12534"/>
                    </a:moveTo>
                    <a:lnTo>
                      <a:pt x="15062" y="12407"/>
                    </a:lnTo>
                    <a:lnTo>
                      <a:pt x="15405" y="12534"/>
                    </a:lnTo>
                    <a:close/>
                  </a:path>
                  <a:path w="81915" h="38100">
                    <a:moveTo>
                      <a:pt x="16383" y="12979"/>
                    </a:moveTo>
                    <a:lnTo>
                      <a:pt x="14554" y="12280"/>
                    </a:lnTo>
                    <a:lnTo>
                      <a:pt x="12471" y="11518"/>
                    </a:lnTo>
                    <a:lnTo>
                      <a:pt x="14478" y="12280"/>
                    </a:lnTo>
                    <a:lnTo>
                      <a:pt x="16217" y="12941"/>
                    </a:lnTo>
                    <a:lnTo>
                      <a:pt x="16383" y="12979"/>
                    </a:lnTo>
                    <a:close/>
                  </a:path>
                  <a:path w="81915" h="38100">
                    <a:moveTo>
                      <a:pt x="16560" y="12954"/>
                    </a:moveTo>
                    <a:close/>
                  </a:path>
                  <a:path w="81915" h="38100">
                    <a:moveTo>
                      <a:pt x="16649" y="13030"/>
                    </a:moveTo>
                    <a:lnTo>
                      <a:pt x="16014" y="12788"/>
                    </a:lnTo>
                    <a:lnTo>
                      <a:pt x="14986" y="12420"/>
                    </a:lnTo>
                    <a:lnTo>
                      <a:pt x="15913" y="12788"/>
                    </a:lnTo>
                    <a:lnTo>
                      <a:pt x="16471" y="12992"/>
                    </a:lnTo>
                    <a:lnTo>
                      <a:pt x="16649" y="13030"/>
                    </a:lnTo>
                    <a:close/>
                  </a:path>
                  <a:path w="81915" h="38100">
                    <a:moveTo>
                      <a:pt x="16891" y="13195"/>
                    </a:moveTo>
                    <a:lnTo>
                      <a:pt x="16217" y="12941"/>
                    </a:lnTo>
                    <a:lnTo>
                      <a:pt x="16040" y="12915"/>
                    </a:lnTo>
                    <a:lnTo>
                      <a:pt x="16891" y="13195"/>
                    </a:lnTo>
                    <a:close/>
                  </a:path>
                  <a:path w="81915" h="38100">
                    <a:moveTo>
                      <a:pt x="17487" y="21678"/>
                    </a:moveTo>
                    <a:lnTo>
                      <a:pt x="14897" y="21945"/>
                    </a:lnTo>
                    <a:lnTo>
                      <a:pt x="13195" y="22186"/>
                    </a:lnTo>
                    <a:lnTo>
                      <a:pt x="15316" y="21945"/>
                    </a:lnTo>
                    <a:lnTo>
                      <a:pt x="17487" y="21678"/>
                    </a:lnTo>
                    <a:close/>
                  </a:path>
                  <a:path w="81915" h="38100">
                    <a:moveTo>
                      <a:pt x="17691" y="13423"/>
                    </a:moveTo>
                    <a:lnTo>
                      <a:pt x="16738" y="13042"/>
                    </a:lnTo>
                    <a:lnTo>
                      <a:pt x="17691" y="13423"/>
                    </a:lnTo>
                    <a:close/>
                  </a:path>
                  <a:path w="81915" h="38100">
                    <a:moveTo>
                      <a:pt x="17716" y="13296"/>
                    </a:moveTo>
                    <a:lnTo>
                      <a:pt x="14947" y="12280"/>
                    </a:lnTo>
                    <a:lnTo>
                      <a:pt x="17106" y="13093"/>
                    </a:lnTo>
                    <a:lnTo>
                      <a:pt x="17716" y="13296"/>
                    </a:lnTo>
                    <a:close/>
                  </a:path>
                  <a:path w="81915" h="38100">
                    <a:moveTo>
                      <a:pt x="17805" y="13322"/>
                    </a:moveTo>
                    <a:close/>
                  </a:path>
                  <a:path w="81915" h="38100">
                    <a:moveTo>
                      <a:pt x="18161" y="13627"/>
                    </a:moveTo>
                    <a:lnTo>
                      <a:pt x="17284" y="13296"/>
                    </a:lnTo>
                    <a:lnTo>
                      <a:pt x="16383" y="12979"/>
                    </a:lnTo>
                    <a:lnTo>
                      <a:pt x="16891" y="13195"/>
                    </a:lnTo>
                    <a:lnTo>
                      <a:pt x="17056" y="13258"/>
                    </a:lnTo>
                    <a:lnTo>
                      <a:pt x="17183" y="13296"/>
                    </a:lnTo>
                    <a:lnTo>
                      <a:pt x="17780" y="13550"/>
                    </a:lnTo>
                    <a:lnTo>
                      <a:pt x="18161" y="13627"/>
                    </a:lnTo>
                    <a:close/>
                  </a:path>
                  <a:path w="81915" h="38100">
                    <a:moveTo>
                      <a:pt x="18478" y="13652"/>
                    </a:moveTo>
                    <a:lnTo>
                      <a:pt x="18224" y="13550"/>
                    </a:lnTo>
                    <a:lnTo>
                      <a:pt x="16891" y="13068"/>
                    </a:lnTo>
                    <a:lnTo>
                      <a:pt x="18161" y="13550"/>
                    </a:lnTo>
                    <a:lnTo>
                      <a:pt x="18478" y="13652"/>
                    </a:lnTo>
                    <a:close/>
                  </a:path>
                  <a:path w="81915" h="38100">
                    <a:moveTo>
                      <a:pt x="18961" y="22313"/>
                    </a:moveTo>
                    <a:lnTo>
                      <a:pt x="15494" y="22580"/>
                    </a:lnTo>
                    <a:lnTo>
                      <a:pt x="17170" y="22440"/>
                    </a:lnTo>
                    <a:lnTo>
                      <a:pt x="15201" y="22580"/>
                    </a:lnTo>
                    <a:lnTo>
                      <a:pt x="14820" y="22631"/>
                    </a:lnTo>
                    <a:lnTo>
                      <a:pt x="14452" y="22694"/>
                    </a:lnTo>
                    <a:lnTo>
                      <a:pt x="18961" y="22313"/>
                    </a:lnTo>
                    <a:close/>
                  </a:path>
                  <a:path w="81915" h="38100">
                    <a:moveTo>
                      <a:pt x="19100" y="21678"/>
                    </a:moveTo>
                    <a:lnTo>
                      <a:pt x="18910" y="21678"/>
                    </a:lnTo>
                    <a:lnTo>
                      <a:pt x="17627" y="21805"/>
                    </a:lnTo>
                    <a:lnTo>
                      <a:pt x="19100" y="21678"/>
                    </a:lnTo>
                    <a:close/>
                  </a:path>
                  <a:path w="81915" h="38100">
                    <a:moveTo>
                      <a:pt x="19177" y="13817"/>
                    </a:moveTo>
                    <a:lnTo>
                      <a:pt x="18821" y="13677"/>
                    </a:lnTo>
                    <a:lnTo>
                      <a:pt x="17919" y="13360"/>
                    </a:lnTo>
                    <a:lnTo>
                      <a:pt x="18389" y="13550"/>
                    </a:lnTo>
                    <a:lnTo>
                      <a:pt x="18770" y="13677"/>
                    </a:lnTo>
                    <a:lnTo>
                      <a:pt x="19177" y="13817"/>
                    </a:lnTo>
                    <a:close/>
                  </a:path>
                  <a:path w="81915" h="38100">
                    <a:moveTo>
                      <a:pt x="19329" y="14058"/>
                    </a:moveTo>
                    <a:lnTo>
                      <a:pt x="18567" y="13703"/>
                    </a:lnTo>
                    <a:lnTo>
                      <a:pt x="18161" y="13627"/>
                    </a:lnTo>
                    <a:lnTo>
                      <a:pt x="19329" y="14058"/>
                    </a:lnTo>
                    <a:close/>
                  </a:path>
                  <a:path w="81915" h="38100">
                    <a:moveTo>
                      <a:pt x="19342" y="13855"/>
                    </a:moveTo>
                    <a:close/>
                  </a:path>
                  <a:path w="81915" h="38100">
                    <a:moveTo>
                      <a:pt x="19405" y="14185"/>
                    </a:moveTo>
                    <a:lnTo>
                      <a:pt x="17780" y="13550"/>
                    </a:lnTo>
                    <a:lnTo>
                      <a:pt x="17056" y="13258"/>
                    </a:lnTo>
                    <a:lnTo>
                      <a:pt x="16725" y="13169"/>
                    </a:lnTo>
                    <a:lnTo>
                      <a:pt x="17729" y="13550"/>
                    </a:lnTo>
                    <a:lnTo>
                      <a:pt x="19405" y="14185"/>
                    </a:lnTo>
                    <a:close/>
                  </a:path>
                  <a:path w="81915" h="38100">
                    <a:moveTo>
                      <a:pt x="19519" y="21678"/>
                    </a:moveTo>
                    <a:lnTo>
                      <a:pt x="16573" y="21945"/>
                    </a:lnTo>
                    <a:lnTo>
                      <a:pt x="14795" y="22186"/>
                    </a:lnTo>
                    <a:lnTo>
                      <a:pt x="15938" y="22059"/>
                    </a:lnTo>
                    <a:lnTo>
                      <a:pt x="17132" y="21932"/>
                    </a:lnTo>
                    <a:lnTo>
                      <a:pt x="16764" y="21945"/>
                    </a:lnTo>
                    <a:lnTo>
                      <a:pt x="19519" y="21678"/>
                    </a:lnTo>
                    <a:close/>
                  </a:path>
                  <a:path w="81915" h="38100">
                    <a:moveTo>
                      <a:pt x="19773" y="14033"/>
                    </a:moveTo>
                    <a:lnTo>
                      <a:pt x="19265" y="13843"/>
                    </a:lnTo>
                    <a:lnTo>
                      <a:pt x="19773" y="14033"/>
                    </a:lnTo>
                    <a:close/>
                  </a:path>
                  <a:path w="81915" h="38100">
                    <a:moveTo>
                      <a:pt x="20675" y="21932"/>
                    </a:moveTo>
                    <a:lnTo>
                      <a:pt x="19837" y="21996"/>
                    </a:lnTo>
                    <a:lnTo>
                      <a:pt x="17259" y="22275"/>
                    </a:lnTo>
                    <a:lnTo>
                      <a:pt x="20675" y="21932"/>
                    </a:lnTo>
                    <a:close/>
                  </a:path>
                  <a:path w="81915" h="38100">
                    <a:moveTo>
                      <a:pt x="21183" y="21450"/>
                    </a:moveTo>
                    <a:lnTo>
                      <a:pt x="19405" y="21628"/>
                    </a:lnTo>
                    <a:lnTo>
                      <a:pt x="21183" y="21488"/>
                    </a:lnTo>
                    <a:close/>
                  </a:path>
                  <a:path w="81915" h="38100">
                    <a:moveTo>
                      <a:pt x="21221" y="21450"/>
                    </a:moveTo>
                    <a:close/>
                  </a:path>
                  <a:path w="81915" h="38100">
                    <a:moveTo>
                      <a:pt x="21513" y="21551"/>
                    </a:moveTo>
                    <a:close/>
                  </a:path>
                  <a:path w="81915" h="38100">
                    <a:moveTo>
                      <a:pt x="21615" y="14770"/>
                    </a:moveTo>
                    <a:lnTo>
                      <a:pt x="20904" y="14516"/>
                    </a:lnTo>
                    <a:lnTo>
                      <a:pt x="20739" y="14439"/>
                    </a:lnTo>
                    <a:lnTo>
                      <a:pt x="18834" y="13754"/>
                    </a:lnTo>
                    <a:lnTo>
                      <a:pt x="18630" y="13716"/>
                    </a:lnTo>
                    <a:lnTo>
                      <a:pt x="20662" y="14439"/>
                    </a:lnTo>
                    <a:lnTo>
                      <a:pt x="21615" y="14770"/>
                    </a:lnTo>
                    <a:close/>
                  </a:path>
                  <a:path w="81915" h="38100">
                    <a:moveTo>
                      <a:pt x="21666" y="14744"/>
                    </a:moveTo>
                    <a:lnTo>
                      <a:pt x="21386" y="14643"/>
                    </a:lnTo>
                    <a:lnTo>
                      <a:pt x="20523" y="14312"/>
                    </a:lnTo>
                    <a:lnTo>
                      <a:pt x="19177" y="13817"/>
                    </a:lnTo>
                    <a:lnTo>
                      <a:pt x="19037" y="13792"/>
                    </a:lnTo>
                    <a:lnTo>
                      <a:pt x="18389" y="13550"/>
                    </a:lnTo>
                    <a:lnTo>
                      <a:pt x="17106" y="13093"/>
                    </a:lnTo>
                    <a:lnTo>
                      <a:pt x="18326" y="13550"/>
                    </a:lnTo>
                    <a:lnTo>
                      <a:pt x="16916" y="13055"/>
                    </a:lnTo>
                    <a:lnTo>
                      <a:pt x="18224" y="13550"/>
                    </a:lnTo>
                    <a:lnTo>
                      <a:pt x="18834" y="13754"/>
                    </a:lnTo>
                    <a:lnTo>
                      <a:pt x="19913" y="14122"/>
                    </a:lnTo>
                    <a:lnTo>
                      <a:pt x="20434" y="14312"/>
                    </a:lnTo>
                    <a:lnTo>
                      <a:pt x="20739" y="14439"/>
                    </a:lnTo>
                    <a:lnTo>
                      <a:pt x="21234" y="14605"/>
                    </a:lnTo>
                    <a:lnTo>
                      <a:pt x="21666" y="14744"/>
                    </a:lnTo>
                    <a:close/>
                  </a:path>
                  <a:path w="81915" h="38100">
                    <a:moveTo>
                      <a:pt x="22275" y="21424"/>
                    </a:moveTo>
                    <a:lnTo>
                      <a:pt x="21374" y="21475"/>
                    </a:lnTo>
                    <a:lnTo>
                      <a:pt x="21501" y="21501"/>
                    </a:lnTo>
                    <a:lnTo>
                      <a:pt x="21666" y="21488"/>
                    </a:lnTo>
                    <a:lnTo>
                      <a:pt x="22275" y="21424"/>
                    </a:lnTo>
                    <a:close/>
                  </a:path>
                  <a:path w="81915" h="38100">
                    <a:moveTo>
                      <a:pt x="22529" y="21805"/>
                    </a:moveTo>
                    <a:lnTo>
                      <a:pt x="21602" y="21551"/>
                    </a:lnTo>
                    <a:lnTo>
                      <a:pt x="21399" y="21513"/>
                    </a:lnTo>
                    <a:lnTo>
                      <a:pt x="21247" y="21526"/>
                    </a:lnTo>
                    <a:lnTo>
                      <a:pt x="20116" y="21590"/>
                    </a:lnTo>
                    <a:lnTo>
                      <a:pt x="21209" y="21539"/>
                    </a:lnTo>
                    <a:lnTo>
                      <a:pt x="20497" y="21615"/>
                    </a:lnTo>
                    <a:lnTo>
                      <a:pt x="20497" y="21907"/>
                    </a:lnTo>
                    <a:lnTo>
                      <a:pt x="20091" y="21945"/>
                    </a:lnTo>
                    <a:lnTo>
                      <a:pt x="20497" y="21907"/>
                    </a:lnTo>
                    <a:lnTo>
                      <a:pt x="20497" y="21615"/>
                    </a:lnTo>
                    <a:lnTo>
                      <a:pt x="13970" y="22313"/>
                    </a:lnTo>
                    <a:lnTo>
                      <a:pt x="14401" y="22225"/>
                    </a:lnTo>
                    <a:lnTo>
                      <a:pt x="9753" y="22720"/>
                    </a:lnTo>
                    <a:lnTo>
                      <a:pt x="9588" y="22821"/>
                    </a:lnTo>
                    <a:lnTo>
                      <a:pt x="13131" y="22440"/>
                    </a:lnTo>
                    <a:lnTo>
                      <a:pt x="11899" y="22694"/>
                    </a:lnTo>
                    <a:lnTo>
                      <a:pt x="11684" y="22694"/>
                    </a:lnTo>
                    <a:lnTo>
                      <a:pt x="8648" y="23037"/>
                    </a:lnTo>
                    <a:lnTo>
                      <a:pt x="8293" y="23075"/>
                    </a:lnTo>
                    <a:lnTo>
                      <a:pt x="13246" y="22631"/>
                    </a:lnTo>
                    <a:lnTo>
                      <a:pt x="10477" y="22860"/>
                    </a:lnTo>
                    <a:lnTo>
                      <a:pt x="11976" y="22694"/>
                    </a:lnTo>
                    <a:lnTo>
                      <a:pt x="14300" y="22440"/>
                    </a:lnTo>
                    <a:lnTo>
                      <a:pt x="14706" y="22415"/>
                    </a:lnTo>
                    <a:lnTo>
                      <a:pt x="12001" y="22694"/>
                    </a:lnTo>
                    <a:lnTo>
                      <a:pt x="19024" y="22059"/>
                    </a:lnTo>
                    <a:lnTo>
                      <a:pt x="17538" y="22186"/>
                    </a:lnTo>
                    <a:lnTo>
                      <a:pt x="17957" y="22136"/>
                    </a:lnTo>
                    <a:lnTo>
                      <a:pt x="19024" y="22059"/>
                    </a:lnTo>
                    <a:lnTo>
                      <a:pt x="19443" y="22021"/>
                    </a:lnTo>
                    <a:lnTo>
                      <a:pt x="19837" y="21996"/>
                    </a:lnTo>
                    <a:lnTo>
                      <a:pt x="20104" y="21971"/>
                    </a:lnTo>
                    <a:lnTo>
                      <a:pt x="21336" y="21856"/>
                    </a:lnTo>
                    <a:lnTo>
                      <a:pt x="21907" y="21805"/>
                    </a:lnTo>
                    <a:lnTo>
                      <a:pt x="22529" y="21805"/>
                    </a:lnTo>
                    <a:close/>
                  </a:path>
                  <a:path w="81915" h="38100">
                    <a:moveTo>
                      <a:pt x="23304" y="21920"/>
                    </a:moveTo>
                    <a:lnTo>
                      <a:pt x="22834" y="21805"/>
                    </a:lnTo>
                    <a:lnTo>
                      <a:pt x="22669" y="21818"/>
                    </a:lnTo>
                    <a:lnTo>
                      <a:pt x="21323" y="21945"/>
                    </a:lnTo>
                    <a:lnTo>
                      <a:pt x="21805" y="21869"/>
                    </a:lnTo>
                    <a:lnTo>
                      <a:pt x="21069" y="21945"/>
                    </a:lnTo>
                    <a:lnTo>
                      <a:pt x="20434" y="22059"/>
                    </a:lnTo>
                    <a:lnTo>
                      <a:pt x="16116" y="22440"/>
                    </a:lnTo>
                    <a:lnTo>
                      <a:pt x="15201" y="22580"/>
                    </a:lnTo>
                    <a:lnTo>
                      <a:pt x="21717" y="22059"/>
                    </a:lnTo>
                    <a:lnTo>
                      <a:pt x="23063" y="21945"/>
                    </a:lnTo>
                    <a:lnTo>
                      <a:pt x="23228" y="21932"/>
                    </a:lnTo>
                    <a:close/>
                  </a:path>
                  <a:path w="81915" h="38100">
                    <a:moveTo>
                      <a:pt x="23456" y="21907"/>
                    </a:moveTo>
                    <a:lnTo>
                      <a:pt x="22948" y="21793"/>
                    </a:lnTo>
                    <a:lnTo>
                      <a:pt x="23393" y="21920"/>
                    </a:lnTo>
                    <a:close/>
                  </a:path>
                  <a:path w="81915" h="38100">
                    <a:moveTo>
                      <a:pt x="25133" y="20942"/>
                    </a:moveTo>
                    <a:lnTo>
                      <a:pt x="15316" y="21945"/>
                    </a:lnTo>
                    <a:lnTo>
                      <a:pt x="10502" y="22504"/>
                    </a:lnTo>
                    <a:lnTo>
                      <a:pt x="10223" y="22542"/>
                    </a:lnTo>
                    <a:lnTo>
                      <a:pt x="14744" y="22059"/>
                    </a:lnTo>
                    <a:lnTo>
                      <a:pt x="15062" y="22047"/>
                    </a:lnTo>
                    <a:lnTo>
                      <a:pt x="25133" y="20942"/>
                    </a:lnTo>
                    <a:close/>
                  </a:path>
                  <a:path w="81915" h="38100">
                    <a:moveTo>
                      <a:pt x="25336" y="20916"/>
                    </a:moveTo>
                    <a:lnTo>
                      <a:pt x="23863" y="20929"/>
                    </a:lnTo>
                    <a:lnTo>
                      <a:pt x="21196" y="21272"/>
                    </a:lnTo>
                    <a:lnTo>
                      <a:pt x="25133" y="20942"/>
                    </a:lnTo>
                    <a:lnTo>
                      <a:pt x="25336" y="20916"/>
                    </a:lnTo>
                    <a:close/>
                  </a:path>
                  <a:path w="81915" h="38100">
                    <a:moveTo>
                      <a:pt x="27889" y="19634"/>
                    </a:moveTo>
                    <a:close/>
                  </a:path>
                  <a:path w="81915" h="38100">
                    <a:moveTo>
                      <a:pt x="28079" y="16979"/>
                    </a:moveTo>
                    <a:lnTo>
                      <a:pt x="21666" y="14744"/>
                    </a:lnTo>
                    <a:lnTo>
                      <a:pt x="25463" y="16090"/>
                    </a:lnTo>
                    <a:lnTo>
                      <a:pt x="28079" y="16979"/>
                    </a:lnTo>
                    <a:close/>
                  </a:path>
                  <a:path w="81915" h="38100">
                    <a:moveTo>
                      <a:pt x="28638" y="17678"/>
                    </a:moveTo>
                    <a:lnTo>
                      <a:pt x="28232" y="17487"/>
                    </a:lnTo>
                    <a:lnTo>
                      <a:pt x="28638" y="17678"/>
                    </a:lnTo>
                    <a:close/>
                  </a:path>
                  <a:path w="81915" h="38100">
                    <a:moveTo>
                      <a:pt x="29197" y="17932"/>
                    </a:moveTo>
                    <a:lnTo>
                      <a:pt x="28638" y="17678"/>
                    </a:lnTo>
                    <a:lnTo>
                      <a:pt x="29197" y="17932"/>
                    </a:lnTo>
                    <a:close/>
                  </a:path>
                  <a:path w="81915" h="38100">
                    <a:moveTo>
                      <a:pt x="29222" y="17818"/>
                    </a:moveTo>
                    <a:lnTo>
                      <a:pt x="29095" y="17741"/>
                    </a:lnTo>
                    <a:lnTo>
                      <a:pt x="28371" y="17487"/>
                    </a:lnTo>
                    <a:lnTo>
                      <a:pt x="29222" y="17818"/>
                    </a:lnTo>
                    <a:close/>
                  </a:path>
                  <a:path w="81915" h="38100">
                    <a:moveTo>
                      <a:pt x="29286" y="17538"/>
                    </a:moveTo>
                    <a:lnTo>
                      <a:pt x="28562" y="17233"/>
                    </a:lnTo>
                    <a:lnTo>
                      <a:pt x="29286" y="17538"/>
                    </a:lnTo>
                    <a:close/>
                  </a:path>
                  <a:path w="81915" h="38100">
                    <a:moveTo>
                      <a:pt x="29654" y="19227"/>
                    </a:moveTo>
                    <a:lnTo>
                      <a:pt x="27978" y="19583"/>
                    </a:lnTo>
                    <a:lnTo>
                      <a:pt x="29654" y="19278"/>
                    </a:lnTo>
                    <a:close/>
                  </a:path>
                  <a:path w="81915" h="38100">
                    <a:moveTo>
                      <a:pt x="29997" y="18122"/>
                    </a:moveTo>
                    <a:lnTo>
                      <a:pt x="29222" y="17818"/>
                    </a:lnTo>
                    <a:lnTo>
                      <a:pt x="29667" y="18059"/>
                    </a:lnTo>
                    <a:lnTo>
                      <a:pt x="29997" y="18122"/>
                    </a:lnTo>
                    <a:close/>
                  </a:path>
                  <a:path w="81915" h="38100">
                    <a:moveTo>
                      <a:pt x="31623" y="18707"/>
                    </a:moveTo>
                    <a:lnTo>
                      <a:pt x="30289" y="18173"/>
                    </a:lnTo>
                    <a:lnTo>
                      <a:pt x="30010" y="18122"/>
                    </a:lnTo>
                    <a:lnTo>
                      <a:pt x="31623" y="18707"/>
                    </a:lnTo>
                    <a:close/>
                  </a:path>
                  <a:path w="81915" h="38100">
                    <a:moveTo>
                      <a:pt x="31623" y="18440"/>
                    </a:moveTo>
                    <a:lnTo>
                      <a:pt x="30251" y="17945"/>
                    </a:lnTo>
                    <a:lnTo>
                      <a:pt x="29806" y="17780"/>
                    </a:lnTo>
                    <a:lnTo>
                      <a:pt x="30010" y="17818"/>
                    </a:lnTo>
                    <a:lnTo>
                      <a:pt x="29794" y="17741"/>
                    </a:lnTo>
                    <a:lnTo>
                      <a:pt x="29286" y="17538"/>
                    </a:lnTo>
                    <a:lnTo>
                      <a:pt x="29273" y="17780"/>
                    </a:lnTo>
                    <a:lnTo>
                      <a:pt x="30289" y="18173"/>
                    </a:lnTo>
                    <a:lnTo>
                      <a:pt x="31623" y="18440"/>
                    </a:lnTo>
                    <a:close/>
                  </a:path>
                  <a:path w="81915" h="38100">
                    <a:moveTo>
                      <a:pt x="31635" y="18796"/>
                    </a:moveTo>
                    <a:lnTo>
                      <a:pt x="31445" y="18834"/>
                    </a:lnTo>
                    <a:lnTo>
                      <a:pt x="31635" y="18834"/>
                    </a:lnTo>
                    <a:close/>
                  </a:path>
                  <a:path w="81915" h="38100">
                    <a:moveTo>
                      <a:pt x="31724" y="18770"/>
                    </a:moveTo>
                    <a:lnTo>
                      <a:pt x="29997" y="18122"/>
                    </a:lnTo>
                    <a:lnTo>
                      <a:pt x="29667" y="18059"/>
                    </a:lnTo>
                    <a:lnTo>
                      <a:pt x="29337" y="17995"/>
                    </a:lnTo>
                    <a:lnTo>
                      <a:pt x="29197" y="17932"/>
                    </a:lnTo>
                    <a:lnTo>
                      <a:pt x="29006" y="18707"/>
                    </a:lnTo>
                    <a:lnTo>
                      <a:pt x="28879" y="19024"/>
                    </a:lnTo>
                    <a:lnTo>
                      <a:pt x="27736" y="19342"/>
                    </a:lnTo>
                    <a:lnTo>
                      <a:pt x="27609" y="19418"/>
                    </a:lnTo>
                    <a:lnTo>
                      <a:pt x="27851" y="19608"/>
                    </a:lnTo>
                    <a:lnTo>
                      <a:pt x="27978" y="19583"/>
                    </a:lnTo>
                    <a:lnTo>
                      <a:pt x="29565" y="19240"/>
                    </a:lnTo>
                    <a:lnTo>
                      <a:pt x="29451" y="18973"/>
                    </a:lnTo>
                    <a:lnTo>
                      <a:pt x="29260" y="18757"/>
                    </a:lnTo>
                    <a:lnTo>
                      <a:pt x="31280" y="18872"/>
                    </a:lnTo>
                    <a:lnTo>
                      <a:pt x="31445" y="18834"/>
                    </a:lnTo>
                    <a:lnTo>
                      <a:pt x="31635" y="18796"/>
                    </a:lnTo>
                    <a:close/>
                  </a:path>
                  <a:path w="81915" h="38100">
                    <a:moveTo>
                      <a:pt x="32766" y="21082"/>
                    </a:moveTo>
                    <a:lnTo>
                      <a:pt x="31305" y="21170"/>
                    </a:lnTo>
                    <a:lnTo>
                      <a:pt x="32169" y="21170"/>
                    </a:lnTo>
                    <a:lnTo>
                      <a:pt x="32766" y="21082"/>
                    </a:lnTo>
                    <a:close/>
                  </a:path>
                  <a:path w="81915" h="38100">
                    <a:moveTo>
                      <a:pt x="33375" y="21297"/>
                    </a:moveTo>
                    <a:lnTo>
                      <a:pt x="32626" y="21297"/>
                    </a:lnTo>
                    <a:lnTo>
                      <a:pt x="29718" y="21424"/>
                    </a:lnTo>
                    <a:lnTo>
                      <a:pt x="31191" y="21399"/>
                    </a:lnTo>
                    <a:lnTo>
                      <a:pt x="33375" y="21297"/>
                    </a:lnTo>
                    <a:close/>
                  </a:path>
                  <a:path w="81915" h="38100">
                    <a:moveTo>
                      <a:pt x="33401" y="18376"/>
                    </a:moveTo>
                    <a:close/>
                  </a:path>
                  <a:path w="81915" h="38100">
                    <a:moveTo>
                      <a:pt x="33477" y="18415"/>
                    </a:moveTo>
                    <a:lnTo>
                      <a:pt x="33324" y="18453"/>
                    </a:lnTo>
                    <a:lnTo>
                      <a:pt x="33477" y="18415"/>
                    </a:lnTo>
                    <a:close/>
                  </a:path>
                  <a:path w="81915" h="38100">
                    <a:moveTo>
                      <a:pt x="33667" y="18351"/>
                    </a:moveTo>
                    <a:lnTo>
                      <a:pt x="32702" y="17995"/>
                    </a:lnTo>
                    <a:lnTo>
                      <a:pt x="30365" y="17233"/>
                    </a:lnTo>
                    <a:lnTo>
                      <a:pt x="32651" y="18122"/>
                    </a:lnTo>
                    <a:lnTo>
                      <a:pt x="33337" y="18351"/>
                    </a:lnTo>
                    <a:lnTo>
                      <a:pt x="33667" y="18351"/>
                    </a:lnTo>
                    <a:close/>
                  </a:path>
                  <a:path w="81915" h="38100">
                    <a:moveTo>
                      <a:pt x="34023" y="20916"/>
                    </a:moveTo>
                    <a:lnTo>
                      <a:pt x="25349" y="20929"/>
                    </a:lnTo>
                    <a:lnTo>
                      <a:pt x="21551" y="21412"/>
                    </a:lnTo>
                    <a:lnTo>
                      <a:pt x="22542" y="21323"/>
                    </a:lnTo>
                    <a:lnTo>
                      <a:pt x="21526" y="21424"/>
                    </a:lnTo>
                    <a:lnTo>
                      <a:pt x="21374" y="21475"/>
                    </a:lnTo>
                    <a:lnTo>
                      <a:pt x="21971" y="21424"/>
                    </a:lnTo>
                    <a:lnTo>
                      <a:pt x="22275" y="21424"/>
                    </a:lnTo>
                    <a:lnTo>
                      <a:pt x="29705" y="21424"/>
                    </a:lnTo>
                    <a:lnTo>
                      <a:pt x="32194" y="21297"/>
                    </a:lnTo>
                    <a:lnTo>
                      <a:pt x="31369" y="21297"/>
                    </a:lnTo>
                    <a:lnTo>
                      <a:pt x="30073" y="21297"/>
                    </a:lnTo>
                    <a:lnTo>
                      <a:pt x="32219" y="21170"/>
                    </a:lnTo>
                    <a:lnTo>
                      <a:pt x="22758" y="21297"/>
                    </a:lnTo>
                    <a:lnTo>
                      <a:pt x="24117" y="21170"/>
                    </a:lnTo>
                    <a:lnTo>
                      <a:pt x="31305" y="21170"/>
                    </a:lnTo>
                    <a:lnTo>
                      <a:pt x="34023" y="20916"/>
                    </a:lnTo>
                    <a:close/>
                  </a:path>
                  <a:path w="81915" h="38100">
                    <a:moveTo>
                      <a:pt x="34518" y="19024"/>
                    </a:moveTo>
                    <a:lnTo>
                      <a:pt x="34023" y="18910"/>
                    </a:lnTo>
                    <a:lnTo>
                      <a:pt x="34391" y="18973"/>
                    </a:lnTo>
                    <a:lnTo>
                      <a:pt x="32956" y="18542"/>
                    </a:lnTo>
                    <a:lnTo>
                      <a:pt x="32804" y="18542"/>
                    </a:lnTo>
                    <a:lnTo>
                      <a:pt x="31038" y="17995"/>
                    </a:lnTo>
                    <a:lnTo>
                      <a:pt x="29324" y="17386"/>
                    </a:lnTo>
                    <a:lnTo>
                      <a:pt x="29400" y="17526"/>
                    </a:lnTo>
                    <a:lnTo>
                      <a:pt x="30746" y="17995"/>
                    </a:lnTo>
                    <a:lnTo>
                      <a:pt x="30010" y="17818"/>
                    </a:lnTo>
                    <a:lnTo>
                      <a:pt x="31623" y="18440"/>
                    </a:lnTo>
                    <a:lnTo>
                      <a:pt x="32016" y="18580"/>
                    </a:lnTo>
                    <a:lnTo>
                      <a:pt x="30365" y="18186"/>
                    </a:lnTo>
                    <a:lnTo>
                      <a:pt x="31838" y="18745"/>
                    </a:lnTo>
                    <a:lnTo>
                      <a:pt x="32004" y="18707"/>
                    </a:lnTo>
                    <a:lnTo>
                      <a:pt x="32169" y="18669"/>
                    </a:lnTo>
                    <a:lnTo>
                      <a:pt x="32385" y="18630"/>
                    </a:lnTo>
                    <a:lnTo>
                      <a:pt x="32626" y="18580"/>
                    </a:lnTo>
                    <a:lnTo>
                      <a:pt x="32499" y="18605"/>
                    </a:lnTo>
                    <a:lnTo>
                      <a:pt x="32334" y="18669"/>
                    </a:lnTo>
                    <a:lnTo>
                      <a:pt x="33591" y="19151"/>
                    </a:lnTo>
                    <a:lnTo>
                      <a:pt x="32626" y="18757"/>
                    </a:lnTo>
                    <a:lnTo>
                      <a:pt x="33680" y="19138"/>
                    </a:lnTo>
                    <a:lnTo>
                      <a:pt x="33921" y="19113"/>
                    </a:lnTo>
                    <a:lnTo>
                      <a:pt x="34239" y="19062"/>
                    </a:lnTo>
                    <a:lnTo>
                      <a:pt x="33934" y="18935"/>
                    </a:lnTo>
                    <a:lnTo>
                      <a:pt x="34290" y="19062"/>
                    </a:lnTo>
                    <a:lnTo>
                      <a:pt x="34417" y="19037"/>
                    </a:lnTo>
                    <a:close/>
                  </a:path>
                  <a:path w="81915" h="38100">
                    <a:moveTo>
                      <a:pt x="34620" y="19812"/>
                    </a:moveTo>
                    <a:lnTo>
                      <a:pt x="33108" y="19227"/>
                    </a:lnTo>
                    <a:lnTo>
                      <a:pt x="34404" y="19773"/>
                    </a:lnTo>
                    <a:lnTo>
                      <a:pt x="34620" y="19812"/>
                    </a:lnTo>
                    <a:close/>
                  </a:path>
                  <a:path w="81915" h="38100">
                    <a:moveTo>
                      <a:pt x="35077" y="20091"/>
                    </a:moveTo>
                    <a:lnTo>
                      <a:pt x="34836" y="20104"/>
                    </a:lnTo>
                    <a:lnTo>
                      <a:pt x="35077" y="20091"/>
                    </a:lnTo>
                    <a:close/>
                  </a:path>
                  <a:path w="81915" h="38100">
                    <a:moveTo>
                      <a:pt x="35204" y="19951"/>
                    </a:moveTo>
                    <a:lnTo>
                      <a:pt x="34721" y="19837"/>
                    </a:lnTo>
                    <a:lnTo>
                      <a:pt x="35013" y="19913"/>
                    </a:lnTo>
                    <a:lnTo>
                      <a:pt x="35204" y="19951"/>
                    </a:lnTo>
                    <a:close/>
                  </a:path>
                  <a:path w="81915" h="38100">
                    <a:moveTo>
                      <a:pt x="35318" y="19773"/>
                    </a:moveTo>
                    <a:lnTo>
                      <a:pt x="33680" y="19138"/>
                    </a:lnTo>
                    <a:lnTo>
                      <a:pt x="35318" y="19773"/>
                    </a:lnTo>
                    <a:close/>
                  </a:path>
                  <a:path w="81915" h="38100">
                    <a:moveTo>
                      <a:pt x="35369" y="18910"/>
                    </a:moveTo>
                    <a:lnTo>
                      <a:pt x="33705" y="18364"/>
                    </a:lnTo>
                    <a:lnTo>
                      <a:pt x="34544" y="18707"/>
                    </a:lnTo>
                    <a:lnTo>
                      <a:pt x="33655" y="18376"/>
                    </a:lnTo>
                    <a:lnTo>
                      <a:pt x="35115" y="18948"/>
                    </a:lnTo>
                    <a:lnTo>
                      <a:pt x="34988" y="18872"/>
                    </a:lnTo>
                    <a:lnTo>
                      <a:pt x="35191" y="18935"/>
                    </a:lnTo>
                    <a:lnTo>
                      <a:pt x="35369" y="18910"/>
                    </a:lnTo>
                    <a:close/>
                  </a:path>
                  <a:path w="81915" h="38100">
                    <a:moveTo>
                      <a:pt x="35560" y="20281"/>
                    </a:moveTo>
                    <a:lnTo>
                      <a:pt x="35433" y="20193"/>
                    </a:lnTo>
                    <a:lnTo>
                      <a:pt x="35153" y="20078"/>
                    </a:lnTo>
                    <a:lnTo>
                      <a:pt x="35560" y="20281"/>
                    </a:lnTo>
                    <a:close/>
                  </a:path>
                  <a:path w="81915" h="38100">
                    <a:moveTo>
                      <a:pt x="35560" y="20053"/>
                    </a:moveTo>
                    <a:close/>
                  </a:path>
                  <a:path w="81915" h="38100">
                    <a:moveTo>
                      <a:pt x="35661" y="20269"/>
                    </a:moveTo>
                    <a:lnTo>
                      <a:pt x="35483" y="20142"/>
                    </a:lnTo>
                    <a:lnTo>
                      <a:pt x="35267" y="20078"/>
                    </a:lnTo>
                    <a:lnTo>
                      <a:pt x="35433" y="20193"/>
                    </a:lnTo>
                    <a:lnTo>
                      <a:pt x="35661" y="20269"/>
                    </a:lnTo>
                    <a:close/>
                  </a:path>
                  <a:path w="81915" h="38100">
                    <a:moveTo>
                      <a:pt x="35801" y="20256"/>
                    </a:moveTo>
                    <a:lnTo>
                      <a:pt x="35382" y="20066"/>
                    </a:lnTo>
                    <a:lnTo>
                      <a:pt x="35801" y="20256"/>
                    </a:lnTo>
                    <a:close/>
                  </a:path>
                  <a:path w="81915" h="38100">
                    <a:moveTo>
                      <a:pt x="35839" y="20421"/>
                    </a:moveTo>
                    <a:lnTo>
                      <a:pt x="35687" y="20320"/>
                    </a:lnTo>
                    <a:lnTo>
                      <a:pt x="35839" y="20421"/>
                    </a:lnTo>
                    <a:close/>
                  </a:path>
                  <a:path w="81915" h="38100">
                    <a:moveTo>
                      <a:pt x="35877" y="19646"/>
                    </a:moveTo>
                    <a:close/>
                  </a:path>
                  <a:path w="81915" h="38100">
                    <a:moveTo>
                      <a:pt x="35902" y="20015"/>
                    </a:moveTo>
                    <a:close/>
                  </a:path>
                  <a:path w="81915" h="38100">
                    <a:moveTo>
                      <a:pt x="35902" y="20015"/>
                    </a:moveTo>
                    <a:lnTo>
                      <a:pt x="35521" y="20015"/>
                    </a:lnTo>
                    <a:lnTo>
                      <a:pt x="35648" y="20040"/>
                    </a:lnTo>
                    <a:lnTo>
                      <a:pt x="35902" y="20015"/>
                    </a:lnTo>
                    <a:close/>
                  </a:path>
                  <a:path w="81915" h="38100">
                    <a:moveTo>
                      <a:pt x="35915" y="20408"/>
                    </a:moveTo>
                    <a:lnTo>
                      <a:pt x="35775" y="20320"/>
                    </a:lnTo>
                    <a:lnTo>
                      <a:pt x="35915" y="20408"/>
                    </a:lnTo>
                    <a:close/>
                  </a:path>
                  <a:path w="81915" h="38100">
                    <a:moveTo>
                      <a:pt x="35966" y="19583"/>
                    </a:moveTo>
                    <a:lnTo>
                      <a:pt x="35839" y="19494"/>
                    </a:lnTo>
                    <a:lnTo>
                      <a:pt x="34848" y="19138"/>
                    </a:lnTo>
                    <a:lnTo>
                      <a:pt x="34518" y="19024"/>
                    </a:lnTo>
                    <a:lnTo>
                      <a:pt x="35547" y="19532"/>
                    </a:lnTo>
                    <a:lnTo>
                      <a:pt x="35750" y="19608"/>
                    </a:lnTo>
                    <a:lnTo>
                      <a:pt x="35877" y="19596"/>
                    </a:lnTo>
                    <a:close/>
                  </a:path>
                  <a:path w="81915" h="38100">
                    <a:moveTo>
                      <a:pt x="36017" y="20332"/>
                    </a:moveTo>
                    <a:close/>
                  </a:path>
                  <a:path w="81915" h="38100">
                    <a:moveTo>
                      <a:pt x="36029" y="20002"/>
                    </a:moveTo>
                    <a:lnTo>
                      <a:pt x="35902" y="19964"/>
                    </a:lnTo>
                    <a:lnTo>
                      <a:pt x="36029" y="20002"/>
                    </a:lnTo>
                    <a:close/>
                  </a:path>
                  <a:path w="81915" h="38100">
                    <a:moveTo>
                      <a:pt x="36042" y="20231"/>
                    </a:moveTo>
                    <a:lnTo>
                      <a:pt x="35598" y="20040"/>
                    </a:lnTo>
                    <a:lnTo>
                      <a:pt x="35864" y="20243"/>
                    </a:lnTo>
                    <a:lnTo>
                      <a:pt x="36042" y="20231"/>
                    </a:lnTo>
                    <a:close/>
                  </a:path>
                  <a:path w="81915" h="38100">
                    <a:moveTo>
                      <a:pt x="36055" y="20408"/>
                    </a:moveTo>
                    <a:lnTo>
                      <a:pt x="35902" y="20345"/>
                    </a:lnTo>
                    <a:lnTo>
                      <a:pt x="36055" y="20408"/>
                    </a:lnTo>
                    <a:close/>
                  </a:path>
                  <a:path w="81915" h="38100">
                    <a:moveTo>
                      <a:pt x="36080" y="19570"/>
                    </a:moveTo>
                    <a:lnTo>
                      <a:pt x="35953" y="19621"/>
                    </a:lnTo>
                    <a:lnTo>
                      <a:pt x="36080" y="19608"/>
                    </a:lnTo>
                    <a:close/>
                  </a:path>
                  <a:path w="81915" h="38100">
                    <a:moveTo>
                      <a:pt x="36118" y="20624"/>
                    </a:moveTo>
                    <a:lnTo>
                      <a:pt x="35966" y="20535"/>
                    </a:lnTo>
                    <a:lnTo>
                      <a:pt x="35699" y="20434"/>
                    </a:lnTo>
                    <a:lnTo>
                      <a:pt x="35293" y="20472"/>
                    </a:lnTo>
                    <a:lnTo>
                      <a:pt x="35153" y="20485"/>
                    </a:lnTo>
                    <a:lnTo>
                      <a:pt x="33362" y="20535"/>
                    </a:lnTo>
                    <a:lnTo>
                      <a:pt x="35052" y="20497"/>
                    </a:lnTo>
                    <a:lnTo>
                      <a:pt x="34505" y="20535"/>
                    </a:lnTo>
                    <a:lnTo>
                      <a:pt x="33362" y="20535"/>
                    </a:lnTo>
                    <a:lnTo>
                      <a:pt x="34518" y="20408"/>
                    </a:lnTo>
                    <a:lnTo>
                      <a:pt x="35344" y="20345"/>
                    </a:lnTo>
                    <a:lnTo>
                      <a:pt x="34836" y="20104"/>
                    </a:lnTo>
                    <a:lnTo>
                      <a:pt x="34683" y="20091"/>
                    </a:lnTo>
                    <a:lnTo>
                      <a:pt x="34556" y="20002"/>
                    </a:lnTo>
                    <a:lnTo>
                      <a:pt x="33947" y="19773"/>
                    </a:lnTo>
                    <a:lnTo>
                      <a:pt x="33274" y="19519"/>
                    </a:lnTo>
                    <a:lnTo>
                      <a:pt x="34340" y="19773"/>
                    </a:lnTo>
                    <a:lnTo>
                      <a:pt x="34747" y="19926"/>
                    </a:lnTo>
                    <a:lnTo>
                      <a:pt x="35077" y="20053"/>
                    </a:lnTo>
                    <a:lnTo>
                      <a:pt x="34950" y="19964"/>
                    </a:lnTo>
                    <a:lnTo>
                      <a:pt x="34505" y="19812"/>
                    </a:lnTo>
                    <a:lnTo>
                      <a:pt x="33121" y="19304"/>
                    </a:lnTo>
                    <a:lnTo>
                      <a:pt x="33299" y="19392"/>
                    </a:lnTo>
                    <a:lnTo>
                      <a:pt x="33058" y="19316"/>
                    </a:lnTo>
                    <a:lnTo>
                      <a:pt x="32918" y="19253"/>
                    </a:lnTo>
                    <a:lnTo>
                      <a:pt x="32702" y="19189"/>
                    </a:lnTo>
                    <a:lnTo>
                      <a:pt x="32473" y="19113"/>
                    </a:lnTo>
                    <a:lnTo>
                      <a:pt x="32473" y="19316"/>
                    </a:lnTo>
                    <a:lnTo>
                      <a:pt x="31013" y="19519"/>
                    </a:lnTo>
                    <a:lnTo>
                      <a:pt x="30607" y="19583"/>
                    </a:lnTo>
                    <a:lnTo>
                      <a:pt x="28829" y="19773"/>
                    </a:lnTo>
                    <a:lnTo>
                      <a:pt x="30822" y="19519"/>
                    </a:lnTo>
                    <a:lnTo>
                      <a:pt x="32473" y="19316"/>
                    </a:lnTo>
                    <a:lnTo>
                      <a:pt x="32473" y="19113"/>
                    </a:lnTo>
                    <a:lnTo>
                      <a:pt x="31877" y="18884"/>
                    </a:lnTo>
                    <a:lnTo>
                      <a:pt x="32575" y="19138"/>
                    </a:lnTo>
                    <a:lnTo>
                      <a:pt x="32702" y="19189"/>
                    </a:lnTo>
                    <a:lnTo>
                      <a:pt x="32880" y="19253"/>
                    </a:lnTo>
                    <a:lnTo>
                      <a:pt x="32639" y="19138"/>
                    </a:lnTo>
                    <a:lnTo>
                      <a:pt x="32766" y="19189"/>
                    </a:lnTo>
                    <a:lnTo>
                      <a:pt x="32943" y="19240"/>
                    </a:lnTo>
                    <a:lnTo>
                      <a:pt x="33096" y="19227"/>
                    </a:lnTo>
                    <a:lnTo>
                      <a:pt x="34620" y="19812"/>
                    </a:lnTo>
                    <a:lnTo>
                      <a:pt x="34747" y="19837"/>
                    </a:lnTo>
                    <a:lnTo>
                      <a:pt x="35090" y="19900"/>
                    </a:lnTo>
                    <a:lnTo>
                      <a:pt x="35471" y="20002"/>
                    </a:lnTo>
                    <a:lnTo>
                      <a:pt x="35115" y="19773"/>
                    </a:lnTo>
                    <a:lnTo>
                      <a:pt x="35509" y="20002"/>
                    </a:lnTo>
                    <a:lnTo>
                      <a:pt x="35737" y="19977"/>
                    </a:lnTo>
                    <a:lnTo>
                      <a:pt x="35610" y="19913"/>
                    </a:lnTo>
                    <a:lnTo>
                      <a:pt x="35318" y="19773"/>
                    </a:lnTo>
                    <a:lnTo>
                      <a:pt x="33629" y="19151"/>
                    </a:lnTo>
                    <a:lnTo>
                      <a:pt x="33439" y="19177"/>
                    </a:lnTo>
                    <a:lnTo>
                      <a:pt x="33591" y="19151"/>
                    </a:lnTo>
                    <a:lnTo>
                      <a:pt x="32308" y="18681"/>
                    </a:lnTo>
                    <a:lnTo>
                      <a:pt x="32004" y="18707"/>
                    </a:lnTo>
                    <a:lnTo>
                      <a:pt x="32169" y="18884"/>
                    </a:lnTo>
                    <a:lnTo>
                      <a:pt x="31889" y="18783"/>
                    </a:lnTo>
                    <a:lnTo>
                      <a:pt x="31711" y="18821"/>
                    </a:lnTo>
                    <a:lnTo>
                      <a:pt x="31496" y="18884"/>
                    </a:lnTo>
                    <a:lnTo>
                      <a:pt x="29845" y="19240"/>
                    </a:lnTo>
                    <a:lnTo>
                      <a:pt x="29781" y="19367"/>
                    </a:lnTo>
                    <a:lnTo>
                      <a:pt x="29908" y="19519"/>
                    </a:lnTo>
                    <a:lnTo>
                      <a:pt x="29705" y="19278"/>
                    </a:lnTo>
                    <a:lnTo>
                      <a:pt x="28181" y="19621"/>
                    </a:lnTo>
                    <a:lnTo>
                      <a:pt x="29692" y="19519"/>
                    </a:lnTo>
                    <a:lnTo>
                      <a:pt x="28105" y="19634"/>
                    </a:lnTo>
                    <a:lnTo>
                      <a:pt x="21907" y="21043"/>
                    </a:lnTo>
                    <a:lnTo>
                      <a:pt x="20777" y="21158"/>
                    </a:lnTo>
                    <a:lnTo>
                      <a:pt x="22174" y="21043"/>
                    </a:lnTo>
                    <a:lnTo>
                      <a:pt x="22936" y="21018"/>
                    </a:lnTo>
                    <a:lnTo>
                      <a:pt x="23863" y="20929"/>
                    </a:lnTo>
                    <a:lnTo>
                      <a:pt x="25336" y="20916"/>
                    </a:lnTo>
                    <a:lnTo>
                      <a:pt x="34023" y="20916"/>
                    </a:lnTo>
                    <a:lnTo>
                      <a:pt x="36118" y="20624"/>
                    </a:lnTo>
                    <a:close/>
                  </a:path>
                  <a:path w="81915" h="38100">
                    <a:moveTo>
                      <a:pt x="36169" y="20294"/>
                    </a:moveTo>
                    <a:lnTo>
                      <a:pt x="35991" y="20307"/>
                    </a:lnTo>
                    <a:lnTo>
                      <a:pt x="36169" y="20294"/>
                    </a:lnTo>
                    <a:close/>
                  </a:path>
                  <a:path w="81915" h="38100">
                    <a:moveTo>
                      <a:pt x="36245" y="19329"/>
                    </a:moveTo>
                    <a:lnTo>
                      <a:pt x="35115" y="18948"/>
                    </a:lnTo>
                    <a:lnTo>
                      <a:pt x="33515" y="18415"/>
                    </a:lnTo>
                    <a:lnTo>
                      <a:pt x="33388" y="18478"/>
                    </a:lnTo>
                    <a:lnTo>
                      <a:pt x="29895" y="17233"/>
                    </a:lnTo>
                    <a:lnTo>
                      <a:pt x="29311" y="17068"/>
                    </a:lnTo>
                    <a:lnTo>
                      <a:pt x="29451" y="16751"/>
                    </a:lnTo>
                    <a:lnTo>
                      <a:pt x="29502" y="16471"/>
                    </a:lnTo>
                    <a:lnTo>
                      <a:pt x="29679" y="15862"/>
                    </a:lnTo>
                    <a:lnTo>
                      <a:pt x="22313" y="14439"/>
                    </a:lnTo>
                    <a:lnTo>
                      <a:pt x="16129" y="12446"/>
                    </a:lnTo>
                    <a:lnTo>
                      <a:pt x="18173" y="13131"/>
                    </a:lnTo>
                    <a:lnTo>
                      <a:pt x="18897" y="13373"/>
                    </a:lnTo>
                    <a:lnTo>
                      <a:pt x="19265" y="13512"/>
                    </a:lnTo>
                    <a:lnTo>
                      <a:pt x="20193" y="13817"/>
                    </a:lnTo>
                    <a:lnTo>
                      <a:pt x="21653" y="14312"/>
                    </a:lnTo>
                    <a:lnTo>
                      <a:pt x="21310" y="14249"/>
                    </a:lnTo>
                    <a:lnTo>
                      <a:pt x="20408" y="13931"/>
                    </a:lnTo>
                    <a:lnTo>
                      <a:pt x="19088" y="13474"/>
                    </a:lnTo>
                    <a:lnTo>
                      <a:pt x="10833" y="10756"/>
                    </a:lnTo>
                    <a:lnTo>
                      <a:pt x="16129" y="12446"/>
                    </a:lnTo>
                    <a:lnTo>
                      <a:pt x="9944" y="10452"/>
                    </a:lnTo>
                    <a:lnTo>
                      <a:pt x="9639" y="10337"/>
                    </a:lnTo>
                    <a:lnTo>
                      <a:pt x="9398" y="10261"/>
                    </a:lnTo>
                    <a:lnTo>
                      <a:pt x="9245" y="10198"/>
                    </a:lnTo>
                    <a:lnTo>
                      <a:pt x="8991" y="10121"/>
                    </a:lnTo>
                    <a:lnTo>
                      <a:pt x="8839" y="10083"/>
                    </a:lnTo>
                    <a:lnTo>
                      <a:pt x="8712" y="10045"/>
                    </a:lnTo>
                    <a:lnTo>
                      <a:pt x="8420" y="9944"/>
                    </a:lnTo>
                    <a:lnTo>
                      <a:pt x="8140" y="9829"/>
                    </a:lnTo>
                    <a:lnTo>
                      <a:pt x="8013" y="9804"/>
                    </a:lnTo>
                    <a:lnTo>
                      <a:pt x="7886" y="9753"/>
                    </a:lnTo>
                    <a:lnTo>
                      <a:pt x="5105" y="8864"/>
                    </a:lnTo>
                    <a:lnTo>
                      <a:pt x="9144" y="10223"/>
                    </a:lnTo>
                    <a:lnTo>
                      <a:pt x="10096" y="10629"/>
                    </a:lnTo>
                    <a:lnTo>
                      <a:pt x="11188" y="11010"/>
                    </a:lnTo>
                    <a:lnTo>
                      <a:pt x="13119" y="11684"/>
                    </a:lnTo>
                    <a:lnTo>
                      <a:pt x="11264" y="11010"/>
                    </a:lnTo>
                    <a:lnTo>
                      <a:pt x="9817" y="10452"/>
                    </a:lnTo>
                    <a:lnTo>
                      <a:pt x="12280" y="11264"/>
                    </a:lnTo>
                    <a:lnTo>
                      <a:pt x="12788" y="11442"/>
                    </a:lnTo>
                    <a:lnTo>
                      <a:pt x="19913" y="13817"/>
                    </a:lnTo>
                    <a:lnTo>
                      <a:pt x="21005" y="14185"/>
                    </a:lnTo>
                    <a:lnTo>
                      <a:pt x="19418" y="13868"/>
                    </a:lnTo>
                    <a:lnTo>
                      <a:pt x="19926" y="14058"/>
                    </a:lnTo>
                    <a:lnTo>
                      <a:pt x="19342" y="13855"/>
                    </a:lnTo>
                    <a:lnTo>
                      <a:pt x="19773" y="14033"/>
                    </a:lnTo>
                    <a:lnTo>
                      <a:pt x="29324" y="17386"/>
                    </a:lnTo>
                    <a:lnTo>
                      <a:pt x="29311" y="17145"/>
                    </a:lnTo>
                    <a:lnTo>
                      <a:pt x="30327" y="17487"/>
                    </a:lnTo>
                    <a:lnTo>
                      <a:pt x="29311" y="17106"/>
                    </a:lnTo>
                    <a:lnTo>
                      <a:pt x="29476" y="17157"/>
                    </a:lnTo>
                    <a:lnTo>
                      <a:pt x="30226" y="17411"/>
                    </a:lnTo>
                    <a:lnTo>
                      <a:pt x="33210" y="18453"/>
                    </a:lnTo>
                    <a:lnTo>
                      <a:pt x="33350" y="18491"/>
                    </a:lnTo>
                    <a:lnTo>
                      <a:pt x="34150" y="18783"/>
                    </a:lnTo>
                    <a:lnTo>
                      <a:pt x="33261" y="18465"/>
                    </a:lnTo>
                    <a:lnTo>
                      <a:pt x="32994" y="18542"/>
                    </a:lnTo>
                    <a:lnTo>
                      <a:pt x="34594" y="19011"/>
                    </a:lnTo>
                    <a:lnTo>
                      <a:pt x="34772" y="18999"/>
                    </a:lnTo>
                    <a:lnTo>
                      <a:pt x="36245" y="19329"/>
                    </a:lnTo>
                    <a:close/>
                  </a:path>
                  <a:path w="81915" h="38100">
                    <a:moveTo>
                      <a:pt x="36271" y="20205"/>
                    </a:moveTo>
                    <a:lnTo>
                      <a:pt x="36131" y="20256"/>
                    </a:lnTo>
                    <a:lnTo>
                      <a:pt x="36271" y="20205"/>
                    </a:lnTo>
                    <a:close/>
                  </a:path>
                  <a:path w="81915" h="38100">
                    <a:moveTo>
                      <a:pt x="36309" y="20142"/>
                    </a:moveTo>
                    <a:lnTo>
                      <a:pt x="36029" y="20002"/>
                    </a:lnTo>
                    <a:lnTo>
                      <a:pt x="36309" y="20142"/>
                    </a:lnTo>
                    <a:close/>
                  </a:path>
                  <a:path w="81915" h="38100">
                    <a:moveTo>
                      <a:pt x="36385" y="20193"/>
                    </a:moveTo>
                    <a:lnTo>
                      <a:pt x="35979" y="20015"/>
                    </a:lnTo>
                    <a:lnTo>
                      <a:pt x="35763" y="20066"/>
                    </a:lnTo>
                    <a:lnTo>
                      <a:pt x="36169" y="20142"/>
                    </a:lnTo>
                    <a:lnTo>
                      <a:pt x="36385" y="20193"/>
                    </a:lnTo>
                    <a:close/>
                  </a:path>
                  <a:path w="81915" h="38100">
                    <a:moveTo>
                      <a:pt x="36398" y="20599"/>
                    </a:moveTo>
                    <a:lnTo>
                      <a:pt x="36004" y="20408"/>
                    </a:lnTo>
                    <a:lnTo>
                      <a:pt x="36398" y="20599"/>
                    </a:lnTo>
                    <a:close/>
                  </a:path>
                  <a:path w="81915" h="38100">
                    <a:moveTo>
                      <a:pt x="36398" y="20269"/>
                    </a:moveTo>
                    <a:close/>
                  </a:path>
                  <a:path w="81915" h="38100">
                    <a:moveTo>
                      <a:pt x="36436" y="20370"/>
                    </a:moveTo>
                    <a:lnTo>
                      <a:pt x="36309" y="20281"/>
                    </a:lnTo>
                    <a:lnTo>
                      <a:pt x="36436" y="20370"/>
                    </a:lnTo>
                    <a:close/>
                  </a:path>
                  <a:path w="81915" h="38100">
                    <a:moveTo>
                      <a:pt x="36525" y="20218"/>
                    </a:moveTo>
                    <a:close/>
                  </a:path>
                  <a:path w="81915" h="38100">
                    <a:moveTo>
                      <a:pt x="36588" y="20256"/>
                    </a:moveTo>
                    <a:lnTo>
                      <a:pt x="36398" y="20243"/>
                    </a:lnTo>
                    <a:lnTo>
                      <a:pt x="36588" y="20256"/>
                    </a:lnTo>
                    <a:close/>
                  </a:path>
                  <a:path w="81915" h="38100">
                    <a:moveTo>
                      <a:pt x="36715" y="19951"/>
                    </a:moveTo>
                    <a:lnTo>
                      <a:pt x="36537" y="19913"/>
                    </a:lnTo>
                    <a:lnTo>
                      <a:pt x="36715" y="19951"/>
                    </a:lnTo>
                    <a:close/>
                  </a:path>
                  <a:path w="81915" h="38100">
                    <a:moveTo>
                      <a:pt x="36715" y="19519"/>
                    </a:moveTo>
                    <a:lnTo>
                      <a:pt x="36322" y="19558"/>
                    </a:lnTo>
                    <a:lnTo>
                      <a:pt x="36715" y="19519"/>
                    </a:lnTo>
                    <a:close/>
                  </a:path>
                  <a:path w="81915" h="38100">
                    <a:moveTo>
                      <a:pt x="36779" y="20281"/>
                    </a:moveTo>
                    <a:close/>
                  </a:path>
                  <a:path w="81915" h="38100">
                    <a:moveTo>
                      <a:pt x="36779" y="17805"/>
                    </a:moveTo>
                    <a:close/>
                  </a:path>
                  <a:path w="81915" h="38100">
                    <a:moveTo>
                      <a:pt x="36804" y="20243"/>
                    </a:moveTo>
                    <a:close/>
                  </a:path>
                  <a:path w="81915" h="38100">
                    <a:moveTo>
                      <a:pt x="36804" y="19862"/>
                    </a:moveTo>
                    <a:lnTo>
                      <a:pt x="36626" y="19773"/>
                    </a:lnTo>
                    <a:lnTo>
                      <a:pt x="36156" y="19608"/>
                    </a:lnTo>
                    <a:lnTo>
                      <a:pt x="35966" y="19621"/>
                    </a:lnTo>
                    <a:lnTo>
                      <a:pt x="36271" y="19812"/>
                    </a:lnTo>
                    <a:lnTo>
                      <a:pt x="36512" y="19900"/>
                    </a:lnTo>
                    <a:lnTo>
                      <a:pt x="36677" y="19875"/>
                    </a:lnTo>
                    <a:lnTo>
                      <a:pt x="36804" y="19862"/>
                    </a:lnTo>
                    <a:close/>
                  </a:path>
                  <a:path w="81915" h="38100">
                    <a:moveTo>
                      <a:pt x="36830" y="20853"/>
                    </a:moveTo>
                    <a:lnTo>
                      <a:pt x="32219" y="21170"/>
                    </a:lnTo>
                    <a:lnTo>
                      <a:pt x="32829" y="21170"/>
                    </a:lnTo>
                    <a:lnTo>
                      <a:pt x="31851" y="21247"/>
                    </a:lnTo>
                    <a:lnTo>
                      <a:pt x="36830" y="20878"/>
                    </a:lnTo>
                    <a:close/>
                  </a:path>
                  <a:path w="81915" h="38100">
                    <a:moveTo>
                      <a:pt x="36830" y="20561"/>
                    </a:moveTo>
                    <a:lnTo>
                      <a:pt x="36703" y="20472"/>
                    </a:lnTo>
                    <a:lnTo>
                      <a:pt x="36436" y="20370"/>
                    </a:lnTo>
                    <a:lnTo>
                      <a:pt x="36220" y="20408"/>
                    </a:lnTo>
                    <a:lnTo>
                      <a:pt x="36715" y="20574"/>
                    </a:lnTo>
                    <a:close/>
                  </a:path>
                  <a:path w="81915" h="38100">
                    <a:moveTo>
                      <a:pt x="36868" y="19939"/>
                    </a:moveTo>
                    <a:lnTo>
                      <a:pt x="36715" y="19900"/>
                    </a:lnTo>
                    <a:lnTo>
                      <a:pt x="36868" y="19939"/>
                    </a:lnTo>
                    <a:close/>
                  </a:path>
                  <a:path w="81915" h="38100">
                    <a:moveTo>
                      <a:pt x="36868" y="19862"/>
                    </a:moveTo>
                    <a:lnTo>
                      <a:pt x="36233" y="19596"/>
                    </a:lnTo>
                    <a:lnTo>
                      <a:pt x="36626" y="19773"/>
                    </a:lnTo>
                    <a:lnTo>
                      <a:pt x="36868" y="19862"/>
                    </a:lnTo>
                    <a:close/>
                  </a:path>
                  <a:path w="81915" h="38100">
                    <a:moveTo>
                      <a:pt x="36918" y="19367"/>
                    </a:moveTo>
                    <a:lnTo>
                      <a:pt x="36791" y="19304"/>
                    </a:lnTo>
                    <a:lnTo>
                      <a:pt x="36512" y="19215"/>
                    </a:lnTo>
                    <a:lnTo>
                      <a:pt x="36918" y="19367"/>
                    </a:lnTo>
                    <a:close/>
                  </a:path>
                  <a:path w="81915" h="38100">
                    <a:moveTo>
                      <a:pt x="36931" y="17780"/>
                    </a:moveTo>
                    <a:close/>
                  </a:path>
                  <a:path w="81915" h="38100">
                    <a:moveTo>
                      <a:pt x="36957" y="17868"/>
                    </a:moveTo>
                    <a:lnTo>
                      <a:pt x="36804" y="17805"/>
                    </a:lnTo>
                    <a:lnTo>
                      <a:pt x="36957" y="17868"/>
                    </a:lnTo>
                    <a:close/>
                  </a:path>
                  <a:path w="81915" h="38100">
                    <a:moveTo>
                      <a:pt x="36969" y="19926"/>
                    </a:moveTo>
                    <a:lnTo>
                      <a:pt x="36842" y="19888"/>
                    </a:lnTo>
                    <a:lnTo>
                      <a:pt x="36969" y="19926"/>
                    </a:lnTo>
                    <a:close/>
                  </a:path>
                  <a:path w="81915" h="38100">
                    <a:moveTo>
                      <a:pt x="37020" y="20840"/>
                    </a:moveTo>
                    <a:lnTo>
                      <a:pt x="36398" y="20599"/>
                    </a:lnTo>
                    <a:lnTo>
                      <a:pt x="36245" y="20637"/>
                    </a:lnTo>
                    <a:lnTo>
                      <a:pt x="36830" y="20853"/>
                    </a:lnTo>
                    <a:lnTo>
                      <a:pt x="37020" y="20840"/>
                    </a:lnTo>
                    <a:close/>
                  </a:path>
                  <a:path w="81915" h="38100">
                    <a:moveTo>
                      <a:pt x="37071" y="20840"/>
                    </a:moveTo>
                    <a:lnTo>
                      <a:pt x="36487" y="20586"/>
                    </a:lnTo>
                    <a:lnTo>
                      <a:pt x="37071" y="20840"/>
                    </a:lnTo>
                    <a:close/>
                  </a:path>
                  <a:path w="81915" h="38100">
                    <a:moveTo>
                      <a:pt x="37122" y="17830"/>
                    </a:moveTo>
                    <a:close/>
                  </a:path>
                  <a:path w="81915" h="38100">
                    <a:moveTo>
                      <a:pt x="37134" y="17830"/>
                    </a:moveTo>
                    <a:close/>
                  </a:path>
                  <a:path w="81915" h="38100">
                    <a:moveTo>
                      <a:pt x="37147" y="19913"/>
                    </a:moveTo>
                    <a:lnTo>
                      <a:pt x="36995" y="19850"/>
                    </a:lnTo>
                    <a:lnTo>
                      <a:pt x="37147" y="19913"/>
                    </a:lnTo>
                    <a:close/>
                  </a:path>
                  <a:path w="81915" h="38100">
                    <a:moveTo>
                      <a:pt x="37160" y="20840"/>
                    </a:moveTo>
                    <a:lnTo>
                      <a:pt x="36614" y="20574"/>
                    </a:lnTo>
                    <a:lnTo>
                      <a:pt x="36957" y="20764"/>
                    </a:lnTo>
                    <a:lnTo>
                      <a:pt x="37160" y="20840"/>
                    </a:lnTo>
                    <a:close/>
                  </a:path>
                  <a:path w="81915" h="38100">
                    <a:moveTo>
                      <a:pt x="37223" y="19443"/>
                    </a:moveTo>
                    <a:lnTo>
                      <a:pt x="37058" y="19380"/>
                    </a:lnTo>
                    <a:lnTo>
                      <a:pt x="36918" y="19392"/>
                    </a:lnTo>
                    <a:lnTo>
                      <a:pt x="36766" y="19392"/>
                    </a:lnTo>
                    <a:lnTo>
                      <a:pt x="35674" y="18986"/>
                    </a:lnTo>
                    <a:lnTo>
                      <a:pt x="36588" y="19265"/>
                    </a:lnTo>
                    <a:lnTo>
                      <a:pt x="35471" y="18897"/>
                    </a:lnTo>
                    <a:lnTo>
                      <a:pt x="35280" y="18973"/>
                    </a:lnTo>
                    <a:lnTo>
                      <a:pt x="36245" y="19329"/>
                    </a:lnTo>
                    <a:lnTo>
                      <a:pt x="36436" y="19392"/>
                    </a:lnTo>
                    <a:lnTo>
                      <a:pt x="35102" y="19100"/>
                    </a:lnTo>
                    <a:lnTo>
                      <a:pt x="34671" y="19024"/>
                    </a:lnTo>
                    <a:lnTo>
                      <a:pt x="34836" y="19088"/>
                    </a:lnTo>
                    <a:lnTo>
                      <a:pt x="34620" y="19011"/>
                    </a:lnTo>
                    <a:lnTo>
                      <a:pt x="34848" y="19138"/>
                    </a:lnTo>
                    <a:lnTo>
                      <a:pt x="35839" y="19494"/>
                    </a:lnTo>
                    <a:lnTo>
                      <a:pt x="36080" y="19570"/>
                    </a:lnTo>
                    <a:lnTo>
                      <a:pt x="36322" y="19558"/>
                    </a:lnTo>
                    <a:lnTo>
                      <a:pt x="36614" y="19519"/>
                    </a:lnTo>
                    <a:lnTo>
                      <a:pt x="36982" y="19481"/>
                    </a:lnTo>
                    <a:lnTo>
                      <a:pt x="37223" y="19443"/>
                    </a:lnTo>
                    <a:close/>
                  </a:path>
                  <a:path w="81915" h="38100">
                    <a:moveTo>
                      <a:pt x="37223" y="17856"/>
                    </a:moveTo>
                    <a:close/>
                  </a:path>
                  <a:path w="81915" h="38100">
                    <a:moveTo>
                      <a:pt x="37249" y="20916"/>
                    </a:moveTo>
                    <a:close/>
                  </a:path>
                  <a:path w="81915" h="38100">
                    <a:moveTo>
                      <a:pt x="37261" y="20193"/>
                    </a:moveTo>
                    <a:lnTo>
                      <a:pt x="37134" y="20205"/>
                    </a:lnTo>
                    <a:lnTo>
                      <a:pt x="36855" y="20040"/>
                    </a:lnTo>
                    <a:lnTo>
                      <a:pt x="37071" y="20104"/>
                    </a:lnTo>
                    <a:lnTo>
                      <a:pt x="37249" y="20091"/>
                    </a:lnTo>
                    <a:lnTo>
                      <a:pt x="36893" y="19964"/>
                    </a:lnTo>
                    <a:lnTo>
                      <a:pt x="36715" y="19951"/>
                    </a:lnTo>
                    <a:lnTo>
                      <a:pt x="36563" y="19964"/>
                    </a:lnTo>
                    <a:lnTo>
                      <a:pt x="36398" y="19913"/>
                    </a:lnTo>
                    <a:lnTo>
                      <a:pt x="36271" y="19812"/>
                    </a:lnTo>
                    <a:lnTo>
                      <a:pt x="35839" y="19646"/>
                    </a:lnTo>
                    <a:lnTo>
                      <a:pt x="35445" y="19646"/>
                    </a:lnTo>
                    <a:lnTo>
                      <a:pt x="35636" y="19621"/>
                    </a:lnTo>
                    <a:lnTo>
                      <a:pt x="34290" y="19062"/>
                    </a:lnTo>
                    <a:lnTo>
                      <a:pt x="33921" y="19113"/>
                    </a:lnTo>
                    <a:lnTo>
                      <a:pt x="34658" y="19481"/>
                    </a:lnTo>
                    <a:lnTo>
                      <a:pt x="33718" y="19138"/>
                    </a:lnTo>
                    <a:lnTo>
                      <a:pt x="35318" y="19773"/>
                    </a:lnTo>
                    <a:lnTo>
                      <a:pt x="35852" y="19964"/>
                    </a:lnTo>
                    <a:lnTo>
                      <a:pt x="36017" y="19951"/>
                    </a:lnTo>
                    <a:lnTo>
                      <a:pt x="36156" y="20002"/>
                    </a:lnTo>
                    <a:lnTo>
                      <a:pt x="36499" y="20180"/>
                    </a:lnTo>
                    <a:lnTo>
                      <a:pt x="36372" y="20078"/>
                    </a:lnTo>
                    <a:lnTo>
                      <a:pt x="36626" y="20154"/>
                    </a:lnTo>
                    <a:lnTo>
                      <a:pt x="36766" y="20142"/>
                    </a:lnTo>
                    <a:lnTo>
                      <a:pt x="37261" y="20193"/>
                    </a:lnTo>
                    <a:close/>
                  </a:path>
                  <a:path w="81915" h="38100">
                    <a:moveTo>
                      <a:pt x="37312" y="21043"/>
                    </a:moveTo>
                    <a:lnTo>
                      <a:pt x="37109" y="20967"/>
                    </a:lnTo>
                    <a:lnTo>
                      <a:pt x="31369" y="21297"/>
                    </a:lnTo>
                    <a:lnTo>
                      <a:pt x="37185" y="21043"/>
                    </a:lnTo>
                    <a:lnTo>
                      <a:pt x="37312" y="21043"/>
                    </a:lnTo>
                    <a:close/>
                  </a:path>
                  <a:path w="81915" h="38100">
                    <a:moveTo>
                      <a:pt x="37350" y="20955"/>
                    </a:moveTo>
                    <a:lnTo>
                      <a:pt x="37109" y="20866"/>
                    </a:lnTo>
                    <a:lnTo>
                      <a:pt x="37350" y="20955"/>
                    </a:lnTo>
                    <a:close/>
                  </a:path>
                  <a:path w="81915" h="38100">
                    <a:moveTo>
                      <a:pt x="37350" y="20916"/>
                    </a:moveTo>
                    <a:lnTo>
                      <a:pt x="37211" y="20866"/>
                    </a:lnTo>
                    <a:lnTo>
                      <a:pt x="37350" y="20916"/>
                    </a:lnTo>
                    <a:close/>
                  </a:path>
                  <a:path w="81915" h="38100">
                    <a:moveTo>
                      <a:pt x="37363" y="19304"/>
                    </a:moveTo>
                    <a:lnTo>
                      <a:pt x="36347" y="19011"/>
                    </a:lnTo>
                    <a:lnTo>
                      <a:pt x="35788" y="18859"/>
                    </a:lnTo>
                    <a:lnTo>
                      <a:pt x="35572" y="18897"/>
                    </a:lnTo>
                    <a:lnTo>
                      <a:pt x="36512" y="19215"/>
                    </a:lnTo>
                    <a:lnTo>
                      <a:pt x="35979" y="19011"/>
                    </a:lnTo>
                    <a:lnTo>
                      <a:pt x="37045" y="19354"/>
                    </a:lnTo>
                    <a:lnTo>
                      <a:pt x="36207" y="19011"/>
                    </a:lnTo>
                    <a:lnTo>
                      <a:pt x="37363" y="19304"/>
                    </a:lnTo>
                    <a:close/>
                  </a:path>
                  <a:path w="81915" h="38100">
                    <a:moveTo>
                      <a:pt x="37388" y="19329"/>
                    </a:moveTo>
                    <a:lnTo>
                      <a:pt x="37261" y="19342"/>
                    </a:lnTo>
                    <a:lnTo>
                      <a:pt x="37388" y="19329"/>
                    </a:lnTo>
                    <a:close/>
                  </a:path>
                  <a:path w="81915" h="38100">
                    <a:moveTo>
                      <a:pt x="37503" y="20180"/>
                    </a:moveTo>
                    <a:lnTo>
                      <a:pt x="37299" y="20091"/>
                    </a:lnTo>
                    <a:lnTo>
                      <a:pt x="37503" y="20180"/>
                    </a:lnTo>
                    <a:close/>
                  </a:path>
                  <a:path w="81915" h="38100">
                    <a:moveTo>
                      <a:pt x="37515" y="20193"/>
                    </a:moveTo>
                    <a:lnTo>
                      <a:pt x="37338" y="20205"/>
                    </a:lnTo>
                    <a:lnTo>
                      <a:pt x="37515" y="20193"/>
                    </a:lnTo>
                    <a:close/>
                  </a:path>
                  <a:path w="81915" h="38100">
                    <a:moveTo>
                      <a:pt x="37528" y="19342"/>
                    </a:moveTo>
                    <a:lnTo>
                      <a:pt x="37312" y="19354"/>
                    </a:lnTo>
                    <a:lnTo>
                      <a:pt x="37528" y="19354"/>
                    </a:lnTo>
                    <a:close/>
                  </a:path>
                  <a:path w="81915" h="38100">
                    <a:moveTo>
                      <a:pt x="37553" y="20053"/>
                    </a:moveTo>
                    <a:lnTo>
                      <a:pt x="37172" y="19913"/>
                    </a:lnTo>
                    <a:lnTo>
                      <a:pt x="37045" y="19926"/>
                    </a:lnTo>
                    <a:lnTo>
                      <a:pt x="37299" y="20078"/>
                    </a:lnTo>
                    <a:lnTo>
                      <a:pt x="37426" y="20066"/>
                    </a:lnTo>
                    <a:lnTo>
                      <a:pt x="37553" y="20053"/>
                    </a:lnTo>
                    <a:close/>
                  </a:path>
                  <a:path w="81915" h="38100">
                    <a:moveTo>
                      <a:pt x="37655" y="21031"/>
                    </a:moveTo>
                    <a:close/>
                  </a:path>
                  <a:path w="81915" h="38100">
                    <a:moveTo>
                      <a:pt x="37655" y="19380"/>
                    </a:moveTo>
                    <a:lnTo>
                      <a:pt x="37363" y="19380"/>
                    </a:lnTo>
                    <a:lnTo>
                      <a:pt x="37236" y="19392"/>
                    </a:lnTo>
                    <a:lnTo>
                      <a:pt x="37465" y="19405"/>
                    </a:lnTo>
                    <a:lnTo>
                      <a:pt x="37655" y="19380"/>
                    </a:lnTo>
                    <a:close/>
                  </a:path>
                  <a:path w="81915" h="38100">
                    <a:moveTo>
                      <a:pt x="37719" y="20256"/>
                    </a:moveTo>
                    <a:close/>
                  </a:path>
                  <a:path w="81915" h="38100">
                    <a:moveTo>
                      <a:pt x="37820" y="20472"/>
                    </a:moveTo>
                    <a:lnTo>
                      <a:pt x="37477" y="20281"/>
                    </a:lnTo>
                    <a:lnTo>
                      <a:pt x="37299" y="20205"/>
                    </a:lnTo>
                    <a:lnTo>
                      <a:pt x="37058" y="20231"/>
                    </a:lnTo>
                    <a:lnTo>
                      <a:pt x="37249" y="20307"/>
                    </a:lnTo>
                    <a:lnTo>
                      <a:pt x="37045" y="20320"/>
                    </a:lnTo>
                    <a:lnTo>
                      <a:pt x="36690" y="20345"/>
                    </a:lnTo>
                    <a:lnTo>
                      <a:pt x="36931" y="20548"/>
                    </a:lnTo>
                    <a:lnTo>
                      <a:pt x="37782" y="20485"/>
                    </a:lnTo>
                    <a:lnTo>
                      <a:pt x="37211" y="20370"/>
                    </a:lnTo>
                    <a:lnTo>
                      <a:pt x="37820" y="20472"/>
                    </a:lnTo>
                    <a:close/>
                  </a:path>
                  <a:path w="81915" h="38100">
                    <a:moveTo>
                      <a:pt x="37820" y="18503"/>
                    </a:moveTo>
                    <a:lnTo>
                      <a:pt x="37719" y="18351"/>
                    </a:lnTo>
                    <a:lnTo>
                      <a:pt x="36563" y="17741"/>
                    </a:lnTo>
                    <a:lnTo>
                      <a:pt x="34023" y="18288"/>
                    </a:lnTo>
                    <a:lnTo>
                      <a:pt x="34988" y="18630"/>
                    </a:lnTo>
                    <a:lnTo>
                      <a:pt x="34480" y="18491"/>
                    </a:lnTo>
                    <a:lnTo>
                      <a:pt x="34886" y="18630"/>
                    </a:lnTo>
                    <a:lnTo>
                      <a:pt x="33921" y="18313"/>
                    </a:lnTo>
                    <a:lnTo>
                      <a:pt x="34239" y="18440"/>
                    </a:lnTo>
                    <a:lnTo>
                      <a:pt x="33909" y="18313"/>
                    </a:lnTo>
                    <a:lnTo>
                      <a:pt x="33782" y="18351"/>
                    </a:lnTo>
                    <a:lnTo>
                      <a:pt x="35280" y="18859"/>
                    </a:lnTo>
                    <a:lnTo>
                      <a:pt x="35433" y="18897"/>
                    </a:lnTo>
                    <a:lnTo>
                      <a:pt x="35737" y="18859"/>
                    </a:lnTo>
                    <a:lnTo>
                      <a:pt x="37807" y="18580"/>
                    </a:lnTo>
                    <a:close/>
                  </a:path>
                  <a:path w="81915" h="38100">
                    <a:moveTo>
                      <a:pt x="37820" y="17983"/>
                    </a:moveTo>
                    <a:close/>
                  </a:path>
                  <a:path w="81915" h="38100">
                    <a:moveTo>
                      <a:pt x="37871" y="17995"/>
                    </a:moveTo>
                    <a:close/>
                  </a:path>
                  <a:path w="81915" h="38100">
                    <a:moveTo>
                      <a:pt x="37896" y="21272"/>
                    </a:moveTo>
                    <a:lnTo>
                      <a:pt x="37198" y="21297"/>
                    </a:lnTo>
                    <a:lnTo>
                      <a:pt x="37896" y="21272"/>
                    </a:lnTo>
                    <a:close/>
                  </a:path>
                  <a:path w="81915" h="38100">
                    <a:moveTo>
                      <a:pt x="37947" y="20472"/>
                    </a:moveTo>
                    <a:lnTo>
                      <a:pt x="37820" y="20396"/>
                    </a:lnTo>
                    <a:lnTo>
                      <a:pt x="37515" y="20281"/>
                    </a:lnTo>
                    <a:lnTo>
                      <a:pt x="37706" y="20370"/>
                    </a:lnTo>
                    <a:lnTo>
                      <a:pt x="37947" y="20472"/>
                    </a:lnTo>
                    <a:close/>
                  </a:path>
                  <a:path w="81915" h="38100">
                    <a:moveTo>
                      <a:pt x="38049" y="21272"/>
                    </a:moveTo>
                    <a:close/>
                  </a:path>
                  <a:path w="81915" h="38100">
                    <a:moveTo>
                      <a:pt x="38125" y="20535"/>
                    </a:moveTo>
                    <a:lnTo>
                      <a:pt x="37947" y="20472"/>
                    </a:lnTo>
                    <a:lnTo>
                      <a:pt x="38125" y="20535"/>
                    </a:lnTo>
                    <a:close/>
                  </a:path>
                  <a:path w="81915" h="38100">
                    <a:moveTo>
                      <a:pt x="38163" y="18034"/>
                    </a:moveTo>
                    <a:lnTo>
                      <a:pt x="37973" y="17995"/>
                    </a:lnTo>
                    <a:lnTo>
                      <a:pt x="38163" y="18034"/>
                    </a:lnTo>
                    <a:close/>
                  </a:path>
                  <a:path w="81915" h="38100">
                    <a:moveTo>
                      <a:pt x="38201" y="19304"/>
                    </a:moveTo>
                    <a:lnTo>
                      <a:pt x="37719" y="19342"/>
                    </a:lnTo>
                    <a:lnTo>
                      <a:pt x="38201" y="19304"/>
                    </a:lnTo>
                    <a:close/>
                  </a:path>
                  <a:path w="81915" h="38100">
                    <a:moveTo>
                      <a:pt x="38366" y="21424"/>
                    </a:moveTo>
                    <a:lnTo>
                      <a:pt x="38036" y="21310"/>
                    </a:lnTo>
                    <a:lnTo>
                      <a:pt x="38315" y="21424"/>
                    </a:lnTo>
                    <a:close/>
                  </a:path>
                  <a:path w="81915" h="38100">
                    <a:moveTo>
                      <a:pt x="38531" y="20701"/>
                    </a:moveTo>
                    <a:lnTo>
                      <a:pt x="38404" y="20650"/>
                    </a:lnTo>
                    <a:lnTo>
                      <a:pt x="38531" y="20701"/>
                    </a:lnTo>
                    <a:close/>
                  </a:path>
                  <a:path w="81915" h="38100">
                    <a:moveTo>
                      <a:pt x="38531" y="19837"/>
                    </a:moveTo>
                    <a:lnTo>
                      <a:pt x="38354" y="19875"/>
                    </a:lnTo>
                    <a:lnTo>
                      <a:pt x="38506" y="19862"/>
                    </a:lnTo>
                    <a:close/>
                  </a:path>
                  <a:path w="81915" h="38100">
                    <a:moveTo>
                      <a:pt x="38531" y="19227"/>
                    </a:moveTo>
                    <a:lnTo>
                      <a:pt x="37617" y="19304"/>
                    </a:lnTo>
                    <a:lnTo>
                      <a:pt x="38493" y="19265"/>
                    </a:lnTo>
                    <a:close/>
                  </a:path>
                  <a:path w="81915" h="38100">
                    <a:moveTo>
                      <a:pt x="38608" y="21247"/>
                    </a:moveTo>
                    <a:lnTo>
                      <a:pt x="38163" y="21234"/>
                    </a:lnTo>
                    <a:lnTo>
                      <a:pt x="38608" y="21247"/>
                    </a:lnTo>
                    <a:close/>
                  </a:path>
                  <a:path w="81915" h="38100">
                    <a:moveTo>
                      <a:pt x="38620" y="19786"/>
                    </a:moveTo>
                    <a:lnTo>
                      <a:pt x="38392" y="19697"/>
                    </a:lnTo>
                    <a:lnTo>
                      <a:pt x="38265" y="19710"/>
                    </a:lnTo>
                    <a:lnTo>
                      <a:pt x="38430" y="19799"/>
                    </a:lnTo>
                    <a:lnTo>
                      <a:pt x="38620" y="19786"/>
                    </a:lnTo>
                    <a:close/>
                  </a:path>
                  <a:path w="81915" h="38100">
                    <a:moveTo>
                      <a:pt x="38633" y="20561"/>
                    </a:moveTo>
                    <a:lnTo>
                      <a:pt x="38315" y="20434"/>
                    </a:lnTo>
                    <a:lnTo>
                      <a:pt x="38544" y="20574"/>
                    </a:lnTo>
                    <a:close/>
                  </a:path>
                  <a:path w="81915" h="38100">
                    <a:moveTo>
                      <a:pt x="38684" y="20688"/>
                    </a:moveTo>
                    <a:lnTo>
                      <a:pt x="38468" y="20612"/>
                    </a:lnTo>
                    <a:lnTo>
                      <a:pt x="38684" y="20688"/>
                    </a:lnTo>
                    <a:close/>
                  </a:path>
                  <a:path w="81915" h="38100">
                    <a:moveTo>
                      <a:pt x="38684" y="20574"/>
                    </a:moveTo>
                    <a:close/>
                  </a:path>
                  <a:path w="81915" h="38100">
                    <a:moveTo>
                      <a:pt x="38747" y="20789"/>
                    </a:moveTo>
                    <a:lnTo>
                      <a:pt x="38531" y="20701"/>
                    </a:lnTo>
                    <a:lnTo>
                      <a:pt x="37515" y="20789"/>
                    </a:lnTo>
                    <a:lnTo>
                      <a:pt x="38747" y="20789"/>
                    </a:lnTo>
                    <a:close/>
                  </a:path>
                  <a:path w="81915" h="38100">
                    <a:moveTo>
                      <a:pt x="38747" y="20523"/>
                    </a:moveTo>
                    <a:lnTo>
                      <a:pt x="38481" y="20421"/>
                    </a:lnTo>
                    <a:lnTo>
                      <a:pt x="38747" y="20523"/>
                    </a:lnTo>
                    <a:close/>
                  </a:path>
                  <a:path w="81915" h="38100">
                    <a:moveTo>
                      <a:pt x="38811" y="20561"/>
                    </a:moveTo>
                    <a:close/>
                  </a:path>
                  <a:path w="81915" h="38100">
                    <a:moveTo>
                      <a:pt x="38849" y="20675"/>
                    </a:moveTo>
                    <a:lnTo>
                      <a:pt x="38709" y="20574"/>
                    </a:lnTo>
                    <a:lnTo>
                      <a:pt x="38849" y="20675"/>
                    </a:lnTo>
                    <a:close/>
                  </a:path>
                  <a:path w="81915" h="38100">
                    <a:moveTo>
                      <a:pt x="38887" y="19837"/>
                    </a:moveTo>
                    <a:lnTo>
                      <a:pt x="38709" y="19837"/>
                    </a:lnTo>
                    <a:lnTo>
                      <a:pt x="38887" y="19837"/>
                    </a:lnTo>
                    <a:close/>
                  </a:path>
                  <a:path w="81915" h="38100">
                    <a:moveTo>
                      <a:pt x="39001" y="20535"/>
                    </a:moveTo>
                    <a:lnTo>
                      <a:pt x="38874" y="20548"/>
                    </a:lnTo>
                    <a:lnTo>
                      <a:pt x="39001" y="20535"/>
                    </a:lnTo>
                    <a:close/>
                  </a:path>
                  <a:path w="81915" h="38100">
                    <a:moveTo>
                      <a:pt x="39052" y="20853"/>
                    </a:moveTo>
                    <a:lnTo>
                      <a:pt x="38925" y="20789"/>
                    </a:lnTo>
                    <a:lnTo>
                      <a:pt x="38747" y="20789"/>
                    </a:lnTo>
                    <a:lnTo>
                      <a:pt x="38950" y="20866"/>
                    </a:lnTo>
                    <a:close/>
                  </a:path>
                  <a:path w="81915" h="38100">
                    <a:moveTo>
                      <a:pt x="39103" y="18503"/>
                    </a:moveTo>
                    <a:lnTo>
                      <a:pt x="38239" y="18516"/>
                    </a:lnTo>
                    <a:lnTo>
                      <a:pt x="37807" y="18580"/>
                    </a:lnTo>
                    <a:lnTo>
                      <a:pt x="37630" y="19265"/>
                    </a:lnTo>
                    <a:lnTo>
                      <a:pt x="37503" y="19278"/>
                    </a:lnTo>
                    <a:lnTo>
                      <a:pt x="37731" y="19265"/>
                    </a:lnTo>
                    <a:lnTo>
                      <a:pt x="38100" y="19126"/>
                    </a:lnTo>
                    <a:lnTo>
                      <a:pt x="39103" y="18503"/>
                    </a:lnTo>
                    <a:close/>
                  </a:path>
                  <a:path w="81915" h="38100">
                    <a:moveTo>
                      <a:pt x="39166" y="20853"/>
                    </a:moveTo>
                    <a:lnTo>
                      <a:pt x="38976" y="20789"/>
                    </a:lnTo>
                    <a:lnTo>
                      <a:pt x="39166" y="20853"/>
                    </a:lnTo>
                    <a:close/>
                  </a:path>
                  <a:path w="81915" h="38100">
                    <a:moveTo>
                      <a:pt x="39217" y="21704"/>
                    </a:moveTo>
                    <a:lnTo>
                      <a:pt x="38061" y="21678"/>
                    </a:lnTo>
                    <a:lnTo>
                      <a:pt x="38582" y="21793"/>
                    </a:lnTo>
                    <a:lnTo>
                      <a:pt x="39179" y="21742"/>
                    </a:lnTo>
                    <a:close/>
                  </a:path>
                  <a:path w="81915" h="38100">
                    <a:moveTo>
                      <a:pt x="39293" y="21424"/>
                    </a:moveTo>
                    <a:lnTo>
                      <a:pt x="38785" y="21247"/>
                    </a:lnTo>
                    <a:lnTo>
                      <a:pt x="39141" y="21424"/>
                    </a:lnTo>
                    <a:lnTo>
                      <a:pt x="39293" y="21424"/>
                    </a:lnTo>
                    <a:close/>
                  </a:path>
                  <a:path w="81915" h="38100">
                    <a:moveTo>
                      <a:pt x="39319" y="18122"/>
                    </a:moveTo>
                    <a:lnTo>
                      <a:pt x="39166" y="18249"/>
                    </a:lnTo>
                    <a:lnTo>
                      <a:pt x="39319" y="18122"/>
                    </a:lnTo>
                    <a:close/>
                  </a:path>
                  <a:path w="81915" h="38100">
                    <a:moveTo>
                      <a:pt x="39408" y="21717"/>
                    </a:moveTo>
                    <a:lnTo>
                      <a:pt x="39217" y="21704"/>
                    </a:lnTo>
                    <a:lnTo>
                      <a:pt x="39408" y="21717"/>
                    </a:lnTo>
                    <a:close/>
                  </a:path>
                  <a:path w="81915" h="38100">
                    <a:moveTo>
                      <a:pt x="39446" y="19138"/>
                    </a:moveTo>
                    <a:lnTo>
                      <a:pt x="38608" y="19215"/>
                    </a:lnTo>
                    <a:lnTo>
                      <a:pt x="39446" y="19138"/>
                    </a:lnTo>
                    <a:close/>
                  </a:path>
                  <a:path w="81915" h="38100">
                    <a:moveTo>
                      <a:pt x="39471" y="20840"/>
                    </a:moveTo>
                    <a:lnTo>
                      <a:pt x="39319" y="20878"/>
                    </a:lnTo>
                    <a:lnTo>
                      <a:pt x="39446" y="20866"/>
                    </a:lnTo>
                    <a:close/>
                  </a:path>
                  <a:path w="81915" h="38100">
                    <a:moveTo>
                      <a:pt x="39560" y="20751"/>
                    </a:moveTo>
                    <a:lnTo>
                      <a:pt x="39331" y="20662"/>
                    </a:lnTo>
                    <a:lnTo>
                      <a:pt x="39204" y="20662"/>
                    </a:lnTo>
                    <a:lnTo>
                      <a:pt x="38989" y="20675"/>
                    </a:lnTo>
                    <a:lnTo>
                      <a:pt x="38811" y="20675"/>
                    </a:lnTo>
                    <a:lnTo>
                      <a:pt x="39090" y="20789"/>
                    </a:lnTo>
                    <a:lnTo>
                      <a:pt x="39268" y="20764"/>
                    </a:lnTo>
                    <a:lnTo>
                      <a:pt x="39560" y="20751"/>
                    </a:lnTo>
                    <a:close/>
                  </a:path>
                  <a:path w="81915" h="38100">
                    <a:moveTo>
                      <a:pt x="39776" y="20828"/>
                    </a:moveTo>
                    <a:close/>
                  </a:path>
                  <a:path w="81915" h="38100">
                    <a:moveTo>
                      <a:pt x="39992" y="21678"/>
                    </a:moveTo>
                    <a:lnTo>
                      <a:pt x="39535" y="21590"/>
                    </a:lnTo>
                    <a:lnTo>
                      <a:pt x="39776" y="21666"/>
                    </a:lnTo>
                    <a:lnTo>
                      <a:pt x="39903" y="21678"/>
                    </a:lnTo>
                    <a:close/>
                  </a:path>
                  <a:path w="81915" h="38100">
                    <a:moveTo>
                      <a:pt x="40030" y="21209"/>
                    </a:moveTo>
                    <a:lnTo>
                      <a:pt x="39878" y="21132"/>
                    </a:lnTo>
                    <a:lnTo>
                      <a:pt x="38887" y="21183"/>
                    </a:lnTo>
                    <a:lnTo>
                      <a:pt x="40030" y="21209"/>
                    </a:lnTo>
                    <a:close/>
                  </a:path>
                  <a:path w="81915" h="38100">
                    <a:moveTo>
                      <a:pt x="40195" y="21729"/>
                    </a:moveTo>
                    <a:lnTo>
                      <a:pt x="39992" y="21678"/>
                    </a:lnTo>
                    <a:lnTo>
                      <a:pt x="40195" y="21729"/>
                    </a:lnTo>
                    <a:close/>
                  </a:path>
                  <a:path w="81915" h="38100">
                    <a:moveTo>
                      <a:pt x="40373" y="21196"/>
                    </a:moveTo>
                    <a:lnTo>
                      <a:pt x="40182" y="21107"/>
                    </a:lnTo>
                    <a:lnTo>
                      <a:pt x="40055" y="21120"/>
                    </a:lnTo>
                    <a:lnTo>
                      <a:pt x="40195" y="21209"/>
                    </a:lnTo>
                    <a:lnTo>
                      <a:pt x="40373" y="21196"/>
                    </a:lnTo>
                    <a:close/>
                  </a:path>
                  <a:path w="81915" h="38100">
                    <a:moveTo>
                      <a:pt x="40754" y="21424"/>
                    </a:moveTo>
                    <a:lnTo>
                      <a:pt x="40195" y="21209"/>
                    </a:lnTo>
                    <a:lnTo>
                      <a:pt x="40690" y="21424"/>
                    </a:lnTo>
                    <a:close/>
                  </a:path>
                  <a:path w="81915" h="38100">
                    <a:moveTo>
                      <a:pt x="40754" y="18008"/>
                    </a:moveTo>
                    <a:lnTo>
                      <a:pt x="40017" y="18122"/>
                    </a:lnTo>
                    <a:lnTo>
                      <a:pt x="40754" y="18034"/>
                    </a:lnTo>
                    <a:close/>
                  </a:path>
                  <a:path w="81915" h="38100">
                    <a:moveTo>
                      <a:pt x="41402" y="21678"/>
                    </a:moveTo>
                    <a:lnTo>
                      <a:pt x="40690" y="21424"/>
                    </a:lnTo>
                    <a:lnTo>
                      <a:pt x="39293" y="21424"/>
                    </a:lnTo>
                    <a:lnTo>
                      <a:pt x="39954" y="21653"/>
                    </a:lnTo>
                    <a:lnTo>
                      <a:pt x="40093" y="21678"/>
                    </a:lnTo>
                    <a:lnTo>
                      <a:pt x="41402" y="21678"/>
                    </a:lnTo>
                    <a:close/>
                  </a:path>
                  <a:path w="81915" h="38100">
                    <a:moveTo>
                      <a:pt x="41643" y="21424"/>
                    </a:moveTo>
                    <a:lnTo>
                      <a:pt x="41135" y="21297"/>
                    </a:lnTo>
                    <a:lnTo>
                      <a:pt x="40754" y="21196"/>
                    </a:lnTo>
                    <a:lnTo>
                      <a:pt x="41008" y="21297"/>
                    </a:lnTo>
                    <a:lnTo>
                      <a:pt x="40703" y="21196"/>
                    </a:lnTo>
                    <a:lnTo>
                      <a:pt x="40386" y="21196"/>
                    </a:lnTo>
                    <a:lnTo>
                      <a:pt x="40855" y="21424"/>
                    </a:lnTo>
                    <a:lnTo>
                      <a:pt x="41643" y="21424"/>
                    </a:lnTo>
                    <a:close/>
                  </a:path>
                  <a:path w="81915" h="38100">
                    <a:moveTo>
                      <a:pt x="41668" y="21767"/>
                    </a:moveTo>
                    <a:lnTo>
                      <a:pt x="40093" y="21678"/>
                    </a:lnTo>
                    <a:lnTo>
                      <a:pt x="40373" y="21742"/>
                    </a:lnTo>
                    <a:lnTo>
                      <a:pt x="41668" y="21767"/>
                    </a:lnTo>
                    <a:close/>
                  </a:path>
                  <a:path w="81915" h="38100">
                    <a:moveTo>
                      <a:pt x="42062" y="21678"/>
                    </a:moveTo>
                    <a:lnTo>
                      <a:pt x="40855" y="21424"/>
                    </a:lnTo>
                    <a:lnTo>
                      <a:pt x="41402" y="21678"/>
                    </a:lnTo>
                    <a:lnTo>
                      <a:pt x="41592" y="21742"/>
                    </a:lnTo>
                    <a:lnTo>
                      <a:pt x="41427" y="21678"/>
                    </a:lnTo>
                    <a:lnTo>
                      <a:pt x="42062" y="21678"/>
                    </a:lnTo>
                    <a:close/>
                  </a:path>
                  <a:path w="81915" h="38100">
                    <a:moveTo>
                      <a:pt x="42621" y="21793"/>
                    </a:moveTo>
                    <a:lnTo>
                      <a:pt x="42329" y="21678"/>
                    </a:lnTo>
                    <a:lnTo>
                      <a:pt x="42062" y="21678"/>
                    </a:lnTo>
                    <a:lnTo>
                      <a:pt x="42621" y="21793"/>
                    </a:lnTo>
                    <a:close/>
                  </a:path>
                  <a:path w="81915" h="38100">
                    <a:moveTo>
                      <a:pt x="42621" y="21793"/>
                    </a:moveTo>
                    <a:lnTo>
                      <a:pt x="41605" y="21742"/>
                    </a:lnTo>
                    <a:lnTo>
                      <a:pt x="41744" y="21767"/>
                    </a:lnTo>
                    <a:lnTo>
                      <a:pt x="42621" y="21793"/>
                    </a:lnTo>
                    <a:close/>
                  </a:path>
                  <a:path w="81915" h="38100">
                    <a:moveTo>
                      <a:pt x="42633" y="20281"/>
                    </a:moveTo>
                    <a:lnTo>
                      <a:pt x="41656" y="20320"/>
                    </a:lnTo>
                    <a:lnTo>
                      <a:pt x="42633" y="20281"/>
                    </a:lnTo>
                    <a:close/>
                  </a:path>
                  <a:path w="81915" h="38100">
                    <a:moveTo>
                      <a:pt x="43141" y="21221"/>
                    </a:moveTo>
                    <a:lnTo>
                      <a:pt x="42964" y="21158"/>
                    </a:lnTo>
                    <a:lnTo>
                      <a:pt x="43141" y="21221"/>
                    </a:lnTo>
                    <a:close/>
                  </a:path>
                  <a:path w="81915" h="38100">
                    <a:moveTo>
                      <a:pt x="43662" y="18757"/>
                    </a:moveTo>
                    <a:lnTo>
                      <a:pt x="39827" y="19164"/>
                    </a:lnTo>
                    <a:lnTo>
                      <a:pt x="40271" y="19138"/>
                    </a:lnTo>
                    <a:lnTo>
                      <a:pt x="41122" y="19126"/>
                    </a:lnTo>
                    <a:lnTo>
                      <a:pt x="43662" y="18757"/>
                    </a:lnTo>
                    <a:close/>
                  </a:path>
                  <a:path w="81915" h="38100">
                    <a:moveTo>
                      <a:pt x="44284" y="19024"/>
                    </a:moveTo>
                    <a:lnTo>
                      <a:pt x="40957" y="19392"/>
                    </a:lnTo>
                    <a:lnTo>
                      <a:pt x="44234" y="19062"/>
                    </a:lnTo>
                    <a:close/>
                  </a:path>
                  <a:path w="81915" h="38100">
                    <a:moveTo>
                      <a:pt x="44310" y="19050"/>
                    </a:moveTo>
                    <a:lnTo>
                      <a:pt x="43942" y="19113"/>
                    </a:lnTo>
                    <a:lnTo>
                      <a:pt x="44284" y="19075"/>
                    </a:lnTo>
                    <a:close/>
                  </a:path>
                  <a:path w="81915" h="38100">
                    <a:moveTo>
                      <a:pt x="44653" y="19304"/>
                    </a:moveTo>
                    <a:lnTo>
                      <a:pt x="43751" y="19392"/>
                    </a:lnTo>
                    <a:lnTo>
                      <a:pt x="44564" y="19329"/>
                    </a:lnTo>
                    <a:close/>
                  </a:path>
                  <a:path w="81915" h="38100">
                    <a:moveTo>
                      <a:pt x="44881" y="19494"/>
                    </a:moveTo>
                    <a:lnTo>
                      <a:pt x="40576" y="19900"/>
                    </a:lnTo>
                    <a:lnTo>
                      <a:pt x="44881" y="19494"/>
                    </a:lnTo>
                    <a:close/>
                  </a:path>
                  <a:path w="81915" h="38100">
                    <a:moveTo>
                      <a:pt x="45783" y="20358"/>
                    </a:moveTo>
                    <a:lnTo>
                      <a:pt x="45326" y="20383"/>
                    </a:lnTo>
                    <a:lnTo>
                      <a:pt x="45783" y="20358"/>
                    </a:lnTo>
                    <a:close/>
                  </a:path>
                  <a:path w="81915" h="38100">
                    <a:moveTo>
                      <a:pt x="45783" y="18592"/>
                    </a:moveTo>
                    <a:lnTo>
                      <a:pt x="45034" y="18669"/>
                    </a:lnTo>
                    <a:lnTo>
                      <a:pt x="44767" y="18694"/>
                    </a:lnTo>
                    <a:lnTo>
                      <a:pt x="44615" y="18707"/>
                    </a:lnTo>
                    <a:lnTo>
                      <a:pt x="45783" y="18592"/>
                    </a:lnTo>
                    <a:close/>
                  </a:path>
                  <a:path w="81915" h="38100">
                    <a:moveTo>
                      <a:pt x="45808" y="20408"/>
                    </a:moveTo>
                    <a:lnTo>
                      <a:pt x="44094" y="20535"/>
                    </a:lnTo>
                    <a:lnTo>
                      <a:pt x="45808" y="20472"/>
                    </a:lnTo>
                    <a:close/>
                  </a:path>
                  <a:path w="81915" h="38100">
                    <a:moveTo>
                      <a:pt x="45974" y="20650"/>
                    </a:moveTo>
                    <a:lnTo>
                      <a:pt x="44348" y="20789"/>
                    </a:lnTo>
                    <a:lnTo>
                      <a:pt x="45948" y="20726"/>
                    </a:lnTo>
                    <a:close/>
                  </a:path>
                  <a:path w="81915" h="38100">
                    <a:moveTo>
                      <a:pt x="46710" y="21539"/>
                    </a:moveTo>
                    <a:lnTo>
                      <a:pt x="46659" y="21336"/>
                    </a:lnTo>
                    <a:lnTo>
                      <a:pt x="46710" y="21539"/>
                    </a:lnTo>
                    <a:close/>
                  </a:path>
                  <a:path w="81915" h="38100">
                    <a:moveTo>
                      <a:pt x="46888" y="20688"/>
                    </a:moveTo>
                    <a:lnTo>
                      <a:pt x="46012" y="20726"/>
                    </a:lnTo>
                    <a:lnTo>
                      <a:pt x="46151" y="20967"/>
                    </a:lnTo>
                    <a:lnTo>
                      <a:pt x="46304" y="20967"/>
                    </a:lnTo>
                    <a:lnTo>
                      <a:pt x="46736" y="20955"/>
                    </a:lnTo>
                    <a:lnTo>
                      <a:pt x="46888" y="20688"/>
                    </a:lnTo>
                    <a:close/>
                  </a:path>
                  <a:path w="81915" h="38100">
                    <a:moveTo>
                      <a:pt x="46951" y="20307"/>
                    </a:moveTo>
                    <a:lnTo>
                      <a:pt x="45923" y="20358"/>
                    </a:lnTo>
                    <a:lnTo>
                      <a:pt x="46050" y="20472"/>
                    </a:lnTo>
                    <a:lnTo>
                      <a:pt x="45974" y="20650"/>
                    </a:lnTo>
                    <a:lnTo>
                      <a:pt x="46126" y="20650"/>
                    </a:lnTo>
                    <a:lnTo>
                      <a:pt x="46786" y="20688"/>
                    </a:lnTo>
                    <a:lnTo>
                      <a:pt x="46913" y="20586"/>
                    </a:lnTo>
                    <a:lnTo>
                      <a:pt x="46951" y="20408"/>
                    </a:lnTo>
                    <a:lnTo>
                      <a:pt x="46202" y="20459"/>
                    </a:lnTo>
                    <a:lnTo>
                      <a:pt x="46913" y="20408"/>
                    </a:lnTo>
                    <a:close/>
                  </a:path>
                  <a:path w="81915" h="38100">
                    <a:moveTo>
                      <a:pt x="46977" y="20281"/>
                    </a:moveTo>
                    <a:close/>
                  </a:path>
                  <a:path w="81915" h="38100">
                    <a:moveTo>
                      <a:pt x="47078" y="21844"/>
                    </a:moveTo>
                    <a:lnTo>
                      <a:pt x="46659" y="21805"/>
                    </a:lnTo>
                    <a:lnTo>
                      <a:pt x="47078" y="21844"/>
                    </a:lnTo>
                    <a:close/>
                  </a:path>
                  <a:path w="81915" h="38100">
                    <a:moveTo>
                      <a:pt x="47231" y="19100"/>
                    </a:moveTo>
                    <a:lnTo>
                      <a:pt x="46824" y="19138"/>
                    </a:lnTo>
                    <a:lnTo>
                      <a:pt x="46697" y="19164"/>
                    </a:lnTo>
                    <a:lnTo>
                      <a:pt x="46951" y="19215"/>
                    </a:lnTo>
                    <a:lnTo>
                      <a:pt x="47193" y="19265"/>
                    </a:lnTo>
                    <a:lnTo>
                      <a:pt x="47231" y="19100"/>
                    </a:lnTo>
                    <a:close/>
                  </a:path>
                  <a:path w="81915" h="38100">
                    <a:moveTo>
                      <a:pt x="47371" y="19519"/>
                    </a:moveTo>
                    <a:lnTo>
                      <a:pt x="47142" y="19532"/>
                    </a:lnTo>
                    <a:lnTo>
                      <a:pt x="47040" y="20015"/>
                    </a:lnTo>
                    <a:lnTo>
                      <a:pt x="47371" y="19519"/>
                    </a:lnTo>
                    <a:close/>
                  </a:path>
                  <a:path w="81915" h="38100">
                    <a:moveTo>
                      <a:pt x="47371" y="19024"/>
                    </a:moveTo>
                    <a:lnTo>
                      <a:pt x="47244" y="19037"/>
                    </a:lnTo>
                    <a:lnTo>
                      <a:pt x="47371" y="19024"/>
                    </a:lnTo>
                    <a:close/>
                  </a:path>
                  <a:path w="81915" h="38100">
                    <a:moveTo>
                      <a:pt x="47371" y="18465"/>
                    </a:moveTo>
                    <a:lnTo>
                      <a:pt x="46951" y="18491"/>
                    </a:lnTo>
                    <a:lnTo>
                      <a:pt x="46951" y="18669"/>
                    </a:lnTo>
                    <a:lnTo>
                      <a:pt x="46799" y="18669"/>
                    </a:lnTo>
                    <a:lnTo>
                      <a:pt x="45643" y="18757"/>
                    </a:lnTo>
                    <a:lnTo>
                      <a:pt x="46761" y="18669"/>
                    </a:lnTo>
                    <a:lnTo>
                      <a:pt x="46951" y="18669"/>
                    </a:lnTo>
                    <a:lnTo>
                      <a:pt x="46951" y="18491"/>
                    </a:lnTo>
                    <a:lnTo>
                      <a:pt x="46672" y="18503"/>
                    </a:lnTo>
                    <a:lnTo>
                      <a:pt x="46545" y="18542"/>
                    </a:lnTo>
                    <a:lnTo>
                      <a:pt x="44538" y="18745"/>
                    </a:lnTo>
                    <a:lnTo>
                      <a:pt x="44869" y="18808"/>
                    </a:lnTo>
                    <a:lnTo>
                      <a:pt x="45059" y="18783"/>
                    </a:lnTo>
                    <a:lnTo>
                      <a:pt x="44869" y="18808"/>
                    </a:lnTo>
                    <a:lnTo>
                      <a:pt x="44526" y="18745"/>
                    </a:lnTo>
                    <a:lnTo>
                      <a:pt x="44208" y="18783"/>
                    </a:lnTo>
                    <a:lnTo>
                      <a:pt x="44107" y="18910"/>
                    </a:lnTo>
                    <a:lnTo>
                      <a:pt x="44272" y="19024"/>
                    </a:lnTo>
                    <a:lnTo>
                      <a:pt x="44424" y="19037"/>
                    </a:lnTo>
                    <a:lnTo>
                      <a:pt x="45046" y="19011"/>
                    </a:lnTo>
                    <a:lnTo>
                      <a:pt x="44437" y="19024"/>
                    </a:lnTo>
                    <a:lnTo>
                      <a:pt x="45046" y="19011"/>
                    </a:lnTo>
                    <a:lnTo>
                      <a:pt x="45872" y="19011"/>
                    </a:lnTo>
                    <a:lnTo>
                      <a:pt x="44488" y="19062"/>
                    </a:lnTo>
                    <a:lnTo>
                      <a:pt x="44361" y="19088"/>
                    </a:lnTo>
                    <a:lnTo>
                      <a:pt x="43357" y="19189"/>
                    </a:lnTo>
                    <a:lnTo>
                      <a:pt x="42900" y="19240"/>
                    </a:lnTo>
                    <a:lnTo>
                      <a:pt x="40195" y="19646"/>
                    </a:lnTo>
                    <a:lnTo>
                      <a:pt x="39103" y="19646"/>
                    </a:lnTo>
                    <a:lnTo>
                      <a:pt x="42900" y="19291"/>
                    </a:lnTo>
                    <a:lnTo>
                      <a:pt x="42151" y="19316"/>
                    </a:lnTo>
                    <a:lnTo>
                      <a:pt x="41389" y="19392"/>
                    </a:lnTo>
                    <a:lnTo>
                      <a:pt x="40957" y="19392"/>
                    </a:lnTo>
                    <a:lnTo>
                      <a:pt x="42913" y="19138"/>
                    </a:lnTo>
                    <a:lnTo>
                      <a:pt x="44272" y="19024"/>
                    </a:lnTo>
                    <a:lnTo>
                      <a:pt x="44107" y="18910"/>
                    </a:lnTo>
                    <a:lnTo>
                      <a:pt x="37782" y="19431"/>
                    </a:lnTo>
                    <a:lnTo>
                      <a:pt x="37592" y="19443"/>
                    </a:lnTo>
                    <a:lnTo>
                      <a:pt x="38265" y="19710"/>
                    </a:lnTo>
                    <a:lnTo>
                      <a:pt x="38138" y="19621"/>
                    </a:lnTo>
                    <a:lnTo>
                      <a:pt x="37807" y="19519"/>
                    </a:lnTo>
                    <a:lnTo>
                      <a:pt x="38315" y="19646"/>
                    </a:lnTo>
                    <a:lnTo>
                      <a:pt x="38455" y="19697"/>
                    </a:lnTo>
                    <a:lnTo>
                      <a:pt x="38608" y="19773"/>
                    </a:lnTo>
                    <a:lnTo>
                      <a:pt x="38811" y="19824"/>
                    </a:lnTo>
                    <a:lnTo>
                      <a:pt x="39014" y="19799"/>
                    </a:lnTo>
                    <a:lnTo>
                      <a:pt x="38887" y="19837"/>
                    </a:lnTo>
                    <a:lnTo>
                      <a:pt x="41884" y="19646"/>
                    </a:lnTo>
                    <a:lnTo>
                      <a:pt x="41656" y="19646"/>
                    </a:lnTo>
                    <a:lnTo>
                      <a:pt x="43929" y="19392"/>
                    </a:lnTo>
                    <a:lnTo>
                      <a:pt x="43751" y="19392"/>
                    </a:lnTo>
                    <a:lnTo>
                      <a:pt x="44589" y="19265"/>
                    </a:lnTo>
                    <a:lnTo>
                      <a:pt x="43014" y="19278"/>
                    </a:lnTo>
                    <a:lnTo>
                      <a:pt x="43154" y="19265"/>
                    </a:lnTo>
                    <a:lnTo>
                      <a:pt x="44589" y="19265"/>
                    </a:lnTo>
                    <a:lnTo>
                      <a:pt x="44805" y="19316"/>
                    </a:lnTo>
                    <a:lnTo>
                      <a:pt x="44856" y="19456"/>
                    </a:lnTo>
                    <a:lnTo>
                      <a:pt x="45008" y="19443"/>
                    </a:lnTo>
                    <a:lnTo>
                      <a:pt x="45999" y="19392"/>
                    </a:lnTo>
                    <a:lnTo>
                      <a:pt x="47167" y="19392"/>
                    </a:lnTo>
                    <a:lnTo>
                      <a:pt x="47066" y="19240"/>
                    </a:lnTo>
                    <a:lnTo>
                      <a:pt x="46901" y="19227"/>
                    </a:lnTo>
                    <a:lnTo>
                      <a:pt x="46634" y="19151"/>
                    </a:lnTo>
                    <a:lnTo>
                      <a:pt x="44831" y="19304"/>
                    </a:lnTo>
                    <a:lnTo>
                      <a:pt x="46507" y="19151"/>
                    </a:lnTo>
                    <a:lnTo>
                      <a:pt x="46342" y="19138"/>
                    </a:lnTo>
                    <a:lnTo>
                      <a:pt x="46532" y="19113"/>
                    </a:lnTo>
                    <a:lnTo>
                      <a:pt x="47129" y="19100"/>
                    </a:lnTo>
                    <a:lnTo>
                      <a:pt x="46812" y="19088"/>
                    </a:lnTo>
                    <a:lnTo>
                      <a:pt x="47129" y="19050"/>
                    </a:lnTo>
                    <a:lnTo>
                      <a:pt x="47256" y="18973"/>
                    </a:lnTo>
                    <a:lnTo>
                      <a:pt x="47129" y="18859"/>
                    </a:lnTo>
                    <a:lnTo>
                      <a:pt x="47269" y="18923"/>
                    </a:lnTo>
                    <a:lnTo>
                      <a:pt x="47332" y="18630"/>
                    </a:lnTo>
                    <a:lnTo>
                      <a:pt x="47345" y="18503"/>
                    </a:lnTo>
                    <a:close/>
                  </a:path>
                  <a:path w="81915" h="38100">
                    <a:moveTo>
                      <a:pt x="47383" y="18415"/>
                    </a:moveTo>
                    <a:lnTo>
                      <a:pt x="46710" y="18491"/>
                    </a:lnTo>
                    <a:lnTo>
                      <a:pt x="47307" y="18465"/>
                    </a:lnTo>
                    <a:close/>
                  </a:path>
                  <a:path w="81915" h="38100">
                    <a:moveTo>
                      <a:pt x="47409" y="19443"/>
                    </a:moveTo>
                    <a:lnTo>
                      <a:pt x="47294" y="19278"/>
                    </a:lnTo>
                    <a:lnTo>
                      <a:pt x="47167" y="19392"/>
                    </a:lnTo>
                    <a:lnTo>
                      <a:pt x="47409" y="19443"/>
                    </a:lnTo>
                    <a:close/>
                  </a:path>
                  <a:path w="81915" h="38100">
                    <a:moveTo>
                      <a:pt x="47434" y="19024"/>
                    </a:moveTo>
                    <a:lnTo>
                      <a:pt x="47231" y="19088"/>
                    </a:lnTo>
                    <a:lnTo>
                      <a:pt x="47358" y="19075"/>
                    </a:lnTo>
                    <a:close/>
                  </a:path>
                  <a:path w="81915" h="38100">
                    <a:moveTo>
                      <a:pt x="47472" y="19088"/>
                    </a:moveTo>
                    <a:lnTo>
                      <a:pt x="47282" y="19100"/>
                    </a:lnTo>
                    <a:lnTo>
                      <a:pt x="47421" y="19164"/>
                    </a:lnTo>
                    <a:close/>
                  </a:path>
                  <a:path w="81915" h="38100">
                    <a:moveTo>
                      <a:pt x="47536" y="19151"/>
                    </a:moveTo>
                    <a:lnTo>
                      <a:pt x="47294" y="19278"/>
                    </a:lnTo>
                    <a:lnTo>
                      <a:pt x="47498" y="19329"/>
                    </a:lnTo>
                    <a:lnTo>
                      <a:pt x="47536" y="19151"/>
                    </a:lnTo>
                    <a:close/>
                  </a:path>
                  <a:path w="81915" h="38100">
                    <a:moveTo>
                      <a:pt x="47675" y="23456"/>
                    </a:moveTo>
                    <a:lnTo>
                      <a:pt x="46431" y="22796"/>
                    </a:lnTo>
                    <a:lnTo>
                      <a:pt x="47675" y="23456"/>
                    </a:lnTo>
                    <a:close/>
                  </a:path>
                  <a:path w="81915" h="38100">
                    <a:moveTo>
                      <a:pt x="47688" y="19354"/>
                    </a:moveTo>
                    <a:lnTo>
                      <a:pt x="47574" y="19215"/>
                    </a:lnTo>
                    <a:lnTo>
                      <a:pt x="47574" y="19342"/>
                    </a:lnTo>
                    <a:close/>
                  </a:path>
                  <a:path w="81915" h="38100">
                    <a:moveTo>
                      <a:pt x="47752" y="20650"/>
                    </a:moveTo>
                    <a:lnTo>
                      <a:pt x="47536" y="20548"/>
                    </a:lnTo>
                    <a:lnTo>
                      <a:pt x="46990" y="20586"/>
                    </a:lnTo>
                    <a:lnTo>
                      <a:pt x="47752" y="20650"/>
                    </a:lnTo>
                    <a:close/>
                  </a:path>
                  <a:path w="81915" h="38100">
                    <a:moveTo>
                      <a:pt x="47815" y="19405"/>
                    </a:moveTo>
                    <a:lnTo>
                      <a:pt x="47548" y="19431"/>
                    </a:lnTo>
                    <a:lnTo>
                      <a:pt x="47371" y="19519"/>
                    </a:lnTo>
                    <a:lnTo>
                      <a:pt x="47752" y="19481"/>
                    </a:lnTo>
                    <a:close/>
                  </a:path>
                  <a:path w="81915" h="38100">
                    <a:moveTo>
                      <a:pt x="47955" y="19113"/>
                    </a:moveTo>
                    <a:lnTo>
                      <a:pt x="47828" y="19050"/>
                    </a:lnTo>
                    <a:lnTo>
                      <a:pt x="47612" y="19151"/>
                    </a:lnTo>
                    <a:lnTo>
                      <a:pt x="47955" y="19113"/>
                    </a:lnTo>
                    <a:close/>
                  </a:path>
                  <a:path w="81915" h="38100">
                    <a:moveTo>
                      <a:pt x="48006" y="22059"/>
                    </a:moveTo>
                    <a:lnTo>
                      <a:pt x="47917" y="21932"/>
                    </a:lnTo>
                    <a:lnTo>
                      <a:pt x="47078" y="21844"/>
                    </a:lnTo>
                    <a:lnTo>
                      <a:pt x="47625" y="22313"/>
                    </a:lnTo>
                    <a:lnTo>
                      <a:pt x="47967" y="22059"/>
                    </a:lnTo>
                    <a:lnTo>
                      <a:pt x="47980" y="22186"/>
                    </a:lnTo>
                    <a:lnTo>
                      <a:pt x="48006" y="22059"/>
                    </a:lnTo>
                    <a:close/>
                  </a:path>
                  <a:path w="81915" h="38100">
                    <a:moveTo>
                      <a:pt x="48133" y="21424"/>
                    </a:moveTo>
                    <a:lnTo>
                      <a:pt x="47129" y="21424"/>
                    </a:lnTo>
                    <a:lnTo>
                      <a:pt x="46748" y="21348"/>
                    </a:lnTo>
                    <a:lnTo>
                      <a:pt x="46748" y="21590"/>
                    </a:lnTo>
                    <a:lnTo>
                      <a:pt x="46888" y="21691"/>
                    </a:lnTo>
                    <a:lnTo>
                      <a:pt x="47028" y="21805"/>
                    </a:lnTo>
                    <a:lnTo>
                      <a:pt x="48056" y="21805"/>
                    </a:lnTo>
                    <a:lnTo>
                      <a:pt x="47955" y="21590"/>
                    </a:lnTo>
                    <a:lnTo>
                      <a:pt x="48094" y="21615"/>
                    </a:lnTo>
                    <a:lnTo>
                      <a:pt x="48133" y="21424"/>
                    </a:lnTo>
                    <a:close/>
                  </a:path>
                  <a:path w="81915" h="38100">
                    <a:moveTo>
                      <a:pt x="48183" y="20091"/>
                    </a:moveTo>
                    <a:lnTo>
                      <a:pt x="47015" y="20167"/>
                    </a:lnTo>
                    <a:lnTo>
                      <a:pt x="46977" y="20307"/>
                    </a:lnTo>
                    <a:lnTo>
                      <a:pt x="47167" y="20307"/>
                    </a:lnTo>
                    <a:lnTo>
                      <a:pt x="47777" y="20256"/>
                    </a:lnTo>
                    <a:lnTo>
                      <a:pt x="48107" y="20193"/>
                    </a:lnTo>
                    <a:close/>
                  </a:path>
                  <a:path w="81915" h="38100">
                    <a:moveTo>
                      <a:pt x="48196" y="20281"/>
                    </a:moveTo>
                    <a:lnTo>
                      <a:pt x="47167" y="20307"/>
                    </a:lnTo>
                    <a:lnTo>
                      <a:pt x="47536" y="20548"/>
                    </a:lnTo>
                    <a:lnTo>
                      <a:pt x="48120" y="20510"/>
                    </a:lnTo>
                    <a:lnTo>
                      <a:pt x="48196" y="20281"/>
                    </a:lnTo>
                    <a:close/>
                  </a:path>
                  <a:path w="81915" h="38100">
                    <a:moveTo>
                      <a:pt x="48234" y="20789"/>
                    </a:moveTo>
                    <a:lnTo>
                      <a:pt x="48221" y="20624"/>
                    </a:lnTo>
                    <a:lnTo>
                      <a:pt x="48031" y="20637"/>
                    </a:lnTo>
                    <a:lnTo>
                      <a:pt x="47904" y="20701"/>
                    </a:lnTo>
                    <a:lnTo>
                      <a:pt x="48120" y="20789"/>
                    </a:lnTo>
                    <a:close/>
                  </a:path>
                  <a:path w="81915" h="38100">
                    <a:moveTo>
                      <a:pt x="48247" y="20916"/>
                    </a:moveTo>
                    <a:lnTo>
                      <a:pt x="46837" y="20955"/>
                    </a:lnTo>
                    <a:lnTo>
                      <a:pt x="48234" y="20955"/>
                    </a:lnTo>
                    <a:close/>
                  </a:path>
                  <a:path w="81915" h="38100">
                    <a:moveTo>
                      <a:pt x="48247" y="20853"/>
                    </a:moveTo>
                    <a:lnTo>
                      <a:pt x="46837" y="20916"/>
                    </a:lnTo>
                    <a:lnTo>
                      <a:pt x="48247" y="20916"/>
                    </a:lnTo>
                    <a:close/>
                  </a:path>
                  <a:path w="81915" h="38100">
                    <a:moveTo>
                      <a:pt x="48806" y="19405"/>
                    </a:moveTo>
                    <a:lnTo>
                      <a:pt x="48272" y="19469"/>
                    </a:lnTo>
                    <a:lnTo>
                      <a:pt x="48717" y="19431"/>
                    </a:lnTo>
                    <a:close/>
                  </a:path>
                  <a:path w="81915" h="38100">
                    <a:moveTo>
                      <a:pt x="48818" y="21755"/>
                    </a:moveTo>
                    <a:lnTo>
                      <a:pt x="48094" y="21615"/>
                    </a:lnTo>
                    <a:lnTo>
                      <a:pt x="48818" y="21755"/>
                    </a:lnTo>
                    <a:close/>
                  </a:path>
                  <a:path w="81915" h="38100">
                    <a:moveTo>
                      <a:pt x="48971" y="21424"/>
                    </a:moveTo>
                    <a:lnTo>
                      <a:pt x="48158" y="21336"/>
                    </a:lnTo>
                    <a:lnTo>
                      <a:pt x="48971" y="21424"/>
                    </a:lnTo>
                    <a:close/>
                  </a:path>
                  <a:path w="81915" h="38100">
                    <a:moveTo>
                      <a:pt x="48983" y="21869"/>
                    </a:moveTo>
                    <a:lnTo>
                      <a:pt x="48729" y="21805"/>
                    </a:lnTo>
                    <a:lnTo>
                      <a:pt x="48056" y="21805"/>
                    </a:lnTo>
                    <a:lnTo>
                      <a:pt x="48983" y="21869"/>
                    </a:lnTo>
                    <a:close/>
                  </a:path>
                  <a:path w="81915" h="38100">
                    <a:moveTo>
                      <a:pt x="49555" y="24587"/>
                    </a:moveTo>
                    <a:close/>
                  </a:path>
                  <a:path w="81915" h="38100">
                    <a:moveTo>
                      <a:pt x="49733" y="21932"/>
                    </a:moveTo>
                    <a:lnTo>
                      <a:pt x="49352" y="21856"/>
                    </a:lnTo>
                    <a:lnTo>
                      <a:pt x="49085" y="21882"/>
                    </a:lnTo>
                    <a:lnTo>
                      <a:pt x="49288" y="21932"/>
                    </a:lnTo>
                    <a:lnTo>
                      <a:pt x="49733" y="21932"/>
                    </a:lnTo>
                    <a:close/>
                  </a:path>
                  <a:path w="81915" h="38100">
                    <a:moveTo>
                      <a:pt x="49822" y="21475"/>
                    </a:moveTo>
                    <a:lnTo>
                      <a:pt x="49695" y="21424"/>
                    </a:lnTo>
                    <a:lnTo>
                      <a:pt x="48971" y="21424"/>
                    </a:lnTo>
                    <a:lnTo>
                      <a:pt x="49822" y="21475"/>
                    </a:lnTo>
                    <a:close/>
                  </a:path>
                  <a:path w="81915" h="38100">
                    <a:moveTo>
                      <a:pt x="49961" y="21818"/>
                    </a:moveTo>
                    <a:lnTo>
                      <a:pt x="48818" y="21755"/>
                    </a:lnTo>
                    <a:lnTo>
                      <a:pt x="49352" y="21856"/>
                    </a:lnTo>
                    <a:lnTo>
                      <a:pt x="49961" y="21818"/>
                    </a:lnTo>
                    <a:close/>
                  </a:path>
                  <a:path w="81915" h="38100">
                    <a:moveTo>
                      <a:pt x="49999" y="21488"/>
                    </a:moveTo>
                    <a:lnTo>
                      <a:pt x="49822" y="21475"/>
                    </a:lnTo>
                    <a:lnTo>
                      <a:pt x="49999" y="21488"/>
                    </a:lnTo>
                    <a:close/>
                  </a:path>
                  <a:path w="81915" h="38100">
                    <a:moveTo>
                      <a:pt x="49999" y="19265"/>
                    </a:moveTo>
                    <a:lnTo>
                      <a:pt x="48907" y="19367"/>
                    </a:lnTo>
                    <a:lnTo>
                      <a:pt x="49999" y="19265"/>
                    </a:lnTo>
                    <a:close/>
                  </a:path>
                  <a:path w="81915" h="38100">
                    <a:moveTo>
                      <a:pt x="50165" y="21818"/>
                    </a:moveTo>
                    <a:close/>
                  </a:path>
                  <a:path w="81915" h="38100">
                    <a:moveTo>
                      <a:pt x="50215" y="24345"/>
                    </a:moveTo>
                    <a:lnTo>
                      <a:pt x="50177" y="23380"/>
                    </a:lnTo>
                    <a:lnTo>
                      <a:pt x="49377" y="22948"/>
                    </a:lnTo>
                    <a:lnTo>
                      <a:pt x="48729" y="22821"/>
                    </a:lnTo>
                    <a:lnTo>
                      <a:pt x="48564" y="23380"/>
                    </a:lnTo>
                    <a:lnTo>
                      <a:pt x="50215" y="24345"/>
                    </a:lnTo>
                    <a:close/>
                  </a:path>
                  <a:path w="81915" h="38100">
                    <a:moveTo>
                      <a:pt x="50393" y="18262"/>
                    </a:moveTo>
                    <a:lnTo>
                      <a:pt x="50139" y="18262"/>
                    </a:lnTo>
                    <a:lnTo>
                      <a:pt x="49174" y="18376"/>
                    </a:lnTo>
                    <a:lnTo>
                      <a:pt x="50393" y="18262"/>
                    </a:lnTo>
                    <a:close/>
                  </a:path>
                  <a:path w="81915" h="38100">
                    <a:moveTo>
                      <a:pt x="50444" y="21463"/>
                    </a:moveTo>
                    <a:lnTo>
                      <a:pt x="50177" y="21488"/>
                    </a:lnTo>
                    <a:lnTo>
                      <a:pt x="49898" y="21501"/>
                    </a:lnTo>
                    <a:lnTo>
                      <a:pt x="49288" y="21551"/>
                    </a:lnTo>
                    <a:lnTo>
                      <a:pt x="48107" y="21551"/>
                    </a:lnTo>
                    <a:lnTo>
                      <a:pt x="50025" y="21602"/>
                    </a:lnTo>
                    <a:lnTo>
                      <a:pt x="50101" y="21793"/>
                    </a:lnTo>
                    <a:lnTo>
                      <a:pt x="50342" y="21805"/>
                    </a:lnTo>
                    <a:lnTo>
                      <a:pt x="50165" y="21818"/>
                    </a:lnTo>
                    <a:lnTo>
                      <a:pt x="50165" y="22567"/>
                    </a:lnTo>
                    <a:lnTo>
                      <a:pt x="50292" y="23380"/>
                    </a:lnTo>
                    <a:lnTo>
                      <a:pt x="50419" y="21767"/>
                    </a:lnTo>
                    <a:lnTo>
                      <a:pt x="50304" y="21615"/>
                    </a:lnTo>
                    <a:lnTo>
                      <a:pt x="50431" y="21615"/>
                    </a:lnTo>
                    <a:lnTo>
                      <a:pt x="50444" y="21463"/>
                    </a:lnTo>
                    <a:close/>
                  </a:path>
                  <a:path w="81915" h="38100">
                    <a:moveTo>
                      <a:pt x="50495" y="20828"/>
                    </a:moveTo>
                    <a:lnTo>
                      <a:pt x="48501" y="20942"/>
                    </a:lnTo>
                    <a:lnTo>
                      <a:pt x="48272" y="20955"/>
                    </a:lnTo>
                    <a:lnTo>
                      <a:pt x="48742" y="21043"/>
                    </a:lnTo>
                    <a:lnTo>
                      <a:pt x="49695" y="21424"/>
                    </a:lnTo>
                    <a:lnTo>
                      <a:pt x="50444" y="21424"/>
                    </a:lnTo>
                    <a:lnTo>
                      <a:pt x="50406" y="21043"/>
                    </a:lnTo>
                    <a:lnTo>
                      <a:pt x="50482" y="20916"/>
                    </a:lnTo>
                    <a:close/>
                  </a:path>
                  <a:path w="81915" h="38100">
                    <a:moveTo>
                      <a:pt x="50558" y="19926"/>
                    </a:moveTo>
                    <a:lnTo>
                      <a:pt x="50177" y="19951"/>
                    </a:lnTo>
                    <a:lnTo>
                      <a:pt x="50558" y="19926"/>
                    </a:lnTo>
                    <a:close/>
                  </a:path>
                  <a:path w="81915" h="38100">
                    <a:moveTo>
                      <a:pt x="50609" y="19240"/>
                    </a:moveTo>
                    <a:lnTo>
                      <a:pt x="48983" y="19405"/>
                    </a:lnTo>
                    <a:lnTo>
                      <a:pt x="50012" y="19812"/>
                    </a:lnTo>
                    <a:lnTo>
                      <a:pt x="50558" y="19913"/>
                    </a:lnTo>
                    <a:lnTo>
                      <a:pt x="50609" y="19240"/>
                    </a:lnTo>
                    <a:close/>
                  </a:path>
                  <a:path w="81915" h="38100">
                    <a:moveTo>
                      <a:pt x="50647" y="18821"/>
                    </a:moveTo>
                    <a:lnTo>
                      <a:pt x="50050" y="18884"/>
                    </a:lnTo>
                    <a:lnTo>
                      <a:pt x="48158" y="19088"/>
                    </a:lnTo>
                    <a:lnTo>
                      <a:pt x="48526" y="19304"/>
                    </a:lnTo>
                    <a:lnTo>
                      <a:pt x="48018" y="19380"/>
                    </a:lnTo>
                    <a:lnTo>
                      <a:pt x="48577" y="19329"/>
                    </a:lnTo>
                    <a:lnTo>
                      <a:pt x="50622" y="19189"/>
                    </a:lnTo>
                    <a:lnTo>
                      <a:pt x="50647" y="18821"/>
                    </a:lnTo>
                    <a:close/>
                  </a:path>
                  <a:path w="81915" h="38100">
                    <a:moveTo>
                      <a:pt x="50647" y="18808"/>
                    </a:moveTo>
                    <a:lnTo>
                      <a:pt x="49657" y="18897"/>
                    </a:lnTo>
                    <a:lnTo>
                      <a:pt x="50647" y="18821"/>
                    </a:lnTo>
                    <a:close/>
                  </a:path>
                  <a:path w="81915" h="38100">
                    <a:moveTo>
                      <a:pt x="50685" y="18249"/>
                    </a:moveTo>
                    <a:lnTo>
                      <a:pt x="50393" y="18262"/>
                    </a:lnTo>
                    <a:lnTo>
                      <a:pt x="49072" y="18503"/>
                    </a:lnTo>
                    <a:lnTo>
                      <a:pt x="47358" y="18630"/>
                    </a:lnTo>
                    <a:lnTo>
                      <a:pt x="47307" y="18948"/>
                    </a:lnTo>
                    <a:lnTo>
                      <a:pt x="47434" y="19024"/>
                    </a:lnTo>
                    <a:lnTo>
                      <a:pt x="47586" y="19011"/>
                    </a:lnTo>
                    <a:lnTo>
                      <a:pt x="47459" y="19075"/>
                    </a:lnTo>
                    <a:lnTo>
                      <a:pt x="47701" y="19011"/>
                    </a:lnTo>
                    <a:lnTo>
                      <a:pt x="48133" y="19011"/>
                    </a:lnTo>
                    <a:lnTo>
                      <a:pt x="48755" y="18910"/>
                    </a:lnTo>
                    <a:lnTo>
                      <a:pt x="50584" y="18745"/>
                    </a:lnTo>
                    <a:lnTo>
                      <a:pt x="50685" y="18249"/>
                    </a:lnTo>
                    <a:close/>
                  </a:path>
                  <a:path w="81915" h="38100">
                    <a:moveTo>
                      <a:pt x="50876" y="20535"/>
                    </a:moveTo>
                    <a:lnTo>
                      <a:pt x="50507" y="20535"/>
                    </a:lnTo>
                    <a:lnTo>
                      <a:pt x="50838" y="20574"/>
                    </a:lnTo>
                    <a:close/>
                  </a:path>
                  <a:path w="81915" h="38100">
                    <a:moveTo>
                      <a:pt x="50888" y="21424"/>
                    </a:moveTo>
                    <a:lnTo>
                      <a:pt x="50444" y="21424"/>
                    </a:lnTo>
                    <a:lnTo>
                      <a:pt x="50888" y="21424"/>
                    </a:lnTo>
                    <a:close/>
                  </a:path>
                  <a:path w="81915" h="38100">
                    <a:moveTo>
                      <a:pt x="51003" y="21628"/>
                    </a:moveTo>
                    <a:lnTo>
                      <a:pt x="50876" y="21539"/>
                    </a:lnTo>
                    <a:lnTo>
                      <a:pt x="50431" y="21513"/>
                    </a:lnTo>
                    <a:lnTo>
                      <a:pt x="51003" y="21628"/>
                    </a:lnTo>
                    <a:close/>
                  </a:path>
                  <a:path w="81915" h="38100">
                    <a:moveTo>
                      <a:pt x="51015" y="21678"/>
                    </a:moveTo>
                    <a:close/>
                  </a:path>
                  <a:path w="81915" h="38100">
                    <a:moveTo>
                      <a:pt x="51092" y="20688"/>
                    </a:moveTo>
                    <a:lnTo>
                      <a:pt x="50507" y="20662"/>
                    </a:lnTo>
                    <a:lnTo>
                      <a:pt x="48742" y="20662"/>
                    </a:lnTo>
                    <a:lnTo>
                      <a:pt x="50393" y="20586"/>
                    </a:lnTo>
                    <a:lnTo>
                      <a:pt x="48488" y="20612"/>
                    </a:lnTo>
                    <a:lnTo>
                      <a:pt x="49453" y="20535"/>
                    </a:lnTo>
                    <a:lnTo>
                      <a:pt x="50507" y="20535"/>
                    </a:lnTo>
                    <a:lnTo>
                      <a:pt x="50533" y="20281"/>
                    </a:lnTo>
                    <a:lnTo>
                      <a:pt x="50126" y="19977"/>
                    </a:lnTo>
                    <a:lnTo>
                      <a:pt x="48780" y="20154"/>
                    </a:lnTo>
                    <a:lnTo>
                      <a:pt x="50126" y="19977"/>
                    </a:lnTo>
                    <a:lnTo>
                      <a:pt x="49999" y="19964"/>
                    </a:lnTo>
                    <a:lnTo>
                      <a:pt x="49898" y="19812"/>
                    </a:lnTo>
                    <a:lnTo>
                      <a:pt x="48272" y="19469"/>
                    </a:lnTo>
                    <a:lnTo>
                      <a:pt x="48120" y="19443"/>
                    </a:lnTo>
                    <a:lnTo>
                      <a:pt x="47929" y="19469"/>
                    </a:lnTo>
                    <a:lnTo>
                      <a:pt x="48056" y="19443"/>
                    </a:lnTo>
                    <a:lnTo>
                      <a:pt x="47828" y="19405"/>
                    </a:lnTo>
                    <a:lnTo>
                      <a:pt x="48056" y="19443"/>
                    </a:lnTo>
                    <a:lnTo>
                      <a:pt x="48679" y="19392"/>
                    </a:lnTo>
                    <a:lnTo>
                      <a:pt x="48018" y="19380"/>
                    </a:lnTo>
                    <a:lnTo>
                      <a:pt x="47828" y="19392"/>
                    </a:lnTo>
                    <a:lnTo>
                      <a:pt x="47802" y="19519"/>
                    </a:lnTo>
                    <a:lnTo>
                      <a:pt x="48069" y="19862"/>
                    </a:lnTo>
                    <a:lnTo>
                      <a:pt x="48183" y="20091"/>
                    </a:lnTo>
                    <a:lnTo>
                      <a:pt x="48221" y="20510"/>
                    </a:lnTo>
                    <a:lnTo>
                      <a:pt x="48234" y="20789"/>
                    </a:lnTo>
                    <a:lnTo>
                      <a:pt x="48361" y="20789"/>
                    </a:lnTo>
                    <a:lnTo>
                      <a:pt x="48501" y="20942"/>
                    </a:lnTo>
                    <a:lnTo>
                      <a:pt x="50419" y="20828"/>
                    </a:lnTo>
                    <a:lnTo>
                      <a:pt x="48869" y="20840"/>
                    </a:lnTo>
                    <a:lnTo>
                      <a:pt x="49834" y="20789"/>
                    </a:lnTo>
                    <a:lnTo>
                      <a:pt x="50495" y="20789"/>
                    </a:lnTo>
                    <a:lnTo>
                      <a:pt x="51092" y="20688"/>
                    </a:lnTo>
                    <a:close/>
                  </a:path>
                  <a:path w="81915" h="38100">
                    <a:moveTo>
                      <a:pt x="51193" y="20764"/>
                    </a:moveTo>
                    <a:lnTo>
                      <a:pt x="50609" y="20815"/>
                    </a:lnTo>
                    <a:lnTo>
                      <a:pt x="50482" y="20916"/>
                    </a:lnTo>
                    <a:lnTo>
                      <a:pt x="51181" y="20916"/>
                    </a:lnTo>
                    <a:lnTo>
                      <a:pt x="51193" y="20764"/>
                    </a:lnTo>
                    <a:close/>
                  </a:path>
                  <a:path w="81915" h="38100">
                    <a:moveTo>
                      <a:pt x="51257" y="20561"/>
                    </a:moveTo>
                    <a:lnTo>
                      <a:pt x="51054" y="20561"/>
                    </a:lnTo>
                    <a:lnTo>
                      <a:pt x="51257" y="20662"/>
                    </a:lnTo>
                    <a:close/>
                  </a:path>
                  <a:path w="81915" h="38100">
                    <a:moveTo>
                      <a:pt x="51269" y="20535"/>
                    </a:moveTo>
                    <a:lnTo>
                      <a:pt x="51168" y="20040"/>
                    </a:lnTo>
                    <a:lnTo>
                      <a:pt x="50609" y="19926"/>
                    </a:lnTo>
                    <a:lnTo>
                      <a:pt x="50634" y="20358"/>
                    </a:lnTo>
                    <a:lnTo>
                      <a:pt x="50876" y="20535"/>
                    </a:lnTo>
                    <a:lnTo>
                      <a:pt x="51269" y="20535"/>
                    </a:lnTo>
                    <a:close/>
                  </a:path>
                  <a:path w="81915" h="38100">
                    <a:moveTo>
                      <a:pt x="51333" y="19900"/>
                    </a:moveTo>
                    <a:lnTo>
                      <a:pt x="50622" y="19926"/>
                    </a:lnTo>
                    <a:lnTo>
                      <a:pt x="51168" y="20040"/>
                    </a:lnTo>
                    <a:lnTo>
                      <a:pt x="51320" y="20066"/>
                    </a:lnTo>
                    <a:lnTo>
                      <a:pt x="51333" y="19900"/>
                    </a:lnTo>
                    <a:close/>
                  </a:path>
                  <a:path w="81915" h="38100">
                    <a:moveTo>
                      <a:pt x="52781" y="25920"/>
                    </a:moveTo>
                    <a:lnTo>
                      <a:pt x="51333" y="25158"/>
                    </a:lnTo>
                    <a:lnTo>
                      <a:pt x="51358" y="25031"/>
                    </a:lnTo>
                    <a:lnTo>
                      <a:pt x="50888" y="24726"/>
                    </a:lnTo>
                    <a:lnTo>
                      <a:pt x="51168" y="25044"/>
                    </a:lnTo>
                    <a:lnTo>
                      <a:pt x="50863" y="24904"/>
                    </a:lnTo>
                    <a:lnTo>
                      <a:pt x="51181" y="25057"/>
                    </a:lnTo>
                    <a:lnTo>
                      <a:pt x="50863" y="24904"/>
                    </a:lnTo>
                    <a:lnTo>
                      <a:pt x="50215" y="24599"/>
                    </a:lnTo>
                    <a:lnTo>
                      <a:pt x="50863" y="24904"/>
                    </a:lnTo>
                    <a:lnTo>
                      <a:pt x="50304" y="24599"/>
                    </a:lnTo>
                    <a:lnTo>
                      <a:pt x="50647" y="24599"/>
                    </a:lnTo>
                    <a:lnTo>
                      <a:pt x="50215" y="24345"/>
                    </a:lnTo>
                    <a:lnTo>
                      <a:pt x="50190" y="24549"/>
                    </a:lnTo>
                    <a:lnTo>
                      <a:pt x="47777" y="23444"/>
                    </a:lnTo>
                    <a:lnTo>
                      <a:pt x="52260" y="25844"/>
                    </a:lnTo>
                    <a:lnTo>
                      <a:pt x="52781" y="25920"/>
                    </a:lnTo>
                    <a:close/>
                  </a:path>
                  <a:path w="81915" h="38100">
                    <a:moveTo>
                      <a:pt x="54203" y="21120"/>
                    </a:moveTo>
                    <a:lnTo>
                      <a:pt x="54114" y="20789"/>
                    </a:lnTo>
                    <a:lnTo>
                      <a:pt x="53975" y="20916"/>
                    </a:lnTo>
                    <a:lnTo>
                      <a:pt x="53340" y="20789"/>
                    </a:lnTo>
                    <a:lnTo>
                      <a:pt x="52730" y="20789"/>
                    </a:lnTo>
                    <a:lnTo>
                      <a:pt x="53543" y="20916"/>
                    </a:lnTo>
                    <a:lnTo>
                      <a:pt x="52895" y="20916"/>
                    </a:lnTo>
                    <a:lnTo>
                      <a:pt x="53200" y="21132"/>
                    </a:lnTo>
                    <a:lnTo>
                      <a:pt x="54203" y="21120"/>
                    </a:lnTo>
                    <a:close/>
                  </a:path>
                  <a:path w="81915" h="38100">
                    <a:moveTo>
                      <a:pt x="54241" y="18935"/>
                    </a:moveTo>
                    <a:lnTo>
                      <a:pt x="53428" y="19011"/>
                    </a:lnTo>
                    <a:lnTo>
                      <a:pt x="54140" y="18961"/>
                    </a:lnTo>
                    <a:close/>
                  </a:path>
                  <a:path w="81915" h="38100">
                    <a:moveTo>
                      <a:pt x="54267" y="19011"/>
                    </a:moveTo>
                    <a:close/>
                  </a:path>
                  <a:path w="81915" h="38100">
                    <a:moveTo>
                      <a:pt x="54305" y="20789"/>
                    </a:moveTo>
                    <a:lnTo>
                      <a:pt x="53454" y="20662"/>
                    </a:lnTo>
                    <a:lnTo>
                      <a:pt x="54000" y="20662"/>
                    </a:lnTo>
                    <a:lnTo>
                      <a:pt x="54127" y="20637"/>
                    </a:lnTo>
                    <a:lnTo>
                      <a:pt x="53682" y="20574"/>
                    </a:lnTo>
                    <a:lnTo>
                      <a:pt x="52705" y="20624"/>
                    </a:lnTo>
                    <a:lnTo>
                      <a:pt x="53340" y="20789"/>
                    </a:lnTo>
                    <a:lnTo>
                      <a:pt x="54114" y="20789"/>
                    </a:lnTo>
                    <a:lnTo>
                      <a:pt x="54305" y="20789"/>
                    </a:lnTo>
                    <a:close/>
                  </a:path>
                  <a:path w="81915" h="38100">
                    <a:moveTo>
                      <a:pt x="54330" y="20662"/>
                    </a:moveTo>
                    <a:lnTo>
                      <a:pt x="54000" y="20662"/>
                    </a:lnTo>
                    <a:lnTo>
                      <a:pt x="54330" y="20662"/>
                    </a:lnTo>
                    <a:close/>
                  </a:path>
                  <a:path w="81915" h="38100">
                    <a:moveTo>
                      <a:pt x="54356" y="20548"/>
                    </a:moveTo>
                    <a:lnTo>
                      <a:pt x="53949" y="20574"/>
                    </a:lnTo>
                    <a:lnTo>
                      <a:pt x="54178" y="20624"/>
                    </a:lnTo>
                    <a:lnTo>
                      <a:pt x="54317" y="20650"/>
                    </a:lnTo>
                    <a:close/>
                  </a:path>
                  <a:path w="81915" h="38100">
                    <a:moveTo>
                      <a:pt x="54686" y="18910"/>
                    </a:moveTo>
                    <a:lnTo>
                      <a:pt x="54381" y="18935"/>
                    </a:lnTo>
                    <a:lnTo>
                      <a:pt x="54254" y="18999"/>
                    </a:lnTo>
                    <a:lnTo>
                      <a:pt x="54559" y="18973"/>
                    </a:lnTo>
                    <a:lnTo>
                      <a:pt x="54686" y="18935"/>
                    </a:lnTo>
                    <a:close/>
                  </a:path>
                  <a:path w="81915" h="38100">
                    <a:moveTo>
                      <a:pt x="54698" y="20637"/>
                    </a:moveTo>
                    <a:lnTo>
                      <a:pt x="54495" y="20561"/>
                    </a:lnTo>
                    <a:lnTo>
                      <a:pt x="54368" y="20650"/>
                    </a:lnTo>
                    <a:lnTo>
                      <a:pt x="54698" y="20637"/>
                    </a:lnTo>
                    <a:close/>
                  </a:path>
                  <a:path w="81915" h="38100">
                    <a:moveTo>
                      <a:pt x="55029" y="20523"/>
                    </a:moveTo>
                    <a:lnTo>
                      <a:pt x="54711" y="20535"/>
                    </a:lnTo>
                    <a:lnTo>
                      <a:pt x="54889" y="20637"/>
                    </a:lnTo>
                    <a:lnTo>
                      <a:pt x="55029" y="20523"/>
                    </a:lnTo>
                    <a:close/>
                  </a:path>
                  <a:path w="81915" h="38100">
                    <a:moveTo>
                      <a:pt x="55054" y="21170"/>
                    </a:moveTo>
                    <a:lnTo>
                      <a:pt x="54851" y="21170"/>
                    </a:lnTo>
                    <a:lnTo>
                      <a:pt x="54952" y="21551"/>
                    </a:lnTo>
                    <a:lnTo>
                      <a:pt x="55054" y="21170"/>
                    </a:lnTo>
                    <a:close/>
                  </a:path>
                  <a:path w="81915" h="38100">
                    <a:moveTo>
                      <a:pt x="55054" y="21107"/>
                    </a:moveTo>
                    <a:lnTo>
                      <a:pt x="54787" y="20967"/>
                    </a:lnTo>
                    <a:lnTo>
                      <a:pt x="54825" y="21107"/>
                    </a:lnTo>
                    <a:lnTo>
                      <a:pt x="55054" y="21107"/>
                    </a:lnTo>
                    <a:close/>
                  </a:path>
                  <a:path w="81915" h="38100">
                    <a:moveTo>
                      <a:pt x="55092" y="20624"/>
                    </a:moveTo>
                    <a:lnTo>
                      <a:pt x="54889" y="20637"/>
                    </a:lnTo>
                    <a:lnTo>
                      <a:pt x="54711" y="20688"/>
                    </a:lnTo>
                    <a:lnTo>
                      <a:pt x="55079" y="20802"/>
                    </a:lnTo>
                    <a:lnTo>
                      <a:pt x="55092" y="20662"/>
                    </a:lnTo>
                    <a:close/>
                  </a:path>
                  <a:path w="81915" h="38100">
                    <a:moveTo>
                      <a:pt x="55105" y="20535"/>
                    </a:moveTo>
                    <a:close/>
                  </a:path>
                  <a:path w="81915" h="38100">
                    <a:moveTo>
                      <a:pt x="55206" y="20624"/>
                    </a:moveTo>
                    <a:close/>
                  </a:path>
                  <a:path w="81915" h="38100">
                    <a:moveTo>
                      <a:pt x="55664" y="20789"/>
                    </a:moveTo>
                    <a:lnTo>
                      <a:pt x="55359" y="20662"/>
                    </a:lnTo>
                    <a:lnTo>
                      <a:pt x="55092" y="20662"/>
                    </a:lnTo>
                    <a:lnTo>
                      <a:pt x="55664" y="20789"/>
                    </a:lnTo>
                    <a:close/>
                  </a:path>
                  <a:path w="81915" h="38100">
                    <a:moveTo>
                      <a:pt x="55676" y="13042"/>
                    </a:moveTo>
                    <a:lnTo>
                      <a:pt x="55079" y="13423"/>
                    </a:lnTo>
                    <a:lnTo>
                      <a:pt x="53975" y="13792"/>
                    </a:lnTo>
                    <a:lnTo>
                      <a:pt x="53975" y="13931"/>
                    </a:lnTo>
                    <a:lnTo>
                      <a:pt x="54305" y="14058"/>
                    </a:lnTo>
                    <a:lnTo>
                      <a:pt x="55638" y="13576"/>
                    </a:lnTo>
                    <a:lnTo>
                      <a:pt x="55676" y="13042"/>
                    </a:lnTo>
                    <a:close/>
                  </a:path>
                  <a:path w="81915" h="38100">
                    <a:moveTo>
                      <a:pt x="55689" y="18783"/>
                    </a:moveTo>
                    <a:lnTo>
                      <a:pt x="55257" y="18605"/>
                    </a:lnTo>
                    <a:lnTo>
                      <a:pt x="55232" y="18834"/>
                    </a:lnTo>
                    <a:lnTo>
                      <a:pt x="55689" y="18783"/>
                    </a:lnTo>
                    <a:close/>
                  </a:path>
                  <a:path w="81915" h="38100">
                    <a:moveTo>
                      <a:pt x="55714" y="22212"/>
                    </a:moveTo>
                    <a:lnTo>
                      <a:pt x="55549" y="22390"/>
                    </a:lnTo>
                    <a:lnTo>
                      <a:pt x="55664" y="22733"/>
                    </a:lnTo>
                    <a:lnTo>
                      <a:pt x="55714" y="22212"/>
                    </a:lnTo>
                    <a:close/>
                  </a:path>
                  <a:path w="81915" h="38100">
                    <a:moveTo>
                      <a:pt x="55740" y="21894"/>
                    </a:moveTo>
                    <a:lnTo>
                      <a:pt x="55689" y="21196"/>
                    </a:lnTo>
                    <a:lnTo>
                      <a:pt x="55079" y="21170"/>
                    </a:lnTo>
                    <a:lnTo>
                      <a:pt x="55435" y="21424"/>
                    </a:lnTo>
                    <a:lnTo>
                      <a:pt x="55194" y="21424"/>
                    </a:lnTo>
                    <a:lnTo>
                      <a:pt x="55079" y="21869"/>
                    </a:lnTo>
                    <a:lnTo>
                      <a:pt x="55740" y="21894"/>
                    </a:lnTo>
                    <a:close/>
                  </a:path>
                  <a:path w="81915" h="38100">
                    <a:moveTo>
                      <a:pt x="55829" y="20866"/>
                    </a:moveTo>
                    <a:lnTo>
                      <a:pt x="55613" y="20904"/>
                    </a:lnTo>
                    <a:lnTo>
                      <a:pt x="55829" y="20942"/>
                    </a:lnTo>
                    <a:close/>
                  </a:path>
                  <a:path w="81915" h="38100">
                    <a:moveTo>
                      <a:pt x="55854" y="20599"/>
                    </a:moveTo>
                    <a:lnTo>
                      <a:pt x="55473" y="20612"/>
                    </a:lnTo>
                    <a:lnTo>
                      <a:pt x="55854" y="20662"/>
                    </a:lnTo>
                    <a:close/>
                  </a:path>
                  <a:path w="81915" h="38100">
                    <a:moveTo>
                      <a:pt x="55867" y="20535"/>
                    </a:moveTo>
                    <a:lnTo>
                      <a:pt x="55206" y="20510"/>
                    </a:lnTo>
                    <a:lnTo>
                      <a:pt x="55867" y="20535"/>
                    </a:lnTo>
                    <a:close/>
                  </a:path>
                  <a:path w="81915" h="38100">
                    <a:moveTo>
                      <a:pt x="55867" y="18503"/>
                    </a:moveTo>
                    <a:lnTo>
                      <a:pt x="55460" y="18440"/>
                    </a:lnTo>
                    <a:lnTo>
                      <a:pt x="55257" y="18503"/>
                    </a:lnTo>
                    <a:lnTo>
                      <a:pt x="55867" y="18503"/>
                    </a:lnTo>
                    <a:close/>
                  </a:path>
                  <a:path w="81915" h="38100">
                    <a:moveTo>
                      <a:pt x="55994" y="18796"/>
                    </a:moveTo>
                    <a:lnTo>
                      <a:pt x="55333" y="18859"/>
                    </a:lnTo>
                    <a:lnTo>
                      <a:pt x="55918" y="18834"/>
                    </a:lnTo>
                    <a:close/>
                  </a:path>
                  <a:path w="81915" h="38100">
                    <a:moveTo>
                      <a:pt x="56019" y="18745"/>
                    </a:moveTo>
                    <a:lnTo>
                      <a:pt x="55867" y="18783"/>
                    </a:lnTo>
                    <a:lnTo>
                      <a:pt x="55994" y="18796"/>
                    </a:lnTo>
                    <a:close/>
                  </a:path>
                  <a:path w="81915" h="38100">
                    <a:moveTo>
                      <a:pt x="56045" y="18465"/>
                    </a:moveTo>
                    <a:lnTo>
                      <a:pt x="55867" y="18503"/>
                    </a:lnTo>
                    <a:lnTo>
                      <a:pt x="56045" y="18503"/>
                    </a:lnTo>
                    <a:close/>
                  </a:path>
                  <a:path w="81915" h="38100">
                    <a:moveTo>
                      <a:pt x="56057" y="18326"/>
                    </a:moveTo>
                    <a:lnTo>
                      <a:pt x="55460" y="18440"/>
                    </a:lnTo>
                    <a:lnTo>
                      <a:pt x="56032" y="18376"/>
                    </a:lnTo>
                    <a:close/>
                  </a:path>
                  <a:path w="81915" h="38100">
                    <a:moveTo>
                      <a:pt x="56134" y="17462"/>
                    </a:moveTo>
                    <a:lnTo>
                      <a:pt x="55930" y="17487"/>
                    </a:lnTo>
                    <a:lnTo>
                      <a:pt x="55397" y="17526"/>
                    </a:lnTo>
                    <a:lnTo>
                      <a:pt x="55384" y="18440"/>
                    </a:lnTo>
                    <a:lnTo>
                      <a:pt x="56019" y="18326"/>
                    </a:lnTo>
                    <a:lnTo>
                      <a:pt x="56134" y="17462"/>
                    </a:lnTo>
                    <a:close/>
                  </a:path>
                  <a:path w="81915" h="38100">
                    <a:moveTo>
                      <a:pt x="56248" y="21945"/>
                    </a:moveTo>
                    <a:lnTo>
                      <a:pt x="55740" y="21894"/>
                    </a:lnTo>
                    <a:lnTo>
                      <a:pt x="55714" y="22212"/>
                    </a:lnTo>
                    <a:lnTo>
                      <a:pt x="56248" y="21945"/>
                    </a:lnTo>
                    <a:close/>
                  </a:path>
                  <a:path w="81915" h="38100">
                    <a:moveTo>
                      <a:pt x="56299" y="28854"/>
                    </a:moveTo>
                    <a:lnTo>
                      <a:pt x="56134" y="28752"/>
                    </a:lnTo>
                    <a:lnTo>
                      <a:pt x="55753" y="28524"/>
                    </a:lnTo>
                    <a:lnTo>
                      <a:pt x="56299" y="28854"/>
                    </a:lnTo>
                    <a:close/>
                  </a:path>
                  <a:path w="81915" h="38100">
                    <a:moveTo>
                      <a:pt x="56337" y="15036"/>
                    </a:moveTo>
                    <a:lnTo>
                      <a:pt x="55854" y="15328"/>
                    </a:lnTo>
                    <a:lnTo>
                      <a:pt x="55499" y="15367"/>
                    </a:lnTo>
                    <a:lnTo>
                      <a:pt x="55460" y="15963"/>
                    </a:lnTo>
                    <a:lnTo>
                      <a:pt x="55410" y="16522"/>
                    </a:lnTo>
                    <a:lnTo>
                      <a:pt x="56032" y="16471"/>
                    </a:lnTo>
                    <a:lnTo>
                      <a:pt x="56222" y="16471"/>
                    </a:lnTo>
                    <a:lnTo>
                      <a:pt x="56337" y="15036"/>
                    </a:lnTo>
                    <a:close/>
                  </a:path>
                  <a:path w="81915" h="38100">
                    <a:moveTo>
                      <a:pt x="56413" y="21170"/>
                    </a:moveTo>
                    <a:lnTo>
                      <a:pt x="56032" y="21082"/>
                    </a:lnTo>
                    <a:lnTo>
                      <a:pt x="55816" y="21082"/>
                    </a:lnTo>
                    <a:lnTo>
                      <a:pt x="55397" y="20942"/>
                    </a:lnTo>
                    <a:lnTo>
                      <a:pt x="55079" y="20802"/>
                    </a:lnTo>
                    <a:lnTo>
                      <a:pt x="55092" y="21043"/>
                    </a:lnTo>
                    <a:lnTo>
                      <a:pt x="55295" y="21094"/>
                    </a:lnTo>
                    <a:lnTo>
                      <a:pt x="55054" y="21107"/>
                    </a:lnTo>
                    <a:lnTo>
                      <a:pt x="55575" y="21170"/>
                    </a:lnTo>
                    <a:lnTo>
                      <a:pt x="55702" y="21196"/>
                    </a:lnTo>
                    <a:lnTo>
                      <a:pt x="56413" y="21170"/>
                    </a:lnTo>
                    <a:close/>
                  </a:path>
                  <a:path w="81915" h="38100">
                    <a:moveTo>
                      <a:pt x="56413" y="14160"/>
                    </a:moveTo>
                    <a:lnTo>
                      <a:pt x="55613" y="14439"/>
                    </a:lnTo>
                    <a:lnTo>
                      <a:pt x="55537" y="14947"/>
                    </a:lnTo>
                    <a:lnTo>
                      <a:pt x="56349" y="14947"/>
                    </a:lnTo>
                    <a:lnTo>
                      <a:pt x="56413" y="14160"/>
                    </a:lnTo>
                    <a:close/>
                  </a:path>
                  <a:path w="81915" h="38100">
                    <a:moveTo>
                      <a:pt x="56489" y="14947"/>
                    </a:moveTo>
                    <a:lnTo>
                      <a:pt x="56349" y="14947"/>
                    </a:lnTo>
                    <a:lnTo>
                      <a:pt x="56489" y="14947"/>
                    </a:lnTo>
                    <a:close/>
                  </a:path>
                  <a:path w="81915" h="38100">
                    <a:moveTo>
                      <a:pt x="56527" y="21805"/>
                    </a:moveTo>
                    <a:lnTo>
                      <a:pt x="56172" y="21805"/>
                    </a:lnTo>
                    <a:lnTo>
                      <a:pt x="56476" y="21831"/>
                    </a:lnTo>
                    <a:close/>
                  </a:path>
                  <a:path w="81915" h="38100">
                    <a:moveTo>
                      <a:pt x="56692" y="21463"/>
                    </a:moveTo>
                    <a:lnTo>
                      <a:pt x="56553" y="21424"/>
                    </a:lnTo>
                    <a:lnTo>
                      <a:pt x="56692" y="21463"/>
                    </a:lnTo>
                    <a:close/>
                  </a:path>
                  <a:path w="81915" h="38100">
                    <a:moveTo>
                      <a:pt x="56705" y="18757"/>
                    </a:moveTo>
                    <a:lnTo>
                      <a:pt x="56489" y="18757"/>
                    </a:lnTo>
                    <a:lnTo>
                      <a:pt x="56235" y="18783"/>
                    </a:lnTo>
                    <a:lnTo>
                      <a:pt x="56438" y="18783"/>
                    </a:lnTo>
                    <a:lnTo>
                      <a:pt x="56705" y="18757"/>
                    </a:lnTo>
                    <a:close/>
                  </a:path>
                  <a:path w="81915" h="38100">
                    <a:moveTo>
                      <a:pt x="56730" y="18605"/>
                    </a:moveTo>
                    <a:lnTo>
                      <a:pt x="56464" y="18630"/>
                    </a:lnTo>
                    <a:lnTo>
                      <a:pt x="56629" y="18580"/>
                    </a:lnTo>
                    <a:lnTo>
                      <a:pt x="56045" y="18503"/>
                    </a:lnTo>
                    <a:lnTo>
                      <a:pt x="56019" y="18745"/>
                    </a:lnTo>
                    <a:lnTo>
                      <a:pt x="56654" y="18681"/>
                    </a:lnTo>
                    <a:close/>
                  </a:path>
                  <a:path w="81915" h="38100">
                    <a:moveTo>
                      <a:pt x="56769" y="29146"/>
                    </a:moveTo>
                    <a:lnTo>
                      <a:pt x="56527" y="28994"/>
                    </a:lnTo>
                    <a:lnTo>
                      <a:pt x="56299" y="28854"/>
                    </a:lnTo>
                    <a:lnTo>
                      <a:pt x="56769" y="29146"/>
                    </a:lnTo>
                    <a:close/>
                  </a:path>
                  <a:path w="81915" h="38100">
                    <a:moveTo>
                      <a:pt x="57162" y="21336"/>
                    </a:moveTo>
                    <a:lnTo>
                      <a:pt x="56921" y="21285"/>
                    </a:lnTo>
                    <a:lnTo>
                      <a:pt x="57162" y="21336"/>
                    </a:lnTo>
                    <a:close/>
                  </a:path>
                  <a:path w="81915" h="38100">
                    <a:moveTo>
                      <a:pt x="57264" y="21247"/>
                    </a:moveTo>
                    <a:lnTo>
                      <a:pt x="56984" y="21170"/>
                    </a:lnTo>
                    <a:lnTo>
                      <a:pt x="56413" y="21170"/>
                    </a:lnTo>
                    <a:lnTo>
                      <a:pt x="56819" y="21259"/>
                    </a:lnTo>
                    <a:lnTo>
                      <a:pt x="57264" y="21247"/>
                    </a:lnTo>
                    <a:close/>
                  </a:path>
                  <a:path w="81915" h="38100">
                    <a:moveTo>
                      <a:pt x="57861" y="13677"/>
                    </a:moveTo>
                    <a:lnTo>
                      <a:pt x="57480" y="13677"/>
                    </a:lnTo>
                    <a:lnTo>
                      <a:pt x="57226" y="13576"/>
                    </a:lnTo>
                    <a:lnTo>
                      <a:pt x="56794" y="13144"/>
                    </a:lnTo>
                    <a:lnTo>
                      <a:pt x="56667" y="13055"/>
                    </a:lnTo>
                    <a:lnTo>
                      <a:pt x="56540" y="12788"/>
                    </a:lnTo>
                    <a:lnTo>
                      <a:pt x="56413" y="14160"/>
                    </a:lnTo>
                    <a:lnTo>
                      <a:pt x="57861" y="13677"/>
                    </a:lnTo>
                    <a:close/>
                  </a:path>
                  <a:path w="81915" h="38100">
                    <a:moveTo>
                      <a:pt x="58153" y="18122"/>
                    </a:moveTo>
                    <a:lnTo>
                      <a:pt x="57823" y="18122"/>
                    </a:lnTo>
                    <a:lnTo>
                      <a:pt x="57023" y="18262"/>
                    </a:lnTo>
                    <a:lnTo>
                      <a:pt x="58153" y="18122"/>
                    </a:lnTo>
                    <a:close/>
                  </a:path>
                  <a:path w="81915" h="38100">
                    <a:moveTo>
                      <a:pt x="59080" y="22059"/>
                    </a:moveTo>
                    <a:lnTo>
                      <a:pt x="56476" y="21831"/>
                    </a:lnTo>
                    <a:lnTo>
                      <a:pt x="59080" y="22059"/>
                    </a:lnTo>
                    <a:close/>
                  </a:path>
                  <a:path w="81915" h="38100">
                    <a:moveTo>
                      <a:pt x="59131" y="28409"/>
                    </a:moveTo>
                    <a:lnTo>
                      <a:pt x="58864" y="28244"/>
                    </a:lnTo>
                    <a:lnTo>
                      <a:pt x="59055" y="28409"/>
                    </a:lnTo>
                    <a:close/>
                  </a:path>
                  <a:path w="81915" h="38100">
                    <a:moveTo>
                      <a:pt x="59143" y="17894"/>
                    </a:moveTo>
                    <a:lnTo>
                      <a:pt x="58775" y="17881"/>
                    </a:lnTo>
                    <a:lnTo>
                      <a:pt x="58267" y="17995"/>
                    </a:lnTo>
                    <a:lnTo>
                      <a:pt x="58775" y="17995"/>
                    </a:lnTo>
                    <a:lnTo>
                      <a:pt x="59105" y="17957"/>
                    </a:lnTo>
                    <a:close/>
                  </a:path>
                  <a:path w="81915" h="38100">
                    <a:moveTo>
                      <a:pt x="59613" y="21170"/>
                    </a:moveTo>
                    <a:lnTo>
                      <a:pt x="57569" y="21209"/>
                    </a:lnTo>
                    <a:lnTo>
                      <a:pt x="58267" y="21336"/>
                    </a:lnTo>
                    <a:lnTo>
                      <a:pt x="59613" y="21170"/>
                    </a:lnTo>
                    <a:close/>
                  </a:path>
                  <a:path w="81915" h="38100">
                    <a:moveTo>
                      <a:pt x="60109" y="19862"/>
                    </a:moveTo>
                    <a:lnTo>
                      <a:pt x="59918" y="19900"/>
                    </a:lnTo>
                    <a:lnTo>
                      <a:pt x="60083" y="19900"/>
                    </a:lnTo>
                    <a:close/>
                  </a:path>
                  <a:path w="81915" h="38100">
                    <a:moveTo>
                      <a:pt x="60248" y="21805"/>
                    </a:moveTo>
                    <a:lnTo>
                      <a:pt x="58928" y="21564"/>
                    </a:lnTo>
                    <a:lnTo>
                      <a:pt x="58000" y="21361"/>
                    </a:lnTo>
                    <a:lnTo>
                      <a:pt x="57835" y="21336"/>
                    </a:lnTo>
                    <a:lnTo>
                      <a:pt x="57035" y="21272"/>
                    </a:lnTo>
                    <a:lnTo>
                      <a:pt x="57708" y="21399"/>
                    </a:lnTo>
                    <a:lnTo>
                      <a:pt x="57543" y="21424"/>
                    </a:lnTo>
                    <a:lnTo>
                      <a:pt x="56883" y="21297"/>
                    </a:lnTo>
                    <a:lnTo>
                      <a:pt x="55803" y="21209"/>
                    </a:lnTo>
                    <a:lnTo>
                      <a:pt x="57200" y="21551"/>
                    </a:lnTo>
                    <a:lnTo>
                      <a:pt x="56857" y="21501"/>
                    </a:lnTo>
                    <a:lnTo>
                      <a:pt x="56984" y="21577"/>
                    </a:lnTo>
                    <a:lnTo>
                      <a:pt x="56527" y="21805"/>
                    </a:lnTo>
                    <a:lnTo>
                      <a:pt x="60248" y="21805"/>
                    </a:lnTo>
                    <a:close/>
                  </a:path>
                  <a:path w="81915" h="38100">
                    <a:moveTo>
                      <a:pt x="60261" y="29895"/>
                    </a:moveTo>
                    <a:lnTo>
                      <a:pt x="60058" y="29806"/>
                    </a:lnTo>
                    <a:lnTo>
                      <a:pt x="60261" y="29895"/>
                    </a:lnTo>
                    <a:close/>
                  </a:path>
                  <a:path w="81915" h="38100">
                    <a:moveTo>
                      <a:pt x="60553" y="27012"/>
                    </a:moveTo>
                    <a:lnTo>
                      <a:pt x="60109" y="26885"/>
                    </a:lnTo>
                    <a:lnTo>
                      <a:pt x="59334" y="26657"/>
                    </a:lnTo>
                    <a:lnTo>
                      <a:pt x="59283" y="27203"/>
                    </a:lnTo>
                    <a:lnTo>
                      <a:pt x="60439" y="27495"/>
                    </a:lnTo>
                    <a:lnTo>
                      <a:pt x="60350" y="27152"/>
                    </a:lnTo>
                    <a:lnTo>
                      <a:pt x="60528" y="27203"/>
                    </a:lnTo>
                    <a:lnTo>
                      <a:pt x="59855" y="26885"/>
                    </a:lnTo>
                    <a:lnTo>
                      <a:pt x="60553" y="27114"/>
                    </a:lnTo>
                    <a:close/>
                  </a:path>
                  <a:path w="81915" h="38100">
                    <a:moveTo>
                      <a:pt x="60604" y="21805"/>
                    </a:moveTo>
                    <a:lnTo>
                      <a:pt x="60248" y="21805"/>
                    </a:lnTo>
                    <a:lnTo>
                      <a:pt x="60591" y="21869"/>
                    </a:lnTo>
                    <a:close/>
                  </a:path>
                  <a:path w="81915" h="38100">
                    <a:moveTo>
                      <a:pt x="60604" y="21755"/>
                    </a:moveTo>
                    <a:lnTo>
                      <a:pt x="59347" y="21577"/>
                    </a:lnTo>
                    <a:lnTo>
                      <a:pt x="60604" y="21755"/>
                    </a:lnTo>
                    <a:close/>
                  </a:path>
                  <a:path w="81915" h="38100">
                    <a:moveTo>
                      <a:pt x="60629" y="21310"/>
                    </a:moveTo>
                    <a:lnTo>
                      <a:pt x="60045" y="21412"/>
                    </a:lnTo>
                    <a:lnTo>
                      <a:pt x="59524" y="21399"/>
                    </a:lnTo>
                    <a:lnTo>
                      <a:pt x="58267" y="21336"/>
                    </a:lnTo>
                    <a:lnTo>
                      <a:pt x="58064" y="21374"/>
                    </a:lnTo>
                    <a:lnTo>
                      <a:pt x="59194" y="21551"/>
                    </a:lnTo>
                    <a:lnTo>
                      <a:pt x="60325" y="21551"/>
                    </a:lnTo>
                    <a:lnTo>
                      <a:pt x="60617" y="21628"/>
                    </a:lnTo>
                    <a:lnTo>
                      <a:pt x="60629" y="21424"/>
                    </a:lnTo>
                    <a:close/>
                  </a:path>
                  <a:path w="81915" h="38100">
                    <a:moveTo>
                      <a:pt x="60642" y="21145"/>
                    </a:moveTo>
                    <a:lnTo>
                      <a:pt x="60032" y="21120"/>
                    </a:lnTo>
                    <a:lnTo>
                      <a:pt x="59613" y="21170"/>
                    </a:lnTo>
                    <a:lnTo>
                      <a:pt x="60642" y="21170"/>
                    </a:lnTo>
                    <a:close/>
                  </a:path>
                  <a:path w="81915" h="38100">
                    <a:moveTo>
                      <a:pt x="60794" y="27609"/>
                    </a:moveTo>
                    <a:lnTo>
                      <a:pt x="60439" y="27495"/>
                    </a:lnTo>
                    <a:lnTo>
                      <a:pt x="60452" y="27686"/>
                    </a:lnTo>
                    <a:lnTo>
                      <a:pt x="60756" y="27787"/>
                    </a:lnTo>
                    <a:lnTo>
                      <a:pt x="60794" y="27609"/>
                    </a:lnTo>
                    <a:close/>
                  </a:path>
                  <a:path w="81915" h="38100">
                    <a:moveTo>
                      <a:pt x="60883" y="21717"/>
                    </a:moveTo>
                    <a:lnTo>
                      <a:pt x="60617" y="21628"/>
                    </a:lnTo>
                    <a:lnTo>
                      <a:pt x="60883" y="21717"/>
                    </a:lnTo>
                    <a:close/>
                  </a:path>
                  <a:path w="81915" h="38100">
                    <a:moveTo>
                      <a:pt x="60896" y="30187"/>
                    </a:moveTo>
                    <a:lnTo>
                      <a:pt x="60337" y="29933"/>
                    </a:lnTo>
                    <a:lnTo>
                      <a:pt x="23393" y="21920"/>
                    </a:lnTo>
                    <a:lnTo>
                      <a:pt x="60896" y="30187"/>
                    </a:lnTo>
                    <a:close/>
                  </a:path>
                  <a:path w="81915" h="38100">
                    <a:moveTo>
                      <a:pt x="60972" y="27317"/>
                    </a:moveTo>
                    <a:lnTo>
                      <a:pt x="60553" y="27114"/>
                    </a:lnTo>
                    <a:lnTo>
                      <a:pt x="60972" y="27317"/>
                    </a:lnTo>
                    <a:close/>
                  </a:path>
                  <a:path w="81915" h="38100">
                    <a:moveTo>
                      <a:pt x="60998" y="27266"/>
                    </a:moveTo>
                    <a:lnTo>
                      <a:pt x="60934" y="27114"/>
                    </a:lnTo>
                    <a:lnTo>
                      <a:pt x="60617" y="27025"/>
                    </a:lnTo>
                    <a:lnTo>
                      <a:pt x="60871" y="27203"/>
                    </a:lnTo>
                    <a:lnTo>
                      <a:pt x="60998" y="27266"/>
                    </a:lnTo>
                    <a:close/>
                  </a:path>
                  <a:path w="81915" h="38100">
                    <a:moveTo>
                      <a:pt x="61214" y="20281"/>
                    </a:moveTo>
                    <a:lnTo>
                      <a:pt x="60566" y="20281"/>
                    </a:lnTo>
                    <a:lnTo>
                      <a:pt x="61214" y="20281"/>
                    </a:lnTo>
                    <a:close/>
                  </a:path>
                  <a:path w="81915" h="38100">
                    <a:moveTo>
                      <a:pt x="61518" y="17792"/>
                    </a:moveTo>
                    <a:lnTo>
                      <a:pt x="60909" y="17830"/>
                    </a:lnTo>
                    <a:lnTo>
                      <a:pt x="59855" y="17919"/>
                    </a:lnTo>
                    <a:lnTo>
                      <a:pt x="61518" y="17792"/>
                    </a:lnTo>
                    <a:close/>
                  </a:path>
                  <a:path w="81915" h="38100">
                    <a:moveTo>
                      <a:pt x="61734" y="17995"/>
                    </a:moveTo>
                    <a:lnTo>
                      <a:pt x="59512" y="17907"/>
                    </a:lnTo>
                    <a:lnTo>
                      <a:pt x="59105" y="17957"/>
                    </a:lnTo>
                    <a:lnTo>
                      <a:pt x="58153" y="18122"/>
                    </a:lnTo>
                    <a:lnTo>
                      <a:pt x="58839" y="18122"/>
                    </a:lnTo>
                    <a:lnTo>
                      <a:pt x="59042" y="17995"/>
                    </a:lnTo>
                    <a:lnTo>
                      <a:pt x="61734" y="17995"/>
                    </a:lnTo>
                    <a:close/>
                  </a:path>
                  <a:path w="81915" h="38100">
                    <a:moveTo>
                      <a:pt x="61823" y="20218"/>
                    </a:moveTo>
                    <a:lnTo>
                      <a:pt x="61404" y="20281"/>
                    </a:lnTo>
                    <a:lnTo>
                      <a:pt x="61544" y="20408"/>
                    </a:lnTo>
                    <a:lnTo>
                      <a:pt x="61823" y="20218"/>
                    </a:lnTo>
                    <a:close/>
                  </a:path>
                  <a:path w="81915" h="38100">
                    <a:moveTo>
                      <a:pt x="61874" y="22123"/>
                    </a:moveTo>
                    <a:lnTo>
                      <a:pt x="60591" y="21869"/>
                    </a:lnTo>
                    <a:lnTo>
                      <a:pt x="60566" y="22186"/>
                    </a:lnTo>
                    <a:lnTo>
                      <a:pt x="61874" y="22123"/>
                    </a:lnTo>
                    <a:close/>
                  </a:path>
                  <a:path w="81915" h="38100">
                    <a:moveTo>
                      <a:pt x="62026" y="28028"/>
                    </a:moveTo>
                    <a:lnTo>
                      <a:pt x="61404" y="27609"/>
                    </a:lnTo>
                    <a:lnTo>
                      <a:pt x="60921" y="27444"/>
                    </a:lnTo>
                    <a:lnTo>
                      <a:pt x="60896" y="27647"/>
                    </a:lnTo>
                    <a:lnTo>
                      <a:pt x="62026" y="28028"/>
                    </a:lnTo>
                    <a:close/>
                  </a:path>
                  <a:path w="81915" h="38100">
                    <a:moveTo>
                      <a:pt x="62814" y="18872"/>
                    </a:moveTo>
                    <a:lnTo>
                      <a:pt x="62598" y="18884"/>
                    </a:lnTo>
                    <a:lnTo>
                      <a:pt x="62814" y="18872"/>
                    </a:lnTo>
                    <a:close/>
                  </a:path>
                  <a:path w="81915" h="38100">
                    <a:moveTo>
                      <a:pt x="62839" y="18757"/>
                    </a:moveTo>
                    <a:lnTo>
                      <a:pt x="62699" y="18757"/>
                    </a:lnTo>
                    <a:lnTo>
                      <a:pt x="62839" y="18757"/>
                    </a:lnTo>
                    <a:close/>
                  </a:path>
                  <a:path w="81915" h="38100">
                    <a:moveTo>
                      <a:pt x="63309" y="19392"/>
                    </a:moveTo>
                    <a:lnTo>
                      <a:pt x="61201" y="19519"/>
                    </a:lnTo>
                    <a:lnTo>
                      <a:pt x="60731" y="19773"/>
                    </a:lnTo>
                    <a:lnTo>
                      <a:pt x="62166" y="19773"/>
                    </a:lnTo>
                    <a:lnTo>
                      <a:pt x="62572" y="19748"/>
                    </a:lnTo>
                    <a:lnTo>
                      <a:pt x="63309" y="19392"/>
                    </a:lnTo>
                    <a:close/>
                  </a:path>
                  <a:path w="81915" h="38100">
                    <a:moveTo>
                      <a:pt x="63754" y="17868"/>
                    </a:moveTo>
                    <a:lnTo>
                      <a:pt x="61328" y="18122"/>
                    </a:lnTo>
                    <a:lnTo>
                      <a:pt x="58839" y="18122"/>
                    </a:lnTo>
                    <a:lnTo>
                      <a:pt x="58420" y="18376"/>
                    </a:lnTo>
                    <a:lnTo>
                      <a:pt x="60413" y="18211"/>
                    </a:lnTo>
                    <a:lnTo>
                      <a:pt x="61404" y="18148"/>
                    </a:lnTo>
                    <a:lnTo>
                      <a:pt x="58204" y="18465"/>
                    </a:lnTo>
                    <a:lnTo>
                      <a:pt x="58204" y="18630"/>
                    </a:lnTo>
                    <a:lnTo>
                      <a:pt x="56794" y="18757"/>
                    </a:lnTo>
                    <a:lnTo>
                      <a:pt x="57988" y="18630"/>
                    </a:lnTo>
                    <a:lnTo>
                      <a:pt x="58204" y="18630"/>
                    </a:lnTo>
                    <a:lnTo>
                      <a:pt x="58204" y="18465"/>
                    </a:lnTo>
                    <a:lnTo>
                      <a:pt x="57353" y="18542"/>
                    </a:lnTo>
                    <a:lnTo>
                      <a:pt x="57188" y="18554"/>
                    </a:lnTo>
                    <a:lnTo>
                      <a:pt x="56845" y="18516"/>
                    </a:lnTo>
                    <a:lnTo>
                      <a:pt x="56730" y="18669"/>
                    </a:lnTo>
                    <a:lnTo>
                      <a:pt x="56870" y="18656"/>
                    </a:lnTo>
                    <a:lnTo>
                      <a:pt x="56743" y="18757"/>
                    </a:lnTo>
                    <a:lnTo>
                      <a:pt x="58775" y="18757"/>
                    </a:lnTo>
                    <a:lnTo>
                      <a:pt x="56934" y="18884"/>
                    </a:lnTo>
                    <a:lnTo>
                      <a:pt x="56743" y="18884"/>
                    </a:lnTo>
                    <a:lnTo>
                      <a:pt x="56603" y="18884"/>
                    </a:lnTo>
                    <a:lnTo>
                      <a:pt x="56121" y="18808"/>
                    </a:lnTo>
                    <a:lnTo>
                      <a:pt x="55994" y="19024"/>
                    </a:lnTo>
                    <a:lnTo>
                      <a:pt x="55232" y="18961"/>
                    </a:lnTo>
                    <a:lnTo>
                      <a:pt x="55130" y="20434"/>
                    </a:lnTo>
                    <a:lnTo>
                      <a:pt x="55753" y="20485"/>
                    </a:lnTo>
                    <a:lnTo>
                      <a:pt x="55905" y="20485"/>
                    </a:lnTo>
                    <a:lnTo>
                      <a:pt x="56349" y="20535"/>
                    </a:lnTo>
                    <a:lnTo>
                      <a:pt x="55867" y="20535"/>
                    </a:lnTo>
                    <a:lnTo>
                      <a:pt x="56769" y="20574"/>
                    </a:lnTo>
                    <a:lnTo>
                      <a:pt x="57721" y="20650"/>
                    </a:lnTo>
                    <a:lnTo>
                      <a:pt x="55854" y="20662"/>
                    </a:lnTo>
                    <a:lnTo>
                      <a:pt x="55829" y="20866"/>
                    </a:lnTo>
                    <a:lnTo>
                      <a:pt x="56045" y="20853"/>
                    </a:lnTo>
                    <a:lnTo>
                      <a:pt x="55829" y="20942"/>
                    </a:lnTo>
                    <a:lnTo>
                      <a:pt x="56032" y="21082"/>
                    </a:lnTo>
                    <a:lnTo>
                      <a:pt x="56502" y="21069"/>
                    </a:lnTo>
                    <a:lnTo>
                      <a:pt x="58178" y="21043"/>
                    </a:lnTo>
                    <a:lnTo>
                      <a:pt x="56540" y="21082"/>
                    </a:lnTo>
                    <a:lnTo>
                      <a:pt x="56984" y="21170"/>
                    </a:lnTo>
                    <a:lnTo>
                      <a:pt x="57327" y="21234"/>
                    </a:lnTo>
                    <a:lnTo>
                      <a:pt x="57569" y="21209"/>
                    </a:lnTo>
                    <a:lnTo>
                      <a:pt x="58737" y="21069"/>
                    </a:lnTo>
                    <a:lnTo>
                      <a:pt x="60032" y="21120"/>
                    </a:lnTo>
                    <a:lnTo>
                      <a:pt x="60655" y="21043"/>
                    </a:lnTo>
                    <a:lnTo>
                      <a:pt x="58877" y="21056"/>
                    </a:lnTo>
                    <a:lnTo>
                      <a:pt x="58420" y="21043"/>
                    </a:lnTo>
                    <a:lnTo>
                      <a:pt x="59143" y="21018"/>
                    </a:lnTo>
                    <a:lnTo>
                      <a:pt x="62153" y="20675"/>
                    </a:lnTo>
                    <a:lnTo>
                      <a:pt x="62026" y="20624"/>
                    </a:lnTo>
                    <a:lnTo>
                      <a:pt x="61887" y="20586"/>
                    </a:lnTo>
                    <a:lnTo>
                      <a:pt x="61518" y="20523"/>
                    </a:lnTo>
                    <a:lnTo>
                      <a:pt x="61302" y="20485"/>
                    </a:lnTo>
                    <a:lnTo>
                      <a:pt x="61290" y="20612"/>
                    </a:lnTo>
                    <a:lnTo>
                      <a:pt x="59842" y="20662"/>
                    </a:lnTo>
                    <a:lnTo>
                      <a:pt x="59626" y="20637"/>
                    </a:lnTo>
                    <a:lnTo>
                      <a:pt x="58813" y="20662"/>
                    </a:lnTo>
                    <a:lnTo>
                      <a:pt x="58293" y="20662"/>
                    </a:lnTo>
                    <a:lnTo>
                      <a:pt x="58661" y="20650"/>
                    </a:lnTo>
                    <a:lnTo>
                      <a:pt x="57975" y="20535"/>
                    </a:lnTo>
                    <a:lnTo>
                      <a:pt x="57810" y="20548"/>
                    </a:lnTo>
                    <a:lnTo>
                      <a:pt x="57810" y="20675"/>
                    </a:lnTo>
                    <a:lnTo>
                      <a:pt x="57226" y="20739"/>
                    </a:lnTo>
                    <a:lnTo>
                      <a:pt x="57797" y="20675"/>
                    </a:lnTo>
                    <a:lnTo>
                      <a:pt x="57810" y="20548"/>
                    </a:lnTo>
                    <a:lnTo>
                      <a:pt x="57416" y="20561"/>
                    </a:lnTo>
                    <a:lnTo>
                      <a:pt x="57937" y="20535"/>
                    </a:lnTo>
                    <a:lnTo>
                      <a:pt x="58115" y="20535"/>
                    </a:lnTo>
                    <a:lnTo>
                      <a:pt x="58889" y="20650"/>
                    </a:lnTo>
                    <a:lnTo>
                      <a:pt x="59512" y="20637"/>
                    </a:lnTo>
                    <a:lnTo>
                      <a:pt x="61264" y="20548"/>
                    </a:lnTo>
                    <a:lnTo>
                      <a:pt x="60312" y="20624"/>
                    </a:lnTo>
                    <a:lnTo>
                      <a:pt x="61290" y="20612"/>
                    </a:lnTo>
                    <a:lnTo>
                      <a:pt x="61290" y="20485"/>
                    </a:lnTo>
                    <a:lnTo>
                      <a:pt x="60198" y="20281"/>
                    </a:lnTo>
                    <a:lnTo>
                      <a:pt x="59982" y="20269"/>
                    </a:lnTo>
                    <a:lnTo>
                      <a:pt x="59918" y="20408"/>
                    </a:lnTo>
                    <a:lnTo>
                      <a:pt x="56946" y="20434"/>
                    </a:lnTo>
                    <a:lnTo>
                      <a:pt x="57454" y="20408"/>
                    </a:lnTo>
                    <a:lnTo>
                      <a:pt x="57759" y="20408"/>
                    </a:lnTo>
                    <a:lnTo>
                      <a:pt x="58064" y="20383"/>
                    </a:lnTo>
                    <a:lnTo>
                      <a:pt x="59093" y="20320"/>
                    </a:lnTo>
                    <a:lnTo>
                      <a:pt x="59550" y="20307"/>
                    </a:lnTo>
                    <a:lnTo>
                      <a:pt x="59728" y="20294"/>
                    </a:lnTo>
                    <a:lnTo>
                      <a:pt x="57759" y="20408"/>
                    </a:lnTo>
                    <a:lnTo>
                      <a:pt x="59918" y="20408"/>
                    </a:lnTo>
                    <a:lnTo>
                      <a:pt x="59918" y="20243"/>
                    </a:lnTo>
                    <a:lnTo>
                      <a:pt x="60096" y="20256"/>
                    </a:lnTo>
                    <a:lnTo>
                      <a:pt x="61010" y="20205"/>
                    </a:lnTo>
                    <a:lnTo>
                      <a:pt x="60325" y="19951"/>
                    </a:lnTo>
                    <a:lnTo>
                      <a:pt x="59918" y="19900"/>
                    </a:lnTo>
                    <a:lnTo>
                      <a:pt x="59055" y="19913"/>
                    </a:lnTo>
                    <a:lnTo>
                      <a:pt x="59956" y="19812"/>
                    </a:lnTo>
                    <a:lnTo>
                      <a:pt x="60147" y="19812"/>
                    </a:lnTo>
                    <a:lnTo>
                      <a:pt x="60426" y="19786"/>
                    </a:lnTo>
                    <a:lnTo>
                      <a:pt x="60731" y="19773"/>
                    </a:lnTo>
                    <a:lnTo>
                      <a:pt x="60947" y="19646"/>
                    </a:lnTo>
                    <a:lnTo>
                      <a:pt x="61175" y="19519"/>
                    </a:lnTo>
                    <a:lnTo>
                      <a:pt x="57289" y="19519"/>
                    </a:lnTo>
                    <a:lnTo>
                      <a:pt x="60947" y="19392"/>
                    </a:lnTo>
                    <a:lnTo>
                      <a:pt x="63309" y="19392"/>
                    </a:lnTo>
                    <a:lnTo>
                      <a:pt x="63550" y="19278"/>
                    </a:lnTo>
                    <a:lnTo>
                      <a:pt x="63246" y="19088"/>
                    </a:lnTo>
                    <a:lnTo>
                      <a:pt x="63068" y="18973"/>
                    </a:lnTo>
                    <a:lnTo>
                      <a:pt x="57632" y="19380"/>
                    </a:lnTo>
                    <a:lnTo>
                      <a:pt x="60286" y="19138"/>
                    </a:lnTo>
                    <a:lnTo>
                      <a:pt x="63068" y="18973"/>
                    </a:lnTo>
                    <a:lnTo>
                      <a:pt x="62915" y="18884"/>
                    </a:lnTo>
                    <a:lnTo>
                      <a:pt x="62598" y="18884"/>
                    </a:lnTo>
                    <a:lnTo>
                      <a:pt x="62585" y="18694"/>
                    </a:lnTo>
                    <a:lnTo>
                      <a:pt x="61861" y="18605"/>
                    </a:lnTo>
                    <a:lnTo>
                      <a:pt x="60794" y="18757"/>
                    </a:lnTo>
                    <a:lnTo>
                      <a:pt x="61125" y="18884"/>
                    </a:lnTo>
                    <a:lnTo>
                      <a:pt x="59601" y="18745"/>
                    </a:lnTo>
                    <a:lnTo>
                      <a:pt x="59474" y="18757"/>
                    </a:lnTo>
                    <a:lnTo>
                      <a:pt x="58229" y="18630"/>
                    </a:lnTo>
                    <a:lnTo>
                      <a:pt x="62090" y="18122"/>
                    </a:lnTo>
                    <a:lnTo>
                      <a:pt x="63754" y="17868"/>
                    </a:lnTo>
                    <a:close/>
                  </a:path>
                  <a:path w="81915" h="38100">
                    <a:moveTo>
                      <a:pt x="64071" y="17487"/>
                    </a:moveTo>
                    <a:lnTo>
                      <a:pt x="62699" y="17614"/>
                    </a:lnTo>
                    <a:lnTo>
                      <a:pt x="63106" y="17614"/>
                    </a:lnTo>
                    <a:lnTo>
                      <a:pt x="64071" y="17487"/>
                    </a:lnTo>
                    <a:close/>
                  </a:path>
                  <a:path w="81915" h="38100">
                    <a:moveTo>
                      <a:pt x="64173" y="18249"/>
                    </a:moveTo>
                    <a:lnTo>
                      <a:pt x="60871" y="18554"/>
                    </a:lnTo>
                    <a:lnTo>
                      <a:pt x="59905" y="18516"/>
                    </a:lnTo>
                    <a:lnTo>
                      <a:pt x="60198" y="18618"/>
                    </a:lnTo>
                    <a:lnTo>
                      <a:pt x="60579" y="18732"/>
                    </a:lnTo>
                    <a:lnTo>
                      <a:pt x="60198" y="18618"/>
                    </a:lnTo>
                    <a:lnTo>
                      <a:pt x="59766" y="18707"/>
                    </a:lnTo>
                    <a:lnTo>
                      <a:pt x="59639" y="18745"/>
                    </a:lnTo>
                    <a:lnTo>
                      <a:pt x="61125" y="18884"/>
                    </a:lnTo>
                    <a:lnTo>
                      <a:pt x="60706" y="18757"/>
                    </a:lnTo>
                    <a:lnTo>
                      <a:pt x="61823" y="18592"/>
                    </a:lnTo>
                    <a:lnTo>
                      <a:pt x="64173" y="18249"/>
                    </a:lnTo>
                    <a:close/>
                  </a:path>
                  <a:path w="81915" h="38100">
                    <a:moveTo>
                      <a:pt x="64808" y="28917"/>
                    </a:moveTo>
                    <a:lnTo>
                      <a:pt x="62318" y="27927"/>
                    </a:lnTo>
                    <a:lnTo>
                      <a:pt x="62230" y="28105"/>
                    </a:lnTo>
                    <a:lnTo>
                      <a:pt x="64312" y="28803"/>
                    </a:lnTo>
                    <a:lnTo>
                      <a:pt x="64808" y="28917"/>
                    </a:lnTo>
                    <a:close/>
                  </a:path>
                  <a:path w="81915" h="38100">
                    <a:moveTo>
                      <a:pt x="64973" y="18757"/>
                    </a:moveTo>
                    <a:lnTo>
                      <a:pt x="62966" y="18859"/>
                    </a:lnTo>
                    <a:lnTo>
                      <a:pt x="64719" y="18884"/>
                    </a:lnTo>
                    <a:lnTo>
                      <a:pt x="64973" y="18757"/>
                    </a:lnTo>
                    <a:close/>
                  </a:path>
                  <a:path w="81915" h="38100">
                    <a:moveTo>
                      <a:pt x="65074" y="22059"/>
                    </a:moveTo>
                    <a:lnTo>
                      <a:pt x="62230" y="21805"/>
                    </a:lnTo>
                    <a:lnTo>
                      <a:pt x="61785" y="21805"/>
                    </a:lnTo>
                    <a:lnTo>
                      <a:pt x="60883" y="21717"/>
                    </a:lnTo>
                    <a:lnTo>
                      <a:pt x="61175" y="21805"/>
                    </a:lnTo>
                    <a:lnTo>
                      <a:pt x="61010" y="21805"/>
                    </a:lnTo>
                    <a:lnTo>
                      <a:pt x="60604" y="21755"/>
                    </a:lnTo>
                    <a:lnTo>
                      <a:pt x="60667" y="21882"/>
                    </a:lnTo>
                    <a:lnTo>
                      <a:pt x="61874" y="22123"/>
                    </a:lnTo>
                    <a:lnTo>
                      <a:pt x="62217" y="22186"/>
                    </a:lnTo>
                    <a:lnTo>
                      <a:pt x="63068" y="22098"/>
                    </a:lnTo>
                    <a:lnTo>
                      <a:pt x="64173" y="22186"/>
                    </a:lnTo>
                    <a:lnTo>
                      <a:pt x="65074" y="22059"/>
                    </a:lnTo>
                    <a:close/>
                  </a:path>
                  <a:path w="81915" h="38100">
                    <a:moveTo>
                      <a:pt x="65887" y="19773"/>
                    </a:moveTo>
                    <a:lnTo>
                      <a:pt x="62522" y="19773"/>
                    </a:lnTo>
                    <a:lnTo>
                      <a:pt x="60350" y="19875"/>
                    </a:lnTo>
                    <a:lnTo>
                      <a:pt x="61556" y="20116"/>
                    </a:lnTo>
                    <a:lnTo>
                      <a:pt x="60363" y="19951"/>
                    </a:lnTo>
                    <a:lnTo>
                      <a:pt x="61010" y="20205"/>
                    </a:lnTo>
                    <a:lnTo>
                      <a:pt x="61239" y="20205"/>
                    </a:lnTo>
                    <a:lnTo>
                      <a:pt x="61696" y="20218"/>
                    </a:lnTo>
                    <a:lnTo>
                      <a:pt x="61912" y="20154"/>
                    </a:lnTo>
                    <a:lnTo>
                      <a:pt x="63258" y="20154"/>
                    </a:lnTo>
                    <a:lnTo>
                      <a:pt x="62865" y="19900"/>
                    </a:lnTo>
                    <a:lnTo>
                      <a:pt x="65887" y="19773"/>
                    </a:lnTo>
                    <a:close/>
                  </a:path>
                  <a:path w="81915" h="38100">
                    <a:moveTo>
                      <a:pt x="65925" y="16725"/>
                    </a:moveTo>
                    <a:lnTo>
                      <a:pt x="65189" y="16725"/>
                    </a:lnTo>
                    <a:lnTo>
                      <a:pt x="64719" y="16802"/>
                    </a:lnTo>
                    <a:lnTo>
                      <a:pt x="65925" y="16725"/>
                    </a:lnTo>
                    <a:close/>
                  </a:path>
                  <a:path w="81915" h="38100">
                    <a:moveTo>
                      <a:pt x="66167" y="18973"/>
                    </a:moveTo>
                    <a:lnTo>
                      <a:pt x="65760" y="18973"/>
                    </a:lnTo>
                    <a:lnTo>
                      <a:pt x="63246" y="19088"/>
                    </a:lnTo>
                    <a:lnTo>
                      <a:pt x="66167" y="18973"/>
                    </a:lnTo>
                    <a:close/>
                  </a:path>
                  <a:path w="81915" h="38100">
                    <a:moveTo>
                      <a:pt x="66408" y="21285"/>
                    </a:moveTo>
                    <a:lnTo>
                      <a:pt x="66370" y="21158"/>
                    </a:lnTo>
                    <a:lnTo>
                      <a:pt x="62953" y="21043"/>
                    </a:lnTo>
                    <a:lnTo>
                      <a:pt x="60655" y="21043"/>
                    </a:lnTo>
                    <a:lnTo>
                      <a:pt x="61099" y="21170"/>
                    </a:lnTo>
                    <a:lnTo>
                      <a:pt x="60642" y="21170"/>
                    </a:lnTo>
                    <a:lnTo>
                      <a:pt x="60629" y="21310"/>
                    </a:lnTo>
                    <a:lnTo>
                      <a:pt x="61531" y="21170"/>
                    </a:lnTo>
                    <a:lnTo>
                      <a:pt x="62471" y="21170"/>
                    </a:lnTo>
                    <a:lnTo>
                      <a:pt x="62318" y="21297"/>
                    </a:lnTo>
                    <a:lnTo>
                      <a:pt x="64363" y="21297"/>
                    </a:lnTo>
                    <a:lnTo>
                      <a:pt x="63525" y="21424"/>
                    </a:lnTo>
                    <a:lnTo>
                      <a:pt x="66281" y="21424"/>
                    </a:lnTo>
                    <a:lnTo>
                      <a:pt x="66408" y="21285"/>
                    </a:lnTo>
                    <a:close/>
                  </a:path>
                  <a:path w="81915" h="38100">
                    <a:moveTo>
                      <a:pt x="66954" y="20408"/>
                    </a:moveTo>
                    <a:lnTo>
                      <a:pt x="63309" y="20154"/>
                    </a:lnTo>
                    <a:lnTo>
                      <a:pt x="61633" y="20408"/>
                    </a:lnTo>
                    <a:lnTo>
                      <a:pt x="62992" y="20408"/>
                    </a:lnTo>
                    <a:lnTo>
                      <a:pt x="61709" y="20510"/>
                    </a:lnTo>
                    <a:lnTo>
                      <a:pt x="61887" y="20586"/>
                    </a:lnTo>
                    <a:lnTo>
                      <a:pt x="66954" y="20408"/>
                    </a:lnTo>
                    <a:close/>
                  </a:path>
                  <a:path w="81915" h="38100">
                    <a:moveTo>
                      <a:pt x="67017" y="16852"/>
                    </a:moveTo>
                    <a:lnTo>
                      <a:pt x="66141" y="16979"/>
                    </a:lnTo>
                    <a:lnTo>
                      <a:pt x="66357" y="16967"/>
                    </a:lnTo>
                    <a:lnTo>
                      <a:pt x="67017" y="16852"/>
                    </a:lnTo>
                    <a:close/>
                  </a:path>
                  <a:path w="81915" h="38100">
                    <a:moveTo>
                      <a:pt x="67068" y="32473"/>
                    </a:moveTo>
                    <a:lnTo>
                      <a:pt x="66243" y="32219"/>
                    </a:lnTo>
                    <a:lnTo>
                      <a:pt x="23228" y="21932"/>
                    </a:lnTo>
                    <a:lnTo>
                      <a:pt x="67068" y="32473"/>
                    </a:lnTo>
                    <a:close/>
                  </a:path>
                  <a:path w="81915" h="38100">
                    <a:moveTo>
                      <a:pt x="67373" y="17183"/>
                    </a:moveTo>
                    <a:lnTo>
                      <a:pt x="66433" y="17272"/>
                    </a:lnTo>
                    <a:lnTo>
                      <a:pt x="66586" y="17233"/>
                    </a:lnTo>
                    <a:lnTo>
                      <a:pt x="66408" y="17233"/>
                    </a:lnTo>
                    <a:lnTo>
                      <a:pt x="66243" y="17284"/>
                    </a:lnTo>
                    <a:lnTo>
                      <a:pt x="65900" y="17310"/>
                    </a:lnTo>
                    <a:lnTo>
                      <a:pt x="66167" y="17310"/>
                    </a:lnTo>
                    <a:lnTo>
                      <a:pt x="65976" y="17360"/>
                    </a:lnTo>
                    <a:lnTo>
                      <a:pt x="66268" y="17310"/>
                    </a:lnTo>
                    <a:lnTo>
                      <a:pt x="66700" y="17284"/>
                    </a:lnTo>
                    <a:lnTo>
                      <a:pt x="67373" y="17183"/>
                    </a:lnTo>
                    <a:close/>
                  </a:path>
                  <a:path w="81915" h="38100">
                    <a:moveTo>
                      <a:pt x="67779" y="16979"/>
                    </a:moveTo>
                    <a:lnTo>
                      <a:pt x="65392" y="17233"/>
                    </a:lnTo>
                    <a:lnTo>
                      <a:pt x="62826" y="17360"/>
                    </a:lnTo>
                    <a:lnTo>
                      <a:pt x="65316" y="17106"/>
                    </a:lnTo>
                    <a:lnTo>
                      <a:pt x="66573" y="16979"/>
                    </a:lnTo>
                    <a:lnTo>
                      <a:pt x="64554" y="17106"/>
                    </a:lnTo>
                    <a:lnTo>
                      <a:pt x="66065" y="16992"/>
                    </a:lnTo>
                    <a:lnTo>
                      <a:pt x="64046" y="17081"/>
                    </a:lnTo>
                    <a:lnTo>
                      <a:pt x="64744" y="16979"/>
                    </a:lnTo>
                    <a:lnTo>
                      <a:pt x="63538" y="17106"/>
                    </a:lnTo>
                    <a:lnTo>
                      <a:pt x="59944" y="17437"/>
                    </a:lnTo>
                    <a:lnTo>
                      <a:pt x="60845" y="17221"/>
                    </a:lnTo>
                    <a:lnTo>
                      <a:pt x="63766" y="16967"/>
                    </a:lnTo>
                    <a:lnTo>
                      <a:pt x="64427" y="16852"/>
                    </a:lnTo>
                    <a:lnTo>
                      <a:pt x="64719" y="16802"/>
                    </a:lnTo>
                    <a:lnTo>
                      <a:pt x="63957" y="16852"/>
                    </a:lnTo>
                    <a:lnTo>
                      <a:pt x="65570" y="16598"/>
                    </a:lnTo>
                    <a:lnTo>
                      <a:pt x="61798" y="17005"/>
                    </a:lnTo>
                    <a:lnTo>
                      <a:pt x="62026" y="16967"/>
                    </a:lnTo>
                    <a:lnTo>
                      <a:pt x="63080" y="16725"/>
                    </a:lnTo>
                    <a:lnTo>
                      <a:pt x="63639" y="16598"/>
                    </a:lnTo>
                    <a:lnTo>
                      <a:pt x="64198" y="16471"/>
                    </a:lnTo>
                    <a:lnTo>
                      <a:pt x="62979" y="16522"/>
                    </a:lnTo>
                    <a:lnTo>
                      <a:pt x="62979" y="16725"/>
                    </a:lnTo>
                    <a:lnTo>
                      <a:pt x="60845" y="17005"/>
                    </a:lnTo>
                    <a:lnTo>
                      <a:pt x="61036" y="16967"/>
                    </a:lnTo>
                    <a:lnTo>
                      <a:pt x="62890" y="16725"/>
                    </a:lnTo>
                    <a:lnTo>
                      <a:pt x="62979" y="16522"/>
                    </a:lnTo>
                    <a:lnTo>
                      <a:pt x="61150" y="16598"/>
                    </a:lnTo>
                    <a:lnTo>
                      <a:pt x="60502" y="16598"/>
                    </a:lnTo>
                    <a:lnTo>
                      <a:pt x="60502" y="16852"/>
                    </a:lnTo>
                    <a:lnTo>
                      <a:pt x="60223" y="16891"/>
                    </a:lnTo>
                    <a:lnTo>
                      <a:pt x="60223" y="17183"/>
                    </a:lnTo>
                    <a:lnTo>
                      <a:pt x="59804" y="17233"/>
                    </a:lnTo>
                    <a:lnTo>
                      <a:pt x="60223" y="17183"/>
                    </a:lnTo>
                    <a:lnTo>
                      <a:pt x="60223" y="16891"/>
                    </a:lnTo>
                    <a:lnTo>
                      <a:pt x="57048" y="17233"/>
                    </a:lnTo>
                    <a:lnTo>
                      <a:pt x="60502" y="16852"/>
                    </a:lnTo>
                    <a:lnTo>
                      <a:pt x="60502" y="16598"/>
                    </a:lnTo>
                    <a:lnTo>
                      <a:pt x="58305" y="16598"/>
                    </a:lnTo>
                    <a:lnTo>
                      <a:pt x="56210" y="16484"/>
                    </a:lnTo>
                    <a:lnTo>
                      <a:pt x="56146" y="17284"/>
                    </a:lnTo>
                    <a:lnTo>
                      <a:pt x="56134" y="17411"/>
                    </a:lnTo>
                    <a:lnTo>
                      <a:pt x="56591" y="17373"/>
                    </a:lnTo>
                    <a:lnTo>
                      <a:pt x="57315" y="17310"/>
                    </a:lnTo>
                    <a:lnTo>
                      <a:pt x="58229" y="17233"/>
                    </a:lnTo>
                    <a:lnTo>
                      <a:pt x="56134" y="17462"/>
                    </a:lnTo>
                    <a:lnTo>
                      <a:pt x="56057" y="18326"/>
                    </a:lnTo>
                    <a:lnTo>
                      <a:pt x="56045" y="18465"/>
                    </a:lnTo>
                    <a:lnTo>
                      <a:pt x="57023" y="18262"/>
                    </a:lnTo>
                    <a:lnTo>
                      <a:pt x="56438" y="18262"/>
                    </a:lnTo>
                    <a:lnTo>
                      <a:pt x="57061" y="18249"/>
                    </a:lnTo>
                    <a:lnTo>
                      <a:pt x="57924" y="18059"/>
                    </a:lnTo>
                    <a:lnTo>
                      <a:pt x="58267" y="17995"/>
                    </a:lnTo>
                    <a:lnTo>
                      <a:pt x="58051" y="17995"/>
                    </a:lnTo>
                    <a:lnTo>
                      <a:pt x="58280" y="17868"/>
                    </a:lnTo>
                    <a:lnTo>
                      <a:pt x="58775" y="17881"/>
                    </a:lnTo>
                    <a:lnTo>
                      <a:pt x="59461" y="17741"/>
                    </a:lnTo>
                    <a:lnTo>
                      <a:pt x="59194" y="17894"/>
                    </a:lnTo>
                    <a:lnTo>
                      <a:pt x="59512" y="17907"/>
                    </a:lnTo>
                    <a:lnTo>
                      <a:pt x="61048" y="17741"/>
                    </a:lnTo>
                    <a:lnTo>
                      <a:pt x="63868" y="17487"/>
                    </a:lnTo>
                    <a:lnTo>
                      <a:pt x="63728" y="17487"/>
                    </a:lnTo>
                    <a:lnTo>
                      <a:pt x="64744" y="17360"/>
                    </a:lnTo>
                    <a:lnTo>
                      <a:pt x="67779" y="16979"/>
                    </a:lnTo>
                    <a:close/>
                  </a:path>
                  <a:path w="81915" h="38100">
                    <a:moveTo>
                      <a:pt x="68338" y="16979"/>
                    </a:moveTo>
                    <a:lnTo>
                      <a:pt x="63728" y="17487"/>
                    </a:lnTo>
                    <a:lnTo>
                      <a:pt x="66408" y="17233"/>
                    </a:lnTo>
                    <a:lnTo>
                      <a:pt x="68338" y="16979"/>
                    </a:lnTo>
                    <a:close/>
                  </a:path>
                  <a:path w="81915" h="38100">
                    <a:moveTo>
                      <a:pt x="68427" y="16598"/>
                    </a:moveTo>
                    <a:lnTo>
                      <a:pt x="66319" y="16852"/>
                    </a:lnTo>
                    <a:lnTo>
                      <a:pt x="66903" y="16852"/>
                    </a:lnTo>
                    <a:lnTo>
                      <a:pt x="68427" y="16598"/>
                    </a:lnTo>
                    <a:close/>
                  </a:path>
                  <a:path w="81915" h="38100">
                    <a:moveTo>
                      <a:pt x="69088" y="9601"/>
                    </a:moveTo>
                    <a:lnTo>
                      <a:pt x="68237" y="7734"/>
                    </a:lnTo>
                    <a:lnTo>
                      <a:pt x="66598" y="4114"/>
                    </a:lnTo>
                    <a:lnTo>
                      <a:pt x="64566" y="1562"/>
                    </a:lnTo>
                    <a:lnTo>
                      <a:pt x="62992" y="0"/>
                    </a:lnTo>
                    <a:lnTo>
                      <a:pt x="64363" y="1435"/>
                    </a:lnTo>
                    <a:lnTo>
                      <a:pt x="65925" y="3390"/>
                    </a:lnTo>
                    <a:lnTo>
                      <a:pt x="69088" y="9601"/>
                    </a:lnTo>
                    <a:close/>
                  </a:path>
                  <a:path w="81915" h="38100">
                    <a:moveTo>
                      <a:pt x="69481" y="30149"/>
                    </a:moveTo>
                    <a:lnTo>
                      <a:pt x="68224" y="29679"/>
                    </a:lnTo>
                    <a:lnTo>
                      <a:pt x="65836" y="28917"/>
                    </a:lnTo>
                    <a:lnTo>
                      <a:pt x="66243" y="29083"/>
                    </a:lnTo>
                    <a:lnTo>
                      <a:pt x="69481" y="30149"/>
                    </a:lnTo>
                    <a:close/>
                  </a:path>
                  <a:path w="81915" h="38100">
                    <a:moveTo>
                      <a:pt x="70243" y="12827"/>
                    </a:moveTo>
                    <a:lnTo>
                      <a:pt x="69900" y="11328"/>
                    </a:lnTo>
                    <a:lnTo>
                      <a:pt x="69088" y="9601"/>
                    </a:lnTo>
                    <a:lnTo>
                      <a:pt x="70243" y="12827"/>
                    </a:lnTo>
                    <a:close/>
                  </a:path>
                  <a:path w="81915" h="38100">
                    <a:moveTo>
                      <a:pt x="70269" y="30441"/>
                    </a:moveTo>
                    <a:lnTo>
                      <a:pt x="69926" y="30441"/>
                    </a:lnTo>
                    <a:lnTo>
                      <a:pt x="69697" y="30391"/>
                    </a:lnTo>
                    <a:lnTo>
                      <a:pt x="69850" y="30441"/>
                    </a:lnTo>
                    <a:lnTo>
                      <a:pt x="70180" y="30556"/>
                    </a:lnTo>
                    <a:close/>
                  </a:path>
                  <a:path w="81915" h="38100">
                    <a:moveTo>
                      <a:pt x="70370" y="30441"/>
                    </a:moveTo>
                    <a:lnTo>
                      <a:pt x="69481" y="30149"/>
                    </a:lnTo>
                    <a:lnTo>
                      <a:pt x="70269" y="30441"/>
                    </a:lnTo>
                    <a:close/>
                  </a:path>
                  <a:path w="81915" h="38100">
                    <a:moveTo>
                      <a:pt x="70510" y="19265"/>
                    </a:moveTo>
                    <a:lnTo>
                      <a:pt x="62572" y="19748"/>
                    </a:lnTo>
                    <a:lnTo>
                      <a:pt x="66116" y="19748"/>
                    </a:lnTo>
                    <a:lnTo>
                      <a:pt x="70510" y="19265"/>
                    </a:lnTo>
                    <a:close/>
                  </a:path>
                  <a:path w="81915" h="38100">
                    <a:moveTo>
                      <a:pt x="70866" y="14579"/>
                    </a:moveTo>
                    <a:lnTo>
                      <a:pt x="70243" y="12827"/>
                    </a:lnTo>
                    <a:lnTo>
                      <a:pt x="70866" y="15633"/>
                    </a:lnTo>
                    <a:lnTo>
                      <a:pt x="70866" y="14579"/>
                    </a:lnTo>
                    <a:close/>
                  </a:path>
                  <a:path w="81915" h="38100">
                    <a:moveTo>
                      <a:pt x="70967" y="32346"/>
                    </a:moveTo>
                    <a:lnTo>
                      <a:pt x="69926" y="31838"/>
                    </a:lnTo>
                    <a:lnTo>
                      <a:pt x="68199" y="31203"/>
                    </a:lnTo>
                    <a:lnTo>
                      <a:pt x="67157" y="30822"/>
                    </a:lnTo>
                    <a:lnTo>
                      <a:pt x="66522" y="30594"/>
                    </a:lnTo>
                    <a:lnTo>
                      <a:pt x="66522" y="30949"/>
                    </a:lnTo>
                    <a:lnTo>
                      <a:pt x="66040" y="30797"/>
                    </a:lnTo>
                    <a:lnTo>
                      <a:pt x="65824" y="30695"/>
                    </a:lnTo>
                    <a:lnTo>
                      <a:pt x="65290" y="30441"/>
                    </a:lnTo>
                    <a:lnTo>
                      <a:pt x="66421" y="30911"/>
                    </a:lnTo>
                    <a:lnTo>
                      <a:pt x="66522" y="30594"/>
                    </a:lnTo>
                    <a:lnTo>
                      <a:pt x="66116" y="30441"/>
                    </a:lnTo>
                    <a:lnTo>
                      <a:pt x="60934" y="28549"/>
                    </a:lnTo>
                    <a:lnTo>
                      <a:pt x="60934" y="29044"/>
                    </a:lnTo>
                    <a:lnTo>
                      <a:pt x="60680" y="28917"/>
                    </a:lnTo>
                    <a:lnTo>
                      <a:pt x="60934" y="29044"/>
                    </a:lnTo>
                    <a:lnTo>
                      <a:pt x="60934" y="28549"/>
                    </a:lnTo>
                    <a:lnTo>
                      <a:pt x="60515" y="28346"/>
                    </a:lnTo>
                    <a:lnTo>
                      <a:pt x="60325" y="28803"/>
                    </a:lnTo>
                    <a:lnTo>
                      <a:pt x="60566" y="28879"/>
                    </a:lnTo>
                    <a:lnTo>
                      <a:pt x="60312" y="28803"/>
                    </a:lnTo>
                    <a:lnTo>
                      <a:pt x="62001" y="29552"/>
                    </a:lnTo>
                    <a:lnTo>
                      <a:pt x="61429" y="29298"/>
                    </a:lnTo>
                    <a:lnTo>
                      <a:pt x="60960" y="29070"/>
                    </a:lnTo>
                    <a:lnTo>
                      <a:pt x="62242" y="29552"/>
                    </a:lnTo>
                    <a:lnTo>
                      <a:pt x="63157" y="29679"/>
                    </a:lnTo>
                    <a:lnTo>
                      <a:pt x="66636" y="31076"/>
                    </a:lnTo>
                    <a:lnTo>
                      <a:pt x="65722" y="30695"/>
                    </a:lnTo>
                    <a:lnTo>
                      <a:pt x="66230" y="30886"/>
                    </a:lnTo>
                    <a:lnTo>
                      <a:pt x="66395" y="30949"/>
                    </a:lnTo>
                    <a:lnTo>
                      <a:pt x="68783" y="31838"/>
                    </a:lnTo>
                    <a:lnTo>
                      <a:pt x="69532" y="32092"/>
                    </a:lnTo>
                    <a:lnTo>
                      <a:pt x="69811" y="32092"/>
                    </a:lnTo>
                    <a:lnTo>
                      <a:pt x="67411" y="31203"/>
                    </a:lnTo>
                    <a:lnTo>
                      <a:pt x="68999" y="31661"/>
                    </a:lnTo>
                    <a:lnTo>
                      <a:pt x="70967" y="32346"/>
                    </a:lnTo>
                    <a:close/>
                  </a:path>
                  <a:path w="81915" h="38100">
                    <a:moveTo>
                      <a:pt x="71005" y="16217"/>
                    </a:moveTo>
                    <a:lnTo>
                      <a:pt x="70866" y="15633"/>
                    </a:lnTo>
                    <a:lnTo>
                      <a:pt x="70891" y="20853"/>
                    </a:lnTo>
                    <a:lnTo>
                      <a:pt x="71005" y="16217"/>
                    </a:lnTo>
                    <a:close/>
                  </a:path>
                  <a:path w="81915" h="38100">
                    <a:moveTo>
                      <a:pt x="71208" y="32727"/>
                    </a:moveTo>
                    <a:lnTo>
                      <a:pt x="69532" y="32092"/>
                    </a:lnTo>
                    <a:lnTo>
                      <a:pt x="71018" y="32727"/>
                    </a:lnTo>
                    <a:lnTo>
                      <a:pt x="71208" y="32727"/>
                    </a:lnTo>
                    <a:close/>
                  </a:path>
                  <a:path w="81915" h="38100">
                    <a:moveTo>
                      <a:pt x="71615" y="33489"/>
                    </a:moveTo>
                    <a:lnTo>
                      <a:pt x="71475" y="33362"/>
                    </a:lnTo>
                    <a:lnTo>
                      <a:pt x="71615" y="33489"/>
                    </a:lnTo>
                    <a:close/>
                  </a:path>
                  <a:path w="81915" h="38100">
                    <a:moveTo>
                      <a:pt x="72009" y="34163"/>
                    </a:moveTo>
                    <a:lnTo>
                      <a:pt x="69723" y="33235"/>
                    </a:lnTo>
                    <a:lnTo>
                      <a:pt x="69456" y="33172"/>
                    </a:lnTo>
                    <a:lnTo>
                      <a:pt x="70053" y="33451"/>
                    </a:lnTo>
                    <a:lnTo>
                      <a:pt x="70205" y="33489"/>
                    </a:lnTo>
                    <a:lnTo>
                      <a:pt x="72009" y="34163"/>
                    </a:lnTo>
                    <a:close/>
                  </a:path>
                  <a:path w="81915" h="38100">
                    <a:moveTo>
                      <a:pt x="72567" y="34556"/>
                    </a:moveTo>
                    <a:lnTo>
                      <a:pt x="71818" y="34251"/>
                    </a:lnTo>
                    <a:lnTo>
                      <a:pt x="72567" y="34556"/>
                    </a:lnTo>
                    <a:close/>
                  </a:path>
                  <a:path w="81915" h="38100">
                    <a:moveTo>
                      <a:pt x="72720" y="31330"/>
                    </a:moveTo>
                    <a:lnTo>
                      <a:pt x="71348" y="30822"/>
                    </a:lnTo>
                    <a:lnTo>
                      <a:pt x="70231" y="30581"/>
                    </a:lnTo>
                    <a:lnTo>
                      <a:pt x="72250" y="31330"/>
                    </a:lnTo>
                    <a:lnTo>
                      <a:pt x="72720" y="31330"/>
                    </a:lnTo>
                    <a:close/>
                  </a:path>
                  <a:path w="81915" h="38100">
                    <a:moveTo>
                      <a:pt x="72758" y="31610"/>
                    </a:moveTo>
                    <a:lnTo>
                      <a:pt x="72618" y="31584"/>
                    </a:lnTo>
                    <a:lnTo>
                      <a:pt x="72758" y="31610"/>
                    </a:lnTo>
                    <a:close/>
                  </a:path>
                  <a:path w="81915" h="38100">
                    <a:moveTo>
                      <a:pt x="73025" y="31711"/>
                    </a:moveTo>
                    <a:lnTo>
                      <a:pt x="72758" y="31610"/>
                    </a:lnTo>
                    <a:lnTo>
                      <a:pt x="72986" y="31711"/>
                    </a:lnTo>
                    <a:close/>
                  </a:path>
                  <a:path w="81915" h="38100">
                    <a:moveTo>
                      <a:pt x="73710" y="31838"/>
                    </a:moveTo>
                    <a:lnTo>
                      <a:pt x="72809" y="31584"/>
                    </a:lnTo>
                    <a:lnTo>
                      <a:pt x="72948" y="31661"/>
                    </a:lnTo>
                    <a:lnTo>
                      <a:pt x="73710" y="31838"/>
                    </a:lnTo>
                    <a:close/>
                  </a:path>
                  <a:path w="81915" h="38100">
                    <a:moveTo>
                      <a:pt x="75704" y="33185"/>
                    </a:moveTo>
                    <a:lnTo>
                      <a:pt x="74904" y="32867"/>
                    </a:lnTo>
                    <a:lnTo>
                      <a:pt x="75006" y="32994"/>
                    </a:lnTo>
                    <a:lnTo>
                      <a:pt x="75704" y="33185"/>
                    </a:lnTo>
                    <a:close/>
                  </a:path>
                  <a:path w="81915" h="38100">
                    <a:moveTo>
                      <a:pt x="76377" y="33870"/>
                    </a:moveTo>
                    <a:lnTo>
                      <a:pt x="75844" y="33616"/>
                    </a:lnTo>
                    <a:lnTo>
                      <a:pt x="75501" y="33540"/>
                    </a:lnTo>
                    <a:lnTo>
                      <a:pt x="76377" y="33870"/>
                    </a:lnTo>
                    <a:close/>
                  </a:path>
                  <a:path w="81915" h="38100">
                    <a:moveTo>
                      <a:pt x="76771" y="33616"/>
                    </a:moveTo>
                    <a:lnTo>
                      <a:pt x="76403" y="33362"/>
                    </a:lnTo>
                    <a:lnTo>
                      <a:pt x="75704" y="33185"/>
                    </a:lnTo>
                    <a:lnTo>
                      <a:pt x="76771" y="33616"/>
                    </a:lnTo>
                    <a:close/>
                  </a:path>
                  <a:path w="81915" h="38100">
                    <a:moveTo>
                      <a:pt x="77774" y="35775"/>
                    </a:moveTo>
                    <a:lnTo>
                      <a:pt x="77444" y="35521"/>
                    </a:lnTo>
                    <a:lnTo>
                      <a:pt x="73914" y="34124"/>
                    </a:lnTo>
                    <a:lnTo>
                      <a:pt x="72123" y="33388"/>
                    </a:lnTo>
                    <a:lnTo>
                      <a:pt x="72377" y="33616"/>
                    </a:lnTo>
                    <a:lnTo>
                      <a:pt x="73469" y="34124"/>
                    </a:lnTo>
                    <a:lnTo>
                      <a:pt x="71450" y="33489"/>
                    </a:lnTo>
                    <a:lnTo>
                      <a:pt x="69494" y="32600"/>
                    </a:lnTo>
                    <a:lnTo>
                      <a:pt x="69189" y="32473"/>
                    </a:lnTo>
                    <a:lnTo>
                      <a:pt x="68262" y="32219"/>
                    </a:lnTo>
                    <a:lnTo>
                      <a:pt x="64223" y="30695"/>
                    </a:lnTo>
                    <a:lnTo>
                      <a:pt x="60540" y="29298"/>
                    </a:lnTo>
                    <a:lnTo>
                      <a:pt x="60325" y="29044"/>
                    </a:lnTo>
                    <a:lnTo>
                      <a:pt x="62001" y="29679"/>
                    </a:lnTo>
                    <a:lnTo>
                      <a:pt x="60502" y="29044"/>
                    </a:lnTo>
                    <a:lnTo>
                      <a:pt x="59601" y="28663"/>
                    </a:lnTo>
                    <a:lnTo>
                      <a:pt x="59944" y="28790"/>
                    </a:lnTo>
                    <a:lnTo>
                      <a:pt x="60261" y="28905"/>
                    </a:lnTo>
                    <a:lnTo>
                      <a:pt x="60045" y="28727"/>
                    </a:lnTo>
                    <a:lnTo>
                      <a:pt x="60185" y="28282"/>
                    </a:lnTo>
                    <a:lnTo>
                      <a:pt x="60312" y="27889"/>
                    </a:lnTo>
                    <a:lnTo>
                      <a:pt x="60236" y="27609"/>
                    </a:lnTo>
                    <a:lnTo>
                      <a:pt x="59169" y="27241"/>
                    </a:lnTo>
                    <a:lnTo>
                      <a:pt x="59016" y="28028"/>
                    </a:lnTo>
                    <a:lnTo>
                      <a:pt x="59410" y="28321"/>
                    </a:lnTo>
                    <a:lnTo>
                      <a:pt x="59550" y="28282"/>
                    </a:lnTo>
                    <a:lnTo>
                      <a:pt x="59524" y="28409"/>
                    </a:lnTo>
                    <a:lnTo>
                      <a:pt x="59359" y="28333"/>
                    </a:lnTo>
                    <a:lnTo>
                      <a:pt x="59778" y="28600"/>
                    </a:lnTo>
                    <a:lnTo>
                      <a:pt x="59905" y="28702"/>
                    </a:lnTo>
                    <a:lnTo>
                      <a:pt x="59334" y="28536"/>
                    </a:lnTo>
                    <a:lnTo>
                      <a:pt x="59055" y="28409"/>
                    </a:lnTo>
                    <a:lnTo>
                      <a:pt x="58813" y="28409"/>
                    </a:lnTo>
                    <a:lnTo>
                      <a:pt x="58712" y="28244"/>
                    </a:lnTo>
                    <a:lnTo>
                      <a:pt x="57962" y="27901"/>
                    </a:lnTo>
                    <a:lnTo>
                      <a:pt x="58864" y="28244"/>
                    </a:lnTo>
                    <a:lnTo>
                      <a:pt x="58851" y="27901"/>
                    </a:lnTo>
                    <a:lnTo>
                      <a:pt x="59055" y="27609"/>
                    </a:lnTo>
                    <a:lnTo>
                      <a:pt x="58991" y="27190"/>
                    </a:lnTo>
                    <a:lnTo>
                      <a:pt x="59169" y="27241"/>
                    </a:lnTo>
                    <a:lnTo>
                      <a:pt x="59232" y="27012"/>
                    </a:lnTo>
                    <a:lnTo>
                      <a:pt x="59220" y="26631"/>
                    </a:lnTo>
                    <a:lnTo>
                      <a:pt x="59347" y="26631"/>
                    </a:lnTo>
                    <a:lnTo>
                      <a:pt x="59385" y="26504"/>
                    </a:lnTo>
                    <a:lnTo>
                      <a:pt x="59461" y="26657"/>
                    </a:lnTo>
                    <a:lnTo>
                      <a:pt x="59855" y="26758"/>
                    </a:lnTo>
                    <a:lnTo>
                      <a:pt x="60680" y="27012"/>
                    </a:lnTo>
                    <a:lnTo>
                      <a:pt x="60934" y="27114"/>
                    </a:lnTo>
                    <a:lnTo>
                      <a:pt x="61226" y="27203"/>
                    </a:lnTo>
                    <a:lnTo>
                      <a:pt x="61353" y="27241"/>
                    </a:lnTo>
                    <a:lnTo>
                      <a:pt x="61048" y="27152"/>
                    </a:lnTo>
                    <a:lnTo>
                      <a:pt x="61048" y="27292"/>
                    </a:lnTo>
                    <a:lnTo>
                      <a:pt x="61468" y="27520"/>
                    </a:lnTo>
                    <a:lnTo>
                      <a:pt x="61163" y="27419"/>
                    </a:lnTo>
                    <a:lnTo>
                      <a:pt x="60947" y="27368"/>
                    </a:lnTo>
                    <a:lnTo>
                      <a:pt x="61404" y="27609"/>
                    </a:lnTo>
                    <a:lnTo>
                      <a:pt x="62026" y="28028"/>
                    </a:lnTo>
                    <a:lnTo>
                      <a:pt x="62191" y="28155"/>
                    </a:lnTo>
                    <a:lnTo>
                      <a:pt x="62153" y="27876"/>
                    </a:lnTo>
                    <a:lnTo>
                      <a:pt x="62318" y="27927"/>
                    </a:lnTo>
                    <a:lnTo>
                      <a:pt x="61480" y="27571"/>
                    </a:lnTo>
                    <a:lnTo>
                      <a:pt x="61823" y="27686"/>
                    </a:lnTo>
                    <a:lnTo>
                      <a:pt x="62306" y="27876"/>
                    </a:lnTo>
                    <a:lnTo>
                      <a:pt x="62496" y="27647"/>
                    </a:lnTo>
                    <a:lnTo>
                      <a:pt x="62788" y="27139"/>
                    </a:lnTo>
                    <a:lnTo>
                      <a:pt x="63004" y="26758"/>
                    </a:lnTo>
                    <a:lnTo>
                      <a:pt x="63055" y="26619"/>
                    </a:lnTo>
                    <a:lnTo>
                      <a:pt x="61468" y="25869"/>
                    </a:lnTo>
                    <a:lnTo>
                      <a:pt x="61417" y="27279"/>
                    </a:lnTo>
                    <a:lnTo>
                      <a:pt x="61417" y="25857"/>
                    </a:lnTo>
                    <a:lnTo>
                      <a:pt x="56972" y="23736"/>
                    </a:lnTo>
                    <a:lnTo>
                      <a:pt x="56972" y="26631"/>
                    </a:lnTo>
                    <a:lnTo>
                      <a:pt x="56629" y="27393"/>
                    </a:lnTo>
                    <a:lnTo>
                      <a:pt x="56337" y="27012"/>
                    </a:lnTo>
                    <a:lnTo>
                      <a:pt x="56273" y="26631"/>
                    </a:lnTo>
                    <a:lnTo>
                      <a:pt x="56972" y="26631"/>
                    </a:lnTo>
                    <a:lnTo>
                      <a:pt x="56972" y="23736"/>
                    </a:lnTo>
                    <a:lnTo>
                      <a:pt x="55905" y="23228"/>
                    </a:lnTo>
                    <a:lnTo>
                      <a:pt x="55791" y="23063"/>
                    </a:lnTo>
                    <a:lnTo>
                      <a:pt x="55664" y="22733"/>
                    </a:lnTo>
                    <a:lnTo>
                      <a:pt x="55524" y="24345"/>
                    </a:lnTo>
                    <a:lnTo>
                      <a:pt x="55410" y="26123"/>
                    </a:lnTo>
                    <a:lnTo>
                      <a:pt x="55372" y="27178"/>
                    </a:lnTo>
                    <a:lnTo>
                      <a:pt x="55092" y="27012"/>
                    </a:lnTo>
                    <a:lnTo>
                      <a:pt x="54597" y="27012"/>
                    </a:lnTo>
                    <a:lnTo>
                      <a:pt x="54686" y="25946"/>
                    </a:lnTo>
                    <a:lnTo>
                      <a:pt x="55372" y="26111"/>
                    </a:lnTo>
                    <a:lnTo>
                      <a:pt x="55257" y="22694"/>
                    </a:lnTo>
                    <a:lnTo>
                      <a:pt x="55041" y="21869"/>
                    </a:lnTo>
                    <a:lnTo>
                      <a:pt x="54825" y="21107"/>
                    </a:lnTo>
                    <a:lnTo>
                      <a:pt x="54698" y="20955"/>
                    </a:lnTo>
                    <a:lnTo>
                      <a:pt x="54698" y="20726"/>
                    </a:lnTo>
                    <a:lnTo>
                      <a:pt x="54571" y="20675"/>
                    </a:lnTo>
                    <a:lnTo>
                      <a:pt x="54711" y="20688"/>
                    </a:lnTo>
                    <a:lnTo>
                      <a:pt x="54470" y="20662"/>
                    </a:lnTo>
                    <a:lnTo>
                      <a:pt x="54330" y="20662"/>
                    </a:lnTo>
                    <a:lnTo>
                      <a:pt x="54356" y="20789"/>
                    </a:lnTo>
                    <a:lnTo>
                      <a:pt x="54660" y="20942"/>
                    </a:lnTo>
                    <a:lnTo>
                      <a:pt x="54305" y="20840"/>
                    </a:lnTo>
                    <a:lnTo>
                      <a:pt x="54241" y="21120"/>
                    </a:lnTo>
                    <a:lnTo>
                      <a:pt x="53251" y="21170"/>
                    </a:lnTo>
                    <a:lnTo>
                      <a:pt x="53759" y="21551"/>
                    </a:lnTo>
                    <a:lnTo>
                      <a:pt x="54152" y="21551"/>
                    </a:lnTo>
                    <a:lnTo>
                      <a:pt x="54102" y="21818"/>
                    </a:lnTo>
                    <a:lnTo>
                      <a:pt x="54076" y="21945"/>
                    </a:lnTo>
                    <a:lnTo>
                      <a:pt x="53987" y="21818"/>
                    </a:lnTo>
                    <a:lnTo>
                      <a:pt x="53619" y="21805"/>
                    </a:lnTo>
                    <a:lnTo>
                      <a:pt x="51879" y="24879"/>
                    </a:lnTo>
                    <a:lnTo>
                      <a:pt x="52133" y="21742"/>
                    </a:lnTo>
                    <a:lnTo>
                      <a:pt x="53619" y="21805"/>
                    </a:lnTo>
                    <a:lnTo>
                      <a:pt x="53759" y="21551"/>
                    </a:lnTo>
                    <a:lnTo>
                      <a:pt x="52158" y="21551"/>
                    </a:lnTo>
                    <a:lnTo>
                      <a:pt x="52184" y="21170"/>
                    </a:lnTo>
                    <a:lnTo>
                      <a:pt x="53251" y="21170"/>
                    </a:lnTo>
                    <a:lnTo>
                      <a:pt x="52184" y="21158"/>
                    </a:lnTo>
                    <a:lnTo>
                      <a:pt x="52209" y="20916"/>
                    </a:lnTo>
                    <a:lnTo>
                      <a:pt x="52895" y="20916"/>
                    </a:lnTo>
                    <a:lnTo>
                      <a:pt x="52209" y="20828"/>
                    </a:lnTo>
                    <a:lnTo>
                      <a:pt x="52730" y="20789"/>
                    </a:lnTo>
                    <a:lnTo>
                      <a:pt x="52514" y="20624"/>
                    </a:lnTo>
                    <a:lnTo>
                      <a:pt x="52235" y="20650"/>
                    </a:lnTo>
                    <a:lnTo>
                      <a:pt x="52501" y="20624"/>
                    </a:lnTo>
                    <a:lnTo>
                      <a:pt x="52260" y="20447"/>
                    </a:lnTo>
                    <a:lnTo>
                      <a:pt x="53682" y="20574"/>
                    </a:lnTo>
                    <a:lnTo>
                      <a:pt x="52260" y="20256"/>
                    </a:lnTo>
                    <a:lnTo>
                      <a:pt x="53886" y="20561"/>
                    </a:lnTo>
                    <a:lnTo>
                      <a:pt x="54279" y="20548"/>
                    </a:lnTo>
                    <a:lnTo>
                      <a:pt x="54394" y="20320"/>
                    </a:lnTo>
                    <a:lnTo>
                      <a:pt x="54356" y="20548"/>
                    </a:lnTo>
                    <a:lnTo>
                      <a:pt x="54495" y="20561"/>
                    </a:lnTo>
                    <a:lnTo>
                      <a:pt x="54673" y="20535"/>
                    </a:lnTo>
                    <a:lnTo>
                      <a:pt x="54965" y="20523"/>
                    </a:lnTo>
                    <a:lnTo>
                      <a:pt x="54775" y="20408"/>
                    </a:lnTo>
                    <a:lnTo>
                      <a:pt x="55029" y="20523"/>
                    </a:lnTo>
                    <a:lnTo>
                      <a:pt x="55219" y="18961"/>
                    </a:lnTo>
                    <a:lnTo>
                      <a:pt x="54775" y="18948"/>
                    </a:lnTo>
                    <a:lnTo>
                      <a:pt x="54546" y="20066"/>
                    </a:lnTo>
                    <a:lnTo>
                      <a:pt x="54495" y="19862"/>
                    </a:lnTo>
                    <a:lnTo>
                      <a:pt x="54406" y="20294"/>
                    </a:lnTo>
                    <a:lnTo>
                      <a:pt x="54470" y="19773"/>
                    </a:lnTo>
                    <a:lnTo>
                      <a:pt x="54673" y="18986"/>
                    </a:lnTo>
                    <a:lnTo>
                      <a:pt x="54495" y="18999"/>
                    </a:lnTo>
                    <a:lnTo>
                      <a:pt x="54368" y="19405"/>
                    </a:lnTo>
                    <a:lnTo>
                      <a:pt x="54267" y="19011"/>
                    </a:lnTo>
                    <a:lnTo>
                      <a:pt x="52362" y="19126"/>
                    </a:lnTo>
                    <a:lnTo>
                      <a:pt x="53174" y="19011"/>
                    </a:lnTo>
                    <a:lnTo>
                      <a:pt x="54203" y="18935"/>
                    </a:lnTo>
                    <a:lnTo>
                      <a:pt x="54152" y="18630"/>
                    </a:lnTo>
                    <a:lnTo>
                      <a:pt x="54241" y="18935"/>
                    </a:lnTo>
                    <a:lnTo>
                      <a:pt x="54571" y="18897"/>
                    </a:lnTo>
                    <a:lnTo>
                      <a:pt x="54698" y="18834"/>
                    </a:lnTo>
                    <a:lnTo>
                      <a:pt x="55194" y="18872"/>
                    </a:lnTo>
                    <a:lnTo>
                      <a:pt x="55130" y="18554"/>
                    </a:lnTo>
                    <a:lnTo>
                      <a:pt x="55257" y="18605"/>
                    </a:lnTo>
                    <a:lnTo>
                      <a:pt x="55016" y="18503"/>
                    </a:lnTo>
                    <a:lnTo>
                      <a:pt x="55219" y="18465"/>
                    </a:lnTo>
                    <a:lnTo>
                      <a:pt x="55333" y="17526"/>
                    </a:lnTo>
                    <a:lnTo>
                      <a:pt x="56019" y="17424"/>
                    </a:lnTo>
                    <a:lnTo>
                      <a:pt x="56146" y="17297"/>
                    </a:lnTo>
                    <a:lnTo>
                      <a:pt x="55613" y="17360"/>
                    </a:lnTo>
                    <a:lnTo>
                      <a:pt x="55346" y="17360"/>
                    </a:lnTo>
                    <a:lnTo>
                      <a:pt x="55410" y="16522"/>
                    </a:lnTo>
                    <a:lnTo>
                      <a:pt x="55003" y="16573"/>
                    </a:lnTo>
                    <a:lnTo>
                      <a:pt x="55003" y="17360"/>
                    </a:lnTo>
                    <a:lnTo>
                      <a:pt x="54965" y="17526"/>
                    </a:lnTo>
                    <a:lnTo>
                      <a:pt x="54013" y="17614"/>
                    </a:lnTo>
                    <a:lnTo>
                      <a:pt x="54927" y="17526"/>
                    </a:lnTo>
                    <a:lnTo>
                      <a:pt x="55003" y="17360"/>
                    </a:lnTo>
                    <a:lnTo>
                      <a:pt x="55003" y="16573"/>
                    </a:lnTo>
                    <a:lnTo>
                      <a:pt x="53632" y="16700"/>
                    </a:lnTo>
                    <a:lnTo>
                      <a:pt x="55448" y="15989"/>
                    </a:lnTo>
                    <a:lnTo>
                      <a:pt x="54000" y="15963"/>
                    </a:lnTo>
                    <a:lnTo>
                      <a:pt x="54622" y="15455"/>
                    </a:lnTo>
                    <a:lnTo>
                      <a:pt x="55499" y="15367"/>
                    </a:lnTo>
                    <a:lnTo>
                      <a:pt x="55537" y="14947"/>
                    </a:lnTo>
                    <a:lnTo>
                      <a:pt x="55130" y="14947"/>
                    </a:lnTo>
                    <a:lnTo>
                      <a:pt x="55524" y="14516"/>
                    </a:lnTo>
                    <a:lnTo>
                      <a:pt x="55613" y="13843"/>
                    </a:lnTo>
                    <a:lnTo>
                      <a:pt x="53619" y="14439"/>
                    </a:lnTo>
                    <a:lnTo>
                      <a:pt x="52717" y="14897"/>
                    </a:lnTo>
                    <a:lnTo>
                      <a:pt x="52793" y="13995"/>
                    </a:lnTo>
                    <a:lnTo>
                      <a:pt x="52463" y="14109"/>
                    </a:lnTo>
                    <a:lnTo>
                      <a:pt x="52374" y="14922"/>
                    </a:lnTo>
                    <a:lnTo>
                      <a:pt x="50965" y="14693"/>
                    </a:lnTo>
                    <a:lnTo>
                      <a:pt x="50952" y="15989"/>
                    </a:lnTo>
                    <a:lnTo>
                      <a:pt x="52235" y="16294"/>
                    </a:lnTo>
                    <a:lnTo>
                      <a:pt x="50863" y="15976"/>
                    </a:lnTo>
                    <a:lnTo>
                      <a:pt x="50787" y="16941"/>
                    </a:lnTo>
                    <a:lnTo>
                      <a:pt x="50812" y="15963"/>
                    </a:lnTo>
                    <a:lnTo>
                      <a:pt x="49695" y="15709"/>
                    </a:lnTo>
                    <a:lnTo>
                      <a:pt x="52146" y="13550"/>
                    </a:lnTo>
                    <a:lnTo>
                      <a:pt x="48158" y="13296"/>
                    </a:lnTo>
                    <a:lnTo>
                      <a:pt x="48514" y="12141"/>
                    </a:lnTo>
                    <a:lnTo>
                      <a:pt x="48641" y="11849"/>
                    </a:lnTo>
                    <a:lnTo>
                      <a:pt x="48920" y="11518"/>
                    </a:lnTo>
                    <a:lnTo>
                      <a:pt x="49034" y="11391"/>
                    </a:lnTo>
                    <a:lnTo>
                      <a:pt x="49403" y="10629"/>
                    </a:lnTo>
                    <a:lnTo>
                      <a:pt x="50266" y="10248"/>
                    </a:lnTo>
                    <a:lnTo>
                      <a:pt x="50546" y="10121"/>
                    </a:lnTo>
                    <a:lnTo>
                      <a:pt x="50863" y="10375"/>
                    </a:lnTo>
                    <a:lnTo>
                      <a:pt x="50774" y="10121"/>
                    </a:lnTo>
                    <a:lnTo>
                      <a:pt x="50139" y="8216"/>
                    </a:lnTo>
                    <a:lnTo>
                      <a:pt x="47637" y="8851"/>
                    </a:lnTo>
                    <a:lnTo>
                      <a:pt x="45872" y="10248"/>
                    </a:lnTo>
                    <a:lnTo>
                      <a:pt x="46596" y="9232"/>
                    </a:lnTo>
                    <a:lnTo>
                      <a:pt x="47015" y="8724"/>
                    </a:lnTo>
                    <a:lnTo>
                      <a:pt x="47586" y="7962"/>
                    </a:lnTo>
                    <a:lnTo>
                      <a:pt x="47828" y="7708"/>
                    </a:lnTo>
                    <a:lnTo>
                      <a:pt x="47244" y="7454"/>
                    </a:lnTo>
                    <a:lnTo>
                      <a:pt x="46888" y="7708"/>
                    </a:lnTo>
                    <a:lnTo>
                      <a:pt x="44602" y="10883"/>
                    </a:lnTo>
                    <a:lnTo>
                      <a:pt x="44373" y="11010"/>
                    </a:lnTo>
                    <a:lnTo>
                      <a:pt x="44132" y="11264"/>
                    </a:lnTo>
                    <a:lnTo>
                      <a:pt x="43865" y="11391"/>
                    </a:lnTo>
                    <a:lnTo>
                      <a:pt x="43675" y="11518"/>
                    </a:lnTo>
                    <a:lnTo>
                      <a:pt x="43472" y="11518"/>
                    </a:lnTo>
                    <a:lnTo>
                      <a:pt x="42405" y="11163"/>
                    </a:lnTo>
                    <a:lnTo>
                      <a:pt x="42291" y="11010"/>
                    </a:lnTo>
                    <a:lnTo>
                      <a:pt x="42240" y="10629"/>
                    </a:lnTo>
                    <a:lnTo>
                      <a:pt x="41960" y="10198"/>
                    </a:lnTo>
                    <a:lnTo>
                      <a:pt x="41173" y="9359"/>
                    </a:lnTo>
                    <a:lnTo>
                      <a:pt x="38569" y="8724"/>
                    </a:lnTo>
                    <a:lnTo>
                      <a:pt x="36690" y="9232"/>
                    </a:lnTo>
                    <a:lnTo>
                      <a:pt x="34861" y="9232"/>
                    </a:lnTo>
                    <a:lnTo>
                      <a:pt x="31178" y="12141"/>
                    </a:lnTo>
                    <a:lnTo>
                      <a:pt x="30581" y="13817"/>
                    </a:lnTo>
                    <a:lnTo>
                      <a:pt x="30010" y="14744"/>
                    </a:lnTo>
                    <a:lnTo>
                      <a:pt x="29908" y="15036"/>
                    </a:lnTo>
                    <a:lnTo>
                      <a:pt x="29679" y="15862"/>
                    </a:lnTo>
                    <a:lnTo>
                      <a:pt x="40754" y="18008"/>
                    </a:lnTo>
                    <a:lnTo>
                      <a:pt x="47853" y="16979"/>
                    </a:lnTo>
                    <a:lnTo>
                      <a:pt x="47853" y="17106"/>
                    </a:lnTo>
                    <a:lnTo>
                      <a:pt x="47053" y="17221"/>
                    </a:lnTo>
                    <a:lnTo>
                      <a:pt x="46913" y="17183"/>
                    </a:lnTo>
                    <a:lnTo>
                      <a:pt x="46494" y="17272"/>
                    </a:lnTo>
                    <a:lnTo>
                      <a:pt x="46088" y="17335"/>
                    </a:lnTo>
                    <a:lnTo>
                      <a:pt x="45478" y="17411"/>
                    </a:lnTo>
                    <a:lnTo>
                      <a:pt x="45986" y="17373"/>
                    </a:lnTo>
                    <a:lnTo>
                      <a:pt x="45808" y="17399"/>
                    </a:lnTo>
                    <a:lnTo>
                      <a:pt x="42291" y="18122"/>
                    </a:lnTo>
                    <a:lnTo>
                      <a:pt x="43980" y="17741"/>
                    </a:lnTo>
                    <a:lnTo>
                      <a:pt x="45808" y="17411"/>
                    </a:lnTo>
                    <a:lnTo>
                      <a:pt x="40843" y="18034"/>
                    </a:lnTo>
                    <a:lnTo>
                      <a:pt x="39446" y="18249"/>
                    </a:lnTo>
                    <a:lnTo>
                      <a:pt x="39255" y="18249"/>
                    </a:lnTo>
                    <a:lnTo>
                      <a:pt x="39103" y="18503"/>
                    </a:lnTo>
                    <a:lnTo>
                      <a:pt x="39001" y="18630"/>
                    </a:lnTo>
                    <a:lnTo>
                      <a:pt x="38900" y="18757"/>
                    </a:lnTo>
                    <a:lnTo>
                      <a:pt x="38798" y="18884"/>
                    </a:lnTo>
                    <a:lnTo>
                      <a:pt x="38531" y="19227"/>
                    </a:lnTo>
                    <a:lnTo>
                      <a:pt x="38836" y="18884"/>
                    </a:lnTo>
                    <a:lnTo>
                      <a:pt x="38747" y="19011"/>
                    </a:lnTo>
                    <a:lnTo>
                      <a:pt x="38874" y="18884"/>
                    </a:lnTo>
                    <a:lnTo>
                      <a:pt x="39001" y="18757"/>
                    </a:lnTo>
                    <a:lnTo>
                      <a:pt x="39090" y="18630"/>
                    </a:lnTo>
                    <a:lnTo>
                      <a:pt x="39204" y="18503"/>
                    </a:lnTo>
                    <a:lnTo>
                      <a:pt x="40830" y="18503"/>
                    </a:lnTo>
                    <a:lnTo>
                      <a:pt x="41617" y="18376"/>
                    </a:lnTo>
                    <a:lnTo>
                      <a:pt x="43865" y="18745"/>
                    </a:lnTo>
                    <a:lnTo>
                      <a:pt x="44221" y="18757"/>
                    </a:lnTo>
                    <a:lnTo>
                      <a:pt x="44056" y="18757"/>
                    </a:lnTo>
                    <a:lnTo>
                      <a:pt x="44259" y="18732"/>
                    </a:lnTo>
                    <a:lnTo>
                      <a:pt x="44386" y="18719"/>
                    </a:lnTo>
                    <a:lnTo>
                      <a:pt x="46304" y="18503"/>
                    </a:lnTo>
                    <a:lnTo>
                      <a:pt x="46482" y="18503"/>
                    </a:lnTo>
                    <a:lnTo>
                      <a:pt x="47282" y="18415"/>
                    </a:lnTo>
                    <a:lnTo>
                      <a:pt x="47409" y="18288"/>
                    </a:lnTo>
                    <a:lnTo>
                      <a:pt x="49606" y="18135"/>
                    </a:lnTo>
                    <a:lnTo>
                      <a:pt x="47510" y="18376"/>
                    </a:lnTo>
                    <a:lnTo>
                      <a:pt x="47790" y="18376"/>
                    </a:lnTo>
                    <a:lnTo>
                      <a:pt x="47485" y="18402"/>
                    </a:lnTo>
                    <a:lnTo>
                      <a:pt x="50139" y="18262"/>
                    </a:lnTo>
                    <a:lnTo>
                      <a:pt x="50444" y="18249"/>
                    </a:lnTo>
                    <a:lnTo>
                      <a:pt x="50685" y="18249"/>
                    </a:lnTo>
                    <a:lnTo>
                      <a:pt x="50647" y="18745"/>
                    </a:lnTo>
                    <a:lnTo>
                      <a:pt x="50622" y="19189"/>
                    </a:lnTo>
                    <a:lnTo>
                      <a:pt x="50571" y="19926"/>
                    </a:lnTo>
                    <a:lnTo>
                      <a:pt x="50901" y="19900"/>
                    </a:lnTo>
                    <a:lnTo>
                      <a:pt x="51333" y="19900"/>
                    </a:lnTo>
                    <a:lnTo>
                      <a:pt x="51346" y="19773"/>
                    </a:lnTo>
                    <a:lnTo>
                      <a:pt x="51422" y="20091"/>
                    </a:lnTo>
                    <a:lnTo>
                      <a:pt x="51841" y="20180"/>
                    </a:lnTo>
                    <a:lnTo>
                      <a:pt x="51803" y="20535"/>
                    </a:lnTo>
                    <a:lnTo>
                      <a:pt x="51269" y="20535"/>
                    </a:lnTo>
                    <a:lnTo>
                      <a:pt x="51803" y="20548"/>
                    </a:lnTo>
                    <a:lnTo>
                      <a:pt x="51257" y="20662"/>
                    </a:lnTo>
                    <a:lnTo>
                      <a:pt x="51790" y="20675"/>
                    </a:lnTo>
                    <a:lnTo>
                      <a:pt x="51231" y="20764"/>
                    </a:lnTo>
                    <a:lnTo>
                      <a:pt x="51193" y="20916"/>
                    </a:lnTo>
                    <a:lnTo>
                      <a:pt x="51765" y="20916"/>
                    </a:lnTo>
                    <a:lnTo>
                      <a:pt x="51739" y="21170"/>
                    </a:lnTo>
                    <a:lnTo>
                      <a:pt x="51701" y="21551"/>
                    </a:lnTo>
                    <a:lnTo>
                      <a:pt x="51142" y="21551"/>
                    </a:lnTo>
                    <a:lnTo>
                      <a:pt x="51689" y="21653"/>
                    </a:lnTo>
                    <a:lnTo>
                      <a:pt x="51015" y="21678"/>
                    </a:lnTo>
                    <a:lnTo>
                      <a:pt x="51689" y="21717"/>
                    </a:lnTo>
                    <a:lnTo>
                      <a:pt x="51358" y="25031"/>
                    </a:lnTo>
                    <a:lnTo>
                      <a:pt x="51841" y="25349"/>
                    </a:lnTo>
                    <a:lnTo>
                      <a:pt x="53340" y="25628"/>
                    </a:lnTo>
                    <a:lnTo>
                      <a:pt x="53162" y="26631"/>
                    </a:lnTo>
                    <a:lnTo>
                      <a:pt x="53073" y="26911"/>
                    </a:lnTo>
                    <a:lnTo>
                      <a:pt x="53136" y="27178"/>
                    </a:lnTo>
                    <a:lnTo>
                      <a:pt x="53022" y="26885"/>
                    </a:lnTo>
                    <a:lnTo>
                      <a:pt x="52387" y="26504"/>
                    </a:lnTo>
                    <a:lnTo>
                      <a:pt x="53136" y="26619"/>
                    </a:lnTo>
                    <a:lnTo>
                      <a:pt x="52933" y="26504"/>
                    </a:lnTo>
                    <a:lnTo>
                      <a:pt x="50634" y="25234"/>
                    </a:lnTo>
                    <a:lnTo>
                      <a:pt x="50380" y="25107"/>
                    </a:lnTo>
                    <a:lnTo>
                      <a:pt x="50444" y="25234"/>
                    </a:lnTo>
                    <a:lnTo>
                      <a:pt x="49428" y="24726"/>
                    </a:lnTo>
                    <a:lnTo>
                      <a:pt x="48958" y="24472"/>
                    </a:lnTo>
                    <a:lnTo>
                      <a:pt x="47777" y="23837"/>
                    </a:lnTo>
                    <a:lnTo>
                      <a:pt x="46672" y="23228"/>
                    </a:lnTo>
                    <a:lnTo>
                      <a:pt x="47713" y="23837"/>
                    </a:lnTo>
                    <a:lnTo>
                      <a:pt x="46355" y="23152"/>
                    </a:lnTo>
                    <a:lnTo>
                      <a:pt x="48577" y="24472"/>
                    </a:lnTo>
                    <a:lnTo>
                      <a:pt x="48094" y="24218"/>
                    </a:lnTo>
                    <a:lnTo>
                      <a:pt x="47853" y="24091"/>
                    </a:lnTo>
                    <a:lnTo>
                      <a:pt x="46418" y="23329"/>
                    </a:lnTo>
                    <a:lnTo>
                      <a:pt x="44640" y="22313"/>
                    </a:lnTo>
                    <a:lnTo>
                      <a:pt x="44869" y="22440"/>
                    </a:lnTo>
                    <a:lnTo>
                      <a:pt x="46316" y="23329"/>
                    </a:lnTo>
                    <a:lnTo>
                      <a:pt x="46151" y="23177"/>
                    </a:lnTo>
                    <a:lnTo>
                      <a:pt x="46329" y="23279"/>
                    </a:lnTo>
                    <a:lnTo>
                      <a:pt x="46215" y="23075"/>
                    </a:lnTo>
                    <a:lnTo>
                      <a:pt x="46355" y="23152"/>
                    </a:lnTo>
                    <a:lnTo>
                      <a:pt x="45910" y="22821"/>
                    </a:lnTo>
                    <a:lnTo>
                      <a:pt x="44831" y="22174"/>
                    </a:lnTo>
                    <a:lnTo>
                      <a:pt x="45326" y="22466"/>
                    </a:lnTo>
                    <a:lnTo>
                      <a:pt x="44500" y="21894"/>
                    </a:lnTo>
                    <a:lnTo>
                      <a:pt x="46380" y="23063"/>
                    </a:lnTo>
                    <a:lnTo>
                      <a:pt x="46355" y="22796"/>
                    </a:lnTo>
                    <a:lnTo>
                      <a:pt x="48590" y="23901"/>
                    </a:lnTo>
                    <a:lnTo>
                      <a:pt x="46443" y="22707"/>
                    </a:lnTo>
                    <a:lnTo>
                      <a:pt x="49936" y="24409"/>
                    </a:lnTo>
                    <a:lnTo>
                      <a:pt x="48590" y="23698"/>
                    </a:lnTo>
                    <a:lnTo>
                      <a:pt x="48221" y="23393"/>
                    </a:lnTo>
                    <a:lnTo>
                      <a:pt x="46583" y="22631"/>
                    </a:lnTo>
                    <a:lnTo>
                      <a:pt x="46621" y="21932"/>
                    </a:lnTo>
                    <a:lnTo>
                      <a:pt x="46520" y="21691"/>
                    </a:lnTo>
                    <a:lnTo>
                      <a:pt x="46672" y="21691"/>
                    </a:lnTo>
                    <a:lnTo>
                      <a:pt x="46570" y="21424"/>
                    </a:lnTo>
                    <a:lnTo>
                      <a:pt x="46367" y="21285"/>
                    </a:lnTo>
                    <a:lnTo>
                      <a:pt x="46659" y="21336"/>
                    </a:lnTo>
                    <a:lnTo>
                      <a:pt x="46774" y="21183"/>
                    </a:lnTo>
                    <a:lnTo>
                      <a:pt x="46748" y="21336"/>
                    </a:lnTo>
                    <a:lnTo>
                      <a:pt x="47815" y="21297"/>
                    </a:lnTo>
                    <a:lnTo>
                      <a:pt x="48158" y="21336"/>
                    </a:lnTo>
                    <a:lnTo>
                      <a:pt x="48221" y="21043"/>
                    </a:lnTo>
                    <a:lnTo>
                      <a:pt x="46812" y="21043"/>
                    </a:lnTo>
                    <a:lnTo>
                      <a:pt x="46786" y="21170"/>
                    </a:lnTo>
                    <a:lnTo>
                      <a:pt x="46736" y="21043"/>
                    </a:lnTo>
                    <a:lnTo>
                      <a:pt x="46304" y="20967"/>
                    </a:lnTo>
                    <a:lnTo>
                      <a:pt x="45440" y="21056"/>
                    </a:lnTo>
                    <a:lnTo>
                      <a:pt x="45288" y="21069"/>
                    </a:lnTo>
                    <a:lnTo>
                      <a:pt x="44970" y="21094"/>
                    </a:lnTo>
                    <a:lnTo>
                      <a:pt x="44970" y="21920"/>
                    </a:lnTo>
                    <a:lnTo>
                      <a:pt x="44780" y="21907"/>
                    </a:lnTo>
                    <a:lnTo>
                      <a:pt x="44970" y="21920"/>
                    </a:lnTo>
                    <a:lnTo>
                      <a:pt x="44970" y="21094"/>
                    </a:lnTo>
                    <a:lnTo>
                      <a:pt x="44310" y="21145"/>
                    </a:lnTo>
                    <a:lnTo>
                      <a:pt x="44310" y="21666"/>
                    </a:lnTo>
                    <a:lnTo>
                      <a:pt x="44018" y="21602"/>
                    </a:lnTo>
                    <a:lnTo>
                      <a:pt x="44310" y="21666"/>
                    </a:lnTo>
                    <a:lnTo>
                      <a:pt x="44310" y="21145"/>
                    </a:lnTo>
                    <a:lnTo>
                      <a:pt x="45250" y="21069"/>
                    </a:lnTo>
                    <a:lnTo>
                      <a:pt x="45440" y="21056"/>
                    </a:lnTo>
                    <a:lnTo>
                      <a:pt x="45707" y="21043"/>
                    </a:lnTo>
                    <a:lnTo>
                      <a:pt x="46189" y="21043"/>
                    </a:lnTo>
                    <a:lnTo>
                      <a:pt x="44907" y="21005"/>
                    </a:lnTo>
                    <a:lnTo>
                      <a:pt x="44094" y="20853"/>
                    </a:lnTo>
                    <a:lnTo>
                      <a:pt x="44945" y="20828"/>
                    </a:lnTo>
                    <a:lnTo>
                      <a:pt x="43916" y="20815"/>
                    </a:lnTo>
                    <a:lnTo>
                      <a:pt x="43446" y="20726"/>
                    </a:lnTo>
                    <a:lnTo>
                      <a:pt x="44094" y="20650"/>
                    </a:lnTo>
                    <a:lnTo>
                      <a:pt x="43408" y="20688"/>
                    </a:lnTo>
                    <a:lnTo>
                      <a:pt x="43408" y="21209"/>
                    </a:lnTo>
                    <a:lnTo>
                      <a:pt x="43268" y="21209"/>
                    </a:lnTo>
                    <a:lnTo>
                      <a:pt x="43141" y="21221"/>
                    </a:lnTo>
                    <a:lnTo>
                      <a:pt x="42049" y="21297"/>
                    </a:lnTo>
                    <a:lnTo>
                      <a:pt x="43040" y="21221"/>
                    </a:lnTo>
                    <a:lnTo>
                      <a:pt x="42900" y="21120"/>
                    </a:lnTo>
                    <a:lnTo>
                      <a:pt x="42760" y="21043"/>
                    </a:lnTo>
                    <a:lnTo>
                      <a:pt x="41033" y="21056"/>
                    </a:lnTo>
                    <a:lnTo>
                      <a:pt x="41275" y="21043"/>
                    </a:lnTo>
                    <a:lnTo>
                      <a:pt x="42760" y="21043"/>
                    </a:lnTo>
                    <a:lnTo>
                      <a:pt x="42900" y="21120"/>
                    </a:lnTo>
                    <a:lnTo>
                      <a:pt x="43078" y="21120"/>
                    </a:lnTo>
                    <a:lnTo>
                      <a:pt x="43268" y="21209"/>
                    </a:lnTo>
                    <a:lnTo>
                      <a:pt x="43408" y="21209"/>
                    </a:lnTo>
                    <a:lnTo>
                      <a:pt x="43408" y="20688"/>
                    </a:lnTo>
                    <a:lnTo>
                      <a:pt x="43281" y="20688"/>
                    </a:lnTo>
                    <a:lnTo>
                      <a:pt x="43154" y="20662"/>
                    </a:lnTo>
                    <a:lnTo>
                      <a:pt x="43789" y="20612"/>
                    </a:lnTo>
                    <a:lnTo>
                      <a:pt x="43040" y="20650"/>
                    </a:lnTo>
                    <a:lnTo>
                      <a:pt x="42303" y="20497"/>
                    </a:lnTo>
                    <a:lnTo>
                      <a:pt x="45605" y="20269"/>
                    </a:lnTo>
                    <a:lnTo>
                      <a:pt x="45872" y="20256"/>
                    </a:lnTo>
                    <a:lnTo>
                      <a:pt x="46723" y="20281"/>
                    </a:lnTo>
                    <a:lnTo>
                      <a:pt x="46863" y="20281"/>
                    </a:lnTo>
                    <a:lnTo>
                      <a:pt x="46101" y="20231"/>
                    </a:lnTo>
                    <a:lnTo>
                      <a:pt x="46875" y="20180"/>
                    </a:lnTo>
                    <a:lnTo>
                      <a:pt x="47002" y="20066"/>
                    </a:lnTo>
                    <a:lnTo>
                      <a:pt x="47142" y="19532"/>
                    </a:lnTo>
                    <a:lnTo>
                      <a:pt x="47167" y="19392"/>
                    </a:lnTo>
                    <a:lnTo>
                      <a:pt x="47028" y="19405"/>
                    </a:lnTo>
                    <a:lnTo>
                      <a:pt x="45948" y="19646"/>
                    </a:lnTo>
                    <a:lnTo>
                      <a:pt x="46697" y="19519"/>
                    </a:lnTo>
                    <a:lnTo>
                      <a:pt x="46951" y="19507"/>
                    </a:lnTo>
                    <a:lnTo>
                      <a:pt x="45478" y="19469"/>
                    </a:lnTo>
                    <a:lnTo>
                      <a:pt x="45478" y="19964"/>
                    </a:lnTo>
                    <a:lnTo>
                      <a:pt x="45478" y="19469"/>
                    </a:lnTo>
                    <a:lnTo>
                      <a:pt x="45097" y="19481"/>
                    </a:lnTo>
                    <a:lnTo>
                      <a:pt x="45097" y="19634"/>
                    </a:lnTo>
                    <a:lnTo>
                      <a:pt x="45415" y="19710"/>
                    </a:lnTo>
                    <a:lnTo>
                      <a:pt x="45212" y="19723"/>
                    </a:lnTo>
                    <a:lnTo>
                      <a:pt x="42786" y="19964"/>
                    </a:lnTo>
                    <a:lnTo>
                      <a:pt x="42786" y="20408"/>
                    </a:lnTo>
                    <a:lnTo>
                      <a:pt x="41884" y="20408"/>
                    </a:lnTo>
                    <a:lnTo>
                      <a:pt x="42240" y="20497"/>
                    </a:lnTo>
                    <a:lnTo>
                      <a:pt x="41846" y="20408"/>
                    </a:lnTo>
                    <a:lnTo>
                      <a:pt x="40665" y="20510"/>
                    </a:lnTo>
                    <a:lnTo>
                      <a:pt x="41783" y="20408"/>
                    </a:lnTo>
                    <a:lnTo>
                      <a:pt x="41541" y="20345"/>
                    </a:lnTo>
                    <a:lnTo>
                      <a:pt x="41148" y="20358"/>
                    </a:lnTo>
                    <a:lnTo>
                      <a:pt x="41427" y="20332"/>
                    </a:lnTo>
                    <a:lnTo>
                      <a:pt x="40881" y="20218"/>
                    </a:lnTo>
                    <a:lnTo>
                      <a:pt x="40754" y="20231"/>
                    </a:lnTo>
                    <a:lnTo>
                      <a:pt x="40881" y="20218"/>
                    </a:lnTo>
                    <a:lnTo>
                      <a:pt x="41694" y="20154"/>
                    </a:lnTo>
                    <a:lnTo>
                      <a:pt x="41465" y="20281"/>
                    </a:lnTo>
                    <a:lnTo>
                      <a:pt x="42633" y="20281"/>
                    </a:lnTo>
                    <a:lnTo>
                      <a:pt x="42786" y="20408"/>
                    </a:lnTo>
                    <a:lnTo>
                      <a:pt x="42786" y="19964"/>
                    </a:lnTo>
                    <a:lnTo>
                      <a:pt x="42075" y="20027"/>
                    </a:lnTo>
                    <a:lnTo>
                      <a:pt x="40525" y="20040"/>
                    </a:lnTo>
                    <a:lnTo>
                      <a:pt x="40525" y="20396"/>
                    </a:lnTo>
                    <a:lnTo>
                      <a:pt x="39217" y="20485"/>
                    </a:lnTo>
                    <a:lnTo>
                      <a:pt x="40195" y="20408"/>
                    </a:lnTo>
                    <a:lnTo>
                      <a:pt x="40525" y="20396"/>
                    </a:lnTo>
                    <a:lnTo>
                      <a:pt x="40525" y="20040"/>
                    </a:lnTo>
                    <a:lnTo>
                      <a:pt x="40347" y="20040"/>
                    </a:lnTo>
                    <a:lnTo>
                      <a:pt x="42049" y="19900"/>
                    </a:lnTo>
                    <a:lnTo>
                      <a:pt x="41897" y="19900"/>
                    </a:lnTo>
                    <a:lnTo>
                      <a:pt x="44945" y="19558"/>
                    </a:lnTo>
                    <a:lnTo>
                      <a:pt x="40017" y="20015"/>
                    </a:lnTo>
                    <a:lnTo>
                      <a:pt x="40297" y="20053"/>
                    </a:lnTo>
                    <a:lnTo>
                      <a:pt x="40068" y="20066"/>
                    </a:lnTo>
                    <a:lnTo>
                      <a:pt x="38684" y="20193"/>
                    </a:lnTo>
                    <a:lnTo>
                      <a:pt x="40043" y="20066"/>
                    </a:lnTo>
                    <a:lnTo>
                      <a:pt x="38493" y="20154"/>
                    </a:lnTo>
                    <a:lnTo>
                      <a:pt x="39370" y="20078"/>
                    </a:lnTo>
                    <a:lnTo>
                      <a:pt x="38493" y="20154"/>
                    </a:lnTo>
                    <a:lnTo>
                      <a:pt x="39992" y="20066"/>
                    </a:lnTo>
                    <a:lnTo>
                      <a:pt x="39865" y="20027"/>
                    </a:lnTo>
                    <a:lnTo>
                      <a:pt x="39738" y="20040"/>
                    </a:lnTo>
                    <a:lnTo>
                      <a:pt x="39204" y="19900"/>
                    </a:lnTo>
                    <a:lnTo>
                      <a:pt x="38887" y="19837"/>
                    </a:lnTo>
                    <a:lnTo>
                      <a:pt x="38633" y="19862"/>
                    </a:lnTo>
                    <a:lnTo>
                      <a:pt x="38506" y="19862"/>
                    </a:lnTo>
                    <a:lnTo>
                      <a:pt x="38227" y="19900"/>
                    </a:lnTo>
                    <a:lnTo>
                      <a:pt x="38354" y="19875"/>
                    </a:lnTo>
                    <a:lnTo>
                      <a:pt x="37909" y="19900"/>
                    </a:lnTo>
                    <a:lnTo>
                      <a:pt x="38455" y="19850"/>
                    </a:lnTo>
                    <a:lnTo>
                      <a:pt x="38315" y="19812"/>
                    </a:lnTo>
                    <a:lnTo>
                      <a:pt x="38176" y="19723"/>
                    </a:lnTo>
                    <a:lnTo>
                      <a:pt x="37414" y="19558"/>
                    </a:lnTo>
                    <a:lnTo>
                      <a:pt x="37960" y="19659"/>
                    </a:lnTo>
                    <a:lnTo>
                      <a:pt x="37363" y="19469"/>
                    </a:lnTo>
                    <a:lnTo>
                      <a:pt x="37223" y="19519"/>
                    </a:lnTo>
                    <a:lnTo>
                      <a:pt x="37071" y="19507"/>
                    </a:lnTo>
                    <a:lnTo>
                      <a:pt x="36436" y="19570"/>
                    </a:lnTo>
                    <a:lnTo>
                      <a:pt x="36753" y="19773"/>
                    </a:lnTo>
                    <a:lnTo>
                      <a:pt x="36995" y="19850"/>
                    </a:lnTo>
                    <a:lnTo>
                      <a:pt x="37134" y="19837"/>
                    </a:lnTo>
                    <a:lnTo>
                      <a:pt x="37299" y="19913"/>
                    </a:lnTo>
                    <a:lnTo>
                      <a:pt x="37553" y="20053"/>
                    </a:lnTo>
                    <a:lnTo>
                      <a:pt x="37769" y="20027"/>
                    </a:lnTo>
                    <a:lnTo>
                      <a:pt x="37922" y="20154"/>
                    </a:lnTo>
                    <a:lnTo>
                      <a:pt x="38074" y="20154"/>
                    </a:lnTo>
                    <a:lnTo>
                      <a:pt x="38252" y="20231"/>
                    </a:lnTo>
                    <a:lnTo>
                      <a:pt x="38125" y="20231"/>
                    </a:lnTo>
                    <a:lnTo>
                      <a:pt x="37947" y="20243"/>
                    </a:lnTo>
                    <a:lnTo>
                      <a:pt x="37820" y="20256"/>
                    </a:lnTo>
                    <a:lnTo>
                      <a:pt x="37566" y="20281"/>
                    </a:lnTo>
                    <a:lnTo>
                      <a:pt x="38049" y="20459"/>
                    </a:lnTo>
                    <a:lnTo>
                      <a:pt x="38201" y="20447"/>
                    </a:lnTo>
                    <a:lnTo>
                      <a:pt x="38404" y="20434"/>
                    </a:lnTo>
                    <a:lnTo>
                      <a:pt x="38569" y="20408"/>
                    </a:lnTo>
                    <a:lnTo>
                      <a:pt x="38823" y="20396"/>
                    </a:lnTo>
                    <a:lnTo>
                      <a:pt x="38950" y="20510"/>
                    </a:lnTo>
                    <a:lnTo>
                      <a:pt x="39077" y="20510"/>
                    </a:lnTo>
                    <a:lnTo>
                      <a:pt x="39535" y="20485"/>
                    </a:lnTo>
                    <a:lnTo>
                      <a:pt x="40589" y="20396"/>
                    </a:lnTo>
                    <a:lnTo>
                      <a:pt x="41300" y="20370"/>
                    </a:lnTo>
                    <a:lnTo>
                      <a:pt x="39014" y="20535"/>
                    </a:lnTo>
                    <a:lnTo>
                      <a:pt x="39268" y="20637"/>
                    </a:lnTo>
                    <a:lnTo>
                      <a:pt x="39471" y="20624"/>
                    </a:lnTo>
                    <a:lnTo>
                      <a:pt x="39560" y="20751"/>
                    </a:lnTo>
                    <a:lnTo>
                      <a:pt x="39738" y="20739"/>
                    </a:lnTo>
                    <a:lnTo>
                      <a:pt x="40119" y="20802"/>
                    </a:lnTo>
                    <a:lnTo>
                      <a:pt x="40284" y="20789"/>
                    </a:lnTo>
                    <a:lnTo>
                      <a:pt x="41084" y="20789"/>
                    </a:lnTo>
                    <a:lnTo>
                      <a:pt x="40957" y="20802"/>
                    </a:lnTo>
                    <a:lnTo>
                      <a:pt x="40500" y="20802"/>
                    </a:lnTo>
                    <a:lnTo>
                      <a:pt x="40500" y="21005"/>
                    </a:lnTo>
                    <a:lnTo>
                      <a:pt x="40220" y="21005"/>
                    </a:lnTo>
                    <a:lnTo>
                      <a:pt x="40093" y="20955"/>
                    </a:lnTo>
                    <a:lnTo>
                      <a:pt x="40246" y="20955"/>
                    </a:lnTo>
                    <a:lnTo>
                      <a:pt x="40500" y="21005"/>
                    </a:lnTo>
                    <a:lnTo>
                      <a:pt x="40500" y="20802"/>
                    </a:lnTo>
                    <a:lnTo>
                      <a:pt x="40170" y="20802"/>
                    </a:lnTo>
                    <a:lnTo>
                      <a:pt x="39941" y="20828"/>
                    </a:lnTo>
                    <a:lnTo>
                      <a:pt x="39941" y="21005"/>
                    </a:lnTo>
                    <a:lnTo>
                      <a:pt x="39674" y="21018"/>
                    </a:lnTo>
                    <a:lnTo>
                      <a:pt x="39941" y="21005"/>
                    </a:lnTo>
                    <a:lnTo>
                      <a:pt x="39941" y="20828"/>
                    </a:lnTo>
                    <a:lnTo>
                      <a:pt x="39814" y="20840"/>
                    </a:lnTo>
                    <a:lnTo>
                      <a:pt x="39916" y="20993"/>
                    </a:lnTo>
                    <a:lnTo>
                      <a:pt x="39585" y="20980"/>
                    </a:lnTo>
                    <a:lnTo>
                      <a:pt x="39814" y="20967"/>
                    </a:lnTo>
                    <a:lnTo>
                      <a:pt x="39662" y="20840"/>
                    </a:lnTo>
                    <a:lnTo>
                      <a:pt x="39535" y="20853"/>
                    </a:lnTo>
                    <a:lnTo>
                      <a:pt x="39535" y="21018"/>
                    </a:lnTo>
                    <a:lnTo>
                      <a:pt x="38252" y="21069"/>
                    </a:lnTo>
                    <a:lnTo>
                      <a:pt x="39535" y="21018"/>
                    </a:lnTo>
                    <a:lnTo>
                      <a:pt x="39319" y="20967"/>
                    </a:lnTo>
                    <a:lnTo>
                      <a:pt x="39077" y="20916"/>
                    </a:lnTo>
                    <a:lnTo>
                      <a:pt x="38150" y="20993"/>
                    </a:lnTo>
                    <a:lnTo>
                      <a:pt x="38976" y="20904"/>
                    </a:lnTo>
                    <a:lnTo>
                      <a:pt x="38023" y="20916"/>
                    </a:lnTo>
                    <a:lnTo>
                      <a:pt x="37846" y="20929"/>
                    </a:lnTo>
                    <a:lnTo>
                      <a:pt x="37579" y="20942"/>
                    </a:lnTo>
                    <a:lnTo>
                      <a:pt x="38100" y="21018"/>
                    </a:lnTo>
                    <a:lnTo>
                      <a:pt x="38239" y="21018"/>
                    </a:lnTo>
                    <a:lnTo>
                      <a:pt x="38112" y="21031"/>
                    </a:lnTo>
                    <a:lnTo>
                      <a:pt x="37680" y="21056"/>
                    </a:lnTo>
                    <a:lnTo>
                      <a:pt x="37465" y="21069"/>
                    </a:lnTo>
                    <a:lnTo>
                      <a:pt x="36233" y="21120"/>
                    </a:lnTo>
                    <a:lnTo>
                      <a:pt x="37414" y="21082"/>
                    </a:lnTo>
                    <a:lnTo>
                      <a:pt x="37566" y="21145"/>
                    </a:lnTo>
                    <a:lnTo>
                      <a:pt x="38023" y="21247"/>
                    </a:lnTo>
                    <a:lnTo>
                      <a:pt x="37820" y="21132"/>
                    </a:lnTo>
                    <a:lnTo>
                      <a:pt x="38036" y="21094"/>
                    </a:lnTo>
                    <a:lnTo>
                      <a:pt x="37757" y="21094"/>
                    </a:lnTo>
                    <a:lnTo>
                      <a:pt x="38188" y="21056"/>
                    </a:lnTo>
                    <a:lnTo>
                      <a:pt x="38036" y="21094"/>
                    </a:lnTo>
                    <a:lnTo>
                      <a:pt x="38277" y="21094"/>
                    </a:lnTo>
                    <a:lnTo>
                      <a:pt x="38595" y="21209"/>
                    </a:lnTo>
                    <a:lnTo>
                      <a:pt x="38303" y="21094"/>
                    </a:lnTo>
                    <a:lnTo>
                      <a:pt x="39611" y="21043"/>
                    </a:lnTo>
                    <a:lnTo>
                      <a:pt x="39878" y="21132"/>
                    </a:lnTo>
                    <a:lnTo>
                      <a:pt x="40005" y="21031"/>
                    </a:lnTo>
                    <a:lnTo>
                      <a:pt x="40182" y="21107"/>
                    </a:lnTo>
                    <a:lnTo>
                      <a:pt x="40386" y="21094"/>
                    </a:lnTo>
                    <a:lnTo>
                      <a:pt x="40525" y="21018"/>
                    </a:lnTo>
                    <a:lnTo>
                      <a:pt x="40792" y="21069"/>
                    </a:lnTo>
                    <a:lnTo>
                      <a:pt x="40944" y="21069"/>
                    </a:lnTo>
                    <a:lnTo>
                      <a:pt x="40792" y="21069"/>
                    </a:lnTo>
                    <a:lnTo>
                      <a:pt x="40500" y="21107"/>
                    </a:lnTo>
                    <a:lnTo>
                      <a:pt x="40728" y="21183"/>
                    </a:lnTo>
                    <a:lnTo>
                      <a:pt x="41300" y="21170"/>
                    </a:lnTo>
                    <a:lnTo>
                      <a:pt x="42227" y="21158"/>
                    </a:lnTo>
                    <a:lnTo>
                      <a:pt x="41338" y="21183"/>
                    </a:lnTo>
                    <a:lnTo>
                      <a:pt x="41910" y="21297"/>
                    </a:lnTo>
                    <a:lnTo>
                      <a:pt x="41656" y="21297"/>
                    </a:lnTo>
                    <a:lnTo>
                      <a:pt x="42316" y="21374"/>
                    </a:lnTo>
                    <a:lnTo>
                      <a:pt x="42545" y="21424"/>
                    </a:lnTo>
                    <a:lnTo>
                      <a:pt x="41643" y="21424"/>
                    </a:lnTo>
                    <a:lnTo>
                      <a:pt x="42329" y="21678"/>
                    </a:lnTo>
                    <a:lnTo>
                      <a:pt x="43802" y="21678"/>
                    </a:lnTo>
                    <a:lnTo>
                      <a:pt x="43027" y="21590"/>
                    </a:lnTo>
                    <a:lnTo>
                      <a:pt x="42430" y="21551"/>
                    </a:lnTo>
                    <a:lnTo>
                      <a:pt x="43319" y="21577"/>
                    </a:lnTo>
                    <a:lnTo>
                      <a:pt x="43891" y="21640"/>
                    </a:lnTo>
                    <a:lnTo>
                      <a:pt x="43510" y="21615"/>
                    </a:lnTo>
                    <a:lnTo>
                      <a:pt x="43802" y="21678"/>
                    </a:lnTo>
                    <a:lnTo>
                      <a:pt x="44069" y="21729"/>
                    </a:lnTo>
                    <a:lnTo>
                      <a:pt x="44373" y="21805"/>
                    </a:lnTo>
                    <a:lnTo>
                      <a:pt x="44069" y="21729"/>
                    </a:lnTo>
                    <a:lnTo>
                      <a:pt x="44335" y="21882"/>
                    </a:lnTo>
                    <a:lnTo>
                      <a:pt x="43040" y="21805"/>
                    </a:lnTo>
                    <a:lnTo>
                      <a:pt x="40678" y="21805"/>
                    </a:lnTo>
                    <a:lnTo>
                      <a:pt x="40373" y="21742"/>
                    </a:lnTo>
                    <a:lnTo>
                      <a:pt x="40195" y="21729"/>
                    </a:lnTo>
                    <a:lnTo>
                      <a:pt x="47015" y="24091"/>
                    </a:lnTo>
                    <a:lnTo>
                      <a:pt x="45300" y="23710"/>
                    </a:lnTo>
                    <a:lnTo>
                      <a:pt x="46723" y="24218"/>
                    </a:lnTo>
                    <a:lnTo>
                      <a:pt x="46189" y="24091"/>
                    </a:lnTo>
                    <a:lnTo>
                      <a:pt x="48044" y="24726"/>
                    </a:lnTo>
                    <a:lnTo>
                      <a:pt x="46342" y="24218"/>
                    </a:lnTo>
                    <a:lnTo>
                      <a:pt x="40779" y="22059"/>
                    </a:lnTo>
                    <a:lnTo>
                      <a:pt x="39916" y="21729"/>
                    </a:lnTo>
                    <a:lnTo>
                      <a:pt x="39509" y="21717"/>
                    </a:lnTo>
                    <a:lnTo>
                      <a:pt x="39293" y="21742"/>
                    </a:lnTo>
                    <a:lnTo>
                      <a:pt x="40208" y="22059"/>
                    </a:lnTo>
                    <a:lnTo>
                      <a:pt x="38747" y="21805"/>
                    </a:lnTo>
                    <a:lnTo>
                      <a:pt x="38481" y="21805"/>
                    </a:lnTo>
                    <a:lnTo>
                      <a:pt x="38049" y="21678"/>
                    </a:lnTo>
                    <a:lnTo>
                      <a:pt x="34848" y="21551"/>
                    </a:lnTo>
                    <a:lnTo>
                      <a:pt x="39052" y="21653"/>
                    </a:lnTo>
                    <a:lnTo>
                      <a:pt x="39217" y="21704"/>
                    </a:lnTo>
                    <a:lnTo>
                      <a:pt x="39801" y="21691"/>
                    </a:lnTo>
                    <a:lnTo>
                      <a:pt x="39535" y="21590"/>
                    </a:lnTo>
                    <a:lnTo>
                      <a:pt x="39141" y="21424"/>
                    </a:lnTo>
                    <a:lnTo>
                      <a:pt x="38874" y="21424"/>
                    </a:lnTo>
                    <a:lnTo>
                      <a:pt x="38265" y="21310"/>
                    </a:lnTo>
                    <a:lnTo>
                      <a:pt x="38608" y="21297"/>
                    </a:lnTo>
                    <a:lnTo>
                      <a:pt x="38201" y="21297"/>
                    </a:lnTo>
                    <a:lnTo>
                      <a:pt x="38023" y="21285"/>
                    </a:lnTo>
                    <a:lnTo>
                      <a:pt x="34582" y="21348"/>
                    </a:lnTo>
                    <a:lnTo>
                      <a:pt x="38023" y="21310"/>
                    </a:lnTo>
                    <a:lnTo>
                      <a:pt x="38163" y="21310"/>
                    </a:lnTo>
                    <a:lnTo>
                      <a:pt x="38366" y="21424"/>
                    </a:lnTo>
                    <a:lnTo>
                      <a:pt x="38747" y="21551"/>
                    </a:lnTo>
                    <a:lnTo>
                      <a:pt x="38417" y="21437"/>
                    </a:lnTo>
                    <a:lnTo>
                      <a:pt x="38582" y="21526"/>
                    </a:lnTo>
                    <a:lnTo>
                      <a:pt x="38315" y="21424"/>
                    </a:lnTo>
                    <a:lnTo>
                      <a:pt x="33147" y="21551"/>
                    </a:lnTo>
                    <a:lnTo>
                      <a:pt x="33451" y="21513"/>
                    </a:lnTo>
                    <a:lnTo>
                      <a:pt x="31661" y="21551"/>
                    </a:lnTo>
                    <a:lnTo>
                      <a:pt x="34137" y="21424"/>
                    </a:lnTo>
                    <a:lnTo>
                      <a:pt x="28194" y="21564"/>
                    </a:lnTo>
                    <a:lnTo>
                      <a:pt x="25044" y="21678"/>
                    </a:lnTo>
                    <a:lnTo>
                      <a:pt x="23926" y="21678"/>
                    </a:lnTo>
                    <a:lnTo>
                      <a:pt x="23215" y="21678"/>
                    </a:lnTo>
                    <a:lnTo>
                      <a:pt x="22580" y="21602"/>
                    </a:lnTo>
                    <a:lnTo>
                      <a:pt x="22072" y="21551"/>
                    </a:lnTo>
                    <a:lnTo>
                      <a:pt x="22491" y="21640"/>
                    </a:lnTo>
                    <a:lnTo>
                      <a:pt x="23215" y="21678"/>
                    </a:lnTo>
                    <a:lnTo>
                      <a:pt x="26987" y="21602"/>
                    </a:lnTo>
                    <a:lnTo>
                      <a:pt x="28194" y="21564"/>
                    </a:lnTo>
                    <a:lnTo>
                      <a:pt x="29006" y="21526"/>
                    </a:lnTo>
                    <a:lnTo>
                      <a:pt x="28003" y="21551"/>
                    </a:lnTo>
                    <a:lnTo>
                      <a:pt x="22694" y="21551"/>
                    </a:lnTo>
                    <a:lnTo>
                      <a:pt x="29629" y="21437"/>
                    </a:lnTo>
                    <a:lnTo>
                      <a:pt x="22186" y="21488"/>
                    </a:lnTo>
                    <a:lnTo>
                      <a:pt x="21666" y="21488"/>
                    </a:lnTo>
                    <a:lnTo>
                      <a:pt x="21539" y="21513"/>
                    </a:lnTo>
                    <a:lnTo>
                      <a:pt x="22580" y="21793"/>
                    </a:lnTo>
                    <a:lnTo>
                      <a:pt x="21640" y="21551"/>
                    </a:lnTo>
                    <a:lnTo>
                      <a:pt x="22656" y="21793"/>
                    </a:lnTo>
                    <a:lnTo>
                      <a:pt x="22529" y="21729"/>
                    </a:lnTo>
                    <a:lnTo>
                      <a:pt x="21742" y="21564"/>
                    </a:lnTo>
                    <a:lnTo>
                      <a:pt x="22885" y="21767"/>
                    </a:lnTo>
                    <a:lnTo>
                      <a:pt x="23063" y="21755"/>
                    </a:lnTo>
                    <a:lnTo>
                      <a:pt x="23533" y="21907"/>
                    </a:lnTo>
                    <a:lnTo>
                      <a:pt x="23660" y="21907"/>
                    </a:lnTo>
                    <a:lnTo>
                      <a:pt x="55308" y="28257"/>
                    </a:lnTo>
                    <a:lnTo>
                      <a:pt x="55753" y="28524"/>
                    </a:lnTo>
                    <a:lnTo>
                      <a:pt x="55435" y="28321"/>
                    </a:lnTo>
                    <a:lnTo>
                      <a:pt x="56743" y="28536"/>
                    </a:lnTo>
                    <a:lnTo>
                      <a:pt x="56642" y="28409"/>
                    </a:lnTo>
                    <a:lnTo>
                      <a:pt x="59651" y="29540"/>
                    </a:lnTo>
                    <a:lnTo>
                      <a:pt x="60058" y="29718"/>
                    </a:lnTo>
                    <a:lnTo>
                      <a:pt x="63042" y="30822"/>
                    </a:lnTo>
                    <a:lnTo>
                      <a:pt x="62801" y="30695"/>
                    </a:lnTo>
                    <a:lnTo>
                      <a:pt x="67068" y="32473"/>
                    </a:lnTo>
                    <a:lnTo>
                      <a:pt x="68630" y="33108"/>
                    </a:lnTo>
                    <a:lnTo>
                      <a:pt x="70053" y="33451"/>
                    </a:lnTo>
                    <a:lnTo>
                      <a:pt x="68567" y="32981"/>
                    </a:lnTo>
                    <a:lnTo>
                      <a:pt x="69456" y="33172"/>
                    </a:lnTo>
                    <a:lnTo>
                      <a:pt x="69430" y="32981"/>
                    </a:lnTo>
                    <a:lnTo>
                      <a:pt x="69405" y="32854"/>
                    </a:lnTo>
                    <a:lnTo>
                      <a:pt x="72415" y="33997"/>
                    </a:lnTo>
                    <a:lnTo>
                      <a:pt x="72237" y="33997"/>
                    </a:lnTo>
                    <a:lnTo>
                      <a:pt x="75349" y="35140"/>
                    </a:lnTo>
                    <a:lnTo>
                      <a:pt x="74066" y="34493"/>
                    </a:lnTo>
                    <a:lnTo>
                      <a:pt x="73431" y="34251"/>
                    </a:lnTo>
                    <a:lnTo>
                      <a:pt x="73088" y="34124"/>
                    </a:lnTo>
                    <a:lnTo>
                      <a:pt x="73088" y="34251"/>
                    </a:lnTo>
                    <a:lnTo>
                      <a:pt x="72428" y="33997"/>
                    </a:lnTo>
                    <a:lnTo>
                      <a:pt x="73088" y="34251"/>
                    </a:lnTo>
                    <a:lnTo>
                      <a:pt x="73088" y="34124"/>
                    </a:lnTo>
                    <a:lnTo>
                      <a:pt x="71780" y="33616"/>
                    </a:lnTo>
                    <a:lnTo>
                      <a:pt x="72809" y="33997"/>
                    </a:lnTo>
                    <a:lnTo>
                      <a:pt x="74676" y="34632"/>
                    </a:lnTo>
                    <a:lnTo>
                      <a:pt x="76250" y="35140"/>
                    </a:lnTo>
                    <a:lnTo>
                      <a:pt x="76949" y="35521"/>
                    </a:lnTo>
                    <a:lnTo>
                      <a:pt x="77774" y="35775"/>
                    </a:lnTo>
                    <a:close/>
                  </a:path>
                  <a:path w="81915" h="38100">
                    <a:moveTo>
                      <a:pt x="78257" y="35648"/>
                    </a:moveTo>
                    <a:lnTo>
                      <a:pt x="76454" y="34886"/>
                    </a:lnTo>
                    <a:lnTo>
                      <a:pt x="77825" y="35394"/>
                    </a:lnTo>
                    <a:lnTo>
                      <a:pt x="77343" y="35013"/>
                    </a:lnTo>
                    <a:lnTo>
                      <a:pt x="76974" y="34886"/>
                    </a:lnTo>
                    <a:lnTo>
                      <a:pt x="75514" y="34378"/>
                    </a:lnTo>
                    <a:lnTo>
                      <a:pt x="74282" y="33870"/>
                    </a:lnTo>
                    <a:lnTo>
                      <a:pt x="72351" y="33108"/>
                    </a:lnTo>
                    <a:lnTo>
                      <a:pt x="71348" y="32727"/>
                    </a:lnTo>
                    <a:lnTo>
                      <a:pt x="71208" y="32727"/>
                    </a:lnTo>
                    <a:lnTo>
                      <a:pt x="72199" y="33108"/>
                    </a:lnTo>
                    <a:lnTo>
                      <a:pt x="71589" y="32981"/>
                    </a:lnTo>
                    <a:lnTo>
                      <a:pt x="73863" y="33870"/>
                    </a:lnTo>
                    <a:lnTo>
                      <a:pt x="71958" y="33235"/>
                    </a:lnTo>
                    <a:lnTo>
                      <a:pt x="71551" y="32981"/>
                    </a:lnTo>
                    <a:lnTo>
                      <a:pt x="69316" y="32169"/>
                    </a:lnTo>
                    <a:lnTo>
                      <a:pt x="67462" y="31584"/>
                    </a:lnTo>
                    <a:lnTo>
                      <a:pt x="66903" y="31457"/>
                    </a:lnTo>
                    <a:lnTo>
                      <a:pt x="68732" y="32092"/>
                    </a:lnTo>
                    <a:lnTo>
                      <a:pt x="71526" y="33147"/>
                    </a:lnTo>
                    <a:lnTo>
                      <a:pt x="72123" y="33388"/>
                    </a:lnTo>
                    <a:lnTo>
                      <a:pt x="78257" y="35648"/>
                    </a:lnTo>
                    <a:close/>
                  </a:path>
                  <a:path w="81915" h="38100">
                    <a:moveTo>
                      <a:pt x="78701" y="34886"/>
                    </a:moveTo>
                    <a:lnTo>
                      <a:pt x="76377" y="33870"/>
                    </a:lnTo>
                    <a:lnTo>
                      <a:pt x="75463" y="33528"/>
                    </a:lnTo>
                    <a:lnTo>
                      <a:pt x="74650" y="33362"/>
                    </a:lnTo>
                    <a:lnTo>
                      <a:pt x="73888" y="32981"/>
                    </a:lnTo>
                    <a:lnTo>
                      <a:pt x="72428" y="32473"/>
                    </a:lnTo>
                    <a:lnTo>
                      <a:pt x="73139" y="32677"/>
                    </a:lnTo>
                    <a:lnTo>
                      <a:pt x="75628" y="33426"/>
                    </a:lnTo>
                    <a:lnTo>
                      <a:pt x="73202" y="32600"/>
                    </a:lnTo>
                    <a:lnTo>
                      <a:pt x="72834" y="32473"/>
                    </a:lnTo>
                    <a:lnTo>
                      <a:pt x="70561" y="31584"/>
                    </a:lnTo>
                    <a:lnTo>
                      <a:pt x="70231" y="31457"/>
                    </a:lnTo>
                    <a:lnTo>
                      <a:pt x="71335" y="31711"/>
                    </a:lnTo>
                    <a:lnTo>
                      <a:pt x="70624" y="31457"/>
                    </a:lnTo>
                    <a:lnTo>
                      <a:pt x="70269" y="31330"/>
                    </a:lnTo>
                    <a:lnTo>
                      <a:pt x="67068" y="30187"/>
                    </a:lnTo>
                    <a:lnTo>
                      <a:pt x="65836" y="29806"/>
                    </a:lnTo>
                    <a:lnTo>
                      <a:pt x="70104" y="31330"/>
                    </a:lnTo>
                    <a:lnTo>
                      <a:pt x="66446" y="30060"/>
                    </a:lnTo>
                    <a:lnTo>
                      <a:pt x="68821" y="30949"/>
                    </a:lnTo>
                    <a:lnTo>
                      <a:pt x="69596" y="31203"/>
                    </a:lnTo>
                    <a:lnTo>
                      <a:pt x="70510" y="31584"/>
                    </a:lnTo>
                    <a:lnTo>
                      <a:pt x="69303" y="31203"/>
                    </a:lnTo>
                    <a:lnTo>
                      <a:pt x="68897" y="31076"/>
                    </a:lnTo>
                    <a:lnTo>
                      <a:pt x="68033" y="30797"/>
                    </a:lnTo>
                    <a:lnTo>
                      <a:pt x="65709" y="29933"/>
                    </a:lnTo>
                    <a:lnTo>
                      <a:pt x="61277" y="28282"/>
                    </a:lnTo>
                    <a:lnTo>
                      <a:pt x="61099" y="28155"/>
                    </a:lnTo>
                    <a:lnTo>
                      <a:pt x="61366" y="28155"/>
                    </a:lnTo>
                    <a:lnTo>
                      <a:pt x="60782" y="27901"/>
                    </a:lnTo>
                    <a:lnTo>
                      <a:pt x="63258" y="28803"/>
                    </a:lnTo>
                    <a:lnTo>
                      <a:pt x="66243" y="29679"/>
                    </a:lnTo>
                    <a:lnTo>
                      <a:pt x="61074" y="27901"/>
                    </a:lnTo>
                    <a:lnTo>
                      <a:pt x="60756" y="27787"/>
                    </a:lnTo>
                    <a:lnTo>
                      <a:pt x="60642" y="28384"/>
                    </a:lnTo>
                    <a:lnTo>
                      <a:pt x="61772" y="28790"/>
                    </a:lnTo>
                    <a:lnTo>
                      <a:pt x="60731" y="28282"/>
                    </a:lnTo>
                    <a:lnTo>
                      <a:pt x="64668" y="29679"/>
                    </a:lnTo>
                    <a:lnTo>
                      <a:pt x="65239" y="29933"/>
                    </a:lnTo>
                    <a:lnTo>
                      <a:pt x="63893" y="29552"/>
                    </a:lnTo>
                    <a:lnTo>
                      <a:pt x="68440" y="31076"/>
                    </a:lnTo>
                    <a:lnTo>
                      <a:pt x="68300" y="31076"/>
                    </a:lnTo>
                    <a:lnTo>
                      <a:pt x="68097" y="31000"/>
                    </a:lnTo>
                    <a:lnTo>
                      <a:pt x="66027" y="30340"/>
                    </a:lnTo>
                    <a:lnTo>
                      <a:pt x="69456" y="31623"/>
                    </a:lnTo>
                    <a:lnTo>
                      <a:pt x="69926" y="31826"/>
                    </a:lnTo>
                    <a:lnTo>
                      <a:pt x="76898" y="34455"/>
                    </a:lnTo>
                    <a:lnTo>
                      <a:pt x="74447" y="33426"/>
                    </a:lnTo>
                    <a:lnTo>
                      <a:pt x="74879" y="33591"/>
                    </a:lnTo>
                    <a:lnTo>
                      <a:pt x="75184" y="33705"/>
                    </a:lnTo>
                    <a:lnTo>
                      <a:pt x="75387" y="33769"/>
                    </a:lnTo>
                    <a:lnTo>
                      <a:pt x="76657" y="34201"/>
                    </a:lnTo>
                    <a:lnTo>
                      <a:pt x="75526" y="33769"/>
                    </a:lnTo>
                    <a:lnTo>
                      <a:pt x="75399" y="33718"/>
                    </a:lnTo>
                    <a:lnTo>
                      <a:pt x="74574" y="33426"/>
                    </a:lnTo>
                    <a:lnTo>
                      <a:pt x="73380" y="32981"/>
                    </a:lnTo>
                    <a:lnTo>
                      <a:pt x="69316" y="31457"/>
                    </a:lnTo>
                    <a:lnTo>
                      <a:pt x="69608" y="31457"/>
                    </a:lnTo>
                    <a:lnTo>
                      <a:pt x="73964" y="33185"/>
                    </a:lnTo>
                    <a:lnTo>
                      <a:pt x="75590" y="33743"/>
                    </a:lnTo>
                    <a:lnTo>
                      <a:pt x="76136" y="33870"/>
                    </a:lnTo>
                    <a:lnTo>
                      <a:pt x="78346" y="34759"/>
                    </a:lnTo>
                    <a:lnTo>
                      <a:pt x="78701" y="34886"/>
                    </a:lnTo>
                    <a:close/>
                  </a:path>
                  <a:path w="81915" h="38100">
                    <a:moveTo>
                      <a:pt x="79336" y="34493"/>
                    </a:moveTo>
                    <a:lnTo>
                      <a:pt x="78778" y="34251"/>
                    </a:lnTo>
                    <a:lnTo>
                      <a:pt x="78397" y="34124"/>
                    </a:lnTo>
                    <a:lnTo>
                      <a:pt x="79336" y="34493"/>
                    </a:lnTo>
                    <a:close/>
                  </a:path>
                  <a:path w="81915" h="38100">
                    <a:moveTo>
                      <a:pt x="80835" y="35140"/>
                    </a:moveTo>
                    <a:lnTo>
                      <a:pt x="79476" y="34556"/>
                    </a:lnTo>
                    <a:lnTo>
                      <a:pt x="77698" y="33997"/>
                    </a:lnTo>
                    <a:lnTo>
                      <a:pt x="76771" y="33616"/>
                    </a:lnTo>
                    <a:lnTo>
                      <a:pt x="76212" y="33616"/>
                    </a:lnTo>
                    <a:lnTo>
                      <a:pt x="80835" y="35140"/>
                    </a:lnTo>
                    <a:close/>
                  </a:path>
                  <a:path w="81915" h="38100">
                    <a:moveTo>
                      <a:pt x="81229" y="37553"/>
                    </a:moveTo>
                    <a:lnTo>
                      <a:pt x="74650" y="35140"/>
                    </a:lnTo>
                    <a:lnTo>
                      <a:pt x="72009" y="34163"/>
                    </a:lnTo>
                    <a:lnTo>
                      <a:pt x="74383" y="35140"/>
                    </a:lnTo>
                    <a:lnTo>
                      <a:pt x="73025" y="34759"/>
                    </a:lnTo>
                    <a:lnTo>
                      <a:pt x="72732" y="34632"/>
                    </a:lnTo>
                    <a:lnTo>
                      <a:pt x="72567" y="34556"/>
                    </a:lnTo>
                    <a:lnTo>
                      <a:pt x="23126" y="21945"/>
                    </a:lnTo>
                    <a:lnTo>
                      <a:pt x="75196" y="35648"/>
                    </a:lnTo>
                    <a:lnTo>
                      <a:pt x="75069" y="35648"/>
                    </a:lnTo>
                    <a:lnTo>
                      <a:pt x="76555" y="36156"/>
                    </a:lnTo>
                    <a:lnTo>
                      <a:pt x="81229" y="37553"/>
                    </a:lnTo>
                    <a:close/>
                  </a:path>
                  <a:path w="81915" h="38100">
                    <a:moveTo>
                      <a:pt x="81686" y="34632"/>
                    </a:moveTo>
                    <a:lnTo>
                      <a:pt x="76022" y="32727"/>
                    </a:lnTo>
                    <a:lnTo>
                      <a:pt x="75641" y="32600"/>
                    </a:lnTo>
                    <a:lnTo>
                      <a:pt x="73367" y="31838"/>
                    </a:lnTo>
                    <a:lnTo>
                      <a:pt x="72986" y="31711"/>
                    </a:lnTo>
                    <a:lnTo>
                      <a:pt x="72618" y="31584"/>
                    </a:lnTo>
                    <a:lnTo>
                      <a:pt x="70777" y="30949"/>
                    </a:lnTo>
                    <a:lnTo>
                      <a:pt x="69227" y="30441"/>
                    </a:lnTo>
                    <a:lnTo>
                      <a:pt x="71386" y="31076"/>
                    </a:lnTo>
                    <a:lnTo>
                      <a:pt x="70446" y="30695"/>
                    </a:lnTo>
                    <a:lnTo>
                      <a:pt x="69697" y="30391"/>
                    </a:lnTo>
                    <a:lnTo>
                      <a:pt x="67576" y="29806"/>
                    </a:lnTo>
                    <a:lnTo>
                      <a:pt x="67551" y="29679"/>
                    </a:lnTo>
                    <a:lnTo>
                      <a:pt x="64236" y="28663"/>
                    </a:lnTo>
                    <a:lnTo>
                      <a:pt x="67005" y="29679"/>
                    </a:lnTo>
                    <a:lnTo>
                      <a:pt x="70307" y="30695"/>
                    </a:lnTo>
                    <a:lnTo>
                      <a:pt x="69392" y="30441"/>
                    </a:lnTo>
                    <a:lnTo>
                      <a:pt x="66649" y="29679"/>
                    </a:lnTo>
                    <a:lnTo>
                      <a:pt x="70688" y="30949"/>
                    </a:lnTo>
                    <a:lnTo>
                      <a:pt x="69786" y="30695"/>
                    </a:lnTo>
                    <a:lnTo>
                      <a:pt x="67538" y="30060"/>
                    </a:lnTo>
                    <a:lnTo>
                      <a:pt x="69456" y="30695"/>
                    </a:lnTo>
                    <a:lnTo>
                      <a:pt x="66509" y="29806"/>
                    </a:lnTo>
                    <a:lnTo>
                      <a:pt x="67894" y="30314"/>
                    </a:lnTo>
                    <a:lnTo>
                      <a:pt x="71920" y="31711"/>
                    </a:lnTo>
                    <a:lnTo>
                      <a:pt x="68999" y="30822"/>
                    </a:lnTo>
                    <a:lnTo>
                      <a:pt x="72339" y="31965"/>
                    </a:lnTo>
                    <a:lnTo>
                      <a:pt x="72796" y="32092"/>
                    </a:lnTo>
                    <a:lnTo>
                      <a:pt x="72313" y="32092"/>
                    </a:lnTo>
                    <a:lnTo>
                      <a:pt x="74879" y="32854"/>
                    </a:lnTo>
                    <a:lnTo>
                      <a:pt x="74282" y="32600"/>
                    </a:lnTo>
                    <a:lnTo>
                      <a:pt x="81368" y="35013"/>
                    </a:lnTo>
                    <a:lnTo>
                      <a:pt x="76606" y="33362"/>
                    </a:lnTo>
                    <a:lnTo>
                      <a:pt x="75234" y="32727"/>
                    </a:lnTo>
                    <a:lnTo>
                      <a:pt x="76631" y="33185"/>
                    </a:lnTo>
                    <a:lnTo>
                      <a:pt x="78676" y="33743"/>
                    </a:lnTo>
                    <a:lnTo>
                      <a:pt x="79705" y="34251"/>
                    </a:lnTo>
                    <a:lnTo>
                      <a:pt x="81686" y="34632"/>
                    </a:lnTo>
                    <a:close/>
                  </a:path>
                </a:pathLst>
              </a:custGeom>
              <a:solidFill>
                <a:srgbClr val="FFD61C"/>
              </a:solidFill>
            </p:spPr>
            <p:txBody>
              <a:bodyPr wrap="square" lIns="0" tIns="0" rIns="0" bIns="0" rtlCol="0"/>
              <a:lstStyle/>
              <a:p>
                <a:endParaRPr/>
              </a:p>
            </p:txBody>
          </p:sp>
          <p:sp>
            <p:nvSpPr>
              <p:cNvPr id="377" name="object 66"/>
              <p:cNvSpPr/>
              <p:nvPr/>
            </p:nvSpPr>
            <p:spPr>
              <a:xfrm>
                <a:off x="9608604" y="7312539"/>
                <a:ext cx="67310" cy="43815"/>
              </a:xfrm>
              <a:custGeom>
                <a:avLst/>
                <a:gdLst/>
                <a:ahLst/>
                <a:cxnLst/>
                <a:rect l="l" t="t" r="r" b="b"/>
                <a:pathLst>
                  <a:path w="67309" h="43815">
                    <a:moveTo>
                      <a:pt x="9156" y="29438"/>
                    </a:moveTo>
                    <a:lnTo>
                      <a:pt x="9004" y="29425"/>
                    </a:lnTo>
                    <a:lnTo>
                      <a:pt x="9156" y="29438"/>
                    </a:lnTo>
                    <a:close/>
                  </a:path>
                  <a:path w="67309" h="43815">
                    <a:moveTo>
                      <a:pt x="10858" y="2108"/>
                    </a:moveTo>
                    <a:lnTo>
                      <a:pt x="8788" y="3327"/>
                    </a:lnTo>
                    <a:lnTo>
                      <a:pt x="5803" y="6197"/>
                    </a:lnTo>
                    <a:lnTo>
                      <a:pt x="2882" y="8763"/>
                    </a:lnTo>
                    <a:lnTo>
                      <a:pt x="279" y="13360"/>
                    </a:lnTo>
                    <a:lnTo>
                      <a:pt x="0" y="13728"/>
                    </a:lnTo>
                    <a:lnTo>
                      <a:pt x="520" y="13233"/>
                    </a:lnTo>
                    <a:lnTo>
                      <a:pt x="2832" y="9372"/>
                    </a:lnTo>
                    <a:lnTo>
                      <a:pt x="5257" y="7086"/>
                    </a:lnTo>
                    <a:lnTo>
                      <a:pt x="7759" y="4572"/>
                    </a:lnTo>
                    <a:lnTo>
                      <a:pt x="10858" y="2108"/>
                    </a:lnTo>
                    <a:close/>
                  </a:path>
                  <a:path w="67309" h="43815">
                    <a:moveTo>
                      <a:pt x="11468" y="1752"/>
                    </a:moveTo>
                    <a:lnTo>
                      <a:pt x="11150" y="1879"/>
                    </a:lnTo>
                    <a:lnTo>
                      <a:pt x="10858" y="2108"/>
                    </a:lnTo>
                    <a:lnTo>
                      <a:pt x="11468" y="1752"/>
                    </a:lnTo>
                    <a:close/>
                  </a:path>
                  <a:path w="67309" h="43815">
                    <a:moveTo>
                      <a:pt x="15887" y="0"/>
                    </a:moveTo>
                    <a:lnTo>
                      <a:pt x="12484" y="1155"/>
                    </a:lnTo>
                    <a:lnTo>
                      <a:pt x="11468" y="1752"/>
                    </a:lnTo>
                    <a:lnTo>
                      <a:pt x="15887" y="0"/>
                    </a:lnTo>
                    <a:close/>
                  </a:path>
                  <a:path w="67309" h="43815">
                    <a:moveTo>
                      <a:pt x="16383" y="24663"/>
                    </a:moveTo>
                    <a:lnTo>
                      <a:pt x="16002" y="24523"/>
                    </a:lnTo>
                    <a:lnTo>
                      <a:pt x="16383" y="24663"/>
                    </a:lnTo>
                    <a:close/>
                  </a:path>
                  <a:path w="67309" h="43815">
                    <a:moveTo>
                      <a:pt x="16929" y="24828"/>
                    </a:moveTo>
                    <a:lnTo>
                      <a:pt x="16383" y="24625"/>
                    </a:lnTo>
                    <a:lnTo>
                      <a:pt x="16929" y="24828"/>
                    </a:lnTo>
                    <a:close/>
                  </a:path>
                  <a:path w="67309" h="43815">
                    <a:moveTo>
                      <a:pt x="24650" y="27355"/>
                    </a:moveTo>
                    <a:close/>
                  </a:path>
                  <a:path w="67309" h="43815">
                    <a:moveTo>
                      <a:pt x="24853" y="27368"/>
                    </a:moveTo>
                    <a:lnTo>
                      <a:pt x="24726" y="27355"/>
                    </a:lnTo>
                    <a:lnTo>
                      <a:pt x="24853" y="27368"/>
                    </a:lnTo>
                    <a:close/>
                  </a:path>
                  <a:path w="67309" h="43815">
                    <a:moveTo>
                      <a:pt x="24955" y="27381"/>
                    </a:moveTo>
                    <a:close/>
                  </a:path>
                  <a:path w="67309" h="43815">
                    <a:moveTo>
                      <a:pt x="25476" y="27470"/>
                    </a:moveTo>
                    <a:close/>
                  </a:path>
                  <a:path w="67309" h="43815">
                    <a:moveTo>
                      <a:pt x="25869" y="29260"/>
                    </a:moveTo>
                    <a:lnTo>
                      <a:pt x="25285" y="29248"/>
                    </a:lnTo>
                    <a:lnTo>
                      <a:pt x="21844" y="29311"/>
                    </a:lnTo>
                    <a:lnTo>
                      <a:pt x="25869" y="29260"/>
                    </a:lnTo>
                    <a:close/>
                  </a:path>
                  <a:path w="67309" h="43815">
                    <a:moveTo>
                      <a:pt x="32156" y="29667"/>
                    </a:moveTo>
                    <a:lnTo>
                      <a:pt x="31470" y="29629"/>
                    </a:lnTo>
                    <a:lnTo>
                      <a:pt x="30822" y="29629"/>
                    </a:lnTo>
                    <a:lnTo>
                      <a:pt x="30226" y="29667"/>
                    </a:lnTo>
                    <a:lnTo>
                      <a:pt x="31927" y="29692"/>
                    </a:lnTo>
                    <a:lnTo>
                      <a:pt x="32156" y="29667"/>
                    </a:lnTo>
                    <a:close/>
                  </a:path>
                  <a:path w="67309" h="43815">
                    <a:moveTo>
                      <a:pt x="38100" y="25323"/>
                    </a:moveTo>
                    <a:lnTo>
                      <a:pt x="36436" y="25361"/>
                    </a:lnTo>
                    <a:lnTo>
                      <a:pt x="37579" y="25361"/>
                    </a:lnTo>
                    <a:lnTo>
                      <a:pt x="35852" y="26060"/>
                    </a:lnTo>
                    <a:lnTo>
                      <a:pt x="37579" y="26428"/>
                    </a:lnTo>
                    <a:lnTo>
                      <a:pt x="37045" y="26390"/>
                    </a:lnTo>
                    <a:lnTo>
                      <a:pt x="37388" y="26517"/>
                    </a:lnTo>
                    <a:lnTo>
                      <a:pt x="37744" y="26822"/>
                    </a:lnTo>
                    <a:lnTo>
                      <a:pt x="38049" y="27228"/>
                    </a:lnTo>
                    <a:lnTo>
                      <a:pt x="37973" y="26136"/>
                    </a:lnTo>
                    <a:lnTo>
                      <a:pt x="38100" y="25323"/>
                    </a:lnTo>
                    <a:close/>
                  </a:path>
                  <a:path w="67309" h="43815">
                    <a:moveTo>
                      <a:pt x="46037" y="28892"/>
                    </a:moveTo>
                    <a:lnTo>
                      <a:pt x="45135" y="28841"/>
                    </a:lnTo>
                    <a:lnTo>
                      <a:pt x="42760" y="29057"/>
                    </a:lnTo>
                    <a:lnTo>
                      <a:pt x="46037" y="28892"/>
                    </a:lnTo>
                    <a:close/>
                  </a:path>
                  <a:path w="67309" h="43815">
                    <a:moveTo>
                      <a:pt x="48006" y="28917"/>
                    </a:moveTo>
                    <a:lnTo>
                      <a:pt x="47802" y="28956"/>
                    </a:lnTo>
                    <a:lnTo>
                      <a:pt x="48006" y="28917"/>
                    </a:lnTo>
                    <a:close/>
                  </a:path>
                  <a:path w="67309" h="43815">
                    <a:moveTo>
                      <a:pt x="48374" y="28765"/>
                    </a:moveTo>
                    <a:lnTo>
                      <a:pt x="46037" y="28892"/>
                    </a:lnTo>
                    <a:lnTo>
                      <a:pt x="47078" y="28943"/>
                    </a:lnTo>
                    <a:lnTo>
                      <a:pt x="48171" y="28854"/>
                    </a:lnTo>
                    <a:lnTo>
                      <a:pt x="48374" y="28765"/>
                    </a:lnTo>
                    <a:close/>
                  </a:path>
                  <a:path w="67309" h="43815">
                    <a:moveTo>
                      <a:pt x="58432" y="41109"/>
                    </a:moveTo>
                    <a:lnTo>
                      <a:pt x="58204" y="40957"/>
                    </a:lnTo>
                    <a:lnTo>
                      <a:pt x="57899" y="40843"/>
                    </a:lnTo>
                    <a:lnTo>
                      <a:pt x="58432" y="41109"/>
                    </a:lnTo>
                    <a:close/>
                  </a:path>
                  <a:path w="67309" h="43815">
                    <a:moveTo>
                      <a:pt x="59512" y="40678"/>
                    </a:moveTo>
                    <a:lnTo>
                      <a:pt x="59232" y="40525"/>
                    </a:lnTo>
                    <a:lnTo>
                      <a:pt x="58813" y="41744"/>
                    </a:lnTo>
                    <a:lnTo>
                      <a:pt x="59499" y="41236"/>
                    </a:lnTo>
                    <a:lnTo>
                      <a:pt x="59512" y="40678"/>
                    </a:lnTo>
                    <a:close/>
                  </a:path>
                  <a:path w="67309" h="43815">
                    <a:moveTo>
                      <a:pt x="60261" y="26403"/>
                    </a:moveTo>
                    <a:lnTo>
                      <a:pt x="59321" y="26708"/>
                    </a:lnTo>
                    <a:lnTo>
                      <a:pt x="60147" y="26784"/>
                    </a:lnTo>
                    <a:lnTo>
                      <a:pt x="60261" y="26403"/>
                    </a:lnTo>
                    <a:close/>
                  </a:path>
                  <a:path w="67309" h="43815">
                    <a:moveTo>
                      <a:pt x="63906" y="40678"/>
                    </a:moveTo>
                    <a:lnTo>
                      <a:pt x="63893" y="40513"/>
                    </a:lnTo>
                    <a:lnTo>
                      <a:pt x="62890" y="40170"/>
                    </a:lnTo>
                    <a:lnTo>
                      <a:pt x="61760" y="39789"/>
                    </a:lnTo>
                    <a:lnTo>
                      <a:pt x="60833" y="39484"/>
                    </a:lnTo>
                    <a:lnTo>
                      <a:pt x="61010" y="39674"/>
                    </a:lnTo>
                    <a:lnTo>
                      <a:pt x="62903" y="40335"/>
                    </a:lnTo>
                    <a:lnTo>
                      <a:pt x="63906" y="40678"/>
                    </a:lnTo>
                    <a:close/>
                  </a:path>
                  <a:path w="67309" h="43815">
                    <a:moveTo>
                      <a:pt x="64096" y="43472"/>
                    </a:moveTo>
                    <a:lnTo>
                      <a:pt x="63627" y="43307"/>
                    </a:lnTo>
                    <a:lnTo>
                      <a:pt x="63322" y="43205"/>
                    </a:lnTo>
                    <a:lnTo>
                      <a:pt x="63576" y="42570"/>
                    </a:lnTo>
                    <a:lnTo>
                      <a:pt x="64033" y="42722"/>
                    </a:lnTo>
                    <a:lnTo>
                      <a:pt x="63588" y="42545"/>
                    </a:lnTo>
                    <a:lnTo>
                      <a:pt x="63728" y="42202"/>
                    </a:lnTo>
                    <a:lnTo>
                      <a:pt x="63741" y="41935"/>
                    </a:lnTo>
                    <a:lnTo>
                      <a:pt x="63207" y="41808"/>
                    </a:lnTo>
                    <a:lnTo>
                      <a:pt x="63195" y="42367"/>
                    </a:lnTo>
                    <a:lnTo>
                      <a:pt x="62903" y="42240"/>
                    </a:lnTo>
                    <a:lnTo>
                      <a:pt x="62293" y="42037"/>
                    </a:lnTo>
                    <a:lnTo>
                      <a:pt x="63195" y="42418"/>
                    </a:lnTo>
                    <a:lnTo>
                      <a:pt x="63182" y="43141"/>
                    </a:lnTo>
                    <a:lnTo>
                      <a:pt x="62458" y="42862"/>
                    </a:lnTo>
                    <a:lnTo>
                      <a:pt x="63182" y="43167"/>
                    </a:lnTo>
                    <a:lnTo>
                      <a:pt x="63182" y="43561"/>
                    </a:lnTo>
                    <a:lnTo>
                      <a:pt x="63309" y="43230"/>
                    </a:lnTo>
                    <a:lnTo>
                      <a:pt x="63715" y="43383"/>
                    </a:lnTo>
                    <a:lnTo>
                      <a:pt x="64096" y="43472"/>
                    </a:lnTo>
                    <a:close/>
                  </a:path>
                  <a:path w="67309" h="43815">
                    <a:moveTo>
                      <a:pt x="64503" y="40322"/>
                    </a:moveTo>
                    <a:lnTo>
                      <a:pt x="64185" y="40309"/>
                    </a:lnTo>
                    <a:lnTo>
                      <a:pt x="64452" y="40436"/>
                    </a:lnTo>
                    <a:close/>
                  </a:path>
                  <a:path w="67309" h="43815">
                    <a:moveTo>
                      <a:pt x="64655" y="40322"/>
                    </a:moveTo>
                    <a:lnTo>
                      <a:pt x="64528" y="40233"/>
                    </a:lnTo>
                    <a:lnTo>
                      <a:pt x="64655" y="40322"/>
                    </a:lnTo>
                    <a:close/>
                  </a:path>
                  <a:path w="67309" h="43815">
                    <a:moveTo>
                      <a:pt x="65049" y="43268"/>
                    </a:moveTo>
                    <a:lnTo>
                      <a:pt x="64376" y="42316"/>
                    </a:lnTo>
                    <a:lnTo>
                      <a:pt x="65049" y="43268"/>
                    </a:lnTo>
                    <a:close/>
                  </a:path>
                  <a:path w="67309" h="43815">
                    <a:moveTo>
                      <a:pt x="65493" y="30048"/>
                    </a:moveTo>
                    <a:lnTo>
                      <a:pt x="65468" y="29095"/>
                    </a:lnTo>
                    <a:lnTo>
                      <a:pt x="65455" y="28498"/>
                    </a:lnTo>
                    <a:lnTo>
                      <a:pt x="65417" y="27470"/>
                    </a:lnTo>
                    <a:lnTo>
                      <a:pt x="65024" y="27813"/>
                    </a:lnTo>
                    <a:lnTo>
                      <a:pt x="63868" y="28143"/>
                    </a:lnTo>
                    <a:lnTo>
                      <a:pt x="63309" y="28498"/>
                    </a:lnTo>
                    <a:lnTo>
                      <a:pt x="60756" y="28003"/>
                    </a:lnTo>
                    <a:lnTo>
                      <a:pt x="63703" y="27813"/>
                    </a:lnTo>
                    <a:lnTo>
                      <a:pt x="62395" y="27190"/>
                    </a:lnTo>
                    <a:lnTo>
                      <a:pt x="63449" y="27241"/>
                    </a:lnTo>
                    <a:lnTo>
                      <a:pt x="63093" y="26492"/>
                    </a:lnTo>
                    <a:lnTo>
                      <a:pt x="61290" y="26682"/>
                    </a:lnTo>
                    <a:lnTo>
                      <a:pt x="60147" y="26784"/>
                    </a:lnTo>
                    <a:lnTo>
                      <a:pt x="59753" y="28067"/>
                    </a:lnTo>
                    <a:lnTo>
                      <a:pt x="60363" y="28028"/>
                    </a:lnTo>
                    <a:lnTo>
                      <a:pt x="62674" y="29095"/>
                    </a:lnTo>
                    <a:lnTo>
                      <a:pt x="60223" y="28879"/>
                    </a:lnTo>
                    <a:lnTo>
                      <a:pt x="60223" y="29184"/>
                    </a:lnTo>
                    <a:lnTo>
                      <a:pt x="59651" y="29591"/>
                    </a:lnTo>
                    <a:lnTo>
                      <a:pt x="59651" y="38785"/>
                    </a:lnTo>
                    <a:lnTo>
                      <a:pt x="58140" y="38303"/>
                    </a:lnTo>
                    <a:lnTo>
                      <a:pt x="58572" y="38430"/>
                    </a:lnTo>
                    <a:lnTo>
                      <a:pt x="59029" y="38582"/>
                    </a:lnTo>
                    <a:lnTo>
                      <a:pt x="59651" y="38785"/>
                    </a:lnTo>
                    <a:lnTo>
                      <a:pt x="59651" y="29591"/>
                    </a:lnTo>
                    <a:lnTo>
                      <a:pt x="58991" y="30048"/>
                    </a:lnTo>
                    <a:lnTo>
                      <a:pt x="57721" y="29933"/>
                    </a:lnTo>
                    <a:lnTo>
                      <a:pt x="57721" y="35102"/>
                    </a:lnTo>
                    <a:lnTo>
                      <a:pt x="57289" y="34874"/>
                    </a:lnTo>
                    <a:lnTo>
                      <a:pt x="57721" y="35102"/>
                    </a:lnTo>
                    <a:lnTo>
                      <a:pt x="57721" y="29933"/>
                    </a:lnTo>
                    <a:lnTo>
                      <a:pt x="57442" y="29895"/>
                    </a:lnTo>
                    <a:lnTo>
                      <a:pt x="57531" y="29019"/>
                    </a:lnTo>
                    <a:lnTo>
                      <a:pt x="60223" y="29184"/>
                    </a:lnTo>
                    <a:lnTo>
                      <a:pt x="60223" y="28879"/>
                    </a:lnTo>
                    <a:lnTo>
                      <a:pt x="59524" y="28803"/>
                    </a:lnTo>
                    <a:lnTo>
                      <a:pt x="58381" y="28511"/>
                    </a:lnTo>
                    <a:lnTo>
                      <a:pt x="58762" y="28206"/>
                    </a:lnTo>
                    <a:lnTo>
                      <a:pt x="58940" y="28168"/>
                    </a:lnTo>
                    <a:lnTo>
                      <a:pt x="59537" y="28028"/>
                    </a:lnTo>
                    <a:lnTo>
                      <a:pt x="57937" y="27927"/>
                    </a:lnTo>
                    <a:lnTo>
                      <a:pt x="57619" y="27990"/>
                    </a:lnTo>
                    <a:lnTo>
                      <a:pt x="57683" y="27241"/>
                    </a:lnTo>
                    <a:lnTo>
                      <a:pt x="59321" y="26708"/>
                    </a:lnTo>
                    <a:lnTo>
                      <a:pt x="59994" y="25869"/>
                    </a:lnTo>
                    <a:lnTo>
                      <a:pt x="61531" y="26466"/>
                    </a:lnTo>
                    <a:lnTo>
                      <a:pt x="63322" y="25869"/>
                    </a:lnTo>
                    <a:lnTo>
                      <a:pt x="63919" y="25666"/>
                    </a:lnTo>
                    <a:lnTo>
                      <a:pt x="63715" y="25171"/>
                    </a:lnTo>
                    <a:lnTo>
                      <a:pt x="63500" y="24612"/>
                    </a:lnTo>
                    <a:lnTo>
                      <a:pt x="64084" y="24650"/>
                    </a:lnTo>
                    <a:lnTo>
                      <a:pt x="63474" y="24536"/>
                    </a:lnTo>
                    <a:lnTo>
                      <a:pt x="62966" y="23317"/>
                    </a:lnTo>
                    <a:lnTo>
                      <a:pt x="62382" y="24841"/>
                    </a:lnTo>
                    <a:lnTo>
                      <a:pt x="60452" y="25171"/>
                    </a:lnTo>
                    <a:lnTo>
                      <a:pt x="59334" y="24498"/>
                    </a:lnTo>
                    <a:lnTo>
                      <a:pt x="57912" y="24765"/>
                    </a:lnTo>
                    <a:lnTo>
                      <a:pt x="58000" y="23761"/>
                    </a:lnTo>
                    <a:lnTo>
                      <a:pt x="58851" y="23761"/>
                    </a:lnTo>
                    <a:lnTo>
                      <a:pt x="59486" y="23431"/>
                    </a:lnTo>
                    <a:lnTo>
                      <a:pt x="59791" y="23279"/>
                    </a:lnTo>
                    <a:lnTo>
                      <a:pt x="62966" y="23317"/>
                    </a:lnTo>
                    <a:lnTo>
                      <a:pt x="61874" y="21120"/>
                    </a:lnTo>
                    <a:lnTo>
                      <a:pt x="60274" y="20739"/>
                    </a:lnTo>
                    <a:lnTo>
                      <a:pt x="58534" y="22021"/>
                    </a:lnTo>
                    <a:lnTo>
                      <a:pt x="58166" y="22034"/>
                    </a:lnTo>
                    <a:lnTo>
                      <a:pt x="58293" y="20586"/>
                    </a:lnTo>
                    <a:lnTo>
                      <a:pt x="58559" y="20497"/>
                    </a:lnTo>
                    <a:lnTo>
                      <a:pt x="58293" y="20523"/>
                    </a:lnTo>
                    <a:lnTo>
                      <a:pt x="58331" y="20002"/>
                    </a:lnTo>
                    <a:lnTo>
                      <a:pt x="59639" y="19685"/>
                    </a:lnTo>
                    <a:lnTo>
                      <a:pt x="61849" y="19113"/>
                    </a:lnTo>
                    <a:lnTo>
                      <a:pt x="61112" y="18656"/>
                    </a:lnTo>
                    <a:lnTo>
                      <a:pt x="58394" y="19405"/>
                    </a:lnTo>
                    <a:lnTo>
                      <a:pt x="58470" y="18592"/>
                    </a:lnTo>
                    <a:lnTo>
                      <a:pt x="58496" y="18338"/>
                    </a:lnTo>
                    <a:lnTo>
                      <a:pt x="58623" y="16903"/>
                    </a:lnTo>
                    <a:lnTo>
                      <a:pt x="58889" y="16929"/>
                    </a:lnTo>
                    <a:lnTo>
                      <a:pt x="60198" y="16548"/>
                    </a:lnTo>
                    <a:lnTo>
                      <a:pt x="59309" y="16395"/>
                    </a:lnTo>
                    <a:lnTo>
                      <a:pt x="58864" y="16332"/>
                    </a:lnTo>
                    <a:lnTo>
                      <a:pt x="58801" y="16510"/>
                    </a:lnTo>
                    <a:lnTo>
                      <a:pt x="58648" y="16662"/>
                    </a:lnTo>
                    <a:lnTo>
                      <a:pt x="58762" y="15557"/>
                    </a:lnTo>
                    <a:lnTo>
                      <a:pt x="57188" y="16090"/>
                    </a:lnTo>
                    <a:lnTo>
                      <a:pt x="57188" y="37884"/>
                    </a:lnTo>
                    <a:lnTo>
                      <a:pt x="56591" y="39217"/>
                    </a:lnTo>
                    <a:lnTo>
                      <a:pt x="56718" y="37871"/>
                    </a:lnTo>
                    <a:lnTo>
                      <a:pt x="57150" y="37985"/>
                    </a:lnTo>
                    <a:lnTo>
                      <a:pt x="56730" y="37795"/>
                    </a:lnTo>
                    <a:lnTo>
                      <a:pt x="57188" y="37884"/>
                    </a:lnTo>
                    <a:lnTo>
                      <a:pt x="57188" y="16090"/>
                    </a:lnTo>
                    <a:lnTo>
                      <a:pt x="55397" y="16675"/>
                    </a:lnTo>
                    <a:lnTo>
                      <a:pt x="55397" y="40170"/>
                    </a:lnTo>
                    <a:lnTo>
                      <a:pt x="54610" y="39522"/>
                    </a:lnTo>
                    <a:lnTo>
                      <a:pt x="53632" y="38709"/>
                    </a:lnTo>
                    <a:lnTo>
                      <a:pt x="53759" y="38404"/>
                    </a:lnTo>
                    <a:lnTo>
                      <a:pt x="53898" y="38074"/>
                    </a:lnTo>
                    <a:lnTo>
                      <a:pt x="55397" y="40170"/>
                    </a:lnTo>
                    <a:lnTo>
                      <a:pt x="55397" y="16675"/>
                    </a:lnTo>
                    <a:lnTo>
                      <a:pt x="53136" y="17424"/>
                    </a:lnTo>
                    <a:lnTo>
                      <a:pt x="52095" y="28702"/>
                    </a:lnTo>
                    <a:lnTo>
                      <a:pt x="50292" y="28663"/>
                    </a:lnTo>
                    <a:lnTo>
                      <a:pt x="48171" y="28854"/>
                    </a:lnTo>
                    <a:lnTo>
                      <a:pt x="48006" y="28917"/>
                    </a:lnTo>
                    <a:lnTo>
                      <a:pt x="48780" y="28816"/>
                    </a:lnTo>
                    <a:lnTo>
                      <a:pt x="51650" y="28714"/>
                    </a:lnTo>
                    <a:lnTo>
                      <a:pt x="52095" y="28714"/>
                    </a:lnTo>
                    <a:lnTo>
                      <a:pt x="52031" y="29400"/>
                    </a:lnTo>
                    <a:lnTo>
                      <a:pt x="51816" y="29362"/>
                    </a:lnTo>
                    <a:lnTo>
                      <a:pt x="50330" y="29337"/>
                    </a:lnTo>
                    <a:lnTo>
                      <a:pt x="49898" y="29362"/>
                    </a:lnTo>
                    <a:lnTo>
                      <a:pt x="48755" y="29324"/>
                    </a:lnTo>
                    <a:lnTo>
                      <a:pt x="48602" y="29552"/>
                    </a:lnTo>
                    <a:lnTo>
                      <a:pt x="52019" y="29540"/>
                    </a:lnTo>
                    <a:lnTo>
                      <a:pt x="51955" y="30226"/>
                    </a:lnTo>
                    <a:lnTo>
                      <a:pt x="50888" y="30073"/>
                    </a:lnTo>
                    <a:lnTo>
                      <a:pt x="51955" y="30314"/>
                    </a:lnTo>
                    <a:lnTo>
                      <a:pt x="51181" y="38811"/>
                    </a:lnTo>
                    <a:lnTo>
                      <a:pt x="51219" y="38531"/>
                    </a:lnTo>
                    <a:lnTo>
                      <a:pt x="51574" y="37439"/>
                    </a:lnTo>
                    <a:lnTo>
                      <a:pt x="51625" y="37033"/>
                    </a:lnTo>
                    <a:lnTo>
                      <a:pt x="51650" y="37338"/>
                    </a:lnTo>
                    <a:lnTo>
                      <a:pt x="51777" y="37160"/>
                    </a:lnTo>
                    <a:lnTo>
                      <a:pt x="51866" y="37033"/>
                    </a:lnTo>
                    <a:lnTo>
                      <a:pt x="52133" y="36664"/>
                    </a:lnTo>
                    <a:lnTo>
                      <a:pt x="53009" y="37007"/>
                    </a:lnTo>
                    <a:lnTo>
                      <a:pt x="52666" y="37909"/>
                    </a:lnTo>
                    <a:lnTo>
                      <a:pt x="51777" y="37160"/>
                    </a:lnTo>
                    <a:lnTo>
                      <a:pt x="51739" y="38531"/>
                    </a:lnTo>
                    <a:lnTo>
                      <a:pt x="51828" y="39814"/>
                    </a:lnTo>
                    <a:lnTo>
                      <a:pt x="52781" y="39522"/>
                    </a:lnTo>
                    <a:lnTo>
                      <a:pt x="53975" y="39636"/>
                    </a:lnTo>
                    <a:lnTo>
                      <a:pt x="56261" y="42951"/>
                    </a:lnTo>
                    <a:lnTo>
                      <a:pt x="56502" y="40182"/>
                    </a:lnTo>
                    <a:lnTo>
                      <a:pt x="57251" y="40881"/>
                    </a:lnTo>
                    <a:lnTo>
                      <a:pt x="57594" y="39941"/>
                    </a:lnTo>
                    <a:lnTo>
                      <a:pt x="58762" y="40233"/>
                    </a:lnTo>
                    <a:lnTo>
                      <a:pt x="59232" y="40525"/>
                    </a:lnTo>
                    <a:lnTo>
                      <a:pt x="59436" y="39941"/>
                    </a:lnTo>
                    <a:lnTo>
                      <a:pt x="59766" y="39001"/>
                    </a:lnTo>
                    <a:lnTo>
                      <a:pt x="59715" y="38811"/>
                    </a:lnTo>
                    <a:lnTo>
                      <a:pt x="59842" y="38785"/>
                    </a:lnTo>
                    <a:lnTo>
                      <a:pt x="60121" y="38887"/>
                    </a:lnTo>
                    <a:lnTo>
                      <a:pt x="59829" y="38811"/>
                    </a:lnTo>
                    <a:lnTo>
                      <a:pt x="60642" y="39116"/>
                    </a:lnTo>
                    <a:lnTo>
                      <a:pt x="59791" y="38900"/>
                    </a:lnTo>
                    <a:lnTo>
                      <a:pt x="61048" y="39395"/>
                    </a:lnTo>
                    <a:lnTo>
                      <a:pt x="63703" y="40347"/>
                    </a:lnTo>
                    <a:lnTo>
                      <a:pt x="64528" y="37274"/>
                    </a:lnTo>
                    <a:lnTo>
                      <a:pt x="64757" y="37223"/>
                    </a:lnTo>
                    <a:lnTo>
                      <a:pt x="65024" y="37211"/>
                    </a:lnTo>
                    <a:lnTo>
                      <a:pt x="65392" y="37223"/>
                    </a:lnTo>
                    <a:lnTo>
                      <a:pt x="65112" y="37045"/>
                    </a:lnTo>
                    <a:lnTo>
                      <a:pt x="64858" y="36982"/>
                    </a:lnTo>
                    <a:lnTo>
                      <a:pt x="64668" y="36944"/>
                    </a:lnTo>
                    <a:lnTo>
                      <a:pt x="64744" y="36271"/>
                    </a:lnTo>
                    <a:lnTo>
                      <a:pt x="64985" y="35102"/>
                    </a:lnTo>
                    <a:lnTo>
                      <a:pt x="65430" y="33020"/>
                    </a:lnTo>
                    <a:lnTo>
                      <a:pt x="65481" y="31229"/>
                    </a:lnTo>
                    <a:lnTo>
                      <a:pt x="65493" y="30937"/>
                    </a:lnTo>
                    <a:lnTo>
                      <a:pt x="65493" y="30048"/>
                    </a:lnTo>
                    <a:close/>
                  </a:path>
                  <a:path w="67309" h="43815">
                    <a:moveTo>
                      <a:pt x="65633" y="27139"/>
                    </a:moveTo>
                    <a:lnTo>
                      <a:pt x="65392" y="26949"/>
                    </a:lnTo>
                    <a:lnTo>
                      <a:pt x="65417" y="27457"/>
                    </a:lnTo>
                    <a:lnTo>
                      <a:pt x="65595" y="27305"/>
                    </a:lnTo>
                    <a:lnTo>
                      <a:pt x="65633" y="27139"/>
                    </a:lnTo>
                    <a:close/>
                  </a:path>
                  <a:path w="67309" h="43815">
                    <a:moveTo>
                      <a:pt x="65811" y="41097"/>
                    </a:moveTo>
                    <a:lnTo>
                      <a:pt x="65214" y="40894"/>
                    </a:lnTo>
                    <a:lnTo>
                      <a:pt x="64973" y="40741"/>
                    </a:lnTo>
                    <a:lnTo>
                      <a:pt x="64414" y="40513"/>
                    </a:lnTo>
                    <a:lnTo>
                      <a:pt x="64719" y="40678"/>
                    </a:lnTo>
                    <a:lnTo>
                      <a:pt x="64427" y="40614"/>
                    </a:lnTo>
                    <a:lnTo>
                      <a:pt x="64287" y="40538"/>
                    </a:lnTo>
                    <a:lnTo>
                      <a:pt x="63931" y="40424"/>
                    </a:lnTo>
                    <a:lnTo>
                      <a:pt x="63703" y="40347"/>
                    </a:lnTo>
                    <a:lnTo>
                      <a:pt x="63893" y="40500"/>
                    </a:lnTo>
                    <a:lnTo>
                      <a:pt x="64350" y="40652"/>
                    </a:lnTo>
                    <a:lnTo>
                      <a:pt x="63817" y="41986"/>
                    </a:lnTo>
                    <a:lnTo>
                      <a:pt x="64350" y="42291"/>
                    </a:lnTo>
                    <a:lnTo>
                      <a:pt x="65201" y="40919"/>
                    </a:lnTo>
                    <a:lnTo>
                      <a:pt x="65341" y="40957"/>
                    </a:lnTo>
                    <a:lnTo>
                      <a:pt x="65811" y="41097"/>
                    </a:lnTo>
                    <a:close/>
                  </a:path>
                  <a:path w="67309" h="43815">
                    <a:moveTo>
                      <a:pt x="66852" y="41198"/>
                    </a:moveTo>
                    <a:lnTo>
                      <a:pt x="64452" y="40436"/>
                    </a:lnTo>
                    <a:lnTo>
                      <a:pt x="66789" y="41224"/>
                    </a:lnTo>
                    <a:close/>
                  </a:path>
                </a:pathLst>
              </a:custGeom>
              <a:solidFill>
                <a:srgbClr val="FFD61C"/>
              </a:solidFill>
            </p:spPr>
            <p:txBody>
              <a:bodyPr wrap="square" lIns="0" tIns="0" rIns="0" bIns="0" rtlCol="0"/>
              <a:lstStyle/>
              <a:p>
                <a:endParaRPr/>
              </a:p>
            </p:txBody>
          </p:sp>
          <p:pic>
            <p:nvPicPr>
              <p:cNvPr id="378" name="object 67"/>
              <p:cNvPicPr/>
              <p:nvPr/>
            </p:nvPicPr>
            <p:blipFill>
              <a:blip r:embed="rId20" cstate="print"/>
              <a:stretch>
                <a:fillRect/>
              </a:stretch>
            </p:blipFill>
            <p:spPr>
              <a:xfrm>
                <a:off x="11334051" y="5958308"/>
                <a:ext cx="173960" cy="399593"/>
              </a:xfrm>
              <a:prstGeom prst="rect">
                <a:avLst/>
              </a:prstGeom>
            </p:spPr>
          </p:pic>
          <p:sp>
            <p:nvSpPr>
              <p:cNvPr id="379" name="object 68"/>
              <p:cNvSpPr/>
              <p:nvPr/>
            </p:nvSpPr>
            <p:spPr>
              <a:xfrm>
                <a:off x="9682378" y="5767749"/>
                <a:ext cx="1490980" cy="1521460"/>
              </a:xfrm>
              <a:custGeom>
                <a:avLst/>
                <a:gdLst/>
                <a:ahLst/>
                <a:cxnLst/>
                <a:rect l="l" t="t" r="r" b="b"/>
                <a:pathLst>
                  <a:path w="1490979" h="1521459">
                    <a:moveTo>
                      <a:pt x="25615" y="1502511"/>
                    </a:moveTo>
                    <a:lnTo>
                      <a:pt x="25247" y="1502448"/>
                    </a:lnTo>
                    <a:lnTo>
                      <a:pt x="19939" y="1501863"/>
                    </a:lnTo>
                    <a:lnTo>
                      <a:pt x="15201" y="1501368"/>
                    </a:lnTo>
                    <a:lnTo>
                      <a:pt x="10871" y="1501025"/>
                    </a:lnTo>
                    <a:lnTo>
                      <a:pt x="10795" y="1501165"/>
                    </a:lnTo>
                    <a:lnTo>
                      <a:pt x="10439" y="1501241"/>
                    </a:lnTo>
                    <a:lnTo>
                      <a:pt x="11214" y="1501559"/>
                    </a:lnTo>
                    <a:lnTo>
                      <a:pt x="25615" y="1502511"/>
                    </a:lnTo>
                    <a:close/>
                  </a:path>
                  <a:path w="1490979" h="1521459">
                    <a:moveTo>
                      <a:pt x="216890" y="1510652"/>
                    </a:moveTo>
                    <a:lnTo>
                      <a:pt x="195935" y="1505115"/>
                    </a:lnTo>
                    <a:lnTo>
                      <a:pt x="167805" y="1499654"/>
                    </a:lnTo>
                    <a:lnTo>
                      <a:pt x="157619" y="1497126"/>
                    </a:lnTo>
                    <a:lnTo>
                      <a:pt x="103009" y="1481340"/>
                    </a:lnTo>
                    <a:lnTo>
                      <a:pt x="62395" y="1471726"/>
                    </a:lnTo>
                    <a:lnTo>
                      <a:pt x="21043" y="1463763"/>
                    </a:lnTo>
                    <a:lnTo>
                      <a:pt x="0" y="1460830"/>
                    </a:lnTo>
                    <a:lnTo>
                      <a:pt x="24447" y="1466253"/>
                    </a:lnTo>
                    <a:lnTo>
                      <a:pt x="31826" y="1468323"/>
                    </a:lnTo>
                    <a:lnTo>
                      <a:pt x="20840" y="1467142"/>
                    </a:lnTo>
                    <a:lnTo>
                      <a:pt x="55448" y="1474089"/>
                    </a:lnTo>
                    <a:lnTo>
                      <a:pt x="73634" y="1477378"/>
                    </a:lnTo>
                    <a:lnTo>
                      <a:pt x="84264" y="1478788"/>
                    </a:lnTo>
                    <a:lnTo>
                      <a:pt x="72097" y="1477784"/>
                    </a:lnTo>
                    <a:lnTo>
                      <a:pt x="97396" y="1483220"/>
                    </a:lnTo>
                    <a:lnTo>
                      <a:pt x="114236" y="1488503"/>
                    </a:lnTo>
                    <a:lnTo>
                      <a:pt x="119380" y="1491627"/>
                    </a:lnTo>
                    <a:lnTo>
                      <a:pt x="109601" y="1490586"/>
                    </a:lnTo>
                    <a:lnTo>
                      <a:pt x="112725" y="1491361"/>
                    </a:lnTo>
                    <a:lnTo>
                      <a:pt x="138861" y="1495971"/>
                    </a:lnTo>
                    <a:lnTo>
                      <a:pt x="216890" y="1510652"/>
                    </a:lnTo>
                    <a:close/>
                  </a:path>
                  <a:path w="1490979" h="1521459">
                    <a:moveTo>
                      <a:pt x="273646" y="1520964"/>
                    </a:moveTo>
                    <a:lnTo>
                      <a:pt x="264261" y="1519072"/>
                    </a:lnTo>
                    <a:lnTo>
                      <a:pt x="255600" y="1517446"/>
                    </a:lnTo>
                    <a:lnTo>
                      <a:pt x="247827" y="1516126"/>
                    </a:lnTo>
                    <a:lnTo>
                      <a:pt x="241134" y="1515110"/>
                    </a:lnTo>
                    <a:lnTo>
                      <a:pt x="273646" y="1520964"/>
                    </a:lnTo>
                    <a:close/>
                  </a:path>
                  <a:path w="1490979" h="1521459">
                    <a:moveTo>
                      <a:pt x="1490472" y="11760"/>
                    </a:moveTo>
                    <a:lnTo>
                      <a:pt x="1479715" y="4737"/>
                    </a:lnTo>
                    <a:lnTo>
                      <a:pt x="1473669" y="1092"/>
                    </a:lnTo>
                    <a:lnTo>
                      <a:pt x="1471345" y="0"/>
                    </a:lnTo>
                    <a:lnTo>
                      <a:pt x="1471726" y="609"/>
                    </a:lnTo>
                    <a:lnTo>
                      <a:pt x="1490472" y="11760"/>
                    </a:lnTo>
                    <a:close/>
                  </a:path>
                </a:pathLst>
              </a:custGeom>
              <a:solidFill>
                <a:srgbClr val="FFD61C"/>
              </a:solidFill>
            </p:spPr>
            <p:txBody>
              <a:bodyPr wrap="square" lIns="0" tIns="0" rIns="0" bIns="0" rtlCol="0"/>
              <a:lstStyle/>
              <a:p>
                <a:endParaRPr/>
              </a:p>
            </p:txBody>
          </p:sp>
          <p:pic>
            <p:nvPicPr>
              <p:cNvPr id="380" name="object 69"/>
              <p:cNvPicPr/>
              <p:nvPr/>
            </p:nvPicPr>
            <p:blipFill>
              <a:blip r:embed="rId21" cstate="print"/>
              <a:stretch>
                <a:fillRect/>
              </a:stretch>
            </p:blipFill>
            <p:spPr>
              <a:xfrm>
                <a:off x="9575613" y="7379345"/>
                <a:ext cx="104970" cy="132456"/>
              </a:xfrm>
              <a:prstGeom prst="rect">
                <a:avLst/>
              </a:prstGeom>
            </p:spPr>
          </p:pic>
          <p:sp>
            <p:nvSpPr>
              <p:cNvPr id="381" name="object 70"/>
              <p:cNvSpPr/>
              <p:nvPr/>
            </p:nvSpPr>
            <p:spPr>
              <a:xfrm>
                <a:off x="9042756" y="5626220"/>
                <a:ext cx="2494915" cy="2120900"/>
              </a:xfrm>
              <a:custGeom>
                <a:avLst/>
                <a:gdLst/>
                <a:ahLst/>
                <a:cxnLst/>
                <a:rect l="l" t="t" r="r" b="b"/>
                <a:pathLst>
                  <a:path w="2494915" h="2120900">
                    <a:moveTo>
                      <a:pt x="23850" y="1943100"/>
                    </a:moveTo>
                    <a:lnTo>
                      <a:pt x="21310" y="1930400"/>
                    </a:lnTo>
                    <a:lnTo>
                      <a:pt x="20993" y="1930400"/>
                    </a:lnTo>
                    <a:lnTo>
                      <a:pt x="22961" y="1943100"/>
                    </a:lnTo>
                    <a:lnTo>
                      <a:pt x="23850" y="1943100"/>
                    </a:lnTo>
                    <a:close/>
                  </a:path>
                  <a:path w="2494915" h="2120900">
                    <a:moveTo>
                      <a:pt x="80200" y="2032000"/>
                    </a:moveTo>
                    <a:lnTo>
                      <a:pt x="74434" y="2026348"/>
                    </a:lnTo>
                    <a:lnTo>
                      <a:pt x="64516" y="2019300"/>
                    </a:lnTo>
                    <a:lnTo>
                      <a:pt x="76174" y="2032000"/>
                    </a:lnTo>
                    <a:lnTo>
                      <a:pt x="80200" y="2032000"/>
                    </a:lnTo>
                    <a:close/>
                  </a:path>
                  <a:path w="2494915" h="2120900">
                    <a:moveTo>
                      <a:pt x="101244" y="1980476"/>
                    </a:moveTo>
                    <a:lnTo>
                      <a:pt x="98386" y="1970786"/>
                    </a:lnTo>
                    <a:lnTo>
                      <a:pt x="98221" y="1970620"/>
                    </a:lnTo>
                    <a:lnTo>
                      <a:pt x="100317" y="1979180"/>
                    </a:lnTo>
                    <a:lnTo>
                      <a:pt x="101244" y="1980476"/>
                    </a:lnTo>
                    <a:close/>
                  </a:path>
                  <a:path w="2494915" h="2120900">
                    <a:moveTo>
                      <a:pt x="219113" y="2095500"/>
                    </a:moveTo>
                    <a:lnTo>
                      <a:pt x="209600" y="2090381"/>
                    </a:lnTo>
                    <a:lnTo>
                      <a:pt x="208076" y="2089823"/>
                    </a:lnTo>
                    <a:lnTo>
                      <a:pt x="211480" y="2095500"/>
                    </a:lnTo>
                    <a:lnTo>
                      <a:pt x="219113" y="2095500"/>
                    </a:lnTo>
                    <a:close/>
                  </a:path>
                  <a:path w="2494915" h="2120900">
                    <a:moveTo>
                      <a:pt x="319913" y="2011819"/>
                    </a:moveTo>
                    <a:lnTo>
                      <a:pt x="319824" y="2011667"/>
                    </a:lnTo>
                    <a:lnTo>
                      <a:pt x="319570" y="2011705"/>
                    </a:lnTo>
                    <a:lnTo>
                      <a:pt x="319913" y="2011819"/>
                    </a:lnTo>
                    <a:close/>
                  </a:path>
                  <a:path w="2494915" h="2120900">
                    <a:moveTo>
                      <a:pt x="320078" y="2011565"/>
                    </a:moveTo>
                    <a:lnTo>
                      <a:pt x="319798" y="2011641"/>
                    </a:lnTo>
                    <a:lnTo>
                      <a:pt x="319938" y="2011641"/>
                    </a:lnTo>
                    <a:lnTo>
                      <a:pt x="320078" y="2011565"/>
                    </a:lnTo>
                    <a:close/>
                  </a:path>
                  <a:path w="2494915" h="2120900">
                    <a:moveTo>
                      <a:pt x="321170" y="2011413"/>
                    </a:moveTo>
                    <a:lnTo>
                      <a:pt x="320433" y="2011426"/>
                    </a:lnTo>
                    <a:lnTo>
                      <a:pt x="321170" y="2011413"/>
                    </a:lnTo>
                    <a:close/>
                  </a:path>
                  <a:path w="2494915" h="2120900">
                    <a:moveTo>
                      <a:pt x="323176" y="2011248"/>
                    </a:moveTo>
                    <a:lnTo>
                      <a:pt x="322808" y="2011248"/>
                    </a:lnTo>
                    <a:lnTo>
                      <a:pt x="321170" y="2011400"/>
                    </a:lnTo>
                    <a:lnTo>
                      <a:pt x="323176" y="2011248"/>
                    </a:lnTo>
                    <a:close/>
                  </a:path>
                  <a:path w="2494915" h="2120900">
                    <a:moveTo>
                      <a:pt x="330720" y="2011159"/>
                    </a:moveTo>
                    <a:lnTo>
                      <a:pt x="325551" y="2011197"/>
                    </a:lnTo>
                    <a:lnTo>
                      <a:pt x="323176" y="2011248"/>
                    </a:lnTo>
                    <a:lnTo>
                      <a:pt x="330720" y="2011159"/>
                    </a:lnTo>
                    <a:close/>
                  </a:path>
                  <a:path w="2494915" h="2120900">
                    <a:moveTo>
                      <a:pt x="511543" y="1615338"/>
                    </a:moveTo>
                    <a:lnTo>
                      <a:pt x="506476" y="1619338"/>
                    </a:lnTo>
                    <a:lnTo>
                      <a:pt x="500481" y="1624787"/>
                    </a:lnTo>
                    <a:lnTo>
                      <a:pt x="511543" y="1615338"/>
                    </a:lnTo>
                    <a:close/>
                  </a:path>
                  <a:path w="2494915" h="2120900">
                    <a:moveTo>
                      <a:pt x="522833" y="1999030"/>
                    </a:moveTo>
                    <a:lnTo>
                      <a:pt x="516674" y="2000910"/>
                    </a:lnTo>
                    <a:lnTo>
                      <a:pt x="514794" y="2001685"/>
                    </a:lnTo>
                    <a:lnTo>
                      <a:pt x="515556" y="2001786"/>
                    </a:lnTo>
                    <a:lnTo>
                      <a:pt x="522833" y="1999030"/>
                    </a:lnTo>
                    <a:close/>
                  </a:path>
                  <a:path w="2494915" h="2120900">
                    <a:moveTo>
                      <a:pt x="547878" y="1695386"/>
                    </a:moveTo>
                    <a:lnTo>
                      <a:pt x="547738" y="1689100"/>
                    </a:lnTo>
                    <a:lnTo>
                      <a:pt x="546036" y="1689100"/>
                    </a:lnTo>
                    <a:lnTo>
                      <a:pt x="547878" y="1695386"/>
                    </a:lnTo>
                    <a:close/>
                  </a:path>
                  <a:path w="2494915" h="2120900">
                    <a:moveTo>
                      <a:pt x="549757" y="1701800"/>
                    </a:moveTo>
                    <a:lnTo>
                      <a:pt x="547878" y="1695386"/>
                    </a:lnTo>
                    <a:lnTo>
                      <a:pt x="548017" y="1701800"/>
                    </a:lnTo>
                    <a:lnTo>
                      <a:pt x="549757" y="1701800"/>
                    </a:lnTo>
                    <a:close/>
                  </a:path>
                  <a:path w="2494915" h="2120900">
                    <a:moveTo>
                      <a:pt x="551916" y="1778000"/>
                    </a:moveTo>
                    <a:lnTo>
                      <a:pt x="550735" y="1765300"/>
                    </a:lnTo>
                    <a:lnTo>
                      <a:pt x="546773" y="1765300"/>
                    </a:lnTo>
                    <a:lnTo>
                      <a:pt x="551916" y="1778000"/>
                    </a:lnTo>
                    <a:close/>
                  </a:path>
                  <a:path w="2494915" h="2120900">
                    <a:moveTo>
                      <a:pt x="556755" y="1667713"/>
                    </a:moveTo>
                    <a:lnTo>
                      <a:pt x="548919" y="1676400"/>
                    </a:lnTo>
                    <a:lnTo>
                      <a:pt x="550570" y="1676400"/>
                    </a:lnTo>
                    <a:lnTo>
                      <a:pt x="556755" y="1667713"/>
                    </a:lnTo>
                    <a:close/>
                  </a:path>
                  <a:path w="2494915" h="2120900">
                    <a:moveTo>
                      <a:pt x="557644" y="1790700"/>
                    </a:moveTo>
                    <a:lnTo>
                      <a:pt x="553885" y="1778000"/>
                    </a:lnTo>
                    <a:lnTo>
                      <a:pt x="551916" y="1778000"/>
                    </a:lnTo>
                    <a:lnTo>
                      <a:pt x="550735" y="1778000"/>
                    </a:lnTo>
                    <a:lnTo>
                      <a:pt x="556018" y="1790700"/>
                    </a:lnTo>
                    <a:lnTo>
                      <a:pt x="557644" y="1790700"/>
                    </a:lnTo>
                    <a:close/>
                  </a:path>
                  <a:path w="2494915" h="2120900">
                    <a:moveTo>
                      <a:pt x="558571" y="1739900"/>
                    </a:moveTo>
                    <a:lnTo>
                      <a:pt x="555548" y="1727200"/>
                    </a:lnTo>
                    <a:lnTo>
                      <a:pt x="551192" y="1714500"/>
                    </a:lnTo>
                    <a:lnTo>
                      <a:pt x="547878" y="1701800"/>
                    </a:lnTo>
                    <a:lnTo>
                      <a:pt x="545528" y="1701800"/>
                    </a:lnTo>
                    <a:lnTo>
                      <a:pt x="544042" y="1689100"/>
                    </a:lnTo>
                    <a:lnTo>
                      <a:pt x="539991" y="1689100"/>
                    </a:lnTo>
                    <a:lnTo>
                      <a:pt x="553059" y="1727200"/>
                    </a:lnTo>
                    <a:lnTo>
                      <a:pt x="556272" y="1739900"/>
                    </a:lnTo>
                    <a:lnTo>
                      <a:pt x="558571" y="1739900"/>
                    </a:lnTo>
                    <a:close/>
                  </a:path>
                  <a:path w="2494915" h="2120900">
                    <a:moveTo>
                      <a:pt x="560387" y="1663700"/>
                    </a:moveTo>
                    <a:lnTo>
                      <a:pt x="559612" y="1663700"/>
                    </a:lnTo>
                    <a:lnTo>
                      <a:pt x="556755" y="1667713"/>
                    </a:lnTo>
                    <a:lnTo>
                      <a:pt x="560387" y="1663700"/>
                    </a:lnTo>
                    <a:close/>
                  </a:path>
                  <a:path w="2494915" h="2120900">
                    <a:moveTo>
                      <a:pt x="560895" y="2048573"/>
                    </a:moveTo>
                    <a:lnTo>
                      <a:pt x="538454" y="2055393"/>
                    </a:lnTo>
                    <a:lnTo>
                      <a:pt x="533603" y="2056777"/>
                    </a:lnTo>
                    <a:lnTo>
                      <a:pt x="540461" y="2054898"/>
                    </a:lnTo>
                    <a:lnTo>
                      <a:pt x="547293" y="2052878"/>
                    </a:lnTo>
                    <a:lnTo>
                      <a:pt x="554101" y="2050757"/>
                    </a:lnTo>
                    <a:lnTo>
                      <a:pt x="560895" y="2048573"/>
                    </a:lnTo>
                    <a:close/>
                  </a:path>
                  <a:path w="2494915" h="2120900">
                    <a:moveTo>
                      <a:pt x="567118" y="1727200"/>
                    </a:moveTo>
                    <a:lnTo>
                      <a:pt x="566928" y="1726742"/>
                    </a:lnTo>
                    <a:lnTo>
                      <a:pt x="566953" y="1727200"/>
                    </a:lnTo>
                    <a:lnTo>
                      <a:pt x="567118" y="1727200"/>
                    </a:lnTo>
                    <a:close/>
                  </a:path>
                  <a:path w="2494915" h="2120900">
                    <a:moveTo>
                      <a:pt x="568071" y="1907425"/>
                    </a:moveTo>
                    <a:lnTo>
                      <a:pt x="567359" y="1905000"/>
                    </a:lnTo>
                    <a:lnTo>
                      <a:pt x="566915" y="1905000"/>
                    </a:lnTo>
                    <a:lnTo>
                      <a:pt x="568071" y="1907425"/>
                    </a:lnTo>
                    <a:close/>
                  </a:path>
                  <a:path w="2494915" h="2120900">
                    <a:moveTo>
                      <a:pt x="570433" y="1765300"/>
                    </a:moveTo>
                    <a:lnTo>
                      <a:pt x="567232" y="1752600"/>
                    </a:lnTo>
                    <a:lnTo>
                      <a:pt x="564273" y="1752600"/>
                    </a:lnTo>
                    <a:lnTo>
                      <a:pt x="561428" y="1739900"/>
                    </a:lnTo>
                    <a:lnTo>
                      <a:pt x="559473" y="1739900"/>
                    </a:lnTo>
                    <a:lnTo>
                      <a:pt x="562940" y="1752600"/>
                    </a:lnTo>
                    <a:lnTo>
                      <a:pt x="566953" y="1765300"/>
                    </a:lnTo>
                    <a:lnTo>
                      <a:pt x="570433" y="1765300"/>
                    </a:lnTo>
                    <a:close/>
                  </a:path>
                  <a:path w="2494915" h="2120900">
                    <a:moveTo>
                      <a:pt x="571817" y="1613281"/>
                    </a:moveTo>
                    <a:lnTo>
                      <a:pt x="551776" y="1625600"/>
                    </a:lnTo>
                    <a:lnTo>
                      <a:pt x="556348" y="1625600"/>
                    </a:lnTo>
                    <a:lnTo>
                      <a:pt x="571817" y="1613281"/>
                    </a:lnTo>
                    <a:close/>
                  </a:path>
                  <a:path w="2494915" h="2120900">
                    <a:moveTo>
                      <a:pt x="572427" y="1612900"/>
                    </a:moveTo>
                    <a:lnTo>
                      <a:pt x="572287" y="1612900"/>
                    </a:lnTo>
                    <a:lnTo>
                      <a:pt x="571817" y="1613281"/>
                    </a:lnTo>
                    <a:lnTo>
                      <a:pt x="572427" y="1612900"/>
                    </a:lnTo>
                    <a:close/>
                  </a:path>
                  <a:path w="2494915" h="2120900">
                    <a:moveTo>
                      <a:pt x="572947" y="1917700"/>
                    </a:moveTo>
                    <a:lnTo>
                      <a:pt x="568071" y="1907425"/>
                    </a:lnTo>
                    <a:lnTo>
                      <a:pt x="571080" y="1917700"/>
                    </a:lnTo>
                    <a:lnTo>
                      <a:pt x="572947" y="1917700"/>
                    </a:lnTo>
                    <a:close/>
                  </a:path>
                  <a:path w="2494915" h="2120900">
                    <a:moveTo>
                      <a:pt x="576834" y="1777187"/>
                    </a:moveTo>
                    <a:lnTo>
                      <a:pt x="573760" y="1765300"/>
                    </a:lnTo>
                    <a:lnTo>
                      <a:pt x="571703" y="1765300"/>
                    </a:lnTo>
                    <a:lnTo>
                      <a:pt x="576834" y="1777187"/>
                    </a:lnTo>
                    <a:close/>
                  </a:path>
                  <a:path w="2494915" h="2120900">
                    <a:moveTo>
                      <a:pt x="577088" y="1752600"/>
                    </a:moveTo>
                    <a:lnTo>
                      <a:pt x="572820" y="1739874"/>
                    </a:lnTo>
                    <a:lnTo>
                      <a:pt x="570166" y="1727200"/>
                    </a:lnTo>
                    <a:lnTo>
                      <a:pt x="567118" y="1727200"/>
                    </a:lnTo>
                    <a:lnTo>
                      <a:pt x="572198" y="1739900"/>
                    </a:lnTo>
                    <a:lnTo>
                      <a:pt x="577088" y="1752600"/>
                    </a:lnTo>
                    <a:close/>
                  </a:path>
                  <a:path w="2494915" h="2120900">
                    <a:moveTo>
                      <a:pt x="577189" y="1778000"/>
                    </a:moveTo>
                    <a:lnTo>
                      <a:pt x="576834" y="1777187"/>
                    </a:lnTo>
                    <a:lnTo>
                      <a:pt x="577049" y="1778000"/>
                    </a:lnTo>
                    <a:lnTo>
                      <a:pt x="577189" y="1778000"/>
                    </a:lnTo>
                    <a:close/>
                  </a:path>
                  <a:path w="2494915" h="2120900">
                    <a:moveTo>
                      <a:pt x="590130" y="2044700"/>
                    </a:moveTo>
                    <a:lnTo>
                      <a:pt x="589495" y="2044700"/>
                    </a:lnTo>
                    <a:lnTo>
                      <a:pt x="569188" y="2057400"/>
                    </a:lnTo>
                    <a:lnTo>
                      <a:pt x="573227" y="2057400"/>
                    </a:lnTo>
                    <a:lnTo>
                      <a:pt x="590130" y="2044700"/>
                    </a:lnTo>
                    <a:close/>
                  </a:path>
                  <a:path w="2494915" h="2120900">
                    <a:moveTo>
                      <a:pt x="612609" y="1730629"/>
                    </a:moveTo>
                    <a:lnTo>
                      <a:pt x="609536" y="1730311"/>
                    </a:lnTo>
                    <a:lnTo>
                      <a:pt x="606132" y="1729905"/>
                    </a:lnTo>
                    <a:lnTo>
                      <a:pt x="604977" y="1730730"/>
                    </a:lnTo>
                    <a:lnTo>
                      <a:pt x="606564" y="1734312"/>
                    </a:lnTo>
                    <a:lnTo>
                      <a:pt x="605345" y="1731010"/>
                    </a:lnTo>
                    <a:lnTo>
                      <a:pt x="609384" y="1730362"/>
                    </a:lnTo>
                    <a:lnTo>
                      <a:pt x="611517" y="1731010"/>
                    </a:lnTo>
                    <a:lnTo>
                      <a:pt x="612609" y="1730629"/>
                    </a:lnTo>
                    <a:close/>
                  </a:path>
                  <a:path w="2494915" h="2120900">
                    <a:moveTo>
                      <a:pt x="641134" y="1801368"/>
                    </a:moveTo>
                    <a:lnTo>
                      <a:pt x="639406" y="1798485"/>
                    </a:lnTo>
                    <a:lnTo>
                      <a:pt x="637654" y="1796643"/>
                    </a:lnTo>
                    <a:lnTo>
                      <a:pt x="641134" y="1801368"/>
                    </a:lnTo>
                    <a:close/>
                  </a:path>
                  <a:path w="2494915" h="2120900">
                    <a:moveTo>
                      <a:pt x="648131" y="1841652"/>
                    </a:moveTo>
                    <a:lnTo>
                      <a:pt x="644779" y="1834515"/>
                    </a:lnTo>
                    <a:lnTo>
                      <a:pt x="642086" y="1828800"/>
                    </a:lnTo>
                    <a:lnTo>
                      <a:pt x="645337" y="1837486"/>
                    </a:lnTo>
                    <a:lnTo>
                      <a:pt x="645452" y="1838071"/>
                    </a:lnTo>
                    <a:lnTo>
                      <a:pt x="645668" y="1838363"/>
                    </a:lnTo>
                    <a:lnTo>
                      <a:pt x="646836" y="1841500"/>
                    </a:lnTo>
                    <a:lnTo>
                      <a:pt x="648017" y="1841500"/>
                    </a:lnTo>
                    <a:lnTo>
                      <a:pt x="648131" y="1841652"/>
                    </a:lnTo>
                    <a:close/>
                  </a:path>
                  <a:path w="2494915" h="2120900">
                    <a:moveTo>
                      <a:pt x="649859" y="2018538"/>
                    </a:moveTo>
                    <a:lnTo>
                      <a:pt x="648754" y="2019300"/>
                    </a:lnTo>
                    <a:lnTo>
                      <a:pt x="649338" y="2019300"/>
                    </a:lnTo>
                    <a:lnTo>
                      <a:pt x="649833" y="2018614"/>
                    </a:lnTo>
                    <a:close/>
                  </a:path>
                  <a:path w="2494915" h="2120900">
                    <a:moveTo>
                      <a:pt x="652284" y="1892300"/>
                    </a:moveTo>
                    <a:lnTo>
                      <a:pt x="647941" y="1879600"/>
                    </a:lnTo>
                    <a:lnTo>
                      <a:pt x="646823" y="1879600"/>
                    </a:lnTo>
                    <a:lnTo>
                      <a:pt x="650468" y="1892300"/>
                    </a:lnTo>
                    <a:lnTo>
                      <a:pt x="652284" y="1892300"/>
                    </a:lnTo>
                    <a:close/>
                  </a:path>
                  <a:path w="2494915" h="2120900">
                    <a:moveTo>
                      <a:pt x="652843" y="1998281"/>
                    </a:moveTo>
                    <a:lnTo>
                      <a:pt x="652386" y="1998726"/>
                    </a:lnTo>
                    <a:lnTo>
                      <a:pt x="652792" y="1998357"/>
                    </a:lnTo>
                    <a:close/>
                  </a:path>
                  <a:path w="2494915" h="2120900">
                    <a:moveTo>
                      <a:pt x="655167" y="1994027"/>
                    </a:moveTo>
                    <a:lnTo>
                      <a:pt x="652843" y="1998281"/>
                    </a:lnTo>
                    <a:lnTo>
                      <a:pt x="653148" y="1997964"/>
                    </a:lnTo>
                    <a:lnTo>
                      <a:pt x="655167" y="1994027"/>
                    </a:lnTo>
                    <a:close/>
                  </a:path>
                  <a:path w="2494915" h="2120900">
                    <a:moveTo>
                      <a:pt x="655777" y="1854200"/>
                    </a:moveTo>
                    <a:lnTo>
                      <a:pt x="654037" y="1849488"/>
                    </a:lnTo>
                    <a:lnTo>
                      <a:pt x="648131" y="1841652"/>
                    </a:lnTo>
                    <a:lnTo>
                      <a:pt x="654050" y="1854200"/>
                    </a:lnTo>
                    <a:lnTo>
                      <a:pt x="655777" y="1854200"/>
                    </a:lnTo>
                    <a:close/>
                  </a:path>
                  <a:path w="2494915" h="2120900">
                    <a:moveTo>
                      <a:pt x="655815" y="1905000"/>
                    </a:moveTo>
                    <a:lnTo>
                      <a:pt x="648677" y="1892300"/>
                    </a:lnTo>
                    <a:lnTo>
                      <a:pt x="652716" y="1905000"/>
                    </a:lnTo>
                    <a:lnTo>
                      <a:pt x="655815" y="1905000"/>
                    </a:lnTo>
                    <a:close/>
                  </a:path>
                  <a:path w="2494915" h="2120900">
                    <a:moveTo>
                      <a:pt x="657415" y="1908352"/>
                    </a:moveTo>
                    <a:lnTo>
                      <a:pt x="656513" y="1905000"/>
                    </a:lnTo>
                    <a:lnTo>
                      <a:pt x="655815" y="1905000"/>
                    </a:lnTo>
                    <a:lnTo>
                      <a:pt x="657415" y="1908352"/>
                    </a:lnTo>
                    <a:close/>
                  </a:path>
                  <a:path w="2494915" h="2120900">
                    <a:moveTo>
                      <a:pt x="657580" y="1854200"/>
                    </a:moveTo>
                    <a:lnTo>
                      <a:pt x="646633" y="1828800"/>
                    </a:lnTo>
                    <a:lnTo>
                      <a:pt x="643699" y="1828800"/>
                    </a:lnTo>
                    <a:lnTo>
                      <a:pt x="644779" y="1834515"/>
                    </a:lnTo>
                    <a:lnTo>
                      <a:pt x="648068" y="1841500"/>
                    </a:lnTo>
                    <a:lnTo>
                      <a:pt x="651090" y="1841500"/>
                    </a:lnTo>
                    <a:lnTo>
                      <a:pt x="654037" y="1849488"/>
                    </a:lnTo>
                    <a:lnTo>
                      <a:pt x="657580" y="1854200"/>
                    </a:lnTo>
                    <a:close/>
                  </a:path>
                  <a:path w="2494915" h="2120900">
                    <a:moveTo>
                      <a:pt x="663270" y="1983155"/>
                    </a:moveTo>
                    <a:lnTo>
                      <a:pt x="662000" y="1986330"/>
                    </a:lnTo>
                    <a:lnTo>
                      <a:pt x="662546" y="1985352"/>
                    </a:lnTo>
                    <a:lnTo>
                      <a:pt x="662762" y="1984654"/>
                    </a:lnTo>
                    <a:lnTo>
                      <a:pt x="663270" y="1983155"/>
                    </a:lnTo>
                    <a:close/>
                  </a:path>
                  <a:path w="2494915" h="2120900">
                    <a:moveTo>
                      <a:pt x="665149" y="1803400"/>
                    </a:moveTo>
                    <a:lnTo>
                      <a:pt x="657707" y="1790700"/>
                    </a:lnTo>
                    <a:lnTo>
                      <a:pt x="660958" y="1803400"/>
                    </a:lnTo>
                    <a:lnTo>
                      <a:pt x="665149" y="1803400"/>
                    </a:lnTo>
                    <a:close/>
                  </a:path>
                  <a:path w="2494915" h="2120900">
                    <a:moveTo>
                      <a:pt x="666280" y="1942719"/>
                    </a:moveTo>
                    <a:lnTo>
                      <a:pt x="661885" y="1917814"/>
                    </a:lnTo>
                    <a:lnTo>
                      <a:pt x="663651" y="1930400"/>
                    </a:lnTo>
                    <a:lnTo>
                      <a:pt x="661860" y="1917700"/>
                    </a:lnTo>
                    <a:lnTo>
                      <a:pt x="657415" y="1908352"/>
                    </a:lnTo>
                    <a:lnTo>
                      <a:pt x="659955" y="1917814"/>
                    </a:lnTo>
                    <a:lnTo>
                      <a:pt x="662813" y="1930400"/>
                    </a:lnTo>
                    <a:lnTo>
                      <a:pt x="661327" y="1930400"/>
                    </a:lnTo>
                    <a:lnTo>
                      <a:pt x="666280" y="1942719"/>
                    </a:lnTo>
                    <a:close/>
                  </a:path>
                  <a:path w="2494915" h="2120900">
                    <a:moveTo>
                      <a:pt x="666508" y="1943950"/>
                    </a:moveTo>
                    <a:lnTo>
                      <a:pt x="666432" y="1943100"/>
                    </a:lnTo>
                    <a:lnTo>
                      <a:pt x="666280" y="1942719"/>
                    </a:lnTo>
                    <a:lnTo>
                      <a:pt x="666508" y="1943950"/>
                    </a:lnTo>
                    <a:close/>
                  </a:path>
                  <a:path w="2494915" h="2120900">
                    <a:moveTo>
                      <a:pt x="666737" y="1965159"/>
                    </a:moveTo>
                    <a:lnTo>
                      <a:pt x="666330" y="1968817"/>
                    </a:lnTo>
                    <a:lnTo>
                      <a:pt x="666178" y="1972132"/>
                    </a:lnTo>
                    <a:lnTo>
                      <a:pt x="665251" y="1974926"/>
                    </a:lnTo>
                    <a:lnTo>
                      <a:pt x="664476" y="1977771"/>
                    </a:lnTo>
                    <a:lnTo>
                      <a:pt x="664489" y="1980679"/>
                    </a:lnTo>
                    <a:lnTo>
                      <a:pt x="663270" y="1983155"/>
                    </a:lnTo>
                    <a:lnTo>
                      <a:pt x="664794" y="1980425"/>
                    </a:lnTo>
                    <a:lnTo>
                      <a:pt x="664718" y="1977212"/>
                    </a:lnTo>
                    <a:lnTo>
                      <a:pt x="665619" y="1974329"/>
                    </a:lnTo>
                    <a:lnTo>
                      <a:pt x="666610" y="1971484"/>
                    </a:lnTo>
                    <a:lnTo>
                      <a:pt x="666419" y="1968220"/>
                    </a:lnTo>
                    <a:lnTo>
                      <a:pt x="666737" y="1965159"/>
                    </a:lnTo>
                    <a:close/>
                  </a:path>
                  <a:path w="2494915" h="2120900">
                    <a:moveTo>
                      <a:pt x="671258" y="1955800"/>
                    </a:moveTo>
                    <a:lnTo>
                      <a:pt x="668807" y="1955800"/>
                    </a:lnTo>
                    <a:lnTo>
                      <a:pt x="666508" y="1943950"/>
                    </a:lnTo>
                    <a:lnTo>
                      <a:pt x="668756" y="1968500"/>
                    </a:lnTo>
                    <a:lnTo>
                      <a:pt x="667664" y="1981200"/>
                    </a:lnTo>
                    <a:lnTo>
                      <a:pt x="669404" y="1981200"/>
                    </a:lnTo>
                    <a:lnTo>
                      <a:pt x="670623" y="1968500"/>
                    </a:lnTo>
                    <a:lnTo>
                      <a:pt x="671258" y="1955800"/>
                    </a:lnTo>
                    <a:close/>
                  </a:path>
                  <a:path w="2494915" h="2120900">
                    <a:moveTo>
                      <a:pt x="675005" y="1989378"/>
                    </a:moveTo>
                    <a:lnTo>
                      <a:pt x="673709" y="1993900"/>
                    </a:lnTo>
                    <a:lnTo>
                      <a:pt x="674992" y="1993900"/>
                    </a:lnTo>
                    <a:lnTo>
                      <a:pt x="675005" y="1989378"/>
                    </a:lnTo>
                    <a:close/>
                  </a:path>
                  <a:path w="2494915" h="2120900">
                    <a:moveTo>
                      <a:pt x="675538" y="1676400"/>
                    </a:moveTo>
                    <a:lnTo>
                      <a:pt x="671550" y="1674571"/>
                    </a:lnTo>
                    <a:lnTo>
                      <a:pt x="672592" y="1676400"/>
                    </a:lnTo>
                    <a:lnTo>
                      <a:pt x="675538" y="1676400"/>
                    </a:lnTo>
                    <a:close/>
                  </a:path>
                  <a:path w="2494915" h="2120900">
                    <a:moveTo>
                      <a:pt x="680046" y="1833702"/>
                    </a:moveTo>
                    <a:lnTo>
                      <a:pt x="678459" y="1828800"/>
                    </a:lnTo>
                    <a:lnTo>
                      <a:pt x="669963" y="1816100"/>
                    </a:lnTo>
                    <a:lnTo>
                      <a:pt x="672033" y="1828800"/>
                    </a:lnTo>
                    <a:lnTo>
                      <a:pt x="677354" y="1828800"/>
                    </a:lnTo>
                    <a:lnTo>
                      <a:pt x="680046" y="1833702"/>
                    </a:lnTo>
                    <a:close/>
                  </a:path>
                  <a:path w="2494915" h="2120900">
                    <a:moveTo>
                      <a:pt x="686714" y="1618907"/>
                    </a:moveTo>
                    <a:lnTo>
                      <a:pt x="642886" y="1610106"/>
                    </a:lnTo>
                    <a:lnTo>
                      <a:pt x="637209" y="1609750"/>
                    </a:lnTo>
                    <a:lnTo>
                      <a:pt x="635215" y="1610194"/>
                    </a:lnTo>
                    <a:lnTo>
                      <a:pt x="646671" y="1611795"/>
                    </a:lnTo>
                    <a:lnTo>
                      <a:pt x="658063" y="1613662"/>
                    </a:lnTo>
                    <a:lnTo>
                      <a:pt x="669429" y="1615744"/>
                    </a:lnTo>
                    <a:lnTo>
                      <a:pt x="680796" y="1618018"/>
                    </a:lnTo>
                    <a:lnTo>
                      <a:pt x="686714" y="1618907"/>
                    </a:lnTo>
                    <a:close/>
                  </a:path>
                  <a:path w="2494915" h="2120900">
                    <a:moveTo>
                      <a:pt x="687044" y="1917242"/>
                    </a:moveTo>
                    <a:lnTo>
                      <a:pt x="684276" y="1905000"/>
                    </a:lnTo>
                    <a:lnTo>
                      <a:pt x="683666" y="1905000"/>
                    </a:lnTo>
                    <a:lnTo>
                      <a:pt x="685888" y="1914702"/>
                    </a:lnTo>
                    <a:lnTo>
                      <a:pt x="687044" y="1917242"/>
                    </a:lnTo>
                    <a:close/>
                  </a:path>
                  <a:path w="2494915" h="2120900">
                    <a:moveTo>
                      <a:pt x="692365" y="1664449"/>
                    </a:moveTo>
                    <a:lnTo>
                      <a:pt x="691845" y="1663700"/>
                    </a:lnTo>
                    <a:lnTo>
                      <a:pt x="690943" y="1663700"/>
                    </a:lnTo>
                    <a:lnTo>
                      <a:pt x="692365" y="1664449"/>
                    </a:lnTo>
                    <a:close/>
                  </a:path>
                  <a:path w="2494915" h="2120900">
                    <a:moveTo>
                      <a:pt x="694461" y="1676400"/>
                    </a:moveTo>
                    <a:lnTo>
                      <a:pt x="684618" y="1666951"/>
                    </a:lnTo>
                    <a:lnTo>
                      <a:pt x="682294" y="1663700"/>
                    </a:lnTo>
                    <a:lnTo>
                      <a:pt x="681240" y="1663700"/>
                    </a:lnTo>
                    <a:lnTo>
                      <a:pt x="679272" y="1663700"/>
                    </a:lnTo>
                    <a:lnTo>
                      <a:pt x="672426" y="1663700"/>
                    </a:lnTo>
                    <a:lnTo>
                      <a:pt x="680046" y="1676400"/>
                    </a:lnTo>
                    <a:lnTo>
                      <a:pt x="691400" y="1676400"/>
                    </a:lnTo>
                    <a:lnTo>
                      <a:pt x="686816" y="1670011"/>
                    </a:lnTo>
                    <a:lnTo>
                      <a:pt x="694461" y="1676400"/>
                    </a:lnTo>
                    <a:close/>
                  </a:path>
                  <a:path w="2494915" h="2120900">
                    <a:moveTo>
                      <a:pt x="694969" y="1853907"/>
                    </a:moveTo>
                    <a:lnTo>
                      <a:pt x="681697" y="1828800"/>
                    </a:lnTo>
                    <a:lnTo>
                      <a:pt x="673519" y="1816100"/>
                    </a:lnTo>
                    <a:lnTo>
                      <a:pt x="665314" y="1803654"/>
                    </a:lnTo>
                    <a:lnTo>
                      <a:pt x="671957" y="1816100"/>
                    </a:lnTo>
                    <a:lnTo>
                      <a:pt x="680212" y="1828800"/>
                    </a:lnTo>
                    <a:lnTo>
                      <a:pt x="694969" y="1853907"/>
                    </a:lnTo>
                    <a:close/>
                  </a:path>
                  <a:path w="2494915" h="2120900">
                    <a:moveTo>
                      <a:pt x="697941" y="2006600"/>
                    </a:moveTo>
                    <a:lnTo>
                      <a:pt x="696328" y="2006600"/>
                    </a:lnTo>
                    <a:lnTo>
                      <a:pt x="695744" y="2014334"/>
                    </a:lnTo>
                    <a:lnTo>
                      <a:pt x="696620" y="2012657"/>
                    </a:lnTo>
                    <a:lnTo>
                      <a:pt x="697941" y="2006600"/>
                    </a:lnTo>
                    <a:close/>
                  </a:path>
                  <a:path w="2494915" h="2120900">
                    <a:moveTo>
                      <a:pt x="701548" y="1720519"/>
                    </a:moveTo>
                    <a:lnTo>
                      <a:pt x="696976" y="1714500"/>
                    </a:lnTo>
                    <a:lnTo>
                      <a:pt x="684530" y="1714500"/>
                    </a:lnTo>
                    <a:lnTo>
                      <a:pt x="686714" y="1715960"/>
                    </a:lnTo>
                    <a:lnTo>
                      <a:pt x="701548" y="1720519"/>
                    </a:lnTo>
                    <a:close/>
                  </a:path>
                  <a:path w="2494915" h="2120900">
                    <a:moveTo>
                      <a:pt x="706081" y="1721916"/>
                    </a:moveTo>
                    <a:lnTo>
                      <a:pt x="697255" y="1714500"/>
                    </a:lnTo>
                    <a:lnTo>
                      <a:pt x="704189" y="1721332"/>
                    </a:lnTo>
                    <a:lnTo>
                      <a:pt x="706081" y="1721916"/>
                    </a:lnTo>
                    <a:close/>
                  </a:path>
                  <a:path w="2494915" h="2120900">
                    <a:moveTo>
                      <a:pt x="710145" y="1727200"/>
                    </a:moveTo>
                    <a:lnTo>
                      <a:pt x="704189" y="1721332"/>
                    </a:lnTo>
                    <a:lnTo>
                      <a:pt x="701548" y="1720519"/>
                    </a:lnTo>
                    <a:lnTo>
                      <a:pt x="706628" y="1727200"/>
                    </a:lnTo>
                    <a:lnTo>
                      <a:pt x="710145" y="1727200"/>
                    </a:lnTo>
                    <a:close/>
                  </a:path>
                  <a:path w="2494915" h="2120900">
                    <a:moveTo>
                      <a:pt x="762444" y="1689100"/>
                    </a:moveTo>
                    <a:lnTo>
                      <a:pt x="738835" y="1676400"/>
                    </a:lnTo>
                    <a:lnTo>
                      <a:pt x="715124" y="1676400"/>
                    </a:lnTo>
                    <a:lnTo>
                      <a:pt x="692365" y="1664449"/>
                    </a:lnTo>
                    <a:lnTo>
                      <a:pt x="700633" y="1676400"/>
                    </a:lnTo>
                    <a:lnTo>
                      <a:pt x="714794" y="1676400"/>
                    </a:lnTo>
                    <a:lnTo>
                      <a:pt x="728853" y="1689100"/>
                    </a:lnTo>
                    <a:lnTo>
                      <a:pt x="762444" y="1689100"/>
                    </a:lnTo>
                    <a:close/>
                  </a:path>
                  <a:path w="2494915" h="2120900">
                    <a:moveTo>
                      <a:pt x="773633" y="1689100"/>
                    </a:moveTo>
                    <a:lnTo>
                      <a:pt x="757085" y="1676400"/>
                    </a:lnTo>
                    <a:lnTo>
                      <a:pt x="739178" y="1676400"/>
                    </a:lnTo>
                    <a:lnTo>
                      <a:pt x="762444" y="1689100"/>
                    </a:lnTo>
                    <a:lnTo>
                      <a:pt x="773633" y="1689100"/>
                    </a:lnTo>
                    <a:close/>
                  </a:path>
                  <a:path w="2494915" h="2120900">
                    <a:moveTo>
                      <a:pt x="788352" y="1690966"/>
                    </a:moveTo>
                    <a:lnTo>
                      <a:pt x="785228" y="1689100"/>
                    </a:lnTo>
                    <a:lnTo>
                      <a:pt x="782535" y="1689100"/>
                    </a:lnTo>
                    <a:lnTo>
                      <a:pt x="788352" y="1690966"/>
                    </a:lnTo>
                    <a:close/>
                  </a:path>
                  <a:path w="2494915" h="2120900">
                    <a:moveTo>
                      <a:pt x="794042" y="1752600"/>
                    </a:moveTo>
                    <a:lnTo>
                      <a:pt x="776325" y="1739900"/>
                    </a:lnTo>
                    <a:lnTo>
                      <a:pt x="769924" y="1739900"/>
                    </a:lnTo>
                    <a:lnTo>
                      <a:pt x="781380" y="1752600"/>
                    </a:lnTo>
                    <a:lnTo>
                      <a:pt x="791540" y="1752600"/>
                    </a:lnTo>
                    <a:lnTo>
                      <a:pt x="794042" y="1752600"/>
                    </a:lnTo>
                    <a:close/>
                  </a:path>
                  <a:path w="2494915" h="2120900">
                    <a:moveTo>
                      <a:pt x="804976" y="1765300"/>
                    </a:moveTo>
                    <a:lnTo>
                      <a:pt x="791540" y="1752600"/>
                    </a:lnTo>
                    <a:lnTo>
                      <a:pt x="803414" y="1764766"/>
                    </a:lnTo>
                    <a:lnTo>
                      <a:pt x="804976" y="1765300"/>
                    </a:lnTo>
                    <a:close/>
                  </a:path>
                  <a:path w="2494915" h="2120900">
                    <a:moveTo>
                      <a:pt x="812355" y="1648536"/>
                    </a:moveTo>
                    <a:lnTo>
                      <a:pt x="767397" y="1636687"/>
                    </a:lnTo>
                    <a:lnTo>
                      <a:pt x="752348" y="1632889"/>
                    </a:lnTo>
                    <a:lnTo>
                      <a:pt x="729691" y="1629143"/>
                    </a:lnTo>
                    <a:lnTo>
                      <a:pt x="747852" y="1633169"/>
                    </a:lnTo>
                    <a:lnTo>
                      <a:pt x="812355" y="1648536"/>
                    </a:lnTo>
                    <a:close/>
                  </a:path>
                  <a:path w="2494915" h="2120900">
                    <a:moveTo>
                      <a:pt x="822071" y="1701800"/>
                    </a:moveTo>
                    <a:lnTo>
                      <a:pt x="788352" y="1690966"/>
                    </a:lnTo>
                    <a:lnTo>
                      <a:pt x="806462" y="1701800"/>
                    </a:lnTo>
                    <a:lnTo>
                      <a:pt x="822071" y="1701800"/>
                    </a:lnTo>
                    <a:close/>
                  </a:path>
                  <a:path w="2494915" h="2120900">
                    <a:moveTo>
                      <a:pt x="838949" y="1772424"/>
                    </a:moveTo>
                    <a:lnTo>
                      <a:pt x="834504" y="1765300"/>
                    </a:lnTo>
                    <a:lnTo>
                      <a:pt x="827570" y="1765300"/>
                    </a:lnTo>
                    <a:lnTo>
                      <a:pt x="838949" y="1772424"/>
                    </a:lnTo>
                    <a:close/>
                  </a:path>
                  <a:path w="2494915" h="2120900">
                    <a:moveTo>
                      <a:pt x="876617" y="1658213"/>
                    </a:moveTo>
                    <a:lnTo>
                      <a:pt x="868464" y="1655762"/>
                    </a:lnTo>
                    <a:lnTo>
                      <a:pt x="867448" y="1656080"/>
                    </a:lnTo>
                    <a:lnTo>
                      <a:pt x="868235" y="1656791"/>
                    </a:lnTo>
                    <a:lnTo>
                      <a:pt x="872401" y="1658162"/>
                    </a:lnTo>
                    <a:lnTo>
                      <a:pt x="876617" y="1658213"/>
                    </a:lnTo>
                    <a:close/>
                  </a:path>
                  <a:path w="2494915" h="2120900">
                    <a:moveTo>
                      <a:pt x="880745" y="1656638"/>
                    </a:moveTo>
                    <a:lnTo>
                      <a:pt x="856513" y="1652181"/>
                    </a:lnTo>
                    <a:lnTo>
                      <a:pt x="868464" y="1655762"/>
                    </a:lnTo>
                    <a:lnTo>
                      <a:pt x="869594" y="1655381"/>
                    </a:lnTo>
                    <a:lnTo>
                      <a:pt x="873899" y="1655673"/>
                    </a:lnTo>
                    <a:lnTo>
                      <a:pt x="880745" y="1656638"/>
                    </a:lnTo>
                    <a:close/>
                  </a:path>
                  <a:path w="2494915" h="2120900">
                    <a:moveTo>
                      <a:pt x="899325" y="1670380"/>
                    </a:moveTo>
                    <a:lnTo>
                      <a:pt x="896162" y="1669211"/>
                    </a:lnTo>
                    <a:lnTo>
                      <a:pt x="875449" y="1665376"/>
                    </a:lnTo>
                    <a:lnTo>
                      <a:pt x="891400" y="1668970"/>
                    </a:lnTo>
                    <a:lnTo>
                      <a:pt x="896734" y="1670050"/>
                    </a:lnTo>
                    <a:lnTo>
                      <a:pt x="899325" y="1670380"/>
                    </a:lnTo>
                    <a:close/>
                  </a:path>
                  <a:path w="2494915" h="2120900">
                    <a:moveTo>
                      <a:pt x="906653" y="1825980"/>
                    </a:moveTo>
                    <a:lnTo>
                      <a:pt x="902309" y="1824469"/>
                    </a:lnTo>
                    <a:lnTo>
                      <a:pt x="897699" y="1822970"/>
                    </a:lnTo>
                    <a:lnTo>
                      <a:pt x="893203" y="1821700"/>
                    </a:lnTo>
                    <a:lnTo>
                      <a:pt x="906653" y="1825980"/>
                    </a:lnTo>
                    <a:close/>
                  </a:path>
                  <a:path w="2494915" h="2120900">
                    <a:moveTo>
                      <a:pt x="924915" y="1803400"/>
                    </a:moveTo>
                    <a:lnTo>
                      <a:pt x="902398" y="1793443"/>
                    </a:lnTo>
                    <a:lnTo>
                      <a:pt x="917155" y="1803400"/>
                    </a:lnTo>
                    <a:lnTo>
                      <a:pt x="924915" y="1803400"/>
                    </a:lnTo>
                    <a:close/>
                  </a:path>
                  <a:path w="2494915" h="2120900">
                    <a:moveTo>
                      <a:pt x="942035" y="1803400"/>
                    </a:moveTo>
                    <a:lnTo>
                      <a:pt x="917194" y="1790700"/>
                    </a:lnTo>
                    <a:lnTo>
                      <a:pt x="924915" y="1803400"/>
                    </a:lnTo>
                    <a:lnTo>
                      <a:pt x="942035" y="1803400"/>
                    </a:lnTo>
                    <a:close/>
                  </a:path>
                  <a:path w="2494915" h="2120900">
                    <a:moveTo>
                      <a:pt x="946365" y="1805622"/>
                    </a:moveTo>
                    <a:lnTo>
                      <a:pt x="944054" y="1803400"/>
                    </a:lnTo>
                    <a:lnTo>
                      <a:pt x="942035" y="1803400"/>
                    </a:lnTo>
                    <a:lnTo>
                      <a:pt x="946365" y="1805622"/>
                    </a:lnTo>
                    <a:close/>
                  </a:path>
                  <a:path w="2494915" h="2120900">
                    <a:moveTo>
                      <a:pt x="956830" y="1660017"/>
                    </a:moveTo>
                    <a:lnTo>
                      <a:pt x="948512" y="1657845"/>
                    </a:lnTo>
                    <a:lnTo>
                      <a:pt x="940295" y="1655876"/>
                    </a:lnTo>
                    <a:lnTo>
                      <a:pt x="937475" y="1655241"/>
                    </a:lnTo>
                    <a:lnTo>
                      <a:pt x="924750" y="1652435"/>
                    </a:lnTo>
                    <a:lnTo>
                      <a:pt x="927976" y="1652193"/>
                    </a:lnTo>
                    <a:lnTo>
                      <a:pt x="920800" y="1649793"/>
                    </a:lnTo>
                    <a:lnTo>
                      <a:pt x="913930" y="1647494"/>
                    </a:lnTo>
                    <a:lnTo>
                      <a:pt x="892365" y="1641043"/>
                    </a:lnTo>
                    <a:lnTo>
                      <a:pt x="873048" y="1635531"/>
                    </a:lnTo>
                    <a:lnTo>
                      <a:pt x="830783" y="1624990"/>
                    </a:lnTo>
                    <a:lnTo>
                      <a:pt x="777481" y="1610753"/>
                    </a:lnTo>
                    <a:lnTo>
                      <a:pt x="719861" y="1596377"/>
                    </a:lnTo>
                    <a:lnTo>
                      <a:pt x="704430" y="1593316"/>
                    </a:lnTo>
                    <a:lnTo>
                      <a:pt x="665073" y="1585506"/>
                    </a:lnTo>
                    <a:lnTo>
                      <a:pt x="670941" y="1586255"/>
                    </a:lnTo>
                    <a:lnTo>
                      <a:pt x="682675" y="1587931"/>
                    </a:lnTo>
                    <a:lnTo>
                      <a:pt x="675360" y="1585976"/>
                    </a:lnTo>
                    <a:lnTo>
                      <a:pt x="672261" y="1585506"/>
                    </a:lnTo>
                    <a:lnTo>
                      <a:pt x="658876" y="1583524"/>
                    </a:lnTo>
                    <a:lnTo>
                      <a:pt x="641235" y="1580908"/>
                    </a:lnTo>
                    <a:lnTo>
                      <a:pt x="608812" y="1578559"/>
                    </a:lnTo>
                    <a:lnTo>
                      <a:pt x="583349" y="1579943"/>
                    </a:lnTo>
                    <a:lnTo>
                      <a:pt x="583349" y="1583639"/>
                    </a:lnTo>
                    <a:lnTo>
                      <a:pt x="578802" y="1584401"/>
                    </a:lnTo>
                    <a:lnTo>
                      <a:pt x="576999" y="1584591"/>
                    </a:lnTo>
                    <a:lnTo>
                      <a:pt x="583349" y="1583639"/>
                    </a:lnTo>
                    <a:lnTo>
                      <a:pt x="583349" y="1579943"/>
                    </a:lnTo>
                    <a:lnTo>
                      <a:pt x="545312" y="1587373"/>
                    </a:lnTo>
                    <a:lnTo>
                      <a:pt x="505625" y="1607604"/>
                    </a:lnTo>
                    <a:lnTo>
                      <a:pt x="488696" y="1623072"/>
                    </a:lnTo>
                    <a:lnTo>
                      <a:pt x="488696" y="1630045"/>
                    </a:lnTo>
                    <a:lnTo>
                      <a:pt x="481698" y="1639112"/>
                    </a:lnTo>
                    <a:lnTo>
                      <a:pt x="475589" y="1648714"/>
                    </a:lnTo>
                    <a:lnTo>
                      <a:pt x="470382" y="1658785"/>
                    </a:lnTo>
                    <a:lnTo>
                      <a:pt x="466128" y="1669237"/>
                    </a:lnTo>
                    <a:lnTo>
                      <a:pt x="470865" y="1657146"/>
                    </a:lnTo>
                    <a:lnTo>
                      <a:pt x="476567" y="1646288"/>
                    </a:lnTo>
                    <a:lnTo>
                      <a:pt x="482701" y="1637118"/>
                    </a:lnTo>
                    <a:lnTo>
                      <a:pt x="488696" y="1630045"/>
                    </a:lnTo>
                    <a:lnTo>
                      <a:pt x="488696" y="1623072"/>
                    </a:lnTo>
                    <a:lnTo>
                      <a:pt x="462343" y="1667535"/>
                    </a:lnTo>
                    <a:lnTo>
                      <a:pt x="455472" y="1717459"/>
                    </a:lnTo>
                    <a:lnTo>
                      <a:pt x="457415" y="1726158"/>
                    </a:lnTo>
                    <a:lnTo>
                      <a:pt x="460375" y="1733816"/>
                    </a:lnTo>
                    <a:lnTo>
                      <a:pt x="463588" y="1741106"/>
                    </a:lnTo>
                    <a:lnTo>
                      <a:pt x="464096" y="1740789"/>
                    </a:lnTo>
                    <a:lnTo>
                      <a:pt x="462546" y="1735315"/>
                    </a:lnTo>
                    <a:lnTo>
                      <a:pt x="461225" y="1725536"/>
                    </a:lnTo>
                    <a:lnTo>
                      <a:pt x="460375" y="1717459"/>
                    </a:lnTo>
                    <a:lnTo>
                      <a:pt x="460032" y="1708353"/>
                    </a:lnTo>
                    <a:lnTo>
                      <a:pt x="460362" y="1698396"/>
                    </a:lnTo>
                    <a:lnTo>
                      <a:pt x="461581" y="1687982"/>
                    </a:lnTo>
                    <a:lnTo>
                      <a:pt x="461708" y="1694065"/>
                    </a:lnTo>
                    <a:lnTo>
                      <a:pt x="462419" y="1692275"/>
                    </a:lnTo>
                    <a:lnTo>
                      <a:pt x="463321" y="1690547"/>
                    </a:lnTo>
                    <a:lnTo>
                      <a:pt x="463499" y="1687982"/>
                    </a:lnTo>
                    <a:lnTo>
                      <a:pt x="463791" y="1683702"/>
                    </a:lnTo>
                    <a:lnTo>
                      <a:pt x="468807" y="1669237"/>
                    </a:lnTo>
                    <a:lnTo>
                      <a:pt x="491909" y="1630045"/>
                    </a:lnTo>
                    <a:lnTo>
                      <a:pt x="521665" y="1604416"/>
                    </a:lnTo>
                    <a:lnTo>
                      <a:pt x="567182" y="1586052"/>
                    </a:lnTo>
                    <a:lnTo>
                      <a:pt x="573011" y="1585188"/>
                    </a:lnTo>
                    <a:lnTo>
                      <a:pt x="569772" y="1585976"/>
                    </a:lnTo>
                    <a:lnTo>
                      <a:pt x="585825" y="1584147"/>
                    </a:lnTo>
                    <a:lnTo>
                      <a:pt x="599198" y="1583639"/>
                    </a:lnTo>
                    <a:lnTo>
                      <a:pt x="602183" y="1583524"/>
                    </a:lnTo>
                    <a:lnTo>
                      <a:pt x="618426" y="1583880"/>
                    </a:lnTo>
                    <a:lnTo>
                      <a:pt x="634174" y="1584985"/>
                    </a:lnTo>
                    <a:lnTo>
                      <a:pt x="649122" y="1586560"/>
                    </a:lnTo>
                    <a:lnTo>
                      <a:pt x="686841" y="1591360"/>
                    </a:lnTo>
                    <a:lnTo>
                      <a:pt x="690562" y="1593316"/>
                    </a:lnTo>
                    <a:lnTo>
                      <a:pt x="683387" y="1592605"/>
                    </a:lnTo>
                    <a:lnTo>
                      <a:pt x="666381" y="1589989"/>
                    </a:lnTo>
                    <a:lnTo>
                      <a:pt x="653503" y="1588122"/>
                    </a:lnTo>
                    <a:lnTo>
                      <a:pt x="625335" y="1585391"/>
                    </a:lnTo>
                    <a:lnTo>
                      <a:pt x="620826" y="1585442"/>
                    </a:lnTo>
                    <a:lnTo>
                      <a:pt x="623328" y="1585772"/>
                    </a:lnTo>
                    <a:lnTo>
                      <a:pt x="637819" y="1588122"/>
                    </a:lnTo>
                    <a:lnTo>
                      <a:pt x="621436" y="1586433"/>
                    </a:lnTo>
                    <a:lnTo>
                      <a:pt x="603326" y="1585950"/>
                    </a:lnTo>
                    <a:lnTo>
                      <a:pt x="584111" y="1587182"/>
                    </a:lnTo>
                    <a:lnTo>
                      <a:pt x="545363" y="1596580"/>
                    </a:lnTo>
                    <a:lnTo>
                      <a:pt x="511543" y="1615338"/>
                    </a:lnTo>
                    <a:lnTo>
                      <a:pt x="512927" y="1614246"/>
                    </a:lnTo>
                    <a:lnTo>
                      <a:pt x="519569" y="1610550"/>
                    </a:lnTo>
                    <a:lnTo>
                      <a:pt x="556056" y="1596326"/>
                    </a:lnTo>
                    <a:lnTo>
                      <a:pt x="582218" y="1593392"/>
                    </a:lnTo>
                    <a:lnTo>
                      <a:pt x="589305" y="1593748"/>
                    </a:lnTo>
                    <a:lnTo>
                      <a:pt x="591654" y="1594662"/>
                    </a:lnTo>
                    <a:lnTo>
                      <a:pt x="588733" y="1595780"/>
                    </a:lnTo>
                    <a:lnTo>
                      <a:pt x="608076" y="1594662"/>
                    </a:lnTo>
                    <a:lnTo>
                      <a:pt x="624903" y="1594624"/>
                    </a:lnTo>
                    <a:lnTo>
                      <a:pt x="632472" y="1594802"/>
                    </a:lnTo>
                    <a:lnTo>
                      <a:pt x="639127" y="1594764"/>
                    </a:lnTo>
                    <a:lnTo>
                      <a:pt x="646036" y="1594624"/>
                    </a:lnTo>
                    <a:lnTo>
                      <a:pt x="645744" y="1593532"/>
                    </a:lnTo>
                    <a:lnTo>
                      <a:pt x="645655" y="1593392"/>
                    </a:lnTo>
                    <a:lnTo>
                      <a:pt x="644232" y="1591322"/>
                    </a:lnTo>
                    <a:lnTo>
                      <a:pt x="643064" y="1590116"/>
                    </a:lnTo>
                    <a:lnTo>
                      <a:pt x="648208" y="1589989"/>
                    </a:lnTo>
                    <a:lnTo>
                      <a:pt x="688733" y="1594904"/>
                    </a:lnTo>
                    <a:lnTo>
                      <a:pt x="737006" y="1606473"/>
                    </a:lnTo>
                    <a:lnTo>
                      <a:pt x="752868" y="1610664"/>
                    </a:lnTo>
                    <a:lnTo>
                      <a:pt x="775944" y="1612087"/>
                    </a:lnTo>
                    <a:lnTo>
                      <a:pt x="789051" y="1616163"/>
                    </a:lnTo>
                    <a:lnTo>
                      <a:pt x="785329" y="1616392"/>
                    </a:lnTo>
                    <a:lnTo>
                      <a:pt x="785355" y="1617599"/>
                    </a:lnTo>
                    <a:lnTo>
                      <a:pt x="809713" y="1624634"/>
                    </a:lnTo>
                    <a:lnTo>
                      <a:pt x="824979" y="1627911"/>
                    </a:lnTo>
                    <a:lnTo>
                      <a:pt x="861288" y="1637893"/>
                    </a:lnTo>
                    <a:lnTo>
                      <a:pt x="873887" y="1640801"/>
                    </a:lnTo>
                    <a:lnTo>
                      <a:pt x="873125" y="1641360"/>
                    </a:lnTo>
                    <a:lnTo>
                      <a:pt x="875423" y="1642706"/>
                    </a:lnTo>
                    <a:lnTo>
                      <a:pt x="883564" y="1645437"/>
                    </a:lnTo>
                    <a:lnTo>
                      <a:pt x="900341" y="1650187"/>
                    </a:lnTo>
                    <a:lnTo>
                      <a:pt x="901560" y="1649920"/>
                    </a:lnTo>
                    <a:lnTo>
                      <a:pt x="903947" y="1649793"/>
                    </a:lnTo>
                    <a:lnTo>
                      <a:pt x="910247" y="1650834"/>
                    </a:lnTo>
                    <a:lnTo>
                      <a:pt x="923239" y="1654035"/>
                    </a:lnTo>
                    <a:lnTo>
                      <a:pt x="920584" y="1655457"/>
                    </a:lnTo>
                    <a:lnTo>
                      <a:pt x="886079" y="1647215"/>
                    </a:lnTo>
                    <a:lnTo>
                      <a:pt x="889673" y="1650060"/>
                    </a:lnTo>
                    <a:lnTo>
                      <a:pt x="925512" y="1658950"/>
                    </a:lnTo>
                    <a:lnTo>
                      <a:pt x="937729" y="1660486"/>
                    </a:lnTo>
                    <a:lnTo>
                      <a:pt x="939787" y="1659013"/>
                    </a:lnTo>
                    <a:lnTo>
                      <a:pt x="945121" y="1658835"/>
                    </a:lnTo>
                    <a:lnTo>
                      <a:pt x="942949" y="1658823"/>
                    </a:lnTo>
                    <a:lnTo>
                      <a:pt x="939596" y="1657629"/>
                    </a:lnTo>
                    <a:lnTo>
                      <a:pt x="931608" y="1655457"/>
                    </a:lnTo>
                    <a:lnTo>
                      <a:pt x="930783" y="1655241"/>
                    </a:lnTo>
                    <a:lnTo>
                      <a:pt x="935621" y="1655826"/>
                    </a:lnTo>
                    <a:lnTo>
                      <a:pt x="948385" y="1658835"/>
                    </a:lnTo>
                    <a:lnTo>
                      <a:pt x="953960" y="1660118"/>
                    </a:lnTo>
                    <a:lnTo>
                      <a:pt x="956830" y="1660017"/>
                    </a:lnTo>
                    <a:close/>
                  </a:path>
                  <a:path w="2494915" h="2120900">
                    <a:moveTo>
                      <a:pt x="979081" y="1819084"/>
                    </a:moveTo>
                    <a:lnTo>
                      <a:pt x="973810" y="1816100"/>
                    </a:lnTo>
                    <a:lnTo>
                      <a:pt x="966876" y="1816100"/>
                    </a:lnTo>
                    <a:lnTo>
                      <a:pt x="979081" y="1819084"/>
                    </a:lnTo>
                    <a:close/>
                  </a:path>
                  <a:path w="2494915" h="2120900">
                    <a:moveTo>
                      <a:pt x="989190" y="1854200"/>
                    </a:moveTo>
                    <a:lnTo>
                      <a:pt x="951788" y="1841500"/>
                    </a:lnTo>
                    <a:lnTo>
                      <a:pt x="962672" y="1854200"/>
                    </a:lnTo>
                    <a:lnTo>
                      <a:pt x="989190" y="1854200"/>
                    </a:lnTo>
                    <a:close/>
                  </a:path>
                  <a:path w="2494915" h="2120900">
                    <a:moveTo>
                      <a:pt x="991095" y="1854847"/>
                    </a:moveTo>
                    <a:lnTo>
                      <a:pt x="990130" y="1854200"/>
                    </a:lnTo>
                    <a:lnTo>
                      <a:pt x="989317" y="1854200"/>
                    </a:lnTo>
                    <a:lnTo>
                      <a:pt x="989190" y="1854200"/>
                    </a:lnTo>
                    <a:lnTo>
                      <a:pt x="991095" y="1854847"/>
                    </a:lnTo>
                    <a:close/>
                  </a:path>
                  <a:path w="2494915" h="2120900">
                    <a:moveTo>
                      <a:pt x="1004697" y="1823173"/>
                    </a:moveTo>
                    <a:lnTo>
                      <a:pt x="1001623" y="1821891"/>
                    </a:lnTo>
                    <a:lnTo>
                      <a:pt x="969162" y="1813077"/>
                    </a:lnTo>
                    <a:lnTo>
                      <a:pt x="972350" y="1814449"/>
                    </a:lnTo>
                    <a:lnTo>
                      <a:pt x="1004697" y="1823173"/>
                    </a:lnTo>
                    <a:close/>
                  </a:path>
                  <a:path w="2494915" h="2120900">
                    <a:moveTo>
                      <a:pt x="1006195" y="1841500"/>
                    </a:moveTo>
                    <a:lnTo>
                      <a:pt x="990206" y="1828800"/>
                    </a:lnTo>
                    <a:lnTo>
                      <a:pt x="987996" y="1828800"/>
                    </a:lnTo>
                    <a:lnTo>
                      <a:pt x="994092" y="1834616"/>
                    </a:lnTo>
                    <a:lnTo>
                      <a:pt x="1006195" y="1841500"/>
                    </a:lnTo>
                    <a:close/>
                  </a:path>
                  <a:path w="2494915" h="2120900">
                    <a:moveTo>
                      <a:pt x="1018933" y="1828800"/>
                    </a:moveTo>
                    <a:lnTo>
                      <a:pt x="979081" y="1819084"/>
                    </a:lnTo>
                    <a:lnTo>
                      <a:pt x="996289" y="1828800"/>
                    </a:lnTo>
                    <a:lnTo>
                      <a:pt x="1018933" y="1828800"/>
                    </a:lnTo>
                    <a:close/>
                  </a:path>
                  <a:path w="2494915" h="2120900">
                    <a:moveTo>
                      <a:pt x="1030630" y="1831708"/>
                    </a:moveTo>
                    <a:lnTo>
                      <a:pt x="1027328" y="1828800"/>
                    </a:lnTo>
                    <a:lnTo>
                      <a:pt x="1018933" y="1828800"/>
                    </a:lnTo>
                    <a:lnTo>
                      <a:pt x="1030630" y="1831708"/>
                    </a:lnTo>
                    <a:close/>
                  </a:path>
                  <a:path w="2494915" h="2120900">
                    <a:moveTo>
                      <a:pt x="1076845" y="1843316"/>
                    </a:moveTo>
                    <a:lnTo>
                      <a:pt x="1072121" y="1841500"/>
                    </a:lnTo>
                    <a:lnTo>
                      <a:pt x="1070114" y="1841500"/>
                    </a:lnTo>
                    <a:lnTo>
                      <a:pt x="1076845" y="1843316"/>
                    </a:lnTo>
                    <a:close/>
                  </a:path>
                  <a:path w="2494915" h="2120900">
                    <a:moveTo>
                      <a:pt x="1108354" y="1858721"/>
                    </a:moveTo>
                    <a:lnTo>
                      <a:pt x="1103134" y="1854200"/>
                    </a:lnTo>
                    <a:lnTo>
                      <a:pt x="1097597" y="1854200"/>
                    </a:lnTo>
                    <a:lnTo>
                      <a:pt x="1108354" y="1858721"/>
                    </a:lnTo>
                    <a:close/>
                  </a:path>
                  <a:path w="2494915" h="2120900">
                    <a:moveTo>
                      <a:pt x="1169454" y="1870062"/>
                    </a:moveTo>
                    <a:lnTo>
                      <a:pt x="1168768" y="1869465"/>
                    </a:lnTo>
                    <a:lnTo>
                      <a:pt x="1163066" y="1868004"/>
                    </a:lnTo>
                    <a:lnTo>
                      <a:pt x="1154239" y="1866011"/>
                    </a:lnTo>
                    <a:lnTo>
                      <a:pt x="1158379" y="1867217"/>
                    </a:lnTo>
                    <a:lnTo>
                      <a:pt x="1163040" y="1868500"/>
                    </a:lnTo>
                    <a:lnTo>
                      <a:pt x="1169454" y="1870062"/>
                    </a:lnTo>
                    <a:close/>
                  </a:path>
                  <a:path w="2494915" h="2120900">
                    <a:moveTo>
                      <a:pt x="1211592" y="1872907"/>
                    </a:moveTo>
                    <a:lnTo>
                      <a:pt x="1194904" y="1869617"/>
                    </a:lnTo>
                    <a:lnTo>
                      <a:pt x="1186561" y="1867903"/>
                    </a:lnTo>
                    <a:lnTo>
                      <a:pt x="1178267" y="1865985"/>
                    </a:lnTo>
                    <a:lnTo>
                      <a:pt x="1184694" y="1867725"/>
                    </a:lnTo>
                    <a:lnTo>
                      <a:pt x="1191145" y="1869338"/>
                    </a:lnTo>
                    <a:lnTo>
                      <a:pt x="1204074" y="1872386"/>
                    </a:lnTo>
                    <a:lnTo>
                      <a:pt x="1211592" y="1872907"/>
                    </a:lnTo>
                    <a:close/>
                  </a:path>
                  <a:path w="2494915" h="2120900">
                    <a:moveTo>
                      <a:pt x="1232115" y="1721650"/>
                    </a:moveTo>
                    <a:lnTo>
                      <a:pt x="1230350" y="1721269"/>
                    </a:lnTo>
                    <a:lnTo>
                      <a:pt x="1227442" y="1720837"/>
                    </a:lnTo>
                    <a:lnTo>
                      <a:pt x="1222375" y="1720278"/>
                    </a:lnTo>
                    <a:lnTo>
                      <a:pt x="1232115" y="1721650"/>
                    </a:lnTo>
                    <a:close/>
                  </a:path>
                  <a:path w="2494915" h="2120900">
                    <a:moveTo>
                      <a:pt x="1416431" y="1713331"/>
                    </a:moveTo>
                    <a:lnTo>
                      <a:pt x="1406017" y="1714741"/>
                    </a:lnTo>
                    <a:lnTo>
                      <a:pt x="1405597" y="1714893"/>
                    </a:lnTo>
                    <a:lnTo>
                      <a:pt x="1405763" y="1714944"/>
                    </a:lnTo>
                    <a:lnTo>
                      <a:pt x="1405623" y="1715071"/>
                    </a:lnTo>
                    <a:lnTo>
                      <a:pt x="1416431" y="1713331"/>
                    </a:lnTo>
                    <a:close/>
                  </a:path>
                  <a:path w="2494915" h="2120900">
                    <a:moveTo>
                      <a:pt x="1481150" y="1881466"/>
                    </a:moveTo>
                    <a:lnTo>
                      <a:pt x="1458937" y="1883676"/>
                    </a:lnTo>
                    <a:lnTo>
                      <a:pt x="1465745" y="1883117"/>
                    </a:lnTo>
                    <a:lnTo>
                      <a:pt x="1473111" y="1882419"/>
                    </a:lnTo>
                    <a:lnTo>
                      <a:pt x="1481150" y="1881466"/>
                    </a:lnTo>
                    <a:close/>
                  </a:path>
                  <a:path w="2494915" h="2120900">
                    <a:moveTo>
                      <a:pt x="1528800" y="1930400"/>
                    </a:moveTo>
                    <a:lnTo>
                      <a:pt x="1510055" y="1930400"/>
                    </a:lnTo>
                    <a:lnTo>
                      <a:pt x="1516253" y="1917700"/>
                    </a:lnTo>
                    <a:lnTo>
                      <a:pt x="1504238" y="1930400"/>
                    </a:lnTo>
                    <a:lnTo>
                      <a:pt x="1458874" y="1930400"/>
                    </a:lnTo>
                    <a:lnTo>
                      <a:pt x="1458239" y="1943100"/>
                    </a:lnTo>
                    <a:lnTo>
                      <a:pt x="1510753" y="1943100"/>
                    </a:lnTo>
                    <a:lnTo>
                      <a:pt x="1528800" y="1930400"/>
                    </a:lnTo>
                    <a:close/>
                  </a:path>
                  <a:path w="2494915" h="2120900">
                    <a:moveTo>
                      <a:pt x="1529842" y="1878088"/>
                    </a:moveTo>
                    <a:lnTo>
                      <a:pt x="1509560" y="1877695"/>
                    </a:lnTo>
                    <a:lnTo>
                      <a:pt x="1510677" y="1878622"/>
                    </a:lnTo>
                    <a:lnTo>
                      <a:pt x="1506639" y="1880133"/>
                    </a:lnTo>
                    <a:lnTo>
                      <a:pt x="1499108" y="1881974"/>
                    </a:lnTo>
                    <a:lnTo>
                      <a:pt x="1489760" y="1883879"/>
                    </a:lnTo>
                    <a:lnTo>
                      <a:pt x="1480286" y="1885365"/>
                    </a:lnTo>
                    <a:lnTo>
                      <a:pt x="1472438" y="1886724"/>
                    </a:lnTo>
                    <a:lnTo>
                      <a:pt x="1467967" y="1887842"/>
                    </a:lnTo>
                    <a:lnTo>
                      <a:pt x="1468577" y="1888591"/>
                    </a:lnTo>
                    <a:lnTo>
                      <a:pt x="1482496" y="1886966"/>
                    </a:lnTo>
                    <a:lnTo>
                      <a:pt x="1491462" y="1885619"/>
                    </a:lnTo>
                    <a:lnTo>
                      <a:pt x="1497050" y="1884438"/>
                    </a:lnTo>
                    <a:lnTo>
                      <a:pt x="1504467" y="1882368"/>
                    </a:lnTo>
                    <a:lnTo>
                      <a:pt x="1509471" y="1881289"/>
                    </a:lnTo>
                    <a:lnTo>
                      <a:pt x="1517396" y="1879917"/>
                    </a:lnTo>
                    <a:lnTo>
                      <a:pt x="1529842" y="1878088"/>
                    </a:lnTo>
                    <a:close/>
                  </a:path>
                  <a:path w="2494915" h="2120900">
                    <a:moveTo>
                      <a:pt x="1552181" y="1884426"/>
                    </a:moveTo>
                    <a:lnTo>
                      <a:pt x="1550085" y="1884311"/>
                    </a:lnTo>
                    <a:lnTo>
                      <a:pt x="1547952" y="1883994"/>
                    </a:lnTo>
                    <a:lnTo>
                      <a:pt x="1541094" y="1885975"/>
                    </a:lnTo>
                    <a:lnTo>
                      <a:pt x="1527479" y="1888197"/>
                    </a:lnTo>
                    <a:lnTo>
                      <a:pt x="1533842" y="1887791"/>
                    </a:lnTo>
                    <a:lnTo>
                      <a:pt x="1540548" y="1887093"/>
                    </a:lnTo>
                    <a:lnTo>
                      <a:pt x="1544612" y="1886826"/>
                    </a:lnTo>
                    <a:lnTo>
                      <a:pt x="1543024" y="1887702"/>
                    </a:lnTo>
                    <a:lnTo>
                      <a:pt x="1549349" y="1885848"/>
                    </a:lnTo>
                    <a:lnTo>
                      <a:pt x="1552181" y="1884426"/>
                    </a:lnTo>
                    <a:close/>
                  </a:path>
                  <a:path w="2494915" h="2120900">
                    <a:moveTo>
                      <a:pt x="1558467" y="1672805"/>
                    </a:moveTo>
                    <a:lnTo>
                      <a:pt x="1556283" y="1673428"/>
                    </a:lnTo>
                    <a:lnTo>
                      <a:pt x="1555508" y="1674355"/>
                    </a:lnTo>
                    <a:lnTo>
                      <a:pt x="1558467" y="1672805"/>
                    </a:lnTo>
                    <a:close/>
                  </a:path>
                  <a:path w="2494915" h="2120900">
                    <a:moveTo>
                      <a:pt x="1597456" y="1657477"/>
                    </a:moveTo>
                    <a:lnTo>
                      <a:pt x="1562379" y="1672602"/>
                    </a:lnTo>
                    <a:lnTo>
                      <a:pt x="1555318" y="1674583"/>
                    </a:lnTo>
                    <a:lnTo>
                      <a:pt x="1555508" y="1674355"/>
                    </a:lnTo>
                    <a:lnTo>
                      <a:pt x="1553260" y="1675536"/>
                    </a:lnTo>
                    <a:lnTo>
                      <a:pt x="1546136" y="1679092"/>
                    </a:lnTo>
                    <a:lnTo>
                      <a:pt x="1534642" y="1683943"/>
                    </a:lnTo>
                    <a:lnTo>
                      <a:pt x="1525536" y="1687969"/>
                    </a:lnTo>
                    <a:lnTo>
                      <a:pt x="1563319" y="1674583"/>
                    </a:lnTo>
                    <a:lnTo>
                      <a:pt x="1571625" y="1670697"/>
                    </a:lnTo>
                    <a:lnTo>
                      <a:pt x="1578140" y="1667586"/>
                    </a:lnTo>
                    <a:lnTo>
                      <a:pt x="1584375" y="1664373"/>
                    </a:lnTo>
                    <a:lnTo>
                      <a:pt x="1597456" y="1657477"/>
                    </a:lnTo>
                    <a:close/>
                  </a:path>
                  <a:path w="2494915" h="2120900">
                    <a:moveTo>
                      <a:pt x="1606613" y="1640243"/>
                    </a:moveTo>
                    <a:lnTo>
                      <a:pt x="1602727" y="1642160"/>
                    </a:lnTo>
                    <a:lnTo>
                      <a:pt x="1606613" y="1640243"/>
                    </a:lnTo>
                    <a:close/>
                  </a:path>
                  <a:path w="2494915" h="2120900">
                    <a:moveTo>
                      <a:pt x="1613725" y="1635887"/>
                    </a:moveTo>
                    <a:lnTo>
                      <a:pt x="1606765" y="1640166"/>
                    </a:lnTo>
                    <a:lnTo>
                      <a:pt x="1612569" y="1637322"/>
                    </a:lnTo>
                    <a:lnTo>
                      <a:pt x="1613725" y="1635887"/>
                    </a:lnTo>
                    <a:close/>
                  </a:path>
                  <a:path w="2494915" h="2120900">
                    <a:moveTo>
                      <a:pt x="1649082" y="1853361"/>
                    </a:moveTo>
                    <a:lnTo>
                      <a:pt x="1633321" y="1857463"/>
                    </a:lnTo>
                    <a:lnTo>
                      <a:pt x="1605572" y="1865337"/>
                    </a:lnTo>
                    <a:lnTo>
                      <a:pt x="1593215" y="1869071"/>
                    </a:lnTo>
                    <a:lnTo>
                      <a:pt x="1570431" y="1874710"/>
                    </a:lnTo>
                    <a:lnTo>
                      <a:pt x="1529219" y="1885111"/>
                    </a:lnTo>
                    <a:lnTo>
                      <a:pt x="1484820" y="1891906"/>
                    </a:lnTo>
                    <a:lnTo>
                      <a:pt x="1458302" y="1893595"/>
                    </a:lnTo>
                    <a:lnTo>
                      <a:pt x="1487754" y="1894306"/>
                    </a:lnTo>
                    <a:lnTo>
                      <a:pt x="1532077" y="1886686"/>
                    </a:lnTo>
                    <a:lnTo>
                      <a:pt x="1586915" y="1872754"/>
                    </a:lnTo>
                    <a:lnTo>
                      <a:pt x="1605635" y="1867077"/>
                    </a:lnTo>
                    <a:lnTo>
                      <a:pt x="1649082" y="1853361"/>
                    </a:lnTo>
                    <a:close/>
                  </a:path>
                  <a:path w="2494915" h="2120900">
                    <a:moveTo>
                      <a:pt x="1685848" y="377507"/>
                    </a:moveTo>
                    <a:lnTo>
                      <a:pt x="1685264" y="381000"/>
                    </a:lnTo>
                    <a:lnTo>
                      <a:pt x="1685836" y="381000"/>
                    </a:lnTo>
                    <a:lnTo>
                      <a:pt x="1685848" y="377507"/>
                    </a:lnTo>
                    <a:close/>
                  </a:path>
                  <a:path w="2494915" h="2120900">
                    <a:moveTo>
                      <a:pt x="1687106" y="368300"/>
                    </a:moveTo>
                    <a:lnTo>
                      <a:pt x="1685874" y="368300"/>
                    </a:lnTo>
                    <a:lnTo>
                      <a:pt x="1685848" y="377507"/>
                    </a:lnTo>
                    <a:lnTo>
                      <a:pt x="1686902" y="371068"/>
                    </a:lnTo>
                    <a:lnTo>
                      <a:pt x="1687106" y="368300"/>
                    </a:lnTo>
                    <a:close/>
                  </a:path>
                  <a:path w="2494915" h="2120900">
                    <a:moveTo>
                      <a:pt x="1708645" y="1600568"/>
                    </a:moveTo>
                    <a:lnTo>
                      <a:pt x="1694522" y="1610233"/>
                    </a:lnTo>
                    <a:lnTo>
                      <a:pt x="1686267" y="1615630"/>
                    </a:lnTo>
                    <a:lnTo>
                      <a:pt x="1649056" y="1638744"/>
                    </a:lnTo>
                    <a:lnTo>
                      <a:pt x="1639493" y="1644396"/>
                    </a:lnTo>
                    <a:lnTo>
                      <a:pt x="1637258" y="1639938"/>
                    </a:lnTo>
                    <a:lnTo>
                      <a:pt x="1626158" y="1646174"/>
                    </a:lnTo>
                    <a:lnTo>
                      <a:pt x="1619986" y="1649984"/>
                    </a:lnTo>
                    <a:lnTo>
                      <a:pt x="1612011" y="1656016"/>
                    </a:lnTo>
                    <a:lnTo>
                      <a:pt x="1606511" y="1659293"/>
                    </a:lnTo>
                    <a:lnTo>
                      <a:pt x="1596301" y="1664487"/>
                    </a:lnTo>
                    <a:lnTo>
                      <a:pt x="1579397" y="1672310"/>
                    </a:lnTo>
                    <a:lnTo>
                      <a:pt x="1585036" y="1670304"/>
                    </a:lnTo>
                    <a:lnTo>
                      <a:pt x="1590370" y="1667548"/>
                    </a:lnTo>
                    <a:lnTo>
                      <a:pt x="1595856" y="1665160"/>
                    </a:lnTo>
                    <a:lnTo>
                      <a:pt x="1579727" y="1672932"/>
                    </a:lnTo>
                    <a:lnTo>
                      <a:pt x="1540421" y="1688706"/>
                    </a:lnTo>
                    <a:lnTo>
                      <a:pt x="1484769" y="1705343"/>
                    </a:lnTo>
                    <a:lnTo>
                      <a:pt x="1441551" y="1714131"/>
                    </a:lnTo>
                    <a:lnTo>
                      <a:pt x="1431556" y="1715643"/>
                    </a:lnTo>
                    <a:lnTo>
                      <a:pt x="1429067" y="1715020"/>
                    </a:lnTo>
                    <a:lnTo>
                      <a:pt x="1408023" y="1716189"/>
                    </a:lnTo>
                    <a:lnTo>
                      <a:pt x="1405623" y="1715084"/>
                    </a:lnTo>
                    <a:lnTo>
                      <a:pt x="1379397" y="1718030"/>
                    </a:lnTo>
                    <a:lnTo>
                      <a:pt x="1333258" y="1722285"/>
                    </a:lnTo>
                    <a:lnTo>
                      <a:pt x="1316507" y="1724037"/>
                    </a:lnTo>
                    <a:lnTo>
                      <a:pt x="1276604" y="1723859"/>
                    </a:lnTo>
                    <a:lnTo>
                      <a:pt x="1254112" y="1723212"/>
                    </a:lnTo>
                    <a:lnTo>
                      <a:pt x="1232115" y="1721650"/>
                    </a:lnTo>
                    <a:lnTo>
                      <a:pt x="1238046" y="1722805"/>
                    </a:lnTo>
                    <a:lnTo>
                      <a:pt x="1227874" y="1723263"/>
                    </a:lnTo>
                    <a:lnTo>
                      <a:pt x="1224826" y="1723732"/>
                    </a:lnTo>
                    <a:lnTo>
                      <a:pt x="1224267" y="1724202"/>
                    </a:lnTo>
                    <a:lnTo>
                      <a:pt x="1228572" y="1724875"/>
                    </a:lnTo>
                    <a:lnTo>
                      <a:pt x="1239951" y="1725650"/>
                    </a:lnTo>
                    <a:lnTo>
                      <a:pt x="1260563" y="1726425"/>
                    </a:lnTo>
                    <a:lnTo>
                      <a:pt x="1254975" y="1726298"/>
                    </a:lnTo>
                    <a:lnTo>
                      <a:pt x="1258468" y="1726831"/>
                    </a:lnTo>
                    <a:lnTo>
                      <a:pt x="1252931" y="1726704"/>
                    </a:lnTo>
                    <a:lnTo>
                      <a:pt x="1282077" y="1728520"/>
                    </a:lnTo>
                    <a:lnTo>
                      <a:pt x="1305648" y="1728381"/>
                    </a:lnTo>
                    <a:lnTo>
                      <a:pt x="1353566" y="1725587"/>
                    </a:lnTo>
                    <a:lnTo>
                      <a:pt x="1357757" y="1726349"/>
                    </a:lnTo>
                    <a:lnTo>
                      <a:pt x="1334439" y="1728901"/>
                    </a:lnTo>
                    <a:lnTo>
                      <a:pt x="1337881" y="1729282"/>
                    </a:lnTo>
                    <a:lnTo>
                      <a:pt x="1381391" y="1726171"/>
                    </a:lnTo>
                    <a:lnTo>
                      <a:pt x="1430096" y="1720456"/>
                    </a:lnTo>
                    <a:lnTo>
                      <a:pt x="1468589" y="1712988"/>
                    </a:lnTo>
                    <a:lnTo>
                      <a:pt x="1482382" y="1707273"/>
                    </a:lnTo>
                    <a:lnTo>
                      <a:pt x="1502435" y="1701977"/>
                    </a:lnTo>
                    <a:lnTo>
                      <a:pt x="1515033" y="1698942"/>
                    </a:lnTo>
                    <a:lnTo>
                      <a:pt x="1521561" y="1697139"/>
                    </a:lnTo>
                    <a:lnTo>
                      <a:pt x="1530324" y="1695297"/>
                    </a:lnTo>
                    <a:lnTo>
                      <a:pt x="1580718" y="1674050"/>
                    </a:lnTo>
                    <a:lnTo>
                      <a:pt x="1641233" y="1644954"/>
                    </a:lnTo>
                    <a:lnTo>
                      <a:pt x="1690471" y="1616303"/>
                    </a:lnTo>
                    <a:lnTo>
                      <a:pt x="1707984" y="1602447"/>
                    </a:lnTo>
                    <a:lnTo>
                      <a:pt x="1708645" y="1600568"/>
                    </a:lnTo>
                    <a:close/>
                  </a:path>
                  <a:path w="2494915" h="2120900">
                    <a:moveTo>
                      <a:pt x="1718132" y="1612900"/>
                    </a:moveTo>
                    <a:lnTo>
                      <a:pt x="1715998" y="1612900"/>
                    </a:lnTo>
                    <a:lnTo>
                      <a:pt x="1715516" y="1614538"/>
                    </a:lnTo>
                    <a:lnTo>
                      <a:pt x="1718132" y="1612900"/>
                    </a:lnTo>
                    <a:close/>
                  </a:path>
                  <a:path w="2494915" h="2120900">
                    <a:moveTo>
                      <a:pt x="1735264" y="1600200"/>
                    </a:moveTo>
                    <a:lnTo>
                      <a:pt x="1731937" y="1600200"/>
                    </a:lnTo>
                    <a:lnTo>
                      <a:pt x="1729562" y="1605673"/>
                    </a:lnTo>
                    <a:lnTo>
                      <a:pt x="1731987" y="1604149"/>
                    </a:lnTo>
                    <a:lnTo>
                      <a:pt x="1735264" y="1600200"/>
                    </a:lnTo>
                    <a:close/>
                  </a:path>
                  <a:path w="2494915" h="2120900">
                    <a:moveTo>
                      <a:pt x="1737766" y="266585"/>
                    </a:moveTo>
                    <a:close/>
                  </a:path>
                  <a:path w="2494915" h="2120900">
                    <a:moveTo>
                      <a:pt x="1741805" y="254000"/>
                    </a:moveTo>
                    <a:lnTo>
                      <a:pt x="1741538" y="254000"/>
                    </a:lnTo>
                    <a:lnTo>
                      <a:pt x="1737766" y="266560"/>
                    </a:lnTo>
                    <a:lnTo>
                      <a:pt x="1741805" y="254000"/>
                    </a:lnTo>
                    <a:close/>
                  </a:path>
                  <a:path w="2494915" h="2120900">
                    <a:moveTo>
                      <a:pt x="1748180" y="1548549"/>
                    </a:moveTo>
                    <a:lnTo>
                      <a:pt x="1743951" y="1551139"/>
                    </a:lnTo>
                    <a:lnTo>
                      <a:pt x="1747570" y="1548993"/>
                    </a:lnTo>
                    <a:lnTo>
                      <a:pt x="1748180" y="1548549"/>
                    </a:lnTo>
                    <a:close/>
                  </a:path>
                  <a:path w="2494915" h="2120900">
                    <a:moveTo>
                      <a:pt x="1807591" y="1503934"/>
                    </a:moveTo>
                    <a:lnTo>
                      <a:pt x="1805711" y="1503997"/>
                    </a:lnTo>
                    <a:lnTo>
                      <a:pt x="1799844" y="1508112"/>
                    </a:lnTo>
                    <a:lnTo>
                      <a:pt x="1791068" y="1515173"/>
                    </a:lnTo>
                    <a:lnTo>
                      <a:pt x="1780489" y="1524050"/>
                    </a:lnTo>
                    <a:lnTo>
                      <a:pt x="1757451" y="1541830"/>
                    </a:lnTo>
                    <a:lnTo>
                      <a:pt x="1748180" y="1548549"/>
                    </a:lnTo>
                    <a:lnTo>
                      <a:pt x="1748891" y="1548104"/>
                    </a:lnTo>
                    <a:lnTo>
                      <a:pt x="1747659" y="1549692"/>
                    </a:lnTo>
                    <a:lnTo>
                      <a:pt x="1716087" y="1572044"/>
                    </a:lnTo>
                    <a:lnTo>
                      <a:pt x="1728330" y="1564424"/>
                    </a:lnTo>
                    <a:lnTo>
                      <a:pt x="1724558" y="1568843"/>
                    </a:lnTo>
                    <a:lnTo>
                      <a:pt x="1687499" y="1596428"/>
                    </a:lnTo>
                    <a:lnTo>
                      <a:pt x="1664855" y="1609432"/>
                    </a:lnTo>
                    <a:lnTo>
                      <a:pt x="1670850" y="1605432"/>
                    </a:lnTo>
                    <a:lnTo>
                      <a:pt x="1676933" y="1601622"/>
                    </a:lnTo>
                    <a:lnTo>
                      <a:pt x="1682826" y="1597507"/>
                    </a:lnTo>
                    <a:lnTo>
                      <a:pt x="1673631" y="1602879"/>
                    </a:lnTo>
                    <a:lnTo>
                      <a:pt x="1664233" y="1608734"/>
                    </a:lnTo>
                    <a:lnTo>
                      <a:pt x="1644929" y="1621142"/>
                    </a:lnTo>
                    <a:lnTo>
                      <a:pt x="1624812" y="1632686"/>
                    </a:lnTo>
                    <a:lnTo>
                      <a:pt x="1614703" y="1637957"/>
                    </a:lnTo>
                    <a:lnTo>
                      <a:pt x="1604492" y="1642351"/>
                    </a:lnTo>
                    <a:lnTo>
                      <a:pt x="1602841" y="1642173"/>
                    </a:lnTo>
                    <a:lnTo>
                      <a:pt x="1599590" y="1643837"/>
                    </a:lnTo>
                    <a:lnTo>
                      <a:pt x="1542897" y="1670469"/>
                    </a:lnTo>
                    <a:lnTo>
                      <a:pt x="1511846" y="1681962"/>
                    </a:lnTo>
                    <a:lnTo>
                      <a:pt x="1536954" y="1669592"/>
                    </a:lnTo>
                    <a:lnTo>
                      <a:pt x="1529880" y="1672678"/>
                    </a:lnTo>
                    <a:lnTo>
                      <a:pt x="1480972" y="1689188"/>
                    </a:lnTo>
                    <a:lnTo>
                      <a:pt x="1431315" y="1698815"/>
                    </a:lnTo>
                    <a:lnTo>
                      <a:pt x="1379512" y="1704047"/>
                    </a:lnTo>
                    <a:lnTo>
                      <a:pt x="1355547" y="1704949"/>
                    </a:lnTo>
                    <a:lnTo>
                      <a:pt x="1366697" y="1705229"/>
                    </a:lnTo>
                    <a:lnTo>
                      <a:pt x="1369491" y="1705521"/>
                    </a:lnTo>
                    <a:lnTo>
                      <a:pt x="1367307" y="1706143"/>
                    </a:lnTo>
                    <a:lnTo>
                      <a:pt x="1342593" y="1707527"/>
                    </a:lnTo>
                    <a:lnTo>
                      <a:pt x="1324406" y="1707222"/>
                    </a:lnTo>
                    <a:lnTo>
                      <a:pt x="1316050" y="1705914"/>
                    </a:lnTo>
                    <a:lnTo>
                      <a:pt x="1317879" y="1705305"/>
                    </a:lnTo>
                    <a:lnTo>
                      <a:pt x="1320850" y="1704327"/>
                    </a:lnTo>
                    <a:lnTo>
                      <a:pt x="1304950" y="1705305"/>
                    </a:lnTo>
                    <a:lnTo>
                      <a:pt x="1260525" y="1704035"/>
                    </a:lnTo>
                    <a:lnTo>
                      <a:pt x="1208290" y="1699412"/>
                    </a:lnTo>
                    <a:lnTo>
                      <a:pt x="1158925" y="1693849"/>
                    </a:lnTo>
                    <a:lnTo>
                      <a:pt x="1082471" y="1687093"/>
                    </a:lnTo>
                    <a:lnTo>
                      <a:pt x="1026172" y="1680324"/>
                    </a:lnTo>
                    <a:lnTo>
                      <a:pt x="969759" y="1672005"/>
                    </a:lnTo>
                    <a:lnTo>
                      <a:pt x="913269" y="1662493"/>
                    </a:lnTo>
                    <a:lnTo>
                      <a:pt x="922197" y="1664385"/>
                    </a:lnTo>
                    <a:lnTo>
                      <a:pt x="932980" y="1666735"/>
                    </a:lnTo>
                    <a:lnTo>
                      <a:pt x="939825" y="1668335"/>
                    </a:lnTo>
                    <a:lnTo>
                      <a:pt x="952119" y="1673466"/>
                    </a:lnTo>
                    <a:lnTo>
                      <a:pt x="957681" y="1676120"/>
                    </a:lnTo>
                    <a:lnTo>
                      <a:pt x="952842" y="1676069"/>
                    </a:lnTo>
                    <a:lnTo>
                      <a:pt x="934021" y="1673085"/>
                    </a:lnTo>
                    <a:lnTo>
                      <a:pt x="953160" y="1676501"/>
                    </a:lnTo>
                    <a:lnTo>
                      <a:pt x="964933" y="1677987"/>
                    </a:lnTo>
                    <a:lnTo>
                      <a:pt x="979919" y="1680413"/>
                    </a:lnTo>
                    <a:lnTo>
                      <a:pt x="1008659" y="1686674"/>
                    </a:lnTo>
                    <a:lnTo>
                      <a:pt x="996442" y="1685442"/>
                    </a:lnTo>
                    <a:lnTo>
                      <a:pt x="993635" y="1686712"/>
                    </a:lnTo>
                    <a:lnTo>
                      <a:pt x="1031773" y="1697875"/>
                    </a:lnTo>
                    <a:lnTo>
                      <a:pt x="1077379" y="1705686"/>
                    </a:lnTo>
                    <a:lnTo>
                      <a:pt x="1120038" y="1711388"/>
                    </a:lnTo>
                    <a:lnTo>
                      <a:pt x="1160576" y="1715236"/>
                    </a:lnTo>
                    <a:lnTo>
                      <a:pt x="1199819" y="1717471"/>
                    </a:lnTo>
                    <a:lnTo>
                      <a:pt x="1238542" y="1718246"/>
                    </a:lnTo>
                    <a:lnTo>
                      <a:pt x="1277607" y="1717725"/>
                    </a:lnTo>
                    <a:lnTo>
                      <a:pt x="1317815" y="1715770"/>
                    </a:lnTo>
                    <a:lnTo>
                      <a:pt x="1359992" y="1712264"/>
                    </a:lnTo>
                    <a:lnTo>
                      <a:pt x="1365465" y="1712785"/>
                    </a:lnTo>
                    <a:lnTo>
                      <a:pt x="1414868" y="1708937"/>
                    </a:lnTo>
                    <a:lnTo>
                      <a:pt x="1425181" y="1707527"/>
                    </a:lnTo>
                    <a:lnTo>
                      <a:pt x="1437119" y="1705902"/>
                    </a:lnTo>
                    <a:lnTo>
                      <a:pt x="1444574" y="1704708"/>
                    </a:lnTo>
                    <a:lnTo>
                      <a:pt x="1451902" y="1703184"/>
                    </a:lnTo>
                    <a:lnTo>
                      <a:pt x="1469758" y="1699933"/>
                    </a:lnTo>
                    <a:lnTo>
                      <a:pt x="1479804" y="1697659"/>
                    </a:lnTo>
                    <a:lnTo>
                      <a:pt x="1497558" y="1693189"/>
                    </a:lnTo>
                    <a:lnTo>
                      <a:pt x="1483194" y="1698713"/>
                    </a:lnTo>
                    <a:lnTo>
                      <a:pt x="1464094" y="1704174"/>
                    </a:lnTo>
                    <a:lnTo>
                      <a:pt x="1441437" y="1709178"/>
                    </a:lnTo>
                    <a:lnTo>
                      <a:pt x="1416431" y="1713344"/>
                    </a:lnTo>
                    <a:lnTo>
                      <a:pt x="1435023" y="1710778"/>
                    </a:lnTo>
                    <a:lnTo>
                      <a:pt x="1445653" y="1709089"/>
                    </a:lnTo>
                    <a:lnTo>
                      <a:pt x="1456702" y="1706994"/>
                    </a:lnTo>
                    <a:lnTo>
                      <a:pt x="1464157" y="1705483"/>
                    </a:lnTo>
                    <a:lnTo>
                      <a:pt x="1471917" y="1704428"/>
                    </a:lnTo>
                    <a:lnTo>
                      <a:pt x="1500390" y="1697062"/>
                    </a:lnTo>
                    <a:lnTo>
                      <a:pt x="1504848" y="1693189"/>
                    </a:lnTo>
                    <a:lnTo>
                      <a:pt x="1509585" y="1689074"/>
                    </a:lnTo>
                    <a:lnTo>
                      <a:pt x="1527759" y="1683042"/>
                    </a:lnTo>
                    <a:lnTo>
                      <a:pt x="1541703" y="1678406"/>
                    </a:lnTo>
                    <a:lnTo>
                      <a:pt x="1549044" y="1676069"/>
                    </a:lnTo>
                    <a:lnTo>
                      <a:pt x="1552917" y="1674279"/>
                    </a:lnTo>
                    <a:lnTo>
                      <a:pt x="1554784" y="1673860"/>
                    </a:lnTo>
                    <a:lnTo>
                      <a:pt x="1556283" y="1673428"/>
                    </a:lnTo>
                    <a:lnTo>
                      <a:pt x="1558950" y="1670177"/>
                    </a:lnTo>
                    <a:lnTo>
                      <a:pt x="1559953" y="1668907"/>
                    </a:lnTo>
                    <a:lnTo>
                      <a:pt x="1555140" y="1670177"/>
                    </a:lnTo>
                    <a:lnTo>
                      <a:pt x="1552740" y="1670761"/>
                    </a:lnTo>
                    <a:lnTo>
                      <a:pt x="1548904" y="1672209"/>
                    </a:lnTo>
                    <a:lnTo>
                      <a:pt x="1542719" y="1674355"/>
                    </a:lnTo>
                    <a:lnTo>
                      <a:pt x="1537195" y="1676120"/>
                    </a:lnTo>
                    <a:lnTo>
                      <a:pt x="1530108" y="1678457"/>
                    </a:lnTo>
                    <a:lnTo>
                      <a:pt x="1516646" y="1683042"/>
                    </a:lnTo>
                    <a:lnTo>
                      <a:pt x="1518285" y="1681962"/>
                    </a:lnTo>
                    <a:lnTo>
                      <a:pt x="1519643" y="1681060"/>
                    </a:lnTo>
                    <a:lnTo>
                      <a:pt x="1525295" y="1678406"/>
                    </a:lnTo>
                    <a:lnTo>
                      <a:pt x="1532318" y="1675523"/>
                    </a:lnTo>
                    <a:lnTo>
                      <a:pt x="1544053" y="1670862"/>
                    </a:lnTo>
                    <a:lnTo>
                      <a:pt x="1557185" y="1665097"/>
                    </a:lnTo>
                    <a:lnTo>
                      <a:pt x="1571244" y="1659255"/>
                    </a:lnTo>
                    <a:lnTo>
                      <a:pt x="1577746" y="1656372"/>
                    </a:lnTo>
                    <a:lnTo>
                      <a:pt x="1609166" y="1642351"/>
                    </a:lnTo>
                    <a:lnTo>
                      <a:pt x="1610982" y="1641538"/>
                    </a:lnTo>
                    <a:lnTo>
                      <a:pt x="1619796" y="1638223"/>
                    </a:lnTo>
                    <a:lnTo>
                      <a:pt x="1621282" y="1638439"/>
                    </a:lnTo>
                    <a:lnTo>
                      <a:pt x="1617192" y="1641246"/>
                    </a:lnTo>
                    <a:lnTo>
                      <a:pt x="1609293" y="1645729"/>
                    </a:lnTo>
                    <a:lnTo>
                      <a:pt x="1599323" y="1650936"/>
                    </a:lnTo>
                    <a:lnTo>
                      <a:pt x="1589201" y="1656410"/>
                    </a:lnTo>
                    <a:lnTo>
                      <a:pt x="1580908" y="1661160"/>
                    </a:lnTo>
                    <a:lnTo>
                      <a:pt x="1576019" y="1664385"/>
                    </a:lnTo>
                    <a:lnTo>
                      <a:pt x="1595793" y="1654860"/>
                    </a:lnTo>
                    <a:lnTo>
                      <a:pt x="1605648" y="1649641"/>
                    </a:lnTo>
                    <a:lnTo>
                      <a:pt x="1611452" y="1645856"/>
                    </a:lnTo>
                    <a:lnTo>
                      <a:pt x="1619097" y="1640624"/>
                    </a:lnTo>
                    <a:lnTo>
                      <a:pt x="1623377" y="1638223"/>
                    </a:lnTo>
                    <a:lnTo>
                      <a:pt x="1659851" y="1617802"/>
                    </a:lnTo>
                    <a:lnTo>
                      <a:pt x="1672501" y="1609432"/>
                    </a:lnTo>
                    <a:lnTo>
                      <a:pt x="1697570" y="1592834"/>
                    </a:lnTo>
                    <a:lnTo>
                      <a:pt x="1730844" y="1569415"/>
                    </a:lnTo>
                    <a:lnTo>
                      <a:pt x="1738376" y="1564424"/>
                    </a:lnTo>
                    <a:lnTo>
                      <a:pt x="1758391" y="1551139"/>
                    </a:lnTo>
                    <a:lnTo>
                      <a:pt x="1761921" y="1548104"/>
                    </a:lnTo>
                    <a:lnTo>
                      <a:pt x="1778127" y="1534236"/>
                    </a:lnTo>
                    <a:lnTo>
                      <a:pt x="1789125" y="1523644"/>
                    </a:lnTo>
                    <a:lnTo>
                      <a:pt x="1797037" y="1515021"/>
                    </a:lnTo>
                    <a:lnTo>
                      <a:pt x="1807591" y="1503934"/>
                    </a:lnTo>
                    <a:close/>
                  </a:path>
                  <a:path w="2494915" h="2120900">
                    <a:moveTo>
                      <a:pt x="1826018" y="372389"/>
                    </a:moveTo>
                    <a:lnTo>
                      <a:pt x="1786623" y="358813"/>
                    </a:lnTo>
                    <a:lnTo>
                      <a:pt x="1744027" y="346062"/>
                    </a:lnTo>
                    <a:lnTo>
                      <a:pt x="1743811" y="346024"/>
                    </a:lnTo>
                    <a:lnTo>
                      <a:pt x="1733842" y="343623"/>
                    </a:lnTo>
                    <a:lnTo>
                      <a:pt x="1733207" y="343433"/>
                    </a:lnTo>
                    <a:lnTo>
                      <a:pt x="1732000" y="343496"/>
                    </a:lnTo>
                    <a:lnTo>
                      <a:pt x="1732622" y="342531"/>
                    </a:lnTo>
                    <a:lnTo>
                      <a:pt x="1735010" y="333616"/>
                    </a:lnTo>
                    <a:lnTo>
                      <a:pt x="1742033" y="308927"/>
                    </a:lnTo>
                    <a:lnTo>
                      <a:pt x="1733613" y="338353"/>
                    </a:lnTo>
                    <a:lnTo>
                      <a:pt x="1732445" y="342658"/>
                    </a:lnTo>
                    <a:lnTo>
                      <a:pt x="1731899" y="343496"/>
                    </a:lnTo>
                    <a:lnTo>
                      <a:pt x="1731822" y="343623"/>
                    </a:lnTo>
                    <a:lnTo>
                      <a:pt x="1733130" y="343496"/>
                    </a:lnTo>
                    <a:lnTo>
                      <a:pt x="1733791" y="343750"/>
                    </a:lnTo>
                    <a:lnTo>
                      <a:pt x="1743252" y="345998"/>
                    </a:lnTo>
                    <a:lnTo>
                      <a:pt x="1766951" y="352856"/>
                    </a:lnTo>
                    <a:lnTo>
                      <a:pt x="1785797" y="358686"/>
                    </a:lnTo>
                    <a:lnTo>
                      <a:pt x="1805457" y="365163"/>
                    </a:lnTo>
                    <a:lnTo>
                      <a:pt x="1826018" y="372389"/>
                    </a:lnTo>
                    <a:close/>
                  </a:path>
                  <a:path w="2494915" h="2120900">
                    <a:moveTo>
                      <a:pt x="1841207" y="1824189"/>
                    </a:moveTo>
                    <a:lnTo>
                      <a:pt x="1799005" y="1846961"/>
                    </a:lnTo>
                    <a:lnTo>
                      <a:pt x="1827822" y="1832800"/>
                    </a:lnTo>
                    <a:lnTo>
                      <a:pt x="1841207" y="1824189"/>
                    </a:lnTo>
                    <a:close/>
                  </a:path>
                  <a:path w="2494915" h="2120900">
                    <a:moveTo>
                      <a:pt x="1863280" y="1536839"/>
                    </a:moveTo>
                    <a:lnTo>
                      <a:pt x="1859826" y="1538770"/>
                    </a:lnTo>
                    <a:lnTo>
                      <a:pt x="1852599" y="1549400"/>
                    </a:lnTo>
                    <a:lnTo>
                      <a:pt x="1845068" y="1562100"/>
                    </a:lnTo>
                    <a:lnTo>
                      <a:pt x="1846681" y="1562100"/>
                    </a:lnTo>
                    <a:lnTo>
                      <a:pt x="1853946" y="1549400"/>
                    </a:lnTo>
                    <a:lnTo>
                      <a:pt x="1863280" y="1536839"/>
                    </a:lnTo>
                    <a:close/>
                  </a:path>
                  <a:path w="2494915" h="2120900">
                    <a:moveTo>
                      <a:pt x="1874405" y="419100"/>
                    </a:moveTo>
                    <a:lnTo>
                      <a:pt x="1859813" y="406400"/>
                    </a:lnTo>
                    <a:lnTo>
                      <a:pt x="1858276" y="406400"/>
                    </a:lnTo>
                    <a:lnTo>
                      <a:pt x="1872919" y="419100"/>
                    </a:lnTo>
                    <a:lnTo>
                      <a:pt x="1874405" y="419100"/>
                    </a:lnTo>
                    <a:close/>
                  </a:path>
                  <a:path w="2494915" h="2120900">
                    <a:moveTo>
                      <a:pt x="1885607" y="429869"/>
                    </a:moveTo>
                    <a:lnTo>
                      <a:pt x="1880171" y="419100"/>
                    </a:lnTo>
                    <a:lnTo>
                      <a:pt x="1874926" y="419100"/>
                    </a:lnTo>
                    <a:lnTo>
                      <a:pt x="1885607" y="429869"/>
                    </a:lnTo>
                    <a:close/>
                  </a:path>
                  <a:path w="2494915" h="2120900">
                    <a:moveTo>
                      <a:pt x="1887524" y="431800"/>
                    </a:moveTo>
                    <a:lnTo>
                      <a:pt x="1885607" y="429869"/>
                    </a:lnTo>
                    <a:lnTo>
                      <a:pt x="1885848" y="430339"/>
                    </a:lnTo>
                    <a:lnTo>
                      <a:pt x="1887524" y="431800"/>
                    </a:lnTo>
                    <a:close/>
                  </a:path>
                  <a:path w="2494915" h="2120900">
                    <a:moveTo>
                      <a:pt x="1891055" y="1797621"/>
                    </a:moveTo>
                    <a:lnTo>
                      <a:pt x="1883981" y="1803400"/>
                    </a:lnTo>
                    <a:lnTo>
                      <a:pt x="1879854" y="1803400"/>
                    </a:lnTo>
                    <a:lnTo>
                      <a:pt x="1860943" y="1816100"/>
                    </a:lnTo>
                    <a:lnTo>
                      <a:pt x="1871522" y="1816100"/>
                    </a:lnTo>
                    <a:lnTo>
                      <a:pt x="1876856" y="1816100"/>
                    </a:lnTo>
                    <a:lnTo>
                      <a:pt x="1886204" y="1803400"/>
                    </a:lnTo>
                    <a:lnTo>
                      <a:pt x="1887804" y="1803400"/>
                    </a:lnTo>
                    <a:lnTo>
                      <a:pt x="1891055" y="1797621"/>
                    </a:lnTo>
                    <a:close/>
                  </a:path>
                  <a:path w="2494915" h="2120900">
                    <a:moveTo>
                      <a:pt x="1894052" y="1790700"/>
                    </a:moveTo>
                    <a:lnTo>
                      <a:pt x="1884629" y="1794281"/>
                    </a:lnTo>
                    <a:lnTo>
                      <a:pt x="1879371" y="1803400"/>
                    </a:lnTo>
                    <a:lnTo>
                      <a:pt x="1894052" y="1790700"/>
                    </a:lnTo>
                    <a:close/>
                  </a:path>
                  <a:path w="2494915" h="2120900">
                    <a:moveTo>
                      <a:pt x="1898891" y="428383"/>
                    </a:moveTo>
                    <a:lnTo>
                      <a:pt x="1891538" y="419100"/>
                    </a:lnTo>
                    <a:lnTo>
                      <a:pt x="1888782" y="419100"/>
                    </a:lnTo>
                    <a:lnTo>
                      <a:pt x="1898891" y="428383"/>
                    </a:lnTo>
                    <a:close/>
                  </a:path>
                  <a:path w="2494915" h="2120900">
                    <a:moveTo>
                      <a:pt x="1902625" y="431800"/>
                    </a:moveTo>
                    <a:lnTo>
                      <a:pt x="1898891" y="428383"/>
                    </a:lnTo>
                    <a:lnTo>
                      <a:pt x="1901609" y="431800"/>
                    </a:lnTo>
                    <a:lnTo>
                      <a:pt x="1902625" y="431800"/>
                    </a:lnTo>
                    <a:close/>
                  </a:path>
                  <a:path w="2494915" h="2120900">
                    <a:moveTo>
                      <a:pt x="1920582" y="1431709"/>
                    </a:moveTo>
                    <a:lnTo>
                      <a:pt x="1915706" y="1437220"/>
                    </a:lnTo>
                    <a:lnTo>
                      <a:pt x="1913775" y="1439722"/>
                    </a:lnTo>
                    <a:lnTo>
                      <a:pt x="1912861" y="1441170"/>
                    </a:lnTo>
                    <a:lnTo>
                      <a:pt x="1920582" y="1431709"/>
                    </a:lnTo>
                    <a:close/>
                  </a:path>
                  <a:path w="2494915" h="2120900">
                    <a:moveTo>
                      <a:pt x="1962200" y="458406"/>
                    </a:moveTo>
                    <a:lnTo>
                      <a:pt x="1961515" y="458089"/>
                    </a:lnTo>
                    <a:lnTo>
                      <a:pt x="1961349" y="458089"/>
                    </a:lnTo>
                    <a:lnTo>
                      <a:pt x="1962200" y="458406"/>
                    </a:lnTo>
                    <a:close/>
                  </a:path>
                  <a:path w="2494915" h="2120900">
                    <a:moveTo>
                      <a:pt x="1984438" y="472986"/>
                    </a:moveTo>
                    <a:lnTo>
                      <a:pt x="1982584" y="469900"/>
                    </a:lnTo>
                    <a:lnTo>
                      <a:pt x="1983536" y="472287"/>
                    </a:lnTo>
                    <a:lnTo>
                      <a:pt x="1984438" y="472986"/>
                    </a:lnTo>
                    <a:close/>
                  </a:path>
                  <a:path w="2494915" h="2120900">
                    <a:moveTo>
                      <a:pt x="1997214" y="482993"/>
                    </a:moveTo>
                    <a:lnTo>
                      <a:pt x="1997036" y="482600"/>
                    </a:lnTo>
                    <a:lnTo>
                      <a:pt x="1996732" y="482600"/>
                    </a:lnTo>
                    <a:lnTo>
                      <a:pt x="1997214" y="482993"/>
                    </a:lnTo>
                    <a:close/>
                  </a:path>
                  <a:path w="2494915" h="2120900">
                    <a:moveTo>
                      <a:pt x="1997392" y="1385062"/>
                    </a:moveTo>
                    <a:lnTo>
                      <a:pt x="1988616" y="1397000"/>
                    </a:lnTo>
                    <a:lnTo>
                      <a:pt x="1985619" y="1409700"/>
                    </a:lnTo>
                    <a:lnTo>
                      <a:pt x="1993277" y="1397000"/>
                    </a:lnTo>
                    <a:lnTo>
                      <a:pt x="1997392" y="1385062"/>
                    </a:lnTo>
                    <a:close/>
                  </a:path>
                  <a:path w="2494915" h="2120900">
                    <a:moveTo>
                      <a:pt x="2011451" y="114300"/>
                    </a:moveTo>
                    <a:lnTo>
                      <a:pt x="2009381" y="106489"/>
                    </a:lnTo>
                    <a:lnTo>
                      <a:pt x="2002523" y="101600"/>
                    </a:lnTo>
                    <a:lnTo>
                      <a:pt x="1996821" y="101600"/>
                    </a:lnTo>
                    <a:lnTo>
                      <a:pt x="2011451" y="114300"/>
                    </a:lnTo>
                    <a:close/>
                  </a:path>
                  <a:path w="2494915" h="2120900">
                    <a:moveTo>
                      <a:pt x="2015693" y="497814"/>
                    </a:moveTo>
                    <a:lnTo>
                      <a:pt x="2013699" y="495300"/>
                    </a:lnTo>
                    <a:lnTo>
                      <a:pt x="2012569" y="495300"/>
                    </a:lnTo>
                    <a:lnTo>
                      <a:pt x="2015693" y="497814"/>
                    </a:lnTo>
                    <a:close/>
                  </a:path>
                  <a:path w="2494915" h="2120900">
                    <a:moveTo>
                      <a:pt x="2026043" y="95681"/>
                    </a:moveTo>
                    <a:lnTo>
                      <a:pt x="2020481" y="88900"/>
                    </a:lnTo>
                    <a:lnTo>
                      <a:pt x="2014423" y="88900"/>
                    </a:lnTo>
                    <a:lnTo>
                      <a:pt x="2026043" y="95681"/>
                    </a:lnTo>
                    <a:close/>
                  </a:path>
                  <a:path w="2494915" h="2120900">
                    <a:moveTo>
                      <a:pt x="2033320" y="511111"/>
                    </a:moveTo>
                    <a:lnTo>
                      <a:pt x="2032330" y="508000"/>
                    </a:lnTo>
                    <a:lnTo>
                      <a:pt x="2028812" y="508000"/>
                    </a:lnTo>
                    <a:lnTo>
                      <a:pt x="2033320" y="511111"/>
                    </a:lnTo>
                    <a:close/>
                  </a:path>
                  <a:path w="2494915" h="2120900">
                    <a:moveTo>
                      <a:pt x="2045677" y="1270000"/>
                    </a:moveTo>
                    <a:lnTo>
                      <a:pt x="2045246" y="1270000"/>
                    </a:lnTo>
                    <a:lnTo>
                      <a:pt x="2045017" y="1270685"/>
                    </a:lnTo>
                    <a:lnTo>
                      <a:pt x="2045677" y="1270000"/>
                    </a:lnTo>
                    <a:close/>
                  </a:path>
                  <a:path w="2494915" h="2120900">
                    <a:moveTo>
                      <a:pt x="2050605" y="1257300"/>
                    </a:moveTo>
                    <a:lnTo>
                      <a:pt x="2045677" y="1270000"/>
                    </a:lnTo>
                    <a:lnTo>
                      <a:pt x="2048078" y="1270000"/>
                    </a:lnTo>
                    <a:lnTo>
                      <a:pt x="2049741" y="1267028"/>
                    </a:lnTo>
                    <a:lnTo>
                      <a:pt x="2050605" y="1257300"/>
                    </a:lnTo>
                    <a:close/>
                  </a:path>
                  <a:path w="2494915" h="2120900">
                    <a:moveTo>
                      <a:pt x="2058047" y="114300"/>
                    </a:moveTo>
                    <a:lnTo>
                      <a:pt x="2043417" y="101600"/>
                    </a:lnTo>
                    <a:lnTo>
                      <a:pt x="2038515" y="101600"/>
                    </a:lnTo>
                    <a:lnTo>
                      <a:pt x="2043404" y="105778"/>
                    </a:lnTo>
                    <a:lnTo>
                      <a:pt x="2058047" y="114300"/>
                    </a:lnTo>
                    <a:close/>
                  </a:path>
                  <a:path w="2494915" h="2120900">
                    <a:moveTo>
                      <a:pt x="2075040" y="1270000"/>
                    </a:moveTo>
                    <a:lnTo>
                      <a:pt x="2049475" y="1270000"/>
                    </a:lnTo>
                    <a:lnTo>
                      <a:pt x="2048078" y="1270000"/>
                    </a:lnTo>
                    <a:lnTo>
                      <a:pt x="2040915" y="1282700"/>
                    </a:lnTo>
                    <a:lnTo>
                      <a:pt x="2045017" y="1270685"/>
                    </a:lnTo>
                    <a:lnTo>
                      <a:pt x="2033485" y="1282700"/>
                    </a:lnTo>
                    <a:lnTo>
                      <a:pt x="2019147" y="1308100"/>
                    </a:lnTo>
                    <a:lnTo>
                      <a:pt x="2002777" y="1333500"/>
                    </a:lnTo>
                    <a:lnTo>
                      <a:pt x="1984489" y="1358900"/>
                    </a:lnTo>
                    <a:lnTo>
                      <a:pt x="1988426" y="1358900"/>
                    </a:lnTo>
                    <a:lnTo>
                      <a:pt x="1974938" y="1371600"/>
                    </a:lnTo>
                    <a:lnTo>
                      <a:pt x="1964893" y="1384300"/>
                    </a:lnTo>
                    <a:lnTo>
                      <a:pt x="1957108" y="1397000"/>
                    </a:lnTo>
                    <a:lnTo>
                      <a:pt x="1950377" y="1409700"/>
                    </a:lnTo>
                    <a:lnTo>
                      <a:pt x="1943709" y="1409700"/>
                    </a:lnTo>
                    <a:lnTo>
                      <a:pt x="1935988" y="1422400"/>
                    </a:lnTo>
                    <a:lnTo>
                      <a:pt x="1932368" y="1426883"/>
                    </a:lnTo>
                    <a:lnTo>
                      <a:pt x="1932368" y="1460500"/>
                    </a:lnTo>
                    <a:lnTo>
                      <a:pt x="1922576" y="1473200"/>
                    </a:lnTo>
                    <a:lnTo>
                      <a:pt x="1904885" y="1485900"/>
                    </a:lnTo>
                    <a:lnTo>
                      <a:pt x="1904250" y="1486649"/>
                    </a:lnTo>
                    <a:lnTo>
                      <a:pt x="1904669" y="1485874"/>
                    </a:lnTo>
                    <a:lnTo>
                      <a:pt x="1912620" y="1473200"/>
                    </a:lnTo>
                    <a:lnTo>
                      <a:pt x="1919998" y="1473200"/>
                    </a:lnTo>
                    <a:lnTo>
                      <a:pt x="1932368" y="1460500"/>
                    </a:lnTo>
                    <a:lnTo>
                      <a:pt x="1932368" y="1426883"/>
                    </a:lnTo>
                    <a:lnTo>
                      <a:pt x="1925713" y="1435100"/>
                    </a:lnTo>
                    <a:lnTo>
                      <a:pt x="1911400" y="1447800"/>
                    </a:lnTo>
                    <a:lnTo>
                      <a:pt x="1912861" y="1447800"/>
                    </a:lnTo>
                    <a:lnTo>
                      <a:pt x="1906473" y="1460500"/>
                    </a:lnTo>
                    <a:lnTo>
                      <a:pt x="1900021" y="1460500"/>
                    </a:lnTo>
                    <a:lnTo>
                      <a:pt x="1894052" y="1472057"/>
                    </a:lnTo>
                    <a:lnTo>
                      <a:pt x="1894052" y="1498600"/>
                    </a:lnTo>
                    <a:lnTo>
                      <a:pt x="1884692" y="1509572"/>
                    </a:lnTo>
                    <a:lnTo>
                      <a:pt x="1870456" y="1526286"/>
                    </a:lnTo>
                    <a:lnTo>
                      <a:pt x="1867255" y="1530997"/>
                    </a:lnTo>
                    <a:lnTo>
                      <a:pt x="1870481" y="1526235"/>
                    </a:lnTo>
                    <a:lnTo>
                      <a:pt x="1884692" y="1509572"/>
                    </a:lnTo>
                    <a:lnTo>
                      <a:pt x="1890737" y="1498600"/>
                    </a:lnTo>
                    <a:lnTo>
                      <a:pt x="1894052" y="1498600"/>
                    </a:lnTo>
                    <a:lnTo>
                      <a:pt x="1894052" y="1472057"/>
                    </a:lnTo>
                    <a:lnTo>
                      <a:pt x="1893455" y="1473200"/>
                    </a:lnTo>
                    <a:lnTo>
                      <a:pt x="1886724" y="1473200"/>
                    </a:lnTo>
                    <a:lnTo>
                      <a:pt x="1881606" y="1485900"/>
                    </a:lnTo>
                    <a:lnTo>
                      <a:pt x="1876755" y="1485900"/>
                    </a:lnTo>
                    <a:lnTo>
                      <a:pt x="1872107" y="1498600"/>
                    </a:lnTo>
                    <a:lnTo>
                      <a:pt x="1867649" y="1498600"/>
                    </a:lnTo>
                    <a:lnTo>
                      <a:pt x="1861667" y="1511300"/>
                    </a:lnTo>
                    <a:lnTo>
                      <a:pt x="1851266" y="1511300"/>
                    </a:lnTo>
                    <a:lnTo>
                      <a:pt x="1844141" y="1524000"/>
                    </a:lnTo>
                    <a:lnTo>
                      <a:pt x="1837512" y="1524000"/>
                    </a:lnTo>
                    <a:lnTo>
                      <a:pt x="1831251" y="1536700"/>
                    </a:lnTo>
                    <a:lnTo>
                      <a:pt x="1825244" y="1536700"/>
                    </a:lnTo>
                    <a:lnTo>
                      <a:pt x="1802739" y="1549400"/>
                    </a:lnTo>
                    <a:lnTo>
                      <a:pt x="1790471" y="1562100"/>
                    </a:lnTo>
                    <a:lnTo>
                      <a:pt x="1784883" y="1562100"/>
                    </a:lnTo>
                    <a:lnTo>
                      <a:pt x="1783715" y="1562100"/>
                    </a:lnTo>
                    <a:lnTo>
                      <a:pt x="1781937" y="1565198"/>
                    </a:lnTo>
                    <a:lnTo>
                      <a:pt x="1782813" y="1565198"/>
                    </a:lnTo>
                    <a:lnTo>
                      <a:pt x="1825002" y="1565198"/>
                    </a:lnTo>
                    <a:lnTo>
                      <a:pt x="1840776" y="1549400"/>
                    </a:lnTo>
                    <a:lnTo>
                      <a:pt x="1859826" y="1538770"/>
                    </a:lnTo>
                    <a:lnTo>
                      <a:pt x="1861223" y="1536700"/>
                    </a:lnTo>
                    <a:lnTo>
                      <a:pt x="1862670" y="1535391"/>
                    </a:lnTo>
                    <a:lnTo>
                      <a:pt x="1861553" y="1536700"/>
                    </a:lnTo>
                    <a:lnTo>
                      <a:pt x="1864664" y="1533588"/>
                    </a:lnTo>
                    <a:lnTo>
                      <a:pt x="1866811" y="1531645"/>
                    </a:lnTo>
                    <a:lnTo>
                      <a:pt x="1863280" y="1536839"/>
                    </a:lnTo>
                    <a:lnTo>
                      <a:pt x="1863521" y="1536700"/>
                    </a:lnTo>
                    <a:lnTo>
                      <a:pt x="1869046" y="1529626"/>
                    </a:lnTo>
                    <a:lnTo>
                      <a:pt x="1875243" y="1524000"/>
                    </a:lnTo>
                    <a:lnTo>
                      <a:pt x="1893023" y="1511300"/>
                    </a:lnTo>
                    <a:lnTo>
                      <a:pt x="1902980" y="1498600"/>
                    </a:lnTo>
                    <a:lnTo>
                      <a:pt x="1912950" y="1485874"/>
                    </a:lnTo>
                    <a:lnTo>
                      <a:pt x="1933321" y="1460500"/>
                    </a:lnTo>
                    <a:lnTo>
                      <a:pt x="1952993" y="1447800"/>
                    </a:lnTo>
                    <a:lnTo>
                      <a:pt x="1970595" y="1422400"/>
                    </a:lnTo>
                    <a:lnTo>
                      <a:pt x="1984819" y="1397000"/>
                    </a:lnTo>
                    <a:lnTo>
                      <a:pt x="1997646" y="1384300"/>
                    </a:lnTo>
                    <a:lnTo>
                      <a:pt x="1997392" y="1385062"/>
                    </a:lnTo>
                    <a:lnTo>
                      <a:pt x="1997938" y="1384300"/>
                    </a:lnTo>
                    <a:lnTo>
                      <a:pt x="2006701" y="1371600"/>
                    </a:lnTo>
                    <a:lnTo>
                      <a:pt x="2015705" y="1371600"/>
                    </a:lnTo>
                    <a:lnTo>
                      <a:pt x="2017141" y="1358900"/>
                    </a:lnTo>
                    <a:lnTo>
                      <a:pt x="2043468" y="1320800"/>
                    </a:lnTo>
                    <a:lnTo>
                      <a:pt x="2067915" y="1282700"/>
                    </a:lnTo>
                    <a:lnTo>
                      <a:pt x="2075040" y="1270000"/>
                    </a:lnTo>
                    <a:close/>
                  </a:path>
                  <a:path w="2494915" h="2120900">
                    <a:moveTo>
                      <a:pt x="2096147" y="1229969"/>
                    </a:moveTo>
                    <a:lnTo>
                      <a:pt x="2095309" y="1231900"/>
                    </a:lnTo>
                    <a:lnTo>
                      <a:pt x="2096084" y="1231900"/>
                    </a:lnTo>
                    <a:lnTo>
                      <a:pt x="2096147" y="1229969"/>
                    </a:lnTo>
                    <a:close/>
                  </a:path>
                  <a:path w="2494915" h="2120900">
                    <a:moveTo>
                      <a:pt x="2106472" y="1206500"/>
                    </a:moveTo>
                    <a:lnTo>
                      <a:pt x="2096173" y="1229360"/>
                    </a:lnTo>
                    <a:lnTo>
                      <a:pt x="2096147" y="1229969"/>
                    </a:lnTo>
                    <a:lnTo>
                      <a:pt x="2106472" y="1206500"/>
                    </a:lnTo>
                    <a:close/>
                  </a:path>
                  <a:path w="2494915" h="2120900">
                    <a:moveTo>
                      <a:pt x="2110651" y="1549400"/>
                    </a:moveTo>
                    <a:lnTo>
                      <a:pt x="2107273" y="1549400"/>
                    </a:lnTo>
                    <a:lnTo>
                      <a:pt x="2100237" y="1562100"/>
                    </a:lnTo>
                    <a:lnTo>
                      <a:pt x="2102789" y="1560360"/>
                    </a:lnTo>
                    <a:lnTo>
                      <a:pt x="2110651" y="1549400"/>
                    </a:lnTo>
                    <a:close/>
                  </a:path>
                  <a:path w="2494915" h="2120900">
                    <a:moveTo>
                      <a:pt x="2125218" y="1540929"/>
                    </a:moveTo>
                    <a:lnTo>
                      <a:pt x="2116213" y="1549400"/>
                    </a:lnTo>
                    <a:lnTo>
                      <a:pt x="2118258" y="1549400"/>
                    </a:lnTo>
                    <a:lnTo>
                      <a:pt x="2125218" y="1540929"/>
                    </a:lnTo>
                    <a:close/>
                  </a:path>
                  <a:path w="2494915" h="2120900">
                    <a:moveTo>
                      <a:pt x="2128685" y="1536700"/>
                    </a:moveTo>
                    <a:lnTo>
                      <a:pt x="2128443" y="1536700"/>
                    </a:lnTo>
                    <a:lnTo>
                      <a:pt x="2127923" y="1537639"/>
                    </a:lnTo>
                    <a:lnTo>
                      <a:pt x="2128685" y="1536700"/>
                    </a:lnTo>
                    <a:close/>
                  </a:path>
                  <a:path w="2494915" h="2120900">
                    <a:moveTo>
                      <a:pt x="2139277" y="1524000"/>
                    </a:moveTo>
                    <a:lnTo>
                      <a:pt x="2138680" y="1524000"/>
                    </a:lnTo>
                    <a:lnTo>
                      <a:pt x="2133485" y="1531353"/>
                    </a:lnTo>
                    <a:lnTo>
                      <a:pt x="2138553" y="1525701"/>
                    </a:lnTo>
                    <a:lnTo>
                      <a:pt x="2139277" y="1524000"/>
                    </a:lnTo>
                    <a:close/>
                  </a:path>
                  <a:path w="2494915" h="2120900">
                    <a:moveTo>
                      <a:pt x="2139696" y="1135697"/>
                    </a:moveTo>
                    <a:lnTo>
                      <a:pt x="2137168" y="1143000"/>
                    </a:lnTo>
                    <a:lnTo>
                      <a:pt x="2133066" y="1155700"/>
                    </a:lnTo>
                    <a:lnTo>
                      <a:pt x="2134590" y="1155700"/>
                    </a:lnTo>
                    <a:lnTo>
                      <a:pt x="2137892" y="1143000"/>
                    </a:lnTo>
                    <a:lnTo>
                      <a:pt x="2139696" y="1135697"/>
                    </a:lnTo>
                    <a:close/>
                  </a:path>
                  <a:path w="2494915" h="2120900">
                    <a:moveTo>
                      <a:pt x="2156117" y="1587500"/>
                    </a:moveTo>
                    <a:lnTo>
                      <a:pt x="2153361" y="1587500"/>
                    </a:lnTo>
                    <a:lnTo>
                      <a:pt x="2146160" y="1600200"/>
                    </a:lnTo>
                    <a:lnTo>
                      <a:pt x="2147379" y="1600200"/>
                    </a:lnTo>
                    <a:lnTo>
                      <a:pt x="2156117" y="1587500"/>
                    </a:lnTo>
                    <a:close/>
                  </a:path>
                  <a:path w="2494915" h="2120900">
                    <a:moveTo>
                      <a:pt x="2171801" y="1485874"/>
                    </a:moveTo>
                    <a:lnTo>
                      <a:pt x="2159711" y="1504111"/>
                    </a:lnTo>
                    <a:lnTo>
                      <a:pt x="2164334" y="1499603"/>
                    </a:lnTo>
                    <a:lnTo>
                      <a:pt x="2164702" y="1498600"/>
                    </a:lnTo>
                    <a:lnTo>
                      <a:pt x="2165362" y="1498600"/>
                    </a:lnTo>
                    <a:lnTo>
                      <a:pt x="2171801" y="1485874"/>
                    </a:lnTo>
                    <a:close/>
                  </a:path>
                  <a:path w="2494915" h="2120900">
                    <a:moveTo>
                      <a:pt x="2183765" y="1461236"/>
                    </a:moveTo>
                    <a:lnTo>
                      <a:pt x="2179967" y="1464754"/>
                    </a:lnTo>
                    <a:lnTo>
                      <a:pt x="2174316" y="1472006"/>
                    </a:lnTo>
                    <a:lnTo>
                      <a:pt x="2167940" y="1480642"/>
                    </a:lnTo>
                    <a:lnTo>
                      <a:pt x="2161997" y="1488300"/>
                    </a:lnTo>
                    <a:lnTo>
                      <a:pt x="2166950" y="1482813"/>
                    </a:lnTo>
                    <a:lnTo>
                      <a:pt x="2172347" y="1476324"/>
                    </a:lnTo>
                    <a:lnTo>
                      <a:pt x="2178024" y="1469059"/>
                    </a:lnTo>
                    <a:lnTo>
                      <a:pt x="2183765" y="1461236"/>
                    </a:lnTo>
                    <a:close/>
                  </a:path>
                  <a:path w="2494915" h="2120900">
                    <a:moveTo>
                      <a:pt x="2185276" y="1473644"/>
                    </a:moveTo>
                    <a:lnTo>
                      <a:pt x="2184984" y="1473911"/>
                    </a:lnTo>
                    <a:lnTo>
                      <a:pt x="2184273" y="1475625"/>
                    </a:lnTo>
                    <a:lnTo>
                      <a:pt x="2184717" y="1474901"/>
                    </a:lnTo>
                    <a:lnTo>
                      <a:pt x="2185276" y="1473644"/>
                    </a:lnTo>
                    <a:close/>
                  </a:path>
                  <a:path w="2494915" h="2120900">
                    <a:moveTo>
                      <a:pt x="2198624" y="1460500"/>
                    </a:moveTo>
                    <a:lnTo>
                      <a:pt x="2191715" y="1473200"/>
                    </a:lnTo>
                    <a:lnTo>
                      <a:pt x="2193391" y="1473200"/>
                    </a:lnTo>
                    <a:lnTo>
                      <a:pt x="2198624" y="1460500"/>
                    </a:lnTo>
                    <a:close/>
                  </a:path>
                  <a:path w="2494915" h="2120900">
                    <a:moveTo>
                      <a:pt x="2215007" y="1435100"/>
                    </a:moveTo>
                    <a:lnTo>
                      <a:pt x="2209698" y="1435100"/>
                    </a:lnTo>
                    <a:lnTo>
                      <a:pt x="2203602" y="1447800"/>
                    </a:lnTo>
                    <a:lnTo>
                      <a:pt x="2190940" y="1460500"/>
                    </a:lnTo>
                    <a:lnTo>
                      <a:pt x="2184539" y="1473200"/>
                    </a:lnTo>
                    <a:lnTo>
                      <a:pt x="2178164" y="1473200"/>
                    </a:lnTo>
                    <a:lnTo>
                      <a:pt x="2171801" y="1485874"/>
                    </a:lnTo>
                    <a:lnTo>
                      <a:pt x="2184984" y="1473911"/>
                    </a:lnTo>
                    <a:lnTo>
                      <a:pt x="2185289" y="1473200"/>
                    </a:lnTo>
                    <a:lnTo>
                      <a:pt x="2185479" y="1473200"/>
                    </a:lnTo>
                    <a:lnTo>
                      <a:pt x="2185276" y="1473644"/>
                    </a:lnTo>
                    <a:lnTo>
                      <a:pt x="2185771" y="1473200"/>
                    </a:lnTo>
                    <a:lnTo>
                      <a:pt x="2184717" y="1474901"/>
                    </a:lnTo>
                    <a:lnTo>
                      <a:pt x="2182596" y="1479664"/>
                    </a:lnTo>
                    <a:lnTo>
                      <a:pt x="2184273" y="1475625"/>
                    </a:lnTo>
                    <a:lnTo>
                      <a:pt x="2177935" y="1485900"/>
                    </a:lnTo>
                    <a:lnTo>
                      <a:pt x="2174583" y="1485900"/>
                    </a:lnTo>
                    <a:lnTo>
                      <a:pt x="2169579" y="1498600"/>
                    </a:lnTo>
                    <a:lnTo>
                      <a:pt x="2165362" y="1498600"/>
                    </a:lnTo>
                    <a:lnTo>
                      <a:pt x="2164334" y="1499603"/>
                    </a:lnTo>
                    <a:lnTo>
                      <a:pt x="2159952" y="1511300"/>
                    </a:lnTo>
                    <a:lnTo>
                      <a:pt x="2166099" y="1511300"/>
                    </a:lnTo>
                    <a:lnTo>
                      <a:pt x="2173668" y="1498600"/>
                    </a:lnTo>
                    <a:lnTo>
                      <a:pt x="2180704" y="1485874"/>
                    </a:lnTo>
                    <a:lnTo>
                      <a:pt x="2187333" y="1473200"/>
                    </a:lnTo>
                    <a:lnTo>
                      <a:pt x="2190635" y="1473200"/>
                    </a:lnTo>
                    <a:lnTo>
                      <a:pt x="2196858" y="1460500"/>
                    </a:lnTo>
                    <a:lnTo>
                      <a:pt x="2205202" y="1447800"/>
                    </a:lnTo>
                    <a:lnTo>
                      <a:pt x="2215007" y="1435100"/>
                    </a:lnTo>
                    <a:close/>
                  </a:path>
                  <a:path w="2494915" h="2120900">
                    <a:moveTo>
                      <a:pt x="2216035" y="1433855"/>
                    </a:moveTo>
                    <a:lnTo>
                      <a:pt x="2215007" y="1435100"/>
                    </a:lnTo>
                    <a:lnTo>
                      <a:pt x="2215337" y="1435100"/>
                    </a:lnTo>
                    <a:lnTo>
                      <a:pt x="2216035" y="1433855"/>
                    </a:lnTo>
                    <a:close/>
                  </a:path>
                  <a:path w="2494915" h="2120900">
                    <a:moveTo>
                      <a:pt x="2219960" y="240131"/>
                    </a:moveTo>
                    <a:lnTo>
                      <a:pt x="2211400" y="231013"/>
                    </a:lnTo>
                    <a:lnTo>
                      <a:pt x="2208822" y="228600"/>
                    </a:lnTo>
                    <a:lnTo>
                      <a:pt x="2219452" y="239750"/>
                    </a:lnTo>
                    <a:lnTo>
                      <a:pt x="2219960" y="240131"/>
                    </a:lnTo>
                    <a:close/>
                  </a:path>
                  <a:path w="2494915" h="2120900">
                    <a:moveTo>
                      <a:pt x="2229739" y="1498600"/>
                    </a:moveTo>
                    <a:lnTo>
                      <a:pt x="2226094" y="1498600"/>
                    </a:lnTo>
                    <a:lnTo>
                      <a:pt x="2219934" y="1511300"/>
                    </a:lnTo>
                    <a:lnTo>
                      <a:pt x="2223960" y="1511300"/>
                    </a:lnTo>
                    <a:lnTo>
                      <a:pt x="2229739" y="1498600"/>
                    </a:lnTo>
                    <a:close/>
                  </a:path>
                  <a:path w="2494915" h="2120900">
                    <a:moveTo>
                      <a:pt x="2257348" y="264401"/>
                    </a:moveTo>
                    <a:lnTo>
                      <a:pt x="2235238" y="241300"/>
                    </a:lnTo>
                    <a:lnTo>
                      <a:pt x="2222944" y="234645"/>
                    </a:lnTo>
                    <a:lnTo>
                      <a:pt x="2222944" y="245325"/>
                    </a:lnTo>
                    <a:lnTo>
                      <a:pt x="2218131" y="241300"/>
                    </a:lnTo>
                    <a:lnTo>
                      <a:pt x="2220925" y="241300"/>
                    </a:lnTo>
                    <a:lnTo>
                      <a:pt x="2219452" y="239750"/>
                    </a:lnTo>
                    <a:lnTo>
                      <a:pt x="2204542" y="228600"/>
                    </a:lnTo>
                    <a:lnTo>
                      <a:pt x="2208822" y="228600"/>
                    </a:lnTo>
                    <a:lnTo>
                      <a:pt x="2209127" y="228600"/>
                    </a:lnTo>
                    <a:lnTo>
                      <a:pt x="2211400" y="231013"/>
                    </a:lnTo>
                    <a:lnTo>
                      <a:pt x="2222335" y="241300"/>
                    </a:lnTo>
                    <a:lnTo>
                      <a:pt x="2221522" y="241300"/>
                    </a:lnTo>
                    <a:lnTo>
                      <a:pt x="2219960" y="240131"/>
                    </a:lnTo>
                    <a:lnTo>
                      <a:pt x="2221230" y="241490"/>
                    </a:lnTo>
                    <a:lnTo>
                      <a:pt x="2222944" y="245325"/>
                    </a:lnTo>
                    <a:lnTo>
                      <a:pt x="2222944" y="234645"/>
                    </a:lnTo>
                    <a:lnTo>
                      <a:pt x="2211819" y="228600"/>
                    </a:lnTo>
                    <a:lnTo>
                      <a:pt x="2200198" y="215900"/>
                    </a:lnTo>
                    <a:lnTo>
                      <a:pt x="2188591" y="203200"/>
                    </a:lnTo>
                    <a:lnTo>
                      <a:pt x="2164956" y="190500"/>
                    </a:lnTo>
                    <a:lnTo>
                      <a:pt x="2140051" y="177800"/>
                    </a:lnTo>
                    <a:lnTo>
                      <a:pt x="2113000" y="152400"/>
                    </a:lnTo>
                    <a:lnTo>
                      <a:pt x="2111362" y="152400"/>
                    </a:lnTo>
                    <a:lnTo>
                      <a:pt x="2071662" y="127000"/>
                    </a:lnTo>
                    <a:lnTo>
                      <a:pt x="2053374" y="114300"/>
                    </a:lnTo>
                    <a:lnTo>
                      <a:pt x="2043404" y="105778"/>
                    </a:lnTo>
                    <a:lnTo>
                      <a:pt x="2026043" y="95681"/>
                    </a:lnTo>
                    <a:lnTo>
                      <a:pt x="2030920" y="101600"/>
                    </a:lnTo>
                    <a:lnTo>
                      <a:pt x="2017788" y="101600"/>
                    </a:lnTo>
                    <a:lnTo>
                      <a:pt x="2007362" y="88900"/>
                    </a:lnTo>
                    <a:lnTo>
                      <a:pt x="2014423" y="88900"/>
                    </a:lnTo>
                    <a:lnTo>
                      <a:pt x="1982736" y="70142"/>
                    </a:lnTo>
                    <a:lnTo>
                      <a:pt x="1982736" y="89674"/>
                    </a:lnTo>
                    <a:lnTo>
                      <a:pt x="1981822" y="88900"/>
                    </a:lnTo>
                    <a:lnTo>
                      <a:pt x="1982012" y="88900"/>
                    </a:lnTo>
                    <a:lnTo>
                      <a:pt x="1982736" y="89674"/>
                    </a:lnTo>
                    <a:lnTo>
                      <a:pt x="1982736" y="70142"/>
                    </a:lnTo>
                    <a:lnTo>
                      <a:pt x="1971535" y="63500"/>
                    </a:lnTo>
                    <a:lnTo>
                      <a:pt x="1886826" y="38100"/>
                    </a:lnTo>
                    <a:lnTo>
                      <a:pt x="1865617" y="25400"/>
                    </a:lnTo>
                    <a:lnTo>
                      <a:pt x="1844408" y="12700"/>
                    </a:lnTo>
                    <a:lnTo>
                      <a:pt x="1814690" y="12700"/>
                    </a:lnTo>
                    <a:lnTo>
                      <a:pt x="1799958" y="0"/>
                    </a:lnTo>
                    <a:lnTo>
                      <a:pt x="1796072" y="0"/>
                    </a:lnTo>
                    <a:lnTo>
                      <a:pt x="1777466" y="76200"/>
                    </a:lnTo>
                    <a:lnTo>
                      <a:pt x="1769414" y="101600"/>
                    </a:lnTo>
                    <a:lnTo>
                      <a:pt x="1761058" y="127000"/>
                    </a:lnTo>
                    <a:lnTo>
                      <a:pt x="1752320" y="152400"/>
                    </a:lnTo>
                    <a:lnTo>
                      <a:pt x="1743176" y="190500"/>
                    </a:lnTo>
                    <a:lnTo>
                      <a:pt x="1742871" y="190500"/>
                    </a:lnTo>
                    <a:lnTo>
                      <a:pt x="1745805" y="177800"/>
                    </a:lnTo>
                    <a:lnTo>
                      <a:pt x="1744726" y="177800"/>
                    </a:lnTo>
                    <a:lnTo>
                      <a:pt x="1735150" y="215900"/>
                    </a:lnTo>
                    <a:lnTo>
                      <a:pt x="1731594" y="228600"/>
                    </a:lnTo>
                    <a:lnTo>
                      <a:pt x="1730717" y="241300"/>
                    </a:lnTo>
                    <a:lnTo>
                      <a:pt x="1730971" y="228600"/>
                    </a:lnTo>
                    <a:lnTo>
                      <a:pt x="1735035" y="215900"/>
                    </a:lnTo>
                    <a:lnTo>
                      <a:pt x="1726514" y="241490"/>
                    </a:lnTo>
                    <a:lnTo>
                      <a:pt x="1718652" y="266700"/>
                    </a:lnTo>
                    <a:lnTo>
                      <a:pt x="1711248" y="292100"/>
                    </a:lnTo>
                    <a:lnTo>
                      <a:pt x="1704327" y="317500"/>
                    </a:lnTo>
                    <a:lnTo>
                      <a:pt x="1690497" y="355600"/>
                    </a:lnTo>
                    <a:lnTo>
                      <a:pt x="1687182" y="368300"/>
                    </a:lnTo>
                    <a:lnTo>
                      <a:pt x="1687360" y="368300"/>
                    </a:lnTo>
                    <a:lnTo>
                      <a:pt x="1686902" y="371068"/>
                    </a:lnTo>
                    <a:lnTo>
                      <a:pt x="1686217" y="381000"/>
                    </a:lnTo>
                    <a:lnTo>
                      <a:pt x="1711388" y="381000"/>
                    </a:lnTo>
                    <a:lnTo>
                      <a:pt x="1727555" y="393700"/>
                    </a:lnTo>
                    <a:lnTo>
                      <a:pt x="1766277" y="393700"/>
                    </a:lnTo>
                    <a:lnTo>
                      <a:pt x="1813521" y="419100"/>
                    </a:lnTo>
                    <a:lnTo>
                      <a:pt x="1837829" y="419100"/>
                    </a:lnTo>
                    <a:lnTo>
                      <a:pt x="1863585" y="431800"/>
                    </a:lnTo>
                    <a:lnTo>
                      <a:pt x="1891525" y="444500"/>
                    </a:lnTo>
                    <a:lnTo>
                      <a:pt x="1892096" y="444500"/>
                    </a:lnTo>
                    <a:lnTo>
                      <a:pt x="1909864" y="457200"/>
                    </a:lnTo>
                    <a:lnTo>
                      <a:pt x="1916252" y="457200"/>
                    </a:lnTo>
                    <a:lnTo>
                      <a:pt x="1922411" y="469900"/>
                    </a:lnTo>
                    <a:lnTo>
                      <a:pt x="1927352" y="469900"/>
                    </a:lnTo>
                    <a:lnTo>
                      <a:pt x="1953615" y="482600"/>
                    </a:lnTo>
                    <a:lnTo>
                      <a:pt x="1984070" y="508000"/>
                    </a:lnTo>
                    <a:lnTo>
                      <a:pt x="2016721" y="520700"/>
                    </a:lnTo>
                    <a:lnTo>
                      <a:pt x="2049589" y="558800"/>
                    </a:lnTo>
                    <a:lnTo>
                      <a:pt x="2054948" y="558800"/>
                    </a:lnTo>
                    <a:lnTo>
                      <a:pt x="2065743" y="571500"/>
                    </a:lnTo>
                    <a:lnTo>
                      <a:pt x="2070938" y="571500"/>
                    </a:lnTo>
                    <a:lnTo>
                      <a:pt x="2075713" y="584200"/>
                    </a:lnTo>
                    <a:lnTo>
                      <a:pt x="2080755" y="584200"/>
                    </a:lnTo>
                    <a:lnTo>
                      <a:pt x="2088248" y="596900"/>
                    </a:lnTo>
                    <a:lnTo>
                      <a:pt x="2095233" y="609600"/>
                    </a:lnTo>
                    <a:lnTo>
                      <a:pt x="2101900" y="609600"/>
                    </a:lnTo>
                    <a:lnTo>
                      <a:pt x="2108466" y="622300"/>
                    </a:lnTo>
                    <a:lnTo>
                      <a:pt x="2113115" y="635000"/>
                    </a:lnTo>
                    <a:lnTo>
                      <a:pt x="2116747" y="635000"/>
                    </a:lnTo>
                    <a:lnTo>
                      <a:pt x="2120392" y="647700"/>
                    </a:lnTo>
                    <a:lnTo>
                      <a:pt x="2131377" y="660400"/>
                    </a:lnTo>
                    <a:lnTo>
                      <a:pt x="2135962" y="673100"/>
                    </a:lnTo>
                    <a:lnTo>
                      <a:pt x="2140318" y="685800"/>
                    </a:lnTo>
                    <a:lnTo>
                      <a:pt x="2148598" y="698500"/>
                    </a:lnTo>
                    <a:lnTo>
                      <a:pt x="2145868" y="698500"/>
                    </a:lnTo>
                    <a:lnTo>
                      <a:pt x="2148141" y="711200"/>
                    </a:lnTo>
                    <a:lnTo>
                      <a:pt x="2153310" y="723900"/>
                    </a:lnTo>
                    <a:lnTo>
                      <a:pt x="2159266" y="749300"/>
                    </a:lnTo>
                    <a:lnTo>
                      <a:pt x="2164270" y="774700"/>
                    </a:lnTo>
                    <a:lnTo>
                      <a:pt x="2166899" y="800100"/>
                    </a:lnTo>
                    <a:lnTo>
                      <a:pt x="2167826" y="812800"/>
                    </a:lnTo>
                    <a:lnTo>
                      <a:pt x="2168067" y="812800"/>
                    </a:lnTo>
                    <a:lnTo>
                      <a:pt x="2167750" y="825500"/>
                    </a:lnTo>
                    <a:lnTo>
                      <a:pt x="2167039" y="825500"/>
                    </a:lnTo>
                    <a:lnTo>
                      <a:pt x="2168029" y="850900"/>
                    </a:lnTo>
                    <a:lnTo>
                      <a:pt x="2168461" y="863600"/>
                    </a:lnTo>
                    <a:lnTo>
                      <a:pt x="2168931" y="889000"/>
                    </a:lnTo>
                    <a:lnTo>
                      <a:pt x="2169972" y="889000"/>
                    </a:lnTo>
                    <a:lnTo>
                      <a:pt x="2170011" y="876300"/>
                    </a:lnTo>
                    <a:lnTo>
                      <a:pt x="2170747" y="863600"/>
                    </a:lnTo>
                    <a:lnTo>
                      <a:pt x="2171712" y="850900"/>
                    </a:lnTo>
                    <a:lnTo>
                      <a:pt x="2172424" y="850900"/>
                    </a:lnTo>
                    <a:lnTo>
                      <a:pt x="2172233" y="876300"/>
                    </a:lnTo>
                    <a:lnTo>
                      <a:pt x="2169655" y="927100"/>
                    </a:lnTo>
                    <a:lnTo>
                      <a:pt x="2169414" y="939800"/>
                    </a:lnTo>
                    <a:lnTo>
                      <a:pt x="2167153" y="952500"/>
                    </a:lnTo>
                    <a:lnTo>
                      <a:pt x="2164943" y="965200"/>
                    </a:lnTo>
                    <a:lnTo>
                      <a:pt x="2162556" y="977900"/>
                    </a:lnTo>
                    <a:lnTo>
                      <a:pt x="2159724" y="990600"/>
                    </a:lnTo>
                    <a:lnTo>
                      <a:pt x="2160574" y="990600"/>
                    </a:lnTo>
                    <a:lnTo>
                      <a:pt x="2159965" y="1003300"/>
                    </a:lnTo>
                    <a:lnTo>
                      <a:pt x="2158415" y="1003300"/>
                    </a:lnTo>
                    <a:lnTo>
                      <a:pt x="2156955" y="1016000"/>
                    </a:lnTo>
                    <a:lnTo>
                      <a:pt x="2154834" y="1028700"/>
                    </a:lnTo>
                    <a:lnTo>
                      <a:pt x="2149691" y="1041400"/>
                    </a:lnTo>
                    <a:lnTo>
                      <a:pt x="2147430" y="1041400"/>
                    </a:lnTo>
                    <a:lnTo>
                      <a:pt x="2147049" y="1054100"/>
                    </a:lnTo>
                    <a:lnTo>
                      <a:pt x="2146617" y="1054100"/>
                    </a:lnTo>
                    <a:lnTo>
                      <a:pt x="2135327" y="1092200"/>
                    </a:lnTo>
                    <a:lnTo>
                      <a:pt x="2140077" y="1066800"/>
                    </a:lnTo>
                    <a:lnTo>
                      <a:pt x="2141715" y="1066800"/>
                    </a:lnTo>
                    <a:lnTo>
                      <a:pt x="2142528" y="1054100"/>
                    </a:lnTo>
                    <a:lnTo>
                      <a:pt x="2136000" y="1079550"/>
                    </a:lnTo>
                    <a:lnTo>
                      <a:pt x="2132673" y="1092200"/>
                    </a:lnTo>
                    <a:lnTo>
                      <a:pt x="2129904" y="1092200"/>
                    </a:lnTo>
                    <a:lnTo>
                      <a:pt x="2125129" y="1104900"/>
                    </a:lnTo>
                    <a:lnTo>
                      <a:pt x="2122906" y="1117600"/>
                    </a:lnTo>
                    <a:lnTo>
                      <a:pt x="2124227" y="1104900"/>
                    </a:lnTo>
                    <a:lnTo>
                      <a:pt x="2127199" y="1092200"/>
                    </a:lnTo>
                    <a:lnTo>
                      <a:pt x="2129459" y="1092200"/>
                    </a:lnTo>
                    <a:lnTo>
                      <a:pt x="2131974" y="1079500"/>
                    </a:lnTo>
                    <a:lnTo>
                      <a:pt x="2134679" y="1066800"/>
                    </a:lnTo>
                    <a:lnTo>
                      <a:pt x="2137537" y="1054100"/>
                    </a:lnTo>
                    <a:lnTo>
                      <a:pt x="2133549" y="1066800"/>
                    </a:lnTo>
                    <a:lnTo>
                      <a:pt x="2129637" y="1079550"/>
                    </a:lnTo>
                    <a:lnTo>
                      <a:pt x="2125637" y="1092200"/>
                    </a:lnTo>
                    <a:lnTo>
                      <a:pt x="2121230" y="1104900"/>
                    </a:lnTo>
                    <a:lnTo>
                      <a:pt x="2115832" y="1117600"/>
                    </a:lnTo>
                    <a:lnTo>
                      <a:pt x="2109101" y="1143000"/>
                    </a:lnTo>
                    <a:lnTo>
                      <a:pt x="2100973" y="1155700"/>
                    </a:lnTo>
                    <a:lnTo>
                      <a:pt x="2091410" y="1181100"/>
                    </a:lnTo>
                    <a:lnTo>
                      <a:pt x="2080641" y="1206512"/>
                    </a:lnTo>
                    <a:lnTo>
                      <a:pt x="2077720" y="1219200"/>
                    </a:lnTo>
                    <a:lnTo>
                      <a:pt x="2074646" y="1219200"/>
                    </a:lnTo>
                    <a:lnTo>
                      <a:pt x="2068347" y="1231900"/>
                    </a:lnTo>
                    <a:lnTo>
                      <a:pt x="2061946" y="1244600"/>
                    </a:lnTo>
                    <a:lnTo>
                      <a:pt x="2055139" y="1257300"/>
                    </a:lnTo>
                    <a:lnTo>
                      <a:pt x="2049741" y="1267028"/>
                    </a:lnTo>
                    <a:lnTo>
                      <a:pt x="2076716" y="1267028"/>
                    </a:lnTo>
                    <a:lnTo>
                      <a:pt x="2089302" y="1244600"/>
                    </a:lnTo>
                    <a:lnTo>
                      <a:pt x="2096173" y="1229360"/>
                    </a:lnTo>
                    <a:lnTo>
                      <a:pt x="2096452" y="1221917"/>
                    </a:lnTo>
                    <a:lnTo>
                      <a:pt x="2097532" y="1219200"/>
                    </a:lnTo>
                    <a:lnTo>
                      <a:pt x="2102891" y="1206500"/>
                    </a:lnTo>
                    <a:lnTo>
                      <a:pt x="2115045" y="1180604"/>
                    </a:lnTo>
                    <a:lnTo>
                      <a:pt x="2126424" y="1155700"/>
                    </a:lnTo>
                    <a:lnTo>
                      <a:pt x="2123935" y="1167282"/>
                    </a:lnTo>
                    <a:lnTo>
                      <a:pt x="2116175" y="1181100"/>
                    </a:lnTo>
                    <a:lnTo>
                      <a:pt x="2122322" y="1181100"/>
                    </a:lnTo>
                    <a:lnTo>
                      <a:pt x="2125561" y="1168400"/>
                    </a:lnTo>
                    <a:lnTo>
                      <a:pt x="2127808" y="1160399"/>
                    </a:lnTo>
                    <a:lnTo>
                      <a:pt x="2124811" y="1165733"/>
                    </a:lnTo>
                    <a:lnTo>
                      <a:pt x="2128990" y="1155700"/>
                    </a:lnTo>
                    <a:lnTo>
                      <a:pt x="2129117" y="1155700"/>
                    </a:lnTo>
                    <a:lnTo>
                      <a:pt x="2127808" y="1160399"/>
                    </a:lnTo>
                    <a:lnTo>
                      <a:pt x="2130044" y="1156398"/>
                    </a:lnTo>
                    <a:lnTo>
                      <a:pt x="2130234" y="1155700"/>
                    </a:lnTo>
                    <a:lnTo>
                      <a:pt x="2130437" y="1155700"/>
                    </a:lnTo>
                    <a:lnTo>
                      <a:pt x="2130044" y="1156398"/>
                    </a:lnTo>
                    <a:lnTo>
                      <a:pt x="2126894" y="1168400"/>
                    </a:lnTo>
                    <a:lnTo>
                      <a:pt x="2127796" y="1168400"/>
                    </a:lnTo>
                    <a:lnTo>
                      <a:pt x="2132050" y="1155700"/>
                    </a:lnTo>
                    <a:lnTo>
                      <a:pt x="2136305" y="1143000"/>
                    </a:lnTo>
                    <a:lnTo>
                      <a:pt x="2140572" y="1132154"/>
                    </a:lnTo>
                    <a:lnTo>
                      <a:pt x="2139696" y="1135697"/>
                    </a:lnTo>
                    <a:lnTo>
                      <a:pt x="2141563" y="1130300"/>
                    </a:lnTo>
                    <a:lnTo>
                      <a:pt x="2146376" y="1117600"/>
                    </a:lnTo>
                    <a:lnTo>
                      <a:pt x="2156891" y="1092200"/>
                    </a:lnTo>
                    <a:lnTo>
                      <a:pt x="2167090" y="1054100"/>
                    </a:lnTo>
                    <a:lnTo>
                      <a:pt x="2175408" y="1028700"/>
                    </a:lnTo>
                    <a:lnTo>
                      <a:pt x="2181872" y="1003300"/>
                    </a:lnTo>
                    <a:lnTo>
                      <a:pt x="2186127" y="990600"/>
                    </a:lnTo>
                    <a:lnTo>
                      <a:pt x="2187816" y="977900"/>
                    </a:lnTo>
                    <a:lnTo>
                      <a:pt x="2191054" y="939800"/>
                    </a:lnTo>
                    <a:lnTo>
                      <a:pt x="2192832" y="901700"/>
                    </a:lnTo>
                    <a:lnTo>
                      <a:pt x="2192375" y="850900"/>
                    </a:lnTo>
                    <a:lnTo>
                      <a:pt x="2188934" y="812800"/>
                    </a:lnTo>
                    <a:lnTo>
                      <a:pt x="2188514" y="812800"/>
                    </a:lnTo>
                    <a:lnTo>
                      <a:pt x="2187752" y="800100"/>
                    </a:lnTo>
                    <a:lnTo>
                      <a:pt x="2185860" y="774700"/>
                    </a:lnTo>
                    <a:lnTo>
                      <a:pt x="2184438" y="762000"/>
                    </a:lnTo>
                    <a:lnTo>
                      <a:pt x="2182634" y="762000"/>
                    </a:lnTo>
                    <a:lnTo>
                      <a:pt x="2180666" y="749300"/>
                    </a:lnTo>
                    <a:lnTo>
                      <a:pt x="2178723" y="736600"/>
                    </a:lnTo>
                    <a:lnTo>
                      <a:pt x="2176081" y="723900"/>
                    </a:lnTo>
                    <a:lnTo>
                      <a:pt x="2173046" y="723900"/>
                    </a:lnTo>
                    <a:lnTo>
                      <a:pt x="2169845" y="711200"/>
                    </a:lnTo>
                    <a:lnTo>
                      <a:pt x="2166721" y="698500"/>
                    </a:lnTo>
                    <a:lnTo>
                      <a:pt x="2162886" y="685800"/>
                    </a:lnTo>
                    <a:lnTo>
                      <a:pt x="2158758" y="673100"/>
                    </a:lnTo>
                    <a:lnTo>
                      <a:pt x="2155583" y="673100"/>
                    </a:lnTo>
                    <a:lnTo>
                      <a:pt x="2154529" y="673100"/>
                    </a:lnTo>
                    <a:lnTo>
                      <a:pt x="2150389" y="660400"/>
                    </a:lnTo>
                    <a:lnTo>
                      <a:pt x="2155583" y="673100"/>
                    </a:lnTo>
                    <a:lnTo>
                      <a:pt x="2154009" y="660400"/>
                    </a:lnTo>
                    <a:lnTo>
                      <a:pt x="2150465" y="660400"/>
                    </a:lnTo>
                    <a:lnTo>
                      <a:pt x="2143442" y="647700"/>
                    </a:lnTo>
                    <a:lnTo>
                      <a:pt x="2135721" y="622300"/>
                    </a:lnTo>
                    <a:lnTo>
                      <a:pt x="2130272" y="622300"/>
                    </a:lnTo>
                    <a:lnTo>
                      <a:pt x="2126843" y="609600"/>
                    </a:lnTo>
                    <a:lnTo>
                      <a:pt x="2121865" y="609600"/>
                    </a:lnTo>
                    <a:lnTo>
                      <a:pt x="2116861" y="596900"/>
                    </a:lnTo>
                    <a:lnTo>
                      <a:pt x="2111705" y="596900"/>
                    </a:lnTo>
                    <a:lnTo>
                      <a:pt x="2106345" y="584200"/>
                    </a:lnTo>
                    <a:lnTo>
                      <a:pt x="2083231" y="558800"/>
                    </a:lnTo>
                    <a:lnTo>
                      <a:pt x="2077427" y="546100"/>
                    </a:lnTo>
                    <a:lnTo>
                      <a:pt x="2056257" y="533400"/>
                    </a:lnTo>
                    <a:lnTo>
                      <a:pt x="2042325" y="520700"/>
                    </a:lnTo>
                    <a:lnTo>
                      <a:pt x="2047240" y="520700"/>
                    </a:lnTo>
                    <a:lnTo>
                      <a:pt x="2033320" y="511111"/>
                    </a:lnTo>
                    <a:lnTo>
                      <a:pt x="2033930" y="513054"/>
                    </a:lnTo>
                    <a:lnTo>
                      <a:pt x="2028393" y="508000"/>
                    </a:lnTo>
                    <a:lnTo>
                      <a:pt x="2015693" y="497814"/>
                    </a:lnTo>
                    <a:lnTo>
                      <a:pt x="2023783" y="508000"/>
                    </a:lnTo>
                    <a:lnTo>
                      <a:pt x="2019439" y="508000"/>
                    </a:lnTo>
                    <a:lnTo>
                      <a:pt x="2004885" y="495300"/>
                    </a:lnTo>
                    <a:lnTo>
                      <a:pt x="2012569" y="495300"/>
                    </a:lnTo>
                    <a:lnTo>
                      <a:pt x="1997214" y="482993"/>
                    </a:lnTo>
                    <a:lnTo>
                      <a:pt x="2001761" y="492582"/>
                    </a:lnTo>
                    <a:lnTo>
                      <a:pt x="1990331" y="482600"/>
                    </a:lnTo>
                    <a:lnTo>
                      <a:pt x="1996732" y="482600"/>
                    </a:lnTo>
                    <a:lnTo>
                      <a:pt x="1984438" y="472986"/>
                    </a:lnTo>
                    <a:lnTo>
                      <a:pt x="1990090" y="482447"/>
                    </a:lnTo>
                    <a:lnTo>
                      <a:pt x="1986749" y="480352"/>
                    </a:lnTo>
                    <a:lnTo>
                      <a:pt x="1986064" y="478637"/>
                    </a:lnTo>
                    <a:lnTo>
                      <a:pt x="1986064" y="479920"/>
                    </a:lnTo>
                    <a:lnTo>
                      <a:pt x="1970138" y="469900"/>
                    </a:lnTo>
                    <a:lnTo>
                      <a:pt x="1980171" y="469900"/>
                    </a:lnTo>
                    <a:lnTo>
                      <a:pt x="1986064" y="479920"/>
                    </a:lnTo>
                    <a:lnTo>
                      <a:pt x="1986064" y="478637"/>
                    </a:lnTo>
                    <a:lnTo>
                      <a:pt x="1983536" y="472287"/>
                    </a:lnTo>
                    <a:lnTo>
                      <a:pt x="1964232" y="457200"/>
                    </a:lnTo>
                    <a:lnTo>
                      <a:pt x="1964969" y="459054"/>
                    </a:lnTo>
                    <a:lnTo>
                      <a:pt x="1962200" y="458406"/>
                    </a:lnTo>
                    <a:lnTo>
                      <a:pt x="1965363" y="460044"/>
                    </a:lnTo>
                    <a:lnTo>
                      <a:pt x="1969312" y="469900"/>
                    </a:lnTo>
                    <a:lnTo>
                      <a:pt x="1958936" y="469900"/>
                    </a:lnTo>
                    <a:lnTo>
                      <a:pt x="1956574" y="457200"/>
                    </a:lnTo>
                    <a:lnTo>
                      <a:pt x="1940928" y="457200"/>
                    </a:lnTo>
                    <a:lnTo>
                      <a:pt x="1933016" y="444500"/>
                    </a:lnTo>
                    <a:lnTo>
                      <a:pt x="1928901" y="444500"/>
                    </a:lnTo>
                    <a:lnTo>
                      <a:pt x="1916061" y="431800"/>
                    </a:lnTo>
                    <a:lnTo>
                      <a:pt x="1911210" y="431800"/>
                    </a:lnTo>
                    <a:lnTo>
                      <a:pt x="1919986" y="444500"/>
                    </a:lnTo>
                    <a:lnTo>
                      <a:pt x="1914525" y="444500"/>
                    </a:lnTo>
                    <a:lnTo>
                      <a:pt x="1899856" y="431800"/>
                    </a:lnTo>
                    <a:lnTo>
                      <a:pt x="1887524" y="431800"/>
                    </a:lnTo>
                    <a:lnTo>
                      <a:pt x="1886585" y="431800"/>
                    </a:lnTo>
                    <a:lnTo>
                      <a:pt x="1885848" y="430339"/>
                    </a:lnTo>
                    <a:lnTo>
                      <a:pt x="1858276" y="406400"/>
                    </a:lnTo>
                    <a:lnTo>
                      <a:pt x="1854276" y="406400"/>
                    </a:lnTo>
                    <a:lnTo>
                      <a:pt x="1851037" y="406400"/>
                    </a:lnTo>
                    <a:lnTo>
                      <a:pt x="1857413" y="410527"/>
                    </a:lnTo>
                    <a:lnTo>
                      <a:pt x="1863953" y="419100"/>
                    </a:lnTo>
                    <a:lnTo>
                      <a:pt x="1854085" y="419100"/>
                    </a:lnTo>
                    <a:lnTo>
                      <a:pt x="1847049" y="406400"/>
                    </a:lnTo>
                    <a:lnTo>
                      <a:pt x="1845030" y="406400"/>
                    </a:lnTo>
                    <a:lnTo>
                      <a:pt x="1830082" y="393700"/>
                    </a:lnTo>
                    <a:lnTo>
                      <a:pt x="1813471" y="393700"/>
                    </a:lnTo>
                    <a:lnTo>
                      <a:pt x="1800453" y="393700"/>
                    </a:lnTo>
                    <a:lnTo>
                      <a:pt x="1785924" y="381000"/>
                    </a:lnTo>
                    <a:lnTo>
                      <a:pt x="1771789" y="381000"/>
                    </a:lnTo>
                    <a:lnTo>
                      <a:pt x="1738591" y="368300"/>
                    </a:lnTo>
                    <a:lnTo>
                      <a:pt x="1707692" y="368300"/>
                    </a:lnTo>
                    <a:lnTo>
                      <a:pt x="1709242" y="355600"/>
                    </a:lnTo>
                    <a:lnTo>
                      <a:pt x="1711375" y="355600"/>
                    </a:lnTo>
                    <a:lnTo>
                      <a:pt x="1713382" y="342900"/>
                    </a:lnTo>
                    <a:lnTo>
                      <a:pt x="1715528" y="342900"/>
                    </a:lnTo>
                    <a:lnTo>
                      <a:pt x="1724317" y="304800"/>
                    </a:lnTo>
                    <a:lnTo>
                      <a:pt x="1726920" y="292100"/>
                    </a:lnTo>
                    <a:lnTo>
                      <a:pt x="1729625" y="292100"/>
                    </a:lnTo>
                    <a:lnTo>
                      <a:pt x="1732445" y="279400"/>
                    </a:lnTo>
                    <a:lnTo>
                      <a:pt x="1735404" y="266700"/>
                    </a:lnTo>
                    <a:lnTo>
                      <a:pt x="1737728" y="266700"/>
                    </a:lnTo>
                    <a:lnTo>
                      <a:pt x="1737766" y="266560"/>
                    </a:lnTo>
                    <a:lnTo>
                      <a:pt x="1740192" y="254000"/>
                    </a:lnTo>
                    <a:lnTo>
                      <a:pt x="1741538" y="254000"/>
                    </a:lnTo>
                    <a:lnTo>
                      <a:pt x="1745361" y="241300"/>
                    </a:lnTo>
                    <a:lnTo>
                      <a:pt x="1752981" y="215900"/>
                    </a:lnTo>
                    <a:lnTo>
                      <a:pt x="1760397" y="190500"/>
                    </a:lnTo>
                    <a:lnTo>
                      <a:pt x="1767814" y="165100"/>
                    </a:lnTo>
                    <a:lnTo>
                      <a:pt x="1781708" y="114300"/>
                    </a:lnTo>
                    <a:lnTo>
                      <a:pt x="1794103" y="63500"/>
                    </a:lnTo>
                    <a:lnTo>
                      <a:pt x="1799805" y="50800"/>
                    </a:lnTo>
                    <a:lnTo>
                      <a:pt x="1804314" y="38100"/>
                    </a:lnTo>
                    <a:lnTo>
                      <a:pt x="1807794" y="25400"/>
                    </a:lnTo>
                    <a:lnTo>
                      <a:pt x="1840611" y="25400"/>
                    </a:lnTo>
                    <a:lnTo>
                      <a:pt x="1857197" y="38100"/>
                    </a:lnTo>
                    <a:lnTo>
                      <a:pt x="1869262" y="38100"/>
                    </a:lnTo>
                    <a:lnTo>
                      <a:pt x="1886458" y="50800"/>
                    </a:lnTo>
                    <a:lnTo>
                      <a:pt x="1906676" y="63500"/>
                    </a:lnTo>
                    <a:lnTo>
                      <a:pt x="1927809" y="63500"/>
                    </a:lnTo>
                    <a:lnTo>
                      <a:pt x="1947875" y="76200"/>
                    </a:lnTo>
                    <a:lnTo>
                      <a:pt x="1964867" y="88900"/>
                    </a:lnTo>
                    <a:lnTo>
                      <a:pt x="1980387" y="88900"/>
                    </a:lnTo>
                    <a:lnTo>
                      <a:pt x="1983892" y="90906"/>
                    </a:lnTo>
                    <a:lnTo>
                      <a:pt x="1993887" y="101600"/>
                    </a:lnTo>
                    <a:lnTo>
                      <a:pt x="1996821" y="101600"/>
                    </a:lnTo>
                    <a:lnTo>
                      <a:pt x="1984832" y="91452"/>
                    </a:lnTo>
                    <a:lnTo>
                      <a:pt x="2002523" y="101600"/>
                    </a:lnTo>
                    <a:lnTo>
                      <a:pt x="2008085" y="101600"/>
                    </a:lnTo>
                    <a:lnTo>
                      <a:pt x="2009381" y="106489"/>
                    </a:lnTo>
                    <a:lnTo>
                      <a:pt x="2020341" y="114300"/>
                    </a:lnTo>
                    <a:lnTo>
                      <a:pt x="2036648" y="114300"/>
                    </a:lnTo>
                    <a:lnTo>
                      <a:pt x="2054263" y="127000"/>
                    </a:lnTo>
                    <a:lnTo>
                      <a:pt x="2043201" y="127000"/>
                    </a:lnTo>
                    <a:lnTo>
                      <a:pt x="2068995" y="139700"/>
                    </a:lnTo>
                    <a:lnTo>
                      <a:pt x="2097976" y="165100"/>
                    </a:lnTo>
                    <a:lnTo>
                      <a:pt x="2128723" y="177800"/>
                    </a:lnTo>
                    <a:lnTo>
                      <a:pt x="2159800" y="203200"/>
                    </a:lnTo>
                    <a:lnTo>
                      <a:pt x="2190038" y="228600"/>
                    </a:lnTo>
                    <a:lnTo>
                      <a:pt x="2218220" y="254000"/>
                    </a:lnTo>
                    <a:lnTo>
                      <a:pt x="2237752" y="263829"/>
                    </a:lnTo>
                    <a:lnTo>
                      <a:pt x="2239035" y="266700"/>
                    </a:lnTo>
                    <a:lnTo>
                      <a:pt x="2237854" y="263880"/>
                    </a:lnTo>
                    <a:lnTo>
                      <a:pt x="2243467" y="266700"/>
                    </a:lnTo>
                    <a:lnTo>
                      <a:pt x="2246592" y="270395"/>
                    </a:lnTo>
                    <a:lnTo>
                      <a:pt x="2243747" y="266560"/>
                    </a:lnTo>
                    <a:lnTo>
                      <a:pt x="2234133" y="254977"/>
                    </a:lnTo>
                    <a:lnTo>
                      <a:pt x="2233726" y="254000"/>
                    </a:lnTo>
                    <a:lnTo>
                      <a:pt x="2231936" y="252145"/>
                    </a:lnTo>
                    <a:lnTo>
                      <a:pt x="2230437" y="248907"/>
                    </a:lnTo>
                    <a:lnTo>
                      <a:pt x="2235860" y="254000"/>
                    </a:lnTo>
                    <a:lnTo>
                      <a:pt x="2257348" y="264401"/>
                    </a:lnTo>
                    <a:close/>
                  </a:path>
                  <a:path w="2494915" h="2120900">
                    <a:moveTo>
                      <a:pt x="2264918" y="292100"/>
                    </a:moveTo>
                    <a:lnTo>
                      <a:pt x="2246592" y="270395"/>
                    </a:lnTo>
                    <a:lnTo>
                      <a:pt x="2253234" y="279400"/>
                    </a:lnTo>
                    <a:lnTo>
                      <a:pt x="2264918" y="292100"/>
                    </a:lnTo>
                    <a:close/>
                  </a:path>
                  <a:path w="2494915" h="2120900">
                    <a:moveTo>
                      <a:pt x="2311958" y="317500"/>
                    </a:moveTo>
                    <a:lnTo>
                      <a:pt x="2287498" y="292100"/>
                    </a:lnTo>
                    <a:lnTo>
                      <a:pt x="2262111" y="266700"/>
                    </a:lnTo>
                    <a:lnTo>
                      <a:pt x="2257348" y="264401"/>
                    </a:lnTo>
                    <a:lnTo>
                      <a:pt x="2259558" y="266700"/>
                    </a:lnTo>
                    <a:lnTo>
                      <a:pt x="2285034" y="292100"/>
                    </a:lnTo>
                    <a:lnTo>
                      <a:pt x="2311958" y="317500"/>
                    </a:lnTo>
                    <a:close/>
                  </a:path>
                  <a:path w="2494915" h="2120900">
                    <a:moveTo>
                      <a:pt x="2319159" y="1279690"/>
                    </a:moveTo>
                    <a:lnTo>
                      <a:pt x="2317546" y="1282700"/>
                    </a:lnTo>
                    <a:lnTo>
                      <a:pt x="2316734" y="1282700"/>
                    </a:lnTo>
                    <a:lnTo>
                      <a:pt x="2311095" y="1295400"/>
                    </a:lnTo>
                    <a:lnTo>
                      <a:pt x="2305558" y="1308100"/>
                    </a:lnTo>
                    <a:lnTo>
                      <a:pt x="2318296" y="1282700"/>
                    </a:lnTo>
                    <a:lnTo>
                      <a:pt x="2319159" y="1279690"/>
                    </a:lnTo>
                    <a:close/>
                  </a:path>
                  <a:path w="2494915" h="2120900">
                    <a:moveTo>
                      <a:pt x="2337930" y="1244600"/>
                    </a:moveTo>
                    <a:lnTo>
                      <a:pt x="2327440" y="1270000"/>
                    </a:lnTo>
                    <a:lnTo>
                      <a:pt x="2322245" y="1282700"/>
                    </a:lnTo>
                    <a:lnTo>
                      <a:pt x="2322957" y="1282700"/>
                    </a:lnTo>
                    <a:lnTo>
                      <a:pt x="2327999" y="1270000"/>
                    </a:lnTo>
                    <a:lnTo>
                      <a:pt x="2332913" y="1257300"/>
                    </a:lnTo>
                    <a:lnTo>
                      <a:pt x="2337930" y="1244600"/>
                    </a:lnTo>
                    <a:close/>
                  </a:path>
                  <a:path w="2494915" h="2120900">
                    <a:moveTo>
                      <a:pt x="2368804" y="1282700"/>
                    </a:moveTo>
                    <a:lnTo>
                      <a:pt x="2367546" y="1284541"/>
                    </a:lnTo>
                    <a:lnTo>
                      <a:pt x="2362885" y="1295400"/>
                    </a:lnTo>
                    <a:lnTo>
                      <a:pt x="2368804" y="1282700"/>
                    </a:lnTo>
                    <a:close/>
                  </a:path>
                  <a:path w="2494915" h="2120900">
                    <a:moveTo>
                      <a:pt x="2387955" y="1206500"/>
                    </a:moveTo>
                    <a:lnTo>
                      <a:pt x="2386495" y="1206500"/>
                    </a:lnTo>
                    <a:lnTo>
                      <a:pt x="2385733" y="1214272"/>
                    </a:lnTo>
                    <a:lnTo>
                      <a:pt x="2387955" y="1206500"/>
                    </a:lnTo>
                    <a:close/>
                  </a:path>
                  <a:path w="2494915" h="2120900">
                    <a:moveTo>
                      <a:pt x="2388908" y="1244600"/>
                    </a:moveTo>
                    <a:lnTo>
                      <a:pt x="2386165" y="1251699"/>
                    </a:lnTo>
                    <a:lnTo>
                      <a:pt x="2384450" y="1257300"/>
                    </a:lnTo>
                    <a:lnTo>
                      <a:pt x="2388908" y="1244600"/>
                    </a:lnTo>
                    <a:close/>
                  </a:path>
                  <a:path w="2494915" h="2120900">
                    <a:moveTo>
                      <a:pt x="2400414" y="1181100"/>
                    </a:moveTo>
                    <a:lnTo>
                      <a:pt x="2397709" y="1181100"/>
                    </a:lnTo>
                    <a:lnTo>
                      <a:pt x="2391600" y="1193800"/>
                    </a:lnTo>
                    <a:lnTo>
                      <a:pt x="2387955" y="1206500"/>
                    </a:lnTo>
                    <a:lnTo>
                      <a:pt x="2391295" y="1206500"/>
                    </a:lnTo>
                    <a:lnTo>
                      <a:pt x="2396655" y="1193800"/>
                    </a:lnTo>
                    <a:lnTo>
                      <a:pt x="2400414" y="1181100"/>
                    </a:lnTo>
                    <a:close/>
                  </a:path>
                  <a:path w="2494915" h="2120900">
                    <a:moveTo>
                      <a:pt x="2401582" y="1206512"/>
                    </a:moveTo>
                    <a:lnTo>
                      <a:pt x="2397493" y="1214272"/>
                    </a:lnTo>
                    <a:lnTo>
                      <a:pt x="2399169" y="1214272"/>
                    </a:lnTo>
                    <a:lnTo>
                      <a:pt x="2401582" y="1206512"/>
                    </a:lnTo>
                    <a:close/>
                  </a:path>
                  <a:path w="2494915" h="2120900">
                    <a:moveTo>
                      <a:pt x="2420531" y="1041895"/>
                    </a:moveTo>
                    <a:lnTo>
                      <a:pt x="2419654" y="1043952"/>
                    </a:lnTo>
                    <a:lnTo>
                      <a:pt x="2418423" y="1047559"/>
                    </a:lnTo>
                    <a:lnTo>
                      <a:pt x="2417127" y="1051420"/>
                    </a:lnTo>
                    <a:lnTo>
                      <a:pt x="2420531" y="1041895"/>
                    </a:lnTo>
                    <a:close/>
                  </a:path>
                  <a:path w="2494915" h="2120900">
                    <a:moveTo>
                      <a:pt x="2452471" y="1070330"/>
                    </a:moveTo>
                    <a:lnTo>
                      <a:pt x="2449385" y="1079500"/>
                    </a:lnTo>
                    <a:lnTo>
                      <a:pt x="2450909" y="1079500"/>
                    </a:lnTo>
                    <a:lnTo>
                      <a:pt x="2452471" y="1070330"/>
                    </a:lnTo>
                    <a:close/>
                  </a:path>
                  <a:path w="2494915" h="2120900">
                    <a:moveTo>
                      <a:pt x="2456523" y="1015784"/>
                    </a:moveTo>
                    <a:lnTo>
                      <a:pt x="2451722" y="1028700"/>
                    </a:lnTo>
                    <a:lnTo>
                      <a:pt x="2454694" y="1028700"/>
                    </a:lnTo>
                    <a:lnTo>
                      <a:pt x="2456523" y="1015784"/>
                    </a:lnTo>
                    <a:close/>
                  </a:path>
                  <a:path w="2494915" h="2120900">
                    <a:moveTo>
                      <a:pt x="2461069" y="940930"/>
                    </a:moveTo>
                    <a:lnTo>
                      <a:pt x="2458516" y="956030"/>
                    </a:lnTo>
                    <a:lnTo>
                      <a:pt x="2459698" y="952500"/>
                    </a:lnTo>
                    <a:lnTo>
                      <a:pt x="2461069" y="940930"/>
                    </a:lnTo>
                    <a:close/>
                  </a:path>
                  <a:path w="2494915" h="2120900">
                    <a:moveTo>
                      <a:pt x="2463508" y="805624"/>
                    </a:moveTo>
                    <a:lnTo>
                      <a:pt x="2463190" y="814108"/>
                    </a:lnTo>
                    <a:lnTo>
                      <a:pt x="2463025" y="822363"/>
                    </a:lnTo>
                    <a:lnTo>
                      <a:pt x="2463063" y="828471"/>
                    </a:lnTo>
                    <a:lnTo>
                      <a:pt x="2463508" y="805624"/>
                    </a:lnTo>
                    <a:close/>
                  </a:path>
                  <a:path w="2494915" h="2120900">
                    <a:moveTo>
                      <a:pt x="2464587" y="894588"/>
                    </a:moveTo>
                    <a:lnTo>
                      <a:pt x="2464295" y="892289"/>
                    </a:lnTo>
                    <a:lnTo>
                      <a:pt x="2464181" y="893521"/>
                    </a:lnTo>
                    <a:lnTo>
                      <a:pt x="2464143" y="893876"/>
                    </a:lnTo>
                    <a:lnTo>
                      <a:pt x="2464587" y="894588"/>
                    </a:lnTo>
                    <a:close/>
                  </a:path>
                  <a:path w="2494915" h="2120900">
                    <a:moveTo>
                      <a:pt x="2464651" y="787171"/>
                    </a:moveTo>
                    <a:lnTo>
                      <a:pt x="2462961" y="770623"/>
                    </a:lnTo>
                    <a:lnTo>
                      <a:pt x="2460701" y="744550"/>
                    </a:lnTo>
                    <a:lnTo>
                      <a:pt x="2459215" y="734860"/>
                    </a:lnTo>
                    <a:lnTo>
                      <a:pt x="2459901" y="767435"/>
                    </a:lnTo>
                    <a:lnTo>
                      <a:pt x="2458758" y="764222"/>
                    </a:lnTo>
                    <a:lnTo>
                      <a:pt x="2457843" y="757491"/>
                    </a:lnTo>
                    <a:lnTo>
                      <a:pt x="2457107" y="748118"/>
                    </a:lnTo>
                    <a:lnTo>
                      <a:pt x="2456523" y="736981"/>
                    </a:lnTo>
                    <a:lnTo>
                      <a:pt x="2455595" y="724992"/>
                    </a:lnTo>
                    <a:lnTo>
                      <a:pt x="2454198" y="713028"/>
                    </a:lnTo>
                    <a:lnTo>
                      <a:pt x="2451354" y="692619"/>
                    </a:lnTo>
                    <a:lnTo>
                      <a:pt x="2451379" y="698258"/>
                    </a:lnTo>
                    <a:lnTo>
                      <a:pt x="2450198" y="695426"/>
                    </a:lnTo>
                    <a:lnTo>
                      <a:pt x="2448687" y="690549"/>
                    </a:lnTo>
                    <a:lnTo>
                      <a:pt x="2447709" y="689991"/>
                    </a:lnTo>
                    <a:lnTo>
                      <a:pt x="2450769" y="708025"/>
                    </a:lnTo>
                    <a:lnTo>
                      <a:pt x="2452408" y="718908"/>
                    </a:lnTo>
                    <a:lnTo>
                      <a:pt x="2453868" y="731443"/>
                    </a:lnTo>
                    <a:lnTo>
                      <a:pt x="2452890" y="731710"/>
                    </a:lnTo>
                    <a:lnTo>
                      <a:pt x="2451087" y="722579"/>
                    </a:lnTo>
                    <a:lnTo>
                      <a:pt x="2448979" y="707910"/>
                    </a:lnTo>
                    <a:lnTo>
                      <a:pt x="2447048" y="691565"/>
                    </a:lnTo>
                    <a:lnTo>
                      <a:pt x="2446693" y="698106"/>
                    </a:lnTo>
                    <a:lnTo>
                      <a:pt x="2442997" y="683323"/>
                    </a:lnTo>
                    <a:lnTo>
                      <a:pt x="2443619" y="695896"/>
                    </a:lnTo>
                    <a:lnTo>
                      <a:pt x="2449665" y="750874"/>
                    </a:lnTo>
                    <a:lnTo>
                      <a:pt x="2452370" y="799719"/>
                    </a:lnTo>
                    <a:lnTo>
                      <a:pt x="2452674" y="844448"/>
                    </a:lnTo>
                    <a:lnTo>
                      <a:pt x="2451519" y="887082"/>
                    </a:lnTo>
                    <a:lnTo>
                      <a:pt x="2454732" y="852284"/>
                    </a:lnTo>
                    <a:lnTo>
                      <a:pt x="2455849" y="808532"/>
                    </a:lnTo>
                    <a:lnTo>
                      <a:pt x="2456434" y="791730"/>
                    </a:lnTo>
                    <a:lnTo>
                      <a:pt x="2455595" y="753351"/>
                    </a:lnTo>
                    <a:lnTo>
                      <a:pt x="2459113" y="768946"/>
                    </a:lnTo>
                    <a:lnTo>
                      <a:pt x="2459037" y="784123"/>
                    </a:lnTo>
                    <a:lnTo>
                      <a:pt x="2456904" y="850214"/>
                    </a:lnTo>
                    <a:lnTo>
                      <a:pt x="2453919" y="878941"/>
                    </a:lnTo>
                    <a:lnTo>
                      <a:pt x="2457932" y="847928"/>
                    </a:lnTo>
                    <a:lnTo>
                      <a:pt x="2457831" y="840105"/>
                    </a:lnTo>
                    <a:lnTo>
                      <a:pt x="2460167" y="797217"/>
                    </a:lnTo>
                    <a:lnTo>
                      <a:pt x="2460675" y="772350"/>
                    </a:lnTo>
                    <a:lnTo>
                      <a:pt x="2461031" y="765238"/>
                    </a:lnTo>
                    <a:lnTo>
                      <a:pt x="2461476" y="763397"/>
                    </a:lnTo>
                    <a:lnTo>
                      <a:pt x="2462009" y="766051"/>
                    </a:lnTo>
                    <a:lnTo>
                      <a:pt x="2463304" y="781634"/>
                    </a:lnTo>
                    <a:lnTo>
                      <a:pt x="2463736" y="792975"/>
                    </a:lnTo>
                    <a:lnTo>
                      <a:pt x="2463508" y="805624"/>
                    </a:lnTo>
                    <a:lnTo>
                      <a:pt x="2463774" y="797090"/>
                    </a:lnTo>
                    <a:lnTo>
                      <a:pt x="2464651" y="787171"/>
                    </a:lnTo>
                    <a:close/>
                  </a:path>
                  <a:path w="2494915" h="2120900">
                    <a:moveTo>
                      <a:pt x="2466644" y="812800"/>
                    </a:moveTo>
                    <a:lnTo>
                      <a:pt x="2466263" y="800100"/>
                    </a:lnTo>
                    <a:lnTo>
                      <a:pt x="2463139" y="838200"/>
                    </a:lnTo>
                    <a:lnTo>
                      <a:pt x="2462619" y="863600"/>
                    </a:lnTo>
                    <a:lnTo>
                      <a:pt x="2462403" y="863600"/>
                    </a:lnTo>
                    <a:lnTo>
                      <a:pt x="2461552" y="876300"/>
                    </a:lnTo>
                    <a:lnTo>
                      <a:pt x="2460663" y="889000"/>
                    </a:lnTo>
                    <a:lnTo>
                      <a:pt x="2459723" y="901700"/>
                    </a:lnTo>
                    <a:lnTo>
                      <a:pt x="2458758" y="901700"/>
                    </a:lnTo>
                    <a:lnTo>
                      <a:pt x="2457818" y="914400"/>
                    </a:lnTo>
                    <a:lnTo>
                      <a:pt x="2456751" y="914400"/>
                    </a:lnTo>
                    <a:lnTo>
                      <a:pt x="2455519" y="927100"/>
                    </a:lnTo>
                    <a:lnTo>
                      <a:pt x="2454110" y="927100"/>
                    </a:lnTo>
                    <a:lnTo>
                      <a:pt x="2451544" y="939800"/>
                    </a:lnTo>
                    <a:lnTo>
                      <a:pt x="2449296" y="952500"/>
                    </a:lnTo>
                    <a:lnTo>
                      <a:pt x="2446058" y="952500"/>
                    </a:lnTo>
                    <a:lnTo>
                      <a:pt x="2443492" y="965200"/>
                    </a:lnTo>
                    <a:lnTo>
                      <a:pt x="2442870" y="965200"/>
                    </a:lnTo>
                    <a:lnTo>
                      <a:pt x="2442819" y="952500"/>
                    </a:lnTo>
                    <a:lnTo>
                      <a:pt x="2441994" y="952500"/>
                    </a:lnTo>
                    <a:lnTo>
                      <a:pt x="2438628" y="977900"/>
                    </a:lnTo>
                    <a:lnTo>
                      <a:pt x="2436596" y="990600"/>
                    </a:lnTo>
                    <a:lnTo>
                      <a:pt x="2434031" y="1003300"/>
                    </a:lnTo>
                    <a:lnTo>
                      <a:pt x="2429141" y="1028700"/>
                    </a:lnTo>
                    <a:lnTo>
                      <a:pt x="2427986" y="1028700"/>
                    </a:lnTo>
                    <a:lnTo>
                      <a:pt x="2425128" y="1041400"/>
                    </a:lnTo>
                    <a:lnTo>
                      <a:pt x="2421382" y="1054100"/>
                    </a:lnTo>
                    <a:lnTo>
                      <a:pt x="2417445" y="1066800"/>
                    </a:lnTo>
                    <a:lnTo>
                      <a:pt x="2410828" y="1079550"/>
                    </a:lnTo>
                    <a:lnTo>
                      <a:pt x="2406446" y="1092200"/>
                    </a:lnTo>
                    <a:lnTo>
                      <a:pt x="2409126" y="1079550"/>
                    </a:lnTo>
                    <a:lnTo>
                      <a:pt x="2401151" y="1104900"/>
                    </a:lnTo>
                    <a:lnTo>
                      <a:pt x="2381758" y="1143000"/>
                    </a:lnTo>
                    <a:lnTo>
                      <a:pt x="2377313" y="1155700"/>
                    </a:lnTo>
                    <a:lnTo>
                      <a:pt x="2372753" y="1168400"/>
                    </a:lnTo>
                    <a:lnTo>
                      <a:pt x="2364803" y="1181100"/>
                    </a:lnTo>
                    <a:lnTo>
                      <a:pt x="2360269" y="1193800"/>
                    </a:lnTo>
                    <a:lnTo>
                      <a:pt x="2356980" y="1193800"/>
                    </a:lnTo>
                    <a:lnTo>
                      <a:pt x="2349804" y="1206512"/>
                    </a:lnTo>
                    <a:lnTo>
                      <a:pt x="2345042" y="1219200"/>
                    </a:lnTo>
                    <a:lnTo>
                      <a:pt x="2338374" y="1231900"/>
                    </a:lnTo>
                    <a:lnTo>
                      <a:pt x="2325547" y="1257300"/>
                    </a:lnTo>
                    <a:lnTo>
                      <a:pt x="2322334" y="1270000"/>
                    </a:lnTo>
                    <a:lnTo>
                      <a:pt x="2321903" y="1270000"/>
                    </a:lnTo>
                    <a:lnTo>
                      <a:pt x="2319159" y="1279690"/>
                    </a:lnTo>
                    <a:lnTo>
                      <a:pt x="2324328" y="1270000"/>
                    </a:lnTo>
                    <a:lnTo>
                      <a:pt x="2326970" y="1270000"/>
                    </a:lnTo>
                    <a:lnTo>
                      <a:pt x="2327694" y="1263523"/>
                    </a:lnTo>
                    <a:lnTo>
                      <a:pt x="2327897" y="1263091"/>
                    </a:lnTo>
                    <a:lnTo>
                      <a:pt x="2327694" y="1263446"/>
                    </a:lnTo>
                    <a:lnTo>
                      <a:pt x="2328392" y="1257300"/>
                    </a:lnTo>
                    <a:lnTo>
                      <a:pt x="2333942" y="1244600"/>
                    </a:lnTo>
                    <a:lnTo>
                      <a:pt x="2339086" y="1231900"/>
                    </a:lnTo>
                    <a:lnTo>
                      <a:pt x="2343848" y="1231900"/>
                    </a:lnTo>
                    <a:lnTo>
                      <a:pt x="2348280" y="1219200"/>
                    </a:lnTo>
                    <a:lnTo>
                      <a:pt x="2361946" y="1193800"/>
                    </a:lnTo>
                    <a:lnTo>
                      <a:pt x="2373198" y="1168400"/>
                    </a:lnTo>
                    <a:lnTo>
                      <a:pt x="2376868" y="1168400"/>
                    </a:lnTo>
                    <a:lnTo>
                      <a:pt x="2380284" y="1155700"/>
                    </a:lnTo>
                    <a:lnTo>
                      <a:pt x="2380907" y="1155700"/>
                    </a:lnTo>
                    <a:lnTo>
                      <a:pt x="2377681" y="1168400"/>
                    </a:lnTo>
                    <a:lnTo>
                      <a:pt x="2371890" y="1179741"/>
                    </a:lnTo>
                    <a:lnTo>
                      <a:pt x="2371890" y="1236700"/>
                    </a:lnTo>
                    <a:lnTo>
                      <a:pt x="2365476" y="1257300"/>
                    </a:lnTo>
                    <a:lnTo>
                      <a:pt x="2361234" y="1270000"/>
                    </a:lnTo>
                    <a:lnTo>
                      <a:pt x="2367546" y="1257300"/>
                    </a:lnTo>
                    <a:lnTo>
                      <a:pt x="2363381" y="1270000"/>
                    </a:lnTo>
                    <a:lnTo>
                      <a:pt x="2361234" y="1270000"/>
                    </a:lnTo>
                    <a:lnTo>
                      <a:pt x="2358631" y="1270000"/>
                    </a:lnTo>
                    <a:lnTo>
                      <a:pt x="2353399" y="1282700"/>
                    </a:lnTo>
                    <a:lnTo>
                      <a:pt x="2347747" y="1295400"/>
                    </a:lnTo>
                    <a:lnTo>
                      <a:pt x="2341435" y="1308100"/>
                    </a:lnTo>
                    <a:lnTo>
                      <a:pt x="2335085" y="1320800"/>
                    </a:lnTo>
                    <a:lnTo>
                      <a:pt x="2331631" y="1320800"/>
                    </a:lnTo>
                    <a:lnTo>
                      <a:pt x="2335352" y="1308100"/>
                    </a:lnTo>
                    <a:lnTo>
                      <a:pt x="2334272" y="1308100"/>
                    </a:lnTo>
                    <a:lnTo>
                      <a:pt x="2345525" y="1295400"/>
                    </a:lnTo>
                    <a:lnTo>
                      <a:pt x="2355507" y="1270000"/>
                    </a:lnTo>
                    <a:lnTo>
                      <a:pt x="2371890" y="1236700"/>
                    </a:lnTo>
                    <a:lnTo>
                      <a:pt x="2371890" y="1179741"/>
                    </a:lnTo>
                    <a:lnTo>
                      <a:pt x="2371191" y="1181100"/>
                    </a:lnTo>
                    <a:lnTo>
                      <a:pt x="2367496" y="1193800"/>
                    </a:lnTo>
                    <a:lnTo>
                      <a:pt x="2369655" y="1193800"/>
                    </a:lnTo>
                    <a:lnTo>
                      <a:pt x="2364422" y="1206500"/>
                    </a:lnTo>
                    <a:lnTo>
                      <a:pt x="2360536" y="1206500"/>
                    </a:lnTo>
                    <a:lnTo>
                      <a:pt x="2357412" y="1219200"/>
                    </a:lnTo>
                    <a:lnTo>
                      <a:pt x="2354516" y="1219200"/>
                    </a:lnTo>
                    <a:lnTo>
                      <a:pt x="2351303" y="1231900"/>
                    </a:lnTo>
                    <a:lnTo>
                      <a:pt x="2347480" y="1244600"/>
                    </a:lnTo>
                    <a:lnTo>
                      <a:pt x="2342540" y="1244600"/>
                    </a:lnTo>
                    <a:lnTo>
                      <a:pt x="2336000" y="1257300"/>
                    </a:lnTo>
                    <a:lnTo>
                      <a:pt x="2338844" y="1257300"/>
                    </a:lnTo>
                    <a:lnTo>
                      <a:pt x="2330615" y="1270000"/>
                    </a:lnTo>
                    <a:lnTo>
                      <a:pt x="2323922" y="1282700"/>
                    </a:lnTo>
                    <a:lnTo>
                      <a:pt x="2323744" y="1283055"/>
                    </a:lnTo>
                    <a:lnTo>
                      <a:pt x="2323744" y="1333500"/>
                    </a:lnTo>
                    <a:lnTo>
                      <a:pt x="2321864" y="1346200"/>
                    </a:lnTo>
                    <a:lnTo>
                      <a:pt x="2317902" y="1346200"/>
                    </a:lnTo>
                    <a:lnTo>
                      <a:pt x="2312441" y="1358900"/>
                    </a:lnTo>
                    <a:lnTo>
                      <a:pt x="2304224" y="1367574"/>
                    </a:lnTo>
                    <a:lnTo>
                      <a:pt x="2308352" y="1358900"/>
                    </a:lnTo>
                    <a:lnTo>
                      <a:pt x="2314333" y="1346200"/>
                    </a:lnTo>
                    <a:lnTo>
                      <a:pt x="2319998" y="1333500"/>
                    </a:lnTo>
                    <a:lnTo>
                      <a:pt x="2322931" y="1333500"/>
                    </a:lnTo>
                    <a:lnTo>
                      <a:pt x="2323744" y="1333500"/>
                    </a:lnTo>
                    <a:lnTo>
                      <a:pt x="2323744" y="1283055"/>
                    </a:lnTo>
                    <a:lnTo>
                      <a:pt x="2317407" y="1295400"/>
                    </a:lnTo>
                    <a:lnTo>
                      <a:pt x="2309685" y="1308100"/>
                    </a:lnTo>
                    <a:lnTo>
                      <a:pt x="2306193" y="1308100"/>
                    </a:lnTo>
                    <a:lnTo>
                      <a:pt x="2298547" y="1320800"/>
                    </a:lnTo>
                    <a:lnTo>
                      <a:pt x="2295563" y="1333500"/>
                    </a:lnTo>
                    <a:lnTo>
                      <a:pt x="2296426" y="1333500"/>
                    </a:lnTo>
                    <a:lnTo>
                      <a:pt x="2292718" y="1339748"/>
                    </a:lnTo>
                    <a:lnTo>
                      <a:pt x="2292718" y="1384300"/>
                    </a:lnTo>
                    <a:lnTo>
                      <a:pt x="2287803" y="1397000"/>
                    </a:lnTo>
                    <a:lnTo>
                      <a:pt x="2285276" y="1397000"/>
                    </a:lnTo>
                    <a:lnTo>
                      <a:pt x="2290749" y="1384300"/>
                    </a:lnTo>
                    <a:lnTo>
                      <a:pt x="2292718" y="1384300"/>
                    </a:lnTo>
                    <a:lnTo>
                      <a:pt x="2292718" y="1339748"/>
                    </a:lnTo>
                    <a:lnTo>
                      <a:pt x="2288883" y="1346200"/>
                    </a:lnTo>
                    <a:lnTo>
                      <a:pt x="2274747" y="1371600"/>
                    </a:lnTo>
                    <a:lnTo>
                      <a:pt x="2267280" y="1371600"/>
                    </a:lnTo>
                    <a:lnTo>
                      <a:pt x="2279789" y="1346200"/>
                    </a:lnTo>
                    <a:lnTo>
                      <a:pt x="2285835" y="1333500"/>
                    </a:lnTo>
                    <a:lnTo>
                      <a:pt x="2289543" y="1333500"/>
                    </a:lnTo>
                    <a:lnTo>
                      <a:pt x="2295956" y="1320800"/>
                    </a:lnTo>
                    <a:lnTo>
                      <a:pt x="2308631" y="1295400"/>
                    </a:lnTo>
                    <a:lnTo>
                      <a:pt x="2303424" y="1295400"/>
                    </a:lnTo>
                    <a:lnTo>
                      <a:pt x="2298954" y="1308100"/>
                    </a:lnTo>
                    <a:lnTo>
                      <a:pt x="2293391" y="1308100"/>
                    </a:lnTo>
                    <a:lnTo>
                      <a:pt x="2290216" y="1320800"/>
                    </a:lnTo>
                    <a:lnTo>
                      <a:pt x="2283206" y="1320800"/>
                    </a:lnTo>
                    <a:lnTo>
                      <a:pt x="2279205" y="1333500"/>
                    </a:lnTo>
                    <a:lnTo>
                      <a:pt x="2260650" y="1358900"/>
                    </a:lnTo>
                    <a:lnTo>
                      <a:pt x="2268321" y="1358900"/>
                    </a:lnTo>
                    <a:lnTo>
                      <a:pt x="2279383" y="1346200"/>
                    </a:lnTo>
                    <a:lnTo>
                      <a:pt x="2266835" y="1371600"/>
                    </a:lnTo>
                    <a:lnTo>
                      <a:pt x="2257526" y="1384211"/>
                    </a:lnTo>
                    <a:lnTo>
                      <a:pt x="2257463" y="1371600"/>
                    </a:lnTo>
                    <a:lnTo>
                      <a:pt x="2255113" y="1384300"/>
                    </a:lnTo>
                    <a:lnTo>
                      <a:pt x="2244801" y="1397000"/>
                    </a:lnTo>
                    <a:lnTo>
                      <a:pt x="2237676" y="1397000"/>
                    </a:lnTo>
                    <a:lnTo>
                      <a:pt x="2222423" y="1422400"/>
                    </a:lnTo>
                    <a:lnTo>
                      <a:pt x="2216035" y="1433855"/>
                    </a:lnTo>
                    <a:lnTo>
                      <a:pt x="2225395" y="1422400"/>
                    </a:lnTo>
                    <a:lnTo>
                      <a:pt x="2247404" y="1397000"/>
                    </a:lnTo>
                    <a:lnTo>
                      <a:pt x="2257272" y="1384617"/>
                    </a:lnTo>
                    <a:lnTo>
                      <a:pt x="2249919" y="1397000"/>
                    </a:lnTo>
                    <a:lnTo>
                      <a:pt x="2242858" y="1409700"/>
                    </a:lnTo>
                    <a:lnTo>
                      <a:pt x="2235365" y="1422400"/>
                    </a:lnTo>
                    <a:lnTo>
                      <a:pt x="2226157" y="1435100"/>
                    </a:lnTo>
                    <a:lnTo>
                      <a:pt x="2213546" y="1447800"/>
                    </a:lnTo>
                    <a:lnTo>
                      <a:pt x="2209203" y="1454023"/>
                    </a:lnTo>
                    <a:lnTo>
                      <a:pt x="2209203" y="1485900"/>
                    </a:lnTo>
                    <a:lnTo>
                      <a:pt x="2204669" y="1498600"/>
                    </a:lnTo>
                    <a:lnTo>
                      <a:pt x="2209203" y="1485900"/>
                    </a:lnTo>
                    <a:lnTo>
                      <a:pt x="2209203" y="1454023"/>
                    </a:lnTo>
                    <a:lnTo>
                      <a:pt x="2200389" y="1466659"/>
                    </a:lnTo>
                    <a:lnTo>
                      <a:pt x="2200389" y="1498600"/>
                    </a:lnTo>
                    <a:lnTo>
                      <a:pt x="2198954" y="1501597"/>
                    </a:lnTo>
                    <a:lnTo>
                      <a:pt x="2200046" y="1498600"/>
                    </a:lnTo>
                    <a:lnTo>
                      <a:pt x="2200389" y="1498600"/>
                    </a:lnTo>
                    <a:lnTo>
                      <a:pt x="2200389" y="1466659"/>
                    </a:lnTo>
                    <a:lnTo>
                      <a:pt x="2195817" y="1473200"/>
                    </a:lnTo>
                    <a:lnTo>
                      <a:pt x="2196681" y="1473200"/>
                    </a:lnTo>
                    <a:lnTo>
                      <a:pt x="2187359" y="1485404"/>
                    </a:lnTo>
                    <a:lnTo>
                      <a:pt x="2187359" y="1514411"/>
                    </a:lnTo>
                    <a:lnTo>
                      <a:pt x="2183371" y="1524000"/>
                    </a:lnTo>
                    <a:lnTo>
                      <a:pt x="2172398" y="1536700"/>
                    </a:lnTo>
                    <a:lnTo>
                      <a:pt x="2170138" y="1536700"/>
                    </a:lnTo>
                    <a:lnTo>
                      <a:pt x="2176843" y="1524000"/>
                    </a:lnTo>
                    <a:lnTo>
                      <a:pt x="2187359" y="1514411"/>
                    </a:lnTo>
                    <a:lnTo>
                      <a:pt x="2187359" y="1485404"/>
                    </a:lnTo>
                    <a:lnTo>
                      <a:pt x="2177262" y="1498600"/>
                    </a:lnTo>
                    <a:lnTo>
                      <a:pt x="2144928" y="1536700"/>
                    </a:lnTo>
                    <a:lnTo>
                      <a:pt x="2151494" y="1524000"/>
                    </a:lnTo>
                    <a:lnTo>
                      <a:pt x="2158631" y="1511300"/>
                    </a:lnTo>
                    <a:lnTo>
                      <a:pt x="2155304" y="1511300"/>
                    </a:lnTo>
                    <a:lnTo>
                      <a:pt x="2145792" y="1524000"/>
                    </a:lnTo>
                    <a:lnTo>
                      <a:pt x="2143887" y="1526286"/>
                    </a:lnTo>
                    <a:lnTo>
                      <a:pt x="2135187" y="1536700"/>
                    </a:lnTo>
                    <a:lnTo>
                      <a:pt x="2143912" y="1526235"/>
                    </a:lnTo>
                    <a:lnTo>
                      <a:pt x="2145322" y="1524000"/>
                    </a:lnTo>
                    <a:lnTo>
                      <a:pt x="2144801" y="1524000"/>
                    </a:lnTo>
                    <a:lnTo>
                      <a:pt x="2154948" y="1511300"/>
                    </a:lnTo>
                    <a:lnTo>
                      <a:pt x="2159711" y="1504111"/>
                    </a:lnTo>
                    <a:lnTo>
                      <a:pt x="2152345" y="1511300"/>
                    </a:lnTo>
                    <a:lnTo>
                      <a:pt x="2140089" y="1524000"/>
                    </a:lnTo>
                    <a:lnTo>
                      <a:pt x="2138553" y="1525701"/>
                    </a:lnTo>
                    <a:lnTo>
                      <a:pt x="2133892" y="1536700"/>
                    </a:lnTo>
                    <a:lnTo>
                      <a:pt x="2132495" y="1536700"/>
                    </a:lnTo>
                    <a:lnTo>
                      <a:pt x="2132495" y="1542072"/>
                    </a:lnTo>
                    <a:lnTo>
                      <a:pt x="2122487" y="1562100"/>
                    </a:lnTo>
                    <a:lnTo>
                      <a:pt x="2106701" y="1574800"/>
                    </a:lnTo>
                    <a:lnTo>
                      <a:pt x="2102637" y="1574800"/>
                    </a:lnTo>
                    <a:lnTo>
                      <a:pt x="2113407" y="1562100"/>
                    </a:lnTo>
                    <a:lnTo>
                      <a:pt x="2125954" y="1549400"/>
                    </a:lnTo>
                    <a:lnTo>
                      <a:pt x="2132495" y="1542072"/>
                    </a:lnTo>
                    <a:lnTo>
                      <a:pt x="2132495" y="1536700"/>
                    </a:lnTo>
                    <a:lnTo>
                      <a:pt x="2129713" y="1536700"/>
                    </a:lnTo>
                    <a:lnTo>
                      <a:pt x="2133485" y="1531353"/>
                    </a:lnTo>
                    <a:lnTo>
                      <a:pt x="2128583" y="1536839"/>
                    </a:lnTo>
                    <a:lnTo>
                      <a:pt x="2127923" y="1537639"/>
                    </a:lnTo>
                    <a:lnTo>
                      <a:pt x="2125218" y="1540929"/>
                    </a:lnTo>
                    <a:lnTo>
                      <a:pt x="2127021" y="1539240"/>
                    </a:lnTo>
                    <a:lnTo>
                      <a:pt x="2121281" y="1549400"/>
                    </a:lnTo>
                    <a:lnTo>
                      <a:pt x="2118258" y="1549400"/>
                    </a:lnTo>
                    <a:lnTo>
                      <a:pt x="2102789" y="1560360"/>
                    </a:lnTo>
                    <a:lnTo>
                      <a:pt x="2092413" y="1574800"/>
                    </a:lnTo>
                    <a:lnTo>
                      <a:pt x="2085073" y="1574800"/>
                    </a:lnTo>
                    <a:lnTo>
                      <a:pt x="2075294" y="1587500"/>
                    </a:lnTo>
                    <a:lnTo>
                      <a:pt x="2066213" y="1600200"/>
                    </a:lnTo>
                    <a:lnTo>
                      <a:pt x="2050402" y="1612900"/>
                    </a:lnTo>
                    <a:lnTo>
                      <a:pt x="2043518" y="1625600"/>
                    </a:lnTo>
                    <a:lnTo>
                      <a:pt x="2031250" y="1625600"/>
                    </a:lnTo>
                    <a:lnTo>
                      <a:pt x="2025472" y="1638300"/>
                    </a:lnTo>
                    <a:lnTo>
                      <a:pt x="2014143" y="1638300"/>
                    </a:lnTo>
                    <a:lnTo>
                      <a:pt x="2002650" y="1651000"/>
                    </a:lnTo>
                    <a:lnTo>
                      <a:pt x="1989963" y="1663700"/>
                    </a:lnTo>
                    <a:lnTo>
                      <a:pt x="1979104" y="1672958"/>
                    </a:lnTo>
                    <a:lnTo>
                      <a:pt x="1979104" y="1714500"/>
                    </a:lnTo>
                    <a:lnTo>
                      <a:pt x="1972564" y="1727200"/>
                    </a:lnTo>
                    <a:lnTo>
                      <a:pt x="1969109" y="1727200"/>
                    </a:lnTo>
                    <a:lnTo>
                      <a:pt x="1963610" y="1739900"/>
                    </a:lnTo>
                    <a:lnTo>
                      <a:pt x="1954618" y="1739900"/>
                    </a:lnTo>
                    <a:lnTo>
                      <a:pt x="1978710" y="1714500"/>
                    </a:lnTo>
                    <a:lnTo>
                      <a:pt x="1979104" y="1714500"/>
                    </a:lnTo>
                    <a:lnTo>
                      <a:pt x="1979104" y="1672958"/>
                    </a:lnTo>
                    <a:lnTo>
                      <a:pt x="1975065" y="1676400"/>
                    </a:lnTo>
                    <a:lnTo>
                      <a:pt x="1959394" y="1689100"/>
                    </a:lnTo>
                    <a:lnTo>
                      <a:pt x="1939340" y="1701800"/>
                    </a:lnTo>
                    <a:lnTo>
                      <a:pt x="1931314" y="1706105"/>
                    </a:lnTo>
                    <a:lnTo>
                      <a:pt x="1931314" y="1739900"/>
                    </a:lnTo>
                    <a:lnTo>
                      <a:pt x="1924164" y="1744789"/>
                    </a:lnTo>
                    <a:lnTo>
                      <a:pt x="1917471" y="1749247"/>
                    </a:lnTo>
                    <a:lnTo>
                      <a:pt x="1923351" y="1739900"/>
                    </a:lnTo>
                    <a:lnTo>
                      <a:pt x="1931314" y="1739900"/>
                    </a:lnTo>
                    <a:lnTo>
                      <a:pt x="1931314" y="1706105"/>
                    </a:lnTo>
                    <a:lnTo>
                      <a:pt x="1915617" y="1714500"/>
                    </a:lnTo>
                    <a:lnTo>
                      <a:pt x="1912429" y="1717548"/>
                    </a:lnTo>
                    <a:lnTo>
                      <a:pt x="1912429" y="1752600"/>
                    </a:lnTo>
                    <a:lnTo>
                      <a:pt x="1912188" y="1752765"/>
                    </a:lnTo>
                    <a:lnTo>
                      <a:pt x="1899094" y="1761083"/>
                    </a:lnTo>
                    <a:lnTo>
                      <a:pt x="1892109" y="1765249"/>
                    </a:lnTo>
                    <a:lnTo>
                      <a:pt x="1898332" y="1752600"/>
                    </a:lnTo>
                    <a:lnTo>
                      <a:pt x="1912429" y="1752600"/>
                    </a:lnTo>
                    <a:lnTo>
                      <a:pt x="1912429" y="1717548"/>
                    </a:lnTo>
                    <a:lnTo>
                      <a:pt x="1888959" y="1739900"/>
                    </a:lnTo>
                    <a:lnTo>
                      <a:pt x="1860499" y="1752600"/>
                    </a:lnTo>
                    <a:lnTo>
                      <a:pt x="1831124" y="1778000"/>
                    </a:lnTo>
                    <a:lnTo>
                      <a:pt x="1801990" y="1790700"/>
                    </a:lnTo>
                    <a:lnTo>
                      <a:pt x="1774240" y="1803400"/>
                    </a:lnTo>
                    <a:lnTo>
                      <a:pt x="1767674" y="1803400"/>
                    </a:lnTo>
                    <a:lnTo>
                      <a:pt x="1754835" y="1816100"/>
                    </a:lnTo>
                    <a:lnTo>
                      <a:pt x="1738693" y="1816100"/>
                    </a:lnTo>
                    <a:lnTo>
                      <a:pt x="1732699" y="1828800"/>
                    </a:lnTo>
                    <a:lnTo>
                      <a:pt x="1712150" y="1828800"/>
                    </a:lnTo>
                    <a:lnTo>
                      <a:pt x="1705546" y="1841500"/>
                    </a:lnTo>
                    <a:lnTo>
                      <a:pt x="1709077" y="1841500"/>
                    </a:lnTo>
                    <a:lnTo>
                      <a:pt x="1684070" y="1854200"/>
                    </a:lnTo>
                    <a:lnTo>
                      <a:pt x="1659382" y="1854200"/>
                    </a:lnTo>
                    <a:lnTo>
                      <a:pt x="1646656" y="1866900"/>
                    </a:lnTo>
                    <a:lnTo>
                      <a:pt x="1633740" y="1866900"/>
                    </a:lnTo>
                    <a:lnTo>
                      <a:pt x="1617345" y="1879600"/>
                    </a:lnTo>
                    <a:lnTo>
                      <a:pt x="1583105" y="1879600"/>
                    </a:lnTo>
                    <a:lnTo>
                      <a:pt x="1576260" y="1892300"/>
                    </a:lnTo>
                    <a:lnTo>
                      <a:pt x="1512798" y="1892300"/>
                    </a:lnTo>
                    <a:lnTo>
                      <a:pt x="1484198" y="1905000"/>
                    </a:lnTo>
                    <a:lnTo>
                      <a:pt x="1412697" y="1905000"/>
                    </a:lnTo>
                    <a:lnTo>
                      <a:pt x="1421130" y="1892300"/>
                    </a:lnTo>
                    <a:lnTo>
                      <a:pt x="1378648" y="1892300"/>
                    </a:lnTo>
                    <a:lnTo>
                      <a:pt x="1374965" y="1892300"/>
                    </a:lnTo>
                    <a:lnTo>
                      <a:pt x="1369618" y="1892300"/>
                    </a:lnTo>
                    <a:lnTo>
                      <a:pt x="1367536" y="1905000"/>
                    </a:lnTo>
                    <a:lnTo>
                      <a:pt x="1336281" y="1905000"/>
                    </a:lnTo>
                    <a:lnTo>
                      <a:pt x="1336281" y="1930400"/>
                    </a:lnTo>
                    <a:lnTo>
                      <a:pt x="1315567" y="1917700"/>
                    </a:lnTo>
                    <a:lnTo>
                      <a:pt x="1328915" y="1917700"/>
                    </a:lnTo>
                    <a:lnTo>
                      <a:pt x="1336281" y="1930400"/>
                    </a:lnTo>
                    <a:lnTo>
                      <a:pt x="1336281" y="1905000"/>
                    </a:lnTo>
                    <a:lnTo>
                      <a:pt x="1293533" y="1905000"/>
                    </a:lnTo>
                    <a:lnTo>
                      <a:pt x="1288859" y="1892300"/>
                    </a:lnTo>
                    <a:lnTo>
                      <a:pt x="1268323" y="1892300"/>
                    </a:lnTo>
                    <a:lnTo>
                      <a:pt x="1268323" y="1917700"/>
                    </a:lnTo>
                    <a:lnTo>
                      <a:pt x="1231061" y="1917700"/>
                    </a:lnTo>
                    <a:lnTo>
                      <a:pt x="1222984" y="1905000"/>
                    </a:lnTo>
                    <a:lnTo>
                      <a:pt x="1223137" y="1905000"/>
                    </a:lnTo>
                    <a:lnTo>
                      <a:pt x="1268323" y="1917700"/>
                    </a:lnTo>
                    <a:lnTo>
                      <a:pt x="1268323" y="1892300"/>
                    </a:lnTo>
                    <a:lnTo>
                      <a:pt x="1256233" y="1892300"/>
                    </a:lnTo>
                    <a:lnTo>
                      <a:pt x="1242936" y="1879600"/>
                    </a:lnTo>
                    <a:lnTo>
                      <a:pt x="1224419" y="1879600"/>
                    </a:lnTo>
                    <a:lnTo>
                      <a:pt x="1242263" y="1892300"/>
                    </a:lnTo>
                    <a:lnTo>
                      <a:pt x="1204379" y="1892300"/>
                    </a:lnTo>
                    <a:lnTo>
                      <a:pt x="1199095" y="1887016"/>
                    </a:lnTo>
                    <a:lnTo>
                      <a:pt x="1199095" y="1905000"/>
                    </a:lnTo>
                    <a:lnTo>
                      <a:pt x="1155369" y="1905000"/>
                    </a:lnTo>
                    <a:lnTo>
                      <a:pt x="1143292" y="1892300"/>
                    </a:lnTo>
                    <a:lnTo>
                      <a:pt x="1097076" y="1892300"/>
                    </a:lnTo>
                    <a:lnTo>
                      <a:pt x="1080643" y="1879600"/>
                    </a:lnTo>
                    <a:lnTo>
                      <a:pt x="1104049" y="1879600"/>
                    </a:lnTo>
                    <a:lnTo>
                      <a:pt x="1199095" y="1905000"/>
                    </a:lnTo>
                    <a:lnTo>
                      <a:pt x="1199095" y="1887016"/>
                    </a:lnTo>
                    <a:lnTo>
                      <a:pt x="1191704" y="1879600"/>
                    </a:lnTo>
                    <a:lnTo>
                      <a:pt x="1150797" y="1879600"/>
                    </a:lnTo>
                    <a:lnTo>
                      <a:pt x="1134821" y="1866900"/>
                    </a:lnTo>
                    <a:lnTo>
                      <a:pt x="1156830" y="1866900"/>
                    </a:lnTo>
                    <a:lnTo>
                      <a:pt x="1117168" y="1854200"/>
                    </a:lnTo>
                    <a:lnTo>
                      <a:pt x="1076845" y="1843316"/>
                    </a:lnTo>
                    <a:lnTo>
                      <a:pt x="1105204" y="1854200"/>
                    </a:lnTo>
                    <a:lnTo>
                      <a:pt x="1127848" y="1866900"/>
                    </a:lnTo>
                    <a:lnTo>
                      <a:pt x="1108354" y="1858721"/>
                    </a:lnTo>
                    <a:lnTo>
                      <a:pt x="1117828" y="1866900"/>
                    </a:lnTo>
                    <a:lnTo>
                      <a:pt x="1101902" y="1866900"/>
                    </a:lnTo>
                    <a:lnTo>
                      <a:pt x="1091260" y="1854200"/>
                    </a:lnTo>
                    <a:lnTo>
                      <a:pt x="1069086" y="1854200"/>
                    </a:lnTo>
                    <a:lnTo>
                      <a:pt x="1061186" y="1849208"/>
                    </a:lnTo>
                    <a:lnTo>
                      <a:pt x="1061186" y="1878482"/>
                    </a:lnTo>
                    <a:lnTo>
                      <a:pt x="1026769" y="1866900"/>
                    </a:lnTo>
                    <a:lnTo>
                      <a:pt x="991095" y="1854847"/>
                    </a:lnTo>
                    <a:lnTo>
                      <a:pt x="1009192" y="1866900"/>
                    </a:lnTo>
                    <a:lnTo>
                      <a:pt x="977315" y="1866900"/>
                    </a:lnTo>
                    <a:lnTo>
                      <a:pt x="960983" y="1854200"/>
                    </a:lnTo>
                    <a:lnTo>
                      <a:pt x="940701" y="1854200"/>
                    </a:lnTo>
                    <a:lnTo>
                      <a:pt x="926299" y="1841500"/>
                    </a:lnTo>
                    <a:lnTo>
                      <a:pt x="912164" y="1841500"/>
                    </a:lnTo>
                    <a:lnTo>
                      <a:pt x="898880" y="1828800"/>
                    </a:lnTo>
                    <a:lnTo>
                      <a:pt x="891590" y="1828800"/>
                    </a:lnTo>
                    <a:lnTo>
                      <a:pt x="904544" y="1841500"/>
                    </a:lnTo>
                    <a:lnTo>
                      <a:pt x="889215" y="1828800"/>
                    </a:lnTo>
                    <a:lnTo>
                      <a:pt x="879309" y="1828800"/>
                    </a:lnTo>
                    <a:lnTo>
                      <a:pt x="875207" y="1827288"/>
                    </a:lnTo>
                    <a:lnTo>
                      <a:pt x="863536" y="1816100"/>
                    </a:lnTo>
                    <a:lnTo>
                      <a:pt x="848880" y="1816100"/>
                    </a:lnTo>
                    <a:lnTo>
                      <a:pt x="854227" y="1819554"/>
                    </a:lnTo>
                    <a:lnTo>
                      <a:pt x="844880" y="1816100"/>
                    </a:lnTo>
                    <a:lnTo>
                      <a:pt x="827519" y="1816100"/>
                    </a:lnTo>
                    <a:lnTo>
                      <a:pt x="805675" y="1803400"/>
                    </a:lnTo>
                    <a:lnTo>
                      <a:pt x="780986" y="1790700"/>
                    </a:lnTo>
                    <a:lnTo>
                      <a:pt x="755065" y="1790700"/>
                    </a:lnTo>
                    <a:lnTo>
                      <a:pt x="694702" y="1765300"/>
                    </a:lnTo>
                    <a:lnTo>
                      <a:pt x="686054" y="1752600"/>
                    </a:lnTo>
                    <a:lnTo>
                      <a:pt x="652386" y="1752600"/>
                    </a:lnTo>
                    <a:lnTo>
                      <a:pt x="646468" y="1739900"/>
                    </a:lnTo>
                    <a:lnTo>
                      <a:pt x="646671" y="1752600"/>
                    </a:lnTo>
                    <a:lnTo>
                      <a:pt x="639457" y="1752600"/>
                    </a:lnTo>
                    <a:lnTo>
                      <a:pt x="640626" y="1765300"/>
                    </a:lnTo>
                    <a:lnTo>
                      <a:pt x="637933" y="1765300"/>
                    </a:lnTo>
                    <a:lnTo>
                      <a:pt x="635139" y="1752600"/>
                    </a:lnTo>
                    <a:lnTo>
                      <a:pt x="633844" y="1752600"/>
                    </a:lnTo>
                    <a:lnTo>
                      <a:pt x="637057" y="1765300"/>
                    </a:lnTo>
                    <a:lnTo>
                      <a:pt x="640549" y="1778000"/>
                    </a:lnTo>
                    <a:lnTo>
                      <a:pt x="638327" y="1778000"/>
                    </a:lnTo>
                    <a:lnTo>
                      <a:pt x="634276" y="1765300"/>
                    </a:lnTo>
                    <a:lnTo>
                      <a:pt x="632142" y="1765300"/>
                    </a:lnTo>
                    <a:lnTo>
                      <a:pt x="630961" y="1752600"/>
                    </a:lnTo>
                    <a:lnTo>
                      <a:pt x="623836" y="1752600"/>
                    </a:lnTo>
                    <a:lnTo>
                      <a:pt x="621474" y="1739900"/>
                    </a:lnTo>
                    <a:lnTo>
                      <a:pt x="616458" y="1739900"/>
                    </a:lnTo>
                    <a:lnTo>
                      <a:pt x="618705" y="1752600"/>
                    </a:lnTo>
                    <a:lnTo>
                      <a:pt x="621639" y="1765300"/>
                    </a:lnTo>
                    <a:lnTo>
                      <a:pt x="625322" y="1765300"/>
                    </a:lnTo>
                    <a:lnTo>
                      <a:pt x="629831" y="1778000"/>
                    </a:lnTo>
                    <a:lnTo>
                      <a:pt x="633653" y="1778000"/>
                    </a:lnTo>
                    <a:lnTo>
                      <a:pt x="639279" y="1790700"/>
                    </a:lnTo>
                    <a:lnTo>
                      <a:pt x="637463" y="1790700"/>
                    </a:lnTo>
                    <a:lnTo>
                      <a:pt x="642975" y="1803400"/>
                    </a:lnTo>
                    <a:lnTo>
                      <a:pt x="654735" y="1816100"/>
                    </a:lnTo>
                    <a:lnTo>
                      <a:pt x="660958" y="1828800"/>
                    </a:lnTo>
                    <a:lnTo>
                      <a:pt x="665848" y="1828800"/>
                    </a:lnTo>
                    <a:lnTo>
                      <a:pt x="668896" y="1841500"/>
                    </a:lnTo>
                    <a:lnTo>
                      <a:pt x="667715" y="1841500"/>
                    </a:lnTo>
                    <a:lnTo>
                      <a:pt x="673976" y="1854200"/>
                    </a:lnTo>
                    <a:lnTo>
                      <a:pt x="670293" y="1854200"/>
                    </a:lnTo>
                    <a:lnTo>
                      <a:pt x="665403" y="1841500"/>
                    </a:lnTo>
                    <a:lnTo>
                      <a:pt x="657301" y="1828800"/>
                    </a:lnTo>
                    <a:lnTo>
                      <a:pt x="672719" y="1866900"/>
                    </a:lnTo>
                    <a:lnTo>
                      <a:pt x="686536" y="1892300"/>
                    </a:lnTo>
                    <a:lnTo>
                      <a:pt x="697966" y="1917814"/>
                    </a:lnTo>
                    <a:lnTo>
                      <a:pt x="702462" y="1930400"/>
                    </a:lnTo>
                    <a:lnTo>
                      <a:pt x="705891" y="1943100"/>
                    </a:lnTo>
                    <a:lnTo>
                      <a:pt x="707999" y="1955800"/>
                    </a:lnTo>
                    <a:lnTo>
                      <a:pt x="708596" y="1968500"/>
                    </a:lnTo>
                    <a:lnTo>
                      <a:pt x="707504" y="1981263"/>
                    </a:lnTo>
                    <a:lnTo>
                      <a:pt x="704557" y="1993900"/>
                    </a:lnTo>
                    <a:lnTo>
                      <a:pt x="699770" y="2006600"/>
                    </a:lnTo>
                    <a:lnTo>
                      <a:pt x="696620" y="2012657"/>
                    </a:lnTo>
                    <a:lnTo>
                      <a:pt x="695477" y="2017890"/>
                    </a:lnTo>
                    <a:lnTo>
                      <a:pt x="695744" y="2014334"/>
                    </a:lnTo>
                    <a:lnTo>
                      <a:pt x="693166" y="2019300"/>
                    </a:lnTo>
                    <a:lnTo>
                      <a:pt x="691870" y="2019300"/>
                    </a:lnTo>
                    <a:lnTo>
                      <a:pt x="684923" y="2032000"/>
                    </a:lnTo>
                    <a:lnTo>
                      <a:pt x="679348" y="2032000"/>
                    </a:lnTo>
                    <a:lnTo>
                      <a:pt x="674357" y="2044700"/>
                    </a:lnTo>
                    <a:lnTo>
                      <a:pt x="668451" y="2044700"/>
                    </a:lnTo>
                    <a:lnTo>
                      <a:pt x="660019" y="2057400"/>
                    </a:lnTo>
                    <a:lnTo>
                      <a:pt x="651535" y="2057400"/>
                    </a:lnTo>
                    <a:lnTo>
                      <a:pt x="643140" y="2070100"/>
                    </a:lnTo>
                    <a:lnTo>
                      <a:pt x="633730" y="2070100"/>
                    </a:lnTo>
                    <a:lnTo>
                      <a:pt x="633730" y="2082800"/>
                    </a:lnTo>
                    <a:lnTo>
                      <a:pt x="622503" y="2095500"/>
                    </a:lnTo>
                    <a:lnTo>
                      <a:pt x="617372" y="2095500"/>
                    </a:lnTo>
                    <a:lnTo>
                      <a:pt x="626935" y="2082800"/>
                    </a:lnTo>
                    <a:lnTo>
                      <a:pt x="633730" y="2082800"/>
                    </a:lnTo>
                    <a:lnTo>
                      <a:pt x="633730" y="2070100"/>
                    </a:lnTo>
                    <a:lnTo>
                      <a:pt x="619531" y="2070100"/>
                    </a:lnTo>
                    <a:lnTo>
                      <a:pt x="605307" y="2082800"/>
                    </a:lnTo>
                    <a:lnTo>
                      <a:pt x="582637" y="2082800"/>
                    </a:lnTo>
                    <a:lnTo>
                      <a:pt x="599605" y="2070100"/>
                    </a:lnTo>
                    <a:lnTo>
                      <a:pt x="615594" y="2070100"/>
                    </a:lnTo>
                    <a:lnTo>
                      <a:pt x="630555" y="2057400"/>
                    </a:lnTo>
                    <a:lnTo>
                      <a:pt x="644385" y="2057400"/>
                    </a:lnTo>
                    <a:lnTo>
                      <a:pt x="656996" y="2044700"/>
                    </a:lnTo>
                    <a:lnTo>
                      <a:pt x="685139" y="2006600"/>
                    </a:lnTo>
                    <a:lnTo>
                      <a:pt x="694994" y="1970620"/>
                    </a:lnTo>
                    <a:lnTo>
                      <a:pt x="694956" y="1965007"/>
                    </a:lnTo>
                    <a:lnTo>
                      <a:pt x="694321" y="1955800"/>
                    </a:lnTo>
                    <a:lnTo>
                      <a:pt x="691616" y="1930400"/>
                    </a:lnTo>
                    <a:lnTo>
                      <a:pt x="692289" y="1930400"/>
                    </a:lnTo>
                    <a:lnTo>
                      <a:pt x="689457" y="1924126"/>
                    </a:lnTo>
                    <a:lnTo>
                      <a:pt x="687260" y="1917700"/>
                    </a:lnTo>
                    <a:lnTo>
                      <a:pt x="687044" y="1917242"/>
                    </a:lnTo>
                    <a:lnTo>
                      <a:pt x="687184" y="1917814"/>
                    </a:lnTo>
                    <a:lnTo>
                      <a:pt x="688492" y="1921967"/>
                    </a:lnTo>
                    <a:lnTo>
                      <a:pt x="686574" y="1917700"/>
                    </a:lnTo>
                    <a:lnTo>
                      <a:pt x="685888" y="1914702"/>
                    </a:lnTo>
                    <a:lnTo>
                      <a:pt x="681443" y="1905000"/>
                    </a:lnTo>
                    <a:lnTo>
                      <a:pt x="683666" y="1905000"/>
                    </a:lnTo>
                    <a:lnTo>
                      <a:pt x="680758" y="1892300"/>
                    </a:lnTo>
                    <a:lnTo>
                      <a:pt x="677570" y="1892300"/>
                    </a:lnTo>
                    <a:lnTo>
                      <a:pt x="680542" y="1903399"/>
                    </a:lnTo>
                    <a:lnTo>
                      <a:pt x="674331" y="1892300"/>
                    </a:lnTo>
                    <a:lnTo>
                      <a:pt x="675157" y="1892300"/>
                    </a:lnTo>
                    <a:lnTo>
                      <a:pt x="670052" y="1879600"/>
                    </a:lnTo>
                    <a:lnTo>
                      <a:pt x="664845" y="1866900"/>
                    </a:lnTo>
                    <a:lnTo>
                      <a:pt x="658939" y="1866900"/>
                    </a:lnTo>
                    <a:lnTo>
                      <a:pt x="651598" y="1854200"/>
                    </a:lnTo>
                    <a:lnTo>
                      <a:pt x="646836" y="1841500"/>
                    </a:lnTo>
                    <a:lnTo>
                      <a:pt x="646087" y="1841500"/>
                    </a:lnTo>
                    <a:lnTo>
                      <a:pt x="645452" y="1838071"/>
                    </a:lnTo>
                    <a:lnTo>
                      <a:pt x="638479" y="1828800"/>
                    </a:lnTo>
                    <a:lnTo>
                      <a:pt x="632790" y="1816100"/>
                    </a:lnTo>
                    <a:lnTo>
                      <a:pt x="627011" y="1803400"/>
                    </a:lnTo>
                    <a:lnTo>
                      <a:pt x="621271" y="1790700"/>
                    </a:lnTo>
                    <a:lnTo>
                      <a:pt x="615683" y="1790700"/>
                    </a:lnTo>
                    <a:lnTo>
                      <a:pt x="605396" y="1765300"/>
                    </a:lnTo>
                    <a:lnTo>
                      <a:pt x="596493" y="1752600"/>
                    </a:lnTo>
                    <a:lnTo>
                      <a:pt x="588848" y="1739874"/>
                    </a:lnTo>
                    <a:lnTo>
                      <a:pt x="582320" y="1714500"/>
                    </a:lnTo>
                    <a:lnTo>
                      <a:pt x="590626" y="1714500"/>
                    </a:lnTo>
                    <a:lnTo>
                      <a:pt x="592378" y="1720176"/>
                    </a:lnTo>
                    <a:lnTo>
                      <a:pt x="591070" y="1720342"/>
                    </a:lnTo>
                    <a:lnTo>
                      <a:pt x="593661" y="1728825"/>
                    </a:lnTo>
                    <a:lnTo>
                      <a:pt x="596671" y="1735645"/>
                    </a:lnTo>
                    <a:lnTo>
                      <a:pt x="598970" y="1740065"/>
                    </a:lnTo>
                    <a:lnTo>
                      <a:pt x="593407" y="1724139"/>
                    </a:lnTo>
                    <a:lnTo>
                      <a:pt x="593839" y="1724901"/>
                    </a:lnTo>
                    <a:lnTo>
                      <a:pt x="594550" y="1727200"/>
                    </a:lnTo>
                    <a:lnTo>
                      <a:pt x="595134" y="1727200"/>
                    </a:lnTo>
                    <a:lnTo>
                      <a:pt x="595833" y="1728406"/>
                    </a:lnTo>
                    <a:lnTo>
                      <a:pt x="603986" y="1744332"/>
                    </a:lnTo>
                    <a:lnTo>
                      <a:pt x="615632" y="1763369"/>
                    </a:lnTo>
                    <a:lnTo>
                      <a:pt x="619937" y="1771738"/>
                    </a:lnTo>
                    <a:lnTo>
                      <a:pt x="618464" y="1770976"/>
                    </a:lnTo>
                    <a:lnTo>
                      <a:pt x="616839" y="1769808"/>
                    </a:lnTo>
                    <a:lnTo>
                      <a:pt x="620661" y="1776933"/>
                    </a:lnTo>
                    <a:lnTo>
                      <a:pt x="654100" y="1828139"/>
                    </a:lnTo>
                    <a:lnTo>
                      <a:pt x="625856" y="1783715"/>
                    </a:lnTo>
                    <a:lnTo>
                      <a:pt x="633857" y="1792668"/>
                    </a:lnTo>
                    <a:lnTo>
                      <a:pt x="637654" y="1796643"/>
                    </a:lnTo>
                    <a:lnTo>
                      <a:pt x="634568" y="1792427"/>
                    </a:lnTo>
                    <a:lnTo>
                      <a:pt x="621639" y="1772678"/>
                    </a:lnTo>
                    <a:lnTo>
                      <a:pt x="614908" y="1761426"/>
                    </a:lnTo>
                    <a:lnTo>
                      <a:pt x="612457" y="1756219"/>
                    </a:lnTo>
                    <a:lnTo>
                      <a:pt x="612343" y="1754593"/>
                    </a:lnTo>
                    <a:lnTo>
                      <a:pt x="612648" y="1754073"/>
                    </a:lnTo>
                    <a:lnTo>
                      <a:pt x="613206" y="1754098"/>
                    </a:lnTo>
                    <a:lnTo>
                      <a:pt x="610946" y="1748116"/>
                    </a:lnTo>
                    <a:lnTo>
                      <a:pt x="607631" y="1742440"/>
                    </a:lnTo>
                    <a:lnTo>
                      <a:pt x="602716" y="1729054"/>
                    </a:lnTo>
                    <a:lnTo>
                      <a:pt x="606120" y="1728317"/>
                    </a:lnTo>
                    <a:lnTo>
                      <a:pt x="611593" y="1729663"/>
                    </a:lnTo>
                    <a:lnTo>
                      <a:pt x="617270" y="1730159"/>
                    </a:lnTo>
                    <a:lnTo>
                      <a:pt x="614654" y="1730171"/>
                    </a:lnTo>
                    <a:lnTo>
                      <a:pt x="612609" y="1730629"/>
                    </a:lnTo>
                    <a:lnTo>
                      <a:pt x="625284" y="1732089"/>
                    </a:lnTo>
                    <a:lnTo>
                      <a:pt x="639749" y="1735048"/>
                    </a:lnTo>
                    <a:lnTo>
                      <a:pt x="654977" y="1738934"/>
                    </a:lnTo>
                    <a:lnTo>
                      <a:pt x="692035" y="1749666"/>
                    </a:lnTo>
                    <a:lnTo>
                      <a:pt x="696912" y="1752600"/>
                    </a:lnTo>
                    <a:lnTo>
                      <a:pt x="702157" y="1752600"/>
                    </a:lnTo>
                    <a:lnTo>
                      <a:pt x="703440" y="1752968"/>
                    </a:lnTo>
                    <a:lnTo>
                      <a:pt x="708977" y="1754378"/>
                    </a:lnTo>
                    <a:lnTo>
                      <a:pt x="711098" y="1754327"/>
                    </a:lnTo>
                    <a:lnTo>
                      <a:pt x="706221" y="1752600"/>
                    </a:lnTo>
                    <a:lnTo>
                      <a:pt x="714184" y="1752600"/>
                    </a:lnTo>
                    <a:lnTo>
                      <a:pt x="745286" y="1765300"/>
                    </a:lnTo>
                    <a:lnTo>
                      <a:pt x="734745" y="1765300"/>
                    </a:lnTo>
                    <a:lnTo>
                      <a:pt x="777125" y="1780705"/>
                    </a:lnTo>
                    <a:lnTo>
                      <a:pt x="775957" y="1779549"/>
                    </a:lnTo>
                    <a:lnTo>
                      <a:pt x="777328" y="1780044"/>
                    </a:lnTo>
                    <a:lnTo>
                      <a:pt x="776846" y="1779041"/>
                    </a:lnTo>
                    <a:lnTo>
                      <a:pt x="778624" y="1779143"/>
                    </a:lnTo>
                    <a:lnTo>
                      <a:pt x="787158" y="1781314"/>
                    </a:lnTo>
                    <a:lnTo>
                      <a:pt x="775906" y="1778050"/>
                    </a:lnTo>
                    <a:lnTo>
                      <a:pt x="775766" y="1778000"/>
                    </a:lnTo>
                    <a:lnTo>
                      <a:pt x="792365" y="1778000"/>
                    </a:lnTo>
                    <a:lnTo>
                      <a:pt x="802894" y="1790052"/>
                    </a:lnTo>
                    <a:lnTo>
                      <a:pt x="777125" y="1780705"/>
                    </a:lnTo>
                    <a:lnTo>
                      <a:pt x="787158" y="1790700"/>
                    </a:lnTo>
                    <a:lnTo>
                      <a:pt x="803452" y="1790700"/>
                    </a:lnTo>
                    <a:lnTo>
                      <a:pt x="804672" y="1790700"/>
                    </a:lnTo>
                    <a:lnTo>
                      <a:pt x="807910" y="1790700"/>
                    </a:lnTo>
                    <a:lnTo>
                      <a:pt x="816495" y="1803400"/>
                    </a:lnTo>
                    <a:lnTo>
                      <a:pt x="845362" y="1803400"/>
                    </a:lnTo>
                    <a:lnTo>
                      <a:pt x="866051" y="1816100"/>
                    </a:lnTo>
                    <a:lnTo>
                      <a:pt x="889304" y="1816100"/>
                    </a:lnTo>
                    <a:lnTo>
                      <a:pt x="914984" y="1828609"/>
                    </a:lnTo>
                    <a:lnTo>
                      <a:pt x="906653" y="1825980"/>
                    </a:lnTo>
                    <a:lnTo>
                      <a:pt x="927036" y="1833359"/>
                    </a:lnTo>
                    <a:lnTo>
                      <a:pt x="936269" y="1836508"/>
                    </a:lnTo>
                    <a:lnTo>
                      <a:pt x="944372" y="1838896"/>
                    </a:lnTo>
                    <a:lnTo>
                      <a:pt x="933157" y="1834616"/>
                    </a:lnTo>
                    <a:lnTo>
                      <a:pt x="924280" y="1831530"/>
                    </a:lnTo>
                    <a:lnTo>
                      <a:pt x="915606" y="1828800"/>
                    </a:lnTo>
                    <a:lnTo>
                      <a:pt x="932180" y="1828800"/>
                    </a:lnTo>
                    <a:lnTo>
                      <a:pt x="951166" y="1841500"/>
                    </a:lnTo>
                    <a:lnTo>
                      <a:pt x="951788" y="1841500"/>
                    </a:lnTo>
                    <a:lnTo>
                      <a:pt x="970216" y="1841500"/>
                    </a:lnTo>
                    <a:lnTo>
                      <a:pt x="989317" y="1854200"/>
                    </a:lnTo>
                    <a:lnTo>
                      <a:pt x="979614" y="1841500"/>
                    </a:lnTo>
                    <a:lnTo>
                      <a:pt x="1002347" y="1854200"/>
                    </a:lnTo>
                    <a:lnTo>
                      <a:pt x="1023315" y="1854200"/>
                    </a:lnTo>
                    <a:lnTo>
                      <a:pt x="1038631" y="1866900"/>
                    </a:lnTo>
                    <a:lnTo>
                      <a:pt x="1035494" y="1866900"/>
                    </a:lnTo>
                    <a:lnTo>
                      <a:pt x="1061186" y="1878482"/>
                    </a:lnTo>
                    <a:lnTo>
                      <a:pt x="1061186" y="1849208"/>
                    </a:lnTo>
                    <a:lnTo>
                      <a:pt x="1049020" y="1841500"/>
                    </a:lnTo>
                    <a:lnTo>
                      <a:pt x="1070114" y="1841500"/>
                    </a:lnTo>
                    <a:lnTo>
                      <a:pt x="1030630" y="1831708"/>
                    </a:lnTo>
                    <a:lnTo>
                      <a:pt x="1041755" y="1841500"/>
                    </a:lnTo>
                    <a:lnTo>
                      <a:pt x="1044143" y="1841500"/>
                    </a:lnTo>
                    <a:lnTo>
                      <a:pt x="1057998" y="1854200"/>
                    </a:lnTo>
                    <a:lnTo>
                      <a:pt x="1050582" y="1854200"/>
                    </a:lnTo>
                    <a:lnTo>
                      <a:pt x="1041755" y="1841500"/>
                    </a:lnTo>
                    <a:lnTo>
                      <a:pt x="1006195" y="1841500"/>
                    </a:lnTo>
                    <a:lnTo>
                      <a:pt x="1001293" y="1841500"/>
                    </a:lnTo>
                    <a:lnTo>
                      <a:pt x="994092" y="1834616"/>
                    </a:lnTo>
                    <a:lnTo>
                      <a:pt x="961529" y="1816100"/>
                    </a:lnTo>
                    <a:lnTo>
                      <a:pt x="966876" y="1816100"/>
                    </a:lnTo>
                    <a:lnTo>
                      <a:pt x="946365" y="1805622"/>
                    </a:lnTo>
                    <a:lnTo>
                      <a:pt x="955675" y="1814563"/>
                    </a:lnTo>
                    <a:lnTo>
                      <a:pt x="913472" y="1803400"/>
                    </a:lnTo>
                    <a:lnTo>
                      <a:pt x="871131" y="1790700"/>
                    </a:lnTo>
                    <a:lnTo>
                      <a:pt x="896200" y="1790700"/>
                    </a:lnTo>
                    <a:lnTo>
                      <a:pt x="902398" y="1793443"/>
                    </a:lnTo>
                    <a:lnTo>
                      <a:pt x="898334" y="1790700"/>
                    </a:lnTo>
                    <a:lnTo>
                      <a:pt x="900544" y="1790700"/>
                    </a:lnTo>
                    <a:lnTo>
                      <a:pt x="880846" y="1778000"/>
                    </a:lnTo>
                    <a:lnTo>
                      <a:pt x="859180" y="1778000"/>
                    </a:lnTo>
                    <a:lnTo>
                      <a:pt x="866292" y="1788477"/>
                    </a:lnTo>
                    <a:lnTo>
                      <a:pt x="843572" y="1778000"/>
                    </a:lnTo>
                    <a:lnTo>
                      <a:pt x="847864" y="1778000"/>
                    </a:lnTo>
                    <a:lnTo>
                      <a:pt x="852906" y="1778000"/>
                    </a:lnTo>
                    <a:lnTo>
                      <a:pt x="842784" y="1774825"/>
                    </a:lnTo>
                    <a:lnTo>
                      <a:pt x="838949" y="1772424"/>
                    </a:lnTo>
                    <a:lnTo>
                      <a:pt x="839876" y="1773910"/>
                    </a:lnTo>
                    <a:lnTo>
                      <a:pt x="812431" y="1765300"/>
                    </a:lnTo>
                    <a:lnTo>
                      <a:pt x="804976" y="1765300"/>
                    </a:lnTo>
                    <a:lnTo>
                      <a:pt x="803935" y="1765300"/>
                    </a:lnTo>
                    <a:lnTo>
                      <a:pt x="803414" y="1764766"/>
                    </a:lnTo>
                    <a:lnTo>
                      <a:pt x="775271" y="1755127"/>
                    </a:lnTo>
                    <a:lnTo>
                      <a:pt x="775271" y="1777822"/>
                    </a:lnTo>
                    <a:lnTo>
                      <a:pt x="770991" y="1776234"/>
                    </a:lnTo>
                    <a:lnTo>
                      <a:pt x="749858" y="1765300"/>
                    </a:lnTo>
                    <a:lnTo>
                      <a:pt x="767549" y="1765300"/>
                    </a:lnTo>
                    <a:lnTo>
                      <a:pt x="775271" y="1777822"/>
                    </a:lnTo>
                    <a:lnTo>
                      <a:pt x="775271" y="1755127"/>
                    </a:lnTo>
                    <a:lnTo>
                      <a:pt x="767930" y="1752600"/>
                    </a:lnTo>
                    <a:lnTo>
                      <a:pt x="749236" y="1739900"/>
                    </a:lnTo>
                    <a:lnTo>
                      <a:pt x="769924" y="1739900"/>
                    </a:lnTo>
                    <a:lnTo>
                      <a:pt x="726528" y="1727200"/>
                    </a:lnTo>
                    <a:lnTo>
                      <a:pt x="723277" y="1727200"/>
                    </a:lnTo>
                    <a:lnTo>
                      <a:pt x="706081" y="1721916"/>
                    </a:lnTo>
                    <a:lnTo>
                      <a:pt x="712381" y="1727200"/>
                    </a:lnTo>
                    <a:lnTo>
                      <a:pt x="722376" y="1727200"/>
                    </a:lnTo>
                    <a:lnTo>
                      <a:pt x="740524" y="1739900"/>
                    </a:lnTo>
                    <a:lnTo>
                      <a:pt x="728700" y="1739900"/>
                    </a:lnTo>
                    <a:lnTo>
                      <a:pt x="700405" y="1727200"/>
                    </a:lnTo>
                    <a:lnTo>
                      <a:pt x="703643" y="1727200"/>
                    </a:lnTo>
                    <a:lnTo>
                      <a:pt x="686714" y="1715960"/>
                    </a:lnTo>
                    <a:lnTo>
                      <a:pt x="683526" y="1714982"/>
                    </a:lnTo>
                    <a:lnTo>
                      <a:pt x="683526" y="1744560"/>
                    </a:lnTo>
                    <a:lnTo>
                      <a:pt x="670407" y="1739900"/>
                    </a:lnTo>
                    <a:lnTo>
                      <a:pt x="675805" y="1739900"/>
                    </a:lnTo>
                    <a:lnTo>
                      <a:pt x="683526" y="1744560"/>
                    </a:lnTo>
                    <a:lnTo>
                      <a:pt x="683526" y="1714982"/>
                    </a:lnTo>
                    <a:lnTo>
                      <a:pt x="681977" y="1714500"/>
                    </a:lnTo>
                    <a:lnTo>
                      <a:pt x="675335" y="1714500"/>
                    </a:lnTo>
                    <a:lnTo>
                      <a:pt x="668604" y="1701800"/>
                    </a:lnTo>
                    <a:lnTo>
                      <a:pt x="657555" y="1701800"/>
                    </a:lnTo>
                    <a:lnTo>
                      <a:pt x="671055" y="1714500"/>
                    </a:lnTo>
                    <a:lnTo>
                      <a:pt x="662051" y="1714500"/>
                    </a:lnTo>
                    <a:lnTo>
                      <a:pt x="662051" y="1736940"/>
                    </a:lnTo>
                    <a:lnTo>
                      <a:pt x="652513" y="1733550"/>
                    </a:lnTo>
                    <a:lnTo>
                      <a:pt x="647471" y="1731530"/>
                    </a:lnTo>
                    <a:lnTo>
                      <a:pt x="647827" y="1730971"/>
                    </a:lnTo>
                    <a:lnTo>
                      <a:pt x="631990" y="1727200"/>
                    </a:lnTo>
                    <a:lnTo>
                      <a:pt x="653351" y="1727200"/>
                    </a:lnTo>
                    <a:lnTo>
                      <a:pt x="658571" y="1733054"/>
                    </a:lnTo>
                    <a:lnTo>
                      <a:pt x="653745" y="1731899"/>
                    </a:lnTo>
                    <a:lnTo>
                      <a:pt x="649820" y="1731086"/>
                    </a:lnTo>
                    <a:lnTo>
                      <a:pt x="647839" y="1730971"/>
                    </a:lnTo>
                    <a:lnTo>
                      <a:pt x="659104" y="1733651"/>
                    </a:lnTo>
                    <a:lnTo>
                      <a:pt x="662051" y="1736940"/>
                    </a:lnTo>
                    <a:lnTo>
                      <a:pt x="662051" y="1714500"/>
                    </a:lnTo>
                    <a:lnTo>
                      <a:pt x="644309" y="1714500"/>
                    </a:lnTo>
                    <a:lnTo>
                      <a:pt x="624725" y="1701800"/>
                    </a:lnTo>
                    <a:lnTo>
                      <a:pt x="640626" y="1701800"/>
                    </a:lnTo>
                    <a:lnTo>
                      <a:pt x="615988" y="1689100"/>
                    </a:lnTo>
                    <a:lnTo>
                      <a:pt x="547738" y="1689100"/>
                    </a:lnTo>
                    <a:lnTo>
                      <a:pt x="561327" y="1701800"/>
                    </a:lnTo>
                    <a:lnTo>
                      <a:pt x="556234" y="1701800"/>
                    </a:lnTo>
                    <a:lnTo>
                      <a:pt x="561809" y="1714500"/>
                    </a:lnTo>
                    <a:lnTo>
                      <a:pt x="566928" y="1726742"/>
                    </a:lnTo>
                    <a:lnTo>
                      <a:pt x="566420" y="1714500"/>
                    </a:lnTo>
                    <a:lnTo>
                      <a:pt x="567182" y="1714500"/>
                    </a:lnTo>
                    <a:lnTo>
                      <a:pt x="570725" y="1727200"/>
                    </a:lnTo>
                    <a:lnTo>
                      <a:pt x="575437" y="1739900"/>
                    </a:lnTo>
                    <a:lnTo>
                      <a:pt x="579183" y="1752600"/>
                    </a:lnTo>
                    <a:lnTo>
                      <a:pt x="583209" y="1752600"/>
                    </a:lnTo>
                    <a:lnTo>
                      <a:pt x="587489" y="1765300"/>
                    </a:lnTo>
                    <a:lnTo>
                      <a:pt x="592023" y="1778000"/>
                    </a:lnTo>
                    <a:lnTo>
                      <a:pt x="598068" y="1778000"/>
                    </a:lnTo>
                    <a:lnTo>
                      <a:pt x="603237" y="1790700"/>
                    </a:lnTo>
                    <a:lnTo>
                      <a:pt x="602564" y="1790700"/>
                    </a:lnTo>
                    <a:lnTo>
                      <a:pt x="609282" y="1803400"/>
                    </a:lnTo>
                    <a:lnTo>
                      <a:pt x="613943" y="1803400"/>
                    </a:lnTo>
                    <a:lnTo>
                      <a:pt x="616064" y="1816100"/>
                    </a:lnTo>
                    <a:lnTo>
                      <a:pt x="609320" y="1816100"/>
                    </a:lnTo>
                    <a:lnTo>
                      <a:pt x="602081" y="1803400"/>
                    </a:lnTo>
                    <a:lnTo>
                      <a:pt x="596176" y="1790700"/>
                    </a:lnTo>
                    <a:lnTo>
                      <a:pt x="594652" y="1787867"/>
                    </a:lnTo>
                    <a:lnTo>
                      <a:pt x="594652" y="1803400"/>
                    </a:lnTo>
                    <a:lnTo>
                      <a:pt x="593966" y="1803400"/>
                    </a:lnTo>
                    <a:lnTo>
                      <a:pt x="592696" y="1798815"/>
                    </a:lnTo>
                    <a:lnTo>
                      <a:pt x="594652" y="1803400"/>
                    </a:lnTo>
                    <a:lnTo>
                      <a:pt x="594652" y="1787867"/>
                    </a:lnTo>
                    <a:lnTo>
                      <a:pt x="589343" y="1778000"/>
                    </a:lnTo>
                    <a:lnTo>
                      <a:pt x="581761" y="1764652"/>
                    </a:lnTo>
                    <a:lnTo>
                      <a:pt x="575094" y="1752600"/>
                    </a:lnTo>
                    <a:lnTo>
                      <a:pt x="573392" y="1752600"/>
                    </a:lnTo>
                    <a:lnTo>
                      <a:pt x="570471" y="1739900"/>
                    </a:lnTo>
                    <a:lnTo>
                      <a:pt x="569302" y="1737766"/>
                    </a:lnTo>
                    <a:lnTo>
                      <a:pt x="569302" y="1742135"/>
                    </a:lnTo>
                    <a:lnTo>
                      <a:pt x="568744" y="1739900"/>
                    </a:lnTo>
                    <a:lnTo>
                      <a:pt x="569137" y="1739900"/>
                    </a:lnTo>
                    <a:lnTo>
                      <a:pt x="569302" y="1742135"/>
                    </a:lnTo>
                    <a:lnTo>
                      <a:pt x="569302" y="1737766"/>
                    </a:lnTo>
                    <a:lnTo>
                      <a:pt x="563537" y="1727200"/>
                    </a:lnTo>
                    <a:lnTo>
                      <a:pt x="560247" y="1714500"/>
                    </a:lnTo>
                    <a:lnTo>
                      <a:pt x="556717" y="1714500"/>
                    </a:lnTo>
                    <a:lnTo>
                      <a:pt x="552983" y="1701800"/>
                    </a:lnTo>
                    <a:lnTo>
                      <a:pt x="551053" y="1701800"/>
                    </a:lnTo>
                    <a:lnTo>
                      <a:pt x="556069" y="1714500"/>
                    </a:lnTo>
                    <a:lnTo>
                      <a:pt x="560971" y="1727200"/>
                    </a:lnTo>
                    <a:lnTo>
                      <a:pt x="566127" y="1739900"/>
                    </a:lnTo>
                    <a:lnTo>
                      <a:pt x="569747" y="1747824"/>
                    </a:lnTo>
                    <a:lnTo>
                      <a:pt x="570115" y="1752600"/>
                    </a:lnTo>
                    <a:lnTo>
                      <a:pt x="571919" y="1752600"/>
                    </a:lnTo>
                    <a:lnTo>
                      <a:pt x="572198" y="1752600"/>
                    </a:lnTo>
                    <a:lnTo>
                      <a:pt x="575970" y="1765300"/>
                    </a:lnTo>
                    <a:lnTo>
                      <a:pt x="582320" y="1778000"/>
                    </a:lnTo>
                    <a:lnTo>
                      <a:pt x="589267" y="1790700"/>
                    </a:lnTo>
                    <a:lnTo>
                      <a:pt x="585876" y="1790700"/>
                    </a:lnTo>
                    <a:lnTo>
                      <a:pt x="580186" y="1778000"/>
                    </a:lnTo>
                    <a:lnTo>
                      <a:pt x="577189" y="1778000"/>
                    </a:lnTo>
                    <a:lnTo>
                      <a:pt x="583184" y="1790700"/>
                    </a:lnTo>
                    <a:lnTo>
                      <a:pt x="589457" y="1803400"/>
                    </a:lnTo>
                    <a:lnTo>
                      <a:pt x="613994" y="1841500"/>
                    </a:lnTo>
                    <a:lnTo>
                      <a:pt x="623176" y="1841500"/>
                    </a:lnTo>
                    <a:lnTo>
                      <a:pt x="633907" y="1854200"/>
                    </a:lnTo>
                    <a:lnTo>
                      <a:pt x="657034" y="1879600"/>
                    </a:lnTo>
                    <a:lnTo>
                      <a:pt x="668896" y="1905000"/>
                    </a:lnTo>
                    <a:lnTo>
                      <a:pt x="677748" y="1930400"/>
                    </a:lnTo>
                    <a:lnTo>
                      <a:pt x="682142" y="1955800"/>
                    </a:lnTo>
                    <a:lnTo>
                      <a:pt x="680643" y="1981263"/>
                    </a:lnTo>
                    <a:lnTo>
                      <a:pt x="677430" y="1993900"/>
                    </a:lnTo>
                    <a:lnTo>
                      <a:pt x="672465" y="2006600"/>
                    </a:lnTo>
                    <a:lnTo>
                      <a:pt x="666927" y="2006600"/>
                    </a:lnTo>
                    <a:lnTo>
                      <a:pt x="676910" y="1968500"/>
                    </a:lnTo>
                    <a:lnTo>
                      <a:pt x="676719" y="1981200"/>
                    </a:lnTo>
                    <a:lnTo>
                      <a:pt x="675017" y="1981200"/>
                    </a:lnTo>
                    <a:lnTo>
                      <a:pt x="675005" y="1989378"/>
                    </a:lnTo>
                    <a:lnTo>
                      <a:pt x="677329" y="1981263"/>
                    </a:lnTo>
                    <a:lnTo>
                      <a:pt x="678802" y="1968500"/>
                    </a:lnTo>
                    <a:lnTo>
                      <a:pt x="678802" y="1955800"/>
                    </a:lnTo>
                    <a:lnTo>
                      <a:pt x="678091" y="1955800"/>
                    </a:lnTo>
                    <a:lnTo>
                      <a:pt x="676744" y="1943100"/>
                    </a:lnTo>
                    <a:lnTo>
                      <a:pt x="675081" y="1943100"/>
                    </a:lnTo>
                    <a:lnTo>
                      <a:pt x="673201" y="1930400"/>
                    </a:lnTo>
                    <a:lnTo>
                      <a:pt x="671626" y="1930400"/>
                    </a:lnTo>
                    <a:lnTo>
                      <a:pt x="670369" y="1917700"/>
                    </a:lnTo>
                    <a:lnTo>
                      <a:pt x="665505" y="1905000"/>
                    </a:lnTo>
                    <a:lnTo>
                      <a:pt x="660641" y="1905000"/>
                    </a:lnTo>
                    <a:lnTo>
                      <a:pt x="656107" y="1892300"/>
                    </a:lnTo>
                    <a:lnTo>
                      <a:pt x="654723" y="1892300"/>
                    </a:lnTo>
                    <a:lnTo>
                      <a:pt x="656717" y="1905000"/>
                    </a:lnTo>
                    <a:lnTo>
                      <a:pt x="659688" y="1905000"/>
                    </a:lnTo>
                    <a:lnTo>
                      <a:pt x="661860" y="1917700"/>
                    </a:lnTo>
                    <a:lnTo>
                      <a:pt x="664108" y="1930400"/>
                    </a:lnTo>
                    <a:lnTo>
                      <a:pt x="666953" y="1930400"/>
                    </a:lnTo>
                    <a:lnTo>
                      <a:pt x="670509" y="1943100"/>
                    </a:lnTo>
                    <a:lnTo>
                      <a:pt x="673252" y="1955800"/>
                    </a:lnTo>
                    <a:lnTo>
                      <a:pt x="674103" y="1968500"/>
                    </a:lnTo>
                    <a:lnTo>
                      <a:pt x="671626" y="1981263"/>
                    </a:lnTo>
                    <a:lnTo>
                      <a:pt x="666280" y="1993900"/>
                    </a:lnTo>
                    <a:lnTo>
                      <a:pt x="659841" y="2004580"/>
                    </a:lnTo>
                    <a:lnTo>
                      <a:pt x="662800" y="1993900"/>
                    </a:lnTo>
                    <a:lnTo>
                      <a:pt x="665454" y="1993900"/>
                    </a:lnTo>
                    <a:lnTo>
                      <a:pt x="667639" y="1981263"/>
                    </a:lnTo>
                    <a:lnTo>
                      <a:pt x="662546" y="1993900"/>
                    </a:lnTo>
                    <a:lnTo>
                      <a:pt x="660793" y="1993900"/>
                    </a:lnTo>
                    <a:lnTo>
                      <a:pt x="657936" y="2006600"/>
                    </a:lnTo>
                    <a:lnTo>
                      <a:pt x="653122" y="2006600"/>
                    </a:lnTo>
                    <a:lnTo>
                      <a:pt x="649859" y="2018538"/>
                    </a:lnTo>
                    <a:lnTo>
                      <a:pt x="649643" y="2019300"/>
                    </a:lnTo>
                    <a:lnTo>
                      <a:pt x="654812" y="2019300"/>
                    </a:lnTo>
                    <a:lnTo>
                      <a:pt x="656780" y="2013686"/>
                    </a:lnTo>
                    <a:lnTo>
                      <a:pt x="665086" y="2007895"/>
                    </a:lnTo>
                    <a:lnTo>
                      <a:pt x="657872" y="2019300"/>
                    </a:lnTo>
                    <a:lnTo>
                      <a:pt x="648335" y="2032000"/>
                    </a:lnTo>
                    <a:lnTo>
                      <a:pt x="638771" y="2032000"/>
                    </a:lnTo>
                    <a:lnTo>
                      <a:pt x="648754" y="2019300"/>
                    </a:lnTo>
                    <a:lnTo>
                      <a:pt x="642454" y="2019300"/>
                    </a:lnTo>
                    <a:lnTo>
                      <a:pt x="632688" y="2032000"/>
                    </a:lnTo>
                    <a:lnTo>
                      <a:pt x="621423" y="2032000"/>
                    </a:lnTo>
                    <a:lnTo>
                      <a:pt x="625259" y="2024926"/>
                    </a:lnTo>
                    <a:lnTo>
                      <a:pt x="629793" y="2022436"/>
                    </a:lnTo>
                    <a:lnTo>
                      <a:pt x="631926" y="2019808"/>
                    </a:lnTo>
                    <a:lnTo>
                      <a:pt x="632498" y="2019300"/>
                    </a:lnTo>
                    <a:lnTo>
                      <a:pt x="634593" y="2019300"/>
                    </a:lnTo>
                    <a:lnTo>
                      <a:pt x="634885" y="2019300"/>
                    </a:lnTo>
                    <a:lnTo>
                      <a:pt x="637082" y="2015312"/>
                    </a:lnTo>
                    <a:lnTo>
                      <a:pt x="638340" y="2014207"/>
                    </a:lnTo>
                    <a:lnTo>
                      <a:pt x="641858" y="2009533"/>
                    </a:lnTo>
                    <a:lnTo>
                      <a:pt x="645160" y="2007273"/>
                    </a:lnTo>
                    <a:lnTo>
                      <a:pt x="645629" y="2006600"/>
                    </a:lnTo>
                    <a:lnTo>
                      <a:pt x="648576" y="2006600"/>
                    </a:lnTo>
                    <a:lnTo>
                      <a:pt x="651903" y="1999208"/>
                    </a:lnTo>
                    <a:lnTo>
                      <a:pt x="652386" y="1998726"/>
                    </a:lnTo>
                    <a:lnTo>
                      <a:pt x="651929" y="1999132"/>
                    </a:lnTo>
                    <a:lnTo>
                      <a:pt x="654291" y="1993900"/>
                    </a:lnTo>
                    <a:lnTo>
                      <a:pt x="657567" y="1981200"/>
                    </a:lnTo>
                    <a:lnTo>
                      <a:pt x="659688" y="1981200"/>
                    </a:lnTo>
                    <a:lnTo>
                      <a:pt x="659447" y="1968500"/>
                    </a:lnTo>
                    <a:lnTo>
                      <a:pt x="658939" y="1955800"/>
                    </a:lnTo>
                    <a:lnTo>
                      <a:pt x="657555" y="1955800"/>
                    </a:lnTo>
                    <a:lnTo>
                      <a:pt x="656107" y="1943100"/>
                    </a:lnTo>
                    <a:lnTo>
                      <a:pt x="652945" y="1943100"/>
                    </a:lnTo>
                    <a:lnTo>
                      <a:pt x="650544" y="1930400"/>
                    </a:lnTo>
                    <a:lnTo>
                      <a:pt x="648004" y="1930400"/>
                    </a:lnTo>
                    <a:lnTo>
                      <a:pt x="646836" y="1926018"/>
                    </a:lnTo>
                    <a:lnTo>
                      <a:pt x="646836" y="1993900"/>
                    </a:lnTo>
                    <a:lnTo>
                      <a:pt x="645185" y="2005965"/>
                    </a:lnTo>
                    <a:lnTo>
                      <a:pt x="639140" y="2011553"/>
                    </a:lnTo>
                    <a:lnTo>
                      <a:pt x="641870" y="2006600"/>
                    </a:lnTo>
                    <a:lnTo>
                      <a:pt x="643064" y="2006600"/>
                    </a:lnTo>
                    <a:lnTo>
                      <a:pt x="646709" y="1993900"/>
                    </a:lnTo>
                    <a:lnTo>
                      <a:pt x="646836" y="1993900"/>
                    </a:lnTo>
                    <a:lnTo>
                      <a:pt x="646836" y="1926018"/>
                    </a:lnTo>
                    <a:lnTo>
                      <a:pt x="644626" y="1917700"/>
                    </a:lnTo>
                    <a:lnTo>
                      <a:pt x="641223" y="1917700"/>
                    </a:lnTo>
                    <a:lnTo>
                      <a:pt x="637857" y="1905000"/>
                    </a:lnTo>
                    <a:lnTo>
                      <a:pt x="634606" y="1905000"/>
                    </a:lnTo>
                    <a:lnTo>
                      <a:pt x="630186" y="1892300"/>
                    </a:lnTo>
                    <a:lnTo>
                      <a:pt x="628396" y="1892300"/>
                    </a:lnTo>
                    <a:lnTo>
                      <a:pt x="628396" y="2019300"/>
                    </a:lnTo>
                    <a:lnTo>
                      <a:pt x="628396" y="1892300"/>
                    </a:lnTo>
                    <a:lnTo>
                      <a:pt x="626668" y="1892300"/>
                    </a:lnTo>
                    <a:lnTo>
                      <a:pt x="624636" y="1887245"/>
                    </a:lnTo>
                    <a:lnTo>
                      <a:pt x="624636" y="2019300"/>
                    </a:lnTo>
                    <a:lnTo>
                      <a:pt x="622973" y="2022398"/>
                    </a:lnTo>
                    <a:lnTo>
                      <a:pt x="621334" y="2023338"/>
                    </a:lnTo>
                    <a:lnTo>
                      <a:pt x="622871" y="2019300"/>
                    </a:lnTo>
                    <a:lnTo>
                      <a:pt x="624636" y="2019300"/>
                    </a:lnTo>
                    <a:lnTo>
                      <a:pt x="624636" y="1887245"/>
                    </a:lnTo>
                    <a:lnTo>
                      <a:pt x="621563" y="1879600"/>
                    </a:lnTo>
                    <a:lnTo>
                      <a:pt x="619963" y="1876907"/>
                    </a:lnTo>
                    <a:lnTo>
                      <a:pt x="619963" y="2028037"/>
                    </a:lnTo>
                    <a:lnTo>
                      <a:pt x="619645" y="2028634"/>
                    </a:lnTo>
                    <a:lnTo>
                      <a:pt x="619645" y="2032000"/>
                    </a:lnTo>
                    <a:lnTo>
                      <a:pt x="614438" y="2035898"/>
                    </a:lnTo>
                    <a:lnTo>
                      <a:pt x="614438" y="2044700"/>
                    </a:lnTo>
                    <a:lnTo>
                      <a:pt x="612038" y="2057400"/>
                    </a:lnTo>
                    <a:lnTo>
                      <a:pt x="597496" y="2057400"/>
                    </a:lnTo>
                    <a:lnTo>
                      <a:pt x="609180" y="2044700"/>
                    </a:lnTo>
                    <a:lnTo>
                      <a:pt x="614438" y="2044700"/>
                    </a:lnTo>
                    <a:lnTo>
                      <a:pt x="614438" y="2035898"/>
                    </a:lnTo>
                    <a:lnTo>
                      <a:pt x="602640" y="2044700"/>
                    </a:lnTo>
                    <a:lnTo>
                      <a:pt x="598182" y="2044700"/>
                    </a:lnTo>
                    <a:lnTo>
                      <a:pt x="580732" y="2057400"/>
                    </a:lnTo>
                    <a:lnTo>
                      <a:pt x="584530" y="2057400"/>
                    </a:lnTo>
                    <a:lnTo>
                      <a:pt x="574941" y="2070100"/>
                    </a:lnTo>
                    <a:lnTo>
                      <a:pt x="549668" y="2070100"/>
                    </a:lnTo>
                    <a:lnTo>
                      <a:pt x="549948" y="2069541"/>
                    </a:lnTo>
                    <a:lnTo>
                      <a:pt x="569188" y="2057400"/>
                    </a:lnTo>
                    <a:lnTo>
                      <a:pt x="558342" y="2057400"/>
                    </a:lnTo>
                    <a:lnTo>
                      <a:pt x="553504" y="2062200"/>
                    </a:lnTo>
                    <a:lnTo>
                      <a:pt x="555840" y="2057400"/>
                    </a:lnTo>
                    <a:lnTo>
                      <a:pt x="546430" y="2057400"/>
                    </a:lnTo>
                    <a:lnTo>
                      <a:pt x="540232" y="2070100"/>
                    </a:lnTo>
                    <a:lnTo>
                      <a:pt x="531710" y="2070100"/>
                    </a:lnTo>
                    <a:lnTo>
                      <a:pt x="529399" y="2070100"/>
                    </a:lnTo>
                    <a:lnTo>
                      <a:pt x="528523" y="2070100"/>
                    </a:lnTo>
                    <a:lnTo>
                      <a:pt x="542455" y="2057400"/>
                    </a:lnTo>
                    <a:lnTo>
                      <a:pt x="534695" y="2057400"/>
                    </a:lnTo>
                    <a:lnTo>
                      <a:pt x="532358" y="2058924"/>
                    </a:lnTo>
                    <a:lnTo>
                      <a:pt x="533603" y="2057400"/>
                    </a:lnTo>
                    <a:lnTo>
                      <a:pt x="531634" y="2059393"/>
                    </a:lnTo>
                    <a:lnTo>
                      <a:pt x="517372" y="2068652"/>
                    </a:lnTo>
                    <a:lnTo>
                      <a:pt x="517372" y="2080615"/>
                    </a:lnTo>
                    <a:lnTo>
                      <a:pt x="514870" y="2082800"/>
                    </a:lnTo>
                    <a:lnTo>
                      <a:pt x="514388" y="2082800"/>
                    </a:lnTo>
                    <a:lnTo>
                      <a:pt x="517372" y="2080615"/>
                    </a:lnTo>
                    <a:lnTo>
                      <a:pt x="517372" y="2068652"/>
                    </a:lnTo>
                    <a:lnTo>
                      <a:pt x="515137" y="2070100"/>
                    </a:lnTo>
                    <a:lnTo>
                      <a:pt x="509574" y="2070100"/>
                    </a:lnTo>
                    <a:lnTo>
                      <a:pt x="494106" y="2070100"/>
                    </a:lnTo>
                    <a:lnTo>
                      <a:pt x="489585" y="2070100"/>
                    </a:lnTo>
                    <a:lnTo>
                      <a:pt x="489394" y="2070100"/>
                    </a:lnTo>
                    <a:lnTo>
                      <a:pt x="506171" y="2057400"/>
                    </a:lnTo>
                    <a:lnTo>
                      <a:pt x="525475" y="2057400"/>
                    </a:lnTo>
                    <a:lnTo>
                      <a:pt x="545312" y="2044700"/>
                    </a:lnTo>
                    <a:lnTo>
                      <a:pt x="563308" y="2044700"/>
                    </a:lnTo>
                    <a:lnTo>
                      <a:pt x="554101" y="2047011"/>
                    </a:lnTo>
                    <a:lnTo>
                      <a:pt x="568998" y="2043899"/>
                    </a:lnTo>
                    <a:lnTo>
                      <a:pt x="580783" y="2040915"/>
                    </a:lnTo>
                    <a:lnTo>
                      <a:pt x="596506" y="2036279"/>
                    </a:lnTo>
                    <a:lnTo>
                      <a:pt x="598068" y="2035860"/>
                    </a:lnTo>
                    <a:lnTo>
                      <a:pt x="596379" y="2044700"/>
                    </a:lnTo>
                    <a:lnTo>
                      <a:pt x="596963" y="2044700"/>
                    </a:lnTo>
                    <a:lnTo>
                      <a:pt x="600557" y="2035162"/>
                    </a:lnTo>
                    <a:lnTo>
                      <a:pt x="604151" y="2034171"/>
                    </a:lnTo>
                    <a:lnTo>
                      <a:pt x="606018" y="2033473"/>
                    </a:lnTo>
                    <a:lnTo>
                      <a:pt x="605447" y="2034921"/>
                    </a:lnTo>
                    <a:lnTo>
                      <a:pt x="612343" y="2032000"/>
                    </a:lnTo>
                    <a:lnTo>
                      <a:pt x="617842" y="2032000"/>
                    </a:lnTo>
                    <a:lnTo>
                      <a:pt x="618032" y="2032000"/>
                    </a:lnTo>
                    <a:lnTo>
                      <a:pt x="619645" y="2032000"/>
                    </a:lnTo>
                    <a:lnTo>
                      <a:pt x="619645" y="2028634"/>
                    </a:lnTo>
                    <a:lnTo>
                      <a:pt x="618502" y="2030780"/>
                    </a:lnTo>
                    <a:lnTo>
                      <a:pt x="619417" y="2028355"/>
                    </a:lnTo>
                    <a:lnTo>
                      <a:pt x="619963" y="2028037"/>
                    </a:lnTo>
                    <a:lnTo>
                      <a:pt x="619963" y="1876907"/>
                    </a:lnTo>
                    <a:lnTo>
                      <a:pt x="614045" y="1866900"/>
                    </a:lnTo>
                    <a:lnTo>
                      <a:pt x="605675" y="1854200"/>
                    </a:lnTo>
                    <a:lnTo>
                      <a:pt x="596188" y="1841500"/>
                    </a:lnTo>
                    <a:lnTo>
                      <a:pt x="585330" y="1828800"/>
                    </a:lnTo>
                    <a:lnTo>
                      <a:pt x="575691" y="1828800"/>
                    </a:lnTo>
                    <a:lnTo>
                      <a:pt x="566318" y="1816100"/>
                    </a:lnTo>
                    <a:lnTo>
                      <a:pt x="557237" y="1803400"/>
                    </a:lnTo>
                    <a:lnTo>
                      <a:pt x="549008" y="1791423"/>
                    </a:lnTo>
                    <a:lnTo>
                      <a:pt x="549008" y="1841500"/>
                    </a:lnTo>
                    <a:lnTo>
                      <a:pt x="545363" y="1841500"/>
                    </a:lnTo>
                    <a:lnTo>
                      <a:pt x="539165" y="1828800"/>
                    </a:lnTo>
                    <a:lnTo>
                      <a:pt x="545084" y="1828800"/>
                    </a:lnTo>
                    <a:lnTo>
                      <a:pt x="549008" y="1841500"/>
                    </a:lnTo>
                    <a:lnTo>
                      <a:pt x="549008" y="1791423"/>
                    </a:lnTo>
                    <a:lnTo>
                      <a:pt x="548513" y="1790700"/>
                    </a:lnTo>
                    <a:lnTo>
                      <a:pt x="544271" y="1790700"/>
                    </a:lnTo>
                    <a:lnTo>
                      <a:pt x="540156" y="1778000"/>
                    </a:lnTo>
                    <a:lnTo>
                      <a:pt x="536257" y="1778000"/>
                    </a:lnTo>
                    <a:lnTo>
                      <a:pt x="532663" y="1765300"/>
                    </a:lnTo>
                    <a:lnTo>
                      <a:pt x="528358" y="1765300"/>
                    </a:lnTo>
                    <a:lnTo>
                      <a:pt x="528358" y="1828800"/>
                    </a:lnTo>
                    <a:lnTo>
                      <a:pt x="519430" y="1816100"/>
                    </a:lnTo>
                    <a:lnTo>
                      <a:pt x="523163" y="1816100"/>
                    </a:lnTo>
                    <a:lnTo>
                      <a:pt x="528358" y="1828800"/>
                    </a:lnTo>
                    <a:lnTo>
                      <a:pt x="528358" y="1765300"/>
                    </a:lnTo>
                    <a:lnTo>
                      <a:pt x="527964" y="1765300"/>
                    </a:lnTo>
                    <a:lnTo>
                      <a:pt x="523709" y="1752600"/>
                    </a:lnTo>
                    <a:lnTo>
                      <a:pt x="520115" y="1752600"/>
                    </a:lnTo>
                    <a:lnTo>
                      <a:pt x="517728" y="1739900"/>
                    </a:lnTo>
                    <a:lnTo>
                      <a:pt x="515785" y="1739900"/>
                    </a:lnTo>
                    <a:lnTo>
                      <a:pt x="514362" y="1727200"/>
                    </a:lnTo>
                    <a:lnTo>
                      <a:pt x="513486" y="1727200"/>
                    </a:lnTo>
                    <a:lnTo>
                      <a:pt x="513753" y="1714500"/>
                    </a:lnTo>
                    <a:lnTo>
                      <a:pt x="514464" y="1714500"/>
                    </a:lnTo>
                    <a:lnTo>
                      <a:pt x="515797" y="1701800"/>
                    </a:lnTo>
                    <a:lnTo>
                      <a:pt x="517893" y="1689100"/>
                    </a:lnTo>
                    <a:lnTo>
                      <a:pt x="521042" y="1689100"/>
                    </a:lnTo>
                    <a:lnTo>
                      <a:pt x="524471" y="1676400"/>
                    </a:lnTo>
                    <a:lnTo>
                      <a:pt x="522503" y="1689100"/>
                    </a:lnTo>
                    <a:lnTo>
                      <a:pt x="521881" y="1689100"/>
                    </a:lnTo>
                    <a:lnTo>
                      <a:pt x="517588" y="1714500"/>
                    </a:lnTo>
                    <a:lnTo>
                      <a:pt x="521131" y="1714500"/>
                    </a:lnTo>
                    <a:lnTo>
                      <a:pt x="524002" y="1701800"/>
                    </a:lnTo>
                    <a:lnTo>
                      <a:pt x="521728" y="1714500"/>
                    </a:lnTo>
                    <a:lnTo>
                      <a:pt x="522097" y="1727200"/>
                    </a:lnTo>
                    <a:lnTo>
                      <a:pt x="522986" y="1727200"/>
                    </a:lnTo>
                    <a:lnTo>
                      <a:pt x="523100" y="1714500"/>
                    </a:lnTo>
                    <a:lnTo>
                      <a:pt x="523176" y="1727200"/>
                    </a:lnTo>
                    <a:lnTo>
                      <a:pt x="525576" y="1739900"/>
                    </a:lnTo>
                    <a:lnTo>
                      <a:pt x="523900" y="1727200"/>
                    </a:lnTo>
                    <a:lnTo>
                      <a:pt x="524929" y="1727200"/>
                    </a:lnTo>
                    <a:lnTo>
                      <a:pt x="528116" y="1739900"/>
                    </a:lnTo>
                    <a:lnTo>
                      <a:pt x="530745" y="1752600"/>
                    </a:lnTo>
                    <a:lnTo>
                      <a:pt x="533768" y="1752600"/>
                    </a:lnTo>
                    <a:lnTo>
                      <a:pt x="537057" y="1765300"/>
                    </a:lnTo>
                    <a:lnTo>
                      <a:pt x="542823" y="1765300"/>
                    </a:lnTo>
                    <a:lnTo>
                      <a:pt x="544995" y="1778000"/>
                    </a:lnTo>
                    <a:lnTo>
                      <a:pt x="550735" y="1778000"/>
                    </a:lnTo>
                    <a:lnTo>
                      <a:pt x="546366" y="1765300"/>
                    </a:lnTo>
                    <a:lnTo>
                      <a:pt x="546773" y="1765300"/>
                    </a:lnTo>
                    <a:lnTo>
                      <a:pt x="543979" y="1752600"/>
                    </a:lnTo>
                    <a:lnTo>
                      <a:pt x="543648" y="1752600"/>
                    </a:lnTo>
                    <a:lnTo>
                      <a:pt x="543648" y="1765300"/>
                    </a:lnTo>
                    <a:lnTo>
                      <a:pt x="543394" y="1765300"/>
                    </a:lnTo>
                    <a:lnTo>
                      <a:pt x="543115" y="1764017"/>
                    </a:lnTo>
                    <a:lnTo>
                      <a:pt x="543648" y="1765300"/>
                    </a:lnTo>
                    <a:lnTo>
                      <a:pt x="543648" y="1752600"/>
                    </a:lnTo>
                    <a:lnTo>
                      <a:pt x="540651" y="1752600"/>
                    </a:lnTo>
                    <a:lnTo>
                      <a:pt x="540131" y="1752600"/>
                    </a:lnTo>
                    <a:lnTo>
                      <a:pt x="536206" y="1739900"/>
                    </a:lnTo>
                    <a:lnTo>
                      <a:pt x="535940" y="1739900"/>
                    </a:lnTo>
                    <a:lnTo>
                      <a:pt x="538429" y="1752600"/>
                    </a:lnTo>
                    <a:lnTo>
                      <a:pt x="538149" y="1752600"/>
                    </a:lnTo>
                    <a:lnTo>
                      <a:pt x="535940" y="1739900"/>
                    </a:lnTo>
                    <a:lnTo>
                      <a:pt x="533209" y="1739900"/>
                    </a:lnTo>
                    <a:lnTo>
                      <a:pt x="531583" y="1727200"/>
                    </a:lnTo>
                    <a:lnTo>
                      <a:pt x="530021" y="1727200"/>
                    </a:lnTo>
                    <a:lnTo>
                      <a:pt x="532828" y="1739900"/>
                    </a:lnTo>
                    <a:lnTo>
                      <a:pt x="530644" y="1739900"/>
                    </a:lnTo>
                    <a:lnTo>
                      <a:pt x="528840" y="1727200"/>
                    </a:lnTo>
                    <a:lnTo>
                      <a:pt x="527608" y="1727200"/>
                    </a:lnTo>
                    <a:lnTo>
                      <a:pt x="527113" y="1714500"/>
                    </a:lnTo>
                    <a:lnTo>
                      <a:pt x="526796" y="1701800"/>
                    </a:lnTo>
                    <a:lnTo>
                      <a:pt x="528904" y="1701800"/>
                    </a:lnTo>
                    <a:lnTo>
                      <a:pt x="532765" y="1689100"/>
                    </a:lnTo>
                    <a:lnTo>
                      <a:pt x="529640" y="1701800"/>
                    </a:lnTo>
                    <a:lnTo>
                      <a:pt x="533425" y="1701800"/>
                    </a:lnTo>
                    <a:lnTo>
                      <a:pt x="536168" y="1689100"/>
                    </a:lnTo>
                    <a:lnTo>
                      <a:pt x="535762" y="1689100"/>
                    </a:lnTo>
                    <a:lnTo>
                      <a:pt x="539203" y="1676400"/>
                    </a:lnTo>
                    <a:lnTo>
                      <a:pt x="547497" y="1676400"/>
                    </a:lnTo>
                    <a:lnTo>
                      <a:pt x="552196" y="1663700"/>
                    </a:lnTo>
                    <a:lnTo>
                      <a:pt x="558723" y="1663700"/>
                    </a:lnTo>
                    <a:lnTo>
                      <a:pt x="564261" y="1658937"/>
                    </a:lnTo>
                    <a:lnTo>
                      <a:pt x="560743" y="1663700"/>
                    </a:lnTo>
                    <a:lnTo>
                      <a:pt x="570230" y="1663700"/>
                    </a:lnTo>
                    <a:lnTo>
                      <a:pt x="580974" y="1651000"/>
                    </a:lnTo>
                    <a:lnTo>
                      <a:pt x="643826" y="1651000"/>
                    </a:lnTo>
                    <a:lnTo>
                      <a:pt x="656450" y="1663700"/>
                    </a:lnTo>
                    <a:lnTo>
                      <a:pt x="647839" y="1663700"/>
                    </a:lnTo>
                    <a:lnTo>
                      <a:pt x="671550" y="1674571"/>
                    </a:lnTo>
                    <a:lnTo>
                      <a:pt x="665365" y="1663700"/>
                    </a:lnTo>
                    <a:lnTo>
                      <a:pt x="664743" y="1663700"/>
                    </a:lnTo>
                    <a:lnTo>
                      <a:pt x="655472" y="1651000"/>
                    </a:lnTo>
                    <a:lnTo>
                      <a:pt x="696861" y="1651000"/>
                    </a:lnTo>
                    <a:lnTo>
                      <a:pt x="713613" y="1663700"/>
                    </a:lnTo>
                    <a:lnTo>
                      <a:pt x="731608" y="1663700"/>
                    </a:lnTo>
                    <a:lnTo>
                      <a:pt x="781672" y="1676400"/>
                    </a:lnTo>
                    <a:lnTo>
                      <a:pt x="877112" y="1701800"/>
                    </a:lnTo>
                    <a:lnTo>
                      <a:pt x="930402" y="1714500"/>
                    </a:lnTo>
                    <a:lnTo>
                      <a:pt x="939520" y="1727200"/>
                    </a:lnTo>
                    <a:lnTo>
                      <a:pt x="937831" y="1727200"/>
                    </a:lnTo>
                    <a:lnTo>
                      <a:pt x="919518" y="1727200"/>
                    </a:lnTo>
                    <a:lnTo>
                      <a:pt x="882764" y="1714500"/>
                    </a:lnTo>
                    <a:lnTo>
                      <a:pt x="852881" y="1701800"/>
                    </a:lnTo>
                    <a:lnTo>
                      <a:pt x="824306" y="1701800"/>
                    </a:lnTo>
                    <a:lnTo>
                      <a:pt x="835075" y="1714500"/>
                    </a:lnTo>
                    <a:lnTo>
                      <a:pt x="842683" y="1714500"/>
                    </a:lnTo>
                    <a:lnTo>
                      <a:pt x="872426" y="1727200"/>
                    </a:lnTo>
                    <a:lnTo>
                      <a:pt x="914146" y="1727200"/>
                    </a:lnTo>
                    <a:lnTo>
                      <a:pt x="931087" y="1739900"/>
                    </a:lnTo>
                    <a:lnTo>
                      <a:pt x="951420" y="1739900"/>
                    </a:lnTo>
                    <a:lnTo>
                      <a:pt x="950874" y="1736115"/>
                    </a:lnTo>
                    <a:lnTo>
                      <a:pt x="956411" y="1739900"/>
                    </a:lnTo>
                    <a:lnTo>
                      <a:pt x="969479" y="1739900"/>
                    </a:lnTo>
                    <a:lnTo>
                      <a:pt x="996022" y="1752600"/>
                    </a:lnTo>
                    <a:lnTo>
                      <a:pt x="1017676" y="1752600"/>
                    </a:lnTo>
                    <a:lnTo>
                      <a:pt x="1028382" y="1752600"/>
                    </a:lnTo>
                    <a:lnTo>
                      <a:pt x="1062786" y="1765300"/>
                    </a:lnTo>
                    <a:lnTo>
                      <a:pt x="1091717" y="1765300"/>
                    </a:lnTo>
                    <a:lnTo>
                      <a:pt x="1066571" y="1752600"/>
                    </a:lnTo>
                    <a:lnTo>
                      <a:pt x="1106957" y="1752600"/>
                    </a:lnTo>
                    <a:lnTo>
                      <a:pt x="1122616" y="1765300"/>
                    </a:lnTo>
                    <a:lnTo>
                      <a:pt x="1120825" y="1765300"/>
                    </a:lnTo>
                    <a:lnTo>
                      <a:pt x="1154074" y="1778000"/>
                    </a:lnTo>
                    <a:lnTo>
                      <a:pt x="1182001" y="1778000"/>
                    </a:lnTo>
                    <a:lnTo>
                      <a:pt x="1166063" y="1765300"/>
                    </a:lnTo>
                    <a:lnTo>
                      <a:pt x="1219428" y="1765300"/>
                    </a:lnTo>
                    <a:lnTo>
                      <a:pt x="1234033" y="1778000"/>
                    </a:lnTo>
                    <a:lnTo>
                      <a:pt x="1379956" y="1778000"/>
                    </a:lnTo>
                    <a:lnTo>
                      <a:pt x="1400327" y="1765300"/>
                    </a:lnTo>
                    <a:lnTo>
                      <a:pt x="1476997" y="1765300"/>
                    </a:lnTo>
                    <a:lnTo>
                      <a:pt x="1485125" y="1752600"/>
                    </a:lnTo>
                    <a:lnTo>
                      <a:pt x="1522463" y="1752600"/>
                    </a:lnTo>
                    <a:lnTo>
                      <a:pt x="1529346" y="1739900"/>
                    </a:lnTo>
                    <a:lnTo>
                      <a:pt x="1555457" y="1739900"/>
                    </a:lnTo>
                    <a:lnTo>
                      <a:pt x="1561706" y="1727200"/>
                    </a:lnTo>
                    <a:lnTo>
                      <a:pt x="1567827" y="1727200"/>
                    </a:lnTo>
                    <a:lnTo>
                      <a:pt x="1597367" y="1714500"/>
                    </a:lnTo>
                    <a:lnTo>
                      <a:pt x="1614563" y="1714500"/>
                    </a:lnTo>
                    <a:lnTo>
                      <a:pt x="1631911" y="1701800"/>
                    </a:lnTo>
                    <a:lnTo>
                      <a:pt x="1643545" y="1689100"/>
                    </a:lnTo>
                    <a:lnTo>
                      <a:pt x="1655394" y="1689100"/>
                    </a:lnTo>
                    <a:lnTo>
                      <a:pt x="1667598" y="1676400"/>
                    </a:lnTo>
                    <a:lnTo>
                      <a:pt x="1697736" y="1663700"/>
                    </a:lnTo>
                    <a:lnTo>
                      <a:pt x="1728266" y="1638300"/>
                    </a:lnTo>
                    <a:lnTo>
                      <a:pt x="1758518" y="1625600"/>
                    </a:lnTo>
                    <a:lnTo>
                      <a:pt x="1773135" y="1612900"/>
                    </a:lnTo>
                    <a:lnTo>
                      <a:pt x="1787766" y="1600200"/>
                    </a:lnTo>
                    <a:lnTo>
                      <a:pt x="1815414" y="1574800"/>
                    </a:lnTo>
                    <a:lnTo>
                      <a:pt x="1776412" y="1574800"/>
                    </a:lnTo>
                    <a:lnTo>
                      <a:pt x="1772754" y="1574800"/>
                    </a:lnTo>
                    <a:lnTo>
                      <a:pt x="1756816" y="1587500"/>
                    </a:lnTo>
                    <a:lnTo>
                      <a:pt x="1738236" y="1600200"/>
                    </a:lnTo>
                    <a:lnTo>
                      <a:pt x="1731987" y="1604149"/>
                    </a:lnTo>
                    <a:lnTo>
                      <a:pt x="1728304" y="1608582"/>
                    </a:lnTo>
                    <a:lnTo>
                      <a:pt x="1729562" y="1605673"/>
                    </a:lnTo>
                    <a:lnTo>
                      <a:pt x="1718132" y="1612900"/>
                    </a:lnTo>
                    <a:lnTo>
                      <a:pt x="1724710" y="1612900"/>
                    </a:lnTo>
                    <a:lnTo>
                      <a:pt x="1714169" y="1625600"/>
                    </a:lnTo>
                    <a:lnTo>
                      <a:pt x="1676501" y="1651000"/>
                    </a:lnTo>
                    <a:lnTo>
                      <a:pt x="1674215" y="1651000"/>
                    </a:lnTo>
                    <a:lnTo>
                      <a:pt x="1685480" y="1638300"/>
                    </a:lnTo>
                    <a:lnTo>
                      <a:pt x="1693976" y="1638300"/>
                    </a:lnTo>
                    <a:lnTo>
                      <a:pt x="1699996" y="1625600"/>
                    </a:lnTo>
                    <a:lnTo>
                      <a:pt x="1712290" y="1625600"/>
                    </a:lnTo>
                    <a:lnTo>
                      <a:pt x="1715516" y="1614538"/>
                    </a:lnTo>
                    <a:lnTo>
                      <a:pt x="1697926" y="1625600"/>
                    </a:lnTo>
                    <a:lnTo>
                      <a:pt x="1691284" y="1625600"/>
                    </a:lnTo>
                    <a:lnTo>
                      <a:pt x="1684705" y="1638300"/>
                    </a:lnTo>
                    <a:lnTo>
                      <a:pt x="1670075" y="1638300"/>
                    </a:lnTo>
                    <a:lnTo>
                      <a:pt x="1662290" y="1651000"/>
                    </a:lnTo>
                    <a:lnTo>
                      <a:pt x="1667294" y="1651000"/>
                    </a:lnTo>
                    <a:lnTo>
                      <a:pt x="1658594" y="1663700"/>
                    </a:lnTo>
                    <a:lnTo>
                      <a:pt x="1627530" y="1663700"/>
                    </a:lnTo>
                    <a:lnTo>
                      <a:pt x="1603946" y="1676400"/>
                    </a:lnTo>
                    <a:lnTo>
                      <a:pt x="1581899" y="1689100"/>
                    </a:lnTo>
                    <a:lnTo>
                      <a:pt x="1560563" y="1701800"/>
                    </a:lnTo>
                    <a:lnTo>
                      <a:pt x="1539062" y="1701800"/>
                    </a:lnTo>
                    <a:lnTo>
                      <a:pt x="1516684" y="1714500"/>
                    </a:lnTo>
                    <a:lnTo>
                      <a:pt x="1479207" y="1727200"/>
                    </a:lnTo>
                    <a:lnTo>
                      <a:pt x="1434160" y="1727200"/>
                    </a:lnTo>
                    <a:lnTo>
                      <a:pt x="1422577" y="1739900"/>
                    </a:lnTo>
                    <a:lnTo>
                      <a:pt x="1369275" y="1739900"/>
                    </a:lnTo>
                    <a:lnTo>
                      <a:pt x="1350683" y="1752600"/>
                    </a:lnTo>
                    <a:lnTo>
                      <a:pt x="1302512" y="1752600"/>
                    </a:lnTo>
                    <a:lnTo>
                      <a:pt x="1306664" y="1739900"/>
                    </a:lnTo>
                    <a:lnTo>
                      <a:pt x="1254671" y="1739900"/>
                    </a:lnTo>
                    <a:lnTo>
                      <a:pt x="1261110" y="1752600"/>
                    </a:lnTo>
                    <a:lnTo>
                      <a:pt x="1227162" y="1752600"/>
                    </a:lnTo>
                    <a:lnTo>
                      <a:pt x="1217980" y="1739900"/>
                    </a:lnTo>
                    <a:lnTo>
                      <a:pt x="1170508" y="1739900"/>
                    </a:lnTo>
                    <a:lnTo>
                      <a:pt x="1134935" y="1727200"/>
                    </a:lnTo>
                    <a:lnTo>
                      <a:pt x="1107109" y="1727200"/>
                    </a:lnTo>
                    <a:lnTo>
                      <a:pt x="1100480" y="1714500"/>
                    </a:lnTo>
                    <a:lnTo>
                      <a:pt x="1063142" y="1714500"/>
                    </a:lnTo>
                    <a:lnTo>
                      <a:pt x="1083576" y="1724736"/>
                    </a:lnTo>
                    <a:lnTo>
                      <a:pt x="1050277" y="1715858"/>
                    </a:lnTo>
                    <a:lnTo>
                      <a:pt x="1050277" y="1752600"/>
                    </a:lnTo>
                    <a:lnTo>
                      <a:pt x="1049489" y="1752600"/>
                    </a:lnTo>
                    <a:lnTo>
                      <a:pt x="1047661" y="1751152"/>
                    </a:lnTo>
                    <a:lnTo>
                      <a:pt x="1050277" y="1752600"/>
                    </a:lnTo>
                    <a:lnTo>
                      <a:pt x="1050277" y="1715858"/>
                    </a:lnTo>
                    <a:lnTo>
                      <a:pt x="1045222" y="1714500"/>
                    </a:lnTo>
                    <a:lnTo>
                      <a:pt x="1012037" y="1714500"/>
                    </a:lnTo>
                    <a:lnTo>
                      <a:pt x="1012037" y="1747456"/>
                    </a:lnTo>
                    <a:lnTo>
                      <a:pt x="984364" y="1739900"/>
                    </a:lnTo>
                    <a:lnTo>
                      <a:pt x="963790" y="1734286"/>
                    </a:lnTo>
                    <a:lnTo>
                      <a:pt x="950061" y="1730540"/>
                    </a:lnTo>
                    <a:lnTo>
                      <a:pt x="949579" y="1727200"/>
                    </a:lnTo>
                    <a:lnTo>
                      <a:pt x="963790" y="1734286"/>
                    </a:lnTo>
                    <a:lnTo>
                      <a:pt x="984288" y="1739874"/>
                    </a:lnTo>
                    <a:lnTo>
                      <a:pt x="954887" y="1727200"/>
                    </a:lnTo>
                    <a:lnTo>
                      <a:pt x="971334" y="1727200"/>
                    </a:lnTo>
                    <a:lnTo>
                      <a:pt x="1001928" y="1739900"/>
                    </a:lnTo>
                    <a:lnTo>
                      <a:pt x="1003769" y="1739900"/>
                    </a:lnTo>
                    <a:lnTo>
                      <a:pt x="1012037" y="1747456"/>
                    </a:lnTo>
                    <a:lnTo>
                      <a:pt x="1012037" y="1714500"/>
                    </a:lnTo>
                    <a:lnTo>
                      <a:pt x="1011097" y="1714500"/>
                    </a:lnTo>
                    <a:lnTo>
                      <a:pt x="981786" y="1701800"/>
                    </a:lnTo>
                    <a:lnTo>
                      <a:pt x="957821" y="1689100"/>
                    </a:lnTo>
                    <a:lnTo>
                      <a:pt x="932294" y="1689100"/>
                    </a:lnTo>
                    <a:lnTo>
                      <a:pt x="911606" y="1676400"/>
                    </a:lnTo>
                    <a:lnTo>
                      <a:pt x="869010" y="1676400"/>
                    </a:lnTo>
                    <a:lnTo>
                      <a:pt x="836917" y="1663700"/>
                    </a:lnTo>
                    <a:lnTo>
                      <a:pt x="803351" y="1651000"/>
                    </a:lnTo>
                    <a:lnTo>
                      <a:pt x="770775" y="1651000"/>
                    </a:lnTo>
                    <a:lnTo>
                      <a:pt x="756666" y="1638300"/>
                    </a:lnTo>
                    <a:lnTo>
                      <a:pt x="716330" y="1638300"/>
                    </a:lnTo>
                    <a:lnTo>
                      <a:pt x="707504" y="1625600"/>
                    </a:lnTo>
                    <a:lnTo>
                      <a:pt x="589737" y="1625600"/>
                    </a:lnTo>
                    <a:lnTo>
                      <a:pt x="597903" y="1612900"/>
                    </a:lnTo>
                    <a:lnTo>
                      <a:pt x="582790" y="1612900"/>
                    </a:lnTo>
                    <a:lnTo>
                      <a:pt x="579577" y="1625600"/>
                    </a:lnTo>
                    <a:lnTo>
                      <a:pt x="566039" y="1625600"/>
                    </a:lnTo>
                    <a:lnTo>
                      <a:pt x="546989" y="1638300"/>
                    </a:lnTo>
                    <a:lnTo>
                      <a:pt x="540524" y="1638300"/>
                    </a:lnTo>
                    <a:lnTo>
                      <a:pt x="547979" y="1625600"/>
                    </a:lnTo>
                    <a:lnTo>
                      <a:pt x="546163" y="1625600"/>
                    </a:lnTo>
                    <a:lnTo>
                      <a:pt x="539064" y="1638300"/>
                    </a:lnTo>
                    <a:lnTo>
                      <a:pt x="530326" y="1638300"/>
                    </a:lnTo>
                    <a:lnTo>
                      <a:pt x="521779" y="1651000"/>
                    </a:lnTo>
                    <a:lnTo>
                      <a:pt x="519861" y="1651000"/>
                    </a:lnTo>
                    <a:lnTo>
                      <a:pt x="520560" y="1649158"/>
                    </a:lnTo>
                    <a:lnTo>
                      <a:pt x="519645" y="1651000"/>
                    </a:lnTo>
                    <a:lnTo>
                      <a:pt x="518083" y="1651000"/>
                    </a:lnTo>
                    <a:lnTo>
                      <a:pt x="519988" y="1648815"/>
                    </a:lnTo>
                    <a:lnTo>
                      <a:pt x="521119" y="1647672"/>
                    </a:lnTo>
                    <a:lnTo>
                      <a:pt x="520560" y="1649158"/>
                    </a:lnTo>
                    <a:lnTo>
                      <a:pt x="521462" y="1647329"/>
                    </a:lnTo>
                    <a:lnTo>
                      <a:pt x="530326" y="1638300"/>
                    </a:lnTo>
                    <a:lnTo>
                      <a:pt x="529678" y="1638300"/>
                    </a:lnTo>
                    <a:lnTo>
                      <a:pt x="527519" y="1640205"/>
                    </a:lnTo>
                    <a:lnTo>
                      <a:pt x="529183" y="1638300"/>
                    </a:lnTo>
                    <a:lnTo>
                      <a:pt x="541959" y="1625600"/>
                    </a:lnTo>
                    <a:lnTo>
                      <a:pt x="532282" y="1625600"/>
                    </a:lnTo>
                    <a:lnTo>
                      <a:pt x="523214" y="1638300"/>
                    </a:lnTo>
                    <a:lnTo>
                      <a:pt x="514794" y="1638300"/>
                    </a:lnTo>
                    <a:lnTo>
                      <a:pt x="513765" y="1640052"/>
                    </a:lnTo>
                    <a:lnTo>
                      <a:pt x="513765" y="1651000"/>
                    </a:lnTo>
                    <a:lnTo>
                      <a:pt x="511759" y="1654568"/>
                    </a:lnTo>
                    <a:lnTo>
                      <a:pt x="511759" y="1659102"/>
                    </a:lnTo>
                    <a:lnTo>
                      <a:pt x="504215" y="1676400"/>
                    </a:lnTo>
                    <a:lnTo>
                      <a:pt x="496785" y="1689100"/>
                    </a:lnTo>
                    <a:lnTo>
                      <a:pt x="501408" y="1676400"/>
                    </a:lnTo>
                    <a:lnTo>
                      <a:pt x="508304" y="1663700"/>
                    </a:lnTo>
                    <a:lnTo>
                      <a:pt x="511759" y="1659102"/>
                    </a:lnTo>
                    <a:lnTo>
                      <a:pt x="511759" y="1654568"/>
                    </a:lnTo>
                    <a:lnTo>
                      <a:pt x="492734" y="1701800"/>
                    </a:lnTo>
                    <a:lnTo>
                      <a:pt x="490893" y="1727200"/>
                    </a:lnTo>
                    <a:lnTo>
                      <a:pt x="492125" y="1727200"/>
                    </a:lnTo>
                    <a:lnTo>
                      <a:pt x="494385" y="1739900"/>
                    </a:lnTo>
                    <a:lnTo>
                      <a:pt x="497319" y="1752600"/>
                    </a:lnTo>
                    <a:lnTo>
                      <a:pt x="500583" y="1765300"/>
                    </a:lnTo>
                    <a:lnTo>
                      <a:pt x="501345" y="1765300"/>
                    </a:lnTo>
                    <a:lnTo>
                      <a:pt x="503859" y="1765300"/>
                    </a:lnTo>
                    <a:lnTo>
                      <a:pt x="504088" y="1765808"/>
                    </a:lnTo>
                    <a:lnTo>
                      <a:pt x="506818" y="1778000"/>
                    </a:lnTo>
                    <a:lnTo>
                      <a:pt x="505561" y="1769071"/>
                    </a:lnTo>
                    <a:lnTo>
                      <a:pt x="509587" y="1778000"/>
                    </a:lnTo>
                    <a:lnTo>
                      <a:pt x="511670" y="1790700"/>
                    </a:lnTo>
                    <a:lnTo>
                      <a:pt x="503923" y="1778000"/>
                    </a:lnTo>
                    <a:lnTo>
                      <a:pt x="489089" y="1739874"/>
                    </a:lnTo>
                    <a:lnTo>
                      <a:pt x="486892" y="1714500"/>
                    </a:lnTo>
                    <a:lnTo>
                      <a:pt x="488264" y="1701800"/>
                    </a:lnTo>
                    <a:lnTo>
                      <a:pt x="491159" y="1689100"/>
                    </a:lnTo>
                    <a:lnTo>
                      <a:pt x="495477" y="1676400"/>
                    </a:lnTo>
                    <a:lnTo>
                      <a:pt x="501345" y="1663700"/>
                    </a:lnTo>
                    <a:lnTo>
                      <a:pt x="508850" y="1651000"/>
                    </a:lnTo>
                    <a:lnTo>
                      <a:pt x="513765" y="1651000"/>
                    </a:lnTo>
                    <a:lnTo>
                      <a:pt x="513765" y="1640052"/>
                    </a:lnTo>
                    <a:lnTo>
                      <a:pt x="507326" y="1651000"/>
                    </a:lnTo>
                    <a:lnTo>
                      <a:pt x="500811" y="1663700"/>
                    </a:lnTo>
                    <a:lnTo>
                      <a:pt x="495287" y="1663700"/>
                    </a:lnTo>
                    <a:lnTo>
                      <a:pt x="490829" y="1676400"/>
                    </a:lnTo>
                    <a:lnTo>
                      <a:pt x="487349" y="1689100"/>
                    </a:lnTo>
                    <a:lnTo>
                      <a:pt x="484936" y="1701800"/>
                    </a:lnTo>
                    <a:lnTo>
                      <a:pt x="483590" y="1714500"/>
                    </a:lnTo>
                    <a:lnTo>
                      <a:pt x="483273" y="1714500"/>
                    </a:lnTo>
                    <a:lnTo>
                      <a:pt x="484098" y="1727200"/>
                    </a:lnTo>
                    <a:lnTo>
                      <a:pt x="485825" y="1739900"/>
                    </a:lnTo>
                    <a:lnTo>
                      <a:pt x="488302" y="1752600"/>
                    </a:lnTo>
                    <a:lnTo>
                      <a:pt x="491426" y="1765300"/>
                    </a:lnTo>
                    <a:lnTo>
                      <a:pt x="495020" y="1765300"/>
                    </a:lnTo>
                    <a:lnTo>
                      <a:pt x="499008" y="1778000"/>
                    </a:lnTo>
                    <a:lnTo>
                      <a:pt x="503377" y="1790700"/>
                    </a:lnTo>
                    <a:lnTo>
                      <a:pt x="508088" y="1790700"/>
                    </a:lnTo>
                    <a:lnTo>
                      <a:pt x="513245" y="1803958"/>
                    </a:lnTo>
                    <a:lnTo>
                      <a:pt x="516280" y="1811629"/>
                    </a:lnTo>
                    <a:lnTo>
                      <a:pt x="510501" y="1803400"/>
                    </a:lnTo>
                    <a:lnTo>
                      <a:pt x="493166" y="1790700"/>
                    </a:lnTo>
                    <a:lnTo>
                      <a:pt x="477227" y="1765300"/>
                    </a:lnTo>
                    <a:lnTo>
                      <a:pt x="463588" y="1752600"/>
                    </a:lnTo>
                    <a:lnTo>
                      <a:pt x="463321" y="1752600"/>
                    </a:lnTo>
                    <a:lnTo>
                      <a:pt x="462203" y="1739900"/>
                    </a:lnTo>
                    <a:lnTo>
                      <a:pt x="460489" y="1739900"/>
                    </a:lnTo>
                    <a:lnTo>
                      <a:pt x="462737" y="1752600"/>
                    </a:lnTo>
                    <a:lnTo>
                      <a:pt x="465328" y="1765300"/>
                    </a:lnTo>
                    <a:lnTo>
                      <a:pt x="468058" y="1765300"/>
                    </a:lnTo>
                    <a:lnTo>
                      <a:pt x="470750" y="1778000"/>
                    </a:lnTo>
                    <a:lnTo>
                      <a:pt x="474319" y="1778000"/>
                    </a:lnTo>
                    <a:lnTo>
                      <a:pt x="477583" y="1790700"/>
                    </a:lnTo>
                    <a:lnTo>
                      <a:pt x="480275" y="1790700"/>
                    </a:lnTo>
                    <a:lnTo>
                      <a:pt x="485686" y="1803400"/>
                    </a:lnTo>
                    <a:lnTo>
                      <a:pt x="498995" y="1803400"/>
                    </a:lnTo>
                    <a:lnTo>
                      <a:pt x="507923" y="1816100"/>
                    </a:lnTo>
                    <a:lnTo>
                      <a:pt x="525360" y="1841652"/>
                    </a:lnTo>
                    <a:lnTo>
                      <a:pt x="533019" y="1854200"/>
                    </a:lnTo>
                    <a:lnTo>
                      <a:pt x="525995" y="1854200"/>
                    </a:lnTo>
                    <a:lnTo>
                      <a:pt x="537286" y="1866900"/>
                    </a:lnTo>
                    <a:lnTo>
                      <a:pt x="544271" y="1866900"/>
                    </a:lnTo>
                    <a:lnTo>
                      <a:pt x="548309" y="1879600"/>
                    </a:lnTo>
                    <a:lnTo>
                      <a:pt x="556260" y="1879600"/>
                    </a:lnTo>
                    <a:lnTo>
                      <a:pt x="561848" y="1892300"/>
                    </a:lnTo>
                    <a:lnTo>
                      <a:pt x="570903" y="1905000"/>
                    </a:lnTo>
                    <a:lnTo>
                      <a:pt x="572223" y="1905000"/>
                    </a:lnTo>
                    <a:lnTo>
                      <a:pt x="571042" y="1901837"/>
                    </a:lnTo>
                    <a:lnTo>
                      <a:pt x="572439" y="1905000"/>
                    </a:lnTo>
                    <a:lnTo>
                      <a:pt x="580986" y="1905000"/>
                    </a:lnTo>
                    <a:lnTo>
                      <a:pt x="584352" y="1917700"/>
                    </a:lnTo>
                    <a:lnTo>
                      <a:pt x="588543" y="1917700"/>
                    </a:lnTo>
                    <a:lnTo>
                      <a:pt x="592099" y="1930400"/>
                    </a:lnTo>
                    <a:lnTo>
                      <a:pt x="599376" y="1930400"/>
                    </a:lnTo>
                    <a:lnTo>
                      <a:pt x="603529" y="1943100"/>
                    </a:lnTo>
                    <a:lnTo>
                      <a:pt x="609600" y="1955800"/>
                    </a:lnTo>
                    <a:lnTo>
                      <a:pt x="611530" y="1955800"/>
                    </a:lnTo>
                    <a:lnTo>
                      <a:pt x="612228" y="1968500"/>
                    </a:lnTo>
                    <a:lnTo>
                      <a:pt x="611771" y="1968500"/>
                    </a:lnTo>
                    <a:lnTo>
                      <a:pt x="610412" y="1981200"/>
                    </a:lnTo>
                    <a:lnTo>
                      <a:pt x="607212" y="1981200"/>
                    </a:lnTo>
                    <a:lnTo>
                      <a:pt x="607949" y="1968500"/>
                    </a:lnTo>
                    <a:lnTo>
                      <a:pt x="607034" y="1955800"/>
                    </a:lnTo>
                    <a:lnTo>
                      <a:pt x="606653" y="1955800"/>
                    </a:lnTo>
                    <a:lnTo>
                      <a:pt x="606742" y="1968500"/>
                    </a:lnTo>
                    <a:lnTo>
                      <a:pt x="605790" y="1968500"/>
                    </a:lnTo>
                    <a:lnTo>
                      <a:pt x="603199" y="1979968"/>
                    </a:lnTo>
                    <a:lnTo>
                      <a:pt x="603199" y="2032000"/>
                    </a:lnTo>
                    <a:lnTo>
                      <a:pt x="601472" y="2032749"/>
                    </a:lnTo>
                    <a:lnTo>
                      <a:pt x="601764" y="2032000"/>
                    </a:lnTo>
                    <a:lnTo>
                      <a:pt x="603199" y="2032000"/>
                    </a:lnTo>
                    <a:lnTo>
                      <a:pt x="603199" y="1979968"/>
                    </a:lnTo>
                    <a:lnTo>
                      <a:pt x="602919" y="1981200"/>
                    </a:lnTo>
                    <a:lnTo>
                      <a:pt x="599909" y="1981200"/>
                    </a:lnTo>
                    <a:lnTo>
                      <a:pt x="599960" y="1980615"/>
                    </a:lnTo>
                    <a:lnTo>
                      <a:pt x="599732" y="1981200"/>
                    </a:lnTo>
                    <a:lnTo>
                      <a:pt x="598805" y="1981200"/>
                    </a:lnTo>
                    <a:lnTo>
                      <a:pt x="598805" y="2032000"/>
                    </a:lnTo>
                    <a:lnTo>
                      <a:pt x="598424" y="2033955"/>
                    </a:lnTo>
                    <a:lnTo>
                      <a:pt x="587832" y="2037803"/>
                    </a:lnTo>
                    <a:lnTo>
                      <a:pt x="572871" y="2042299"/>
                    </a:lnTo>
                    <a:lnTo>
                      <a:pt x="566102" y="2044001"/>
                    </a:lnTo>
                    <a:lnTo>
                      <a:pt x="584669" y="2032000"/>
                    </a:lnTo>
                    <a:lnTo>
                      <a:pt x="598805" y="2032000"/>
                    </a:lnTo>
                    <a:lnTo>
                      <a:pt x="598805" y="1981200"/>
                    </a:lnTo>
                    <a:lnTo>
                      <a:pt x="596544" y="1981200"/>
                    </a:lnTo>
                    <a:lnTo>
                      <a:pt x="600862" y="1970633"/>
                    </a:lnTo>
                    <a:lnTo>
                      <a:pt x="599960" y="1980615"/>
                    </a:lnTo>
                    <a:lnTo>
                      <a:pt x="604748" y="1968500"/>
                    </a:lnTo>
                    <a:lnTo>
                      <a:pt x="604113" y="1968500"/>
                    </a:lnTo>
                    <a:lnTo>
                      <a:pt x="603758" y="1955800"/>
                    </a:lnTo>
                    <a:lnTo>
                      <a:pt x="599694" y="1955800"/>
                    </a:lnTo>
                    <a:lnTo>
                      <a:pt x="597344" y="1943100"/>
                    </a:lnTo>
                    <a:lnTo>
                      <a:pt x="593890" y="1943100"/>
                    </a:lnTo>
                    <a:lnTo>
                      <a:pt x="593521" y="1942147"/>
                    </a:lnTo>
                    <a:lnTo>
                      <a:pt x="593521" y="1954491"/>
                    </a:lnTo>
                    <a:lnTo>
                      <a:pt x="591362" y="1943100"/>
                    </a:lnTo>
                    <a:lnTo>
                      <a:pt x="593267" y="1943100"/>
                    </a:lnTo>
                    <a:lnTo>
                      <a:pt x="593521" y="1954491"/>
                    </a:lnTo>
                    <a:lnTo>
                      <a:pt x="593521" y="1942147"/>
                    </a:lnTo>
                    <a:lnTo>
                      <a:pt x="589026" y="1930400"/>
                    </a:lnTo>
                    <a:lnTo>
                      <a:pt x="586257" y="1926856"/>
                    </a:lnTo>
                    <a:lnTo>
                      <a:pt x="586257" y="1938959"/>
                    </a:lnTo>
                    <a:lnTo>
                      <a:pt x="581698" y="1930400"/>
                    </a:lnTo>
                    <a:lnTo>
                      <a:pt x="583603" y="1930400"/>
                    </a:lnTo>
                    <a:lnTo>
                      <a:pt x="586257" y="1938959"/>
                    </a:lnTo>
                    <a:lnTo>
                      <a:pt x="586257" y="1926856"/>
                    </a:lnTo>
                    <a:lnTo>
                      <a:pt x="579107" y="1917700"/>
                    </a:lnTo>
                    <a:lnTo>
                      <a:pt x="577481" y="1917700"/>
                    </a:lnTo>
                    <a:lnTo>
                      <a:pt x="580136" y="1930400"/>
                    </a:lnTo>
                    <a:lnTo>
                      <a:pt x="585368" y="1943100"/>
                    </a:lnTo>
                    <a:lnTo>
                      <a:pt x="587527" y="1943100"/>
                    </a:lnTo>
                    <a:lnTo>
                      <a:pt x="588454" y="1943100"/>
                    </a:lnTo>
                    <a:lnTo>
                      <a:pt x="589445" y="1943100"/>
                    </a:lnTo>
                    <a:lnTo>
                      <a:pt x="592505" y="1955800"/>
                    </a:lnTo>
                    <a:lnTo>
                      <a:pt x="593559" y="1955800"/>
                    </a:lnTo>
                    <a:lnTo>
                      <a:pt x="593775" y="1955800"/>
                    </a:lnTo>
                    <a:lnTo>
                      <a:pt x="596658" y="1955800"/>
                    </a:lnTo>
                    <a:lnTo>
                      <a:pt x="596988" y="1968500"/>
                    </a:lnTo>
                    <a:lnTo>
                      <a:pt x="595528" y="1968500"/>
                    </a:lnTo>
                    <a:lnTo>
                      <a:pt x="595528" y="1993900"/>
                    </a:lnTo>
                    <a:lnTo>
                      <a:pt x="588492" y="2006600"/>
                    </a:lnTo>
                    <a:lnTo>
                      <a:pt x="586054" y="2006600"/>
                    </a:lnTo>
                    <a:lnTo>
                      <a:pt x="595071" y="1993900"/>
                    </a:lnTo>
                    <a:lnTo>
                      <a:pt x="595528" y="1993900"/>
                    </a:lnTo>
                    <a:lnTo>
                      <a:pt x="595528" y="1968500"/>
                    </a:lnTo>
                    <a:lnTo>
                      <a:pt x="593051" y="1968500"/>
                    </a:lnTo>
                    <a:lnTo>
                      <a:pt x="584314" y="1981200"/>
                    </a:lnTo>
                    <a:lnTo>
                      <a:pt x="587044" y="1981200"/>
                    </a:lnTo>
                    <a:lnTo>
                      <a:pt x="580555" y="1993900"/>
                    </a:lnTo>
                    <a:lnTo>
                      <a:pt x="576364" y="1993900"/>
                    </a:lnTo>
                    <a:lnTo>
                      <a:pt x="569087" y="2006600"/>
                    </a:lnTo>
                    <a:lnTo>
                      <a:pt x="569887" y="2006600"/>
                    </a:lnTo>
                    <a:lnTo>
                      <a:pt x="565899" y="2019300"/>
                    </a:lnTo>
                    <a:lnTo>
                      <a:pt x="556018" y="2019300"/>
                    </a:lnTo>
                    <a:lnTo>
                      <a:pt x="565277" y="2006600"/>
                    </a:lnTo>
                    <a:lnTo>
                      <a:pt x="552551" y="2006600"/>
                    </a:lnTo>
                    <a:lnTo>
                      <a:pt x="559943" y="1993900"/>
                    </a:lnTo>
                    <a:lnTo>
                      <a:pt x="554126" y="1993900"/>
                    </a:lnTo>
                    <a:lnTo>
                      <a:pt x="548995" y="2006600"/>
                    </a:lnTo>
                    <a:lnTo>
                      <a:pt x="545122" y="2006600"/>
                    </a:lnTo>
                    <a:lnTo>
                      <a:pt x="545122" y="2019300"/>
                    </a:lnTo>
                    <a:lnTo>
                      <a:pt x="533742" y="2032000"/>
                    </a:lnTo>
                    <a:lnTo>
                      <a:pt x="511175" y="2032000"/>
                    </a:lnTo>
                    <a:lnTo>
                      <a:pt x="522579" y="2019300"/>
                    </a:lnTo>
                    <a:lnTo>
                      <a:pt x="545122" y="2019300"/>
                    </a:lnTo>
                    <a:lnTo>
                      <a:pt x="545122" y="2006600"/>
                    </a:lnTo>
                    <a:lnTo>
                      <a:pt x="533730" y="2006600"/>
                    </a:lnTo>
                    <a:lnTo>
                      <a:pt x="515772" y="2019300"/>
                    </a:lnTo>
                    <a:lnTo>
                      <a:pt x="407301" y="2019300"/>
                    </a:lnTo>
                    <a:lnTo>
                      <a:pt x="407301" y="2082673"/>
                    </a:lnTo>
                    <a:lnTo>
                      <a:pt x="366026" y="2070100"/>
                    </a:lnTo>
                    <a:lnTo>
                      <a:pt x="384289" y="2070100"/>
                    </a:lnTo>
                    <a:lnTo>
                      <a:pt x="389623" y="2070100"/>
                    </a:lnTo>
                    <a:lnTo>
                      <a:pt x="407301" y="2082673"/>
                    </a:lnTo>
                    <a:lnTo>
                      <a:pt x="407301" y="2019300"/>
                    </a:lnTo>
                    <a:lnTo>
                      <a:pt x="373875" y="2019300"/>
                    </a:lnTo>
                    <a:lnTo>
                      <a:pt x="373875" y="2057400"/>
                    </a:lnTo>
                    <a:lnTo>
                      <a:pt x="356196" y="2057400"/>
                    </a:lnTo>
                    <a:lnTo>
                      <a:pt x="342430" y="2057400"/>
                    </a:lnTo>
                    <a:lnTo>
                      <a:pt x="313372" y="2044700"/>
                    </a:lnTo>
                    <a:lnTo>
                      <a:pt x="337337" y="2044700"/>
                    </a:lnTo>
                    <a:lnTo>
                      <a:pt x="373875" y="2057400"/>
                    </a:lnTo>
                    <a:lnTo>
                      <a:pt x="373875" y="2019300"/>
                    </a:lnTo>
                    <a:lnTo>
                      <a:pt x="255727" y="2019300"/>
                    </a:lnTo>
                    <a:lnTo>
                      <a:pt x="250558" y="2016810"/>
                    </a:lnTo>
                    <a:lnTo>
                      <a:pt x="250558" y="2044700"/>
                    </a:lnTo>
                    <a:lnTo>
                      <a:pt x="243840" y="2044700"/>
                    </a:lnTo>
                    <a:lnTo>
                      <a:pt x="243840" y="2082800"/>
                    </a:lnTo>
                    <a:lnTo>
                      <a:pt x="236689" y="2082800"/>
                    </a:lnTo>
                    <a:lnTo>
                      <a:pt x="236689" y="2095500"/>
                    </a:lnTo>
                    <a:lnTo>
                      <a:pt x="225577" y="2095500"/>
                    </a:lnTo>
                    <a:lnTo>
                      <a:pt x="205130" y="2082800"/>
                    </a:lnTo>
                    <a:lnTo>
                      <a:pt x="236689" y="2095500"/>
                    </a:lnTo>
                    <a:lnTo>
                      <a:pt x="236689" y="2082800"/>
                    </a:lnTo>
                    <a:lnTo>
                      <a:pt x="225590" y="2082800"/>
                    </a:lnTo>
                    <a:lnTo>
                      <a:pt x="217373" y="2070100"/>
                    </a:lnTo>
                    <a:lnTo>
                      <a:pt x="221005" y="2070100"/>
                    </a:lnTo>
                    <a:lnTo>
                      <a:pt x="229095" y="2070100"/>
                    </a:lnTo>
                    <a:lnTo>
                      <a:pt x="243840" y="2082800"/>
                    </a:lnTo>
                    <a:lnTo>
                      <a:pt x="243840" y="2044700"/>
                    </a:lnTo>
                    <a:lnTo>
                      <a:pt x="237324" y="2044700"/>
                    </a:lnTo>
                    <a:lnTo>
                      <a:pt x="211797" y="2032000"/>
                    </a:lnTo>
                    <a:lnTo>
                      <a:pt x="220052" y="2044700"/>
                    </a:lnTo>
                    <a:lnTo>
                      <a:pt x="208089" y="2039518"/>
                    </a:lnTo>
                    <a:lnTo>
                      <a:pt x="208089" y="2070100"/>
                    </a:lnTo>
                    <a:lnTo>
                      <a:pt x="195249" y="2070100"/>
                    </a:lnTo>
                    <a:lnTo>
                      <a:pt x="193154" y="2068690"/>
                    </a:lnTo>
                    <a:lnTo>
                      <a:pt x="193484" y="2070100"/>
                    </a:lnTo>
                    <a:lnTo>
                      <a:pt x="184429" y="2070100"/>
                    </a:lnTo>
                    <a:lnTo>
                      <a:pt x="167017" y="2057400"/>
                    </a:lnTo>
                    <a:lnTo>
                      <a:pt x="172593" y="2057400"/>
                    </a:lnTo>
                    <a:lnTo>
                      <a:pt x="176390" y="2057400"/>
                    </a:lnTo>
                    <a:lnTo>
                      <a:pt x="193154" y="2068690"/>
                    </a:lnTo>
                    <a:lnTo>
                      <a:pt x="190576" y="2057730"/>
                    </a:lnTo>
                    <a:lnTo>
                      <a:pt x="195059" y="2059546"/>
                    </a:lnTo>
                    <a:lnTo>
                      <a:pt x="208089" y="2070100"/>
                    </a:lnTo>
                    <a:lnTo>
                      <a:pt x="208089" y="2039518"/>
                    </a:lnTo>
                    <a:lnTo>
                      <a:pt x="194284" y="2033536"/>
                    </a:lnTo>
                    <a:lnTo>
                      <a:pt x="194500" y="2039835"/>
                    </a:lnTo>
                    <a:lnTo>
                      <a:pt x="176860" y="2032000"/>
                    </a:lnTo>
                    <a:lnTo>
                      <a:pt x="178866" y="2032000"/>
                    </a:lnTo>
                    <a:lnTo>
                      <a:pt x="176707" y="2029155"/>
                    </a:lnTo>
                    <a:lnTo>
                      <a:pt x="181102" y="2032000"/>
                    </a:lnTo>
                    <a:lnTo>
                      <a:pt x="190728" y="2032000"/>
                    </a:lnTo>
                    <a:lnTo>
                      <a:pt x="194284" y="2033536"/>
                    </a:lnTo>
                    <a:lnTo>
                      <a:pt x="194221" y="2032000"/>
                    </a:lnTo>
                    <a:lnTo>
                      <a:pt x="233781" y="2032000"/>
                    </a:lnTo>
                    <a:lnTo>
                      <a:pt x="250558" y="2044700"/>
                    </a:lnTo>
                    <a:lnTo>
                      <a:pt x="250558" y="2016810"/>
                    </a:lnTo>
                    <a:lnTo>
                      <a:pt x="229463" y="2006600"/>
                    </a:lnTo>
                    <a:lnTo>
                      <a:pt x="212991" y="2006600"/>
                    </a:lnTo>
                    <a:lnTo>
                      <a:pt x="200190" y="1993900"/>
                    </a:lnTo>
                    <a:lnTo>
                      <a:pt x="195986" y="1993900"/>
                    </a:lnTo>
                    <a:lnTo>
                      <a:pt x="208076" y="2006600"/>
                    </a:lnTo>
                    <a:lnTo>
                      <a:pt x="202577" y="2006600"/>
                    </a:lnTo>
                    <a:lnTo>
                      <a:pt x="175806" y="1993900"/>
                    </a:lnTo>
                    <a:lnTo>
                      <a:pt x="173177" y="1992617"/>
                    </a:lnTo>
                    <a:lnTo>
                      <a:pt x="173177" y="2010041"/>
                    </a:lnTo>
                    <a:lnTo>
                      <a:pt x="170040" y="2008822"/>
                    </a:lnTo>
                    <a:lnTo>
                      <a:pt x="170040" y="2026640"/>
                    </a:lnTo>
                    <a:lnTo>
                      <a:pt x="166293" y="2022398"/>
                    </a:lnTo>
                    <a:lnTo>
                      <a:pt x="169786" y="2024672"/>
                    </a:lnTo>
                    <a:lnTo>
                      <a:pt x="170040" y="2026640"/>
                    </a:lnTo>
                    <a:lnTo>
                      <a:pt x="170040" y="2008822"/>
                    </a:lnTo>
                    <a:lnTo>
                      <a:pt x="165011" y="2006854"/>
                    </a:lnTo>
                    <a:lnTo>
                      <a:pt x="165011" y="2011032"/>
                    </a:lnTo>
                    <a:lnTo>
                      <a:pt x="161632" y="2006600"/>
                    </a:lnTo>
                    <a:lnTo>
                      <a:pt x="164211" y="2006600"/>
                    </a:lnTo>
                    <a:lnTo>
                      <a:pt x="165011" y="2011032"/>
                    </a:lnTo>
                    <a:lnTo>
                      <a:pt x="165011" y="2006854"/>
                    </a:lnTo>
                    <a:lnTo>
                      <a:pt x="164376" y="2006600"/>
                    </a:lnTo>
                    <a:lnTo>
                      <a:pt x="169811" y="2006600"/>
                    </a:lnTo>
                    <a:lnTo>
                      <a:pt x="173177" y="2010041"/>
                    </a:lnTo>
                    <a:lnTo>
                      <a:pt x="173177" y="1992617"/>
                    </a:lnTo>
                    <a:lnTo>
                      <a:pt x="161886" y="1987092"/>
                    </a:lnTo>
                    <a:lnTo>
                      <a:pt x="158051" y="1982749"/>
                    </a:lnTo>
                    <a:lnTo>
                      <a:pt x="158051" y="2057400"/>
                    </a:lnTo>
                    <a:lnTo>
                      <a:pt x="148424" y="2057400"/>
                    </a:lnTo>
                    <a:lnTo>
                      <a:pt x="130238" y="2044700"/>
                    </a:lnTo>
                    <a:lnTo>
                      <a:pt x="123177" y="2044700"/>
                    </a:lnTo>
                    <a:lnTo>
                      <a:pt x="122555" y="2043125"/>
                    </a:lnTo>
                    <a:lnTo>
                      <a:pt x="122910" y="2044700"/>
                    </a:lnTo>
                    <a:lnTo>
                      <a:pt x="113817" y="2044700"/>
                    </a:lnTo>
                    <a:lnTo>
                      <a:pt x="100545" y="2032000"/>
                    </a:lnTo>
                    <a:lnTo>
                      <a:pt x="88823" y="2019300"/>
                    </a:lnTo>
                    <a:lnTo>
                      <a:pt x="79298" y="2019300"/>
                    </a:lnTo>
                    <a:lnTo>
                      <a:pt x="74053" y="2010600"/>
                    </a:lnTo>
                    <a:lnTo>
                      <a:pt x="92989" y="2019300"/>
                    </a:lnTo>
                    <a:lnTo>
                      <a:pt x="95834" y="2019300"/>
                    </a:lnTo>
                    <a:lnTo>
                      <a:pt x="96367" y="2019300"/>
                    </a:lnTo>
                    <a:lnTo>
                      <a:pt x="104038" y="2032000"/>
                    </a:lnTo>
                    <a:lnTo>
                      <a:pt x="114579" y="2032000"/>
                    </a:lnTo>
                    <a:lnTo>
                      <a:pt x="118186" y="2032000"/>
                    </a:lnTo>
                    <a:lnTo>
                      <a:pt x="122555" y="2043125"/>
                    </a:lnTo>
                    <a:lnTo>
                      <a:pt x="120091" y="2032000"/>
                    </a:lnTo>
                    <a:lnTo>
                      <a:pt x="125844" y="2032000"/>
                    </a:lnTo>
                    <a:lnTo>
                      <a:pt x="135610" y="2044700"/>
                    </a:lnTo>
                    <a:lnTo>
                      <a:pt x="137160" y="2044700"/>
                    </a:lnTo>
                    <a:lnTo>
                      <a:pt x="140182" y="2044700"/>
                    </a:lnTo>
                    <a:lnTo>
                      <a:pt x="158051" y="2057400"/>
                    </a:lnTo>
                    <a:lnTo>
                      <a:pt x="158051" y="1982749"/>
                    </a:lnTo>
                    <a:lnTo>
                      <a:pt x="156692" y="1981200"/>
                    </a:lnTo>
                    <a:lnTo>
                      <a:pt x="151384" y="1981200"/>
                    </a:lnTo>
                    <a:lnTo>
                      <a:pt x="151942" y="1982216"/>
                    </a:lnTo>
                    <a:lnTo>
                      <a:pt x="149872" y="1981200"/>
                    </a:lnTo>
                    <a:lnTo>
                      <a:pt x="137477" y="1981200"/>
                    </a:lnTo>
                    <a:lnTo>
                      <a:pt x="137477" y="1993900"/>
                    </a:lnTo>
                    <a:lnTo>
                      <a:pt x="132334" y="1993900"/>
                    </a:lnTo>
                    <a:lnTo>
                      <a:pt x="129730" y="1993900"/>
                    </a:lnTo>
                    <a:lnTo>
                      <a:pt x="127203" y="1990737"/>
                    </a:lnTo>
                    <a:lnTo>
                      <a:pt x="127203" y="1993900"/>
                    </a:lnTo>
                    <a:lnTo>
                      <a:pt x="124993" y="1993900"/>
                    </a:lnTo>
                    <a:lnTo>
                      <a:pt x="119748" y="1993900"/>
                    </a:lnTo>
                    <a:lnTo>
                      <a:pt x="119329" y="1992884"/>
                    </a:lnTo>
                    <a:lnTo>
                      <a:pt x="119329" y="1993900"/>
                    </a:lnTo>
                    <a:lnTo>
                      <a:pt x="118592" y="1993900"/>
                    </a:lnTo>
                    <a:lnTo>
                      <a:pt x="118338" y="1993176"/>
                    </a:lnTo>
                    <a:lnTo>
                      <a:pt x="116725" y="1991982"/>
                    </a:lnTo>
                    <a:lnTo>
                      <a:pt x="117640" y="1993900"/>
                    </a:lnTo>
                    <a:lnTo>
                      <a:pt x="114096" y="1993900"/>
                    </a:lnTo>
                    <a:lnTo>
                      <a:pt x="112001" y="1988489"/>
                    </a:lnTo>
                    <a:lnTo>
                      <a:pt x="116725" y="1991982"/>
                    </a:lnTo>
                    <a:lnTo>
                      <a:pt x="111582" y="1981200"/>
                    </a:lnTo>
                    <a:lnTo>
                      <a:pt x="111074" y="1981200"/>
                    </a:lnTo>
                    <a:lnTo>
                      <a:pt x="110223" y="1979764"/>
                    </a:lnTo>
                    <a:lnTo>
                      <a:pt x="111861" y="1981263"/>
                    </a:lnTo>
                    <a:lnTo>
                      <a:pt x="115049" y="1983892"/>
                    </a:lnTo>
                    <a:lnTo>
                      <a:pt x="118338" y="1993176"/>
                    </a:lnTo>
                    <a:lnTo>
                      <a:pt x="119329" y="1993900"/>
                    </a:lnTo>
                    <a:lnTo>
                      <a:pt x="119329" y="1992884"/>
                    </a:lnTo>
                    <a:lnTo>
                      <a:pt x="115963" y="1984641"/>
                    </a:lnTo>
                    <a:lnTo>
                      <a:pt x="127203" y="1993900"/>
                    </a:lnTo>
                    <a:lnTo>
                      <a:pt x="127203" y="1990737"/>
                    </a:lnTo>
                    <a:lnTo>
                      <a:pt x="122135" y="1984362"/>
                    </a:lnTo>
                    <a:lnTo>
                      <a:pt x="122656" y="1984629"/>
                    </a:lnTo>
                    <a:lnTo>
                      <a:pt x="124993" y="1985848"/>
                    </a:lnTo>
                    <a:lnTo>
                      <a:pt x="122008" y="1984184"/>
                    </a:lnTo>
                    <a:lnTo>
                      <a:pt x="119646" y="1981200"/>
                    </a:lnTo>
                    <a:lnTo>
                      <a:pt x="121640" y="1981200"/>
                    </a:lnTo>
                    <a:lnTo>
                      <a:pt x="137477" y="1993900"/>
                    </a:lnTo>
                    <a:lnTo>
                      <a:pt x="137477" y="1981200"/>
                    </a:lnTo>
                    <a:lnTo>
                      <a:pt x="131953" y="1981200"/>
                    </a:lnTo>
                    <a:lnTo>
                      <a:pt x="118414" y="1968500"/>
                    </a:lnTo>
                    <a:lnTo>
                      <a:pt x="111010" y="1961807"/>
                    </a:lnTo>
                    <a:lnTo>
                      <a:pt x="109080" y="1955800"/>
                    </a:lnTo>
                    <a:lnTo>
                      <a:pt x="108013" y="1955800"/>
                    </a:lnTo>
                    <a:lnTo>
                      <a:pt x="108013" y="1981200"/>
                    </a:lnTo>
                    <a:lnTo>
                      <a:pt x="102146" y="1981200"/>
                    </a:lnTo>
                    <a:lnTo>
                      <a:pt x="101765" y="1981200"/>
                    </a:lnTo>
                    <a:lnTo>
                      <a:pt x="101244" y="1980476"/>
                    </a:lnTo>
                    <a:lnTo>
                      <a:pt x="101460" y="1981200"/>
                    </a:lnTo>
                    <a:lnTo>
                      <a:pt x="100812" y="1981200"/>
                    </a:lnTo>
                    <a:lnTo>
                      <a:pt x="100317" y="1979180"/>
                    </a:lnTo>
                    <a:lnTo>
                      <a:pt x="92684" y="1968500"/>
                    </a:lnTo>
                    <a:lnTo>
                      <a:pt x="96266" y="1968500"/>
                    </a:lnTo>
                    <a:lnTo>
                      <a:pt x="98221" y="1970620"/>
                    </a:lnTo>
                    <a:lnTo>
                      <a:pt x="97701" y="1968500"/>
                    </a:lnTo>
                    <a:lnTo>
                      <a:pt x="96926" y="1968500"/>
                    </a:lnTo>
                    <a:lnTo>
                      <a:pt x="96024" y="1966595"/>
                    </a:lnTo>
                    <a:lnTo>
                      <a:pt x="97904" y="1968500"/>
                    </a:lnTo>
                    <a:lnTo>
                      <a:pt x="97701" y="1968500"/>
                    </a:lnTo>
                    <a:lnTo>
                      <a:pt x="98386" y="1970786"/>
                    </a:lnTo>
                    <a:lnTo>
                      <a:pt x="108013" y="1981200"/>
                    </a:lnTo>
                    <a:lnTo>
                      <a:pt x="108013" y="1955800"/>
                    </a:lnTo>
                    <a:lnTo>
                      <a:pt x="104381" y="1955800"/>
                    </a:lnTo>
                    <a:lnTo>
                      <a:pt x="97205" y="1955800"/>
                    </a:lnTo>
                    <a:lnTo>
                      <a:pt x="90398" y="1943100"/>
                    </a:lnTo>
                    <a:lnTo>
                      <a:pt x="86093" y="1943100"/>
                    </a:lnTo>
                    <a:lnTo>
                      <a:pt x="86093" y="1968500"/>
                    </a:lnTo>
                    <a:lnTo>
                      <a:pt x="84912" y="1968500"/>
                    </a:lnTo>
                    <a:lnTo>
                      <a:pt x="82092" y="1968500"/>
                    </a:lnTo>
                    <a:lnTo>
                      <a:pt x="76517" y="1955800"/>
                    </a:lnTo>
                    <a:lnTo>
                      <a:pt x="72491" y="1955800"/>
                    </a:lnTo>
                    <a:lnTo>
                      <a:pt x="68516" y="1943100"/>
                    </a:lnTo>
                    <a:lnTo>
                      <a:pt x="68973" y="1943100"/>
                    </a:lnTo>
                    <a:lnTo>
                      <a:pt x="69545" y="1943100"/>
                    </a:lnTo>
                    <a:lnTo>
                      <a:pt x="77254" y="1955800"/>
                    </a:lnTo>
                    <a:lnTo>
                      <a:pt x="86093" y="1968500"/>
                    </a:lnTo>
                    <a:lnTo>
                      <a:pt x="86093" y="1943100"/>
                    </a:lnTo>
                    <a:lnTo>
                      <a:pt x="85420" y="1943100"/>
                    </a:lnTo>
                    <a:lnTo>
                      <a:pt x="80352" y="1930400"/>
                    </a:lnTo>
                    <a:lnTo>
                      <a:pt x="75984" y="1930400"/>
                    </a:lnTo>
                    <a:lnTo>
                      <a:pt x="72263" y="1917700"/>
                    </a:lnTo>
                    <a:lnTo>
                      <a:pt x="65722" y="1910905"/>
                    </a:lnTo>
                    <a:lnTo>
                      <a:pt x="65722" y="1930400"/>
                    </a:lnTo>
                    <a:lnTo>
                      <a:pt x="63119" y="1934273"/>
                    </a:lnTo>
                    <a:lnTo>
                      <a:pt x="62712" y="1932355"/>
                    </a:lnTo>
                    <a:lnTo>
                      <a:pt x="63957" y="1930400"/>
                    </a:lnTo>
                    <a:lnTo>
                      <a:pt x="65722" y="1930400"/>
                    </a:lnTo>
                    <a:lnTo>
                      <a:pt x="65722" y="1910905"/>
                    </a:lnTo>
                    <a:lnTo>
                      <a:pt x="60845" y="1905825"/>
                    </a:lnTo>
                    <a:lnTo>
                      <a:pt x="60845" y="1937651"/>
                    </a:lnTo>
                    <a:lnTo>
                      <a:pt x="57162" y="1943100"/>
                    </a:lnTo>
                    <a:lnTo>
                      <a:pt x="55829" y="1943100"/>
                    </a:lnTo>
                    <a:lnTo>
                      <a:pt x="60248" y="1936191"/>
                    </a:lnTo>
                    <a:lnTo>
                      <a:pt x="60845" y="1937651"/>
                    </a:lnTo>
                    <a:lnTo>
                      <a:pt x="60845" y="1905825"/>
                    </a:lnTo>
                    <a:lnTo>
                      <a:pt x="60058" y="1905000"/>
                    </a:lnTo>
                    <a:lnTo>
                      <a:pt x="59651" y="1905088"/>
                    </a:lnTo>
                    <a:lnTo>
                      <a:pt x="59651" y="1934743"/>
                    </a:lnTo>
                    <a:lnTo>
                      <a:pt x="54787" y="1942744"/>
                    </a:lnTo>
                    <a:lnTo>
                      <a:pt x="54330" y="1941753"/>
                    </a:lnTo>
                    <a:lnTo>
                      <a:pt x="54330" y="1993900"/>
                    </a:lnTo>
                    <a:lnTo>
                      <a:pt x="50279" y="1993900"/>
                    </a:lnTo>
                    <a:lnTo>
                      <a:pt x="48209" y="1986851"/>
                    </a:lnTo>
                    <a:lnTo>
                      <a:pt x="54330" y="1993900"/>
                    </a:lnTo>
                    <a:lnTo>
                      <a:pt x="54330" y="1941753"/>
                    </a:lnTo>
                    <a:lnTo>
                      <a:pt x="49136" y="1930400"/>
                    </a:lnTo>
                    <a:lnTo>
                      <a:pt x="44462" y="1930400"/>
                    </a:lnTo>
                    <a:lnTo>
                      <a:pt x="44462" y="1981200"/>
                    </a:lnTo>
                    <a:lnTo>
                      <a:pt x="44069" y="1981200"/>
                    </a:lnTo>
                    <a:lnTo>
                      <a:pt x="43700" y="1979980"/>
                    </a:lnTo>
                    <a:lnTo>
                      <a:pt x="44462" y="1981200"/>
                    </a:lnTo>
                    <a:lnTo>
                      <a:pt x="44462" y="1930400"/>
                    </a:lnTo>
                    <a:lnTo>
                      <a:pt x="43268" y="1930400"/>
                    </a:lnTo>
                    <a:lnTo>
                      <a:pt x="43268" y="1981200"/>
                    </a:lnTo>
                    <a:lnTo>
                      <a:pt x="43091" y="1981047"/>
                    </a:lnTo>
                    <a:lnTo>
                      <a:pt x="43268" y="1981200"/>
                    </a:lnTo>
                    <a:lnTo>
                      <a:pt x="43268" y="1930400"/>
                    </a:lnTo>
                    <a:lnTo>
                      <a:pt x="37236" y="1930400"/>
                    </a:lnTo>
                    <a:lnTo>
                      <a:pt x="37236" y="1956562"/>
                    </a:lnTo>
                    <a:lnTo>
                      <a:pt x="36944" y="1956384"/>
                    </a:lnTo>
                    <a:lnTo>
                      <a:pt x="36880" y="1955800"/>
                    </a:lnTo>
                    <a:lnTo>
                      <a:pt x="37236" y="1956562"/>
                    </a:lnTo>
                    <a:lnTo>
                      <a:pt x="37236" y="1930400"/>
                    </a:lnTo>
                    <a:lnTo>
                      <a:pt x="36626" y="1930400"/>
                    </a:lnTo>
                    <a:lnTo>
                      <a:pt x="36626" y="1968500"/>
                    </a:lnTo>
                    <a:lnTo>
                      <a:pt x="35814" y="1968500"/>
                    </a:lnTo>
                    <a:lnTo>
                      <a:pt x="35763" y="1966950"/>
                    </a:lnTo>
                    <a:lnTo>
                      <a:pt x="36626" y="1968500"/>
                    </a:lnTo>
                    <a:lnTo>
                      <a:pt x="36626" y="1930400"/>
                    </a:lnTo>
                    <a:lnTo>
                      <a:pt x="26911" y="1930400"/>
                    </a:lnTo>
                    <a:lnTo>
                      <a:pt x="28270" y="1943100"/>
                    </a:lnTo>
                    <a:lnTo>
                      <a:pt x="27482" y="1943100"/>
                    </a:lnTo>
                    <a:lnTo>
                      <a:pt x="24244" y="1930400"/>
                    </a:lnTo>
                    <a:lnTo>
                      <a:pt x="23025" y="1930400"/>
                    </a:lnTo>
                    <a:lnTo>
                      <a:pt x="24422" y="1943100"/>
                    </a:lnTo>
                    <a:lnTo>
                      <a:pt x="23850" y="1943100"/>
                    </a:lnTo>
                    <a:lnTo>
                      <a:pt x="24917" y="1949043"/>
                    </a:lnTo>
                    <a:lnTo>
                      <a:pt x="23114" y="1947951"/>
                    </a:lnTo>
                    <a:lnTo>
                      <a:pt x="21996" y="1943100"/>
                    </a:lnTo>
                    <a:lnTo>
                      <a:pt x="17945" y="1930400"/>
                    </a:lnTo>
                    <a:lnTo>
                      <a:pt x="54190" y="1917700"/>
                    </a:lnTo>
                    <a:lnTo>
                      <a:pt x="57899" y="1930400"/>
                    </a:lnTo>
                    <a:lnTo>
                      <a:pt x="59651" y="1934743"/>
                    </a:lnTo>
                    <a:lnTo>
                      <a:pt x="59651" y="1905088"/>
                    </a:lnTo>
                    <a:lnTo>
                      <a:pt x="0" y="1917700"/>
                    </a:lnTo>
                    <a:lnTo>
                      <a:pt x="8229" y="1943100"/>
                    </a:lnTo>
                    <a:lnTo>
                      <a:pt x="10782" y="1955800"/>
                    </a:lnTo>
                    <a:lnTo>
                      <a:pt x="13804" y="1955800"/>
                    </a:lnTo>
                    <a:lnTo>
                      <a:pt x="21666" y="1981047"/>
                    </a:lnTo>
                    <a:lnTo>
                      <a:pt x="21755" y="1981263"/>
                    </a:lnTo>
                    <a:lnTo>
                      <a:pt x="31572" y="1993900"/>
                    </a:lnTo>
                    <a:lnTo>
                      <a:pt x="42760" y="2006600"/>
                    </a:lnTo>
                    <a:lnTo>
                      <a:pt x="54686" y="2019300"/>
                    </a:lnTo>
                    <a:lnTo>
                      <a:pt x="64516" y="2019300"/>
                    </a:lnTo>
                    <a:lnTo>
                      <a:pt x="67259" y="2019300"/>
                    </a:lnTo>
                    <a:lnTo>
                      <a:pt x="74434" y="2026348"/>
                    </a:lnTo>
                    <a:lnTo>
                      <a:pt x="82410" y="2032000"/>
                    </a:lnTo>
                    <a:lnTo>
                      <a:pt x="80200" y="2032000"/>
                    </a:lnTo>
                    <a:lnTo>
                      <a:pt x="93078" y="2044700"/>
                    </a:lnTo>
                    <a:lnTo>
                      <a:pt x="96774" y="2044700"/>
                    </a:lnTo>
                    <a:lnTo>
                      <a:pt x="92773" y="2039518"/>
                    </a:lnTo>
                    <a:lnTo>
                      <a:pt x="117449" y="2057400"/>
                    </a:lnTo>
                    <a:lnTo>
                      <a:pt x="135331" y="2057400"/>
                    </a:lnTo>
                    <a:lnTo>
                      <a:pt x="154038" y="2070100"/>
                    </a:lnTo>
                    <a:lnTo>
                      <a:pt x="173964" y="2082800"/>
                    </a:lnTo>
                    <a:lnTo>
                      <a:pt x="188633" y="2082800"/>
                    </a:lnTo>
                    <a:lnTo>
                      <a:pt x="208076" y="2089823"/>
                    </a:lnTo>
                    <a:lnTo>
                      <a:pt x="207835" y="2089429"/>
                    </a:lnTo>
                    <a:lnTo>
                      <a:pt x="209600" y="2090381"/>
                    </a:lnTo>
                    <a:lnTo>
                      <a:pt x="223786" y="2095500"/>
                    </a:lnTo>
                    <a:lnTo>
                      <a:pt x="256540" y="2108200"/>
                    </a:lnTo>
                    <a:lnTo>
                      <a:pt x="284137" y="2108200"/>
                    </a:lnTo>
                    <a:lnTo>
                      <a:pt x="258724" y="2095500"/>
                    </a:lnTo>
                    <a:lnTo>
                      <a:pt x="263017" y="2095500"/>
                    </a:lnTo>
                    <a:lnTo>
                      <a:pt x="249516" y="2082800"/>
                    </a:lnTo>
                    <a:lnTo>
                      <a:pt x="251282" y="2082800"/>
                    </a:lnTo>
                    <a:lnTo>
                      <a:pt x="250253" y="2081085"/>
                    </a:lnTo>
                    <a:lnTo>
                      <a:pt x="251574" y="2082800"/>
                    </a:lnTo>
                    <a:lnTo>
                      <a:pt x="275894" y="2082800"/>
                    </a:lnTo>
                    <a:lnTo>
                      <a:pt x="253022" y="2070100"/>
                    </a:lnTo>
                    <a:lnTo>
                      <a:pt x="263194" y="2070100"/>
                    </a:lnTo>
                    <a:lnTo>
                      <a:pt x="277101" y="2082800"/>
                    </a:lnTo>
                    <a:lnTo>
                      <a:pt x="328015" y="2082800"/>
                    </a:lnTo>
                    <a:lnTo>
                      <a:pt x="331851" y="2095500"/>
                    </a:lnTo>
                    <a:lnTo>
                      <a:pt x="296532" y="2095500"/>
                    </a:lnTo>
                    <a:lnTo>
                      <a:pt x="330352" y="2108200"/>
                    </a:lnTo>
                    <a:lnTo>
                      <a:pt x="318008" y="2108200"/>
                    </a:lnTo>
                    <a:lnTo>
                      <a:pt x="316433" y="2120900"/>
                    </a:lnTo>
                    <a:lnTo>
                      <a:pt x="358267" y="2120900"/>
                    </a:lnTo>
                    <a:lnTo>
                      <a:pt x="334695" y="2108200"/>
                    </a:lnTo>
                    <a:lnTo>
                      <a:pt x="380619" y="2108200"/>
                    </a:lnTo>
                    <a:lnTo>
                      <a:pt x="369976" y="2095500"/>
                    </a:lnTo>
                    <a:lnTo>
                      <a:pt x="379488" y="2095500"/>
                    </a:lnTo>
                    <a:lnTo>
                      <a:pt x="384467" y="2108200"/>
                    </a:lnTo>
                    <a:lnTo>
                      <a:pt x="459435" y="2108200"/>
                    </a:lnTo>
                    <a:lnTo>
                      <a:pt x="456145" y="2120900"/>
                    </a:lnTo>
                    <a:lnTo>
                      <a:pt x="504736" y="2120900"/>
                    </a:lnTo>
                    <a:lnTo>
                      <a:pt x="519899" y="2108200"/>
                    </a:lnTo>
                    <a:lnTo>
                      <a:pt x="521843" y="2108200"/>
                    </a:lnTo>
                    <a:lnTo>
                      <a:pt x="541197" y="2095500"/>
                    </a:lnTo>
                    <a:lnTo>
                      <a:pt x="519785" y="2095500"/>
                    </a:lnTo>
                    <a:lnTo>
                      <a:pt x="535279" y="2082800"/>
                    </a:lnTo>
                    <a:lnTo>
                      <a:pt x="580745" y="2082800"/>
                    </a:lnTo>
                    <a:lnTo>
                      <a:pt x="560908" y="2095500"/>
                    </a:lnTo>
                    <a:lnTo>
                      <a:pt x="550176" y="2095500"/>
                    </a:lnTo>
                    <a:lnTo>
                      <a:pt x="533539" y="2108200"/>
                    </a:lnTo>
                    <a:lnTo>
                      <a:pt x="538556" y="2108200"/>
                    </a:lnTo>
                    <a:lnTo>
                      <a:pt x="536702" y="2120900"/>
                    </a:lnTo>
                    <a:lnTo>
                      <a:pt x="549516" y="2120900"/>
                    </a:lnTo>
                    <a:lnTo>
                      <a:pt x="559816" y="2108200"/>
                    </a:lnTo>
                    <a:lnTo>
                      <a:pt x="566699" y="2108200"/>
                    </a:lnTo>
                    <a:lnTo>
                      <a:pt x="557237" y="2120900"/>
                    </a:lnTo>
                    <a:lnTo>
                      <a:pt x="567651" y="2120900"/>
                    </a:lnTo>
                    <a:lnTo>
                      <a:pt x="589483" y="2108200"/>
                    </a:lnTo>
                    <a:lnTo>
                      <a:pt x="608863" y="2108200"/>
                    </a:lnTo>
                    <a:lnTo>
                      <a:pt x="626033" y="2095500"/>
                    </a:lnTo>
                    <a:lnTo>
                      <a:pt x="641159" y="2082800"/>
                    </a:lnTo>
                    <a:lnTo>
                      <a:pt x="644740" y="2082800"/>
                    </a:lnTo>
                    <a:lnTo>
                      <a:pt x="654799" y="2070100"/>
                    </a:lnTo>
                    <a:lnTo>
                      <a:pt x="662762" y="2070100"/>
                    </a:lnTo>
                    <a:lnTo>
                      <a:pt x="671093" y="2057400"/>
                    </a:lnTo>
                    <a:lnTo>
                      <a:pt x="681316" y="2057400"/>
                    </a:lnTo>
                    <a:lnTo>
                      <a:pt x="686193" y="2044700"/>
                    </a:lnTo>
                    <a:lnTo>
                      <a:pt x="694524" y="2044700"/>
                    </a:lnTo>
                    <a:lnTo>
                      <a:pt x="697293" y="2032000"/>
                    </a:lnTo>
                    <a:lnTo>
                      <a:pt x="702843" y="2032000"/>
                    </a:lnTo>
                    <a:lnTo>
                      <a:pt x="710819" y="2019300"/>
                    </a:lnTo>
                    <a:lnTo>
                      <a:pt x="717283" y="1993900"/>
                    </a:lnTo>
                    <a:lnTo>
                      <a:pt x="721817" y="1981200"/>
                    </a:lnTo>
                    <a:lnTo>
                      <a:pt x="723950" y="1968500"/>
                    </a:lnTo>
                    <a:lnTo>
                      <a:pt x="724027" y="1955800"/>
                    </a:lnTo>
                    <a:lnTo>
                      <a:pt x="724154" y="1955800"/>
                    </a:lnTo>
                    <a:lnTo>
                      <a:pt x="723049" y="1930400"/>
                    </a:lnTo>
                    <a:lnTo>
                      <a:pt x="721499" y="1930400"/>
                    </a:lnTo>
                    <a:lnTo>
                      <a:pt x="720623" y="1917700"/>
                    </a:lnTo>
                    <a:lnTo>
                      <a:pt x="719251" y="1917700"/>
                    </a:lnTo>
                    <a:lnTo>
                      <a:pt x="716889" y="1905000"/>
                    </a:lnTo>
                    <a:lnTo>
                      <a:pt x="721690" y="1905000"/>
                    </a:lnTo>
                    <a:lnTo>
                      <a:pt x="716153" y="1892300"/>
                    </a:lnTo>
                    <a:lnTo>
                      <a:pt x="715225" y="1889671"/>
                    </a:lnTo>
                    <a:lnTo>
                      <a:pt x="715225" y="1955800"/>
                    </a:lnTo>
                    <a:lnTo>
                      <a:pt x="714895" y="1968500"/>
                    </a:lnTo>
                    <a:lnTo>
                      <a:pt x="715048" y="1968500"/>
                    </a:lnTo>
                    <a:lnTo>
                      <a:pt x="712889" y="1981200"/>
                    </a:lnTo>
                    <a:lnTo>
                      <a:pt x="712317" y="1981200"/>
                    </a:lnTo>
                    <a:lnTo>
                      <a:pt x="713333" y="1968500"/>
                    </a:lnTo>
                    <a:lnTo>
                      <a:pt x="713346" y="1955800"/>
                    </a:lnTo>
                    <a:lnTo>
                      <a:pt x="713638" y="1955800"/>
                    </a:lnTo>
                    <a:lnTo>
                      <a:pt x="712495" y="1943100"/>
                    </a:lnTo>
                    <a:lnTo>
                      <a:pt x="711796" y="1943100"/>
                    </a:lnTo>
                    <a:lnTo>
                      <a:pt x="709942" y="1930400"/>
                    </a:lnTo>
                    <a:lnTo>
                      <a:pt x="707644" y="1917814"/>
                    </a:lnTo>
                    <a:lnTo>
                      <a:pt x="704926" y="1905000"/>
                    </a:lnTo>
                    <a:lnTo>
                      <a:pt x="701954" y="1905000"/>
                    </a:lnTo>
                    <a:lnTo>
                      <a:pt x="696061" y="1879600"/>
                    </a:lnTo>
                    <a:lnTo>
                      <a:pt x="698728" y="1879600"/>
                    </a:lnTo>
                    <a:lnTo>
                      <a:pt x="701903" y="1892300"/>
                    </a:lnTo>
                    <a:lnTo>
                      <a:pt x="705218" y="1905000"/>
                    </a:lnTo>
                    <a:lnTo>
                      <a:pt x="707732" y="1905000"/>
                    </a:lnTo>
                    <a:lnTo>
                      <a:pt x="708164" y="1917700"/>
                    </a:lnTo>
                    <a:lnTo>
                      <a:pt x="710882" y="1917700"/>
                    </a:lnTo>
                    <a:lnTo>
                      <a:pt x="712508" y="1930400"/>
                    </a:lnTo>
                    <a:lnTo>
                      <a:pt x="713638" y="1943100"/>
                    </a:lnTo>
                    <a:lnTo>
                      <a:pt x="714502" y="1943100"/>
                    </a:lnTo>
                    <a:lnTo>
                      <a:pt x="715225" y="1955800"/>
                    </a:lnTo>
                    <a:lnTo>
                      <a:pt x="715225" y="1889671"/>
                    </a:lnTo>
                    <a:lnTo>
                      <a:pt x="707212" y="1866900"/>
                    </a:lnTo>
                    <a:lnTo>
                      <a:pt x="695134" y="1854200"/>
                    </a:lnTo>
                    <a:lnTo>
                      <a:pt x="700417" y="1866900"/>
                    </a:lnTo>
                    <a:lnTo>
                      <a:pt x="697268" y="1866900"/>
                    </a:lnTo>
                    <a:lnTo>
                      <a:pt x="691489" y="1854200"/>
                    </a:lnTo>
                    <a:lnTo>
                      <a:pt x="684352" y="1841500"/>
                    </a:lnTo>
                    <a:lnTo>
                      <a:pt x="680046" y="1833702"/>
                    </a:lnTo>
                    <a:lnTo>
                      <a:pt x="686727" y="1854200"/>
                    </a:lnTo>
                    <a:lnTo>
                      <a:pt x="694651" y="1866900"/>
                    </a:lnTo>
                    <a:lnTo>
                      <a:pt x="691540" y="1866900"/>
                    </a:lnTo>
                    <a:lnTo>
                      <a:pt x="692785" y="1870951"/>
                    </a:lnTo>
                    <a:lnTo>
                      <a:pt x="691489" y="1867547"/>
                    </a:lnTo>
                    <a:lnTo>
                      <a:pt x="691489" y="1879600"/>
                    </a:lnTo>
                    <a:lnTo>
                      <a:pt x="682840" y="1866900"/>
                    </a:lnTo>
                    <a:lnTo>
                      <a:pt x="675932" y="1854200"/>
                    </a:lnTo>
                    <a:lnTo>
                      <a:pt x="680046" y="1854200"/>
                    </a:lnTo>
                    <a:lnTo>
                      <a:pt x="685876" y="1866900"/>
                    </a:lnTo>
                    <a:lnTo>
                      <a:pt x="691489" y="1879600"/>
                    </a:lnTo>
                    <a:lnTo>
                      <a:pt x="691489" y="1867547"/>
                    </a:lnTo>
                    <a:lnTo>
                      <a:pt x="691248" y="1866900"/>
                    </a:lnTo>
                    <a:lnTo>
                      <a:pt x="691540" y="1866900"/>
                    </a:lnTo>
                    <a:lnTo>
                      <a:pt x="686536" y="1854200"/>
                    </a:lnTo>
                    <a:lnTo>
                      <a:pt x="679932" y="1841500"/>
                    </a:lnTo>
                    <a:lnTo>
                      <a:pt x="689965" y="1866900"/>
                    </a:lnTo>
                    <a:lnTo>
                      <a:pt x="687857" y="1866900"/>
                    </a:lnTo>
                    <a:lnTo>
                      <a:pt x="684911" y="1854200"/>
                    </a:lnTo>
                    <a:lnTo>
                      <a:pt x="680491" y="1854200"/>
                    </a:lnTo>
                    <a:lnTo>
                      <a:pt x="674992" y="1841500"/>
                    </a:lnTo>
                    <a:lnTo>
                      <a:pt x="668832" y="1828800"/>
                    </a:lnTo>
                    <a:lnTo>
                      <a:pt x="671499" y="1828800"/>
                    </a:lnTo>
                    <a:lnTo>
                      <a:pt x="666889" y="1816100"/>
                    </a:lnTo>
                    <a:lnTo>
                      <a:pt x="662178" y="1807527"/>
                    </a:lnTo>
                    <a:lnTo>
                      <a:pt x="662178" y="1816100"/>
                    </a:lnTo>
                    <a:lnTo>
                      <a:pt x="658787" y="1816100"/>
                    </a:lnTo>
                    <a:lnTo>
                      <a:pt x="654646" y="1803400"/>
                    </a:lnTo>
                    <a:lnTo>
                      <a:pt x="648563" y="1803400"/>
                    </a:lnTo>
                    <a:lnTo>
                      <a:pt x="643242" y="1790700"/>
                    </a:lnTo>
                    <a:lnTo>
                      <a:pt x="644334" y="1790700"/>
                    </a:lnTo>
                    <a:lnTo>
                      <a:pt x="645287" y="1778000"/>
                    </a:lnTo>
                    <a:lnTo>
                      <a:pt x="649249" y="1790700"/>
                    </a:lnTo>
                    <a:lnTo>
                      <a:pt x="648982" y="1790700"/>
                    </a:lnTo>
                    <a:lnTo>
                      <a:pt x="662178" y="1816100"/>
                    </a:lnTo>
                    <a:lnTo>
                      <a:pt x="662178" y="1807527"/>
                    </a:lnTo>
                    <a:lnTo>
                      <a:pt x="659917" y="1803400"/>
                    </a:lnTo>
                    <a:lnTo>
                      <a:pt x="649871" y="1790700"/>
                    </a:lnTo>
                    <a:lnTo>
                      <a:pt x="653757" y="1790700"/>
                    </a:lnTo>
                    <a:lnTo>
                      <a:pt x="654227" y="1790700"/>
                    </a:lnTo>
                    <a:lnTo>
                      <a:pt x="653186" y="1788731"/>
                    </a:lnTo>
                    <a:lnTo>
                      <a:pt x="649922" y="1778000"/>
                    </a:lnTo>
                    <a:lnTo>
                      <a:pt x="648665" y="1778000"/>
                    </a:lnTo>
                    <a:lnTo>
                      <a:pt x="652259" y="1786953"/>
                    </a:lnTo>
                    <a:lnTo>
                      <a:pt x="647560" y="1778000"/>
                    </a:lnTo>
                    <a:lnTo>
                      <a:pt x="646353" y="1778000"/>
                    </a:lnTo>
                    <a:lnTo>
                      <a:pt x="643356" y="1765300"/>
                    </a:lnTo>
                    <a:lnTo>
                      <a:pt x="662813" y="1765300"/>
                    </a:lnTo>
                    <a:lnTo>
                      <a:pt x="674268" y="1778000"/>
                    </a:lnTo>
                    <a:lnTo>
                      <a:pt x="701560" y="1778000"/>
                    </a:lnTo>
                    <a:lnTo>
                      <a:pt x="706666" y="1790700"/>
                    </a:lnTo>
                    <a:lnTo>
                      <a:pt x="754253" y="1790700"/>
                    </a:lnTo>
                    <a:lnTo>
                      <a:pt x="772858" y="1803400"/>
                    </a:lnTo>
                    <a:lnTo>
                      <a:pt x="777925" y="1803400"/>
                    </a:lnTo>
                    <a:lnTo>
                      <a:pt x="810412" y="1816100"/>
                    </a:lnTo>
                    <a:lnTo>
                      <a:pt x="835647" y="1828800"/>
                    </a:lnTo>
                    <a:lnTo>
                      <a:pt x="902169" y="1854200"/>
                    </a:lnTo>
                    <a:lnTo>
                      <a:pt x="920165" y="1854200"/>
                    </a:lnTo>
                    <a:lnTo>
                      <a:pt x="927061" y="1855571"/>
                    </a:lnTo>
                    <a:lnTo>
                      <a:pt x="921042" y="1854200"/>
                    </a:lnTo>
                    <a:lnTo>
                      <a:pt x="939114" y="1854200"/>
                    </a:lnTo>
                    <a:lnTo>
                      <a:pt x="982726" y="1879600"/>
                    </a:lnTo>
                    <a:lnTo>
                      <a:pt x="999070" y="1879600"/>
                    </a:lnTo>
                    <a:lnTo>
                      <a:pt x="1012875" y="1892300"/>
                    </a:lnTo>
                    <a:lnTo>
                      <a:pt x="1037082" y="1892300"/>
                    </a:lnTo>
                    <a:lnTo>
                      <a:pt x="1044244" y="1905000"/>
                    </a:lnTo>
                    <a:lnTo>
                      <a:pt x="1099159" y="1905000"/>
                    </a:lnTo>
                    <a:lnTo>
                      <a:pt x="1116609" y="1917700"/>
                    </a:lnTo>
                    <a:lnTo>
                      <a:pt x="1150518" y="1917700"/>
                    </a:lnTo>
                    <a:lnTo>
                      <a:pt x="1165910" y="1930400"/>
                    </a:lnTo>
                    <a:lnTo>
                      <a:pt x="1267917" y="1930400"/>
                    </a:lnTo>
                    <a:lnTo>
                      <a:pt x="1290751" y="1943100"/>
                    </a:lnTo>
                    <a:lnTo>
                      <a:pt x="1424622" y="1943100"/>
                    </a:lnTo>
                    <a:lnTo>
                      <a:pt x="1458874" y="1930400"/>
                    </a:lnTo>
                    <a:lnTo>
                      <a:pt x="1441119" y="1930400"/>
                    </a:lnTo>
                    <a:lnTo>
                      <a:pt x="1470888" y="1917700"/>
                    </a:lnTo>
                    <a:lnTo>
                      <a:pt x="1516253" y="1917700"/>
                    </a:lnTo>
                    <a:lnTo>
                      <a:pt x="1523961" y="1917700"/>
                    </a:lnTo>
                    <a:lnTo>
                      <a:pt x="1526997" y="1918233"/>
                    </a:lnTo>
                    <a:lnTo>
                      <a:pt x="1529956" y="1917700"/>
                    </a:lnTo>
                    <a:lnTo>
                      <a:pt x="1538681" y="1917700"/>
                    </a:lnTo>
                    <a:lnTo>
                      <a:pt x="1554480" y="1912315"/>
                    </a:lnTo>
                    <a:lnTo>
                      <a:pt x="1575917" y="1905000"/>
                    </a:lnTo>
                    <a:lnTo>
                      <a:pt x="1615173" y="1892300"/>
                    </a:lnTo>
                    <a:lnTo>
                      <a:pt x="1697685" y="1866900"/>
                    </a:lnTo>
                    <a:lnTo>
                      <a:pt x="1690712" y="1866900"/>
                    </a:lnTo>
                    <a:lnTo>
                      <a:pt x="1710499" y="1854200"/>
                    </a:lnTo>
                    <a:lnTo>
                      <a:pt x="1726095" y="1854200"/>
                    </a:lnTo>
                    <a:lnTo>
                      <a:pt x="1749869" y="1841500"/>
                    </a:lnTo>
                    <a:lnTo>
                      <a:pt x="1771396" y="1828800"/>
                    </a:lnTo>
                    <a:lnTo>
                      <a:pt x="1783740" y="1828800"/>
                    </a:lnTo>
                    <a:lnTo>
                      <a:pt x="1790788" y="1816100"/>
                    </a:lnTo>
                    <a:lnTo>
                      <a:pt x="1796732" y="1816100"/>
                    </a:lnTo>
                    <a:lnTo>
                      <a:pt x="1785581" y="1828800"/>
                    </a:lnTo>
                    <a:lnTo>
                      <a:pt x="1798637" y="1816100"/>
                    </a:lnTo>
                    <a:lnTo>
                      <a:pt x="1815388" y="1816100"/>
                    </a:lnTo>
                    <a:lnTo>
                      <a:pt x="1835772" y="1805076"/>
                    </a:lnTo>
                    <a:lnTo>
                      <a:pt x="1816455" y="1816100"/>
                    </a:lnTo>
                    <a:lnTo>
                      <a:pt x="1816150" y="1816455"/>
                    </a:lnTo>
                    <a:lnTo>
                      <a:pt x="1816138" y="1816100"/>
                    </a:lnTo>
                    <a:lnTo>
                      <a:pt x="1815680" y="1816976"/>
                    </a:lnTo>
                    <a:lnTo>
                      <a:pt x="1805051" y="1828800"/>
                    </a:lnTo>
                    <a:lnTo>
                      <a:pt x="1794827" y="1828800"/>
                    </a:lnTo>
                    <a:lnTo>
                      <a:pt x="1776158" y="1841500"/>
                    </a:lnTo>
                    <a:lnTo>
                      <a:pt x="1769262" y="1841500"/>
                    </a:lnTo>
                    <a:lnTo>
                      <a:pt x="1739011" y="1854200"/>
                    </a:lnTo>
                    <a:lnTo>
                      <a:pt x="1700466" y="1866900"/>
                    </a:lnTo>
                    <a:lnTo>
                      <a:pt x="1659394" y="1879600"/>
                    </a:lnTo>
                    <a:lnTo>
                      <a:pt x="1635798" y="1887537"/>
                    </a:lnTo>
                    <a:lnTo>
                      <a:pt x="1635798" y="1892300"/>
                    </a:lnTo>
                    <a:lnTo>
                      <a:pt x="1617395" y="1905000"/>
                    </a:lnTo>
                    <a:lnTo>
                      <a:pt x="1611642" y="1905000"/>
                    </a:lnTo>
                    <a:lnTo>
                      <a:pt x="1626235" y="1892300"/>
                    </a:lnTo>
                    <a:lnTo>
                      <a:pt x="1635798" y="1892300"/>
                    </a:lnTo>
                    <a:lnTo>
                      <a:pt x="1635798" y="1887537"/>
                    </a:lnTo>
                    <a:lnTo>
                      <a:pt x="1621612" y="1892300"/>
                    </a:lnTo>
                    <a:lnTo>
                      <a:pt x="1618399" y="1892300"/>
                    </a:lnTo>
                    <a:lnTo>
                      <a:pt x="1610906" y="1905000"/>
                    </a:lnTo>
                    <a:lnTo>
                      <a:pt x="1600835" y="1905000"/>
                    </a:lnTo>
                    <a:lnTo>
                      <a:pt x="1590903" y="1905000"/>
                    </a:lnTo>
                    <a:lnTo>
                      <a:pt x="1579714" y="1905000"/>
                    </a:lnTo>
                    <a:lnTo>
                      <a:pt x="1571586" y="1911197"/>
                    </a:lnTo>
                    <a:lnTo>
                      <a:pt x="1588008" y="1907717"/>
                    </a:lnTo>
                    <a:lnTo>
                      <a:pt x="1577403" y="1917700"/>
                    </a:lnTo>
                    <a:lnTo>
                      <a:pt x="1563052" y="1917700"/>
                    </a:lnTo>
                    <a:lnTo>
                      <a:pt x="1571586" y="1911197"/>
                    </a:lnTo>
                    <a:lnTo>
                      <a:pt x="1540865" y="1917700"/>
                    </a:lnTo>
                    <a:lnTo>
                      <a:pt x="1545577" y="1917700"/>
                    </a:lnTo>
                    <a:lnTo>
                      <a:pt x="1530032" y="1930400"/>
                    </a:lnTo>
                    <a:lnTo>
                      <a:pt x="1576349" y="1930400"/>
                    </a:lnTo>
                    <a:lnTo>
                      <a:pt x="1583905" y="1917700"/>
                    </a:lnTo>
                    <a:lnTo>
                      <a:pt x="1617243" y="1917700"/>
                    </a:lnTo>
                    <a:lnTo>
                      <a:pt x="1647761" y="1905000"/>
                    </a:lnTo>
                    <a:lnTo>
                      <a:pt x="1711109" y="1879600"/>
                    </a:lnTo>
                    <a:lnTo>
                      <a:pt x="1727174" y="1879600"/>
                    </a:lnTo>
                    <a:lnTo>
                      <a:pt x="1735086" y="1866900"/>
                    </a:lnTo>
                    <a:lnTo>
                      <a:pt x="1742986" y="1866900"/>
                    </a:lnTo>
                    <a:lnTo>
                      <a:pt x="1774621" y="1854200"/>
                    </a:lnTo>
                    <a:lnTo>
                      <a:pt x="1790141" y="1841500"/>
                    </a:lnTo>
                    <a:lnTo>
                      <a:pt x="1805368" y="1841500"/>
                    </a:lnTo>
                    <a:lnTo>
                      <a:pt x="1820392" y="1828800"/>
                    </a:lnTo>
                    <a:lnTo>
                      <a:pt x="1826831" y="1828800"/>
                    </a:lnTo>
                    <a:lnTo>
                      <a:pt x="1835454" y="1816100"/>
                    </a:lnTo>
                    <a:lnTo>
                      <a:pt x="1823808" y="1816100"/>
                    </a:lnTo>
                    <a:lnTo>
                      <a:pt x="1822323" y="1816100"/>
                    </a:lnTo>
                    <a:lnTo>
                      <a:pt x="1821345" y="1816100"/>
                    </a:lnTo>
                    <a:lnTo>
                      <a:pt x="1821345" y="1818297"/>
                    </a:lnTo>
                    <a:lnTo>
                      <a:pt x="1816620" y="1828800"/>
                    </a:lnTo>
                    <a:lnTo>
                      <a:pt x="1816392" y="1822678"/>
                    </a:lnTo>
                    <a:lnTo>
                      <a:pt x="1821345" y="1818297"/>
                    </a:lnTo>
                    <a:lnTo>
                      <a:pt x="1821345" y="1816100"/>
                    </a:lnTo>
                    <a:lnTo>
                      <a:pt x="1818919" y="1816100"/>
                    </a:lnTo>
                    <a:lnTo>
                      <a:pt x="1837829" y="1803958"/>
                    </a:lnTo>
                    <a:lnTo>
                      <a:pt x="1838858" y="1803400"/>
                    </a:lnTo>
                    <a:lnTo>
                      <a:pt x="1864474" y="1778000"/>
                    </a:lnTo>
                    <a:lnTo>
                      <a:pt x="1873796" y="1778000"/>
                    </a:lnTo>
                    <a:lnTo>
                      <a:pt x="1878812" y="1766989"/>
                    </a:lnTo>
                    <a:lnTo>
                      <a:pt x="1879180" y="1766747"/>
                    </a:lnTo>
                    <a:lnTo>
                      <a:pt x="1878825" y="1766963"/>
                    </a:lnTo>
                    <a:lnTo>
                      <a:pt x="1879587" y="1765300"/>
                    </a:lnTo>
                    <a:lnTo>
                      <a:pt x="1892020" y="1765300"/>
                    </a:lnTo>
                    <a:lnTo>
                      <a:pt x="1884756" y="1769630"/>
                    </a:lnTo>
                    <a:lnTo>
                      <a:pt x="1891436" y="1766620"/>
                    </a:lnTo>
                    <a:lnTo>
                      <a:pt x="1900631" y="1761134"/>
                    </a:lnTo>
                    <a:lnTo>
                      <a:pt x="1902421" y="1761109"/>
                    </a:lnTo>
                    <a:lnTo>
                      <a:pt x="1911032" y="1755127"/>
                    </a:lnTo>
                    <a:lnTo>
                      <a:pt x="1914423" y="1752600"/>
                    </a:lnTo>
                    <a:lnTo>
                      <a:pt x="1915363" y="1752600"/>
                    </a:lnTo>
                    <a:lnTo>
                      <a:pt x="1916188" y="1751291"/>
                    </a:lnTo>
                    <a:lnTo>
                      <a:pt x="1926590" y="1743532"/>
                    </a:lnTo>
                    <a:lnTo>
                      <a:pt x="1931555" y="1739900"/>
                    </a:lnTo>
                    <a:lnTo>
                      <a:pt x="1933067" y="1739900"/>
                    </a:lnTo>
                    <a:lnTo>
                      <a:pt x="1935657" y="1736915"/>
                    </a:lnTo>
                    <a:lnTo>
                      <a:pt x="1944141" y="1727200"/>
                    </a:lnTo>
                    <a:lnTo>
                      <a:pt x="1954022" y="1727200"/>
                    </a:lnTo>
                    <a:lnTo>
                      <a:pt x="1945614" y="1739900"/>
                    </a:lnTo>
                    <a:lnTo>
                      <a:pt x="1948776" y="1739900"/>
                    </a:lnTo>
                    <a:lnTo>
                      <a:pt x="1956282" y="1727200"/>
                    </a:lnTo>
                    <a:lnTo>
                      <a:pt x="1956104" y="1727200"/>
                    </a:lnTo>
                    <a:lnTo>
                      <a:pt x="1968017" y="1715350"/>
                    </a:lnTo>
                    <a:lnTo>
                      <a:pt x="1961578" y="1727200"/>
                    </a:lnTo>
                    <a:lnTo>
                      <a:pt x="1964931" y="1727200"/>
                    </a:lnTo>
                    <a:lnTo>
                      <a:pt x="1953196" y="1736915"/>
                    </a:lnTo>
                    <a:lnTo>
                      <a:pt x="1953196" y="1740992"/>
                    </a:lnTo>
                    <a:lnTo>
                      <a:pt x="1947379" y="1752600"/>
                    </a:lnTo>
                    <a:lnTo>
                      <a:pt x="1939848" y="1752600"/>
                    </a:lnTo>
                    <a:lnTo>
                      <a:pt x="1923224" y="1765300"/>
                    </a:lnTo>
                    <a:lnTo>
                      <a:pt x="1923351" y="1764652"/>
                    </a:lnTo>
                    <a:lnTo>
                      <a:pt x="1938045" y="1752600"/>
                    </a:lnTo>
                    <a:lnTo>
                      <a:pt x="1953196" y="1740992"/>
                    </a:lnTo>
                    <a:lnTo>
                      <a:pt x="1953196" y="1736915"/>
                    </a:lnTo>
                    <a:lnTo>
                      <a:pt x="1949589" y="1739900"/>
                    </a:lnTo>
                    <a:lnTo>
                      <a:pt x="1933803" y="1752600"/>
                    </a:lnTo>
                    <a:lnTo>
                      <a:pt x="1924659" y="1759839"/>
                    </a:lnTo>
                    <a:lnTo>
                      <a:pt x="1926615" y="1752600"/>
                    </a:lnTo>
                    <a:lnTo>
                      <a:pt x="1922132" y="1761832"/>
                    </a:lnTo>
                    <a:lnTo>
                      <a:pt x="1912531" y="1769440"/>
                    </a:lnTo>
                    <a:lnTo>
                      <a:pt x="1912531" y="1784108"/>
                    </a:lnTo>
                    <a:lnTo>
                      <a:pt x="1907387" y="1790700"/>
                    </a:lnTo>
                    <a:lnTo>
                      <a:pt x="1901405" y="1790700"/>
                    </a:lnTo>
                    <a:lnTo>
                      <a:pt x="1912531" y="1784108"/>
                    </a:lnTo>
                    <a:lnTo>
                      <a:pt x="1912531" y="1769440"/>
                    </a:lnTo>
                    <a:lnTo>
                      <a:pt x="1901723" y="1778000"/>
                    </a:lnTo>
                    <a:lnTo>
                      <a:pt x="1906625" y="1775015"/>
                    </a:lnTo>
                    <a:lnTo>
                      <a:pt x="1902371" y="1778000"/>
                    </a:lnTo>
                    <a:lnTo>
                      <a:pt x="1901723" y="1778000"/>
                    </a:lnTo>
                    <a:lnTo>
                      <a:pt x="1886699" y="1778000"/>
                    </a:lnTo>
                    <a:lnTo>
                      <a:pt x="1870494" y="1790700"/>
                    </a:lnTo>
                    <a:lnTo>
                      <a:pt x="1850834" y="1803400"/>
                    </a:lnTo>
                    <a:lnTo>
                      <a:pt x="1841246" y="1816100"/>
                    </a:lnTo>
                    <a:lnTo>
                      <a:pt x="1852282" y="1816100"/>
                    </a:lnTo>
                    <a:lnTo>
                      <a:pt x="1860613" y="1803400"/>
                    </a:lnTo>
                    <a:lnTo>
                      <a:pt x="1884629" y="1794281"/>
                    </a:lnTo>
                    <a:lnTo>
                      <a:pt x="1886699" y="1790700"/>
                    </a:lnTo>
                    <a:lnTo>
                      <a:pt x="1894052" y="1790700"/>
                    </a:lnTo>
                    <a:lnTo>
                      <a:pt x="1894954" y="1790700"/>
                    </a:lnTo>
                    <a:lnTo>
                      <a:pt x="1891055" y="1797621"/>
                    </a:lnTo>
                    <a:lnTo>
                      <a:pt x="1899513" y="1790700"/>
                    </a:lnTo>
                    <a:lnTo>
                      <a:pt x="1895322" y="1803400"/>
                    </a:lnTo>
                    <a:lnTo>
                      <a:pt x="1896237" y="1803400"/>
                    </a:lnTo>
                    <a:lnTo>
                      <a:pt x="1910486" y="1790700"/>
                    </a:lnTo>
                    <a:lnTo>
                      <a:pt x="1923046" y="1778000"/>
                    </a:lnTo>
                    <a:lnTo>
                      <a:pt x="1934768" y="1778000"/>
                    </a:lnTo>
                    <a:lnTo>
                      <a:pt x="1940458" y="1765300"/>
                    </a:lnTo>
                    <a:lnTo>
                      <a:pt x="1946135" y="1765300"/>
                    </a:lnTo>
                    <a:lnTo>
                      <a:pt x="1969490" y="1752600"/>
                    </a:lnTo>
                    <a:lnTo>
                      <a:pt x="2011032" y="1714500"/>
                    </a:lnTo>
                    <a:lnTo>
                      <a:pt x="2024875" y="1701800"/>
                    </a:lnTo>
                    <a:lnTo>
                      <a:pt x="2080260" y="1651000"/>
                    </a:lnTo>
                    <a:lnTo>
                      <a:pt x="2080641" y="1663700"/>
                    </a:lnTo>
                    <a:lnTo>
                      <a:pt x="2094572" y="1651000"/>
                    </a:lnTo>
                    <a:lnTo>
                      <a:pt x="2107831" y="1638300"/>
                    </a:lnTo>
                    <a:lnTo>
                      <a:pt x="2106257" y="1638300"/>
                    </a:lnTo>
                    <a:lnTo>
                      <a:pt x="2127593" y="1612582"/>
                    </a:lnTo>
                    <a:lnTo>
                      <a:pt x="2136800" y="1600200"/>
                    </a:lnTo>
                    <a:lnTo>
                      <a:pt x="2137270" y="1600200"/>
                    </a:lnTo>
                    <a:lnTo>
                      <a:pt x="2127796" y="1612341"/>
                    </a:lnTo>
                    <a:lnTo>
                      <a:pt x="2137880" y="1600200"/>
                    </a:lnTo>
                    <a:lnTo>
                      <a:pt x="2143836" y="1600200"/>
                    </a:lnTo>
                    <a:lnTo>
                      <a:pt x="2151646" y="1587500"/>
                    </a:lnTo>
                    <a:lnTo>
                      <a:pt x="2160384" y="1578076"/>
                    </a:lnTo>
                    <a:lnTo>
                      <a:pt x="2156117" y="1587500"/>
                    </a:lnTo>
                    <a:lnTo>
                      <a:pt x="2158822" y="1587500"/>
                    </a:lnTo>
                    <a:lnTo>
                      <a:pt x="2161324" y="1577060"/>
                    </a:lnTo>
                    <a:lnTo>
                      <a:pt x="2163419" y="1574800"/>
                    </a:lnTo>
                    <a:lnTo>
                      <a:pt x="2165083" y="1574800"/>
                    </a:lnTo>
                    <a:lnTo>
                      <a:pt x="2175980" y="1562100"/>
                    </a:lnTo>
                    <a:lnTo>
                      <a:pt x="2180729" y="1549400"/>
                    </a:lnTo>
                    <a:lnTo>
                      <a:pt x="2188997" y="1536700"/>
                    </a:lnTo>
                    <a:lnTo>
                      <a:pt x="2210409" y="1511300"/>
                    </a:lnTo>
                    <a:lnTo>
                      <a:pt x="2227542" y="1485900"/>
                    </a:lnTo>
                    <a:lnTo>
                      <a:pt x="2240013" y="1473200"/>
                    </a:lnTo>
                    <a:lnTo>
                      <a:pt x="2250325" y="1463001"/>
                    </a:lnTo>
                    <a:lnTo>
                      <a:pt x="2246960" y="1473200"/>
                    </a:lnTo>
                    <a:lnTo>
                      <a:pt x="2235517" y="1485900"/>
                    </a:lnTo>
                    <a:lnTo>
                      <a:pt x="2229739" y="1498600"/>
                    </a:lnTo>
                    <a:lnTo>
                      <a:pt x="2234742" y="1498600"/>
                    </a:lnTo>
                    <a:lnTo>
                      <a:pt x="2245080" y="1485874"/>
                    </a:lnTo>
                    <a:lnTo>
                      <a:pt x="2255964" y="1460500"/>
                    </a:lnTo>
                    <a:lnTo>
                      <a:pt x="2266696" y="1447800"/>
                    </a:lnTo>
                    <a:lnTo>
                      <a:pt x="2276716" y="1435100"/>
                    </a:lnTo>
                    <a:lnTo>
                      <a:pt x="2285517" y="1422400"/>
                    </a:lnTo>
                    <a:lnTo>
                      <a:pt x="2281377" y="1435100"/>
                    </a:lnTo>
                    <a:lnTo>
                      <a:pt x="2289327" y="1422400"/>
                    </a:lnTo>
                    <a:lnTo>
                      <a:pt x="2297823" y="1409700"/>
                    </a:lnTo>
                    <a:lnTo>
                      <a:pt x="2306574" y="1397000"/>
                    </a:lnTo>
                    <a:lnTo>
                      <a:pt x="2315260" y="1384300"/>
                    </a:lnTo>
                    <a:lnTo>
                      <a:pt x="2318791" y="1371600"/>
                    </a:lnTo>
                    <a:lnTo>
                      <a:pt x="2328138" y="1358900"/>
                    </a:lnTo>
                    <a:lnTo>
                      <a:pt x="2332024" y="1346200"/>
                    </a:lnTo>
                    <a:lnTo>
                      <a:pt x="2341461" y="1320800"/>
                    </a:lnTo>
                    <a:lnTo>
                      <a:pt x="2350960" y="1308100"/>
                    </a:lnTo>
                    <a:lnTo>
                      <a:pt x="2360180" y="1295400"/>
                    </a:lnTo>
                    <a:lnTo>
                      <a:pt x="2367546" y="1284541"/>
                    </a:lnTo>
                    <a:lnTo>
                      <a:pt x="2368346" y="1282700"/>
                    </a:lnTo>
                    <a:lnTo>
                      <a:pt x="2368804" y="1282700"/>
                    </a:lnTo>
                    <a:lnTo>
                      <a:pt x="2373668" y="1282700"/>
                    </a:lnTo>
                    <a:lnTo>
                      <a:pt x="2378913" y="1270000"/>
                    </a:lnTo>
                    <a:lnTo>
                      <a:pt x="2383993" y="1257300"/>
                    </a:lnTo>
                    <a:lnTo>
                      <a:pt x="2386165" y="1251699"/>
                    </a:lnTo>
                    <a:lnTo>
                      <a:pt x="2388324" y="1244600"/>
                    </a:lnTo>
                    <a:lnTo>
                      <a:pt x="2397645" y="1219200"/>
                    </a:lnTo>
                    <a:lnTo>
                      <a:pt x="2394902" y="1219200"/>
                    </a:lnTo>
                    <a:lnTo>
                      <a:pt x="2385237" y="1219200"/>
                    </a:lnTo>
                    <a:lnTo>
                      <a:pt x="2385034" y="1219200"/>
                    </a:lnTo>
                    <a:lnTo>
                      <a:pt x="2385034" y="1244600"/>
                    </a:lnTo>
                    <a:lnTo>
                      <a:pt x="2381694" y="1257300"/>
                    </a:lnTo>
                    <a:lnTo>
                      <a:pt x="2375585" y="1270000"/>
                    </a:lnTo>
                    <a:lnTo>
                      <a:pt x="2368537" y="1282217"/>
                    </a:lnTo>
                    <a:lnTo>
                      <a:pt x="2373655" y="1270000"/>
                    </a:lnTo>
                    <a:lnTo>
                      <a:pt x="2378887" y="1257300"/>
                    </a:lnTo>
                    <a:lnTo>
                      <a:pt x="2384069" y="1244600"/>
                    </a:lnTo>
                    <a:lnTo>
                      <a:pt x="2385034" y="1244600"/>
                    </a:lnTo>
                    <a:lnTo>
                      <a:pt x="2385034" y="1219200"/>
                    </a:lnTo>
                    <a:lnTo>
                      <a:pt x="2384310" y="1219200"/>
                    </a:lnTo>
                    <a:lnTo>
                      <a:pt x="2378049" y="1231900"/>
                    </a:lnTo>
                    <a:lnTo>
                      <a:pt x="2374252" y="1231900"/>
                    </a:lnTo>
                    <a:lnTo>
                      <a:pt x="2381808" y="1206500"/>
                    </a:lnTo>
                    <a:lnTo>
                      <a:pt x="2388730" y="1193800"/>
                    </a:lnTo>
                    <a:lnTo>
                      <a:pt x="2394762" y="1181100"/>
                    </a:lnTo>
                    <a:lnTo>
                      <a:pt x="2394877" y="1180807"/>
                    </a:lnTo>
                    <a:lnTo>
                      <a:pt x="2394966" y="1180604"/>
                    </a:lnTo>
                    <a:lnTo>
                      <a:pt x="2399665" y="1168400"/>
                    </a:lnTo>
                    <a:lnTo>
                      <a:pt x="2397861" y="1168400"/>
                    </a:lnTo>
                    <a:lnTo>
                      <a:pt x="2400897" y="1155700"/>
                    </a:lnTo>
                    <a:lnTo>
                      <a:pt x="2406993" y="1143000"/>
                    </a:lnTo>
                    <a:lnTo>
                      <a:pt x="2413266" y="1130300"/>
                    </a:lnTo>
                    <a:lnTo>
                      <a:pt x="2419870" y="1104900"/>
                    </a:lnTo>
                    <a:lnTo>
                      <a:pt x="2425662" y="1092200"/>
                    </a:lnTo>
                    <a:lnTo>
                      <a:pt x="2431250" y="1079500"/>
                    </a:lnTo>
                    <a:lnTo>
                      <a:pt x="2436444" y="1054100"/>
                    </a:lnTo>
                    <a:lnTo>
                      <a:pt x="2441079" y="1041400"/>
                    </a:lnTo>
                    <a:lnTo>
                      <a:pt x="2439911" y="1054100"/>
                    </a:lnTo>
                    <a:lnTo>
                      <a:pt x="2442248" y="1041400"/>
                    </a:lnTo>
                    <a:lnTo>
                      <a:pt x="2451455" y="1003300"/>
                    </a:lnTo>
                    <a:lnTo>
                      <a:pt x="2456967" y="965200"/>
                    </a:lnTo>
                    <a:lnTo>
                      <a:pt x="2458516" y="956030"/>
                    </a:lnTo>
                    <a:lnTo>
                      <a:pt x="2456256" y="962850"/>
                    </a:lnTo>
                    <a:lnTo>
                      <a:pt x="2456980" y="952500"/>
                    </a:lnTo>
                    <a:lnTo>
                      <a:pt x="2458085" y="952500"/>
                    </a:lnTo>
                    <a:lnTo>
                      <a:pt x="2459393" y="939800"/>
                    </a:lnTo>
                    <a:lnTo>
                      <a:pt x="2462288" y="914400"/>
                    </a:lnTo>
                    <a:lnTo>
                      <a:pt x="2464143" y="901700"/>
                    </a:lnTo>
                    <a:lnTo>
                      <a:pt x="2461666" y="901700"/>
                    </a:lnTo>
                    <a:lnTo>
                      <a:pt x="2462098" y="889000"/>
                    </a:lnTo>
                    <a:lnTo>
                      <a:pt x="2463152" y="876300"/>
                    </a:lnTo>
                    <a:lnTo>
                      <a:pt x="2464397" y="863600"/>
                    </a:lnTo>
                    <a:lnTo>
                      <a:pt x="2465413" y="850900"/>
                    </a:lnTo>
                    <a:lnTo>
                      <a:pt x="2466048" y="838200"/>
                    </a:lnTo>
                    <a:lnTo>
                      <a:pt x="2466517" y="825500"/>
                    </a:lnTo>
                    <a:lnTo>
                      <a:pt x="2466644" y="812800"/>
                    </a:lnTo>
                    <a:close/>
                  </a:path>
                  <a:path w="2494915" h="2120900">
                    <a:moveTo>
                      <a:pt x="2467343" y="968857"/>
                    </a:moveTo>
                    <a:lnTo>
                      <a:pt x="2465438" y="977900"/>
                    </a:lnTo>
                    <a:lnTo>
                      <a:pt x="2462034" y="990600"/>
                    </a:lnTo>
                    <a:lnTo>
                      <a:pt x="2458288" y="1003300"/>
                    </a:lnTo>
                    <a:lnTo>
                      <a:pt x="2456523" y="1015784"/>
                    </a:lnTo>
                    <a:lnTo>
                      <a:pt x="2461158" y="1003300"/>
                    </a:lnTo>
                    <a:lnTo>
                      <a:pt x="2460015" y="1003300"/>
                    </a:lnTo>
                    <a:lnTo>
                      <a:pt x="2464397" y="990600"/>
                    </a:lnTo>
                    <a:lnTo>
                      <a:pt x="2467343" y="968857"/>
                    </a:lnTo>
                    <a:close/>
                  </a:path>
                  <a:path w="2494915" h="2120900">
                    <a:moveTo>
                      <a:pt x="2468537" y="901700"/>
                    </a:moveTo>
                    <a:lnTo>
                      <a:pt x="2468499" y="889000"/>
                    </a:lnTo>
                    <a:lnTo>
                      <a:pt x="2467419" y="889000"/>
                    </a:lnTo>
                    <a:lnTo>
                      <a:pt x="2465108" y="914400"/>
                    </a:lnTo>
                    <a:lnTo>
                      <a:pt x="2462720" y="927100"/>
                    </a:lnTo>
                    <a:lnTo>
                      <a:pt x="2461069" y="940930"/>
                    </a:lnTo>
                    <a:lnTo>
                      <a:pt x="2461260" y="939800"/>
                    </a:lnTo>
                    <a:lnTo>
                      <a:pt x="2466784" y="914400"/>
                    </a:lnTo>
                    <a:lnTo>
                      <a:pt x="2467686" y="914400"/>
                    </a:lnTo>
                    <a:lnTo>
                      <a:pt x="2468092" y="901700"/>
                    </a:lnTo>
                    <a:lnTo>
                      <a:pt x="2468537" y="901700"/>
                    </a:lnTo>
                    <a:close/>
                  </a:path>
                  <a:path w="2494915" h="2120900">
                    <a:moveTo>
                      <a:pt x="2468562" y="828802"/>
                    </a:moveTo>
                    <a:lnTo>
                      <a:pt x="2468321" y="822172"/>
                    </a:lnTo>
                    <a:lnTo>
                      <a:pt x="2467191" y="825347"/>
                    </a:lnTo>
                    <a:lnTo>
                      <a:pt x="2467775" y="827633"/>
                    </a:lnTo>
                    <a:lnTo>
                      <a:pt x="2467927" y="833945"/>
                    </a:lnTo>
                    <a:lnTo>
                      <a:pt x="2467800" y="842645"/>
                    </a:lnTo>
                    <a:lnTo>
                      <a:pt x="2467546" y="852119"/>
                    </a:lnTo>
                    <a:lnTo>
                      <a:pt x="2466721" y="860704"/>
                    </a:lnTo>
                    <a:lnTo>
                      <a:pt x="2466276" y="866825"/>
                    </a:lnTo>
                    <a:lnTo>
                      <a:pt x="2466479" y="868870"/>
                    </a:lnTo>
                    <a:lnTo>
                      <a:pt x="2467622" y="865225"/>
                    </a:lnTo>
                    <a:lnTo>
                      <a:pt x="2468461" y="852500"/>
                    </a:lnTo>
                    <a:lnTo>
                      <a:pt x="2468562" y="828802"/>
                    </a:lnTo>
                    <a:close/>
                  </a:path>
                  <a:path w="2494915" h="2120900">
                    <a:moveTo>
                      <a:pt x="2469286" y="958773"/>
                    </a:moveTo>
                    <a:lnTo>
                      <a:pt x="2467826" y="965200"/>
                    </a:lnTo>
                    <a:lnTo>
                      <a:pt x="2467343" y="968857"/>
                    </a:lnTo>
                    <a:lnTo>
                      <a:pt x="2468105" y="965200"/>
                    </a:lnTo>
                    <a:lnTo>
                      <a:pt x="2469286" y="958773"/>
                    </a:lnTo>
                    <a:close/>
                  </a:path>
                  <a:path w="2494915" h="2120900">
                    <a:moveTo>
                      <a:pt x="2469350" y="1009942"/>
                    </a:moveTo>
                    <a:lnTo>
                      <a:pt x="2467559" y="1019771"/>
                    </a:lnTo>
                    <a:lnTo>
                      <a:pt x="2465946" y="1028407"/>
                    </a:lnTo>
                    <a:lnTo>
                      <a:pt x="2467165" y="1024877"/>
                    </a:lnTo>
                    <a:lnTo>
                      <a:pt x="2467635" y="1020546"/>
                    </a:lnTo>
                    <a:lnTo>
                      <a:pt x="2469350" y="1009942"/>
                    </a:lnTo>
                    <a:close/>
                  </a:path>
                  <a:path w="2494915" h="2120900">
                    <a:moveTo>
                      <a:pt x="2471255" y="810412"/>
                    </a:moveTo>
                    <a:lnTo>
                      <a:pt x="2470810" y="825207"/>
                    </a:lnTo>
                    <a:lnTo>
                      <a:pt x="2470950" y="824966"/>
                    </a:lnTo>
                    <a:lnTo>
                      <a:pt x="2471255" y="810412"/>
                    </a:lnTo>
                    <a:close/>
                  </a:path>
                  <a:path w="2494915" h="2120900">
                    <a:moveTo>
                      <a:pt x="2472169" y="825969"/>
                    </a:moveTo>
                    <a:lnTo>
                      <a:pt x="2471724" y="823620"/>
                    </a:lnTo>
                    <a:lnTo>
                      <a:pt x="2470950" y="824966"/>
                    </a:lnTo>
                    <a:lnTo>
                      <a:pt x="2470391" y="851204"/>
                    </a:lnTo>
                    <a:lnTo>
                      <a:pt x="2472169" y="825969"/>
                    </a:lnTo>
                    <a:close/>
                  </a:path>
                  <a:path w="2494915" h="2120900">
                    <a:moveTo>
                      <a:pt x="2472918" y="996505"/>
                    </a:moveTo>
                    <a:lnTo>
                      <a:pt x="2471902" y="1003300"/>
                    </a:lnTo>
                    <a:lnTo>
                      <a:pt x="2472613" y="1003300"/>
                    </a:lnTo>
                    <a:lnTo>
                      <a:pt x="2472918" y="996505"/>
                    </a:lnTo>
                    <a:close/>
                  </a:path>
                  <a:path w="2494915" h="2120900">
                    <a:moveTo>
                      <a:pt x="2473452" y="939800"/>
                    </a:moveTo>
                    <a:lnTo>
                      <a:pt x="2472296" y="939800"/>
                    </a:lnTo>
                    <a:lnTo>
                      <a:pt x="2470454" y="952500"/>
                    </a:lnTo>
                    <a:lnTo>
                      <a:pt x="2469286" y="958773"/>
                    </a:lnTo>
                    <a:lnTo>
                      <a:pt x="2470721" y="952500"/>
                    </a:lnTo>
                    <a:lnTo>
                      <a:pt x="2473452" y="939800"/>
                    </a:lnTo>
                    <a:close/>
                  </a:path>
                  <a:path w="2494915" h="2120900">
                    <a:moveTo>
                      <a:pt x="2480170" y="864463"/>
                    </a:moveTo>
                    <a:lnTo>
                      <a:pt x="2478417" y="876300"/>
                    </a:lnTo>
                    <a:lnTo>
                      <a:pt x="2477325" y="889000"/>
                    </a:lnTo>
                    <a:lnTo>
                      <a:pt x="2476614" y="889000"/>
                    </a:lnTo>
                    <a:lnTo>
                      <a:pt x="2476462" y="901700"/>
                    </a:lnTo>
                    <a:lnTo>
                      <a:pt x="2480170" y="864463"/>
                    </a:lnTo>
                    <a:close/>
                  </a:path>
                  <a:path w="2494915" h="2120900">
                    <a:moveTo>
                      <a:pt x="2487701" y="850811"/>
                    </a:moveTo>
                    <a:lnTo>
                      <a:pt x="2487574" y="846696"/>
                    </a:lnTo>
                    <a:lnTo>
                      <a:pt x="2487574" y="852436"/>
                    </a:lnTo>
                    <a:lnTo>
                      <a:pt x="2487701" y="850811"/>
                    </a:lnTo>
                    <a:close/>
                  </a:path>
                  <a:path w="2494915" h="2120900">
                    <a:moveTo>
                      <a:pt x="2489479" y="850900"/>
                    </a:moveTo>
                    <a:lnTo>
                      <a:pt x="2488920" y="838200"/>
                    </a:lnTo>
                    <a:lnTo>
                      <a:pt x="2487701" y="850811"/>
                    </a:lnTo>
                    <a:lnTo>
                      <a:pt x="2487231" y="863600"/>
                    </a:lnTo>
                    <a:lnTo>
                      <a:pt x="2486037" y="876300"/>
                    </a:lnTo>
                    <a:lnTo>
                      <a:pt x="2482989" y="901700"/>
                    </a:lnTo>
                    <a:lnTo>
                      <a:pt x="2483447" y="889000"/>
                    </a:lnTo>
                    <a:lnTo>
                      <a:pt x="2481554" y="901700"/>
                    </a:lnTo>
                    <a:lnTo>
                      <a:pt x="2479598" y="901700"/>
                    </a:lnTo>
                    <a:lnTo>
                      <a:pt x="2479891" y="889000"/>
                    </a:lnTo>
                    <a:lnTo>
                      <a:pt x="2481745" y="863600"/>
                    </a:lnTo>
                    <a:lnTo>
                      <a:pt x="2482519" y="863600"/>
                    </a:lnTo>
                    <a:lnTo>
                      <a:pt x="2483116" y="850900"/>
                    </a:lnTo>
                    <a:lnTo>
                      <a:pt x="2484894" y="812800"/>
                    </a:lnTo>
                    <a:lnTo>
                      <a:pt x="2485580" y="800100"/>
                    </a:lnTo>
                    <a:lnTo>
                      <a:pt x="2485567" y="787400"/>
                    </a:lnTo>
                    <a:lnTo>
                      <a:pt x="2484907" y="787400"/>
                    </a:lnTo>
                    <a:lnTo>
                      <a:pt x="2484399" y="774700"/>
                    </a:lnTo>
                    <a:lnTo>
                      <a:pt x="2483777" y="774700"/>
                    </a:lnTo>
                    <a:lnTo>
                      <a:pt x="2483053" y="762000"/>
                    </a:lnTo>
                    <a:lnTo>
                      <a:pt x="2482177" y="762000"/>
                    </a:lnTo>
                    <a:lnTo>
                      <a:pt x="2482837" y="774700"/>
                    </a:lnTo>
                    <a:lnTo>
                      <a:pt x="2483116" y="787400"/>
                    </a:lnTo>
                    <a:lnTo>
                      <a:pt x="2483281" y="800100"/>
                    </a:lnTo>
                    <a:lnTo>
                      <a:pt x="2481186" y="838200"/>
                    </a:lnTo>
                    <a:lnTo>
                      <a:pt x="2480297" y="863600"/>
                    </a:lnTo>
                    <a:lnTo>
                      <a:pt x="2480221" y="864463"/>
                    </a:lnTo>
                    <a:lnTo>
                      <a:pt x="2478367" y="901700"/>
                    </a:lnTo>
                    <a:lnTo>
                      <a:pt x="2477986" y="914400"/>
                    </a:lnTo>
                    <a:lnTo>
                      <a:pt x="2477833" y="914400"/>
                    </a:lnTo>
                    <a:lnTo>
                      <a:pt x="2477287" y="927100"/>
                    </a:lnTo>
                    <a:lnTo>
                      <a:pt x="2475001" y="939800"/>
                    </a:lnTo>
                    <a:lnTo>
                      <a:pt x="2473896" y="952500"/>
                    </a:lnTo>
                    <a:lnTo>
                      <a:pt x="2472309" y="952500"/>
                    </a:lnTo>
                    <a:lnTo>
                      <a:pt x="2470416" y="965200"/>
                    </a:lnTo>
                    <a:lnTo>
                      <a:pt x="2468359" y="977900"/>
                    </a:lnTo>
                    <a:lnTo>
                      <a:pt x="2466009" y="990600"/>
                    </a:lnTo>
                    <a:lnTo>
                      <a:pt x="2463495" y="1003300"/>
                    </a:lnTo>
                    <a:lnTo>
                      <a:pt x="2461158" y="1003300"/>
                    </a:lnTo>
                    <a:lnTo>
                      <a:pt x="2450274" y="1054100"/>
                    </a:lnTo>
                    <a:lnTo>
                      <a:pt x="2446604" y="1066253"/>
                    </a:lnTo>
                    <a:lnTo>
                      <a:pt x="2446604" y="1087932"/>
                    </a:lnTo>
                    <a:lnTo>
                      <a:pt x="2445588" y="1092200"/>
                    </a:lnTo>
                    <a:lnTo>
                      <a:pt x="2441168" y="1104900"/>
                    </a:lnTo>
                    <a:lnTo>
                      <a:pt x="2445207" y="1092200"/>
                    </a:lnTo>
                    <a:lnTo>
                      <a:pt x="2446604" y="1087932"/>
                    </a:lnTo>
                    <a:lnTo>
                      <a:pt x="2446604" y="1066253"/>
                    </a:lnTo>
                    <a:lnTo>
                      <a:pt x="2434920" y="1104900"/>
                    </a:lnTo>
                    <a:lnTo>
                      <a:pt x="2417280" y="1143000"/>
                    </a:lnTo>
                    <a:lnTo>
                      <a:pt x="2399500" y="1193800"/>
                    </a:lnTo>
                    <a:lnTo>
                      <a:pt x="2402967" y="1181100"/>
                    </a:lnTo>
                    <a:lnTo>
                      <a:pt x="2394470" y="1206512"/>
                    </a:lnTo>
                    <a:lnTo>
                      <a:pt x="2388819" y="1214272"/>
                    </a:lnTo>
                    <a:lnTo>
                      <a:pt x="2397048" y="1214272"/>
                    </a:lnTo>
                    <a:lnTo>
                      <a:pt x="2400452" y="1206500"/>
                    </a:lnTo>
                    <a:lnTo>
                      <a:pt x="2405494" y="1193800"/>
                    </a:lnTo>
                    <a:lnTo>
                      <a:pt x="2410117" y="1181100"/>
                    </a:lnTo>
                    <a:lnTo>
                      <a:pt x="2414435" y="1181100"/>
                    </a:lnTo>
                    <a:lnTo>
                      <a:pt x="2418143" y="1168400"/>
                    </a:lnTo>
                    <a:lnTo>
                      <a:pt x="2421686" y="1155700"/>
                    </a:lnTo>
                    <a:lnTo>
                      <a:pt x="2425154" y="1155700"/>
                    </a:lnTo>
                    <a:lnTo>
                      <a:pt x="2428659" y="1143000"/>
                    </a:lnTo>
                    <a:lnTo>
                      <a:pt x="2428875" y="1143000"/>
                    </a:lnTo>
                    <a:lnTo>
                      <a:pt x="2427236" y="1155700"/>
                    </a:lnTo>
                    <a:lnTo>
                      <a:pt x="2428659" y="1155700"/>
                    </a:lnTo>
                    <a:lnTo>
                      <a:pt x="2433167" y="1143000"/>
                    </a:lnTo>
                    <a:lnTo>
                      <a:pt x="2442184" y="1117600"/>
                    </a:lnTo>
                    <a:lnTo>
                      <a:pt x="2444788" y="1104900"/>
                    </a:lnTo>
                    <a:lnTo>
                      <a:pt x="2447188" y="1104900"/>
                    </a:lnTo>
                    <a:lnTo>
                      <a:pt x="2449499" y="1092200"/>
                    </a:lnTo>
                    <a:lnTo>
                      <a:pt x="2446286" y="1092200"/>
                    </a:lnTo>
                    <a:lnTo>
                      <a:pt x="2447518" y="1085151"/>
                    </a:lnTo>
                    <a:lnTo>
                      <a:pt x="2449385" y="1079500"/>
                    </a:lnTo>
                    <a:lnTo>
                      <a:pt x="2448623" y="1079500"/>
                    </a:lnTo>
                    <a:lnTo>
                      <a:pt x="2448191" y="1081290"/>
                    </a:lnTo>
                    <a:lnTo>
                      <a:pt x="2448509" y="1079500"/>
                    </a:lnTo>
                    <a:lnTo>
                      <a:pt x="2452103" y="1066800"/>
                    </a:lnTo>
                    <a:lnTo>
                      <a:pt x="2453068" y="1066800"/>
                    </a:lnTo>
                    <a:lnTo>
                      <a:pt x="2452471" y="1070330"/>
                    </a:lnTo>
                    <a:lnTo>
                      <a:pt x="2453652" y="1066800"/>
                    </a:lnTo>
                    <a:lnTo>
                      <a:pt x="2457932" y="1054100"/>
                    </a:lnTo>
                    <a:lnTo>
                      <a:pt x="2461564" y="1028700"/>
                    </a:lnTo>
                    <a:lnTo>
                      <a:pt x="2465374" y="1015784"/>
                    </a:lnTo>
                    <a:lnTo>
                      <a:pt x="2469159" y="1003300"/>
                    </a:lnTo>
                    <a:lnTo>
                      <a:pt x="2473134" y="990600"/>
                    </a:lnTo>
                    <a:lnTo>
                      <a:pt x="2472918" y="996505"/>
                    </a:lnTo>
                    <a:lnTo>
                      <a:pt x="2473795" y="990600"/>
                    </a:lnTo>
                    <a:lnTo>
                      <a:pt x="2475458" y="977900"/>
                    </a:lnTo>
                    <a:lnTo>
                      <a:pt x="2478659" y="965200"/>
                    </a:lnTo>
                    <a:lnTo>
                      <a:pt x="2480335" y="952500"/>
                    </a:lnTo>
                    <a:lnTo>
                      <a:pt x="2485136" y="914400"/>
                    </a:lnTo>
                    <a:lnTo>
                      <a:pt x="2487003" y="889000"/>
                    </a:lnTo>
                    <a:lnTo>
                      <a:pt x="2488641" y="876300"/>
                    </a:lnTo>
                    <a:lnTo>
                      <a:pt x="2489479" y="850900"/>
                    </a:lnTo>
                    <a:close/>
                  </a:path>
                  <a:path w="2494915" h="2120900">
                    <a:moveTo>
                      <a:pt x="2492667" y="786028"/>
                    </a:moveTo>
                    <a:lnTo>
                      <a:pt x="2489885" y="738225"/>
                    </a:lnTo>
                    <a:lnTo>
                      <a:pt x="2479040" y="672680"/>
                    </a:lnTo>
                    <a:lnTo>
                      <a:pt x="2478354" y="667207"/>
                    </a:lnTo>
                    <a:lnTo>
                      <a:pt x="2477211" y="661466"/>
                    </a:lnTo>
                    <a:lnTo>
                      <a:pt x="2475687" y="655281"/>
                    </a:lnTo>
                    <a:lnTo>
                      <a:pt x="2476474" y="660819"/>
                    </a:lnTo>
                    <a:lnTo>
                      <a:pt x="2483396" y="728459"/>
                    </a:lnTo>
                    <a:lnTo>
                      <a:pt x="2484374" y="749287"/>
                    </a:lnTo>
                    <a:lnTo>
                      <a:pt x="2485567" y="766940"/>
                    </a:lnTo>
                    <a:lnTo>
                      <a:pt x="2486939" y="779335"/>
                    </a:lnTo>
                    <a:lnTo>
                      <a:pt x="2488450" y="784390"/>
                    </a:lnTo>
                    <a:lnTo>
                      <a:pt x="2485961" y="762152"/>
                    </a:lnTo>
                    <a:lnTo>
                      <a:pt x="2483586" y="727608"/>
                    </a:lnTo>
                    <a:lnTo>
                      <a:pt x="2482177" y="715975"/>
                    </a:lnTo>
                    <a:lnTo>
                      <a:pt x="2483129" y="712711"/>
                    </a:lnTo>
                    <a:lnTo>
                      <a:pt x="2484145" y="714476"/>
                    </a:lnTo>
                    <a:lnTo>
                      <a:pt x="2485212" y="719213"/>
                    </a:lnTo>
                    <a:lnTo>
                      <a:pt x="2486495" y="723938"/>
                    </a:lnTo>
                    <a:lnTo>
                      <a:pt x="2487142" y="731685"/>
                    </a:lnTo>
                    <a:lnTo>
                      <a:pt x="2488425" y="753681"/>
                    </a:lnTo>
                    <a:lnTo>
                      <a:pt x="2489454" y="766787"/>
                    </a:lnTo>
                    <a:lnTo>
                      <a:pt x="2490825" y="778090"/>
                    </a:lnTo>
                    <a:lnTo>
                      <a:pt x="2492667" y="786028"/>
                    </a:lnTo>
                    <a:close/>
                  </a:path>
                  <a:path w="2494915" h="2120900">
                    <a:moveTo>
                      <a:pt x="2494800" y="811961"/>
                    </a:moveTo>
                    <a:lnTo>
                      <a:pt x="2494762" y="794664"/>
                    </a:lnTo>
                    <a:lnTo>
                      <a:pt x="2494496" y="786015"/>
                    </a:lnTo>
                    <a:lnTo>
                      <a:pt x="2493810" y="777379"/>
                    </a:lnTo>
                    <a:lnTo>
                      <a:pt x="2493632" y="780796"/>
                    </a:lnTo>
                    <a:lnTo>
                      <a:pt x="2494267" y="789444"/>
                    </a:lnTo>
                    <a:lnTo>
                      <a:pt x="2494394" y="798080"/>
                    </a:lnTo>
                    <a:lnTo>
                      <a:pt x="2494318" y="806742"/>
                    </a:lnTo>
                    <a:lnTo>
                      <a:pt x="2494356" y="815403"/>
                    </a:lnTo>
                    <a:lnTo>
                      <a:pt x="2494800" y="811961"/>
                    </a:lnTo>
                    <a:close/>
                  </a:path>
                </a:pathLst>
              </a:custGeom>
              <a:solidFill>
                <a:srgbClr val="FFD61C"/>
              </a:solidFill>
            </p:spPr>
            <p:txBody>
              <a:bodyPr wrap="square" lIns="0" tIns="0" rIns="0" bIns="0" rtlCol="0"/>
              <a:lstStyle/>
              <a:p>
                <a:endParaRPr/>
              </a:p>
            </p:txBody>
          </p:sp>
          <p:sp>
            <p:nvSpPr>
              <p:cNvPr id="382" name="object 71"/>
              <p:cNvSpPr/>
              <p:nvPr/>
            </p:nvSpPr>
            <p:spPr>
              <a:xfrm>
                <a:off x="9170822" y="6422739"/>
                <a:ext cx="2084070" cy="1323975"/>
              </a:xfrm>
              <a:custGeom>
                <a:avLst/>
                <a:gdLst/>
                <a:ahLst/>
                <a:cxnLst/>
                <a:rect l="l" t="t" r="r" b="b"/>
                <a:pathLst>
                  <a:path w="2084070" h="1323975">
                    <a:moveTo>
                      <a:pt x="12115" y="1243304"/>
                    </a:moveTo>
                    <a:lnTo>
                      <a:pt x="0" y="1238440"/>
                    </a:lnTo>
                    <a:lnTo>
                      <a:pt x="5207" y="1240624"/>
                    </a:lnTo>
                    <a:lnTo>
                      <a:pt x="8763" y="1242148"/>
                    </a:lnTo>
                    <a:lnTo>
                      <a:pt x="12115" y="1243304"/>
                    </a:lnTo>
                    <a:close/>
                  </a:path>
                  <a:path w="2084070" h="1323975">
                    <a:moveTo>
                      <a:pt x="37846" y="1255725"/>
                    </a:moveTo>
                    <a:lnTo>
                      <a:pt x="35102" y="1254213"/>
                    </a:lnTo>
                    <a:lnTo>
                      <a:pt x="36817" y="1253832"/>
                    </a:lnTo>
                    <a:lnTo>
                      <a:pt x="37579" y="1253490"/>
                    </a:lnTo>
                    <a:lnTo>
                      <a:pt x="5930" y="1244714"/>
                    </a:lnTo>
                    <a:lnTo>
                      <a:pt x="13906" y="1247711"/>
                    </a:lnTo>
                    <a:lnTo>
                      <a:pt x="21882" y="1250518"/>
                    </a:lnTo>
                    <a:lnTo>
                      <a:pt x="29857" y="1253159"/>
                    </a:lnTo>
                    <a:lnTo>
                      <a:pt x="37846" y="1255725"/>
                    </a:lnTo>
                    <a:close/>
                  </a:path>
                  <a:path w="2084070" h="1323975">
                    <a:moveTo>
                      <a:pt x="44005" y="1257503"/>
                    </a:moveTo>
                    <a:lnTo>
                      <a:pt x="37846" y="1255725"/>
                    </a:lnTo>
                    <a:lnTo>
                      <a:pt x="39179" y="1256182"/>
                    </a:lnTo>
                    <a:lnTo>
                      <a:pt x="41135" y="1256753"/>
                    </a:lnTo>
                    <a:lnTo>
                      <a:pt x="44005" y="1257503"/>
                    </a:lnTo>
                    <a:close/>
                  </a:path>
                  <a:path w="2084070" h="1323975">
                    <a:moveTo>
                      <a:pt x="152654" y="1285328"/>
                    </a:moveTo>
                    <a:lnTo>
                      <a:pt x="124536" y="1278318"/>
                    </a:lnTo>
                    <a:lnTo>
                      <a:pt x="109105" y="1274775"/>
                    </a:lnTo>
                    <a:lnTo>
                      <a:pt x="103416" y="1274114"/>
                    </a:lnTo>
                    <a:lnTo>
                      <a:pt x="116319" y="1277620"/>
                    </a:lnTo>
                    <a:lnTo>
                      <a:pt x="128485" y="1280553"/>
                    </a:lnTo>
                    <a:lnTo>
                      <a:pt x="140423" y="1283068"/>
                    </a:lnTo>
                    <a:lnTo>
                      <a:pt x="152654" y="1285328"/>
                    </a:lnTo>
                    <a:close/>
                  </a:path>
                  <a:path w="2084070" h="1323975">
                    <a:moveTo>
                      <a:pt x="170395" y="1215288"/>
                    </a:moveTo>
                    <a:lnTo>
                      <a:pt x="163893" y="1213319"/>
                    </a:lnTo>
                    <a:lnTo>
                      <a:pt x="160337" y="1212913"/>
                    </a:lnTo>
                    <a:lnTo>
                      <a:pt x="149923" y="1212189"/>
                    </a:lnTo>
                    <a:lnTo>
                      <a:pt x="143967" y="1211630"/>
                    </a:lnTo>
                    <a:lnTo>
                      <a:pt x="136334" y="1210589"/>
                    </a:lnTo>
                    <a:lnTo>
                      <a:pt x="126542" y="1208824"/>
                    </a:lnTo>
                    <a:lnTo>
                      <a:pt x="134797" y="1209573"/>
                    </a:lnTo>
                    <a:lnTo>
                      <a:pt x="143027" y="1210144"/>
                    </a:lnTo>
                    <a:lnTo>
                      <a:pt x="118897" y="1207350"/>
                    </a:lnTo>
                    <a:lnTo>
                      <a:pt x="119075" y="1208265"/>
                    </a:lnTo>
                    <a:lnTo>
                      <a:pt x="138264" y="1211453"/>
                    </a:lnTo>
                    <a:lnTo>
                      <a:pt x="144589" y="1212418"/>
                    </a:lnTo>
                    <a:lnTo>
                      <a:pt x="163880" y="1214653"/>
                    </a:lnTo>
                    <a:lnTo>
                      <a:pt x="170395" y="1215288"/>
                    </a:lnTo>
                    <a:close/>
                  </a:path>
                  <a:path w="2084070" h="1323975">
                    <a:moveTo>
                      <a:pt x="216827" y="1277493"/>
                    </a:moveTo>
                    <a:lnTo>
                      <a:pt x="212991" y="1276921"/>
                    </a:lnTo>
                    <a:lnTo>
                      <a:pt x="202412" y="1276438"/>
                    </a:lnTo>
                    <a:lnTo>
                      <a:pt x="191858" y="1275842"/>
                    </a:lnTo>
                    <a:lnTo>
                      <a:pt x="181317" y="1275130"/>
                    </a:lnTo>
                    <a:lnTo>
                      <a:pt x="170776" y="1274305"/>
                    </a:lnTo>
                    <a:lnTo>
                      <a:pt x="182257" y="1275295"/>
                    </a:lnTo>
                    <a:lnTo>
                      <a:pt x="193763" y="1276146"/>
                    </a:lnTo>
                    <a:lnTo>
                      <a:pt x="205295" y="1276870"/>
                    </a:lnTo>
                    <a:lnTo>
                      <a:pt x="216827" y="1277493"/>
                    </a:lnTo>
                    <a:close/>
                  </a:path>
                  <a:path w="2084070" h="1323975">
                    <a:moveTo>
                      <a:pt x="253136" y="1264234"/>
                    </a:moveTo>
                    <a:lnTo>
                      <a:pt x="246722" y="1262659"/>
                    </a:lnTo>
                    <a:lnTo>
                      <a:pt x="222618" y="1260132"/>
                    </a:lnTo>
                    <a:lnTo>
                      <a:pt x="229704" y="1261364"/>
                    </a:lnTo>
                    <a:lnTo>
                      <a:pt x="236270" y="1262761"/>
                    </a:lnTo>
                    <a:lnTo>
                      <a:pt x="240068" y="1264081"/>
                    </a:lnTo>
                    <a:lnTo>
                      <a:pt x="238798" y="1265072"/>
                    </a:lnTo>
                    <a:lnTo>
                      <a:pt x="248335" y="1264996"/>
                    </a:lnTo>
                    <a:lnTo>
                      <a:pt x="253136" y="1264234"/>
                    </a:lnTo>
                    <a:close/>
                  </a:path>
                  <a:path w="2084070" h="1323975">
                    <a:moveTo>
                      <a:pt x="387565" y="1256258"/>
                    </a:moveTo>
                    <a:lnTo>
                      <a:pt x="382816" y="1255852"/>
                    </a:lnTo>
                    <a:lnTo>
                      <a:pt x="370738" y="1256665"/>
                    </a:lnTo>
                    <a:lnTo>
                      <a:pt x="359803" y="1257693"/>
                    </a:lnTo>
                    <a:lnTo>
                      <a:pt x="358521" y="1257935"/>
                    </a:lnTo>
                    <a:lnTo>
                      <a:pt x="365760" y="1257604"/>
                    </a:lnTo>
                    <a:lnTo>
                      <a:pt x="381381" y="1256487"/>
                    </a:lnTo>
                    <a:lnTo>
                      <a:pt x="387565" y="1256258"/>
                    </a:lnTo>
                    <a:close/>
                  </a:path>
                  <a:path w="2084070" h="1323975">
                    <a:moveTo>
                      <a:pt x="391083" y="1314792"/>
                    </a:moveTo>
                    <a:lnTo>
                      <a:pt x="373862" y="1317091"/>
                    </a:lnTo>
                    <a:lnTo>
                      <a:pt x="352920" y="1318869"/>
                    </a:lnTo>
                    <a:lnTo>
                      <a:pt x="330238" y="1319999"/>
                    </a:lnTo>
                    <a:lnTo>
                      <a:pt x="307771" y="1320368"/>
                    </a:lnTo>
                    <a:lnTo>
                      <a:pt x="271221" y="1320038"/>
                    </a:lnTo>
                    <a:lnTo>
                      <a:pt x="260959" y="1320165"/>
                    </a:lnTo>
                    <a:lnTo>
                      <a:pt x="258584" y="1321092"/>
                    </a:lnTo>
                    <a:lnTo>
                      <a:pt x="283387" y="1322959"/>
                    </a:lnTo>
                    <a:lnTo>
                      <a:pt x="308000" y="1323505"/>
                    </a:lnTo>
                    <a:lnTo>
                      <a:pt x="329603" y="1323009"/>
                    </a:lnTo>
                    <a:lnTo>
                      <a:pt x="345389" y="1321752"/>
                    </a:lnTo>
                    <a:lnTo>
                      <a:pt x="332092" y="1321536"/>
                    </a:lnTo>
                    <a:lnTo>
                      <a:pt x="346862" y="1320406"/>
                    </a:lnTo>
                    <a:lnTo>
                      <a:pt x="361632" y="1318844"/>
                    </a:lnTo>
                    <a:lnTo>
                      <a:pt x="376377" y="1316939"/>
                    </a:lnTo>
                    <a:lnTo>
                      <a:pt x="391083" y="1314792"/>
                    </a:lnTo>
                    <a:close/>
                  </a:path>
                  <a:path w="2084070" h="1323975">
                    <a:moveTo>
                      <a:pt x="457123" y="1252372"/>
                    </a:moveTo>
                    <a:lnTo>
                      <a:pt x="454393" y="1253274"/>
                    </a:lnTo>
                    <a:lnTo>
                      <a:pt x="451726" y="1254061"/>
                    </a:lnTo>
                    <a:lnTo>
                      <a:pt x="449199" y="1254633"/>
                    </a:lnTo>
                    <a:lnTo>
                      <a:pt x="431634" y="1261135"/>
                    </a:lnTo>
                    <a:lnTo>
                      <a:pt x="413931" y="1266710"/>
                    </a:lnTo>
                    <a:lnTo>
                      <a:pt x="421563" y="1265250"/>
                    </a:lnTo>
                    <a:lnTo>
                      <a:pt x="430466" y="1262430"/>
                    </a:lnTo>
                    <a:lnTo>
                      <a:pt x="439293" y="1259332"/>
                    </a:lnTo>
                    <a:lnTo>
                      <a:pt x="448144" y="1255979"/>
                    </a:lnTo>
                    <a:lnTo>
                      <a:pt x="457123" y="1252372"/>
                    </a:lnTo>
                    <a:close/>
                  </a:path>
                  <a:path w="2084070" h="1323975">
                    <a:moveTo>
                      <a:pt x="497459" y="1264831"/>
                    </a:moveTo>
                    <a:lnTo>
                      <a:pt x="485203" y="1270609"/>
                    </a:lnTo>
                    <a:lnTo>
                      <a:pt x="478777" y="1272819"/>
                    </a:lnTo>
                    <a:lnTo>
                      <a:pt x="469252" y="1276426"/>
                    </a:lnTo>
                    <a:lnTo>
                      <a:pt x="459498" y="1279398"/>
                    </a:lnTo>
                    <a:lnTo>
                      <a:pt x="466458" y="1278051"/>
                    </a:lnTo>
                    <a:lnTo>
                      <a:pt x="474370" y="1275092"/>
                    </a:lnTo>
                    <a:lnTo>
                      <a:pt x="482206" y="1271943"/>
                    </a:lnTo>
                    <a:lnTo>
                      <a:pt x="489902" y="1268539"/>
                    </a:lnTo>
                    <a:lnTo>
                      <a:pt x="497459" y="1264831"/>
                    </a:lnTo>
                    <a:close/>
                  </a:path>
                  <a:path w="2084070" h="1323975">
                    <a:moveTo>
                      <a:pt x="536041" y="1270965"/>
                    </a:moveTo>
                    <a:lnTo>
                      <a:pt x="531063" y="1274483"/>
                    </a:lnTo>
                    <a:lnTo>
                      <a:pt x="525373" y="1277442"/>
                    </a:lnTo>
                    <a:lnTo>
                      <a:pt x="519264" y="1280782"/>
                    </a:lnTo>
                    <a:lnTo>
                      <a:pt x="526084" y="1277213"/>
                    </a:lnTo>
                    <a:lnTo>
                      <a:pt x="531558" y="1274229"/>
                    </a:lnTo>
                    <a:lnTo>
                      <a:pt x="536041" y="1270965"/>
                    </a:lnTo>
                    <a:close/>
                  </a:path>
                  <a:path w="2084070" h="1323975">
                    <a:moveTo>
                      <a:pt x="568299" y="1200315"/>
                    </a:moveTo>
                    <a:lnTo>
                      <a:pt x="562013" y="1211948"/>
                    </a:lnTo>
                    <a:lnTo>
                      <a:pt x="554545" y="1221587"/>
                    </a:lnTo>
                    <a:lnTo>
                      <a:pt x="546646" y="1230337"/>
                    </a:lnTo>
                    <a:lnTo>
                      <a:pt x="539076" y="1239278"/>
                    </a:lnTo>
                    <a:lnTo>
                      <a:pt x="541566" y="1238326"/>
                    </a:lnTo>
                    <a:lnTo>
                      <a:pt x="548030" y="1231849"/>
                    </a:lnTo>
                    <a:lnTo>
                      <a:pt x="554558" y="1224153"/>
                    </a:lnTo>
                    <a:lnTo>
                      <a:pt x="562889" y="1211491"/>
                    </a:lnTo>
                    <a:lnTo>
                      <a:pt x="568299" y="1200315"/>
                    </a:lnTo>
                    <a:close/>
                  </a:path>
                  <a:path w="2084070" h="1323975">
                    <a:moveTo>
                      <a:pt x="586803" y="1222451"/>
                    </a:moveTo>
                    <a:lnTo>
                      <a:pt x="585508" y="1222870"/>
                    </a:lnTo>
                    <a:lnTo>
                      <a:pt x="573570" y="1237551"/>
                    </a:lnTo>
                    <a:lnTo>
                      <a:pt x="568807" y="1242783"/>
                    </a:lnTo>
                    <a:lnTo>
                      <a:pt x="564019" y="1246428"/>
                    </a:lnTo>
                    <a:lnTo>
                      <a:pt x="564134" y="1245590"/>
                    </a:lnTo>
                    <a:lnTo>
                      <a:pt x="565048" y="1243939"/>
                    </a:lnTo>
                    <a:lnTo>
                      <a:pt x="567918" y="1240066"/>
                    </a:lnTo>
                    <a:lnTo>
                      <a:pt x="572643" y="1233220"/>
                    </a:lnTo>
                    <a:lnTo>
                      <a:pt x="579081" y="1222679"/>
                    </a:lnTo>
                    <a:lnTo>
                      <a:pt x="569785" y="1236141"/>
                    </a:lnTo>
                    <a:lnTo>
                      <a:pt x="566788" y="1239723"/>
                    </a:lnTo>
                    <a:lnTo>
                      <a:pt x="563943" y="1242504"/>
                    </a:lnTo>
                    <a:lnTo>
                      <a:pt x="557250" y="1250035"/>
                    </a:lnTo>
                    <a:lnTo>
                      <a:pt x="554050" y="1252575"/>
                    </a:lnTo>
                    <a:lnTo>
                      <a:pt x="548640" y="1257592"/>
                    </a:lnTo>
                    <a:lnTo>
                      <a:pt x="550227" y="1256855"/>
                    </a:lnTo>
                    <a:lnTo>
                      <a:pt x="554748" y="1254366"/>
                    </a:lnTo>
                    <a:lnTo>
                      <a:pt x="557669" y="1252601"/>
                    </a:lnTo>
                    <a:lnTo>
                      <a:pt x="556082" y="1254848"/>
                    </a:lnTo>
                    <a:lnTo>
                      <a:pt x="554545" y="1256423"/>
                    </a:lnTo>
                    <a:lnTo>
                      <a:pt x="545401" y="1264513"/>
                    </a:lnTo>
                    <a:lnTo>
                      <a:pt x="536041" y="1270952"/>
                    </a:lnTo>
                    <a:lnTo>
                      <a:pt x="542378" y="1266850"/>
                    </a:lnTo>
                    <a:lnTo>
                      <a:pt x="548144" y="1262659"/>
                    </a:lnTo>
                    <a:lnTo>
                      <a:pt x="558266" y="1254696"/>
                    </a:lnTo>
                    <a:lnTo>
                      <a:pt x="564349" y="1249502"/>
                    </a:lnTo>
                    <a:lnTo>
                      <a:pt x="569036" y="1244473"/>
                    </a:lnTo>
                    <a:lnTo>
                      <a:pt x="572922" y="1240980"/>
                    </a:lnTo>
                    <a:lnTo>
                      <a:pt x="579755" y="1233004"/>
                    </a:lnTo>
                    <a:lnTo>
                      <a:pt x="582828" y="1229601"/>
                    </a:lnTo>
                    <a:lnTo>
                      <a:pt x="581990" y="1231836"/>
                    </a:lnTo>
                    <a:lnTo>
                      <a:pt x="586803" y="1222451"/>
                    </a:lnTo>
                    <a:close/>
                  </a:path>
                  <a:path w="2084070" h="1323975">
                    <a:moveTo>
                      <a:pt x="798995" y="1059053"/>
                    </a:moveTo>
                    <a:lnTo>
                      <a:pt x="791362" y="1057313"/>
                    </a:lnTo>
                    <a:lnTo>
                      <a:pt x="776147" y="1053680"/>
                    </a:lnTo>
                    <a:lnTo>
                      <a:pt x="768565" y="1051814"/>
                    </a:lnTo>
                    <a:lnTo>
                      <a:pt x="779487" y="1055166"/>
                    </a:lnTo>
                    <a:lnTo>
                      <a:pt x="798995" y="1059053"/>
                    </a:lnTo>
                    <a:close/>
                  </a:path>
                  <a:path w="2084070" h="1323975">
                    <a:moveTo>
                      <a:pt x="997546" y="971080"/>
                    </a:moveTo>
                    <a:lnTo>
                      <a:pt x="995959" y="969886"/>
                    </a:lnTo>
                    <a:lnTo>
                      <a:pt x="961237" y="964120"/>
                    </a:lnTo>
                    <a:lnTo>
                      <a:pt x="926719" y="957681"/>
                    </a:lnTo>
                    <a:lnTo>
                      <a:pt x="933653" y="959993"/>
                    </a:lnTo>
                    <a:lnTo>
                      <a:pt x="925893" y="959205"/>
                    </a:lnTo>
                    <a:lnTo>
                      <a:pt x="912964" y="957287"/>
                    </a:lnTo>
                    <a:lnTo>
                      <a:pt x="904417" y="956195"/>
                    </a:lnTo>
                    <a:lnTo>
                      <a:pt x="925461" y="960551"/>
                    </a:lnTo>
                    <a:lnTo>
                      <a:pt x="946607" y="964628"/>
                    </a:lnTo>
                    <a:lnTo>
                      <a:pt x="967828" y="968463"/>
                    </a:lnTo>
                    <a:lnTo>
                      <a:pt x="989101" y="972096"/>
                    </a:lnTo>
                    <a:lnTo>
                      <a:pt x="988885" y="971042"/>
                    </a:lnTo>
                    <a:lnTo>
                      <a:pt x="997546" y="971080"/>
                    </a:lnTo>
                    <a:close/>
                  </a:path>
                  <a:path w="2084070" h="1323975">
                    <a:moveTo>
                      <a:pt x="1036091" y="978801"/>
                    </a:moveTo>
                    <a:lnTo>
                      <a:pt x="1024293" y="977303"/>
                    </a:lnTo>
                    <a:lnTo>
                      <a:pt x="989101" y="972108"/>
                    </a:lnTo>
                    <a:lnTo>
                      <a:pt x="989253" y="972985"/>
                    </a:lnTo>
                    <a:lnTo>
                      <a:pt x="994410" y="974445"/>
                    </a:lnTo>
                    <a:lnTo>
                      <a:pt x="1013612" y="977785"/>
                    </a:lnTo>
                    <a:lnTo>
                      <a:pt x="1016635" y="977442"/>
                    </a:lnTo>
                    <a:lnTo>
                      <a:pt x="1025766" y="978281"/>
                    </a:lnTo>
                    <a:lnTo>
                      <a:pt x="1036091" y="978801"/>
                    </a:lnTo>
                    <a:close/>
                  </a:path>
                  <a:path w="2084070" h="1323975">
                    <a:moveTo>
                      <a:pt x="1049782" y="924407"/>
                    </a:moveTo>
                    <a:lnTo>
                      <a:pt x="1040561" y="923544"/>
                    </a:lnTo>
                    <a:lnTo>
                      <a:pt x="1031354" y="922553"/>
                    </a:lnTo>
                    <a:lnTo>
                      <a:pt x="1012952" y="920318"/>
                    </a:lnTo>
                    <a:lnTo>
                      <a:pt x="1027569" y="922375"/>
                    </a:lnTo>
                    <a:lnTo>
                      <a:pt x="1034961" y="923290"/>
                    </a:lnTo>
                    <a:lnTo>
                      <a:pt x="1042377" y="923734"/>
                    </a:lnTo>
                    <a:lnTo>
                      <a:pt x="1049782" y="924407"/>
                    </a:lnTo>
                    <a:close/>
                  </a:path>
                  <a:path w="2084070" h="1323975">
                    <a:moveTo>
                      <a:pt x="1230884" y="918565"/>
                    </a:moveTo>
                    <a:lnTo>
                      <a:pt x="1227493" y="918425"/>
                    </a:lnTo>
                    <a:lnTo>
                      <a:pt x="1211097" y="919886"/>
                    </a:lnTo>
                    <a:lnTo>
                      <a:pt x="1202867" y="920457"/>
                    </a:lnTo>
                    <a:lnTo>
                      <a:pt x="1194625" y="920851"/>
                    </a:lnTo>
                    <a:lnTo>
                      <a:pt x="1203718" y="920521"/>
                    </a:lnTo>
                    <a:lnTo>
                      <a:pt x="1212786" y="919975"/>
                    </a:lnTo>
                    <a:lnTo>
                      <a:pt x="1230884" y="918565"/>
                    </a:lnTo>
                    <a:close/>
                  </a:path>
                  <a:path w="2084070" h="1323975">
                    <a:moveTo>
                      <a:pt x="1242415" y="936167"/>
                    </a:moveTo>
                    <a:lnTo>
                      <a:pt x="1235138" y="936078"/>
                    </a:lnTo>
                    <a:lnTo>
                      <a:pt x="1226845" y="936256"/>
                    </a:lnTo>
                    <a:lnTo>
                      <a:pt x="1217968" y="936663"/>
                    </a:lnTo>
                    <a:lnTo>
                      <a:pt x="1208963" y="937196"/>
                    </a:lnTo>
                    <a:lnTo>
                      <a:pt x="1180312" y="938352"/>
                    </a:lnTo>
                    <a:lnTo>
                      <a:pt x="1210703" y="938047"/>
                    </a:lnTo>
                    <a:lnTo>
                      <a:pt x="1221143" y="937552"/>
                    </a:lnTo>
                    <a:lnTo>
                      <a:pt x="1242415" y="936167"/>
                    </a:lnTo>
                    <a:close/>
                  </a:path>
                  <a:path w="2084070" h="1323975">
                    <a:moveTo>
                      <a:pt x="1919820" y="545211"/>
                    </a:moveTo>
                    <a:lnTo>
                      <a:pt x="1907794" y="561873"/>
                    </a:lnTo>
                    <a:lnTo>
                      <a:pt x="1895843" y="577786"/>
                    </a:lnTo>
                    <a:lnTo>
                      <a:pt x="1883524" y="593623"/>
                    </a:lnTo>
                    <a:lnTo>
                      <a:pt x="1870367" y="609993"/>
                    </a:lnTo>
                    <a:lnTo>
                      <a:pt x="1875929" y="601078"/>
                    </a:lnTo>
                    <a:lnTo>
                      <a:pt x="1875878" y="600214"/>
                    </a:lnTo>
                    <a:lnTo>
                      <a:pt x="1871802" y="605104"/>
                    </a:lnTo>
                    <a:lnTo>
                      <a:pt x="1865287" y="613448"/>
                    </a:lnTo>
                    <a:lnTo>
                      <a:pt x="1857781" y="622846"/>
                    </a:lnTo>
                    <a:lnTo>
                      <a:pt x="1850834" y="630948"/>
                    </a:lnTo>
                    <a:lnTo>
                      <a:pt x="1846237" y="635635"/>
                    </a:lnTo>
                    <a:lnTo>
                      <a:pt x="1845779" y="634758"/>
                    </a:lnTo>
                    <a:lnTo>
                      <a:pt x="1866099" y="608215"/>
                    </a:lnTo>
                    <a:lnTo>
                      <a:pt x="1876552" y="594842"/>
                    </a:lnTo>
                    <a:lnTo>
                      <a:pt x="1885784" y="583552"/>
                    </a:lnTo>
                    <a:lnTo>
                      <a:pt x="1884794" y="582917"/>
                    </a:lnTo>
                    <a:lnTo>
                      <a:pt x="1880133" y="587095"/>
                    </a:lnTo>
                    <a:lnTo>
                      <a:pt x="1875040" y="591756"/>
                    </a:lnTo>
                    <a:lnTo>
                      <a:pt x="1872716" y="592582"/>
                    </a:lnTo>
                    <a:lnTo>
                      <a:pt x="1845576" y="627227"/>
                    </a:lnTo>
                    <a:lnTo>
                      <a:pt x="1826285" y="653592"/>
                    </a:lnTo>
                    <a:lnTo>
                      <a:pt x="1806257" y="679030"/>
                    </a:lnTo>
                    <a:lnTo>
                      <a:pt x="1776882" y="710869"/>
                    </a:lnTo>
                    <a:lnTo>
                      <a:pt x="1778863" y="706843"/>
                    </a:lnTo>
                    <a:lnTo>
                      <a:pt x="1780336" y="703757"/>
                    </a:lnTo>
                    <a:lnTo>
                      <a:pt x="1775739" y="707440"/>
                    </a:lnTo>
                    <a:lnTo>
                      <a:pt x="1762480" y="720737"/>
                    </a:lnTo>
                    <a:lnTo>
                      <a:pt x="1764880" y="718172"/>
                    </a:lnTo>
                    <a:lnTo>
                      <a:pt x="1767446" y="715264"/>
                    </a:lnTo>
                    <a:lnTo>
                      <a:pt x="1750847" y="732002"/>
                    </a:lnTo>
                    <a:lnTo>
                      <a:pt x="1738541" y="743661"/>
                    </a:lnTo>
                    <a:lnTo>
                      <a:pt x="1729359" y="751624"/>
                    </a:lnTo>
                    <a:lnTo>
                      <a:pt x="1716036" y="762088"/>
                    </a:lnTo>
                    <a:lnTo>
                      <a:pt x="1709801" y="767588"/>
                    </a:lnTo>
                    <a:lnTo>
                      <a:pt x="1702206" y="775017"/>
                    </a:lnTo>
                    <a:lnTo>
                      <a:pt x="1691957" y="785622"/>
                    </a:lnTo>
                    <a:lnTo>
                      <a:pt x="1691119" y="782751"/>
                    </a:lnTo>
                    <a:lnTo>
                      <a:pt x="1654937" y="813587"/>
                    </a:lnTo>
                    <a:lnTo>
                      <a:pt x="1603095" y="851090"/>
                    </a:lnTo>
                    <a:lnTo>
                      <a:pt x="1596301" y="855776"/>
                    </a:lnTo>
                    <a:lnTo>
                      <a:pt x="1589862" y="860107"/>
                    </a:lnTo>
                    <a:lnTo>
                      <a:pt x="1583740" y="863904"/>
                    </a:lnTo>
                    <a:lnTo>
                      <a:pt x="1585341" y="862330"/>
                    </a:lnTo>
                    <a:lnTo>
                      <a:pt x="1570520" y="871905"/>
                    </a:lnTo>
                    <a:lnTo>
                      <a:pt x="1525676" y="898436"/>
                    </a:lnTo>
                    <a:lnTo>
                      <a:pt x="1487322" y="917041"/>
                    </a:lnTo>
                    <a:lnTo>
                      <a:pt x="1430007" y="940625"/>
                    </a:lnTo>
                    <a:lnTo>
                      <a:pt x="1436255" y="938110"/>
                    </a:lnTo>
                    <a:lnTo>
                      <a:pt x="1442402" y="935355"/>
                    </a:lnTo>
                    <a:lnTo>
                      <a:pt x="1472742" y="920965"/>
                    </a:lnTo>
                    <a:lnTo>
                      <a:pt x="1478724" y="917956"/>
                    </a:lnTo>
                    <a:lnTo>
                      <a:pt x="1465986" y="922947"/>
                    </a:lnTo>
                    <a:lnTo>
                      <a:pt x="1455470" y="927265"/>
                    </a:lnTo>
                    <a:lnTo>
                      <a:pt x="1446631" y="931125"/>
                    </a:lnTo>
                    <a:lnTo>
                      <a:pt x="1438884" y="934745"/>
                    </a:lnTo>
                    <a:lnTo>
                      <a:pt x="1431467" y="937831"/>
                    </a:lnTo>
                    <a:lnTo>
                      <a:pt x="1423949" y="940841"/>
                    </a:lnTo>
                    <a:lnTo>
                      <a:pt x="1415707" y="943876"/>
                    </a:lnTo>
                    <a:lnTo>
                      <a:pt x="1406207" y="947077"/>
                    </a:lnTo>
                    <a:lnTo>
                      <a:pt x="1406563" y="946289"/>
                    </a:lnTo>
                    <a:lnTo>
                      <a:pt x="1407515" y="945019"/>
                    </a:lnTo>
                    <a:lnTo>
                      <a:pt x="1412963" y="942263"/>
                    </a:lnTo>
                    <a:lnTo>
                      <a:pt x="1426756" y="937018"/>
                    </a:lnTo>
                    <a:lnTo>
                      <a:pt x="1410195" y="943203"/>
                    </a:lnTo>
                    <a:lnTo>
                      <a:pt x="1359382" y="959281"/>
                    </a:lnTo>
                    <a:lnTo>
                      <a:pt x="1315961" y="968883"/>
                    </a:lnTo>
                    <a:lnTo>
                      <a:pt x="1290040" y="973493"/>
                    </a:lnTo>
                    <a:lnTo>
                      <a:pt x="1277251" y="976261"/>
                    </a:lnTo>
                    <a:lnTo>
                      <a:pt x="1281811" y="976464"/>
                    </a:lnTo>
                    <a:lnTo>
                      <a:pt x="1293558" y="975563"/>
                    </a:lnTo>
                    <a:lnTo>
                      <a:pt x="1302385" y="974979"/>
                    </a:lnTo>
                    <a:lnTo>
                      <a:pt x="1285849" y="978192"/>
                    </a:lnTo>
                    <a:lnTo>
                      <a:pt x="1260868" y="980630"/>
                    </a:lnTo>
                    <a:lnTo>
                      <a:pt x="1237767" y="981824"/>
                    </a:lnTo>
                    <a:lnTo>
                      <a:pt x="1237526" y="981824"/>
                    </a:lnTo>
                    <a:lnTo>
                      <a:pt x="1225905" y="981303"/>
                    </a:lnTo>
                    <a:lnTo>
                      <a:pt x="1246911" y="979030"/>
                    </a:lnTo>
                    <a:lnTo>
                      <a:pt x="1253540" y="978014"/>
                    </a:lnTo>
                    <a:lnTo>
                      <a:pt x="1256563" y="977303"/>
                    </a:lnTo>
                    <a:lnTo>
                      <a:pt x="1246187" y="977684"/>
                    </a:lnTo>
                    <a:lnTo>
                      <a:pt x="1234236" y="979398"/>
                    </a:lnTo>
                    <a:lnTo>
                      <a:pt x="1222260" y="981202"/>
                    </a:lnTo>
                    <a:lnTo>
                      <a:pt x="1210259" y="982865"/>
                    </a:lnTo>
                    <a:lnTo>
                      <a:pt x="1198232" y="984161"/>
                    </a:lnTo>
                    <a:lnTo>
                      <a:pt x="1181950" y="983335"/>
                    </a:lnTo>
                    <a:lnTo>
                      <a:pt x="1181519" y="983170"/>
                    </a:lnTo>
                    <a:lnTo>
                      <a:pt x="1179258" y="982332"/>
                    </a:lnTo>
                    <a:lnTo>
                      <a:pt x="1187094" y="981189"/>
                    </a:lnTo>
                    <a:lnTo>
                      <a:pt x="1196441" y="980452"/>
                    </a:lnTo>
                    <a:lnTo>
                      <a:pt x="1211922" y="979309"/>
                    </a:lnTo>
                    <a:lnTo>
                      <a:pt x="1216545" y="978865"/>
                    </a:lnTo>
                    <a:lnTo>
                      <a:pt x="1243355" y="976312"/>
                    </a:lnTo>
                    <a:lnTo>
                      <a:pt x="1253528" y="975093"/>
                    </a:lnTo>
                    <a:lnTo>
                      <a:pt x="1277937" y="971715"/>
                    </a:lnTo>
                    <a:lnTo>
                      <a:pt x="1236357" y="975410"/>
                    </a:lnTo>
                    <a:lnTo>
                      <a:pt x="1202944" y="977709"/>
                    </a:lnTo>
                    <a:lnTo>
                      <a:pt x="1186497" y="978433"/>
                    </a:lnTo>
                    <a:lnTo>
                      <a:pt x="1168717" y="978865"/>
                    </a:lnTo>
                    <a:lnTo>
                      <a:pt x="1148537" y="978750"/>
                    </a:lnTo>
                    <a:lnTo>
                      <a:pt x="1124839" y="977849"/>
                    </a:lnTo>
                    <a:lnTo>
                      <a:pt x="1143749" y="979398"/>
                    </a:lnTo>
                    <a:lnTo>
                      <a:pt x="1160195" y="980821"/>
                    </a:lnTo>
                    <a:lnTo>
                      <a:pt x="1168742" y="981773"/>
                    </a:lnTo>
                    <a:lnTo>
                      <a:pt x="1166647" y="982675"/>
                    </a:lnTo>
                    <a:lnTo>
                      <a:pt x="1159281" y="983132"/>
                    </a:lnTo>
                    <a:lnTo>
                      <a:pt x="1147635" y="983170"/>
                    </a:lnTo>
                    <a:lnTo>
                      <a:pt x="1132738" y="982814"/>
                    </a:lnTo>
                    <a:lnTo>
                      <a:pt x="1115606" y="981811"/>
                    </a:lnTo>
                    <a:lnTo>
                      <a:pt x="1097241" y="980567"/>
                    </a:lnTo>
                    <a:lnTo>
                      <a:pt x="1096276" y="980478"/>
                    </a:lnTo>
                    <a:lnTo>
                      <a:pt x="1060843" y="977138"/>
                    </a:lnTo>
                    <a:lnTo>
                      <a:pt x="1074610" y="979436"/>
                    </a:lnTo>
                    <a:lnTo>
                      <a:pt x="1075042" y="980452"/>
                    </a:lnTo>
                    <a:lnTo>
                      <a:pt x="1066050" y="980478"/>
                    </a:lnTo>
                    <a:lnTo>
                      <a:pt x="1051521" y="979741"/>
                    </a:lnTo>
                    <a:lnTo>
                      <a:pt x="1047711" y="979373"/>
                    </a:lnTo>
                    <a:lnTo>
                      <a:pt x="1045171" y="979246"/>
                    </a:lnTo>
                    <a:lnTo>
                      <a:pt x="1043330" y="979220"/>
                    </a:lnTo>
                    <a:lnTo>
                      <a:pt x="1036091" y="978801"/>
                    </a:lnTo>
                    <a:lnTo>
                      <a:pt x="1041565" y="979449"/>
                    </a:lnTo>
                    <a:lnTo>
                      <a:pt x="1041133" y="979741"/>
                    </a:lnTo>
                    <a:lnTo>
                      <a:pt x="1042301" y="980313"/>
                    </a:lnTo>
                    <a:lnTo>
                      <a:pt x="1046175" y="981354"/>
                    </a:lnTo>
                    <a:lnTo>
                      <a:pt x="1085875" y="985608"/>
                    </a:lnTo>
                    <a:lnTo>
                      <a:pt x="1097661" y="987056"/>
                    </a:lnTo>
                    <a:lnTo>
                      <a:pt x="1119454" y="989228"/>
                    </a:lnTo>
                    <a:lnTo>
                      <a:pt x="1129550" y="990079"/>
                    </a:lnTo>
                    <a:lnTo>
                      <a:pt x="1139164" y="990688"/>
                    </a:lnTo>
                    <a:lnTo>
                      <a:pt x="1135837" y="989088"/>
                    </a:lnTo>
                    <a:lnTo>
                      <a:pt x="1142631" y="988453"/>
                    </a:lnTo>
                    <a:lnTo>
                      <a:pt x="1157058" y="988466"/>
                    </a:lnTo>
                    <a:lnTo>
                      <a:pt x="1176604" y="988822"/>
                    </a:lnTo>
                    <a:lnTo>
                      <a:pt x="1198854" y="988707"/>
                    </a:lnTo>
                    <a:lnTo>
                      <a:pt x="1241323" y="987044"/>
                    </a:lnTo>
                    <a:lnTo>
                      <a:pt x="1283779" y="982472"/>
                    </a:lnTo>
                    <a:lnTo>
                      <a:pt x="1288237" y="981811"/>
                    </a:lnTo>
                    <a:lnTo>
                      <a:pt x="1306347" y="979208"/>
                    </a:lnTo>
                    <a:lnTo>
                      <a:pt x="1307058" y="979563"/>
                    </a:lnTo>
                    <a:lnTo>
                      <a:pt x="1304315" y="980478"/>
                    </a:lnTo>
                    <a:lnTo>
                      <a:pt x="1297279" y="982065"/>
                    </a:lnTo>
                    <a:lnTo>
                      <a:pt x="1284859" y="984504"/>
                    </a:lnTo>
                    <a:lnTo>
                      <a:pt x="1292987" y="983030"/>
                    </a:lnTo>
                    <a:lnTo>
                      <a:pt x="1315720" y="979398"/>
                    </a:lnTo>
                    <a:lnTo>
                      <a:pt x="1316736" y="979208"/>
                    </a:lnTo>
                    <a:lnTo>
                      <a:pt x="1328000" y="977214"/>
                    </a:lnTo>
                    <a:lnTo>
                      <a:pt x="1338745" y="974979"/>
                    </a:lnTo>
                    <a:lnTo>
                      <a:pt x="1348270" y="972883"/>
                    </a:lnTo>
                    <a:lnTo>
                      <a:pt x="1353693" y="971461"/>
                    </a:lnTo>
                    <a:lnTo>
                      <a:pt x="1354353" y="970800"/>
                    </a:lnTo>
                    <a:lnTo>
                      <a:pt x="1387170" y="962698"/>
                    </a:lnTo>
                    <a:lnTo>
                      <a:pt x="1419440" y="952944"/>
                    </a:lnTo>
                    <a:lnTo>
                      <a:pt x="1435950" y="947077"/>
                    </a:lnTo>
                    <a:lnTo>
                      <a:pt x="1451102" y="941692"/>
                    </a:lnTo>
                    <a:lnTo>
                      <a:pt x="1453718" y="940625"/>
                    </a:lnTo>
                    <a:lnTo>
                      <a:pt x="1485963" y="927506"/>
                    </a:lnTo>
                    <a:lnTo>
                      <a:pt x="1489837" y="925982"/>
                    </a:lnTo>
                    <a:lnTo>
                      <a:pt x="1492770" y="925004"/>
                    </a:lnTo>
                    <a:lnTo>
                      <a:pt x="1496822" y="922756"/>
                    </a:lnTo>
                    <a:lnTo>
                      <a:pt x="1497393" y="922210"/>
                    </a:lnTo>
                    <a:lnTo>
                      <a:pt x="1496758" y="922210"/>
                    </a:lnTo>
                    <a:lnTo>
                      <a:pt x="1540027" y="900607"/>
                    </a:lnTo>
                    <a:lnTo>
                      <a:pt x="1581759" y="876579"/>
                    </a:lnTo>
                    <a:lnTo>
                      <a:pt x="1601216" y="863904"/>
                    </a:lnTo>
                    <a:lnTo>
                      <a:pt x="1621980" y="850392"/>
                    </a:lnTo>
                    <a:lnTo>
                      <a:pt x="1660753" y="822274"/>
                    </a:lnTo>
                    <a:lnTo>
                      <a:pt x="1698129" y="792480"/>
                    </a:lnTo>
                    <a:lnTo>
                      <a:pt x="1734172" y="761238"/>
                    </a:lnTo>
                    <a:lnTo>
                      <a:pt x="1773034" y="723734"/>
                    </a:lnTo>
                    <a:lnTo>
                      <a:pt x="1785340" y="711403"/>
                    </a:lnTo>
                    <a:lnTo>
                      <a:pt x="1785835" y="710869"/>
                    </a:lnTo>
                    <a:lnTo>
                      <a:pt x="1809838" y="685431"/>
                    </a:lnTo>
                    <a:lnTo>
                      <a:pt x="1833587" y="658812"/>
                    </a:lnTo>
                    <a:lnTo>
                      <a:pt x="1852726" y="635635"/>
                    </a:lnTo>
                    <a:lnTo>
                      <a:pt x="1856295" y="631304"/>
                    </a:lnTo>
                    <a:lnTo>
                      <a:pt x="1872932" y="609993"/>
                    </a:lnTo>
                    <a:lnTo>
                      <a:pt x="1878253" y="603199"/>
                    </a:lnTo>
                    <a:lnTo>
                      <a:pt x="1899424" y="574497"/>
                    </a:lnTo>
                    <a:lnTo>
                      <a:pt x="1919820" y="545211"/>
                    </a:lnTo>
                    <a:close/>
                  </a:path>
                  <a:path w="2084070" h="1323975">
                    <a:moveTo>
                      <a:pt x="1941576" y="511505"/>
                    </a:moveTo>
                    <a:lnTo>
                      <a:pt x="1919820" y="545211"/>
                    </a:lnTo>
                    <a:lnTo>
                      <a:pt x="1930361" y="529170"/>
                    </a:lnTo>
                    <a:lnTo>
                      <a:pt x="1935861" y="520585"/>
                    </a:lnTo>
                    <a:lnTo>
                      <a:pt x="1941576" y="511505"/>
                    </a:lnTo>
                    <a:close/>
                  </a:path>
                  <a:path w="2084070" h="1323975">
                    <a:moveTo>
                      <a:pt x="2083892" y="59944"/>
                    </a:moveTo>
                    <a:lnTo>
                      <a:pt x="2082761" y="21361"/>
                    </a:lnTo>
                    <a:lnTo>
                      <a:pt x="2082736" y="20231"/>
                    </a:lnTo>
                    <a:lnTo>
                      <a:pt x="2081936" y="5829"/>
                    </a:lnTo>
                    <a:lnTo>
                      <a:pt x="2080450" y="660"/>
                    </a:lnTo>
                    <a:lnTo>
                      <a:pt x="2080069" y="330"/>
                    </a:lnTo>
                    <a:lnTo>
                      <a:pt x="2079561" y="0"/>
                    </a:lnTo>
                    <a:lnTo>
                      <a:pt x="2079688" y="5829"/>
                    </a:lnTo>
                    <a:lnTo>
                      <a:pt x="2079561" y="10071"/>
                    </a:lnTo>
                    <a:lnTo>
                      <a:pt x="2079129" y="16687"/>
                    </a:lnTo>
                    <a:lnTo>
                      <a:pt x="2078469" y="21361"/>
                    </a:lnTo>
                    <a:lnTo>
                      <a:pt x="2077491" y="20231"/>
                    </a:lnTo>
                    <a:lnTo>
                      <a:pt x="2076018" y="10071"/>
                    </a:lnTo>
                    <a:lnTo>
                      <a:pt x="2077046" y="36182"/>
                    </a:lnTo>
                    <a:lnTo>
                      <a:pt x="2076196" y="91490"/>
                    </a:lnTo>
                    <a:lnTo>
                      <a:pt x="2072716" y="129692"/>
                    </a:lnTo>
                    <a:lnTo>
                      <a:pt x="2069934" y="150888"/>
                    </a:lnTo>
                    <a:lnTo>
                      <a:pt x="2068817" y="159715"/>
                    </a:lnTo>
                    <a:lnTo>
                      <a:pt x="2067534" y="170624"/>
                    </a:lnTo>
                    <a:lnTo>
                      <a:pt x="2067344" y="173316"/>
                    </a:lnTo>
                    <a:lnTo>
                      <a:pt x="2067318" y="172631"/>
                    </a:lnTo>
                    <a:lnTo>
                      <a:pt x="2064156" y="185534"/>
                    </a:lnTo>
                    <a:lnTo>
                      <a:pt x="2062962" y="194945"/>
                    </a:lnTo>
                    <a:lnTo>
                      <a:pt x="2061629" y="205867"/>
                    </a:lnTo>
                    <a:lnTo>
                      <a:pt x="2060587" y="213855"/>
                    </a:lnTo>
                    <a:lnTo>
                      <a:pt x="2059127" y="223253"/>
                    </a:lnTo>
                    <a:lnTo>
                      <a:pt x="2061502" y="214515"/>
                    </a:lnTo>
                    <a:lnTo>
                      <a:pt x="2063648" y="205714"/>
                    </a:lnTo>
                    <a:lnTo>
                      <a:pt x="2065731" y="196875"/>
                    </a:lnTo>
                    <a:lnTo>
                      <a:pt x="2067852" y="188048"/>
                    </a:lnTo>
                    <a:lnTo>
                      <a:pt x="2060321" y="229209"/>
                    </a:lnTo>
                    <a:lnTo>
                      <a:pt x="2045144" y="283311"/>
                    </a:lnTo>
                    <a:lnTo>
                      <a:pt x="2026996" y="333159"/>
                    </a:lnTo>
                    <a:lnTo>
                      <a:pt x="2013534" y="362851"/>
                    </a:lnTo>
                    <a:lnTo>
                      <a:pt x="2018042" y="351853"/>
                    </a:lnTo>
                    <a:lnTo>
                      <a:pt x="2021497" y="342684"/>
                    </a:lnTo>
                    <a:lnTo>
                      <a:pt x="2024113" y="335076"/>
                    </a:lnTo>
                    <a:lnTo>
                      <a:pt x="2026094" y="328739"/>
                    </a:lnTo>
                    <a:lnTo>
                      <a:pt x="2031695" y="309803"/>
                    </a:lnTo>
                    <a:lnTo>
                      <a:pt x="2038718" y="286854"/>
                    </a:lnTo>
                    <a:lnTo>
                      <a:pt x="2041626" y="277799"/>
                    </a:lnTo>
                    <a:lnTo>
                      <a:pt x="2045220" y="266814"/>
                    </a:lnTo>
                    <a:lnTo>
                      <a:pt x="2049399" y="253479"/>
                    </a:lnTo>
                    <a:lnTo>
                      <a:pt x="2051392" y="246557"/>
                    </a:lnTo>
                    <a:lnTo>
                      <a:pt x="2054034" y="237363"/>
                    </a:lnTo>
                    <a:lnTo>
                      <a:pt x="2051951" y="241947"/>
                    </a:lnTo>
                    <a:lnTo>
                      <a:pt x="2049754" y="246557"/>
                    </a:lnTo>
                    <a:lnTo>
                      <a:pt x="2048903" y="246418"/>
                    </a:lnTo>
                    <a:lnTo>
                      <a:pt x="2050872" y="236804"/>
                    </a:lnTo>
                    <a:lnTo>
                      <a:pt x="2039353" y="277279"/>
                    </a:lnTo>
                    <a:lnTo>
                      <a:pt x="2026094" y="316318"/>
                    </a:lnTo>
                    <a:lnTo>
                      <a:pt x="2011222" y="354228"/>
                    </a:lnTo>
                    <a:lnTo>
                      <a:pt x="1994916" y="391337"/>
                    </a:lnTo>
                    <a:lnTo>
                      <a:pt x="1977212" y="427964"/>
                    </a:lnTo>
                    <a:lnTo>
                      <a:pt x="1958035" y="464375"/>
                    </a:lnTo>
                    <a:lnTo>
                      <a:pt x="1937270" y="500862"/>
                    </a:lnTo>
                    <a:lnTo>
                      <a:pt x="1914842" y="537718"/>
                    </a:lnTo>
                    <a:lnTo>
                      <a:pt x="1928647" y="518198"/>
                    </a:lnTo>
                    <a:lnTo>
                      <a:pt x="1932533" y="513600"/>
                    </a:lnTo>
                    <a:lnTo>
                      <a:pt x="1929269" y="519785"/>
                    </a:lnTo>
                    <a:lnTo>
                      <a:pt x="1921624" y="532638"/>
                    </a:lnTo>
                    <a:lnTo>
                      <a:pt x="1912277" y="547928"/>
                    </a:lnTo>
                    <a:lnTo>
                      <a:pt x="1903831" y="561378"/>
                    </a:lnTo>
                    <a:lnTo>
                      <a:pt x="1899462" y="569137"/>
                    </a:lnTo>
                    <a:lnTo>
                      <a:pt x="1902383" y="567296"/>
                    </a:lnTo>
                    <a:lnTo>
                      <a:pt x="1916277" y="546328"/>
                    </a:lnTo>
                    <a:lnTo>
                      <a:pt x="1929384" y="524852"/>
                    </a:lnTo>
                    <a:lnTo>
                      <a:pt x="1927948" y="529018"/>
                    </a:lnTo>
                    <a:lnTo>
                      <a:pt x="1930628" y="524852"/>
                    </a:lnTo>
                    <a:lnTo>
                      <a:pt x="1936229" y="516102"/>
                    </a:lnTo>
                    <a:lnTo>
                      <a:pt x="1937753" y="513600"/>
                    </a:lnTo>
                    <a:lnTo>
                      <a:pt x="1944217" y="502996"/>
                    </a:lnTo>
                    <a:lnTo>
                      <a:pt x="1949246" y="494487"/>
                    </a:lnTo>
                    <a:lnTo>
                      <a:pt x="1952015" y="489775"/>
                    </a:lnTo>
                    <a:lnTo>
                      <a:pt x="1959724" y="476491"/>
                    </a:lnTo>
                    <a:lnTo>
                      <a:pt x="1951748" y="486435"/>
                    </a:lnTo>
                    <a:lnTo>
                      <a:pt x="1946846" y="494487"/>
                    </a:lnTo>
                    <a:lnTo>
                      <a:pt x="1946592" y="491159"/>
                    </a:lnTo>
                    <a:lnTo>
                      <a:pt x="1959381" y="470052"/>
                    </a:lnTo>
                    <a:lnTo>
                      <a:pt x="1966912" y="457352"/>
                    </a:lnTo>
                    <a:lnTo>
                      <a:pt x="1970951" y="450659"/>
                    </a:lnTo>
                    <a:lnTo>
                      <a:pt x="1973262" y="447586"/>
                    </a:lnTo>
                    <a:lnTo>
                      <a:pt x="1975091" y="445414"/>
                    </a:lnTo>
                    <a:lnTo>
                      <a:pt x="1978012" y="441591"/>
                    </a:lnTo>
                    <a:lnTo>
                      <a:pt x="2001824" y="397281"/>
                    </a:lnTo>
                    <a:lnTo>
                      <a:pt x="2020290" y="355130"/>
                    </a:lnTo>
                    <a:lnTo>
                      <a:pt x="2028761" y="333717"/>
                    </a:lnTo>
                    <a:lnTo>
                      <a:pt x="2026666" y="340906"/>
                    </a:lnTo>
                    <a:lnTo>
                      <a:pt x="2029333" y="333717"/>
                    </a:lnTo>
                    <a:lnTo>
                      <a:pt x="2030361" y="330314"/>
                    </a:lnTo>
                    <a:lnTo>
                      <a:pt x="2031009" y="327698"/>
                    </a:lnTo>
                    <a:lnTo>
                      <a:pt x="2043963" y="291045"/>
                    </a:lnTo>
                    <a:lnTo>
                      <a:pt x="2055393" y="253784"/>
                    </a:lnTo>
                    <a:lnTo>
                      <a:pt x="2065147" y="215963"/>
                    </a:lnTo>
                    <a:lnTo>
                      <a:pt x="2070900" y="188048"/>
                    </a:lnTo>
                    <a:lnTo>
                      <a:pt x="2072703" y="179298"/>
                    </a:lnTo>
                    <a:lnTo>
                      <a:pt x="2073059" y="177596"/>
                    </a:lnTo>
                    <a:lnTo>
                      <a:pt x="2078863" y="138734"/>
                    </a:lnTo>
                    <a:lnTo>
                      <a:pt x="2082546" y="99479"/>
                    </a:lnTo>
                    <a:lnTo>
                      <a:pt x="2083892" y="59944"/>
                    </a:lnTo>
                    <a:close/>
                  </a:path>
                </a:pathLst>
              </a:custGeom>
              <a:solidFill>
                <a:srgbClr val="FFD61C"/>
              </a:solidFill>
            </p:spPr>
            <p:txBody>
              <a:bodyPr wrap="square" lIns="0" tIns="0" rIns="0" bIns="0" rtlCol="0"/>
              <a:lstStyle/>
              <a:p>
                <a:endParaRPr/>
              </a:p>
            </p:txBody>
          </p:sp>
          <p:pic>
            <p:nvPicPr>
              <p:cNvPr id="383" name="object 72"/>
              <p:cNvPicPr/>
              <p:nvPr/>
            </p:nvPicPr>
            <p:blipFill>
              <a:blip r:embed="rId22" cstate="print"/>
              <a:stretch>
                <a:fillRect/>
              </a:stretch>
            </p:blipFill>
            <p:spPr>
              <a:xfrm>
                <a:off x="10882482" y="6007076"/>
                <a:ext cx="145630" cy="69971"/>
              </a:xfrm>
              <a:prstGeom prst="rect">
                <a:avLst/>
              </a:prstGeom>
            </p:spPr>
          </p:pic>
          <p:pic>
            <p:nvPicPr>
              <p:cNvPr id="384" name="object 73"/>
              <p:cNvPicPr/>
              <p:nvPr/>
            </p:nvPicPr>
            <p:blipFill>
              <a:blip r:embed="rId23" cstate="print"/>
              <a:stretch>
                <a:fillRect/>
              </a:stretch>
            </p:blipFill>
            <p:spPr>
              <a:xfrm>
                <a:off x="11151656" y="6183265"/>
                <a:ext cx="85408" cy="173963"/>
              </a:xfrm>
              <a:prstGeom prst="rect">
                <a:avLst/>
              </a:prstGeom>
            </p:spPr>
          </p:pic>
          <p:sp>
            <p:nvSpPr>
              <p:cNvPr id="385" name="object 74"/>
              <p:cNvSpPr/>
              <p:nvPr/>
            </p:nvSpPr>
            <p:spPr>
              <a:xfrm>
                <a:off x="10618806" y="7280732"/>
                <a:ext cx="33020" cy="15875"/>
              </a:xfrm>
              <a:custGeom>
                <a:avLst/>
                <a:gdLst/>
                <a:ahLst/>
                <a:cxnLst/>
                <a:rect l="l" t="t" r="r" b="b"/>
                <a:pathLst>
                  <a:path w="33020" h="15875">
                    <a:moveTo>
                      <a:pt x="32522" y="0"/>
                    </a:moveTo>
                    <a:lnTo>
                      <a:pt x="29245" y="1172"/>
                    </a:lnTo>
                    <a:lnTo>
                      <a:pt x="21967" y="4898"/>
                    </a:lnTo>
                    <a:lnTo>
                      <a:pt x="14720" y="8714"/>
                    </a:lnTo>
                    <a:lnTo>
                      <a:pt x="7424" y="12416"/>
                    </a:lnTo>
                    <a:lnTo>
                      <a:pt x="0" y="15800"/>
                    </a:lnTo>
                    <a:lnTo>
                      <a:pt x="3308" y="14826"/>
                    </a:lnTo>
                    <a:lnTo>
                      <a:pt x="10678" y="11265"/>
                    </a:lnTo>
                    <a:lnTo>
                      <a:pt x="17974" y="7535"/>
                    </a:lnTo>
                    <a:lnTo>
                      <a:pt x="32522" y="0"/>
                    </a:lnTo>
                    <a:close/>
                  </a:path>
                </a:pathLst>
              </a:custGeom>
              <a:solidFill>
                <a:srgbClr val="FFD61C"/>
              </a:solidFill>
            </p:spPr>
            <p:txBody>
              <a:bodyPr wrap="square" lIns="0" tIns="0" rIns="0" bIns="0" rtlCol="0"/>
              <a:lstStyle/>
              <a:p>
                <a:endParaRPr/>
              </a:p>
            </p:txBody>
          </p:sp>
          <p:pic>
            <p:nvPicPr>
              <p:cNvPr id="386" name="object 75"/>
              <p:cNvPicPr/>
              <p:nvPr/>
            </p:nvPicPr>
            <p:blipFill>
              <a:blip r:embed="rId24" cstate="print"/>
              <a:stretch>
                <a:fillRect/>
              </a:stretch>
            </p:blipFill>
            <p:spPr>
              <a:xfrm>
                <a:off x="10786760" y="7031404"/>
                <a:ext cx="167555" cy="170058"/>
              </a:xfrm>
              <a:prstGeom prst="rect">
                <a:avLst/>
              </a:prstGeom>
            </p:spPr>
          </p:pic>
          <p:sp>
            <p:nvSpPr>
              <p:cNvPr id="387" name="object 76"/>
              <p:cNvSpPr/>
              <p:nvPr/>
            </p:nvSpPr>
            <p:spPr>
              <a:xfrm>
                <a:off x="10925150" y="5687574"/>
                <a:ext cx="363855" cy="1183005"/>
              </a:xfrm>
              <a:custGeom>
                <a:avLst/>
                <a:gdLst/>
                <a:ahLst/>
                <a:cxnLst/>
                <a:rect l="l" t="t" r="r" b="b"/>
                <a:pathLst>
                  <a:path w="363854" h="1183004">
                    <a:moveTo>
                      <a:pt x="17589" y="8547"/>
                    </a:moveTo>
                    <a:lnTo>
                      <a:pt x="11480" y="5270"/>
                    </a:lnTo>
                    <a:lnTo>
                      <a:pt x="8356" y="3556"/>
                    </a:lnTo>
                    <a:lnTo>
                      <a:pt x="0" y="0"/>
                    </a:lnTo>
                    <a:lnTo>
                      <a:pt x="17589" y="8547"/>
                    </a:lnTo>
                    <a:close/>
                  </a:path>
                  <a:path w="363854" h="1183004">
                    <a:moveTo>
                      <a:pt x="167043" y="434924"/>
                    </a:moveTo>
                    <a:lnTo>
                      <a:pt x="164820" y="432117"/>
                    </a:lnTo>
                    <a:lnTo>
                      <a:pt x="157708" y="426034"/>
                    </a:lnTo>
                    <a:lnTo>
                      <a:pt x="148424" y="418871"/>
                    </a:lnTo>
                    <a:lnTo>
                      <a:pt x="139636" y="412813"/>
                    </a:lnTo>
                    <a:lnTo>
                      <a:pt x="152971" y="423087"/>
                    </a:lnTo>
                    <a:lnTo>
                      <a:pt x="157594" y="427113"/>
                    </a:lnTo>
                    <a:lnTo>
                      <a:pt x="162445" y="431266"/>
                    </a:lnTo>
                    <a:lnTo>
                      <a:pt x="167043" y="434924"/>
                    </a:lnTo>
                    <a:close/>
                  </a:path>
                  <a:path w="363854" h="1183004">
                    <a:moveTo>
                      <a:pt x="182918" y="1162761"/>
                    </a:moveTo>
                    <a:lnTo>
                      <a:pt x="180263" y="1167587"/>
                    </a:lnTo>
                    <a:lnTo>
                      <a:pt x="177126" y="1173657"/>
                    </a:lnTo>
                    <a:lnTo>
                      <a:pt x="172821" y="1182395"/>
                    </a:lnTo>
                    <a:lnTo>
                      <a:pt x="182918" y="1162761"/>
                    </a:lnTo>
                    <a:close/>
                  </a:path>
                  <a:path w="363854" h="1183004">
                    <a:moveTo>
                      <a:pt x="195922" y="1143419"/>
                    </a:moveTo>
                    <a:lnTo>
                      <a:pt x="195440" y="1144066"/>
                    </a:lnTo>
                    <a:lnTo>
                      <a:pt x="194983" y="1144638"/>
                    </a:lnTo>
                    <a:lnTo>
                      <a:pt x="194437" y="1145349"/>
                    </a:lnTo>
                    <a:lnTo>
                      <a:pt x="194221" y="1146035"/>
                    </a:lnTo>
                    <a:lnTo>
                      <a:pt x="194475" y="1146009"/>
                    </a:lnTo>
                    <a:lnTo>
                      <a:pt x="195922" y="1143419"/>
                    </a:lnTo>
                    <a:close/>
                  </a:path>
                  <a:path w="363854" h="1183004">
                    <a:moveTo>
                      <a:pt x="205105" y="1118882"/>
                    </a:moveTo>
                    <a:lnTo>
                      <a:pt x="204812" y="1117511"/>
                    </a:lnTo>
                    <a:lnTo>
                      <a:pt x="194297" y="1140333"/>
                    </a:lnTo>
                    <a:lnTo>
                      <a:pt x="190703" y="1147902"/>
                    </a:lnTo>
                    <a:lnTo>
                      <a:pt x="186702" y="1155280"/>
                    </a:lnTo>
                    <a:lnTo>
                      <a:pt x="182918" y="1162761"/>
                    </a:lnTo>
                    <a:lnTo>
                      <a:pt x="188607" y="1152423"/>
                    </a:lnTo>
                    <a:lnTo>
                      <a:pt x="194437" y="1145349"/>
                    </a:lnTo>
                    <a:lnTo>
                      <a:pt x="197065" y="1138720"/>
                    </a:lnTo>
                    <a:lnTo>
                      <a:pt x="201574" y="1127912"/>
                    </a:lnTo>
                    <a:lnTo>
                      <a:pt x="205105" y="1118882"/>
                    </a:lnTo>
                    <a:close/>
                  </a:path>
                  <a:path w="363854" h="1183004">
                    <a:moveTo>
                      <a:pt x="287210" y="118338"/>
                    </a:moveTo>
                    <a:lnTo>
                      <a:pt x="285496" y="117259"/>
                    </a:lnTo>
                    <a:lnTo>
                      <a:pt x="284251" y="116598"/>
                    </a:lnTo>
                    <a:lnTo>
                      <a:pt x="285470" y="117284"/>
                    </a:lnTo>
                    <a:lnTo>
                      <a:pt x="287210" y="118338"/>
                    </a:lnTo>
                    <a:close/>
                  </a:path>
                  <a:path w="363854" h="1183004">
                    <a:moveTo>
                      <a:pt x="363258" y="180289"/>
                    </a:moveTo>
                    <a:lnTo>
                      <a:pt x="345147" y="163855"/>
                    </a:lnTo>
                    <a:lnTo>
                      <a:pt x="323088" y="145224"/>
                    </a:lnTo>
                    <a:lnTo>
                      <a:pt x="302094" y="128638"/>
                    </a:lnTo>
                    <a:lnTo>
                      <a:pt x="287210" y="118338"/>
                    </a:lnTo>
                    <a:lnTo>
                      <a:pt x="299224" y="127038"/>
                    </a:lnTo>
                    <a:lnTo>
                      <a:pt x="315061" y="139852"/>
                    </a:lnTo>
                    <a:lnTo>
                      <a:pt x="330974" y="153022"/>
                    </a:lnTo>
                    <a:lnTo>
                      <a:pt x="343268" y="162814"/>
                    </a:lnTo>
                    <a:lnTo>
                      <a:pt x="341464" y="161937"/>
                    </a:lnTo>
                    <a:lnTo>
                      <a:pt x="352425" y="171018"/>
                    </a:lnTo>
                    <a:lnTo>
                      <a:pt x="363258" y="180289"/>
                    </a:lnTo>
                    <a:close/>
                  </a:path>
                </a:pathLst>
              </a:custGeom>
              <a:solidFill>
                <a:srgbClr val="FFD61C"/>
              </a:solidFill>
            </p:spPr>
            <p:txBody>
              <a:bodyPr wrap="square" lIns="0" tIns="0" rIns="0" bIns="0" rtlCol="0"/>
              <a:lstStyle/>
              <a:p>
                <a:endParaRPr/>
              </a:p>
            </p:txBody>
          </p:sp>
          <p:sp>
            <p:nvSpPr>
              <p:cNvPr id="388" name="object 77"/>
              <p:cNvSpPr/>
              <p:nvPr/>
            </p:nvSpPr>
            <p:spPr>
              <a:xfrm>
                <a:off x="10157182" y="6326731"/>
                <a:ext cx="483234" cy="557530"/>
              </a:xfrm>
              <a:custGeom>
                <a:avLst/>
                <a:gdLst/>
                <a:ahLst/>
                <a:cxnLst/>
                <a:rect l="l" t="t" r="r" b="b"/>
                <a:pathLst>
                  <a:path w="483234" h="557529">
                    <a:moveTo>
                      <a:pt x="294596" y="0"/>
                    </a:moveTo>
                    <a:lnTo>
                      <a:pt x="253289" y="3036"/>
                    </a:lnTo>
                    <a:lnTo>
                      <a:pt x="212006" y="14135"/>
                    </a:lnTo>
                    <a:lnTo>
                      <a:pt x="171691" y="32859"/>
                    </a:lnTo>
                    <a:lnTo>
                      <a:pt x="133288" y="58768"/>
                    </a:lnTo>
                    <a:lnTo>
                      <a:pt x="97743" y="91425"/>
                    </a:lnTo>
                    <a:lnTo>
                      <a:pt x="66001" y="130391"/>
                    </a:lnTo>
                    <a:lnTo>
                      <a:pt x="39005" y="175227"/>
                    </a:lnTo>
                    <a:lnTo>
                      <a:pt x="18531" y="223390"/>
                    </a:lnTo>
                    <a:lnTo>
                      <a:pt x="5596" y="271954"/>
                    </a:lnTo>
                    <a:lnTo>
                      <a:pt x="0" y="319896"/>
                    </a:lnTo>
                    <a:lnTo>
                      <a:pt x="1544" y="366195"/>
                    </a:lnTo>
                    <a:lnTo>
                      <a:pt x="10030" y="409827"/>
                    </a:lnTo>
                    <a:lnTo>
                      <a:pt x="25259" y="449771"/>
                    </a:lnTo>
                    <a:lnTo>
                      <a:pt x="47032" y="485004"/>
                    </a:lnTo>
                    <a:lnTo>
                      <a:pt x="75149" y="514504"/>
                    </a:lnTo>
                    <a:lnTo>
                      <a:pt x="109412" y="537248"/>
                    </a:lnTo>
                    <a:lnTo>
                      <a:pt x="147929" y="551656"/>
                    </a:lnTo>
                    <a:lnTo>
                      <a:pt x="188313" y="557123"/>
                    </a:lnTo>
                    <a:lnTo>
                      <a:pt x="229618" y="554088"/>
                    </a:lnTo>
                    <a:lnTo>
                      <a:pt x="270900" y="542989"/>
                    </a:lnTo>
                    <a:lnTo>
                      <a:pt x="311215" y="524265"/>
                    </a:lnTo>
                    <a:lnTo>
                      <a:pt x="349617" y="498356"/>
                    </a:lnTo>
                    <a:lnTo>
                      <a:pt x="385162" y="465699"/>
                    </a:lnTo>
                    <a:lnTo>
                      <a:pt x="416906" y="426735"/>
                    </a:lnTo>
                    <a:lnTo>
                      <a:pt x="443904" y="381902"/>
                    </a:lnTo>
                    <a:lnTo>
                      <a:pt x="464378" y="333736"/>
                    </a:lnTo>
                    <a:lnTo>
                      <a:pt x="477314" y="285170"/>
                    </a:lnTo>
                    <a:lnTo>
                      <a:pt x="482910" y="237225"/>
                    </a:lnTo>
                    <a:lnTo>
                      <a:pt x="481366" y="190926"/>
                    </a:lnTo>
                    <a:lnTo>
                      <a:pt x="472879" y="147292"/>
                    </a:lnTo>
                    <a:lnTo>
                      <a:pt x="457650" y="107348"/>
                    </a:lnTo>
                    <a:lnTo>
                      <a:pt x="435878" y="72115"/>
                    </a:lnTo>
                    <a:lnTo>
                      <a:pt x="407761" y="42615"/>
                    </a:lnTo>
                    <a:lnTo>
                      <a:pt x="373498" y="19871"/>
                    </a:lnTo>
                    <a:lnTo>
                      <a:pt x="334980" y="5465"/>
                    </a:lnTo>
                    <a:lnTo>
                      <a:pt x="294596" y="0"/>
                    </a:lnTo>
                    <a:close/>
                  </a:path>
                </a:pathLst>
              </a:custGeom>
              <a:solidFill>
                <a:srgbClr val="00A2E9"/>
              </a:solidFill>
            </p:spPr>
            <p:txBody>
              <a:bodyPr wrap="square" lIns="0" tIns="0" rIns="0" bIns="0" rtlCol="0"/>
              <a:lstStyle/>
              <a:p>
                <a:endParaRPr/>
              </a:p>
            </p:txBody>
          </p:sp>
          <p:sp>
            <p:nvSpPr>
              <p:cNvPr id="389" name="object 78"/>
              <p:cNvSpPr/>
              <p:nvPr/>
            </p:nvSpPr>
            <p:spPr>
              <a:xfrm>
                <a:off x="10127679" y="6301111"/>
                <a:ext cx="554355" cy="590550"/>
              </a:xfrm>
              <a:custGeom>
                <a:avLst/>
                <a:gdLst/>
                <a:ahLst/>
                <a:cxnLst/>
                <a:rect l="l" t="t" r="r" b="b"/>
                <a:pathLst>
                  <a:path w="554354" h="590550">
                    <a:moveTo>
                      <a:pt x="3911" y="374116"/>
                    </a:moveTo>
                    <a:lnTo>
                      <a:pt x="3810" y="373380"/>
                    </a:lnTo>
                    <a:lnTo>
                      <a:pt x="2095" y="372110"/>
                    </a:lnTo>
                    <a:lnTo>
                      <a:pt x="3911" y="374116"/>
                    </a:lnTo>
                    <a:close/>
                  </a:path>
                  <a:path w="554354" h="590550">
                    <a:moveTo>
                      <a:pt x="10375" y="283210"/>
                    </a:moveTo>
                    <a:lnTo>
                      <a:pt x="9906" y="284480"/>
                    </a:lnTo>
                    <a:lnTo>
                      <a:pt x="9893" y="285102"/>
                    </a:lnTo>
                    <a:lnTo>
                      <a:pt x="10375" y="283210"/>
                    </a:lnTo>
                    <a:close/>
                  </a:path>
                  <a:path w="554354" h="590550">
                    <a:moveTo>
                      <a:pt x="12992" y="287020"/>
                    </a:moveTo>
                    <a:lnTo>
                      <a:pt x="12611" y="287362"/>
                    </a:lnTo>
                    <a:lnTo>
                      <a:pt x="12954" y="289560"/>
                    </a:lnTo>
                    <a:lnTo>
                      <a:pt x="12992" y="287020"/>
                    </a:lnTo>
                    <a:close/>
                  </a:path>
                  <a:path w="554354" h="590550">
                    <a:moveTo>
                      <a:pt x="13258" y="269240"/>
                    </a:moveTo>
                    <a:lnTo>
                      <a:pt x="10972" y="274942"/>
                    </a:lnTo>
                    <a:lnTo>
                      <a:pt x="11137" y="276021"/>
                    </a:lnTo>
                    <a:lnTo>
                      <a:pt x="11468" y="277126"/>
                    </a:lnTo>
                    <a:lnTo>
                      <a:pt x="11747" y="278231"/>
                    </a:lnTo>
                    <a:lnTo>
                      <a:pt x="11988" y="275158"/>
                    </a:lnTo>
                    <a:lnTo>
                      <a:pt x="12763" y="272237"/>
                    </a:lnTo>
                    <a:lnTo>
                      <a:pt x="13258" y="269240"/>
                    </a:lnTo>
                    <a:close/>
                  </a:path>
                  <a:path w="554354" h="590550">
                    <a:moveTo>
                      <a:pt x="16332" y="433070"/>
                    </a:moveTo>
                    <a:lnTo>
                      <a:pt x="16014" y="431800"/>
                    </a:lnTo>
                    <a:lnTo>
                      <a:pt x="16217" y="432168"/>
                    </a:lnTo>
                    <a:lnTo>
                      <a:pt x="16179" y="431800"/>
                    </a:lnTo>
                    <a:lnTo>
                      <a:pt x="15862" y="429260"/>
                    </a:lnTo>
                    <a:lnTo>
                      <a:pt x="14020" y="425450"/>
                    </a:lnTo>
                    <a:lnTo>
                      <a:pt x="12801" y="427990"/>
                    </a:lnTo>
                    <a:lnTo>
                      <a:pt x="13576" y="430530"/>
                    </a:lnTo>
                    <a:lnTo>
                      <a:pt x="16332" y="433070"/>
                    </a:lnTo>
                    <a:close/>
                  </a:path>
                  <a:path w="554354" h="590550">
                    <a:moveTo>
                      <a:pt x="16598" y="432866"/>
                    </a:moveTo>
                    <a:lnTo>
                      <a:pt x="16217" y="432168"/>
                    </a:lnTo>
                    <a:lnTo>
                      <a:pt x="16332" y="433070"/>
                    </a:lnTo>
                    <a:lnTo>
                      <a:pt x="16598" y="432866"/>
                    </a:lnTo>
                    <a:close/>
                  </a:path>
                  <a:path w="554354" h="590550">
                    <a:moveTo>
                      <a:pt x="18529" y="275932"/>
                    </a:moveTo>
                    <a:lnTo>
                      <a:pt x="17995" y="271653"/>
                    </a:lnTo>
                    <a:lnTo>
                      <a:pt x="17716" y="274929"/>
                    </a:lnTo>
                    <a:lnTo>
                      <a:pt x="18529" y="275932"/>
                    </a:lnTo>
                    <a:close/>
                  </a:path>
                  <a:path w="554354" h="590550">
                    <a:moveTo>
                      <a:pt x="24942" y="300990"/>
                    </a:moveTo>
                    <a:lnTo>
                      <a:pt x="23126" y="296659"/>
                    </a:lnTo>
                    <a:lnTo>
                      <a:pt x="22720" y="304800"/>
                    </a:lnTo>
                    <a:lnTo>
                      <a:pt x="24942" y="300990"/>
                    </a:lnTo>
                    <a:close/>
                  </a:path>
                  <a:path w="554354" h="590550">
                    <a:moveTo>
                      <a:pt x="27673" y="305803"/>
                    </a:moveTo>
                    <a:lnTo>
                      <a:pt x="27279" y="302260"/>
                    </a:lnTo>
                    <a:lnTo>
                      <a:pt x="26289" y="297180"/>
                    </a:lnTo>
                    <a:lnTo>
                      <a:pt x="24218" y="304800"/>
                    </a:lnTo>
                    <a:lnTo>
                      <a:pt x="27673" y="305803"/>
                    </a:lnTo>
                    <a:close/>
                  </a:path>
                  <a:path w="554354" h="590550">
                    <a:moveTo>
                      <a:pt x="28575" y="306070"/>
                    </a:moveTo>
                    <a:lnTo>
                      <a:pt x="27673" y="305803"/>
                    </a:lnTo>
                    <a:lnTo>
                      <a:pt x="27838" y="307340"/>
                    </a:lnTo>
                    <a:lnTo>
                      <a:pt x="28117" y="308356"/>
                    </a:lnTo>
                    <a:lnTo>
                      <a:pt x="28575" y="306070"/>
                    </a:lnTo>
                    <a:close/>
                  </a:path>
                  <a:path w="554354" h="590550">
                    <a:moveTo>
                      <a:pt x="30619" y="464235"/>
                    </a:moveTo>
                    <a:lnTo>
                      <a:pt x="29946" y="462915"/>
                    </a:lnTo>
                    <a:lnTo>
                      <a:pt x="29972" y="463550"/>
                    </a:lnTo>
                    <a:lnTo>
                      <a:pt x="30619" y="464235"/>
                    </a:lnTo>
                    <a:close/>
                  </a:path>
                  <a:path w="554354" h="590550">
                    <a:moveTo>
                      <a:pt x="30873" y="307340"/>
                    </a:moveTo>
                    <a:lnTo>
                      <a:pt x="30695" y="308749"/>
                    </a:lnTo>
                    <a:lnTo>
                      <a:pt x="30772" y="308356"/>
                    </a:lnTo>
                    <a:lnTo>
                      <a:pt x="30873" y="307340"/>
                    </a:lnTo>
                    <a:close/>
                  </a:path>
                  <a:path w="554354" h="590550">
                    <a:moveTo>
                      <a:pt x="32270" y="466090"/>
                    </a:moveTo>
                    <a:lnTo>
                      <a:pt x="31165" y="464820"/>
                    </a:lnTo>
                    <a:lnTo>
                      <a:pt x="30619" y="464235"/>
                    </a:lnTo>
                    <a:lnTo>
                      <a:pt x="31572" y="466090"/>
                    </a:lnTo>
                    <a:lnTo>
                      <a:pt x="32270" y="466090"/>
                    </a:lnTo>
                    <a:close/>
                  </a:path>
                  <a:path w="554354" h="590550">
                    <a:moveTo>
                      <a:pt x="33845" y="295338"/>
                    </a:moveTo>
                    <a:lnTo>
                      <a:pt x="32956" y="296519"/>
                    </a:lnTo>
                    <a:lnTo>
                      <a:pt x="31635" y="298246"/>
                    </a:lnTo>
                    <a:lnTo>
                      <a:pt x="30734" y="298361"/>
                    </a:lnTo>
                    <a:lnTo>
                      <a:pt x="30200" y="301015"/>
                    </a:lnTo>
                    <a:lnTo>
                      <a:pt x="30988" y="303098"/>
                    </a:lnTo>
                    <a:lnTo>
                      <a:pt x="30873" y="305854"/>
                    </a:lnTo>
                    <a:lnTo>
                      <a:pt x="31153" y="302755"/>
                    </a:lnTo>
                    <a:lnTo>
                      <a:pt x="32054" y="299262"/>
                    </a:lnTo>
                    <a:lnTo>
                      <a:pt x="33845" y="295338"/>
                    </a:lnTo>
                    <a:close/>
                  </a:path>
                  <a:path w="554354" h="590550">
                    <a:moveTo>
                      <a:pt x="33997" y="475729"/>
                    </a:moveTo>
                    <a:lnTo>
                      <a:pt x="32600" y="474256"/>
                    </a:lnTo>
                    <a:lnTo>
                      <a:pt x="31394" y="472935"/>
                    </a:lnTo>
                    <a:lnTo>
                      <a:pt x="31394" y="473710"/>
                    </a:lnTo>
                    <a:lnTo>
                      <a:pt x="32296" y="474230"/>
                    </a:lnTo>
                    <a:lnTo>
                      <a:pt x="33997" y="475729"/>
                    </a:lnTo>
                    <a:close/>
                  </a:path>
                  <a:path w="554354" h="590550">
                    <a:moveTo>
                      <a:pt x="34620" y="436880"/>
                    </a:moveTo>
                    <a:lnTo>
                      <a:pt x="34442" y="436664"/>
                    </a:lnTo>
                    <a:lnTo>
                      <a:pt x="34594" y="436981"/>
                    </a:lnTo>
                    <a:close/>
                  </a:path>
                  <a:path w="554354" h="590550">
                    <a:moveTo>
                      <a:pt x="36106" y="477850"/>
                    </a:moveTo>
                    <a:lnTo>
                      <a:pt x="35433" y="477075"/>
                    </a:lnTo>
                    <a:lnTo>
                      <a:pt x="34709" y="476364"/>
                    </a:lnTo>
                    <a:lnTo>
                      <a:pt x="33997" y="475729"/>
                    </a:lnTo>
                    <a:lnTo>
                      <a:pt x="35433" y="477177"/>
                    </a:lnTo>
                    <a:lnTo>
                      <a:pt x="36106" y="477850"/>
                    </a:lnTo>
                    <a:close/>
                  </a:path>
                  <a:path w="554354" h="590550">
                    <a:moveTo>
                      <a:pt x="36398" y="440690"/>
                    </a:moveTo>
                    <a:lnTo>
                      <a:pt x="34594" y="436981"/>
                    </a:lnTo>
                    <a:lnTo>
                      <a:pt x="33540" y="441960"/>
                    </a:lnTo>
                    <a:lnTo>
                      <a:pt x="33845" y="440690"/>
                    </a:lnTo>
                    <a:lnTo>
                      <a:pt x="36398" y="440690"/>
                    </a:lnTo>
                    <a:close/>
                  </a:path>
                  <a:path w="554354" h="590550">
                    <a:moveTo>
                      <a:pt x="39827" y="292811"/>
                    </a:moveTo>
                    <a:lnTo>
                      <a:pt x="39662" y="292354"/>
                    </a:lnTo>
                    <a:lnTo>
                      <a:pt x="39598" y="292150"/>
                    </a:lnTo>
                    <a:lnTo>
                      <a:pt x="39154" y="292709"/>
                    </a:lnTo>
                    <a:lnTo>
                      <a:pt x="39179" y="295808"/>
                    </a:lnTo>
                    <a:lnTo>
                      <a:pt x="39433" y="294817"/>
                    </a:lnTo>
                    <a:lnTo>
                      <a:pt x="39662" y="293827"/>
                    </a:lnTo>
                    <a:lnTo>
                      <a:pt x="39827" y="292811"/>
                    </a:lnTo>
                    <a:close/>
                  </a:path>
                  <a:path w="554354" h="590550">
                    <a:moveTo>
                      <a:pt x="47498" y="241300"/>
                    </a:moveTo>
                    <a:lnTo>
                      <a:pt x="45186" y="241300"/>
                    </a:lnTo>
                    <a:lnTo>
                      <a:pt x="46812" y="243052"/>
                    </a:lnTo>
                    <a:lnTo>
                      <a:pt x="47498" y="241300"/>
                    </a:lnTo>
                    <a:close/>
                  </a:path>
                  <a:path w="554354" h="590550">
                    <a:moveTo>
                      <a:pt x="47548" y="243840"/>
                    </a:moveTo>
                    <a:lnTo>
                      <a:pt x="46812" y="243052"/>
                    </a:lnTo>
                    <a:lnTo>
                      <a:pt x="44716" y="248450"/>
                    </a:lnTo>
                    <a:lnTo>
                      <a:pt x="47548" y="243840"/>
                    </a:lnTo>
                    <a:close/>
                  </a:path>
                  <a:path w="554354" h="590550">
                    <a:moveTo>
                      <a:pt x="48450" y="229870"/>
                    </a:moveTo>
                    <a:lnTo>
                      <a:pt x="46710" y="232410"/>
                    </a:lnTo>
                    <a:lnTo>
                      <a:pt x="46558" y="232879"/>
                    </a:lnTo>
                    <a:lnTo>
                      <a:pt x="48450" y="229870"/>
                    </a:lnTo>
                    <a:close/>
                  </a:path>
                  <a:path w="554354" h="590550">
                    <a:moveTo>
                      <a:pt x="49530" y="211810"/>
                    </a:moveTo>
                    <a:lnTo>
                      <a:pt x="48831" y="213283"/>
                    </a:lnTo>
                    <a:lnTo>
                      <a:pt x="49530" y="211810"/>
                    </a:lnTo>
                    <a:close/>
                  </a:path>
                  <a:path w="554354" h="590550">
                    <a:moveTo>
                      <a:pt x="54279" y="191312"/>
                    </a:moveTo>
                    <a:lnTo>
                      <a:pt x="53644" y="191223"/>
                    </a:lnTo>
                    <a:lnTo>
                      <a:pt x="53263" y="191643"/>
                    </a:lnTo>
                    <a:lnTo>
                      <a:pt x="52971" y="192366"/>
                    </a:lnTo>
                    <a:lnTo>
                      <a:pt x="53403" y="192214"/>
                    </a:lnTo>
                    <a:lnTo>
                      <a:pt x="53873" y="191884"/>
                    </a:lnTo>
                    <a:lnTo>
                      <a:pt x="54279" y="191312"/>
                    </a:lnTo>
                    <a:close/>
                  </a:path>
                  <a:path w="554354" h="590550">
                    <a:moveTo>
                      <a:pt x="55321" y="499757"/>
                    </a:moveTo>
                    <a:lnTo>
                      <a:pt x="54597" y="498944"/>
                    </a:lnTo>
                    <a:lnTo>
                      <a:pt x="54673" y="499249"/>
                    </a:lnTo>
                    <a:lnTo>
                      <a:pt x="54902" y="499427"/>
                    </a:lnTo>
                    <a:lnTo>
                      <a:pt x="55130" y="499668"/>
                    </a:lnTo>
                    <a:lnTo>
                      <a:pt x="55321" y="499757"/>
                    </a:lnTo>
                    <a:close/>
                  </a:path>
                  <a:path w="554354" h="590550">
                    <a:moveTo>
                      <a:pt x="56934" y="350062"/>
                    </a:moveTo>
                    <a:lnTo>
                      <a:pt x="56057" y="346710"/>
                    </a:lnTo>
                    <a:lnTo>
                      <a:pt x="56070" y="347980"/>
                    </a:lnTo>
                    <a:lnTo>
                      <a:pt x="56616" y="350520"/>
                    </a:lnTo>
                    <a:lnTo>
                      <a:pt x="56934" y="350062"/>
                    </a:lnTo>
                    <a:close/>
                  </a:path>
                  <a:path w="554354" h="590550">
                    <a:moveTo>
                      <a:pt x="57950" y="419100"/>
                    </a:moveTo>
                    <a:lnTo>
                      <a:pt x="55930" y="411480"/>
                    </a:lnTo>
                    <a:lnTo>
                      <a:pt x="57734" y="414705"/>
                    </a:lnTo>
                    <a:lnTo>
                      <a:pt x="56616" y="411480"/>
                    </a:lnTo>
                    <a:lnTo>
                      <a:pt x="55308" y="407670"/>
                    </a:lnTo>
                    <a:lnTo>
                      <a:pt x="55295" y="411480"/>
                    </a:lnTo>
                    <a:lnTo>
                      <a:pt x="55397" y="412750"/>
                    </a:lnTo>
                    <a:lnTo>
                      <a:pt x="55499" y="413816"/>
                    </a:lnTo>
                    <a:lnTo>
                      <a:pt x="55232" y="413372"/>
                    </a:lnTo>
                    <a:lnTo>
                      <a:pt x="55511" y="413943"/>
                    </a:lnTo>
                    <a:lnTo>
                      <a:pt x="55651" y="415290"/>
                    </a:lnTo>
                    <a:lnTo>
                      <a:pt x="56413" y="416560"/>
                    </a:lnTo>
                    <a:lnTo>
                      <a:pt x="57238" y="416560"/>
                    </a:lnTo>
                    <a:lnTo>
                      <a:pt x="57950" y="419100"/>
                    </a:lnTo>
                    <a:close/>
                  </a:path>
                  <a:path w="554354" h="590550">
                    <a:moveTo>
                      <a:pt x="58432" y="513486"/>
                    </a:moveTo>
                    <a:lnTo>
                      <a:pt x="58293" y="512787"/>
                    </a:lnTo>
                    <a:lnTo>
                      <a:pt x="56502" y="511327"/>
                    </a:lnTo>
                    <a:lnTo>
                      <a:pt x="55219" y="509549"/>
                    </a:lnTo>
                    <a:lnTo>
                      <a:pt x="53670" y="507936"/>
                    </a:lnTo>
                    <a:lnTo>
                      <a:pt x="53733" y="508660"/>
                    </a:lnTo>
                    <a:lnTo>
                      <a:pt x="55245" y="510324"/>
                    </a:lnTo>
                    <a:lnTo>
                      <a:pt x="56654" y="512013"/>
                    </a:lnTo>
                    <a:lnTo>
                      <a:pt x="58432" y="513486"/>
                    </a:lnTo>
                    <a:close/>
                  </a:path>
                  <a:path w="554354" h="590550">
                    <a:moveTo>
                      <a:pt x="58788" y="415290"/>
                    </a:moveTo>
                    <a:lnTo>
                      <a:pt x="58051" y="415290"/>
                    </a:lnTo>
                    <a:lnTo>
                      <a:pt x="57734" y="414705"/>
                    </a:lnTo>
                    <a:lnTo>
                      <a:pt x="57937" y="415290"/>
                    </a:lnTo>
                    <a:lnTo>
                      <a:pt x="58369" y="416560"/>
                    </a:lnTo>
                    <a:lnTo>
                      <a:pt x="58788" y="415290"/>
                    </a:lnTo>
                    <a:close/>
                  </a:path>
                  <a:path w="554354" h="590550">
                    <a:moveTo>
                      <a:pt x="60185" y="345440"/>
                    </a:moveTo>
                    <a:lnTo>
                      <a:pt x="56934" y="350062"/>
                    </a:lnTo>
                    <a:lnTo>
                      <a:pt x="58356" y="355600"/>
                    </a:lnTo>
                    <a:lnTo>
                      <a:pt x="58699" y="354330"/>
                    </a:lnTo>
                    <a:lnTo>
                      <a:pt x="60185" y="345440"/>
                    </a:lnTo>
                    <a:close/>
                  </a:path>
                  <a:path w="554354" h="590550">
                    <a:moveTo>
                      <a:pt x="61036" y="483006"/>
                    </a:moveTo>
                    <a:close/>
                  </a:path>
                  <a:path w="554354" h="590550">
                    <a:moveTo>
                      <a:pt x="61163" y="371716"/>
                    </a:moveTo>
                    <a:lnTo>
                      <a:pt x="59283" y="368376"/>
                    </a:lnTo>
                    <a:lnTo>
                      <a:pt x="58762" y="366547"/>
                    </a:lnTo>
                    <a:lnTo>
                      <a:pt x="58737" y="368046"/>
                    </a:lnTo>
                    <a:lnTo>
                      <a:pt x="58420" y="370154"/>
                    </a:lnTo>
                    <a:lnTo>
                      <a:pt x="59486" y="372300"/>
                    </a:lnTo>
                    <a:lnTo>
                      <a:pt x="61163" y="371716"/>
                    </a:lnTo>
                    <a:close/>
                  </a:path>
                  <a:path w="554354" h="590550">
                    <a:moveTo>
                      <a:pt x="62077" y="480161"/>
                    </a:moveTo>
                    <a:lnTo>
                      <a:pt x="60794" y="474980"/>
                    </a:lnTo>
                    <a:lnTo>
                      <a:pt x="59016" y="474586"/>
                    </a:lnTo>
                    <a:lnTo>
                      <a:pt x="60960" y="478790"/>
                    </a:lnTo>
                    <a:lnTo>
                      <a:pt x="62077" y="480161"/>
                    </a:lnTo>
                    <a:close/>
                  </a:path>
                  <a:path w="554354" h="590550">
                    <a:moveTo>
                      <a:pt x="66395" y="486410"/>
                    </a:moveTo>
                    <a:lnTo>
                      <a:pt x="62077" y="480161"/>
                    </a:lnTo>
                    <a:lnTo>
                      <a:pt x="62992" y="483870"/>
                    </a:lnTo>
                    <a:lnTo>
                      <a:pt x="61036" y="483870"/>
                    </a:lnTo>
                    <a:lnTo>
                      <a:pt x="65417" y="487680"/>
                    </a:lnTo>
                    <a:lnTo>
                      <a:pt x="66395" y="486410"/>
                    </a:lnTo>
                    <a:close/>
                  </a:path>
                  <a:path w="554354" h="590550">
                    <a:moveTo>
                      <a:pt x="66738" y="452818"/>
                    </a:moveTo>
                    <a:lnTo>
                      <a:pt x="66611" y="452170"/>
                    </a:lnTo>
                    <a:lnTo>
                      <a:pt x="66446" y="451510"/>
                    </a:lnTo>
                    <a:lnTo>
                      <a:pt x="66598" y="452716"/>
                    </a:lnTo>
                    <a:lnTo>
                      <a:pt x="66662" y="453250"/>
                    </a:lnTo>
                    <a:lnTo>
                      <a:pt x="66738" y="452818"/>
                    </a:lnTo>
                    <a:close/>
                  </a:path>
                  <a:path w="554354" h="590550">
                    <a:moveTo>
                      <a:pt x="67017" y="458470"/>
                    </a:moveTo>
                    <a:lnTo>
                      <a:pt x="66421" y="457200"/>
                    </a:lnTo>
                    <a:lnTo>
                      <a:pt x="65189" y="455930"/>
                    </a:lnTo>
                    <a:lnTo>
                      <a:pt x="65341" y="456704"/>
                    </a:lnTo>
                    <a:lnTo>
                      <a:pt x="65874" y="457200"/>
                    </a:lnTo>
                    <a:lnTo>
                      <a:pt x="67017" y="458470"/>
                    </a:lnTo>
                    <a:close/>
                  </a:path>
                  <a:path w="554354" h="590550">
                    <a:moveTo>
                      <a:pt x="69659" y="514591"/>
                    </a:moveTo>
                    <a:lnTo>
                      <a:pt x="68376" y="512851"/>
                    </a:lnTo>
                    <a:lnTo>
                      <a:pt x="67741" y="512470"/>
                    </a:lnTo>
                    <a:lnTo>
                      <a:pt x="69659" y="514591"/>
                    </a:lnTo>
                    <a:close/>
                  </a:path>
                  <a:path w="554354" h="590550">
                    <a:moveTo>
                      <a:pt x="70408" y="521004"/>
                    </a:moveTo>
                    <a:lnTo>
                      <a:pt x="68465" y="521004"/>
                    </a:lnTo>
                    <a:lnTo>
                      <a:pt x="69265" y="523125"/>
                    </a:lnTo>
                    <a:lnTo>
                      <a:pt x="70408" y="521004"/>
                    </a:lnTo>
                    <a:close/>
                  </a:path>
                  <a:path w="554354" h="590550">
                    <a:moveTo>
                      <a:pt x="71996" y="493712"/>
                    </a:moveTo>
                    <a:lnTo>
                      <a:pt x="69278" y="489940"/>
                    </a:lnTo>
                    <a:lnTo>
                      <a:pt x="70840" y="494258"/>
                    </a:lnTo>
                    <a:lnTo>
                      <a:pt x="71501" y="494322"/>
                    </a:lnTo>
                    <a:lnTo>
                      <a:pt x="71996" y="493712"/>
                    </a:lnTo>
                    <a:close/>
                  </a:path>
                  <a:path w="554354" h="590550">
                    <a:moveTo>
                      <a:pt x="72758" y="491566"/>
                    </a:moveTo>
                    <a:lnTo>
                      <a:pt x="69456" y="483006"/>
                    </a:lnTo>
                    <a:lnTo>
                      <a:pt x="69062" y="487133"/>
                    </a:lnTo>
                    <a:lnTo>
                      <a:pt x="71094" y="488670"/>
                    </a:lnTo>
                    <a:lnTo>
                      <a:pt x="72758" y="491566"/>
                    </a:lnTo>
                    <a:close/>
                  </a:path>
                  <a:path w="554354" h="590550">
                    <a:moveTo>
                      <a:pt x="73469" y="492810"/>
                    </a:moveTo>
                    <a:lnTo>
                      <a:pt x="72758" y="491566"/>
                    </a:lnTo>
                    <a:lnTo>
                      <a:pt x="73279" y="492937"/>
                    </a:lnTo>
                    <a:lnTo>
                      <a:pt x="73469" y="492810"/>
                    </a:lnTo>
                    <a:close/>
                  </a:path>
                  <a:path w="554354" h="590550">
                    <a:moveTo>
                      <a:pt x="73507" y="495808"/>
                    </a:moveTo>
                    <a:lnTo>
                      <a:pt x="72085" y="493610"/>
                    </a:lnTo>
                    <a:lnTo>
                      <a:pt x="73507" y="495808"/>
                    </a:lnTo>
                    <a:close/>
                  </a:path>
                  <a:path w="554354" h="590550">
                    <a:moveTo>
                      <a:pt x="74663" y="485140"/>
                    </a:moveTo>
                    <a:lnTo>
                      <a:pt x="73444" y="484555"/>
                    </a:lnTo>
                    <a:lnTo>
                      <a:pt x="74028" y="485140"/>
                    </a:lnTo>
                    <a:lnTo>
                      <a:pt x="74663" y="485140"/>
                    </a:lnTo>
                    <a:close/>
                  </a:path>
                  <a:path w="554354" h="590550">
                    <a:moveTo>
                      <a:pt x="77749" y="528002"/>
                    </a:moveTo>
                    <a:lnTo>
                      <a:pt x="75234" y="522617"/>
                    </a:lnTo>
                    <a:lnTo>
                      <a:pt x="70840" y="515912"/>
                    </a:lnTo>
                    <a:lnTo>
                      <a:pt x="69659" y="514591"/>
                    </a:lnTo>
                    <a:lnTo>
                      <a:pt x="72085" y="517893"/>
                    </a:lnTo>
                    <a:lnTo>
                      <a:pt x="70408" y="521004"/>
                    </a:lnTo>
                    <a:lnTo>
                      <a:pt x="71399" y="521004"/>
                    </a:lnTo>
                    <a:lnTo>
                      <a:pt x="77749" y="528002"/>
                    </a:lnTo>
                    <a:close/>
                  </a:path>
                  <a:path w="554354" h="590550">
                    <a:moveTo>
                      <a:pt x="78168" y="490220"/>
                    </a:moveTo>
                    <a:lnTo>
                      <a:pt x="77889" y="488950"/>
                    </a:lnTo>
                    <a:lnTo>
                      <a:pt x="77381" y="488950"/>
                    </a:lnTo>
                    <a:lnTo>
                      <a:pt x="77419" y="489077"/>
                    </a:lnTo>
                    <a:lnTo>
                      <a:pt x="78168" y="490220"/>
                    </a:lnTo>
                    <a:close/>
                  </a:path>
                  <a:path w="554354" h="590550">
                    <a:moveTo>
                      <a:pt x="79019" y="495300"/>
                    </a:moveTo>
                    <a:lnTo>
                      <a:pt x="77419" y="489077"/>
                    </a:lnTo>
                    <a:lnTo>
                      <a:pt x="76492" y="487680"/>
                    </a:lnTo>
                    <a:lnTo>
                      <a:pt x="74930" y="485140"/>
                    </a:lnTo>
                    <a:lnTo>
                      <a:pt x="74663" y="485140"/>
                    </a:lnTo>
                    <a:lnTo>
                      <a:pt x="73850" y="492531"/>
                    </a:lnTo>
                    <a:lnTo>
                      <a:pt x="73469" y="492810"/>
                    </a:lnTo>
                    <a:lnTo>
                      <a:pt x="73964" y="493687"/>
                    </a:lnTo>
                    <a:lnTo>
                      <a:pt x="74320" y="493014"/>
                    </a:lnTo>
                    <a:lnTo>
                      <a:pt x="79019" y="495300"/>
                    </a:lnTo>
                    <a:close/>
                  </a:path>
                  <a:path w="554354" h="590550">
                    <a:moveTo>
                      <a:pt x="80505" y="492112"/>
                    </a:moveTo>
                    <a:lnTo>
                      <a:pt x="79768" y="490855"/>
                    </a:lnTo>
                    <a:lnTo>
                      <a:pt x="78917" y="489712"/>
                    </a:lnTo>
                    <a:lnTo>
                      <a:pt x="78168" y="488962"/>
                    </a:lnTo>
                    <a:lnTo>
                      <a:pt x="78930" y="489991"/>
                    </a:lnTo>
                    <a:lnTo>
                      <a:pt x="80505" y="492112"/>
                    </a:lnTo>
                    <a:close/>
                  </a:path>
                  <a:path w="554354" h="590550">
                    <a:moveTo>
                      <a:pt x="80657" y="226974"/>
                    </a:moveTo>
                    <a:lnTo>
                      <a:pt x="75361" y="230225"/>
                    </a:lnTo>
                    <a:lnTo>
                      <a:pt x="73558" y="238023"/>
                    </a:lnTo>
                    <a:lnTo>
                      <a:pt x="71755" y="251548"/>
                    </a:lnTo>
                    <a:lnTo>
                      <a:pt x="69850" y="259257"/>
                    </a:lnTo>
                    <a:lnTo>
                      <a:pt x="73977" y="250063"/>
                    </a:lnTo>
                    <a:lnTo>
                      <a:pt x="75133" y="242087"/>
                    </a:lnTo>
                    <a:lnTo>
                      <a:pt x="76352" y="234619"/>
                    </a:lnTo>
                    <a:lnTo>
                      <a:pt x="80657" y="226974"/>
                    </a:lnTo>
                    <a:close/>
                  </a:path>
                  <a:path w="554354" h="590550">
                    <a:moveTo>
                      <a:pt x="83947" y="496735"/>
                    </a:moveTo>
                    <a:lnTo>
                      <a:pt x="80505" y="492112"/>
                    </a:lnTo>
                    <a:lnTo>
                      <a:pt x="81254" y="493369"/>
                    </a:lnTo>
                    <a:lnTo>
                      <a:pt x="81737" y="494652"/>
                    </a:lnTo>
                    <a:lnTo>
                      <a:pt x="81610" y="495198"/>
                    </a:lnTo>
                    <a:lnTo>
                      <a:pt x="83947" y="496735"/>
                    </a:lnTo>
                    <a:close/>
                  </a:path>
                  <a:path w="554354" h="590550">
                    <a:moveTo>
                      <a:pt x="84620" y="234734"/>
                    </a:moveTo>
                    <a:lnTo>
                      <a:pt x="84264" y="235038"/>
                    </a:lnTo>
                    <a:lnTo>
                      <a:pt x="82346" y="239776"/>
                    </a:lnTo>
                    <a:lnTo>
                      <a:pt x="84620" y="234734"/>
                    </a:lnTo>
                    <a:close/>
                  </a:path>
                  <a:path w="554354" h="590550">
                    <a:moveTo>
                      <a:pt x="86106" y="239268"/>
                    </a:moveTo>
                    <a:lnTo>
                      <a:pt x="82410" y="239776"/>
                    </a:lnTo>
                    <a:lnTo>
                      <a:pt x="81775" y="241198"/>
                    </a:lnTo>
                    <a:lnTo>
                      <a:pt x="83235" y="240550"/>
                    </a:lnTo>
                    <a:lnTo>
                      <a:pt x="84556" y="239864"/>
                    </a:lnTo>
                    <a:lnTo>
                      <a:pt x="86106" y="239268"/>
                    </a:lnTo>
                    <a:close/>
                  </a:path>
                  <a:path w="554354" h="590550">
                    <a:moveTo>
                      <a:pt x="86410" y="229717"/>
                    </a:moveTo>
                    <a:lnTo>
                      <a:pt x="83553" y="230289"/>
                    </a:lnTo>
                    <a:lnTo>
                      <a:pt x="81051" y="237769"/>
                    </a:lnTo>
                    <a:lnTo>
                      <a:pt x="84264" y="235038"/>
                    </a:lnTo>
                    <a:lnTo>
                      <a:pt x="86410" y="229717"/>
                    </a:lnTo>
                    <a:close/>
                  </a:path>
                  <a:path w="554354" h="590550">
                    <a:moveTo>
                      <a:pt x="87947" y="500176"/>
                    </a:moveTo>
                    <a:lnTo>
                      <a:pt x="87718" y="499592"/>
                    </a:lnTo>
                    <a:lnTo>
                      <a:pt x="84150" y="496862"/>
                    </a:lnTo>
                    <a:lnTo>
                      <a:pt x="83947" y="496735"/>
                    </a:lnTo>
                    <a:lnTo>
                      <a:pt x="84086" y="496912"/>
                    </a:lnTo>
                    <a:lnTo>
                      <a:pt x="87947" y="500176"/>
                    </a:lnTo>
                    <a:close/>
                  </a:path>
                  <a:path w="554354" h="590550">
                    <a:moveTo>
                      <a:pt x="89509" y="231203"/>
                    </a:moveTo>
                    <a:lnTo>
                      <a:pt x="88950" y="232232"/>
                    </a:lnTo>
                    <a:lnTo>
                      <a:pt x="88417" y="233400"/>
                    </a:lnTo>
                    <a:lnTo>
                      <a:pt x="88036" y="234734"/>
                    </a:lnTo>
                    <a:lnTo>
                      <a:pt x="88747" y="233286"/>
                    </a:lnTo>
                    <a:lnTo>
                      <a:pt x="89192" y="232168"/>
                    </a:lnTo>
                    <a:lnTo>
                      <a:pt x="89509" y="231203"/>
                    </a:lnTo>
                    <a:close/>
                  </a:path>
                  <a:path w="554354" h="590550">
                    <a:moveTo>
                      <a:pt x="89700" y="500341"/>
                    </a:moveTo>
                    <a:lnTo>
                      <a:pt x="86868" y="495604"/>
                    </a:lnTo>
                    <a:lnTo>
                      <a:pt x="88125" y="494969"/>
                    </a:lnTo>
                    <a:lnTo>
                      <a:pt x="87414" y="494906"/>
                    </a:lnTo>
                    <a:lnTo>
                      <a:pt x="85090" y="487870"/>
                    </a:lnTo>
                    <a:lnTo>
                      <a:pt x="81800" y="484822"/>
                    </a:lnTo>
                    <a:lnTo>
                      <a:pt x="78193" y="478790"/>
                    </a:lnTo>
                    <a:lnTo>
                      <a:pt x="80518" y="483489"/>
                    </a:lnTo>
                    <a:lnTo>
                      <a:pt x="82727" y="488353"/>
                    </a:lnTo>
                    <a:lnTo>
                      <a:pt x="85178" y="493064"/>
                    </a:lnTo>
                    <a:lnTo>
                      <a:pt x="87718" y="499592"/>
                    </a:lnTo>
                    <a:lnTo>
                      <a:pt x="89700" y="500341"/>
                    </a:lnTo>
                    <a:close/>
                  </a:path>
                  <a:path w="554354" h="590550">
                    <a:moveTo>
                      <a:pt x="90411" y="495198"/>
                    </a:moveTo>
                    <a:lnTo>
                      <a:pt x="89877" y="494093"/>
                    </a:lnTo>
                    <a:lnTo>
                      <a:pt x="88125" y="494969"/>
                    </a:lnTo>
                    <a:lnTo>
                      <a:pt x="90411" y="495198"/>
                    </a:lnTo>
                    <a:close/>
                  </a:path>
                  <a:path w="554354" h="590550">
                    <a:moveTo>
                      <a:pt x="93535" y="214541"/>
                    </a:moveTo>
                    <a:lnTo>
                      <a:pt x="92722" y="215900"/>
                    </a:lnTo>
                    <a:lnTo>
                      <a:pt x="93459" y="215150"/>
                    </a:lnTo>
                    <a:lnTo>
                      <a:pt x="93535" y="214541"/>
                    </a:lnTo>
                    <a:close/>
                  </a:path>
                  <a:path w="554354" h="590550">
                    <a:moveTo>
                      <a:pt x="94081" y="210299"/>
                    </a:moveTo>
                    <a:lnTo>
                      <a:pt x="93446" y="210820"/>
                    </a:lnTo>
                    <a:lnTo>
                      <a:pt x="93967" y="211239"/>
                    </a:lnTo>
                    <a:lnTo>
                      <a:pt x="94081" y="210299"/>
                    </a:lnTo>
                    <a:close/>
                  </a:path>
                  <a:path w="554354" h="590550">
                    <a:moveTo>
                      <a:pt x="95008" y="212090"/>
                    </a:moveTo>
                    <a:lnTo>
                      <a:pt x="93967" y="211239"/>
                    </a:lnTo>
                    <a:lnTo>
                      <a:pt x="93535" y="214541"/>
                    </a:lnTo>
                    <a:lnTo>
                      <a:pt x="95008" y="212090"/>
                    </a:lnTo>
                    <a:close/>
                  </a:path>
                  <a:path w="554354" h="590550">
                    <a:moveTo>
                      <a:pt x="99339" y="495198"/>
                    </a:moveTo>
                    <a:lnTo>
                      <a:pt x="98209" y="493941"/>
                    </a:lnTo>
                    <a:lnTo>
                      <a:pt x="94119" y="490194"/>
                    </a:lnTo>
                    <a:lnTo>
                      <a:pt x="90462" y="486575"/>
                    </a:lnTo>
                    <a:lnTo>
                      <a:pt x="86982" y="482803"/>
                    </a:lnTo>
                    <a:lnTo>
                      <a:pt x="83312" y="479666"/>
                    </a:lnTo>
                    <a:lnTo>
                      <a:pt x="78765" y="476846"/>
                    </a:lnTo>
                    <a:lnTo>
                      <a:pt x="83578" y="482866"/>
                    </a:lnTo>
                    <a:lnTo>
                      <a:pt x="88214" y="489915"/>
                    </a:lnTo>
                    <a:lnTo>
                      <a:pt x="91262" y="495198"/>
                    </a:lnTo>
                    <a:lnTo>
                      <a:pt x="99339" y="495198"/>
                    </a:lnTo>
                    <a:close/>
                  </a:path>
                  <a:path w="554354" h="590550">
                    <a:moveTo>
                      <a:pt x="101739" y="203200"/>
                    </a:moveTo>
                    <a:lnTo>
                      <a:pt x="100139" y="209550"/>
                    </a:lnTo>
                    <a:lnTo>
                      <a:pt x="96469" y="212090"/>
                    </a:lnTo>
                    <a:lnTo>
                      <a:pt x="93459" y="215150"/>
                    </a:lnTo>
                    <a:lnTo>
                      <a:pt x="93357" y="215900"/>
                    </a:lnTo>
                    <a:lnTo>
                      <a:pt x="90030" y="216954"/>
                    </a:lnTo>
                    <a:lnTo>
                      <a:pt x="90678" y="215900"/>
                    </a:lnTo>
                    <a:lnTo>
                      <a:pt x="90347" y="214630"/>
                    </a:lnTo>
                    <a:lnTo>
                      <a:pt x="86474" y="223520"/>
                    </a:lnTo>
                    <a:lnTo>
                      <a:pt x="87350" y="226060"/>
                    </a:lnTo>
                    <a:lnTo>
                      <a:pt x="89509" y="227330"/>
                    </a:lnTo>
                    <a:lnTo>
                      <a:pt x="89509" y="231203"/>
                    </a:lnTo>
                    <a:lnTo>
                      <a:pt x="89509" y="232410"/>
                    </a:lnTo>
                    <a:lnTo>
                      <a:pt x="91871" y="227330"/>
                    </a:lnTo>
                    <a:lnTo>
                      <a:pt x="95288" y="224790"/>
                    </a:lnTo>
                    <a:lnTo>
                      <a:pt x="96431" y="219710"/>
                    </a:lnTo>
                    <a:lnTo>
                      <a:pt x="97091" y="217170"/>
                    </a:lnTo>
                    <a:lnTo>
                      <a:pt x="100685" y="208280"/>
                    </a:lnTo>
                    <a:lnTo>
                      <a:pt x="101739" y="203200"/>
                    </a:lnTo>
                    <a:close/>
                  </a:path>
                  <a:path w="554354" h="590550">
                    <a:moveTo>
                      <a:pt x="102539" y="131152"/>
                    </a:moveTo>
                    <a:lnTo>
                      <a:pt x="102095" y="131864"/>
                    </a:lnTo>
                    <a:lnTo>
                      <a:pt x="101638" y="132664"/>
                    </a:lnTo>
                    <a:lnTo>
                      <a:pt x="101104" y="133692"/>
                    </a:lnTo>
                    <a:lnTo>
                      <a:pt x="101384" y="133197"/>
                    </a:lnTo>
                    <a:lnTo>
                      <a:pt x="102539" y="131152"/>
                    </a:lnTo>
                    <a:close/>
                  </a:path>
                  <a:path w="554354" h="590550">
                    <a:moveTo>
                      <a:pt x="105117" y="504304"/>
                    </a:moveTo>
                    <a:lnTo>
                      <a:pt x="102476" y="498678"/>
                    </a:lnTo>
                    <a:lnTo>
                      <a:pt x="101142" y="497205"/>
                    </a:lnTo>
                    <a:lnTo>
                      <a:pt x="99771" y="495681"/>
                    </a:lnTo>
                    <a:lnTo>
                      <a:pt x="99428" y="495287"/>
                    </a:lnTo>
                    <a:lnTo>
                      <a:pt x="91325" y="495287"/>
                    </a:lnTo>
                    <a:lnTo>
                      <a:pt x="90462" y="495287"/>
                    </a:lnTo>
                    <a:lnTo>
                      <a:pt x="93586" y="501713"/>
                    </a:lnTo>
                    <a:lnTo>
                      <a:pt x="96481" y="504151"/>
                    </a:lnTo>
                    <a:lnTo>
                      <a:pt x="95440" y="501535"/>
                    </a:lnTo>
                    <a:lnTo>
                      <a:pt x="98920" y="503847"/>
                    </a:lnTo>
                    <a:lnTo>
                      <a:pt x="99314" y="502437"/>
                    </a:lnTo>
                    <a:lnTo>
                      <a:pt x="98234" y="501535"/>
                    </a:lnTo>
                    <a:lnTo>
                      <a:pt x="97929" y="501281"/>
                    </a:lnTo>
                    <a:lnTo>
                      <a:pt x="95872" y="500176"/>
                    </a:lnTo>
                    <a:lnTo>
                      <a:pt x="94221" y="497662"/>
                    </a:lnTo>
                    <a:lnTo>
                      <a:pt x="94576" y="495681"/>
                    </a:lnTo>
                    <a:lnTo>
                      <a:pt x="98132" y="498576"/>
                    </a:lnTo>
                    <a:lnTo>
                      <a:pt x="99834" y="501713"/>
                    </a:lnTo>
                    <a:lnTo>
                      <a:pt x="98564" y="497205"/>
                    </a:lnTo>
                    <a:lnTo>
                      <a:pt x="105117" y="504304"/>
                    </a:lnTo>
                    <a:close/>
                  </a:path>
                  <a:path w="554354" h="590550">
                    <a:moveTo>
                      <a:pt x="105422" y="193040"/>
                    </a:moveTo>
                    <a:lnTo>
                      <a:pt x="103860" y="196557"/>
                    </a:lnTo>
                    <a:lnTo>
                      <a:pt x="105016" y="195757"/>
                    </a:lnTo>
                    <a:lnTo>
                      <a:pt x="105422" y="193040"/>
                    </a:lnTo>
                    <a:close/>
                  </a:path>
                  <a:path w="554354" h="590550">
                    <a:moveTo>
                      <a:pt x="107137" y="194310"/>
                    </a:moveTo>
                    <a:lnTo>
                      <a:pt x="105016" y="195757"/>
                    </a:lnTo>
                    <a:lnTo>
                      <a:pt x="104292" y="200660"/>
                    </a:lnTo>
                    <a:lnTo>
                      <a:pt x="107137" y="194310"/>
                    </a:lnTo>
                    <a:close/>
                  </a:path>
                  <a:path w="554354" h="590550">
                    <a:moveTo>
                      <a:pt x="109550" y="182549"/>
                    </a:moveTo>
                    <a:lnTo>
                      <a:pt x="108826" y="182956"/>
                    </a:lnTo>
                    <a:lnTo>
                      <a:pt x="108077" y="183451"/>
                    </a:lnTo>
                    <a:lnTo>
                      <a:pt x="107226" y="184251"/>
                    </a:lnTo>
                    <a:lnTo>
                      <a:pt x="107683" y="184365"/>
                    </a:lnTo>
                    <a:lnTo>
                      <a:pt x="108508" y="183705"/>
                    </a:lnTo>
                    <a:lnTo>
                      <a:pt x="109550" y="182549"/>
                    </a:lnTo>
                    <a:close/>
                  </a:path>
                  <a:path w="554354" h="590550">
                    <a:moveTo>
                      <a:pt x="109664" y="128714"/>
                    </a:moveTo>
                    <a:lnTo>
                      <a:pt x="107518" y="130810"/>
                    </a:lnTo>
                    <a:lnTo>
                      <a:pt x="107073" y="134620"/>
                    </a:lnTo>
                    <a:lnTo>
                      <a:pt x="108534" y="132080"/>
                    </a:lnTo>
                    <a:lnTo>
                      <a:pt x="109664" y="128714"/>
                    </a:lnTo>
                    <a:close/>
                  </a:path>
                  <a:path w="554354" h="590550">
                    <a:moveTo>
                      <a:pt x="111328" y="188417"/>
                    </a:moveTo>
                    <a:lnTo>
                      <a:pt x="110032" y="189369"/>
                    </a:lnTo>
                    <a:lnTo>
                      <a:pt x="108585" y="190233"/>
                    </a:lnTo>
                    <a:lnTo>
                      <a:pt x="107416" y="191287"/>
                    </a:lnTo>
                    <a:lnTo>
                      <a:pt x="107416" y="192773"/>
                    </a:lnTo>
                    <a:lnTo>
                      <a:pt x="108585" y="191236"/>
                    </a:lnTo>
                    <a:lnTo>
                      <a:pt x="109943" y="189814"/>
                    </a:lnTo>
                    <a:lnTo>
                      <a:pt x="111328" y="188417"/>
                    </a:lnTo>
                    <a:close/>
                  </a:path>
                  <a:path w="554354" h="590550">
                    <a:moveTo>
                      <a:pt x="112242" y="126212"/>
                    </a:moveTo>
                    <a:lnTo>
                      <a:pt x="112128" y="125730"/>
                    </a:lnTo>
                    <a:lnTo>
                      <a:pt x="109829" y="128270"/>
                    </a:lnTo>
                    <a:lnTo>
                      <a:pt x="109664" y="128714"/>
                    </a:lnTo>
                    <a:lnTo>
                      <a:pt x="112242" y="126212"/>
                    </a:lnTo>
                    <a:close/>
                  </a:path>
                  <a:path w="554354" h="590550">
                    <a:moveTo>
                      <a:pt x="118960" y="522681"/>
                    </a:moveTo>
                    <a:lnTo>
                      <a:pt x="118579" y="517766"/>
                    </a:lnTo>
                    <a:lnTo>
                      <a:pt x="109931" y="511543"/>
                    </a:lnTo>
                    <a:lnTo>
                      <a:pt x="108026" y="507466"/>
                    </a:lnTo>
                    <a:lnTo>
                      <a:pt x="107861" y="510019"/>
                    </a:lnTo>
                    <a:lnTo>
                      <a:pt x="106870" y="510159"/>
                    </a:lnTo>
                    <a:lnTo>
                      <a:pt x="106654" y="510908"/>
                    </a:lnTo>
                    <a:lnTo>
                      <a:pt x="108813" y="515264"/>
                    </a:lnTo>
                    <a:lnTo>
                      <a:pt x="101942" y="513994"/>
                    </a:lnTo>
                    <a:lnTo>
                      <a:pt x="99961" y="511441"/>
                    </a:lnTo>
                    <a:lnTo>
                      <a:pt x="97751" y="509117"/>
                    </a:lnTo>
                    <a:lnTo>
                      <a:pt x="96177" y="506209"/>
                    </a:lnTo>
                    <a:lnTo>
                      <a:pt x="95084" y="507022"/>
                    </a:lnTo>
                    <a:lnTo>
                      <a:pt x="89827" y="502069"/>
                    </a:lnTo>
                    <a:lnTo>
                      <a:pt x="91859" y="506666"/>
                    </a:lnTo>
                    <a:lnTo>
                      <a:pt x="94068" y="508508"/>
                    </a:lnTo>
                    <a:lnTo>
                      <a:pt x="94907" y="509790"/>
                    </a:lnTo>
                    <a:lnTo>
                      <a:pt x="91998" y="510870"/>
                    </a:lnTo>
                    <a:lnTo>
                      <a:pt x="85674" y="500303"/>
                    </a:lnTo>
                    <a:lnTo>
                      <a:pt x="85102" y="504469"/>
                    </a:lnTo>
                    <a:lnTo>
                      <a:pt x="90703" y="510184"/>
                    </a:lnTo>
                    <a:lnTo>
                      <a:pt x="90665" y="511886"/>
                    </a:lnTo>
                    <a:lnTo>
                      <a:pt x="95859" y="513727"/>
                    </a:lnTo>
                    <a:lnTo>
                      <a:pt x="100749" y="518998"/>
                    </a:lnTo>
                    <a:lnTo>
                      <a:pt x="103949" y="523214"/>
                    </a:lnTo>
                    <a:lnTo>
                      <a:pt x="105600" y="526427"/>
                    </a:lnTo>
                    <a:lnTo>
                      <a:pt x="107480" y="527596"/>
                    </a:lnTo>
                    <a:lnTo>
                      <a:pt x="108750" y="526643"/>
                    </a:lnTo>
                    <a:lnTo>
                      <a:pt x="111163" y="527964"/>
                    </a:lnTo>
                    <a:lnTo>
                      <a:pt x="109639" y="526935"/>
                    </a:lnTo>
                    <a:lnTo>
                      <a:pt x="112395" y="523392"/>
                    </a:lnTo>
                    <a:lnTo>
                      <a:pt x="110236" y="522528"/>
                    </a:lnTo>
                    <a:lnTo>
                      <a:pt x="109054" y="520700"/>
                    </a:lnTo>
                    <a:lnTo>
                      <a:pt x="107276" y="519023"/>
                    </a:lnTo>
                    <a:lnTo>
                      <a:pt x="114833" y="521931"/>
                    </a:lnTo>
                    <a:lnTo>
                      <a:pt x="118960" y="522681"/>
                    </a:lnTo>
                    <a:close/>
                  </a:path>
                  <a:path w="554354" h="590550">
                    <a:moveTo>
                      <a:pt x="122212" y="181610"/>
                    </a:moveTo>
                    <a:lnTo>
                      <a:pt x="122059" y="177977"/>
                    </a:lnTo>
                    <a:lnTo>
                      <a:pt x="118922" y="181610"/>
                    </a:lnTo>
                    <a:lnTo>
                      <a:pt x="122212" y="181610"/>
                    </a:lnTo>
                    <a:close/>
                  </a:path>
                  <a:path w="554354" h="590550">
                    <a:moveTo>
                      <a:pt x="129730" y="534136"/>
                    </a:moveTo>
                    <a:lnTo>
                      <a:pt x="127825" y="532726"/>
                    </a:lnTo>
                    <a:lnTo>
                      <a:pt x="127762" y="532879"/>
                    </a:lnTo>
                    <a:lnTo>
                      <a:pt x="129730" y="534136"/>
                    </a:lnTo>
                    <a:close/>
                  </a:path>
                  <a:path w="554354" h="590550">
                    <a:moveTo>
                      <a:pt x="131102" y="157937"/>
                    </a:moveTo>
                    <a:lnTo>
                      <a:pt x="130505" y="158191"/>
                    </a:lnTo>
                    <a:lnTo>
                      <a:pt x="127977" y="163334"/>
                    </a:lnTo>
                    <a:lnTo>
                      <a:pt x="128574" y="163093"/>
                    </a:lnTo>
                    <a:lnTo>
                      <a:pt x="131102" y="157937"/>
                    </a:lnTo>
                    <a:close/>
                  </a:path>
                  <a:path w="554354" h="590550">
                    <a:moveTo>
                      <a:pt x="137807" y="541578"/>
                    </a:moveTo>
                    <a:lnTo>
                      <a:pt x="136715" y="540143"/>
                    </a:lnTo>
                    <a:lnTo>
                      <a:pt x="135940" y="540524"/>
                    </a:lnTo>
                    <a:lnTo>
                      <a:pt x="137807" y="541578"/>
                    </a:lnTo>
                    <a:close/>
                  </a:path>
                  <a:path w="554354" h="590550">
                    <a:moveTo>
                      <a:pt x="139560" y="546239"/>
                    </a:moveTo>
                    <a:lnTo>
                      <a:pt x="134696" y="542810"/>
                    </a:lnTo>
                    <a:lnTo>
                      <a:pt x="133299" y="541832"/>
                    </a:lnTo>
                    <a:lnTo>
                      <a:pt x="135940" y="540524"/>
                    </a:lnTo>
                    <a:lnTo>
                      <a:pt x="135280" y="540156"/>
                    </a:lnTo>
                    <a:lnTo>
                      <a:pt x="136410" y="539610"/>
                    </a:lnTo>
                    <a:lnTo>
                      <a:pt x="133172" y="538975"/>
                    </a:lnTo>
                    <a:lnTo>
                      <a:pt x="130759" y="537400"/>
                    </a:lnTo>
                    <a:lnTo>
                      <a:pt x="128130" y="535673"/>
                    </a:lnTo>
                    <a:lnTo>
                      <a:pt x="128016" y="535482"/>
                    </a:lnTo>
                    <a:lnTo>
                      <a:pt x="126936" y="533781"/>
                    </a:lnTo>
                    <a:lnTo>
                      <a:pt x="127495" y="533552"/>
                    </a:lnTo>
                    <a:lnTo>
                      <a:pt x="127762" y="532879"/>
                    </a:lnTo>
                    <a:lnTo>
                      <a:pt x="124663" y="530898"/>
                    </a:lnTo>
                    <a:lnTo>
                      <a:pt x="123177" y="529958"/>
                    </a:lnTo>
                    <a:lnTo>
                      <a:pt x="120192" y="530199"/>
                    </a:lnTo>
                    <a:lnTo>
                      <a:pt x="117386" y="530898"/>
                    </a:lnTo>
                    <a:lnTo>
                      <a:pt x="111391" y="528129"/>
                    </a:lnTo>
                    <a:lnTo>
                      <a:pt x="112128" y="528612"/>
                    </a:lnTo>
                    <a:lnTo>
                      <a:pt x="112953" y="529310"/>
                    </a:lnTo>
                    <a:lnTo>
                      <a:pt x="113944" y="530479"/>
                    </a:lnTo>
                    <a:lnTo>
                      <a:pt x="116814" y="532345"/>
                    </a:lnTo>
                    <a:lnTo>
                      <a:pt x="118186" y="535482"/>
                    </a:lnTo>
                    <a:lnTo>
                      <a:pt x="116713" y="535266"/>
                    </a:lnTo>
                    <a:lnTo>
                      <a:pt x="123444" y="538035"/>
                    </a:lnTo>
                    <a:lnTo>
                      <a:pt x="122224" y="539940"/>
                    </a:lnTo>
                    <a:lnTo>
                      <a:pt x="125158" y="537400"/>
                    </a:lnTo>
                    <a:lnTo>
                      <a:pt x="129641" y="538657"/>
                    </a:lnTo>
                    <a:lnTo>
                      <a:pt x="132562" y="542810"/>
                    </a:lnTo>
                    <a:lnTo>
                      <a:pt x="127254" y="541655"/>
                    </a:lnTo>
                    <a:lnTo>
                      <a:pt x="139560" y="546239"/>
                    </a:lnTo>
                    <a:close/>
                  </a:path>
                  <a:path w="554354" h="590550">
                    <a:moveTo>
                      <a:pt x="144373" y="142240"/>
                    </a:moveTo>
                    <a:lnTo>
                      <a:pt x="143675" y="140855"/>
                    </a:lnTo>
                    <a:lnTo>
                      <a:pt x="143408" y="140970"/>
                    </a:lnTo>
                    <a:lnTo>
                      <a:pt x="143764" y="142443"/>
                    </a:lnTo>
                    <a:lnTo>
                      <a:pt x="144373" y="142240"/>
                    </a:lnTo>
                    <a:close/>
                  </a:path>
                  <a:path w="554354" h="590550">
                    <a:moveTo>
                      <a:pt x="147091" y="546849"/>
                    </a:moveTo>
                    <a:lnTo>
                      <a:pt x="137807" y="541578"/>
                    </a:lnTo>
                    <a:lnTo>
                      <a:pt x="143306" y="548881"/>
                    </a:lnTo>
                    <a:lnTo>
                      <a:pt x="147091" y="546849"/>
                    </a:lnTo>
                    <a:close/>
                  </a:path>
                  <a:path w="554354" h="590550">
                    <a:moveTo>
                      <a:pt x="148894" y="143713"/>
                    </a:moveTo>
                    <a:lnTo>
                      <a:pt x="145948" y="146050"/>
                    </a:lnTo>
                    <a:lnTo>
                      <a:pt x="141782" y="148590"/>
                    </a:lnTo>
                    <a:lnTo>
                      <a:pt x="144018" y="143510"/>
                    </a:lnTo>
                    <a:lnTo>
                      <a:pt x="143764" y="142443"/>
                    </a:lnTo>
                    <a:lnTo>
                      <a:pt x="140652" y="143510"/>
                    </a:lnTo>
                    <a:lnTo>
                      <a:pt x="142582" y="146050"/>
                    </a:lnTo>
                    <a:lnTo>
                      <a:pt x="136753" y="151130"/>
                    </a:lnTo>
                    <a:lnTo>
                      <a:pt x="133184" y="161290"/>
                    </a:lnTo>
                    <a:lnTo>
                      <a:pt x="127342" y="168910"/>
                    </a:lnTo>
                    <a:lnTo>
                      <a:pt x="123469" y="166370"/>
                    </a:lnTo>
                    <a:lnTo>
                      <a:pt x="121539" y="165100"/>
                    </a:lnTo>
                    <a:lnTo>
                      <a:pt x="121589" y="166382"/>
                    </a:lnTo>
                    <a:lnTo>
                      <a:pt x="122059" y="177977"/>
                    </a:lnTo>
                    <a:lnTo>
                      <a:pt x="127076" y="171450"/>
                    </a:lnTo>
                    <a:lnTo>
                      <a:pt x="129755" y="168910"/>
                    </a:lnTo>
                    <a:lnTo>
                      <a:pt x="132435" y="166370"/>
                    </a:lnTo>
                    <a:lnTo>
                      <a:pt x="138264" y="161290"/>
                    </a:lnTo>
                    <a:lnTo>
                      <a:pt x="142735" y="156210"/>
                    </a:lnTo>
                    <a:lnTo>
                      <a:pt x="138925" y="154940"/>
                    </a:lnTo>
                    <a:lnTo>
                      <a:pt x="141592" y="149860"/>
                    </a:lnTo>
                    <a:lnTo>
                      <a:pt x="142557" y="151130"/>
                    </a:lnTo>
                    <a:lnTo>
                      <a:pt x="143675" y="152400"/>
                    </a:lnTo>
                    <a:lnTo>
                      <a:pt x="146786" y="151130"/>
                    </a:lnTo>
                    <a:lnTo>
                      <a:pt x="146977" y="149860"/>
                    </a:lnTo>
                    <a:lnTo>
                      <a:pt x="147167" y="148590"/>
                    </a:lnTo>
                    <a:lnTo>
                      <a:pt x="147561" y="146050"/>
                    </a:lnTo>
                    <a:lnTo>
                      <a:pt x="148196" y="146050"/>
                    </a:lnTo>
                    <a:lnTo>
                      <a:pt x="148894" y="143713"/>
                    </a:lnTo>
                    <a:close/>
                  </a:path>
                  <a:path w="554354" h="590550">
                    <a:moveTo>
                      <a:pt x="149898" y="97599"/>
                    </a:moveTo>
                    <a:lnTo>
                      <a:pt x="149199" y="98475"/>
                    </a:lnTo>
                    <a:lnTo>
                      <a:pt x="148666" y="99364"/>
                    </a:lnTo>
                    <a:lnTo>
                      <a:pt x="148501" y="100291"/>
                    </a:lnTo>
                    <a:lnTo>
                      <a:pt x="149517" y="98907"/>
                    </a:lnTo>
                    <a:lnTo>
                      <a:pt x="149834" y="98132"/>
                    </a:lnTo>
                    <a:lnTo>
                      <a:pt x="149898" y="97599"/>
                    </a:lnTo>
                    <a:close/>
                  </a:path>
                  <a:path w="554354" h="590550">
                    <a:moveTo>
                      <a:pt x="150444" y="138430"/>
                    </a:moveTo>
                    <a:lnTo>
                      <a:pt x="147231" y="142240"/>
                    </a:lnTo>
                    <a:lnTo>
                      <a:pt x="149326" y="142240"/>
                    </a:lnTo>
                    <a:lnTo>
                      <a:pt x="150444" y="138430"/>
                    </a:lnTo>
                    <a:close/>
                  </a:path>
                  <a:path w="554354" h="590550">
                    <a:moveTo>
                      <a:pt x="150622" y="68757"/>
                    </a:moveTo>
                    <a:lnTo>
                      <a:pt x="148297" y="69608"/>
                    </a:lnTo>
                    <a:lnTo>
                      <a:pt x="148158" y="69951"/>
                    </a:lnTo>
                    <a:lnTo>
                      <a:pt x="149250" y="70180"/>
                    </a:lnTo>
                    <a:lnTo>
                      <a:pt x="149136" y="69850"/>
                    </a:lnTo>
                    <a:lnTo>
                      <a:pt x="150622" y="68757"/>
                    </a:lnTo>
                    <a:close/>
                  </a:path>
                  <a:path w="554354" h="590550">
                    <a:moveTo>
                      <a:pt x="150749" y="142240"/>
                    </a:moveTo>
                    <a:lnTo>
                      <a:pt x="149326" y="142240"/>
                    </a:lnTo>
                    <a:lnTo>
                      <a:pt x="148894" y="143713"/>
                    </a:lnTo>
                    <a:lnTo>
                      <a:pt x="150749" y="142240"/>
                    </a:lnTo>
                    <a:close/>
                  </a:path>
                  <a:path w="554354" h="590550">
                    <a:moveTo>
                      <a:pt x="153390" y="84937"/>
                    </a:moveTo>
                    <a:lnTo>
                      <a:pt x="152196" y="85877"/>
                    </a:lnTo>
                    <a:lnTo>
                      <a:pt x="151993" y="86537"/>
                    </a:lnTo>
                    <a:lnTo>
                      <a:pt x="151879" y="87134"/>
                    </a:lnTo>
                    <a:lnTo>
                      <a:pt x="152488" y="86296"/>
                    </a:lnTo>
                    <a:lnTo>
                      <a:pt x="153035" y="85598"/>
                    </a:lnTo>
                    <a:lnTo>
                      <a:pt x="153390" y="84937"/>
                    </a:lnTo>
                    <a:close/>
                  </a:path>
                  <a:path w="554354" h="590550">
                    <a:moveTo>
                      <a:pt x="154698" y="564464"/>
                    </a:moveTo>
                    <a:lnTo>
                      <a:pt x="152946" y="563880"/>
                    </a:lnTo>
                    <a:lnTo>
                      <a:pt x="149618" y="563880"/>
                    </a:lnTo>
                    <a:lnTo>
                      <a:pt x="154089" y="565150"/>
                    </a:lnTo>
                    <a:lnTo>
                      <a:pt x="154698" y="564464"/>
                    </a:lnTo>
                    <a:close/>
                  </a:path>
                  <a:path w="554354" h="590550">
                    <a:moveTo>
                      <a:pt x="156959" y="565150"/>
                    </a:moveTo>
                    <a:lnTo>
                      <a:pt x="155219" y="563880"/>
                    </a:lnTo>
                    <a:lnTo>
                      <a:pt x="154698" y="564464"/>
                    </a:lnTo>
                    <a:lnTo>
                      <a:pt x="156756" y="565150"/>
                    </a:lnTo>
                    <a:lnTo>
                      <a:pt x="156959" y="565150"/>
                    </a:lnTo>
                    <a:close/>
                  </a:path>
                  <a:path w="554354" h="590550">
                    <a:moveTo>
                      <a:pt x="158026" y="66040"/>
                    </a:moveTo>
                    <a:lnTo>
                      <a:pt x="154305" y="66040"/>
                    </a:lnTo>
                    <a:lnTo>
                      <a:pt x="150622" y="68757"/>
                    </a:lnTo>
                    <a:lnTo>
                      <a:pt x="158026" y="66040"/>
                    </a:lnTo>
                    <a:close/>
                  </a:path>
                  <a:path w="554354" h="590550">
                    <a:moveTo>
                      <a:pt x="159473" y="568591"/>
                    </a:moveTo>
                    <a:lnTo>
                      <a:pt x="156984" y="566420"/>
                    </a:lnTo>
                    <a:lnTo>
                      <a:pt x="155460" y="567690"/>
                    </a:lnTo>
                    <a:lnTo>
                      <a:pt x="155282" y="570230"/>
                    </a:lnTo>
                    <a:lnTo>
                      <a:pt x="159473" y="568591"/>
                    </a:lnTo>
                    <a:close/>
                  </a:path>
                  <a:path w="554354" h="590550">
                    <a:moveTo>
                      <a:pt x="160172" y="568325"/>
                    </a:moveTo>
                    <a:lnTo>
                      <a:pt x="159473" y="568591"/>
                    </a:lnTo>
                    <a:lnTo>
                      <a:pt x="159893" y="568960"/>
                    </a:lnTo>
                    <a:lnTo>
                      <a:pt x="160172" y="568325"/>
                    </a:lnTo>
                    <a:close/>
                  </a:path>
                  <a:path w="554354" h="590550">
                    <a:moveTo>
                      <a:pt x="164680" y="125730"/>
                    </a:moveTo>
                    <a:lnTo>
                      <a:pt x="154571" y="137160"/>
                    </a:lnTo>
                    <a:lnTo>
                      <a:pt x="155181" y="138430"/>
                    </a:lnTo>
                    <a:lnTo>
                      <a:pt x="157480" y="134620"/>
                    </a:lnTo>
                    <a:lnTo>
                      <a:pt x="159816" y="132080"/>
                    </a:lnTo>
                    <a:lnTo>
                      <a:pt x="162509" y="128270"/>
                    </a:lnTo>
                    <a:lnTo>
                      <a:pt x="163309" y="127863"/>
                    </a:lnTo>
                    <a:lnTo>
                      <a:pt x="164680" y="125730"/>
                    </a:lnTo>
                    <a:close/>
                  </a:path>
                  <a:path w="554354" h="590550">
                    <a:moveTo>
                      <a:pt x="164998" y="127000"/>
                    </a:moveTo>
                    <a:lnTo>
                      <a:pt x="163309" y="127863"/>
                    </a:lnTo>
                    <a:lnTo>
                      <a:pt x="163042" y="128270"/>
                    </a:lnTo>
                    <a:lnTo>
                      <a:pt x="163715" y="128270"/>
                    </a:lnTo>
                    <a:lnTo>
                      <a:pt x="164528" y="127622"/>
                    </a:lnTo>
                    <a:lnTo>
                      <a:pt x="164998" y="127000"/>
                    </a:lnTo>
                    <a:close/>
                  </a:path>
                  <a:path w="554354" h="590550">
                    <a:moveTo>
                      <a:pt x="168211" y="77901"/>
                    </a:moveTo>
                    <a:lnTo>
                      <a:pt x="167601" y="78193"/>
                    </a:lnTo>
                    <a:lnTo>
                      <a:pt x="167525" y="78828"/>
                    </a:lnTo>
                    <a:lnTo>
                      <a:pt x="168211" y="77901"/>
                    </a:lnTo>
                    <a:close/>
                  </a:path>
                  <a:path w="554354" h="590550">
                    <a:moveTo>
                      <a:pt x="174040" y="62230"/>
                    </a:moveTo>
                    <a:lnTo>
                      <a:pt x="173443" y="62230"/>
                    </a:lnTo>
                    <a:lnTo>
                      <a:pt x="171932" y="63500"/>
                    </a:lnTo>
                    <a:lnTo>
                      <a:pt x="172072" y="63461"/>
                    </a:lnTo>
                    <a:lnTo>
                      <a:pt x="174040" y="62230"/>
                    </a:lnTo>
                    <a:close/>
                  </a:path>
                  <a:path w="554354" h="590550">
                    <a:moveTo>
                      <a:pt x="174663" y="77520"/>
                    </a:moveTo>
                    <a:lnTo>
                      <a:pt x="167030" y="82880"/>
                    </a:lnTo>
                    <a:lnTo>
                      <a:pt x="167525" y="78828"/>
                    </a:lnTo>
                    <a:lnTo>
                      <a:pt x="166941" y="79641"/>
                    </a:lnTo>
                    <a:lnTo>
                      <a:pt x="161213" y="83972"/>
                    </a:lnTo>
                    <a:lnTo>
                      <a:pt x="159169" y="83820"/>
                    </a:lnTo>
                    <a:lnTo>
                      <a:pt x="157162" y="83858"/>
                    </a:lnTo>
                    <a:lnTo>
                      <a:pt x="151536" y="88734"/>
                    </a:lnTo>
                    <a:lnTo>
                      <a:pt x="151790" y="88061"/>
                    </a:lnTo>
                    <a:lnTo>
                      <a:pt x="151790" y="87604"/>
                    </a:lnTo>
                    <a:lnTo>
                      <a:pt x="151879" y="87134"/>
                    </a:lnTo>
                    <a:lnTo>
                      <a:pt x="147688" y="92532"/>
                    </a:lnTo>
                    <a:lnTo>
                      <a:pt x="137718" y="99872"/>
                    </a:lnTo>
                    <a:lnTo>
                      <a:pt x="138734" y="103035"/>
                    </a:lnTo>
                    <a:lnTo>
                      <a:pt x="140373" y="101460"/>
                    </a:lnTo>
                    <a:lnTo>
                      <a:pt x="150202" y="94919"/>
                    </a:lnTo>
                    <a:lnTo>
                      <a:pt x="149898" y="97599"/>
                    </a:lnTo>
                    <a:lnTo>
                      <a:pt x="152768" y="93903"/>
                    </a:lnTo>
                    <a:lnTo>
                      <a:pt x="159169" y="90970"/>
                    </a:lnTo>
                    <a:lnTo>
                      <a:pt x="160921" y="89242"/>
                    </a:lnTo>
                    <a:lnTo>
                      <a:pt x="153898" y="92532"/>
                    </a:lnTo>
                    <a:lnTo>
                      <a:pt x="158623" y="87769"/>
                    </a:lnTo>
                    <a:lnTo>
                      <a:pt x="162052" y="83845"/>
                    </a:lnTo>
                    <a:lnTo>
                      <a:pt x="166293" y="81711"/>
                    </a:lnTo>
                    <a:lnTo>
                      <a:pt x="162890" y="86283"/>
                    </a:lnTo>
                    <a:lnTo>
                      <a:pt x="166382" y="84302"/>
                    </a:lnTo>
                    <a:lnTo>
                      <a:pt x="174663" y="77520"/>
                    </a:lnTo>
                    <a:close/>
                  </a:path>
                  <a:path w="554354" h="590550">
                    <a:moveTo>
                      <a:pt x="192455" y="74752"/>
                    </a:moveTo>
                    <a:lnTo>
                      <a:pt x="188836" y="76200"/>
                    </a:lnTo>
                    <a:lnTo>
                      <a:pt x="188328" y="78689"/>
                    </a:lnTo>
                    <a:lnTo>
                      <a:pt x="189064" y="77470"/>
                    </a:lnTo>
                    <a:lnTo>
                      <a:pt x="192455" y="74752"/>
                    </a:lnTo>
                    <a:close/>
                  </a:path>
                  <a:path w="554354" h="590550">
                    <a:moveTo>
                      <a:pt x="195237" y="73660"/>
                    </a:moveTo>
                    <a:lnTo>
                      <a:pt x="193840" y="73660"/>
                    </a:lnTo>
                    <a:lnTo>
                      <a:pt x="192455" y="74752"/>
                    </a:lnTo>
                    <a:lnTo>
                      <a:pt x="195237" y="73660"/>
                    </a:lnTo>
                    <a:close/>
                  </a:path>
                  <a:path w="554354" h="590550">
                    <a:moveTo>
                      <a:pt x="202679" y="590550"/>
                    </a:moveTo>
                    <a:lnTo>
                      <a:pt x="193649" y="589280"/>
                    </a:lnTo>
                    <a:lnTo>
                      <a:pt x="197586" y="590550"/>
                    </a:lnTo>
                    <a:lnTo>
                      <a:pt x="202679" y="590550"/>
                    </a:lnTo>
                    <a:close/>
                  </a:path>
                  <a:path w="554354" h="590550">
                    <a:moveTo>
                      <a:pt x="206984" y="97790"/>
                    </a:moveTo>
                    <a:lnTo>
                      <a:pt x="203034" y="97790"/>
                    </a:lnTo>
                    <a:lnTo>
                      <a:pt x="201803" y="101600"/>
                    </a:lnTo>
                    <a:lnTo>
                      <a:pt x="206984" y="97790"/>
                    </a:lnTo>
                    <a:close/>
                  </a:path>
                  <a:path w="554354" h="590550">
                    <a:moveTo>
                      <a:pt x="209232" y="36982"/>
                    </a:moveTo>
                    <a:lnTo>
                      <a:pt x="208775" y="36868"/>
                    </a:lnTo>
                    <a:lnTo>
                      <a:pt x="207238" y="37236"/>
                    </a:lnTo>
                    <a:lnTo>
                      <a:pt x="207987" y="37401"/>
                    </a:lnTo>
                    <a:lnTo>
                      <a:pt x="209029" y="37388"/>
                    </a:lnTo>
                    <a:lnTo>
                      <a:pt x="209232" y="36982"/>
                    </a:lnTo>
                    <a:close/>
                  </a:path>
                  <a:path w="554354" h="590550">
                    <a:moveTo>
                      <a:pt x="213893" y="572770"/>
                    </a:moveTo>
                    <a:lnTo>
                      <a:pt x="209626" y="572770"/>
                    </a:lnTo>
                    <a:lnTo>
                      <a:pt x="209359" y="571500"/>
                    </a:lnTo>
                    <a:lnTo>
                      <a:pt x="205828" y="571500"/>
                    </a:lnTo>
                    <a:lnTo>
                      <a:pt x="204317" y="570230"/>
                    </a:lnTo>
                    <a:lnTo>
                      <a:pt x="203682" y="572770"/>
                    </a:lnTo>
                    <a:lnTo>
                      <a:pt x="206756" y="574040"/>
                    </a:lnTo>
                    <a:lnTo>
                      <a:pt x="213893" y="572770"/>
                    </a:lnTo>
                    <a:close/>
                  </a:path>
                  <a:path w="554354" h="590550">
                    <a:moveTo>
                      <a:pt x="214718" y="91998"/>
                    </a:moveTo>
                    <a:lnTo>
                      <a:pt x="210883" y="92710"/>
                    </a:lnTo>
                    <a:lnTo>
                      <a:pt x="212788" y="93980"/>
                    </a:lnTo>
                    <a:lnTo>
                      <a:pt x="208305" y="97790"/>
                    </a:lnTo>
                    <a:lnTo>
                      <a:pt x="206984" y="97790"/>
                    </a:lnTo>
                    <a:lnTo>
                      <a:pt x="207632" y="99060"/>
                    </a:lnTo>
                    <a:lnTo>
                      <a:pt x="211467" y="96520"/>
                    </a:lnTo>
                    <a:lnTo>
                      <a:pt x="214718" y="91998"/>
                    </a:lnTo>
                    <a:close/>
                  </a:path>
                  <a:path w="554354" h="590550">
                    <a:moveTo>
                      <a:pt x="218059" y="90627"/>
                    </a:moveTo>
                    <a:lnTo>
                      <a:pt x="215125" y="91440"/>
                    </a:lnTo>
                    <a:lnTo>
                      <a:pt x="214718" y="91998"/>
                    </a:lnTo>
                    <a:lnTo>
                      <a:pt x="217805" y="91440"/>
                    </a:lnTo>
                    <a:lnTo>
                      <a:pt x="218059" y="90627"/>
                    </a:lnTo>
                    <a:close/>
                  </a:path>
                  <a:path w="554354" h="590550">
                    <a:moveTo>
                      <a:pt x="219392" y="90424"/>
                    </a:moveTo>
                    <a:lnTo>
                      <a:pt x="218224" y="91389"/>
                    </a:lnTo>
                    <a:lnTo>
                      <a:pt x="217055" y="92379"/>
                    </a:lnTo>
                    <a:lnTo>
                      <a:pt x="215988" y="93548"/>
                    </a:lnTo>
                    <a:lnTo>
                      <a:pt x="217436" y="92456"/>
                    </a:lnTo>
                    <a:lnTo>
                      <a:pt x="218478" y="91503"/>
                    </a:lnTo>
                    <a:lnTo>
                      <a:pt x="219392" y="90424"/>
                    </a:lnTo>
                    <a:close/>
                  </a:path>
                  <a:path w="554354" h="590550">
                    <a:moveTo>
                      <a:pt x="228244" y="72390"/>
                    </a:moveTo>
                    <a:lnTo>
                      <a:pt x="227418" y="72720"/>
                    </a:lnTo>
                    <a:lnTo>
                      <a:pt x="227939" y="73025"/>
                    </a:lnTo>
                    <a:lnTo>
                      <a:pt x="228244" y="72390"/>
                    </a:lnTo>
                    <a:close/>
                  </a:path>
                  <a:path w="554354" h="590550">
                    <a:moveTo>
                      <a:pt x="237731" y="22860"/>
                    </a:moveTo>
                    <a:lnTo>
                      <a:pt x="236486" y="24130"/>
                    </a:lnTo>
                    <a:lnTo>
                      <a:pt x="237134" y="23837"/>
                    </a:lnTo>
                    <a:lnTo>
                      <a:pt x="237731" y="22860"/>
                    </a:lnTo>
                    <a:close/>
                  </a:path>
                  <a:path w="554354" h="590550">
                    <a:moveTo>
                      <a:pt x="242189" y="21590"/>
                    </a:moveTo>
                    <a:lnTo>
                      <a:pt x="239433" y="21590"/>
                    </a:lnTo>
                    <a:lnTo>
                      <a:pt x="239496" y="22783"/>
                    </a:lnTo>
                    <a:lnTo>
                      <a:pt x="242189" y="21590"/>
                    </a:lnTo>
                    <a:close/>
                  </a:path>
                  <a:path w="554354" h="590550">
                    <a:moveTo>
                      <a:pt x="243611" y="26670"/>
                    </a:moveTo>
                    <a:lnTo>
                      <a:pt x="243268" y="26619"/>
                    </a:lnTo>
                    <a:lnTo>
                      <a:pt x="243611" y="26670"/>
                    </a:lnTo>
                    <a:close/>
                  </a:path>
                  <a:path w="554354" h="590550">
                    <a:moveTo>
                      <a:pt x="262674" y="67310"/>
                    </a:moveTo>
                    <a:lnTo>
                      <a:pt x="258851" y="66040"/>
                    </a:lnTo>
                    <a:lnTo>
                      <a:pt x="262559" y="67411"/>
                    </a:lnTo>
                    <a:close/>
                  </a:path>
                  <a:path w="554354" h="590550">
                    <a:moveTo>
                      <a:pt x="265823" y="58420"/>
                    </a:moveTo>
                    <a:lnTo>
                      <a:pt x="265417" y="54610"/>
                    </a:lnTo>
                    <a:lnTo>
                      <a:pt x="259740" y="60960"/>
                    </a:lnTo>
                    <a:lnTo>
                      <a:pt x="253428" y="60960"/>
                    </a:lnTo>
                    <a:lnTo>
                      <a:pt x="253428" y="63500"/>
                    </a:lnTo>
                    <a:lnTo>
                      <a:pt x="252209" y="68935"/>
                    </a:lnTo>
                    <a:lnTo>
                      <a:pt x="248945" y="71005"/>
                    </a:lnTo>
                    <a:lnTo>
                      <a:pt x="244767" y="73660"/>
                    </a:lnTo>
                    <a:lnTo>
                      <a:pt x="240855" y="73660"/>
                    </a:lnTo>
                    <a:lnTo>
                      <a:pt x="244094" y="69850"/>
                    </a:lnTo>
                    <a:lnTo>
                      <a:pt x="248920" y="71018"/>
                    </a:lnTo>
                    <a:lnTo>
                      <a:pt x="244881" y="69850"/>
                    </a:lnTo>
                    <a:lnTo>
                      <a:pt x="253428" y="63500"/>
                    </a:lnTo>
                    <a:lnTo>
                      <a:pt x="253428" y="60960"/>
                    </a:lnTo>
                    <a:lnTo>
                      <a:pt x="252526" y="60960"/>
                    </a:lnTo>
                    <a:lnTo>
                      <a:pt x="254825" y="58420"/>
                    </a:lnTo>
                    <a:lnTo>
                      <a:pt x="250380" y="59690"/>
                    </a:lnTo>
                    <a:lnTo>
                      <a:pt x="246341" y="63500"/>
                    </a:lnTo>
                    <a:lnTo>
                      <a:pt x="242163" y="66040"/>
                    </a:lnTo>
                    <a:lnTo>
                      <a:pt x="239814" y="71120"/>
                    </a:lnTo>
                    <a:lnTo>
                      <a:pt x="243408" y="69850"/>
                    </a:lnTo>
                    <a:lnTo>
                      <a:pt x="236410" y="76200"/>
                    </a:lnTo>
                    <a:lnTo>
                      <a:pt x="231127" y="74930"/>
                    </a:lnTo>
                    <a:lnTo>
                      <a:pt x="227939" y="73025"/>
                    </a:lnTo>
                    <a:lnTo>
                      <a:pt x="226466" y="76200"/>
                    </a:lnTo>
                    <a:lnTo>
                      <a:pt x="219316" y="80010"/>
                    </a:lnTo>
                    <a:lnTo>
                      <a:pt x="211035" y="85090"/>
                    </a:lnTo>
                    <a:lnTo>
                      <a:pt x="211912" y="83820"/>
                    </a:lnTo>
                    <a:lnTo>
                      <a:pt x="213868" y="81280"/>
                    </a:lnTo>
                    <a:lnTo>
                      <a:pt x="206946" y="85090"/>
                    </a:lnTo>
                    <a:lnTo>
                      <a:pt x="205689" y="88900"/>
                    </a:lnTo>
                    <a:lnTo>
                      <a:pt x="203657" y="91440"/>
                    </a:lnTo>
                    <a:lnTo>
                      <a:pt x="203657" y="90170"/>
                    </a:lnTo>
                    <a:lnTo>
                      <a:pt x="201663" y="90170"/>
                    </a:lnTo>
                    <a:lnTo>
                      <a:pt x="196265" y="95250"/>
                    </a:lnTo>
                    <a:lnTo>
                      <a:pt x="195072" y="99060"/>
                    </a:lnTo>
                    <a:lnTo>
                      <a:pt x="199059" y="99060"/>
                    </a:lnTo>
                    <a:lnTo>
                      <a:pt x="200380" y="96520"/>
                    </a:lnTo>
                    <a:lnTo>
                      <a:pt x="205651" y="96520"/>
                    </a:lnTo>
                    <a:lnTo>
                      <a:pt x="204381" y="91440"/>
                    </a:lnTo>
                    <a:lnTo>
                      <a:pt x="217258" y="86360"/>
                    </a:lnTo>
                    <a:lnTo>
                      <a:pt x="218668" y="85090"/>
                    </a:lnTo>
                    <a:lnTo>
                      <a:pt x="222935" y="81280"/>
                    </a:lnTo>
                    <a:lnTo>
                      <a:pt x="219443" y="86360"/>
                    </a:lnTo>
                    <a:lnTo>
                      <a:pt x="218059" y="90627"/>
                    </a:lnTo>
                    <a:lnTo>
                      <a:pt x="219506" y="90233"/>
                    </a:lnTo>
                    <a:lnTo>
                      <a:pt x="219379" y="90411"/>
                    </a:lnTo>
                    <a:lnTo>
                      <a:pt x="219633" y="90208"/>
                    </a:lnTo>
                    <a:lnTo>
                      <a:pt x="219989" y="89916"/>
                    </a:lnTo>
                    <a:lnTo>
                      <a:pt x="222211" y="87630"/>
                    </a:lnTo>
                    <a:lnTo>
                      <a:pt x="224104" y="83820"/>
                    </a:lnTo>
                    <a:lnTo>
                      <a:pt x="228714" y="81280"/>
                    </a:lnTo>
                    <a:lnTo>
                      <a:pt x="233311" y="78740"/>
                    </a:lnTo>
                    <a:lnTo>
                      <a:pt x="233248" y="80010"/>
                    </a:lnTo>
                    <a:lnTo>
                      <a:pt x="234835" y="78740"/>
                    </a:lnTo>
                    <a:lnTo>
                      <a:pt x="238010" y="76200"/>
                    </a:lnTo>
                    <a:lnTo>
                      <a:pt x="251117" y="73660"/>
                    </a:lnTo>
                    <a:lnTo>
                      <a:pt x="255625" y="71120"/>
                    </a:lnTo>
                    <a:lnTo>
                      <a:pt x="256679" y="66471"/>
                    </a:lnTo>
                    <a:lnTo>
                      <a:pt x="257136" y="66040"/>
                    </a:lnTo>
                    <a:lnTo>
                      <a:pt x="258483" y="64770"/>
                    </a:lnTo>
                    <a:lnTo>
                      <a:pt x="253644" y="64770"/>
                    </a:lnTo>
                    <a:lnTo>
                      <a:pt x="255066" y="63500"/>
                    </a:lnTo>
                    <a:lnTo>
                      <a:pt x="256489" y="62230"/>
                    </a:lnTo>
                    <a:lnTo>
                      <a:pt x="262826" y="62230"/>
                    </a:lnTo>
                    <a:lnTo>
                      <a:pt x="263829" y="60960"/>
                    </a:lnTo>
                    <a:lnTo>
                      <a:pt x="265823" y="58420"/>
                    </a:lnTo>
                    <a:close/>
                  </a:path>
                  <a:path w="554354" h="590550">
                    <a:moveTo>
                      <a:pt x="288391" y="558800"/>
                    </a:moveTo>
                    <a:lnTo>
                      <a:pt x="285991" y="558800"/>
                    </a:lnTo>
                    <a:lnTo>
                      <a:pt x="285711" y="559371"/>
                    </a:lnTo>
                    <a:lnTo>
                      <a:pt x="288391" y="558800"/>
                    </a:lnTo>
                    <a:close/>
                  </a:path>
                  <a:path w="554354" h="590550">
                    <a:moveTo>
                      <a:pt x="289648" y="19050"/>
                    </a:moveTo>
                    <a:lnTo>
                      <a:pt x="287820" y="19050"/>
                    </a:lnTo>
                    <a:lnTo>
                      <a:pt x="287985" y="21590"/>
                    </a:lnTo>
                    <a:lnTo>
                      <a:pt x="289648" y="19050"/>
                    </a:lnTo>
                    <a:close/>
                  </a:path>
                  <a:path w="554354" h="590550">
                    <a:moveTo>
                      <a:pt x="291109" y="539673"/>
                    </a:moveTo>
                    <a:lnTo>
                      <a:pt x="288010" y="541083"/>
                    </a:lnTo>
                    <a:lnTo>
                      <a:pt x="279679" y="543877"/>
                    </a:lnTo>
                    <a:lnTo>
                      <a:pt x="286207" y="541947"/>
                    </a:lnTo>
                    <a:lnTo>
                      <a:pt x="291109" y="539673"/>
                    </a:lnTo>
                    <a:close/>
                  </a:path>
                  <a:path w="554354" h="590550">
                    <a:moveTo>
                      <a:pt x="297129" y="62763"/>
                    </a:moveTo>
                    <a:lnTo>
                      <a:pt x="296341" y="62953"/>
                    </a:lnTo>
                    <a:lnTo>
                      <a:pt x="294678" y="63500"/>
                    </a:lnTo>
                    <a:lnTo>
                      <a:pt x="296989" y="62865"/>
                    </a:lnTo>
                    <a:lnTo>
                      <a:pt x="297129" y="62763"/>
                    </a:lnTo>
                    <a:close/>
                  </a:path>
                  <a:path w="554354" h="590550">
                    <a:moveTo>
                      <a:pt x="302577" y="20320"/>
                    </a:moveTo>
                    <a:lnTo>
                      <a:pt x="298056" y="22783"/>
                    </a:lnTo>
                    <a:lnTo>
                      <a:pt x="302577" y="20320"/>
                    </a:lnTo>
                    <a:close/>
                  </a:path>
                  <a:path w="554354" h="590550">
                    <a:moveTo>
                      <a:pt x="308610" y="47980"/>
                    </a:moveTo>
                    <a:lnTo>
                      <a:pt x="306666" y="48590"/>
                    </a:lnTo>
                    <a:lnTo>
                      <a:pt x="307390" y="48412"/>
                    </a:lnTo>
                    <a:lnTo>
                      <a:pt x="308076" y="48221"/>
                    </a:lnTo>
                    <a:lnTo>
                      <a:pt x="308610" y="47980"/>
                    </a:lnTo>
                    <a:close/>
                  </a:path>
                  <a:path w="554354" h="590550">
                    <a:moveTo>
                      <a:pt x="313499" y="60185"/>
                    </a:moveTo>
                    <a:lnTo>
                      <a:pt x="312610" y="60350"/>
                    </a:lnTo>
                    <a:lnTo>
                      <a:pt x="312064" y="60566"/>
                    </a:lnTo>
                    <a:lnTo>
                      <a:pt x="311632" y="60794"/>
                    </a:lnTo>
                    <a:lnTo>
                      <a:pt x="312254" y="60579"/>
                    </a:lnTo>
                    <a:lnTo>
                      <a:pt x="313499" y="60185"/>
                    </a:lnTo>
                    <a:close/>
                  </a:path>
                  <a:path w="554354" h="590550">
                    <a:moveTo>
                      <a:pt x="317068" y="526643"/>
                    </a:moveTo>
                    <a:lnTo>
                      <a:pt x="308076" y="531825"/>
                    </a:lnTo>
                    <a:lnTo>
                      <a:pt x="298716" y="536117"/>
                    </a:lnTo>
                    <a:lnTo>
                      <a:pt x="291109" y="539673"/>
                    </a:lnTo>
                    <a:lnTo>
                      <a:pt x="296519" y="537235"/>
                    </a:lnTo>
                    <a:lnTo>
                      <a:pt x="309206" y="531660"/>
                    </a:lnTo>
                    <a:lnTo>
                      <a:pt x="317068" y="526643"/>
                    </a:lnTo>
                    <a:close/>
                  </a:path>
                  <a:path w="554354" h="590550">
                    <a:moveTo>
                      <a:pt x="318566" y="50419"/>
                    </a:moveTo>
                    <a:lnTo>
                      <a:pt x="317982" y="50533"/>
                    </a:lnTo>
                    <a:lnTo>
                      <a:pt x="317703" y="50774"/>
                    </a:lnTo>
                    <a:lnTo>
                      <a:pt x="317919" y="50990"/>
                    </a:lnTo>
                    <a:lnTo>
                      <a:pt x="318160" y="50800"/>
                    </a:lnTo>
                    <a:lnTo>
                      <a:pt x="318389" y="50609"/>
                    </a:lnTo>
                    <a:lnTo>
                      <a:pt x="318566" y="50419"/>
                    </a:lnTo>
                    <a:close/>
                  </a:path>
                  <a:path w="554354" h="590550">
                    <a:moveTo>
                      <a:pt x="330225" y="62230"/>
                    </a:moveTo>
                    <a:lnTo>
                      <a:pt x="317830" y="62230"/>
                    </a:lnTo>
                    <a:lnTo>
                      <a:pt x="320967" y="64770"/>
                    </a:lnTo>
                    <a:lnTo>
                      <a:pt x="314642" y="63500"/>
                    </a:lnTo>
                    <a:lnTo>
                      <a:pt x="308178" y="63500"/>
                    </a:lnTo>
                    <a:lnTo>
                      <a:pt x="310362" y="62230"/>
                    </a:lnTo>
                    <a:lnTo>
                      <a:pt x="310603" y="62230"/>
                    </a:lnTo>
                    <a:lnTo>
                      <a:pt x="311632" y="60960"/>
                    </a:lnTo>
                    <a:lnTo>
                      <a:pt x="302869" y="64770"/>
                    </a:lnTo>
                    <a:lnTo>
                      <a:pt x="300520" y="62230"/>
                    </a:lnTo>
                    <a:lnTo>
                      <a:pt x="299529" y="61163"/>
                    </a:lnTo>
                    <a:lnTo>
                      <a:pt x="299732" y="60960"/>
                    </a:lnTo>
                    <a:lnTo>
                      <a:pt x="302120" y="58420"/>
                    </a:lnTo>
                    <a:lnTo>
                      <a:pt x="303923" y="55880"/>
                    </a:lnTo>
                    <a:lnTo>
                      <a:pt x="299389" y="55880"/>
                    </a:lnTo>
                    <a:lnTo>
                      <a:pt x="299389" y="62230"/>
                    </a:lnTo>
                    <a:lnTo>
                      <a:pt x="296989" y="62865"/>
                    </a:lnTo>
                    <a:lnTo>
                      <a:pt x="293128" y="66040"/>
                    </a:lnTo>
                    <a:lnTo>
                      <a:pt x="288683" y="64770"/>
                    </a:lnTo>
                    <a:lnTo>
                      <a:pt x="296341" y="62953"/>
                    </a:lnTo>
                    <a:lnTo>
                      <a:pt x="297281" y="62636"/>
                    </a:lnTo>
                    <a:lnTo>
                      <a:pt x="297129" y="62763"/>
                    </a:lnTo>
                    <a:lnTo>
                      <a:pt x="299389" y="62230"/>
                    </a:lnTo>
                    <a:lnTo>
                      <a:pt x="299389" y="55880"/>
                    </a:lnTo>
                    <a:lnTo>
                      <a:pt x="293230" y="55880"/>
                    </a:lnTo>
                    <a:lnTo>
                      <a:pt x="298284" y="59690"/>
                    </a:lnTo>
                    <a:lnTo>
                      <a:pt x="289737" y="62230"/>
                    </a:lnTo>
                    <a:lnTo>
                      <a:pt x="282702" y="60960"/>
                    </a:lnTo>
                    <a:lnTo>
                      <a:pt x="278815" y="62230"/>
                    </a:lnTo>
                    <a:lnTo>
                      <a:pt x="284314" y="62230"/>
                    </a:lnTo>
                    <a:lnTo>
                      <a:pt x="284695" y="63500"/>
                    </a:lnTo>
                    <a:lnTo>
                      <a:pt x="280035" y="64770"/>
                    </a:lnTo>
                    <a:lnTo>
                      <a:pt x="277812" y="63500"/>
                    </a:lnTo>
                    <a:lnTo>
                      <a:pt x="274142" y="64770"/>
                    </a:lnTo>
                    <a:lnTo>
                      <a:pt x="278003" y="64770"/>
                    </a:lnTo>
                    <a:lnTo>
                      <a:pt x="277634" y="66040"/>
                    </a:lnTo>
                    <a:lnTo>
                      <a:pt x="271094" y="64770"/>
                    </a:lnTo>
                    <a:lnTo>
                      <a:pt x="265709" y="68580"/>
                    </a:lnTo>
                    <a:lnTo>
                      <a:pt x="262559" y="67411"/>
                    </a:lnTo>
                    <a:lnTo>
                      <a:pt x="256679" y="72390"/>
                    </a:lnTo>
                    <a:lnTo>
                      <a:pt x="254495" y="73660"/>
                    </a:lnTo>
                    <a:lnTo>
                      <a:pt x="266877" y="73660"/>
                    </a:lnTo>
                    <a:lnTo>
                      <a:pt x="270294" y="72390"/>
                    </a:lnTo>
                    <a:lnTo>
                      <a:pt x="273443" y="71120"/>
                    </a:lnTo>
                    <a:lnTo>
                      <a:pt x="276453" y="71120"/>
                    </a:lnTo>
                    <a:lnTo>
                      <a:pt x="288366" y="68580"/>
                    </a:lnTo>
                    <a:lnTo>
                      <a:pt x="291350" y="68580"/>
                    </a:lnTo>
                    <a:lnTo>
                      <a:pt x="297713" y="66040"/>
                    </a:lnTo>
                    <a:lnTo>
                      <a:pt x="304901" y="66040"/>
                    </a:lnTo>
                    <a:lnTo>
                      <a:pt x="304139" y="67310"/>
                    </a:lnTo>
                    <a:lnTo>
                      <a:pt x="316306" y="68580"/>
                    </a:lnTo>
                    <a:lnTo>
                      <a:pt x="320890" y="67310"/>
                    </a:lnTo>
                    <a:lnTo>
                      <a:pt x="325615" y="64770"/>
                    </a:lnTo>
                    <a:lnTo>
                      <a:pt x="330225" y="62230"/>
                    </a:lnTo>
                    <a:close/>
                  </a:path>
                  <a:path w="554354" h="590550">
                    <a:moveTo>
                      <a:pt x="330619" y="21590"/>
                    </a:moveTo>
                    <a:lnTo>
                      <a:pt x="329552" y="21590"/>
                    </a:lnTo>
                    <a:lnTo>
                      <a:pt x="329603" y="21869"/>
                    </a:lnTo>
                    <a:lnTo>
                      <a:pt x="330619" y="21590"/>
                    </a:lnTo>
                    <a:close/>
                  </a:path>
                  <a:path w="554354" h="590550">
                    <a:moveTo>
                      <a:pt x="331533" y="62230"/>
                    </a:moveTo>
                    <a:lnTo>
                      <a:pt x="331355" y="61747"/>
                    </a:lnTo>
                    <a:lnTo>
                      <a:pt x="330225" y="62230"/>
                    </a:lnTo>
                    <a:lnTo>
                      <a:pt x="331533" y="62230"/>
                    </a:lnTo>
                    <a:close/>
                  </a:path>
                  <a:path w="554354" h="590550">
                    <a:moveTo>
                      <a:pt x="335521" y="21590"/>
                    </a:moveTo>
                    <a:lnTo>
                      <a:pt x="330174" y="20320"/>
                    </a:lnTo>
                    <a:lnTo>
                      <a:pt x="322084" y="20320"/>
                    </a:lnTo>
                    <a:lnTo>
                      <a:pt x="330619" y="21590"/>
                    </a:lnTo>
                    <a:lnTo>
                      <a:pt x="335521" y="21590"/>
                    </a:lnTo>
                    <a:close/>
                  </a:path>
                  <a:path w="554354" h="590550">
                    <a:moveTo>
                      <a:pt x="346049" y="22860"/>
                    </a:moveTo>
                    <a:lnTo>
                      <a:pt x="341528" y="24130"/>
                    </a:lnTo>
                    <a:lnTo>
                      <a:pt x="345744" y="24130"/>
                    </a:lnTo>
                    <a:lnTo>
                      <a:pt x="346049" y="22860"/>
                    </a:lnTo>
                    <a:close/>
                  </a:path>
                  <a:path w="554354" h="590550">
                    <a:moveTo>
                      <a:pt x="348869" y="529818"/>
                    </a:moveTo>
                    <a:lnTo>
                      <a:pt x="348818" y="529513"/>
                    </a:lnTo>
                    <a:lnTo>
                      <a:pt x="348767" y="529666"/>
                    </a:lnTo>
                    <a:lnTo>
                      <a:pt x="348869" y="529818"/>
                    </a:lnTo>
                    <a:close/>
                  </a:path>
                  <a:path w="554354" h="590550">
                    <a:moveTo>
                      <a:pt x="350964" y="526783"/>
                    </a:moveTo>
                    <a:lnTo>
                      <a:pt x="348653" y="528231"/>
                    </a:lnTo>
                    <a:lnTo>
                      <a:pt x="348818" y="529513"/>
                    </a:lnTo>
                    <a:lnTo>
                      <a:pt x="349084" y="528662"/>
                    </a:lnTo>
                    <a:lnTo>
                      <a:pt x="350964" y="526783"/>
                    </a:lnTo>
                    <a:close/>
                  </a:path>
                  <a:path w="554354" h="590550">
                    <a:moveTo>
                      <a:pt x="385851" y="71234"/>
                    </a:moveTo>
                    <a:lnTo>
                      <a:pt x="385597" y="71120"/>
                    </a:lnTo>
                    <a:lnTo>
                      <a:pt x="380657" y="71120"/>
                    </a:lnTo>
                    <a:lnTo>
                      <a:pt x="382917" y="73660"/>
                    </a:lnTo>
                    <a:lnTo>
                      <a:pt x="385851" y="71234"/>
                    </a:lnTo>
                    <a:close/>
                  </a:path>
                  <a:path w="554354" h="590550">
                    <a:moveTo>
                      <a:pt x="386181" y="71399"/>
                    </a:moveTo>
                    <a:lnTo>
                      <a:pt x="385991" y="71120"/>
                    </a:lnTo>
                    <a:lnTo>
                      <a:pt x="385851" y="71234"/>
                    </a:lnTo>
                    <a:lnTo>
                      <a:pt x="386181" y="71399"/>
                    </a:lnTo>
                    <a:close/>
                  </a:path>
                  <a:path w="554354" h="590550">
                    <a:moveTo>
                      <a:pt x="398246" y="15671"/>
                    </a:moveTo>
                    <a:lnTo>
                      <a:pt x="398195" y="15240"/>
                    </a:lnTo>
                    <a:lnTo>
                      <a:pt x="397789" y="15240"/>
                    </a:lnTo>
                    <a:lnTo>
                      <a:pt x="398246" y="15671"/>
                    </a:lnTo>
                    <a:close/>
                  </a:path>
                  <a:path w="554354" h="590550">
                    <a:moveTo>
                      <a:pt x="398627" y="14071"/>
                    </a:moveTo>
                    <a:lnTo>
                      <a:pt x="398449" y="14097"/>
                    </a:lnTo>
                    <a:lnTo>
                      <a:pt x="398627" y="14071"/>
                    </a:lnTo>
                    <a:close/>
                  </a:path>
                  <a:path w="554354" h="590550">
                    <a:moveTo>
                      <a:pt x="399732" y="17106"/>
                    </a:moveTo>
                    <a:lnTo>
                      <a:pt x="399084" y="16510"/>
                    </a:lnTo>
                    <a:lnTo>
                      <a:pt x="398246" y="15671"/>
                    </a:lnTo>
                    <a:lnTo>
                      <a:pt x="398322" y="16510"/>
                    </a:lnTo>
                    <a:lnTo>
                      <a:pt x="399732" y="17106"/>
                    </a:lnTo>
                    <a:close/>
                  </a:path>
                  <a:path w="554354" h="590550">
                    <a:moveTo>
                      <a:pt x="400875" y="13957"/>
                    </a:moveTo>
                    <a:lnTo>
                      <a:pt x="399707" y="13893"/>
                    </a:lnTo>
                    <a:lnTo>
                      <a:pt x="399046" y="13957"/>
                    </a:lnTo>
                    <a:lnTo>
                      <a:pt x="398627" y="14071"/>
                    </a:lnTo>
                    <a:lnTo>
                      <a:pt x="399135" y="13970"/>
                    </a:lnTo>
                    <a:lnTo>
                      <a:pt x="399808" y="13919"/>
                    </a:lnTo>
                    <a:lnTo>
                      <a:pt x="400875" y="13957"/>
                    </a:lnTo>
                    <a:close/>
                  </a:path>
                  <a:path w="554354" h="590550">
                    <a:moveTo>
                      <a:pt x="408000" y="84150"/>
                    </a:moveTo>
                    <a:lnTo>
                      <a:pt x="406450" y="82969"/>
                    </a:lnTo>
                    <a:lnTo>
                      <a:pt x="405396" y="82435"/>
                    </a:lnTo>
                    <a:lnTo>
                      <a:pt x="404444" y="82334"/>
                    </a:lnTo>
                    <a:lnTo>
                      <a:pt x="405752" y="82740"/>
                    </a:lnTo>
                    <a:lnTo>
                      <a:pt x="406831" y="83515"/>
                    </a:lnTo>
                    <a:lnTo>
                      <a:pt x="408000" y="84150"/>
                    </a:lnTo>
                    <a:close/>
                  </a:path>
                  <a:path w="554354" h="590550">
                    <a:moveTo>
                      <a:pt x="430745" y="115785"/>
                    </a:moveTo>
                    <a:lnTo>
                      <a:pt x="430377" y="115379"/>
                    </a:lnTo>
                    <a:lnTo>
                      <a:pt x="430060" y="115277"/>
                    </a:lnTo>
                    <a:lnTo>
                      <a:pt x="430390" y="115671"/>
                    </a:lnTo>
                    <a:lnTo>
                      <a:pt x="430745" y="115785"/>
                    </a:lnTo>
                    <a:close/>
                  </a:path>
                  <a:path w="554354" h="590550">
                    <a:moveTo>
                      <a:pt x="431584" y="118198"/>
                    </a:moveTo>
                    <a:lnTo>
                      <a:pt x="431444" y="116954"/>
                    </a:lnTo>
                    <a:lnTo>
                      <a:pt x="430390" y="115671"/>
                    </a:lnTo>
                    <a:lnTo>
                      <a:pt x="428256" y="114985"/>
                    </a:lnTo>
                    <a:lnTo>
                      <a:pt x="428879" y="115493"/>
                    </a:lnTo>
                    <a:lnTo>
                      <a:pt x="431584" y="118198"/>
                    </a:lnTo>
                    <a:close/>
                  </a:path>
                  <a:path w="554354" h="590550">
                    <a:moveTo>
                      <a:pt x="434225" y="433857"/>
                    </a:moveTo>
                    <a:lnTo>
                      <a:pt x="434035" y="434492"/>
                    </a:lnTo>
                    <a:lnTo>
                      <a:pt x="434149" y="434340"/>
                    </a:lnTo>
                    <a:lnTo>
                      <a:pt x="434225" y="433857"/>
                    </a:lnTo>
                    <a:close/>
                  </a:path>
                  <a:path w="554354" h="590550">
                    <a:moveTo>
                      <a:pt x="435648" y="429260"/>
                    </a:moveTo>
                    <a:lnTo>
                      <a:pt x="435013" y="429260"/>
                    </a:lnTo>
                    <a:lnTo>
                      <a:pt x="434225" y="433857"/>
                    </a:lnTo>
                    <a:lnTo>
                      <a:pt x="435648" y="429260"/>
                    </a:lnTo>
                    <a:close/>
                  </a:path>
                  <a:path w="554354" h="590550">
                    <a:moveTo>
                      <a:pt x="437845" y="34010"/>
                    </a:moveTo>
                    <a:lnTo>
                      <a:pt x="436346" y="33667"/>
                    </a:lnTo>
                    <a:lnTo>
                      <a:pt x="435787" y="33718"/>
                    </a:lnTo>
                    <a:lnTo>
                      <a:pt x="435787" y="34010"/>
                    </a:lnTo>
                    <a:lnTo>
                      <a:pt x="437845" y="34010"/>
                    </a:lnTo>
                    <a:close/>
                  </a:path>
                  <a:path w="554354" h="590550">
                    <a:moveTo>
                      <a:pt x="445998" y="46888"/>
                    </a:moveTo>
                    <a:lnTo>
                      <a:pt x="441553" y="40640"/>
                    </a:lnTo>
                    <a:lnTo>
                      <a:pt x="443966" y="39370"/>
                    </a:lnTo>
                    <a:lnTo>
                      <a:pt x="441083" y="40640"/>
                    </a:lnTo>
                    <a:lnTo>
                      <a:pt x="440270" y="38100"/>
                    </a:lnTo>
                    <a:lnTo>
                      <a:pt x="435775" y="35560"/>
                    </a:lnTo>
                    <a:lnTo>
                      <a:pt x="435787" y="34290"/>
                    </a:lnTo>
                    <a:lnTo>
                      <a:pt x="432955" y="34290"/>
                    </a:lnTo>
                    <a:lnTo>
                      <a:pt x="436257" y="39370"/>
                    </a:lnTo>
                    <a:lnTo>
                      <a:pt x="438594" y="43180"/>
                    </a:lnTo>
                    <a:lnTo>
                      <a:pt x="445998" y="46888"/>
                    </a:lnTo>
                    <a:close/>
                  </a:path>
                  <a:path w="554354" h="590550">
                    <a:moveTo>
                      <a:pt x="446201" y="46990"/>
                    </a:moveTo>
                    <a:lnTo>
                      <a:pt x="445998" y="46888"/>
                    </a:lnTo>
                    <a:lnTo>
                      <a:pt x="446201" y="46990"/>
                    </a:lnTo>
                    <a:close/>
                  </a:path>
                  <a:path w="554354" h="590550">
                    <a:moveTo>
                      <a:pt x="452132" y="159194"/>
                    </a:moveTo>
                    <a:lnTo>
                      <a:pt x="451993" y="158813"/>
                    </a:lnTo>
                    <a:lnTo>
                      <a:pt x="452132" y="159194"/>
                    </a:lnTo>
                    <a:close/>
                  </a:path>
                  <a:path w="554354" h="590550">
                    <a:moveTo>
                      <a:pt x="452589" y="127000"/>
                    </a:moveTo>
                    <a:lnTo>
                      <a:pt x="452577" y="125730"/>
                    </a:lnTo>
                    <a:lnTo>
                      <a:pt x="451967" y="125730"/>
                    </a:lnTo>
                    <a:lnTo>
                      <a:pt x="452589" y="127000"/>
                    </a:lnTo>
                    <a:close/>
                  </a:path>
                  <a:path w="554354" h="590550">
                    <a:moveTo>
                      <a:pt x="456907" y="167640"/>
                    </a:moveTo>
                    <a:lnTo>
                      <a:pt x="452132" y="159194"/>
                    </a:lnTo>
                    <a:lnTo>
                      <a:pt x="452424" y="160020"/>
                    </a:lnTo>
                    <a:lnTo>
                      <a:pt x="455752" y="166370"/>
                    </a:lnTo>
                    <a:lnTo>
                      <a:pt x="456907" y="167640"/>
                    </a:lnTo>
                    <a:close/>
                  </a:path>
                  <a:path w="554354" h="590550">
                    <a:moveTo>
                      <a:pt x="470471" y="61518"/>
                    </a:moveTo>
                    <a:lnTo>
                      <a:pt x="469201" y="60960"/>
                    </a:lnTo>
                    <a:lnTo>
                      <a:pt x="469074" y="61620"/>
                    </a:lnTo>
                    <a:lnTo>
                      <a:pt x="469823" y="62230"/>
                    </a:lnTo>
                    <a:lnTo>
                      <a:pt x="470471" y="61518"/>
                    </a:lnTo>
                    <a:close/>
                  </a:path>
                  <a:path w="554354" h="590550">
                    <a:moveTo>
                      <a:pt x="470738" y="358140"/>
                    </a:moveTo>
                    <a:lnTo>
                      <a:pt x="468947" y="358140"/>
                    </a:lnTo>
                    <a:lnTo>
                      <a:pt x="470496" y="360768"/>
                    </a:lnTo>
                    <a:lnTo>
                      <a:pt x="470738" y="358140"/>
                    </a:lnTo>
                    <a:close/>
                  </a:path>
                  <a:path w="554354" h="590550">
                    <a:moveTo>
                      <a:pt x="471195" y="361950"/>
                    </a:moveTo>
                    <a:lnTo>
                      <a:pt x="470496" y="360768"/>
                    </a:lnTo>
                    <a:lnTo>
                      <a:pt x="470395" y="364210"/>
                    </a:lnTo>
                    <a:lnTo>
                      <a:pt x="471195" y="361950"/>
                    </a:lnTo>
                    <a:close/>
                  </a:path>
                  <a:path w="554354" h="590550">
                    <a:moveTo>
                      <a:pt x="474903" y="63500"/>
                    </a:moveTo>
                    <a:lnTo>
                      <a:pt x="470992" y="60960"/>
                    </a:lnTo>
                    <a:lnTo>
                      <a:pt x="470471" y="61518"/>
                    </a:lnTo>
                    <a:lnTo>
                      <a:pt x="474903" y="63500"/>
                    </a:lnTo>
                    <a:close/>
                  </a:path>
                  <a:path w="554354" h="590550">
                    <a:moveTo>
                      <a:pt x="479945" y="236220"/>
                    </a:moveTo>
                    <a:lnTo>
                      <a:pt x="479513" y="234950"/>
                    </a:lnTo>
                    <a:lnTo>
                      <a:pt x="479412" y="232841"/>
                    </a:lnTo>
                    <a:lnTo>
                      <a:pt x="479475" y="236220"/>
                    </a:lnTo>
                    <a:lnTo>
                      <a:pt x="479945" y="236220"/>
                    </a:lnTo>
                    <a:close/>
                  </a:path>
                  <a:path w="554354" h="590550">
                    <a:moveTo>
                      <a:pt x="484860" y="245110"/>
                    </a:moveTo>
                    <a:lnTo>
                      <a:pt x="483933" y="236220"/>
                    </a:lnTo>
                    <a:lnTo>
                      <a:pt x="479945" y="236220"/>
                    </a:lnTo>
                    <a:lnTo>
                      <a:pt x="482142" y="242570"/>
                    </a:lnTo>
                    <a:lnTo>
                      <a:pt x="484860" y="245110"/>
                    </a:lnTo>
                    <a:close/>
                  </a:path>
                  <a:path w="554354" h="590550">
                    <a:moveTo>
                      <a:pt x="490207" y="389013"/>
                    </a:moveTo>
                    <a:lnTo>
                      <a:pt x="490080" y="388607"/>
                    </a:lnTo>
                    <a:lnTo>
                      <a:pt x="489635" y="390893"/>
                    </a:lnTo>
                    <a:lnTo>
                      <a:pt x="490169" y="389636"/>
                    </a:lnTo>
                    <a:lnTo>
                      <a:pt x="490207" y="389013"/>
                    </a:lnTo>
                    <a:close/>
                  </a:path>
                  <a:path w="554354" h="590550">
                    <a:moveTo>
                      <a:pt x="500722" y="147561"/>
                    </a:moveTo>
                    <a:lnTo>
                      <a:pt x="498373" y="138214"/>
                    </a:lnTo>
                    <a:lnTo>
                      <a:pt x="496341" y="139280"/>
                    </a:lnTo>
                    <a:lnTo>
                      <a:pt x="497243" y="141947"/>
                    </a:lnTo>
                    <a:lnTo>
                      <a:pt x="498487" y="144513"/>
                    </a:lnTo>
                    <a:lnTo>
                      <a:pt x="499097" y="147307"/>
                    </a:lnTo>
                    <a:lnTo>
                      <a:pt x="499757" y="148209"/>
                    </a:lnTo>
                    <a:lnTo>
                      <a:pt x="500722" y="147561"/>
                    </a:lnTo>
                    <a:close/>
                  </a:path>
                  <a:path w="554354" h="590550">
                    <a:moveTo>
                      <a:pt x="505942" y="160235"/>
                    </a:moveTo>
                    <a:lnTo>
                      <a:pt x="504964" y="158864"/>
                    </a:lnTo>
                    <a:lnTo>
                      <a:pt x="505180" y="159410"/>
                    </a:lnTo>
                    <a:lnTo>
                      <a:pt x="505942" y="160235"/>
                    </a:lnTo>
                    <a:close/>
                  </a:path>
                  <a:path w="554354" h="590550">
                    <a:moveTo>
                      <a:pt x="507949" y="162407"/>
                    </a:moveTo>
                    <a:lnTo>
                      <a:pt x="505942" y="160235"/>
                    </a:lnTo>
                    <a:lnTo>
                      <a:pt x="507784" y="162801"/>
                    </a:lnTo>
                    <a:lnTo>
                      <a:pt x="507949" y="162407"/>
                    </a:lnTo>
                    <a:close/>
                  </a:path>
                  <a:path w="554354" h="590550">
                    <a:moveTo>
                      <a:pt x="509282" y="170167"/>
                    </a:moveTo>
                    <a:lnTo>
                      <a:pt x="508215" y="166484"/>
                    </a:lnTo>
                    <a:lnTo>
                      <a:pt x="506526" y="162991"/>
                    </a:lnTo>
                    <a:lnTo>
                      <a:pt x="505180" y="159410"/>
                    </a:lnTo>
                    <a:lnTo>
                      <a:pt x="501992" y="156044"/>
                    </a:lnTo>
                    <a:lnTo>
                      <a:pt x="509282" y="170167"/>
                    </a:lnTo>
                    <a:close/>
                  </a:path>
                  <a:path w="554354" h="590550">
                    <a:moveTo>
                      <a:pt x="515239" y="185280"/>
                    </a:moveTo>
                    <a:lnTo>
                      <a:pt x="514184" y="184048"/>
                    </a:lnTo>
                    <a:lnTo>
                      <a:pt x="513740" y="183057"/>
                    </a:lnTo>
                    <a:lnTo>
                      <a:pt x="512686" y="181838"/>
                    </a:lnTo>
                    <a:lnTo>
                      <a:pt x="513143" y="182638"/>
                    </a:lnTo>
                    <a:lnTo>
                      <a:pt x="513588" y="183667"/>
                    </a:lnTo>
                    <a:lnTo>
                      <a:pt x="514057" y="184658"/>
                    </a:lnTo>
                    <a:lnTo>
                      <a:pt x="514642" y="185559"/>
                    </a:lnTo>
                    <a:lnTo>
                      <a:pt x="515086" y="185966"/>
                    </a:lnTo>
                    <a:lnTo>
                      <a:pt x="515239" y="185280"/>
                    </a:lnTo>
                    <a:close/>
                  </a:path>
                  <a:path w="554354" h="590550">
                    <a:moveTo>
                      <a:pt x="515289" y="166128"/>
                    </a:moveTo>
                    <a:lnTo>
                      <a:pt x="514108" y="162801"/>
                    </a:lnTo>
                    <a:lnTo>
                      <a:pt x="512635" y="158673"/>
                    </a:lnTo>
                    <a:lnTo>
                      <a:pt x="510451" y="152247"/>
                    </a:lnTo>
                    <a:lnTo>
                      <a:pt x="509930" y="150736"/>
                    </a:lnTo>
                    <a:lnTo>
                      <a:pt x="508431" y="146659"/>
                    </a:lnTo>
                    <a:lnTo>
                      <a:pt x="507377" y="143776"/>
                    </a:lnTo>
                    <a:lnTo>
                      <a:pt x="504202" y="136537"/>
                    </a:lnTo>
                    <a:lnTo>
                      <a:pt x="503567" y="137922"/>
                    </a:lnTo>
                    <a:lnTo>
                      <a:pt x="506044" y="146659"/>
                    </a:lnTo>
                    <a:lnTo>
                      <a:pt x="502831" y="141452"/>
                    </a:lnTo>
                    <a:lnTo>
                      <a:pt x="502907" y="144335"/>
                    </a:lnTo>
                    <a:lnTo>
                      <a:pt x="505904" y="150736"/>
                    </a:lnTo>
                    <a:lnTo>
                      <a:pt x="506349" y="151676"/>
                    </a:lnTo>
                    <a:lnTo>
                      <a:pt x="506679" y="151777"/>
                    </a:lnTo>
                    <a:lnTo>
                      <a:pt x="510438" y="156768"/>
                    </a:lnTo>
                    <a:lnTo>
                      <a:pt x="507949" y="162407"/>
                    </a:lnTo>
                    <a:lnTo>
                      <a:pt x="512610" y="167424"/>
                    </a:lnTo>
                    <a:lnTo>
                      <a:pt x="515200" y="170764"/>
                    </a:lnTo>
                    <a:lnTo>
                      <a:pt x="512381" y="162801"/>
                    </a:lnTo>
                    <a:lnTo>
                      <a:pt x="513359" y="165417"/>
                    </a:lnTo>
                    <a:lnTo>
                      <a:pt x="515289" y="166128"/>
                    </a:lnTo>
                    <a:close/>
                  </a:path>
                  <a:path w="554354" h="590550">
                    <a:moveTo>
                      <a:pt x="515416" y="171056"/>
                    </a:moveTo>
                    <a:lnTo>
                      <a:pt x="515200" y="170764"/>
                    </a:lnTo>
                    <a:lnTo>
                      <a:pt x="515327" y="171145"/>
                    </a:lnTo>
                    <a:close/>
                  </a:path>
                  <a:path w="554354" h="590550">
                    <a:moveTo>
                      <a:pt x="518922" y="264160"/>
                    </a:moveTo>
                    <a:lnTo>
                      <a:pt x="517880" y="262890"/>
                    </a:lnTo>
                    <a:lnTo>
                      <a:pt x="517791" y="263398"/>
                    </a:lnTo>
                    <a:lnTo>
                      <a:pt x="518922" y="264160"/>
                    </a:lnTo>
                    <a:close/>
                  </a:path>
                  <a:path w="554354" h="590550">
                    <a:moveTo>
                      <a:pt x="519239" y="175983"/>
                    </a:moveTo>
                    <a:lnTo>
                      <a:pt x="517804" y="168694"/>
                    </a:lnTo>
                    <a:lnTo>
                      <a:pt x="515416" y="171056"/>
                    </a:lnTo>
                    <a:lnTo>
                      <a:pt x="519239" y="175983"/>
                    </a:lnTo>
                    <a:close/>
                  </a:path>
                  <a:path w="554354" h="590550">
                    <a:moveTo>
                      <a:pt x="519684" y="180022"/>
                    </a:moveTo>
                    <a:lnTo>
                      <a:pt x="519518" y="178396"/>
                    </a:lnTo>
                    <a:lnTo>
                      <a:pt x="518922" y="178358"/>
                    </a:lnTo>
                    <a:lnTo>
                      <a:pt x="518502" y="178650"/>
                    </a:lnTo>
                    <a:lnTo>
                      <a:pt x="518477" y="179514"/>
                    </a:lnTo>
                    <a:lnTo>
                      <a:pt x="519684" y="180022"/>
                    </a:lnTo>
                    <a:close/>
                  </a:path>
                  <a:path w="554354" h="590550">
                    <a:moveTo>
                      <a:pt x="520103" y="217817"/>
                    </a:moveTo>
                    <a:lnTo>
                      <a:pt x="520052" y="217170"/>
                    </a:lnTo>
                    <a:lnTo>
                      <a:pt x="519430" y="216522"/>
                    </a:lnTo>
                    <a:lnTo>
                      <a:pt x="520103" y="217817"/>
                    </a:lnTo>
                    <a:close/>
                  </a:path>
                  <a:path w="554354" h="590550">
                    <a:moveTo>
                      <a:pt x="522376" y="180098"/>
                    </a:moveTo>
                    <a:lnTo>
                      <a:pt x="519252" y="175996"/>
                    </a:lnTo>
                    <a:lnTo>
                      <a:pt x="519518" y="178384"/>
                    </a:lnTo>
                    <a:lnTo>
                      <a:pt x="520217" y="178409"/>
                    </a:lnTo>
                    <a:lnTo>
                      <a:pt x="521220" y="179006"/>
                    </a:lnTo>
                    <a:lnTo>
                      <a:pt x="522376" y="180098"/>
                    </a:lnTo>
                    <a:close/>
                  </a:path>
                  <a:path w="554354" h="590550">
                    <a:moveTo>
                      <a:pt x="522859" y="224790"/>
                    </a:moveTo>
                    <a:lnTo>
                      <a:pt x="521093" y="219710"/>
                    </a:lnTo>
                    <a:lnTo>
                      <a:pt x="520103" y="217817"/>
                    </a:lnTo>
                    <a:lnTo>
                      <a:pt x="521093" y="229870"/>
                    </a:lnTo>
                    <a:lnTo>
                      <a:pt x="522859" y="224790"/>
                    </a:lnTo>
                    <a:close/>
                  </a:path>
                  <a:path w="554354" h="590550">
                    <a:moveTo>
                      <a:pt x="526262" y="196418"/>
                    </a:moveTo>
                    <a:lnTo>
                      <a:pt x="522693" y="191008"/>
                    </a:lnTo>
                    <a:lnTo>
                      <a:pt x="525500" y="197472"/>
                    </a:lnTo>
                    <a:lnTo>
                      <a:pt x="526262" y="196418"/>
                    </a:lnTo>
                    <a:close/>
                  </a:path>
                  <a:path w="554354" h="590550">
                    <a:moveTo>
                      <a:pt x="526567" y="185724"/>
                    </a:moveTo>
                    <a:lnTo>
                      <a:pt x="525233" y="183362"/>
                    </a:lnTo>
                    <a:lnTo>
                      <a:pt x="523735" y="181394"/>
                    </a:lnTo>
                    <a:lnTo>
                      <a:pt x="522376" y="180098"/>
                    </a:lnTo>
                    <a:lnTo>
                      <a:pt x="526567" y="185724"/>
                    </a:lnTo>
                    <a:close/>
                  </a:path>
                  <a:path w="554354" h="590550">
                    <a:moveTo>
                      <a:pt x="526872" y="197332"/>
                    </a:moveTo>
                    <a:lnTo>
                      <a:pt x="526440" y="196176"/>
                    </a:lnTo>
                    <a:lnTo>
                      <a:pt x="526262" y="196418"/>
                    </a:lnTo>
                    <a:lnTo>
                      <a:pt x="526872" y="197332"/>
                    </a:lnTo>
                    <a:close/>
                  </a:path>
                  <a:path w="554354" h="590550">
                    <a:moveTo>
                      <a:pt x="532625" y="324358"/>
                    </a:moveTo>
                    <a:lnTo>
                      <a:pt x="532485" y="325640"/>
                    </a:lnTo>
                    <a:lnTo>
                      <a:pt x="532409" y="326478"/>
                    </a:lnTo>
                    <a:lnTo>
                      <a:pt x="532536" y="325704"/>
                    </a:lnTo>
                    <a:lnTo>
                      <a:pt x="532599" y="325005"/>
                    </a:lnTo>
                    <a:lnTo>
                      <a:pt x="532625" y="324358"/>
                    </a:lnTo>
                    <a:close/>
                  </a:path>
                  <a:path w="554354" h="590550">
                    <a:moveTo>
                      <a:pt x="534365" y="246913"/>
                    </a:moveTo>
                    <a:lnTo>
                      <a:pt x="534123" y="247548"/>
                    </a:lnTo>
                    <a:lnTo>
                      <a:pt x="533831" y="248856"/>
                    </a:lnTo>
                    <a:lnTo>
                      <a:pt x="534060" y="248500"/>
                    </a:lnTo>
                    <a:lnTo>
                      <a:pt x="534238" y="247916"/>
                    </a:lnTo>
                    <a:lnTo>
                      <a:pt x="534365" y="246913"/>
                    </a:lnTo>
                    <a:close/>
                  </a:path>
                  <a:path w="554354" h="590550">
                    <a:moveTo>
                      <a:pt x="536143" y="276402"/>
                    </a:moveTo>
                    <a:lnTo>
                      <a:pt x="535940" y="273265"/>
                    </a:lnTo>
                    <a:lnTo>
                      <a:pt x="535533" y="270103"/>
                    </a:lnTo>
                    <a:lnTo>
                      <a:pt x="534873" y="267385"/>
                    </a:lnTo>
                    <a:lnTo>
                      <a:pt x="533717" y="265506"/>
                    </a:lnTo>
                    <a:lnTo>
                      <a:pt x="534631" y="261124"/>
                    </a:lnTo>
                    <a:lnTo>
                      <a:pt x="532676" y="254406"/>
                    </a:lnTo>
                    <a:lnTo>
                      <a:pt x="533831" y="248856"/>
                    </a:lnTo>
                    <a:lnTo>
                      <a:pt x="532498" y="248818"/>
                    </a:lnTo>
                    <a:lnTo>
                      <a:pt x="531139" y="247472"/>
                    </a:lnTo>
                    <a:lnTo>
                      <a:pt x="530313" y="248221"/>
                    </a:lnTo>
                    <a:lnTo>
                      <a:pt x="530593" y="254444"/>
                    </a:lnTo>
                    <a:lnTo>
                      <a:pt x="530440" y="253352"/>
                    </a:lnTo>
                    <a:lnTo>
                      <a:pt x="530085" y="254038"/>
                    </a:lnTo>
                    <a:lnTo>
                      <a:pt x="529920" y="252958"/>
                    </a:lnTo>
                    <a:lnTo>
                      <a:pt x="527685" y="261556"/>
                    </a:lnTo>
                    <a:lnTo>
                      <a:pt x="530961" y="265099"/>
                    </a:lnTo>
                    <a:lnTo>
                      <a:pt x="530783" y="272618"/>
                    </a:lnTo>
                    <a:lnTo>
                      <a:pt x="529183" y="276961"/>
                    </a:lnTo>
                    <a:lnTo>
                      <a:pt x="528777" y="265201"/>
                    </a:lnTo>
                    <a:lnTo>
                      <a:pt x="528040" y="269367"/>
                    </a:lnTo>
                    <a:lnTo>
                      <a:pt x="527748" y="277799"/>
                    </a:lnTo>
                    <a:lnTo>
                      <a:pt x="526669" y="287210"/>
                    </a:lnTo>
                    <a:lnTo>
                      <a:pt x="526453" y="294894"/>
                    </a:lnTo>
                    <a:lnTo>
                      <a:pt x="528739" y="298132"/>
                    </a:lnTo>
                    <a:lnTo>
                      <a:pt x="528370" y="304939"/>
                    </a:lnTo>
                    <a:lnTo>
                      <a:pt x="526643" y="305612"/>
                    </a:lnTo>
                    <a:lnTo>
                      <a:pt x="525437" y="307441"/>
                    </a:lnTo>
                    <a:lnTo>
                      <a:pt x="527177" y="313169"/>
                    </a:lnTo>
                    <a:lnTo>
                      <a:pt x="522566" y="331216"/>
                    </a:lnTo>
                    <a:lnTo>
                      <a:pt x="517702" y="346278"/>
                    </a:lnTo>
                    <a:lnTo>
                      <a:pt x="521195" y="347230"/>
                    </a:lnTo>
                    <a:lnTo>
                      <a:pt x="521982" y="343369"/>
                    </a:lnTo>
                    <a:lnTo>
                      <a:pt x="523862" y="337210"/>
                    </a:lnTo>
                    <a:lnTo>
                      <a:pt x="523900" y="331292"/>
                    </a:lnTo>
                    <a:lnTo>
                      <a:pt x="528739" y="332473"/>
                    </a:lnTo>
                    <a:lnTo>
                      <a:pt x="528878" y="328396"/>
                    </a:lnTo>
                    <a:lnTo>
                      <a:pt x="527862" y="326847"/>
                    </a:lnTo>
                    <a:lnTo>
                      <a:pt x="526999" y="324662"/>
                    </a:lnTo>
                    <a:lnTo>
                      <a:pt x="527583" y="318693"/>
                    </a:lnTo>
                    <a:lnTo>
                      <a:pt x="526681" y="322135"/>
                    </a:lnTo>
                    <a:lnTo>
                      <a:pt x="527354" y="314553"/>
                    </a:lnTo>
                    <a:lnTo>
                      <a:pt x="530212" y="296583"/>
                    </a:lnTo>
                    <a:lnTo>
                      <a:pt x="531139" y="288137"/>
                    </a:lnTo>
                    <a:lnTo>
                      <a:pt x="532523" y="289483"/>
                    </a:lnTo>
                    <a:lnTo>
                      <a:pt x="533679" y="282092"/>
                    </a:lnTo>
                    <a:lnTo>
                      <a:pt x="535889" y="283527"/>
                    </a:lnTo>
                    <a:lnTo>
                      <a:pt x="536143" y="276402"/>
                    </a:lnTo>
                    <a:close/>
                  </a:path>
                  <a:path w="554354" h="590550">
                    <a:moveTo>
                      <a:pt x="536155" y="283641"/>
                    </a:moveTo>
                    <a:lnTo>
                      <a:pt x="535990" y="283578"/>
                    </a:lnTo>
                    <a:lnTo>
                      <a:pt x="535851" y="285724"/>
                    </a:lnTo>
                    <a:lnTo>
                      <a:pt x="535952" y="284988"/>
                    </a:lnTo>
                    <a:lnTo>
                      <a:pt x="536079" y="284162"/>
                    </a:lnTo>
                    <a:lnTo>
                      <a:pt x="536155" y="283641"/>
                    </a:lnTo>
                    <a:close/>
                  </a:path>
                  <a:path w="554354" h="590550">
                    <a:moveTo>
                      <a:pt x="537514" y="363448"/>
                    </a:moveTo>
                    <a:lnTo>
                      <a:pt x="535660" y="364744"/>
                    </a:lnTo>
                    <a:lnTo>
                      <a:pt x="536003" y="365226"/>
                    </a:lnTo>
                    <a:lnTo>
                      <a:pt x="537514" y="363448"/>
                    </a:lnTo>
                    <a:close/>
                  </a:path>
                  <a:path w="554354" h="590550">
                    <a:moveTo>
                      <a:pt x="539203" y="189268"/>
                    </a:moveTo>
                    <a:lnTo>
                      <a:pt x="538734" y="188607"/>
                    </a:lnTo>
                    <a:lnTo>
                      <a:pt x="538632" y="188950"/>
                    </a:lnTo>
                    <a:lnTo>
                      <a:pt x="539203" y="189268"/>
                    </a:lnTo>
                    <a:close/>
                  </a:path>
                  <a:path w="554354" h="590550">
                    <a:moveTo>
                      <a:pt x="541718" y="188620"/>
                    </a:moveTo>
                    <a:lnTo>
                      <a:pt x="536409" y="164833"/>
                    </a:lnTo>
                    <a:lnTo>
                      <a:pt x="533793" y="157238"/>
                    </a:lnTo>
                    <a:lnTo>
                      <a:pt x="532739" y="154165"/>
                    </a:lnTo>
                    <a:lnTo>
                      <a:pt x="528764" y="142849"/>
                    </a:lnTo>
                    <a:lnTo>
                      <a:pt x="526630" y="137452"/>
                    </a:lnTo>
                    <a:lnTo>
                      <a:pt x="524675" y="132524"/>
                    </a:lnTo>
                    <a:lnTo>
                      <a:pt x="525424" y="133502"/>
                    </a:lnTo>
                    <a:lnTo>
                      <a:pt x="526656" y="135534"/>
                    </a:lnTo>
                    <a:lnTo>
                      <a:pt x="526707" y="133921"/>
                    </a:lnTo>
                    <a:lnTo>
                      <a:pt x="526046" y="132524"/>
                    </a:lnTo>
                    <a:lnTo>
                      <a:pt x="522439" y="124853"/>
                    </a:lnTo>
                    <a:lnTo>
                      <a:pt x="512978" y="104724"/>
                    </a:lnTo>
                    <a:lnTo>
                      <a:pt x="511403" y="102057"/>
                    </a:lnTo>
                    <a:lnTo>
                      <a:pt x="509092" y="98463"/>
                    </a:lnTo>
                    <a:lnTo>
                      <a:pt x="507542" y="96075"/>
                    </a:lnTo>
                    <a:lnTo>
                      <a:pt x="507492" y="104724"/>
                    </a:lnTo>
                    <a:lnTo>
                      <a:pt x="504215" y="98463"/>
                    </a:lnTo>
                    <a:lnTo>
                      <a:pt x="505879" y="100672"/>
                    </a:lnTo>
                    <a:lnTo>
                      <a:pt x="507276" y="102920"/>
                    </a:lnTo>
                    <a:lnTo>
                      <a:pt x="507492" y="104724"/>
                    </a:lnTo>
                    <a:lnTo>
                      <a:pt x="507492" y="95999"/>
                    </a:lnTo>
                    <a:lnTo>
                      <a:pt x="503415" y="89877"/>
                    </a:lnTo>
                    <a:lnTo>
                      <a:pt x="498627" y="89331"/>
                    </a:lnTo>
                    <a:lnTo>
                      <a:pt x="498246" y="88900"/>
                    </a:lnTo>
                    <a:lnTo>
                      <a:pt x="495922" y="86360"/>
                    </a:lnTo>
                    <a:lnTo>
                      <a:pt x="494753" y="85090"/>
                    </a:lnTo>
                    <a:lnTo>
                      <a:pt x="492429" y="82550"/>
                    </a:lnTo>
                    <a:lnTo>
                      <a:pt x="488238" y="82550"/>
                    </a:lnTo>
                    <a:lnTo>
                      <a:pt x="485584" y="85090"/>
                    </a:lnTo>
                    <a:lnTo>
                      <a:pt x="483273" y="85090"/>
                    </a:lnTo>
                    <a:lnTo>
                      <a:pt x="480491" y="81280"/>
                    </a:lnTo>
                    <a:lnTo>
                      <a:pt x="476796" y="80010"/>
                    </a:lnTo>
                    <a:lnTo>
                      <a:pt x="475830" y="76200"/>
                    </a:lnTo>
                    <a:lnTo>
                      <a:pt x="478002" y="77470"/>
                    </a:lnTo>
                    <a:lnTo>
                      <a:pt x="476542" y="76200"/>
                    </a:lnTo>
                    <a:lnTo>
                      <a:pt x="473633" y="73660"/>
                    </a:lnTo>
                    <a:lnTo>
                      <a:pt x="469861" y="72390"/>
                    </a:lnTo>
                    <a:lnTo>
                      <a:pt x="468680" y="71120"/>
                    </a:lnTo>
                    <a:lnTo>
                      <a:pt x="466331" y="68580"/>
                    </a:lnTo>
                    <a:lnTo>
                      <a:pt x="463931" y="67310"/>
                    </a:lnTo>
                    <a:lnTo>
                      <a:pt x="465366" y="69850"/>
                    </a:lnTo>
                    <a:lnTo>
                      <a:pt x="467207" y="71120"/>
                    </a:lnTo>
                    <a:lnTo>
                      <a:pt x="466026" y="71120"/>
                    </a:lnTo>
                    <a:lnTo>
                      <a:pt x="462432" y="67310"/>
                    </a:lnTo>
                    <a:lnTo>
                      <a:pt x="462280" y="67310"/>
                    </a:lnTo>
                    <a:lnTo>
                      <a:pt x="462280" y="91440"/>
                    </a:lnTo>
                    <a:lnTo>
                      <a:pt x="461911" y="92710"/>
                    </a:lnTo>
                    <a:lnTo>
                      <a:pt x="461403" y="93980"/>
                    </a:lnTo>
                    <a:lnTo>
                      <a:pt x="459587" y="91440"/>
                    </a:lnTo>
                    <a:lnTo>
                      <a:pt x="458685" y="90170"/>
                    </a:lnTo>
                    <a:lnTo>
                      <a:pt x="461530" y="90170"/>
                    </a:lnTo>
                    <a:lnTo>
                      <a:pt x="462280" y="91440"/>
                    </a:lnTo>
                    <a:lnTo>
                      <a:pt x="462280" y="67310"/>
                    </a:lnTo>
                    <a:lnTo>
                      <a:pt x="460121" y="67310"/>
                    </a:lnTo>
                    <a:lnTo>
                      <a:pt x="457517" y="66040"/>
                    </a:lnTo>
                    <a:lnTo>
                      <a:pt x="454723" y="66040"/>
                    </a:lnTo>
                    <a:lnTo>
                      <a:pt x="452386" y="63461"/>
                    </a:lnTo>
                    <a:lnTo>
                      <a:pt x="449503" y="60960"/>
                    </a:lnTo>
                    <a:lnTo>
                      <a:pt x="448043" y="59690"/>
                    </a:lnTo>
                    <a:lnTo>
                      <a:pt x="446582" y="58420"/>
                    </a:lnTo>
                    <a:lnTo>
                      <a:pt x="447814" y="57150"/>
                    </a:lnTo>
                    <a:lnTo>
                      <a:pt x="447662" y="53340"/>
                    </a:lnTo>
                    <a:lnTo>
                      <a:pt x="455447" y="59690"/>
                    </a:lnTo>
                    <a:lnTo>
                      <a:pt x="453783" y="57150"/>
                    </a:lnTo>
                    <a:lnTo>
                      <a:pt x="451446" y="54610"/>
                    </a:lnTo>
                    <a:lnTo>
                      <a:pt x="449427" y="52070"/>
                    </a:lnTo>
                    <a:lnTo>
                      <a:pt x="454418" y="54610"/>
                    </a:lnTo>
                    <a:lnTo>
                      <a:pt x="456387" y="55880"/>
                    </a:lnTo>
                    <a:lnTo>
                      <a:pt x="462483" y="62230"/>
                    </a:lnTo>
                    <a:lnTo>
                      <a:pt x="468693" y="63500"/>
                    </a:lnTo>
                    <a:lnTo>
                      <a:pt x="469074" y="61620"/>
                    </a:lnTo>
                    <a:lnTo>
                      <a:pt x="465048" y="58420"/>
                    </a:lnTo>
                    <a:lnTo>
                      <a:pt x="459689" y="50800"/>
                    </a:lnTo>
                    <a:lnTo>
                      <a:pt x="467080" y="57150"/>
                    </a:lnTo>
                    <a:lnTo>
                      <a:pt x="468426" y="57150"/>
                    </a:lnTo>
                    <a:lnTo>
                      <a:pt x="462851" y="53340"/>
                    </a:lnTo>
                    <a:lnTo>
                      <a:pt x="460870" y="50800"/>
                    </a:lnTo>
                    <a:lnTo>
                      <a:pt x="457898" y="46990"/>
                    </a:lnTo>
                    <a:lnTo>
                      <a:pt x="456907" y="45720"/>
                    </a:lnTo>
                    <a:lnTo>
                      <a:pt x="451370" y="43180"/>
                    </a:lnTo>
                    <a:lnTo>
                      <a:pt x="450570" y="46990"/>
                    </a:lnTo>
                    <a:lnTo>
                      <a:pt x="449173" y="45720"/>
                    </a:lnTo>
                    <a:lnTo>
                      <a:pt x="453161" y="52070"/>
                    </a:lnTo>
                    <a:lnTo>
                      <a:pt x="446976" y="48260"/>
                    </a:lnTo>
                    <a:lnTo>
                      <a:pt x="446074" y="46990"/>
                    </a:lnTo>
                    <a:lnTo>
                      <a:pt x="442226" y="46990"/>
                    </a:lnTo>
                    <a:lnTo>
                      <a:pt x="446824" y="53340"/>
                    </a:lnTo>
                    <a:lnTo>
                      <a:pt x="443979" y="51371"/>
                    </a:lnTo>
                    <a:lnTo>
                      <a:pt x="443979" y="59690"/>
                    </a:lnTo>
                    <a:lnTo>
                      <a:pt x="440372" y="59690"/>
                    </a:lnTo>
                    <a:lnTo>
                      <a:pt x="434441" y="54610"/>
                    </a:lnTo>
                    <a:lnTo>
                      <a:pt x="430631" y="60960"/>
                    </a:lnTo>
                    <a:lnTo>
                      <a:pt x="430136" y="59690"/>
                    </a:lnTo>
                    <a:lnTo>
                      <a:pt x="429158" y="57150"/>
                    </a:lnTo>
                    <a:lnTo>
                      <a:pt x="427189" y="52070"/>
                    </a:lnTo>
                    <a:lnTo>
                      <a:pt x="425094" y="53340"/>
                    </a:lnTo>
                    <a:lnTo>
                      <a:pt x="426224" y="54610"/>
                    </a:lnTo>
                    <a:lnTo>
                      <a:pt x="428269" y="57150"/>
                    </a:lnTo>
                    <a:lnTo>
                      <a:pt x="426173" y="57150"/>
                    </a:lnTo>
                    <a:lnTo>
                      <a:pt x="424014" y="55880"/>
                    </a:lnTo>
                    <a:lnTo>
                      <a:pt x="421462" y="54610"/>
                    </a:lnTo>
                    <a:lnTo>
                      <a:pt x="419328" y="52070"/>
                    </a:lnTo>
                    <a:lnTo>
                      <a:pt x="417474" y="50800"/>
                    </a:lnTo>
                    <a:lnTo>
                      <a:pt x="415861" y="49530"/>
                    </a:lnTo>
                    <a:lnTo>
                      <a:pt x="416826" y="49530"/>
                    </a:lnTo>
                    <a:lnTo>
                      <a:pt x="418973" y="46990"/>
                    </a:lnTo>
                    <a:lnTo>
                      <a:pt x="428028" y="52070"/>
                    </a:lnTo>
                    <a:lnTo>
                      <a:pt x="434416" y="52070"/>
                    </a:lnTo>
                    <a:lnTo>
                      <a:pt x="443979" y="59690"/>
                    </a:lnTo>
                    <a:lnTo>
                      <a:pt x="443979" y="51371"/>
                    </a:lnTo>
                    <a:lnTo>
                      <a:pt x="437692" y="46990"/>
                    </a:lnTo>
                    <a:lnTo>
                      <a:pt x="433933" y="44450"/>
                    </a:lnTo>
                    <a:lnTo>
                      <a:pt x="438226" y="45720"/>
                    </a:lnTo>
                    <a:lnTo>
                      <a:pt x="438492" y="44450"/>
                    </a:lnTo>
                    <a:lnTo>
                      <a:pt x="427850" y="38100"/>
                    </a:lnTo>
                    <a:lnTo>
                      <a:pt x="422630" y="35560"/>
                    </a:lnTo>
                    <a:lnTo>
                      <a:pt x="418515" y="30480"/>
                    </a:lnTo>
                    <a:lnTo>
                      <a:pt x="417131" y="29210"/>
                    </a:lnTo>
                    <a:lnTo>
                      <a:pt x="411670" y="24168"/>
                    </a:lnTo>
                    <a:lnTo>
                      <a:pt x="416077" y="26670"/>
                    </a:lnTo>
                    <a:lnTo>
                      <a:pt x="420636" y="29210"/>
                    </a:lnTo>
                    <a:lnTo>
                      <a:pt x="425411" y="30480"/>
                    </a:lnTo>
                    <a:lnTo>
                      <a:pt x="421589" y="25400"/>
                    </a:lnTo>
                    <a:lnTo>
                      <a:pt x="414261" y="25400"/>
                    </a:lnTo>
                    <a:lnTo>
                      <a:pt x="411556" y="24053"/>
                    </a:lnTo>
                    <a:lnTo>
                      <a:pt x="410260" y="22860"/>
                    </a:lnTo>
                    <a:lnTo>
                      <a:pt x="415645" y="22860"/>
                    </a:lnTo>
                    <a:lnTo>
                      <a:pt x="410641" y="19050"/>
                    </a:lnTo>
                    <a:lnTo>
                      <a:pt x="407631" y="20320"/>
                    </a:lnTo>
                    <a:lnTo>
                      <a:pt x="407631" y="44450"/>
                    </a:lnTo>
                    <a:lnTo>
                      <a:pt x="405345" y="44450"/>
                    </a:lnTo>
                    <a:lnTo>
                      <a:pt x="388162" y="36830"/>
                    </a:lnTo>
                    <a:lnTo>
                      <a:pt x="384467" y="38100"/>
                    </a:lnTo>
                    <a:lnTo>
                      <a:pt x="390067" y="44450"/>
                    </a:lnTo>
                    <a:lnTo>
                      <a:pt x="400748" y="54610"/>
                    </a:lnTo>
                    <a:lnTo>
                      <a:pt x="393039" y="50800"/>
                    </a:lnTo>
                    <a:lnTo>
                      <a:pt x="385127" y="46990"/>
                    </a:lnTo>
                    <a:lnTo>
                      <a:pt x="376948" y="43180"/>
                    </a:lnTo>
                    <a:lnTo>
                      <a:pt x="374103" y="41910"/>
                    </a:lnTo>
                    <a:lnTo>
                      <a:pt x="368427" y="39370"/>
                    </a:lnTo>
                    <a:lnTo>
                      <a:pt x="369455" y="41910"/>
                    </a:lnTo>
                    <a:lnTo>
                      <a:pt x="365925" y="40640"/>
                    </a:lnTo>
                    <a:lnTo>
                      <a:pt x="362508" y="40640"/>
                    </a:lnTo>
                    <a:lnTo>
                      <a:pt x="360934" y="39370"/>
                    </a:lnTo>
                    <a:lnTo>
                      <a:pt x="360921" y="38100"/>
                    </a:lnTo>
                    <a:lnTo>
                      <a:pt x="365988" y="38100"/>
                    </a:lnTo>
                    <a:lnTo>
                      <a:pt x="372160" y="36830"/>
                    </a:lnTo>
                    <a:lnTo>
                      <a:pt x="381622" y="35560"/>
                    </a:lnTo>
                    <a:lnTo>
                      <a:pt x="388823" y="35560"/>
                    </a:lnTo>
                    <a:lnTo>
                      <a:pt x="396074" y="38100"/>
                    </a:lnTo>
                    <a:lnTo>
                      <a:pt x="403999" y="41910"/>
                    </a:lnTo>
                    <a:lnTo>
                      <a:pt x="407631" y="44450"/>
                    </a:lnTo>
                    <a:lnTo>
                      <a:pt x="407631" y="20320"/>
                    </a:lnTo>
                    <a:lnTo>
                      <a:pt x="404964" y="19304"/>
                    </a:lnTo>
                    <a:lnTo>
                      <a:pt x="404964" y="21463"/>
                    </a:lnTo>
                    <a:lnTo>
                      <a:pt x="400634" y="20320"/>
                    </a:lnTo>
                    <a:lnTo>
                      <a:pt x="403199" y="20320"/>
                    </a:lnTo>
                    <a:lnTo>
                      <a:pt x="404964" y="21463"/>
                    </a:lnTo>
                    <a:lnTo>
                      <a:pt x="404964" y="19304"/>
                    </a:lnTo>
                    <a:lnTo>
                      <a:pt x="404329" y="19050"/>
                    </a:lnTo>
                    <a:lnTo>
                      <a:pt x="399732" y="17106"/>
                    </a:lnTo>
                    <a:lnTo>
                      <a:pt x="401840" y="19050"/>
                    </a:lnTo>
                    <a:lnTo>
                      <a:pt x="397840" y="17780"/>
                    </a:lnTo>
                    <a:lnTo>
                      <a:pt x="393852" y="16510"/>
                    </a:lnTo>
                    <a:lnTo>
                      <a:pt x="388924" y="15240"/>
                    </a:lnTo>
                    <a:lnTo>
                      <a:pt x="383997" y="13970"/>
                    </a:lnTo>
                    <a:lnTo>
                      <a:pt x="373037" y="11430"/>
                    </a:lnTo>
                    <a:lnTo>
                      <a:pt x="365480" y="8890"/>
                    </a:lnTo>
                    <a:lnTo>
                      <a:pt x="363181" y="8128"/>
                    </a:lnTo>
                    <a:lnTo>
                      <a:pt x="363181" y="29210"/>
                    </a:lnTo>
                    <a:lnTo>
                      <a:pt x="360794" y="27940"/>
                    </a:lnTo>
                    <a:lnTo>
                      <a:pt x="355739" y="27940"/>
                    </a:lnTo>
                    <a:lnTo>
                      <a:pt x="357047" y="26670"/>
                    </a:lnTo>
                    <a:lnTo>
                      <a:pt x="355815" y="24130"/>
                    </a:lnTo>
                    <a:lnTo>
                      <a:pt x="362699" y="26670"/>
                    </a:lnTo>
                    <a:lnTo>
                      <a:pt x="362000" y="27940"/>
                    </a:lnTo>
                    <a:lnTo>
                      <a:pt x="362343" y="27940"/>
                    </a:lnTo>
                    <a:lnTo>
                      <a:pt x="363181" y="29210"/>
                    </a:lnTo>
                    <a:lnTo>
                      <a:pt x="363181" y="8128"/>
                    </a:lnTo>
                    <a:lnTo>
                      <a:pt x="361708" y="7620"/>
                    </a:lnTo>
                    <a:lnTo>
                      <a:pt x="365861" y="6350"/>
                    </a:lnTo>
                    <a:lnTo>
                      <a:pt x="372313" y="7620"/>
                    </a:lnTo>
                    <a:lnTo>
                      <a:pt x="376453" y="7620"/>
                    </a:lnTo>
                    <a:lnTo>
                      <a:pt x="373659" y="6350"/>
                    </a:lnTo>
                    <a:lnTo>
                      <a:pt x="370382" y="5080"/>
                    </a:lnTo>
                    <a:lnTo>
                      <a:pt x="363601" y="5080"/>
                    </a:lnTo>
                    <a:lnTo>
                      <a:pt x="359930" y="6350"/>
                    </a:lnTo>
                    <a:lnTo>
                      <a:pt x="358559" y="6350"/>
                    </a:lnTo>
                    <a:lnTo>
                      <a:pt x="358559" y="22860"/>
                    </a:lnTo>
                    <a:lnTo>
                      <a:pt x="354965" y="20142"/>
                    </a:lnTo>
                    <a:lnTo>
                      <a:pt x="354965" y="62230"/>
                    </a:lnTo>
                    <a:lnTo>
                      <a:pt x="353301" y="66040"/>
                    </a:lnTo>
                    <a:lnTo>
                      <a:pt x="348322" y="63931"/>
                    </a:lnTo>
                    <a:lnTo>
                      <a:pt x="350037" y="63500"/>
                    </a:lnTo>
                    <a:lnTo>
                      <a:pt x="354965" y="62230"/>
                    </a:lnTo>
                    <a:lnTo>
                      <a:pt x="354965" y="20142"/>
                    </a:lnTo>
                    <a:lnTo>
                      <a:pt x="354177" y="19532"/>
                    </a:lnTo>
                    <a:lnTo>
                      <a:pt x="354177" y="22860"/>
                    </a:lnTo>
                    <a:lnTo>
                      <a:pt x="351409" y="22860"/>
                    </a:lnTo>
                    <a:lnTo>
                      <a:pt x="345744" y="24130"/>
                    </a:lnTo>
                    <a:lnTo>
                      <a:pt x="349554" y="24130"/>
                    </a:lnTo>
                    <a:lnTo>
                      <a:pt x="343369" y="25400"/>
                    </a:lnTo>
                    <a:lnTo>
                      <a:pt x="343636" y="25400"/>
                    </a:lnTo>
                    <a:lnTo>
                      <a:pt x="344055" y="26670"/>
                    </a:lnTo>
                    <a:lnTo>
                      <a:pt x="339255" y="26670"/>
                    </a:lnTo>
                    <a:lnTo>
                      <a:pt x="338213" y="25400"/>
                    </a:lnTo>
                    <a:lnTo>
                      <a:pt x="337172" y="24130"/>
                    </a:lnTo>
                    <a:lnTo>
                      <a:pt x="333121" y="25400"/>
                    </a:lnTo>
                    <a:lnTo>
                      <a:pt x="329780" y="22860"/>
                    </a:lnTo>
                    <a:lnTo>
                      <a:pt x="329603" y="21869"/>
                    </a:lnTo>
                    <a:lnTo>
                      <a:pt x="325996" y="22860"/>
                    </a:lnTo>
                    <a:lnTo>
                      <a:pt x="327748" y="25400"/>
                    </a:lnTo>
                    <a:lnTo>
                      <a:pt x="322567" y="26670"/>
                    </a:lnTo>
                    <a:lnTo>
                      <a:pt x="314223" y="24130"/>
                    </a:lnTo>
                    <a:lnTo>
                      <a:pt x="311162" y="25400"/>
                    </a:lnTo>
                    <a:lnTo>
                      <a:pt x="304114" y="25400"/>
                    </a:lnTo>
                    <a:lnTo>
                      <a:pt x="297929" y="22860"/>
                    </a:lnTo>
                    <a:lnTo>
                      <a:pt x="293027" y="21590"/>
                    </a:lnTo>
                    <a:lnTo>
                      <a:pt x="288556" y="24130"/>
                    </a:lnTo>
                    <a:lnTo>
                      <a:pt x="292519" y="24130"/>
                    </a:lnTo>
                    <a:lnTo>
                      <a:pt x="293624" y="25400"/>
                    </a:lnTo>
                    <a:lnTo>
                      <a:pt x="295173" y="26670"/>
                    </a:lnTo>
                    <a:lnTo>
                      <a:pt x="300431" y="25400"/>
                    </a:lnTo>
                    <a:lnTo>
                      <a:pt x="304139" y="29210"/>
                    </a:lnTo>
                    <a:lnTo>
                      <a:pt x="291122" y="27940"/>
                    </a:lnTo>
                    <a:lnTo>
                      <a:pt x="285102" y="27940"/>
                    </a:lnTo>
                    <a:lnTo>
                      <a:pt x="288036" y="26670"/>
                    </a:lnTo>
                    <a:lnTo>
                      <a:pt x="285292" y="26670"/>
                    </a:lnTo>
                    <a:lnTo>
                      <a:pt x="285864" y="25400"/>
                    </a:lnTo>
                    <a:lnTo>
                      <a:pt x="277279" y="27940"/>
                    </a:lnTo>
                    <a:lnTo>
                      <a:pt x="281990" y="30480"/>
                    </a:lnTo>
                    <a:lnTo>
                      <a:pt x="288251" y="30480"/>
                    </a:lnTo>
                    <a:lnTo>
                      <a:pt x="278638" y="34290"/>
                    </a:lnTo>
                    <a:lnTo>
                      <a:pt x="279641" y="34290"/>
                    </a:lnTo>
                    <a:lnTo>
                      <a:pt x="269798" y="36830"/>
                    </a:lnTo>
                    <a:lnTo>
                      <a:pt x="267830" y="34290"/>
                    </a:lnTo>
                    <a:lnTo>
                      <a:pt x="267068" y="31750"/>
                    </a:lnTo>
                    <a:lnTo>
                      <a:pt x="264160" y="31750"/>
                    </a:lnTo>
                    <a:lnTo>
                      <a:pt x="266776" y="30480"/>
                    </a:lnTo>
                    <a:lnTo>
                      <a:pt x="269570" y="29210"/>
                    </a:lnTo>
                    <a:lnTo>
                      <a:pt x="272300" y="29210"/>
                    </a:lnTo>
                    <a:lnTo>
                      <a:pt x="268211" y="26670"/>
                    </a:lnTo>
                    <a:lnTo>
                      <a:pt x="262928" y="30480"/>
                    </a:lnTo>
                    <a:lnTo>
                      <a:pt x="258737" y="31750"/>
                    </a:lnTo>
                    <a:lnTo>
                      <a:pt x="258216" y="30480"/>
                    </a:lnTo>
                    <a:lnTo>
                      <a:pt x="262509" y="27940"/>
                    </a:lnTo>
                    <a:lnTo>
                      <a:pt x="268693" y="25400"/>
                    </a:lnTo>
                    <a:lnTo>
                      <a:pt x="273837" y="21590"/>
                    </a:lnTo>
                    <a:lnTo>
                      <a:pt x="278434" y="19050"/>
                    </a:lnTo>
                    <a:lnTo>
                      <a:pt x="287820" y="19050"/>
                    </a:lnTo>
                    <a:lnTo>
                      <a:pt x="287655" y="16510"/>
                    </a:lnTo>
                    <a:lnTo>
                      <a:pt x="303911" y="17780"/>
                    </a:lnTo>
                    <a:lnTo>
                      <a:pt x="306920" y="16510"/>
                    </a:lnTo>
                    <a:lnTo>
                      <a:pt x="309918" y="15240"/>
                    </a:lnTo>
                    <a:lnTo>
                      <a:pt x="317931" y="15240"/>
                    </a:lnTo>
                    <a:lnTo>
                      <a:pt x="325742" y="19050"/>
                    </a:lnTo>
                    <a:lnTo>
                      <a:pt x="332727" y="19050"/>
                    </a:lnTo>
                    <a:lnTo>
                      <a:pt x="328155" y="16510"/>
                    </a:lnTo>
                    <a:lnTo>
                      <a:pt x="342531" y="16510"/>
                    </a:lnTo>
                    <a:lnTo>
                      <a:pt x="349313" y="17780"/>
                    </a:lnTo>
                    <a:lnTo>
                      <a:pt x="350748" y="18211"/>
                    </a:lnTo>
                    <a:lnTo>
                      <a:pt x="348691" y="19050"/>
                    </a:lnTo>
                    <a:lnTo>
                      <a:pt x="354177" y="22860"/>
                    </a:lnTo>
                    <a:lnTo>
                      <a:pt x="354177" y="19532"/>
                    </a:lnTo>
                    <a:lnTo>
                      <a:pt x="353593" y="19088"/>
                    </a:lnTo>
                    <a:lnTo>
                      <a:pt x="357581" y="20320"/>
                    </a:lnTo>
                    <a:lnTo>
                      <a:pt x="358559" y="22860"/>
                    </a:lnTo>
                    <a:lnTo>
                      <a:pt x="358559" y="6350"/>
                    </a:lnTo>
                    <a:lnTo>
                      <a:pt x="355815" y="6350"/>
                    </a:lnTo>
                    <a:lnTo>
                      <a:pt x="353123" y="5080"/>
                    </a:lnTo>
                    <a:lnTo>
                      <a:pt x="350418" y="3810"/>
                    </a:lnTo>
                    <a:lnTo>
                      <a:pt x="355498" y="2540"/>
                    </a:lnTo>
                    <a:lnTo>
                      <a:pt x="345668" y="1270"/>
                    </a:lnTo>
                    <a:lnTo>
                      <a:pt x="345948" y="0"/>
                    </a:lnTo>
                    <a:lnTo>
                      <a:pt x="340537" y="0"/>
                    </a:lnTo>
                    <a:lnTo>
                      <a:pt x="329984" y="2540"/>
                    </a:lnTo>
                    <a:lnTo>
                      <a:pt x="322567" y="2540"/>
                    </a:lnTo>
                    <a:lnTo>
                      <a:pt x="313817" y="1270"/>
                    </a:lnTo>
                    <a:lnTo>
                      <a:pt x="307111" y="2540"/>
                    </a:lnTo>
                    <a:lnTo>
                      <a:pt x="316064" y="2540"/>
                    </a:lnTo>
                    <a:lnTo>
                      <a:pt x="310845" y="5080"/>
                    </a:lnTo>
                    <a:lnTo>
                      <a:pt x="300990" y="5080"/>
                    </a:lnTo>
                    <a:lnTo>
                      <a:pt x="295871" y="3810"/>
                    </a:lnTo>
                    <a:lnTo>
                      <a:pt x="290118" y="3810"/>
                    </a:lnTo>
                    <a:lnTo>
                      <a:pt x="286537" y="4521"/>
                    </a:lnTo>
                    <a:lnTo>
                      <a:pt x="287616" y="3810"/>
                    </a:lnTo>
                    <a:lnTo>
                      <a:pt x="289610" y="2540"/>
                    </a:lnTo>
                    <a:lnTo>
                      <a:pt x="282511" y="3810"/>
                    </a:lnTo>
                    <a:lnTo>
                      <a:pt x="276123" y="5080"/>
                    </a:lnTo>
                    <a:lnTo>
                      <a:pt x="270230" y="7620"/>
                    </a:lnTo>
                    <a:lnTo>
                      <a:pt x="264617" y="10160"/>
                    </a:lnTo>
                    <a:lnTo>
                      <a:pt x="264210" y="6350"/>
                    </a:lnTo>
                    <a:lnTo>
                      <a:pt x="263842" y="10160"/>
                    </a:lnTo>
                    <a:lnTo>
                      <a:pt x="248069" y="16510"/>
                    </a:lnTo>
                    <a:lnTo>
                      <a:pt x="244830" y="17780"/>
                    </a:lnTo>
                    <a:lnTo>
                      <a:pt x="257683" y="13970"/>
                    </a:lnTo>
                    <a:lnTo>
                      <a:pt x="274421" y="11430"/>
                    </a:lnTo>
                    <a:lnTo>
                      <a:pt x="280835" y="10160"/>
                    </a:lnTo>
                    <a:lnTo>
                      <a:pt x="287261" y="8890"/>
                    </a:lnTo>
                    <a:lnTo>
                      <a:pt x="279298" y="13970"/>
                    </a:lnTo>
                    <a:lnTo>
                      <a:pt x="273380" y="15240"/>
                    </a:lnTo>
                    <a:lnTo>
                      <a:pt x="265188" y="21590"/>
                    </a:lnTo>
                    <a:lnTo>
                      <a:pt x="260337" y="21590"/>
                    </a:lnTo>
                    <a:lnTo>
                      <a:pt x="259854" y="20320"/>
                    </a:lnTo>
                    <a:lnTo>
                      <a:pt x="257403" y="22834"/>
                    </a:lnTo>
                    <a:lnTo>
                      <a:pt x="257302" y="23837"/>
                    </a:lnTo>
                    <a:lnTo>
                      <a:pt x="257187" y="25400"/>
                    </a:lnTo>
                    <a:lnTo>
                      <a:pt x="252387" y="27940"/>
                    </a:lnTo>
                    <a:lnTo>
                      <a:pt x="250405" y="26670"/>
                    </a:lnTo>
                    <a:lnTo>
                      <a:pt x="242087" y="30480"/>
                    </a:lnTo>
                    <a:lnTo>
                      <a:pt x="238264" y="33731"/>
                    </a:lnTo>
                    <a:lnTo>
                      <a:pt x="238264" y="49530"/>
                    </a:lnTo>
                    <a:lnTo>
                      <a:pt x="228854" y="54610"/>
                    </a:lnTo>
                    <a:lnTo>
                      <a:pt x="227139" y="53340"/>
                    </a:lnTo>
                    <a:lnTo>
                      <a:pt x="216344" y="58420"/>
                    </a:lnTo>
                    <a:lnTo>
                      <a:pt x="207251" y="66040"/>
                    </a:lnTo>
                    <a:lnTo>
                      <a:pt x="198335" y="72390"/>
                    </a:lnTo>
                    <a:lnTo>
                      <a:pt x="188061" y="80010"/>
                    </a:lnTo>
                    <a:lnTo>
                      <a:pt x="188328" y="78689"/>
                    </a:lnTo>
                    <a:lnTo>
                      <a:pt x="186791" y="81280"/>
                    </a:lnTo>
                    <a:lnTo>
                      <a:pt x="184340" y="83820"/>
                    </a:lnTo>
                    <a:lnTo>
                      <a:pt x="179044" y="86360"/>
                    </a:lnTo>
                    <a:lnTo>
                      <a:pt x="180276" y="85090"/>
                    </a:lnTo>
                    <a:lnTo>
                      <a:pt x="182727" y="82550"/>
                    </a:lnTo>
                    <a:lnTo>
                      <a:pt x="180416" y="83820"/>
                    </a:lnTo>
                    <a:lnTo>
                      <a:pt x="177736" y="85090"/>
                    </a:lnTo>
                    <a:lnTo>
                      <a:pt x="180276" y="81280"/>
                    </a:lnTo>
                    <a:lnTo>
                      <a:pt x="175260" y="86360"/>
                    </a:lnTo>
                    <a:lnTo>
                      <a:pt x="169799" y="91440"/>
                    </a:lnTo>
                    <a:lnTo>
                      <a:pt x="158584" y="99060"/>
                    </a:lnTo>
                    <a:lnTo>
                      <a:pt x="151472" y="104140"/>
                    </a:lnTo>
                    <a:lnTo>
                      <a:pt x="144576" y="109220"/>
                    </a:lnTo>
                    <a:lnTo>
                      <a:pt x="140233" y="114300"/>
                    </a:lnTo>
                    <a:lnTo>
                      <a:pt x="143548" y="113030"/>
                    </a:lnTo>
                    <a:lnTo>
                      <a:pt x="138430" y="119380"/>
                    </a:lnTo>
                    <a:lnTo>
                      <a:pt x="138595" y="119380"/>
                    </a:lnTo>
                    <a:lnTo>
                      <a:pt x="136207" y="121920"/>
                    </a:lnTo>
                    <a:lnTo>
                      <a:pt x="135813" y="120650"/>
                    </a:lnTo>
                    <a:lnTo>
                      <a:pt x="137553" y="118110"/>
                    </a:lnTo>
                    <a:lnTo>
                      <a:pt x="132130" y="121920"/>
                    </a:lnTo>
                    <a:lnTo>
                      <a:pt x="129794" y="120650"/>
                    </a:lnTo>
                    <a:lnTo>
                      <a:pt x="129057" y="119380"/>
                    </a:lnTo>
                    <a:lnTo>
                      <a:pt x="132067" y="115570"/>
                    </a:lnTo>
                    <a:lnTo>
                      <a:pt x="134912" y="111760"/>
                    </a:lnTo>
                    <a:lnTo>
                      <a:pt x="138049" y="109220"/>
                    </a:lnTo>
                    <a:lnTo>
                      <a:pt x="134429" y="111760"/>
                    </a:lnTo>
                    <a:lnTo>
                      <a:pt x="131711" y="111760"/>
                    </a:lnTo>
                    <a:lnTo>
                      <a:pt x="124612" y="121920"/>
                    </a:lnTo>
                    <a:lnTo>
                      <a:pt x="126060" y="121920"/>
                    </a:lnTo>
                    <a:lnTo>
                      <a:pt x="124498" y="127000"/>
                    </a:lnTo>
                    <a:lnTo>
                      <a:pt x="121983" y="130810"/>
                    </a:lnTo>
                    <a:lnTo>
                      <a:pt x="119900" y="138430"/>
                    </a:lnTo>
                    <a:lnTo>
                      <a:pt x="119722" y="138430"/>
                    </a:lnTo>
                    <a:lnTo>
                      <a:pt x="111429" y="149860"/>
                    </a:lnTo>
                    <a:lnTo>
                      <a:pt x="111518" y="147320"/>
                    </a:lnTo>
                    <a:lnTo>
                      <a:pt x="108077" y="154940"/>
                    </a:lnTo>
                    <a:lnTo>
                      <a:pt x="105981" y="153670"/>
                    </a:lnTo>
                    <a:lnTo>
                      <a:pt x="105448" y="156210"/>
                    </a:lnTo>
                    <a:lnTo>
                      <a:pt x="104216" y="154940"/>
                    </a:lnTo>
                    <a:lnTo>
                      <a:pt x="99809" y="157480"/>
                    </a:lnTo>
                    <a:lnTo>
                      <a:pt x="96215" y="165100"/>
                    </a:lnTo>
                    <a:lnTo>
                      <a:pt x="92417" y="172720"/>
                    </a:lnTo>
                    <a:lnTo>
                      <a:pt x="87363" y="179070"/>
                    </a:lnTo>
                    <a:lnTo>
                      <a:pt x="87185" y="177800"/>
                    </a:lnTo>
                    <a:lnTo>
                      <a:pt x="85077" y="182880"/>
                    </a:lnTo>
                    <a:lnTo>
                      <a:pt x="80822" y="190500"/>
                    </a:lnTo>
                    <a:lnTo>
                      <a:pt x="75742" y="196850"/>
                    </a:lnTo>
                    <a:lnTo>
                      <a:pt x="71107" y="204470"/>
                    </a:lnTo>
                    <a:lnTo>
                      <a:pt x="70764" y="203200"/>
                    </a:lnTo>
                    <a:lnTo>
                      <a:pt x="72605" y="198120"/>
                    </a:lnTo>
                    <a:lnTo>
                      <a:pt x="71894" y="195580"/>
                    </a:lnTo>
                    <a:lnTo>
                      <a:pt x="69354" y="198120"/>
                    </a:lnTo>
                    <a:lnTo>
                      <a:pt x="69888" y="195580"/>
                    </a:lnTo>
                    <a:lnTo>
                      <a:pt x="71183" y="193040"/>
                    </a:lnTo>
                    <a:lnTo>
                      <a:pt x="71589" y="190500"/>
                    </a:lnTo>
                    <a:lnTo>
                      <a:pt x="73431" y="187960"/>
                    </a:lnTo>
                    <a:lnTo>
                      <a:pt x="77241" y="179070"/>
                    </a:lnTo>
                    <a:lnTo>
                      <a:pt x="79819" y="180340"/>
                    </a:lnTo>
                    <a:lnTo>
                      <a:pt x="76415" y="185420"/>
                    </a:lnTo>
                    <a:lnTo>
                      <a:pt x="79997" y="184150"/>
                    </a:lnTo>
                    <a:lnTo>
                      <a:pt x="80733" y="179070"/>
                    </a:lnTo>
                    <a:lnTo>
                      <a:pt x="81089" y="176530"/>
                    </a:lnTo>
                    <a:lnTo>
                      <a:pt x="82181" y="175260"/>
                    </a:lnTo>
                    <a:lnTo>
                      <a:pt x="89801" y="166370"/>
                    </a:lnTo>
                    <a:lnTo>
                      <a:pt x="86093" y="165100"/>
                    </a:lnTo>
                    <a:lnTo>
                      <a:pt x="86855" y="163830"/>
                    </a:lnTo>
                    <a:lnTo>
                      <a:pt x="91440" y="156210"/>
                    </a:lnTo>
                    <a:lnTo>
                      <a:pt x="88392" y="162560"/>
                    </a:lnTo>
                    <a:lnTo>
                      <a:pt x="93357" y="157480"/>
                    </a:lnTo>
                    <a:lnTo>
                      <a:pt x="94856" y="157480"/>
                    </a:lnTo>
                    <a:lnTo>
                      <a:pt x="94259" y="160020"/>
                    </a:lnTo>
                    <a:lnTo>
                      <a:pt x="93687" y="162560"/>
                    </a:lnTo>
                    <a:lnTo>
                      <a:pt x="96139" y="158750"/>
                    </a:lnTo>
                    <a:lnTo>
                      <a:pt x="96875" y="157480"/>
                    </a:lnTo>
                    <a:lnTo>
                      <a:pt x="97624" y="156210"/>
                    </a:lnTo>
                    <a:lnTo>
                      <a:pt x="98374" y="154940"/>
                    </a:lnTo>
                    <a:lnTo>
                      <a:pt x="100990" y="151130"/>
                    </a:lnTo>
                    <a:lnTo>
                      <a:pt x="105511" y="144780"/>
                    </a:lnTo>
                    <a:lnTo>
                      <a:pt x="109131" y="139700"/>
                    </a:lnTo>
                    <a:lnTo>
                      <a:pt x="106426" y="139700"/>
                    </a:lnTo>
                    <a:lnTo>
                      <a:pt x="102196" y="143510"/>
                    </a:lnTo>
                    <a:lnTo>
                      <a:pt x="98831" y="144780"/>
                    </a:lnTo>
                    <a:lnTo>
                      <a:pt x="98729" y="142240"/>
                    </a:lnTo>
                    <a:lnTo>
                      <a:pt x="99491" y="139700"/>
                    </a:lnTo>
                    <a:lnTo>
                      <a:pt x="95758" y="137160"/>
                    </a:lnTo>
                    <a:lnTo>
                      <a:pt x="99326" y="133350"/>
                    </a:lnTo>
                    <a:lnTo>
                      <a:pt x="102908" y="129540"/>
                    </a:lnTo>
                    <a:lnTo>
                      <a:pt x="103289" y="129540"/>
                    </a:lnTo>
                    <a:lnTo>
                      <a:pt x="102984" y="130810"/>
                    </a:lnTo>
                    <a:lnTo>
                      <a:pt x="102539" y="132080"/>
                    </a:lnTo>
                    <a:lnTo>
                      <a:pt x="104114" y="129540"/>
                    </a:lnTo>
                    <a:lnTo>
                      <a:pt x="104902" y="128270"/>
                    </a:lnTo>
                    <a:lnTo>
                      <a:pt x="106184" y="128270"/>
                    </a:lnTo>
                    <a:lnTo>
                      <a:pt x="109651" y="124460"/>
                    </a:lnTo>
                    <a:lnTo>
                      <a:pt x="112750" y="125730"/>
                    </a:lnTo>
                    <a:lnTo>
                      <a:pt x="112242" y="126212"/>
                    </a:lnTo>
                    <a:lnTo>
                      <a:pt x="112445" y="127000"/>
                    </a:lnTo>
                    <a:lnTo>
                      <a:pt x="114477" y="124460"/>
                    </a:lnTo>
                    <a:lnTo>
                      <a:pt x="116738" y="121920"/>
                    </a:lnTo>
                    <a:lnTo>
                      <a:pt x="118897" y="119380"/>
                    </a:lnTo>
                    <a:lnTo>
                      <a:pt x="120142" y="114300"/>
                    </a:lnTo>
                    <a:lnTo>
                      <a:pt x="113347" y="124460"/>
                    </a:lnTo>
                    <a:lnTo>
                      <a:pt x="111683" y="123190"/>
                    </a:lnTo>
                    <a:lnTo>
                      <a:pt x="117284" y="114300"/>
                    </a:lnTo>
                    <a:lnTo>
                      <a:pt x="121818" y="109220"/>
                    </a:lnTo>
                    <a:lnTo>
                      <a:pt x="130378" y="100330"/>
                    </a:lnTo>
                    <a:lnTo>
                      <a:pt x="131597" y="99060"/>
                    </a:lnTo>
                    <a:lnTo>
                      <a:pt x="137502" y="95250"/>
                    </a:lnTo>
                    <a:lnTo>
                      <a:pt x="141325" y="95250"/>
                    </a:lnTo>
                    <a:lnTo>
                      <a:pt x="148767" y="90170"/>
                    </a:lnTo>
                    <a:lnTo>
                      <a:pt x="143713" y="90170"/>
                    </a:lnTo>
                    <a:lnTo>
                      <a:pt x="144183" y="87630"/>
                    </a:lnTo>
                    <a:lnTo>
                      <a:pt x="146507" y="81280"/>
                    </a:lnTo>
                    <a:lnTo>
                      <a:pt x="152425" y="81280"/>
                    </a:lnTo>
                    <a:lnTo>
                      <a:pt x="155981" y="77470"/>
                    </a:lnTo>
                    <a:lnTo>
                      <a:pt x="154444" y="76200"/>
                    </a:lnTo>
                    <a:lnTo>
                      <a:pt x="159524" y="72390"/>
                    </a:lnTo>
                    <a:lnTo>
                      <a:pt x="158775" y="71120"/>
                    </a:lnTo>
                    <a:lnTo>
                      <a:pt x="158026" y="69850"/>
                    </a:lnTo>
                    <a:lnTo>
                      <a:pt x="165303" y="64770"/>
                    </a:lnTo>
                    <a:lnTo>
                      <a:pt x="166801" y="58470"/>
                    </a:lnTo>
                    <a:lnTo>
                      <a:pt x="156552" y="71120"/>
                    </a:lnTo>
                    <a:lnTo>
                      <a:pt x="153619" y="71120"/>
                    </a:lnTo>
                    <a:lnTo>
                      <a:pt x="149250" y="70180"/>
                    </a:lnTo>
                    <a:lnTo>
                      <a:pt x="149923" y="72390"/>
                    </a:lnTo>
                    <a:lnTo>
                      <a:pt x="147713" y="74930"/>
                    </a:lnTo>
                    <a:lnTo>
                      <a:pt x="144780" y="77470"/>
                    </a:lnTo>
                    <a:lnTo>
                      <a:pt x="142659" y="77470"/>
                    </a:lnTo>
                    <a:lnTo>
                      <a:pt x="141871" y="76200"/>
                    </a:lnTo>
                    <a:lnTo>
                      <a:pt x="146405" y="73660"/>
                    </a:lnTo>
                    <a:lnTo>
                      <a:pt x="147675" y="71234"/>
                    </a:lnTo>
                    <a:lnTo>
                      <a:pt x="147777" y="71005"/>
                    </a:lnTo>
                    <a:lnTo>
                      <a:pt x="148158" y="69951"/>
                    </a:lnTo>
                    <a:lnTo>
                      <a:pt x="147650" y="69850"/>
                    </a:lnTo>
                    <a:lnTo>
                      <a:pt x="148297" y="69608"/>
                    </a:lnTo>
                    <a:lnTo>
                      <a:pt x="148678" y="68580"/>
                    </a:lnTo>
                    <a:lnTo>
                      <a:pt x="152069" y="66040"/>
                    </a:lnTo>
                    <a:lnTo>
                      <a:pt x="152831" y="66040"/>
                    </a:lnTo>
                    <a:lnTo>
                      <a:pt x="151384" y="63500"/>
                    </a:lnTo>
                    <a:lnTo>
                      <a:pt x="162331" y="57150"/>
                    </a:lnTo>
                    <a:lnTo>
                      <a:pt x="165658" y="53340"/>
                    </a:lnTo>
                    <a:lnTo>
                      <a:pt x="169202" y="53340"/>
                    </a:lnTo>
                    <a:lnTo>
                      <a:pt x="167386" y="55880"/>
                    </a:lnTo>
                    <a:lnTo>
                      <a:pt x="163893" y="59690"/>
                    </a:lnTo>
                    <a:lnTo>
                      <a:pt x="162420" y="62230"/>
                    </a:lnTo>
                    <a:lnTo>
                      <a:pt x="165290" y="59690"/>
                    </a:lnTo>
                    <a:lnTo>
                      <a:pt x="166712" y="58547"/>
                    </a:lnTo>
                    <a:lnTo>
                      <a:pt x="166814" y="58420"/>
                    </a:lnTo>
                    <a:lnTo>
                      <a:pt x="171640" y="54610"/>
                    </a:lnTo>
                    <a:lnTo>
                      <a:pt x="168363" y="58420"/>
                    </a:lnTo>
                    <a:lnTo>
                      <a:pt x="173697" y="57150"/>
                    </a:lnTo>
                    <a:lnTo>
                      <a:pt x="168948" y="62230"/>
                    </a:lnTo>
                    <a:lnTo>
                      <a:pt x="174434" y="58420"/>
                    </a:lnTo>
                    <a:lnTo>
                      <a:pt x="176542" y="59690"/>
                    </a:lnTo>
                    <a:lnTo>
                      <a:pt x="177736" y="58420"/>
                    </a:lnTo>
                    <a:lnTo>
                      <a:pt x="178930" y="57150"/>
                    </a:lnTo>
                    <a:lnTo>
                      <a:pt x="181305" y="54610"/>
                    </a:lnTo>
                    <a:lnTo>
                      <a:pt x="181076" y="57150"/>
                    </a:lnTo>
                    <a:lnTo>
                      <a:pt x="184823" y="55880"/>
                    </a:lnTo>
                    <a:lnTo>
                      <a:pt x="189738" y="54610"/>
                    </a:lnTo>
                    <a:lnTo>
                      <a:pt x="192989" y="53340"/>
                    </a:lnTo>
                    <a:lnTo>
                      <a:pt x="186842" y="59690"/>
                    </a:lnTo>
                    <a:lnTo>
                      <a:pt x="172072" y="63461"/>
                    </a:lnTo>
                    <a:lnTo>
                      <a:pt x="165950" y="67310"/>
                    </a:lnTo>
                    <a:lnTo>
                      <a:pt x="162407" y="69850"/>
                    </a:lnTo>
                    <a:lnTo>
                      <a:pt x="160337" y="76200"/>
                    </a:lnTo>
                    <a:lnTo>
                      <a:pt x="165315" y="72390"/>
                    </a:lnTo>
                    <a:lnTo>
                      <a:pt x="171043" y="66040"/>
                    </a:lnTo>
                    <a:lnTo>
                      <a:pt x="171030" y="69850"/>
                    </a:lnTo>
                    <a:lnTo>
                      <a:pt x="172885" y="67310"/>
                    </a:lnTo>
                    <a:lnTo>
                      <a:pt x="175069" y="66040"/>
                    </a:lnTo>
                    <a:lnTo>
                      <a:pt x="177076" y="63500"/>
                    </a:lnTo>
                    <a:lnTo>
                      <a:pt x="172580" y="72390"/>
                    </a:lnTo>
                    <a:lnTo>
                      <a:pt x="173062" y="72390"/>
                    </a:lnTo>
                    <a:lnTo>
                      <a:pt x="168211" y="78740"/>
                    </a:lnTo>
                    <a:lnTo>
                      <a:pt x="175552" y="74930"/>
                    </a:lnTo>
                    <a:lnTo>
                      <a:pt x="180784" y="71120"/>
                    </a:lnTo>
                    <a:lnTo>
                      <a:pt x="188391" y="63500"/>
                    </a:lnTo>
                    <a:lnTo>
                      <a:pt x="190919" y="60960"/>
                    </a:lnTo>
                    <a:lnTo>
                      <a:pt x="195491" y="57150"/>
                    </a:lnTo>
                    <a:lnTo>
                      <a:pt x="202323" y="55880"/>
                    </a:lnTo>
                    <a:lnTo>
                      <a:pt x="200710" y="57150"/>
                    </a:lnTo>
                    <a:lnTo>
                      <a:pt x="203098" y="55880"/>
                    </a:lnTo>
                    <a:lnTo>
                      <a:pt x="207873" y="53340"/>
                    </a:lnTo>
                    <a:lnTo>
                      <a:pt x="212648" y="50800"/>
                    </a:lnTo>
                    <a:lnTo>
                      <a:pt x="215036" y="49530"/>
                    </a:lnTo>
                    <a:lnTo>
                      <a:pt x="225259" y="46990"/>
                    </a:lnTo>
                    <a:lnTo>
                      <a:pt x="232600" y="48260"/>
                    </a:lnTo>
                    <a:lnTo>
                      <a:pt x="238264" y="49530"/>
                    </a:lnTo>
                    <a:lnTo>
                      <a:pt x="238264" y="33731"/>
                    </a:lnTo>
                    <a:lnTo>
                      <a:pt x="237591" y="34290"/>
                    </a:lnTo>
                    <a:lnTo>
                      <a:pt x="233375" y="38100"/>
                    </a:lnTo>
                    <a:lnTo>
                      <a:pt x="225920" y="41910"/>
                    </a:lnTo>
                    <a:lnTo>
                      <a:pt x="225831" y="39370"/>
                    </a:lnTo>
                    <a:lnTo>
                      <a:pt x="230149" y="35560"/>
                    </a:lnTo>
                    <a:lnTo>
                      <a:pt x="236677" y="31750"/>
                    </a:lnTo>
                    <a:lnTo>
                      <a:pt x="241617" y="27940"/>
                    </a:lnTo>
                    <a:lnTo>
                      <a:pt x="243268" y="26670"/>
                    </a:lnTo>
                    <a:lnTo>
                      <a:pt x="241985" y="25400"/>
                    </a:lnTo>
                    <a:lnTo>
                      <a:pt x="246011" y="24130"/>
                    </a:lnTo>
                    <a:lnTo>
                      <a:pt x="249770" y="21590"/>
                    </a:lnTo>
                    <a:lnTo>
                      <a:pt x="247650" y="19050"/>
                    </a:lnTo>
                    <a:lnTo>
                      <a:pt x="244030" y="22860"/>
                    </a:lnTo>
                    <a:lnTo>
                      <a:pt x="239572" y="24130"/>
                    </a:lnTo>
                    <a:lnTo>
                      <a:pt x="239496" y="22783"/>
                    </a:lnTo>
                    <a:lnTo>
                      <a:pt x="237134" y="23837"/>
                    </a:lnTo>
                    <a:lnTo>
                      <a:pt x="236194" y="25400"/>
                    </a:lnTo>
                    <a:lnTo>
                      <a:pt x="226809" y="27940"/>
                    </a:lnTo>
                    <a:lnTo>
                      <a:pt x="225653" y="26670"/>
                    </a:lnTo>
                    <a:lnTo>
                      <a:pt x="224396" y="25400"/>
                    </a:lnTo>
                    <a:lnTo>
                      <a:pt x="214693" y="27940"/>
                    </a:lnTo>
                    <a:lnTo>
                      <a:pt x="216776" y="25400"/>
                    </a:lnTo>
                    <a:lnTo>
                      <a:pt x="222885" y="22860"/>
                    </a:lnTo>
                    <a:lnTo>
                      <a:pt x="220916" y="21590"/>
                    </a:lnTo>
                    <a:lnTo>
                      <a:pt x="233019" y="17780"/>
                    </a:lnTo>
                    <a:lnTo>
                      <a:pt x="205447" y="35560"/>
                    </a:lnTo>
                    <a:lnTo>
                      <a:pt x="210807" y="31750"/>
                    </a:lnTo>
                    <a:lnTo>
                      <a:pt x="211950" y="33020"/>
                    </a:lnTo>
                    <a:lnTo>
                      <a:pt x="212280" y="34290"/>
                    </a:lnTo>
                    <a:lnTo>
                      <a:pt x="215201" y="35560"/>
                    </a:lnTo>
                    <a:lnTo>
                      <a:pt x="213321" y="38100"/>
                    </a:lnTo>
                    <a:lnTo>
                      <a:pt x="209029" y="38100"/>
                    </a:lnTo>
                    <a:lnTo>
                      <a:pt x="208470" y="39370"/>
                    </a:lnTo>
                    <a:lnTo>
                      <a:pt x="202514" y="43141"/>
                    </a:lnTo>
                    <a:lnTo>
                      <a:pt x="201091" y="41910"/>
                    </a:lnTo>
                    <a:lnTo>
                      <a:pt x="192519" y="43180"/>
                    </a:lnTo>
                    <a:lnTo>
                      <a:pt x="178663" y="48260"/>
                    </a:lnTo>
                    <a:lnTo>
                      <a:pt x="172669" y="50800"/>
                    </a:lnTo>
                    <a:lnTo>
                      <a:pt x="173837" y="45720"/>
                    </a:lnTo>
                    <a:lnTo>
                      <a:pt x="169595" y="46990"/>
                    </a:lnTo>
                    <a:lnTo>
                      <a:pt x="161848" y="52070"/>
                    </a:lnTo>
                    <a:lnTo>
                      <a:pt x="154241" y="59690"/>
                    </a:lnTo>
                    <a:lnTo>
                      <a:pt x="138176" y="73660"/>
                    </a:lnTo>
                    <a:lnTo>
                      <a:pt x="131140" y="81280"/>
                    </a:lnTo>
                    <a:lnTo>
                      <a:pt x="133743" y="76200"/>
                    </a:lnTo>
                    <a:lnTo>
                      <a:pt x="124142" y="82550"/>
                    </a:lnTo>
                    <a:lnTo>
                      <a:pt x="120802" y="88900"/>
                    </a:lnTo>
                    <a:lnTo>
                      <a:pt x="119735" y="93980"/>
                    </a:lnTo>
                    <a:lnTo>
                      <a:pt x="117030" y="100330"/>
                    </a:lnTo>
                    <a:lnTo>
                      <a:pt x="117894" y="97790"/>
                    </a:lnTo>
                    <a:lnTo>
                      <a:pt x="109067" y="104140"/>
                    </a:lnTo>
                    <a:lnTo>
                      <a:pt x="104584" y="106680"/>
                    </a:lnTo>
                    <a:lnTo>
                      <a:pt x="101409" y="113068"/>
                    </a:lnTo>
                    <a:lnTo>
                      <a:pt x="98615" y="119380"/>
                    </a:lnTo>
                    <a:lnTo>
                      <a:pt x="95173" y="125730"/>
                    </a:lnTo>
                    <a:lnTo>
                      <a:pt x="90144" y="133350"/>
                    </a:lnTo>
                    <a:lnTo>
                      <a:pt x="86436" y="133350"/>
                    </a:lnTo>
                    <a:lnTo>
                      <a:pt x="82511" y="130810"/>
                    </a:lnTo>
                    <a:lnTo>
                      <a:pt x="77381" y="137160"/>
                    </a:lnTo>
                    <a:lnTo>
                      <a:pt x="76238" y="143510"/>
                    </a:lnTo>
                    <a:lnTo>
                      <a:pt x="71462" y="149860"/>
                    </a:lnTo>
                    <a:lnTo>
                      <a:pt x="67106" y="160020"/>
                    </a:lnTo>
                    <a:lnTo>
                      <a:pt x="62953" y="163703"/>
                    </a:lnTo>
                    <a:lnTo>
                      <a:pt x="63220" y="162560"/>
                    </a:lnTo>
                    <a:lnTo>
                      <a:pt x="57391" y="170180"/>
                    </a:lnTo>
                    <a:lnTo>
                      <a:pt x="60858" y="172720"/>
                    </a:lnTo>
                    <a:lnTo>
                      <a:pt x="64719" y="166370"/>
                    </a:lnTo>
                    <a:lnTo>
                      <a:pt x="61899" y="175260"/>
                    </a:lnTo>
                    <a:lnTo>
                      <a:pt x="61023" y="173990"/>
                    </a:lnTo>
                    <a:lnTo>
                      <a:pt x="58978" y="180340"/>
                    </a:lnTo>
                    <a:lnTo>
                      <a:pt x="57607" y="185420"/>
                    </a:lnTo>
                    <a:lnTo>
                      <a:pt x="53936" y="198120"/>
                    </a:lnTo>
                    <a:lnTo>
                      <a:pt x="52400" y="204470"/>
                    </a:lnTo>
                    <a:lnTo>
                      <a:pt x="49530" y="211810"/>
                    </a:lnTo>
                    <a:lnTo>
                      <a:pt x="49999" y="210820"/>
                    </a:lnTo>
                    <a:lnTo>
                      <a:pt x="52616" y="209550"/>
                    </a:lnTo>
                    <a:lnTo>
                      <a:pt x="51485" y="217170"/>
                    </a:lnTo>
                    <a:lnTo>
                      <a:pt x="48298" y="219710"/>
                    </a:lnTo>
                    <a:lnTo>
                      <a:pt x="48653" y="223050"/>
                    </a:lnTo>
                    <a:lnTo>
                      <a:pt x="45961" y="224802"/>
                    </a:lnTo>
                    <a:lnTo>
                      <a:pt x="45110" y="230060"/>
                    </a:lnTo>
                    <a:lnTo>
                      <a:pt x="45288" y="229006"/>
                    </a:lnTo>
                    <a:lnTo>
                      <a:pt x="48691" y="223304"/>
                    </a:lnTo>
                    <a:lnTo>
                      <a:pt x="48856" y="224790"/>
                    </a:lnTo>
                    <a:lnTo>
                      <a:pt x="51981" y="219710"/>
                    </a:lnTo>
                    <a:lnTo>
                      <a:pt x="58280" y="210820"/>
                    </a:lnTo>
                    <a:lnTo>
                      <a:pt x="61417" y="209550"/>
                    </a:lnTo>
                    <a:lnTo>
                      <a:pt x="55638" y="222250"/>
                    </a:lnTo>
                    <a:lnTo>
                      <a:pt x="53479" y="231140"/>
                    </a:lnTo>
                    <a:lnTo>
                      <a:pt x="52057" y="237490"/>
                    </a:lnTo>
                    <a:lnTo>
                      <a:pt x="50723" y="245110"/>
                    </a:lnTo>
                    <a:lnTo>
                      <a:pt x="49695" y="252730"/>
                    </a:lnTo>
                    <a:lnTo>
                      <a:pt x="49187" y="261620"/>
                    </a:lnTo>
                    <a:lnTo>
                      <a:pt x="48780" y="261620"/>
                    </a:lnTo>
                    <a:lnTo>
                      <a:pt x="48856" y="260350"/>
                    </a:lnTo>
                    <a:lnTo>
                      <a:pt x="45821" y="270510"/>
                    </a:lnTo>
                    <a:lnTo>
                      <a:pt x="45758" y="271780"/>
                    </a:lnTo>
                    <a:lnTo>
                      <a:pt x="43776" y="280670"/>
                    </a:lnTo>
                    <a:lnTo>
                      <a:pt x="43116" y="278130"/>
                    </a:lnTo>
                    <a:lnTo>
                      <a:pt x="40551" y="278130"/>
                    </a:lnTo>
                    <a:lnTo>
                      <a:pt x="40855" y="285750"/>
                    </a:lnTo>
                    <a:lnTo>
                      <a:pt x="39827" y="293370"/>
                    </a:lnTo>
                    <a:lnTo>
                      <a:pt x="40551" y="295910"/>
                    </a:lnTo>
                    <a:lnTo>
                      <a:pt x="40779" y="300990"/>
                    </a:lnTo>
                    <a:lnTo>
                      <a:pt x="38773" y="303530"/>
                    </a:lnTo>
                    <a:lnTo>
                      <a:pt x="37426" y="302260"/>
                    </a:lnTo>
                    <a:lnTo>
                      <a:pt x="35902" y="302260"/>
                    </a:lnTo>
                    <a:lnTo>
                      <a:pt x="34023" y="309880"/>
                    </a:lnTo>
                    <a:lnTo>
                      <a:pt x="33350" y="317500"/>
                    </a:lnTo>
                    <a:lnTo>
                      <a:pt x="32054" y="314960"/>
                    </a:lnTo>
                    <a:lnTo>
                      <a:pt x="31153" y="312420"/>
                    </a:lnTo>
                    <a:lnTo>
                      <a:pt x="30543" y="309880"/>
                    </a:lnTo>
                    <a:lnTo>
                      <a:pt x="30695" y="308749"/>
                    </a:lnTo>
                    <a:lnTo>
                      <a:pt x="30276" y="309880"/>
                    </a:lnTo>
                    <a:lnTo>
                      <a:pt x="29260" y="312420"/>
                    </a:lnTo>
                    <a:lnTo>
                      <a:pt x="28117" y="308356"/>
                    </a:lnTo>
                    <a:lnTo>
                      <a:pt x="26797" y="314960"/>
                    </a:lnTo>
                    <a:lnTo>
                      <a:pt x="21551" y="314960"/>
                    </a:lnTo>
                    <a:lnTo>
                      <a:pt x="20916" y="304800"/>
                    </a:lnTo>
                    <a:lnTo>
                      <a:pt x="22517" y="298450"/>
                    </a:lnTo>
                    <a:lnTo>
                      <a:pt x="23037" y="296430"/>
                    </a:lnTo>
                    <a:lnTo>
                      <a:pt x="22275" y="294640"/>
                    </a:lnTo>
                    <a:lnTo>
                      <a:pt x="29832" y="293370"/>
                    </a:lnTo>
                    <a:lnTo>
                      <a:pt x="29324" y="292100"/>
                    </a:lnTo>
                    <a:lnTo>
                      <a:pt x="26733" y="285750"/>
                    </a:lnTo>
                    <a:lnTo>
                      <a:pt x="27851" y="279400"/>
                    </a:lnTo>
                    <a:lnTo>
                      <a:pt x="28067" y="278130"/>
                    </a:lnTo>
                    <a:lnTo>
                      <a:pt x="29921" y="280670"/>
                    </a:lnTo>
                    <a:lnTo>
                      <a:pt x="31800" y="279400"/>
                    </a:lnTo>
                    <a:lnTo>
                      <a:pt x="31661" y="281940"/>
                    </a:lnTo>
                    <a:lnTo>
                      <a:pt x="34251" y="281940"/>
                    </a:lnTo>
                    <a:lnTo>
                      <a:pt x="34264" y="285750"/>
                    </a:lnTo>
                    <a:lnTo>
                      <a:pt x="37833" y="278130"/>
                    </a:lnTo>
                    <a:lnTo>
                      <a:pt x="32359" y="279400"/>
                    </a:lnTo>
                    <a:lnTo>
                      <a:pt x="32969" y="278130"/>
                    </a:lnTo>
                    <a:lnTo>
                      <a:pt x="35420" y="273050"/>
                    </a:lnTo>
                    <a:lnTo>
                      <a:pt x="39001" y="273050"/>
                    </a:lnTo>
                    <a:lnTo>
                      <a:pt x="41389" y="266700"/>
                    </a:lnTo>
                    <a:lnTo>
                      <a:pt x="44094" y="260350"/>
                    </a:lnTo>
                    <a:lnTo>
                      <a:pt x="46532" y="252730"/>
                    </a:lnTo>
                    <a:lnTo>
                      <a:pt x="46799" y="251460"/>
                    </a:lnTo>
                    <a:lnTo>
                      <a:pt x="48120" y="245110"/>
                    </a:lnTo>
                    <a:lnTo>
                      <a:pt x="43548" y="251460"/>
                    </a:lnTo>
                    <a:lnTo>
                      <a:pt x="44716" y="248450"/>
                    </a:lnTo>
                    <a:lnTo>
                      <a:pt x="42113" y="252730"/>
                    </a:lnTo>
                    <a:lnTo>
                      <a:pt x="40843" y="251460"/>
                    </a:lnTo>
                    <a:lnTo>
                      <a:pt x="42189" y="246380"/>
                    </a:lnTo>
                    <a:lnTo>
                      <a:pt x="44653" y="238760"/>
                    </a:lnTo>
                    <a:lnTo>
                      <a:pt x="46558" y="232879"/>
                    </a:lnTo>
                    <a:lnTo>
                      <a:pt x="42837" y="238760"/>
                    </a:lnTo>
                    <a:lnTo>
                      <a:pt x="42621" y="234950"/>
                    </a:lnTo>
                    <a:lnTo>
                      <a:pt x="44437" y="220980"/>
                    </a:lnTo>
                    <a:lnTo>
                      <a:pt x="44437" y="219710"/>
                    </a:lnTo>
                    <a:lnTo>
                      <a:pt x="47586" y="215900"/>
                    </a:lnTo>
                    <a:lnTo>
                      <a:pt x="48183" y="214630"/>
                    </a:lnTo>
                    <a:lnTo>
                      <a:pt x="48831" y="213283"/>
                    </a:lnTo>
                    <a:lnTo>
                      <a:pt x="47193" y="212090"/>
                    </a:lnTo>
                    <a:lnTo>
                      <a:pt x="44323" y="214630"/>
                    </a:lnTo>
                    <a:lnTo>
                      <a:pt x="42659" y="214630"/>
                    </a:lnTo>
                    <a:lnTo>
                      <a:pt x="44602" y="208280"/>
                    </a:lnTo>
                    <a:lnTo>
                      <a:pt x="43865" y="213360"/>
                    </a:lnTo>
                    <a:lnTo>
                      <a:pt x="47269" y="208280"/>
                    </a:lnTo>
                    <a:lnTo>
                      <a:pt x="48120" y="207010"/>
                    </a:lnTo>
                    <a:lnTo>
                      <a:pt x="49568" y="207010"/>
                    </a:lnTo>
                    <a:lnTo>
                      <a:pt x="52565" y="201930"/>
                    </a:lnTo>
                    <a:lnTo>
                      <a:pt x="52082" y="195580"/>
                    </a:lnTo>
                    <a:lnTo>
                      <a:pt x="52527" y="194310"/>
                    </a:lnTo>
                    <a:lnTo>
                      <a:pt x="52971" y="193040"/>
                    </a:lnTo>
                    <a:lnTo>
                      <a:pt x="50723" y="194310"/>
                    </a:lnTo>
                    <a:lnTo>
                      <a:pt x="48171" y="190500"/>
                    </a:lnTo>
                    <a:lnTo>
                      <a:pt x="47891" y="186690"/>
                    </a:lnTo>
                    <a:lnTo>
                      <a:pt x="44411" y="199390"/>
                    </a:lnTo>
                    <a:lnTo>
                      <a:pt x="38760" y="213360"/>
                    </a:lnTo>
                    <a:lnTo>
                      <a:pt x="34620" y="226060"/>
                    </a:lnTo>
                    <a:lnTo>
                      <a:pt x="35661" y="233680"/>
                    </a:lnTo>
                    <a:lnTo>
                      <a:pt x="31673" y="243840"/>
                    </a:lnTo>
                    <a:lnTo>
                      <a:pt x="28181" y="256540"/>
                    </a:lnTo>
                    <a:lnTo>
                      <a:pt x="24777" y="269240"/>
                    </a:lnTo>
                    <a:lnTo>
                      <a:pt x="21018" y="280670"/>
                    </a:lnTo>
                    <a:lnTo>
                      <a:pt x="22352" y="279400"/>
                    </a:lnTo>
                    <a:lnTo>
                      <a:pt x="22783" y="279400"/>
                    </a:lnTo>
                    <a:lnTo>
                      <a:pt x="16954" y="292100"/>
                    </a:lnTo>
                    <a:lnTo>
                      <a:pt x="16967" y="289560"/>
                    </a:lnTo>
                    <a:lnTo>
                      <a:pt x="12903" y="298450"/>
                    </a:lnTo>
                    <a:lnTo>
                      <a:pt x="11557" y="298450"/>
                    </a:lnTo>
                    <a:lnTo>
                      <a:pt x="11137" y="294640"/>
                    </a:lnTo>
                    <a:lnTo>
                      <a:pt x="11455" y="292100"/>
                    </a:lnTo>
                    <a:lnTo>
                      <a:pt x="11607" y="290830"/>
                    </a:lnTo>
                    <a:lnTo>
                      <a:pt x="11633" y="288290"/>
                    </a:lnTo>
                    <a:lnTo>
                      <a:pt x="12611" y="287362"/>
                    </a:lnTo>
                    <a:lnTo>
                      <a:pt x="12357" y="285750"/>
                    </a:lnTo>
                    <a:lnTo>
                      <a:pt x="11290" y="288290"/>
                    </a:lnTo>
                    <a:lnTo>
                      <a:pt x="10058" y="292100"/>
                    </a:lnTo>
                    <a:lnTo>
                      <a:pt x="8940" y="290830"/>
                    </a:lnTo>
                    <a:lnTo>
                      <a:pt x="9855" y="288290"/>
                    </a:lnTo>
                    <a:lnTo>
                      <a:pt x="9893" y="285102"/>
                    </a:lnTo>
                    <a:lnTo>
                      <a:pt x="8445" y="290830"/>
                    </a:lnTo>
                    <a:lnTo>
                      <a:pt x="7823" y="297180"/>
                    </a:lnTo>
                    <a:lnTo>
                      <a:pt x="6997" y="302260"/>
                    </a:lnTo>
                    <a:lnTo>
                      <a:pt x="4406" y="307340"/>
                    </a:lnTo>
                    <a:lnTo>
                      <a:pt x="5562" y="312420"/>
                    </a:lnTo>
                    <a:lnTo>
                      <a:pt x="6032" y="317500"/>
                    </a:lnTo>
                    <a:lnTo>
                      <a:pt x="6108" y="320040"/>
                    </a:lnTo>
                    <a:lnTo>
                      <a:pt x="5829" y="326390"/>
                    </a:lnTo>
                    <a:lnTo>
                      <a:pt x="4178" y="335280"/>
                    </a:lnTo>
                    <a:lnTo>
                      <a:pt x="3479" y="335280"/>
                    </a:lnTo>
                    <a:lnTo>
                      <a:pt x="3175" y="337820"/>
                    </a:lnTo>
                    <a:lnTo>
                      <a:pt x="2590" y="341630"/>
                    </a:lnTo>
                    <a:lnTo>
                      <a:pt x="1028" y="340360"/>
                    </a:lnTo>
                    <a:lnTo>
                      <a:pt x="2565" y="345440"/>
                    </a:lnTo>
                    <a:lnTo>
                      <a:pt x="0" y="354330"/>
                    </a:lnTo>
                    <a:lnTo>
                      <a:pt x="2070" y="356870"/>
                    </a:lnTo>
                    <a:lnTo>
                      <a:pt x="1371" y="354330"/>
                    </a:lnTo>
                    <a:lnTo>
                      <a:pt x="1536" y="350520"/>
                    </a:lnTo>
                    <a:lnTo>
                      <a:pt x="2400" y="346710"/>
                    </a:lnTo>
                    <a:lnTo>
                      <a:pt x="3086" y="351790"/>
                    </a:lnTo>
                    <a:lnTo>
                      <a:pt x="4991" y="351790"/>
                    </a:lnTo>
                    <a:lnTo>
                      <a:pt x="4470" y="356870"/>
                    </a:lnTo>
                    <a:lnTo>
                      <a:pt x="4127" y="358140"/>
                    </a:lnTo>
                    <a:lnTo>
                      <a:pt x="3632" y="358140"/>
                    </a:lnTo>
                    <a:lnTo>
                      <a:pt x="5308" y="364490"/>
                    </a:lnTo>
                    <a:lnTo>
                      <a:pt x="9982" y="359410"/>
                    </a:lnTo>
                    <a:lnTo>
                      <a:pt x="10706" y="372110"/>
                    </a:lnTo>
                    <a:lnTo>
                      <a:pt x="10909" y="384810"/>
                    </a:lnTo>
                    <a:lnTo>
                      <a:pt x="8077" y="382270"/>
                    </a:lnTo>
                    <a:lnTo>
                      <a:pt x="4394" y="374650"/>
                    </a:lnTo>
                    <a:lnTo>
                      <a:pt x="3911" y="374116"/>
                    </a:lnTo>
                    <a:lnTo>
                      <a:pt x="5676" y="387350"/>
                    </a:lnTo>
                    <a:lnTo>
                      <a:pt x="4889" y="393700"/>
                    </a:lnTo>
                    <a:lnTo>
                      <a:pt x="3937" y="392430"/>
                    </a:lnTo>
                    <a:lnTo>
                      <a:pt x="5016" y="396240"/>
                    </a:lnTo>
                    <a:lnTo>
                      <a:pt x="7061" y="401320"/>
                    </a:lnTo>
                    <a:lnTo>
                      <a:pt x="5969" y="403860"/>
                    </a:lnTo>
                    <a:lnTo>
                      <a:pt x="8890" y="406400"/>
                    </a:lnTo>
                    <a:lnTo>
                      <a:pt x="11938" y="408940"/>
                    </a:lnTo>
                    <a:lnTo>
                      <a:pt x="14033" y="411480"/>
                    </a:lnTo>
                    <a:lnTo>
                      <a:pt x="14732" y="416560"/>
                    </a:lnTo>
                    <a:lnTo>
                      <a:pt x="15824" y="420370"/>
                    </a:lnTo>
                    <a:lnTo>
                      <a:pt x="17221" y="425450"/>
                    </a:lnTo>
                    <a:lnTo>
                      <a:pt x="15087" y="422910"/>
                    </a:lnTo>
                    <a:lnTo>
                      <a:pt x="16459" y="425450"/>
                    </a:lnTo>
                    <a:lnTo>
                      <a:pt x="17995" y="431800"/>
                    </a:lnTo>
                    <a:lnTo>
                      <a:pt x="16598" y="432866"/>
                    </a:lnTo>
                    <a:lnTo>
                      <a:pt x="18097" y="435610"/>
                    </a:lnTo>
                    <a:lnTo>
                      <a:pt x="20586" y="439420"/>
                    </a:lnTo>
                    <a:lnTo>
                      <a:pt x="22352" y="440690"/>
                    </a:lnTo>
                    <a:lnTo>
                      <a:pt x="22250" y="436880"/>
                    </a:lnTo>
                    <a:lnTo>
                      <a:pt x="25882" y="444500"/>
                    </a:lnTo>
                    <a:lnTo>
                      <a:pt x="23101" y="447040"/>
                    </a:lnTo>
                    <a:lnTo>
                      <a:pt x="25844" y="452120"/>
                    </a:lnTo>
                    <a:lnTo>
                      <a:pt x="24422" y="453390"/>
                    </a:lnTo>
                    <a:lnTo>
                      <a:pt x="22275" y="448310"/>
                    </a:lnTo>
                    <a:lnTo>
                      <a:pt x="21971" y="452120"/>
                    </a:lnTo>
                    <a:lnTo>
                      <a:pt x="24384" y="461010"/>
                    </a:lnTo>
                    <a:lnTo>
                      <a:pt x="26619" y="464820"/>
                    </a:lnTo>
                    <a:lnTo>
                      <a:pt x="25717" y="459740"/>
                    </a:lnTo>
                    <a:lnTo>
                      <a:pt x="28511" y="464820"/>
                    </a:lnTo>
                    <a:lnTo>
                      <a:pt x="27470" y="459740"/>
                    </a:lnTo>
                    <a:lnTo>
                      <a:pt x="27203" y="458470"/>
                    </a:lnTo>
                    <a:lnTo>
                      <a:pt x="28956" y="461010"/>
                    </a:lnTo>
                    <a:lnTo>
                      <a:pt x="29946" y="462915"/>
                    </a:lnTo>
                    <a:lnTo>
                      <a:pt x="29730" y="458470"/>
                    </a:lnTo>
                    <a:lnTo>
                      <a:pt x="32702" y="466090"/>
                    </a:lnTo>
                    <a:lnTo>
                      <a:pt x="35890" y="472440"/>
                    </a:lnTo>
                    <a:lnTo>
                      <a:pt x="37934" y="480060"/>
                    </a:lnTo>
                    <a:lnTo>
                      <a:pt x="37465" y="480060"/>
                    </a:lnTo>
                    <a:lnTo>
                      <a:pt x="36804" y="478790"/>
                    </a:lnTo>
                    <a:lnTo>
                      <a:pt x="36106" y="478790"/>
                    </a:lnTo>
                    <a:lnTo>
                      <a:pt x="39598" y="482600"/>
                    </a:lnTo>
                    <a:lnTo>
                      <a:pt x="42379" y="487680"/>
                    </a:lnTo>
                    <a:lnTo>
                      <a:pt x="45694" y="492760"/>
                    </a:lnTo>
                    <a:lnTo>
                      <a:pt x="49149" y="496570"/>
                    </a:lnTo>
                    <a:lnTo>
                      <a:pt x="52451" y="500380"/>
                    </a:lnTo>
                    <a:lnTo>
                      <a:pt x="55575" y="502920"/>
                    </a:lnTo>
                    <a:lnTo>
                      <a:pt x="54686" y="500380"/>
                    </a:lnTo>
                    <a:lnTo>
                      <a:pt x="52679" y="497840"/>
                    </a:lnTo>
                    <a:lnTo>
                      <a:pt x="50139" y="494030"/>
                    </a:lnTo>
                    <a:lnTo>
                      <a:pt x="49949" y="492760"/>
                    </a:lnTo>
                    <a:lnTo>
                      <a:pt x="51930" y="494030"/>
                    </a:lnTo>
                    <a:lnTo>
                      <a:pt x="52324" y="492760"/>
                    </a:lnTo>
                    <a:lnTo>
                      <a:pt x="52844" y="490220"/>
                    </a:lnTo>
                    <a:lnTo>
                      <a:pt x="55181" y="492760"/>
                    </a:lnTo>
                    <a:lnTo>
                      <a:pt x="61722" y="500380"/>
                    </a:lnTo>
                    <a:lnTo>
                      <a:pt x="63119" y="509511"/>
                    </a:lnTo>
                    <a:lnTo>
                      <a:pt x="62242" y="509193"/>
                    </a:lnTo>
                    <a:lnTo>
                      <a:pt x="63157" y="509739"/>
                    </a:lnTo>
                    <a:lnTo>
                      <a:pt x="63284" y="510540"/>
                    </a:lnTo>
                    <a:lnTo>
                      <a:pt x="64300" y="510743"/>
                    </a:lnTo>
                    <a:lnTo>
                      <a:pt x="58648" y="511314"/>
                    </a:lnTo>
                    <a:lnTo>
                      <a:pt x="65557" y="520992"/>
                    </a:lnTo>
                    <a:lnTo>
                      <a:pt x="68465" y="521004"/>
                    </a:lnTo>
                    <a:lnTo>
                      <a:pt x="64604" y="510794"/>
                    </a:lnTo>
                    <a:lnTo>
                      <a:pt x="65125" y="510895"/>
                    </a:lnTo>
                    <a:lnTo>
                      <a:pt x="66078" y="511441"/>
                    </a:lnTo>
                    <a:lnTo>
                      <a:pt x="67741" y="512470"/>
                    </a:lnTo>
                    <a:lnTo>
                      <a:pt x="66560" y="511162"/>
                    </a:lnTo>
                    <a:lnTo>
                      <a:pt x="70065" y="511810"/>
                    </a:lnTo>
                    <a:lnTo>
                      <a:pt x="67195" y="508000"/>
                    </a:lnTo>
                    <a:lnTo>
                      <a:pt x="65836" y="505460"/>
                    </a:lnTo>
                    <a:lnTo>
                      <a:pt x="62344" y="499110"/>
                    </a:lnTo>
                    <a:lnTo>
                      <a:pt x="60655" y="495300"/>
                    </a:lnTo>
                    <a:lnTo>
                      <a:pt x="60083" y="494030"/>
                    </a:lnTo>
                    <a:lnTo>
                      <a:pt x="57988" y="490220"/>
                    </a:lnTo>
                    <a:lnTo>
                      <a:pt x="56248" y="488950"/>
                    </a:lnTo>
                    <a:lnTo>
                      <a:pt x="59334" y="495300"/>
                    </a:lnTo>
                    <a:lnTo>
                      <a:pt x="55714" y="491490"/>
                    </a:lnTo>
                    <a:lnTo>
                      <a:pt x="53594" y="490220"/>
                    </a:lnTo>
                    <a:lnTo>
                      <a:pt x="51485" y="488950"/>
                    </a:lnTo>
                    <a:lnTo>
                      <a:pt x="48247" y="485140"/>
                    </a:lnTo>
                    <a:lnTo>
                      <a:pt x="49517" y="483870"/>
                    </a:lnTo>
                    <a:lnTo>
                      <a:pt x="46659" y="480060"/>
                    </a:lnTo>
                    <a:lnTo>
                      <a:pt x="41871" y="473710"/>
                    </a:lnTo>
                    <a:lnTo>
                      <a:pt x="44488" y="472440"/>
                    </a:lnTo>
                    <a:lnTo>
                      <a:pt x="48895" y="481330"/>
                    </a:lnTo>
                    <a:lnTo>
                      <a:pt x="50774" y="483870"/>
                    </a:lnTo>
                    <a:lnTo>
                      <a:pt x="51422" y="482600"/>
                    </a:lnTo>
                    <a:lnTo>
                      <a:pt x="46494" y="473710"/>
                    </a:lnTo>
                    <a:lnTo>
                      <a:pt x="45783" y="472440"/>
                    </a:lnTo>
                    <a:lnTo>
                      <a:pt x="43942" y="467360"/>
                    </a:lnTo>
                    <a:lnTo>
                      <a:pt x="45758" y="473710"/>
                    </a:lnTo>
                    <a:lnTo>
                      <a:pt x="44869" y="472440"/>
                    </a:lnTo>
                    <a:lnTo>
                      <a:pt x="42176" y="468630"/>
                    </a:lnTo>
                    <a:lnTo>
                      <a:pt x="39077" y="463550"/>
                    </a:lnTo>
                    <a:lnTo>
                      <a:pt x="37274" y="458470"/>
                    </a:lnTo>
                    <a:lnTo>
                      <a:pt x="36830" y="457200"/>
                    </a:lnTo>
                    <a:lnTo>
                      <a:pt x="35407" y="453390"/>
                    </a:lnTo>
                    <a:lnTo>
                      <a:pt x="34455" y="450850"/>
                    </a:lnTo>
                    <a:lnTo>
                      <a:pt x="31788" y="444500"/>
                    </a:lnTo>
                    <a:lnTo>
                      <a:pt x="29502" y="439420"/>
                    </a:lnTo>
                    <a:lnTo>
                      <a:pt x="31191" y="440690"/>
                    </a:lnTo>
                    <a:lnTo>
                      <a:pt x="31165" y="439420"/>
                    </a:lnTo>
                    <a:lnTo>
                      <a:pt x="31102" y="436880"/>
                    </a:lnTo>
                    <a:lnTo>
                      <a:pt x="31000" y="433070"/>
                    </a:lnTo>
                    <a:lnTo>
                      <a:pt x="32524" y="434340"/>
                    </a:lnTo>
                    <a:lnTo>
                      <a:pt x="34442" y="436664"/>
                    </a:lnTo>
                    <a:lnTo>
                      <a:pt x="32689" y="433070"/>
                    </a:lnTo>
                    <a:lnTo>
                      <a:pt x="33921" y="430530"/>
                    </a:lnTo>
                    <a:lnTo>
                      <a:pt x="32105" y="430530"/>
                    </a:lnTo>
                    <a:lnTo>
                      <a:pt x="30924" y="426720"/>
                    </a:lnTo>
                    <a:lnTo>
                      <a:pt x="28562" y="419100"/>
                    </a:lnTo>
                    <a:lnTo>
                      <a:pt x="28473" y="424180"/>
                    </a:lnTo>
                    <a:lnTo>
                      <a:pt x="28460" y="422783"/>
                    </a:lnTo>
                    <a:lnTo>
                      <a:pt x="24041" y="415290"/>
                    </a:lnTo>
                    <a:lnTo>
                      <a:pt x="24968" y="411480"/>
                    </a:lnTo>
                    <a:lnTo>
                      <a:pt x="25285" y="410210"/>
                    </a:lnTo>
                    <a:lnTo>
                      <a:pt x="22669" y="411480"/>
                    </a:lnTo>
                    <a:lnTo>
                      <a:pt x="22072" y="401320"/>
                    </a:lnTo>
                    <a:lnTo>
                      <a:pt x="20548" y="398780"/>
                    </a:lnTo>
                    <a:lnTo>
                      <a:pt x="20383" y="396240"/>
                    </a:lnTo>
                    <a:lnTo>
                      <a:pt x="20662" y="394970"/>
                    </a:lnTo>
                    <a:lnTo>
                      <a:pt x="21107" y="393700"/>
                    </a:lnTo>
                    <a:lnTo>
                      <a:pt x="26898" y="408940"/>
                    </a:lnTo>
                    <a:lnTo>
                      <a:pt x="26784" y="411480"/>
                    </a:lnTo>
                    <a:lnTo>
                      <a:pt x="27406" y="415290"/>
                    </a:lnTo>
                    <a:lnTo>
                      <a:pt x="27851" y="414020"/>
                    </a:lnTo>
                    <a:lnTo>
                      <a:pt x="28930" y="414020"/>
                    </a:lnTo>
                    <a:lnTo>
                      <a:pt x="32816" y="422910"/>
                    </a:lnTo>
                    <a:lnTo>
                      <a:pt x="36474" y="429260"/>
                    </a:lnTo>
                    <a:lnTo>
                      <a:pt x="42329" y="440690"/>
                    </a:lnTo>
                    <a:lnTo>
                      <a:pt x="40005" y="439420"/>
                    </a:lnTo>
                    <a:lnTo>
                      <a:pt x="43611" y="444500"/>
                    </a:lnTo>
                    <a:lnTo>
                      <a:pt x="45821" y="450850"/>
                    </a:lnTo>
                    <a:lnTo>
                      <a:pt x="47929" y="457200"/>
                    </a:lnTo>
                    <a:lnTo>
                      <a:pt x="51257" y="462280"/>
                    </a:lnTo>
                    <a:lnTo>
                      <a:pt x="49999" y="462280"/>
                    </a:lnTo>
                    <a:lnTo>
                      <a:pt x="50596" y="463550"/>
                    </a:lnTo>
                    <a:lnTo>
                      <a:pt x="54940" y="473710"/>
                    </a:lnTo>
                    <a:lnTo>
                      <a:pt x="59016" y="474586"/>
                    </a:lnTo>
                    <a:lnTo>
                      <a:pt x="58610" y="473710"/>
                    </a:lnTo>
                    <a:lnTo>
                      <a:pt x="61112" y="474980"/>
                    </a:lnTo>
                    <a:lnTo>
                      <a:pt x="64363" y="480161"/>
                    </a:lnTo>
                    <a:lnTo>
                      <a:pt x="66725" y="483870"/>
                    </a:lnTo>
                    <a:lnTo>
                      <a:pt x="69380" y="482600"/>
                    </a:lnTo>
                    <a:lnTo>
                      <a:pt x="73444" y="484555"/>
                    </a:lnTo>
                    <a:lnTo>
                      <a:pt x="71475" y="482600"/>
                    </a:lnTo>
                    <a:lnTo>
                      <a:pt x="67652" y="478790"/>
                    </a:lnTo>
                    <a:lnTo>
                      <a:pt x="68973" y="473710"/>
                    </a:lnTo>
                    <a:lnTo>
                      <a:pt x="69303" y="472440"/>
                    </a:lnTo>
                    <a:lnTo>
                      <a:pt x="70065" y="469900"/>
                    </a:lnTo>
                    <a:lnTo>
                      <a:pt x="69075" y="466090"/>
                    </a:lnTo>
                    <a:lnTo>
                      <a:pt x="73850" y="469900"/>
                    </a:lnTo>
                    <a:lnTo>
                      <a:pt x="75145" y="468630"/>
                    </a:lnTo>
                    <a:lnTo>
                      <a:pt x="73799" y="466090"/>
                    </a:lnTo>
                    <a:lnTo>
                      <a:pt x="73139" y="464820"/>
                    </a:lnTo>
                    <a:lnTo>
                      <a:pt x="71793" y="462280"/>
                    </a:lnTo>
                    <a:lnTo>
                      <a:pt x="69151" y="464820"/>
                    </a:lnTo>
                    <a:lnTo>
                      <a:pt x="65709" y="458470"/>
                    </a:lnTo>
                    <a:lnTo>
                      <a:pt x="65341" y="456704"/>
                    </a:lnTo>
                    <a:lnTo>
                      <a:pt x="64503" y="455930"/>
                    </a:lnTo>
                    <a:lnTo>
                      <a:pt x="63550" y="453390"/>
                    </a:lnTo>
                    <a:lnTo>
                      <a:pt x="64249" y="453390"/>
                    </a:lnTo>
                    <a:lnTo>
                      <a:pt x="61010" y="441960"/>
                    </a:lnTo>
                    <a:lnTo>
                      <a:pt x="65125" y="448310"/>
                    </a:lnTo>
                    <a:lnTo>
                      <a:pt x="66446" y="452120"/>
                    </a:lnTo>
                    <a:lnTo>
                      <a:pt x="65239" y="444500"/>
                    </a:lnTo>
                    <a:lnTo>
                      <a:pt x="64935" y="441960"/>
                    </a:lnTo>
                    <a:lnTo>
                      <a:pt x="64782" y="440690"/>
                    </a:lnTo>
                    <a:lnTo>
                      <a:pt x="64160" y="435610"/>
                    </a:lnTo>
                    <a:lnTo>
                      <a:pt x="64020" y="429260"/>
                    </a:lnTo>
                    <a:lnTo>
                      <a:pt x="65608" y="426720"/>
                    </a:lnTo>
                    <a:lnTo>
                      <a:pt x="65214" y="422910"/>
                    </a:lnTo>
                    <a:lnTo>
                      <a:pt x="65087" y="421640"/>
                    </a:lnTo>
                    <a:lnTo>
                      <a:pt x="63957" y="422910"/>
                    </a:lnTo>
                    <a:lnTo>
                      <a:pt x="62941" y="415290"/>
                    </a:lnTo>
                    <a:lnTo>
                      <a:pt x="60020" y="411480"/>
                    </a:lnTo>
                    <a:lnTo>
                      <a:pt x="58788" y="415290"/>
                    </a:lnTo>
                    <a:lnTo>
                      <a:pt x="61404" y="415290"/>
                    </a:lnTo>
                    <a:lnTo>
                      <a:pt x="64427" y="426720"/>
                    </a:lnTo>
                    <a:lnTo>
                      <a:pt x="60883" y="430530"/>
                    </a:lnTo>
                    <a:lnTo>
                      <a:pt x="62001" y="435610"/>
                    </a:lnTo>
                    <a:lnTo>
                      <a:pt x="59016" y="433070"/>
                    </a:lnTo>
                    <a:lnTo>
                      <a:pt x="58724" y="430530"/>
                    </a:lnTo>
                    <a:lnTo>
                      <a:pt x="58293" y="426720"/>
                    </a:lnTo>
                    <a:lnTo>
                      <a:pt x="56197" y="430530"/>
                    </a:lnTo>
                    <a:lnTo>
                      <a:pt x="57150" y="424180"/>
                    </a:lnTo>
                    <a:lnTo>
                      <a:pt x="52463" y="424180"/>
                    </a:lnTo>
                    <a:lnTo>
                      <a:pt x="52984" y="417830"/>
                    </a:lnTo>
                    <a:lnTo>
                      <a:pt x="54013" y="419100"/>
                    </a:lnTo>
                    <a:lnTo>
                      <a:pt x="53200" y="417830"/>
                    </a:lnTo>
                    <a:lnTo>
                      <a:pt x="50761" y="414020"/>
                    </a:lnTo>
                    <a:lnTo>
                      <a:pt x="52768" y="412750"/>
                    </a:lnTo>
                    <a:lnTo>
                      <a:pt x="50380" y="408940"/>
                    </a:lnTo>
                    <a:lnTo>
                      <a:pt x="50952" y="408940"/>
                    </a:lnTo>
                    <a:lnTo>
                      <a:pt x="51422" y="407670"/>
                    </a:lnTo>
                    <a:lnTo>
                      <a:pt x="50520" y="405130"/>
                    </a:lnTo>
                    <a:lnTo>
                      <a:pt x="50076" y="403860"/>
                    </a:lnTo>
                    <a:lnTo>
                      <a:pt x="49364" y="403860"/>
                    </a:lnTo>
                    <a:lnTo>
                      <a:pt x="48399" y="405130"/>
                    </a:lnTo>
                    <a:lnTo>
                      <a:pt x="46278" y="401320"/>
                    </a:lnTo>
                    <a:lnTo>
                      <a:pt x="45364" y="392430"/>
                    </a:lnTo>
                    <a:lnTo>
                      <a:pt x="50203" y="397510"/>
                    </a:lnTo>
                    <a:lnTo>
                      <a:pt x="51117" y="394970"/>
                    </a:lnTo>
                    <a:lnTo>
                      <a:pt x="54292" y="401320"/>
                    </a:lnTo>
                    <a:lnTo>
                      <a:pt x="56095" y="401320"/>
                    </a:lnTo>
                    <a:lnTo>
                      <a:pt x="57810" y="402590"/>
                    </a:lnTo>
                    <a:lnTo>
                      <a:pt x="60655" y="408940"/>
                    </a:lnTo>
                    <a:lnTo>
                      <a:pt x="64185" y="407670"/>
                    </a:lnTo>
                    <a:lnTo>
                      <a:pt x="63830" y="402590"/>
                    </a:lnTo>
                    <a:lnTo>
                      <a:pt x="63284" y="400050"/>
                    </a:lnTo>
                    <a:lnTo>
                      <a:pt x="62191" y="394970"/>
                    </a:lnTo>
                    <a:lnTo>
                      <a:pt x="61455" y="400050"/>
                    </a:lnTo>
                    <a:lnTo>
                      <a:pt x="60744" y="398780"/>
                    </a:lnTo>
                    <a:lnTo>
                      <a:pt x="57746" y="393446"/>
                    </a:lnTo>
                    <a:lnTo>
                      <a:pt x="58305" y="393700"/>
                    </a:lnTo>
                    <a:lnTo>
                      <a:pt x="57683" y="391160"/>
                    </a:lnTo>
                    <a:lnTo>
                      <a:pt x="56426" y="386080"/>
                    </a:lnTo>
                    <a:lnTo>
                      <a:pt x="57632" y="381000"/>
                    </a:lnTo>
                    <a:lnTo>
                      <a:pt x="56337" y="374650"/>
                    </a:lnTo>
                    <a:lnTo>
                      <a:pt x="56565" y="367030"/>
                    </a:lnTo>
                    <a:lnTo>
                      <a:pt x="56781" y="361950"/>
                    </a:lnTo>
                    <a:lnTo>
                      <a:pt x="56146" y="357936"/>
                    </a:lnTo>
                    <a:lnTo>
                      <a:pt x="56146" y="392747"/>
                    </a:lnTo>
                    <a:lnTo>
                      <a:pt x="55016" y="398780"/>
                    </a:lnTo>
                    <a:lnTo>
                      <a:pt x="53670" y="394970"/>
                    </a:lnTo>
                    <a:lnTo>
                      <a:pt x="53213" y="393700"/>
                    </a:lnTo>
                    <a:lnTo>
                      <a:pt x="51892" y="392430"/>
                    </a:lnTo>
                    <a:lnTo>
                      <a:pt x="50584" y="391160"/>
                    </a:lnTo>
                    <a:lnTo>
                      <a:pt x="48590" y="387350"/>
                    </a:lnTo>
                    <a:lnTo>
                      <a:pt x="46850" y="384810"/>
                    </a:lnTo>
                    <a:lnTo>
                      <a:pt x="45758" y="381000"/>
                    </a:lnTo>
                    <a:lnTo>
                      <a:pt x="46990" y="374650"/>
                    </a:lnTo>
                    <a:lnTo>
                      <a:pt x="47536" y="374650"/>
                    </a:lnTo>
                    <a:lnTo>
                      <a:pt x="44589" y="368300"/>
                    </a:lnTo>
                    <a:lnTo>
                      <a:pt x="44919" y="365760"/>
                    </a:lnTo>
                    <a:lnTo>
                      <a:pt x="45148" y="363220"/>
                    </a:lnTo>
                    <a:lnTo>
                      <a:pt x="45808" y="360680"/>
                    </a:lnTo>
                    <a:lnTo>
                      <a:pt x="49390" y="365760"/>
                    </a:lnTo>
                    <a:lnTo>
                      <a:pt x="48260" y="372110"/>
                    </a:lnTo>
                    <a:lnTo>
                      <a:pt x="50571" y="375920"/>
                    </a:lnTo>
                    <a:lnTo>
                      <a:pt x="52184" y="370840"/>
                    </a:lnTo>
                    <a:lnTo>
                      <a:pt x="51066" y="367030"/>
                    </a:lnTo>
                    <a:lnTo>
                      <a:pt x="49479" y="364490"/>
                    </a:lnTo>
                    <a:lnTo>
                      <a:pt x="48145" y="360680"/>
                    </a:lnTo>
                    <a:lnTo>
                      <a:pt x="46507" y="356870"/>
                    </a:lnTo>
                    <a:lnTo>
                      <a:pt x="46812" y="350520"/>
                    </a:lnTo>
                    <a:lnTo>
                      <a:pt x="49136" y="349250"/>
                    </a:lnTo>
                    <a:lnTo>
                      <a:pt x="50050" y="353060"/>
                    </a:lnTo>
                    <a:lnTo>
                      <a:pt x="50774" y="359410"/>
                    </a:lnTo>
                    <a:lnTo>
                      <a:pt x="52539" y="363220"/>
                    </a:lnTo>
                    <a:lnTo>
                      <a:pt x="51663" y="360680"/>
                    </a:lnTo>
                    <a:lnTo>
                      <a:pt x="53708" y="354330"/>
                    </a:lnTo>
                    <a:lnTo>
                      <a:pt x="54749" y="355600"/>
                    </a:lnTo>
                    <a:lnTo>
                      <a:pt x="54419" y="359410"/>
                    </a:lnTo>
                    <a:lnTo>
                      <a:pt x="54330" y="360768"/>
                    </a:lnTo>
                    <a:lnTo>
                      <a:pt x="54902" y="363220"/>
                    </a:lnTo>
                    <a:lnTo>
                      <a:pt x="55562" y="367030"/>
                    </a:lnTo>
                    <a:lnTo>
                      <a:pt x="55333" y="373380"/>
                    </a:lnTo>
                    <a:lnTo>
                      <a:pt x="53771" y="367030"/>
                    </a:lnTo>
                    <a:lnTo>
                      <a:pt x="54203" y="373380"/>
                    </a:lnTo>
                    <a:lnTo>
                      <a:pt x="52552" y="373380"/>
                    </a:lnTo>
                    <a:lnTo>
                      <a:pt x="54152" y="374650"/>
                    </a:lnTo>
                    <a:lnTo>
                      <a:pt x="54546" y="384810"/>
                    </a:lnTo>
                    <a:lnTo>
                      <a:pt x="55410" y="392430"/>
                    </a:lnTo>
                    <a:lnTo>
                      <a:pt x="56146" y="392747"/>
                    </a:lnTo>
                    <a:lnTo>
                      <a:pt x="56146" y="357936"/>
                    </a:lnTo>
                    <a:lnTo>
                      <a:pt x="55778" y="355600"/>
                    </a:lnTo>
                    <a:lnTo>
                      <a:pt x="55778" y="354330"/>
                    </a:lnTo>
                    <a:lnTo>
                      <a:pt x="55753" y="349250"/>
                    </a:lnTo>
                    <a:lnTo>
                      <a:pt x="55727" y="345440"/>
                    </a:lnTo>
                    <a:lnTo>
                      <a:pt x="56057" y="346710"/>
                    </a:lnTo>
                    <a:lnTo>
                      <a:pt x="56045" y="345440"/>
                    </a:lnTo>
                    <a:lnTo>
                      <a:pt x="55968" y="339090"/>
                    </a:lnTo>
                    <a:lnTo>
                      <a:pt x="57645" y="334010"/>
                    </a:lnTo>
                    <a:lnTo>
                      <a:pt x="58381" y="332740"/>
                    </a:lnTo>
                    <a:lnTo>
                      <a:pt x="59855" y="330200"/>
                    </a:lnTo>
                    <a:lnTo>
                      <a:pt x="61341" y="323850"/>
                    </a:lnTo>
                    <a:lnTo>
                      <a:pt x="59944" y="320040"/>
                    </a:lnTo>
                    <a:lnTo>
                      <a:pt x="59994" y="317500"/>
                    </a:lnTo>
                    <a:lnTo>
                      <a:pt x="60083" y="312420"/>
                    </a:lnTo>
                    <a:lnTo>
                      <a:pt x="61709" y="305803"/>
                    </a:lnTo>
                    <a:lnTo>
                      <a:pt x="62153" y="303530"/>
                    </a:lnTo>
                    <a:lnTo>
                      <a:pt x="63157" y="298450"/>
                    </a:lnTo>
                    <a:lnTo>
                      <a:pt x="64541" y="289560"/>
                    </a:lnTo>
                    <a:lnTo>
                      <a:pt x="66814" y="283210"/>
                    </a:lnTo>
                    <a:lnTo>
                      <a:pt x="67576" y="285750"/>
                    </a:lnTo>
                    <a:lnTo>
                      <a:pt x="69011" y="284480"/>
                    </a:lnTo>
                    <a:lnTo>
                      <a:pt x="70383" y="283210"/>
                    </a:lnTo>
                    <a:lnTo>
                      <a:pt x="69634" y="280670"/>
                    </a:lnTo>
                    <a:lnTo>
                      <a:pt x="68148" y="275590"/>
                    </a:lnTo>
                    <a:lnTo>
                      <a:pt x="67779" y="274320"/>
                    </a:lnTo>
                    <a:lnTo>
                      <a:pt x="68935" y="278130"/>
                    </a:lnTo>
                    <a:lnTo>
                      <a:pt x="68846" y="274320"/>
                    </a:lnTo>
                    <a:lnTo>
                      <a:pt x="68681" y="266700"/>
                    </a:lnTo>
                    <a:lnTo>
                      <a:pt x="64668" y="275590"/>
                    </a:lnTo>
                    <a:lnTo>
                      <a:pt x="66014" y="267970"/>
                    </a:lnTo>
                    <a:lnTo>
                      <a:pt x="63969" y="261620"/>
                    </a:lnTo>
                    <a:lnTo>
                      <a:pt x="67729" y="257810"/>
                    </a:lnTo>
                    <a:lnTo>
                      <a:pt x="68986" y="256540"/>
                    </a:lnTo>
                    <a:lnTo>
                      <a:pt x="66052" y="257810"/>
                    </a:lnTo>
                    <a:lnTo>
                      <a:pt x="66713" y="252730"/>
                    </a:lnTo>
                    <a:lnTo>
                      <a:pt x="68795" y="245110"/>
                    </a:lnTo>
                    <a:lnTo>
                      <a:pt x="70142" y="238810"/>
                    </a:lnTo>
                    <a:lnTo>
                      <a:pt x="70218" y="241160"/>
                    </a:lnTo>
                    <a:lnTo>
                      <a:pt x="72364" y="241833"/>
                    </a:lnTo>
                    <a:lnTo>
                      <a:pt x="73063" y="236905"/>
                    </a:lnTo>
                    <a:lnTo>
                      <a:pt x="72059" y="237794"/>
                    </a:lnTo>
                    <a:lnTo>
                      <a:pt x="70370" y="240169"/>
                    </a:lnTo>
                    <a:lnTo>
                      <a:pt x="70154" y="238760"/>
                    </a:lnTo>
                    <a:lnTo>
                      <a:pt x="73990" y="233680"/>
                    </a:lnTo>
                    <a:lnTo>
                      <a:pt x="74510" y="224790"/>
                    </a:lnTo>
                    <a:lnTo>
                      <a:pt x="78562" y="222250"/>
                    </a:lnTo>
                    <a:lnTo>
                      <a:pt x="78320" y="223520"/>
                    </a:lnTo>
                    <a:lnTo>
                      <a:pt x="79019" y="222250"/>
                    </a:lnTo>
                    <a:lnTo>
                      <a:pt x="83172" y="214630"/>
                    </a:lnTo>
                    <a:lnTo>
                      <a:pt x="86550" y="217170"/>
                    </a:lnTo>
                    <a:lnTo>
                      <a:pt x="88633" y="214630"/>
                    </a:lnTo>
                    <a:lnTo>
                      <a:pt x="90728" y="212090"/>
                    </a:lnTo>
                    <a:lnTo>
                      <a:pt x="91274" y="209550"/>
                    </a:lnTo>
                    <a:lnTo>
                      <a:pt x="92354" y="204470"/>
                    </a:lnTo>
                    <a:lnTo>
                      <a:pt x="92633" y="203200"/>
                    </a:lnTo>
                    <a:lnTo>
                      <a:pt x="90144" y="204470"/>
                    </a:lnTo>
                    <a:lnTo>
                      <a:pt x="94818" y="198120"/>
                    </a:lnTo>
                    <a:lnTo>
                      <a:pt x="93091" y="201930"/>
                    </a:lnTo>
                    <a:lnTo>
                      <a:pt x="95389" y="201930"/>
                    </a:lnTo>
                    <a:lnTo>
                      <a:pt x="94500" y="207010"/>
                    </a:lnTo>
                    <a:lnTo>
                      <a:pt x="94081" y="210299"/>
                    </a:lnTo>
                    <a:lnTo>
                      <a:pt x="96583" y="208280"/>
                    </a:lnTo>
                    <a:lnTo>
                      <a:pt x="96583" y="209550"/>
                    </a:lnTo>
                    <a:lnTo>
                      <a:pt x="96862" y="208280"/>
                    </a:lnTo>
                    <a:lnTo>
                      <a:pt x="97713" y="204470"/>
                    </a:lnTo>
                    <a:lnTo>
                      <a:pt x="100342" y="204470"/>
                    </a:lnTo>
                    <a:lnTo>
                      <a:pt x="103733" y="196850"/>
                    </a:lnTo>
                    <a:lnTo>
                      <a:pt x="103860" y="196557"/>
                    </a:lnTo>
                    <a:lnTo>
                      <a:pt x="103441" y="196850"/>
                    </a:lnTo>
                    <a:lnTo>
                      <a:pt x="105714" y="191770"/>
                    </a:lnTo>
                    <a:lnTo>
                      <a:pt x="98844" y="201930"/>
                    </a:lnTo>
                    <a:lnTo>
                      <a:pt x="96545" y="200660"/>
                    </a:lnTo>
                    <a:lnTo>
                      <a:pt x="96850" y="198120"/>
                    </a:lnTo>
                    <a:lnTo>
                      <a:pt x="97155" y="195580"/>
                    </a:lnTo>
                    <a:lnTo>
                      <a:pt x="99453" y="195580"/>
                    </a:lnTo>
                    <a:lnTo>
                      <a:pt x="101752" y="190500"/>
                    </a:lnTo>
                    <a:lnTo>
                      <a:pt x="98907" y="189230"/>
                    </a:lnTo>
                    <a:lnTo>
                      <a:pt x="101028" y="187960"/>
                    </a:lnTo>
                    <a:lnTo>
                      <a:pt x="105879" y="182880"/>
                    </a:lnTo>
                    <a:lnTo>
                      <a:pt x="103555" y="182880"/>
                    </a:lnTo>
                    <a:lnTo>
                      <a:pt x="106934" y="179070"/>
                    </a:lnTo>
                    <a:lnTo>
                      <a:pt x="108064" y="177761"/>
                    </a:lnTo>
                    <a:lnTo>
                      <a:pt x="108775" y="176530"/>
                    </a:lnTo>
                    <a:lnTo>
                      <a:pt x="112547" y="172720"/>
                    </a:lnTo>
                    <a:lnTo>
                      <a:pt x="114452" y="177241"/>
                    </a:lnTo>
                    <a:lnTo>
                      <a:pt x="112509" y="180340"/>
                    </a:lnTo>
                    <a:lnTo>
                      <a:pt x="109550" y="182880"/>
                    </a:lnTo>
                    <a:lnTo>
                      <a:pt x="113385" y="181610"/>
                    </a:lnTo>
                    <a:lnTo>
                      <a:pt x="115519" y="184150"/>
                    </a:lnTo>
                    <a:lnTo>
                      <a:pt x="115785" y="187960"/>
                    </a:lnTo>
                    <a:lnTo>
                      <a:pt x="117817" y="182880"/>
                    </a:lnTo>
                    <a:lnTo>
                      <a:pt x="118922" y="181610"/>
                    </a:lnTo>
                    <a:lnTo>
                      <a:pt x="115328" y="181610"/>
                    </a:lnTo>
                    <a:lnTo>
                      <a:pt x="118618" y="177800"/>
                    </a:lnTo>
                    <a:lnTo>
                      <a:pt x="119710" y="176530"/>
                    </a:lnTo>
                    <a:lnTo>
                      <a:pt x="121589" y="166382"/>
                    </a:lnTo>
                    <a:lnTo>
                      <a:pt x="120434" y="167640"/>
                    </a:lnTo>
                    <a:lnTo>
                      <a:pt x="115277" y="175895"/>
                    </a:lnTo>
                    <a:lnTo>
                      <a:pt x="116281" y="172720"/>
                    </a:lnTo>
                    <a:lnTo>
                      <a:pt x="117094" y="170180"/>
                    </a:lnTo>
                    <a:lnTo>
                      <a:pt x="116497" y="170180"/>
                    </a:lnTo>
                    <a:lnTo>
                      <a:pt x="118198" y="165100"/>
                    </a:lnTo>
                    <a:lnTo>
                      <a:pt x="119595" y="162560"/>
                    </a:lnTo>
                    <a:lnTo>
                      <a:pt x="124485" y="157480"/>
                    </a:lnTo>
                    <a:lnTo>
                      <a:pt x="124663" y="158750"/>
                    </a:lnTo>
                    <a:lnTo>
                      <a:pt x="123405" y="161290"/>
                    </a:lnTo>
                    <a:lnTo>
                      <a:pt x="126466" y="157480"/>
                    </a:lnTo>
                    <a:lnTo>
                      <a:pt x="127495" y="156210"/>
                    </a:lnTo>
                    <a:lnTo>
                      <a:pt x="128511" y="154940"/>
                    </a:lnTo>
                    <a:lnTo>
                      <a:pt x="132422" y="149860"/>
                    </a:lnTo>
                    <a:lnTo>
                      <a:pt x="138214" y="142240"/>
                    </a:lnTo>
                    <a:lnTo>
                      <a:pt x="143103" y="139700"/>
                    </a:lnTo>
                    <a:lnTo>
                      <a:pt x="143675" y="140855"/>
                    </a:lnTo>
                    <a:lnTo>
                      <a:pt x="146481" y="139700"/>
                    </a:lnTo>
                    <a:lnTo>
                      <a:pt x="153911" y="130810"/>
                    </a:lnTo>
                    <a:lnTo>
                      <a:pt x="150787" y="137160"/>
                    </a:lnTo>
                    <a:lnTo>
                      <a:pt x="152857" y="133350"/>
                    </a:lnTo>
                    <a:lnTo>
                      <a:pt x="154063" y="130810"/>
                    </a:lnTo>
                    <a:lnTo>
                      <a:pt x="154660" y="129540"/>
                    </a:lnTo>
                    <a:lnTo>
                      <a:pt x="157111" y="125730"/>
                    </a:lnTo>
                    <a:lnTo>
                      <a:pt x="158026" y="127000"/>
                    </a:lnTo>
                    <a:lnTo>
                      <a:pt x="156311" y="128270"/>
                    </a:lnTo>
                    <a:lnTo>
                      <a:pt x="155943" y="130810"/>
                    </a:lnTo>
                    <a:lnTo>
                      <a:pt x="160172" y="125730"/>
                    </a:lnTo>
                    <a:lnTo>
                      <a:pt x="162293" y="123190"/>
                    </a:lnTo>
                    <a:lnTo>
                      <a:pt x="162407" y="124460"/>
                    </a:lnTo>
                    <a:lnTo>
                      <a:pt x="163296" y="123190"/>
                    </a:lnTo>
                    <a:lnTo>
                      <a:pt x="166827" y="118110"/>
                    </a:lnTo>
                    <a:lnTo>
                      <a:pt x="171831" y="113030"/>
                    </a:lnTo>
                    <a:lnTo>
                      <a:pt x="174332" y="110490"/>
                    </a:lnTo>
                    <a:lnTo>
                      <a:pt x="176695" y="106680"/>
                    </a:lnTo>
                    <a:lnTo>
                      <a:pt x="177469" y="105410"/>
                    </a:lnTo>
                    <a:lnTo>
                      <a:pt x="172885" y="106680"/>
                    </a:lnTo>
                    <a:lnTo>
                      <a:pt x="174218" y="104140"/>
                    </a:lnTo>
                    <a:lnTo>
                      <a:pt x="177368" y="100330"/>
                    </a:lnTo>
                    <a:lnTo>
                      <a:pt x="178295" y="97790"/>
                    </a:lnTo>
                    <a:lnTo>
                      <a:pt x="182257" y="95250"/>
                    </a:lnTo>
                    <a:lnTo>
                      <a:pt x="187134" y="100330"/>
                    </a:lnTo>
                    <a:lnTo>
                      <a:pt x="181102" y="107950"/>
                    </a:lnTo>
                    <a:lnTo>
                      <a:pt x="177711" y="107950"/>
                    </a:lnTo>
                    <a:lnTo>
                      <a:pt x="174129" y="114300"/>
                    </a:lnTo>
                    <a:lnTo>
                      <a:pt x="174015" y="114427"/>
                    </a:lnTo>
                    <a:lnTo>
                      <a:pt x="173596" y="114300"/>
                    </a:lnTo>
                    <a:lnTo>
                      <a:pt x="172897" y="115709"/>
                    </a:lnTo>
                    <a:lnTo>
                      <a:pt x="170802" y="118110"/>
                    </a:lnTo>
                    <a:lnTo>
                      <a:pt x="172186" y="117132"/>
                    </a:lnTo>
                    <a:lnTo>
                      <a:pt x="168579" y="124460"/>
                    </a:lnTo>
                    <a:lnTo>
                      <a:pt x="164528" y="127622"/>
                    </a:lnTo>
                    <a:lnTo>
                      <a:pt x="161264" y="132080"/>
                    </a:lnTo>
                    <a:lnTo>
                      <a:pt x="165049" y="130810"/>
                    </a:lnTo>
                    <a:lnTo>
                      <a:pt x="166649" y="129540"/>
                    </a:lnTo>
                    <a:lnTo>
                      <a:pt x="168884" y="127000"/>
                    </a:lnTo>
                    <a:lnTo>
                      <a:pt x="171894" y="124460"/>
                    </a:lnTo>
                    <a:lnTo>
                      <a:pt x="172110" y="125730"/>
                    </a:lnTo>
                    <a:lnTo>
                      <a:pt x="173837" y="124460"/>
                    </a:lnTo>
                    <a:lnTo>
                      <a:pt x="177266" y="121920"/>
                    </a:lnTo>
                    <a:lnTo>
                      <a:pt x="179095" y="120650"/>
                    </a:lnTo>
                    <a:lnTo>
                      <a:pt x="182753" y="118110"/>
                    </a:lnTo>
                    <a:lnTo>
                      <a:pt x="188099" y="113068"/>
                    </a:lnTo>
                    <a:lnTo>
                      <a:pt x="182511" y="115570"/>
                    </a:lnTo>
                    <a:lnTo>
                      <a:pt x="175082" y="120650"/>
                    </a:lnTo>
                    <a:lnTo>
                      <a:pt x="178079" y="115570"/>
                    </a:lnTo>
                    <a:lnTo>
                      <a:pt x="179578" y="113030"/>
                    </a:lnTo>
                    <a:lnTo>
                      <a:pt x="177800" y="115570"/>
                    </a:lnTo>
                    <a:lnTo>
                      <a:pt x="175425" y="114846"/>
                    </a:lnTo>
                    <a:lnTo>
                      <a:pt x="176225" y="114300"/>
                    </a:lnTo>
                    <a:lnTo>
                      <a:pt x="176707" y="111760"/>
                    </a:lnTo>
                    <a:lnTo>
                      <a:pt x="180505" y="109220"/>
                    </a:lnTo>
                    <a:lnTo>
                      <a:pt x="178803" y="111760"/>
                    </a:lnTo>
                    <a:lnTo>
                      <a:pt x="182905" y="109220"/>
                    </a:lnTo>
                    <a:lnTo>
                      <a:pt x="186994" y="106680"/>
                    </a:lnTo>
                    <a:lnTo>
                      <a:pt x="187731" y="107950"/>
                    </a:lnTo>
                    <a:lnTo>
                      <a:pt x="188201" y="112991"/>
                    </a:lnTo>
                    <a:lnTo>
                      <a:pt x="193065" y="109220"/>
                    </a:lnTo>
                    <a:lnTo>
                      <a:pt x="192392" y="106680"/>
                    </a:lnTo>
                    <a:lnTo>
                      <a:pt x="191376" y="102870"/>
                    </a:lnTo>
                    <a:lnTo>
                      <a:pt x="192811" y="97790"/>
                    </a:lnTo>
                    <a:lnTo>
                      <a:pt x="192836" y="95250"/>
                    </a:lnTo>
                    <a:lnTo>
                      <a:pt x="192862" y="91440"/>
                    </a:lnTo>
                    <a:lnTo>
                      <a:pt x="200355" y="86360"/>
                    </a:lnTo>
                    <a:lnTo>
                      <a:pt x="209702" y="80010"/>
                    </a:lnTo>
                    <a:lnTo>
                      <a:pt x="215709" y="77470"/>
                    </a:lnTo>
                    <a:lnTo>
                      <a:pt x="227418" y="72720"/>
                    </a:lnTo>
                    <a:lnTo>
                      <a:pt x="226872" y="72390"/>
                    </a:lnTo>
                    <a:lnTo>
                      <a:pt x="227291" y="68580"/>
                    </a:lnTo>
                    <a:lnTo>
                      <a:pt x="231305" y="68580"/>
                    </a:lnTo>
                    <a:lnTo>
                      <a:pt x="237642" y="64770"/>
                    </a:lnTo>
                    <a:lnTo>
                      <a:pt x="238480" y="67310"/>
                    </a:lnTo>
                    <a:lnTo>
                      <a:pt x="240296" y="64770"/>
                    </a:lnTo>
                    <a:lnTo>
                      <a:pt x="241211" y="63500"/>
                    </a:lnTo>
                    <a:lnTo>
                      <a:pt x="251561" y="57150"/>
                    </a:lnTo>
                    <a:lnTo>
                      <a:pt x="248564" y="54610"/>
                    </a:lnTo>
                    <a:lnTo>
                      <a:pt x="265417" y="54610"/>
                    </a:lnTo>
                    <a:lnTo>
                      <a:pt x="267855" y="54610"/>
                    </a:lnTo>
                    <a:lnTo>
                      <a:pt x="276720" y="53340"/>
                    </a:lnTo>
                    <a:lnTo>
                      <a:pt x="279273" y="52070"/>
                    </a:lnTo>
                    <a:lnTo>
                      <a:pt x="279895" y="51866"/>
                    </a:lnTo>
                    <a:lnTo>
                      <a:pt x="279273" y="51968"/>
                    </a:lnTo>
                    <a:lnTo>
                      <a:pt x="279273" y="50800"/>
                    </a:lnTo>
                    <a:lnTo>
                      <a:pt x="278155" y="48260"/>
                    </a:lnTo>
                    <a:lnTo>
                      <a:pt x="286550" y="48260"/>
                    </a:lnTo>
                    <a:lnTo>
                      <a:pt x="284721" y="49530"/>
                    </a:lnTo>
                    <a:lnTo>
                      <a:pt x="283705" y="52070"/>
                    </a:lnTo>
                    <a:lnTo>
                      <a:pt x="286715" y="52070"/>
                    </a:lnTo>
                    <a:lnTo>
                      <a:pt x="293458" y="49530"/>
                    </a:lnTo>
                    <a:lnTo>
                      <a:pt x="300291" y="50800"/>
                    </a:lnTo>
                    <a:lnTo>
                      <a:pt x="298843" y="52070"/>
                    </a:lnTo>
                    <a:lnTo>
                      <a:pt x="302755" y="50800"/>
                    </a:lnTo>
                    <a:lnTo>
                      <a:pt x="306666" y="49530"/>
                    </a:lnTo>
                    <a:lnTo>
                      <a:pt x="302209" y="50800"/>
                    </a:lnTo>
                    <a:lnTo>
                      <a:pt x="295160" y="49530"/>
                    </a:lnTo>
                    <a:lnTo>
                      <a:pt x="295846" y="48260"/>
                    </a:lnTo>
                    <a:lnTo>
                      <a:pt x="296545" y="46990"/>
                    </a:lnTo>
                    <a:lnTo>
                      <a:pt x="305638" y="44450"/>
                    </a:lnTo>
                    <a:lnTo>
                      <a:pt x="311010" y="46990"/>
                    </a:lnTo>
                    <a:lnTo>
                      <a:pt x="318820" y="43180"/>
                    </a:lnTo>
                    <a:lnTo>
                      <a:pt x="318795" y="48260"/>
                    </a:lnTo>
                    <a:lnTo>
                      <a:pt x="321360" y="49530"/>
                    </a:lnTo>
                    <a:lnTo>
                      <a:pt x="318795" y="52070"/>
                    </a:lnTo>
                    <a:lnTo>
                      <a:pt x="317906" y="52070"/>
                    </a:lnTo>
                    <a:lnTo>
                      <a:pt x="315087" y="53340"/>
                    </a:lnTo>
                    <a:lnTo>
                      <a:pt x="309270" y="57150"/>
                    </a:lnTo>
                    <a:lnTo>
                      <a:pt x="304800" y="58420"/>
                    </a:lnTo>
                    <a:lnTo>
                      <a:pt x="323684" y="58420"/>
                    </a:lnTo>
                    <a:lnTo>
                      <a:pt x="330606" y="59690"/>
                    </a:lnTo>
                    <a:lnTo>
                      <a:pt x="331355" y="61747"/>
                    </a:lnTo>
                    <a:lnTo>
                      <a:pt x="333286" y="60960"/>
                    </a:lnTo>
                    <a:lnTo>
                      <a:pt x="336283" y="60960"/>
                    </a:lnTo>
                    <a:lnTo>
                      <a:pt x="340017" y="59690"/>
                    </a:lnTo>
                    <a:lnTo>
                      <a:pt x="345236" y="60960"/>
                    </a:lnTo>
                    <a:lnTo>
                      <a:pt x="345109" y="64770"/>
                    </a:lnTo>
                    <a:lnTo>
                      <a:pt x="347510" y="64147"/>
                    </a:lnTo>
                    <a:lnTo>
                      <a:pt x="348195" y="66040"/>
                    </a:lnTo>
                    <a:lnTo>
                      <a:pt x="349580" y="68580"/>
                    </a:lnTo>
                    <a:lnTo>
                      <a:pt x="353339" y="67310"/>
                    </a:lnTo>
                    <a:lnTo>
                      <a:pt x="356209" y="66040"/>
                    </a:lnTo>
                    <a:lnTo>
                      <a:pt x="362496" y="68580"/>
                    </a:lnTo>
                    <a:lnTo>
                      <a:pt x="359524" y="69850"/>
                    </a:lnTo>
                    <a:lnTo>
                      <a:pt x="364744" y="73660"/>
                    </a:lnTo>
                    <a:lnTo>
                      <a:pt x="358203" y="72390"/>
                    </a:lnTo>
                    <a:lnTo>
                      <a:pt x="362419" y="73660"/>
                    </a:lnTo>
                    <a:lnTo>
                      <a:pt x="365810" y="74930"/>
                    </a:lnTo>
                    <a:lnTo>
                      <a:pt x="368731" y="74930"/>
                    </a:lnTo>
                    <a:lnTo>
                      <a:pt x="371563" y="76200"/>
                    </a:lnTo>
                    <a:lnTo>
                      <a:pt x="374103" y="76200"/>
                    </a:lnTo>
                    <a:lnTo>
                      <a:pt x="376948" y="74930"/>
                    </a:lnTo>
                    <a:lnTo>
                      <a:pt x="384022" y="77470"/>
                    </a:lnTo>
                    <a:lnTo>
                      <a:pt x="385673" y="80010"/>
                    </a:lnTo>
                    <a:lnTo>
                      <a:pt x="387007" y="82550"/>
                    </a:lnTo>
                    <a:lnTo>
                      <a:pt x="393115" y="86360"/>
                    </a:lnTo>
                    <a:lnTo>
                      <a:pt x="390512" y="86360"/>
                    </a:lnTo>
                    <a:lnTo>
                      <a:pt x="398653" y="90170"/>
                    </a:lnTo>
                    <a:lnTo>
                      <a:pt x="397103" y="87630"/>
                    </a:lnTo>
                    <a:lnTo>
                      <a:pt x="400799" y="88900"/>
                    </a:lnTo>
                    <a:lnTo>
                      <a:pt x="414185" y="93980"/>
                    </a:lnTo>
                    <a:lnTo>
                      <a:pt x="406742" y="87630"/>
                    </a:lnTo>
                    <a:lnTo>
                      <a:pt x="404876" y="87630"/>
                    </a:lnTo>
                    <a:lnTo>
                      <a:pt x="401650" y="85090"/>
                    </a:lnTo>
                    <a:lnTo>
                      <a:pt x="401510" y="85064"/>
                    </a:lnTo>
                    <a:lnTo>
                      <a:pt x="394576" y="83820"/>
                    </a:lnTo>
                    <a:lnTo>
                      <a:pt x="394906" y="81280"/>
                    </a:lnTo>
                    <a:lnTo>
                      <a:pt x="401447" y="85051"/>
                    </a:lnTo>
                    <a:lnTo>
                      <a:pt x="401205" y="82550"/>
                    </a:lnTo>
                    <a:lnTo>
                      <a:pt x="404444" y="82550"/>
                    </a:lnTo>
                    <a:lnTo>
                      <a:pt x="401015" y="81280"/>
                    </a:lnTo>
                    <a:lnTo>
                      <a:pt x="397586" y="80010"/>
                    </a:lnTo>
                    <a:lnTo>
                      <a:pt x="396646" y="77470"/>
                    </a:lnTo>
                    <a:lnTo>
                      <a:pt x="395084" y="76200"/>
                    </a:lnTo>
                    <a:lnTo>
                      <a:pt x="393522" y="74930"/>
                    </a:lnTo>
                    <a:lnTo>
                      <a:pt x="390956" y="73660"/>
                    </a:lnTo>
                    <a:lnTo>
                      <a:pt x="386181" y="71399"/>
                    </a:lnTo>
                    <a:lnTo>
                      <a:pt x="387756" y="73660"/>
                    </a:lnTo>
                    <a:lnTo>
                      <a:pt x="382816" y="76200"/>
                    </a:lnTo>
                    <a:lnTo>
                      <a:pt x="377571" y="73660"/>
                    </a:lnTo>
                    <a:lnTo>
                      <a:pt x="374954" y="72390"/>
                    </a:lnTo>
                    <a:lnTo>
                      <a:pt x="366649" y="71120"/>
                    </a:lnTo>
                    <a:lnTo>
                      <a:pt x="366699" y="69850"/>
                    </a:lnTo>
                    <a:lnTo>
                      <a:pt x="364197" y="68580"/>
                    </a:lnTo>
                    <a:lnTo>
                      <a:pt x="367957" y="68580"/>
                    </a:lnTo>
                    <a:lnTo>
                      <a:pt x="368681" y="68668"/>
                    </a:lnTo>
                    <a:lnTo>
                      <a:pt x="368427" y="68453"/>
                    </a:lnTo>
                    <a:lnTo>
                      <a:pt x="367957" y="68224"/>
                    </a:lnTo>
                    <a:lnTo>
                      <a:pt x="367957" y="68364"/>
                    </a:lnTo>
                    <a:lnTo>
                      <a:pt x="367817" y="67310"/>
                    </a:lnTo>
                    <a:lnTo>
                      <a:pt x="372833" y="67310"/>
                    </a:lnTo>
                    <a:lnTo>
                      <a:pt x="365277" y="64770"/>
                    </a:lnTo>
                    <a:lnTo>
                      <a:pt x="367055" y="63500"/>
                    </a:lnTo>
                    <a:lnTo>
                      <a:pt x="369785" y="62230"/>
                    </a:lnTo>
                    <a:lnTo>
                      <a:pt x="372135" y="62230"/>
                    </a:lnTo>
                    <a:lnTo>
                      <a:pt x="374434" y="60960"/>
                    </a:lnTo>
                    <a:lnTo>
                      <a:pt x="376250" y="60960"/>
                    </a:lnTo>
                    <a:lnTo>
                      <a:pt x="376313" y="59690"/>
                    </a:lnTo>
                    <a:lnTo>
                      <a:pt x="381139" y="60960"/>
                    </a:lnTo>
                    <a:lnTo>
                      <a:pt x="387756" y="63500"/>
                    </a:lnTo>
                    <a:lnTo>
                      <a:pt x="391058" y="66040"/>
                    </a:lnTo>
                    <a:lnTo>
                      <a:pt x="390537" y="67310"/>
                    </a:lnTo>
                    <a:lnTo>
                      <a:pt x="394246" y="68580"/>
                    </a:lnTo>
                    <a:lnTo>
                      <a:pt x="403301" y="71120"/>
                    </a:lnTo>
                    <a:lnTo>
                      <a:pt x="402678" y="73660"/>
                    </a:lnTo>
                    <a:lnTo>
                      <a:pt x="405244" y="74930"/>
                    </a:lnTo>
                    <a:lnTo>
                      <a:pt x="412089" y="77470"/>
                    </a:lnTo>
                    <a:lnTo>
                      <a:pt x="406361" y="72390"/>
                    </a:lnTo>
                    <a:lnTo>
                      <a:pt x="410349" y="74930"/>
                    </a:lnTo>
                    <a:lnTo>
                      <a:pt x="413918" y="76200"/>
                    </a:lnTo>
                    <a:lnTo>
                      <a:pt x="417474" y="78740"/>
                    </a:lnTo>
                    <a:lnTo>
                      <a:pt x="416128" y="81280"/>
                    </a:lnTo>
                    <a:lnTo>
                      <a:pt x="416445" y="83820"/>
                    </a:lnTo>
                    <a:lnTo>
                      <a:pt x="415378" y="86360"/>
                    </a:lnTo>
                    <a:lnTo>
                      <a:pt x="409917" y="85090"/>
                    </a:lnTo>
                    <a:lnTo>
                      <a:pt x="420065" y="90170"/>
                    </a:lnTo>
                    <a:lnTo>
                      <a:pt x="419506" y="91440"/>
                    </a:lnTo>
                    <a:lnTo>
                      <a:pt x="419049" y="91440"/>
                    </a:lnTo>
                    <a:lnTo>
                      <a:pt x="418642" y="90170"/>
                    </a:lnTo>
                    <a:lnTo>
                      <a:pt x="418261" y="91440"/>
                    </a:lnTo>
                    <a:lnTo>
                      <a:pt x="417233" y="90170"/>
                    </a:lnTo>
                    <a:lnTo>
                      <a:pt x="416420" y="90170"/>
                    </a:lnTo>
                    <a:lnTo>
                      <a:pt x="416788" y="88900"/>
                    </a:lnTo>
                    <a:lnTo>
                      <a:pt x="411441" y="88900"/>
                    </a:lnTo>
                    <a:lnTo>
                      <a:pt x="420484" y="97790"/>
                    </a:lnTo>
                    <a:lnTo>
                      <a:pt x="423278" y="96520"/>
                    </a:lnTo>
                    <a:lnTo>
                      <a:pt x="426224" y="101600"/>
                    </a:lnTo>
                    <a:lnTo>
                      <a:pt x="426834" y="105410"/>
                    </a:lnTo>
                    <a:lnTo>
                      <a:pt x="430733" y="108712"/>
                    </a:lnTo>
                    <a:lnTo>
                      <a:pt x="422770" y="106464"/>
                    </a:lnTo>
                    <a:lnTo>
                      <a:pt x="419709" y="106680"/>
                    </a:lnTo>
                    <a:lnTo>
                      <a:pt x="429094" y="112293"/>
                    </a:lnTo>
                    <a:lnTo>
                      <a:pt x="427278" y="112001"/>
                    </a:lnTo>
                    <a:lnTo>
                      <a:pt x="430377" y="115379"/>
                    </a:lnTo>
                    <a:lnTo>
                      <a:pt x="436346" y="117449"/>
                    </a:lnTo>
                    <a:lnTo>
                      <a:pt x="435254" y="113779"/>
                    </a:lnTo>
                    <a:lnTo>
                      <a:pt x="443484" y="119773"/>
                    </a:lnTo>
                    <a:lnTo>
                      <a:pt x="441642" y="114211"/>
                    </a:lnTo>
                    <a:lnTo>
                      <a:pt x="444957" y="115570"/>
                    </a:lnTo>
                    <a:lnTo>
                      <a:pt x="451358" y="118110"/>
                    </a:lnTo>
                    <a:lnTo>
                      <a:pt x="452691" y="119380"/>
                    </a:lnTo>
                    <a:lnTo>
                      <a:pt x="453745" y="120650"/>
                    </a:lnTo>
                    <a:lnTo>
                      <a:pt x="454863" y="121920"/>
                    </a:lnTo>
                    <a:lnTo>
                      <a:pt x="454850" y="125730"/>
                    </a:lnTo>
                    <a:lnTo>
                      <a:pt x="460006" y="132080"/>
                    </a:lnTo>
                    <a:lnTo>
                      <a:pt x="455803" y="130810"/>
                    </a:lnTo>
                    <a:lnTo>
                      <a:pt x="455218" y="132080"/>
                    </a:lnTo>
                    <a:lnTo>
                      <a:pt x="454253" y="130810"/>
                    </a:lnTo>
                    <a:lnTo>
                      <a:pt x="453301" y="129540"/>
                    </a:lnTo>
                    <a:lnTo>
                      <a:pt x="451980" y="127000"/>
                    </a:lnTo>
                    <a:lnTo>
                      <a:pt x="451967" y="125730"/>
                    </a:lnTo>
                    <a:lnTo>
                      <a:pt x="450723" y="125730"/>
                    </a:lnTo>
                    <a:lnTo>
                      <a:pt x="448945" y="127000"/>
                    </a:lnTo>
                    <a:lnTo>
                      <a:pt x="449630" y="130810"/>
                    </a:lnTo>
                    <a:lnTo>
                      <a:pt x="448348" y="128270"/>
                    </a:lnTo>
                    <a:lnTo>
                      <a:pt x="447713" y="127000"/>
                    </a:lnTo>
                    <a:lnTo>
                      <a:pt x="445262" y="124460"/>
                    </a:lnTo>
                    <a:lnTo>
                      <a:pt x="447141" y="128270"/>
                    </a:lnTo>
                    <a:lnTo>
                      <a:pt x="443572" y="123190"/>
                    </a:lnTo>
                    <a:lnTo>
                      <a:pt x="434314" y="118110"/>
                    </a:lnTo>
                    <a:lnTo>
                      <a:pt x="432892" y="119380"/>
                    </a:lnTo>
                    <a:lnTo>
                      <a:pt x="436499" y="119380"/>
                    </a:lnTo>
                    <a:lnTo>
                      <a:pt x="436435" y="124460"/>
                    </a:lnTo>
                    <a:lnTo>
                      <a:pt x="437946" y="127000"/>
                    </a:lnTo>
                    <a:lnTo>
                      <a:pt x="435902" y="125730"/>
                    </a:lnTo>
                    <a:lnTo>
                      <a:pt x="431342" y="123190"/>
                    </a:lnTo>
                    <a:lnTo>
                      <a:pt x="433476" y="125730"/>
                    </a:lnTo>
                    <a:lnTo>
                      <a:pt x="434416" y="125730"/>
                    </a:lnTo>
                    <a:lnTo>
                      <a:pt x="436918" y="128270"/>
                    </a:lnTo>
                    <a:lnTo>
                      <a:pt x="438772" y="129540"/>
                    </a:lnTo>
                    <a:lnTo>
                      <a:pt x="440347" y="130810"/>
                    </a:lnTo>
                    <a:lnTo>
                      <a:pt x="441579" y="130810"/>
                    </a:lnTo>
                    <a:lnTo>
                      <a:pt x="439801" y="127000"/>
                    </a:lnTo>
                    <a:lnTo>
                      <a:pt x="442455" y="129540"/>
                    </a:lnTo>
                    <a:lnTo>
                      <a:pt x="445909" y="132080"/>
                    </a:lnTo>
                    <a:lnTo>
                      <a:pt x="447205" y="135890"/>
                    </a:lnTo>
                    <a:lnTo>
                      <a:pt x="443547" y="133350"/>
                    </a:lnTo>
                    <a:lnTo>
                      <a:pt x="444169" y="135890"/>
                    </a:lnTo>
                    <a:lnTo>
                      <a:pt x="441731" y="135890"/>
                    </a:lnTo>
                    <a:lnTo>
                      <a:pt x="445325" y="138430"/>
                    </a:lnTo>
                    <a:lnTo>
                      <a:pt x="447217" y="137160"/>
                    </a:lnTo>
                    <a:lnTo>
                      <a:pt x="448449" y="137160"/>
                    </a:lnTo>
                    <a:lnTo>
                      <a:pt x="449364" y="139700"/>
                    </a:lnTo>
                    <a:lnTo>
                      <a:pt x="449961" y="142240"/>
                    </a:lnTo>
                    <a:lnTo>
                      <a:pt x="450291" y="144780"/>
                    </a:lnTo>
                    <a:lnTo>
                      <a:pt x="450735" y="152400"/>
                    </a:lnTo>
                    <a:lnTo>
                      <a:pt x="451065" y="156210"/>
                    </a:lnTo>
                    <a:lnTo>
                      <a:pt x="451993" y="158813"/>
                    </a:lnTo>
                    <a:lnTo>
                      <a:pt x="454202" y="160020"/>
                    </a:lnTo>
                    <a:lnTo>
                      <a:pt x="457479" y="165100"/>
                    </a:lnTo>
                    <a:lnTo>
                      <a:pt x="457593" y="166370"/>
                    </a:lnTo>
                    <a:lnTo>
                      <a:pt x="457708" y="171450"/>
                    </a:lnTo>
                    <a:lnTo>
                      <a:pt x="457606" y="173990"/>
                    </a:lnTo>
                    <a:lnTo>
                      <a:pt x="459168" y="179070"/>
                    </a:lnTo>
                    <a:lnTo>
                      <a:pt x="461759" y="176530"/>
                    </a:lnTo>
                    <a:lnTo>
                      <a:pt x="463257" y="177761"/>
                    </a:lnTo>
                    <a:lnTo>
                      <a:pt x="463372" y="177977"/>
                    </a:lnTo>
                    <a:lnTo>
                      <a:pt x="465810" y="184150"/>
                    </a:lnTo>
                    <a:lnTo>
                      <a:pt x="466623" y="186690"/>
                    </a:lnTo>
                    <a:lnTo>
                      <a:pt x="465670" y="187960"/>
                    </a:lnTo>
                    <a:lnTo>
                      <a:pt x="465416" y="196850"/>
                    </a:lnTo>
                    <a:lnTo>
                      <a:pt x="462800" y="191770"/>
                    </a:lnTo>
                    <a:lnTo>
                      <a:pt x="465061" y="199390"/>
                    </a:lnTo>
                    <a:lnTo>
                      <a:pt x="472300" y="209550"/>
                    </a:lnTo>
                    <a:lnTo>
                      <a:pt x="474510" y="218440"/>
                    </a:lnTo>
                    <a:lnTo>
                      <a:pt x="474268" y="210820"/>
                    </a:lnTo>
                    <a:lnTo>
                      <a:pt x="473938" y="209550"/>
                    </a:lnTo>
                    <a:lnTo>
                      <a:pt x="473011" y="204470"/>
                    </a:lnTo>
                    <a:lnTo>
                      <a:pt x="475869" y="210820"/>
                    </a:lnTo>
                    <a:lnTo>
                      <a:pt x="474713" y="204470"/>
                    </a:lnTo>
                    <a:lnTo>
                      <a:pt x="477215" y="205740"/>
                    </a:lnTo>
                    <a:lnTo>
                      <a:pt x="476935" y="208280"/>
                    </a:lnTo>
                    <a:lnTo>
                      <a:pt x="476885" y="210820"/>
                    </a:lnTo>
                    <a:lnTo>
                      <a:pt x="476986" y="212090"/>
                    </a:lnTo>
                    <a:lnTo>
                      <a:pt x="477088" y="215900"/>
                    </a:lnTo>
                    <a:lnTo>
                      <a:pt x="475272" y="213360"/>
                    </a:lnTo>
                    <a:lnTo>
                      <a:pt x="476059" y="219710"/>
                    </a:lnTo>
                    <a:lnTo>
                      <a:pt x="476669" y="223520"/>
                    </a:lnTo>
                    <a:lnTo>
                      <a:pt x="476948" y="227330"/>
                    </a:lnTo>
                    <a:lnTo>
                      <a:pt x="477418" y="231140"/>
                    </a:lnTo>
                    <a:lnTo>
                      <a:pt x="478205" y="231140"/>
                    </a:lnTo>
                    <a:lnTo>
                      <a:pt x="479171" y="227330"/>
                    </a:lnTo>
                    <a:lnTo>
                      <a:pt x="479412" y="232841"/>
                    </a:lnTo>
                    <a:lnTo>
                      <a:pt x="479310" y="227330"/>
                    </a:lnTo>
                    <a:lnTo>
                      <a:pt x="479247" y="223520"/>
                    </a:lnTo>
                    <a:lnTo>
                      <a:pt x="479996" y="218440"/>
                    </a:lnTo>
                    <a:lnTo>
                      <a:pt x="481241" y="219710"/>
                    </a:lnTo>
                    <a:lnTo>
                      <a:pt x="482790" y="220980"/>
                    </a:lnTo>
                    <a:lnTo>
                      <a:pt x="483895" y="218440"/>
                    </a:lnTo>
                    <a:lnTo>
                      <a:pt x="484441" y="217170"/>
                    </a:lnTo>
                    <a:lnTo>
                      <a:pt x="483870" y="215900"/>
                    </a:lnTo>
                    <a:lnTo>
                      <a:pt x="482752" y="213360"/>
                    </a:lnTo>
                    <a:lnTo>
                      <a:pt x="480491" y="208280"/>
                    </a:lnTo>
                    <a:lnTo>
                      <a:pt x="480783" y="213360"/>
                    </a:lnTo>
                    <a:lnTo>
                      <a:pt x="477075" y="212090"/>
                    </a:lnTo>
                    <a:lnTo>
                      <a:pt x="478180" y="204470"/>
                    </a:lnTo>
                    <a:lnTo>
                      <a:pt x="478726" y="200660"/>
                    </a:lnTo>
                    <a:lnTo>
                      <a:pt x="479094" y="198120"/>
                    </a:lnTo>
                    <a:lnTo>
                      <a:pt x="474941" y="200660"/>
                    </a:lnTo>
                    <a:lnTo>
                      <a:pt x="475259" y="196850"/>
                    </a:lnTo>
                    <a:lnTo>
                      <a:pt x="475792" y="190500"/>
                    </a:lnTo>
                    <a:lnTo>
                      <a:pt x="473430" y="187960"/>
                    </a:lnTo>
                    <a:lnTo>
                      <a:pt x="473557" y="181610"/>
                    </a:lnTo>
                    <a:lnTo>
                      <a:pt x="473595" y="177761"/>
                    </a:lnTo>
                    <a:lnTo>
                      <a:pt x="472478" y="176530"/>
                    </a:lnTo>
                    <a:lnTo>
                      <a:pt x="471335" y="175260"/>
                    </a:lnTo>
                    <a:lnTo>
                      <a:pt x="471855" y="176580"/>
                    </a:lnTo>
                    <a:lnTo>
                      <a:pt x="472313" y="177761"/>
                    </a:lnTo>
                    <a:lnTo>
                      <a:pt x="472821" y="179070"/>
                    </a:lnTo>
                    <a:lnTo>
                      <a:pt x="473125" y="181610"/>
                    </a:lnTo>
                    <a:lnTo>
                      <a:pt x="472325" y="177800"/>
                    </a:lnTo>
                    <a:lnTo>
                      <a:pt x="471855" y="176580"/>
                    </a:lnTo>
                    <a:lnTo>
                      <a:pt x="467614" y="177800"/>
                    </a:lnTo>
                    <a:lnTo>
                      <a:pt x="467804" y="172720"/>
                    </a:lnTo>
                    <a:lnTo>
                      <a:pt x="467791" y="171069"/>
                    </a:lnTo>
                    <a:lnTo>
                      <a:pt x="467245" y="167640"/>
                    </a:lnTo>
                    <a:lnTo>
                      <a:pt x="464947" y="171069"/>
                    </a:lnTo>
                    <a:lnTo>
                      <a:pt x="462902" y="167640"/>
                    </a:lnTo>
                    <a:lnTo>
                      <a:pt x="461518" y="161290"/>
                    </a:lnTo>
                    <a:lnTo>
                      <a:pt x="460857" y="167640"/>
                    </a:lnTo>
                    <a:lnTo>
                      <a:pt x="458889" y="162560"/>
                    </a:lnTo>
                    <a:lnTo>
                      <a:pt x="459066" y="167640"/>
                    </a:lnTo>
                    <a:lnTo>
                      <a:pt x="457327" y="162560"/>
                    </a:lnTo>
                    <a:lnTo>
                      <a:pt x="454342" y="157480"/>
                    </a:lnTo>
                    <a:lnTo>
                      <a:pt x="452691" y="152400"/>
                    </a:lnTo>
                    <a:lnTo>
                      <a:pt x="451815" y="149860"/>
                    </a:lnTo>
                    <a:lnTo>
                      <a:pt x="451116" y="147320"/>
                    </a:lnTo>
                    <a:lnTo>
                      <a:pt x="450684" y="144780"/>
                    </a:lnTo>
                    <a:lnTo>
                      <a:pt x="449668" y="140970"/>
                    </a:lnTo>
                    <a:lnTo>
                      <a:pt x="449694" y="139700"/>
                    </a:lnTo>
                    <a:lnTo>
                      <a:pt x="453720" y="142240"/>
                    </a:lnTo>
                    <a:lnTo>
                      <a:pt x="456501" y="148590"/>
                    </a:lnTo>
                    <a:lnTo>
                      <a:pt x="459752" y="153670"/>
                    </a:lnTo>
                    <a:lnTo>
                      <a:pt x="461302" y="156210"/>
                    </a:lnTo>
                    <a:lnTo>
                      <a:pt x="463042" y="158813"/>
                    </a:lnTo>
                    <a:lnTo>
                      <a:pt x="464477" y="161290"/>
                    </a:lnTo>
                    <a:lnTo>
                      <a:pt x="465848" y="162560"/>
                    </a:lnTo>
                    <a:lnTo>
                      <a:pt x="467271" y="165100"/>
                    </a:lnTo>
                    <a:lnTo>
                      <a:pt x="468807" y="165100"/>
                    </a:lnTo>
                    <a:lnTo>
                      <a:pt x="469277" y="162560"/>
                    </a:lnTo>
                    <a:lnTo>
                      <a:pt x="463270" y="158750"/>
                    </a:lnTo>
                    <a:lnTo>
                      <a:pt x="465340" y="154940"/>
                    </a:lnTo>
                    <a:lnTo>
                      <a:pt x="461733" y="153670"/>
                    </a:lnTo>
                    <a:lnTo>
                      <a:pt x="459460" y="151130"/>
                    </a:lnTo>
                    <a:lnTo>
                      <a:pt x="455193" y="143510"/>
                    </a:lnTo>
                    <a:lnTo>
                      <a:pt x="457149" y="142240"/>
                    </a:lnTo>
                    <a:lnTo>
                      <a:pt x="462851" y="149860"/>
                    </a:lnTo>
                    <a:lnTo>
                      <a:pt x="466026" y="151130"/>
                    </a:lnTo>
                    <a:lnTo>
                      <a:pt x="470204" y="154940"/>
                    </a:lnTo>
                    <a:lnTo>
                      <a:pt x="470369" y="154940"/>
                    </a:lnTo>
                    <a:lnTo>
                      <a:pt x="472020" y="156095"/>
                    </a:lnTo>
                    <a:lnTo>
                      <a:pt x="472224" y="157480"/>
                    </a:lnTo>
                    <a:lnTo>
                      <a:pt x="472122" y="156210"/>
                    </a:lnTo>
                    <a:lnTo>
                      <a:pt x="473341" y="160020"/>
                    </a:lnTo>
                    <a:lnTo>
                      <a:pt x="474687" y="163830"/>
                    </a:lnTo>
                    <a:lnTo>
                      <a:pt x="476211" y="166370"/>
                    </a:lnTo>
                    <a:lnTo>
                      <a:pt x="476859" y="170180"/>
                    </a:lnTo>
                    <a:lnTo>
                      <a:pt x="474662" y="168910"/>
                    </a:lnTo>
                    <a:lnTo>
                      <a:pt x="474040" y="167640"/>
                    </a:lnTo>
                    <a:lnTo>
                      <a:pt x="476300" y="176580"/>
                    </a:lnTo>
                    <a:lnTo>
                      <a:pt x="479945" y="184150"/>
                    </a:lnTo>
                    <a:lnTo>
                      <a:pt x="483590" y="190500"/>
                    </a:lnTo>
                    <a:lnTo>
                      <a:pt x="485724" y="199390"/>
                    </a:lnTo>
                    <a:lnTo>
                      <a:pt x="483565" y="200660"/>
                    </a:lnTo>
                    <a:lnTo>
                      <a:pt x="484492" y="210820"/>
                    </a:lnTo>
                    <a:lnTo>
                      <a:pt x="482917" y="207010"/>
                    </a:lnTo>
                    <a:lnTo>
                      <a:pt x="483349" y="214630"/>
                    </a:lnTo>
                    <a:lnTo>
                      <a:pt x="486867" y="218440"/>
                    </a:lnTo>
                    <a:lnTo>
                      <a:pt x="488886" y="223520"/>
                    </a:lnTo>
                    <a:lnTo>
                      <a:pt x="486930" y="224790"/>
                    </a:lnTo>
                    <a:lnTo>
                      <a:pt x="488924" y="234950"/>
                    </a:lnTo>
                    <a:lnTo>
                      <a:pt x="486511" y="231140"/>
                    </a:lnTo>
                    <a:lnTo>
                      <a:pt x="490258" y="238760"/>
                    </a:lnTo>
                    <a:lnTo>
                      <a:pt x="489623" y="243840"/>
                    </a:lnTo>
                    <a:lnTo>
                      <a:pt x="491083" y="254000"/>
                    </a:lnTo>
                    <a:lnTo>
                      <a:pt x="488594" y="255270"/>
                    </a:lnTo>
                    <a:lnTo>
                      <a:pt x="489153" y="260350"/>
                    </a:lnTo>
                    <a:lnTo>
                      <a:pt x="492048" y="256540"/>
                    </a:lnTo>
                    <a:lnTo>
                      <a:pt x="490728" y="264160"/>
                    </a:lnTo>
                    <a:lnTo>
                      <a:pt x="489864" y="264160"/>
                    </a:lnTo>
                    <a:lnTo>
                      <a:pt x="490029" y="262890"/>
                    </a:lnTo>
                    <a:lnTo>
                      <a:pt x="489432" y="264160"/>
                    </a:lnTo>
                    <a:lnTo>
                      <a:pt x="489064" y="266700"/>
                    </a:lnTo>
                    <a:lnTo>
                      <a:pt x="488962" y="271780"/>
                    </a:lnTo>
                    <a:lnTo>
                      <a:pt x="488873" y="275590"/>
                    </a:lnTo>
                    <a:lnTo>
                      <a:pt x="489534" y="278130"/>
                    </a:lnTo>
                    <a:lnTo>
                      <a:pt x="490791" y="273050"/>
                    </a:lnTo>
                    <a:lnTo>
                      <a:pt x="490359" y="276860"/>
                    </a:lnTo>
                    <a:lnTo>
                      <a:pt x="491020" y="273050"/>
                    </a:lnTo>
                    <a:lnTo>
                      <a:pt x="491451" y="270510"/>
                    </a:lnTo>
                    <a:lnTo>
                      <a:pt x="492912" y="270510"/>
                    </a:lnTo>
                    <a:lnTo>
                      <a:pt x="493991" y="278130"/>
                    </a:lnTo>
                    <a:lnTo>
                      <a:pt x="491566" y="284480"/>
                    </a:lnTo>
                    <a:lnTo>
                      <a:pt x="489915" y="281940"/>
                    </a:lnTo>
                    <a:lnTo>
                      <a:pt x="488442" y="284480"/>
                    </a:lnTo>
                    <a:lnTo>
                      <a:pt x="487146" y="287020"/>
                    </a:lnTo>
                    <a:lnTo>
                      <a:pt x="486029" y="287020"/>
                    </a:lnTo>
                    <a:lnTo>
                      <a:pt x="485254" y="294640"/>
                    </a:lnTo>
                    <a:lnTo>
                      <a:pt x="485216" y="295910"/>
                    </a:lnTo>
                    <a:lnTo>
                      <a:pt x="485101" y="302260"/>
                    </a:lnTo>
                    <a:lnTo>
                      <a:pt x="485673" y="312420"/>
                    </a:lnTo>
                    <a:lnTo>
                      <a:pt x="486841" y="318770"/>
                    </a:lnTo>
                    <a:lnTo>
                      <a:pt x="486752" y="325120"/>
                    </a:lnTo>
                    <a:lnTo>
                      <a:pt x="484911" y="332740"/>
                    </a:lnTo>
                    <a:lnTo>
                      <a:pt x="482371" y="340360"/>
                    </a:lnTo>
                    <a:lnTo>
                      <a:pt x="480250" y="349250"/>
                    </a:lnTo>
                    <a:lnTo>
                      <a:pt x="477494" y="356870"/>
                    </a:lnTo>
                    <a:lnTo>
                      <a:pt x="475157" y="363220"/>
                    </a:lnTo>
                    <a:lnTo>
                      <a:pt x="474459" y="369570"/>
                    </a:lnTo>
                    <a:lnTo>
                      <a:pt x="475132" y="368300"/>
                    </a:lnTo>
                    <a:lnTo>
                      <a:pt x="474446" y="375920"/>
                    </a:lnTo>
                    <a:lnTo>
                      <a:pt x="472694" y="379730"/>
                    </a:lnTo>
                    <a:lnTo>
                      <a:pt x="471106" y="374650"/>
                    </a:lnTo>
                    <a:lnTo>
                      <a:pt x="469214" y="381000"/>
                    </a:lnTo>
                    <a:lnTo>
                      <a:pt x="467423" y="378460"/>
                    </a:lnTo>
                    <a:lnTo>
                      <a:pt x="473202" y="370840"/>
                    </a:lnTo>
                    <a:lnTo>
                      <a:pt x="473202" y="365760"/>
                    </a:lnTo>
                    <a:lnTo>
                      <a:pt x="473189" y="363220"/>
                    </a:lnTo>
                    <a:lnTo>
                      <a:pt x="470382" y="365760"/>
                    </a:lnTo>
                    <a:lnTo>
                      <a:pt x="470395" y="364210"/>
                    </a:lnTo>
                    <a:lnTo>
                      <a:pt x="469392" y="367030"/>
                    </a:lnTo>
                    <a:lnTo>
                      <a:pt x="466953" y="373380"/>
                    </a:lnTo>
                    <a:lnTo>
                      <a:pt x="464032" y="379730"/>
                    </a:lnTo>
                    <a:lnTo>
                      <a:pt x="460540" y="386080"/>
                    </a:lnTo>
                    <a:lnTo>
                      <a:pt x="460032" y="391160"/>
                    </a:lnTo>
                    <a:lnTo>
                      <a:pt x="457962" y="393700"/>
                    </a:lnTo>
                    <a:lnTo>
                      <a:pt x="457771" y="392747"/>
                    </a:lnTo>
                    <a:lnTo>
                      <a:pt x="457885" y="389890"/>
                    </a:lnTo>
                    <a:lnTo>
                      <a:pt x="457098" y="389890"/>
                    </a:lnTo>
                    <a:lnTo>
                      <a:pt x="457631" y="393700"/>
                    </a:lnTo>
                    <a:lnTo>
                      <a:pt x="455561" y="397510"/>
                    </a:lnTo>
                    <a:lnTo>
                      <a:pt x="453288" y="397510"/>
                    </a:lnTo>
                    <a:lnTo>
                      <a:pt x="449211" y="403860"/>
                    </a:lnTo>
                    <a:lnTo>
                      <a:pt x="445719" y="410210"/>
                    </a:lnTo>
                    <a:lnTo>
                      <a:pt x="442950" y="417830"/>
                    </a:lnTo>
                    <a:lnTo>
                      <a:pt x="441007" y="424180"/>
                    </a:lnTo>
                    <a:lnTo>
                      <a:pt x="443026" y="420370"/>
                    </a:lnTo>
                    <a:lnTo>
                      <a:pt x="443699" y="421640"/>
                    </a:lnTo>
                    <a:lnTo>
                      <a:pt x="444550" y="422910"/>
                    </a:lnTo>
                    <a:lnTo>
                      <a:pt x="447141" y="420370"/>
                    </a:lnTo>
                    <a:lnTo>
                      <a:pt x="446697" y="422910"/>
                    </a:lnTo>
                    <a:lnTo>
                      <a:pt x="443306" y="429260"/>
                    </a:lnTo>
                    <a:lnTo>
                      <a:pt x="439534" y="435610"/>
                    </a:lnTo>
                    <a:lnTo>
                      <a:pt x="439521" y="434340"/>
                    </a:lnTo>
                    <a:lnTo>
                      <a:pt x="439521" y="433070"/>
                    </a:lnTo>
                    <a:lnTo>
                      <a:pt x="437413" y="434340"/>
                    </a:lnTo>
                    <a:lnTo>
                      <a:pt x="436422" y="433070"/>
                    </a:lnTo>
                    <a:lnTo>
                      <a:pt x="439788" y="429260"/>
                    </a:lnTo>
                    <a:lnTo>
                      <a:pt x="435991" y="427990"/>
                    </a:lnTo>
                    <a:lnTo>
                      <a:pt x="436143" y="430530"/>
                    </a:lnTo>
                    <a:lnTo>
                      <a:pt x="436245" y="434492"/>
                    </a:lnTo>
                    <a:lnTo>
                      <a:pt x="432435" y="439420"/>
                    </a:lnTo>
                    <a:lnTo>
                      <a:pt x="433362" y="436664"/>
                    </a:lnTo>
                    <a:lnTo>
                      <a:pt x="434035" y="434492"/>
                    </a:lnTo>
                    <a:lnTo>
                      <a:pt x="429412" y="440690"/>
                    </a:lnTo>
                    <a:lnTo>
                      <a:pt x="424865" y="445770"/>
                    </a:lnTo>
                    <a:lnTo>
                      <a:pt x="419925" y="450850"/>
                    </a:lnTo>
                    <a:lnTo>
                      <a:pt x="415391" y="454660"/>
                    </a:lnTo>
                    <a:lnTo>
                      <a:pt x="415442" y="457200"/>
                    </a:lnTo>
                    <a:lnTo>
                      <a:pt x="414388" y="461010"/>
                    </a:lnTo>
                    <a:lnTo>
                      <a:pt x="412762" y="466090"/>
                    </a:lnTo>
                    <a:lnTo>
                      <a:pt x="410718" y="469900"/>
                    </a:lnTo>
                    <a:lnTo>
                      <a:pt x="408520" y="473710"/>
                    </a:lnTo>
                    <a:lnTo>
                      <a:pt x="406158" y="478790"/>
                    </a:lnTo>
                    <a:lnTo>
                      <a:pt x="404228" y="482600"/>
                    </a:lnTo>
                    <a:lnTo>
                      <a:pt x="400443" y="485140"/>
                    </a:lnTo>
                    <a:lnTo>
                      <a:pt x="397408" y="487680"/>
                    </a:lnTo>
                    <a:lnTo>
                      <a:pt x="394081" y="491490"/>
                    </a:lnTo>
                    <a:lnTo>
                      <a:pt x="390677" y="494030"/>
                    </a:lnTo>
                    <a:lnTo>
                      <a:pt x="387311" y="497840"/>
                    </a:lnTo>
                    <a:lnTo>
                      <a:pt x="383552" y="500380"/>
                    </a:lnTo>
                    <a:lnTo>
                      <a:pt x="383959" y="497840"/>
                    </a:lnTo>
                    <a:lnTo>
                      <a:pt x="379603" y="501650"/>
                    </a:lnTo>
                    <a:lnTo>
                      <a:pt x="374294" y="508000"/>
                    </a:lnTo>
                    <a:lnTo>
                      <a:pt x="367487" y="511810"/>
                    </a:lnTo>
                    <a:lnTo>
                      <a:pt x="364655" y="511810"/>
                    </a:lnTo>
                    <a:lnTo>
                      <a:pt x="360857" y="515620"/>
                    </a:lnTo>
                    <a:lnTo>
                      <a:pt x="353072" y="521970"/>
                    </a:lnTo>
                    <a:lnTo>
                      <a:pt x="345935" y="525780"/>
                    </a:lnTo>
                    <a:lnTo>
                      <a:pt x="346595" y="527050"/>
                    </a:lnTo>
                    <a:lnTo>
                      <a:pt x="352894" y="523240"/>
                    </a:lnTo>
                    <a:lnTo>
                      <a:pt x="350774" y="525780"/>
                    </a:lnTo>
                    <a:lnTo>
                      <a:pt x="354291" y="524510"/>
                    </a:lnTo>
                    <a:lnTo>
                      <a:pt x="355676" y="523240"/>
                    </a:lnTo>
                    <a:lnTo>
                      <a:pt x="357073" y="521970"/>
                    </a:lnTo>
                    <a:lnTo>
                      <a:pt x="354965" y="521970"/>
                    </a:lnTo>
                    <a:lnTo>
                      <a:pt x="358279" y="519430"/>
                    </a:lnTo>
                    <a:lnTo>
                      <a:pt x="359676" y="520700"/>
                    </a:lnTo>
                    <a:lnTo>
                      <a:pt x="363054" y="519430"/>
                    </a:lnTo>
                    <a:lnTo>
                      <a:pt x="359194" y="523240"/>
                    </a:lnTo>
                    <a:lnTo>
                      <a:pt x="355041" y="527050"/>
                    </a:lnTo>
                    <a:lnTo>
                      <a:pt x="350710" y="529590"/>
                    </a:lnTo>
                    <a:lnTo>
                      <a:pt x="349529" y="530860"/>
                    </a:lnTo>
                    <a:lnTo>
                      <a:pt x="348869" y="530860"/>
                    </a:lnTo>
                    <a:lnTo>
                      <a:pt x="349250" y="533400"/>
                    </a:lnTo>
                    <a:lnTo>
                      <a:pt x="345668" y="535940"/>
                    </a:lnTo>
                    <a:lnTo>
                      <a:pt x="344309" y="535940"/>
                    </a:lnTo>
                    <a:lnTo>
                      <a:pt x="344347" y="534670"/>
                    </a:lnTo>
                    <a:lnTo>
                      <a:pt x="337324" y="539750"/>
                    </a:lnTo>
                    <a:lnTo>
                      <a:pt x="335991" y="544830"/>
                    </a:lnTo>
                    <a:lnTo>
                      <a:pt x="327050" y="548640"/>
                    </a:lnTo>
                    <a:lnTo>
                      <a:pt x="329679" y="544830"/>
                    </a:lnTo>
                    <a:lnTo>
                      <a:pt x="330504" y="543560"/>
                    </a:lnTo>
                    <a:lnTo>
                      <a:pt x="331330" y="542290"/>
                    </a:lnTo>
                    <a:lnTo>
                      <a:pt x="337286" y="538480"/>
                    </a:lnTo>
                    <a:lnTo>
                      <a:pt x="327609" y="543560"/>
                    </a:lnTo>
                    <a:lnTo>
                      <a:pt x="329209" y="541020"/>
                    </a:lnTo>
                    <a:lnTo>
                      <a:pt x="334429" y="538480"/>
                    </a:lnTo>
                    <a:lnTo>
                      <a:pt x="342036" y="532130"/>
                    </a:lnTo>
                    <a:lnTo>
                      <a:pt x="344855" y="529590"/>
                    </a:lnTo>
                    <a:lnTo>
                      <a:pt x="342480" y="528320"/>
                    </a:lnTo>
                    <a:lnTo>
                      <a:pt x="335026" y="534670"/>
                    </a:lnTo>
                    <a:lnTo>
                      <a:pt x="326415" y="541020"/>
                    </a:lnTo>
                    <a:lnTo>
                      <a:pt x="319163" y="546925"/>
                    </a:lnTo>
                    <a:lnTo>
                      <a:pt x="319163" y="568960"/>
                    </a:lnTo>
                    <a:lnTo>
                      <a:pt x="311238" y="571411"/>
                    </a:lnTo>
                    <a:lnTo>
                      <a:pt x="313385" y="570230"/>
                    </a:lnTo>
                    <a:lnTo>
                      <a:pt x="317957" y="567690"/>
                    </a:lnTo>
                    <a:lnTo>
                      <a:pt x="319163" y="568960"/>
                    </a:lnTo>
                    <a:lnTo>
                      <a:pt x="319163" y="546925"/>
                    </a:lnTo>
                    <a:lnTo>
                      <a:pt x="310794" y="553720"/>
                    </a:lnTo>
                    <a:lnTo>
                      <a:pt x="304431" y="552450"/>
                    </a:lnTo>
                    <a:lnTo>
                      <a:pt x="298361" y="560070"/>
                    </a:lnTo>
                    <a:lnTo>
                      <a:pt x="289064" y="561340"/>
                    </a:lnTo>
                    <a:lnTo>
                      <a:pt x="284759" y="561340"/>
                    </a:lnTo>
                    <a:lnTo>
                      <a:pt x="285711" y="559371"/>
                    </a:lnTo>
                    <a:lnTo>
                      <a:pt x="282549" y="560070"/>
                    </a:lnTo>
                    <a:lnTo>
                      <a:pt x="276555" y="562610"/>
                    </a:lnTo>
                    <a:lnTo>
                      <a:pt x="270675" y="563880"/>
                    </a:lnTo>
                    <a:lnTo>
                      <a:pt x="264718" y="566420"/>
                    </a:lnTo>
                    <a:lnTo>
                      <a:pt x="258940" y="568960"/>
                    </a:lnTo>
                    <a:lnTo>
                      <a:pt x="253847" y="570230"/>
                    </a:lnTo>
                    <a:lnTo>
                      <a:pt x="251879" y="570230"/>
                    </a:lnTo>
                    <a:lnTo>
                      <a:pt x="249961" y="568960"/>
                    </a:lnTo>
                    <a:lnTo>
                      <a:pt x="240665" y="568960"/>
                    </a:lnTo>
                    <a:lnTo>
                      <a:pt x="240842" y="571411"/>
                    </a:lnTo>
                    <a:lnTo>
                      <a:pt x="240906" y="572770"/>
                    </a:lnTo>
                    <a:lnTo>
                      <a:pt x="233197" y="575310"/>
                    </a:lnTo>
                    <a:lnTo>
                      <a:pt x="232003" y="574040"/>
                    </a:lnTo>
                    <a:lnTo>
                      <a:pt x="222389" y="574040"/>
                    </a:lnTo>
                    <a:lnTo>
                      <a:pt x="214439" y="572770"/>
                    </a:lnTo>
                    <a:lnTo>
                      <a:pt x="213893" y="572770"/>
                    </a:lnTo>
                    <a:lnTo>
                      <a:pt x="209715" y="575310"/>
                    </a:lnTo>
                    <a:lnTo>
                      <a:pt x="203123" y="575310"/>
                    </a:lnTo>
                    <a:lnTo>
                      <a:pt x="200317" y="572770"/>
                    </a:lnTo>
                    <a:lnTo>
                      <a:pt x="195656" y="572770"/>
                    </a:lnTo>
                    <a:lnTo>
                      <a:pt x="199491" y="571500"/>
                    </a:lnTo>
                    <a:lnTo>
                      <a:pt x="197485" y="571500"/>
                    </a:lnTo>
                    <a:lnTo>
                      <a:pt x="186461" y="570230"/>
                    </a:lnTo>
                    <a:lnTo>
                      <a:pt x="182321" y="570230"/>
                    </a:lnTo>
                    <a:lnTo>
                      <a:pt x="173710" y="567690"/>
                    </a:lnTo>
                    <a:lnTo>
                      <a:pt x="169341" y="566420"/>
                    </a:lnTo>
                    <a:lnTo>
                      <a:pt x="164782" y="566420"/>
                    </a:lnTo>
                    <a:lnTo>
                      <a:pt x="160769" y="565150"/>
                    </a:lnTo>
                    <a:lnTo>
                      <a:pt x="156959" y="565150"/>
                    </a:lnTo>
                    <a:lnTo>
                      <a:pt x="160464" y="567690"/>
                    </a:lnTo>
                    <a:lnTo>
                      <a:pt x="160172" y="568325"/>
                    </a:lnTo>
                    <a:lnTo>
                      <a:pt x="161810" y="567690"/>
                    </a:lnTo>
                    <a:lnTo>
                      <a:pt x="167474" y="571500"/>
                    </a:lnTo>
                    <a:lnTo>
                      <a:pt x="156171" y="571500"/>
                    </a:lnTo>
                    <a:lnTo>
                      <a:pt x="157797" y="572770"/>
                    </a:lnTo>
                    <a:lnTo>
                      <a:pt x="159346" y="574040"/>
                    </a:lnTo>
                    <a:lnTo>
                      <a:pt x="161137" y="575310"/>
                    </a:lnTo>
                    <a:lnTo>
                      <a:pt x="154647" y="575310"/>
                    </a:lnTo>
                    <a:lnTo>
                      <a:pt x="134747" y="571500"/>
                    </a:lnTo>
                    <a:lnTo>
                      <a:pt x="141655" y="575310"/>
                    </a:lnTo>
                    <a:lnTo>
                      <a:pt x="148069" y="576580"/>
                    </a:lnTo>
                    <a:lnTo>
                      <a:pt x="154063" y="577850"/>
                    </a:lnTo>
                    <a:lnTo>
                      <a:pt x="159740" y="579120"/>
                    </a:lnTo>
                    <a:lnTo>
                      <a:pt x="167347" y="579120"/>
                    </a:lnTo>
                    <a:lnTo>
                      <a:pt x="174066" y="580390"/>
                    </a:lnTo>
                    <a:lnTo>
                      <a:pt x="182003" y="584200"/>
                    </a:lnTo>
                    <a:lnTo>
                      <a:pt x="179171" y="584200"/>
                    </a:lnTo>
                    <a:lnTo>
                      <a:pt x="181546" y="585444"/>
                    </a:lnTo>
                    <a:lnTo>
                      <a:pt x="180670" y="585533"/>
                    </a:lnTo>
                    <a:lnTo>
                      <a:pt x="179298" y="585406"/>
                    </a:lnTo>
                    <a:lnTo>
                      <a:pt x="177952" y="585635"/>
                    </a:lnTo>
                    <a:lnTo>
                      <a:pt x="181914" y="586422"/>
                    </a:lnTo>
                    <a:lnTo>
                      <a:pt x="182549" y="585774"/>
                    </a:lnTo>
                    <a:lnTo>
                      <a:pt x="182270" y="585470"/>
                    </a:lnTo>
                    <a:lnTo>
                      <a:pt x="187909" y="585470"/>
                    </a:lnTo>
                    <a:lnTo>
                      <a:pt x="194411" y="586740"/>
                    </a:lnTo>
                    <a:lnTo>
                      <a:pt x="197954" y="585470"/>
                    </a:lnTo>
                    <a:lnTo>
                      <a:pt x="199313" y="585470"/>
                    </a:lnTo>
                    <a:lnTo>
                      <a:pt x="199720" y="584200"/>
                    </a:lnTo>
                    <a:lnTo>
                      <a:pt x="199326" y="585470"/>
                    </a:lnTo>
                    <a:lnTo>
                      <a:pt x="200825" y="585470"/>
                    </a:lnTo>
                    <a:lnTo>
                      <a:pt x="203657" y="586740"/>
                    </a:lnTo>
                    <a:lnTo>
                      <a:pt x="206552" y="586740"/>
                    </a:lnTo>
                    <a:lnTo>
                      <a:pt x="206349" y="588010"/>
                    </a:lnTo>
                    <a:lnTo>
                      <a:pt x="202679" y="590550"/>
                    </a:lnTo>
                    <a:lnTo>
                      <a:pt x="226936" y="590550"/>
                    </a:lnTo>
                    <a:lnTo>
                      <a:pt x="230428" y="589280"/>
                    </a:lnTo>
                    <a:lnTo>
                      <a:pt x="233857" y="589280"/>
                    </a:lnTo>
                    <a:lnTo>
                      <a:pt x="237286" y="588010"/>
                    </a:lnTo>
                    <a:lnTo>
                      <a:pt x="247548" y="586740"/>
                    </a:lnTo>
                    <a:lnTo>
                      <a:pt x="268478" y="581660"/>
                    </a:lnTo>
                    <a:lnTo>
                      <a:pt x="279666" y="580390"/>
                    </a:lnTo>
                    <a:lnTo>
                      <a:pt x="281101" y="580390"/>
                    </a:lnTo>
                    <a:lnTo>
                      <a:pt x="275882" y="581660"/>
                    </a:lnTo>
                    <a:lnTo>
                      <a:pt x="278244" y="581660"/>
                    </a:lnTo>
                    <a:lnTo>
                      <a:pt x="282067" y="580390"/>
                    </a:lnTo>
                    <a:lnTo>
                      <a:pt x="287655" y="577037"/>
                    </a:lnTo>
                    <a:lnTo>
                      <a:pt x="287235" y="577850"/>
                    </a:lnTo>
                    <a:lnTo>
                      <a:pt x="284645" y="579120"/>
                    </a:lnTo>
                    <a:lnTo>
                      <a:pt x="291528" y="576580"/>
                    </a:lnTo>
                    <a:lnTo>
                      <a:pt x="294982" y="575310"/>
                    </a:lnTo>
                    <a:lnTo>
                      <a:pt x="303618" y="574040"/>
                    </a:lnTo>
                    <a:lnTo>
                      <a:pt x="311023" y="571525"/>
                    </a:lnTo>
                    <a:lnTo>
                      <a:pt x="312470" y="572770"/>
                    </a:lnTo>
                    <a:lnTo>
                      <a:pt x="320217" y="570230"/>
                    </a:lnTo>
                    <a:lnTo>
                      <a:pt x="323723" y="567690"/>
                    </a:lnTo>
                    <a:lnTo>
                      <a:pt x="325475" y="566420"/>
                    </a:lnTo>
                    <a:lnTo>
                      <a:pt x="331889" y="561340"/>
                    </a:lnTo>
                    <a:lnTo>
                      <a:pt x="339991" y="554990"/>
                    </a:lnTo>
                    <a:lnTo>
                      <a:pt x="342277" y="553720"/>
                    </a:lnTo>
                    <a:lnTo>
                      <a:pt x="346849" y="551180"/>
                    </a:lnTo>
                    <a:lnTo>
                      <a:pt x="343611" y="556260"/>
                    </a:lnTo>
                    <a:lnTo>
                      <a:pt x="351078" y="551180"/>
                    </a:lnTo>
                    <a:lnTo>
                      <a:pt x="355498" y="549910"/>
                    </a:lnTo>
                    <a:lnTo>
                      <a:pt x="356946" y="548640"/>
                    </a:lnTo>
                    <a:lnTo>
                      <a:pt x="359841" y="546100"/>
                    </a:lnTo>
                    <a:lnTo>
                      <a:pt x="365150" y="542290"/>
                    </a:lnTo>
                    <a:lnTo>
                      <a:pt x="371055" y="537210"/>
                    </a:lnTo>
                    <a:lnTo>
                      <a:pt x="372605" y="535940"/>
                    </a:lnTo>
                    <a:lnTo>
                      <a:pt x="377215" y="532130"/>
                    </a:lnTo>
                    <a:lnTo>
                      <a:pt x="381406" y="528320"/>
                    </a:lnTo>
                    <a:lnTo>
                      <a:pt x="385914" y="524510"/>
                    </a:lnTo>
                    <a:lnTo>
                      <a:pt x="389966" y="520700"/>
                    </a:lnTo>
                    <a:lnTo>
                      <a:pt x="391210" y="519430"/>
                    </a:lnTo>
                    <a:lnTo>
                      <a:pt x="401078" y="509270"/>
                    </a:lnTo>
                    <a:lnTo>
                      <a:pt x="401193" y="513080"/>
                    </a:lnTo>
                    <a:lnTo>
                      <a:pt x="405307" y="509270"/>
                    </a:lnTo>
                    <a:lnTo>
                      <a:pt x="410006" y="505460"/>
                    </a:lnTo>
                    <a:lnTo>
                      <a:pt x="414375" y="500380"/>
                    </a:lnTo>
                    <a:lnTo>
                      <a:pt x="419138" y="495300"/>
                    </a:lnTo>
                    <a:lnTo>
                      <a:pt x="421589" y="496570"/>
                    </a:lnTo>
                    <a:lnTo>
                      <a:pt x="422605" y="495300"/>
                    </a:lnTo>
                    <a:lnTo>
                      <a:pt x="425678" y="491490"/>
                    </a:lnTo>
                    <a:lnTo>
                      <a:pt x="428713" y="487680"/>
                    </a:lnTo>
                    <a:lnTo>
                      <a:pt x="427596" y="486410"/>
                    </a:lnTo>
                    <a:lnTo>
                      <a:pt x="426631" y="488950"/>
                    </a:lnTo>
                    <a:lnTo>
                      <a:pt x="421386" y="491490"/>
                    </a:lnTo>
                    <a:lnTo>
                      <a:pt x="421157" y="490220"/>
                    </a:lnTo>
                    <a:lnTo>
                      <a:pt x="423202" y="487680"/>
                    </a:lnTo>
                    <a:lnTo>
                      <a:pt x="425919" y="485140"/>
                    </a:lnTo>
                    <a:lnTo>
                      <a:pt x="427850" y="482600"/>
                    </a:lnTo>
                    <a:lnTo>
                      <a:pt x="429653" y="478790"/>
                    </a:lnTo>
                    <a:lnTo>
                      <a:pt x="430822" y="476250"/>
                    </a:lnTo>
                    <a:lnTo>
                      <a:pt x="430149" y="476250"/>
                    </a:lnTo>
                    <a:lnTo>
                      <a:pt x="437019" y="471170"/>
                    </a:lnTo>
                    <a:lnTo>
                      <a:pt x="435813" y="469900"/>
                    </a:lnTo>
                    <a:lnTo>
                      <a:pt x="435571" y="466090"/>
                    </a:lnTo>
                    <a:lnTo>
                      <a:pt x="438277" y="462280"/>
                    </a:lnTo>
                    <a:lnTo>
                      <a:pt x="442061" y="459740"/>
                    </a:lnTo>
                    <a:lnTo>
                      <a:pt x="441667" y="459740"/>
                    </a:lnTo>
                    <a:lnTo>
                      <a:pt x="441286" y="457200"/>
                    </a:lnTo>
                    <a:lnTo>
                      <a:pt x="445147" y="452120"/>
                    </a:lnTo>
                    <a:lnTo>
                      <a:pt x="445033" y="455930"/>
                    </a:lnTo>
                    <a:lnTo>
                      <a:pt x="444703" y="458470"/>
                    </a:lnTo>
                    <a:lnTo>
                      <a:pt x="445262" y="461010"/>
                    </a:lnTo>
                    <a:lnTo>
                      <a:pt x="449491" y="455930"/>
                    </a:lnTo>
                    <a:lnTo>
                      <a:pt x="447967" y="455930"/>
                    </a:lnTo>
                    <a:lnTo>
                      <a:pt x="449656" y="452120"/>
                    </a:lnTo>
                    <a:lnTo>
                      <a:pt x="450227" y="450850"/>
                    </a:lnTo>
                    <a:lnTo>
                      <a:pt x="452335" y="450850"/>
                    </a:lnTo>
                    <a:lnTo>
                      <a:pt x="450977" y="457200"/>
                    </a:lnTo>
                    <a:lnTo>
                      <a:pt x="448881" y="462280"/>
                    </a:lnTo>
                    <a:lnTo>
                      <a:pt x="454977" y="455930"/>
                    </a:lnTo>
                    <a:lnTo>
                      <a:pt x="456425" y="450850"/>
                    </a:lnTo>
                    <a:lnTo>
                      <a:pt x="457149" y="448310"/>
                    </a:lnTo>
                    <a:lnTo>
                      <a:pt x="460184" y="439420"/>
                    </a:lnTo>
                    <a:lnTo>
                      <a:pt x="461873" y="435610"/>
                    </a:lnTo>
                    <a:lnTo>
                      <a:pt x="464108" y="430530"/>
                    </a:lnTo>
                    <a:lnTo>
                      <a:pt x="468909" y="421640"/>
                    </a:lnTo>
                    <a:lnTo>
                      <a:pt x="469417" y="424180"/>
                    </a:lnTo>
                    <a:lnTo>
                      <a:pt x="467220" y="427990"/>
                    </a:lnTo>
                    <a:lnTo>
                      <a:pt x="471106" y="426720"/>
                    </a:lnTo>
                    <a:lnTo>
                      <a:pt x="472833" y="421640"/>
                    </a:lnTo>
                    <a:lnTo>
                      <a:pt x="473252" y="420370"/>
                    </a:lnTo>
                    <a:lnTo>
                      <a:pt x="474459" y="412750"/>
                    </a:lnTo>
                    <a:lnTo>
                      <a:pt x="479132" y="406400"/>
                    </a:lnTo>
                    <a:lnTo>
                      <a:pt x="478866" y="407670"/>
                    </a:lnTo>
                    <a:lnTo>
                      <a:pt x="479183" y="407670"/>
                    </a:lnTo>
                    <a:lnTo>
                      <a:pt x="479628" y="406400"/>
                    </a:lnTo>
                    <a:lnTo>
                      <a:pt x="481406" y="401320"/>
                    </a:lnTo>
                    <a:lnTo>
                      <a:pt x="483514" y="397510"/>
                    </a:lnTo>
                    <a:lnTo>
                      <a:pt x="486041" y="393700"/>
                    </a:lnTo>
                    <a:lnTo>
                      <a:pt x="489483" y="388620"/>
                    </a:lnTo>
                    <a:lnTo>
                      <a:pt x="490067" y="388620"/>
                    </a:lnTo>
                    <a:lnTo>
                      <a:pt x="490512" y="387350"/>
                    </a:lnTo>
                    <a:lnTo>
                      <a:pt x="491172" y="384810"/>
                    </a:lnTo>
                    <a:lnTo>
                      <a:pt x="491413" y="382270"/>
                    </a:lnTo>
                    <a:lnTo>
                      <a:pt x="491655" y="381000"/>
                    </a:lnTo>
                    <a:lnTo>
                      <a:pt x="491909" y="379730"/>
                    </a:lnTo>
                    <a:lnTo>
                      <a:pt x="493382" y="372110"/>
                    </a:lnTo>
                    <a:lnTo>
                      <a:pt x="495998" y="368300"/>
                    </a:lnTo>
                    <a:lnTo>
                      <a:pt x="496874" y="367030"/>
                    </a:lnTo>
                    <a:lnTo>
                      <a:pt x="501065" y="363220"/>
                    </a:lnTo>
                    <a:lnTo>
                      <a:pt x="505129" y="358140"/>
                    </a:lnTo>
                    <a:lnTo>
                      <a:pt x="504799" y="360680"/>
                    </a:lnTo>
                    <a:lnTo>
                      <a:pt x="506069" y="358140"/>
                    </a:lnTo>
                    <a:lnTo>
                      <a:pt x="507987" y="354330"/>
                    </a:lnTo>
                    <a:lnTo>
                      <a:pt x="509054" y="350520"/>
                    </a:lnTo>
                    <a:lnTo>
                      <a:pt x="510476" y="345440"/>
                    </a:lnTo>
                    <a:lnTo>
                      <a:pt x="511365" y="341630"/>
                    </a:lnTo>
                    <a:lnTo>
                      <a:pt x="512559" y="336550"/>
                    </a:lnTo>
                    <a:lnTo>
                      <a:pt x="514540" y="331470"/>
                    </a:lnTo>
                    <a:lnTo>
                      <a:pt x="510921" y="336550"/>
                    </a:lnTo>
                    <a:lnTo>
                      <a:pt x="512152" y="332740"/>
                    </a:lnTo>
                    <a:lnTo>
                      <a:pt x="507822" y="336550"/>
                    </a:lnTo>
                    <a:lnTo>
                      <a:pt x="506907" y="342900"/>
                    </a:lnTo>
                    <a:lnTo>
                      <a:pt x="510984" y="341630"/>
                    </a:lnTo>
                    <a:lnTo>
                      <a:pt x="507123" y="350520"/>
                    </a:lnTo>
                    <a:lnTo>
                      <a:pt x="504621" y="349250"/>
                    </a:lnTo>
                    <a:lnTo>
                      <a:pt x="506933" y="336550"/>
                    </a:lnTo>
                    <a:lnTo>
                      <a:pt x="505371" y="334010"/>
                    </a:lnTo>
                    <a:lnTo>
                      <a:pt x="506768" y="328930"/>
                    </a:lnTo>
                    <a:lnTo>
                      <a:pt x="512114" y="326390"/>
                    </a:lnTo>
                    <a:lnTo>
                      <a:pt x="513816" y="325120"/>
                    </a:lnTo>
                    <a:lnTo>
                      <a:pt x="515607" y="316230"/>
                    </a:lnTo>
                    <a:lnTo>
                      <a:pt x="517601" y="308749"/>
                    </a:lnTo>
                    <a:lnTo>
                      <a:pt x="519404" y="298450"/>
                    </a:lnTo>
                    <a:lnTo>
                      <a:pt x="520331" y="288290"/>
                    </a:lnTo>
                    <a:lnTo>
                      <a:pt x="519087" y="284480"/>
                    </a:lnTo>
                    <a:lnTo>
                      <a:pt x="518680" y="283210"/>
                    </a:lnTo>
                    <a:lnTo>
                      <a:pt x="516940" y="278130"/>
                    </a:lnTo>
                    <a:lnTo>
                      <a:pt x="516293" y="271780"/>
                    </a:lnTo>
                    <a:lnTo>
                      <a:pt x="516521" y="270510"/>
                    </a:lnTo>
                    <a:lnTo>
                      <a:pt x="517652" y="264160"/>
                    </a:lnTo>
                    <a:lnTo>
                      <a:pt x="517791" y="263398"/>
                    </a:lnTo>
                    <a:lnTo>
                      <a:pt x="517029" y="262890"/>
                    </a:lnTo>
                    <a:lnTo>
                      <a:pt x="518553" y="259080"/>
                    </a:lnTo>
                    <a:lnTo>
                      <a:pt x="519582" y="256540"/>
                    </a:lnTo>
                    <a:lnTo>
                      <a:pt x="518198" y="254000"/>
                    </a:lnTo>
                    <a:lnTo>
                      <a:pt x="514946" y="259080"/>
                    </a:lnTo>
                    <a:lnTo>
                      <a:pt x="515251" y="256540"/>
                    </a:lnTo>
                    <a:lnTo>
                      <a:pt x="515543" y="254000"/>
                    </a:lnTo>
                    <a:lnTo>
                      <a:pt x="516293" y="247650"/>
                    </a:lnTo>
                    <a:lnTo>
                      <a:pt x="513219" y="254000"/>
                    </a:lnTo>
                    <a:lnTo>
                      <a:pt x="513270" y="246380"/>
                    </a:lnTo>
                    <a:lnTo>
                      <a:pt x="517398" y="243840"/>
                    </a:lnTo>
                    <a:lnTo>
                      <a:pt x="519861" y="243840"/>
                    </a:lnTo>
                    <a:lnTo>
                      <a:pt x="518033" y="238760"/>
                    </a:lnTo>
                    <a:lnTo>
                      <a:pt x="518223" y="234950"/>
                    </a:lnTo>
                    <a:lnTo>
                      <a:pt x="518414" y="231140"/>
                    </a:lnTo>
                    <a:lnTo>
                      <a:pt x="518947" y="223520"/>
                    </a:lnTo>
                    <a:lnTo>
                      <a:pt x="517791" y="215900"/>
                    </a:lnTo>
                    <a:lnTo>
                      <a:pt x="517588" y="214630"/>
                    </a:lnTo>
                    <a:lnTo>
                      <a:pt x="519430" y="216522"/>
                    </a:lnTo>
                    <a:lnTo>
                      <a:pt x="518439" y="214630"/>
                    </a:lnTo>
                    <a:lnTo>
                      <a:pt x="516039" y="209550"/>
                    </a:lnTo>
                    <a:lnTo>
                      <a:pt x="517144" y="215900"/>
                    </a:lnTo>
                    <a:lnTo>
                      <a:pt x="514883" y="210820"/>
                    </a:lnTo>
                    <a:lnTo>
                      <a:pt x="512076" y="204470"/>
                    </a:lnTo>
                    <a:lnTo>
                      <a:pt x="515429" y="200660"/>
                    </a:lnTo>
                    <a:lnTo>
                      <a:pt x="515632" y="193040"/>
                    </a:lnTo>
                    <a:lnTo>
                      <a:pt x="516674" y="191770"/>
                    </a:lnTo>
                    <a:lnTo>
                      <a:pt x="517867" y="195580"/>
                    </a:lnTo>
                    <a:lnTo>
                      <a:pt x="518325" y="199390"/>
                    </a:lnTo>
                    <a:lnTo>
                      <a:pt x="518109" y="195580"/>
                    </a:lnTo>
                    <a:lnTo>
                      <a:pt x="516775" y="191770"/>
                    </a:lnTo>
                    <a:lnTo>
                      <a:pt x="516331" y="190500"/>
                    </a:lnTo>
                    <a:lnTo>
                      <a:pt x="514057" y="185420"/>
                    </a:lnTo>
                    <a:lnTo>
                      <a:pt x="511657" y="181610"/>
                    </a:lnTo>
                    <a:lnTo>
                      <a:pt x="507555" y="170180"/>
                    </a:lnTo>
                    <a:lnTo>
                      <a:pt x="503288" y="165100"/>
                    </a:lnTo>
                    <a:lnTo>
                      <a:pt x="502856" y="163830"/>
                    </a:lnTo>
                    <a:lnTo>
                      <a:pt x="503288" y="163830"/>
                    </a:lnTo>
                    <a:lnTo>
                      <a:pt x="502488" y="162560"/>
                    </a:lnTo>
                    <a:lnTo>
                      <a:pt x="501002" y="156210"/>
                    </a:lnTo>
                    <a:lnTo>
                      <a:pt x="501992" y="156210"/>
                    </a:lnTo>
                    <a:lnTo>
                      <a:pt x="500722" y="154940"/>
                    </a:lnTo>
                    <a:lnTo>
                      <a:pt x="499097" y="147320"/>
                    </a:lnTo>
                    <a:lnTo>
                      <a:pt x="498424" y="147320"/>
                    </a:lnTo>
                    <a:lnTo>
                      <a:pt x="497713" y="146050"/>
                    </a:lnTo>
                    <a:lnTo>
                      <a:pt x="496874" y="144780"/>
                    </a:lnTo>
                    <a:lnTo>
                      <a:pt x="497471" y="147320"/>
                    </a:lnTo>
                    <a:lnTo>
                      <a:pt x="494157" y="147320"/>
                    </a:lnTo>
                    <a:lnTo>
                      <a:pt x="491896" y="144780"/>
                    </a:lnTo>
                    <a:lnTo>
                      <a:pt x="488518" y="140970"/>
                    </a:lnTo>
                    <a:lnTo>
                      <a:pt x="484936" y="132080"/>
                    </a:lnTo>
                    <a:lnTo>
                      <a:pt x="485063" y="133350"/>
                    </a:lnTo>
                    <a:lnTo>
                      <a:pt x="486791" y="138430"/>
                    </a:lnTo>
                    <a:lnTo>
                      <a:pt x="489280" y="144780"/>
                    </a:lnTo>
                    <a:lnTo>
                      <a:pt x="487299" y="142240"/>
                    </a:lnTo>
                    <a:lnTo>
                      <a:pt x="486308" y="139700"/>
                    </a:lnTo>
                    <a:lnTo>
                      <a:pt x="485305" y="137160"/>
                    </a:lnTo>
                    <a:lnTo>
                      <a:pt x="483311" y="132080"/>
                    </a:lnTo>
                    <a:lnTo>
                      <a:pt x="481825" y="128270"/>
                    </a:lnTo>
                    <a:lnTo>
                      <a:pt x="479755" y="124460"/>
                    </a:lnTo>
                    <a:lnTo>
                      <a:pt x="477431" y="120650"/>
                    </a:lnTo>
                    <a:lnTo>
                      <a:pt x="475335" y="115570"/>
                    </a:lnTo>
                    <a:lnTo>
                      <a:pt x="477634" y="118110"/>
                    </a:lnTo>
                    <a:lnTo>
                      <a:pt x="479869" y="121920"/>
                    </a:lnTo>
                    <a:lnTo>
                      <a:pt x="481736" y="124460"/>
                    </a:lnTo>
                    <a:lnTo>
                      <a:pt x="478637" y="116840"/>
                    </a:lnTo>
                    <a:lnTo>
                      <a:pt x="477672" y="115570"/>
                    </a:lnTo>
                    <a:lnTo>
                      <a:pt x="473849" y="110490"/>
                    </a:lnTo>
                    <a:lnTo>
                      <a:pt x="471944" y="107721"/>
                    </a:lnTo>
                    <a:lnTo>
                      <a:pt x="471944" y="155956"/>
                    </a:lnTo>
                    <a:lnTo>
                      <a:pt x="470877" y="154940"/>
                    </a:lnTo>
                    <a:lnTo>
                      <a:pt x="471360" y="154940"/>
                    </a:lnTo>
                    <a:lnTo>
                      <a:pt x="471944" y="155956"/>
                    </a:lnTo>
                    <a:lnTo>
                      <a:pt x="471944" y="107721"/>
                    </a:lnTo>
                    <a:lnTo>
                      <a:pt x="471233" y="106680"/>
                    </a:lnTo>
                    <a:lnTo>
                      <a:pt x="470230" y="105206"/>
                    </a:lnTo>
                    <a:lnTo>
                      <a:pt x="470230" y="106680"/>
                    </a:lnTo>
                    <a:lnTo>
                      <a:pt x="467372" y="102870"/>
                    </a:lnTo>
                    <a:lnTo>
                      <a:pt x="467880" y="102870"/>
                    </a:lnTo>
                    <a:lnTo>
                      <a:pt x="469328" y="105410"/>
                    </a:lnTo>
                    <a:lnTo>
                      <a:pt x="469988" y="105410"/>
                    </a:lnTo>
                    <a:lnTo>
                      <a:pt x="470230" y="106680"/>
                    </a:lnTo>
                    <a:lnTo>
                      <a:pt x="470230" y="105206"/>
                    </a:lnTo>
                    <a:lnTo>
                      <a:pt x="469506" y="104140"/>
                    </a:lnTo>
                    <a:lnTo>
                      <a:pt x="469061" y="102870"/>
                    </a:lnTo>
                    <a:lnTo>
                      <a:pt x="467741" y="99060"/>
                    </a:lnTo>
                    <a:lnTo>
                      <a:pt x="474205" y="102870"/>
                    </a:lnTo>
                    <a:lnTo>
                      <a:pt x="477481" y="107950"/>
                    </a:lnTo>
                    <a:lnTo>
                      <a:pt x="480555" y="113068"/>
                    </a:lnTo>
                    <a:lnTo>
                      <a:pt x="483450" y="118110"/>
                    </a:lnTo>
                    <a:lnTo>
                      <a:pt x="486968" y="123190"/>
                    </a:lnTo>
                    <a:lnTo>
                      <a:pt x="490728" y="129540"/>
                    </a:lnTo>
                    <a:lnTo>
                      <a:pt x="489927" y="132080"/>
                    </a:lnTo>
                    <a:lnTo>
                      <a:pt x="487540" y="129540"/>
                    </a:lnTo>
                    <a:lnTo>
                      <a:pt x="484606" y="124460"/>
                    </a:lnTo>
                    <a:lnTo>
                      <a:pt x="482193" y="121920"/>
                    </a:lnTo>
                    <a:lnTo>
                      <a:pt x="483577" y="124460"/>
                    </a:lnTo>
                    <a:lnTo>
                      <a:pt x="484733" y="128270"/>
                    </a:lnTo>
                    <a:lnTo>
                      <a:pt x="485635" y="130810"/>
                    </a:lnTo>
                    <a:lnTo>
                      <a:pt x="487540" y="132080"/>
                    </a:lnTo>
                    <a:lnTo>
                      <a:pt x="490664" y="137160"/>
                    </a:lnTo>
                    <a:lnTo>
                      <a:pt x="493941" y="140970"/>
                    </a:lnTo>
                    <a:lnTo>
                      <a:pt x="496341" y="139700"/>
                    </a:lnTo>
                    <a:lnTo>
                      <a:pt x="493382" y="132080"/>
                    </a:lnTo>
                    <a:lnTo>
                      <a:pt x="488937" y="120650"/>
                    </a:lnTo>
                    <a:lnTo>
                      <a:pt x="486181" y="116840"/>
                    </a:lnTo>
                    <a:lnTo>
                      <a:pt x="483870" y="112991"/>
                    </a:lnTo>
                    <a:lnTo>
                      <a:pt x="481368" y="107950"/>
                    </a:lnTo>
                    <a:lnTo>
                      <a:pt x="479285" y="104140"/>
                    </a:lnTo>
                    <a:lnTo>
                      <a:pt x="475551" y="99060"/>
                    </a:lnTo>
                    <a:lnTo>
                      <a:pt x="473684" y="96520"/>
                    </a:lnTo>
                    <a:lnTo>
                      <a:pt x="471817" y="93980"/>
                    </a:lnTo>
                    <a:lnTo>
                      <a:pt x="469011" y="90170"/>
                    </a:lnTo>
                    <a:lnTo>
                      <a:pt x="468071" y="88900"/>
                    </a:lnTo>
                    <a:lnTo>
                      <a:pt x="489940" y="88900"/>
                    </a:lnTo>
                    <a:lnTo>
                      <a:pt x="496925" y="90093"/>
                    </a:lnTo>
                    <a:lnTo>
                      <a:pt x="499414" y="92633"/>
                    </a:lnTo>
                    <a:lnTo>
                      <a:pt x="502323" y="96075"/>
                    </a:lnTo>
                    <a:lnTo>
                      <a:pt x="500964" y="95846"/>
                    </a:lnTo>
                    <a:lnTo>
                      <a:pt x="499402" y="95681"/>
                    </a:lnTo>
                    <a:lnTo>
                      <a:pt x="502234" y="100063"/>
                    </a:lnTo>
                    <a:lnTo>
                      <a:pt x="504215" y="105003"/>
                    </a:lnTo>
                    <a:lnTo>
                      <a:pt x="506920" y="108102"/>
                    </a:lnTo>
                    <a:lnTo>
                      <a:pt x="509612" y="110883"/>
                    </a:lnTo>
                    <a:lnTo>
                      <a:pt x="512140" y="113703"/>
                    </a:lnTo>
                    <a:lnTo>
                      <a:pt x="514388" y="116319"/>
                    </a:lnTo>
                    <a:lnTo>
                      <a:pt x="515835" y="119849"/>
                    </a:lnTo>
                    <a:lnTo>
                      <a:pt x="514464" y="117919"/>
                    </a:lnTo>
                    <a:lnTo>
                      <a:pt x="516534" y="124853"/>
                    </a:lnTo>
                    <a:lnTo>
                      <a:pt x="520890" y="132905"/>
                    </a:lnTo>
                    <a:lnTo>
                      <a:pt x="524535" y="137337"/>
                    </a:lnTo>
                    <a:lnTo>
                      <a:pt x="522617" y="137452"/>
                    </a:lnTo>
                    <a:lnTo>
                      <a:pt x="519861" y="132422"/>
                    </a:lnTo>
                    <a:lnTo>
                      <a:pt x="518718" y="130352"/>
                    </a:lnTo>
                    <a:lnTo>
                      <a:pt x="517182" y="127546"/>
                    </a:lnTo>
                    <a:lnTo>
                      <a:pt x="516699" y="130352"/>
                    </a:lnTo>
                    <a:lnTo>
                      <a:pt x="515861" y="127635"/>
                    </a:lnTo>
                    <a:lnTo>
                      <a:pt x="514388" y="122796"/>
                    </a:lnTo>
                    <a:lnTo>
                      <a:pt x="507669" y="113690"/>
                    </a:lnTo>
                    <a:lnTo>
                      <a:pt x="504012" y="108813"/>
                    </a:lnTo>
                    <a:lnTo>
                      <a:pt x="508508" y="117919"/>
                    </a:lnTo>
                    <a:lnTo>
                      <a:pt x="507923" y="127635"/>
                    </a:lnTo>
                    <a:lnTo>
                      <a:pt x="504863" y="126022"/>
                    </a:lnTo>
                    <a:lnTo>
                      <a:pt x="510946" y="133324"/>
                    </a:lnTo>
                    <a:lnTo>
                      <a:pt x="514172" y="133007"/>
                    </a:lnTo>
                    <a:lnTo>
                      <a:pt x="516991" y="132422"/>
                    </a:lnTo>
                    <a:lnTo>
                      <a:pt x="521843" y="138950"/>
                    </a:lnTo>
                    <a:lnTo>
                      <a:pt x="525373" y="151549"/>
                    </a:lnTo>
                    <a:lnTo>
                      <a:pt x="531088" y="154457"/>
                    </a:lnTo>
                    <a:lnTo>
                      <a:pt x="531482" y="157238"/>
                    </a:lnTo>
                    <a:lnTo>
                      <a:pt x="530110" y="156921"/>
                    </a:lnTo>
                    <a:lnTo>
                      <a:pt x="529043" y="157327"/>
                    </a:lnTo>
                    <a:lnTo>
                      <a:pt x="530313" y="162267"/>
                    </a:lnTo>
                    <a:lnTo>
                      <a:pt x="533069" y="164833"/>
                    </a:lnTo>
                    <a:lnTo>
                      <a:pt x="533120" y="172910"/>
                    </a:lnTo>
                    <a:lnTo>
                      <a:pt x="534987" y="174866"/>
                    </a:lnTo>
                    <a:lnTo>
                      <a:pt x="533946" y="174777"/>
                    </a:lnTo>
                    <a:lnTo>
                      <a:pt x="532841" y="174904"/>
                    </a:lnTo>
                    <a:lnTo>
                      <a:pt x="534187" y="180873"/>
                    </a:lnTo>
                    <a:lnTo>
                      <a:pt x="534797" y="181165"/>
                    </a:lnTo>
                    <a:lnTo>
                      <a:pt x="536333" y="180238"/>
                    </a:lnTo>
                    <a:lnTo>
                      <a:pt x="537413" y="184975"/>
                    </a:lnTo>
                    <a:lnTo>
                      <a:pt x="535317" y="184950"/>
                    </a:lnTo>
                    <a:lnTo>
                      <a:pt x="532701" y="178206"/>
                    </a:lnTo>
                    <a:lnTo>
                      <a:pt x="531126" y="179438"/>
                    </a:lnTo>
                    <a:lnTo>
                      <a:pt x="534352" y="193446"/>
                    </a:lnTo>
                    <a:lnTo>
                      <a:pt x="537210" y="186499"/>
                    </a:lnTo>
                    <a:lnTo>
                      <a:pt x="538734" y="188607"/>
                    </a:lnTo>
                    <a:lnTo>
                      <a:pt x="538861" y="188163"/>
                    </a:lnTo>
                    <a:lnTo>
                      <a:pt x="538543" y="186499"/>
                    </a:lnTo>
                    <a:lnTo>
                      <a:pt x="538505" y="186334"/>
                    </a:lnTo>
                    <a:lnTo>
                      <a:pt x="540042" y="186182"/>
                    </a:lnTo>
                    <a:lnTo>
                      <a:pt x="539775" y="192201"/>
                    </a:lnTo>
                    <a:lnTo>
                      <a:pt x="541312" y="191287"/>
                    </a:lnTo>
                    <a:lnTo>
                      <a:pt x="541172" y="188925"/>
                    </a:lnTo>
                    <a:lnTo>
                      <a:pt x="540334" y="186702"/>
                    </a:lnTo>
                    <a:lnTo>
                      <a:pt x="540067" y="186182"/>
                    </a:lnTo>
                    <a:lnTo>
                      <a:pt x="539470" y="184975"/>
                    </a:lnTo>
                    <a:lnTo>
                      <a:pt x="541718" y="188620"/>
                    </a:lnTo>
                    <a:close/>
                  </a:path>
                  <a:path w="554354" h="590550">
                    <a:moveTo>
                      <a:pt x="543864" y="331978"/>
                    </a:moveTo>
                    <a:lnTo>
                      <a:pt x="543458" y="329526"/>
                    </a:lnTo>
                    <a:lnTo>
                      <a:pt x="543420" y="331508"/>
                    </a:lnTo>
                    <a:lnTo>
                      <a:pt x="543864" y="331978"/>
                    </a:lnTo>
                    <a:close/>
                  </a:path>
                  <a:path w="554354" h="590550">
                    <a:moveTo>
                      <a:pt x="544144" y="314693"/>
                    </a:moveTo>
                    <a:lnTo>
                      <a:pt x="542683" y="323494"/>
                    </a:lnTo>
                    <a:lnTo>
                      <a:pt x="540346" y="330098"/>
                    </a:lnTo>
                    <a:lnTo>
                      <a:pt x="537997" y="331825"/>
                    </a:lnTo>
                    <a:lnTo>
                      <a:pt x="537540" y="329120"/>
                    </a:lnTo>
                    <a:lnTo>
                      <a:pt x="537425" y="327190"/>
                    </a:lnTo>
                    <a:lnTo>
                      <a:pt x="537311" y="323888"/>
                    </a:lnTo>
                    <a:lnTo>
                      <a:pt x="536028" y="320382"/>
                    </a:lnTo>
                    <a:lnTo>
                      <a:pt x="535038" y="328447"/>
                    </a:lnTo>
                    <a:lnTo>
                      <a:pt x="535940" y="327190"/>
                    </a:lnTo>
                    <a:lnTo>
                      <a:pt x="537210" y="331025"/>
                    </a:lnTo>
                    <a:lnTo>
                      <a:pt x="535076" y="340436"/>
                    </a:lnTo>
                    <a:lnTo>
                      <a:pt x="533552" y="349719"/>
                    </a:lnTo>
                    <a:lnTo>
                      <a:pt x="531482" y="357847"/>
                    </a:lnTo>
                    <a:lnTo>
                      <a:pt x="527685" y="363740"/>
                    </a:lnTo>
                    <a:lnTo>
                      <a:pt x="525259" y="372643"/>
                    </a:lnTo>
                    <a:lnTo>
                      <a:pt x="527075" y="372630"/>
                    </a:lnTo>
                    <a:lnTo>
                      <a:pt x="526999" y="378294"/>
                    </a:lnTo>
                    <a:lnTo>
                      <a:pt x="530136" y="380568"/>
                    </a:lnTo>
                    <a:lnTo>
                      <a:pt x="532180" y="372630"/>
                    </a:lnTo>
                    <a:lnTo>
                      <a:pt x="533895" y="365988"/>
                    </a:lnTo>
                    <a:lnTo>
                      <a:pt x="535660" y="364744"/>
                    </a:lnTo>
                    <a:lnTo>
                      <a:pt x="535825" y="364109"/>
                    </a:lnTo>
                    <a:lnTo>
                      <a:pt x="538607" y="357047"/>
                    </a:lnTo>
                    <a:lnTo>
                      <a:pt x="535216" y="364109"/>
                    </a:lnTo>
                    <a:lnTo>
                      <a:pt x="535241" y="354914"/>
                    </a:lnTo>
                    <a:lnTo>
                      <a:pt x="536054" y="350901"/>
                    </a:lnTo>
                    <a:lnTo>
                      <a:pt x="538213" y="342265"/>
                    </a:lnTo>
                    <a:lnTo>
                      <a:pt x="539026" y="343306"/>
                    </a:lnTo>
                    <a:lnTo>
                      <a:pt x="538594" y="347878"/>
                    </a:lnTo>
                    <a:lnTo>
                      <a:pt x="541248" y="342506"/>
                    </a:lnTo>
                    <a:lnTo>
                      <a:pt x="541197" y="342265"/>
                    </a:lnTo>
                    <a:lnTo>
                      <a:pt x="539584" y="334886"/>
                    </a:lnTo>
                    <a:lnTo>
                      <a:pt x="541210" y="331825"/>
                    </a:lnTo>
                    <a:lnTo>
                      <a:pt x="542569" y="329260"/>
                    </a:lnTo>
                    <a:lnTo>
                      <a:pt x="543394" y="329133"/>
                    </a:lnTo>
                    <a:lnTo>
                      <a:pt x="542671" y="324612"/>
                    </a:lnTo>
                    <a:lnTo>
                      <a:pt x="544106" y="318096"/>
                    </a:lnTo>
                    <a:lnTo>
                      <a:pt x="544144" y="314693"/>
                    </a:lnTo>
                    <a:close/>
                  </a:path>
                  <a:path w="554354" h="590550">
                    <a:moveTo>
                      <a:pt x="544639" y="311683"/>
                    </a:moveTo>
                    <a:lnTo>
                      <a:pt x="544182" y="311175"/>
                    </a:lnTo>
                    <a:lnTo>
                      <a:pt x="544144" y="314693"/>
                    </a:lnTo>
                    <a:lnTo>
                      <a:pt x="544639" y="311683"/>
                    </a:lnTo>
                    <a:close/>
                  </a:path>
                  <a:path w="554354" h="590550">
                    <a:moveTo>
                      <a:pt x="554291" y="241579"/>
                    </a:moveTo>
                    <a:lnTo>
                      <a:pt x="538734" y="204724"/>
                    </a:lnTo>
                    <a:lnTo>
                      <a:pt x="535343" y="199288"/>
                    </a:lnTo>
                    <a:lnTo>
                      <a:pt x="532752" y="194411"/>
                    </a:lnTo>
                    <a:lnTo>
                      <a:pt x="531634" y="192290"/>
                    </a:lnTo>
                    <a:lnTo>
                      <a:pt x="526567" y="185724"/>
                    </a:lnTo>
                    <a:lnTo>
                      <a:pt x="527418" y="187248"/>
                    </a:lnTo>
                    <a:lnTo>
                      <a:pt x="528294" y="188912"/>
                    </a:lnTo>
                    <a:lnTo>
                      <a:pt x="528802" y="190703"/>
                    </a:lnTo>
                    <a:lnTo>
                      <a:pt x="526135" y="195351"/>
                    </a:lnTo>
                    <a:lnTo>
                      <a:pt x="526440" y="196176"/>
                    </a:lnTo>
                    <a:lnTo>
                      <a:pt x="527697" y="194411"/>
                    </a:lnTo>
                    <a:lnTo>
                      <a:pt x="529374" y="204724"/>
                    </a:lnTo>
                    <a:lnTo>
                      <a:pt x="527126" y="200901"/>
                    </a:lnTo>
                    <a:lnTo>
                      <a:pt x="523227" y="200558"/>
                    </a:lnTo>
                    <a:lnTo>
                      <a:pt x="535038" y="242417"/>
                    </a:lnTo>
                    <a:lnTo>
                      <a:pt x="537565" y="250063"/>
                    </a:lnTo>
                    <a:lnTo>
                      <a:pt x="539889" y="257924"/>
                    </a:lnTo>
                    <a:lnTo>
                      <a:pt x="541921" y="266179"/>
                    </a:lnTo>
                    <a:lnTo>
                      <a:pt x="543598" y="274980"/>
                    </a:lnTo>
                    <a:lnTo>
                      <a:pt x="541845" y="278422"/>
                    </a:lnTo>
                    <a:lnTo>
                      <a:pt x="540423" y="286004"/>
                    </a:lnTo>
                    <a:lnTo>
                      <a:pt x="539064" y="295960"/>
                    </a:lnTo>
                    <a:lnTo>
                      <a:pt x="537972" y="303225"/>
                    </a:lnTo>
                    <a:lnTo>
                      <a:pt x="535660" y="299377"/>
                    </a:lnTo>
                    <a:lnTo>
                      <a:pt x="535635" y="292646"/>
                    </a:lnTo>
                    <a:lnTo>
                      <a:pt x="535838" y="285724"/>
                    </a:lnTo>
                    <a:lnTo>
                      <a:pt x="533501" y="302895"/>
                    </a:lnTo>
                    <a:lnTo>
                      <a:pt x="538403" y="305943"/>
                    </a:lnTo>
                    <a:lnTo>
                      <a:pt x="536092" y="315518"/>
                    </a:lnTo>
                    <a:lnTo>
                      <a:pt x="534885" y="313245"/>
                    </a:lnTo>
                    <a:lnTo>
                      <a:pt x="533857" y="308419"/>
                    </a:lnTo>
                    <a:lnTo>
                      <a:pt x="532117" y="310311"/>
                    </a:lnTo>
                    <a:lnTo>
                      <a:pt x="531291" y="317157"/>
                    </a:lnTo>
                    <a:lnTo>
                      <a:pt x="532828" y="319951"/>
                    </a:lnTo>
                    <a:lnTo>
                      <a:pt x="532625" y="324358"/>
                    </a:lnTo>
                    <a:lnTo>
                      <a:pt x="534504" y="316280"/>
                    </a:lnTo>
                    <a:lnTo>
                      <a:pt x="536816" y="316395"/>
                    </a:lnTo>
                    <a:lnTo>
                      <a:pt x="539242" y="316471"/>
                    </a:lnTo>
                    <a:lnTo>
                      <a:pt x="539292" y="316280"/>
                    </a:lnTo>
                    <a:lnTo>
                      <a:pt x="539508" y="315518"/>
                    </a:lnTo>
                    <a:lnTo>
                      <a:pt x="541528" y="308254"/>
                    </a:lnTo>
                    <a:lnTo>
                      <a:pt x="544182" y="311175"/>
                    </a:lnTo>
                    <a:lnTo>
                      <a:pt x="544207" y="308254"/>
                    </a:lnTo>
                    <a:lnTo>
                      <a:pt x="544220" y="307784"/>
                    </a:lnTo>
                    <a:lnTo>
                      <a:pt x="546823" y="314236"/>
                    </a:lnTo>
                    <a:lnTo>
                      <a:pt x="546265" y="307784"/>
                    </a:lnTo>
                    <a:lnTo>
                      <a:pt x="546138" y="305943"/>
                    </a:lnTo>
                    <a:lnTo>
                      <a:pt x="546341" y="303225"/>
                    </a:lnTo>
                    <a:lnTo>
                      <a:pt x="546862" y="295960"/>
                    </a:lnTo>
                    <a:lnTo>
                      <a:pt x="548678" y="285000"/>
                    </a:lnTo>
                    <a:lnTo>
                      <a:pt x="550252" y="278587"/>
                    </a:lnTo>
                    <a:lnTo>
                      <a:pt x="551218" y="274675"/>
                    </a:lnTo>
                    <a:lnTo>
                      <a:pt x="550418" y="276059"/>
                    </a:lnTo>
                    <a:lnTo>
                      <a:pt x="549694" y="278587"/>
                    </a:lnTo>
                    <a:lnTo>
                      <a:pt x="549122" y="276999"/>
                    </a:lnTo>
                    <a:lnTo>
                      <a:pt x="548881" y="269417"/>
                    </a:lnTo>
                    <a:lnTo>
                      <a:pt x="551345" y="263766"/>
                    </a:lnTo>
                    <a:lnTo>
                      <a:pt x="553326" y="267398"/>
                    </a:lnTo>
                    <a:lnTo>
                      <a:pt x="551942" y="263766"/>
                    </a:lnTo>
                    <a:lnTo>
                      <a:pt x="551865" y="263575"/>
                    </a:lnTo>
                    <a:lnTo>
                      <a:pt x="552742" y="256514"/>
                    </a:lnTo>
                    <a:lnTo>
                      <a:pt x="553466" y="249021"/>
                    </a:lnTo>
                    <a:lnTo>
                      <a:pt x="554291" y="241579"/>
                    </a:lnTo>
                    <a:close/>
                  </a:path>
                </a:pathLst>
              </a:custGeom>
              <a:solidFill>
                <a:srgbClr val="1CADEB"/>
              </a:solidFill>
            </p:spPr>
            <p:txBody>
              <a:bodyPr wrap="square" lIns="0" tIns="0" rIns="0" bIns="0" rtlCol="0"/>
              <a:lstStyle/>
              <a:p>
                <a:endParaRPr/>
              </a:p>
            </p:txBody>
          </p:sp>
          <p:sp>
            <p:nvSpPr>
              <p:cNvPr id="390" name="object 79"/>
              <p:cNvSpPr/>
              <p:nvPr/>
            </p:nvSpPr>
            <p:spPr>
              <a:xfrm>
                <a:off x="10179495" y="6309378"/>
                <a:ext cx="489584" cy="577850"/>
              </a:xfrm>
              <a:custGeom>
                <a:avLst/>
                <a:gdLst/>
                <a:ahLst/>
                <a:cxnLst/>
                <a:rect l="l" t="t" r="r" b="b"/>
                <a:pathLst>
                  <a:path w="489584" h="577850">
                    <a:moveTo>
                      <a:pt x="4940" y="170230"/>
                    </a:moveTo>
                    <a:lnTo>
                      <a:pt x="2971" y="171653"/>
                    </a:lnTo>
                    <a:lnTo>
                      <a:pt x="0" y="177749"/>
                    </a:lnTo>
                    <a:lnTo>
                      <a:pt x="2476" y="175945"/>
                    </a:lnTo>
                    <a:lnTo>
                      <a:pt x="3975" y="175691"/>
                    </a:lnTo>
                    <a:lnTo>
                      <a:pt x="2933" y="175133"/>
                    </a:lnTo>
                    <a:lnTo>
                      <a:pt x="4089" y="172351"/>
                    </a:lnTo>
                    <a:lnTo>
                      <a:pt x="4940" y="170230"/>
                    </a:lnTo>
                    <a:close/>
                  </a:path>
                  <a:path w="489584" h="577850">
                    <a:moveTo>
                      <a:pt x="42049" y="105791"/>
                    </a:moveTo>
                    <a:lnTo>
                      <a:pt x="40995" y="107772"/>
                    </a:lnTo>
                    <a:lnTo>
                      <a:pt x="40589" y="112331"/>
                    </a:lnTo>
                    <a:lnTo>
                      <a:pt x="42049" y="105791"/>
                    </a:lnTo>
                    <a:close/>
                  </a:path>
                  <a:path w="489584" h="577850">
                    <a:moveTo>
                      <a:pt x="60452" y="121818"/>
                    </a:moveTo>
                    <a:lnTo>
                      <a:pt x="58788" y="123939"/>
                    </a:lnTo>
                    <a:lnTo>
                      <a:pt x="56375" y="125450"/>
                    </a:lnTo>
                    <a:lnTo>
                      <a:pt x="55778" y="127355"/>
                    </a:lnTo>
                    <a:lnTo>
                      <a:pt x="58724" y="125425"/>
                    </a:lnTo>
                    <a:lnTo>
                      <a:pt x="59156" y="124206"/>
                    </a:lnTo>
                    <a:lnTo>
                      <a:pt x="60452" y="121818"/>
                    </a:lnTo>
                    <a:close/>
                  </a:path>
                  <a:path w="489584" h="577850">
                    <a:moveTo>
                      <a:pt x="61772" y="119583"/>
                    </a:moveTo>
                    <a:lnTo>
                      <a:pt x="61264" y="120446"/>
                    </a:lnTo>
                    <a:lnTo>
                      <a:pt x="60833" y="121196"/>
                    </a:lnTo>
                    <a:lnTo>
                      <a:pt x="60452" y="121818"/>
                    </a:lnTo>
                    <a:lnTo>
                      <a:pt x="60985" y="121170"/>
                    </a:lnTo>
                    <a:lnTo>
                      <a:pt x="61468" y="120421"/>
                    </a:lnTo>
                    <a:lnTo>
                      <a:pt x="61772" y="119583"/>
                    </a:lnTo>
                    <a:close/>
                  </a:path>
                  <a:path w="489584" h="577850">
                    <a:moveTo>
                      <a:pt x="79286" y="149669"/>
                    </a:moveTo>
                    <a:lnTo>
                      <a:pt x="78689" y="149923"/>
                    </a:lnTo>
                    <a:lnTo>
                      <a:pt x="76161" y="155067"/>
                    </a:lnTo>
                    <a:lnTo>
                      <a:pt x="76758" y="154825"/>
                    </a:lnTo>
                    <a:lnTo>
                      <a:pt x="79286" y="149669"/>
                    </a:lnTo>
                    <a:close/>
                  </a:path>
                  <a:path w="489584" h="577850">
                    <a:moveTo>
                      <a:pt x="82296" y="98755"/>
                    </a:moveTo>
                    <a:lnTo>
                      <a:pt x="80899" y="98590"/>
                    </a:lnTo>
                    <a:lnTo>
                      <a:pt x="79108" y="100253"/>
                    </a:lnTo>
                    <a:lnTo>
                      <a:pt x="79959" y="97574"/>
                    </a:lnTo>
                    <a:lnTo>
                      <a:pt x="79273" y="98577"/>
                    </a:lnTo>
                    <a:lnTo>
                      <a:pt x="78435" y="100888"/>
                    </a:lnTo>
                    <a:lnTo>
                      <a:pt x="76720" y="102844"/>
                    </a:lnTo>
                    <a:lnTo>
                      <a:pt x="77381" y="103289"/>
                    </a:lnTo>
                    <a:lnTo>
                      <a:pt x="77546" y="103886"/>
                    </a:lnTo>
                    <a:lnTo>
                      <a:pt x="77152" y="105714"/>
                    </a:lnTo>
                    <a:lnTo>
                      <a:pt x="77965" y="103543"/>
                    </a:lnTo>
                    <a:lnTo>
                      <a:pt x="80708" y="100622"/>
                    </a:lnTo>
                    <a:lnTo>
                      <a:pt x="82296" y="98755"/>
                    </a:lnTo>
                    <a:close/>
                  </a:path>
                  <a:path w="489584" h="577850">
                    <a:moveTo>
                      <a:pt x="117106" y="576668"/>
                    </a:moveTo>
                    <a:lnTo>
                      <a:pt x="114287" y="576986"/>
                    </a:lnTo>
                    <a:lnTo>
                      <a:pt x="107073" y="573239"/>
                    </a:lnTo>
                    <a:lnTo>
                      <a:pt x="103809" y="573836"/>
                    </a:lnTo>
                    <a:lnTo>
                      <a:pt x="104330" y="573481"/>
                    </a:lnTo>
                    <a:lnTo>
                      <a:pt x="99009" y="572325"/>
                    </a:lnTo>
                    <a:lnTo>
                      <a:pt x="103555" y="574624"/>
                    </a:lnTo>
                    <a:lnTo>
                      <a:pt x="113880" y="577380"/>
                    </a:lnTo>
                    <a:lnTo>
                      <a:pt x="117106" y="576668"/>
                    </a:lnTo>
                    <a:close/>
                  </a:path>
                  <a:path w="489584" h="577850">
                    <a:moveTo>
                      <a:pt x="117830" y="576453"/>
                    </a:moveTo>
                    <a:lnTo>
                      <a:pt x="117525" y="576567"/>
                    </a:lnTo>
                    <a:lnTo>
                      <a:pt x="117106" y="576656"/>
                    </a:lnTo>
                    <a:lnTo>
                      <a:pt x="117513" y="576605"/>
                    </a:lnTo>
                    <a:lnTo>
                      <a:pt x="117830" y="576453"/>
                    </a:lnTo>
                    <a:close/>
                  </a:path>
                  <a:path w="489584" h="577850">
                    <a:moveTo>
                      <a:pt x="151041" y="25158"/>
                    </a:moveTo>
                    <a:lnTo>
                      <a:pt x="144386" y="27749"/>
                    </a:lnTo>
                    <a:lnTo>
                      <a:pt x="139852" y="26873"/>
                    </a:lnTo>
                    <a:lnTo>
                      <a:pt x="140068" y="25730"/>
                    </a:lnTo>
                    <a:lnTo>
                      <a:pt x="139623" y="28054"/>
                    </a:lnTo>
                    <a:lnTo>
                      <a:pt x="143243" y="28409"/>
                    </a:lnTo>
                    <a:lnTo>
                      <a:pt x="145948" y="29171"/>
                    </a:lnTo>
                    <a:lnTo>
                      <a:pt x="142748" y="32715"/>
                    </a:lnTo>
                    <a:lnTo>
                      <a:pt x="149098" y="29972"/>
                    </a:lnTo>
                    <a:lnTo>
                      <a:pt x="148653" y="28879"/>
                    </a:lnTo>
                    <a:lnTo>
                      <a:pt x="147332" y="27800"/>
                    </a:lnTo>
                    <a:lnTo>
                      <a:pt x="151041" y="25158"/>
                    </a:lnTo>
                    <a:close/>
                  </a:path>
                  <a:path w="489584" h="577850">
                    <a:moveTo>
                      <a:pt x="153149" y="49669"/>
                    </a:moveTo>
                    <a:lnTo>
                      <a:pt x="149961" y="50977"/>
                    </a:lnTo>
                    <a:lnTo>
                      <a:pt x="152247" y="50292"/>
                    </a:lnTo>
                    <a:lnTo>
                      <a:pt x="153149" y="49669"/>
                    </a:lnTo>
                    <a:close/>
                  </a:path>
                  <a:path w="489584" h="577850">
                    <a:moveTo>
                      <a:pt x="154127" y="23774"/>
                    </a:moveTo>
                    <a:lnTo>
                      <a:pt x="151053" y="25158"/>
                    </a:lnTo>
                    <a:lnTo>
                      <a:pt x="152019" y="24777"/>
                    </a:lnTo>
                    <a:lnTo>
                      <a:pt x="153047" y="24333"/>
                    </a:lnTo>
                    <a:lnTo>
                      <a:pt x="154127" y="23774"/>
                    </a:lnTo>
                    <a:close/>
                  </a:path>
                  <a:path w="489584" h="577850">
                    <a:moveTo>
                      <a:pt x="158330" y="47650"/>
                    </a:moveTo>
                    <a:lnTo>
                      <a:pt x="156984" y="47028"/>
                    </a:lnTo>
                    <a:lnTo>
                      <a:pt x="153149" y="49669"/>
                    </a:lnTo>
                    <a:lnTo>
                      <a:pt x="157124" y="51498"/>
                    </a:lnTo>
                    <a:lnTo>
                      <a:pt x="158330" y="47650"/>
                    </a:lnTo>
                    <a:close/>
                  </a:path>
                  <a:path w="489584" h="577850">
                    <a:moveTo>
                      <a:pt x="173037" y="40678"/>
                    </a:moveTo>
                    <a:lnTo>
                      <a:pt x="171589" y="40576"/>
                    </a:lnTo>
                    <a:lnTo>
                      <a:pt x="169837" y="41630"/>
                    </a:lnTo>
                    <a:lnTo>
                      <a:pt x="168287" y="43091"/>
                    </a:lnTo>
                    <a:lnTo>
                      <a:pt x="166649" y="44361"/>
                    </a:lnTo>
                    <a:lnTo>
                      <a:pt x="168719" y="43027"/>
                    </a:lnTo>
                    <a:lnTo>
                      <a:pt x="170802" y="41706"/>
                    </a:lnTo>
                    <a:lnTo>
                      <a:pt x="173037" y="40678"/>
                    </a:lnTo>
                    <a:close/>
                  </a:path>
                  <a:path w="489584" h="577850">
                    <a:moveTo>
                      <a:pt x="173939" y="80886"/>
                    </a:moveTo>
                    <a:lnTo>
                      <a:pt x="172377" y="81800"/>
                    </a:lnTo>
                    <a:lnTo>
                      <a:pt x="171437" y="82359"/>
                    </a:lnTo>
                    <a:lnTo>
                      <a:pt x="172542" y="81851"/>
                    </a:lnTo>
                    <a:lnTo>
                      <a:pt x="173291" y="81368"/>
                    </a:lnTo>
                    <a:lnTo>
                      <a:pt x="173939" y="80886"/>
                    </a:lnTo>
                    <a:close/>
                  </a:path>
                  <a:path w="489584" h="577850">
                    <a:moveTo>
                      <a:pt x="174802" y="546315"/>
                    </a:moveTo>
                    <a:lnTo>
                      <a:pt x="171729" y="545096"/>
                    </a:lnTo>
                    <a:lnTo>
                      <a:pt x="172808" y="545795"/>
                    </a:lnTo>
                    <a:lnTo>
                      <a:pt x="173380" y="546138"/>
                    </a:lnTo>
                    <a:lnTo>
                      <a:pt x="174802" y="546315"/>
                    </a:lnTo>
                    <a:close/>
                  </a:path>
                  <a:path w="489584" h="577850">
                    <a:moveTo>
                      <a:pt x="191757" y="72110"/>
                    </a:moveTo>
                    <a:lnTo>
                      <a:pt x="184251" y="74002"/>
                    </a:lnTo>
                    <a:lnTo>
                      <a:pt x="182333" y="74790"/>
                    </a:lnTo>
                    <a:lnTo>
                      <a:pt x="181889" y="72834"/>
                    </a:lnTo>
                    <a:lnTo>
                      <a:pt x="175006" y="75768"/>
                    </a:lnTo>
                    <a:lnTo>
                      <a:pt x="177507" y="78168"/>
                    </a:lnTo>
                    <a:lnTo>
                      <a:pt x="173951" y="80873"/>
                    </a:lnTo>
                    <a:lnTo>
                      <a:pt x="181229" y="76923"/>
                    </a:lnTo>
                    <a:lnTo>
                      <a:pt x="191757" y="72110"/>
                    </a:lnTo>
                    <a:close/>
                  </a:path>
                  <a:path w="489584" h="577850">
                    <a:moveTo>
                      <a:pt x="199199" y="1803"/>
                    </a:moveTo>
                    <a:lnTo>
                      <a:pt x="193040" y="2933"/>
                    </a:lnTo>
                    <a:lnTo>
                      <a:pt x="186080" y="5905"/>
                    </a:lnTo>
                    <a:lnTo>
                      <a:pt x="183718" y="8280"/>
                    </a:lnTo>
                    <a:lnTo>
                      <a:pt x="184518" y="8077"/>
                    </a:lnTo>
                    <a:lnTo>
                      <a:pt x="185420" y="8039"/>
                    </a:lnTo>
                    <a:lnTo>
                      <a:pt x="186270" y="7912"/>
                    </a:lnTo>
                    <a:lnTo>
                      <a:pt x="183019" y="10083"/>
                    </a:lnTo>
                    <a:lnTo>
                      <a:pt x="180047" y="12788"/>
                    </a:lnTo>
                    <a:lnTo>
                      <a:pt x="176999" y="15176"/>
                    </a:lnTo>
                    <a:lnTo>
                      <a:pt x="183222" y="11201"/>
                    </a:lnTo>
                    <a:lnTo>
                      <a:pt x="191071" y="7581"/>
                    </a:lnTo>
                    <a:lnTo>
                      <a:pt x="197446" y="4406"/>
                    </a:lnTo>
                    <a:lnTo>
                      <a:pt x="199199" y="1803"/>
                    </a:lnTo>
                    <a:close/>
                  </a:path>
                  <a:path w="489584" h="577850">
                    <a:moveTo>
                      <a:pt x="203936" y="68262"/>
                    </a:moveTo>
                    <a:lnTo>
                      <a:pt x="202590" y="68694"/>
                    </a:lnTo>
                    <a:lnTo>
                      <a:pt x="201256" y="69126"/>
                    </a:lnTo>
                    <a:lnTo>
                      <a:pt x="199199" y="70065"/>
                    </a:lnTo>
                    <a:lnTo>
                      <a:pt x="197916" y="69875"/>
                    </a:lnTo>
                    <a:lnTo>
                      <a:pt x="198247" y="71831"/>
                    </a:lnTo>
                    <a:lnTo>
                      <a:pt x="203936" y="68262"/>
                    </a:lnTo>
                    <a:close/>
                  </a:path>
                  <a:path w="489584" h="577850">
                    <a:moveTo>
                      <a:pt x="221272" y="54584"/>
                    </a:moveTo>
                    <a:lnTo>
                      <a:pt x="219849" y="54876"/>
                    </a:lnTo>
                    <a:lnTo>
                      <a:pt x="217385" y="54292"/>
                    </a:lnTo>
                    <a:lnTo>
                      <a:pt x="217893" y="52476"/>
                    </a:lnTo>
                    <a:lnTo>
                      <a:pt x="216090" y="54000"/>
                    </a:lnTo>
                    <a:lnTo>
                      <a:pt x="214287" y="58077"/>
                    </a:lnTo>
                    <a:lnTo>
                      <a:pt x="221272" y="54584"/>
                    </a:lnTo>
                    <a:close/>
                  </a:path>
                  <a:path w="489584" h="577850">
                    <a:moveTo>
                      <a:pt x="234048" y="16256"/>
                    </a:moveTo>
                    <a:lnTo>
                      <a:pt x="233260" y="14668"/>
                    </a:lnTo>
                    <a:lnTo>
                      <a:pt x="229857" y="15087"/>
                    </a:lnTo>
                    <a:lnTo>
                      <a:pt x="227164" y="15684"/>
                    </a:lnTo>
                    <a:lnTo>
                      <a:pt x="224231" y="16852"/>
                    </a:lnTo>
                    <a:lnTo>
                      <a:pt x="225628" y="17246"/>
                    </a:lnTo>
                    <a:lnTo>
                      <a:pt x="234048" y="16256"/>
                    </a:lnTo>
                    <a:close/>
                  </a:path>
                  <a:path w="489584" h="577850">
                    <a:moveTo>
                      <a:pt x="253098" y="10909"/>
                    </a:moveTo>
                    <a:lnTo>
                      <a:pt x="252082" y="11226"/>
                    </a:lnTo>
                    <a:lnTo>
                      <a:pt x="251383" y="11544"/>
                    </a:lnTo>
                    <a:lnTo>
                      <a:pt x="250761" y="11874"/>
                    </a:lnTo>
                    <a:lnTo>
                      <a:pt x="251561" y="11607"/>
                    </a:lnTo>
                    <a:lnTo>
                      <a:pt x="252323" y="11315"/>
                    </a:lnTo>
                    <a:lnTo>
                      <a:pt x="253098" y="10909"/>
                    </a:lnTo>
                    <a:close/>
                  </a:path>
                  <a:path w="489584" h="577850">
                    <a:moveTo>
                      <a:pt x="269087" y="519747"/>
                    </a:moveTo>
                    <a:lnTo>
                      <a:pt x="269049" y="519379"/>
                    </a:lnTo>
                    <a:lnTo>
                      <a:pt x="268859" y="519684"/>
                    </a:lnTo>
                    <a:lnTo>
                      <a:pt x="268833" y="519861"/>
                    </a:lnTo>
                    <a:lnTo>
                      <a:pt x="269087" y="519747"/>
                    </a:lnTo>
                    <a:close/>
                  </a:path>
                  <a:path w="489584" h="577850">
                    <a:moveTo>
                      <a:pt x="280187" y="509714"/>
                    </a:moveTo>
                    <a:lnTo>
                      <a:pt x="276542" y="512394"/>
                    </a:lnTo>
                    <a:lnTo>
                      <a:pt x="268693" y="516623"/>
                    </a:lnTo>
                    <a:lnTo>
                      <a:pt x="269049" y="519379"/>
                    </a:lnTo>
                    <a:lnTo>
                      <a:pt x="269811" y="518236"/>
                    </a:lnTo>
                    <a:lnTo>
                      <a:pt x="273342" y="514896"/>
                    </a:lnTo>
                    <a:lnTo>
                      <a:pt x="275488" y="514959"/>
                    </a:lnTo>
                    <a:lnTo>
                      <a:pt x="274637" y="517410"/>
                    </a:lnTo>
                    <a:lnTo>
                      <a:pt x="276656" y="515099"/>
                    </a:lnTo>
                    <a:lnTo>
                      <a:pt x="278409" y="512330"/>
                    </a:lnTo>
                    <a:lnTo>
                      <a:pt x="280187" y="509714"/>
                    </a:lnTo>
                    <a:close/>
                  </a:path>
                  <a:path w="489584" h="577850">
                    <a:moveTo>
                      <a:pt x="290118" y="507873"/>
                    </a:moveTo>
                    <a:lnTo>
                      <a:pt x="290004" y="507644"/>
                    </a:lnTo>
                    <a:lnTo>
                      <a:pt x="288112" y="503872"/>
                    </a:lnTo>
                    <a:lnTo>
                      <a:pt x="288112" y="508622"/>
                    </a:lnTo>
                    <a:lnTo>
                      <a:pt x="283413" y="513334"/>
                    </a:lnTo>
                    <a:lnTo>
                      <a:pt x="283400" y="508622"/>
                    </a:lnTo>
                    <a:lnTo>
                      <a:pt x="284099" y="509524"/>
                    </a:lnTo>
                    <a:lnTo>
                      <a:pt x="288112" y="508622"/>
                    </a:lnTo>
                    <a:lnTo>
                      <a:pt x="288112" y="503872"/>
                    </a:lnTo>
                    <a:lnTo>
                      <a:pt x="287388" y="502424"/>
                    </a:lnTo>
                    <a:lnTo>
                      <a:pt x="282194" y="507060"/>
                    </a:lnTo>
                    <a:lnTo>
                      <a:pt x="283210" y="508355"/>
                    </a:lnTo>
                    <a:lnTo>
                      <a:pt x="281457" y="512813"/>
                    </a:lnTo>
                    <a:lnTo>
                      <a:pt x="282727" y="514642"/>
                    </a:lnTo>
                    <a:lnTo>
                      <a:pt x="284187" y="513334"/>
                    </a:lnTo>
                    <a:lnTo>
                      <a:pt x="288810" y="509193"/>
                    </a:lnTo>
                    <a:lnTo>
                      <a:pt x="289382" y="508622"/>
                    </a:lnTo>
                    <a:lnTo>
                      <a:pt x="290118" y="507873"/>
                    </a:lnTo>
                    <a:close/>
                  </a:path>
                  <a:path w="489584" h="577850">
                    <a:moveTo>
                      <a:pt x="297649" y="495896"/>
                    </a:moveTo>
                    <a:lnTo>
                      <a:pt x="296913" y="494690"/>
                    </a:lnTo>
                    <a:lnTo>
                      <a:pt x="294576" y="497649"/>
                    </a:lnTo>
                    <a:lnTo>
                      <a:pt x="293293" y="499008"/>
                    </a:lnTo>
                    <a:lnTo>
                      <a:pt x="294589" y="498297"/>
                    </a:lnTo>
                    <a:lnTo>
                      <a:pt x="296468" y="497306"/>
                    </a:lnTo>
                    <a:lnTo>
                      <a:pt x="297649" y="495896"/>
                    </a:lnTo>
                    <a:close/>
                  </a:path>
                  <a:path w="489584" h="577850">
                    <a:moveTo>
                      <a:pt x="303149" y="62166"/>
                    </a:moveTo>
                    <a:lnTo>
                      <a:pt x="302374" y="61861"/>
                    </a:lnTo>
                    <a:lnTo>
                      <a:pt x="302514" y="61988"/>
                    </a:lnTo>
                    <a:lnTo>
                      <a:pt x="302768" y="62103"/>
                    </a:lnTo>
                    <a:lnTo>
                      <a:pt x="303149" y="62166"/>
                    </a:lnTo>
                    <a:close/>
                  </a:path>
                  <a:path w="489584" h="577850">
                    <a:moveTo>
                      <a:pt x="304063" y="59220"/>
                    </a:moveTo>
                    <a:lnTo>
                      <a:pt x="301942" y="59905"/>
                    </a:lnTo>
                    <a:lnTo>
                      <a:pt x="300697" y="60058"/>
                    </a:lnTo>
                    <a:lnTo>
                      <a:pt x="299529" y="59982"/>
                    </a:lnTo>
                    <a:lnTo>
                      <a:pt x="298234" y="60350"/>
                    </a:lnTo>
                    <a:lnTo>
                      <a:pt x="299694" y="60617"/>
                    </a:lnTo>
                    <a:lnTo>
                      <a:pt x="300990" y="61379"/>
                    </a:lnTo>
                    <a:lnTo>
                      <a:pt x="302374" y="61861"/>
                    </a:lnTo>
                    <a:lnTo>
                      <a:pt x="301282" y="61010"/>
                    </a:lnTo>
                    <a:lnTo>
                      <a:pt x="304063" y="59220"/>
                    </a:lnTo>
                    <a:close/>
                  </a:path>
                  <a:path w="489584" h="577850">
                    <a:moveTo>
                      <a:pt x="310464" y="487197"/>
                    </a:moveTo>
                    <a:lnTo>
                      <a:pt x="310235" y="487337"/>
                    </a:lnTo>
                    <a:lnTo>
                      <a:pt x="308292" y="488670"/>
                    </a:lnTo>
                    <a:lnTo>
                      <a:pt x="310464" y="487197"/>
                    </a:lnTo>
                    <a:close/>
                  </a:path>
                  <a:path w="489584" h="577850">
                    <a:moveTo>
                      <a:pt x="314134" y="484720"/>
                    </a:moveTo>
                    <a:lnTo>
                      <a:pt x="310464" y="487197"/>
                    </a:lnTo>
                    <a:lnTo>
                      <a:pt x="312267" y="486143"/>
                    </a:lnTo>
                    <a:lnTo>
                      <a:pt x="314134" y="484720"/>
                    </a:lnTo>
                    <a:close/>
                  </a:path>
                  <a:path w="489584" h="577850">
                    <a:moveTo>
                      <a:pt x="324104" y="476821"/>
                    </a:moveTo>
                    <a:lnTo>
                      <a:pt x="322046" y="475767"/>
                    </a:lnTo>
                    <a:lnTo>
                      <a:pt x="319849" y="474687"/>
                    </a:lnTo>
                    <a:lnTo>
                      <a:pt x="315150" y="479793"/>
                    </a:lnTo>
                    <a:lnTo>
                      <a:pt x="318325" y="481393"/>
                    </a:lnTo>
                    <a:lnTo>
                      <a:pt x="314147" y="484720"/>
                    </a:lnTo>
                    <a:lnTo>
                      <a:pt x="315760" y="483603"/>
                    </a:lnTo>
                    <a:lnTo>
                      <a:pt x="318731" y="481584"/>
                    </a:lnTo>
                    <a:lnTo>
                      <a:pt x="318338" y="481393"/>
                    </a:lnTo>
                    <a:lnTo>
                      <a:pt x="324104" y="476821"/>
                    </a:lnTo>
                    <a:close/>
                  </a:path>
                  <a:path w="489584" h="577850">
                    <a:moveTo>
                      <a:pt x="327698" y="63881"/>
                    </a:moveTo>
                    <a:lnTo>
                      <a:pt x="327342" y="63347"/>
                    </a:lnTo>
                    <a:lnTo>
                      <a:pt x="321614" y="61493"/>
                    </a:lnTo>
                    <a:lnTo>
                      <a:pt x="327698" y="63881"/>
                    </a:lnTo>
                    <a:close/>
                  </a:path>
                  <a:path w="489584" h="577850">
                    <a:moveTo>
                      <a:pt x="327926" y="473824"/>
                    </a:moveTo>
                    <a:lnTo>
                      <a:pt x="324104" y="476821"/>
                    </a:lnTo>
                    <a:lnTo>
                      <a:pt x="324993" y="477304"/>
                    </a:lnTo>
                    <a:lnTo>
                      <a:pt x="325869" y="477761"/>
                    </a:lnTo>
                    <a:lnTo>
                      <a:pt x="326898" y="477697"/>
                    </a:lnTo>
                    <a:lnTo>
                      <a:pt x="327926" y="473824"/>
                    </a:lnTo>
                    <a:close/>
                  </a:path>
                  <a:path w="489584" h="577850">
                    <a:moveTo>
                      <a:pt x="331787" y="470776"/>
                    </a:moveTo>
                    <a:lnTo>
                      <a:pt x="328510" y="471563"/>
                    </a:lnTo>
                    <a:lnTo>
                      <a:pt x="327926" y="473811"/>
                    </a:lnTo>
                    <a:lnTo>
                      <a:pt x="331787" y="470776"/>
                    </a:lnTo>
                    <a:close/>
                  </a:path>
                  <a:path w="489584" h="577850">
                    <a:moveTo>
                      <a:pt x="338721" y="4927"/>
                    </a:moveTo>
                    <a:lnTo>
                      <a:pt x="338175" y="4673"/>
                    </a:lnTo>
                    <a:lnTo>
                      <a:pt x="337794" y="4584"/>
                    </a:lnTo>
                    <a:lnTo>
                      <a:pt x="338709" y="4953"/>
                    </a:lnTo>
                    <a:close/>
                  </a:path>
                  <a:path w="489584" h="577850">
                    <a:moveTo>
                      <a:pt x="340410" y="2286"/>
                    </a:moveTo>
                    <a:lnTo>
                      <a:pt x="340067" y="2133"/>
                    </a:lnTo>
                    <a:lnTo>
                      <a:pt x="335064" y="0"/>
                    </a:lnTo>
                    <a:lnTo>
                      <a:pt x="329755" y="1879"/>
                    </a:lnTo>
                    <a:lnTo>
                      <a:pt x="331038" y="2857"/>
                    </a:lnTo>
                    <a:lnTo>
                      <a:pt x="334568" y="3873"/>
                    </a:lnTo>
                    <a:lnTo>
                      <a:pt x="337794" y="4584"/>
                    </a:lnTo>
                    <a:lnTo>
                      <a:pt x="332778" y="2590"/>
                    </a:lnTo>
                    <a:lnTo>
                      <a:pt x="335292" y="2501"/>
                    </a:lnTo>
                    <a:lnTo>
                      <a:pt x="337934" y="2133"/>
                    </a:lnTo>
                    <a:lnTo>
                      <a:pt x="340410" y="2286"/>
                    </a:lnTo>
                    <a:close/>
                  </a:path>
                  <a:path w="489584" h="577850">
                    <a:moveTo>
                      <a:pt x="341515" y="6223"/>
                    </a:moveTo>
                    <a:lnTo>
                      <a:pt x="339852" y="2616"/>
                    </a:lnTo>
                    <a:lnTo>
                      <a:pt x="338886" y="4584"/>
                    </a:lnTo>
                    <a:lnTo>
                      <a:pt x="338772" y="4953"/>
                    </a:lnTo>
                    <a:lnTo>
                      <a:pt x="341515" y="6223"/>
                    </a:lnTo>
                    <a:close/>
                  </a:path>
                  <a:path w="489584" h="577850">
                    <a:moveTo>
                      <a:pt x="353644" y="84480"/>
                    </a:moveTo>
                    <a:lnTo>
                      <a:pt x="353225" y="83312"/>
                    </a:lnTo>
                    <a:lnTo>
                      <a:pt x="351726" y="82664"/>
                    </a:lnTo>
                    <a:lnTo>
                      <a:pt x="350291" y="81940"/>
                    </a:lnTo>
                    <a:lnTo>
                      <a:pt x="348754" y="81343"/>
                    </a:lnTo>
                    <a:lnTo>
                      <a:pt x="348945" y="81673"/>
                    </a:lnTo>
                    <a:lnTo>
                      <a:pt x="349046" y="82092"/>
                    </a:lnTo>
                    <a:lnTo>
                      <a:pt x="349199" y="82461"/>
                    </a:lnTo>
                    <a:lnTo>
                      <a:pt x="353644" y="84480"/>
                    </a:lnTo>
                    <a:close/>
                  </a:path>
                  <a:path w="489584" h="577850">
                    <a:moveTo>
                      <a:pt x="365760" y="436473"/>
                    </a:moveTo>
                    <a:lnTo>
                      <a:pt x="363994" y="438975"/>
                    </a:lnTo>
                    <a:lnTo>
                      <a:pt x="364871" y="437883"/>
                    </a:lnTo>
                    <a:lnTo>
                      <a:pt x="365379" y="437121"/>
                    </a:lnTo>
                    <a:lnTo>
                      <a:pt x="365760" y="436473"/>
                    </a:lnTo>
                    <a:close/>
                  </a:path>
                  <a:path w="489584" h="577850">
                    <a:moveTo>
                      <a:pt x="385152" y="385470"/>
                    </a:moveTo>
                    <a:lnTo>
                      <a:pt x="384035" y="387083"/>
                    </a:lnTo>
                    <a:lnTo>
                      <a:pt x="382993" y="388835"/>
                    </a:lnTo>
                    <a:lnTo>
                      <a:pt x="382079" y="390956"/>
                    </a:lnTo>
                    <a:lnTo>
                      <a:pt x="385152" y="385470"/>
                    </a:lnTo>
                    <a:close/>
                  </a:path>
                  <a:path w="489584" h="577850">
                    <a:moveTo>
                      <a:pt x="392176" y="389813"/>
                    </a:moveTo>
                    <a:lnTo>
                      <a:pt x="388251" y="393153"/>
                    </a:lnTo>
                    <a:lnTo>
                      <a:pt x="388861" y="389953"/>
                    </a:lnTo>
                    <a:lnTo>
                      <a:pt x="388937" y="389547"/>
                    </a:lnTo>
                    <a:lnTo>
                      <a:pt x="390410" y="384225"/>
                    </a:lnTo>
                    <a:lnTo>
                      <a:pt x="388835" y="382409"/>
                    </a:lnTo>
                    <a:lnTo>
                      <a:pt x="386092" y="389953"/>
                    </a:lnTo>
                    <a:lnTo>
                      <a:pt x="385483" y="388861"/>
                    </a:lnTo>
                    <a:lnTo>
                      <a:pt x="381050" y="397471"/>
                    </a:lnTo>
                    <a:lnTo>
                      <a:pt x="383590" y="396646"/>
                    </a:lnTo>
                    <a:lnTo>
                      <a:pt x="384441" y="395389"/>
                    </a:lnTo>
                    <a:lnTo>
                      <a:pt x="385889" y="396709"/>
                    </a:lnTo>
                    <a:lnTo>
                      <a:pt x="382181" y="401853"/>
                    </a:lnTo>
                    <a:lnTo>
                      <a:pt x="380415" y="402971"/>
                    </a:lnTo>
                    <a:lnTo>
                      <a:pt x="378701" y="403326"/>
                    </a:lnTo>
                    <a:lnTo>
                      <a:pt x="375158" y="406209"/>
                    </a:lnTo>
                    <a:lnTo>
                      <a:pt x="367411" y="418350"/>
                    </a:lnTo>
                    <a:lnTo>
                      <a:pt x="367576" y="417068"/>
                    </a:lnTo>
                    <a:lnTo>
                      <a:pt x="366941" y="418096"/>
                    </a:lnTo>
                    <a:lnTo>
                      <a:pt x="366864" y="419188"/>
                    </a:lnTo>
                    <a:lnTo>
                      <a:pt x="362737" y="426212"/>
                    </a:lnTo>
                    <a:lnTo>
                      <a:pt x="356311" y="434632"/>
                    </a:lnTo>
                    <a:lnTo>
                      <a:pt x="352920" y="439039"/>
                    </a:lnTo>
                    <a:lnTo>
                      <a:pt x="345592" y="448703"/>
                    </a:lnTo>
                    <a:lnTo>
                      <a:pt x="337540" y="457733"/>
                    </a:lnTo>
                    <a:lnTo>
                      <a:pt x="336334" y="460819"/>
                    </a:lnTo>
                    <a:lnTo>
                      <a:pt x="338315" y="460768"/>
                    </a:lnTo>
                    <a:lnTo>
                      <a:pt x="340766" y="460578"/>
                    </a:lnTo>
                    <a:lnTo>
                      <a:pt x="340969" y="463219"/>
                    </a:lnTo>
                    <a:lnTo>
                      <a:pt x="343357" y="460578"/>
                    </a:lnTo>
                    <a:lnTo>
                      <a:pt x="344462" y="459359"/>
                    </a:lnTo>
                    <a:lnTo>
                      <a:pt x="349465" y="455155"/>
                    </a:lnTo>
                    <a:lnTo>
                      <a:pt x="352844" y="451053"/>
                    </a:lnTo>
                    <a:lnTo>
                      <a:pt x="356158" y="446913"/>
                    </a:lnTo>
                    <a:lnTo>
                      <a:pt x="358190" y="443674"/>
                    </a:lnTo>
                    <a:lnTo>
                      <a:pt x="358241" y="443242"/>
                    </a:lnTo>
                    <a:lnTo>
                      <a:pt x="359397" y="442290"/>
                    </a:lnTo>
                    <a:lnTo>
                      <a:pt x="359486" y="441871"/>
                    </a:lnTo>
                    <a:lnTo>
                      <a:pt x="359930" y="439508"/>
                    </a:lnTo>
                    <a:lnTo>
                      <a:pt x="360654" y="435648"/>
                    </a:lnTo>
                    <a:lnTo>
                      <a:pt x="356323" y="439508"/>
                    </a:lnTo>
                    <a:lnTo>
                      <a:pt x="356870" y="436105"/>
                    </a:lnTo>
                    <a:lnTo>
                      <a:pt x="360718" y="430860"/>
                    </a:lnTo>
                    <a:lnTo>
                      <a:pt x="367322" y="421081"/>
                    </a:lnTo>
                    <a:lnTo>
                      <a:pt x="369646" y="418350"/>
                    </a:lnTo>
                    <a:lnTo>
                      <a:pt x="371043" y="416712"/>
                    </a:lnTo>
                    <a:lnTo>
                      <a:pt x="372833" y="415772"/>
                    </a:lnTo>
                    <a:lnTo>
                      <a:pt x="370586" y="421208"/>
                    </a:lnTo>
                    <a:lnTo>
                      <a:pt x="370065" y="424586"/>
                    </a:lnTo>
                    <a:lnTo>
                      <a:pt x="368503" y="428256"/>
                    </a:lnTo>
                    <a:lnTo>
                      <a:pt x="363156" y="434581"/>
                    </a:lnTo>
                    <a:lnTo>
                      <a:pt x="364363" y="434632"/>
                    </a:lnTo>
                    <a:lnTo>
                      <a:pt x="367512" y="433412"/>
                    </a:lnTo>
                    <a:lnTo>
                      <a:pt x="365760" y="436473"/>
                    </a:lnTo>
                    <a:lnTo>
                      <a:pt x="367830" y="433412"/>
                    </a:lnTo>
                    <a:lnTo>
                      <a:pt x="369570" y="430860"/>
                    </a:lnTo>
                    <a:lnTo>
                      <a:pt x="376809" y="419747"/>
                    </a:lnTo>
                    <a:lnTo>
                      <a:pt x="379450" y="415772"/>
                    </a:lnTo>
                    <a:lnTo>
                      <a:pt x="389991" y="395389"/>
                    </a:lnTo>
                    <a:lnTo>
                      <a:pt x="390867" y="393153"/>
                    </a:lnTo>
                    <a:lnTo>
                      <a:pt x="392176" y="389813"/>
                    </a:lnTo>
                    <a:close/>
                  </a:path>
                  <a:path w="489584" h="577850">
                    <a:moveTo>
                      <a:pt x="412229" y="426466"/>
                    </a:moveTo>
                    <a:lnTo>
                      <a:pt x="412165" y="426275"/>
                    </a:lnTo>
                    <a:lnTo>
                      <a:pt x="412013" y="426212"/>
                    </a:lnTo>
                    <a:lnTo>
                      <a:pt x="411632" y="426618"/>
                    </a:lnTo>
                    <a:lnTo>
                      <a:pt x="412229" y="426466"/>
                    </a:lnTo>
                    <a:close/>
                  </a:path>
                  <a:path w="489584" h="577850">
                    <a:moveTo>
                      <a:pt x="415747" y="424103"/>
                    </a:moveTo>
                    <a:lnTo>
                      <a:pt x="414578" y="425958"/>
                    </a:lnTo>
                    <a:lnTo>
                      <a:pt x="413448" y="426186"/>
                    </a:lnTo>
                    <a:lnTo>
                      <a:pt x="412229" y="426466"/>
                    </a:lnTo>
                    <a:lnTo>
                      <a:pt x="412648" y="427469"/>
                    </a:lnTo>
                    <a:lnTo>
                      <a:pt x="409892" y="432993"/>
                    </a:lnTo>
                    <a:lnTo>
                      <a:pt x="411683" y="432562"/>
                    </a:lnTo>
                    <a:lnTo>
                      <a:pt x="413245" y="429856"/>
                    </a:lnTo>
                    <a:lnTo>
                      <a:pt x="414515" y="426974"/>
                    </a:lnTo>
                    <a:lnTo>
                      <a:pt x="415747" y="424103"/>
                    </a:lnTo>
                    <a:close/>
                  </a:path>
                  <a:path w="489584" h="577850">
                    <a:moveTo>
                      <a:pt x="417423" y="420344"/>
                    </a:moveTo>
                    <a:lnTo>
                      <a:pt x="415759" y="424103"/>
                    </a:lnTo>
                    <a:lnTo>
                      <a:pt x="416306" y="423252"/>
                    </a:lnTo>
                    <a:lnTo>
                      <a:pt x="416839" y="422097"/>
                    </a:lnTo>
                    <a:lnTo>
                      <a:pt x="417423" y="420344"/>
                    </a:lnTo>
                    <a:close/>
                  </a:path>
                  <a:path w="489584" h="577850">
                    <a:moveTo>
                      <a:pt x="418731" y="271373"/>
                    </a:moveTo>
                    <a:lnTo>
                      <a:pt x="418058" y="268668"/>
                    </a:lnTo>
                    <a:lnTo>
                      <a:pt x="418668" y="271818"/>
                    </a:lnTo>
                    <a:lnTo>
                      <a:pt x="418731" y="271373"/>
                    </a:lnTo>
                    <a:close/>
                  </a:path>
                  <a:path w="489584" h="577850">
                    <a:moveTo>
                      <a:pt x="421309" y="231051"/>
                    </a:moveTo>
                    <a:lnTo>
                      <a:pt x="420865" y="223824"/>
                    </a:lnTo>
                    <a:lnTo>
                      <a:pt x="420077" y="223926"/>
                    </a:lnTo>
                    <a:lnTo>
                      <a:pt x="419404" y="224790"/>
                    </a:lnTo>
                    <a:lnTo>
                      <a:pt x="419087" y="227749"/>
                    </a:lnTo>
                    <a:lnTo>
                      <a:pt x="419849" y="228155"/>
                    </a:lnTo>
                    <a:lnTo>
                      <a:pt x="420598" y="229501"/>
                    </a:lnTo>
                    <a:lnTo>
                      <a:pt x="421309" y="231051"/>
                    </a:lnTo>
                    <a:close/>
                  </a:path>
                  <a:path w="489584" h="577850">
                    <a:moveTo>
                      <a:pt x="421678" y="231838"/>
                    </a:moveTo>
                    <a:lnTo>
                      <a:pt x="421309" y="231051"/>
                    </a:lnTo>
                    <a:lnTo>
                      <a:pt x="421360" y="231838"/>
                    </a:lnTo>
                    <a:lnTo>
                      <a:pt x="421678" y="231838"/>
                    </a:lnTo>
                    <a:close/>
                  </a:path>
                  <a:path w="489584" h="577850">
                    <a:moveTo>
                      <a:pt x="424141" y="224599"/>
                    </a:moveTo>
                    <a:lnTo>
                      <a:pt x="423824" y="220980"/>
                    </a:lnTo>
                    <a:lnTo>
                      <a:pt x="423697" y="217322"/>
                    </a:lnTo>
                    <a:lnTo>
                      <a:pt x="423227" y="213728"/>
                    </a:lnTo>
                    <a:lnTo>
                      <a:pt x="422363" y="217512"/>
                    </a:lnTo>
                    <a:lnTo>
                      <a:pt x="420839" y="211201"/>
                    </a:lnTo>
                    <a:lnTo>
                      <a:pt x="419684" y="210718"/>
                    </a:lnTo>
                    <a:lnTo>
                      <a:pt x="420547" y="214985"/>
                    </a:lnTo>
                    <a:lnTo>
                      <a:pt x="420560" y="219430"/>
                    </a:lnTo>
                    <a:lnTo>
                      <a:pt x="420865" y="223824"/>
                    </a:lnTo>
                    <a:lnTo>
                      <a:pt x="421919" y="223685"/>
                    </a:lnTo>
                    <a:lnTo>
                      <a:pt x="423189" y="224917"/>
                    </a:lnTo>
                    <a:lnTo>
                      <a:pt x="424141" y="224599"/>
                    </a:lnTo>
                    <a:close/>
                  </a:path>
                  <a:path w="489584" h="577850">
                    <a:moveTo>
                      <a:pt x="430237" y="289153"/>
                    </a:moveTo>
                    <a:lnTo>
                      <a:pt x="429958" y="289255"/>
                    </a:lnTo>
                    <a:lnTo>
                      <a:pt x="429882" y="293535"/>
                    </a:lnTo>
                    <a:lnTo>
                      <a:pt x="430237" y="289153"/>
                    </a:lnTo>
                    <a:close/>
                  </a:path>
                  <a:path w="489584" h="577850">
                    <a:moveTo>
                      <a:pt x="430784" y="242138"/>
                    </a:moveTo>
                    <a:lnTo>
                      <a:pt x="430720" y="240576"/>
                    </a:lnTo>
                    <a:lnTo>
                      <a:pt x="430644" y="242087"/>
                    </a:lnTo>
                    <a:lnTo>
                      <a:pt x="430568" y="243395"/>
                    </a:lnTo>
                    <a:lnTo>
                      <a:pt x="430504" y="244640"/>
                    </a:lnTo>
                    <a:lnTo>
                      <a:pt x="430682" y="243484"/>
                    </a:lnTo>
                    <a:lnTo>
                      <a:pt x="430784" y="242138"/>
                    </a:lnTo>
                    <a:close/>
                  </a:path>
                  <a:path w="489584" h="577850">
                    <a:moveTo>
                      <a:pt x="433476" y="258800"/>
                    </a:moveTo>
                    <a:lnTo>
                      <a:pt x="429971" y="255549"/>
                    </a:lnTo>
                    <a:lnTo>
                      <a:pt x="430085" y="253149"/>
                    </a:lnTo>
                    <a:lnTo>
                      <a:pt x="430161" y="251790"/>
                    </a:lnTo>
                    <a:lnTo>
                      <a:pt x="430504" y="244652"/>
                    </a:lnTo>
                    <a:lnTo>
                      <a:pt x="430009" y="247878"/>
                    </a:lnTo>
                    <a:lnTo>
                      <a:pt x="427863" y="251523"/>
                    </a:lnTo>
                    <a:lnTo>
                      <a:pt x="424637" y="251790"/>
                    </a:lnTo>
                    <a:lnTo>
                      <a:pt x="426681" y="241782"/>
                    </a:lnTo>
                    <a:lnTo>
                      <a:pt x="426491" y="239204"/>
                    </a:lnTo>
                    <a:lnTo>
                      <a:pt x="426148" y="234645"/>
                    </a:lnTo>
                    <a:lnTo>
                      <a:pt x="425094" y="239204"/>
                    </a:lnTo>
                    <a:lnTo>
                      <a:pt x="423799" y="236575"/>
                    </a:lnTo>
                    <a:lnTo>
                      <a:pt x="422363" y="233375"/>
                    </a:lnTo>
                    <a:lnTo>
                      <a:pt x="422249" y="232778"/>
                    </a:lnTo>
                    <a:lnTo>
                      <a:pt x="422046" y="232397"/>
                    </a:lnTo>
                    <a:lnTo>
                      <a:pt x="421817" y="232130"/>
                    </a:lnTo>
                    <a:lnTo>
                      <a:pt x="421703" y="231889"/>
                    </a:lnTo>
                    <a:lnTo>
                      <a:pt x="421373" y="231889"/>
                    </a:lnTo>
                    <a:lnTo>
                      <a:pt x="420928" y="231889"/>
                    </a:lnTo>
                    <a:lnTo>
                      <a:pt x="420611" y="232041"/>
                    </a:lnTo>
                    <a:lnTo>
                      <a:pt x="420077" y="232664"/>
                    </a:lnTo>
                    <a:lnTo>
                      <a:pt x="421563" y="238467"/>
                    </a:lnTo>
                    <a:lnTo>
                      <a:pt x="418401" y="243027"/>
                    </a:lnTo>
                    <a:lnTo>
                      <a:pt x="418363" y="246761"/>
                    </a:lnTo>
                    <a:lnTo>
                      <a:pt x="420649" y="247319"/>
                    </a:lnTo>
                    <a:lnTo>
                      <a:pt x="420852" y="251523"/>
                    </a:lnTo>
                    <a:lnTo>
                      <a:pt x="420852" y="253149"/>
                    </a:lnTo>
                    <a:lnTo>
                      <a:pt x="420420" y="258559"/>
                    </a:lnTo>
                    <a:lnTo>
                      <a:pt x="420166" y="268668"/>
                    </a:lnTo>
                    <a:lnTo>
                      <a:pt x="420077" y="270675"/>
                    </a:lnTo>
                    <a:lnTo>
                      <a:pt x="419912" y="272211"/>
                    </a:lnTo>
                    <a:lnTo>
                      <a:pt x="419315" y="272567"/>
                    </a:lnTo>
                    <a:lnTo>
                      <a:pt x="418680" y="271894"/>
                    </a:lnTo>
                    <a:lnTo>
                      <a:pt x="417423" y="280085"/>
                    </a:lnTo>
                    <a:lnTo>
                      <a:pt x="419125" y="279501"/>
                    </a:lnTo>
                    <a:lnTo>
                      <a:pt x="418731" y="286232"/>
                    </a:lnTo>
                    <a:lnTo>
                      <a:pt x="416763" y="292798"/>
                    </a:lnTo>
                    <a:lnTo>
                      <a:pt x="415709" y="299478"/>
                    </a:lnTo>
                    <a:lnTo>
                      <a:pt x="415391" y="300050"/>
                    </a:lnTo>
                    <a:lnTo>
                      <a:pt x="415023" y="300609"/>
                    </a:lnTo>
                    <a:lnTo>
                      <a:pt x="414566" y="301002"/>
                    </a:lnTo>
                    <a:lnTo>
                      <a:pt x="414743" y="301752"/>
                    </a:lnTo>
                    <a:lnTo>
                      <a:pt x="414972" y="301917"/>
                    </a:lnTo>
                    <a:lnTo>
                      <a:pt x="415251" y="301891"/>
                    </a:lnTo>
                    <a:lnTo>
                      <a:pt x="409879" y="323392"/>
                    </a:lnTo>
                    <a:lnTo>
                      <a:pt x="403009" y="344551"/>
                    </a:lnTo>
                    <a:lnTo>
                      <a:pt x="394741" y="365277"/>
                    </a:lnTo>
                    <a:lnTo>
                      <a:pt x="385140" y="385470"/>
                    </a:lnTo>
                    <a:lnTo>
                      <a:pt x="387819" y="381889"/>
                    </a:lnTo>
                    <a:lnTo>
                      <a:pt x="390232" y="378828"/>
                    </a:lnTo>
                    <a:lnTo>
                      <a:pt x="392696" y="374929"/>
                    </a:lnTo>
                    <a:lnTo>
                      <a:pt x="393357" y="377202"/>
                    </a:lnTo>
                    <a:lnTo>
                      <a:pt x="394830" y="374929"/>
                    </a:lnTo>
                    <a:lnTo>
                      <a:pt x="396684" y="371792"/>
                    </a:lnTo>
                    <a:lnTo>
                      <a:pt x="398411" y="371500"/>
                    </a:lnTo>
                    <a:lnTo>
                      <a:pt x="398170" y="374383"/>
                    </a:lnTo>
                    <a:lnTo>
                      <a:pt x="398081" y="374929"/>
                    </a:lnTo>
                    <a:lnTo>
                      <a:pt x="395884" y="378841"/>
                    </a:lnTo>
                    <a:lnTo>
                      <a:pt x="394081" y="380974"/>
                    </a:lnTo>
                    <a:lnTo>
                      <a:pt x="395071" y="382612"/>
                    </a:lnTo>
                    <a:lnTo>
                      <a:pt x="397967" y="379691"/>
                    </a:lnTo>
                    <a:lnTo>
                      <a:pt x="399503" y="380936"/>
                    </a:lnTo>
                    <a:lnTo>
                      <a:pt x="400062" y="379691"/>
                    </a:lnTo>
                    <a:lnTo>
                      <a:pt x="402475" y="374383"/>
                    </a:lnTo>
                    <a:lnTo>
                      <a:pt x="402755" y="371500"/>
                    </a:lnTo>
                    <a:lnTo>
                      <a:pt x="403009" y="368808"/>
                    </a:lnTo>
                    <a:lnTo>
                      <a:pt x="403275" y="363232"/>
                    </a:lnTo>
                    <a:lnTo>
                      <a:pt x="405485" y="356628"/>
                    </a:lnTo>
                    <a:lnTo>
                      <a:pt x="407123" y="357759"/>
                    </a:lnTo>
                    <a:lnTo>
                      <a:pt x="407454" y="361683"/>
                    </a:lnTo>
                    <a:lnTo>
                      <a:pt x="409117" y="356628"/>
                    </a:lnTo>
                    <a:lnTo>
                      <a:pt x="409778" y="354622"/>
                    </a:lnTo>
                    <a:lnTo>
                      <a:pt x="409498" y="356539"/>
                    </a:lnTo>
                    <a:lnTo>
                      <a:pt x="410108" y="354622"/>
                    </a:lnTo>
                    <a:lnTo>
                      <a:pt x="411480" y="350253"/>
                    </a:lnTo>
                    <a:lnTo>
                      <a:pt x="413626" y="347357"/>
                    </a:lnTo>
                    <a:lnTo>
                      <a:pt x="414947" y="345059"/>
                    </a:lnTo>
                    <a:lnTo>
                      <a:pt x="414439" y="340525"/>
                    </a:lnTo>
                    <a:lnTo>
                      <a:pt x="416966" y="341591"/>
                    </a:lnTo>
                    <a:lnTo>
                      <a:pt x="417017" y="340525"/>
                    </a:lnTo>
                    <a:lnTo>
                      <a:pt x="417233" y="335953"/>
                    </a:lnTo>
                    <a:lnTo>
                      <a:pt x="419468" y="325742"/>
                    </a:lnTo>
                    <a:lnTo>
                      <a:pt x="420878" y="320014"/>
                    </a:lnTo>
                    <a:lnTo>
                      <a:pt x="421284" y="320497"/>
                    </a:lnTo>
                    <a:lnTo>
                      <a:pt x="421335" y="320014"/>
                    </a:lnTo>
                    <a:lnTo>
                      <a:pt x="422211" y="311759"/>
                    </a:lnTo>
                    <a:lnTo>
                      <a:pt x="422986" y="307403"/>
                    </a:lnTo>
                    <a:lnTo>
                      <a:pt x="423938" y="302717"/>
                    </a:lnTo>
                    <a:lnTo>
                      <a:pt x="424065" y="301891"/>
                    </a:lnTo>
                    <a:lnTo>
                      <a:pt x="425424" y="293039"/>
                    </a:lnTo>
                    <a:lnTo>
                      <a:pt x="426948" y="302006"/>
                    </a:lnTo>
                    <a:lnTo>
                      <a:pt x="429488" y="295960"/>
                    </a:lnTo>
                    <a:lnTo>
                      <a:pt x="426326" y="293890"/>
                    </a:lnTo>
                    <a:lnTo>
                      <a:pt x="426567" y="293039"/>
                    </a:lnTo>
                    <a:lnTo>
                      <a:pt x="427558" y="289471"/>
                    </a:lnTo>
                    <a:lnTo>
                      <a:pt x="428028" y="289890"/>
                    </a:lnTo>
                    <a:lnTo>
                      <a:pt x="429285" y="289471"/>
                    </a:lnTo>
                    <a:lnTo>
                      <a:pt x="429958" y="289255"/>
                    </a:lnTo>
                    <a:lnTo>
                      <a:pt x="430022" y="285877"/>
                    </a:lnTo>
                    <a:lnTo>
                      <a:pt x="428993" y="279501"/>
                    </a:lnTo>
                    <a:lnTo>
                      <a:pt x="428777" y="278180"/>
                    </a:lnTo>
                    <a:lnTo>
                      <a:pt x="428256" y="272567"/>
                    </a:lnTo>
                    <a:lnTo>
                      <a:pt x="428218" y="272211"/>
                    </a:lnTo>
                    <a:lnTo>
                      <a:pt x="428078" y="270675"/>
                    </a:lnTo>
                    <a:lnTo>
                      <a:pt x="426605" y="265226"/>
                    </a:lnTo>
                    <a:lnTo>
                      <a:pt x="425945" y="271551"/>
                    </a:lnTo>
                    <a:lnTo>
                      <a:pt x="424688" y="272211"/>
                    </a:lnTo>
                    <a:lnTo>
                      <a:pt x="423087" y="270090"/>
                    </a:lnTo>
                    <a:lnTo>
                      <a:pt x="425297" y="260819"/>
                    </a:lnTo>
                    <a:lnTo>
                      <a:pt x="426910" y="260400"/>
                    </a:lnTo>
                    <a:lnTo>
                      <a:pt x="427647" y="261721"/>
                    </a:lnTo>
                    <a:lnTo>
                      <a:pt x="427659" y="266954"/>
                    </a:lnTo>
                    <a:lnTo>
                      <a:pt x="429133" y="263791"/>
                    </a:lnTo>
                    <a:lnTo>
                      <a:pt x="428078" y="261162"/>
                    </a:lnTo>
                    <a:lnTo>
                      <a:pt x="427634" y="260400"/>
                    </a:lnTo>
                    <a:lnTo>
                      <a:pt x="426529" y="258559"/>
                    </a:lnTo>
                    <a:lnTo>
                      <a:pt x="425157" y="255993"/>
                    </a:lnTo>
                    <a:lnTo>
                      <a:pt x="427316" y="253149"/>
                    </a:lnTo>
                    <a:lnTo>
                      <a:pt x="429247" y="256895"/>
                    </a:lnTo>
                    <a:lnTo>
                      <a:pt x="430707" y="263474"/>
                    </a:lnTo>
                    <a:lnTo>
                      <a:pt x="431482" y="269113"/>
                    </a:lnTo>
                    <a:lnTo>
                      <a:pt x="433476" y="258800"/>
                    </a:lnTo>
                    <a:close/>
                  </a:path>
                  <a:path w="489584" h="577850">
                    <a:moveTo>
                      <a:pt x="467626" y="348322"/>
                    </a:moveTo>
                    <a:lnTo>
                      <a:pt x="467296" y="347294"/>
                    </a:lnTo>
                    <a:lnTo>
                      <a:pt x="467220" y="348957"/>
                    </a:lnTo>
                    <a:lnTo>
                      <a:pt x="467283" y="350253"/>
                    </a:lnTo>
                    <a:lnTo>
                      <a:pt x="467360" y="351447"/>
                    </a:lnTo>
                    <a:lnTo>
                      <a:pt x="467588" y="349732"/>
                    </a:lnTo>
                    <a:lnTo>
                      <a:pt x="467626" y="348322"/>
                    </a:lnTo>
                    <a:close/>
                  </a:path>
                  <a:path w="489584" h="577850">
                    <a:moveTo>
                      <a:pt x="472833" y="263740"/>
                    </a:moveTo>
                    <a:lnTo>
                      <a:pt x="471487" y="257289"/>
                    </a:lnTo>
                    <a:lnTo>
                      <a:pt x="471233" y="255168"/>
                    </a:lnTo>
                    <a:lnTo>
                      <a:pt x="470979" y="262445"/>
                    </a:lnTo>
                    <a:lnTo>
                      <a:pt x="470776" y="259283"/>
                    </a:lnTo>
                    <a:lnTo>
                      <a:pt x="470700" y="266915"/>
                    </a:lnTo>
                    <a:lnTo>
                      <a:pt x="472833" y="263740"/>
                    </a:lnTo>
                    <a:close/>
                  </a:path>
                  <a:path w="489584" h="577850">
                    <a:moveTo>
                      <a:pt x="473189" y="379882"/>
                    </a:moveTo>
                    <a:lnTo>
                      <a:pt x="471792" y="379006"/>
                    </a:lnTo>
                    <a:lnTo>
                      <a:pt x="469849" y="380238"/>
                    </a:lnTo>
                    <a:lnTo>
                      <a:pt x="469798" y="377520"/>
                    </a:lnTo>
                    <a:lnTo>
                      <a:pt x="469531" y="376059"/>
                    </a:lnTo>
                    <a:lnTo>
                      <a:pt x="466915" y="381088"/>
                    </a:lnTo>
                    <a:lnTo>
                      <a:pt x="464591" y="381520"/>
                    </a:lnTo>
                    <a:lnTo>
                      <a:pt x="464515" y="374205"/>
                    </a:lnTo>
                    <a:lnTo>
                      <a:pt x="467804" y="368198"/>
                    </a:lnTo>
                    <a:lnTo>
                      <a:pt x="469404" y="369354"/>
                    </a:lnTo>
                    <a:lnTo>
                      <a:pt x="466661" y="374865"/>
                    </a:lnTo>
                    <a:lnTo>
                      <a:pt x="469938" y="371602"/>
                    </a:lnTo>
                    <a:lnTo>
                      <a:pt x="469430" y="366560"/>
                    </a:lnTo>
                    <a:lnTo>
                      <a:pt x="471436" y="365480"/>
                    </a:lnTo>
                    <a:lnTo>
                      <a:pt x="468185" y="365975"/>
                    </a:lnTo>
                    <a:lnTo>
                      <a:pt x="469087" y="358254"/>
                    </a:lnTo>
                    <a:lnTo>
                      <a:pt x="467537" y="356844"/>
                    </a:lnTo>
                    <a:lnTo>
                      <a:pt x="467360" y="351447"/>
                    </a:lnTo>
                    <a:lnTo>
                      <a:pt x="464820" y="359435"/>
                    </a:lnTo>
                    <a:lnTo>
                      <a:pt x="461073" y="369214"/>
                    </a:lnTo>
                    <a:lnTo>
                      <a:pt x="457390" y="379526"/>
                    </a:lnTo>
                    <a:lnTo>
                      <a:pt x="455066" y="389128"/>
                    </a:lnTo>
                    <a:lnTo>
                      <a:pt x="455561" y="396303"/>
                    </a:lnTo>
                    <a:lnTo>
                      <a:pt x="461479" y="394741"/>
                    </a:lnTo>
                    <a:lnTo>
                      <a:pt x="466039" y="396760"/>
                    </a:lnTo>
                    <a:lnTo>
                      <a:pt x="466788" y="396557"/>
                    </a:lnTo>
                    <a:lnTo>
                      <a:pt x="469061" y="392620"/>
                    </a:lnTo>
                    <a:lnTo>
                      <a:pt x="470801" y="388518"/>
                    </a:lnTo>
                    <a:lnTo>
                      <a:pt x="472376" y="384327"/>
                    </a:lnTo>
                    <a:lnTo>
                      <a:pt x="473189" y="379882"/>
                    </a:lnTo>
                    <a:close/>
                  </a:path>
                  <a:path w="489584" h="577850">
                    <a:moveTo>
                      <a:pt x="476986" y="230136"/>
                    </a:moveTo>
                    <a:lnTo>
                      <a:pt x="475665" y="223062"/>
                    </a:lnTo>
                    <a:lnTo>
                      <a:pt x="475919" y="225882"/>
                    </a:lnTo>
                    <a:lnTo>
                      <a:pt x="476986" y="230136"/>
                    </a:lnTo>
                    <a:close/>
                  </a:path>
                  <a:path w="489584" h="577850">
                    <a:moveTo>
                      <a:pt x="478904" y="310565"/>
                    </a:moveTo>
                    <a:lnTo>
                      <a:pt x="478434" y="311188"/>
                    </a:lnTo>
                    <a:lnTo>
                      <a:pt x="478370" y="317893"/>
                    </a:lnTo>
                    <a:lnTo>
                      <a:pt x="478828" y="317296"/>
                    </a:lnTo>
                    <a:lnTo>
                      <a:pt x="478904" y="310565"/>
                    </a:lnTo>
                    <a:close/>
                  </a:path>
                  <a:path w="489584" h="577850">
                    <a:moveTo>
                      <a:pt x="482917" y="362102"/>
                    </a:moveTo>
                    <a:lnTo>
                      <a:pt x="481088" y="362140"/>
                    </a:lnTo>
                    <a:lnTo>
                      <a:pt x="481774" y="366077"/>
                    </a:lnTo>
                    <a:lnTo>
                      <a:pt x="480809" y="368935"/>
                    </a:lnTo>
                    <a:lnTo>
                      <a:pt x="482320" y="365518"/>
                    </a:lnTo>
                    <a:lnTo>
                      <a:pt x="482917" y="362102"/>
                    </a:lnTo>
                    <a:close/>
                  </a:path>
                  <a:path w="489584" h="577850">
                    <a:moveTo>
                      <a:pt x="489445" y="265595"/>
                    </a:moveTo>
                    <a:lnTo>
                      <a:pt x="488429" y="258813"/>
                    </a:lnTo>
                    <a:lnTo>
                      <a:pt x="488632" y="261289"/>
                    </a:lnTo>
                    <a:lnTo>
                      <a:pt x="488950" y="263791"/>
                    </a:lnTo>
                    <a:lnTo>
                      <a:pt x="489064" y="266255"/>
                    </a:lnTo>
                    <a:lnTo>
                      <a:pt x="489445" y="265595"/>
                    </a:lnTo>
                    <a:close/>
                  </a:path>
                </a:pathLst>
              </a:custGeom>
              <a:solidFill>
                <a:srgbClr val="1CADEB"/>
              </a:solidFill>
            </p:spPr>
            <p:txBody>
              <a:bodyPr wrap="square" lIns="0" tIns="0" rIns="0" bIns="0" rtlCol="0"/>
              <a:lstStyle/>
              <a:p>
                <a:endParaRPr/>
              </a:p>
            </p:txBody>
          </p:sp>
          <p:sp>
            <p:nvSpPr>
              <p:cNvPr id="391" name="object 80"/>
              <p:cNvSpPr/>
              <p:nvPr/>
            </p:nvSpPr>
            <p:spPr>
              <a:xfrm>
                <a:off x="9582506" y="7559072"/>
                <a:ext cx="3248025" cy="2997200"/>
              </a:xfrm>
              <a:custGeom>
                <a:avLst/>
                <a:gdLst/>
                <a:ahLst/>
                <a:cxnLst/>
                <a:rect l="l" t="t" r="r" b="b"/>
                <a:pathLst>
                  <a:path w="3248025" h="2997200">
                    <a:moveTo>
                      <a:pt x="1067443" y="12700"/>
                    </a:moveTo>
                    <a:lnTo>
                      <a:pt x="829529" y="12700"/>
                    </a:lnTo>
                    <a:lnTo>
                      <a:pt x="784645" y="25400"/>
                    </a:lnTo>
                    <a:lnTo>
                      <a:pt x="741838" y="38100"/>
                    </a:lnTo>
                    <a:lnTo>
                      <a:pt x="701612" y="63500"/>
                    </a:lnTo>
                    <a:lnTo>
                      <a:pt x="655021" y="88900"/>
                    </a:lnTo>
                    <a:lnTo>
                      <a:pt x="617370" y="127000"/>
                    </a:lnTo>
                    <a:lnTo>
                      <a:pt x="588312" y="152400"/>
                    </a:lnTo>
                    <a:lnTo>
                      <a:pt x="567504" y="190500"/>
                    </a:lnTo>
                    <a:lnTo>
                      <a:pt x="554600" y="241300"/>
                    </a:lnTo>
                    <a:lnTo>
                      <a:pt x="549257" y="279400"/>
                    </a:lnTo>
                    <a:lnTo>
                      <a:pt x="551130" y="330200"/>
                    </a:lnTo>
                    <a:lnTo>
                      <a:pt x="559875" y="368300"/>
                    </a:lnTo>
                    <a:lnTo>
                      <a:pt x="575146" y="419100"/>
                    </a:lnTo>
                    <a:lnTo>
                      <a:pt x="596599" y="469900"/>
                    </a:lnTo>
                    <a:lnTo>
                      <a:pt x="621326" y="508000"/>
                    </a:lnTo>
                    <a:lnTo>
                      <a:pt x="648030" y="558800"/>
                    </a:lnTo>
                    <a:lnTo>
                      <a:pt x="676477" y="596900"/>
                    </a:lnTo>
                    <a:lnTo>
                      <a:pt x="706433" y="635000"/>
                    </a:lnTo>
                    <a:lnTo>
                      <a:pt x="737663" y="673100"/>
                    </a:lnTo>
                    <a:lnTo>
                      <a:pt x="757448" y="698500"/>
                    </a:lnTo>
                    <a:lnTo>
                      <a:pt x="777452" y="723900"/>
                    </a:lnTo>
                    <a:lnTo>
                      <a:pt x="772866" y="723900"/>
                    </a:lnTo>
                    <a:lnTo>
                      <a:pt x="768322" y="736600"/>
                    </a:lnTo>
                    <a:lnTo>
                      <a:pt x="763830" y="736600"/>
                    </a:lnTo>
                    <a:lnTo>
                      <a:pt x="725678" y="774700"/>
                    </a:lnTo>
                    <a:lnTo>
                      <a:pt x="689974" y="812800"/>
                    </a:lnTo>
                    <a:lnTo>
                      <a:pt x="656196" y="850900"/>
                    </a:lnTo>
                    <a:lnTo>
                      <a:pt x="623824" y="889000"/>
                    </a:lnTo>
                    <a:lnTo>
                      <a:pt x="592337" y="939800"/>
                    </a:lnTo>
                    <a:lnTo>
                      <a:pt x="563952" y="977900"/>
                    </a:lnTo>
                    <a:lnTo>
                      <a:pt x="536392" y="1016000"/>
                    </a:lnTo>
                    <a:lnTo>
                      <a:pt x="509647" y="1054100"/>
                    </a:lnTo>
                    <a:lnTo>
                      <a:pt x="483709" y="1104900"/>
                    </a:lnTo>
                    <a:lnTo>
                      <a:pt x="458568" y="1143000"/>
                    </a:lnTo>
                    <a:lnTo>
                      <a:pt x="434215" y="1181100"/>
                    </a:lnTo>
                    <a:lnTo>
                      <a:pt x="410640" y="1231900"/>
                    </a:lnTo>
                    <a:lnTo>
                      <a:pt x="387834" y="1270000"/>
                    </a:lnTo>
                    <a:lnTo>
                      <a:pt x="365788" y="1320800"/>
                    </a:lnTo>
                    <a:lnTo>
                      <a:pt x="344492" y="1358900"/>
                    </a:lnTo>
                    <a:lnTo>
                      <a:pt x="323937" y="1409700"/>
                    </a:lnTo>
                    <a:lnTo>
                      <a:pt x="304113" y="1460500"/>
                    </a:lnTo>
                    <a:lnTo>
                      <a:pt x="285012" y="1498600"/>
                    </a:lnTo>
                    <a:lnTo>
                      <a:pt x="266623" y="1549400"/>
                    </a:lnTo>
                    <a:lnTo>
                      <a:pt x="248938" y="1587500"/>
                    </a:lnTo>
                    <a:lnTo>
                      <a:pt x="231947" y="1638300"/>
                    </a:lnTo>
                    <a:lnTo>
                      <a:pt x="215641" y="1689100"/>
                    </a:lnTo>
                    <a:lnTo>
                      <a:pt x="200010" y="1727200"/>
                    </a:lnTo>
                    <a:lnTo>
                      <a:pt x="185045" y="1778000"/>
                    </a:lnTo>
                    <a:lnTo>
                      <a:pt x="170737" y="1828800"/>
                    </a:lnTo>
                    <a:lnTo>
                      <a:pt x="157076" y="1879600"/>
                    </a:lnTo>
                    <a:lnTo>
                      <a:pt x="144053" y="1917700"/>
                    </a:lnTo>
                    <a:lnTo>
                      <a:pt x="131658" y="1968500"/>
                    </a:lnTo>
                    <a:lnTo>
                      <a:pt x="119883" y="2019300"/>
                    </a:lnTo>
                    <a:lnTo>
                      <a:pt x="108718" y="2070100"/>
                    </a:lnTo>
                    <a:lnTo>
                      <a:pt x="98153" y="2120900"/>
                    </a:lnTo>
                    <a:lnTo>
                      <a:pt x="88179" y="2159000"/>
                    </a:lnTo>
                    <a:lnTo>
                      <a:pt x="78787" y="2209800"/>
                    </a:lnTo>
                    <a:lnTo>
                      <a:pt x="69968" y="2260600"/>
                    </a:lnTo>
                    <a:lnTo>
                      <a:pt x="61711" y="2311400"/>
                    </a:lnTo>
                    <a:lnTo>
                      <a:pt x="54009" y="2362200"/>
                    </a:lnTo>
                    <a:lnTo>
                      <a:pt x="46850" y="2413000"/>
                    </a:lnTo>
                    <a:lnTo>
                      <a:pt x="40227" y="2463800"/>
                    </a:lnTo>
                    <a:lnTo>
                      <a:pt x="34129" y="2514600"/>
                    </a:lnTo>
                    <a:lnTo>
                      <a:pt x="28547" y="2552700"/>
                    </a:lnTo>
                    <a:lnTo>
                      <a:pt x="23473" y="2603500"/>
                    </a:lnTo>
                    <a:lnTo>
                      <a:pt x="18895" y="2654300"/>
                    </a:lnTo>
                    <a:lnTo>
                      <a:pt x="14806" y="2705100"/>
                    </a:lnTo>
                    <a:lnTo>
                      <a:pt x="11196" y="2755900"/>
                    </a:lnTo>
                    <a:lnTo>
                      <a:pt x="8055" y="2806700"/>
                    </a:lnTo>
                    <a:lnTo>
                      <a:pt x="5375" y="2857500"/>
                    </a:lnTo>
                    <a:lnTo>
                      <a:pt x="3145" y="2908300"/>
                    </a:lnTo>
                    <a:lnTo>
                      <a:pt x="0" y="2997200"/>
                    </a:lnTo>
                    <a:lnTo>
                      <a:pt x="553595" y="2984500"/>
                    </a:lnTo>
                    <a:lnTo>
                      <a:pt x="550045" y="2933700"/>
                    </a:lnTo>
                    <a:lnTo>
                      <a:pt x="547048" y="2882900"/>
                    </a:lnTo>
                    <a:lnTo>
                      <a:pt x="544614" y="2844800"/>
                    </a:lnTo>
                    <a:lnTo>
                      <a:pt x="542755" y="2794000"/>
                    </a:lnTo>
                    <a:lnTo>
                      <a:pt x="541481" y="2743200"/>
                    </a:lnTo>
                    <a:lnTo>
                      <a:pt x="540804" y="2692400"/>
                    </a:lnTo>
                    <a:lnTo>
                      <a:pt x="540736" y="2641600"/>
                    </a:lnTo>
                    <a:lnTo>
                      <a:pt x="541286" y="2590800"/>
                    </a:lnTo>
                    <a:lnTo>
                      <a:pt x="542466" y="2540000"/>
                    </a:lnTo>
                    <a:lnTo>
                      <a:pt x="544288" y="2489200"/>
                    </a:lnTo>
                    <a:lnTo>
                      <a:pt x="546763" y="2438400"/>
                    </a:lnTo>
                    <a:lnTo>
                      <a:pt x="549901" y="2387600"/>
                    </a:lnTo>
                    <a:lnTo>
                      <a:pt x="553714" y="2336800"/>
                    </a:lnTo>
                    <a:lnTo>
                      <a:pt x="558213" y="2286000"/>
                    </a:lnTo>
                    <a:lnTo>
                      <a:pt x="563409" y="2235200"/>
                    </a:lnTo>
                    <a:lnTo>
                      <a:pt x="569313" y="2184400"/>
                    </a:lnTo>
                    <a:lnTo>
                      <a:pt x="575936" y="2146300"/>
                    </a:lnTo>
                    <a:lnTo>
                      <a:pt x="583290" y="2095500"/>
                    </a:lnTo>
                    <a:lnTo>
                      <a:pt x="591385" y="2044700"/>
                    </a:lnTo>
                    <a:lnTo>
                      <a:pt x="600234" y="1993900"/>
                    </a:lnTo>
                    <a:lnTo>
                      <a:pt x="609846" y="1943100"/>
                    </a:lnTo>
                    <a:lnTo>
                      <a:pt x="620233" y="1892300"/>
                    </a:lnTo>
                    <a:lnTo>
                      <a:pt x="631406" y="1841500"/>
                    </a:lnTo>
                    <a:lnTo>
                      <a:pt x="643376" y="1803400"/>
                    </a:lnTo>
                    <a:lnTo>
                      <a:pt x="656155" y="1752600"/>
                    </a:lnTo>
                    <a:lnTo>
                      <a:pt x="669753" y="1701800"/>
                    </a:lnTo>
                    <a:lnTo>
                      <a:pt x="684182" y="1651000"/>
                    </a:lnTo>
                    <a:lnTo>
                      <a:pt x="699453" y="1600200"/>
                    </a:lnTo>
                    <a:lnTo>
                      <a:pt x="715576" y="1562100"/>
                    </a:lnTo>
                    <a:lnTo>
                      <a:pt x="732564" y="1511300"/>
                    </a:lnTo>
                    <a:lnTo>
                      <a:pt x="750427" y="1460500"/>
                    </a:lnTo>
                    <a:lnTo>
                      <a:pt x="769176" y="1422400"/>
                    </a:lnTo>
                    <a:lnTo>
                      <a:pt x="788823" y="1371600"/>
                    </a:lnTo>
                    <a:lnTo>
                      <a:pt x="809378" y="1333500"/>
                    </a:lnTo>
                    <a:lnTo>
                      <a:pt x="831835" y="1282700"/>
                    </a:lnTo>
                    <a:lnTo>
                      <a:pt x="855290" y="1231900"/>
                    </a:lnTo>
                    <a:lnTo>
                      <a:pt x="879869" y="1193800"/>
                    </a:lnTo>
                    <a:lnTo>
                      <a:pt x="905699" y="1143000"/>
                    </a:lnTo>
                    <a:lnTo>
                      <a:pt x="932906" y="1104900"/>
                    </a:lnTo>
                    <a:lnTo>
                      <a:pt x="961614" y="1066800"/>
                    </a:lnTo>
                    <a:lnTo>
                      <a:pt x="977592" y="1041400"/>
                    </a:lnTo>
                    <a:lnTo>
                      <a:pt x="993841" y="1016000"/>
                    </a:lnTo>
                    <a:lnTo>
                      <a:pt x="1010471" y="1003300"/>
                    </a:lnTo>
                    <a:lnTo>
                      <a:pt x="1027591" y="977900"/>
                    </a:lnTo>
                    <a:lnTo>
                      <a:pt x="1284582" y="977900"/>
                    </a:lnTo>
                    <a:lnTo>
                      <a:pt x="1261667" y="952500"/>
                    </a:lnTo>
                    <a:lnTo>
                      <a:pt x="1227552" y="927100"/>
                    </a:lnTo>
                    <a:lnTo>
                      <a:pt x="1193712" y="889000"/>
                    </a:lnTo>
                    <a:lnTo>
                      <a:pt x="1232087" y="850900"/>
                    </a:lnTo>
                    <a:lnTo>
                      <a:pt x="1267587" y="825500"/>
                    </a:lnTo>
                    <a:lnTo>
                      <a:pt x="1300079" y="787400"/>
                    </a:lnTo>
                    <a:lnTo>
                      <a:pt x="1329428" y="736600"/>
                    </a:lnTo>
                    <a:lnTo>
                      <a:pt x="1355502" y="698500"/>
                    </a:lnTo>
                    <a:lnTo>
                      <a:pt x="1378167" y="647700"/>
                    </a:lnTo>
                    <a:lnTo>
                      <a:pt x="1395325" y="609600"/>
                    </a:lnTo>
                    <a:lnTo>
                      <a:pt x="965101" y="609600"/>
                    </a:lnTo>
                    <a:lnTo>
                      <a:pt x="935572" y="571500"/>
                    </a:lnTo>
                    <a:lnTo>
                      <a:pt x="907149" y="533400"/>
                    </a:lnTo>
                    <a:lnTo>
                      <a:pt x="880193" y="495300"/>
                    </a:lnTo>
                    <a:lnTo>
                      <a:pt x="855061" y="457200"/>
                    </a:lnTo>
                    <a:lnTo>
                      <a:pt x="832115" y="419100"/>
                    </a:lnTo>
                    <a:lnTo>
                      <a:pt x="811713" y="368300"/>
                    </a:lnTo>
                    <a:lnTo>
                      <a:pt x="804294" y="342900"/>
                    </a:lnTo>
                    <a:lnTo>
                      <a:pt x="801297" y="342900"/>
                    </a:lnTo>
                    <a:lnTo>
                      <a:pt x="798855" y="330200"/>
                    </a:lnTo>
                    <a:lnTo>
                      <a:pt x="796657" y="317500"/>
                    </a:lnTo>
                    <a:lnTo>
                      <a:pt x="795248" y="304800"/>
                    </a:lnTo>
                    <a:lnTo>
                      <a:pt x="794938" y="304800"/>
                    </a:lnTo>
                    <a:lnTo>
                      <a:pt x="796038" y="292100"/>
                    </a:lnTo>
                    <a:lnTo>
                      <a:pt x="813158" y="292100"/>
                    </a:lnTo>
                    <a:lnTo>
                      <a:pt x="859934" y="279400"/>
                    </a:lnTo>
                    <a:lnTo>
                      <a:pt x="1409195" y="279400"/>
                    </a:lnTo>
                    <a:lnTo>
                      <a:pt x="1397394" y="241300"/>
                    </a:lnTo>
                    <a:lnTo>
                      <a:pt x="1376176" y="203200"/>
                    </a:lnTo>
                    <a:lnTo>
                      <a:pt x="1349168" y="165100"/>
                    </a:lnTo>
                    <a:lnTo>
                      <a:pt x="1316064" y="127000"/>
                    </a:lnTo>
                    <a:lnTo>
                      <a:pt x="1281624" y="101600"/>
                    </a:lnTo>
                    <a:lnTo>
                      <a:pt x="1243712" y="76200"/>
                    </a:lnTo>
                    <a:lnTo>
                      <a:pt x="1202834" y="50800"/>
                    </a:lnTo>
                    <a:lnTo>
                      <a:pt x="1159494" y="38100"/>
                    </a:lnTo>
                    <a:lnTo>
                      <a:pt x="1067443" y="12700"/>
                    </a:lnTo>
                    <a:close/>
                  </a:path>
                  <a:path w="3248025" h="2997200">
                    <a:moveTo>
                      <a:pt x="1284582" y="977900"/>
                    </a:moveTo>
                    <a:lnTo>
                      <a:pt x="1027591" y="977900"/>
                    </a:lnTo>
                    <a:lnTo>
                      <a:pt x="1064149" y="1016000"/>
                    </a:lnTo>
                    <a:lnTo>
                      <a:pt x="1138101" y="1092200"/>
                    </a:lnTo>
                    <a:lnTo>
                      <a:pt x="1175426" y="1117600"/>
                    </a:lnTo>
                    <a:lnTo>
                      <a:pt x="1212936" y="1155700"/>
                    </a:lnTo>
                    <a:lnTo>
                      <a:pt x="1250597" y="1181100"/>
                    </a:lnTo>
                    <a:lnTo>
                      <a:pt x="1326232" y="1257300"/>
                    </a:lnTo>
                    <a:lnTo>
                      <a:pt x="1364136" y="1282700"/>
                    </a:lnTo>
                    <a:lnTo>
                      <a:pt x="1402051" y="1320800"/>
                    </a:lnTo>
                    <a:lnTo>
                      <a:pt x="1441241" y="1358900"/>
                    </a:lnTo>
                    <a:lnTo>
                      <a:pt x="1480500" y="1384300"/>
                    </a:lnTo>
                    <a:lnTo>
                      <a:pt x="1519832" y="1422400"/>
                    </a:lnTo>
                    <a:lnTo>
                      <a:pt x="1559243" y="1447800"/>
                    </a:lnTo>
                    <a:lnTo>
                      <a:pt x="1638324" y="1524000"/>
                    </a:lnTo>
                    <a:lnTo>
                      <a:pt x="1678004" y="1549400"/>
                    </a:lnTo>
                    <a:lnTo>
                      <a:pt x="1717784" y="1587500"/>
                    </a:lnTo>
                    <a:lnTo>
                      <a:pt x="1757669" y="1612900"/>
                    </a:lnTo>
                    <a:lnTo>
                      <a:pt x="1837777" y="1689100"/>
                    </a:lnTo>
                    <a:lnTo>
                      <a:pt x="1878010" y="1714500"/>
                    </a:lnTo>
                    <a:lnTo>
                      <a:pt x="1918370" y="1752600"/>
                    </a:lnTo>
                    <a:lnTo>
                      <a:pt x="1958862" y="1778000"/>
                    </a:lnTo>
                    <a:lnTo>
                      <a:pt x="1999491" y="1816100"/>
                    </a:lnTo>
                    <a:lnTo>
                      <a:pt x="2040262" y="1841500"/>
                    </a:lnTo>
                    <a:lnTo>
                      <a:pt x="2079890" y="1879600"/>
                    </a:lnTo>
                    <a:lnTo>
                      <a:pt x="2159523" y="1930400"/>
                    </a:lnTo>
                    <a:lnTo>
                      <a:pt x="2199530" y="1968500"/>
                    </a:lnTo>
                    <a:lnTo>
                      <a:pt x="2279926" y="2019300"/>
                    </a:lnTo>
                    <a:lnTo>
                      <a:pt x="2320318" y="2057400"/>
                    </a:lnTo>
                    <a:lnTo>
                      <a:pt x="2442275" y="2133600"/>
                    </a:lnTo>
                    <a:lnTo>
                      <a:pt x="2483190" y="2171700"/>
                    </a:lnTo>
                    <a:lnTo>
                      <a:pt x="2648190" y="2273300"/>
                    </a:lnTo>
                    <a:lnTo>
                      <a:pt x="2689778" y="2311400"/>
                    </a:lnTo>
                    <a:lnTo>
                      <a:pt x="2857504" y="2413000"/>
                    </a:lnTo>
                    <a:lnTo>
                      <a:pt x="3247492" y="2641600"/>
                    </a:lnTo>
                    <a:lnTo>
                      <a:pt x="3079572" y="2540000"/>
                    </a:lnTo>
                    <a:lnTo>
                      <a:pt x="3037980" y="2501900"/>
                    </a:lnTo>
                    <a:lnTo>
                      <a:pt x="2955265" y="2451100"/>
                    </a:lnTo>
                    <a:lnTo>
                      <a:pt x="2914144" y="2413000"/>
                    </a:lnTo>
                    <a:lnTo>
                      <a:pt x="2791737" y="2336800"/>
                    </a:lnTo>
                    <a:lnTo>
                      <a:pt x="2751255" y="2298700"/>
                    </a:lnTo>
                    <a:lnTo>
                      <a:pt x="2710935" y="2273300"/>
                    </a:lnTo>
                    <a:lnTo>
                      <a:pt x="2670777" y="2235200"/>
                    </a:lnTo>
                    <a:lnTo>
                      <a:pt x="2590952" y="2184400"/>
                    </a:lnTo>
                    <a:lnTo>
                      <a:pt x="2551285" y="2146300"/>
                    </a:lnTo>
                    <a:lnTo>
                      <a:pt x="2511784" y="2120900"/>
                    </a:lnTo>
                    <a:lnTo>
                      <a:pt x="2472449" y="2082800"/>
                    </a:lnTo>
                    <a:lnTo>
                      <a:pt x="2433281" y="2057400"/>
                    </a:lnTo>
                    <a:lnTo>
                      <a:pt x="2394280" y="2019300"/>
                    </a:lnTo>
                    <a:lnTo>
                      <a:pt x="2355448" y="1993900"/>
                    </a:lnTo>
                    <a:lnTo>
                      <a:pt x="2316785" y="1955800"/>
                    </a:lnTo>
                    <a:lnTo>
                      <a:pt x="2278291" y="1930400"/>
                    </a:lnTo>
                    <a:lnTo>
                      <a:pt x="2201815" y="1854200"/>
                    </a:lnTo>
                    <a:lnTo>
                      <a:pt x="2163835" y="1828800"/>
                    </a:lnTo>
                    <a:lnTo>
                      <a:pt x="2126028" y="1790700"/>
                    </a:lnTo>
                    <a:lnTo>
                      <a:pt x="2088393" y="1765300"/>
                    </a:lnTo>
                    <a:lnTo>
                      <a:pt x="2013648" y="1689100"/>
                    </a:lnTo>
                    <a:lnTo>
                      <a:pt x="1976538" y="1663700"/>
                    </a:lnTo>
                    <a:lnTo>
                      <a:pt x="1902849" y="1587500"/>
                    </a:lnTo>
                    <a:lnTo>
                      <a:pt x="1866270" y="1562100"/>
                    </a:lnTo>
                    <a:lnTo>
                      <a:pt x="1829870" y="1524000"/>
                    </a:lnTo>
                    <a:lnTo>
                      <a:pt x="1757829" y="1447800"/>
                    </a:lnTo>
                    <a:lnTo>
                      <a:pt x="1721798" y="1422400"/>
                    </a:lnTo>
                    <a:lnTo>
                      <a:pt x="1649806" y="1346200"/>
                    </a:lnTo>
                    <a:lnTo>
                      <a:pt x="1613882" y="1320800"/>
                    </a:lnTo>
                    <a:lnTo>
                      <a:pt x="1471097" y="1168400"/>
                    </a:lnTo>
                    <a:lnTo>
                      <a:pt x="1435720" y="1143000"/>
                    </a:lnTo>
                    <a:lnTo>
                      <a:pt x="1330648" y="1028700"/>
                    </a:lnTo>
                    <a:lnTo>
                      <a:pt x="1284582" y="977900"/>
                    </a:lnTo>
                    <a:close/>
                  </a:path>
                  <a:path w="3248025" h="2997200">
                    <a:moveTo>
                      <a:pt x="1409195" y="279400"/>
                    </a:moveTo>
                    <a:lnTo>
                      <a:pt x="960290" y="279400"/>
                    </a:lnTo>
                    <a:lnTo>
                      <a:pt x="1008597" y="292100"/>
                    </a:lnTo>
                    <a:lnTo>
                      <a:pt x="1040140" y="304800"/>
                    </a:lnTo>
                    <a:lnTo>
                      <a:pt x="1074518" y="317500"/>
                    </a:lnTo>
                    <a:lnTo>
                      <a:pt x="1103314" y="330200"/>
                    </a:lnTo>
                    <a:lnTo>
                      <a:pt x="1118112" y="355600"/>
                    </a:lnTo>
                    <a:lnTo>
                      <a:pt x="1119739" y="406400"/>
                    </a:lnTo>
                    <a:lnTo>
                      <a:pt x="1110772" y="444500"/>
                    </a:lnTo>
                    <a:lnTo>
                      <a:pt x="1093379" y="495300"/>
                    </a:lnTo>
                    <a:lnTo>
                      <a:pt x="1069729" y="533400"/>
                    </a:lnTo>
                    <a:lnTo>
                      <a:pt x="1041989" y="571500"/>
                    </a:lnTo>
                    <a:lnTo>
                      <a:pt x="1006498" y="596900"/>
                    </a:lnTo>
                    <a:lnTo>
                      <a:pt x="986480" y="609600"/>
                    </a:lnTo>
                    <a:lnTo>
                      <a:pt x="1395325" y="609600"/>
                    </a:lnTo>
                    <a:lnTo>
                      <a:pt x="1409440" y="571500"/>
                    </a:lnTo>
                    <a:lnTo>
                      <a:pt x="1420206" y="520700"/>
                    </a:lnTo>
                    <a:lnTo>
                      <a:pt x="1427318" y="469900"/>
                    </a:lnTo>
                    <a:lnTo>
                      <a:pt x="1430472" y="431800"/>
                    </a:lnTo>
                    <a:lnTo>
                      <a:pt x="1429362" y="381000"/>
                    </a:lnTo>
                    <a:lnTo>
                      <a:pt x="1423682" y="330200"/>
                    </a:lnTo>
                    <a:lnTo>
                      <a:pt x="1413128" y="292100"/>
                    </a:lnTo>
                    <a:lnTo>
                      <a:pt x="1409195" y="279400"/>
                    </a:lnTo>
                    <a:close/>
                  </a:path>
                  <a:path w="3248025" h="2997200">
                    <a:moveTo>
                      <a:pt x="804687" y="292100"/>
                    </a:moveTo>
                    <a:lnTo>
                      <a:pt x="796991" y="292100"/>
                    </a:lnTo>
                    <a:lnTo>
                      <a:pt x="796279" y="304800"/>
                    </a:lnTo>
                    <a:lnTo>
                      <a:pt x="798750" y="304800"/>
                    </a:lnTo>
                    <a:lnTo>
                      <a:pt x="804687" y="292100"/>
                    </a:lnTo>
                    <a:close/>
                  </a:path>
                  <a:path w="3248025" h="2997200">
                    <a:moveTo>
                      <a:pt x="971595" y="0"/>
                    </a:moveTo>
                    <a:lnTo>
                      <a:pt x="923508" y="12700"/>
                    </a:lnTo>
                    <a:lnTo>
                      <a:pt x="1019742" y="12700"/>
                    </a:lnTo>
                    <a:lnTo>
                      <a:pt x="971595" y="0"/>
                    </a:lnTo>
                    <a:close/>
                  </a:path>
                </a:pathLst>
              </a:custGeom>
              <a:solidFill>
                <a:srgbClr val="00A2E9"/>
              </a:solidFill>
            </p:spPr>
            <p:txBody>
              <a:bodyPr wrap="square" lIns="0" tIns="0" rIns="0" bIns="0" rtlCol="0"/>
              <a:lstStyle/>
              <a:p>
                <a:endParaRPr/>
              </a:p>
            </p:txBody>
          </p:sp>
          <p:sp>
            <p:nvSpPr>
              <p:cNvPr id="392" name="object 81"/>
              <p:cNvSpPr/>
              <p:nvPr/>
            </p:nvSpPr>
            <p:spPr>
              <a:xfrm>
                <a:off x="10334663" y="7790249"/>
                <a:ext cx="399415" cy="402590"/>
              </a:xfrm>
              <a:custGeom>
                <a:avLst/>
                <a:gdLst/>
                <a:ahLst/>
                <a:cxnLst/>
                <a:rect l="l" t="t" r="r" b="b"/>
                <a:pathLst>
                  <a:path w="399415" h="402590">
                    <a:moveTo>
                      <a:pt x="1384" y="74155"/>
                    </a:moveTo>
                    <a:lnTo>
                      <a:pt x="774" y="65532"/>
                    </a:lnTo>
                    <a:lnTo>
                      <a:pt x="711" y="64287"/>
                    </a:lnTo>
                    <a:lnTo>
                      <a:pt x="0" y="63500"/>
                    </a:lnTo>
                    <a:lnTo>
                      <a:pt x="1384" y="74155"/>
                    </a:lnTo>
                    <a:close/>
                  </a:path>
                  <a:path w="399415" h="402590">
                    <a:moveTo>
                      <a:pt x="1816" y="77470"/>
                    </a:moveTo>
                    <a:lnTo>
                      <a:pt x="1384" y="74155"/>
                    </a:lnTo>
                    <a:lnTo>
                      <a:pt x="1498" y="75374"/>
                    </a:lnTo>
                    <a:lnTo>
                      <a:pt x="1816" y="77470"/>
                    </a:lnTo>
                    <a:close/>
                  </a:path>
                  <a:path w="399415" h="402590">
                    <a:moveTo>
                      <a:pt x="10134" y="38608"/>
                    </a:moveTo>
                    <a:lnTo>
                      <a:pt x="8585" y="39370"/>
                    </a:lnTo>
                    <a:lnTo>
                      <a:pt x="7518" y="40640"/>
                    </a:lnTo>
                    <a:lnTo>
                      <a:pt x="6743" y="41910"/>
                    </a:lnTo>
                    <a:lnTo>
                      <a:pt x="5880" y="44450"/>
                    </a:lnTo>
                    <a:lnTo>
                      <a:pt x="7810" y="40640"/>
                    </a:lnTo>
                    <a:lnTo>
                      <a:pt x="8597" y="40640"/>
                    </a:lnTo>
                    <a:lnTo>
                      <a:pt x="10134" y="38608"/>
                    </a:lnTo>
                    <a:close/>
                  </a:path>
                  <a:path w="399415" h="402590">
                    <a:moveTo>
                      <a:pt x="10972" y="39928"/>
                    </a:moveTo>
                    <a:lnTo>
                      <a:pt x="10375" y="39598"/>
                    </a:lnTo>
                    <a:lnTo>
                      <a:pt x="9779" y="40640"/>
                    </a:lnTo>
                    <a:lnTo>
                      <a:pt x="7277" y="43180"/>
                    </a:lnTo>
                    <a:lnTo>
                      <a:pt x="7861" y="43180"/>
                    </a:lnTo>
                    <a:lnTo>
                      <a:pt x="8966" y="41910"/>
                    </a:lnTo>
                    <a:lnTo>
                      <a:pt x="10261" y="41910"/>
                    </a:lnTo>
                    <a:lnTo>
                      <a:pt x="10972" y="39928"/>
                    </a:lnTo>
                    <a:close/>
                  </a:path>
                  <a:path w="399415" h="402590">
                    <a:moveTo>
                      <a:pt x="11150" y="41630"/>
                    </a:moveTo>
                    <a:lnTo>
                      <a:pt x="10325" y="41910"/>
                    </a:lnTo>
                    <a:lnTo>
                      <a:pt x="9804" y="43180"/>
                    </a:lnTo>
                    <a:lnTo>
                      <a:pt x="11150" y="41630"/>
                    </a:lnTo>
                    <a:close/>
                  </a:path>
                  <a:path w="399415" h="402590">
                    <a:moveTo>
                      <a:pt x="12446" y="41173"/>
                    </a:moveTo>
                    <a:lnTo>
                      <a:pt x="12230" y="40640"/>
                    </a:lnTo>
                    <a:lnTo>
                      <a:pt x="12077" y="40551"/>
                    </a:lnTo>
                    <a:lnTo>
                      <a:pt x="11150" y="41630"/>
                    </a:lnTo>
                    <a:lnTo>
                      <a:pt x="12446" y="41173"/>
                    </a:lnTo>
                    <a:close/>
                  </a:path>
                  <a:path w="399415" h="402590">
                    <a:moveTo>
                      <a:pt x="14820" y="34290"/>
                    </a:moveTo>
                    <a:lnTo>
                      <a:pt x="12077" y="35560"/>
                    </a:lnTo>
                    <a:lnTo>
                      <a:pt x="11214" y="34290"/>
                    </a:lnTo>
                    <a:lnTo>
                      <a:pt x="10185" y="38544"/>
                    </a:lnTo>
                    <a:lnTo>
                      <a:pt x="10515" y="38100"/>
                    </a:lnTo>
                    <a:lnTo>
                      <a:pt x="11150" y="38100"/>
                    </a:lnTo>
                    <a:lnTo>
                      <a:pt x="10261" y="38544"/>
                    </a:lnTo>
                    <a:lnTo>
                      <a:pt x="9982" y="39370"/>
                    </a:lnTo>
                    <a:lnTo>
                      <a:pt x="10375" y="39598"/>
                    </a:lnTo>
                    <a:lnTo>
                      <a:pt x="11239" y="38100"/>
                    </a:lnTo>
                    <a:lnTo>
                      <a:pt x="11633" y="38100"/>
                    </a:lnTo>
                    <a:lnTo>
                      <a:pt x="10972" y="39928"/>
                    </a:lnTo>
                    <a:lnTo>
                      <a:pt x="12077" y="40551"/>
                    </a:lnTo>
                    <a:lnTo>
                      <a:pt x="13525" y="38658"/>
                    </a:lnTo>
                    <a:lnTo>
                      <a:pt x="13690" y="38100"/>
                    </a:lnTo>
                    <a:lnTo>
                      <a:pt x="14439" y="35560"/>
                    </a:lnTo>
                    <a:lnTo>
                      <a:pt x="14820" y="34290"/>
                    </a:lnTo>
                    <a:close/>
                  </a:path>
                  <a:path w="399415" h="402590">
                    <a:moveTo>
                      <a:pt x="15811" y="81280"/>
                    </a:moveTo>
                    <a:lnTo>
                      <a:pt x="10617" y="72593"/>
                    </a:lnTo>
                    <a:lnTo>
                      <a:pt x="10655" y="73025"/>
                    </a:lnTo>
                    <a:lnTo>
                      <a:pt x="10769" y="73914"/>
                    </a:lnTo>
                    <a:lnTo>
                      <a:pt x="12357" y="80010"/>
                    </a:lnTo>
                    <a:lnTo>
                      <a:pt x="14973" y="83820"/>
                    </a:lnTo>
                    <a:lnTo>
                      <a:pt x="15811" y="81280"/>
                    </a:lnTo>
                    <a:close/>
                  </a:path>
                  <a:path w="399415" h="402590">
                    <a:moveTo>
                      <a:pt x="18808" y="31750"/>
                    </a:moveTo>
                    <a:lnTo>
                      <a:pt x="13525" y="38658"/>
                    </a:lnTo>
                    <a:lnTo>
                      <a:pt x="13309" y="39370"/>
                    </a:lnTo>
                    <a:lnTo>
                      <a:pt x="18808" y="31750"/>
                    </a:lnTo>
                    <a:close/>
                  </a:path>
                  <a:path w="399415" h="402590">
                    <a:moveTo>
                      <a:pt x="19570" y="38100"/>
                    </a:moveTo>
                    <a:lnTo>
                      <a:pt x="19024" y="39370"/>
                    </a:lnTo>
                    <a:lnTo>
                      <a:pt x="19456" y="38544"/>
                    </a:lnTo>
                    <a:lnTo>
                      <a:pt x="19570" y="38100"/>
                    </a:lnTo>
                    <a:close/>
                  </a:path>
                  <a:path w="399415" h="402590">
                    <a:moveTo>
                      <a:pt x="22542" y="129159"/>
                    </a:moveTo>
                    <a:lnTo>
                      <a:pt x="22440" y="128943"/>
                    </a:lnTo>
                    <a:lnTo>
                      <a:pt x="22377" y="129159"/>
                    </a:lnTo>
                    <a:lnTo>
                      <a:pt x="22542" y="129159"/>
                    </a:lnTo>
                    <a:close/>
                  </a:path>
                  <a:path w="399415" h="402590">
                    <a:moveTo>
                      <a:pt x="23304" y="33045"/>
                    </a:moveTo>
                    <a:lnTo>
                      <a:pt x="22669" y="33477"/>
                    </a:lnTo>
                    <a:lnTo>
                      <a:pt x="22479" y="33820"/>
                    </a:lnTo>
                    <a:lnTo>
                      <a:pt x="23152" y="33337"/>
                    </a:lnTo>
                    <a:lnTo>
                      <a:pt x="23304" y="33045"/>
                    </a:lnTo>
                    <a:close/>
                  </a:path>
                  <a:path w="399415" h="402590">
                    <a:moveTo>
                      <a:pt x="23977" y="31140"/>
                    </a:moveTo>
                    <a:lnTo>
                      <a:pt x="23152" y="31889"/>
                    </a:lnTo>
                    <a:lnTo>
                      <a:pt x="19088" y="35039"/>
                    </a:lnTo>
                    <a:lnTo>
                      <a:pt x="20828" y="34696"/>
                    </a:lnTo>
                    <a:lnTo>
                      <a:pt x="22669" y="33477"/>
                    </a:lnTo>
                    <a:lnTo>
                      <a:pt x="23977" y="31140"/>
                    </a:lnTo>
                    <a:close/>
                  </a:path>
                  <a:path w="399415" h="402590">
                    <a:moveTo>
                      <a:pt x="31927" y="149440"/>
                    </a:moveTo>
                    <a:lnTo>
                      <a:pt x="30962" y="148590"/>
                    </a:lnTo>
                    <a:lnTo>
                      <a:pt x="30048" y="146215"/>
                    </a:lnTo>
                    <a:lnTo>
                      <a:pt x="31254" y="149860"/>
                    </a:lnTo>
                    <a:lnTo>
                      <a:pt x="31927" y="149440"/>
                    </a:lnTo>
                    <a:close/>
                  </a:path>
                  <a:path w="399415" h="402590">
                    <a:moveTo>
                      <a:pt x="38315" y="144780"/>
                    </a:moveTo>
                    <a:lnTo>
                      <a:pt x="36728" y="143510"/>
                    </a:lnTo>
                    <a:lnTo>
                      <a:pt x="38315" y="144780"/>
                    </a:lnTo>
                    <a:close/>
                  </a:path>
                  <a:path w="399415" h="402590">
                    <a:moveTo>
                      <a:pt x="38569" y="153670"/>
                    </a:moveTo>
                    <a:lnTo>
                      <a:pt x="35306" y="147320"/>
                    </a:lnTo>
                    <a:lnTo>
                      <a:pt x="31927" y="149440"/>
                    </a:lnTo>
                    <a:lnTo>
                      <a:pt x="35255" y="152400"/>
                    </a:lnTo>
                    <a:lnTo>
                      <a:pt x="38569" y="153670"/>
                    </a:lnTo>
                    <a:close/>
                  </a:path>
                  <a:path w="399415" h="402590">
                    <a:moveTo>
                      <a:pt x="43332" y="64008"/>
                    </a:moveTo>
                    <a:lnTo>
                      <a:pt x="42989" y="63538"/>
                    </a:lnTo>
                    <a:lnTo>
                      <a:pt x="42811" y="63779"/>
                    </a:lnTo>
                    <a:lnTo>
                      <a:pt x="42697" y="64770"/>
                    </a:lnTo>
                    <a:lnTo>
                      <a:pt x="43332" y="64008"/>
                    </a:lnTo>
                    <a:close/>
                  </a:path>
                  <a:path w="399415" h="402590">
                    <a:moveTo>
                      <a:pt x="48120" y="64287"/>
                    </a:moveTo>
                    <a:lnTo>
                      <a:pt x="47790" y="64770"/>
                    </a:lnTo>
                    <a:lnTo>
                      <a:pt x="47294" y="66040"/>
                    </a:lnTo>
                    <a:lnTo>
                      <a:pt x="46672" y="67310"/>
                    </a:lnTo>
                    <a:lnTo>
                      <a:pt x="47510" y="66040"/>
                    </a:lnTo>
                    <a:lnTo>
                      <a:pt x="47955" y="66040"/>
                    </a:lnTo>
                    <a:lnTo>
                      <a:pt x="48120" y="64770"/>
                    </a:lnTo>
                    <a:lnTo>
                      <a:pt x="48120" y="64287"/>
                    </a:lnTo>
                    <a:close/>
                  </a:path>
                  <a:path w="399415" h="402590">
                    <a:moveTo>
                      <a:pt x="50965" y="93980"/>
                    </a:moveTo>
                    <a:lnTo>
                      <a:pt x="50825" y="92710"/>
                    </a:lnTo>
                    <a:lnTo>
                      <a:pt x="50965" y="93980"/>
                    </a:lnTo>
                    <a:close/>
                  </a:path>
                  <a:path w="399415" h="402590">
                    <a:moveTo>
                      <a:pt x="55410" y="96596"/>
                    </a:moveTo>
                    <a:lnTo>
                      <a:pt x="54051" y="92786"/>
                    </a:lnTo>
                    <a:lnTo>
                      <a:pt x="53454" y="90843"/>
                    </a:lnTo>
                    <a:lnTo>
                      <a:pt x="54165" y="91465"/>
                    </a:lnTo>
                    <a:lnTo>
                      <a:pt x="53365" y="90512"/>
                    </a:lnTo>
                    <a:lnTo>
                      <a:pt x="53441" y="90817"/>
                    </a:lnTo>
                    <a:lnTo>
                      <a:pt x="50990" y="88506"/>
                    </a:lnTo>
                    <a:lnTo>
                      <a:pt x="52247" y="90906"/>
                    </a:lnTo>
                    <a:lnTo>
                      <a:pt x="53340" y="93662"/>
                    </a:lnTo>
                    <a:lnTo>
                      <a:pt x="55410" y="96596"/>
                    </a:lnTo>
                    <a:close/>
                  </a:path>
                  <a:path w="399415" h="402590">
                    <a:moveTo>
                      <a:pt x="55486" y="92659"/>
                    </a:moveTo>
                    <a:lnTo>
                      <a:pt x="54165" y="91465"/>
                    </a:lnTo>
                    <a:lnTo>
                      <a:pt x="55270" y="92773"/>
                    </a:lnTo>
                    <a:lnTo>
                      <a:pt x="55486" y="92659"/>
                    </a:lnTo>
                    <a:close/>
                  </a:path>
                  <a:path w="399415" h="402590">
                    <a:moveTo>
                      <a:pt x="59994" y="104381"/>
                    </a:moveTo>
                    <a:lnTo>
                      <a:pt x="59042" y="103771"/>
                    </a:lnTo>
                    <a:lnTo>
                      <a:pt x="58674" y="103225"/>
                    </a:lnTo>
                    <a:lnTo>
                      <a:pt x="57708" y="102616"/>
                    </a:lnTo>
                    <a:lnTo>
                      <a:pt x="58089" y="103060"/>
                    </a:lnTo>
                    <a:lnTo>
                      <a:pt x="58483" y="103632"/>
                    </a:lnTo>
                    <a:lnTo>
                      <a:pt x="58877" y="104178"/>
                    </a:lnTo>
                    <a:lnTo>
                      <a:pt x="59397" y="104660"/>
                    </a:lnTo>
                    <a:lnTo>
                      <a:pt x="59817" y="104825"/>
                    </a:lnTo>
                    <a:lnTo>
                      <a:pt x="59994" y="104381"/>
                    </a:lnTo>
                    <a:close/>
                  </a:path>
                  <a:path w="399415" h="402590">
                    <a:moveTo>
                      <a:pt x="61277" y="96888"/>
                    </a:moveTo>
                    <a:lnTo>
                      <a:pt x="60998" y="96735"/>
                    </a:lnTo>
                    <a:lnTo>
                      <a:pt x="60858" y="96647"/>
                    </a:lnTo>
                    <a:lnTo>
                      <a:pt x="60960" y="97015"/>
                    </a:lnTo>
                    <a:lnTo>
                      <a:pt x="61277" y="96888"/>
                    </a:lnTo>
                    <a:close/>
                  </a:path>
                  <a:path w="399415" h="402590">
                    <a:moveTo>
                      <a:pt x="62001" y="94754"/>
                    </a:moveTo>
                    <a:lnTo>
                      <a:pt x="61607" y="93256"/>
                    </a:lnTo>
                    <a:lnTo>
                      <a:pt x="60896" y="90512"/>
                    </a:lnTo>
                    <a:lnTo>
                      <a:pt x="60452" y="88455"/>
                    </a:lnTo>
                    <a:lnTo>
                      <a:pt x="60007" y="86423"/>
                    </a:lnTo>
                    <a:lnTo>
                      <a:pt x="59893" y="85750"/>
                    </a:lnTo>
                    <a:lnTo>
                      <a:pt x="59270" y="82194"/>
                    </a:lnTo>
                    <a:lnTo>
                      <a:pt x="58013" y="82130"/>
                    </a:lnTo>
                    <a:lnTo>
                      <a:pt x="57162" y="85750"/>
                    </a:lnTo>
                    <a:lnTo>
                      <a:pt x="55930" y="82905"/>
                    </a:lnTo>
                    <a:lnTo>
                      <a:pt x="54711" y="83794"/>
                    </a:lnTo>
                    <a:lnTo>
                      <a:pt x="56388" y="87249"/>
                    </a:lnTo>
                    <a:lnTo>
                      <a:pt x="56515" y="87337"/>
                    </a:lnTo>
                    <a:lnTo>
                      <a:pt x="58458" y="88455"/>
                    </a:lnTo>
                    <a:lnTo>
                      <a:pt x="56413" y="87287"/>
                    </a:lnTo>
                    <a:lnTo>
                      <a:pt x="56692" y="87858"/>
                    </a:lnTo>
                    <a:lnTo>
                      <a:pt x="57023" y="87972"/>
                    </a:lnTo>
                    <a:lnTo>
                      <a:pt x="59372" y="90512"/>
                    </a:lnTo>
                    <a:lnTo>
                      <a:pt x="55486" y="92659"/>
                    </a:lnTo>
                    <a:lnTo>
                      <a:pt x="57238" y="94234"/>
                    </a:lnTo>
                    <a:lnTo>
                      <a:pt x="60858" y="96647"/>
                    </a:lnTo>
                    <a:lnTo>
                      <a:pt x="59880" y="93256"/>
                    </a:lnTo>
                    <a:lnTo>
                      <a:pt x="60261" y="94424"/>
                    </a:lnTo>
                    <a:lnTo>
                      <a:pt x="62001" y="94754"/>
                    </a:lnTo>
                    <a:close/>
                  </a:path>
                  <a:path w="399415" h="402590">
                    <a:moveTo>
                      <a:pt x="62039" y="109931"/>
                    </a:moveTo>
                    <a:lnTo>
                      <a:pt x="61010" y="107950"/>
                    </a:lnTo>
                    <a:lnTo>
                      <a:pt x="60858" y="108165"/>
                    </a:lnTo>
                    <a:lnTo>
                      <a:pt x="62039" y="109931"/>
                    </a:lnTo>
                    <a:close/>
                  </a:path>
                  <a:path w="399415" h="402590">
                    <a:moveTo>
                      <a:pt x="62992" y="113030"/>
                    </a:moveTo>
                    <a:lnTo>
                      <a:pt x="62407" y="110490"/>
                    </a:lnTo>
                    <a:lnTo>
                      <a:pt x="62039" y="109931"/>
                    </a:lnTo>
                    <a:lnTo>
                      <a:pt x="62331" y="110490"/>
                    </a:lnTo>
                    <a:lnTo>
                      <a:pt x="62992" y="113030"/>
                    </a:lnTo>
                    <a:close/>
                  </a:path>
                  <a:path w="399415" h="402590">
                    <a:moveTo>
                      <a:pt x="63246" y="113182"/>
                    </a:moveTo>
                    <a:lnTo>
                      <a:pt x="63207" y="112928"/>
                    </a:lnTo>
                    <a:lnTo>
                      <a:pt x="63106" y="112699"/>
                    </a:lnTo>
                    <a:lnTo>
                      <a:pt x="63246" y="113182"/>
                    </a:lnTo>
                    <a:close/>
                  </a:path>
                  <a:path w="399415" h="402590">
                    <a:moveTo>
                      <a:pt x="64579" y="98526"/>
                    </a:moveTo>
                    <a:lnTo>
                      <a:pt x="64287" y="95656"/>
                    </a:lnTo>
                    <a:lnTo>
                      <a:pt x="61277" y="96888"/>
                    </a:lnTo>
                    <a:lnTo>
                      <a:pt x="64579" y="98526"/>
                    </a:lnTo>
                    <a:close/>
                  </a:path>
                  <a:path w="399415" h="402590">
                    <a:moveTo>
                      <a:pt x="64592" y="100088"/>
                    </a:moveTo>
                    <a:lnTo>
                      <a:pt x="64579" y="99872"/>
                    </a:lnTo>
                    <a:lnTo>
                      <a:pt x="64566" y="99568"/>
                    </a:lnTo>
                    <a:lnTo>
                      <a:pt x="64008" y="99682"/>
                    </a:lnTo>
                    <a:lnTo>
                      <a:pt x="63563" y="99860"/>
                    </a:lnTo>
                    <a:lnTo>
                      <a:pt x="63461" y="100317"/>
                    </a:lnTo>
                    <a:lnTo>
                      <a:pt x="64592" y="100444"/>
                    </a:lnTo>
                    <a:lnTo>
                      <a:pt x="64592" y="100088"/>
                    </a:lnTo>
                    <a:close/>
                  </a:path>
                  <a:path w="399415" h="402590">
                    <a:moveTo>
                      <a:pt x="67183" y="100050"/>
                    </a:moveTo>
                    <a:lnTo>
                      <a:pt x="66230" y="99301"/>
                    </a:lnTo>
                    <a:lnTo>
                      <a:pt x="65443" y="99009"/>
                    </a:lnTo>
                    <a:lnTo>
                      <a:pt x="64579" y="98526"/>
                    </a:lnTo>
                    <a:lnTo>
                      <a:pt x="64617" y="98806"/>
                    </a:lnTo>
                    <a:lnTo>
                      <a:pt x="64579" y="99199"/>
                    </a:lnTo>
                    <a:lnTo>
                      <a:pt x="64566" y="99568"/>
                    </a:lnTo>
                    <a:lnTo>
                      <a:pt x="65227" y="99428"/>
                    </a:lnTo>
                    <a:lnTo>
                      <a:pt x="66141" y="99555"/>
                    </a:lnTo>
                    <a:lnTo>
                      <a:pt x="67183" y="100050"/>
                    </a:lnTo>
                    <a:close/>
                  </a:path>
                  <a:path w="399415" h="402590">
                    <a:moveTo>
                      <a:pt x="70523" y="108953"/>
                    </a:moveTo>
                    <a:lnTo>
                      <a:pt x="66903" y="106553"/>
                    </a:lnTo>
                    <a:lnTo>
                      <a:pt x="69837" y="109740"/>
                    </a:lnTo>
                    <a:lnTo>
                      <a:pt x="70523" y="108953"/>
                    </a:lnTo>
                    <a:close/>
                  </a:path>
                  <a:path w="399415" h="402590">
                    <a:moveTo>
                      <a:pt x="70891" y="102628"/>
                    </a:moveTo>
                    <a:lnTo>
                      <a:pt x="69748" y="101498"/>
                    </a:lnTo>
                    <a:lnTo>
                      <a:pt x="68427" y="100596"/>
                    </a:lnTo>
                    <a:lnTo>
                      <a:pt x="67195" y="100050"/>
                    </a:lnTo>
                    <a:lnTo>
                      <a:pt x="70891" y="102628"/>
                    </a:lnTo>
                    <a:close/>
                  </a:path>
                  <a:path w="399415" h="402590">
                    <a:moveTo>
                      <a:pt x="71158" y="109385"/>
                    </a:moveTo>
                    <a:lnTo>
                      <a:pt x="70700" y="108750"/>
                    </a:lnTo>
                    <a:lnTo>
                      <a:pt x="70523" y="108953"/>
                    </a:lnTo>
                    <a:lnTo>
                      <a:pt x="71158" y="109385"/>
                    </a:lnTo>
                    <a:close/>
                  </a:path>
                  <a:path w="399415" h="402590">
                    <a:moveTo>
                      <a:pt x="72669" y="74510"/>
                    </a:moveTo>
                    <a:lnTo>
                      <a:pt x="72415" y="74625"/>
                    </a:lnTo>
                    <a:lnTo>
                      <a:pt x="72288" y="74930"/>
                    </a:lnTo>
                    <a:lnTo>
                      <a:pt x="72669" y="74510"/>
                    </a:lnTo>
                    <a:close/>
                  </a:path>
                  <a:path w="399415" h="402590">
                    <a:moveTo>
                      <a:pt x="74993" y="149860"/>
                    </a:moveTo>
                    <a:lnTo>
                      <a:pt x="73837" y="149860"/>
                    </a:lnTo>
                    <a:lnTo>
                      <a:pt x="73850" y="150660"/>
                    </a:lnTo>
                    <a:lnTo>
                      <a:pt x="74993" y="149860"/>
                    </a:lnTo>
                    <a:close/>
                  </a:path>
                  <a:path w="399415" h="402590">
                    <a:moveTo>
                      <a:pt x="76200" y="89446"/>
                    </a:moveTo>
                    <a:lnTo>
                      <a:pt x="76149" y="88544"/>
                    </a:lnTo>
                    <a:lnTo>
                      <a:pt x="75476" y="89471"/>
                    </a:lnTo>
                    <a:lnTo>
                      <a:pt x="76200" y="89446"/>
                    </a:lnTo>
                    <a:close/>
                  </a:path>
                  <a:path w="399415" h="402590">
                    <a:moveTo>
                      <a:pt x="76835" y="18834"/>
                    </a:moveTo>
                    <a:lnTo>
                      <a:pt x="73634" y="20320"/>
                    </a:lnTo>
                    <a:lnTo>
                      <a:pt x="75272" y="19824"/>
                    </a:lnTo>
                    <a:lnTo>
                      <a:pt x="76187" y="19304"/>
                    </a:lnTo>
                    <a:lnTo>
                      <a:pt x="76835" y="18834"/>
                    </a:lnTo>
                    <a:close/>
                  </a:path>
                  <a:path w="399415" h="402590">
                    <a:moveTo>
                      <a:pt x="78981" y="83781"/>
                    </a:moveTo>
                    <a:lnTo>
                      <a:pt x="78854" y="83197"/>
                    </a:lnTo>
                    <a:lnTo>
                      <a:pt x="78790" y="82994"/>
                    </a:lnTo>
                    <a:lnTo>
                      <a:pt x="78346" y="83464"/>
                    </a:lnTo>
                    <a:lnTo>
                      <a:pt x="78981" y="83781"/>
                    </a:lnTo>
                    <a:close/>
                  </a:path>
                  <a:path w="399415" h="402590">
                    <a:moveTo>
                      <a:pt x="81775" y="224790"/>
                    </a:moveTo>
                    <a:lnTo>
                      <a:pt x="80606" y="223520"/>
                    </a:lnTo>
                    <a:lnTo>
                      <a:pt x="79679" y="224790"/>
                    </a:lnTo>
                    <a:lnTo>
                      <a:pt x="81775" y="224790"/>
                    </a:lnTo>
                    <a:close/>
                  </a:path>
                  <a:path w="399415" h="402590">
                    <a:moveTo>
                      <a:pt x="82461" y="81280"/>
                    </a:moveTo>
                    <a:lnTo>
                      <a:pt x="82410" y="79527"/>
                    </a:lnTo>
                    <a:lnTo>
                      <a:pt x="81864" y="80010"/>
                    </a:lnTo>
                    <a:lnTo>
                      <a:pt x="82461" y="81280"/>
                    </a:lnTo>
                    <a:close/>
                  </a:path>
                  <a:path w="399415" h="402590">
                    <a:moveTo>
                      <a:pt x="82867" y="102057"/>
                    </a:moveTo>
                    <a:lnTo>
                      <a:pt x="82384" y="101777"/>
                    </a:lnTo>
                    <a:lnTo>
                      <a:pt x="82283" y="102019"/>
                    </a:lnTo>
                    <a:lnTo>
                      <a:pt x="82867" y="102057"/>
                    </a:lnTo>
                    <a:close/>
                  </a:path>
                  <a:path w="399415" h="402590">
                    <a:moveTo>
                      <a:pt x="84721" y="135077"/>
                    </a:moveTo>
                    <a:lnTo>
                      <a:pt x="84582" y="134505"/>
                    </a:lnTo>
                    <a:lnTo>
                      <a:pt x="84518" y="134937"/>
                    </a:lnTo>
                    <a:lnTo>
                      <a:pt x="84543" y="135331"/>
                    </a:lnTo>
                    <a:lnTo>
                      <a:pt x="84582" y="135724"/>
                    </a:lnTo>
                    <a:lnTo>
                      <a:pt x="84709" y="135445"/>
                    </a:lnTo>
                    <a:lnTo>
                      <a:pt x="84721" y="135077"/>
                    </a:lnTo>
                    <a:close/>
                  </a:path>
                  <a:path w="399415" h="402590">
                    <a:moveTo>
                      <a:pt x="85572" y="224790"/>
                    </a:moveTo>
                    <a:lnTo>
                      <a:pt x="81775" y="224790"/>
                    </a:lnTo>
                    <a:lnTo>
                      <a:pt x="82931" y="226060"/>
                    </a:lnTo>
                    <a:lnTo>
                      <a:pt x="85115" y="227330"/>
                    </a:lnTo>
                    <a:lnTo>
                      <a:pt x="85572" y="224790"/>
                    </a:lnTo>
                    <a:close/>
                  </a:path>
                  <a:path w="399415" h="402590">
                    <a:moveTo>
                      <a:pt x="86817" y="225539"/>
                    </a:moveTo>
                    <a:lnTo>
                      <a:pt x="86702" y="224790"/>
                    </a:lnTo>
                    <a:lnTo>
                      <a:pt x="85572" y="224790"/>
                    </a:lnTo>
                    <a:lnTo>
                      <a:pt x="86817" y="225539"/>
                    </a:lnTo>
                    <a:close/>
                  </a:path>
                  <a:path w="399415" h="402590">
                    <a:moveTo>
                      <a:pt x="91770" y="73660"/>
                    </a:moveTo>
                    <a:lnTo>
                      <a:pt x="90220" y="72390"/>
                    </a:lnTo>
                    <a:lnTo>
                      <a:pt x="84378" y="72390"/>
                    </a:lnTo>
                    <a:lnTo>
                      <a:pt x="84175" y="73025"/>
                    </a:lnTo>
                    <a:lnTo>
                      <a:pt x="86207" y="74930"/>
                    </a:lnTo>
                    <a:lnTo>
                      <a:pt x="86931" y="77470"/>
                    </a:lnTo>
                    <a:lnTo>
                      <a:pt x="86880" y="74930"/>
                    </a:lnTo>
                    <a:lnTo>
                      <a:pt x="90830" y="74930"/>
                    </a:lnTo>
                    <a:lnTo>
                      <a:pt x="90347" y="75958"/>
                    </a:lnTo>
                    <a:lnTo>
                      <a:pt x="90932" y="75336"/>
                    </a:lnTo>
                    <a:lnTo>
                      <a:pt x="91071" y="74955"/>
                    </a:lnTo>
                    <a:lnTo>
                      <a:pt x="91770" y="73660"/>
                    </a:lnTo>
                    <a:close/>
                  </a:path>
                  <a:path w="399415" h="402590">
                    <a:moveTo>
                      <a:pt x="95199" y="246227"/>
                    </a:moveTo>
                    <a:lnTo>
                      <a:pt x="91363" y="242570"/>
                    </a:lnTo>
                    <a:lnTo>
                      <a:pt x="92735" y="245110"/>
                    </a:lnTo>
                    <a:lnTo>
                      <a:pt x="95199" y="246227"/>
                    </a:lnTo>
                    <a:close/>
                  </a:path>
                  <a:path w="399415" h="402590">
                    <a:moveTo>
                      <a:pt x="95631" y="246634"/>
                    </a:moveTo>
                    <a:lnTo>
                      <a:pt x="95542" y="246380"/>
                    </a:lnTo>
                    <a:lnTo>
                      <a:pt x="95199" y="246227"/>
                    </a:lnTo>
                    <a:lnTo>
                      <a:pt x="95631" y="246634"/>
                    </a:lnTo>
                    <a:close/>
                  </a:path>
                  <a:path w="399415" h="402590">
                    <a:moveTo>
                      <a:pt x="97282" y="153276"/>
                    </a:moveTo>
                    <a:lnTo>
                      <a:pt x="97129" y="152882"/>
                    </a:lnTo>
                    <a:lnTo>
                      <a:pt x="96951" y="152425"/>
                    </a:lnTo>
                    <a:lnTo>
                      <a:pt x="96837" y="152146"/>
                    </a:lnTo>
                    <a:lnTo>
                      <a:pt x="96672" y="152184"/>
                    </a:lnTo>
                    <a:lnTo>
                      <a:pt x="97282" y="153276"/>
                    </a:lnTo>
                    <a:close/>
                  </a:path>
                  <a:path w="399415" h="402590">
                    <a:moveTo>
                      <a:pt x="100901" y="191770"/>
                    </a:moveTo>
                    <a:lnTo>
                      <a:pt x="99733" y="190500"/>
                    </a:lnTo>
                    <a:lnTo>
                      <a:pt x="98564" y="189230"/>
                    </a:lnTo>
                    <a:lnTo>
                      <a:pt x="98132" y="185420"/>
                    </a:lnTo>
                    <a:lnTo>
                      <a:pt x="98437" y="190500"/>
                    </a:lnTo>
                    <a:lnTo>
                      <a:pt x="97155" y="187960"/>
                    </a:lnTo>
                    <a:lnTo>
                      <a:pt x="95846" y="191770"/>
                    </a:lnTo>
                    <a:lnTo>
                      <a:pt x="98171" y="194310"/>
                    </a:lnTo>
                    <a:lnTo>
                      <a:pt x="100876" y="191820"/>
                    </a:lnTo>
                    <a:close/>
                  </a:path>
                  <a:path w="399415" h="402590">
                    <a:moveTo>
                      <a:pt x="109931" y="9207"/>
                    </a:moveTo>
                    <a:lnTo>
                      <a:pt x="109867" y="9080"/>
                    </a:lnTo>
                    <a:lnTo>
                      <a:pt x="109702" y="8839"/>
                    </a:lnTo>
                    <a:lnTo>
                      <a:pt x="109156" y="9080"/>
                    </a:lnTo>
                    <a:lnTo>
                      <a:pt x="109448" y="9182"/>
                    </a:lnTo>
                    <a:lnTo>
                      <a:pt x="109931" y="9207"/>
                    </a:lnTo>
                    <a:close/>
                  </a:path>
                  <a:path w="399415" h="402590">
                    <a:moveTo>
                      <a:pt x="109956" y="272034"/>
                    </a:moveTo>
                    <a:lnTo>
                      <a:pt x="109537" y="271780"/>
                    </a:lnTo>
                    <a:lnTo>
                      <a:pt x="109956" y="272034"/>
                    </a:lnTo>
                    <a:close/>
                  </a:path>
                  <a:path w="399415" h="402590">
                    <a:moveTo>
                      <a:pt x="110667" y="172872"/>
                    </a:moveTo>
                    <a:lnTo>
                      <a:pt x="110439" y="172491"/>
                    </a:lnTo>
                    <a:lnTo>
                      <a:pt x="110197" y="172161"/>
                    </a:lnTo>
                    <a:lnTo>
                      <a:pt x="109931" y="171881"/>
                    </a:lnTo>
                    <a:lnTo>
                      <a:pt x="110172" y="172212"/>
                    </a:lnTo>
                    <a:lnTo>
                      <a:pt x="110375" y="172478"/>
                    </a:lnTo>
                    <a:lnTo>
                      <a:pt x="110667" y="172872"/>
                    </a:lnTo>
                    <a:close/>
                  </a:path>
                  <a:path w="399415" h="402590">
                    <a:moveTo>
                      <a:pt x="111887" y="187312"/>
                    </a:moveTo>
                    <a:lnTo>
                      <a:pt x="110502" y="185420"/>
                    </a:lnTo>
                    <a:lnTo>
                      <a:pt x="108915" y="181978"/>
                    </a:lnTo>
                    <a:lnTo>
                      <a:pt x="105943" y="179692"/>
                    </a:lnTo>
                    <a:lnTo>
                      <a:pt x="110350" y="177380"/>
                    </a:lnTo>
                    <a:lnTo>
                      <a:pt x="107784" y="173062"/>
                    </a:lnTo>
                    <a:lnTo>
                      <a:pt x="106692" y="178638"/>
                    </a:lnTo>
                    <a:lnTo>
                      <a:pt x="103339" y="172339"/>
                    </a:lnTo>
                    <a:lnTo>
                      <a:pt x="104114" y="174294"/>
                    </a:lnTo>
                    <a:lnTo>
                      <a:pt x="100215" y="170548"/>
                    </a:lnTo>
                    <a:lnTo>
                      <a:pt x="96964" y="162102"/>
                    </a:lnTo>
                    <a:lnTo>
                      <a:pt x="94081" y="156730"/>
                    </a:lnTo>
                    <a:lnTo>
                      <a:pt x="95732" y="156679"/>
                    </a:lnTo>
                    <a:lnTo>
                      <a:pt x="94119" y="152615"/>
                    </a:lnTo>
                    <a:lnTo>
                      <a:pt x="96570" y="152222"/>
                    </a:lnTo>
                    <a:lnTo>
                      <a:pt x="92075" y="145262"/>
                    </a:lnTo>
                    <a:lnTo>
                      <a:pt x="88963" y="144360"/>
                    </a:lnTo>
                    <a:lnTo>
                      <a:pt x="88569" y="141693"/>
                    </a:lnTo>
                    <a:lnTo>
                      <a:pt x="84937" y="139065"/>
                    </a:lnTo>
                    <a:lnTo>
                      <a:pt x="84594" y="135724"/>
                    </a:lnTo>
                    <a:lnTo>
                      <a:pt x="83832" y="137553"/>
                    </a:lnTo>
                    <a:lnTo>
                      <a:pt x="78308" y="133489"/>
                    </a:lnTo>
                    <a:lnTo>
                      <a:pt x="83096" y="139966"/>
                    </a:lnTo>
                    <a:lnTo>
                      <a:pt x="82664" y="139471"/>
                    </a:lnTo>
                    <a:lnTo>
                      <a:pt x="82524" y="139966"/>
                    </a:lnTo>
                    <a:lnTo>
                      <a:pt x="82092" y="139484"/>
                    </a:lnTo>
                    <a:lnTo>
                      <a:pt x="82410" y="144957"/>
                    </a:lnTo>
                    <a:lnTo>
                      <a:pt x="86410" y="145415"/>
                    </a:lnTo>
                    <a:lnTo>
                      <a:pt x="88328" y="149390"/>
                    </a:lnTo>
                    <a:lnTo>
                      <a:pt x="88188" y="152387"/>
                    </a:lnTo>
                    <a:lnTo>
                      <a:pt x="84416" y="146443"/>
                    </a:lnTo>
                    <a:lnTo>
                      <a:pt x="84975" y="148958"/>
                    </a:lnTo>
                    <a:lnTo>
                      <a:pt x="88455" y="153428"/>
                    </a:lnTo>
                    <a:lnTo>
                      <a:pt x="91033" y="165392"/>
                    </a:lnTo>
                    <a:lnTo>
                      <a:pt x="95656" y="162687"/>
                    </a:lnTo>
                    <a:lnTo>
                      <a:pt x="97790" y="166116"/>
                    </a:lnTo>
                    <a:lnTo>
                      <a:pt x="97002" y="167132"/>
                    </a:lnTo>
                    <a:lnTo>
                      <a:pt x="96672" y="168656"/>
                    </a:lnTo>
                    <a:lnTo>
                      <a:pt x="101473" y="173367"/>
                    </a:lnTo>
                    <a:lnTo>
                      <a:pt x="104838" y="180454"/>
                    </a:lnTo>
                    <a:lnTo>
                      <a:pt x="107937" y="186309"/>
                    </a:lnTo>
                    <a:lnTo>
                      <a:pt x="111887" y="187312"/>
                    </a:lnTo>
                    <a:close/>
                  </a:path>
                  <a:path w="399415" h="402590">
                    <a:moveTo>
                      <a:pt x="111925" y="71120"/>
                    </a:moveTo>
                    <a:lnTo>
                      <a:pt x="111747" y="71437"/>
                    </a:lnTo>
                    <a:lnTo>
                      <a:pt x="111506" y="71805"/>
                    </a:lnTo>
                    <a:lnTo>
                      <a:pt x="111061" y="72263"/>
                    </a:lnTo>
                    <a:lnTo>
                      <a:pt x="111556" y="71780"/>
                    </a:lnTo>
                    <a:lnTo>
                      <a:pt x="111798" y="71412"/>
                    </a:lnTo>
                    <a:lnTo>
                      <a:pt x="111925" y="71120"/>
                    </a:lnTo>
                    <a:close/>
                  </a:path>
                  <a:path w="399415" h="402590">
                    <a:moveTo>
                      <a:pt x="112001" y="70866"/>
                    </a:moveTo>
                    <a:lnTo>
                      <a:pt x="111950" y="71056"/>
                    </a:lnTo>
                    <a:lnTo>
                      <a:pt x="111607" y="69850"/>
                    </a:lnTo>
                    <a:lnTo>
                      <a:pt x="111213" y="70015"/>
                    </a:lnTo>
                    <a:lnTo>
                      <a:pt x="111937" y="71081"/>
                    </a:lnTo>
                    <a:lnTo>
                      <a:pt x="111988" y="70929"/>
                    </a:lnTo>
                    <a:close/>
                  </a:path>
                  <a:path w="399415" h="402590">
                    <a:moveTo>
                      <a:pt x="112026" y="70662"/>
                    </a:moveTo>
                    <a:close/>
                  </a:path>
                  <a:path w="399415" h="402590">
                    <a:moveTo>
                      <a:pt x="112699" y="271437"/>
                    </a:moveTo>
                    <a:lnTo>
                      <a:pt x="110998" y="267970"/>
                    </a:lnTo>
                    <a:lnTo>
                      <a:pt x="109004" y="270510"/>
                    </a:lnTo>
                    <a:lnTo>
                      <a:pt x="112699" y="271437"/>
                    </a:lnTo>
                    <a:close/>
                  </a:path>
                  <a:path w="399415" h="402590">
                    <a:moveTo>
                      <a:pt x="114401" y="222046"/>
                    </a:moveTo>
                    <a:lnTo>
                      <a:pt x="113931" y="221322"/>
                    </a:lnTo>
                    <a:lnTo>
                      <a:pt x="113550" y="221119"/>
                    </a:lnTo>
                    <a:lnTo>
                      <a:pt x="113207" y="221107"/>
                    </a:lnTo>
                    <a:lnTo>
                      <a:pt x="114401" y="222046"/>
                    </a:lnTo>
                    <a:close/>
                  </a:path>
                  <a:path w="399415" h="402590">
                    <a:moveTo>
                      <a:pt x="115239" y="161683"/>
                    </a:moveTo>
                    <a:lnTo>
                      <a:pt x="114414" y="160261"/>
                    </a:lnTo>
                    <a:lnTo>
                      <a:pt x="113880" y="160299"/>
                    </a:lnTo>
                    <a:lnTo>
                      <a:pt x="115239" y="161683"/>
                    </a:lnTo>
                    <a:close/>
                  </a:path>
                  <a:path w="399415" h="402590">
                    <a:moveTo>
                      <a:pt x="116078" y="275590"/>
                    </a:moveTo>
                    <a:lnTo>
                      <a:pt x="115849" y="275145"/>
                    </a:lnTo>
                    <a:lnTo>
                      <a:pt x="114808" y="274599"/>
                    </a:lnTo>
                    <a:lnTo>
                      <a:pt x="114173" y="272034"/>
                    </a:lnTo>
                    <a:lnTo>
                      <a:pt x="114096" y="271780"/>
                    </a:lnTo>
                    <a:lnTo>
                      <a:pt x="112699" y="271437"/>
                    </a:lnTo>
                    <a:lnTo>
                      <a:pt x="114058" y="274205"/>
                    </a:lnTo>
                    <a:lnTo>
                      <a:pt x="109956" y="272034"/>
                    </a:lnTo>
                    <a:lnTo>
                      <a:pt x="114211" y="274510"/>
                    </a:lnTo>
                    <a:lnTo>
                      <a:pt x="115379" y="276860"/>
                    </a:lnTo>
                    <a:lnTo>
                      <a:pt x="114884" y="274904"/>
                    </a:lnTo>
                    <a:lnTo>
                      <a:pt x="116078" y="275590"/>
                    </a:lnTo>
                    <a:close/>
                  </a:path>
                  <a:path w="399415" h="402590">
                    <a:moveTo>
                      <a:pt x="116205" y="171869"/>
                    </a:moveTo>
                    <a:lnTo>
                      <a:pt x="115925" y="171170"/>
                    </a:lnTo>
                    <a:lnTo>
                      <a:pt x="114566" y="167665"/>
                    </a:lnTo>
                    <a:lnTo>
                      <a:pt x="110998" y="168376"/>
                    </a:lnTo>
                    <a:lnTo>
                      <a:pt x="113665" y="172186"/>
                    </a:lnTo>
                    <a:lnTo>
                      <a:pt x="113855" y="171170"/>
                    </a:lnTo>
                    <a:lnTo>
                      <a:pt x="116205" y="171869"/>
                    </a:lnTo>
                    <a:close/>
                  </a:path>
                  <a:path w="399415" h="402590">
                    <a:moveTo>
                      <a:pt x="117322" y="160070"/>
                    </a:moveTo>
                    <a:lnTo>
                      <a:pt x="114084" y="158864"/>
                    </a:lnTo>
                    <a:lnTo>
                      <a:pt x="111607" y="157937"/>
                    </a:lnTo>
                    <a:lnTo>
                      <a:pt x="107937" y="148259"/>
                    </a:lnTo>
                    <a:lnTo>
                      <a:pt x="107327" y="143370"/>
                    </a:lnTo>
                    <a:lnTo>
                      <a:pt x="107010" y="140906"/>
                    </a:lnTo>
                    <a:lnTo>
                      <a:pt x="106768" y="141897"/>
                    </a:lnTo>
                    <a:lnTo>
                      <a:pt x="106959" y="143370"/>
                    </a:lnTo>
                    <a:lnTo>
                      <a:pt x="105943" y="142913"/>
                    </a:lnTo>
                    <a:lnTo>
                      <a:pt x="103352" y="139547"/>
                    </a:lnTo>
                    <a:lnTo>
                      <a:pt x="104355" y="135610"/>
                    </a:lnTo>
                    <a:lnTo>
                      <a:pt x="106984" y="136499"/>
                    </a:lnTo>
                    <a:lnTo>
                      <a:pt x="105257" y="135610"/>
                    </a:lnTo>
                    <a:lnTo>
                      <a:pt x="102247" y="134061"/>
                    </a:lnTo>
                    <a:lnTo>
                      <a:pt x="103174" y="121742"/>
                    </a:lnTo>
                    <a:lnTo>
                      <a:pt x="97243" y="118516"/>
                    </a:lnTo>
                    <a:lnTo>
                      <a:pt x="90639" y="115112"/>
                    </a:lnTo>
                    <a:lnTo>
                      <a:pt x="87020" y="112953"/>
                    </a:lnTo>
                    <a:lnTo>
                      <a:pt x="84010" y="111163"/>
                    </a:lnTo>
                    <a:lnTo>
                      <a:pt x="78193" y="107442"/>
                    </a:lnTo>
                    <a:lnTo>
                      <a:pt x="70891" y="102641"/>
                    </a:lnTo>
                    <a:lnTo>
                      <a:pt x="71640" y="103365"/>
                    </a:lnTo>
                    <a:lnTo>
                      <a:pt x="72313" y="104190"/>
                    </a:lnTo>
                    <a:lnTo>
                      <a:pt x="72796" y="105105"/>
                    </a:lnTo>
                    <a:lnTo>
                      <a:pt x="70370" y="108292"/>
                    </a:lnTo>
                    <a:lnTo>
                      <a:pt x="70700" y="108750"/>
                    </a:lnTo>
                    <a:lnTo>
                      <a:pt x="71843" y="107442"/>
                    </a:lnTo>
                    <a:lnTo>
                      <a:pt x="73952" y="112953"/>
                    </a:lnTo>
                    <a:lnTo>
                      <a:pt x="71602" y="111353"/>
                    </a:lnTo>
                    <a:lnTo>
                      <a:pt x="67767" y="112039"/>
                    </a:lnTo>
                    <a:lnTo>
                      <a:pt x="69380" y="117602"/>
                    </a:lnTo>
                    <a:lnTo>
                      <a:pt x="71424" y="120688"/>
                    </a:lnTo>
                    <a:lnTo>
                      <a:pt x="73774" y="123431"/>
                    </a:lnTo>
                    <a:lnTo>
                      <a:pt x="76174" y="125488"/>
                    </a:lnTo>
                    <a:lnTo>
                      <a:pt x="78765" y="127812"/>
                    </a:lnTo>
                    <a:lnTo>
                      <a:pt x="81483" y="129882"/>
                    </a:lnTo>
                    <a:lnTo>
                      <a:pt x="89611" y="135813"/>
                    </a:lnTo>
                    <a:lnTo>
                      <a:pt x="95326" y="139547"/>
                    </a:lnTo>
                    <a:lnTo>
                      <a:pt x="100393" y="144576"/>
                    </a:lnTo>
                    <a:lnTo>
                      <a:pt x="98247" y="146126"/>
                    </a:lnTo>
                    <a:lnTo>
                      <a:pt x="103505" y="155371"/>
                    </a:lnTo>
                    <a:lnTo>
                      <a:pt x="105346" y="160235"/>
                    </a:lnTo>
                    <a:lnTo>
                      <a:pt x="102006" y="159702"/>
                    </a:lnTo>
                    <a:lnTo>
                      <a:pt x="99568" y="156616"/>
                    </a:lnTo>
                    <a:lnTo>
                      <a:pt x="97294" y="153289"/>
                    </a:lnTo>
                    <a:lnTo>
                      <a:pt x="101447" y="162407"/>
                    </a:lnTo>
                    <a:lnTo>
                      <a:pt x="106845" y="161150"/>
                    </a:lnTo>
                    <a:lnTo>
                      <a:pt x="108953" y="166370"/>
                    </a:lnTo>
                    <a:lnTo>
                      <a:pt x="106984" y="166052"/>
                    </a:lnTo>
                    <a:lnTo>
                      <a:pt x="104101" y="164592"/>
                    </a:lnTo>
                    <a:lnTo>
                      <a:pt x="103593" y="165950"/>
                    </a:lnTo>
                    <a:lnTo>
                      <a:pt x="103505" y="166408"/>
                    </a:lnTo>
                    <a:lnTo>
                      <a:pt x="105689" y="169684"/>
                    </a:lnTo>
                    <a:lnTo>
                      <a:pt x="108204" y="169976"/>
                    </a:lnTo>
                    <a:lnTo>
                      <a:pt x="109931" y="171881"/>
                    </a:lnTo>
                    <a:lnTo>
                      <a:pt x="107975" y="167538"/>
                    </a:lnTo>
                    <a:lnTo>
                      <a:pt x="109842" y="166370"/>
                    </a:lnTo>
                    <a:lnTo>
                      <a:pt x="111963" y="165036"/>
                    </a:lnTo>
                    <a:lnTo>
                      <a:pt x="110655" y="161150"/>
                    </a:lnTo>
                    <a:lnTo>
                      <a:pt x="110413" y="160464"/>
                    </a:lnTo>
                    <a:lnTo>
                      <a:pt x="113880" y="160299"/>
                    </a:lnTo>
                    <a:lnTo>
                      <a:pt x="112483" y="158864"/>
                    </a:lnTo>
                    <a:lnTo>
                      <a:pt x="117322" y="160070"/>
                    </a:lnTo>
                    <a:close/>
                  </a:path>
                  <a:path w="399415" h="402590">
                    <a:moveTo>
                      <a:pt x="117614" y="234048"/>
                    </a:moveTo>
                    <a:lnTo>
                      <a:pt x="117462" y="233680"/>
                    </a:lnTo>
                    <a:lnTo>
                      <a:pt x="117525" y="233959"/>
                    </a:lnTo>
                    <a:close/>
                  </a:path>
                  <a:path w="399415" h="402590">
                    <a:moveTo>
                      <a:pt x="117652" y="174917"/>
                    </a:moveTo>
                    <a:lnTo>
                      <a:pt x="116522" y="171958"/>
                    </a:lnTo>
                    <a:lnTo>
                      <a:pt x="116205" y="171869"/>
                    </a:lnTo>
                    <a:lnTo>
                      <a:pt x="117563" y="175361"/>
                    </a:lnTo>
                    <a:lnTo>
                      <a:pt x="117652" y="174917"/>
                    </a:lnTo>
                    <a:close/>
                  </a:path>
                  <a:path w="399415" h="402590">
                    <a:moveTo>
                      <a:pt x="118021" y="234429"/>
                    </a:moveTo>
                    <a:lnTo>
                      <a:pt x="117614" y="234048"/>
                    </a:lnTo>
                    <a:lnTo>
                      <a:pt x="117995" y="234950"/>
                    </a:lnTo>
                    <a:lnTo>
                      <a:pt x="118021" y="234429"/>
                    </a:lnTo>
                    <a:close/>
                  </a:path>
                  <a:path w="399415" h="402590">
                    <a:moveTo>
                      <a:pt x="118567" y="234950"/>
                    </a:moveTo>
                    <a:lnTo>
                      <a:pt x="118059" y="233680"/>
                    </a:lnTo>
                    <a:lnTo>
                      <a:pt x="118021" y="234429"/>
                    </a:lnTo>
                    <a:lnTo>
                      <a:pt x="118567" y="234950"/>
                    </a:lnTo>
                    <a:close/>
                  </a:path>
                  <a:path w="399415" h="402590">
                    <a:moveTo>
                      <a:pt x="120954" y="167843"/>
                    </a:moveTo>
                    <a:lnTo>
                      <a:pt x="120802" y="167690"/>
                    </a:lnTo>
                    <a:lnTo>
                      <a:pt x="120954" y="167843"/>
                    </a:lnTo>
                    <a:close/>
                  </a:path>
                  <a:path w="399415" h="402590">
                    <a:moveTo>
                      <a:pt x="122326" y="168554"/>
                    </a:moveTo>
                    <a:lnTo>
                      <a:pt x="120954" y="167843"/>
                    </a:lnTo>
                    <a:lnTo>
                      <a:pt x="121754" y="168643"/>
                    </a:lnTo>
                    <a:lnTo>
                      <a:pt x="122326" y="168554"/>
                    </a:lnTo>
                    <a:close/>
                  </a:path>
                  <a:path w="399415" h="402590">
                    <a:moveTo>
                      <a:pt x="129260" y="68580"/>
                    </a:moveTo>
                    <a:lnTo>
                      <a:pt x="119126" y="68580"/>
                    </a:lnTo>
                    <a:lnTo>
                      <a:pt x="125387" y="71120"/>
                    </a:lnTo>
                    <a:lnTo>
                      <a:pt x="128663" y="69850"/>
                    </a:lnTo>
                    <a:lnTo>
                      <a:pt x="129260" y="68580"/>
                    </a:lnTo>
                    <a:close/>
                  </a:path>
                  <a:path w="399415" h="402590">
                    <a:moveTo>
                      <a:pt x="130644" y="65697"/>
                    </a:moveTo>
                    <a:lnTo>
                      <a:pt x="129260" y="68580"/>
                    </a:lnTo>
                    <a:lnTo>
                      <a:pt x="130403" y="68580"/>
                    </a:lnTo>
                    <a:lnTo>
                      <a:pt x="130644" y="65697"/>
                    </a:lnTo>
                    <a:close/>
                  </a:path>
                  <a:path w="399415" h="402590">
                    <a:moveTo>
                      <a:pt x="132524" y="183019"/>
                    </a:moveTo>
                    <a:lnTo>
                      <a:pt x="131686" y="184581"/>
                    </a:lnTo>
                    <a:lnTo>
                      <a:pt x="132245" y="184518"/>
                    </a:lnTo>
                    <a:lnTo>
                      <a:pt x="132524" y="183019"/>
                    </a:lnTo>
                    <a:close/>
                  </a:path>
                  <a:path w="399415" h="402590">
                    <a:moveTo>
                      <a:pt x="136423" y="192544"/>
                    </a:moveTo>
                    <a:lnTo>
                      <a:pt x="136131" y="192214"/>
                    </a:lnTo>
                    <a:lnTo>
                      <a:pt x="130822" y="186156"/>
                    </a:lnTo>
                    <a:lnTo>
                      <a:pt x="131648" y="184632"/>
                    </a:lnTo>
                    <a:lnTo>
                      <a:pt x="130200" y="180276"/>
                    </a:lnTo>
                    <a:lnTo>
                      <a:pt x="131089" y="184632"/>
                    </a:lnTo>
                    <a:lnTo>
                      <a:pt x="126568" y="181597"/>
                    </a:lnTo>
                    <a:lnTo>
                      <a:pt x="125196" y="179730"/>
                    </a:lnTo>
                    <a:lnTo>
                      <a:pt x="124307" y="178333"/>
                    </a:lnTo>
                    <a:lnTo>
                      <a:pt x="122643" y="175475"/>
                    </a:lnTo>
                    <a:lnTo>
                      <a:pt x="123774" y="175387"/>
                    </a:lnTo>
                    <a:lnTo>
                      <a:pt x="125666" y="177203"/>
                    </a:lnTo>
                    <a:lnTo>
                      <a:pt x="125437" y="175387"/>
                    </a:lnTo>
                    <a:lnTo>
                      <a:pt x="125234" y="173799"/>
                    </a:lnTo>
                    <a:lnTo>
                      <a:pt x="119900" y="172224"/>
                    </a:lnTo>
                    <a:lnTo>
                      <a:pt x="120129" y="168249"/>
                    </a:lnTo>
                    <a:lnTo>
                      <a:pt x="120751" y="167728"/>
                    </a:lnTo>
                    <a:lnTo>
                      <a:pt x="118224" y="166408"/>
                    </a:lnTo>
                    <a:lnTo>
                      <a:pt x="116611" y="163093"/>
                    </a:lnTo>
                    <a:lnTo>
                      <a:pt x="115239" y="161683"/>
                    </a:lnTo>
                    <a:lnTo>
                      <a:pt x="117703" y="165950"/>
                    </a:lnTo>
                    <a:lnTo>
                      <a:pt x="118630" y="169684"/>
                    </a:lnTo>
                    <a:lnTo>
                      <a:pt x="118643" y="169976"/>
                    </a:lnTo>
                    <a:lnTo>
                      <a:pt x="117652" y="174917"/>
                    </a:lnTo>
                    <a:lnTo>
                      <a:pt x="119126" y="178765"/>
                    </a:lnTo>
                    <a:lnTo>
                      <a:pt x="127393" y="183019"/>
                    </a:lnTo>
                    <a:lnTo>
                      <a:pt x="125196" y="189153"/>
                    </a:lnTo>
                    <a:lnTo>
                      <a:pt x="128422" y="193357"/>
                    </a:lnTo>
                    <a:lnTo>
                      <a:pt x="129743" y="192214"/>
                    </a:lnTo>
                    <a:lnTo>
                      <a:pt x="132829" y="193916"/>
                    </a:lnTo>
                    <a:lnTo>
                      <a:pt x="136423" y="192544"/>
                    </a:lnTo>
                    <a:close/>
                  </a:path>
                  <a:path w="399415" h="402590">
                    <a:moveTo>
                      <a:pt x="136906" y="45720"/>
                    </a:moveTo>
                    <a:lnTo>
                      <a:pt x="135686" y="46697"/>
                    </a:lnTo>
                    <a:lnTo>
                      <a:pt x="136906" y="46380"/>
                    </a:lnTo>
                    <a:lnTo>
                      <a:pt x="136906" y="45720"/>
                    </a:lnTo>
                    <a:close/>
                  </a:path>
                  <a:path w="399415" h="402590">
                    <a:moveTo>
                      <a:pt x="139433" y="45720"/>
                    </a:moveTo>
                    <a:lnTo>
                      <a:pt x="136906" y="46380"/>
                    </a:lnTo>
                    <a:lnTo>
                      <a:pt x="136918" y="48247"/>
                    </a:lnTo>
                    <a:lnTo>
                      <a:pt x="139433" y="45720"/>
                    </a:lnTo>
                    <a:close/>
                  </a:path>
                  <a:path w="399415" h="402590">
                    <a:moveTo>
                      <a:pt x="143002" y="6350"/>
                    </a:moveTo>
                    <a:lnTo>
                      <a:pt x="142214" y="6350"/>
                    </a:lnTo>
                    <a:lnTo>
                      <a:pt x="142379" y="6731"/>
                    </a:lnTo>
                    <a:lnTo>
                      <a:pt x="143002" y="6350"/>
                    </a:lnTo>
                    <a:close/>
                  </a:path>
                  <a:path w="399415" h="402590">
                    <a:moveTo>
                      <a:pt x="151701" y="46990"/>
                    </a:moveTo>
                    <a:lnTo>
                      <a:pt x="147066" y="46990"/>
                    </a:lnTo>
                    <a:lnTo>
                      <a:pt x="147027" y="46723"/>
                    </a:lnTo>
                    <a:lnTo>
                      <a:pt x="146443" y="46990"/>
                    </a:lnTo>
                    <a:lnTo>
                      <a:pt x="143446" y="46990"/>
                    </a:lnTo>
                    <a:lnTo>
                      <a:pt x="146824" y="48260"/>
                    </a:lnTo>
                    <a:lnTo>
                      <a:pt x="149796" y="48260"/>
                    </a:lnTo>
                    <a:lnTo>
                      <a:pt x="151701" y="46990"/>
                    </a:lnTo>
                    <a:close/>
                  </a:path>
                  <a:path w="399415" h="402590">
                    <a:moveTo>
                      <a:pt x="158051" y="65532"/>
                    </a:moveTo>
                    <a:lnTo>
                      <a:pt x="157099" y="65849"/>
                    </a:lnTo>
                    <a:lnTo>
                      <a:pt x="157391" y="66040"/>
                    </a:lnTo>
                    <a:lnTo>
                      <a:pt x="158051" y="65532"/>
                    </a:lnTo>
                    <a:close/>
                  </a:path>
                  <a:path w="399415" h="402590">
                    <a:moveTo>
                      <a:pt x="159346" y="5829"/>
                    </a:moveTo>
                    <a:lnTo>
                      <a:pt x="158356" y="6083"/>
                    </a:lnTo>
                    <a:lnTo>
                      <a:pt x="157746" y="6248"/>
                    </a:lnTo>
                    <a:lnTo>
                      <a:pt x="158496" y="6172"/>
                    </a:lnTo>
                    <a:lnTo>
                      <a:pt x="158953" y="6019"/>
                    </a:lnTo>
                    <a:lnTo>
                      <a:pt x="159346" y="5829"/>
                    </a:lnTo>
                    <a:close/>
                  </a:path>
                  <a:path w="399415" h="402590">
                    <a:moveTo>
                      <a:pt x="160248" y="64770"/>
                    </a:moveTo>
                    <a:lnTo>
                      <a:pt x="159016" y="64770"/>
                    </a:lnTo>
                    <a:lnTo>
                      <a:pt x="158051" y="65532"/>
                    </a:lnTo>
                    <a:lnTo>
                      <a:pt x="160248" y="64770"/>
                    </a:lnTo>
                    <a:close/>
                  </a:path>
                  <a:path w="399415" h="402590">
                    <a:moveTo>
                      <a:pt x="160261" y="6197"/>
                    </a:moveTo>
                    <a:lnTo>
                      <a:pt x="159346" y="6350"/>
                    </a:lnTo>
                    <a:lnTo>
                      <a:pt x="160235" y="6350"/>
                    </a:lnTo>
                    <a:lnTo>
                      <a:pt x="160261" y="6197"/>
                    </a:lnTo>
                    <a:close/>
                  </a:path>
                  <a:path w="399415" h="402590">
                    <a:moveTo>
                      <a:pt x="162687" y="18465"/>
                    </a:moveTo>
                    <a:lnTo>
                      <a:pt x="162128" y="18567"/>
                    </a:lnTo>
                    <a:lnTo>
                      <a:pt x="161594" y="18694"/>
                    </a:lnTo>
                    <a:lnTo>
                      <a:pt x="161175" y="18884"/>
                    </a:lnTo>
                    <a:lnTo>
                      <a:pt x="162687" y="18465"/>
                    </a:lnTo>
                    <a:close/>
                  </a:path>
                  <a:path w="399415" h="402590">
                    <a:moveTo>
                      <a:pt x="168211" y="47688"/>
                    </a:moveTo>
                    <a:lnTo>
                      <a:pt x="167500" y="47383"/>
                    </a:lnTo>
                    <a:lnTo>
                      <a:pt x="166916" y="48260"/>
                    </a:lnTo>
                    <a:lnTo>
                      <a:pt x="168211" y="47688"/>
                    </a:lnTo>
                    <a:close/>
                  </a:path>
                  <a:path w="399415" h="402590">
                    <a:moveTo>
                      <a:pt x="168808" y="341299"/>
                    </a:moveTo>
                    <a:lnTo>
                      <a:pt x="168084" y="341261"/>
                    </a:lnTo>
                    <a:lnTo>
                      <a:pt x="166585" y="340169"/>
                    </a:lnTo>
                    <a:lnTo>
                      <a:pt x="167652" y="341680"/>
                    </a:lnTo>
                    <a:lnTo>
                      <a:pt x="168808" y="341299"/>
                    </a:lnTo>
                    <a:close/>
                  </a:path>
                  <a:path w="399415" h="402590">
                    <a:moveTo>
                      <a:pt x="168859" y="17780"/>
                    </a:moveTo>
                    <a:lnTo>
                      <a:pt x="162687" y="19050"/>
                    </a:lnTo>
                    <a:lnTo>
                      <a:pt x="167614" y="19050"/>
                    </a:lnTo>
                    <a:lnTo>
                      <a:pt x="168859" y="17780"/>
                    </a:lnTo>
                    <a:close/>
                  </a:path>
                  <a:path w="399415" h="402590">
                    <a:moveTo>
                      <a:pt x="169202" y="341630"/>
                    </a:moveTo>
                    <a:close/>
                  </a:path>
                  <a:path w="399415" h="402590">
                    <a:moveTo>
                      <a:pt x="172567" y="49530"/>
                    </a:moveTo>
                    <a:lnTo>
                      <a:pt x="171411" y="50800"/>
                    </a:lnTo>
                    <a:lnTo>
                      <a:pt x="172415" y="51193"/>
                    </a:lnTo>
                    <a:lnTo>
                      <a:pt x="172567" y="49530"/>
                    </a:lnTo>
                    <a:close/>
                  </a:path>
                  <a:path w="399415" h="402590">
                    <a:moveTo>
                      <a:pt x="172669" y="45720"/>
                    </a:moveTo>
                    <a:lnTo>
                      <a:pt x="168211" y="47688"/>
                    </a:lnTo>
                    <a:lnTo>
                      <a:pt x="169545" y="48260"/>
                    </a:lnTo>
                    <a:lnTo>
                      <a:pt x="172669" y="45720"/>
                    </a:lnTo>
                    <a:close/>
                  </a:path>
                  <a:path w="399415" h="402590">
                    <a:moveTo>
                      <a:pt x="185483" y="19862"/>
                    </a:moveTo>
                    <a:lnTo>
                      <a:pt x="184556" y="19621"/>
                    </a:lnTo>
                    <a:lnTo>
                      <a:pt x="183781" y="19570"/>
                    </a:lnTo>
                    <a:lnTo>
                      <a:pt x="183083" y="19570"/>
                    </a:lnTo>
                    <a:lnTo>
                      <a:pt x="185483" y="19862"/>
                    </a:lnTo>
                    <a:close/>
                  </a:path>
                  <a:path w="399415" h="402590">
                    <a:moveTo>
                      <a:pt x="195211" y="402450"/>
                    </a:moveTo>
                    <a:lnTo>
                      <a:pt x="188163" y="394855"/>
                    </a:lnTo>
                    <a:lnTo>
                      <a:pt x="181140" y="386715"/>
                    </a:lnTo>
                    <a:lnTo>
                      <a:pt x="164858" y="367030"/>
                    </a:lnTo>
                    <a:lnTo>
                      <a:pt x="179273" y="384657"/>
                    </a:lnTo>
                    <a:lnTo>
                      <a:pt x="187007" y="393661"/>
                    </a:lnTo>
                    <a:lnTo>
                      <a:pt x="195211" y="402450"/>
                    </a:lnTo>
                    <a:close/>
                  </a:path>
                  <a:path w="399415" h="402590">
                    <a:moveTo>
                      <a:pt x="199097" y="54838"/>
                    </a:moveTo>
                    <a:lnTo>
                      <a:pt x="198907" y="54648"/>
                    </a:lnTo>
                    <a:lnTo>
                      <a:pt x="199097" y="54838"/>
                    </a:lnTo>
                    <a:close/>
                  </a:path>
                  <a:path w="399415" h="402590">
                    <a:moveTo>
                      <a:pt x="199898" y="61607"/>
                    </a:moveTo>
                    <a:lnTo>
                      <a:pt x="198120" y="62230"/>
                    </a:lnTo>
                    <a:lnTo>
                      <a:pt x="199771" y="62230"/>
                    </a:lnTo>
                    <a:lnTo>
                      <a:pt x="199898" y="61607"/>
                    </a:lnTo>
                    <a:close/>
                  </a:path>
                  <a:path w="399415" h="402590">
                    <a:moveTo>
                      <a:pt x="201358" y="386080"/>
                    </a:moveTo>
                    <a:lnTo>
                      <a:pt x="199758" y="383540"/>
                    </a:lnTo>
                    <a:lnTo>
                      <a:pt x="201218" y="386080"/>
                    </a:lnTo>
                    <a:lnTo>
                      <a:pt x="201358" y="386080"/>
                    </a:lnTo>
                    <a:close/>
                  </a:path>
                  <a:path w="399415" h="402590">
                    <a:moveTo>
                      <a:pt x="201701" y="60960"/>
                    </a:moveTo>
                    <a:lnTo>
                      <a:pt x="201485" y="61036"/>
                    </a:lnTo>
                    <a:lnTo>
                      <a:pt x="200774" y="62230"/>
                    </a:lnTo>
                    <a:lnTo>
                      <a:pt x="201701" y="60960"/>
                    </a:lnTo>
                    <a:close/>
                  </a:path>
                  <a:path w="399415" h="402590">
                    <a:moveTo>
                      <a:pt x="202095" y="13970"/>
                    </a:moveTo>
                    <a:lnTo>
                      <a:pt x="199910" y="11315"/>
                    </a:lnTo>
                    <a:lnTo>
                      <a:pt x="199644" y="11430"/>
                    </a:lnTo>
                    <a:lnTo>
                      <a:pt x="202095" y="13970"/>
                    </a:lnTo>
                    <a:close/>
                  </a:path>
                  <a:path w="399415" h="402590">
                    <a:moveTo>
                      <a:pt x="207873" y="8890"/>
                    </a:moveTo>
                    <a:lnTo>
                      <a:pt x="205574" y="7620"/>
                    </a:lnTo>
                    <a:lnTo>
                      <a:pt x="198704" y="3810"/>
                    </a:lnTo>
                    <a:lnTo>
                      <a:pt x="190157" y="3810"/>
                    </a:lnTo>
                    <a:lnTo>
                      <a:pt x="182410" y="2540"/>
                    </a:lnTo>
                    <a:lnTo>
                      <a:pt x="178955" y="2540"/>
                    </a:lnTo>
                    <a:lnTo>
                      <a:pt x="178955" y="5080"/>
                    </a:lnTo>
                    <a:lnTo>
                      <a:pt x="172034" y="6032"/>
                    </a:lnTo>
                    <a:lnTo>
                      <a:pt x="175412" y="3810"/>
                    </a:lnTo>
                    <a:lnTo>
                      <a:pt x="178955" y="5080"/>
                    </a:lnTo>
                    <a:lnTo>
                      <a:pt x="178955" y="2540"/>
                    </a:lnTo>
                    <a:lnTo>
                      <a:pt x="165315" y="2540"/>
                    </a:lnTo>
                    <a:lnTo>
                      <a:pt x="166141" y="1270"/>
                    </a:lnTo>
                    <a:lnTo>
                      <a:pt x="154178" y="0"/>
                    </a:lnTo>
                    <a:lnTo>
                      <a:pt x="147205" y="3810"/>
                    </a:lnTo>
                    <a:lnTo>
                      <a:pt x="143002" y="6350"/>
                    </a:lnTo>
                    <a:lnTo>
                      <a:pt x="154038" y="6350"/>
                    </a:lnTo>
                    <a:lnTo>
                      <a:pt x="151295" y="3810"/>
                    </a:lnTo>
                    <a:lnTo>
                      <a:pt x="158686" y="5080"/>
                    </a:lnTo>
                    <a:lnTo>
                      <a:pt x="160464" y="5080"/>
                    </a:lnTo>
                    <a:lnTo>
                      <a:pt x="160261" y="6197"/>
                    </a:lnTo>
                    <a:lnTo>
                      <a:pt x="166928" y="5080"/>
                    </a:lnTo>
                    <a:lnTo>
                      <a:pt x="169621" y="7620"/>
                    </a:lnTo>
                    <a:lnTo>
                      <a:pt x="171551" y="6350"/>
                    </a:lnTo>
                    <a:lnTo>
                      <a:pt x="173659" y="6350"/>
                    </a:lnTo>
                    <a:lnTo>
                      <a:pt x="170294" y="7620"/>
                    </a:lnTo>
                    <a:lnTo>
                      <a:pt x="166928" y="10160"/>
                    </a:lnTo>
                    <a:lnTo>
                      <a:pt x="165315" y="12700"/>
                    </a:lnTo>
                    <a:lnTo>
                      <a:pt x="173786" y="13970"/>
                    </a:lnTo>
                    <a:lnTo>
                      <a:pt x="170256" y="8890"/>
                    </a:lnTo>
                    <a:lnTo>
                      <a:pt x="177596" y="7620"/>
                    </a:lnTo>
                    <a:lnTo>
                      <a:pt x="182905" y="11430"/>
                    </a:lnTo>
                    <a:lnTo>
                      <a:pt x="186207" y="10160"/>
                    </a:lnTo>
                    <a:lnTo>
                      <a:pt x="181927" y="8890"/>
                    </a:lnTo>
                    <a:lnTo>
                      <a:pt x="181775" y="8890"/>
                    </a:lnTo>
                    <a:lnTo>
                      <a:pt x="185826" y="7620"/>
                    </a:lnTo>
                    <a:lnTo>
                      <a:pt x="187223" y="10160"/>
                    </a:lnTo>
                    <a:lnTo>
                      <a:pt x="190233" y="10160"/>
                    </a:lnTo>
                    <a:lnTo>
                      <a:pt x="189395" y="8890"/>
                    </a:lnTo>
                    <a:lnTo>
                      <a:pt x="187413" y="8890"/>
                    </a:lnTo>
                    <a:lnTo>
                      <a:pt x="187985" y="7620"/>
                    </a:lnTo>
                    <a:lnTo>
                      <a:pt x="192824" y="10160"/>
                    </a:lnTo>
                    <a:lnTo>
                      <a:pt x="197929" y="8890"/>
                    </a:lnTo>
                    <a:lnTo>
                      <a:pt x="199910" y="11315"/>
                    </a:lnTo>
                    <a:lnTo>
                      <a:pt x="205651" y="8890"/>
                    </a:lnTo>
                    <a:lnTo>
                      <a:pt x="207873" y="8890"/>
                    </a:lnTo>
                    <a:close/>
                  </a:path>
                  <a:path w="399415" h="402590">
                    <a:moveTo>
                      <a:pt x="212725" y="67183"/>
                    </a:moveTo>
                    <a:lnTo>
                      <a:pt x="212267" y="67081"/>
                    </a:lnTo>
                    <a:lnTo>
                      <a:pt x="211899" y="67310"/>
                    </a:lnTo>
                    <a:lnTo>
                      <a:pt x="212725" y="67183"/>
                    </a:lnTo>
                    <a:close/>
                  </a:path>
                  <a:path w="399415" h="402590">
                    <a:moveTo>
                      <a:pt x="216941" y="15240"/>
                    </a:moveTo>
                    <a:lnTo>
                      <a:pt x="214579" y="12700"/>
                    </a:lnTo>
                    <a:lnTo>
                      <a:pt x="214210" y="12788"/>
                    </a:lnTo>
                    <a:lnTo>
                      <a:pt x="216649" y="15354"/>
                    </a:lnTo>
                    <a:lnTo>
                      <a:pt x="216941" y="15240"/>
                    </a:lnTo>
                    <a:close/>
                  </a:path>
                  <a:path w="399415" h="402590">
                    <a:moveTo>
                      <a:pt x="220345" y="66040"/>
                    </a:moveTo>
                    <a:lnTo>
                      <a:pt x="212725" y="67183"/>
                    </a:lnTo>
                    <a:lnTo>
                      <a:pt x="213245" y="67310"/>
                    </a:lnTo>
                    <a:lnTo>
                      <a:pt x="211632" y="68580"/>
                    </a:lnTo>
                    <a:lnTo>
                      <a:pt x="208051" y="68580"/>
                    </a:lnTo>
                    <a:lnTo>
                      <a:pt x="208483" y="69850"/>
                    </a:lnTo>
                    <a:lnTo>
                      <a:pt x="206197" y="69850"/>
                    </a:lnTo>
                    <a:lnTo>
                      <a:pt x="203911" y="68580"/>
                    </a:lnTo>
                    <a:lnTo>
                      <a:pt x="201599" y="68580"/>
                    </a:lnTo>
                    <a:lnTo>
                      <a:pt x="201142" y="71120"/>
                    </a:lnTo>
                    <a:lnTo>
                      <a:pt x="209892" y="72390"/>
                    </a:lnTo>
                    <a:lnTo>
                      <a:pt x="215544" y="69850"/>
                    </a:lnTo>
                    <a:lnTo>
                      <a:pt x="220345" y="66040"/>
                    </a:lnTo>
                    <a:close/>
                  </a:path>
                  <a:path w="399415" h="402590">
                    <a:moveTo>
                      <a:pt x="221653" y="16065"/>
                    </a:moveTo>
                    <a:lnTo>
                      <a:pt x="220967" y="15240"/>
                    </a:lnTo>
                    <a:lnTo>
                      <a:pt x="217652" y="16421"/>
                    </a:lnTo>
                    <a:lnTo>
                      <a:pt x="218948" y="17780"/>
                    </a:lnTo>
                    <a:lnTo>
                      <a:pt x="221653" y="16065"/>
                    </a:lnTo>
                    <a:close/>
                  </a:path>
                  <a:path w="399415" h="402590">
                    <a:moveTo>
                      <a:pt x="224904" y="13970"/>
                    </a:moveTo>
                    <a:lnTo>
                      <a:pt x="224561" y="13970"/>
                    </a:lnTo>
                    <a:lnTo>
                      <a:pt x="224790" y="14046"/>
                    </a:lnTo>
                    <a:close/>
                  </a:path>
                  <a:path w="399415" h="402590">
                    <a:moveTo>
                      <a:pt x="225437" y="22860"/>
                    </a:moveTo>
                    <a:lnTo>
                      <a:pt x="225183" y="22098"/>
                    </a:lnTo>
                    <a:lnTo>
                      <a:pt x="224358" y="22860"/>
                    </a:lnTo>
                    <a:lnTo>
                      <a:pt x="225310" y="23025"/>
                    </a:lnTo>
                    <a:lnTo>
                      <a:pt x="225437" y="22860"/>
                    </a:lnTo>
                    <a:close/>
                  </a:path>
                  <a:path w="399415" h="402590">
                    <a:moveTo>
                      <a:pt x="239191" y="11734"/>
                    </a:moveTo>
                    <a:lnTo>
                      <a:pt x="238493" y="11811"/>
                    </a:lnTo>
                    <a:lnTo>
                      <a:pt x="238620" y="11887"/>
                    </a:lnTo>
                    <a:lnTo>
                      <a:pt x="239191" y="11734"/>
                    </a:lnTo>
                    <a:close/>
                  </a:path>
                  <a:path w="399415" h="402590">
                    <a:moveTo>
                      <a:pt x="242938" y="11417"/>
                    </a:moveTo>
                    <a:lnTo>
                      <a:pt x="241515" y="11201"/>
                    </a:lnTo>
                    <a:lnTo>
                      <a:pt x="240334" y="11379"/>
                    </a:lnTo>
                    <a:lnTo>
                      <a:pt x="239191" y="11734"/>
                    </a:lnTo>
                    <a:lnTo>
                      <a:pt x="242938" y="11417"/>
                    </a:lnTo>
                    <a:close/>
                  </a:path>
                  <a:path w="399415" h="402590">
                    <a:moveTo>
                      <a:pt x="243014" y="14922"/>
                    </a:moveTo>
                    <a:lnTo>
                      <a:pt x="240449" y="12700"/>
                    </a:lnTo>
                    <a:lnTo>
                      <a:pt x="239610" y="13462"/>
                    </a:lnTo>
                    <a:lnTo>
                      <a:pt x="241731" y="15240"/>
                    </a:lnTo>
                    <a:lnTo>
                      <a:pt x="243014" y="14922"/>
                    </a:lnTo>
                    <a:close/>
                  </a:path>
                  <a:path w="399415" h="402590">
                    <a:moveTo>
                      <a:pt x="244868" y="16510"/>
                    </a:moveTo>
                    <a:lnTo>
                      <a:pt x="244830" y="14452"/>
                    </a:lnTo>
                    <a:lnTo>
                      <a:pt x="243014" y="14922"/>
                    </a:lnTo>
                    <a:lnTo>
                      <a:pt x="244868" y="16510"/>
                    </a:lnTo>
                    <a:close/>
                  </a:path>
                  <a:path w="399415" h="402590">
                    <a:moveTo>
                      <a:pt x="246722" y="13970"/>
                    </a:moveTo>
                    <a:lnTo>
                      <a:pt x="244830" y="13970"/>
                    </a:lnTo>
                    <a:lnTo>
                      <a:pt x="244830" y="14452"/>
                    </a:lnTo>
                    <a:lnTo>
                      <a:pt x="246722" y="13970"/>
                    </a:lnTo>
                    <a:close/>
                  </a:path>
                  <a:path w="399415" h="402590">
                    <a:moveTo>
                      <a:pt x="246761" y="63500"/>
                    </a:moveTo>
                    <a:lnTo>
                      <a:pt x="245389" y="62395"/>
                    </a:lnTo>
                    <a:lnTo>
                      <a:pt x="245364" y="63500"/>
                    </a:lnTo>
                    <a:lnTo>
                      <a:pt x="246761" y="63500"/>
                    </a:lnTo>
                    <a:close/>
                  </a:path>
                  <a:path w="399415" h="402590">
                    <a:moveTo>
                      <a:pt x="250329" y="15316"/>
                    </a:moveTo>
                    <a:lnTo>
                      <a:pt x="250075" y="14998"/>
                    </a:lnTo>
                    <a:lnTo>
                      <a:pt x="250012" y="15240"/>
                    </a:lnTo>
                    <a:lnTo>
                      <a:pt x="250329" y="15316"/>
                    </a:lnTo>
                    <a:close/>
                  </a:path>
                  <a:path w="399415" h="402590">
                    <a:moveTo>
                      <a:pt x="250380" y="13970"/>
                    </a:moveTo>
                    <a:lnTo>
                      <a:pt x="249275" y="13970"/>
                    </a:lnTo>
                    <a:lnTo>
                      <a:pt x="250075" y="14998"/>
                    </a:lnTo>
                    <a:lnTo>
                      <a:pt x="250380" y="13970"/>
                    </a:lnTo>
                    <a:close/>
                  </a:path>
                  <a:path w="399415" h="402590">
                    <a:moveTo>
                      <a:pt x="255231" y="16510"/>
                    </a:moveTo>
                    <a:lnTo>
                      <a:pt x="250329" y="15316"/>
                    </a:lnTo>
                    <a:lnTo>
                      <a:pt x="252247" y="17780"/>
                    </a:lnTo>
                    <a:lnTo>
                      <a:pt x="255231" y="16510"/>
                    </a:lnTo>
                    <a:close/>
                  </a:path>
                  <a:path w="399415" h="402590">
                    <a:moveTo>
                      <a:pt x="255917" y="74523"/>
                    </a:moveTo>
                    <a:lnTo>
                      <a:pt x="252247" y="71120"/>
                    </a:lnTo>
                    <a:lnTo>
                      <a:pt x="253365" y="73660"/>
                    </a:lnTo>
                    <a:lnTo>
                      <a:pt x="255917" y="74523"/>
                    </a:lnTo>
                    <a:close/>
                  </a:path>
                  <a:path w="399415" h="402590">
                    <a:moveTo>
                      <a:pt x="256794" y="54838"/>
                    </a:moveTo>
                    <a:lnTo>
                      <a:pt x="256057" y="54965"/>
                    </a:lnTo>
                    <a:lnTo>
                      <a:pt x="256413" y="55206"/>
                    </a:lnTo>
                    <a:lnTo>
                      <a:pt x="256794" y="54838"/>
                    </a:lnTo>
                    <a:close/>
                  </a:path>
                  <a:path w="399415" h="402590">
                    <a:moveTo>
                      <a:pt x="257048" y="22860"/>
                    </a:moveTo>
                    <a:lnTo>
                      <a:pt x="255955" y="21590"/>
                    </a:lnTo>
                    <a:lnTo>
                      <a:pt x="254863" y="20320"/>
                    </a:lnTo>
                    <a:lnTo>
                      <a:pt x="252996" y="20320"/>
                    </a:lnTo>
                    <a:lnTo>
                      <a:pt x="250050" y="16510"/>
                    </a:lnTo>
                    <a:lnTo>
                      <a:pt x="247688" y="21590"/>
                    </a:lnTo>
                    <a:lnTo>
                      <a:pt x="245275" y="20320"/>
                    </a:lnTo>
                    <a:lnTo>
                      <a:pt x="240449" y="17780"/>
                    </a:lnTo>
                    <a:lnTo>
                      <a:pt x="238023" y="16510"/>
                    </a:lnTo>
                    <a:lnTo>
                      <a:pt x="231978" y="17780"/>
                    </a:lnTo>
                    <a:lnTo>
                      <a:pt x="236207" y="16510"/>
                    </a:lnTo>
                    <a:lnTo>
                      <a:pt x="239610" y="13462"/>
                    </a:lnTo>
                    <a:lnTo>
                      <a:pt x="238696" y="12700"/>
                    </a:lnTo>
                    <a:lnTo>
                      <a:pt x="235445" y="13970"/>
                    </a:lnTo>
                    <a:lnTo>
                      <a:pt x="232244" y="16510"/>
                    </a:lnTo>
                    <a:lnTo>
                      <a:pt x="224790" y="14046"/>
                    </a:lnTo>
                    <a:lnTo>
                      <a:pt x="221653" y="16065"/>
                    </a:lnTo>
                    <a:lnTo>
                      <a:pt x="224129" y="19050"/>
                    </a:lnTo>
                    <a:lnTo>
                      <a:pt x="225183" y="22098"/>
                    </a:lnTo>
                    <a:lnTo>
                      <a:pt x="227114" y="20320"/>
                    </a:lnTo>
                    <a:lnTo>
                      <a:pt x="233667" y="20320"/>
                    </a:lnTo>
                    <a:lnTo>
                      <a:pt x="240601" y="22860"/>
                    </a:lnTo>
                    <a:lnTo>
                      <a:pt x="237375" y="22860"/>
                    </a:lnTo>
                    <a:lnTo>
                      <a:pt x="242824" y="24130"/>
                    </a:lnTo>
                    <a:lnTo>
                      <a:pt x="245325" y="22860"/>
                    </a:lnTo>
                    <a:lnTo>
                      <a:pt x="247510" y="22860"/>
                    </a:lnTo>
                    <a:lnTo>
                      <a:pt x="248602" y="24130"/>
                    </a:lnTo>
                    <a:lnTo>
                      <a:pt x="253695" y="24130"/>
                    </a:lnTo>
                    <a:lnTo>
                      <a:pt x="257048" y="22860"/>
                    </a:lnTo>
                    <a:close/>
                  </a:path>
                  <a:path w="399415" h="402590">
                    <a:moveTo>
                      <a:pt x="257721" y="76200"/>
                    </a:moveTo>
                    <a:lnTo>
                      <a:pt x="257327" y="74930"/>
                    </a:lnTo>
                    <a:lnTo>
                      <a:pt x="257225" y="74625"/>
                    </a:lnTo>
                    <a:lnTo>
                      <a:pt x="257124" y="74930"/>
                    </a:lnTo>
                    <a:lnTo>
                      <a:pt x="255917" y="74523"/>
                    </a:lnTo>
                    <a:lnTo>
                      <a:pt x="257721" y="76200"/>
                    </a:lnTo>
                    <a:close/>
                  </a:path>
                  <a:path w="399415" h="402590">
                    <a:moveTo>
                      <a:pt x="262699" y="369570"/>
                    </a:moveTo>
                    <a:lnTo>
                      <a:pt x="261950" y="368300"/>
                    </a:lnTo>
                    <a:lnTo>
                      <a:pt x="259918" y="368300"/>
                    </a:lnTo>
                    <a:lnTo>
                      <a:pt x="256006" y="371995"/>
                    </a:lnTo>
                    <a:lnTo>
                      <a:pt x="258686" y="370840"/>
                    </a:lnTo>
                    <a:lnTo>
                      <a:pt x="259638" y="372110"/>
                    </a:lnTo>
                    <a:lnTo>
                      <a:pt x="260667" y="370840"/>
                    </a:lnTo>
                    <a:lnTo>
                      <a:pt x="261683" y="369570"/>
                    </a:lnTo>
                    <a:lnTo>
                      <a:pt x="262699" y="369570"/>
                    </a:lnTo>
                    <a:close/>
                  </a:path>
                  <a:path w="399415" h="402590">
                    <a:moveTo>
                      <a:pt x="264045" y="344030"/>
                    </a:moveTo>
                    <a:lnTo>
                      <a:pt x="262420" y="345795"/>
                    </a:lnTo>
                    <a:lnTo>
                      <a:pt x="262407" y="346290"/>
                    </a:lnTo>
                    <a:lnTo>
                      <a:pt x="262902" y="346481"/>
                    </a:lnTo>
                    <a:lnTo>
                      <a:pt x="263385" y="345706"/>
                    </a:lnTo>
                    <a:lnTo>
                      <a:pt x="263817" y="344944"/>
                    </a:lnTo>
                    <a:lnTo>
                      <a:pt x="264045" y="344030"/>
                    </a:lnTo>
                    <a:close/>
                  </a:path>
                  <a:path w="399415" h="402590">
                    <a:moveTo>
                      <a:pt x="266560" y="60706"/>
                    </a:moveTo>
                    <a:lnTo>
                      <a:pt x="265912" y="60706"/>
                    </a:lnTo>
                    <a:lnTo>
                      <a:pt x="265315" y="60769"/>
                    </a:lnTo>
                    <a:lnTo>
                      <a:pt x="264820" y="60934"/>
                    </a:lnTo>
                    <a:lnTo>
                      <a:pt x="265734" y="61163"/>
                    </a:lnTo>
                    <a:lnTo>
                      <a:pt x="266179" y="60985"/>
                    </a:lnTo>
                    <a:lnTo>
                      <a:pt x="266560" y="60706"/>
                    </a:lnTo>
                    <a:close/>
                  </a:path>
                  <a:path w="399415" h="402590">
                    <a:moveTo>
                      <a:pt x="279717" y="61747"/>
                    </a:moveTo>
                    <a:lnTo>
                      <a:pt x="278345" y="61341"/>
                    </a:lnTo>
                    <a:lnTo>
                      <a:pt x="271767" y="57429"/>
                    </a:lnTo>
                    <a:lnTo>
                      <a:pt x="273494" y="56108"/>
                    </a:lnTo>
                    <a:lnTo>
                      <a:pt x="274231" y="56146"/>
                    </a:lnTo>
                    <a:lnTo>
                      <a:pt x="274929" y="56070"/>
                    </a:lnTo>
                    <a:lnTo>
                      <a:pt x="275577" y="55651"/>
                    </a:lnTo>
                    <a:lnTo>
                      <a:pt x="274421" y="55651"/>
                    </a:lnTo>
                    <a:lnTo>
                      <a:pt x="273862" y="55841"/>
                    </a:lnTo>
                    <a:lnTo>
                      <a:pt x="273507" y="56095"/>
                    </a:lnTo>
                    <a:lnTo>
                      <a:pt x="270459" y="55905"/>
                    </a:lnTo>
                    <a:lnTo>
                      <a:pt x="266814" y="52705"/>
                    </a:lnTo>
                    <a:lnTo>
                      <a:pt x="265125" y="52717"/>
                    </a:lnTo>
                    <a:lnTo>
                      <a:pt x="269367" y="55689"/>
                    </a:lnTo>
                    <a:lnTo>
                      <a:pt x="264934" y="55270"/>
                    </a:lnTo>
                    <a:lnTo>
                      <a:pt x="261505" y="55422"/>
                    </a:lnTo>
                    <a:lnTo>
                      <a:pt x="258864" y="53797"/>
                    </a:lnTo>
                    <a:lnTo>
                      <a:pt x="262699" y="53213"/>
                    </a:lnTo>
                    <a:lnTo>
                      <a:pt x="260337" y="52006"/>
                    </a:lnTo>
                    <a:lnTo>
                      <a:pt x="258076" y="51498"/>
                    </a:lnTo>
                    <a:lnTo>
                      <a:pt x="255803" y="51041"/>
                    </a:lnTo>
                    <a:lnTo>
                      <a:pt x="253530" y="50647"/>
                    </a:lnTo>
                    <a:lnTo>
                      <a:pt x="257378" y="51816"/>
                    </a:lnTo>
                    <a:lnTo>
                      <a:pt x="259295" y="52476"/>
                    </a:lnTo>
                    <a:lnTo>
                      <a:pt x="256806" y="54838"/>
                    </a:lnTo>
                    <a:lnTo>
                      <a:pt x="257467" y="54724"/>
                    </a:lnTo>
                    <a:lnTo>
                      <a:pt x="261861" y="55968"/>
                    </a:lnTo>
                    <a:lnTo>
                      <a:pt x="262432" y="57480"/>
                    </a:lnTo>
                    <a:lnTo>
                      <a:pt x="263055" y="58940"/>
                    </a:lnTo>
                    <a:lnTo>
                      <a:pt x="267601" y="60020"/>
                    </a:lnTo>
                    <a:lnTo>
                      <a:pt x="267131" y="60223"/>
                    </a:lnTo>
                    <a:lnTo>
                      <a:pt x="266560" y="60706"/>
                    </a:lnTo>
                    <a:lnTo>
                      <a:pt x="270941" y="60693"/>
                    </a:lnTo>
                    <a:lnTo>
                      <a:pt x="277876" y="64338"/>
                    </a:lnTo>
                    <a:lnTo>
                      <a:pt x="279717" y="61747"/>
                    </a:lnTo>
                    <a:close/>
                  </a:path>
                  <a:path w="399415" h="402590">
                    <a:moveTo>
                      <a:pt x="287108" y="344170"/>
                    </a:moveTo>
                    <a:lnTo>
                      <a:pt x="286372" y="342531"/>
                    </a:lnTo>
                    <a:lnTo>
                      <a:pt x="285419" y="344741"/>
                    </a:lnTo>
                    <a:lnTo>
                      <a:pt x="287108" y="344170"/>
                    </a:lnTo>
                    <a:close/>
                  </a:path>
                  <a:path w="399415" h="402590">
                    <a:moveTo>
                      <a:pt x="287883" y="339090"/>
                    </a:moveTo>
                    <a:lnTo>
                      <a:pt x="285978" y="341630"/>
                    </a:lnTo>
                    <a:lnTo>
                      <a:pt x="286372" y="342531"/>
                    </a:lnTo>
                    <a:lnTo>
                      <a:pt x="287883" y="339090"/>
                    </a:lnTo>
                    <a:close/>
                  </a:path>
                  <a:path w="399415" h="402590">
                    <a:moveTo>
                      <a:pt x="304863" y="79336"/>
                    </a:moveTo>
                    <a:lnTo>
                      <a:pt x="304507" y="79273"/>
                    </a:lnTo>
                    <a:lnTo>
                      <a:pt x="303098" y="79044"/>
                    </a:lnTo>
                    <a:lnTo>
                      <a:pt x="303593" y="79159"/>
                    </a:lnTo>
                    <a:lnTo>
                      <a:pt x="304152" y="79260"/>
                    </a:lnTo>
                    <a:lnTo>
                      <a:pt x="304863" y="79336"/>
                    </a:lnTo>
                    <a:close/>
                  </a:path>
                  <a:path w="399415" h="402590">
                    <a:moveTo>
                      <a:pt x="305219" y="36830"/>
                    </a:moveTo>
                    <a:lnTo>
                      <a:pt x="304876" y="34899"/>
                    </a:lnTo>
                    <a:lnTo>
                      <a:pt x="301625" y="35560"/>
                    </a:lnTo>
                    <a:lnTo>
                      <a:pt x="305219" y="36830"/>
                    </a:lnTo>
                    <a:close/>
                  </a:path>
                  <a:path w="399415" h="402590">
                    <a:moveTo>
                      <a:pt x="305739" y="39573"/>
                    </a:moveTo>
                    <a:lnTo>
                      <a:pt x="305562" y="39370"/>
                    </a:lnTo>
                    <a:lnTo>
                      <a:pt x="304660" y="40182"/>
                    </a:lnTo>
                    <a:lnTo>
                      <a:pt x="305015" y="40640"/>
                    </a:lnTo>
                    <a:lnTo>
                      <a:pt x="305739" y="39573"/>
                    </a:lnTo>
                    <a:close/>
                  </a:path>
                  <a:path w="399415" h="402590">
                    <a:moveTo>
                      <a:pt x="306006" y="34671"/>
                    </a:moveTo>
                    <a:lnTo>
                      <a:pt x="304546" y="33020"/>
                    </a:lnTo>
                    <a:lnTo>
                      <a:pt x="304876" y="34899"/>
                    </a:lnTo>
                    <a:lnTo>
                      <a:pt x="306006" y="34671"/>
                    </a:lnTo>
                    <a:close/>
                  </a:path>
                  <a:path w="399415" h="402590">
                    <a:moveTo>
                      <a:pt x="308165" y="337896"/>
                    </a:moveTo>
                    <a:lnTo>
                      <a:pt x="301383" y="340283"/>
                    </a:lnTo>
                    <a:lnTo>
                      <a:pt x="302869" y="344157"/>
                    </a:lnTo>
                    <a:lnTo>
                      <a:pt x="308165" y="337896"/>
                    </a:lnTo>
                    <a:close/>
                  </a:path>
                  <a:path w="399415" h="402590">
                    <a:moveTo>
                      <a:pt x="309473" y="337439"/>
                    </a:moveTo>
                    <a:lnTo>
                      <a:pt x="309168" y="336702"/>
                    </a:lnTo>
                    <a:lnTo>
                      <a:pt x="308165" y="337896"/>
                    </a:lnTo>
                    <a:lnTo>
                      <a:pt x="309473" y="337439"/>
                    </a:lnTo>
                    <a:close/>
                  </a:path>
                  <a:path w="399415" h="402590">
                    <a:moveTo>
                      <a:pt x="311111" y="286194"/>
                    </a:moveTo>
                    <a:lnTo>
                      <a:pt x="310159" y="284683"/>
                    </a:lnTo>
                    <a:lnTo>
                      <a:pt x="308800" y="285419"/>
                    </a:lnTo>
                    <a:lnTo>
                      <a:pt x="311111" y="286194"/>
                    </a:lnTo>
                    <a:close/>
                  </a:path>
                  <a:path w="399415" h="402590">
                    <a:moveTo>
                      <a:pt x="312343" y="273164"/>
                    </a:moveTo>
                    <a:lnTo>
                      <a:pt x="311886" y="273316"/>
                    </a:lnTo>
                    <a:lnTo>
                      <a:pt x="311010" y="277152"/>
                    </a:lnTo>
                    <a:lnTo>
                      <a:pt x="311480" y="277012"/>
                    </a:lnTo>
                    <a:lnTo>
                      <a:pt x="312343" y="273164"/>
                    </a:lnTo>
                    <a:close/>
                  </a:path>
                  <a:path w="399415" h="402590">
                    <a:moveTo>
                      <a:pt x="316318" y="281317"/>
                    </a:moveTo>
                    <a:lnTo>
                      <a:pt x="312775" y="277139"/>
                    </a:lnTo>
                    <a:lnTo>
                      <a:pt x="308838" y="282613"/>
                    </a:lnTo>
                    <a:lnTo>
                      <a:pt x="310159" y="284683"/>
                    </a:lnTo>
                    <a:lnTo>
                      <a:pt x="316318" y="281317"/>
                    </a:lnTo>
                    <a:close/>
                  </a:path>
                  <a:path w="399415" h="402590">
                    <a:moveTo>
                      <a:pt x="316420" y="331622"/>
                    </a:moveTo>
                    <a:lnTo>
                      <a:pt x="316280" y="331546"/>
                    </a:lnTo>
                    <a:lnTo>
                      <a:pt x="315328" y="333108"/>
                    </a:lnTo>
                    <a:lnTo>
                      <a:pt x="316420" y="331622"/>
                    </a:lnTo>
                    <a:close/>
                  </a:path>
                  <a:path w="399415" h="402590">
                    <a:moveTo>
                      <a:pt x="318706" y="318350"/>
                    </a:moveTo>
                    <a:lnTo>
                      <a:pt x="318414" y="318922"/>
                    </a:lnTo>
                    <a:lnTo>
                      <a:pt x="317893" y="319519"/>
                    </a:lnTo>
                    <a:lnTo>
                      <a:pt x="316953" y="320167"/>
                    </a:lnTo>
                    <a:lnTo>
                      <a:pt x="315607" y="322287"/>
                    </a:lnTo>
                    <a:lnTo>
                      <a:pt x="312978" y="322948"/>
                    </a:lnTo>
                    <a:lnTo>
                      <a:pt x="312991" y="321767"/>
                    </a:lnTo>
                    <a:lnTo>
                      <a:pt x="311353" y="326923"/>
                    </a:lnTo>
                    <a:lnTo>
                      <a:pt x="309549" y="325589"/>
                    </a:lnTo>
                    <a:lnTo>
                      <a:pt x="312077" y="328523"/>
                    </a:lnTo>
                    <a:lnTo>
                      <a:pt x="311480" y="332320"/>
                    </a:lnTo>
                    <a:lnTo>
                      <a:pt x="307162" y="333222"/>
                    </a:lnTo>
                    <a:lnTo>
                      <a:pt x="308432" y="329425"/>
                    </a:lnTo>
                    <a:lnTo>
                      <a:pt x="303898" y="337997"/>
                    </a:lnTo>
                    <a:lnTo>
                      <a:pt x="308140" y="334175"/>
                    </a:lnTo>
                    <a:lnTo>
                      <a:pt x="309168" y="336702"/>
                    </a:lnTo>
                    <a:lnTo>
                      <a:pt x="309575" y="336219"/>
                    </a:lnTo>
                    <a:lnTo>
                      <a:pt x="310019" y="337299"/>
                    </a:lnTo>
                    <a:lnTo>
                      <a:pt x="310362" y="336219"/>
                    </a:lnTo>
                    <a:lnTo>
                      <a:pt x="310807" y="334835"/>
                    </a:lnTo>
                    <a:lnTo>
                      <a:pt x="311492" y="334175"/>
                    </a:lnTo>
                    <a:lnTo>
                      <a:pt x="312496" y="333222"/>
                    </a:lnTo>
                    <a:lnTo>
                      <a:pt x="314274" y="331546"/>
                    </a:lnTo>
                    <a:lnTo>
                      <a:pt x="315417" y="330669"/>
                    </a:lnTo>
                    <a:lnTo>
                      <a:pt x="315658" y="331216"/>
                    </a:lnTo>
                    <a:lnTo>
                      <a:pt x="316280" y="331546"/>
                    </a:lnTo>
                    <a:lnTo>
                      <a:pt x="316826" y="330669"/>
                    </a:lnTo>
                    <a:lnTo>
                      <a:pt x="318490" y="327977"/>
                    </a:lnTo>
                    <a:lnTo>
                      <a:pt x="318287" y="326923"/>
                    </a:lnTo>
                    <a:lnTo>
                      <a:pt x="317982" y="325374"/>
                    </a:lnTo>
                    <a:lnTo>
                      <a:pt x="316992" y="322948"/>
                    </a:lnTo>
                    <a:lnTo>
                      <a:pt x="318706" y="318350"/>
                    </a:lnTo>
                    <a:close/>
                  </a:path>
                  <a:path w="399415" h="402590">
                    <a:moveTo>
                      <a:pt x="321005" y="253822"/>
                    </a:moveTo>
                    <a:lnTo>
                      <a:pt x="320954" y="252603"/>
                    </a:lnTo>
                    <a:lnTo>
                      <a:pt x="320840" y="251498"/>
                    </a:lnTo>
                    <a:lnTo>
                      <a:pt x="320395" y="251714"/>
                    </a:lnTo>
                    <a:lnTo>
                      <a:pt x="320738" y="252399"/>
                    </a:lnTo>
                    <a:lnTo>
                      <a:pt x="320890" y="253123"/>
                    </a:lnTo>
                    <a:lnTo>
                      <a:pt x="321005" y="253822"/>
                    </a:lnTo>
                    <a:close/>
                  </a:path>
                  <a:path w="399415" h="402590">
                    <a:moveTo>
                      <a:pt x="321157" y="255054"/>
                    </a:moveTo>
                    <a:lnTo>
                      <a:pt x="321106" y="254431"/>
                    </a:lnTo>
                    <a:lnTo>
                      <a:pt x="321005" y="253822"/>
                    </a:lnTo>
                    <a:lnTo>
                      <a:pt x="321157" y="255663"/>
                    </a:lnTo>
                    <a:lnTo>
                      <a:pt x="321157" y="255054"/>
                    </a:lnTo>
                    <a:close/>
                  </a:path>
                  <a:path w="399415" h="402590">
                    <a:moveTo>
                      <a:pt x="325628" y="267970"/>
                    </a:moveTo>
                    <a:lnTo>
                      <a:pt x="325462" y="268122"/>
                    </a:lnTo>
                    <a:lnTo>
                      <a:pt x="325462" y="268643"/>
                    </a:lnTo>
                    <a:lnTo>
                      <a:pt x="325628" y="267970"/>
                    </a:lnTo>
                    <a:close/>
                  </a:path>
                  <a:path w="399415" h="402590">
                    <a:moveTo>
                      <a:pt x="325932" y="247497"/>
                    </a:moveTo>
                    <a:lnTo>
                      <a:pt x="325691" y="247650"/>
                    </a:lnTo>
                    <a:lnTo>
                      <a:pt x="325767" y="247967"/>
                    </a:lnTo>
                    <a:lnTo>
                      <a:pt x="325932" y="247497"/>
                    </a:lnTo>
                    <a:close/>
                  </a:path>
                  <a:path w="399415" h="402590">
                    <a:moveTo>
                      <a:pt x="325983" y="248920"/>
                    </a:moveTo>
                    <a:lnTo>
                      <a:pt x="325767" y="247967"/>
                    </a:lnTo>
                    <a:lnTo>
                      <a:pt x="324980" y="250190"/>
                    </a:lnTo>
                    <a:lnTo>
                      <a:pt x="325805" y="250190"/>
                    </a:lnTo>
                    <a:lnTo>
                      <a:pt x="325983" y="248920"/>
                    </a:lnTo>
                    <a:close/>
                  </a:path>
                  <a:path w="399415" h="402590">
                    <a:moveTo>
                      <a:pt x="327545" y="275590"/>
                    </a:moveTo>
                    <a:lnTo>
                      <a:pt x="327304" y="271780"/>
                    </a:lnTo>
                    <a:lnTo>
                      <a:pt x="325234" y="275590"/>
                    </a:lnTo>
                    <a:lnTo>
                      <a:pt x="325450" y="272034"/>
                    </a:lnTo>
                    <a:lnTo>
                      <a:pt x="325462" y="268643"/>
                    </a:lnTo>
                    <a:lnTo>
                      <a:pt x="324624" y="272034"/>
                    </a:lnTo>
                    <a:lnTo>
                      <a:pt x="322795" y="278130"/>
                    </a:lnTo>
                    <a:lnTo>
                      <a:pt x="317538" y="280403"/>
                    </a:lnTo>
                    <a:lnTo>
                      <a:pt x="316204" y="279476"/>
                    </a:lnTo>
                    <a:lnTo>
                      <a:pt x="316344" y="281317"/>
                    </a:lnTo>
                    <a:lnTo>
                      <a:pt x="316357" y="284187"/>
                    </a:lnTo>
                    <a:lnTo>
                      <a:pt x="314147" y="287223"/>
                    </a:lnTo>
                    <a:lnTo>
                      <a:pt x="311111" y="286194"/>
                    </a:lnTo>
                    <a:lnTo>
                      <a:pt x="311518" y="286829"/>
                    </a:lnTo>
                    <a:lnTo>
                      <a:pt x="308825" y="291846"/>
                    </a:lnTo>
                    <a:lnTo>
                      <a:pt x="312216" y="290804"/>
                    </a:lnTo>
                    <a:lnTo>
                      <a:pt x="315252" y="287223"/>
                    </a:lnTo>
                    <a:lnTo>
                      <a:pt x="317855" y="284162"/>
                    </a:lnTo>
                    <a:lnTo>
                      <a:pt x="318287" y="285750"/>
                    </a:lnTo>
                    <a:lnTo>
                      <a:pt x="321716" y="280670"/>
                    </a:lnTo>
                    <a:lnTo>
                      <a:pt x="327545" y="275590"/>
                    </a:lnTo>
                    <a:close/>
                  </a:path>
                  <a:path w="399415" h="402590">
                    <a:moveTo>
                      <a:pt x="329184" y="229870"/>
                    </a:moveTo>
                    <a:close/>
                  </a:path>
                  <a:path w="399415" h="402590">
                    <a:moveTo>
                      <a:pt x="329831" y="229870"/>
                    </a:moveTo>
                    <a:lnTo>
                      <a:pt x="329730" y="228942"/>
                    </a:lnTo>
                    <a:lnTo>
                      <a:pt x="329260" y="229692"/>
                    </a:lnTo>
                    <a:lnTo>
                      <a:pt x="329184" y="229870"/>
                    </a:lnTo>
                    <a:lnTo>
                      <a:pt x="329831" y="229870"/>
                    </a:lnTo>
                    <a:close/>
                  </a:path>
                  <a:path w="399415" h="402590">
                    <a:moveTo>
                      <a:pt x="330733" y="224790"/>
                    </a:moveTo>
                    <a:lnTo>
                      <a:pt x="328625" y="226060"/>
                    </a:lnTo>
                    <a:lnTo>
                      <a:pt x="328091" y="227330"/>
                    </a:lnTo>
                    <a:lnTo>
                      <a:pt x="329171" y="229831"/>
                    </a:lnTo>
                    <a:lnTo>
                      <a:pt x="329260" y="229692"/>
                    </a:lnTo>
                    <a:lnTo>
                      <a:pt x="329692" y="228600"/>
                    </a:lnTo>
                    <a:lnTo>
                      <a:pt x="329730" y="228942"/>
                    </a:lnTo>
                    <a:lnTo>
                      <a:pt x="329933" y="228600"/>
                    </a:lnTo>
                    <a:lnTo>
                      <a:pt x="330733" y="227330"/>
                    </a:lnTo>
                    <a:lnTo>
                      <a:pt x="330733" y="224790"/>
                    </a:lnTo>
                    <a:close/>
                  </a:path>
                  <a:path w="399415" h="402590">
                    <a:moveTo>
                      <a:pt x="332841" y="284086"/>
                    </a:moveTo>
                    <a:lnTo>
                      <a:pt x="332714" y="284048"/>
                    </a:lnTo>
                    <a:lnTo>
                      <a:pt x="331990" y="285635"/>
                    </a:lnTo>
                    <a:lnTo>
                      <a:pt x="332841" y="284086"/>
                    </a:lnTo>
                    <a:close/>
                  </a:path>
                  <a:path w="399415" h="402590">
                    <a:moveTo>
                      <a:pt x="334010" y="281190"/>
                    </a:moveTo>
                    <a:lnTo>
                      <a:pt x="331685" y="283298"/>
                    </a:lnTo>
                    <a:lnTo>
                      <a:pt x="332003" y="283819"/>
                    </a:lnTo>
                    <a:lnTo>
                      <a:pt x="332714" y="284048"/>
                    </a:lnTo>
                    <a:lnTo>
                      <a:pt x="334010" y="281190"/>
                    </a:lnTo>
                    <a:close/>
                  </a:path>
                  <a:path w="399415" h="402590">
                    <a:moveTo>
                      <a:pt x="334746" y="284111"/>
                    </a:moveTo>
                    <a:lnTo>
                      <a:pt x="333997" y="284848"/>
                    </a:lnTo>
                    <a:lnTo>
                      <a:pt x="334200" y="284949"/>
                    </a:lnTo>
                    <a:lnTo>
                      <a:pt x="334746" y="284111"/>
                    </a:lnTo>
                    <a:close/>
                  </a:path>
                  <a:path w="399415" h="402590">
                    <a:moveTo>
                      <a:pt x="335978" y="196850"/>
                    </a:moveTo>
                    <a:lnTo>
                      <a:pt x="334454" y="196850"/>
                    </a:lnTo>
                    <a:lnTo>
                      <a:pt x="335864" y="197866"/>
                    </a:lnTo>
                    <a:lnTo>
                      <a:pt x="335978" y="196850"/>
                    </a:lnTo>
                    <a:close/>
                  </a:path>
                  <a:path w="399415" h="402590">
                    <a:moveTo>
                      <a:pt x="336550" y="108254"/>
                    </a:moveTo>
                    <a:lnTo>
                      <a:pt x="336537" y="107911"/>
                    </a:lnTo>
                    <a:lnTo>
                      <a:pt x="336321" y="107619"/>
                    </a:lnTo>
                    <a:lnTo>
                      <a:pt x="336003" y="108140"/>
                    </a:lnTo>
                    <a:lnTo>
                      <a:pt x="336118" y="108419"/>
                    </a:lnTo>
                    <a:lnTo>
                      <a:pt x="336473" y="108597"/>
                    </a:lnTo>
                    <a:lnTo>
                      <a:pt x="336550" y="108254"/>
                    </a:lnTo>
                    <a:close/>
                  </a:path>
                  <a:path w="399415" h="402590">
                    <a:moveTo>
                      <a:pt x="336753" y="311607"/>
                    </a:moveTo>
                    <a:lnTo>
                      <a:pt x="329425" y="316407"/>
                    </a:lnTo>
                    <a:lnTo>
                      <a:pt x="328764" y="310578"/>
                    </a:lnTo>
                    <a:lnTo>
                      <a:pt x="330504" y="308864"/>
                    </a:lnTo>
                    <a:lnTo>
                      <a:pt x="332016" y="306997"/>
                    </a:lnTo>
                    <a:lnTo>
                      <a:pt x="333667" y="305193"/>
                    </a:lnTo>
                    <a:lnTo>
                      <a:pt x="332600" y="304380"/>
                    </a:lnTo>
                    <a:lnTo>
                      <a:pt x="334543" y="299377"/>
                    </a:lnTo>
                    <a:lnTo>
                      <a:pt x="331571" y="301663"/>
                    </a:lnTo>
                    <a:lnTo>
                      <a:pt x="330962" y="303720"/>
                    </a:lnTo>
                    <a:lnTo>
                      <a:pt x="330250" y="304571"/>
                    </a:lnTo>
                    <a:lnTo>
                      <a:pt x="328231" y="302221"/>
                    </a:lnTo>
                    <a:lnTo>
                      <a:pt x="334264" y="295846"/>
                    </a:lnTo>
                    <a:lnTo>
                      <a:pt x="330568" y="295948"/>
                    </a:lnTo>
                    <a:lnTo>
                      <a:pt x="328142" y="301040"/>
                    </a:lnTo>
                    <a:lnTo>
                      <a:pt x="327126" y="301383"/>
                    </a:lnTo>
                    <a:lnTo>
                      <a:pt x="327215" y="305625"/>
                    </a:lnTo>
                    <a:lnTo>
                      <a:pt x="324027" y="309727"/>
                    </a:lnTo>
                    <a:lnTo>
                      <a:pt x="321170" y="312305"/>
                    </a:lnTo>
                    <a:lnTo>
                      <a:pt x="318909" y="313613"/>
                    </a:lnTo>
                    <a:lnTo>
                      <a:pt x="318363" y="315112"/>
                    </a:lnTo>
                    <a:lnTo>
                      <a:pt x="319697" y="316382"/>
                    </a:lnTo>
                    <a:lnTo>
                      <a:pt x="318820" y="318173"/>
                    </a:lnTo>
                    <a:lnTo>
                      <a:pt x="319519" y="317042"/>
                    </a:lnTo>
                    <a:lnTo>
                      <a:pt x="323215" y="319570"/>
                    </a:lnTo>
                    <a:lnTo>
                      <a:pt x="323430" y="317677"/>
                    </a:lnTo>
                    <a:lnTo>
                      <a:pt x="324713" y="316674"/>
                    </a:lnTo>
                    <a:lnTo>
                      <a:pt x="325729" y="315137"/>
                    </a:lnTo>
                    <a:lnTo>
                      <a:pt x="324815" y="325145"/>
                    </a:lnTo>
                    <a:lnTo>
                      <a:pt x="329831" y="325488"/>
                    </a:lnTo>
                    <a:lnTo>
                      <a:pt x="332892" y="317093"/>
                    </a:lnTo>
                    <a:lnTo>
                      <a:pt x="336308" y="315366"/>
                    </a:lnTo>
                    <a:lnTo>
                      <a:pt x="330758" y="316598"/>
                    </a:lnTo>
                    <a:lnTo>
                      <a:pt x="336753" y="311607"/>
                    </a:lnTo>
                    <a:close/>
                  </a:path>
                  <a:path w="399415" h="402590">
                    <a:moveTo>
                      <a:pt x="337375" y="183553"/>
                    </a:moveTo>
                    <a:lnTo>
                      <a:pt x="334886" y="186690"/>
                    </a:lnTo>
                    <a:lnTo>
                      <a:pt x="336664" y="187960"/>
                    </a:lnTo>
                    <a:lnTo>
                      <a:pt x="336219" y="186690"/>
                    </a:lnTo>
                    <a:lnTo>
                      <a:pt x="336588" y="185420"/>
                    </a:lnTo>
                    <a:lnTo>
                      <a:pt x="337375" y="183553"/>
                    </a:lnTo>
                    <a:close/>
                  </a:path>
                  <a:path w="399415" h="402590">
                    <a:moveTo>
                      <a:pt x="337388" y="293027"/>
                    </a:moveTo>
                    <a:lnTo>
                      <a:pt x="337375" y="292696"/>
                    </a:lnTo>
                    <a:lnTo>
                      <a:pt x="336715" y="294157"/>
                    </a:lnTo>
                    <a:lnTo>
                      <a:pt x="335280" y="297599"/>
                    </a:lnTo>
                    <a:lnTo>
                      <a:pt x="335534" y="297421"/>
                    </a:lnTo>
                    <a:lnTo>
                      <a:pt x="337388" y="293027"/>
                    </a:lnTo>
                    <a:close/>
                  </a:path>
                  <a:path w="399415" h="402590">
                    <a:moveTo>
                      <a:pt x="337439" y="273964"/>
                    </a:moveTo>
                    <a:lnTo>
                      <a:pt x="335419" y="275590"/>
                    </a:lnTo>
                    <a:lnTo>
                      <a:pt x="334378" y="274320"/>
                    </a:lnTo>
                    <a:lnTo>
                      <a:pt x="333819" y="278130"/>
                    </a:lnTo>
                    <a:lnTo>
                      <a:pt x="335648" y="278130"/>
                    </a:lnTo>
                    <a:lnTo>
                      <a:pt x="336892" y="275590"/>
                    </a:lnTo>
                    <a:lnTo>
                      <a:pt x="337426" y="274510"/>
                    </a:lnTo>
                    <a:lnTo>
                      <a:pt x="337439" y="273964"/>
                    </a:lnTo>
                    <a:close/>
                  </a:path>
                  <a:path w="399415" h="402590">
                    <a:moveTo>
                      <a:pt x="337667" y="48031"/>
                    </a:moveTo>
                    <a:lnTo>
                      <a:pt x="332511" y="44450"/>
                    </a:lnTo>
                    <a:lnTo>
                      <a:pt x="324764" y="39370"/>
                    </a:lnTo>
                    <a:lnTo>
                      <a:pt x="316992" y="35560"/>
                    </a:lnTo>
                    <a:lnTo>
                      <a:pt x="316674" y="39370"/>
                    </a:lnTo>
                    <a:lnTo>
                      <a:pt x="312801" y="38100"/>
                    </a:lnTo>
                    <a:lnTo>
                      <a:pt x="313347" y="36830"/>
                    </a:lnTo>
                    <a:lnTo>
                      <a:pt x="314452" y="35560"/>
                    </a:lnTo>
                    <a:lnTo>
                      <a:pt x="312242" y="33020"/>
                    </a:lnTo>
                    <a:lnTo>
                      <a:pt x="308178" y="34290"/>
                    </a:lnTo>
                    <a:lnTo>
                      <a:pt x="307860" y="34290"/>
                    </a:lnTo>
                    <a:lnTo>
                      <a:pt x="306006" y="34671"/>
                    </a:lnTo>
                    <a:lnTo>
                      <a:pt x="307924" y="36830"/>
                    </a:lnTo>
                    <a:lnTo>
                      <a:pt x="310946" y="38100"/>
                    </a:lnTo>
                    <a:lnTo>
                      <a:pt x="306755" y="38100"/>
                    </a:lnTo>
                    <a:lnTo>
                      <a:pt x="305879" y="39370"/>
                    </a:lnTo>
                    <a:lnTo>
                      <a:pt x="305752" y="39598"/>
                    </a:lnTo>
                    <a:lnTo>
                      <a:pt x="307835" y="41910"/>
                    </a:lnTo>
                    <a:lnTo>
                      <a:pt x="309003" y="39370"/>
                    </a:lnTo>
                    <a:lnTo>
                      <a:pt x="314363" y="41910"/>
                    </a:lnTo>
                    <a:lnTo>
                      <a:pt x="322719" y="41910"/>
                    </a:lnTo>
                    <a:lnTo>
                      <a:pt x="329501" y="45720"/>
                    </a:lnTo>
                    <a:lnTo>
                      <a:pt x="327266" y="50800"/>
                    </a:lnTo>
                    <a:lnTo>
                      <a:pt x="337667" y="48031"/>
                    </a:lnTo>
                    <a:close/>
                  </a:path>
                  <a:path w="399415" h="402590">
                    <a:moveTo>
                      <a:pt x="337693" y="183146"/>
                    </a:moveTo>
                    <a:lnTo>
                      <a:pt x="337654" y="182880"/>
                    </a:lnTo>
                    <a:lnTo>
                      <a:pt x="337375" y="183553"/>
                    </a:lnTo>
                    <a:lnTo>
                      <a:pt x="337693" y="183146"/>
                    </a:lnTo>
                    <a:close/>
                  </a:path>
                  <a:path w="399415" h="402590">
                    <a:moveTo>
                      <a:pt x="337756" y="291833"/>
                    </a:moveTo>
                    <a:lnTo>
                      <a:pt x="337261" y="291833"/>
                    </a:lnTo>
                    <a:lnTo>
                      <a:pt x="336715" y="291833"/>
                    </a:lnTo>
                    <a:lnTo>
                      <a:pt x="337375" y="292696"/>
                    </a:lnTo>
                    <a:lnTo>
                      <a:pt x="337756" y="291833"/>
                    </a:lnTo>
                    <a:close/>
                  </a:path>
                  <a:path w="399415" h="402590">
                    <a:moveTo>
                      <a:pt x="338023" y="277571"/>
                    </a:moveTo>
                    <a:lnTo>
                      <a:pt x="337616" y="277241"/>
                    </a:lnTo>
                    <a:lnTo>
                      <a:pt x="337959" y="277749"/>
                    </a:lnTo>
                    <a:lnTo>
                      <a:pt x="338023" y="277571"/>
                    </a:lnTo>
                    <a:close/>
                  </a:path>
                  <a:path w="399415" h="402590">
                    <a:moveTo>
                      <a:pt x="338480" y="290220"/>
                    </a:moveTo>
                    <a:lnTo>
                      <a:pt x="337896" y="291109"/>
                    </a:lnTo>
                    <a:lnTo>
                      <a:pt x="337273" y="291807"/>
                    </a:lnTo>
                    <a:lnTo>
                      <a:pt x="337769" y="291807"/>
                    </a:lnTo>
                    <a:lnTo>
                      <a:pt x="338480" y="290220"/>
                    </a:lnTo>
                    <a:close/>
                  </a:path>
                  <a:path w="399415" h="402590">
                    <a:moveTo>
                      <a:pt x="339305" y="279654"/>
                    </a:moveTo>
                    <a:lnTo>
                      <a:pt x="335991" y="280377"/>
                    </a:lnTo>
                    <a:lnTo>
                      <a:pt x="335991" y="282219"/>
                    </a:lnTo>
                    <a:lnTo>
                      <a:pt x="334746" y="284111"/>
                    </a:lnTo>
                    <a:lnTo>
                      <a:pt x="339305" y="279654"/>
                    </a:lnTo>
                    <a:close/>
                  </a:path>
                  <a:path w="399415" h="402590">
                    <a:moveTo>
                      <a:pt x="339610" y="287616"/>
                    </a:moveTo>
                    <a:lnTo>
                      <a:pt x="338480" y="290220"/>
                    </a:lnTo>
                    <a:lnTo>
                      <a:pt x="339026" y="289344"/>
                    </a:lnTo>
                    <a:lnTo>
                      <a:pt x="339432" y="288391"/>
                    </a:lnTo>
                    <a:lnTo>
                      <a:pt x="339610" y="287616"/>
                    </a:lnTo>
                    <a:close/>
                  </a:path>
                  <a:path w="399415" h="402590">
                    <a:moveTo>
                      <a:pt x="339686" y="288175"/>
                    </a:moveTo>
                    <a:close/>
                  </a:path>
                  <a:path w="399415" h="402590">
                    <a:moveTo>
                      <a:pt x="340817" y="151130"/>
                    </a:moveTo>
                    <a:lnTo>
                      <a:pt x="340753" y="151295"/>
                    </a:lnTo>
                    <a:lnTo>
                      <a:pt x="340817" y="151130"/>
                    </a:lnTo>
                    <a:close/>
                  </a:path>
                  <a:path w="399415" h="402590">
                    <a:moveTo>
                      <a:pt x="340918" y="284480"/>
                    </a:moveTo>
                    <a:lnTo>
                      <a:pt x="340868" y="283692"/>
                    </a:lnTo>
                    <a:lnTo>
                      <a:pt x="340614" y="284480"/>
                    </a:lnTo>
                    <a:lnTo>
                      <a:pt x="340918" y="284480"/>
                    </a:lnTo>
                    <a:close/>
                  </a:path>
                  <a:path w="399415" h="402590">
                    <a:moveTo>
                      <a:pt x="340931" y="284492"/>
                    </a:moveTo>
                    <a:lnTo>
                      <a:pt x="335559" y="285699"/>
                    </a:lnTo>
                    <a:lnTo>
                      <a:pt x="334200" y="284949"/>
                    </a:lnTo>
                    <a:lnTo>
                      <a:pt x="333819" y="285521"/>
                    </a:lnTo>
                    <a:lnTo>
                      <a:pt x="335292" y="285788"/>
                    </a:lnTo>
                    <a:lnTo>
                      <a:pt x="335915" y="290830"/>
                    </a:lnTo>
                    <a:lnTo>
                      <a:pt x="339737" y="287020"/>
                    </a:lnTo>
                    <a:lnTo>
                      <a:pt x="339686" y="288175"/>
                    </a:lnTo>
                    <a:lnTo>
                      <a:pt x="340385" y="287020"/>
                    </a:lnTo>
                    <a:lnTo>
                      <a:pt x="340931" y="284492"/>
                    </a:lnTo>
                    <a:close/>
                  </a:path>
                  <a:path w="399415" h="402590">
                    <a:moveTo>
                      <a:pt x="341274" y="241998"/>
                    </a:moveTo>
                    <a:lnTo>
                      <a:pt x="340715" y="241300"/>
                    </a:lnTo>
                    <a:lnTo>
                      <a:pt x="339813" y="242570"/>
                    </a:lnTo>
                    <a:lnTo>
                      <a:pt x="341274" y="241998"/>
                    </a:lnTo>
                    <a:close/>
                  </a:path>
                  <a:path w="399415" h="402590">
                    <a:moveTo>
                      <a:pt x="341274" y="147764"/>
                    </a:moveTo>
                    <a:lnTo>
                      <a:pt x="340296" y="143281"/>
                    </a:lnTo>
                    <a:lnTo>
                      <a:pt x="339737" y="146316"/>
                    </a:lnTo>
                    <a:lnTo>
                      <a:pt x="341274" y="147764"/>
                    </a:lnTo>
                    <a:close/>
                  </a:path>
                  <a:path w="399415" h="402590">
                    <a:moveTo>
                      <a:pt x="341350" y="298081"/>
                    </a:moveTo>
                    <a:lnTo>
                      <a:pt x="339801" y="296824"/>
                    </a:lnTo>
                    <a:lnTo>
                      <a:pt x="340601" y="298729"/>
                    </a:lnTo>
                    <a:lnTo>
                      <a:pt x="341350" y="298081"/>
                    </a:lnTo>
                    <a:close/>
                  </a:path>
                  <a:path w="399415" h="402590">
                    <a:moveTo>
                      <a:pt x="341553" y="46990"/>
                    </a:moveTo>
                    <a:lnTo>
                      <a:pt x="337667" y="48031"/>
                    </a:lnTo>
                    <a:lnTo>
                      <a:pt x="339852" y="49530"/>
                    </a:lnTo>
                    <a:lnTo>
                      <a:pt x="341299" y="50380"/>
                    </a:lnTo>
                    <a:lnTo>
                      <a:pt x="341553" y="46990"/>
                    </a:lnTo>
                    <a:close/>
                  </a:path>
                  <a:path w="399415" h="402590">
                    <a:moveTo>
                      <a:pt x="342785" y="241388"/>
                    </a:moveTo>
                    <a:lnTo>
                      <a:pt x="341274" y="241998"/>
                    </a:lnTo>
                    <a:lnTo>
                      <a:pt x="342760" y="243840"/>
                    </a:lnTo>
                    <a:lnTo>
                      <a:pt x="342785" y="241388"/>
                    </a:lnTo>
                    <a:close/>
                  </a:path>
                  <a:path w="399415" h="402590">
                    <a:moveTo>
                      <a:pt x="343001" y="241300"/>
                    </a:moveTo>
                    <a:lnTo>
                      <a:pt x="342785" y="240487"/>
                    </a:lnTo>
                    <a:lnTo>
                      <a:pt x="342785" y="241388"/>
                    </a:lnTo>
                    <a:lnTo>
                      <a:pt x="343001" y="241300"/>
                    </a:lnTo>
                    <a:close/>
                  </a:path>
                  <a:path w="399415" h="402590">
                    <a:moveTo>
                      <a:pt x="343890" y="60363"/>
                    </a:moveTo>
                    <a:lnTo>
                      <a:pt x="343357" y="59702"/>
                    </a:lnTo>
                    <a:lnTo>
                      <a:pt x="342404" y="58889"/>
                    </a:lnTo>
                    <a:lnTo>
                      <a:pt x="342722" y="59512"/>
                    </a:lnTo>
                    <a:lnTo>
                      <a:pt x="343115" y="60109"/>
                    </a:lnTo>
                    <a:lnTo>
                      <a:pt x="343750" y="60807"/>
                    </a:lnTo>
                    <a:lnTo>
                      <a:pt x="343890" y="60363"/>
                    </a:lnTo>
                    <a:close/>
                  </a:path>
                  <a:path w="399415" h="402590">
                    <a:moveTo>
                      <a:pt x="344512" y="153670"/>
                    </a:moveTo>
                    <a:lnTo>
                      <a:pt x="344157" y="152400"/>
                    </a:lnTo>
                    <a:lnTo>
                      <a:pt x="344043" y="152539"/>
                    </a:lnTo>
                    <a:lnTo>
                      <a:pt x="344512" y="153670"/>
                    </a:lnTo>
                    <a:close/>
                  </a:path>
                  <a:path w="399415" h="402590">
                    <a:moveTo>
                      <a:pt x="347268" y="145643"/>
                    </a:moveTo>
                    <a:lnTo>
                      <a:pt x="345516" y="143598"/>
                    </a:lnTo>
                    <a:lnTo>
                      <a:pt x="346202" y="145262"/>
                    </a:lnTo>
                    <a:lnTo>
                      <a:pt x="347268" y="145643"/>
                    </a:lnTo>
                    <a:close/>
                  </a:path>
                  <a:path w="399415" h="402590">
                    <a:moveTo>
                      <a:pt x="347446" y="284848"/>
                    </a:moveTo>
                    <a:lnTo>
                      <a:pt x="340106" y="294157"/>
                    </a:lnTo>
                    <a:lnTo>
                      <a:pt x="335534" y="297421"/>
                    </a:lnTo>
                    <a:lnTo>
                      <a:pt x="332600" y="304380"/>
                    </a:lnTo>
                    <a:lnTo>
                      <a:pt x="338734" y="295973"/>
                    </a:lnTo>
                    <a:lnTo>
                      <a:pt x="339801" y="296824"/>
                    </a:lnTo>
                    <a:lnTo>
                      <a:pt x="339559" y="296265"/>
                    </a:lnTo>
                    <a:lnTo>
                      <a:pt x="340004" y="295973"/>
                    </a:lnTo>
                    <a:lnTo>
                      <a:pt x="344436" y="293027"/>
                    </a:lnTo>
                    <a:lnTo>
                      <a:pt x="344538" y="289204"/>
                    </a:lnTo>
                    <a:lnTo>
                      <a:pt x="347446" y="284848"/>
                    </a:lnTo>
                    <a:close/>
                  </a:path>
                  <a:path w="399415" h="402590">
                    <a:moveTo>
                      <a:pt x="349288" y="284695"/>
                    </a:moveTo>
                    <a:lnTo>
                      <a:pt x="345808" y="293027"/>
                    </a:lnTo>
                    <a:lnTo>
                      <a:pt x="344551" y="296164"/>
                    </a:lnTo>
                    <a:lnTo>
                      <a:pt x="340906" y="299466"/>
                    </a:lnTo>
                    <a:lnTo>
                      <a:pt x="340601" y="298729"/>
                    </a:lnTo>
                    <a:lnTo>
                      <a:pt x="336346" y="302387"/>
                    </a:lnTo>
                    <a:lnTo>
                      <a:pt x="335495" y="305168"/>
                    </a:lnTo>
                    <a:lnTo>
                      <a:pt x="337261" y="303898"/>
                    </a:lnTo>
                    <a:lnTo>
                      <a:pt x="336702" y="307174"/>
                    </a:lnTo>
                    <a:lnTo>
                      <a:pt x="338010" y="307314"/>
                    </a:lnTo>
                    <a:lnTo>
                      <a:pt x="338442" y="305930"/>
                    </a:lnTo>
                    <a:lnTo>
                      <a:pt x="338582" y="304038"/>
                    </a:lnTo>
                    <a:lnTo>
                      <a:pt x="338696" y="303898"/>
                    </a:lnTo>
                    <a:lnTo>
                      <a:pt x="340042" y="302247"/>
                    </a:lnTo>
                    <a:lnTo>
                      <a:pt x="341896" y="302171"/>
                    </a:lnTo>
                    <a:lnTo>
                      <a:pt x="340817" y="305650"/>
                    </a:lnTo>
                    <a:lnTo>
                      <a:pt x="338823" y="307632"/>
                    </a:lnTo>
                    <a:lnTo>
                      <a:pt x="342150" y="305765"/>
                    </a:lnTo>
                    <a:lnTo>
                      <a:pt x="338607" y="312699"/>
                    </a:lnTo>
                    <a:lnTo>
                      <a:pt x="342366" y="309410"/>
                    </a:lnTo>
                    <a:lnTo>
                      <a:pt x="344157" y="305765"/>
                    </a:lnTo>
                    <a:lnTo>
                      <a:pt x="345579" y="302869"/>
                    </a:lnTo>
                    <a:lnTo>
                      <a:pt x="345846" y="302171"/>
                    </a:lnTo>
                    <a:lnTo>
                      <a:pt x="346837" y="299466"/>
                    </a:lnTo>
                    <a:lnTo>
                      <a:pt x="347827" y="296824"/>
                    </a:lnTo>
                    <a:lnTo>
                      <a:pt x="349034" y="291109"/>
                    </a:lnTo>
                    <a:lnTo>
                      <a:pt x="349135" y="289204"/>
                    </a:lnTo>
                    <a:lnTo>
                      <a:pt x="349288" y="284695"/>
                    </a:lnTo>
                    <a:close/>
                  </a:path>
                  <a:path w="399415" h="402590">
                    <a:moveTo>
                      <a:pt x="351256" y="60045"/>
                    </a:moveTo>
                    <a:lnTo>
                      <a:pt x="347687" y="56527"/>
                    </a:lnTo>
                    <a:lnTo>
                      <a:pt x="349961" y="60058"/>
                    </a:lnTo>
                    <a:lnTo>
                      <a:pt x="351256" y="60045"/>
                    </a:lnTo>
                    <a:close/>
                  </a:path>
                  <a:path w="399415" h="402590">
                    <a:moveTo>
                      <a:pt x="353860" y="64135"/>
                    </a:moveTo>
                    <a:lnTo>
                      <a:pt x="353072" y="62763"/>
                    </a:lnTo>
                    <a:lnTo>
                      <a:pt x="350075" y="62230"/>
                    </a:lnTo>
                    <a:lnTo>
                      <a:pt x="353860" y="64135"/>
                    </a:lnTo>
                    <a:close/>
                  </a:path>
                  <a:path w="399415" h="402590">
                    <a:moveTo>
                      <a:pt x="355790" y="269240"/>
                    </a:moveTo>
                    <a:lnTo>
                      <a:pt x="355701" y="268757"/>
                    </a:lnTo>
                    <a:lnTo>
                      <a:pt x="355676" y="269240"/>
                    </a:lnTo>
                    <a:close/>
                  </a:path>
                  <a:path w="399415" h="402590">
                    <a:moveTo>
                      <a:pt x="356019" y="117144"/>
                    </a:moveTo>
                    <a:lnTo>
                      <a:pt x="355866" y="115570"/>
                    </a:lnTo>
                    <a:lnTo>
                      <a:pt x="355854" y="116840"/>
                    </a:lnTo>
                    <a:lnTo>
                      <a:pt x="356019" y="117144"/>
                    </a:lnTo>
                    <a:close/>
                  </a:path>
                  <a:path w="399415" h="402590">
                    <a:moveTo>
                      <a:pt x="357225" y="63500"/>
                    </a:moveTo>
                    <a:lnTo>
                      <a:pt x="352031" y="60960"/>
                    </a:lnTo>
                    <a:lnTo>
                      <a:pt x="353072" y="62763"/>
                    </a:lnTo>
                    <a:lnTo>
                      <a:pt x="357225" y="63500"/>
                    </a:lnTo>
                    <a:close/>
                  </a:path>
                  <a:path w="399415" h="402590">
                    <a:moveTo>
                      <a:pt x="359067" y="265874"/>
                    </a:moveTo>
                    <a:lnTo>
                      <a:pt x="358787" y="266204"/>
                    </a:lnTo>
                    <a:lnTo>
                      <a:pt x="358457" y="266560"/>
                    </a:lnTo>
                    <a:lnTo>
                      <a:pt x="358203" y="266865"/>
                    </a:lnTo>
                    <a:lnTo>
                      <a:pt x="358508" y="266700"/>
                    </a:lnTo>
                    <a:lnTo>
                      <a:pt x="358800" y="266319"/>
                    </a:lnTo>
                    <a:lnTo>
                      <a:pt x="359067" y="265874"/>
                    </a:lnTo>
                    <a:close/>
                  </a:path>
                  <a:path w="399415" h="402590">
                    <a:moveTo>
                      <a:pt x="362521" y="162344"/>
                    </a:moveTo>
                    <a:lnTo>
                      <a:pt x="360730" y="160020"/>
                    </a:lnTo>
                    <a:lnTo>
                      <a:pt x="359016" y="156210"/>
                    </a:lnTo>
                    <a:lnTo>
                      <a:pt x="357949" y="161290"/>
                    </a:lnTo>
                    <a:lnTo>
                      <a:pt x="362521" y="162344"/>
                    </a:lnTo>
                    <a:close/>
                  </a:path>
                  <a:path w="399415" h="402590">
                    <a:moveTo>
                      <a:pt x="363474" y="162560"/>
                    </a:moveTo>
                    <a:lnTo>
                      <a:pt x="362521" y="162344"/>
                    </a:lnTo>
                    <a:lnTo>
                      <a:pt x="362686" y="162560"/>
                    </a:lnTo>
                    <a:lnTo>
                      <a:pt x="363118" y="163664"/>
                    </a:lnTo>
                    <a:lnTo>
                      <a:pt x="363474" y="162560"/>
                    </a:lnTo>
                    <a:close/>
                  </a:path>
                  <a:path w="399415" h="402590">
                    <a:moveTo>
                      <a:pt x="363512" y="72390"/>
                    </a:moveTo>
                    <a:lnTo>
                      <a:pt x="362165" y="71120"/>
                    </a:lnTo>
                    <a:lnTo>
                      <a:pt x="362254" y="71335"/>
                    </a:lnTo>
                    <a:lnTo>
                      <a:pt x="363512" y="72390"/>
                    </a:lnTo>
                    <a:close/>
                  </a:path>
                  <a:path w="399415" h="402590">
                    <a:moveTo>
                      <a:pt x="364134" y="144081"/>
                    </a:moveTo>
                    <a:lnTo>
                      <a:pt x="363855" y="142240"/>
                    </a:lnTo>
                    <a:lnTo>
                      <a:pt x="363105" y="144322"/>
                    </a:lnTo>
                    <a:lnTo>
                      <a:pt x="364134" y="144081"/>
                    </a:lnTo>
                    <a:close/>
                  </a:path>
                  <a:path w="399415" h="402590">
                    <a:moveTo>
                      <a:pt x="364324" y="74701"/>
                    </a:moveTo>
                    <a:lnTo>
                      <a:pt x="363766" y="74536"/>
                    </a:lnTo>
                    <a:lnTo>
                      <a:pt x="363956" y="74930"/>
                    </a:lnTo>
                    <a:lnTo>
                      <a:pt x="364324" y="74701"/>
                    </a:lnTo>
                    <a:close/>
                  </a:path>
                  <a:path w="399415" h="402590">
                    <a:moveTo>
                      <a:pt x="365112" y="161582"/>
                    </a:moveTo>
                    <a:lnTo>
                      <a:pt x="365074" y="161429"/>
                    </a:lnTo>
                    <a:lnTo>
                      <a:pt x="365112" y="161582"/>
                    </a:lnTo>
                    <a:close/>
                  </a:path>
                  <a:path w="399415" h="402590">
                    <a:moveTo>
                      <a:pt x="366217" y="154622"/>
                    </a:moveTo>
                    <a:lnTo>
                      <a:pt x="365556" y="155448"/>
                    </a:lnTo>
                    <a:lnTo>
                      <a:pt x="364528" y="156629"/>
                    </a:lnTo>
                    <a:lnTo>
                      <a:pt x="363664" y="156768"/>
                    </a:lnTo>
                    <a:lnTo>
                      <a:pt x="363588" y="158445"/>
                    </a:lnTo>
                    <a:lnTo>
                      <a:pt x="364718" y="159689"/>
                    </a:lnTo>
                    <a:lnTo>
                      <a:pt x="365074" y="161429"/>
                    </a:lnTo>
                    <a:lnTo>
                      <a:pt x="364820" y="159461"/>
                    </a:lnTo>
                    <a:lnTo>
                      <a:pt x="365137" y="157251"/>
                    </a:lnTo>
                    <a:lnTo>
                      <a:pt x="366217" y="154622"/>
                    </a:lnTo>
                    <a:close/>
                  </a:path>
                  <a:path w="399415" h="402590">
                    <a:moveTo>
                      <a:pt x="366547" y="143510"/>
                    </a:moveTo>
                    <a:lnTo>
                      <a:pt x="364134" y="144081"/>
                    </a:lnTo>
                    <a:lnTo>
                      <a:pt x="364807" y="148590"/>
                    </a:lnTo>
                    <a:lnTo>
                      <a:pt x="366547" y="143510"/>
                    </a:lnTo>
                    <a:close/>
                  </a:path>
                  <a:path w="399415" h="402590">
                    <a:moveTo>
                      <a:pt x="368744" y="76009"/>
                    </a:moveTo>
                    <a:lnTo>
                      <a:pt x="366052" y="73660"/>
                    </a:lnTo>
                    <a:lnTo>
                      <a:pt x="364324" y="74701"/>
                    </a:lnTo>
                    <a:lnTo>
                      <a:pt x="368744" y="76009"/>
                    </a:lnTo>
                    <a:close/>
                  </a:path>
                  <a:path w="399415" h="402590">
                    <a:moveTo>
                      <a:pt x="368973" y="76200"/>
                    </a:moveTo>
                    <a:lnTo>
                      <a:pt x="368858" y="76047"/>
                    </a:lnTo>
                    <a:lnTo>
                      <a:pt x="368973" y="76200"/>
                    </a:lnTo>
                    <a:close/>
                  </a:path>
                  <a:path w="399415" h="402590">
                    <a:moveTo>
                      <a:pt x="369925" y="92710"/>
                    </a:moveTo>
                    <a:lnTo>
                      <a:pt x="369214" y="91440"/>
                    </a:lnTo>
                    <a:lnTo>
                      <a:pt x="369227" y="91757"/>
                    </a:lnTo>
                    <a:lnTo>
                      <a:pt x="369925" y="92710"/>
                    </a:lnTo>
                    <a:close/>
                  </a:path>
                  <a:path w="399415" h="402590">
                    <a:moveTo>
                      <a:pt x="371030" y="239318"/>
                    </a:moveTo>
                    <a:lnTo>
                      <a:pt x="370992" y="238709"/>
                    </a:lnTo>
                    <a:lnTo>
                      <a:pt x="370954" y="239420"/>
                    </a:lnTo>
                    <a:close/>
                  </a:path>
                  <a:path w="399415" h="402590">
                    <a:moveTo>
                      <a:pt x="371703" y="153022"/>
                    </a:moveTo>
                    <a:lnTo>
                      <a:pt x="371690" y="152349"/>
                    </a:lnTo>
                    <a:lnTo>
                      <a:pt x="371360" y="151955"/>
                    </a:lnTo>
                    <a:lnTo>
                      <a:pt x="371017" y="152361"/>
                    </a:lnTo>
                    <a:lnTo>
                      <a:pt x="371373" y="153695"/>
                    </a:lnTo>
                    <a:lnTo>
                      <a:pt x="371563" y="154368"/>
                    </a:lnTo>
                    <a:lnTo>
                      <a:pt x="371652" y="153708"/>
                    </a:lnTo>
                    <a:lnTo>
                      <a:pt x="371703" y="153022"/>
                    </a:lnTo>
                    <a:close/>
                  </a:path>
                  <a:path w="399415" h="402590">
                    <a:moveTo>
                      <a:pt x="372630" y="250990"/>
                    </a:moveTo>
                    <a:lnTo>
                      <a:pt x="370954" y="250190"/>
                    </a:lnTo>
                    <a:lnTo>
                      <a:pt x="369735" y="252222"/>
                    </a:lnTo>
                    <a:lnTo>
                      <a:pt x="372440" y="251460"/>
                    </a:lnTo>
                    <a:lnTo>
                      <a:pt x="372630" y="250990"/>
                    </a:lnTo>
                    <a:close/>
                  </a:path>
                  <a:path w="399415" h="402590">
                    <a:moveTo>
                      <a:pt x="373875" y="234950"/>
                    </a:moveTo>
                    <a:lnTo>
                      <a:pt x="371017" y="240030"/>
                    </a:lnTo>
                    <a:lnTo>
                      <a:pt x="371132" y="243840"/>
                    </a:lnTo>
                    <a:lnTo>
                      <a:pt x="372821" y="237490"/>
                    </a:lnTo>
                    <a:lnTo>
                      <a:pt x="372567" y="241300"/>
                    </a:lnTo>
                    <a:lnTo>
                      <a:pt x="373126" y="241300"/>
                    </a:lnTo>
                    <a:lnTo>
                      <a:pt x="373583" y="237490"/>
                    </a:lnTo>
                    <a:lnTo>
                      <a:pt x="373875" y="234950"/>
                    </a:lnTo>
                    <a:close/>
                  </a:path>
                  <a:path w="399415" h="402590">
                    <a:moveTo>
                      <a:pt x="374116" y="241668"/>
                    </a:moveTo>
                    <a:lnTo>
                      <a:pt x="373875" y="241300"/>
                    </a:lnTo>
                    <a:lnTo>
                      <a:pt x="373126" y="241300"/>
                    </a:lnTo>
                    <a:lnTo>
                      <a:pt x="372973" y="242570"/>
                    </a:lnTo>
                    <a:lnTo>
                      <a:pt x="374116" y="241668"/>
                    </a:lnTo>
                    <a:close/>
                  </a:path>
                  <a:path w="399415" h="402590">
                    <a:moveTo>
                      <a:pt x="377215" y="243840"/>
                    </a:moveTo>
                    <a:lnTo>
                      <a:pt x="376161" y="240030"/>
                    </a:lnTo>
                    <a:lnTo>
                      <a:pt x="374116" y="241668"/>
                    </a:lnTo>
                    <a:lnTo>
                      <a:pt x="375500" y="243840"/>
                    </a:lnTo>
                    <a:lnTo>
                      <a:pt x="372630" y="250990"/>
                    </a:lnTo>
                    <a:lnTo>
                      <a:pt x="373621" y="251460"/>
                    </a:lnTo>
                    <a:lnTo>
                      <a:pt x="375780" y="248920"/>
                    </a:lnTo>
                    <a:lnTo>
                      <a:pt x="374053" y="248920"/>
                    </a:lnTo>
                    <a:lnTo>
                      <a:pt x="377215" y="243840"/>
                    </a:lnTo>
                    <a:close/>
                  </a:path>
                  <a:path w="399415" h="402590">
                    <a:moveTo>
                      <a:pt x="380352" y="202666"/>
                    </a:moveTo>
                    <a:lnTo>
                      <a:pt x="379272" y="201206"/>
                    </a:lnTo>
                    <a:lnTo>
                      <a:pt x="379120" y="201930"/>
                    </a:lnTo>
                    <a:lnTo>
                      <a:pt x="380352" y="202666"/>
                    </a:lnTo>
                    <a:close/>
                  </a:path>
                  <a:path w="399415" h="402590">
                    <a:moveTo>
                      <a:pt x="381304" y="105968"/>
                    </a:moveTo>
                    <a:lnTo>
                      <a:pt x="378256" y="102158"/>
                    </a:lnTo>
                    <a:lnTo>
                      <a:pt x="378231" y="103517"/>
                    </a:lnTo>
                    <a:lnTo>
                      <a:pt x="378726" y="106273"/>
                    </a:lnTo>
                    <a:lnTo>
                      <a:pt x="377507" y="105473"/>
                    </a:lnTo>
                    <a:lnTo>
                      <a:pt x="379298" y="107035"/>
                    </a:lnTo>
                    <a:lnTo>
                      <a:pt x="381304" y="105968"/>
                    </a:lnTo>
                    <a:close/>
                  </a:path>
                  <a:path w="399415" h="402590">
                    <a:moveTo>
                      <a:pt x="382092" y="85090"/>
                    </a:moveTo>
                    <a:lnTo>
                      <a:pt x="380085" y="82550"/>
                    </a:lnTo>
                    <a:lnTo>
                      <a:pt x="379082" y="81280"/>
                    </a:lnTo>
                    <a:lnTo>
                      <a:pt x="378726" y="80010"/>
                    </a:lnTo>
                    <a:lnTo>
                      <a:pt x="358902" y="66040"/>
                    </a:lnTo>
                    <a:lnTo>
                      <a:pt x="364972" y="68580"/>
                    </a:lnTo>
                    <a:lnTo>
                      <a:pt x="366344" y="72390"/>
                    </a:lnTo>
                    <a:lnTo>
                      <a:pt x="368858" y="76047"/>
                    </a:lnTo>
                    <a:lnTo>
                      <a:pt x="369392" y="76200"/>
                    </a:lnTo>
                    <a:lnTo>
                      <a:pt x="368668" y="80010"/>
                    </a:lnTo>
                    <a:lnTo>
                      <a:pt x="368503" y="80010"/>
                    </a:lnTo>
                    <a:lnTo>
                      <a:pt x="367538" y="78740"/>
                    </a:lnTo>
                    <a:lnTo>
                      <a:pt x="366941" y="78740"/>
                    </a:lnTo>
                    <a:lnTo>
                      <a:pt x="372516" y="85090"/>
                    </a:lnTo>
                    <a:lnTo>
                      <a:pt x="374345" y="86360"/>
                    </a:lnTo>
                    <a:lnTo>
                      <a:pt x="375932" y="85090"/>
                    </a:lnTo>
                    <a:lnTo>
                      <a:pt x="377444" y="83820"/>
                    </a:lnTo>
                    <a:lnTo>
                      <a:pt x="378510" y="82550"/>
                    </a:lnTo>
                    <a:lnTo>
                      <a:pt x="382092" y="85090"/>
                    </a:lnTo>
                    <a:close/>
                  </a:path>
                  <a:path w="399415" h="402590">
                    <a:moveTo>
                      <a:pt x="383692" y="96253"/>
                    </a:moveTo>
                    <a:lnTo>
                      <a:pt x="383527" y="92430"/>
                    </a:lnTo>
                    <a:lnTo>
                      <a:pt x="379310" y="86893"/>
                    </a:lnTo>
                    <a:lnTo>
                      <a:pt x="378485" y="89916"/>
                    </a:lnTo>
                    <a:lnTo>
                      <a:pt x="383692" y="96253"/>
                    </a:lnTo>
                    <a:close/>
                  </a:path>
                  <a:path w="399415" h="402590">
                    <a:moveTo>
                      <a:pt x="384708" y="88417"/>
                    </a:moveTo>
                    <a:lnTo>
                      <a:pt x="383705" y="86918"/>
                    </a:lnTo>
                    <a:lnTo>
                      <a:pt x="382866" y="85877"/>
                    </a:lnTo>
                    <a:lnTo>
                      <a:pt x="382092" y="85026"/>
                    </a:lnTo>
                    <a:lnTo>
                      <a:pt x="382803" y="86131"/>
                    </a:lnTo>
                    <a:lnTo>
                      <a:pt x="383641" y="87261"/>
                    </a:lnTo>
                    <a:lnTo>
                      <a:pt x="384708" y="88417"/>
                    </a:lnTo>
                    <a:close/>
                  </a:path>
                  <a:path w="399415" h="402590">
                    <a:moveTo>
                      <a:pt x="385406" y="210159"/>
                    </a:moveTo>
                    <a:lnTo>
                      <a:pt x="385267" y="207010"/>
                    </a:lnTo>
                    <a:lnTo>
                      <a:pt x="384403" y="210820"/>
                    </a:lnTo>
                    <a:lnTo>
                      <a:pt x="384721" y="210820"/>
                    </a:lnTo>
                    <a:lnTo>
                      <a:pt x="385406" y="210159"/>
                    </a:lnTo>
                    <a:close/>
                  </a:path>
                  <a:path w="399415" h="402590">
                    <a:moveTo>
                      <a:pt x="385432" y="218440"/>
                    </a:moveTo>
                    <a:lnTo>
                      <a:pt x="384848" y="212090"/>
                    </a:lnTo>
                    <a:lnTo>
                      <a:pt x="384124" y="212090"/>
                    </a:lnTo>
                    <a:lnTo>
                      <a:pt x="383844" y="212090"/>
                    </a:lnTo>
                    <a:lnTo>
                      <a:pt x="381876" y="219710"/>
                    </a:lnTo>
                    <a:lnTo>
                      <a:pt x="379628" y="226060"/>
                    </a:lnTo>
                    <a:lnTo>
                      <a:pt x="379857" y="226199"/>
                    </a:lnTo>
                    <a:lnTo>
                      <a:pt x="376859" y="229870"/>
                    </a:lnTo>
                    <a:lnTo>
                      <a:pt x="377304" y="226060"/>
                    </a:lnTo>
                    <a:lnTo>
                      <a:pt x="377888" y="220980"/>
                    </a:lnTo>
                    <a:lnTo>
                      <a:pt x="378040" y="219710"/>
                    </a:lnTo>
                    <a:lnTo>
                      <a:pt x="371081" y="218440"/>
                    </a:lnTo>
                    <a:lnTo>
                      <a:pt x="374535" y="213360"/>
                    </a:lnTo>
                    <a:lnTo>
                      <a:pt x="377126" y="209550"/>
                    </a:lnTo>
                    <a:lnTo>
                      <a:pt x="377583" y="210820"/>
                    </a:lnTo>
                    <a:lnTo>
                      <a:pt x="377202" y="209550"/>
                    </a:lnTo>
                    <a:lnTo>
                      <a:pt x="376834" y="208280"/>
                    </a:lnTo>
                    <a:lnTo>
                      <a:pt x="332524" y="208280"/>
                    </a:lnTo>
                    <a:lnTo>
                      <a:pt x="332130" y="208280"/>
                    </a:lnTo>
                    <a:lnTo>
                      <a:pt x="332676" y="212090"/>
                    </a:lnTo>
                    <a:lnTo>
                      <a:pt x="330568" y="213360"/>
                    </a:lnTo>
                    <a:lnTo>
                      <a:pt x="332701" y="214630"/>
                    </a:lnTo>
                    <a:lnTo>
                      <a:pt x="334365" y="217170"/>
                    </a:lnTo>
                    <a:lnTo>
                      <a:pt x="335610" y="219710"/>
                    </a:lnTo>
                    <a:lnTo>
                      <a:pt x="333248" y="227330"/>
                    </a:lnTo>
                    <a:lnTo>
                      <a:pt x="332765" y="225780"/>
                    </a:lnTo>
                    <a:lnTo>
                      <a:pt x="332765" y="238760"/>
                    </a:lnTo>
                    <a:lnTo>
                      <a:pt x="330339" y="238760"/>
                    </a:lnTo>
                    <a:lnTo>
                      <a:pt x="332752" y="233680"/>
                    </a:lnTo>
                    <a:lnTo>
                      <a:pt x="332765" y="238760"/>
                    </a:lnTo>
                    <a:lnTo>
                      <a:pt x="332765" y="225780"/>
                    </a:lnTo>
                    <a:lnTo>
                      <a:pt x="332460" y="224790"/>
                    </a:lnTo>
                    <a:lnTo>
                      <a:pt x="332422" y="227330"/>
                    </a:lnTo>
                    <a:lnTo>
                      <a:pt x="331927" y="228600"/>
                    </a:lnTo>
                    <a:lnTo>
                      <a:pt x="331343" y="229870"/>
                    </a:lnTo>
                    <a:lnTo>
                      <a:pt x="329831" y="229870"/>
                    </a:lnTo>
                    <a:lnTo>
                      <a:pt x="329933" y="232410"/>
                    </a:lnTo>
                    <a:lnTo>
                      <a:pt x="329755" y="238760"/>
                    </a:lnTo>
                    <a:lnTo>
                      <a:pt x="328523" y="238760"/>
                    </a:lnTo>
                    <a:lnTo>
                      <a:pt x="328193" y="242570"/>
                    </a:lnTo>
                    <a:lnTo>
                      <a:pt x="326542" y="241300"/>
                    </a:lnTo>
                    <a:lnTo>
                      <a:pt x="327228" y="238760"/>
                    </a:lnTo>
                    <a:lnTo>
                      <a:pt x="325424" y="240030"/>
                    </a:lnTo>
                    <a:lnTo>
                      <a:pt x="323811" y="242570"/>
                    </a:lnTo>
                    <a:lnTo>
                      <a:pt x="322732" y="243840"/>
                    </a:lnTo>
                    <a:lnTo>
                      <a:pt x="322414" y="246380"/>
                    </a:lnTo>
                    <a:lnTo>
                      <a:pt x="323964" y="245110"/>
                    </a:lnTo>
                    <a:lnTo>
                      <a:pt x="323557" y="247650"/>
                    </a:lnTo>
                    <a:lnTo>
                      <a:pt x="326097" y="245110"/>
                    </a:lnTo>
                    <a:lnTo>
                      <a:pt x="326288" y="246227"/>
                    </a:lnTo>
                    <a:lnTo>
                      <a:pt x="326224" y="246634"/>
                    </a:lnTo>
                    <a:lnTo>
                      <a:pt x="325932" y="247497"/>
                    </a:lnTo>
                    <a:lnTo>
                      <a:pt x="327609" y="246380"/>
                    </a:lnTo>
                    <a:lnTo>
                      <a:pt x="326605" y="250190"/>
                    </a:lnTo>
                    <a:lnTo>
                      <a:pt x="324942" y="255270"/>
                    </a:lnTo>
                    <a:lnTo>
                      <a:pt x="321678" y="257810"/>
                    </a:lnTo>
                    <a:lnTo>
                      <a:pt x="321398" y="257810"/>
                    </a:lnTo>
                    <a:lnTo>
                      <a:pt x="321246" y="256540"/>
                    </a:lnTo>
                    <a:lnTo>
                      <a:pt x="321195" y="262890"/>
                    </a:lnTo>
                    <a:lnTo>
                      <a:pt x="316611" y="269240"/>
                    </a:lnTo>
                    <a:lnTo>
                      <a:pt x="317550" y="274320"/>
                    </a:lnTo>
                    <a:lnTo>
                      <a:pt x="318973" y="273062"/>
                    </a:lnTo>
                    <a:lnTo>
                      <a:pt x="319151" y="272478"/>
                    </a:lnTo>
                    <a:lnTo>
                      <a:pt x="318985" y="272592"/>
                    </a:lnTo>
                    <a:lnTo>
                      <a:pt x="318998" y="272770"/>
                    </a:lnTo>
                    <a:lnTo>
                      <a:pt x="318960" y="272897"/>
                    </a:lnTo>
                    <a:lnTo>
                      <a:pt x="318846" y="271780"/>
                    </a:lnTo>
                    <a:lnTo>
                      <a:pt x="320205" y="269240"/>
                    </a:lnTo>
                    <a:lnTo>
                      <a:pt x="321449" y="269240"/>
                    </a:lnTo>
                    <a:lnTo>
                      <a:pt x="320192" y="273050"/>
                    </a:lnTo>
                    <a:lnTo>
                      <a:pt x="324269" y="269240"/>
                    </a:lnTo>
                    <a:lnTo>
                      <a:pt x="325462" y="268122"/>
                    </a:lnTo>
                    <a:lnTo>
                      <a:pt x="325488" y="265430"/>
                    </a:lnTo>
                    <a:lnTo>
                      <a:pt x="327139" y="266700"/>
                    </a:lnTo>
                    <a:lnTo>
                      <a:pt x="327304" y="265430"/>
                    </a:lnTo>
                    <a:lnTo>
                      <a:pt x="328117" y="259080"/>
                    </a:lnTo>
                    <a:lnTo>
                      <a:pt x="330492" y="260350"/>
                    </a:lnTo>
                    <a:lnTo>
                      <a:pt x="329526" y="262890"/>
                    </a:lnTo>
                    <a:lnTo>
                      <a:pt x="328206" y="265430"/>
                    </a:lnTo>
                    <a:lnTo>
                      <a:pt x="327355" y="267970"/>
                    </a:lnTo>
                    <a:lnTo>
                      <a:pt x="328625" y="267970"/>
                    </a:lnTo>
                    <a:lnTo>
                      <a:pt x="331241" y="261620"/>
                    </a:lnTo>
                    <a:lnTo>
                      <a:pt x="331762" y="260350"/>
                    </a:lnTo>
                    <a:lnTo>
                      <a:pt x="332600" y="259080"/>
                    </a:lnTo>
                    <a:lnTo>
                      <a:pt x="330746" y="261620"/>
                    </a:lnTo>
                    <a:lnTo>
                      <a:pt x="331127" y="259080"/>
                    </a:lnTo>
                    <a:lnTo>
                      <a:pt x="331317" y="257810"/>
                    </a:lnTo>
                    <a:lnTo>
                      <a:pt x="331889" y="254000"/>
                    </a:lnTo>
                    <a:lnTo>
                      <a:pt x="336588" y="246380"/>
                    </a:lnTo>
                    <a:lnTo>
                      <a:pt x="336753" y="245110"/>
                    </a:lnTo>
                    <a:lnTo>
                      <a:pt x="337058" y="242570"/>
                    </a:lnTo>
                    <a:lnTo>
                      <a:pt x="337362" y="240030"/>
                    </a:lnTo>
                    <a:lnTo>
                      <a:pt x="337527" y="238760"/>
                    </a:lnTo>
                    <a:lnTo>
                      <a:pt x="337426" y="245110"/>
                    </a:lnTo>
                    <a:lnTo>
                      <a:pt x="341896" y="233680"/>
                    </a:lnTo>
                    <a:lnTo>
                      <a:pt x="342341" y="238760"/>
                    </a:lnTo>
                    <a:lnTo>
                      <a:pt x="342785" y="240487"/>
                    </a:lnTo>
                    <a:lnTo>
                      <a:pt x="342798" y="238760"/>
                    </a:lnTo>
                    <a:lnTo>
                      <a:pt x="345020" y="237490"/>
                    </a:lnTo>
                    <a:lnTo>
                      <a:pt x="343865" y="236220"/>
                    </a:lnTo>
                    <a:lnTo>
                      <a:pt x="344601" y="233680"/>
                    </a:lnTo>
                    <a:lnTo>
                      <a:pt x="344970" y="232410"/>
                    </a:lnTo>
                    <a:lnTo>
                      <a:pt x="345706" y="229870"/>
                    </a:lnTo>
                    <a:lnTo>
                      <a:pt x="344271" y="230974"/>
                    </a:lnTo>
                    <a:lnTo>
                      <a:pt x="343763" y="227330"/>
                    </a:lnTo>
                    <a:lnTo>
                      <a:pt x="343585" y="226060"/>
                    </a:lnTo>
                    <a:lnTo>
                      <a:pt x="346278" y="223520"/>
                    </a:lnTo>
                    <a:lnTo>
                      <a:pt x="343217" y="223520"/>
                    </a:lnTo>
                    <a:lnTo>
                      <a:pt x="346570" y="217170"/>
                    </a:lnTo>
                    <a:lnTo>
                      <a:pt x="345579" y="215900"/>
                    </a:lnTo>
                    <a:lnTo>
                      <a:pt x="346113" y="214630"/>
                    </a:lnTo>
                    <a:lnTo>
                      <a:pt x="346964" y="213360"/>
                    </a:lnTo>
                    <a:lnTo>
                      <a:pt x="347865" y="213360"/>
                    </a:lnTo>
                    <a:lnTo>
                      <a:pt x="347992" y="223520"/>
                    </a:lnTo>
                    <a:lnTo>
                      <a:pt x="347078" y="224790"/>
                    </a:lnTo>
                    <a:lnTo>
                      <a:pt x="346125" y="227330"/>
                    </a:lnTo>
                    <a:lnTo>
                      <a:pt x="347992" y="227330"/>
                    </a:lnTo>
                    <a:lnTo>
                      <a:pt x="348043" y="236220"/>
                    </a:lnTo>
                    <a:lnTo>
                      <a:pt x="347179" y="246380"/>
                    </a:lnTo>
                    <a:lnTo>
                      <a:pt x="346544" y="245110"/>
                    </a:lnTo>
                    <a:lnTo>
                      <a:pt x="347738" y="251460"/>
                    </a:lnTo>
                    <a:lnTo>
                      <a:pt x="341706" y="255270"/>
                    </a:lnTo>
                    <a:lnTo>
                      <a:pt x="341706" y="261620"/>
                    </a:lnTo>
                    <a:lnTo>
                      <a:pt x="341337" y="260350"/>
                    </a:lnTo>
                    <a:lnTo>
                      <a:pt x="340880" y="260350"/>
                    </a:lnTo>
                    <a:lnTo>
                      <a:pt x="337261" y="266700"/>
                    </a:lnTo>
                    <a:lnTo>
                      <a:pt x="339178" y="270090"/>
                    </a:lnTo>
                    <a:lnTo>
                      <a:pt x="339737" y="269240"/>
                    </a:lnTo>
                    <a:lnTo>
                      <a:pt x="340106" y="271437"/>
                    </a:lnTo>
                    <a:lnTo>
                      <a:pt x="340106" y="271741"/>
                    </a:lnTo>
                    <a:lnTo>
                      <a:pt x="339178" y="270090"/>
                    </a:lnTo>
                    <a:lnTo>
                      <a:pt x="337248" y="273050"/>
                    </a:lnTo>
                    <a:lnTo>
                      <a:pt x="337439" y="273964"/>
                    </a:lnTo>
                    <a:lnTo>
                      <a:pt x="340106" y="271805"/>
                    </a:lnTo>
                    <a:lnTo>
                      <a:pt x="340106" y="272034"/>
                    </a:lnTo>
                    <a:lnTo>
                      <a:pt x="339382" y="275590"/>
                    </a:lnTo>
                    <a:lnTo>
                      <a:pt x="338023" y="278130"/>
                    </a:lnTo>
                    <a:lnTo>
                      <a:pt x="340296" y="279400"/>
                    </a:lnTo>
                    <a:lnTo>
                      <a:pt x="340868" y="283692"/>
                    </a:lnTo>
                    <a:lnTo>
                      <a:pt x="342633" y="278130"/>
                    </a:lnTo>
                    <a:lnTo>
                      <a:pt x="347548" y="276860"/>
                    </a:lnTo>
                    <a:lnTo>
                      <a:pt x="349427" y="276860"/>
                    </a:lnTo>
                    <a:lnTo>
                      <a:pt x="351688" y="274320"/>
                    </a:lnTo>
                    <a:lnTo>
                      <a:pt x="351967" y="279400"/>
                    </a:lnTo>
                    <a:lnTo>
                      <a:pt x="353656" y="279400"/>
                    </a:lnTo>
                    <a:lnTo>
                      <a:pt x="355523" y="274320"/>
                    </a:lnTo>
                    <a:lnTo>
                      <a:pt x="352742" y="273050"/>
                    </a:lnTo>
                    <a:lnTo>
                      <a:pt x="354482" y="269240"/>
                    </a:lnTo>
                    <a:lnTo>
                      <a:pt x="355549" y="267970"/>
                    </a:lnTo>
                    <a:lnTo>
                      <a:pt x="355701" y="268757"/>
                    </a:lnTo>
                    <a:lnTo>
                      <a:pt x="355739" y="267970"/>
                    </a:lnTo>
                    <a:lnTo>
                      <a:pt x="355892" y="265430"/>
                    </a:lnTo>
                    <a:lnTo>
                      <a:pt x="356743" y="265430"/>
                    </a:lnTo>
                    <a:lnTo>
                      <a:pt x="358889" y="261620"/>
                    </a:lnTo>
                    <a:lnTo>
                      <a:pt x="361035" y="257810"/>
                    </a:lnTo>
                    <a:lnTo>
                      <a:pt x="360603" y="264160"/>
                    </a:lnTo>
                    <a:lnTo>
                      <a:pt x="360210" y="264160"/>
                    </a:lnTo>
                    <a:lnTo>
                      <a:pt x="359664" y="265430"/>
                    </a:lnTo>
                    <a:lnTo>
                      <a:pt x="359067" y="266700"/>
                    </a:lnTo>
                    <a:lnTo>
                      <a:pt x="364083" y="261620"/>
                    </a:lnTo>
                    <a:lnTo>
                      <a:pt x="366382" y="257810"/>
                    </a:lnTo>
                    <a:lnTo>
                      <a:pt x="367906" y="255270"/>
                    </a:lnTo>
                    <a:lnTo>
                      <a:pt x="369735" y="252222"/>
                    </a:lnTo>
                    <a:lnTo>
                      <a:pt x="367906" y="252730"/>
                    </a:lnTo>
                    <a:lnTo>
                      <a:pt x="365315" y="255270"/>
                    </a:lnTo>
                    <a:lnTo>
                      <a:pt x="364820" y="252730"/>
                    </a:lnTo>
                    <a:lnTo>
                      <a:pt x="367017" y="248920"/>
                    </a:lnTo>
                    <a:lnTo>
                      <a:pt x="363905" y="248920"/>
                    </a:lnTo>
                    <a:lnTo>
                      <a:pt x="367715" y="246380"/>
                    </a:lnTo>
                    <a:lnTo>
                      <a:pt x="363664" y="243840"/>
                    </a:lnTo>
                    <a:lnTo>
                      <a:pt x="367474" y="240030"/>
                    </a:lnTo>
                    <a:lnTo>
                      <a:pt x="367830" y="241300"/>
                    </a:lnTo>
                    <a:lnTo>
                      <a:pt x="367639" y="240030"/>
                    </a:lnTo>
                    <a:lnTo>
                      <a:pt x="367245" y="237490"/>
                    </a:lnTo>
                    <a:lnTo>
                      <a:pt x="369824" y="237490"/>
                    </a:lnTo>
                    <a:lnTo>
                      <a:pt x="369404" y="234950"/>
                    </a:lnTo>
                    <a:lnTo>
                      <a:pt x="369201" y="233680"/>
                    </a:lnTo>
                    <a:lnTo>
                      <a:pt x="370509" y="233680"/>
                    </a:lnTo>
                    <a:lnTo>
                      <a:pt x="371830" y="226060"/>
                    </a:lnTo>
                    <a:lnTo>
                      <a:pt x="368261" y="234950"/>
                    </a:lnTo>
                    <a:lnTo>
                      <a:pt x="368325" y="227152"/>
                    </a:lnTo>
                    <a:lnTo>
                      <a:pt x="370662" y="220980"/>
                    </a:lnTo>
                    <a:lnTo>
                      <a:pt x="373075" y="227330"/>
                    </a:lnTo>
                    <a:lnTo>
                      <a:pt x="374853" y="226060"/>
                    </a:lnTo>
                    <a:lnTo>
                      <a:pt x="375475" y="231140"/>
                    </a:lnTo>
                    <a:lnTo>
                      <a:pt x="376847" y="232410"/>
                    </a:lnTo>
                    <a:lnTo>
                      <a:pt x="378015" y="233680"/>
                    </a:lnTo>
                    <a:lnTo>
                      <a:pt x="378002" y="238760"/>
                    </a:lnTo>
                    <a:lnTo>
                      <a:pt x="381381" y="240030"/>
                    </a:lnTo>
                    <a:lnTo>
                      <a:pt x="383540" y="236220"/>
                    </a:lnTo>
                    <a:lnTo>
                      <a:pt x="384517" y="232410"/>
                    </a:lnTo>
                    <a:lnTo>
                      <a:pt x="385178" y="229870"/>
                    </a:lnTo>
                    <a:lnTo>
                      <a:pt x="382447" y="232410"/>
                    </a:lnTo>
                    <a:lnTo>
                      <a:pt x="381965" y="229870"/>
                    </a:lnTo>
                    <a:lnTo>
                      <a:pt x="381444" y="227152"/>
                    </a:lnTo>
                    <a:lnTo>
                      <a:pt x="381749" y="227330"/>
                    </a:lnTo>
                    <a:lnTo>
                      <a:pt x="382333" y="224790"/>
                    </a:lnTo>
                    <a:lnTo>
                      <a:pt x="383197" y="220980"/>
                    </a:lnTo>
                    <a:lnTo>
                      <a:pt x="385432" y="218440"/>
                    </a:lnTo>
                    <a:close/>
                  </a:path>
                  <a:path w="399415" h="402590">
                    <a:moveTo>
                      <a:pt x="385432" y="94932"/>
                    </a:moveTo>
                    <a:lnTo>
                      <a:pt x="383463" y="91008"/>
                    </a:lnTo>
                    <a:lnTo>
                      <a:pt x="383527" y="92430"/>
                    </a:lnTo>
                    <a:lnTo>
                      <a:pt x="385432" y="94932"/>
                    </a:lnTo>
                    <a:close/>
                  </a:path>
                  <a:path w="399415" h="402590">
                    <a:moveTo>
                      <a:pt x="385597" y="205740"/>
                    </a:moveTo>
                    <a:lnTo>
                      <a:pt x="385406" y="205625"/>
                    </a:lnTo>
                    <a:lnTo>
                      <a:pt x="385216" y="205740"/>
                    </a:lnTo>
                    <a:lnTo>
                      <a:pt x="385292" y="205562"/>
                    </a:lnTo>
                    <a:lnTo>
                      <a:pt x="380352" y="202666"/>
                    </a:lnTo>
                    <a:lnTo>
                      <a:pt x="381698" y="204470"/>
                    </a:lnTo>
                    <a:lnTo>
                      <a:pt x="378815" y="208280"/>
                    </a:lnTo>
                    <a:lnTo>
                      <a:pt x="380250" y="212090"/>
                    </a:lnTo>
                    <a:lnTo>
                      <a:pt x="385597" y="205740"/>
                    </a:lnTo>
                    <a:close/>
                  </a:path>
                  <a:path w="399415" h="402590">
                    <a:moveTo>
                      <a:pt x="386194" y="209384"/>
                    </a:moveTo>
                    <a:lnTo>
                      <a:pt x="385406" y="210159"/>
                    </a:lnTo>
                    <a:lnTo>
                      <a:pt x="385432" y="210820"/>
                    </a:lnTo>
                    <a:lnTo>
                      <a:pt x="386194" y="209384"/>
                    </a:lnTo>
                    <a:close/>
                  </a:path>
                  <a:path w="399415" h="402590">
                    <a:moveTo>
                      <a:pt x="388048" y="93014"/>
                    </a:moveTo>
                    <a:lnTo>
                      <a:pt x="386473" y="96291"/>
                    </a:lnTo>
                    <a:lnTo>
                      <a:pt x="385432" y="94932"/>
                    </a:lnTo>
                    <a:lnTo>
                      <a:pt x="387096" y="98247"/>
                    </a:lnTo>
                    <a:lnTo>
                      <a:pt x="387502" y="96291"/>
                    </a:lnTo>
                    <a:lnTo>
                      <a:pt x="387832" y="94703"/>
                    </a:lnTo>
                    <a:lnTo>
                      <a:pt x="388048" y="93014"/>
                    </a:lnTo>
                    <a:close/>
                  </a:path>
                  <a:path w="399415" h="402590">
                    <a:moveTo>
                      <a:pt x="389890" y="119189"/>
                    </a:moveTo>
                    <a:lnTo>
                      <a:pt x="389077" y="111760"/>
                    </a:lnTo>
                    <a:lnTo>
                      <a:pt x="386283" y="107111"/>
                    </a:lnTo>
                    <a:lnTo>
                      <a:pt x="382841" y="103466"/>
                    </a:lnTo>
                    <a:lnTo>
                      <a:pt x="379742" y="99517"/>
                    </a:lnTo>
                    <a:lnTo>
                      <a:pt x="376402" y="96672"/>
                    </a:lnTo>
                    <a:lnTo>
                      <a:pt x="374218" y="90868"/>
                    </a:lnTo>
                    <a:lnTo>
                      <a:pt x="374269" y="94881"/>
                    </a:lnTo>
                    <a:lnTo>
                      <a:pt x="374218" y="96799"/>
                    </a:lnTo>
                    <a:lnTo>
                      <a:pt x="378993" y="102069"/>
                    </a:lnTo>
                    <a:lnTo>
                      <a:pt x="383006" y="107035"/>
                    </a:lnTo>
                    <a:lnTo>
                      <a:pt x="386359" y="112496"/>
                    </a:lnTo>
                    <a:lnTo>
                      <a:pt x="389216" y="119316"/>
                    </a:lnTo>
                    <a:lnTo>
                      <a:pt x="389750" y="121513"/>
                    </a:lnTo>
                    <a:lnTo>
                      <a:pt x="389890" y="119189"/>
                    </a:lnTo>
                    <a:close/>
                  </a:path>
                  <a:path w="399415" h="402590">
                    <a:moveTo>
                      <a:pt x="391121" y="212166"/>
                    </a:moveTo>
                    <a:lnTo>
                      <a:pt x="390156" y="209054"/>
                    </a:lnTo>
                    <a:lnTo>
                      <a:pt x="390105" y="207543"/>
                    </a:lnTo>
                    <a:lnTo>
                      <a:pt x="389712" y="208686"/>
                    </a:lnTo>
                    <a:lnTo>
                      <a:pt x="388874" y="210185"/>
                    </a:lnTo>
                    <a:lnTo>
                      <a:pt x="389369" y="212115"/>
                    </a:lnTo>
                    <a:lnTo>
                      <a:pt x="391121" y="212166"/>
                    </a:lnTo>
                    <a:close/>
                  </a:path>
                  <a:path w="399415" h="402590">
                    <a:moveTo>
                      <a:pt x="391134" y="194068"/>
                    </a:moveTo>
                    <a:lnTo>
                      <a:pt x="390525" y="191033"/>
                    </a:lnTo>
                    <a:lnTo>
                      <a:pt x="390537" y="193040"/>
                    </a:lnTo>
                    <a:lnTo>
                      <a:pt x="390753" y="194310"/>
                    </a:lnTo>
                    <a:lnTo>
                      <a:pt x="391134" y="194068"/>
                    </a:lnTo>
                    <a:close/>
                  </a:path>
                  <a:path w="399415" h="402590">
                    <a:moveTo>
                      <a:pt x="394843" y="191770"/>
                    </a:moveTo>
                    <a:lnTo>
                      <a:pt x="391134" y="194068"/>
                    </a:lnTo>
                    <a:lnTo>
                      <a:pt x="391947" y="198120"/>
                    </a:lnTo>
                    <a:lnTo>
                      <a:pt x="392353" y="198120"/>
                    </a:lnTo>
                    <a:lnTo>
                      <a:pt x="394843" y="191770"/>
                    </a:lnTo>
                    <a:close/>
                  </a:path>
                  <a:path w="399415" h="402590">
                    <a:moveTo>
                      <a:pt x="395643" y="148590"/>
                    </a:moveTo>
                    <a:lnTo>
                      <a:pt x="395592" y="143510"/>
                    </a:lnTo>
                    <a:lnTo>
                      <a:pt x="372618" y="143510"/>
                    </a:lnTo>
                    <a:lnTo>
                      <a:pt x="368973" y="143510"/>
                    </a:lnTo>
                    <a:lnTo>
                      <a:pt x="371652" y="148590"/>
                    </a:lnTo>
                    <a:lnTo>
                      <a:pt x="371754" y="152539"/>
                    </a:lnTo>
                    <a:lnTo>
                      <a:pt x="372808" y="154940"/>
                    </a:lnTo>
                    <a:lnTo>
                      <a:pt x="373837" y="157480"/>
                    </a:lnTo>
                    <a:lnTo>
                      <a:pt x="373075" y="158750"/>
                    </a:lnTo>
                    <a:lnTo>
                      <a:pt x="395224" y="158750"/>
                    </a:lnTo>
                    <a:lnTo>
                      <a:pt x="395439" y="154940"/>
                    </a:lnTo>
                    <a:lnTo>
                      <a:pt x="395541" y="152400"/>
                    </a:lnTo>
                    <a:lnTo>
                      <a:pt x="395643" y="148590"/>
                    </a:lnTo>
                    <a:close/>
                  </a:path>
                  <a:path w="399415" h="402590">
                    <a:moveTo>
                      <a:pt x="398843" y="139700"/>
                    </a:moveTo>
                    <a:lnTo>
                      <a:pt x="394652" y="134620"/>
                    </a:lnTo>
                    <a:lnTo>
                      <a:pt x="393611" y="133350"/>
                    </a:lnTo>
                    <a:lnTo>
                      <a:pt x="395808" y="135890"/>
                    </a:lnTo>
                    <a:lnTo>
                      <a:pt x="394411" y="133350"/>
                    </a:lnTo>
                    <a:lnTo>
                      <a:pt x="391642" y="128270"/>
                    </a:lnTo>
                    <a:lnTo>
                      <a:pt x="390779" y="134620"/>
                    </a:lnTo>
                    <a:lnTo>
                      <a:pt x="389496" y="129540"/>
                    </a:lnTo>
                    <a:lnTo>
                      <a:pt x="385673" y="125730"/>
                    </a:lnTo>
                    <a:lnTo>
                      <a:pt x="386499" y="123190"/>
                    </a:lnTo>
                    <a:lnTo>
                      <a:pt x="387311" y="120650"/>
                    </a:lnTo>
                    <a:lnTo>
                      <a:pt x="387400" y="119380"/>
                    </a:lnTo>
                    <a:lnTo>
                      <a:pt x="387286" y="120650"/>
                    </a:lnTo>
                    <a:lnTo>
                      <a:pt x="386130" y="123190"/>
                    </a:lnTo>
                    <a:lnTo>
                      <a:pt x="385254" y="121920"/>
                    </a:lnTo>
                    <a:lnTo>
                      <a:pt x="384517" y="120650"/>
                    </a:lnTo>
                    <a:lnTo>
                      <a:pt x="382752" y="116840"/>
                    </a:lnTo>
                    <a:lnTo>
                      <a:pt x="380250" y="107950"/>
                    </a:lnTo>
                    <a:lnTo>
                      <a:pt x="377507" y="106680"/>
                    </a:lnTo>
                    <a:lnTo>
                      <a:pt x="376847" y="102870"/>
                    </a:lnTo>
                    <a:lnTo>
                      <a:pt x="374624" y="100330"/>
                    </a:lnTo>
                    <a:lnTo>
                      <a:pt x="372681" y="97790"/>
                    </a:lnTo>
                    <a:lnTo>
                      <a:pt x="370827" y="95250"/>
                    </a:lnTo>
                    <a:lnTo>
                      <a:pt x="369316" y="93980"/>
                    </a:lnTo>
                    <a:lnTo>
                      <a:pt x="351612" y="93980"/>
                    </a:lnTo>
                    <a:lnTo>
                      <a:pt x="351078" y="93980"/>
                    </a:lnTo>
                    <a:lnTo>
                      <a:pt x="345770" y="93980"/>
                    </a:lnTo>
                    <a:lnTo>
                      <a:pt x="346265" y="95250"/>
                    </a:lnTo>
                    <a:lnTo>
                      <a:pt x="344932" y="95250"/>
                    </a:lnTo>
                    <a:lnTo>
                      <a:pt x="343103" y="93980"/>
                    </a:lnTo>
                    <a:lnTo>
                      <a:pt x="341693" y="93980"/>
                    </a:lnTo>
                    <a:lnTo>
                      <a:pt x="340156" y="92710"/>
                    </a:lnTo>
                    <a:lnTo>
                      <a:pt x="334873" y="90170"/>
                    </a:lnTo>
                    <a:lnTo>
                      <a:pt x="335800" y="87630"/>
                    </a:lnTo>
                    <a:lnTo>
                      <a:pt x="339559" y="90170"/>
                    </a:lnTo>
                    <a:lnTo>
                      <a:pt x="339331" y="88900"/>
                    </a:lnTo>
                    <a:lnTo>
                      <a:pt x="338963" y="87630"/>
                    </a:lnTo>
                    <a:lnTo>
                      <a:pt x="338607" y="86360"/>
                    </a:lnTo>
                    <a:lnTo>
                      <a:pt x="333654" y="86360"/>
                    </a:lnTo>
                    <a:lnTo>
                      <a:pt x="331152" y="83820"/>
                    </a:lnTo>
                    <a:lnTo>
                      <a:pt x="327393" y="80010"/>
                    </a:lnTo>
                    <a:lnTo>
                      <a:pt x="325742" y="83820"/>
                    </a:lnTo>
                    <a:lnTo>
                      <a:pt x="320332" y="81280"/>
                    </a:lnTo>
                    <a:lnTo>
                      <a:pt x="324523" y="82550"/>
                    </a:lnTo>
                    <a:lnTo>
                      <a:pt x="323443" y="81280"/>
                    </a:lnTo>
                    <a:lnTo>
                      <a:pt x="321398" y="78854"/>
                    </a:lnTo>
                    <a:lnTo>
                      <a:pt x="321348" y="77470"/>
                    </a:lnTo>
                    <a:lnTo>
                      <a:pt x="324967" y="77470"/>
                    </a:lnTo>
                    <a:lnTo>
                      <a:pt x="322160" y="76200"/>
                    </a:lnTo>
                    <a:lnTo>
                      <a:pt x="321589" y="75946"/>
                    </a:lnTo>
                    <a:lnTo>
                      <a:pt x="331622" y="73660"/>
                    </a:lnTo>
                    <a:lnTo>
                      <a:pt x="337019" y="80010"/>
                    </a:lnTo>
                    <a:lnTo>
                      <a:pt x="335343" y="81280"/>
                    </a:lnTo>
                    <a:lnTo>
                      <a:pt x="340296" y="81280"/>
                    </a:lnTo>
                    <a:lnTo>
                      <a:pt x="347395" y="88900"/>
                    </a:lnTo>
                    <a:lnTo>
                      <a:pt x="350558" y="92710"/>
                    </a:lnTo>
                    <a:lnTo>
                      <a:pt x="369265" y="92710"/>
                    </a:lnTo>
                    <a:lnTo>
                      <a:pt x="369227" y="91757"/>
                    </a:lnTo>
                    <a:lnTo>
                      <a:pt x="364248" y="85090"/>
                    </a:lnTo>
                    <a:lnTo>
                      <a:pt x="368084" y="82550"/>
                    </a:lnTo>
                    <a:lnTo>
                      <a:pt x="364680" y="77470"/>
                    </a:lnTo>
                    <a:lnTo>
                      <a:pt x="356870" y="74930"/>
                    </a:lnTo>
                    <a:lnTo>
                      <a:pt x="357682" y="77470"/>
                    </a:lnTo>
                    <a:lnTo>
                      <a:pt x="354596" y="73660"/>
                    </a:lnTo>
                    <a:lnTo>
                      <a:pt x="353568" y="72390"/>
                    </a:lnTo>
                    <a:lnTo>
                      <a:pt x="356704" y="74930"/>
                    </a:lnTo>
                    <a:lnTo>
                      <a:pt x="357251" y="72390"/>
                    </a:lnTo>
                    <a:lnTo>
                      <a:pt x="360807" y="73660"/>
                    </a:lnTo>
                    <a:lnTo>
                      <a:pt x="363766" y="74536"/>
                    </a:lnTo>
                    <a:lnTo>
                      <a:pt x="362762" y="72390"/>
                    </a:lnTo>
                    <a:lnTo>
                      <a:pt x="362254" y="71335"/>
                    </a:lnTo>
                    <a:lnTo>
                      <a:pt x="362026" y="71120"/>
                    </a:lnTo>
                    <a:lnTo>
                      <a:pt x="360553" y="71120"/>
                    </a:lnTo>
                    <a:lnTo>
                      <a:pt x="359079" y="69850"/>
                    </a:lnTo>
                    <a:lnTo>
                      <a:pt x="360159" y="67310"/>
                    </a:lnTo>
                    <a:lnTo>
                      <a:pt x="355117" y="64770"/>
                    </a:lnTo>
                    <a:lnTo>
                      <a:pt x="353860" y="64135"/>
                    </a:lnTo>
                    <a:lnTo>
                      <a:pt x="354228" y="64770"/>
                    </a:lnTo>
                    <a:lnTo>
                      <a:pt x="349364" y="62230"/>
                    </a:lnTo>
                    <a:lnTo>
                      <a:pt x="352044" y="64770"/>
                    </a:lnTo>
                    <a:lnTo>
                      <a:pt x="354711" y="66040"/>
                    </a:lnTo>
                    <a:lnTo>
                      <a:pt x="357339" y="68580"/>
                    </a:lnTo>
                    <a:lnTo>
                      <a:pt x="355549" y="71120"/>
                    </a:lnTo>
                    <a:lnTo>
                      <a:pt x="351421" y="69850"/>
                    </a:lnTo>
                    <a:lnTo>
                      <a:pt x="351891" y="68580"/>
                    </a:lnTo>
                    <a:lnTo>
                      <a:pt x="348399" y="66040"/>
                    </a:lnTo>
                    <a:lnTo>
                      <a:pt x="346976" y="68580"/>
                    </a:lnTo>
                    <a:lnTo>
                      <a:pt x="343573" y="64770"/>
                    </a:lnTo>
                    <a:lnTo>
                      <a:pt x="342442" y="63500"/>
                    </a:lnTo>
                    <a:lnTo>
                      <a:pt x="342125" y="64770"/>
                    </a:lnTo>
                    <a:lnTo>
                      <a:pt x="337921" y="62191"/>
                    </a:lnTo>
                    <a:lnTo>
                      <a:pt x="336397" y="60883"/>
                    </a:lnTo>
                    <a:lnTo>
                      <a:pt x="333781" y="58420"/>
                    </a:lnTo>
                    <a:lnTo>
                      <a:pt x="337921" y="56032"/>
                    </a:lnTo>
                    <a:lnTo>
                      <a:pt x="339737" y="57150"/>
                    </a:lnTo>
                    <a:lnTo>
                      <a:pt x="342404" y="59690"/>
                    </a:lnTo>
                    <a:lnTo>
                      <a:pt x="340868" y="56032"/>
                    </a:lnTo>
                    <a:lnTo>
                      <a:pt x="340931" y="55753"/>
                    </a:lnTo>
                    <a:lnTo>
                      <a:pt x="342049" y="54610"/>
                    </a:lnTo>
                    <a:lnTo>
                      <a:pt x="343306" y="53340"/>
                    </a:lnTo>
                    <a:lnTo>
                      <a:pt x="346392" y="53340"/>
                    </a:lnTo>
                    <a:lnTo>
                      <a:pt x="341299" y="50380"/>
                    </a:lnTo>
                    <a:lnTo>
                      <a:pt x="340982" y="54610"/>
                    </a:lnTo>
                    <a:lnTo>
                      <a:pt x="336562" y="50800"/>
                    </a:lnTo>
                    <a:lnTo>
                      <a:pt x="328523" y="50800"/>
                    </a:lnTo>
                    <a:lnTo>
                      <a:pt x="329095" y="52070"/>
                    </a:lnTo>
                    <a:lnTo>
                      <a:pt x="333590" y="53340"/>
                    </a:lnTo>
                    <a:lnTo>
                      <a:pt x="337477" y="55753"/>
                    </a:lnTo>
                    <a:lnTo>
                      <a:pt x="331190" y="54610"/>
                    </a:lnTo>
                    <a:lnTo>
                      <a:pt x="331444" y="55880"/>
                    </a:lnTo>
                    <a:lnTo>
                      <a:pt x="327698" y="54610"/>
                    </a:lnTo>
                    <a:lnTo>
                      <a:pt x="325526" y="53340"/>
                    </a:lnTo>
                    <a:lnTo>
                      <a:pt x="321195" y="50800"/>
                    </a:lnTo>
                    <a:lnTo>
                      <a:pt x="323862" y="50800"/>
                    </a:lnTo>
                    <a:lnTo>
                      <a:pt x="320700" y="48793"/>
                    </a:lnTo>
                    <a:lnTo>
                      <a:pt x="320700" y="68580"/>
                    </a:lnTo>
                    <a:lnTo>
                      <a:pt x="319557" y="69850"/>
                    </a:lnTo>
                    <a:lnTo>
                      <a:pt x="320319" y="75374"/>
                    </a:lnTo>
                    <a:lnTo>
                      <a:pt x="319354" y="74930"/>
                    </a:lnTo>
                    <a:lnTo>
                      <a:pt x="313677" y="73660"/>
                    </a:lnTo>
                    <a:lnTo>
                      <a:pt x="307936" y="71120"/>
                    </a:lnTo>
                    <a:lnTo>
                      <a:pt x="306044" y="73660"/>
                    </a:lnTo>
                    <a:lnTo>
                      <a:pt x="317309" y="78740"/>
                    </a:lnTo>
                    <a:lnTo>
                      <a:pt x="310146" y="78740"/>
                    </a:lnTo>
                    <a:lnTo>
                      <a:pt x="308368" y="80010"/>
                    </a:lnTo>
                    <a:lnTo>
                      <a:pt x="306679" y="83820"/>
                    </a:lnTo>
                    <a:lnTo>
                      <a:pt x="303428" y="81280"/>
                    </a:lnTo>
                    <a:lnTo>
                      <a:pt x="301802" y="80010"/>
                    </a:lnTo>
                    <a:lnTo>
                      <a:pt x="303098" y="80010"/>
                    </a:lnTo>
                    <a:lnTo>
                      <a:pt x="300431" y="78740"/>
                    </a:lnTo>
                    <a:lnTo>
                      <a:pt x="300405" y="77470"/>
                    </a:lnTo>
                    <a:lnTo>
                      <a:pt x="297891" y="76200"/>
                    </a:lnTo>
                    <a:lnTo>
                      <a:pt x="298018" y="74930"/>
                    </a:lnTo>
                    <a:lnTo>
                      <a:pt x="298157" y="73660"/>
                    </a:lnTo>
                    <a:lnTo>
                      <a:pt x="300126" y="74930"/>
                    </a:lnTo>
                    <a:lnTo>
                      <a:pt x="302094" y="76200"/>
                    </a:lnTo>
                    <a:lnTo>
                      <a:pt x="304698" y="74930"/>
                    </a:lnTo>
                    <a:lnTo>
                      <a:pt x="300240" y="74930"/>
                    </a:lnTo>
                    <a:lnTo>
                      <a:pt x="298386" y="73660"/>
                    </a:lnTo>
                    <a:lnTo>
                      <a:pt x="299237" y="72390"/>
                    </a:lnTo>
                    <a:lnTo>
                      <a:pt x="297180" y="72390"/>
                    </a:lnTo>
                    <a:lnTo>
                      <a:pt x="295173" y="71120"/>
                    </a:lnTo>
                    <a:lnTo>
                      <a:pt x="293077" y="71120"/>
                    </a:lnTo>
                    <a:lnTo>
                      <a:pt x="289839" y="72390"/>
                    </a:lnTo>
                    <a:lnTo>
                      <a:pt x="297484" y="73660"/>
                    </a:lnTo>
                    <a:lnTo>
                      <a:pt x="297141" y="74930"/>
                    </a:lnTo>
                    <a:lnTo>
                      <a:pt x="292735" y="74930"/>
                    </a:lnTo>
                    <a:lnTo>
                      <a:pt x="288201" y="73660"/>
                    </a:lnTo>
                    <a:lnTo>
                      <a:pt x="284276" y="72390"/>
                    </a:lnTo>
                    <a:lnTo>
                      <a:pt x="276415" y="69850"/>
                    </a:lnTo>
                    <a:lnTo>
                      <a:pt x="275704" y="68580"/>
                    </a:lnTo>
                    <a:lnTo>
                      <a:pt x="273570" y="64770"/>
                    </a:lnTo>
                    <a:lnTo>
                      <a:pt x="268820" y="62230"/>
                    </a:lnTo>
                    <a:lnTo>
                      <a:pt x="270116" y="66040"/>
                    </a:lnTo>
                    <a:lnTo>
                      <a:pt x="268300" y="67310"/>
                    </a:lnTo>
                    <a:lnTo>
                      <a:pt x="264502" y="68580"/>
                    </a:lnTo>
                    <a:lnTo>
                      <a:pt x="263842" y="67310"/>
                    </a:lnTo>
                    <a:lnTo>
                      <a:pt x="262978" y="65671"/>
                    </a:lnTo>
                    <a:lnTo>
                      <a:pt x="262978" y="74930"/>
                    </a:lnTo>
                    <a:lnTo>
                      <a:pt x="262521" y="76200"/>
                    </a:lnTo>
                    <a:lnTo>
                      <a:pt x="257746" y="72910"/>
                    </a:lnTo>
                    <a:lnTo>
                      <a:pt x="257898" y="72390"/>
                    </a:lnTo>
                    <a:lnTo>
                      <a:pt x="259880" y="72390"/>
                    </a:lnTo>
                    <a:lnTo>
                      <a:pt x="262115" y="73660"/>
                    </a:lnTo>
                    <a:lnTo>
                      <a:pt x="262978" y="74930"/>
                    </a:lnTo>
                    <a:lnTo>
                      <a:pt x="262978" y="65671"/>
                    </a:lnTo>
                    <a:lnTo>
                      <a:pt x="262509" y="64770"/>
                    </a:lnTo>
                    <a:lnTo>
                      <a:pt x="259181" y="64770"/>
                    </a:lnTo>
                    <a:lnTo>
                      <a:pt x="258686" y="67310"/>
                    </a:lnTo>
                    <a:lnTo>
                      <a:pt x="255155" y="66040"/>
                    </a:lnTo>
                    <a:lnTo>
                      <a:pt x="254342" y="68580"/>
                    </a:lnTo>
                    <a:lnTo>
                      <a:pt x="249529" y="67310"/>
                    </a:lnTo>
                    <a:lnTo>
                      <a:pt x="245783" y="69850"/>
                    </a:lnTo>
                    <a:lnTo>
                      <a:pt x="255333" y="69850"/>
                    </a:lnTo>
                    <a:lnTo>
                      <a:pt x="256108" y="71120"/>
                    </a:lnTo>
                    <a:lnTo>
                      <a:pt x="257225" y="74625"/>
                    </a:lnTo>
                    <a:lnTo>
                      <a:pt x="257365" y="74155"/>
                    </a:lnTo>
                    <a:lnTo>
                      <a:pt x="257365" y="73660"/>
                    </a:lnTo>
                    <a:lnTo>
                      <a:pt x="257441" y="73914"/>
                    </a:lnTo>
                    <a:lnTo>
                      <a:pt x="257505" y="73672"/>
                    </a:lnTo>
                    <a:lnTo>
                      <a:pt x="257505" y="74155"/>
                    </a:lnTo>
                    <a:lnTo>
                      <a:pt x="258483" y="77470"/>
                    </a:lnTo>
                    <a:lnTo>
                      <a:pt x="253873" y="76200"/>
                    </a:lnTo>
                    <a:lnTo>
                      <a:pt x="253936" y="74930"/>
                    </a:lnTo>
                    <a:lnTo>
                      <a:pt x="253174" y="77470"/>
                    </a:lnTo>
                    <a:lnTo>
                      <a:pt x="246646" y="74930"/>
                    </a:lnTo>
                    <a:lnTo>
                      <a:pt x="243700" y="74930"/>
                    </a:lnTo>
                    <a:lnTo>
                      <a:pt x="239014" y="71120"/>
                    </a:lnTo>
                    <a:lnTo>
                      <a:pt x="248983" y="72390"/>
                    </a:lnTo>
                    <a:lnTo>
                      <a:pt x="249034" y="71120"/>
                    </a:lnTo>
                    <a:lnTo>
                      <a:pt x="242227" y="69850"/>
                    </a:lnTo>
                    <a:lnTo>
                      <a:pt x="245516" y="69850"/>
                    </a:lnTo>
                    <a:lnTo>
                      <a:pt x="242976" y="67310"/>
                    </a:lnTo>
                    <a:lnTo>
                      <a:pt x="247281" y="66040"/>
                    </a:lnTo>
                    <a:lnTo>
                      <a:pt x="242989" y="66040"/>
                    </a:lnTo>
                    <a:lnTo>
                      <a:pt x="243039" y="64770"/>
                    </a:lnTo>
                    <a:lnTo>
                      <a:pt x="243078" y="63500"/>
                    </a:lnTo>
                    <a:lnTo>
                      <a:pt x="238747" y="64770"/>
                    </a:lnTo>
                    <a:lnTo>
                      <a:pt x="243840" y="61150"/>
                    </a:lnTo>
                    <a:lnTo>
                      <a:pt x="245389" y="62395"/>
                    </a:lnTo>
                    <a:lnTo>
                      <a:pt x="245389" y="62230"/>
                    </a:lnTo>
                    <a:lnTo>
                      <a:pt x="250977" y="64770"/>
                    </a:lnTo>
                    <a:lnTo>
                      <a:pt x="252895" y="66040"/>
                    </a:lnTo>
                    <a:lnTo>
                      <a:pt x="256997" y="63500"/>
                    </a:lnTo>
                    <a:lnTo>
                      <a:pt x="253453" y="62230"/>
                    </a:lnTo>
                    <a:lnTo>
                      <a:pt x="248031" y="62230"/>
                    </a:lnTo>
                    <a:lnTo>
                      <a:pt x="250164" y="59690"/>
                    </a:lnTo>
                    <a:lnTo>
                      <a:pt x="244792" y="59690"/>
                    </a:lnTo>
                    <a:lnTo>
                      <a:pt x="248970" y="57150"/>
                    </a:lnTo>
                    <a:lnTo>
                      <a:pt x="251053" y="55880"/>
                    </a:lnTo>
                    <a:lnTo>
                      <a:pt x="250799" y="57150"/>
                    </a:lnTo>
                    <a:lnTo>
                      <a:pt x="256044" y="55880"/>
                    </a:lnTo>
                    <a:lnTo>
                      <a:pt x="249301" y="53340"/>
                    </a:lnTo>
                    <a:lnTo>
                      <a:pt x="243509" y="53340"/>
                    </a:lnTo>
                    <a:lnTo>
                      <a:pt x="243509" y="60883"/>
                    </a:lnTo>
                    <a:lnTo>
                      <a:pt x="233794" y="59690"/>
                    </a:lnTo>
                    <a:lnTo>
                      <a:pt x="233768" y="57150"/>
                    </a:lnTo>
                    <a:lnTo>
                      <a:pt x="238861" y="57150"/>
                    </a:lnTo>
                    <a:lnTo>
                      <a:pt x="243509" y="60883"/>
                    </a:lnTo>
                    <a:lnTo>
                      <a:pt x="243509" y="53340"/>
                    </a:lnTo>
                    <a:lnTo>
                      <a:pt x="236194" y="53340"/>
                    </a:lnTo>
                    <a:lnTo>
                      <a:pt x="230327" y="50800"/>
                    </a:lnTo>
                    <a:lnTo>
                      <a:pt x="231660" y="50800"/>
                    </a:lnTo>
                    <a:lnTo>
                      <a:pt x="221691" y="48247"/>
                    </a:lnTo>
                    <a:lnTo>
                      <a:pt x="215506" y="45720"/>
                    </a:lnTo>
                    <a:lnTo>
                      <a:pt x="214223" y="44399"/>
                    </a:lnTo>
                    <a:lnTo>
                      <a:pt x="214223" y="54610"/>
                    </a:lnTo>
                    <a:lnTo>
                      <a:pt x="204812" y="54610"/>
                    </a:lnTo>
                    <a:lnTo>
                      <a:pt x="204292" y="54737"/>
                    </a:lnTo>
                    <a:lnTo>
                      <a:pt x="204317" y="52070"/>
                    </a:lnTo>
                    <a:lnTo>
                      <a:pt x="204355" y="48260"/>
                    </a:lnTo>
                    <a:lnTo>
                      <a:pt x="212991" y="50800"/>
                    </a:lnTo>
                    <a:lnTo>
                      <a:pt x="214223" y="54610"/>
                    </a:lnTo>
                    <a:lnTo>
                      <a:pt x="214223" y="44399"/>
                    </a:lnTo>
                    <a:lnTo>
                      <a:pt x="211810" y="41910"/>
                    </a:lnTo>
                    <a:lnTo>
                      <a:pt x="210032" y="38100"/>
                    </a:lnTo>
                    <a:lnTo>
                      <a:pt x="209435" y="36830"/>
                    </a:lnTo>
                    <a:lnTo>
                      <a:pt x="216674" y="36830"/>
                    </a:lnTo>
                    <a:lnTo>
                      <a:pt x="216801" y="39370"/>
                    </a:lnTo>
                    <a:lnTo>
                      <a:pt x="224917" y="40640"/>
                    </a:lnTo>
                    <a:lnTo>
                      <a:pt x="232702" y="40640"/>
                    </a:lnTo>
                    <a:lnTo>
                      <a:pt x="240563" y="39370"/>
                    </a:lnTo>
                    <a:lnTo>
                      <a:pt x="248894" y="40640"/>
                    </a:lnTo>
                    <a:lnTo>
                      <a:pt x="246773" y="43180"/>
                    </a:lnTo>
                    <a:lnTo>
                      <a:pt x="242595" y="40640"/>
                    </a:lnTo>
                    <a:lnTo>
                      <a:pt x="242951" y="41910"/>
                    </a:lnTo>
                    <a:lnTo>
                      <a:pt x="249897" y="44450"/>
                    </a:lnTo>
                    <a:lnTo>
                      <a:pt x="249986" y="43180"/>
                    </a:lnTo>
                    <a:lnTo>
                      <a:pt x="250278" y="39370"/>
                    </a:lnTo>
                    <a:lnTo>
                      <a:pt x="250380" y="38100"/>
                    </a:lnTo>
                    <a:lnTo>
                      <a:pt x="256603" y="41910"/>
                    </a:lnTo>
                    <a:lnTo>
                      <a:pt x="253098" y="41910"/>
                    </a:lnTo>
                    <a:lnTo>
                      <a:pt x="254558" y="43180"/>
                    </a:lnTo>
                    <a:lnTo>
                      <a:pt x="256146" y="44450"/>
                    </a:lnTo>
                    <a:lnTo>
                      <a:pt x="253009" y="45720"/>
                    </a:lnTo>
                    <a:lnTo>
                      <a:pt x="262737" y="45720"/>
                    </a:lnTo>
                    <a:lnTo>
                      <a:pt x="271602" y="49530"/>
                    </a:lnTo>
                    <a:lnTo>
                      <a:pt x="279438" y="53340"/>
                    </a:lnTo>
                    <a:lnTo>
                      <a:pt x="286105" y="55880"/>
                    </a:lnTo>
                    <a:lnTo>
                      <a:pt x="284632" y="53340"/>
                    </a:lnTo>
                    <a:lnTo>
                      <a:pt x="290156" y="54610"/>
                    </a:lnTo>
                    <a:lnTo>
                      <a:pt x="292557" y="54610"/>
                    </a:lnTo>
                    <a:lnTo>
                      <a:pt x="291312" y="55880"/>
                    </a:lnTo>
                    <a:lnTo>
                      <a:pt x="289623" y="55880"/>
                    </a:lnTo>
                    <a:lnTo>
                      <a:pt x="293204" y="58420"/>
                    </a:lnTo>
                    <a:lnTo>
                      <a:pt x="293166" y="59690"/>
                    </a:lnTo>
                    <a:lnTo>
                      <a:pt x="293039" y="61036"/>
                    </a:lnTo>
                    <a:lnTo>
                      <a:pt x="291757" y="62230"/>
                    </a:lnTo>
                    <a:lnTo>
                      <a:pt x="283476" y="59690"/>
                    </a:lnTo>
                    <a:lnTo>
                      <a:pt x="285902" y="60960"/>
                    </a:lnTo>
                    <a:lnTo>
                      <a:pt x="286778" y="63500"/>
                    </a:lnTo>
                    <a:lnTo>
                      <a:pt x="288785" y="64770"/>
                    </a:lnTo>
                    <a:lnTo>
                      <a:pt x="289661" y="64770"/>
                    </a:lnTo>
                    <a:lnTo>
                      <a:pt x="290741" y="66040"/>
                    </a:lnTo>
                    <a:lnTo>
                      <a:pt x="292328" y="66040"/>
                    </a:lnTo>
                    <a:lnTo>
                      <a:pt x="294017" y="64770"/>
                    </a:lnTo>
                    <a:lnTo>
                      <a:pt x="293890" y="64770"/>
                    </a:lnTo>
                    <a:lnTo>
                      <a:pt x="294335" y="63500"/>
                    </a:lnTo>
                    <a:lnTo>
                      <a:pt x="297548" y="63500"/>
                    </a:lnTo>
                    <a:lnTo>
                      <a:pt x="301523" y="62230"/>
                    </a:lnTo>
                    <a:lnTo>
                      <a:pt x="306273" y="62230"/>
                    </a:lnTo>
                    <a:lnTo>
                      <a:pt x="315277" y="66040"/>
                    </a:lnTo>
                    <a:lnTo>
                      <a:pt x="317715" y="66040"/>
                    </a:lnTo>
                    <a:lnTo>
                      <a:pt x="319709" y="67310"/>
                    </a:lnTo>
                    <a:lnTo>
                      <a:pt x="318376" y="68580"/>
                    </a:lnTo>
                    <a:lnTo>
                      <a:pt x="320700" y="68580"/>
                    </a:lnTo>
                    <a:lnTo>
                      <a:pt x="320700" y="48793"/>
                    </a:lnTo>
                    <a:lnTo>
                      <a:pt x="317881" y="46990"/>
                    </a:lnTo>
                    <a:lnTo>
                      <a:pt x="305511" y="46990"/>
                    </a:lnTo>
                    <a:lnTo>
                      <a:pt x="304253" y="41173"/>
                    </a:lnTo>
                    <a:lnTo>
                      <a:pt x="304317" y="40487"/>
                    </a:lnTo>
                    <a:lnTo>
                      <a:pt x="304660" y="40182"/>
                    </a:lnTo>
                    <a:lnTo>
                      <a:pt x="303060" y="38100"/>
                    </a:lnTo>
                    <a:lnTo>
                      <a:pt x="294386" y="35560"/>
                    </a:lnTo>
                    <a:lnTo>
                      <a:pt x="289979" y="35560"/>
                    </a:lnTo>
                    <a:lnTo>
                      <a:pt x="290474" y="34290"/>
                    </a:lnTo>
                    <a:lnTo>
                      <a:pt x="293865" y="34290"/>
                    </a:lnTo>
                    <a:lnTo>
                      <a:pt x="286969" y="33020"/>
                    </a:lnTo>
                    <a:lnTo>
                      <a:pt x="287375" y="31750"/>
                    </a:lnTo>
                    <a:lnTo>
                      <a:pt x="281470" y="31750"/>
                    </a:lnTo>
                    <a:lnTo>
                      <a:pt x="273913" y="29210"/>
                    </a:lnTo>
                    <a:lnTo>
                      <a:pt x="269024" y="31750"/>
                    </a:lnTo>
                    <a:lnTo>
                      <a:pt x="277571" y="36830"/>
                    </a:lnTo>
                    <a:lnTo>
                      <a:pt x="263791" y="33020"/>
                    </a:lnTo>
                    <a:lnTo>
                      <a:pt x="264033" y="35560"/>
                    </a:lnTo>
                    <a:lnTo>
                      <a:pt x="260845" y="34290"/>
                    </a:lnTo>
                    <a:lnTo>
                      <a:pt x="261023" y="31750"/>
                    </a:lnTo>
                    <a:lnTo>
                      <a:pt x="261200" y="29210"/>
                    </a:lnTo>
                    <a:lnTo>
                      <a:pt x="261289" y="27940"/>
                    </a:lnTo>
                    <a:lnTo>
                      <a:pt x="269227" y="26670"/>
                    </a:lnTo>
                    <a:lnTo>
                      <a:pt x="270662" y="29210"/>
                    </a:lnTo>
                    <a:lnTo>
                      <a:pt x="276212" y="27940"/>
                    </a:lnTo>
                    <a:lnTo>
                      <a:pt x="279882" y="29210"/>
                    </a:lnTo>
                    <a:lnTo>
                      <a:pt x="277520" y="27813"/>
                    </a:lnTo>
                    <a:lnTo>
                      <a:pt x="285635" y="26670"/>
                    </a:lnTo>
                    <a:lnTo>
                      <a:pt x="289547" y="29210"/>
                    </a:lnTo>
                    <a:lnTo>
                      <a:pt x="287629" y="29210"/>
                    </a:lnTo>
                    <a:lnTo>
                      <a:pt x="291299" y="30480"/>
                    </a:lnTo>
                    <a:lnTo>
                      <a:pt x="298856" y="33020"/>
                    </a:lnTo>
                    <a:lnTo>
                      <a:pt x="300253" y="31750"/>
                    </a:lnTo>
                    <a:lnTo>
                      <a:pt x="290626" y="29210"/>
                    </a:lnTo>
                    <a:lnTo>
                      <a:pt x="288899" y="27940"/>
                    </a:lnTo>
                    <a:lnTo>
                      <a:pt x="294119" y="29210"/>
                    </a:lnTo>
                    <a:lnTo>
                      <a:pt x="292925" y="27940"/>
                    </a:lnTo>
                    <a:lnTo>
                      <a:pt x="291731" y="26670"/>
                    </a:lnTo>
                    <a:lnTo>
                      <a:pt x="289471" y="26670"/>
                    </a:lnTo>
                    <a:lnTo>
                      <a:pt x="284365" y="24130"/>
                    </a:lnTo>
                    <a:lnTo>
                      <a:pt x="285191" y="22860"/>
                    </a:lnTo>
                    <a:lnTo>
                      <a:pt x="280670" y="20535"/>
                    </a:lnTo>
                    <a:lnTo>
                      <a:pt x="280670" y="22860"/>
                    </a:lnTo>
                    <a:lnTo>
                      <a:pt x="273469" y="24130"/>
                    </a:lnTo>
                    <a:lnTo>
                      <a:pt x="275717" y="24130"/>
                    </a:lnTo>
                    <a:lnTo>
                      <a:pt x="276402" y="27152"/>
                    </a:lnTo>
                    <a:lnTo>
                      <a:pt x="275602" y="26670"/>
                    </a:lnTo>
                    <a:lnTo>
                      <a:pt x="273697" y="27940"/>
                    </a:lnTo>
                    <a:lnTo>
                      <a:pt x="269976" y="26670"/>
                    </a:lnTo>
                    <a:lnTo>
                      <a:pt x="273050" y="25400"/>
                    </a:lnTo>
                    <a:lnTo>
                      <a:pt x="265595" y="22860"/>
                    </a:lnTo>
                    <a:lnTo>
                      <a:pt x="266001" y="21590"/>
                    </a:lnTo>
                    <a:lnTo>
                      <a:pt x="266750" y="21590"/>
                    </a:lnTo>
                    <a:lnTo>
                      <a:pt x="269163" y="19050"/>
                    </a:lnTo>
                    <a:lnTo>
                      <a:pt x="273659" y="21590"/>
                    </a:lnTo>
                    <a:lnTo>
                      <a:pt x="280670" y="22860"/>
                    </a:lnTo>
                    <a:lnTo>
                      <a:pt x="280670" y="20535"/>
                    </a:lnTo>
                    <a:lnTo>
                      <a:pt x="280276" y="20320"/>
                    </a:lnTo>
                    <a:lnTo>
                      <a:pt x="275704" y="19050"/>
                    </a:lnTo>
                    <a:lnTo>
                      <a:pt x="271132" y="17780"/>
                    </a:lnTo>
                    <a:lnTo>
                      <a:pt x="264223" y="17780"/>
                    </a:lnTo>
                    <a:lnTo>
                      <a:pt x="261467" y="21590"/>
                    </a:lnTo>
                    <a:lnTo>
                      <a:pt x="257352" y="24130"/>
                    </a:lnTo>
                    <a:lnTo>
                      <a:pt x="253314" y="29210"/>
                    </a:lnTo>
                    <a:lnTo>
                      <a:pt x="239026" y="26670"/>
                    </a:lnTo>
                    <a:lnTo>
                      <a:pt x="235369" y="25400"/>
                    </a:lnTo>
                    <a:lnTo>
                      <a:pt x="231724" y="24130"/>
                    </a:lnTo>
                    <a:lnTo>
                      <a:pt x="225310" y="23025"/>
                    </a:lnTo>
                    <a:lnTo>
                      <a:pt x="223456" y="25400"/>
                    </a:lnTo>
                    <a:lnTo>
                      <a:pt x="220840" y="24130"/>
                    </a:lnTo>
                    <a:lnTo>
                      <a:pt x="215468" y="24130"/>
                    </a:lnTo>
                    <a:lnTo>
                      <a:pt x="215988" y="21590"/>
                    </a:lnTo>
                    <a:lnTo>
                      <a:pt x="212559" y="24130"/>
                    </a:lnTo>
                    <a:lnTo>
                      <a:pt x="203682" y="25400"/>
                    </a:lnTo>
                    <a:lnTo>
                      <a:pt x="205041" y="27940"/>
                    </a:lnTo>
                    <a:lnTo>
                      <a:pt x="203885" y="27940"/>
                    </a:lnTo>
                    <a:lnTo>
                      <a:pt x="200621" y="24130"/>
                    </a:lnTo>
                    <a:lnTo>
                      <a:pt x="195376" y="21590"/>
                    </a:lnTo>
                    <a:lnTo>
                      <a:pt x="194856" y="21526"/>
                    </a:lnTo>
                    <a:lnTo>
                      <a:pt x="194856" y="48260"/>
                    </a:lnTo>
                    <a:lnTo>
                      <a:pt x="185280" y="48260"/>
                    </a:lnTo>
                    <a:lnTo>
                      <a:pt x="184581" y="48260"/>
                    </a:lnTo>
                    <a:lnTo>
                      <a:pt x="181000" y="50800"/>
                    </a:lnTo>
                    <a:lnTo>
                      <a:pt x="177888" y="53340"/>
                    </a:lnTo>
                    <a:lnTo>
                      <a:pt x="172415" y="51193"/>
                    </a:lnTo>
                    <a:lnTo>
                      <a:pt x="172212" y="53340"/>
                    </a:lnTo>
                    <a:lnTo>
                      <a:pt x="162687" y="50800"/>
                    </a:lnTo>
                    <a:lnTo>
                      <a:pt x="159029" y="53340"/>
                    </a:lnTo>
                    <a:lnTo>
                      <a:pt x="150279" y="53340"/>
                    </a:lnTo>
                    <a:lnTo>
                      <a:pt x="153187" y="48260"/>
                    </a:lnTo>
                    <a:lnTo>
                      <a:pt x="145326" y="49530"/>
                    </a:lnTo>
                    <a:lnTo>
                      <a:pt x="148221" y="52070"/>
                    </a:lnTo>
                    <a:lnTo>
                      <a:pt x="141312" y="53340"/>
                    </a:lnTo>
                    <a:lnTo>
                      <a:pt x="134251" y="53340"/>
                    </a:lnTo>
                    <a:lnTo>
                      <a:pt x="130721" y="53340"/>
                    </a:lnTo>
                    <a:lnTo>
                      <a:pt x="129971" y="50800"/>
                    </a:lnTo>
                    <a:lnTo>
                      <a:pt x="129590" y="49530"/>
                    </a:lnTo>
                    <a:lnTo>
                      <a:pt x="134251" y="53340"/>
                    </a:lnTo>
                    <a:lnTo>
                      <a:pt x="135902" y="52070"/>
                    </a:lnTo>
                    <a:lnTo>
                      <a:pt x="132080" y="49530"/>
                    </a:lnTo>
                    <a:lnTo>
                      <a:pt x="133756" y="48247"/>
                    </a:lnTo>
                    <a:lnTo>
                      <a:pt x="135318" y="46990"/>
                    </a:lnTo>
                    <a:lnTo>
                      <a:pt x="135686" y="46697"/>
                    </a:lnTo>
                    <a:lnTo>
                      <a:pt x="134569" y="46990"/>
                    </a:lnTo>
                    <a:lnTo>
                      <a:pt x="138163" y="44450"/>
                    </a:lnTo>
                    <a:lnTo>
                      <a:pt x="137629" y="44450"/>
                    </a:lnTo>
                    <a:lnTo>
                      <a:pt x="137287" y="43180"/>
                    </a:lnTo>
                    <a:lnTo>
                      <a:pt x="140639" y="43180"/>
                    </a:lnTo>
                    <a:lnTo>
                      <a:pt x="142100" y="44450"/>
                    </a:lnTo>
                    <a:lnTo>
                      <a:pt x="144653" y="43180"/>
                    </a:lnTo>
                    <a:lnTo>
                      <a:pt x="146875" y="45720"/>
                    </a:lnTo>
                    <a:lnTo>
                      <a:pt x="147027" y="46723"/>
                    </a:lnTo>
                    <a:lnTo>
                      <a:pt x="149212" y="45720"/>
                    </a:lnTo>
                    <a:lnTo>
                      <a:pt x="148005" y="43180"/>
                    </a:lnTo>
                    <a:lnTo>
                      <a:pt x="151244" y="41910"/>
                    </a:lnTo>
                    <a:lnTo>
                      <a:pt x="156591" y="43180"/>
                    </a:lnTo>
                    <a:lnTo>
                      <a:pt x="158559" y="41910"/>
                    </a:lnTo>
                    <a:lnTo>
                      <a:pt x="163106" y="43180"/>
                    </a:lnTo>
                    <a:lnTo>
                      <a:pt x="166725" y="45720"/>
                    </a:lnTo>
                    <a:lnTo>
                      <a:pt x="163703" y="48260"/>
                    </a:lnTo>
                    <a:lnTo>
                      <a:pt x="166585" y="46990"/>
                    </a:lnTo>
                    <a:lnTo>
                      <a:pt x="167500" y="47383"/>
                    </a:lnTo>
                    <a:lnTo>
                      <a:pt x="167754" y="46990"/>
                    </a:lnTo>
                    <a:lnTo>
                      <a:pt x="170243" y="43180"/>
                    </a:lnTo>
                    <a:lnTo>
                      <a:pt x="171805" y="40779"/>
                    </a:lnTo>
                    <a:lnTo>
                      <a:pt x="175298" y="43180"/>
                    </a:lnTo>
                    <a:lnTo>
                      <a:pt x="173304" y="43180"/>
                    </a:lnTo>
                    <a:lnTo>
                      <a:pt x="174917" y="44450"/>
                    </a:lnTo>
                    <a:lnTo>
                      <a:pt x="174383" y="45720"/>
                    </a:lnTo>
                    <a:lnTo>
                      <a:pt x="180047" y="44450"/>
                    </a:lnTo>
                    <a:lnTo>
                      <a:pt x="177584" y="41910"/>
                    </a:lnTo>
                    <a:lnTo>
                      <a:pt x="173558" y="40640"/>
                    </a:lnTo>
                    <a:lnTo>
                      <a:pt x="176911" y="39370"/>
                    </a:lnTo>
                    <a:lnTo>
                      <a:pt x="180276" y="38100"/>
                    </a:lnTo>
                    <a:lnTo>
                      <a:pt x="186397" y="38100"/>
                    </a:lnTo>
                    <a:lnTo>
                      <a:pt x="186982" y="40487"/>
                    </a:lnTo>
                    <a:lnTo>
                      <a:pt x="187045" y="43180"/>
                    </a:lnTo>
                    <a:lnTo>
                      <a:pt x="185267" y="41910"/>
                    </a:lnTo>
                    <a:lnTo>
                      <a:pt x="186969" y="43180"/>
                    </a:lnTo>
                    <a:lnTo>
                      <a:pt x="188658" y="44450"/>
                    </a:lnTo>
                    <a:lnTo>
                      <a:pt x="183222" y="44450"/>
                    </a:lnTo>
                    <a:lnTo>
                      <a:pt x="185280" y="48260"/>
                    </a:lnTo>
                    <a:lnTo>
                      <a:pt x="189141" y="45720"/>
                    </a:lnTo>
                    <a:lnTo>
                      <a:pt x="191909" y="45720"/>
                    </a:lnTo>
                    <a:lnTo>
                      <a:pt x="194856" y="48260"/>
                    </a:lnTo>
                    <a:lnTo>
                      <a:pt x="194856" y="21526"/>
                    </a:lnTo>
                    <a:lnTo>
                      <a:pt x="194259" y="21450"/>
                    </a:lnTo>
                    <a:lnTo>
                      <a:pt x="199428" y="19050"/>
                    </a:lnTo>
                    <a:lnTo>
                      <a:pt x="204685" y="20320"/>
                    </a:lnTo>
                    <a:lnTo>
                      <a:pt x="202018" y="22860"/>
                    </a:lnTo>
                    <a:lnTo>
                      <a:pt x="213055" y="21590"/>
                    </a:lnTo>
                    <a:lnTo>
                      <a:pt x="216776" y="17780"/>
                    </a:lnTo>
                    <a:lnTo>
                      <a:pt x="213804" y="17780"/>
                    </a:lnTo>
                    <a:lnTo>
                      <a:pt x="217385" y="16510"/>
                    </a:lnTo>
                    <a:lnTo>
                      <a:pt x="217652" y="16421"/>
                    </a:lnTo>
                    <a:lnTo>
                      <a:pt x="216649" y="15354"/>
                    </a:lnTo>
                    <a:lnTo>
                      <a:pt x="213423" y="16510"/>
                    </a:lnTo>
                    <a:lnTo>
                      <a:pt x="210248" y="13970"/>
                    </a:lnTo>
                    <a:lnTo>
                      <a:pt x="212712" y="16510"/>
                    </a:lnTo>
                    <a:lnTo>
                      <a:pt x="204800" y="17780"/>
                    </a:lnTo>
                    <a:lnTo>
                      <a:pt x="206692" y="15240"/>
                    </a:lnTo>
                    <a:lnTo>
                      <a:pt x="207378" y="14325"/>
                    </a:lnTo>
                    <a:lnTo>
                      <a:pt x="214210" y="12788"/>
                    </a:lnTo>
                    <a:lnTo>
                      <a:pt x="210527" y="8890"/>
                    </a:lnTo>
                    <a:lnTo>
                      <a:pt x="206171" y="10160"/>
                    </a:lnTo>
                    <a:lnTo>
                      <a:pt x="203708" y="14554"/>
                    </a:lnTo>
                    <a:lnTo>
                      <a:pt x="201891" y="15240"/>
                    </a:lnTo>
                    <a:lnTo>
                      <a:pt x="205346" y="16510"/>
                    </a:lnTo>
                    <a:lnTo>
                      <a:pt x="202285" y="19050"/>
                    </a:lnTo>
                    <a:lnTo>
                      <a:pt x="197700" y="16510"/>
                    </a:lnTo>
                    <a:lnTo>
                      <a:pt x="194652" y="19050"/>
                    </a:lnTo>
                    <a:lnTo>
                      <a:pt x="194005" y="21412"/>
                    </a:lnTo>
                    <a:lnTo>
                      <a:pt x="185470" y="20320"/>
                    </a:lnTo>
                    <a:lnTo>
                      <a:pt x="183540" y="20320"/>
                    </a:lnTo>
                    <a:lnTo>
                      <a:pt x="183197" y="21412"/>
                    </a:lnTo>
                    <a:lnTo>
                      <a:pt x="183197" y="22098"/>
                    </a:lnTo>
                    <a:lnTo>
                      <a:pt x="183413" y="24130"/>
                    </a:lnTo>
                    <a:lnTo>
                      <a:pt x="179463" y="22860"/>
                    </a:lnTo>
                    <a:lnTo>
                      <a:pt x="177482" y="22860"/>
                    </a:lnTo>
                    <a:lnTo>
                      <a:pt x="179057" y="21590"/>
                    </a:lnTo>
                    <a:lnTo>
                      <a:pt x="180149" y="20320"/>
                    </a:lnTo>
                    <a:lnTo>
                      <a:pt x="183083" y="20320"/>
                    </a:lnTo>
                    <a:lnTo>
                      <a:pt x="177939" y="19050"/>
                    </a:lnTo>
                    <a:lnTo>
                      <a:pt x="171488" y="19050"/>
                    </a:lnTo>
                    <a:lnTo>
                      <a:pt x="170586" y="20675"/>
                    </a:lnTo>
                    <a:lnTo>
                      <a:pt x="170586" y="40487"/>
                    </a:lnTo>
                    <a:lnTo>
                      <a:pt x="165366" y="43180"/>
                    </a:lnTo>
                    <a:lnTo>
                      <a:pt x="164668" y="41910"/>
                    </a:lnTo>
                    <a:lnTo>
                      <a:pt x="163258" y="39370"/>
                    </a:lnTo>
                    <a:lnTo>
                      <a:pt x="170586" y="40487"/>
                    </a:lnTo>
                    <a:lnTo>
                      <a:pt x="170586" y="20675"/>
                    </a:lnTo>
                    <a:lnTo>
                      <a:pt x="170078" y="21590"/>
                    </a:lnTo>
                    <a:lnTo>
                      <a:pt x="163156" y="24130"/>
                    </a:lnTo>
                    <a:lnTo>
                      <a:pt x="159270" y="20320"/>
                    </a:lnTo>
                    <a:lnTo>
                      <a:pt x="153441" y="24130"/>
                    </a:lnTo>
                    <a:lnTo>
                      <a:pt x="153428" y="19050"/>
                    </a:lnTo>
                    <a:lnTo>
                      <a:pt x="151396" y="19050"/>
                    </a:lnTo>
                    <a:lnTo>
                      <a:pt x="153352" y="16510"/>
                    </a:lnTo>
                    <a:lnTo>
                      <a:pt x="154051" y="16510"/>
                    </a:lnTo>
                    <a:lnTo>
                      <a:pt x="156248" y="13970"/>
                    </a:lnTo>
                    <a:lnTo>
                      <a:pt x="159461" y="11430"/>
                    </a:lnTo>
                    <a:lnTo>
                      <a:pt x="161074" y="10160"/>
                    </a:lnTo>
                    <a:lnTo>
                      <a:pt x="164833" y="10160"/>
                    </a:lnTo>
                    <a:lnTo>
                      <a:pt x="157543" y="8890"/>
                    </a:lnTo>
                    <a:lnTo>
                      <a:pt x="143357" y="8890"/>
                    </a:lnTo>
                    <a:lnTo>
                      <a:pt x="142379" y="6731"/>
                    </a:lnTo>
                    <a:lnTo>
                      <a:pt x="140893" y="7620"/>
                    </a:lnTo>
                    <a:lnTo>
                      <a:pt x="130886" y="10160"/>
                    </a:lnTo>
                    <a:lnTo>
                      <a:pt x="130822" y="9855"/>
                    </a:lnTo>
                    <a:lnTo>
                      <a:pt x="130822" y="46990"/>
                    </a:lnTo>
                    <a:lnTo>
                      <a:pt x="126568" y="46990"/>
                    </a:lnTo>
                    <a:lnTo>
                      <a:pt x="126238" y="45720"/>
                    </a:lnTo>
                    <a:lnTo>
                      <a:pt x="125615" y="45720"/>
                    </a:lnTo>
                    <a:lnTo>
                      <a:pt x="130289" y="44450"/>
                    </a:lnTo>
                    <a:lnTo>
                      <a:pt x="129692" y="45720"/>
                    </a:lnTo>
                    <a:lnTo>
                      <a:pt x="130822" y="46990"/>
                    </a:lnTo>
                    <a:lnTo>
                      <a:pt x="130822" y="9855"/>
                    </a:lnTo>
                    <a:lnTo>
                      <a:pt x="130365" y="7620"/>
                    </a:lnTo>
                    <a:lnTo>
                      <a:pt x="130111" y="6350"/>
                    </a:lnTo>
                    <a:lnTo>
                      <a:pt x="128371" y="7531"/>
                    </a:lnTo>
                    <a:lnTo>
                      <a:pt x="128231" y="7391"/>
                    </a:lnTo>
                    <a:lnTo>
                      <a:pt x="128231" y="7620"/>
                    </a:lnTo>
                    <a:lnTo>
                      <a:pt x="124625" y="10083"/>
                    </a:lnTo>
                    <a:lnTo>
                      <a:pt x="124625" y="35560"/>
                    </a:lnTo>
                    <a:lnTo>
                      <a:pt x="109245" y="48260"/>
                    </a:lnTo>
                    <a:lnTo>
                      <a:pt x="104521" y="49530"/>
                    </a:lnTo>
                    <a:lnTo>
                      <a:pt x="99466" y="50800"/>
                    </a:lnTo>
                    <a:lnTo>
                      <a:pt x="96354" y="50800"/>
                    </a:lnTo>
                    <a:lnTo>
                      <a:pt x="97751" y="49530"/>
                    </a:lnTo>
                    <a:lnTo>
                      <a:pt x="109004" y="46990"/>
                    </a:lnTo>
                    <a:lnTo>
                      <a:pt x="110642" y="44450"/>
                    </a:lnTo>
                    <a:lnTo>
                      <a:pt x="105194" y="41910"/>
                    </a:lnTo>
                    <a:lnTo>
                      <a:pt x="95161" y="39370"/>
                    </a:lnTo>
                    <a:lnTo>
                      <a:pt x="100037" y="38582"/>
                    </a:lnTo>
                    <a:lnTo>
                      <a:pt x="111353" y="36830"/>
                    </a:lnTo>
                    <a:lnTo>
                      <a:pt x="119532" y="36830"/>
                    </a:lnTo>
                    <a:lnTo>
                      <a:pt x="118338" y="35560"/>
                    </a:lnTo>
                    <a:lnTo>
                      <a:pt x="120992" y="35560"/>
                    </a:lnTo>
                    <a:lnTo>
                      <a:pt x="122897" y="34290"/>
                    </a:lnTo>
                    <a:lnTo>
                      <a:pt x="124510" y="35560"/>
                    </a:lnTo>
                    <a:lnTo>
                      <a:pt x="124625" y="10083"/>
                    </a:lnTo>
                    <a:lnTo>
                      <a:pt x="122643" y="11430"/>
                    </a:lnTo>
                    <a:lnTo>
                      <a:pt x="122986" y="7620"/>
                    </a:lnTo>
                    <a:lnTo>
                      <a:pt x="128231" y="7620"/>
                    </a:lnTo>
                    <a:lnTo>
                      <a:pt x="128231" y="7391"/>
                    </a:lnTo>
                    <a:lnTo>
                      <a:pt x="127254" y="6350"/>
                    </a:lnTo>
                    <a:lnTo>
                      <a:pt x="125526" y="3810"/>
                    </a:lnTo>
                    <a:lnTo>
                      <a:pt x="122428" y="6350"/>
                    </a:lnTo>
                    <a:lnTo>
                      <a:pt x="120675" y="8890"/>
                    </a:lnTo>
                    <a:lnTo>
                      <a:pt x="114401" y="7620"/>
                    </a:lnTo>
                    <a:lnTo>
                      <a:pt x="116446" y="5080"/>
                    </a:lnTo>
                    <a:lnTo>
                      <a:pt x="110820" y="5080"/>
                    </a:lnTo>
                    <a:lnTo>
                      <a:pt x="116801" y="3810"/>
                    </a:lnTo>
                    <a:lnTo>
                      <a:pt x="103682" y="3810"/>
                    </a:lnTo>
                    <a:lnTo>
                      <a:pt x="99936" y="8890"/>
                    </a:lnTo>
                    <a:lnTo>
                      <a:pt x="93472" y="10160"/>
                    </a:lnTo>
                    <a:lnTo>
                      <a:pt x="88417" y="7620"/>
                    </a:lnTo>
                    <a:lnTo>
                      <a:pt x="81800" y="10160"/>
                    </a:lnTo>
                    <a:lnTo>
                      <a:pt x="83515" y="7620"/>
                    </a:lnTo>
                    <a:lnTo>
                      <a:pt x="75095" y="10160"/>
                    </a:lnTo>
                    <a:lnTo>
                      <a:pt x="78333" y="11430"/>
                    </a:lnTo>
                    <a:lnTo>
                      <a:pt x="76746" y="12700"/>
                    </a:lnTo>
                    <a:lnTo>
                      <a:pt x="75171" y="12700"/>
                    </a:lnTo>
                    <a:lnTo>
                      <a:pt x="73609" y="13970"/>
                    </a:lnTo>
                    <a:lnTo>
                      <a:pt x="71818" y="13970"/>
                    </a:lnTo>
                    <a:lnTo>
                      <a:pt x="71094" y="15240"/>
                    </a:lnTo>
                    <a:lnTo>
                      <a:pt x="67957" y="16510"/>
                    </a:lnTo>
                    <a:lnTo>
                      <a:pt x="64782" y="19050"/>
                    </a:lnTo>
                    <a:lnTo>
                      <a:pt x="71653" y="19050"/>
                    </a:lnTo>
                    <a:lnTo>
                      <a:pt x="72961" y="16510"/>
                    </a:lnTo>
                    <a:lnTo>
                      <a:pt x="77114" y="15240"/>
                    </a:lnTo>
                    <a:lnTo>
                      <a:pt x="82232" y="12700"/>
                    </a:lnTo>
                    <a:lnTo>
                      <a:pt x="83502" y="13970"/>
                    </a:lnTo>
                    <a:lnTo>
                      <a:pt x="77063" y="16510"/>
                    </a:lnTo>
                    <a:lnTo>
                      <a:pt x="79133" y="17780"/>
                    </a:lnTo>
                    <a:lnTo>
                      <a:pt x="76835" y="19050"/>
                    </a:lnTo>
                    <a:lnTo>
                      <a:pt x="82740" y="16510"/>
                    </a:lnTo>
                    <a:lnTo>
                      <a:pt x="85191" y="19050"/>
                    </a:lnTo>
                    <a:lnTo>
                      <a:pt x="91300" y="17780"/>
                    </a:lnTo>
                    <a:lnTo>
                      <a:pt x="96050" y="17780"/>
                    </a:lnTo>
                    <a:lnTo>
                      <a:pt x="99301" y="13970"/>
                    </a:lnTo>
                    <a:lnTo>
                      <a:pt x="96583" y="13970"/>
                    </a:lnTo>
                    <a:lnTo>
                      <a:pt x="95529" y="16510"/>
                    </a:lnTo>
                    <a:lnTo>
                      <a:pt x="92989" y="15240"/>
                    </a:lnTo>
                    <a:lnTo>
                      <a:pt x="95338" y="11430"/>
                    </a:lnTo>
                    <a:lnTo>
                      <a:pt x="102984" y="10160"/>
                    </a:lnTo>
                    <a:lnTo>
                      <a:pt x="110299" y="7620"/>
                    </a:lnTo>
                    <a:lnTo>
                      <a:pt x="110604" y="8890"/>
                    </a:lnTo>
                    <a:lnTo>
                      <a:pt x="112090" y="8890"/>
                    </a:lnTo>
                    <a:lnTo>
                      <a:pt x="111975" y="10160"/>
                    </a:lnTo>
                    <a:lnTo>
                      <a:pt x="109931" y="10160"/>
                    </a:lnTo>
                    <a:lnTo>
                      <a:pt x="110667" y="11430"/>
                    </a:lnTo>
                    <a:lnTo>
                      <a:pt x="106718" y="12700"/>
                    </a:lnTo>
                    <a:lnTo>
                      <a:pt x="113753" y="12700"/>
                    </a:lnTo>
                    <a:lnTo>
                      <a:pt x="110413" y="16510"/>
                    </a:lnTo>
                    <a:lnTo>
                      <a:pt x="107022" y="20320"/>
                    </a:lnTo>
                    <a:lnTo>
                      <a:pt x="107327" y="21590"/>
                    </a:lnTo>
                    <a:lnTo>
                      <a:pt x="103492" y="22860"/>
                    </a:lnTo>
                    <a:lnTo>
                      <a:pt x="98018" y="24130"/>
                    </a:lnTo>
                    <a:lnTo>
                      <a:pt x="94716" y="24130"/>
                    </a:lnTo>
                    <a:lnTo>
                      <a:pt x="94869" y="22860"/>
                    </a:lnTo>
                    <a:lnTo>
                      <a:pt x="91351" y="22860"/>
                    </a:lnTo>
                    <a:lnTo>
                      <a:pt x="84683" y="27940"/>
                    </a:lnTo>
                    <a:lnTo>
                      <a:pt x="83553" y="25400"/>
                    </a:lnTo>
                    <a:lnTo>
                      <a:pt x="81584" y="25400"/>
                    </a:lnTo>
                    <a:lnTo>
                      <a:pt x="76034" y="27940"/>
                    </a:lnTo>
                    <a:lnTo>
                      <a:pt x="82207" y="27940"/>
                    </a:lnTo>
                    <a:lnTo>
                      <a:pt x="78841" y="29210"/>
                    </a:lnTo>
                    <a:lnTo>
                      <a:pt x="76644" y="30480"/>
                    </a:lnTo>
                    <a:lnTo>
                      <a:pt x="72415" y="31750"/>
                    </a:lnTo>
                    <a:lnTo>
                      <a:pt x="71107" y="29210"/>
                    </a:lnTo>
                    <a:lnTo>
                      <a:pt x="68097" y="27940"/>
                    </a:lnTo>
                    <a:lnTo>
                      <a:pt x="67322" y="26670"/>
                    </a:lnTo>
                    <a:lnTo>
                      <a:pt x="63360" y="26670"/>
                    </a:lnTo>
                    <a:lnTo>
                      <a:pt x="62979" y="26670"/>
                    </a:lnTo>
                    <a:lnTo>
                      <a:pt x="59334" y="27876"/>
                    </a:lnTo>
                    <a:lnTo>
                      <a:pt x="59702" y="26670"/>
                    </a:lnTo>
                    <a:lnTo>
                      <a:pt x="60045" y="26670"/>
                    </a:lnTo>
                    <a:lnTo>
                      <a:pt x="61810" y="25400"/>
                    </a:lnTo>
                    <a:lnTo>
                      <a:pt x="62763" y="25400"/>
                    </a:lnTo>
                    <a:lnTo>
                      <a:pt x="63296" y="26530"/>
                    </a:lnTo>
                    <a:lnTo>
                      <a:pt x="63461" y="26530"/>
                    </a:lnTo>
                    <a:lnTo>
                      <a:pt x="67525" y="26530"/>
                    </a:lnTo>
                    <a:lnTo>
                      <a:pt x="72720" y="22860"/>
                    </a:lnTo>
                    <a:lnTo>
                      <a:pt x="71323" y="22860"/>
                    </a:lnTo>
                    <a:lnTo>
                      <a:pt x="63576" y="26403"/>
                    </a:lnTo>
                    <a:lnTo>
                      <a:pt x="64350" y="25400"/>
                    </a:lnTo>
                    <a:lnTo>
                      <a:pt x="67310" y="21590"/>
                    </a:lnTo>
                    <a:lnTo>
                      <a:pt x="59245" y="22860"/>
                    </a:lnTo>
                    <a:lnTo>
                      <a:pt x="55486" y="24066"/>
                    </a:lnTo>
                    <a:lnTo>
                      <a:pt x="55486" y="62230"/>
                    </a:lnTo>
                    <a:lnTo>
                      <a:pt x="53835" y="62230"/>
                    </a:lnTo>
                    <a:lnTo>
                      <a:pt x="52666" y="60960"/>
                    </a:lnTo>
                    <a:lnTo>
                      <a:pt x="51358" y="60960"/>
                    </a:lnTo>
                    <a:lnTo>
                      <a:pt x="54368" y="59690"/>
                    </a:lnTo>
                    <a:lnTo>
                      <a:pt x="55486" y="62230"/>
                    </a:lnTo>
                    <a:lnTo>
                      <a:pt x="55486" y="24066"/>
                    </a:lnTo>
                    <a:lnTo>
                      <a:pt x="51282" y="25400"/>
                    </a:lnTo>
                    <a:lnTo>
                      <a:pt x="50800" y="29210"/>
                    </a:lnTo>
                    <a:lnTo>
                      <a:pt x="47117" y="29210"/>
                    </a:lnTo>
                    <a:lnTo>
                      <a:pt x="45580" y="29819"/>
                    </a:lnTo>
                    <a:lnTo>
                      <a:pt x="45580" y="58420"/>
                    </a:lnTo>
                    <a:lnTo>
                      <a:pt x="45046" y="59690"/>
                    </a:lnTo>
                    <a:lnTo>
                      <a:pt x="44869" y="59690"/>
                    </a:lnTo>
                    <a:lnTo>
                      <a:pt x="44564" y="60960"/>
                    </a:lnTo>
                    <a:lnTo>
                      <a:pt x="43230" y="63080"/>
                    </a:lnTo>
                    <a:lnTo>
                      <a:pt x="43662" y="62230"/>
                    </a:lnTo>
                    <a:lnTo>
                      <a:pt x="44043" y="60883"/>
                    </a:lnTo>
                    <a:lnTo>
                      <a:pt x="44361" y="59690"/>
                    </a:lnTo>
                    <a:lnTo>
                      <a:pt x="44145" y="58420"/>
                    </a:lnTo>
                    <a:lnTo>
                      <a:pt x="45580" y="58420"/>
                    </a:lnTo>
                    <a:lnTo>
                      <a:pt x="45580" y="29819"/>
                    </a:lnTo>
                    <a:lnTo>
                      <a:pt x="43865" y="30480"/>
                    </a:lnTo>
                    <a:lnTo>
                      <a:pt x="40462" y="30480"/>
                    </a:lnTo>
                    <a:lnTo>
                      <a:pt x="37274" y="31750"/>
                    </a:lnTo>
                    <a:lnTo>
                      <a:pt x="34340" y="33020"/>
                    </a:lnTo>
                    <a:lnTo>
                      <a:pt x="30797" y="35560"/>
                    </a:lnTo>
                    <a:lnTo>
                      <a:pt x="26009" y="43967"/>
                    </a:lnTo>
                    <a:lnTo>
                      <a:pt x="26174" y="43180"/>
                    </a:lnTo>
                    <a:lnTo>
                      <a:pt x="25679" y="43180"/>
                    </a:lnTo>
                    <a:lnTo>
                      <a:pt x="25273" y="44450"/>
                    </a:lnTo>
                    <a:lnTo>
                      <a:pt x="24714" y="44450"/>
                    </a:lnTo>
                    <a:lnTo>
                      <a:pt x="23672" y="45720"/>
                    </a:lnTo>
                    <a:lnTo>
                      <a:pt x="22745" y="46990"/>
                    </a:lnTo>
                    <a:lnTo>
                      <a:pt x="22186" y="44450"/>
                    </a:lnTo>
                    <a:lnTo>
                      <a:pt x="22009" y="44450"/>
                    </a:lnTo>
                    <a:lnTo>
                      <a:pt x="25196" y="43484"/>
                    </a:lnTo>
                    <a:lnTo>
                      <a:pt x="26060" y="40741"/>
                    </a:lnTo>
                    <a:lnTo>
                      <a:pt x="27724" y="38150"/>
                    </a:lnTo>
                    <a:lnTo>
                      <a:pt x="28130" y="37528"/>
                    </a:lnTo>
                    <a:lnTo>
                      <a:pt x="29070" y="36652"/>
                    </a:lnTo>
                    <a:lnTo>
                      <a:pt x="29946" y="35991"/>
                    </a:lnTo>
                    <a:lnTo>
                      <a:pt x="30797" y="35306"/>
                    </a:lnTo>
                    <a:lnTo>
                      <a:pt x="32842" y="32181"/>
                    </a:lnTo>
                    <a:lnTo>
                      <a:pt x="33083" y="31711"/>
                    </a:lnTo>
                    <a:lnTo>
                      <a:pt x="34696" y="28575"/>
                    </a:lnTo>
                    <a:lnTo>
                      <a:pt x="37376" y="25412"/>
                    </a:lnTo>
                    <a:lnTo>
                      <a:pt x="38709" y="22390"/>
                    </a:lnTo>
                    <a:lnTo>
                      <a:pt x="33959" y="24815"/>
                    </a:lnTo>
                    <a:lnTo>
                      <a:pt x="31076" y="28689"/>
                    </a:lnTo>
                    <a:lnTo>
                      <a:pt x="27470" y="31711"/>
                    </a:lnTo>
                    <a:lnTo>
                      <a:pt x="28181" y="29768"/>
                    </a:lnTo>
                    <a:lnTo>
                      <a:pt x="24701" y="32245"/>
                    </a:lnTo>
                    <a:lnTo>
                      <a:pt x="24701" y="38150"/>
                    </a:lnTo>
                    <a:lnTo>
                      <a:pt x="20612" y="42329"/>
                    </a:lnTo>
                    <a:lnTo>
                      <a:pt x="20332" y="41910"/>
                    </a:lnTo>
                    <a:lnTo>
                      <a:pt x="20116" y="41910"/>
                    </a:lnTo>
                    <a:lnTo>
                      <a:pt x="20116" y="75361"/>
                    </a:lnTo>
                    <a:lnTo>
                      <a:pt x="19532" y="73914"/>
                    </a:lnTo>
                    <a:lnTo>
                      <a:pt x="19418" y="73660"/>
                    </a:lnTo>
                    <a:lnTo>
                      <a:pt x="19697" y="73660"/>
                    </a:lnTo>
                    <a:lnTo>
                      <a:pt x="20040" y="74930"/>
                    </a:lnTo>
                    <a:lnTo>
                      <a:pt x="20116" y="75361"/>
                    </a:lnTo>
                    <a:lnTo>
                      <a:pt x="20116" y="41910"/>
                    </a:lnTo>
                    <a:lnTo>
                      <a:pt x="19837" y="39522"/>
                    </a:lnTo>
                    <a:lnTo>
                      <a:pt x="24701" y="38150"/>
                    </a:lnTo>
                    <a:lnTo>
                      <a:pt x="24701" y="32245"/>
                    </a:lnTo>
                    <a:lnTo>
                      <a:pt x="23152" y="33337"/>
                    </a:lnTo>
                    <a:lnTo>
                      <a:pt x="19824" y="39484"/>
                    </a:lnTo>
                    <a:lnTo>
                      <a:pt x="19685" y="38100"/>
                    </a:lnTo>
                    <a:lnTo>
                      <a:pt x="19558" y="38354"/>
                    </a:lnTo>
                    <a:lnTo>
                      <a:pt x="19545" y="39370"/>
                    </a:lnTo>
                    <a:lnTo>
                      <a:pt x="19075" y="39370"/>
                    </a:lnTo>
                    <a:lnTo>
                      <a:pt x="18376" y="41910"/>
                    </a:lnTo>
                    <a:lnTo>
                      <a:pt x="17526" y="43180"/>
                    </a:lnTo>
                    <a:lnTo>
                      <a:pt x="16916" y="43180"/>
                    </a:lnTo>
                    <a:lnTo>
                      <a:pt x="15633" y="44450"/>
                    </a:lnTo>
                    <a:lnTo>
                      <a:pt x="16903" y="41910"/>
                    </a:lnTo>
                    <a:lnTo>
                      <a:pt x="17602" y="40640"/>
                    </a:lnTo>
                    <a:lnTo>
                      <a:pt x="15379" y="43180"/>
                    </a:lnTo>
                    <a:lnTo>
                      <a:pt x="12814" y="46990"/>
                    </a:lnTo>
                    <a:lnTo>
                      <a:pt x="13093" y="45720"/>
                    </a:lnTo>
                    <a:lnTo>
                      <a:pt x="13677" y="44450"/>
                    </a:lnTo>
                    <a:lnTo>
                      <a:pt x="14401" y="44450"/>
                    </a:lnTo>
                    <a:lnTo>
                      <a:pt x="14922" y="43180"/>
                    </a:lnTo>
                    <a:lnTo>
                      <a:pt x="17170" y="40640"/>
                    </a:lnTo>
                    <a:lnTo>
                      <a:pt x="17856" y="39370"/>
                    </a:lnTo>
                    <a:lnTo>
                      <a:pt x="18542" y="38100"/>
                    </a:lnTo>
                    <a:lnTo>
                      <a:pt x="17538" y="36830"/>
                    </a:lnTo>
                    <a:lnTo>
                      <a:pt x="17792" y="39370"/>
                    </a:lnTo>
                    <a:lnTo>
                      <a:pt x="16217" y="39370"/>
                    </a:lnTo>
                    <a:lnTo>
                      <a:pt x="13982" y="40640"/>
                    </a:lnTo>
                    <a:lnTo>
                      <a:pt x="12446" y="41173"/>
                    </a:lnTo>
                    <a:lnTo>
                      <a:pt x="12725" y="41910"/>
                    </a:lnTo>
                    <a:lnTo>
                      <a:pt x="11328" y="43180"/>
                    </a:lnTo>
                    <a:lnTo>
                      <a:pt x="8648" y="45720"/>
                    </a:lnTo>
                    <a:lnTo>
                      <a:pt x="5219" y="52070"/>
                    </a:lnTo>
                    <a:lnTo>
                      <a:pt x="2273" y="57150"/>
                    </a:lnTo>
                    <a:lnTo>
                      <a:pt x="800" y="64389"/>
                    </a:lnTo>
                    <a:lnTo>
                      <a:pt x="2298" y="66040"/>
                    </a:lnTo>
                    <a:lnTo>
                      <a:pt x="3403" y="73914"/>
                    </a:lnTo>
                    <a:lnTo>
                      <a:pt x="3505" y="75374"/>
                    </a:lnTo>
                    <a:lnTo>
                      <a:pt x="2108" y="87630"/>
                    </a:lnTo>
                    <a:lnTo>
                      <a:pt x="3378" y="95250"/>
                    </a:lnTo>
                    <a:lnTo>
                      <a:pt x="6286" y="92710"/>
                    </a:lnTo>
                    <a:lnTo>
                      <a:pt x="11633" y="109220"/>
                    </a:lnTo>
                    <a:lnTo>
                      <a:pt x="10782" y="110490"/>
                    </a:lnTo>
                    <a:lnTo>
                      <a:pt x="11811" y="121920"/>
                    </a:lnTo>
                    <a:lnTo>
                      <a:pt x="8242" y="114300"/>
                    </a:lnTo>
                    <a:lnTo>
                      <a:pt x="9105" y="118110"/>
                    </a:lnTo>
                    <a:lnTo>
                      <a:pt x="9296" y="119380"/>
                    </a:lnTo>
                    <a:lnTo>
                      <a:pt x="9906" y="120650"/>
                    </a:lnTo>
                    <a:lnTo>
                      <a:pt x="10414" y="121920"/>
                    </a:lnTo>
                    <a:lnTo>
                      <a:pt x="12128" y="123215"/>
                    </a:lnTo>
                    <a:lnTo>
                      <a:pt x="13474" y="124460"/>
                    </a:lnTo>
                    <a:lnTo>
                      <a:pt x="20713" y="130810"/>
                    </a:lnTo>
                    <a:lnTo>
                      <a:pt x="22567" y="137160"/>
                    </a:lnTo>
                    <a:lnTo>
                      <a:pt x="21247" y="130810"/>
                    </a:lnTo>
                    <a:lnTo>
                      <a:pt x="20815" y="129540"/>
                    </a:lnTo>
                    <a:lnTo>
                      <a:pt x="19151" y="125730"/>
                    </a:lnTo>
                    <a:lnTo>
                      <a:pt x="22377" y="129159"/>
                    </a:lnTo>
                    <a:lnTo>
                      <a:pt x="22402" y="128854"/>
                    </a:lnTo>
                    <a:lnTo>
                      <a:pt x="20891" y="125730"/>
                    </a:lnTo>
                    <a:lnTo>
                      <a:pt x="23406" y="125730"/>
                    </a:lnTo>
                    <a:lnTo>
                      <a:pt x="22644" y="128270"/>
                    </a:lnTo>
                    <a:lnTo>
                      <a:pt x="22555" y="129159"/>
                    </a:lnTo>
                    <a:lnTo>
                      <a:pt x="24193" y="129159"/>
                    </a:lnTo>
                    <a:lnTo>
                      <a:pt x="24269" y="125730"/>
                    </a:lnTo>
                    <a:lnTo>
                      <a:pt x="24358" y="121920"/>
                    </a:lnTo>
                    <a:lnTo>
                      <a:pt x="24409" y="119380"/>
                    </a:lnTo>
                    <a:lnTo>
                      <a:pt x="20701" y="121920"/>
                    </a:lnTo>
                    <a:lnTo>
                      <a:pt x="20904" y="119380"/>
                    </a:lnTo>
                    <a:lnTo>
                      <a:pt x="20866" y="116840"/>
                    </a:lnTo>
                    <a:lnTo>
                      <a:pt x="20739" y="115570"/>
                    </a:lnTo>
                    <a:lnTo>
                      <a:pt x="19329" y="109220"/>
                    </a:lnTo>
                    <a:lnTo>
                      <a:pt x="18313" y="104140"/>
                    </a:lnTo>
                    <a:lnTo>
                      <a:pt x="18503" y="97790"/>
                    </a:lnTo>
                    <a:lnTo>
                      <a:pt x="16395" y="95250"/>
                    </a:lnTo>
                    <a:lnTo>
                      <a:pt x="17983" y="104140"/>
                    </a:lnTo>
                    <a:lnTo>
                      <a:pt x="16649" y="97790"/>
                    </a:lnTo>
                    <a:lnTo>
                      <a:pt x="12293" y="97790"/>
                    </a:lnTo>
                    <a:lnTo>
                      <a:pt x="12547" y="95250"/>
                    </a:lnTo>
                    <a:lnTo>
                      <a:pt x="13195" y="88900"/>
                    </a:lnTo>
                    <a:lnTo>
                      <a:pt x="13068" y="83820"/>
                    </a:lnTo>
                    <a:lnTo>
                      <a:pt x="9829" y="86321"/>
                    </a:lnTo>
                    <a:lnTo>
                      <a:pt x="8293" y="81280"/>
                    </a:lnTo>
                    <a:lnTo>
                      <a:pt x="8343" y="74930"/>
                    </a:lnTo>
                    <a:lnTo>
                      <a:pt x="7569" y="76200"/>
                    </a:lnTo>
                    <a:lnTo>
                      <a:pt x="6819" y="78854"/>
                    </a:lnTo>
                    <a:lnTo>
                      <a:pt x="6286" y="81280"/>
                    </a:lnTo>
                    <a:lnTo>
                      <a:pt x="6083" y="80010"/>
                    </a:lnTo>
                    <a:lnTo>
                      <a:pt x="5892" y="78740"/>
                    </a:lnTo>
                    <a:lnTo>
                      <a:pt x="5613" y="76200"/>
                    </a:lnTo>
                    <a:lnTo>
                      <a:pt x="5461" y="73660"/>
                    </a:lnTo>
                    <a:lnTo>
                      <a:pt x="5016" y="76200"/>
                    </a:lnTo>
                    <a:lnTo>
                      <a:pt x="4775" y="77470"/>
                    </a:lnTo>
                    <a:lnTo>
                      <a:pt x="4470" y="80010"/>
                    </a:lnTo>
                    <a:lnTo>
                      <a:pt x="3467" y="73914"/>
                    </a:lnTo>
                    <a:lnTo>
                      <a:pt x="3352" y="67081"/>
                    </a:lnTo>
                    <a:lnTo>
                      <a:pt x="3416" y="65532"/>
                    </a:lnTo>
                    <a:lnTo>
                      <a:pt x="5067" y="54610"/>
                    </a:lnTo>
                    <a:lnTo>
                      <a:pt x="7035" y="49530"/>
                    </a:lnTo>
                    <a:lnTo>
                      <a:pt x="8890" y="45720"/>
                    </a:lnTo>
                    <a:lnTo>
                      <a:pt x="9855" y="45720"/>
                    </a:lnTo>
                    <a:lnTo>
                      <a:pt x="11658" y="43180"/>
                    </a:lnTo>
                    <a:lnTo>
                      <a:pt x="11430" y="44450"/>
                    </a:lnTo>
                    <a:lnTo>
                      <a:pt x="11150" y="45720"/>
                    </a:lnTo>
                    <a:lnTo>
                      <a:pt x="10795" y="46990"/>
                    </a:lnTo>
                    <a:lnTo>
                      <a:pt x="10502" y="53340"/>
                    </a:lnTo>
                    <a:lnTo>
                      <a:pt x="9753" y="58420"/>
                    </a:lnTo>
                    <a:lnTo>
                      <a:pt x="9664" y="60883"/>
                    </a:lnTo>
                    <a:lnTo>
                      <a:pt x="10604" y="72364"/>
                    </a:lnTo>
                    <a:lnTo>
                      <a:pt x="14478" y="71120"/>
                    </a:lnTo>
                    <a:lnTo>
                      <a:pt x="13550" y="68580"/>
                    </a:lnTo>
                    <a:lnTo>
                      <a:pt x="11912" y="66040"/>
                    </a:lnTo>
                    <a:lnTo>
                      <a:pt x="10985" y="62395"/>
                    </a:lnTo>
                    <a:lnTo>
                      <a:pt x="11112" y="59690"/>
                    </a:lnTo>
                    <a:lnTo>
                      <a:pt x="11582" y="52070"/>
                    </a:lnTo>
                    <a:lnTo>
                      <a:pt x="14198" y="52070"/>
                    </a:lnTo>
                    <a:lnTo>
                      <a:pt x="14109" y="63538"/>
                    </a:lnTo>
                    <a:lnTo>
                      <a:pt x="16789" y="67310"/>
                    </a:lnTo>
                    <a:lnTo>
                      <a:pt x="18859" y="72898"/>
                    </a:lnTo>
                    <a:lnTo>
                      <a:pt x="18669" y="72986"/>
                    </a:lnTo>
                    <a:lnTo>
                      <a:pt x="20180" y="75628"/>
                    </a:lnTo>
                    <a:lnTo>
                      <a:pt x="20307" y="76200"/>
                    </a:lnTo>
                    <a:lnTo>
                      <a:pt x="20802" y="80010"/>
                    </a:lnTo>
                    <a:lnTo>
                      <a:pt x="21272" y="85090"/>
                    </a:lnTo>
                    <a:lnTo>
                      <a:pt x="22491" y="87630"/>
                    </a:lnTo>
                    <a:lnTo>
                      <a:pt x="22606" y="91440"/>
                    </a:lnTo>
                    <a:lnTo>
                      <a:pt x="20624" y="88900"/>
                    </a:lnTo>
                    <a:lnTo>
                      <a:pt x="20002" y="88900"/>
                    </a:lnTo>
                    <a:lnTo>
                      <a:pt x="19621" y="95250"/>
                    </a:lnTo>
                    <a:lnTo>
                      <a:pt x="22225" y="100330"/>
                    </a:lnTo>
                    <a:lnTo>
                      <a:pt x="25133" y="106680"/>
                    </a:lnTo>
                    <a:lnTo>
                      <a:pt x="28181" y="111760"/>
                    </a:lnTo>
                    <a:lnTo>
                      <a:pt x="30619" y="114300"/>
                    </a:lnTo>
                    <a:lnTo>
                      <a:pt x="31203" y="119380"/>
                    </a:lnTo>
                    <a:lnTo>
                      <a:pt x="29095" y="120650"/>
                    </a:lnTo>
                    <a:lnTo>
                      <a:pt x="31115" y="128270"/>
                    </a:lnTo>
                    <a:lnTo>
                      <a:pt x="29260" y="125730"/>
                    </a:lnTo>
                    <a:lnTo>
                      <a:pt x="30492" y="131470"/>
                    </a:lnTo>
                    <a:lnTo>
                      <a:pt x="29984" y="130810"/>
                    </a:lnTo>
                    <a:lnTo>
                      <a:pt x="27025" y="127000"/>
                    </a:lnTo>
                    <a:lnTo>
                      <a:pt x="27863" y="130810"/>
                    </a:lnTo>
                    <a:lnTo>
                      <a:pt x="24168" y="130810"/>
                    </a:lnTo>
                    <a:lnTo>
                      <a:pt x="24193" y="129540"/>
                    </a:lnTo>
                    <a:lnTo>
                      <a:pt x="22733" y="129540"/>
                    </a:lnTo>
                    <a:lnTo>
                      <a:pt x="22263" y="129540"/>
                    </a:lnTo>
                    <a:lnTo>
                      <a:pt x="27686" y="138430"/>
                    </a:lnTo>
                    <a:lnTo>
                      <a:pt x="22567" y="132080"/>
                    </a:lnTo>
                    <a:lnTo>
                      <a:pt x="23837" y="135890"/>
                    </a:lnTo>
                    <a:lnTo>
                      <a:pt x="26606" y="144780"/>
                    </a:lnTo>
                    <a:lnTo>
                      <a:pt x="28905" y="146050"/>
                    </a:lnTo>
                    <a:lnTo>
                      <a:pt x="28511" y="142240"/>
                    </a:lnTo>
                    <a:lnTo>
                      <a:pt x="30048" y="146215"/>
                    </a:lnTo>
                    <a:lnTo>
                      <a:pt x="28727" y="142240"/>
                    </a:lnTo>
                    <a:lnTo>
                      <a:pt x="27876" y="139700"/>
                    </a:lnTo>
                    <a:lnTo>
                      <a:pt x="27863" y="138430"/>
                    </a:lnTo>
                    <a:lnTo>
                      <a:pt x="27813" y="135890"/>
                    </a:lnTo>
                    <a:lnTo>
                      <a:pt x="30759" y="135890"/>
                    </a:lnTo>
                    <a:lnTo>
                      <a:pt x="31953" y="133350"/>
                    </a:lnTo>
                    <a:lnTo>
                      <a:pt x="31089" y="132245"/>
                    </a:lnTo>
                    <a:lnTo>
                      <a:pt x="34302" y="133350"/>
                    </a:lnTo>
                    <a:lnTo>
                      <a:pt x="37071" y="137160"/>
                    </a:lnTo>
                    <a:lnTo>
                      <a:pt x="36245" y="137160"/>
                    </a:lnTo>
                    <a:lnTo>
                      <a:pt x="36931" y="139700"/>
                    </a:lnTo>
                    <a:lnTo>
                      <a:pt x="37477" y="140970"/>
                    </a:lnTo>
                    <a:lnTo>
                      <a:pt x="37998" y="143510"/>
                    </a:lnTo>
                    <a:lnTo>
                      <a:pt x="38290" y="144665"/>
                    </a:lnTo>
                    <a:lnTo>
                      <a:pt x="41897" y="147320"/>
                    </a:lnTo>
                    <a:lnTo>
                      <a:pt x="42214" y="149860"/>
                    </a:lnTo>
                    <a:lnTo>
                      <a:pt x="46761" y="156210"/>
                    </a:lnTo>
                    <a:lnTo>
                      <a:pt x="45123" y="158750"/>
                    </a:lnTo>
                    <a:lnTo>
                      <a:pt x="47371" y="161290"/>
                    </a:lnTo>
                    <a:lnTo>
                      <a:pt x="48742" y="157480"/>
                    </a:lnTo>
                    <a:lnTo>
                      <a:pt x="49974" y="163830"/>
                    </a:lnTo>
                    <a:lnTo>
                      <a:pt x="49276" y="163830"/>
                    </a:lnTo>
                    <a:lnTo>
                      <a:pt x="48920" y="162560"/>
                    </a:lnTo>
                    <a:lnTo>
                      <a:pt x="48933" y="165100"/>
                    </a:lnTo>
                    <a:lnTo>
                      <a:pt x="51358" y="170180"/>
                    </a:lnTo>
                    <a:lnTo>
                      <a:pt x="53378" y="172173"/>
                    </a:lnTo>
                    <a:lnTo>
                      <a:pt x="57924" y="181610"/>
                    </a:lnTo>
                    <a:lnTo>
                      <a:pt x="54825" y="179070"/>
                    </a:lnTo>
                    <a:lnTo>
                      <a:pt x="58623" y="185420"/>
                    </a:lnTo>
                    <a:lnTo>
                      <a:pt x="63119" y="190500"/>
                    </a:lnTo>
                    <a:lnTo>
                      <a:pt x="73304" y="199390"/>
                    </a:lnTo>
                    <a:lnTo>
                      <a:pt x="77304" y="207010"/>
                    </a:lnTo>
                    <a:lnTo>
                      <a:pt x="81394" y="213360"/>
                    </a:lnTo>
                    <a:lnTo>
                      <a:pt x="85750" y="220980"/>
                    </a:lnTo>
                    <a:lnTo>
                      <a:pt x="90538" y="226060"/>
                    </a:lnTo>
                    <a:lnTo>
                      <a:pt x="90093" y="224790"/>
                    </a:lnTo>
                    <a:lnTo>
                      <a:pt x="94246" y="228600"/>
                    </a:lnTo>
                    <a:lnTo>
                      <a:pt x="95631" y="231140"/>
                    </a:lnTo>
                    <a:lnTo>
                      <a:pt x="91147" y="229870"/>
                    </a:lnTo>
                    <a:lnTo>
                      <a:pt x="94132" y="233680"/>
                    </a:lnTo>
                    <a:lnTo>
                      <a:pt x="90652" y="233680"/>
                    </a:lnTo>
                    <a:lnTo>
                      <a:pt x="89814" y="227330"/>
                    </a:lnTo>
                    <a:lnTo>
                      <a:pt x="86817" y="225539"/>
                    </a:lnTo>
                    <a:lnTo>
                      <a:pt x="88747" y="238760"/>
                    </a:lnTo>
                    <a:lnTo>
                      <a:pt x="95250" y="243840"/>
                    </a:lnTo>
                    <a:lnTo>
                      <a:pt x="98018" y="248920"/>
                    </a:lnTo>
                    <a:lnTo>
                      <a:pt x="95631" y="246634"/>
                    </a:lnTo>
                    <a:lnTo>
                      <a:pt x="96393" y="248920"/>
                    </a:lnTo>
                    <a:lnTo>
                      <a:pt x="95059" y="250190"/>
                    </a:lnTo>
                    <a:lnTo>
                      <a:pt x="97739" y="256540"/>
                    </a:lnTo>
                    <a:lnTo>
                      <a:pt x="102958" y="262890"/>
                    </a:lnTo>
                    <a:lnTo>
                      <a:pt x="108318" y="266700"/>
                    </a:lnTo>
                    <a:lnTo>
                      <a:pt x="106680" y="264160"/>
                    </a:lnTo>
                    <a:lnTo>
                      <a:pt x="107848" y="264160"/>
                    </a:lnTo>
                    <a:lnTo>
                      <a:pt x="109232" y="262890"/>
                    </a:lnTo>
                    <a:lnTo>
                      <a:pt x="108280" y="260350"/>
                    </a:lnTo>
                    <a:lnTo>
                      <a:pt x="110464" y="261620"/>
                    </a:lnTo>
                    <a:lnTo>
                      <a:pt x="113487" y="265430"/>
                    </a:lnTo>
                    <a:lnTo>
                      <a:pt x="116001" y="269240"/>
                    </a:lnTo>
                    <a:lnTo>
                      <a:pt x="112852" y="266700"/>
                    </a:lnTo>
                    <a:lnTo>
                      <a:pt x="114096" y="271780"/>
                    </a:lnTo>
                    <a:lnTo>
                      <a:pt x="115849" y="275145"/>
                    </a:lnTo>
                    <a:lnTo>
                      <a:pt x="116687" y="275590"/>
                    </a:lnTo>
                    <a:lnTo>
                      <a:pt x="118833" y="290830"/>
                    </a:lnTo>
                    <a:lnTo>
                      <a:pt x="122847" y="292100"/>
                    </a:lnTo>
                    <a:lnTo>
                      <a:pt x="127863" y="293370"/>
                    </a:lnTo>
                    <a:lnTo>
                      <a:pt x="133731" y="298450"/>
                    </a:lnTo>
                    <a:lnTo>
                      <a:pt x="139268" y="302260"/>
                    </a:lnTo>
                    <a:lnTo>
                      <a:pt x="140665" y="308610"/>
                    </a:lnTo>
                    <a:lnTo>
                      <a:pt x="145478" y="312420"/>
                    </a:lnTo>
                    <a:lnTo>
                      <a:pt x="148666" y="318770"/>
                    </a:lnTo>
                    <a:lnTo>
                      <a:pt x="146964" y="317500"/>
                    </a:lnTo>
                    <a:lnTo>
                      <a:pt x="148539" y="321310"/>
                    </a:lnTo>
                    <a:lnTo>
                      <a:pt x="152895" y="325120"/>
                    </a:lnTo>
                    <a:lnTo>
                      <a:pt x="155549" y="330200"/>
                    </a:lnTo>
                    <a:lnTo>
                      <a:pt x="154330" y="332740"/>
                    </a:lnTo>
                    <a:lnTo>
                      <a:pt x="157099" y="335280"/>
                    </a:lnTo>
                    <a:lnTo>
                      <a:pt x="161467" y="340360"/>
                    </a:lnTo>
                    <a:lnTo>
                      <a:pt x="164744" y="345440"/>
                    </a:lnTo>
                    <a:lnTo>
                      <a:pt x="165887" y="344170"/>
                    </a:lnTo>
                    <a:lnTo>
                      <a:pt x="162610" y="340360"/>
                    </a:lnTo>
                    <a:lnTo>
                      <a:pt x="165417" y="341630"/>
                    </a:lnTo>
                    <a:lnTo>
                      <a:pt x="164592" y="340360"/>
                    </a:lnTo>
                    <a:lnTo>
                      <a:pt x="163779" y="339090"/>
                    </a:lnTo>
                    <a:lnTo>
                      <a:pt x="162140" y="336550"/>
                    </a:lnTo>
                    <a:lnTo>
                      <a:pt x="161518" y="339090"/>
                    </a:lnTo>
                    <a:lnTo>
                      <a:pt x="159880" y="336550"/>
                    </a:lnTo>
                    <a:lnTo>
                      <a:pt x="161620" y="335280"/>
                    </a:lnTo>
                    <a:lnTo>
                      <a:pt x="161150" y="332740"/>
                    </a:lnTo>
                    <a:lnTo>
                      <a:pt x="168833" y="340360"/>
                    </a:lnTo>
                    <a:lnTo>
                      <a:pt x="169075" y="341210"/>
                    </a:lnTo>
                    <a:lnTo>
                      <a:pt x="168821" y="341299"/>
                    </a:lnTo>
                    <a:lnTo>
                      <a:pt x="168948" y="341312"/>
                    </a:lnTo>
                    <a:lnTo>
                      <a:pt x="169075" y="341223"/>
                    </a:lnTo>
                    <a:lnTo>
                      <a:pt x="169189" y="341591"/>
                    </a:lnTo>
                    <a:lnTo>
                      <a:pt x="171627" y="340360"/>
                    </a:lnTo>
                    <a:lnTo>
                      <a:pt x="173291" y="342900"/>
                    </a:lnTo>
                    <a:lnTo>
                      <a:pt x="173253" y="344170"/>
                    </a:lnTo>
                    <a:lnTo>
                      <a:pt x="172135" y="344170"/>
                    </a:lnTo>
                    <a:lnTo>
                      <a:pt x="176568" y="349250"/>
                    </a:lnTo>
                    <a:lnTo>
                      <a:pt x="180543" y="347980"/>
                    </a:lnTo>
                    <a:lnTo>
                      <a:pt x="183807" y="354330"/>
                    </a:lnTo>
                    <a:lnTo>
                      <a:pt x="178181" y="353060"/>
                    </a:lnTo>
                    <a:lnTo>
                      <a:pt x="175425" y="349250"/>
                    </a:lnTo>
                    <a:lnTo>
                      <a:pt x="179819" y="355600"/>
                    </a:lnTo>
                    <a:lnTo>
                      <a:pt x="175882" y="354330"/>
                    </a:lnTo>
                    <a:lnTo>
                      <a:pt x="168757" y="342900"/>
                    </a:lnTo>
                    <a:lnTo>
                      <a:pt x="166941" y="346710"/>
                    </a:lnTo>
                    <a:lnTo>
                      <a:pt x="173774" y="353060"/>
                    </a:lnTo>
                    <a:lnTo>
                      <a:pt x="177596" y="356870"/>
                    </a:lnTo>
                    <a:lnTo>
                      <a:pt x="181470" y="359410"/>
                    </a:lnTo>
                    <a:lnTo>
                      <a:pt x="186550" y="364490"/>
                    </a:lnTo>
                    <a:lnTo>
                      <a:pt x="189953" y="365760"/>
                    </a:lnTo>
                    <a:lnTo>
                      <a:pt x="190728" y="372110"/>
                    </a:lnTo>
                    <a:lnTo>
                      <a:pt x="197040" y="374650"/>
                    </a:lnTo>
                    <a:lnTo>
                      <a:pt x="201193" y="381000"/>
                    </a:lnTo>
                    <a:lnTo>
                      <a:pt x="201523" y="383540"/>
                    </a:lnTo>
                    <a:lnTo>
                      <a:pt x="202717" y="386080"/>
                    </a:lnTo>
                    <a:lnTo>
                      <a:pt x="201358" y="386080"/>
                    </a:lnTo>
                    <a:lnTo>
                      <a:pt x="203123" y="388620"/>
                    </a:lnTo>
                    <a:lnTo>
                      <a:pt x="204927" y="389890"/>
                    </a:lnTo>
                    <a:lnTo>
                      <a:pt x="206883" y="392430"/>
                    </a:lnTo>
                    <a:lnTo>
                      <a:pt x="208140" y="394970"/>
                    </a:lnTo>
                    <a:lnTo>
                      <a:pt x="211302" y="393700"/>
                    </a:lnTo>
                    <a:lnTo>
                      <a:pt x="216789" y="391160"/>
                    </a:lnTo>
                    <a:lnTo>
                      <a:pt x="221907" y="388620"/>
                    </a:lnTo>
                    <a:lnTo>
                      <a:pt x="226085" y="386080"/>
                    </a:lnTo>
                    <a:lnTo>
                      <a:pt x="228968" y="386080"/>
                    </a:lnTo>
                    <a:lnTo>
                      <a:pt x="230517" y="387350"/>
                    </a:lnTo>
                    <a:lnTo>
                      <a:pt x="238112" y="384810"/>
                    </a:lnTo>
                    <a:lnTo>
                      <a:pt x="237197" y="383540"/>
                    </a:lnTo>
                    <a:lnTo>
                      <a:pt x="235445" y="381000"/>
                    </a:lnTo>
                    <a:lnTo>
                      <a:pt x="234746" y="379730"/>
                    </a:lnTo>
                    <a:lnTo>
                      <a:pt x="241477" y="377190"/>
                    </a:lnTo>
                    <a:lnTo>
                      <a:pt x="243522" y="377190"/>
                    </a:lnTo>
                    <a:lnTo>
                      <a:pt x="247980" y="375920"/>
                    </a:lnTo>
                    <a:lnTo>
                      <a:pt x="250024" y="374650"/>
                    </a:lnTo>
                    <a:lnTo>
                      <a:pt x="252056" y="373380"/>
                    </a:lnTo>
                    <a:lnTo>
                      <a:pt x="255739" y="372110"/>
                    </a:lnTo>
                    <a:lnTo>
                      <a:pt x="255905" y="372033"/>
                    </a:lnTo>
                    <a:lnTo>
                      <a:pt x="257213" y="368300"/>
                    </a:lnTo>
                    <a:lnTo>
                      <a:pt x="260604" y="365760"/>
                    </a:lnTo>
                    <a:lnTo>
                      <a:pt x="263321" y="365760"/>
                    </a:lnTo>
                    <a:lnTo>
                      <a:pt x="266217" y="363220"/>
                    </a:lnTo>
                    <a:lnTo>
                      <a:pt x="266306" y="364490"/>
                    </a:lnTo>
                    <a:lnTo>
                      <a:pt x="265087" y="367030"/>
                    </a:lnTo>
                    <a:lnTo>
                      <a:pt x="266014" y="365760"/>
                    </a:lnTo>
                    <a:lnTo>
                      <a:pt x="269024" y="363220"/>
                    </a:lnTo>
                    <a:lnTo>
                      <a:pt x="272021" y="360680"/>
                    </a:lnTo>
                    <a:lnTo>
                      <a:pt x="274713" y="358140"/>
                    </a:lnTo>
                    <a:lnTo>
                      <a:pt x="276047" y="356870"/>
                    </a:lnTo>
                    <a:lnTo>
                      <a:pt x="277393" y="355600"/>
                    </a:lnTo>
                    <a:lnTo>
                      <a:pt x="278739" y="354330"/>
                    </a:lnTo>
                    <a:lnTo>
                      <a:pt x="283578" y="347980"/>
                    </a:lnTo>
                    <a:lnTo>
                      <a:pt x="284556" y="346710"/>
                    </a:lnTo>
                    <a:lnTo>
                      <a:pt x="285102" y="345440"/>
                    </a:lnTo>
                    <a:lnTo>
                      <a:pt x="285419" y="344741"/>
                    </a:lnTo>
                    <a:lnTo>
                      <a:pt x="283311" y="345440"/>
                    </a:lnTo>
                    <a:lnTo>
                      <a:pt x="282422" y="344170"/>
                    </a:lnTo>
                    <a:lnTo>
                      <a:pt x="284251" y="342900"/>
                    </a:lnTo>
                    <a:lnTo>
                      <a:pt x="284391" y="342900"/>
                    </a:lnTo>
                    <a:lnTo>
                      <a:pt x="282295" y="340360"/>
                    </a:lnTo>
                    <a:lnTo>
                      <a:pt x="282460" y="346710"/>
                    </a:lnTo>
                    <a:lnTo>
                      <a:pt x="277939" y="347980"/>
                    </a:lnTo>
                    <a:lnTo>
                      <a:pt x="279133" y="345440"/>
                    </a:lnTo>
                    <a:lnTo>
                      <a:pt x="280149" y="342900"/>
                    </a:lnTo>
                    <a:lnTo>
                      <a:pt x="280682" y="341630"/>
                    </a:lnTo>
                    <a:lnTo>
                      <a:pt x="281216" y="340360"/>
                    </a:lnTo>
                    <a:lnTo>
                      <a:pt x="276682" y="341630"/>
                    </a:lnTo>
                    <a:lnTo>
                      <a:pt x="279171" y="336550"/>
                    </a:lnTo>
                    <a:lnTo>
                      <a:pt x="281279" y="331470"/>
                    </a:lnTo>
                    <a:lnTo>
                      <a:pt x="283184" y="326390"/>
                    </a:lnTo>
                    <a:lnTo>
                      <a:pt x="277571" y="332740"/>
                    </a:lnTo>
                    <a:lnTo>
                      <a:pt x="274091" y="339090"/>
                    </a:lnTo>
                    <a:lnTo>
                      <a:pt x="270484" y="344170"/>
                    </a:lnTo>
                    <a:lnTo>
                      <a:pt x="264452" y="347980"/>
                    </a:lnTo>
                    <a:lnTo>
                      <a:pt x="265315" y="346710"/>
                    </a:lnTo>
                    <a:lnTo>
                      <a:pt x="263588" y="347980"/>
                    </a:lnTo>
                    <a:lnTo>
                      <a:pt x="262902" y="346710"/>
                    </a:lnTo>
                    <a:lnTo>
                      <a:pt x="260997" y="350520"/>
                    </a:lnTo>
                    <a:lnTo>
                      <a:pt x="257708" y="351790"/>
                    </a:lnTo>
                    <a:lnTo>
                      <a:pt x="256933" y="354330"/>
                    </a:lnTo>
                    <a:lnTo>
                      <a:pt x="252387" y="358140"/>
                    </a:lnTo>
                    <a:lnTo>
                      <a:pt x="251701" y="356870"/>
                    </a:lnTo>
                    <a:lnTo>
                      <a:pt x="251701" y="353060"/>
                    </a:lnTo>
                    <a:lnTo>
                      <a:pt x="256108" y="349250"/>
                    </a:lnTo>
                    <a:lnTo>
                      <a:pt x="252247" y="351790"/>
                    </a:lnTo>
                    <a:lnTo>
                      <a:pt x="248716" y="354330"/>
                    </a:lnTo>
                    <a:lnTo>
                      <a:pt x="245313" y="356870"/>
                    </a:lnTo>
                    <a:lnTo>
                      <a:pt x="242125" y="359410"/>
                    </a:lnTo>
                    <a:lnTo>
                      <a:pt x="239395" y="361950"/>
                    </a:lnTo>
                    <a:lnTo>
                      <a:pt x="236067" y="364490"/>
                    </a:lnTo>
                    <a:lnTo>
                      <a:pt x="232841" y="367030"/>
                    </a:lnTo>
                    <a:lnTo>
                      <a:pt x="229273" y="368300"/>
                    </a:lnTo>
                    <a:lnTo>
                      <a:pt x="225437" y="370840"/>
                    </a:lnTo>
                    <a:lnTo>
                      <a:pt x="223532" y="370840"/>
                    </a:lnTo>
                    <a:lnTo>
                      <a:pt x="219532" y="372110"/>
                    </a:lnTo>
                    <a:lnTo>
                      <a:pt x="218528" y="373380"/>
                    </a:lnTo>
                    <a:lnTo>
                      <a:pt x="215544" y="373380"/>
                    </a:lnTo>
                    <a:lnTo>
                      <a:pt x="214261" y="374650"/>
                    </a:lnTo>
                    <a:lnTo>
                      <a:pt x="213817" y="373380"/>
                    </a:lnTo>
                    <a:lnTo>
                      <a:pt x="213702" y="372110"/>
                    </a:lnTo>
                    <a:lnTo>
                      <a:pt x="214515" y="372110"/>
                    </a:lnTo>
                    <a:lnTo>
                      <a:pt x="214858" y="373380"/>
                    </a:lnTo>
                    <a:lnTo>
                      <a:pt x="215468" y="372110"/>
                    </a:lnTo>
                    <a:lnTo>
                      <a:pt x="214871" y="372110"/>
                    </a:lnTo>
                    <a:lnTo>
                      <a:pt x="213207" y="370840"/>
                    </a:lnTo>
                    <a:lnTo>
                      <a:pt x="210439" y="369570"/>
                    </a:lnTo>
                    <a:lnTo>
                      <a:pt x="212204" y="369570"/>
                    </a:lnTo>
                    <a:lnTo>
                      <a:pt x="205879" y="364490"/>
                    </a:lnTo>
                    <a:lnTo>
                      <a:pt x="205511" y="356870"/>
                    </a:lnTo>
                    <a:lnTo>
                      <a:pt x="204114" y="356133"/>
                    </a:lnTo>
                    <a:lnTo>
                      <a:pt x="204101" y="355600"/>
                    </a:lnTo>
                    <a:lnTo>
                      <a:pt x="203657" y="354812"/>
                    </a:lnTo>
                    <a:lnTo>
                      <a:pt x="203657" y="355892"/>
                    </a:lnTo>
                    <a:lnTo>
                      <a:pt x="203111" y="355600"/>
                    </a:lnTo>
                    <a:lnTo>
                      <a:pt x="200723" y="354330"/>
                    </a:lnTo>
                    <a:lnTo>
                      <a:pt x="201701" y="351790"/>
                    </a:lnTo>
                    <a:lnTo>
                      <a:pt x="203657" y="355892"/>
                    </a:lnTo>
                    <a:lnTo>
                      <a:pt x="203657" y="354812"/>
                    </a:lnTo>
                    <a:lnTo>
                      <a:pt x="201955" y="351790"/>
                    </a:lnTo>
                    <a:lnTo>
                      <a:pt x="199364" y="349250"/>
                    </a:lnTo>
                    <a:lnTo>
                      <a:pt x="197383" y="347980"/>
                    </a:lnTo>
                    <a:lnTo>
                      <a:pt x="193421" y="345440"/>
                    </a:lnTo>
                    <a:lnTo>
                      <a:pt x="189953" y="342900"/>
                    </a:lnTo>
                    <a:lnTo>
                      <a:pt x="187985" y="340360"/>
                    </a:lnTo>
                    <a:lnTo>
                      <a:pt x="187007" y="339090"/>
                    </a:lnTo>
                    <a:lnTo>
                      <a:pt x="190919" y="340360"/>
                    </a:lnTo>
                    <a:lnTo>
                      <a:pt x="190106" y="339090"/>
                    </a:lnTo>
                    <a:lnTo>
                      <a:pt x="187667" y="335280"/>
                    </a:lnTo>
                    <a:lnTo>
                      <a:pt x="187172" y="332740"/>
                    </a:lnTo>
                    <a:lnTo>
                      <a:pt x="181533" y="327660"/>
                    </a:lnTo>
                    <a:lnTo>
                      <a:pt x="174942" y="320040"/>
                    </a:lnTo>
                    <a:lnTo>
                      <a:pt x="173951" y="318770"/>
                    </a:lnTo>
                    <a:lnTo>
                      <a:pt x="167995" y="311150"/>
                    </a:lnTo>
                    <a:lnTo>
                      <a:pt x="161264" y="303530"/>
                    </a:lnTo>
                    <a:lnTo>
                      <a:pt x="162979" y="302260"/>
                    </a:lnTo>
                    <a:lnTo>
                      <a:pt x="160375" y="297180"/>
                    </a:lnTo>
                    <a:lnTo>
                      <a:pt x="157187" y="292100"/>
                    </a:lnTo>
                    <a:lnTo>
                      <a:pt x="157124" y="288290"/>
                    </a:lnTo>
                    <a:lnTo>
                      <a:pt x="155549" y="285750"/>
                    </a:lnTo>
                    <a:lnTo>
                      <a:pt x="152400" y="283210"/>
                    </a:lnTo>
                    <a:lnTo>
                      <a:pt x="150647" y="284480"/>
                    </a:lnTo>
                    <a:lnTo>
                      <a:pt x="152285" y="284492"/>
                    </a:lnTo>
                    <a:lnTo>
                      <a:pt x="153123" y="288290"/>
                    </a:lnTo>
                    <a:lnTo>
                      <a:pt x="151980" y="288290"/>
                    </a:lnTo>
                    <a:lnTo>
                      <a:pt x="149377" y="285750"/>
                    </a:lnTo>
                    <a:lnTo>
                      <a:pt x="146710" y="281940"/>
                    </a:lnTo>
                    <a:lnTo>
                      <a:pt x="145808" y="280670"/>
                    </a:lnTo>
                    <a:lnTo>
                      <a:pt x="143471" y="281940"/>
                    </a:lnTo>
                    <a:lnTo>
                      <a:pt x="142887" y="276860"/>
                    </a:lnTo>
                    <a:lnTo>
                      <a:pt x="142748" y="275590"/>
                    </a:lnTo>
                    <a:lnTo>
                      <a:pt x="140995" y="276860"/>
                    </a:lnTo>
                    <a:lnTo>
                      <a:pt x="138137" y="276860"/>
                    </a:lnTo>
                    <a:lnTo>
                      <a:pt x="136753" y="274510"/>
                    </a:lnTo>
                    <a:lnTo>
                      <a:pt x="136639" y="274205"/>
                    </a:lnTo>
                    <a:lnTo>
                      <a:pt x="136499" y="271780"/>
                    </a:lnTo>
                    <a:lnTo>
                      <a:pt x="133540" y="271780"/>
                    </a:lnTo>
                    <a:lnTo>
                      <a:pt x="132207" y="269240"/>
                    </a:lnTo>
                    <a:lnTo>
                      <a:pt x="131546" y="267970"/>
                    </a:lnTo>
                    <a:lnTo>
                      <a:pt x="134315" y="267970"/>
                    </a:lnTo>
                    <a:lnTo>
                      <a:pt x="136525" y="269240"/>
                    </a:lnTo>
                    <a:lnTo>
                      <a:pt x="138252" y="269240"/>
                    </a:lnTo>
                    <a:lnTo>
                      <a:pt x="137604" y="267970"/>
                    </a:lnTo>
                    <a:lnTo>
                      <a:pt x="136969" y="266700"/>
                    </a:lnTo>
                    <a:lnTo>
                      <a:pt x="136321" y="265430"/>
                    </a:lnTo>
                    <a:lnTo>
                      <a:pt x="135661" y="266700"/>
                    </a:lnTo>
                    <a:lnTo>
                      <a:pt x="133591" y="264160"/>
                    </a:lnTo>
                    <a:lnTo>
                      <a:pt x="134302" y="261620"/>
                    </a:lnTo>
                    <a:lnTo>
                      <a:pt x="138671" y="264160"/>
                    </a:lnTo>
                    <a:lnTo>
                      <a:pt x="141287" y="266700"/>
                    </a:lnTo>
                    <a:lnTo>
                      <a:pt x="139877" y="261620"/>
                    </a:lnTo>
                    <a:lnTo>
                      <a:pt x="139534" y="260350"/>
                    </a:lnTo>
                    <a:lnTo>
                      <a:pt x="134073" y="257810"/>
                    </a:lnTo>
                    <a:lnTo>
                      <a:pt x="125603" y="252730"/>
                    </a:lnTo>
                    <a:lnTo>
                      <a:pt x="121881" y="245110"/>
                    </a:lnTo>
                    <a:lnTo>
                      <a:pt x="124142" y="245110"/>
                    </a:lnTo>
                    <a:lnTo>
                      <a:pt x="125577" y="247650"/>
                    </a:lnTo>
                    <a:lnTo>
                      <a:pt x="126174" y="245110"/>
                    </a:lnTo>
                    <a:lnTo>
                      <a:pt x="126479" y="243840"/>
                    </a:lnTo>
                    <a:lnTo>
                      <a:pt x="123926" y="241300"/>
                    </a:lnTo>
                    <a:lnTo>
                      <a:pt x="118554" y="238760"/>
                    </a:lnTo>
                    <a:lnTo>
                      <a:pt x="117525" y="233959"/>
                    </a:lnTo>
                    <a:lnTo>
                      <a:pt x="117233" y="233680"/>
                    </a:lnTo>
                    <a:lnTo>
                      <a:pt x="114579" y="231140"/>
                    </a:lnTo>
                    <a:lnTo>
                      <a:pt x="111912" y="228600"/>
                    </a:lnTo>
                    <a:lnTo>
                      <a:pt x="115798" y="228600"/>
                    </a:lnTo>
                    <a:lnTo>
                      <a:pt x="113665" y="224790"/>
                    </a:lnTo>
                    <a:lnTo>
                      <a:pt x="112229" y="222250"/>
                    </a:lnTo>
                    <a:lnTo>
                      <a:pt x="113207" y="222250"/>
                    </a:lnTo>
                    <a:lnTo>
                      <a:pt x="109283" y="218440"/>
                    </a:lnTo>
                    <a:lnTo>
                      <a:pt x="100457" y="212090"/>
                    </a:lnTo>
                    <a:lnTo>
                      <a:pt x="106311" y="207010"/>
                    </a:lnTo>
                    <a:lnTo>
                      <a:pt x="105003" y="201930"/>
                    </a:lnTo>
                    <a:lnTo>
                      <a:pt x="106006" y="201930"/>
                    </a:lnTo>
                    <a:lnTo>
                      <a:pt x="106743" y="198120"/>
                    </a:lnTo>
                    <a:lnTo>
                      <a:pt x="100952" y="191820"/>
                    </a:lnTo>
                    <a:lnTo>
                      <a:pt x="102806" y="198120"/>
                    </a:lnTo>
                    <a:lnTo>
                      <a:pt x="99809" y="198120"/>
                    </a:lnTo>
                    <a:lnTo>
                      <a:pt x="95135" y="191770"/>
                    </a:lnTo>
                    <a:lnTo>
                      <a:pt x="92367" y="191770"/>
                    </a:lnTo>
                    <a:lnTo>
                      <a:pt x="90601" y="189230"/>
                    </a:lnTo>
                    <a:lnTo>
                      <a:pt x="93675" y="184150"/>
                    </a:lnTo>
                    <a:lnTo>
                      <a:pt x="95034" y="184150"/>
                    </a:lnTo>
                    <a:lnTo>
                      <a:pt x="93560" y="181610"/>
                    </a:lnTo>
                    <a:lnTo>
                      <a:pt x="90614" y="176530"/>
                    </a:lnTo>
                    <a:lnTo>
                      <a:pt x="90462" y="175260"/>
                    </a:lnTo>
                    <a:lnTo>
                      <a:pt x="90030" y="171450"/>
                    </a:lnTo>
                    <a:lnTo>
                      <a:pt x="86804" y="166370"/>
                    </a:lnTo>
                    <a:lnTo>
                      <a:pt x="85191" y="163830"/>
                    </a:lnTo>
                    <a:lnTo>
                      <a:pt x="84391" y="162560"/>
                    </a:lnTo>
                    <a:lnTo>
                      <a:pt x="80860" y="160020"/>
                    </a:lnTo>
                    <a:lnTo>
                      <a:pt x="73952" y="160020"/>
                    </a:lnTo>
                    <a:lnTo>
                      <a:pt x="73926" y="157480"/>
                    </a:lnTo>
                    <a:lnTo>
                      <a:pt x="73850" y="151130"/>
                    </a:lnTo>
                    <a:lnTo>
                      <a:pt x="73850" y="150660"/>
                    </a:lnTo>
                    <a:lnTo>
                      <a:pt x="73152" y="151130"/>
                    </a:lnTo>
                    <a:lnTo>
                      <a:pt x="73253" y="149860"/>
                    </a:lnTo>
                    <a:lnTo>
                      <a:pt x="73571" y="146050"/>
                    </a:lnTo>
                    <a:lnTo>
                      <a:pt x="71551" y="144780"/>
                    </a:lnTo>
                    <a:lnTo>
                      <a:pt x="69951" y="149860"/>
                    </a:lnTo>
                    <a:lnTo>
                      <a:pt x="69342" y="147320"/>
                    </a:lnTo>
                    <a:lnTo>
                      <a:pt x="68135" y="142240"/>
                    </a:lnTo>
                    <a:lnTo>
                      <a:pt x="66992" y="147320"/>
                    </a:lnTo>
                    <a:lnTo>
                      <a:pt x="64655" y="142240"/>
                    </a:lnTo>
                    <a:lnTo>
                      <a:pt x="70332" y="138430"/>
                    </a:lnTo>
                    <a:lnTo>
                      <a:pt x="64922" y="137160"/>
                    </a:lnTo>
                    <a:lnTo>
                      <a:pt x="67995" y="128854"/>
                    </a:lnTo>
                    <a:lnTo>
                      <a:pt x="68859" y="130810"/>
                    </a:lnTo>
                    <a:lnTo>
                      <a:pt x="69545" y="127000"/>
                    </a:lnTo>
                    <a:lnTo>
                      <a:pt x="65481" y="123215"/>
                    </a:lnTo>
                    <a:lnTo>
                      <a:pt x="67106" y="126847"/>
                    </a:lnTo>
                    <a:lnTo>
                      <a:pt x="64287" y="123190"/>
                    </a:lnTo>
                    <a:lnTo>
                      <a:pt x="63296" y="121920"/>
                    </a:lnTo>
                    <a:lnTo>
                      <a:pt x="65455" y="123177"/>
                    </a:lnTo>
                    <a:lnTo>
                      <a:pt x="64109" y="121920"/>
                    </a:lnTo>
                    <a:lnTo>
                      <a:pt x="61391" y="119380"/>
                    </a:lnTo>
                    <a:lnTo>
                      <a:pt x="62992" y="123190"/>
                    </a:lnTo>
                    <a:lnTo>
                      <a:pt x="58534" y="118287"/>
                    </a:lnTo>
                    <a:lnTo>
                      <a:pt x="58534" y="175260"/>
                    </a:lnTo>
                    <a:lnTo>
                      <a:pt x="55486" y="172720"/>
                    </a:lnTo>
                    <a:lnTo>
                      <a:pt x="53517" y="171094"/>
                    </a:lnTo>
                    <a:lnTo>
                      <a:pt x="53289" y="170180"/>
                    </a:lnTo>
                    <a:lnTo>
                      <a:pt x="52959" y="168910"/>
                    </a:lnTo>
                    <a:lnTo>
                      <a:pt x="54152" y="171450"/>
                    </a:lnTo>
                    <a:lnTo>
                      <a:pt x="53428" y="168910"/>
                    </a:lnTo>
                    <a:lnTo>
                      <a:pt x="52692" y="166370"/>
                    </a:lnTo>
                    <a:lnTo>
                      <a:pt x="54000" y="166370"/>
                    </a:lnTo>
                    <a:lnTo>
                      <a:pt x="57810" y="170180"/>
                    </a:lnTo>
                    <a:lnTo>
                      <a:pt x="58534" y="175260"/>
                    </a:lnTo>
                    <a:lnTo>
                      <a:pt x="58534" y="118287"/>
                    </a:lnTo>
                    <a:lnTo>
                      <a:pt x="57226" y="116840"/>
                    </a:lnTo>
                    <a:lnTo>
                      <a:pt x="60172" y="114300"/>
                    </a:lnTo>
                    <a:lnTo>
                      <a:pt x="60058" y="109220"/>
                    </a:lnTo>
                    <a:lnTo>
                      <a:pt x="60858" y="108165"/>
                    </a:lnTo>
                    <a:lnTo>
                      <a:pt x="58877" y="105410"/>
                    </a:lnTo>
                    <a:lnTo>
                      <a:pt x="56794" y="102870"/>
                    </a:lnTo>
                    <a:lnTo>
                      <a:pt x="53390" y="96520"/>
                    </a:lnTo>
                    <a:lnTo>
                      <a:pt x="50292" y="93980"/>
                    </a:lnTo>
                    <a:lnTo>
                      <a:pt x="50279" y="92710"/>
                    </a:lnTo>
                    <a:lnTo>
                      <a:pt x="50761" y="92710"/>
                    </a:lnTo>
                    <a:lnTo>
                      <a:pt x="50279" y="91440"/>
                    </a:lnTo>
                    <a:lnTo>
                      <a:pt x="50203" y="88900"/>
                    </a:lnTo>
                    <a:lnTo>
                      <a:pt x="50990" y="88900"/>
                    </a:lnTo>
                    <a:lnTo>
                      <a:pt x="50203" y="87630"/>
                    </a:lnTo>
                    <a:lnTo>
                      <a:pt x="50139" y="83820"/>
                    </a:lnTo>
                    <a:lnTo>
                      <a:pt x="48679" y="82550"/>
                    </a:lnTo>
                    <a:lnTo>
                      <a:pt x="45072" y="82550"/>
                    </a:lnTo>
                    <a:lnTo>
                      <a:pt x="42100" y="77470"/>
                    </a:lnTo>
                    <a:lnTo>
                      <a:pt x="41363" y="76200"/>
                    </a:lnTo>
                    <a:lnTo>
                      <a:pt x="41541" y="69850"/>
                    </a:lnTo>
                    <a:lnTo>
                      <a:pt x="41402" y="69850"/>
                    </a:lnTo>
                    <a:lnTo>
                      <a:pt x="41300" y="71323"/>
                    </a:lnTo>
                    <a:lnTo>
                      <a:pt x="41186" y="74510"/>
                    </a:lnTo>
                    <a:lnTo>
                      <a:pt x="41300" y="77470"/>
                    </a:lnTo>
                    <a:lnTo>
                      <a:pt x="39979" y="76200"/>
                    </a:lnTo>
                    <a:lnTo>
                      <a:pt x="40106" y="67081"/>
                    </a:lnTo>
                    <a:lnTo>
                      <a:pt x="40728" y="63500"/>
                    </a:lnTo>
                    <a:lnTo>
                      <a:pt x="41160" y="62191"/>
                    </a:lnTo>
                    <a:lnTo>
                      <a:pt x="41732" y="59690"/>
                    </a:lnTo>
                    <a:lnTo>
                      <a:pt x="42532" y="57150"/>
                    </a:lnTo>
                    <a:lnTo>
                      <a:pt x="42570" y="62395"/>
                    </a:lnTo>
                    <a:lnTo>
                      <a:pt x="42138" y="64770"/>
                    </a:lnTo>
                    <a:lnTo>
                      <a:pt x="42811" y="63779"/>
                    </a:lnTo>
                    <a:lnTo>
                      <a:pt x="42887" y="62230"/>
                    </a:lnTo>
                    <a:lnTo>
                      <a:pt x="42849" y="63500"/>
                    </a:lnTo>
                    <a:lnTo>
                      <a:pt x="42989" y="63538"/>
                    </a:lnTo>
                    <a:lnTo>
                      <a:pt x="43738" y="63500"/>
                    </a:lnTo>
                    <a:lnTo>
                      <a:pt x="43510" y="63779"/>
                    </a:lnTo>
                    <a:lnTo>
                      <a:pt x="43434" y="64135"/>
                    </a:lnTo>
                    <a:lnTo>
                      <a:pt x="43903" y="64770"/>
                    </a:lnTo>
                    <a:lnTo>
                      <a:pt x="45453" y="63500"/>
                    </a:lnTo>
                    <a:lnTo>
                      <a:pt x="47015" y="63500"/>
                    </a:lnTo>
                    <a:lnTo>
                      <a:pt x="48120" y="64287"/>
                    </a:lnTo>
                    <a:lnTo>
                      <a:pt x="48221" y="64135"/>
                    </a:lnTo>
                    <a:lnTo>
                      <a:pt x="48323" y="63817"/>
                    </a:lnTo>
                    <a:lnTo>
                      <a:pt x="48285" y="64046"/>
                    </a:lnTo>
                    <a:lnTo>
                      <a:pt x="48260" y="64389"/>
                    </a:lnTo>
                    <a:lnTo>
                      <a:pt x="48806" y="64770"/>
                    </a:lnTo>
                    <a:lnTo>
                      <a:pt x="48387" y="64770"/>
                    </a:lnTo>
                    <a:lnTo>
                      <a:pt x="48120" y="65532"/>
                    </a:lnTo>
                    <a:lnTo>
                      <a:pt x="48069" y="71120"/>
                    </a:lnTo>
                    <a:lnTo>
                      <a:pt x="48501" y="73660"/>
                    </a:lnTo>
                    <a:lnTo>
                      <a:pt x="45758" y="76200"/>
                    </a:lnTo>
                    <a:lnTo>
                      <a:pt x="45529" y="69850"/>
                    </a:lnTo>
                    <a:lnTo>
                      <a:pt x="44983" y="66040"/>
                    </a:lnTo>
                    <a:lnTo>
                      <a:pt x="44805" y="66040"/>
                    </a:lnTo>
                    <a:lnTo>
                      <a:pt x="44564" y="64770"/>
                    </a:lnTo>
                    <a:lnTo>
                      <a:pt x="44145" y="64770"/>
                    </a:lnTo>
                    <a:lnTo>
                      <a:pt x="43459" y="67310"/>
                    </a:lnTo>
                    <a:lnTo>
                      <a:pt x="43205" y="68580"/>
                    </a:lnTo>
                    <a:lnTo>
                      <a:pt x="42989" y="69850"/>
                    </a:lnTo>
                    <a:lnTo>
                      <a:pt x="44983" y="69850"/>
                    </a:lnTo>
                    <a:lnTo>
                      <a:pt x="45453" y="81280"/>
                    </a:lnTo>
                    <a:lnTo>
                      <a:pt x="50114" y="80010"/>
                    </a:lnTo>
                    <a:lnTo>
                      <a:pt x="50139" y="83527"/>
                    </a:lnTo>
                    <a:lnTo>
                      <a:pt x="50596" y="84175"/>
                    </a:lnTo>
                    <a:lnTo>
                      <a:pt x="51447" y="84112"/>
                    </a:lnTo>
                    <a:lnTo>
                      <a:pt x="52539" y="79819"/>
                    </a:lnTo>
                    <a:lnTo>
                      <a:pt x="50114" y="79171"/>
                    </a:lnTo>
                    <a:lnTo>
                      <a:pt x="50126" y="76200"/>
                    </a:lnTo>
                    <a:lnTo>
                      <a:pt x="50279" y="72364"/>
                    </a:lnTo>
                    <a:lnTo>
                      <a:pt x="50838" y="69850"/>
                    </a:lnTo>
                    <a:lnTo>
                      <a:pt x="51104" y="68580"/>
                    </a:lnTo>
                    <a:lnTo>
                      <a:pt x="51498" y="66040"/>
                    </a:lnTo>
                    <a:lnTo>
                      <a:pt x="51981" y="64770"/>
                    </a:lnTo>
                    <a:lnTo>
                      <a:pt x="52146" y="64770"/>
                    </a:lnTo>
                    <a:lnTo>
                      <a:pt x="52133" y="63500"/>
                    </a:lnTo>
                    <a:lnTo>
                      <a:pt x="53136" y="63500"/>
                    </a:lnTo>
                    <a:lnTo>
                      <a:pt x="53086" y="64770"/>
                    </a:lnTo>
                    <a:lnTo>
                      <a:pt x="52971" y="66040"/>
                    </a:lnTo>
                    <a:lnTo>
                      <a:pt x="52285" y="68580"/>
                    </a:lnTo>
                    <a:lnTo>
                      <a:pt x="52197" y="69850"/>
                    </a:lnTo>
                    <a:lnTo>
                      <a:pt x="52705" y="69850"/>
                    </a:lnTo>
                    <a:lnTo>
                      <a:pt x="53632" y="68580"/>
                    </a:lnTo>
                    <a:lnTo>
                      <a:pt x="54279" y="68580"/>
                    </a:lnTo>
                    <a:lnTo>
                      <a:pt x="58407" y="67310"/>
                    </a:lnTo>
                    <a:lnTo>
                      <a:pt x="60667" y="69850"/>
                    </a:lnTo>
                    <a:lnTo>
                      <a:pt x="63360" y="73660"/>
                    </a:lnTo>
                    <a:lnTo>
                      <a:pt x="68033" y="77470"/>
                    </a:lnTo>
                    <a:lnTo>
                      <a:pt x="69723" y="80010"/>
                    </a:lnTo>
                    <a:lnTo>
                      <a:pt x="71450" y="81280"/>
                    </a:lnTo>
                    <a:lnTo>
                      <a:pt x="70396" y="81978"/>
                    </a:lnTo>
                    <a:lnTo>
                      <a:pt x="66954" y="82486"/>
                    </a:lnTo>
                    <a:lnTo>
                      <a:pt x="64452" y="80822"/>
                    </a:lnTo>
                    <a:lnTo>
                      <a:pt x="66217" y="84772"/>
                    </a:lnTo>
                    <a:lnTo>
                      <a:pt x="68656" y="85204"/>
                    </a:lnTo>
                    <a:lnTo>
                      <a:pt x="71310" y="85928"/>
                    </a:lnTo>
                    <a:lnTo>
                      <a:pt x="73393" y="86448"/>
                    </a:lnTo>
                    <a:lnTo>
                      <a:pt x="75158" y="86969"/>
                    </a:lnTo>
                    <a:lnTo>
                      <a:pt x="76149" y="88544"/>
                    </a:lnTo>
                    <a:lnTo>
                      <a:pt x="77114" y="87185"/>
                    </a:lnTo>
                    <a:lnTo>
                      <a:pt x="77444" y="88252"/>
                    </a:lnTo>
                    <a:lnTo>
                      <a:pt x="79629" y="89369"/>
                    </a:lnTo>
                    <a:lnTo>
                      <a:pt x="76200" y="89446"/>
                    </a:lnTo>
                    <a:lnTo>
                      <a:pt x="75920" y="91071"/>
                    </a:lnTo>
                    <a:lnTo>
                      <a:pt x="76847" y="91262"/>
                    </a:lnTo>
                    <a:lnTo>
                      <a:pt x="77647" y="93116"/>
                    </a:lnTo>
                    <a:lnTo>
                      <a:pt x="79832" y="93370"/>
                    </a:lnTo>
                    <a:lnTo>
                      <a:pt x="79832" y="95173"/>
                    </a:lnTo>
                    <a:lnTo>
                      <a:pt x="78854" y="95402"/>
                    </a:lnTo>
                    <a:lnTo>
                      <a:pt x="78498" y="95364"/>
                    </a:lnTo>
                    <a:lnTo>
                      <a:pt x="78549" y="94881"/>
                    </a:lnTo>
                    <a:lnTo>
                      <a:pt x="79832" y="95173"/>
                    </a:lnTo>
                    <a:lnTo>
                      <a:pt x="79832" y="93370"/>
                    </a:lnTo>
                    <a:lnTo>
                      <a:pt x="78574" y="94564"/>
                    </a:lnTo>
                    <a:lnTo>
                      <a:pt x="78613" y="94259"/>
                    </a:lnTo>
                    <a:lnTo>
                      <a:pt x="77851" y="95300"/>
                    </a:lnTo>
                    <a:lnTo>
                      <a:pt x="77647" y="95275"/>
                    </a:lnTo>
                    <a:lnTo>
                      <a:pt x="77711" y="95491"/>
                    </a:lnTo>
                    <a:lnTo>
                      <a:pt x="75692" y="98221"/>
                    </a:lnTo>
                    <a:lnTo>
                      <a:pt x="77889" y="105486"/>
                    </a:lnTo>
                    <a:lnTo>
                      <a:pt x="79540" y="103073"/>
                    </a:lnTo>
                    <a:lnTo>
                      <a:pt x="80975" y="100977"/>
                    </a:lnTo>
                    <a:lnTo>
                      <a:pt x="82384" y="101777"/>
                    </a:lnTo>
                    <a:lnTo>
                      <a:pt x="82359" y="100977"/>
                    </a:lnTo>
                    <a:lnTo>
                      <a:pt x="82283" y="100622"/>
                    </a:lnTo>
                    <a:lnTo>
                      <a:pt x="83629" y="100241"/>
                    </a:lnTo>
                    <a:lnTo>
                      <a:pt x="83439" y="103492"/>
                    </a:lnTo>
                    <a:lnTo>
                      <a:pt x="84950" y="102641"/>
                    </a:lnTo>
                    <a:lnTo>
                      <a:pt x="84709" y="101460"/>
                    </a:lnTo>
                    <a:lnTo>
                      <a:pt x="83769" y="100241"/>
                    </a:lnTo>
                    <a:lnTo>
                      <a:pt x="83223" y="99593"/>
                    </a:lnTo>
                    <a:lnTo>
                      <a:pt x="85242" y="101295"/>
                    </a:lnTo>
                    <a:lnTo>
                      <a:pt x="81915" y="92913"/>
                    </a:lnTo>
                    <a:lnTo>
                      <a:pt x="82384" y="91160"/>
                    </a:lnTo>
                    <a:lnTo>
                      <a:pt x="82473" y="90855"/>
                    </a:lnTo>
                    <a:lnTo>
                      <a:pt x="81622" y="89306"/>
                    </a:lnTo>
                    <a:lnTo>
                      <a:pt x="82359" y="89814"/>
                    </a:lnTo>
                    <a:lnTo>
                      <a:pt x="83045" y="89827"/>
                    </a:lnTo>
                    <a:lnTo>
                      <a:pt x="82892" y="89306"/>
                    </a:lnTo>
                    <a:lnTo>
                      <a:pt x="82753" y="88798"/>
                    </a:lnTo>
                    <a:lnTo>
                      <a:pt x="82791" y="88544"/>
                    </a:lnTo>
                    <a:lnTo>
                      <a:pt x="83172" y="88112"/>
                    </a:lnTo>
                    <a:lnTo>
                      <a:pt x="83337" y="87185"/>
                    </a:lnTo>
                    <a:lnTo>
                      <a:pt x="83299" y="86410"/>
                    </a:lnTo>
                    <a:lnTo>
                      <a:pt x="83235" y="86182"/>
                    </a:lnTo>
                    <a:lnTo>
                      <a:pt x="83362" y="85877"/>
                    </a:lnTo>
                    <a:lnTo>
                      <a:pt x="83451" y="85725"/>
                    </a:lnTo>
                    <a:lnTo>
                      <a:pt x="83108" y="86182"/>
                    </a:lnTo>
                    <a:lnTo>
                      <a:pt x="81381" y="85115"/>
                    </a:lnTo>
                    <a:lnTo>
                      <a:pt x="81356" y="100088"/>
                    </a:lnTo>
                    <a:lnTo>
                      <a:pt x="77685" y="103073"/>
                    </a:lnTo>
                    <a:lnTo>
                      <a:pt x="78270" y="97536"/>
                    </a:lnTo>
                    <a:lnTo>
                      <a:pt x="78524" y="98463"/>
                    </a:lnTo>
                    <a:lnTo>
                      <a:pt x="79108" y="98501"/>
                    </a:lnTo>
                    <a:lnTo>
                      <a:pt x="80632" y="97726"/>
                    </a:lnTo>
                    <a:lnTo>
                      <a:pt x="81356" y="100088"/>
                    </a:lnTo>
                    <a:lnTo>
                      <a:pt x="81356" y="85102"/>
                    </a:lnTo>
                    <a:lnTo>
                      <a:pt x="81000" y="84899"/>
                    </a:lnTo>
                    <a:lnTo>
                      <a:pt x="81000" y="92913"/>
                    </a:lnTo>
                    <a:lnTo>
                      <a:pt x="77228" y="91351"/>
                    </a:lnTo>
                    <a:lnTo>
                      <a:pt x="79108" y="91655"/>
                    </a:lnTo>
                    <a:lnTo>
                      <a:pt x="80670" y="91821"/>
                    </a:lnTo>
                    <a:lnTo>
                      <a:pt x="81000" y="92913"/>
                    </a:lnTo>
                    <a:lnTo>
                      <a:pt x="81000" y="84899"/>
                    </a:lnTo>
                    <a:lnTo>
                      <a:pt x="79641" y="84124"/>
                    </a:lnTo>
                    <a:lnTo>
                      <a:pt x="79286" y="83947"/>
                    </a:lnTo>
                    <a:lnTo>
                      <a:pt x="78981" y="83781"/>
                    </a:lnTo>
                    <a:lnTo>
                      <a:pt x="78968" y="83947"/>
                    </a:lnTo>
                    <a:lnTo>
                      <a:pt x="78790" y="83896"/>
                    </a:lnTo>
                    <a:lnTo>
                      <a:pt x="78600" y="83820"/>
                    </a:lnTo>
                    <a:lnTo>
                      <a:pt x="78600" y="86131"/>
                    </a:lnTo>
                    <a:lnTo>
                      <a:pt x="78447" y="86410"/>
                    </a:lnTo>
                    <a:lnTo>
                      <a:pt x="78016" y="85928"/>
                    </a:lnTo>
                    <a:lnTo>
                      <a:pt x="77050" y="86347"/>
                    </a:lnTo>
                    <a:lnTo>
                      <a:pt x="77914" y="85877"/>
                    </a:lnTo>
                    <a:lnTo>
                      <a:pt x="74574" y="86614"/>
                    </a:lnTo>
                    <a:lnTo>
                      <a:pt x="75552" y="85852"/>
                    </a:lnTo>
                    <a:lnTo>
                      <a:pt x="75552" y="85725"/>
                    </a:lnTo>
                    <a:lnTo>
                      <a:pt x="73253" y="83197"/>
                    </a:lnTo>
                    <a:lnTo>
                      <a:pt x="72999" y="82486"/>
                    </a:lnTo>
                    <a:lnTo>
                      <a:pt x="72580" y="81280"/>
                    </a:lnTo>
                    <a:lnTo>
                      <a:pt x="73279" y="81280"/>
                    </a:lnTo>
                    <a:lnTo>
                      <a:pt x="75399" y="82372"/>
                    </a:lnTo>
                    <a:lnTo>
                      <a:pt x="77089" y="84645"/>
                    </a:lnTo>
                    <a:lnTo>
                      <a:pt x="78549" y="85788"/>
                    </a:lnTo>
                    <a:lnTo>
                      <a:pt x="78600" y="86131"/>
                    </a:lnTo>
                    <a:lnTo>
                      <a:pt x="78600" y="83820"/>
                    </a:lnTo>
                    <a:lnTo>
                      <a:pt x="78130" y="83680"/>
                    </a:lnTo>
                    <a:lnTo>
                      <a:pt x="78346" y="83464"/>
                    </a:lnTo>
                    <a:lnTo>
                      <a:pt x="77825" y="83197"/>
                    </a:lnTo>
                    <a:lnTo>
                      <a:pt x="76720" y="82524"/>
                    </a:lnTo>
                    <a:lnTo>
                      <a:pt x="78066" y="82473"/>
                    </a:lnTo>
                    <a:lnTo>
                      <a:pt x="78587" y="82384"/>
                    </a:lnTo>
                    <a:lnTo>
                      <a:pt x="77012" y="81254"/>
                    </a:lnTo>
                    <a:lnTo>
                      <a:pt x="76657" y="80835"/>
                    </a:lnTo>
                    <a:lnTo>
                      <a:pt x="75946" y="80467"/>
                    </a:lnTo>
                    <a:lnTo>
                      <a:pt x="76009" y="81076"/>
                    </a:lnTo>
                    <a:lnTo>
                      <a:pt x="75031" y="81280"/>
                    </a:lnTo>
                    <a:lnTo>
                      <a:pt x="73367" y="80010"/>
                    </a:lnTo>
                    <a:lnTo>
                      <a:pt x="70624" y="78740"/>
                    </a:lnTo>
                    <a:lnTo>
                      <a:pt x="70751" y="78740"/>
                    </a:lnTo>
                    <a:lnTo>
                      <a:pt x="71437" y="77470"/>
                    </a:lnTo>
                    <a:lnTo>
                      <a:pt x="70573" y="76200"/>
                    </a:lnTo>
                    <a:lnTo>
                      <a:pt x="72936" y="76200"/>
                    </a:lnTo>
                    <a:lnTo>
                      <a:pt x="73558" y="77470"/>
                    </a:lnTo>
                    <a:lnTo>
                      <a:pt x="74460" y="76200"/>
                    </a:lnTo>
                    <a:lnTo>
                      <a:pt x="75361" y="74930"/>
                    </a:lnTo>
                    <a:lnTo>
                      <a:pt x="72288" y="74930"/>
                    </a:lnTo>
                    <a:lnTo>
                      <a:pt x="71653" y="74930"/>
                    </a:lnTo>
                    <a:lnTo>
                      <a:pt x="72199" y="74701"/>
                    </a:lnTo>
                    <a:lnTo>
                      <a:pt x="72313" y="74510"/>
                    </a:lnTo>
                    <a:lnTo>
                      <a:pt x="72440" y="72593"/>
                    </a:lnTo>
                    <a:lnTo>
                      <a:pt x="72555" y="72364"/>
                    </a:lnTo>
                    <a:lnTo>
                      <a:pt x="75577" y="71335"/>
                    </a:lnTo>
                    <a:lnTo>
                      <a:pt x="72669" y="74510"/>
                    </a:lnTo>
                    <a:lnTo>
                      <a:pt x="74752" y="73660"/>
                    </a:lnTo>
                    <a:lnTo>
                      <a:pt x="75704" y="71285"/>
                    </a:lnTo>
                    <a:lnTo>
                      <a:pt x="76187" y="71120"/>
                    </a:lnTo>
                    <a:lnTo>
                      <a:pt x="72072" y="67310"/>
                    </a:lnTo>
                    <a:lnTo>
                      <a:pt x="70700" y="66040"/>
                    </a:lnTo>
                    <a:lnTo>
                      <a:pt x="78549" y="66040"/>
                    </a:lnTo>
                    <a:lnTo>
                      <a:pt x="78752" y="67310"/>
                    </a:lnTo>
                    <a:lnTo>
                      <a:pt x="80721" y="69850"/>
                    </a:lnTo>
                    <a:lnTo>
                      <a:pt x="77851" y="71120"/>
                    </a:lnTo>
                    <a:lnTo>
                      <a:pt x="80594" y="71120"/>
                    </a:lnTo>
                    <a:lnTo>
                      <a:pt x="81851" y="72390"/>
                    </a:lnTo>
                    <a:lnTo>
                      <a:pt x="79184" y="73660"/>
                    </a:lnTo>
                    <a:lnTo>
                      <a:pt x="80975" y="73660"/>
                    </a:lnTo>
                    <a:lnTo>
                      <a:pt x="77978" y="74930"/>
                    </a:lnTo>
                    <a:lnTo>
                      <a:pt x="78689" y="77470"/>
                    </a:lnTo>
                    <a:lnTo>
                      <a:pt x="80391" y="80010"/>
                    </a:lnTo>
                    <a:lnTo>
                      <a:pt x="81534" y="82550"/>
                    </a:lnTo>
                    <a:lnTo>
                      <a:pt x="81622" y="81280"/>
                    </a:lnTo>
                    <a:lnTo>
                      <a:pt x="79717" y="78740"/>
                    </a:lnTo>
                    <a:lnTo>
                      <a:pt x="82384" y="78740"/>
                    </a:lnTo>
                    <a:lnTo>
                      <a:pt x="82334" y="77470"/>
                    </a:lnTo>
                    <a:lnTo>
                      <a:pt x="83070" y="78740"/>
                    </a:lnTo>
                    <a:lnTo>
                      <a:pt x="82384" y="78740"/>
                    </a:lnTo>
                    <a:lnTo>
                      <a:pt x="82410" y="79527"/>
                    </a:lnTo>
                    <a:lnTo>
                      <a:pt x="83134" y="78854"/>
                    </a:lnTo>
                    <a:lnTo>
                      <a:pt x="86029" y="83820"/>
                    </a:lnTo>
                    <a:lnTo>
                      <a:pt x="86004" y="80010"/>
                    </a:lnTo>
                    <a:lnTo>
                      <a:pt x="84836" y="77470"/>
                    </a:lnTo>
                    <a:lnTo>
                      <a:pt x="84239" y="76200"/>
                    </a:lnTo>
                    <a:lnTo>
                      <a:pt x="84785" y="76200"/>
                    </a:lnTo>
                    <a:lnTo>
                      <a:pt x="82092" y="74930"/>
                    </a:lnTo>
                    <a:lnTo>
                      <a:pt x="83515" y="72390"/>
                    </a:lnTo>
                    <a:lnTo>
                      <a:pt x="84061" y="72910"/>
                    </a:lnTo>
                    <a:lnTo>
                      <a:pt x="84137" y="72390"/>
                    </a:lnTo>
                    <a:lnTo>
                      <a:pt x="84302" y="71120"/>
                    </a:lnTo>
                    <a:lnTo>
                      <a:pt x="80708" y="68580"/>
                    </a:lnTo>
                    <a:lnTo>
                      <a:pt x="84099" y="67310"/>
                    </a:lnTo>
                    <a:lnTo>
                      <a:pt x="86614" y="67310"/>
                    </a:lnTo>
                    <a:lnTo>
                      <a:pt x="84823" y="68580"/>
                    </a:lnTo>
                    <a:lnTo>
                      <a:pt x="85204" y="69850"/>
                    </a:lnTo>
                    <a:lnTo>
                      <a:pt x="92862" y="67310"/>
                    </a:lnTo>
                    <a:lnTo>
                      <a:pt x="98221" y="68580"/>
                    </a:lnTo>
                    <a:lnTo>
                      <a:pt x="100228" y="68580"/>
                    </a:lnTo>
                    <a:lnTo>
                      <a:pt x="109334" y="68580"/>
                    </a:lnTo>
                    <a:lnTo>
                      <a:pt x="106984" y="69850"/>
                    </a:lnTo>
                    <a:lnTo>
                      <a:pt x="100228" y="68580"/>
                    </a:lnTo>
                    <a:lnTo>
                      <a:pt x="95859" y="72390"/>
                    </a:lnTo>
                    <a:lnTo>
                      <a:pt x="99275" y="73660"/>
                    </a:lnTo>
                    <a:lnTo>
                      <a:pt x="102006" y="69850"/>
                    </a:lnTo>
                    <a:lnTo>
                      <a:pt x="105003" y="69850"/>
                    </a:lnTo>
                    <a:lnTo>
                      <a:pt x="102666" y="71120"/>
                    </a:lnTo>
                    <a:lnTo>
                      <a:pt x="102463" y="72390"/>
                    </a:lnTo>
                    <a:lnTo>
                      <a:pt x="105651" y="73660"/>
                    </a:lnTo>
                    <a:lnTo>
                      <a:pt x="106591" y="71120"/>
                    </a:lnTo>
                    <a:lnTo>
                      <a:pt x="108394" y="71120"/>
                    </a:lnTo>
                    <a:lnTo>
                      <a:pt x="111213" y="70015"/>
                    </a:lnTo>
                    <a:lnTo>
                      <a:pt x="111099" y="69850"/>
                    </a:lnTo>
                    <a:lnTo>
                      <a:pt x="109359" y="69850"/>
                    </a:lnTo>
                    <a:lnTo>
                      <a:pt x="113525" y="67310"/>
                    </a:lnTo>
                    <a:lnTo>
                      <a:pt x="117881" y="66040"/>
                    </a:lnTo>
                    <a:lnTo>
                      <a:pt x="122237" y="64770"/>
                    </a:lnTo>
                    <a:lnTo>
                      <a:pt x="130708" y="64770"/>
                    </a:lnTo>
                    <a:lnTo>
                      <a:pt x="130644" y="65697"/>
                    </a:lnTo>
                    <a:lnTo>
                      <a:pt x="131076" y="64770"/>
                    </a:lnTo>
                    <a:lnTo>
                      <a:pt x="137147" y="67310"/>
                    </a:lnTo>
                    <a:lnTo>
                      <a:pt x="134785" y="69850"/>
                    </a:lnTo>
                    <a:lnTo>
                      <a:pt x="139954" y="68580"/>
                    </a:lnTo>
                    <a:lnTo>
                      <a:pt x="139954" y="71120"/>
                    </a:lnTo>
                    <a:lnTo>
                      <a:pt x="142582" y="68580"/>
                    </a:lnTo>
                    <a:lnTo>
                      <a:pt x="145237" y="67310"/>
                    </a:lnTo>
                    <a:lnTo>
                      <a:pt x="147955" y="66040"/>
                    </a:lnTo>
                    <a:lnTo>
                      <a:pt x="156540" y="66040"/>
                    </a:lnTo>
                    <a:lnTo>
                      <a:pt x="157099" y="65849"/>
                    </a:lnTo>
                    <a:lnTo>
                      <a:pt x="155409" y="64770"/>
                    </a:lnTo>
                    <a:lnTo>
                      <a:pt x="161074" y="60960"/>
                    </a:lnTo>
                    <a:lnTo>
                      <a:pt x="165798" y="67310"/>
                    </a:lnTo>
                    <a:lnTo>
                      <a:pt x="172999" y="64770"/>
                    </a:lnTo>
                    <a:lnTo>
                      <a:pt x="169633" y="66040"/>
                    </a:lnTo>
                    <a:lnTo>
                      <a:pt x="175006" y="67310"/>
                    </a:lnTo>
                    <a:lnTo>
                      <a:pt x="183781" y="64770"/>
                    </a:lnTo>
                    <a:lnTo>
                      <a:pt x="183464" y="68580"/>
                    </a:lnTo>
                    <a:lnTo>
                      <a:pt x="184277" y="64770"/>
                    </a:lnTo>
                    <a:lnTo>
                      <a:pt x="193763" y="64770"/>
                    </a:lnTo>
                    <a:lnTo>
                      <a:pt x="195973" y="63500"/>
                    </a:lnTo>
                    <a:lnTo>
                      <a:pt x="188277" y="63500"/>
                    </a:lnTo>
                    <a:lnTo>
                      <a:pt x="178955" y="60960"/>
                    </a:lnTo>
                    <a:lnTo>
                      <a:pt x="171488" y="60960"/>
                    </a:lnTo>
                    <a:lnTo>
                      <a:pt x="176530" y="58420"/>
                    </a:lnTo>
                    <a:lnTo>
                      <a:pt x="180124" y="57150"/>
                    </a:lnTo>
                    <a:lnTo>
                      <a:pt x="84810" y="57150"/>
                    </a:lnTo>
                    <a:lnTo>
                      <a:pt x="84658" y="57150"/>
                    </a:lnTo>
                    <a:lnTo>
                      <a:pt x="83693" y="60883"/>
                    </a:lnTo>
                    <a:lnTo>
                      <a:pt x="83578" y="61036"/>
                    </a:lnTo>
                    <a:lnTo>
                      <a:pt x="82156" y="62230"/>
                    </a:lnTo>
                    <a:lnTo>
                      <a:pt x="77571" y="63500"/>
                    </a:lnTo>
                    <a:lnTo>
                      <a:pt x="77597" y="62230"/>
                    </a:lnTo>
                    <a:lnTo>
                      <a:pt x="77622" y="60960"/>
                    </a:lnTo>
                    <a:lnTo>
                      <a:pt x="81749" y="60960"/>
                    </a:lnTo>
                    <a:lnTo>
                      <a:pt x="80886" y="58420"/>
                    </a:lnTo>
                    <a:lnTo>
                      <a:pt x="80454" y="57150"/>
                    </a:lnTo>
                    <a:lnTo>
                      <a:pt x="79159" y="53340"/>
                    </a:lnTo>
                    <a:lnTo>
                      <a:pt x="84772" y="57124"/>
                    </a:lnTo>
                    <a:lnTo>
                      <a:pt x="85013" y="54610"/>
                    </a:lnTo>
                    <a:lnTo>
                      <a:pt x="81813" y="54610"/>
                    </a:lnTo>
                    <a:lnTo>
                      <a:pt x="82296" y="53340"/>
                    </a:lnTo>
                    <a:lnTo>
                      <a:pt x="82537" y="53340"/>
                    </a:lnTo>
                    <a:lnTo>
                      <a:pt x="82486" y="52070"/>
                    </a:lnTo>
                    <a:lnTo>
                      <a:pt x="90246" y="52070"/>
                    </a:lnTo>
                    <a:lnTo>
                      <a:pt x="90589" y="55880"/>
                    </a:lnTo>
                    <a:lnTo>
                      <a:pt x="84810" y="57124"/>
                    </a:lnTo>
                    <a:lnTo>
                      <a:pt x="180200" y="57124"/>
                    </a:lnTo>
                    <a:lnTo>
                      <a:pt x="185762" y="54610"/>
                    </a:lnTo>
                    <a:lnTo>
                      <a:pt x="187794" y="54610"/>
                    </a:lnTo>
                    <a:lnTo>
                      <a:pt x="188556" y="55880"/>
                    </a:lnTo>
                    <a:lnTo>
                      <a:pt x="190512" y="54610"/>
                    </a:lnTo>
                    <a:lnTo>
                      <a:pt x="190868" y="53340"/>
                    </a:lnTo>
                    <a:lnTo>
                      <a:pt x="191236" y="52070"/>
                    </a:lnTo>
                    <a:lnTo>
                      <a:pt x="194551" y="52070"/>
                    </a:lnTo>
                    <a:lnTo>
                      <a:pt x="195376" y="53340"/>
                    </a:lnTo>
                    <a:lnTo>
                      <a:pt x="202057" y="55245"/>
                    </a:lnTo>
                    <a:lnTo>
                      <a:pt x="199275" y="55880"/>
                    </a:lnTo>
                    <a:lnTo>
                      <a:pt x="202996" y="59690"/>
                    </a:lnTo>
                    <a:lnTo>
                      <a:pt x="190500" y="55880"/>
                    </a:lnTo>
                    <a:lnTo>
                      <a:pt x="194818" y="60960"/>
                    </a:lnTo>
                    <a:lnTo>
                      <a:pt x="197599" y="59690"/>
                    </a:lnTo>
                    <a:lnTo>
                      <a:pt x="200279" y="59690"/>
                    </a:lnTo>
                    <a:lnTo>
                      <a:pt x="199898" y="61607"/>
                    </a:lnTo>
                    <a:lnTo>
                      <a:pt x="201485" y="61036"/>
                    </a:lnTo>
                    <a:lnTo>
                      <a:pt x="202298" y="59690"/>
                    </a:lnTo>
                    <a:lnTo>
                      <a:pt x="207924" y="60960"/>
                    </a:lnTo>
                    <a:lnTo>
                      <a:pt x="208000" y="66040"/>
                    </a:lnTo>
                    <a:lnTo>
                      <a:pt x="212267" y="67081"/>
                    </a:lnTo>
                    <a:lnTo>
                      <a:pt x="219925" y="62230"/>
                    </a:lnTo>
                    <a:lnTo>
                      <a:pt x="215874" y="60960"/>
                    </a:lnTo>
                    <a:lnTo>
                      <a:pt x="217678" y="59690"/>
                    </a:lnTo>
                    <a:lnTo>
                      <a:pt x="219062" y="60960"/>
                    </a:lnTo>
                    <a:lnTo>
                      <a:pt x="219811" y="62191"/>
                    </a:lnTo>
                    <a:lnTo>
                      <a:pt x="220065" y="61798"/>
                    </a:lnTo>
                    <a:lnTo>
                      <a:pt x="220573" y="62115"/>
                    </a:lnTo>
                    <a:lnTo>
                      <a:pt x="220319" y="61569"/>
                    </a:lnTo>
                    <a:lnTo>
                      <a:pt x="220548" y="60960"/>
                    </a:lnTo>
                    <a:lnTo>
                      <a:pt x="224739" y="60960"/>
                    </a:lnTo>
                    <a:lnTo>
                      <a:pt x="224459" y="59690"/>
                    </a:lnTo>
                    <a:lnTo>
                      <a:pt x="227634" y="63538"/>
                    </a:lnTo>
                    <a:lnTo>
                      <a:pt x="233210" y="68580"/>
                    </a:lnTo>
                    <a:lnTo>
                      <a:pt x="237642" y="71120"/>
                    </a:lnTo>
                    <a:lnTo>
                      <a:pt x="237261" y="76200"/>
                    </a:lnTo>
                    <a:lnTo>
                      <a:pt x="242443" y="77470"/>
                    </a:lnTo>
                    <a:lnTo>
                      <a:pt x="250164" y="78740"/>
                    </a:lnTo>
                    <a:lnTo>
                      <a:pt x="267436" y="81280"/>
                    </a:lnTo>
                    <a:lnTo>
                      <a:pt x="264121" y="82550"/>
                    </a:lnTo>
                    <a:lnTo>
                      <a:pt x="269608" y="86360"/>
                    </a:lnTo>
                    <a:lnTo>
                      <a:pt x="273621" y="85090"/>
                    </a:lnTo>
                    <a:lnTo>
                      <a:pt x="277279" y="82550"/>
                    </a:lnTo>
                    <a:lnTo>
                      <a:pt x="277736" y="82423"/>
                    </a:lnTo>
                    <a:lnTo>
                      <a:pt x="285521" y="86360"/>
                    </a:lnTo>
                    <a:lnTo>
                      <a:pt x="286918" y="88900"/>
                    </a:lnTo>
                    <a:lnTo>
                      <a:pt x="292366" y="88900"/>
                    </a:lnTo>
                    <a:lnTo>
                      <a:pt x="297713" y="86360"/>
                    </a:lnTo>
                    <a:lnTo>
                      <a:pt x="304076" y="90170"/>
                    </a:lnTo>
                    <a:lnTo>
                      <a:pt x="304304" y="92710"/>
                    </a:lnTo>
                    <a:lnTo>
                      <a:pt x="302577" y="96520"/>
                    </a:lnTo>
                    <a:lnTo>
                      <a:pt x="306285" y="99060"/>
                    </a:lnTo>
                    <a:lnTo>
                      <a:pt x="310019" y="97790"/>
                    </a:lnTo>
                    <a:lnTo>
                      <a:pt x="313664" y="100330"/>
                    </a:lnTo>
                    <a:lnTo>
                      <a:pt x="319735" y="101600"/>
                    </a:lnTo>
                    <a:lnTo>
                      <a:pt x="320941" y="104140"/>
                    </a:lnTo>
                    <a:lnTo>
                      <a:pt x="320357" y="104140"/>
                    </a:lnTo>
                    <a:lnTo>
                      <a:pt x="323392" y="107950"/>
                    </a:lnTo>
                    <a:lnTo>
                      <a:pt x="325945" y="105410"/>
                    </a:lnTo>
                    <a:lnTo>
                      <a:pt x="323100" y="102870"/>
                    </a:lnTo>
                    <a:lnTo>
                      <a:pt x="326301" y="102870"/>
                    </a:lnTo>
                    <a:lnTo>
                      <a:pt x="327774" y="104140"/>
                    </a:lnTo>
                    <a:lnTo>
                      <a:pt x="327393" y="104140"/>
                    </a:lnTo>
                    <a:lnTo>
                      <a:pt x="332905" y="106680"/>
                    </a:lnTo>
                    <a:lnTo>
                      <a:pt x="340360" y="106680"/>
                    </a:lnTo>
                    <a:lnTo>
                      <a:pt x="346608" y="113030"/>
                    </a:lnTo>
                    <a:lnTo>
                      <a:pt x="343319" y="113030"/>
                    </a:lnTo>
                    <a:lnTo>
                      <a:pt x="345884" y="120650"/>
                    </a:lnTo>
                    <a:lnTo>
                      <a:pt x="341236" y="115570"/>
                    </a:lnTo>
                    <a:lnTo>
                      <a:pt x="343725" y="116840"/>
                    </a:lnTo>
                    <a:lnTo>
                      <a:pt x="343306" y="115570"/>
                    </a:lnTo>
                    <a:lnTo>
                      <a:pt x="342480" y="113030"/>
                    </a:lnTo>
                    <a:lnTo>
                      <a:pt x="343039" y="111760"/>
                    </a:lnTo>
                    <a:lnTo>
                      <a:pt x="341680" y="109220"/>
                    </a:lnTo>
                    <a:lnTo>
                      <a:pt x="336461" y="109220"/>
                    </a:lnTo>
                    <a:lnTo>
                      <a:pt x="336156" y="110490"/>
                    </a:lnTo>
                    <a:lnTo>
                      <a:pt x="332994" y="113030"/>
                    </a:lnTo>
                    <a:lnTo>
                      <a:pt x="330606" y="114300"/>
                    </a:lnTo>
                    <a:lnTo>
                      <a:pt x="334073" y="114300"/>
                    </a:lnTo>
                    <a:lnTo>
                      <a:pt x="337832" y="116840"/>
                    </a:lnTo>
                    <a:lnTo>
                      <a:pt x="340131" y="119380"/>
                    </a:lnTo>
                    <a:lnTo>
                      <a:pt x="341452" y="120650"/>
                    </a:lnTo>
                    <a:lnTo>
                      <a:pt x="343433" y="123190"/>
                    </a:lnTo>
                    <a:lnTo>
                      <a:pt x="344525" y="123190"/>
                    </a:lnTo>
                    <a:lnTo>
                      <a:pt x="346125" y="124460"/>
                    </a:lnTo>
                    <a:lnTo>
                      <a:pt x="347802" y="123190"/>
                    </a:lnTo>
                    <a:lnTo>
                      <a:pt x="347980" y="124460"/>
                    </a:lnTo>
                    <a:lnTo>
                      <a:pt x="348449" y="125730"/>
                    </a:lnTo>
                    <a:lnTo>
                      <a:pt x="349173" y="129540"/>
                    </a:lnTo>
                    <a:lnTo>
                      <a:pt x="350697" y="137160"/>
                    </a:lnTo>
                    <a:lnTo>
                      <a:pt x="350989" y="139700"/>
                    </a:lnTo>
                    <a:lnTo>
                      <a:pt x="351066" y="144081"/>
                    </a:lnTo>
                    <a:lnTo>
                      <a:pt x="350951" y="146050"/>
                    </a:lnTo>
                    <a:lnTo>
                      <a:pt x="350735" y="148590"/>
                    </a:lnTo>
                    <a:lnTo>
                      <a:pt x="351663" y="147320"/>
                    </a:lnTo>
                    <a:lnTo>
                      <a:pt x="352183" y="147320"/>
                    </a:lnTo>
                    <a:lnTo>
                      <a:pt x="351320" y="149860"/>
                    </a:lnTo>
                    <a:lnTo>
                      <a:pt x="350177" y="152539"/>
                    </a:lnTo>
                    <a:lnTo>
                      <a:pt x="349021" y="154940"/>
                    </a:lnTo>
                    <a:lnTo>
                      <a:pt x="348462" y="153670"/>
                    </a:lnTo>
                    <a:lnTo>
                      <a:pt x="345986" y="157480"/>
                    </a:lnTo>
                    <a:lnTo>
                      <a:pt x="344779" y="158750"/>
                    </a:lnTo>
                    <a:lnTo>
                      <a:pt x="344246" y="157480"/>
                    </a:lnTo>
                    <a:lnTo>
                      <a:pt x="343712" y="156210"/>
                    </a:lnTo>
                    <a:lnTo>
                      <a:pt x="343496" y="154940"/>
                    </a:lnTo>
                    <a:lnTo>
                      <a:pt x="343141" y="153670"/>
                    </a:lnTo>
                    <a:lnTo>
                      <a:pt x="344043" y="152539"/>
                    </a:lnTo>
                    <a:lnTo>
                      <a:pt x="342366" y="148590"/>
                    </a:lnTo>
                    <a:lnTo>
                      <a:pt x="343204" y="157480"/>
                    </a:lnTo>
                    <a:lnTo>
                      <a:pt x="340753" y="154940"/>
                    </a:lnTo>
                    <a:lnTo>
                      <a:pt x="341223" y="153670"/>
                    </a:lnTo>
                    <a:lnTo>
                      <a:pt x="340753" y="151295"/>
                    </a:lnTo>
                    <a:lnTo>
                      <a:pt x="338734" y="156210"/>
                    </a:lnTo>
                    <a:lnTo>
                      <a:pt x="343255" y="158750"/>
                    </a:lnTo>
                    <a:lnTo>
                      <a:pt x="339026" y="162560"/>
                    </a:lnTo>
                    <a:lnTo>
                      <a:pt x="341007" y="166370"/>
                    </a:lnTo>
                    <a:lnTo>
                      <a:pt x="343154" y="171450"/>
                    </a:lnTo>
                    <a:lnTo>
                      <a:pt x="340144" y="177800"/>
                    </a:lnTo>
                    <a:lnTo>
                      <a:pt x="338874" y="175260"/>
                    </a:lnTo>
                    <a:lnTo>
                      <a:pt x="339394" y="182880"/>
                    </a:lnTo>
                    <a:lnTo>
                      <a:pt x="336689" y="180340"/>
                    </a:lnTo>
                    <a:lnTo>
                      <a:pt x="337908" y="182880"/>
                    </a:lnTo>
                    <a:lnTo>
                      <a:pt x="337693" y="183146"/>
                    </a:lnTo>
                    <a:lnTo>
                      <a:pt x="338010" y="185420"/>
                    </a:lnTo>
                    <a:lnTo>
                      <a:pt x="339991" y="186690"/>
                    </a:lnTo>
                    <a:lnTo>
                      <a:pt x="338937" y="189230"/>
                    </a:lnTo>
                    <a:lnTo>
                      <a:pt x="338074" y="189230"/>
                    </a:lnTo>
                    <a:lnTo>
                      <a:pt x="338874" y="193040"/>
                    </a:lnTo>
                    <a:lnTo>
                      <a:pt x="344385" y="191770"/>
                    </a:lnTo>
                    <a:lnTo>
                      <a:pt x="342785" y="198120"/>
                    </a:lnTo>
                    <a:lnTo>
                      <a:pt x="340410" y="205740"/>
                    </a:lnTo>
                    <a:lnTo>
                      <a:pt x="338213" y="203200"/>
                    </a:lnTo>
                    <a:lnTo>
                      <a:pt x="336219" y="198120"/>
                    </a:lnTo>
                    <a:lnTo>
                      <a:pt x="335864" y="197866"/>
                    </a:lnTo>
                    <a:lnTo>
                      <a:pt x="335051" y="204470"/>
                    </a:lnTo>
                    <a:lnTo>
                      <a:pt x="333362" y="207010"/>
                    </a:lnTo>
                    <a:lnTo>
                      <a:pt x="376453" y="207010"/>
                    </a:lnTo>
                    <a:lnTo>
                      <a:pt x="376072" y="205740"/>
                    </a:lnTo>
                    <a:lnTo>
                      <a:pt x="376770" y="204470"/>
                    </a:lnTo>
                    <a:lnTo>
                      <a:pt x="378879" y="200660"/>
                    </a:lnTo>
                    <a:lnTo>
                      <a:pt x="379272" y="201206"/>
                    </a:lnTo>
                    <a:lnTo>
                      <a:pt x="379387" y="200660"/>
                    </a:lnTo>
                    <a:lnTo>
                      <a:pt x="381025" y="193040"/>
                    </a:lnTo>
                    <a:lnTo>
                      <a:pt x="383565" y="193040"/>
                    </a:lnTo>
                    <a:lnTo>
                      <a:pt x="383755" y="194310"/>
                    </a:lnTo>
                    <a:lnTo>
                      <a:pt x="383882" y="200660"/>
                    </a:lnTo>
                    <a:lnTo>
                      <a:pt x="385127" y="203200"/>
                    </a:lnTo>
                    <a:lnTo>
                      <a:pt x="384606" y="201930"/>
                    </a:lnTo>
                    <a:lnTo>
                      <a:pt x="387515" y="196850"/>
                    </a:lnTo>
                    <a:lnTo>
                      <a:pt x="388416" y="198120"/>
                    </a:lnTo>
                    <a:lnTo>
                      <a:pt x="385292" y="205562"/>
                    </a:lnTo>
                    <a:lnTo>
                      <a:pt x="389496" y="203200"/>
                    </a:lnTo>
                    <a:lnTo>
                      <a:pt x="386194" y="209384"/>
                    </a:lnTo>
                    <a:lnTo>
                      <a:pt x="391223" y="204470"/>
                    </a:lnTo>
                    <a:lnTo>
                      <a:pt x="390842" y="203200"/>
                    </a:lnTo>
                    <a:lnTo>
                      <a:pt x="389331" y="198120"/>
                    </a:lnTo>
                    <a:lnTo>
                      <a:pt x="389521" y="196850"/>
                    </a:lnTo>
                    <a:lnTo>
                      <a:pt x="390055" y="193040"/>
                    </a:lnTo>
                    <a:lnTo>
                      <a:pt x="390423" y="190500"/>
                    </a:lnTo>
                    <a:lnTo>
                      <a:pt x="390525" y="191033"/>
                    </a:lnTo>
                    <a:lnTo>
                      <a:pt x="390525" y="190500"/>
                    </a:lnTo>
                    <a:lnTo>
                      <a:pt x="390486" y="181610"/>
                    </a:lnTo>
                    <a:lnTo>
                      <a:pt x="395605" y="181610"/>
                    </a:lnTo>
                    <a:lnTo>
                      <a:pt x="395935" y="179070"/>
                    </a:lnTo>
                    <a:lnTo>
                      <a:pt x="396113" y="177800"/>
                    </a:lnTo>
                    <a:lnTo>
                      <a:pt x="396608" y="173990"/>
                    </a:lnTo>
                    <a:lnTo>
                      <a:pt x="395249" y="170180"/>
                    </a:lnTo>
                    <a:lnTo>
                      <a:pt x="395249" y="168910"/>
                    </a:lnTo>
                    <a:lnTo>
                      <a:pt x="395236" y="160020"/>
                    </a:lnTo>
                    <a:lnTo>
                      <a:pt x="372313" y="160020"/>
                    </a:lnTo>
                    <a:lnTo>
                      <a:pt x="369239" y="160020"/>
                    </a:lnTo>
                    <a:lnTo>
                      <a:pt x="369252" y="163830"/>
                    </a:lnTo>
                    <a:lnTo>
                      <a:pt x="368477" y="168910"/>
                    </a:lnTo>
                    <a:lnTo>
                      <a:pt x="368084" y="168910"/>
                    </a:lnTo>
                    <a:lnTo>
                      <a:pt x="367601" y="167640"/>
                    </a:lnTo>
                    <a:lnTo>
                      <a:pt x="366839" y="166370"/>
                    </a:lnTo>
                    <a:lnTo>
                      <a:pt x="366064" y="165100"/>
                    </a:lnTo>
                    <a:lnTo>
                      <a:pt x="365417" y="163830"/>
                    </a:lnTo>
                    <a:lnTo>
                      <a:pt x="365099" y="162560"/>
                    </a:lnTo>
                    <a:lnTo>
                      <a:pt x="365213" y="165100"/>
                    </a:lnTo>
                    <a:lnTo>
                      <a:pt x="364185" y="166370"/>
                    </a:lnTo>
                    <a:lnTo>
                      <a:pt x="363118" y="163664"/>
                    </a:lnTo>
                    <a:lnTo>
                      <a:pt x="361835" y="167640"/>
                    </a:lnTo>
                    <a:lnTo>
                      <a:pt x="357060" y="167640"/>
                    </a:lnTo>
                    <a:lnTo>
                      <a:pt x="354965" y="161290"/>
                    </a:lnTo>
                    <a:lnTo>
                      <a:pt x="355358" y="158750"/>
                    </a:lnTo>
                    <a:lnTo>
                      <a:pt x="355739" y="156210"/>
                    </a:lnTo>
                    <a:lnTo>
                      <a:pt x="356870" y="161290"/>
                    </a:lnTo>
                    <a:lnTo>
                      <a:pt x="358355" y="158750"/>
                    </a:lnTo>
                    <a:lnTo>
                      <a:pt x="355790" y="156210"/>
                    </a:lnTo>
                    <a:lnTo>
                      <a:pt x="354495" y="154940"/>
                    </a:lnTo>
                    <a:lnTo>
                      <a:pt x="361962" y="154940"/>
                    </a:lnTo>
                    <a:lnTo>
                      <a:pt x="357505" y="149860"/>
                    </a:lnTo>
                    <a:lnTo>
                      <a:pt x="357263" y="147320"/>
                    </a:lnTo>
                    <a:lnTo>
                      <a:pt x="357022" y="144780"/>
                    </a:lnTo>
                    <a:lnTo>
                      <a:pt x="359410" y="147320"/>
                    </a:lnTo>
                    <a:lnTo>
                      <a:pt x="360629" y="144780"/>
                    </a:lnTo>
                    <a:lnTo>
                      <a:pt x="361099" y="149860"/>
                    </a:lnTo>
                    <a:lnTo>
                      <a:pt x="363105" y="144322"/>
                    </a:lnTo>
                    <a:lnTo>
                      <a:pt x="361162" y="144780"/>
                    </a:lnTo>
                    <a:lnTo>
                      <a:pt x="362318" y="140970"/>
                    </a:lnTo>
                    <a:lnTo>
                      <a:pt x="365696" y="139700"/>
                    </a:lnTo>
                    <a:lnTo>
                      <a:pt x="366598" y="137160"/>
                    </a:lnTo>
                    <a:lnTo>
                      <a:pt x="366725" y="131470"/>
                    </a:lnTo>
                    <a:lnTo>
                      <a:pt x="366649" y="129159"/>
                    </a:lnTo>
                    <a:lnTo>
                      <a:pt x="366395" y="128270"/>
                    </a:lnTo>
                    <a:lnTo>
                      <a:pt x="366026" y="127000"/>
                    </a:lnTo>
                    <a:lnTo>
                      <a:pt x="364921" y="123177"/>
                    </a:lnTo>
                    <a:lnTo>
                      <a:pt x="363918" y="121920"/>
                    </a:lnTo>
                    <a:lnTo>
                      <a:pt x="363004" y="127000"/>
                    </a:lnTo>
                    <a:lnTo>
                      <a:pt x="361086" y="120650"/>
                    </a:lnTo>
                    <a:lnTo>
                      <a:pt x="359359" y="121920"/>
                    </a:lnTo>
                    <a:lnTo>
                      <a:pt x="361022" y="121920"/>
                    </a:lnTo>
                    <a:lnTo>
                      <a:pt x="361734" y="123177"/>
                    </a:lnTo>
                    <a:lnTo>
                      <a:pt x="361581" y="125730"/>
                    </a:lnTo>
                    <a:lnTo>
                      <a:pt x="361378" y="127000"/>
                    </a:lnTo>
                    <a:lnTo>
                      <a:pt x="360794" y="128270"/>
                    </a:lnTo>
                    <a:lnTo>
                      <a:pt x="360184" y="128270"/>
                    </a:lnTo>
                    <a:lnTo>
                      <a:pt x="359486" y="125730"/>
                    </a:lnTo>
                    <a:lnTo>
                      <a:pt x="358838" y="124460"/>
                    </a:lnTo>
                    <a:lnTo>
                      <a:pt x="357936" y="121920"/>
                    </a:lnTo>
                    <a:lnTo>
                      <a:pt x="357403" y="119380"/>
                    </a:lnTo>
                    <a:lnTo>
                      <a:pt x="356577" y="118110"/>
                    </a:lnTo>
                    <a:lnTo>
                      <a:pt x="356019" y="117144"/>
                    </a:lnTo>
                    <a:lnTo>
                      <a:pt x="356120" y="118110"/>
                    </a:lnTo>
                    <a:lnTo>
                      <a:pt x="356628" y="119380"/>
                    </a:lnTo>
                    <a:lnTo>
                      <a:pt x="356336" y="121920"/>
                    </a:lnTo>
                    <a:lnTo>
                      <a:pt x="355434" y="120650"/>
                    </a:lnTo>
                    <a:lnTo>
                      <a:pt x="353364" y="119380"/>
                    </a:lnTo>
                    <a:lnTo>
                      <a:pt x="351536" y="118110"/>
                    </a:lnTo>
                    <a:lnTo>
                      <a:pt x="349897" y="116840"/>
                    </a:lnTo>
                    <a:lnTo>
                      <a:pt x="347865" y="116840"/>
                    </a:lnTo>
                    <a:lnTo>
                      <a:pt x="347929" y="114300"/>
                    </a:lnTo>
                    <a:lnTo>
                      <a:pt x="345821" y="111760"/>
                    </a:lnTo>
                    <a:lnTo>
                      <a:pt x="346240" y="110490"/>
                    </a:lnTo>
                    <a:lnTo>
                      <a:pt x="349440" y="110490"/>
                    </a:lnTo>
                    <a:lnTo>
                      <a:pt x="350837" y="111760"/>
                    </a:lnTo>
                    <a:lnTo>
                      <a:pt x="349948" y="114300"/>
                    </a:lnTo>
                    <a:lnTo>
                      <a:pt x="353618" y="114300"/>
                    </a:lnTo>
                    <a:lnTo>
                      <a:pt x="353237" y="113030"/>
                    </a:lnTo>
                    <a:lnTo>
                      <a:pt x="352577" y="110490"/>
                    </a:lnTo>
                    <a:lnTo>
                      <a:pt x="352094" y="109220"/>
                    </a:lnTo>
                    <a:lnTo>
                      <a:pt x="351485" y="106680"/>
                    </a:lnTo>
                    <a:lnTo>
                      <a:pt x="350837" y="104140"/>
                    </a:lnTo>
                    <a:lnTo>
                      <a:pt x="351269" y="102870"/>
                    </a:lnTo>
                    <a:lnTo>
                      <a:pt x="358825" y="111760"/>
                    </a:lnTo>
                    <a:lnTo>
                      <a:pt x="363308" y="116840"/>
                    </a:lnTo>
                    <a:lnTo>
                      <a:pt x="367868" y="124460"/>
                    </a:lnTo>
                    <a:lnTo>
                      <a:pt x="371551" y="130810"/>
                    </a:lnTo>
                    <a:lnTo>
                      <a:pt x="370992" y="130810"/>
                    </a:lnTo>
                    <a:lnTo>
                      <a:pt x="370700" y="129540"/>
                    </a:lnTo>
                    <a:lnTo>
                      <a:pt x="370865" y="130810"/>
                    </a:lnTo>
                    <a:lnTo>
                      <a:pt x="371894" y="138430"/>
                    </a:lnTo>
                    <a:lnTo>
                      <a:pt x="372427" y="142240"/>
                    </a:lnTo>
                    <a:lnTo>
                      <a:pt x="395541" y="142240"/>
                    </a:lnTo>
                    <a:lnTo>
                      <a:pt x="395478" y="140970"/>
                    </a:lnTo>
                    <a:lnTo>
                      <a:pt x="396786" y="142240"/>
                    </a:lnTo>
                    <a:lnTo>
                      <a:pt x="397700" y="140970"/>
                    </a:lnTo>
                    <a:lnTo>
                      <a:pt x="398843" y="139700"/>
                    </a:lnTo>
                    <a:close/>
                  </a:path>
                </a:pathLst>
              </a:custGeom>
              <a:solidFill>
                <a:srgbClr val="1CADEB"/>
              </a:solidFill>
            </p:spPr>
            <p:txBody>
              <a:bodyPr wrap="square" lIns="0" tIns="0" rIns="0" bIns="0" rtlCol="0"/>
              <a:lstStyle/>
              <a:p>
                <a:endParaRPr/>
              </a:p>
            </p:txBody>
          </p:sp>
          <p:sp>
            <p:nvSpPr>
              <p:cNvPr id="393" name="object 82"/>
              <p:cNvSpPr/>
              <p:nvPr/>
            </p:nvSpPr>
            <p:spPr>
              <a:xfrm>
                <a:off x="10354450" y="7792523"/>
                <a:ext cx="1305560" cy="1529715"/>
              </a:xfrm>
              <a:custGeom>
                <a:avLst/>
                <a:gdLst/>
                <a:ahLst/>
                <a:cxnLst/>
                <a:rect l="l" t="t" r="r" b="b"/>
                <a:pathLst>
                  <a:path w="1305559" h="1529715">
                    <a:moveTo>
                      <a:pt x="6540" y="151079"/>
                    </a:moveTo>
                    <a:lnTo>
                      <a:pt x="4178" y="145796"/>
                    </a:lnTo>
                    <a:lnTo>
                      <a:pt x="3454" y="146138"/>
                    </a:lnTo>
                    <a:lnTo>
                      <a:pt x="3048" y="147015"/>
                    </a:lnTo>
                    <a:lnTo>
                      <a:pt x="3568" y="149377"/>
                    </a:lnTo>
                    <a:lnTo>
                      <a:pt x="4394" y="149415"/>
                    </a:lnTo>
                    <a:lnTo>
                      <a:pt x="5461" y="150190"/>
                    </a:lnTo>
                    <a:lnTo>
                      <a:pt x="6540" y="151079"/>
                    </a:lnTo>
                    <a:close/>
                  </a:path>
                  <a:path w="1305559" h="1529715">
                    <a:moveTo>
                      <a:pt x="7454" y="145262"/>
                    </a:moveTo>
                    <a:lnTo>
                      <a:pt x="6261" y="142900"/>
                    </a:lnTo>
                    <a:lnTo>
                      <a:pt x="4838" y="139230"/>
                    </a:lnTo>
                    <a:lnTo>
                      <a:pt x="3835" y="136867"/>
                    </a:lnTo>
                    <a:lnTo>
                      <a:pt x="3581" y="140169"/>
                    </a:lnTo>
                    <a:lnTo>
                      <a:pt x="1181" y="135496"/>
                    </a:lnTo>
                    <a:lnTo>
                      <a:pt x="0" y="135356"/>
                    </a:lnTo>
                    <a:lnTo>
                      <a:pt x="1943" y="140373"/>
                    </a:lnTo>
                    <a:lnTo>
                      <a:pt x="2565" y="141947"/>
                    </a:lnTo>
                    <a:lnTo>
                      <a:pt x="3505" y="144411"/>
                    </a:lnTo>
                    <a:lnTo>
                      <a:pt x="4178" y="145796"/>
                    </a:lnTo>
                    <a:lnTo>
                      <a:pt x="5130" y="145351"/>
                    </a:lnTo>
                    <a:lnTo>
                      <a:pt x="6654" y="145846"/>
                    </a:lnTo>
                    <a:lnTo>
                      <a:pt x="7454" y="145262"/>
                    </a:lnTo>
                    <a:close/>
                  </a:path>
                  <a:path w="1305559" h="1529715">
                    <a:moveTo>
                      <a:pt x="18935" y="180581"/>
                    </a:moveTo>
                    <a:lnTo>
                      <a:pt x="18796" y="180263"/>
                    </a:lnTo>
                    <a:lnTo>
                      <a:pt x="17068" y="178841"/>
                    </a:lnTo>
                    <a:lnTo>
                      <a:pt x="18935" y="180581"/>
                    </a:lnTo>
                    <a:close/>
                  </a:path>
                  <a:path w="1305559" h="1529715">
                    <a:moveTo>
                      <a:pt x="19113" y="157200"/>
                    </a:moveTo>
                    <a:lnTo>
                      <a:pt x="18884" y="156324"/>
                    </a:lnTo>
                    <a:lnTo>
                      <a:pt x="18529" y="155384"/>
                    </a:lnTo>
                    <a:lnTo>
                      <a:pt x="17957" y="154343"/>
                    </a:lnTo>
                    <a:lnTo>
                      <a:pt x="18338" y="155422"/>
                    </a:lnTo>
                    <a:lnTo>
                      <a:pt x="18732" y="156324"/>
                    </a:lnTo>
                    <a:lnTo>
                      <a:pt x="19113" y="157200"/>
                    </a:lnTo>
                    <a:close/>
                  </a:path>
                  <a:path w="1305559" h="1529715">
                    <a:moveTo>
                      <a:pt x="19367" y="161582"/>
                    </a:moveTo>
                    <a:lnTo>
                      <a:pt x="17500" y="159207"/>
                    </a:lnTo>
                    <a:lnTo>
                      <a:pt x="17894" y="163639"/>
                    </a:lnTo>
                    <a:lnTo>
                      <a:pt x="19088" y="162915"/>
                    </a:lnTo>
                    <a:lnTo>
                      <a:pt x="19367" y="161582"/>
                    </a:lnTo>
                    <a:close/>
                  </a:path>
                  <a:path w="1305559" h="1529715">
                    <a:moveTo>
                      <a:pt x="28841" y="172440"/>
                    </a:moveTo>
                    <a:lnTo>
                      <a:pt x="26123" y="165328"/>
                    </a:lnTo>
                    <a:lnTo>
                      <a:pt x="22529" y="164604"/>
                    </a:lnTo>
                    <a:lnTo>
                      <a:pt x="19113" y="157200"/>
                    </a:lnTo>
                    <a:lnTo>
                      <a:pt x="19748" y="159613"/>
                    </a:lnTo>
                    <a:lnTo>
                      <a:pt x="19367" y="161582"/>
                    </a:lnTo>
                    <a:lnTo>
                      <a:pt x="25882" y="169811"/>
                    </a:lnTo>
                    <a:lnTo>
                      <a:pt x="28841" y="172440"/>
                    </a:lnTo>
                    <a:close/>
                  </a:path>
                  <a:path w="1305559" h="1529715">
                    <a:moveTo>
                      <a:pt x="38227" y="187477"/>
                    </a:moveTo>
                    <a:lnTo>
                      <a:pt x="36385" y="184912"/>
                    </a:lnTo>
                    <a:lnTo>
                      <a:pt x="36093" y="185216"/>
                    </a:lnTo>
                    <a:lnTo>
                      <a:pt x="38227" y="187477"/>
                    </a:lnTo>
                    <a:close/>
                  </a:path>
                  <a:path w="1305559" h="1529715">
                    <a:moveTo>
                      <a:pt x="54305" y="8724"/>
                    </a:moveTo>
                    <a:lnTo>
                      <a:pt x="53225" y="8343"/>
                    </a:lnTo>
                    <a:lnTo>
                      <a:pt x="51587" y="9220"/>
                    </a:lnTo>
                    <a:lnTo>
                      <a:pt x="51066" y="9766"/>
                    </a:lnTo>
                    <a:lnTo>
                      <a:pt x="48526" y="10883"/>
                    </a:lnTo>
                    <a:lnTo>
                      <a:pt x="50215" y="11087"/>
                    </a:lnTo>
                    <a:lnTo>
                      <a:pt x="54305" y="8724"/>
                    </a:lnTo>
                    <a:close/>
                  </a:path>
                  <a:path w="1305559" h="1529715">
                    <a:moveTo>
                      <a:pt x="57950" y="129768"/>
                    </a:moveTo>
                    <a:lnTo>
                      <a:pt x="55397" y="126288"/>
                    </a:lnTo>
                    <a:lnTo>
                      <a:pt x="56172" y="127787"/>
                    </a:lnTo>
                    <a:lnTo>
                      <a:pt x="57950" y="129768"/>
                    </a:lnTo>
                    <a:close/>
                  </a:path>
                  <a:path w="1305559" h="1529715">
                    <a:moveTo>
                      <a:pt x="62738" y="149733"/>
                    </a:moveTo>
                    <a:lnTo>
                      <a:pt x="59969" y="146773"/>
                    </a:lnTo>
                    <a:lnTo>
                      <a:pt x="59055" y="145770"/>
                    </a:lnTo>
                    <a:lnTo>
                      <a:pt x="61010" y="149771"/>
                    </a:lnTo>
                    <a:lnTo>
                      <a:pt x="59626" y="148297"/>
                    </a:lnTo>
                    <a:lnTo>
                      <a:pt x="62153" y="152273"/>
                    </a:lnTo>
                    <a:lnTo>
                      <a:pt x="62738" y="149733"/>
                    </a:lnTo>
                    <a:close/>
                  </a:path>
                  <a:path w="1305559" h="1529715">
                    <a:moveTo>
                      <a:pt x="66243" y="262407"/>
                    </a:moveTo>
                    <a:lnTo>
                      <a:pt x="63804" y="258432"/>
                    </a:lnTo>
                    <a:lnTo>
                      <a:pt x="64401" y="259765"/>
                    </a:lnTo>
                    <a:lnTo>
                      <a:pt x="65138" y="261086"/>
                    </a:lnTo>
                    <a:lnTo>
                      <a:pt x="66243" y="262407"/>
                    </a:lnTo>
                    <a:close/>
                  </a:path>
                  <a:path w="1305559" h="1529715">
                    <a:moveTo>
                      <a:pt x="69075" y="246265"/>
                    </a:moveTo>
                    <a:lnTo>
                      <a:pt x="68300" y="243840"/>
                    </a:lnTo>
                    <a:lnTo>
                      <a:pt x="67360" y="240906"/>
                    </a:lnTo>
                    <a:lnTo>
                      <a:pt x="66484" y="238163"/>
                    </a:lnTo>
                    <a:lnTo>
                      <a:pt x="59309" y="240906"/>
                    </a:lnTo>
                    <a:lnTo>
                      <a:pt x="56197" y="233235"/>
                    </a:lnTo>
                    <a:lnTo>
                      <a:pt x="58026" y="232575"/>
                    </a:lnTo>
                    <a:lnTo>
                      <a:pt x="60731" y="233908"/>
                    </a:lnTo>
                    <a:lnTo>
                      <a:pt x="59867" y="232575"/>
                    </a:lnTo>
                    <a:lnTo>
                      <a:pt x="57835" y="229425"/>
                    </a:lnTo>
                    <a:lnTo>
                      <a:pt x="58877" y="230390"/>
                    </a:lnTo>
                    <a:lnTo>
                      <a:pt x="57937" y="229425"/>
                    </a:lnTo>
                    <a:lnTo>
                      <a:pt x="52730" y="224066"/>
                    </a:lnTo>
                    <a:lnTo>
                      <a:pt x="59296" y="222516"/>
                    </a:lnTo>
                    <a:lnTo>
                      <a:pt x="52133" y="220395"/>
                    </a:lnTo>
                    <a:lnTo>
                      <a:pt x="54597" y="219163"/>
                    </a:lnTo>
                    <a:lnTo>
                      <a:pt x="50927" y="216789"/>
                    </a:lnTo>
                    <a:lnTo>
                      <a:pt x="47205" y="210223"/>
                    </a:lnTo>
                    <a:lnTo>
                      <a:pt x="44869" y="206641"/>
                    </a:lnTo>
                    <a:lnTo>
                      <a:pt x="45466" y="206616"/>
                    </a:lnTo>
                    <a:lnTo>
                      <a:pt x="41236" y="201726"/>
                    </a:lnTo>
                    <a:lnTo>
                      <a:pt x="40487" y="200533"/>
                    </a:lnTo>
                    <a:lnTo>
                      <a:pt x="39522" y="198996"/>
                    </a:lnTo>
                    <a:lnTo>
                      <a:pt x="37998" y="195846"/>
                    </a:lnTo>
                    <a:lnTo>
                      <a:pt x="34340" y="189699"/>
                    </a:lnTo>
                    <a:lnTo>
                      <a:pt x="40030" y="193725"/>
                    </a:lnTo>
                    <a:lnTo>
                      <a:pt x="39192" y="189699"/>
                    </a:lnTo>
                    <a:lnTo>
                      <a:pt x="39052" y="189039"/>
                    </a:lnTo>
                    <a:lnTo>
                      <a:pt x="35534" y="189661"/>
                    </a:lnTo>
                    <a:lnTo>
                      <a:pt x="34328" y="186524"/>
                    </a:lnTo>
                    <a:lnTo>
                      <a:pt x="34912" y="186499"/>
                    </a:lnTo>
                    <a:lnTo>
                      <a:pt x="36093" y="185216"/>
                    </a:lnTo>
                    <a:lnTo>
                      <a:pt x="31838" y="180695"/>
                    </a:lnTo>
                    <a:lnTo>
                      <a:pt x="29057" y="177749"/>
                    </a:lnTo>
                    <a:lnTo>
                      <a:pt x="26555" y="175082"/>
                    </a:lnTo>
                    <a:lnTo>
                      <a:pt x="22999" y="172440"/>
                    </a:lnTo>
                    <a:lnTo>
                      <a:pt x="25057" y="176682"/>
                    </a:lnTo>
                    <a:lnTo>
                      <a:pt x="24282" y="177749"/>
                    </a:lnTo>
                    <a:lnTo>
                      <a:pt x="22021" y="177228"/>
                    </a:lnTo>
                    <a:lnTo>
                      <a:pt x="19913" y="170319"/>
                    </a:lnTo>
                    <a:lnTo>
                      <a:pt x="21297" y="169265"/>
                    </a:lnTo>
                    <a:lnTo>
                      <a:pt x="22377" y="169811"/>
                    </a:lnTo>
                    <a:lnTo>
                      <a:pt x="24650" y="172974"/>
                    </a:lnTo>
                    <a:lnTo>
                      <a:pt x="24574" y="170319"/>
                    </a:lnTo>
                    <a:lnTo>
                      <a:pt x="22466" y="169265"/>
                    </a:lnTo>
                    <a:lnTo>
                      <a:pt x="18211" y="167132"/>
                    </a:lnTo>
                    <a:lnTo>
                      <a:pt x="17983" y="164541"/>
                    </a:lnTo>
                    <a:lnTo>
                      <a:pt x="17894" y="163639"/>
                    </a:lnTo>
                    <a:lnTo>
                      <a:pt x="16395" y="164541"/>
                    </a:lnTo>
                    <a:lnTo>
                      <a:pt x="14973" y="159118"/>
                    </a:lnTo>
                    <a:lnTo>
                      <a:pt x="14427" y="156984"/>
                    </a:lnTo>
                    <a:lnTo>
                      <a:pt x="13817" y="155740"/>
                    </a:lnTo>
                    <a:lnTo>
                      <a:pt x="11976" y="151968"/>
                    </a:lnTo>
                    <a:lnTo>
                      <a:pt x="12166" y="155740"/>
                    </a:lnTo>
                    <a:lnTo>
                      <a:pt x="10325" y="154330"/>
                    </a:lnTo>
                    <a:lnTo>
                      <a:pt x="8140" y="152438"/>
                    </a:lnTo>
                    <a:lnTo>
                      <a:pt x="7874" y="152044"/>
                    </a:lnTo>
                    <a:lnTo>
                      <a:pt x="7581" y="151841"/>
                    </a:lnTo>
                    <a:lnTo>
                      <a:pt x="7264" y="151701"/>
                    </a:lnTo>
                    <a:lnTo>
                      <a:pt x="6540" y="151079"/>
                    </a:lnTo>
                    <a:lnTo>
                      <a:pt x="6819" y="151701"/>
                    </a:lnTo>
                    <a:lnTo>
                      <a:pt x="6477" y="151790"/>
                    </a:lnTo>
                    <a:lnTo>
                      <a:pt x="6159" y="152095"/>
                    </a:lnTo>
                    <a:lnTo>
                      <a:pt x="5829" y="152768"/>
                    </a:lnTo>
                    <a:lnTo>
                      <a:pt x="8559" y="156705"/>
                    </a:lnTo>
                    <a:lnTo>
                      <a:pt x="7670" y="161061"/>
                    </a:lnTo>
                    <a:lnTo>
                      <a:pt x="8877" y="163855"/>
                    </a:lnTo>
                    <a:lnTo>
                      <a:pt x="12204" y="159118"/>
                    </a:lnTo>
                    <a:lnTo>
                      <a:pt x="14224" y="172427"/>
                    </a:lnTo>
                    <a:lnTo>
                      <a:pt x="17208" y="175120"/>
                    </a:lnTo>
                    <a:lnTo>
                      <a:pt x="19532" y="178841"/>
                    </a:lnTo>
                    <a:lnTo>
                      <a:pt x="20180" y="180174"/>
                    </a:lnTo>
                    <a:lnTo>
                      <a:pt x="19837" y="180695"/>
                    </a:lnTo>
                    <a:lnTo>
                      <a:pt x="18986" y="180619"/>
                    </a:lnTo>
                    <a:lnTo>
                      <a:pt x="21551" y="186448"/>
                    </a:lnTo>
                    <a:lnTo>
                      <a:pt x="22720" y="185166"/>
                    </a:lnTo>
                    <a:lnTo>
                      <a:pt x="29730" y="198882"/>
                    </a:lnTo>
                    <a:lnTo>
                      <a:pt x="29768" y="199948"/>
                    </a:lnTo>
                    <a:lnTo>
                      <a:pt x="29616" y="200431"/>
                    </a:lnTo>
                    <a:lnTo>
                      <a:pt x="30149" y="200748"/>
                    </a:lnTo>
                    <a:lnTo>
                      <a:pt x="30429" y="200710"/>
                    </a:lnTo>
                    <a:lnTo>
                      <a:pt x="30607" y="200533"/>
                    </a:lnTo>
                    <a:lnTo>
                      <a:pt x="38557" y="215277"/>
                    </a:lnTo>
                    <a:lnTo>
                      <a:pt x="46736" y="229831"/>
                    </a:lnTo>
                    <a:lnTo>
                      <a:pt x="55168" y="244221"/>
                    </a:lnTo>
                    <a:lnTo>
                      <a:pt x="63804" y="258432"/>
                    </a:lnTo>
                    <a:lnTo>
                      <a:pt x="62445" y="255422"/>
                    </a:lnTo>
                    <a:lnTo>
                      <a:pt x="61963" y="252387"/>
                    </a:lnTo>
                    <a:lnTo>
                      <a:pt x="60693" y="249224"/>
                    </a:lnTo>
                    <a:lnTo>
                      <a:pt x="66167" y="251841"/>
                    </a:lnTo>
                    <a:lnTo>
                      <a:pt x="63500" y="249224"/>
                    </a:lnTo>
                    <a:lnTo>
                      <a:pt x="58343" y="244170"/>
                    </a:lnTo>
                    <a:lnTo>
                      <a:pt x="61836" y="243840"/>
                    </a:lnTo>
                    <a:lnTo>
                      <a:pt x="63995" y="245186"/>
                    </a:lnTo>
                    <a:lnTo>
                      <a:pt x="65392" y="248208"/>
                    </a:lnTo>
                    <a:lnTo>
                      <a:pt x="65760" y="250304"/>
                    </a:lnTo>
                    <a:lnTo>
                      <a:pt x="67513" y="250113"/>
                    </a:lnTo>
                    <a:lnTo>
                      <a:pt x="67259" y="246964"/>
                    </a:lnTo>
                    <a:lnTo>
                      <a:pt x="69075" y="246265"/>
                    </a:lnTo>
                    <a:close/>
                  </a:path>
                  <a:path w="1305559" h="1529715">
                    <a:moveTo>
                      <a:pt x="78181" y="142875"/>
                    </a:moveTo>
                    <a:lnTo>
                      <a:pt x="75438" y="139954"/>
                    </a:lnTo>
                    <a:lnTo>
                      <a:pt x="78054" y="143357"/>
                    </a:lnTo>
                    <a:lnTo>
                      <a:pt x="78181" y="142875"/>
                    </a:lnTo>
                    <a:close/>
                  </a:path>
                  <a:path w="1305559" h="1529715">
                    <a:moveTo>
                      <a:pt x="85229" y="8089"/>
                    </a:moveTo>
                    <a:lnTo>
                      <a:pt x="83337" y="8394"/>
                    </a:lnTo>
                    <a:lnTo>
                      <a:pt x="79565" y="9232"/>
                    </a:lnTo>
                    <a:lnTo>
                      <a:pt x="80086" y="9474"/>
                    </a:lnTo>
                    <a:lnTo>
                      <a:pt x="81800" y="8966"/>
                    </a:lnTo>
                    <a:lnTo>
                      <a:pt x="83515" y="8483"/>
                    </a:lnTo>
                    <a:lnTo>
                      <a:pt x="85229" y="8089"/>
                    </a:lnTo>
                    <a:close/>
                  </a:path>
                  <a:path w="1305559" h="1529715">
                    <a:moveTo>
                      <a:pt x="87528" y="291566"/>
                    </a:moveTo>
                    <a:lnTo>
                      <a:pt x="87045" y="290880"/>
                    </a:lnTo>
                    <a:lnTo>
                      <a:pt x="87414" y="291515"/>
                    </a:lnTo>
                    <a:close/>
                  </a:path>
                  <a:path w="1305559" h="1529715">
                    <a:moveTo>
                      <a:pt x="89052" y="171208"/>
                    </a:moveTo>
                    <a:lnTo>
                      <a:pt x="86182" y="168402"/>
                    </a:lnTo>
                    <a:lnTo>
                      <a:pt x="86080" y="168910"/>
                    </a:lnTo>
                    <a:lnTo>
                      <a:pt x="88938" y="171729"/>
                    </a:lnTo>
                    <a:lnTo>
                      <a:pt x="89052" y="171208"/>
                    </a:lnTo>
                    <a:close/>
                  </a:path>
                  <a:path w="1305559" h="1529715">
                    <a:moveTo>
                      <a:pt x="93814" y="285457"/>
                    </a:moveTo>
                    <a:lnTo>
                      <a:pt x="92519" y="283641"/>
                    </a:lnTo>
                    <a:lnTo>
                      <a:pt x="88239" y="277647"/>
                    </a:lnTo>
                    <a:lnTo>
                      <a:pt x="87655" y="276758"/>
                    </a:lnTo>
                    <a:lnTo>
                      <a:pt x="74460" y="258381"/>
                    </a:lnTo>
                    <a:lnTo>
                      <a:pt x="71056" y="254469"/>
                    </a:lnTo>
                    <a:lnTo>
                      <a:pt x="71335" y="258381"/>
                    </a:lnTo>
                    <a:lnTo>
                      <a:pt x="69024" y="256806"/>
                    </a:lnTo>
                    <a:lnTo>
                      <a:pt x="65849" y="254139"/>
                    </a:lnTo>
                    <a:lnTo>
                      <a:pt x="63576" y="254736"/>
                    </a:lnTo>
                    <a:lnTo>
                      <a:pt x="67729" y="259067"/>
                    </a:lnTo>
                    <a:lnTo>
                      <a:pt x="66560" y="259194"/>
                    </a:lnTo>
                    <a:lnTo>
                      <a:pt x="70612" y="265087"/>
                    </a:lnTo>
                    <a:lnTo>
                      <a:pt x="71386" y="262877"/>
                    </a:lnTo>
                    <a:lnTo>
                      <a:pt x="70904" y="261886"/>
                    </a:lnTo>
                    <a:lnTo>
                      <a:pt x="72694" y="261150"/>
                    </a:lnTo>
                    <a:lnTo>
                      <a:pt x="77101" y="269582"/>
                    </a:lnTo>
                    <a:lnTo>
                      <a:pt x="72364" y="264883"/>
                    </a:lnTo>
                    <a:lnTo>
                      <a:pt x="74015" y="272072"/>
                    </a:lnTo>
                    <a:lnTo>
                      <a:pt x="80022" y="280847"/>
                    </a:lnTo>
                    <a:lnTo>
                      <a:pt x="79070" y="280441"/>
                    </a:lnTo>
                    <a:lnTo>
                      <a:pt x="79603" y="281165"/>
                    </a:lnTo>
                    <a:lnTo>
                      <a:pt x="80022" y="281381"/>
                    </a:lnTo>
                    <a:lnTo>
                      <a:pt x="80441" y="281457"/>
                    </a:lnTo>
                    <a:lnTo>
                      <a:pt x="85559" y="288798"/>
                    </a:lnTo>
                    <a:lnTo>
                      <a:pt x="87045" y="290880"/>
                    </a:lnTo>
                    <a:lnTo>
                      <a:pt x="81280" y="280847"/>
                    </a:lnTo>
                    <a:lnTo>
                      <a:pt x="80327" y="279196"/>
                    </a:lnTo>
                    <a:lnTo>
                      <a:pt x="80556" y="276021"/>
                    </a:lnTo>
                    <a:lnTo>
                      <a:pt x="85839" y="282194"/>
                    </a:lnTo>
                    <a:lnTo>
                      <a:pt x="86804" y="276758"/>
                    </a:lnTo>
                    <a:lnTo>
                      <a:pt x="91173" y="287235"/>
                    </a:lnTo>
                    <a:lnTo>
                      <a:pt x="91706" y="286296"/>
                    </a:lnTo>
                    <a:lnTo>
                      <a:pt x="92011" y="283641"/>
                    </a:lnTo>
                    <a:lnTo>
                      <a:pt x="93814" y="285457"/>
                    </a:lnTo>
                    <a:close/>
                  </a:path>
                  <a:path w="1305559" h="1529715">
                    <a:moveTo>
                      <a:pt x="95161" y="287197"/>
                    </a:moveTo>
                    <a:lnTo>
                      <a:pt x="94627" y="286346"/>
                    </a:lnTo>
                    <a:lnTo>
                      <a:pt x="94208" y="285838"/>
                    </a:lnTo>
                    <a:lnTo>
                      <a:pt x="93814" y="285470"/>
                    </a:lnTo>
                    <a:lnTo>
                      <a:pt x="95161" y="287197"/>
                    </a:lnTo>
                    <a:close/>
                  </a:path>
                  <a:path w="1305559" h="1529715">
                    <a:moveTo>
                      <a:pt x="95935" y="65824"/>
                    </a:moveTo>
                    <a:lnTo>
                      <a:pt x="95783" y="65811"/>
                    </a:lnTo>
                    <a:lnTo>
                      <a:pt x="95935" y="65824"/>
                    </a:lnTo>
                    <a:close/>
                  </a:path>
                  <a:path w="1305559" h="1529715">
                    <a:moveTo>
                      <a:pt x="96037" y="68554"/>
                    </a:moveTo>
                    <a:lnTo>
                      <a:pt x="95796" y="65836"/>
                    </a:lnTo>
                    <a:lnTo>
                      <a:pt x="94221" y="66078"/>
                    </a:lnTo>
                    <a:lnTo>
                      <a:pt x="96037" y="68554"/>
                    </a:lnTo>
                    <a:close/>
                  </a:path>
                  <a:path w="1305559" h="1529715">
                    <a:moveTo>
                      <a:pt x="96939" y="190779"/>
                    </a:moveTo>
                    <a:lnTo>
                      <a:pt x="96253" y="190030"/>
                    </a:lnTo>
                    <a:lnTo>
                      <a:pt x="95554" y="189496"/>
                    </a:lnTo>
                    <a:lnTo>
                      <a:pt x="94780" y="189318"/>
                    </a:lnTo>
                    <a:lnTo>
                      <a:pt x="95567" y="189979"/>
                    </a:lnTo>
                    <a:lnTo>
                      <a:pt x="96266" y="190411"/>
                    </a:lnTo>
                    <a:lnTo>
                      <a:pt x="96939" y="190779"/>
                    </a:lnTo>
                    <a:close/>
                  </a:path>
                  <a:path w="1305559" h="1529715">
                    <a:moveTo>
                      <a:pt x="100723" y="65760"/>
                    </a:moveTo>
                    <a:lnTo>
                      <a:pt x="99885" y="65214"/>
                    </a:lnTo>
                    <a:lnTo>
                      <a:pt x="95935" y="65824"/>
                    </a:lnTo>
                    <a:lnTo>
                      <a:pt x="99174" y="66052"/>
                    </a:lnTo>
                    <a:lnTo>
                      <a:pt x="95897" y="69113"/>
                    </a:lnTo>
                    <a:lnTo>
                      <a:pt x="98818" y="69100"/>
                    </a:lnTo>
                    <a:lnTo>
                      <a:pt x="100723" y="65760"/>
                    </a:lnTo>
                    <a:close/>
                  </a:path>
                  <a:path w="1305559" h="1529715">
                    <a:moveTo>
                      <a:pt x="100939" y="76"/>
                    </a:moveTo>
                    <a:lnTo>
                      <a:pt x="100761" y="12"/>
                    </a:lnTo>
                    <a:lnTo>
                      <a:pt x="100507" y="0"/>
                    </a:lnTo>
                    <a:lnTo>
                      <a:pt x="100152" y="76"/>
                    </a:lnTo>
                    <a:lnTo>
                      <a:pt x="100939" y="76"/>
                    </a:lnTo>
                    <a:close/>
                  </a:path>
                  <a:path w="1305559" h="1529715">
                    <a:moveTo>
                      <a:pt x="104978" y="114"/>
                    </a:moveTo>
                    <a:lnTo>
                      <a:pt x="100926" y="88"/>
                    </a:lnTo>
                    <a:lnTo>
                      <a:pt x="102120" y="482"/>
                    </a:lnTo>
                    <a:lnTo>
                      <a:pt x="100291" y="3162"/>
                    </a:lnTo>
                    <a:lnTo>
                      <a:pt x="101892" y="1752"/>
                    </a:lnTo>
                    <a:lnTo>
                      <a:pt x="104978" y="114"/>
                    </a:lnTo>
                    <a:close/>
                  </a:path>
                  <a:path w="1305559" h="1529715">
                    <a:moveTo>
                      <a:pt x="107035" y="307987"/>
                    </a:moveTo>
                    <a:lnTo>
                      <a:pt x="105397" y="305650"/>
                    </a:lnTo>
                    <a:lnTo>
                      <a:pt x="102743" y="301853"/>
                    </a:lnTo>
                    <a:lnTo>
                      <a:pt x="99161" y="293382"/>
                    </a:lnTo>
                    <a:lnTo>
                      <a:pt x="99009" y="293027"/>
                    </a:lnTo>
                    <a:lnTo>
                      <a:pt x="98336" y="291426"/>
                    </a:lnTo>
                    <a:lnTo>
                      <a:pt x="96367" y="292315"/>
                    </a:lnTo>
                    <a:lnTo>
                      <a:pt x="96037" y="291274"/>
                    </a:lnTo>
                    <a:lnTo>
                      <a:pt x="91008" y="289382"/>
                    </a:lnTo>
                    <a:lnTo>
                      <a:pt x="92481" y="293382"/>
                    </a:lnTo>
                    <a:lnTo>
                      <a:pt x="87528" y="291566"/>
                    </a:lnTo>
                    <a:lnTo>
                      <a:pt x="90728" y="296087"/>
                    </a:lnTo>
                    <a:lnTo>
                      <a:pt x="95948" y="303326"/>
                    </a:lnTo>
                    <a:lnTo>
                      <a:pt x="101193" y="310540"/>
                    </a:lnTo>
                    <a:lnTo>
                      <a:pt x="106108" y="314998"/>
                    </a:lnTo>
                    <a:lnTo>
                      <a:pt x="102006" y="305650"/>
                    </a:lnTo>
                    <a:lnTo>
                      <a:pt x="107035" y="307987"/>
                    </a:lnTo>
                    <a:close/>
                  </a:path>
                  <a:path w="1305559" h="1529715">
                    <a:moveTo>
                      <a:pt x="108966" y="248348"/>
                    </a:moveTo>
                    <a:lnTo>
                      <a:pt x="108800" y="248361"/>
                    </a:lnTo>
                    <a:lnTo>
                      <a:pt x="108750" y="248818"/>
                    </a:lnTo>
                    <a:lnTo>
                      <a:pt x="108966" y="248348"/>
                    </a:lnTo>
                    <a:close/>
                  </a:path>
                  <a:path w="1305559" h="1529715">
                    <a:moveTo>
                      <a:pt x="109321" y="245275"/>
                    </a:moveTo>
                    <a:lnTo>
                      <a:pt x="109029" y="244703"/>
                    </a:lnTo>
                    <a:lnTo>
                      <a:pt x="108521" y="244081"/>
                    </a:lnTo>
                    <a:lnTo>
                      <a:pt x="107632" y="243306"/>
                    </a:lnTo>
                    <a:lnTo>
                      <a:pt x="109321" y="245275"/>
                    </a:lnTo>
                    <a:close/>
                  </a:path>
                  <a:path w="1305559" h="1529715">
                    <a:moveTo>
                      <a:pt x="112382" y="318947"/>
                    </a:moveTo>
                    <a:lnTo>
                      <a:pt x="110642" y="315836"/>
                    </a:lnTo>
                    <a:lnTo>
                      <a:pt x="110515" y="318503"/>
                    </a:lnTo>
                    <a:lnTo>
                      <a:pt x="112382" y="318947"/>
                    </a:lnTo>
                    <a:close/>
                  </a:path>
                  <a:path w="1305559" h="1529715">
                    <a:moveTo>
                      <a:pt x="113169" y="249758"/>
                    </a:moveTo>
                    <a:lnTo>
                      <a:pt x="109321" y="245287"/>
                    </a:lnTo>
                    <a:lnTo>
                      <a:pt x="109943" y="246507"/>
                    </a:lnTo>
                    <a:lnTo>
                      <a:pt x="109461" y="247383"/>
                    </a:lnTo>
                    <a:lnTo>
                      <a:pt x="108966" y="248335"/>
                    </a:lnTo>
                    <a:lnTo>
                      <a:pt x="109791" y="248310"/>
                    </a:lnTo>
                    <a:lnTo>
                      <a:pt x="112585" y="251117"/>
                    </a:lnTo>
                    <a:lnTo>
                      <a:pt x="113169" y="249758"/>
                    </a:lnTo>
                    <a:close/>
                  </a:path>
                  <a:path w="1305559" h="1529715">
                    <a:moveTo>
                      <a:pt x="115570" y="319722"/>
                    </a:moveTo>
                    <a:lnTo>
                      <a:pt x="112382" y="318947"/>
                    </a:lnTo>
                    <a:lnTo>
                      <a:pt x="114109" y="322033"/>
                    </a:lnTo>
                    <a:lnTo>
                      <a:pt x="114757" y="321284"/>
                    </a:lnTo>
                    <a:lnTo>
                      <a:pt x="115379" y="320560"/>
                    </a:lnTo>
                    <a:lnTo>
                      <a:pt x="115570" y="319722"/>
                    </a:lnTo>
                    <a:close/>
                  </a:path>
                  <a:path w="1305559" h="1529715">
                    <a:moveTo>
                      <a:pt x="116522" y="187807"/>
                    </a:moveTo>
                    <a:lnTo>
                      <a:pt x="115735" y="185889"/>
                    </a:lnTo>
                    <a:lnTo>
                      <a:pt x="114300" y="184543"/>
                    </a:lnTo>
                    <a:lnTo>
                      <a:pt x="112979" y="185674"/>
                    </a:lnTo>
                    <a:lnTo>
                      <a:pt x="115646" y="186397"/>
                    </a:lnTo>
                    <a:lnTo>
                      <a:pt x="116522" y="187807"/>
                    </a:lnTo>
                    <a:close/>
                  </a:path>
                  <a:path w="1305559" h="1529715">
                    <a:moveTo>
                      <a:pt x="116776" y="326656"/>
                    </a:moveTo>
                    <a:lnTo>
                      <a:pt x="114109" y="322033"/>
                    </a:lnTo>
                    <a:lnTo>
                      <a:pt x="112674" y="323735"/>
                    </a:lnTo>
                    <a:lnTo>
                      <a:pt x="111201" y="325589"/>
                    </a:lnTo>
                    <a:lnTo>
                      <a:pt x="114642" y="329399"/>
                    </a:lnTo>
                    <a:lnTo>
                      <a:pt x="116776" y="326656"/>
                    </a:lnTo>
                    <a:close/>
                  </a:path>
                  <a:path w="1305559" h="1529715">
                    <a:moveTo>
                      <a:pt x="118706" y="330060"/>
                    </a:moveTo>
                    <a:lnTo>
                      <a:pt x="118122" y="328752"/>
                    </a:lnTo>
                    <a:lnTo>
                      <a:pt x="117576" y="327558"/>
                    </a:lnTo>
                    <a:lnTo>
                      <a:pt x="117043" y="326339"/>
                    </a:lnTo>
                    <a:lnTo>
                      <a:pt x="116776" y="326656"/>
                    </a:lnTo>
                    <a:lnTo>
                      <a:pt x="118706" y="330060"/>
                    </a:lnTo>
                    <a:close/>
                  </a:path>
                  <a:path w="1305559" h="1529715">
                    <a:moveTo>
                      <a:pt x="121285" y="334556"/>
                    </a:moveTo>
                    <a:lnTo>
                      <a:pt x="118719" y="330073"/>
                    </a:lnTo>
                    <a:lnTo>
                      <a:pt x="119380" y="331419"/>
                    </a:lnTo>
                    <a:lnTo>
                      <a:pt x="120205" y="332867"/>
                    </a:lnTo>
                    <a:lnTo>
                      <a:pt x="121285" y="334556"/>
                    </a:lnTo>
                    <a:close/>
                  </a:path>
                  <a:path w="1305559" h="1529715">
                    <a:moveTo>
                      <a:pt x="122986" y="203466"/>
                    </a:moveTo>
                    <a:lnTo>
                      <a:pt x="118719" y="194995"/>
                    </a:lnTo>
                    <a:lnTo>
                      <a:pt x="115671" y="196329"/>
                    </a:lnTo>
                    <a:lnTo>
                      <a:pt x="116027" y="201269"/>
                    </a:lnTo>
                    <a:lnTo>
                      <a:pt x="110070" y="192417"/>
                    </a:lnTo>
                    <a:lnTo>
                      <a:pt x="113398" y="200063"/>
                    </a:lnTo>
                    <a:lnTo>
                      <a:pt x="112014" y="201726"/>
                    </a:lnTo>
                    <a:lnTo>
                      <a:pt x="107797" y="199644"/>
                    </a:lnTo>
                    <a:lnTo>
                      <a:pt x="106705" y="195757"/>
                    </a:lnTo>
                    <a:lnTo>
                      <a:pt x="108521" y="195084"/>
                    </a:lnTo>
                    <a:lnTo>
                      <a:pt x="109677" y="198450"/>
                    </a:lnTo>
                    <a:lnTo>
                      <a:pt x="110159" y="195402"/>
                    </a:lnTo>
                    <a:lnTo>
                      <a:pt x="106934" y="194271"/>
                    </a:lnTo>
                    <a:lnTo>
                      <a:pt x="107797" y="192646"/>
                    </a:lnTo>
                    <a:lnTo>
                      <a:pt x="105714" y="194856"/>
                    </a:lnTo>
                    <a:lnTo>
                      <a:pt x="102044" y="191909"/>
                    </a:lnTo>
                    <a:lnTo>
                      <a:pt x="100025" y="192481"/>
                    </a:lnTo>
                    <a:lnTo>
                      <a:pt x="96939" y="190779"/>
                    </a:lnTo>
                    <a:lnTo>
                      <a:pt x="100545" y="194818"/>
                    </a:lnTo>
                    <a:lnTo>
                      <a:pt x="103581" y="205981"/>
                    </a:lnTo>
                    <a:lnTo>
                      <a:pt x="110172" y="209956"/>
                    </a:lnTo>
                    <a:lnTo>
                      <a:pt x="115023" y="211404"/>
                    </a:lnTo>
                    <a:lnTo>
                      <a:pt x="117944" y="207060"/>
                    </a:lnTo>
                    <a:lnTo>
                      <a:pt x="122250" y="204546"/>
                    </a:lnTo>
                    <a:lnTo>
                      <a:pt x="122986" y="203466"/>
                    </a:lnTo>
                    <a:close/>
                  </a:path>
                  <a:path w="1305559" h="1529715">
                    <a:moveTo>
                      <a:pt x="128371" y="345897"/>
                    </a:moveTo>
                    <a:lnTo>
                      <a:pt x="127825" y="344944"/>
                    </a:lnTo>
                    <a:lnTo>
                      <a:pt x="127292" y="343446"/>
                    </a:lnTo>
                    <a:lnTo>
                      <a:pt x="126187" y="342633"/>
                    </a:lnTo>
                    <a:lnTo>
                      <a:pt x="125031" y="343357"/>
                    </a:lnTo>
                    <a:lnTo>
                      <a:pt x="127254" y="345046"/>
                    </a:lnTo>
                    <a:lnTo>
                      <a:pt x="128371" y="345897"/>
                    </a:lnTo>
                    <a:close/>
                  </a:path>
                  <a:path w="1305559" h="1529715">
                    <a:moveTo>
                      <a:pt x="141884" y="351675"/>
                    </a:moveTo>
                    <a:lnTo>
                      <a:pt x="140754" y="350710"/>
                    </a:lnTo>
                    <a:lnTo>
                      <a:pt x="140754" y="351383"/>
                    </a:lnTo>
                    <a:lnTo>
                      <a:pt x="136563" y="352247"/>
                    </a:lnTo>
                    <a:lnTo>
                      <a:pt x="137337" y="351548"/>
                    </a:lnTo>
                    <a:lnTo>
                      <a:pt x="136829" y="348475"/>
                    </a:lnTo>
                    <a:lnTo>
                      <a:pt x="140754" y="351383"/>
                    </a:lnTo>
                    <a:lnTo>
                      <a:pt x="140754" y="350710"/>
                    </a:lnTo>
                    <a:lnTo>
                      <a:pt x="138150" y="348475"/>
                    </a:lnTo>
                    <a:lnTo>
                      <a:pt x="137401" y="347840"/>
                    </a:lnTo>
                    <a:lnTo>
                      <a:pt x="136309" y="347002"/>
                    </a:lnTo>
                    <a:lnTo>
                      <a:pt x="131102" y="350139"/>
                    </a:lnTo>
                    <a:lnTo>
                      <a:pt x="135013" y="353618"/>
                    </a:lnTo>
                    <a:lnTo>
                      <a:pt x="136245" y="352526"/>
                    </a:lnTo>
                    <a:lnTo>
                      <a:pt x="140157" y="353085"/>
                    </a:lnTo>
                    <a:lnTo>
                      <a:pt x="141884" y="351675"/>
                    </a:lnTo>
                    <a:close/>
                  </a:path>
                  <a:path w="1305559" h="1529715">
                    <a:moveTo>
                      <a:pt x="143916" y="44919"/>
                    </a:moveTo>
                    <a:lnTo>
                      <a:pt x="143408" y="45097"/>
                    </a:lnTo>
                    <a:lnTo>
                      <a:pt x="142925" y="45326"/>
                    </a:lnTo>
                    <a:lnTo>
                      <a:pt x="142443" y="45656"/>
                    </a:lnTo>
                    <a:lnTo>
                      <a:pt x="143078" y="45427"/>
                    </a:lnTo>
                    <a:lnTo>
                      <a:pt x="143522" y="45173"/>
                    </a:lnTo>
                    <a:lnTo>
                      <a:pt x="143916" y="44919"/>
                    </a:lnTo>
                    <a:close/>
                  </a:path>
                  <a:path w="1305559" h="1529715">
                    <a:moveTo>
                      <a:pt x="145923" y="361480"/>
                    </a:moveTo>
                    <a:lnTo>
                      <a:pt x="144881" y="361175"/>
                    </a:lnTo>
                    <a:lnTo>
                      <a:pt x="141744" y="359194"/>
                    </a:lnTo>
                    <a:lnTo>
                      <a:pt x="141770" y="357505"/>
                    </a:lnTo>
                    <a:lnTo>
                      <a:pt x="144043" y="357581"/>
                    </a:lnTo>
                    <a:lnTo>
                      <a:pt x="137287" y="354736"/>
                    </a:lnTo>
                    <a:lnTo>
                      <a:pt x="143395" y="362470"/>
                    </a:lnTo>
                    <a:lnTo>
                      <a:pt x="145923" y="361480"/>
                    </a:lnTo>
                    <a:close/>
                  </a:path>
                  <a:path w="1305559" h="1529715">
                    <a:moveTo>
                      <a:pt x="146367" y="361530"/>
                    </a:moveTo>
                    <a:lnTo>
                      <a:pt x="146253" y="361353"/>
                    </a:lnTo>
                    <a:lnTo>
                      <a:pt x="145923" y="361480"/>
                    </a:lnTo>
                    <a:lnTo>
                      <a:pt x="146202" y="361556"/>
                    </a:lnTo>
                    <a:lnTo>
                      <a:pt x="146367" y="361530"/>
                    </a:lnTo>
                    <a:close/>
                  </a:path>
                  <a:path w="1305559" h="1529715">
                    <a:moveTo>
                      <a:pt x="160629" y="44183"/>
                    </a:moveTo>
                    <a:lnTo>
                      <a:pt x="159867" y="43497"/>
                    </a:lnTo>
                    <a:lnTo>
                      <a:pt x="154597" y="42633"/>
                    </a:lnTo>
                    <a:lnTo>
                      <a:pt x="154863" y="44361"/>
                    </a:lnTo>
                    <a:lnTo>
                      <a:pt x="156972" y="44704"/>
                    </a:lnTo>
                    <a:lnTo>
                      <a:pt x="158661" y="44704"/>
                    </a:lnTo>
                    <a:lnTo>
                      <a:pt x="160629" y="44183"/>
                    </a:lnTo>
                    <a:close/>
                  </a:path>
                  <a:path w="1305559" h="1529715">
                    <a:moveTo>
                      <a:pt x="177177" y="7645"/>
                    </a:moveTo>
                    <a:lnTo>
                      <a:pt x="170992" y="8470"/>
                    </a:lnTo>
                    <a:lnTo>
                      <a:pt x="172123" y="8686"/>
                    </a:lnTo>
                    <a:lnTo>
                      <a:pt x="173786" y="10109"/>
                    </a:lnTo>
                    <a:lnTo>
                      <a:pt x="172897" y="11620"/>
                    </a:lnTo>
                    <a:lnTo>
                      <a:pt x="174625" y="10833"/>
                    </a:lnTo>
                    <a:lnTo>
                      <a:pt x="177177" y="7645"/>
                    </a:lnTo>
                    <a:close/>
                  </a:path>
                  <a:path w="1305559" h="1529715">
                    <a:moveTo>
                      <a:pt x="185775" y="61544"/>
                    </a:moveTo>
                    <a:lnTo>
                      <a:pt x="181292" y="63334"/>
                    </a:lnTo>
                    <a:lnTo>
                      <a:pt x="170802" y="62026"/>
                    </a:lnTo>
                    <a:lnTo>
                      <a:pt x="171157" y="65582"/>
                    </a:lnTo>
                    <a:lnTo>
                      <a:pt x="174472" y="66497"/>
                    </a:lnTo>
                    <a:lnTo>
                      <a:pt x="178612" y="66154"/>
                    </a:lnTo>
                    <a:lnTo>
                      <a:pt x="180467" y="64846"/>
                    </a:lnTo>
                    <a:lnTo>
                      <a:pt x="179108" y="64262"/>
                    </a:lnTo>
                    <a:lnTo>
                      <a:pt x="185775" y="61544"/>
                    </a:lnTo>
                    <a:close/>
                  </a:path>
                  <a:path w="1305559" h="1529715">
                    <a:moveTo>
                      <a:pt x="194043" y="1612"/>
                    </a:moveTo>
                    <a:lnTo>
                      <a:pt x="188468" y="2120"/>
                    </a:lnTo>
                    <a:lnTo>
                      <a:pt x="189611" y="2362"/>
                    </a:lnTo>
                    <a:lnTo>
                      <a:pt x="190754" y="2616"/>
                    </a:lnTo>
                    <a:lnTo>
                      <a:pt x="192633" y="2730"/>
                    </a:lnTo>
                    <a:lnTo>
                      <a:pt x="193459" y="3492"/>
                    </a:lnTo>
                    <a:lnTo>
                      <a:pt x="194043" y="1612"/>
                    </a:lnTo>
                    <a:close/>
                  </a:path>
                  <a:path w="1305559" h="1529715">
                    <a:moveTo>
                      <a:pt x="201155" y="65392"/>
                    </a:moveTo>
                    <a:lnTo>
                      <a:pt x="200609" y="65163"/>
                    </a:lnTo>
                    <a:lnTo>
                      <a:pt x="199986" y="64985"/>
                    </a:lnTo>
                    <a:lnTo>
                      <a:pt x="199313" y="64858"/>
                    </a:lnTo>
                    <a:lnTo>
                      <a:pt x="200063" y="65074"/>
                    </a:lnTo>
                    <a:lnTo>
                      <a:pt x="201155" y="65392"/>
                    </a:lnTo>
                    <a:close/>
                  </a:path>
                  <a:path w="1305559" h="1529715">
                    <a:moveTo>
                      <a:pt x="201752" y="40906"/>
                    </a:moveTo>
                    <a:lnTo>
                      <a:pt x="196913" y="40792"/>
                    </a:lnTo>
                    <a:lnTo>
                      <a:pt x="197637" y="41541"/>
                    </a:lnTo>
                    <a:lnTo>
                      <a:pt x="201752" y="40906"/>
                    </a:lnTo>
                    <a:close/>
                  </a:path>
                  <a:path w="1305559" h="1529715">
                    <a:moveTo>
                      <a:pt x="203796" y="65201"/>
                    </a:moveTo>
                    <a:lnTo>
                      <a:pt x="203708" y="63969"/>
                    </a:lnTo>
                    <a:lnTo>
                      <a:pt x="200253" y="64287"/>
                    </a:lnTo>
                    <a:lnTo>
                      <a:pt x="202323" y="65303"/>
                    </a:lnTo>
                    <a:lnTo>
                      <a:pt x="203796" y="65201"/>
                    </a:lnTo>
                    <a:close/>
                  </a:path>
                  <a:path w="1305559" h="1529715">
                    <a:moveTo>
                      <a:pt x="207772" y="63601"/>
                    </a:moveTo>
                    <a:lnTo>
                      <a:pt x="203949" y="62445"/>
                    </a:lnTo>
                    <a:lnTo>
                      <a:pt x="203669" y="63588"/>
                    </a:lnTo>
                    <a:lnTo>
                      <a:pt x="203708" y="63969"/>
                    </a:lnTo>
                    <a:lnTo>
                      <a:pt x="207772" y="63601"/>
                    </a:lnTo>
                    <a:close/>
                  </a:path>
                  <a:path w="1305559" h="1529715">
                    <a:moveTo>
                      <a:pt x="210451" y="69291"/>
                    </a:moveTo>
                    <a:lnTo>
                      <a:pt x="202323" y="65303"/>
                    </a:lnTo>
                    <a:lnTo>
                      <a:pt x="201168" y="65392"/>
                    </a:lnTo>
                    <a:lnTo>
                      <a:pt x="205028" y="66827"/>
                    </a:lnTo>
                    <a:lnTo>
                      <a:pt x="206451" y="69989"/>
                    </a:lnTo>
                    <a:lnTo>
                      <a:pt x="205892" y="70827"/>
                    </a:lnTo>
                    <a:lnTo>
                      <a:pt x="210451" y="69291"/>
                    </a:lnTo>
                    <a:close/>
                  </a:path>
                  <a:path w="1305559" h="1529715">
                    <a:moveTo>
                      <a:pt x="210769" y="43980"/>
                    </a:moveTo>
                    <a:lnTo>
                      <a:pt x="209651" y="40297"/>
                    </a:lnTo>
                    <a:lnTo>
                      <a:pt x="207314" y="42786"/>
                    </a:lnTo>
                    <a:lnTo>
                      <a:pt x="207708" y="44043"/>
                    </a:lnTo>
                    <a:lnTo>
                      <a:pt x="210769" y="43980"/>
                    </a:lnTo>
                    <a:close/>
                  </a:path>
                  <a:path w="1305559" h="1529715">
                    <a:moveTo>
                      <a:pt x="212864" y="44665"/>
                    </a:moveTo>
                    <a:lnTo>
                      <a:pt x="211467" y="43967"/>
                    </a:lnTo>
                    <a:lnTo>
                      <a:pt x="210769" y="43980"/>
                    </a:lnTo>
                    <a:lnTo>
                      <a:pt x="212864" y="44665"/>
                    </a:lnTo>
                    <a:close/>
                  </a:path>
                  <a:path w="1305559" h="1529715">
                    <a:moveTo>
                      <a:pt x="214782" y="6845"/>
                    </a:moveTo>
                    <a:lnTo>
                      <a:pt x="208076" y="6057"/>
                    </a:lnTo>
                    <a:lnTo>
                      <a:pt x="206844" y="4927"/>
                    </a:lnTo>
                    <a:lnTo>
                      <a:pt x="198755" y="4521"/>
                    </a:lnTo>
                    <a:lnTo>
                      <a:pt x="204838" y="6299"/>
                    </a:lnTo>
                    <a:lnTo>
                      <a:pt x="206375" y="6959"/>
                    </a:lnTo>
                    <a:lnTo>
                      <a:pt x="205727" y="8813"/>
                    </a:lnTo>
                    <a:lnTo>
                      <a:pt x="211480" y="10375"/>
                    </a:lnTo>
                    <a:lnTo>
                      <a:pt x="211099" y="6997"/>
                    </a:lnTo>
                    <a:lnTo>
                      <a:pt x="214782" y="6845"/>
                    </a:lnTo>
                    <a:close/>
                  </a:path>
                  <a:path w="1305559" h="1529715">
                    <a:moveTo>
                      <a:pt x="217144" y="7086"/>
                    </a:moveTo>
                    <a:lnTo>
                      <a:pt x="216179" y="6858"/>
                    </a:lnTo>
                    <a:lnTo>
                      <a:pt x="215442" y="6819"/>
                    </a:lnTo>
                    <a:lnTo>
                      <a:pt x="214782" y="6845"/>
                    </a:lnTo>
                    <a:lnTo>
                      <a:pt x="215531" y="6908"/>
                    </a:lnTo>
                    <a:lnTo>
                      <a:pt x="216255" y="6997"/>
                    </a:lnTo>
                    <a:lnTo>
                      <a:pt x="217144" y="7086"/>
                    </a:lnTo>
                    <a:close/>
                  </a:path>
                  <a:path w="1305559" h="1529715">
                    <a:moveTo>
                      <a:pt x="237401" y="390182"/>
                    </a:moveTo>
                    <a:lnTo>
                      <a:pt x="235902" y="390207"/>
                    </a:lnTo>
                    <a:lnTo>
                      <a:pt x="235153" y="390194"/>
                    </a:lnTo>
                    <a:lnTo>
                      <a:pt x="233502" y="390842"/>
                    </a:lnTo>
                    <a:lnTo>
                      <a:pt x="237401" y="390182"/>
                    </a:lnTo>
                    <a:close/>
                  </a:path>
                  <a:path w="1305559" h="1529715">
                    <a:moveTo>
                      <a:pt x="247205" y="337134"/>
                    </a:moveTo>
                    <a:lnTo>
                      <a:pt x="247154" y="337413"/>
                    </a:lnTo>
                    <a:lnTo>
                      <a:pt x="247180" y="337680"/>
                    </a:lnTo>
                    <a:lnTo>
                      <a:pt x="247180" y="337439"/>
                    </a:lnTo>
                    <a:lnTo>
                      <a:pt x="247205" y="337134"/>
                    </a:lnTo>
                    <a:close/>
                  </a:path>
                  <a:path w="1305559" h="1529715">
                    <a:moveTo>
                      <a:pt x="247307" y="337959"/>
                    </a:moveTo>
                    <a:lnTo>
                      <a:pt x="247192" y="337705"/>
                    </a:lnTo>
                    <a:lnTo>
                      <a:pt x="247307" y="337959"/>
                    </a:lnTo>
                    <a:close/>
                  </a:path>
                  <a:path w="1305559" h="1529715">
                    <a:moveTo>
                      <a:pt x="254139" y="328980"/>
                    </a:moveTo>
                    <a:lnTo>
                      <a:pt x="252145" y="331063"/>
                    </a:lnTo>
                    <a:lnTo>
                      <a:pt x="247472" y="334810"/>
                    </a:lnTo>
                    <a:lnTo>
                      <a:pt x="247205" y="337134"/>
                    </a:lnTo>
                    <a:lnTo>
                      <a:pt x="247624" y="335318"/>
                    </a:lnTo>
                    <a:lnTo>
                      <a:pt x="252310" y="333692"/>
                    </a:lnTo>
                    <a:lnTo>
                      <a:pt x="252349" y="331254"/>
                    </a:lnTo>
                    <a:lnTo>
                      <a:pt x="252552" y="331787"/>
                    </a:lnTo>
                    <a:lnTo>
                      <a:pt x="254139" y="328980"/>
                    </a:lnTo>
                    <a:close/>
                  </a:path>
                  <a:path w="1305559" h="1529715">
                    <a:moveTo>
                      <a:pt x="268986" y="61810"/>
                    </a:moveTo>
                    <a:lnTo>
                      <a:pt x="267423" y="62179"/>
                    </a:lnTo>
                    <a:lnTo>
                      <a:pt x="265010" y="61328"/>
                    </a:lnTo>
                    <a:lnTo>
                      <a:pt x="263512" y="60934"/>
                    </a:lnTo>
                    <a:lnTo>
                      <a:pt x="263664" y="62179"/>
                    </a:lnTo>
                    <a:lnTo>
                      <a:pt x="265074" y="62852"/>
                    </a:lnTo>
                    <a:lnTo>
                      <a:pt x="263169" y="63487"/>
                    </a:lnTo>
                    <a:lnTo>
                      <a:pt x="263944" y="63550"/>
                    </a:lnTo>
                    <a:lnTo>
                      <a:pt x="265607" y="63093"/>
                    </a:lnTo>
                    <a:lnTo>
                      <a:pt x="267169" y="63550"/>
                    </a:lnTo>
                    <a:lnTo>
                      <a:pt x="267347" y="62788"/>
                    </a:lnTo>
                    <a:lnTo>
                      <a:pt x="267716" y="62357"/>
                    </a:lnTo>
                    <a:lnTo>
                      <a:pt x="268541" y="62014"/>
                    </a:lnTo>
                    <a:lnTo>
                      <a:pt x="268986" y="61810"/>
                    </a:lnTo>
                    <a:close/>
                  </a:path>
                  <a:path w="1305559" h="1529715">
                    <a:moveTo>
                      <a:pt x="276529" y="89611"/>
                    </a:moveTo>
                    <a:lnTo>
                      <a:pt x="272389" y="91033"/>
                    </a:lnTo>
                    <a:lnTo>
                      <a:pt x="273646" y="91122"/>
                    </a:lnTo>
                    <a:lnTo>
                      <a:pt x="276529" y="89611"/>
                    </a:lnTo>
                    <a:close/>
                  </a:path>
                  <a:path w="1305559" h="1529715">
                    <a:moveTo>
                      <a:pt x="282105" y="68656"/>
                    </a:moveTo>
                    <a:lnTo>
                      <a:pt x="281622" y="68453"/>
                    </a:lnTo>
                    <a:lnTo>
                      <a:pt x="281076" y="68313"/>
                    </a:lnTo>
                    <a:lnTo>
                      <a:pt x="280479" y="68376"/>
                    </a:lnTo>
                    <a:lnTo>
                      <a:pt x="281101" y="68516"/>
                    </a:lnTo>
                    <a:lnTo>
                      <a:pt x="281647" y="68605"/>
                    </a:lnTo>
                    <a:lnTo>
                      <a:pt x="282105" y="68656"/>
                    </a:lnTo>
                    <a:close/>
                  </a:path>
                  <a:path w="1305559" h="1529715">
                    <a:moveTo>
                      <a:pt x="286219" y="70688"/>
                    </a:moveTo>
                    <a:lnTo>
                      <a:pt x="284746" y="68770"/>
                    </a:lnTo>
                    <a:lnTo>
                      <a:pt x="283845" y="68872"/>
                    </a:lnTo>
                    <a:lnTo>
                      <a:pt x="282105" y="68656"/>
                    </a:lnTo>
                    <a:lnTo>
                      <a:pt x="283692" y="69291"/>
                    </a:lnTo>
                    <a:lnTo>
                      <a:pt x="284886" y="70827"/>
                    </a:lnTo>
                    <a:lnTo>
                      <a:pt x="286219" y="70688"/>
                    </a:lnTo>
                    <a:close/>
                  </a:path>
                  <a:path w="1305559" h="1529715">
                    <a:moveTo>
                      <a:pt x="305981" y="43218"/>
                    </a:moveTo>
                    <a:lnTo>
                      <a:pt x="305727" y="42748"/>
                    </a:lnTo>
                    <a:lnTo>
                      <a:pt x="301167" y="42024"/>
                    </a:lnTo>
                    <a:lnTo>
                      <a:pt x="301447" y="42494"/>
                    </a:lnTo>
                    <a:lnTo>
                      <a:pt x="305981" y="43218"/>
                    </a:lnTo>
                    <a:close/>
                  </a:path>
                  <a:path w="1305559" h="1529715">
                    <a:moveTo>
                      <a:pt x="312293" y="107746"/>
                    </a:moveTo>
                    <a:lnTo>
                      <a:pt x="307721" y="102095"/>
                    </a:lnTo>
                    <a:lnTo>
                      <a:pt x="309410" y="106070"/>
                    </a:lnTo>
                    <a:lnTo>
                      <a:pt x="312293" y="107746"/>
                    </a:lnTo>
                    <a:close/>
                  </a:path>
                  <a:path w="1305559" h="1529715">
                    <a:moveTo>
                      <a:pt x="312394" y="104749"/>
                    </a:moveTo>
                    <a:lnTo>
                      <a:pt x="312039" y="105956"/>
                    </a:lnTo>
                    <a:lnTo>
                      <a:pt x="312293" y="107734"/>
                    </a:lnTo>
                    <a:lnTo>
                      <a:pt x="312394" y="104749"/>
                    </a:lnTo>
                    <a:close/>
                  </a:path>
                  <a:path w="1305559" h="1529715">
                    <a:moveTo>
                      <a:pt x="321487" y="145491"/>
                    </a:moveTo>
                    <a:lnTo>
                      <a:pt x="320509" y="141008"/>
                    </a:lnTo>
                    <a:lnTo>
                      <a:pt x="319951" y="144043"/>
                    </a:lnTo>
                    <a:lnTo>
                      <a:pt x="321487" y="145491"/>
                    </a:lnTo>
                    <a:close/>
                  </a:path>
                  <a:path w="1305559" h="1529715">
                    <a:moveTo>
                      <a:pt x="333819" y="115062"/>
                    </a:moveTo>
                    <a:lnTo>
                      <a:pt x="333502" y="111302"/>
                    </a:lnTo>
                    <a:lnTo>
                      <a:pt x="332244" y="113652"/>
                    </a:lnTo>
                    <a:lnTo>
                      <a:pt x="333819" y="115062"/>
                    </a:lnTo>
                    <a:close/>
                  </a:path>
                  <a:path w="1305559" h="1529715">
                    <a:moveTo>
                      <a:pt x="334225" y="115430"/>
                    </a:moveTo>
                    <a:lnTo>
                      <a:pt x="333819" y="115062"/>
                    </a:lnTo>
                    <a:lnTo>
                      <a:pt x="334225" y="115430"/>
                    </a:lnTo>
                    <a:close/>
                  </a:path>
                  <a:path w="1305559" h="1529715">
                    <a:moveTo>
                      <a:pt x="1305102" y="1529130"/>
                    </a:moveTo>
                    <a:lnTo>
                      <a:pt x="1289761" y="1515313"/>
                    </a:lnTo>
                    <a:lnTo>
                      <a:pt x="1283208" y="1509153"/>
                    </a:lnTo>
                    <a:lnTo>
                      <a:pt x="1267853" y="1495196"/>
                    </a:lnTo>
                    <a:lnTo>
                      <a:pt x="1256131" y="1483906"/>
                    </a:lnTo>
                    <a:lnTo>
                      <a:pt x="1250149" y="1477518"/>
                    </a:lnTo>
                    <a:lnTo>
                      <a:pt x="1252029" y="1478305"/>
                    </a:lnTo>
                    <a:lnTo>
                      <a:pt x="1225600" y="1455635"/>
                    </a:lnTo>
                    <a:lnTo>
                      <a:pt x="1211376" y="1443050"/>
                    </a:lnTo>
                    <a:lnTo>
                      <a:pt x="1204175" y="1437220"/>
                    </a:lnTo>
                    <a:lnTo>
                      <a:pt x="1198778" y="1434807"/>
                    </a:lnTo>
                    <a:lnTo>
                      <a:pt x="1177861" y="1416431"/>
                    </a:lnTo>
                    <a:lnTo>
                      <a:pt x="1163027" y="1402067"/>
                    </a:lnTo>
                    <a:lnTo>
                      <a:pt x="1159903" y="1397635"/>
                    </a:lnTo>
                    <a:lnTo>
                      <a:pt x="1174153" y="1409026"/>
                    </a:lnTo>
                    <a:lnTo>
                      <a:pt x="1132801" y="1372450"/>
                    </a:lnTo>
                    <a:lnTo>
                      <a:pt x="1091780" y="1335506"/>
                    </a:lnTo>
                    <a:lnTo>
                      <a:pt x="1139520" y="1381112"/>
                    </a:lnTo>
                    <a:lnTo>
                      <a:pt x="1120813" y="1365389"/>
                    </a:lnTo>
                    <a:lnTo>
                      <a:pt x="1065542" y="1313243"/>
                    </a:lnTo>
                    <a:lnTo>
                      <a:pt x="1045514" y="1296504"/>
                    </a:lnTo>
                    <a:lnTo>
                      <a:pt x="1132789" y="1378216"/>
                    </a:lnTo>
                    <a:lnTo>
                      <a:pt x="1127671" y="1374940"/>
                    </a:lnTo>
                    <a:lnTo>
                      <a:pt x="1145921" y="1390980"/>
                    </a:lnTo>
                    <a:lnTo>
                      <a:pt x="1166799" y="1410042"/>
                    </a:lnTo>
                    <a:lnTo>
                      <a:pt x="1186268" y="1428203"/>
                    </a:lnTo>
                    <a:lnTo>
                      <a:pt x="1200277" y="1441551"/>
                    </a:lnTo>
                    <a:lnTo>
                      <a:pt x="1196543" y="1439329"/>
                    </a:lnTo>
                    <a:lnTo>
                      <a:pt x="1191920" y="1435582"/>
                    </a:lnTo>
                    <a:lnTo>
                      <a:pt x="1183005" y="1427619"/>
                    </a:lnTo>
                    <a:lnTo>
                      <a:pt x="1218628" y="1459750"/>
                    </a:lnTo>
                    <a:lnTo>
                      <a:pt x="1238135" y="1476451"/>
                    </a:lnTo>
                    <a:lnTo>
                      <a:pt x="1247571" y="1483474"/>
                    </a:lnTo>
                    <a:lnTo>
                      <a:pt x="1252956" y="1486535"/>
                    </a:lnTo>
                    <a:lnTo>
                      <a:pt x="1260322" y="1491348"/>
                    </a:lnTo>
                    <a:lnTo>
                      <a:pt x="1275689" y="1503629"/>
                    </a:lnTo>
                    <a:lnTo>
                      <a:pt x="1305102" y="1529130"/>
                    </a:lnTo>
                    <a:close/>
                  </a:path>
                </a:pathLst>
              </a:custGeom>
              <a:solidFill>
                <a:srgbClr val="1CADEB"/>
              </a:solidFill>
            </p:spPr>
            <p:txBody>
              <a:bodyPr wrap="square" lIns="0" tIns="0" rIns="0" bIns="0" rtlCol="0"/>
              <a:lstStyle/>
              <a:p>
                <a:endParaRPr/>
              </a:p>
            </p:txBody>
          </p:sp>
          <p:pic>
            <p:nvPicPr>
              <p:cNvPr id="394" name="object 83"/>
              <p:cNvPicPr/>
              <p:nvPr/>
            </p:nvPicPr>
            <p:blipFill>
              <a:blip r:embed="rId25" cstate="print"/>
              <a:stretch>
                <a:fillRect/>
              </a:stretch>
            </p:blipFill>
            <p:spPr>
              <a:xfrm>
                <a:off x="11639084" y="9315412"/>
                <a:ext cx="248767" cy="198863"/>
              </a:xfrm>
              <a:prstGeom prst="rect">
                <a:avLst/>
              </a:prstGeom>
            </p:spPr>
          </p:pic>
          <p:sp>
            <p:nvSpPr>
              <p:cNvPr id="395" name="object 84"/>
              <p:cNvSpPr/>
              <p:nvPr/>
            </p:nvSpPr>
            <p:spPr>
              <a:xfrm>
                <a:off x="9545358" y="7564977"/>
                <a:ext cx="3299460" cy="3027045"/>
              </a:xfrm>
              <a:custGeom>
                <a:avLst/>
                <a:gdLst/>
                <a:ahLst/>
                <a:cxnLst/>
                <a:rect l="l" t="t" r="r" b="b"/>
                <a:pathLst>
                  <a:path w="3299459" h="3027045">
                    <a:moveTo>
                      <a:pt x="50012" y="2655976"/>
                    </a:moveTo>
                    <a:lnTo>
                      <a:pt x="48209" y="2668549"/>
                    </a:lnTo>
                    <a:lnTo>
                      <a:pt x="45339" y="2694051"/>
                    </a:lnTo>
                    <a:lnTo>
                      <a:pt x="43192" y="2718955"/>
                    </a:lnTo>
                    <a:lnTo>
                      <a:pt x="43535" y="2729725"/>
                    </a:lnTo>
                    <a:lnTo>
                      <a:pt x="44843" y="2713469"/>
                    </a:lnTo>
                    <a:lnTo>
                      <a:pt x="49606" y="2664460"/>
                    </a:lnTo>
                    <a:lnTo>
                      <a:pt x="50012" y="2655976"/>
                    </a:lnTo>
                    <a:close/>
                  </a:path>
                  <a:path w="3299459" h="3027045">
                    <a:moveTo>
                      <a:pt x="63461" y="2540000"/>
                    </a:moveTo>
                    <a:lnTo>
                      <a:pt x="63119" y="2540000"/>
                    </a:lnTo>
                    <a:lnTo>
                      <a:pt x="63144" y="2544026"/>
                    </a:lnTo>
                    <a:lnTo>
                      <a:pt x="63461" y="2540000"/>
                    </a:lnTo>
                    <a:close/>
                  </a:path>
                  <a:path w="3299459" h="3027045">
                    <a:moveTo>
                      <a:pt x="66992" y="2472499"/>
                    </a:moveTo>
                    <a:lnTo>
                      <a:pt x="57454" y="2560409"/>
                    </a:lnTo>
                    <a:lnTo>
                      <a:pt x="63741" y="2447252"/>
                    </a:lnTo>
                    <a:lnTo>
                      <a:pt x="66916" y="2409533"/>
                    </a:lnTo>
                    <a:lnTo>
                      <a:pt x="62750" y="2440406"/>
                    </a:lnTo>
                    <a:lnTo>
                      <a:pt x="61404" y="2459812"/>
                    </a:lnTo>
                    <a:lnTo>
                      <a:pt x="60210" y="2481351"/>
                    </a:lnTo>
                    <a:lnTo>
                      <a:pt x="57810" y="2505570"/>
                    </a:lnTo>
                    <a:lnTo>
                      <a:pt x="58356" y="2496858"/>
                    </a:lnTo>
                    <a:lnTo>
                      <a:pt x="58432" y="2491498"/>
                    </a:lnTo>
                    <a:lnTo>
                      <a:pt x="58305" y="2488400"/>
                    </a:lnTo>
                    <a:lnTo>
                      <a:pt x="48285" y="2576715"/>
                    </a:lnTo>
                    <a:lnTo>
                      <a:pt x="46812" y="2591447"/>
                    </a:lnTo>
                    <a:lnTo>
                      <a:pt x="35572" y="2724251"/>
                    </a:lnTo>
                    <a:lnTo>
                      <a:pt x="40233" y="2689593"/>
                    </a:lnTo>
                    <a:lnTo>
                      <a:pt x="42011" y="2678976"/>
                    </a:lnTo>
                    <a:lnTo>
                      <a:pt x="47523" y="2618778"/>
                    </a:lnTo>
                    <a:lnTo>
                      <a:pt x="47777" y="2603538"/>
                    </a:lnTo>
                    <a:lnTo>
                      <a:pt x="48082" y="2620810"/>
                    </a:lnTo>
                    <a:lnTo>
                      <a:pt x="51879" y="2573528"/>
                    </a:lnTo>
                    <a:lnTo>
                      <a:pt x="57086" y="2551239"/>
                    </a:lnTo>
                    <a:lnTo>
                      <a:pt x="57467" y="2555151"/>
                    </a:lnTo>
                    <a:lnTo>
                      <a:pt x="56959" y="2565171"/>
                    </a:lnTo>
                    <a:lnTo>
                      <a:pt x="57429" y="2560828"/>
                    </a:lnTo>
                    <a:lnTo>
                      <a:pt x="56146" y="2585110"/>
                    </a:lnTo>
                    <a:lnTo>
                      <a:pt x="55918" y="2593289"/>
                    </a:lnTo>
                    <a:lnTo>
                      <a:pt x="58153" y="2566835"/>
                    </a:lnTo>
                    <a:lnTo>
                      <a:pt x="63893" y="2506675"/>
                    </a:lnTo>
                    <a:lnTo>
                      <a:pt x="66992" y="2472499"/>
                    </a:lnTo>
                    <a:close/>
                  </a:path>
                  <a:path w="3299459" h="3027045">
                    <a:moveTo>
                      <a:pt x="69469" y="2282279"/>
                    </a:moveTo>
                    <a:lnTo>
                      <a:pt x="68846" y="2287905"/>
                    </a:lnTo>
                    <a:lnTo>
                      <a:pt x="69469" y="2285377"/>
                    </a:lnTo>
                    <a:lnTo>
                      <a:pt x="69469" y="2282279"/>
                    </a:lnTo>
                    <a:close/>
                  </a:path>
                  <a:path w="3299459" h="3027045">
                    <a:moveTo>
                      <a:pt x="71945" y="2385669"/>
                    </a:moveTo>
                    <a:lnTo>
                      <a:pt x="71729" y="2379700"/>
                    </a:lnTo>
                    <a:lnTo>
                      <a:pt x="69761" y="2391765"/>
                    </a:lnTo>
                    <a:lnTo>
                      <a:pt x="69303" y="2390279"/>
                    </a:lnTo>
                    <a:lnTo>
                      <a:pt x="69342" y="2384133"/>
                    </a:lnTo>
                    <a:lnTo>
                      <a:pt x="69913" y="2374227"/>
                    </a:lnTo>
                    <a:lnTo>
                      <a:pt x="66916" y="2409533"/>
                    </a:lnTo>
                    <a:lnTo>
                      <a:pt x="69761" y="2391829"/>
                    </a:lnTo>
                    <a:lnTo>
                      <a:pt x="70154" y="2393150"/>
                    </a:lnTo>
                    <a:lnTo>
                      <a:pt x="70815" y="2391841"/>
                    </a:lnTo>
                    <a:lnTo>
                      <a:pt x="71945" y="2385669"/>
                    </a:lnTo>
                    <a:close/>
                  </a:path>
                  <a:path w="3299459" h="3027045">
                    <a:moveTo>
                      <a:pt x="73939" y="2326868"/>
                    </a:moveTo>
                    <a:lnTo>
                      <a:pt x="72567" y="2340597"/>
                    </a:lnTo>
                    <a:lnTo>
                      <a:pt x="71424" y="2353221"/>
                    </a:lnTo>
                    <a:lnTo>
                      <a:pt x="70535" y="2364511"/>
                    </a:lnTo>
                    <a:lnTo>
                      <a:pt x="69900" y="2374227"/>
                    </a:lnTo>
                    <a:lnTo>
                      <a:pt x="73939" y="2326868"/>
                    </a:lnTo>
                    <a:close/>
                  </a:path>
                  <a:path w="3299459" h="3027045">
                    <a:moveTo>
                      <a:pt x="82677" y="2344877"/>
                    </a:moveTo>
                    <a:lnTo>
                      <a:pt x="81686" y="2349601"/>
                    </a:lnTo>
                    <a:lnTo>
                      <a:pt x="79044" y="2379675"/>
                    </a:lnTo>
                    <a:lnTo>
                      <a:pt x="81724" y="2356370"/>
                    </a:lnTo>
                    <a:lnTo>
                      <a:pt x="82499" y="2348598"/>
                    </a:lnTo>
                    <a:lnTo>
                      <a:pt x="82677" y="2344877"/>
                    </a:lnTo>
                    <a:close/>
                  </a:path>
                  <a:path w="3299459" h="3027045">
                    <a:moveTo>
                      <a:pt x="92278" y="2725064"/>
                    </a:moveTo>
                    <a:lnTo>
                      <a:pt x="91846" y="2730500"/>
                    </a:lnTo>
                    <a:lnTo>
                      <a:pt x="92278" y="2725064"/>
                    </a:lnTo>
                    <a:close/>
                  </a:path>
                  <a:path w="3299459" h="3027045">
                    <a:moveTo>
                      <a:pt x="93421" y="3020796"/>
                    </a:moveTo>
                    <a:lnTo>
                      <a:pt x="93395" y="3020542"/>
                    </a:lnTo>
                    <a:lnTo>
                      <a:pt x="91617" y="3020466"/>
                    </a:lnTo>
                    <a:lnTo>
                      <a:pt x="88506" y="3020517"/>
                    </a:lnTo>
                    <a:lnTo>
                      <a:pt x="60172" y="3021431"/>
                    </a:lnTo>
                    <a:lnTo>
                      <a:pt x="51536" y="3021800"/>
                    </a:lnTo>
                    <a:lnTo>
                      <a:pt x="42799" y="3021838"/>
                    </a:lnTo>
                    <a:lnTo>
                      <a:pt x="7162" y="3018752"/>
                    </a:lnTo>
                    <a:lnTo>
                      <a:pt x="5600" y="3018612"/>
                    </a:lnTo>
                    <a:lnTo>
                      <a:pt x="5321" y="3018485"/>
                    </a:lnTo>
                    <a:lnTo>
                      <a:pt x="4610" y="3018752"/>
                    </a:lnTo>
                    <a:lnTo>
                      <a:pt x="4711" y="3015869"/>
                    </a:lnTo>
                    <a:lnTo>
                      <a:pt x="4800" y="3012160"/>
                    </a:lnTo>
                    <a:lnTo>
                      <a:pt x="5054" y="3015869"/>
                    </a:lnTo>
                    <a:lnTo>
                      <a:pt x="5283" y="3016656"/>
                    </a:lnTo>
                    <a:lnTo>
                      <a:pt x="5219" y="3017164"/>
                    </a:lnTo>
                    <a:lnTo>
                      <a:pt x="4762" y="3018472"/>
                    </a:lnTo>
                    <a:lnTo>
                      <a:pt x="6134" y="3018002"/>
                    </a:lnTo>
                    <a:lnTo>
                      <a:pt x="7962" y="3017926"/>
                    </a:lnTo>
                    <a:lnTo>
                      <a:pt x="8699" y="3017748"/>
                    </a:lnTo>
                    <a:lnTo>
                      <a:pt x="6807" y="3017291"/>
                    </a:lnTo>
                    <a:lnTo>
                      <a:pt x="6667" y="3017266"/>
                    </a:lnTo>
                    <a:lnTo>
                      <a:pt x="6337" y="3017291"/>
                    </a:lnTo>
                    <a:lnTo>
                      <a:pt x="6375" y="3015869"/>
                    </a:lnTo>
                    <a:lnTo>
                      <a:pt x="6540" y="3013862"/>
                    </a:lnTo>
                    <a:lnTo>
                      <a:pt x="6642" y="3012160"/>
                    </a:lnTo>
                    <a:lnTo>
                      <a:pt x="7073" y="3005048"/>
                    </a:lnTo>
                    <a:lnTo>
                      <a:pt x="8204" y="2976245"/>
                    </a:lnTo>
                    <a:lnTo>
                      <a:pt x="8382" y="2971647"/>
                    </a:lnTo>
                    <a:lnTo>
                      <a:pt x="9956" y="2937662"/>
                    </a:lnTo>
                    <a:lnTo>
                      <a:pt x="10604" y="2917177"/>
                    </a:lnTo>
                    <a:lnTo>
                      <a:pt x="10706" y="2914205"/>
                    </a:lnTo>
                    <a:lnTo>
                      <a:pt x="10896" y="2904566"/>
                    </a:lnTo>
                    <a:lnTo>
                      <a:pt x="11061" y="2891332"/>
                    </a:lnTo>
                    <a:lnTo>
                      <a:pt x="11188" y="2853728"/>
                    </a:lnTo>
                    <a:lnTo>
                      <a:pt x="11645" y="2835097"/>
                    </a:lnTo>
                    <a:lnTo>
                      <a:pt x="12446" y="2816352"/>
                    </a:lnTo>
                    <a:lnTo>
                      <a:pt x="13538" y="2796959"/>
                    </a:lnTo>
                    <a:lnTo>
                      <a:pt x="12979" y="2813354"/>
                    </a:lnTo>
                    <a:lnTo>
                      <a:pt x="14236" y="2796959"/>
                    </a:lnTo>
                    <a:lnTo>
                      <a:pt x="14643" y="2791320"/>
                    </a:lnTo>
                    <a:lnTo>
                      <a:pt x="15938" y="2772664"/>
                    </a:lnTo>
                    <a:lnTo>
                      <a:pt x="17170" y="2753372"/>
                    </a:lnTo>
                    <a:lnTo>
                      <a:pt x="19469" y="2712961"/>
                    </a:lnTo>
                    <a:lnTo>
                      <a:pt x="20866" y="2691574"/>
                    </a:lnTo>
                    <a:lnTo>
                      <a:pt x="21793" y="2676575"/>
                    </a:lnTo>
                    <a:lnTo>
                      <a:pt x="22479" y="2661018"/>
                    </a:lnTo>
                    <a:lnTo>
                      <a:pt x="24142" y="2655608"/>
                    </a:lnTo>
                    <a:lnTo>
                      <a:pt x="23977" y="2665488"/>
                    </a:lnTo>
                    <a:lnTo>
                      <a:pt x="22644" y="2685008"/>
                    </a:lnTo>
                    <a:lnTo>
                      <a:pt x="20777" y="2708452"/>
                    </a:lnTo>
                    <a:lnTo>
                      <a:pt x="19392" y="2730157"/>
                    </a:lnTo>
                    <a:lnTo>
                      <a:pt x="18770" y="2744444"/>
                    </a:lnTo>
                    <a:lnTo>
                      <a:pt x="19316" y="2745575"/>
                    </a:lnTo>
                    <a:lnTo>
                      <a:pt x="21399" y="2727858"/>
                    </a:lnTo>
                    <a:lnTo>
                      <a:pt x="18389" y="2772664"/>
                    </a:lnTo>
                    <a:lnTo>
                      <a:pt x="16116" y="2820822"/>
                    </a:lnTo>
                    <a:lnTo>
                      <a:pt x="14579" y="2866669"/>
                    </a:lnTo>
                    <a:lnTo>
                      <a:pt x="13766" y="2904566"/>
                    </a:lnTo>
                    <a:lnTo>
                      <a:pt x="14439" y="2891332"/>
                    </a:lnTo>
                    <a:lnTo>
                      <a:pt x="15163" y="2878429"/>
                    </a:lnTo>
                    <a:lnTo>
                      <a:pt x="18910" y="2832366"/>
                    </a:lnTo>
                    <a:lnTo>
                      <a:pt x="24498" y="2791320"/>
                    </a:lnTo>
                    <a:lnTo>
                      <a:pt x="25692" y="2788450"/>
                    </a:lnTo>
                    <a:lnTo>
                      <a:pt x="26403" y="2792361"/>
                    </a:lnTo>
                    <a:lnTo>
                      <a:pt x="26543" y="2788450"/>
                    </a:lnTo>
                    <a:lnTo>
                      <a:pt x="27965" y="2748115"/>
                    </a:lnTo>
                    <a:lnTo>
                      <a:pt x="27978" y="2727858"/>
                    </a:lnTo>
                    <a:lnTo>
                      <a:pt x="27978" y="2725572"/>
                    </a:lnTo>
                    <a:lnTo>
                      <a:pt x="27101" y="2718866"/>
                    </a:lnTo>
                    <a:lnTo>
                      <a:pt x="26962" y="2717812"/>
                    </a:lnTo>
                    <a:lnTo>
                      <a:pt x="25425" y="2717889"/>
                    </a:lnTo>
                    <a:lnTo>
                      <a:pt x="23863" y="2718866"/>
                    </a:lnTo>
                    <a:lnTo>
                      <a:pt x="22936" y="2713799"/>
                    </a:lnTo>
                    <a:lnTo>
                      <a:pt x="23355" y="2695752"/>
                    </a:lnTo>
                    <a:lnTo>
                      <a:pt x="25857" y="2657792"/>
                    </a:lnTo>
                    <a:lnTo>
                      <a:pt x="26073" y="2655608"/>
                    </a:lnTo>
                    <a:lnTo>
                      <a:pt x="28092" y="2634704"/>
                    </a:lnTo>
                    <a:lnTo>
                      <a:pt x="30238" y="2611602"/>
                    </a:lnTo>
                    <a:lnTo>
                      <a:pt x="32499" y="2588526"/>
                    </a:lnTo>
                    <a:lnTo>
                      <a:pt x="35102" y="2565463"/>
                    </a:lnTo>
                    <a:lnTo>
                      <a:pt x="34340" y="2533002"/>
                    </a:lnTo>
                    <a:lnTo>
                      <a:pt x="36791" y="2514600"/>
                    </a:lnTo>
                    <a:lnTo>
                      <a:pt x="37541" y="2515730"/>
                    </a:lnTo>
                    <a:lnTo>
                      <a:pt x="37960" y="2521013"/>
                    </a:lnTo>
                    <a:lnTo>
                      <a:pt x="39433" y="2515057"/>
                    </a:lnTo>
                    <a:lnTo>
                      <a:pt x="39497" y="2514600"/>
                    </a:lnTo>
                    <a:lnTo>
                      <a:pt x="43370" y="2482507"/>
                    </a:lnTo>
                    <a:lnTo>
                      <a:pt x="43942" y="2472410"/>
                    </a:lnTo>
                    <a:lnTo>
                      <a:pt x="44970" y="2460180"/>
                    </a:lnTo>
                    <a:lnTo>
                      <a:pt x="46456" y="2446655"/>
                    </a:lnTo>
                    <a:lnTo>
                      <a:pt x="48361" y="2432634"/>
                    </a:lnTo>
                    <a:lnTo>
                      <a:pt x="50368" y="2418931"/>
                    </a:lnTo>
                    <a:lnTo>
                      <a:pt x="52171" y="2406345"/>
                    </a:lnTo>
                    <a:lnTo>
                      <a:pt x="53555" y="2395664"/>
                    </a:lnTo>
                    <a:lnTo>
                      <a:pt x="54330" y="2387701"/>
                    </a:lnTo>
                    <a:lnTo>
                      <a:pt x="54952" y="2388641"/>
                    </a:lnTo>
                    <a:lnTo>
                      <a:pt x="55270" y="2387701"/>
                    </a:lnTo>
                    <a:lnTo>
                      <a:pt x="56159" y="2385060"/>
                    </a:lnTo>
                    <a:lnTo>
                      <a:pt x="58432" y="2372855"/>
                    </a:lnTo>
                    <a:lnTo>
                      <a:pt x="62268" y="2347950"/>
                    </a:lnTo>
                    <a:lnTo>
                      <a:pt x="61937" y="2346261"/>
                    </a:lnTo>
                    <a:lnTo>
                      <a:pt x="61671" y="2342908"/>
                    </a:lnTo>
                    <a:lnTo>
                      <a:pt x="62357" y="2333714"/>
                    </a:lnTo>
                    <a:lnTo>
                      <a:pt x="64871" y="2314498"/>
                    </a:lnTo>
                    <a:lnTo>
                      <a:pt x="66433" y="2317978"/>
                    </a:lnTo>
                    <a:lnTo>
                      <a:pt x="60096" y="2368867"/>
                    </a:lnTo>
                    <a:lnTo>
                      <a:pt x="62750" y="2363114"/>
                    </a:lnTo>
                    <a:lnTo>
                      <a:pt x="68694" y="2319350"/>
                    </a:lnTo>
                    <a:lnTo>
                      <a:pt x="69456" y="2312682"/>
                    </a:lnTo>
                    <a:lnTo>
                      <a:pt x="69735" y="2310193"/>
                    </a:lnTo>
                    <a:lnTo>
                      <a:pt x="70561" y="2303462"/>
                    </a:lnTo>
                    <a:lnTo>
                      <a:pt x="71043" y="2299563"/>
                    </a:lnTo>
                    <a:lnTo>
                      <a:pt x="71399" y="2294788"/>
                    </a:lnTo>
                    <a:lnTo>
                      <a:pt x="71247" y="2293404"/>
                    </a:lnTo>
                    <a:lnTo>
                      <a:pt x="70675" y="2287930"/>
                    </a:lnTo>
                    <a:lnTo>
                      <a:pt x="68249" y="2293404"/>
                    </a:lnTo>
                    <a:lnTo>
                      <a:pt x="68846" y="2287905"/>
                    </a:lnTo>
                    <a:lnTo>
                      <a:pt x="68237" y="2290419"/>
                    </a:lnTo>
                    <a:lnTo>
                      <a:pt x="65849" y="2303462"/>
                    </a:lnTo>
                    <a:lnTo>
                      <a:pt x="66421" y="2296439"/>
                    </a:lnTo>
                    <a:lnTo>
                      <a:pt x="68719" y="2282279"/>
                    </a:lnTo>
                    <a:lnTo>
                      <a:pt x="70739" y="2269388"/>
                    </a:lnTo>
                    <a:lnTo>
                      <a:pt x="70624" y="2265324"/>
                    </a:lnTo>
                    <a:lnTo>
                      <a:pt x="68453" y="2277643"/>
                    </a:lnTo>
                    <a:lnTo>
                      <a:pt x="66344" y="2290419"/>
                    </a:lnTo>
                    <a:lnTo>
                      <a:pt x="64668" y="2301494"/>
                    </a:lnTo>
                    <a:lnTo>
                      <a:pt x="63182" y="2312682"/>
                    </a:lnTo>
                    <a:lnTo>
                      <a:pt x="62788" y="2308110"/>
                    </a:lnTo>
                    <a:lnTo>
                      <a:pt x="53479" y="2361400"/>
                    </a:lnTo>
                    <a:lnTo>
                      <a:pt x="41452" y="2452751"/>
                    </a:lnTo>
                    <a:lnTo>
                      <a:pt x="32854" y="2531211"/>
                    </a:lnTo>
                    <a:lnTo>
                      <a:pt x="28168" y="2572905"/>
                    </a:lnTo>
                    <a:lnTo>
                      <a:pt x="24307" y="2614485"/>
                    </a:lnTo>
                    <a:lnTo>
                      <a:pt x="17894" y="2691574"/>
                    </a:lnTo>
                    <a:lnTo>
                      <a:pt x="18313" y="2684449"/>
                    </a:lnTo>
                    <a:lnTo>
                      <a:pt x="18630" y="2677553"/>
                    </a:lnTo>
                    <a:lnTo>
                      <a:pt x="18580" y="2674099"/>
                    </a:lnTo>
                    <a:lnTo>
                      <a:pt x="17856" y="2677287"/>
                    </a:lnTo>
                    <a:lnTo>
                      <a:pt x="15760" y="2701391"/>
                    </a:lnTo>
                    <a:lnTo>
                      <a:pt x="14071" y="2723921"/>
                    </a:lnTo>
                    <a:lnTo>
                      <a:pt x="12636" y="2745575"/>
                    </a:lnTo>
                    <a:lnTo>
                      <a:pt x="11442" y="2765336"/>
                    </a:lnTo>
                    <a:lnTo>
                      <a:pt x="8216" y="2815894"/>
                    </a:lnTo>
                    <a:lnTo>
                      <a:pt x="8216" y="2917177"/>
                    </a:lnTo>
                    <a:lnTo>
                      <a:pt x="5689" y="2976245"/>
                    </a:lnTo>
                    <a:lnTo>
                      <a:pt x="6896" y="2937662"/>
                    </a:lnTo>
                    <a:lnTo>
                      <a:pt x="7200" y="2930385"/>
                    </a:lnTo>
                    <a:lnTo>
                      <a:pt x="7632" y="2922955"/>
                    </a:lnTo>
                    <a:lnTo>
                      <a:pt x="8216" y="2917177"/>
                    </a:lnTo>
                    <a:lnTo>
                      <a:pt x="8216" y="2815894"/>
                    </a:lnTo>
                    <a:lnTo>
                      <a:pt x="5613" y="2859303"/>
                    </a:lnTo>
                    <a:lnTo>
                      <a:pt x="3327" y="2922955"/>
                    </a:lnTo>
                    <a:lnTo>
                      <a:pt x="127" y="3020796"/>
                    </a:lnTo>
                    <a:lnTo>
                      <a:pt x="0" y="3022282"/>
                    </a:lnTo>
                    <a:lnTo>
                      <a:pt x="152" y="3022384"/>
                    </a:lnTo>
                    <a:lnTo>
                      <a:pt x="41592" y="3026892"/>
                    </a:lnTo>
                    <a:lnTo>
                      <a:pt x="43751" y="3026994"/>
                    </a:lnTo>
                    <a:lnTo>
                      <a:pt x="46342" y="3026791"/>
                    </a:lnTo>
                    <a:lnTo>
                      <a:pt x="48704" y="3026753"/>
                    </a:lnTo>
                    <a:lnTo>
                      <a:pt x="83896" y="3022727"/>
                    </a:lnTo>
                    <a:lnTo>
                      <a:pt x="84582" y="3022612"/>
                    </a:lnTo>
                    <a:lnTo>
                      <a:pt x="85026" y="3022498"/>
                    </a:lnTo>
                    <a:lnTo>
                      <a:pt x="88277" y="3021838"/>
                    </a:lnTo>
                    <a:lnTo>
                      <a:pt x="93421" y="3020796"/>
                    </a:lnTo>
                    <a:close/>
                  </a:path>
                  <a:path w="3299459" h="3027045">
                    <a:moveTo>
                      <a:pt x="95288" y="2686405"/>
                    </a:moveTo>
                    <a:lnTo>
                      <a:pt x="94335" y="2692400"/>
                    </a:lnTo>
                    <a:lnTo>
                      <a:pt x="92278" y="2725064"/>
                    </a:lnTo>
                    <a:lnTo>
                      <a:pt x="95288" y="2686405"/>
                    </a:lnTo>
                    <a:close/>
                  </a:path>
                  <a:path w="3299459" h="3027045">
                    <a:moveTo>
                      <a:pt x="96812" y="2667000"/>
                    </a:moveTo>
                    <a:lnTo>
                      <a:pt x="95288" y="2686405"/>
                    </a:lnTo>
                    <a:lnTo>
                      <a:pt x="96367" y="2679700"/>
                    </a:lnTo>
                    <a:lnTo>
                      <a:pt x="96812" y="2667000"/>
                    </a:lnTo>
                    <a:close/>
                  </a:path>
                  <a:path w="3299459" h="3027045">
                    <a:moveTo>
                      <a:pt x="156044" y="2182164"/>
                    </a:moveTo>
                    <a:lnTo>
                      <a:pt x="152831" y="2197100"/>
                    </a:lnTo>
                    <a:lnTo>
                      <a:pt x="155930" y="2184400"/>
                    </a:lnTo>
                    <a:lnTo>
                      <a:pt x="156044" y="2182164"/>
                    </a:lnTo>
                    <a:close/>
                  </a:path>
                  <a:path w="3299459" h="3027045">
                    <a:moveTo>
                      <a:pt x="172046" y="1865109"/>
                    </a:moveTo>
                    <a:lnTo>
                      <a:pt x="171132" y="1867573"/>
                    </a:lnTo>
                    <a:lnTo>
                      <a:pt x="169799" y="1871675"/>
                    </a:lnTo>
                    <a:lnTo>
                      <a:pt x="167652" y="1878825"/>
                    </a:lnTo>
                    <a:lnTo>
                      <a:pt x="172046" y="1865109"/>
                    </a:lnTo>
                    <a:close/>
                  </a:path>
                  <a:path w="3299459" h="3027045">
                    <a:moveTo>
                      <a:pt x="200571" y="1828800"/>
                    </a:moveTo>
                    <a:lnTo>
                      <a:pt x="196380" y="1841500"/>
                    </a:lnTo>
                    <a:lnTo>
                      <a:pt x="199580" y="1833575"/>
                    </a:lnTo>
                    <a:lnTo>
                      <a:pt x="200571" y="1828800"/>
                    </a:lnTo>
                    <a:close/>
                  </a:path>
                  <a:path w="3299459" h="3027045">
                    <a:moveTo>
                      <a:pt x="250952" y="1603794"/>
                    </a:moveTo>
                    <a:lnTo>
                      <a:pt x="245452" y="1618386"/>
                    </a:lnTo>
                    <a:lnTo>
                      <a:pt x="245313" y="1619021"/>
                    </a:lnTo>
                    <a:lnTo>
                      <a:pt x="245465" y="1618830"/>
                    </a:lnTo>
                    <a:lnTo>
                      <a:pt x="245478" y="1619084"/>
                    </a:lnTo>
                    <a:lnTo>
                      <a:pt x="250952" y="1603794"/>
                    </a:lnTo>
                    <a:close/>
                  </a:path>
                  <a:path w="3299459" h="3027045">
                    <a:moveTo>
                      <a:pt x="284314" y="1651000"/>
                    </a:moveTo>
                    <a:lnTo>
                      <a:pt x="276072" y="1676400"/>
                    </a:lnTo>
                    <a:lnTo>
                      <a:pt x="277088" y="1676400"/>
                    </a:lnTo>
                    <a:lnTo>
                      <a:pt x="284314" y="1651000"/>
                    </a:lnTo>
                    <a:close/>
                  </a:path>
                  <a:path w="3299459" h="3027045">
                    <a:moveTo>
                      <a:pt x="285521" y="2962960"/>
                    </a:moveTo>
                    <a:lnTo>
                      <a:pt x="285165" y="2962376"/>
                    </a:lnTo>
                    <a:lnTo>
                      <a:pt x="280276" y="2958693"/>
                    </a:lnTo>
                    <a:lnTo>
                      <a:pt x="275882" y="2955175"/>
                    </a:lnTo>
                    <a:lnTo>
                      <a:pt x="275501" y="2954871"/>
                    </a:lnTo>
                    <a:lnTo>
                      <a:pt x="270103" y="2953258"/>
                    </a:lnTo>
                    <a:lnTo>
                      <a:pt x="263893" y="2952254"/>
                    </a:lnTo>
                    <a:lnTo>
                      <a:pt x="268490" y="2952762"/>
                    </a:lnTo>
                    <a:lnTo>
                      <a:pt x="266623" y="2952254"/>
                    </a:lnTo>
                    <a:lnTo>
                      <a:pt x="262089" y="2951035"/>
                    </a:lnTo>
                    <a:lnTo>
                      <a:pt x="249339" y="2949333"/>
                    </a:lnTo>
                    <a:lnTo>
                      <a:pt x="245618" y="2948965"/>
                    </a:lnTo>
                    <a:lnTo>
                      <a:pt x="243484" y="2948749"/>
                    </a:lnTo>
                    <a:lnTo>
                      <a:pt x="251980" y="2948724"/>
                    </a:lnTo>
                    <a:lnTo>
                      <a:pt x="248958" y="2948482"/>
                    </a:lnTo>
                    <a:lnTo>
                      <a:pt x="239839" y="2948140"/>
                    </a:lnTo>
                    <a:lnTo>
                      <a:pt x="224256" y="2948343"/>
                    </a:lnTo>
                    <a:lnTo>
                      <a:pt x="218173" y="2948660"/>
                    </a:lnTo>
                    <a:lnTo>
                      <a:pt x="222821" y="2948978"/>
                    </a:lnTo>
                    <a:lnTo>
                      <a:pt x="229971" y="2948978"/>
                    </a:lnTo>
                    <a:lnTo>
                      <a:pt x="235305" y="2949029"/>
                    </a:lnTo>
                    <a:lnTo>
                      <a:pt x="241261" y="2949219"/>
                    </a:lnTo>
                    <a:lnTo>
                      <a:pt x="226999" y="2950159"/>
                    </a:lnTo>
                    <a:lnTo>
                      <a:pt x="217347" y="2951188"/>
                    </a:lnTo>
                    <a:lnTo>
                      <a:pt x="204038" y="2953156"/>
                    </a:lnTo>
                    <a:lnTo>
                      <a:pt x="196011" y="2954121"/>
                    </a:lnTo>
                    <a:lnTo>
                      <a:pt x="183807" y="2955201"/>
                    </a:lnTo>
                    <a:lnTo>
                      <a:pt x="137337" y="2958160"/>
                    </a:lnTo>
                    <a:lnTo>
                      <a:pt x="173469" y="2958211"/>
                    </a:lnTo>
                    <a:lnTo>
                      <a:pt x="200825" y="2957436"/>
                    </a:lnTo>
                    <a:lnTo>
                      <a:pt x="242087" y="2955201"/>
                    </a:lnTo>
                    <a:lnTo>
                      <a:pt x="251345" y="2955201"/>
                    </a:lnTo>
                    <a:lnTo>
                      <a:pt x="257848" y="2955429"/>
                    </a:lnTo>
                    <a:lnTo>
                      <a:pt x="272186" y="2957080"/>
                    </a:lnTo>
                    <a:lnTo>
                      <a:pt x="279069" y="2959087"/>
                    </a:lnTo>
                    <a:lnTo>
                      <a:pt x="285445" y="2962872"/>
                    </a:lnTo>
                    <a:close/>
                  </a:path>
                  <a:path w="3299459" h="3027045">
                    <a:moveTo>
                      <a:pt x="357390" y="2984500"/>
                    </a:moveTo>
                    <a:lnTo>
                      <a:pt x="355561" y="2984500"/>
                    </a:lnTo>
                    <a:lnTo>
                      <a:pt x="348716" y="2995790"/>
                    </a:lnTo>
                    <a:lnTo>
                      <a:pt x="357390" y="2984500"/>
                    </a:lnTo>
                    <a:close/>
                  </a:path>
                  <a:path w="3299459" h="3027045">
                    <a:moveTo>
                      <a:pt x="383870" y="2971800"/>
                    </a:moveTo>
                    <a:lnTo>
                      <a:pt x="383692" y="2971800"/>
                    </a:lnTo>
                    <a:lnTo>
                      <a:pt x="382778" y="2977489"/>
                    </a:lnTo>
                    <a:lnTo>
                      <a:pt x="383870" y="2971800"/>
                    </a:lnTo>
                    <a:close/>
                  </a:path>
                  <a:path w="3299459" h="3027045">
                    <a:moveTo>
                      <a:pt x="417944" y="1257300"/>
                    </a:moveTo>
                    <a:lnTo>
                      <a:pt x="416839" y="1257300"/>
                    </a:lnTo>
                    <a:lnTo>
                      <a:pt x="404355" y="1282700"/>
                    </a:lnTo>
                    <a:lnTo>
                      <a:pt x="417944" y="1257300"/>
                    </a:lnTo>
                    <a:close/>
                  </a:path>
                  <a:path w="3299459" h="3027045">
                    <a:moveTo>
                      <a:pt x="419798" y="2959100"/>
                    </a:moveTo>
                    <a:lnTo>
                      <a:pt x="419214" y="2959100"/>
                    </a:lnTo>
                    <a:lnTo>
                      <a:pt x="417156" y="2961690"/>
                    </a:lnTo>
                    <a:lnTo>
                      <a:pt x="419798" y="2959100"/>
                    </a:lnTo>
                    <a:close/>
                  </a:path>
                  <a:path w="3299459" h="3027045">
                    <a:moveTo>
                      <a:pt x="446328" y="1174851"/>
                    </a:moveTo>
                    <a:lnTo>
                      <a:pt x="405650" y="1252969"/>
                    </a:lnTo>
                    <a:lnTo>
                      <a:pt x="398373" y="1267904"/>
                    </a:lnTo>
                    <a:lnTo>
                      <a:pt x="391769" y="1282979"/>
                    </a:lnTo>
                    <a:lnTo>
                      <a:pt x="387400" y="1280566"/>
                    </a:lnTo>
                    <a:lnTo>
                      <a:pt x="375285" y="1307757"/>
                    </a:lnTo>
                    <a:lnTo>
                      <a:pt x="372351" y="1316964"/>
                    </a:lnTo>
                    <a:lnTo>
                      <a:pt x="367258" y="1330667"/>
                    </a:lnTo>
                    <a:lnTo>
                      <a:pt x="348627" y="1371307"/>
                    </a:lnTo>
                    <a:lnTo>
                      <a:pt x="360260" y="1347304"/>
                    </a:lnTo>
                    <a:lnTo>
                      <a:pt x="343242" y="1384922"/>
                    </a:lnTo>
                    <a:lnTo>
                      <a:pt x="291084" y="1509407"/>
                    </a:lnTo>
                    <a:lnTo>
                      <a:pt x="284848" y="1525358"/>
                    </a:lnTo>
                    <a:lnTo>
                      <a:pt x="262661" y="1584998"/>
                    </a:lnTo>
                    <a:lnTo>
                      <a:pt x="260515" y="1587957"/>
                    </a:lnTo>
                    <a:lnTo>
                      <a:pt x="248005" y="1616456"/>
                    </a:lnTo>
                    <a:lnTo>
                      <a:pt x="245478" y="1619084"/>
                    </a:lnTo>
                    <a:lnTo>
                      <a:pt x="238810" y="1637715"/>
                    </a:lnTo>
                    <a:lnTo>
                      <a:pt x="217220" y="1707311"/>
                    </a:lnTo>
                    <a:lnTo>
                      <a:pt x="206756" y="1745919"/>
                    </a:lnTo>
                    <a:lnTo>
                      <a:pt x="198132" y="1771891"/>
                    </a:lnTo>
                    <a:lnTo>
                      <a:pt x="181165" y="1834057"/>
                    </a:lnTo>
                    <a:lnTo>
                      <a:pt x="176657" y="1849831"/>
                    </a:lnTo>
                    <a:lnTo>
                      <a:pt x="172059" y="1865109"/>
                    </a:lnTo>
                    <a:lnTo>
                      <a:pt x="173266" y="1865718"/>
                    </a:lnTo>
                    <a:lnTo>
                      <a:pt x="171856" y="1875815"/>
                    </a:lnTo>
                    <a:lnTo>
                      <a:pt x="174167" y="1870659"/>
                    </a:lnTo>
                    <a:lnTo>
                      <a:pt x="186537" y="1825510"/>
                    </a:lnTo>
                    <a:lnTo>
                      <a:pt x="184480" y="1833435"/>
                    </a:lnTo>
                    <a:lnTo>
                      <a:pt x="186207" y="1828584"/>
                    </a:lnTo>
                    <a:lnTo>
                      <a:pt x="184188" y="1836407"/>
                    </a:lnTo>
                    <a:lnTo>
                      <a:pt x="190931" y="1814664"/>
                    </a:lnTo>
                    <a:lnTo>
                      <a:pt x="215074" y="1730870"/>
                    </a:lnTo>
                    <a:lnTo>
                      <a:pt x="220256" y="1713839"/>
                    </a:lnTo>
                    <a:lnTo>
                      <a:pt x="226250" y="1694967"/>
                    </a:lnTo>
                    <a:lnTo>
                      <a:pt x="229044" y="1689493"/>
                    </a:lnTo>
                    <a:lnTo>
                      <a:pt x="219722" y="1722564"/>
                    </a:lnTo>
                    <a:lnTo>
                      <a:pt x="221742" y="1717941"/>
                    </a:lnTo>
                    <a:lnTo>
                      <a:pt x="241223" y="1657083"/>
                    </a:lnTo>
                    <a:lnTo>
                      <a:pt x="247065" y="1639976"/>
                    </a:lnTo>
                    <a:lnTo>
                      <a:pt x="265823" y="1589544"/>
                    </a:lnTo>
                    <a:lnTo>
                      <a:pt x="276834" y="1559433"/>
                    </a:lnTo>
                    <a:lnTo>
                      <a:pt x="285343" y="1535061"/>
                    </a:lnTo>
                    <a:lnTo>
                      <a:pt x="290283" y="1518958"/>
                    </a:lnTo>
                    <a:lnTo>
                      <a:pt x="290576" y="1513649"/>
                    </a:lnTo>
                    <a:lnTo>
                      <a:pt x="302539" y="1485163"/>
                    </a:lnTo>
                    <a:lnTo>
                      <a:pt x="310388" y="1467548"/>
                    </a:lnTo>
                    <a:lnTo>
                      <a:pt x="320687" y="1446657"/>
                    </a:lnTo>
                    <a:lnTo>
                      <a:pt x="326326" y="1430909"/>
                    </a:lnTo>
                    <a:lnTo>
                      <a:pt x="341337" y="1392707"/>
                    </a:lnTo>
                    <a:lnTo>
                      <a:pt x="398945" y="1271028"/>
                    </a:lnTo>
                    <a:lnTo>
                      <a:pt x="432460" y="1207287"/>
                    </a:lnTo>
                    <a:lnTo>
                      <a:pt x="439039" y="1194168"/>
                    </a:lnTo>
                    <a:lnTo>
                      <a:pt x="443738" y="1184084"/>
                    </a:lnTo>
                    <a:lnTo>
                      <a:pt x="446252" y="1177505"/>
                    </a:lnTo>
                    <a:lnTo>
                      <a:pt x="446328" y="1174851"/>
                    </a:lnTo>
                    <a:close/>
                  </a:path>
                  <a:path w="3299459" h="3027045">
                    <a:moveTo>
                      <a:pt x="456971" y="1184351"/>
                    </a:moveTo>
                    <a:lnTo>
                      <a:pt x="417944" y="1257300"/>
                    </a:lnTo>
                    <a:lnTo>
                      <a:pt x="424624" y="1257300"/>
                    </a:lnTo>
                    <a:lnTo>
                      <a:pt x="434416" y="1231900"/>
                    </a:lnTo>
                    <a:lnTo>
                      <a:pt x="440956" y="1219200"/>
                    </a:lnTo>
                    <a:lnTo>
                      <a:pt x="445528" y="1219200"/>
                    </a:lnTo>
                    <a:lnTo>
                      <a:pt x="449046" y="1206500"/>
                    </a:lnTo>
                    <a:lnTo>
                      <a:pt x="452412" y="1193800"/>
                    </a:lnTo>
                    <a:lnTo>
                      <a:pt x="454812" y="1193800"/>
                    </a:lnTo>
                    <a:lnTo>
                      <a:pt x="456971" y="1184351"/>
                    </a:lnTo>
                    <a:close/>
                  </a:path>
                  <a:path w="3299459" h="3027045">
                    <a:moveTo>
                      <a:pt x="458698" y="1181100"/>
                    </a:moveTo>
                    <a:lnTo>
                      <a:pt x="457708" y="1181100"/>
                    </a:lnTo>
                    <a:lnTo>
                      <a:pt x="456971" y="1184351"/>
                    </a:lnTo>
                    <a:lnTo>
                      <a:pt x="458698" y="1181100"/>
                    </a:lnTo>
                    <a:close/>
                  </a:path>
                  <a:path w="3299459" h="3027045">
                    <a:moveTo>
                      <a:pt x="466140" y="1168400"/>
                    </a:moveTo>
                    <a:lnTo>
                      <a:pt x="462915" y="1168400"/>
                    </a:lnTo>
                    <a:lnTo>
                      <a:pt x="458698" y="1181100"/>
                    </a:lnTo>
                    <a:lnTo>
                      <a:pt x="462330" y="1181100"/>
                    </a:lnTo>
                    <a:lnTo>
                      <a:pt x="466140" y="1168400"/>
                    </a:lnTo>
                    <a:close/>
                  </a:path>
                  <a:path w="3299459" h="3027045">
                    <a:moveTo>
                      <a:pt x="471284" y="1155700"/>
                    </a:moveTo>
                    <a:lnTo>
                      <a:pt x="470687" y="1155700"/>
                    </a:lnTo>
                    <a:lnTo>
                      <a:pt x="466140" y="1168400"/>
                    </a:lnTo>
                    <a:lnTo>
                      <a:pt x="467080" y="1168400"/>
                    </a:lnTo>
                    <a:lnTo>
                      <a:pt x="471284" y="1155700"/>
                    </a:lnTo>
                    <a:close/>
                  </a:path>
                  <a:path w="3299459" h="3027045">
                    <a:moveTo>
                      <a:pt x="476719" y="1082992"/>
                    </a:moveTo>
                    <a:lnTo>
                      <a:pt x="468007" y="1095705"/>
                    </a:lnTo>
                    <a:lnTo>
                      <a:pt x="475437" y="1085037"/>
                    </a:lnTo>
                    <a:lnTo>
                      <a:pt x="476669" y="1083106"/>
                    </a:lnTo>
                    <a:close/>
                  </a:path>
                  <a:path w="3299459" h="3027045">
                    <a:moveTo>
                      <a:pt x="519747" y="1079500"/>
                    </a:moveTo>
                    <a:lnTo>
                      <a:pt x="511771" y="1092200"/>
                    </a:lnTo>
                    <a:lnTo>
                      <a:pt x="518756" y="1081836"/>
                    </a:lnTo>
                    <a:lnTo>
                      <a:pt x="519747" y="1079500"/>
                    </a:lnTo>
                    <a:close/>
                  </a:path>
                  <a:path w="3299459" h="3027045">
                    <a:moveTo>
                      <a:pt x="538416" y="988656"/>
                    </a:moveTo>
                    <a:lnTo>
                      <a:pt x="508508" y="1032078"/>
                    </a:lnTo>
                    <a:lnTo>
                      <a:pt x="496773" y="1051153"/>
                    </a:lnTo>
                    <a:lnTo>
                      <a:pt x="485394" y="1069492"/>
                    </a:lnTo>
                    <a:lnTo>
                      <a:pt x="476669" y="1083106"/>
                    </a:lnTo>
                    <a:lnTo>
                      <a:pt x="475665" y="1085786"/>
                    </a:lnTo>
                    <a:lnTo>
                      <a:pt x="460286" y="1110792"/>
                    </a:lnTo>
                    <a:lnTo>
                      <a:pt x="452628" y="1123315"/>
                    </a:lnTo>
                    <a:lnTo>
                      <a:pt x="445084" y="1135900"/>
                    </a:lnTo>
                    <a:lnTo>
                      <a:pt x="453402" y="1122680"/>
                    </a:lnTo>
                    <a:lnTo>
                      <a:pt x="457098" y="1117625"/>
                    </a:lnTo>
                    <a:lnTo>
                      <a:pt x="456984" y="1119136"/>
                    </a:lnTo>
                    <a:lnTo>
                      <a:pt x="453859" y="1125601"/>
                    </a:lnTo>
                    <a:lnTo>
                      <a:pt x="448741" y="1135519"/>
                    </a:lnTo>
                    <a:lnTo>
                      <a:pt x="436740" y="1159916"/>
                    </a:lnTo>
                    <a:lnTo>
                      <a:pt x="412445" y="1205992"/>
                    </a:lnTo>
                    <a:lnTo>
                      <a:pt x="402780" y="1222400"/>
                    </a:lnTo>
                    <a:lnTo>
                      <a:pt x="417436" y="1193114"/>
                    </a:lnTo>
                    <a:lnTo>
                      <a:pt x="409625" y="1207287"/>
                    </a:lnTo>
                    <a:lnTo>
                      <a:pt x="401726" y="1222400"/>
                    </a:lnTo>
                    <a:lnTo>
                      <a:pt x="394017" y="1237627"/>
                    </a:lnTo>
                    <a:lnTo>
                      <a:pt x="386156" y="1253350"/>
                    </a:lnTo>
                    <a:lnTo>
                      <a:pt x="378802" y="1269428"/>
                    </a:lnTo>
                    <a:lnTo>
                      <a:pt x="371449" y="1285430"/>
                    </a:lnTo>
                    <a:lnTo>
                      <a:pt x="363956" y="1301089"/>
                    </a:lnTo>
                    <a:lnTo>
                      <a:pt x="356222" y="1316177"/>
                    </a:lnTo>
                    <a:lnTo>
                      <a:pt x="354444" y="1317917"/>
                    </a:lnTo>
                    <a:lnTo>
                      <a:pt x="361302" y="1302524"/>
                    </a:lnTo>
                    <a:lnTo>
                      <a:pt x="361924" y="1299997"/>
                    </a:lnTo>
                    <a:lnTo>
                      <a:pt x="354393" y="1317917"/>
                    </a:lnTo>
                    <a:lnTo>
                      <a:pt x="347218" y="1334528"/>
                    </a:lnTo>
                    <a:lnTo>
                      <a:pt x="339420" y="1352169"/>
                    </a:lnTo>
                    <a:lnTo>
                      <a:pt x="331190" y="1370507"/>
                    </a:lnTo>
                    <a:lnTo>
                      <a:pt x="322859" y="1390002"/>
                    </a:lnTo>
                    <a:lnTo>
                      <a:pt x="314375" y="1411008"/>
                    </a:lnTo>
                    <a:lnTo>
                      <a:pt x="295668" y="1458341"/>
                    </a:lnTo>
                    <a:lnTo>
                      <a:pt x="308775" y="1417485"/>
                    </a:lnTo>
                    <a:lnTo>
                      <a:pt x="294817" y="1455331"/>
                    </a:lnTo>
                    <a:lnTo>
                      <a:pt x="275666" y="1503057"/>
                    </a:lnTo>
                    <a:lnTo>
                      <a:pt x="272249" y="1511744"/>
                    </a:lnTo>
                    <a:lnTo>
                      <a:pt x="268960" y="1520634"/>
                    </a:lnTo>
                    <a:lnTo>
                      <a:pt x="265645" y="1529676"/>
                    </a:lnTo>
                    <a:lnTo>
                      <a:pt x="262242" y="1538820"/>
                    </a:lnTo>
                    <a:lnTo>
                      <a:pt x="248196" y="1576031"/>
                    </a:lnTo>
                    <a:lnTo>
                      <a:pt x="233883" y="1613395"/>
                    </a:lnTo>
                    <a:lnTo>
                      <a:pt x="220230" y="1649780"/>
                    </a:lnTo>
                    <a:lnTo>
                      <a:pt x="208216" y="1684108"/>
                    </a:lnTo>
                    <a:lnTo>
                      <a:pt x="214274" y="1668386"/>
                    </a:lnTo>
                    <a:lnTo>
                      <a:pt x="216001" y="1664550"/>
                    </a:lnTo>
                    <a:lnTo>
                      <a:pt x="215430" y="1667916"/>
                    </a:lnTo>
                    <a:lnTo>
                      <a:pt x="203898" y="1703501"/>
                    </a:lnTo>
                    <a:lnTo>
                      <a:pt x="194576" y="1729359"/>
                    </a:lnTo>
                    <a:lnTo>
                      <a:pt x="189357" y="1740890"/>
                    </a:lnTo>
                    <a:lnTo>
                      <a:pt x="190131" y="1733499"/>
                    </a:lnTo>
                    <a:lnTo>
                      <a:pt x="178409" y="1773809"/>
                    </a:lnTo>
                    <a:lnTo>
                      <a:pt x="162318" y="1828203"/>
                    </a:lnTo>
                    <a:lnTo>
                      <a:pt x="144932" y="1888934"/>
                    </a:lnTo>
                    <a:lnTo>
                      <a:pt x="129349" y="1948230"/>
                    </a:lnTo>
                    <a:lnTo>
                      <a:pt x="118656" y="1998306"/>
                    </a:lnTo>
                    <a:lnTo>
                      <a:pt x="116763" y="2008530"/>
                    </a:lnTo>
                    <a:lnTo>
                      <a:pt x="114858" y="2018741"/>
                    </a:lnTo>
                    <a:lnTo>
                      <a:pt x="92824" y="2162340"/>
                    </a:lnTo>
                    <a:lnTo>
                      <a:pt x="87591" y="2204288"/>
                    </a:lnTo>
                    <a:lnTo>
                      <a:pt x="85344" y="2224049"/>
                    </a:lnTo>
                    <a:lnTo>
                      <a:pt x="82918" y="2244610"/>
                    </a:lnTo>
                    <a:lnTo>
                      <a:pt x="80238" y="2267966"/>
                    </a:lnTo>
                    <a:lnTo>
                      <a:pt x="78105" y="2285708"/>
                    </a:lnTo>
                    <a:lnTo>
                      <a:pt x="75806" y="2306256"/>
                    </a:lnTo>
                    <a:lnTo>
                      <a:pt x="73939" y="2326868"/>
                    </a:lnTo>
                    <a:lnTo>
                      <a:pt x="74917" y="2317470"/>
                    </a:lnTo>
                    <a:lnTo>
                      <a:pt x="76111" y="2307831"/>
                    </a:lnTo>
                    <a:lnTo>
                      <a:pt x="77520" y="2297976"/>
                    </a:lnTo>
                    <a:lnTo>
                      <a:pt x="79146" y="2287943"/>
                    </a:lnTo>
                    <a:lnTo>
                      <a:pt x="84328" y="2269477"/>
                    </a:lnTo>
                    <a:lnTo>
                      <a:pt x="87007" y="2261095"/>
                    </a:lnTo>
                    <a:lnTo>
                      <a:pt x="86969" y="2267966"/>
                    </a:lnTo>
                    <a:lnTo>
                      <a:pt x="84010" y="2295245"/>
                    </a:lnTo>
                    <a:lnTo>
                      <a:pt x="87439" y="2267458"/>
                    </a:lnTo>
                    <a:lnTo>
                      <a:pt x="87998" y="2261095"/>
                    </a:lnTo>
                    <a:lnTo>
                      <a:pt x="88950" y="2250440"/>
                    </a:lnTo>
                    <a:lnTo>
                      <a:pt x="91605" y="2228672"/>
                    </a:lnTo>
                    <a:lnTo>
                      <a:pt x="98450" y="2186635"/>
                    </a:lnTo>
                    <a:lnTo>
                      <a:pt x="97383" y="2196846"/>
                    </a:lnTo>
                    <a:lnTo>
                      <a:pt x="96939" y="2204288"/>
                    </a:lnTo>
                    <a:lnTo>
                      <a:pt x="97180" y="2208288"/>
                    </a:lnTo>
                    <a:lnTo>
                      <a:pt x="98145" y="2208123"/>
                    </a:lnTo>
                    <a:lnTo>
                      <a:pt x="99047" y="2206485"/>
                    </a:lnTo>
                    <a:lnTo>
                      <a:pt x="100482" y="2201595"/>
                    </a:lnTo>
                    <a:lnTo>
                      <a:pt x="102514" y="2192591"/>
                    </a:lnTo>
                    <a:lnTo>
                      <a:pt x="103771" y="2186635"/>
                    </a:lnTo>
                    <a:lnTo>
                      <a:pt x="106070" y="2175814"/>
                    </a:lnTo>
                    <a:lnTo>
                      <a:pt x="108419" y="2164918"/>
                    </a:lnTo>
                    <a:lnTo>
                      <a:pt x="111213" y="2152256"/>
                    </a:lnTo>
                    <a:lnTo>
                      <a:pt x="120954" y="2099208"/>
                    </a:lnTo>
                    <a:lnTo>
                      <a:pt x="130263" y="2049183"/>
                    </a:lnTo>
                    <a:lnTo>
                      <a:pt x="139395" y="2001507"/>
                    </a:lnTo>
                    <a:lnTo>
                      <a:pt x="148564" y="1955584"/>
                    </a:lnTo>
                    <a:lnTo>
                      <a:pt x="158000" y="1910740"/>
                    </a:lnTo>
                    <a:lnTo>
                      <a:pt x="167944" y="1866366"/>
                    </a:lnTo>
                    <a:lnTo>
                      <a:pt x="178600" y="1821815"/>
                    </a:lnTo>
                    <a:lnTo>
                      <a:pt x="190220" y="1776463"/>
                    </a:lnTo>
                    <a:lnTo>
                      <a:pt x="203111" y="1729359"/>
                    </a:lnTo>
                    <a:lnTo>
                      <a:pt x="217246" y="1680768"/>
                    </a:lnTo>
                    <a:lnTo>
                      <a:pt x="226682" y="1656372"/>
                    </a:lnTo>
                    <a:lnTo>
                      <a:pt x="246138" y="1603603"/>
                    </a:lnTo>
                    <a:lnTo>
                      <a:pt x="269875" y="1540433"/>
                    </a:lnTo>
                    <a:lnTo>
                      <a:pt x="292138" y="1484769"/>
                    </a:lnTo>
                    <a:lnTo>
                      <a:pt x="284759" y="1506804"/>
                    </a:lnTo>
                    <a:lnTo>
                      <a:pt x="275082" y="1535328"/>
                    </a:lnTo>
                    <a:lnTo>
                      <a:pt x="263639" y="1568323"/>
                    </a:lnTo>
                    <a:lnTo>
                      <a:pt x="250964" y="1603806"/>
                    </a:lnTo>
                    <a:lnTo>
                      <a:pt x="284505" y="1514360"/>
                    </a:lnTo>
                    <a:lnTo>
                      <a:pt x="296976" y="1484769"/>
                    </a:lnTo>
                    <a:lnTo>
                      <a:pt x="297268" y="1484083"/>
                    </a:lnTo>
                    <a:lnTo>
                      <a:pt x="298767" y="1466608"/>
                    </a:lnTo>
                    <a:lnTo>
                      <a:pt x="302247" y="1458341"/>
                    </a:lnTo>
                    <a:lnTo>
                      <a:pt x="304368" y="1453299"/>
                    </a:lnTo>
                    <a:lnTo>
                      <a:pt x="315734" y="1426248"/>
                    </a:lnTo>
                    <a:lnTo>
                      <a:pt x="324980" y="1404937"/>
                    </a:lnTo>
                    <a:lnTo>
                      <a:pt x="328155" y="1398600"/>
                    </a:lnTo>
                    <a:lnTo>
                      <a:pt x="326910" y="1403184"/>
                    </a:lnTo>
                    <a:lnTo>
                      <a:pt x="322897" y="1414602"/>
                    </a:lnTo>
                    <a:lnTo>
                      <a:pt x="317766" y="1428826"/>
                    </a:lnTo>
                    <a:lnTo>
                      <a:pt x="313156" y="1441754"/>
                    </a:lnTo>
                    <a:lnTo>
                      <a:pt x="310743" y="1449349"/>
                    </a:lnTo>
                    <a:lnTo>
                      <a:pt x="312140" y="1447533"/>
                    </a:lnTo>
                    <a:lnTo>
                      <a:pt x="319036" y="1432242"/>
                    </a:lnTo>
                    <a:lnTo>
                      <a:pt x="325704" y="1415757"/>
                    </a:lnTo>
                    <a:lnTo>
                      <a:pt x="332359" y="1398600"/>
                    </a:lnTo>
                    <a:lnTo>
                      <a:pt x="332701" y="1397723"/>
                    </a:lnTo>
                    <a:lnTo>
                      <a:pt x="348716" y="1358658"/>
                    </a:lnTo>
                    <a:lnTo>
                      <a:pt x="357568" y="1338351"/>
                    </a:lnTo>
                    <a:lnTo>
                      <a:pt x="339991" y="1376019"/>
                    </a:lnTo>
                    <a:lnTo>
                      <a:pt x="331457" y="1393609"/>
                    </a:lnTo>
                    <a:lnTo>
                      <a:pt x="328701" y="1397723"/>
                    </a:lnTo>
                    <a:lnTo>
                      <a:pt x="328168" y="1392275"/>
                    </a:lnTo>
                    <a:lnTo>
                      <a:pt x="325196" y="1396504"/>
                    </a:lnTo>
                    <a:lnTo>
                      <a:pt x="316852" y="1414602"/>
                    </a:lnTo>
                    <a:lnTo>
                      <a:pt x="300570" y="1453299"/>
                    </a:lnTo>
                    <a:lnTo>
                      <a:pt x="303606" y="1442910"/>
                    </a:lnTo>
                    <a:lnTo>
                      <a:pt x="323811" y="1389621"/>
                    </a:lnTo>
                    <a:lnTo>
                      <a:pt x="343268" y="1347063"/>
                    </a:lnTo>
                    <a:lnTo>
                      <a:pt x="362089" y="1308531"/>
                    </a:lnTo>
                    <a:lnTo>
                      <a:pt x="370751" y="1294879"/>
                    </a:lnTo>
                    <a:lnTo>
                      <a:pt x="362673" y="1314500"/>
                    </a:lnTo>
                    <a:lnTo>
                      <a:pt x="348983" y="1345958"/>
                    </a:lnTo>
                    <a:lnTo>
                      <a:pt x="340791" y="1367751"/>
                    </a:lnTo>
                    <a:lnTo>
                      <a:pt x="354545" y="1337614"/>
                    </a:lnTo>
                    <a:lnTo>
                      <a:pt x="361200" y="1322158"/>
                    </a:lnTo>
                    <a:lnTo>
                      <a:pt x="364858" y="1312392"/>
                    </a:lnTo>
                    <a:lnTo>
                      <a:pt x="369671" y="1299298"/>
                    </a:lnTo>
                    <a:lnTo>
                      <a:pt x="371779" y="1294879"/>
                    </a:lnTo>
                    <a:lnTo>
                      <a:pt x="384835" y="1267485"/>
                    </a:lnTo>
                    <a:lnTo>
                      <a:pt x="400685" y="1235976"/>
                    </a:lnTo>
                    <a:lnTo>
                      <a:pt x="407670" y="1222400"/>
                    </a:lnTo>
                    <a:lnTo>
                      <a:pt x="431863" y="1175283"/>
                    </a:lnTo>
                    <a:lnTo>
                      <a:pt x="461149" y="1121575"/>
                    </a:lnTo>
                    <a:lnTo>
                      <a:pt x="488175" y="1080185"/>
                    </a:lnTo>
                    <a:lnTo>
                      <a:pt x="507542" y="1046251"/>
                    </a:lnTo>
                    <a:lnTo>
                      <a:pt x="518350" y="1026096"/>
                    </a:lnTo>
                    <a:lnTo>
                      <a:pt x="526567" y="1010640"/>
                    </a:lnTo>
                    <a:lnTo>
                      <a:pt x="538137" y="990790"/>
                    </a:lnTo>
                    <a:lnTo>
                      <a:pt x="538416" y="988656"/>
                    </a:lnTo>
                    <a:close/>
                  </a:path>
                  <a:path w="3299459" h="3027045">
                    <a:moveTo>
                      <a:pt x="545084" y="2533142"/>
                    </a:moveTo>
                    <a:lnTo>
                      <a:pt x="544918" y="2533688"/>
                    </a:lnTo>
                    <a:lnTo>
                      <a:pt x="544804" y="2533840"/>
                    </a:lnTo>
                    <a:lnTo>
                      <a:pt x="544626" y="2535123"/>
                    </a:lnTo>
                    <a:lnTo>
                      <a:pt x="544550" y="2541435"/>
                    </a:lnTo>
                    <a:lnTo>
                      <a:pt x="544804" y="2538374"/>
                    </a:lnTo>
                    <a:lnTo>
                      <a:pt x="545084" y="2533142"/>
                    </a:lnTo>
                    <a:close/>
                  </a:path>
                  <a:path w="3299459" h="3027045">
                    <a:moveTo>
                      <a:pt x="555637" y="2921000"/>
                    </a:moveTo>
                    <a:lnTo>
                      <a:pt x="554583" y="2908300"/>
                    </a:lnTo>
                    <a:lnTo>
                      <a:pt x="554202" y="2908300"/>
                    </a:lnTo>
                    <a:lnTo>
                      <a:pt x="555637" y="2921000"/>
                    </a:lnTo>
                    <a:close/>
                  </a:path>
                  <a:path w="3299459" h="3027045">
                    <a:moveTo>
                      <a:pt x="558749" y="2951784"/>
                    </a:moveTo>
                    <a:lnTo>
                      <a:pt x="557834" y="2939123"/>
                    </a:lnTo>
                    <a:lnTo>
                      <a:pt x="557034" y="2928861"/>
                    </a:lnTo>
                    <a:lnTo>
                      <a:pt x="556298" y="2920568"/>
                    </a:lnTo>
                    <a:lnTo>
                      <a:pt x="555637" y="2913824"/>
                    </a:lnTo>
                    <a:lnTo>
                      <a:pt x="558749" y="2951784"/>
                    </a:lnTo>
                    <a:close/>
                  </a:path>
                  <a:path w="3299459" h="3027045">
                    <a:moveTo>
                      <a:pt x="581901" y="3022600"/>
                    </a:moveTo>
                    <a:lnTo>
                      <a:pt x="572744" y="3009900"/>
                    </a:lnTo>
                    <a:lnTo>
                      <a:pt x="570306" y="3009900"/>
                    </a:lnTo>
                    <a:lnTo>
                      <a:pt x="571030" y="3007537"/>
                    </a:lnTo>
                    <a:lnTo>
                      <a:pt x="554431" y="2984500"/>
                    </a:lnTo>
                    <a:lnTo>
                      <a:pt x="552246" y="2959100"/>
                    </a:lnTo>
                    <a:lnTo>
                      <a:pt x="520471" y="2959100"/>
                    </a:lnTo>
                    <a:lnTo>
                      <a:pt x="419950" y="2959100"/>
                    </a:lnTo>
                    <a:lnTo>
                      <a:pt x="409117" y="2971800"/>
                    </a:lnTo>
                    <a:lnTo>
                      <a:pt x="417156" y="2961690"/>
                    </a:lnTo>
                    <a:lnTo>
                      <a:pt x="406806" y="2971800"/>
                    </a:lnTo>
                    <a:lnTo>
                      <a:pt x="386969" y="2971800"/>
                    </a:lnTo>
                    <a:lnTo>
                      <a:pt x="382803" y="2984500"/>
                    </a:lnTo>
                    <a:lnTo>
                      <a:pt x="381647" y="2984500"/>
                    </a:lnTo>
                    <a:lnTo>
                      <a:pt x="382778" y="2977489"/>
                    </a:lnTo>
                    <a:lnTo>
                      <a:pt x="381431" y="2984500"/>
                    </a:lnTo>
                    <a:lnTo>
                      <a:pt x="370255" y="2984500"/>
                    </a:lnTo>
                    <a:lnTo>
                      <a:pt x="369531" y="2984500"/>
                    </a:lnTo>
                    <a:lnTo>
                      <a:pt x="358635" y="2984500"/>
                    </a:lnTo>
                    <a:lnTo>
                      <a:pt x="352386" y="2997200"/>
                    </a:lnTo>
                    <a:lnTo>
                      <a:pt x="347853" y="2997200"/>
                    </a:lnTo>
                    <a:lnTo>
                      <a:pt x="348716" y="2995790"/>
                    </a:lnTo>
                    <a:lnTo>
                      <a:pt x="347624" y="2997200"/>
                    </a:lnTo>
                    <a:lnTo>
                      <a:pt x="334264" y="2997200"/>
                    </a:lnTo>
                    <a:lnTo>
                      <a:pt x="331520" y="3001086"/>
                    </a:lnTo>
                    <a:lnTo>
                      <a:pt x="330377" y="3000591"/>
                    </a:lnTo>
                    <a:lnTo>
                      <a:pt x="328371" y="2997200"/>
                    </a:lnTo>
                    <a:lnTo>
                      <a:pt x="323634" y="2997200"/>
                    </a:lnTo>
                    <a:lnTo>
                      <a:pt x="322084" y="2996387"/>
                    </a:lnTo>
                    <a:lnTo>
                      <a:pt x="320217" y="2995231"/>
                    </a:lnTo>
                    <a:lnTo>
                      <a:pt x="320217" y="2997200"/>
                    </a:lnTo>
                    <a:lnTo>
                      <a:pt x="313601" y="2997200"/>
                    </a:lnTo>
                    <a:lnTo>
                      <a:pt x="309753" y="2990316"/>
                    </a:lnTo>
                    <a:lnTo>
                      <a:pt x="317741" y="2995853"/>
                    </a:lnTo>
                    <a:lnTo>
                      <a:pt x="320217" y="2997200"/>
                    </a:lnTo>
                    <a:lnTo>
                      <a:pt x="320217" y="2995231"/>
                    </a:lnTo>
                    <a:lnTo>
                      <a:pt x="315544" y="2992297"/>
                    </a:lnTo>
                    <a:lnTo>
                      <a:pt x="309448" y="2987713"/>
                    </a:lnTo>
                    <a:lnTo>
                      <a:pt x="307187" y="2985693"/>
                    </a:lnTo>
                    <a:lnTo>
                      <a:pt x="306527" y="2984500"/>
                    </a:lnTo>
                    <a:lnTo>
                      <a:pt x="305854" y="2984500"/>
                    </a:lnTo>
                    <a:lnTo>
                      <a:pt x="303987" y="2982823"/>
                    </a:lnTo>
                    <a:lnTo>
                      <a:pt x="299161" y="2977794"/>
                    </a:lnTo>
                    <a:lnTo>
                      <a:pt x="295186" y="2973260"/>
                    </a:lnTo>
                    <a:lnTo>
                      <a:pt x="291668" y="2969133"/>
                    </a:lnTo>
                    <a:lnTo>
                      <a:pt x="285521" y="2962960"/>
                    </a:lnTo>
                    <a:lnTo>
                      <a:pt x="289331" y="2969133"/>
                    </a:lnTo>
                    <a:lnTo>
                      <a:pt x="296760" y="2977921"/>
                    </a:lnTo>
                    <a:lnTo>
                      <a:pt x="302679" y="2984220"/>
                    </a:lnTo>
                    <a:lnTo>
                      <a:pt x="302996" y="2984500"/>
                    </a:lnTo>
                    <a:lnTo>
                      <a:pt x="295643" y="2984500"/>
                    </a:lnTo>
                    <a:lnTo>
                      <a:pt x="288645" y="2971800"/>
                    </a:lnTo>
                    <a:lnTo>
                      <a:pt x="281559" y="2971800"/>
                    </a:lnTo>
                    <a:lnTo>
                      <a:pt x="273723" y="2959100"/>
                    </a:lnTo>
                    <a:lnTo>
                      <a:pt x="212115" y="2959100"/>
                    </a:lnTo>
                    <a:lnTo>
                      <a:pt x="193040" y="2971800"/>
                    </a:lnTo>
                    <a:lnTo>
                      <a:pt x="79362" y="2971800"/>
                    </a:lnTo>
                    <a:lnTo>
                      <a:pt x="80708" y="2959100"/>
                    </a:lnTo>
                    <a:lnTo>
                      <a:pt x="80441" y="2959100"/>
                    </a:lnTo>
                    <a:lnTo>
                      <a:pt x="79209" y="2959100"/>
                    </a:lnTo>
                    <a:lnTo>
                      <a:pt x="78676" y="2967812"/>
                    </a:lnTo>
                    <a:lnTo>
                      <a:pt x="78524" y="2968561"/>
                    </a:lnTo>
                    <a:lnTo>
                      <a:pt x="78524" y="2970238"/>
                    </a:lnTo>
                    <a:lnTo>
                      <a:pt x="78435" y="2971800"/>
                    </a:lnTo>
                    <a:lnTo>
                      <a:pt x="78232" y="2971800"/>
                    </a:lnTo>
                    <a:lnTo>
                      <a:pt x="78524" y="2970238"/>
                    </a:lnTo>
                    <a:lnTo>
                      <a:pt x="78524" y="2968561"/>
                    </a:lnTo>
                    <a:lnTo>
                      <a:pt x="77863" y="2971800"/>
                    </a:lnTo>
                    <a:lnTo>
                      <a:pt x="74460" y="2971800"/>
                    </a:lnTo>
                    <a:lnTo>
                      <a:pt x="72301" y="2984500"/>
                    </a:lnTo>
                    <a:lnTo>
                      <a:pt x="68262" y="2971800"/>
                    </a:lnTo>
                    <a:lnTo>
                      <a:pt x="73977" y="2971800"/>
                    </a:lnTo>
                    <a:lnTo>
                      <a:pt x="73977" y="2959100"/>
                    </a:lnTo>
                    <a:lnTo>
                      <a:pt x="76542" y="2959100"/>
                    </a:lnTo>
                    <a:lnTo>
                      <a:pt x="75819" y="2946400"/>
                    </a:lnTo>
                    <a:lnTo>
                      <a:pt x="74612" y="2946400"/>
                    </a:lnTo>
                    <a:lnTo>
                      <a:pt x="75831" y="2921000"/>
                    </a:lnTo>
                    <a:lnTo>
                      <a:pt x="77063" y="2908300"/>
                    </a:lnTo>
                    <a:lnTo>
                      <a:pt x="78282" y="2882900"/>
                    </a:lnTo>
                    <a:lnTo>
                      <a:pt x="79514" y="2870200"/>
                    </a:lnTo>
                    <a:lnTo>
                      <a:pt x="80924" y="2857500"/>
                    </a:lnTo>
                    <a:lnTo>
                      <a:pt x="83997" y="2832100"/>
                    </a:lnTo>
                    <a:lnTo>
                      <a:pt x="85458" y="2806700"/>
                    </a:lnTo>
                    <a:lnTo>
                      <a:pt x="88239" y="2781300"/>
                    </a:lnTo>
                    <a:lnTo>
                      <a:pt x="90855" y="2743200"/>
                    </a:lnTo>
                    <a:lnTo>
                      <a:pt x="91846" y="2730500"/>
                    </a:lnTo>
                    <a:lnTo>
                      <a:pt x="90373" y="2730500"/>
                    </a:lnTo>
                    <a:lnTo>
                      <a:pt x="92075" y="2705100"/>
                    </a:lnTo>
                    <a:lnTo>
                      <a:pt x="96888" y="2652903"/>
                    </a:lnTo>
                    <a:lnTo>
                      <a:pt x="104940" y="2590190"/>
                    </a:lnTo>
                    <a:lnTo>
                      <a:pt x="107937" y="2565400"/>
                    </a:lnTo>
                    <a:lnTo>
                      <a:pt x="109461" y="2552192"/>
                    </a:lnTo>
                    <a:lnTo>
                      <a:pt x="110794" y="2540000"/>
                    </a:lnTo>
                    <a:lnTo>
                      <a:pt x="104825" y="2565400"/>
                    </a:lnTo>
                    <a:lnTo>
                      <a:pt x="107061" y="2540000"/>
                    </a:lnTo>
                    <a:lnTo>
                      <a:pt x="110058" y="2501900"/>
                    </a:lnTo>
                    <a:lnTo>
                      <a:pt x="113296" y="2476500"/>
                    </a:lnTo>
                    <a:lnTo>
                      <a:pt x="116281" y="2451036"/>
                    </a:lnTo>
                    <a:lnTo>
                      <a:pt x="119646" y="2438400"/>
                    </a:lnTo>
                    <a:lnTo>
                      <a:pt x="124345" y="2413000"/>
                    </a:lnTo>
                    <a:lnTo>
                      <a:pt x="127190" y="2400300"/>
                    </a:lnTo>
                    <a:lnTo>
                      <a:pt x="125031" y="2425700"/>
                    </a:lnTo>
                    <a:lnTo>
                      <a:pt x="128257" y="2400300"/>
                    </a:lnTo>
                    <a:lnTo>
                      <a:pt x="131495" y="2374900"/>
                    </a:lnTo>
                    <a:lnTo>
                      <a:pt x="135648" y="2349500"/>
                    </a:lnTo>
                    <a:lnTo>
                      <a:pt x="138569" y="2324100"/>
                    </a:lnTo>
                    <a:lnTo>
                      <a:pt x="142646" y="2286000"/>
                    </a:lnTo>
                    <a:lnTo>
                      <a:pt x="144145" y="2273300"/>
                    </a:lnTo>
                    <a:lnTo>
                      <a:pt x="145884" y="2260600"/>
                    </a:lnTo>
                    <a:lnTo>
                      <a:pt x="148005" y="2235200"/>
                    </a:lnTo>
                    <a:lnTo>
                      <a:pt x="150596" y="2222500"/>
                    </a:lnTo>
                    <a:lnTo>
                      <a:pt x="153784" y="2209800"/>
                    </a:lnTo>
                    <a:lnTo>
                      <a:pt x="157988" y="2184336"/>
                    </a:lnTo>
                    <a:lnTo>
                      <a:pt x="163525" y="2159000"/>
                    </a:lnTo>
                    <a:lnTo>
                      <a:pt x="158343" y="2171700"/>
                    </a:lnTo>
                    <a:lnTo>
                      <a:pt x="154495" y="2197100"/>
                    </a:lnTo>
                    <a:lnTo>
                      <a:pt x="151549" y="2209800"/>
                    </a:lnTo>
                    <a:lnTo>
                      <a:pt x="149123" y="2222500"/>
                    </a:lnTo>
                    <a:lnTo>
                      <a:pt x="138544" y="2286000"/>
                    </a:lnTo>
                    <a:lnTo>
                      <a:pt x="140284" y="2273300"/>
                    </a:lnTo>
                    <a:lnTo>
                      <a:pt x="142024" y="2260600"/>
                    </a:lnTo>
                    <a:lnTo>
                      <a:pt x="141503" y="2260600"/>
                    </a:lnTo>
                    <a:lnTo>
                      <a:pt x="139179" y="2273300"/>
                    </a:lnTo>
                    <a:lnTo>
                      <a:pt x="137274" y="2273300"/>
                    </a:lnTo>
                    <a:lnTo>
                      <a:pt x="140792" y="2247900"/>
                    </a:lnTo>
                    <a:lnTo>
                      <a:pt x="144741" y="2235200"/>
                    </a:lnTo>
                    <a:lnTo>
                      <a:pt x="148678" y="2209800"/>
                    </a:lnTo>
                    <a:lnTo>
                      <a:pt x="152184" y="2197100"/>
                    </a:lnTo>
                    <a:lnTo>
                      <a:pt x="155181" y="2184336"/>
                    </a:lnTo>
                    <a:lnTo>
                      <a:pt x="156565" y="2171700"/>
                    </a:lnTo>
                    <a:lnTo>
                      <a:pt x="156044" y="2182164"/>
                    </a:lnTo>
                    <a:lnTo>
                      <a:pt x="158305" y="2171700"/>
                    </a:lnTo>
                    <a:lnTo>
                      <a:pt x="163779" y="2146300"/>
                    </a:lnTo>
                    <a:lnTo>
                      <a:pt x="177457" y="2082800"/>
                    </a:lnTo>
                    <a:lnTo>
                      <a:pt x="185674" y="2044700"/>
                    </a:lnTo>
                    <a:lnTo>
                      <a:pt x="183476" y="2044700"/>
                    </a:lnTo>
                    <a:lnTo>
                      <a:pt x="186321" y="2032000"/>
                    </a:lnTo>
                    <a:lnTo>
                      <a:pt x="196430" y="1981200"/>
                    </a:lnTo>
                    <a:lnTo>
                      <a:pt x="200672" y="1968500"/>
                    </a:lnTo>
                    <a:lnTo>
                      <a:pt x="204241" y="1943100"/>
                    </a:lnTo>
                    <a:lnTo>
                      <a:pt x="207111" y="1930400"/>
                    </a:lnTo>
                    <a:lnTo>
                      <a:pt x="209283" y="1917700"/>
                    </a:lnTo>
                    <a:lnTo>
                      <a:pt x="202730" y="1943100"/>
                    </a:lnTo>
                    <a:lnTo>
                      <a:pt x="197980" y="1968500"/>
                    </a:lnTo>
                    <a:lnTo>
                      <a:pt x="194297" y="1981200"/>
                    </a:lnTo>
                    <a:lnTo>
                      <a:pt x="190957" y="2006600"/>
                    </a:lnTo>
                    <a:lnTo>
                      <a:pt x="187312" y="2019300"/>
                    </a:lnTo>
                    <a:lnTo>
                      <a:pt x="177774" y="2066417"/>
                    </a:lnTo>
                    <a:lnTo>
                      <a:pt x="177774" y="2070100"/>
                    </a:lnTo>
                    <a:lnTo>
                      <a:pt x="177673" y="2070671"/>
                    </a:lnTo>
                    <a:lnTo>
                      <a:pt x="175387" y="2082800"/>
                    </a:lnTo>
                    <a:lnTo>
                      <a:pt x="177774" y="2070100"/>
                    </a:lnTo>
                    <a:lnTo>
                      <a:pt x="177774" y="2066417"/>
                    </a:lnTo>
                    <a:lnTo>
                      <a:pt x="176911" y="2070671"/>
                    </a:lnTo>
                    <a:lnTo>
                      <a:pt x="169786" y="2108200"/>
                    </a:lnTo>
                    <a:lnTo>
                      <a:pt x="161620" y="2133600"/>
                    </a:lnTo>
                    <a:lnTo>
                      <a:pt x="158534" y="2146033"/>
                    </a:lnTo>
                    <a:lnTo>
                      <a:pt x="159893" y="2133600"/>
                    </a:lnTo>
                    <a:lnTo>
                      <a:pt x="159423" y="2133600"/>
                    </a:lnTo>
                    <a:lnTo>
                      <a:pt x="153911" y="2146300"/>
                    </a:lnTo>
                    <a:lnTo>
                      <a:pt x="150253" y="2171700"/>
                    </a:lnTo>
                    <a:lnTo>
                      <a:pt x="148450" y="2184400"/>
                    </a:lnTo>
                    <a:lnTo>
                      <a:pt x="146748" y="2197100"/>
                    </a:lnTo>
                    <a:lnTo>
                      <a:pt x="140830" y="2235200"/>
                    </a:lnTo>
                    <a:lnTo>
                      <a:pt x="147967" y="2197100"/>
                    </a:lnTo>
                    <a:lnTo>
                      <a:pt x="145046" y="2222500"/>
                    </a:lnTo>
                    <a:lnTo>
                      <a:pt x="137871" y="2260600"/>
                    </a:lnTo>
                    <a:lnTo>
                      <a:pt x="131584" y="2298700"/>
                    </a:lnTo>
                    <a:lnTo>
                      <a:pt x="131356" y="2311400"/>
                    </a:lnTo>
                    <a:lnTo>
                      <a:pt x="125895" y="2336800"/>
                    </a:lnTo>
                    <a:lnTo>
                      <a:pt x="121653" y="2362200"/>
                    </a:lnTo>
                    <a:lnTo>
                      <a:pt x="118110" y="2387625"/>
                    </a:lnTo>
                    <a:lnTo>
                      <a:pt x="107746" y="2451036"/>
                    </a:lnTo>
                    <a:lnTo>
                      <a:pt x="99441" y="2514600"/>
                    </a:lnTo>
                    <a:lnTo>
                      <a:pt x="100876" y="2514600"/>
                    </a:lnTo>
                    <a:lnTo>
                      <a:pt x="103060" y="2489200"/>
                    </a:lnTo>
                    <a:lnTo>
                      <a:pt x="105524" y="2476500"/>
                    </a:lnTo>
                    <a:lnTo>
                      <a:pt x="102781" y="2501900"/>
                    </a:lnTo>
                    <a:lnTo>
                      <a:pt x="101422" y="2527300"/>
                    </a:lnTo>
                    <a:lnTo>
                      <a:pt x="99314" y="2552700"/>
                    </a:lnTo>
                    <a:lnTo>
                      <a:pt x="94335" y="2590800"/>
                    </a:lnTo>
                    <a:lnTo>
                      <a:pt x="93154" y="2603500"/>
                    </a:lnTo>
                    <a:lnTo>
                      <a:pt x="94589" y="2590800"/>
                    </a:lnTo>
                    <a:lnTo>
                      <a:pt x="97917" y="2578100"/>
                    </a:lnTo>
                    <a:lnTo>
                      <a:pt x="102412" y="2540000"/>
                    </a:lnTo>
                    <a:lnTo>
                      <a:pt x="98386" y="2578100"/>
                    </a:lnTo>
                    <a:lnTo>
                      <a:pt x="95084" y="2616200"/>
                    </a:lnTo>
                    <a:lnTo>
                      <a:pt x="92036" y="2641117"/>
                    </a:lnTo>
                    <a:lnTo>
                      <a:pt x="88569" y="2679700"/>
                    </a:lnTo>
                    <a:lnTo>
                      <a:pt x="95872" y="2628900"/>
                    </a:lnTo>
                    <a:lnTo>
                      <a:pt x="91160" y="2692400"/>
                    </a:lnTo>
                    <a:lnTo>
                      <a:pt x="96697" y="2641600"/>
                    </a:lnTo>
                    <a:lnTo>
                      <a:pt x="89852" y="2717800"/>
                    </a:lnTo>
                    <a:lnTo>
                      <a:pt x="84467" y="2794000"/>
                    </a:lnTo>
                    <a:lnTo>
                      <a:pt x="79248" y="2870200"/>
                    </a:lnTo>
                    <a:lnTo>
                      <a:pt x="77292" y="2895600"/>
                    </a:lnTo>
                    <a:lnTo>
                      <a:pt x="75247" y="2921000"/>
                    </a:lnTo>
                    <a:lnTo>
                      <a:pt x="75628" y="2882900"/>
                    </a:lnTo>
                    <a:lnTo>
                      <a:pt x="76060" y="2870200"/>
                    </a:lnTo>
                    <a:lnTo>
                      <a:pt x="76936" y="2844800"/>
                    </a:lnTo>
                    <a:lnTo>
                      <a:pt x="81114" y="2755900"/>
                    </a:lnTo>
                    <a:lnTo>
                      <a:pt x="82080" y="2743200"/>
                    </a:lnTo>
                    <a:lnTo>
                      <a:pt x="83286" y="2717800"/>
                    </a:lnTo>
                    <a:lnTo>
                      <a:pt x="85737" y="2679700"/>
                    </a:lnTo>
                    <a:lnTo>
                      <a:pt x="86702" y="2667000"/>
                    </a:lnTo>
                    <a:lnTo>
                      <a:pt x="87426" y="2654300"/>
                    </a:lnTo>
                    <a:lnTo>
                      <a:pt x="87845" y="2642959"/>
                    </a:lnTo>
                    <a:lnTo>
                      <a:pt x="87972" y="2636075"/>
                    </a:lnTo>
                    <a:lnTo>
                      <a:pt x="88061" y="2628900"/>
                    </a:lnTo>
                    <a:lnTo>
                      <a:pt x="86258" y="2641269"/>
                    </a:lnTo>
                    <a:lnTo>
                      <a:pt x="86144" y="2642959"/>
                    </a:lnTo>
                    <a:lnTo>
                      <a:pt x="84620" y="2679700"/>
                    </a:lnTo>
                    <a:lnTo>
                      <a:pt x="82448" y="2705100"/>
                    </a:lnTo>
                    <a:lnTo>
                      <a:pt x="78854" y="2730500"/>
                    </a:lnTo>
                    <a:lnTo>
                      <a:pt x="79641" y="2755900"/>
                    </a:lnTo>
                    <a:lnTo>
                      <a:pt x="76555" y="2819400"/>
                    </a:lnTo>
                    <a:lnTo>
                      <a:pt x="72174" y="2870200"/>
                    </a:lnTo>
                    <a:lnTo>
                      <a:pt x="74015" y="2806700"/>
                    </a:lnTo>
                    <a:lnTo>
                      <a:pt x="74714" y="2768600"/>
                    </a:lnTo>
                    <a:lnTo>
                      <a:pt x="75031" y="2743200"/>
                    </a:lnTo>
                    <a:lnTo>
                      <a:pt x="75247" y="2730500"/>
                    </a:lnTo>
                    <a:lnTo>
                      <a:pt x="75666" y="2705100"/>
                    </a:lnTo>
                    <a:lnTo>
                      <a:pt x="75666" y="2703792"/>
                    </a:lnTo>
                    <a:lnTo>
                      <a:pt x="75806" y="2703893"/>
                    </a:lnTo>
                    <a:lnTo>
                      <a:pt x="75895" y="2704401"/>
                    </a:lnTo>
                    <a:lnTo>
                      <a:pt x="76200" y="2703182"/>
                    </a:lnTo>
                    <a:lnTo>
                      <a:pt x="76352" y="2694889"/>
                    </a:lnTo>
                    <a:lnTo>
                      <a:pt x="76555" y="2692400"/>
                    </a:lnTo>
                    <a:lnTo>
                      <a:pt x="77508" y="2679700"/>
                    </a:lnTo>
                    <a:lnTo>
                      <a:pt x="78409" y="2667000"/>
                    </a:lnTo>
                    <a:lnTo>
                      <a:pt x="81102" y="2634373"/>
                    </a:lnTo>
                    <a:lnTo>
                      <a:pt x="82550" y="2616200"/>
                    </a:lnTo>
                    <a:lnTo>
                      <a:pt x="84048" y="2590800"/>
                    </a:lnTo>
                    <a:lnTo>
                      <a:pt x="86194" y="2578100"/>
                    </a:lnTo>
                    <a:lnTo>
                      <a:pt x="87236" y="2578100"/>
                    </a:lnTo>
                    <a:lnTo>
                      <a:pt x="87223" y="2590800"/>
                    </a:lnTo>
                    <a:lnTo>
                      <a:pt x="88925" y="2578100"/>
                    </a:lnTo>
                    <a:lnTo>
                      <a:pt x="92316" y="2552700"/>
                    </a:lnTo>
                    <a:lnTo>
                      <a:pt x="96278" y="2514600"/>
                    </a:lnTo>
                    <a:lnTo>
                      <a:pt x="99606" y="2476500"/>
                    </a:lnTo>
                    <a:lnTo>
                      <a:pt x="102844" y="2451036"/>
                    </a:lnTo>
                    <a:lnTo>
                      <a:pt x="111010" y="2374900"/>
                    </a:lnTo>
                    <a:lnTo>
                      <a:pt x="113436" y="2362200"/>
                    </a:lnTo>
                    <a:lnTo>
                      <a:pt x="115989" y="2336800"/>
                    </a:lnTo>
                    <a:lnTo>
                      <a:pt x="119024" y="2324100"/>
                    </a:lnTo>
                    <a:lnTo>
                      <a:pt x="122847" y="2298700"/>
                    </a:lnTo>
                    <a:lnTo>
                      <a:pt x="126606" y="2286000"/>
                    </a:lnTo>
                    <a:lnTo>
                      <a:pt x="136804" y="2235200"/>
                    </a:lnTo>
                    <a:lnTo>
                      <a:pt x="137210" y="2235200"/>
                    </a:lnTo>
                    <a:lnTo>
                      <a:pt x="151053" y="2159000"/>
                    </a:lnTo>
                    <a:lnTo>
                      <a:pt x="161556" y="2095500"/>
                    </a:lnTo>
                    <a:lnTo>
                      <a:pt x="163588" y="2095500"/>
                    </a:lnTo>
                    <a:lnTo>
                      <a:pt x="166408" y="2082800"/>
                    </a:lnTo>
                    <a:lnTo>
                      <a:pt x="169710" y="2070100"/>
                    </a:lnTo>
                    <a:lnTo>
                      <a:pt x="173177" y="2044700"/>
                    </a:lnTo>
                    <a:lnTo>
                      <a:pt x="176517" y="2032000"/>
                    </a:lnTo>
                    <a:lnTo>
                      <a:pt x="178803" y="2032000"/>
                    </a:lnTo>
                    <a:lnTo>
                      <a:pt x="189865" y="1968500"/>
                    </a:lnTo>
                    <a:lnTo>
                      <a:pt x="199250" y="1943100"/>
                    </a:lnTo>
                    <a:lnTo>
                      <a:pt x="210629" y="1892300"/>
                    </a:lnTo>
                    <a:lnTo>
                      <a:pt x="221272" y="1854200"/>
                    </a:lnTo>
                    <a:lnTo>
                      <a:pt x="228460" y="1841500"/>
                    </a:lnTo>
                    <a:lnTo>
                      <a:pt x="231863" y="1828800"/>
                    </a:lnTo>
                    <a:lnTo>
                      <a:pt x="233705" y="1816100"/>
                    </a:lnTo>
                    <a:lnTo>
                      <a:pt x="234594" y="1816100"/>
                    </a:lnTo>
                    <a:lnTo>
                      <a:pt x="235178" y="1803400"/>
                    </a:lnTo>
                    <a:lnTo>
                      <a:pt x="236054" y="1803400"/>
                    </a:lnTo>
                    <a:lnTo>
                      <a:pt x="237909" y="1790700"/>
                    </a:lnTo>
                    <a:lnTo>
                      <a:pt x="241566" y="1778000"/>
                    </a:lnTo>
                    <a:lnTo>
                      <a:pt x="215620" y="1778000"/>
                    </a:lnTo>
                    <a:lnTo>
                      <a:pt x="214033" y="1778000"/>
                    </a:lnTo>
                    <a:lnTo>
                      <a:pt x="208216" y="1803400"/>
                    </a:lnTo>
                    <a:lnTo>
                      <a:pt x="201498" y="1828800"/>
                    </a:lnTo>
                    <a:lnTo>
                      <a:pt x="199580" y="1833575"/>
                    </a:lnTo>
                    <a:lnTo>
                      <a:pt x="197853" y="1841957"/>
                    </a:lnTo>
                    <a:lnTo>
                      <a:pt x="195694" y="1854200"/>
                    </a:lnTo>
                    <a:lnTo>
                      <a:pt x="201041" y="1841500"/>
                    </a:lnTo>
                    <a:lnTo>
                      <a:pt x="189928" y="1879600"/>
                    </a:lnTo>
                    <a:lnTo>
                      <a:pt x="181914" y="1905000"/>
                    </a:lnTo>
                    <a:lnTo>
                      <a:pt x="176390" y="1917700"/>
                    </a:lnTo>
                    <a:lnTo>
                      <a:pt x="172758" y="1917700"/>
                    </a:lnTo>
                    <a:lnTo>
                      <a:pt x="164617" y="1955800"/>
                    </a:lnTo>
                    <a:lnTo>
                      <a:pt x="151549" y="2006600"/>
                    </a:lnTo>
                    <a:lnTo>
                      <a:pt x="136448" y="2070671"/>
                    </a:lnTo>
                    <a:lnTo>
                      <a:pt x="122732" y="2133600"/>
                    </a:lnTo>
                    <a:lnTo>
                      <a:pt x="126949" y="2108200"/>
                    </a:lnTo>
                    <a:lnTo>
                      <a:pt x="133642" y="2070100"/>
                    </a:lnTo>
                    <a:lnTo>
                      <a:pt x="137934" y="2057400"/>
                    </a:lnTo>
                    <a:lnTo>
                      <a:pt x="134937" y="2057400"/>
                    </a:lnTo>
                    <a:lnTo>
                      <a:pt x="114147" y="2184400"/>
                    </a:lnTo>
                    <a:lnTo>
                      <a:pt x="118719" y="2163953"/>
                    </a:lnTo>
                    <a:lnTo>
                      <a:pt x="118681" y="2164143"/>
                    </a:lnTo>
                    <a:lnTo>
                      <a:pt x="110540" y="2209800"/>
                    </a:lnTo>
                    <a:lnTo>
                      <a:pt x="106641" y="2235200"/>
                    </a:lnTo>
                    <a:lnTo>
                      <a:pt x="91313" y="2298700"/>
                    </a:lnTo>
                    <a:lnTo>
                      <a:pt x="90474" y="2298700"/>
                    </a:lnTo>
                    <a:lnTo>
                      <a:pt x="92049" y="2286000"/>
                    </a:lnTo>
                    <a:lnTo>
                      <a:pt x="95097" y="2273300"/>
                    </a:lnTo>
                    <a:lnTo>
                      <a:pt x="98679" y="2247900"/>
                    </a:lnTo>
                    <a:lnTo>
                      <a:pt x="94361" y="2273300"/>
                    </a:lnTo>
                    <a:lnTo>
                      <a:pt x="89687" y="2298700"/>
                    </a:lnTo>
                    <a:lnTo>
                      <a:pt x="85280" y="2336800"/>
                    </a:lnTo>
                    <a:lnTo>
                      <a:pt x="81724" y="2362200"/>
                    </a:lnTo>
                    <a:lnTo>
                      <a:pt x="80276" y="2374900"/>
                    </a:lnTo>
                    <a:lnTo>
                      <a:pt x="78117" y="2400300"/>
                    </a:lnTo>
                    <a:lnTo>
                      <a:pt x="72618" y="2438400"/>
                    </a:lnTo>
                    <a:lnTo>
                      <a:pt x="70142" y="2463800"/>
                    </a:lnTo>
                    <a:lnTo>
                      <a:pt x="68084" y="2489200"/>
                    </a:lnTo>
                    <a:lnTo>
                      <a:pt x="66459" y="2514600"/>
                    </a:lnTo>
                    <a:lnTo>
                      <a:pt x="65278" y="2527300"/>
                    </a:lnTo>
                    <a:lnTo>
                      <a:pt x="65252" y="2527617"/>
                    </a:lnTo>
                    <a:lnTo>
                      <a:pt x="65252" y="2971800"/>
                    </a:lnTo>
                    <a:lnTo>
                      <a:pt x="61569" y="2971800"/>
                    </a:lnTo>
                    <a:lnTo>
                      <a:pt x="62026" y="2959100"/>
                    </a:lnTo>
                    <a:lnTo>
                      <a:pt x="65087" y="2959100"/>
                    </a:lnTo>
                    <a:lnTo>
                      <a:pt x="65252" y="2971800"/>
                    </a:lnTo>
                    <a:lnTo>
                      <a:pt x="65252" y="2527617"/>
                    </a:lnTo>
                    <a:lnTo>
                      <a:pt x="63182" y="2552700"/>
                    </a:lnTo>
                    <a:lnTo>
                      <a:pt x="63144" y="2544026"/>
                    </a:lnTo>
                    <a:lnTo>
                      <a:pt x="61518" y="2564828"/>
                    </a:lnTo>
                    <a:lnTo>
                      <a:pt x="58026" y="2593162"/>
                    </a:lnTo>
                    <a:lnTo>
                      <a:pt x="56870" y="2603500"/>
                    </a:lnTo>
                    <a:lnTo>
                      <a:pt x="55918" y="2603500"/>
                    </a:lnTo>
                    <a:lnTo>
                      <a:pt x="54698" y="2616200"/>
                    </a:lnTo>
                    <a:lnTo>
                      <a:pt x="49606" y="2667000"/>
                    </a:lnTo>
                    <a:lnTo>
                      <a:pt x="48323" y="2692400"/>
                    </a:lnTo>
                    <a:lnTo>
                      <a:pt x="49568" y="2679700"/>
                    </a:lnTo>
                    <a:lnTo>
                      <a:pt x="50393" y="2692400"/>
                    </a:lnTo>
                    <a:lnTo>
                      <a:pt x="50673" y="2692400"/>
                    </a:lnTo>
                    <a:lnTo>
                      <a:pt x="50482" y="2717800"/>
                    </a:lnTo>
                    <a:lnTo>
                      <a:pt x="49885" y="2730500"/>
                    </a:lnTo>
                    <a:lnTo>
                      <a:pt x="49301" y="2755900"/>
                    </a:lnTo>
                    <a:lnTo>
                      <a:pt x="48348" y="2768600"/>
                    </a:lnTo>
                    <a:lnTo>
                      <a:pt x="47053" y="2794000"/>
                    </a:lnTo>
                    <a:lnTo>
                      <a:pt x="45402" y="2832100"/>
                    </a:lnTo>
                    <a:lnTo>
                      <a:pt x="52412" y="2730500"/>
                    </a:lnTo>
                    <a:lnTo>
                      <a:pt x="52374" y="2743200"/>
                    </a:lnTo>
                    <a:lnTo>
                      <a:pt x="44259" y="2870200"/>
                    </a:lnTo>
                    <a:lnTo>
                      <a:pt x="39420" y="2971800"/>
                    </a:lnTo>
                    <a:lnTo>
                      <a:pt x="40068" y="2933700"/>
                    </a:lnTo>
                    <a:lnTo>
                      <a:pt x="40335" y="2921000"/>
                    </a:lnTo>
                    <a:lnTo>
                      <a:pt x="40678" y="2921000"/>
                    </a:lnTo>
                    <a:lnTo>
                      <a:pt x="41097" y="2908300"/>
                    </a:lnTo>
                    <a:lnTo>
                      <a:pt x="41592" y="2895600"/>
                    </a:lnTo>
                    <a:lnTo>
                      <a:pt x="40513" y="2908300"/>
                    </a:lnTo>
                    <a:lnTo>
                      <a:pt x="39585" y="2921000"/>
                    </a:lnTo>
                    <a:lnTo>
                      <a:pt x="38785" y="2933700"/>
                    </a:lnTo>
                    <a:lnTo>
                      <a:pt x="38087" y="2959100"/>
                    </a:lnTo>
                    <a:lnTo>
                      <a:pt x="36918" y="2984500"/>
                    </a:lnTo>
                    <a:lnTo>
                      <a:pt x="36741" y="2997200"/>
                    </a:lnTo>
                    <a:lnTo>
                      <a:pt x="32651" y="2997200"/>
                    </a:lnTo>
                    <a:lnTo>
                      <a:pt x="33312" y="2984500"/>
                    </a:lnTo>
                    <a:lnTo>
                      <a:pt x="35750" y="2908300"/>
                    </a:lnTo>
                    <a:lnTo>
                      <a:pt x="36334" y="2882900"/>
                    </a:lnTo>
                    <a:lnTo>
                      <a:pt x="37033" y="2870200"/>
                    </a:lnTo>
                    <a:lnTo>
                      <a:pt x="37934" y="2844800"/>
                    </a:lnTo>
                    <a:lnTo>
                      <a:pt x="39116" y="2819400"/>
                    </a:lnTo>
                    <a:lnTo>
                      <a:pt x="41071" y="2806700"/>
                    </a:lnTo>
                    <a:lnTo>
                      <a:pt x="41744" y="2806700"/>
                    </a:lnTo>
                    <a:lnTo>
                      <a:pt x="41490" y="2819400"/>
                    </a:lnTo>
                    <a:lnTo>
                      <a:pt x="40627" y="2844800"/>
                    </a:lnTo>
                    <a:lnTo>
                      <a:pt x="39585" y="2857500"/>
                    </a:lnTo>
                    <a:lnTo>
                      <a:pt x="39001" y="2882900"/>
                    </a:lnTo>
                    <a:lnTo>
                      <a:pt x="38862" y="2895600"/>
                    </a:lnTo>
                    <a:lnTo>
                      <a:pt x="39141" y="2908300"/>
                    </a:lnTo>
                    <a:lnTo>
                      <a:pt x="40855" y="2870200"/>
                    </a:lnTo>
                    <a:lnTo>
                      <a:pt x="41859" y="2857500"/>
                    </a:lnTo>
                    <a:lnTo>
                      <a:pt x="43154" y="2832100"/>
                    </a:lnTo>
                    <a:lnTo>
                      <a:pt x="43065" y="2819400"/>
                    </a:lnTo>
                    <a:lnTo>
                      <a:pt x="43675" y="2806700"/>
                    </a:lnTo>
                    <a:lnTo>
                      <a:pt x="44881" y="2781300"/>
                    </a:lnTo>
                    <a:lnTo>
                      <a:pt x="45935" y="2743200"/>
                    </a:lnTo>
                    <a:lnTo>
                      <a:pt x="43548" y="2730500"/>
                    </a:lnTo>
                    <a:lnTo>
                      <a:pt x="35560" y="2857500"/>
                    </a:lnTo>
                    <a:lnTo>
                      <a:pt x="34734" y="2870200"/>
                    </a:lnTo>
                    <a:lnTo>
                      <a:pt x="34099" y="2882900"/>
                    </a:lnTo>
                    <a:lnTo>
                      <a:pt x="33540" y="2895600"/>
                    </a:lnTo>
                    <a:lnTo>
                      <a:pt x="32931" y="2908300"/>
                    </a:lnTo>
                    <a:lnTo>
                      <a:pt x="29184" y="3009900"/>
                    </a:lnTo>
                    <a:lnTo>
                      <a:pt x="58000" y="3009900"/>
                    </a:lnTo>
                    <a:lnTo>
                      <a:pt x="117297" y="2997200"/>
                    </a:lnTo>
                    <a:lnTo>
                      <a:pt x="222923" y="2997200"/>
                    </a:lnTo>
                    <a:lnTo>
                      <a:pt x="93421" y="3022600"/>
                    </a:lnTo>
                    <a:lnTo>
                      <a:pt x="182156" y="3022600"/>
                    </a:lnTo>
                    <a:lnTo>
                      <a:pt x="204190" y="3009900"/>
                    </a:lnTo>
                    <a:lnTo>
                      <a:pt x="325259" y="3009900"/>
                    </a:lnTo>
                    <a:lnTo>
                      <a:pt x="330631" y="3002343"/>
                    </a:lnTo>
                    <a:lnTo>
                      <a:pt x="331685" y="3002788"/>
                    </a:lnTo>
                    <a:lnTo>
                      <a:pt x="335915" y="3009900"/>
                    </a:lnTo>
                    <a:lnTo>
                      <a:pt x="354330" y="3009900"/>
                    </a:lnTo>
                    <a:lnTo>
                      <a:pt x="360426" y="3011220"/>
                    </a:lnTo>
                    <a:lnTo>
                      <a:pt x="355638" y="3009900"/>
                    </a:lnTo>
                    <a:lnTo>
                      <a:pt x="565175" y="3009900"/>
                    </a:lnTo>
                    <a:lnTo>
                      <a:pt x="550557" y="3022600"/>
                    </a:lnTo>
                    <a:lnTo>
                      <a:pt x="581901" y="3022600"/>
                    </a:lnTo>
                    <a:close/>
                  </a:path>
                  <a:path w="3299459" h="3027045">
                    <a:moveTo>
                      <a:pt x="582688" y="3009900"/>
                    </a:moveTo>
                    <a:lnTo>
                      <a:pt x="573252" y="3000324"/>
                    </a:lnTo>
                    <a:lnTo>
                      <a:pt x="571030" y="3007537"/>
                    </a:lnTo>
                    <a:lnTo>
                      <a:pt x="572744" y="3009900"/>
                    </a:lnTo>
                    <a:lnTo>
                      <a:pt x="582688" y="3009900"/>
                    </a:lnTo>
                    <a:close/>
                  </a:path>
                  <a:path w="3299459" h="3027045">
                    <a:moveTo>
                      <a:pt x="583806" y="3009900"/>
                    </a:moveTo>
                    <a:lnTo>
                      <a:pt x="573900" y="2998216"/>
                    </a:lnTo>
                    <a:lnTo>
                      <a:pt x="573824" y="2998457"/>
                    </a:lnTo>
                    <a:lnTo>
                      <a:pt x="583692" y="3009900"/>
                    </a:lnTo>
                    <a:close/>
                  </a:path>
                  <a:path w="3299459" h="3027045">
                    <a:moveTo>
                      <a:pt x="585876" y="2997200"/>
                    </a:moveTo>
                    <a:lnTo>
                      <a:pt x="570801" y="2984500"/>
                    </a:lnTo>
                    <a:lnTo>
                      <a:pt x="569810" y="2971800"/>
                    </a:lnTo>
                    <a:lnTo>
                      <a:pt x="564540" y="2971800"/>
                    </a:lnTo>
                    <a:lnTo>
                      <a:pt x="560666" y="2959100"/>
                    </a:lnTo>
                    <a:lnTo>
                      <a:pt x="553732" y="2959100"/>
                    </a:lnTo>
                    <a:lnTo>
                      <a:pt x="558076" y="2971800"/>
                    </a:lnTo>
                    <a:lnTo>
                      <a:pt x="557491" y="2971800"/>
                    </a:lnTo>
                    <a:lnTo>
                      <a:pt x="557657" y="2984500"/>
                    </a:lnTo>
                    <a:lnTo>
                      <a:pt x="573252" y="3000324"/>
                    </a:lnTo>
                    <a:lnTo>
                      <a:pt x="573824" y="2998457"/>
                    </a:lnTo>
                    <a:lnTo>
                      <a:pt x="561797" y="2984500"/>
                    </a:lnTo>
                    <a:lnTo>
                      <a:pt x="560933" y="2971800"/>
                    </a:lnTo>
                    <a:lnTo>
                      <a:pt x="562279" y="2984500"/>
                    </a:lnTo>
                    <a:lnTo>
                      <a:pt x="573900" y="2998216"/>
                    </a:lnTo>
                    <a:lnTo>
                      <a:pt x="574205" y="2997200"/>
                    </a:lnTo>
                    <a:lnTo>
                      <a:pt x="585876" y="2997200"/>
                    </a:lnTo>
                    <a:close/>
                  </a:path>
                  <a:path w="3299459" h="3027045">
                    <a:moveTo>
                      <a:pt x="596265" y="1019378"/>
                    </a:moveTo>
                    <a:lnTo>
                      <a:pt x="588987" y="1028700"/>
                    </a:lnTo>
                    <a:lnTo>
                      <a:pt x="585546" y="1041400"/>
                    </a:lnTo>
                    <a:lnTo>
                      <a:pt x="593636" y="1028700"/>
                    </a:lnTo>
                    <a:lnTo>
                      <a:pt x="596265" y="1019378"/>
                    </a:lnTo>
                    <a:close/>
                  </a:path>
                  <a:path w="3299459" h="3027045">
                    <a:moveTo>
                      <a:pt x="600506" y="2965539"/>
                    </a:moveTo>
                    <a:lnTo>
                      <a:pt x="600379" y="2963570"/>
                    </a:lnTo>
                    <a:lnTo>
                      <a:pt x="596976" y="2959100"/>
                    </a:lnTo>
                    <a:lnTo>
                      <a:pt x="596201" y="2959100"/>
                    </a:lnTo>
                    <a:lnTo>
                      <a:pt x="600506" y="2965539"/>
                    </a:lnTo>
                    <a:close/>
                  </a:path>
                  <a:path w="3299459" h="3027045">
                    <a:moveTo>
                      <a:pt x="601687" y="2984500"/>
                    </a:moveTo>
                    <a:lnTo>
                      <a:pt x="601281" y="2977946"/>
                    </a:lnTo>
                    <a:lnTo>
                      <a:pt x="596112" y="2972930"/>
                    </a:lnTo>
                    <a:lnTo>
                      <a:pt x="596442" y="2976473"/>
                    </a:lnTo>
                    <a:lnTo>
                      <a:pt x="601687" y="2984500"/>
                    </a:lnTo>
                    <a:close/>
                  </a:path>
                  <a:path w="3299459" h="3027045">
                    <a:moveTo>
                      <a:pt x="602780" y="1977275"/>
                    </a:moveTo>
                    <a:lnTo>
                      <a:pt x="599795" y="1995220"/>
                    </a:lnTo>
                    <a:lnTo>
                      <a:pt x="601319" y="1986788"/>
                    </a:lnTo>
                    <a:lnTo>
                      <a:pt x="602145" y="1981593"/>
                    </a:lnTo>
                    <a:lnTo>
                      <a:pt x="602780" y="1977275"/>
                    </a:lnTo>
                    <a:close/>
                  </a:path>
                  <a:path w="3299459" h="3027045">
                    <a:moveTo>
                      <a:pt x="604050" y="1974735"/>
                    </a:moveTo>
                    <a:lnTo>
                      <a:pt x="602767" y="1981200"/>
                    </a:lnTo>
                    <a:lnTo>
                      <a:pt x="603643" y="1981200"/>
                    </a:lnTo>
                    <a:lnTo>
                      <a:pt x="604050" y="1974735"/>
                    </a:lnTo>
                    <a:close/>
                  </a:path>
                  <a:path w="3299459" h="3027045">
                    <a:moveTo>
                      <a:pt x="605015" y="2611856"/>
                    </a:moveTo>
                    <a:lnTo>
                      <a:pt x="604939" y="2612364"/>
                    </a:lnTo>
                    <a:lnTo>
                      <a:pt x="605015" y="2611856"/>
                    </a:lnTo>
                    <a:close/>
                  </a:path>
                  <a:path w="3299459" h="3027045">
                    <a:moveTo>
                      <a:pt x="605421" y="2614142"/>
                    </a:moveTo>
                    <a:lnTo>
                      <a:pt x="605345" y="2613088"/>
                    </a:lnTo>
                    <a:lnTo>
                      <a:pt x="605421" y="2614142"/>
                    </a:lnTo>
                    <a:close/>
                  </a:path>
                  <a:path w="3299459" h="3027045">
                    <a:moveTo>
                      <a:pt x="605701" y="2617063"/>
                    </a:moveTo>
                    <a:lnTo>
                      <a:pt x="605675" y="2616517"/>
                    </a:lnTo>
                    <a:lnTo>
                      <a:pt x="605434" y="2614142"/>
                    </a:lnTo>
                    <a:lnTo>
                      <a:pt x="605701" y="2617063"/>
                    </a:lnTo>
                    <a:close/>
                  </a:path>
                  <a:path w="3299459" h="3027045">
                    <a:moveTo>
                      <a:pt x="606285" y="2628061"/>
                    </a:moveTo>
                    <a:lnTo>
                      <a:pt x="605955" y="2620518"/>
                    </a:lnTo>
                    <a:lnTo>
                      <a:pt x="605701" y="2617063"/>
                    </a:lnTo>
                    <a:lnTo>
                      <a:pt x="605967" y="2621203"/>
                    </a:lnTo>
                    <a:lnTo>
                      <a:pt x="606285" y="2628061"/>
                    </a:lnTo>
                    <a:close/>
                  </a:path>
                  <a:path w="3299459" h="3027045">
                    <a:moveTo>
                      <a:pt x="607872" y="1955800"/>
                    </a:moveTo>
                    <a:lnTo>
                      <a:pt x="607479" y="1957387"/>
                    </a:lnTo>
                    <a:lnTo>
                      <a:pt x="605282" y="1968500"/>
                    </a:lnTo>
                    <a:lnTo>
                      <a:pt x="605675" y="1968500"/>
                    </a:lnTo>
                    <a:lnTo>
                      <a:pt x="607872" y="1955800"/>
                    </a:lnTo>
                    <a:close/>
                  </a:path>
                  <a:path w="3299459" h="3027045">
                    <a:moveTo>
                      <a:pt x="608050" y="2984500"/>
                    </a:moveTo>
                    <a:lnTo>
                      <a:pt x="607656" y="2976232"/>
                    </a:lnTo>
                    <a:lnTo>
                      <a:pt x="600506" y="2965539"/>
                    </a:lnTo>
                    <a:lnTo>
                      <a:pt x="601281" y="2977946"/>
                    </a:lnTo>
                    <a:lnTo>
                      <a:pt x="608050" y="2984500"/>
                    </a:lnTo>
                    <a:close/>
                  </a:path>
                  <a:path w="3299459" h="3027045">
                    <a:moveTo>
                      <a:pt x="613206" y="2984500"/>
                    </a:moveTo>
                    <a:lnTo>
                      <a:pt x="612927" y="2979991"/>
                    </a:lnTo>
                    <a:lnTo>
                      <a:pt x="607504" y="2972879"/>
                    </a:lnTo>
                    <a:lnTo>
                      <a:pt x="607656" y="2976232"/>
                    </a:lnTo>
                    <a:lnTo>
                      <a:pt x="613206" y="2984500"/>
                    </a:lnTo>
                    <a:close/>
                  </a:path>
                  <a:path w="3299459" h="3027045">
                    <a:moveTo>
                      <a:pt x="614540" y="2914904"/>
                    </a:moveTo>
                    <a:lnTo>
                      <a:pt x="613422" y="2905201"/>
                    </a:lnTo>
                    <a:lnTo>
                      <a:pt x="612902" y="2902216"/>
                    </a:lnTo>
                    <a:lnTo>
                      <a:pt x="612711" y="2903296"/>
                    </a:lnTo>
                    <a:lnTo>
                      <a:pt x="614540" y="2914904"/>
                    </a:lnTo>
                    <a:close/>
                  </a:path>
                  <a:path w="3299459" h="3027045">
                    <a:moveTo>
                      <a:pt x="617982" y="977900"/>
                    </a:moveTo>
                    <a:lnTo>
                      <a:pt x="617321" y="977900"/>
                    </a:lnTo>
                    <a:lnTo>
                      <a:pt x="614616" y="982179"/>
                    </a:lnTo>
                    <a:lnTo>
                      <a:pt x="602907" y="1002538"/>
                    </a:lnTo>
                    <a:lnTo>
                      <a:pt x="602488" y="1003300"/>
                    </a:lnTo>
                    <a:lnTo>
                      <a:pt x="597217" y="1016000"/>
                    </a:lnTo>
                    <a:lnTo>
                      <a:pt x="596265" y="1019378"/>
                    </a:lnTo>
                    <a:lnTo>
                      <a:pt x="598893" y="1016000"/>
                    </a:lnTo>
                    <a:lnTo>
                      <a:pt x="610247" y="990600"/>
                    </a:lnTo>
                    <a:lnTo>
                      <a:pt x="617982" y="977900"/>
                    </a:lnTo>
                    <a:close/>
                  </a:path>
                  <a:path w="3299459" h="3027045">
                    <a:moveTo>
                      <a:pt x="618172" y="2971800"/>
                    </a:moveTo>
                    <a:lnTo>
                      <a:pt x="614578" y="2959100"/>
                    </a:lnTo>
                    <a:lnTo>
                      <a:pt x="614197" y="2946400"/>
                    </a:lnTo>
                    <a:lnTo>
                      <a:pt x="613422" y="2933700"/>
                    </a:lnTo>
                    <a:lnTo>
                      <a:pt x="612749" y="2921000"/>
                    </a:lnTo>
                    <a:lnTo>
                      <a:pt x="612711" y="2908300"/>
                    </a:lnTo>
                    <a:lnTo>
                      <a:pt x="610196" y="2895600"/>
                    </a:lnTo>
                    <a:lnTo>
                      <a:pt x="610768" y="2933700"/>
                    </a:lnTo>
                    <a:lnTo>
                      <a:pt x="612927" y="2979991"/>
                    </a:lnTo>
                    <a:lnTo>
                      <a:pt x="616381" y="2984500"/>
                    </a:lnTo>
                    <a:lnTo>
                      <a:pt x="616648" y="2971800"/>
                    </a:lnTo>
                    <a:lnTo>
                      <a:pt x="618172" y="2971800"/>
                    </a:lnTo>
                    <a:close/>
                  </a:path>
                  <a:path w="3299459" h="3027045">
                    <a:moveTo>
                      <a:pt x="628510" y="1918906"/>
                    </a:moveTo>
                    <a:lnTo>
                      <a:pt x="625424" y="1930400"/>
                    </a:lnTo>
                    <a:lnTo>
                      <a:pt x="622630" y="1943100"/>
                    </a:lnTo>
                    <a:lnTo>
                      <a:pt x="625538" y="1930400"/>
                    </a:lnTo>
                    <a:lnTo>
                      <a:pt x="628510" y="1918906"/>
                    </a:lnTo>
                    <a:close/>
                  </a:path>
                  <a:path w="3299459" h="3027045">
                    <a:moveTo>
                      <a:pt x="635850" y="1879600"/>
                    </a:moveTo>
                    <a:lnTo>
                      <a:pt x="632307" y="1892300"/>
                    </a:lnTo>
                    <a:lnTo>
                      <a:pt x="628815" y="1917700"/>
                    </a:lnTo>
                    <a:lnTo>
                      <a:pt x="628510" y="1918906"/>
                    </a:lnTo>
                    <a:lnTo>
                      <a:pt x="628827" y="1917700"/>
                    </a:lnTo>
                    <a:lnTo>
                      <a:pt x="632536" y="1892300"/>
                    </a:lnTo>
                    <a:lnTo>
                      <a:pt x="635495" y="1881974"/>
                    </a:lnTo>
                    <a:lnTo>
                      <a:pt x="635850" y="1879600"/>
                    </a:lnTo>
                    <a:close/>
                  </a:path>
                  <a:path w="3299459" h="3027045">
                    <a:moveTo>
                      <a:pt x="637857" y="952500"/>
                    </a:moveTo>
                    <a:lnTo>
                      <a:pt x="636574" y="952500"/>
                    </a:lnTo>
                    <a:lnTo>
                      <a:pt x="631952" y="958608"/>
                    </a:lnTo>
                    <a:lnTo>
                      <a:pt x="637857" y="952500"/>
                    </a:lnTo>
                    <a:close/>
                  </a:path>
                  <a:path w="3299459" h="3027045">
                    <a:moveTo>
                      <a:pt x="638124" y="1871827"/>
                    </a:moveTo>
                    <a:lnTo>
                      <a:pt x="636168" y="1879600"/>
                    </a:lnTo>
                    <a:lnTo>
                      <a:pt x="635495" y="1881974"/>
                    </a:lnTo>
                    <a:lnTo>
                      <a:pt x="633945" y="1892300"/>
                    </a:lnTo>
                    <a:lnTo>
                      <a:pt x="638124" y="1871827"/>
                    </a:lnTo>
                    <a:close/>
                  </a:path>
                  <a:path w="3299459" h="3027045">
                    <a:moveTo>
                      <a:pt x="638403" y="425894"/>
                    </a:moveTo>
                    <a:lnTo>
                      <a:pt x="635419" y="419100"/>
                    </a:lnTo>
                    <a:lnTo>
                      <a:pt x="632421" y="406400"/>
                    </a:lnTo>
                    <a:lnTo>
                      <a:pt x="630542" y="406400"/>
                    </a:lnTo>
                    <a:lnTo>
                      <a:pt x="633437" y="416420"/>
                    </a:lnTo>
                    <a:lnTo>
                      <a:pt x="634847" y="420128"/>
                    </a:lnTo>
                    <a:lnTo>
                      <a:pt x="638403" y="425894"/>
                    </a:lnTo>
                    <a:close/>
                  </a:path>
                  <a:path w="3299459" h="3027045">
                    <a:moveTo>
                      <a:pt x="660488" y="463435"/>
                    </a:moveTo>
                    <a:lnTo>
                      <a:pt x="658533" y="457200"/>
                    </a:lnTo>
                    <a:lnTo>
                      <a:pt x="642048" y="431800"/>
                    </a:lnTo>
                    <a:lnTo>
                      <a:pt x="638403" y="425894"/>
                    </a:lnTo>
                    <a:lnTo>
                      <a:pt x="652157" y="457200"/>
                    </a:lnTo>
                    <a:lnTo>
                      <a:pt x="654291" y="457200"/>
                    </a:lnTo>
                    <a:lnTo>
                      <a:pt x="655116" y="460667"/>
                    </a:lnTo>
                    <a:lnTo>
                      <a:pt x="654342" y="457200"/>
                    </a:lnTo>
                    <a:lnTo>
                      <a:pt x="658139" y="457200"/>
                    </a:lnTo>
                    <a:lnTo>
                      <a:pt x="660488" y="463435"/>
                    </a:lnTo>
                    <a:close/>
                  </a:path>
                  <a:path w="3299459" h="3027045">
                    <a:moveTo>
                      <a:pt x="666508" y="482600"/>
                    </a:moveTo>
                    <a:lnTo>
                      <a:pt x="666318" y="478294"/>
                    </a:lnTo>
                    <a:lnTo>
                      <a:pt x="665835" y="477405"/>
                    </a:lnTo>
                    <a:lnTo>
                      <a:pt x="666292" y="477888"/>
                    </a:lnTo>
                    <a:lnTo>
                      <a:pt x="665937" y="469900"/>
                    </a:lnTo>
                    <a:lnTo>
                      <a:pt x="662940" y="469900"/>
                    </a:lnTo>
                    <a:lnTo>
                      <a:pt x="660488" y="463435"/>
                    </a:lnTo>
                    <a:lnTo>
                      <a:pt x="663524" y="473087"/>
                    </a:lnTo>
                    <a:lnTo>
                      <a:pt x="661809" y="469900"/>
                    </a:lnTo>
                    <a:lnTo>
                      <a:pt x="658672" y="469900"/>
                    </a:lnTo>
                    <a:lnTo>
                      <a:pt x="664413" y="475907"/>
                    </a:lnTo>
                    <a:lnTo>
                      <a:pt x="666508" y="482600"/>
                    </a:lnTo>
                    <a:close/>
                  </a:path>
                  <a:path w="3299459" h="3027045">
                    <a:moveTo>
                      <a:pt x="670839" y="1701800"/>
                    </a:moveTo>
                    <a:lnTo>
                      <a:pt x="670217" y="1701800"/>
                    </a:lnTo>
                    <a:lnTo>
                      <a:pt x="668528" y="1714500"/>
                    </a:lnTo>
                    <a:lnTo>
                      <a:pt x="670064" y="1714500"/>
                    </a:lnTo>
                    <a:lnTo>
                      <a:pt x="670839" y="1701800"/>
                    </a:lnTo>
                    <a:close/>
                  </a:path>
                  <a:path w="3299459" h="3027045">
                    <a:moveTo>
                      <a:pt x="674077" y="850734"/>
                    </a:moveTo>
                    <a:lnTo>
                      <a:pt x="667486" y="859066"/>
                    </a:lnTo>
                    <a:lnTo>
                      <a:pt x="664857" y="862812"/>
                    </a:lnTo>
                    <a:lnTo>
                      <a:pt x="663549" y="864908"/>
                    </a:lnTo>
                    <a:lnTo>
                      <a:pt x="674077" y="850734"/>
                    </a:lnTo>
                    <a:close/>
                  </a:path>
                  <a:path w="3299459" h="3027045">
                    <a:moveTo>
                      <a:pt x="680593" y="1790700"/>
                    </a:moveTo>
                    <a:lnTo>
                      <a:pt x="678332" y="1800948"/>
                    </a:lnTo>
                    <a:lnTo>
                      <a:pt x="679208" y="1798586"/>
                    </a:lnTo>
                    <a:lnTo>
                      <a:pt x="680593" y="1790700"/>
                    </a:lnTo>
                    <a:close/>
                  </a:path>
                  <a:path w="3299459" h="3027045">
                    <a:moveTo>
                      <a:pt x="688594" y="1778000"/>
                    </a:moveTo>
                    <a:lnTo>
                      <a:pt x="688187" y="1765300"/>
                    </a:lnTo>
                    <a:lnTo>
                      <a:pt x="682117" y="1790700"/>
                    </a:lnTo>
                    <a:lnTo>
                      <a:pt x="679208" y="1798586"/>
                    </a:lnTo>
                    <a:lnTo>
                      <a:pt x="678357" y="1803400"/>
                    </a:lnTo>
                    <a:lnTo>
                      <a:pt x="680986" y="1803400"/>
                    </a:lnTo>
                    <a:lnTo>
                      <a:pt x="688594" y="1778000"/>
                    </a:lnTo>
                    <a:close/>
                  </a:path>
                  <a:path w="3299459" h="3027045">
                    <a:moveTo>
                      <a:pt x="690473" y="1638300"/>
                    </a:moveTo>
                    <a:lnTo>
                      <a:pt x="686803" y="1651000"/>
                    </a:lnTo>
                    <a:lnTo>
                      <a:pt x="683323" y="1663700"/>
                    </a:lnTo>
                    <a:lnTo>
                      <a:pt x="683615" y="1663700"/>
                    </a:lnTo>
                    <a:lnTo>
                      <a:pt x="690473" y="1638300"/>
                    </a:lnTo>
                    <a:close/>
                  </a:path>
                  <a:path w="3299459" h="3027045">
                    <a:moveTo>
                      <a:pt x="696023" y="1828520"/>
                    </a:moveTo>
                    <a:lnTo>
                      <a:pt x="695896" y="1828800"/>
                    </a:lnTo>
                    <a:lnTo>
                      <a:pt x="695629" y="1829955"/>
                    </a:lnTo>
                    <a:lnTo>
                      <a:pt x="690918" y="1854200"/>
                    </a:lnTo>
                    <a:lnTo>
                      <a:pt x="691972" y="1854200"/>
                    </a:lnTo>
                    <a:lnTo>
                      <a:pt x="693928" y="1841500"/>
                    </a:lnTo>
                    <a:lnTo>
                      <a:pt x="696023" y="1828520"/>
                    </a:lnTo>
                    <a:close/>
                  </a:path>
                  <a:path w="3299459" h="3027045">
                    <a:moveTo>
                      <a:pt x="719759" y="1576870"/>
                    </a:moveTo>
                    <a:lnTo>
                      <a:pt x="716292" y="1587500"/>
                    </a:lnTo>
                    <a:lnTo>
                      <a:pt x="717588" y="1587500"/>
                    </a:lnTo>
                    <a:lnTo>
                      <a:pt x="719759" y="1576870"/>
                    </a:lnTo>
                    <a:close/>
                  </a:path>
                  <a:path w="3299459" h="3027045">
                    <a:moveTo>
                      <a:pt x="726097" y="1556524"/>
                    </a:moveTo>
                    <a:lnTo>
                      <a:pt x="723963" y="1562100"/>
                    </a:lnTo>
                    <a:lnTo>
                      <a:pt x="720191" y="1574800"/>
                    </a:lnTo>
                    <a:lnTo>
                      <a:pt x="719759" y="1576870"/>
                    </a:lnTo>
                    <a:lnTo>
                      <a:pt x="724573" y="1562100"/>
                    </a:lnTo>
                    <a:lnTo>
                      <a:pt x="726097" y="1556524"/>
                    </a:lnTo>
                    <a:close/>
                  </a:path>
                  <a:path w="3299459" h="3027045">
                    <a:moveTo>
                      <a:pt x="745248" y="644613"/>
                    </a:moveTo>
                    <a:lnTo>
                      <a:pt x="739495" y="635000"/>
                    </a:lnTo>
                    <a:lnTo>
                      <a:pt x="735190" y="624509"/>
                    </a:lnTo>
                    <a:lnTo>
                      <a:pt x="734885" y="624192"/>
                    </a:lnTo>
                    <a:lnTo>
                      <a:pt x="738339" y="635000"/>
                    </a:lnTo>
                    <a:lnTo>
                      <a:pt x="745248" y="644613"/>
                    </a:lnTo>
                    <a:close/>
                  </a:path>
                  <a:path w="3299459" h="3027045">
                    <a:moveTo>
                      <a:pt x="761961" y="800100"/>
                    </a:moveTo>
                    <a:lnTo>
                      <a:pt x="757593" y="800100"/>
                    </a:lnTo>
                    <a:lnTo>
                      <a:pt x="756361" y="812800"/>
                    </a:lnTo>
                    <a:lnTo>
                      <a:pt x="761961" y="800100"/>
                    </a:lnTo>
                    <a:close/>
                  </a:path>
                  <a:path w="3299459" h="3027045">
                    <a:moveTo>
                      <a:pt x="767410" y="795667"/>
                    </a:moveTo>
                    <a:lnTo>
                      <a:pt x="761961" y="800100"/>
                    </a:lnTo>
                    <a:lnTo>
                      <a:pt x="763003" y="800100"/>
                    </a:lnTo>
                    <a:lnTo>
                      <a:pt x="767410" y="795667"/>
                    </a:lnTo>
                    <a:close/>
                  </a:path>
                  <a:path w="3299459" h="3027045">
                    <a:moveTo>
                      <a:pt x="783780" y="1384300"/>
                    </a:moveTo>
                    <a:lnTo>
                      <a:pt x="782878" y="1384300"/>
                    </a:lnTo>
                    <a:lnTo>
                      <a:pt x="779614" y="1392453"/>
                    </a:lnTo>
                    <a:lnTo>
                      <a:pt x="783780" y="1384300"/>
                    </a:lnTo>
                    <a:close/>
                  </a:path>
                  <a:path w="3299459" h="3027045">
                    <a:moveTo>
                      <a:pt x="786739" y="1384300"/>
                    </a:moveTo>
                    <a:lnTo>
                      <a:pt x="780745" y="1397000"/>
                    </a:lnTo>
                    <a:lnTo>
                      <a:pt x="786739" y="1384300"/>
                    </a:lnTo>
                    <a:close/>
                  </a:path>
                  <a:path w="3299459" h="3027045">
                    <a:moveTo>
                      <a:pt x="796785" y="1359052"/>
                    </a:moveTo>
                    <a:lnTo>
                      <a:pt x="790257" y="1371600"/>
                    </a:lnTo>
                    <a:lnTo>
                      <a:pt x="783780" y="1384300"/>
                    </a:lnTo>
                    <a:lnTo>
                      <a:pt x="786739" y="1384300"/>
                    </a:lnTo>
                    <a:lnTo>
                      <a:pt x="787869" y="1384300"/>
                    </a:lnTo>
                    <a:lnTo>
                      <a:pt x="792556" y="1371600"/>
                    </a:lnTo>
                    <a:lnTo>
                      <a:pt x="796785" y="1359052"/>
                    </a:lnTo>
                    <a:close/>
                  </a:path>
                  <a:path w="3299459" h="3027045">
                    <a:moveTo>
                      <a:pt x="803389" y="1346200"/>
                    </a:moveTo>
                    <a:lnTo>
                      <a:pt x="800557" y="1346200"/>
                    </a:lnTo>
                    <a:lnTo>
                      <a:pt x="796785" y="1359052"/>
                    </a:lnTo>
                    <a:lnTo>
                      <a:pt x="803389" y="1346200"/>
                    </a:lnTo>
                    <a:close/>
                  </a:path>
                  <a:path w="3299459" h="3027045">
                    <a:moveTo>
                      <a:pt x="819835" y="1447800"/>
                    </a:moveTo>
                    <a:lnTo>
                      <a:pt x="817194" y="1447800"/>
                    </a:lnTo>
                    <a:lnTo>
                      <a:pt x="812927" y="1460500"/>
                    </a:lnTo>
                    <a:lnTo>
                      <a:pt x="814857" y="1460500"/>
                    </a:lnTo>
                    <a:lnTo>
                      <a:pt x="819835" y="1447800"/>
                    </a:lnTo>
                    <a:close/>
                  </a:path>
                  <a:path w="3299459" h="3027045">
                    <a:moveTo>
                      <a:pt x="832967" y="1416824"/>
                    </a:moveTo>
                    <a:lnTo>
                      <a:pt x="829805" y="1422400"/>
                    </a:lnTo>
                    <a:lnTo>
                      <a:pt x="819835" y="1447800"/>
                    </a:lnTo>
                    <a:lnTo>
                      <a:pt x="821397" y="1447800"/>
                    </a:lnTo>
                    <a:lnTo>
                      <a:pt x="825690" y="1435100"/>
                    </a:lnTo>
                    <a:lnTo>
                      <a:pt x="830237" y="1422400"/>
                    </a:lnTo>
                    <a:lnTo>
                      <a:pt x="832967" y="1416824"/>
                    </a:lnTo>
                    <a:close/>
                  </a:path>
                  <a:path w="3299459" h="3027045">
                    <a:moveTo>
                      <a:pt x="835964" y="1396936"/>
                    </a:moveTo>
                    <a:close/>
                  </a:path>
                  <a:path w="3299459" h="3027045">
                    <a:moveTo>
                      <a:pt x="845997" y="1390256"/>
                    </a:moveTo>
                    <a:lnTo>
                      <a:pt x="832967" y="1416824"/>
                    </a:lnTo>
                    <a:lnTo>
                      <a:pt x="844245" y="1397000"/>
                    </a:lnTo>
                    <a:lnTo>
                      <a:pt x="845997" y="1390256"/>
                    </a:lnTo>
                    <a:close/>
                  </a:path>
                  <a:path w="3299459" h="3027045">
                    <a:moveTo>
                      <a:pt x="846709" y="723900"/>
                    </a:moveTo>
                    <a:lnTo>
                      <a:pt x="839851" y="711200"/>
                    </a:lnTo>
                    <a:lnTo>
                      <a:pt x="832751" y="698500"/>
                    </a:lnTo>
                    <a:lnTo>
                      <a:pt x="818413" y="685800"/>
                    </a:lnTo>
                    <a:lnTo>
                      <a:pt x="795337" y="660400"/>
                    </a:lnTo>
                    <a:lnTo>
                      <a:pt x="786257" y="647700"/>
                    </a:lnTo>
                    <a:lnTo>
                      <a:pt x="757504" y="647700"/>
                    </a:lnTo>
                    <a:lnTo>
                      <a:pt x="747471" y="647700"/>
                    </a:lnTo>
                    <a:lnTo>
                      <a:pt x="747102" y="647700"/>
                    </a:lnTo>
                    <a:lnTo>
                      <a:pt x="755180" y="660400"/>
                    </a:lnTo>
                    <a:lnTo>
                      <a:pt x="763727" y="660400"/>
                    </a:lnTo>
                    <a:lnTo>
                      <a:pt x="772693" y="673100"/>
                    </a:lnTo>
                    <a:lnTo>
                      <a:pt x="791006" y="698500"/>
                    </a:lnTo>
                    <a:lnTo>
                      <a:pt x="795401" y="698500"/>
                    </a:lnTo>
                    <a:lnTo>
                      <a:pt x="799947" y="711200"/>
                    </a:lnTo>
                    <a:lnTo>
                      <a:pt x="808520" y="711200"/>
                    </a:lnTo>
                    <a:lnTo>
                      <a:pt x="802525" y="723900"/>
                    </a:lnTo>
                    <a:lnTo>
                      <a:pt x="796226" y="723900"/>
                    </a:lnTo>
                    <a:lnTo>
                      <a:pt x="790130" y="736600"/>
                    </a:lnTo>
                    <a:lnTo>
                      <a:pt x="770432" y="749300"/>
                    </a:lnTo>
                    <a:lnTo>
                      <a:pt x="777938" y="749300"/>
                    </a:lnTo>
                    <a:lnTo>
                      <a:pt x="754684" y="774700"/>
                    </a:lnTo>
                    <a:lnTo>
                      <a:pt x="738073" y="787400"/>
                    </a:lnTo>
                    <a:lnTo>
                      <a:pt x="725893" y="800100"/>
                    </a:lnTo>
                    <a:lnTo>
                      <a:pt x="715911" y="812800"/>
                    </a:lnTo>
                    <a:lnTo>
                      <a:pt x="706272" y="825500"/>
                    </a:lnTo>
                    <a:lnTo>
                      <a:pt x="695083" y="838200"/>
                    </a:lnTo>
                    <a:lnTo>
                      <a:pt x="684834" y="847242"/>
                    </a:lnTo>
                    <a:lnTo>
                      <a:pt x="684834" y="876300"/>
                    </a:lnTo>
                    <a:lnTo>
                      <a:pt x="679894" y="889000"/>
                    </a:lnTo>
                    <a:lnTo>
                      <a:pt x="671982" y="901700"/>
                    </a:lnTo>
                    <a:lnTo>
                      <a:pt x="650532" y="926579"/>
                    </a:lnTo>
                    <a:lnTo>
                      <a:pt x="659815" y="914400"/>
                    </a:lnTo>
                    <a:lnTo>
                      <a:pt x="663333" y="901700"/>
                    </a:lnTo>
                    <a:lnTo>
                      <a:pt x="668921" y="901700"/>
                    </a:lnTo>
                    <a:lnTo>
                      <a:pt x="684834" y="876300"/>
                    </a:lnTo>
                    <a:lnTo>
                      <a:pt x="684834" y="847242"/>
                    </a:lnTo>
                    <a:lnTo>
                      <a:pt x="680681" y="850900"/>
                    </a:lnTo>
                    <a:lnTo>
                      <a:pt x="661416" y="876300"/>
                    </a:lnTo>
                    <a:lnTo>
                      <a:pt x="663549" y="876300"/>
                    </a:lnTo>
                    <a:lnTo>
                      <a:pt x="654951" y="889000"/>
                    </a:lnTo>
                    <a:lnTo>
                      <a:pt x="646442" y="889000"/>
                    </a:lnTo>
                    <a:lnTo>
                      <a:pt x="638022" y="901700"/>
                    </a:lnTo>
                    <a:lnTo>
                      <a:pt x="629666" y="914400"/>
                    </a:lnTo>
                    <a:lnTo>
                      <a:pt x="589445" y="977900"/>
                    </a:lnTo>
                    <a:lnTo>
                      <a:pt x="561009" y="1016000"/>
                    </a:lnTo>
                    <a:lnTo>
                      <a:pt x="537425" y="1054100"/>
                    </a:lnTo>
                    <a:lnTo>
                      <a:pt x="518756" y="1081836"/>
                    </a:lnTo>
                    <a:lnTo>
                      <a:pt x="514324" y="1092200"/>
                    </a:lnTo>
                    <a:lnTo>
                      <a:pt x="511771" y="1092200"/>
                    </a:lnTo>
                    <a:lnTo>
                      <a:pt x="507936" y="1092200"/>
                    </a:lnTo>
                    <a:lnTo>
                      <a:pt x="500722" y="1104900"/>
                    </a:lnTo>
                    <a:lnTo>
                      <a:pt x="492836" y="1117600"/>
                    </a:lnTo>
                    <a:lnTo>
                      <a:pt x="482079" y="1141399"/>
                    </a:lnTo>
                    <a:lnTo>
                      <a:pt x="482079" y="1145146"/>
                    </a:lnTo>
                    <a:lnTo>
                      <a:pt x="478967" y="1155700"/>
                    </a:lnTo>
                    <a:lnTo>
                      <a:pt x="476288" y="1155700"/>
                    </a:lnTo>
                    <a:lnTo>
                      <a:pt x="482079" y="1145146"/>
                    </a:lnTo>
                    <a:lnTo>
                      <a:pt x="482079" y="1141399"/>
                    </a:lnTo>
                    <a:lnTo>
                      <a:pt x="475615" y="1155700"/>
                    </a:lnTo>
                    <a:lnTo>
                      <a:pt x="474319" y="1155700"/>
                    </a:lnTo>
                    <a:lnTo>
                      <a:pt x="457644" y="1193800"/>
                    </a:lnTo>
                    <a:lnTo>
                      <a:pt x="448487" y="1219200"/>
                    </a:lnTo>
                    <a:lnTo>
                      <a:pt x="440004" y="1231900"/>
                    </a:lnTo>
                    <a:lnTo>
                      <a:pt x="433146" y="1244600"/>
                    </a:lnTo>
                    <a:lnTo>
                      <a:pt x="428840" y="1257300"/>
                    </a:lnTo>
                    <a:lnTo>
                      <a:pt x="425132" y="1257300"/>
                    </a:lnTo>
                    <a:lnTo>
                      <a:pt x="421487" y="1270000"/>
                    </a:lnTo>
                    <a:lnTo>
                      <a:pt x="414578" y="1282700"/>
                    </a:lnTo>
                    <a:lnTo>
                      <a:pt x="410413" y="1282700"/>
                    </a:lnTo>
                    <a:lnTo>
                      <a:pt x="406527" y="1295400"/>
                    </a:lnTo>
                    <a:lnTo>
                      <a:pt x="396252" y="1308100"/>
                    </a:lnTo>
                    <a:lnTo>
                      <a:pt x="391248" y="1320800"/>
                    </a:lnTo>
                    <a:lnTo>
                      <a:pt x="389572" y="1320800"/>
                    </a:lnTo>
                    <a:lnTo>
                      <a:pt x="358267" y="1384300"/>
                    </a:lnTo>
                    <a:lnTo>
                      <a:pt x="354584" y="1397000"/>
                    </a:lnTo>
                    <a:lnTo>
                      <a:pt x="351116" y="1397000"/>
                    </a:lnTo>
                    <a:lnTo>
                      <a:pt x="347789" y="1409700"/>
                    </a:lnTo>
                    <a:lnTo>
                      <a:pt x="344576" y="1422400"/>
                    </a:lnTo>
                    <a:lnTo>
                      <a:pt x="331520" y="1447800"/>
                    </a:lnTo>
                    <a:lnTo>
                      <a:pt x="303733" y="1511300"/>
                    </a:lnTo>
                    <a:lnTo>
                      <a:pt x="296367" y="1536700"/>
                    </a:lnTo>
                    <a:lnTo>
                      <a:pt x="289052" y="1549400"/>
                    </a:lnTo>
                    <a:lnTo>
                      <a:pt x="281482" y="1574800"/>
                    </a:lnTo>
                    <a:lnTo>
                      <a:pt x="273342" y="1587500"/>
                    </a:lnTo>
                    <a:lnTo>
                      <a:pt x="268274" y="1612900"/>
                    </a:lnTo>
                    <a:lnTo>
                      <a:pt x="263359" y="1625600"/>
                    </a:lnTo>
                    <a:lnTo>
                      <a:pt x="258279" y="1638300"/>
                    </a:lnTo>
                    <a:lnTo>
                      <a:pt x="252704" y="1663700"/>
                    </a:lnTo>
                    <a:lnTo>
                      <a:pt x="246367" y="1689100"/>
                    </a:lnTo>
                    <a:lnTo>
                      <a:pt x="238404" y="1714500"/>
                    </a:lnTo>
                    <a:lnTo>
                      <a:pt x="228307" y="1739900"/>
                    </a:lnTo>
                    <a:lnTo>
                      <a:pt x="219849" y="1765300"/>
                    </a:lnTo>
                    <a:lnTo>
                      <a:pt x="249288" y="1765300"/>
                    </a:lnTo>
                    <a:lnTo>
                      <a:pt x="245110" y="1778000"/>
                    </a:lnTo>
                    <a:lnTo>
                      <a:pt x="249682" y="1765300"/>
                    </a:lnTo>
                    <a:lnTo>
                      <a:pt x="254266" y="1752600"/>
                    </a:lnTo>
                    <a:lnTo>
                      <a:pt x="265315" y="1714500"/>
                    </a:lnTo>
                    <a:lnTo>
                      <a:pt x="276072" y="1676400"/>
                    </a:lnTo>
                    <a:lnTo>
                      <a:pt x="274586" y="1676400"/>
                    </a:lnTo>
                    <a:lnTo>
                      <a:pt x="271741" y="1689100"/>
                    </a:lnTo>
                    <a:lnTo>
                      <a:pt x="264274" y="1712036"/>
                    </a:lnTo>
                    <a:lnTo>
                      <a:pt x="265811" y="1701800"/>
                    </a:lnTo>
                    <a:lnTo>
                      <a:pt x="269011" y="1689100"/>
                    </a:lnTo>
                    <a:lnTo>
                      <a:pt x="273367" y="1676400"/>
                    </a:lnTo>
                    <a:lnTo>
                      <a:pt x="275894" y="1663700"/>
                    </a:lnTo>
                    <a:lnTo>
                      <a:pt x="278828" y="1663700"/>
                    </a:lnTo>
                    <a:lnTo>
                      <a:pt x="282117" y="1651000"/>
                    </a:lnTo>
                    <a:lnTo>
                      <a:pt x="289458" y="1625600"/>
                    </a:lnTo>
                    <a:lnTo>
                      <a:pt x="293357" y="1625600"/>
                    </a:lnTo>
                    <a:lnTo>
                      <a:pt x="297395" y="1612900"/>
                    </a:lnTo>
                    <a:lnTo>
                      <a:pt x="301536" y="1600200"/>
                    </a:lnTo>
                    <a:lnTo>
                      <a:pt x="294474" y="1625600"/>
                    </a:lnTo>
                    <a:lnTo>
                      <a:pt x="298932" y="1612900"/>
                    </a:lnTo>
                    <a:lnTo>
                      <a:pt x="303618" y="1600200"/>
                    </a:lnTo>
                    <a:lnTo>
                      <a:pt x="308305" y="1587500"/>
                    </a:lnTo>
                    <a:lnTo>
                      <a:pt x="316014" y="1574800"/>
                    </a:lnTo>
                    <a:lnTo>
                      <a:pt x="315455" y="1574800"/>
                    </a:lnTo>
                    <a:lnTo>
                      <a:pt x="331431" y="1536700"/>
                    </a:lnTo>
                    <a:lnTo>
                      <a:pt x="347179" y="1498600"/>
                    </a:lnTo>
                    <a:lnTo>
                      <a:pt x="354469" y="1473200"/>
                    </a:lnTo>
                    <a:lnTo>
                      <a:pt x="361442" y="1460500"/>
                    </a:lnTo>
                    <a:lnTo>
                      <a:pt x="368173" y="1447800"/>
                    </a:lnTo>
                    <a:lnTo>
                      <a:pt x="374700" y="1422400"/>
                    </a:lnTo>
                    <a:lnTo>
                      <a:pt x="377888" y="1422400"/>
                    </a:lnTo>
                    <a:lnTo>
                      <a:pt x="381317" y="1409357"/>
                    </a:lnTo>
                    <a:lnTo>
                      <a:pt x="384695" y="1397000"/>
                    </a:lnTo>
                    <a:lnTo>
                      <a:pt x="388239" y="1397000"/>
                    </a:lnTo>
                    <a:lnTo>
                      <a:pt x="402374" y="1358900"/>
                    </a:lnTo>
                    <a:lnTo>
                      <a:pt x="432485" y="1295400"/>
                    </a:lnTo>
                    <a:lnTo>
                      <a:pt x="454888" y="1244561"/>
                    </a:lnTo>
                    <a:lnTo>
                      <a:pt x="478942" y="1206500"/>
                    </a:lnTo>
                    <a:lnTo>
                      <a:pt x="504126" y="1155700"/>
                    </a:lnTo>
                    <a:lnTo>
                      <a:pt x="512699" y="1143000"/>
                    </a:lnTo>
                    <a:lnTo>
                      <a:pt x="529831" y="1117600"/>
                    </a:lnTo>
                    <a:lnTo>
                      <a:pt x="555421" y="1066800"/>
                    </a:lnTo>
                    <a:lnTo>
                      <a:pt x="580326" y="1028700"/>
                    </a:lnTo>
                    <a:lnTo>
                      <a:pt x="603923" y="990600"/>
                    </a:lnTo>
                    <a:lnTo>
                      <a:pt x="612432" y="980643"/>
                    </a:lnTo>
                    <a:lnTo>
                      <a:pt x="602462" y="1003300"/>
                    </a:lnTo>
                    <a:lnTo>
                      <a:pt x="602907" y="1002538"/>
                    </a:lnTo>
                    <a:lnTo>
                      <a:pt x="609257" y="990600"/>
                    </a:lnTo>
                    <a:lnTo>
                      <a:pt x="614616" y="982179"/>
                    </a:lnTo>
                    <a:lnTo>
                      <a:pt x="617067" y="977900"/>
                    </a:lnTo>
                    <a:lnTo>
                      <a:pt x="617321" y="977900"/>
                    </a:lnTo>
                    <a:lnTo>
                      <a:pt x="626948" y="965200"/>
                    </a:lnTo>
                    <a:lnTo>
                      <a:pt x="631952" y="958608"/>
                    </a:lnTo>
                    <a:lnTo>
                      <a:pt x="625563" y="965200"/>
                    </a:lnTo>
                    <a:lnTo>
                      <a:pt x="618261" y="965200"/>
                    </a:lnTo>
                    <a:lnTo>
                      <a:pt x="633844" y="939800"/>
                    </a:lnTo>
                    <a:lnTo>
                      <a:pt x="641794" y="927100"/>
                    </a:lnTo>
                    <a:lnTo>
                      <a:pt x="650074" y="927100"/>
                    </a:lnTo>
                    <a:lnTo>
                      <a:pt x="637857" y="952500"/>
                    </a:lnTo>
                    <a:lnTo>
                      <a:pt x="641870" y="952500"/>
                    </a:lnTo>
                    <a:lnTo>
                      <a:pt x="647471" y="939800"/>
                    </a:lnTo>
                    <a:lnTo>
                      <a:pt x="653351" y="927100"/>
                    </a:lnTo>
                    <a:lnTo>
                      <a:pt x="659498" y="927100"/>
                    </a:lnTo>
                    <a:lnTo>
                      <a:pt x="685063" y="889000"/>
                    </a:lnTo>
                    <a:lnTo>
                      <a:pt x="711123" y="850900"/>
                    </a:lnTo>
                    <a:lnTo>
                      <a:pt x="735888" y="825500"/>
                    </a:lnTo>
                    <a:lnTo>
                      <a:pt x="757593" y="800100"/>
                    </a:lnTo>
                    <a:lnTo>
                      <a:pt x="772172" y="787400"/>
                    </a:lnTo>
                    <a:lnTo>
                      <a:pt x="775627" y="787400"/>
                    </a:lnTo>
                    <a:lnTo>
                      <a:pt x="767410" y="795667"/>
                    </a:lnTo>
                    <a:lnTo>
                      <a:pt x="777570" y="787400"/>
                    </a:lnTo>
                    <a:lnTo>
                      <a:pt x="785152" y="774700"/>
                    </a:lnTo>
                    <a:lnTo>
                      <a:pt x="791464" y="762000"/>
                    </a:lnTo>
                    <a:lnTo>
                      <a:pt x="801001" y="762000"/>
                    </a:lnTo>
                    <a:lnTo>
                      <a:pt x="808177" y="749300"/>
                    </a:lnTo>
                    <a:lnTo>
                      <a:pt x="820051" y="749300"/>
                    </a:lnTo>
                    <a:lnTo>
                      <a:pt x="828751" y="736600"/>
                    </a:lnTo>
                    <a:lnTo>
                      <a:pt x="846709" y="723900"/>
                    </a:lnTo>
                    <a:close/>
                  </a:path>
                  <a:path w="3299459" h="3027045">
                    <a:moveTo>
                      <a:pt x="848906" y="1384300"/>
                    </a:moveTo>
                    <a:lnTo>
                      <a:pt x="848855" y="1379169"/>
                    </a:lnTo>
                    <a:lnTo>
                      <a:pt x="845997" y="1390256"/>
                    </a:lnTo>
                    <a:lnTo>
                      <a:pt x="848906" y="1384300"/>
                    </a:lnTo>
                    <a:close/>
                  </a:path>
                  <a:path w="3299459" h="3027045">
                    <a:moveTo>
                      <a:pt x="913053" y="1114666"/>
                    </a:moveTo>
                    <a:lnTo>
                      <a:pt x="909180" y="1121371"/>
                    </a:lnTo>
                    <a:lnTo>
                      <a:pt x="910577" y="1119238"/>
                    </a:lnTo>
                    <a:lnTo>
                      <a:pt x="912215" y="1116228"/>
                    </a:lnTo>
                    <a:lnTo>
                      <a:pt x="913053" y="1114666"/>
                    </a:lnTo>
                    <a:close/>
                  </a:path>
                  <a:path w="3299459" h="3027045">
                    <a:moveTo>
                      <a:pt x="934770" y="1078598"/>
                    </a:moveTo>
                    <a:lnTo>
                      <a:pt x="928420" y="1088605"/>
                    </a:lnTo>
                    <a:lnTo>
                      <a:pt x="922794" y="1097800"/>
                    </a:lnTo>
                    <a:lnTo>
                      <a:pt x="917740" y="1106411"/>
                    </a:lnTo>
                    <a:lnTo>
                      <a:pt x="913053" y="1114666"/>
                    </a:lnTo>
                    <a:lnTo>
                      <a:pt x="918387" y="1105611"/>
                    </a:lnTo>
                    <a:lnTo>
                      <a:pt x="929259" y="1087577"/>
                    </a:lnTo>
                    <a:lnTo>
                      <a:pt x="934770" y="1078598"/>
                    </a:lnTo>
                    <a:close/>
                  </a:path>
                  <a:path w="3299459" h="3027045">
                    <a:moveTo>
                      <a:pt x="941273" y="1078369"/>
                    </a:moveTo>
                    <a:lnTo>
                      <a:pt x="932611" y="1092200"/>
                    </a:lnTo>
                    <a:lnTo>
                      <a:pt x="922388" y="1113078"/>
                    </a:lnTo>
                    <a:lnTo>
                      <a:pt x="927989" y="1104900"/>
                    </a:lnTo>
                    <a:lnTo>
                      <a:pt x="941273" y="1078369"/>
                    </a:lnTo>
                    <a:close/>
                  </a:path>
                  <a:path w="3299459" h="3027045">
                    <a:moveTo>
                      <a:pt x="943698" y="1143000"/>
                    </a:moveTo>
                    <a:lnTo>
                      <a:pt x="935761" y="1155700"/>
                    </a:lnTo>
                    <a:lnTo>
                      <a:pt x="940130" y="1150353"/>
                    </a:lnTo>
                    <a:lnTo>
                      <a:pt x="943698" y="1143000"/>
                    </a:lnTo>
                    <a:close/>
                  </a:path>
                  <a:path w="3299459" h="3027045">
                    <a:moveTo>
                      <a:pt x="954201" y="1057732"/>
                    </a:moveTo>
                    <a:lnTo>
                      <a:pt x="947064" y="1066800"/>
                    </a:lnTo>
                    <a:lnTo>
                      <a:pt x="941273" y="1078369"/>
                    </a:lnTo>
                    <a:lnTo>
                      <a:pt x="954201" y="1057732"/>
                    </a:lnTo>
                    <a:close/>
                  </a:path>
                  <a:path w="3299459" h="3027045">
                    <a:moveTo>
                      <a:pt x="956462" y="1054100"/>
                    </a:moveTo>
                    <a:lnTo>
                      <a:pt x="954201" y="1057732"/>
                    </a:lnTo>
                    <a:lnTo>
                      <a:pt x="955675" y="1055852"/>
                    </a:lnTo>
                    <a:lnTo>
                      <a:pt x="956462" y="1054100"/>
                    </a:lnTo>
                    <a:close/>
                  </a:path>
                  <a:path w="3299459" h="3027045">
                    <a:moveTo>
                      <a:pt x="966685" y="1041831"/>
                    </a:moveTo>
                    <a:lnTo>
                      <a:pt x="955675" y="1055852"/>
                    </a:lnTo>
                    <a:lnTo>
                      <a:pt x="950696" y="1066800"/>
                    </a:lnTo>
                    <a:lnTo>
                      <a:pt x="961529" y="1054100"/>
                    </a:lnTo>
                    <a:lnTo>
                      <a:pt x="966685" y="1041831"/>
                    </a:lnTo>
                    <a:close/>
                  </a:path>
                  <a:path w="3299459" h="3027045">
                    <a:moveTo>
                      <a:pt x="992581" y="1003300"/>
                    </a:moveTo>
                    <a:lnTo>
                      <a:pt x="992111" y="1003300"/>
                    </a:lnTo>
                    <a:lnTo>
                      <a:pt x="991704" y="1004417"/>
                    </a:lnTo>
                    <a:lnTo>
                      <a:pt x="992581" y="1003300"/>
                    </a:lnTo>
                    <a:close/>
                  </a:path>
                  <a:path w="3299459" h="3027045">
                    <a:moveTo>
                      <a:pt x="1000125" y="994257"/>
                    </a:moveTo>
                    <a:lnTo>
                      <a:pt x="992581" y="1003300"/>
                    </a:lnTo>
                    <a:lnTo>
                      <a:pt x="996772" y="1003300"/>
                    </a:lnTo>
                    <a:lnTo>
                      <a:pt x="1000125" y="994257"/>
                    </a:lnTo>
                    <a:close/>
                  </a:path>
                  <a:path w="3299459" h="3027045">
                    <a:moveTo>
                      <a:pt x="1003173" y="990600"/>
                    </a:moveTo>
                    <a:lnTo>
                      <a:pt x="1001483" y="990600"/>
                    </a:lnTo>
                    <a:lnTo>
                      <a:pt x="1000125" y="994257"/>
                    </a:lnTo>
                    <a:lnTo>
                      <a:pt x="1003173" y="990600"/>
                    </a:lnTo>
                    <a:close/>
                  </a:path>
                  <a:path w="3299459" h="3027045">
                    <a:moveTo>
                      <a:pt x="1003757" y="1035824"/>
                    </a:moveTo>
                    <a:lnTo>
                      <a:pt x="999236" y="1041400"/>
                    </a:lnTo>
                    <a:lnTo>
                      <a:pt x="1001598" y="1041400"/>
                    </a:lnTo>
                    <a:lnTo>
                      <a:pt x="1003757" y="1035824"/>
                    </a:lnTo>
                    <a:close/>
                  </a:path>
                  <a:path w="3299459" h="3027045">
                    <a:moveTo>
                      <a:pt x="1041514" y="952500"/>
                    </a:moveTo>
                    <a:lnTo>
                      <a:pt x="1035024" y="952500"/>
                    </a:lnTo>
                    <a:lnTo>
                      <a:pt x="1028217" y="965200"/>
                    </a:lnTo>
                    <a:lnTo>
                      <a:pt x="1032484" y="965200"/>
                    </a:lnTo>
                    <a:lnTo>
                      <a:pt x="1041514" y="952500"/>
                    </a:lnTo>
                    <a:close/>
                  </a:path>
                  <a:path w="3299459" h="3027045">
                    <a:moveTo>
                      <a:pt x="1043203" y="990600"/>
                    </a:moveTo>
                    <a:lnTo>
                      <a:pt x="1032129" y="1003465"/>
                    </a:lnTo>
                    <a:lnTo>
                      <a:pt x="1022591" y="1016000"/>
                    </a:lnTo>
                    <a:lnTo>
                      <a:pt x="1019797" y="1016000"/>
                    </a:lnTo>
                    <a:lnTo>
                      <a:pt x="1011008" y="1026871"/>
                    </a:lnTo>
                    <a:lnTo>
                      <a:pt x="1010437" y="1028700"/>
                    </a:lnTo>
                    <a:lnTo>
                      <a:pt x="1012990" y="1028700"/>
                    </a:lnTo>
                    <a:lnTo>
                      <a:pt x="1043203" y="990600"/>
                    </a:lnTo>
                    <a:close/>
                  </a:path>
                  <a:path w="3299459" h="3027045">
                    <a:moveTo>
                      <a:pt x="1053604" y="941057"/>
                    </a:moveTo>
                    <a:lnTo>
                      <a:pt x="1036586" y="965200"/>
                    </a:lnTo>
                    <a:lnTo>
                      <a:pt x="1038339" y="965200"/>
                    </a:lnTo>
                    <a:lnTo>
                      <a:pt x="1049553" y="952500"/>
                    </a:lnTo>
                    <a:lnTo>
                      <a:pt x="1053604" y="941057"/>
                    </a:lnTo>
                    <a:close/>
                  </a:path>
                  <a:path w="3299459" h="3027045">
                    <a:moveTo>
                      <a:pt x="1054481" y="939800"/>
                    </a:moveTo>
                    <a:lnTo>
                      <a:pt x="1054049" y="939800"/>
                    </a:lnTo>
                    <a:lnTo>
                      <a:pt x="1053604" y="941057"/>
                    </a:lnTo>
                    <a:lnTo>
                      <a:pt x="1054481" y="939800"/>
                    </a:lnTo>
                    <a:close/>
                  </a:path>
                  <a:path w="3299459" h="3027045">
                    <a:moveTo>
                      <a:pt x="1073645" y="1020406"/>
                    </a:moveTo>
                    <a:lnTo>
                      <a:pt x="1070584" y="1016000"/>
                    </a:lnTo>
                    <a:lnTo>
                      <a:pt x="1069327" y="1016000"/>
                    </a:lnTo>
                    <a:lnTo>
                      <a:pt x="1073645" y="1020406"/>
                    </a:lnTo>
                    <a:close/>
                  </a:path>
                  <a:path w="3299459" h="3027045">
                    <a:moveTo>
                      <a:pt x="1090079" y="1023734"/>
                    </a:moveTo>
                    <a:lnTo>
                      <a:pt x="1083894" y="1017079"/>
                    </a:lnTo>
                    <a:lnTo>
                      <a:pt x="1082065" y="1016000"/>
                    </a:lnTo>
                    <a:lnTo>
                      <a:pt x="1081151" y="1014463"/>
                    </a:lnTo>
                    <a:lnTo>
                      <a:pt x="1068451" y="1003300"/>
                    </a:lnTo>
                    <a:lnTo>
                      <a:pt x="1066076" y="1003300"/>
                    </a:lnTo>
                    <a:lnTo>
                      <a:pt x="1066177" y="1003465"/>
                    </a:lnTo>
                    <a:lnTo>
                      <a:pt x="1090079" y="1023734"/>
                    </a:lnTo>
                    <a:close/>
                  </a:path>
                  <a:path w="3299459" h="3027045">
                    <a:moveTo>
                      <a:pt x="1093952" y="1041107"/>
                    </a:moveTo>
                    <a:lnTo>
                      <a:pt x="1073645" y="1020406"/>
                    </a:lnTo>
                    <a:lnTo>
                      <a:pt x="1079411" y="1028700"/>
                    </a:lnTo>
                    <a:lnTo>
                      <a:pt x="1093952" y="1041107"/>
                    </a:lnTo>
                    <a:close/>
                  </a:path>
                  <a:path w="3299459" h="3027045">
                    <a:moveTo>
                      <a:pt x="1095933" y="1028700"/>
                    </a:moveTo>
                    <a:lnTo>
                      <a:pt x="1090079" y="1023734"/>
                    </a:lnTo>
                    <a:lnTo>
                      <a:pt x="1094689" y="1028700"/>
                    </a:lnTo>
                    <a:lnTo>
                      <a:pt x="1095933" y="1028700"/>
                    </a:lnTo>
                    <a:close/>
                  </a:path>
                  <a:path w="3299459" h="3027045">
                    <a:moveTo>
                      <a:pt x="1103122" y="1035545"/>
                    </a:moveTo>
                    <a:lnTo>
                      <a:pt x="1094511" y="1028700"/>
                    </a:lnTo>
                    <a:lnTo>
                      <a:pt x="1091031" y="1028700"/>
                    </a:lnTo>
                    <a:lnTo>
                      <a:pt x="1103122" y="1035545"/>
                    </a:lnTo>
                    <a:close/>
                  </a:path>
                  <a:path w="3299459" h="3027045">
                    <a:moveTo>
                      <a:pt x="1118577" y="1047800"/>
                    </a:moveTo>
                    <a:lnTo>
                      <a:pt x="1113497" y="1041400"/>
                    </a:lnTo>
                    <a:lnTo>
                      <a:pt x="1103122" y="1035545"/>
                    </a:lnTo>
                    <a:lnTo>
                      <a:pt x="1118577" y="1047800"/>
                    </a:lnTo>
                    <a:close/>
                  </a:path>
                  <a:path w="3299459" h="3027045">
                    <a:moveTo>
                      <a:pt x="1120076" y="1016000"/>
                    </a:moveTo>
                    <a:lnTo>
                      <a:pt x="1109916" y="1007338"/>
                    </a:lnTo>
                    <a:lnTo>
                      <a:pt x="1115504" y="1016000"/>
                    </a:lnTo>
                    <a:lnTo>
                      <a:pt x="1120076" y="1016000"/>
                    </a:lnTo>
                    <a:close/>
                  </a:path>
                  <a:path w="3299459" h="3027045">
                    <a:moveTo>
                      <a:pt x="1136269" y="1041400"/>
                    </a:moveTo>
                    <a:lnTo>
                      <a:pt x="1091311" y="1003300"/>
                    </a:lnTo>
                    <a:lnTo>
                      <a:pt x="1074572" y="990600"/>
                    </a:lnTo>
                    <a:lnTo>
                      <a:pt x="1072807" y="990600"/>
                    </a:lnTo>
                    <a:lnTo>
                      <a:pt x="1088174" y="1003465"/>
                    </a:lnTo>
                    <a:lnTo>
                      <a:pt x="1103668" y="1016000"/>
                    </a:lnTo>
                    <a:lnTo>
                      <a:pt x="1119797" y="1028700"/>
                    </a:lnTo>
                    <a:lnTo>
                      <a:pt x="1136269" y="1041400"/>
                    </a:lnTo>
                    <a:close/>
                  </a:path>
                  <a:path w="3299459" h="3027045">
                    <a:moveTo>
                      <a:pt x="1142834" y="1046772"/>
                    </a:moveTo>
                    <a:lnTo>
                      <a:pt x="1136269" y="1041158"/>
                    </a:lnTo>
                    <a:lnTo>
                      <a:pt x="1139952" y="1044740"/>
                    </a:lnTo>
                    <a:lnTo>
                      <a:pt x="1142834" y="1046772"/>
                    </a:lnTo>
                    <a:close/>
                  </a:path>
                  <a:path w="3299459" h="3027045">
                    <a:moveTo>
                      <a:pt x="1156474" y="1095197"/>
                    </a:moveTo>
                    <a:lnTo>
                      <a:pt x="1153604" y="1091996"/>
                    </a:lnTo>
                    <a:lnTo>
                      <a:pt x="1148168" y="1088021"/>
                    </a:lnTo>
                    <a:lnTo>
                      <a:pt x="1149502" y="1092200"/>
                    </a:lnTo>
                    <a:lnTo>
                      <a:pt x="1150518" y="1092200"/>
                    </a:lnTo>
                    <a:lnTo>
                      <a:pt x="1156474" y="1095197"/>
                    </a:lnTo>
                    <a:close/>
                  </a:path>
                  <a:path w="3299459" h="3027045">
                    <a:moveTo>
                      <a:pt x="1163878" y="1092200"/>
                    </a:moveTo>
                    <a:lnTo>
                      <a:pt x="1161161" y="1090485"/>
                    </a:lnTo>
                    <a:lnTo>
                      <a:pt x="1162926" y="1092200"/>
                    </a:lnTo>
                    <a:lnTo>
                      <a:pt x="1163878" y="1092200"/>
                    </a:lnTo>
                    <a:close/>
                  </a:path>
                  <a:path w="3299459" h="3027045">
                    <a:moveTo>
                      <a:pt x="1207579" y="51587"/>
                    </a:moveTo>
                    <a:lnTo>
                      <a:pt x="1207096" y="50800"/>
                    </a:lnTo>
                    <a:lnTo>
                      <a:pt x="1206842" y="50800"/>
                    </a:lnTo>
                    <a:lnTo>
                      <a:pt x="1207579" y="51587"/>
                    </a:lnTo>
                    <a:close/>
                  </a:path>
                  <a:path w="3299459" h="3027045">
                    <a:moveTo>
                      <a:pt x="1214247" y="1079500"/>
                    </a:moveTo>
                    <a:lnTo>
                      <a:pt x="1212392" y="1072883"/>
                    </a:lnTo>
                    <a:lnTo>
                      <a:pt x="1208697" y="1070000"/>
                    </a:lnTo>
                    <a:lnTo>
                      <a:pt x="1214247" y="1079500"/>
                    </a:lnTo>
                    <a:close/>
                  </a:path>
                  <a:path w="3299459" h="3027045">
                    <a:moveTo>
                      <a:pt x="1218920" y="63500"/>
                    </a:moveTo>
                    <a:lnTo>
                      <a:pt x="1207579" y="51587"/>
                    </a:lnTo>
                    <a:lnTo>
                      <a:pt x="1214996" y="63500"/>
                    </a:lnTo>
                    <a:lnTo>
                      <a:pt x="1218920" y="63500"/>
                    </a:lnTo>
                    <a:close/>
                  </a:path>
                  <a:path w="3299459" h="3027045">
                    <a:moveTo>
                      <a:pt x="1225143" y="1084186"/>
                    </a:moveTo>
                    <a:lnTo>
                      <a:pt x="1210678" y="1066800"/>
                    </a:lnTo>
                    <a:lnTo>
                      <a:pt x="1212392" y="1072883"/>
                    </a:lnTo>
                    <a:lnTo>
                      <a:pt x="1220851" y="1079500"/>
                    </a:lnTo>
                    <a:lnTo>
                      <a:pt x="1225143" y="1084186"/>
                    </a:lnTo>
                    <a:close/>
                  </a:path>
                  <a:path w="3299459" h="3027045">
                    <a:moveTo>
                      <a:pt x="1230071" y="1077861"/>
                    </a:moveTo>
                    <a:lnTo>
                      <a:pt x="1206296" y="1054100"/>
                    </a:lnTo>
                    <a:lnTo>
                      <a:pt x="1188745" y="1041400"/>
                    </a:lnTo>
                    <a:lnTo>
                      <a:pt x="1186561" y="1041400"/>
                    </a:lnTo>
                    <a:lnTo>
                      <a:pt x="1230071" y="1077861"/>
                    </a:lnTo>
                    <a:close/>
                  </a:path>
                  <a:path w="3299459" h="3027045">
                    <a:moveTo>
                      <a:pt x="1233665" y="1093470"/>
                    </a:moveTo>
                    <a:lnTo>
                      <a:pt x="1225143" y="1084186"/>
                    </a:lnTo>
                    <a:lnTo>
                      <a:pt x="1231823" y="1092200"/>
                    </a:lnTo>
                    <a:lnTo>
                      <a:pt x="1233665" y="1093470"/>
                    </a:lnTo>
                    <a:close/>
                  </a:path>
                  <a:path w="3299459" h="3027045">
                    <a:moveTo>
                      <a:pt x="1242034" y="1140701"/>
                    </a:moveTo>
                    <a:lnTo>
                      <a:pt x="1236065" y="1135608"/>
                    </a:lnTo>
                    <a:lnTo>
                      <a:pt x="1230769" y="1131189"/>
                    </a:lnTo>
                    <a:lnTo>
                      <a:pt x="1226566" y="1127848"/>
                    </a:lnTo>
                    <a:lnTo>
                      <a:pt x="1235430" y="1135697"/>
                    </a:lnTo>
                    <a:lnTo>
                      <a:pt x="1239050" y="1138542"/>
                    </a:lnTo>
                    <a:lnTo>
                      <a:pt x="1242034" y="1140701"/>
                    </a:lnTo>
                    <a:close/>
                  </a:path>
                  <a:path w="3299459" h="3027045">
                    <a:moveTo>
                      <a:pt x="1244777" y="76200"/>
                    </a:moveTo>
                    <a:lnTo>
                      <a:pt x="1235722" y="63500"/>
                    </a:lnTo>
                    <a:lnTo>
                      <a:pt x="1226858" y="63500"/>
                    </a:lnTo>
                    <a:lnTo>
                      <a:pt x="1238923" y="76200"/>
                    </a:lnTo>
                    <a:lnTo>
                      <a:pt x="1244777" y="76200"/>
                    </a:lnTo>
                    <a:close/>
                  </a:path>
                  <a:path w="3299459" h="3027045">
                    <a:moveTo>
                      <a:pt x="1264539" y="80581"/>
                    </a:moveTo>
                    <a:lnTo>
                      <a:pt x="1262545" y="76200"/>
                    </a:lnTo>
                    <a:lnTo>
                      <a:pt x="1261122" y="76200"/>
                    </a:lnTo>
                    <a:lnTo>
                      <a:pt x="1264539" y="80581"/>
                    </a:lnTo>
                    <a:close/>
                  </a:path>
                  <a:path w="3299459" h="3027045">
                    <a:moveTo>
                      <a:pt x="1269949" y="1129690"/>
                    </a:moveTo>
                    <a:lnTo>
                      <a:pt x="1250353" y="1104900"/>
                    </a:lnTo>
                    <a:lnTo>
                      <a:pt x="1233665" y="1093470"/>
                    </a:lnTo>
                    <a:lnTo>
                      <a:pt x="1244155" y="1104900"/>
                    </a:lnTo>
                    <a:lnTo>
                      <a:pt x="1269949" y="1129690"/>
                    </a:lnTo>
                    <a:close/>
                  </a:path>
                  <a:path w="3299459" h="3027045">
                    <a:moveTo>
                      <a:pt x="1271028" y="88900"/>
                    </a:moveTo>
                    <a:lnTo>
                      <a:pt x="1264539" y="80581"/>
                    </a:lnTo>
                    <a:lnTo>
                      <a:pt x="1268336" y="88900"/>
                    </a:lnTo>
                    <a:lnTo>
                      <a:pt x="1271028" y="88900"/>
                    </a:lnTo>
                    <a:close/>
                  </a:path>
                  <a:path w="3299459" h="3027045">
                    <a:moveTo>
                      <a:pt x="1280096" y="1135075"/>
                    </a:moveTo>
                    <a:lnTo>
                      <a:pt x="1279931" y="1134948"/>
                    </a:lnTo>
                    <a:lnTo>
                      <a:pt x="1270584" y="1130300"/>
                    </a:lnTo>
                    <a:lnTo>
                      <a:pt x="1269949" y="1129690"/>
                    </a:lnTo>
                    <a:lnTo>
                      <a:pt x="1270431" y="1130300"/>
                    </a:lnTo>
                    <a:lnTo>
                      <a:pt x="1280096" y="1135075"/>
                    </a:lnTo>
                    <a:close/>
                  </a:path>
                  <a:path w="3299459" h="3027045">
                    <a:moveTo>
                      <a:pt x="1306449" y="114300"/>
                    </a:moveTo>
                    <a:lnTo>
                      <a:pt x="1304239" y="112966"/>
                    </a:lnTo>
                    <a:lnTo>
                      <a:pt x="1304772" y="114300"/>
                    </a:lnTo>
                    <a:lnTo>
                      <a:pt x="1306449" y="114300"/>
                    </a:lnTo>
                    <a:close/>
                  </a:path>
                  <a:path w="3299459" h="3027045">
                    <a:moveTo>
                      <a:pt x="1313129" y="1193634"/>
                    </a:moveTo>
                    <a:lnTo>
                      <a:pt x="1302854" y="1185049"/>
                    </a:lnTo>
                    <a:lnTo>
                      <a:pt x="1298130" y="1181379"/>
                    </a:lnTo>
                    <a:lnTo>
                      <a:pt x="1295488" y="1179525"/>
                    </a:lnTo>
                    <a:lnTo>
                      <a:pt x="1302105" y="1185125"/>
                    </a:lnTo>
                    <a:lnTo>
                      <a:pt x="1308315" y="1190167"/>
                    </a:lnTo>
                    <a:lnTo>
                      <a:pt x="1313129" y="1193634"/>
                    </a:lnTo>
                    <a:close/>
                  </a:path>
                  <a:path w="3299459" h="3027045">
                    <a:moveTo>
                      <a:pt x="1329677" y="1168400"/>
                    </a:moveTo>
                    <a:lnTo>
                      <a:pt x="1298232" y="1143000"/>
                    </a:lnTo>
                    <a:lnTo>
                      <a:pt x="1262329" y="1104900"/>
                    </a:lnTo>
                    <a:lnTo>
                      <a:pt x="1230071" y="1077861"/>
                    </a:lnTo>
                    <a:lnTo>
                      <a:pt x="1231709" y="1079500"/>
                    </a:lnTo>
                    <a:lnTo>
                      <a:pt x="1258252" y="1104900"/>
                    </a:lnTo>
                    <a:lnTo>
                      <a:pt x="1254175" y="1104900"/>
                    </a:lnTo>
                    <a:lnTo>
                      <a:pt x="1273937" y="1130300"/>
                    </a:lnTo>
                    <a:lnTo>
                      <a:pt x="1279931" y="1134948"/>
                    </a:lnTo>
                    <a:lnTo>
                      <a:pt x="1296174" y="1143000"/>
                    </a:lnTo>
                    <a:lnTo>
                      <a:pt x="1280096" y="1135075"/>
                    </a:lnTo>
                    <a:lnTo>
                      <a:pt x="1306779" y="1155700"/>
                    </a:lnTo>
                    <a:lnTo>
                      <a:pt x="1325372" y="1168400"/>
                    </a:lnTo>
                    <a:lnTo>
                      <a:pt x="1329677" y="1168400"/>
                    </a:lnTo>
                    <a:close/>
                  </a:path>
                  <a:path w="3299459" h="3027045">
                    <a:moveTo>
                      <a:pt x="1335874" y="129476"/>
                    </a:moveTo>
                    <a:lnTo>
                      <a:pt x="1334503" y="127000"/>
                    </a:lnTo>
                    <a:lnTo>
                      <a:pt x="1334147" y="127000"/>
                    </a:lnTo>
                    <a:lnTo>
                      <a:pt x="1335874" y="129476"/>
                    </a:lnTo>
                    <a:close/>
                  </a:path>
                  <a:path w="3299459" h="3027045">
                    <a:moveTo>
                      <a:pt x="1343012" y="139700"/>
                    </a:moveTo>
                    <a:lnTo>
                      <a:pt x="1335874" y="129476"/>
                    </a:lnTo>
                    <a:lnTo>
                      <a:pt x="1341539" y="139700"/>
                    </a:lnTo>
                    <a:lnTo>
                      <a:pt x="1343012" y="139700"/>
                    </a:lnTo>
                    <a:close/>
                  </a:path>
                  <a:path w="3299459" h="3027045">
                    <a:moveTo>
                      <a:pt x="1348219" y="1186053"/>
                    </a:moveTo>
                    <a:lnTo>
                      <a:pt x="1343964" y="1181100"/>
                    </a:lnTo>
                    <a:lnTo>
                      <a:pt x="1325372" y="1168400"/>
                    </a:lnTo>
                    <a:lnTo>
                      <a:pt x="1324521" y="1168400"/>
                    </a:lnTo>
                    <a:lnTo>
                      <a:pt x="1341767" y="1181100"/>
                    </a:lnTo>
                    <a:lnTo>
                      <a:pt x="1348219" y="1186053"/>
                    </a:lnTo>
                    <a:close/>
                  </a:path>
                  <a:path w="3299459" h="3027045">
                    <a:moveTo>
                      <a:pt x="1363992" y="1244180"/>
                    </a:moveTo>
                    <a:lnTo>
                      <a:pt x="1345768" y="1227937"/>
                    </a:lnTo>
                    <a:lnTo>
                      <a:pt x="1319809" y="1204137"/>
                    </a:lnTo>
                    <a:lnTo>
                      <a:pt x="1298816" y="1184198"/>
                    </a:lnTo>
                    <a:lnTo>
                      <a:pt x="1295488" y="1179525"/>
                    </a:lnTo>
                    <a:lnTo>
                      <a:pt x="1273060" y="1159852"/>
                    </a:lnTo>
                    <a:lnTo>
                      <a:pt x="1228979" y="1119339"/>
                    </a:lnTo>
                    <a:lnTo>
                      <a:pt x="1213866" y="1105712"/>
                    </a:lnTo>
                    <a:lnTo>
                      <a:pt x="1232204" y="1123670"/>
                    </a:lnTo>
                    <a:lnTo>
                      <a:pt x="1227861" y="1121016"/>
                    </a:lnTo>
                    <a:lnTo>
                      <a:pt x="1209611" y="1105687"/>
                    </a:lnTo>
                    <a:lnTo>
                      <a:pt x="1186256" y="1085596"/>
                    </a:lnTo>
                    <a:lnTo>
                      <a:pt x="1175727" y="1074991"/>
                    </a:lnTo>
                    <a:lnTo>
                      <a:pt x="1176769" y="1074788"/>
                    </a:lnTo>
                    <a:lnTo>
                      <a:pt x="1178496" y="1075283"/>
                    </a:lnTo>
                    <a:lnTo>
                      <a:pt x="1169974" y="1066723"/>
                    </a:lnTo>
                    <a:lnTo>
                      <a:pt x="1107274" y="1009243"/>
                    </a:lnTo>
                    <a:lnTo>
                      <a:pt x="1161389" y="1059865"/>
                    </a:lnTo>
                    <a:lnTo>
                      <a:pt x="1142834" y="1046784"/>
                    </a:lnTo>
                    <a:lnTo>
                      <a:pt x="1178623" y="1078788"/>
                    </a:lnTo>
                    <a:lnTo>
                      <a:pt x="1199045" y="1100150"/>
                    </a:lnTo>
                    <a:lnTo>
                      <a:pt x="1204087" y="1105560"/>
                    </a:lnTo>
                    <a:lnTo>
                      <a:pt x="1219009" y="1119263"/>
                    </a:lnTo>
                    <a:lnTo>
                      <a:pt x="1250226" y="1146721"/>
                    </a:lnTo>
                    <a:lnTo>
                      <a:pt x="1246263" y="1143647"/>
                    </a:lnTo>
                    <a:lnTo>
                      <a:pt x="1242034" y="1140701"/>
                    </a:lnTo>
                    <a:lnTo>
                      <a:pt x="1313967" y="1203261"/>
                    </a:lnTo>
                    <a:lnTo>
                      <a:pt x="1346060" y="1230617"/>
                    </a:lnTo>
                    <a:lnTo>
                      <a:pt x="1363992" y="1244180"/>
                    </a:lnTo>
                    <a:close/>
                  </a:path>
                  <a:path w="3299459" h="3027045">
                    <a:moveTo>
                      <a:pt x="1365567" y="162572"/>
                    </a:moveTo>
                    <a:lnTo>
                      <a:pt x="1361643" y="152400"/>
                    </a:lnTo>
                    <a:lnTo>
                      <a:pt x="1348066" y="139700"/>
                    </a:lnTo>
                    <a:lnTo>
                      <a:pt x="1343012" y="139700"/>
                    </a:lnTo>
                    <a:lnTo>
                      <a:pt x="1358061" y="152400"/>
                    </a:lnTo>
                    <a:lnTo>
                      <a:pt x="1365567" y="162572"/>
                    </a:lnTo>
                    <a:close/>
                  </a:path>
                  <a:path w="3299459" h="3027045">
                    <a:moveTo>
                      <a:pt x="1367434" y="165100"/>
                    </a:moveTo>
                    <a:lnTo>
                      <a:pt x="1365567" y="162572"/>
                    </a:lnTo>
                    <a:lnTo>
                      <a:pt x="1366532" y="165100"/>
                    </a:lnTo>
                    <a:lnTo>
                      <a:pt x="1367434" y="165100"/>
                    </a:lnTo>
                    <a:close/>
                  </a:path>
                  <a:path w="3299459" h="3027045">
                    <a:moveTo>
                      <a:pt x="1415427" y="609600"/>
                    </a:moveTo>
                    <a:lnTo>
                      <a:pt x="1413789" y="609600"/>
                    </a:lnTo>
                    <a:lnTo>
                      <a:pt x="1413230" y="618032"/>
                    </a:lnTo>
                    <a:lnTo>
                      <a:pt x="1414449" y="614641"/>
                    </a:lnTo>
                    <a:lnTo>
                      <a:pt x="1415427" y="609600"/>
                    </a:lnTo>
                    <a:close/>
                  </a:path>
                  <a:path w="3299459" h="3027045">
                    <a:moveTo>
                      <a:pt x="1417777" y="228600"/>
                    </a:moveTo>
                    <a:lnTo>
                      <a:pt x="1412963" y="215900"/>
                    </a:lnTo>
                    <a:lnTo>
                      <a:pt x="1404086" y="205511"/>
                    </a:lnTo>
                    <a:lnTo>
                      <a:pt x="1410576" y="215900"/>
                    </a:lnTo>
                    <a:lnTo>
                      <a:pt x="1412748" y="215900"/>
                    </a:lnTo>
                    <a:lnTo>
                      <a:pt x="1415097" y="225209"/>
                    </a:lnTo>
                    <a:lnTo>
                      <a:pt x="1416735" y="228600"/>
                    </a:lnTo>
                    <a:lnTo>
                      <a:pt x="1417777" y="228600"/>
                    </a:lnTo>
                    <a:close/>
                  </a:path>
                  <a:path w="3299459" h="3027045">
                    <a:moveTo>
                      <a:pt x="1419059" y="1291424"/>
                    </a:moveTo>
                    <a:lnTo>
                      <a:pt x="1412151" y="1282700"/>
                    </a:lnTo>
                    <a:lnTo>
                      <a:pt x="1392021" y="1270000"/>
                    </a:lnTo>
                    <a:lnTo>
                      <a:pt x="1409204" y="1282700"/>
                    </a:lnTo>
                    <a:lnTo>
                      <a:pt x="1419059" y="1291424"/>
                    </a:lnTo>
                    <a:close/>
                  </a:path>
                  <a:path w="3299459" h="3027045">
                    <a:moveTo>
                      <a:pt x="1420812" y="596900"/>
                    </a:moveTo>
                    <a:lnTo>
                      <a:pt x="1418437" y="596900"/>
                    </a:lnTo>
                    <a:lnTo>
                      <a:pt x="1416761" y="608203"/>
                    </a:lnTo>
                    <a:lnTo>
                      <a:pt x="1420812" y="596900"/>
                    </a:lnTo>
                    <a:close/>
                  </a:path>
                  <a:path w="3299459" h="3027045">
                    <a:moveTo>
                      <a:pt x="1421028" y="237159"/>
                    </a:moveTo>
                    <a:lnTo>
                      <a:pt x="1419021" y="228600"/>
                    </a:lnTo>
                    <a:lnTo>
                      <a:pt x="1417777" y="228600"/>
                    </a:lnTo>
                    <a:lnTo>
                      <a:pt x="1421028" y="237159"/>
                    </a:lnTo>
                    <a:close/>
                  </a:path>
                  <a:path w="3299459" h="3027045">
                    <a:moveTo>
                      <a:pt x="1421498" y="238417"/>
                    </a:moveTo>
                    <a:lnTo>
                      <a:pt x="1421028" y="237159"/>
                    </a:lnTo>
                    <a:lnTo>
                      <a:pt x="1421142" y="237693"/>
                    </a:lnTo>
                    <a:lnTo>
                      <a:pt x="1421498" y="238417"/>
                    </a:lnTo>
                    <a:close/>
                  </a:path>
                  <a:path w="3299459" h="3027045">
                    <a:moveTo>
                      <a:pt x="1449705" y="1319047"/>
                    </a:moveTo>
                    <a:lnTo>
                      <a:pt x="1437081" y="1308100"/>
                    </a:lnTo>
                    <a:lnTo>
                      <a:pt x="1423568" y="1295400"/>
                    </a:lnTo>
                    <a:lnTo>
                      <a:pt x="1419059" y="1291424"/>
                    </a:lnTo>
                    <a:lnTo>
                      <a:pt x="1432293" y="1308100"/>
                    </a:lnTo>
                    <a:lnTo>
                      <a:pt x="1449705" y="1319047"/>
                    </a:lnTo>
                    <a:close/>
                  </a:path>
                  <a:path w="3299459" h="3027045">
                    <a:moveTo>
                      <a:pt x="1473060" y="446811"/>
                    </a:moveTo>
                    <a:lnTo>
                      <a:pt x="1472311" y="457200"/>
                    </a:lnTo>
                    <a:lnTo>
                      <a:pt x="1472476" y="457200"/>
                    </a:lnTo>
                    <a:lnTo>
                      <a:pt x="1473060" y="446811"/>
                    </a:lnTo>
                    <a:close/>
                  </a:path>
                  <a:path w="3299459" h="3027045">
                    <a:moveTo>
                      <a:pt x="1474965" y="1150645"/>
                    </a:moveTo>
                    <a:lnTo>
                      <a:pt x="1470952" y="1143000"/>
                    </a:lnTo>
                    <a:lnTo>
                      <a:pt x="1464843" y="1143000"/>
                    </a:lnTo>
                    <a:lnTo>
                      <a:pt x="1474965" y="1150645"/>
                    </a:lnTo>
                    <a:close/>
                  </a:path>
                  <a:path w="3299459" h="3027045">
                    <a:moveTo>
                      <a:pt x="1480121" y="1308100"/>
                    </a:moveTo>
                    <a:lnTo>
                      <a:pt x="1464183" y="1295400"/>
                    </a:lnTo>
                    <a:lnTo>
                      <a:pt x="1475257" y="1305255"/>
                    </a:lnTo>
                    <a:lnTo>
                      <a:pt x="1480121" y="1308100"/>
                    </a:lnTo>
                    <a:close/>
                  </a:path>
                  <a:path w="3299459" h="3027045">
                    <a:moveTo>
                      <a:pt x="1481658" y="1155700"/>
                    </a:moveTo>
                    <a:lnTo>
                      <a:pt x="1474965" y="1150645"/>
                    </a:lnTo>
                    <a:lnTo>
                      <a:pt x="1477606" y="1155700"/>
                    </a:lnTo>
                    <a:lnTo>
                      <a:pt x="1481658" y="1155700"/>
                    </a:lnTo>
                    <a:close/>
                  </a:path>
                  <a:path w="3299459" h="3027045">
                    <a:moveTo>
                      <a:pt x="1516468" y="1335366"/>
                    </a:moveTo>
                    <a:lnTo>
                      <a:pt x="1515110" y="1333500"/>
                    </a:lnTo>
                    <a:lnTo>
                      <a:pt x="1512951" y="1333500"/>
                    </a:lnTo>
                    <a:lnTo>
                      <a:pt x="1516468" y="1335366"/>
                    </a:lnTo>
                    <a:close/>
                  </a:path>
                  <a:path w="3299459" h="3027045">
                    <a:moveTo>
                      <a:pt x="1519174" y="1393240"/>
                    </a:moveTo>
                    <a:lnTo>
                      <a:pt x="1504378" y="1371600"/>
                    </a:lnTo>
                    <a:lnTo>
                      <a:pt x="1508340" y="1384300"/>
                    </a:lnTo>
                    <a:lnTo>
                      <a:pt x="1519174" y="1393240"/>
                    </a:lnTo>
                    <a:close/>
                  </a:path>
                  <a:path w="3299459" h="3027045">
                    <a:moveTo>
                      <a:pt x="1527886" y="1400429"/>
                    </a:moveTo>
                    <a:lnTo>
                      <a:pt x="1519174" y="1393240"/>
                    </a:lnTo>
                    <a:lnTo>
                      <a:pt x="1521752" y="1397000"/>
                    </a:lnTo>
                    <a:lnTo>
                      <a:pt x="1527886" y="1400429"/>
                    </a:lnTo>
                    <a:close/>
                  </a:path>
                  <a:path w="3299459" h="3027045">
                    <a:moveTo>
                      <a:pt x="1540078" y="1356995"/>
                    </a:moveTo>
                    <a:lnTo>
                      <a:pt x="1536915" y="1346200"/>
                    </a:lnTo>
                    <a:lnTo>
                      <a:pt x="1516468" y="1335366"/>
                    </a:lnTo>
                    <a:lnTo>
                      <a:pt x="1524406" y="1346200"/>
                    </a:lnTo>
                    <a:lnTo>
                      <a:pt x="1540078" y="1356995"/>
                    </a:lnTo>
                    <a:close/>
                  </a:path>
                  <a:path w="3299459" h="3027045">
                    <a:moveTo>
                      <a:pt x="1552816" y="1371600"/>
                    </a:moveTo>
                    <a:lnTo>
                      <a:pt x="1543697" y="1360233"/>
                    </a:lnTo>
                    <a:lnTo>
                      <a:pt x="1544472" y="1360563"/>
                    </a:lnTo>
                    <a:lnTo>
                      <a:pt x="1542859" y="1358900"/>
                    </a:lnTo>
                    <a:lnTo>
                      <a:pt x="1540078" y="1356995"/>
                    </a:lnTo>
                    <a:lnTo>
                      <a:pt x="1540637" y="1358900"/>
                    </a:lnTo>
                    <a:lnTo>
                      <a:pt x="1540167" y="1358900"/>
                    </a:lnTo>
                    <a:lnTo>
                      <a:pt x="1551584" y="1371600"/>
                    </a:lnTo>
                    <a:lnTo>
                      <a:pt x="1552816" y="1371600"/>
                    </a:lnTo>
                    <a:close/>
                  </a:path>
                  <a:path w="3299459" h="3027045">
                    <a:moveTo>
                      <a:pt x="1556778" y="1422400"/>
                    </a:moveTo>
                    <a:lnTo>
                      <a:pt x="1544523" y="1409700"/>
                    </a:lnTo>
                    <a:lnTo>
                      <a:pt x="1527886" y="1400429"/>
                    </a:lnTo>
                    <a:lnTo>
                      <a:pt x="1547215" y="1416380"/>
                    </a:lnTo>
                    <a:lnTo>
                      <a:pt x="1556778" y="1422400"/>
                    </a:lnTo>
                    <a:close/>
                  </a:path>
                  <a:path w="3299459" h="3027045">
                    <a:moveTo>
                      <a:pt x="1624545" y="1265123"/>
                    </a:moveTo>
                    <a:lnTo>
                      <a:pt x="1611325" y="1252575"/>
                    </a:lnTo>
                    <a:lnTo>
                      <a:pt x="1603959" y="1245806"/>
                    </a:lnTo>
                    <a:lnTo>
                      <a:pt x="1601165" y="1243507"/>
                    </a:lnTo>
                    <a:lnTo>
                      <a:pt x="1601609" y="1244396"/>
                    </a:lnTo>
                    <a:lnTo>
                      <a:pt x="1613408" y="1255204"/>
                    </a:lnTo>
                    <a:lnTo>
                      <a:pt x="1619072" y="1260284"/>
                    </a:lnTo>
                    <a:lnTo>
                      <a:pt x="1624545" y="1265123"/>
                    </a:lnTo>
                    <a:close/>
                  </a:path>
                  <a:path w="3299459" h="3027045">
                    <a:moveTo>
                      <a:pt x="1625041" y="1473200"/>
                    </a:moveTo>
                    <a:lnTo>
                      <a:pt x="1595208" y="1447800"/>
                    </a:lnTo>
                    <a:lnTo>
                      <a:pt x="1564487" y="1422400"/>
                    </a:lnTo>
                    <a:lnTo>
                      <a:pt x="1569910" y="1435100"/>
                    </a:lnTo>
                    <a:lnTo>
                      <a:pt x="1571078" y="1435100"/>
                    </a:lnTo>
                    <a:lnTo>
                      <a:pt x="1586255" y="1447800"/>
                    </a:lnTo>
                    <a:lnTo>
                      <a:pt x="1606550" y="1460500"/>
                    </a:lnTo>
                    <a:lnTo>
                      <a:pt x="1625041" y="1473200"/>
                    </a:lnTo>
                    <a:close/>
                  </a:path>
                  <a:path w="3299459" h="3027045">
                    <a:moveTo>
                      <a:pt x="1668640" y="1509077"/>
                    </a:moveTo>
                    <a:lnTo>
                      <a:pt x="1642427" y="1485900"/>
                    </a:lnTo>
                    <a:lnTo>
                      <a:pt x="1649603" y="1498600"/>
                    </a:lnTo>
                    <a:lnTo>
                      <a:pt x="1668640" y="1509077"/>
                    </a:lnTo>
                    <a:close/>
                  </a:path>
                  <a:path w="3299459" h="3027045">
                    <a:moveTo>
                      <a:pt x="1680984" y="1519974"/>
                    </a:moveTo>
                    <a:lnTo>
                      <a:pt x="1672704" y="1511300"/>
                    </a:lnTo>
                    <a:lnTo>
                      <a:pt x="1668640" y="1509077"/>
                    </a:lnTo>
                    <a:lnTo>
                      <a:pt x="1680984" y="1519974"/>
                    </a:lnTo>
                    <a:close/>
                  </a:path>
                  <a:path w="3299459" h="3027045">
                    <a:moveTo>
                      <a:pt x="1701990" y="1501343"/>
                    </a:moveTo>
                    <a:lnTo>
                      <a:pt x="1700606" y="1498600"/>
                    </a:lnTo>
                    <a:lnTo>
                      <a:pt x="1699069" y="1498600"/>
                    </a:lnTo>
                    <a:lnTo>
                      <a:pt x="1701990" y="1501343"/>
                    </a:lnTo>
                    <a:close/>
                  </a:path>
                  <a:path w="3299459" h="3027045">
                    <a:moveTo>
                      <a:pt x="1712633" y="1511300"/>
                    </a:moveTo>
                    <a:lnTo>
                      <a:pt x="1701990" y="1501343"/>
                    </a:lnTo>
                    <a:lnTo>
                      <a:pt x="1707045" y="1511300"/>
                    </a:lnTo>
                    <a:lnTo>
                      <a:pt x="1712633" y="1511300"/>
                    </a:lnTo>
                    <a:close/>
                  </a:path>
                  <a:path w="3299459" h="3027045">
                    <a:moveTo>
                      <a:pt x="1759127" y="1419009"/>
                    </a:moveTo>
                    <a:lnTo>
                      <a:pt x="1752422" y="1409700"/>
                    </a:lnTo>
                    <a:lnTo>
                      <a:pt x="1751279" y="1409700"/>
                    </a:lnTo>
                    <a:lnTo>
                      <a:pt x="1759127" y="1419009"/>
                    </a:lnTo>
                    <a:close/>
                  </a:path>
                  <a:path w="3299459" h="3027045">
                    <a:moveTo>
                      <a:pt x="1780501" y="1568157"/>
                    </a:moveTo>
                    <a:lnTo>
                      <a:pt x="1763001" y="1549400"/>
                    </a:lnTo>
                    <a:lnTo>
                      <a:pt x="1757045" y="1549400"/>
                    </a:lnTo>
                    <a:lnTo>
                      <a:pt x="1780501" y="1568157"/>
                    </a:lnTo>
                    <a:close/>
                  </a:path>
                  <a:path w="3299459" h="3027045">
                    <a:moveTo>
                      <a:pt x="1795932" y="1571307"/>
                    </a:moveTo>
                    <a:lnTo>
                      <a:pt x="1755559" y="1536700"/>
                    </a:lnTo>
                    <a:lnTo>
                      <a:pt x="1739493" y="1524000"/>
                    </a:lnTo>
                    <a:lnTo>
                      <a:pt x="1732661" y="1518297"/>
                    </a:lnTo>
                    <a:lnTo>
                      <a:pt x="1739112" y="1524000"/>
                    </a:lnTo>
                    <a:lnTo>
                      <a:pt x="1781403" y="1562100"/>
                    </a:lnTo>
                    <a:lnTo>
                      <a:pt x="1795932" y="1571307"/>
                    </a:lnTo>
                    <a:close/>
                  </a:path>
                  <a:path w="3299459" h="3027045">
                    <a:moveTo>
                      <a:pt x="1796872" y="1581251"/>
                    </a:moveTo>
                    <a:lnTo>
                      <a:pt x="1780501" y="1568157"/>
                    </a:lnTo>
                    <a:lnTo>
                      <a:pt x="1786699" y="1574800"/>
                    </a:lnTo>
                    <a:lnTo>
                      <a:pt x="1792909" y="1579524"/>
                    </a:lnTo>
                    <a:lnTo>
                      <a:pt x="1796872" y="1581251"/>
                    </a:lnTo>
                    <a:close/>
                  </a:path>
                  <a:path w="3299459" h="3027045">
                    <a:moveTo>
                      <a:pt x="1807248" y="1460500"/>
                    </a:moveTo>
                    <a:lnTo>
                      <a:pt x="1779663" y="1437779"/>
                    </a:lnTo>
                    <a:lnTo>
                      <a:pt x="1790242" y="1447800"/>
                    </a:lnTo>
                    <a:lnTo>
                      <a:pt x="1807248" y="1460500"/>
                    </a:lnTo>
                    <a:close/>
                  </a:path>
                  <a:path w="3299459" h="3027045">
                    <a:moveTo>
                      <a:pt x="1825523" y="1604149"/>
                    </a:moveTo>
                    <a:lnTo>
                      <a:pt x="1823262" y="1600200"/>
                    </a:lnTo>
                    <a:lnTo>
                      <a:pt x="1811299" y="1587500"/>
                    </a:lnTo>
                    <a:lnTo>
                      <a:pt x="1796872" y="1581251"/>
                    </a:lnTo>
                    <a:lnTo>
                      <a:pt x="1825523" y="1604149"/>
                    </a:lnTo>
                    <a:close/>
                  </a:path>
                  <a:path w="3299459" h="3027045">
                    <a:moveTo>
                      <a:pt x="1873377" y="1511300"/>
                    </a:moveTo>
                    <a:lnTo>
                      <a:pt x="1826653" y="1460500"/>
                    </a:lnTo>
                    <a:lnTo>
                      <a:pt x="1785213" y="1422400"/>
                    </a:lnTo>
                    <a:lnTo>
                      <a:pt x="1766366" y="1409700"/>
                    </a:lnTo>
                    <a:lnTo>
                      <a:pt x="1747520" y="1397000"/>
                    </a:lnTo>
                    <a:lnTo>
                      <a:pt x="1712036" y="1358900"/>
                    </a:lnTo>
                    <a:lnTo>
                      <a:pt x="1677238" y="1333500"/>
                    </a:lnTo>
                    <a:lnTo>
                      <a:pt x="1641576" y="1295400"/>
                    </a:lnTo>
                    <a:lnTo>
                      <a:pt x="1603540" y="1257300"/>
                    </a:lnTo>
                    <a:lnTo>
                      <a:pt x="1609636" y="1257300"/>
                    </a:lnTo>
                    <a:lnTo>
                      <a:pt x="1601609" y="1244600"/>
                    </a:lnTo>
                    <a:lnTo>
                      <a:pt x="1577708" y="1231900"/>
                    </a:lnTo>
                    <a:lnTo>
                      <a:pt x="1553984" y="1206500"/>
                    </a:lnTo>
                    <a:lnTo>
                      <a:pt x="1543202" y="1193800"/>
                    </a:lnTo>
                    <a:lnTo>
                      <a:pt x="1532420" y="1181100"/>
                    </a:lnTo>
                    <a:lnTo>
                      <a:pt x="1514995" y="1168400"/>
                    </a:lnTo>
                    <a:lnTo>
                      <a:pt x="1510296" y="1163383"/>
                    </a:lnTo>
                    <a:lnTo>
                      <a:pt x="1505445" y="1155700"/>
                    </a:lnTo>
                    <a:lnTo>
                      <a:pt x="1505902" y="1158684"/>
                    </a:lnTo>
                    <a:lnTo>
                      <a:pt x="1505585" y="1158354"/>
                    </a:lnTo>
                    <a:lnTo>
                      <a:pt x="1505623" y="1158582"/>
                    </a:lnTo>
                    <a:lnTo>
                      <a:pt x="1505572" y="1158341"/>
                    </a:lnTo>
                    <a:lnTo>
                      <a:pt x="1479346" y="1130300"/>
                    </a:lnTo>
                    <a:lnTo>
                      <a:pt x="1485188" y="1130300"/>
                    </a:lnTo>
                    <a:lnTo>
                      <a:pt x="1494878" y="1143000"/>
                    </a:lnTo>
                    <a:lnTo>
                      <a:pt x="1506893" y="1155700"/>
                    </a:lnTo>
                    <a:lnTo>
                      <a:pt x="1521320" y="1168400"/>
                    </a:lnTo>
                    <a:lnTo>
                      <a:pt x="1538300" y="1181100"/>
                    </a:lnTo>
                    <a:lnTo>
                      <a:pt x="1472488" y="1117600"/>
                    </a:lnTo>
                    <a:lnTo>
                      <a:pt x="1468856" y="1114094"/>
                    </a:lnTo>
                    <a:lnTo>
                      <a:pt x="1468856" y="1119098"/>
                    </a:lnTo>
                    <a:lnTo>
                      <a:pt x="1467459" y="1117600"/>
                    </a:lnTo>
                    <a:lnTo>
                      <a:pt x="1468196" y="1117600"/>
                    </a:lnTo>
                    <a:lnTo>
                      <a:pt x="1468856" y="1119098"/>
                    </a:lnTo>
                    <a:lnTo>
                      <a:pt x="1468856" y="1114094"/>
                    </a:lnTo>
                    <a:lnTo>
                      <a:pt x="1459331" y="1104900"/>
                    </a:lnTo>
                    <a:lnTo>
                      <a:pt x="1380350" y="1028700"/>
                    </a:lnTo>
                    <a:lnTo>
                      <a:pt x="1306487" y="952500"/>
                    </a:lnTo>
                    <a:lnTo>
                      <a:pt x="1282395" y="927100"/>
                    </a:lnTo>
                    <a:lnTo>
                      <a:pt x="1270342" y="914400"/>
                    </a:lnTo>
                    <a:lnTo>
                      <a:pt x="1253858" y="901700"/>
                    </a:lnTo>
                    <a:lnTo>
                      <a:pt x="1238173" y="876300"/>
                    </a:lnTo>
                    <a:lnTo>
                      <a:pt x="1244485" y="876300"/>
                    </a:lnTo>
                    <a:lnTo>
                      <a:pt x="1251115" y="863600"/>
                    </a:lnTo>
                    <a:lnTo>
                      <a:pt x="1264005" y="863600"/>
                    </a:lnTo>
                    <a:lnTo>
                      <a:pt x="1267129" y="850900"/>
                    </a:lnTo>
                    <a:lnTo>
                      <a:pt x="1277620" y="850900"/>
                    </a:lnTo>
                    <a:lnTo>
                      <a:pt x="1288034" y="838200"/>
                    </a:lnTo>
                    <a:lnTo>
                      <a:pt x="1298244" y="825500"/>
                    </a:lnTo>
                    <a:lnTo>
                      <a:pt x="1308277" y="812800"/>
                    </a:lnTo>
                    <a:lnTo>
                      <a:pt x="1318145" y="800100"/>
                    </a:lnTo>
                    <a:lnTo>
                      <a:pt x="1337170" y="787400"/>
                    </a:lnTo>
                    <a:lnTo>
                      <a:pt x="1355394" y="762000"/>
                    </a:lnTo>
                    <a:lnTo>
                      <a:pt x="1372717" y="736600"/>
                    </a:lnTo>
                    <a:lnTo>
                      <a:pt x="1381163" y="723480"/>
                    </a:lnTo>
                    <a:lnTo>
                      <a:pt x="1381036" y="723900"/>
                    </a:lnTo>
                    <a:lnTo>
                      <a:pt x="1382966" y="723900"/>
                    </a:lnTo>
                    <a:lnTo>
                      <a:pt x="1389354" y="711200"/>
                    </a:lnTo>
                    <a:lnTo>
                      <a:pt x="1396047" y="698500"/>
                    </a:lnTo>
                    <a:lnTo>
                      <a:pt x="1402549" y="685800"/>
                    </a:lnTo>
                    <a:lnTo>
                      <a:pt x="1408341" y="673100"/>
                    </a:lnTo>
                    <a:lnTo>
                      <a:pt x="1409306" y="670572"/>
                    </a:lnTo>
                    <a:lnTo>
                      <a:pt x="1420139" y="647700"/>
                    </a:lnTo>
                    <a:lnTo>
                      <a:pt x="1426159" y="635000"/>
                    </a:lnTo>
                    <a:lnTo>
                      <a:pt x="1430909" y="622300"/>
                    </a:lnTo>
                    <a:lnTo>
                      <a:pt x="1435671" y="609600"/>
                    </a:lnTo>
                    <a:lnTo>
                      <a:pt x="1440421" y="596900"/>
                    </a:lnTo>
                    <a:lnTo>
                      <a:pt x="1451444" y="558800"/>
                    </a:lnTo>
                    <a:lnTo>
                      <a:pt x="1459801" y="533400"/>
                    </a:lnTo>
                    <a:lnTo>
                      <a:pt x="1466011" y="495300"/>
                    </a:lnTo>
                    <a:lnTo>
                      <a:pt x="1470367" y="469900"/>
                    </a:lnTo>
                    <a:lnTo>
                      <a:pt x="1472844" y="444500"/>
                    </a:lnTo>
                    <a:lnTo>
                      <a:pt x="1473365" y="406400"/>
                    </a:lnTo>
                    <a:lnTo>
                      <a:pt x="1473873" y="406400"/>
                    </a:lnTo>
                    <a:lnTo>
                      <a:pt x="1474025" y="419100"/>
                    </a:lnTo>
                    <a:lnTo>
                      <a:pt x="1473695" y="431800"/>
                    </a:lnTo>
                    <a:lnTo>
                      <a:pt x="1473187" y="444500"/>
                    </a:lnTo>
                    <a:lnTo>
                      <a:pt x="1473060" y="446811"/>
                    </a:lnTo>
                    <a:lnTo>
                      <a:pt x="1475003" y="420128"/>
                    </a:lnTo>
                    <a:lnTo>
                      <a:pt x="1475003" y="416420"/>
                    </a:lnTo>
                    <a:lnTo>
                      <a:pt x="1474711" y="406400"/>
                    </a:lnTo>
                    <a:lnTo>
                      <a:pt x="1473974" y="381000"/>
                    </a:lnTo>
                    <a:lnTo>
                      <a:pt x="1469491" y="342900"/>
                    </a:lnTo>
                    <a:lnTo>
                      <a:pt x="1462074" y="304800"/>
                    </a:lnTo>
                    <a:lnTo>
                      <a:pt x="1455013" y="279400"/>
                    </a:lnTo>
                    <a:lnTo>
                      <a:pt x="1451483" y="266700"/>
                    </a:lnTo>
                    <a:lnTo>
                      <a:pt x="1440815" y="238239"/>
                    </a:lnTo>
                    <a:lnTo>
                      <a:pt x="1440815" y="279400"/>
                    </a:lnTo>
                    <a:lnTo>
                      <a:pt x="1438414" y="266700"/>
                    </a:lnTo>
                    <a:lnTo>
                      <a:pt x="1438859" y="266700"/>
                    </a:lnTo>
                    <a:lnTo>
                      <a:pt x="1440815" y="279400"/>
                    </a:lnTo>
                    <a:lnTo>
                      <a:pt x="1440815" y="238239"/>
                    </a:lnTo>
                    <a:lnTo>
                      <a:pt x="1437208" y="228600"/>
                    </a:lnTo>
                    <a:lnTo>
                      <a:pt x="1436547" y="227736"/>
                    </a:lnTo>
                    <a:lnTo>
                      <a:pt x="1436547" y="266700"/>
                    </a:lnTo>
                    <a:lnTo>
                      <a:pt x="1434604" y="266700"/>
                    </a:lnTo>
                    <a:lnTo>
                      <a:pt x="1431734" y="254000"/>
                    </a:lnTo>
                    <a:lnTo>
                      <a:pt x="1428432" y="254000"/>
                    </a:lnTo>
                    <a:lnTo>
                      <a:pt x="1426197" y="241300"/>
                    </a:lnTo>
                    <a:lnTo>
                      <a:pt x="1427619" y="241300"/>
                    </a:lnTo>
                    <a:lnTo>
                      <a:pt x="1431925" y="254000"/>
                    </a:lnTo>
                    <a:lnTo>
                      <a:pt x="1434134" y="254000"/>
                    </a:lnTo>
                    <a:lnTo>
                      <a:pt x="1436547" y="266700"/>
                    </a:lnTo>
                    <a:lnTo>
                      <a:pt x="1436547" y="227736"/>
                    </a:lnTo>
                    <a:lnTo>
                      <a:pt x="1424266" y="211518"/>
                    </a:lnTo>
                    <a:lnTo>
                      <a:pt x="1424266" y="241300"/>
                    </a:lnTo>
                    <a:lnTo>
                      <a:pt x="1422908" y="241300"/>
                    </a:lnTo>
                    <a:lnTo>
                      <a:pt x="1421498" y="238417"/>
                    </a:lnTo>
                    <a:lnTo>
                      <a:pt x="1422590" y="241300"/>
                    </a:lnTo>
                    <a:lnTo>
                      <a:pt x="1421993" y="241300"/>
                    </a:lnTo>
                    <a:lnTo>
                      <a:pt x="1421142" y="237693"/>
                    </a:lnTo>
                    <a:lnTo>
                      <a:pt x="1416735" y="228600"/>
                    </a:lnTo>
                    <a:lnTo>
                      <a:pt x="1415948" y="228600"/>
                    </a:lnTo>
                    <a:lnTo>
                      <a:pt x="1415097" y="225209"/>
                    </a:lnTo>
                    <a:lnTo>
                      <a:pt x="1410576" y="215900"/>
                    </a:lnTo>
                    <a:lnTo>
                      <a:pt x="1409369" y="215900"/>
                    </a:lnTo>
                    <a:lnTo>
                      <a:pt x="1390523" y="190500"/>
                    </a:lnTo>
                    <a:lnTo>
                      <a:pt x="1402130" y="203200"/>
                    </a:lnTo>
                    <a:lnTo>
                      <a:pt x="1404086" y="205511"/>
                    </a:lnTo>
                    <a:lnTo>
                      <a:pt x="1394726" y="190500"/>
                    </a:lnTo>
                    <a:lnTo>
                      <a:pt x="1376438" y="165100"/>
                    </a:lnTo>
                    <a:lnTo>
                      <a:pt x="1379347" y="165100"/>
                    </a:lnTo>
                    <a:lnTo>
                      <a:pt x="1392161" y="177800"/>
                    </a:lnTo>
                    <a:lnTo>
                      <a:pt x="1402803" y="203200"/>
                    </a:lnTo>
                    <a:lnTo>
                      <a:pt x="1410208" y="203200"/>
                    </a:lnTo>
                    <a:lnTo>
                      <a:pt x="1413179" y="215900"/>
                    </a:lnTo>
                    <a:lnTo>
                      <a:pt x="1422679" y="228600"/>
                    </a:lnTo>
                    <a:lnTo>
                      <a:pt x="1424266" y="241300"/>
                    </a:lnTo>
                    <a:lnTo>
                      <a:pt x="1424266" y="211518"/>
                    </a:lnTo>
                    <a:lnTo>
                      <a:pt x="1417967" y="203200"/>
                    </a:lnTo>
                    <a:lnTo>
                      <a:pt x="1392491" y="165100"/>
                    </a:lnTo>
                    <a:lnTo>
                      <a:pt x="1401533" y="165100"/>
                    </a:lnTo>
                    <a:lnTo>
                      <a:pt x="1392669" y="152400"/>
                    </a:lnTo>
                    <a:lnTo>
                      <a:pt x="1373759" y="139700"/>
                    </a:lnTo>
                    <a:lnTo>
                      <a:pt x="1352664" y="114300"/>
                    </a:lnTo>
                    <a:lnTo>
                      <a:pt x="1317536" y="88900"/>
                    </a:lnTo>
                    <a:lnTo>
                      <a:pt x="1297813" y="77863"/>
                    </a:lnTo>
                    <a:lnTo>
                      <a:pt x="1297813" y="101600"/>
                    </a:lnTo>
                    <a:lnTo>
                      <a:pt x="1292694" y="101600"/>
                    </a:lnTo>
                    <a:lnTo>
                      <a:pt x="1286916" y="91681"/>
                    </a:lnTo>
                    <a:lnTo>
                      <a:pt x="1297813" y="101600"/>
                    </a:lnTo>
                    <a:lnTo>
                      <a:pt x="1297813" y="77863"/>
                    </a:lnTo>
                    <a:lnTo>
                      <a:pt x="1272159" y="63500"/>
                    </a:lnTo>
                    <a:lnTo>
                      <a:pt x="1218171" y="38100"/>
                    </a:lnTo>
                    <a:lnTo>
                      <a:pt x="1157211" y="12700"/>
                    </a:lnTo>
                    <a:lnTo>
                      <a:pt x="1105471" y="0"/>
                    </a:lnTo>
                    <a:lnTo>
                      <a:pt x="877951" y="0"/>
                    </a:lnTo>
                    <a:lnTo>
                      <a:pt x="863066" y="12700"/>
                    </a:lnTo>
                    <a:lnTo>
                      <a:pt x="828471" y="12700"/>
                    </a:lnTo>
                    <a:lnTo>
                      <a:pt x="792035" y="25400"/>
                    </a:lnTo>
                    <a:lnTo>
                      <a:pt x="759015" y="38100"/>
                    </a:lnTo>
                    <a:lnTo>
                      <a:pt x="733983" y="50800"/>
                    </a:lnTo>
                    <a:lnTo>
                      <a:pt x="721537" y="50800"/>
                    </a:lnTo>
                    <a:lnTo>
                      <a:pt x="709383" y="63500"/>
                    </a:lnTo>
                    <a:lnTo>
                      <a:pt x="696836" y="63500"/>
                    </a:lnTo>
                    <a:lnTo>
                      <a:pt x="696099" y="64262"/>
                    </a:lnTo>
                    <a:lnTo>
                      <a:pt x="696099" y="76200"/>
                    </a:lnTo>
                    <a:lnTo>
                      <a:pt x="679704" y="88900"/>
                    </a:lnTo>
                    <a:lnTo>
                      <a:pt x="663562" y="101600"/>
                    </a:lnTo>
                    <a:lnTo>
                      <a:pt x="661936" y="101600"/>
                    </a:lnTo>
                    <a:lnTo>
                      <a:pt x="678319" y="88900"/>
                    </a:lnTo>
                    <a:lnTo>
                      <a:pt x="686155" y="76200"/>
                    </a:lnTo>
                    <a:lnTo>
                      <a:pt x="696099" y="76200"/>
                    </a:lnTo>
                    <a:lnTo>
                      <a:pt x="696099" y="64262"/>
                    </a:lnTo>
                    <a:lnTo>
                      <a:pt x="684542" y="76200"/>
                    </a:lnTo>
                    <a:lnTo>
                      <a:pt x="673163" y="88900"/>
                    </a:lnTo>
                    <a:lnTo>
                      <a:pt x="666292" y="88900"/>
                    </a:lnTo>
                    <a:lnTo>
                      <a:pt x="660234" y="101600"/>
                    </a:lnTo>
                    <a:lnTo>
                      <a:pt x="658050" y="101600"/>
                    </a:lnTo>
                    <a:lnTo>
                      <a:pt x="655497" y="114300"/>
                    </a:lnTo>
                    <a:lnTo>
                      <a:pt x="651459" y="114300"/>
                    </a:lnTo>
                    <a:lnTo>
                      <a:pt x="655789" y="101600"/>
                    </a:lnTo>
                    <a:lnTo>
                      <a:pt x="654380" y="101600"/>
                    </a:lnTo>
                    <a:lnTo>
                      <a:pt x="648855" y="114300"/>
                    </a:lnTo>
                    <a:lnTo>
                      <a:pt x="648246" y="114300"/>
                    </a:lnTo>
                    <a:lnTo>
                      <a:pt x="643585" y="127000"/>
                    </a:lnTo>
                    <a:lnTo>
                      <a:pt x="634669" y="127000"/>
                    </a:lnTo>
                    <a:lnTo>
                      <a:pt x="623976" y="152400"/>
                    </a:lnTo>
                    <a:lnTo>
                      <a:pt x="616216" y="165100"/>
                    </a:lnTo>
                    <a:lnTo>
                      <a:pt x="611339" y="177800"/>
                    </a:lnTo>
                    <a:lnTo>
                      <a:pt x="609320" y="177800"/>
                    </a:lnTo>
                    <a:lnTo>
                      <a:pt x="605891" y="190500"/>
                    </a:lnTo>
                    <a:lnTo>
                      <a:pt x="602615" y="190500"/>
                    </a:lnTo>
                    <a:lnTo>
                      <a:pt x="599452" y="203200"/>
                    </a:lnTo>
                    <a:lnTo>
                      <a:pt x="596366" y="203200"/>
                    </a:lnTo>
                    <a:lnTo>
                      <a:pt x="594042" y="215900"/>
                    </a:lnTo>
                    <a:lnTo>
                      <a:pt x="591578" y="215900"/>
                    </a:lnTo>
                    <a:lnTo>
                      <a:pt x="589292" y="228600"/>
                    </a:lnTo>
                    <a:lnTo>
                      <a:pt x="587463" y="241300"/>
                    </a:lnTo>
                    <a:lnTo>
                      <a:pt x="588238" y="241300"/>
                    </a:lnTo>
                    <a:lnTo>
                      <a:pt x="587552" y="254000"/>
                    </a:lnTo>
                    <a:lnTo>
                      <a:pt x="586930" y="254000"/>
                    </a:lnTo>
                    <a:lnTo>
                      <a:pt x="587400" y="266700"/>
                    </a:lnTo>
                    <a:lnTo>
                      <a:pt x="587209" y="266700"/>
                    </a:lnTo>
                    <a:lnTo>
                      <a:pt x="587248" y="279400"/>
                    </a:lnTo>
                    <a:lnTo>
                      <a:pt x="586498" y="292100"/>
                    </a:lnTo>
                    <a:lnTo>
                      <a:pt x="587286" y="292100"/>
                    </a:lnTo>
                    <a:lnTo>
                      <a:pt x="587209" y="304800"/>
                    </a:lnTo>
                    <a:lnTo>
                      <a:pt x="586994" y="304800"/>
                    </a:lnTo>
                    <a:lnTo>
                      <a:pt x="587273" y="317500"/>
                    </a:lnTo>
                    <a:lnTo>
                      <a:pt x="587768" y="317500"/>
                    </a:lnTo>
                    <a:lnTo>
                      <a:pt x="588162" y="330200"/>
                    </a:lnTo>
                    <a:lnTo>
                      <a:pt x="591642" y="330200"/>
                    </a:lnTo>
                    <a:lnTo>
                      <a:pt x="593572" y="342900"/>
                    </a:lnTo>
                    <a:lnTo>
                      <a:pt x="597903" y="355600"/>
                    </a:lnTo>
                    <a:lnTo>
                      <a:pt x="606310" y="393700"/>
                    </a:lnTo>
                    <a:lnTo>
                      <a:pt x="602843" y="381000"/>
                    </a:lnTo>
                    <a:lnTo>
                      <a:pt x="599617" y="381000"/>
                    </a:lnTo>
                    <a:lnTo>
                      <a:pt x="596798" y="368300"/>
                    </a:lnTo>
                    <a:lnTo>
                      <a:pt x="594487" y="355600"/>
                    </a:lnTo>
                    <a:lnTo>
                      <a:pt x="591578" y="355600"/>
                    </a:lnTo>
                    <a:lnTo>
                      <a:pt x="588721" y="342900"/>
                    </a:lnTo>
                    <a:lnTo>
                      <a:pt x="587552" y="342900"/>
                    </a:lnTo>
                    <a:lnTo>
                      <a:pt x="590956" y="355600"/>
                    </a:lnTo>
                    <a:lnTo>
                      <a:pt x="593915" y="368300"/>
                    </a:lnTo>
                    <a:lnTo>
                      <a:pt x="596569" y="381000"/>
                    </a:lnTo>
                    <a:lnTo>
                      <a:pt x="599084" y="381000"/>
                    </a:lnTo>
                    <a:lnTo>
                      <a:pt x="601395" y="393700"/>
                    </a:lnTo>
                    <a:lnTo>
                      <a:pt x="603935" y="393700"/>
                    </a:lnTo>
                    <a:lnTo>
                      <a:pt x="607250" y="406400"/>
                    </a:lnTo>
                    <a:lnTo>
                      <a:pt x="611949" y="419100"/>
                    </a:lnTo>
                    <a:lnTo>
                      <a:pt x="610298" y="419100"/>
                    </a:lnTo>
                    <a:lnTo>
                      <a:pt x="606971" y="406400"/>
                    </a:lnTo>
                    <a:lnTo>
                      <a:pt x="602488" y="406400"/>
                    </a:lnTo>
                    <a:lnTo>
                      <a:pt x="592797" y="381000"/>
                    </a:lnTo>
                    <a:lnTo>
                      <a:pt x="590626" y="368300"/>
                    </a:lnTo>
                    <a:lnTo>
                      <a:pt x="588556" y="355600"/>
                    </a:lnTo>
                    <a:lnTo>
                      <a:pt x="584593" y="342900"/>
                    </a:lnTo>
                    <a:lnTo>
                      <a:pt x="586384" y="355600"/>
                    </a:lnTo>
                    <a:lnTo>
                      <a:pt x="588111" y="368300"/>
                    </a:lnTo>
                    <a:lnTo>
                      <a:pt x="589953" y="368300"/>
                    </a:lnTo>
                    <a:lnTo>
                      <a:pt x="592086" y="381000"/>
                    </a:lnTo>
                    <a:lnTo>
                      <a:pt x="594537" y="393700"/>
                    </a:lnTo>
                    <a:lnTo>
                      <a:pt x="596900" y="393700"/>
                    </a:lnTo>
                    <a:lnTo>
                      <a:pt x="599414" y="406400"/>
                    </a:lnTo>
                    <a:lnTo>
                      <a:pt x="602348" y="419100"/>
                    </a:lnTo>
                    <a:lnTo>
                      <a:pt x="613638" y="431800"/>
                    </a:lnTo>
                    <a:lnTo>
                      <a:pt x="628002" y="469900"/>
                    </a:lnTo>
                    <a:lnTo>
                      <a:pt x="645083" y="495300"/>
                    </a:lnTo>
                    <a:lnTo>
                      <a:pt x="664489" y="520700"/>
                    </a:lnTo>
                    <a:lnTo>
                      <a:pt x="685939" y="558800"/>
                    </a:lnTo>
                    <a:lnTo>
                      <a:pt x="709002" y="584200"/>
                    </a:lnTo>
                    <a:lnTo>
                      <a:pt x="733069" y="622300"/>
                    </a:lnTo>
                    <a:lnTo>
                      <a:pt x="734885" y="624192"/>
                    </a:lnTo>
                    <a:lnTo>
                      <a:pt x="734288" y="622300"/>
                    </a:lnTo>
                    <a:lnTo>
                      <a:pt x="735190" y="624509"/>
                    </a:lnTo>
                    <a:lnTo>
                      <a:pt x="754532" y="644613"/>
                    </a:lnTo>
                    <a:lnTo>
                      <a:pt x="784059" y="644613"/>
                    </a:lnTo>
                    <a:lnTo>
                      <a:pt x="777240" y="635000"/>
                    </a:lnTo>
                    <a:lnTo>
                      <a:pt x="768324" y="622300"/>
                    </a:lnTo>
                    <a:lnTo>
                      <a:pt x="759536" y="609600"/>
                    </a:lnTo>
                    <a:lnTo>
                      <a:pt x="742467" y="596900"/>
                    </a:lnTo>
                    <a:lnTo>
                      <a:pt x="734390" y="584200"/>
                    </a:lnTo>
                    <a:lnTo>
                      <a:pt x="727849" y="573900"/>
                    </a:lnTo>
                    <a:lnTo>
                      <a:pt x="727849" y="584200"/>
                    </a:lnTo>
                    <a:lnTo>
                      <a:pt x="712495" y="558800"/>
                    </a:lnTo>
                    <a:lnTo>
                      <a:pt x="713943" y="558800"/>
                    </a:lnTo>
                    <a:lnTo>
                      <a:pt x="727849" y="584200"/>
                    </a:lnTo>
                    <a:lnTo>
                      <a:pt x="727849" y="573900"/>
                    </a:lnTo>
                    <a:lnTo>
                      <a:pt x="726325" y="571500"/>
                    </a:lnTo>
                    <a:lnTo>
                      <a:pt x="711250" y="546100"/>
                    </a:lnTo>
                    <a:lnTo>
                      <a:pt x="697420" y="533400"/>
                    </a:lnTo>
                    <a:lnTo>
                      <a:pt x="708025" y="552907"/>
                    </a:lnTo>
                    <a:lnTo>
                      <a:pt x="693280" y="533400"/>
                    </a:lnTo>
                    <a:lnTo>
                      <a:pt x="679437" y="508000"/>
                    </a:lnTo>
                    <a:lnTo>
                      <a:pt x="676567" y="502742"/>
                    </a:lnTo>
                    <a:lnTo>
                      <a:pt x="670801" y="482600"/>
                    </a:lnTo>
                    <a:lnTo>
                      <a:pt x="666292" y="477888"/>
                    </a:lnTo>
                    <a:lnTo>
                      <a:pt x="666318" y="478294"/>
                    </a:lnTo>
                    <a:lnTo>
                      <a:pt x="668629" y="482600"/>
                    </a:lnTo>
                    <a:lnTo>
                      <a:pt x="675144" y="500138"/>
                    </a:lnTo>
                    <a:lnTo>
                      <a:pt x="672515" y="495300"/>
                    </a:lnTo>
                    <a:lnTo>
                      <a:pt x="652513" y="469900"/>
                    </a:lnTo>
                    <a:lnTo>
                      <a:pt x="657199" y="469900"/>
                    </a:lnTo>
                    <a:lnTo>
                      <a:pt x="657339" y="469900"/>
                    </a:lnTo>
                    <a:lnTo>
                      <a:pt x="658672" y="469900"/>
                    </a:lnTo>
                    <a:lnTo>
                      <a:pt x="656374" y="465912"/>
                    </a:lnTo>
                    <a:lnTo>
                      <a:pt x="655116" y="460667"/>
                    </a:lnTo>
                    <a:lnTo>
                      <a:pt x="656247" y="465683"/>
                    </a:lnTo>
                    <a:lnTo>
                      <a:pt x="644118" y="444500"/>
                    </a:lnTo>
                    <a:lnTo>
                      <a:pt x="634847" y="420128"/>
                    </a:lnTo>
                    <a:lnTo>
                      <a:pt x="634212" y="419100"/>
                    </a:lnTo>
                    <a:lnTo>
                      <a:pt x="633437" y="416420"/>
                    </a:lnTo>
                    <a:lnTo>
                      <a:pt x="629627" y="406400"/>
                    </a:lnTo>
                    <a:lnTo>
                      <a:pt x="630542" y="406400"/>
                    </a:lnTo>
                    <a:lnTo>
                      <a:pt x="626859" y="393700"/>
                    </a:lnTo>
                    <a:lnTo>
                      <a:pt x="620737" y="368300"/>
                    </a:lnTo>
                    <a:lnTo>
                      <a:pt x="615797" y="355600"/>
                    </a:lnTo>
                    <a:lnTo>
                      <a:pt x="611974" y="330200"/>
                    </a:lnTo>
                    <a:lnTo>
                      <a:pt x="609460" y="317500"/>
                    </a:lnTo>
                    <a:lnTo>
                      <a:pt x="608660" y="292100"/>
                    </a:lnTo>
                    <a:lnTo>
                      <a:pt x="608990" y="279400"/>
                    </a:lnTo>
                    <a:lnTo>
                      <a:pt x="609866" y="266700"/>
                    </a:lnTo>
                    <a:lnTo>
                      <a:pt x="613918" y="241300"/>
                    </a:lnTo>
                    <a:lnTo>
                      <a:pt x="615734" y="228600"/>
                    </a:lnTo>
                    <a:lnTo>
                      <a:pt x="616966" y="228600"/>
                    </a:lnTo>
                    <a:lnTo>
                      <a:pt x="617512" y="215900"/>
                    </a:lnTo>
                    <a:lnTo>
                      <a:pt x="623493" y="203200"/>
                    </a:lnTo>
                    <a:lnTo>
                      <a:pt x="632523" y="177800"/>
                    </a:lnTo>
                    <a:lnTo>
                      <a:pt x="644740" y="152400"/>
                    </a:lnTo>
                    <a:lnTo>
                      <a:pt x="660260" y="139700"/>
                    </a:lnTo>
                    <a:lnTo>
                      <a:pt x="678586" y="114300"/>
                    </a:lnTo>
                    <a:lnTo>
                      <a:pt x="699058" y="101600"/>
                    </a:lnTo>
                    <a:lnTo>
                      <a:pt x="720801" y="76200"/>
                    </a:lnTo>
                    <a:lnTo>
                      <a:pt x="742950" y="63500"/>
                    </a:lnTo>
                    <a:lnTo>
                      <a:pt x="791413" y="50800"/>
                    </a:lnTo>
                    <a:lnTo>
                      <a:pt x="843775" y="38100"/>
                    </a:lnTo>
                    <a:lnTo>
                      <a:pt x="956398" y="12700"/>
                    </a:lnTo>
                    <a:lnTo>
                      <a:pt x="1022807" y="12700"/>
                    </a:lnTo>
                    <a:lnTo>
                      <a:pt x="1069771" y="25400"/>
                    </a:lnTo>
                    <a:lnTo>
                      <a:pt x="1117473" y="25400"/>
                    </a:lnTo>
                    <a:lnTo>
                      <a:pt x="1131011" y="38100"/>
                    </a:lnTo>
                    <a:lnTo>
                      <a:pt x="1169098" y="38100"/>
                    </a:lnTo>
                    <a:lnTo>
                      <a:pt x="1176401" y="50800"/>
                    </a:lnTo>
                    <a:lnTo>
                      <a:pt x="1195628" y="50800"/>
                    </a:lnTo>
                    <a:lnTo>
                      <a:pt x="1180223" y="38100"/>
                    </a:lnTo>
                    <a:lnTo>
                      <a:pt x="1211021" y="50800"/>
                    </a:lnTo>
                    <a:lnTo>
                      <a:pt x="1240967" y="63500"/>
                    </a:lnTo>
                    <a:lnTo>
                      <a:pt x="1269949" y="76200"/>
                    </a:lnTo>
                    <a:lnTo>
                      <a:pt x="1283855" y="88900"/>
                    </a:lnTo>
                    <a:lnTo>
                      <a:pt x="1279893" y="88900"/>
                    </a:lnTo>
                    <a:lnTo>
                      <a:pt x="1285379" y="101600"/>
                    </a:lnTo>
                    <a:lnTo>
                      <a:pt x="1304239" y="112966"/>
                    </a:lnTo>
                    <a:lnTo>
                      <a:pt x="1299679" y="101600"/>
                    </a:lnTo>
                    <a:lnTo>
                      <a:pt x="1316088" y="101600"/>
                    </a:lnTo>
                    <a:lnTo>
                      <a:pt x="1318983" y="114300"/>
                    </a:lnTo>
                    <a:lnTo>
                      <a:pt x="1327823" y="114300"/>
                    </a:lnTo>
                    <a:lnTo>
                      <a:pt x="1334985" y="127000"/>
                    </a:lnTo>
                    <a:lnTo>
                      <a:pt x="1344561" y="127000"/>
                    </a:lnTo>
                    <a:lnTo>
                      <a:pt x="1348790" y="139700"/>
                    </a:lnTo>
                    <a:lnTo>
                      <a:pt x="1356017" y="139700"/>
                    </a:lnTo>
                    <a:lnTo>
                      <a:pt x="1364691" y="152400"/>
                    </a:lnTo>
                    <a:lnTo>
                      <a:pt x="1372527" y="165100"/>
                    </a:lnTo>
                    <a:lnTo>
                      <a:pt x="1370304" y="165100"/>
                    </a:lnTo>
                    <a:lnTo>
                      <a:pt x="1374622" y="177800"/>
                    </a:lnTo>
                    <a:lnTo>
                      <a:pt x="1387487" y="190500"/>
                    </a:lnTo>
                    <a:lnTo>
                      <a:pt x="1398866" y="203200"/>
                    </a:lnTo>
                    <a:lnTo>
                      <a:pt x="1409712" y="228600"/>
                    </a:lnTo>
                    <a:lnTo>
                      <a:pt x="1419517" y="241300"/>
                    </a:lnTo>
                    <a:lnTo>
                      <a:pt x="1427784" y="266700"/>
                    </a:lnTo>
                    <a:lnTo>
                      <a:pt x="1430591" y="266700"/>
                    </a:lnTo>
                    <a:lnTo>
                      <a:pt x="1431798" y="266700"/>
                    </a:lnTo>
                    <a:lnTo>
                      <a:pt x="1435201" y="279400"/>
                    </a:lnTo>
                    <a:lnTo>
                      <a:pt x="1441348" y="304800"/>
                    </a:lnTo>
                    <a:lnTo>
                      <a:pt x="1443939" y="317500"/>
                    </a:lnTo>
                    <a:lnTo>
                      <a:pt x="1446187" y="317500"/>
                    </a:lnTo>
                    <a:lnTo>
                      <a:pt x="1450289" y="342900"/>
                    </a:lnTo>
                    <a:lnTo>
                      <a:pt x="1451584" y="355600"/>
                    </a:lnTo>
                    <a:lnTo>
                      <a:pt x="1452956" y="355600"/>
                    </a:lnTo>
                    <a:lnTo>
                      <a:pt x="1454200" y="368300"/>
                    </a:lnTo>
                    <a:lnTo>
                      <a:pt x="1455064" y="381000"/>
                    </a:lnTo>
                    <a:lnTo>
                      <a:pt x="1455635" y="393700"/>
                    </a:lnTo>
                    <a:lnTo>
                      <a:pt x="1456283" y="393700"/>
                    </a:lnTo>
                    <a:lnTo>
                      <a:pt x="1456804" y="406400"/>
                    </a:lnTo>
                    <a:lnTo>
                      <a:pt x="1456969" y="416420"/>
                    </a:lnTo>
                    <a:lnTo>
                      <a:pt x="1456931" y="420128"/>
                    </a:lnTo>
                    <a:lnTo>
                      <a:pt x="1454023" y="457200"/>
                    </a:lnTo>
                    <a:lnTo>
                      <a:pt x="1451876" y="469900"/>
                    </a:lnTo>
                    <a:lnTo>
                      <a:pt x="1448663" y="495300"/>
                    </a:lnTo>
                    <a:lnTo>
                      <a:pt x="1441869" y="533400"/>
                    </a:lnTo>
                    <a:lnTo>
                      <a:pt x="1431810" y="571500"/>
                    </a:lnTo>
                    <a:lnTo>
                      <a:pt x="1422869" y="596900"/>
                    </a:lnTo>
                    <a:lnTo>
                      <a:pt x="1419364" y="609600"/>
                    </a:lnTo>
                    <a:lnTo>
                      <a:pt x="1416913" y="609600"/>
                    </a:lnTo>
                    <a:lnTo>
                      <a:pt x="1416913" y="647700"/>
                    </a:lnTo>
                    <a:lnTo>
                      <a:pt x="1413637" y="660400"/>
                    </a:lnTo>
                    <a:lnTo>
                      <a:pt x="1410030" y="668693"/>
                    </a:lnTo>
                    <a:lnTo>
                      <a:pt x="1413205" y="660400"/>
                    </a:lnTo>
                    <a:lnTo>
                      <a:pt x="1416850" y="647700"/>
                    </a:lnTo>
                    <a:lnTo>
                      <a:pt x="1416913" y="609600"/>
                    </a:lnTo>
                    <a:lnTo>
                      <a:pt x="1416545" y="609600"/>
                    </a:lnTo>
                    <a:lnTo>
                      <a:pt x="1416761" y="608203"/>
                    </a:lnTo>
                    <a:lnTo>
                      <a:pt x="1414449" y="614641"/>
                    </a:lnTo>
                    <a:lnTo>
                      <a:pt x="1412951" y="622300"/>
                    </a:lnTo>
                    <a:lnTo>
                      <a:pt x="1413230" y="618032"/>
                    </a:lnTo>
                    <a:lnTo>
                      <a:pt x="1407147" y="635000"/>
                    </a:lnTo>
                    <a:lnTo>
                      <a:pt x="1391386" y="660400"/>
                    </a:lnTo>
                    <a:lnTo>
                      <a:pt x="1373517" y="698500"/>
                    </a:lnTo>
                    <a:lnTo>
                      <a:pt x="1353566" y="736600"/>
                    </a:lnTo>
                    <a:lnTo>
                      <a:pt x="1308798" y="787400"/>
                    </a:lnTo>
                    <a:lnTo>
                      <a:pt x="1260640" y="838200"/>
                    </a:lnTo>
                    <a:lnTo>
                      <a:pt x="1255420" y="850900"/>
                    </a:lnTo>
                    <a:lnTo>
                      <a:pt x="1243533" y="850900"/>
                    </a:lnTo>
                    <a:lnTo>
                      <a:pt x="1231214" y="863600"/>
                    </a:lnTo>
                    <a:lnTo>
                      <a:pt x="1224851" y="863600"/>
                    </a:lnTo>
                    <a:lnTo>
                      <a:pt x="1218374" y="876300"/>
                    </a:lnTo>
                    <a:lnTo>
                      <a:pt x="1211618" y="876300"/>
                    </a:lnTo>
                    <a:lnTo>
                      <a:pt x="1247317" y="914400"/>
                    </a:lnTo>
                    <a:lnTo>
                      <a:pt x="1263154" y="927100"/>
                    </a:lnTo>
                    <a:lnTo>
                      <a:pt x="1266444" y="939800"/>
                    </a:lnTo>
                    <a:lnTo>
                      <a:pt x="1264513" y="927100"/>
                    </a:lnTo>
                    <a:lnTo>
                      <a:pt x="1266596" y="927100"/>
                    </a:lnTo>
                    <a:lnTo>
                      <a:pt x="1281176" y="939800"/>
                    </a:lnTo>
                    <a:lnTo>
                      <a:pt x="1342529" y="1016000"/>
                    </a:lnTo>
                    <a:lnTo>
                      <a:pt x="1387398" y="1054100"/>
                    </a:lnTo>
                    <a:lnTo>
                      <a:pt x="1428432" y="1104900"/>
                    </a:lnTo>
                    <a:lnTo>
                      <a:pt x="1445831" y="1116457"/>
                    </a:lnTo>
                    <a:lnTo>
                      <a:pt x="1446517" y="1117600"/>
                    </a:lnTo>
                    <a:lnTo>
                      <a:pt x="1448752" y="1119860"/>
                    </a:lnTo>
                    <a:lnTo>
                      <a:pt x="1461122" y="1143000"/>
                    </a:lnTo>
                    <a:lnTo>
                      <a:pt x="1464843" y="1143000"/>
                    </a:lnTo>
                    <a:lnTo>
                      <a:pt x="1450479" y="1121587"/>
                    </a:lnTo>
                    <a:lnTo>
                      <a:pt x="1471764" y="1143000"/>
                    </a:lnTo>
                    <a:lnTo>
                      <a:pt x="1492262" y="1168400"/>
                    </a:lnTo>
                    <a:lnTo>
                      <a:pt x="1511261" y="1181100"/>
                    </a:lnTo>
                    <a:lnTo>
                      <a:pt x="1521625" y="1193800"/>
                    </a:lnTo>
                    <a:lnTo>
                      <a:pt x="1518729" y="1193800"/>
                    </a:lnTo>
                    <a:lnTo>
                      <a:pt x="1527632" y="1201153"/>
                    </a:lnTo>
                    <a:lnTo>
                      <a:pt x="1532001" y="1206500"/>
                    </a:lnTo>
                    <a:lnTo>
                      <a:pt x="1531048" y="1203985"/>
                    </a:lnTo>
                    <a:lnTo>
                      <a:pt x="1549476" y="1219200"/>
                    </a:lnTo>
                    <a:lnTo>
                      <a:pt x="1584756" y="1257300"/>
                    </a:lnTo>
                    <a:lnTo>
                      <a:pt x="1623060" y="1295400"/>
                    </a:lnTo>
                    <a:lnTo>
                      <a:pt x="1702739" y="1371600"/>
                    </a:lnTo>
                    <a:lnTo>
                      <a:pt x="1741081" y="1409700"/>
                    </a:lnTo>
                    <a:lnTo>
                      <a:pt x="1776425" y="1435100"/>
                    </a:lnTo>
                    <a:lnTo>
                      <a:pt x="1779663" y="1437779"/>
                    </a:lnTo>
                    <a:lnTo>
                      <a:pt x="1776844" y="1435100"/>
                    </a:lnTo>
                    <a:lnTo>
                      <a:pt x="1761985" y="1422400"/>
                    </a:lnTo>
                    <a:lnTo>
                      <a:pt x="1759127" y="1419009"/>
                    </a:lnTo>
                    <a:lnTo>
                      <a:pt x="1761401" y="1422171"/>
                    </a:lnTo>
                    <a:lnTo>
                      <a:pt x="1744751" y="1409700"/>
                    </a:lnTo>
                    <a:lnTo>
                      <a:pt x="1751279" y="1409700"/>
                    </a:lnTo>
                    <a:lnTo>
                      <a:pt x="1740573" y="1397000"/>
                    </a:lnTo>
                    <a:lnTo>
                      <a:pt x="1744446" y="1409357"/>
                    </a:lnTo>
                    <a:lnTo>
                      <a:pt x="1721561" y="1384300"/>
                    </a:lnTo>
                    <a:lnTo>
                      <a:pt x="1695170" y="1358900"/>
                    </a:lnTo>
                    <a:lnTo>
                      <a:pt x="1759826" y="1409700"/>
                    </a:lnTo>
                    <a:lnTo>
                      <a:pt x="1726298" y="1384300"/>
                    </a:lnTo>
                    <a:lnTo>
                      <a:pt x="1873377" y="1511300"/>
                    </a:lnTo>
                    <a:close/>
                  </a:path>
                  <a:path w="3299459" h="3027045">
                    <a:moveTo>
                      <a:pt x="1884146" y="1651000"/>
                    </a:moveTo>
                    <a:lnTo>
                      <a:pt x="1872183" y="1638300"/>
                    </a:lnTo>
                    <a:lnTo>
                      <a:pt x="1874164" y="1638300"/>
                    </a:lnTo>
                    <a:lnTo>
                      <a:pt x="1858213" y="1625600"/>
                    </a:lnTo>
                    <a:lnTo>
                      <a:pt x="1821535" y="1587500"/>
                    </a:lnTo>
                    <a:lnTo>
                      <a:pt x="1795932" y="1571307"/>
                    </a:lnTo>
                    <a:lnTo>
                      <a:pt x="1829676" y="1600200"/>
                    </a:lnTo>
                    <a:lnTo>
                      <a:pt x="1855101" y="1625600"/>
                    </a:lnTo>
                    <a:lnTo>
                      <a:pt x="1825548" y="1604175"/>
                    </a:lnTo>
                    <a:lnTo>
                      <a:pt x="1884146" y="1651000"/>
                    </a:lnTo>
                    <a:close/>
                  </a:path>
                  <a:path w="3299459" h="3027045">
                    <a:moveTo>
                      <a:pt x="1901291" y="1660525"/>
                    </a:moveTo>
                    <a:lnTo>
                      <a:pt x="1900682" y="1659458"/>
                    </a:lnTo>
                    <a:lnTo>
                      <a:pt x="1894205" y="1653895"/>
                    </a:lnTo>
                    <a:lnTo>
                      <a:pt x="1886699" y="1647583"/>
                    </a:lnTo>
                    <a:lnTo>
                      <a:pt x="1877491" y="1638300"/>
                    </a:lnTo>
                    <a:lnTo>
                      <a:pt x="1874164" y="1638300"/>
                    </a:lnTo>
                    <a:lnTo>
                      <a:pt x="1890115" y="1651000"/>
                    </a:lnTo>
                    <a:lnTo>
                      <a:pt x="1888820" y="1649717"/>
                    </a:lnTo>
                    <a:lnTo>
                      <a:pt x="1893976" y="1654314"/>
                    </a:lnTo>
                    <a:lnTo>
                      <a:pt x="1901291" y="1660525"/>
                    </a:lnTo>
                    <a:close/>
                  </a:path>
                  <a:path w="3299459" h="3027045">
                    <a:moveTo>
                      <a:pt x="1981974" y="1764131"/>
                    </a:moveTo>
                    <a:lnTo>
                      <a:pt x="1973326" y="1752600"/>
                    </a:lnTo>
                    <a:lnTo>
                      <a:pt x="1957463" y="1744306"/>
                    </a:lnTo>
                    <a:lnTo>
                      <a:pt x="1969795" y="1752600"/>
                    </a:lnTo>
                    <a:lnTo>
                      <a:pt x="1977694" y="1761832"/>
                    </a:lnTo>
                    <a:lnTo>
                      <a:pt x="1981974" y="1764131"/>
                    </a:lnTo>
                    <a:close/>
                  </a:path>
                  <a:path w="3299459" h="3027045">
                    <a:moveTo>
                      <a:pt x="2004682" y="1739900"/>
                    </a:moveTo>
                    <a:lnTo>
                      <a:pt x="1987778" y="1727200"/>
                    </a:lnTo>
                    <a:lnTo>
                      <a:pt x="1999348" y="1736953"/>
                    </a:lnTo>
                    <a:lnTo>
                      <a:pt x="2004682" y="1739900"/>
                    </a:lnTo>
                    <a:close/>
                  </a:path>
                  <a:path w="3299459" h="3027045">
                    <a:moveTo>
                      <a:pt x="2084933" y="1874189"/>
                    </a:moveTo>
                    <a:lnTo>
                      <a:pt x="2079739" y="1866900"/>
                    </a:lnTo>
                    <a:lnTo>
                      <a:pt x="2066366" y="1866900"/>
                    </a:lnTo>
                    <a:lnTo>
                      <a:pt x="2084933" y="1874189"/>
                    </a:lnTo>
                    <a:close/>
                  </a:path>
                  <a:path w="3299459" h="3027045">
                    <a:moveTo>
                      <a:pt x="2092121" y="1879600"/>
                    </a:moveTo>
                    <a:lnTo>
                      <a:pt x="2091220" y="1876653"/>
                    </a:lnTo>
                    <a:lnTo>
                      <a:pt x="2084933" y="1874189"/>
                    </a:lnTo>
                    <a:lnTo>
                      <a:pt x="2088807" y="1879600"/>
                    </a:lnTo>
                    <a:lnTo>
                      <a:pt x="2092121" y="1879600"/>
                    </a:lnTo>
                    <a:close/>
                  </a:path>
                  <a:path w="3299459" h="3027045">
                    <a:moveTo>
                      <a:pt x="2098954" y="1816100"/>
                    </a:moveTo>
                    <a:lnTo>
                      <a:pt x="2091436" y="1811197"/>
                    </a:lnTo>
                    <a:lnTo>
                      <a:pt x="2096058" y="1816100"/>
                    </a:lnTo>
                    <a:lnTo>
                      <a:pt x="2098954" y="1816100"/>
                    </a:lnTo>
                    <a:close/>
                  </a:path>
                  <a:path w="3299459" h="3027045">
                    <a:moveTo>
                      <a:pt x="2132888" y="1843849"/>
                    </a:moveTo>
                    <a:lnTo>
                      <a:pt x="2130221" y="1841500"/>
                    </a:lnTo>
                    <a:lnTo>
                      <a:pt x="2130323" y="1841957"/>
                    </a:lnTo>
                    <a:lnTo>
                      <a:pt x="2132888" y="1843849"/>
                    </a:lnTo>
                    <a:close/>
                  </a:path>
                  <a:path w="3299459" h="3027045">
                    <a:moveTo>
                      <a:pt x="2133257" y="1841500"/>
                    </a:moveTo>
                    <a:lnTo>
                      <a:pt x="2113762" y="1828800"/>
                    </a:lnTo>
                    <a:lnTo>
                      <a:pt x="2099373" y="1816100"/>
                    </a:lnTo>
                    <a:lnTo>
                      <a:pt x="2098954" y="1816100"/>
                    </a:lnTo>
                    <a:lnTo>
                      <a:pt x="2119807" y="1834210"/>
                    </a:lnTo>
                    <a:lnTo>
                      <a:pt x="2097951" y="1818132"/>
                    </a:lnTo>
                    <a:lnTo>
                      <a:pt x="2107984" y="1828800"/>
                    </a:lnTo>
                    <a:lnTo>
                      <a:pt x="2121255" y="1835467"/>
                    </a:lnTo>
                    <a:lnTo>
                      <a:pt x="2128202" y="1841500"/>
                    </a:lnTo>
                    <a:lnTo>
                      <a:pt x="2130564" y="1843074"/>
                    </a:lnTo>
                    <a:lnTo>
                      <a:pt x="2130323" y="1841957"/>
                    </a:lnTo>
                    <a:lnTo>
                      <a:pt x="2122081" y="1835886"/>
                    </a:lnTo>
                    <a:lnTo>
                      <a:pt x="2133257" y="1841500"/>
                    </a:lnTo>
                    <a:close/>
                  </a:path>
                  <a:path w="3299459" h="3027045">
                    <a:moveTo>
                      <a:pt x="2143747" y="1851837"/>
                    </a:moveTo>
                    <a:lnTo>
                      <a:pt x="2132888" y="1843849"/>
                    </a:lnTo>
                    <a:lnTo>
                      <a:pt x="2136559" y="1847049"/>
                    </a:lnTo>
                    <a:lnTo>
                      <a:pt x="2143747" y="1851837"/>
                    </a:lnTo>
                    <a:close/>
                  </a:path>
                  <a:path w="3299459" h="3027045">
                    <a:moveTo>
                      <a:pt x="2144712" y="1854200"/>
                    </a:moveTo>
                    <a:lnTo>
                      <a:pt x="2136559" y="1847049"/>
                    </a:lnTo>
                    <a:lnTo>
                      <a:pt x="2130564" y="1843074"/>
                    </a:lnTo>
                    <a:lnTo>
                      <a:pt x="2131860" y="1849120"/>
                    </a:lnTo>
                    <a:lnTo>
                      <a:pt x="2139124" y="1854200"/>
                    </a:lnTo>
                    <a:lnTo>
                      <a:pt x="2144712" y="1854200"/>
                    </a:lnTo>
                    <a:close/>
                  </a:path>
                  <a:path w="3299459" h="3027045">
                    <a:moveTo>
                      <a:pt x="2147316" y="1854200"/>
                    </a:moveTo>
                    <a:lnTo>
                      <a:pt x="2143747" y="1851837"/>
                    </a:lnTo>
                    <a:lnTo>
                      <a:pt x="2146960" y="1854200"/>
                    </a:lnTo>
                    <a:lnTo>
                      <a:pt x="2147316" y="1854200"/>
                    </a:lnTo>
                    <a:close/>
                  </a:path>
                  <a:path w="3299459" h="3027045">
                    <a:moveTo>
                      <a:pt x="2184184" y="1943100"/>
                    </a:moveTo>
                    <a:lnTo>
                      <a:pt x="2180552" y="1941055"/>
                    </a:lnTo>
                    <a:lnTo>
                      <a:pt x="2182037" y="1943100"/>
                    </a:lnTo>
                    <a:lnTo>
                      <a:pt x="2184184" y="1943100"/>
                    </a:lnTo>
                    <a:close/>
                  </a:path>
                  <a:path w="3299459" h="3027045">
                    <a:moveTo>
                      <a:pt x="2193874" y="1890407"/>
                    </a:moveTo>
                    <a:lnTo>
                      <a:pt x="2172614" y="1866900"/>
                    </a:lnTo>
                    <a:lnTo>
                      <a:pt x="2146960" y="1854200"/>
                    </a:lnTo>
                    <a:lnTo>
                      <a:pt x="2144712" y="1854200"/>
                    </a:lnTo>
                    <a:lnTo>
                      <a:pt x="2173681" y="1879600"/>
                    </a:lnTo>
                    <a:lnTo>
                      <a:pt x="2193874" y="1890407"/>
                    </a:lnTo>
                    <a:close/>
                  </a:path>
                  <a:path w="3299459" h="3027045">
                    <a:moveTo>
                      <a:pt x="2198967" y="1894230"/>
                    </a:moveTo>
                    <a:lnTo>
                      <a:pt x="2197404" y="1892300"/>
                    </a:lnTo>
                    <a:lnTo>
                      <a:pt x="2193874" y="1890407"/>
                    </a:lnTo>
                    <a:lnTo>
                      <a:pt x="2195588" y="1892300"/>
                    </a:lnTo>
                    <a:lnTo>
                      <a:pt x="2198967" y="1894230"/>
                    </a:lnTo>
                    <a:close/>
                  </a:path>
                  <a:path w="3299459" h="3027045">
                    <a:moveTo>
                      <a:pt x="2217991" y="1905000"/>
                    </a:moveTo>
                    <a:lnTo>
                      <a:pt x="2198967" y="1894230"/>
                    </a:lnTo>
                    <a:lnTo>
                      <a:pt x="2207742" y="1905000"/>
                    </a:lnTo>
                    <a:lnTo>
                      <a:pt x="2217991" y="1905000"/>
                    </a:lnTo>
                    <a:close/>
                  </a:path>
                  <a:path w="3299459" h="3027045">
                    <a:moveTo>
                      <a:pt x="2241956" y="1917700"/>
                    </a:moveTo>
                    <a:lnTo>
                      <a:pt x="2221788" y="1905000"/>
                    </a:lnTo>
                    <a:lnTo>
                      <a:pt x="2217991" y="1905000"/>
                    </a:lnTo>
                    <a:lnTo>
                      <a:pt x="2241956" y="1917700"/>
                    </a:lnTo>
                    <a:close/>
                  </a:path>
                  <a:path w="3299459" h="3027045">
                    <a:moveTo>
                      <a:pt x="2268639" y="1935518"/>
                    </a:moveTo>
                    <a:lnTo>
                      <a:pt x="2241956" y="1916023"/>
                    </a:lnTo>
                    <a:lnTo>
                      <a:pt x="2248154" y="1920659"/>
                    </a:lnTo>
                    <a:lnTo>
                      <a:pt x="2254656" y="1925447"/>
                    </a:lnTo>
                    <a:lnTo>
                      <a:pt x="2261476" y="1930400"/>
                    </a:lnTo>
                    <a:lnTo>
                      <a:pt x="2268639" y="1935518"/>
                    </a:lnTo>
                    <a:close/>
                  </a:path>
                  <a:path w="3299459" h="3027045">
                    <a:moveTo>
                      <a:pt x="2341511" y="2005063"/>
                    </a:moveTo>
                    <a:lnTo>
                      <a:pt x="2333485" y="1998535"/>
                    </a:lnTo>
                    <a:lnTo>
                      <a:pt x="2314549" y="1985035"/>
                    </a:lnTo>
                    <a:lnTo>
                      <a:pt x="2329396" y="1997125"/>
                    </a:lnTo>
                    <a:lnTo>
                      <a:pt x="2333853" y="2001050"/>
                    </a:lnTo>
                    <a:lnTo>
                      <a:pt x="2331491" y="2000021"/>
                    </a:lnTo>
                    <a:lnTo>
                      <a:pt x="2340292" y="2005330"/>
                    </a:lnTo>
                    <a:lnTo>
                      <a:pt x="2341511" y="2005063"/>
                    </a:lnTo>
                    <a:close/>
                  </a:path>
                  <a:path w="3299459" h="3027045">
                    <a:moveTo>
                      <a:pt x="2378951" y="2070100"/>
                    </a:moveTo>
                    <a:lnTo>
                      <a:pt x="2309952" y="2019300"/>
                    </a:lnTo>
                    <a:lnTo>
                      <a:pt x="2335746" y="2044700"/>
                    </a:lnTo>
                    <a:lnTo>
                      <a:pt x="2373553" y="2067725"/>
                    </a:lnTo>
                    <a:lnTo>
                      <a:pt x="2378951" y="2070100"/>
                    </a:lnTo>
                    <a:close/>
                  </a:path>
                  <a:path w="3299459" h="3027045">
                    <a:moveTo>
                      <a:pt x="2408047" y="2087245"/>
                    </a:moveTo>
                    <a:lnTo>
                      <a:pt x="2403957" y="2082800"/>
                    </a:lnTo>
                    <a:lnTo>
                      <a:pt x="2400135" y="2082800"/>
                    </a:lnTo>
                    <a:lnTo>
                      <a:pt x="2408047" y="2087245"/>
                    </a:lnTo>
                    <a:close/>
                  </a:path>
                  <a:path w="3299459" h="3027045">
                    <a:moveTo>
                      <a:pt x="2411501" y="1986826"/>
                    </a:moveTo>
                    <a:lnTo>
                      <a:pt x="2374569" y="1955800"/>
                    </a:lnTo>
                    <a:lnTo>
                      <a:pt x="2403830" y="1981200"/>
                    </a:lnTo>
                    <a:lnTo>
                      <a:pt x="2411501" y="1986826"/>
                    </a:lnTo>
                    <a:close/>
                  </a:path>
                  <a:path w="3299459" h="3027045">
                    <a:moveTo>
                      <a:pt x="2435441" y="2103107"/>
                    </a:moveTo>
                    <a:lnTo>
                      <a:pt x="2428214" y="2095500"/>
                    </a:lnTo>
                    <a:lnTo>
                      <a:pt x="2426081" y="2095500"/>
                    </a:lnTo>
                    <a:lnTo>
                      <a:pt x="2435441" y="2103107"/>
                    </a:lnTo>
                    <a:close/>
                  </a:path>
                  <a:path w="3299459" h="3027045">
                    <a:moveTo>
                      <a:pt x="2448890" y="2041461"/>
                    </a:moveTo>
                    <a:lnTo>
                      <a:pt x="2422944" y="2020620"/>
                    </a:lnTo>
                    <a:lnTo>
                      <a:pt x="2430030" y="2026424"/>
                    </a:lnTo>
                    <a:lnTo>
                      <a:pt x="2436850" y="2031949"/>
                    </a:lnTo>
                    <a:lnTo>
                      <a:pt x="2443213" y="2037016"/>
                    </a:lnTo>
                    <a:lnTo>
                      <a:pt x="2448890" y="2041461"/>
                    </a:lnTo>
                    <a:close/>
                  </a:path>
                  <a:path w="3299459" h="3027045">
                    <a:moveTo>
                      <a:pt x="2454643" y="2050237"/>
                    </a:moveTo>
                    <a:lnTo>
                      <a:pt x="2448877" y="2044700"/>
                    </a:lnTo>
                    <a:lnTo>
                      <a:pt x="2450477" y="2048192"/>
                    </a:lnTo>
                    <a:lnTo>
                      <a:pt x="2454643" y="2050237"/>
                    </a:lnTo>
                    <a:close/>
                  </a:path>
                  <a:path w="3299459" h="3027045">
                    <a:moveTo>
                      <a:pt x="2462530" y="2029688"/>
                    </a:moveTo>
                    <a:lnTo>
                      <a:pt x="2438489" y="2006600"/>
                    </a:lnTo>
                    <a:lnTo>
                      <a:pt x="2411501" y="1986826"/>
                    </a:lnTo>
                    <a:lnTo>
                      <a:pt x="2462530" y="2029688"/>
                    </a:lnTo>
                    <a:close/>
                  </a:path>
                  <a:path w="3299459" h="3027045">
                    <a:moveTo>
                      <a:pt x="2466657" y="2033651"/>
                    </a:moveTo>
                    <a:lnTo>
                      <a:pt x="2465286" y="2032000"/>
                    </a:lnTo>
                    <a:lnTo>
                      <a:pt x="2462530" y="2029688"/>
                    </a:lnTo>
                    <a:lnTo>
                      <a:pt x="2466657" y="2033651"/>
                    </a:lnTo>
                    <a:close/>
                  </a:path>
                  <a:path w="3299459" h="3027045">
                    <a:moveTo>
                      <a:pt x="2482761" y="2070671"/>
                    </a:moveTo>
                    <a:lnTo>
                      <a:pt x="2482519" y="2070100"/>
                    </a:lnTo>
                    <a:lnTo>
                      <a:pt x="2482177" y="2070100"/>
                    </a:lnTo>
                    <a:lnTo>
                      <a:pt x="2482761" y="2070671"/>
                    </a:lnTo>
                    <a:close/>
                  </a:path>
                  <a:path w="3299459" h="3027045">
                    <a:moveTo>
                      <a:pt x="2489924" y="2041969"/>
                    </a:moveTo>
                    <a:lnTo>
                      <a:pt x="2488184" y="2040470"/>
                    </a:lnTo>
                    <a:lnTo>
                      <a:pt x="2483510" y="2037080"/>
                    </a:lnTo>
                    <a:lnTo>
                      <a:pt x="2489924" y="2041969"/>
                    </a:lnTo>
                    <a:close/>
                  </a:path>
                  <a:path w="3299459" h="3027045">
                    <a:moveTo>
                      <a:pt x="2516314" y="2079231"/>
                    </a:moveTo>
                    <a:lnTo>
                      <a:pt x="2506243" y="2068906"/>
                    </a:lnTo>
                    <a:lnTo>
                      <a:pt x="2478151" y="2044700"/>
                    </a:lnTo>
                    <a:lnTo>
                      <a:pt x="2466657" y="2033651"/>
                    </a:lnTo>
                    <a:lnTo>
                      <a:pt x="2486406" y="2057400"/>
                    </a:lnTo>
                    <a:lnTo>
                      <a:pt x="2505151" y="2070100"/>
                    </a:lnTo>
                    <a:lnTo>
                      <a:pt x="2516314" y="2079231"/>
                    </a:lnTo>
                    <a:close/>
                  </a:path>
                  <a:path w="3299459" h="3027045">
                    <a:moveTo>
                      <a:pt x="2520048" y="2089581"/>
                    </a:moveTo>
                    <a:lnTo>
                      <a:pt x="2514536" y="2082800"/>
                    </a:lnTo>
                    <a:lnTo>
                      <a:pt x="2512364" y="2082800"/>
                    </a:lnTo>
                    <a:lnTo>
                      <a:pt x="2520048" y="2089581"/>
                    </a:lnTo>
                    <a:close/>
                  </a:path>
                  <a:path w="3299459" h="3027045">
                    <a:moveTo>
                      <a:pt x="2525953" y="2106688"/>
                    </a:moveTo>
                    <a:lnTo>
                      <a:pt x="2521851" y="2095500"/>
                    </a:lnTo>
                    <a:lnTo>
                      <a:pt x="2495156" y="2082800"/>
                    </a:lnTo>
                    <a:lnTo>
                      <a:pt x="2487599" y="2075408"/>
                    </a:lnTo>
                    <a:lnTo>
                      <a:pt x="2487599" y="2081822"/>
                    </a:lnTo>
                    <a:lnTo>
                      <a:pt x="2471864" y="2069490"/>
                    </a:lnTo>
                    <a:lnTo>
                      <a:pt x="2453513" y="2054847"/>
                    </a:lnTo>
                    <a:lnTo>
                      <a:pt x="2452319" y="2052243"/>
                    </a:lnTo>
                    <a:lnTo>
                      <a:pt x="2452319" y="2053894"/>
                    </a:lnTo>
                    <a:lnTo>
                      <a:pt x="2431478" y="2037245"/>
                    </a:lnTo>
                    <a:lnTo>
                      <a:pt x="2393226" y="2005939"/>
                    </a:lnTo>
                    <a:lnTo>
                      <a:pt x="2359215" y="1977174"/>
                    </a:lnTo>
                    <a:lnTo>
                      <a:pt x="2378887" y="1989658"/>
                    </a:lnTo>
                    <a:lnTo>
                      <a:pt x="2411234" y="2017776"/>
                    </a:lnTo>
                    <a:lnTo>
                      <a:pt x="2437828" y="2039696"/>
                    </a:lnTo>
                    <a:lnTo>
                      <a:pt x="2452319" y="2053894"/>
                    </a:lnTo>
                    <a:lnTo>
                      <a:pt x="2452319" y="2052243"/>
                    </a:lnTo>
                    <a:lnTo>
                      <a:pt x="2451671" y="2050821"/>
                    </a:lnTo>
                    <a:lnTo>
                      <a:pt x="2467737" y="2063648"/>
                    </a:lnTo>
                    <a:lnTo>
                      <a:pt x="2473591" y="2070100"/>
                    </a:lnTo>
                    <a:lnTo>
                      <a:pt x="2475839" y="2070100"/>
                    </a:lnTo>
                    <a:lnTo>
                      <a:pt x="2486050" y="2078253"/>
                    </a:lnTo>
                    <a:lnTo>
                      <a:pt x="2487599" y="2081822"/>
                    </a:lnTo>
                    <a:lnTo>
                      <a:pt x="2487599" y="2075408"/>
                    </a:lnTo>
                    <a:lnTo>
                      <a:pt x="2482761" y="2070671"/>
                    </a:lnTo>
                    <a:lnTo>
                      <a:pt x="2485771" y="2077631"/>
                    </a:lnTo>
                    <a:lnTo>
                      <a:pt x="2476614" y="2070100"/>
                    </a:lnTo>
                    <a:lnTo>
                      <a:pt x="2482177" y="2070100"/>
                    </a:lnTo>
                    <a:lnTo>
                      <a:pt x="2469210" y="2057400"/>
                    </a:lnTo>
                    <a:lnTo>
                      <a:pt x="2454643" y="2050237"/>
                    </a:lnTo>
                    <a:lnTo>
                      <a:pt x="2462098" y="2057400"/>
                    </a:lnTo>
                    <a:lnTo>
                      <a:pt x="2464828" y="2060422"/>
                    </a:lnTo>
                    <a:lnTo>
                      <a:pt x="2450795" y="2048903"/>
                    </a:lnTo>
                    <a:lnTo>
                      <a:pt x="2450477" y="2048192"/>
                    </a:lnTo>
                    <a:lnTo>
                      <a:pt x="2449207" y="2047570"/>
                    </a:lnTo>
                    <a:lnTo>
                      <a:pt x="2445016" y="2044065"/>
                    </a:lnTo>
                    <a:lnTo>
                      <a:pt x="2445016" y="2045512"/>
                    </a:lnTo>
                    <a:lnTo>
                      <a:pt x="2443391" y="2044700"/>
                    </a:lnTo>
                    <a:lnTo>
                      <a:pt x="2440292" y="2041728"/>
                    </a:lnTo>
                    <a:lnTo>
                      <a:pt x="2440800" y="2042134"/>
                    </a:lnTo>
                    <a:lnTo>
                      <a:pt x="2445016" y="2045512"/>
                    </a:lnTo>
                    <a:lnTo>
                      <a:pt x="2445016" y="2044065"/>
                    </a:lnTo>
                    <a:lnTo>
                      <a:pt x="2427097" y="2029015"/>
                    </a:lnTo>
                    <a:lnTo>
                      <a:pt x="2417026" y="2019300"/>
                    </a:lnTo>
                    <a:lnTo>
                      <a:pt x="2425916" y="2028012"/>
                    </a:lnTo>
                    <a:lnTo>
                      <a:pt x="2398052" y="2004618"/>
                    </a:lnTo>
                    <a:lnTo>
                      <a:pt x="2376081" y="1984667"/>
                    </a:lnTo>
                    <a:lnTo>
                      <a:pt x="2377643" y="1984717"/>
                    </a:lnTo>
                    <a:lnTo>
                      <a:pt x="2395626" y="1998726"/>
                    </a:lnTo>
                    <a:lnTo>
                      <a:pt x="2422931" y="2020620"/>
                    </a:lnTo>
                    <a:lnTo>
                      <a:pt x="2409977" y="2009724"/>
                    </a:lnTo>
                    <a:lnTo>
                      <a:pt x="2405329" y="2005647"/>
                    </a:lnTo>
                    <a:lnTo>
                      <a:pt x="2402611" y="2002993"/>
                    </a:lnTo>
                    <a:lnTo>
                      <a:pt x="2388984" y="1992833"/>
                    </a:lnTo>
                    <a:lnTo>
                      <a:pt x="2344661" y="1958416"/>
                    </a:lnTo>
                    <a:lnTo>
                      <a:pt x="2344026" y="1958873"/>
                    </a:lnTo>
                    <a:lnTo>
                      <a:pt x="2377757" y="1987613"/>
                    </a:lnTo>
                    <a:lnTo>
                      <a:pt x="2365349" y="1979549"/>
                    </a:lnTo>
                    <a:lnTo>
                      <a:pt x="2341918" y="1960511"/>
                    </a:lnTo>
                    <a:lnTo>
                      <a:pt x="2314829" y="1937727"/>
                    </a:lnTo>
                    <a:lnTo>
                      <a:pt x="2291461" y="1918398"/>
                    </a:lnTo>
                    <a:lnTo>
                      <a:pt x="2297328" y="1924215"/>
                    </a:lnTo>
                    <a:lnTo>
                      <a:pt x="2293467" y="1922043"/>
                    </a:lnTo>
                    <a:lnTo>
                      <a:pt x="2287193" y="1917928"/>
                    </a:lnTo>
                    <a:lnTo>
                      <a:pt x="2285835" y="1917966"/>
                    </a:lnTo>
                    <a:lnTo>
                      <a:pt x="2307018" y="1934756"/>
                    </a:lnTo>
                    <a:lnTo>
                      <a:pt x="2319642" y="1944979"/>
                    </a:lnTo>
                    <a:lnTo>
                      <a:pt x="2333917" y="1956968"/>
                    </a:lnTo>
                    <a:lnTo>
                      <a:pt x="2333472" y="1957920"/>
                    </a:lnTo>
                    <a:lnTo>
                      <a:pt x="2322512" y="1949653"/>
                    </a:lnTo>
                    <a:lnTo>
                      <a:pt x="2305520" y="1935810"/>
                    </a:lnTo>
                    <a:lnTo>
                      <a:pt x="2286965" y="1920024"/>
                    </a:lnTo>
                    <a:lnTo>
                      <a:pt x="2293518" y="1927059"/>
                    </a:lnTo>
                    <a:lnTo>
                      <a:pt x="2275103" y="1913991"/>
                    </a:lnTo>
                    <a:lnTo>
                      <a:pt x="2288756" y="1926704"/>
                    </a:lnTo>
                    <a:lnTo>
                      <a:pt x="2352357" y="1978952"/>
                    </a:lnTo>
                    <a:lnTo>
                      <a:pt x="2409190" y="2024062"/>
                    </a:lnTo>
                    <a:lnTo>
                      <a:pt x="2461564" y="2064258"/>
                    </a:lnTo>
                    <a:lnTo>
                      <a:pt x="2512276" y="2101126"/>
                    </a:lnTo>
                    <a:lnTo>
                      <a:pt x="2492298" y="2085492"/>
                    </a:lnTo>
                    <a:lnTo>
                      <a:pt x="2525953" y="2106688"/>
                    </a:lnTo>
                    <a:close/>
                  </a:path>
                  <a:path w="3299459" h="3027045">
                    <a:moveTo>
                      <a:pt x="2531148" y="2082800"/>
                    </a:moveTo>
                    <a:lnTo>
                      <a:pt x="2508770" y="2057400"/>
                    </a:lnTo>
                    <a:lnTo>
                      <a:pt x="2488831" y="2044700"/>
                    </a:lnTo>
                    <a:lnTo>
                      <a:pt x="2472169" y="2032000"/>
                    </a:lnTo>
                    <a:lnTo>
                      <a:pt x="2488196" y="2044700"/>
                    </a:lnTo>
                    <a:lnTo>
                      <a:pt x="2500706" y="2057400"/>
                    </a:lnTo>
                    <a:lnTo>
                      <a:pt x="2515362" y="2070100"/>
                    </a:lnTo>
                    <a:lnTo>
                      <a:pt x="2529319" y="2082800"/>
                    </a:lnTo>
                    <a:lnTo>
                      <a:pt x="2531148" y="2082800"/>
                    </a:lnTo>
                    <a:close/>
                  </a:path>
                  <a:path w="3299459" h="3027045">
                    <a:moveTo>
                      <a:pt x="2532164" y="2095500"/>
                    </a:moveTo>
                    <a:lnTo>
                      <a:pt x="2520670" y="2082800"/>
                    </a:lnTo>
                    <a:lnTo>
                      <a:pt x="2516314" y="2079231"/>
                    </a:lnTo>
                    <a:lnTo>
                      <a:pt x="2532164" y="2095500"/>
                    </a:lnTo>
                    <a:close/>
                  </a:path>
                  <a:path w="3299459" h="3027045">
                    <a:moveTo>
                      <a:pt x="2532253" y="2111565"/>
                    </a:moveTo>
                    <a:lnTo>
                      <a:pt x="2528366" y="2108200"/>
                    </a:lnTo>
                    <a:lnTo>
                      <a:pt x="2525953" y="2106688"/>
                    </a:lnTo>
                    <a:lnTo>
                      <a:pt x="2526512" y="2108200"/>
                    </a:lnTo>
                    <a:lnTo>
                      <a:pt x="2532253" y="2111565"/>
                    </a:lnTo>
                    <a:close/>
                  </a:path>
                  <a:path w="3299459" h="3027045">
                    <a:moveTo>
                      <a:pt x="2532380" y="2083447"/>
                    </a:moveTo>
                    <a:lnTo>
                      <a:pt x="2532062" y="2082800"/>
                    </a:lnTo>
                    <a:lnTo>
                      <a:pt x="2531148" y="2082800"/>
                    </a:lnTo>
                    <a:lnTo>
                      <a:pt x="2532380" y="2083447"/>
                    </a:lnTo>
                    <a:close/>
                  </a:path>
                  <a:path w="3299459" h="3027045">
                    <a:moveTo>
                      <a:pt x="2538120" y="2095500"/>
                    </a:moveTo>
                    <a:lnTo>
                      <a:pt x="2537536" y="2094280"/>
                    </a:lnTo>
                    <a:lnTo>
                      <a:pt x="2495054" y="2057400"/>
                    </a:lnTo>
                    <a:lnTo>
                      <a:pt x="2506243" y="2068906"/>
                    </a:lnTo>
                    <a:lnTo>
                      <a:pt x="2522385" y="2082800"/>
                    </a:lnTo>
                    <a:lnTo>
                      <a:pt x="2538120" y="2095500"/>
                    </a:lnTo>
                    <a:close/>
                  </a:path>
                  <a:path w="3299459" h="3027045">
                    <a:moveTo>
                      <a:pt x="2545842" y="2104491"/>
                    </a:moveTo>
                    <a:lnTo>
                      <a:pt x="2545664" y="2104351"/>
                    </a:lnTo>
                    <a:lnTo>
                      <a:pt x="2545232" y="2104047"/>
                    </a:lnTo>
                    <a:lnTo>
                      <a:pt x="2545842" y="2104491"/>
                    </a:lnTo>
                    <a:close/>
                  </a:path>
                  <a:path w="3299459" h="3027045">
                    <a:moveTo>
                      <a:pt x="2571432" y="2131872"/>
                    </a:moveTo>
                    <a:lnTo>
                      <a:pt x="2562580" y="2120900"/>
                    </a:lnTo>
                    <a:lnTo>
                      <a:pt x="2541155" y="2108200"/>
                    </a:lnTo>
                    <a:lnTo>
                      <a:pt x="2526855" y="2095588"/>
                    </a:lnTo>
                    <a:lnTo>
                      <a:pt x="2527579" y="2095715"/>
                    </a:lnTo>
                    <a:lnTo>
                      <a:pt x="2525966" y="2094814"/>
                    </a:lnTo>
                    <a:lnTo>
                      <a:pt x="2520048" y="2089581"/>
                    </a:lnTo>
                    <a:lnTo>
                      <a:pt x="2524861" y="2095500"/>
                    </a:lnTo>
                    <a:lnTo>
                      <a:pt x="2537079" y="2108200"/>
                    </a:lnTo>
                    <a:lnTo>
                      <a:pt x="2571432" y="2131872"/>
                    </a:lnTo>
                    <a:close/>
                  </a:path>
                  <a:path w="3299459" h="3027045">
                    <a:moveTo>
                      <a:pt x="2576576" y="2117166"/>
                    </a:moveTo>
                    <a:lnTo>
                      <a:pt x="2555189" y="2095500"/>
                    </a:lnTo>
                    <a:lnTo>
                      <a:pt x="2532380" y="2083447"/>
                    </a:lnTo>
                    <a:lnTo>
                      <a:pt x="2537536" y="2094280"/>
                    </a:lnTo>
                    <a:lnTo>
                      <a:pt x="2538958" y="2095500"/>
                    </a:lnTo>
                    <a:lnTo>
                      <a:pt x="2576576" y="2117166"/>
                    </a:lnTo>
                    <a:close/>
                  </a:path>
                  <a:path w="3299459" h="3027045">
                    <a:moveTo>
                      <a:pt x="2586050" y="2123821"/>
                    </a:moveTo>
                    <a:lnTo>
                      <a:pt x="2583103" y="2120900"/>
                    </a:lnTo>
                    <a:lnTo>
                      <a:pt x="2576576" y="2117166"/>
                    </a:lnTo>
                    <a:lnTo>
                      <a:pt x="2580271" y="2120900"/>
                    </a:lnTo>
                    <a:lnTo>
                      <a:pt x="2586050" y="2123821"/>
                    </a:lnTo>
                    <a:close/>
                  </a:path>
                  <a:path w="3299459" h="3027045">
                    <a:moveTo>
                      <a:pt x="2643555" y="2160981"/>
                    </a:moveTo>
                    <a:lnTo>
                      <a:pt x="2642857" y="2159000"/>
                    </a:lnTo>
                    <a:lnTo>
                      <a:pt x="2641142" y="2159000"/>
                    </a:lnTo>
                    <a:lnTo>
                      <a:pt x="2641384" y="2159279"/>
                    </a:lnTo>
                    <a:lnTo>
                      <a:pt x="2643555" y="2160981"/>
                    </a:lnTo>
                    <a:close/>
                  </a:path>
                  <a:path w="3299459" h="3027045">
                    <a:moveTo>
                      <a:pt x="2656255" y="2184336"/>
                    </a:moveTo>
                    <a:lnTo>
                      <a:pt x="2628303" y="2164143"/>
                    </a:lnTo>
                    <a:lnTo>
                      <a:pt x="2634462" y="2171700"/>
                    </a:lnTo>
                    <a:lnTo>
                      <a:pt x="2656255" y="2184336"/>
                    </a:lnTo>
                    <a:close/>
                  </a:path>
                  <a:path w="3299459" h="3027045">
                    <a:moveTo>
                      <a:pt x="2677439" y="2235200"/>
                    </a:moveTo>
                    <a:lnTo>
                      <a:pt x="2671648" y="2224354"/>
                    </a:lnTo>
                    <a:lnTo>
                      <a:pt x="2669070" y="2222500"/>
                    </a:lnTo>
                    <a:lnTo>
                      <a:pt x="2674137" y="2235200"/>
                    </a:lnTo>
                    <a:lnTo>
                      <a:pt x="2677439" y="2235200"/>
                    </a:lnTo>
                    <a:close/>
                  </a:path>
                  <a:path w="3299459" h="3027045">
                    <a:moveTo>
                      <a:pt x="2686177" y="2273300"/>
                    </a:moveTo>
                    <a:lnTo>
                      <a:pt x="2660980" y="2260600"/>
                    </a:lnTo>
                    <a:lnTo>
                      <a:pt x="2660777" y="2260600"/>
                    </a:lnTo>
                    <a:lnTo>
                      <a:pt x="2642235" y="2247900"/>
                    </a:lnTo>
                    <a:lnTo>
                      <a:pt x="2644025" y="2250973"/>
                    </a:lnTo>
                    <a:lnTo>
                      <a:pt x="2656636" y="2260600"/>
                    </a:lnTo>
                    <a:lnTo>
                      <a:pt x="2686177" y="2273300"/>
                    </a:lnTo>
                    <a:close/>
                  </a:path>
                  <a:path w="3299459" h="3027045">
                    <a:moveTo>
                      <a:pt x="2687523" y="2186457"/>
                    </a:moveTo>
                    <a:lnTo>
                      <a:pt x="2687002" y="2185695"/>
                    </a:lnTo>
                    <a:lnTo>
                      <a:pt x="2681859" y="2182520"/>
                    </a:lnTo>
                    <a:lnTo>
                      <a:pt x="2669400" y="2174125"/>
                    </a:lnTo>
                    <a:lnTo>
                      <a:pt x="2677553" y="2179790"/>
                    </a:lnTo>
                    <a:lnTo>
                      <a:pt x="2683992" y="2184196"/>
                    </a:lnTo>
                    <a:lnTo>
                      <a:pt x="2687523" y="2186457"/>
                    </a:lnTo>
                    <a:close/>
                  </a:path>
                  <a:path w="3299459" h="3027045">
                    <a:moveTo>
                      <a:pt x="2695041" y="2224760"/>
                    </a:moveTo>
                    <a:lnTo>
                      <a:pt x="2693886" y="2222500"/>
                    </a:lnTo>
                    <a:lnTo>
                      <a:pt x="2691231" y="2222500"/>
                    </a:lnTo>
                    <a:lnTo>
                      <a:pt x="2695041" y="2224760"/>
                    </a:lnTo>
                    <a:close/>
                  </a:path>
                  <a:path w="3299459" h="3027045">
                    <a:moveTo>
                      <a:pt x="2706586" y="2252319"/>
                    </a:moveTo>
                    <a:lnTo>
                      <a:pt x="2695079" y="2243061"/>
                    </a:lnTo>
                    <a:lnTo>
                      <a:pt x="2697518" y="2245182"/>
                    </a:lnTo>
                    <a:lnTo>
                      <a:pt x="2701912" y="2248649"/>
                    </a:lnTo>
                    <a:lnTo>
                      <a:pt x="2706586" y="2252319"/>
                    </a:lnTo>
                    <a:close/>
                  </a:path>
                  <a:path w="3299459" h="3027045">
                    <a:moveTo>
                      <a:pt x="2706992" y="2322004"/>
                    </a:moveTo>
                    <a:lnTo>
                      <a:pt x="2696972" y="2311400"/>
                    </a:lnTo>
                    <a:lnTo>
                      <a:pt x="2687142" y="2311400"/>
                    </a:lnTo>
                    <a:lnTo>
                      <a:pt x="2706992" y="2322004"/>
                    </a:lnTo>
                    <a:close/>
                  </a:path>
                  <a:path w="3299459" h="3027045">
                    <a:moveTo>
                      <a:pt x="2710929" y="2324100"/>
                    </a:moveTo>
                    <a:lnTo>
                      <a:pt x="2706992" y="2322004"/>
                    </a:lnTo>
                    <a:lnTo>
                      <a:pt x="2708973" y="2324100"/>
                    </a:lnTo>
                    <a:lnTo>
                      <a:pt x="2710929" y="2324100"/>
                    </a:lnTo>
                    <a:close/>
                  </a:path>
                  <a:path w="3299459" h="3027045">
                    <a:moveTo>
                      <a:pt x="2771089" y="2260600"/>
                    </a:moveTo>
                    <a:lnTo>
                      <a:pt x="2756725" y="2247900"/>
                    </a:lnTo>
                    <a:lnTo>
                      <a:pt x="2745524" y="2235200"/>
                    </a:lnTo>
                    <a:lnTo>
                      <a:pt x="2726664" y="2222500"/>
                    </a:lnTo>
                    <a:lnTo>
                      <a:pt x="2729242" y="2228062"/>
                    </a:lnTo>
                    <a:lnTo>
                      <a:pt x="2771089" y="2260600"/>
                    </a:lnTo>
                    <a:close/>
                  </a:path>
                  <a:path w="3299459" h="3027045">
                    <a:moveTo>
                      <a:pt x="2773083" y="2362200"/>
                    </a:moveTo>
                    <a:lnTo>
                      <a:pt x="2758122" y="2352306"/>
                    </a:lnTo>
                    <a:lnTo>
                      <a:pt x="2769692" y="2362200"/>
                    </a:lnTo>
                    <a:lnTo>
                      <a:pt x="2773083" y="2362200"/>
                    </a:lnTo>
                    <a:close/>
                  </a:path>
                  <a:path w="3299459" h="3027045">
                    <a:moveTo>
                      <a:pt x="2776105" y="2256498"/>
                    </a:moveTo>
                    <a:lnTo>
                      <a:pt x="2769882" y="2247900"/>
                    </a:lnTo>
                    <a:lnTo>
                      <a:pt x="2750870" y="2235200"/>
                    </a:lnTo>
                    <a:lnTo>
                      <a:pt x="2760675" y="2247900"/>
                    </a:lnTo>
                    <a:lnTo>
                      <a:pt x="2764015" y="2247900"/>
                    </a:lnTo>
                    <a:lnTo>
                      <a:pt x="2776105" y="2256498"/>
                    </a:lnTo>
                    <a:close/>
                  </a:path>
                  <a:path w="3299459" h="3027045">
                    <a:moveTo>
                      <a:pt x="2781897" y="2260600"/>
                    </a:moveTo>
                    <a:lnTo>
                      <a:pt x="2776105" y="2256498"/>
                    </a:lnTo>
                    <a:lnTo>
                      <a:pt x="2779090" y="2260600"/>
                    </a:lnTo>
                    <a:lnTo>
                      <a:pt x="2781897" y="2260600"/>
                    </a:lnTo>
                    <a:close/>
                  </a:path>
                  <a:path w="3299459" h="3027045">
                    <a:moveTo>
                      <a:pt x="2844825" y="2376449"/>
                    </a:moveTo>
                    <a:lnTo>
                      <a:pt x="2844076" y="2375573"/>
                    </a:lnTo>
                    <a:lnTo>
                      <a:pt x="2843187" y="2374900"/>
                    </a:lnTo>
                    <a:lnTo>
                      <a:pt x="2841790" y="2374900"/>
                    </a:lnTo>
                    <a:lnTo>
                      <a:pt x="2844825" y="2376449"/>
                    </a:lnTo>
                    <a:close/>
                  </a:path>
                  <a:path w="3299459" h="3027045">
                    <a:moveTo>
                      <a:pt x="2904794" y="2374900"/>
                    </a:moveTo>
                    <a:lnTo>
                      <a:pt x="2897403" y="2370226"/>
                    </a:lnTo>
                    <a:lnTo>
                      <a:pt x="2901391" y="2373592"/>
                    </a:lnTo>
                    <a:lnTo>
                      <a:pt x="2904680" y="2374900"/>
                    </a:lnTo>
                    <a:close/>
                  </a:path>
                  <a:path w="3299459" h="3027045">
                    <a:moveTo>
                      <a:pt x="2958782" y="2387600"/>
                    </a:moveTo>
                    <a:lnTo>
                      <a:pt x="2943402" y="2374900"/>
                    </a:lnTo>
                    <a:lnTo>
                      <a:pt x="2954121" y="2387600"/>
                    </a:lnTo>
                    <a:lnTo>
                      <a:pt x="2958782" y="2387600"/>
                    </a:lnTo>
                    <a:close/>
                  </a:path>
                  <a:path w="3299459" h="3027045">
                    <a:moveTo>
                      <a:pt x="2963151" y="2451100"/>
                    </a:moveTo>
                    <a:lnTo>
                      <a:pt x="2962986" y="2451036"/>
                    </a:lnTo>
                    <a:lnTo>
                      <a:pt x="2963151" y="2451100"/>
                    </a:lnTo>
                    <a:close/>
                  </a:path>
                  <a:path w="3299459" h="3027045">
                    <a:moveTo>
                      <a:pt x="2976041" y="2400300"/>
                    </a:moveTo>
                    <a:lnTo>
                      <a:pt x="2960116" y="2387600"/>
                    </a:lnTo>
                    <a:lnTo>
                      <a:pt x="2958782" y="2387600"/>
                    </a:lnTo>
                    <a:lnTo>
                      <a:pt x="2972587" y="2400300"/>
                    </a:lnTo>
                    <a:lnTo>
                      <a:pt x="2976041" y="2400300"/>
                    </a:lnTo>
                    <a:close/>
                  </a:path>
                  <a:path w="3299459" h="3027045">
                    <a:moveTo>
                      <a:pt x="2976575" y="2400655"/>
                    </a:moveTo>
                    <a:lnTo>
                      <a:pt x="2976194" y="2400300"/>
                    </a:lnTo>
                    <a:lnTo>
                      <a:pt x="2976041" y="2400300"/>
                    </a:lnTo>
                    <a:lnTo>
                      <a:pt x="2976575" y="2400655"/>
                    </a:lnTo>
                    <a:close/>
                  </a:path>
                  <a:path w="3299459" h="3027045">
                    <a:moveTo>
                      <a:pt x="2995384" y="2413000"/>
                    </a:moveTo>
                    <a:lnTo>
                      <a:pt x="2976575" y="2400655"/>
                    </a:lnTo>
                    <a:lnTo>
                      <a:pt x="2990037" y="2413000"/>
                    </a:lnTo>
                    <a:lnTo>
                      <a:pt x="2995384" y="2413000"/>
                    </a:lnTo>
                    <a:close/>
                  </a:path>
                  <a:path w="3299459" h="3027045">
                    <a:moveTo>
                      <a:pt x="3024759" y="2489200"/>
                    </a:moveTo>
                    <a:lnTo>
                      <a:pt x="3022803" y="2487130"/>
                    </a:lnTo>
                    <a:lnTo>
                      <a:pt x="3011843" y="2482977"/>
                    </a:lnTo>
                    <a:lnTo>
                      <a:pt x="3021038" y="2489200"/>
                    </a:lnTo>
                    <a:lnTo>
                      <a:pt x="3024759" y="2489200"/>
                    </a:lnTo>
                    <a:close/>
                  </a:path>
                  <a:path w="3299459" h="3027045">
                    <a:moveTo>
                      <a:pt x="3110954" y="2569997"/>
                    </a:moveTo>
                    <a:lnTo>
                      <a:pt x="3107232" y="2566530"/>
                    </a:lnTo>
                    <a:lnTo>
                      <a:pt x="3104591" y="2565285"/>
                    </a:lnTo>
                    <a:lnTo>
                      <a:pt x="3110954" y="2569997"/>
                    </a:lnTo>
                    <a:close/>
                  </a:path>
                  <a:path w="3299459" h="3027045">
                    <a:moveTo>
                      <a:pt x="3121901" y="2578100"/>
                    </a:moveTo>
                    <a:lnTo>
                      <a:pt x="3110954" y="2569997"/>
                    </a:lnTo>
                    <a:lnTo>
                      <a:pt x="3119640" y="2578100"/>
                    </a:lnTo>
                    <a:lnTo>
                      <a:pt x="3121901" y="2578100"/>
                    </a:lnTo>
                    <a:close/>
                  </a:path>
                  <a:path w="3299459" h="3027045">
                    <a:moveTo>
                      <a:pt x="3147860" y="2590800"/>
                    </a:moveTo>
                    <a:lnTo>
                      <a:pt x="3131591" y="2578100"/>
                    </a:lnTo>
                    <a:lnTo>
                      <a:pt x="3121901" y="2578100"/>
                    </a:lnTo>
                    <a:lnTo>
                      <a:pt x="3137192" y="2590800"/>
                    </a:lnTo>
                    <a:lnTo>
                      <a:pt x="3147860" y="2590800"/>
                    </a:lnTo>
                    <a:close/>
                  </a:path>
                  <a:path w="3299459" h="3027045">
                    <a:moveTo>
                      <a:pt x="3209150" y="2562606"/>
                    </a:moveTo>
                    <a:lnTo>
                      <a:pt x="3186988" y="2540000"/>
                    </a:lnTo>
                    <a:lnTo>
                      <a:pt x="3196679" y="2552700"/>
                    </a:lnTo>
                    <a:lnTo>
                      <a:pt x="3209150" y="2562606"/>
                    </a:lnTo>
                    <a:close/>
                  </a:path>
                  <a:path w="3299459" h="3027045">
                    <a:moveTo>
                      <a:pt x="3211880" y="2574480"/>
                    </a:moveTo>
                    <a:lnTo>
                      <a:pt x="3205010" y="2569006"/>
                    </a:lnTo>
                    <a:lnTo>
                      <a:pt x="3203562" y="2568257"/>
                    </a:lnTo>
                    <a:lnTo>
                      <a:pt x="3210318" y="2573426"/>
                    </a:lnTo>
                    <a:lnTo>
                      <a:pt x="3211880" y="2574480"/>
                    </a:lnTo>
                    <a:close/>
                  </a:path>
                  <a:path w="3299459" h="3027045">
                    <a:moveTo>
                      <a:pt x="3284563" y="2642959"/>
                    </a:moveTo>
                    <a:lnTo>
                      <a:pt x="3271774" y="2666581"/>
                    </a:lnTo>
                    <a:lnTo>
                      <a:pt x="3272193" y="2667000"/>
                    </a:lnTo>
                    <a:lnTo>
                      <a:pt x="3284563" y="2642959"/>
                    </a:lnTo>
                    <a:close/>
                  </a:path>
                  <a:path w="3299459" h="3027045">
                    <a:moveTo>
                      <a:pt x="3285731" y="2640787"/>
                    </a:moveTo>
                    <a:lnTo>
                      <a:pt x="3285566" y="2641015"/>
                    </a:lnTo>
                    <a:lnTo>
                      <a:pt x="3284563" y="2642959"/>
                    </a:lnTo>
                    <a:lnTo>
                      <a:pt x="3285731" y="2640787"/>
                    </a:lnTo>
                    <a:close/>
                  </a:path>
                  <a:path w="3299459" h="3027045">
                    <a:moveTo>
                      <a:pt x="3299041" y="2616200"/>
                    </a:moveTo>
                    <a:lnTo>
                      <a:pt x="3298317" y="2615857"/>
                    </a:lnTo>
                    <a:lnTo>
                      <a:pt x="3298317" y="2616200"/>
                    </a:lnTo>
                    <a:lnTo>
                      <a:pt x="3292716" y="2627109"/>
                    </a:lnTo>
                    <a:lnTo>
                      <a:pt x="3292094" y="2626614"/>
                    </a:lnTo>
                    <a:lnTo>
                      <a:pt x="3291700" y="2627350"/>
                    </a:lnTo>
                    <a:lnTo>
                      <a:pt x="3292386" y="2627744"/>
                    </a:lnTo>
                    <a:lnTo>
                      <a:pt x="3292144" y="2628214"/>
                    </a:lnTo>
                    <a:lnTo>
                      <a:pt x="3291471" y="2627757"/>
                    </a:lnTo>
                    <a:lnTo>
                      <a:pt x="3291382" y="2627922"/>
                    </a:lnTo>
                    <a:lnTo>
                      <a:pt x="3291446" y="2627757"/>
                    </a:lnTo>
                    <a:lnTo>
                      <a:pt x="3291687" y="2627350"/>
                    </a:lnTo>
                    <a:lnTo>
                      <a:pt x="3289719" y="2626233"/>
                    </a:lnTo>
                    <a:lnTo>
                      <a:pt x="3289579" y="2626461"/>
                    </a:lnTo>
                    <a:lnTo>
                      <a:pt x="3289312" y="2626271"/>
                    </a:lnTo>
                    <a:lnTo>
                      <a:pt x="3289211" y="2626449"/>
                    </a:lnTo>
                    <a:lnTo>
                      <a:pt x="3289249" y="2626245"/>
                    </a:lnTo>
                    <a:lnTo>
                      <a:pt x="3289439" y="2626080"/>
                    </a:lnTo>
                    <a:lnTo>
                      <a:pt x="3289719" y="2626233"/>
                    </a:lnTo>
                    <a:lnTo>
                      <a:pt x="3289820" y="2626080"/>
                    </a:lnTo>
                    <a:lnTo>
                      <a:pt x="3289795" y="2626271"/>
                    </a:lnTo>
                    <a:lnTo>
                      <a:pt x="3291687" y="2627350"/>
                    </a:lnTo>
                    <a:lnTo>
                      <a:pt x="3292094" y="2626614"/>
                    </a:lnTo>
                    <a:lnTo>
                      <a:pt x="3297732" y="2616200"/>
                    </a:lnTo>
                    <a:lnTo>
                      <a:pt x="3296691" y="2615450"/>
                    </a:lnTo>
                    <a:lnTo>
                      <a:pt x="3298317" y="2616200"/>
                    </a:lnTo>
                    <a:lnTo>
                      <a:pt x="3298317" y="2615857"/>
                    </a:lnTo>
                    <a:lnTo>
                      <a:pt x="3296031" y="2614765"/>
                    </a:lnTo>
                    <a:lnTo>
                      <a:pt x="3296031" y="2616200"/>
                    </a:lnTo>
                    <a:lnTo>
                      <a:pt x="3290366" y="2625217"/>
                    </a:lnTo>
                    <a:lnTo>
                      <a:pt x="3290074" y="2624975"/>
                    </a:lnTo>
                    <a:lnTo>
                      <a:pt x="3295167" y="2616200"/>
                    </a:lnTo>
                    <a:lnTo>
                      <a:pt x="3296031" y="2616200"/>
                    </a:lnTo>
                    <a:lnTo>
                      <a:pt x="3296031" y="2614765"/>
                    </a:lnTo>
                    <a:lnTo>
                      <a:pt x="3295078" y="2614295"/>
                    </a:lnTo>
                    <a:lnTo>
                      <a:pt x="3288106" y="2609278"/>
                    </a:lnTo>
                    <a:lnTo>
                      <a:pt x="3288106" y="2636075"/>
                    </a:lnTo>
                    <a:lnTo>
                      <a:pt x="3287191" y="2637840"/>
                    </a:lnTo>
                    <a:lnTo>
                      <a:pt x="3284436" y="2641269"/>
                    </a:lnTo>
                    <a:lnTo>
                      <a:pt x="3284613" y="2641015"/>
                    </a:lnTo>
                    <a:lnTo>
                      <a:pt x="3288106" y="2636075"/>
                    </a:lnTo>
                    <a:lnTo>
                      <a:pt x="3288106" y="2609278"/>
                    </a:lnTo>
                    <a:lnTo>
                      <a:pt x="3280092" y="2603500"/>
                    </a:lnTo>
                    <a:lnTo>
                      <a:pt x="3278962" y="2602687"/>
                    </a:lnTo>
                    <a:lnTo>
                      <a:pt x="3278962" y="2611082"/>
                    </a:lnTo>
                    <a:lnTo>
                      <a:pt x="3270262" y="2608338"/>
                    </a:lnTo>
                    <a:lnTo>
                      <a:pt x="3270262" y="2665057"/>
                    </a:lnTo>
                    <a:lnTo>
                      <a:pt x="3259645" y="2654300"/>
                    </a:lnTo>
                    <a:lnTo>
                      <a:pt x="3263214" y="2654300"/>
                    </a:lnTo>
                    <a:lnTo>
                      <a:pt x="3270262" y="2665057"/>
                    </a:lnTo>
                    <a:lnTo>
                      <a:pt x="3270262" y="2608338"/>
                    </a:lnTo>
                    <a:lnTo>
                      <a:pt x="3269526" y="2608097"/>
                    </a:lnTo>
                    <a:lnTo>
                      <a:pt x="3269526" y="2652903"/>
                    </a:lnTo>
                    <a:lnTo>
                      <a:pt x="3249028" y="2641600"/>
                    </a:lnTo>
                    <a:lnTo>
                      <a:pt x="3224479" y="2624175"/>
                    </a:lnTo>
                    <a:lnTo>
                      <a:pt x="3253105" y="2641600"/>
                    </a:lnTo>
                    <a:lnTo>
                      <a:pt x="3260699" y="2645956"/>
                    </a:lnTo>
                    <a:lnTo>
                      <a:pt x="3269526" y="2652903"/>
                    </a:lnTo>
                    <a:lnTo>
                      <a:pt x="3269526" y="2608097"/>
                    </a:lnTo>
                    <a:lnTo>
                      <a:pt x="3269056" y="2607945"/>
                    </a:lnTo>
                    <a:lnTo>
                      <a:pt x="3250806" y="2593162"/>
                    </a:lnTo>
                    <a:lnTo>
                      <a:pt x="3270783" y="2603500"/>
                    </a:lnTo>
                    <a:lnTo>
                      <a:pt x="3274250" y="2605100"/>
                    </a:lnTo>
                    <a:lnTo>
                      <a:pt x="3278022" y="2607183"/>
                    </a:lnTo>
                    <a:lnTo>
                      <a:pt x="3278962" y="2611082"/>
                    </a:lnTo>
                    <a:lnTo>
                      <a:pt x="3278962" y="2602687"/>
                    </a:lnTo>
                    <a:lnTo>
                      <a:pt x="3262465" y="2590800"/>
                    </a:lnTo>
                    <a:lnTo>
                      <a:pt x="3253194" y="2587320"/>
                    </a:lnTo>
                    <a:lnTo>
                      <a:pt x="3242068" y="2578100"/>
                    </a:lnTo>
                    <a:lnTo>
                      <a:pt x="3232315" y="2573998"/>
                    </a:lnTo>
                    <a:lnTo>
                      <a:pt x="3232315" y="2587929"/>
                    </a:lnTo>
                    <a:lnTo>
                      <a:pt x="3213201" y="2575369"/>
                    </a:lnTo>
                    <a:lnTo>
                      <a:pt x="3211880" y="2574480"/>
                    </a:lnTo>
                    <a:lnTo>
                      <a:pt x="3212033" y="2574607"/>
                    </a:lnTo>
                    <a:lnTo>
                      <a:pt x="3210750" y="2573756"/>
                    </a:lnTo>
                    <a:lnTo>
                      <a:pt x="3210318" y="2573426"/>
                    </a:lnTo>
                    <a:lnTo>
                      <a:pt x="3199587" y="2566200"/>
                    </a:lnTo>
                    <a:lnTo>
                      <a:pt x="3203562" y="2568257"/>
                    </a:lnTo>
                    <a:lnTo>
                      <a:pt x="3199841" y="2565400"/>
                    </a:lnTo>
                    <a:lnTo>
                      <a:pt x="3198965" y="2564828"/>
                    </a:lnTo>
                    <a:lnTo>
                      <a:pt x="3180346" y="2552700"/>
                    </a:lnTo>
                    <a:lnTo>
                      <a:pt x="3198965" y="2564828"/>
                    </a:lnTo>
                    <a:lnTo>
                      <a:pt x="3200501" y="2565400"/>
                    </a:lnTo>
                    <a:lnTo>
                      <a:pt x="3205010" y="2569006"/>
                    </a:lnTo>
                    <a:lnTo>
                      <a:pt x="3222637" y="2578100"/>
                    </a:lnTo>
                    <a:lnTo>
                      <a:pt x="3232315" y="2587929"/>
                    </a:lnTo>
                    <a:lnTo>
                      <a:pt x="3232315" y="2573998"/>
                    </a:lnTo>
                    <a:lnTo>
                      <a:pt x="3213544" y="2566098"/>
                    </a:lnTo>
                    <a:lnTo>
                      <a:pt x="3209150" y="2562606"/>
                    </a:lnTo>
                    <a:lnTo>
                      <a:pt x="3196679" y="2552700"/>
                    </a:lnTo>
                    <a:lnTo>
                      <a:pt x="3179915" y="2540000"/>
                    </a:lnTo>
                    <a:lnTo>
                      <a:pt x="3161334" y="2527300"/>
                    </a:lnTo>
                    <a:lnTo>
                      <a:pt x="3151289" y="2520429"/>
                    </a:lnTo>
                    <a:lnTo>
                      <a:pt x="3151289" y="2565400"/>
                    </a:lnTo>
                    <a:lnTo>
                      <a:pt x="3134931" y="2556040"/>
                    </a:lnTo>
                    <a:lnTo>
                      <a:pt x="3134931" y="2567736"/>
                    </a:lnTo>
                    <a:lnTo>
                      <a:pt x="3132150" y="2565997"/>
                    </a:lnTo>
                    <a:lnTo>
                      <a:pt x="3134207" y="2566835"/>
                    </a:lnTo>
                    <a:lnTo>
                      <a:pt x="3134931" y="2567736"/>
                    </a:lnTo>
                    <a:lnTo>
                      <a:pt x="3134931" y="2556040"/>
                    </a:lnTo>
                    <a:lnTo>
                      <a:pt x="3129102" y="2552700"/>
                    </a:lnTo>
                    <a:lnTo>
                      <a:pt x="3151289" y="2565400"/>
                    </a:lnTo>
                    <a:lnTo>
                      <a:pt x="3151289" y="2520429"/>
                    </a:lnTo>
                    <a:lnTo>
                      <a:pt x="3142767" y="2514600"/>
                    </a:lnTo>
                    <a:lnTo>
                      <a:pt x="3139833" y="2512377"/>
                    </a:lnTo>
                    <a:lnTo>
                      <a:pt x="3139833" y="2529078"/>
                    </a:lnTo>
                    <a:lnTo>
                      <a:pt x="3135439" y="2527300"/>
                    </a:lnTo>
                    <a:lnTo>
                      <a:pt x="3138436" y="2527300"/>
                    </a:lnTo>
                    <a:lnTo>
                      <a:pt x="3139833" y="2529078"/>
                    </a:lnTo>
                    <a:lnTo>
                      <a:pt x="3139833" y="2512377"/>
                    </a:lnTo>
                    <a:lnTo>
                      <a:pt x="3134931" y="2508643"/>
                    </a:lnTo>
                    <a:lnTo>
                      <a:pt x="3134931" y="2529763"/>
                    </a:lnTo>
                    <a:lnTo>
                      <a:pt x="3130156" y="2527300"/>
                    </a:lnTo>
                    <a:lnTo>
                      <a:pt x="3113646" y="2514600"/>
                    </a:lnTo>
                    <a:lnTo>
                      <a:pt x="3131566" y="2527300"/>
                    </a:lnTo>
                    <a:lnTo>
                      <a:pt x="3134931" y="2529763"/>
                    </a:lnTo>
                    <a:lnTo>
                      <a:pt x="3134931" y="2508643"/>
                    </a:lnTo>
                    <a:lnTo>
                      <a:pt x="3126092" y="2501900"/>
                    </a:lnTo>
                    <a:lnTo>
                      <a:pt x="3120517" y="2501900"/>
                    </a:lnTo>
                    <a:lnTo>
                      <a:pt x="3120517" y="2514600"/>
                    </a:lnTo>
                    <a:lnTo>
                      <a:pt x="3115653" y="2514600"/>
                    </a:lnTo>
                    <a:lnTo>
                      <a:pt x="3113633" y="2511298"/>
                    </a:lnTo>
                    <a:lnTo>
                      <a:pt x="3120517" y="2514600"/>
                    </a:lnTo>
                    <a:lnTo>
                      <a:pt x="3120517" y="2501900"/>
                    </a:lnTo>
                    <a:lnTo>
                      <a:pt x="3114103" y="2501900"/>
                    </a:lnTo>
                    <a:lnTo>
                      <a:pt x="3100006" y="2489200"/>
                    </a:lnTo>
                    <a:lnTo>
                      <a:pt x="3073095" y="2476500"/>
                    </a:lnTo>
                    <a:lnTo>
                      <a:pt x="3067520" y="2471648"/>
                    </a:lnTo>
                    <a:lnTo>
                      <a:pt x="3067520" y="2527300"/>
                    </a:lnTo>
                    <a:lnTo>
                      <a:pt x="3065183" y="2527300"/>
                    </a:lnTo>
                    <a:lnTo>
                      <a:pt x="3064510" y="2526119"/>
                    </a:lnTo>
                    <a:lnTo>
                      <a:pt x="3067520" y="2527300"/>
                    </a:lnTo>
                    <a:lnTo>
                      <a:pt x="3067520" y="2471648"/>
                    </a:lnTo>
                    <a:lnTo>
                      <a:pt x="3066821" y="2471039"/>
                    </a:lnTo>
                    <a:lnTo>
                      <a:pt x="3066821" y="2514600"/>
                    </a:lnTo>
                    <a:lnTo>
                      <a:pt x="3064116" y="2514600"/>
                    </a:lnTo>
                    <a:lnTo>
                      <a:pt x="3061779" y="2514600"/>
                    </a:lnTo>
                    <a:lnTo>
                      <a:pt x="3061525" y="2514600"/>
                    </a:lnTo>
                    <a:lnTo>
                      <a:pt x="3061462" y="2514282"/>
                    </a:lnTo>
                    <a:lnTo>
                      <a:pt x="3063976" y="2514282"/>
                    </a:lnTo>
                    <a:lnTo>
                      <a:pt x="3066148" y="2514282"/>
                    </a:lnTo>
                    <a:lnTo>
                      <a:pt x="3066821" y="2514600"/>
                    </a:lnTo>
                    <a:lnTo>
                      <a:pt x="3066821" y="2471039"/>
                    </a:lnTo>
                    <a:lnTo>
                      <a:pt x="3058515" y="2463800"/>
                    </a:lnTo>
                    <a:lnTo>
                      <a:pt x="3038767" y="2446604"/>
                    </a:lnTo>
                    <a:lnTo>
                      <a:pt x="3038767" y="2463800"/>
                    </a:lnTo>
                    <a:lnTo>
                      <a:pt x="3038030" y="2463800"/>
                    </a:lnTo>
                    <a:lnTo>
                      <a:pt x="3038030" y="2500693"/>
                    </a:lnTo>
                    <a:lnTo>
                      <a:pt x="3021038" y="2489200"/>
                    </a:lnTo>
                    <a:lnTo>
                      <a:pt x="3017482" y="2489200"/>
                    </a:lnTo>
                    <a:lnTo>
                      <a:pt x="3017482" y="2493010"/>
                    </a:lnTo>
                    <a:lnTo>
                      <a:pt x="3007652" y="2489200"/>
                    </a:lnTo>
                    <a:lnTo>
                      <a:pt x="3014370" y="2489200"/>
                    </a:lnTo>
                    <a:lnTo>
                      <a:pt x="3017482" y="2493010"/>
                    </a:lnTo>
                    <a:lnTo>
                      <a:pt x="3017482" y="2489200"/>
                    </a:lnTo>
                    <a:lnTo>
                      <a:pt x="3015831" y="2489200"/>
                    </a:lnTo>
                    <a:lnTo>
                      <a:pt x="3008465" y="2481707"/>
                    </a:lnTo>
                    <a:lnTo>
                      <a:pt x="3011843" y="2482977"/>
                    </a:lnTo>
                    <a:lnTo>
                      <a:pt x="3005518" y="2478709"/>
                    </a:lnTo>
                    <a:lnTo>
                      <a:pt x="2990888" y="2463800"/>
                    </a:lnTo>
                    <a:lnTo>
                      <a:pt x="3003359" y="2476500"/>
                    </a:lnTo>
                    <a:lnTo>
                      <a:pt x="3011525" y="2476500"/>
                    </a:lnTo>
                    <a:lnTo>
                      <a:pt x="3014649" y="2478494"/>
                    </a:lnTo>
                    <a:lnTo>
                      <a:pt x="3022803" y="2487130"/>
                    </a:lnTo>
                    <a:lnTo>
                      <a:pt x="3028289" y="2489200"/>
                    </a:lnTo>
                    <a:lnTo>
                      <a:pt x="3024759" y="2489200"/>
                    </a:lnTo>
                    <a:lnTo>
                      <a:pt x="3038030" y="2500693"/>
                    </a:lnTo>
                    <a:lnTo>
                      <a:pt x="3038030" y="2463800"/>
                    </a:lnTo>
                    <a:lnTo>
                      <a:pt x="3031388" y="2463800"/>
                    </a:lnTo>
                    <a:lnTo>
                      <a:pt x="3005937" y="2449588"/>
                    </a:lnTo>
                    <a:lnTo>
                      <a:pt x="2983750" y="2433193"/>
                    </a:lnTo>
                    <a:lnTo>
                      <a:pt x="2983750" y="2465552"/>
                    </a:lnTo>
                    <a:lnTo>
                      <a:pt x="2981172" y="2463800"/>
                    </a:lnTo>
                    <a:lnTo>
                      <a:pt x="2979585" y="2461653"/>
                    </a:lnTo>
                    <a:lnTo>
                      <a:pt x="2982531" y="2463800"/>
                    </a:lnTo>
                    <a:lnTo>
                      <a:pt x="2982010" y="2463800"/>
                    </a:lnTo>
                    <a:lnTo>
                      <a:pt x="2983750" y="2465552"/>
                    </a:lnTo>
                    <a:lnTo>
                      <a:pt x="2983750" y="2433193"/>
                    </a:lnTo>
                    <a:lnTo>
                      <a:pt x="2973628" y="2425700"/>
                    </a:lnTo>
                    <a:lnTo>
                      <a:pt x="2966796" y="2421674"/>
                    </a:lnTo>
                    <a:lnTo>
                      <a:pt x="2965069" y="2420162"/>
                    </a:lnTo>
                    <a:lnTo>
                      <a:pt x="2965069" y="2451100"/>
                    </a:lnTo>
                    <a:lnTo>
                      <a:pt x="2963151" y="2451100"/>
                    </a:lnTo>
                    <a:lnTo>
                      <a:pt x="2963595" y="2451544"/>
                    </a:lnTo>
                    <a:lnTo>
                      <a:pt x="2963062" y="2451100"/>
                    </a:lnTo>
                    <a:lnTo>
                      <a:pt x="2960649" y="2451100"/>
                    </a:lnTo>
                    <a:lnTo>
                      <a:pt x="2957982" y="2449080"/>
                    </a:lnTo>
                    <a:lnTo>
                      <a:pt x="2962986" y="2451036"/>
                    </a:lnTo>
                    <a:lnTo>
                      <a:pt x="2947619" y="2438400"/>
                    </a:lnTo>
                    <a:lnTo>
                      <a:pt x="2965069" y="2451100"/>
                    </a:lnTo>
                    <a:lnTo>
                      <a:pt x="2965069" y="2420162"/>
                    </a:lnTo>
                    <a:lnTo>
                      <a:pt x="2954655" y="2411031"/>
                    </a:lnTo>
                    <a:lnTo>
                      <a:pt x="2958185" y="2413000"/>
                    </a:lnTo>
                    <a:lnTo>
                      <a:pt x="2969031" y="2413000"/>
                    </a:lnTo>
                    <a:lnTo>
                      <a:pt x="2980969" y="2425700"/>
                    </a:lnTo>
                    <a:lnTo>
                      <a:pt x="2994495" y="2438400"/>
                    </a:lnTo>
                    <a:lnTo>
                      <a:pt x="3008998" y="2438400"/>
                    </a:lnTo>
                    <a:lnTo>
                      <a:pt x="3023997" y="2451100"/>
                    </a:lnTo>
                    <a:lnTo>
                      <a:pt x="3038767" y="2463800"/>
                    </a:lnTo>
                    <a:lnTo>
                      <a:pt x="3038767" y="2446604"/>
                    </a:lnTo>
                    <a:lnTo>
                      <a:pt x="3029356" y="2438400"/>
                    </a:lnTo>
                    <a:lnTo>
                      <a:pt x="3007550" y="2425700"/>
                    </a:lnTo>
                    <a:lnTo>
                      <a:pt x="2998622" y="2420480"/>
                    </a:lnTo>
                    <a:lnTo>
                      <a:pt x="2990037" y="2413000"/>
                    </a:lnTo>
                    <a:lnTo>
                      <a:pt x="2985871" y="2413000"/>
                    </a:lnTo>
                    <a:lnTo>
                      <a:pt x="2984779" y="2413000"/>
                    </a:lnTo>
                    <a:lnTo>
                      <a:pt x="2972587" y="2400300"/>
                    </a:lnTo>
                    <a:lnTo>
                      <a:pt x="2962833" y="2400300"/>
                    </a:lnTo>
                    <a:lnTo>
                      <a:pt x="2949714" y="2387600"/>
                    </a:lnTo>
                    <a:lnTo>
                      <a:pt x="2954121" y="2387600"/>
                    </a:lnTo>
                    <a:lnTo>
                      <a:pt x="2928937" y="2374900"/>
                    </a:lnTo>
                    <a:lnTo>
                      <a:pt x="2914853" y="2362200"/>
                    </a:lnTo>
                    <a:lnTo>
                      <a:pt x="2912503" y="2360091"/>
                    </a:lnTo>
                    <a:lnTo>
                      <a:pt x="2912503" y="2374900"/>
                    </a:lnTo>
                    <a:lnTo>
                      <a:pt x="2904794" y="2374900"/>
                    </a:lnTo>
                    <a:lnTo>
                      <a:pt x="2911881" y="2380856"/>
                    </a:lnTo>
                    <a:lnTo>
                      <a:pt x="2908617" y="2378760"/>
                    </a:lnTo>
                    <a:lnTo>
                      <a:pt x="2904680" y="2374900"/>
                    </a:lnTo>
                    <a:lnTo>
                      <a:pt x="2902928" y="2374900"/>
                    </a:lnTo>
                    <a:lnTo>
                      <a:pt x="2901391" y="2373592"/>
                    </a:lnTo>
                    <a:lnTo>
                      <a:pt x="2900095" y="2373084"/>
                    </a:lnTo>
                    <a:lnTo>
                      <a:pt x="2893745" y="2368410"/>
                    </a:lnTo>
                    <a:lnTo>
                      <a:pt x="2893745" y="2409685"/>
                    </a:lnTo>
                    <a:lnTo>
                      <a:pt x="2884551" y="2404694"/>
                    </a:lnTo>
                    <a:lnTo>
                      <a:pt x="2884551" y="2413000"/>
                    </a:lnTo>
                    <a:lnTo>
                      <a:pt x="2880677" y="2413000"/>
                    </a:lnTo>
                    <a:lnTo>
                      <a:pt x="2877743" y="2408288"/>
                    </a:lnTo>
                    <a:lnTo>
                      <a:pt x="2884551" y="2413000"/>
                    </a:lnTo>
                    <a:lnTo>
                      <a:pt x="2884551" y="2404694"/>
                    </a:lnTo>
                    <a:lnTo>
                      <a:pt x="2876473" y="2400300"/>
                    </a:lnTo>
                    <a:lnTo>
                      <a:pt x="2871533" y="2394877"/>
                    </a:lnTo>
                    <a:lnTo>
                      <a:pt x="2878556" y="2399373"/>
                    </a:lnTo>
                    <a:lnTo>
                      <a:pt x="2878798" y="2400300"/>
                    </a:lnTo>
                    <a:lnTo>
                      <a:pt x="2893745" y="2409685"/>
                    </a:lnTo>
                    <a:lnTo>
                      <a:pt x="2893745" y="2368410"/>
                    </a:lnTo>
                    <a:lnTo>
                      <a:pt x="2888996" y="2364892"/>
                    </a:lnTo>
                    <a:lnTo>
                      <a:pt x="2897403" y="2370226"/>
                    </a:lnTo>
                    <a:lnTo>
                      <a:pt x="2887954" y="2362200"/>
                    </a:lnTo>
                    <a:lnTo>
                      <a:pt x="2875597" y="2351113"/>
                    </a:lnTo>
                    <a:lnTo>
                      <a:pt x="2875597" y="2387625"/>
                    </a:lnTo>
                    <a:lnTo>
                      <a:pt x="2866199" y="2378862"/>
                    </a:lnTo>
                    <a:lnTo>
                      <a:pt x="2866199" y="2400300"/>
                    </a:lnTo>
                    <a:lnTo>
                      <a:pt x="2853728" y="2400300"/>
                    </a:lnTo>
                    <a:lnTo>
                      <a:pt x="2816364" y="2374900"/>
                    </a:lnTo>
                    <a:lnTo>
                      <a:pt x="2793238" y="2362200"/>
                    </a:lnTo>
                    <a:lnTo>
                      <a:pt x="2797187" y="2362200"/>
                    </a:lnTo>
                    <a:lnTo>
                      <a:pt x="2847898" y="2387625"/>
                    </a:lnTo>
                    <a:lnTo>
                      <a:pt x="2866199" y="2400300"/>
                    </a:lnTo>
                    <a:lnTo>
                      <a:pt x="2866199" y="2378862"/>
                    </a:lnTo>
                    <a:lnTo>
                      <a:pt x="2860129" y="2373198"/>
                    </a:lnTo>
                    <a:lnTo>
                      <a:pt x="2862897" y="2374900"/>
                    </a:lnTo>
                    <a:lnTo>
                      <a:pt x="2868485" y="2380323"/>
                    </a:lnTo>
                    <a:lnTo>
                      <a:pt x="2875597" y="2387625"/>
                    </a:lnTo>
                    <a:lnTo>
                      <a:pt x="2875597" y="2351113"/>
                    </a:lnTo>
                    <a:lnTo>
                      <a:pt x="2873806" y="2349500"/>
                    </a:lnTo>
                    <a:lnTo>
                      <a:pt x="2867990" y="2341422"/>
                    </a:lnTo>
                    <a:lnTo>
                      <a:pt x="2871508" y="2343848"/>
                    </a:lnTo>
                    <a:lnTo>
                      <a:pt x="2876740" y="2349500"/>
                    </a:lnTo>
                    <a:lnTo>
                      <a:pt x="2898178" y="2362200"/>
                    </a:lnTo>
                    <a:lnTo>
                      <a:pt x="2912503" y="2374900"/>
                    </a:lnTo>
                    <a:lnTo>
                      <a:pt x="2912503" y="2360091"/>
                    </a:lnTo>
                    <a:lnTo>
                      <a:pt x="2900769" y="2349500"/>
                    </a:lnTo>
                    <a:lnTo>
                      <a:pt x="2896781" y="2349500"/>
                    </a:lnTo>
                    <a:lnTo>
                      <a:pt x="2912224" y="2362200"/>
                    </a:lnTo>
                    <a:lnTo>
                      <a:pt x="2881325" y="2336800"/>
                    </a:lnTo>
                    <a:lnTo>
                      <a:pt x="2858732" y="2324100"/>
                    </a:lnTo>
                    <a:lnTo>
                      <a:pt x="2839123" y="2311400"/>
                    </a:lnTo>
                    <a:lnTo>
                      <a:pt x="2817177" y="2298700"/>
                    </a:lnTo>
                    <a:lnTo>
                      <a:pt x="2829445" y="2298700"/>
                    </a:lnTo>
                    <a:lnTo>
                      <a:pt x="2807652" y="2286000"/>
                    </a:lnTo>
                    <a:lnTo>
                      <a:pt x="2788297" y="2273300"/>
                    </a:lnTo>
                    <a:lnTo>
                      <a:pt x="2779090" y="2260600"/>
                    </a:lnTo>
                    <a:lnTo>
                      <a:pt x="2771089" y="2260600"/>
                    </a:lnTo>
                    <a:lnTo>
                      <a:pt x="2766403" y="2260600"/>
                    </a:lnTo>
                    <a:lnTo>
                      <a:pt x="2747886" y="2247900"/>
                    </a:lnTo>
                    <a:lnTo>
                      <a:pt x="2732557" y="2235200"/>
                    </a:lnTo>
                    <a:lnTo>
                      <a:pt x="2729242" y="2228062"/>
                    </a:lnTo>
                    <a:lnTo>
                      <a:pt x="2705760" y="2209800"/>
                    </a:lnTo>
                    <a:lnTo>
                      <a:pt x="2673146" y="2184336"/>
                    </a:lnTo>
                    <a:lnTo>
                      <a:pt x="2657144" y="2171700"/>
                    </a:lnTo>
                    <a:lnTo>
                      <a:pt x="2643555" y="2160981"/>
                    </a:lnTo>
                    <a:lnTo>
                      <a:pt x="2643962" y="2162149"/>
                    </a:lnTo>
                    <a:lnTo>
                      <a:pt x="2641384" y="2159279"/>
                    </a:lnTo>
                    <a:lnTo>
                      <a:pt x="2641041" y="2159000"/>
                    </a:lnTo>
                    <a:lnTo>
                      <a:pt x="2629763" y="2146300"/>
                    </a:lnTo>
                    <a:lnTo>
                      <a:pt x="2605392" y="2133600"/>
                    </a:lnTo>
                    <a:lnTo>
                      <a:pt x="2586050" y="2123821"/>
                    </a:lnTo>
                    <a:lnTo>
                      <a:pt x="2598966" y="2136610"/>
                    </a:lnTo>
                    <a:lnTo>
                      <a:pt x="2594368" y="2133600"/>
                    </a:lnTo>
                    <a:lnTo>
                      <a:pt x="2576245" y="2120900"/>
                    </a:lnTo>
                    <a:lnTo>
                      <a:pt x="2591016" y="2133600"/>
                    </a:lnTo>
                    <a:lnTo>
                      <a:pt x="2621191" y="2159000"/>
                    </a:lnTo>
                    <a:lnTo>
                      <a:pt x="2628303" y="2164143"/>
                    </a:lnTo>
                    <a:lnTo>
                      <a:pt x="2625864" y="2161146"/>
                    </a:lnTo>
                    <a:lnTo>
                      <a:pt x="2646489" y="2171700"/>
                    </a:lnTo>
                    <a:lnTo>
                      <a:pt x="2656382" y="2184400"/>
                    </a:lnTo>
                    <a:lnTo>
                      <a:pt x="2686075" y="2209800"/>
                    </a:lnTo>
                    <a:lnTo>
                      <a:pt x="2647226" y="2184400"/>
                    </a:lnTo>
                    <a:lnTo>
                      <a:pt x="2684437" y="2209800"/>
                    </a:lnTo>
                    <a:lnTo>
                      <a:pt x="2723642" y="2235200"/>
                    </a:lnTo>
                    <a:lnTo>
                      <a:pt x="2763799" y="2260600"/>
                    </a:lnTo>
                    <a:lnTo>
                      <a:pt x="2803880" y="2298700"/>
                    </a:lnTo>
                    <a:lnTo>
                      <a:pt x="2842857" y="2324100"/>
                    </a:lnTo>
                    <a:lnTo>
                      <a:pt x="2865526" y="2339733"/>
                    </a:lnTo>
                    <a:lnTo>
                      <a:pt x="2868511" y="2349500"/>
                    </a:lnTo>
                    <a:lnTo>
                      <a:pt x="2874391" y="2354097"/>
                    </a:lnTo>
                    <a:lnTo>
                      <a:pt x="2868180" y="2349500"/>
                    </a:lnTo>
                    <a:lnTo>
                      <a:pt x="2840977" y="2336800"/>
                    </a:lnTo>
                    <a:lnTo>
                      <a:pt x="2859938" y="2349500"/>
                    </a:lnTo>
                    <a:lnTo>
                      <a:pt x="2854477" y="2346274"/>
                    </a:lnTo>
                    <a:lnTo>
                      <a:pt x="2854477" y="2387600"/>
                    </a:lnTo>
                    <a:lnTo>
                      <a:pt x="2852496" y="2387600"/>
                    </a:lnTo>
                    <a:lnTo>
                      <a:pt x="2839148" y="2374900"/>
                    </a:lnTo>
                    <a:lnTo>
                      <a:pt x="2841790" y="2374900"/>
                    </a:lnTo>
                    <a:lnTo>
                      <a:pt x="2835668" y="2371801"/>
                    </a:lnTo>
                    <a:lnTo>
                      <a:pt x="2824886" y="2362200"/>
                    </a:lnTo>
                    <a:lnTo>
                      <a:pt x="2829318" y="2368588"/>
                    </a:lnTo>
                    <a:lnTo>
                      <a:pt x="2816733" y="2362200"/>
                    </a:lnTo>
                    <a:lnTo>
                      <a:pt x="2793454" y="2350376"/>
                    </a:lnTo>
                    <a:lnTo>
                      <a:pt x="2792946" y="2349500"/>
                    </a:lnTo>
                    <a:lnTo>
                      <a:pt x="2780449" y="2343759"/>
                    </a:lnTo>
                    <a:lnTo>
                      <a:pt x="2766784" y="2336800"/>
                    </a:lnTo>
                    <a:lnTo>
                      <a:pt x="2768549" y="2338286"/>
                    </a:lnTo>
                    <a:lnTo>
                      <a:pt x="2765336" y="2336800"/>
                    </a:lnTo>
                    <a:lnTo>
                      <a:pt x="2722867" y="2311400"/>
                    </a:lnTo>
                    <a:lnTo>
                      <a:pt x="2693886" y="2286000"/>
                    </a:lnTo>
                    <a:lnTo>
                      <a:pt x="2665577" y="2273300"/>
                    </a:lnTo>
                    <a:lnTo>
                      <a:pt x="2654135" y="2260600"/>
                    </a:lnTo>
                    <a:lnTo>
                      <a:pt x="2649651" y="2260600"/>
                    </a:lnTo>
                    <a:lnTo>
                      <a:pt x="2644025" y="2250973"/>
                    </a:lnTo>
                    <a:lnTo>
                      <a:pt x="2640012" y="2247900"/>
                    </a:lnTo>
                    <a:lnTo>
                      <a:pt x="2624963" y="2235200"/>
                    </a:lnTo>
                    <a:lnTo>
                      <a:pt x="2600160" y="2222500"/>
                    </a:lnTo>
                    <a:lnTo>
                      <a:pt x="2595054" y="2209800"/>
                    </a:lnTo>
                    <a:lnTo>
                      <a:pt x="2556903" y="2184400"/>
                    </a:lnTo>
                    <a:lnTo>
                      <a:pt x="2508567" y="2159000"/>
                    </a:lnTo>
                    <a:lnTo>
                      <a:pt x="2457323" y="2120900"/>
                    </a:lnTo>
                    <a:lnTo>
                      <a:pt x="2459545" y="2120900"/>
                    </a:lnTo>
                    <a:lnTo>
                      <a:pt x="2444712" y="2110651"/>
                    </a:lnTo>
                    <a:lnTo>
                      <a:pt x="2435441" y="2103107"/>
                    </a:lnTo>
                    <a:lnTo>
                      <a:pt x="2438565" y="2106396"/>
                    </a:lnTo>
                    <a:lnTo>
                      <a:pt x="2422804" y="2095500"/>
                    </a:lnTo>
                    <a:lnTo>
                      <a:pt x="2408047" y="2087245"/>
                    </a:lnTo>
                    <a:lnTo>
                      <a:pt x="2415667" y="2095500"/>
                    </a:lnTo>
                    <a:lnTo>
                      <a:pt x="2414079" y="2095500"/>
                    </a:lnTo>
                    <a:lnTo>
                      <a:pt x="2395651" y="2082800"/>
                    </a:lnTo>
                    <a:lnTo>
                      <a:pt x="2400135" y="2082800"/>
                    </a:lnTo>
                    <a:lnTo>
                      <a:pt x="2393619" y="2079155"/>
                    </a:lnTo>
                    <a:lnTo>
                      <a:pt x="2388565" y="2070100"/>
                    </a:lnTo>
                    <a:lnTo>
                      <a:pt x="2392489" y="2078520"/>
                    </a:lnTo>
                    <a:lnTo>
                      <a:pt x="2377452" y="2070100"/>
                    </a:lnTo>
                    <a:lnTo>
                      <a:pt x="2373553" y="2067725"/>
                    </a:lnTo>
                    <a:lnTo>
                      <a:pt x="2350109" y="2057400"/>
                    </a:lnTo>
                    <a:lnTo>
                      <a:pt x="2311476" y="2032000"/>
                    </a:lnTo>
                    <a:lnTo>
                      <a:pt x="2277160" y="2006600"/>
                    </a:lnTo>
                    <a:lnTo>
                      <a:pt x="2261298" y="1993900"/>
                    </a:lnTo>
                    <a:lnTo>
                      <a:pt x="2239441" y="1981200"/>
                    </a:lnTo>
                    <a:lnTo>
                      <a:pt x="2234133" y="1975408"/>
                    </a:lnTo>
                    <a:lnTo>
                      <a:pt x="2234133" y="1981200"/>
                    </a:lnTo>
                    <a:lnTo>
                      <a:pt x="2225624" y="1968500"/>
                    </a:lnTo>
                    <a:lnTo>
                      <a:pt x="2208784" y="1955800"/>
                    </a:lnTo>
                    <a:lnTo>
                      <a:pt x="2197354" y="1947189"/>
                    </a:lnTo>
                    <a:lnTo>
                      <a:pt x="2195893" y="1944446"/>
                    </a:lnTo>
                    <a:lnTo>
                      <a:pt x="2211197" y="1955800"/>
                    </a:lnTo>
                    <a:lnTo>
                      <a:pt x="2214562" y="1955800"/>
                    </a:lnTo>
                    <a:lnTo>
                      <a:pt x="2227199" y="1968500"/>
                    </a:lnTo>
                    <a:lnTo>
                      <a:pt x="2234133" y="1981200"/>
                    </a:lnTo>
                    <a:lnTo>
                      <a:pt x="2234133" y="1975408"/>
                    </a:lnTo>
                    <a:lnTo>
                      <a:pt x="2217255" y="1956993"/>
                    </a:lnTo>
                    <a:lnTo>
                      <a:pt x="2232876" y="1968500"/>
                    </a:lnTo>
                    <a:lnTo>
                      <a:pt x="2249728" y="1981200"/>
                    </a:lnTo>
                    <a:lnTo>
                      <a:pt x="2280399" y="2006600"/>
                    </a:lnTo>
                    <a:lnTo>
                      <a:pt x="2250948" y="1981200"/>
                    </a:lnTo>
                    <a:lnTo>
                      <a:pt x="2216658" y="1955800"/>
                    </a:lnTo>
                    <a:lnTo>
                      <a:pt x="2213076" y="1952840"/>
                    </a:lnTo>
                    <a:lnTo>
                      <a:pt x="2213076" y="1953920"/>
                    </a:lnTo>
                    <a:lnTo>
                      <a:pt x="2195423" y="1943100"/>
                    </a:lnTo>
                    <a:lnTo>
                      <a:pt x="2181174" y="1930400"/>
                    </a:lnTo>
                    <a:lnTo>
                      <a:pt x="2213076" y="1953920"/>
                    </a:lnTo>
                    <a:lnTo>
                      <a:pt x="2213076" y="1952840"/>
                    </a:lnTo>
                    <a:lnTo>
                      <a:pt x="2185936" y="1930400"/>
                    </a:lnTo>
                    <a:lnTo>
                      <a:pt x="2167178" y="1905000"/>
                    </a:lnTo>
                    <a:lnTo>
                      <a:pt x="2197697" y="1930400"/>
                    </a:lnTo>
                    <a:lnTo>
                      <a:pt x="2232025" y="1955800"/>
                    </a:lnTo>
                    <a:lnTo>
                      <a:pt x="2270036" y="1981200"/>
                    </a:lnTo>
                    <a:lnTo>
                      <a:pt x="2311590" y="2019300"/>
                    </a:lnTo>
                    <a:lnTo>
                      <a:pt x="2356561" y="2044700"/>
                    </a:lnTo>
                    <a:lnTo>
                      <a:pt x="2404783" y="2082800"/>
                    </a:lnTo>
                    <a:lnTo>
                      <a:pt x="2418156" y="2089416"/>
                    </a:lnTo>
                    <a:lnTo>
                      <a:pt x="2425230" y="2095500"/>
                    </a:lnTo>
                    <a:lnTo>
                      <a:pt x="2426081" y="2095500"/>
                    </a:lnTo>
                    <a:lnTo>
                      <a:pt x="2419286" y="2089975"/>
                    </a:lnTo>
                    <a:lnTo>
                      <a:pt x="2456142" y="2108200"/>
                    </a:lnTo>
                    <a:lnTo>
                      <a:pt x="2510498" y="2146300"/>
                    </a:lnTo>
                    <a:lnTo>
                      <a:pt x="2500960" y="2146300"/>
                    </a:lnTo>
                    <a:lnTo>
                      <a:pt x="2545880" y="2171700"/>
                    </a:lnTo>
                    <a:lnTo>
                      <a:pt x="2576804" y="2197100"/>
                    </a:lnTo>
                    <a:lnTo>
                      <a:pt x="2605011" y="2209800"/>
                    </a:lnTo>
                    <a:lnTo>
                      <a:pt x="2641803" y="2235200"/>
                    </a:lnTo>
                    <a:lnTo>
                      <a:pt x="2622600" y="2222500"/>
                    </a:lnTo>
                    <a:lnTo>
                      <a:pt x="2636545" y="2235200"/>
                    </a:lnTo>
                    <a:lnTo>
                      <a:pt x="2661767" y="2247900"/>
                    </a:lnTo>
                    <a:lnTo>
                      <a:pt x="2694394" y="2273300"/>
                    </a:lnTo>
                    <a:lnTo>
                      <a:pt x="2730589" y="2298700"/>
                    </a:lnTo>
                    <a:lnTo>
                      <a:pt x="2744660" y="2311400"/>
                    </a:lnTo>
                    <a:lnTo>
                      <a:pt x="2762250" y="2311400"/>
                    </a:lnTo>
                    <a:lnTo>
                      <a:pt x="2780500" y="2324100"/>
                    </a:lnTo>
                    <a:lnTo>
                      <a:pt x="2796514" y="2336800"/>
                    </a:lnTo>
                    <a:lnTo>
                      <a:pt x="2788247" y="2336800"/>
                    </a:lnTo>
                    <a:lnTo>
                      <a:pt x="2771635" y="2325713"/>
                    </a:lnTo>
                    <a:lnTo>
                      <a:pt x="2751988" y="2312225"/>
                    </a:lnTo>
                    <a:lnTo>
                      <a:pt x="2765602" y="2322436"/>
                    </a:lnTo>
                    <a:lnTo>
                      <a:pt x="2771152" y="2326817"/>
                    </a:lnTo>
                    <a:lnTo>
                      <a:pt x="2773984" y="2329434"/>
                    </a:lnTo>
                    <a:lnTo>
                      <a:pt x="2786608" y="2337409"/>
                    </a:lnTo>
                    <a:lnTo>
                      <a:pt x="2791968" y="2340610"/>
                    </a:lnTo>
                    <a:lnTo>
                      <a:pt x="2801086" y="2349500"/>
                    </a:lnTo>
                    <a:lnTo>
                      <a:pt x="2826194" y="2362200"/>
                    </a:lnTo>
                    <a:lnTo>
                      <a:pt x="2843187" y="2374900"/>
                    </a:lnTo>
                    <a:lnTo>
                      <a:pt x="2843504" y="2374900"/>
                    </a:lnTo>
                    <a:lnTo>
                      <a:pt x="2844076" y="2375573"/>
                    </a:lnTo>
                    <a:lnTo>
                      <a:pt x="2846108" y="2377097"/>
                    </a:lnTo>
                    <a:lnTo>
                      <a:pt x="2844825" y="2376449"/>
                    </a:lnTo>
                    <a:lnTo>
                      <a:pt x="2854477" y="2387600"/>
                    </a:lnTo>
                    <a:lnTo>
                      <a:pt x="2854477" y="2346274"/>
                    </a:lnTo>
                    <a:lnTo>
                      <a:pt x="2838488" y="2336800"/>
                    </a:lnTo>
                    <a:lnTo>
                      <a:pt x="2817355" y="2311400"/>
                    </a:lnTo>
                    <a:lnTo>
                      <a:pt x="2738602" y="2263521"/>
                    </a:lnTo>
                    <a:lnTo>
                      <a:pt x="2738602" y="2286000"/>
                    </a:lnTo>
                    <a:lnTo>
                      <a:pt x="2736951" y="2286000"/>
                    </a:lnTo>
                    <a:lnTo>
                      <a:pt x="2735859" y="2283815"/>
                    </a:lnTo>
                    <a:lnTo>
                      <a:pt x="2738602" y="2286000"/>
                    </a:lnTo>
                    <a:lnTo>
                      <a:pt x="2738602" y="2263521"/>
                    </a:lnTo>
                    <a:lnTo>
                      <a:pt x="2733814" y="2260600"/>
                    </a:lnTo>
                    <a:lnTo>
                      <a:pt x="2720619" y="2244763"/>
                    </a:lnTo>
                    <a:lnTo>
                      <a:pt x="2720619" y="2264791"/>
                    </a:lnTo>
                    <a:lnTo>
                      <a:pt x="2715082" y="2261412"/>
                    </a:lnTo>
                    <a:lnTo>
                      <a:pt x="2714561" y="2260600"/>
                    </a:lnTo>
                    <a:lnTo>
                      <a:pt x="2713774" y="2260600"/>
                    </a:lnTo>
                    <a:lnTo>
                      <a:pt x="2673413" y="2235200"/>
                    </a:lnTo>
                    <a:lnTo>
                      <a:pt x="2635593" y="2209800"/>
                    </a:lnTo>
                    <a:lnTo>
                      <a:pt x="2639644" y="2209800"/>
                    </a:lnTo>
                    <a:lnTo>
                      <a:pt x="2636659" y="2205634"/>
                    </a:lnTo>
                    <a:lnTo>
                      <a:pt x="2642832" y="2209800"/>
                    </a:lnTo>
                    <a:lnTo>
                      <a:pt x="2670657" y="2222500"/>
                    </a:lnTo>
                    <a:lnTo>
                      <a:pt x="2671648" y="2224354"/>
                    </a:lnTo>
                    <a:lnTo>
                      <a:pt x="2704503" y="2247900"/>
                    </a:lnTo>
                    <a:lnTo>
                      <a:pt x="2716898" y="2260600"/>
                    </a:lnTo>
                    <a:lnTo>
                      <a:pt x="2720619" y="2264791"/>
                    </a:lnTo>
                    <a:lnTo>
                      <a:pt x="2720619" y="2244763"/>
                    </a:lnTo>
                    <a:lnTo>
                      <a:pt x="2712656" y="2235200"/>
                    </a:lnTo>
                    <a:lnTo>
                      <a:pt x="2695041" y="2224760"/>
                    </a:lnTo>
                    <a:lnTo>
                      <a:pt x="2700388" y="2235200"/>
                    </a:lnTo>
                    <a:lnTo>
                      <a:pt x="2689999" y="2222500"/>
                    </a:lnTo>
                    <a:lnTo>
                      <a:pt x="2644394" y="2184336"/>
                    </a:lnTo>
                    <a:lnTo>
                      <a:pt x="2626144" y="2171700"/>
                    </a:lnTo>
                    <a:lnTo>
                      <a:pt x="2607780" y="2159000"/>
                    </a:lnTo>
                    <a:lnTo>
                      <a:pt x="2605544" y="2157323"/>
                    </a:lnTo>
                    <a:lnTo>
                      <a:pt x="2608961" y="2159000"/>
                    </a:lnTo>
                    <a:lnTo>
                      <a:pt x="2592362" y="2146300"/>
                    </a:lnTo>
                    <a:lnTo>
                      <a:pt x="2584920" y="2141855"/>
                    </a:lnTo>
                    <a:lnTo>
                      <a:pt x="2573934" y="2133600"/>
                    </a:lnTo>
                    <a:lnTo>
                      <a:pt x="2571432" y="2131872"/>
                    </a:lnTo>
                    <a:lnTo>
                      <a:pt x="2574379" y="2135543"/>
                    </a:lnTo>
                    <a:lnTo>
                      <a:pt x="2571140" y="2133600"/>
                    </a:lnTo>
                    <a:lnTo>
                      <a:pt x="2548217" y="2120900"/>
                    </a:lnTo>
                    <a:lnTo>
                      <a:pt x="2532253" y="2111565"/>
                    </a:lnTo>
                    <a:lnTo>
                      <a:pt x="2557729" y="2133600"/>
                    </a:lnTo>
                    <a:lnTo>
                      <a:pt x="2577211" y="2146300"/>
                    </a:lnTo>
                    <a:lnTo>
                      <a:pt x="2587929" y="2159000"/>
                    </a:lnTo>
                    <a:lnTo>
                      <a:pt x="2597899" y="2171700"/>
                    </a:lnTo>
                    <a:lnTo>
                      <a:pt x="2592540" y="2171700"/>
                    </a:lnTo>
                    <a:lnTo>
                      <a:pt x="2582354" y="2159000"/>
                    </a:lnTo>
                    <a:lnTo>
                      <a:pt x="2577846" y="2159000"/>
                    </a:lnTo>
                    <a:lnTo>
                      <a:pt x="2605367" y="2184400"/>
                    </a:lnTo>
                    <a:lnTo>
                      <a:pt x="2615222" y="2191105"/>
                    </a:lnTo>
                    <a:lnTo>
                      <a:pt x="2598102" y="2184400"/>
                    </a:lnTo>
                    <a:lnTo>
                      <a:pt x="2579738" y="2171700"/>
                    </a:lnTo>
                    <a:lnTo>
                      <a:pt x="2569908" y="2165515"/>
                    </a:lnTo>
                    <a:lnTo>
                      <a:pt x="2543251" y="2146300"/>
                    </a:lnTo>
                    <a:lnTo>
                      <a:pt x="2533408" y="2142528"/>
                    </a:lnTo>
                    <a:lnTo>
                      <a:pt x="2519235" y="2133600"/>
                    </a:lnTo>
                    <a:lnTo>
                      <a:pt x="2532697" y="2142261"/>
                    </a:lnTo>
                    <a:lnTo>
                      <a:pt x="2510129" y="2133600"/>
                    </a:lnTo>
                    <a:lnTo>
                      <a:pt x="2462352" y="2095500"/>
                    </a:lnTo>
                    <a:lnTo>
                      <a:pt x="2455024" y="2089619"/>
                    </a:lnTo>
                    <a:lnTo>
                      <a:pt x="2449436" y="2082800"/>
                    </a:lnTo>
                    <a:lnTo>
                      <a:pt x="2423325" y="2070100"/>
                    </a:lnTo>
                    <a:lnTo>
                      <a:pt x="2356307" y="2019300"/>
                    </a:lnTo>
                    <a:lnTo>
                      <a:pt x="2331491" y="2006600"/>
                    </a:lnTo>
                    <a:lnTo>
                      <a:pt x="2295728" y="1981200"/>
                    </a:lnTo>
                    <a:lnTo>
                      <a:pt x="2261590" y="1955800"/>
                    </a:lnTo>
                    <a:lnTo>
                      <a:pt x="2231758" y="1930400"/>
                    </a:lnTo>
                    <a:lnTo>
                      <a:pt x="2208936" y="1917700"/>
                    </a:lnTo>
                    <a:lnTo>
                      <a:pt x="2215591" y="1917700"/>
                    </a:lnTo>
                    <a:lnTo>
                      <a:pt x="2198243" y="1905000"/>
                    </a:lnTo>
                    <a:lnTo>
                      <a:pt x="2146198" y="1866900"/>
                    </a:lnTo>
                    <a:lnTo>
                      <a:pt x="2157222" y="1866900"/>
                    </a:lnTo>
                    <a:lnTo>
                      <a:pt x="2139124" y="1854200"/>
                    </a:lnTo>
                    <a:lnTo>
                      <a:pt x="2132952" y="1854200"/>
                    </a:lnTo>
                    <a:lnTo>
                      <a:pt x="2131860" y="1849120"/>
                    </a:lnTo>
                    <a:lnTo>
                      <a:pt x="2121014" y="1841500"/>
                    </a:lnTo>
                    <a:lnTo>
                      <a:pt x="2112492" y="1834921"/>
                    </a:lnTo>
                    <a:lnTo>
                      <a:pt x="2112492" y="1854200"/>
                    </a:lnTo>
                    <a:lnTo>
                      <a:pt x="2109940" y="1854200"/>
                    </a:lnTo>
                    <a:lnTo>
                      <a:pt x="2086330" y="1841500"/>
                    </a:lnTo>
                    <a:lnTo>
                      <a:pt x="2079345" y="1834489"/>
                    </a:lnTo>
                    <a:lnTo>
                      <a:pt x="2079345" y="1841500"/>
                    </a:lnTo>
                    <a:lnTo>
                      <a:pt x="2032368" y="1803400"/>
                    </a:lnTo>
                    <a:lnTo>
                      <a:pt x="2011045" y="1790700"/>
                    </a:lnTo>
                    <a:lnTo>
                      <a:pt x="1984159" y="1765300"/>
                    </a:lnTo>
                    <a:lnTo>
                      <a:pt x="1981974" y="1764131"/>
                    </a:lnTo>
                    <a:lnTo>
                      <a:pt x="1982863" y="1765300"/>
                    </a:lnTo>
                    <a:lnTo>
                      <a:pt x="1980666" y="1765300"/>
                    </a:lnTo>
                    <a:lnTo>
                      <a:pt x="1977694" y="1761832"/>
                    </a:lnTo>
                    <a:lnTo>
                      <a:pt x="1960537" y="1752600"/>
                    </a:lnTo>
                    <a:lnTo>
                      <a:pt x="1949030" y="1739900"/>
                    </a:lnTo>
                    <a:lnTo>
                      <a:pt x="1957463" y="1744306"/>
                    </a:lnTo>
                    <a:lnTo>
                      <a:pt x="1950910" y="1739900"/>
                    </a:lnTo>
                    <a:lnTo>
                      <a:pt x="1932012" y="1727200"/>
                    </a:lnTo>
                    <a:lnTo>
                      <a:pt x="1892058" y="1689100"/>
                    </a:lnTo>
                    <a:lnTo>
                      <a:pt x="1860727" y="1663700"/>
                    </a:lnTo>
                    <a:lnTo>
                      <a:pt x="1848802" y="1663700"/>
                    </a:lnTo>
                    <a:lnTo>
                      <a:pt x="1820164" y="1638300"/>
                    </a:lnTo>
                    <a:lnTo>
                      <a:pt x="1812340" y="1625600"/>
                    </a:lnTo>
                    <a:lnTo>
                      <a:pt x="1815515" y="1625600"/>
                    </a:lnTo>
                    <a:lnTo>
                      <a:pt x="1806943" y="1618081"/>
                    </a:lnTo>
                    <a:lnTo>
                      <a:pt x="1839531" y="1638300"/>
                    </a:lnTo>
                    <a:lnTo>
                      <a:pt x="1883537" y="1676400"/>
                    </a:lnTo>
                    <a:lnTo>
                      <a:pt x="1927009" y="1714500"/>
                    </a:lnTo>
                    <a:lnTo>
                      <a:pt x="1915274" y="1701800"/>
                    </a:lnTo>
                    <a:lnTo>
                      <a:pt x="1945208" y="1727200"/>
                    </a:lnTo>
                    <a:lnTo>
                      <a:pt x="1984019" y="1752600"/>
                    </a:lnTo>
                    <a:lnTo>
                      <a:pt x="2027593" y="1790700"/>
                    </a:lnTo>
                    <a:lnTo>
                      <a:pt x="2071801" y="1828800"/>
                    </a:lnTo>
                    <a:lnTo>
                      <a:pt x="2071535" y="1828800"/>
                    </a:lnTo>
                    <a:lnTo>
                      <a:pt x="2079345" y="1841500"/>
                    </a:lnTo>
                    <a:lnTo>
                      <a:pt x="2079345" y="1834489"/>
                    </a:lnTo>
                    <a:lnTo>
                      <a:pt x="2076805" y="1831936"/>
                    </a:lnTo>
                    <a:lnTo>
                      <a:pt x="2112492" y="1854200"/>
                    </a:lnTo>
                    <a:lnTo>
                      <a:pt x="2112492" y="1834921"/>
                    </a:lnTo>
                    <a:lnTo>
                      <a:pt x="2104593" y="1828800"/>
                    </a:lnTo>
                    <a:lnTo>
                      <a:pt x="2088172" y="1816100"/>
                    </a:lnTo>
                    <a:lnTo>
                      <a:pt x="2085987" y="1816100"/>
                    </a:lnTo>
                    <a:lnTo>
                      <a:pt x="2078291" y="1810169"/>
                    </a:lnTo>
                    <a:lnTo>
                      <a:pt x="2067039" y="1803400"/>
                    </a:lnTo>
                    <a:lnTo>
                      <a:pt x="2065896" y="1803400"/>
                    </a:lnTo>
                    <a:lnTo>
                      <a:pt x="2044573" y="1780590"/>
                    </a:lnTo>
                    <a:lnTo>
                      <a:pt x="2048903" y="1783410"/>
                    </a:lnTo>
                    <a:lnTo>
                      <a:pt x="2058047" y="1790700"/>
                    </a:lnTo>
                    <a:lnTo>
                      <a:pt x="2065896" y="1794522"/>
                    </a:lnTo>
                    <a:lnTo>
                      <a:pt x="2077948" y="1803400"/>
                    </a:lnTo>
                    <a:lnTo>
                      <a:pt x="2069528" y="1803400"/>
                    </a:lnTo>
                    <a:lnTo>
                      <a:pt x="2078291" y="1810169"/>
                    </a:lnTo>
                    <a:lnTo>
                      <a:pt x="2088172" y="1816100"/>
                    </a:lnTo>
                    <a:lnTo>
                      <a:pt x="2095182" y="1816100"/>
                    </a:lnTo>
                    <a:lnTo>
                      <a:pt x="2097951" y="1818132"/>
                    </a:lnTo>
                    <a:lnTo>
                      <a:pt x="2091436" y="1811197"/>
                    </a:lnTo>
                    <a:lnTo>
                      <a:pt x="2084120" y="1803400"/>
                    </a:lnTo>
                    <a:lnTo>
                      <a:pt x="2067598" y="1795360"/>
                    </a:lnTo>
                    <a:lnTo>
                      <a:pt x="2071268" y="1798015"/>
                    </a:lnTo>
                    <a:lnTo>
                      <a:pt x="2065985" y="1794573"/>
                    </a:lnTo>
                    <a:lnTo>
                      <a:pt x="2067598" y="1795360"/>
                    </a:lnTo>
                    <a:lnTo>
                      <a:pt x="2043696" y="1778000"/>
                    </a:lnTo>
                    <a:lnTo>
                      <a:pt x="2028583" y="1765300"/>
                    </a:lnTo>
                    <a:lnTo>
                      <a:pt x="2002853" y="1739900"/>
                    </a:lnTo>
                    <a:lnTo>
                      <a:pt x="1999348" y="1736953"/>
                    </a:lnTo>
                    <a:lnTo>
                      <a:pt x="1981758" y="1727200"/>
                    </a:lnTo>
                    <a:lnTo>
                      <a:pt x="1973364" y="1714500"/>
                    </a:lnTo>
                    <a:lnTo>
                      <a:pt x="1965718" y="1714500"/>
                    </a:lnTo>
                    <a:lnTo>
                      <a:pt x="1945081" y="1701800"/>
                    </a:lnTo>
                    <a:lnTo>
                      <a:pt x="2027085" y="1765300"/>
                    </a:lnTo>
                    <a:lnTo>
                      <a:pt x="2026196" y="1765300"/>
                    </a:lnTo>
                    <a:lnTo>
                      <a:pt x="2023986" y="1765300"/>
                    </a:lnTo>
                    <a:lnTo>
                      <a:pt x="2004364" y="1752600"/>
                    </a:lnTo>
                    <a:lnTo>
                      <a:pt x="1989328" y="1739900"/>
                    </a:lnTo>
                    <a:lnTo>
                      <a:pt x="1973922" y="1727200"/>
                    </a:lnTo>
                    <a:lnTo>
                      <a:pt x="1953247" y="1714500"/>
                    </a:lnTo>
                    <a:lnTo>
                      <a:pt x="1954149" y="1714500"/>
                    </a:lnTo>
                    <a:lnTo>
                      <a:pt x="1939886" y="1701800"/>
                    </a:lnTo>
                    <a:lnTo>
                      <a:pt x="1897075" y="1663700"/>
                    </a:lnTo>
                    <a:lnTo>
                      <a:pt x="1893379" y="1663700"/>
                    </a:lnTo>
                    <a:lnTo>
                      <a:pt x="1878482" y="1651000"/>
                    </a:lnTo>
                    <a:lnTo>
                      <a:pt x="1860080" y="1638300"/>
                    </a:lnTo>
                    <a:lnTo>
                      <a:pt x="1845868" y="1625600"/>
                    </a:lnTo>
                    <a:lnTo>
                      <a:pt x="1830565" y="1612900"/>
                    </a:lnTo>
                    <a:lnTo>
                      <a:pt x="1825523" y="1604149"/>
                    </a:lnTo>
                    <a:lnTo>
                      <a:pt x="1820087" y="1600200"/>
                    </a:lnTo>
                    <a:lnTo>
                      <a:pt x="1800542" y="1585341"/>
                    </a:lnTo>
                    <a:lnTo>
                      <a:pt x="1800542" y="1620507"/>
                    </a:lnTo>
                    <a:lnTo>
                      <a:pt x="1789518" y="1612900"/>
                    </a:lnTo>
                    <a:lnTo>
                      <a:pt x="1794941" y="1612900"/>
                    </a:lnTo>
                    <a:lnTo>
                      <a:pt x="1800542" y="1620507"/>
                    </a:lnTo>
                    <a:lnTo>
                      <a:pt x="1800542" y="1585341"/>
                    </a:lnTo>
                    <a:lnTo>
                      <a:pt x="1792909" y="1579524"/>
                    </a:lnTo>
                    <a:lnTo>
                      <a:pt x="1782025" y="1574800"/>
                    </a:lnTo>
                    <a:lnTo>
                      <a:pt x="1785747" y="1574800"/>
                    </a:lnTo>
                    <a:lnTo>
                      <a:pt x="1763712" y="1562100"/>
                    </a:lnTo>
                    <a:lnTo>
                      <a:pt x="1742986" y="1536700"/>
                    </a:lnTo>
                    <a:lnTo>
                      <a:pt x="1720011" y="1524000"/>
                    </a:lnTo>
                    <a:lnTo>
                      <a:pt x="1691182" y="1498600"/>
                    </a:lnTo>
                    <a:lnTo>
                      <a:pt x="1699069" y="1498600"/>
                    </a:lnTo>
                    <a:lnTo>
                      <a:pt x="1671929" y="1473200"/>
                    </a:lnTo>
                    <a:lnTo>
                      <a:pt x="1641754" y="1447571"/>
                    </a:lnTo>
                    <a:lnTo>
                      <a:pt x="1642110" y="1447800"/>
                    </a:lnTo>
                    <a:lnTo>
                      <a:pt x="1663738" y="1460500"/>
                    </a:lnTo>
                    <a:lnTo>
                      <a:pt x="1732661" y="1518297"/>
                    </a:lnTo>
                    <a:lnTo>
                      <a:pt x="1653311" y="1447800"/>
                    </a:lnTo>
                    <a:lnTo>
                      <a:pt x="1626044" y="1422400"/>
                    </a:lnTo>
                    <a:lnTo>
                      <a:pt x="1612417" y="1409700"/>
                    </a:lnTo>
                    <a:lnTo>
                      <a:pt x="1620431" y="1422400"/>
                    </a:lnTo>
                    <a:lnTo>
                      <a:pt x="1592605" y="1397000"/>
                    </a:lnTo>
                    <a:lnTo>
                      <a:pt x="1589722" y="1397000"/>
                    </a:lnTo>
                    <a:lnTo>
                      <a:pt x="1570012" y="1371600"/>
                    </a:lnTo>
                    <a:lnTo>
                      <a:pt x="1544472" y="1360563"/>
                    </a:lnTo>
                    <a:lnTo>
                      <a:pt x="1555242" y="1371600"/>
                    </a:lnTo>
                    <a:lnTo>
                      <a:pt x="1558582" y="1371600"/>
                    </a:lnTo>
                    <a:lnTo>
                      <a:pt x="1583867" y="1397000"/>
                    </a:lnTo>
                    <a:lnTo>
                      <a:pt x="1614830" y="1427937"/>
                    </a:lnTo>
                    <a:lnTo>
                      <a:pt x="1583702" y="1409700"/>
                    </a:lnTo>
                    <a:lnTo>
                      <a:pt x="1547495" y="1371600"/>
                    </a:lnTo>
                    <a:lnTo>
                      <a:pt x="1524088" y="1346200"/>
                    </a:lnTo>
                    <a:lnTo>
                      <a:pt x="1531823" y="1358900"/>
                    </a:lnTo>
                    <a:lnTo>
                      <a:pt x="1529321" y="1358900"/>
                    </a:lnTo>
                    <a:lnTo>
                      <a:pt x="1505877" y="1333500"/>
                    </a:lnTo>
                    <a:lnTo>
                      <a:pt x="1504619" y="1332344"/>
                    </a:lnTo>
                    <a:lnTo>
                      <a:pt x="1506207" y="1333500"/>
                    </a:lnTo>
                    <a:lnTo>
                      <a:pt x="1512951" y="1333500"/>
                    </a:lnTo>
                    <a:lnTo>
                      <a:pt x="1496441" y="1324762"/>
                    </a:lnTo>
                    <a:lnTo>
                      <a:pt x="1492173" y="1320800"/>
                    </a:lnTo>
                    <a:lnTo>
                      <a:pt x="1478470" y="1308100"/>
                    </a:lnTo>
                    <a:lnTo>
                      <a:pt x="1475257" y="1305255"/>
                    </a:lnTo>
                    <a:lnTo>
                      <a:pt x="1458480" y="1295400"/>
                    </a:lnTo>
                    <a:lnTo>
                      <a:pt x="1436966" y="1270000"/>
                    </a:lnTo>
                    <a:lnTo>
                      <a:pt x="1415478" y="1257300"/>
                    </a:lnTo>
                    <a:lnTo>
                      <a:pt x="1423098" y="1257300"/>
                    </a:lnTo>
                    <a:lnTo>
                      <a:pt x="1414564" y="1250175"/>
                    </a:lnTo>
                    <a:lnTo>
                      <a:pt x="1414564" y="1256766"/>
                    </a:lnTo>
                    <a:lnTo>
                      <a:pt x="1393926" y="1244600"/>
                    </a:lnTo>
                    <a:lnTo>
                      <a:pt x="1405699" y="1244600"/>
                    </a:lnTo>
                    <a:lnTo>
                      <a:pt x="1414564" y="1256766"/>
                    </a:lnTo>
                    <a:lnTo>
                      <a:pt x="1414564" y="1250175"/>
                    </a:lnTo>
                    <a:lnTo>
                      <a:pt x="1407896" y="1244600"/>
                    </a:lnTo>
                    <a:lnTo>
                      <a:pt x="1424711" y="1257300"/>
                    </a:lnTo>
                    <a:lnTo>
                      <a:pt x="1453515" y="1282700"/>
                    </a:lnTo>
                    <a:lnTo>
                      <a:pt x="1468437" y="1295400"/>
                    </a:lnTo>
                    <a:lnTo>
                      <a:pt x="1400263" y="1231900"/>
                    </a:lnTo>
                    <a:lnTo>
                      <a:pt x="1391221" y="1223479"/>
                    </a:lnTo>
                    <a:lnTo>
                      <a:pt x="1388694" y="1219200"/>
                    </a:lnTo>
                    <a:lnTo>
                      <a:pt x="1376387" y="1208519"/>
                    </a:lnTo>
                    <a:lnTo>
                      <a:pt x="1376387" y="1219200"/>
                    </a:lnTo>
                    <a:lnTo>
                      <a:pt x="1372946" y="1219200"/>
                    </a:lnTo>
                    <a:lnTo>
                      <a:pt x="1370723" y="1214297"/>
                    </a:lnTo>
                    <a:lnTo>
                      <a:pt x="1376387" y="1219200"/>
                    </a:lnTo>
                    <a:lnTo>
                      <a:pt x="1376387" y="1208519"/>
                    </a:lnTo>
                    <a:lnTo>
                      <a:pt x="1374787" y="1207135"/>
                    </a:lnTo>
                    <a:lnTo>
                      <a:pt x="1374787" y="1216939"/>
                    </a:lnTo>
                    <a:lnTo>
                      <a:pt x="1370190" y="1213104"/>
                    </a:lnTo>
                    <a:lnTo>
                      <a:pt x="1368755" y="1209941"/>
                    </a:lnTo>
                    <a:lnTo>
                      <a:pt x="1374787" y="1216939"/>
                    </a:lnTo>
                    <a:lnTo>
                      <a:pt x="1374787" y="1207135"/>
                    </a:lnTo>
                    <a:lnTo>
                      <a:pt x="1374063" y="1206500"/>
                    </a:lnTo>
                    <a:lnTo>
                      <a:pt x="1358341" y="1193800"/>
                    </a:lnTo>
                    <a:lnTo>
                      <a:pt x="1348219" y="1186053"/>
                    </a:lnTo>
                    <a:lnTo>
                      <a:pt x="1365796" y="1206500"/>
                    </a:lnTo>
                    <a:lnTo>
                      <a:pt x="1364830" y="1206500"/>
                    </a:lnTo>
                    <a:lnTo>
                      <a:pt x="1325003" y="1181100"/>
                    </a:lnTo>
                    <a:lnTo>
                      <a:pt x="1243012" y="1104900"/>
                    </a:lnTo>
                    <a:lnTo>
                      <a:pt x="1209662" y="1079500"/>
                    </a:lnTo>
                    <a:lnTo>
                      <a:pt x="1232636" y="1103185"/>
                    </a:lnTo>
                    <a:lnTo>
                      <a:pt x="1219771" y="1092200"/>
                    </a:lnTo>
                    <a:lnTo>
                      <a:pt x="1198740" y="1066800"/>
                    </a:lnTo>
                    <a:lnTo>
                      <a:pt x="1180617" y="1054100"/>
                    </a:lnTo>
                    <a:lnTo>
                      <a:pt x="1174483" y="1054100"/>
                    </a:lnTo>
                    <a:lnTo>
                      <a:pt x="1158163" y="1041400"/>
                    </a:lnTo>
                    <a:lnTo>
                      <a:pt x="1155001" y="1028700"/>
                    </a:lnTo>
                    <a:lnTo>
                      <a:pt x="1169123" y="1041400"/>
                    </a:lnTo>
                    <a:lnTo>
                      <a:pt x="1204620" y="1066800"/>
                    </a:lnTo>
                    <a:lnTo>
                      <a:pt x="1208697" y="1070000"/>
                    </a:lnTo>
                    <a:lnTo>
                      <a:pt x="1199413" y="1054100"/>
                    </a:lnTo>
                    <a:lnTo>
                      <a:pt x="1180515" y="1041400"/>
                    </a:lnTo>
                    <a:lnTo>
                      <a:pt x="1186561" y="1041400"/>
                    </a:lnTo>
                    <a:lnTo>
                      <a:pt x="1174864" y="1028700"/>
                    </a:lnTo>
                    <a:lnTo>
                      <a:pt x="1163154" y="1016000"/>
                    </a:lnTo>
                    <a:lnTo>
                      <a:pt x="1151445" y="1003300"/>
                    </a:lnTo>
                    <a:lnTo>
                      <a:pt x="1137056" y="1003300"/>
                    </a:lnTo>
                    <a:lnTo>
                      <a:pt x="1128306" y="990600"/>
                    </a:lnTo>
                    <a:lnTo>
                      <a:pt x="1117663" y="990600"/>
                    </a:lnTo>
                    <a:lnTo>
                      <a:pt x="1114196" y="977900"/>
                    </a:lnTo>
                    <a:lnTo>
                      <a:pt x="1111719" y="977900"/>
                    </a:lnTo>
                    <a:lnTo>
                      <a:pt x="1098346" y="965200"/>
                    </a:lnTo>
                    <a:lnTo>
                      <a:pt x="1087882" y="965200"/>
                    </a:lnTo>
                    <a:lnTo>
                      <a:pt x="1072743" y="952500"/>
                    </a:lnTo>
                    <a:lnTo>
                      <a:pt x="1067879" y="952500"/>
                    </a:lnTo>
                    <a:lnTo>
                      <a:pt x="1063002" y="939800"/>
                    </a:lnTo>
                    <a:lnTo>
                      <a:pt x="1058989" y="952500"/>
                    </a:lnTo>
                    <a:lnTo>
                      <a:pt x="1037590" y="977900"/>
                    </a:lnTo>
                    <a:lnTo>
                      <a:pt x="1027061" y="990600"/>
                    </a:lnTo>
                    <a:lnTo>
                      <a:pt x="1016762" y="1003300"/>
                    </a:lnTo>
                    <a:lnTo>
                      <a:pt x="1010831" y="1003300"/>
                    </a:lnTo>
                    <a:lnTo>
                      <a:pt x="1018819" y="990600"/>
                    </a:lnTo>
                    <a:lnTo>
                      <a:pt x="1027633" y="977900"/>
                    </a:lnTo>
                    <a:lnTo>
                      <a:pt x="1036586" y="965200"/>
                    </a:lnTo>
                    <a:lnTo>
                      <a:pt x="1032802" y="965200"/>
                    </a:lnTo>
                    <a:lnTo>
                      <a:pt x="1027328" y="977900"/>
                    </a:lnTo>
                    <a:lnTo>
                      <a:pt x="1021118" y="977900"/>
                    </a:lnTo>
                    <a:lnTo>
                      <a:pt x="1028217" y="965200"/>
                    </a:lnTo>
                    <a:lnTo>
                      <a:pt x="1023531" y="965200"/>
                    </a:lnTo>
                    <a:lnTo>
                      <a:pt x="1014755" y="977900"/>
                    </a:lnTo>
                    <a:lnTo>
                      <a:pt x="1019340" y="977900"/>
                    </a:lnTo>
                    <a:lnTo>
                      <a:pt x="1015403" y="990600"/>
                    </a:lnTo>
                    <a:lnTo>
                      <a:pt x="1008938" y="990600"/>
                    </a:lnTo>
                    <a:lnTo>
                      <a:pt x="1008938" y="1005166"/>
                    </a:lnTo>
                    <a:lnTo>
                      <a:pt x="1003185" y="1016000"/>
                    </a:lnTo>
                    <a:lnTo>
                      <a:pt x="996556" y="1028700"/>
                    </a:lnTo>
                    <a:lnTo>
                      <a:pt x="990942" y="1028700"/>
                    </a:lnTo>
                    <a:lnTo>
                      <a:pt x="997864" y="1016000"/>
                    </a:lnTo>
                    <a:lnTo>
                      <a:pt x="1008938" y="1005166"/>
                    </a:lnTo>
                    <a:lnTo>
                      <a:pt x="1008938" y="990600"/>
                    </a:lnTo>
                    <a:lnTo>
                      <a:pt x="1006271" y="990600"/>
                    </a:lnTo>
                    <a:lnTo>
                      <a:pt x="1014755" y="977900"/>
                    </a:lnTo>
                    <a:lnTo>
                      <a:pt x="1013764" y="977900"/>
                    </a:lnTo>
                    <a:lnTo>
                      <a:pt x="1003173" y="990600"/>
                    </a:lnTo>
                    <a:lnTo>
                      <a:pt x="1005776" y="990600"/>
                    </a:lnTo>
                    <a:lnTo>
                      <a:pt x="991666" y="1016000"/>
                    </a:lnTo>
                    <a:lnTo>
                      <a:pt x="990003" y="1016000"/>
                    </a:lnTo>
                    <a:lnTo>
                      <a:pt x="990003" y="1028700"/>
                    </a:lnTo>
                    <a:lnTo>
                      <a:pt x="977112" y="1054100"/>
                    </a:lnTo>
                    <a:lnTo>
                      <a:pt x="964514" y="1066800"/>
                    </a:lnTo>
                    <a:lnTo>
                      <a:pt x="962177" y="1069213"/>
                    </a:lnTo>
                    <a:lnTo>
                      <a:pt x="963803" y="1066800"/>
                    </a:lnTo>
                    <a:lnTo>
                      <a:pt x="977201" y="1041400"/>
                    </a:lnTo>
                    <a:lnTo>
                      <a:pt x="989050" y="1028700"/>
                    </a:lnTo>
                    <a:lnTo>
                      <a:pt x="990003" y="1028700"/>
                    </a:lnTo>
                    <a:lnTo>
                      <a:pt x="990003" y="1016000"/>
                    </a:lnTo>
                    <a:lnTo>
                      <a:pt x="987513" y="1016000"/>
                    </a:lnTo>
                    <a:lnTo>
                      <a:pt x="991704" y="1004417"/>
                    </a:lnTo>
                    <a:lnTo>
                      <a:pt x="982599" y="1016000"/>
                    </a:lnTo>
                    <a:lnTo>
                      <a:pt x="972210" y="1028700"/>
                    </a:lnTo>
                    <a:lnTo>
                      <a:pt x="966685" y="1041831"/>
                    </a:lnTo>
                    <a:lnTo>
                      <a:pt x="985685" y="1017739"/>
                    </a:lnTo>
                    <a:lnTo>
                      <a:pt x="986396" y="1016000"/>
                    </a:lnTo>
                    <a:lnTo>
                      <a:pt x="987056" y="1016000"/>
                    </a:lnTo>
                    <a:lnTo>
                      <a:pt x="985685" y="1017739"/>
                    </a:lnTo>
                    <a:lnTo>
                      <a:pt x="975918" y="1041400"/>
                    </a:lnTo>
                    <a:lnTo>
                      <a:pt x="961783" y="1054100"/>
                    </a:lnTo>
                    <a:lnTo>
                      <a:pt x="945540" y="1079500"/>
                    </a:lnTo>
                    <a:lnTo>
                      <a:pt x="941349" y="1085710"/>
                    </a:lnTo>
                    <a:lnTo>
                      <a:pt x="941349" y="1092200"/>
                    </a:lnTo>
                    <a:lnTo>
                      <a:pt x="936752" y="1104900"/>
                    </a:lnTo>
                    <a:lnTo>
                      <a:pt x="933335" y="1104900"/>
                    </a:lnTo>
                    <a:lnTo>
                      <a:pt x="941349" y="1092200"/>
                    </a:lnTo>
                    <a:lnTo>
                      <a:pt x="941349" y="1085710"/>
                    </a:lnTo>
                    <a:lnTo>
                      <a:pt x="928370" y="1104900"/>
                    </a:lnTo>
                    <a:lnTo>
                      <a:pt x="920737" y="1116431"/>
                    </a:lnTo>
                    <a:lnTo>
                      <a:pt x="922388" y="1113078"/>
                    </a:lnTo>
                    <a:lnTo>
                      <a:pt x="910590" y="1130300"/>
                    </a:lnTo>
                    <a:lnTo>
                      <a:pt x="898144" y="1143000"/>
                    </a:lnTo>
                    <a:lnTo>
                      <a:pt x="884567" y="1178356"/>
                    </a:lnTo>
                    <a:lnTo>
                      <a:pt x="883158" y="1181100"/>
                    </a:lnTo>
                    <a:lnTo>
                      <a:pt x="884161" y="1179410"/>
                    </a:lnTo>
                    <a:lnTo>
                      <a:pt x="883513" y="1181100"/>
                    </a:lnTo>
                    <a:lnTo>
                      <a:pt x="864069" y="1219200"/>
                    </a:lnTo>
                    <a:lnTo>
                      <a:pt x="837196" y="1270000"/>
                    </a:lnTo>
                    <a:lnTo>
                      <a:pt x="833310" y="1270000"/>
                    </a:lnTo>
                    <a:lnTo>
                      <a:pt x="827938" y="1282700"/>
                    </a:lnTo>
                    <a:lnTo>
                      <a:pt x="822083" y="1295400"/>
                    </a:lnTo>
                    <a:lnTo>
                      <a:pt x="809790" y="1320800"/>
                    </a:lnTo>
                    <a:lnTo>
                      <a:pt x="803389" y="1346200"/>
                    </a:lnTo>
                    <a:lnTo>
                      <a:pt x="803605" y="1346200"/>
                    </a:lnTo>
                    <a:lnTo>
                      <a:pt x="792924" y="1371600"/>
                    </a:lnTo>
                    <a:lnTo>
                      <a:pt x="784059" y="1397000"/>
                    </a:lnTo>
                    <a:lnTo>
                      <a:pt x="780834" y="1397000"/>
                    </a:lnTo>
                    <a:lnTo>
                      <a:pt x="776097" y="1409700"/>
                    </a:lnTo>
                    <a:lnTo>
                      <a:pt x="772236" y="1422400"/>
                    </a:lnTo>
                    <a:lnTo>
                      <a:pt x="768985" y="1435100"/>
                    </a:lnTo>
                    <a:lnTo>
                      <a:pt x="764984" y="1447800"/>
                    </a:lnTo>
                    <a:lnTo>
                      <a:pt x="759980" y="1447800"/>
                    </a:lnTo>
                    <a:lnTo>
                      <a:pt x="768413" y="1422171"/>
                    </a:lnTo>
                    <a:lnTo>
                      <a:pt x="772871" y="1409700"/>
                    </a:lnTo>
                    <a:lnTo>
                      <a:pt x="777824" y="1396936"/>
                    </a:lnTo>
                    <a:lnTo>
                      <a:pt x="779614" y="1392453"/>
                    </a:lnTo>
                    <a:lnTo>
                      <a:pt x="777290" y="1397000"/>
                    </a:lnTo>
                    <a:lnTo>
                      <a:pt x="765949" y="1422400"/>
                    </a:lnTo>
                    <a:lnTo>
                      <a:pt x="756577" y="1447800"/>
                    </a:lnTo>
                    <a:lnTo>
                      <a:pt x="751547" y="1456842"/>
                    </a:lnTo>
                    <a:lnTo>
                      <a:pt x="732167" y="1498600"/>
                    </a:lnTo>
                    <a:lnTo>
                      <a:pt x="716978" y="1536700"/>
                    </a:lnTo>
                    <a:lnTo>
                      <a:pt x="711962" y="1549400"/>
                    </a:lnTo>
                    <a:lnTo>
                      <a:pt x="695807" y="1600200"/>
                    </a:lnTo>
                    <a:lnTo>
                      <a:pt x="692099" y="1612900"/>
                    </a:lnTo>
                    <a:lnTo>
                      <a:pt x="688670" y="1625600"/>
                    </a:lnTo>
                    <a:lnTo>
                      <a:pt x="685355" y="1638300"/>
                    </a:lnTo>
                    <a:lnTo>
                      <a:pt x="669048" y="1689100"/>
                    </a:lnTo>
                    <a:lnTo>
                      <a:pt x="665822" y="1701800"/>
                    </a:lnTo>
                    <a:lnTo>
                      <a:pt x="662711" y="1701800"/>
                    </a:lnTo>
                    <a:lnTo>
                      <a:pt x="659752" y="1714500"/>
                    </a:lnTo>
                    <a:lnTo>
                      <a:pt x="634072" y="1816100"/>
                    </a:lnTo>
                    <a:lnTo>
                      <a:pt x="614781" y="1905000"/>
                    </a:lnTo>
                    <a:lnTo>
                      <a:pt x="616991" y="1905000"/>
                    </a:lnTo>
                    <a:lnTo>
                      <a:pt x="621588" y="1892300"/>
                    </a:lnTo>
                    <a:lnTo>
                      <a:pt x="625906" y="1866900"/>
                    </a:lnTo>
                    <a:lnTo>
                      <a:pt x="629983" y="1841500"/>
                    </a:lnTo>
                    <a:lnTo>
                      <a:pt x="634098" y="1828800"/>
                    </a:lnTo>
                    <a:lnTo>
                      <a:pt x="638479" y="1803400"/>
                    </a:lnTo>
                    <a:lnTo>
                      <a:pt x="641286" y="1790700"/>
                    </a:lnTo>
                    <a:lnTo>
                      <a:pt x="641426" y="1803400"/>
                    </a:lnTo>
                    <a:lnTo>
                      <a:pt x="639813" y="1803400"/>
                    </a:lnTo>
                    <a:lnTo>
                      <a:pt x="637387" y="1816100"/>
                    </a:lnTo>
                    <a:lnTo>
                      <a:pt x="635266" y="1828800"/>
                    </a:lnTo>
                    <a:lnTo>
                      <a:pt x="636625" y="1828800"/>
                    </a:lnTo>
                    <a:lnTo>
                      <a:pt x="631215" y="1854200"/>
                    </a:lnTo>
                    <a:lnTo>
                      <a:pt x="626910" y="1879600"/>
                    </a:lnTo>
                    <a:lnTo>
                      <a:pt x="623735" y="1905000"/>
                    </a:lnTo>
                    <a:lnTo>
                      <a:pt x="621753" y="1917700"/>
                    </a:lnTo>
                    <a:lnTo>
                      <a:pt x="628726" y="1892300"/>
                    </a:lnTo>
                    <a:lnTo>
                      <a:pt x="633044" y="1866900"/>
                    </a:lnTo>
                    <a:lnTo>
                      <a:pt x="635495" y="1854200"/>
                    </a:lnTo>
                    <a:lnTo>
                      <a:pt x="636879" y="1841500"/>
                    </a:lnTo>
                    <a:lnTo>
                      <a:pt x="638060" y="1828520"/>
                    </a:lnTo>
                    <a:lnTo>
                      <a:pt x="639711" y="1816100"/>
                    </a:lnTo>
                    <a:lnTo>
                      <a:pt x="643051" y="1803400"/>
                    </a:lnTo>
                    <a:lnTo>
                      <a:pt x="646087" y="1790700"/>
                    </a:lnTo>
                    <a:lnTo>
                      <a:pt x="649122" y="1778000"/>
                    </a:lnTo>
                    <a:lnTo>
                      <a:pt x="663867" y="1727200"/>
                    </a:lnTo>
                    <a:lnTo>
                      <a:pt x="667550" y="1714500"/>
                    </a:lnTo>
                    <a:lnTo>
                      <a:pt x="666051" y="1714500"/>
                    </a:lnTo>
                    <a:lnTo>
                      <a:pt x="662254" y="1727200"/>
                    </a:lnTo>
                    <a:lnTo>
                      <a:pt x="661568" y="1727200"/>
                    </a:lnTo>
                    <a:lnTo>
                      <a:pt x="665492" y="1714500"/>
                    </a:lnTo>
                    <a:lnTo>
                      <a:pt x="669340" y="1701800"/>
                    </a:lnTo>
                    <a:lnTo>
                      <a:pt x="673036" y="1689100"/>
                    </a:lnTo>
                    <a:lnTo>
                      <a:pt x="676554" y="1676400"/>
                    </a:lnTo>
                    <a:lnTo>
                      <a:pt x="683323" y="1663700"/>
                    </a:lnTo>
                    <a:lnTo>
                      <a:pt x="679983" y="1663700"/>
                    </a:lnTo>
                    <a:lnTo>
                      <a:pt x="693585" y="1625600"/>
                    </a:lnTo>
                    <a:lnTo>
                      <a:pt x="707517" y="1587500"/>
                    </a:lnTo>
                    <a:lnTo>
                      <a:pt x="722071" y="1549400"/>
                    </a:lnTo>
                    <a:lnTo>
                      <a:pt x="737527" y="1511300"/>
                    </a:lnTo>
                    <a:lnTo>
                      <a:pt x="734834" y="1511300"/>
                    </a:lnTo>
                    <a:lnTo>
                      <a:pt x="737768" y="1498600"/>
                    </a:lnTo>
                    <a:lnTo>
                      <a:pt x="741743" y="1485900"/>
                    </a:lnTo>
                    <a:lnTo>
                      <a:pt x="746163" y="1473200"/>
                    </a:lnTo>
                    <a:lnTo>
                      <a:pt x="749541" y="1463294"/>
                    </a:lnTo>
                    <a:lnTo>
                      <a:pt x="749630" y="1473200"/>
                    </a:lnTo>
                    <a:lnTo>
                      <a:pt x="753440" y="1460500"/>
                    </a:lnTo>
                    <a:lnTo>
                      <a:pt x="759485" y="1448765"/>
                    </a:lnTo>
                    <a:lnTo>
                      <a:pt x="756031" y="1460500"/>
                    </a:lnTo>
                    <a:lnTo>
                      <a:pt x="751789" y="1473200"/>
                    </a:lnTo>
                    <a:lnTo>
                      <a:pt x="746226" y="1485900"/>
                    </a:lnTo>
                    <a:lnTo>
                      <a:pt x="738555" y="1511300"/>
                    </a:lnTo>
                    <a:lnTo>
                      <a:pt x="755002" y="1473200"/>
                    </a:lnTo>
                    <a:lnTo>
                      <a:pt x="734923" y="1524000"/>
                    </a:lnTo>
                    <a:lnTo>
                      <a:pt x="726097" y="1556524"/>
                    </a:lnTo>
                    <a:lnTo>
                      <a:pt x="728814" y="1549400"/>
                    </a:lnTo>
                    <a:lnTo>
                      <a:pt x="741235" y="1511300"/>
                    </a:lnTo>
                    <a:lnTo>
                      <a:pt x="745020" y="1511300"/>
                    </a:lnTo>
                    <a:lnTo>
                      <a:pt x="749160" y="1498600"/>
                    </a:lnTo>
                    <a:lnTo>
                      <a:pt x="753529" y="1485900"/>
                    </a:lnTo>
                    <a:lnTo>
                      <a:pt x="757986" y="1473200"/>
                    </a:lnTo>
                    <a:lnTo>
                      <a:pt x="749998" y="1498600"/>
                    </a:lnTo>
                    <a:lnTo>
                      <a:pt x="759371" y="1473200"/>
                    </a:lnTo>
                    <a:lnTo>
                      <a:pt x="782802" y="1409700"/>
                    </a:lnTo>
                    <a:lnTo>
                      <a:pt x="794956" y="1384300"/>
                    </a:lnTo>
                    <a:lnTo>
                      <a:pt x="799769" y="1358900"/>
                    </a:lnTo>
                    <a:lnTo>
                      <a:pt x="801458" y="1358900"/>
                    </a:lnTo>
                    <a:lnTo>
                      <a:pt x="806602" y="1346200"/>
                    </a:lnTo>
                    <a:lnTo>
                      <a:pt x="821766" y="1308100"/>
                    </a:lnTo>
                    <a:lnTo>
                      <a:pt x="835787" y="1282700"/>
                    </a:lnTo>
                    <a:lnTo>
                      <a:pt x="846404" y="1257300"/>
                    </a:lnTo>
                    <a:lnTo>
                      <a:pt x="850950" y="1257300"/>
                    </a:lnTo>
                    <a:lnTo>
                      <a:pt x="863079" y="1231900"/>
                    </a:lnTo>
                    <a:lnTo>
                      <a:pt x="909294" y="1143000"/>
                    </a:lnTo>
                    <a:lnTo>
                      <a:pt x="930795" y="1108938"/>
                    </a:lnTo>
                    <a:lnTo>
                      <a:pt x="927722" y="1117600"/>
                    </a:lnTo>
                    <a:lnTo>
                      <a:pt x="923264" y="1130300"/>
                    </a:lnTo>
                    <a:lnTo>
                      <a:pt x="944473" y="1095654"/>
                    </a:lnTo>
                    <a:lnTo>
                      <a:pt x="940054" y="1104900"/>
                    </a:lnTo>
                    <a:lnTo>
                      <a:pt x="916508" y="1143000"/>
                    </a:lnTo>
                    <a:lnTo>
                      <a:pt x="893851" y="1181100"/>
                    </a:lnTo>
                    <a:lnTo>
                      <a:pt x="872032" y="1219200"/>
                    </a:lnTo>
                    <a:lnTo>
                      <a:pt x="850950" y="1257300"/>
                    </a:lnTo>
                    <a:lnTo>
                      <a:pt x="852195" y="1257300"/>
                    </a:lnTo>
                    <a:lnTo>
                      <a:pt x="851763" y="1270000"/>
                    </a:lnTo>
                    <a:lnTo>
                      <a:pt x="845197" y="1282700"/>
                    </a:lnTo>
                    <a:lnTo>
                      <a:pt x="831037" y="1308100"/>
                    </a:lnTo>
                    <a:lnTo>
                      <a:pt x="824420" y="1320800"/>
                    </a:lnTo>
                    <a:lnTo>
                      <a:pt x="818718" y="1333500"/>
                    </a:lnTo>
                    <a:lnTo>
                      <a:pt x="814006" y="1346200"/>
                    </a:lnTo>
                    <a:lnTo>
                      <a:pt x="808990" y="1346200"/>
                    </a:lnTo>
                    <a:lnTo>
                      <a:pt x="803338" y="1358900"/>
                    </a:lnTo>
                    <a:lnTo>
                      <a:pt x="795947" y="1384300"/>
                    </a:lnTo>
                    <a:lnTo>
                      <a:pt x="787958" y="1409700"/>
                    </a:lnTo>
                    <a:lnTo>
                      <a:pt x="780542" y="1422400"/>
                    </a:lnTo>
                    <a:lnTo>
                      <a:pt x="774395" y="1447800"/>
                    </a:lnTo>
                    <a:lnTo>
                      <a:pt x="770039" y="1460500"/>
                    </a:lnTo>
                    <a:lnTo>
                      <a:pt x="769912" y="1460500"/>
                    </a:lnTo>
                    <a:lnTo>
                      <a:pt x="765136" y="1473200"/>
                    </a:lnTo>
                    <a:lnTo>
                      <a:pt x="761568" y="1485900"/>
                    </a:lnTo>
                    <a:lnTo>
                      <a:pt x="757821" y="1485900"/>
                    </a:lnTo>
                    <a:lnTo>
                      <a:pt x="753884" y="1498600"/>
                    </a:lnTo>
                    <a:lnTo>
                      <a:pt x="749719" y="1511300"/>
                    </a:lnTo>
                    <a:lnTo>
                      <a:pt x="745604" y="1524000"/>
                    </a:lnTo>
                    <a:lnTo>
                      <a:pt x="744359" y="1524000"/>
                    </a:lnTo>
                    <a:lnTo>
                      <a:pt x="744359" y="1587500"/>
                    </a:lnTo>
                    <a:lnTo>
                      <a:pt x="743026" y="1600200"/>
                    </a:lnTo>
                    <a:lnTo>
                      <a:pt x="738657" y="1612900"/>
                    </a:lnTo>
                    <a:lnTo>
                      <a:pt x="733666" y="1623148"/>
                    </a:lnTo>
                    <a:lnTo>
                      <a:pt x="737057" y="1612900"/>
                    </a:lnTo>
                    <a:lnTo>
                      <a:pt x="741400" y="1600200"/>
                    </a:lnTo>
                    <a:lnTo>
                      <a:pt x="744359" y="1587500"/>
                    </a:lnTo>
                    <a:lnTo>
                      <a:pt x="744359" y="1524000"/>
                    </a:lnTo>
                    <a:lnTo>
                      <a:pt x="741375" y="1524000"/>
                    </a:lnTo>
                    <a:lnTo>
                      <a:pt x="732231" y="1549400"/>
                    </a:lnTo>
                    <a:lnTo>
                      <a:pt x="730605" y="1554213"/>
                    </a:lnTo>
                    <a:lnTo>
                      <a:pt x="730605" y="1632585"/>
                    </a:lnTo>
                    <a:lnTo>
                      <a:pt x="725678" y="1651000"/>
                    </a:lnTo>
                    <a:lnTo>
                      <a:pt x="718769" y="1676400"/>
                    </a:lnTo>
                    <a:lnTo>
                      <a:pt x="712685" y="1701800"/>
                    </a:lnTo>
                    <a:lnTo>
                      <a:pt x="708380" y="1727200"/>
                    </a:lnTo>
                    <a:lnTo>
                      <a:pt x="700176" y="1752600"/>
                    </a:lnTo>
                    <a:lnTo>
                      <a:pt x="689965" y="1790700"/>
                    </a:lnTo>
                    <a:lnTo>
                      <a:pt x="681723" y="1816100"/>
                    </a:lnTo>
                    <a:lnTo>
                      <a:pt x="679373" y="1828800"/>
                    </a:lnTo>
                    <a:lnTo>
                      <a:pt x="676821" y="1854200"/>
                    </a:lnTo>
                    <a:lnTo>
                      <a:pt x="672566" y="1866900"/>
                    </a:lnTo>
                    <a:lnTo>
                      <a:pt x="667143" y="1892300"/>
                    </a:lnTo>
                    <a:lnTo>
                      <a:pt x="661162" y="1917903"/>
                    </a:lnTo>
                    <a:lnTo>
                      <a:pt x="655980" y="1943100"/>
                    </a:lnTo>
                    <a:lnTo>
                      <a:pt x="651649" y="1968500"/>
                    </a:lnTo>
                    <a:lnTo>
                      <a:pt x="648385" y="1993900"/>
                    </a:lnTo>
                    <a:lnTo>
                      <a:pt x="641578" y="2032000"/>
                    </a:lnTo>
                    <a:lnTo>
                      <a:pt x="637082" y="2057400"/>
                    </a:lnTo>
                    <a:lnTo>
                      <a:pt x="635254" y="2057400"/>
                    </a:lnTo>
                    <a:lnTo>
                      <a:pt x="633603" y="2070100"/>
                    </a:lnTo>
                    <a:lnTo>
                      <a:pt x="632079" y="2070100"/>
                    </a:lnTo>
                    <a:lnTo>
                      <a:pt x="629246" y="2082800"/>
                    </a:lnTo>
                    <a:lnTo>
                      <a:pt x="627849" y="2095500"/>
                    </a:lnTo>
                    <a:lnTo>
                      <a:pt x="626389" y="2108200"/>
                    </a:lnTo>
                    <a:lnTo>
                      <a:pt x="624840" y="2108200"/>
                    </a:lnTo>
                    <a:lnTo>
                      <a:pt x="623087" y="2120900"/>
                    </a:lnTo>
                    <a:lnTo>
                      <a:pt x="621258" y="2133600"/>
                    </a:lnTo>
                    <a:lnTo>
                      <a:pt x="617512" y="2159000"/>
                    </a:lnTo>
                    <a:lnTo>
                      <a:pt x="619201" y="2159000"/>
                    </a:lnTo>
                    <a:lnTo>
                      <a:pt x="620864" y="2146033"/>
                    </a:lnTo>
                    <a:lnTo>
                      <a:pt x="622528" y="2133600"/>
                    </a:lnTo>
                    <a:lnTo>
                      <a:pt x="624420" y="2133600"/>
                    </a:lnTo>
                    <a:lnTo>
                      <a:pt x="611670" y="2235200"/>
                    </a:lnTo>
                    <a:lnTo>
                      <a:pt x="600100" y="2349500"/>
                    </a:lnTo>
                    <a:lnTo>
                      <a:pt x="599135" y="2349500"/>
                    </a:lnTo>
                    <a:lnTo>
                      <a:pt x="601052" y="2324100"/>
                    </a:lnTo>
                    <a:lnTo>
                      <a:pt x="603846" y="2298700"/>
                    </a:lnTo>
                    <a:lnTo>
                      <a:pt x="605523" y="2286000"/>
                    </a:lnTo>
                    <a:lnTo>
                      <a:pt x="598309" y="2324100"/>
                    </a:lnTo>
                    <a:lnTo>
                      <a:pt x="599681" y="2311400"/>
                    </a:lnTo>
                    <a:lnTo>
                      <a:pt x="600367" y="2298700"/>
                    </a:lnTo>
                    <a:lnTo>
                      <a:pt x="601052" y="2286000"/>
                    </a:lnTo>
                    <a:lnTo>
                      <a:pt x="602538" y="2273300"/>
                    </a:lnTo>
                    <a:lnTo>
                      <a:pt x="604304" y="2273300"/>
                    </a:lnTo>
                    <a:lnTo>
                      <a:pt x="603618" y="2260600"/>
                    </a:lnTo>
                    <a:lnTo>
                      <a:pt x="601827" y="2260600"/>
                    </a:lnTo>
                    <a:lnTo>
                      <a:pt x="599236" y="2298700"/>
                    </a:lnTo>
                    <a:lnTo>
                      <a:pt x="600951" y="2260600"/>
                    </a:lnTo>
                    <a:lnTo>
                      <a:pt x="601522" y="2247900"/>
                    </a:lnTo>
                    <a:lnTo>
                      <a:pt x="600951" y="2247900"/>
                    </a:lnTo>
                    <a:lnTo>
                      <a:pt x="600354" y="2260600"/>
                    </a:lnTo>
                    <a:lnTo>
                      <a:pt x="599770" y="2260600"/>
                    </a:lnTo>
                    <a:lnTo>
                      <a:pt x="600621" y="2247900"/>
                    </a:lnTo>
                    <a:lnTo>
                      <a:pt x="601637" y="2235200"/>
                    </a:lnTo>
                    <a:lnTo>
                      <a:pt x="602780" y="2222500"/>
                    </a:lnTo>
                    <a:lnTo>
                      <a:pt x="604012" y="2222500"/>
                    </a:lnTo>
                    <a:lnTo>
                      <a:pt x="606488" y="2197100"/>
                    </a:lnTo>
                    <a:lnTo>
                      <a:pt x="609346" y="2184336"/>
                    </a:lnTo>
                    <a:lnTo>
                      <a:pt x="612622" y="2159000"/>
                    </a:lnTo>
                    <a:lnTo>
                      <a:pt x="616458" y="2146300"/>
                    </a:lnTo>
                    <a:lnTo>
                      <a:pt x="615518" y="2159279"/>
                    </a:lnTo>
                    <a:lnTo>
                      <a:pt x="612571" y="2184400"/>
                    </a:lnTo>
                    <a:lnTo>
                      <a:pt x="618045" y="2146300"/>
                    </a:lnTo>
                    <a:lnTo>
                      <a:pt x="621690" y="2120900"/>
                    </a:lnTo>
                    <a:lnTo>
                      <a:pt x="627164" y="2082800"/>
                    </a:lnTo>
                    <a:lnTo>
                      <a:pt x="621474" y="2120900"/>
                    </a:lnTo>
                    <a:lnTo>
                      <a:pt x="615899" y="2120900"/>
                    </a:lnTo>
                    <a:lnTo>
                      <a:pt x="620699" y="2095500"/>
                    </a:lnTo>
                    <a:lnTo>
                      <a:pt x="626325" y="2057400"/>
                    </a:lnTo>
                    <a:lnTo>
                      <a:pt x="631812" y="2019300"/>
                    </a:lnTo>
                    <a:lnTo>
                      <a:pt x="644499" y="1955800"/>
                    </a:lnTo>
                    <a:lnTo>
                      <a:pt x="655015" y="1917700"/>
                    </a:lnTo>
                    <a:lnTo>
                      <a:pt x="653999" y="1930400"/>
                    </a:lnTo>
                    <a:lnTo>
                      <a:pt x="659193" y="1905000"/>
                    </a:lnTo>
                    <a:lnTo>
                      <a:pt x="665035" y="1879600"/>
                    </a:lnTo>
                    <a:lnTo>
                      <a:pt x="670801" y="1854200"/>
                    </a:lnTo>
                    <a:lnTo>
                      <a:pt x="675779" y="1828800"/>
                    </a:lnTo>
                    <a:lnTo>
                      <a:pt x="670039" y="1854200"/>
                    </a:lnTo>
                    <a:lnTo>
                      <a:pt x="667004" y="1866900"/>
                    </a:lnTo>
                    <a:lnTo>
                      <a:pt x="664591" y="1866900"/>
                    </a:lnTo>
                    <a:lnTo>
                      <a:pt x="660755" y="1879600"/>
                    </a:lnTo>
                    <a:lnTo>
                      <a:pt x="653415" y="1917700"/>
                    </a:lnTo>
                    <a:lnTo>
                      <a:pt x="651776" y="1917700"/>
                    </a:lnTo>
                    <a:lnTo>
                      <a:pt x="654354" y="1905000"/>
                    </a:lnTo>
                    <a:lnTo>
                      <a:pt x="658482" y="1879600"/>
                    </a:lnTo>
                    <a:lnTo>
                      <a:pt x="663613" y="1854200"/>
                    </a:lnTo>
                    <a:lnTo>
                      <a:pt x="669226" y="1841500"/>
                    </a:lnTo>
                    <a:lnTo>
                      <a:pt x="674992" y="1816100"/>
                    </a:lnTo>
                    <a:lnTo>
                      <a:pt x="678332" y="1800948"/>
                    </a:lnTo>
                    <a:lnTo>
                      <a:pt x="672731" y="1816100"/>
                    </a:lnTo>
                    <a:lnTo>
                      <a:pt x="682091" y="1778000"/>
                    </a:lnTo>
                    <a:lnTo>
                      <a:pt x="691464" y="1739900"/>
                    </a:lnTo>
                    <a:lnTo>
                      <a:pt x="689317" y="1739900"/>
                    </a:lnTo>
                    <a:lnTo>
                      <a:pt x="694423" y="1727200"/>
                    </a:lnTo>
                    <a:lnTo>
                      <a:pt x="697179" y="1714500"/>
                    </a:lnTo>
                    <a:lnTo>
                      <a:pt x="699947" y="1701800"/>
                    </a:lnTo>
                    <a:lnTo>
                      <a:pt x="711390" y="1663700"/>
                    </a:lnTo>
                    <a:lnTo>
                      <a:pt x="716318" y="1663700"/>
                    </a:lnTo>
                    <a:lnTo>
                      <a:pt x="712584" y="1676400"/>
                    </a:lnTo>
                    <a:lnTo>
                      <a:pt x="717499" y="1663700"/>
                    </a:lnTo>
                    <a:lnTo>
                      <a:pt x="727316" y="1638300"/>
                    </a:lnTo>
                    <a:lnTo>
                      <a:pt x="708647" y="1701800"/>
                    </a:lnTo>
                    <a:lnTo>
                      <a:pt x="712597" y="1689100"/>
                    </a:lnTo>
                    <a:lnTo>
                      <a:pt x="716610" y="1676400"/>
                    </a:lnTo>
                    <a:lnTo>
                      <a:pt x="724750" y="1651000"/>
                    </a:lnTo>
                    <a:lnTo>
                      <a:pt x="728764" y="1638300"/>
                    </a:lnTo>
                    <a:lnTo>
                      <a:pt x="730605" y="1632585"/>
                    </a:lnTo>
                    <a:lnTo>
                      <a:pt x="730605" y="1554213"/>
                    </a:lnTo>
                    <a:lnTo>
                      <a:pt x="710755" y="1612900"/>
                    </a:lnTo>
                    <a:lnTo>
                      <a:pt x="687146" y="1689100"/>
                    </a:lnTo>
                    <a:lnTo>
                      <a:pt x="683450" y="1701800"/>
                    </a:lnTo>
                    <a:lnTo>
                      <a:pt x="682180" y="1701800"/>
                    </a:lnTo>
                    <a:lnTo>
                      <a:pt x="682840" y="1713115"/>
                    </a:lnTo>
                    <a:lnTo>
                      <a:pt x="679818" y="1727200"/>
                    </a:lnTo>
                    <a:lnTo>
                      <a:pt x="674725" y="1739900"/>
                    </a:lnTo>
                    <a:lnTo>
                      <a:pt x="669899" y="1765300"/>
                    </a:lnTo>
                    <a:lnTo>
                      <a:pt x="665200" y="1778000"/>
                    </a:lnTo>
                    <a:lnTo>
                      <a:pt x="667550" y="1765300"/>
                    </a:lnTo>
                    <a:lnTo>
                      <a:pt x="670026" y="1752600"/>
                    </a:lnTo>
                    <a:lnTo>
                      <a:pt x="673493" y="1739900"/>
                    </a:lnTo>
                    <a:lnTo>
                      <a:pt x="678789" y="1714500"/>
                    </a:lnTo>
                    <a:lnTo>
                      <a:pt x="655078" y="1803400"/>
                    </a:lnTo>
                    <a:lnTo>
                      <a:pt x="649427" y="1828800"/>
                    </a:lnTo>
                    <a:lnTo>
                      <a:pt x="644207" y="1841500"/>
                    </a:lnTo>
                    <a:lnTo>
                      <a:pt x="639127" y="1866900"/>
                    </a:lnTo>
                    <a:lnTo>
                      <a:pt x="638124" y="1871827"/>
                    </a:lnTo>
                    <a:lnTo>
                      <a:pt x="639356" y="1866900"/>
                    </a:lnTo>
                    <a:lnTo>
                      <a:pt x="641870" y="1866900"/>
                    </a:lnTo>
                    <a:lnTo>
                      <a:pt x="643458" y="1854200"/>
                    </a:lnTo>
                    <a:lnTo>
                      <a:pt x="643864" y="1866900"/>
                    </a:lnTo>
                    <a:lnTo>
                      <a:pt x="635152" y="1905000"/>
                    </a:lnTo>
                    <a:lnTo>
                      <a:pt x="627621" y="1943100"/>
                    </a:lnTo>
                    <a:lnTo>
                      <a:pt x="623252" y="1968500"/>
                    </a:lnTo>
                    <a:lnTo>
                      <a:pt x="619074" y="1981200"/>
                    </a:lnTo>
                    <a:lnTo>
                      <a:pt x="614984" y="2006600"/>
                    </a:lnTo>
                    <a:lnTo>
                      <a:pt x="611339" y="2032000"/>
                    </a:lnTo>
                    <a:lnTo>
                      <a:pt x="608482" y="2057400"/>
                    </a:lnTo>
                    <a:lnTo>
                      <a:pt x="599973" y="2057400"/>
                    </a:lnTo>
                    <a:lnTo>
                      <a:pt x="600748" y="2044700"/>
                    </a:lnTo>
                    <a:lnTo>
                      <a:pt x="601192" y="2044700"/>
                    </a:lnTo>
                    <a:lnTo>
                      <a:pt x="601179" y="2045004"/>
                    </a:lnTo>
                    <a:lnTo>
                      <a:pt x="601218" y="2044700"/>
                    </a:lnTo>
                    <a:lnTo>
                      <a:pt x="601510" y="2044700"/>
                    </a:lnTo>
                    <a:lnTo>
                      <a:pt x="601700" y="2040928"/>
                    </a:lnTo>
                    <a:lnTo>
                      <a:pt x="601853" y="2039785"/>
                    </a:lnTo>
                    <a:lnTo>
                      <a:pt x="601992" y="2037257"/>
                    </a:lnTo>
                    <a:lnTo>
                      <a:pt x="601865" y="2037702"/>
                    </a:lnTo>
                    <a:lnTo>
                      <a:pt x="602170" y="2032000"/>
                    </a:lnTo>
                    <a:lnTo>
                      <a:pt x="603440" y="2019300"/>
                    </a:lnTo>
                    <a:lnTo>
                      <a:pt x="605231" y="2006600"/>
                    </a:lnTo>
                    <a:lnTo>
                      <a:pt x="607441" y="1993900"/>
                    </a:lnTo>
                    <a:lnTo>
                      <a:pt x="609866" y="1968500"/>
                    </a:lnTo>
                    <a:lnTo>
                      <a:pt x="612470" y="1955800"/>
                    </a:lnTo>
                    <a:lnTo>
                      <a:pt x="615188" y="1943100"/>
                    </a:lnTo>
                    <a:lnTo>
                      <a:pt x="617969" y="1917700"/>
                    </a:lnTo>
                    <a:lnTo>
                      <a:pt x="608380" y="1968500"/>
                    </a:lnTo>
                    <a:lnTo>
                      <a:pt x="601573" y="2006600"/>
                    </a:lnTo>
                    <a:lnTo>
                      <a:pt x="596900" y="2032000"/>
                    </a:lnTo>
                    <a:lnTo>
                      <a:pt x="593483" y="2054275"/>
                    </a:lnTo>
                    <a:lnTo>
                      <a:pt x="593483" y="2349500"/>
                    </a:lnTo>
                    <a:lnTo>
                      <a:pt x="593051" y="2362200"/>
                    </a:lnTo>
                    <a:lnTo>
                      <a:pt x="590892" y="2400300"/>
                    </a:lnTo>
                    <a:lnTo>
                      <a:pt x="590435" y="2387600"/>
                    </a:lnTo>
                    <a:lnTo>
                      <a:pt x="589737" y="2400300"/>
                    </a:lnTo>
                    <a:lnTo>
                      <a:pt x="588924" y="2400300"/>
                    </a:lnTo>
                    <a:lnTo>
                      <a:pt x="589762" y="2387600"/>
                    </a:lnTo>
                    <a:lnTo>
                      <a:pt x="591426" y="2362200"/>
                    </a:lnTo>
                    <a:lnTo>
                      <a:pt x="592264" y="2349500"/>
                    </a:lnTo>
                    <a:lnTo>
                      <a:pt x="593483" y="2349500"/>
                    </a:lnTo>
                    <a:lnTo>
                      <a:pt x="593483" y="2054275"/>
                    </a:lnTo>
                    <a:lnTo>
                      <a:pt x="590753" y="2072081"/>
                    </a:lnTo>
                    <a:lnTo>
                      <a:pt x="590753" y="2349500"/>
                    </a:lnTo>
                    <a:lnTo>
                      <a:pt x="590080" y="2356523"/>
                    </a:lnTo>
                    <a:lnTo>
                      <a:pt x="590308" y="2349500"/>
                    </a:lnTo>
                    <a:lnTo>
                      <a:pt x="590753" y="2349500"/>
                    </a:lnTo>
                    <a:lnTo>
                      <a:pt x="590753" y="2072081"/>
                    </a:lnTo>
                    <a:lnTo>
                      <a:pt x="587159" y="2095500"/>
                    </a:lnTo>
                    <a:lnTo>
                      <a:pt x="584898" y="2108200"/>
                    </a:lnTo>
                    <a:lnTo>
                      <a:pt x="583158" y="2116734"/>
                    </a:lnTo>
                    <a:lnTo>
                      <a:pt x="583158" y="2768600"/>
                    </a:lnTo>
                    <a:lnTo>
                      <a:pt x="582333" y="2755900"/>
                    </a:lnTo>
                    <a:lnTo>
                      <a:pt x="580758" y="2667000"/>
                    </a:lnTo>
                    <a:lnTo>
                      <a:pt x="580656" y="2614295"/>
                    </a:lnTo>
                    <a:lnTo>
                      <a:pt x="580377" y="2590800"/>
                    </a:lnTo>
                    <a:lnTo>
                      <a:pt x="579920" y="2590800"/>
                    </a:lnTo>
                    <a:lnTo>
                      <a:pt x="579310" y="2578100"/>
                    </a:lnTo>
                    <a:lnTo>
                      <a:pt x="578561" y="2590800"/>
                    </a:lnTo>
                    <a:lnTo>
                      <a:pt x="577672" y="2590800"/>
                    </a:lnTo>
                    <a:lnTo>
                      <a:pt x="576668" y="2603500"/>
                    </a:lnTo>
                    <a:lnTo>
                      <a:pt x="575551" y="2628900"/>
                    </a:lnTo>
                    <a:lnTo>
                      <a:pt x="574382" y="2641015"/>
                    </a:lnTo>
                    <a:lnTo>
                      <a:pt x="574255" y="2643047"/>
                    </a:lnTo>
                    <a:lnTo>
                      <a:pt x="573227" y="2667000"/>
                    </a:lnTo>
                    <a:lnTo>
                      <a:pt x="572477" y="2705100"/>
                    </a:lnTo>
                    <a:lnTo>
                      <a:pt x="571855" y="2730500"/>
                    </a:lnTo>
                    <a:lnTo>
                      <a:pt x="571119" y="2755900"/>
                    </a:lnTo>
                    <a:lnTo>
                      <a:pt x="570725" y="2730500"/>
                    </a:lnTo>
                    <a:lnTo>
                      <a:pt x="570484" y="2705100"/>
                    </a:lnTo>
                    <a:lnTo>
                      <a:pt x="570357" y="2679700"/>
                    </a:lnTo>
                    <a:lnTo>
                      <a:pt x="570484" y="2645956"/>
                    </a:lnTo>
                    <a:lnTo>
                      <a:pt x="571563" y="2578100"/>
                    </a:lnTo>
                    <a:lnTo>
                      <a:pt x="572770" y="2539149"/>
                    </a:lnTo>
                    <a:lnTo>
                      <a:pt x="574243" y="2501900"/>
                    </a:lnTo>
                    <a:lnTo>
                      <a:pt x="574789" y="2489200"/>
                    </a:lnTo>
                    <a:lnTo>
                      <a:pt x="575322" y="2476500"/>
                    </a:lnTo>
                    <a:lnTo>
                      <a:pt x="575856" y="2463800"/>
                    </a:lnTo>
                    <a:lnTo>
                      <a:pt x="573900" y="2476500"/>
                    </a:lnTo>
                    <a:lnTo>
                      <a:pt x="575602" y="2438400"/>
                    </a:lnTo>
                    <a:lnTo>
                      <a:pt x="576668" y="2425700"/>
                    </a:lnTo>
                    <a:lnTo>
                      <a:pt x="578358" y="2400300"/>
                    </a:lnTo>
                    <a:lnTo>
                      <a:pt x="578535" y="2413000"/>
                    </a:lnTo>
                    <a:lnTo>
                      <a:pt x="578548" y="2451036"/>
                    </a:lnTo>
                    <a:lnTo>
                      <a:pt x="578789" y="2476500"/>
                    </a:lnTo>
                    <a:lnTo>
                      <a:pt x="579069" y="2487130"/>
                    </a:lnTo>
                    <a:lnTo>
                      <a:pt x="580250" y="2552700"/>
                    </a:lnTo>
                    <a:lnTo>
                      <a:pt x="582155" y="2609659"/>
                    </a:lnTo>
                    <a:lnTo>
                      <a:pt x="582269" y="2665057"/>
                    </a:lnTo>
                    <a:lnTo>
                      <a:pt x="582599" y="2705100"/>
                    </a:lnTo>
                    <a:lnTo>
                      <a:pt x="583095" y="2743200"/>
                    </a:lnTo>
                    <a:lnTo>
                      <a:pt x="583158" y="2768600"/>
                    </a:lnTo>
                    <a:lnTo>
                      <a:pt x="583158" y="2116734"/>
                    </a:lnTo>
                    <a:lnTo>
                      <a:pt x="582307" y="2120900"/>
                    </a:lnTo>
                    <a:lnTo>
                      <a:pt x="579450" y="2146300"/>
                    </a:lnTo>
                    <a:lnTo>
                      <a:pt x="576427" y="2159000"/>
                    </a:lnTo>
                    <a:lnTo>
                      <a:pt x="575741" y="2159000"/>
                    </a:lnTo>
                    <a:lnTo>
                      <a:pt x="576376" y="2146300"/>
                    </a:lnTo>
                    <a:lnTo>
                      <a:pt x="578116" y="2133600"/>
                    </a:lnTo>
                    <a:lnTo>
                      <a:pt x="580745" y="2108200"/>
                    </a:lnTo>
                    <a:lnTo>
                      <a:pt x="583412" y="2095500"/>
                    </a:lnTo>
                    <a:lnTo>
                      <a:pt x="585355" y="2070100"/>
                    </a:lnTo>
                    <a:lnTo>
                      <a:pt x="584631" y="2070100"/>
                    </a:lnTo>
                    <a:lnTo>
                      <a:pt x="587260" y="2057400"/>
                    </a:lnTo>
                    <a:lnTo>
                      <a:pt x="589800" y="2044700"/>
                    </a:lnTo>
                    <a:lnTo>
                      <a:pt x="592467" y="2032000"/>
                    </a:lnTo>
                    <a:lnTo>
                      <a:pt x="595426" y="2006600"/>
                    </a:lnTo>
                    <a:lnTo>
                      <a:pt x="604329" y="1970252"/>
                    </a:lnTo>
                    <a:lnTo>
                      <a:pt x="604050" y="1974735"/>
                    </a:lnTo>
                    <a:lnTo>
                      <a:pt x="605282" y="1968500"/>
                    </a:lnTo>
                    <a:lnTo>
                      <a:pt x="604761" y="1968500"/>
                    </a:lnTo>
                    <a:lnTo>
                      <a:pt x="607479" y="1957387"/>
                    </a:lnTo>
                    <a:lnTo>
                      <a:pt x="607796" y="1955800"/>
                    </a:lnTo>
                    <a:lnTo>
                      <a:pt x="612457" y="1930400"/>
                    </a:lnTo>
                    <a:lnTo>
                      <a:pt x="614730" y="1917700"/>
                    </a:lnTo>
                    <a:lnTo>
                      <a:pt x="612038" y="1917700"/>
                    </a:lnTo>
                    <a:lnTo>
                      <a:pt x="610095" y="1917700"/>
                    </a:lnTo>
                    <a:lnTo>
                      <a:pt x="607707" y="1930400"/>
                    </a:lnTo>
                    <a:lnTo>
                      <a:pt x="603592" y="1943100"/>
                    </a:lnTo>
                    <a:lnTo>
                      <a:pt x="596544" y="1981200"/>
                    </a:lnTo>
                    <a:lnTo>
                      <a:pt x="593483" y="1993900"/>
                    </a:lnTo>
                    <a:lnTo>
                      <a:pt x="590727" y="2019300"/>
                    </a:lnTo>
                    <a:lnTo>
                      <a:pt x="588378" y="2032000"/>
                    </a:lnTo>
                    <a:lnTo>
                      <a:pt x="586536" y="2044700"/>
                    </a:lnTo>
                    <a:lnTo>
                      <a:pt x="583425" y="2057400"/>
                    </a:lnTo>
                    <a:lnTo>
                      <a:pt x="580910" y="2082800"/>
                    </a:lnTo>
                    <a:lnTo>
                      <a:pt x="578853" y="2095500"/>
                    </a:lnTo>
                    <a:lnTo>
                      <a:pt x="577075" y="2120900"/>
                    </a:lnTo>
                    <a:lnTo>
                      <a:pt x="575640" y="2133600"/>
                    </a:lnTo>
                    <a:lnTo>
                      <a:pt x="571500" y="2197100"/>
                    </a:lnTo>
                    <a:lnTo>
                      <a:pt x="566889" y="2235200"/>
                    </a:lnTo>
                    <a:lnTo>
                      <a:pt x="565734" y="2260600"/>
                    </a:lnTo>
                    <a:lnTo>
                      <a:pt x="564413" y="2273300"/>
                    </a:lnTo>
                    <a:lnTo>
                      <a:pt x="562927" y="2286000"/>
                    </a:lnTo>
                    <a:lnTo>
                      <a:pt x="561238" y="2311400"/>
                    </a:lnTo>
                    <a:lnTo>
                      <a:pt x="559612" y="2311400"/>
                    </a:lnTo>
                    <a:lnTo>
                      <a:pt x="557987" y="2324100"/>
                    </a:lnTo>
                    <a:lnTo>
                      <a:pt x="556514" y="2336800"/>
                    </a:lnTo>
                    <a:lnTo>
                      <a:pt x="555332" y="2349500"/>
                    </a:lnTo>
                    <a:lnTo>
                      <a:pt x="554456" y="2373084"/>
                    </a:lnTo>
                    <a:lnTo>
                      <a:pt x="554342" y="2375573"/>
                    </a:lnTo>
                    <a:lnTo>
                      <a:pt x="553440" y="2387600"/>
                    </a:lnTo>
                    <a:lnTo>
                      <a:pt x="551256" y="2387600"/>
                    </a:lnTo>
                    <a:lnTo>
                      <a:pt x="553313" y="2362200"/>
                    </a:lnTo>
                    <a:lnTo>
                      <a:pt x="553466" y="2349500"/>
                    </a:lnTo>
                    <a:lnTo>
                      <a:pt x="552272" y="2349500"/>
                    </a:lnTo>
                    <a:lnTo>
                      <a:pt x="550265" y="2362200"/>
                    </a:lnTo>
                    <a:lnTo>
                      <a:pt x="549313" y="2413000"/>
                    </a:lnTo>
                    <a:lnTo>
                      <a:pt x="548754" y="2425700"/>
                    </a:lnTo>
                    <a:lnTo>
                      <a:pt x="547954" y="2438400"/>
                    </a:lnTo>
                    <a:lnTo>
                      <a:pt x="545731" y="2489200"/>
                    </a:lnTo>
                    <a:lnTo>
                      <a:pt x="544537" y="2476500"/>
                    </a:lnTo>
                    <a:lnTo>
                      <a:pt x="543064" y="2489200"/>
                    </a:lnTo>
                    <a:lnTo>
                      <a:pt x="542124" y="2489200"/>
                    </a:lnTo>
                    <a:lnTo>
                      <a:pt x="542505" y="2451100"/>
                    </a:lnTo>
                    <a:lnTo>
                      <a:pt x="541045" y="2489200"/>
                    </a:lnTo>
                    <a:lnTo>
                      <a:pt x="539775" y="2514600"/>
                    </a:lnTo>
                    <a:lnTo>
                      <a:pt x="538873" y="2540000"/>
                    </a:lnTo>
                    <a:lnTo>
                      <a:pt x="538518" y="2562606"/>
                    </a:lnTo>
                    <a:lnTo>
                      <a:pt x="538543" y="2573426"/>
                    </a:lnTo>
                    <a:lnTo>
                      <a:pt x="538670" y="2590190"/>
                    </a:lnTo>
                    <a:lnTo>
                      <a:pt x="539102" y="2616200"/>
                    </a:lnTo>
                    <a:lnTo>
                      <a:pt x="539800" y="2628900"/>
                    </a:lnTo>
                    <a:lnTo>
                      <a:pt x="540766" y="2641600"/>
                    </a:lnTo>
                    <a:lnTo>
                      <a:pt x="541845" y="2692400"/>
                    </a:lnTo>
                    <a:lnTo>
                      <a:pt x="542213" y="2717800"/>
                    </a:lnTo>
                    <a:lnTo>
                      <a:pt x="541972" y="2730500"/>
                    </a:lnTo>
                    <a:lnTo>
                      <a:pt x="541235" y="2743200"/>
                    </a:lnTo>
                    <a:lnTo>
                      <a:pt x="540702" y="2755900"/>
                    </a:lnTo>
                    <a:lnTo>
                      <a:pt x="540118" y="2755900"/>
                    </a:lnTo>
                    <a:lnTo>
                      <a:pt x="539953" y="2768600"/>
                    </a:lnTo>
                    <a:lnTo>
                      <a:pt x="540169" y="2781300"/>
                    </a:lnTo>
                    <a:lnTo>
                      <a:pt x="540702" y="2794000"/>
                    </a:lnTo>
                    <a:lnTo>
                      <a:pt x="541591" y="2819400"/>
                    </a:lnTo>
                    <a:lnTo>
                      <a:pt x="542886" y="2844800"/>
                    </a:lnTo>
                    <a:lnTo>
                      <a:pt x="540512" y="2819400"/>
                    </a:lnTo>
                    <a:lnTo>
                      <a:pt x="541591" y="2844800"/>
                    </a:lnTo>
                    <a:lnTo>
                      <a:pt x="542734" y="2870200"/>
                    </a:lnTo>
                    <a:lnTo>
                      <a:pt x="544093" y="2895600"/>
                    </a:lnTo>
                    <a:lnTo>
                      <a:pt x="545769" y="2921000"/>
                    </a:lnTo>
                    <a:lnTo>
                      <a:pt x="545719" y="2882900"/>
                    </a:lnTo>
                    <a:lnTo>
                      <a:pt x="552246" y="2959100"/>
                    </a:lnTo>
                    <a:lnTo>
                      <a:pt x="553732" y="2959100"/>
                    </a:lnTo>
                    <a:lnTo>
                      <a:pt x="552716" y="2933700"/>
                    </a:lnTo>
                    <a:lnTo>
                      <a:pt x="551434" y="2921000"/>
                    </a:lnTo>
                    <a:lnTo>
                      <a:pt x="550037" y="2895600"/>
                    </a:lnTo>
                    <a:lnTo>
                      <a:pt x="548652" y="2882900"/>
                    </a:lnTo>
                    <a:lnTo>
                      <a:pt x="547789" y="2870200"/>
                    </a:lnTo>
                    <a:lnTo>
                      <a:pt x="547217" y="2857500"/>
                    </a:lnTo>
                    <a:lnTo>
                      <a:pt x="547039" y="2844800"/>
                    </a:lnTo>
                    <a:lnTo>
                      <a:pt x="547357" y="2832100"/>
                    </a:lnTo>
                    <a:lnTo>
                      <a:pt x="548538" y="2857500"/>
                    </a:lnTo>
                    <a:lnTo>
                      <a:pt x="549656" y="2870200"/>
                    </a:lnTo>
                    <a:lnTo>
                      <a:pt x="551802" y="2895600"/>
                    </a:lnTo>
                    <a:lnTo>
                      <a:pt x="552729" y="2895600"/>
                    </a:lnTo>
                    <a:lnTo>
                      <a:pt x="553643" y="2908300"/>
                    </a:lnTo>
                    <a:lnTo>
                      <a:pt x="554202" y="2908300"/>
                    </a:lnTo>
                    <a:lnTo>
                      <a:pt x="552818" y="2882900"/>
                    </a:lnTo>
                    <a:lnTo>
                      <a:pt x="551599" y="2870200"/>
                    </a:lnTo>
                    <a:lnTo>
                      <a:pt x="550621" y="2844800"/>
                    </a:lnTo>
                    <a:lnTo>
                      <a:pt x="551827" y="2832100"/>
                    </a:lnTo>
                    <a:lnTo>
                      <a:pt x="550799" y="2806700"/>
                    </a:lnTo>
                    <a:lnTo>
                      <a:pt x="549960" y="2781300"/>
                    </a:lnTo>
                    <a:lnTo>
                      <a:pt x="549338" y="2755900"/>
                    </a:lnTo>
                    <a:lnTo>
                      <a:pt x="548970" y="2730500"/>
                    </a:lnTo>
                    <a:lnTo>
                      <a:pt x="548462" y="2717800"/>
                    </a:lnTo>
                    <a:lnTo>
                      <a:pt x="547814" y="2692400"/>
                    </a:lnTo>
                    <a:lnTo>
                      <a:pt x="547014" y="2679700"/>
                    </a:lnTo>
                    <a:lnTo>
                      <a:pt x="546011" y="2667000"/>
                    </a:lnTo>
                    <a:lnTo>
                      <a:pt x="546138" y="2679700"/>
                    </a:lnTo>
                    <a:lnTo>
                      <a:pt x="547001" y="2705100"/>
                    </a:lnTo>
                    <a:lnTo>
                      <a:pt x="547763" y="2717800"/>
                    </a:lnTo>
                    <a:lnTo>
                      <a:pt x="547585" y="2730500"/>
                    </a:lnTo>
                    <a:lnTo>
                      <a:pt x="543826" y="2679700"/>
                    </a:lnTo>
                    <a:lnTo>
                      <a:pt x="542886" y="2597543"/>
                    </a:lnTo>
                    <a:lnTo>
                      <a:pt x="542988" y="2552192"/>
                    </a:lnTo>
                    <a:lnTo>
                      <a:pt x="543369" y="2527300"/>
                    </a:lnTo>
                    <a:lnTo>
                      <a:pt x="544106" y="2527300"/>
                    </a:lnTo>
                    <a:lnTo>
                      <a:pt x="544842" y="2514600"/>
                    </a:lnTo>
                    <a:lnTo>
                      <a:pt x="546100" y="2514600"/>
                    </a:lnTo>
                    <a:lnTo>
                      <a:pt x="545528" y="2527300"/>
                    </a:lnTo>
                    <a:lnTo>
                      <a:pt x="545071" y="2540000"/>
                    </a:lnTo>
                    <a:lnTo>
                      <a:pt x="546087" y="2540000"/>
                    </a:lnTo>
                    <a:lnTo>
                      <a:pt x="546811" y="2552700"/>
                    </a:lnTo>
                    <a:lnTo>
                      <a:pt x="547916" y="2540000"/>
                    </a:lnTo>
                    <a:lnTo>
                      <a:pt x="549363" y="2514600"/>
                    </a:lnTo>
                    <a:lnTo>
                      <a:pt x="550087" y="2501900"/>
                    </a:lnTo>
                    <a:lnTo>
                      <a:pt x="552488" y="2552700"/>
                    </a:lnTo>
                    <a:lnTo>
                      <a:pt x="554164" y="2578100"/>
                    </a:lnTo>
                    <a:lnTo>
                      <a:pt x="554837" y="2578100"/>
                    </a:lnTo>
                    <a:lnTo>
                      <a:pt x="555155" y="2587320"/>
                    </a:lnTo>
                    <a:lnTo>
                      <a:pt x="555244" y="2605913"/>
                    </a:lnTo>
                    <a:lnTo>
                      <a:pt x="555117" y="2667000"/>
                    </a:lnTo>
                    <a:lnTo>
                      <a:pt x="555383" y="2679700"/>
                    </a:lnTo>
                    <a:lnTo>
                      <a:pt x="555561" y="2705100"/>
                    </a:lnTo>
                    <a:lnTo>
                      <a:pt x="555612" y="2730500"/>
                    </a:lnTo>
                    <a:lnTo>
                      <a:pt x="555040" y="2730500"/>
                    </a:lnTo>
                    <a:lnTo>
                      <a:pt x="555802" y="2768600"/>
                    </a:lnTo>
                    <a:lnTo>
                      <a:pt x="557784" y="2806700"/>
                    </a:lnTo>
                    <a:lnTo>
                      <a:pt x="559384" y="2844800"/>
                    </a:lnTo>
                    <a:lnTo>
                      <a:pt x="558990" y="2857500"/>
                    </a:lnTo>
                    <a:lnTo>
                      <a:pt x="560616" y="2882900"/>
                    </a:lnTo>
                    <a:lnTo>
                      <a:pt x="562648" y="2908300"/>
                    </a:lnTo>
                    <a:lnTo>
                      <a:pt x="563829" y="2908300"/>
                    </a:lnTo>
                    <a:lnTo>
                      <a:pt x="562914" y="2882900"/>
                    </a:lnTo>
                    <a:lnTo>
                      <a:pt x="569810" y="2971800"/>
                    </a:lnTo>
                    <a:lnTo>
                      <a:pt x="592315" y="2971800"/>
                    </a:lnTo>
                    <a:lnTo>
                      <a:pt x="597204" y="2984500"/>
                    </a:lnTo>
                    <a:lnTo>
                      <a:pt x="596442" y="2976473"/>
                    </a:lnTo>
                    <a:lnTo>
                      <a:pt x="593394" y="2971800"/>
                    </a:lnTo>
                    <a:lnTo>
                      <a:pt x="594944" y="2971800"/>
                    </a:lnTo>
                    <a:lnTo>
                      <a:pt x="596112" y="2972930"/>
                    </a:lnTo>
                    <a:lnTo>
                      <a:pt x="596011" y="2971800"/>
                    </a:lnTo>
                    <a:lnTo>
                      <a:pt x="595096" y="2959100"/>
                    </a:lnTo>
                    <a:lnTo>
                      <a:pt x="594563" y="2946400"/>
                    </a:lnTo>
                    <a:lnTo>
                      <a:pt x="594499" y="2933700"/>
                    </a:lnTo>
                    <a:lnTo>
                      <a:pt x="592429" y="2933700"/>
                    </a:lnTo>
                    <a:lnTo>
                      <a:pt x="592505" y="2946400"/>
                    </a:lnTo>
                    <a:lnTo>
                      <a:pt x="593102" y="2959100"/>
                    </a:lnTo>
                    <a:lnTo>
                      <a:pt x="592188" y="2946400"/>
                    </a:lnTo>
                    <a:lnTo>
                      <a:pt x="590905" y="2946400"/>
                    </a:lnTo>
                    <a:lnTo>
                      <a:pt x="586968" y="2882900"/>
                    </a:lnTo>
                    <a:lnTo>
                      <a:pt x="586536" y="2870200"/>
                    </a:lnTo>
                    <a:lnTo>
                      <a:pt x="586384" y="2857500"/>
                    </a:lnTo>
                    <a:lnTo>
                      <a:pt x="587070" y="2857500"/>
                    </a:lnTo>
                    <a:lnTo>
                      <a:pt x="589648" y="2870200"/>
                    </a:lnTo>
                    <a:lnTo>
                      <a:pt x="592772" y="2895600"/>
                    </a:lnTo>
                    <a:lnTo>
                      <a:pt x="596176" y="2933700"/>
                    </a:lnTo>
                    <a:lnTo>
                      <a:pt x="599554" y="2959100"/>
                    </a:lnTo>
                    <a:lnTo>
                      <a:pt x="600100" y="2959100"/>
                    </a:lnTo>
                    <a:lnTo>
                      <a:pt x="600379" y="2963570"/>
                    </a:lnTo>
                    <a:lnTo>
                      <a:pt x="607504" y="2972879"/>
                    </a:lnTo>
                    <a:lnTo>
                      <a:pt x="606755" y="2959100"/>
                    </a:lnTo>
                    <a:lnTo>
                      <a:pt x="608634" y="2959100"/>
                    </a:lnTo>
                    <a:lnTo>
                      <a:pt x="609574" y="2971800"/>
                    </a:lnTo>
                    <a:lnTo>
                      <a:pt x="607237" y="2933700"/>
                    </a:lnTo>
                    <a:lnTo>
                      <a:pt x="605269" y="2908300"/>
                    </a:lnTo>
                    <a:lnTo>
                      <a:pt x="603770" y="2882900"/>
                    </a:lnTo>
                    <a:lnTo>
                      <a:pt x="602869" y="2857500"/>
                    </a:lnTo>
                    <a:lnTo>
                      <a:pt x="602373" y="2844800"/>
                    </a:lnTo>
                    <a:lnTo>
                      <a:pt x="602043" y="2819400"/>
                    </a:lnTo>
                    <a:lnTo>
                      <a:pt x="601827" y="2806700"/>
                    </a:lnTo>
                    <a:lnTo>
                      <a:pt x="601548" y="2781300"/>
                    </a:lnTo>
                    <a:lnTo>
                      <a:pt x="601611" y="2768600"/>
                    </a:lnTo>
                    <a:lnTo>
                      <a:pt x="601751" y="2743200"/>
                    </a:lnTo>
                    <a:lnTo>
                      <a:pt x="601840" y="2717800"/>
                    </a:lnTo>
                    <a:lnTo>
                      <a:pt x="601408" y="2679700"/>
                    </a:lnTo>
                    <a:lnTo>
                      <a:pt x="601243" y="2667000"/>
                    </a:lnTo>
                    <a:lnTo>
                      <a:pt x="601027" y="2641600"/>
                    </a:lnTo>
                    <a:lnTo>
                      <a:pt x="602780" y="2755900"/>
                    </a:lnTo>
                    <a:lnTo>
                      <a:pt x="603719" y="2781300"/>
                    </a:lnTo>
                    <a:lnTo>
                      <a:pt x="605091" y="2806700"/>
                    </a:lnTo>
                    <a:lnTo>
                      <a:pt x="606806" y="2832100"/>
                    </a:lnTo>
                    <a:lnTo>
                      <a:pt x="606882" y="2819400"/>
                    </a:lnTo>
                    <a:lnTo>
                      <a:pt x="606488" y="2806700"/>
                    </a:lnTo>
                    <a:lnTo>
                      <a:pt x="605751" y="2794000"/>
                    </a:lnTo>
                    <a:lnTo>
                      <a:pt x="604786" y="2768600"/>
                    </a:lnTo>
                    <a:lnTo>
                      <a:pt x="604088" y="2755900"/>
                    </a:lnTo>
                    <a:lnTo>
                      <a:pt x="603440" y="2743200"/>
                    </a:lnTo>
                    <a:lnTo>
                      <a:pt x="602653" y="2705100"/>
                    </a:lnTo>
                    <a:lnTo>
                      <a:pt x="603948" y="2730500"/>
                    </a:lnTo>
                    <a:lnTo>
                      <a:pt x="605739" y="2730500"/>
                    </a:lnTo>
                    <a:lnTo>
                      <a:pt x="606285" y="2705100"/>
                    </a:lnTo>
                    <a:lnTo>
                      <a:pt x="604215" y="2692400"/>
                    </a:lnTo>
                    <a:lnTo>
                      <a:pt x="603885" y="2667000"/>
                    </a:lnTo>
                    <a:lnTo>
                      <a:pt x="603935" y="2654300"/>
                    </a:lnTo>
                    <a:lnTo>
                      <a:pt x="604012" y="2640787"/>
                    </a:lnTo>
                    <a:lnTo>
                      <a:pt x="604380" y="2628900"/>
                    </a:lnTo>
                    <a:lnTo>
                      <a:pt x="604939" y="2616200"/>
                    </a:lnTo>
                    <a:lnTo>
                      <a:pt x="604456" y="2616200"/>
                    </a:lnTo>
                    <a:lnTo>
                      <a:pt x="603237" y="2646553"/>
                    </a:lnTo>
                    <a:lnTo>
                      <a:pt x="602894" y="2654300"/>
                    </a:lnTo>
                    <a:lnTo>
                      <a:pt x="602627" y="2641600"/>
                    </a:lnTo>
                    <a:lnTo>
                      <a:pt x="602081" y="2616200"/>
                    </a:lnTo>
                    <a:lnTo>
                      <a:pt x="601954" y="2591676"/>
                    </a:lnTo>
                    <a:lnTo>
                      <a:pt x="602081" y="2562606"/>
                    </a:lnTo>
                    <a:lnTo>
                      <a:pt x="602513" y="2527300"/>
                    </a:lnTo>
                    <a:lnTo>
                      <a:pt x="604164" y="2476500"/>
                    </a:lnTo>
                    <a:lnTo>
                      <a:pt x="607047" y="2413000"/>
                    </a:lnTo>
                    <a:lnTo>
                      <a:pt x="611352" y="2362200"/>
                    </a:lnTo>
                    <a:lnTo>
                      <a:pt x="611809" y="2371801"/>
                    </a:lnTo>
                    <a:lnTo>
                      <a:pt x="611924" y="2376449"/>
                    </a:lnTo>
                    <a:lnTo>
                      <a:pt x="611606" y="2387625"/>
                    </a:lnTo>
                    <a:lnTo>
                      <a:pt x="610679" y="2413000"/>
                    </a:lnTo>
                    <a:lnTo>
                      <a:pt x="609574" y="2438400"/>
                    </a:lnTo>
                    <a:lnTo>
                      <a:pt x="609066" y="2438400"/>
                    </a:lnTo>
                    <a:lnTo>
                      <a:pt x="608723" y="2451100"/>
                    </a:lnTo>
                    <a:lnTo>
                      <a:pt x="608596" y="2463800"/>
                    </a:lnTo>
                    <a:lnTo>
                      <a:pt x="609384" y="2463800"/>
                    </a:lnTo>
                    <a:lnTo>
                      <a:pt x="610146" y="2451036"/>
                    </a:lnTo>
                    <a:lnTo>
                      <a:pt x="611428" y="2438400"/>
                    </a:lnTo>
                    <a:lnTo>
                      <a:pt x="612622" y="2399373"/>
                    </a:lnTo>
                    <a:lnTo>
                      <a:pt x="613435" y="2374900"/>
                    </a:lnTo>
                    <a:lnTo>
                      <a:pt x="614197" y="2362200"/>
                    </a:lnTo>
                    <a:lnTo>
                      <a:pt x="615708" y="2336800"/>
                    </a:lnTo>
                    <a:lnTo>
                      <a:pt x="621131" y="2286000"/>
                    </a:lnTo>
                    <a:lnTo>
                      <a:pt x="621626" y="2286000"/>
                    </a:lnTo>
                    <a:lnTo>
                      <a:pt x="623735" y="2273300"/>
                    </a:lnTo>
                    <a:lnTo>
                      <a:pt x="626249" y="2260600"/>
                    </a:lnTo>
                    <a:lnTo>
                      <a:pt x="628002" y="2247900"/>
                    </a:lnTo>
                    <a:lnTo>
                      <a:pt x="636828" y="2133600"/>
                    </a:lnTo>
                    <a:lnTo>
                      <a:pt x="647776" y="2070100"/>
                    </a:lnTo>
                    <a:lnTo>
                      <a:pt x="652183" y="2044700"/>
                    </a:lnTo>
                    <a:lnTo>
                      <a:pt x="656590" y="2019300"/>
                    </a:lnTo>
                    <a:lnTo>
                      <a:pt x="660933" y="1993900"/>
                    </a:lnTo>
                    <a:lnTo>
                      <a:pt x="658228" y="2006600"/>
                    </a:lnTo>
                    <a:lnTo>
                      <a:pt x="656031" y="2015553"/>
                    </a:lnTo>
                    <a:lnTo>
                      <a:pt x="659853" y="1993900"/>
                    </a:lnTo>
                    <a:lnTo>
                      <a:pt x="664959" y="1968500"/>
                    </a:lnTo>
                    <a:lnTo>
                      <a:pt x="670420" y="1930400"/>
                    </a:lnTo>
                    <a:lnTo>
                      <a:pt x="683793" y="1879600"/>
                    </a:lnTo>
                    <a:lnTo>
                      <a:pt x="690918" y="1854200"/>
                    </a:lnTo>
                    <a:lnTo>
                      <a:pt x="689952" y="1854200"/>
                    </a:lnTo>
                    <a:lnTo>
                      <a:pt x="692924" y="1841500"/>
                    </a:lnTo>
                    <a:lnTo>
                      <a:pt x="695629" y="1829955"/>
                    </a:lnTo>
                    <a:lnTo>
                      <a:pt x="698309" y="1816100"/>
                    </a:lnTo>
                    <a:lnTo>
                      <a:pt x="696023" y="1828520"/>
                    </a:lnTo>
                    <a:lnTo>
                      <a:pt x="701954" y="1816100"/>
                    </a:lnTo>
                    <a:lnTo>
                      <a:pt x="707885" y="1790700"/>
                    </a:lnTo>
                    <a:lnTo>
                      <a:pt x="713435" y="1765300"/>
                    </a:lnTo>
                    <a:lnTo>
                      <a:pt x="723874" y="1727200"/>
                    </a:lnTo>
                    <a:lnTo>
                      <a:pt x="735177" y="1689100"/>
                    </a:lnTo>
                    <a:lnTo>
                      <a:pt x="737349" y="1689100"/>
                    </a:lnTo>
                    <a:lnTo>
                      <a:pt x="738378" y="1676400"/>
                    </a:lnTo>
                    <a:lnTo>
                      <a:pt x="741972" y="1663700"/>
                    </a:lnTo>
                    <a:lnTo>
                      <a:pt x="747534" y="1638300"/>
                    </a:lnTo>
                    <a:lnTo>
                      <a:pt x="754481" y="1612900"/>
                    </a:lnTo>
                    <a:lnTo>
                      <a:pt x="780592" y="1536700"/>
                    </a:lnTo>
                    <a:lnTo>
                      <a:pt x="749134" y="1625600"/>
                    </a:lnTo>
                    <a:lnTo>
                      <a:pt x="730542" y="1689100"/>
                    </a:lnTo>
                    <a:lnTo>
                      <a:pt x="721944" y="1714500"/>
                    </a:lnTo>
                    <a:lnTo>
                      <a:pt x="713003" y="1739900"/>
                    </a:lnTo>
                    <a:lnTo>
                      <a:pt x="702627" y="1790700"/>
                    </a:lnTo>
                    <a:lnTo>
                      <a:pt x="689762" y="1841500"/>
                    </a:lnTo>
                    <a:lnTo>
                      <a:pt x="693966" y="1816100"/>
                    </a:lnTo>
                    <a:lnTo>
                      <a:pt x="698385" y="1790700"/>
                    </a:lnTo>
                    <a:lnTo>
                      <a:pt x="707364" y="1752600"/>
                    </a:lnTo>
                    <a:lnTo>
                      <a:pt x="711911" y="1727200"/>
                    </a:lnTo>
                    <a:lnTo>
                      <a:pt x="717092" y="1714500"/>
                    </a:lnTo>
                    <a:lnTo>
                      <a:pt x="722757" y="1689100"/>
                    </a:lnTo>
                    <a:lnTo>
                      <a:pt x="728776" y="1663700"/>
                    </a:lnTo>
                    <a:lnTo>
                      <a:pt x="733869" y="1651000"/>
                    </a:lnTo>
                    <a:lnTo>
                      <a:pt x="737565" y="1638300"/>
                    </a:lnTo>
                    <a:lnTo>
                      <a:pt x="740067" y="1625600"/>
                    </a:lnTo>
                    <a:lnTo>
                      <a:pt x="741565" y="1625600"/>
                    </a:lnTo>
                    <a:lnTo>
                      <a:pt x="744855" y="1612900"/>
                    </a:lnTo>
                    <a:lnTo>
                      <a:pt x="747839" y="1600200"/>
                    </a:lnTo>
                    <a:lnTo>
                      <a:pt x="752106" y="1587500"/>
                    </a:lnTo>
                    <a:lnTo>
                      <a:pt x="759256" y="1562100"/>
                    </a:lnTo>
                    <a:lnTo>
                      <a:pt x="764667" y="1549400"/>
                    </a:lnTo>
                    <a:lnTo>
                      <a:pt x="771410" y="1536700"/>
                    </a:lnTo>
                    <a:lnTo>
                      <a:pt x="777468" y="1511300"/>
                    </a:lnTo>
                    <a:lnTo>
                      <a:pt x="782828" y="1498600"/>
                    </a:lnTo>
                    <a:lnTo>
                      <a:pt x="787450" y="1485900"/>
                    </a:lnTo>
                    <a:lnTo>
                      <a:pt x="791425" y="1473200"/>
                    </a:lnTo>
                    <a:lnTo>
                      <a:pt x="794880" y="1460500"/>
                    </a:lnTo>
                    <a:lnTo>
                      <a:pt x="798004" y="1460500"/>
                    </a:lnTo>
                    <a:lnTo>
                      <a:pt x="806907" y="1435100"/>
                    </a:lnTo>
                    <a:lnTo>
                      <a:pt x="814590" y="1409700"/>
                    </a:lnTo>
                    <a:lnTo>
                      <a:pt x="825157" y="1384300"/>
                    </a:lnTo>
                    <a:lnTo>
                      <a:pt x="839749" y="1346200"/>
                    </a:lnTo>
                    <a:lnTo>
                      <a:pt x="841667" y="1346200"/>
                    </a:lnTo>
                    <a:lnTo>
                      <a:pt x="839101" y="1358900"/>
                    </a:lnTo>
                    <a:lnTo>
                      <a:pt x="832954" y="1371600"/>
                    </a:lnTo>
                    <a:lnTo>
                      <a:pt x="824166" y="1397000"/>
                    </a:lnTo>
                    <a:lnTo>
                      <a:pt x="813650" y="1422400"/>
                    </a:lnTo>
                    <a:lnTo>
                      <a:pt x="803363" y="1447800"/>
                    </a:lnTo>
                    <a:lnTo>
                      <a:pt x="784072" y="1498600"/>
                    </a:lnTo>
                    <a:lnTo>
                      <a:pt x="787717" y="1498600"/>
                    </a:lnTo>
                    <a:lnTo>
                      <a:pt x="776681" y="1524000"/>
                    </a:lnTo>
                    <a:lnTo>
                      <a:pt x="771029" y="1549400"/>
                    </a:lnTo>
                    <a:lnTo>
                      <a:pt x="767384" y="1562100"/>
                    </a:lnTo>
                    <a:lnTo>
                      <a:pt x="767511" y="1562100"/>
                    </a:lnTo>
                    <a:lnTo>
                      <a:pt x="773201" y="1549400"/>
                    </a:lnTo>
                    <a:lnTo>
                      <a:pt x="775385" y="1536700"/>
                    </a:lnTo>
                    <a:lnTo>
                      <a:pt x="777544" y="1536700"/>
                    </a:lnTo>
                    <a:lnTo>
                      <a:pt x="779741" y="1524000"/>
                    </a:lnTo>
                    <a:lnTo>
                      <a:pt x="782078" y="1524000"/>
                    </a:lnTo>
                    <a:lnTo>
                      <a:pt x="789254" y="1498600"/>
                    </a:lnTo>
                    <a:lnTo>
                      <a:pt x="791489" y="1498600"/>
                    </a:lnTo>
                    <a:lnTo>
                      <a:pt x="787323" y="1511300"/>
                    </a:lnTo>
                    <a:lnTo>
                      <a:pt x="800061" y="1473200"/>
                    </a:lnTo>
                    <a:lnTo>
                      <a:pt x="801992" y="1473200"/>
                    </a:lnTo>
                    <a:lnTo>
                      <a:pt x="804291" y="1460500"/>
                    </a:lnTo>
                    <a:lnTo>
                      <a:pt x="814654" y="1435100"/>
                    </a:lnTo>
                    <a:lnTo>
                      <a:pt x="822769" y="1422400"/>
                    </a:lnTo>
                    <a:lnTo>
                      <a:pt x="828751" y="1409700"/>
                    </a:lnTo>
                    <a:lnTo>
                      <a:pt x="832726" y="1396936"/>
                    </a:lnTo>
                    <a:lnTo>
                      <a:pt x="836307" y="1385684"/>
                    </a:lnTo>
                    <a:lnTo>
                      <a:pt x="835964" y="1396936"/>
                    </a:lnTo>
                    <a:lnTo>
                      <a:pt x="839241" y="1384300"/>
                    </a:lnTo>
                    <a:lnTo>
                      <a:pt x="848791" y="1372184"/>
                    </a:lnTo>
                    <a:lnTo>
                      <a:pt x="848855" y="1379169"/>
                    </a:lnTo>
                    <a:lnTo>
                      <a:pt x="850811" y="1371600"/>
                    </a:lnTo>
                    <a:lnTo>
                      <a:pt x="856957" y="1358900"/>
                    </a:lnTo>
                    <a:lnTo>
                      <a:pt x="862723" y="1346200"/>
                    </a:lnTo>
                    <a:lnTo>
                      <a:pt x="868603" y="1332344"/>
                    </a:lnTo>
                    <a:lnTo>
                      <a:pt x="873391" y="1320800"/>
                    </a:lnTo>
                    <a:lnTo>
                      <a:pt x="878674" y="1308100"/>
                    </a:lnTo>
                    <a:lnTo>
                      <a:pt x="905065" y="1244600"/>
                    </a:lnTo>
                    <a:lnTo>
                      <a:pt x="886752" y="1282700"/>
                    </a:lnTo>
                    <a:lnTo>
                      <a:pt x="881176" y="1295400"/>
                    </a:lnTo>
                    <a:lnTo>
                      <a:pt x="880503" y="1295400"/>
                    </a:lnTo>
                    <a:lnTo>
                      <a:pt x="871499" y="1308100"/>
                    </a:lnTo>
                    <a:lnTo>
                      <a:pt x="877506" y="1295400"/>
                    </a:lnTo>
                    <a:lnTo>
                      <a:pt x="883678" y="1282700"/>
                    </a:lnTo>
                    <a:lnTo>
                      <a:pt x="889533" y="1270000"/>
                    </a:lnTo>
                    <a:lnTo>
                      <a:pt x="894588" y="1257300"/>
                    </a:lnTo>
                    <a:lnTo>
                      <a:pt x="899896" y="1244561"/>
                    </a:lnTo>
                    <a:lnTo>
                      <a:pt x="908621" y="1231900"/>
                    </a:lnTo>
                    <a:lnTo>
                      <a:pt x="916038" y="1219200"/>
                    </a:lnTo>
                    <a:lnTo>
                      <a:pt x="917295" y="1206500"/>
                    </a:lnTo>
                    <a:lnTo>
                      <a:pt x="927950" y="1193800"/>
                    </a:lnTo>
                    <a:lnTo>
                      <a:pt x="966482" y="1143000"/>
                    </a:lnTo>
                    <a:lnTo>
                      <a:pt x="981951" y="1117600"/>
                    </a:lnTo>
                    <a:lnTo>
                      <a:pt x="989685" y="1104900"/>
                    </a:lnTo>
                    <a:lnTo>
                      <a:pt x="1011758" y="1079500"/>
                    </a:lnTo>
                    <a:lnTo>
                      <a:pt x="1029296" y="1054100"/>
                    </a:lnTo>
                    <a:lnTo>
                      <a:pt x="1038618" y="1041400"/>
                    </a:lnTo>
                    <a:lnTo>
                      <a:pt x="1036040" y="1054100"/>
                    </a:lnTo>
                    <a:lnTo>
                      <a:pt x="1054658" y="1028700"/>
                    </a:lnTo>
                    <a:lnTo>
                      <a:pt x="1057744" y="1028700"/>
                    </a:lnTo>
                    <a:lnTo>
                      <a:pt x="1061097" y="1016000"/>
                    </a:lnTo>
                    <a:lnTo>
                      <a:pt x="1063002" y="1016000"/>
                    </a:lnTo>
                    <a:lnTo>
                      <a:pt x="1066038" y="1003465"/>
                    </a:lnTo>
                    <a:lnTo>
                      <a:pt x="1065987" y="1003300"/>
                    </a:lnTo>
                    <a:lnTo>
                      <a:pt x="1063929" y="1003300"/>
                    </a:lnTo>
                    <a:lnTo>
                      <a:pt x="1055979" y="1016000"/>
                    </a:lnTo>
                    <a:lnTo>
                      <a:pt x="1062443" y="1003300"/>
                    </a:lnTo>
                    <a:lnTo>
                      <a:pt x="1064983" y="990600"/>
                    </a:lnTo>
                    <a:lnTo>
                      <a:pt x="1065593" y="990600"/>
                    </a:lnTo>
                    <a:lnTo>
                      <a:pt x="1069263" y="994448"/>
                    </a:lnTo>
                    <a:lnTo>
                      <a:pt x="1066977" y="990600"/>
                    </a:lnTo>
                    <a:lnTo>
                      <a:pt x="1072807" y="990600"/>
                    </a:lnTo>
                    <a:lnTo>
                      <a:pt x="1065364" y="977900"/>
                    </a:lnTo>
                    <a:lnTo>
                      <a:pt x="1064031" y="977900"/>
                    </a:lnTo>
                    <a:lnTo>
                      <a:pt x="1064031" y="990600"/>
                    </a:lnTo>
                    <a:lnTo>
                      <a:pt x="1062088" y="1003300"/>
                    </a:lnTo>
                    <a:lnTo>
                      <a:pt x="1064031" y="990600"/>
                    </a:lnTo>
                    <a:lnTo>
                      <a:pt x="1064031" y="977900"/>
                    </a:lnTo>
                    <a:lnTo>
                      <a:pt x="1061859" y="977900"/>
                    </a:lnTo>
                    <a:lnTo>
                      <a:pt x="1061453" y="979411"/>
                    </a:lnTo>
                    <a:lnTo>
                      <a:pt x="1061453" y="1003300"/>
                    </a:lnTo>
                    <a:lnTo>
                      <a:pt x="1050772" y="1016000"/>
                    </a:lnTo>
                    <a:lnTo>
                      <a:pt x="1048334" y="1016000"/>
                    </a:lnTo>
                    <a:lnTo>
                      <a:pt x="1051877" y="1003300"/>
                    </a:lnTo>
                    <a:lnTo>
                      <a:pt x="1052715" y="1003300"/>
                    </a:lnTo>
                    <a:lnTo>
                      <a:pt x="1056767" y="1003300"/>
                    </a:lnTo>
                    <a:lnTo>
                      <a:pt x="1061453" y="1003300"/>
                    </a:lnTo>
                    <a:lnTo>
                      <a:pt x="1061453" y="979411"/>
                    </a:lnTo>
                    <a:lnTo>
                      <a:pt x="1061173" y="980440"/>
                    </a:lnTo>
                    <a:lnTo>
                      <a:pt x="1061173" y="990600"/>
                    </a:lnTo>
                    <a:lnTo>
                      <a:pt x="1060145" y="992162"/>
                    </a:lnTo>
                    <a:lnTo>
                      <a:pt x="1060615" y="990600"/>
                    </a:lnTo>
                    <a:lnTo>
                      <a:pt x="1061173" y="990600"/>
                    </a:lnTo>
                    <a:lnTo>
                      <a:pt x="1061173" y="980440"/>
                    </a:lnTo>
                    <a:lnTo>
                      <a:pt x="1058418" y="990600"/>
                    </a:lnTo>
                    <a:lnTo>
                      <a:pt x="1049528" y="990600"/>
                    </a:lnTo>
                    <a:lnTo>
                      <a:pt x="1045781" y="1001953"/>
                    </a:lnTo>
                    <a:lnTo>
                      <a:pt x="1045781" y="1016000"/>
                    </a:lnTo>
                    <a:lnTo>
                      <a:pt x="1038555" y="1028700"/>
                    </a:lnTo>
                    <a:lnTo>
                      <a:pt x="1034846" y="1028700"/>
                    </a:lnTo>
                    <a:lnTo>
                      <a:pt x="1042670" y="1016000"/>
                    </a:lnTo>
                    <a:lnTo>
                      <a:pt x="1045781" y="1016000"/>
                    </a:lnTo>
                    <a:lnTo>
                      <a:pt x="1045781" y="1001953"/>
                    </a:lnTo>
                    <a:lnTo>
                      <a:pt x="1045337" y="1003300"/>
                    </a:lnTo>
                    <a:lnTo>
                      <a:pt x="1039164" y="1003300"/>
                    </a:lnTo>
                    <a:lnTo>
                      <a:pt x="1034034" y="1013968"/>
                    </a:lnTo>
                    <a:lnTo>
                      <a:pt x="1034034" y="1029919"/>
                    </a:lnTo>
                    <a:lnTo>
                      <a:pt x="1030033" y="1041400"/>
                    </a:lnTo>
                    <a:lnTo>
                      <a:pt x="1027125" y="1041400"/>
                    </a:lnTo>
                    <a:lnTo>
                      <a:pt x="1026363" y="1041400"/>
                    </a:lnTo>
                    <a:lnTo>
                      <a:pt x="1034034" y="1029919"/>
                    </a:lnTo>
                    <a:lnTo>
                      <a:pt x="1034034" y="1013968"/>
                    </a:lnTo>
                    <a:lnTo>
                      <a:pt x="1033056" y="1016000"/>
                    </a:lnTo>
                    <a:lnTo>
                      <a:pt x="1027036" y="1028700"/>
                    </a:lnTo>
                    <a:lnTo>
                      <a:pt x="1023518" y="1028700"/>
                    </a:lnTo>
                    <a:lnTo>
                      <a:pt x="1023518" y="1045654"/>
                    </a:lnTo>
                    <a:lnTo>
                      <a:pt x="1022819" y="1047369"/>
                    </a:lnTo>
                    <a:lnTo>
                      <a:pt x="1019124" y="1054100"/>
                    </a:lnTo>
                    <a:lnTo>
                      <a:pt x="1008418" y="1066800"/>
                    </a:lnTo>
                    <a:lnTo>
                      <a:pt x="996302" y="1079500"/>
                    </a:lnTo>
                    <a:lnTo>
                      <a:pt x="984783" y="1092200"/>
                    </a:lnTo>
                    <a:lnTo>
                      <a:pt x="984211" y="1093000"/>
                    </a:lnTo>
                    <a:lnTo>
                      <a:pt x="984643" y="1092200"/>
                    </a:lnTo>
                    <a:lnTo>
                      <a:pt x="1000721" y="1066800"/>
                    </a:lnTo>
                    <a:lnTo>
                      <a:pt x="1017866" y="1054100"/>
                    </a:lnTo>
                    <a:lnTo>
                      <a:pt x="1023518" y="1045654"/>
                    </a:lnTo>
                    <a:lnTo>
                      <a:pt x="1023518" y="1028700"/>
                    </a:lnTo>
                    <a:lnTo>
                      <a:pt x="1021105" y="1028700"/>
                    </a:lnTo>
                    <a:lnTo>
                      <a:pt x="998537" y="1066800"/>
                    </a:lnTo>
                    <a:lnTo>
                      <a:pt x="977201" y="1092200"/>
                    </a:lnTo>
                    <a:lnTo>
                      <a:pt x="956475" y="1130300"/>
                    </a:lnTo>
                    <a:lnTo>
                      <a:pt x="940130" y="1150353"/>
                    </a:lnTo>
                    <a:lnTo>
                      <a:pt x="925220" y="1181100"/>
                    </a:lnTo>
                    <a:lnTo>
                      <a:pt x="908977" y="1206500"/>
                    </a:lnTo>
                    <a:lnTo>
                      <a:pt x="894676" y="1231900"/>
                    </a:lnTo>
                    <a:lnTo>
                      <a:pt x="882015" y="1257300"/>
                    </a:lnTo>
                    <a:lnTo>
                      <a:pt x="870826" y="1270000"/>
                    </a:lnTo>
                    <a:lnTo>
                      <a:pt x="869365" y="1273721"/>
                    </a:lnTo>
                    <a:lnTo>
                      <a:pt x="869365" y="1320800"/>
                    </a:lnTo>
                    <a:lnTo>
                      <a:pt x="854316" y="1359052"/>
                    </a:lnTo>
                    <a:lnTo>
                      <a:pt x="853351" y="1361224"/>
                    </a:lnTo>
                    <a:lnTo>
                      <a:pt x="859307" y="1346200"/>
                    </a:lnTo>
                    <a:lnTo>
                      <a:pt x="869365" y="1320800"/>
                    </a:lnTo>
                    <a:lnTo>
                      <a:pt x="869365" y="1273721"/>
                    </a:lnTo>
                    <a:lnTo>
                      <a:pt x="860844" y="1295400"/>
                    </a:lnTo>
                    <a:lnTo>
                      <a:pt x="852004" y="1308100"/>
                    </a:lnTo>
                    <a:lnTo>
                      <a:pt x="844207" y="1333500"/>
                    </a:lnTo>
                    <a:lnTo>
                      <a:pt x="831291" y="1358900"/>
                    </a:lnTo>
                    <a:lnTo>
                      <a:pt x="820407" y="1371600"/>
                    </a:lnTo>
                    <a:lnTo>
                      <a:pt x="812850" y="1381721"/>
                    </a:lnTo>
                    <a:lnTo>
                      <a:pt x="836079" y="1320800"/>
                    </a:lnTo>
                    <a:lnTo>
                      <a:pt x="840803" y="1320800"/>
                    </a:lnTo>
                    <a:lnTo>
                      <a:pt x="863206" y="1270000"/>
                    </a:lnTo>
                    <a:lnTo>
                      <a:pt x="877671" y="1244561"/>
                    </a:lnTo>
                    <a:lnTo>
                      <a:pt x="906475" y="1193800"/>
                    </a:lnTo>
                    <a:lnTo>
                      <a:pt x="928611" y="1155700"/>
                    </a:lnTo>
                    <a:lnTo>
                      <a:pt x="940142" y="1130300"/>
                    </a:lnTo>
                    <a:lnTo>
                      <a:pt x="952106" y="1104900"/>
                    </a:lnTo>
                    <a:lnTo>
                      <a:pt x="964590" y="1092200"/>
                    </a:lnTo>
                    <a:lnTo>
                      <a:pt x="977696" y="1066800"/>
                    </a:lnTo>
                    <a:lnTo>
                      <a:pt x="984567" y="1066800"/>
                    </a:lnTo>
                    <a:lnTo>
                      <a:pt x="991628" y="1054100"/>
                    </a:lnTo>
                    <a:lnTo>
                      <a:pt x="998956" y="1041400"/>
                    </a:lnTo>
                    <a:lnTo>
                      <a:pt x="1006462" y="1028839"/>
                    </a:lnTo>
                    <a:lnTo>
                      <a:pt x="1003757" y="1035824"/>
                    </a:lnTo>
                    <a:lnTo>
                      <a:pt x="1011008" y="1026871"/>
                    </a:lnTo>
                    <a:lnTo>
                      <a:pt x="1014399" y="1016000"/>
                    </a:lnTo>
                    <a:lnTo>
                      <a:pt x="1019797" y="1016000"/>
                    </a:lnTo>
                    <a:lnTo>
                      <a:pt x="1030084" y="1003300"/>
                    </a:lnTo>
                    <a:lnTo>
                      <a:pt x="1036701" y="990600"/>
                    </a:lnTo>
                    <a:lnTo>
                      <a:pt x="1042809" y="990600"/>
                    </a:lnTo>
                    <a:lnTo>
                      <a:pt x="1048613" y="977900"/>
                    </a:lnTo>
                    <a:lnTo>
                      <a:pt x="1054315" y="977900"/>
                    </a:lnTo>
                    <a:lnTo>
                      <a:pt x="1060157" y="965200"/>
                    </a:lnTo>
                    <a:lnTo>
                      <a:pt x="1066533" y="965200"/>
                    </a:lnTo>
                    <a:lnTo>
                      <a:pt x="1081773" y="977900"/>
                    </a:lnTo>
                    <a:lnTo>
                      <a:pt x="1086167" y="977900"/>
                    </a:lnTo>
                    <a:lnTo>
                      <a:pt x="1090853" y="990600"/>
                    </a:lnTo>
                    <a:lnTo>
                      <a:pt x="1093228" y="990600"/>
                    </a:lnTo>
                    <a:lnTo>
                      <a:pt x="1096670" y="990600"/>
                    </a:lnTo>
                    <a:lnTo>
                      <a:pt x="1097381" y="991323"/>
                    </a:lnTo>
                    <a:lnTo>
                      <a:pt x="1096911" y="990600"/>
                    </a:lnTo>
                    <a:lnTo>
                      <a:pt x="1101191" y="990600"/>
                    </a:lnTo>
                    <a:lnTo>
                      <a:pt x="1121752" y="1016000"/>
                    </a:lnTo>
                    <a:lnTo>
                      <a:pt x="1097381" y="991323"/>
                    </a:lnTo>
                    <a:lnTo>
                      <a:pt x="1102156" y="998664"/>
                    </a:lnTo>
                    <a:lnTo>
                      <a:pt x="1093228" y="990600"/>
                    </a:lnTo>
                    <a:lnTo>
                      <a:pt x="1102233" y="998766"/>
                    </a:lnTo>
                    <a:lnTo>
                      <a:pt x="1105179" y="1003300"/>
                    </a:lnTo>
                    <a:lnTo>
                      <a:pt x="1109916" y="1007338"/>
                    </a:lnTo>
                    <a:lnTo>
                      <a:pt x="1107414" y="1003465"/>
                    </a:lnTo>
                    <a:lnTo>
                      <a:pt x="1303375" y="1181100"/>
                    </a:lnTo>
                    <a:lnTo>
                      <a:pt x="1340485" y="1219200"/>
                    </a:lnTo>
                    <a:lnTo>
                      <a:pt x="1374673" y="1244600"/>
                    </a:lnTo>
                    <a:lnTo>
                      <a:pt x="1405394" y="1270000"/>
                    </a:lnTo>
                    <a:lnTo>
                      <a:pt x="1402905" y="1270000"/>
                    </a:lnTo>
                    <a:lnTo>
                      <a:pt x="1415300" y="1282700"/>
                    </a:lnTo>
                    <a:lnTo>
                      <a:pt x="1431582" y="1295400"/>
                    </a:lnTo>
                    <a:lnTo>
                      <a:pt x="1440726" y="1308100"/>
                    </a:lnTo>
                    <a:lnTo>
                      <a:pt x="1446822" y="1308100"/>
                    </a:lnTo>
                    <a:lnTo>
                      <a:pt x="1436560" y="1295400"/>
                    </a:lnTo>
                    <a:lnTo>
                      <a:pt x="1459611" y="1320800"/>
                    </a:lnTo>
                    <a:lnTo>
                      <a:pt x="1471053" y="1332420"/>
                    </a:lnTo>
                    <a:lnTo>
                      <a:pt x="1449705" y="1319047"/>
                    </a:lnTo>
                    <a:lnTo>
                      <a:pt x="1451724" y="1320800"/>
                    </a:lnTo>
                    <a:lnTo>
                      <a:pt x="1459026" y="1333500"/>
                    </a:lnTo>
                    <a:lnTo>
                      <a:pt x="1466951" y="1333500"/>
                    </a:lnTo>
                    <a:lnTo>
                      <a:pt x="1475828" y="1346200"/>
                    </a:lnTo>
                    <a:lnTo>
                      <a:pt x="1485849" y="1358900"/>
                    </a:lnTo>
                    <a:lnTo>
                      <a:pt x="1498663" y="1358900"/>
                    </a:lnTo>
                    <a:lnTo>
                      <a:pt x="1602625" y="1447800"/>
                    </a:lnTo>
                    <a:lnTo>
                      <a:pt x="1599984" y="1435100"/>
                    </a:lnTo>
                    <a:lnTo>
                      <a:pt x="1688020" y="1511300"/>
                    </a:lnTo>
                    <a:lnTo>
                      <a:pt x="1676476" y="1511300"/>
                    </a:lnTo>
                    <a:lnTo>
                      <a:pt x="1729549" y="1549400"/>
                    </a:lnTo>
                    <a:lnTo>
                      <a:pt x="1735429" y="1549400"/>
                    </a:lnTo>
                    <a:lnTo>
                      <a:pt x="1740052" y="1562100"/>
                    </a:lnTo>
                    <a:lnTo>
                      <a:pt x="1740395" y="1562100"/>
                    </a:lnTo>
                    <a:lnTo>
                      <a:pt x="1754797" y="1577378"/>
                    </a:lnTo>
                    <a:lnTo>
                      <a:pt x="1728749" y="1562100"/>
                    </a:lnTo>
                    <a:lnTo>
                      <a:pt x="1714347" y="1549400"/>
                    </a:lnTo>
                    <a:lnTo>
                      <a:pt x="1680984" y="1519974"/>
                    </a:lnTo>
                    <a:lnTo>
                      <a:pt x="1696948" y="1536700"/>
                    </a:lnTo>
                    <a:lnTo>
                      <a:pt x="1707629" y="1549400"/>
                    </a:lnTo>
                    <a:lnTo>
                      <a:pt x="1689989" y="1536700"/>
                    </a:lnTo>
                    <a:lnTo>
                      <a:pt x="1680121" y="1524000"/>
                    </a:lnTo>
                    <a:lnTo>
                      <a:pt x="1668983" y="1524000"/>
                    </a:lnTo>
                    <a:lnTo>
                      <a:pt x="1649920" y="1511300"/>
                    </a:lnTo>
                    <a:lnTo>
                      <a:pt x="1627479" y="1485900"/>
                    </a:lnTo>
                    <a:lnTo>
                      <a:pt x="1616265" y="1473200"/>
                    </a:lnTo>
                    <a:lnTo>
                      <a:pt x="1615795" y="1473200"/>
                    </a:lnTo>
                    <a:lnTo>
                      <a:pt x="1618272" y="1479308"/>
                    </a:lnTo>
                    <a:lnTo>
                      <a:pt x="1610334" y="1473200"/>
                    </a:lnTo>
                    <a:lnTo>
                      <a:pt x="1597977" y="1460500"/>
                    </a:lnTo>
                    <a:lnTo>
                      <a:pt x="1585341" y="1447800"/>
                    </a:lnTo>
                    <a:lnTo>
                      <a:pt x="1567942" y="1435100"/>
                    </a:lnTo>
                    <a:lnTo>
                      <a:pt x="1569910" y="1435100"/>
                    </a:lnTo>
                    <a:lnTo>
                      <a:pt x="1547215" y="1416380"/>
                    </a:lnTo>
                    <a:lnTo>
                      <a:pt x="1516443" y="1397000"/>
                    </a:lnTo>
                    <a:lnTo>
                      <a:pt x="1496326" y="1371600"/>
                    </a:lnTo>
                    <a:lnTo>
                      <a:pt x="1471028" y="1358900"/>
                    </a:lnTo>
                    <a:lnTo>
                      <a:pt x="1442427" y="1333500"/>
                    </a:lnTo>
                    <a:lnTo>
                      <a:pt x="1412455" y="1308100"/>
                    </a:lnTo>
                    <a:lnTo>
                      <a:pt x="1382928" y="1282700"/>
                    </a:lnTo>
                    <a:lnTo>
                      <a:pt x="1355598" y="1257300"/>
                    </a:lnTo>
                    <a:lnTo>
                      <a:pt x="1332268" y="1231900"/>
                    </a:lnTo>
                    <a:lnTo>
                      <a:pt x="1314754" y="1219200"/>
                    </a:lnTo>
                    <a:lnTo>
                      <a:pt x="1288681" y="1193800"/>
                    </a:lnTo>
                    <a:lnTo>
                      <a:pt x="1279194" y="1181100"/>
                    </a:lnTo>
                    <a:lnTo>
                      <a:pt x="1270774" y="1181100"/>
                    </a:lnTo>
                    <a:lnTo>
                      <a:pt x="1247419" y="1155700"/>
                    </a:lnTo>
                    <a:lnTo>
                      <a:pt x="1225384" y="1143000"/>
                    </a:lnTo>
                    <a:lnTo>
                      <a:pt x="1204747" y="1118844"/>
                    </a:lnTo>
                    <a:lnTo>
                      <a:pt x="1204747" y="1131900"/>
                    </a:lnTo>
                    <a:lnTo>
                      <a:pt x="1202778" y="1130300"/>
                    </a:lnTo>
                    <a:lnTo>
                      <a:pt x="1188237" y="1117600"/>
                    </a:lnTo>
                    <a:lnTo>
                      <a:pt x="1175727" y="1104900"/>
                    </a:lnTo>
                    <a:lnTo>
                      <a:pt x="1179817" y="1104900"/>
                    </a:lnTo>
                    <a:lnTo>
                      <a:pt x="1190904" y="1117600"/>
                    </a:lnTo>
                    <a:lnTo>
                      <a:pt x="1202956" y="1130300"/>
                    </a:lnTo>
                    <a:lnTo>
                      <a:pt x="1204747" y="1131900"/>
                    </a:lnTo>
                    <a:lnTo>
                      <a:pt x="1204747" y="1118844"/>
                    </a:lnTo>
                    <a:lnTo>
                      <a:pt x="1203693" y="1117600"/>
                    </a:lnTo>
                    <a:lnTo>
                      <a:pt x="1181392" y="1104900"/>
                    </a:lnTo>
                    <a:lnTo>
                      <a:pt x="1175537" y="1092200"/>
                    </a:lnTo>
                    <a:lnTo>
                      <a:pt x="1163878" y="1092200"/>
                    </a:lnTo>
                    <a:lnTo>
                      <a:pt x="1166723" y="1100366"/>
                    </a:lnTo>
                    <a:lnTo>
                      <a:pt x="1161478" y="1097724"/>
                    </a:lnTo>
                    <a:lnTo>
                      <a:pt x="1156233" y="1092200"/>
                    </a:lnTo>
                    <a:lnTo>
                      <a:pt x="1146670" y="1083284"/>
                    </a:lnTo>
                    <a:lnTo>
                      <a:pt x="1145882" y="1080820"/>
                    </a:lnTo>
                    <a:lnTo>
                      <a:pt x="1161161" y="1090485"/>
                    </a:lnTo>
                    <a:lnTo>
                      <a:pt x="1149845" y="1079500"/>
                    </a:lnTo>
                    <a:lnTo>
                      <a:pt x="1143990" y="1069327"/>
                    </a:lnTo>
                    <a:lnTo>
                      <a:pt x="1157414" y="1079500"/>
                    </a:lnTo>
                    <a:lnTo>
                      <a:pt x="1104493" y="1028700"/>
                    </a:lnTo>
                    <a:lnTo>
                      <a:pt x="1097432" y="1016000"/>
                    </a:lnTo>
                    <a:lnTo>
                      <a:pt x="1089812" y="1016000"/>
                    </a:lnTo>
                    <a:lnTo>
                      <a:pt x="1069263" y="994448"/>
                    </a:lnTo>
                    <a:lnTo>
                      <a:pt x="1081151" y="1014463"/>
                    </a:lnTo>
                    <a:lnTo>
                      <a:pt x="1082903" y="1016000"/>
                    </a:lnTo>
                    <a:lnTo>
                      <a:pt x="1083894" y="1017079"/>
                    </a:lnTo>
                    <a:lnTo>
                      <a:pt x="1103807" y="1028700"/>
                    </a:lnTo>
                    <a:lnTo>
                      <a:pt x="1119492" y="1048524"/>
                    </a:lnTo>
                    <a:lnTo>
                      <a:pt x="1118577" y="1047800"/>
                    </a:lnTo>
                    <a:lnTo>
                      <a:pt x="1143800" y="1079500"/>
                    </a:lnTo>
                    <a:lnTo>
                      <a:pt x="1142619" y="1079500"/>
                    </a:lnTo>
                    <a:lnTo>
                      <a:pt x="1142415" y="1079500"/>
                    </a:lnTo>
                    <a:lnTo>
                      <a:pt x="1136561" y="1079500"/>
                    </a:lnTo>
                    <a:lnTo>
                      <a:pt x="1124038" y="1066800"/>
                    </a:lnTo>
                    <a:lnTo>
                      <a:pt x="1093952" y="1041107"/>
                    </a:lnTo>
                    <a:lnTo>
                      <a:pt x="1119162" y="1066800"/>
                    </a:lnTo>
                    <a:lnTo>
                      <a:pt x="1136523" y="1079500"/>
                    </a:lnTo>
                    <a:lnTo>
                      <a:pt x="1148168" y="1088021"/>
                    </a:lnTo>
                    <a:lnTo>
                      <a:pt x="1147140" y="1084770"/>
                    </a:lnTo>
                    <a:lnTo>
                      <a:pt x="1153604" y="1091996"/>
                    </a:lnTo>
                    <a:lnTo>
                      <a:pt x="1153896" y="1092200"/>
                    </a:lnTo>
                    <a:lnTo>
                      <a:pt x="1156906" y="1095425"/>
                    </a:lnTo>
                    <a:lnTo>
                      <a:pt x="1156474" y="1095197"/>
                    </a:lnTo>
                    <a:lnTo>
                      <a:pt x="1165161" y="1104900"/>
                    </a:lnTo>
                    <a:lnTo>
                      <a:pt x="1165796" y="1104900"/>
                    </a:lnTo>
                    <a:lnTo>
                      <a:pt x="1189634" y="1130300"/>
                    </a:lnTo>
                    <a:lnTo>
                      <a:pt x="1225461" y="1155700"/>
                    </a:lnTo>
                    <a:lnTo>
                      <a:pt x="1260411" y="1193800"/>
                    </a:lnTo>
                    <a:lnTo>
                      <a:pt x="1275130" y="1205090"/>
                    </a:lnTo>
                    <a:lnTo>
                      <a:pt x="1315707" y="1244600"/>
                    </a:lnTo>
                    <a:lnTo>
                      <a:pt x="1349603" y="1270000"/>
                    </a:lnTo>
                    <a:lnTo>
                      <a:pt x="1374114" y="1282700"/>
                    </a:lnTo>
                    <a:lnTo>
                      <a:pt x="1398168" y="1308100"/>
                    </a:lnTo>
                    <a:lnTo>
                      <a:pt x="1430667" y="1333500"/>
                    </a:lnTo>
                    <a:lnTo>
                      <a:pt x="1413306" y="1320800"/>
                    </a:lnTo>
                    <a:lnTo>
                      <a:pt x="1423911" y="1333500"/>
                    </a:lnTo>
                    <a:lnTo>
                      <a:pt x="1450340" y="1346200"/>
                    </a:lnTo>
                    <a:lnTo>
                      <a:pt x="1480413" y="1384300"/>
                    </a:lnTo>
                    <a:lnTo>
                      <a:pt x="1502016" y="1397000"/>
                    </a:lnTo>
                    <a:lnTo>
                      <a:pt x="1540738" y="1435100"/>
                    </a:lnTo>
                    <a:lnTo>
                      <a:pt x="1579702" y="1460500"/>
                    </a:lnTo>
                    <a:lnTo>
                      <a:pt x="1622399" y="1498600"/>
                    </a:lnTo>
                    <a:lnTo>
                      <a:pt x="1672348" y="1536700"/>
                    </a:lnTo>
                    <a:lnTo>
                      <a:pt x="1689544" y="1549400"/>
                    </a:lnTo>
                    <a:lnTo>
                      <a:pt x="1704581" y="1574800"/>
                    </a:lnTo>
                    <a:lnTo>
                      <a:pt x="1731657" y="1600200"/>
                    </a:lnTo>
                    <a:lnTo>
                      <a:pt x="1764982" y="1612900"/>
                    </a:lnTo>
                    <a:lnTo>
                      <a:pt x="1802498" y="1651000"/>
                    </a:lnTo>
                    <a:lnTo>
                      <a:pt x="1841652" y="1676400"/>
                    </a:lnTo>
                    <a:lnTo>
                      <a:pt x="1877555" y="1714500"/>
                    </a:lnTo>
                    <a:lnTo>
                      <a:pt x="1905266" y="1727200"/>
                    </a:lnTo>
                    <a:lnTo>
                      <a:pt x="1898662" y="1727200"/>
                    </a:lnTo>
                    <a:lnTo>
                      <a:pt x="1929053" y="1752600"/>
                    </a:lnTo>
                    <a:lnTo>
                      <a:pt x="1941728" y="1765300"/>
                    </a:lnTo>
                    <a:lnTo>
                      <a:pt x="1938807" y="1757692"/>
                    </a:lnTo>
                    <a:lnTo>
                      <a:pt x="1966391" y="1778000"/>
                    </a:lnTo>
                    <a:lnTo>
                      <a:pt x="1967560" y="1778000"/>
                    </a:lnTo>
                    <a:lnTo>
                      <a:pt x="2001735" y="1803400"/>
                    </a:lnTo>
                    <a:lnTo>
                      <a:pt x="2036775" y="1828800"/>
                    </a:lnTo>
                    <a:lnTo>
                      <a:pt x="2073960" y="1854200"/>
                    </a:lnTo>
                    <a:lnTo>
                      <a:pt x="2114562" y="1879600"/>
                    </a:lnTo>
                    <a:lnTo>
                      <a:pt x="2140839" y="1901698"/>
                    </a:lnTo>
                    <a:lnTo>
                      <a:pt x="2123275" y="1892300"/>
                    </a:lnTo>
                    <a:lnTo>
                      <a:pt x="2103158" y="1879600"/>
                    </a:lnTo>
                    <a:lnTo>
                      <a:pt x="2088222" y="1866900"/>
                    </a:lnTo>
                    <a:lnTo>
                      <a:pt x="2091220" y="1876653"/>
                    </a:lnTo>
                    <a:lnTo>
                      <a:pt x="2098751" y="1879600"/>
                    </a:lnTo>
                    <a:lnTo>
                      <a:pt x="2139162" y="1917700"/>
                    </a:lnTo>
                    <a:lnTo>
                      <a:pt x="2180552" y="1941055"/>
                    </a:lnTo>
                    <a:lnTo>
                      <a:pt x="2172855" y="1930400"/>
                    </a:lnTo>
                    <a:lnTo>
                      <a:pt x="2160143" y="1917903"/>
                    </a:lnTo>
                    <a:lnTo>
                      <a:pt x="2194077" y="1943100"/>
                    </a:lnTo>
                    <a:lnTo>
                      <a:pt x="2191931" y="1943100"/>
                    </a:lnTo>
                    <a:lnTo>
                      <a:pt x="2184184" y="1943100"/>
                    </a:lnTo>
                    <a:lnTo>
                      <a:pt x="2230412" y="1981200"/>
                    </a:lnTo>
                    <a:lnTo>
                      <a:pt x="2274303" y="2006600"/>
                    </a:lnTo>
                    <a:lnTo>
                      <a:pt x="2312365" y="2044700"/>
                    </a:lnTo>
                    <a:lnTo>
                      <a:pt x="2340978" y="2057400"/>
                    </a:lnTo>
                    <a:lnTo>
                      <a:pt x="2356523" y="2070100"/>
                    </a:lnTo>
                    <a:lnTo>
                      <a:pt x="2395905" y="2095500"/>
                    </a:lnTo>
                    <a:lnTo>
                      <a:pt x="2438133" y="2120900"/>
                    </a:lnTo>
                    <a:lnTo>
                      <a:pt x="2482418" y="2159000"/>
                    </a:lnTo>
                    <a:lnTo>
                      <a:pt x="2527985" y="2184400"/>
                    </a:lnTo>
                    <a:lnTo>
                      <a:pt x="2574061" y="2222500"/>
                    </a:lnTo>
                    <a:lnTo>
                      <a:pt x="2619870" y="2247900"/>
                    </a:lnTo>
                    <a:lnTo>
                      <a:pt x="2664625" y="2286000"/>
                    </a:lnTo>
                    <a:lnTo>
                      <a:pt x="2652547" y="2273300"/>
                    </a:lnTo>
                    <a:lnTo>
                      <a:pt x="2655239" y="2273300"/>
                    </a:lnTo>
                    <a:lnTo>
                      <a:pt x="2698940" y="2298700"/>
                    </a:lnTo>
                    <a:lnTo>
                      <a:pt x="2716314" y="2318816"/>
                    </a:lnTo>
                    <a:lnTo>
                      <a:pt x="2704757" y="2311400"/>
                    </a:lnTo>
                    <a:lnTo>
                      <a:pt x="2712199" y="2324100"/>
                    </a:lnTo>
                    <a:lnTo>
                      <a:pt x="2710929" y="2324100"/>
                    </a:lnTo>
                    <a:lnTo>
                      <a:pt x="2716453" y="2327059"/>
                    </a:lnTo>
                    <a:lnTo>
                      <a:pt x="2730500" y="2336800"/>
                    </a:lnTo>
                    <a:lnTo>
                      <a:pt x="2734056" y="2336800"/>
                    </a:lnTo>
                    <a:lnTo>
                      <a:pt x="2733357" y="2336088"/>
                    </a:lnTo>
                    <a:lnTo>
                      <a:pt x="2734703" y="2336800"/>
                    </a:lnTo>
                    <a:lnTo>
                      <a:pt x="2758122" y="2352306"/>
                    </a:lnTo>
                    <a:lnTo>
                      <a:pt x="2754858" y="2349500"/>
                    </a:lnTo>
                    <a:lnTo>
                      <a:pt x="2737027" y="2336800"/>
                    </a:lnTo>
                    <a:lnTo>
                      <a:pt x="2732684" y="2331212"/>
                    </a:lnTo>
                    <a:lnTo>
                      <a:pt x="2779763" y="2362200"/>
                    </a:lnTo>
                    <a:lnTo>
                      <a:pt x="2773083" y="2362200"/>
                    </a:lnTo>
                    <a:lnTo>
                      <a:pt x="2806166" y="2387625"/>
                    </a:lnTo>
                    <a:lnTo>
                      <a:pt x="2837713" y="2400300"/>
                    </a:lnTo>
                    <a:lnTo>
                      <a:pt x="2871000" y="2425700"/>
                    </a:lnTo>
                    <a:lnTo>
                      <a:pt x="2913913" y="2451100"/>
                    </a:lnTo>
                    <a:lnTo>
                      <a:pt x="2962440" y="2476500"/>
                    </a:lnTo>
                    <a:lnTo>
                      <a:pt x="3012567" y="2514600"/>
                    </a:lnTo>
                    <a:lnTo>
                      <a:pt x="3012046" y="2514600"/>
                    </a:lnTo>
                    <a:lnTo>
                      <a:pt x="3034563" y="2527300"/>
                    </a:lnTo>
                    <a:lnTo>
                      <a:pt x="3055531" y="2540000"/>
                    </a:lnTo>
                    <a:lnTo>
                      <a:pt x="3050324" y="2540000"/>
                    </a:lnTo>
                    <a:lnTo>
                      <a:pt x="3075254" y="2552700"/>
                    </a:lnTo>
                    <a:lnTo>
                      <a:pt x="3104591" y="2565285"/>
                    </a:lnTo>
                    <a:lnTo>
                      <a:pt x="3088436" y="2552700"/>
                    </a:lnTo>
                    <a:lnTo>
                      <a:pt x="3106026" y="2565400"/>
                    </a:lnTo>
                    <a:lnTo>
                      <a:pt x="3107232" y="2566530"/>
                    </a:lnTo>
                    <a:lnTo>
                      <a:pt x="3131591" y="2578100"/>
                    </a:lnTo>
                    <a:lnTo>
                      <a:pt x="3134309" y="2578100"/>
                    </a:lnTo>
                    <a:lnTo>
                      <a:pt x="3151657" y="2588755"/>
                    </a:lnTo>
                    <a:lnTo>
                      <a:pt x="3153295" y="2590800"/>
                    </a:lnTo>
                    <a:lnTo>
                      <a:pt x="3155302" y="2591676"/>
                    </a:lnTo>
                    <a:lnTo>
                      <a:pt x="3159264" y="2603500"/>
                    </a:lnTo>
                    <a:lnTo>
                      <a:pt x="3156813" y="2592336"/>
                    </a:lnTo>
                    <a:lnTo>
                      <a:pt x="3168815" y="2597543"/>
                    </a:lnTo>
                    <a:lnTo>
                      <a:pt x="3179737" y="2603500"/>
                    </a:lnTo>
                    <a:lnTo>
                      <a:pt x="3192500" y="2616200"/>
                    </a:lnTo>
                    <a:lnTo>
                      <a:pt x="3197047" y="2616200"/>
                    </a:lnTo>
                    <a:lnTo>
                      <a:pt x="3211538" y="2628900"/>
                    </a:lnTo>
                    <a:lnTo>
                      <a:pt x="3226371" y="2628900"/>
                    </a:lnTo>
                    <a:lnTo>
                      <a:pt x="3242780" y="2643047"/>
                    </a:lnTo>
                    <a:lnTo>
                      <a:pt x="3255734" y="2654300"/>
                    </a:lnTo>
                    <a:lnTo>
                      <a:pt x="3270186" y="2667000"/>
                    </a:lnTo>
                    <a:lnTo>
                      <a:pt x="3270796" y="2665882"/>
                    </a:lnTo>
                    <a:lnTo>
                      <a:pt x="3271532" y="2667000"/>
                    </a:lnTo>
                    <a:lnTo>
                      <a:pt x="3271774" y="2666581"/>
                    </a:lnTo>
                    <a:lnTo>
                      <a:pt x="3270897" y="2665692"/>
                    </a:lnTo>
                    <a:lnTo>
                      <a:pt x="3281273" y="2646553"/>
                    </a:lnTo>
                    <a:lnTo>
                      <a:pt x="3285553" y="2641015"/>
                    </a:lnTo>
                    <a:lnTo>
                      <a:pt x="3285731" y="2640787"/>
                    </a:lnTo>
                    <a:lnTo>
                      <a:pt x="3294926" y="2628900"/>
                    </a:lnTo>
                    <a:lnTo>
                      <a:pt x="3293008" y="2627350"/>
                    </a:lnTo>
                    <a:lnTo>
                      <a:pt x="3292703" y="2627922"/>
                    </a:lnTo>
                    <a:lnTo>
                      <a:pt x="3294443" y="2628900"/>
                    </a:lnTo>
                    <a:lnTo>
                      <a:pt x="3287611" y="2637332"/>
                    </a:lnTo>
                    <a:lnTo>
                      <a:pt x="3288893" y="2634945"/>
                    </a:lnTo>
                    <a:lnTo>
                      <a:pt x="3293160" y="2628900"/>
                    </a:lnTo>
                    <a:lnTo>
                      <a:pt x="3292437" y="2628404"/>
                    </a:lnTo>
                    <a:lnTo>
                      <a:pt x="3292703" y="2627922"/>
                    </a:lnTo>
                    <a:lnTo>
                      <a:pt x="3292995" y="2627350"/>
                    </a:lnTo>
                    <a:lnTo>
                      <a:pt x="3299041" y="2616200"/>
                    </a:lnTo>
                    <a:close/>
                  </a:path>
                </a:pathLst>
              </a:custGeom>
              <a:solidFill>
                <a:srgbClr val="1CADEB"/>
              </a:solidFill>
            </p:spPr>
            <p:txBody>
              <a:bodyPr wrap="square" lIns="0" tIns="0" rIns="0" bIns="0" rtlCol="0"/>
              <a:lstStyle/>
              <a:p>
                <a:endParaRPr/>
              </a:p>
            </p:txBody>
          </p:sp>
          <p:pic>
            <p:nvPicPr>
              <p:cNvPr id="396" name="object 85"/>
              <p:cNvPicPr/>
              <p:nvPr/>
            </p:nvPicPr>
            <p:blipFill>
              <a:blip r:embed="rId26" cstate="print"/>
              <a:stretch>
                <a:fillRect/>
              </a:stretch>
            </p:blipFill>
            <p:spPr>
              <a:xfrm>
                <a:off x="11819714" y="9429946"/>
                <a:ext cx="221117" cy="206666"/>
              </a:xfrm>
              <a:prstGeom prst="rect">
                <a:avLst/>
              </a:prstGeom>
            </p:spPr>
          </p:pic>
          <p:sp>
            <p:nvSpPr>
              <p:cNvPr id="397" name="object 86"/>
              <p:cNvSpPr/>
              <p:nvPr/>
            </p:nvSpPr>
            <p:spPr>
              <a:xfrm>
                <a:off x="9753346" y="7839068"/>
                <a:ext cx="3091180" cy="2740025"/>
              </a:xfrm>
              <a:custGeom>
                <a:avLst/>
                <a:gdLst/>
                <a:ahLst/>
                <a:cxnLst/>
                <a:rect l="l" t="t" r="r" b="b"/>
                <a:pathLst>
                  <a:path w="3091179" h="2740025">
                    <a:moveTo>
                      <a:pt x="22936" y="1571942"/>
                    </a:moveTo>
                    <a:lnTo>
                      <a:pt x="18300" y="1587677"/>
                    </a:lnTo>
                    <a:lnTo>
                      <a:pt x="13131" y="1605965"/>
                    </a:lnTo>
                    <a:lnTo>
                      <a:pt x="22936" y="1571942"/>
                    </a:lnTo>
                    <a:close/>
                  </a:path>
                  <a:path w="3091179" h="2740025">
                    <a:moveTo>
                      <a:pt x="336537" y="2315108"/>
                    </a:moveTo>
                    <a:lnTo>
                      <a:pt x="336143" y="2379408"/>
                    </a:lnTo>
                    <a:lnTo>
                      <a:pt x="336537" y="2374036"/>
                    </a:lnTo>
                    <a:lnTo>
                      <a:pt x="336537" y="2315108"/>
                    </a:lnTo>
                    <a:close/>
                  </a:path>
                  <a:path w="3091179" h="2740025">
                    <a:moveTo>
                      <a:pt x="337312" y="2131263"/>
                    </a:moveTo>
                    <a:lnTo>
                      <a:pt x="337096" y="2133142"/>
                    </a:lnTo>
                    <a:lnTo>
                      <a:pt x="336892" y="2135886"/>
                    </a:lnTo>
                    <a:lnTo>
                      <a:pt x="336664" y="2139873"/>
                    </a:lnTo>
                    <a:lnTo>
                      <a:pt x="337312" y="2131263"/>
                    </a:lnTo>
                    <a:close/>
                  </a:path>
                  <a:path w="3091179" h="2740025">
                    <a:moveTo>
                      <a:pt x="340614" y="2086711"/>
                    </a:moveTo>
                    <a:lnTo>
                      <a:pt x="337312" y="2131263"/>
                    </a:lnTo>
                    <a:lnTo>
                      <a:pt x="338239" y="2127237"/>
                    </a:lnTo>
                    <a:lnTo>
                      <a:pt x="338975" y="2129332"/>
                    </a:lnTo>
                    <a:lnTo>
                      <a:pt x="339458" y="2130209"/>
                    </a:lnTo>
                    <a:lnTo>
                      <a:pt x="339636" y="2122487"/>
                    </a:lnTo>
                    <a:lnTo>
                      <a:pt x="340614" y="2086711"/>
                    </a:lnTo>
                    <a:close/>
                  </a:path>
                  <a:path w="3091179" h="2740025">
                    <a:moveTo>
                      <a:pt x="373354" y="2739707"/>
                    </a:moveTo>
                    <a:lnTo>
                      <a:pt x="373176" y="2739479"/>
                    </a:lnTo>
                    <a:lnTo>
                      <a:pt x="370586" y="2739694"/>
                    </a:lnTo>
                    <a:lnTo>
                      <a:pt x="373354" y="2739707"/>
                    </a:lnTo>
                    <a:close/>
                  </a:path>
                  <a:path w="3091179" h="2740025">
                    <a:moveTo>
                      <a:pt x="373405" y="2739466"/>
                    </a:moveTo>
                    <a:lnTo>
                      <a:pt x="344398" y="2705100"/>
                    </a:lnTo>
                    <a:lnTo>
                      <a:pt x="344360" y="2697492"/>
                    </a:lnTo>
                    <a:lnTo>
                      <a:pt x="339979" y="2648978"/>
                    </a:lnTo>
                    <a:lnTo>
                      <a:pt x="340004" y="2659164"/>
                    </a:lnTo>
                    <a:lnTo>
                      <a:pt x="344144" y="2705100"/>
                    </a:lnTo>
                    <a:lnTo>
                      <a:pt x="373176" y="2739479"/>
                    </a:lnTo>
                    <a:lnTo>
                      <a:pt x="373405" y="2739466"/>
                    </a:lnTo>
                    <a:close/>
                  </a:path>
                  <a:path w="3091179" h="2740025">
                    <a:moveTo>
                      <a:pt x="399122" y="2263279"/>
                    </a:moveTo>
                    <a:lnTo>
                      <a:pt x="398843" y="2242147"/>
                    </a:lnTo>
                    <a:lnTo>
                      <a:pt x="398119" y="2230310"/>
                    </a:lnTo>
                    <a:lnTo>
                      <a:pt x="397230" y="2230805"/>
                    </a:lnTo>
                    <a:lnTo>
                      <a:pt x="395897" y="2268944"/>
                    </a:lnTo>
                    <a:lnTo>
                      <a:pt x="395452" y="2288019"/>
                    </a:lnTo>
                    <a:lnTo>
                      <a:pt x="395300" y="2307094"/>
                    </a:lnTo>
                    <a:lnTo>
                      <a:pt x="396544" y="2294940"/>
                    </a:lnTo>
                    <a:lnTo>
                      <a:pt x="396570" y="2267864"/>
                    </a:lnTo>
                    <a:lnTo>
                      <a:pt x="397560" y="2241727"/>
                    </a:lnTo>
                    <a:lnTo>
                      <a:pt x="398183" y="2278418"/>
                    </a:lnTo>
                    <a:lnTo>
                      <a:pt x="398691" y="2290648"/>
                    </a:lnTo>
                    <a:lnTo>
                      <a:pt x="399122" y="2263279"/>
                    </a:lnTo>
                    <a:close/>
                  </a:path>
                  <a:path w="3091179" h="2740025">
                    <a:moveTo>
                      <a:pt x="493572" y="1452638"/>
                    </a:moveTo>
                    <a:lnTo>
                      <a:pt x="489064" y="1467993"/>
                    </a:lnTo>
                    <a:lnTo>
                      <a:pt x="482434" y="1492250"/>
                    </a:lnTo>
                    <a:lnTo>
                      <a:pt x="476910" y="1514055"/>
                    </a:lnTo>
                    <a:lnTo>
                      <a:pt x="475716" y="1522031"/>
                    </a:lnTo>
                    <a:lnTo>
                      <a:pt x="480669" y="1503730"/>
                    </a:lnTo>
                    <a:lnTo>
                      <a:pt x="485178" y="1486573"/>
                    </a:lnTo>
                    <a:lnTo>
                      <a:pt x="489407" y="1469796"/>
                    </a:lnTo>
                    <a:lnTo>
                      <a:pt x="493572" y="1452638"/>
                    </a:lnTo>
                    <a:close/>
                  </a:path>
                  <a:path w="3091179" h="2740025">
                    <a:moveTo>
                      <a:pt x="501269" y="1308328"/>
                    </a:moveTo>
                    <a:lnTo>
                      <a:pt x="485762" y="1351635"/>
                    </a:lnTo>
                    <a:lnTo>
                      <a:pt x="489165" y="1341424"/>
                    </a:lnTo>
                    <a:lnTo>
                      <a:pt x="492734" y="1332052"/>
                    </a:lnTo>
                    <a:lnTo>
                      <a:pt x="495350" y="1326730"/>
                    </a:lnTo>
                    <a:lnTo>
                      <a:pt x="495858" y="1328712"/>
                    </a:lnTo>
                    <a:lnTo>
                      <a:pt x="498576" y="1319428"/>
                    </a:lnTo>
                    <a:lnTo>
                      <a:pt x="501269" y="1308328"/>
                    </a:lnTo>
                    <a:close/>
                  </a:path>
                  <a:path w="3091179" h="2740025">
                    <a:moveTo>
                      <a:pt x="565188" y="1112850"/>
                    </a:moveTo>
                    <a:lnTo>
                      <a:pt x="561365" y="1119225"/>
                    </a:lnTo>
                    <a:lnTo>
                      <a:pt x="554189" y="1136688"/>
                    </a:lnTo>
                    <a:lnTo>
                      <a:pt x="548119" y="1152690"/>
                    </a:lnTo>
                    <a:lnTo>
                      <a:pt x="547611" y="1154633"/>
                    </a:lnTo>
                    <a:lnTo>
                      <a:pt x="556361" y="1132586"/>
                    </a:lnTo>
                    <a:lnTo>
                      <a:pt x="560984" y="1121562"/>
                    </a:lnTo>
                    <a:lnTo>
                      <a:pt x="565188" y="1112850"/>
                    </a:lnTo>
                    <a:close/>
                  </a:path>
                  <a:path w="3091179" h="2740025">
                    <a:moveTo>
                      <a:pt x="617512" y="1139304"/>
                    </a:moveTo>
                    <a:lnTo>
                      <a:pt x="577786" y="1246936"/>
                    </a:lnTo>
                    <a:lnTo>
                      <a:pt x="569163" y="1273568"/>
                    </a:lnTo>
                    <a:lnTo>
                      <a:pt x="562495" y="1294930"/>
                    </a:lnTo>
                    <a:lnTo>
                      <a:pt x="558698" y="1308531"/>
                    </a:lnTo>
                    <a:lnTo>
                      <a:pt x="558736" y="1311871"/>
                    </a:lnTo>
                    <a:lnTo>
                      <a:pt x="570115" y="1279652"/>
                    </a:lnTo>
                    <a:lnTo>
                      <a:pt x="580885" y="1247635"/>
                    </a:lnTo>
                    <a:lnTo>
                      <a:pt x="590956" y="1219835"/>
                    </a:lnTo>
                    <a:lnTo>
                      <a:pt x="597903" y="1199362"/>
                    </a:lnTo>
                    <a:lnTo>
                      <a:pt x="590880" y="1216152"/>
                    </a:lnTo>
                    <a:lnTo>
                      <a:pt x="610654" y="1158443"/>
                    </a:lnTo>
                    <a:lnTo>
                      <a:pt x="617512" y="1139304"/>
                    </a:lnTo>
                    <a:close/>
                  </a:path>
                  <a:path w="3091179" h="2740025">
                    <a:moveTo>
                      <a:pt x="644232" y="421728"/>
                    </a:moveTo>
                    <a:lnTo>
                      <a:pt x="592455" y="360730"/>
                    </a:lnTo>
                    <a:lnTo>
                      <a:pt x="598119" y="367703"/>
                    </a:lnTo>
                    <a:lnTo>
                      <a:pt x="644232" y="421728"/>
                    </a:lnTo>
                    <a:close/>
                  </a:path>
                  <a:path w="3091179" h="2740025">
                    <a:moveTo>
                      <a:pt x="660184" y="440486"/>
                    </a:moveTo>
                    <a:lnTo>
                      <a:pt x="644232" y="421728"/>
                    </a:lnTo>
                    <a:lnTo>
                      <a:pt x="659942" y="440474"/>
                    </a:lnTo>
                    <a:lnTo>
                      <a:pt x="607136" y="487908"/>
                    </a:lnTo>
                    <a:lnTo>
                      <a:pt x="588365" y="505866"/>
                    </a:lnTo>
                    <a:lnTo>
                      <a:pt x="571080" y="523087"/>
                    </a:lnTo>
                    <a:lnTo>
                      <a:pt x="562267" y="532244"/>
                    </a:lnTo>
                    <a:lnTo>
                      <a:pt x="571157" y="521271"/>
                    </a:lnTo>
                    <a:lnTo>
                      <a:pt x="571334" y="520230"/>
                    </a:lnTo>
                    <a:lnTo>
                      <a:pt x="565302" y="526338"/>
                    </a:lnTo>
                    <a:lnTo>
                      <a:pt x="555510" y="536765"/>
                    </a:lnTo>
                    <a:lnTo>
                      <a:pt x="534873" y="559473"/>
                    </a:lnTo>
                    <a:lnTo>
                      <a:pt x="528688" y="565835"/>
                    </a:lnTo>
                    <a:lnTo>
                      <a:pt x="557872" y="530428"/>
                    </a:lnTo>
                    <a:lnTo>
                      <a:pt x="587857" y="499986"/>
                    </a:lnTo>
                    <a:lnTo>
                      <a:pt x="586943" y="499237"/>
                    </a:lnTo>
                    <a:lnTo>
                      <a:pt x="572998" y="510120"/>
                    </a:lnTo>
                    <a:lnTo>
                      <a:pt x="570090" y="511238"/>
                    </a:lnTo>
                    <a:lnTo>
                      <a:pt x="547408" y="535178"/>
                    </a:lnTo>
                    <a:lnTo>
                      <a:pt x="529640" y="555739"/>
                    </a:lnTo>
                    <a:lnTo>
                      <a:pt x="515200" y="574027"/>
                    </a:lnTo>
                    <a:lnTo>
                      <a:pt x="502475" y="591121"/>
                    </a:lnTo>
                    <a:lnTo>
                      <a:pt x="442074" y="674979"/>
                    </a:lnTo>
                    <a:lnTo>
                      <a:pt x="445782" y="664959"/>
                    </a:lnTo>
                    <a:lnTo>
                      <a:pt x="440753" y="671233"/>
                    </a:lnTo>
                    <a:lnTo>
                      <a:pt x="423075" y="697522"/>
                    </a:lnTo>
                    <a:lnTo>
                      <a:pt x="431609" y="683983"/>
                    </a:lnTo>
                    <a:lnTo>
                      <a:pt x="413981" y="711225"/>
                    </a:lnTo>
                    <a:lnTo>
                      <a:pt x="400939" y="730580"/>
                    </a:lnTo>
                    <a:lnTo>
                      <a:pt x="391287" y="744232"/>
                    </a:lnTo>
                    <a:lnTo>
                      <a:pt x="377558" y="763054"/>
                    </a:lnTo>
                    <a:lnTo>
                      <a:pt x="371233" y="772617"/>
                    </a:lnTo>
                    <a:lnTo>
                      <a:pt x="363994" y="785317"/>
                    </a:lnTo>
                    <a:lnTo>
                      <a:pt x="354901" y="803490"/>
                    </a:lnTo>
                    <a:lnTo>
                      <a:pt x="353402" y="800608"/>
                    </a:lnTo>
                    <a:lnTo>
                      <a:pt x="344233" y="817346"/>
                    </a:lnTo>
                    <a:lnTo>
                      <a:pt x="321221" y="857719"/>
                    </a:lnTo>
                    <a:lnTo>
                      <a:pt x="301942" y="890841"/>
                    </a:lnTo>
                    <a:lnTo>
                      <a:pt x="263969" y="962888"/>
                    </a:lnTo>
                    <a:lnTo>
                      <a:pt x="244983" y="999426"/>
                    </a:lnTo>
                    <a:lnTo>
                      <a:pt x="183553" y="1129017"/>
                    </a:lnTo>
                    <a:lnTo>
                      <a:pt x="164261" y="1175016"/>
                    </a:lnTo>
                    <a:lnTo>
                      <a:pt x="180187" y="1132255"/>
                    </a:lnTo>
                    <a:lnTo>
                      <a:pt x="190792" y="1107033"/>
                    </a:lnTo>
                    <a:lnTo>
                      <a:pt x="182524" y="1123759"/>
                    </a:lnTo>
                    <a:lnTo>
                      <a:pt x="179070" y="1131087"/>
                    </a:lnTo>
                    <a:lnTo>
                      <a:pt x="172593" y="1146657"/>
                    </a:lnTo>
                    <a:lnTo>
                      <a:pt x="159626" y="1181557"/>
                    </a:lnTo>
                    <a:lnTo>
                      <a:pt x="155295" y="1192618"/>
                    </a:lnTo>
                    <a:lnTo>
                      <a:pt x="150050" y="1205153"/>
                    </a:lnTo>
                    <a:lnTo>
                      <a:pt x="149771" y="1204188"/>
                    </a:lnTo>
                    <a:lnTo>
                      <a:pt x="149618" y="1202220"/>
                    </a:lnTo>
                    <a:lnTo>
                      <a:pt x="151955" y="1194320"/>
                    </a:lnTo>
                    <a:lnTo>
                      <a:pt x="159169" y="1175575"/>
                    </a:lnTo>
                    <a:lnTo>
                      <a:pt x="132918" y="1242796"/>
                    </a:lnTo>
                    <a:lnTo>
                      <a:pt x="124421" y="1265288"/>
                    </a:lnTo>
                    <a:lnTo>
                      <a:pt x="93218" y="1356283"/>
                    </a:lnTo>
                    <a:lnTo>
                      <a:pt x="88163" y="1373365"/>
                    </a:lnTo>
                    <a:lnTo>
                      <a:pt x="90982" y="1367853"/>
                    </a:lnTo>
                    <a:lnTo>
                      <a:pt x="97116" y="1352981"/>
                    </a:lnTo>
                    <a:lnTo>
                      <a:pt x="101955" y="1341945"/>
                    </a:lnTo>
                    <a:lnTo>
                      <a:pt x="99288" y="1350759"/>
                    </a:lnTo>
                    <a:lnTo>
                      <a:pt x="83223" y="1395742"/>
                    </a:lnTo>
                    <a:lnTo>
                      <a:pt x="72758" y="1425702"/>
                    </a:lnTo>
                    <a:lnTo>
                      <a:pt x="68935" y="1435747"/>
                    </a:lnTo>
                    <a:lnTo>
                      <a:pt x="66802" y="1440345"/>
                    </a:lnTo>
                    <a:lnTo>
                      <a:pt x="74650" y="1412621"/>
                    </a:lnTo>
                    <a:lnTo>
                      <a:pt x="76631" y="1404505"/>
                    </a:lnTo>
                    <a:lnTo>
                      <a:pt x="73075" y="1412976"/>
                    </a:lnTo>
                    <a:lnTo>
                      <a:pt x="56819" y="1476908"/>
                    </a:lnTo>
                    <a:lnTo>
                      <a:pt x="48945" y="1497698"/>
                    </a:lnTo>
                    <a:lnTo>
                      <a:pt x="70434" y="1416011"/>
                    </a:lnTo>
                    <a:lnTo>
                      <a:pt x="84556" y="1370368"/>
                    </a:lnTo>
                    <a:lnTo>
                      <a:pt x="74371" y="1399438"/>
                    </a:lnTo>
                    <a:lnTo>
                      <a:pt x="66255" y="1424622"/>
                    </a:lnTo>
                    <a:lnTo>
                      <a:pt x="39077" y="1513649"/>
                    </a:lnTo>
                    <a:lnTo>
                      <a:pt x="22936" y="1571929"/>
                    </a:lnTo>
                    <a:lnTo>
                      <a:pt x="28587" y="1553578"/>
                    </a:lnTo>
                    <a:lnTo>
                      <a:pt x="33540" y="1538338"/>
                    </a:lnTo>
                    <a:lnTo>
                      <a:pt x="41846" y="1514411"/>
                    </a:lnTo>
                    <a:lnTo>
                      <a:pt x="39827" y="1527327"/>
                    </a:lnTo>
                    <a:lnTo>
                      <a:pt x="30264" y="1562417"/>
                    </a:lnTo>
                    <a:lnTo>
                      <a:pt x="16916" y="1609369"/>
                    </a:lnTo>
                    <a:lnTo>
                      <a:pt x="3543" y="1657870"/>
                    </a:lnTo>
                    <a:lnTo>
                      <a:pt x="9321" y="1639570"/>
                    </a:lnTo>
                    <a:lnTo>
                      <a:pt x="10325" y="1639062"/>
                    </a:lnTo>
                    <a:lnTo>
                      <a:pt x="8089" y="1651203"/>
                    </a:lnTo>
                    <a:lnTo>
                      <a:pt x="4165" y="1670799"/>
                    </a:lnTo>
                    <a:lnTo>
                      <a:pt x="0" y="1691614"/>
                    </a:lnTo>
                    <a:lnTo>
                      <a:pt x="1790" y="1684261"/>
                    </a:lnTo>
                    <a:lnTo>
                      <a:pt x="2006" y="1684870"/>
                    </a:lnTo>
                    <a:lnTo>
                      <a:pt x="2806" y="1683346"/>
                    </a:lnTo>
                    <a:lnTo>
                      <a:pt x="4660" y="1678178"/>
                    </a:lnTo>
                    <a:lnTo>
                      <a:pt x="11303" y="1650441"/>
                    </a:lnTo>
                    <a:lnTo>
                      <a:pt x="13690" y="1641792"/>
                    </a:lnTo>
                    <a:lnTo>
                      <a:pt x="36410" y="1568234"/>
                    </a:lnTo>
                    <a:lnTo>
                      <a:pt x="40106" y="1555686"/>
                    </a:lnTo>
                    <a:lnTo>
                      <a:pt x="37439" y="1559687"/>
                    </a:lnTo>
                    <a:lnTo>
                      <a:pt x="39103" y="1550593"/>
                    </a:lnTo>
                    <a:lnTo>
                      <a:pt x="44208" y="1531670"/>
                    </a:lnTo>
                    <a:lnTo>
                      <a:pt x="51866" y="1506220"/>
                    </a:lnTo>
                    <a:lnTo>
                      <a:pt x="70954" y="1448790"/>
                    </a:lnTo>
                    <a:lnTo>
                      <a:pt x="79349" y="1422996"/>
                    </a:lnTo>
                    <a:lnTo>
                      <a:pt x="89103" y="1391589"/>
                    </a:lnTo>
                    <a:lnTo>
                      <a:pt x="101561" y="1356677"/>
                    </a:lnTo>
                    <a:lnTo>
                      <a:pt x="108000" y="1339329"/>
                    </a:lnTo>
                    <a:lnTo>
                      <a:pt x="108724" y="1338656"/>
                    </a:lnTo>
                    <a:lnTo>
                      <a:pt x="107886" y="1342377"/>
                    </a:lnTo>
                    <a:lnTo>
                      <a:pt x="105029" y="1351737"/>
                    </a:lnTo>
                    <a:lnTo>
                      <a:pt x="99733" y="1367955"/>
                    </a:lnTo>
                    <a:lnTo>
                      <a:pt x="108204" y="1343647"/>
                    </a:lnTo>
                    <a:lnTo>
                      <a:pt x="128536" y="1286586"/>
                    </a:lnTo>
                    <a:lnTo>
                      <a:pt x="130644" y="1278356"/>
                    </a:lnTo>
                    <a:lnTo>
                      <a:pt x="134518" y="1267853"/>
                    </a:lnTo>
                    <a:lnTo>
                      <a:pt x="181978" y="1154252"/>
                    </a:lnTo>
                    <a:lnTo>
                      <a:pt x="200469" y="1113523"/>
                    </a:lnTo>
                    <a:lnTo>
                      <a:pt x="207759" y="1100074"/>
                    </a:lnTo>
                    <a:lnTo>
                      <a:pt x="210134" y="1094333"/>
                    </a:lnTo>
                    <a:lnTo>
                      <a:pt x="210337" y="1093292"/>
                    </a:lnTo>
                    <a:lnTo>
                      <a:pt x="209753" y="1093914"/>
                    </a:lnTo>
                    <a:lnTo>
                      <a:pt x="230022" y="1050480"/>
                    </a:lnTo>
                    <a:lnTo>
                      <a:pt x="251231" y="1007516"/>
                    </a:lnTo>
                    <a:lnTo>
                      <a:pt x="273316" y="964996"/>
                    </a:lnTo>
                    <a:lnTo>
                      <a:pt x="296189" y="922909"/>
                    </a:lnTo>
                    <a:lnTo>
                      <a:pt x="319798" y="881253"/>
                    </a:lnTo>
                    <a:lnTo>
                      <a:pt x="344043" y="839978"/>
                    </a:lnTo>
                    <a:lnTo>
                      <a:pt x="368871" y="799084"/>
                    </a:lnTo>
                    <a:lnTo>
                      <a:pt x="394208" y="758558"/>
                    </a:lnTo>
                    <a:lnTo>
                      <a:pt x="447090" y="679081"/>
                    </a:lnTo>
                    <a:lnTo>
                      <a:pt x="474903" y="640791"/>
                    </a:lnTo>
                    <a:lnTo>
                      <a:pt x="504151" y="603338"/>
                    </a:lnTo>
                    <a:lnTo>
                      <a:pt x="534339" y="566928"/>
                    </a:lnTo>
                    <a:lnTo>
                      <a:pt x="573671" y="523151"/>
                    </a:lnTo>
                    <a:lnTo>
                      <a:pt x="608761" y="487578"/>
                    </a:lnTo>
                    <a:lnTo>
                      <a:pt x="625805" y="471766"/>
                    </a:lnTo>
                    <a:lnTo>
                      <a:pt x="660184" y="440486"/>
                    </a:lnTo>
                    <a:close/>
                  </a:path>
                  <a:path w="3091179" h="2740025">
                    <a:moveTo>
                      <a:pt x="664375" y="982814"/>
                    </a:moveTo>
                    <a:lnTo>
                      <a:pt x="651446" y="1009230"/>
                    </a:lnTo>
                    <a:lnTo>
                      <a:pt x="645121" y="1022489"/>
                    </a:lnTo>
                    <a:lnTo>
                      <a:pt x="638886" y="1035812"/>
                    </a:lnTo>
                    <a:lnTo>
                      <a:pt x="643851" y="1026947"/>
                    </a:lnTo>
                    <a:lnTo>
                      <a:pt x="653986" y="1004824"/>
                    </a:lnTo>
                    <a:lnTo>
                      <a:pt x="664375" y="982814"/>
                    </a:lnTo>
                    <a:close/>
                  </a:path>
                  <a:path w="3091179" h="2740025">
                    <a:moveTo>
                      <a:pt x="673963" y="889546"/>
                    </a:moveTo>
                    <a:lnTo>
                      <a:pt x="641083" y="950023"/>
                    </a:lnTo>
                    <a:lnTo>
                      <a:pt x="623481" y="984262"/>
                    </a:lnTo>
                    <a:lnTo>
                      <a:pt x="605561" y="1021143"/>
                    </a:lnTo>
                    <a:lnTo>
                      <a:pt x="590207" y="1056373"/>
                    </a:lnTo>
                    <a:lnTo>
                      <a:pt x="600367" y="1033945"/>
                    </a:lnTo>
                    <a:lnTo>
                      <a:pt x="609041" y="1015873"/>
                    </a:lnTo>
                    <a:lnTo>
                      <a:pt x="616153" y="1001801"/>
                    </a:lnTo>
                    <a:lnTo>
                      <a:pt x="627938" y="979792"/>
                    </a:lnTo>
                    <a:lnTo>
                      <a:pt x="630135" y="976769"/>
                    </a:lnTo>
                    <a:lnTo>
                      <a:pt x="630097" y="978941"/>
                    </a:lnTo>
                    <a:lnTo>
                      <a:pt x="647649" y="944524"/>
                    </a:lnTo>
                    <a:lnTo>
                      <a:pt x="656666" y="925245"/>
                    </a:lnTo>
                    <a:lnTo>
                      <a:pt x="663371" y="910475"/>
                    </a:lnTo>
                    <a:lnTo>
                      <a:pt x="673963" y="889546"/>
                    </a:lnTo>
                    <a:close/>
                  </a:path>
                  <a:path w="3091179" h="2740025">
                    <a:moveTo>
                      <a:pt x="687489" y="865911"/>
                    </a:moveTo>
                    <a:lnTo>
                      <a:pt x="683425" y="872794"/>
                    </a:lnTo>
                    <a:lnTo>
                      <a:pt x="679881" y="878928"/>
                    </a:lnTo>
                    <a:lnTo>
                      <a:pt x="676770" y="884466"/>
                    </a:lnTo>
                    <a:lnTo>
                      <a:pt x="673963" y="889546"/>
                    </a:lnTo>
                    <a:lnTo>
                      <a:pt x="687489" y="865911"/>
                    </a:lnTo>
                    <a:close/>
                  </a:path>
                  <a:path w="3091179" h="2740025">
                    <a:moveTo>
                      <a:pt x="705116" y="957211"/>
                    </a:moveTo>
                    <a:lnTo>
                      <a:pt x="701408" y="963777"/>
                    </a:lnTo>
                    <a:lnTo>
                      <a:pt x="697572" y="970978"/>
                    </a:lnTo>
                    <a:lnTo>
                      <a:pt x="693458" y="978839"/>
                    </a:lnTo>
                    <a:lnTo>
                      <a:pt x="705116" y="957211"/>
                    </a:lnTo>
                    <a:close/>
                  </a:path>
                  <a:path w="3091179" h="2740025">
                    <a:moveTo>
                      <a:pt x="735457" y="859523"/>
                    </a:moveTo>
                    <a:lnTo>
                      <a:pt x="724979" y="875487"/>
                    </a:lnTo>
                    <a:lnTo>
                      <a:pt x="715035" y="890346"/>
                    </a:lnTo>
                    <a:lnTo>
                      <a:pt x="706094" y="905027"/>
                    </a:lnTo>
                    <a:lnTo>
                      <a:pt x="698639" y="920470"/>
                    </a:lnTo>
                    <a:lnTo>
                      <a:pt x="704811" y="910666"/>
                    </a:lnTo>
                    <a:lnTo>
                      <a:pt x="725982" y="874725"/>
                    </a:lnTo>
                    <a:lnTo>
                      <a:pt x="735457" y="859523"/>
                    </a:lnTo>
                    <a:close/>
                  </a:path>
                  <a:path w="3091179" h="2740025">
                    <a:moveTo>
                      <a:pt x="749846" y="885240"/>
                    </a:moveTo>
                    <a:lnTo>
                      <a:pt x="744893" y="891133"/>
                    </a:lnTo>
                    <a:lnTo>
                      <a:pt x="735558" y="904392"/>
                    </a:lnTo>
                    <a:lnTo>
                      <a:pt x="727887" y="914869"/>
                    </a:lnTo>
                    <a:lnTo>
                      <a:pt x="727938" y="912393"/>
                    </a:lnTo>
                    <a:lnTo>
                      <a:pt x="741743" y="886790"/>
                    </a:lnTo>
                    <a:lnTo>
                      <a:pt x="723988" y="916089"/>
                    </a:lnTo>
                    <a:lnTo>
                      <a:pt x="715937" y="930325"/>
                    </a:lnTo>
                    <a:lnTo>
                      <a:pt x="714476" y="934021"/>
                    </a:lnTo>
                    <a:lnTo>
                      <a:pt x="719493" y="928179"/>
                    </a:lnTo>
                    <a:lnTo>
                      <a:pt x="720356" y="928090"/>
                    </a:lnTo>
                    <a:lnTo>
                      <a:pt x="716470" y="936180"/>
                    </a:lnTo>
                    <a:lnTo>
                      <a:pt x="705116" y="957211"/>
                    </a:lnTo>
                    <a:lnTo>
                      <a:pt x="722223" y="927989"/>
                    </a:lnTo>
                    <a:lnTo>
                      <a:pt x="734999" y="908227"/>
                    </a:lnTo>
                    <a:lnTo>
                      <a:pt x="742645" y="897877"/>
                    </a:lnTo>
                    <a:lnTo>
                      <a:pt x="744372" y="896899"/>
                    </a:lnTo>
                    <a:lnTo>
                      <a:pt x="749846" y="885240"/>
                    </a:lnTo>
                    <a:close/>
                  </a:path>
                  <a:path w="3091179" h="2740025">
                    <a:moveTo>
                      <a:pt x="1199578" y="302996"/>
                    </a:moveTo>
                    <a:lnTo>
                      <a:pt x="1185735" y="340055"/>
                    </a:lnTo>
                    <a:lnTo>
                      <a:pt x="1199032" y="304749"/>
                    </a:lnTo>
                    <a:lnTo>
                      <a:pt x="1199578" y="302996"/>
                    </a:lnTo>
                    <a:close/>
                  </a:path>
                  <a:path w="3091179" h="2740025">
                    <a:moveTo>
                      <a:pt x="1204645" y="286499"/>
                    </a:moveTo>
                    <a:lnTo>
                      <a:pt x="1199578" y="302996"/>
                    </a:lnTo>
                    <a:lnTo>
                      <a:pt x="1201115" y="298869"/>
                    </a:lnTo>
                    <a:lnTo>
                      <a:pt x="1204645" y="286499"/>
                    </a:lnTo>
                    <a:close/>
                  </a:path>
                  <a:path w="3091179" h="2740025">
                    <a:moveTo>
                      <a:pt x="1211922" y="260946"/>
                    </a:moveTo>
                    <a:lnTo>
                      <a:pt x="1204645" y="286499"/>
                    </a:lnTo>
                    <a:lnTo>
                      <a:pt x="1210132" y="268617"/>
                    </a:lnTo>
                    <a:lnTo>
                      <a:pt x="1211922" y="260946"/>
                    </a:lnTo>
                    <a:close/>
                  </a:path>
                  <a:path w="3091179" h="2740025">
                    <a:moveTo>
                      <a:pt x="1214577" y="249542"/>
                    </a:moveTo>
                    <a:lnTo>
                      <a:pt x="1211922" y="260946"/>
                    </a:lnTo>
                    <a:lnTo>
                      <a:pt x="1213142" y="256654"/>
                    </a:lnTo>
                    <a:lnTo>
                      <a:pt x="1214577" y="249542"/>
                    </a:lnTo>
                    <a:close/>
                  </a:path>
                  <a:path w="3091179" h="2740025">
                    <a:moveTo>
                      <a:pt x="1220546" y="46558"/>
                    </a:moveTo>
                    <a:lnTo>
                      <a:pt x="1219708" y="41211"/>
                    </a:lnTo>
                    <a:lnTo>
                      <a:pt x="1208951" y="0"/>
                    </a:lnTo>
                    <a:lnTo>
                      <a:pt x="1220546" y="46558"/>
                    </a:lnTo>
                    <a:close/>
                  </a:path>
                  <a:path w="3091179" h="2740025">
                    <a:moveTo>
                      <a:pt x="1221092" y="217246"/>
                    </a:moveTo>
                    <a:lnTo>
                      <a:pt x="1214577" y="249542"/>
                    </a:lnTo>
                    <a:lnTo>
                      <a:pt x="1218907" y="230949"/>
                    </a:lnTo>
                    <a:lnTo>
                      <a:pt x="1221092" y="217246"/>
                    </a:lnTo>
                    <a:close/>
                  </a:path>
                  <a:path w="3091179" h="2740025">
                    <a:moveTo>
                      <a:pt x="1222298" y="209613"/>
                    </a:moveTo>
                    <a:lnTo>
                      <a:pt x="1221092" y="217246"/>
                    </a:lnTo>
                    <a:lnTo>
                      <a:pt x="1221803" y="213690"/>
                    </a:lnTo>
                    <a:lnTo>
                      <a:pt x="1222298" y="209613"/>
                    </a:lnTo>
                    <a:close/>
                  </a:path>
                  <a:path w="3091179" h="2740025">
                    <a:moveTo>
                      <a:pt x="1223911" y="68033"/>
                    </a:moveTo>
                    <a:lnTo>
                      <a:pt x="1222095" y="52793"/>
                    </a:lnTo>
                    <a:lnTo>
                      <a:pt x="1220546" y="46558"/>
                    </a:lnTo>
                    <a:lnTo>
                      <a:pt x="1223911" y="68033"/>
                    </a:lnTo>
                    <a:close/>
                  </a:path>
                  <a:path w="3091179" h="2740025">
                    <a:moveTo>
                      <a:pt x="1226362" y="176301"/>
                    </a:moveTo>
                    <a:lnTo>
                      <a:pt x="1222298" y="209613"/>
                    </a:lnTo>
                    <a:lnTo>
                      <a:pt x="1225257" y="191033"/>
                    </a:lnTo>
                    <a:lnTo>
                      <a:pt x="1226362" y="176301"/>
                    </a:lnTo>
                    <a:close/>
                  </a:path>
                  <a:path w="3091179" h="2740025">
                    <a:moveTo>
                      <a:pt x="1226908" y="93078"/>
                    </a:moveTo>
                    <a:lnTo>
                      <a:pt x="1226362" y="83629"/>
                    </a:lnTo>
                    <a:lnTo>
                      <a:pt x="1223911" y="68033"/>
                    </a:lnTo>
                    <a:lnTo>
                      <a:pt x="1226908" y="93078"/>
                    </a:lnTo>
                    <a:close/>
                  </a:path>
                  <a:path w="3091179" h="2740025">
                    <a:moveTo>
                      <a:pt x="1227429" y="162255"/>
                    </a:moveTo>
                    <a:lnTo>
                      <a:pt x="1226362" y="176301"/>
                    </a:lnTo>
                    <a:lnTo>
                      <a:pt x="1227099" y="170294"/>
                    </a:lnTo>
                    <a:lnTo>
                      <a:pt x="1227429" y="162255"/>
                    </a:lnTo>
                    <a:close/>
                  </a:path>
                  <a:path w="3091179" h="2740025">
                    <a:moveTo>
                      <a:pt x="1228128" y="114134"/>
                    </a:moveTo>
                    <a:lnTo>
                      <a:pt x="1228013" y="102235"/>
                    </a:lnTo>
                    <a:lnTo>
                      <a:pt x="1226908" y="93078"/>
                    </a:lnTo>
                    <a:lnTo>
                      <a:pt x="1228128" y="114134"/>
                    </a:lnTo>
                    <a:close/>
                  </a:path>
                  <a:path w="3091179" h="2740025">
                    <a:moveTo>
                      <a:pt x="1228471" y="148336"/>
                    </a:moveTo>
                    <a:lnTo>
                      <a:pt x="1228382" y="138747"/>
                    </a:lnTo>
                    <a:lnTo>
                      <a:pt x="1227429" y="162255"/>
                    </a:lnTo>
                    <a:lnTo>
                      <a:pt x="1228471" y="148336"/>
                    </a:lnTo>
                    <a:close/>
                  </a:path>
                  <a:path w="3091179" h="2740025">
                    <a:moveTo>
                      <a:pt x="1228864" y="126796"/>
                    </a:moveTo>
                    <a:lnTo>
                      <a:pt x="1228128" y="114134"/>
                    </a:lnTo>
                    <a:lnTo>
                      <a:pt x="1228382" y="138747"/>
                    </a:lnTo>
                    <a:lnTo>
                      <a:pt x="1228864" y="126796"/>
                    </a:lnTo>
                    <a:close/>
                  </a:path>
                  <a:path w="3091179" h="2740025">
                    <a:moveTo>
                      <a:pt x="1243723" y="1045210"/>
                    </a:moveTo>
                    <a:lnTo>
                      <a:pt x="1230452" y="1035024"/>
                    </a:lnTo>
                    <a:lnTo>
                      <a:pt x="1214462" y="1021168"/>
                    </a:lnTo>
                    <a:lnTo>
                      <a:pt x="1202855" y="1011288"/>
                    </a:lnTo>
                    <a:lnTo>
                      <a:pt x="1196555" y="1006297"/>
                    </a:lnTo>
                    <a:lnTo>
                      <a:pt x="1196492" y="1007135"/>
                    </a:lnTo>
                    <a:lnTo>
                      <a:pt x="1210894" y="1019886"/>
                    </a:lnTo>
                    <a:lnTo>
                      <a:pt x="1203185" y="1014069"/>
                    </a:lnTo>
                    <a:lnTo>
                      <a:pt x="1202524" y="1013739"/>
                    </a:lnTo>
                    <a:lnTo>
                      <a:pt x="1207389" y="1017689"/>
                    </a:lnTo>
                    <a:lnTo>
                      <a:pt x="1216291" y="1024661"/>
                    </a:lnTo>
                    <a:lnTo>
                      <a:pt x="1231722" y="1037996"/>
                    </a:lnTo>
                    <a:lnTo>
                      <a:pt x="1231392" y="1036624"/>
                    </a:lnTo>
                    <a:lnTo>
                      <a:pt x="1233576" y="1037793"/>
                    </a:lnTo>
                    <a:lnTo>
                      <a:pt x="1243723" y="1045210"/>
                    </a:lnTo>
                    <a:close/>
                  </a:path>
                  <a:path w="3091179" h="2740025">
                    <a:moveTo>
                      <a:pt x="1381633" y="1164564"/>
                    </a:moveTo>
                    <a:lnTo>
                      <a:pt x="1376616" y="1160310"/>
                    </a:lnTo>
                    <a:lnTo>
                      <a:pt x="1371282" y="1155915"/>
                    </a:lnTo>
                    <a:lnTo>
                      <a:pt x="1366012" y="1151801"/>
                    </a:lnTo>
                    <a:lnTo>
                      <a:pt x="1381633" y="1164564"/>
                    </a:lnTo>
                    <a:close/>
                  </a:path>
                  <a:path w="3091179" h="2740025">
                    <a:moveTo>
                      <a:pt x="1399159" y="1207439"/>
                    </a:moveTo>
                    <a:lnTo>
                      <a:pt x="1363510" y="1181176"/>
                    </a:lnTo>
                    <a:lnTo>
                      <a:pt x="1376159" y="1191336"/>
                    </a:lnTo>
                    <a:lnTo>
                      <a:pt x="1399159" y="1207439"/>
                    </a:lnTo>
                    <a:close/>
                  </a:path>
                  <a:path w="3091179" h="2740025">
                    <a:moveTo>
                      <a:pt x="1425028" y="1201458"/>
                    </a:moveTo>
                    <a:lnTo>
                      <a:pt x="1412303" y="1189990"/>
                    </a:lnTo>
                    <a:lnTo>
                      <a:pt x="1402118" y="1181214"/>
                    </a:lnTo>
                    <a:lnTo>
                      <a:pt x="1392529" y="1173353"/>
                    </a:lnTo>
                    <a:lnTo>
                      <a:pt x="1381633" y="1164564"/>
                    </a:lnTo>
                    <a:lnTo>
                      <a:pt x="1393621" y="1174851"/>
                    </a:lnTo>
                    <a:lnTo>
                      <a:pt x="1405064" y="1184833"/>
                    </a:lnTo>
                    <a:lnTo>
                      <a:pt x="1415643" y="1193888"/>
                    </a:lnTo>
                    <a:lnTo>
                      <a:pt x="1425028" y="1201458"/>
                    </a:lnTo>
                    <a:close/>
                  </a:path>
                  <a:path w="3091179" h="2740025">
                    <a:moveTo>
                      <a:pt x="1504543" y="1224775"/>
                    </a:moveTo>
                    <a:lnTo>
                      <a:pt x="1501063" y="1221447"/>
                    </a:lnTo>
                    <a:lnTo>
                      <a:pt x="1462989" y="1191171"/>
                    </a:lnTo>
                    <a:lnTo>
                      <a:pt x="1466596" y="1194612"/>
                    </a:lnTo>
                    <a:lnTo>
                      <a:pt x="1504543" y="1224775"/>
                    </a:lnTo>
                    <a:close/>
                  </a:path>
                  <a:path w="3091179" h="2740025">
                    <a:moveTo>
                      <a:pt x="1743900" y="1421028"/>
                    </a:moveTo>
                    <a:lnTo>
                      <a:pt x="1705813" y="1389164"/>
                    </a:lnTo>
                    <a:lnTo>
                      <a:pt x="1734896" y="1414767"/>
                    </a:lnTo>
                    <a:lnTo>
                      <a:pt x="1743900" y="1421028"/>
                    </a:lnTo>
                    <a:close/>
                  </a:path>
                  <a:path w="3091179" h="2740025">
                    <a:moveTo>
                      <a:pt x="1833765" y="1556842"/>
                    </a:moveTo>
                    <a:lnTo>
                      <a:pt x="1831390" y="1553946"/>
                    </a:lnTo>
                    <a:lnTo>
                      <a:pt x="1826768" y="1549234"/>
                    </a:lnTo>
                    <a:lnTo>
                      <a:pt x="1826094" y="1550225"/>
                    </a:lnTo>
                    <a:lnTo>
                      <a:pt x="1794446" y="1526324"/>
                    </a:lnTo>
                    <a:lnTo>
                      <a:pt x="1806867" y="1537335"/>
                    </a:lnTo>
                    <a:lnTo>
                      <a:pt x="1827657" y="1552968"/>
                    </a:lnTo>
                    <a:lnTo>
                      <a:pt x="1833765" y="1556842"/>
                    </a:lnTo>
                    <a:close/>
                  </a:path>
                  <a:path w="3091179" h="2740025">
                    <a:moveTo>
                      <a:pt x="2116036" y="1753209"/>
                    </a:moveTo>
                    <a:lnTo>
                      <a:pt x="2105710" y="1745653"/>
                    </a:lnTo>
                    <a:lnTo>
                      <a:pt x="2090674" y="1734502"/>
                    </a:lnTo>
                    <a:lnTo>
                      <a:pt x="2080069" y="1727034"/>
                    </a:lnTo>
                    <a:lnTo>
                      <a:pt x="2083041" y="1730489"/>
                    </a:lnTo>
                    <a:lnTo>
                      <a:pt x="2116036" y="1753209"/>
                    </a:lnTo>
                    <a:close/>
                  </a:path>
                  <a:path w="3091179" h="2740025">
                    <a:moveTo>
                      <a:pt x="2117001" y="1706587"/>
                    </a:moveTo>
                    <a:lnTo>
                      <a:pt x="2095017" y="1686471"/>
                    </a:lnTo>
                    <a:lnTo>
                      <a:pt x="2089975" y="1685239"/>
                    </a:lnTo>
                    <a:lnTo>
                      <a:pt x="2068626" y="1671281"/>
                    </a:lnTo>
                    <a:lnTo>
                      <a:pt x="2047087" y="1656956"/>
                    </a:lnTo>
                    <a:lnTo>
                      <a:pt x="2041410" y="1654632"/>
                    </a:lnTo>
                    <a:lnTo>
                      <a:pt x="2069249" y="1674126"/>
                    </a:lnTo>
                    <a:lnTo>
                      <a:pt x="2092223" y="1688807"/>
                    </a:lnTo>
                    <a:lnTo>
                      <a:pt x="2117001" y="1706587"/>
                    </a:lnTo>
                    <a:close/>
                  </a:path>
                  <a:path w="3091179" h="2740025">
                    <a:moveTo>
                      <a:pt x="2260079" y="1814931"/>
                    </a:moveTo>
                    <a:lnTo>
                      <a:pt x="2211895" y="1779866"/>
                    </a:lnTo>
                    <a:lnTo>
                      <a:pt x="2171687" y="1751901"/>
                    </a:lnTo>
                    <a:lnTo>
                      <a:pt x="2102332" y="1704759"/>
                    </a:lnTo>
                    <a:lnTo>
                      <a:pt x="2066810" y="1679346"/>
                    </a:lnTo>
                    <a:lnTo>
                      <a:pt x="2026462" y="1648574"/>
                    </a:lnTo>
                    <a:lnTo>
                      <a:pt x="2058822" y="1676730"/>
                    </a:lnTo>
                    <a:lnTo>
                      <a:pt x="2102853" y="1707578"/>
                    </a:lnTo>
                    <a:lnTo>
                      <a:pt x="2140737" y="1733562"/>
                    </a:lnTo>
                    <a:lnTo>
                      <a:pt x="2215070" y="1783956"/>
                    </a:lnTo>
                    <a:lnTo>
                      <a:pt x="2260079" y="1814931"/>
                    </a:lnTo>
                    <a:close/>
                  </a:path>
                  <a:path w="3091179" h="2740025">
                    <a:moveTo>
                      <a:pt x="2433078" y="1987638"/>
                    </a:moveTo>
                    <a:lnTo>
                      <a:pt x="2407069" y="1972246"/>
                    </a:lnTo>
                    <a:lnTo>
                      <a:pt x="2427592" y="1985251"/>
                    </a:lnTo>
                    <a:lnTo>
                      <a:pt x="2433078" y="1987638"/>
                    </a:lnTo>
                    <a:close/>
                  </a:path>
                  <a:path w="3091179" h="2740025">
                    <a:moveTo>
                      <a:pt x="2453208" y="2008378"/>
                    </a:moveTo>
                    <a:lnTo>
                      <a:pt x="2397036" y="1971738"/>
                    </a:lnTo>
                    <a:lnTo>
                      <a:pt x="2433929" y="1997278"/>
                    </a:lnTo>
                    <a:lnTo>
                      <a:pt x="2453208" y="2008378"/>
                    </a:lnTo>
                    <a:close/>
                  </a:path>
                  <a:path w="3091179" h="2740025">
                    <a:moveTo>
                      <a:pt x="3090837" y="2333955"/>
                    </a:moveTo>
                    <a:lnTo>
                      <a:pt x="3084703" y="2329624"/>
                    </a:lnTo>
                    <a:lnTo>
                      <a:pt x="3073006" y="2323071"/>
                    </a:lnTo>
                    <a:lnTo>
                      <a:pt x="3046730" y="2309101"/>
                    </a:lnTo>
                    <a:lnTo>
                      <a:pt x="3066631" y="2320785"/>
                    </a:lnTo>
                    <a:lnTo>
                      <a:pt x="3078340" y="2327364"/>
                    </a:lnTo>
                    <a:lnTo>
                      <a:pt x="3090837" y="2333955"/>
                    </a:lnTo>
                    <a:close/>
                  </a:path>
                </a:pathLst>
              </a:custGeom>
              <a:solidFill>
                <a:srgbClr val="1CADEB"/>
              </a:solidFill>
            </p:spPr>
            <p:txBody>
              <a:bodyPr wrap="square" lIns="0" tIns="0" rIns="0" bIns="0" rtlCol="0"/>
              <a:lstStyle/>
              <a:p>
                <a:endParaRPr/>
              </a:p>
            </p:txBody>
          </p:sp>
          <p:pic>
            <p:nvPicPr>
              <p:cNvPr id="398" name="object 87"/>
              <p:cNvPicPr/>
              <p:nvPr/>
            </p:nvPicPr>
            <p:blipFill>
              <a:blip r:embed="rId27" cstate="print"/>
              <a:stretch>
                <a:fillRect/>
              </a:stretch>
            </p:blipFill>
            <p:spPr>
              <a:xfrm>
                <a:off x="9689761" y="9507612"/>
                <a:ext cx="63585" cy="203182"/>
              </a:xfrm>
              <a:prstGeom prst="rect">
                <a:avLst/>
              </a:prstGeom>
            </p:spPr>
          </p:pic>
          <p:sp>
            <p:nvSpPr>
              <p:cNvPr id="399" name="object 88"/>
              <p:cNvSpPr/>
              <p:nvPr/>
            </p:nvSpPr>
            <p:spPr>
              <a:xfrm>
                <a:off x="9748736" y="7637570"/>
                <a:ext cx="662305" cy="1688464"/>
              </a:xfrm>
              <a:custGeom>
                <a:avLst/>
                <a:gdLst/>
                <a:ahLst/>
                <a:cxnLst/>
                <a:rect l="l" t="t" r="r" b="b"/>
                <a:pathLst>
                  <a:path w="662304" h="1688465">
                    <a:moveTo>
                      <a:pt x="15925" y="1610766"/>
                    </a:moveTo>
                    <a:lnTo>
                      <a:pt x="14071" y="1615452"/>
                    </a:lnTo>
                    <a:lnTo>
                      <a:pt x="0" y="1662518"/>
                    </a:lnTo>
                    <a:lnTo>
                      <a:pt x="15925" y="1610766"/>
                    </a:lnTo>
                    <a:close/>
                  </a:path>
                  <a:path w="662304" h="1688465">
                    <a:moveTo>
                      <a:pt x="37896" y="1602079"/>
                    </a:moveTo>
                    <a:lnTo>
                      <a:pt x="30187" y="1623339"/>
                    </a:lnTo>
                    <a:lnTo>
                      <a:pt x="22085" y="1648091"/>
                    </a:lnTo>
                    <a:lnTo>
                      <a:pt x="9906" y="1687918"/>
                    </a:lnTo>
                    <a:lnTo>
                      <a:pt x="28511" y="1631594"/>
                    </a:lnTo>
                    <a:lnTo>
                      <a:pt x="37896" y="1602079"/>
                    </a:lnTo>
                    <a:close/>
                  </a:path>
                  <a:path w="662304" h="1688465">
                    <a:moveTo>
                      <a:pt x="410641" y="200939"/>
                    </a:moveTo>
                    <a:lnTo>
                      <a:pt x="409879" y="208902"/>
                    </a:lnTo>
                    <a:lnTo>
                      <a:pt x="410641" y="213525"/>
                    </a:lnTo>
                    <a:lnTo>
                      <a:pt x="410425" y="210832"/>
                    </a:lnTo>
                    <a:lnTo>
                      <a:pt x="410159" y="206324"/>
                    </a:lnTo>
                    <a:lnTo>
                      <a:pt x="410641" y="200939"/>
                    </a:lnTo>
                    <a:close/>
                  </a:path>
                  <a:path w="662304" h="1688465">
                    <a:moveTo>
                      <a:pt x="411378" y="224675"/>
                    </a:moveTo>
                    <a:lnTo>
                      <a:pt x="411162" y="216712"/>
                    </a:lnTo>
                    <a:lnTo>
                      <a:pt x="410641" y="213525"/>
                    </a:lnTo>
                    <a:lnTo>
                      <a:pt x="410730" y="214706"/>
                    </a:lnTo>
                    <a:lnTo>
                      <a:pt x="411378" y="224675"/>
                    </a:lnTo>
                    <a:close/>
                  </a:path>
                  <a:path w="662304" h="1688465">
                    <a:moveTo>
                      <a:pt x="412813" y="236588"/>
                    </a:moveTo>
                    <a:lnTo>
                      <a:pt x="411391" y="224675"/>
                    </a:lnTo>
                    <a:lnTo>
                      <a:pt x="411759" y="231635"/>
                    </a:lnTo>
                    <a:lnTo>
                      <a:pt x="412292" y="235229"/>
                    </a:lnTo>
                    <a:lnTo>
                      <a:pt x="412813" y="236588"/>
                    </a:lnTo>
                    <a:close/>
                  </a:path>
                  <a:path w="662304" h="1688465">
                    <a:moveTo>
                      <a:pt x="661708" y="641794"/>
                    </a:moveTo>
                    <a:lnTo>
                      <a:pt x="610273" y="582625"/>
                    </a:lnTo>
                    <a:lnTo>
                      <a:pt x="611149" y="583387"/>
                    </a:lnTo>
                    <a:lnTo>
                      <a:pt x="611555" y="583603"/>
                    </a:lnTo>
                    <a:lnTo>
                      <a:pt x="616762" y="588606"/>
                    </a:lnTo>
                    <a:lnTo>
                      <a:pt x="611619" y="582625"/>
                    </a:lnTo>
                    <a:lnTo>
                      <a:pt x="602424" y="571931"/>
                    </a:lnTo>
                    <a:lnTo>
                      <a:pt x="601243" y="570547"/>
                    </a:lnTo>
                    <a:lnTo>
                      <a:pt x="588149" y="554494"/>
                    </a:lnTo>
                    <a:lnTo>
                      <a:pt x="580529" y="544842"/>
                    </a:lnTo>
                    <a:lnTo>
                      <a:pt x="562267" y="521716"/>
                    </a:lnTo>
                    <a:lnTo>
                      <a:pt x="568629" y="531761"/>
                    </a:lnTo>
                    <a:lnTo>
                      <a:pt x="573608" y="539432"/>
                    </a:lnTo>
                    <a:lnTo>
                      <a:pt x="576186" y="544017"/>
                    </a:lnTo>
                    <a:lnTo>
                      <a:pt x="543306" y="501713"/>
                    </a:lnTo>
                    <a:lnTo>
                      <a:pt x="533247" y="485025"/>
                    </a:lnTo>
                    <a:lnTo>
                      <a:pt x="530110" y="479425"/>
                    </a:lnTo>
                    <a:lnTo>
                      <a:pt x="523379" y="468299"/>
                    </a:lnTo>
                    <a:lnTo>
                      <a:pt x="510946" y="448297"/>
                    </a:lnTo>
                    <a:lnTo>
                      <a:pt x="502653" y="435483"/>
                    </a:lnTo>
                    <a:lnTo>
                      <a:pt x="494588" y="422567"/>
                    </a:lnTo>
                    <a:lnTo>
                      <a:pt x="471589" y="382562"/>
                    </a:lnTo>
                    <a:lnTo>
                      <a:pt x="455053" y="349554"/>
                    </a:lnTo>
                    <a:lnTo>
                      <a:pt x="451840" y="342887"/>
                    </a:lnTo>
                    <a:lnTo>
                      <a:pt x="456476" y="351282"/>
                    </a:lnTo>
                    <a:lnTo>
                      <a:pt x="452272" y="342887"/>
                    </a:lnTo>
                    <a:lnTo>
                      <a:pt x="448551" y="335432"/>
                    </a:lnTo>
                    <a:lnTo>
                      <a:pt x="431977" y="289407"/>
                    </a:lnTo>
                    <a:lnTo>
                      <a:pt x="421970" y="242417"/>
                    </a:lnTo>
                    <a:lnTo>
                      <a:pt x="419684" y="195694"/>
                    </a:lnTo>
                    <a:lnTo>
                      <a:pt x="424548" y="162572"/>
                    </a:lnTo>
                    <a:lnTo>
                      <a:pt x="426059" y="152260"/>
                    </a:lnTo>
                    <a:lnTo>
                      <a:pt x="442531" y="108470"/>
                    </a:lnTo>
                    <a:lnTo>
                      <a:pt x="467969" y="70954"/>
                    </a:lnTo>
                    <a:lnTo>
                      <a:pt x="501294" y="38747"/>
                    </a:lnTo>
                    <a:lnTo>
                      <a:pt x="541172" y="12661"/>
                    </a:lnTo>
                    <a:lnTo>
                      <a:pt x="546519" y="9398"/>
                    </a:lnTo>
                    <a:lnTo>
                      <a:pt x="550633" y="6870"/>
                    </a:lnTo>
                    <a:lnTo>
                      <a:pt x="560870" y="1765"/>
                    </a:lnTo>
                    <a:lnTo>
                      <a:pt x="562368" y="876"/>
                    </a:lnTo>
                    <a:lnTo>
                      <a:pt x="562737" y="0"/>
                    </a:lnTo>
                    <a:lnTo>
                      <a:pt x="551637" y="3797"/>
                    </a:lnTo>
                    <a:lnTo>
                      <a:pt x="543547" y="7353"/>
                    </a:lnTo>
                    <a:lnTo>
                      <a:pt x="538162" y="9398"/>
                    </a:lnTo>
                    <a:lnTo>
                      <a:pt x="539013" y="7874"/>
                    </a:lnTo>
                    <a:lnTo>
                      <a:pt x="549605" y="736"/>
                    </a:lnTo>
                    <a:lnTo>
                      <a:pt x="521271" y="16713"/>
                    </a:lnTo>
                    <a:lnTo>
                      <a:pt x="514362" y="21564"/>
                    </a:lnTo>
                    <a:lnTo>
                      <a:pt x="507314" y="26416"/>
                    </a:lnTo>
                    <a:lnTo>
                      <a:pt x="500303" y="31394"/>
                    </a:lnTo>
                    <a:lnTo>
                      <a:pt x="493509" y="36639"/>
                    </a:lnTo>
                    <a:lnTo>
                      <a:pt x="487095" y="42265"/>
                    </a:lnTo>
                    <a:lnTo>
                      <a:pt x="480618" y="47815"/>
                    </a:lnTo>
                    <a:lnTo>
                      <a:pt x="448830" y="84226"/>
                    </a:lnTo>
                    <a:lnTo>
                      <a:pt x="425640" y="129374"/>
                    </a:lnTo>
                    <a:lnTo>
                      <a:pt x="420573" y="152260"/>
                    </a:lnTo>
                    <a:lnTo>
                      <a:pt x="420814" y="149618"/>
                    </a:lnTo>
                    <a:lnTo>
                      <a:pt x="421030" y="144208"/>
                    </a:lnTo>
                    <a:lnTo>
                      <a:pt x="416572" y="159651"/>
                    </a:lnTo>
                    <a:lnTo>
                      <a:pt x="414591" y="182613"/>
                    </a:lnTo>
                    <a:lnTo>
                      <a:pt x="415061" y="205740"/>
                    </a:lnTo>
                    <a:lnTo>
                      <a:pt x="416610" y="183845"/>
                    </a:lnTo>
                    <a:lnTo>
                      <a:pt x="420319" y="162572"/>
                    </a:lnTo>
                    <a:lnTo>
                      <a:pt x="419912" y="168300"/>
                    </a:lnTo>
                    <a:lnTo>
                      <a:pt x="418998" y="175488"/>
                    </a:lnTo>
                    <a:lnTo>
                      <a:pt x="418096" y="183845"/>
                    </a:lnTo>
                    <a:lnTo>
                      <a:pt x="418045" y="190436"/>
                    </a:lnTo>
                    <a:lnTo>
                      <a:pt x="417817" y="197383"/>
                    </a:lnTo>
                    <a:lnTo>
                      <a:pt x="417715" y="205740"/>
                    </a:lnTo>
                    <a:lnTo>
                      <a:pt x="421195" y="245529"/>
                    </a:lnTo>
                    <a:lnTo>
                      <a:pt x="422452" y="254215"/>
                    </a:lnTo>
                    <a:lnTo>
                      <a:pt x="438492" y="314134"/>
                    </a:lnTo>
                    <a:lnTo>
                      <a:pt x="460768" y="367309"/>
                    </a:lnTo>
                    <a:lnTo>
                      <a:pt x="467918" y="382562"/>
                    </a:lnTo>
                    <a:lnTo>
                      <a:pt x="463943" y="375234"/>
                    </a:lnTo>
                    <a:lnTo>
                      <a:pt x="460438" y="368592"/>
                    </a:lnTo>
                    <a:lnTo>
                      <a:pt x="457365" y="362610"/>
                    </a:lnTo>
                    <a:lnTo>
                      <a:pt x="454685" y="357238"/>
                    </a:lnTo>
                    <a:lnTo>
                      <a:pt x="445922" y="340334"/>
                    </a:lnTo>
                    <a:lnTo>
                      <a:pt x="425043" y="288290"/>
                    </a:lnTo>
                    <a:lnTo>
                      <a:pt x="420636" y="269748"/>
                    </a:lnTo>
                    <a:lnTo>
                      <a:pt x="418934" y="262255"/>
                    </a:lnTo>
                    <a:lnTo>
                      <a:pt x="417690" y="257009"/>
                    </a:lnTo>
                    <a:lnTo>
                      <a:pt x="417347" y="251206"/>
                    </a:lnTo>
                    <a:lnTo>
                      <a:pt x="416394" y="244881"/>
                    </a:lnTo>
                    <a:lnTo>
                      <a:pt x="415518" y="238518"/>
                    </a:lnTo>
                    <a:lnTo>
                      <a:pt x="414515" y="231635"/>
                    </a:lnTo>
                    <a:lnTo>
                      <a:pt x="414553" y="224116"/>
                    </a:lnTo>
                    <a:lnTo>
                      <a:pt x="414261" y="226834"/>
                    </a:lnTo>
                    <a:lnTo>
                      <a:pt x="413689" y="233768"/>
                    </a:lnTo>
                    <a:lnTo>
                      <a:pt x="413651" y="238099"/>
                    </a:lnTo>
                    <a:lnTo>
                      <a:pt x="413410" y="238518"/>
                    </a:lnTo>
                    <a:lnTo>
                      <a:pt x="412953" y="236956"/>
                    </a:lnTo>
                    <a:lnTo>
                      <a:pt x="412813" y="236588"/>
                    </a:lnTo>
                    <a:lnTo>
                      <a:pt x="414578" y="251218"/>
                    </a:lnTo>
                    <a:lnTo>
                      <a:pt x="427329" y="302958"/>
                    </a:lnTo>
                    <a:lnTo>
                      <a:pt x="446874" y="352513"/>
                    </a:lnTo>
                    <a:lnTo>
                      <a:pt x="471589" y="400723"/>
                    </a:lnTo>
                    <a:lnTo>
                      <a:pt x="499910" y="447535"/>
                    </a:lnTo>
                    <a:lnTo>
                      <a:pt x="531393" y="493191"/>
                    </a:lnTo>
                    <a:lnTo>
                      <a:pt x="556971" y="527037"/>
                    </a:lnTo>
                    <a:lnTo>
                      <a:pt x="584123" y="560882"/>
                    </a:lnTo>
                    <a:lnTo>
                      <a:pt x="603110" y="583145"/>
                    </a:lnTo>
                    <a:lnTo>
                      <a:pt x="633691" y="618172"/>
                    </a:lnTo>
                    <a:lnTo>
                      <a:pt x="607618" y="586536"/>
                    </a:lnTo>
                    <a:lnTo>
                      <a:pt x="599592" y="576237"/>
                    </a:lnTo>
                    <a:lnTo>
                      <a:pt x="596379" y="571931"/>
                    </a:lnTo>
                    <a:lnTo>
                      <a:pt x="597204" y="572465"/>
                    </a:lnTo>
                    <a:lnTo>
                      <a:pt x="658368" y="641591"/>
                    </a:lnTo>
                    <a:lnTo>
                      <a:pt x="638009" y="660717"/>
                    </a:lnTo>
                    <a:lnTo>
                      <a:pt x="623608" y="674814"/>
                    </a:lnTo>
                    <a:lnTo>
                      <a:pt x="618629" y="680516"/>
                    </a:lnTo>
                    <a:lnTo>
                      <a:pt x="626529" y="674484"/>
                    </a:lnTo>
                    <a:lnTo>
                      <a:pt x="661708" y="641794"/>
                    </a:lnTo>
                    <a:close/>
                  </a:path>
                </a:pathLst>
              </a:custGeom>
              <a:solidFill>
                <a:srgbClr val="1CADEB"/>
              </a:solidFill>
            </p:spPr>
            <p:txBody>
              <a:bodyPr wrap="square" lIns="0" tIns="0" rIns="0" bIns="0" rtlCol="0"/>
              <a:lstStyle/>
              <a:p>
                <a:endParaRPr/>
              </a:p>
            </p:txBody>
          </p:sp>
          <p:pic>
            <p:nvPicPr>
              <p:cNvPr id="400" name="object 89"/>
              <p:cNvPicPr/>
              <p:nvPr/>
            </p:nvPicPr>
            <p:blipFill>
              <a:blip r:embed="rId28" cstate="print"/>
              <a:stretch>
                <a:fillRect/>
              </a:stretch>
            </p:blipFill>
            <p:spPr>
              <a:xfrm>
                <a:off x="10826819" y="7669040"/>
                <a:ext cx="131083" cy="150196"/>
              </a:xfrm>
              <a:prstGeom prst="rect">
                <a:avLst/>
              </a:prstGeom>
            </p:spPr>
          </p:pic>
          <p:sp>
            <p:nvSpPr>
              <p:cNvPr id="401" name="object 90"/>
              <p:cNvSpPr/>
              <p:nvPr/>
            </p:nvSpPr>
            <p:spPr>
              <a:xfrm>
                <a:off x="9889681" y="7590262"/>
                <a:ext cx="1430655" cy="1381125"/>
              </a:xfrm>
              <a:custGeom>
                <a:avLst/>
                <a:gdLst/>
                <a:ahLst/>
                <a:cxnLst/>
                <a:rect l="l" t="t" r="r" b="b"/>
                <a:pathLst>
                  <a:path w="1430654" h="1381125">
                    <a:moveTo>
                      <a:pt x="22352" y="1298638"/>
                    </a:moveTo>
                    <a:lnTo>
                      <a:pt x="19824" y="1303185"/>
                    </a:lnTo>
                    <a:lnTo>
                      <a:pt x="0" y="1347863"/>
                    </a:lnTo>
                    <a:lnTo>
                      <a:pt x="2514" y="1343367"/>
                    </a:lnTo>
                    <a:lnTo>
                      <a:pt x="22352" y="1298638"/>
                    </a:lnTo>
                    <a:close/>
                  </a:path>
                  <a:path w="1430654" h="1381125">
                    <a:moveTo>
                      <a:pt x="147256" y="1067346"/>
                    </a:moveTo>
                    <a:lnTo>
                      <a:pt x="142798" y="1075232"/>
                    </a:lnTo>
                    <a:lnTo>
                      <a:pt x="138925" y="1082230"/>
                    </a:lnTo>
                    <a:lnTo>
                      <a:pt x="135686" y="1088301"/>
                    </a:lnTo>
                    <a:lnTo>
                      <a:pt x="133134" y="1093368"/>
                    </a:lnTo>
                    <a:lnTo>
                      <a:pt x="147256" y="1067346"/>
                    </a:lnTo>
                    <a:close/>
                  </a:path>
                  <a:path w="1430654" h="1381125">
                    <a:moveTo>
                      <a:pt x="177914" y="980541"/>
                    </a:moveTo>
                    <a:lnTo>
                      <a:pt x="168732" y="994930"/>
                    </a:lnTo>
                    <a:lnTo>
                      <a:pt x="162267" y="1005713"/>
                    </a:lnTo>
                    <a:lnTo>
                      <a:pt x="151485" y="1024724"/>
                    </a:lnTo>
                    <a:lnTo>
                      <a:pt x="155587" y="1019187"/>
                    </a:lnTo>
                    <a:lnTo>
                      <a:pt x="161721" y="1008405"/>
                    </a:lnTo>
                    <a:lnTo>
                      <a:pt x="169341" y="994740"/>
                    </a:lnTo>
                    <a:lnTo>
                      <a:pt x="177914" y="980541"/>
                    </a:lnTo>
                    <a:close/>
                  </a:path>
                  <a:path w="1430654" h="1381125">
                    <a:moveTo>
                      <a:pt x="323316" y="794600"/>
                    </a:moveTo>
                    <a:lnTo>
                      <a:pt x="317677" y="796048"/>
                    </a:lnTo>
                    <a:lnTo>
                      <a:pt x="312496" y="796594"/>
                    </a:lnTo>
                    <a:lnTo>
                      <a:pt x="307289" y="802386"/>
                    </a:lnTo>
                    <a:lnTo>
                      <a:pt x="269252" y="850607"/>
                    </a:lnTo>
                    <a:lnTo>
                      <a:pt x="246913" y="882523"/>
                    </a:lnTo>
                    <a:lnTo>
                      <a:pt x="236994" y="898309"/>
                    </a:lnTo>
                    <a:lnTo>
                      <a:pt x="232689" y="905814"/>
                    </a:lnTo>
                    <a:lnTo>
                      <a:pt x="232727" y="907249"/>
                    </a:lnTo>
                    <a:lnTo>
                      <a:pt x="241681" y="895578"/>
                    </a:lnTo>
                    <a:lnTo>
                      <a:pt x="239166" y="900760"/>
                    </a:lnTo>
                    <a:lnTo>
                      <a:pt x="227050" y="921004"/>
                    </a:lnTo>
                    <a:lnTo>
                      <a:pt x="231114" y="915746"/>
                    </a:lnTo>
                    <a:lnTo>
                      <a:pt x="251053" y="886688"/>
                    </a:lnTo>
                    <a:lnTo>
                      <a:pt x="250571" y="890231"/>
                    </a:lnTo>
                    <a:lnTo>
                      <a:pt x="240626" y="907643"/>
                    </a:lnTo>
                    <a:lnTo>
                      <a:pt x="224002" y="934072"/>
                    </a:lnTo>
                    <a:lnTo>
                      <a:pt x="203454" y="964653"/>
                    </a:lnTo>
                    <a:lnTo>
                      <a:pt x="207518" y="956703"/>
                    </a:lnTo>
                    <a:lnTo>
                      <a:pt x="214452" y="945324"/>
                    </a:lnTo>
                    <a:lnTo>
                      <a:pt x="217741" y="939393"/>
                    </a:lnTo>
                    <a:lnTo>
                      <a:pt x="210870" y="947813"/>
                    </a:lnTo>
                    <a:lnTo>
                      <a:pt x="200025" y="966038"/>
                    </a:lnTo>
                    <a:lnTo>
                      <a:pt x="193167" y="977150"/>
                    </a:lnTo>
                    <a:lnTo>
                      <a:pt x="191122" y="981278"/>
                    </a:lnTo>
                    <a:lnTo>
                      <a:pt x="194691" y="978547"/>
                    </a:lnTo>
                    <a:lnTo>
                      <a:pt x="184772" y="994676"/>
                    </a:lnTo>
                    <a:lnTo>
                      <a:pt x="177571" y="1008037"/>
                    </a:lnTo>
                    <a:lnTo>
                      <a:pt x="153263" y="1055878"/>
                    </a:lnTo>
                    <a:lnTo>
                      <a:pt x="147256" y="1067346"/>
                    </a:lnTo>
                    <a:lnTo>
                      <a:pt x="188709" y="997305"/>
                    </a:lnTo>
                    <a:lnTo>
                      <a:pt x="267627" y="879182"/>
                    </a:lnTo>
                    <a:lnTo>
                      <a:pt x="310819" y="819708"/>
                    </a:lnTo>
                    <a:lnTo>
                      <a:pt x="323126" y="799934"/>
                    </a:lnTo>
                    <a:lnTo>
                      <a:pt x="323316" y="794600"/>
                    </a:lnTo>
                    <a:close/>
                  </a:path>
                  <a:path w="1430654" h="1381125">
                    <a:moveTo>
                      <a:pt x="345147" y="533844"/>
                    </a:moveTo>
                    <a:lnTo>
                      <a:pt x="342836" y="530225"/>
                    </a:lnTo>
                    <a:lnTo>
                      <a:pt x="343852" y="532180"/>
                    </a:lnTo>
                    <a:lnTo>
                      <a:pt x="344424" y="533336"/>
                    </a:lnTo>
                    <a:lnTo>
                      <a:pt x="345135" y="534098"/>
                    </a:lnTo>
                    <a:lnTo>
                      <a:pt x="345147" y="533844"/>
                    </a:lnTo>
                    <a:close/>
                  </a:path>
                  <a:path w="1430654" h="1381125">
                    <a:moveTo>
                      <a:pt x="360045" y="559066"/>
                    </a:moveTo>
                    <a:lnTo>
                      <a:pt x="353885" y="550024"/>
                    </a:lnTo>
                    <a:lnTo>
                      <a:pt x="349719" y="543293"/>
                    </a:lnTo>
                    <a:lnTo>
                      <a:pt x="346798" y="538022"/>
                    </a:lnTo>
                    <a:lnTo>
                      <a:pt x="344424" y="533336"/>
                    </a:lnTo>
                    <a:lnTo>
                      <a:pt x="338213" y="525145"/>
                    </a:lnTo>
                    <a:lnTo>
                      <a:pt x="328485" y="511302"/>
                    </a:lnTo>
                    <a:lnTo>
                      <a:pt x="320319" y="499884"/>
                    </a:lnTo>
                    <a:lnTo>
                      <a:pt x="318757" y="498944"/>
                    </a:lnTo>
                    <a:lnTo>
                      <a:pt x="328701" y="514261"/>
                    </a:lnTo>
                    <a:lnTo>
                      <a:pt x="338899" y="529386"/>
                    </a:lnTo>
                    <a:lnTo>
                      <a:pt x="349351" y="544322"/>
                    </a:lnTo>
                    <a:lnTo>
                      <a:pt x="360045" y="559066"/>
                    </a:lnTo>
                    <a:close/>
                  </a:path>
                  <a:path w="1430654" h="1381125">
                    <a:moveTo>
                      <a:pt x="379260" y="584568"/>
                    </a:moveTo>
                    <a:lnTo>
                      <a:pt x="369582" y="571868"/>
                    </a:lnTo>
                    <a:lnTo>
                      <a:pt x="360045" y="559066"/>
                    </a:lnTo>
                    <a:lnTo>
                      <a:pt x="363753" y="564248"/>
                    </a:lnTo>
                    <a:lnTo>
                      <a:pt x="368096" y="570128"/>
                    </a:lnTo>
                    <a:lnTo>
                      <a:pt x="373214" y="576846"/>
                    </a:lnTo>
                    <a:lnTo>
                      <a:pt x="379260" y="584568"/>
                    </a:lnTo>
                    <a:close/>
                  </a:path>
                  <a:path w="1430654" h="1381125">
                    <a:moveTo>
                      <a:pt x="539330" y="8788"/>
                    </a:moveTo>
                    <a:lnTo>
                      <a:pt x="519391" y="12446"/>
                    </a:lnTo>
                    <a:lnTo>
                      <a:pt x="509485" y="14478"/>
                    </a:lnTo>
                    <a:lnTo>
                      <a:pt x="499706" y="16992"/>
                    </a:lnTo>
                    <a:lnTo>
                      <a:pt x="511479" y="14681"/>
                    </a:lnTo>
                    <a:lnTo>
                      <a:pt x="523443" y="13157"/>
                    </a:lnTo>
                    <a:lnTo>
                      <a:pt x="539330" y="8788"/>
                    </a:lnTo>
                    <a:close/>
                  </a:path>
                  <a:path w="1430654" h="1381125">
                    <a:moveTo>
                      <a:pt x="579247" y="3441"/>
                    </a:moveTo>
                    <a:lnTo>
                      <a:pt x="573532" y="2273"/>
                    </a:lnTo>
                    <a:lnTo>
                      <a:pt x="566889" y="2438"/>
                    </a:lnTo>
                    <a:lnTo>
                      <a:pt x="553021" y="5270"/>
                    </a:lnTo>
                    <a:lnTo>
                      <a:pt x="546138" y="6896"/>
                    </a:lnTo>
                    <a:lnTo>
                      <a:pt x="539330" y="8788"/>
                    </a:lnTo>
                    <a:lnTo>
                      <a:pt x="549224" y="6997"/>
                    </a:lnTo>
                    <a:lnTo>
                      <a:pt x="559206" y="5715"/>
                    </a:lnTo>
                    <a:lnTo>
                      <a:pt x="569239" y="4635"/>
                    </a:lnTo>
                    <a:lnTo>
                      <a:pt x="579247" y="3441"/>
                    </a:lnTo>
                    <a:close/>
                  </a:path>
                  <a:path w="1430654" h="1381125">
                    <a:moveTo>
                      <a:pt x="684999" y="2006"/>
                    </a:moveTo>
                    <a:lnTo>
                      <a:pt x="672947" y="990"/>
                    </a:lnTo>
                    <a:lnTo>
                      <a:pt x="661339" y="508"/>
                    </a:lnTo>
                    <a:lnTo>
                      <a:pt x="638873" y="0"/>
                    </a:lnTo>
                    <a:lnTo>
                      <a:pt x="640194" y="406"/>
                    </a:lnTo>
                    <a:lnTo>
                      <a:pt x="632599" y="292"/>
                    </a:lnTo>
                    <a:lnTo>
                      <a:pt x="624967" y="482"/>
                    </a:lnTo>
                    <a:lnTo>
                      <a:pt x="594436" y="2019"/>
                    </a:lnTo>
                    <a:lnTo>
                      <a:pt x="586816" y="2565"/>
                    </a:lnTo>
                    <a:lnTo>
                      <a:pt x="579247" y="3441"/>
                    </a:lnTo>
                    <a:lnTo>
                      <a:pt x="582625" y="4292"/>
                    </a:lnTo>
                    <a:lnTo>
                      <a:pt x="601281" y="4838"/>
                    </a:lnTo>
                    <a:lnTo>
                      <a:pt x="607885" y="4749"/>
                    </a:lnTo>
                    <a:lnTo>
                      <a:pt x="624039" y="4013"/>
                    </a:lnTo>
                    <a:lnTo>
                      <a:pt x="641388" y="3784"/>
                    </a:lnTo>
                    <a:lnTo>
                      <a:pt x="651687" y="3797"/>
                    </a:lnTo>
                    <a:lnTo>
                      <a:pt x="640283" y="431"/>
                    </a:lnTo>
                    <a:lnTo>
                      <a:pt x="662647" y="723"/>
                    </a:lnTo>
                    <a:lnTo>
                      <a:pt x="673836" y="1130"/>
                    </a:lnTo>
                    <a:lnTo>
                      <a:pt x="684999" y="2006"/>
                    </a:lnTo>
                    <a:close/>
                  </a:path>
                  <a:path w="1430654" h="1381125">
                    <a:moveTo>
                      <a:pt x="743496" y="8686"/>
                    </a:moveTo>
                    <a:lnTo>
                      <a:pt x="714362" y="4572"/>
                    </a:lnTo>
                    <a:lnTo>
                      <a:pt x="707047" y="3708"/>
                    </a:lnTo>
                    <a:lnTo>
                      <a:pt x="684999" y="2006"/>
                    </a:lnTo>
                    <a:lnTo>
                      <a:pt x="705040" y="3619"/>
                    </a:lnTo>
                    <a:lnTo>
                      <a:pt x="712165" y="4330"/>
                    </a:lnTo>
                    <a:lnTo>
                      <a:pt x="743496" y="8686"/>
                    </a:lnTo>
                    <a:close/>
                  </a:path>
                  <a:path w="1430654" h="1381125">
                    <a:moveTo>
                      <a:pt x="888098" y="53035"/>
                    </a:moveTo>
                    <a:lnTo>
                      <a:pt x="868807" y="44157"/>
                    </a:lnTo>
                    <a:lnTo>
                      <a:pt x="858050" y="39662"/>
                    </a:lnTo>
                    <a:lnTo>
                      <a:pt x="847166" y="36004"/>
                    </a:lnTo>
                    <a:lnTo>
                      <a:pt x="846480" y="36512"/>
                    </a:lnTo>
                    <a:lnTo>
                      <a:pt x="853351" y="39014"/>
                    </a:lnTo>
                    <a:lnTo>
                      <a:pt x="862152" y="42113"/>
                    </a:lnTo>
                    <a:lnTo>
                      <a:pt x="888098" y="53035"/>
                    </a:lnTo>
                    <a:close/>
                  </a:path>
                  <a:path w="1430654" h="1381125">
                    <a:moveTo>
                      <a:pt x="1006995" y="1018387"/>
                    </a:moveTo>
                    <a:lnTo>
                      <a:pt x="1002550" y="1013142"/>
                    </a:lnTo>
                    <a:lnTo>
                      <a:pt x="998461" y="1008418"/>
                    </a:lnTo>
                    <a:lnTo>
                      <a:pt x="993876" y="1003338"/>
                    </a:lnTo>
                    <a:lnTo>
                      <a:pt x="987958" y="997013"/>
                    </a:lnTo>
                    <a:lnTo>
                      <a:pt x="1006995" y="1018387"/>
                    </a:lnTo>
                    <a:close/>
                  </a:path>
                  <a:path w="1430654" h="1381125">
                    <a:moveTo>
                      <a:pt x="1329651" y="1285532"/>
                    </a:moveTo>
                    <a:lnTo>
                      <a:pt x="1327492" y="1283677"/>
                    </a:lnTo>
                    <a:lnTo>
                      <a:pt x="1325930" y="1282471"/>
                    </a:lnTo>
                    <a:lnTo>
                      <a:pt x="1327467" y="1283716"/>
                    </a:lnTo>
                    <a:lnTo>
                      <a:pt x="1329651" y="1285532"/>
                    </a:lnTo>
                    <a:close/>
                  </a:path>
                  <a:path w="1430654" h="1381125">
                    <a:moveTo>
                      <a:pt x="1430439" y="1380858"/>
                    </a:moveTo>
                    <a:lnTo>
                      <a:pt x="1376121" y="1328699"/>
                    </a:lnTo>
                    <a:lnTo>
                      <a:pt x="1348651" y="1302689"/>
                    </a:lnTo>
                    <a:lnTo>
                      <a:pt x="1329651" y="1285544"/>
                    </a:lnTo>
                    <a:lnTo>
                      <a:pt x="1344993" y="1299870"/>
                    </a:lnTo>
                    <a:lnTo>
                      <a:pt x="1386649" y="1340294"/>
                    </a:lnTo>
                    <a:lnTo>
                      <a:pt x="1403121" y="1355178"/>
                    </a:lnTo>
                    <a:lnTo>
                      <a:pt x="1400771" y="1353654"/>
                    </a:lnTo>
                    <a:lnTo>
                      <a:pt x="1430439" y="1380858"/>
                    </a:lnTo>
                    <a:close/>
                  </a:path>
                </a:pathLst>
              </a:custGeom>
              <a:solidFill>
                <a:srgbClr val="1CADEB"/>
              </a:solidFill>
            </p:spPr>
            <p:txBody>
              <a:bodyPr wrap="square" lIns="0" tIns="0" rIns="0" bIns="0" rtlCol="0"/>
              <a:lstStyle/>
              <a:p>
                <a:endParaRPr/>
              </a:p>
            </p:txBody>
          </p:sp>
          <p:sp>
            <p:nvSpPr>
              <p:cNvPr id="402" name="object 91"/>
              <p:cNvSpPr/>
              <p:nvPr/>
            </p:nvSpPr>
            <p:spPr>
              <a:xfrm>
                <a:off x="8760687" y="6781891"/>
                <a:ext cx="2874645" cy="1563370"/>
              </a:xfrm>
              <a:custGeom>
                <a:avLst/>
                <a:gdLst/>
                <a:ahLst/>
                <a:cxnLst/>
                <a:rect l="l" t="t" r="r" b="b"/>
                <a:pathLst>
                  <a:path w="2874645" h="1563370">
                    <a:moveTo>
                      <a:pt x="1752186" y="169042"/>
                    </a:moveTo>
                    <a:lnTo>
                      <a:pt x="1700168" y="169335"/>
                    </a:lnTo>
                    <a:lnTo>
                      <a:pt x="1648132" y="170213"/>
                    </a:lnTo>
                    <a:lnTo>
                      <a:pt x="1596091" y="171681"/>
                    </a:lnTo>
                    <a:lnTo>
                      <a:pt x="1544061" y="173745"/>
                    </a:lnTo>
                    <a:lnTo>
                      <a:pt x="1492056" y="176413"/>
                    </a:lnTo>
                    <a:lnTo>
                      <a:pt x="1440091" y="179690"/>
                    </a:lnTo>
                    <a:lnTo>
                      <a:pt x="1388181" y="183582"/>
                    </a:lnTo>
                    <a:lnTo>
                      <a:pt x="1336340" y="188097"/>
                    </a:lnTo>
                    <a:lnTo>
                      <a:pt x="1284584" y="193241"/>
                    </a:lnTo>
                    <a:lnTo>
                      <a:pt x="1232927" y="199020"/>
                    </a:lnTo>
                    <a:lnTo>
                      <a:pt x="1053629" y="221322"/>
                    </a:lnTo>
                    <a:lnTo>
                      <a:pt x="956363" y="234975"/>
                    </a:lnTo>
                    <a:lnTo>
                      <a:pt x="906508" y="242706"/>
                    </a:lnTo>
                    <a:lnTo>
                      <a:pt x="856100" y="251147"/>
                    </a:lnTo>
                    <a:lnTo>
                      <a:pt x="805332" y="260378"/>
                    </a:lnTo>
                    <a:lnTo>
                      <a:pt x="754401" y="270479"/>
                    </a:lnTo>
                    <a:lnTo>
                      <a:pt x="703501" y="281529"/>
                    </a:lnTo>
                    <a:lnTo>
                      <a:pt x="652827" y="293608"/>
                    </a:lnTo>
                    <a:lnTo>
                      <a:pt x="602575" y="306796"/>
                    </a:lnTo>
                    <a:lnTo>
                      <a:pt x="552940" y="321174"/>
                    </a:lnTo>
                    <a:lnTo>
                      <a:pt x="504116" y="336820"/>
                    </a:lnTo>
                    <a:lnTo>
                      <a:pt x="456299" y="353816"/>
                    </a:lnTo>
                    <a:lnTo>
                      <a:pt x="409684" y="372240"/>
                    </a:lnTo>
                    <a:lnTo>
                      <a:pt x="364467" y="392173"/>
                    </a:lnTo>
                    <a:lnTo>
                      <a:pt x="320841" y="413694"/>
                    </a:lnTo>
                    <a:lnTo>
                      <a:pt x="279003" y="436883"/>
                    </a:lnTo>
                    <a:lnTo>
                      <a:pt x="239148" y="461821"/>
                    </a:lnTo>
                    <a:lnTo>
                      <a:pt x="201470" y="488587"/>
                    </a:lnTo>
                    <a:lnTo>
                      <a:pt x="166165" y="517261"/>
                    </a:lnTo>
                    <a:lnTo>
                      <a:pt x="133428" y="547923"/>
                    </a:lnTo>
                    <a:lnTo>
                      <a:pt x="103453" y="580652"/>
                    </a:lnTo>
                    <a:lnTo>
                      <a:pt x="73847" y="620073"/>
                    </a:lnTo>
                    <a:lnTo>
                      <a:pt x="49368" y="661130"/>
                    </a:lnTo>
                    <a:lnTo>
                      <a:pt x="29905" y="703604"/>
                    </a:lnTo>
                    <a:lnTo>
                      <a:pt x="15348" y="747275"/>
                    </a:lnTo>
                    <a:lnTo>
                      <a:pt x="5585" y="791924"/>
                    </a:lnTo>
                    <a:lnTo>
                      <a:pt x="506" y="837331"/>
                    </a:lnTo>
                    <a:lnTo>
                      <a:pt x="0" y="883277"/>
                    </a:lnTo>
                    <a:lnTo>
                      <a:pt x="3955" y="929541"/>
                    </a:lnTo>
                    <a:lnTo>
                      <a:pt x="12262" y="975905"/>
                    </a:lnTo>
                    <a:lnTo>
                      <a:pt x="24810" y="1022148"/>
                    </a:lnTo>
                    <a:lnTo>
                      <a:pt x="41487" y="1068051"/>
                    </a:lnTo>
                    <a:lnTo>
                      <a:pt x="60771" y="1111840"/>
                    </a:lnTo>
                    <a:lnTo>
                      <a:pt x="82933" y="1154636"/>
                    </a:lnTo>
                    <a:lnTo>
                      <a:pt x="107570" y="1196325"/>
                    </a:lnTo>
                    <a:lnTo>
                      <a:pt x="134281" y="1236793"/>
                    </a:lnTo>
                    <a:lnTo>
                      <a:pt x="162664" y="1275926"/>
                    </a:lnTo>
                    <a:lnTo>
                      <a:pt x="192318" y="1313609"/>
                    </a:lnTo>
                    <a:lnTo>
                      <a:pt x="222842" y="1349728"/>
                    </a:lnTo>
                    <a:lnTo>
                      <a:pt x="257248" y="1387838"/>
                    </a:lnTo>
                    <a:lnTo>
                      <a:pt x="292831" y="1424898"/>
                    </a:lnTo>
                    <a:lnTo>
                      <a:pt x="329456" y="1460930"/>
                    </a:lnTo>
                    <a:lnTo>
                      <a:pt x="366991" y="1495958"/>
                    </a:lnTo>
                    <a:lnTo>
                      <a:pt x="405303" y="1530005"/>
                    </a:lnTo>
                    <a:lnTo>
                      <a:pt x="444260" y="1563093"/>
                    </a:lnTo>
                    <a:lnTo>
                      <a:pt x="674902" y="1262202"/>
                    </a:lnTo>
                    <a:lnTo>
                      <a:pt x="631048" y="1230668"/>
                    </a:lnTo>
                    <a:lnTo>
                      <a:pt x="587836" y="1197817"/>
                    </a:lnTo>
                    <a:lnTo>
                      <a:pt x="545639" y="1163533"/>
                    </a:lnTo>
                    <a:lnTo>
                      <a:pt x="504833" y="1127698"/>
                    </a:lnTo>
                    <a:lnTo>
                      <a:pt x="465791" y="1090197"/>
                    </a:lnTo>
                    <a:lnTo>
                      <a:pt x="428890" y="1050913"/>
                    </a:lnTo>
                    <a:lnTo>
                      <a:pt x="394502" y="1009728"/>
                    </a:lnTo>
                    <a:lnTo>
                      <a:pt x="365948" y="969437"/>
                    </a:lnTo>
                    <a:lnTo>
                      <a:pt x="351341" y="945060"/>
                    </a:lnTo>
                    <a:lnTo>
                      <a:pt x="348304" y="939782"/>
                    </a:lnTo>
                    <a:lnTo>
                      <a:pt x="346702" y="936285"/>
                    </a:lnTo>
                    <a:lnTo>
                      <a:pt x="342148" y="927793"/>
                    </a:lnTo>
                    <a:lnTo>
                      <a:pt x="340462" y="924233"/>
                    </a:lnTo>
                    <a:lnTo>
                      <a:pt x="330831" y="901437"/>
                    </a:lnTo>
                    <a:lnTo>
                      <a:pt x="323393" y="877601"/>
                    </a:lnTo>
                    <a:lnTo>
                      <a:pt x="319062" y="853184"/>
                    </a:lnTo>
                    <a:lnTo>
                      <a:pt x="318756" y="828644"/>
                    </a:lnTo>
                    <a:lnTo>
                      <a:pt x="334839" y="779277"/>
                    </a:lnTo>
                    <a:lnTo>
                      <a:pt x="366723" y="736012"/>
                    </a:lnTo>
                    <a:lnTo>
                      <a:pt x="408494" y="698259"/>
                    </a:lnTo>
                    <a:lnTo>
                      <a:pt x="454238" y="665424"/>
                    </a:lnTo>
                    <a:lnTo>
                      <a:pt x="496203" y="640205"/>
                    </a:lnTo>
                    <a:lnTo>
                      <a:pt x="540080" y="617038"/>
                    </a:lnTo>
                    <a:lnTo>
                      <a:pt x="585377" y="595744"/>
                    </a:lnTo>
                    <a:lnTo>
                      <a:pt x="631599" y="576143"/>
                    </a:lnTo>
                    <a:lnTo>
                      <a:pt x="678253" y="558056"/>
                    </a:lnTo>
                    <a:lnTo>
                      <a:pt x="723908" y="541789"/>
                    </a:lnTo>
                    <a:lnTo>
                      <a:pt x="770028" y="526461"/>
                    </a:lnTo>
                    <a:lnTo>
                      <a:pt x="816562" y="512003"/>
                    </a:lnTo>
                    <a:lnTo>
                      <a:pt x="863457" y="498346"/>
                    </a:lnTo>
                    <a:lnTo>
                      <a:pt x="910662" y="485419"/>
                    </a:lnTo>
                    <a:lnTo>
                      <a:pt x="958126" y="473155"/>
                    </a:lnTo>
                    <a:lnTo>
                      <a:pt x="1005797" y="461483"/>
                    </a:lnTo>
                    <a:lnTo>
                      <a:pt x="1101552" y="439637"/>
                    </a:lnTo>
                    <a:lnTo>
                      <a:pt x="1250652" y="408558"/>
                    </a:lnTo>
                    <a:lnTo>
                      <a:pt x="1358654" y="387720"/>
                    </a:lnTo>
                    <a:lnTo>
                      <a:pt x="1412658" y="378224"/>
                    </a:lnTo>
                    <a:lnTo>
                      <a:pt x="1466092" y="369726"/>
                    </a:lnTo>
                    <a:lnTo>
                      <a:pt x="1515325" y="362390"/>
                    </a:lnTo>
                    <a:lnTo>
                      <a:pt x="1564652" y="355672"/>
                    </a:lnTo>
                    <a:lnTo>
                      <a:pt x="1614068" y="349557"/>
                    </a:lnTo>
                    <a:lnTo>
                      <a:pt x="1663565" y="344035"/>
                    </a:lnTo>
                    <a:lnTo>
                      <a:pt x="1713136" y="339091"/>
                    </a:lnTo>
                    <a:lnTo>
                      <a:pt x="1762775" y="334712"/>
                    </a:lnTo>
                    <a:lnTo>
                      <a:pt x="1812473" y="330887"/>
                    </a:lnTo>
                    <a:lnTo>
                      <a:pt x="1862225" y="327601"/>
                    </a:lnTo>
                    <a:lnTo>
                      <a:pt x="1912023" y="324843"/>
                    </a:lnTo>
                    <a:lnTo>
                      <a:pt x="1961861" y="322599"/>
                    </a:lnTo>
                    <a:lnTo>
                      <a:pt x="2061625" y="319602"/>
                    </a:lnTo>
                    <a:lnTo>
                      <a:pt x="2161462" y="318507"/>
                    </a:lnTo>
                    <a:lnTo>
                      <a:pt x="2862175" y="318507"/>
                    </a:lnTo>
                    <a:lnTo>
                      <a:pt x="2865432" y="315480"/>
                    </a:lnTo>
                    <a:lnTo>
                      <a:pt x="2872509" y="300959"/>
                    </a:lnTo>
                    <a:lnTo>
                      <a:pt x="2873537" y="292420"/>
                    </a:lnTo>
                    <a:lnTo>
                      <a:pt x="2801937" y="292420"/>
                    </a:lnTo>
                    <a:lnTo>
                      <a:pt x="2801246" y="291038"/>
                    </a:lnTo>
                    <a:lnTo>
                      <a:pt x="2801172" y="290807"/>
                    </a:lnTo>
                    <a:lnTo>
                      <a:pt x="2873731" y="290807"/>
                    </a:lnTo>
                    <a:lnTo>
                      <a:pt x="2874456" y="284781"/>
                    </a:lnTo>
                    <a:lnTo>
                      <a:pt x="2871285" y="268452"/>
                    </a:lnTo>
                    <a:lnTo>
                      <a:pt x="2870364" y="265929"/>
                    </a:lnTo>
                    <a:lnTo>
                      <a:pt x="2869264" y="263489"/>
                    </a:lnTo>
                    <a:lnTo>
                      <a:pt x="2868050" y="261091"/>
                    </a:lnTo>
                    <a:lnTo>
                      <a:pt x="2864318" y="250511"/>
                    </a:lnTo>
                    <a:lnTo>
                      <a:pt x="2861511" y="244505"/>
                    </a:lnTo>
                    <a:lnTo>
                      <a:pt x="2646413" y="244505"/>
                    </a:lnTo>
                    <a:lnTo>
                      <a:pt x="2451802" y="217789"/>
                    </a:lnTo>
                    <a:lnTo>
                      <a:pt x="2305416" y="200213"/>
                    </a:lnTo>
                    <a:lnTo>
                      <a:pt x="2207611" y="190272"/>
                    </a:lnTo>
                    <a:lnTo>
                      <a:pt x="2158643" y="185956"/>
                    </a:lnTo>
                    <a:lnTo>
                      <a:pt x="2109630" y="182130"/>
                    </a:lnTo>
                    <a:lnTo>
                      <a:pt x="2060572" y="178834"/>
                    </a:lnTo>
                    <a:lnTo>
                      <a:pt x="1959768" y="173579"/>
                    </a:lnTo>
                    <a:lnTo>
                      <a:pt x="1907975" y="171601"/>
                    </a:lnTo>
                    <a:lnTo>
                      <a:pt x="1856104" y="170181"/>
                    </a:lnTo>
                    <a:lnTo>
                      <a:pt x="1804169" y="169326"/>
                    </a:lnTo>
                    <a:lnTo>
                      <a:pt x="1752186" y="169042"/>
                    </a:lnTo>
                    <a:close/>
                  </a:path>
                  <a:path w="2874645" h="1563370">
                    <a:moveTo>
                      <a:pt x="2862175" y="318507"/>
                    </a:moveTo>
                    <a:lnTo>
                      <a:pt x="2161462" y="318507"/>
                    </a:lnTo>
                    <a:lnTo>
                      <a:pt x="2261316" y="319212"/>
                    </a:lnTo>
                    <a:lnTo>
                      <a:pt x="2361130" y="321612"/>
                    </a:lnTo>
                    <a:lnTo>
                      <a:pt x="2460848" y="325605"/>
                    </a:lnTo>
                    <a:lnTo>
                      <a:pt x="2665542" y="337268"/>
                    </a:lnTo>
                    <a:lnTo>
                      <a:pt x="2718289" y="339822"/>
                    </a:lnTo>
                    <a:lnTo>
                      <a:pt x="2771320" y="341130"/>
                    </a:lnTo>
                    <a:lnTo>
                      <a:pt x="2791949" y="340698"/>
                    </a:lnTo>
                    <a:lnTo>
                      <a:pt x="2812847" y="339446"/>
                    </a:lnTo>
                    <a:lnTo>
                      <a:pt x="2833455" y="335463"/>
                    </a:lnTo>
                    <a:lnTo>
                      <a:pt x="2853213" y="326838"/>
                    </a:lnTo>
                    <a:lnTo>
                      <a:pt x="2862175" y="318507"/>
                    </a:lnTo>
                    <a:close/>
                  </a:path>
                  <a:path w="2874645" h="1563370">
                    <a:moveTo>
                      <a:pt x="2873731" y="290807"/>
                    </a:moveTo>
                    <a:lnTo>
                      <a:pt x="2801172" y="290807"/>
                    </a:lnTo>
                    <a:lnTo>
                      <a:pt x="2801434" y="291184"/>
                    </a:lnTo>
                    <a:lnTo>
                      <a:pt x="2801727" y="291540"/>
                    </a:lnTo>
                    <a:lnTo>
                      <a:pt x="2801968" y="291917"/>
                    </a:lnTo>
                    <a:lnTo>
                      <a:pt x="2801937" y="292420"/>
                    </a:lnTo>
                    <a:lnTo>
                      <a:pt x="2873537" y="292420"/>
                    </a:lnTo>
                    <a:lnTo>
                      <a:pt x="2873731" y="290807"/>
                    </a:lnTo>
                    <a:close/>
                  </a:path>
                  <a:path w="2874645" h="1563370">
                    <a:moveTo>
                      <a:pt x="2068273" y="0"/>
                    </a:moveTo>
                    <a:lnTo>
                      <a:pt x="2067268" y="3853"/>
                    </a:lnTo>
                    <a:lnTo>
                      <a:pt x="2114384" y="20773"/>
                    </a:lnTo>
                    <a:lnTo>
                      <a:pt x="2255317" y="72966"/>
                    </a:lnTo>
                    <a:lnTo>
                      <a:pt x="2348630" y="109311"/>
                    </a:lnTo>
                    <a:lnTo>
                      <a:pt x="2395005" y="128056"/>
                    </a:lnTo>
                    <a:lnTo>
                      <a:pt x="2441152" y="147231"/>
                    </a:lnTo>
                    <a:lnTo>
                      <a:pt x="2486783" y="166886"/>
                    </a:lnTo>
                    <a:lnTo>
                      <a:pt x="2531953" y="187143"/>
                    </a:lnTo>
                    <a:lnTo>
                      <a:pt x="2576404" y="208150"/>
                    </a:lnTo>
                    <a:lnTo>
                      <a:pt x="2619879" y="230055"/>
                    </a:lnTo>
                    <a:lnTo>
                      <a:pt x="2646413" y="244505"/>
                    </a:lnTo>
                    <a:lnTo>
                      <a:pt x="2861511" y="244505"/>
                    </a:lnTo>
                    <a:lnTo>
                      <a:pt x="2809043" y="189508"/>
                    </a:lnTo>
                    <a:lnTo>
                      <a:pt x="2761145" y="163493"/>
                    </a:lnTo>
                    <a:lnTo>
                      <a:pt x="2710281" y="143386"/>
                    </a:lnTo>
                    <a:lnTo>
                      <a:pt x="2662224" y="127127"/>
                    </a:lnTo>
                    <a:lnTo>
                      <a:pt x="2613331" y="112884"/>
                    </a:lnTo>
                    <a:lnTo>
                      <a:pt x="2564308" y="99599"/>
                    </a:lnTo>
                    <a:lnTo>
                      <a:pt x="2515161" y="87183"/>
                    </a:lnTo>
                    <a:lnTo>
                      <a:pt x="2465897" y="75548"/>
                    </a:lnTo>
                    <a:lnTo>
                      <a:pt x="2416521" y="64606"/>
                    </a:lnTo>
                    <a:lnTo>
                      <a:pt x="2367039" y="54269"/>
                    </a:lnTo>
                    <a:lnTo>
                      <a:pt x="2267783" y="35055"/>
                    </a:lnTo>
                    <a:lnTo>
                      <a:pt x="2068273" y="0"/>
                    </a:lnTo>
                    <a:close/>
                  </a:path>
                </a:pathLst>
              </a:custGeom>
              <a:solidFill>
                <a:srgbClr val="00A2E9"/>
              </a:solidFill>
            </p:spPr>
            <p:txBody>
              <a:bodyPr wrap="square" lIns="0" tIns="0" rIns="0" bIns="0" rtlCol="0"/>
              <a:lstStyle/>
              <a:p>
                <a:endParaRPr/>
              </a:p>
            </p:txBody>
          </p:sp>
          <p:sp>
            <p:nvSpPr>
              <p:cNvPr id="403" name="object 92"/>
              <p:cNvSpPr/>
              <p:nvPr/>
            </p:nvSpPr>
            <p:spPr>
              <a:xfrm>
                <a:off x="11522177" y="7050525"/>
                <a:ext cx="73660" cy="49530"/>
              </a:xfrm>
              <a:custGeom>
                <a:avLst/>
                <a:gdLst/>
                <a:ahLst/>
                <a:cxnLst/>
                <a:rect l="l" t="t" r="r" b="b"/>
                <a:pathLst>
                  <a:path w="73659" h="49529">
                    <a:moveTo>
                      <a:pt x="3263" y="41656"/>
                    </a:moveTo>
                    <a:lnTo>
                      <a:pt x="2336" y="42100"/>
                    </a:lnTo>
                    <a:lnTo>
                      <a:pt x="1981" y="42291"/>
                    </a:lnTo>
                    <a:lnTo>
                      <a:pt x="3263" y="41656"/>
                    </a:lnTo>
                    <a:close/>
                  </a:path>
                  <a:path w="73659" h="49529">
                    <a:moveTo>
                      <a:pt x="3746" y="36195"/>
                    </a:moveTo>
                    <a:lnTo>
                      <a:pt x="2514" y="36652"/>
                    </a:lnTo>
                    <a:lnTo>
                      <a:pt x="1701" y="36957"/>
                    </a:lnTo>
                    <a:lnTo>
                      <a:pt x="2794" y="36576"/>
                    </a:lnTo>
                    <a:lnTo>
                      <a:pt x="1409" y="37084"/>
                    </a:lnTo>
                    <a:lnTo>
                      <a:pt x="1955" y="36957"/>
                    </a:lnTo>
                    <a:lnTo>
                      <a:pt x="2641" y="36664"/>
                    </a:lnTo>
                    <a:lnTo>
                      <a:pt x="2844" y="36576"/>
                    </a:lnTo>
                    <a:lnTo>
                      <a:pt x="3746" y="36195"/>
                    </a:lnTo>
                    <a:close/>
                  </a:path>
                  <a:path w="73659" h="49529">
                    <a:moveTo>
                      <a:pt x="5156" y="40538"/>
                    </a:moveTo>
                    <a:lnTo>
                      <a:pt x="889" y="42799"/>
                    </a:lnTo>
                    <a:lnTo>
                      <a:pt x="2336" y="42100"/>
                    </a:lnTo>
                    <a:lnTo>
                      <a:pt x="3873" y="41275"/>
                    </a:lnTo>
                    <a:lnTo>
                      <a:pt x="4775" y="40855"/>
                    </a:lnTo>
                    <a:lnTo>
                      <a:pt x="5156" y="40538"/>
                    </a:lnTo>
                    <a:close/>
                  </a:path>
                  <a:path w="73659" h="49529">
                    <a:moveTo>
                      <a:pt x="5689" y="39966"/>
                    </a:moveTo>
                    <a:lnTo>
                      <a:pt x="4521" y="40538"/>
                    </a:lnTo>
                    <a:lnTo>
                      <a:pt x="5689" y="39966"/>
                    </a:lnTo>
                    <a:close/>
                  </a:path>
                  <a:path w="73659" h="49529">
                    <a:moveTo>
                      <a:pt x="6032" y="40259"/>
                    </a:moveTo>
                    <a:lnTo>
                      <a:pt x="4775" y="40855"/>
                    </a:lnTo>
                    <a:lnTo>
                      <a:pt x="5143" y="40767"/>
                    </a:lnTo>
                    <a:lnTo>
                      <a:pt x="6032" y="40259"/>
                    </a:lnTo>
                    <a:close/>
                  </a:path>
                  <a:path w="73659" h="49529">
                    <a:moveTo>
                      <a:pt x="6299" y="35179"/>
                    </a:moveTo>
                    <a:lnTo>
                      <a:pt x="5562" y="35433"/>
                    </a:lnTo>
                    <a:lnTo>
                      <a:pt x="1866" y="36830"/>
                    </a:lnTo>
                    <a:lnTo>
                      <a:pt x="1600" y="36969"/>
                    </a:lnTo>
                    <a:lnTo>
                      <a:pt x="1460" y="37033"/>
                    </a:lnTo>
                    <a:lnTo>
                      <a:pt x="2984" y="36449"/>
                    </a:lnTo>
                    <a:lnTo>
                      <a:pt x="5638" y="35433"/>
                    </a:lnTo>
                    <a:lnTo>
                      <a:pt x="6299" y="35179"/>
                    </a:lnTo>
                    <a:close/>
                  </a:path>
                  <a:path w="73659" h="49529">
                    <a:moveTo>
                      <a:pt x="8039" y="38925"/>
                    </a:moveTo>
                    <a:lnTo>
                      <a:pt x="4546" y="40640"/>
                    </a:lnTo>
                    <a:lnTo>
                      <a:pt x="2667" y="41656"/>
                    </a:lnTo>
                    <a:lnTo>
                      <a:pt x="8039" y="38925"/>
                    </a:lnTo>
                    <a:close/>
                  </a:path>
                  <a:path w="73659" h="49529">
                    <a:moveTo>
                      <a:pt x="8229" y="38862"/>
                    </a:moveTo>
                    <a:lnTo>
                      <a:pt x="3632" y="41275"/>
                    </a:lnTo>
                    <a:lnTo>
                      <a:pt x="6375" y="39878"/>
                    </a:lnTo>
                    <a:lnTo>
                      <a:pt x="8229" y="38862"/>
                    </a:lnTo>
                    <a:close/>
                  </a:path>
                  <a:path w="73659" h="49529">
                    <a:moveTo>
                      <a:pt x="8369" y="34340"/>
                    </a:moveTo>
                    <a:lnTo>
                      <a:pt x="8191" y="34404"/>
                    </a:lnTo>
                    <a:lnTo>
                      <a:pt x="7480" y="34671"/>
                    </a:lnTo>
                    <a:lnTo>
                      <a:pt x="7861" y="34505"/>
                    </a:lnTo>
                    <a:lnTo>
                      <a:pt x="3695" y="36068"/>
                    </a:lnTo>
                    <a:lnTo>
                      <a:pt x="6858" y="34925"/>
                    </a:lnTo>
                    <a:lnTo>
                      <a:pt x="6616" y="35026"/>
                    </a:lnTo>
                    <a:lnTo>
                      <a:pt x="6845" y="34950"/>
                    </a:lnTo>
                    <a:lnTo>
                      <a:pt x="7620" y="34671"/>
                    </a:lnTo>
                    <a:lnTo>
                      <a:pt x="8369" y="34340"/>
                    </a:lnTo>
                    <a:close/>
                  </a:path>
                  <a:path w="73659" h="49529">
                    <a:moveTo>
                      <a:pt x="8763" y="39243"/>
                    </a:moveTo>
                    <a:lnTo>
                      <a:pt x="8534" y="39243"/>
                    </a:lnTo>
                    <a:lnTo>
                      <a:pt x="7988" y="39624"/>
                    </a:lnTo>
                    <a:lnTo>
                      <a:pt x="8763" y="39243"/>
                    </a:lnTo>
                    <a:close/>
                  </a:path>
                  <a:path w="73659" h="49529">
                    <a:moveTo>
                      <a:pt x="8775" y="34163"/>
                    </a:moveTo>
                    <a:lnTo>
                      <a:pt x="8648" y="34188"/>
                    </a:lnTo>
                    <a:lnTo>
                      <a:pt x="7950" y="34480"/>
                    </a:lnTo>
                    <a:lnTo>
                      <a:pt x="8775" y="34163"/>
                    </a:lnTo>
                    <a:close/>
                  </a:path>
                  <a:path w="73659" h="49529">
                    <a:moveTo>
                      <a:pt x="9588" y="33782"/>
                    </a:moveTo>
                    <a:lnTo>
                      <a:pt x="7543" y="34544"/>
                    </a:lnTo>
                    <a:lnTo>
                      <a:pt x="9588" y="33782"/>
                    </a:lnTo>
                    <a:close/>
                  </a:path>
                  <a:path w="73659" h="49529">
                    <a:moveTo>
                      <a:pt x="10566" y="37719"/>
                    </a:moveTo>
                    <a:lnTo>
                      <a:pt x="8559" y="38671"/>
                    </a:lnTo>
                    <a:lnTo>
                      <a:pt x="7975" y="39052"/>
                    </a:lnTo>
                    <a:lnTo>
                      <a:pt x="10566" y="37719"/>
                    </a:lnTo>
                    <a:close/>
                  </a:path>
                  <a:path w="73659" h="49529">
                    <a:moveTo>
                      <a:pt x="12242" y="32893"/>
                    </a:moveTo>
                    <a:lnTo>
                      <a:pt x="11938" y="33020"/>
                    </a:lnTo>
                    <a:lnTo>
                      <a:pt x="10718" y="33540"/>
                    </a:lnTo>
                    <a:lnTo>
                      <a:pt x="11747" y="33147"/>
                    </a:lnTo>
                    <a:lnTo>
                      <a:pt x="12026" y="33020"/>
                    </a:lnTo>
                    <a:lnTo>
                      <a:pt x="12242" y="32893"/>
                    </a:lnTo>
                    <a:close/>
                  </a:path>
                  <a:path w="73659" h="49529">
                    <a:moveTo>
                      <a:pt x="12573" y="37388"/>
                    </a:moveTo>
                    <a:lnTo>
                      <a:pt x="11417" y="37934"/>
                    </a:lnTo>
                    <a:lnTo>
                      <a:pt x="11201" y="38100"/>
                    </a:lnTo>
                    <a:lnTo>
                      <a:pt x="12573" y="37388"/>
                    </a:lnTo>
                    <a:close/>
                  </a:path>
                  <a:path w="73659" h="49529">
                    <a:moveTo>
                      <a:pt x="12636" y="36576"/>
                    </a:moveTo>
                    <a:lnTo>
                      <a:pt x="11620" y="37084"/>
                    </a:lnTo>
                    <a:lnTo>
                      <a:pt x="11328" y="37338"/>
                    </a:lnTo>
                    <a:lnTo>
                      <a:pt x="12065" y="36957"/>
                    </a:lnTo>
                    <a:lnTo>
                      <a:pt x="12636" y="36576"/>
                    </a:lnTo>
                    <a:close/>
                  </a:path>
                  <a:path w="73659" h="49529">
                    <a:moveTo>
                      <a:pt x="12941" y="32766"/>
                    </a:moveTo>
                    <a:lnTo>
                      <a:pt x="12534" y="32893"/>
                    </a:lnTo>
                    <a:lnTo>
                      <a:pt x="12941" y="32766"/>
                    </a:lnTo>
                    <a:close/>
                  </a:path>
                  <a:path w="73659" h="49529">
                    <a:moveTo>
                      <a:pt x="13220" y="32677"/>
                    </a:moveTo>
                    <a:lnTo>
                      <a:pt x="12890" y="32816"/>
                    </a:lnTo>
                    <a:lnTo>
                      <a:pt x="12611" y="32893"/>
                    </a:lnTo>
                    <a:lnTo>
                      <a:pt x="12750" y="32893"/>
                    </a:lnTo>
                    <a:lnTo>
                      <a:pt x="13220" y="32677"/>
                    </a:lnTo>
                    <a:close/>
                  </a:path>
                  <a:path w="73659" h="49529">
                    <a:moveTo>
                      <a:pt x="14439" y="35814"/>
                    </a:moveTo>
                    <a:lnTo>
                      <a:pt x="10718" y="37668"/>
                    </a:lnTo>
                    <a:lnTo>
                      <a:pt x="9880" y="38227"/>
                    </a:lnTo>
                    <a:lnTo>
                      <a:pt x="11074" y="37630"/>
                    </a:lnTo>
                    <a:lnTo>
                      <a:pt x="14439" y="35814"/>
                    </a:lnTo>
                    <a:close/>
                  </a:path>
                  <a:path w="73659" h="49529">
                    <a:moveTo>
                      <a:pt x="14465" y="36068"/>
                    </a:moveTo>
                    <a:lnTo>
                      <a:pt x="10693" y="38100"/>
                    </a:lnTo>
                    <a:lnTo>
                      <a:pt x="12979" y="36791"/>
                    </a:lnTo>
                    <a:lnTo>
                      <a:pt x="11620" y="37465"/>
                    </a:lnTo>
                    <a:lnTo>
                      <a:pt x="9296" y="38608"/>
                    </a:lnTo>
                    <a:lnTo>
                      <a:pt x="9042" y="38735"/>
                    </a:lnTo>
                    <a:lnTo>
                      <a:pt x="9169" y="38735"/>
                    </a:lnTo>
                    <a:lnTo>
                      <a:pt x="8534" y="38989"/>
                    </a:lnTo>
                    <a:lnTo>
                      <a:pt x="8940" y="38735"/>
                    </a:lnTo>
                    <a:lnTo>
                      <a:pt x="8470" y="38989"/>
                    </a:lnTo>
                    <a:lnTo>
                      <a:pt x="6553" y="40005"/>
                    </a:lnTo>
                    <a:lnTo>
                      <a:pt x="6032" y="40259"/>
                    </a:lnTo>
                    <a:lnTo>
                      <a:pt x="6578" y="40005"/>
                    </a:lnTo>
                    <a:lnTo>
                      <a:pt x="7124" y="39751"/>
                    </a:lnTo>
                    <a:lnTo>
                      <a:pt x="495" y="43180"/>
                    </a:lnTo>
                    <a:lnTo>
                      <a:pt x="1879" y="42545"/>
                    </a:lnTo>
                    <a:lnTo>
                      <a:pt x="5092" y="40855"/>
                    </a:lnTo>
                    <a:lnTo>
                      <a:pt x="6362" y="40259"/>
                    </a:lnTo>
                    <a:lnTo>
                      <a:pt x="2197" y="42418"/>
                    </a:lnTo>
                    <a:lnTo>
                      <a:pt x="419" y="43434"/>
                    </a:lnTo>
                    <a:lnTo>
                      <a:pt x="6477" y="40259"/>
                    </a:lnTo>
                    <a:lnTo>
                      <a:pt x="7454" y="39751"/>
                    </a:lnTo>
                    <a:lnTo>
                      <a:pt x="8902" y="38989"/>
                    </a:lnTo>
                    <a:lnTo>
                      <a:pt x="8559" y="39230"/>
                    </a:lnTo>
                    <a:lnTo>
                      <a:pt x="10020" y="38481"/>
                    </a:lnTo>
                    <a:lnTo>
                      <a:pt x="10261" y="38354"/>
                    </a:lnTo>
                    <a:lnTo>
                      <a:pt x="9918" y="38481"/>
                    </a:lnTo>
                    <a:lnTo>
                      <a:pt x="10731" y="38100"/>
                    </a:lnTo>
                    <a:lnTo>
                      <a:pt x="12242" y="37338"/>
                    </a:lnTo>
                    <a:lnTo>
                      <a:pt x="14465" y="36068"/>
                    </a:lnTo>
                    <a:close/>
                  </a:path>
                  <a:path w="73659" h="49529">
                    <a:moveTo>
                      <a:pt x="14490" y="35941"/>
                    </a:moveTo>
                    <a:lnTo>
                      <a:pt x="13081" y="36741"/>
                    </a:lnTo>
                    <a:lnTo>
                      <a:pt x="14490" y="35941"/>
                    </a:lnTo>
                    <a:close/>
                  </a:path>
                  <a:path w="73659" h="49529">
                    <a:moveTo>
                      <a:pt x="15049" y="35560"/>
                    </a:moveTo>
                    <a:lnTo>
                      <a:pt x="11023" y="37592"/>
                    </a:lnTo>
                    <a:lnTo>
                      <a:pt x="14452" y="35902"/>
                    </a:lnTo>
                    <a:lnTo>
                      <a:pt x="15049" y="35560"/>
                    </a:lnTo>
                    <a:close/>
                  </a:path>
                  <a:path w="73659" h="49529">
                    <a:moveTo>
                      <a:pt x="15468" y="35941"/>
                    </a:moveTo>
                    <a:lnTo>
                      <a:pt x="15138" y="36068"/>
                    </a:lnTo>
                    <a:lnTo>
                      <a:pt x="12573" y="37388"/>
                    </a:lnTo>
                    <a:lnTo>
                      <a:pt x="15468" y="35941"/>
                    </a:lnTo>
                    <a:close/>
                  </a:path>
                  <a:path w="73659" h="49529">
                    <a:moveTo>
                      <a:pt x="16675" y="31026"/>
                    </a:moveTo>
                    <a:lnTo>
                      <a:pt x="16548" y="31064"/>
                    </a:lnTo>
                    <a:lnTo>
                      <a:pt x="16294" y="31153"/>
                    </a:lnTo>
                    <a:lnTo>
                      <a:pt x="16103" y="31229"/>
                    </a:lnTo>
                    <a:lnTo>
                      <a:pt x="16675" y="31026"/>
                    </a:lnTo>
                    <a:close/>
                  </a:path>
                  <a:path w="73659" h="49529">
                    <a:moveTo>
                      <a:pt x="16814" y="35052"/>
                    </a:moveTo>
                    <a:lnTo>
                      <a:pt x="13970" y="36449"/>
                    </a:lnTo>
                    <a:lnTo>
                      <a:pt x="12090" y="37465"/>
                    </a:lnTo>
                    <a:lnTo>
                      <a:pt x="11925" y="37553"/>
                    </a:lnTo>
                    <a:lnTo>
                      <a:pt x="11112" y="37973"/>
                    </a:lnTo>
                    <a:lnTo>
                      <a:pt x="10083" y="38481"/>
                    </a:lnTo>
                    <a:lnTo>
                      <a:pt x="11137" y="37973"/>
                    </a:lnTo>
                    <a:lnTo>
                      <a:pt x="11925" y="37592"/>
                    </a:lnTo>
                    <a:lnTo>
                      <a:pt x="9321" y="38989"/>
                    </a:lnTo>
                    <a:lnTo>
                      <a:pt x="8978" y="39243"/>
                    </a:lnTo>
                    <a:lnTo>
                      <a:pt x="10274" y="38608"/>
                    </a:lnTo>
                    <a:lnTo>
                      <a:pt x="11417" y="37934"/>
                    </a:lnTo>
                    <a:lnTo>
                      <a:pt x="12014" y="37592"/>
                    </a:lnTo>
                    <a:lnTo>
                      <a:pt x="12255" y="37465"/>
                    </a:lnTo>
                    <a:lnTo>
                      <a:pt x="16814" y="35052"/>
                    </a:lnTo>
                    <a:close/>
                  </a:path>
                  <a:path w="73659" h="49529">
                    <a:moveTo>
                      <a:pt x="18211" y="30480"/>
                    </a:moveTo>
                    <a:lnTo>
                      <a:pt x="17106" y="30861"/>
                    </a:lnTo>
                    <a:lnTo>
                      <a:pt x="18211" y="30480"/>
                    </a:lnTo>
                    <a:close/>
                  </a:path>
                  <a:path w="73659" h="49529">
                    <a:moveTo>
                      <a:pt x="18427" y="33756"/>
                    </a:moveTo>
                    <a:lnTo>
                      <a:pt x="18300" y="33807"/>
                    </a:lnTo>
                    <a:lnTo>
                      <a:pt x="18008" y="33972"/>
                    </a:lnTo>
                    <a:lnTo>
                      <a:pt x="18427" y="33756"/>
                    </a:lnTo>
                    <a:close/>
                  </a:path>
                  <a:path w="73659" h="49529">
                    <a:moveTo>
                      <a:pt x="18554" y="30327"/>
                    </a:moveTo>
                    <a:lnTo>
                      <a:pt x="18148" y="30480"/>
                    </a:lnTo>
                    <a:lnTo>
                      <a:pt x="18427" y="30403"/>
                    </a:lnTo>
                    <a:lnTo>
                      <a:pt x="18554" y="30327"/>
                    </a:lnTo>
                    <a:close/>
                  </a:path>
                  <a:path w="73659" h="49529">
                    <a:moveTo>
                      <a:pt x="18567" y="34671"/>
                    </a:moveTo>
                    <a:lnTo>
                      <a:pt x="16764" y="35712"/>
                    </a:lnTo>
                    <a:lnTo>
                      <a:pt x="16421" y="35928"/>
                    </a:lnTo>
                    <a:lnTo>
                      <a:pt x="18567" y="34671"/>
                    </a:lnTo>
                    <a:close/>
                  </a:path>
                  <a:path w="73659" h="49529">
                    <a:moveTo>
                      <a:pt x="19532" y="34036"/>
                    </a:moveTo>
                    <a:lnTo>
                      <a:pt x="19392" y="34048"/>
                    </a:lnTo>
                    <a:lnTo>
                      <a:pt x="17335" y="35179"/>
                    </a:lnTo>
                    <a:lnTo>
                      <a:pt x="17602" y="35179"/>
                    </a:lnTo>
                    <a:lnTo>
                      <a:pt x="18669" y="34569"/>
                    </a:lnTo>
                    <a:lnTo>
                      <a:pt x="18834" y="34417"/>
                    </a:lnTo>
                    <a:lnTo>
                      <a:pt x="19532" y="34036"/>
                    </a:lnTo>
                    <a:close/>
                  </a:path>
                  <a:path w="73659" h="49529">
                    <a:moveTo>
                      <a:pt x="20104" y="35115"/>
                    </a:moveTo>
                    <a:lnTo>
                      <a:pt x="18630" y="36068"/>
                    </a:lnTo>
                    <a:lnTo>
                      <a:pt x="16878" y="37211"/>
                    </a:lnTo>
                    <a:lnTo>
                      <a:pt x="17132" y="37211"/>
                    </a:lnTo>
                    <a:lnTo>
                      <a:pt x="19443" y="35687"/>
                    </a:lnTo>
                    <a:lnTo>
                      <a:pt x="18719" y="36055"/>
                    </a:lnTo>
                    <a:lnTo>
                      <a:pt x="20104" y="35115"/>
                    </a:lnTo>
                    <a:close/>
                  </a:path>
                  <a:path w="73659" h="49529">
                    <a:moveTo>
                      <a:pt x="20574" y="33147"/>
                    </a:moveTo>
                    <a:lnTo>
                      <a:pt x="20078" y="33401"/>
                    </a:lnTo>
                    <a:lnTo>
                      <a:pt x="17881" y="34544"/>
                    </a:lnTo>
                    <a:lnTo>
                      <a:pt x="20142" y="33401"/>
                    </a:lnTo>
                    <a:lnTo>
                      <a:pt x="20574" y="33147"/>
                    </a:lnTo>
                    <a:close/>
                  </a:path>
                  <a:path w="73659" h="49529">
                    <a:moveTo>
                      <a:pt x="20637" y="35179"/>
                    </a:moveTo>
                    <a:lnTo>
                      <a:pt x="19570" y="35902"/>
                    </a:lnTo>
                    <a:lnTo>
                      <a:pt x="20142" y="35560"/>
                    </a:lnTo>
                    <a:lnTo>
                      <a:pt x="20637" y="35179"/>
                    </a:lnTo>
                    <a:close/>
                  </a:path>
                  <a:path w="73659" h="49529">
                    <a:moveTo>
                      <a:pt x="21031" y="34036"/>
                    </a:moveTo>
                    <a:lnTo>
                      <a:pt x="20586" y="34290"/>
                    </a:lnTo>
                    <a:lnTo>
                      <a:pt x="20066" y="34620"/>
                    </a:lnTo>
                    <a:lnTo>
                      <a:pt x="20701" y="34290"/>
                    </a:lnTo>
                    <a:lnTo>
                      <a:pt x="21031" y="34036"/>
                    </a:lnTo>
                    <a:close/>
                  </a:path>
                  <a:path w="73659" h="49529">
                    <a:moveTo>
                      <a:pt x="21043" y="33020"/>
                    </a:moveTo>
                    <a:lnTo>
                      <a:pt x="19151" y="34036"/>
                    </a:lnTo>
                    <a:lnTo>
                      <a:pt x="21043" y="33020"/>
                    </a:lnTo>
                    <a:close/>
                  </a:path>
                  <a:path w="73659" h="49529">
                    <a:moveTo>
                      <a:pt x="21577" y="32893"/>
                    </a:moveTo>
                    <a:lnTo>
                      <a:pt x="20878" y="33185"/>
                    </a:lnTo>
                    <a:lnTo>
                      <a:pt x="20307" y="33528"/>
                    </a:lnTo>
                    <a:lnTo>
                      <a:pt x="19456" y="34036"/>
                    </a:lnTo>
                    <a:lnTo>
                      <a:pt x="20472" y="33528"/>
                    </a:lnTo>
                    <a:lnTo>
                      <a:pt x="21577" y="32893"/>
                    </a:lnTo>
                    <a:close/>
                  </a:path>
                  <a:path w="73659" h="49529">
                    <a:moveTo>
                      <a:pt x="21805" y="32270"/>
                    </a:moveTo>
                    <a:lnTo>
                      <a:pt x="19456" y="33274"/>
                    </a:lnTo>
                    <a:lnTo>
                      <a:pt x="19164" y="33401"/>
                    </a:lnTo>
                    <a:lnTo>
                      <a:pt x="12103" y="36931"/>
                    </a:lnTo>
                    <a:lnTo>
                      <a:pt x="18211" y="33947"/>
                    </a:lnTo>
                    <a:lnTo>
                      <a:pt x="19316" y="33401"/>
                    </a:lnTo>
                    <a:lnTo>
                      <a:pt x="19545" y="33274"/>
                    </a:lnTo>
                    <a:lnTo>
                      <a:pt x="19824" y="33147"/>
                    </a:lnTo>
                    <a:lnTo>
                      <a:pt x="19316" y="33401"/>
                    </a:lnTo>
                    <a:lnTo>
                      <a:pt x="14757" y="35814"/>
                    </a:lnTo>
                    <a:lnTo>
                      <a:pt x="19545" y="33401"/>
                    </a:lnTo>
                    <a:lnTo>
                      <a:pt x="20053" y="33147"/>
                    </a:lnTo>
                    <a:lnTo>
                      <a:pt x="21805" y="32270"/>
                    </a:lnTo>
                    <a:close/>
                  </a:path>
                  <a:path w="73659" h="49529">
                    <a:moveTo>
                      <a:pt x="22072" y="32512"/>
                    </a:moveTo>
                    <a:lnTo>
                      <a:pt x="19215" y="34036"/>
                    </a:lnTo>
                    <a:lnTo>
                      <a:pt x="19456" y="34036"/>
                    </a:lnTo>
                    <a:lnTo>
                      <a:pt x="19519" y="33896"/>
                    </a:lnTo>
                    <a:lnTo>
                      <a:pt x="22072" y="32512"/>
                    </a:lnTo>
                    <a:close/>
                  </a:path>
                  <a:path w="73659" h="49529">
                    <a:moveTo>
                      <a:pt x="22339" y="47536"/>
                    </a:moveTo>
                    <a:lnTo>
                      <a:pt x="21031" y="46545"/>
                    </a:lnTo>
                    <a:lnTo>
                      <a:pt x="19507" y="45605"/>
                    </a:lnTo>
                    <a:lnTo>
                      <a:pt x="18580" y="45097"/>
                    </a:lnTo>
                    <a:lnTo>
                      <a:pt x="16852" y="43637"/>
                    </a:lnTo>
                    <a:lnTo>
                      <a:pt x="16281" y="43700"/>
                    </a:lnTo>
                    <a:lnTo>
                      <a:pt x="16624" y="43700"/>
                    </a:lnTo>
                    <a:lnTo>
                      <a:pt x="17881" y="44729"/>
                    </a:lnTo>
                    <a:lnTo>
                      <a:pt x="19011" y="45427"/>
                    </a:lnTo>
                    <a:lnTo>
                      <a:pt x="20739" y="46456"/>
                    </a:lnTo>
                    <a:lnTo>
                      <a:pt x="21463" y="46913"/>
                    </a:lnTo>
                    <a:lnTo>
                      <a:pt x="22339" y="47536"/>
                    </a:lnTo>
                    <a:close/>
                  </a:path>
                  <a:path w="73659" h="49529">
                    <a:moveTo>
                      <a:pt x="22428" y="30353"/>
                    </a:moveTo>
                    <a:lnTo>
                      <a:pt x="21094" y="30988"/>
                    </a:lnTo>
                    <a:lnTo>
                      <a:pt x="22072" y="30607"/>
                    </a:lnTo>
                    <a:lnTo>
                      <a:pt x="22428" y="30353"/>
                    </a:lnTo>
                    <a:close/>
                  </a:path>
                  <a:path w="73659" h="49529">
                    <a:moveTo>
                      <a:pt x="22758" y="33528"/>
                    </a:moveTo>
                    <a:lnTo>
                      <a:pt x="22504" y="33642"/>
                    </a:lnTo>
                    <a:lnTo>
                      <a:pt x="22733" y="33464"/>
                    </a:lnTo>
                    <a:lnTo>
                      <a:pt x="22288" y="33782"/>
                    </a:lnTo>
                    <a:lnTo>
                      <a:pt x="22758" y="33528"/>
                    </a:lnTo>
                    <a:close/>
                  </a:path>
                  <a:path w="73659" h="49529">
                    <a:moveTo>
                      <a:pt x="22809" y="33604"/>
                    </a:moveTo>
                    <a:lnTo>
                      <a:pt x="21996" y="34163"/>
                    </a:lnTo>
                    <a:lnTo>
                      <a:pt x="19888" y="35636"/>
                    </a:lnTo>
                    <a:lnTo>
                      <a:pt x="22110" y="34163"/>
                    </a:lnTo>
                    <a:lnTo>
                      <a:pt x="22656" y="33807"/>
                    </a:lnTo>
                    <a:lnTo>
                      <a:pt x="22047" y="34163"/>
                    </a:lnTo>
                    <a:lnTo>
                      <a:pt x="22809" y="33604"/>
                    </a:lnTo>
                    <a:close/>
                  </a:path>
                  <a:path w="73659" h="49529">
                    <a:moveTo>
                      <a:pt x="22910" y="31699"/>
                    </a:moveTo>
                    <a:lnTo>
                      <a:pt x="21856" y="32245"/>
                    </a:lnTo>
                    <a:lnTo>
                      <a:pt x="20726" y="32829"/>
                    </a:lnTo>
                    <a:lnTo>
                      <a:pt x="20408" y="33058"/>
                    </a:lnTo>
                    <a:lnTo>
                      <a:pt x="20739" y="32880"/>
                    </a:lnTo>
                    <a:lnTo>
                      <a:pt x="22326" y="32016"/>
                    </a:lnTo>
                    <a:lnTo>
                      <a:pt x="22910" y="31699"/>
                    </a:lnTo>
                    <a:close/>
                  </a:path>
                  <a:path w="73659" h="49529">
                    <a:moveTo>
                      <a:pt x="23393" y="31623"/>
                    </a:moveTo>
                    <a:lnTo>
                      <a:pt x="22631" y="32004"/>
                    </a:lnTo>
                    <a:lnTo>
                      <a:pt x="23393" y="31623"/>
                    </a:lnTo>
                    <a:close/>
                  </a:path>
                  <a:path w="73659" h="49529">
                    <a:moveTo>
                      <a:pt x="23418" y="32639"/>
                    </a:moveTo>
                    <a:lnTo>
                      <a:pt x="21031" y="34036"/>
                    </a:lnTo>
                    <a:lnTo>
                      <a:pt x="23215" y="32816"/>
                    </a:lnTo>
                    <a:lnTo>
                      <a:pt x="23418" y="32639"/>
                    </a:lnTo>
                    <a:close/>
                  </a:path>
                  <a:path w="73659" h="49529">
                    <a:moveTo>
                      <a:pt x="23444" y="31851"/>
                    </a:moveTo>
                    <a:lnTo>
                      <a:pt x="21501" y="32893"/>
                    </a:lnTo>
                    <a:lnTo>
                      <a:pt x="23444" y="31851"/>
                    </a:lnTo>
                    <a:close/>
                  </a:path>
                  <a:path w="73659" h="49529">
                    <a:moveTo>
                      <a:pt x="23596" y="32956"/>
                    </a:moveTo>
                    <a:lnTo>
                      <a:pt x="23025" y="33261"/>
                    </a:lnTo>
                    <a:lnTo>
                      <a:pt x="22733" y="33401"/>
                    </a:lnTo>
                    <a:lnTo>
                      <a:pt x="22199" y="33756"/>
                    </a:lnTo>
                    <a:lnTo>
                      <a:pt x="22733" y="33464"/>
                    </a:lnTo>
                    <a:lnTo>
                      <a:pt x="23368" y="33108"/>
                    </a:lnTo>
                    <a:lnTo>
                      <a:pt x="23596" y="32956"/>
                    </a:lnTo>
                    <a:close/>
                  </a:path>
                  <a:path w="73659" h="49529">
                    <a:moveTo>
                      <a:pt x="23710" y="33108"/>
                    </a:moveTo>
                    <a:lnTo>
                      <a:pt x="23304" y="33324"/>
                    </a:lnTo>
                    <a:lnTo>
                      <a:pt x="23114" y="33502"/>
                    </a:lnTo>
                    <a:lnTo>
                      <a:pt x="23710" y="33108"/>
                    </a:lnTo>
                    <a:close/>
                  </a:path>
                  <a:path w="73659" h="49529">
                    <a:moveTo>
                      <a:pt x="24053" y="31534"/>
                    </a:moveTo>
                    <a:lnTo>
                      <a:pt x="23837" y="31623"/>
                    </a:lnTo>
                    <a:lnTo>
                      <a:pt x="23444" y="31851"/>
                    </a:lnTo>
                    <a:lnTo>
                      <a:pt x="24053" y="31534"/>
                    </a:lnTo>
                    <a:close/>
                  </a:path>
                  <a:path w="73659" h="49529">
                    <a:moveTo>
                      <a:pt x="24104" y="31521"/>
                    </a:moveTo>
                    <a:lnTo>
                      <a:pt x="18669" y="34569"/>
                    </a:lnTo>
                    <a:lnTo>
                      <a:pt x="24104" y="31521"/>
                    </a:lnTo>
                    <a:close/>
                  </a:path>
                  <a:path w="73659" h="49529">
                    <a:moveTo>
                      <a:pt x="24142" y="32816"/>
                    </a:moveTo>
                    <a:lnTo>
                      <a:pt x="23469" y="33185"/>
                    </a:lnTo>
                    <a:lnTo>
                      <a:pt x="23075" y="33401"/>
                    </a:lnTo>
                    <a:lnTo>
                      <a:pt x="21729" y="34188"/>
                    </a:lnTo>
                    <a:lnTo>
                      <a:pt x="21882" y="34074"/>
                    </a:lnTo>
                    <a:lnTo>
                      <a:pt x="22402" y="33782"/>
                    </a:lnTo>
                    <a:lnTo>
                      <a:pt x="22009" y="33985"/>
                    </a:lnTo>
                    <a:lnTo>
                      <a:pt x="22288" y="33782"/>
                    </a:lnTo>
                    <a:lnTo>
                      <a:pt x="21856" y="34061"/>
                    </a:lnTo>
                    <a:lnTo>
                      <a:pt x="21196" y="34417"/>
                    </a:lnTo>
                    <a:lnTo>
                      <a:pt x="21412" y="34290"/>
                    </a:lnTo>
                    <a:lnTo>
                      <a:pt x="21577" y="34163"/>
                    </a:lnTo>
                    <a:lnTo>
                      <a:pt x="21348" y="34290"/>
                    </a:lnTo>
                    <a:lnTo>
                      <a:pt x="21132" y="34417"/>
                    </a:lnTo>
                    <a:lnTo>
                      <a:pt x="20358" y="34937"/>
                    </a:lnTo>
                    <a:lnTo>
                      <a:pt x="21247" y="34417"/>
                    </a:lnTo>
                    <a:lnTo>
                      <a:pt x="21704" y="34163"/>
                    </a:lnTo>
                    <a:lnTo>
                      <a:pt x="21475" y="34328"/>
                    </a:lnTo>
                    <a:lnTo>
                      <a:pt x="20193" y="35204"/>
                    </a:lnTo>
                    <a:lnTo>
                      <a:pt x="19812" y="35433"/>
                    </a:lnTo>
                    <a:lnTo>
                      <a:pt x="19443" y="35687"/>
                    </a:lnTo>
                    <a:lnTo>
                      <a:pt x="18605" y="36271"/>
                    </a:lnTo>
                    <a:lnTo>
                      <a:pt x="17881" y="36817"/>
                    </a:lnTo>
                    <a:lnTo>
                      <a:pt x="18491" y="36474"/>
                    </a:lnTo>
                    <a:lnTo>
                      <a:pt x="21158" y="34582"/>
                    </a:lnTo>
                    <a:lnTo>
                      <a:pt x="21615" y="34264"/>
                    </a:lnTo>
                    <a:lnTo>
                      <a:pt x="22809" y="33604"/>
                    </a:lnTo>
                    <a:lnTo>
                      <a:pt x="23177" y="33401"/>
                    </a:lnTo>
                    <a:lnTo>
                      <a:pt x="23304" y="33324"/>
                    </a:lnTo>
                    <a:lnTo>
                      <a:pt x="24142" y="32816"/>
                    </a:lnTo>
                    <a:close/>
                  </a:path>
                  <a:path w="73659" h="49529">
                    <a:moveTo>
                      <a:pt x="24650" y="31838"/>
                    </a:moveTo>
                    <a:lnTo>
                      <a:pt x="23710" y="32385"/>
                    </a:lnTo>
                    <a:lnTo>
                      <a:pt x="23139" y="32766"/>
                    </a:lnTo>
                    <a:lnTo>
                      <a:pt x="23761" y="32385"/>
                    </a:lnTo>
                    <a:lnTo>
                      <a:pt x="24650" y="31838"/>
                    </a:lnTo>
                    <a:close/>
                  </a:path>
                  <a:path w="73659" h="49529">
                    <a:moveTo>
                      <a:pt x="24803" y="32385"/>
                    </a:moveTo>
                    <a:lnTo>
                      <a:pt x="23583" y="33096"/>
                    </a:lnTo>
                    <a:lnTo>
                      <a:pt x="23926" y="32791"/>
                    </a:lnTo>
                    <a:lnTo>
                      <a:pt x="22517" y="33705"/>
                    </a:lnTo>
                    <a:lnTo>
                      <a:pt x="23063" y="33401"/>
                    </a:lnTo>
                    <a:lnTo>
                      <a:pt x="23545" y="33121"/>
                    </a:lnTo>
                    <a:lnTo>
                      <a:pt x="24803" y="32385"/>
                    </a:lnTo>
                    <a:close/>
                  </a:path>
                  <a:path w="73659" h="49529">
                    <a:moveTo>
                      <a:pt x="25247" y="29006"/>
                    </a:moveTo>
                    <a:lnTo>
                      <a:pt x="23710" y="29591"/>
                    </a:lnTo>
                    <a:lnTo>
                      <a:pt x="24803" y="29210"/>
                    </a:lnTo>
                    <a:lnTo>
                      <a:pt x="25247" y="29006"/>
                    </a:lnTo>
                    <a:close/>
                  </a:path>
                  <a:path w="73659" h="49529">
                    <a:moveTo>
                      <a:pt x="25349" y="49237"/>
                    </a:moveTo>
                    <a:lnTo>
                      <a:pt x="23825" y="48463"/>
                    </a:lnTo>
                    <a:lnTo>
                      <a:pt x="22415" y="47586"/>
                    </a:lnTo>
                    <a:lnTo>
                      <a:pt x="23761" y="48514"/>
                    </a:lnTo>
                    <a:lnTo>
                      <a:pt x="25349" y="49237"/>
                    </a:lnTo>
                    <a:close/>
                  </a:path>
                  <a:path w="73659" h="49529">
                    <a:moveTo>
                      <a:pt x="25577" y="31267"/>
                    </a:moveTo>
                    <a:lnTo>
                      <a:pt x="25095" y="31534"/>
                    </a:lnTo>
                    <a:lnTo>
                      <a:pt x="24180" y="32004"/>
                    </a:lnTo>
                    <a:lnTo>
                      <a:pt x="23761" y="32258"/>
                    </a:lnTo>
                    <a:lnTo>
                      <a:pt x="23025" y="32727"/>
                    </a:lnTo>
                    <a:lnTo>
                      <a:pt x="23850" y="32258"/>
                    </a:lnTo>
                    <a:lnTo>
                      <a:pt x="24320" y="32004"/>
                    </a:lnTo>
                    <a:lnTo>
                      <a:pt x="25577" y="31267"/>
                    </a:lnTo>
                    <a:close/>
                  </a:path>
                  <a:path w="73659" h="49529">
                    <a:moveTo>
                      <a:pt x="25679" y="28829"/>
                    </a:moveTo>
                    <a:lnTo>
                      <a:pt x="25247" y="29006"/>
                    </a:lnTo>
                    <a:lnTo>
                      <a:pt x="25679" y="28829"/>
                    </a:lnTo>
                    <a:close/>
                  </a:path>
                  <a:path w="73659" h="49529">
                    <a:moveTo>
                      <a:pt x="25971" y="30861"/>
                    </a:moveTo>
                    <a:lnTo>
                      <a:pt x="25476" y="30988"/>
                    </a:lnTo>
                    <a:lnTo>
                      <a:pt x="19138" y="34544"/>
                    </a:lnTo>
                    <a:lnTo>
                      <a:pt x="20904" y="33642"/>
                    </a:lnTo>
                    <a:lnTo>
                      <a:pt x="21107" y="33591"/>
                    </a:lnTo>
                    <a:lnTo>
                      <a:pt x="12865" y="38481"/>
                    </a:lnTo>
                    <a:lnTo>
                      <a:pt x="19431" y="34709"/>
                    </a:lnTo>
                    <a:lnTo>
                      <a:pt x="19202" y="34950"/>
                    </a:lnTo>
                    <a:lnTo>
                      <a:pt x="16167" y="37084"/>
                    </a:lnTo>
                    <a:lnTo>
                      <a:pt x="19558" y="35052"/>
                    </a:lnTo>
                    <a:lnTo>
                      <a:pt x="20332" y="34505"/>
                    </a:lnTo>
                    <a:lnTo>
                      <a:pt x="19570" y="34925"/>
                    </a:lnTo>
                    <a:lnTo>
                      <a:pt x="20066" y="34620"/>
                    </a:lnTo>
                    <a:lnTo>
                      <a:pt x="19469" y="34925"/>
                    </a:lnTo>
                    <a:lnTo>
                      <a:pt x="19215" y="35052"/>
                    </a:lnTo>
                    <a:lnTo>
                      <a:pt x="20497" y="34290"/>
                    </a:lnTo>
                    <a:lnTo>
                      <a:pt x="21577" y="33655"/>
                    </a:lnTo>
                    <a:lnTo>
                      <a:pt x="20383" y="34290"/>
                    </a:lnTo>
                    <a:lnTo>
                      <a:pt x="20701" y="34112"/>
                    </a:lnTo>
                    <a:lnTo>
                      <a:pt x="20307" y="34290"/>
                    </a:lnTo>
                    <a:lnTo>
                      <a:pt x="22237" y="33147"/>
                    </a:lnTo>
                    <a:lnTo>
                      <a:pt x="19469" y="34671"/>
                    </a:lnTo>
                    <a:lnTo>
                      <a:pt x="23596" y="32258"/>
                    </a:lnTo>
                    <a:lnTo>
                      <a:pt x="24803" y="31496"/>
                    </a:lnTo>
                    <a:lnTo>
                      <a:pt x="23406" y="32423"/>
                    </a:lnTo>
                    <a:lnTo>
                      <a:pt x="24803" y="31623"/>
                    </a:lnTo>
                    <a:lnTo>
                      <a:pt x="25019" y="31496"/>
                    </a:lnTo>
                    <a:lnTo>
                      <a:pt x="24765" y="31623"/>
                    </a:lnTo>
                    <a:lnTo>
                      <a:pt x="24968" y="31496"/>
                    </a:lnTo>
                    <a:lnTo>
                      <a:pt x="25971" y="30861"/>
                    </a:lnTo>
                    <a:close/>
                  </a:path>
                  <a:path w="73659" h="49529">
                    <a:moveTo>
                      <a:pt x="26022" y="30099"/>
                    </a:moveTo>
                    <a:lnTo>
                      <a:pt x="17881" y="34417"/>
                    </a:lnTo>
                    <a:lnTo>
                      <a:pt x="20358" y="33070"/>
                    </a:lnTo>
                    <a:lnTo>
                      <a:pt x="17754" y="34417"/>
                    </a:lnTo>
                    <a:lnTo>
                      <a:pt x="16776" y="34925"/>
                    </a:lnTo>
                    <a:lnTo>
                      <a:pt x="16281" y="35306"/>
                    </a:lnTo>
                    <a:lnTo>
                      <a:pt x="19519" y="33655"/>
                    </a:lnTo>
                    <a:lnTo>
                      <a:pt x="18592" y="34150"/>
                    </a:lnTo>
                    <a:lnTo>
                      <a:pt x="19570" y="33655"/>
                    </a:lnTo>
                    <a:lnTo>
                      <a:pt x="22631" y="32042"/>
                    </a:lnTo>
                    <a:lnTo>
                      <a:pt x="26022" y="30099"/>
                    </a:lnTo>
                    <a:close/>
                  </a:path>
                  <a:path w="73659" h="49529">
                    <a:moveTo>
                      <a:pt x="26416" y="30988"/>
                    </a:moveTo>
                    <a:lnTo>
                      <a:pt x="24599" y="32258"/>
                    </a:lnTo>
                    <a:lnTo>
                      <a:pt x="23863" y="32766"/>
                    </a:lnTo>
                    <a:lnTo>
                      <a:pt x="23596" y="32956"/>
                    </a:lnTo>
                    <a:lnTo>
                      <a:pt x="23939" y="32766"/>
                    </a:lnTo>
                    <a:lnTo>
                      <a:pt x="24561" y="32448"/>
                    </a:lnTo>
                    <a:lnTo>
                      <a:pt x="24688" y="32385"/>
                    </a:lnTo>
                    <a:lnTo>
                      <a:pt x="25336" y="32029"/>
                    </a:lnTo>
                    <a:lnTo>
                      <a:pt x="25349" y="31889"/>
                    </a:lnTo>
                    <a:lnTo>
                      <a:pt x="24828" y="32245"/>
                    </a:lnTo>
                    <a:lnTo>
                      <a:pt x="25336" y="31877"/>
                    </a:lnTo>
                    <a:lnTo>
                      <a:pt x="24739" y="32258"/>
                    </a:lnTo>
                    <a:lnTo>
                      <a:pt x="25069" y="32029"/>
                    </a:lnTo>
                    <a:lnTo>
                      <a:pt x="24815" y="32194"/>
                    </a:lnTo>
                    <a:lnTo>
                      <a:pt x="26174" y="31242"/>
                    </a:lnTo>
                    <a:lnTo>
                      <a:pt x="26416" y="30988"/>
                    </a:lnTo>
                    <a:close/>
                  </a:path>
                  <a:path w="73659" h="49529">
                    <a:moveTo>
                      <a:pt x="26428" y="31115"/>
                    </a:moveTo>
                    <a:lnTo>
                      <a:pt x="25298" y="31877"/>
                    </a:lnTo>
                    <a:lnTo>
                      <a:pt x="26428" y="31115"/>
                    </a:lnTo>
                    <a:close/>
                  </a:path>
                  <a:path w="73659" h="49529">
                    <a:moveTo>
                      <a:pt x="26949" y="31115"/>
                    </a:moveTo>
                    <a:lnTo>
                      <a:pt x="26314" y="31394"/>
                    </a:lnTo>
                    <a:lnTo>
                      <a:pt x="26949" y="31115"/>
                    </a:lnTo>
                    <a:close/>
                  </a:path>
                  <a:path w="73659" h="49529">
                    <a:moveTo>
                      <a:pt x="26974" y="30480"/>
                    </a:moveTo>
                    <a:lnTo>
                      <a:pt x="26035" y="30988"/>
                    </a:lnTo>
                    <a:lnTo>
                      <a:pt x="25577" y="31267"/>
                    </a:lnTo>
                    <a:lnTo>
                      <a:pt x="26123" y="30988"/>
                    </a:lnTo>
                    <a:lnTo>
                      <a:pt x="26377" y="30861"/>
                    </a:lnTo>
                    <a:lnTo>
                      <a:pt x="24650" y="31838"/>
                    </a:lnTo>
                    <a:lnTo>
                      <a:pt x="26416" y="30861"/>
                    </a:lnTo>
                    <a:lnTo>
                      <a:pt x="26746" y="30670"/>
                    </a:lnTo>
                    <a:lnTo>
                      <a:pt x="26339" y="30861"/>
                    </a:lnTo>
                    <a:lnTo>
                      <a:pt x="26073" y="30988"/>
                    </a:lnTo>
                    <a:lnTo>
                      <a:pt x="26974" y="30480"/>
                    </a:lnTo>
                    <a:close/>
                  </a:path>
                  <a:path w="73659" h="49529">
                    <a:moveTo>
                      <a:pt x="28003" y="29908"/>
                    </a:moveTo>
                    <a:lnTo>
                      <a:pt x="26847" y="30607"/>
                    </a:lnTo>
                    <a:lnTo>
                      <a:pt x="24003" y="32359"/>
                    </a:lnTo>
                    <a:lnTo>
                      <a:pt x="23253" y="32804"/>
                    </a:lnTo>
                    <a:lnTo>
                      <a:pt x="23063" y="32956"/>
                    </a:lnTo>
                    <a:lnTo>
                      <a:pt x="22199" y="33515"/>
                    </a:lnTo>
                    <a:lnTo>
                      <a:pt x="19608" y="35026"/>
                    </a:lnTo>
                    <a:lnTo>
                      <a:pt x="19405" y="35179"/>
                    </a:lnTo>
                    <a:lnTo>
                      <a:pt x="19862" y="35001"/>
                    </a:lnTo>
                    <a:lnTo>
                      <a:pt x="17741" y="36360"/>
                    </a:lnTo>
                    <a:lnTo>
                      <a:pt x="20066" y="34925"/>
                    </a:lnTo>
                    <a:lnTo>
                      <a:pt x="20421" y="34785"/>
                    </a:lnTo>
                    <a:lnTo>
                      <a:pt x="21704" y="34036"/>
                    </a:lnTo>
                    <a:lnTo>
                      <a:pt x="21996" y="33845"/>
                    </a:lnTo>
                    <a:lnTo>
                      <a:pt x="21513" y="34036"/>
                    </a:lnTo>
                    <a:lnTo>
                      <a:pt x="22390" y="33578"/>
                    </a:lnTo>
                    <a:lnTo>
                      <a:pt x="23596" y="32766"/>
                    </a:lnTo>
                    <a:lnTo>
                      <a:pt x="22517" y="33515"/>
                    </a:lnTo>
                    <a:lnTo>
                      <a:pt x="23698" y="32766"/>
                    </a:lnTo>
                    <a:lnTo>
                      <a:pt x="26949" y="30607"/>
                    </a:lnTo>
                    <a:lnTo>
                      <a:pt x="28003" y="29908"/>
                    </a:lnTo>
                    <a:close/>
                  </a:path>
                  <a:path w="73659" h="49529">
                    <a:moveTo>
                      <a:pt x="28448" y="30861"/>
                    </a:moveTo>
                    <a:lnTo>
                      <a:pt x="20078" y="35610"/>
                    </a:lnTo>
                    <a:lnTo>
                      <a:pt x="18961" y="36449"/>
                    </a:lnTo>
                    <a:lnTo>
                      <a:pt x="26555" y="32473"/>
                    </a:lnTo>
                    <a:lnTo>
                      <a:pt x="27025" y="32131"/>
                    </a:lnTo>
                    <a:lnTo>
                      <a:pt x="27343" y="31902"/>
                    </a:lnTo>
                    <a:lnTo>
                      <a:pt x="27876" y="31369"/>
                    </a:lnTo>
                    <a:lnTo>
                      <a:pt x="26568" y="32131"/>
                    </a:lnTo>
                    <a:lnTo>
                      <a:pt x="28448" y="30861"/>
                    </a:lnTo>
                    <a:close/>
                  </a:path>
                  <a:path w="73659" h="49529">
                    <a:moveTo>
                      <a:pt x="28752" y="28575"/>
                    </a:moveTo>
                    <a:lnTo>
                      <a:pt x="28460" y="28702"/>
                    </a:lnTo>
                    <a:lnTo>
                      <a:pt x="27495" y="29210"/>
                    </a:lnTo>
                    <a:lnTo>
                      <a:pt x="23241" y="31369"/>
                    </a:lnTo>
                    <a:lnTo>
                      <a:pt x="27152" y="29464"/>
                    </a:lnTo>
                    <a:lnTo>
                      <a:pt x="28511" y="28702"/>
                    </a:lnTo>
                    <a:lnTo>
                      <a:pt x="28752" y="28575"/>
                    </a:lnTo>
                    <a:close/>
                  </a:path>
                  <a:path w="73659" h="49529">
                    <a:moveTo>
                      <a:pt x="29349" y="29083"/>
                    </a:moveTo>
                    <a:lnTo>
                      <a:pt x="28244" y="29756"/>
                    </a:lnTo>
                    <a:lnTo>
                      <a:pt x="28765" y="29464"/>
                    </a:lnTo>
                    <a:lnTo>
                      <a:pt x="29349" y="29083"/>
                    </a:lnTo>
                    <a:close/>
                  </a:path>
                  <a:path w="73659" h="49529">
                    <a:moveTo>
                      <a:pt x="29730" y="28994"/>
                    </a:moveTo>
                    <a:lnTo>
                      <a:pt x="28435" y="29845"/>
                    </a:lnTo>
                    <a:lnTo>
                      <a:pt x="25463" y="31826"/>
                    </a:lnTo>
                    <a:lnTo>
                      <a:pt x="26314" y="31394"/>
                    </a:lnTo>
                    <a:lnTo>
                      <a:pt x="28511" y="29845"/>
                    </a:lnTo>
                    <a:lnTo>
                      <a:pt x="29730" y="28994"/>
                    </a:lnTo>
                    <a:close/>
                  </a:path>
                  <a:path w="73659" h="49529">
                    <a:moveTo>
                      <a:pt x="29908" y="31115"/>
                    </a:moveTo>
                    <a:lnTo>
                      <a:pt x="29425" y="31445"/>
                    </a:lnTo>
                    <a:lnTo>
                      <a:pt x="28917" y="31699"/>
                    </a:lnTo>
                    <a:lnTo>
                      <a:pt x="29908" y="31115"/>
                    </a:lnTo>
                    <a:close/>
                  </a:path>
                  <a:path w="73659" h="49529">
                    <a:moveTo>
                      <a:pt x="30861" y="26924"/>
                    </a:moveTo>
                    <a:lnTo>
                      <a:pt x="29692" y="27432"/>
                    </a:lnTo>
                    <a:lnTo>
                      <a:pt x="30619" y="27051"/>
                    </a:lnTo>
                    <a:lnTo>
                      <a:pt x="30861" y="26924"/>
                    </a:lnTo>
                    <a:close/>
                  </a:path>
                  <a:path w="73659" h="49529">
                    <a:moveTo>
                      <a:pt x="31178" y="30988"/>
                    </a:moveTo>
                    <a:lnTo>
                      <a:pt x="31013" y="30861"/>
                    </a:lnTo>
                    <a:lnTo>
                      <a:pt x="31115" y="30988"/>
                    </a:lnTo>
                    <a:close/>
                  </a:path>
                  <a:path w="73659" h="49529">
                    <a:moveTo>
                      <a:pt x="31661" y="27432"/>
                    </a:moveTo>
                    <a:lnTo>
                      <a:pt x="28892" y="29083"/>
                    </a:lnTo>
                    <a:lnTo>
                      <a:pt x="31661" y="27432"/>
                    </a:lnTo>
                    <a:close/>
                  </a:path>
                  <a:path w="73659" h="49529">
                    <a:moveTo>
                      <a:pt x="31953" y="27038"/>
                    </a:moveTo>
                    <a:lnTo>
                      <a:pt x="31762" y="27152"/>
                    </a:lnTo>
                    <a:lnTo>
                      <a:pt x="31953" y="27038"/>
                    </a:lnTo>
                    <a:close/>
                  </a:path>
                  <a:path w="73659" h="49529">
                    <a:moveTo>
                      <a:pt x="32029" y="29603"/>
                    </a:moveTo>
                    <a:lnTo>
                      <a:pt x="26555" y="32473"/>
                    </a:lnTo>
                    <a:lnTo>
                      <a:pt x="25793" y="33020"/>
                    </a:lnTo>
                    <a:lnTo>
                      <a:pt x="26987" y="32512"/>
                    </a:lnTo>
                    <a:lnTo>
                      <a:pt x="24676" y="34290"/>
                    </a:lnTo>
                    <a:lnTo>
                      <a:pt x="25704" y="33909"/>
                    </a:lnTo>
                    <a:lnTo>
                      <a:pt x="25806" y="34163"/>
                    </a:lnTo>
                    <a:lnTo>
                      <a:pt x="26162" y="33909"/>
                    </a:lnTo>
                    <a:lnTo>
                      <a:pt x="26885" y="33401"/>
                    </a:lnTo>
                    <a:lnTo>
                      <a:pt x="26581" y="33401"/>
                    </a:lnTo>
                    <a:lnTo>
                      <a:pt x="27901" y="32562"/>
                    </a:lnTo>
                    <a:lnTo>
                      <a:pt x="27965" y="32385"/>
                    </a:lnTo>
                    <a:lnTo>
                      <a:pt x="27698" y="32512"/>
                    </a:lnTo>
                    <a:lnTo>
                      <a:pt x="26492" y="33401"/>
                    </a:lnTo>
                    <a:lnTo>
                      <a:pt x="26466" y="33274"/>
                    </a:lnTo>
                    <a:lnTo>
                      <a:pt x="27546" y="32512"/>
                    </a:lnTo>
                    <a:lnTo>
                      <a:pt x="29133" y="31369"/>
                    </a:lnTo>
                    <a:lnTo>
                      <a:pt x="30568" y="30607"/>
                    </a:lnTo>
                    <a:lnTo>
                      <a:pt x="30137" y="30988"/>
                    </a:lnTo>
                    <a:lnTo>
                      <a:pt x="30657" y="30607"/>
                    </a:lnTo>
                    <a:lnTo>
                      <a:pt x="32029" y="29603"/>
                    </a:lnTo>
                    <a:close/>
                  </a:path>
                  <a:path w="73659" h="49529">
                    <a:moveTo>
                      <a:pt x="32207" y="29464"/>
                    </a:moveTo>
                    <a:lnTo>
                      <a:pt x="32029" y="29603"/>
                    </a:lnTo>
                    <a:lnTo>
                      <a:pt x="32156" y="29540"/>
                    </a:lnTo>
                    <a:close/>
                  </a:path>
                  <a:path w="73659" h="49529">
                    <a:moveTo>
                      <a:pt x="32258" y="26797"/>
                    </a:moveTo>
                    <a:lnTo>
                      <a:pt x="29603" y="28092"/>
                    </a:lnTo>
                    <a:lnTo>
                      <a:pt x="28790" y="28524"/>
                    </a:lnTo>
                    <a:lnTo>
                      <a:pt x="32258" y="26797"/>
                    </a:lnTo>
                    <a:close/>
                  </a:path>
                  <a:path w="73659" h="49529">
                    <a:moveTo>
                      <a:pt x="32258" y="26416"/>
                    </a:moveTo>
                    <a:lnTo>
                      <a:pt x="30543" y="27101"/>
                    </a:lnTo>
                    <a:lnTo>
                      <a:pt x="29908" y="27432"/>
                    </a:lnTo>
                    <a:lnTo>
                      <a:pt x="32258" y="26416"/>
                    </a:lnTo>
                    <a:close/>
                  </a:path>
                  <a:path w="73659" h="49529">
                    <a:moveTo>
                      <a:pt x="32537" y="26136"/>
                    </a:moveTo>
                    <a:lnTo>
                      <a:pt x="31483" y="26543"/>
                    </a:lnTo>
                    <a:lnTo>
                      <a:pt x="30594" y="26924"/>
                    </a:lnTo>
                    <a:lnTo>
                      <a:pt x="32537" y="26136"/>
                    </a:lnTo>
                    <a:close/>
                  </a:path>
                  <a:path w="73659" h="49529">
                    <a:moveTo>
                      <a:pt x="32689" y="26200"/>
                    </a:moveTo>
                    <a:lnTo>
                      <a:pt x="32131" y="26416"/>
                    </a:lnTo>
                    <a:lnTo>
                      <a:pt x="30949" y="26924"/>
                    </a:lnTo>
                    <a:lnTo>
                      <a:pt x="32232" y="26416"/>
                    </a:lnTo>
                    <a:lnTo>
                      <a:pt x="32689" y="26200"/>
                    </a:lnTo>
                    <a:close/>
                  </a:path>
                  <a:path w="73659" h="49529">
                    <a:moveTo>
                      <a:pt x="33121" y="26162"/>
                    </a:moveTo>
                    <a:lnTo>
                      <a:pt x="30099" y="27584"/>
                    </a:lnTo>
                    <a:lnTo>
                      <a:pt x="27813" y="28702"/>
                    </a:lnTo>
                    <a:lnTo>
                      <a:pt x="33121" y="26162"/>
                    </a:lnTo>
                    <a:close/>
                  </a:path>
                  <a:path w="73659" h="49529">
                    <a:moveTo>
                      <a:pt x="33197" y="26200"/>
                    </a:moveTo>
                    <a:lnTo>
                      <a:pt x="31915" y="26797"/>
                    </a:lnTo>
                    <a:lnTo>
                      <a:pt x="30378" y="27559"/>
                    </a:lnTo>
                    <a:lnTo>
                      <a:pt x="31953" y="26797"/>
                    </a:lnTo>
                    <a:lnTo>
                      <a:pt x="33197" y="26200"/>
                    </a:lnTo>
                    <a:close/>
                  </a:path>
                  <a:path w="73659" h="49529">
                    <a:moveTo>
                      <a:pt x="34048" y="26073"/>
                    </a:moveTo>
                    <a:lnTo>
                      <a:pt x="32486" y="27051"/>
                    </a:lnTo>
                    <a:lnTo>
                      <a:pt x="29972" y="28702"/>
                    </a:lnTo>
                    <a:lnTo>
                      <a:pt x="31280" y="27940"/>
                    </a:lnTo>
                    <a:lnTo>
                      <a:pt x="31064" y="28092"/>
                    </a:lnTo>
                    <a:lnTo>
                      <a:pt x="31318" y="27940"/>
                    </a:lnTo>
                    <a:lnTo>
                      <a:pt x="31496" y="27813"/>
                    </a:lnTo>
                    <a:lnTo>
                      <a:pt x="32562" y="27051"/>
                    </a:lnTo>
                    <a:lnTo>
                      <a:pt x="34048" y="26073"/>
                    </a:lnTo>
                    <a:close/>
                  </a:path>
                  <a:path w="73659" h="49529">
                    <a:moveTo>
                      <a:pt x="34124" y="28511"/>
                    </a:moveTo>
                    <a:lnTo>
                      <a:pt x="32219" y="29502"/>
                    </a:lnTo>
                    <a:lnTo>
                      <a:pt x="32131" y="29692"/>
                    </a:lnTo>
                    <a:lnTo>
                      <a:pt x="30911" y="30607"/>
                    </a:lnTo>
                    <a:lnTo>
                      <a:pt x="31864" y="30226"/>
                    </a:lnTo>
                    <a:lnTo>
                      <a:pt x="34124" y="28511"/>
                    </a:lnTo>
                    <a:close/>
                  </a:path>
                  <a:path w="73659" h="49529">
                    <a:moveTo>
                      <a:pt x="34239" y="25654"/>
                    </a:moveTo>
                    <a:lnTo>
                      <a:pt x="33959" y="25781"/>
                    </a:lnTo>
                    <a:lnTo>
                      <a:pt x="34239" y="25654"/>
                    </a:lnTo>
                    <a:close/>
                  </a:path>
                  <a:path w="73659" h="49529">
                    <a:moveTo>
                      <a:pt x="34531" y="28194"/>
                    </a:moveTo>
                    <a:lnTo>
                      <a:pt x="34124" y="28511"/>
                    </a:lnTo>
                    <a:lnTo>
                      <a:pt x="34417" y="28346"/>
                    </a:lnTo>
                    <a:lnTo>
                      <a:pt x="34531" y="28194"/>
                    </a:lnTo>
                    <a:close/>
                  </a:path>
                  <a:path w="73659" h="49529">
                    <a:moveTo>
                      <a:pt x="34709" y="25590"/>
                    </a:moveTo>
                    <a:lnTo>
                      <a:pt x="33337" y="26416"/>
                    </a:lnTo>
                    <a:lnTo>
                      <a:pt x="32092" y="27178"/>
                    </a:lnTo>
                    <a:lnTo>
                      <a:pt x="28981" y="29083"/>
                    </a:lnTo>
                    <a:lnTo>
                      <a:pt x="29210" y="28956"/>
                    </a:lnTo>
                    <a:lnTo>
                      <a:pt x="29006" y="29083"/>
                    </a:lnTo>
                    <a:lnTo>
                      <a:pt x="26670" y="30480"/>
                    </a:lnTo>
                    <a:lnTo>
                      <a:pt x="27139" y="30264"/>
                    </a:lnTo>
                    <a:lnTo>
                      <a:pt x="25958" y="31000"/>
                    </a:lnTo>
                    <a:lnTo>
                      <a:pt x="27266" y="30226"/>
                    </a:lnTo>
                    <a:lnTo>
                      <a:pt x="27673" y="29972"/>
                    </a:lnTo>
                    <a:lnTo>
                      <a:pt x="26962" y="30467"/>
                    </a:lnTo>
                    <a:lnTo>
                      <a:pt x="27724" y="29972"/>
                    </a:lnTo>
                    <a:lnTo>
                      <a:pt x="29095" y="29083"/>
                    </a:lnTo>
                    <a:lnTo>
                      <a:pt x="27622" y="30099"/>
                    </a:lnTo>
                    <a:lnTo>
                      <a:pt x="29400" y="28956"/>
                    </a:lnTo>
                    <a:lnTo>
                      <a:pt x="31191" y="27813"/>
                    </a:lnTo>
                    <a:lnTo>
                      <a:pt x="30911" y="27978"/>
                    </a:lnTo>
                    <a:lnTo>
                      <a:pt x="29337" y="28956"/>
                    </a:lnTo>
                    <a:lnTo>
                      <a:pt x="30060" y="28448"/>
                    </a:lnTo>
                    <a:lnTo>
                      <a:pt x="31965" y="27279"/>
                    </a:lnTo>
                    <a:lnTo>
                      <a:pt x="31546" y="27559"/>
                    </a:lnTo>
                    <a:lnTo>
                      <a:pt x="32169" y="27178"/>
                    </a:lnTo>
                    <a:lnTo>
                      <a:pt x="33401" y="26416"/>
                    </a:lnTo>
                    <a:lnTo>
                      <a:pt x="31191" y="27813"/>
                    </a:lnTo>
                    <a:lnTo>
                      <a:pt x="33451" y="26416"/>
                    </a:lnTo>
                    <a:lnTo>
                      <a:pt x="34709" y="25590"/>
                    </a:lnTo>
                    <a:close/>
                  </a:path>
                  <a:path w="73659" h="49529">
                    <a:moveTo>
                      <a:pt x="34734" y="25527"/>
                    </a:moveTo>
                    <a:lnTo>
                      <a:pt x="31051" y="27559"/>
                    </a:lnTo>
                    <a:lnTo>
                      <a:pt x="34734" y="25527"/>
                    </a:lnTo>
                    <a:close/>
                  </a:path>
                  <a:path w="73659" h="49529">
                    <a:moveTo>
                      <a:pt x="35001" y="25247"/>
                    </a:moveTo>
                    <a:lnTo>
                      <a:pt x="34213" y="25527"/>
                    </a:lnTo>
                    <a:lnTo>
                      <a:pt x="34086" y="25590"/>
                    </a:lnTo>
                    <a:lnTo>
                      <a:pt x="33858" y="25654"/>
                    </a:lnTo>
                    <a:lnTo>
                      <a:pt x="33515" y="25781"/>
                    </a:lnTo>
                    <a:lnTo>
                      <a:pt x="34734" y="25273"/>
                    </a:lnTo>
                    <a:lnTo>
                      <a:pt x="32321" y="26162"/>
                    </a:lnTo>
                    <a:lnTo>
                      <a:pt x="32537" y="26136"/>
                    </a:lnTo>
                    <a:lnTo>
                      <a:pt x="33134" y="25908"/>
                    </a:lnTo>
                    <a:lnTo>
                      <a:pt x="31889" y="26416"/>
                    </a:lnTo>
                    <a:lnTo>
                      <a:pt x="31267" y="26670"/>
                    </a:lnTo>
                    <a:lnTo>
                      <a:pt x="31965" y="26416"/>
                    </a:lnTo>
                    <a:lnTo>
                      <a:pt x="30365" y="27051"/>
                    </a:lnTo>
                    <a:lnTo>
                      <a:pt x="32042" y="26416"/>
                    </a:lnTo>
                    <a:lnTo>
                      <a:pt x="33248" y="25908"/>
                    </a:lnTo>
                    <a:lnTo>
                      <a:pt x="32689" y="26200"/>
                    </a:lnTo>
                    <a:lnTo>
                      <a:pt x="33388" y="25908"/>
                    </a:lnTo>
                    <a:lnTo>
                      <a:pt x="33705" y="25781"/>
                    </a:lnTo>
                    <a:lnTo>
                      <a:pt x="33997" y="25654"/>
                    </a:lnTo>
                    <a:lnTo>
                      <a:pt x="34290" y="25527"/>
                    </a:lnTo>
                    <a:lnTo>
                      <a:pt x="35001" y="25247"/>
                    </a:lnTo>
                    <a:close/>
                  </a:path>
                  <a:path w="73659" h="49529">
                    <a:moveTo>
                      <a:pt x="35217" y="25146"/>
                    </a:moveTo>
                    <a:lnTo>
                      <a:pt x="34544" y="25400"/>
                    </a:lnTo>
                    <a:lnTo>
                      <a:pt x="35217" y="25146"/>
                    </a:lnTo>
                    <a:close/>
                  </a:path>
                  <a:path w="73659" h="49529">
                    <a:moveTo>
                      <a:pt x="35712" y="24904"/>
                    </a:moveTo>
                    <a:lnTo>
                      <a:pt x="35560" y="24993"/>
                    </a:lnTo>
                    <a:lnTo>
                      <a:pt x="35369" y="25120"/>
                    </a:lnTo>
                    <a:lnTo>
                      <a:pt x="35102" y="25273"/>
                    </a:lnTo>
                    <a:lnTo>
                      <a:pt x="35407" y="25107"/>
                    </a:lnTo>
                    <a:lnTo>
                      <a:pt x="35712" y="24904"/>
                    </a:lnTo>
                    <a:close/>
                  </a:path>
                  <a:path w="73659" h="49529">
                    <a:moveTo>
                      <a:pt x="37261" y="24765"/>
                    </a:moveTo>
                    <a:lnTo>
                      <a:pt x="36207" y="24777"/>
                    </a:lnTo>
                    <a:lnTo>
                      <a:pt x="35953" y="24892"/>
                    </a:lnTo>
                    <a:lnTo>
                      <a:pt x="31584" y="27749"/>
                    </a:lnTo>
                    <a:lnTo>
                      <a:pt x="37261" y="24765"/>
                    </a:lnTo>
                    <a:close/>
                  </a:path>
                  <a:path w="73659" h="49529">
                    <a:moveTo>
                      <a:pt x="37858" y="23596"/>
                    </a:moveTo>
                    <a:lnTo>
                      <a:pt x="37553" y="23749"/>
                    </a:lnTo>
                    <a:lnTo>
                      <a:pt x="37033" y="24003"/>
                    </a:lnTo>
                    <a:lnTo>
                      <a:pt x="37160" y="24003"/>
                    </a:lnTo>
                    <a:lnTo>
                      <a:pt x="36995" y="24130"/>
                    </a:lnTo>
                    <a:lnTo>
                      <a:pt x="37147" y="24041"/>
                    </a:lnTo>
                    <a:lnTo>
                      <a:pt x="37287" y="23952"/>
                    </a:lnTo>
                    <a:lnTo>
                      <a:pt x="37604" y="23749"/>
                    </a:lnTo>
                    <a:lnTo>
                      <a:pt x="37858" y="23596"/>
                    </a:lnTo>
                    <a:close/>
                  </a:path>
                  <a:path w="73659" h="49529">
                    <a:moveTo>
                      <a:pt x="38354" y="23710"/>
                    </a:moveTo>
                    <a:lnTo>
                      <a:pt x="37731" y="24003"/>
                    </a:lnTo>
                    <a:lnTo>
                      <a:pt x="36766" y="24472"/>
                    </a:lnTo>
                    <a:lnTo>
                      <a:pt x="37807" y="24003"/>
                    </a:lnTo>
                    <a:lnTo>
                      <a:pt x="37338" y="24231"/>
                    </a:lnTo>
                    <a:lnTo>
                      <a:pt x="37858" y="24003"/>
                    </a:lnTo>
                    <a:lnTo>
                      <a:pt x="38188" y="23863"/>
                    </a:lnTo>
                    <a:lnTo>
                      <a:pt x="38354" y="23710"/>
                    </a:lnTo>
                    <a:close/>
                  </a:path>
                  <a:path w="73659" h="49529">
                    <a:moveTo>
                      <a:pt x="38519" y="23622"/>
                    </a:moveTo>
                    <a:lnTo>
                      <a:pt x="38379" y="23685"/>
                    </a:lnTo>
                    <a:lnTo>
                      <a:pt x="38519" y="23622"/>
                    </a:lnTo>
                    <a:close/>
                  </a:path>
                  <a:path w="73659" h="49529">
                    <a:moveTo>
                      <a:pt x="38760" y="23596"/>
                    </a:moveTo>
                    <a:lnTo>
                      <a:pt x="38519" y="23622"/>
                    </a:lnTo>
                    <a:lnTo>
                      <a:pt x="38354" y="23710"/>
                    </a:lnTo>
                    <a:lnTo>
                      <a:pt x="38239" y="23837"/>
                    </a:lnTo>
                    <a:lnTo>
                      <a:pt x="38696" y="23622"/>
                    </a:lnTo>
                    <a:close/>
                  </a:path>
                  <a:path w="73659" h="49529">
                    <a:moveTo>
                      <a:pt x="38900" y="22479"/>
                    </a:moveTo>
                    <a:lnTo>
                      <a:pt x="38430" y="22733"/>
                    </a:lnTo>
                    <a:lnTo>
                      <a:pt x="38900" y="22479"/>
                    </a:lnTo>
                    <a:close/>
                  </a:path>
                  <a:path w="73659" h="49529">
                    <a:moveTo>
                      <a:pt x="38912" y="23114"/>
                    </a:moveTo>
                    <a:lnTo>
                      <a:pt x="37376" y="23939"/>
                    </a:lnTo>
                    <a:lnTo>
                      <a:pt x="38912" y="23114"/>
                    </a:lnTo>
                    <a:close/>
                  </a:path>
                  <a:path w="73659" h="49529">
                    <a:moveTo>
                      <a:pt x="38976" y="23495"/>
                    </a:moveTo>
                    <a:lnTo>
                      <a:pt x="38760" y="23507"/>
                    </a:lnTo>
                    <a:lnTo>
                      <a:pt x="38557" y="23609"/>
                    </a:lnTo>
                    <a:lnTo>
                      <a:pt x="38735" y="23596"/>
                    </a:lnTo>
                    <a:lnTo>
                      <a:pt x="38976" y="23495"/>
                    </a:lnTo>
                    <a:close/>
                  </a:path>
                  <a:path w="73659" h="49529">
                    <a:moveTo>
                      <a:pt x="39103" y="23444"/>
                    </a:moveTo>
                    <a:lnTo>
                      <a:pt x="38950" y="23418"/>
                    </a:lnTo>
                    <a:lnTo>
                      <a:pt x="38468" y="23622"/>
                    </a:lnTo>
                    <a:lnTo>
                      <a:pt x="38760" y="23507"/>
                    </a:lnTo>
                    <a:lnTo>
                      <a:pt x="38976" y="23495"/>
                    </a:lnTo>
                    <a:lnTo>
                      <a:pt x="39103" y="23444"/>
                    </a:lnTo>
                    <a:close/>
                  </a:path>
                  <a:path w="73659" h="49529">
                    <a:moveTo>
                      <a:pt x="39306" y="22593"/>
                    </a:moveTo>
                    <a:lnTo>
                      <a:pt x="39103" y="22669"/>
                    </a:lnTo>
                    <a:lnTo>
                      <a:pt x="37553" y="23749"/>
                    </a:lnTo>
                    <a:lnTo>
                      <a:pt x="39306" y="22593"/>
                    </a:lnTo>
                    <a:close/>
                  </a:path>
                  <a:path w="73659" h="49529">
                    <a:moveTo>
                      <a:pt x="39484" y="22402"/>
                    </a:moveTo>
                    <a:lnTo>
                      <a:pt x="39116" y="22606"/>
                    </a:lnTo>
                    <a:lnTo>
                      <a:pt x="39243" y="22555"/>
                    </a:lnTo>
                    <a:lnTo>
                      <a:pt x="39484" y="22402"/>
                    </a:lnTo>
                    <a:close/>
                  </a:path>
                  <a:path w="73659" h="49529">
                    <a:moveTo>
                      <a:pt x="39624" y="23520"/>
                    </a:moveTo>
                    <a:lnTo>
                      <a:pt x="39001" y="23596"/>
                    </a:lnTo>
                    <a:lnTo>
                      <a:pt x="38265" y="23901"/>
                    </a:lnTo>
                    <a:lnTo>
                      <a:pt x="38608" y="23749"/>
                    </a:lnTo>
                    <a:lnTo>
                      <a:pt x="39001" y="23596"/>
                    </a:lnTo>
                    <a:lnTo>
                      <a:pt x="39154" y="23520"/>
                    </a:lnTo>
                    <a:lnTo>
                      <a:pt x="38811" y="23596"/>
                    </a:lnTo>
                    <a:lnTo>
                      <a:pt x="38468" y="23749"/>
                    </a:lnTo>
                    <a:lnTo>
                      <a:pt x="38290" y="23825"/>
                    </a:lnTo>
                    <a:lnTo>
                      <a:pt x="38163" y="23939"/>
                    </a:lnTo>
                    <a:lnTo>
                      <a:pt x="37846" y="24257"/>
                    </a:lnTo>
                    <a:lnTo>
                      <a:pt x="38138" y="23952"/>
                    </a:lnTo>
                    <a:lnTo>
                      <a:pt x="37084" y="24384"/>
                    </a:lnTo>
                    <a:lnTo>
                      <a:pt x="38112" y="23952"/>
                    </a:lnTo>
                    <a:lnTo>
                      <a:pt x="36753" y="24511"/>
                    </a:lnTo>
                    <a:lnTo>
                      <a:pt x="36969" y="24434"/>
                    </a:lnTo>
                    <a:lnTo>
                      <a:pt x="36233" y="24765"/>
                    </a:lnTo>
                    <a:lnTo>
                      <a:pt x="37261" y="24765"/>
                    </a:lnTo>
                    <a:lnTo>
                      <a:pt x="37985" y="24384"/>
                    </a:lnTo>
                    <a:lnTo>
                      <a:pt x="38227" y="24257"/>
                    </a:lnTo>
                    <a:lnTo>
                      <a:pt x="39624" y="23520"/>
                    </a:lnTo>
                    <a:close/>
                  </a:path>
                  <a:path w="73659" h="49529">
                    <a:moveTo>
                      <a:pt x="39916" y="23431"/>
                    </a:moveTo>
                    <a:lnTo>
                      <a:pt x="39725" y="23469"/>
                    </a:lnTo>
                    <a:lnTo>
                      <a:pt x="39916" y="23431"/>
                    </a:lnTo>
                    <a:close/>
                  </a:path>
                  <a:path w="73659" h="49529">
                    <a:moveTo>
                      <a:pt x="39916" y="22313"/>
                    </a:moveTo>
                    <a:lnTo>
                      <a:pt x="39522" y="22466"/>
                    </a:lnTo>
                    <a:lnTo>
                      <a:pt x="39306" y="22593"/>
                    </a:lnTo>
                    <a:lnTo>
                      <a:pt x="39801" y="22390"/>
                    </a:lnTo>
                    <a:close/>
                  </a:path>
                  <a:path w="73659" h="49529">
                    <a:moveTo>
                      <a:pt x="40157" y="22987"/>
                    </a:moveTo>
                    <a:lnTo>
                      <a:pt x="39357" y="23355"/>
                    </a:lnTo>
                    <a:lnTo>
                      <a:pt x="40157" y="22987"/>
                    </a:lnTo>
                    <a:close/>
                  </a:path>
                  <a:path w="73659" h="49529">
                    <a:moveTo>
                      <a:pt x="40195" y="23368"/>
                    </a:moveTo>
                    <a:lnTo>
                      <a:pt x="39916" y="23444"/>
                    </a:lnTo>
                    <a:lnTo>
                      <a:pt x="39789" y="23507"/>
                    </a:lnTo>
                    <a:lnTo>
                      <a:pt x="40170" y="23444"/>
                    </a:lnTo>
                    <a:close/>
                  </a:path>
                  <a:path w="73659" h="49529">
                    <a:moveTo>
                      <a:pt x="40449" y="21983"/>
                    </a:moveTo>
                    <a:lnTo>
                      <a:pt x="39966" y="22174"/>
                    </a:lnTo>
                    <a:lnTo>
                      <a:pt x="40386" y="22034"/>
                    </a:lnTo>
                    <a:close/>
                  </a:path>
                  <a:path w="73659" h="49529">
                    <a:moveTo>
                      <a:pt x="40513" y="23368"/>
                    </a:moveTo>
                    <a:lnTo>
                      <a:pt x="40347" y="23495"/>
                    </a:lnTo>
                    <a:lnTo>
                      <a:pt x="40500" y="23622"/>
                    </a:lnTo>
                    <a:lnTo>
                      <a:pt x="40436" y="23495"/>
                    </a:lnTo>
                    <a:lnTo>
                      <a:pt x="40513" y="23368"/>
                    </a:lnTo>
                    <a:close/>
                  </a:path>
                  <a:path w="73659" h="49529">
                    <a:moveTo>
                      <a:pt x="40652" y="22479"/>
                    </a:moveTo>
                    <a:lnTo>
                      <a:pt x="38950" y="23368"/>
                    </a:lnTo>
                    <a:lnTo>
                      <a:pt x="40652" y="22479"/>
                    </a:lnTo>
                    <a:close/>
                  </a:path>
                  <a:path w="73659" h="49529">
                    <a:moveTo>
                      <a:pt x="40690" y="22733"/>
                    </a:moveTo>
                    <a:lnTo>
                      <a:pt x="40386" y="22860"/>
                    </a:lnTo>
                    <a:lnTo>
                      <a:pt x="40106" y="22987"/>
                    </a:lnTo>
                    <a:lnTo>
                      <a:pt x="40449" y="22860"/>
                    </a:lnTo>
                    <a:lnTo>
                      <a:pt x="40690" y="22733"/>
                    </a:lnTo>
                    <a:close/>
                  </a:path>
                  <a:path w="73659" h="49529">
                    <a:moveTo>
                      <a:pt x="40792" y="22123"/>
                    </a:moveTo>
                    <a:lnTo>
                      <a:pt x="39827" y="22606"/>
                    </a:lnTo>
                    <a:lnTo>
                      <a:pt x="38989" y="23088"/>
                    </a:lnTo>
                    <a:lnTo>
                      <a:pt x="39433" y="22860"/>
                    </a:lnTo>
                    <a:lnTo>
                      <a:pt x="39903" y="22606"/>
                    </a:lnTo>
                    <a:lnTo>
                      <a:pt x="40792" y="22123"/>
                    </a:lnTo>
                    <a:close/>
                  </a:path>
                  <a:path w="73659" h="49529">
                    <a:moveTo>
                      <a:pt x="40881" y="22847"/>
                    </a:moveTo>
                    <a:lnTo>
                      <a:pt x="40335" y="23088"/>
                    </a:lnTo>
                    <a:lnTo>
                      <a:pt x="40779" y="22910"/>
                    </a:lnTo>
                    <a:close/>
                  </a:path>
                  <a:path w="73659" h="49529">
                    <a:moveTo>
                      <a:pt x="41313" y="21907"/>
                    </a:moveTo>
                    <a:lnTo>
                      <a:pt x="40894" y="22098"/>
                    </a:lnTo>
                    <a:lnTo>
                      <a:pt x="41071" y="22009"/>
                    </a:lnTo>
                    <a:lnTo>
                      <a:pt x="40855" y="22098"/>
                    </a:lnTo>
                    <a:lnTo>
                      <a:pt x="40309" y="22428"/>
                    </a:lnTo>
                    <a:lnTo>
                      <a:pt x="40944" y="22098"/>
                    </a:lnTo>
                    <a:lnTo>
                      <a:pt x="41313" y="21907"/>
                    </a:lnTo>
                    <a:close/>
                  </a:path>
                  <a:path w="73659" h="49529">
                    <a:moveTo>
                      <a:pt x="41376" y="21767"/>
                    </a:moveTo>
                    <a:lnTo>
                      <a:pt x="41008" y="21907"/>
                    </a:lnTo>
                    <a:lnTo>
                      <a:pt x="41376" y="21767"/>
                    </a:lnTo>
                    <a:close/>
                  </a:path>
                  <a:path w="73659" h="49529">
                    <a:moveTo>
                      <a:pt x="41389" y="21666"/>
                    </a:moveTo>
                    <a:lnTo>
                      <a:pt x="40970" y="21831"/>
                    </a:lnTo>
                    <a:lnTo>
                      <a:pt x="41300" y="21717"/>
                    </a:lnTo>
                    <a:close/>
                  </a:path>
                  <a:path w="73659" h="49529">
                    <a:moveTo>
                      <a:pt x="41617" y="22212"/>
                    </a:moveTo>
                    <a:lnTo>
                      <a:pt x="41313" y="22352"/>
                    </a:lnTo>
                    <a:lnTo>
                      <a:pt x="41617" y="22212"/>
                    </a:lnTo>
                    <a:close/>
                  </a:path>
                  <a:path w="73659" h="49529">
                    <a:moveTo>
                      <a:pt x="41617" y="21539"/>
                    </a:moveTo>
                    <a:lnTo>
                      <a:pt x="41148" y="21717"/>
                    </a:lnTo>
                    <a:lnTo>
                      <a:pt x="40843" y="21844"/>
                    </a:lnTo>
                    <a:lnTo>
                      <a:pt x="41440" y="21424"/>
                    </a:lnTo>
                    <a:lnTo>
                      <a:pt x="41071" y="21602"/>
                    </a:lnTo>
                    <a:lnTo>
                      <a:pt x="40805" y="21793"/>
                    </a:lnTo>
                    <a:lnTo>
                      <a:pt x="40563" y="21945"/>
                    </a:lnTo>
                    <a:lnTo>
                      <a:pt x="40398" y="22034"/>
                    </a:lnTo>
                    <a:lnTo>
                      <a:pt x="39954" y="22313"/>
                    </a:lnTo>
                    <a:lnTo>
                      <a:pt x="39827" y="22390"/>
                    </a:lnTo>
                    <a:lnTo>
                      <a:pt x="38315" y="23317"/>
                    </a:lnTo>
                    <a:lnTo>
                      <a:pt x="39712" y="22479"/>
                    </a:lnTo>
                    <a:lnTo>
                      <a:pt x="37287" y="23952"/>
                    </a:lnTo>
                    <a:lnTo>
                      <a:pt x="39763" y="22479"/>
                    </a:lnTo>
                    <a:lnTo>
                      <a:pt x="40055" y="22301"/>
                    </a:lnTo>
                    <a:lnTo>
                      <a:pt x="40576" y="22098"/>
                    </a:lnTo>
                    <a:lnTo>
                      <a:pt x="40195" y="22212"/>
                    </a:lnTo>
                    <a:lnTo>
                      <a:pt x="40563" y="21996"/>
                    </a:lnTo>
                    <a:lnTo>
                      <a:pt x="40690" y="21920"/>
                    </a:lnTo>
                    <a:lnTo>
                      <a:pt x="40881" y="21844"/>
                    </a:lnTo>
                    <a:lnTo>
                      <a:pt x="41224" y="21717"/>
                    </a:lnTo>
                    <a:lnTo>
                      <a:pt x="41617" y="21539"/>
                    </a:lnTo>
                    <a:close/>
                  </a:path>
                  <a:path w="73659" h="49529">
                    <a:moveTo>
                      <a:pt x="41897" y="22225"/>
                    </a:moveTo>
                    <a:lnTo>
                      <a:pt x="39357" y="23355"/>
                    </a:lnTo>
                    <a:lnTo>
                      <a:pt x="39268" y="23482"/>
                    </a:lnTo>
                    <a:lnTo>
                      <a:pt x="39408" y="23431"/>
                    </a:lnTo>
                    <a:lnTo>
                      <a:pt x="39598" y="23495"/>
                    </a:lnTo>
                    <a:lnTo>
                      <a:pt x="39725" y="23469"/>
                    </a:lnTo>
                    <a:lnTo>
                      <a:pt x="40665" y="22974"/>
                    </a:lnTo>
                    <a:lnTo>
                      <a:pt x="40017" y="23241"/>
                    </a:lnTo>
                    <a:lnTo>
                      <a:pt x="40335" y="23088"/>
                    </a:lnTo>
                    <a:lnTo>
                      <a:pt x="39903" y="23241"/>
                    </a:lnTo>
                    <a:lnTo>
                      <a:pt x="40868" y="22847"/>
                    </a:lnTo>
                    <a:lnTo>
                      <a:pt x="40995" y="22783"/>
                    </a:lnTo>
                    <a:lnTo>
                      <a:pt x="41897" y="22225"/>
                    </a:lnTo>
                    <a:close/>
                  </a:path>
                  <a:path w="73659" h="49529">
                    <a:moveTo>
                      <a:pt x="41973" y="21450"/>
                    </a:moveTo>
                    <a:lnTo>
                      <a:pt x="41617" y="21590"/>
                    </a:lnTo>
                    <a:lnTo>
                      <a:pt x="41313" y="21729"/>
                    </a:lnTo>
                    <a:lnTo>
                      <a:pt x="41706" y="21590"/>
                    </a:lnTo>
                    <a:lnTo>
                      <a:pt x="41973" y="21450"/>
                    </a:lnTo>
                    <a:close/>
                  </a:path>
                  <a:path w="73659" h="49529">
                    <a:moveTo>
                      <a:pt x="42011" y="21463"/>
                    </a:moveTo>
                    <a:lnTo>
                      <a:pt x="41859" y="21526"/>
                    </a:lnTo>
                    <a:lnTo>
                      <a:pt x="42011" y="21463"/>
                    </a:lnTo>
                    <a:close/>
                  </a:path>
                  <a:path w="73659" h="49529">
                    <a:moveTo>
                      <a:pt x="42037" y="21463"/>
                    </a:moveTo>
                    <a:lnTo>
                      <a:pt x="41732" y="21590"/>
                    </a:lnTo>
                    <a:lnTo>
                      <a:pt x="42037" y="21463"/>
                    </a:lnTo>
                    <a:close/>
                  </a:path>
                  <a:path w="73659" h="49529">
                    <a:moveTo>
                      <a:pt x="42329" y="21336"/>
                    </a:moveTo>
                    <a:lnTo>
                      <a:pt x="42125" y="21424"/>
                    </a:lnTo>
                    <a:lnTo>
                      <a:pt x="42329" y="21336"/>
                    </a:lnTo>
                    <a:close/>
                  </a:path>
                  <a:path w="73659" h="49529">
                    <a:moveTo>
                      <a:pt x="42379" y="21844"/>
                    </a:moveTo>
                    <a:lnTo>
                      <a:pt x="42252" y="21856"/>
                    </a:lnTo>
                    <a:lnTo>
                      <a:pt x="41668" y="22186"/>
                    </a:lnTo>
                    <a:lnTo>
                      <a:pt x="42379" y="21844"/>
                    </a:lnTo>
                    <a:close/>
                  </a:path>
                  <a:path w="73659" h="49529">
                    <a:moveTo>
                      <a:pt x="42443" y="21221"/>
                    </a:moveTo>
                    <a:lnTo>
                      <a:pt x="42176" y="21336"/>
                    </a:lnTo>
                    <a:lnTo>
                      <a:pt x="42443" y="21221"/>
                    </a:lnTo>
                    <a:close/>
                  </a:path>
                  <a:path w="73659" h="49529">
                    <a:moveTo>
                      <a:pt x="42481" y="21259"/>
                    </a:moveTo>
                    <a:lnTo>
                      <a:pt x="42278" y="21336"/>
                    </a:lnTo>
                    <a:lnTo>
                      <a:pt x="42481" y="21259"/>
                    </a:lnTo>
                    <a:close/>
                  </a:path>
                  <a:path w="73659" h="49529">
                    <a:moveTo>
                      <a:pt x="42875" y="21056"/>
                    </a:moveTo>
                    <a:lnTo>
                      <a:pt x="42519" y="21209"/>
                    </a:lnTo>
                    <a:lnTo>
                      <a:pt x="42875" y="21056"/>
                    </a:lnTo>
                    <a:close/>
                  </a:path>
                  <a:path w="73659" h="49529">
                    <a:moveTo>
                      <a:pt x="42887" y="23164"/>
                    </a:moveTo>
                    <a:lnTo>
                      <a:pt x="42595" y="23126"/>
                    </a:lnTo>
                    <a:lnTo>
                      <a:pt x="25273" y="32131"/>
                    </a:lnTo>
                    <a:lnTo>
                      <a:pt x="26238" y="31457"/>
                    </a:lnTo>
                    <a:lnTo>
                      <a:pt x="25400" y="31991"/>
                    </a:lnTo>
                    <a:lnTo>
                      <a:pt x="25222" y="32105"/>
                    </a:lnTo>
                    <a:lnTo>
                      <a:pt x="24803" y="32385"/>
                    </a:lnTo>
                    <a:lnTo>
                      <a:pt x="24180" y="32804"/>
                    </a:lnTo>
                    <a:lnTo>
                      <a:pt x="24472" y="32639"/>
                    </a:lnTo>
                    <a:lnTo>
                      <a:pt x="23114" y="33502"/>
                    </a:lnTo>
                    <a:lnTo>
                      <a:pt x="22656" y="33807"/>
                    </a:lnTo>
                    <a:lnTo>
                      <a:pt x="23126" y="33528"/>
                    </a:lnTo>
                    <a:lnTo>
                      <a:pt x="23977" y="33020"/>
                    </a:lnTo>
                    <a:lnTo>
                      <a:pt x="23888" y="33147"/>
                    </a:lnTo>
                    <a:lnTo>
                      <a:pt x="24130" y="33020"/>
                    </a:lnTo>
                    <a:lnTo>
                      <a:pt x="24853" y="32639"/>
                    </a:lnTo>
                    <a:lnTo>
                      <a:pt x="42887" y="23164"/>
                    </a:lnTo>
                    <a:close/>
                  </a:path>
                  <a:path w="73659" h="49529">
                    <a:moveTo>
                      <a:pt x="42938" y="21082"/>
                    </a:moveTo>
                    <a:lnTo>
                      <a:pt x="42659" y="21196"/>
                    </a:lnTo>
                    <a:lnTo>
                      <a:pt x="42938" y="21082"/>
                    </a:lnTo>
                    <a:close/>
                  </a:path>
                  <a:path w="73659" h="49529">
                    <a:moveTo>
                      <a:pt x="42989" y="21501"/>
                    </a:moveTo>
                    <a:lnTo>
                      <a:pt x="42278" y="21844"/>
                    </a:lnTo>
                    <a:lnTo>
                      <a:pt x="40906" y="22606"/>
                    </a:lnTo>
                    <a:lnTo>
                      <a:pt x="40728" y="22720"/>
                    </a:lnTo>
                    <a:lnTo>
                      <a:pt x="40449" y="22860"/>
                    </a:lnTo>
                    <a:lnTo>
                      <a:pt x="41008" y="22606"/>
                    </a:lnTo>
                    <a:lnTo>
                      <a:pt x="41998" y="22161"/>
                    </a:lnTo>
                    <a:lnTo>
                      <a:pt x="42316" y="21958"/>
                    </a:lnTo>
                    <a:lnTo>
                      <a:pt x="42481" y="21844"/>
                    </a:lnTo>
                    <a:lnTo>
                      <a:pt x="42659" y="21755"/>
                    </a:lnTo>
                    <a:lnTo>
                      <a:pt x="42887" y="21615"/>
                    </a:lnTo>
                    <a:lnTo>
                      <a:pt x="42392" y="21844"/>
                    </a:lnTo>
                    <a:lnTo>
                      <a:pt x="42989" y="21501"/>
                    </a:lnTo>
                    <a:close/>
                  </a:path>
                  <a:path w="73659" h="49529">
                    <a:moveTo>
                      <a:pt x="43078" y="20955"/>
                    </a:moveTo>
                    <a:lnTo>
                      <a:pt x="42557" y="21183"/>
                    </a:lnTo>
                    <a:lnTo>
                      <a:pt x="42875" y="21056"/>
                    </a:lnTo>
                    <a:lnTo>
                      <a:pt x="43078" y="20955"/>
                    </a:lnTo>
                    <a:close/>
                  </a:path>
                  <a:path w="73659" h="49529">
                    <a:moveTo>
                      <a:pt x="43319" y="21844"/>
                    </a:moveTo>
                    <a:lnTo>
                      <a:pt x="41427" y="22618"/>
                    </a:lnTo>
                    <a:lnTo>
                      <a:pt x="41719" y="22428"/>
                    </a:lnTo>
                    <a:lnTo>
                      <a:pt x="42570" y="21971"/>
                    </a:lnTo>
                    <a:lnTo>
                      <a:pt x="43154" y="21666"/>
                    </a:lnTo>
                    <a:lnTo>
                      <a:pt x="42494" y="21971"/>
                    </a:lnTo>
                    <a:lnTo>
                      <a:pt x="42824" y="21729"/>
                    </a:lnTo>
                    <a:lnTo>
                      <a:pt x="42278" y="22047"/>
                    </a:lnTo>
                    <a:lnTo>
                      <a:pt x="42468" y="21971"/>
                    </a:lnTo>
                    <a:lnTo>
                      <a:pt x="41770" y="22390"/>
                    </a:lnTo>
                    <a:lnTo>
                      <a:pt x="42252" y="22072"/>
                    </a:lnTo>
                    <a:lnTo>
                      <a:pt x="41186" y="22694"/>
                    </a:lnTo>
                    <a:lnTo>
                      <a:pt x="41363" y="22606"/>
                    </a:lnTo>
                    <a:lnTo>
                      <a:pt x="41046" y="22783"/>
                    </a:lnTo>
                    <a:lnTo>
                      <a:pt x="41389" y="22644"/>
                    </a:lnTo>
                    <a:lnTo>
                      <a:pt x="40805" y="22910"/>
                    </a:lnTo>
                    <a:lnTo>
                      <a:pt x="41109" y="22821"/>
                    </a:lnTo>
                    <a:lnTo>
                      <a:pt x="42418" y="22352"/>
                    </a:lnTo>
                    <a:lnTo>
                      <a:pt x="41160" y="22796"/>
                    </a:lnTo>
                    <a:lnTo>
                      <a:pt x="41313" y="22694"/>
                    </a:lnTo>
                    <a:lnTo>
                      <a:pt x="43319" y="21844"/>
                    </a:lnTo>
                    <a:close/>
                  </a:path>
                  <a:path w="73659" h="49529">
                    <a:moveTo>
                      <a:pt x="43357" y="22910"/>
                    </a:moveTo>
                    <a:lnTo>
                      <a:pt x="42824" y="22999"/>
                    </a:lnTo>
                    <a:lnTo>
                      <a:pt x="43180" y="22999"/>
                    </a:lnTo>
                    <a:lnTo>
                      <a:pt x="43357" y="22910"/>
                    </a:lnTo>
                    <a:close/>
                  </a:path>
                  <a:path w="73659" h="49529">
                    <a:moveTo>
                      <a:pt x="43395" y="20535"/>
                    </a:moveTo>
                    <a:lnTo>
                      <a:pt x="41617" y="21539"/>
                    </a:lnTo>
                    <a:lnTo>
                      <a:pt x="41833" y="21463"/>
                    </a:lnTo>
                    <a:lnTo>
                      <a:pt x="41706" y="21539"/>
                    </a:lnTo>
                    <a:lnTo>
                      <a:pt x="42176" y="21336"/>
                    </a:lnTo>
                    <a:lnTo>
                      <a:pt x="41859" y="21450"/>
                    </a:lnTo>
                    <a:lnTo>
                      <a:pt x="43395" y="20535"/>
                    </a:lnTo>
                    <a:close/>
                  </a:path>
                  <a:path w="73659" h="49529">
                    <a:moveTo>
                      <a:pt x="43522" y="21310"/>
                    </a:moveTo>
                    <a:lnTo>
                      <a:pt x="43205" y="21463"/>
                    </a:lnTo>
                    <a:lnTo>
                      <a:pt x="42964" y="21640"/>
                    </a:lnTo>
                    <a:lnTo>
                      <a:pt x="43522" y="21310"/>
                    </a:lnTo>
                    <a:close/>
                  </a:path>
                  <a:path w="73659" h="49529">
                    <a:moveTo>
                      <a:pt x="43573" y="21107"/>
                    </a:moveTo>
                    <a:lnTo>
                      <a:pt x="42303" y="21717"/>
                    </a:lnTo>
                    <a:lnTo>
                      <a:pt x="43065" y="21297"/>
                    </a:lnTo>
                    <a:lnTo>
                      <a:pt x="42202" y="21717"/>
                    </a:lnTo>
                    <a:lnTo>
                      <a:pt x="39243" y="23266"/>
                    </a:lnTo>
                    <a:lnTo>
                      <a:pt x="39128" y="23431"/>
                    </a:lnTo>
                    <a:lnTo>
                      <a:pt x="41363" y="22352"/>
                    </a:lnTo>
                    <a:lnTo>
                      <a:pt x="41211" y="22364"/>
                    </a:lnTo>
                    <a:lnTo>
                      <a:pt x="42252" y="21856"/>
                    </a:lnTo>
                    <a:lnTo>
                      <a:pt x="42506" y="21717"/>
                    </a:lnTo>
                    <a:lnTo>
                      <a:pt x="41046" y="22352"/>
                    </a:lnTo>
                    <a:lnTo>
                      <a:pt x="42379" y="21717"/>
                    </a:lnTo>
                    <a:lnTo>
                      <a:pt x="43573" y="21107"/>
                    </a:lnTo>
                    <a:close/>
                  </a:path>
                  <a:path w="73659" h="49529">
                    <a:moveTo>
                      <a:pt x="43662" y="19837"/>
                    </a:moveTo>
                    <a:lnTo>
                      <a:pt x="41249" y="21361"/>
                    </a:lnTo>
                    <a:lnTo>
                      <a:pt x="40855" y="21628"/>
                    </a:lnTo>
                    <a:lnTo>
                      <a:pt x="40487" y="21882"/>
                    </a:lnTo>
                    <a:lnTo>
                      <a:pt x="43662" y="19837"/>
                    </a:lnTo>
                    <a:close/>
                  </a:path>
                  <a:path w="73659" h="49529">
                    <a:moveTo>
                      <a:pt x="43713" y="21082"/>
                    </a:moveTo>
                    <a:lnTo>
                      <a:pt x="43243" y="21336"/>
                    </a:lnTo>
                    <a:lnTo>
                      <a:pt x="42570" y="21691"/>
                    </a:lnTo>
                    <a:lnTo>
                      <a:pt x="42989" y="21501"/>
                    </a:lnTo>
                    <a:lnTo>
                      <a:pt x="43129" y="21424"/>
                    </a:lnTo>
                    <a:lnTo>
                      <a:pt x="43268" y="21336"/>
                    </a:lnTo>
                    <a:lnTo>
                      <a:pt x="43713" y="21082"/>
                    </a:lnTo>
                    <a:close/>
                  </a:path>
                  <a:path w="73659" h="49529">
                    <a:moveTo>
                      <a:pt x="44196" y="20713"/>
                    </a:moveTo>
                    <a:lnTo>
                      <a:pt x="43891" y="20828"/>
                    </a:lnTo>
                    <a:lnTo>
                      <a:pt x="44196" y="20713"/>
                    </a:lnTo>
                    <a:close/>
                  </a:path>
                  <a:path w="73659" h="49529">
                    <a:moveTo>
                      <a:pt x="44272" y="20764"/>
                    </a:moveTo>
                    <a:lnTo>
                      <a:pt x="43942" y="20916"/>
                    </a:lnTo>
                    <a:lnTo>
                      <a:pt x="44069" y="20878"/>
                    </a:lnTo>
                    <a:lnTo>
                      <a:pt x="44272" y="20764"/>
                    </a:lnTo>
                    <a:close/>
                  </a:path>
                  <a:path w="73659" h="49529">
                    <a:moveTo>
                      <a:pt x="44450" y="20624"/>
                    </a:moveTo>
                    <a:lnTo>
                      <a:pt x="44246" y="20701"/>
                    </a:lnTo>
                    <a:lnTo>
                      <a:pt x="43916" y="20891"/>
                    </a:lnTo>
                    <a:lnTo>
                      <a:pt x="44297" y="20701"/>
                    </a:lnTo>
                    <a:lnTo>
                      <a:pt x="44450" y="20624"/>
                    </a:lnTo>
                    <a:close/>
                  </a:path>
                  <a:path w="73659" h="49529">
                    <a:moveTo>
                      <a:pt x="44615" y="20447"/>
                    </a:moveTo>
                    <a:lnTo>
                      <a:pt x="44437" y="20523"/>
                    </a:lnTo>
                    <a:lnTo>
                      <a:pt x="44615" y="20447"/>
                    </a:lnTo>
                    <a:close/>
                  </a:path>
                  <a:path w="73659" h="49529">
                    <a:moveTo>
                      <a:pt x="44805" y="20408"/>
                    </a:moveTo>
                    <a:lnTo>
                      <a:pt x="44411" y="20599"/>
                    </a:lnTo>
                    <a:lnTo>
                      <a:pt x="44640" y="20472"/>
                    </a:lnTo>
                    <a:lnTo>
                      <a:pt x="43853" y="20828"/>
                    </a:lnTo>
                    <a:lnTo>
                      <a:pt x="44259" y="20675"/>
                    </a:lnTo>
                    <a:lnTo>
                      <a:pt x="44500" y="20586"/>
                    </a:lnTo>
                    <a:lnTo>
                      <a:pt x="44805" y="20408"/>
                    </a:lnTo>
                    <a:close/>
                  </a:path>
                  <a:path w="73659" h="49529">
                    <a:moveTo>
                      <a:pt x="45008" y="20332"/>
                    </a:moveTo>
                    <a:lnTo>
                      <a:pt x="44551" y="20574"/>
                    </a:lnTo>
                    <a:lnTo>
                      <a:pt x="45008" y="20332"/>
                    </a:lnTo>
                    <a:close/>
                  </a:path>
                  <a:path w="73659" h="49529">
                    <a:moveTo>
                      <a:pt x="45059" y="20256"/>
                    </a:moveTo>
                    <a:lnTo>
                      <a:pt x="44564" y="20447"/>
                    </a:lnTo>
                    <a:lnTo>
                      <a:pt x="44945" y="20320"/>
                    </a:lnTo>
                    <a:close/>
                  </a:path>
                  <a:path w="73659" h="49529">
                    <a:moveTo>
                      <a:pt x="45262" y="20485"/>
                    </a:moveTo>
                    <a:lnTo>
                      <a:pt x="44107" y="20929"/>
                    </a:lnTo>
                    <a:lnTo>
                      <a:pt x="43802" y="21082"/>
                    </a:lnTo>
                    <a:lnTo>
                      <a:pt x="45262" y="20485"/>
                    </a:lnTo>
                    <a:close/>
                  </a:path>
                  <a:path w="73659" h="49529">
                    <a:moveTo>
                      <a:pt x="45847" y="22364"/>
                    </a:moveTo>
                    <a:lnTo>
                      <a:pt x="44589" y="22606"/>
                    </a:lnTo>
                    <a:lnTo>
                      <a:pt x="44145" y="22504"/>
                    </a:lnTo>
                    <a:lnTo>
                      <a:pt x="43357" y="22910"/>
                    </a:lnTo>
                    <a:lnTo>
                      <a:pt x="44373" y="22733"/>
                    </a:lnTo>
                    <a:lnTo>
                      <a:pt x="44170" y="22860"/>
                    </a:lnTo>
                    <a:lnTo>
                      <a:pt x="45021" y="22783"/>
                    </a:lnTo>
                    <a:lnTo>
                      <a:pt x="45364" y="22606"/>
                    </a:lnTo>
                    <a:lnTo>
                      <a:pt x="45847" y="22364"/>
                    </a:lnTo>
                    <a:close/>
                  </a:path>
                  <a:path w="73659" h="49529">
                    <a:moveTo>
                      <a:pt x="45872" y="20243"/>
                    </a:moveTo>
                    <a:lnTo>
                      <a:pt x="45339" y="20447"/>
                    </a:lnTo>
                    <a:lnTo>
                      <a:pt x="42964" y="21640"/>
                    </a:lnTo>
                    <a:lnTo>
                      <a:pt x="42570" y="21920"/>
                    </a:lnTo>
                    <a:lnTo>
                      <a:pt x="45466" y="20447"/>
                    </a:lnTo>
                    <a:lnTo>
                      <a:pt x="45872" y="20243"/>
                    </a:lnTo>
                    <a:close/>
                  </a:path>
                  <a:path w="73659" h="49529">
                    <a:moveTo>
                      <a:pt x="46202" y="19837"/>
                    </a:moveTo>
                    <a:lnTo>
                      <a:pt x="45758" y="19977"/>
                    </a:lnTo>
                    <a:lnTo>
                      <a:pt x="45542" y="20104"/>
                    </a:lnTo>
                    <a:lnTo>
                      <a:pt x="46202" y="19837"/>
                    </a:lnTo>
                    <a:close/>
                  </a:path>
                  <a:path w="73659" h="49529">
                    <a:moveTo>
                      <a:pt x="46520" y="19253"/>
                    </a:moveTo>
                    <a:lnTo>
                      <a:pt x="46062" y="19469"/>
                    </a:lnTo>
                    <a:lnTo>
                      <a:pt x="45440" y="19799"/>
                    </a:lnTo>
                    <a:lnTo>
                      <a:pt x="46520" y="19253"/>
                    </a:lnTo>
                    <a:close/>
                  </a:path>
                  <a:path w="73659" h="49529">
                    <a:moveTo>
                      <a:pt x="46761" y="18796"/>
                    </a:moveTo>
                    <a:lnTo>
                      <a:pt x="45415" y="19558"/>
                    </a:lnTo>
                    <a:lnTo>
                      <a:pt x="42494" y="21196"/>
                    </a:lnTo>
                    <a:lnTo>
                      <a:pt x="45504" y="19558"/>
                    </a:lnTo>
                    <a:lnTo>
                      <a:pt x="46761" y="18796"/>
                    </a:lnTo>
                    <a:close/>
                  </a:path>
                  <a:path w="73659" h="49529">
                    <a:moveTo>
                      <a:pt x="46850" y="18084"/>
                    </a:moveTo>
                    <a:lnTo>
                      <a:pt x="46418" y="18326"/>
                    </a:lnTo>
                    <a:lnTo>
                      <a:pt x="46850" y="18084"/>
                    </a:lnTo>
                    <a:close/>
                  </a:path>
                  <a:path w="73659" h="49529">
                    <a:moveTo>
                      <a:pt x="47180" y="18542"/>
                    </a:moveTo>
                    <a:lnTo>
                      <a:pt x="45986" y="19177"/>
                    </a:lnTo>
                    <a:lnTo>
                      <a:pt x="47180" y="18542"/>
                    </a:lnTo>
                    <a:close/>
                  </a:path>
                  <a:path w="73659" h="49529">
                    <a:moveTo>
                      <a:pt x="47358" y="19456"/>
                    </a:moveTo>
                    <a:lnTo>
                      <a:pt x="46748" y="19685"/>
                    </a:lnTo>
                    <a:lnTo>
                      <a:pt x="45262" y="20243"/>
                    </a:lnTo>
                    <a:lnTo>
                      <a:pt x="44678" y="20574"/>
                    </a:lnTo>
                    <a:lnTo>
                      <a:pt x="44551" y="20662"/>
                    </a:lnTo>
                    <a:lnTo>
                      <a:pt x="45580" y="20269"/>
                    </a:lnTo>
                    <a:lnTo>
                      <a:pt x="46494" y="19913"/>
                    </a:lnTo>
                    <a:lnTo>
                      <a:pt x="46913" y="19685"/>
                    </a:lnTo>
                    <a:lnTo>
                      <a:pt x="47244" y="19519"/>
                    </a:lnTo>
                    <a:lnTo>
                      <a:pt x="46799" y="19685"/>
                    </a:lnTo>
                    <a:lnTo>
                      <a:pt x="47358" y="19456"/>
                    </a:lnTo>
                    <a:close/>
                  </a:path>
                  <a:path w="73659" h="49529">
                    <a:moveTo>
                      <a:pt x="47447" y="18935"/>
                    </a:moveTo>
                    <a:lnTo>
                      <a:pt x="45034" y="20218"/>
                    </a:lnTo>
                    <a:lnTo>
                      <a:pt x="45948" y="19773"/>
                    </a:lnTo>
                    <a:lnTo>
                      <a:pt x="47447" y="18935"/>
                    </a:lnTo>
                    <a:close/>
                  </a:path>
                  <a:path w="73659" h="49529">
                    <a:moveTo>
                      <a:pt x="48260" y="18542"/>
                    </a:moveTo>
                    <a:lnTo>
                      <a:pt x="46977" y="19265"/>
                    </a:lnTo>
                    <a:lnTo>
                      <a:pt x="48260" y="18542"/>
                    </a:lnTo>
                    <a:close/>
                  </a:path>
                  <a:path w="73659" h="49529">
                    <a:moveTo>
                      <a:pt x="48285" y="20154"/>
                    </a:moveTo>
                    <a:lnTo>
                      <a:pt x="45808" y="21082"/>
                    </a:lnTo>
                    <a:lnTo>
                      <a:pt x="45567" y="21183"/>
                    </a:lnTo>
                    <a:lnTo>
                      <a:pt x="45415" y="21221"/>
                    </a:lnTo>
                    <a:lnTo>
                      <a:pt x="44577" y="21551"/>
                    </a:lnTo>
                    <a:lnTo>
                      <a:pt x="45059" y="21386"/>
                    </a:lnTo>
                    <a:lnTo>
                      <a:pt x="45237" y="21336"/>
                    </a:lnTo>
                    <a:lnTo>
                      <a:pt x="41071" y="22910"/>
                    </a:lnTo>
                    <a:lnTo>
                      <a:pt x="40627" y="23241"/>
                    </a:lnTo>
                    <a:lnTo>
                      <a:pt x="40513" y="23368"/>
                    </a:lnTo>
                    <a:lnTo>
                      <a:pt x="42595" y="23114"/>
                    </a:lnTo>
                    <a:lnTo>
                      <a:pt x="41135" y="23241"/>
                    </a:lnTo>
                    <a:lnTo>
                      <a:pt x="42824" y="22999"/>
                    </a:lnTo>
                    <a:lnTo>
                      <a:pt x="46012" y="21336"/>
                    </a:lnTo>
                    <a:lnTo>
                      <a:pt x="46507" y="21082"/>
                    </a:lnTo>
                    <a:lnTo>
                      <a:pt x="48285" y="20154"/>
                    </a:lnTo>
                    <a:close/>
                  </a:path>
                  <a:path w="73659" h="49529">
                    <a:moveTo>
                      <a:pt x="48323" y="18465"/>
                    </a:moveTo>
                    <a:lnTo>
                      <a:pt x="48183" y="18542"/>
                    </a:lnTo>
                    <a:lnTo>
                      <a:pt x="48323" y="18465"/>
                    </a:lnTo>
                    <a:close/>
                  </a:path>
                  <a:path w="73659" h="49529">
                    <a:moveTo>
                      <a:pt x="48361" y="18415"/>
                    </a:moveTo>
                    <a:lnTo>
                      <a:pt x="46355" y="19431"/>
                    </a:lnTo>
                    <a:lnTo>
                      <a:pt x="45872" y="19685"/>
                    </a:lnTo>
                    <a:lnTo>
                      <a:pt x="45631" y="19812"/>
                    </a:lnTo>
                    <a:lnTo>
                      <a:pt x="45935" y="19685"/>
                    </a:lnTo>
                    <a:lnTo>
                      <a:pt x="46443" y="19431"/>
                    </a:lnTo>
                    <a:lnTo>
                      <a:pt x="48361" y="18415"/>
                    </a:lnTo>
                    <a:close/>
                  </a:path>
                  <a:path w="73659" h="49529">
                    <a:moveTo>
                      <a:pt x="48615" y="18796"/>
                    </a:moveTo>
                    <a:lnTo>
                      <a:pt x="46659" y="19558"/>
                    </a:lnTo>
                    <a:lnTo>
                      <a:pt x="48234" y="18999"/>
                    </a:lnTo>
                    <a:lnTo>
                      <a:pt x="48615" y="18796"/>
                    </a:lnTo>
                    <a:close/>
                  </a:path>
                  <a:path w="73659" h="49529">
                    <a:moveTo>
                      <a:pt x="48615" y="18326"/>
                    </a:moveTo>
                    <a:lnTo>
                      <a:pt x="48374" y="18415"/>
                    </a:lnTo>
                    <a:lnTo>
                      <a:pt x="48615" y="18326"/>
                    </a:lnTo>
                    <a:close/>
                  </a:path>
                  <a:path w="73659" h="49529">
                    <a:moveTo>
                      <a:pt x="48615" y="18326"/>
                    </a:moveTo>
                    <a:lnTo>
                      <a:pt x="48412" y="18427"/>
                    </a:lnTo>
                    <a:lnTo>
                      <a:pt x="48285" y="18529"/>
                    </a:lnTo>
                    <a:lnTo>
                      <a:pt x="48615" y="18326"/>
                    </a:lnTo>
                    <a:close/>
                  </a:path>
                  <a:path w="73659" h="49529">
                    <a:moveTo>
                      <a:pt x="48831" y="18072"/>
                    </a:moveTo>
                    <a:close/>
                  </a:path>
                  <a:path w="73659" h="49529">
                    <a:moveTo>
                      <a:pt x="49161" y="19862"/>
                    </a:moveTo>
                    <a:lnTo>
                      <a:pt x="48272" y="20193"/>
                    </a:lnTo>
                    <a:lnTo>
                      <a:pt x="48958" y="19964"/>
                    </a:lnTo>
                    <a:lnTo>
                      <a:pt x="49161" y="19862"/>
                    </a:lnTo>
                    <a:close/>
                  </a:path>
                  <a:path w="73659" h="49529">
                    <a:moveTo>
                      <a:pt x="49174" y="18948"/>
                    </a:moveTo>
                    <a:lnTo>
                      <a:pt x="48196" y="19304"/>
                    </a:lnTo>
                    <a:lnTo>
                      <a:pt x="46253" y="20040"/>
                    </a:lnTo>
                    <a:lnTo>
                      <a:pt x="45872" y="20243"/>
                    </a:lnTo>
                    <a:lnTo>
                      <a:pt x="48336" y="19304"/>
                    </a:lnTo>
                    <a:lnTo>
                      <a:pt x="49174" y="18948"/>
                    </a:lnTo>
                    <a:close/>
                  </a:path>
                  <a:path w="73659" h="49529">
                    <a:moveTo>
                      <a:pt x="49479" y="18567"/>
                    </a:moveTo>
                    <a:lnTo>
                      <a:pt x="48234" y="18999"/>
                    </a:lnTo>
                    <a:lnTo>
                      <a:pt x="47917" y="19164"/>
                    </a:lnTo>
                    <a:lnTo>
                      <a:pt x="49479" y="18567"/>
                    </a:lnTo>
                    <a:close/>
                  </a:path>
                  <a:path w="73659" h="49529">
                    <a:moveTo>
                      <a:pt x="50076" y="18364"/>
                    </a:moveTo>
                    <a:lnTo>
                      <a:pt x="47637" y="19304"/>
                    </a:lnTo>
                    <a:lnTo>
                      <a:pt x="47358" y="19456"/>
                    </a:lnTo>
                    <a:lnTo>
                      <a:pt x="50076" y="18364"/>
                    </a:lnTo>
                    <a:close/>
                  </a:path>
                  <a:path w="73659" h="49529">
                    <a:moveTo>
                      <a:pt x="50431" y="24130"/>
                    </a:moveTo>
                    <a:lnTo>
                      <a:pt x="49936" y="23914"/>
                    </a:lnTo>
                    <a:lnTo>
                      <a:pt x="49644" y="23876"/>
                    </a:lnTo>
                    <a:lnTo>
                      <a:pt x="49911" y="24079"/>
                    </a:lnTo>
                    <a:lnTo>
                      <a:pt x="50431" y="24130"/>
                    </a:lnTo>
                    <a:close/>
                  </a:path>
                  <a:path w="73659" h="49529">
                    <a:moveTo>
                      <a:pt x="50800" y="18034"/>
                    </a:moveTo>
                    <a:lnTo>
                      <a:pt x="49898" y="18389"/>
                    </a:lnTo>
                    <a:lnTo>
                      <a:pt x="50546" y="18161"/>
                    </a:lnTo>
                    <a:lnTo>
                      <a:pt x="50076" y="18364"/>
                    </a:lnTo>
                    <a:lnTo>
                      <a:pt x="50685" y="18161"/>
                    </a:lnTo>
                    <a:lnTo>
                      <a:pt x="50800" y="18034"/>
                    </a:lnTo>
                    <a:close/>
                  </a:path>
                  <a:path w="73659" h="49529">
                    <a:moveTo>
                      <a:pt x="51003" y="23622"/>
                    </a:moveTo>
                    <a:lnTo>
                      <a:pt x="50342" y="23571"/>
                    </a:lnTo>
                    <a:lnTo>
                      <a:pt x="50596" y="23622"/>
                    </a:lnTo>
                    <a:lnTo>
                      <a:pt x="51003" y="23622"/>
                    </a:lnTo>
                    <a:close/>
                  </a:path>
                  <a:path w="73659" h="49529">
                    <a:moveTo>
                      <a:pt x="52184" y="24130"/>
                    </a:moveTo>
                    <a:lnTo>
                      <a:pt x="51981" y="23952"/>
                    </a:lnTo>
                    <a:lnTo>
                      <a:pt x="50101" y="23749"/>
                    </a:lnTo>
                    <a:lnTo>
                      <a:pt x="49936" y="23914"/>
                    </a:lnTo>
                    <a:lnTo>
                      <a:pt x="52184" y="24130"/>
                    </a:lnTo>
                    <a:close/>
                  </a:path>
                  <a:path w="73659" h="49529">
                    <a:moveTo>
                      <a:pt x="52285" y="18669"/>
                    </a:moveTo>
                    <a:lnTo>
                      <a:pt x="49276" y="19799"/>
                    </a:lnTo>
                    <a:lnTo>
                      <a:pt x="52285" y="18669"/>
                    </a:lnTo>
                    <a:close/>
                  </a:path>
                  <a:path w="73659" h="49529">
                    <a:moveTo>
                      <a:pt x="53987" y="17106"/>
                    </a:moveTo>
                    <a:lnTo>
                      <a:pt x="52247" y="17780"/>
                    </a:lnTo>
                    <a:lnTo>
                      <a:pt x="53657" y="17284"/>
                    </a:lnTo>
                    <a:lnTo>
                      <a:pt x="53987" y="17106"/>
                    </a:lnTo>
                    <a:close/>
                  </a:path>
                  <a:path w="73659" h="49529">
                    <a:moveTo>
                      <a:pt x="54102" y="17259"/>
                    </a:moveTo>
                    <a:lnTo>
                      <a:pt x="51142" y="18669"/>
                    </a:lnTo>
                    <a:lnTo>
                      <a:pt x="48285" y="20154"/>
                    </a:lnTo>
                    <a:lnTo>
                      <a:pt x="49276" y="19799"/>
                    </a:lnTo>
                    <a:lnTo>
                      <a:pt x="54102" y="17259"/>
                    </a:lnTo>
                    <a:close/>
                  </a:path>
                  <a:path w="73659" h="49529">
                    <a:moveTo>
                      <a:pt x="54152" y="26289"/>
                    </a:moveTo>
                    <a:lnTo>
                      <a:pt x="52527" y="26924"/>
                    </a:lnTo>
                    <a:lnTo>
                      <a:pt x="51257" y="26416"/>
                    </a:lnTo>
                    <a:lnTo>
                      <a:pt x="48399" y="25819"/>
                    </a:lnTo>
                    <a:lnTo>
                      <a:pt x="48272" y="25768"/>
                    </a:lnTo>
                    <a:lnTo>
                      <a:pt x="48031" y="25019"/>
                    </a:lnTo>
                    <a:lnTo>
                      <a:pt x="51219" y="25019"/>
                    </a:lnTo>
                    <a:lnTo>
                      <a:pt x="49911" y="24079"/>
                    </a:lnTo>
                    <a:lnTo>
                      <a:pt x="47358" y="23749"/>
                    </a:lnTo>
                    <a:lnTo>
                      <a:pt x="48971" y="23622"/>
                    </a:lnTo>
                    <a:lnTo>
                      <a:pt x="48806" y="23495"/>
                    </a:lnTo>
                    <a:lnTo>
                      <a:pt x="49339" y="23495"/>
                    </a:lnTo>
                    <a:lnTo>
                      <a:pt x="50342" y="23571"/>
                    </a:lnTo>
                    <a:lnTo>
                      <a:pt x="49961" y="23495"/>
                    </a:lnTo>
                    <a:lnTo>
                      <a:pt x="49657" y="23241"/>
                    </a:lnTo>
                    <a:lnTo>
                      <a:pt x="48882" y="23126"/>
                    </a:lnTo>
                    <a:lnTo>
                      <a:pt x="46939" y="22225"/>
                    </a:lnTo>
                    <a:lnTo>
                      <a:pt x="46659" y="22098"/>
                    </a:lnTo>
                    <a:lnTo>
                      <a:pt x="46202" y="22174"/>
                    </a:lnTo>
                    <a:lnTo>
                      <a:pt x="45847" y="22364"/>
                    </a:lnTo>
                    <a:lnTo>
                      <a:pt x="46494" y="22225"/>
                    </a:lnTo>
                    <a:lnTo>
                      <a:pt x="45542" y="22733"/>
                    </a:lnTo>
                    <a:lnTo>
                      <a:pt x="44780" y="22923"/>
                    </a:lnTo>
                    <a:lnTo>
                      <a:pt x="45034" y="22783"/>
                    </a:lnTo>
                    <a:lnTo>
                      <a:pt x="43180" y="22999"/>
                    </a:lnTo>
                    <a:lnTo>
                      <a:pt x="42887" y="23164"/>
                    </a:lnTo>
                    <a:lnTo>
                      <a:pt x="43599" y="23241"/>
                    </a:lnTo>
                    <a:lnTo>
                      <a:pt x="44742" y="22936"/>
                    </a:lnTo>
                    <a:lnTo>
                      <a:pt x="34417" y="28346"/>
                    </a:lnTo>
                    <a:lnTo>
                      <a:pt x="34086" y="28829"/>
                    </a:lnTo>
                    <a:lnTo>
                      <a:pt x="31178" y="30988"/>
                    </a:lnTo>
                    <a:lnTo>
                      <a:pt x="31216" y="31115"/>
                    </a:lnTo>
                    <a:lnTo>
                      <a:pt x="29273" y="32512"/>
                    </a:lnTo>
                    <a:lnTo>
                      <a:pt x="29324" y="31623"/>
                    </a:lnTo>
                    <a:lnTo>
                      <a:pt x="26314" y="34036"/>
                    </a:lnTo>
                    <a:lnTo>
                      <a:pt x="27965" y="33667"/>
                    </a:lnTo>
                    <a:lnTo>
                      <a:pt x="29705" y="32512"/>
                    </a:lnTo>
                    <a:lnTo>
                      <a:pt x="32804" y="30861"/>
                    </a:lnTo>
                    <a:lnTo>
                      <a:pt x="32067" y="31775"/>
                    </a:lnTo>
                    <a:lnTo>
                      <a:pt x="31965" y="32042"/>
                    </a:lnTo>
                    <a:lnTo>
                      <a:pt x="32194" y="32131"/>
                    </a:lnTo>
                    <a:lnTo>
                      <a:pt x="33045" y="31877"/>
                    </a:lnTo>
                    <a:lnTo>
                      <a:pt x="33515" y="31623"/>
                    </a:lnTo>
                    <a:lnTo>
                      <a:pt x="33832" y="32258"/>
                    </a:lnTo>
                    <a:lnTo>
                      <a:pt x="33959" y="34505"/>
                    </a:lnTo>
                    <a:lnTo>
                      <a:pt x="33045" y="35306"/>
                    </a:lnTo>
                    <a:lnTo>
                      <a:pt x="32473" y="35052"/>
                    </a:lnTo>
                    <a:lnTo>
                      <a:pt x="33985" y="36068"/>
                    </a:lnTo>
                    <a:lnTo>
                      <a:pt x="33718" y="36703"/>
                    </a:lnTo>
                    <a:lnTo>
                      <a:pt x="40017" y="36703"/>
                    </a:lnTo>
                    <a:lnTo>
                      <a:pt x="48933" y="30861"/>
                    </a:lnTo>
                    <a:lnTo>
                      <a:pt x="49466" y="29832"/>
                    </a:lnTo>
                    <a:lnTo>
                      <a:pt x="49352" y="29337"/>
                    </a:lnTo>
                    <a:lnTo>
                      <a:pt x="49110" y="29083"/>
                    </a:lnTo>
                    <a:lnTo>
                      <a:pt x="50177" y="29210"/>
                    </a:lnTo>
                    <a:lnTo>
                      <a:pt x="51295" y="29210"/>
                    </a:lnTo>
                    <a:lnTo>
                      <a:pt x="52438" y="29083"/>
                    </a:lnTo>
                    <a:lnTo>
                      <a:pt x="53771" y="26924"/>
                    </a:lnTo>
                    <a:lnTo>
                      <a:pt x="54152" y="26289"/>
                    </a:lnTo>
                    <a:close/>
                  </a:path>
                  <a:path w="73659" h="49529">
                    <a:moveTo>
                      <a:pt x="54648" y="17932"/>
                    </a:moveTo>
                    <a:lnTo>
                      <a:pt x="53809" y="18186"/>
                    </a:lnTo>
                    <a:lnTo>
                      <a:pt x="54406" y="18021"/>
                    </a:lnTo>
                    <a:lnTo>
                      <a:pt x="54648" y="17932"/>
                    </a:lnTo>
                    <a:close/>
                  </a:path>
                  <a:path w="73659" h="49529">
                    <a:moveTo>
                      <a:pt x="54940" y="16814"/>
                    </a:moveTo>
                    <a:lnTo>
                      <a:pt x="53822" y="17284"/>
                    </a:lnTo>
                    <a:lnTo>
                      <a:pt x="52857" y="17780"/>
                    </a:lnTo>
                    <a:lnTo>
                      <a:pt x="54597" y="17005"/>
                    </a:lnTo>
                    <a:lnTo>
                      <a:pt x="54940" y="16814"/>
                    </a:lnTo>
                    <a:close/>
                  </a:path>
                  <a:path w="73659" h="49529">
                    <a:moveTo>
                      <a:pt x="55397" y="16573"/>
                    </a:moveTo>
                    <a:lnTo>
                      <a:pt x="54559" y="16891"/>
                    </a:lnTo>
                    <a:lnTo>
                      <a:pt x="53657" y="17284"/>
                    </a:lnTo>
                    <a:lnTo>
                      <a:pt x="52920" y="17653"/>
                    </a:lnTo>
                    <a:lnTo>
                      <a:pt x="54178" y="17094"/>
                    </a:lnTo>
                    <a:lnTo>
                      <a:pt x="55397" y="16573"/>
                    </a:lnTo>
                    <a:close/>
                  </a:path>
                  <a:path w="73659" h="49529">
                    <a:moveTo>
                      <a:pt x="55422" y="16662"/>
                    </a:moveTo>
                    <a:lnTo>
                      <a:pt x="54102" y="17259"/>
                    </a:lnTo>
                    <a:lnTo>
                      <a:pt x="55283" y="16764"/>
                    </a:lnTo>
                    <a:lnTo>
                      <a:pt x="55422" y="16662"/>
                    </a:lnTo>
                    <a:close/>
                  </a:path>
                  <a:path w="73659" h="49529">
                    <a:moveTo>
                      <a:pt x="55664" y="16497"/>
                    </a:moveTo>
                    <a:lnTo>
                      <a:pt x="55372" y="16598"/>
                    </a:lnTo>
                    <a:lnTo>
                      <a:pt x="54940" y="16814"/>
                    </a:lnTo>
                    <a:lnTo>
                      <a:pt x="55397" y="16662"/>
                    </a:lnTo>
                    <a:lnTo>
                      <a:pt x="55664" y="16497"/>
                    </a:lnTo>
                    <a:close/>
                  </a:path>
                  <a:path w="73659" h="49529">
                    <a:moveTo>
                      <a:pt x="55727" y="16637"/>
                    </a:moveTo>
                    <a:lnTo>
                      <a:pt x="55079" y="16891"/>
                    </a:lnTo>
                    <a:lnTo>
                      <a:pt x="55727" y="16637"/>
                    </a:lnTo>
                    <a:close/>
                  </a:path>
                  <a:path w="73659" h="49529">
                    <a:moveTo>
                      <a:pt x="55981" y="16154"/>
                    </a:moveTo>
                    <a:lnTo>
                      <a:pt x="55524" y="16319"/>
                    </a:lnTo>
                    <a:lnTo>
                      <a:pt x="53987" y="17106"/>
                    </a:lnTo>
                    <a:lnTo>
                      <a:pt x="54559" y="16891"/>
                    </a:lnTo>
                    <a:lnTo>
                      <a:pt x="55981" y="16154"/>
                    </a:lnTo>
                    <a:close/>
                  </a:path>
                  <a:path w="73659" h="49529">
                    <a:moveTo>
                      <a:pt x="55981" y="14503"/>
                    </a:moveTo>
                    <a:lnTo>
                      <a:pt x="53619" y="15748"/>
                    </a:lnTo>
                    <a:lnTo>
                      <a:pt x="55880" y="14605"/>
                    </a:lnTo>
                    <a:close/>
                  </a:path>
                  <a:path w="73659" h="49529">
                    <a:moveTo>
                      <a:pt x="56007" y="14605"/>
                    </a:moveTo>
                    <a:lnTo>
                      <a:pt x="55181" y="15113"/>
                    </a:lnTo>
                    <a:lnTo>
                      <a:pt x="55930" y="14719"/>
                    </a:lnTo>
                    <a:close/>
                  </a:path>
                  <a:path w="73659" h="49529">
                    <a:moveTo>
                      <a:pt x="56057" y="14757"/>
                    </a:moveTo>
                    <a:lnTo>
                      <a:pt x="55587" y="15113"/>
                    </a:lnTo>
                    <a:lnTo>
                      <a:pt x="55968" y="14909"/>
                    </a:lnTo>
                    <a:lnTo>
                      <a:pt x="56057" y="14757"/>
                    </a:lnTo>
                    <a:close/>
                  </a:path>
                  <a:path w="73659" h="49529">
                    <a:moveTo>
                      <a:pt x="56349" y="15824"/>
                    </a:moveTo>
                    <a:lnTo>
                      <a:pt x="56337" y="15671"/>
                    </a:lnTo>
                    <a:lnTo>
                      <a:pt x="55892" y="15875"/>
                    </a:lnTo>
                    <a:lnTo>
                      <a:pt x="55676" y="16090"/>
                    </a:lnTo>
                    <a:lnTo>
                      <a:pt x="56349" y="15824"/>
                    </a:lnTo>
                    <a:close/>
                  </a:path>
                  <a:path w="73659" h="49529">
                    <a:moveTo>
                      <a:pt x="56375" y="15824"/>
                    </a:moveTo>
                    <a:lnTo>
                      <a:pt x="55753" y="16065"/>
                    </a:lnTo>
                    <a:lnTo>
                      <a:pt x="55587" y="16129"/>
                    </a:lnTo>
                    <a:lnTo>
                      <a:pt x="53975" y="16891"/>
                    </a:lnTo>
                    <a:lnTo>
                      <a:pt x="55524" y="16319"/>
                    </a:lnTo>
                    <a:lnTo>
                      <a:pt x="56095" y="16090"/>
                    </a:lnTo>
                    <a:lnTo>
                      <a:pt x="56324" y="15976"/>
                    </a:lnTo>
                    <a:lnTo>
                      <a:pt x="56375" y="15824"/>
                    </a:lnTo>
                    <a:close/>
                  </a:path>
                  <a:path w="73659" h="49529">
                    <a:moveTo>
                      <a:pt x="56388" y="16002"/>
                    </a:moveTo>
                    <a:lnTo>
                      <a:pt x="56095" y="16090"/>
                    </a:lnTo>
                    <a:lnTo>
                      <a:pt x="56388" y="16002"/>
                    </a:lnTo>
                    <a:close/>
                  </a:path>
                  <a:path w="73659" h="49529">
                    <a:moveTo>
                      <a:pt x="56438" y="16040"/>
                    </a:moveTo>
                    <a:lnTo>
                      <a:pt x="55397" y="16573"/>
                    </a:lnTo>
                    <a:lnTo>
                      <a:pt x="56362" y="16167"/>
                    </a:lnTo>
                    <a:lnTo>
                      <a:pt x="56438" y="16040"/>
                    </a:lnTo>
                    <a:close/>
                  </a:path>
                  <a:path w="73659" h="49529">
                    <a:moveTo>
                      <a:pt x="56489" y="16192"/>
                    </a:moveTo>
                    <a:lnTo>
                      <a:pt x="55664" y="16497"/>
                    </a:lnTo>
                    <a:lnTo>
                      <a:pt x="56375" y="16243"/>
                    </a:lnTo>
                    <a:lnTo>
                      <a:pt x="56184" y="16332"/>
                    </a:lnTo>
                    <a:lnTo>
                      <a:pt x="56400" y="16256"/>
                    </a:lnTo>
                    <a:close/>
                  </a:path>
                  <a:path w="73659" h="49529">
                    <a:moveTo>
                      <a:pt x="56591" y="14351"/>
                    </a:moveTo>
                    <a:lnTo>
                      <a:pt x="56134" y="14605"/>
                    </a:lnTo>
                    <a:lnTo>
                      <a:pt x="56057" y="14757"/>
                    </a:lnTo>
                    <a:lnTo>
                      <a:pt x="56591" y="14351"/>
                    </a:lnTo>
                    <a:close/>
                  </a:path>
                  <a:path w="73659" h="49529">
                    <a:moveTo>
                      <a:pt x="57111" y="15925"/>
                    </a:moveTo>
                    <a:lnTo>
                      <a:pt x="56540" y="16129"/>
                    </a:lnTo>
                    <a:lnTo>
                      <a:pt x="57111" y="15925"/>
                    </a:lnTo>
                    <a:close/>
                  </a:path>
                  <a:path w="73659" h="49529">
                    <a:moveTo>
                      <a:pt x="57289" y="16357"/>
                    </a:moveTo>
                    <a:lnTo>
                      <a:pt x="56591" y="16725"/>
                    </a:lnTo>
                    <a:lnTo>
                      <a:pt x="56261" y="16891"/>
                    </a:lnTo>
                    <a:lnTo>
                      <a:pt x="56832" y="16662"/>
                    </a:lnTo>
                    <a:lnTo>
                      <a:pt x="56959" y="16586"/>
                    </a:lnTo>
                    <a:lnTo>
                      <a:pt x="57289" y="16357"/>
                    </a:lnTo>
                    <a:close/>
                  </a:path>
                  <a:path w="73659" h="49529">
                    <a:moveTo>
                      <a:pt x="57556" y="16383"/>
                    </a:moveTo>
                    <a:lnTo>
                      <a:pt x="56959" y="16598"/>
                    </a:lnTo>
                    <a:lnTo>
                      <a:pt x="56832" y="16662"/>
                    </a:lnTo>
                    <a:lnTo>
                      <a:pt x="57556" y="16383"/>
                    </a:lnTo>
                    <a:close/>
                  </a:path>
                  <a:path w="73659" h="49529">
                    <a:moveTo>
                      <a:pt x="57569" y="17691"/>
                    </a:moveTo>
                    <a:lnTo>
                      <a:pt x="57277" y="17665"/>
                    </a:lnTo>
                    <a:lnTo>
                      <a:pt x="54038" y="18821"/>
                    </a:lnTo>
                    <a:lnTo>
                      <a:pt x="57569" y="17691"/>
                    </a:lnTo>
                    <a:close/>
                  </a:path>
                  <a:path w="73659" h="49529">
                    <a:moveTo>
                      <a:pt x="57569" y="16205"/>
                    </a:moveTo>
                    <a:lnTo>
                      <a:pt x="57404" y="16281"/>
                    </a:lnTo>
                    <a:lnTo>
                      <a:pt x="57569" y="16205"/>
                    </a:lnTo>
                    <a:close/>
                  </a:path>
                  <a:path w="73659" h="49529">
                    <a:moveTo>
                      <a:pt x="57696" y="15367"/>
                    </a:moveTo>
                    <a:lnTo>
                      <a:pt x="56515" y="15875"/>
                    </a:lnTo>
                    <a:lnTo>
                      <a:pt x="56438" y="16040"/>
                    </a:lnTo>
                    <a:lnTo>
                      <a:pt x="57696" y="15367"/>
                    </a:lnTo>
                    <a:close/>
                  </a:path>
                  <a:path w="73659" h="49529">
                    <a:moveTo>
                      <a:pt x="58216" y="17335"/>
                    </a:moveTo>
                    <a:lnTo>
                      <a:pt x="57124" y="17653"/>
                    </a:lnTo>
                    <a:lnTo>
                      <a:pt x="57302" y="17653"/>
                    </a:lnTo>
                    <a:lnTo>
                      <a:pt x="57912" y="17437"/>
                    </a:lnTo>
                    <a:lnTo>
                      <a:pt x="58216" y="17335"/>
                    </a:lnTo>
                    <a:close/>
                  </a:path>
                  <a:path w="73659" h="49529">
                    <a:moveTo>
                      <a:pt x="59474" y="16116"/>
                    </a:moveTo>
                    <a:lnTo>
                      <a:pt x="57391" y="16891"/>
                    </a:lnTo>
                    <a:lnTo>
                      <a:pt x="59182" y="16256"/>
                    </a:lnTo>
                    <a:lnTo>
                      <a:pt x="59474" y="16116"/>
                    </a:lnTo>
                    <a:close/>
                  </a:path>
                  <a:path w="73659" h="49529">
                    <a:moveTo>
                      <a:pt x="59537" y="16598"/>
                    </a:moveTo>
                    <a:lnTo>
                      <a:pt x="54089" y="18592"/>
                    </a:lnTo>
                    <a:lnTo>
                      <a:pt x="53124" y="18808"/>
                    </a:lnTo>
                    <a:lnTo>
                      <a:pt x="52793" y="18948"/>
                    </a:lnTo>
                    <a:lnTo>
                      <a:pt x="53086" y="18884"/>
                    </a:lnTo>
                    <a:lnTo>
                      <a:pt x="51269" y="19519"/>
                    </a:lnTo>
                    <a:lnTo>
                      <a:pt x="53238" y="18884"/>
                    </a:lnTo>
                    <a:lnTo>
                      <a:pt x="56032" y="17995"/>
                    </a:lnTo>
                    <a:lnTo>
                      <a:pt x="53517" y="18884"/>
                    </a:lnTo>
                    <a:lnTo>
                      <a:pt x="52095" y="19316"/>
                    </a:lnTo>
                    <a:lnTo>
                      <a:pt x="54356" y="18669"/>
                    </a:lnTo>
                    <a:lnTo>
                      <a:pt x="54902" y="18415"/>
                    </a:lnTo>
                    <a:lnTo>
                      <a:pt x="56184" y="17995"/>
                    </a:lnTo>
                    <a:lnTo>
                      <a:pt x="57137" y="17691"/>
                    </a:lnTo>
                    <a:lnTo>
                      <a:pt x="57581" y="17437"/>
                    </a:lnTo>
                    <a:lnTo>
                      <a:pt x="57962" y="17284"/>
                    </a:lnTo>
                    <a:lnTo>
                      <a:pt x="59372" y="16840"/>
                    </a:lnTo>
                    <a:lnTo>
                      <a:pt x="59537" y="16598"/>
                    </a:lnTo>
                    <a:close/>
                  </a:path>
                  <a:path w="73659" h="49529">
                    <a:moveTo>
                      <a:pt x="59563" y="12573"/>
                    </a:moveTo>
                    <a:lnTo>
                      <a:pt x="56527" y="14198"/>
                    </a:lnTo>
                    <a:lnTo>
                      <a:pt x="57188" y="13919"/>
                    </a:lnTo>
                    <a:lnTo>
                      <a:pt x="59563" y="12573"/>
                    </a:lnTo>
                    <a:close/>
                  </a:path>
                  <a:path w="73659" h="49529">
                    <a:moveTo>
                      <a:pt x="60134" y="14871"/>
                    </a:moveTo>
                    <a:lnTo>
                      <a:pt x="59321" y="15113"/>
                    </a:lnTo>
                    <a:lnTo>
                      <a:pt x="59855" y="14909"/>
                    </a:lnTo>
                    <a:lnTo>
                      <a:pt x="59283" y="15113"/>
                    </a:lnTo>
                    <a:lnTo>
                      <a:pt x="58293" y="15494"/>
                    </a:lnTo>
                    <a:lnTo>
                      <a:pt x="56603" y="16141"/>
                    </a:lnTo>
                    <a:lnTo>
                      <a:pt x="56769" y="16129"/>
                    </a:lnTo>
                    <a:lnTo>
                      <a:pt x="56464" y="16281"/>
                    </a:lnTo>
                    <a:lnTo>
                      <a:pt x="55587" y="16586"/>
                    </a:lnTo>
                    <a:lnTo>
                      <a:pt x="56400" y="16306"/>
                    </a:lnTo>
                    <a:lnTo>
                      <a:pt x="55905" y="16535"/>
                    </a:lnTo>
                    <a:lnTo>
                      <a:pt x="55778" y="16598"/>
                    </a:lnTo>
                    <a:lnTo>
                      <a:pt x="56083" y="16497"/>
                    </a:lnTo>
                    <a:lnTo>
                      <a:pt x="57023" y="16129"/>
                    </a:lnTo>
                    <a:lnTo>
                      <a:pt x="54343" y="17272"/>
                    </a:lnTo>
                    <a:lnTo>
                      <a:pt x="57340" y="16129"/>
                    </a:lnTo>
                    <a:lnTo>
                      <a:pt x="58000" y="15875"/>
                    </a:lnTo>
                    <a:lnTo>
                      <a:pt x="58928" y="15494"/>
                    </a:lnTo>
                    <a:lnTo>
                      <a:pt x="60134" y="14871"/>
                    </a:lnTo>
                    <a:close/>
                  </a:path>
                  <a:path w="73659" h="49529">
                    <a:moveTo>
                      <a:pt x="60299" y="15494"/>
                    </a:moveTo>
                    <a:lnTo>
                      <a:pt x="56286" y="16891"/>
                    </a:lnTo>
                    <a:lnTo>
                      <a:pt x="54978" y="17576"/>
                    </a:lnTo>
                    <a:lnTo>
                      <a:pt x="60299" y="15494"/>
                    </a:lnTo>
                    <a:close/>
                  </a:path>
                  <a:path w="73659" h="49529">
                    <a:moveTo>
                      <a:pt x="60363" y="14732"/>
                    </a:moveTo>
                    <a:lnTo>
                      <a:pt x="60236" y="14757"/>
                    </a:lnTo>
                    <a:lnTo>
                      <a:pt x="59855" y="14909"/>
                    </a:lnTo>
                    <a:lnTo>
                      <a:pt x="60363" y="14732"/>
                    </a:lnTo>
                    <a:close/>
                  </a:path>
                  <a:path w="73659" h="49529">
                    <a:moveTo>
                      <a:pt x="60553" y="14732"/>
                    </a:moveTo>
                    <a:lnTo>
                      <a:pt x="60388" y="14732"/>
                    </a:lnTo>
                    <a:lnTo>
                      <a:pt x="60134" y="14871"/>
                    </a:lnTo>
                    <a:lnTo>
                      <a:pt x="60553" y="14732"/>
                    </a:lnTo>
                    <a:close/>
                  </a:path>
                  <a:path w="73659" h="49529">
                    <a:moveTo>
                      <a:pt x="61048" y="11811"/>
                    </a:moveTo>
                    <a:lnTo>
                      <a:pt x="58445" y="13068"/>
                    </a:lnTo>
                    <a:lnTo>
                      <a:pt x="58166" y="13208"/>
                    </a:lnTo>
                    <a:lnTo>
                      <a:pt x="57658" y="13462"/>
                    </a:lnTo>
                    <a:lnTo>
                      <a:pt x="57785" y="13462"/>
                    </a:lnTo>
                    <a:lnTo>
                      <a:pt x="58280" y="13208"/>
                    </a:lnTo>
                    <a:lnTo>
                      <a:pt x="59563" y="12573"/>
                    </a:lnTo>
                    <a:lnTo>
                      <a:pt x="61048" y="11811"/>
                    </a:lnTo>
                    <a:close/>
                  </a:path>
                  <a:path w="73659" h="49529">
                    <a:moveTo>
                      <a:pt x="61252" y="13779"/>
                    </a:moveTo>
                    <a:lnTo>
                      <a:pt x="61074" y="13843"/>
                    </a:lnTo>
                    <a:lnTo>
                      <a:pt x="56730" y="15671"/>
                    </a:lnTo>
                    <a:lnTo>
                      <a:pt x="58750" y="14859"/>
                    </a:lnTo>
                    <a:lnTo>
                      <a:pt x="57086" y="15621"/>
                    </a:lnTo>
                    <a:lnTo>
                      <a:pt x="58813" y="14859"/>
                    </a:lnTo>
                    <a:lnTo>
                      <a:pt x="61112" y="13843"/>
                    </a:lnTo>
                    <a:lnTo>
                      <a:pt x="61252" y="13779"/>
                    </a:lnTo>
                    <a:close/>
                  </a:path>
                  <a:path w="73659" h="49529">
                    <a:moveTo>
                      <a:pt x="61341" y="11557"/>
                    </a:moveTo>
                    <a:lnTo>
                      <a:pt x="58445" y="13068"/>
                    </a:lnTo>
                    <a:lnTo>
                      <a:pt x="60744" y="11938"/>
                    </a:lnTo>
                    <a:lnTo>
                      <a:pt x="61341" y="11557"/>
                    </a:lnTo>
                    <a:close/>
                  </a:path>
                  <a:path w="73659" h="49529">
                    <a:moveTo>
                      <a:pt x="61569" y="14300"/>
                    </a:moveTo>
                    <a:lnTo>
                      <a:pt x="60629" y="14605"/>
                    </a:lnTo>
                    <a:lnTo>
                      <a:pt x="60426" y="14719"/>
                    </a:lnTo>
                    <a:lnTo>
                      <a:pt x="60718" y="14605"/>
                    </a:lnTo>
                    <a:lnTo>
                      <a:pt x="61569" y="14300"/>
                    </a:lnTo>
                    <a:close/>
                  </a:path>
                  <a:path w="73659" h="49529">
                    <a:moveTo>
                      <a:pt x="61633" y="14109"/>
                    </a:moveTo>
                    <a:lnTo>
                      <a:pt x="61480" y="14160"/>
                    </a:lnTo>
                    <a:lnTo>
                      <a:pt x="61302" y="14249"/>
                    </a:lnTo>
                    <a:lnTo>
                      <a:pt x="61633" y="14109"/>
                    </a:lnTo>
                    <a:close/>
                  </a:path>
                  <a:path w="73659" h="49529">
                    <a:moveTo>
                      <a:pt x="61823" y="13982"/>
                    </a:moveTo>
                    <a:lnTo>
                      <a:pt x="61569" y="14109"/>
                    </a:lnTo>
                    <a:lnTo>
                      <a:pt x="61823" y="13982"/>
                    </a:lnTo>
                    <a:close/>
                  </a:path>
                  <a:path w="73659" h="49529">
                    <a:moveTo>
                      <a:pt x="62242" y="13931"/>
                    </a:moveTo>
                    <a:lnTo>
                      <a:pt x="61582" y="14147"/>
                    </a:lnTo>
                    <a:lnTo>
                      <a:pt x="61112" y="14351"/>
                    </a:lnTo>
                    <a:lnTo>
                      <a:pt x="61302" y="14249"/>
                    </a:lnTo>
                    <a:lnTo>
                      <a:pt x="59613" y="14859"/>
                    </a:lnTo>
                    <a:lnTo>
                      <a:pt x="61556" y="14058"/>
                    </a:lnTo>
                    <a:lnTo>
                      <a:pt x="61899" y="13931"/>
                    </a:lnTo>
                    <a:lnTo>
                      <a:pt x="62052" y="13830"/>
                    </a:lnTo>
                    <a:lnTo>
                      <a:pt x="61099" y="14224"/>
                    </a:lnTo>
                    <a:lnTo>
                      <a:pt x="59270" y="14909"/>
                    </a:lnTo>
                    <a:lnTo>
                      <a:pt x="56591" y="16065"/>
                    </a:lnTo>
                    <a:lnTo>
                      <a:pt x="56464" y="16141"/>
                    </a:lnTo>
                    <a:lnTo>
                      <a:pt x="58077" y="15494"/>
                    </a:lnTo>
                    <a:lnTo>
                      <a:pt x="59766" y="14859"/>
                    </a:lnTo>
                    <a:lnTo>
                      <a:pt x="61061" y="14376"/>
                    </a:lnTo>
                    <a:lnTo>
                      <a:pt x="61404" y="14249"/>
                    </a:lnTo>
                    <a:lnTo>
                      <a:pt x="60972" y="14427"/>
                    </a:lnTo>
                    <a:lnTo>
                      <a:pt x="62242" y="13931"/>
                    </a:lnTo>
                    <a:close/>
                  </a:path>
                  <a:path w="73659" h="49529">
                    <a:moveTo>
                      <a:pt x="62369" y="14147"/>
                    </a:moveTo>
                    <a:lnTo>
                      <a:pt x="58534" y="15748"/>
                    </a:lnTo>
                    <a:lnTo>
                      <a:pt x="58953" y="15494"/>
                    </a:lnTo>
                    <a:lnTo>
                      <a:pt x="58445" y="15748"/>
                    </a:lnTo>
                    <a:lnTo>
                      <a:pt x="57569" y="16205"/>
                    </a:lnTo>
                    <a:lnTo>
                      <a:pt x="59055" y="15709"/>
                    </a:lnTo>
                    <a:lnTo>
                      <a:pt x="59283" y="15621"/>
                    </a:lnTo>
                    <a:lnTo>
                      <a:pt x="59182" y="15748"/>
                    </a:lnTo>
                    <a:lnTo>
                      <a:pt x="59448" y="15621"/>
                    </a:lnTo>
                    <a:lnTo>
                      <a:pt x="62369" y="14147"/>
                    </a:lnTo>
                    <a:close/>
                  </a:path>
                  <a:path w="73659" h="49529">
                    <a:moveTo>
                      <a:pt x="62598" y="13576"/>
                    </a:moveTo>
                    <a:lnTo>
                      <a:pt x="62179" y="13741"/>
                    </a:lnTo>
                    <a:lnTo>
                      <a:pt x="62052" y="13830"/>
                    </a:lnTo>
                    <a:lnTo>
                      <a:pt x="62598" y="13576"/>
                    </a:lnTo>
                    <a:close/>
                  </a:path>
                  <a:path w="73659" h="49529">
                    <a:moveTo>
                      <a:pt x="62763" y="12966"/>
                    </a:moveTo>
                    <a:lnTo>
                      <a:pt x="62064" y="13335"/>
                    </a:lnTo>
                    <a:lnTo>
                      <a:pt x="62661" y="13068"/>
                    </a:lnTo>
                    <a:close/>
                  </a:path>
                  <a:path w="73659" h="49529">
                    <a:moveTo>
                      <a:pt x="62763" y="12827"/>
                    </a:moveTo>
                    <a:lnTo>
                      <a:pt x="62750" y="12674"/>
                    </a:lnTo>
                    <a:lnTo>
                      <a:pt x="62331" y="12827"/>
                    </a:lnTo>
                    <a:lnTo>
                      <a:pt x="62738" y="12636"/>
                    </a:lnTo>
                    <a:lnTo>
                      <a:pt x="62725" y="11696"/>
                    </a:lnTo>
                    <a:lnTo>
                      <a:pt x="60896" y="12700"/>
                    </a:lnTo>
                    <a:lnTo>
                      <a:pt x="60325" y="12839"/>
                    </a:lnTo>
                    <a:lnTo>
                      <a:pt x="57200" y="14351"/>
                    </a:lnTo>
                    <a:lnTo>
                      <a:pt x="59601" y="12954"/>
                    </a:lnTo>
                    <a:lnTo>
                      <a:pt x="56248" y="14757"/>
                    </a:lnTo>
                    <a:lnTo>
                      <a:pt x="56121" y="14986"/>
                    </a:lnTo>
                    <a:lnTo>
                      <a:pt x="56337" y="15671"/>
                    </a:lnTo>
                    <a:lnTo>
                      <a:pt x="59232" y="14351"/>
                    </a:lnTo>
                    <a:lnTo>
                      <a:pt x="59791" y="14097"/>
                    </a:lnTo>
                    <a:lnTo>
                      <a:pt x="58191" y="14986"/>
                    </a:lnTo>
                    <a:lnTo>
                      <a:pt x="60286" y="14097"/>
                    </a:lnTo>
                    <a:lnTo>
                      <a:pt x="62699" y="12915"/>
                    </a:lnTo>
                    <a:close/>
                  </a:path>
                  <a:path w="73659" h="49529">
                    <a:moveTo>
                      <a:pt x="62776" y="13347"/>
                    </a:moveTo>
                    <a:lnTo>
                      <a:pt x="62293" y="13589"/>
                    </a:lnTo>
                    <a:lnTo>
                      <a:pt x="62674" y="13436"/>
                    </a:lnTo>
                    <a:close/>
                  </a:path>
                  <a:path w="73659" h="49529">
                    <a:moveTo>
                      <a:pt x="62776" y="13106"/>
                    </a:moveTo>
                    <a:lnTo>
                      <a:pt x="62445" y="13208"/>
                    </a:lnTo>
                    <a:lnTo>
                      <a:pt x="62496" y="13347"/>
                    </a:lnTo>
                    <a:lnTo>
                      <a:pt x="61252" y="13779"/>
                    </a:lnTo>
                    <a:lnTo>
                      <a:pt x="62369" y="13436"/>
                    </a:lnTo>
                    <a:lnTo>
                      <a:pt x="62738" y="13360"/>
                    </a:lnTo>
                    <a:lnTo>
                      <a:pt x="62776" y="13157"/>
                    </a:lnTo>
                    <a:lnTo>
                      <a:pt x="62636" y="13208"/>
                    </a:lnTo>
                    <a:lnTo>
                      <a:pt x="62776" y="13106"/>
                    </a:lnTo>
                    <a:close/>
                  </a:path>
                  <a:path w="73659" h="49529">
                    <a:moveTo>
                      <a:pt x="62788" y="13766"/>
                    </a:moveTo>
                    <a:lnTo>
                      <a:pt x="61226" y="14351"/>
                    </a:lnTo>
                    <a:lnTo>
                      <a:pt x="62687" y="13830"/>
                    </a:lnTo>
                    <a:close/>
                  </a:path>
                  <a:path w="73659" h="49529">
                    <a:moveTo>
                      <a:pt x="62788" y="13716"/>
                    </a:moveTo>
                    <a:lnTo>
                      <a:pt x="62471" y="13843"/>
                    </a:lnTo>
                    <a:lnTo>
                      <a:pt x="62699" y="13779"/>
                    </a:lnTo>
                    <a:close/>
                  </a:path>
                  <a:path w="73659" h="49529">
                    <a:moveTo>
                      <a:pt x="62788" y="13690"/>
                    </a:moveTo>
                    <a:lnTo>
                      <a:pt x="62242" y="13893"/>
                    </a:lnTo>
                    <a:lnTo>
                      <a:pt x="62712" y="13741"/>
                    </a:lnTo>
                    <a:close/>
                  </a:path>
                  <a:path w="73659" h="49529">
                    <a:moveTo>
                      <a:pt x="62788" y="13665"/>
                    </a:moveTo>
                    <a:lnTo>
                      <a:pt x="61976" y="13970"/>
                    </a:lnTo>
                    <a:lnTo>
                      <a:pt x="62725" y="13703"/>
                    </a:lnTo>
                    <a:close/>
                  </a:path>
                  <a:path w="73659" h="49529">
                    <a:moveTo>
                      <a:pt x="62788" y="13589"/>
                    </a:moveTo>
                    <a:lnTo>
                      <a:pt x="61937" y="13919"/>
                    </a:lnTo>
                    <a:lnTo>
                      <a:pt x="62725" y="13627"/>
                    </a:lnTo>
                    <a:close/>
                  </a:path>
                  <a:path w="73659" h="49529">
                    <a:moveTo>
                      <a:pt x="62788" y="13512"/>
                    </a:moveTo>
                    <a:lnTo>
                      <a:pt x="62001" y="13881"/>
                    </a:lnTo>
                    <a:lnTo>
                      <a:pt x="62661" y="13627"/>
                    </a:lnTo>
                    <a:lnTo>
                      <a:pt x="62788" y="13512"/>
                    </a:lnTo>
                    <a:close/>
                  </a:path>
                  <a:path w="73659" h="49529">
                    <a:moveTo>
                      <a:pt x="62788" y="13462"/>
                    </a:moveTo>
                    <a:lnTo>
                      <a:pt x="62382" y="13627"/>
                    </a:lnTo>
                    <a:lnTo>
                      <a:pt x="62725" y="13512"/>
                    </a:lnTo>
                    <a:close/>
                  </a:path>
                  <a:path w="73659" h="49529">
                    <a:moveTo>
                      <a:pt x="62801" y="13830"/>
                    </a:moveTo>
                    <a:lnTo>
                      <a:pt x="62026" y="14135"/>
                    </a:lnTo>
                    <a:lnTo>
                      <a:pt x="62687" y="13893"/>
                    </a:lnTo>
                    <a:close/>
                  </a:path>
                  <a:path w="73659" h="49529">
                    <a:moveTo>
                      <a:pt x="62979" y="10668"/>
                    </a:moveTo>
                    <a:lnTo>
                      <a:pt x="62725" y="10807"/>
                    </a:lnTo>
                    <a:lnTo>
                      <a:pt x="62979" y="10668"/>
                    </a:lnTo>
                    <a:close/>
                  </a:path>
                  <a:path w="73659" h="49529">
                    <a:moveTo>
                      <a:pt x="63258" y="12700"/>
                    </a:moveTo>
                    <a:lnTo>
                      <a:pt x="62865" y="12852"/>
                    </a:lnTo>
                    <a:lnTo>
                      <a:pt x="63258" y="12700"/>
                    </a:lnTo>
                    <a:close/>
                  </a:path>
                  <a:path w="73659" h="49529">
                    <a:moveTo>
                      <a:pt x="63906" y="13309"/>
                    </a:moveTo>
                    <a:lnTo>
                      <a:pt x="62903" y="13677"/>
                    </a:lnTo>
                    <a:lnTo>
                      <a:pt x="63284" y="13601"/>
                    </a:lnTo>
                    <a:lnTo>
                      <a:pt x="63906" y="13309"/>
                    </a:lnTo>
                    <a:close/>
                  </a:path>
                  <a:path w="73659" h="49529">
                    <a:moveTo>
                      <a:pt x="63995" y="11658"/>
                    </a:moveTo>
                    <a:lnTo>
                      <a:pt x="63792" y="11811"/>
                    </a:lnTo>
                    <a:lnTo>
                      <a:pt x="63995" y="11722"/>
                    </a:lnTo>
                    <a:close/>
                  </a:path>
                  <a:path w="73659" h="49529">
                    <a:moveTo>
                      <a:pt x="64008" y="13335"/>
                    </a:moveTo>
                    <a:lnTo>
                      <a:pt x="62903" y="13754"/>
                    </a:lnTo>
                    <a:lnTo>
                      <a:pt x="64008" y="13335"/>
                    </a:lnTo>
                    <a:close/>
                  </a:path>
                  <a:path w="73659" h="49529">
                    <a:moveTo>
                      <a:pt x="64363" y="10375"/>
                    </a:moveTo>
                    <a:lnTo>
                      <a:pt x="62953" y="11087"/>
                    </a:lnTo>
                    <a:lnTo>
                      <a:pt x="62801" y="10998"/>
                    </a:lnTo>
                    <a:lnTo>
                      <a:pt x="62776" y="11176"/>
                    </a:lnTo>
                    <a:lnTo>
                      <a:pt x="57746" y="13690"/>
                    </a:lnTo>
                    <a:lnTo>
                      <a:pt x="57188" y="13919"/>
                    </a:lnTo>
                    <a:lnTo>
                      <a:pt x="56515" y="14300"/>
                    </a:lnTo>
                    <a:lnTo>
                      <a:pt x="56337" y="14401"/>
                    </a:lnTo>
                    <a:lnTo>
                      <a:pt x="56603" y="14224"/>
                    </a:lnTo>
                    <a:lnTo>
                      <a:pt x="56108" y="14478"/>
                    </a:lnTo>
                    <a:lnTo>
                      <a:pt x="55181" y="14998"/>
                    </a:lnTo>
                    <a:lnTo>
                      <a:pt x="56007" y="14605"/>
                    </a:lnTo>
                    <a:lnTo>
                      <a:pt x="58013" y="13576"/>
                    </a:lnTo>
                    <a:lnTo>
                      <a:pt x="60667" y="12306"/>
                    </a:lnTo>
                    <a:lnTo>
                      <a:pt x="61404" y="12103"/>
                    </a:lnTo>
                    <a:lnTo>
                      <a:pt x="62763" y="11315"/>
                    </a:lnTo>
                    <a:lnTo>
                      <a:pt x="62725" y="11696"/>
                    </a:lnTo>
                    <a:lnTo>
                      <a:pt x="63461" y="11353"/>
                    </a:lnTo>
                    <a:lnTo>
                      <a:pt x="63055" y="11137"/>
                    </a:lnTo>
                    <a:lnTo>
                      <a:pt x="64363" y="10375"/>
                    </a:lnTo>
                    <a:close/>
                  </a:path>
                  <a:path w="73659" h="49529">
                    <a:moveTo>
                      <a:pt x="64592" y="12014"/>
                    </a:moveTo>
                    <a:lnTo>
                      <a:pt x="64389" y="11874"/>
                    </a:lnTo>
                    <a:lnTo>
                      <a:pt x="62877" y="12573"/>
                    </a:lnTo>
                    <a:lnTo>
                      <a:pt x="62750" y="12674"/>
                    </a:lnTo>
                    <a:lnTo>
                      <a:pt x="64592" y="12014"/>
                    </a:lnTo>
                    <a:close/>
                  </a:path>
                  <a:path w="73659" h="49529">
                    <a:moveTo>
                      <a:pt x="64668" y="6070"/>
                    </a:moveTo>
                    <a:lnTo>
                      <a:pt x="62852" y="7112"/>
                    </a:lnTo>
                    <a:lnTo>
                      <a:pt x="61112" y="8128"/>
                    </a:lnTo>
                    <a:lnTo>
                      <a:pt x="62382" y="7315"/>
                    </a:lnTo>
                    <a:lnTo>
                      <a:pt x="61048" y="8128"/>
                    </a:lnTo>
                    <a:lnTo>
                      <a:pt x="60833" y="8255"/>
                    </a:lnTo>
                    <a:lnTo>
                      <a:pt x="61899" y="7493"/>
                    </a:lnTo>
                    <a:lnTo>
                      <a:pt x="57378" y="10375"/>
                    </a:lnTo>
                    <a:lnTo>
                      <a:pt x="60134" y="8636"/>
                    </a:lnTo>
                    <a:lnTo>
                      <a:pt x="59258" y="9398"/>
                    </a:lnTo>
                    <a:lnTo>
                      <a:pt x="57137" y="10668"/>
                    </a:lnTo>
                    <a:lnTo>
                      <a:pt x="59766" y="9245"/>
                    </a:lnTo>
                    <a:lnTo>
                      <a:pt x="60680" y="8636"/>
                    </a:lnTo>
                    <a:lnTo>
                      <a:pt x="61252" y="8255"/>
                    </a:lnTo>
                    <a:lnTo>
                      <a:pt x="62992" y="7112"/>
                    </a:lnTo>
                    <a:lnTo>
                      <a:pt x="64401" y="6248"/>
                    </a:lnTo>
                    <a:lnTo>
                      <a:pt x="64668" y="6070"/>
                    </a:lnTo>
                    <a:close/>
                  </a:path>
                  <a:path w="73659" h="49529">
                    <a:moveTo>
                      <a:pt x="64782" y="12090"/>
                    </a:moveTo>
                    <a:lnTo>
                      <a:pt x="64630" y="12014"/>
                    </a:lnTo>
                    <a:lnTo>
                      <a:pt x="63855" y="12319"/>
                    </a:lnTo>
                    <a:lnTo>
                      <a:pt x="64223" y="12319"/>
                    </a:lnTo>
                    <a:lnTo>
                      <a:pt x="64643" y="12153"/>
                    </a:lnTo>
                    <a:lnTo>
                      <a:pt x="62890" y="12954"/>
                    </a:lnTo>
                    <a:lnTo>
                      <a:pt x="62776" y="13106"/>
                    </a:lnTo>
                    <a:lnTo>
                      <a:pt x="64325" y="12420"/>
                    </a:lnTo>
                    <a:lnTo>
                      <a:pt x="64757" y="12166"/>
                    </a:lnTo>
                    <a:close/>
                  </a:path>
                  <a:path w="73659" h="49529">
                    <a:moveTo>
                      <a:pt x="64998" y="12319"/>
                    </a:moveTo>
                    <a:lnTo>
                      <a:pt x="64909" y="12166"/>
                    </a:lnTo>
                    <a:lnTo>
                      <a:pt x="63766" y="12738"/>
                    </a:lnTo>
                    <a:lnTo>
                      <a:pt x="64160" y="12509"/>
                    </a:lnTo>
                    <a:lnTo>
                      <a:pt x="63119" y="12992"/>
                    </a:lnTo>
                    <a:lnTo>
                      <a:pt x="63500" y="12865"/>
                    </a:lnTo>
                    <a:lnTo>
                      <a:pt x="62890" y="13093"/>
                    </a:lnTo>
                    <a:lnTo>
                      <a:pt x="64998" y="12319"/>
                    </a:lnTo>
                    <a:close/>
                  </a:path>
                  <a:path w="73659" h="49529">
                    <a:moveTo>
                      <a:pt x="65278" y="5448"/>
                    </a:moveTo>
                    <a:lnTo>
                      <a:pt x="64516" y="5842"/>
                    </a:lnTo>
                    <a:lnTo>
                      <a:pt x="63665" y="6350"/>
                    </a:lnTo>
                    <a:lnTo>
                      <a:pt x="62776" y="7061"/>
                    </a:lnTo>
                    <a:lnTo>
                      <a:pt x="65278" y="5448"/>
                    </a:lnTo>
                    <a:close/>
                  </a:path>
                  <a:path w="73659" h="49529">
                    <a:moveTo>
                      <a:pt x="65303" y="12687"/>
                    </a:moveTo>
                    <a:lnTo>
                      <a:pt x="64566" y="12954"/>
                    </a:lnTo>
                    <a:lnTo>
                      <a:pt x="65303" y="12687"/>
                    </a:lnTo>
                    <a:close/>
                  </a:path>
                  <a:path w="73659" h="49529">
                    <a:moveTo>
                      <a:pt x="65341" y="12192"/>
                    </a:moveTo>
                    <a:lnTo>
                      <a:pt x="65125" y="12280"/>
                    </a:lnTo>
                    <a:lnTo>
                      <a:pt x="65341" y="12192"/>
                    </a:lnTo>
                    <a:close/>
                  </a:path>
                  <a:path w="73659" h="49529">
                    <a:moveTo>
                      <a:pt x="65354" y="12420"/>
                    </a:moveTo>
                    <a:lnTo>
                      <a:pt x="65138" y="12293"/>
                    </a:lnTo>
                    <a:lnTo>
                      <a:pt x="64262" y="12700"/>
                    </a:lnTo>
                    <a:lnTo>
                      <a:pt x="64731" y="12573"/>
                    </a:lnTo>
                    <a:lnTo>
                      <a:pt x="62903" y="13335"/>
                    </a:lnTo>
                    <a:lnTo>
                      <a:pt x="63284" y="13208"/>
                    </a:lnTo>
                    <a:lnTo>
                      <a:pt x="63017" y="13360"/>
                    </a:lnTo>
                    <a:lnTo>
                      <a:pt x="63373" y="13208"/>
                    </a:lnTo>
                    <a:lnTo>
                      <a:pt x="62801" y="13462"/>
                    </a:lnTo>
                    <a:lnTo>
                      <a:pt x="63487" y="13208"/>
                    </a:lnTo>
                    <a:lnTo>
                      <a:pt x="64985" y="12573"/>
                    </a:lnTo>
                    <a:lnTo>
                      <a:pt x="65354" y="12420"/>
                    </a:lnTo>
                    <a:close/>
                  </a:path>
                  <a:path w="73659" h="49529">
                    <a:moveTo>
                      <a:pt x="65366" y="11811"/>
                    </a:moveTo>
                    <a:lnTo>
                      <a:pt x="64782" y="12090"/>
                    </a:lnTo>
                    <a:lnTo>
                      <a:pt x="65151" y="11938"/>
                    </a:lnTo>
                    <a:lnTo>
                      <a:pt x="65366" y="11811"/>
                    </a:lnTo>
                    <a:close/>
                  </a:path>
                  <a:path w="73659" h="49529">
                    <a:moveTo>
                      <a:pt x="65455" y="8902"/>
                    </a:moveTo>
                    <a:lnTo>
                      <a:pt x="64401" y="9398"/>
                    </a:lnTo>
                    <a:lnTo>
                      <a:pt x="65049" y="9144"/>
                    </a:lnTo>
                    <a:lnTo>
                      <a:pt x="65455" y="8902"/>
                    </a:lnTo>
                    <a:close/>
                  </a:path>
                  <a:path w="73659" h="49529">
                    <a:moveTo>
                      <a:pt x="65468" y="14490"/>
                    </a:moveTo>
                    <a:lnTo>
                      <a:pt x="63093" y="15163"/>
                    </a:lnTo>
                    <a:lnTo>
                      <a:pt x="64706" y="14528"/>
                    </a:lnTo>
                    <a:lnTo>
                      <a:pt x="62953" y="15176"/>
                    </a:lnTo>
                    <a:lnTo>
                      <a:pt x="62649" y="15290"/>
                    </a:lnTo>
                    <a:lnTo>
                      <a:pt x="60083" y="16256"/>
                    </a:lnTo>
                    <a:lnTo>
                      <a:pt x="56299" y="17538"/>
                    </a:lnTo>
                    <a:lnTo>
                      <a:pt x="57226" y="17094"/>
                    </a:lnTo>
                    <a:lnTo>
                      <a:pt x="55943" y="17551"/>
                    </a:lnTo>
                    <a:lnTo>
                      <a:pt x="56388" y="17246"/>
                    </a:lnTo>
                    <a:lnTo>
                      <a:pt x="57251" y="16941"/>
                    </a:lnTo>
                    <a:lnTo>
                      <a:pt x="57391" y="16891"/>
                    </a:lnTo>
                    <a:lnTo>
                      <a:pt x="59512" y="16014"/>
                    </a:lnTo>
                    <a:lnTo>
                      <a:pt x="57746" y="16611"/>
                    </a:lnTo>
                    <a:lnTo>
                      <a:pt x="57962" y="16459"/>
                    </a:lnTo>
                    <a:lnTo>
                      <a:pt x="57645" y="16611"/>
                    </a:lnTo>
                    <a:lnTo>
                      <a:pt x="56616" y="17132"/>
                    </a:lnTo>
                    <a:lnTo>
                      <a:pt x="54648" y="17932"/>
                    </a:lnTo>
                    <a:lnTo>
                      <a:pt x="55918" y="17564"/>
                    </a:lnTo>
                    <a:lnTo>
                      <a:pt x="53759" y="18326"/>
                    </a:lnTo>
                    <a:lnTo>
                      <a:pt x="54343" y="18135"/>
                    </a:lnTo>
                    <a:lnTo>
                      <a:pt x="52971" y="18618"/>
                    </a:lnTo>
                    <a:lnTo>
                      <a:pt x="53365" y="18415"/>
                    </a:lnTo>
                    <a:lnTo>
                      <a:pt x="53797" y="18199"/>
                    </a:lnTo>
                    <a:lnTo>
                      <a:pt x="54978" y="17576"/>
                    </a:lnTo>
                    <a:lnTo>
                      <a:pt x="50342" y="19304"/>
                    </a:lnTo>
                    <a:lnTo>
                      <a:pt x="52285" y="18669"/>
                    </a:lnTo>
                    <a:lnTo>
                      <a:pt x="53022" y="18415"/>
                    </a:lnTo>
                    <a:lnTo>
                      <a:pt x="51092" y="19278"/>
                    </a:lnTo>
                    <a:lnTo>
                      <a:pt x="50711" y="19405"/>
                    </a:lnTo>
                    <a:lnTo>
                      <a:pt x="48920" y="19989"/>
                    </a:lnTo>
                    <a:lnTo>
                      <a:pt x="44208" y="22466"/>
                    </a:lnTo>
                    <a:lnTo>
                      <a:pt x="46202" y="22174"/>
                    </a:lnTo>
                    <a:lnTo>
                      <a:pt x="51219" y="19545"/>
                    </a:lnTo>
                    <a:lnTo>
                      <a:pt x="51727" y="19278"/>
                    </a:lnTo>
                    <a:lnTo>
                      <a:pt x="53047" y="18834"/>
                    </a:lnTo>
                    <a:lnTo>
                      <a:pt x="52920" y="18846"/>
                    </a:lnTo>
                    <a:lnTo>
                      <a:pt x="57150" y="17373"/>
                    </a:lnTo>
                    <a:lnTo>
                      <a:pt x="56248" y="17665"/>
                    </a:lnTo>
                    <a:lnTo>
                      <a:pt x="56654" y="17500"/>
                    </a:lnTo>
                    <a:lnTo>
                      <a:pt x="61531" y="15913"/>
                    </a:lnTo>
                    <a:lnTo>
                      <a:pt x="65468" y="14490"/>
                    </a:lnTo>
                    <a:close/>
                  </a:path>
                  <a:path w="73659" h="49529">
                    <a:moveTo>
                      <a:pt x="65493" y="5588"/>
                    </a:moveTo>
                    <a:lnTo>
                      <a:pt x="64401" y="6248"/>
                    </a:lnTo>
                    <a:lnTo>
                      <a:pt x="63525" y="6858"/>
                    </a:lnTo>
                    <a:lnTo>
                      <a:pt x="65493" y="5588"/>
                    </a:lnTo>
                    <a:close/>
                  </a:path>
                  <a:path w="73659" h="49529">
                    <a:moveTo>
                      <a:pt x="65519" y="12509"/>
                    </a:moveTo>
                    <a:lnTo>
                      <a:pt x="62839" y="13487"/>
                    </a:lnTo>
                    <a:lnTo>
                      <a:pt x="65443" y="12560"/>
                    </a:lnTo>
                    <a:close/>
                  </a:path>
                  <a:path w="73659" h="49529">
                    <a:moveTo>
                      <a:pt x="65570" y="12534"/>
                    </a:moveTo>
                    <a:lnTo>
                      <a:pt x="65354" y="12623"/>
                    </a:lnTo>
                    <a:lnTo>
                      <a:pt x="64084" y="13093"/>
                    </a:lnTo>
                    <a:lnTo>
                      <a:pt x="63779" y="13208"/>
                    </a:lnTo>
                    <a:lnTo>
                      <a:pt x="62674" y="13614"/>
                    </a:lnTo>
                    <a:lnTo>
                      <a:pt x="62865" y="13563"/>
                    </a:lnTo>
                    <a:lnTo>
                      <a:pt x="62788" y="13690"/>
                    </a:lnTo>
                    <a:lnTo>
                      <a:pt x="63906" y="13246"/>
                    </a:lnTo>
                    <a:lnTo>
                      <a:pt x="62979" y="13589"/>
                    </a:lnTo>
                    <a:lnTo>
                      <a:pt x="64617" y="12954"/>
                    </a:lnTo>
                    <a:lnTo>
                      <a:pt x="62865" y="13589"/>
                    </a:lnTo>
                    <a:lnTo>
                      <a:pt x="63093" y="13500"/>
                    </a:lnTo>
                    <a:lnTo>
                      <a:pt x="63868" y="13208"/>
                    </a:lnTo>
                    <a:lnTo>
                      <a:pt x="64185" y="13093"/>
                    </a:lnTo>
                    <a:lnTo>
                      <a:pt x="63817" y="13208"/>
                    </a:lnTo>
                    <a:lnTo>
                      <a:pt x="65303" y="12687"/>
                    </a:lnTo>
                    <a:lnTo>
                      <a:pt x="65557" y="12585"/>
                    </a:lnTo>
                    <a:close/>
                  </a:path>
                  <a:path w="73659" h="49529">
                    <a:moveTo>
                      <a:pt x="65659" y="12585"/>
                    </a:moveTo>
                    <a:lnTo>
                      <a:pt x="65227" y="12852"/>
                    </a:lnTo>
                    <a:lnTo>
                      <a:pt x="65633" y="12700"/>
                    </a:lnTo>
                    <a:close/>
                  </a:path>
                  <a:path w="73659" h="49529">
                    <a:moveTo>
                      <a:pt x="65697" y="9144"/>
                    </a:moveTo>
                    <a:lnTo>
                      <a:pt x="65189" y="9398"/>
                    </a:lnTo>
                    <a:lnTo>
                      <a:pt x="63817" y="10083"/>
                    </a:lnTo>
                    <a:lnTo>
                      <a:pt x="63080" y="10541"/>
                    </a:lnTo>
                    <a:lnTo>
                      <a:pt x="65201" y="9423"/>
                    </a:lnTo>
                    <a:lnTo>
                      <a:pt x="65697" y="9144"/>
                    </a:lnTo>
                    <a:close/>
                  </a:path>
                  <a:path w="73659" h="49529">
                    <a:moveTo>
                      <a:pt x="65709" y="5359"/>
                    </a:moveTo>
                    <a:lnTo>
                      <a:pt x="64668" y="6070"/>
                    </a:lnTo>
                    <a:lnTo>
                      <a:pt x="65024" y="5842"/>
                    </a:lnTo>
                    <a:lnTo>
                      <a:pt x="65709" y="5359"/>
                    </a:lnTo>
                    <a:close/>
                  </a:path>
                  <a:path w="73659" h="49529">
                    <a:moveTo>
                      <a:pt x="65798" y="12661"/>
                    </a:moveTo>
                    <a:lnTo>
                      <a:pt x="65062" y="12954"/>
                    </a:lnTo>
                    <a:lnTo>
                      <a:pt x="65735" y="12700"/>
                    </a:lnTo>
                    <a:close/>
                  </a:path>
                  <a:path w="73659" h="49529">
                    <a:moveTo>
                      <a:pt x="65798" y="8890"/>
                    </a:moveTo>
                    <a:lnTo>
                      <a:pt x="64198" y="9550"/>
                    </a:lnTo>
                    <a:lnTo>
                      <a:pt x="63461" y="10160"/>
                    </a:lnTo>
                    <a:lnTo>
                      <a:pt x="59613" y="12179"/>
                    </a:lnTo>
                    <a:lnTo>
                      <a:pt x="63665" y="10160"/>
                    </a:lnTo>
                    <a:lnTo>
                      <a:pt x="64960" y="9398"/>
                    </a:lnTo>
                    <a:lnTo>
                      <a:pt x="63550" y="10160"/>
                    </a:lnTo>
                    <a:lnTo>
                      <a:pt x="65798" y="8890"/>
                    </a:lnTo>
                    <a:close/>
                  </a:path>
                  <a:path w="73659" h="49529">
                    <a:moveTo>
                      <a:pt x="65836" y="12687"/>
                    </a:moveTo>
                    <a:lnTo>
                      <a:pt x="65125" y="12954"/>
                    </a:lnTo>
                    <a:lnTo>
                      <a:pt x="63893" y="13335"/>
                    </a:lnTo>
                    <a:lnTo>
                      <a:pt x="64338" y="13208"/>
                    </a:lnTo>
                    <a:lnTo>
                      <a:pt x="64465" y="13208"/>
                    </a:lnTo>
                    <a:lnTo>
                      <a:pt x="65201" y="12954"/>
                    </a:lnTo>
                    <a:lnTo>
                      <a:pt x="65836" y="12687"/>
                    </a:lnTo>
                    <a:close/>
                  </a:path>
                  <a:path w="73659" h="49529">
                    <a:moveTo>
                      <a:pt x="65874" y="12446"/>
                    </a:moveTo>
                    <a:lnTo>
                      <a:pt x="65735" y="12509"/>
                    </a:lnTo>
                    <a:lnTo>
                      <a:pt x="65874" y="12446"/>
                    </a:lnTo>
                    <a:close/>
                  </a:path>
                  <a:path w="73659" h="49529">
                    <a:moveTo>
                      <a:pt x="66027" y="12573"/>
                    </a:moveTo>
                    <a:lnTo>
                      <a:pt x="65836" y="12636"/>
                    </a:lnTo>
                    <a:lnTo>
                      <a:pt x="66027" y="12573"/>
                    </a:lnTo>
                    <a:close/>
                  </a:path>
                  <a:path w="73659" h="49529">
                    <a:moveTo>
                      <a:pt x="66052" y="7239"/>
                    </a:moveTo>
                    <a:lnTo>
                      <a:pt x="63842" y="8382"/>
                    </a:lnTo>
                    <a:lnTo>
                      <a:pt x="63969" y="8369"/>
                    </a:lnTo>
                    <a:lnTo>
                      <a:pt x="66052" y="7239"/>
                    </a:lnTo>
                    <a:close/>
                  </a:path>
                  <a:path w="73659" h="49529">
                    <a:moveTo>
                      <a:pt x="66243" y="13817"/>
                    </a:moveTo>
                    <a:lnTo>
                      <a:pt x="65087" y="14020"/>
                    </a:lnTo>
                    <a:lnTo>
                      <a:pt x="63804" y="14351"/>
                    </a:lnTo>
                    <a:lnTo>
                      <a:pt x="59359" y="15925"/>
                    </a:lnTo>
                    <a:lnTo>
                      <a:pt x="61087" y="15468"/>
                    </a:lnTo>
                    <a:lnTo>
                      <a:pt x="59829" y="16014"/>
                    </a:lnTo>
                    <a:lnTo>
                      <a:pt x="59182" y="16256"/>
                    </a:lnTo>
                    <a:lnTo>
                      <a:pt x="57861" y="16814"/>
                    </a:lnTo>
                    <a:lnTo>
                      <a:pt x="58648" y="16573"/>
                    </a:lnTo>
                    <a:lnTo>
                      <a:pt x="60604" y="15875"/>
                    </a:lnTo>
                    <a:lnTo>
                      <a:pt x="61747" y="15455"/>
                    </a:lnTo>
                    <a:lnTo>
                      <a:pt x="61353" y="15570"/>
                    </a:lnTo>
                    <a:lnTo>
                      <a:pt x="60452" y="15875"/>
                    </a:lnTo>
                    <a:lnTo>
                      <a:pt x="60667" y="15760"/>
                    </a:lnTo>
                    <a:lnTo>
                      <a:pt x="61404" y="15468"/>
                    </a:lnTo>
                    <a:lnTo>
                      <a:pt x="62064" y="15214"/>
                    </a:lnTo>
                    <a:lnTo>
                      <a:pt x="63055" y="14922"/>
                    </a:lnTo>
                    <a:lnTo>
                      <a:pt x="62534" y="15163"/>
                    </a:lnTo>
                    <a:lnTo>
                      <a:pt x="63119" y="14922"/>
                    </a:lnTo>
                    <a:lnTo>
                      <a:pt x="64147" y="14516"/>
                    </a:lnTo>
                    <a:lnTo>
                      <a:pt x="65024" y="14351"/>
                    </a:lnTo>
                    <a:lnTo>
                      <a:pt x="66243" y="13817"/>
                    </a:lnTo>
                    <a:close/>
                  </a:path>
                  <a:path w="73659" h="49529">
                    <a:moveTo>
                      <a:pt x="66459" y="12192"/>
                    </a:moveTo>
                    <a:lnTo>
                      <a:pt x="65786" y="12446"/>
                    </a:lnTo>
                    <a:lnTo>
                      <a:pt x="65595" y="12509"/>
                    </a:lnTo>
                    <a:lnTo>
                      <a:pt x="66459" y="12192"/>
                    </a:lnTo>
                    <a:close/>
                  </a:path>
                  <a:path w="73659" h="49529">
                    <a:moveTo>
                      <a:pt x="66840" y="4038"/>
                    </a:moveTo>
                    <a:lnTo>
                      <a:pt x="65671" y="4660"/>
                    </a:lnTo>
                    <a:lnTo>
                      <a:pt x="64528" y="5473"/>
                    </a:lnTo>
                    <a:lnTo>
                      <a:pt x="63220" y="6375"/>
                    </a:lnTo>
                    <a:lnTo>
                      <a:pt x="64008" y="5880"/>
                    </a:lnTo>
                    <a:lnTo>
                      <a:pt x="66840" y="4038"/>
                    </a:lnTo>
                    <a:close/>
                  </a:path>
                  <a:path w="73659" h="49529">
                    <a:moveTo>
                      <a:pt x="67043" y="12192"/>
                    </a:moveTo>
                    <a:lnTo>
                      <a:pt x="66802" y="12280"/>
                    </a:lnTo>
                    <a:lnTo>
                      <a:pt x="66167" y="12509"/>
                    </a:lnTo>
                    <a:lnTo>
                      <a:pt x="66446" y="12319"/>
                    </a:lnTo>
                    <a:lnTo>
                      <a:pt x="66141" y="12471"/>
                    </a:lnTo>
                    <a:lnTo>
                      <a:pt x="65900" y="12573"/>
                    </a:lnTo>
                    <a:lnTo>
                      <a:pt x="66027" y="12573"/>
                    </a:lnTo>
                    <a:lnTo>
                      <a:pt x="67043" y="12192"/>
                    </a:lnTo>
                    <a:close/>
                  </a:path>
                  <a:path w="73659" h="49529">
                    <a:moveTo>
                      <a:pt x="67068" y="10414"/>
                    </a:moveTo>
                    <a:lnTo>
                      <a:pt x="64160" y="11658"/>
                    </a:lnTo>
                    <a:lnTo>
                      <a:pt x="64389" y="11874"/>
                    </a:lnTo>
                    <a:lnTo>
                      <a:pt x="66979" y="10668"/>
                    </a:lnTo>
                    <a:lnTo>
                      <a:pt x="67068" y="10414"/>
                    </a:lnTo>
                    <a:close/>
                  </a:path>
                  <a:path w="73659" h="49529">
                    <a:moveTo>
                      <a:pt x="67106" y="8128"/>
                    </a:moveTo>
                    <a:lnTo>
                      <a:pt x="66548" y="8267"/>
                    </a:lnTo>
                    <a:lnTo>
                      <a:pt x="65455" y="8902"/>
                    </a:lnTo>
                    <a:lnTo>
                      <a:pt x="67106" y="8128"/>
                    </a:lnTo>
                    <a:close/>
                  </a:path>
                  <a:path w="73659" h="49529">
                    <a:moveTo>
                      <a:pt x="67919" y="10414"/>
                    </a:moveTo>
                    <a:lnTo>
                      <a:pt x="65252" y="11722"/>
                    </a:lnTo>
                    <a:lnTo>
                      <a:pt x="66840" y="11049"/>
                    </a:lnTo>
                    <a:lnTo>
                      <a:pt x="67919" y="10414"/>
                    </a:lnTo>
                    <a:close/>
                  </a:path>
                  <a:path w="73659" h="49529">
                    <a:moveTo>
                      <a:pt x="67970" y="9271"/>
                    </a:moveTo>
                    <a:lnTo>
                      <a:pt x="63449" y="11303"/>
                    </a:lnTo>
                    <a:lnTo>
                      <a:pt x="65278" y="10541"/>
                    </a:lnTo>
                    <a:lnTo>
                      <a:pt x="63461" y="11353"/>
                    </a:lnTo>
                    <a:lnTo>
                      <a:pt x="63995" y="11658"/>
                    </a:lnTo>
                    <a:lnTo>
                      <a:pt x="64795" y="11049"/>
                    </a:lnTo>
                    <a:lnTo>
                      <a:pt x="64897" y="10795"/>
                    </a:lnTo>
                    <a:lnTo>
                      <a:pt x="65417" y="10541"/>
                    </a:lnTo>
                    <a:lnTo>
                      <a:pt x="67970" y="9271"/>
                    </a:lnTo>
                    <a:close/>
                  </a:path>
                  <a:path w="73659" h="49529">
                    <a:moveTo>
                      <a:pt x="68287" y="2921"/>
                    </a:moveTo>
                    <a:lnTo>
                      <a:pt x="68122" y="2933"/>
                    </a:lnTo>
                    <a:lnTo>
                      <a:pt x="66636" y="3937"/>
                    </a:lnTo>
                    <a:lnTo>
                      <a:pt x="66636" y="4064"/>
                    </a:lnTo>
                    <a:lnTo>
                      <a:pt x="68287" y="2921"/>
                    </a:lnTo>
                    <a:close/>
                  </a:path>
                  <a:path w="73659" h="49529">
                    <a:moveTo>
                      <a:pt x="68630" y="8064"/>
                    </a:moveTo>
                    <a:lnTo>
                      <a:pt x="65900" y="9398"/>
                    </a:lnTo>
                    <a:lnTo>
                      <a:pt x="65697" y="9613"/>
                    </a:lnTo>
                    <a:lnTo>
                      <a:pt x="68630" y="8064"/>
                    </a:lnTo>
                    <a:close/>
                  </a:path>
                  <a:path w="73659" h="49529">
                    <a:moveTo>
                      <a:pt x="68732" y="11049"/>
                    </a:moveTo>
                    <a:lnTo>
                      <a:pt x="68262" y="11176"/>
                    </a:lnTo>
                    <a:lnTo>
                      <a:pt x="65354" y="12420"/>
                    </a:lnTo>
                    <a:lnTo>
                      <a:pt x="65519" y="12509"/>
                    </a:lnTo>
                    <a:lnTo>
                      <a:pt x="68338" y="11430"/>
                    </a:lnTo>
                    <a:lnTo>
                      <a:pt x="68732" y="11049"/>
                    </a:lnTo>
                    <a:close/>
                  </a:path>
                  <a:path w="73659" h="49529">
                    <a:moveTo>
                      <a:pt x="68961" y="10388"/>
                    </a:moveTo>
                    <a:lnTo>
                      <a:pt x="67411" y="11010"/>
                    </a:lnTo>
                    <a:lnTo>
                      <a:pt x="67017" y="11163"/>
                    </a:lnTo>
                    <a:lnTo>
                      <a:pt x="65151" y="11938"/>
                    </a:lnTo>
                    <a:lnTo>
                      <a:pt x="64909" y="12166"/>
                    </a:lnTo>
                    <a:lnTo>
                      <a:pt x="66535" y="11430"/>
                    </a:lnTo>
                    <a:lnTo>
                      <a:pt x="67411" y="11087"/>
                    </a:lnTo>
                    <a:lnTo>
                      <a:pt x="68961" y="10388"/>
                    </a:lnTo>
                    <a:close/>
                  </a:path>
                  <a:path w="73659" h="49529">
                    <a:moveTo>
                      <a:pt x="69811" y="2540"/>
                    </a:moveTo>
                    <a:lnTo>
                      <a:pt x="68021" y="3556"/>
                    </a:lnTo>
                    <a:lnTo>
                      <a:pt x="64846" y="5575"/>
                    </a:lnTo>
                    <a:lnTo>
                      <a:pt x="64033" y="6096"/>
                    </a:lnTo>
                    <a:lnTo>
                      <a:pt x="64516" y="5842"/>
                    </a:lnTo>
                    <a:lnTo>
                      <a:pt x="65443" y="5334"/>
                    </a:lnTo>
                    <a:lnTo>
                      <a:pt x="65278" y="5448"/>
                    </a:lnTo>
                    <a:lnTo>
                      <a:pt x="66446" y="4826"/>
                    </a:lnTo>
                    <a:lnTo>
                      <a:pt x="65709" y="5359"/>
                    </a:lnTo>
                    <a:lnTo>
                      <a:pt x="66484" y="4826"/>
                    </a:lnTo>
                    <a:lnTo>
                      <a:pt x="66662" y="4699"/>
                    </a:lnTo>
                    <a:lnTo>
                      <a:pt x="69811" y="2540"/>
                    </a:lnTo>
                    <a:close/>
                  </a:path>
                  <a:path w="73659" h="49529">
                    <a:moveTo>
                      <a:pt x="70345" y="6858"/>
                    </a:moveTo>
                    <a:lnTo>
                      <a:pt x="69278" y="7366"/>
                    </a:lnTo>
                    <a:lnTo>
                      <a:pt x="67576" y="8001"/>
                    </a:lnTo>
                    <a:lnTo>
                      <a:pt x="66179" y="8636"/>
                    </a:lnTo>
                    <a:lnTo>
                      <a:pt x="67957" y="7874"/>
                    </a:lnTo>
                    <a:lnTo>
                      <a:pt x="64960" y="9652"/>
                    </a:lnTo>
                    <a:lnTo>
                      <a:pt x="65201" y="9423"/>
                    </a:lnTo>
                    <a:lnTo>
                      <a:pt x="62598" y="10922"/>
                    </a:lnTo>
                    <a:lnTo>
                      <a:pt x="62725" y="10807"/>
                    </a:lnTo>
                    <a:lnTo>
                      <a:pt x="62509" y="10922"/>
                    </a:lnTo>
                    <a:lnTo>
                      <a:pt x="60883" y="12065"/>
                    </a:lnTo>
                    <a:lnTo>
                      <a:pt x="62699" y="11049"/>
                    </a:lnTo>
                    <a:lnTo>
                      <a:pt x="62458" y="11049"/>
                    </a:lnTo>
                    <a:lnTo>
                      <a:pt x="62687" y="10922"/>
                    </a:lnTo>
                    <a:lnTo>
                      <a:pt x="63398" y="10668"/>
                    </a:lnTo>
                    <a:lnTo>
                      <a:pt x="63893" y="10490"/>
                    </a:lnTo>
                    <a:lnTo>
                      <a:pt x="65747" y="9474"/>
                    </a:lnTo>
                    <a:lnTo>
                      <a:pt x="63881" y="10388"/>
                    </a:lnTo>
                    <a:lnTo>
                      <a:pt x="65189" y="9652"/>
                    </a:lnTo>
                    <a:lnTo>
                      <a:pt x="67221" y="8509"/>
                    </a:lnTo>
                    <a:lnTo>
                      <a:pt x="68249" y="8140"/>
                    </a:lnTo>
                    <a:lnTo>
                      <a:pt x="68414" y="8077"/>
                    </a:lnTo>
                    <a:lnTo>
                      <a:pt x="68529" y="7874"/>
                    </a:lnTo>
                    <a:lnTo>
                      <a:pt x="70345" y="6858"/>
                    </a:lnTo>
                    <a:close/>
                  </a:path>
                  <a:path w="73659" h="49529">
                    <a:moveTo>
                      <a:pt x="70650" y="2794"/>
                    </a:moveTo>
                    <a:lnTo>
                      <a:pt x="70269" y="3035"/>
                    </a:lnTo>
                    <a:lnTo>
                      <a:pt x="70472" y="2921"/>
                    </a:lnTo>
                    <a:lnTo>
                      <a:pt x="70650" y="2794"/>
                    </a:lnTo>
                    <a:close/>
                  </a:path>
                  <a:path w="73659" h="49529">
                    <a:moveTo>
                      <a:pt x="70713" y="2679"/>
                    </a:moveTo>
                    <a:lnTo>
                      <a:pt x="70535" y="2768"/>
                    </a:lnTo>
                    <a:lnTo>
                      <a:pt x="70713" y="2679"/>
                    </a:lnTo>
                    <a:close/>
                  </a:path>
                  <a:path w="73659" h="49529">
                    <a:moveTo>
                      <a:pt x="71297" y="2667"/>
                    </a:moveTo>
                    <a:lnTo>
                      <a:pt x="71107" y="2667"/>
                    </a:lnTo>
                    <a:lnTo>
                      <a:pt x="69215" y="3810"/>
                    </a:lnTo>
                    <a:lnTo>
                      <a:pt x="68122" y="4572"/>
                    </a:lnTo>
                    <a:lnTo>
                      <a:pt x="69303" y="3810"/>
                    </a:lnTo>
                    <a:lnTo>
                      <a:pt x="70294" y="3175"/>
                    </a:lnTo>
                    <a:lnTo>
                      <a:pt x="70637" y="3073"/>
                    </a:lnTo>
                    <a:lnTo>
                      <a:pt x="70078" y="3429"/>
                    </a:lnTo>
                    <a:lnTo>
                      <a:pt x="68707" y="4318"/>
                    </a:lnTo>
                    <a:lnTo>
                      <a:pt x="68516" y="4445"/>
                    </a:lnTo>
                    <a:lnTo>
                      <a:pt x="70688" y="3175"/>
                    </a:lnTo>
                    <a:lnTo>
                      <a:pt x="70129" y="3429"/>
                    </a:lnTo>
                    <a:lnTo>
                      <a:pt x="70713" y="3048"/>
                    </a:lnTo>
                    <a:lnTo>
                      <a:pt x="71297" y="2667"/>
                    </a:lnTo>
                    <a:close/>
                  </a:path>
                  <a:path w="73659" h="49529">
                    <a:moveTo>
                      <a:pt x="71577" y="5207"/>
                    </a:moveTo>
                    <a:lnTo>
                      <a:pt x="68046" y="7112"/>
                    </a:lnTo>
                    <a:lnTo>
                      <a:pt x="68910" y="6680"/>
                    </a:lnTo>
                    <a:lnTo>
                      <a:pt x="71577" y="5207"/>
                    </a:lnTo>
                    <a:close/>
                  </a:path>
                  <a:path w="73659" h="49529">
                    <a:moveTo>
                      <a:pt x="71640" y="2197"/>
                    </a:moveTo>
                    <a:lnTo>
                      <a:pt x="71196" y="2400"/>
                    </a:lnTo>
                    <a:lnTo>
                      <a:pt x="70713" y="2679"/>
                    </a:lnTo>
                    <a:lnTo>
                      <a:pt x="71640" y="2197"/>
                    </a:lnTo>
                    <a:close/>
                  </a:path>
                  <a:path w="73659" h="49529">
                    <a:moveTo>
                      <a:pt x="71869" y="4318"/>
                    </a:moveTo>
                    <a:lnTo>
                      <a:pt x="71704" y="4419"/>
                    </a:lnTo>
                    <a:lnTo>
                      <a:pt x="71780" y="4191"/>
                    </a:lnTo>
                    <a:lnTo>
                      <a:pt x="71234" y="4483"/>
                    </a:lnTo>
                    <a:lnTo>
                      <a:pt x="71234" y="4699"/>
                    </a:lnTo>
                    <a:lnTo>
                      <a:pt x="68605" y="6248"/>
                    </a:lnTo>
                    <a:lnTo>
                      <a:pt x="66243" y="7366"/>
                    </a:lnTo>
                    <a:lnTo>
                      <a:pt x="69557" y="5588"/>
                    </a:lnTo>
                    <a:lnTo>
                      <a:pt x="70040" y="5334"/>
                    </a:lnTo>
                    <a:lnTo>
                      <a:pt x="71234" y="4699"/>
                    </a:lnTo>
                    <a:lnTo>
                      <a:pt x="71234" y="4483"/>
                    </a:lnTo>
                    <a:lnTo>
                      <a:pt x="69367" y="5461"/>
                    </a:lnTo>
                    <a:lnTo>
                      <a:pt x="69646" y="5334"/>
                    </a:lnTo>
                    <a:lnTo>
                      <a:pt x="66700" y="6858"/>
                    </a:lnTo>
                    <a:lnTo>
                      <a:pt x="66878" y="6858"/>
                    </a:lnTo>
                    <a:lnTo>
                      <a:pt x="69189" y="5588"/>
                    </a:lnTo>
                    <a:lnTo>
                      <a:pt x="66205" y="7366"/>
                    </a:lnTo>
                    <a:lnTo>
                      <a:pt x="64592" y="8255"/>
                    </a:lnTo>
                    <a:lnTo>
                      <a:pt x="66065" y="7493"/>
                    </a:lnTo>
                    <a:lnTo>
                      <a:pt x="63030" y="9525"/>
                    </a:lnTo>
                    <a:lnTo>
                      <a:pt x="65544" y="8064"/>
                    </a:lnTo>
                    <a:lnTo>
                      <a:pt x="66357" y="7683"/>
                    </a:lnTo>
                    <a:lnTo>
                      <a:pt x="66636" y="7518"/>
                    </a:lnTo>
                    <a:lnTo>
                      <a:pt x="65925" y="7848"/>
                    </a:lnTo>
                    <a:lnTo>
                      <a:pt x="66535" y="7493"/>
                    </a:lnTo>
                    <a:lnTo>
                      <a:pt x="70040" y="5461"/>
                    </a:lnTo>
                    <a:lnTo>
                      <a:pt x="68300" y="6731"/>
                    </a:lnTo>
                    <a:lnTo>
                      <a:pt x="63690" y="9347"/>
                    </a:lnTo>
                    <a:lnTo>
                      <a:pt x="68376" y="6896"/>
                    </a:lnTo>
                    <a:lnTo>
                      <a:pt x="70573" y="5461"/>
                    </a:lnTo>
                    <a:lnTo>
                      <a:pt x="71551" y="4826"/>
                    </a:lnTo>
                    <a:lnTo>
                      <a:pt x="71869" y="4318"/>
                    </a:lnTo>
                    <a:close/>
                  </a:path>
                  <a:path w="73659" h="49529">
                    <a:moveTo>
                      <a:pt x="72364" y="1511"/>
                    </a:moveTo>
                    <a:lnTo>
                      <a:pt x="72161" y="1600"/>
                    </a:lnTo>
                    <a:lnTo>
                      <a:pt x="72326" y="1574"/>
                    </a:lnTo>
                    <a:close/>
                  </a:path>
                  <a:path w="73659" h="49529">
                    <a:moveTo>
                      <a:pt x="72478" y="1143"/>
                    </a:moveTo>
                    <a:lnTo>
                      <a:pt x="71793" y="1358"/>
                    </a:lnTo>
                    <a:lnTo>
                      <a:pt x="71107" y="1993"/>
                    </a:lnTo>
                    <a:lnTo>
                      <a:pt x="70751" y="2260"/>
                    </a:lnTo>
                    <a:lnTo>
                      <a:pt x="69151" y="3289"/>
                    </a:lnTo>
                    <a:lnTo>
                      <a:pt x="68719" y="3733"/>
                    </a:lnTo>
                    <a:lnTo>
                      <a:pt x="71462" y="1943"/>
                    </a:lnTo>
                    <a:lnTo>
                      <a:pt x="72161" y="1600"/>
                    </a:lnTo>
                    <a:lnTo>
                      <a:pt x="71755" y="1663"/>
                    </a:lnTo>
                    <a:lnTo>
                      <a:pt x="72478" y="1143"/>
                    </a:lnTo>
                    <a:close/>
                  </a:path>
                  <a:path w="73659" h="49529">
                    <a:moveTo>
                      <a:pt x="72771" y="127"/>
                    </a:moveTo>
                    <a:lnTo>
                      <a:pt x="72161" y="381"/>
                    </a:lnTo>
                    <a:lnTo>
                      <a:pt x="72174" y="0"/>
                    </a:lnTo>
                    <a:lnTo>
                      <a:pt x="3009" y="36258"/>
                    </a:lnTo>
                    <a:lnTo>
                      <a:pt x="3771" y="35941"/>
                    </a:lnTo>
                    <a:lnTo>
                      <a:pt x="2895" y="36322"/>
                    </a:lnTo>
                    <a:lnTo>
                      <a:pt x="0" y="37465"/>
                    </a:lnTo>
                    <a:lnTo>
                      <a:pt x="2413" y="36537"/>
                    </a:lnTo>
                    <a:lnTo>
                      <a:pt x="2222" y="36626"/>
                    </a:lnTo>
                    <a:lnTo>
                      <a:pt x="2565" y="36487"/>
                    </a:lnTo>
                    <a:lnTo>
                      <a:pt x="3009" y="36322"/>
                    </a:lnTo>
                    <a:lnTo>
                      <a:pt x="3390" y="36169"/>
                    </a:lnTo>
                    <a:lnTo>
                      <a:pt x="3695" y="36068"/>
                    </a:lnTo>
                    <a:lnTo>
                      <a:pt x="3860" y="35991"/>
                    </a:lnTo>
                    <a:lnTo>
                      <a:pt x="4635" y="35687"/>
                    </a:lnTo>
                    <a:lnTo>
                      <a:pt x="7607" y="34544"/>
                    </a:lnTo>
                    <a:lnTo>
                      <a:pt x="4521" y="35687"/>
                    </a:lnTo>
                    <a:lnTo>
                      <a:pt x="5219" y="35420"/>
                    </a:lnTo>
                    <a:lnTo>
                      <a:pt x="4457" y="35687"/>
                    </a:lnTo>
                    <a:lnTo>
                      <a:pt x="7061" y="34671"/>
                    </a:lnTo>
                    <a:lnTo>
                      <a:pt x="5689" y="35229"/>
                    </a:lnTo>
                    <a:lnTo>
                      <a:pt x="7137" y="34671"/>
                    </a:lnTo>
                    <a:lnTo>
                      <a:pt x="8255" y="34251"/>
                    </a:lnTo>
                    <a:lnTo>
                      <a:pt x="67576" y="3048"/>
                    </a:lnTo>
                    <a:lnTo>
                      <a:pt x="65570" y="4572"/>
                    </a:lnTo>
                    <a:lnTo>
                      <a:pt x="66027" y="4318"/>
                    </a:lnTo>
                    <a:lnTo>
                      <a:pt x="66802" y="3683"/>
                    </a:lnTo>
                    <a:lnTo>
                      <a:pt x="67919" y="3048"/>
                    </a:lnTo>
                    <a:lnTo>
                      <a:pt x="68122" y="2921"/>
                    </a:lnTo>
                    <a:lnTo>
                      <a:pt x="68287" y="2921"/>
                    </a:lnTo>
                    <a:lnTo>
                      <a:pt x="68656" y="2667"/>
                    </a:lnTo>
                    <a:lnTo>
                      <a:pt x="66929" y="3937"/>
                    </a:lnTo>
                    <a:lnTo>
                      <a:pt x="68160" y="3175"/>
                    </a:lnTo>
                    <a:lnTo>
                      <a:pt x="66459" y="4419"/>
                    </a:lnTo>
                    <a:lnTo>
                      <a:pt x="68554" y="3175"/>
                    </a:lnTo>
                    <a:lnTo>
                      <a:pt x="68986" y="2921"/>
                    </a:lnTo>
                    <a:lnTo>
                      <a:pt x="69354" y="2667"/>
                    </a:lnTo>
                    <a:lnTo>
                      <a:pt x="72428" y="381"/>
                    </a:lnTo>
                    <a:lnTo>
                      <a:pt x="72771" y="127"/>
                    </a:lnTo>
                    <a:close/>
                  </a:path>
                  <a:path w="73659" h="49529">
                    <a:moveTo>
                      <a:pt x="73126" y="2413"/>
                    </a:moveTo>
                    <a:lnTo>
                      <a:pt x="72364" y="2667"/>
                    </a:lnTo>
                    <a:lnTo>
                      <a:pt x="71437" y="3048"/>
                    </a:lnTo>
                    <a:lnTo>
                      <a:pt x="63106" y="8001"/>
                    </a:lnTo>
                    <a:lnTo>
                      <a:pt x="59055" y="10414"/>
                    </a:lnTo>
                    <a:lnTo>
                      <a:pt x="58864" y="10414"/>
                    </a:lnTo>
                    <a:lnTo>
                      <a:pt x="58978" y="10160"/>
                    </a:lnTo>
                    <a:lnTo>
                      <a:pt x="59778" y="9398"/>
                    </a:lnTo>
                    <a:lnTo>
                      <a:pt x="61912" y="8128"/>
                    </a:lnTo>
                    <a:lnTo>
                      <a:pt x="62826" y="7620"/>
                    </a:lnTo>
                    <a:lnTo>
                      <a:pt x="62750" y="7874"/>
                    </a:lnTo>
                    <a:lnTo>
                      <a:pt x="61556" y="8509"/>
                    </a:lnTo>
                    <a:lnTo>
                      <a:pt x="61125" y="9017"/>
                    </a:lnTo>
                    <a:lnTo>
                      <a:pt x="62826" y="7874"/>
                    </a:lnTo>
                    <a:lnTo>
                      <a:pt x="63322" y="7620"/>
                    </a:lnTo>
                    <a:lnTo>
                      <a:pt x="63817" y="7366"/>
                    </a:lnTo>
                    <a:lnTo>
                      <a:pt x="62572" y="8128"/>
                    </a:lnTo>
                    <a:lnTo>
                      <a:pt x="63106" y="8001"/>
                    </a:lnTo>
                    <a:lnTo>
                      <a:pt x="64109" y="7366"/>
                    </a:lnTo>
                    <a:lnTo>
                      <a:pt x="64719" y="6985"/>
                    </a:lnTo>
                    <a:lnTo>
                      <a:pt x="67348" y="5334"/>
                    </a:lnTo>
                    <a:lnTo>
                      <a:pt x="66535" y="5715"/>
                    </a:lnTo>
                    <a:lnTo>
                      <a:pt x="68516" y="4445"/>
                    </a:lnTo>
                    <a:lnTo>
                      <a:pt x="66459" y="5715"/>
                    </a:lnTo>
                    <a:lnTo>
                      <a:pt x="64414" y="6985"/>
                    </a:lnTo>
                    <a:lnTo>
                      <a:pt x="65239" y="6350"/>
                    </a:lnTo>
                    <a:lnTo>
                      <a:pt x="66725" y="5207"/>
                    </a:lnTo>
                    <a:lnTo>
                      <a:pt x="64770" y="6350"/>
                    </a:lnTo>
                    <a:lnTo>
                      <a:pt x="66878" y="5080"/>
                    </a:lnTo>
                    <a:lnTo>
                      <a:pt x="70269" y="3035"/>
                    </a:lnTo>
                    <a:lnTo>
                      <a:pt x="68986" y="3683"/>
                    </a:lnTo>
                    <a:lnTo>
                      <a:pt x="66675" y="5080"/>
                    </a:lnTo>
                    <a:lnTo>
                      <a:pt x="67551" y="4318"/>
                    </a:lnTo>
                    <a:lnTo>
                      <a:pt x="64490" y="6248"/>
                    </a:lnTo>
                    <a:lnTo>
                      <a:pt x="58178" y="10414"/>
                    </a:lnTo>
                    <a:lnTo>
                      <a:pt x="57200" y="10922"/>
                    </a:lnTo>
                    <a:lnTo>
                      <a:pt x="59524" y="9398"/>
                    </a:lnTo>
                    <a:lnTo>
                      <a:pt x="52971" y="13462"/>
                    </a:lnTo>
                    <a:lnTo>
                      <a:pt x="54495" y="12446"/>
                    </a:lnTo>
                    <a:lnTo>
                      <a:pt x="57327" y="10414"/>
                    </a:lnTo>
                    <a:lnTo>
                      <a:pt x="57759" y="10033"/>
                    </a:lnTo>
                    <a:lnTo>
                      <a:pt x="57188" y="10414"/>
                    </a:lnTo>
                    <a:lnTo>
                      <a:pt x="54102" y="12446"/>
                    </a:lnTo>
                    <a:lnTo>
                      <a:pt x="55587" y="11303"/>
                    </a:lnTo>
                    <a:lnTo>
                      <a:pt x="57708" y="9906"/>
                    </a:lnTo>
                    <a:lnTo>
                      <a:pt x="57861" y="9906"/>
                    </a:lnTo>
                    <a:lnTo>
                      <a:pt x="58089" y="9652"/>
                    </a:lnTo>
                    <a:lnTo>
                      <a:pt x="18567" y="30327"/>
                    </a:lnTo>
                    <a:lnTo>
                      <a:pt x="20662" y="29502"/>
                    </a:lnTo>
                    <a:lnTo>
                      <a:pt x="21336" y="29235"/>
                    </a:lnTo>
                    <a:lnTo>
                      <a:pt x="23914" y="28321"/>
                    </a:lnTo>
                    <a:lnTo>
                      <a:pt x="23266" y="28575"/>
                    </a:lnTo>
                    <a:lnTo>
                      <a:pt x="18427" y="30403"/>
                    </a:lnTo>
                    <a:lnTo>
                      <a:pt x="18300" y="30480"/>
                    </a:lnTo>
                    <a:lnTo>
                      <a:pt x="15862" y="31369"/>
                    </a:lnTo>
                    <a:lnTo>
                      <a:pt x="16103" y="31242"/>
                    </a:lnTo>
                    <a:lnTo>
                      <a:pt x="15786" y="31369"/>
                    </a:lnTo>
                    <a:lnTo>
                      <a:pt x="9740" y="33731"/>
                    </a:lnTo>
                    <a:lnTo>
                      <a:pt x="10325" y="33528"/>
                    </a:lnTo>
                    <a:lnTo>
                      <a:pt x="8699" y="34163"/>
                    </a:lnTo>
                    <a:lnTo>
                      <a:pt x="10502" y="33528"/>
                    </a:lnTo>
                    <a:lnTo>
                      <a:pt x="17907" y="30734"/>
                    </a:lnTo>
                    <a:lnTo>
                      <a:pt x="18681" y="30530"/>
                    </a:lnTo>
                    <a:lnTo>
                      <a:pt x="17145" y="31115"/>
                    </a:lnTo>
                    <a:lnTo>
                      <a:pt x="18859" y="30480"/>
                    </a:lnTo>
                    <a:lnTo>
                      <a:pt x="19507" y="30251"/>
                    </a:lnTo>
                    <a:lnTo>
                      <a:pt x="15163" y="31927"/>
                    </a:lnTo>
                    <a:lnTo>
                      <a:pt x="15163" y="34036"/>
                    </a:lnTo>
                    <a:lnTo>
                      <a:pt x="14630" y="34353"/>
                    </a:lnTo>
                    <a:lnTo>
                      <a:pt x="14465" y="34417"/>
                    </a:lnTo>
                    <a:lnTo>
                      <a:pt x="13233" y="34925"/>
                    </a:lnTo>
                    <a:lnTo>
                      <a:pt x="15163" y="34036"/>
                    </a:lnTo>
                    <a:lnTo>
                      <a:pt x="15163" y="31927"/>
                    </a:lnTo>
                    <a:lnTo>
                      <a:pt x="13627" y="32512"/>
                    </a:lnTo>
                    <a:lnTo>
                      <a:pt x="13995" y="32385"/>
                    </a:lnTo>
                    <a:lnTo>
                      <a:pt x="12750" y="32893"/>
                    </a:lnTo>
                    <a:lnTo>
                      <a:pt x="12509" y="32905"/>
                    </a:lnTo>
                    <a:lnTo>
                      <a:pt x="9499" y="34036"/>
                    </a:lnTo>
                    <a:lnTo>
                      <a:pt x="11912" y="33147"/>
                    </a:lnTo>
                    <a:lnTo>
                      <a:pt x="9969" y="33959"/>
                    </a:lnTo>
                    <a:lnTo>
                      <a:pt x="9880" y="34290"/>
                    </a:lnTo>
                    <a:lnTo>
                      <a:pt x="10972" y="37211"/>
                    </a:lnTo>
                    <a:lnTo>
                      <a:pt x="10731" y="37363"/>
                    </a:lnTo>
                    <a:lnTo>
                      <a:pt x="6858" y="39281"/>
                    </a:lnTo>
                    <a:lnTo>
                      <a:pt x="4673" y="35890"/>
                    </a:lnTo>
                    <a:lnTo>
                      <a:pt x="2959" y="36537"/>
                    </a:lnTo>
                    <a:lnTo>
                      <a:pt x="2730" y="36626"/>
                    </a:lnTo>
                    <a:lnTo>
                      <a:pt x="2959" y="36550"/>
                    </a:lnTo>
                    <a:lnTo>
                      <a:pt x="4813" y="40309"/>
                    </a:lnTo>
                    <a:lnTo>
                      <a:pt x="6604" y="39458"/>
                    </a:lnTo>
                    <a:lnTo>
                      <a:pt x="5829" y="39865"/>
                    </a:lnTo>
                    <a:lnTo>
                      <a:pt x="5626" y="39966"/>
                    </a:lnTo>
                    <a:lnTo>
                      <a:pt x="5867" y="39865"/>
                    </a:lnTo>
                    <a:lnTo>
                      <a:pt x="6680" y="39458"/>
                    </a:lnTo>
                    <a:lnTo>
                      <a:pt x="7035" y="39281"/>
                    </a:lnTo>
                    <a:lnTo>
                      <a:pt x="12687" y="36461"/>
                    </a:lnTo>
                    <a:lnTo>
                      <a:pt x="14262" y="35623"/>
                    </a:lnTo>
                    <a:lnTo>
                      <a:pt x="14630" y="35433"/>
                    </a:lnTo>
                    <a:lnTo>
                      <a:pt x="15913" y="34798"/>
                    </a:lnTo>
                    <a:lnTo>
                      <a:pt x="17183" y="34163"/>
                    </a:lnTo>
                    <a:lnTo>
                      <a:pt x="19481" y="33020"/>
                    </a:lnTo>
                    <a:lnTo>
                      <a:pt x="20027" y="32766"/>
                    </a:lnTo>
                    <a:lnTo>
                      <a:pt x="18707" y="33528"/>
                    </a:lnTo>
                    <a:lnTo>
                      <a:pt x="19697" y="33020"/>
                    </a:lnTo>
                    <a:lnTo>
                      <a:pt x="18516" y="33655"/>
                    </a:lnTo>
                    <a:lnTo>
                      <a:pt x="19748" y="33020"/>
                    </a:lnTo>
                    <a:lnTo>
                      <a:pt x="20256" y="32766"/>
                    </a:lnTo>
                    <a:lnTo>
                      <a:pt x="24269" y="30734"/>
                    </a:lnTo>
                    <a:lnTo>
                      <a:pt x="24511" y="30607"/>
                    </a:lnTo>
                    <a:lnTo>
                      <a:pt x="24104" y="30734"/>
                    </a:lnTo>
                    <a:lnTo>
                      <a:pt x="25654" y="29845"/>
                    </a:lnTo>
                    <a:lnTo>
                      <a:pt x="23495" y="30784"/>
                    </a:lnTo>
                    <a:lnTo>
                      <a:pt x="18796" y="33020"/>
                    </a:lnTo>
                    <a:lnTo>
                      <a:pt x="18542" y="33147"/>
                    </a:lnTo>
                    <a:lnTo>
                      <a:pt x="18072" y="33375"/>
                    </a:lnTo>
                    <a:lnTo>
                      <a:pt x="17805" y="33515"/>
                    </a:lnTo>
                    <a:lnTo>
                      <a:pt x="18364" y="33274"/>
                    </a:lnTo>
                    <a:lnTo>
                      <a:pt x="16611" y="34163"/>
                    </a:lnTo>
                    <a:lnTo>
                      <a:pt x="17475" y="33655"/>
                    </a:lnTo>
                    <a:lnTo>
                      <a:pt x="17665" y="33528"/>
                    </a:lnTo>
                    <a:lnTo>
                      <a:pt x="15836" y="34429"/>
                    </a:lnTo>
                    <a:lnTo>
                      <a:pt x="15494" y="34594"/>
                    </a:lnTo>
                    <a:lnTo>
                      <a:pt x="15278" y="34721"/>
                    </a:lnTo>
                    <a:lnTo>
                      <a:pt x="13563" y="35433"/>
                    </a:lnTo>
                    <a:lnTo>
                      <a:pt x="14351" y="35052"/>
                    </a:lnTo>
                    <a:lnTo>
                      <a:pt x="17741" y="33401"/>
                    </a:lnTo>
                    <a:lnTo>
                      <a:pt x="14008" y="35052"/>
                    </a:lnTo>
                    <a:lnTo>
                      <a:pt x="14274" y="34925"/>
                    </a:lnTo>
                    <a:lnTo>
                      <a:pt x="14541" y="34798"/>
                    </a:lnTo>
                    <a:lnTo>
                      <a:pt x="15328" y="34417"/>
                    </a:lnTo>
                    <a:lnTo>
                      <a:pt x="18478" y="32893"/>
                    </a:lnTo>
                    <a:lnTo>
                      <a:pt x="15036" y="34417"/>
                    </a:lnTo>
                    <a:lnTo>
                      <a:pt x="16662" y="33489"/>
                    </a:lnTo>
                    <a:lnTo>
                      <a:pt x="13868" y="34798"/>
                    </a:lnTo>
                    <a:lnTo>
                      <a:pt x="14617" y="34417"/>
                    </a:lnTo>
                    <a:lnTo>
                      <a:pt x="14795" y="34328"/>
                    </a:lnTo>
                    <a:lnTo>
                      <a:pt x="14922" y="34277"/>
                    </a:lnTo>
                    <a:lnTo>
                      <a:pt x="16814" y="33401"/>
                    </a:lnTo>
                    <a:lnTo>
                      <a:pt x="16662" y="33489"/>
                    </a:lnTo>
                    <a:lnTo>
                      <a:pt x="17741" y="33020"/>
                    </a:lnTo>
                    <a:lnTo>
                      <a:pt x="17462" y="33020"/>
                    </a:lnTo>
                    <a:lnTo>
                      <a:pt x="22796" y="30607"/>
                    </a:lnTo>
                    <a:lnTo>
                      <a:pt x="24091" y="29845"/>
                    </a:lnTo>
                    <a:lnTo>
                      <a:pt x="16065" y="33515"/>
                    </a:lnTo>
                    <a:lnTo>
                      <a:pt x="17487" y="32766"/>
                    </a:lnTo>
                    <a:lnTo>
                      <a:pt x="16344" y="33185"/>
                    </a:lnTo>
                    <a:lnTo>
                      <a:pt x="16078" y="33274"/>
                    </a:lnTo>
                    <a:lnTo>
                      <a:pt x="17183" y="32766"/>
                    </a:lnTo>
                    <a:lnTo>
                      <a:pt x="15684" y="33401"/>
                    </a:lnTo>
                    <a:lnTo>
                      <a:pt x="16256" y="33147"/>
                    </a:lnTo>
                    <a:lnTo>
                      <a:pt x="18008" y="32385"/>
                    </a:lnTo>
                    <a:lnTo>
                      <a:pt x="18300" y="32258"/>
                    </a:lnTo>
                    <a:lnTo>
                      <a:pt x="20624" y="31242"/>
                    </a:lnTo>
                    <a:lnTo>
                      <a:pt x="21120" y="31026"/>
                    </a:lnTo>
                    <a:lnTo>
                      <a:pt x="21793" y="30607"/>
                    </a:lnTo>
                    <a:lnTo>
                      <a:pt x="21653" y="30670"/>
                    </a:lnTo>
                    <a:lnTo>
                      <a:pt x="20447" y="31165"/>
                    </a:lnTo>
                    <a:lnTo>
                      <a:pt x="19621" y="31534"/>
                    </a:lnTo>
                    <a:lnTo>
                      <a:pt x="18008" y="32258"/>
                    </a:lnTo>
                    <a:lnTo>
                      <a:pt x="18097" y="32118"/>
                    </a:lnTo>
                    <a:lnTo>
                      <a:pt x="19913" y="31369"/>
                    </a:lnTo>
                    <a:lnTo>
                      <a:pt x="20167" y="31318"/>
                    </a:lnTo>
                    <a:lnTo>
                      <a:pt x="20447" y="31242"/>
                    </a:lnTo>
                    <a:lnTo>
                      <a:pt x="20256" y="31242"/>
                    </a:lnTo>
                    <a:lnTo>
                      <a:pt x="22656" y="30226"/>
                    </a:lnTo>
                    <a:lnTo>
                      <a:pt x="26314" y="28702"/>
                    </a:lnTo>
                    <a:lnTo>
                      <a:pt x="22542" y="30226"/>
                    </a:lnTo>
                    <a:lnTo>
                      <a:pt x="20243" y="31115"/>
                    </a:lnTo>
                    <a:lnTo>
                      <a:pt x="19672" y="31242"/>
                    </a:lnTo>
                    <a:lnTo>
                      <a:pt x="22491" y="30226"/>
                    </a:lnTo>
                    <a:lnTo>
                      <a:pt x="23698" y="29718"/>
                    </a:lnTo>
                    <a:lnTo>
                      <a:pt x="24828" y="29210"/>
                    </a:lnTo>
                    <a:lnTo>
                      <a:pt x="23787" y="29591"/>
                    </a:lnTo>
                    <a:lnTo>
                      <a:pt x="23355" y="29718"/>
                    </a:lnTo>
                    <a:lnTo>
                      <a:pt x="23660" y="29591"/>
                    </a:lnTo>
                    <a:lnTo>
                      <a:pt x="21196" y="29603"/>
                    </a:lnTo>
                    <a:lnTo>
                      <a:pt x="23660" y="29591"/>
                    </a:lnTo>
                    <a:lnTo>
                      <a:pt x="25488" y="28829"/>
                    </a:lnTo>
                    <a:lnTo>
                      <a:pt x="26098" y="28575"/>
                    </a:lnTo>
                    <a:lnTo>
                      <a:pt x="25387" y="28829"/>
                    </a:lnTo>
                    <a:lnTo>
                      <a:pt x="26022" y="28575"/>
                    </a:lnTo>
                    <a:lnTo>
                      <a:pt x="26657" y="28321"/>
                    </a:lnTo>
                    <a:lnTo>
                      <a:pt x="29222" y="27305"/>
                    </a:lnTo>
                    <a:lnTo>
                      <a:pt x="28321" y="27686"/>
                    </a:lnTo>
                    <a:lnTo>
                      <a:pt x="28232" y="27813"/>
                    </a:lnTo>
                    <a:lnTo>
                      <a:pt x="29527" y="27305"/>
                    </a:lnTo>
                    <a:lnTo>
                      <a:pt x="31153" y="26670"/>
                    </a:lnTo>
                    <a:lnTo>
                      <a:pt x="31483" y="26543"/>
                    </a:lnTo>
                    <a:lnTo>
                      <a:pt x="31953" y="26352"/>
                    </a:lnTo>
                    <a:lnTo>
                      <a:pt x="31102" y="26670"/>
                    </a:lnTo>
                    <a:lnTo>
                      <a:pt x="31419" y="26543"/>
                    </a:lnTo>
                    <a:lnTo>
                      <a:pt x="32385" y="26162"/>
                    </a:lnTo>
                    <a:lnTo>
                      <a:pt x="31280" y="26543"/>
                    </a:lnTo>
                    <a:lnTo>
                      <a:pt x="32321" y="26162"/>
                    </a:lnTo>
                    <a:lnTo>
                      <a:pt x="33324" y="25781"/>
                    </a:lnTo>
                    <a:lnTo>
                      <a:pt x="34353" y="25400"/>
                    </a:lnTo>
                    <a:lnTo>
                      <a:pt x="34734" y="25273"/>
                    </a:lnTo>
                    <a:lnTo>
                      <a:pt x="35712" y="24904"/>
                    </a:lnTo>
                    <a:lnTo>
                      <a:pt x="35077" y="25349"/>
                    </a:lnTo>
                    <a:lnTo>
                      <a:pt x="35953" y="24892"/>
                    </a:lnTo>
                    <a:lnTo>
                      <a:pt x="36766" y="24472"/>
                    </a:lnTo>
                    <a:lnTo>
                      <a:pt x="37147" y="24257"/>
                    </a:lnTo>
                    <a:lnTo>
                      <a:pt x="37693" y="24003"/>
                    </a:lnTo>
                    <a:lnTo>
                      <a:pt x="38354" y="23698"/>
                    </a:lnTo>
                    <a:lnTo>
                      <a:pt x="37820" y="23914"/>
                    </a:lnTo>
                    <a:lnTo>
                      <a:pt x="38430" y="23622"/>
                    </a:lnTo>
                    <a:lnTo>
                      <a:pt x="40652" y="22479"/>
                    </a:lnTo>
                    <a:lnTo>
                      <a:pt x="41567" y="22009"/>
                    </a:lnTo>
                    <a:lnTo>
                      <a:pt x="39700" y="22923"/>
                    </a:lnTo>
                    <a:lnTo>
                      <a:pt x="40398" y="22555"/>
                    </a:lnTo>
                    <a:lnTo>
                      <a:pt x="42252" y="21640"/>
                    </a:lnTo>
                    <a:lnTo>
                      <a:pt x="40843" y="22326"/>
                    </a:lnTo>
                    <a:lnTo>
                      <a:pt x="42532" y="21437"/>
                    </a:lnTo>
                    <a:lnTo>
                      <a:pt x="42773" y="21336"/>
                    </a:lnTo>
                    <a:lnTo>
                      <a:pt x="42900" y="21259"/>
                    </a:lnTo>
                    <a:lnTo>
                      <a:pt x="43129" y="21183"/>
                    </a:lnTo>
                    <a:lnTo>
                      <a:pt x="43522" y="20967"/>
                    </a:lnTo>
                    <a:lnTo>
                      <a:pt x="42964" y="21221"/>
                    </a:lnTo>
                    <a:lnTo>
                      <a:pt x="43218" y="21082"/>
                    </a:lnTo>
                    <a:lnTo>
                      <a:pt x="43637" y="20853"/>
                    </a:lnTo>
                    <a:lnTo>
                      <a:pt x="43802" y="20777"/>
                    </a:lnTo>
                    <a:lnTo>
                      <a:pt x="43980" y="20675"/>
                    </a:lnTo>
                    <a:lnTo>
                      <a:pt x="44157" y="20586"/>
                    </a:lnTo>
                    <a:lnTo>
                      <a:pt x="44869" y="20205"/>
                    </a:lnTo>
                    <a:lnTo>
                      <a:pt x="44691" y="20281"/>
                    </a:lnTo>
                    <a:lnTo>
                      <a:pt x="48983" y="18034"/>
                    </a:lnTo>
                    <a:lnTo>
                      <a:pt x="44475" y="20358"/>
                    </a:lnTo>
                    <a:lnTo>
                      <a:pt x="44208" y="20459"/>
                    </a:lnTo>
                    <a:lnTo>
                      <a:pt x="44069" y="20510"/>
                    </a:lnTo>
                    <a:lnTo>
                      <a:pt x="44780" y="20116"/>
                    </a:lnTo>
                    <a:lnTo>
                      <a:pt x="43865" y="20574"/>
                    </a:lnTo>
                    <a:lnTo>
                      <a:pt x="43561" y="20726"/>
                    </a:lnTo>
                    <a:lnTo>
                      <a:pt x="43751" y="20662"/>
                    </a:lnTo>
                    <a:lnTo>
                      <a:pt x="43484" y="20764"/>
                    </a:lnTo>
                    <a:lnTo>
                      <a:pt x="43116" y="20955"/>
                    </a:lnTo>
                    <a:lnTo>
                      <a:pt x="43408" y="20840"/>
                    </a:lnTo>
                    <a:lnTo>
                      <a:pt x="43205" y="20955"/>
                    </a:lnTo>
                    <a:lnTo>
                      <a:pt x="42887" y="21082"/>
                    </a:lnTo>
                    <a:lnTo>
                      <a:pt x="43129" y="20993"/>
                    </a:lnTo>
                    <a:lnTo>
                      <a:pt x="42938" y="21082"/>
                    </a:lnTo>
                    <a:lnTo>
                      <a:pt x="42481" y="21336"/>
                    </a:lnTo>
                    <a:lnTo>
                      <a:pt x="42024" y="21564"/>
                    </a:lnTo>
                    <a:lnTo>
                      <a:pt x="41440" y="21856"/>
                    </a:lnTo>
                    <a:lnTo>
                      <a:pt x="40335" y="22440"/>
                    </a:lnTo>
                    <a:lnTo>
                      <a:pt x="40132" y="22542"/>
                    </a:lnTo>
                    <a:lnTo>
                      <a:pt x="39992" y="22606"/>
                    </a:lnTo>
                    <a:lnTo>
                      <a:pt x="40309" y="22428"/>
                    </a:lnTo>
                    <a:lnTo>
                      <a:pt x="39458" y="22860"/>
                    </a:lnTo>
                    <a:lnTo>
                      <a:pt x="38442" y="23431"/>
                    </a:lnTo>
                    <a:lnTo>
                      <a:pt x="36868" y="24257"/>
                    </a:lnTo>
                    <a:lnTo>
                      <a:pt x="36283" y="24561"/>
                    </a:lnTo>
                    <a:lnTo>
                      <a:pt x="36525" y="24409"/>
                    </a:lnTo>
                    <a:lnTo>
                      <a:pt x="37071" y="24066"/>
                    </a:lnTo>
                    <a:lnTo>
                      <a:pt x="39027" y="22707"/>
                    </a:lnTo>
                    <a:lnTo>
                      <a:pt x="32537" y="25222"/>
                    </a:lnTo>
                    <a:lnTo>
                      <a:pt x="33693" y="24765"/>
                    </a:lnTo>
                    <a:lnTo>
                      <a:pt x="32296" y="25273"/>
                    </a:lnTo>
                    <a:lnTo>
                      <a:pt x="32486" y="25184"/>
                    </a:lnTo>
                    <a:lnTo>
                      <a:pt x="37769" y="23114"/>
                    </a:lnTo>
                    <a:lnTo>
                      <a:pt x="39116" y="22606"/>
                    </a:lnTo>
                    <a:lnTo>
                      <a:pt x="39357" y="22453"/>
                    </a:lnTo>
                    <a:lnTo>
                      <a:pt x="37630" y="23114"/>
                    </a:lnTo>
                    <a:lnTo>
                      <a:pt x="37947" y="22987"/>
                    </a:lnTo>
                    <a:lnTo>
                      <a:pt x="39344" y="22453"/>
                    </a:lnTo>
                    <a:lnTo>
                      <a:pt x="38150" y="22860"/>
                    </a:lnTo>
                    <a:lnTo>
                      <a:pt x="38481" y="22733"/>
                    </a:lnTo>
                    <a:lnTo>
                      <a:pt x="37947" y="22860"/>
                    </a:lnTo>
                    <a:lnTo>
                      <a:pt x="41363" y="21107"/>
                    </a:lnTo>
                    <a:lnTo>
                      <a:pt x="43294" y="19812"/>
                    </a:lnTo>
                    <a:lnTo>
                      <a:pt x="41440" y="21082"/>
                    </a:lnTo>
                    <a:lnTo>
                      <a:pt x="39751" y="22186"/>
                    </a:lnTo>
                    <a:lnTo>
                      <a:pt x="39941" y="22098"/>
                    </a:lnTo>
                    <a:lnTo>
                      <a:pt x="39700" y="22225"/>
                    </a:lnTo>
                    <a:lnTo>
                      <a:pt x="38481" y="22733"/>
                    </a:lnTo>
                    <a:lnTo>
                      <a:pt x="39509" y="22339"/>
                    </a:lnTo>
                    <a:lnTo>
                      <a:pt x="39725" y="22225"/>
                    </a:lnTo>
                    <a:lnTo>
                      <a:pt x="39852" y="22225"/>
                    </a:lnTo>
                    <a:lnTo>
                      <a:pt x="39598" y="22326"/>
                    </a:lnTo>
                    <a:lnTo>
                      <a:pt x="39243" y="22567"/>
                    </a:lnTo>
                    <a:lnTo>
                      <a:pt x="39471" y="22479"/>
                    </a:lnTo>
                    <a:lnTo>
                      <a:pt x="39738" y="22301"/>
                    </a:lnTo>
                    <a:lnTo>
                      <a:pt x="39903" y="22199"/>
                    </a:lnTo>
                    <a:lnTo>
                      <a:pt x="40055" y="22098"/>
                    </a:lnTo>
                    <a:lnTo>
                      <a:pt x="40970" y="21501"/>
                    </a:lnTo>
                    <a:lnTo>
                      <a:pt x="42011" y="20853"/>
                    </a:lnTo>
                    <a:lnTo>
                      <a:pt x="41503" y="21145"/>
                    </a:lnTo>
                    <a:lnTo>
                      <a:pt x="43522" y="19812"/>
                    </a:lnTo>
                    <a:lnTo>
                      <a:pt x="46939" y="17653"/>
                    </a:lnTo>
                    <a:lnTo>
                      <a:pt x="44818" y="19050"/>
                    </a:lnTo>
                    <a:lnTo>
                      <a:pt x="44018" y="19685"/>
                    </a:lnTo>
                    <a:lnTo>
                      <a:pt x="47218" y="17653"/>
                    </a:lnTo>
                    <a:lnTo>
                      <a:pt x="49618" y="16129"/>
                    </a:lnTo>
                    <a:lnTo>
                      <a:pt x="47053" y="17868"/>
                    </a:lnTo>
                    <a:lnTo>
                      <a:pt x="46913" y="17945"/>
                    </a:lnTo>
                    <a:lnTo>
                      <a:pt x="46697" y="18059"/>
                    </a:lnTo>
                    <a:lnTo>
                      <a:pt x="46418" y="18326"/>
                    </a:lnTo>
                    <a:lnTo>
                      <a:pt x="47586" y="17614"/>
                    </a:lnTo>
                    <a:lnTo>
                      <a:pt x="47739" y="17526"/>
                    </a:lnTo>
                    <a:lnTo>
                      <a:pt x="48260" y="17208"/>
                    </a:lnTo>
                    <a:lnTo>
                      <a:pt x="48488" y="17068"/>
                    </a:lnTo>
                    <a:lnTo>
                      <a:pt x="48361" y="17132"/>
                    </a:lnTo>
                    <a:lnTo>
                      <a:pt x="49987" y="16129"/>
                    </a:lnTo>
                    <a:lnTo>
                      <a:pt x="51828" y="14986"/>
                    </a:lnTo>
                    <a:lnTo>
                      <a:pt x="48971" y="16814"/>
                    </a:lnTo>
                    <a:lnTo>
                      <a:pt x="48260" y="17208"/>
                    </a:lnTo>
                    <a:lnTo>
                      <a:pt x="48069" y="17386"/>
                    </a:lnTo>
                    <a:lnTo>
                      <a:pt x="49390" y="16637"/>
                    </a:lnTo>
                    <a:lnTo>
                      <a:pt x="44869" y="19558"/>
                    </a:lnTo>
                    <a:lnTo>
                      <a:pt x="48069" y="17780"/>
                    </a:lnTo>
                    <a:lnTo>
                      <a:pt x="43395" y="20535"/>
                    </a:lnTo>
                    <a:lnTo>
                      <a:pt x="46507" y="18796"/>
                    </a:lnTo>
                    <a:lnTo>
                      <a:pt x="47091" y="18542"/>
                    </a:lnTo>
                    <a:lnTo>
                      <a:pt x="46926" y="18567"/>
                    </a:lnTo>
                    <a:lnTo>
                      <a:pt x="47091" y="18542"/>
                    </a:lnTo>
                    <a:lnTo>
                      <a:pt x="47891" y="18161"/>
                    </a:lnTo>
                    <a:lnTo>
                      <a:pt x="45504" y="19558"/>
                    </a:lnTo>
                    <a:lnTo>
                      <a:pt x="46875" y="18796"/>
                    </a:lnTo>
                    <a:lnTo>
                      <a:pt x="44018" y="20485"/>
                    </a:lnTo>
                    <a:lnTo>
                      <a:pt x="46164" y="19304"/>
                    </a:lnTo>
                    <a:lnTo>
                      <a:pt x="45123" y="19926"/>
                    </a:lnTo>
                    <a:lnTo>
                      <a:pt x="44881" y="20066"/>
                    </a:lnTo>
                    <a:lnTo>
                      <a:pt x="47117" y="18897"/>
                    </a:lnTo>
                    <a:lnTo>
                      <a:pt x="46316" y="19304"/>
                    </a:lnTo>
                    <a:lnTo>
                      <a:pt x="47015" y="18935"/>
                    </a:lnTo>
                    <a:lnTo>
                      <a:pt x="47231" y="18796"/>
                    </a:lnTo>
                    <a:lnTo>
                      <a:pt x="48488" y="18161"/>
                    </a:lnTo>
                    <a:lnTo>
                      <a:pt x="49237" y="17780"/>
                    </a:lnTo>
                    <a:lnTo>
                      <a:pt x="50749" y="17018"/>
                    </a:lnTo>
                    <a:lnTo>
                      <a:pt x="51231" y="16789"/>
                    </a:lnTo>
                    <a:lnTo>
                      <a:pt x="52539" y="16116"/>
                    </a:lnTo>
                    <a:lnTo>
                      <a:pt x="54762" y="14986"/>
                    </a:lnTo>
                    <a:lnTo>
                      <a:pt x="55892" y="14427"/>
                    </a:lnTo>
                    <a:lnTo>
                      <a:pt x="56045" y="14300"/>
                    </a:lnTo>
                    <a:lnTo>
                      <a:pt x="55981" y="14503"/>
                    </a:lnTo>
                    <a:lnTo>
                      <a:pt x="56222" y="14376"/>
                    </a:lnTo>
                    <a:lnTo>
                      <a:pt x="56527" y="14097"/>
                    </a:lnTo>
                    <a:lnTo>
                      <a:pt x="57785" y="13462"/>
                    </a:lnTo>
                    <a:lnTo>
                      <a:pt x="57645" y="13474"/>
                    </a:lnTo>
                    <a:lnTo>
                      <a:pt x="56680" y="13970"/>
                    </a:lnTo>
                    <a:lnTo>
                      <a:pt x="57378" y="13601"/>
                    </a:lnTo>
                    <a:lnTo>
                      <a:pt x="56337" y="14097"/>
                    </a:lnTo>
                    <a:lnTo>
                      <a:pt x="56642" y="13995"/>
                    </a:lnTo>
                    <a:lnTo>
                      <a:pt x="56324" y="14160"/>
                    </a:lnTo>
                    <a:lnTo>
                      <a:pt x="57632" y="13462"/>
                    </a:lnTo>
                    <a:lnTo>
                      <a:pt x="58115" y="13208"/>
                    </a:lnTo>
                    <a:lnTo>
                      <a:pt x="61950" y="11176"/>
                    </a:lnTo>
                    <a:lnTo>
                      <a:pt x="57912" y="13208"/>
                    </a:lnTo>
                    <a:lnTo>
                      <a:pt x="58483" y="12827"/>
                    </a:lnTo>
                    <a:lnTo>
                      <a:pt x="59537" y="12217"/>
                    </a:lnTo>
                    <a:lnTo>
                      <a:pt x="61137" y="11303"/>
                    </a:lnTo>
                    <a:lnTo>
                      <a:pt x="60947" y="11303"/>
                    </a:lnTo>
                    <a:lnTo>
                      <a:pt x="58229" y="12827"/>
                    </a:lnTo>
                    <a:lnTo>
                      <a:pt x="58851" y="12446"/>
                    </a:lnTo>
                    <a:lnTo>
                      <a:pt x="60477" y="11430"/>
                    </a:lnTo>
                    <a:lnTo>
                      <a:pt x="58712" y="12446"/>
                    </a:lnTo>
                    <a:lnTo>
                      <a:pt x="59042" y="12192"/>
                    </a:lnTo>
                    <a:lnTo>
                      <a:pt x="59232" y="12052"/>
                    </a:lnTo>
                    <a:lnTo>
                      <a:pt x="58991" y="12192"/>
                    </a:lnTo>
                    <a:lnTo>
                      <a:pt x="59283" y="12001"/>
                    </a:lnTo>
                    <a:lnTo>
                      <a:pt x="59410" y="11938"/>
                    </a:lnTo>
                    <a:lnTo>
                      <a:pt x="60032" y="11557"/>
                    </a:lnTo>
                    <a:lnTo>
                      <a:pt x="60502" y="11303"/>
                    </a:lnTo>
                    <a:lnTo>
                      <a:pt x="63512" y="9652"/>
                    </a:lnTo>
                    <a:lnTo>
                      <a:pt x="63004" y="10033"/>
                    </a:lnTo>
                    <a:lnTo>
                      <a:pt x="64427" y="9271"/>
                    </a:lnTo>
                    <a:lnTo>
                      <a:pt x="66929" y="7924"/>
                    </a:lnTo>
                    <a:lnTo>
                      <a:pt x="65709" y="8648"/>
                    </a:lnTo>
                    <a:lnTo>
                      <a:pt x="66357" y="8331"/>
                    </a:lnTo>
                    <a:lnTo>
                      <a:pt x="67094" y="7848"/>
                    </a:lnTo>
                    <a:lnTo>
                      <a:pt x="69621" y="6477"/>
                    </a:lnTo>
                    <a:lnTo>
                      <a:pt x="68110" y="7112"/>
                    </a:lnTo>
                    <a:lnTo>
                      <a:pt x="66268" y="8128"/>
                    </a:lnTo>
                    <a:lnTo>
                      <a:pt x="66916" y="7747"/>
                    </a:lnTo>
                    <a:lnTo>
                      <a:pt x="66141" y="8128"/>
                    </a:lnTo>
                    <a:lnTo>
                      <a:pt x="64541" y="8928"/>
                    </a:lnTo>
                    <a:lnTo>
                      <a:pt x="63500" y="9448"/>
                    </a:lnTo>
                    <a:lnTo>
                      <a:pt x="63360" y="9550"/>
                    </a:lnTo>
                    <a:lnTo>
                      <a:pt x="63017" y="9779"/>
                    </a:lnTo>
                    <a:lnTo>
                      <a:pt x="63360" y="9652"/>
                    </a:lnTo>
                    <a:lnTo>
                      <a:pt x="61785" y="10439"/>
                    </a:lnTo>
                    <a:lnTo>
                      <a:pt x="61531" y="10668"/>
                    </a:lnTo>
                    <a:lnTo>
                      <a:pt x="60045" y="11303"/>
                    </a:lnTo>
                    <a:lnTo>
                      <a:pt x="60960" y="10795"/>
                    </a:lnTo>
                    <a:lnTo>
                      <a:pt x="61798" y="10363"/>
                    </a:lnTo>
                    <a:lnTo>
                      <a:pt x="63017" y="9525"/>
                    </a:lnTo>
                    <a:lnTo>
                      <a:pt x="58877" y="11557"/>
                    </a:lnTo>
                    <a:lnTo>
                      <a:pt x="62814" y="9245"/>
                    </a:lnTo>
                    <a:lnTo>
                      <a:pt x="63233" y="9017"/>
                    </a:lnTo>
                    <a:lnTo>
                      <a:pt x="63703" y="8763"/>
                    </a:lnTo>
                    <a:lnTo>
                      <a:pt x="64884" y="8128"/>
                    </a:lnTo>
                    <a:lnTo>
                      <a:pt x="63665" y="8763"/>
                    </a:lnTo>
                    <a:lnTo>
                      <a:pt x="64579" y="8267"/>
                    </a:lnTo>
                    <a:lnTo>
                      <a:pt x="63969" y="8369"/>
                    </a:lnTo>
                    <a:lnTo>
                      <a:pt x="62750" y="9017"/>
                    </a:lnTo>
                    <a:lnTo>
                      <a:pt x="63830" y="8382"/>
                    </a:lnTo>
                    <a:lnTo>
                      <a:pt x="65138" y="7620"/>
                    </a:lnTo>
                    <a:lnTo>
                      <a:pt x="64490" y="7874"/>
                    </a:lnTo>
                    <a:lnTo>
                      <a:pt x="64947" y="7620"/>
                    </a:lnTo>
                    <a:lnTo>
                      <a:pt x="64452" y="7874"/>
                    </a:lnTo>
                    <a:lnTo>
                      <a:pt x="63487" y="8382"/>
                    </a:lnTo>
                    <a:lnTo>
                      <a:pt x="63398" y="8255"/>
                    </a:lnTo>
                    <a:lnTo>
                      <a:pt x="61087" y="9550"/>
                    </a:lnTo>
                    <a:lnTo>
                      <a:pt x="58928" y="11049"/>
                    </a:lnTo>
                    <a:lnTo>
                      <a:pt x="58394" y="11049"/>
                    </a:lnTo>
                    <a:lnTo>
                      <a:pt x="56667" y="12192"/>
                    </a:lnTo>
                    <a:lnTo>
                      <a:pt x="56959" y="11938"/>
                    </a:lnTo>
                    <a:lnTo>
                      <a:pt x="58178" y="11176"/>
                    </a:lnTo>
                    <a:lnTo>
                      <a:pt x="58394" y="11049"/>
                    </a:lnTo>
                    <a:lnTo>
                      <a:pt x="62928" y="8255"/>
                    </a:lnTo>
                    <a:lnTo>
                      <a:pt x="64757" y="7239"/>
                    </a:lnTo>
                    <a:lnTo>
                      <a:pt x="62928" y="8382"/>
                    </a:lnTo>
                    <a:lnTo>
                      <a:pt x="65138" y="7239"/>
                    </a:lnTo>
                    <a:lnTo>
                      <a:pt x="66014" y="6680"/>
                    </a:lnTo>
                    <a:lnTo>
                      <a:pt x="66662" y="6223"/>
                    </a:lnTo>
                    <a:lnTo>
                      <a:pt x="64935" y="7239"/>
                    </a:lnTo>
                    <a:lnTo>
                      <a:pt x="66382" y="6350"/>
                    </a:lnTo>
                    <a:lnTo>
                      <a:pt x="66738" y="5969"/>
                    </a:lnTo>
                    <a:lnTo>
                      <a:pt x="71551" y="3048"/>
                    </a:lnTo>
                    <a:lnTo>
                      <a:pt x="70485" y="3937"/>
                    </a:lnTo>
                    <a:lnTo>
                      <a:pt x="70408" y="4064"/>
                    </a:lnTo>
                    <a:lnTo>
                      <a:pt x="67576" y="5588"/>
                    </a:lnTo>
                    <a:lnTo>
                      <a:pt x="68122" y="5334"/>
                    </a:lnTo>
                    <a:lnTo>
                      <a:pt x="65519" y="7023"/>
                    </a:lnTo>
                    <a:lnTo>
                      <a:pt x="68541" y="5334"/>
                    </a:lnTo>
                    <a:lnTo>
                      <a:pt x="68770" y="5207"/>
                    </a:lnTo>
                    <a:lnTo>
                      <a:pt x="67957" y="5842"/>
                    </a:lnTo>
                    <a:lnTo>
                      <a:pt x="67754" y="5969"/>
                    </a:lnTo>
                    <a:lnTo>
                      <a:pt x="67551" y="6096"/>
                    </a:lnTo>
                    <a:lnTo>
                      <a:pt x="67424" y="6350"/>
                    </a:lnTo>
                    <a:lnTo>
                      <a:pt x="69545" y="5207"/>
                    </a:lnTo>
                    <a:lnTo>
                      <a:pt x="67881" y="5969"/>
                    </a:lnTo>
                    <a:lnTo>
                      <a:pt x="69113" y="5207"/>
                    </a:lnTo>
                    <a:lnTo>
                      <a:pt x="70358" y="4445"/>
                    </a:lnTo>
                    <a:lnTo>
                      <a:pt x="70980" y="4064"/>
                    </a:lnTo>
                    <a:lnTo>
                      <a:pt x="70142" y="4445"/>
                    </a:lnTo>
                    <a:lnTo>
                      <a:pt x="70599" y="4064"/>
                    </a:lnTo>
                    <a:lnTo>
                      <a:pt x="71513" y="3556"/>
                    </a:lnTo>
                    <a:lnTo>
                      <a:pt x="72224" y="3048"/>
                    </a:lnTo>
                    <a:lnTo>
                      <a:pt x="73126" y="2413"/>
                    </a:lnTo>
                    <a:close/>
                  </a:path>
                  <a:path w="73659" h="49529">
                    <a:moveTo>
                      <a:pt x="73558" y="38"/>
                    </a:moveTo>
                    <a:lnTo>
                      <a:pt x="72555" y="533"/>
                    </a:lnTo>
                    <a:lnTo>
                      <a:pt x="72377" y="723"/>
                    </a:lnTo>
                    <a:lnTo>
                      <a:pt x="71945" y="1092"/>
                    </a:lnTo>
                    <a:lnTo>
                      <a:pt x="73558" y="38"/>
                    </a:lnTo>
                    <a:close/>
                  </a:path>
                </a:pathLst>
              </a:custGeom>
              <a:solidFill>
                <a:srgbClr val="1CADEB"/>
              </a:solidFill>
            </p:spPr>
            <p:txBody>
              <a:bodyPr wrap="square" lIns="0" tIns="0" rIns="0" bIns="0" rtlCol="0"/>
              <a:lstStyle/>
              <a:p>
                <a:endParaRPr/>
              </a:p>
            </p:txBody>
          </p:sp>
          <p:sp>
            <p:nvSpPr>
              <p:cNvPr id="404" name="object 93"/>
              <p:cNvSpPr/>
              <p:nvPr/>
            </p:nvSpPr>
            <p:spPr>
              <a:xfrm>
                <a:off x="11524945" y="7062971"/>
                <a:ext cx="67310" cy="31750"/>
              </a:xfrm>
              <a:custGeom>
                <a:avLst/>
                <a:gdLst/>
                <a:ahLst/>
                <a:cxnLst/>
                <a:rect l="l" t="t" r="r" b="b"/>
                <a:pathLst>
                  <a:path w="67309" h="31750">
                    <a:moveTo>
                      <a:pt x="2387" y="28981"/>
                    </a:moveTo>
                    <a:lnTo>
                      <a:pt x="2260" y="28994"/>
                    </a:lnTo>
                    <a:lnTo>
                      <a:pt x="12" y="30238"/>
                    </a:lnTo>
                    <a:lnTo>
                      <a:pt x="2387" y="28981"/>
                    </a:lnTo>
                    <a:close/>
                  </a:path>
                  <a:path w="67309" h="31750">
                    <a:moveTo>
                      <a:pt x="2628" y="28727"/>
                    </a:moveTo>
                    <a:lnTo>
                      <a:pt x="1879" y="29070"/>
                    </a:lnTo>
                    <a:lnTo>
                      <a:pt x="1257" y="29425"/>
                    </a:lnTo>
                    <a:lnTo>
                      <a:pt x="825" y="29654"/>
                    </a:lnTo>
                    <a:lnTo>
                      <a:pt x="1485" y="29324"/>
                    </a:lnTo>
                    <a:lnTo>
                      <a:pt x="2070" y="29019"/>
                    </a:lnTo>
                    <a:lnTo>
                      <a:pt x="2628" y="28727"/>
                    </a:lnTo>
                    <a:close/>
                  </a:path>
                  <a:path w="67309" h="31750">
                    <a:moveTo>
                      <a:pt x="4051" y="30022"/>
                    </a:moveTo>
                    <a:lnTo>
                      <a:pt x="3848" y="30060"/>
                    </a:lnTo>
                    <a:lnTo>
                      <a:pt x="4051" y="30022"/>
                    </a:lnTo>
                    <a:close/>
                  </a:path>
                  <a:path w="67309" h="31750">
                    <a:moveTo>
                      <a:pt x="5435" y="27190"/>
                    </a:moveTo>
                    <a:lnTo>
                      <a:pt x="5207" y="27203"/>
                    </a:lnTo>
                    <a:lnTo>
                      <a:pt x="3429" y="28117"/>
                    </a:lnTo>
                    <a:lnTo>
                      <a:pt x="2489" y="28613"/>
                    </a:lnTo>
                    <a:lnTo>
                      <a:pt x="3530" y="28194"/>
                    </a:lnTo>
                    <a:lnTo>
                      <a:pt x="5435" y="27190"/>
                    </a:lnTo>
                    <a:close/>
                  </a:path>
                  <a:path w="67309" h="31750">
                    <a:moveTo>
                      <a:pt x="9118" y="25438"/>
                    </a:moveTo>
                    <a:lnTo>
                      <a:pt x="8445" y="25768"/>
                    </a:lnTo>
                    <a:lnTo>
                      <a:pt x="7353" y="26390"/>
                    </a:lnTo>
                    <a:lnTo>
                      <a:pt x="9118" y="25438"/>
                    </a:lnTo>
                    <a:close/>
                  </a:path>
                  <a:path w="67309" h="31750">
                    <a:moveTo>
                      <a:pt x="9385" y="26987"/>
                    </a:moveTo>
                    <a:lnTo>
                      <a:pt x="8597" y="27444"/>
                    </a:lnTo>
                    <a:lnTo>
                      <a:pt x="9385" y="26987"/>
                    </a:lnTo>
                    <a:close/>
                  </a:path>
                  <a:path w="67309" h="31750">
                    <a:moveTo>
                      <a:pt x="10553" y="30187"/>
                    </a:moveTo>
                    <a:lnTo>
                      <a:pt x="10172" y="30378"/>
                    </a:lnTo>
                    <a:lnTo>
                      <a:pt x="9055" y="31165"/>
                    </a:lnTo>
                    <a:lnTo>
                      <a:pt x="9804" y="30810"/>
                    </a:lnTo>
                    <a:lnTo>
                      <a:pt x="10185" y="30632"/>
                    </a:lnTo>
                    <a:lnTo>
                      <a:pt x="10553" y="30187"/>
                    </a:lnTo>
                    <a:close/>
                  </a:path>
                  <a:path w="67309" h="31750">
                    <a:moveTo>
                      <a:pt x="10731" y="28994"/>
                    </a:moveTo>
                    <a:lnTo>
                      <a:pt x="10579" y="29197"/>
                    </a:lnTo>
                    <a:lnTo>
                      <a:pt x="10502" y="29362"/>
                    </a:lnTo>
                    <a:lnTo>
                      <a:pt x="10490" y="29502"/>
                    </a:lnTo>
                    <a:lnTo>
                      <a:pt x="10731" y="28994"/>
                    </a:lnTo>
                    <a:close/>
                  </a:path>
                  <a:path w="67309" h="31750">
                    <a:moveTo>
                      <a:pt x="10807" y="24460"/>
                    </a:moveTo>
                    <a:lnTo>
                      <a:pt x="10629" y="24561"/>
                    </a:lnTo>
                    <a:lnTo>
                      <a:pt x="9118" y="25438"/>
                    </a:lnTo>
                    <a:lnTo>
                      <a:pt x="10642" y="24688"/>
                    </a:lnTo>
                    <a:lnTo>
                      <a:pt x="10807" y="24460"/>
                    </a:lnTo>
                    <a:close/>
                  </a:path>
                  <a:path w="67309" h="31750">
                    <a:moveTo>
                      <a:pt x="11264" y="28384"/>
                    </a:moveTo>
                    <a:lnTo>
                      <a:pt x="10934" y="28613"/>
                    </a:lnTo>
                    <a:lnTo>
                      <a:pt x="11188" y="28092"/>
                    </a:lnTo>
                    <a:lnTo>
                      <a:pt x="7518" y="30581"/>
                    </a:lnTo>
                    <a:lnTo>
                      <a:pt x="8191" y="30492"/>
                    </a:lnTo>
                    <a:lnTo>
                      <a:pt x="10909" y="28638"/>
                    </a:lnTo>
                    <a:lnTo>
                      <a:pt x="10731" y="28994"/>
                    </a:lnTo>
                    <a:lnTo>
                      <a:pt x="11264" y="28384"/>
                    </a:lnTo>
                    <a:close/>
                  </a:path>
                  <a:path w="67309" h="31750">
                    <a:moveTo>
                      <a:pt x="11633" y="27533"/>
                    </a:moveTo>
                    <a:lnTo>
                      <a:pt x="10325" y="28460"/>
                    </a:lnTo>
                    <a:lnTo>
                      <a:pt x="11417" y="27800"/>
                    </a:lnTo>
                    <a:lnTo>
                      <a:pt x="11633" y="27533"/>
                    </a:lnTo>
                    <a:close/>
                  </a:path>
                  <a:path w="67309" h="31750">
                    <a:moveTo>
                      <a:pt x="13208" y="23317"/>
                    </a:moveTo>
                    <a:lnTo>
                      <a:pt x="10642" y="24663"/>
                    </a:lnTo>
                    <a:lnTo>
                      <a:pt x="11353" y="24345"/>
                    </a:lnTo>
                    <a:lnTo>
                      <a:pt x="12738" y="23634"/>
                    </a:lnTo>
                    <a:lnTo>
                      <a:pt x="13208" y="23317"/>
                    </a:lnTo>
                    <a:close/>
                  </a:path>
                  <a:path w="67309" h="31750">
                    <a:moveTo>
                      <a:pt x="13284" y="26670"/>
                    </a:moveTo>
                    <a:lnTo>
                      <a:pt x="11417" y="27800"/>
                    </a:lnTo>
                    <a:lnTo>
                      <a:pt x="11252" y="27978"/>
                    </a:lnTo>
                    <a:lnTo>
                      <a:pt x="11988" y="27559"/>
                    </a:lnTo>
                    <a:lnTo>
                      <a:pt x="13284" y="26670"/>
                    </a:lnTo>
                    <a:close/>
                  </a:path>
                  <a:path w="67309" h="31750">
                    <a:moveTo>
                      <a:pt x="13931" y="25031"/>
                    </a:moveTo>
                    <a:lnTo>
                      <a:pt x="13741" y="25082"/>
                    </a:lnTo>
                    <a:lnTo>
                      <a:pt x="13931" y="25031"/>
                    </a:lnTo>
                    <a:close/>
                  </a:path>
                  <a:path w="67309" h="31750">
                    <a:moveTo>
                      <a:pt x="14033" y="23558"/>
                    </a:moveTo>
                    <a:lnTo>
                      <a:pt x="12192" y="24536"/>
                    </a:lnTo>
                    <a:lnTo>
                      <a:pt x="14033" y="23558"/>
                    </a:lnTo>
                    <a:close/>
                  </a:path>
                  <a:path w="67309" h="31750">
                    <a:moveTo>
                      <a:pt x="14071" y="24409"/>
                    </a:moveTo>
                    <a:lnTo>
                      <a:pt x="11137" y="25831"/>
                    </a:lnTo>
                    <a:lnTo>
                      <a:pt x="9334" y="27038"/>
                    </a:lnTo>
                    <a:lnTo>
                      <a:pt x="8851" y="27508"/>
                    </a:lnTo>
                    <a:lnTo>
                      <a:pt x="7442" y="28168"/>
                    </a:lnTo>
                    <a:lnTo>
                      <a:pt x="5435" y="29527"/>
                    </a:lnTo>
                    <a:lnTo>
                      <a:pt x="5854" y="29540"/>
                    </a:lnTo>
                    <a:lnTo>
                      <a:pt x="5346" y="29819"/>
                    </a:lnTo>
                    <a:lnTo>
                      <a:pt x="5600" y="29705"/>
                    </a:lnTo>
                    <a:lnTo>
                      <a:pt x="5880" y="29540"/>
                    </a:lnTo>
                    <a:lnTo>
                      <a:pt x="6299" y="29489"/>
                    </a:lnTo>
                    <a:lnTo>
                      <a:pt x="6807" y="28930"/>
                    </a:lnTo>
                    <a:lnTo>
                      <a:pt x="8458" y="27901"/>
                    </a:lnTo>
                    <a:lnTo>
                      <a:pt x="9461" y="27508"/>
                    </a:lnTo>
                    <a:lnTo>
                      <a:pt x="12636" y="25488"/>
                    </a:lnTo>
                    <a:lnTo>
                      <a:pt x="11010" y="26733"/>
                    </a:lnTo>
                    <a:lnTo>
                      <a:pt x="12966" y="25488"/>
                    </a:lnTo>
                    <a:lnTo>
                      <a:pt x="13258" y="25298"/>
                    </a:lnTo>
                    <a:lnTo>
                      <a:pt x="13741" y="25082"/>
                    </a:lnTo>
                    <a:lnTo>
                      <a:pt x="12661" y="25425"/>
                    </a:lnTo>
                    <a:lnTo>
                      <a:pt x="14071" y="24409"/>
                    </a:lnTo>
                    <a:close/>
                  </a:path>
                  <a:path w="67309" h="31750">
                    <a:moveTo>
                      <a:pt x="14211" y="25019"/>
                    </a:moveTo>
                    <a:lnTo>
                      <a:pt x="10947" y="27000"/>
                    </a:lnTo>
                    <a:lnTo>
                      <a:pt x="12674" y="25920"/>
                    </a:lnTo>
                    <a:lnTo>
                      <a:pt x="9931" y="27444"/>
                    </a:lnTo>
                    <a:lnTo>
                      <a:pt x="9131" y="28079"/>
                    </a:lnTo>
                    <a:lnTo>
                      <a:pt x="6438" y="29489"/>
                    </a:lnTo>
                    <a:lnTo>
                      <a:pt x="6934" y="29768"/>
                    </a:lnTo>
                    <a:lnTo>
                      <a:pt x="7454" y="29845"/>
                    </a:lnTo>
                    <a:lnTo>
                      <a:pt x="8851" y="29197"/>
                    </a:lnTo>
                    <a:lnTo>
                      <a:pt x="10325" y="27901"/>
                    </a:lnTo>
                    <a:lnTo>
                      <a:pt x="11912" y="27000"/>
                    </a:lnTo>
                    <a:lnTo>
                      <a:pt x="12763" y="26517"/>
                    </a:lnTo>
                    <a:lnTo>
                      <a:pt x="12636" y="26339"/>
                    </a:lnTo>
                    <a:lnTo>
                      <a:pt x="14211" y="25019"/>
                    </a:lnTo>
                    <a:close/>
                  </a:path>
                  <a:path w="67309" h="31750">
                    <a:moveTo>
                      <a:pt x="14401" y="22936"/>
                    </a:moveTo>
                    <a:lnTo>
                      <a:pt x="11315" y="24599"/>
                    </a:lnTo>
                    <a:lnTo>
                      <a:pt x="13347" y="23558"/>
                    </a:lnTo>
                    <a:lnTo>
                      <a:pt x="14401" y="22936"/>
                    </a:lnTo>
                    <a:close/>
                  </a:path>
                  <a:path w="67309" h="31750">
                    <a:moveTo>
                      <a:pt x="14935" y="23317"/>
                    </a:moveTo>
                    <a:lnTo>
                      <a:pt x="8293" y="27101"/>
                    </a:lnTo>
                    <a:lnTo>
                      <a:pt x="9944" y="26263"/>
                    </a:lnTo>
                    <a:lnTo>
                      <a:pt x="9512" y="26593"/>
                    </a:lnTo>
                    <a:lnTo>
                      <a:pt x="9017" y="26911"/>
                    </a:lnTo>
                    <a:lnTo>
                      <a:pt x="10134" y="26263"/>
                    </a:lnTo>
                    <a:lnTo>
                      <a:pt x="13411" y="24345"/>
                    </a:lnTo>
                    <a:lnTo>
                      <a:pt x="14935" y="23317"/>
                    </a:lnTo>
                    <a:close/>
                  </a:path>
                  <a:path w="67309" h="31750">
                    <a:moveTo>
                      <a:pt x="15773" y="28549"/>
                    </a:moveTo>
                    <a:lnTo>
                      <a:pt x="12433" y="30340"/>
                    </a:lnTo>
                    <a:lnTo>
                      <a:pt x="13335" y="31000"/>
                    </a:lnTo>
                    <a:lnTo>
                      <a:pt x="15405" y="29387"/>
                    </a:lnTo>
                    <a:lnTo>
                      <a:pt x="14833" y="29743"/>
                    </a:lnTo>
                    <a:lnTo>
                      <a:pt x="13576" y="30289"/>
                    </a:lnTo>
                    <a:lnTo>
                      <a:pt x="14287" y="29552"/>
                    </a:lnTo>
                    <a:lnTo>
                      <a:pt x="15773" y="28549"/>
                    </a:lnTo>
                    <a:close/>
                  </a:path>
                  <a:path w="67309" h="31750">
                    <a:moveTo>
                      <a:pt x="16243" y="22402"/>
                    </a:moveTo>
                    <a:lnTo>
                      <a:pt x="11633" y="24904"/>
                    </a:lnTo>
                    <a:lnTo>
                      <a:pt x="12179" y="24599"/>
                    </a:lnTo>
                    <a:lnTo>
                      <a:pt x="12141" y="24460"/>
                    </a:lnTo>
                    <a:lnTo>
                      <a:pt x="11785" y="24599"/>
                    </a:lnTo>
                    <a:lnTo>
                      <a:pt x="12242" y="24345"/>
                    </a:lnTo>
                    <a:lnTo>
                      <a:pt x="11747" y="24599"/>
                    </a:lnTo>
                    <a:lnTo>
                      <a:pt x="9423" y="25755"/>
                    </a:lnTo>
                    <a:lnTo>
                      <a:pt x="10693" y="25095"/>
                    </a:lnTo>
                    <a:lnTo>
                      <a:pt x="11633" y="24599"/>
                    </a:lnTo>
                    <a:lnTo>
                      <a:pt x="10388" y="25095"/>
                    </a:lnTo>
                    <a:lnTo>
                      <a:pt x="11315" y="24599"/>
                    </a:lnTo>
                    <a:lnTo>
                      <a:pt x="11684" y="24345"/>
                    </a:lnTo>
                    <a:lnTo>
                      <a:pt x="14300" y="22961"/>
                    </a:lnTo>
                    <a:lnTo>
                      <a:pt x="9918" y="25158"/>
                    </a:lnTo>
                    <a:lnTo>
                      <a:pt x="8128" y="26136"/>
                    </a:lnTo>
                    <a:lnTo>
                      <a:pt x="5524" y="27533"/>
                    </a:lnTo>
                    <a:lnTo>
                      <a:pt x="5994" y="27241"/>
                    </a:lnTo>
                    <a:lnTo>
                      <a:pt x="6324" y="27025"/>
                    </a:lnTo>
                    <a:lnTo>
                      <a:pt x="10134" y="24993"/>
                    </a:lnTo>
                    <a:lnTo>
                      <a:pt x="6235" y="27025"/>
                    </a:lnTo>
                    <a:lnTo>
                      <a:pt x="7353" y="26390"/>
                    </a:lnTo>
                    <a:lnTo>
                      <a:pt x="6172" y="27025"/>
                    </a:lnTo>
                    <a:lnTo>
                      <a:pt x="5778" y="27241"/>
                    </a:lnTo>
                    <a:lnTo>
                      <a:pt x="6946" y="26530"/>
                    </a:lnTo>
                    <a:lnTo>
                      <a:pt x="6705" y="26593"/>
                    </a:lnTo>
                    <a:lnTo>
                      <a:pt x="2628" y="28727"/>
                    </a:lnTo>
                    <a:lnTo>
                      <a:pt x="1447" y="29362"/>
                    </a:lnTo>
                    <a:lnTo>
                      <a:pt x="2260" y="28994"/>
                    </a:lnTo>
                    <a:lnTo>
                      <a:pt x="2387" y="28981"/>
                    </a:lnTo>
                    <a:lnTo>
                      <a:pt x="4419" y="27889"/>
                    </a:lnTo>
                    <a:lnTo>
                      <a:pt x="1079" y="29832"/>
                    </a:lnTo>
                    <a:lnTo>
                      <a:pt x="2463" y="29133"/>
                    </a:lnTo>
                    <a:lnTo>
                      <a:pt x="2921" y="28943"/>
                    </a:lnTo>
                    <a:lnTo>
                      <a:pt x="1828" y="29540"/>
                    </a:lnTo>
                    <a:lnTo>
                      <a:pt x="1562" y="29768"/>
                    </a:lnTo>
                    <a:lnTo>
                      <a:pt x="1981" y="29540"/>
                    </a:lnTo>
                    <a:lnTo>
                      <a:pt x="2971" y="28994"/>
                    </a:lnTo>
                    <a:lnTo>
                      <a:pt x="3136" y="29133"/>
                    </a:lnTo>
                    <a:lnTo>
                      <a:pt x="2425" y="29540"/>
                    </a:lnTo>
                    <a:lnTo>
                      <a:pt x="3162" y="29159"/>
                    </a:lnTo>
                    <a:lnTo>
                      <a:pt x="3429" y="29438"/>
                    </a:lnTo>
                    <a:lnTo>
                      <a:pt x="3619" y="29540"/>
                    </a:lnTo>
                    <a:lnTo>
                      <a:pt x="3975" y="29946"/>
                    </a:lnTo>
                    <a:lnTo>
                      <a:pt x="5092" y="29159"/>
                    </a:lnTo>
                    <a:lnTo>
                      <a:pt x="5308" y="28994"/>
                    </a:lnTo>
                    <a:lnTo>
                      <a:pt x="5689" y="28727"/>
                    </a:lnTo>
                    <a:lnTo>
                      <a:pt x="6438" y="28321"/>
                    </a:lnTo>
                    <a:lnTo>
                      <a:pt x="7962" y="27520"/>
                    </a:lnTo>
                    <a:lnTo>
                      <a:pt x="5422" y="29032"/>
                    </a:lnTo>
                    <a:lnTo>
                      <a:pt x="6616" y="28473"/>
                    </a:lnTo>
                    <a:lnTo>
                      <a:pt x="5702" y="29006"/>
                    </a:lnTo>
                    <a:lnTo>
                      <a:pt x="6070" y="28956"/>
                    </a:lnTo>
                    <a:lnTo>
                      <a:pt x="6883" y="28473"/>
                    </a:lnTo>
                    <a:lnTo>
                      <a:pt x="8597" y="27444"/>
                    </a:lnTo>
                    <a:lnTo>
                      <a:pt x="8826" y="27000"/>
                    </a:lnTo>
                    <a:lnTo>
                      <a:pt x="8280" y="27330"/>
                    </a:lnTo>
                    <a:lnTo>
                      <a:pt x="6159" y="28321"/>
                    </a:lnTo>
                    <a:lnTo>
                      <a:pt x="6959" y="27889"/>
                    </a:lnTo>
                    <a:lnTo>
                      <a:pt x="7594" y="27533"/>
                    </a:lnTo>
                    <a:lnTo>
                      <a:pt x="8280" y="27152"/>
                    </a:lnTo>
                    <a:lnTo>
                      <a:pt x="9321" y="26390"/>
                    </a:lnTo>
                    <a:lnTo>
                      <a:pt x="9766" y="26136"/>
                    </a:lnTo>
                    <a:lnTo>
                      <a:pt x="10452" y="25755"/>
                    </a:lnTo>
                    <a:lnTo>
                      <a:pt x="10833" y="25539"/>
                    </a:lnTo>
                    <a:lnTo>
                      <a:pt x="12255" y="24765"/>
                    </a:lnTo>
                    <a:lnTo>
                      <a:pt x="12382" y="24688"/>
                    </a:lnTo>
                    <a:lnTo>
                      <a:pt x="12128" y="24765"/>
                    </a:lnTo>
                    <a:lnTo>
                      <a:pt x="10579" y="25539"/>
                    </a:lnTo>
                    <a:lnTo>
                      <a:pt x="11734" y="24904"/>
                    </a:lnTo>
                    <a:lnTo>
                      <a:pt x="16243" y="22402"/>
                    </a:lnTo>
                    <a:close/>
                  </a:path>
                  <a:path w="67309" h="31750">
                    <a:moveTo>
                      <a:pt x="16814" y="26987"/>
                    </a:moveTo>
                    <a:lnTo>
                      <a:pt x="16179" y="27165"/>
                    </a:lnTo>
                    <a:lnTo>
                      <a:pt x="16179" y="27368"/>
                    </a:lnTo>
                    <a:lnTo>
                      <a:pt x="12827" y="29692"/>
                    </a:lnTo>
                    <a:lnTo>
                      <a:pt x="13792" y="28930"/>
                    </a:lnTo>
                    <a:lnTo>
                      <a:pt x="14757" y="27876"/>
                    </a:lnTo>
                    <a:lnTo>
                      <a:pt x="16179" y="27368"/>
                    </a:lnTo>
                    <a:lnTo>
                      <a:pt x="16179" y="27165"/>
                    </a:lnTo>
                    <a:lnTo>
                      <a:pt x="15036" y="27482"/>
                    </a:lnTo>
                    <a:lnTo>
                      <a:pt x="10121" y="31038"/>
                    </a:lnTo>
                    <a:lnTo>
                      <a:pt x="11366" y="30848"/>
                    </a:lnTo>
                    <a:lnTo>
                      <a:pt x="12331" y="30086"/>
                    </a:lnTo>
                    <a:lnTo>
                      <a:pt x="12585" y="29883"/>
                    </a:lnTo>
                    <a:lnTo>
                      <a:pt x="15049" y="28359"/>
                    </a:lnTo>
                    <a:lnTo>
                      <a:pt x="16319" y="27368"/>
                    </a:lnTo>
                    <a:lnTo>
                      <a:pt x="16814" y="26987"/>
                    </a:lnTo>
                    <a:close/>
                  </a:path>
                  <a:path w="67309" h="31750">
                    <a:moveTo>
                      <a:pt x="35814" y="11125"/>
                    </a:moveTo>
                    <a:lnTo>
                      <a:pt x="35636" y="11226"/>
                    </a:lnTo>
                    <a:lnTo>
                      <a:pt x="35814" y="11125"/>
                    </a:lnTo>
                    <a:close/>
                  </a:path>
                  <a:path w="67309" h="31750">
                    <a:moveTo>
                      <a:pt x="63017" y="0"/>
                    </a:moveTo>
                    <a:lnTo>
                      <a:pt x="59893" y="1168"/>
                    </a:lnTo>
                    <a:lnTo>
                      <a:pt x="60020" y="1143"/>
                    </a:lnTo>
                    <a:lnTo>
                      <a:pt x="63017" y="0"/>
                    </a:lnTo>
                    <a:close/>
                  </a:path>
                  <a:path w="67309" h="31750">
                    <a:moveTo>
                      <a:pt x="66776" y="14185"/>
                    </a:moveTo>
                    <a:lnTo>
                      <a:pt x="66090" y="14427"/>
                    </a:lnTo>
                    <a:lnTo>
                      <a:pt x="65760" y="14541"/>
                    </a:lnTo>
                    <a:lnTo>
                      <a:pt x="65595" y="14909"/>
                    </a:lnTo>
                    <a:lnTo>
                      <a:pt x="66776" y="14185"/>
                    </a:lnTo>
                    <a:close/>
                  </a:path>
                </a:pathLst>
              </a:custGeom>
              <a:solidFill>
                <a:srgbClr val="1CADEB"/>
              </a:solidFill>
            </p:spPr>
            <p:txBody>
              <a:bodyPr wrap="square" lIns="0" tIns="0" rIns="0" bIns="0" rtlCol="0"/>
              <a:lstStyle/>
              <a:p>
                <a:endParaRPr/>
              </a:p>
            </p:txBody>
          </p:sp>
          <p:pic>
            <p:nvPicPr>
              <p:cNvPr id="405" name="object 94"/>
              <p:cNvPicPr/>
              <p:nvPr/>
            </p:nvPicPr>
            <p:blipFill>
              <a:blip r:embed="rId29" cstate="print"/>
              <a:stretch>
                <a:fillRect/>
              </a:stretch>
            </p:blipFill>
            <p:spPr>
              <a:xfrm>
                <a:off x="9055828" y="7432366"/>
                <a:ext cx="149111" cy="392249"/>
              </a:xfrm>
              <a:prstGeom prst="rect">
                <a:avLst/>
              </a:prstGeom>
            </p:spPr>
          </p:pic>
          <p:sp>
            <p:nvSpPr>
              <p:cNvPr id="406" name="object 95"/>
              <p:cNvSpPr/>
              <p:nvPr/>
            </p:nvSpPr>
            <p:spPr>
              <a:xfrm>
                <a:off x="8740254" y="6751135"/>
                <a:ext cx="2934970" cy="1628139"/>
              </a:xfrm>
              <a:custGeom>
                <a:avLst/>
                <a:gdLst/>
                <a:ahLst/>
                <a:cxnLst/>
                <a:rect l="l" t="t" r="r" b="b"/>
                <a:pathLst>
                  <a:path w="2934970" h="1628140">
                    <a:moveTo>
                      <a:pt x="17119" y="941768"/>
                    </a:moveTo>
                    <a:lnTo>
                      <a:pt x="16357" y="929068"/>
                    </a:lnTo>
                    <a:lnTo>
                      <a:pt x="15633" y="929068"/>
                    </a:lnTo>
                    <a:lnTo>
                      <a:pt x="16471" y="941768"/>
                    </a:lnTo>
                    <a:lnTo>
                      <a:pt x="17119" y="941768"/>
                    </a:lnTo>
                    <a:close/>
                  </a:path>
                  <a:path w="2934970" h="1628140">
                    <a:moveTo>
                      <a:pt x="19431" y="954468"/>
                    </a:moveTo>
                    <a:lnTo>
                      <a:pt x="18084" y="941768"/>
                    </a:lnTo>
                    <a:lnTo>
                      <a:pt x="17729" y="941768"/>
                    </a:lnTo>
                    <a:lnTo>
                      <a:pt x="18643" y="954468"/>
                    </a:lnTo>
                    <a:lnTo>
                      <a:pt x="19431" y="954468"/>
                    </a:lnTo>
                    <a:close/>
                  </a:path>
                  <a:path w="2934970" h="1628140">
                    <a:moveTo>
                      <a:pt x="19773" y="958151"/>
                    </a:moveTo>
                    <a:lnTo>
                      <a:pt x="19570" y="954468"/>
                    </a:lnTo>
                    <a:lnTo>
                      <a:pt x="19431" y="954468"/>
                    </a:lnTo>
                    <a:lnTo>
                      <a:pt x="19773" y="958151"/>
                    </a:lnTo>
                    <a:close/>
                  </a:path>
                  <a:path w="2934970" h="1628140">
                    <a:moveTo>
                      <a:pt x="22999" y="958151"/>
                    </a:moveTo>
                    <a:lnTo>
                      <a:pt x="22593" y="954468"/>
                    </a:lnTo>
                    <a:lnTo>
                      <a:pt x="21082" y="954468"/>
                    </a:lnTo>
                    <a:lnTo>
                      <a:pt x="21234" y="958151"/>
                    </a:lnTo>
                    <a:lnTo>
                      <a:pt x="22999" y="958151"/>
                    </a:lnTo>
                    <a:close/>
                  </a:path>
                  <a:path w="2934970" h="1628140">
                    <a:moveTo>
                      <a:pt x="27914" y="763968"/>
                    </a:moveTo>
                    <a:lnTo>
                      <a:pt x="27736" y="763968"/>
                    </a:lnTo>
                    <a:lnTo>
                      <a:pt x="27482" y="765086"/>
                    </a:lnTo>
                    <a:lnTo>
                      <a:pt x="27914" y="763968"/>
                    </a:lnTo>
                    <a:close/>
                  </a:path>
                  <a:path w="2934970" h="1628140">
                    <a:moveTo>
                      <a:pt x="41122" y="1030668"/>
                    </a:moveTo>
                    <a:lnTo>
                      <a:pt x="40170" y="1024445"/>
                    </a:lnTo>
                    <a:lnTo>
                      <a:pt x="39789" y="1022934"/>
                    </a:lnTo>
                    <a:lnTo>
                      <a:pt x="40741" y="1030668"/>
                    </a:lnTo>
                    <a:lnTo>
                      <a:pt x="41122" y="1030668"/>
                    </a:lnTo>
                    <a:close/>
                  </a:path>
                  <a:path w="2934970" h="1628140">
                    <a:moveTo>
                      <a:pt x="60744" y="662368"/>
                    </a:moveTo>
                    <a:lnTo>
                      <a:pt x="56756" y="675068"/>
                    </a:lnTo>
                    <a:lnTo>
                      <a:pt x="57937" y="675068"/>
                    </a:lnTo>
                    <a:lnTo>
                      <a:pt x="60744" y="662368"/>
                    </a:lnTo>
                    <a:close/>
                  </a:path>
                  <a:path w="2934970" h="1628140">
                    <a:moveTo>
                      <a:pt x="63931" y="667753"/>
                    </a:moveTo>
                    <a:lnTo>
                      <a:pt x="62852" y="668413"/>
                    </a:lnTo>
                    <a:lnTo>
                      <a:pt x="61252" y="670991"/>
                    </a:lnTo>
                    <a:lnTo>
                      <a:pt x="59258" y="674738"/>
                    </a:lnTo>
                    <a:lnTo>
                      <a:pt x="60413" y="673328"/>
                    </a:lnTo>
                    <a:lnTo>
                      <a:pt x="62001" y="671017"/>
                    </a:lnTo>
                    <a:lnTo>
                      <a:pt x="63931" y="667753"/>
                    </a:lnTo>
                    <a:close/>
                  </a:path>
                  <a:path w="2934970" h="1628140">
                    <a:moveTo>
                      <a:pt x="65163" y="791260"/>
                    </a:moveTo>
                    <a:lnTo>
                      <a:pt x="63639" y="797610"/>
                    </a:lnTo>
                    <a:lnTo>
                      <a:pt x="62166" y="804545"/>
                    </a:lnTo>
                    <a:lnTo>
                      <a:pt x="60667" y="812152"/>
                    </a:lnTo>
                    <a:lnTo>
                      <a:pt x="65163" y="791260"/>
                    </a:lnTo>
                    <a:close/>
                  </a:path>
                  <a:path w="2934970" h="1628140">
                    <a:moveTo>
                      <a:pt x="68910" y="786472"/>
                    </a:moveTo>
                    <a:lnTo>
                      <a:pt x="65163" y="802068"/>
                    </a:lnTo>
                    <a:lnTo>
                      <a:pt x="68719" y="789368"/>
                    </a:lnTo>
                    <a:lnTo>
                      <a:pt x="68910" y="786472"/>
                    </a:lnTo>
                    <a:close/>
                  </a:path>
                  <a:path w="2934970" h="1628140">
                    <a:moveTo>
                      <a:pt x="85585" y="1210144"/>
                    </a:moveTo>
                    <a:lnTo>
                      <a:pt x="85001" y="1208468"/>
                    </a:lnTo>
                    <a:lnTo>
                      <a:pt x="84594" y="1208468"/>
                    </a:lnTo>
                    <a:lnTo>
                      <a:pt x="85585" y="1210144"/>
                    </a:lnTo>
                    <a:close/>
                  </a:path>
                  <a:path w="2934970" h="1628140">
                    <a:moveTo>
                      <a:pt x="88633" y="718489"/>
                    </a:moveTo>
                    <a:lnTo>
                      <a:pt x="86639" y="725170"/>
                    </a:lnTo>
                    <a:lnTo>
                      <a:pt x="88265" y="720242"/>
                    </a:lnTo>
                    <a:lnTo>
                      <a:pt x="88633" y="718489"/>
                    </a:lnTo>
                    <a:close/>
                  </a:path>
                  <a:path w="2934970" h="1628140">
                    <a:moveTo>
                      <a:pt x="90220" y="713168"/>
                    </a:moveTo>
                    <a:lnTo>
                      <a:pt x="89763" y="713168"/>
                    </a:lnTo>
                    <a:lnTo>
                      <a:pt x="88633" y="718489"/>
                    </a:lnTo>
                    <a:lnTo>
                      <a:pt x="90220" y="713168"/>
                    </a:lnTo>
                    <a:close/>
                  </a:path>
                  <a:path w="2934970" h="1628140">
                    <a:moveTo>
                      <a:pt x="92036" y="1221168"/>
                    </a:moveTo>
                    <a:lnTo>
                      <a:pt x="85585" y="1210144"/>
                    </a:lnTo>
                    <a:lnTo>
                      <a:pt x="89382" y="1221168"/>
                    </a:lnTo>
                    <a:lnTo>
                      <a:pt x="92036" y="1221168"/>
                    </a:lnTo>
                    <a:close/>
                  </a:path>
                  <a:path w="2934970" h="1628140">
                    <a:moveTo>
                      <a:pt x="93383" y="1232903"/>
                    </a:moveTo>
                    <a:lnTo>
                      <a:pt x="84099" y="1208468"/>
                    </a:lnTo>
                    <a:lnTo>
                      <a:pt x="73914" y="1195768"/>
                    </a:lnTo>
                    <a:lnTo>
                      <a:pt x="77990" y="1208468"/>
                    </a:lnTo>
                    <a:lnTo>
                      <a:pt x="83096" y="1208468"/>
                    </a:lnTo>
                    <a:lnTo>
                      <a:pt x="88582" y="1221168"/>
                    </a:lnTo>
                    <a:lnTo>
                      <a:pt x="93383" y="1232903"/>
                    </a:lnTo>
                    <a:close/>
                  </a:path>
                  <a:path w="2934970" h="1628140">
                    <a:moveTo>
                      <a:pt x="97878" y="1233868"/>
                    </a:moveTo>
                    <a:lnTo>
                      <a:pt x="94259" y="1221168"/>
                    </a:lnTo>
                    <a:lnTo>
                      <a:pt x="92481" y="1221168"/>
                    </a:lnTo>
                    <a:lnTo>
                      <a:pt x="96774" y="1233868"/>
                    </a:lnTo>
                    <a:lnTo>
                      <a:pt x="97878" y="1233868"/>
                    </a:lnTo>
                    <a:close/>
                  </a:path>
                  <a:path w="2934970" h="1628140">
                    <a:moveTo>
                      <a:pt x="101942" y="696074"/>
                    </a:moveTo>
                    <a:lnTo>
                      <a:pt x="100139" y="700468"/>
                    </a:lnTo>
                    <a:lnTo>
                      <a:pt x="100380" y="700468"/>
                    </a:lnTo>
                    <a:lnTo>
                      <a:pt x="100825" y="699681"/>
                    </a:lnTo>
                    <a:lnTo>
                      <a:pt x="101942" y="696074"/>
                    </a:lnTo>
                    <a:close/>
                  </a:path>
                  <a:path w="2934970" h="1628140">
                    <a:moveTo>
                      <a:pt x="102743" y="1233868"/>
                    </a:moveTo>
                    <a:lnTo>
                      <a:pt x="95351" y="1212799"/>
                    </a:lnTo>
                    <a:lnTo>
                      <a:pt x="93370" y="1208468"/>
                    </a:lnTo>
                    <a:lnTo>
                      <a:pt x="102743" y="1233868"/>
                    </a:lnTo>
                    <a:close/>
                  </a:path>
                  <a:path w="2934970" h="1628140">
                    <a:moveTo>
                      <a:pt x="126466" y="664984"/>
                    </a:moveTo>
                    <a:lnTo>
                      <a:pt x="120434" y="675068"/>
                    </a:lnTo>
                    <a:lnTo>
                      <a:pt x="123101" y="675068"/>
                    </a:lnTo>
                    <a:lnTo>
                      <a:pt x="126466" y="664984"/>
                    </a:lnTo>
                    <a:close/>
                  </a:path>
                  <a:path w="2934970" h="1628140">
                    <a:moveTo>
                      <a:pt x="128041" y="662368"/>
                    </a:moveTo>
                    <a:lnTo>
                      <a:pt x="127342" y="662368"/>
                    </a:lnTo>
                    <a:lnTo>
                      <a:pt x="126466" y="664984"/>
                    </a:lnTo>
                    <a:lnTo>
                      <a:pt x="128041" y="662368"/>
                    </a:lnTo>
                    <a:close/>
                  </a:path>
                  <a:path w="2934970" h="1628140">
                    <a:moveTo>
                      <a:pt x="133934" y="652094"/>
                    </a:moveTo>
                    <a:lnTo>
                      <a:pt x="128041" y="662368"/>
                    </a:lnTo>
                    <a:lnTo>
                      <a:pt x="130911" y="662368"/>
                    </a:lnTo>
                    <a:lnTo>
                      <a:pt x="133934" y="652094"/>
                    </a:lnTo>
                    <a:close/>
                  </a:path>
                  <a:path w="2934970" h="1628140">
                    <a:moveTo>
                      <a:pt x="135166" y="1263040"/>
                    </a:moveTo>
                    <a:lnTo>
                      <a:pt x="133362" y="1259268"/>
                    </a:lnTo>
                    <a:lnTo>
                      <a:pt x="126796" y="1246568"/>
                    </a:lnTo>
                    <a:lnTo>
                      <a:pt x="119456" y="1233868"/>
                    </a:lnTo>
                    <a:lnTo>
                      <a:pt x="131508" y="1259268"/>
                    </a:lnTo>
                    <a:lnTo>
                      <a:pt x="135166" y="1263040"/>
                    </a:lnTo>
                    <a:close/>
                  </a:path>
                  <a:path w="2934970" h="1628140">
                    <a:moveTo>
                      <a:pt x="135318" y="649668"/>
                    </a:moveTo>
                    <a:lnTo>
                      <a:pt x="134645" y="649668"/>
                    </a:lnTo>
                    <a:lnTo>
                      <a:pt x="133934" y="652094"/>
                    </a:lnTo>
                    <a:lnTo>
                      <a:pt x="135318" y="649668"/>
                    </a:lnTo>
                    <a:close/>
                  </a:path>
                  <a:path w="2934970" h="1628140">
                    <a:moveTo>
                      <a:pt x="139014" y="598868"/>
                    </a:moveTo>
                    <a:lnTo>
                      <a:pt x="137731" y="598868"/>
                    </a:lnTo>
                    <a:lnTo>
                      <a:pt x="134835" y="603948"/>
                    </a:lnTo>
                    <a:lnTo>
                      <a:pt x="133616" y="611568"/>
                    </a:lnTo>
                    <a:lnTo>
                      <a:pt x="139014" y="598868"/>
                    </a:lnTo>
                    <a:close/>
                  </a:path>
                  <a:path w="2934970" h="1628140">
                    <a:moveTo>
                      <a:pt x="142608" y="636968"/>
                    </a:moveTo>
                    <a:lnTo>
                      <a:pt x="135318" y="649668"/>
                    </a:lnTo>
                    <a:lnTo>
                      <a:pt x="138544" y="649668"/>
                    </a:lnTo>
                    <a:lnTo>
                      <a:pt x="142608" y="636968"/>
                    </a:lnTo>
                    <a:close/>
                  </a:path>
                  <a:path w="2934970" h="1628140">
                    <a:moveTo>
                      <a:pt x="147104" y="1275232"/>
                    </a:moveTo>
                    <a:lnTo>
                      <a:pt x="145478" y="1271968"/>
                    </a:lnTo>
                    <a:lnTo>
                      <a:pt x="143865" y="1271968"/>
                    </a:lnTo>
                    <a:lnTo>
                      <a:pt x="147104" y="1275232"/>
                    </a:lnTo>
                    <a:close/>
                  </a:path>
                  <a:path w="2934970" h="1628140">
                    <a:moveTo>
                      <a:pt x="148920" y="1264107"/>
                    </a:moveTo>
                    <a:lnTo>
                      <a:pt x="141389" y="1253185"/>
                    </a:lnTo>
                    <a:lnTo>
                      <a:pt x="133604" y="1241158"/>
                    </a:lnTo>
                    <a:lnTo>
                      <a:pt x="125577" y="1227937"/>
                    </a:lnTo>
                    <a:lnTo>
                      <a:pt x="117373" y="1213472"/>
                    </a:lnTo>
                    <a:lnTo>
                      <a:pt x="125387" y="1229563"/>
                    </a:lnTo>
                    <a:lnTo>
                      <a:pt x="125450" y="1231303"/>
                    </a:lnTo>
                    <a:lnTo>
                      <a:pt x="131241" y="1239989"/>
                    </a:lnTo>
                    <a:lnTo>
                      <a:pt x="136867" y="1247825"/>
                    </a:lnTo>
                    <a:lnTo>
                      <a:pt x="148920" y="1264107"/>
                    </a:lnTo>
                    <a:close/>
                  </a:path>
                  <a:path w="2934970" h="1628140">
                    <a:moveTo>
                      <a:pt x="149580" y="1265021"/>
                    </a:moveTo>
                    <a:lnTo>
                      <a:pt x="149402" y="1264754"/>
                    </a:lnTo>
                    <a:lnTo>
                      <a:pt x="149148" y="1264412"/>
                    </a:lnTo>
                    <a:lnTo>
                      <a:pt x="148920" y="1264107"/>
                    </a:lnTo>
                    <a:lnTo>
                      <a:pt x="149580" y="1265021"/>
                    </a:lnTo>
                    <a:close/>
                  </a:path>
                  <a:path w="2934970" h="1628140">
                    <a:moveTo>
                      <a:pt x="152577" y="587197"/>
                    </a:moveTo>
                    <a:lnTo>
                      <a:pt x="139014" y="598868"/>
                    </a:lnTo>
                    <a:lnTo>
                      <a:pt x="143154" y="598868"/>
                    </a:lnTo>
                    <a:lnTo>
                      <a:pt x="152577" y="587197"/>
                    </a:lnTo>
                    <a:close/>
                  </a:path>
                  <a:path w="2934970" h="1628140">
                    <a:moveTo>
                      <a:pt x="153771" y="586168"/>
                    </a:moveTo>
                    <a:lnTo>
                      <a:pt x="153403" y="586168"/>
                    </a:lnTo>
                    <a:lnTo>
                      <a:pt x="152577" y="587197"/>
                    </a:lnTo>
                    <a:lnTo>
                      <a:pt x="153771" y="586168"/>
                    </a:lnTo>
                    <a:close/>
                  </a:path>
                  <a:path w="2934970" h="1628140">
                    <a:moveTo>
                      <a:pt x="156489" y="1284668"/>
                    </a:moveTo>
                    <a:lnTo>
                      <a:pt x="147104" y="1275232"/>
                    </a:lnTo>
                    <a:lnTo>
                      <a:pt x="151803" y="1284668"/>
                    </a:lnTo>
                    <a:lnTo>
                      <a:pt x="156489" y="1284668"/>
                    </a:lnTo>
                    <a:close/>
                  </a:path>
                  <a:path w="2934970" h="1628140">
                    <a:moveTo>
                      <a:pt x="159816" y="1287957"/>
                    </a:moveTo>
                    <a:lnTo>
                      <a:pt x="158496" y="1284668"/>
                    </a:lnTo>
                    <a:lnTo>
                      <a:pt x="155524" y="1276477"/>
                    </a:lnTo>
                    <a:lnTo>
                      <a:pt x="152679" y="1271968"/>
                    </a:lnTo>
                    <a:lnTo>
                      <a:pt x="149644" y="1271968"/>
                    </a:lnTo>
                    <a:lnTo>
                      <a:pt x="156591" y="1284668"/>
                    </a:lnTo>
                    <a:lnTo>
                      <a:pt x="159816" y="1287957"/>
                    </a:lnTo>
                    <a:close/>
                  </a:path>
                  <a:path w="2934970" h="1628140">
                    <a:moveTo>
                      <a:pt x="176911" y="1310068"/>
                    </a:moveTo>
                    <a:lnTo>
                      <a:pt x="173685" y="1305915"/>
                    </a:lnTo>
                    <a:lnTo>
                      <a:pt x="175666" y="1310068"/>
                    </a:lnTo>
                    <a:lnTo>
                      <a:pt x="176911" y="1310068"/>
                    </a:lnTo>
                    <a:close/>
                  </a:path>
                  <a:path w="2934970" h="1628140">
                    <a:moveTo>
                      <a:pt x="236677" y="555421"/>
                    </a:moveTo>
                    <a:lnTo>
                      <a:pt x="229019" y="560768"/>
                    </a:lnTo>
                    <a:lnTo>
                      <a:pt x="235648" y="560768"/>
                    </a:lnTo>
                    <a:lnTo>
                      <a:pt x="236677" y="555421"/>
                    </a:lnTo>
                    <a:close/>
                  </a:path>
                  <a:path w="2934970" h="1628140">
                    <a:moveTo>
                      <a:pt x="283006" y="1472565"/>
                    </a:moveTo>
                    <a:lnTo>
                      <a:pt x="278701" y="1466088"/>
                    </a:lnTo>
                    <a:lnTo>
                      <a:pt x="275742" y="1462468"/>
                    </a:lnTo>
                    <a:lnTo>
                      <a:pt x="283006" y="1472565"/>
                    </a:lnTo>
                    <a:close/>
                  </a:path>
                  <a:path w="2934970" h="1628140">
                    <a:moveTo>
                      <a:pt x="285127" y="1475498"/>
                    </a:moveTo>
                    <a:lnTo>
                      <a:pt x="283006" y="1472565"/>
                    </a:lnTo>
                    <a:lnTo>
                      <a:pt x="284734" y="1475168"/>
                    </a:lnTo>
                    <a:lnTo>
                      <a:pt x="285127" y="1475498"/>
                    </a:lnTo>
                    <a:close/>
                  </a:path>
                  <a:path w="2934970" h="1628140">
                    <a:moveTo>
                      <a:pt x="300101" y="1487868"/>
                    </a:moveTo>
                    <a:lnTo>
                      <a:pt x="285127" y="1475498"/>
                    </a:lnTo>
                    <a:lnTo>
                      <a:pt x="294678" y="1487868"/>
                    </a:lnTo>
                    <a:lnTo>
                      <a:pt x="300101" y="1487868"/>
                    </a:lnTo>
                    <a:close/>
                  </a:path>
                  <a:path w="2934970" h="1628140">
                    <a:moveTo>
                      <a:pt x="316852" y="497268"/>
                    </a:moveTo>
                    <a:lnTo>
                      <a:pt x="313258" y="497268"/>
                    </a:lnTo>
                    <a:lnTo>
                      <a:pt x="306184" y="502754"/>
                    </a:lnTo>
                    <a:lnTo>
                      <a:pt x="316852" y="497268"/>
                    </a:lnTo>
                    <a:close/>
                  </a:path>
                  <a:path w="2934970" h="1628140">
                    <a:moveTo>
                      <a:pt x="319392" y="499859"/>
                    </a:moveTo>
                    <a:lnTo>
                      <a:pt x="308394" y="509968"/>
                    </a:lnTo>
                    <a:lnTo>
                      <a:pt x="309778" y="509968"/>
                    </a:lnTo>
                    <a:lnTo>
                      <a:pt x="319392" y="499859"/>
                    </a:lnTo>
                    <a:close/>
                  </a:path>
                  <a:path w="2934970" h="1628140">
                    <a:moveTo>
                      <a:pt x="322211" y="497268"/>
                    </a:moveTo>
                    <a:lnTo>
                      <a:pt x="321856" y="497268"/>
                    </a:lnTo>
                    <a:lnTo>
                      <a:pt x="319392" y="499859"/>
                    </a:lnTo>
                    <a:lnTo>
                      <a:pt x="322211" y="497268"/>
                    </a:lnTo>
                    <a:close/>
                  </a:path>
                  <a:path w="2934970" h="1628140">
                    <a:moveTo>
                      <a:pt x="332917" y="492633"/>
                    </a:moveTo>
                    <a:lnTo>
                      <a:pt x="322211" y="497268"/>
                    </a:lnTo>
                    <a:lnTo>
                      <a:pt x="331063" y="497268"/>
                    </a:lnTo>
                    <a:lnTo>
                      <a:pt x="332917" y="492633"/>
                    </a:lnTo>
                    <a:close/>
                  </a:path>
                  <a:path w="2934970" h="1628140">
                    <a:moveTo>
                      <a:pt x="360997" y="446468"/>
                    </a:moveTo>
                    <a:lnTo>
                      <a:pt x="355536" y="446468"/>
                    </a:lnTo>
                    <a:lnTo>
                      <a:pt x="353618" y="455714"/>
                    </a:lnTo>
                    <a:lnTo>
                      <a:pt x="360997" y="446468"/>
                    </a:lnTo>
                    <a:close/>
                  </a:path>
                  <a:path w="2934970" h="1628140">
                    <a:moveTo>
                      <a:pt x="365074" y="461962"/>
                    </a:moveTo>
                    <a:lnTo>
                      <a:pt x="349719" y="471868"/>
                    </a:lnTo>
                    <a:lnTo>
                      <a:pt x="360489" y="471868"/>
                    </a:lnTo>
                    <a:lnTo>
                      <a:pt x="363956" y="470065"/>
                    </a:lnTo>
                    <a:lnTo>
                      <a:pt x="365074" y="461962"/>
                    </a:lnTo>
                    <a:close/>
                  </a:path>
                  <a:path w="2934970" h="1628140">
                    <a:moveTo>
                      <a:pt x="375793" y="417042"/>
                    </a:moveTo>
                    <a:lnTo>
                      <a:pt x="371868" y="419100"/>
                    </a:lnTo>
                    <a:lnTo>
                      <a:pt x="374484" y="417753"/>
                    </a:lnTo>
                    <a:lnTo>
                      <a:pt x="375793" y="417042"/>
                    </a:lnTo>
                    <a:close/>
                  </a:path>
                  <a:path w="2934970" h="1628140">
                    <a:moveTo>
                      <a:pt x="379361" y="415099"/>
                    </a:moveTo>
                    <a:lnTo>
                      <a:pt x="375793" y="417042"/>
                    </a:lnTo>
                    <a:lnTo>
                      <a:pt x="377329" y="416242"/>
                    </a:lnTo>
                    <a:lnTo>
                      <a:pt x="379361" y="415099"/>
                    </a:lnTo>
                    <a:close/>
                  </a:path>
                  <a:path w="2934970" h="1628140">
                    <a:moveTo>
                      <a:pt x="382905" y="1489506"/>
                    </a:moveTo>
                    <a:lnTo>
                      <a:pt x="381901" y="1487868"/>
                    </a:lnTo>
                    <a:lnTo>
                      <a:pt x="381139" y="1487868"/>
                    </a:lnTo>
                    <a:lnTo>
                      <a:pt x="382905" y="1489506"/>
                    </a:lnTo>
                    <a:close/>
                  </a:path>
                  <a:path w="2934970" h="1628140">
                    <a:moveTo>
                      <a:pt x="383540" y="1566100"/>
                    </a:moveTo>
                    <a:lnTo>
                      <a:pt x="381812" y="1564068"/>
                    </a:lnTo>
                    <a:lnTo>
                      <a:pt x="373786" y="1551368"/>
                    </a:lnTo>
                    <a:lnTo>
                      <a:pt x="370116" y="1551368"/>
                    </a:lnTo>
                    <a:lnTo>
                      <a:pt x="380987" y="1564068"/>
                    </a:lnTo>
                    <a:lnTo>
                      <a:pt x="383540" y="1566100"/>
                    </a:lnTo>
                    <a:close/>
                  </a:path>
                  <a:path w="2934970" h="1628140">
                    <a:moveTo>
                      <a:pt x="392506" y="414820"/>
                    </a:moveTo>
                    <a:lnTo>
                      <a:pt x="385749" y="421068"/>
                    </a:lnTo>
                    <a:lnTo>
                      <a:pt x="390512" y="421068"/>
                    </a:lnTo>
                    <a:lnTo>
                      <a:pt x="392506" y="414820"/>
                    </a:lnTo>
                    <a:close/>
                  </a:path>
                  <a:path w="2934970" h="1628140">
                    <a:moveTo>
                      <a:pt x="416623" y="1525968"/>
                    </a:moveTo>
                    <a:lnTo>
                      <a:pt x="409257" y="1513268"/>
                    </a:lnTo>
                    <a:lnTo>
                      <a:pt x="407682" y="1513268"/>
                    </a:lnTo>
                    <a:lnTo>
                      <a:pt x="409371" y="1517269"/>
                    </a:lnTo>
                    <a:lnTo>
                      <a:pt x="406082" y="1513268"/>
                    </a:lnTo>
                    <a:lnTo>
                      <a:pt x="402018" y="1513268"/>
                    </a:lnTo>
                    <a:lnTo>
                      <a:pt x="394919" y="1500568"/>
                    </a:lnTo>
                    <a:lnTo>
                      <a:pt x="382905" y="1489506"/>
                    </a:lnTo>
                    <a:lnTo>
                      <a:pt x="389763" y="1500568"/>
                    </a:lnTo>
                    <a:lnTo>
                      <a:pt x="400786" y="1513268"/>
                    </a:lnTo>
                    <a:lnTo>
                      <a:pt x="411226" y="1521701"/>
                    </a:lnTo>
                    <a:lnTo>
                      <a:pt x="413016" y="1525968"/>
                    </a:lnTo>
                    <a:lnTo>
                      <a:pt x="416509" y="1525968"/>
                    </a:lnTo>
                    <a:close/>
                  </a:path>
                  <a:path w="2934970" h="1628140">
                    <a:moveTo>
                      <a:pt x="446354" y="1549654"/>
                    </a:moveTo>
                    <a:lnTo>
                      <a:pt x="439521" y="1538668"/>
                    </a:lnTo>
                    <a:lnTo>
                      <a:pt x="424116" y="1525968"/>
                    </a:lnTo>
                    <a:lnTo>
                      <a:pt x="418617" y="1525968"/>
                    </a:lnTo>
                    <a:lnTo>
                      <a:pt x="426567" y="1538668"/>
                    </a:lnTo>
                    <a:lnTo>
                      <a:pt x="446354" y="1549654"/>
                    </a:lnTo>
                    <a:close/>
                  </a:path>
                  <a:path w="2934970" h="1628140">
                    <a:moveTo>
                      <a:pt x="449453" y="1551368"/>
                    </a:moveTo>
                    <a:lnTo>
                      <a:pt x="446354" y="1549654"/>
                    </a:lnTo>
                    <a:lnTo>
                      <a:pt x="447421" y="1551368"/>
                    </a:lnTo>
                    <a:lnTo>
                      <a:pt x="449453" y="1551368"/>
                    </a:lnTo>
                    <a:close/>
                  </a:path>
                  <a:path w="2934970" h="1628140">
                    <a:moveTo>
                      <a:pt x="457784" y="1558480"/>
                    </a:moveTo>
                    <a:lnTo>
                      <a:pt x="456184" y="1551368"/>
                    </a:lnTo>
                    <a:lnTo>
                      <a:pt x="449453" y="1551368"/>
                    </a:lnTo>
                    <a:lnTo>
                      <a:pt x="457784" y="1558480"/>
                    </a:lnTo>
                    <a:close/>
                  </a:path>
                  <a:path w="2934970" h="1628140">
                    <a:moveTo>
                      <a:pt x="464324" y="1564068"/>
                    </a:moveTo>
                    <a:lnTo>
                      <a:pt x="457784" y="1558480"/>
                    </a:lnTo>
                    <a:lnTo>
                      <a:pt x="459028" y="1564068"/>
                    </a:lnTo>
                    <a:lnTo>
                      <a:pt x="464324" y="1564068"/>
                    </a:lnTo>
                    <a:close/>
                  </a:path>
                  <a:path w="2934970" h="1628140">
                    <a:moveTo>
                      <a:pt x="480682" y="1525968"/>
                    </a:moveTo>
                    <a:lnTo>
                      <a:pt x="472287" y="1538668"/>
                    </a:lnTo>
                    <a:lnTo>
                      <a:pt x="480364" y="1529715"/>
                    </a:lnTo>
                    <a:lnTo>
                      <a:pt x="480682" y="1525968"/>
                    </a:lnTo>
                    <a:close/>
                  </a:path>
                  <a:path w="2934970" h="1628140">
                    <a:moveTo>
                      <a:pt x="490842" y="1146289"/>
                    </a:moveTo>
                    <a:lnTo>
                      <a:pt x="490207" y="1144968"/>
                    </a:lnTo>
                    <a:lnTo>
                      <a:pt x="489115" y="1144968"/>
                    </a:lnTo>
                    <a:lnTo>
                      <a:pt x="490842" y="1146289"/>
                    </a:lnTo>
                    <a:close/>
                  </a:path>
                  <a:path w="2934970" h="1628140">
                    <a:moveTo>
                      <a:pt x="492556" y="1525968"/>
                    </a:moveTo>
                    <a:lnTo>
                      <a:pt x="492290" y="1526235"/>
                    </a:lnTo>
                    <a:lnTo>
                      <a:pt x="484974" y="1538668"/>
                    </a:lnTo>
                    <a:lnTo>
                      <a:pt x="488276" y="1538668"/>
                    </a:lnTo>
                    <a:lnTo>
                      <a:pt x="492556" y="1525968"/>
                    </a:lnTo>
                    <a:close/>
                  </a:path>
                  <a:path w="2934970" h="1628140">
                    <a:moveTo>
                      <a:pt x="525500" y="1142504"/>
                    </a:moveTo>
                    <a:lnTo>
                      <a:pt x="524395" y="1141374"/>
                    </a:lnTo>
                    <a:lnTo>
                      <a:pt x="521995" y="1139444"/>
                    </a:lnTo>
                    <a:lnTo>
                      <a:pt x="521284" y="1138872"/>
                    </a:lnTo>
                    <a:lnTo>
                      <a:pt x="525500" y="1142504"/>
                    </a:lnTo>
                    <a:close/>
                  </a:path>
                  <a:path w="2934970" h="1628140">
                    <a:moveTo>
                      <a:pt x="533450" y="1170368"/>
                    </a:moveTo>
                    <a:lnTo>
                      <a:pt x="532841" y="1169771"/>
                    </a:lnTo>
                    <a:lnTo>
                      <a:pt x="533133" y="1170368"/>
                    </a:lnTo>
                    <a:lnTo>
                      <a:pt x="533450" y="1170368"/>
                    </a:lnTo>
                    <a:close/>
                  </a:path>
                  <a:path w="2934970" h="1628140">
                    <a:moveTo>
                      <a:pt x="534847" y="1462468"/>
                    </a:moveTo>
                    <a:lnTo>
                      <a:pt x="528675" y="1475168"/>
                    </a:lnTo>
                    <a:lnTo>
                      <a:pt x="514718" y="1487868"/>
                    </a:lnTo>
                    <a:lnTo>
                      <a:pt x="495185" y="1513268"/>
                    </a:lnTo>
                    <a:lnTo>
                      <a:pt x="480364" y="1529715"/>
                    </a:lnTo>
                    <a:lnTo>
                      <a:pt x="479590" y="1538668"/>
                    </a:lnTo>
                    <a:lnTo>
                      <a:pt x="479907" y="1538668"/>
                    </a:lnTo>
                    <a:lnTo>
                      <a:pt x="492290" y="1526235"/>
                    </a:lnTo>
                    <a:lnTo>
                      <a:pt x="499999" y="1513268"/>
                    </a:lnTo>
                    <a:lnTo>
                      <a:pt x="502361" y="1513268"/>
                    </a:lnTo>
                    <a:lnTo>
                      <a:pt x="506209" y="1500568"/>
                    </a:lnTo>
                    <a:lnTo>
                      <a:pt x="509943" y="1500568"/>
                    </a:lnTo>
                    <a:lnTo>
                      <a:pt x="515543" y="1487868"/>
                    </a:lnTo>
                    <a:lnTo>
                      <a:pt x="523646" y="1487868"/>
                    </a:lnTo>
                    <a:lnTo>
                      <a:pt x="534847" y="1462468"/>
                    </a:lnTo>
                    <a:close/>
                  </a:path>
                  <a:path w="2934970" h="1628140">
                    <a:moveTo>
                      <a:pt x="539318" y="1157668"/>
                    </a:moveTo>
                    <a:lnTo>
                      <a:pt x="525310" y="1144968"/>
                    </a:lnTo>
                    <a:lnTo>
                      <a:pt x="514311" y="1132268"/>
                    </a:lnTo>
                    <a:lnTo>
                      <a:pt x="517601" y="1144968"/>
                    </a:lnTo>
                    <a:lnTo>
                      <a:pt x="524395" y="1144968"/>
                    </a:lnTo>
                    <a:lnTo>
                      <a:pt x="532663" y="1157668"/>
                    </a:lnTo>
                    <a:lnTo>
                      <a:pt x="539318" y="1157668"/>
                    </a:lnTo>
                    <a:close/>
                  </a:path>
                  <a:path w="2934970" h="1628140">
                    <a:moveTo>
                      <a:pt x="545274" y="1196086"/>
                    </a:moveTo>
                    <a:lnTo>
                      <a:pt x="545020" y="1195768"/>
                    </a:lnTo>
                    <a:lnTo>
                      <a:pt x="517817" y="1170368"/>
                    </a:lnTo>
                    <a:lnTo>
                      <a:pt x="514375" y="1170368"/>
                    </a:lnTo>
                    <a:lnTo>
                      <a:pt x="520039" y="1178826"/>
                    </a:lnTo>
                    <a:lnTo>
                      <a:pt x="510997" y="1170368"/>
                    </a:lnTo>
                    <a:lnTo>
                      <a:pt x="514375" y="1170368"/>
                    </a:lnTo>
                    <a:lnTo>
                      <a:pt x="505841" y="1157668"/>
                    </a:lnTo>
                    <a:lnTo>
                      <a:pt x="504024" y="1156296"/>
                    </a:lnTo>
                    <a:lnTo>
                      <a:pt x="504024" y="1163662"/>
                    </a:lnTo>
                    <a:lnTo>
                      <a:pt x="497878" y="1157668"/>
                    </a:lnTo>
                    <a:lnTo>
                      <a:pt x="500430" y="1157668"/>
                    </a:lnTo>
                    <a:lnTo>
                      <a:pt x="504024" y="1163662"/>
                    </a:lnTo>
                    <a:lnTo>
                      <a:pt x="504024" y="1156296"/>
                    </a:lnTo>
                    <a:lnTo>
                      <a:pt x="490842" y="1146289"/>
                    </a:lnTo>
                    <a:lnTo>
                      <a:pt x="495084" y="1154950"/>
                    </a:lnTo>
                    <a:lnTo>
                      <a:pt x="491617" y="1151559"/>
                    </a:lnTo>
                    <a:lnTo>
                      <a:pt x="485114" y="1144968"/>
                    </a:lnTo>
                    <a:lnTo>
                      <a:pt x="489115" y="1144968"/>
                    </a:lnTo>
                    <a:lnTo>
                      <a:pt x="481253" y="1139177"/>
                    </a:lnTo>
                    <a:lnTo>
                      <a:pt x="482993" y="1142822"/>
                    </a:lnTo>
                    <a:lnTo>
                      <a:pt x="474611" y="1134300"/>
                    </a:lnTo>
                    <a:lnTo>
                      <a:pt x="481253" y="1139177"/>
                    </a:lnTo>
                    <a:lnTo>
                      <a:pt x="477964" y="1132344"/>
                    </a:lnTo>
                    <a:lnTo>
                      <a:pt x="480949" y="1135405"/>
                    </a:lnTo>
                    <a:lnTo>
                      <a:pt x="487083" y="1141260"/>
                    </a:lnTo>
                    <a:lnTo>
                      <a:pt x="491782" y="1145387"/>
                    </a:lnTo>
                    <a:lnTo>
                      <a:pt x="486156" y="1140218"/>
                    </a:lnTo>
                    <a:lnTo>
                      <a:pt x="480441" y="1134668"/>
                    </a:lnTo>
                    <a:lnTo>
                      <a:pt x="474891" y="1129157"/>
                    </a:lnTo>
                    <a:lnTo>
                      <a:pt x="477901" y="1132268"/>
                    </a:lnTo>
                    <a:lnTo>
                      <a:pt x="472694" y="1132268"/>
                    </a:lnTo>
                    <a:lnTo>
                      <a:pt x="458000" y="1116634"/>
                    </a:lnTo>
                    <a:lnTo>
                      <a:pt x="444830" y="1100277"/>
                    </a:lnTo>
                    <a:lnTo>
                      <a:pt x="446062" y="1100328"/>
                    </a:lnTo>
                    <a:lnTo>
                      <a:pt x="474891" y="1129157"/>
                    </a:lnTo>
                    <a:lnTo>
                      <a:pt x="468706" y="1122934"/>
                    </a:lnTo>
                    <a:lnTo>
                      <a:pt x="463346" y="1117053"/>
                    </a:lnTo>
                    <a:lnTo>
                      <a:pt x="462216" y="1115060"/>
                    </a:lnTo>
                    <a:lnTo>
                      <a:pt x="449808" y="1103350"/>
                    </a:lnTo>
                    <a:lnTo>
                      <a:pt x="431025" y="1083932"/>
                    </a:lnTo>
                    <a:lnTo>
                      <a:pt x="423633" y="1076998"/>
                    </a:lnTo>
                    <a:lnTo>
                      <a:pt x="445401" y="1102779"/>
                    </a:lnTo>
                    <a:lnTo>
                      <a:pt x="442417" y="1100937"/>
                    </a:lnTo>
                    <a:lnTo>
                      <a:pt x="437222" y="1096149"/>
                    </a:lnTo>
                    <a:lnTo>
                      <a:pt x="430466" y="1089050"/>
                    </a:lnTo>
                    <a:lnTo>
                      <a:pt x="414693" y="1070711"/>
                    </a:lnTo>
                    <a:lnTo>
                      <a:pt x="393179" y="1043990"/>
                    </a:lnTo>
                    <a:lnTo>
                      <a:pt x="396227" y="1049159"/>
                    </a:lnTo>
                    <a:lnTo>
                      <a:pt x="393674" y="1047127"/>
                    </a:lnTo>
                    <a:lnTo>
                      <a:pt x="389712" y="1043368"/>
                    </a:lnTo>
                    <a:lnTo>
                      <a:pt x="388556" y="1043305"/>
                    </a:lnTo>
                    <a:lnTo>
                      <a:pt x="417093" y="1077315"/>
                    </a:lnTo>
                    <a:lnTo>
                      <a:pt x="416420" y="1078115"/>
                    </a:lnTo>
                    <a:lnTo>
                      <a:pt x="409625" y="1071092"/>
                    </a:lnTo>
                    <a:lnTo>
                      <a:pt x="399503" y="1059116"/>
                    </a:lnTo>
                    <a:lnTo>
                      <a:pt x="388810" y="1045083"/>
                    </a:lnTo>
                    <a:lnTo>
                      <a:pt x="392061" y="1051369"/>
                    </a:lnTo>
                    <a:lnTo>
                      <a:pt x="380796" y="1039266"/>
                    </a:lnTo>
                    <a:lnTo>
                      <a:pt x="388150" y="1050785"/>
                    </a:lnTo>
                    <a:lnTo>
                      <a:pt x="407619" y="1074521"/>
                    </a:lnTo>
                    <a:lnTo>
                      <a:pt x="444715" y="1115187"/>
                    </a:lnTo>
                    <a:lnTo>
                      <a:pt x="480047" y="1149159"/>
                    </a:lnTo>
                    <a:lnTo>
                      <a:pt x="514629" y="1178471"/>
                    </a:lnTo>
                    <a:lnTo>
                      <a:pt x="532091" y="1191882"/>
                    </a:lnTo>
                    <a:lnTo>
                      <a:pt x="518502" y="1180134"/>
                    </a:lnTo>
                    <a:lnTo>
                      <a:pt x="504837" y="1167993"/>
                    </a:lnTo>
                    <a:lnTo>
                      <a:pt x="465531" y="1130401"/>
                    </a:lnTo>
                    <a:lnTo>
                      <a:pt x="432739" y="1094206"/>
                    </a:lnTo>
                    <a:lnTo>
                      <a:pt x="445808" y="1104506"/>
                    </a:lnTo>
                    <a:lnTo>
                      <a:pt x="465810" y="1127328"/>
                    </a:lnTo>
                    <a:lnTo>
                      <a:pt x="484822" y="1146619"/>
                    </a:lnTo>
                    <a:lnTo>
                      <a:pt x="496201" y="1157224"/>
                    </a:lnTo>
                    <a:lnTo>
                      <a:pt x="496430" y="1157668"/>
                    </a:lnTo>
                    <a:lnTo>
                      <a:pt x="496684" y="1157668"/>
                    </a:lnTo>
                    <a:lnTo>
                      <a:pt x="504532" y="1164971"/>
                    </a:lnTo>
                    <a:lnTo>
                      <a:pt x="505155" y="1165542"/>
                    </a:lnTo>
                    <a:lnTo>
                      <a:pt x="508063" y="1170368"/>
                    </a:lnTo>
                    <a:lnTo>
                      <a:pt x="510489" y="1170368"/>
                    </a:lnTo>
                    <a:lnTo>
                      <a:pt x="520369" y="1179322"/>
                    </a:lnTo>
                    <a:lnTo>
                      <a:pt x="522897" y="1183068"/>
                    </a:lnTo>
                    <a:lnTo>
                      <a:pt x="541083" y="1195768"/>
                    </a:lnTo>
                    <a:lnTo>
                      <a:pt x="544906" y="1195768"/>
                    </a:lnTo>
                    <a:lnTo>
                      <a:pt x="545274" y="1196086"/>
                    </a:lnTo>
                    <a:close/>
                  </a:path>
                  <a:path w="2934970" h="1628140">
                    <a:moveTo>
                      <a:pt x="548005" y="1165542"/>
                    </a:moveTo>
                    <a:lnTo>
                      <a:pt x="542315" y="1157668"/>
                    </a:lnTo>
                    <a:lnTo>
                      <a:pt x="539318" y="1157668"/>
                    </a:lnTo>
                    <a:lnTo>
                      <a:pt x="548005" y="1165542"/>
                    </a:lnTo>
                    <a:close/>
                  </a:path>
                  <a:path w="2934970" h="1628140">
                    <a:moveTo>
                      <a:pt x="549541" y="1454099"/>
                    </a:moveTo>
                    <a:lnTo>
                      <a:pt x="543902" y="1462468"/>
                    </a:lnTo>
                    <a:lnTo>
                      <a:pt x="542175" y="1462468"/>
                    </a:lnTo>
                    <a:lnTo>
                      <a:pt x="534225" y="1475168"/>
                    </a:lnTo>
                    <a:lnTo>
                      <a:pt x="526478" y="1487868"/>
                    </a:lnTo>
                    <a:lnTo>
                      <a:pt x="538327" y="1475168"/>
                    </a:lnTo>
                    <a:lnTo>
                      <a:pt x="546303" y="1462468"/>
                    </a:lnTo>
                    <a:lnTo>
                      <a:pt x="549541" y="1454099"/>
                    </a:lnTo>
                    <a:close/>
                  </a:path>
                  <a:path w="2934970" h="1628140">
                    <a:moveTo>
                      <a:pt x="551472" y="1193241"/>
                    </a:moveTo>
                    <a:lnTo>
                      <a:pt x="544741" y="1183068"/>
                    </a:lnTo>
                    <a:lnTo>
                      <a:pt x="535825" y="1183068"/>
                    </a:lnTo>
                    <a:lnTo>
                      <a:pt x="551472" y="1193241"/>
                    </a:lnTo>
                    <a:close/>
                  </a:path>
                  <a:path w="2934970" h="1628140">
                    <a:moveTo>
                      <a:pt x="551599" y="1183068"/>
                    </a:moveTo>
                    <a:lnTo>
                      <a:pt x="547954" y="1175588"/>
                    </a:lnTo>
                    <a:lnTo>
                      <a:pt x="541832" y="1170368"/>
                    </a:lnTo>
                    <a:lnTo>
                      <a:pt x="533450" y="1170368"/>
                    </a:lnTo>
                    <a:lnTo>
                      <a:pt x="551599" y="1183068"/>
                    </a:lnTo>
                    <a:close/>
                  </a:path>
                  <a:path w="2934970" h="1628140">
                    <a:moveTo>
                      <a:pt x="555256" y="1179055"/>
                    </a:moveTo>
                    <a:lnTo>
                      <a:pt x="554164" y="1175346"/>
                    </a:lnTo>
                    <a:lnTo>
                      <a:pt x="551497" y="1170368"/>
                    </a:lnTo>
                    <a:lnTo>
                      <a:pt x="548614" y="1170368"/>
                    </a:lnTo>
                    <a:lnTo>
                      <a:pt x="555256" y="1179055"/>
                    </a:lnTo>
                    <a:close/>
                  </a:path>
                  <a:path w="2934970" h="1628140">
                    <a:moveTo>
                      <a:pt x="555612" y="1182103"/>
                    </a:moveTo>
                    <a:lnTo>
                      <a:pt x="545655" y="1170368"/>
                    </a:lnTo>
                    <a:lnTo>
                      <a:pt x="531114" y="1157668"/>
                    </a:lnTo>
                    <a:lnTo>
                      <a:pt x="516572" y="1144968"/>
                    </a:lnTo>
                    <a:lnTo>
                      <a:pt x="491401" y="1119568"/>
                    </a:lnTo>
                    <a:lnTo>
                      <a:pt x="469874" y="1094168"/>
                    </a:lnTo>
                    <a:lnTo>
                      <a:pt x="451688" y="1081468"/>
                    </a:lnTo>
                    <a:lnTo>
                      <a:pt x="478866" y="1106868"/>
                    </a:lnTo>
                    <a:lnTo>
                      <a:pt x="507669" y="1144968"/>
                    </a:lnTo>
                    <a:lnTo>
                      <a:pt x="532841" y="1169771"/>
                    </a:lnTo>
                    <a:lnTo>
                      <a:pt x="527062" y="1157668"/>
                    </a:lnTo>
                    <a:lnTo>
                      <a:pt x="547954" y="1175588"/>
                    </a:lnTo>
                    <a:lnTo>
                      <a:pt x="555612" y="1182103"/>
                    </a:lnTo>
                    <a:close/>
                  </a:path>
                  <a:path w="2934970" h="1628140">
                    <a:moveTo>
                      <a:pt x="556425" y="1183068"/>
                    </a:moveTo>
                    <a:lnTo>
                      <a:pt x="556323" y="1182712"/>
                    </a:lnTo>
                    <a:lnTo>
                      <a:pt x="555612" y="1182103"/>
                    </a:lnTo>
                    <a:lnTo>
                      <a:pt x="556425" y="1183068"/>
                    </a:lnTo>
                    <a:close/>
                  </a:path>
                  <a:path w="2934970" h="1628140">
                    <a:moveTo>
                      <a:pt x="559054" y="1190866"/>
                    </a:moveTo>
                    <a:lnTo>
                      <a:pt x="558596" y="1190510"/>
                    </a:lnTo>
                    <a:lnTo>
                      <a:pt x="559054" y="1190866"/>
                    </a:lnTo>
                    <a:close/>
                  </a:path>
                  <a:path w="2934970" h="1628140">
                    <a:moveTo>
                      <a:pt x="559676" y="1443266"/>
                    </a:moveTo>
                    <a:lnTo>
                      <a:pt x="558901" y="1444040"/>
                    </a:lnTo>
                    <a:lnTo>
                      <a:pt x="555371" y="1448092"/>
                    </a:lnTo>
                    <a:lnTo>
                      <a:pt x="559676" y="1443266"/>
                    </a:lnTo>
                    <a:close/>
                  </a:path>
                  <a:path w="2934970" h="1628140">
                    <a:moveTo>
                      <a:pt x="565670" y="1437068"/>
                    </a:moveTo>
                    <a:lnTo>
                      <a:pt x="564502" y="1437068"/>
                    </a:lnTo>
                    <a:lnTo>
                      <a:pt x="564095" y="1439037"/>
                    </a:lnTo>
                    <a:lnTo>
                      <a:pt x="565670" y="1437068"/>
                    </a:lnTo>
                    <a:close/>
                  </a:path>
                  <a:path w="2934970" h="1628140">
                    <a:moveTo>
                      <a:pt x="570877" y="1437068"/>
                    </a:moveTo>
                    <a:lnTo>
                      <a:pt x="569188" y="1437068"/>
                    </a:lnTo>
                    <a:lnTo>
                      <a:pt x="567169" y="1442072"/>
                    </a:lnTo>
                    <a:lnTo>
                      <a:pt x="570877" y="1437068"/>
                    </a:lnTo>
                    <a:close/>
                  </a:path>
                  <a:path w="2934970" h="1628140">
                    <a:moveTo>
                      <a:pt x="572973" y="1486623"/>
                    </a:moveTo>
                    <a:lnTo>
                      <a:pt x="572630" y="1487868"/>
                    </a:lnTo>
                    <a:lnTo>
                      <a:pt x="572871" y="1487322"/>
                    </a:lnTo>
                    <a:lnTo>
                      <a:pt x="572973" y="1486623"/>
                    </a:lnTo>
                    <a:close/>
                  </a:path>
                  <a:path w="2934970" h="1628140">
                    <a:moveTo>
                      <a:pt x="576922" y="1478026"/>
                    </a:moveTo>
                    <a:lnTo>
                      <a:pt x="572871" y="1487322"/>
                    </a:lnTo>
                    <a:lnTo>
                      <a:pt x="572782" y="1487868"/>
                    </a:lnTo>
                    <a:lnTo>
                      <a:pt x="573671" y="1487868"/>
                    </a:lnTo>
                    <a:lnTo>
                      <a:pt x="576922" y="1478026"/>
                    </a:lnTo>
                    <a:close/>
                  </a:path>
                  <a:path w="2934970" h="1628140">
                    <a:moveTo>
                      <a:pt x="577557" y="1427213"/>
                    </a:moveTo>
                    <a:lnTo>
                      <a:pt x="565670" y="1437068"/>
                    </a:lnTo>
                    <a:lnTo>
                      <a:pt x="568642" y="1437068"/>
                    </a:lnTo>
                    <a:lnTo>
                      <a:pt x="577557" y="1427213"/>
                    </a:lnTo>
                    <a:close/>
                  </a:path>
                  <a:path w="2934970" h="1628140">
                    <a:moveTo>
                      <a:pt x="578154" y="1475168"/>
                    </a:moveTo>
                    <a:lnTo>
                      <a:pt x="577862" y="1475168"/>
                    </a:lnTo>
                    <a:lnTo>
                      <a:pt x="576922" y="1478026"/>
                    </a:lnTo>
                    <a:lnTo>
                      <a:pt x="578154" y="1475168"/>
                    </a:lnTo>
                    <a:close/>
                  </a:path>
                  <a:path w="2934970" h="1628140">
                    <a:moveTo>
                      <a:pt x="580644" y="1424660"/>
                    </a:moveTo>
                    <a:lnTo>
                      <a:pt x="580402" y="1424863"/>
                    </a:lnTo>
                    <a:lnTo>
                      <a:pt x="570877" y="1437068"/>
                    </a:lnTo>
                    <a:lnTo>
                      <a:pt x="574675" y="1437068"/>
                    </a:lnTo>
                    <a:lnTo>
                      <a:pt x="580644" y="1424660"/>
                    </a:lnTo>
                    <a:close/>
                  </a:path>
                  <a:path w="2934970" h="1628140">
                    <a:moveTo>
                      <a:pt x="584047" y="1221168"/>
                    </a:moveTo>
                    <a:lnTo>
                      <a:pt x="569988" y="1208468"/>
                    </a:lnTo>
                    <a:lnTo>
                      <a:pt x="555371" y="1195768"/>
                    </a:lnTo>
                    <a:lnTo>
                      <a:pt x="551472" y="1193241"/>
                    </a:lnTo>
                    <a:lnTo>
                      <a:pt x="553148" y="1195768"/>
                    </a:lnTo>
                    <a:lnTo>
                      <a:pt x="552881" y="1195768"/>
                    </a:lnTo>
                    <a:lnTo>
                      <a:pt x="577799" y="1221168"/>
                    </a:lnTo>
                    <a:lnTo>
                      <a:pt x="584047" y="1221168"/>
                    </a:lnTo>
                    <a:close/>
                  </a:path>
                  <a:path w="2934970" h="1628140">
                    <a:moveTo>
                      <a:pt x="585228" y="1449768"/>
                    </a:moveTo>
                    <a:lnTo>
                      <a:pt x="584796" y="1449768"/>
                    </a:lnTo>
                    <a:lnTo>
                      <a:pt x="582244" y="1449768"/>
                    </a:lnTo>
                    <a:lnTo>
                      <a:pt x="578383" y="1462468"/>
                    </a:lnTo>
                    <a:lnTo>
                      <a:pt x="577519" y="1462468"/>
                    </a:lnTo>
                    <a:lnTo>
                      <a:pt x="582079" y="1449768"/>
                    </a:lnTo>
                    <a:lnTo>
                      <a:pt x="577430" y="1462468"/>
                    </a:lnTo>
                    <a:lnTo>
                      <a:pt x="572795" y="1475168"/>
                    </a:lnTo>
                    <a:lnTo>
                      <a:pt x="560374" y="1487868"/>
                    </a:lnTo>
                    <a:lnTo>
                      <a:pt x="546569" y="1513268"/>
                    </a:lnTo>
                    <a:lnTo>
                      <a:pt x="533171" y="1525968"/>
                    </a:lnTo>
                    <a:lnTo>
                      <a:pt x="531431" y="1525968"/>
                    </a:lnTo>
                    <a:lnTo>
                      <a:pt x="525881" y="1532661"/>
                    </a:lnTo>
                    <a:lnTo>
                      <a:pt x="530466" y="1525968"/>
                    </a:lnTo>
                    <a:lnTo>
                      <a:pt x="537044" y="1513268"/>
                    </a:lnTo>
                    <a:lnTo>
                      <a:pt x="543585" y="1513268"/>
                    </a:lnTo>
                    <a:lnTo>
                      <a:pt x="547839" y="1500568"/>
                    </a:lnTo>
                    <a:lnTo>
                      <a:pt x="547331" y="1500568"/>
                    </a:lnTo>
                    <a:lnTo>
                      <a:pt x="560616" y="1475168"/>
                    </a:lnTo>
                    <a:lnTo>
                      <a:pt x="573722" y="1462468"/>
                    </a:lnTo>
                    <a:lnTo>
                      <a:pt x="550748" y="1462468"/>
                    </a:lnTo>
                    <a:lnTo>
                      <a:pt x="550392" y="1462468"/>
                    </a:lnTo>
                    <a:lnTo>
                      <a:pt x="549541" y="1462468"/>
                    </a:lnTo>
                    <a:lnTo>
                      <a:pt x="544880" y="1475168"/>
                    </a:lnTo>
                    <a:lnTo>
                      <a:pt x="540118" y="1475168"/>
                    </a:lnTo>
                    <a:lnTo>
                      <a:pt x="534911" y="1487868"/>
                    </a:lnTo>
                    <a:lnTo>
                      <a:pt x="526478" y="1487868"/>
                    </a:lnTo>
                    <a:lnTo>
                      <a:pt x="524929" y="1487868"/>
                    </a:lnTo>
                    <a:lnTo>
                      <a:pt x="518502" y="1503514"/>
                    </a:lnTo>
                    <a:lnTo>
                      <a:pt x="518502" y="1543392"/>
                    </a:lnTo>
                    <a:lnTo>
                      <a:pt x="508101" y="1564068"/>
                    </a:lnTo>
                    <a:lnTo>
                      <a:pt x="499668" y="1576768"/>
                    </a:lnTo>
                    <a:lnTo>
                      <a:pt x="486664" y="1589468"/>
                    </a:lnTo>
                    <a:lnTo>
                      <a:pt x="485559" y="1589468"/>
                    </a:lnTo>
                    <a:lnTo>
                      <a:pt x="490474" y="1576768"/>
                    </a:lnTo>
                    <a:lnTo>
                      <a:pt x="504304" y="1564068"/>
                    </a:lnTo>
                    <a:lnTo>
                      <a:pt x="518502" y="1543392"/>
                    </a:lnTo>
                    <a:lnTo>
                      <a:pt x="518502" y="1503514"/>
                    </a:lnTo>
                    <a:lnTo>
                      <a:pt x="514489" y="1513268"/>
                    </a:lnTo>
                    <a:lnTo>
                      <a:pt x="510768" y="1513268"/>
                    </a:lnTo>
                    <a:lnTo>
                      <a:pt x="501053" y="1525968"/>
                    </a:lnTo>
                    <a:lnTo>
                      <a:pt x="484886" y="1551368"/>
                    </a:lnTo>
                    <a:lnTo>
                      <a:pt x="482688" y="1551368"/>
                    </a:lnTo>
                    <a:lnTo>
                      <a:pt x="482688" y="1589468"/>
                    </a:lnTo>
                    <a:lnTo>
                      <a:pt x="478815" y="1602168"/>
                    </a:lnTo>
                    <a:lnTo>
                      <a:pt x="475615" y="1602168"/>
                    </a:lnTo>
                    <a:lnTo>
                      <a:pt x="480517" y="1589468"/>
                    </a:lnTo>
                    <a:lnTo>
                      <a:pt x="482688" y="1589468"/>
                    </a:lnTo>
                    <a:lnTo>
                      <a:pt x="482688" y="1551368"/>
                    </a:lnTo>
                    <a:lnTo>
                      <a:pt x="477494" y="1551368"/>
                    </a:lnTo>
                    <a:lnTo>
                      <a:pt x="484974" y="1538668"/>
                    </a:lnTo>
                    <a:lnTo>
                      <a:pt x="480707" y="1538668"/>
                    </a:lnTo>
                    <a:lnTo>
                      <a:pt x="477342" y="1551368"/>
                    </a:lnTo>
                    <a:lnTo>
                      <a:pt x="475894" y="1551368"/>
                    </a:lnTo>
                    <a:lnTo>
                      <a:pt x="473151" y="1564068"/>
                    </a:lnTo>
                    <a:lnTo>
                      <a:pt x="471639" y="1564068"/>
                    </a:lnTo>
                    <a:lnTo>
                      <a:pt x="472033" y="1551368"/>
                    </a:lnTo>
                    <a:lnTo>
                      <a:pt x="470941" y="1551368"/>
                    </a:lnTo>
                    <a:lnTo>
                      <a:pt x="470306" y="1564068"/>
                    </a:lnTo>
                    <a:lnTo>
                      <a:pt x="471119" y="1564068"/>
                    </a:lnTo>
                    <a:lnTo>
                      <a:pt x="465378" y="1576768"/>
                    </a:lnTo>
                    <a:lnTo>
                      <a:pt x="455472" y="1576768"/>
                    </a:lnTo>
                    <a:lnTo>
                      <a:pt x="449173" y="1564068"/>
                    </a:lnTo>
                    <a:lnTo>
                      <a:pt x="440715" y="1564068"/>
                    </a:lnTo>
                    <a:lnTo>
                      <a:pt x="435013" y="1551368"/>
                    </a:lnTo>
                    <a:lnTo>
                      <a:pt x="430466" y="1551368"/>
                    </a:lnTo>
                    <a:lnTo>
                      <a:pt x="429094" y="1547761"/>
                    </a:lnTo>
                    <a:lnTo>
                      <a:pt x="429094" y="1602168"/>
                    </a:lnTo>
                    <a:lnTo>
                      <a:pt x="428510" y="1602168"/>
                    </a:lnTo>
                    <a:lnTo>
                      <a:pt x="425411" y="1589468"/>
                    </a:lnTo>
                    <a:lnTo>
                      <a:pt x="426085" y="1589468"/>
                    </a:lnTo>
                    <a:lnTo>
                      <a:pt x="429094" y="1602168"/>
                    </a:lnTo>
                    <a:lnTo>
                      <a:pt x="429094" y="1547761"/>
                    </a:lnTo>
                    <a:lnTo>
                      <a:pt x="425640" y="1538668"/>
                    </a:lnTo>
                    <a:lnTo>
                      <a:pt x="423989" y="1538668"/>
                    </a:lnTo>
                    <a:lnTo>
                      <a:pt x="416953" y="1538668"/>
                    </a:lnTo>
                    <a:lnTo>
                      <a:pt x="389928" y="1513268"/>
                    </a:lnTo>
                    <a:lnTo>
                      <a:pt x="387896" y="1510169"/>
                    </a:lnTo>
                    <a:lnTo>
                      <a:pt x="392201" y="1513268"/>
                    </a:lnTo>
                    <a:lnTo>
                      <a:pt x="408927" y="1525968"/>
                    </a:lnTo>
                    <a:lnTo>
                      <a:pt x="423989" y="1538668"/>
                    </a:lnTo>
                    <a:lnTo>
                      <a:pt x="397192" y="1513268"/>
                    </a:lnTo>
                    <a:lnTo>
                      <a:pt x="385394" y="1500568"/>
                    </a:lnTo>
                    <a:lnTo>
                      <a:pt x="374523" y="1488871"/>
                    </a:lnTo>
                    <a:lnTo>
                      <a:pt x="374523" y="1500568"/>
                    </a:lnTo>
                    <a:lnTo>
                      <a:pt x="373253" y="1500568"/>
                    </a:lnTo>
                    <a:lnTo>
                      <a:pt x="372110" y="1498828"/>
                    </a:lnTo>
                    <a:lnTo>
                      <a:pt x="374523" y="1500568"/>
                    </a:lnTo>
                    <a:lnTo>
                      <a:pt x="374523" y="1488871"/>
                    </a:lnTo>
                    <a:lnTo>
                      <a:pt x="373595" y="1487868"/>
                    </a:lnTo>
                    <a:lnTo>
                      <a:pt x="381139" y="1487868"/>
                    </a:lnTo>
                    <a:lnTo>
                      <a:pt x="368274" y="1475511"/>
                    </a:lnTo>
                    <a:lnTo>
                      <a:pt x="368274" y="1485150"/>
                    </a:lnTo>
                    <a:lnTo>
                      <a:pt x="367855" y="1484934"/>
                    </a:lnTo>
                    <a:lnTo>
                      <a:pt x="360502" y="1475257"/>
                    </a:lnTo>
                    <a:lnTo>
                      <a:pt x="360502" y="1481162"/>
                    </a:lnTo>
                    <a:lnTo>
                      <a:pt x="348805" y="1475168"/>
                    </a:lnTo>
                    <a:lnTo>
                      <a:pt x="318439" y="1437068"/>
                    </a:lnTo>
                    <a:lnTo>
                      <a:pt x="329857" y="1449768"/>
                    </a:lnTo>
                    <a:lnTo>
                      <a:pt x="343103" y="1462468"/>
                    </a:lnTo>
                    <a:lnTo>
                      <a:pt x="355866" y="1475168"/>
                    </a:lnTo>
                    <a:lnTo>
                      <a:pt x="360502" y="1481162"/>
                    </a:lnTo>
                    <a:lnTo>
                      <a:pt x="360502" y="1475257"/>
                    </a:lnTo>
                    <a:lnTo>
                      <a:pt x="349504" y="1462468"/>
                    </a:lnTo>
                    <a:lnTo>
                      <a:pt x="343941" y="1453972"/>
                    </a:lnTo>
                    <a:lnTo>
                      <a:pt x="353021" y="1462468"/>
                    </a:lnTo>
                    <a:lnTo>
                      <a:pt x="362686" y="1475168"/>
                    </a:lnTo>
                    <a:lnTo>
                      <a:pt x="368274" y="1485150"/>
                    </a:lnTo>
                    <a:lnTo>
                      <a:pt x="368274" y="1475511"/>
                    </a:lnTo>
                    <a:lnTo>
                      <a:pt x="367919" y="1475168"/>
                    </a:lnTo>
                    <a:lnTo>
                      <a:pt x="355231" y="1462468"/>
                    </a:lnTo>
                    <a:lnTo>
                      <a:pt x="343065" y="1449768"/>
                    </a:lnTo>
                    <a:lnTo>
                      <a:pt x="335838" y="1444561"/>
                    </a:lnTo>
                    <a:lnTo>
                      <a:pt x="330530" y="1437068"/>
                    </a:lnTo>
                    <a:lnTo>
                      <a:pt x="327837" y="1433271"/>
                    </a:lnTo>
                    <a:lnTo>
                      <a:pt x="327837" y="1438808"/>
                    </a:lnTo>
                    <a:lnTo>
                      <a:pt x="325424" y="1437068"/>
                    </a:lnTo>
                    <a:lnTo>
                      <a:pt x="326669" y="1437068"/>
                    </a:lnTo>
                    <a:lnTo>
                      <a:pt x="327837" y="1438808"/>
                    </a:lnTo>
                    <a:lnTo>
                      <a:pt x="327837" y="1433271"/>
                    </a:lnTo>
                    <a:lnTo>
                      <a:pt x="321551" y="1424368"/>
                    </a:lnTo>
                    <a:lnTo>
                      <a:pt x="310057" y="1424368"/>
                    </a:lnTo>
                    <a:lnTo>
                      <a:pt x="291566" y="1398968"/>
                    </a:lnTo>
                    <a:lnTo>
                      <a:pt x="277241" y="1386268"/>
                    </a:lnTo>
                    <a:lnTo>
                      <a:pt x="265976" y="1373568"/>
                    </a:lnTo>
                    <a:lnTo>
                      <a:pt x="256641" y="1360868"/>
                    </a:lnTo>
                    <a:lnTo>
                      <a:pt x="254025" y="1356944"/>
                    </a:lnTo>
                    <a:lnTo>
                      <a:pt x="254025" y="1402880"/>
                    </a:lnTo>
                    <a:lnTo>
                      <a:pt x="240931" y="1386268"/>
                    </a:lnTo>
                    <a:lnTo>
                      <a:pt x="245922" y="1386268"/>
                    </a:lnTo>
                    <a:lnTo>
                      <a:pt x="251739" y="1398968"/>
                    </a:lnTo>
                    <a:lnTo>
                      <a:pt x="254025" y="1402880"/>
                    </a:lnTo>
                    <a:lnTo>
                      <a:pt x="254025" y="1356944"/>
                    </a:lnTo>
                    <a:lnTo>
                      <a:pt x="248183" y="1348168"/>
                    </a:lnTo>
                    <a:lnTo>
                      <a:pt x="239623" y="1335468"/>
                    </a:lnTo>
                    <a:lnTo>
                      <a:pt x="230022" y="1322768"/>
                    </a:lnTo>
                    <a:lnTo>
                      <a:pt x="218440" y="1310068"/>
                    </a:lnTo>
                    <a:lnTo>
                      <a:pt x="205143" y="1297368"/>
                    </a:lnTo>
                    <a:lnTo>
                      <a:pt x="197294" y="1284668"/>
                    </a:lnTo>
                    <a:lnTo>
                      <a:pt x="189458" y="1271968"/>
                    </a:lnTo>
                    <a:lnTo>
                      <a:pt x="172288" y="1246568"/>
                    </a:lnTo>
                    <a:lnTo>
                      <a:pt x="169595" y="1242707"/>
                    </a:lnTo>
                    <a:lnTo>
                      <a:pt x="169595" y="1297368"/>
                    </a:lnTo>
                    <a:lnTo>
                      <a:pt x="169379" y="1297368"/>
                    </a:lnTo>
                    <a:lnTo>
                      <a:pt x="168694" y="1297368"/>
                    </a:lnTo>
                    <a:lnTo>
                      <a:pt x="167563" y="1295590"/>
                    </a:lnTo>
                    <a:lnTo>
                      <a:pt x="168706" y="1295590"/>
                    </a:lnTo>
                    <a:lnTo>
                      <a:pt x="169595" y="1297368"/>
                    </a:lnTo>
                    <a:lnTo>
                      <a:pt x="169595" y="1242707"/>
                    </a:lnTo>
                    <a:lnTo>
                      <a:pt x="154584" y="1221168"/>
                    </a:lnTo>
                    <a:lnTo>
                      <a:pt x="137172" y="1195768"/>
                    </a:lnTo>
                    <a:lnTo>
                      <a:pt x="120840" y="1170368"/>
                    </a:lnTo>
                    <a:lnTo>
                      <a:pt x="106133" y="1132268"/>
                    </a:lnTo>
                    <a:lnTo>
                      <a:pt x="96913" y="1113624"/>
                    </a:lnTo>
                    <a:lnTo>
                      <a:pt x="95262" y="1106868"/>
                    </a:lnTo>
                    <a:lnTo>
                      <a:pt x="94551" y="1106868"/>
                    </a:lnTo>
                    <a:lnTo>
                      <a:pt x="82994" y="1081468"/>
                    </a:lnTo>
                    <a:lnTo>
                      <a:pt x="78892" y="1073048"/>
                    </a:lnTo>
                    <a:lnTo>
                      <a:pt x="78892" y="1132268"/>
                    </a:lnTo>
                    <a:lnTo>
                      <a:pt x="76390" y="1132268"/>
                    </a:lnTo>
                    <a:lnTo>
                      <a:pt x="74790" y="1124762"/>
                    </a:lnTo>
                    <a:lnTo>
                      <a:pt x="78892" y="1132268"/>
                    </a:lnTo>
                    <a:lnTo>
                      <a:pt x="78892" y="1073048"/>
                    </a:lnTo>
                    <a:lnTo>
                      <a:pt x="76809" y="1068768"/>
                    </a:lnTo>
                    <a:lnTo>
                      <a:pt x="71069" y="1056068"/>
                    </a:lnTo>
                    <a:lnTo>
                      <a:pt x="60845" y="1017968"/>
                    </a:lnTo>
                    <a:lnTo>
                      <a:pt x="62420" y="1030668"/>
                    </a:lnTo>
                    <a:lnTo>
                      <a:pt x="64223" y="1043368"/>
                    </a:lnTo>
                    <a:lnTo>
                      <a:pt x="66573" y="1043368"/>
                    </a:lnTo>
                    <a:lnTo>
                      <a:pt x="68834" y="1056068"/>
                    </a:lnTo>
                    <a:lnTo>
                      <a:pt x="70675" y="1056068"/>
                    </a:lnTo>
                    <a:lnTo>
                      <a:pt x="73279" y="1068768"/>
                    </a:lnTo>
                    <a:lnTo>
                      <a:pt x="63817" y="1043368"/>
                    </a:lnTo>
                    <a:lnTo>
                      <a:pt x="55867" y="1017968"/>
                    </a:lnTo>
                    <a:lnTo>
                      <a:pt x="49949" y="992568"/>
                    </a:lnTo>
                    <a:lnTo>
                      <a:pt x="48272" y="979868"/>
                    </a:lnTo>
                    <a:lnTo>
                      <a:pt x="46596" y="967168"/>
                    </a:lnTo>
                    <a:lnTo>
                      <a:pt x="46634" y="979868"/>
                    </a:lnTo>
                    <a:lnTo>
                      <a:pt x="45453" y="979868"/>
                    </a:lnTo>
                    <a:lnTo>
                      <a:pt x="43421" y="967168"/>
                    </a:lnTo>
                    <a:lnTo>
                      <a:pt x="40932" y="954468"/>
                    </a:lnTo>
                    <a:lnTo>
                      <a:pt x="39801" y="941768"/>
                    </a:lnTo>
                    <a:lnTo>
                      <a:pt x="39128" y="929068"/>
                    </a:lnTo>
                    <a:lnTo>
                      <a:pt x="38735" y="916368"/>
                    </a:lnTo>
                    <a:lnTo>
                      <a:pt x="37833" y="916368"/>
                    </a:lnTo>
                    <a:lnTo>
                      <a:pt x="38049" y="903668"/>
                    </a:lnTo>
                    <a:lnTo>
                      <a:pt x="37934" y="878268"/>
                    </a:lnTo>
                    <a:lnTo>
                      <a:pt x="38176" y="878268"/>
                    </a:lnTo>
                    <a:lnTo>
                      <a:pt x="38493" y="874636"/>
                    </a:lnTo>
                    <a:lnTo>
                      <a:pt x="38519" y="875042"/>
                    </a:lnTo>
                    <a:lnTo>
                      <a:pt x="39408" y="875639"/>
                    </a:lnTo>
                    <a:lnTo>
                      <a:pt x="40500" y="868794"/>
                    </a:lnTo>
                    <a:lnTo>
                      <a:pt x="41452" y="853300"/>
                    </a:lnTo>
                    <a:lnTo>
                      <a:pt x="39458" y="865962"/>
                    </a:lnTo>
                    <a:lnTo>
                      <a:pt x="39128" y="867410"/>
                    </a:lnTo>
                    <a:lnTo>
                      <a:pt x="41554" y="840168"/>
                    </a:lnTo>
                    <a:lnTo>
                      <a:pt x="45796" y="814768"/>
                    </a:lnTo>
                    <a:lnTo>
                      <a:pt x="51142" y="789368"/>
                    </a:lnTo>
                    <a:lnTo>
                      <a:pt x="57848" y="776668"/>
                    </a:lnTo>
                    <a:lnTo>
                      <a:pt x="56489" y="776668"/>
                    </a:lnTo>
                    <a:lnTo>
                      <a:pt x="60769" y="763968"/>
                    </a:lnTo>
                    <a:lnTo>
                      <a:pt x="66078" y="751268"/>
                    </a:lnTo>
                    <a:lnTo>
                      <a:pt x="71386" y="738568"/>
                    </a:lnTo>
                    <a:lnTo>
                      <a:pt x="73291" y="738568"/>
                    </a:lnTo>
                    <a:lnTo>
                      <a:pt x="75539" y="725868"/>
                    </a:lnTo>
                    <a:lnTo>
                      <a:pt x="77597" y="725868"/>
                    </a:lnTo>
                    <a:lnTo>
                      <a:pt x="78574" y="738568"/>
                    </a:lnTo>
                    <a:lnTo>
                      <a:pt x="82029" y="725868"/>
                    </a:lnTo>
                    <a:lnTo>
                      <a:pt x="82638" y="725868"/>
                    </a:lnTo>
                    <a:lnTo>
                      <a:pt x="79375" y="738568"/>
                    </a:lnTo>
                    <a:lnTo>
                      <a:pt x="78574" y="738568"/>
                    </a:lnTo>
                    <a:lnTo>
                      <a:pt x="76682" y="738568"/>
                    </a:lnTo>
                    <a:lnTo>
                      <a:pt x="73710" y="751268"/>
                    </a:lnTo>
                    <a:lnTo>
                      <a:pt x="71602" y="751268"/>
                    </a:lnTo>
                    <a:lnTo>
                      <a:pt x="70167" y="763968"/>
                    </a:lnTo>
                    <a:lnTo>
                      <a:pt x="67132" y="763968"/>
                    </a:lnTo>
                    <a:lnTo>
                      <a:pt x="67411" y="776668"/>
                    </a:lnTo>
                    <a:lnTo>
                      <a:pt x="69557" y="776668"/>
                    </a:lnTo>
                    <a:lnTo>
                      <a:pt x="68910" y="786472"/>
                    </a:lnTo>
                    <a:lnTo>
                      <a:pt x="71259" y="776668"/>
                    </a:lnTo>
                    <a:lnTo>
                      <a:pt x="74231" y="763968"/>
                    </a:lnTo>
                    <a:lnTo>
                      <a:pt x="77825" y="763968"/>
                    </a:lnTo>
                    <a:lnTo>
                      <a:pt x="80200" y="751268"/>
                    </a:lnTo>
                    <a:lnTo>
                      <a:pt x="82550" y="751268"/>
                    </a:lnTo>
                    <a:lnTo>
                      <a:pt x="84874" y="738568"/>
                    </a:lnTo>
                    <a:lnTo>
                      <a:pt x="90424" y="738568"/>
                    </a:lnTo>
                    <a:lnTo>
                      <a:pt x="93218" y="725868"/>
                    </a:lnTo>
                    <a:lnTo>
                      <a:pt x="96037" y="713168"/>
                    </a:lnTo>
                    <a:lnTo>
                      <a:pt x="93065" y="713168"/>
                    </a:lnTo>
                    <a:lnTo>
                      <a:pt x="93510" y="711606"/>
                    </a:lnTo>
                    <a:lnTo>
                      <a:pt x="92570" y="713168"/>
                    </a:lnTo>
                    <a:lnTo>
                      <a:pt x="90589" y="713168"/>
                    </a:lnTo>
                    <a:lnTo>
                      <a:pt x="88265" y="720242"/>
                    </a:lnTo>
                    <a:lnTo>
                      <a:pt x="87071" y="725868"/>
                    </a:lnTo>
                    <a:lnTo>
                      <a:pt x="86436" y="725868"/>
                    </a:lnTo>
                    <a:lnTo>
                      <a:pt x="86639" y="725170"/>
                    </a:lnTo>
                    <a:lnTo>
                      <a:pt x="86410" y="725868"/>
                    </a:lnTo>
                    <a:lnTo>
                      <a:pt x="85331" y="725868"/>
                    </a:lnTo>
                    <a:lnTo>
                      <a:pt x="88671" y="713168"/>
                    </a:lnTo>
                    <a:lnTo>
                      <a:pt x="92189" y="700468"/>
                    </a:lnTo>
                    <a:lnTo>
                      <a:pt x="96659" y="700468"/>
                    </a:lnTo>
                    <a:lnTo>
                      <a:pt x="93510" y="711606"/>
                    </a:lnTo>
                    <a:lnTo>
                      <a:pt x="100139" y="700468"/>
                    </a:lnTo>
                    <a:lnTo>
                      <a:pt x="98983" y="700468"/>
                    </a:lnTo>
                    <a:lnTo>
                      <a:pt x="102044" y="687768"/>
                    </a:lnTo>
                    <a:lnTo>
                      <a:pt x="104508" y="687768"/>
                    </a:lnTo>
                    <a:lnTo>
                      <a:pt x="101942" y="696074"/>
                    </a:lnTo>
                    <a:lnTo>
                      <a:pt x="105333" y="687768"/>
                    </a:lnTo>
                    <a:lnTo>
                      <a:pt x="104902" y="687768"/>
                    </a:lnTo>
                    <a:lnTo>
                      <a:pt x="110032" y="675068"/>
                    </a:lnTo>
                    <a:lnTo>
                      <a:pt x="113271" y="662368"/>
                    </a:lnTo>
                    <a:lnTo>
                      <a:pt x="119418" y="662368"/>
                    </a:lnTo>
                    <a:lnTo>
                      <a:pt x="114185" y="675068"/>
                    </a:lnTo>
                    <a:lnTo>
                      <a:pt x="111340" y="675068"/>
                    </a:lnTo>
                    <a:lnTo>
                      <a:pt x="111340" y="686765"/>
                    </a:lnTo>
                    <a:lnTo>
                      <a:pt x="111010" y="687768"/>
                    </a:lnTo>
                    <a:lnTo>
                      <a:pt x="110693" y="687768"/>
                    </a:lnTo>
                    <a:lnTo>
                      <a:pt x="111340" y="686765"/>
                    </a:lnTo>
                    <a:lnTo>
                      <a:pt x="111340" y="675068"/>
                    </a:lnTo>
                    <a:lnTo>
                      <a:pt x="110845" y="675068"/>
                    </a:lnTo>
                    <a:lnTo>
                      <a:pt x="107543" y="687768"/>
                    </a:lnTo>
                    <a:lnTo>
                      <a:pt x="100825" y="699681"/>
                    </a:lnTo>
                    <a:lnTo>
                      <a:pt x="100584" y="700468"/>
                    </a:lnTo>
                    <a:lnTo>
                      <a:pt x="100380" y="700468"/>
                    </a:lnTo>
                    <a:lnTo>
                      <a:pt x="96380" y="713168"/>
                    </a:lnTo>
                    <a:lnTo>
                      <a:pt x="100533" y="713168"/>
                    </a:lnTo>
                    <a:lnTo>
                      <a:pt x="106273" y="700468"/>
                    </a:lnTo>
                    <a:lnTo>
                      <a:pt x="112839" y="687768"/>
                    </a:lnTo>
                    <a:lnTo>
                      <a:pt x="120434" y="675068"/>
                    </a:lnTo>
                    <a:lnTo>
                      <a:pt x="118795" y="675068"/>
                    </a:lnTo>
                    <a:lnTo>
                      <a:pt x="115392" y="675068"/>
                    </a:lnTo>
                    <a:lnTo>
                      <a:pt x="122593" y="662368"/>
                    </a:lnTo>
                    <a:lnTo>
                      <a:pt x="119849" y="662368"/>
                    </a:lnTo>
                    <a:lnTo>
                      <a:pt x="124841" y="649668"/>
                    </a:lnTo>
                    <a:lnTo>
                      <a:pt x="128879" y="649668"/>
                    </a:lnTo>
                    <a:lnTo>
                      <a:pt x="123266" y="662368"/>
                    </a:lnTo>
                    <a:lnTo>
                      <a:pt x="126326" y="662368"/>
                    </a:lnTo>
                    <a:lnTo>
                      <a:pt x="130365" y="649668"/>
                    </a:lnTo>
                    <a:lnTo>
                      <a:pt x="133781" y="649668"/>
                    </a:lnTo>
                    <a:lnTo>
                      <a:pt x="139496" y="636968"/>
                    </a:lnTo>
                    <a:lnTo>
                      <a:pt x="142379" y="636968"/>
                    </a:lnTo>
                    <a:lnTo>
                      <a:pt x="142608" y="636968"/>
                    </a:lnTo>
                    <a:lnTo>
                      <a:pt x="146583" y="636968"/>
                    </a:lnTo>
                    <a:lnTo>
                      <a:pt x="154076" y="624268"/>
                    </a:lnTo>
                    <a:lnTo>
                      <a:pt x="160108" y="624268"/>
                    </a:lnTo>
                    <a:lnTo>
                      <a:pt x="163271" y="611568"/>
                    </a:lnTo>
                    <a:lnTo>
                      <a:pt x="162191" y="624268"/>
                    </a:lnTo>
                    <a:lnTo>
                      <a:pt x="163106" y="624268"/>
                    </a:lnTo>
                    <a:lnTo>
                      <a:pt x="167690" y="611568"/>
                    </a:lnTo>
                    <a:lnTo>
                      <a:pt x="173316" y="611568"/>
                    </a:lnTo>
                    <a:lnTo>
                      <a:pt x="174625" y="598868"/>
                    </a:lnTo>
                    <a:lnTo>
                      <a:pt x="186969" y="586168"/>
                    </a:lnTo>
                    <a:lnTo>
                      <a:pt x="174294" y="598868"/>
                    </a:lnTo>
                    <a:lnTo>
                      <a:pt x="166509" y="606882"/>
                    </a:lnTo>
                    <a:lnTo>
                      <a:pt x="168821" y="598868"/>
                    </a:lnTo>
                    <a:lnTo>
                      <a:pt x="174104" y="598868"/>
                    </a:lnTo>
                    <a:lnTo>
                      <a:pt x="183578" y="586168"/>
                    </a:lnTo>
                    <a:lnTo>
                      <a:pt x="193395" y="573468"/>
                    </a:lnTo>
                    <a:lnTo>
                      <a:pt x="213283" y="560768"/>
                    </a:lnTo>
                    <a:lnTo>
                      <a:pt x="214693" y="560768"/>
                    </a:lnTo>
                    <a:lnTo>
                      <a:pt x="219456" y="554570"/>
                    </a:lnTo>
                    <a:lnTo>
                      <a:pt x="225132" y="550354"/>
                    </a:lnTo>
                    <a:lnTo>
                      <a:pt x="221640" y="552704"/>
                    </a:lnTo>
                    <a:lnTo>
                      <a:pt x="220192" y="553593"/>
                    </a:lnTo>
                    <a:lnTo>
                      <a:pt x="224434" y="548068"/>
                    </a:lnTo>
                    <a:lnTo>
                      <a:pt x="235051" y="548068"/>
                    </a:lnTo>
                    <a:lnTo>
                      <a:pt x="225132" y="560768"/>
                    </a:lnTo>
                    <a:lnTo>
                      <a:pt x="237299" y="552221"/>
                    </a:lnTo>
                    <a:lnTo>
                      <a:pt x="238112" y="548068"/>
                    </a:lnTo>
                    <a:lnTo>
                      <a:pt x="236994" y="548068"/>
                    </a:lnTo>
                    <a:lnTo>
                      <a:pt x="246837" y="535368"/>
                    </a:lnTo>
                    <a:lnTo>
                      <a:pt x="212102" y="535368"/>
                    </a:lnTo>
                    <a:lnTo>
                      <a:pt x="211709" y="535368"/>
                    </a:lnTo>
                    <a:lnTo>
                      <a:pt x="193052" y="560768"/>
                    </a:lnTo>
                    <a:lnTo>
                      <a:pt x="179501" y="570153"/>
                    </a:lnTo>
                    <a:lnTo>
                      <a:pt x="181063" y="560768"/>
                    </a:lnTo>
                    <a:lnTo>
                      <a:pt x="170510" y="573468"/>
                    </a:lnTo>
                    <a:lnTo>
                      <a:pt x="161963" y="581723"/>
                    </a:lnTo>
                    <a:lnTo>
                      <a:pt x="161963" y="611568"/>
                    </a:lnTo>
                    <a:lnTo>
                      <a:pt x="152438" y="621766"/>
                    </a:lnTo>
                    <a:lnTo>
                      <a:pt x="155841" y="611568"/>
                    </a:lnTo>
                    <a:lnTo>
                      <a:pt x="161963" y="611568"/>
                    </a:lnTo>
                    <a:lnTo>
                      <a:pt x="161963" y="581723"/>
                    </a:lnTo>
                    <a:lnTo>
                      <a:pt x="157353" y="586168"/>
                    </a:lnTo>
                    <a:lnTo>
                      <a:pt x="150101" y="598538"/>
                    </a:lnTo>
                    <a:lnTo>
                      <a:pt x="150101" y="624268"/>
                    </a:lnTo>
                    <a:lnTo>
                      <a:pt x="144970" y="630021"/>
                    </a:lnTo>
                    <a:lnTo>
                      <a:pt x="147116" y="624268"/>
                    </a:lnTo>
                    <a:lnTo>
                      <a:pt x="150101" y="624268"/>
                    </a:lnTo>
                    <a:lnTo>
                      <a:pt x="150101" y="598538"/>
                    </a:lnTo>
                    <a:lnTo>
                      <a:pt x="142455" y="611568"/>
                    </a:lnTo>
                    <a:lnTo>
                      <a:pt x="126644" y="624268"/>
                    </a:lnTo>
                    <a:lnTo>
                      <a:pt x="111315" y="636968"/>
                    </a:lnTo>
                    <a:lnTo>
                      <a:pt x="96913" y="662368"/>
                    </a:lnTo>
                    <a:lnTo>
                      <a:pt x="83959" y="675068"/>
                    </a:lnTo>
                    <a:lnTo>
                      <a:pt x="75768" y="694029"/>
                    </a:lnTo>
                    <a:lnTo>
                      <a:pt x="78003" y="687768"/>
                    </a:lnTo>
                    <a:lnTo>
                      <a:pt x="57581" y="687768"/>
                    </a:lnTo>
                    <a:lnTo>
                      <a:pt x="55791" y="687768"/>
                    </a:lnTo>
                    <a:lnTo>
                      <a:pt x="55422" y="687768"/>
                    </a:lnTo>
                    <a:lnTo>
                      <a:pt x="43827" y="725868"/>
                    </a:lnTo>
                    <a:lnTo>
                      <a:pt x="41884" y="730415"/>
                    </a:lnTo>
                    <a:lnTo>
                      <a:pt x="41884" y="751268"/>
                    </a:lnTo>
                    <a:lnTo>
                      <a:pt x="41287" y="753021"/>
                    </a:lnTo>
                    <a:lnTo>
                      <a:pt x="41719" y="751268"/>
                    </a:lnTo>
                    <a:lnTo>
                      <a:pt x="41884" y="751268"/>
                    </a:lnTo>
                    <a:lnTo>
                      <a:pt x="41884" y="730415"/>
                    </a:lnTo>
                    <a:lnTo>
                      <a:pt x="32943" y="751268"/>
                    </a:lnTo>
                    <a:lnTo>
                      <a:pt x="32258" y="753021"/>
                    </a:lnTo>
                    <a:lnTo>
                      <a:pt x="32131" y="753491"/>
                    </a:lnTo>
                    <a:lnTo>
                      <a:pt x="32181" y="753186"/>
                    </a:lnTo>
                    <a:lnTo>
                      <a:pt x="32524" y="751268"/>
                    </a:lnTo>
                    <a:lnTo>
                      <a:pt x="32067" y="753491"/>
                    </a:lnTo>
                    <a:lnTo>
                      <a:pt x="27914" y="763968"/>
                    </a:lnTo>
                    <a:lnTo>
                      <a:pt x="29921" y="763968"/>
                    </a:lnTo>
                    <a:lnTo>
                      <a:pt x="27266" y="776668"/>
                    </a:lnTo>
                    <a:lnTo>
                      <a:pt x="24853" y="789368"/>
                    </a:lnTo>
                    <a:lnTo>
                      <a:pt x="23025" y="802068"/>
                    </a:lnTo>
                    <a:lnTo>
                      <a:pt x="17449" y="814768"/>
                    </a:lnTo>
                    <a:lnTo>
                      <a:pt x="16979" y="827468"/>
                    </a:lnTo>
                    <a:lnTo>
                      <a:pt x="16675" y="827468"/>
                    </a:lnTo>
                    <a:lnTo>
                      <a:pt x="16446" y="840168"/>
                    </a:lnTo>
                    <a:lnTo>
                      <a:pt x="17233" y="840168"/>
                    </a:lnTo>
                    <a:lnTo>
                      <a:pt x="18338" y="827468"/>
                    </a:lnTo>
                    <a:lnTo>
                      <a:pt x="19621" y="827468"/>
                    </a:lnTo>
                    <a:lnTo>
                      <a:pt x="21196" y="814768"/>
                    </a:lnTo>
                    <a:lnTo>
                      <a:pt x="23114" y="802068"/>
                    </a:lnTo>
                    <a:lnTo>
                      <a:pt x="25044" y="802068"/>
                    </a:lnTo>
                    <a:lnTo>
                      <a:pt x="27051" y="789368"/>
                    </a:lnTo>
                    <a:lnTo>
                      <a:pt x="29222" y="789368"/>
                    </a:lnTo>
                    <a:lnTo>
                      <a:pt x="36169" y="770534"/>
                    </a:lnTo>
                    <a:lnTo>
                      <a:pt x="29768" y="802068"/>
                    </a:lnTo>
                    <a:lnTo>
                      <a:pt x="23812" y="827468"/>
                    </a:lnTo>
                    <a:lnTo>
                      <a:pt x="20332" y="865568"/>
                    </a:lnTo>
                    <a:lnTo>
                      <a:pt x="20053" y="865568"/>
                    </a:lnTo>
                    <a:lnTo>
                      <a:pt x="19596" y="878268"/>
                    </a:lnTo>
                    <a:lnTo>
                      <a:pt x="19469" y="878268"/>
                    </a:lnTo>
                    <a:lnTo>
                      <a:pt x="19862" y="903668"/>
                    </a:lnTo>
                    <a:lnTo>
                      <a:pt x="20116" y="916368"/>
                    </a:lnTo>
                    <a:lnTo>
                      <a:pt x="20904" y="929068"/>
                    </a:lnTo>
                    <a:lnTo>
                      <a:pt x="21907" y="929068"/>
                    </a:lnTo>
                    <a:lnTo>
                      <a:pt x="22860" y="941768"/>
                    </a:lnTo>
                    <a:lnTo>
                      <a:pt x="26136" y="967168"/>
                    </a:lnTo>
                    <a:lnTo>
                      <a:pt x="30175" y="992568"/>
                    </a:lnTo>
                    <a:lnTo>
                      <a:pt x="35280" y="1005268"/>
                    </a:lnTo>
                    <a:lnTo>
                      <a:pt x="39789" y="1022934"/>
                    </a:lnTo>
                    <a:lnTo>
                      <a:pt x="39166" y="1017968"/>
                    </a:lnTo>
                    <a:lnTo>
                      <a:pt x="40170" y="1024445"/>
                    </a:lnTo>
                    <a:lnTo>
                      <a:pt x="41757" y="1030668"/>
                    </a:lnTo>
                    <a:lnTo>
                      <a:pt x="42659" y="1030668"/>
                    </a:lnTo>
                    <a:lnTo>
                      <a:pt x="44399" y="1043368"/>
                    </a:lnTo>
                    <a:lnTo>
                      <a:pt x="53670" y="1068768"/>
                    </a:lnTo>
                    <a:lnTo>
                      <a:pt x="55181" y="1081468"/>
                    </a:lnTo>
                    <a:lnTo>
                      <a:pt x="62077" y="1094168"/>
                    </a:lnTo>
                    <a:lnTo>
                      <a:pt x="66548" y="1106868"/>
                    </a:lnTo>
                    <a:lnTo>
                      <a:pt x="71945" y="1119568"/>
                    </a:lnTo>
                    <a:lnTo>
                      <a:pt x="71323" y="1119568"/>
                    </a:lnTo>
                    <a:lnTo>
                      <a:pt x="75412" y="1132268"/>
                    </a:lnTo>
                    <a:lnTo>
                      <a:pt x="84480" y="1144968"/>
                    </a:lnTo>
                    <a:lnTo>
                      <a:pt x="97078" y="1170368"/>
                    </a:lnTo>
                    <a:lnTo>
                      <a:pt x="111810" y="1195768"/>
                    </a:lnTo>
                    <a:lnTo>
                      <a:pt x="118211" y="1208468"/>
                    </a:lnTo>
                    <a:lnTo>
                      <a:pt x="126047" y="1221168"/>
                    </a:lnTo>
                    <a:lnTo>
                      <a:pt x="134061" y="1233982"/>
                    </a:lnTo>
                    <a:lnTo>
                      <a:pt x="140779" y="1246568"/>
                    </a:lnTo>
                    <a:lnTo>
                      <a:pt x="141376" y="1246568"/>
                    </a:lnTo>
                    <a:lnTo>
                      <a:pt x="149580" y="1265021"/>
                    </a:lnTo>
                    <a:lnTo>
                      <a:pt x="152679" y="1271968"/>
                    </a:lnTo>
                    <a:lnTo>
                      <a:pt x="153885" y="1271968"/>
                    </a:lnTo>
                    <a:lnTo>
                      <a:pt x="155524" y="1276477"/>
                    </a:lnTo>
                    <a:lnTo>
                      <a:pt x="160680" y="1284668"/>
                    </a:lnTo>
                    <a:lnTo>
                      <a:pt x="158838" y="1284668"/>
                    </a:lnTo>
                    <a:lnTo>
                      <a:pt x="162953" y="1291043"/>
                    </a:lnTo>
                    <a:lnTo>
                      <a:pt x="159816" y="1287957"/>
                    </a:lnTo>
                    <a:lnTo>
                      <a:pt x="163614" y="1297368"/>
                    </a:lnTo>
                    <a:lnTo>
                      <a:pt x="167043" y="1297368"/>
                    </a:lnTo>
                    <a:lnTo>
                      <a:pt x="173685" y="1305915"/>
                    </a:lnTo>
                    <a:lnTo>
                      <a:pt x="171119" y="1300543"/>
                    </a:lnTo>
                    <a:lnTo>
                      <a:pt x="188137" y="1322768"/>
                    </a:lnTo>
                    <a:lnTo>
                      <a:pt x="175666" y="1310068"/>
                    </a:lnTo>
                    <a:lnTo>
                      <a:pt x="168871" y="1310068"/>
                    </a:lnTo>
                    <a:lnTo>
                      <a:pt x="158686" y="1297368"/>
                    </a:lnTo>
                    <a:lnTo>
                      <a:pt x="139827" y="1271968"/>
                    </a:lnTo>
                    <a:lnTo>
                      <a:pt x="143865" y="1271968"/>
                    </a:lnTo>
                    <a:lnTo>
                      <a:pt x="135166" y="1263040"/>
                    </a:lnTo>
                    <a:lnTo>
                      <a:pt x="138976" y="1270927"/>
                    </a:lnTo>
                    <a:lnTo>
                      <a:pt x="129413" y="1259268"/>
                    </a:lnTo>
                    <a:lnTo>
                      <a:pt x="130898" y="1259268"/>
                    </a:lnTo>
                    <a:lnTo>
                      <a:pt x="124320" y="1246568"/>
                    </a:lnTo>
                    <a:lnTo>
                      <a:pt x="117741" y="1233868"/>
                    </a:lnTo>
                    <a:lnTo>
                      <a:pt x="117551" y="1233601"/>
                    </a:lnTo>
                    <a:lnTo>
                      <a:pt x="117551" y="1259268"/>
                    </a:lnTo>
                    <a:lnTo>
                      <a:pt x="116624" y="1259268"/>
                    </a:lnTo>
                    <a:lnTo>
                      <a:pt x="113957" y="1251991"/>
                    </a:lnTo>
                    <a:lnTo>
                      <a:pt x="117551" y="1259268"/>
                    </a:lnTo>
                    <a:lnTo>
                      <a:pt x="117551" y="1233601"/>
                    </a:lnTo>
                    <a:lnTo>
                      <a:pt x="109054" y="1221168"/>
                    </a:lnTo>
                    <a:lnTo>
                      <a:pt x="100457" y="1208468"/>
                    </a:lnTo>
                    <a:lnTo>
                      <a:pt x="87630" y="1183068"/>
                    </a:lnTo>
                    <a:lnTo>
                      <a:pt x="81051" y="1170368"/>
                    </a:lnTo>
                    <a:lnTo>
                      <a:pt x="76835" y="1157668"/>
                    </a:lnTo>
                    <a:lnTo>
                      <a:pt x="73177" y="1157668"/>
                    </a:lnTo>
                    <a:lnTo>
                      <a:pt x="72415" y="1148232"/>
                    </a:lnTo>
                    <a:lnTo>
                      <a:pt x="78155" y="1157668"/>
                    </a:lnTo>
                    <a:lnTo>
                      <a:pt x="78562" y="1157668"/>
                    </a:lnTo>
                    <a:lnTo>
                      <a:pt x="89560" y="1170368"/>
                    </a:lnTo>
                    <a:lnTo>
                      <a:pt x="83350" y="1157668"/>
                    </a:lnTo>
                    <a:lnTo>
                      <a:pt x="78651" y="1144968"/>
                    </a:lnTo>
                    <a:lnTo>
                      <a:pt x="72148" y="1144968"/>
                    </a:lnTo>
                    <a:lnTo>
                      <a:pt x="71932" y="1144968"/>
                    </a:lnTo>
                    <a:lnTo>
                      <a:pt x="68986" y="1132268"/>
                    </a:lnTo>
                    <a:lnTo>
                      <a:pt x="65811" y="1132268"/>
                    </a:lnTo>
                    <a:lnTo>
                      <a:pt x="62115" y="1119568"/>
                    </a:lnTo>
                    <a:lnTo>
                      <a:pt x="57594" y="1106868"/>
                    </a:lnTo>
                    <a:lnTo>
                      <a:pt x="58597" y="1106868"/>
                    </a:lnTo>
                    <a:lnTo>
                      <a:pt x="47993" y="1068768"/>
                    </a:lnTo>
                    <a:lnTo>
                      <a:pt x="45300" y="1056068"/>
                    </a:lnTo>
                    <a:lnTo>
                      <a:pt x="42329" y="1056068"/>
                    </a:lnTo>
                    <a:lnTo>
                      <a:pt x="39408" y="1043368"/>
                    </a:lnTo>
                    <a:lnTo>
                      <a:pt x="31661" y="1005268"/>
                    </a:lnTo>
                    <a:lnTo>
                      <a:pt x="27584" y="992568"/>
                    </a:lnTo>
                    <a:lnTo>
                      <a:pt x="25552" y="979868"/>
                    </a:lnTo>
                    <a:lnTo>
                      <a:pt x="23990" y="967168"/>
                    </a:lnTo>
                    <a:lnTo>
                      <a:pt x="21640" y="967168"/>
                    </a:lnTo>
                    <a:lnTo>
                      <a:pt x="20624" y="967168"/>
                    </a:lnTo>
                    <a:lnTo>
                      <a:pt x="20294" y="967168"/>
                    </a:lnTo>
                    <a:lnTo>
                      <a:pt x="21272" y="979868"/>
                    </a:lnTo>
                    <a:lnTo>
                      <a:pt x="22326" y="992568"/>
                    </a:lnTo>
                    <a:lnTo>
                      <a:pt x="21475" y="992568"/>
                    </a:lnTo>
                    <a:lnTo>
                      <a:pt x="20040" y="979868"/>
                    </a:lnTo>
                    <a:lnTo>
                      <a:pt x="18681" y="967168"/>
                    </a:lnTo>
                    <a:lnTo>
                      <a:pt x="17500" y="967168"/>
                    </a:lnTo>
                    <a:lnTo>
                      <a:pt x="16725" y="954468"/>
                    </a:lnTo>
                    <a:lnTo>
                      <a:pt x="15697" y="954468"/>
                    </a:lnTo>
                    <a:lnTo>
                      <a:pt x="15074" y="941768"/>
                    </a:lnTo>
                    <a:lnTo>
                      <a:pt x="13766" y="929068"/>
                    </a:lnTo>
                    <a:lnTo>
                      <a:pt x="13131" y="903668"/>
                    </a:lnTo>
                    <a:lnTo>
                      <a:pt x="13309" y="890968"/>
                    </a:lnTo>
                    <a:lnTo>
                      <a:pt x="13995" y="878268"/>
                    </a:lnTo>
                    <a:lnTo>
                      <a:pt x="14922" y="865568"/>
                    </a:lnTo>
                    <a:lnTo>
                      <a:pt x="13296" y="878268"/>
                    </a:lnTo>
                    <a:lnTo>
                      <a:pt x="12941" y="890968"/>
                    </a:lnTo>
                    <a:lnTo>
                      <a:pt x="12611" y="890968"/>
                    </a:lnTo>
                    <a:lnTo>
                      <a:pt x="12293" y="903668"/>
                    </a:lnTo>
                    <a:lnTo>
                      <a:pt x="12065" y="916368"/>
                    </a:lnTo>
                    <a:lnTo>
                      <a:pt x="12268" y="929068"/>
                    </a:lnTo>
                    <a:lnTo>
                      <a:pt x="11493" y="916368"/>
                    </a:lnTo>
                    <a:lnTo>
                      <a:pt x="10388" y="916368"/>
                    </a:lnTo>
                    <a:lnTo>
                      <a:pt x="10147" y="903668"/>
                    </a:lnTo>
                    <a:lnTo>
                      <a:pt x="9779" y="890968"/>
                    </a:lnTo>
                    <a:lnTo>
                      <a:pt x="9474" y="890968"/>
                    </a:lnTo>
                    <a:lnTo>
                      <a:pt x="9372" y="878268"/>
                    </a:lnTo>
                    <a:lnTo>
                      <a:pt x="10109" y="852868"/>
                    </a:lnTo>
                    <a:lnTo>
                      <a:pt x="11112" y="840168"/>
                    </a:lnTo>
                    <a:lnTo>
                      <a:pt x="12052" y="827468"/>
                    </a:lnTo>
                    <a:lnTo>
                      <a:pt x="12319" y="827468"/>
                    </a:lnTo>
                    <a:lnTo>
                      <a:pt x="14274" y="814768"/>
                    </a:lnTo>
                    <a:lnTo>
                      <a:pt x="16738" y="802068"/>
                    </a:lnTo>
                    <a:lnTo>
                      <a:pt x="19367" y="802068"/>
                    </a:lnTo>
                    <a:lnTo>
                      <a:pt x="21818" y="789368"/>
                    </a:lnTo>
                    <a:lnTo>
                      <a:pt x="24866" y="776668"/>
                    </a:lnTo>
                    <a:lnTo>
                      <a:pt x="27482" y="765086"/>
                    </a:lnTo>
                    <a:lnTo>
                      <a:pt x="22898" y="776668"/>
                    </a:lnTo>
                    <a:lnTo>
                      <a:pt x="21247" y="776668"/>
                    </a:lnTo>
                    <a:lnTo>
                      <a:pt x="15494" y="802068"/>
                    </a:lnTo>
                    <a:lnTo>
                      <a:pt x="13030" y="802068"/>
                    </a:lnTo>
                    <a:lnTo>
                      <a:pt x="21259" y="763968"/>
                    </a:lnTo>
                    <a:lnTo>
                      <a:pt x="19799" y="776668"/>
                    </a:lnTo>
                    <a:lnTo>
                      <a:pt x="22593" y="763968"/>
                    </a:lnTo>
                    <a:lnTo>
                      <a:pt x="27101" y="763968"/>
                    </a:lnTo>
                    <a:lnTo>
                      <a:pt x="30772" y="751268"/>
                    </a:lnTo>
                    <a:lnTo>
                      <a:pt x="35026" y="738568"/>
                    </a:lnTo>
                    <a:lnTo>
                      <a:pt x="38989" y="725868"/>
                    </a:lnTo>
                    <a:lnTo>
                      <a:pt x="42837" y="713168"/>
                    </a:lnTo>
                    <a:lnTo>
                      <a:pt x="46723" y="713168"/>
                    </a:lnTo>
                    <a:lnTo>
                      <a:pt x="53327" y="687768"/>
                    </a:lnTo>
                    <a:lnTo>
                      <a:pt x="55041" y="687768"/>
                    </a:lnTo>
                    <a:lnTo>
                      <a:pt x="56756" y="675068"/>
                    </a:lnTo>
                    <a:lnTo>
                      <a:pt x="54800" y="675068"/>
                    </a:lnTo>
                    <a:lnTo>
                      <a:pt x="51346" y="687768"/>
                    </a:lnTo>
                    <a:lnTo>
                      <a:pt x="47612" y="687768"/>
                    </a:lnTo>
                    <a:lnTo>
                      <a:pt x="44119" y="700468"/>
                    </a:lnTo>
                    <a:lnTo>
                      <a:pt x="40436" y="700468"/>
                    </a:lnTo>
                    <a:lnTo>
                      <a:pt x="36626" y="713168"/>
                    </a:lnTo>
                    <a:lnTo>
                      <a:pt x="32778" y="725868"/>
                    </a:lnTo>
                    <a:lnTo>
                      <a:pt x="25806" y="738568"/>
                    </a:lnTo>
                    <a:lnTo>
                      <a:pt x="19164" y="763968"/>
                    </a:lnTo>
                    <a:lnTo>
                      <a:pt x="13322" y="776668"/>
                    </a:lnTo>
                    <a:lnTo>
                      <a:pt x="8737" y="802068"/>
                    </a:lnTo>
                    <a:lnTo>
                      <a:pt x="4927" y="827468"/>
                    </a:lnTo>
                    <a:lnTo>
                      <a:pt x="2349" y="840168"/>
                    </a:lnTo>
                    <a:lnTo>
                      <a:pt x="762" y="852868"/>
                    </a:lnTo>
                    <a:lnTo>
                      <a:pt x="0" y="878268"/>
                    </a:lnTo>
                    <a:lnTo>
                      <a:pt x="38" y="890968"/>
                    </a:lnTo>
                    <a:lnTo>
                      <a:pt x="673" y="903668"/>
                    </a:lnTo>
                    <a:lnTo>
                      <a:pt x="1689" y="903668"/>
                    </a:lnTo>
                    <a:lnTo>
                      <a:pt x="2870" y="916368"/>
                    </a:lnTo>
                    <a:lnTo>
                      <a:pt x="4394" y="941768"/>
                    </a:lnTo>
                    <a:lnTo>
                      <a:pt x="8115" y="979868"/>
                    </a:lnTo>
                    <a:lnTo>
                      <a:pt x="14046" y="1005268"/>
                    </a:lnTo>
                    <a:lnTo>
                      <a:pt x="22237" y="1043368"/>
                    </a:lnTo>
                    <a:lnTo>
                      <a:pt x="32512" y="1068768"/>
                    </a:lnTo>
                    <a:lnTo>
                      <a:pt x="44500" y="1106868"/>
                    </a:lnTo>
                    <a:lnTo>
                      <a:pt x="57721" y="1144968"/>
                    </a:lnTo>
                    <a:lnTo>
                      <a:pt x="71729" y="1170368"/>
                    </a:lnTo>
                    <a:lnTo>
                      <a:pt x="67881" y="1157668"/>
                    </a:lnTo>
                    <a:lnTo>
                      <a:pt x="69253" y="1157668"/>
                    </a:lnTo>
                    <a:lnTo>
                      <a:pt x="77063" y="1183068"/>
                    </a:lnTo>
                    <a:lnTo>
                      <a:pt x="85267" y="1195768"/>
                    </a:lnTo>
                    <a:lnTo>
                      <a:pt x="93840" y="1208468"/>
                    </a:lnTo>
                    <a:lnTo>
                      <a:pt x="95351" y="1212799"/>
                    </a:lnTo>
                    <a:lnTo>
                      <a:pt x="99199" y="1221168"/>
                    </a:lnTo>
                    <a:lnTo>
                      <a:pt x="105219" y="1233982"/>
                    </a:lnTo>
                    <a:lnTo>
                      <a:pt x="111277" y="1246568"/>
                    </a:lnTo>
                    <a:lnTo>
                      <a:pt x="104914" y="1246568"/>
                    </a:lnTo>
                    <a:lnTo>
                      <a:pt x="96774" y="1233868"/>
                    </a:lnTo>
                    <a:lnTo>
                      <a:pt x="93789" y="1233868"/>
                    </a:lnTo>
                    <a:lnTo>
                      <a:pt x="93383" y="1232903"/>
                    </a:lnTo>
                    <a:lnTo>
                      <a:pt x="93751" y="1233868"/>
                    </a:lnTo>
                    <a:lnTo>
                      <a:pt x="102857" y="1246568"/>
                    </a:lnTo>
                    <a:lnTo>
                      <a:pt x="111353" y="1259268"/>
                    </a:lnTo>
                    <a:lnTo>
                      <a:pt x="119316" y="1271968"/>
                    </a:lnTo>
                    <a:lnTo>
                      <a:pt x="126873" y="1284668"/>
                    </a:lnTo>
                    <a:lnTo>
                      <a:pt x="134124" y="1297368"/>
                    </a:lnTo>
                    <a:lnTo>
                      <a:pt x="141160" y="1310068"/>
                    </a:lnTo>
                    <a:lnTo>
                      <a:pt x="233934" y="1411668"/>
                    </a:lnTo>
                    <a:lnTo>
                      <a:pt x="233299" y="1411668"/>
                    </a:lnTo>
                    <a:lnTo>
                      <a:pt x="245719" y="1424368"/>
                    </a:lnTo>
                    <a:lnTo>
                      <a:pt x="257162" y="1437068"/>
                    </a:lnTo>
                    <a:lnTo>
                      <a:pt x="253555" y="1437068"/>
                    </a:lnTo>
                    <a:lnTo>
                      <a:pt x="267881" y="1449768"/>
                    </a:lnTo>
                    <a:lnTo>
                      <a:pt x="278701" y="1466088"/>
                    </a:lnTo>
                    <a:lnTo>
                      <a:pt x="286131" y="1475168"/>
                    </a:lnTo>
                    <a:lnTo>
                      <a:pt x="294297" y="1475168"/>
                    </a:lnTo>
                    <a:lnTo>
                      <a:pt x="303022" y="1487868"/>
                    </a:lnTo>
                    <a:lnTo>
                      <a:pt x="300101" y="1487868"/>
                    </a:lnTo>
                    <a:lnTo>
                      <a:pt x="309930" y="1500568"/>
                    </a:lnTo>
                    <a:lnTo>
                      <a:pt x="304152" y="1489062"/>
                    </a:lnTo>
                    <a:lnTo>
                      <a:pt x="315061" y="1500568"/>
                    </a:lnTo>
                    <a:lnTo>
                      <a:pt x="315582" y="1500568"/>
                    </a:lnTo>
                    <a:lnTo>
                      <a:pt x="329920" y="1513268"/>
                    </a:lnTo>
                    <a:lnTo>
                      <a:pt x="338277" y="1513268"/>
                    </a:lnTo>
                    <a:lnTo>
                      <a:pt x="350202" y="1525968"/>
                    </a:lnTo>
                    <a:lnTo>
                      <a:pt x="375297" y="1551368"/>
                    </a:lnTo>
                    <a:lnTo>
                      <a:pt x="410337" y="1576768"/>
                    </a:lnTo>
                    <a:lnTo>
                      <a:pt x="419963" y="1589468"/>
                    </a:lnTo>
                    <a:lnTo>
                      <a:pt x="413258" y="1589468"/>
                    </a:lnTo>
                    <a:lnTo>
                      <a:pt x="383540" y="1566100"/>
                    </a:lnTo>
                    <a:lnTo>
                      <a:pt x="392645" y="1576768"/>
                    </a:lnTo>
                    <a:lnTo>
                      <a:pt x="439966" y="1614868"/>
                    </a:lnTo>
                    <a:lnTo>
                      <a:pt x="459968" y="1627568"/>
                    </a:lnTo>
                    <a:lnTo>
                      <a:pt x="467118" y="1627568"/>
                    </a:lnTo>
                    <a:lnTo>
                      <a:pt x="490156" y="1614868"/>
                    </a:lnTo>
                    <a:lnTo>
                      <a:pt x="492848" y="1602168"/>
                    </a:lnTo>
                    <a:lnTo>
                      <a:pt x="497903" y="1602168"/>
                    </a:lnTo>
                    <a:lnTo>
                      <a:pt x="512318" y="1576768"/>
                    </a:lnTo>
                    <a:lnTo>
                      <a:pt x="518223" y="1576768"/>
                    </a:lnTo>
                    <a:lnTo>
                      <a:pt x="521004" y="1564068"/>
                    </a:lnTo>
                    <a:lnTo>
                      <a:pt x="524789" y="1564068"/>
                    </a:lnTo>
                    <a:lnTo>
                      <a:pt x="529704" y="1551368"/>
                    </a:lnTo>
                    <a:lnTo>
                      <a:pt x="539432" y="1538668"/>
                    </a:lnTo>
                    <a:lnTo>
                      <a:pt x="549249" y="1525968"/>
                    </a:lnTo>
                    <a:lnTo>
                      <a:pt x="558558" y="1500568"/>
                    </a:lnTo>
                    <a:lnTo>
                      <a:pt x="567105" y="1487868"/>
                    </a:lnTo>
                    <a:lnTo>
                      <a:pt x="574675" y="1475168"/>
                    </a:lnTo>
                    <a:lnTo>
                      <a:pt x="572973" y="1486623"/>
                    </a:lnTo>
                    <a:lnTo>
                      <a:pt x="576110" y="1475168"/>
                    </a:lnTo>
                    <a:lnTo>
                      <a:pt x="577862" y="1475168"/>
                    </a:lnTo>
                    <a:lnTo>
                      <a:pt x="581621" y="1462468"/>
                    </a:lnTo>
                    <a:lnTo>
                      <a:pt x="583946" y="1454213"/>
                    </a:lnTo>
                    <a:lnTo>
                      <a:pt x="582333" y="1462468"/>
                    </a:lnTo>
                    <a:lnTo>
                      <a:pt x="578154" y="1475168"/>
                    </a:lnTo>
                    <a:lnTo>
                      <a:pt x="579247" y="1475168"/>
                    </a:lnTo>
                    <a:lnTo>
                      <a:pt x="582536" y="1462468"/>
                    </a:lnTo>
                    <a:lnTo>
                      <a:pt x="584504" y="1456093"/>
                    </a:lnTo>
                    <a:lnTo>
                      <a:pt x="585228" y="1449768"/>
                    </a:lnTo>
                    <a:close/>
                  </a:path>
                  <a:path w="2934970" h="1628140">
                    <a:moveTo>
                      <a:pt x="586435" y="1449768"/>
                    </a:moveTo>
                    <a:lnTo>
                      <a:pt x="584504" y="1456093"/>
                    </a:lnTo>
                    <a:lnTo>
                      <a:pt x="583768" y="1462468"/>
                    </a:lnTo>
                    <a:lnTo>
                      <a:pt x="586435" y="1449768"/>
                    </a:lnTo>
                    <a:close/>
                  </a:path>
                  <a:path w="2934970" h="1628140">
                    <a:moveTo>
                      <a:pt x="588441" y="1446720"/>
                    </a:moveTo>
                    <a:lnTo>
                      <a:pt x="587197" y="1449768"/>
                    </a:lnTo>
                    <a:lnTo>
                      <a:pt x="587667" y="1449768"/>
                    </a:lnTo>
                    <a:lnTo>
                      <a:pt x="588441" y="1446720"/>
                    </a:lnTo>
                    <a:close/>
                  </a:path>
                  <a:path w="2934970" h="1628140">
                    <a:moveTo>
                      <a:pt x="590854" y="385495"/>
                    </a:moveTo>
                    <a:lnTo>
                      <a:pt x="571309" y="395668"/>
                    </a:lnTo>
                    <a:lnTo>
                      <a:pt x="576935" y="395668"/>
                    </a:lnTo>
                    <a:lnTo>
                      <a:pt x="590854" y="385495"/>
                    </a:lnTo>
                    <a:close/>
                  </a:path>
                  <a:path w="2934970" h="1628140">
                    <a:moveTo>
                      <a:pt x="591781" y="1246568"/>
                    </a:moveTo>
                    <a:lnTo>
                      <a:pt x="589305" y="1241933"/>
                    </a:lnTo>
                    <a:lnTo>
                      <a:pt x="582498" y="1237475"/>
                    </a:lnTo>
                    <a:lnTo>
                      <a:pt x="587781" y="1246568"/>
                    </a:lnTo>
                    <a:lnTo>
                      <a:pt x="591781" y="1246568"/>
                    </a:lnTo>
                    <a:close/>
                  </a:path>
                  <a:path w="2934970" h="1628140">
                    <a:moveTo>
                      <a:pt x="592404" y="1437068"/>
                    </a:moveTo>
                    <a:lnTo>
                      <a:pt x="590905" y="1437068"/>
                    </a:lnTo>
                    <a:lnTo>
                      <a:pt x="588441" y="1446720"/>
                    </a:lnTo>
                    <a:lnTo>
                      <a:pt x="592404" y="1437068"/>
                    </a:lnTo>
                    <a:close/>
                  </a:path>
                  <a:path w="2934970" h="1628140">
                    <a:moveTo>
                      <a:pt x="592632" y="1411668"/>
                    </a:moveTo>
                    <a:lnTo>
                      <a:pt x="591032" y="1411668"/>
                    </a:lnTo>
                    <a:lnTo>
                      <a:pt x="580136" y="1424368"/>
                    </a:lnTo>
                    <a:lnTo>
                      <a:pt x="577557" y="1427213"/>
                    </a:lnTo>
                    <a:lnTo>
                      <a:pt x="580402" y="1424863"/>
                    </a:lnTo>
                    <a:lnTo>
                      <a:pt x="580783" y="1424368"/>
                    </a:lnTo>
                    <a:lnTo>
                      <a:pt x="580644" y="1424660"/>
                    </a:lnTo>
                    <a:lnTo>
                      <a:pt x="580999" y="1424368"/>
                    </a:lnTo>
                    <a:lnTo>
                      <a:pt x="592632" y="1411668"/>
                    </a:lnTo>
                    <a:close/>
                  </a:path>
                  <a:path w="2934970" h="1628140">
                    <a:moveTo>
                      <a:pt x="595083" y="1429575"/>
                    </a:moveTo>
                    <a:lnTo>
                      <a:pt x="592404" y="1437068"/>
                    </a:lnTo>
                    <a:lnTo>
                      <a:pt x="593458" y="1437068"/>
                    </a:lnTo>
                    <a:lnTo>
                      <a:pt x="595083" y="1429575"/>
                    </a:lnTo>
                    <a:close/>
                  </a:path>
                  <a:path w="2934970" h="1628140">
                    <a:moveTo>
                      <a:pt x="595515" y="1428343"/>
                    </a:moveTo>
                    <a:lnTo>
                      <a:pt x="595299" y="1428559"/>
                    </a:lnTo>
                    <a:lnTo>
                      <a:pt x="595083" y="1429575"/>
                    </a:lnTo>
                    <a:lnTo>
                      <a:pt x="595515" y="1428343"/>
                    </a:lnTo>
                    <a:close/>
                  </a:path>
                  <a:path w="2934970" h="1628140">
                    <a:moveTo>
                      <a:pt x="597941" y="649668"/>
                    </a:moveTo>
                    <a:lnTo>
                      <a:pt x="597941" y="649668"/>
                    </a:lnTo>
                    <a:lnTo>
                      <a:pt x="566483" y="649668"/>
                    </a:lnTo>
                    <a:lnTo>
                      <a:pt x="536778" y="675068"/>
                    </a:lnTo>
                    <a:lnTo>
                      <a:pt x="507784" y="687768"/>
                    </a:lnTo>
                    <a:lnTo>
                      <a:pt x="479640" y="713168"/>
                    </a:lnTo>
                    <a:lnTo>
                      <a:pt x="513473" y="687768"/>
                    </a:lnTo>
                    <a:lnTo>
                      <a:pt x="543839" y="675068"/>
                    </a:lnTo>
                    <a:lnTo>
                      <a:pt x="571690" y="662368"/>
                    </a:lnTo>
                    <a:lnTo>
                      <a:pt x="597941" y="649668"/>
                    </a:lnTo>
                    <a:close/>
                  </a:path>
                  <a:path w="2934970" h="1628140">
                    <a:moveTo>
                      <a:pt x="600290" y="1423606"/>
                    </a:moveTo>
                    <a:lnTo>
                      <a:pt x="599541" y="1424368"/>
                    </a:lnTo>
                    <a:lnTo>
                      <a:pt x="599795" y="1424368"/>
                    </a:lnTo>
                    <a:lnTo>
                      <a:pt x="600290" y="1423606"/>
                    </a:lnTo>
                    <a:close/>
                  </a:path>
                  <a:path w="2934970" h="1628140">
                    <a:moveTo>
                      <a:pt x="601941" y="1233868"/>
                    </a:moveTo>
                    <a:lnTo>
                      <a:pt x="590219" y="1221168"/>
                    </a:lnTo>
                    <a:lnTo>
                      <a:pt x="584047" y="1221168"/>
                    </a:lnTo>
                    <a:lnTo>
                      <a:pt x="601941" y="1233868"/>
                    </a:lnTo>
                    <a:close/>
                  </a:path>
                  <a:path w="2934970" h="1628140">
                    <a:moveTo>
                      <a:pt x="604812" y="1419034"/>
                    </a:moveTo>
                    <a:lnTo>
                      <a:pt x="603961" y="1419898"/>
                    </a:lnTo>
                    <a:lnTo>
                      <a:pt x="602259" y="1424368"/>
                    </a:lnTo>
                    <a:lnTo>
                      <a:pt x="602983" y="1424368"/>
                    </a:lnTo>
                    <a:lnTo>
                      <a:pt x="604812" y="1419034"/>
                    </a:lnTo>
                    <a:close/>
                  </a:path>
                  <a:path w="2934970" h="1628140">
                    <a:moveTo>
                      <a:pt x="605612" y="1415529"/>
                    </a:moveTo>
                    <a:lnTo>
                      <a:pt x="600290" y="1423606"/>
                    </a:lnTo>
                    <a:lnTo>
                      <a:pt x="603961" y="1419898"/>
                    </a:lnTo>
                    <a:lnTo>
                      <a:pt x="605612" y="1415529"/>
                    </a:lnTo>
                    <a:close/>
                  </a:path>
                  <a:path w="2934970" h="1628140">
                    <a:moveTo>
                      <a:pt x="612673" y="1396707"/>
                    </a:moveTo>
                    <a:lnTo>
                      <a:pt x="607910" y="1398968"/>
                    </a:lnTo>
                    <a:lnTo>
                      <a:pt x="607568" y="1399641"/>
                    </a:lnTo>
                    <a:lnTo>
                      <a:pt x="607707" y="1398968"/>
                    </a:lnTo>
                    <a:lnTo>
                      <a:pt x="607491" y="1398968"/>
                    </a:lnTo>
                    <a:lnTo>
                      <a:pt x="607110" y="1400530"/>
                    </a:lnTo>
                    <a:lnTo>
                      <a:pt x="602170" y="1410081"/>
                    </a:lnTo>
                    <a:lnTo>
                      <a:pt x="606183" y="1404378"/>
                    </a:lnTo>
                    <a:lnTo>
                      <a:pt x="604431" y="1411668"/>
                    </a:lnTo>
                    <a:lnTo>
                      <a:pt x="599554" y="1421777"/>
                    </a:lnTo>
                    <a:lnTo>
                      <a:pt x="601687" y="1411668"/>
                    </a:lnTo>
                    <a:lnTo>
                      <a:pt x="601357" y="1411668"/>
                    </a:lnTo>
                    <a:lnTo>
                      <a:pt x="602170" y="1410081"/>
                    </a:lnTo>
                    <a:lnTo>
                      <a:pt x="601052" y="1411668"/>
                    </a:lnTo>
                    <a:lnTo>
                      <a:pt x="597585" y="1411668"/>
                    </a:lnTo>
                    <a:lnTo>
                      <a:pt x="589876" y="1424368"/>
                    </a:lnTo>
                    <a:lnTo>
                      <a:pt x="580783" y="1437068"/>
                    </a:lnTo>
                    <a:lnTo>
                      <a:pt x="575983" y="1437068"/>
                    </a:lnTo>
                    <a:lnTo>
                      <a:pt x="567093" y="1449768"/>
                    </a:lnTo>
                    <a:lnTo>
                      <a:pt x="564045" y="1449768"/>
                    </a:lnTo>
                    <a:lnTo>
                      <a:pt x="567169" y="1442072"/>
                    </a:lnTo>
                    <a:lnTo>
                      <a:pt x="561975" y="1449057"/>
                    </a:lnTo>
                    <a:lnTo>
                      <a:pt x="564095" y="1439037"/>
                    </a:lnTo>
                    <a:lnTo>
                      <a:pt x="560133" y="1443964"/>
                    </a:lnTo>
                    <a:lnTo>
                      <a:pt x="560133" y="1449768"/>
                    </a:lnTo>
                    <a:lnTo>
                      <a:pt x="556094" y="1454607"/>
                    </a:lnTo>
                    <a:lnTo>
                      <a:pt x="559396" y="1449768"/>
                    </a:lnTo>
                    <a:lnTo>
                      <a:pt x="560133" y="1449768"/>
                    </a:lnTo>
                    <a:lnTo>
                      <a:pt x="560133" y="1443964"/>
                    </a:lnTo>
                    <a:lnTo>
                      <a:pt x="555459" y="1449768"/>
                    </a:lnTo>
                    <a:lnTo>
                      <a:pt x="552450" y="1449768"/>
                    </a:lnTo>
                    <a:lnTo>
                      <a:pt x="551205" y="1449768"/>
                    </a:lnTo>
                    <a:lnTo>
                      <a:pt x="549541" y="1454099"/>
                    </a:lnTo>
                    <a:lnTo>
                      <a:pt x="549630" y="1453972"/>
                    </a:lnTo>
                    <a:lnTo>
                      <a:pt x="549503" y="1454213"/>
                    </a:lnTo>
                    <a:lnTo>
                      <a:pt x="546303" y="1462468"/>
                    </a:lnTo>
                    <a:lnTo>
                      <a:pt x="549541" y="1462468"/>
                    </a:lnTo>
                    <a:lnTo>
                      <a:pt x="553859" y="1457286"/>
                    </a:lnTo>
                    <a:lnTo>
                      <a:pt x="554266" y="1457286"/>
                    </a:lnTo>
                    <a:lnTo>
                      <a:pt x="576364" y="1457286"/>
                    </a:lnTo>
                    <a:lnTo>
                      <a:pt x="586689" y="1437068"/>
                    </a:lnTo>
                    <a:lnTo>
                      <a:pt x="595299" y="1428559"/>
                    </a:lnTo>
                    <a:lnTo>
                      <a:pt x="596201" y="1424368"/>
                    </a:lnTo>
                    <a:lnTo>
                      <a:pt x="596938" y="1424368"/>
                    </a:lnTo>
                    <a:lnTo>
                      <a:pt x="595515" y="1428343"/>
                    </a:lnTo>
                    <a:lnTo>
                      <a:pt x="599541" y="1424368"/>
                    </a:lnTo>
                    <a:lnTo>
                      <a:pt x="598995" y="1424368"/>
                    </a:lnTo>
                    <a:lnTo>
                      <a:pt x="599427" y="1422374"/>
                    </a:lnTo>
                    <a:lnTo>
                      <a:pt x="605459" y="1411668"/>
                    </a:lnTo>
                    <a:lnTo>
                      <a:pt x="605116" y="1411668"/>
                    </a:lnTo>
                    <a:lnTo>
                      <a:pt x="606780" y="1403540"/>
                    </a:lnTo>
                    <a:lnTo>
                      <a:pt x="609993" y="1398968"/>
                    </a:lnTo>
                    <a:lnTo>
                      <a:pt x="611759" y="1398968"/>
                    </a:lnTo>
                    <a:lnTo>
                      <a:pt x="612673" y="1396707"/>
                    </a:lnTo>
                    <a:close/>
                  </a:path>
                  <a:path w="2934970" h="1628140">
                    <a:moveTo>
                      <a:pt x="616521" y="1398968"/>
                    </a:moveTo>
                    <a:lnTo>
                      <a:pt x="615975" y="1398968"/>
                    </a:lnTo>
                    <a:lnTo>
                      <a:pt x="614578" y="1398968"/>
                    </a:lnTo>
                    <a:lnTo>
                      <a:pt x="608533" y="1409217"/>
                    </a:lnTo>
                    <a:lnTo>
                      <a:pt x="613473" y="1398968"/>
                    </a:lnTo>
                    <a:lnTo>
                      <a:pt x="611759" y="1398968"/>
                    </a:lnTo>
                    <a:lnTo>
                      <a:pt x="605459" y="1411668"/>
                    </a:lnTo>
                    <a:lnTo>
                      <a:pt x="607072" y="1411668"/>
                    </a:lnTo>
                    <a:lnTo>
                      <a:pt x="605612" y="1415529"/>
                    </a:lnTo>
                    <a:lnTo>
                      <a:pt x="606450" y="1414259"/>
                    </a:lnTo>
                    <a:lnTo>
                      <a:pt x="607339" y="1411668"/>
                    </a:lnTo>
                    <a:lnTo>
                      <a:pt x="608152" y="1411668"/>
                    </a:lnTo>
                    <a:lnTo>
                      <a:pt x="616521" y="1398968"/>
                    </a:lnTo>
                    <a:close/>
                  </a:path>
                  <a:path w="2934970" h="1628140">
                    <a:moveTo>
                      <a:pt x="616877" y="1394701"/>
                    </a:moveTo>
                    <a:lnTo>
                      <a:pt x="615111" y="1395539"/>
                    </a:lnTo>
                    <a:lnTo>
                      <a:pt x="613473" y="1398968"/>
                    </a:lnTo>
                    <a:lnTo>
                      <a:pt x="614578" y="1398968"/>
                    </a:lnTo>
                    <a:lnTo>
                      <a:pt x="616877" y="1394701"/>
                    </a:lnTo>
                    <a:close/>
                  </a:path>
                  <a:path w="2934970" h="1628140">
                    <a:moveTo>
                      <a:pt x="627621" y="1389583"/>
                    </a:moveTo>
                    <a:lnTo>
                      <a:pt x="619455" y="1393482"/>
                    </a:lnTo>
                    <a:lnTo>
                      <a:pt x="618807" y="1394485"/>
                    </a:lnTo>
                    <a:lnTo>
                      <a:pt x="616521" y="1398968"/>
                    </a:lnTo>
                    <a:lnTo>
                      <a:pt x="617893" y="1398968"/>
                    </a:lnTo>
                    <a:lnTo>
                      <a:pt x="611073" y="1411668"/>
                    </a:lnTo>
                    <a:lnTo>
                      <a:pt x="608152" y="1411668"/>
                    </a:lnTo>
                    <a:lnTo>
                      <a:pt x="606450" y="1414259"/>
                    </a:lnTo>
                    <a:lnTo>
                      <a:pt x="604812" y="1419034"/>
                    </a:lnTo>
                    <a:lnTo>
                      <a:pt x="612089" y="1411668"/>
                    </a:lnTo>
                    <a:lnTo>
                      <a:pt x="623773" y="1398968"/>
                    </a:lnTo>
                    <a:lnTo>
                      <a:pt x="627621" y="1389583"/>
                    </a:lnTo>
                    <a:close/>
                  </a:path>
                  <a:path w="2934970" h="1628140">
                    <a:moveTo>
                      <a:pt x="651471" y="1374178"/>
                    </a:moveTo>
                    <a:lnTo>
                      <a:pt x="642239" y="1386268"/>
                    </a:lnTo>
                    <a:lnTo>
                      <a:pt x="644271" y="1386268"/>
                    </a:lnTo>
                    <a:lnTo>
                      <a:pt x="651471" y="1374178"/>
                    </a:lnTo>
                    <a:close/>
                  </a:path>
                  <a:path w="2934970" h="1628140">
                    <a:moveTo>
                      <a:pt x="663562" y="1244955"/>
                    </a:moveTo>
                    <a:lnTo>
                      <a:pt x="660857" y="1242555"/>
                    </a:lnTo>
                    <a:lnTo>
                      <a:pt x="657174" y="1240561"/>
                    </a:lnTo>
                    <a:lnTo>
                      <a:pt x="652729" y="1237856"/>
                    </a:lnTo>
                    <a:lnTo>
                      <a:pt x="648322" y="1235113"/>
                    </a:lnTo>
                    <a:lnTo>
                      <a:pt x="656437" y="1240370"/>
                    </a:lnTo>
                    <a:lnTo>
                      <a:pt x="663562" y="1244955"/>
                    </a:lnTo>
                    <a:close/>
                  </a:path>
                  <a:path w="2934970" h="1628140">
                    <a:moveTo>
                      <a:pt x="664235" y="1278039"/>
                    </a:moveTo>
                    <a:lnTo>
                      <a:pt x="662012" y="1271968"/>
                    </a:lnTo>
                    <a:lnTo>
                      <a:pt x="660057" y="1271968"/>
                    </a:lnTo>
                    <a:lnTo>
                      <a:pt x="664235" y="1278039"/>
                    </a:lnTo>
                    <a:close/>
                  </a:path>
                  <a:path w="2934970" h="1628140">
                    <a:moveTo>
                      <a:pt x="676935" y="1310068"/>
                    </a:moveTo>
                    <a:lnTo>
                      <a:pt x="676414" y="1310068"/>
                    </a:lnTo>
                    <a:lnTo>
                      <a:pt x="673125" y="1305356"/>
                    </a:lnTo>
                    <a:lnTo>
                      <a:pt x="673646" y="1303388"/>
                    </a:lnTo>
                    <a:lnTo>
                      <a:pt x="673188" y="1303921"/>
                    </a:lnTo>
                    <a:lnTo>
                      <a:pt x="672668" y="1304696"/>
                    </a:lnTo>
                    <a:lnTo>
                      <a:pt x="671614" y="1305674"/>
                    </a:lnTo>
                    <a:lnTo>
                      <a:pt x="672122" y="1303921"/>
                    </a:lnTo>
                    <a:lnTo>
                      <a:pt x="670534" y="1301635"/>
                    </a:lnTo>
                    <a:lnTo>
                      <a:pt x="663917" y="1310068"/>
                    </a:lnTo>
                    <a:lnTo>
                      <a:pt x="654418" y="1322768"/>
                    </a:lnTo>
                    <a:lnTo>
                      <a:pt x="644639" y="1335468"/>
                    </a:lnTo>
                    <a:lnTo>
                      <a:pt x="642531" y="1340434"/>
                    </a:lnTo>
                    <a:lnTo>
                      <a:pt x="642531" y="1348168"/>
                    </a:lnTo>
                    <a:lnTo>
                      <a:pt x="636435" y="1360868"/>
                    </a:lnTo>
                    <a:lnTo>
                      <a:pt x="635520" y="1360868"/>
                    </a:lnTo>
                    <a:lnTo>
                      <a:pt x="640181" y="1348168"/>
                    </a:lnTo>
                    <a:lnTo>
                      <a:pt x="642531" y="1348168"/>
                    </a:lnTo>
                    <a:lnTo>
                      <a:pt x="642531" y="1340434"/>
                    </a:lnTo>
                    <a:lnTo>
                      <a:pt x="633844" y="1360868"/>
                    </a:lnTo>
                    <a:lnTo>
                      <a:pt x="631291" y="1360868"/>
                    </a:lnTo>
                    <a:lnTo>
                      <a:pt x="626656" y="1373568"/>
                    </a:lnTo>
                    <a:lnTo>
                      <a:pt x="622109" y="1373568"/>
                    </a:lnTo>
                    <a:lnTo>
                      <a:pt x="612673" y="1396707"/>
                    </a:lnTo>
                    <a:lnTo>
                      <a:pt x="615111" y="1395539"/>
                    </a:lnTo>
                    <a:lnTo>
                      <a:pt x="619556" y="1386268"/>
                    </a:lnTo>
                    <a:lnTo>
                      <a:pt x="621436" y="1386268"/>
                    </a:lnTo>
                    <a:lnTo>
                      <a:pt x="616877" y="1394701"/>
                    </a:lnTo>
                    <a:lnTo>
                      <a:pt x="618794" y="1393799"/>
                    </a:lnTo>
                    <a:lnTo>
                      <a:pt x="615975" y="1398968"/>
                    </a:lnTo>
                    <a:lnTo>
                      <a:pt x="618807" y="1394485"/>
                    </a:lnTo>
                    <a:lnTo>
                      <a:pt x="619290" y="1393558"/>
                    </a:lnTo>
                    <a:lnTo>
                      <a:pt x="619455" y="1393482"/>
                    </a:lnTo>
                    <a:lnTo>
                      <a:pt x="624001" y="1386268"/>
                    </a:lnTo>
                    <a:lnTo>
                      <a:pt x="632028" y="1373568"/>
                    </a:lnTo>
                    <a:lnTo>
                      <a:pt x="649439" y="1348168"/>
                    </a:lnTo>
                    <a:lnTo>
                      <a:pt x="667677" y="1322768"/>
                    </a:lnTo>
                    <a:lnTo>
                      <a:pt x="676935" y="1310068"/>
                    </a:lnTo>
                    <a:close/>
                  </a:path>
                  <a:path w="2934970" h="1628140">
                    <a:moveTo>
                      <a:pt x="683615" y="1293710"/>
                    </a:moveTo>
                    <a:lnTo>
                      <a:pt x="677506" y="1284668"/>
                    </a:lnTo>
                    <a:lnTo>
                      <a:pt x="668820" y="1284668"/>
                    </a:lnTo>
                    <a:lnTo>
                      <a:pt x="664235" y="1278039"/>
                    </a:lnTo>
                    <a:lnTo>
                      <a:pt x="666673" y="1284668"/>
                    </a:lnTo>
                    <a:lnTo>
                      <a:pt x="659307" y="1271968"/>
                    </a:lnTo>
                    <a:lnTo>
                      <a:pt x="627253" y="1246568"/>
                    </a:lnTo>
                    <a:lnTo>
                      <a:pt x="601332" y="1233868"/>
                    </a:lnTo>
                    <a:lnTo>
                      <a:pt x="577799" y="1221168"/>
                    </a:lnTo>
                    <a:lnTo>
                      <a:pt x="575449" y="1221168"/>
                    </a:lnTo>
                    <a:lnTo>
                      <a:pt x="559663" y="1208468"/>
                    </a:lnTo>
                    <a:lnTo>
                      <a:pt x="545274" y="1196086"/>
                    </a:lnTo>
                    <a:lnTo>
                      <a:pt x="564794" y="1221168"/>
                    </a:lnTo>
                    <a:lnTo>
                      <a:pt x="577875" y="1233868"/>
                    </a:lnTo>
                    <a:lnTo>
                      <a:pt x="576973" y="1233868"/>
                    </a:lnTo>
                    <a:lnTo>
                      <a:pt x="582498" y="1237475"/>
                    </a:lnTo>
                    <a:lnTo>
                      <a:pt x="580402" y="1233868"/>
                    </a:lnTo>
                    <a:lnTo>
                      <a:pt x="585012" y="1233868"/>
                    </a:lnTo>
                    <a:lnTo>
                      <a:pt x="589305" y="1241933"/>
                    </a:lnTo>
                    <a:lnTo>
                      <a:pt x="596417" y="1246568"/>
                    </a:lnTo>
                    <a:lnTo>
                      <a:pt x="623265" y="1271968"/>
                    </a:lnTo>
                    <a:lnTo>
                      <a:pt x="643077" y="1284668"/>
                    </a:lnTo>
                    <a:lnTo>
                      <a:pt x="641718" y="1284668"/>
                    </a:lnTo>
                    <a:lnTo>
                      <a:pt x="664921" y="1296212"/>
                    </a:lnTo>
                    <a:lnTo>
                      <a:pt x="668248" y="1298625"/>
                    </a:lnTo>
                    <a:lnTo>
                      <a:pt x="665454" y="1296479"/>
                    </a:lnTo>
                    <a:lnTo>
                      <a:pt x="667258" y="1297368"/>
                    </a:lnTo>
                    <a:lnTo>
                      <a:pt x="667550" y="1297368"/>
                    </a:lnTo>
                    <a:lnTo>
                      <a:pt x="670534" y="1301635"/>
                    </a:lnTo>
                    <a:lnTo>
                      <a:pt x="673874" y="1297368"/>
                    </a:lnTo>
                    <a:lnTo>
                      <a:pt x="683615" y="1293710"/>
                    </a:lnTo>
                    <a:close/>
                  </a:path>
                  <a:path w="2934970" h="1628140">
                    <a:moveTo>
                      <a:pt x="684326" y="1294752"/>
                    </a:moveTo>
                    <a:lnTo>
                      <a:pt x="684174" y="1294523"/>
                    </a:lnTo>
                    <a:lnTo>
                      <a:pt x="678065" y="1297368"/>
                    </a:lnTo>
                    <a:lnTo>
                      <a:pt x="677570" y="1297368"/>
                    </a:lnTo>
                    <a:lnTo>
                      <a:pt x="684098" y="1294409"/>
                    </a:lnTo>
                    <a:lnTo>
                      <a:pt x="683641" y="1293736"/>
                    </a:lnTo>
                    <a:lnTo>
                      <a:pt x="674014" y="1297368"/>
                    </a:lnTo>
                    <a:lnTo>
                      <a:pt x="672122" y="1303921"/>
                    </a:lnTo>
                    <a:lnTo>
                      <a:pt x="672579" y="1304582"/>
                    </a:lnTo>
                    <a:lnTo>
                      <a:pt x="673214" y="1303870"/>
                    </a:lnTo>
                    <a:lnTo>
                      <a:pt x="673722" y="1303121"/>
                    </a:lnTo>
                    <a:lnTo>
                      <a:pt x="673646" y="1303388"/>
                    </a:lnTo>
                    <a:lnTo>
                      <a:pt x="679018" y="1297368"/>
                    </a:lnTo>
                    <a:lnTo>
                      <a:pt x="684326" y="1294752"/>
                    </a:lnTo>
                    <a:close/>
                  </a:path>
                  <a:path w="2934970" h="1628140">
                    <a:moveTo>
                      <a:pt x="684352" y="323278"/>
                    </a:moveTo>
                    <a:lnTo>
                      <a:pt x="678561" y="324929"/>
                    </a:lnTo>
                    <a:lnTo>
                      <a:pt x="673239" y="326580"/>
                    </a:lnTo>
                    <a:lnTo>
                      <a:pt x="669391" y="328155"/>
                    </a:lnTo>
                    <a:lnTo>
                      <a:pt x="678332" y="325526"/>
                    </a:lnTo>
                    <a:lnTo>
                      <a:pt x="682269" y="324180"/>
                    </a:lnTo>
                    <a:lnTo>
                      <a:pt x="684352" y="323278"/>
                    </a:lnTo>
                    <a:close/>
                  </a:path>
                  <a:path w="2934970" h="1628140">
                    <a:moveTo>
                      <a:pt x="690283" y="1307439"/>
                    </a:moveTo>
                    <a:lnTo>
                      <a:pt x="683628" y="1310068"/>
                    </a:lnTo>
                    <a:lnTo>
                      <a:pt x="685025" y="1310068"/>
                    </a:lnTo>
                    <a:lnTo>
                      <a:pt x="690041" y="1307820"/>
                    </a:lnTo>
                    <a:lnTo>
                      <a:pt x="690283" y="1307439"/>
                    </a:lnTo>
                    <a:close/>
                  </a:path>
                  <a:path w="2934970" h="1628140">
                    <a:moveTo>
                      <a:pt x="691540" y="1291082"/>
                    </a:moveTo>
                    <a:lnTo>
                      <a:pt x="684098" y="1294409"/>
                    </a:lnTo>
                    <a:lnTo>
                      <a:pt x="691540" y="1291082"/>
                    </a:lnTo>
                    <a:close/>
                  </a:path>
                  <a:path w="2934970" h="1628140">
                    <a:moveTo>
                      <a:pt x="695274" y="1289329"/>
                    </a:moveTo>
                    <a:lnTo>
                      <a:pt x="691616" y="1291043"/>
                    </a:lnTo>
                    <a:lnTo>
                      <a:pt x="695274" y="1289329"/>
                    </a:lnTo>
                    <a:close/>
                  </a:path>
                  <a:path w="2934970" h="1628140">
                    <a:moveTo>
                      <a:pt x="695350" y="1305433"/>
                    </a:moveTo>
                    <a:lnTo>
                      <a:pt x="690321" y="1307363"/>
                    </a:lnTo>
                    <a:lnTo>
                      <a:pt x="695350" y="1305433"/>
                    </a:lnTo>
                    <a:close/>
                  </a:path>
                  <a:path w="2934970" h="1628140">
                    <a:moveTo>
                      <a:pt x="696099" y="1277924"/>
                    </a:moveTo>
                    <a:lnTo>
                      <a:pt x="693864" y="1271968"/>
                    </a:lnTo>
                    <a:lnTo>
                      <a:pt x="687768" y="1271968"/>
                    </a:lnTo>
                    <a:lnTo>
                      <a:pt x="696099" y="1277924"/>
                    </a:lnTo>
                    <a:close/>
                  </a:path>
                  <a:path w="2934970" h="1628140">
                    <a:moveTo>
                      <a:pt x="700570" y="1297368"/>
                    </a:moveTo>
                    <a:lnTo>
                      <a:pt x="691629" y="1291132"/>
                    </a:lnTo>
                    <a:lnTo>
                      <a:pt x="684326" y="1294752"/>
                    </a:lnTo>
                    <a:lnTo>
                      <a:pt x="686104" y="1297368"/>
                    </a:lnTo>
                    <a:lnTo>
                      <a:pt x="676935" y="1310068"/>
                    </a:lnTo>
                    <a:lnTo>
                      <a:pt x="683323" y="1310068"/>
                    </a:lnTo>
                    <a:lnTo>
                      <a:pt x="690321" y="1307363"/>
                    </a:lnTo>
                    <a:lnTo>
                      <a:pt x="696531" y="1297368"/>
                    </a:lnTo>
                    <a:lnTo>
                      <a:pt x="700570" y="1297368"/>
                    </a:lnTo>
                    <a:close/>
                  </a:path>
                  <a:path w="2934970" h="1628140">
                    <a:moveTo>
                      <a:pt x="705535" y="1284668"/>
                    </a:moveTo>
                    <a:lnTo>
                      <a:pt x="696099" y="1277924"/>
                    </a:lnTo>
                    <a:lnTo>
                      <a:pt x="696658" y="1279423"/>
                    </a:lnTo>
                    <a:lnTo>
                      <a:pt x="665911" y="1259268"/>
                    </a:lnTo>
                    <a:lnTo>
                      <a:pt x="646874" y="1246568"/>
                    </a:lnTo>
                    <a:lnTo>
                      <a:pt x="628269" y="1233868"/>
                    </a:lnTo>
                    <a:lnTo>
                      <a:pt x="636473" y="1233868"/>
                    </a:lnTo>
                    <a:lnTo>
                      <a:pt x="622134" y="1222463"/>
                    </a:lnTo>
                    <a:lnTo>
                      <a:pt x="622134" y="1233982"/>
                    </a:lnTo>
                    <a:lnTo>
                      <a:pt x="607631" y="1221168"/>
                    </a:lnTo>
                    <a:lnTo>
                      <a:pt x="594258" y="1208468"/>
                    </a:lnTo>
                    <a:lnTo>
                      <a:pt x="595642" y="1208468"/>
                    </a:lnTo>
                    <a:lnTo>
                      <a:pt x="613460" y="1221168"/>
                    </a:lnTo>
                    <a:lnTo>
                      <a:pt x="622134" y="1233982"/>
                    </a:lnTo>
                    <a:lnTo>
                      <a:pt x="622134" y="1222463"/>
                    </a:lnTo>
                    <a:lnTo>
                      <a:pt x="620509" y="1221168"/>
                    </a:lnTo>
                    <a:lnTo>
                      <a:pt x="603643" y="1208468"/>
                    </a:lnTo>
                    <a:lnTo>
                      <a:pt x="586447" y="1195768"/>
                    </a:lnTo>
                    <a:lnTo>
                      <a:pt x="569506" y="1183068"/>
                    </a:lnTo>
                    <a:lnTo>
                      <a:pt x="553326" y="1170368"/>
                    </a:lnTo>
                    <a:lnTo>
                      <a:pt x="548005" y="1165542"/>
                    </a:lnTo>
                    <a:lnTo>
                      <a:pt x="551497" y="1170368"/>
                    </a:lnTo>
                    <a:lnTo>
                      <a:pt x="552704" y="1170368"/>
                    </a:lnTo>
                    <a:lnTo>
                      <a:pt x="554164" y="1175346"/>
                    </a:lnTo>
                    <a:lnTo>
                      <a:pt x="558317" y="1183068"/>
                    </a:lnTo>
                    <a:lnTo>
                      <a:pt x="555256" y="1179055"/>
                    </a:lnTo>
                    <a:lnTo>
                      <a:pt x="556323" y="1182712"/>
                    </a:lnTo>
                    <a:lnTo>
                      <a:pt x="587032" y="1208468"/>
                    </a:lnTo>
                    <a:lnTo>
                      <a:pt x="591781" y="1208468"/>
                    </a:lnTo>
                    <a:lnTo>
                      <a:pt x="612584" y="1233868"/>
                    </a:lnTo>
                    <a:lnTo>
                      <a:pt x="627189" y="1241463"/>
                    </a:lnTo>
                    <a:lnTo>
                      <a:pt x="630643" y="1246568"/>
                    </a:lnTo>
                    <a:lnTo>
                      <a:pt x="630821" y="1246568"/>
                    </a:lnTo>
                    <a:lnTo>
                      <a:pt x="637006" y="1246568"/>
                    </a:lnTo>
                    <a:lnTo>
                      <a:pt x="657809" y="1259268"/>
                    </a:lnTo>
                    <a:lnTo>
                      <a:pt x="630821" y="1246568"/>
                    </a:lnTo>
                    <a:lnTo>
                      <a:pt x="647293" y="1259268"/>
                    </a:lnTo>
                    <a:lnTo>
                      <a:pt x="664527" y="1271968"/>
                    </a:lnTo>
                    <a:lnTo>
                      <a:pt x="682345" y="1284668"/>
                    </a:lnTo>
                    <a:lnTo>
                      <a:pt x="691210" y="1290853"/>
                    </a:lnTo>
                    <a:lnTo>
                      <a:pt x="683615" y="1293710"/>
                    </a:lnTo>
                    <a:lnTo>
                      <a:pt x="691222" y="1290853"/>
                    </a:lnTo>
                    <a:lnTo>
                      <a:pt x="691489" y="1291043"/>
                    </a:lnTo>
                    <a:lnTo>
                      <a:pt x="695274" y="1289329"/>
                    </a:lnTo>
                    <a:lnTo>
                      <a:pt x="704697" y="1284668"/>
                    </a:lnTo>
                    <a:lnTo>
                      <a:pt x="705243" y="1284668"/>
                    </a:lnTo>
                    <a:lnTo>
                      <a:pt x="695375" y="1289291"/>
                    </a:lnTo>
                    <a:lnTo>
                      <a:pt x="705535" y="1284668"/>
                    </a:lnTo>
                    <a:close/>
                  </a:path>
                  <a:path w="2934970" h="1628140">
                    <a:moveTo>
                      <a:pt x="707656" y="1284668"/>
                    </a:moveTo>
                    <a:lnTo>
                      <a:pt x="695375" y="1289291"/>
                    </a:lnTo>
                    <a:lnTo>
                      <a:pt x="707656" y="1284668"/>
                    </a:lnTo>
                    <a:close/>
                  </a:path>
                  <a:path w="2934970" h="1628140">
                    <a:moveTo>
                      <a:pt x="712508" y="1298803"/>
                    </a:moveTo>
                    <a:lnTo>
                      <a:pt x="695375" y="1305420"/>
                    </a:lnTo>
                    <a:lnTo>
                      <a:pt x="690041" y="1307820"/>
                    </a:lnTo>
                    <a:lnTo>
                      <a:pt x="680758" y="1322768"/>
                    </a:lnTo>
                    <a:lnTo>
                      <a:pt x="665048" y="1335468"/>
                    </a:lnTo>
                    <a:lnTo>
                      <a:pt x="648982" y="1360868"/>
                    </a:lnTo>
                    <a:lnTo>
                      <a:pt x="640549" y="1373568"/>
                    </a:lnTo>
                    <a:lnTo>
                      <a:pt x="634199" y="1373568"/>
                    </a:lnTo>
                    <a:lnTo>
                      <a:pt x="627621" y="1389583"/>
                    </a:lnTo>
                    <a:lnTo>
                      <a:pt x="629246" y="1388821"/>
                    </a:lnTo>
                    <a:lnTo>
                      <a:pt x="624547" y="1398968"/>
                    </a:lnTo>
                    <a:lnTo>
                      <a:pt x="625221" y="1398968"/>
                    </a:lnTo>
                    <a:lnTo>
                      <a:pt x="632777" y="1387132"/>
                    </a:lnTo>
                    <a:lnTo>
                      <a:pt x="634580" y="1386268"/>
                    </a:lnTo>
                    <a:lnTo>
                      <a:pt x="641667" y="1386268"/>
                    </a:lnTo>
                    <a:lnTo>
                      <a:pt x="647661" y="1373568"/>
                    </a:lnTo>
                    <a:lnTo>
                      <a:pt x="651827" y="1373568"/>
                    </a:lnTo>
                    <a:lnTo>
                      <a:pt x="651471" y="1374178"/>
                    </a:lnTo>
                    <a:lnTo>
                      <a:pt x="651929" y="1373568"/>
                    </a:lnTo>
                    <a:lnTo>
                      <a:pt x="654100" y="1373568"/>
                    </a:lnTo>
                    <a:lnTo>
                      <a:pt x="656805" y="1368247"/>
                    </a:lnTo>
                    <a:lnTo>
                      <a:pt x="663549" y="1360868"/>
                    </a:lnTo>
                    <a:lnTo>
                      <a:pt x="676376" y="1348168"/>
                    </a:lnTo>
                    <a:lnTo>
                      <a:pt x="689838" y="1335468"/>
                    </a:lnTo>
                    <a:lnTo>
                      <a:pt x="703326" y="1310068"/>
                    </a:lnTo>
                    <a:lnTo>
                      <a:pt x="710018" y="1303489"/>
                    </a:lnTo>
                    <a:lnTo>
                      <a:pt x="712508" y="1298803"/>
                    </a:lnTo>
                    <a:close/>
                  </a:path>
                  <a:path w="2934970" h="1628140">
                    <a:moveTo>
                      <a:pt x="713270" y="1297368"/>
                    </a:moveTo>
                    <a:lnTo>
                      <a:pt x="695375" y="1305420"/>
                    </a:lnTo>
                    <a:lnTo>
                      <a:pt x="712622" y="1298587"/>
                    </a:lnTo>
                    <a:lnTo>
                      <a:pt x="713270" y="1297368"/>
                    </a:lnTo>
                    <a:close/>
                  </a:path>
                  <a:path w="2934970" h="1628140">
                    <a:moveTo>
                      <a:pt x="715391" y="1298194"/>
                    </a:moveTo>
                    <a:lnTo>
                      <a:pt x="710018" y="1303489"/>
                    </a:lnTo>
                    <a:lnTo>
                      <a:pt x="706501" y="1310068"/>
                    </a:lnTo>
                    <a:lnTo>
                      <a:pt x="711034" y="1310068"/>
                    </a:lnTo>
                    <a:lnTo>
                      <a:pt x="715391" y="1298194"/>
                    </a:lnTo>
                    <a:close/>
                  </a:path>
                  <a:path w="2934970" h="1628140">
                    <a:moveTo>
                      <a:pt x="715695" y="1297368"/>
                    </a:moveTo>
                    <a:lnTo>
                      <a:pt x="712622" y="1298587"/>
                    </a:lnTo>
                    <a:lnTo>
                      <a:pt x="712508" y="1298803"/>
                    </a:lnTo>
                    <a:lnTo>
                      <a:pt x="715606" y="1297609"/>
                    </a:lnTo>
                    <a:lnTo>
                      <a:pt x="715695" y="1297368"/>
                    </a:lnTo>
                    <a:close/>
                  </a:path>
                  <a:path w="2934970" h="1628140">
                    <a:moveTo>
                      <a:pt x="716229" y="1297368"/>
                    </a:moveTo>
                    <a:lnTo>
                      <a:pt x="715606" y="1297609"/>
                    </a:lnTo>
                    <a:lnTo>
                      <a:pt x="715391" y="1298194"/>
                    </a:lnTo>
                    <a:lnTo>
                      <a:pt x="716229" y="1297368"/>
                    </a:lnTo>
                    <a:close/>
                  </a:path>
                  <a:path w="2934970" h="1628140">
                    <a:moveTo>
                      <a:pt x="783640" y="281368"/>
                    </a:moveTo>
                    <a:lnTo>
                      <a:pt x="774255" y="281368"/>
                    </a:lnTo>
                    <a:lnTo>
                      <a:pt x="770978" y="285305"/>
                    </a:lnTo>
                    <a:lnTo>
                      <a:pt x="783640" y="281368"/>
                    </a:lnTo>
                    <a:close/>
                  </a:path>
                  <a:path w="2934970" h="1628140">
                    <a:moveTo>
                      <a:pt x="791984" y="572617"/>
                    </a:moveTo>
                    <a:lnTo>
                      <a:pt x="790486" y="573468"/>
                    </a:lnTo>
                    <a:lnTo>
                      <a:pt x="791794" y="573468"/>
                    </a:lnTo>
                    <a:lnTo>
                      <a:pt x="791984" y="572617"/>
                    </a:lnTo>
                    <a:close/>
                  </a:path>
                  <a:path w="2934970" h="1628140">
                    <a:moveTo>
                      <a:pt x="821321" y="560768"/>
                    </a:moveTo>
                    <a:lnTo>
                      <a:pt x="820089" y="560768"/>
                    </a:lnTo>
                    <a:lnTo>
                      <a:pt x="806208" y="564553"/>
                    </a:lnTo>
                    <a:lnTo>
                      <a:pt x="792416" y="572376"/>
                    </a:lnTo>
                    <a:lnTo>
                      <a:pt x="791794" y="573468"/>
                    </a:lnTo>
                    <a:lnTo>
                      <a:pt x="802182" y="573468"/>
                    </a:lnTo>
                    <a:lnTo>
                      <a:pt x="821321" y="560768"/>
                    </a:lnTo>
                    <a:close/>
                  </a:path>
                  <a:path w="2934970" h="1628140">
                    <a:moveTo>
                      <a:pt x="832891" y="557161"/>
                    </a:moveTo>
                    <a:lnTo>
                      <a:pt x="825360" y="559282"/>
                    </a:lnTo>
                    <a:lnTo>
                      <a:pt x="824052" y="560768"/>
                    </a:lnTo>
                    <a:lnTo>
                      <a:pt x="831951" y="560768"/>
                    </a:lnTo>
                    <a:lnTo>
                      <a:pt x="832891" y="557161"/>
                    </a:lnTo>
                    <a:close/>
                  </a:path>
                  <a:path w="2934970" h="1628140">
                    <a:moveTo>
                      <a:pt x="854964" y="305054"/>
                    </a:moveTo>
                    <a:lnTo>
                      <a:pt x="853376" y="305968"/>
                    </a:lnTo>
                    <a:lnTo>
                      <a:pt x="854456" y="305562"/>
                    </a:lnTo>
                    <a:lnTo>
                      <a:pt x="854964" y="305054"/>
                    </a:lnTo>
                    <a:close/>
                  </a:path>
                  <a:path w="2934970" h="1628140">
                    <a:moveTo>
                      <a:pt x="859955" y="287235"/>
                    </a:moveTo>
                    <a:lnTo>
                      <a:pt x="827278" y="294043"/>
                    </a:lnTo>
                    <a:lnTo>
                      <a:pt x="851166" y="294068"/>
                    </a:lnTo>
                    <a:lnTo>
                      <a:pt x="859955" y="287235"/>
                    </a:lnTo>
                    <a:close/>
                  </a:path>
                  <a:path w="2934970" h="1628140">
                    <a:moveTo>
                      <a:pt x="873252" y="264261"/>
                    </a:moveTo>
                    <a:lnTo>
                      <a:pt x="861504" y="268668"/>
                    </a:lnTo>
                    <a:lnTo>
                      <a:pt x="864844" y="268668"/>
                    </a:lnTo>
                    <a:lnTo>
                      <a:pt x="873252" y="264261"/>
                    </a:lnTo>
                    <a:close/>
                  </a:path>
                  <a:path w="2934970" h="1628140">
                    <a:moveTo>
                      <a:pt x="895299" y="255968"/>
                    </a:moveTo>
                    <a:lnTo>
                      <a:pt x="889025" y="255968"/>
                    </a:lnTo>
                    <a:lnTo>
                      <a:pt x="873252" y="264261"/>
                    </a:lnTo>
                    <a:lnTo>
                      <a:pt x="895299" y="255968"/>
                    </a:lnTo>
                    <a:close/>
                  </a:path>
                  <a:path w="2934970" h="1628140">
                    <a:moveTo>
                      <a:pt x="922134" y="306768"/>
                    </a:moveTo>
                    <a:lnTo>
                      <a:pt x="905979" y="306768"/>
                    </a:lnTo>
                    <a:lnTo>
                      <a:pt x="900772" y="319468"/>
                    </a:lnTo>
                    <a:lnTo>
                      <a:pt x="909053" y="319468"/>
                    </a:lnTo>
                    <a:lnTo>
                      <a:pt x="922134" y="306768"/>
                    </a:lnTo>
                    <a:close/>
                  </a:path>
                  <a:path w="2934970" h="1628140">
                    <a:moveTo>
                      <a:pt x="943660" y="309930"/>
                    </a:moveTo>
                    <a:lnTo>
                      <a:pt x="913625" y="319468"/>
                    </a:lnTo>
                    <a:lnTo>
                      <a:pt x="929360" y="319468"/>
                    </a:lnTo>
                    <a:lnTo>
                      <a:pt x="943660" y="309930"/>
                    </a:lnTo>
                    <a:close/>
                  </a:path>
                  <a:path w="2934970" h="1628140">
                    <a:moveTo>
                      <a:pt x="953604" y="306768"/>
                    </a:moveTo>
                    <a:lnTo>
                      <a:pt x="948397" y="306768"/>
                    </a:lnTo>
                    <a:lnTo>
                      <a:pt x="943660" y="309930"/>
                    </a:lnTo>
                    <a:lnTo>
                      <a:pt x="953604" y="306768"/>
                    </a:lnTo>
                    <a:close/>
                  </a:path>
                  <a:path w="2934970" h="1628140">
                    <a:moveTo>
                      <a:pt x="954316" y="255968"/>
                    </a:moveTo>
                    <a:lnTo>
                      <a:pt x="904113" y="255968"/>
                    </a:lnTo>
                    <a:lnTo>
                      <a:pt x="888326" y="268668"/>
                    </a:lnTo>
                    <a:lnTo>
                      <a:pt x="891540" y="268668"/>
                    </a:lnTo>
                    <a:lnTo>
                      <a:pt x="876719" y="278472"/>
                    </a:lnTo>
                    <a:lnTo>
                      <a:pt x="910907" y="268668"/>
                    </a:lnTo>
                    <a:lnTo>
                      <a:pt x="884580" y="281368"/>
                    </a:lnTo>
                    <a:lnTo>
                      <a:pt x="872337" y="281368"/>
                    </a:lnTo>
                    <a:lnTo>
                      <a:pt x="876719" y="278472"/>
                    </a:lnTo>
                    <a:lnTo>
                      <a:pt x="866622" y="281368"/>
                    </a:lnTo>
                    <a:lnTo>
                      <a:pt x="867486" y="281368"/>
                    </a:lnTo>
                    <a:lnTo>
                      <a:pt x="859955" y="287235"/>
                    </a:lnTo>
                    <a:lnTo>
                      <a:pt x="888123" y="281368"/>
                    </a:lnTo>
                    <a:lnTo>
                      <a:pt x="943965" y="268668"/>
                    </a:lnTo>
                    <a:lnTo>
                      <a:pt x="932637" y="268668"/>
                    </a:lnTo>
                    <a:lnTo>
                      <a:pt x="954316" y="255968"/>
                    </a:lnTo>
                    <a:close/>
                  </a:path>
                  <a:path w="2934970" h="1628140">
                    <a:moveTo>
                      <a:pt x="960894" y="281368"/>
                    </a:moveTo>
                    <a:lnTo>
                      <a:pt x="944905" y="281368"/>
                    </a:lnTo>
                    <a:lnTo>
                      <a:pt x="934059" y="289763"/>
                    </a:lnTo>
                    <a:lnTo>
                      <a:pt x="944918" y="287324"/>
                    </a:lnTo>
                    <a:lnTo>
                      <a:pt x="960894" y="281368"/>
                    </a:lnTo>
                    <a:close/>
                  </a:path>
                  <a:path w="2934970" h="1628140">
                    <a:moveTo>
                      <a:pt x="975575" y="306768"/>
                    </a:moveTo>
                    <a:lnTo>
                      <a:pt x="971270" y="306768"/>
                    </a:lnTo>
                    <a:lnTo>
                      <a:pt x="972718" y="305638"/>
                    </a:lnTo>
                    <a:lnTo>
                      <a:pt x="969492" y="306768"/>
                    </a:lnTo>
                    <a:lnTo>
                      <a:pt x="953604" y="306768"/>
                    </a:lnTo>
                    <a:lnTo>
                      <a:pt x="953122" y="319468"/>
                    </a:lnTo>
                    <a:lnTo>
                      <a:pt x="975575" y="306768"/>
                    </a:lnTo>
                    <a:close/>
                  </a:path>
                  <a:path w="2934970" h="1628140">
                    <a:moveTo>
                      <a:pt x="993254" y="255968"/>
                    </a:moveTo>
                    <a:lnTo>
                      <a:pt x="954316" y="255968"/>
                    </a:lnTo>
                    <a:lnTo>
                      <a:pt x="945553" y="268668"/>
                    </a:lnTo>
                    <a:lnTo>
                      <a:pt x="965250" y="268668"/>
                    </a:lnTo>
                    <a:lnTo>
                      <a:pt x="993254" y="255968"/>
                    </a:lnTo>
                    <a:close/>
                  </a:path>
                  <a:path w="2934970" h="1628140">
                    <a:moveTo>
                      <a:pt x="1040688" y="293585"/>
                    </a:moveTo>
                    <a:lnTo>
                      <a:pt x="1012723" y="298564"/>
                    </a:lnTo>
                    <a:lnTo>
                      <a:pt x="1020610" y="297345"/>
                    </a:lnTo>
                    <a:lnTo>
                      <a:pt x="1027772" y="296113"/>
                    </a:lnTo>
                    <a:lnTo>
                      <a:pt x="1034389" y="294855"/>
                    </a:lnTo>
                    <a:lnTo>
                      <a:pt x="1040688" y="293585"/>
                    </a:lnTo>
                    <a:close/>
                  </a:path>
                  <a:path w="2934970" h="1628140">
                    <a:moveTo>
                      <a:pt x="1045832" y="292671"/>
                    </a:moveTo>
                    <a:lnTo>
                      <a:pt x="1044117" y="292823"/>
                    </a:lnTo>
                    <a:lnTo>
                      <a:pt x="1040688" y="293573"/>
                    </a:lnTo>
                    <a:lnTo>
                      <a:pt x="1045832" y="292671"/>
                    </a:lnTo>
                    <a:close/>
                  </a:path>
                  <a:path w="2934970" h="1628140">
                    <a:moveTo>
                      <a:pt x="1087424" y="281368"/>
                    </a:moveTo>
                    <a:lnTo>
                      <a:pt x="1042466" y="294068"/>
                    </a:lnTo>
                    <a:lnTo>
                      <a:pt x="1018209" y="306768"/>
                    </a:lnTo>
                    <a:lnTo>
                      <a:pt x="1022680" y="306768"/>
                    </a:lnTo>
                    <a:lnTo>
                      <a:pt x="1044117" y="294068"/>
                    </a:lnTo>
                    <a:lnTo>
                      <a:pt x="1048397" y="294068"/>
                    </a:lnTo>
                    <a:lnTo>
                      <a:pt x="1087424" y="281368"/>
                    </a:lnTo>
                    <a:close/>
                  </a:path>
                  <a:path w="2934970" h="1628140">
                    <a:moveTo>
                      <a:pt x="1124292" y="230022"/>
                    </a:moveTo>
                    <a:lnTo>
                      <a:pt x="1122349" y="229946"/>
                    </a:lnTo>
                    <a:lnTo>
                      <a:pt x="1114285" y="230568"/>
                    </a:lnTo>
                    <a:lnTo>
                      <a:pt x="1117460" y="230670"/>
                    </a:lnTo>
                    <a:lnTo>
                      <a:pt x="1122413" y="230517"/>
                    </a:lnTo>
                    <a:lnTo>
                      <a:pt x="1124292" y="230022"/>
                    </a:lnTo>
                    <a:close/>
                  </a:path>
                  <a:path w="2934970" h="1628140">
                    <a:moveTo>
                      <a:pt x="1140714" y="268668"/>
                    </a:moveTo>
                    <a:lnTo>
                      <a:pt x="1139850" y="268897"/>
                    </a:lnTo>
                    <a:lnTo>
                      <a:pt x="1139952" y="269151"/>
                    </a:lnTo>
                    <a:lnTo>
                      <a:pt x="1140714" y="268668"/>
                    </a:lnTo>
                    <a:close/>
                  </a:path>
                  <a:path w="2934970" h="1628140">
                    <a:moveTo>
                      <a:pt x="1145159" y="281368"/>
                    </a:moveTo>
                    <a:lnTo>
                      <a:pt x="1139952" y="269151"/>
                    </a:lnTo>
                    <a:lnTo>
                      <a:pt x="1120787" y="281368"/>
                    </a:lnTo>
                    <a:lnTo>
                      <a:pt x="1145159" y="281368"/>
                    </a:lnTo>
                    <a:close/>
                  </a:path>
                  <a:path w="2934970" h="1628140">
                    <a:moveTo>
                      <a:pt x="1405915" y="431584"/>
                    </a:moveTo>
                    <a:lnTo>
                      <a:pt x="1400746" y="433768"/>
                    </a:lnTo>
                    <a:lnTo>
                      <a:pt x="1403654" y="433768"/>
                    </a:lnTo>
                    <a:lnTo>
                      <a:pt x="1405915" y="431584"/>
                    </a:lnTo>
                    <a:close/>
                  </a:path>
                  <a:path w="2934970" h="1628140">
                    <a:moveTo>
                      <a:pt x="1541589" y="255968"/>
                    </a:moveTo>
                    <a:lnTo>
                      <a:pt x="1536052" y="243268"/>
                    </a:lnTo>
                    <a:lnTo>
                      <a:pt x="1490154" y="243268"/>
                    </a:lnTo>
                    <a:lnTo>
                      <a:pt x="1469758" y="255968"/>
                    </a:lnTo>
                    <a:lnTo>
                      <a:pt x="1541589" y="255968"/>
                    </a:lnTo>
                    <a:close/>
                  </a:path>
                  <a:path w="2934970" h="1628140">
                    <a:moveTo>
                      <a:pt x="1619961" y="243268"/>
                    </a:moveTo>
                    <a:lnTo>
                      <a:pt x="1571345" y="243268"/>
                    </a:lnTo>
                    <a:lnTo>
                      <a:pt x="1541589" y="255968"/>
                    </a:lnTo>
                    <a:lnTo>
                      <a:pt x="1562684" y="255968"/>
                    </a:lnTo>
                    <a:lnTo>
                      <a:pt x="1619961" y="243268"/>
                    </a:lnTo>
                    <a:close/>
                  </a:path>
                  <a:path w="2934970" h="1628140">
                    <a:moveTo>
                      <a:pt x="1683689" y="361861"/>
                    </a:moveTo>
                    <a:lnTo>
                      <a:pt x="1682965" y="362038"/>
                    </a:lnTo>
                    <a:lnTo>
                      <a:pt x="1682927" y="362242"/>
                    </a:lnTo>
                    <a:lnTo>
                      <a:pt x="1683689" y="361861"/>
                    </a:lnTo>
                    <a:close/>
                  </a:path>
                  <a:path w="2934970" h="1628140">
                    <a:moveTo>
                      <a:pt x="1693468" y="359778"/>
                    </a:moveTo>
                    <a:lnTo>
                      <a:pt x="1686763" y="360337"/>
                    </a:lnTo>
                    <a:lnTo>
                      <a:pt x="1683689" y="361873"/>
                    </a:lnTo>
                    <a:lnTo>
                      <a:pt x="1688020" y="360959"/>
                    </a:lnTo>
                    <a:lnTo>
                      <a:pt x="1692579" y="360121"/>
                    </a:lnTo>
                    <a:lnTo>
                      <a:pt x="1693468" y="359778"/>
                    </a:lnTo>
                    <a:close/>
                  </a:path>
                  <a:path w="2934970" h="1628140">
                    <a:moveTo>
                      <a:pt x="1711667" y="224917"/>
                    </a:moveTo>
                    <a:lnTo>
                      <a:pt x="1708048" y="225094"/>
                    </a:lnTo>
                    <a:lnTo>
                      <a:pt x="1706321" y="225374"/>
                    </a:lnTo>
                    <a:lnTo>
                      <a:pt x="1707616" y="225564"/>
                    </a:lnTo>
                    <a:lnTo>
                      <a:pt x="1711667" y="224917"/>
                    </a:lnTo>
                    <a:close/>
                  </a:path>
                  <a:path w="2934970" h="1628140">
                    <a:moveTo>
                      <a:pt x="2069045" y="27025"/>
                    </a:moveTo>
                    <a:lnTo>
                      <a:pt x="2068614" y="28143"/>
                    </a:lnTo>
                    <a:lnTo>
                      <a:pt x="2068207" y="29654"/>
                    </a:lnTo>
                    <a:lnTo>
                      <a:pt x="2069045" y="27025"/>
                    </a:lnTo>
                    <a:close/>
                  </a:path>
                  <a:path w="2934970" h="1628140">
                    <a:moveTo>
                      <a:pt x="2088921" y="72313"/>
                    </a:moveTo>
                    <a:lnTo>
                      <a:pt x="2082596" y="78168"/>
                    </a:lnTo>
                    <a:lnTo>
                      <a:pt x="2082723" y="78168"/>
                    </a:lnTo>
                    <a:lnTo>
                      <a:pt x="2088921" y="72313"/>
                    </a:lnTo>
                    <a:close/>
                  </a:path>
                  <a:path w="2934970" h="1628140">
                    <a:moveTo>
                      <a:pt x="2089975" y="71335"/>
                    </a:moveTo>
                    <a:lnTo>
                      <a:pt x="2088921" y="72313"/>
                    </a:lnTo>
                    <a:lnTo>
                      <a:pt x="2089975" y="71335"/>
                    </a:lnTo>
                    <a:close/>
                  </a:path>
                  <a:path w="2934970" h="1628140">
                    <a:moveTo>
                      <a:pt x="2106650" y="184594"/>
                    </a:moveTo>
                    <a:lnTo>
                      <a:pt x="2106561" y="184442"/>
                    </a:lnTo>
                    <a:lnTo>
                      <a:pt x="2106307" y="184492"/>
                    </a:lnTo>
                    <a:lnTo>
                      <a:pt x="2106650" y="184594"/>
                    </a:lnTo>
                    <a:close/>
                  </a:path>
                  <a:path w="2934970" h="1628140">
                    <a:moveTo>
                      <a:pt x="2106828" y="184340"/>
                    </a:moveTo>
                    <a:lnTo>
                      <a:pt x="2106536" y="184416"/>
                    </a:lnTo>
                    <a:lnTo>
                      <a:pt x="2106663" y="184416"/>
                    </a:lnTo>
                    <a:lnTo>
                      <a:pt x="2106828" y="184340"/>
                    </a:lnTo>
                    <a:close/>
                  </a:path>
                  <a:path w="2934970" h="1628140">
                    <a:moveTo>
                      <a:pt x="2107933" y="184162"/>
                    </a:moveTo>
                    <a:lnTo>
                      <a:pt x="2107196" y="184200"/>
                    </a:lnTo>
                    <a:lnTo>
                      <a:pt x="2107933" y="184162"/>
                    </a:lnTo>
                    <a:close/>
                  </a:path>
                  <a:path w="2934970" h="1628140">
                    <a:moveTo>
                      <a:pt x="2108631" y="44665"/>
                    </a:moveTo>
                    <a:lnTo>
                      <a:pt x="2108517" y="44373"/>
                    </a:lnTo>
                    <a:lnTo>
                      <a:pt x="2105406" y="40068"/>
                    </a:lnTo>
                    <a:lnTo>
                      <a:pt x="2108352" y="44894"/>
                    </a:lnTo>
                    <a:lnTo>
                      <a:pt x="2108365" y="44589"/>
                    </a:lnTo>
                    <a:lnTo>
                      <a:pt x="2108492" y="44780"/>
                    </a:lnTo>
                    <a:lnTo>
                      <a:pt x="2108466" y="44437"/>
                    </a:lnTo>
                    <a:lnTo>
                      <a:pt x="2108631" y="44665"/>
                    </a:lnTo>
                    <a:close/>
                  </a:path>
                  <a:path w="2934970" h="1628140">
                    <a:moveTo>
                      <a:pt x="2108733" y="45605"/>
                    </a:moveTo>
                    <a:lnTo>
                      <a:pt x="2108606" y="45313"/>
                    </a:lnTo>
                    <a:lnTo>
                      <a:pt x="2108352" y="44894"/>
                    </a:lnTo>
                    <a:lnTo>
                      <a:pt x="2108187" y="45377"/>
                    </a:lnTo>
                    <a:lnTo>
                      <a:pt x="2108276" y="45554"/>
                    </a:lnTo>
                    <a:lnTo>
                      <a:pt x="2108428" y="45847"/>
                    </a:lnTo>
                    <a:lnTo>
                      <a:pt x="2108733" y="45605"/>
                    </a:lnTo>
                    <a:close/>
                  </a:path>
                  <a:path w="2934970" h="1628140">
                    <a:moveTo>
                      <a:pt x="2108885" y="44437"/>
                    </a:moveTo>
                    <a:lnTo>
                      <a:pt x="2108771" y="44132"/>
                    </a:lnTo>
                    <a:lnTo>
                      <a:pt x="2105406" y="40068"/>
                    </a:lnTo>
                    <a:lnTo>
                      <a:pt x="2108885" y="44437"/>
                    </a:lnTo>
                    <a:close/>
                  </a:path>
                  <a:path w="2934970" h="1628140">
                    <a:moveTo>
                      <a:pt x="2109178" y="46494"/>
                    </a:moveTo>
                    <a:lnTo>
                      <a:pt x="2109063" y="46062"/>
                    </a:lnTo>
                    <a:lnTo>
                      <a:pt x="2108860" y="46139"/>
                    </a:lnTo>
                    <a:lnTo>
                      <a:pt x="2108771" y="46494"/>
                    </a:lnTo>
                    <a:lnTo>
                      <a:pt x="2108885" y="46710"/>
                    </a:lnTo>
                    <a:lnTo>
                      <a:pt x="2109178" y="46494"/>
                    </a:lnTo>
                    <a:close/>
                  </a:path>
                  <a:path w="2934970" h="1628140">
                    <a:moveTo>
                      <a:pt x="2109305" y="45135"/>
                    </a:moveTo>
                    <a:lnTo>
                      <a:pt x="2109203" y="44831"/>
                    </a:lnTo>
                    <a:lnTo>
                      <a:pt x="2108885" y="44437"/>
                    </a:lnTo>
                    <a:lnTo>
                      <a:pt x="2108733" y="44665"/>
                    </a:lnTo>
                    <a:lnTo>
                      <a:pt x="2108733" y="44805"/>
                    </a:lnTo>
                    <a:lnTo>
                      <a:pt x="2108631" y="44665"/>
                    </a:lnTo>
                    <a:lnTo>
                      <a:pt x="2108555" y="44881"/>
                    </a:lnTo>
                    <a:lnTo>
                      <a:pt x="2108441" y="45034"/>
                    </a:lnTo>
                    <a:lnTo>
                      <a:pt x="2108606" y="45313"/>
                    </a:lnTo>
                    <a:lnTo>
                      <a:pt x="2108771" y="45567"/>
                    </a:lnTo>
                    <a:lnTo>
                      <a:pt x="2108784" y="45237"/>
                    </a:lnTo>
                    <a:lnTo>
                      <a:pt x="2108924" y="45440"/>
                    </a:lnTo>
                    <a:lnTo>
                      <a:pt x="2108924" y="45097"/>
                    </a:lnTo>
                    <a:lnTo>
                      <a:pt x="2109089" y="45313"/>
                    </a:lnTo>
                    <a:lnTo>
                      <a:pt x="2108974" y="45034"/>
                    </a:lnTo>
                    <a:lnTo>
                      <a:pt x="2109152" y="45262"/>
                    </a:lnTo>
                    <a:lnTo>
                      <a:pt x="2109305" y="45135"/>
                    </a:lnTo>
                    <a:close/>
                  </a:path>
                  <a:path w="2934970" h="1628140">
                    <a:moveTo>
                      <a:pt x="2109317" y="45783"/>
                    </a:moveTo>
                    <a:lnTo>
                      <a:pt x="2109203" y="45478"/>
                    </a:lnTo>
                    <a:lnTo>
                      <a:pt x="2109089" y="45313"/>
                    </a:lnTo>
                    <a:lnTo>
                      <a:pt x="2109000" y="45554"/>
                    </a:lnTo>
                    <a:lnTo>
                      <a:pt x="2108835" y="45669"/>
                    </a:lnTo>
                    <a:lnTo>
                      <a:pt x="2109038" y="45999"/>
                    </a:lnTo>
                    <a:lnTo>
                      <a:pt x="2109038" y="45618"/>
                    </a:lnTo>
                    <a:lnTo>
                      <a:pt x="2109216" y="45872"/>
                    </a:lnTo>
                    <a:close/>
                  </a:path>
                  <a:path w="2934970" h="1628140">
                    <a:moveTo>
                      <a:pt x="2109381" y="45732"/>
                    </a:moveTo>
                    <a:lnTo>
                      <a:pt x="2109254" y="45389"/>
                    </a:lnTo>
                    <a:lnTo>
                      <a:pt x="2109152" y="45262"/>
                    </a:lnTo>
                    <a:lnTo>
                      <a:pt x="2109152" y="45389"/>
                    </a:lnTo>
                    <a:lnTo>
                      <a:pt x="2109381" y="45732"/>
                    </a:lnTo>
                    <a:close/>
                  </a:path>
                  <a:path w="2934970" h="1628140">
                    <a:moveTo>
                      <a:pt x="2109482" y="44996"/>
                    </a:moveTo>
                    <a:lnTo>
                      <a:pt x="2109368" y="44805"/>
                    </a:lnTo>
                    <a:lnTo>
                      <a:pt x="2108987" y="44348"/>
                    </a:lnTo>
                    <a:lnTo>
                      <a:pt x="2109482" y="44996"/>
                    </a:lnTo>
                    <a:close/>
                  </a:path>
                  <a:path w="2934970" h="1628140">
                    <a:moveTo>
                      <a:pt x="2109508" y="44970"/>
                    </a:moveTo>
                    <a:lnTo>
                      <a:pt x="2109393" y="44348"/>
                    </a:lnTo>
                    <a:lnTo>
                      <a:pt x="2109292" y="44094"/>
                    </a:lnTo>
                    <a:lnTo>
                      <a:pt x="2109165" y="43840"/>
                    </a:lnTo>
                    <a:lnTo>
                      <a:pt x="2105406" y="40068"/>
                    </a:lnTo>
                    <a:lnTo>
                      <a:pt x="2108987" y="44348"/>
                    </a:lnTo>
                    <a:lnTo>
                      <a:pt x="2109114" y="44246"/>
                    </a:lnTo>
                    <a:lnTo>
                      <a:pt x="2109076" y="44437"/>
                    </a:lnTo>
                    <a:lnTo>
                      <a:pt x="2109368" y="44805"/>
                    </a:lnTo>
                    <a:lnTo>
                      <a:pt x="2109508" y="44970"/>
                    </a:lnTo>
                    <a:close/>
                  </a:path>
                  <a:path w="2934970" h="1628140">
                    <a:moveTo>
                      <a:pt x="2109660" y="46139"/>
                    </a:moveTo>
                    <a:lnTo>
                      <a:pt x="2109381" y="45732"/>
                    </a:lnTo>
                    <a:lnTo>
                      <a:pt x="2109266" y="45961"/>
                    </a:lnTo>
                    <a:lnTo>
                      <a:pt x="2109063" y="46062"/>
                    </a:lnTo>
                    <a:lnTo>
                      <a:pt x="2109292" y="46418"/>
                    </a:lnTo>
                    <a:lnTo>
                      <a:pt x="2109444" y="46304"/>
                    </a:lnTo>
                    <a:lnTo>
                      <a:pt x="2109330" y="46062"/>
                    </a:lnTo>
                    <a:lnTo>
                      <a:pt x="2109482" y="46278"/>
                    </a:lnTo>
                    <a:lnTo>
                      <a:pt x="2109660" y="46139"/>
                    </a:lnTo>
                    <a:close/>
                  </a:path>
                  <a:path w="2934970" h="1628140">
                    <a:moveTo>
                      <a:pt x="2109711" y="45478"/>
                    </a:moveTo>
                    <a:lnTo>
                      <a:pt x="2109597" y="45135"/>
                    </a:lnTo>
                    <a:lnTo>
                      <a:pt x="2109482" y="44996"/>
                    </a:lnTo>
                    <a:lnTo>
                      <a:pt x="2109508" y="45224"/>
                    </a:lnTo>
                    <a:lnTo>
                      <a:pt x="2109711" y="45478"/>
                    </a:lnTo>
                    <a:close/>
                  </a:path>
                  <a:path w="2934970" h="1628140">
                    <a:moveTo>
                      <a:pt x="2109825" y="45351"/>
                    </a:moveTo>
                    <a:lnTo>
                      <a:pt x="2109622" y="44881"/>
                    </a:lnTo>
                    <a:lnTo>
                      <a:pt x="2109597" y="45072"/>
                    </a:lnTo>
                    <a:lnTo>
                      <a:pt x="2109825" y="45351"/>
                    </a:lnTo>
                    <a:close/>
                  </a:path>
                  <a:path w="2934970" h="1628140">
                    <a:moveTo>
                      <a:pt x="2109965" y="45910"/>
                    </a:moveTo>
                    <a:lnTo>
                      <a:pt x="2109863" y="45669"/>
                    </a:lnTo>
                    <a:lnTo>
                      <a:pt x="2109711" y="45478"/>
                    </a:lnTo>
                    <a:lnTo>
                      <a:pt x="2109520" y="45758"/>
                    </a:lnTo>
                    <a:lnTo>
                      <a:pt x="2109660" y="46139"/>
                    </a:lnTo>
                    <a:lnTo>
                      <a:pt x="2109546" y="45808"/>
                    </a:lnTo>
                    <a:lnTo>
                      <a:pt x="2109749" y="46075"/>
                    </a:lnTo>
                    <a:lnTo>
                      <a:pt x="2109965" y="45910"/>
                    </a:lnTo>
                    <a:close/>
                  </a:path>
                  <a:path w="2934970" h="1628140">
                    <a:moveTo>
                      <a:pt x="2110016" y="183997"/>
                    </a:moveTo>
                    <a:lnTo>
                      <a:pt x="2109622" y="184010"/>
                    </a:lnTo>
                    <a:lnTo>
                      <a:pt x="2107946" y="184162"/>
                    </a:lnTo>
                    <a:lnTo>
                      <a:pt x="2110016" y="183997"/>
                    </a:lnTo>
                    <a:close/>
                  </a:path>
                  <a:path w="2934970" h="1628140">
                    <a:moveTo>
                      <a:pt x="2110054" y="45859"/>
                    </a:moveTo>
                    <a:lnTo>
                      <a:pt x="2109940" y="45554"/>
                    </a:lnTo>
                    <a:lnTo>
                      <a:pt x="2110054" y="45859"/>
                    </a:lnTo>
                    <a:close/>
                  </a:path>
                  <a:path w="2934970" h="1628140">
                    <a:moveTo>
                      <a:pt x="2110143" y="45783"/>
                    </a:moveTo>
                    <a:lnTo>
                      <a:pt x="2110016" y="45567"/>
                    </a:lnTo>
                    <a:lnTo>
                      <a:pt x="2109851" y="45377"/>
                    </a:lnTo>
                    <a:lnTo>
                      <a:pt x="2109940" y="45554"/>
                    </a:lnTo>
                    <a:lnTo>
                      <a:pt x="2110143" y="45783"/>
                    </a:lnTo>
                    <a:close/>
                  </a:path>
                  <a:path w="2934970" h="1628140">
                    <a:moveTo>
                      <a:pt x="2110244" y="46964"/>
                    </a:moveTo>
                    <a:lnTo>
                      <a:pt x="2110143" y="46621"/>
                    </a:lnTo>
                    <a:lnTo>
                      <a:pt x="2109749" y="46075"/>
                    </a:lnTo>
                    <a:lnTo>
                      <a:pt x="2109749" y="46253"/>
                    </a:lnTo>
                    <a:lnTo>
                      <a:pt x="2109571" y="46418"/>
                    </a:lnTo>
                    <a:lnTo>
                      <a:pt x="2109482" y="46278"/>
                    </a:lnTo>
                    <a:lnTo>
                      <a:pt x="2109330" y="46494"/>
                    </a:lnTo>
                    <a:lnTo>
                      <a:pt x="2109813" y="47269"/>
                    </a:lnTo>
                    <a:lnTo>
                      <a:pt x="2109952" y="47167"/>
                    </a:lnTo>
                    <a:lnTo>
                      <a:pt x="2109825" y="46812"/>
                    </a:lnTo>
                    <a:lnTo>
                      <a:pt x="2110028" y="47117"/>
                    </a:lnTo>
                    <a:lnTo>
                      <a:pt x="2110155" y="47040"/>
                    </a:lnTo>
                    <a:lnTo>
                      <a:pt x="2110054" y="46710"/>
                    </a:lnTo>
                    <a:lnTo>
                      <a:pt x="2110244" y="46964"/>
                    </a:lnTo>
                    <a:close/>
                  </a:path>
                  <a:path w="2934970" h="1628140">
                    <a:moveTo>
                      <a:pt x="2110575" y="46748"/>
                    </a:moveTo>
                    <a:lnTo>
                      <a:pt x="2110460" y="46418"/>
                    </a:lnTo>
                    <a:lnTo>
                      <a:pt x="2110092" y="45961"/>
                    </a:lnTo>
                    <a:lnTo>
                      <a:pt x="2110473" y="46812"/>
                    </a:lnTo>
                    <a:close/>
                  </a:path>
                  <a:path w="2934970" h="1628140">
                    <a:moveTo>
                      <a:pt x="2111108" y="44399"/>
                    </a:moveTo>
                    <a:lnTo>
                      <a:pt x="2110778" y="44132"/>
                    </a:lnTo>
                    <a:lnTo>
                      <a:pt x="2110549" y="44145"/>
                    </a:lnTo>
                    <a:lnTo>
                      <a:pt x="2110486" y="44297"/>
                    </a:lnTo>
                    <a:lnTo>
                      <a:pt x="2110854" y="44602"/>
                    </a:lnTo>
                    <a:lnTo>
                      <a:pt x="2110740" y="44297"/>
                    </a:lnTo>
                    <a:lnTo>
                      <a:pt x="2110930" y="44450"/>
                    </a:lnTo>
                    <a:lnTo>
                      <a:pt x="2111108" y="44399"/>
                    </a:lnTo>
                    <a:close/>
                  </a:path>
                  <a:path w="2934970" h="1628140">
                    <a:moveTo>
                      <a:pt x="2111362" y="44881"/>
                    </a:moveTo>
                    <a:lnTo>
                      <a:pt x="2111248" y="44704"/>
                    </a:lnTo>
                    <a:lnTo>
                      <a:pt x="2110994" y="44500"/>
                    </a:lnTo>
                    <a:lnTo>
                      <a:pt x="2111044" y="44729"/>
                    </a:lnTo>
                    <a:lnTo>
                      <a:pt x="2110956" y="44513"/>
                    </a:lnTo>
                    <a:lnTo>
                      <a:pt x="2110981" y="44704"/>
                    </a:lnTo>
                    <a:lnTo>
                      <a:pt x="2111184" y="44881"/>
                    </a:lnTo>
                    <a:lnTo>
                      <a:pt x="2111362" y="44881"/>
                    </a:lnTo>
                    <a:close/>
                  </a:path>
                  <a:path w="2934970" h="1628140">
                    <a:moveTo>
                      <a:pt x="2111705" y="44627"/>
                    </a:moveTo>
                    <a:lnTo>
                      <a:pt x="2111591" y="44246"/>
                    </a:lnTo>
                    <a:lnTo>
                      <a:pt x="2111514" y="44081"/>
                    </a:lnTo>
                    <a:lnTo>
                      <a:pt x="2111324" y="44348"/>
                    </a:lnTo>
                    <a:lnTo>
                      <a:pt x="2111451" y="44450"/>
                    </a:lnTo>
                    <a:lnTo>
                      <a:pt x="2111248" y="44297"/>
                    </a:lnTo>
                    <a:lnTo>
                      <a:pt x="2111121" y="44386"/>
                    </a:lnTo>
                    <a:lnTo>
                      <a:pt x="2111019" y="44513"/>
                    </a:lnTo>
                    <a:lnTo>
                      <a:pt x="2111248" y="44704"/>
                    </a:lnTo>
                    <a:lnTo>
                      <a:pt x="2111425" y="44831"/>
                    </a:lnTo>
                    <a:lnTo>
                      <a:pt x="2111375" y="44589"/>
                    </a:lnTo>
                    <a:lnTo>
                      <a:pt x="2111565" y="44729"/>
                    </a:lnTo>
                    <a:lnTo>
                      <a:pt x="2111552" y="44526"/>
                    </a:lnTo>
                    <a:lnTo>
                      <a:pt x="2111705" y="44627"/>
                    </a:lnTo>
                    <a:close/>
                  </a:path>
                  <a:path w="2934970" h="1628140">
                    <a:moveTo>
                      <a:pt x="2112137" y="50800"/>
                    </a:moveTo>
                    <a:lnTo>
                      <a:pt x="2112048" y="50457"/>
                    </a:lnTo>
                    <a:lnTo>
                      <a:pt x="2111895" y="50596"/>
                    </a:lnTo>
                    <a:lnTo>
                      <a:pt x="2111921" y="50723"/>
                    </a:lnTo>
                    <a:lnTo>
                      <a:pt x="2112022" y="50901"/>
                    </a:lnTo>
                    <a:close/>
                  </a:path>
                  <a:path w="2934970" h="1628140">
                    <a:moveTo>
                      <a:pt x="2112162" y="45427"/>
                    </a:moveTo>
                    <a:lnTo>
                      <a:pt x="2111933" y="45008"/>
                    </a:lnTo>
                    <a:lnTo>
                      <a:pt x="2111565" y="44729"/>
                    </a:lnTo>
                    <a:lnTo>
                      <a:pt x="2111489" y="44894"/>
                    </a:lnTo>
                    <a:lnTo>
                      <a:pt x="2111375" y="45034"/>
                    </a:lnTo>
                    <a:lnTo>
                      <a:pt x="2111248" y="45135"/>
                    </a:lnTo>
                    <a:lnTo>
                      <a:pt x="2111362" y="45389"/>
                    </a:lnTo>
                    <a:lnTo>
                      <a:pt x="2111489" y="45567"/>
                    </a:lnTo>
                    <a:lnTo>
                      <a:pt x="2111832" y="45885"/>
                    </a:lnTo>
                    <a:lnTo>
                      <a:pt x="2112010" y="45758"/>
                    </a:lnTo>
                    <a:lnTo>
                      <a:pt x="2111908" y="45478"/>
                    </a:lnTo>
                    <a:lnTo>
                      <a:pt x="2112137" y="45669"/>
                    </a:lnTo>
                    <a:lnTo>
                      <a:pt x="2112022" y="45326"/>
                    </a:lnTo>
                    <a:lnTo>
                      <a:pt x="2112162" y="45427"/>
                    </a:lnTo>
                    <a:close/>
                  </a:path>
                  <a:path w="2934970" h="1628140">
                    <a:moveTo>
                      <a:pt x="2112289" y="50660"/>
                    </a:moveTo>
                    <a:lnTo>
                      <a:pt x="2112213" y="50457"/>
                    </a:lnTo>
                    <a:lnTo>
                      <a:pt x="2112111" y="50596"/>
                    </a:lnTo>
                    <a:lnTo>
                      <a:pt x="2112187" y="50761"/>
                    </a:lnTo>
                    <a:close/>
                  </a:path>
                  <a:path w="2934970" h="1628140">
                    <a:moveTo>
                      <a:pt x="2112340" y="45847"/>
                    </a:moveTo>
                    <a:lnTo>
                      <a:pt x="2112251" y="45605"/>
                    </a:lnTo>
                    <a:lnTo>
                      <a:pt x="2112213" y="45732"/>
                    </a:lnTo>
                    <a:lnTo>
                      <a:pt x="2112340" y="45847"/>
                    </a:lnTo>
                    <a:close/>
                  </a:path>
                  <a:path w="2934970" h="1628140">
                    <a:moveTo>
                      <a:pt x="2112429" y="45478"/>
                    </a:moveTo>
                    <a:lnTo>
                      <a:pt x="2112340" y="45313"/>
                    </a:lnTo>
                    <a:lnTo>
                      <a:pt x="2111972" y="45034"/>
                    </a:lnTo>
                    <a:lnTo>
                      <a:pt x="2112111" y="45313"/>
                    </a:lnTo>
                    <a:lnTo>
                      <a:pt x="2112238" y="45478"/>
                    </a:lnTo>
                    <a:lnTo>
                      <a:pt x="2112429" y="45478"/>
                    </a:lnTo>
                    <a:close/>
                  </a:path>
                  <a:path w="2934970" h="1628140">
                    <a:moveTo>
                      <a:pt x="2112632" y="50355"/>
                    </a:moveTo>
                    <a:lnTo>
                      <a:pt x="2112568" y="49961"/>
                    </a:lnTo>
                    <a:lnTo>
                      <a:pt x="2112543" y="50228"/>
                    </a:lnTo>
                    <a:lnTo>
                      <a:pt x="2112632" y="50355"/>
                    </a:lnTo>
                    <a:close/>
                  </a:path>
                  <a:path w="2934970" h="1628140">
                    <a:moveTo>
                      <a:pt x="2112949" y="183845"/>
                    </a:moveTo>
                    <a:lnTo>
                      <a:pt x="2112467" y="183845"/>
                    </a:lnTo>
                    <a:lnTo>
                      <a:pt x="2110016" y="183997"/>
                    </a:lnTo>
                    <a:lnTo>
                      <a:pt x="2112949" y="183845"/>
                    </a:lnTo>
                    <a:close/>
                  </a:path>
                  <a:path w="2934970" h="1628140">
                    <a:moveTo>
                      <a:pt x="2113356" y="49682"/>
                    </a:moveTo>
                    <a:lnTo>
                      <a:pt x="2113191" y="49364"/>
                    </a:lnTo>
                    <a:lnTo>
                      <a:pt x="2113254" y="49555"/>
                    </a:lnTo>
                    <a:lnTo>
                      <a:pt x="2113356" y="49682"/>
                    </a:lnTo>
                    <a:close/>
                  </a:path>
                  <a:path w="2934970" h="1628140">
                    <a:moveTo>
                      <a:pt x="2113356" y="49682"/>
                    </a:moveTo>
                    <a:lnTo>
                      <a:pt x="2113280" y="49961"/>
                    </a:lnTo>
                    <a:lnTo>
                      <a:pt x="2113356" y="49682"/>
                    </a:lnTo>
                    <a:close/>
                  </a:path>
                  <a:path w="2934970" h="1628140">
                    <a:moveTo>
                      <a:pt x="2113597" y="46266"/>
                    </a:moveTo>
                    <a:lnTo>
                      <a:pt x="2113483" y="45910"/>
                    </a:lnTo>
                    <a:lnTo>
                      <a:pt x="2112657" y="45313"/>
                    </a:lnTo>
                    <a:lnTo>
                      <a:pt x="2112568" y="45478"/>
                    </a:lnTo>
                    <a:lnTo>
                      <a:pt x="2113597" y="46266"/>
                    </a:lnTo>
                    <a:close/>
                  </a:path>
                  <a:path w="2934970" h="1628140">
                    <a:moveTo>
                      <a:pt x="2113597" y="46266"/>
                    </a:moveTo>
                    <a:lnTo>
                      <a:pt x="2112492" y="45427"/>
                    </a:lnTo>
                    <a:lnTo>
                      <a:pt x="2112391" y="45605"/>
                    </a:lnTo>
                    <a:lnTo>
                      <a:pt x="2113064" y="46151"/>
                    </a:lnTo>
                    <a:lnTo>
                      <a:pt x="2112314" y="45554"/>
                    </a:lnTo>
                    <a:lnTo>
                      <a:pt x="2112340" y="45847"/>
                    </a:lnTo>
                    <a:lnTo>
                      <a:pt x="2112429" y="45986"/>
                    </a:lnTo>
                    <a:lnTo>
                      <a:pt x="2112340" y="45847"/>
                    </a:lnTo>
                    <a:lnTo>
                      <a:pt x="2112137" y="45669"/>
                    </a:lnTo>
                    <a:lnTo>
                      <a:pt x="2111933" y="45961"/>
                    </a:lnTo>
                    <a:lnTo>
                      <a:pt x="2112721" y="46685"/>
                    </a:lnTo>
                    <a:lnTo>
                      <a:pt x="2112822" y="46812"/>
                    </a:lnTo>
                    <a:lnTo>
                      <a:pt x="2112721" y="46685"/>
                    </a:lnTo>
                    <a:lnTo>
                      <a:pt x="2111832" y="45885"/>
                    </a:lnTo>
                    <a:lnTo>
                      <a:pt x="2111768" y="46266"/>
                    </a:lnTo>
                    <a:lnTo>
                      <a:pt x="2111654" y="46012"/>
                    </a:lnTo>
                    <a:lnTo>
                      <a:pt x="2111578" y="46266"/>
                    </a:lnTo>
                    <a:lnTo>
                      <a:pt x="2111464" y="46139"/>
                    </a:lnTo>
                    <a:lnTo>
                      <a:pt x="2111464" y="45605"/>
                    </a:lnTo>
                    <a:lnTo>
                      <a:pt x="2111349" y="45453"/>
                    </a:lnTo>
                    <a:lnTo>
                      <a:pt x="2111184" y="45008"/>
                    </a:lnTo>
                    <a:lnTo>
                      <a:pt x="2111108" y="45224"/>
                    </a:lnTo>
                    <a:lnTo>
                      <a:pt x="2110905" y="45224"/>
                    </a:lnTo>
                    <a:lnTo>
                      <a:pt x="2110752" y="45427"/>
                    </a:lnTo>
                    <a:lnTo>
                      <a:pt x="2110321" y="45643"/>
                    </a:lnTo>
                    <a:lnTo>
                      <a:pt x="2110663" y="45389"/>
                    </a:lnTo>
                    <a:lnTo>
                      <a:pt x="2110333" y="45008"/>
                    </a:lnTo>
                    <a:lnTo>
                      <a:pt x="2110130" y="44818"/>
                    </a:lnTo>
                    <a:lnTo>
                      <a:pt x="2110333" y="45008"/>
                    </a:lnTo>
                    <a:lnTo>
                      <a:pt x="2110702" y="45377"/>
                    </a:lnTo>
                    <a:lnTo>
                      <a:pt x="2110854" y="45262"/>
                    </a:lnTo>
                    <a:lnTo>
                      <a:pt x="2110854" y="45110"/>
                    </a:lnTo>
                    <a:lnTo>
                      <a:pt x="2110803" y="44945"/>
                    </a:lnTo>
                    <a:lnTo>
                      <a:pt x="2111019" y="45135"/>
                    </a:lnTo>
                    <a:lnTo>
                      <a:pt x="2111006" y="44729"/>
                    </a:lnTo>
                    <a:lnTo>
                      <a:pt x="2110854" y="44602"/>
                    </a:lnTo>
                    <a:lnTo>
                      <a:pt x="2110676" y="44831"/>
                    </a:lnTo>
                    <a:lnTo>
                      <a:pt x="2110498" y="44881"/>
                    </a:lnTo>
                    <a:lnTo>
                      <a:pt x="2110409" y="44602"/>
                    </a:lnTo>
                    <a:lnTo>
                      <a:pt x="2110625" y="44780"/>
                    </a:lnTo>
                    <a:lnTo>
                      <a:pt x="2110778" y="44665"/>
                    </a:lnTo>
                    <a:lnTo>
                      <a:pt x="2110422" y="44246"/>
                    </a:lnTo>
                    <a:lnTo>
                      <a:pt x="2110308" y="44500"/>
                    </a:lnTo>
                    <a:lnTo>
                      <a:pt x="2110117" y="44488"/>
                    </a:lnTo>
                    <a:lnTo>
                      <a:pt x="2110028" y="44259"/>
                    </a:lnTo>
                    <a:lnTo>
                      <a:pt x="2110206" y="44411"/>
                    </a:lnTo>
                    <a:lnTo>
                      <a:pt x="2110359" y="44297"/>
                    </a:lnTo>
                    <a:lnTo>
                      <a:pt x="2110232" y="44094"/>
                    </a:lnTo>
                    <a:lnTo>
                      <a:pt x="2110422" y="44246"/>
                    </a:lnTo>
                    <a:lnTo>
                      <a:pt x="2110295" y="43942"/>
                    </a:lnTo>
                    <a:lnTo>
                      <a:pt x="2109863" y="43599"/>
                    </a:lnTo>
                    <a:lnTo>
                      <a:pt x="2109698" y="43942"/>
                    </a:lnTo>
                    <a:lnTo>
                      <a:pt x="2109965" y="44196"/>
                    </a:lnTo>
                    <a:lnTo>
                      <a:pt x="2109584" y="43840"/>
                    </a:lnTo>
                    <a:lnTo>
                      <a:pt x="2109457" y="44132"/>
                    </a:lnTo>
                    <a:lnTo>
                      <a:pt x="2109393" y="44348"/>
                    </a:lnTo>
                    <a:lnTo>
                      <a:pt x="2109622" y="44881"/>
                    </a:lnTo>
                    <a:lnTo>
                      <a:pt x="2109851" y="44704"/>
                    </a:lnTo>
                    <a:lnTo>
                      <a:pt x="2109724" y="44399"/>
                    </a:lnTo>
                    <a:lnTo>
                      <a:pt x="2109952" y="44627"/>
                    </a:lnTo>
                    <a:lnTo>
                      <a:pt x="2110105" y="44500"/>
                    </a:lnTo>
                    <a:lnTo>
                      <a:pt x="2109978" y="44665"/>
                    </a:lnTo>
                    <a:lnTo>
                      <a:pt x="2109851" y="44704"/>
                    </a:lnTo>
                    <a:lnTo>
                      <a:pt x="2109736" y="45135"/>
                    </a:lnTo>
                    <a:lnTo>
                      <a:pt x="2109825" y="45351"/>
                    </a:lnTo>
                    <a:lnTo>
                      <a:pt x="2110016" y="45567"/>
                    </a:lnTo>
                    <a:lnTo>
                      <a:pt x="2110181" y="45758"/>
                    </a:lnTo>
                    <a:lnTo>
                      <a:pt x="2110803" y="46596"/>
                    </a:lnTo>
                    <a:lnTo>
                      <a:pt x="2110727" y="46431"/>
                    </a:lnTo>
                    <a:lnTo>
                      <a:pt x="2110841" y="46558"/>
                    </a:lnTo>
                    <a:lnTo>
                      <a:pt x="2111032" y="46431"/>
                    </a:lnTo>
                    <a:lnTo>
                      <a:pt x="2110943" y="46685"/>
                    </a:lnTo>
                    <a:lnTo>
                      <a:pt x="2110841" y="46558"/>
                    </a:lnTo>
                    <a:lnTo>
                      <a:pt x="2110879" y="46685"/>
                    </a:lnTo>
                    <a:lnTo>
                      <a:pt x="2113140" y="49415"/>
                    </a:lnTo>
                    <a:lnTo>
                      <a:pt x="2113038" y="49199"/>
                    </a:lnTo>
                    <a:lnTo>
                      <a:pt x="2113191" y="49364"/>
                    </a:lnTo>
                    <a:lnTo>
                      <a:pt x="2111959" y="46685"/>
                    </a:lnTo>
                    <a:lnTo>
                      <a:pt x="2111578" y="46278"/>
                    </a:lnTo>
                    <a:lnTo>
                      <a:pt x="2111933" y="46621"/>
                    </a:lnTo>
                    <a:lnTo>
                      <a:pt x="2113203" y="49352"/>
                    </a:lnTo>
                    <a:lnTo>
                      <a:pt x="2113381" y="49580"/>
                    </a:lnTo>
                    <a:lnTo>
                      <a:pt x="2113407" y="49174"/>
                    </a:lnTo>
                    <a:lnTo>
                      <a:pt x="2113305" y="47993"/>
                    </a:lnTo>
                    <a:lnTo>
                      <a:pt x="2113470" y="48158"/>
                    </a:lnTo>
                    <a:lnTo>
                      <a:pt x="2113369" y="47269"/>
                    </a:lnTo>
                    <a:lnTo>
                      <a:pt x="2113521" y="47396"/>
                    </a:lnTo>
                    <a:lnTo>
                      <a:pt x="2113419" y="46748"/>
                    </a:lnTo>
                    <a:lnTo>
                      <a:pt x="2113559" y="46850"/>
                    </a:lnTo>
                    <a:lnTo>
                      <a:pt x="2113483" y="46482"/>
                    </a:lnTo>
                    <a:lnTo>
                      <a:pt x="2113597" y="46266"/>
                    </a:lnTo>
                    <a:close/>
                  </a:path>
                  <a:path w="2934970" h="1628140">
                    <a:moveTo>
                      <a:pt x="2113851" y="42291"/>
                    </a:moveTo>
                    <a:lnTo>
                      <a:pt x="2113737" y="42468"/>
                    </a:lnTo>
                    <a:lnTo>
                      <a:pt x="2113826" y="42646"/>
                    </a:lnTo>
                    <a:lnTo>
                      <a:pt x="2113851" y="42291"/>
                    </a:lnTo>
                    <a:close/>
                  </a:path>
                  <a:path w="2934970" h="1628140">
                    <a:moveTo>
                      <a:pt x="2113902" y="41440"/>
                    </a:moveTo>
                    <a:lnTo>
                      <a:pt x="2113508" y="41770"/>
                    </a:lnTo>
                    <a:lnTo>
                      <a:pt x="2113508" y="42062"/>
                    </a:lnTo>
                    <a:lnTo>
                      <a:pt x="2113699" y="42405"/>
                    </a:lnTo>
                    <a:lnTo>
                      <a:pt x="2113902" y="41440"/>
                    </a:lnTo>
                    <a:close/>
                  </a:path>
                  <a:path w="2934970" h="1628140">
                    <a:moveTo>
                      <a:pt x="2113915" y="46494"/>
                    </a:moveTo>
                    <a:lnTo>
                      <a:pt x="2113686" y="46062"/>
                    </a:lnTo>
                    <a:lnTo>
                      <a:pt x="2113648" y="46304"/>
                    </a:lnTo>
                    <a:lnTo>
                      <a:pt x="2113864" y="46469"/>
                    </a:lnTo>
                    <a:close/>
                  </a:path>
                  <a:path w="2934970" h="1628140">
                    <a:moveTo>
                      <a:pt x="2113927" y="42976"/>
                    </a:moveTo>
                    <a:lnTo>
                      <a:pt x="2113826" y="42646"/>
                    </a:lnTo>
                    <a:lnTo>
                      <a:pt x="2113800" y="43065"/>
                    </a:lnTo>
                    <a:lnTo>
                      <a:pt x="2113927" y="42976"/>
                    </a:lnTo>
                    <a:close/>
                  </a:path>
                  <a:path w="2934970" h="1628140">
                    <a:moveTo>
                      <a:pt x="2114131" y="48958"/>
                    </a:moveTo>
                    <a:lnTo>
                      <a:pt x="2114067" y="48755"/>
                    </a:lnTo>
                    <a:lnTo>
                      <a:pt x="2113851" y="48755"/>
                    </a:lnTo>
                    <a:lnTo>
                      <a:pt x="2113826" y="48895"/>
                    </a:lnTo>
                    <a:lnTo>
                      <a:pt x="2113940" y="49136"/>
                    </a:lnTo>
                    <a:lnTo>
                      <a:pt x="2114131" y="48958"/>
                    </a:lnTo>
                    <a:close/>
                  </a:path>
                  <a:path w="2934970" h="1628140">
                    <a:moveTo>
                      <a:pt x="2114702" y="48425"/>
                    </a:moveTo>
                    <a:lnTo>
                      <a:pt x="2114651" y="47993"/>
                    </a:lnTo>
                    <a:lnTo>
                      <a:pt x="2114537" y="48310"/>
                    </a:lnTo>
                    <a:lnTo>
                      <a:pt x="2114677" y="48450"/>
                    </a:lnTo>
                    <a:close/>
                  </a:path>
                  <a:path w="2934970" h="1628140">
                    <a:moveTo>
                      <a:pt x="2114956" y="52070"/>
                    </a:moveTo>
                    <a:lnTo>
                      <a:pt x="2114854" y="51498"/>
                    </a:lnTo>
                    <a:lnTo>
                      <a:pt x="2113369" y="49695"/>
                    </a:lnTo>
                    <a:lnTo>
                      <a:pt x="2113775" y="50596"/>
                    </a:lnTo>
                    <a:lnTo>
                      <a:pt x="2114956" y="52070"/>
                    </a:lnTo>
                    <a:close/>
                  </a:path>
                  <a:path w="2934970" h="1628140">
                    <a:moveTo>
                      <a:pt x="2114994" y="51346"/>
                    </a:moveTo>
                    <a:lnTo>
                      <a:pt x="2114880" y="49580"/>
                    </a:lnTo>
                    <a:lnTo>
                      <a:pt x="2114207" y="48895"/>
                    </a:lnTo>
                    <a:lnTo>
                      <a:pt x="2114042" y="49352"/>
                    </a:lnTo>
                    <a:lnTo>
                      <a:pt x="2113940" y="49136"/>
                    </a:lnTo>
                    <a:lnTo>
                      <a:pt x="2113483" y="49555"/>
                    </a:lnTo>
                    <a:lnTo>
                      <a:pt x="2113457" y="49682"/>
                    </a:lnTo>
                    <a:lnTo>
                      <a:pt x="2114981" y="51498"/>
                    </a:lnTo>
                    <a:lnTo>
                      <a:pt x="2114893" y="51142"/>
                    </a:lnTo>
                    <a:lnTo>
                      <a:pt x="2114994" y="51346"/>
                    </a:lnTo>
                    <a:close/>
                  </a:path>
                  <a:path w="2934970" h="1628140">
                    <a:moveTo>
                      <a:pt x="2115083" y="49771"/>
                    </a:moveTo>
                    <a:lnTo>
                      <a:pt x="2115007" y="48755"/>
                    </a:lnTo>
                    <a:lnTo>
                      <a:pt x="2114677" y="48450"/>
                    </a:lnTo>
                    <a:lnTo>
                      <a:pt x="2114359" y="48755"/>
                    </a:lnTo>
                    <a:lnTo>
                      <a:pt x="2114270" y="48958"/>
                    </a:lnTo>
                    <a:lnTo>
                      <a:pt x="2114880" y="49580"/>
                    </a:lnTo>
                    <a:lnTo>
                      <a:pt x="2115083" y="49771"/>
                    </a:lnTo>
                    <a:close/>
                  </a:path>
                  <a:path w="2934970" h="1628140">
                    <a:moveTo>
                      <a:pt x="2115096" y="47396"/>
                    </a:moveTo>
                    <a:lnTo>
                      <a:pt x="2113915" y="46494"/>
                    </a:lnTo>
                    <a:lnTo>
                      <a:pt x="2113597" y="46266"/>
                    </a:lnTo>
                    <a:lnTo>
                      <a:pt x="2113623" y="46596"/>
                    </a:lnTo>
                    <a:lnTo>
                      <a:pt x="2113597" y="46901"/>
                    </a:lnTo>
                    <a:lnTo>
                      <a:pt x="2113584" y="47472"/>
                    </a:lnTo>
                    <a:lnTo>
                      <a:pt x="2113508" y="48196"/>
                    </a:lnTo>
                    <a:lnTo>
                      <a:pt x="2113407" y="49174"/>
                    </a:lnTo>
                    <a:lnTo>
                      <a:pt x="2113737" y="48856"/>
                    </a:lnTo>
                    <a:lnTo>
                      <a:pt x="2113610" y="48450"/>
                    </a:lnTo>
                    <a:lnTo>
                      <a:pt x="2113788" y="48818"/>
                    </a:lnTo>
                    <a:lnTo>
                      <a:pt x="2113737" y="48437"/>
                    </a:lnTo>
                    <a:lnTo>
                      <a:pt x="2113953" y="48653"/>
                    </a:lnTo>
                    <a:lnTo>
                      <a:pt x="2114308" y="48310"/>
                    </a:lnTo>
                    <a:lnTo>
                      <a:pt x="2114207" y="48018"/>
                    </a:lnTo>
                    <a:lnTo>
                      <a:pt x="2114423" y="48209"/>
                    </a:lnTo>
                    <a:lnTo>
                      <a:pt x="2114435" y="47586"/>
                    </a:lnTo>
                    <a:lnTo>
                      <a:pt x="2114181" y="47040"/>
                    </a:lnTo>
                    <a:lnTo>
                      <a:pt x="2114423" y="47510"/>
                    </a:lnTo>
                    <a:lnTo>
                      <a:pt x="2114651" y="47993"/>
                    </a:lnTo>
                    <a:lnTo>
                      <a:pt x="2114537" y="47675"/>
                    </a:lnTo>
                    <a:lnTo>
                      <a:pt x="2114778" y="47866"/>
                    </a:lnTo>
                    <a:lnTo>
                      <a:pt x="2114905" y="47752"/>
                    </a:lnTo>
                    <a:lnTo>
                      <a:pt x="2114791" y="47523"/>
                    </a:lnTo>
                    <a:lnTo>
                      <a:pt x="2114994" y="47675"/>
                    </a:lnTo>
                    <a:lnTo>
                      <a:pt x="2115096" y="47396"/>
                    </a:lnTo>
                    <a:close/>
                  </a:path>
                  <a:path w="2934970" h="1628140">
                    <a:moveTo>
                      <a:pt x="2115134" y="48856"/>
                    </a:moveTo>
                    <a:lnTo>
                      <a:pt x="2115058" y="48107"/>
                    </a:lnTo>
                    <a:lnTo>
                      <a:pt x="2114943" y="48552"/>
                    </a:lnTo>
                    <a:lnTo>
                      <a:pt x="2114829" y="48310"/>
                    </a:lnTo>
                    <a:lnTo>
                      <a:pt x="2114804" y="48564"/>
                    </a:lnTo>
                    <a:lnTo>
                      <a:pt x="2115007" y="48755"/>
                    </a:lnTo>
                    <a:lnTo>
                      <a:pt x="2115134" y="48856"/>
                    </a:lnTo>
                    <a:close/>
                  </a:path>
                  <a:path w="2934970" h="1628140">
                    <a:moveTo>
                      <a:pt x="2115172" y="47993"/>
                    </a:moveTo>
                    <a:lnTo>
                      <a:pt x="2115108" y="47752"/>
                    </a:lnTo>
                    <a:lnTo>
                      <a:pt x="2114905" y="47752"/>
                    </a:lnTo>
                    <a:lnTo>
                      <a:pt x="2114804" y="47891"/>
                    </a:lnTo>
                    <a:lnTo>
                      <a:pt x="2115058" y="48107"/>
                    </a:lnTo>
                    <a:close/>
                  </a:path>
                  <a:path w="2934970" h="1628140">
                    <a:moveTo>
                      <a:pt x="2115362" y="52108"/>
                    </a:moveTo>
                    <a:lnTo>
                      <a:pt x="2115197" y="51752"/>
                    </a:lnTo>
                    <a:lnTo>
                      <a:pt x="2114994" y="51346"/>
                    </a:lnTo>
                    <a:lnTo>
                      <a:pt x="2115083" y="51638"/>
                    </a:lnTo>
                    <a:lnTo>
                      <a:pt x="2114981" y="51498"/>
                    </a:lnTo>
                    <a:lnTo>
                      <a:pt x="2115070" y="51752"/>
                    </a:lnTo>
                    <a:lnTo>
                      <a:pt x="2115362" y="52108"/>
                    </a:lnTo>
                    <a:close/>
                  </a:path>
                  <a:path w="2934970" h="1628140">
                    <a:moveTo>
                      <a:pt x="2115426" y="47752"/>
                    </a:moveTo>
                    <a:lnTo>
                      <a:pt x="2115350" y="47586"/>
                    </a:lnTo>
                    <a:lnTo>
                      <a:pt x="2115210" y="47485"/>
                    </a:lnTo>
                    <a:lnTo>
                      <a:pt x="2115274" y="47891"/>
                    </a:lnTo>
                    <a:lnTo>
                      <a:pt x="2115426" y="47752"/>
                    </a:lnTo>
                    <a:close/>
                  </a:path>
                  <a:path w="2934970" h="1628140">
                    <a:moveTo>
                      <a:pt x="2115972" y="50660"/>
                    </a:moveTo>
                    <a:lnTo>
                      <a:pt x="2115121" y="48920"/>
                    </a:lnTo>
                    <a:lnTo>
                      <a:pt x="2115147" y="49834"/>
                    </a:lnTo>
                    <a:lnTo>
                      <a:pt x="2115896" y="50596"/>
                    </a:lnTo>
                    <a:close/>
                  </a:path>
                  <a:path w="2934970" h="1628140">
                    <a:moveTo>
                      <a:pt x="2115972" y="50596"/>
                    </a:moveTo>
                    <a:lnTo>
                      <a:pt x="2115896" y="49555"/>
                    </a:lnTo>
                    <a:lnTo>
                      <a:pt x="2115134" y="48856"/>
                    </a:lnTo>
                    <a:lnTo>
                      <a:pt x="2115235" y="49136"/>
                    </a:lnTo>
                    <a:lnTo>
                      <a:pt x="2115972" y="50596"/>
                    </a:lnTo>
                    <a:close/>
                  </a:path>
                  <a:path w="2934970" h="1628140">
                    <a:moveTo>
                      <a:pt x="2116112" y="48564"/>
                    </a:moveTo>
                    <a:lnTo>
                      <a:pt x="2116023" y="48107"/>
                    </a:lnTo>
                    <a:lnTo>
                      <a:pt x="2115489" y="47701"/>
                    </a:lnTo>
                    <a:lnTo>
                      <a:pt x="2115401" y="47993"/>
                    </a:lnTo>
                    <a:lnTo>
                      <a:pt x="2116112" y="48564"/>
                    </a:lnTo>
                    <a:close/>
                  </a:path>
                  <a:path w="2934970" h="1628140">
                    <a:moveTo>
                      <a:pt x="2116721" y="40068"/>
                    </a:moveTo>
                    <a:lnTo>
                      <a:pt x="2116594" y="40487"/>
                    </a:lnTo>
                    <a:lnTo>
                      <a:pt x="2116671" y="40665"/>
                    </a:lnTo>
                    <a:lnTo>
                      <a:pt x="2116721" y="40068"/>
                    </a:lnTo>
                    <a:close/>
                  </a:path>
                  <a:path w="2934970" h="1628140">
                    <a:moveTo>
                      <a:pt x="2117369" y="49555"/>
                    </a:moveTo>
                    <a:lnTo>
                      <a:pt x="2117306" y="49072"/>
                    </a:lnTo>
                    <a:lnTo>
                      <a:pt x="2116137" y="48183"/>
                    </a:lnTo>
                    <a:lnTo>
                      <a:pt x="2116226" y="48653"/>
                    </a:lnTo>
                    <a:lnTo>
                      <a:pt x="2117369" y="49555"/>
                    </a:lnTo>
                    <a:close/>
                  </a:path>
                  <a:path w="2934970" h="1628140">
                    <a:moveTo>
                      <a:pt x="2117369" y="49555"/>
                    </a:moveTo>
                    <a:lnTo>
                      <a:pt x="2116112" y="48564"/>
                    </a:lnTo>
                    <a:lnTo>
                      <a:pt x="2115274" y="47891"/>
                    </a:lnTo>
                    <a:lnTo>
                      <a:pt x="2115185" y="48209"/>
                    </a:lnTo>
                    <a:lnTo>
                      <a:pt x="2115248" y="48958"/>
                    </a:lnTo>
                    <a:lnTo>
                      <a:pt x="2115896" y="49555"/>
                    </a:lnTo>
                    <a:lnTo>
                      <a:pt x="2116036" y="49682"/>
                    </a:lnTo>
                    <a:lnTo>
                      <a:pt x="2115959" y="48856"/>
                    </a:lnTo>
                    <a:lnTo>
                      <a:pt x="2116086" y="48958"/>
                    </a:lnTo>
                    <a:lnTo>
                      <a:pt x="2116150" y="49771"/>
                    </a:lnTo>
                    <a:lnTo>
                      <a:pt x="2117306" y="50825"/>
                    </a:lnTo>
                    <a:lnTo>
                      <a:pt x="2117293" y="49974"/>
                    </a:lnTo>
                    <a:lnTo>
                      <a:pt x="2117369" y="49555"/>
                    </a:lnTo>
                    <a:close/>
                  </a:path>
                  <a:path w="2934970" h="1628140">
                    <a:moveTo>
                      <a:pt x="2117725" y="49834"/>
                    </a:moveTo>
                    <a:lnTo>
                      <a:pt x="2117382" y="49212"/>
                    </a:lnTo>
                    <a:lnTo>
                      <a:pt x="2117407" y="49580"/>
                    </a:lnTo>
                    <a:lnTo>
                      <a:pt x="2117725" y="49834"/>
                    </a:lnTo>
                    <a:close/>
                  </a:path>
                  <a:path w="2934970" h="1628140">
                    <a:moveTo>
                      <a:pt x="2117750" y="41833"/>
                    </a:moveTo>
                    <a:lnTo>
                      <a:pt x="2117433" y="42062"/>
                    </a:lnTo>
                    <a:lnTo>
                      <a:pt x="2117394" y="42291"/>
                    </a:lnTo>
                    <a:lnTo>
                      <a:pt x="2117547" y="42646"/>
                    </a:lnTo>
                    <a:lnTo>
                      <a:pt x="2117699" y="42976"/>
                    </a:lnTo>
                    <a:lnTo>
                      <a:pt x="2117750" y="41833"/>
                    </a:lnTo>
                    <a:close/>
                  </a:path>
                  <a:path w="2934970" h="1628140">
                    <a:moveTo>
                      <a:pt x="2149246" y="78168"/>
                    </a:moveTo>
                    <a:lnTo>
                      <a:pt x="2148954" y="77939"/>
                    </a:lnTo>
                    <a:lnTo>
                      <a:pt x="2149094" y="78168"/>
                    </a:lnTo>
                    <a:lnTo>
                      <a:pt x="2149246" y="78168"/>
                    </a:lnTo>
                    <a:close/>
                  </a:path>
                  <a:path w="2934970" h="1628140">
                    <a:moveTo>
                      <a:pt x="2211933" y="95669"/>
                    </a:moveTo>
                    <a:lnTo>
                      <a:pt x="2211197" y="94894"/>
                    </a:lnTo>
                    <a:lnTo>
                      <a:pt x="2207209" y="93154"/>
                    </a:lnTo>
                    <a:lnTo>
                      <a:pt x="2203031" y="92722"/>
                    </a:lnTo>
                    <a:lnTo>
                      <a:pt x="2210905" y="95897"/>
                    </a:lnTo>
                    <a:lnTo>
                      <a:pt x="2211933" y="95669"/>
                    </a:lnTo>
                    <a:close/>
                  </a:path>
                  <a:path w="2934970" h="1628140">
                    <a:moveTo>
                      <a:pt x="2222449" y="100507"/>
                    </a:moveTo>
                    <a:lnTo>
                      <a:pt x="2210905" y="95897"/>
                    </a:lnTo>
                    <a:lnTo>
                      <a:pt x="2209736" y="96189"/>
                    </a:lnTo>
                    <a:lnTo>
                      <a:pt x="2205494" y="95491"/>
                    </a:lnTo>
                    <a:lnTo>
                      <a:pt x="2198776" y="93929"/>
                    </a:lnTo>
                    <a:lnTo>
                      <a:pt x="2222449" y="100507"/>
                    </a:lnTo>
                    <a:close/>
                  </a:path>
                  <a:path w="2934970" h="1628140">
                    <a:moveTo>
                      <a:pt x="2319147" y="202349"/>
                    </a:moveTo>
                    <a:lnTo>
                      <a:pt x="2312276" y="202069"/>
                    </a:lnTo>
                    <a:lnTo>
                      <a:pt x="2310130" y="202196"/>
                    </a:lnTo>
                    <a:lnTo>
                      <a:pt x="2310854" y="202539"/>
                    </a:lnTo>
                    <a:lnTo>
                      <a:pt x="2319147" y="202349"/>
                    </a:lnTo>
                    <a:close/>
                  </a:path>
                  <a:path w="2934970" h="1628140">
                    <a:moveTo>
                      <a:pt x="2320391" y="50203"/>
                    </a:moveTo>
                    <a:lnTo>
                      <a:pt x="2318639" y="49631"/>
                    </a:lnTo>
                    <a:lnTo>
                      <a:pt x="2315743" y="48920"/>
                    </a:lnTo>
                    <a:lnTo>
                      <a:pt x="2310663" y="47879"/>
                    </a:lnTo>
                    <a:lnTo>
                      <a:pt x="2320391" y="50203"/>
                    </a:lnTo>
                    <a:close/>
                  </a:path>
                  <a:path w="2934970" h="1628140">
                    <a:moveTo>
                      <a:pt x="2335657" y="262597"/>
                    </a:moveTo>
                    <a:lnTo>
                      <a:pt x="2326957" y="261734"/>
                    </a:lnTo>
                    <a:lnTo>
                      <a:pt x="2319909" y="261086"/>
                    </a:lnTo>
                    <a:lnTo>
                      <a:pt x="2314194" y="260654"/>
                    </a:lnTo>
                    <a:lnTo>
                      <a:pt x="2309545" y="260362"/>
                    </a:lnTo>
                    <a:lnTo>
                      <a:pt x="2335657" y="262597"/>
                    </a:lnTo>
                    <a:close/>
                  </a:path>
                  <a:path w="2934970" h="1628140">
                    <a:moveTo>
                      <a:pt x="2343696" y="114249"/>
                    </a:moveTo>
                    <a:lnTo>
                      <a:pt x="2340749" y="103568"/>
                    </a:lnTo>
                    <a:lnTo>
                      <a:pt x="2341283" y="112991"/>
                    </a:lnTo>
                    <a:lnTo>
                      <a:pt x="2343696" y="114249"/>
                    </a:lnTo>
                    <a:close/>
                  </a:path>
                  <a:path w="2934970" h="1628140">
                    <a:moveTo>
                      <a:pt x="2415781" y="128968"/>
                    </a:moveTo>
                    <a:lnTo>
                      <a:pt x="2402725" y="123418"/>
                    </a:lnTo>
                    <a:lnTo>
                      <a:pt x="2408771" y="126517"/>
                    </a:lnTo>
                    <a:lnTo>
                      <a:pt x="2415781" y="128968"/>
                    </a:lnTo>
                    <a:close/>
                  </a:path>
                  <a:path w="2934970" h="1628140">
                    <a:moveTo>
                      <a:pt x="2443238" y="145173"/>
                    </a:moveTo>
                    <a:lnTo>
                      <a:pt x="2437981" y="141668"/>
                    </a:lnTo>
                    <a:lnTo>
                      <a:pt x="2436164" y="141668"/>
                    </a:lnTo>
                    <a:lnTo>
                      <a:pt x="2443238" y="145173"/>
                    </a:lnTo>
                    <a:close/>
                  </a:path>
                  <a:path w="2934970" h="1628140">
                    <a:moveTo>
                      <a:pt x="2467978" y="230568"/>
                    </a:moveTo>
                    <a:lnTo>
                      <a:pt x="2423223" y="217868"/>
                    </a:lnTo>
                    <a:lnTo>
                      <a:pt x="2409101" y="217868"/>
                    </a:lnTo>
                    <a:lnTo>
                      <a:pt x="2427313" y="230568"/>
                    </a:lnTo>
                    <a:lnTo>
                      <a:pt x="2467978" y="230568"/>
                    </a:lnTo>
                    <a:close/>
                  </a:path>
                  <a:path w="2934970" h="1628140">
                    <a:moveTo>
                      <a:pt x="2488057" y="160350"/>
                    </a:moveTo>
                    <a:lnTo>
                      <a:pt x="2477046" y="154368"/>
                    </a:lnTo>
                    <a:lnTo>
                      <a:pt x="2467876" y="154368"/>
                    </a:lnTo>
                    <a:lnTo>
                      <a:pt x="2473134" y="156946"/>
                    </a:lnTo>
                    <a:lnTo>
                      <a:pt x="2488057" y="160350"/>
                    </a:lnTo>
                    <a:close/>
                  </a:path>
                  <a:path w="2934970" h="1628140">
                    <a:moveTo>
                      <a:pt x="2503449" y="205981"/>
                    </a:moveTo>
                    <a:lnTo>
                      <a:pt x="2501658" y="205168"/>
                    </a:lnTo>
                    <a:lnTo>
                      <a:pt x="2499258" y="203669"/>
                    </a:lnTo>
                    <a:lnTo>
                      <a:pt x="2500604" y="205168"/>
                    </a:lnTo>
                    <a:lnTo>
                      <a:pt x="2503449" y="205981"/>
                    </a:lnTo>
                    <a:close/>
                  </a:path>
                  <a:path w="2934970" h="1628140">
                    <a:moveTo>
                      <a:pt x="2529586" y="217868"/>
                    </a:moveTo>
                    <a:lnTo>
                      <a:pt x="2500045" y="210019"/>
                    </a:lnTo>
                    <a:lnTo>
                      <a:pt x="2516390" y="217868"/>
                    </a:lnTo>
                    <a:lnTo>
                      <a:pt x="2529586" y="217868"/>
                    </a:lnTo>
                    <a:close/>
                  </a:path>
                  <a:path w="2934970" h="1628140">
                    <a:moveTo>
                      <a:pt x="2568562" y="230568"/>
                    </a:moveTo>
                    <a:lnTo>
                      <a:pt x="2560650" y="227571"/>
                    </a:lnTo>
                    <a:lnTo>
                      <a:pt x="2563952" y="230568"/>
                    </a:lnTo>
                    <a:lnTo>
                      <a:pt x="2568562" y="230568"/>
                    </a:lnTo>
                    <a:close/>
                  </a:path>
                  <a:path w="2934970" h="1628140">
                    <a:moveTo>
                      <a:pt x="2622080" y="230568"/>
                    </a:moveTo>
                    <a:lnTo>
                      <a:pt x="2621496" y="230047"/>
                    </a:lnTo>
                    <a:lnTo>
                      <a:pt x="2622042" y="230568"/>
                    </a:lnTo>
                    <a:close/>
                  </a:path>
                  <a:path w="2934970" h="1628140">
                    <a:moveTo>
                      <a:pt x="2654782" y="243268"/>
                    </a:moveTo>
                    <a:lnTo>
                      <a:pt x="2653157" y="241452"/>
                    </a:lnTo>
                    <a:lnTo>
                      <a:pt x="2629712" y="230568"/>
                    </a:lnTo>
                    <a:lnTo>
                      <a:pt x="2654782" y="243268"/>
                    </a:lnTo>
                    <a:close/>
                  </a:path>
                  <a:path w="2934970" h="1628140">
                    <a:moveTo>
                      <a:pt x="2662428" y="279438"/>
                    </a:moveTo>
                    <a:lnTo>
                      <a:pt x="2662275" y="279273"/>
                    </a:lnTo>
                    <a:lnTo>
                      <a:pt x="2662428" y="279438"/>
                    </a:lnTo>
                    <a:close/>
                  </a:path>
                  <a:path w="2934970" h="1628140">
                    <a:moveTo>
                      <a:pt x="2663406" y="280187"/>
                    </a:moveTo>
                    <a:lnTo>
                      <a:pt x="2663367" y="279869"/>
                    </a:lnTo>
                    <a:lnTo>
                      <a:pt x="2662428" y="279438"/>
                    </a:lnTo>
                    <a:lnTo>
                      <a:pt x="2662821" y="279869"/>
                    </a:lnTo>
                    <a:lnTo>
                      <a:pt x="2663406" y="280187"/>
                    </a:lnTo>
                    <a:close/>
                  </a:path>
                  <a:path w="2934970" h="1628140">
                    <a:moveTo>
                      <a:pt x="2686431" y="135928"/>
                    </a:moveTo>
                    <a:lnTo>
                      <a:pt x="2676271" y="132892"/>
                    </a:lnTo>
                    <a:lnTo>
                      <a:pt x="2682240" y="134797"/>
                    </a:lnTo>
                    <a:lnTo>
                      <a:pt x="2686431" y="135928"/>
                    </a:lnTo>
                    <a:close/>
                  </a:path>
                  <a:path w="2934970" h="1628140">
                    <a:moveTo>
                      <a:pt x="2689009" y="136702"/>
                    </a:moveTo>
                    <a:lnTo>
                      <a:pt x="2688247" y="136423"/>
                    </a:lnTo>
                    <a:lnTo>
                      <a:pt x="2686431" y="135928"/>
                    </a:lnTo>
                    <a:lnTo>
                      <a:pt x="2689009" y="136702"/>
                    </a:lnTo>
                    <a:close/>
                  </a:path>
                  <a:path w="2934970" h="1628140">
                    <a:moveTo>
                      <a:pt x="2711196" y="137464"/>
                    </a:moveTo>
                    <a:lnTo>
                      <a:pt x="2707132" y="136182"/>
                    </a:lnTo>
                    <a:lnTo>
                      <a:pt x="2700794" y="134200"/>
                    </a:lnTo>
                    <a:lnTo>
                      <a:pt x="2711196" y="137464"/>
                    </a:lnTo>
                    <a:close/>
                  </a:path>
                  <a:path w="2934970" h="1628140">
                    <a:moveTo>
                      <a:pt x="2750159" y="329920"/>
                    </a:moveTo>
                    <a:lnTo>
                      <a:pt x="2661196" y="319468"/>
                    </a:lnTo>
                    <a:lnTo>
                      <a:pt x="2656916" y="319468"/>
                    </a:lnTo>
                    <a:lnTo>
                      <a:pt x="2750159" y="329920"/>
                    </a:lnTo>
                    <a:close/>
                  </a:path>
                  <a:path w="2934970" h="1628140">
                    <a:moveTo>
                      <a:pt x="2761069" y="179768"/>
                    </a:moveTo>
                    <a:lnTo>
                      <a:pt x="2744825" y="167068"/>
                    </a:lnTo>
                    <a:lnTo>
                      <a:pt x="2758109" y="179768"/>
                    </a:lnTo>
                    <a:lnTo>
                      <a:pt x="2761069" y="179768"/>
                    </a:lnTo>
                    <a:close/>
                  </a:path>
                  <a:path w="2934970" h="1628140">
                    <a:moveTo>
                      <a:pt x="2821914" y="189166"/>
                    </a:moveTo>
                    <a:lnTo>
                      <a:pt x="2805379" y="180594"/>
                    </a:lnTo>
                    <a:lnTo>
                      <a:pt x="2785465" y="171589"/>
                    </a:lnTo>
                    <a:lnTo>
                      <a:pt x="2763634" y="162991"/>
                    </a:lnTo>
                    <a:lnTo>
                      <a:pt x="2741345" y="155625"/>
                    </a:lnTo>
                    <a:lnTo>
                      <a:pt x="2743187" y="150990"/>
                    </a:lnTo>
                    <a:lnTo>
                      <a:pt x="2730474" y="146773"/>
                    </a:lnTo>
                    <a:lnTo>
                      <a:pt x="2723159" y="144754"/>
                    </a:lnTo>
                    <a:lnTo>
                      <a:pt x="2719171" y="144056"/>
                    </a:lnTo>
                    <a:lnTo>
                      <a:pt x="2716403" y="143852"/>
                    </a:lnTo>
                    <a:lnTo>
                      <a:pt x="2712821" y="143395"/>
                    </a:lnTo>
                    <a:lnTo>
                      <a:pt x="2706408" y="141795"/>
                    </a:lnTo>
                    <a:lnTo>
                      <a:pt x="2695371" y="138607"/>
                    </a:lnTo>
                    <a:lnTo>
                      <a:pt x="2689009" y="136702"/>
                    </a:lnTo>
                    <a:lnTo>
                      <a:pt x="2694165" y="138607"/>
                    </a:lnTo>
                    <a:lnTo>
                      <a:pt x="2610447" y="115633"/>
                    </a:lnTo>
                    <a:lnTo>
                      <a:pt x="2576741" y="106807"/>
                    </a:lnTo>
                    <a:lnTo>
                      <a:pt x="2563685" y="103390"/>
                    </a:lnTo>
                    <a:lnTo>
                      <a:pt x="2520645" y="92862"/>
                    </a:lnTo>
                    <a:lnTo>
                      <a:pt x="2518486" y="91351"/>
                    </a:lnTo>
                    <a:lnTo>
                      <a:pt x="2508148" y="88061"/>
                    </a:lnTo>
                    <a:lnTo>
                      <a:pt x="2497861" y="84645"/>
                    </a:lnTo>
                    <a:lnTo>
                      <a:pt x="2495943" y="82765"/>
                    </a:lnTo>
                    <a:lnTo>
                      <a:pt x="2506980" y="85077"/>
                    </a:lnTo>
                    <a:lnTo>
                      <a:pt x="2496426" y="82575"/>
                    </a:lnTo>
                    <a:lnTo>
                      <a:pt x="2495969" y="82575"/>
                    </a:lnTo>
                    <a:lnTo>
                      <a:pt x="2496096" y="82677"/>
                    </a:lnTo>
                    <a:lnTo>
                      <a:pt x="2495931" y="82753"/>
                    </a:lnTo>
                    <a:lnTo>
                      <a:pt x="2477503" y="78879"/>
                    </a:lnTo>
                    <a:lnTo>
                      <a:pt x="2469210" y="77139"/>
                    </a:lnTo>
                    <a:lnTo>
                      <a:pt x="2444140" y="72301"/>
                    </a:lnTo>
                    <a:lnTo>
                      <a:pt x="2422245" y="68630"/>
                    </a:lnTo>
                    <a:lnTo>
                      <a:pt x="2405075" y="66598"/>
                    </a:lnTo>
                    <a:lnTo>
                      <a:pt x="2386482" y="62636"/>
                    </a:lnTo>
                    <a:lnTo>
                      <a:pt x="2365591" y="58851"/>
                    </a:lnTo>
                    <a:lnTo>
                      <a:pt x="2364956" y="58737"/>
                    </a:lnTo>
                    <a:lnTo>
                      <a:pt x="2342413" y="54686"/>
                    </a:lnTo>
                    <a:lnTo>
                      <a:pt x="2320404" y="50190"/>
                    </a:lnTo>
                    <a:lnTo>
                      <a:pt x="2319972" y="51473"/>
                    </a:lnTo>
                    <a:lnTo>
                      <a:pt x="2312809" y="51536"/>
                    </a:lnTo>
                    <a:lnTo>
                      <a:pt x="2316467" y="53060"/>
                    </a:lnTo>
                    <a:lnTo>
                      <a:pt x="2348496" y="58737"/>
                    </a:lnTo>
                    <a:lnTo>
                      <a:pt x="2342883" y="57861"/>
                    </a:lnTo>
                    <a:lnTo>
                      <a:pt x="2346312" y="58851"/>
                    </a:lnTo>
                    <a:lnTo>
                      <a:pt x="2340762" y="58000"/>
                    </a:lnTo>
                    <a:lnTo>
                      <a:pt x="2369743" y="64312"/>
                    </a:lnTo>
                    <a:lnTo>
                      <a:pt x="2393365" y="68453"/>
                    </a:lnTo>
                    <a:lnTo>
                      <a:pt x="2415895" y="72136"/>
                    </a:lnTo>
                    <a:lnTo>
                      <a:pt x="2441587" y="77050"/>
                    </a:lnTo>
                    <a:lnTo>
                      <a:pt x="2445524" y="78879"/>
                    </a:lnTo>
                    <a:lnTo>
                      <a:pt x="2433802" y="77165"/>
                    </a:lnTo>
                    <a:lnTo>
                      <a:pt x="2421877" y="75247"/>
                    </a:lnTo>
                    <a:lnTo>
                      <a:pt x="2425192" y="76441"/>
                    </a:lnTo>
                    <a:lnTo>
                      <a:pt x="2445372" y="80454"/>
                    </a:lnTo>
                    <a:lnTo>
                      <a:pt x="2468715" y="85521"/>
                    </a:lnTo>
                    <a:lnTo>
                      <a:pt x="2539187" y="101803"/>
                    </a:lnTo>
                    <a:lnTo>
                      <a:pt x="2556751" y="105638"/>
                    </a:lnTo>
                    <a:lnTo>
                      <a:pt x="2568333" y="107556"/>
                    </a:lnTo>
                    <a:lnTo>
                      <a:pt x="2572143" y="106807"/>
                    </a:lnTo>
                    <a:lnTo>
                      <a:pt x="2592971" y="112229"/>
                    </a:lnTo>
                    <a:lnTo>
                      <a:pt x="2605849" y="116014"/>
                    </a:lnTo>
                    <a:lnTo>
                      <a:pt x="2614130" y="118897"/>
                    </a:lnTo>
                    <a:lnTo>
                      <a:pt x="2621127" y="121602"/>
                    </a:lnTo>
                    <a:lnTo>
                      <a:pt x="2632570" y="123837"/>
                    </a:lnTo>
                    <a:lnTo>
                      <a:pt x="2676169" y="135102"/>
                    </a:lnTo>
                    <a:lnTo>
                      <a:pt x="2742146" y="157314"/>
                    </a:lnTo>
                    <a:lnTo>
                      <a:pt x="2814917" y="187579"/>
                    </a:lnTo>
                    <a:lnTo>
                      <a:pt x="2821914" y="189166"/>
                    </a:lnTo>
                    <a:close/>
                  </a:path>
                  <a:path w="2934970" h="1628140">
                    <a:moveTo>
                      <a:pt x="2867990" y="343115"/>
                    </a:moveTo>
                    <a:lnTo>
                      <a:pt x="2843682" y="340398"/>
                    </a:lnTo>
                    <a:lnTo>
                      <a:pt x="2844812" y="341033"/>
                    </a:lnTo>
                    <a:lnTo>
                      <a:pt x="2867736" y="343725"/>
                    </a:lnTo>
                    <a:lnTo>
                      <a:pt x="2867990" y="343115"/>
                    </a:lnTo>
                    <a:close/>
                  </a:path>
                  <a:path w="2934970" h="1628140">
                    <a:moveTo>
                      <a:pt x="2872333" y="343611"/>
                    </a:moveTo>
                    <a:lnTo>
                      <a:pt x="2870441" y="343395"/>
                    </a:lnTo>
                    <a:lnTo>
                      <a:pt x="2870365" y="344030"/>
                    </a:lnTo>
                    <a:lnTo>
                      <a:pt x="2872206" y="344246"/>
                    </a:lnTo>
                    <a:lnTo>
                      <a:pt x="2872333" y="343611"/>
                    </a:lnTo>
                    <a:close/>
                  </a:path>
                  <a:path w="2934970" h="1628140">
                    <a:moveTo>
                      <a:pt x="2872460" y="332168"/>
                    </a:moveTo>
                    <a:lnTo>
                      <a:pt x="2871724" y="332168"/>
                    </a:lnTo>
                    <a:lnTo>
                      <a:pt x="2871432" y="334670"/>
                    </a:lnTo>
                    <a:lnTo>
                      <a:pt x="2872460" y="332168"/>
                    </a:lnTo>
                    <a:close/>
                  </a:path>
                  <a:path w="2934970" h="1628140">
                    <a:moveTo>
                      <a:pt x="2873413" y="332168"/>
                    </a:moveTo>
                    <a:lnTo>
                      <a:pt x="2873400" y="319468"/>
                    </a:lnTo>
                    <a:lnTo>
                      <a:pt x="2871241" y="319468"/>
                    </a:lnTo>
                    <a:lnTo>
                      <a:pt x="2872625" y="332168"/>
                    </a:lnTo>
                    <a:lnTo>
                      <a:pt x="2873413" y="332168"/>
                    </a:lnTo>
                    <a:close/>
                  </a:path>
                  <a:path w="2934970" h="1628140">
                    <a:moveTo>
                      <a:pt x="2874200" y="343814"/>
                    </a:moveTo>
                    <a:lnTo>
                      <a:pt x="2872803" y="343662"/>
                    </a:lnTo>
                    <a:lnTo>
                      <a:pt x="2872714" y="344309"/>
                    </a:lnTo>
                    <a:lnTo>
                      <a:pt x="2873972" y="344462"/>
                    </a:lnTo>
                    <a:lnTo>
                      <a:pt x="2874200" y="343814"/>
                    </a:lnTo>
                    <a:close/>
                  </a:path>
                  <a:path w="2934970" h="1628140">
                    <a:moveTo>
                      <a:pt x="2885275" y="268668"/>
                    </a:moveTo>
                    <a:lnTo>
                      <a:pt x="2883268" y="255968"/>
                    </a:lnTo>
                    <a:lnTo>
                      <a:pt x="2882963" y="255968"/>
                    </a:lnTo>
                    <a:lnTo>
                      <a:pt x="2885275" y="268668"/>
                    </a:lnTo>
                    <a:close/>
                  </a:path>
                  <a:path w="2934970" h="1628140">
                    <a:moveTo>
                      <a:pt x="2893250" y="219036"/>
                    </a:moveTo>
                    <a:lnTo>
                      <a:pt x="2887611" y="212318"/>
                    </a:lnTo>
                    <a:lnTo>
                      <a:pt x="2884474" y="209207"/>
                    </a:lnTo>
                    <a:lnTo>
                      <a:pt x="2891840" y="217652"/>
                    </a:lnTo>
                    <a:lnTo>
                      <a:pt x="2892755" y="218732"/>
                    </a:lnTo>
                    <a:lnTo>
                      <a:pt x="2893250" y="219036"/>
                    </a:lnTo>
                    <a:close/>
                  </a:path>
                  <a:path w="2934970" h="1628140">
                    <a:moveTo>
                      <a:pt x="2934538" y="309829"/>
                    </a:moveTo>
                    <a:lnTo>
                      <a:pt x="2932773" y="298640"/>
                    </a:lnTo>
                    <a:lnTo>
                      <a:pt x="2931858" y="293243"/>
                    </a:lnTo>
                    <a:lnTo>
                      <a:pt x="2929953" y="285902"/>
                    </a:lnTo>
                    <a:lnTo>
                      <a:pt x="2927337" y="280111"/>
                    </a:lnTo>
                    <a:lnTo>
                      <a:pt x="2927032" y="279400"/>
                    </a:lnTo>
                    <a:lnTo>
                      <a:pt x="2926092" y="276529"/>
                    </a:lnTo>
                    <a:lnTo>
                      <a:pt x="2925178" y="273583"/>
                    </a:lnTo>
                    <a:lnTo>
                      <a:pt x="2924124" y="270395"/>
                    </a:lnTo>
                    <a:lnTo>
                      <a:pt x="2902432" y="230276"/>
                    </a:lnTo>
                    <a:lnTo>
                      <a:pt x="2891053" y="217652"/>
                    </a:lnTo>
                    <a:lnTo>
                      <a:pt x="2882188" y="208876"/>
                    </a:lnTo>
                    <a:lnTo>
                      <a:pt x="2873019" y="200672"/>
                    </a:lnTo>
                    <a:lnTo>
                      <a:pt x="2868917" y="197358"/>
                    </a:lnTo>
                    <a:lnTo>
                      <a:pt x="2863608" y="193065"/>
                    </a:lnTo>
                    <a:lnTo>
                      <a:pt x="2854020" y="186042"/>
                    </a:lnTo>
                    <a:lnTo>
                      <a:pt x="2867685" y="197358"/>
                    </a:lnTo>
                    <a:lnTo>
                      <a:pt x="2861386" y="194271"/>
                    </a:lnTo>
                    <a:lnTo>
                      <a:pt x="2844584" y="184137"/>
                    </a:lnTo>
                    <a:lnTo>
                      <a:pt x="2826766" y="174320"/>
                    </a:lnTo>
                    <a:lnTo>
                      <a:pt x="2813850" y="167589"/>
                    </a:lnTo>
                    <a:lnTo>
                      <a:pt x="2789631" y="156032"/>
                    </a:lnTo>
                    <a:lnTo>
                      <a:pt x="2787396" y="154457"/>
                    </a:lnTo>
                    <a:lnTo>
                      <a:pt x="2794914" y="157340"/>
                    </a:lnTo>
                    <a:lnTo>
                      <a:pt x="2802445" y="160502"/>
                    </a:lnTo>
                    <a:lnTo>
                      <a:pt x="2809976" y="163804"/>
                    </a:lnTo>
                    <a:lnTo>
                      <a:pt x="2789618" y="154457"/>
                    </a:lnTo>
                    <a:lnTo>
                      <a:pt x="2787573" y="153517"/>
                    </a:lnTo>
                    <a:lnTo>
                      <a:pt x="2763659" y="144767"/>
                    </a:lnTo>
                    <a:lnTo>
                      <a:pt x="2743187" y="137858"/>
                    </a:lnTo>
                    <a:lnTo>
                      <a:pt x="2739669" y="136664"/>
                    </a:lnTo>
                    <a:lnTo>
                      <a:pt x="2717038" y="128320"/>
                    </a:lnTo>
                    <a:lnTo>
                      <a:pt x="2715730" y="126974"/>
                    </a:lnTo>
                    <a:lnTo>
                      <a:pt x="2727045" y="130378"/>
                    </a:lnTo>
                    <a:lnTo>
                      <a:pt x="2728912" y="130441"/>
                    </a:lnTo>
                    <a:lnTo>
                      <a:pt x="2716174" y="126974"/>
                    </a:lnTo>
                    <a:lnTo>
                      <a:pt x="2676652" y="116217"/>
                    </a:lnTo>
                    <a:lnTo>
                      <a:pt x="2646667" y="108369"/>
                    </a:lnTo>
                    <a:lnTo>
                      <a:pt x="2627109" y="103619"/>
                    </a:lnTo>
                    <a:lnTo>
                      <a:pt x="2621165" y="102171"/>
                    </a:lnTo>
                    <a:lnTo>
                      <a:pt x="2612212" y="99999"/>
                    </a:lnTo>
                    <a:lnTo>
                      <a:pt x="2641930" y="104254"/>
                    </a:lnTo>
                    <a:lnTo>
                      <a:pt x="2622067" y="99999"/>
                    </a:lnTo>
                    <a:lnTo>
                      <a:pt x="2603411" y="95999"/>
                    </a:lnTo>
                    <a:lnTo>
                      <a:pt x="2466568" y="62077"/>
                    </a:lnTo>
                    <a:lnTo>
                      <a:pt x="2449055" y="57696"/>
                    </a:lnTo>
                    <a:lnTo>
                      <a:pt x="2460294" y="61023"/>
                    </a:lnTo>
                    <a:lnTo>
                      <a:pt x="2463050" y="62077"/>
                    </a:lnTo>
                    <a:lnTo>
                      <a:pt x="2460650" y="62077"/>
                    </a:lnTo>
                    <a:lnTo>
                      <a:pt x="2435225" y="56654"/>
                    </a:lnTo>
                    <a:lnTo>
                      <a:pt x="2416721" y="51917"/>
                    </a:lnTo>
                    <a:lnTo>
                      <a:pt x="2408453" y="48806"/>
                    </a:lnTo>
                    <a:lnTo>
                      <a:pt x="2413724" y="48310"/>
                    </a:lnTo>
                    <a:lnTo>
                      <a:pt x="2376055" y="41630"/>
                    </a:lnTo>
                    <a:lnTo>
                      <a:pt x="2325192" y="31165"/>
                    </a:lnTo>
                    <a:lnTo>
                      <a:pt x="2271826" y="20751"/>
                    </a:lnTo>
                    <a:lnTo>
                      <a:pt x="2226703" y="14211"/>
                    </a:lnTo>
                    <a:lnTo>
                      <a:pt x="2194191" y="11353"/>
                    </a:lnTo>
                    <a:lnTo>
                      <a:pt x="2154186" y="7835"/>
                    </a:lnTo>
                    <a:lnTo>
                      <a:pt x="2153526" y="7785"/>
                    </a:lnTo>
                    <a:lnTo>
                      <a:pt x="2153526" y="35026"/>
                    </a:lnTo>
                    <a:lnTo>
                      <a:pt x="2137168" y="32639"/>
                    </a:lnTo>
                    <a:lnTo>
                      <a:pt x="2137168" y="69811"/>
                    </a:lnTo>
                    <a:lnTo>
                      <a:pt x="2129383" y="67602"/>
                    </a:lnTo>
                    <a:lnTo>
                      <a:pt x="2128532" y="67411"/>
                    </a:lnTo>
                    <a:lnTo>
                      <a:pt x="2122792" y="66103"/>
                    </a:lnTo>
                    <a:lnTo>
                      <a:pt x="2122017" y="65468"/>
                    </a:lnTo>
                    <a:lnTo>
                      <a:pt x="2130717" y="65468"/>
                    </a:lnTo>
                    <a:lnTo>
                      <a:pt x="2137168" y="69811"/>
                    </a:lnTo>
                    <a:lnTo>
                      <a:pt x="2137168" y="32639"/>
                    </a:lnTo>
                    <a:lnTo>
                      <a:pt x="2123084" y="30581"/>
                    </a:lnTo>
                    <a:lnTo>
                      <a:pt x="2123084" y="40665"/>
                    </a:lnTo>
                    <a:lnTo>
                      <a:pt x="2122982" y="40868"/>
                    </a:lnTo>
                    <a:lnTo>
                      <a:pt x="2122970" y="41059"/>
                    </a:lnTo>
                    <a:lnTo>
                      <a:pt x="2122970" y="52768"/>
                    </a:lnTo>
                    <a:lnTo>
                      <a:pt x="2122754" y="52616"/>
                    </a:lnTo>
                    <a:lnTo>
                      <a:pt x="2122970" y="52768"/>
                    </a:lnTo>
                    <a:lnTo>
                      <a:pt x="2122970" y="41059"/>
                    </a:lnTo>
                    <a:lnTo>
                      <a:pt x="2122487" y="48158"/>
                    </a:lnTo>
                    <a:lnTo>
                      <a:pt x="2122360" y="51752"/>
                    </a:lnTo>
                    <a:lnTo>
                      <a:pt x="2122259" y="51523"/>
                    </a:lnTo>
                    <a:lnTo>
                      <a:pt x="2122220" y="52235"/>
                    </a:lnTo>
                    <a:lnTo>
                      <a:pt x="2122208" y="52768"/>
                    </a:lnTo>
                    <a:lnTo>
                      <a:pt x="2121928" y="52552"/>
                    </a:lnTo>
                    <a:lnTo>
                      <a:pt x="2119592" y="50800"/>
                    </a:lnTo>
                    <a:lnTo>
                      <a:pt x="2119617" y="51346"/>
                    </a:lnTo>
                    <a:lnTo>
                      <a:pt x="2119528" y="51828"/>
                    </a:lnTo>
                    <a:lnTo>
                      <a:pt x="2119465" y="52768"/>
                    </a:lnTo>
                    <a:lnTo>
                      <a:pt x="2119439" y="51765"/>
                    </a:lnTo>
                    <a:lnTo>
                      <a:pt x="2119465" y="51219"/>
                    </a:lnTo>
                    <a:lnTo>
                      <a:pt x="2119503" y="50736"/>
                    </a:lnTo>
                    <a:lnTo>
                      <a:pt x="2119617" y="50355"/>
                    </a:lnTo>
                    <a:lnTo>
                      <a:pt x="2117407" y="48755"/>
                    </a:lnTo>
                    <a:lnTo>
                      <a:pt x="2117496" y="49212"/>
                    </a:lnTo>
                    <a:lnTo>
                      <a:pt x="2117496" y="49403"/>
                    </a:lnTo>
                    <a:lnTo>
                      <a:pt x="2117725" y="49834"/>
                    </a:lnTo>
                    <a:lnTo>
                      <a:pt x="2117369" y="49555"/>
                    </a:lnTo>
                    <a:lnTo>
                      <a:pt x="2117420" y="50088"/>
                    </a:lnTo>
                    <a:lnTo>
                      <a:pt x="2117394" y="50901"/>
                    </a:lnTo>
                    <a:lnTo>
                      <a:pt x="2119172" y="52514"/>
                    </a:lnTo>
                    <a:lnTo>
                      <a:pt x="2117306" y="50825"/>
                    </a:lnTo>
                    <a:lnTo>
                      <a:pt x="2117293" y="51993"/>
                    </a:lnTo>
                    <a:lnTo>
                      <a:pt x="2117217" y="52768"/>
                    </a:lnTo>
                    <a:lnTo>
                      <a:pt x="2117128" y="51828"/>
                    </a:lnTo>
                    <a:lnTo>
                      <a:pt x="2116036" y="50736"/>
                    </a:lnTo>
                    <a:lnTo>
                      <a:pt x="2117064" y="52768"/>
                    </a:lnTo>
                    <a:lnTo>
                      <a:pt x="2116023" y="50723"/>
                    </a:lnTo>
                    <a:lnTo>
                      <a:pt x="2115959" y="52666"/>
                    </a:lnTo>
                    <a:lnTo>
                      <a:pt x="2115832" y="52514"/>
                    </a:lnTo>
                    <a:lnTo>
                      <a:pt x="2115909" y="52768"/>
                    </a:lnTo>
                    <a:lnTo>
                      <a:pt x="2115693" y="52514"/>
                    </a:lnTo>
                    <a:lnTo>
                      <a:pt x="2115820" y="52666"/>
                    </a:lnTo>
                    <a:lnTo>
                      <a:pt x="2115832" y="52514"/>
                    </a:lnTo>
                    <a:lnTo>
                      <a:pt x="2115959" y="50736"/>
                    </a:lnTo>
                    <a:lnTo>
                      <a:pt x="2115896" y="50596"/>
                    </a:lnTo>
                    <a:lnTo>
                      <a:pt x="2115083" y="49771"/>
                    </a:lnTo>
                    <a:lnTo>
                      <a:pt x="2115045" y="51435"/>
                    </a:lnTo>
                    <a:lnTo>
                      <a:pt x="2115197" y="51752"/>
                    </a:lnTo>
                    <a:lnTo>
                      <a:pt x="2115350" y="52070"/>
                    </a:lnTo>
                    <a:lnTo>
                      <a:pt x="2115680" y="52768"/>
                    </a:lnTo>
                    <a:lnTo>
                      <a:pt x="2115515" y="52768"/>
                    </a:lnTo>
                    <a:lnTo>
                      <a:pt x="2114956" y="52070"/>
                    </a:lnTo>
                    <a:lnTo>
                      <a:pt x="2114918" y="52768"/>
                    </a:lnTo>
                    <a:lnTo>
                      <a:pt x="2114791" y="52768"/>
                    </a:lnTo>
                    <a:lnTo>
                      <a:pt x="2113775" y="50596"/>
                    </a:lnTo>
                    <a:lnTo>
                      <a:pt x="2113343" y="50050"/>
                    </a:lnTo>
                    <a:lnTo>
                      <a:pt x="2113394" y="51130"/>
                    </a:lnTo>
                    <a:lnTo>
                      <a:pt x="2113292" y="50965"/>
                    </a:lnTo>
                    <a:lnTo>
                      <a:pt x="2113305" y="51333"/>
                    </a:lnTo>
                    <a:lnTo>
                      <a:pt x="2113280" y="52070"/>
                    </a:lnTo>
                    <a:lnTo>
                      <a:pt x="2113737" y="52768"/>
                    </a:lnTo>
                    <a:lnTo>
                      <a:pt x="2113216" y="51993"/>
                    </a:lnTo>
                    <a:lnTo>
                      <a:pt x="2113165" y="52768"/>
                    </a:lnTo>
                    <a:lnTo>
                      <a:pt x="2113064" y="51765"/>
                    </a:lnTo>
                    <a:lnTo>
                      <a:pt x="2113216" y="51993"/>
                    </a:lnTo>
                    <a:lnTo>
                      <a:pt x="2113178" y="51142"/>
                    </a:lnTo>
                    <a:lnTo>
                      <a:pt x="2113140" y="50761"/>
                    </a:lnTo>
                    <a:lnTo>
                      <a:pt x="2113292" y="50965"/>
                    </a:lnTo>
                    <a:lnTo>
                      <a:pt x="2113178" y="49834"/>
                    </a:lnTo>
                    <a:lnTo>
                      <a:pt x="2112975" y="49580"/>
                    </a:lnTo>
                    <a:lnTo>
                      <a:pt x="2112797" y="49364"/>
                    </a:lnTo>
                    <a:lnTo>
                      <a:pt x="2112975" y="49580"/>
                    </a:lnTo>
                    <a:lnTo>
                      <a:pt x="2113140" y="49415"/>
                    </a:lnTo>
                    <a:lnTo>
                      <a:pt x="2110803" y="46596"/>
                    </a:lnTo>
                    <a:lnTo>
                      <a:pt x="2110778" y="46812"/>
                    </a:lnTo>
                    <a:lnTo>
                      <a:pt x="2112340" y="48793"/>
                    </a:lnTo>
                    <a:lnTo>
                      <a:pt x="2110663" y="46685"/>
                    </a:lnTo>
                    <a:lnTo>
                      <a:pt x="2110549" y="47015"/>
                    </a:lnTo>
                    <a:lnTo>
                      <a:pt x="2110473" y="46812"/>
                    </a:lnTo>
                    <a:lnTo>
                      <a:pt x="2110397" y="46964"/>
                    </a:lnTo>
                    <a:lnTo>
                      <a:pt x="2110740" y="47447"/>
                    </a:lnTo>
                    <a:lnTo>
                      <a:pt x="2110613" y="47155"/>
                    </a:lnTo>
                    <a:lnTo>
                      <a:pt x="2110790" y="47510"/>
                    </a:lnTo>
                    <a:lnTo>
                      <a:pt x="2112314" y="49618"/>
                    </a:lnTo>
                    <a:lnTo>
                      <a:pt x="2112568" y="49961"/>
                    </a:lnTo>
                    <a:lnTo>
                      <a:pt x="2112772" y="49771"/>
                    </a:lnTo>
                    <a:lnTo>
                      <a:pt x="2112645" y="50088"/>
                    </a:lnTo>
                    <a:lnTo>
                      <a:pt x="2112759" y="50228"/>
                    </a:lnTo>
                    <a:lnTo>
                      <a:pt x="2112949" y="50050"/>
                    </a:lnTo>
                    <a:lnTo>
                      <a:pt x="2112848" y="50355"/>
                    </a:lnTo>
                    <a:lnTo>
                      <a:pt x="2112759" y="50228"/>
                    </a:lnTo>
                    <a:lnTo>
                      <a:pt x="2112695" y="50457"/>
                    </a:lnTo>
                    <a:lnTo>
                      <a:pt x="2112518" y="50457"/>
                    </a:lnTo>
                    <a:lnTo>
                      <a:pt x="2112441" y="50800"/>
                    </a:lnTo>
                    <a:lnTo>
                      <a:pt x="2112327" y="50622"/>
                    </a:lnTo>
                    <a:lnTo>
                      <a:pt x="2112264" y="50952"/>
                    </a:lnTo>
                    <a:lnTo>
                      <a:pt x="2112187" y="50761"/>
                    </a:lnTo>
                    <a:lnTo>
                      <a:pt x="2112060" y="50965"/>
                    </a:lnTo>
                    <a:lnTo>
                      <a:pt x="2112772" y="52120"/>
                    </a:lnTo>
                    <a:lnTo>
                      <a:pt x="2112022" y="50901"/>
                    </a:lnTo>
                    <a:lnTo>
                      <a:pt x="2111565" y="51346"/>
                    </a:lnTo>
                    <a:lnTo>
                      <a:pt x="2111464" y="51638"/>
                    </a:lnTo>
                    <a:lnTo>
                      <a:pt x="2112060" y="52768"/>
                    </a:lnTo>
                    <a:lnTo>
                      <a:pt x="2111387" y="51498"/>
                    </a:lnTo>
                    <a:lnTo>
                      <a:pt x="2111248" y="51219"/>
                    </a:lnTo>
                    <a:lnTo>
                      <a:pt x="2111083" y="50914"/>
                    </a:lnTo>
                    <a:lnTo>
                      <a:pt x="2111248" y="51219"/>
                    </a:lnTo>
                    <a:lnTo>
                      <a:pt x="2111756" y="50723"/>
                    </a:lnTo>
                    <a:lnTo>
                      <a:pt x="2111692" y="50368"/>
                    </a:lnTo>
                    <a:lnTo>
                      <a:pt x="2111857" y="50634"/>
                    </a:lnTo>
                    <a:lnTo>
                      <a:pt x="2111781" y="49847"/>
                    </a:lnTo>
                    <a:lnTo>
                      <a:pt x="2112048" y="50457"/>
                    </a:lnTo>
                    <a:lnTo>
                      <a:pt x="2111921" y="50012"/>
                    </a:lnTo>
                    <a:lnTo>
                      <a:pt x="2112149" y="50355"/>
                    </a:lnTo>
                    <a:lnTo>
                      <a:pt x="2112327" y="50622"/>
                    </a:lnTo>
                    <a:lnTo>
                      <a:pt x="2112518" y="50457"/>
                    </a:lnTo>
                    <a:lnTo>
                      <a:pt x="2112441" y="50088"/>
                    </a:lnTo>
                    <a:lnTo>
                      <a:pt x="2112314" y="49618"/>
                    </a:lnTo>
                    <a:lnTo>
                      <a:pt x="2111768" y="48869"/>
                    </a:lnTo>
                    <a:lnTo>
                      <a:pt x="2111768" y="49822"/>
                    </a:lnTo>
                    <a:lnTo>
                      <a:pt x="2110155" y="47332"/>
                    </a:lnTo>
                    <a:lnTo>
                      <a:pt x="2111718" y="49695"/>
                    </a:lnTo>
                    <a:lnTo>
                      <a:pt x="2111768" y="49822"/>
                    </a:lnTo>
                    <a:lnTo>
                      <a:pt x="2111768" y="48869"/>
                    </a:lnTo>
                    <a:lnTo>
                      <a:pt x="2110752" y="47472"/>
                    </a:lnTo>
                    <a:lnTo>
                      <a:pt x="2110346" y="46901"/>
                    </a:lnTo>
                    <a:lnTo>
                      <a:pt x="2110359" y="47117"/>
                    </a:lnTo>
                    <a:lnTo>
                      <a:pt x="2110968" y="47993"/>
                    </a:lnTo>
                    <a:lnTo>
                      <a:pt x="2111565" y="49377"/>
                    </a:lnTo>
                    <a:lnTo>
                      <a:pt x="2110968" y="47993"/>
                    </a:lnTo>
                    <a:lnTo>
                      <a:pt x="2110244" y="46964"/>
                    </a:lnTo>
                    <a:lnTo>
                      <a:pt x="2110143" y="47294"/>
                    </a:lnTo>
                    <a:lnTo>
                      <a:pt x="2110028" y="47117"/>
                    </a:lnTo>
                    <a:lnTo>
                      <a:pt x="2109927" y="47472"/>
                    </a:lnTo>
                    <a:lnTo>
                      <a:pt x="2109813" y="47269"/>
                    </a:lnTo>
                    <a:lnTo>
                      <a:pt x="2109559" y="47447"/>
                    </a:lnTo>
                    <a:lnTo>
                      <a:pt x="2109432" y="47752"/>
                    </a:lnTo>
                    <a:lnTo>
                      <a:pt x="2110498" y="49796"/>
                    </a:lnTo>
                    <a:lnTo>
                      <a:pt x="2110016" y="48882"/>
                    </a:lnTo>
                    <a:lnTo>
                      <a:pt x="2110016" y="52768"/>
                    </a:lnTo>
                    <a:lnTo>
                      <a:pt x="2101723" y="60452"/>
                    </a:lnTo>
                    <a:lnTo>
                      <a:pt x="2101532" y="60388"/>
                    </a:lnTo>
                    <a:lnTo>
                      <a:pt x="2109597" y="52768"/>
                    </a:lnTo>
                    <a:lnTo>
                      <a:pt x="2110016" y="52768"/>
                    </a:lnTo>
                    <a:lnTo>
                      <a:pt x="2110016" y="48882"/>
                    </a:lnTo>
                    <a:lnTo>
                      <a:pt x="2109343" y="47586"/>
                    </a:lnTo>
                    <a:lnTo>
                      <a:pt x="2109216" y="47675"/>
                    </a:lnTo>
                    <a:lnTo>
                      <a:pt x="2109101" y="47117"/>
                    </a:lnTo>
                    <a:lnTo>
                      <a:pt x="2108885" y="46710"/>
                    </a:lnTo>
                    <a:lnTo>
                      <a:pt x="2108733" y="46418"/>
                    </a:lnTo>
                    <a:lnTo>
                      <a:pt x="2108670" y="46291"/>
                    </a:lnTo>
                    <a:lnTo>
                      <a:pt x="2108428" y="45847"/>
                    </a:lnTo>
                    <a:lnTo>
                      <a:pt x="2108276" y="45554"/>
                    </a:lnTo>
                    <a:lnTo>
                      <a:pt x="2108060" y="45148"/>
                    </a:lnTo>
                    <a:lnTo>
                      <a:pt x="2107844" y="44729"/>
                    </a:lnTo>
                    <a:lnTo>
                      <a:pt x="2105406" y="40068"/>
                    </a:lnTo>
                    <a:lnTo>
                      <a:pt x="2102548" y="40068"/>
                    </a:lnTo>
                    <a:lnTo>
                      <a:pt x="2102548" y="52235"/>
                    </a:lnTo>
                    <a:lnTo>
                      <a:pt x="2094191" y="57962"/>
                    </a:lnTo>
                    <a:lnTo>
                      <a:pt x="2093887" y="57861"/>
                    </a:lnTo>
                    <a:lnTo>
                      <a:pt x="2102002" y="51828"/>
                    </a:lnTo>
                    <a:lnTo>
                      <a:pt x="2102548" y="52235"/>
                    </a:lnTo>
                    <a:lnTo>
                      <a:pt x="2102548" y="40068"/>
                    </a:lnTo>
                    <a:lnTo>
                      <a:pt x="2099932" y="40068"/>
                    </a:lnTo>
                    <a:lnTo>
                      <a:pt x="2089581" y="27368"/>
                    </a:lnTo>
                    <a:lnTo>
                      <a:pt x="2084908" y="27368"/>
                    </a:lnTo>
                    <a:lnTo>
                      <a:pt x="2082673" y="40068"/>
                    </a:lnTo>
                    <a:lnTo>
                      <a:pt x="2085949" y="40068"/>
                    </a:lnTo>
                    <a:lnTo>
                      <a:pt x="2101049" y="51142"/>
                    </a:lnTo>
                    <a:lnTo>
                      <a:pt x="2101240" y="50977"/>
                    </a:lnTo>
                    <a:lnTo>
                      <a:pt x="2101164" y="51219"/>
                    </a:lnTo>
                    <a:lnTo>
                      <a:pt x="2101469" y="51435"/>
                    </a:lnTo>
                    <a:lnTo>
                      <a:pt x="2101672" y="51269"/>
                    </a:lnTo>
                    <a:lnTo>
                      <a:pt x="2101583" y="51523"/>
                    </a:lnTo>
                    <a:lnTo>
                      <a:pt x="2101735" y="51638"/>
                    </a:lnTo>
                    <a:lnTo>
                      <a:pt x="2093747" y="57810"/>
                    </a:lnTo>
                    <a:lnTo>
                      <a:pt x="2093595" y="57759"/>
                    </a:lnTo>
                    <a:lnTo>
                      <a:pt x="2101469" y="51435"/>
                    </a:lnTo>
                    <a:lnTo>
                      <a:pt x="2101049" y="51142"/>
                    </a:lnTo>
                    <a:lnTo>
                      <a:pt x="2093391" y="57696"/>
                    </a:lnTo>
                    <a:lnTo>
                      <a:pt x="2086533" y="55435"/>
                    </a:lnTo>
                    <a:lnTo>
                      <a:pt x="2086533" y="63550"/>
                    </a:lnTo>
                    <a:lnTo>
                      <a:pt x="2084285" y="65468"/>
                    </a:lnTo>
                    <a:lnTo>
                      <a:pt x="2084006" y="65468"/>
                    </a:lnTo>
                    <a:lnTo>
                      <a:pt x="2086419" y="63525"/>
                    </a:lnTo>
                    <a:lnTo>
                      <a:pt x="2086533" y="55435"/>
                    </a:lnTo>
                    <a:lnTo>
                      <a:pt x="2086356" y="55372"/>
                    </a:lnTo>
                    <a:lnTo>
                      <a:pt x="2086356" y="63512"/>
                    </a:lnTo>
                    <a:lnTo>
                      <a:pt x="2083816" y="65468"/>
                    </a:lnTo>
                    <a:lnTo>
                      <a:pt x="2083625" y="65468"/>
                    </a:lnTo>
                    <a:lnTo>
                      <a:pt x="2086292" y="63487"/>
                    </a:lnTo>
                    <a:lnTo>
                      <a:pt x="2086356" y="55372"/>
                    </a:lnTo>
                    <a:lnTo>
                      <a:pt x="2080933" y="53568"/>
                    </a:lnTo>
                    <a:lnTo>
                      <a:pt x="2075535" y="51689"/>
                    </a:lnTo>
                    <a:lnTo>
                      <a:pt x="2090737" y="55079"/>
                    </a:lnTo>
                    <a:lnTo>
                      <a:pt x="2093810" y="54381"/>
                    </a:lnTo>
                    <a:lnTo>
                      <a:pt x="2069477" y="43103"/>
                    </a:lnTo>
                    <a:lnTo>
                      <a:pt x="2072779" y="30772"/>
                    </a:lnTo>
                    <a:lnTo>
                      <a:pt x="2073465" y="28778"/>
                    </a:lnTo>
                    <a:lnTo>
                      <a:pt x="2073986" y="27254"/>
                    </a:lnTo>
                    <a:lnTo>
                      <a:pt x="2078901" y="12915"/>
                    </a:lnTo>
                    <a:lnTo>
                      <a:pt x="2091245" y="15900"/>
                    </a:lnTo>
                    <a:lnTo>
                      <a:pt x="2096363" y="17056"/>
                    </a:lnTo>
                    <a:lnTo>
                      <a:pt x="2097659" y="17335"/>
                    </a:lnTo>
                    <a:lnTo>
                      <a:pt x="2102078" y="27482"/>
                    </a:lnTo>
                    <a:lnTo>
                      <a:pt x="2101278" y="27368"/>
                    </a:lnTo>
                    <a:lnTo>
                      <a:pt x="2102154" y="27660"/>
                    </a:lnTo>
                    <a:lnTo>
                      <a:pt x="2107539" y="40068"/>
                    </a:lnTo>
                    <a:lnTo>
                      <a:pt x="2105406" y="40068"/>
                    </a:lnTo>
                    <a:lnTo>
                      <a:pt x="2108517" y="42316"/>
                    </a:lnTo>
                    <a:lnTo>
                      <a:pt x="2108581" y="42468"/>
                    </a:lnTo>
                    <a:lnTo>
                      <a:pt x="2105406" y="40068"/>
                    </a:lnTo>
                    <a:lnTo>
                      <a:pt x="2108911" y="43243"/>
                    </a:lnTo>
                    <a:lnTo>
                      <a:pt x="2109165" y="43840"/>
                    </a:lnTo>
                    <a:lnTo>
                      <a:pt x="2109355" y="44030"/>
                    </a:lnTo>
                    <a:lnTo>
                      <a:pt x="2109584" y="43840"/>
                    </a:lnTo>
                    <a:lnTo>
                      <a:pt x="2109546" y="43522"/>
                    </a:lnTo>
                    <a:lnTo>
                      <a:pt x="2109762" y="43688"/>
                    </a:lnTo>
                    <a:lnTo>
                      <a:pt x="2109647" y="43434"/>
                    </a:lnTo>
                    <a:lnTo>
                      <a:pt x="2109863" y="43599"/>
                    </a:lnTo>
                    <a:lnTo>
                      <a:pt x="2109851" y="43446"/>
                    </a:lnTo>
                    <a:lnTo>
                      <a:pt x="2110041" y="43434"/>
                    </a:lnTo>
                    <a:lnTo>
                      <a:pt x="2110295" y="43243"/>
                    </a:lnTo>
                    <a:lnTo>
                      <a:pt x="2110181" y="42849"/>
                    </a:lnTo>
                    <a:lnTo>
                      <a:pt x="2108797" y="39878"/>
                    </a:lnTo>
                    <a:lnTo>
                      <a:pt x="2108797" y="42976"/>
                    </a:lnTo>
                    <a:lnTo>
                      <a:pt x="2108695" y="42824"/>
                    </a:lnTo>
                    <a:lnTo>
                      <a:pt x="2108797" y="42976"/>
                    </a:lnTo>
                    <a:lnTo>
                      <a:pt x="2108797" y="39878"/>
                    </a:lnTo>
                    <a:lnTo>
                      <a:pt x="2103310" y="28054"/>
                    </a:lnTo>
                    <a:lnTo>
                      <a:pt x="2103932" y="28257"/>
                    </a:lnTo>
                    <a:lnTo>
                      <a:pt x="2109597" y="40068"/>
                    </a:lnTo>
                    <a:lnTo>
                      <a:pt x="2108898" y="40068"/>
                    </a:lnTo>
                    <a:lnTo>
                      <a:pt x="2110181" y="42849"/>
                    </a:lnTo>
                    <a:lnTo>
                      <a:pt x="2110346" y="43192"/>
                    </a:lnTo>
                    <a:lnTo>
                      <a:pt x="2110473" y="43078"/>
                    </a:lnTo>
                    <a:lnTo>
                      <a:pt x="2110448" y="43421"/>
                    </a:lnTo>
                    <a:lnTo>
                      <a:pt x="2110346" y="43192"/>
                    </a:lnTo>
                    <a:lnTo>
                      <a:pt x="2110168" y="43522"/>
                    </a:lnTo>
                    <a:lnTo>
                      <a:pt x="2110308" y="43776"/>
                    </a:lnTo>
                    <a:lnTo>
                      <a:pt x="2109965" y="43522"/>
                    </a:lnTo>
                    <a:lnTo>
                      <a:pt x="2109978" y="43688"/>
                    </a:lnTo>
                    <a:lnTo>
                      <a:pt x="2110295" y="43942"/>
                    </a:lnTo>
                    <a:lnTo>
                      <a:pt x="2110549" y="44145"/>
                    </a:lnTo>
                    <a:lnTo>
                      <a:pt x="2110435" y="43878"/>
                    </a:lnTo>
                    <a:lnTo>
                      <a:pt x="2110663" y="44043"/>
                    </a:lnTo>
                    <a:lnTo>
                      <a:pt x="2110625" y="43840"/>
                    </a:lnTo>
                    <a:lnTo>
                      <a:pt x="2110778" y="43954"/>
                    </a:lnTo>
                    <a:lnTo>
                      <a:pt x="2110917" y="43840"/>
                    </a:lnTo>
                    <a:lnTo>
                      <a:pt x="2111210" y="43599"/>
                    </a:lnTo>
                    <a:lnTo>
                      <a:pt x="2111095" y="43205"/>
                    </a:lnTo>
                    <a:lnTo>
                      <a:pt x="2111273" y="43561"/>
                    </a:lnTo>
                    <a:lnTo>
                      <a:pt x="2110917" y="43840"/>
                    </a:lnTo>
                    <a:lnTo>
                      <a:pt x="2110841" y="44005"/>
                    </a:lnTo>
                    <a:lnTo>
                      <a:pt x="2111248" y="44297"/>
                    </a:lnTo>
                    <a:lnTo>
                      <a:pt x="2111451" y="44145"/>
                    </a:lnTo>
                    <a:lnTo>
                      <a:pt x="2111337" y="43738"/>
                    </a:lnTo>
                    <a:lnTo>
                      <a:pt x="2111514" y="44081"/>
                    </a:lnTo>
                    <a:lnTo>
                      <a:pt x="2111705" y="43942"/>
                    </a:lnTo>
                    <a:lnTo>
                      <a:pt x="2111641" y="44348"/>
                    </a:lnTo>
                    <a:lnTo>
                      <a:pt x="2111756" y="44589"/>
                    </a:lnTo>
                    <a:lnTo>
                      <a:pt x="2111895" y="44488"/>
                    </a:lnTo>
                    <a:lnTo>
                      <a:pt x="2111794" y="44665"/>
                    </a:lnTo>
                    <a:lnTo>
                      <a:pt x="2112022" y="45072"/>
                    </a:lnTo>
                    <a:lnTo>
                      <a:pt x="2112340" y="45313"/>
                    </a:lnTo>
                    <a:lnTo>
                      <a:pt x="2112492" y="45427"/>
                    </a:lnTo>
                    <a:lnTo>
                      <a:pt x="2112619" y="45351"/>
                    </a:lnTo>
                    <a:lnTo>
                      <a:pt x="2112530" y="45224"/>
                    </a:lnTo>
                    <a:lnTo>
                      <a:pt x="2112657" y="45313"/>
                    </a:lnTo>
                    <a:lnTo>
                      <a:pt x="2112797" y="45224"/>
                    </a:lnTo>
                    <a:lnTo>
                      <a:pt x="2112772" y="45389"/>
                    </a:lnTo>
                    <a:lnTo>
                      <a:pt x="2113483" y="45910"/>
                    </a:lnTo>
                    <a:lnTo>
                      <a:pt x="2113610" y="45999"/>
                    </a:lnTo>
                    <a:lnTo>
                      <a:pt x="2113508" y="45720"/>
                    </a:lnTo>
                    <a:lnTo>
                      <a:pt x="2113610" y="45910"/>
                    </a:lnTo>
                    <a:lnTo>
                      <a:pt x="2113699" y="44602"/>
                    </a:lnTo>
                    <a:lnTo>
                      <a:pt x="2113750" y="43853"/>
                    </a:lnTo>
                    <a:lnTo>
                      <a:pt x="2113800" y="43065"/>
                    </a:lnTo>
                    <a:lnTo>
                      <a:pt x="2113699" y="42405"/>
                    </a:lnTo>
                    <a:lnTo>
                      <a:pt x="2113508" y="42062"/>
                    </a:lnTo>
                    <a:lnTo>
                      <a:pt x="2113394" y="41846"/>
                    </a:lnTo>
                    <a:lnTo>
                      <a:pt x="2113902" y="41440"/>
                    </a:lnTo>
                    <a:lnTo>
                      <a:pt x="2113851" y="42291"/>
                    </a:lnTo>
                    <a:lnTo>
                      <a:pt x="2113877" y="42735"/>
                    </a:lnTo>
                    <a:lnTo>
                      <a:pt x="2113991" y="42938"/>
                    </a:lnTo>
                    <a:lnTo>
                      <a:pt x="2114575" y="44018"/>
                    </a:lnTo>
                    <a:lnTo>
                      <a:pt x="2114639" y="44145"/>
                    </a:lnTo>
                    <a:lnTo>
                      <a:pt x="2114575" y="44018"/>
                    </a:lnTo>
                    <a:lnTo>
                      <a:pt x="2113737" y="44589"/>
                    </a:lnTo>
                    <a:lnTo>
                      <a:pt x="2113686" y="46062"/>
                    </a:lnTo>
                    <a:lnTo>
                      <a:pt x="2115223" y="47167"/>
                    </a:lnTo>
                    <a:lnTo>
                      <a:pt x="2115096" y="44983"/>
                    </a:lnTo>
                    <a:lnTo>
                      <a:pt x="2115324" y="45389"/>
                    </a:lnTo>
                    <a:lnTo>
                      <a:pt x="2115413" y="43434"/>
                    </a:lnTo>
                    <a:lnTo>
                      <a:pt x="2115515" y="41795"/>
                    </a:lnTo>
                    <a:lnTo>
                      <a:pt x="2115566" y="40970"/>
                    </a:lnTo>
                    <a:lnTo>
                      <a:pt x="2115604" y="40068"/>
                    </a:lnTo>
                    <a:lnTo>
                      <a:pt x="2115566" y="40970"/>
                    </a:lnTo>
                    <a:lnTo>
                      <a:pt x="2115515" y="41795"/>
                    </a:lnTo>
                    <a:lnTo>
                      <a:pt x="2115426" y="43421"/>
                    </a:lnTo>
                    <a:lnTo>
                      <a:pt x="2115350" y="45440"/>
                    </a:lnTo>
                    <a:lnTo>
                      <a:pt x="2115223" y="47167"/>
                    </a:lnTo>
                    <a:lnTo>
                      <a:pt x="2115210" y="47472"/>
                    </a:lnTo>
                    <a:lnTo>
                      <a:pt x="2115350" y="47282"/>
                    </a:lnTo>
                    <a:lnTo>
                      <a:pt x="2115693" y="47510"/>
                    </a:lnTo>
                    <a:lnTo>
                      <a:pt x="2115566" y="47752"/>
                    </a:lnTo>
                    <a:lnTo>
                      <a:pt x="2116023" y="48107"/>
                    </a:lnTo>
                    <a:lnTo>
                      <a:pt x="2116036" y="47764"/>
                    </a:lnTo>
                    <a:lnTo>
                      <a:pt x="2116163" y="47853"/>
                    </a:lnTo>
                    <a:lnTo>
                      <a:pt x="2116213" y="47040"/>
                    </a:lnTo>
                    <a:lnTo>
                      <a:pt x="2116023" y="46697"/>
                    </a:lnTo>
                    <a:lnTo>
                      <a:pt x="2115870" y="46418"/>
                    </a:lnTo>
                    <a:lnTo>
                      <a:pt x="2116023" y="46697"/>
                    </a:lnTo>
                    <a:lnTo>
                      <a:pt x="2116188" y="46545"/>
                    </a:lnTo>
                    <a:lnTo>
                      <a:pt x="2116086" y="46812"/>
                    </a:lnTo>
                    <a:lnTo>
                      <a:pt x="2116213" y="47040"/>
                    </a:lnTo>
                    <a:lnTo>
                      <a:pt x="2116264" y="46469"/>
                    </a:lnTo>
                    <a:lnTo>
                      <a:pt x="2116353" y="45135"/>
                    </a:lnTo>
                    <a:lnTo>
                      <a:pt x="2116531" y="42672"/>
                    </a:lnTo>
                    <a:lnTo>
                      <a:pt x="2116544" y="42430"/>
                    </a:lnTo>
                    <a:lnTo>
                      <a:pt x="2116531" y="42672"/>
                    </a:lnTo>
                    <a:lnTo>
                      <a:pt x="2116518" y="42938"/>
                    </a:lnTo>
                    <a:lnTo>
                      <a:pt x="2116353" y="45135"/>
                    </a:lnTo>
                    <a:lnTo>
                      <a:pt x="2116264" y="46469"/>
                    </a:lnTo>
                    <a:lnTo>
                      <a:pt x="2116226" y="47015"/>
                    </a:lnTo>
                    <a:lnTo>
                      <a:pt x="2116429" y="46824"/>
                    </a:lnTo>
                    <a:lnTo>
                      <a:pt x="2116340" y="47269"/>
                    </a:lnTo>
                    <a:lnTo>
                      <a:pt x="2116747" y="48031"/>
                    </a:lnTo>
                    <a:lnTo>
                      <a:pt x="2116226" y="47066"/>
                    </a:lnTo>
                    <a:lnTo>
                      <a:pt x="2116226" y="47891"/>
                    </a:lnTo>
                    <a:lnTo>
                      <a:pt x="2116963" y="48425"/>
                    </a:lnTo>
                    <a:lnTo>
                      <a:pt x="2117306" y="49072"/>
                    </a:lnTo>
                    <a:lnTo>
                      <a:pt x="2117407" y="48755"/>
                    </a:lnTo>
                    <a:lnTo>
                      <a:pt x="2117560" y="45783"/>
                    </a:lnTo>
                    <a:lnTo>
                      <a:pt x="2117585" y="45224"/>
                    </a:lnTo>
                    <a:lnTo>
                      <a:pt x="2117674" y="43421"/>
                    </a:lnTo>
                    <a:lnTo>
                      <a:pt x="2117547" y="42646"/>
                    </a:lnTo>
                    <a:lnTo>
                      <a:pt x="2117318" y="42125"/>
                    </a:lnTo>
                    <a:lnTo>
                      <a:pt x="2116772" y="40868"/>
                    </a:lnTo>
                    <a:lnTo>
                      <a:pt x="2116607" y="40982"/>
                    </a:lnTo>
                    <a:lnTo>
                      <a:pt x="2116493" y="40246"/>
                    </a:lnTo>
                    <a:lnTo>
                      <a:pt x="2116721" y="40068"/>
                    </a:lnTo>
                    <a:lnTo>
                      <a:pt x="2116417" y="40068"/>
                    </a:lnTo>
                    <a:lnTo>
                      <a:pt x="2113356" y="33134"/>
                    </a:lnTo>
                    <a:lnTo>
                      <a:pt x="2113356" y="44843"/>
                    </a:lnTo>
                    <a:lnTo>
                      <a:pt x="2113267" y="45224"/>
                    </a:lnTo>
                    <a:lnTo>
                      <a:pt x="2113153" y="44983"/>
                    </a:lnTo>
                    <a:lnTo>
                      <a:pt x="2112619" y="43942"/>
                    </a:lnTo>
                    <a:lnTo>
                      <a:pt x="2112429" y="43561"/>
                    </a:lnTo>
                    <a:lnTo>
                      <a:pt x="2112365" y="43434"/>
                    </a:lnTo>
                    <a:lnTo>
                      <a:pt x="2112238" y="43522"/>
                    </a:lnTo>
                    <a:lnTo>
                      <a:pt x="2112137" y="42976"/>
                    </a:lnTo>
                    <a:lnTo>
                      <a:pt x="2111997" y="42976"/>
                    </a:lnTo>
                    <a:lnTo>
                      <a:pt x="2111883" y="42468"/>
                    </a:lnTo>
                    <a:lnTo>
                      <a:pt x="2112099" y="42900"/>
                    </a:lnTo>
                    <a:lnTo>
                      <a:pt x="2112365" y="43434"/>
                    </a:lnTo>
                    <a:lnTo>
                      <a:pt x="2112429" y="43561"/>
                    </a:lnTo>
                    <a:lnTo>
                      <a:pt x="2112619" y="43942"/>
                    </a:lnTo>
                    <a:lnTo>
                      <a:pt x="2112759" y="43840"/>
                    </a:lnTo>
                    <a:lnTo>
                      <a:pt x="2112695" y="44094"/>
                    </a:lnTo>
                    <a:lnTo>
                      <a:pt x="2113153" y="44983"/>
                    </a:lnTo>
                    <a:lnTo>
                      <a:pt x="2113356" y="44843"/>
                    </a:lnTo>
                    <a:lnTo>
                      <a:pt x="2113356" y="33134"/>
                    </a:lnTo>
                    <a:lnTo>
                      <a:pt x="2112454" y="31089"/>
                    </a:lnTo>
                    <a:lnTo>
                      <a:pt x="2113140" y="31318"/>
                    </a:lnTo>
                    <a:lnTo>
                      <a:pt x="2117090" y="40068"/>
                    </a:lnTo>
                    <a:lnTo>
                      <a:pt x="2116721" y="40068"/>
                    </a:lnTo>
                    <a:lnTo>
                      <a:pt x="2116772" y="40868"/>
                    </a:lnTo>
                    <a:lnTo>
                      <a:pt x="2117280" y="40487"/>
                    </a:lnTo>
                    <a:lnTo>
                      <a:pt x="2117763" y="41567"/>
                    </a:lnTo>
                    <a:lnTo>
                      <a:pt x="2117839" y="40068"/>
                    </a:lnTo>
                    <a:lnTo>
                      <a:pt x="2117852" y="41770"/>
                    </a:lnTo>
                    <a:lnTo>
                      <a:pt x="2117788" y="43192"/>
                    </a:lnTo>
                    <a:lnTo>
                      <a:pt x="2117699" y="42976"/>
                    </a:lnTo>
                    <a:lnTo>
                      <a:pt x="2117674" y="43421"/>
                    </a:lnTo>
                    <a:lnTo>
                      <a:pt x="2117585" y="45224"/>
                    </a:lnTo>
                    <a:lnTo>
                      <a:pt x="2117560" y="45783"/>
                    </a:lnTo>
                    <a:lnTo>
                      <a:pt x="2117496" y="48818"/>
                    </a:lnTo>
                    <a:lnTo>
                      <a:pt x="2119617" y="50355"/>
                    </a:lnTo>
                    <a:lnTo>
                      <a:pt x="2119630" y="50825"/>
                    </a:lnTo>
                    <a:lnTo>
                      <a:pt x="2121928" y="52552"/>
                    </a:lnTo>
                    <a:lnTo>
                      <a:pt x="2121560" y="51765"/>
                    </a:lnTo>
                    <a:lnTo>
                      <a:pt x="2122208" y="52222"/>
                    </a:lnTo>
                    <a:lnTo>
                      <a:pt x="2122081" y="51142"/>
                    </a:lnTo>
                    <a:lnTo>
                      <a:pt x="2122259" y="51523"/>
                    </a:lnTo>
                    <a:lnTo>
                      <a:pt x="2122982" y="40754"/>
                    </a:lnTo>
                    <a:lnTo>
                      <a:pt x="2123084" y="30581"/>
                    </a:lnTo>
                    <a:lnTo>
                      <a:pt x="2121751" y="30378"/>
                    </a:lnTo>
                    <a:lnTo>
                      <a:pt x="2120201" y="29768"/>
                    </a:lnTo>
                    <a:lnTo>
                      <a:pt x="2120201" y="42748"/>
                    </a:lnTo>
                    <a:lnTo>
                      <a:pt x="2120100" y="43421"/>
                    </a:lnTo>
                    <a:lnTo>
                      <a:pt x="2119960" y="46418"/>
                    </a:lnTo>
                    <a:lnTo>
                      <a:pt x="2119858" y="47866"/>
                    </a:lnTo>
                    <a:lnTo>
                      <a:pt x="2119973" y="48133"/>
                    </a:lnTo>
                    <a:lnTo>
                      <a:pt x="2119807" y="47752"/>
                    </a:lnTo>
                    <a:lnTo>
                      <a:pt x="2119744" y="48564"/>
                    </a:lnTo>
                    <a:lnTo>
                      <a:pt x="2119642" y="47396"/>
                    </a:lnTo>
                    <a:lnTo>
                      <a:pt x="2119807" y="47752"/>
                    </a:lnTo>
                    <a:lnTo>
                      <a:pt x="2119693" y="45847"/>
                    </a:lnTo>
                    <a:lnTo>
                      <a:pt x="2119909" y="46304"/>
                    </a:lnTo>
                    <a:lnTo>
                      <a:pt x="2120087" y="43472"/>
                    </a:lnTo>
                    <a:lnTo>
                      <a:pt x="2120125" y="43065"/>
                    </a:lnTo>
                    <a:lnTo>
                      <a:pt x="2120150" y="42799"/>
                    </a:lnTo>
                    <a:lnTo>
                      <a:pt x="2120176" y="42405"/>
                    </a:lnTo>
                    <a:lnTo>
                      <a:pt x="2120150" y="42799"/>
                    </a:lnTo>
                    <a:lnTo>
                      <a:pt x="2120201" y="29768"/>
                    </a:lnTo>
                    <a:lnTo>
                      <a:pt x="2119223" y="29375"/>
                    </a:lnTo>
                    <a:lnTo>
                      <a:pt x="2119223" y="44246"/>
                    </a:lnTo>
                    <a:lnTo>
                      <a:pt x="2119096" y="44513"/>
                    </a:lnTo>
                    <a:lnTo>
                      <a:pt x="2118957" y="44488"/>
                    </a:lnTo>
                    <a:lnTo>
                      <a:pt x="2118868" y="44005"/>
                    </a:lnTo>
                    <a:lnTo>
                      <a:pt x="2118741" y="43726"/>
                    </a:lnTo>
                    <a:lnTo>
                      <a:pt x="2118868" y="44005"/>
                    </a:lnTo>
                    <a:lnTo>
                      <a:pt x="2119045" y="43840"/>
                    </a:lnTo>
                    <a:lnTo>
                      <a:pt x="2118931" y="44132"/>
                    </a:lnTo>
                    <a:lnTo>
                      <a:pt x="2119045" y="44399"/>
                    </a:lnTo>
                    <a:lnTo>
                      <a:pt x="2119223" y="44246"/>
                    </a:lnTo>
                    <a:lnTo>
                      <a:pt x="2119223" y="29375"/>
                    </a:lnTo>
                    <a:lnTo>
                      <a:pt x="2118626" y="29133"/>
                    </a:lnTo>
                    <a:lnTo>
                      <a:pt x="2118626" y="44792"/>
                    </a:lnTo>
                    <a:lnTo>
                      <a:pt x="2118563" y="44945"/>
                    </a:lnTo>
                    <a:lnTo>
                      <a:pt x="2118360" y="44488"/>
                    </a:lnTo>
                    <a:lnTo>
                      <a:pt x="2117864" y="43370"/>
                    </a:lnTo>
                    <a:lnTo>
                      <a:pt x="2118360" y="44488"/>
                    </a:lnTo>
                    <a:lnTo>
                      <a:pt x="2118512" y="44348"/>
                    </a:lnTo>
                    <a:lnTo>
                      <a:pt x="2118410" y="44602"/>
                    </a:lnTo>
                    <a:lnTo>
                      <a:pt x="2118537" y="44881"/>
                    </a:lnTo>
                    <a:lnTo>
                      <a:pt x="2118626" y="29133"/>
                    </a:lnTo>
                    <a:lnTo>
                      <a:pt x="2114219" y="27368"/>
                    </a:lnTo>
                    <a:lnTo>
                      <a:pt x="2115845" y="27368"/>
                    </a:lnTo>
                    <a:lnTo>
                      <a:pt x="2112429" y="25133"/>
                    </a:lnTo>
                    <a:lnTo>
                      <a:pt x="2112429" y="40068"/>
                    </a:lnTo>
                    <a:lnTo>
                      <a:pt x="2110676" y="40068"/>
                    </a:lnTo>
                    <a:lnTo>
                      <a:pt x="2111527" y="41770"/>
                    </a:lnTo>
                    <a:lnTo>
                      <a:pt x="2111679" y="42062"/>
                    </a:lnTo>
                    <a:lnTo>
                      <a:pt x="2110994" y="42646"/>
                    </a:lnTo>
                    <a:lnTo>
                      <a:pt x="2110968" y="42938"/>
                    </a:lnTo>
                    <a:lnTo>
                      <a:pt x="2110879" y="42735"/>
                    </a:lnTo>
                    <a:lnTo>
                      <a:pt x="2110714" y="42405"/>
                    </a:lnTo>
                    <a:lnTo>
                      <a:pt x="2110879" y="42735"/>
                    </a:lnTo>
                    <a:lnTo>
                      <a:pt x="2111591" y="42125"/>
                    </a:lnTo>
                    <a:lnTo>
                      <a:pt x="2111527" y="41770"/>
                    </a:lnTo>
                    <a:lnTo>
                      <a:pt x="2104898" y="28575"/>
                    </a:lnTo>
                    <a:lnTo>
                      <a:pt x="2106498" y="29108"/>
                    </a:lnTo>
                    <a:lnTo>
                      <a:pt x="2112429" y="40068"/>
                    </a:lnTo>
                    <a:lnTo>
                      <a:pt x="2112429" y="25133"/>
                    </a:lnTo>
                    <a:lnTo>
                      <a:pt x="2109482" y="23190"/>
                    </a:lnTo>
                    <a:lnTo>
                      <a:pt x="2112073" y="28956"/>
                    </a:lnTo>
                    <a:lnTo>
                      <a:pt x="2111476" y="28867"/>
                    </a:lnTo>
                    <a:lnTo>
                      <a:pt x="2108771" y="22733"/>
                    </a:lnTo>
                    <a:lnTo>
                      <a:pt x="2105926" y="20878"/>
                    </a:lnTo>
                    <a:lnTo>
                      <a:pt x="2105926" y="28054"/>
                    </a:lnTo>
                    <a:lnTo>
                      <a:pt x="2104529" y="27851"/>
                    </a:lnTo>
                    <a:lnTo>
                      <a:pt x="2103678" y="26174"/>
                    </a:lnTo>
                    <a:lnTo>
                      <a:pt x="2103678" y="27724"/>
                    </a:lnTo>
                    <a:lnTo>
                      <a:pt x="2103132" y="27647"/>
                    </a:lnTo>
                    <a:lnTo>
                      <a:pt x="2098408" y="17487"/>
                    </a:lnTo>
                    <a:lnTo>
                      <a:pt x="2098802" y="17576"/>
                    </a:lnTo>
                    <a:lnTo>
                      <a:pt x="2103678" y="27724"/>
                    </a:lnTo>
                    <a:lnTo>
                      <a:pt x="2103678" y="26174"/>
                    </a:lnTo>
                    <a:lnTo>
                      <a:pt x="2099411" y="17703"/>
                    </a:lnTo>
                    <a:lnTo>
                      <a:pt x="2100414" y="17919"/>
                    </a:lnTo>
                    <a:lnTo>
                      <a:pt x="2105926" y="28054"/>
                    </a:lnTo>
                    <a:lnTo>
                      <a:pt x="2105926" y="20878"/>
                    </a:lnTo>
                    <a:lnTo>
                      <a:pt x="2101900" y="18224"/>
                    </a:lnTo>
                    <a:lnTo>
                      <a:pt x="2102599" y="18364"/>
                    </a:lnTo>
                    <a:lnTo>
                      <a:pt x="2107234" y="19265"/>
                    </a:lnTo>
                    <a:lnTo>
                      <a:pt x="2108771" y="22733"/>
                    </a:lnTo>
                    <a:lnTo>
                      <a:pt x="2109482" y="23190"/>
                    </a:lnTo>
                    <a:lnTo>
                      <a:pt x="2107742" y="19367"/>
                    </a:lnTo>
                    <a:lnTo>
                      <a:pt x="2109990" y="19799"/>
                    </a:lnTo>
                    <a:lnTo>
                      <a:pt x="2118576" y="21386"/>
                    </a:lnTo>
                    <a:lnTo>
                      <a:pt x="2125827" y="22402"/>
                    </a:lnTo>
                    <a:lnTo>
                      <a:pt x="2129586" y="27368"/>
                    </a:lnTo>
                    <a:lnTo>
                      <a:pt x="2135657" y="27368"/>
                    </a:lnTo>
                    <a:lnTo>
                      <a:pt x="2133955" y="23520"/>
                    </a:lnTo>
                    <a:lnTo>
                      <a:pt x="2135924" y="23799"/>
                    </a:lnTo>
                    <a:lnTo>
                      <a:pt x="2142540" y="27368"/>
                    </a:lnTo>
                    <a:lnTo>
                      <a:pt x="2153526" y="35026"/>
                    </a:lnTo>
                    <a:lnTo>
                      <a:pt x="2153526" y="7785"/>
                    </a:lnTo>
                    <a:lnTo>
                      <a:pt x="2104263" y="3454"/>
                    </a:lnTo>
                    <a:lnTo>
                      <a:pt x="2099906" y="1968"/>
                    </a:lnTo>
                    <a:lnTo>
                      <a:pt x="2099983" y="2159"/>
                    </a:lnTo>
                    <a:lnTo>
                      <a:pt x="2102104" y="3263"/>
                    </a:lnTo>
                    <a:lnTo>
                      <a:pt x="2100402" y="3111"/>
                    </a:lnTo>
                    <a:lnTo>
                      <a:pt x="2099983" y="2159"/>
                    </a:lnTo>
                    <a:lnTo>
                      <a:pt x="2099614" y="1968"/>
                    </a:lnTo>
                    <a:lnTo>
                      <a:pt x="2100097" y="3086"/>
                    </a:lnTo>
                    <a:lnTo>
                      <a:pt x="2094826" y="2628"/>
                    </a:lnTo>
                    <a:lnTo>
                      <a:pt x="2094826" y="11353"/>
                    </a:lnTo>
                    <a:lnTo>
                      <a:pt x="2073427" y="9728"/>
                    </a:lnTo>
                    <a:lnTo>
                      <a:pt x="2073427" y="28778"/>
                    </a:lnTo>
                    <a:lnTo>
                      <a:pt x="2072817" y="30619"/>
                    </a:lnTo>
                    <a:lnTo>
                      <a:pt x="2073122" y="29527"/>
                    </a:lnTo>
                    <a:lnTo>
                      <a:pt x="2073427" y="28778"/>
                    </a:lnTo>
                    <a:lnTo>
                      <a:pt x="2073427" y="9728"/>
                    </a:lnTo>
                    <a:lnTo>
                      <a:pt x="2073198" y="9702"/>
                    </a:lnTo>
                    <a:lnTo>
                      <a:pt x="2073668" y="7835"/>
                    </a:lnTo>
                    <a:lnTo>
                      <a:pt x="2094826" y="11353"/>
                    </a:lnTo>
                    <a:lnTo>
                      <a:pt x="2094826" y="2628"/>
                    </a:lnTo>
                    <a:lnTo>
                      <a:pt x="2069820" y="419"/>
                    </a:lnTo>
                    <a:lnTo>
                      <a:pt x="2069820" y="23228"/>
                    </a:lnTo>
                    <a:lnTo>
                      <a:pt x="2068830" y="29794"/>
                    </a:lnTo>
                    <a:lnTo>
                      <a:pt x="2068995" y="29210"/>
                    </a:lnTo>
                    <a:lnTo>
                      <a:pt x="2068906" y="29552"/>
                    </a:lnTo>
                    <a:lnTo>
                      <a:pt x="2069655" y="27254"/>
                    </a:lnTo>
                    <a:lnTo>
                      <a:pt x="2068918" y="29527"/>
                    </a:lnTo>
                    <a:lnTo>
                      <a:pt x="2064423" y="47802"/>
                    </a:lnTo>
                    <a:lnTo>
                      <a:pt x="2063661" y="47536"/>
                    </a:lnTo>
                    <a:lnTo>
                      <a:pt x="2069630" y="23977"/>
                    </a:lnTo>
                    <a:lnTo>
                      <a:pt x="2069820" y="23228"/>
                    </a:lnTo>
                    <a:lnTo>
                      <a:pt x="2069820" y="419"/>
                    </a:lnTo>
                    <a:lnTo>
                      <a:pt x="2065121" y="0"/>
                    </a:lnTo>
                    <a:lnTo>
                      <a:pt x="2060232" y="27673"/>
                    </a:lnTo>
                    <a:lnTo>
                      <a:pt x="2060587" y="26314"/>
                    </a:lnTo>
                    <a:lnTo>
                      <a:pt x="2060270" y="27546"/>
                    </a:lnTo>
                    <a:lnTo>
                      <a:pt x="2060232" y="27673"/>
                    </a:lnTo>
                    <a:lnTo>
                      <a:pt x="2053336" y="54622"/>
                    </a:lnTo>
                    <a:lnTo>
                      <a:pt x="2086140" y="63449"/>
                    </a:lnTo>
                    <a:lnTo>
                      <a:pt x="2083193" y="65468"/>
                    </a:lnTo>
                    <a:lnTo>
                      <a:pt x="2089962" y="71323"/>
                    </a:lnTo>
                    <a:lnTo>
                      <a:pt x="2095601" y="65989"/>
                    </a:lnTo>
                    <a:lnTo>
                      <a:pt x="2089975" y="71335"/>
                    </a:lnTo>
                    <a:lnTo>
                      <a:pt x="2097887" y="78168"/>
                    </a:lnTo>
                    <a:lnTo>
                      <a:pt x="2137841" y="78168"/>
                    </a:lnTo>
                    <a:lnTo>
                      <a:pt x="2136292" y="76936"/>
                    </a:lnTo>
                    <a:lnTo>
                      <a:pt x="2167026" y="85191"/>
                    </a:lnTo>
                    <a:lnTo>
                      <a:pt x="2129421" y="70586"/>
                    </a:lnTo>
                    <a:lnTo>
                      <a:pt x="2124468" y="67449"/>
                    </a:lnTo>
                    <a:lnTo>
                      <a:pt x="2128951" y="67919"/>
                    </a:lnTo>
                    <a:lnTo>
                      <a:pt x="2137765" y="70205"/>
                    </a:lnTo>
                    <a:lnTo>
                      <a:pt x="2146973" y="76377"/>
                    </a:lnTo>
                    <a:lnTo>
                      <a:pt x="2148954" y="77939"/>
                    </a:lnTo>
                    <a:lnTo>
                      <a:pt x="2148687" y="77533"/>
                    </a:lnTo>
                    <a:lnTo>
                      <a:pt x="2149652" y="78168"/>
                    </a:lnTo>
                    <a:lnTo>
                      <a:pt x="2151037" y="78168"/>
                    </a:lnTo>
                    <a:lnTo>
                      <a:pt x="2169630" y="85915"/>
                    </a:lnTo>
                    <a:lnTo>
                      <a:pt x="2167026" y="85191"/>
                    </a:lnTo>
                    <a:lnTo>
                      <a:pt x="2170074" y="86106"/>
                    </a:lnTo>
                    <a:lnTo>
                      <a:pt x="2181555" y="90868"/>
                    </a:lnTo>
                    <a:lnTo>
                      <a:pt x="2186800" y="90868"/>
                    </a:lnTo>
                    <a:lnTo>
                      <a:pt x="2192223" y="92316"/>
                    </a:lnTo>
                    <a:lnTo>
                      <a:pt x="2198776" y="93916"/>
                    </a:lnTo>
                    <a:lnTo>
                      <a:pt x="2187676" y="90868"/>
                    </a:lnTo>
                    <a:lnTo>
                      <a:pt x="2189340" y="90868"/>
                    </a:lnTo>
                    <a:lnTo>
                      <a:pt x="2198382" y="90868"/>
                    </a:lnTo>
                    <a:lnTo>
                      <a:pt x="2201113" y="90868"/>
                    </a:lnTo>
                    <a:lnTo>
                      <a:pt x="2181961" y="82296"/>
                    </a:lnTo>
                    <a:lnTo>
                      <a:pt x="2181961" y="86093"/>
                    </a:lnTo>
                    <a:lnTo>
                      <a:pt x="2154732" y="78168"/>
                    </a:lnTo>
                    <a:lnTo>
                      <a:pt x="2160460" y="78168"/>
                    </a:lnTo>
                    <a:lnTo>
                      <a:pt x="2169718" y="78168"/>
                    </a:lnTo>
                    <a:lnTo>
                      <a:pt x="2181961" y="86093"/>
                    </a:lnTo>
                    <a:lnTo>
                      <a:pt x="2181961" y="82296"/>
                    </a:lnTo>
                    <a:lnTo>
                      <a:pt x="2172779" y="78168"/>
                    </a:lnTo>
                    <a:lnTo>
                      <a:pt x="2207615" y="90868"/>
                    </a:lnTo>
                    <a:lnTo>
                      <a:pt x="2211120" y="90868"/>
                    </a:lnTo>
                    <a:lnTo>
                      <a:pt x="2267699" y="113436"/>
                    </a:lnTo>
                    <a:lnTo>
                      <a:pt x="2247747" y="107645"/>
                    </a:lnTo>
                    <a:lnTo>
                      <a:pt x="2222449" y="100507"/>
                    </a:lnTo>
                    <a:lnTo>
                      <a:pt x="2242743" y="107848"/>
                    </a:lnTo>
                    <a:lnTo>
                      <a:pt x="2270074" y="115747"/>
                    </a:lnTo>
                    <a:lnTo>
                      <a:pt x="2279688" y="119176"/>
                    </a:lnTo>
                    <a:lnTo>
                      <a:pt x="2274392" y="118516"/>
                    </a:lnTo>
                    <a:lnTo>
                      <a:pt x="2298128" y="127660"/>
                    </a:lnTo>
                    <a:lnTo>
                      <a:pt x="2300833" y="128968"/>
                    </a:lnTo>
                    <a:lnTo>
                      <a:pt x="2301557" y="128968"/>
                    </a:lnTo>
                    <a:lnTo>
                      <a:pt x="2312682" y="133248"/>
                    </a:lnTo>
                    <a:lnTo>
                      <a:pt x="2350897" y="148209"/>
                    </a:lnTo>
                    <a:lnTo>
                      <a:pt x="2384006" y="161455"/>
                    </a:lnTo>
                    <a:lnTo>
                      <a:pt x="2391384" y="167068"/>
                    </a:lnTo>
                    <a:lnTo>
                      <a:pt x="2397874" y="167068"/>
                    </a:lnTo>
                    <a:lnTo>
                      <a:pt x="2426944" y="178943"/>
                    </a:lnTo>
                    <a:lnTo>
                      <a:pt x="2418181" y="174332"/>
                    </a:lnTo>
                    <a:lnTo>
                      <a:pt x="2405278" y="168059"/>
                    </a:lnTo>
                    <a:lnTo>
                      <a:pt x="2403462" y="167068"/>
                    </a:lnTo>
                    <a:lnTo>
                      <a:pt x="2406370" y="167068"/>
                    </a:lnTo>
                    <a:lnTo>
                      <a:pt x="2408961" y="167944"/>
                    </a:lnTo>
                    <a:lnTo>
                      <a:pt x="2407005" y="167068"/>
                    </a:lnTo>
                    <a:lnTo>
                      <a:pt x="2417267" y="167068"/>
                    </a:lnTo>
                    <a:lnTo>
                      <a:pt x="2425992" y="170662"/>
                    </a:lnTo>
                    <a:lnTo>
                      <a:pt x="2433256" y="172580"/>
                    </a:lnTo>
                    <a:lnTo>
                      <a:pt x="2420366" y="167068"/>
                    </a:lnTo>
                    <a:lnTo>
                      <a:pt x="2429992" y="167068"/>
                    </a:lnTo>
                    <a:lnTo>
                      <a:pt x="2454529" y="179768"/>
                    </a:lnTo>
                    <a:lnTo>
                      <a:pt x="2473883" y="192468"/>
                    </a:lnTo>
                    <a:lnTo>
                      <a:pt x="2460790" y="192468"/>
                    </a:lnTo>
                    <a:lnTo>
                      <a:pt x="2435339" y="179768"/>
                    </a:lnTo>
                    <a:lnTo>
                      <a:pt x="2433243" y="179768"/>
                    </a:lnTo>
                    <a:lnTo>
                      <a:pt x="2481796" y="205168"/>
                    </a:lnTo>
                    <a:lnTo>
                      <a:pt x="2500045" y="210019"/>
                    </a:lnTo>
                    <a:lnTo>
                      <a:pt x="2489949" y="205168"/>
                    </a:lnTo>
                    <a:lnTo>
                      <a:pt x="2481478" y="192493"/>
                    </a:lnTo>
                    <a:lnTo>
                      <a:pt x="2465120" y="181864"/>
                    </a:lnTo>
                    <a:lnTo>
                      <a:pt x="2459571" y="179768"/>
                    </a:lnTo>
                    <a:lnTo>
                      <a:pt x="2430919" y="167068"/>
                    </a:lnTo>
                    <a:lnTo>
                      <a:pt x="2442387" y="167068"/>
                    </a:lnTo>
                    <a:lnTo>
                      <a:pt x="2465120" y="181864"/>
                    </a:lnTo>
                    <a:lnTo>
                      <a:pt x="2493327" y="192468"/>
                    </a:lnTo>
                    <a:lnTo>
                      <a:pt x="2489301" y="192468"/>
                    </a:lnTo>
                    <a:lnTo>
                      <a:pt x="2481465" y="192468"/>
                    </a:lnTo>
                    <a:lnTo>
                      <a:pt x="2499258" y="203669"/>
                    </a:lnTo>
                    <a:lnTo>
                      <a:pt x="2492667" y="196265"/>
                    </a:lnTo>
                    <a:lnTo>
                      <a:pt x="2519108" y="205168"/>
                    </a:lnTo>
                    <a:lnTo>
                      <a:pt x="2555367" y="217868"/>
                    </a:lnTo>
                    <a:lnTo>
                      <a:pt x="2572766" y="230568"/>
                    </a:lnTo>
                    <a:lnTo>
                      <a:pt x="2568562" y="230568"/>
                    </a:lnTo>
                    <a:lnTo>
                      <a:pt x="2586736" y="243268"/>
                    </a:lnTo>
                    <a:lnTo>
                      <a:pt x="2581465" y="243268"/>
                    </a:lnTo>
                    <a:lnTo>
                      <a:pt x="2561323" y="230568"/>
                    </a:lnTo>
                    <a:lnTo>
                      <a:pt x="2548458" y="222948"/>
                    </a:lnTo>
                    <a:lnTo>
                      <a:pt x="2560650" y="227571"/>
                    </a:lnTo>
                    <a:lnTo>
                      <a:pt x="2549969" y="217868"/>
                    </a:lnTo>
                    <a:lnTo>
                      <a:pt x="2545423" y="217868"/>
                    </a:lnTo>
                    <a:lnTo>
                      <a:pt x="2503449" y="205981"/>
                    </a:lnTo>
                    <a:lnTo>
                      <a:pt x="2529865" y="217868"/>
                    </a:lnTo>
                    <a:lnTo>
                      <a:pt x="2529586" y="217868"/>
                    </a:lnTo>
                    <a:lnTo>
                      <a:pt x="2576080" y="243268"/>
                    </a:lnTo>
                    <a:lnTo>
                      <a:pt x="2537320" y="243268"/>
                    </a:lnTo>
                    <a:lnTo>
                      <a:pt x="2515438" y="234251"/>
                    </a:lnTo>
                    <a:lnTo>
                      <a:pt x="2491308" y="224993"/>
                    </a:lnTo>
                    <a:lnTo>
                      <a:pt x="2467102" y="214960"/>
                    </a:lnTo>
                    <a:lnTo>
                      <a:pt x="2477605" y="219036"/>
                    </a:lnTo>
                    <a:lnTo>
                      <a:pt x="2468575" y="214960"/>
                    </a:lnTo>
                    <a:lnTo>
                      <a:pt x="2426830" y="196951"/>
                    </a:lnTo>
                    <a:lnTo>
                      <a:pt x="2380399" y="179705"/>
                    </a:lnTo>
                    <a:lnTo>
                      <a:pt x="2383879" y="179057"/>
                    </a:lnTo>
                    <a:lnTo>
                      <a:pt x="2434564" y="198907"/>
                    </a:lnTo>
                    <a:lnTo>
                      <a:pt x="2424557" y="193040"/>
                    </a:lnTo>
                    <a:lnTo>
                      <a:pt x="2452928" y="205232"/>
                    </a:lnTo>
                    <a:lnTo>
                      <a:pt x="2512822" y="229577"/>
                    </a:lnTo>
                    <a:lnTo>
                      <a:pt x="2536736" y="239801"/>
                    </a:lnTo>
                    <a:lnTo>
                      <a:pt x="2505557" y="224497"/>
                    </a:lnTo>
                    <a:lnTo>
                      <a:pt x="2480995" y="211721"/>
                    </a:lnTo>
                    <a:lnTo>
                      <a:pt x="2467292" y="203517"/>
                    </a:lnTo>
                    <a:lnTo>
                      <a:pt x="2468664" y="201968"/>
                    </a:lnTo>
                    <a:lnTo>
                      <a:pt x="2444661" y="193040"/>
                    </a:lnTo>
                    <a:lnTo>
                      <a:pt x="2434082" y="189103"/>
                    </a:lnTo>
                    <a:lnTo>
                      <a:pt x="2433815" y="189001"/>
                    </a:lnTo>
                    <a:lnTo>
                      <a:pt x="2420861" y="185585"/>
                    </a:lnTo>
                    <a:lnTo>
                      <a:pt x="2419350" y="187147"/>
                    </a:lnTo>
                    <a:lnTo>
                      <a:pt x="2418880" y="189103"/>
                    </a:lnTo>
                    <a:lnTo>
                      <a:pt x="2409012" y="186893"/>
                    </a:lnTo>
                    <a:lnTo>
                      <a:pt x="2387803" y="179057"/>
                    </a:lnTo>
                    <a:lnTo>
                      <a:pt x="2379332" y="175933"/>
                    </a:lnTo>
                    <a:lnTo>
                      <a:pt x="2320239" y="151574"/>
                    </a:lnTo>
                    <a:lnTo>
                      <a:pt x="2297976" y="147688"/>
                    </a:lnTo>
                    <a:lnTo>
                      <a:pt x="2285619" y="142341"/>
                    </a:lnTo>
                    <a:lnTo>
                      <a:pt x="2289314" y="142468"/>
                    </a:lnTo>
                    <a:lnTo>
                      <a:pt x="2289314" y="142341"/>
                    </a:lnTo>
                    <a:lnTo>
                      <a:pt x="2289391" y="141287"/>
                    </a:lnTo>
                    <a:lnTo>
                      <a:pt x="2266238" y="132016"/>
                    </a:lnTo>
                    <a:lnTo>
                      <a:pt x="2251506" y="127406"/>
                    </a:lnTo>
                    <a:lnTo>
                      <a:pt x="2216442" y="114325"/>
                    </a:lnTo>
                    <a:lnTo>
                      <a:pt x="2204148" y="110312"/>
                    </a:lnTo>
                    <a:lnTo>
                      <a:pt x="2204961" y="109816"/>
                    </a:lnTo>
                    <a:lnTo>
                      <a:pt x="2202802" y="108280"/>
                    </a:lnTo>
                    <a:lnTo>
                      <a:pt x="2194966" y="104813"/>
                    </a:lnTo>
                    <a:lnTo>
                      <a:pt x="2179142" y="98729"/>
                    </a:lnTo>
                    <a:lnTo>
                      <a:pt x="2178735" y="98577"/>
                    </a:lnTo>
                    <a:lnTo>
                      <a:pt x="2177491" y="98729"/>
                    </a:lnTo>
                    <a:lnTo>
                      <a:pt x="2175129" y="98640"/>
                    </a:lnTo>
                    <a:lnTo>
                      <a:pt x="2168969" y="97053"/>
                    </a:lnTo>
                    <a:lnTo>
                      <a:pt x="2160536" y="94157"/>
                    </a:lnTo>
                    <a:lnTo>
                      <a:pt x="2156333" y="92710"/>
                    </a:lnTo>
                    <a:lnTo>
                      <a:pt x="2159101" y="91541"/>
                    </a:lnTo>
                    <a:lnTo>
                      <a:pt x="2192629" y="102819"/>
                    </a:lnTo>
                    <a:lnTo>
                      <a:pt x="2189315" y="99669"/>
                    </a:lnTo>
                    <a:lnTo>
                      <a:pt x="2165921" y="91541"/>
                    </a:lnTo>
                    <a:lnTo>
                      <a:pt x="2163724" y="90779"/>
                    </a:lnTo>
                    <a:lnTo>
                      <a:pt x="2154517" y="87579"/>
                    </a:lnTo>
                    <a:lnTo>
                      <a:pt x="2148065" y="86144"/>
                    </a:lnTo>
                    <a:lnTo>
                      <a:pt x="2142502" y="84899"/>
                    </a:lnTo>
                    <a:lnTo>
                      <a:pt x="2140305" y="86144"/>
                    </a:lnTo>
                    <a:lnTo>
                      <a:pt x="2134984" y="85813"/>
                    </a:lnTo>
                    <a:lnTo>
                      <a:pt x="2137143" y="86017"/>
                    </a:lnTo>
                    <a:lnTo>
                      <a:pt x="2140458" y="87579"/>
                    </a:lnTo>
                    <a:lnTo>
                      <a:pt x="2148929" y="90779"/>
                    </a:lnTo>
                    <a:lnTo>
                      <a:pt x="2144153" y="89725"/>
                    </a:lnTo>
                    <a:lnTo>
                      <a:pt x="2137791" y="87553"/>
                    </a:lnTo>
                    <a:lnTo>
                      <a:pt x="2126272" y="83693"/>
                    </a:lnTo>
                    <a:lnTo>
                      <a:pt x="2123414" y="83515"/>
                    </a:lnTo>
                    <a:lnTo>
                      <a:pt x="2131504" y="86474"/>
                    </a:lnTo>
                    <a:lnTo>
                      <a:pt x="2139505" y="89230"/>
                    </a:lnTo>
                    <a:lnTo>
                      <a:pt x="2154669" y="94157"/>
                    </a:lnTo>
                    <a:lnTo>
                      <a:pt x="2151443" y="94081"/>
                    </a:lnTo>
                    <a:lnTo>
                      <a:pt x="2164981" y="100037"/>
                    </a:lnTo>
                    <a:lnTo>
                      <a:pt x="2185835" y="108419"/>
                    </a:lnTo>
                    <a:lnTo>
                      <a:pt x="2204516" y="115633"/>
                    </a:lnTo>
                    <a:lnTo>
                      <a:pt x="2245499" y="129794"/>
                    </a:lnTo>
                    <a:lnTo>
                      <a:pt x="2296325" y="148856"/>
                    </a:lnTo>
                    <a:lnTo>
                      <a:pt x="2399284" y="189471"/>
                    </a:lnTo>
                    <a:lnTo>
                      <a:pt x="2383510" y="183730"/>
                    </a:lnTo>
                    <a:lnTo>
                      <a:pt x="2389759" y="186969"/>
                    </a:lnTo>
                    <a:lnTo>
                      <a:pt x="2419477" y="199161"/>
                    </a:lnTo>
                    <a:lnTo>
                      <a:pt x="2445702" y="210197"/>
                    </a:lnTo>
                    <a:lnTo>
                      <a:pt x="2493010" y="230860"/>
                    </a:lnTo>
                    <a:lnTo>
                      <a:pt x="2520454" y="243268"/>
                    </a:lnTo>
                    <a:lnTo>
                      <a:pt x="2467292" y="243268"/>
                    </a:lnTo>
                    <a:lnTo>
                      <a:pt x="2420594" y="230568"/>
                    </a:lnTo>
                    <a:lnTo>
                      <a:pt x="2427313" y="230568"/>
                    </a:lnTo>
                    <a:lnTo>
                      <a:pt x="2401163" y="217868"/>
                    </a:lnTo>
                    <a:lnTo>
                      <a:pt x="2381783" y="217868"/>
                    </a:lnTo>
                    <a:lnTo>
                      <a:pt x="2384463" y="230568"/>
                    </a:lnTo>
                    <a:lnTo>
                      <a:pt x="2401062" y="230568"/>
                    </a:lnTo>
                    <a:lnTo>
                      <a:pt x="2402840" y="243268"/>
                    </a:lnTo>
                    <a:lnTo>
                      <a:pt x="2377579" y="230568"/>
                    </a:lnTo>
                    <a:lnTo>
                      <a:pt x="2380018" y="230568"/>
                    </a:lnTo>
                    <a:lnTo>
                      <a:pt x="2353995" y="217868"/>
                    </a:lnTo>
                    <a:lnTo>
                      <a:pt x="2338438" y="217868"/>
                    </a:lnTo>
                    <a:lnTo>
                      <a:pt x="2326703" y="205168"/>
                    </a:lnTo>
                    <a:lnTo>
                      <a:pt x="2299284" y="205168"/>
                    </a:lnTo>
                    <a:lnTo>
                      <a:pt x="2317254" y="217868"/>
                    </a:lnTo>
                    <a:lnTo>
                      <a:pt x="2276297" y="217868"/>
                    </a:lnTo>
                    <a:lnTo>
                      <a:pt x="2250478" y="205168"/>
                    </a:lnTo>
                    <a:lnTo>
                      <a:pt x="2191067" y="205168"/>
                    </a:lnTo>
                    <a:lnTo>
                      <a:pt x="2169490" y="192468"/>
                    </a:lnTo>
                    <a:lnTo>
                      <a:pt x="2160320" y="192468"/>
                    </a:lnTo>
                    <a:lnTo>
                      <a:pt x="2160320" y="230568"/>
                    </a:lnTo>
                    <a:lnTo>
                      <a:pt x="2102015" y="230568"/>
                    </a:lnTo>
                    <a:lnTo>
                      <a:pt x="2050808" y="217868"/>
                    </a:lnTo>
                    <a:lnTo>
                      <a:pt x="2124316" y="217868"/>
                    </a:lnTo>
                    <a:lnTo>
                      <a:pt x="2160320" y="230568"/>
                    </a:lnTo>
                    <a:lnTo>
                      <a:pt x="2160320" y="192468"/>
                    </a:lnTo>
                    <a:lnTo>
                      <a:pt x="2159393" y="192468"/>
                    </a:lnTo>
                    <a:lnTo>
                      <a:pt x="2150948" y="192468"/>
                    </a:lnTo>
                    <a:lnTo>
                      <a:pt x="1984311" y="192468"/>
                    </a:lnTo>
                    <a:lnTo>
                      <a:pt x="1926107" y="179768"/>
                    </a:lnTo>
                    <a:lnTo>
                      <a:pt x="1916798" y="179768"/>
                    </a:lnTo>
                    <a:lnTo>
                      <a:pt x="1916798" y="192468"/>
                    </a:lnTo>
                    <a:lnTo>
                      <a:pt x="1915071" y="205168"/>
                    </a:lnTo>
                    <a:lnTo>
                      <a:pt x="1902333" y="192468"/>
                    </a:lnTo>
                    <a:lnTo>
                      <a:pt x="1916798" y="192468"/>
                    </a:lnTo>
                    <a:lnTo>
                      <a:pt x="1916798" y="179768"/>
                    </a:lnTo>
                    <a:lnTo>
                      <a:pt x="1902167" y="179768"/>
                    </a:lnTo>
                    <a:lnTo>
                      <a:pt x="1902167" y="205168"/>
                    </a:lnTo>
                    <a:lnTo>
                      <a:pt x="1715262" y="205168"/>
                    </a:lnTo>
                    <a:lnTo>
                      <a:pt x="1715262" y="230568"/>
                    </a:lnTo>
                    <a:lnTo>
                      <a:pt x="1679790" y="230568"/>
                    </a:lnTo>
                    <a:lnTo>
                      <a:pt x="1713115" y="217868"/>
                    </a:lnTo>
                    <a:lnTo>
                      <a:pt x="1715262" y="230568"/>
                    </a:lnTo>
                    <a:lnTo>
                      <a:pt x="1715262" y="205168"/>
                    </a:lnTo>
                    <a:lnTo>
                      <a:pt x="1595196" y="205168"/>
                    </a:lnTo>
                    <a:lnTo>
                      <a:pt x="1634007" y="192468"/>
                    </a:lnTo>
                    <a:lnTo>
                      <a:pt x="1870265" y="192468"/>
                    </a:lnTo>
                    <a:lnTo>
                      <a:pt x="1902167" y="205168"/>
                    </a:lnTo>
                    <a:lnTo>
                      <a:pt x="1902167" y="179768"/>
                    </a:lnTo>
                    <a:lnTo>
                      <a:pt x="1623021" y="179768"/>
                    </a:lnTo>
                    <a:lnTo>
                      <a:pt x="1582762" y="192468"/>
                    </a:lnTo>
                    <a:lnTo>
                      <a:pt x="1556372" y="192468"/>
                    </a:lnTo>
                    <a:lnTo>
                      <a:pt x="1556372" y="205168"/>
                    </a:lnTo>
                    <a:lnTo>
                      <a:pt x="1526692" y="217868"/>
                    </a:lnTo>
                    <a:lnTo>
                      <a:pt x="1534261" y="205168"/>
                    </a:lnTo>
                    <a:lnTo>
                      <a:pt x="1556372" y="205168"/>
                    </a:lnTo>
                    <a:lnTo>
                      <a:pt x="1556372" y="192468"/>
                    </a:lnTo>
                    <a:lnTo>
                      <a:pt x="1537081" y="192468"/>
                    </a:lnTo>
                    <a:lnTo>
                      <a:pt x="1567345" y="179768"/>
                    </a:lnTo>
                    <a:lnTo>
                      <a:pt x="1531810" y="192468"/>
                    </a:lnTo>
                    <a:lnTo>
                      <a:pt x="1521231" y="192468"/>
                    </a:lnTo>
                    <a:lnTo>
                      <a:pt x="1492046" y="205168"/>
                    </a:lnTo>
                    <a:lnTo>
                      <a:pt x="1509445" y="205168"/>
                    </a:lnTo>
                    <a:lnTo>
                      <a:pt x="1506766" y="217868"/>
                    </a:lnTo>
                    <a:lnTo>
                      <a:pt x="1406271" y="217868"/>
                    </a:lnTo>
                    <a:lnTo>
                      <a:pt x="1442402" y="205168"/>
                    </a:lnTo>
                    <a:lnTo>
                      <a:pt x="1422933" y="205168"/>
                    </a:lnTo>
                    <a:lnTo>
                      <a:pt x="1442796" y="192468"/>
                    </a:lnTo>
                    <a:lnTo>
                      <a:pt x="1423174" y="192468"/>
                    </a:lnTo>
                    <a:lnTo>
                      <a:pt x="1390307" y="205168"/>
                    </a:lnTo>
                    <a:lnTo>
                      <a:pt x="1392161" y="205168"/>
                    </a:lnTo>
                    <a:lnTo>
                      <a:pt x="1383017" y="217868"/>
                    </a:lnTo>
                    <a:lnTo>
                      <a:pt x="1328470" y="217868"/>
                    </a:lnTo>
                    <a:lnTo>
                      <a:pt x="1350594" y="205168"/>
                    </a:lnTo>
                    <a:lnTo>
                      <a:pt x="1342847" y="205168"/>
                    </a:lnTo>
                    <a:lnTo>
                      <a:pt x="1319999" y="217868"/>
                    </a:lnTo>
                    <a:lnTo>
                      <a:pt x="1304734" y="217868"/>
                    </a:lnTo>
                    <a:lnTo>
                      <a:pt x="1313357" y="205168"/>
                    </a:lnTo>
                    <a:lnTo>
                      <a:pt x="1296073" y="217868"/>
                    </a:lnTo>
                    <a:lnTo>
                      <a:pt x="1299222" y="217868"/>
                    </a:lnTo>
                    <a:lnTo>
                      <a:pt x="1269911" y="230568"/>
                    </a:lnTo>
                    <a:lnTo>
                      <a:pt x="1241323" y="230568"/>
                    </a:lnTo>
                    <a:lnTo>
                      <a:pt x="1197140" y="243268"/>
                    </a:lnTo>
                    <a:lnTo>
                      <a:pt x="1243444" y="243268"/>
                    </a:lnTo>
                    <a:lnTo>
                      <a:pt x="1183716" y="255968"/>
                    </a:lnTo>
                    <a:lnTo>
                      <a:pt x="1125550" y="255968"/>
                    </a:lnTo>
                    <a:lnTo>
                      <a:pt x="1182128" y="243268"/>
                    </a:lnTo>
                    <a:lnTo>
                      <a:pt x="1197140" y="243268"/>
                    </a:lnTo>
                    <a:lnTo>
                      <a:pt x="1201534" y="230568"/>
                    </a:lnTo>
                    <a:lnTo>
                      <a:pt x="1229842" y="230568"/>
                    </a:lnTo>
                    <a:lnTo>
                      <a:pt x="1269847" y="217868"/>
                    </a:lnTo>
                    <a:lnTo>
                      <a:pt x="1220876" y="217868"/>
                    </a:lnTo>
                    <a:lnTo>
                      <a:pt x="1275575" y="205168"/>
                    </a:lnTo>
                    <a:lnTo>
                      <a:pt x="1274660" y="205168"/>
                    </a:lnTo>
                    <a:lnTo>
                      <a:pt x="1210614" y="217868"/>
                    </a:lnTo>
                    <a:lnTo>
                      <a:pt x="1176794" y="217868"/>
                    </a:lnTo>
                    <a:lnTo>
                      <a:pt x="1141082" y="230568"/>
                    </a:lnTo>
                    <a:lnTo>
                      <a:pt x="1122413" y="230568"/>
                    </a:lnTo>
                    <a:lnTo>
                      <a:pt x="1113751" y="243268"/>
                    </a:lnTo>
                    <a:lnTo>
                      <a:pt x="1023797" y="243268"/>
                    </a:lnTo>
                    <a:lnTo>
                      <a:pt x="995197" y="255968"/>
                    </a:lnTo>
                    <a:lnTo>
                      <a:pt x="1009459" y="255968"/>
                    </a:lnTo>
                    <a:lnTo>
                      <a:pt x="972667" y="268668"/>
                    </a:lnTo>
                    <a:lnTo>
                      <a:pt x="997051" y="268668"/>
                    </a:lnTo>
                    <a:lnTo>
                      <a:pt x="1049782" y="255968"/>
                    </a:lnTo>
                    <a:lnTo>
                      <a:pt x="1124077" y="255968"/>
                    </a:lnTo>
                    <a:lnTo>
                      <a:pt x="1072972" y="268668"/>
                    </a:lnTo>
                    <a:lnTo>
                      <a:pt x="1023035" y="268668"/>
                    </a:lnTo>
                    <a:lnTo>
                      <a:pt x="971334" y="281368"/>
                    </a:lnTo>
                    <a:lnTo>
                      <a:pt x="944918" y="287324"/>
                    </a:lnTo>
                    <a:lnTo>
                      <a:pt x="930084" y="292849"/>
                    </a:lnTo>
                    <a:lnTo>
                      <a:pt x="934059" y="289763"/>
                    </a:lnTo>
                    <a:lnTo>
                      <a:pt x="914958" y="294068"/>
                    </a:lnTo>
                    <a:lnTo>
                      <a:pt x="884847" y="294068"/>
                    </a:lnTo>
                    <a:lnTo>
                      <a:pt x="854456" y="305562"/>
                    </a:lnTo>
                    <a:lnTo>
                      <a:pt x="853262" y="306768"/>
                    </a:lnTo>
                    <a:lnTo>
                      <a:pt x="851992" y="306768"/>
                    </a:lnTo>
                    <a:lnTo>
                      <a:pt x="853376" y="305968"/>
                    </a:lnTo>
                    <a:lnTo>
                      <a:pt x="851255" y="306768"/>
                    </a:lnTo>
                    <a:lnTo>
                      <a:pt x="855205" y="304800"/>
                    </a:lnTo>
                    <a:lnTo>
                      <a:pt x="854964" y="305054"/>
                    </a:lnTo>
                    <a:lnTo>
                      <a:pt x="856526" y="304139"/>
                    </a:lnTo>
                    <a:lnTo>
                      <a:pt x="876744" y="294068"/>
                    </a:lnTo>
                    <a:lnTo>
                      <a:pt x="873925" y="294068"/>
                    </a:lnTo>
                    <a:lnTo>
                      <a:pt x="865784" y="294068"/>
                    </a:lnTo>
                    <a:lnTo>
                      <a:pt x="863244" y="296646"/>
                    </a:lnTo>
                    <a:lnTo>
                      <a:pt x="718248" y="332168"/>
                    </a:lnTo>
                    <a:lnTo>
                      <a:pt x="670661" y="344868"/>
                    </a:lnTo>
                    <a:lnTo>
                      <a:pt x="627634" y="344868"/>
                    </a:lnTo>
                    <a:lnTo>
                      <a:pt x="624789" y="345846"/>
                    </a:lnTo>
                    <a:lnTo>
                      <a:pt x="624789" y="370268"/>
                    </a:lnTo>
                    <a:lnTo>
                      <a:pt x="617778" y="373329"/>
                    </a:lnTo>
                    <a:lnTo>
                      <a:pt x="620953" y="370268"/>
                    </a:lnTo>
                    <a:lnTo>
                      <a:pt x="624789" y="370268"/>
                    </a:lnTo>
                    <a:lnTo>
                      <a:pt x="624789" y="345846"/>
                    </a:lnTo>
                    <a:lnTo>
                      <a:pt x="616407" y="348729"/>
                    </a:lnTo>
                    <a:lnTo>
                      <a:pt x="616407" y="371259"/>
                    </a:lnTo>
                    <a:lnTo>
                      <a:pt x="609168" y="377088"/>
                    </a:lnTo>
                    <a:lnTo>
                      <a:pt x="606386" y="378307"/>
                    </a:lnTo>
                    <a:lnTo>
                      <a:pt x="616407" y="371259"/>
                    </a:lnTo>
                    <a:lnTo>
                      <a:pt x="616407" y="348729"/>
                    </a:lnTo>
                    <a:lnTo>
                      <a:pt x="590613" y="357568"/>
                    </a:lnTo>
                    <a:lnTo>
                      <a:pt x="593737" y="357568"/>
                    </a:lnTo>
                    <a:lnTo>
                      <a:pt x="583501" y="370268"/>
                    </a:lnTo>
                    <a:lnTo>
                      <a:pt x="545198" y="370268"/>
                    </a:lnTo>
                    <a:lnTo>
                      <a:pt x="562825" y="357568"/>
                    </a:lnTo>
                    <a:lnTo>
                      <a:pt x="556463" y="357568"/>
                    </a:lnTo>
                    <a:lnTo>
                      <a:pt x="543242" y="370268"/>
                    </a:lnTo>
                    <a:lnTo>
                      <a:pt x="542937" y="370268"/>
                    </a:lnTo>
                    <a:lnTo>
                      <a:pt x="530860" y="382968"/>
                    </a:lnTo>
                    <a:lnTo>
                      <a:pt x="526288" y="382968"/>
                    </a:lnTo>
                    <a:lnTo>
                      <a:pt x="527621" y="370268"/>
                    </a:lnTo>
                    <a:lnTo>
                      <a:pt x="522439" y="370268"/>
                    </a:lnTo>
                    <a:lnTo>
                      <a:pt x="514070" y="382968"/>
                    </a:lnTo>
                    <a:lnTo>
                      <a:pt x="505193" y="382968"/>
                    </a:lnTo>
                    <a:lnTo>
                      <a:pt x="499808" y="386918"/>
                    </a:lnTo>
                    <a:lnTo>
                      <a:pt x="499808" y="408368"/>
                    </a:lnTo>
                    <a:lnTo>
                      <a:pt x="491197" y="421068"/>
                    </a:lnTo>
                    <a:lnTo>
                      <a:pt x="479628" y="421068"/>
                    </a:lnTo>
                    <a:lnTo>
                      <a:pt x="453999" y="433768"/>
                    </a:lnTo>
                    <a:lnTo>
                      <a:pt x="436105" y="433768"/>
                    </a:lnTo>
                    <a:lnTo>
                      <a:pt x="457619" y="421068"/>
                    </a:lnTo>
                    <a:lnTo>
                      <a:pt x="477037" y="421068"/>
                    </a:lnTo>
                    <a:lnTo>
                      <a:pt x="493280" y="408368"/>
                    </a:lnTo>
                    <a:lnTo>
                      <a:pt x="499808" y="408368"/>
                    </a:lnTo>
                    <a:lnTo>
                      <a:pt x="499808" y="386918"/>
                    </a:lnTo>
                    <a:lnTo>
                      <a:pt x="487845" y="395668"/>
                    </a:lnTo>
                    <a:lnTo>
                      <a:pt x="468401" y="395668"/>
                    </a:lnTo>
                    <a:lnTo>
                      <a:pt x="446709" y="408368"/>
                    </a:lnTo>
                    <a:lnTo>
                      <a:pt x="435571" y="414248"/>
                    </a:lnTo>
                    <a:lnTo>
                      <a:pt x="435571" y="434073"/>
                    </a:lnTo>
                    <a:lnTo>
                      <a:pt x="422592" y="446468"/>
                    </a:lnTo>
                    <a:lnTo>
                      <a:pt x="413562" y="446468"/>
                    </a:lnTo>
                    <a:lnTo>
                      <a:pt x="435571" y="434073"/>
                    </a:lnTo>
                    <a:lnTo>
                      <a:pt x="435571" y="414248"/>
                    </a:lnTo>
                    <a:lnTo>
                      <a:pt x="422630" y="421068"/>
                    </a:lnTo>
                    <a:lnTo>
                      <a:pt x="424345" y="421068"/>
                    </a:lnTo>
                    <a:lnTo>
                      <a:pt x="388315" y="433768"/>
                    </a:lnTo>
                    <a:lnTo>
                      <a:pt x="352907" y="459168"/>
                    </a:lnTo>
                    <a:lnTo>
                      <a:pt x="353618" y="455714"/>
                    </a:lnTo>
                    <a:lnTo>
                      <a:pt x="350862" y="459168"/>
                    </a:lnTo>
                    <a:lnTo>
                      <a:pt x="340829" y="459168"/>
                    </a:lnTo>
                    <a:lnTo>
                      <a:pt x="330847" y="471868"/>
                    </a:lnTo>
                    <a:lnTo>
                      <a:pt x="320497" y="471868"/>
                    </a:lnTo>
                    <a:lnTo>
                      <a:pt x="307936" y="484568"/>
                    </a:lnTo>
                    <a:lnTo>
                      <a:pt x="309130" y="473494"/>
                    </a:lnTo>
                    <a:lnTo>
                      <a:pt x="313359" y="471868"/>
                    </a:lnTo>
                    <a:lnTo>
                      <a:pt x="347395" y="446468"/>
                    </a:lnTo>
                    <a:lnTo>
                      <a:pt x="382143" y="433768"/>
                    </a:lnTo>
                    <a:lnTo>
                      <a:pt x="357784" y="433768"/>
                    </a:lnTo>
                    <a:lnTo>
                      <a:pt x="344119" y="446468"/>
                    </a:lnTo>
                    <a:lnTo>
                      <a:pt x="343916" y="446468"/>
                    </a:lnTo>
                    <a:lnTo>
                      <a:pt x="351332" y="433768"/>
                    </a:lnTo>
                    <a:lnTo>
                      <a:pt x="365823" y="421068"/>
                    </a:lnTo>
                    <a:lnTo>
                      <a:pt x="381114" y="414134"/>
                    </a:lnTo>
                    <a:lnTo>
                      <a:pt x="380466" y="414502"/>
                    </a:lnTo>
                    <a:lnTo>
                      <a:pt x="384314" y="412673"/>
                    </a:lnTo>
                    <a:lnTo>
                      <a:pt x="393788" y="408368"/>
                    </a:lnTo>
                    <a:lnTo>
                      <a:pt x="394563" y="408368"/>
                    </a:lnTo>
                    <a:lnTo>
                      <a:pt x="392506" y="414820"/>
                    </a:lnTo>
                    <a:lnTo>
                      <a:pt x="399478" y="408368"/>
                    </a:lnTo>
                    <a:lnTo>
                      <a:pt x="406628" y="408368"/>
                    </a:lnTo>
                    <a:lnTo>
                      <a:pt x="398780" y="421068"/>
                    </a:lnTo>
                    <a:lnTo>
                      <a:pt x="403898" y="421068"/>
                    </a:lnTo>
                    <a:lnTo>
                      <a:pt x="416128" y="408368"/>
                    </a:lnTo>
                    <a:lnTo>
                      <a:pt x="421170" y="408368"/>
                    </a:lnTo>
                    <a:lnTo>
                      <a:pt x="427024" y="403491"/>
                    </a:lnTo>
                    <a:lnTo>
                      <a:pt x="423075" y="408368"/>
                    </a:lnTo>
                    <a:lnTo>
                      <a:pt x="428777" y="408368"/>
                    </a:lnTo>
                    <a:lnTo>
                      <a:pt x="441706" y="395668"/>
                    </a:lnTo>
                    <a:lnTo>
                      <a:pt x="454977" y="395668"/>
                    </a:lnTo>
                    <a:lnTo>
                      <a:pt x="463232" y="382968"/>
                    </a:lnTo>
                    <a:lnTo>
                      <a:pt x="477532" y="382968"/>
                    </a:lnTo>
                    <a:lnTo>
                      <a:pt x="457898" y="395668"/>
                    </a:lnTo>
                    <a:lnTo>
                      <a:pt x="464007" y="395668"/>
                    </a:lnTo>
                    <a:lnTo>
                      <a:pt x="490118" y="382968"/>
                    </a:lnTo>
                    <a:lnTo>
                      <a:pt x="479780" y="382968"/>
                    </a:lnTo>
                    <a:lnTo>
                      <a:pt x="496976" y="370268"/>
                    </a:lnTo>
                    <a:lnTo>
                      <a:pt x="518807" y="370268"/>
                    </a:lnTo>
                    <a:lnTo>
                      <a:pt x="543737" y="357568"/>
                    </a:lnTo>
                    <a:lnTo>
                      <a:pt x="570217" y="344868"/>
                    </a:lnTo>
                    <a:lnTo>
                      <a:pt x="596734" y="344868"/>
                    </a:lnTo>
                    <a:lnTo>
                      <a:pt x="621626" y="332168"/>
                    </a:lnTo>
                    <a:lnTo>
                      <a:pt x="631266" y="332168"/>
                    </a:lnTo>
                    <a:lnTo>
                      <a:pt x="620064" y="336486"/>
                    </a:lnTo>
                    <a:lnTo>
                      <a:pt x="636549" y="332244"/>
                    </a:lnTo>
                    <a:lnTo>
                      <a:pt x="636879" y="332168"/>
                    </a:lnTo>
                    <a:lnTo>
                      <a:pt x="660158" y="332168"/>
                    </a:lnTo>
                    <a:lnTo>
                      <a:pt x="675728" y="323850"/>
                    </a:lnTo>
                    <a:lnTo>
                      <a:pt x="680275" y="322948"/>
                    </a:lnTo>
                    <a:lnTo>
                      <a:pt x="684352" y="323278"/>
                    </a:lnTo>
                    <a:lnTo>
                      <a:pt x="704519" y="318338"/>
                    </a:lnTo>
                    <a:lnTo>
                      <a:pt x="725982" y="313855"/>
                    </a:lnTo>
                    <a:lnTo>
                      <a:pt x="745350" y="310032"/>
                    </a:lnTo>
                    <a:lnTo>
                      <a:pt x="759193" y="307086"/>
                    </a:lnTo>
                    <a:lnTo>
                      <a:pt x="741527" y="309816"/>
                    </a:lnTo>
                    <a:lnTo>
                      <a:pt x="744728" y="308140"/>
                    </a:lnTo>
                    <a:lnTo>
                      <a:pt x="749871" y="306768"/>
                    </a:lnTo>
                    <a:lnTo>
                      <a:pt x="757910" y="306768"/>
                    </a:lnTo>
                    <a:lnTo>
                      <a:pt x="763727" y="303149"/>
                    </a:lnTo>
                    <a:lnTo>
                      <a:pt x="781596" y="298767"/>
                    </a:lnTo>
                    <a:lnTo>
                      <a:pt x="791933" y="297446"/>
                    </a:lnTo>
                    <a:lnTo>
                      <a:pt x="791679" y="298373"/>
                    </a:lnTo>
                    <a:lnTo>
                      <a:pt x="790740" y="299377"/>
                    </a:lnTo>
                    <a:lnTo>
                      <a:pt x="799084" y="298272"/>
                    </a:lnTo>
                    <a:lnTo>
                      <a:pt x="820369" y="294068"/>
                    </a:lnTo>
                    <a:lnTo>
                      <a:pt x="827112" y="294068"/>
                    </a:lnTo>
                    <a:lnTo>
                      <a:pt x="827278" y="294043"/>
                    </a:lnTo>
                    <a:lnTo>
                      <a:pt x="831189" y="291934"/>
                    </a:lnTo>
                    <a:lnTo>
                      <a:pt x="842632" y="289674"/>
                    </a:lnTo>
                    <a:lnTo>
                      <a:pt x="857186" y="286943"/>
                    </a:lnTo>
                    <a:lnTo>
                      <a:pt x="832116" y="291439"/>
                    </a:lnTo>
                    <a:lnTo>
                      <a:pt x="850785" y="281368"/>
                    </a:lnTo>
                    <a:lnTo>
                      <a:pt x="855776" y="281368"/>
                    </a:lnTo>
                    <a:lnTo>
                      <a:pt x="857491" y="268668"/>
                    </a:lnTo>
                    <a:lnTo>
                      <a:pt x="836231" y="281368"/>
                    </a:lnTo>
                    <a:lnTo>
                      <a:pt x="829741" y="281368"/>
                    </a:lnTo>
                    <a:lnTo>
                      <a:pt x="817397" y="286956"/>
                    </a:lnTo>
                    <a:lnTo>
                      <a:pt x="817397" y="294068"/>
                    </a:lnTo>
                    <a:lnTo>
                      <a:pt x="806411" y="296037"/>
                    </a:lnTo>
                    <a:lnTo>
                      <a:pt x="811453" y="294068"/>
                    </a:lnTo>
                    <a:lnTo>
                      <a:pt x="817397" y="294068"/>
                    </a:lnTo>
                    <a:lnTo>
                      <a:pt x="817397" y="286956"/>
                    </a:lnTo>
                    <a:lnTo>
                      <a:pt x="801662" y="294068"/>
                    </a:lnTo>
                    <a:lnTo>
                      <a:pt x="803529" y="294068"/>
                    </a:lnTo>
                    <a:lnTo>
                      <a:pt x="781824" y="298488"/>
                    </a:lnTo>
                    <a:lnTo>
                      <a:pt x="770801" y="299732"/>
                    </a:lnTo>
                    <a:lnTo>
                      <a:pt x="769518" y="299554"/>
                    </a:lnTo>
                    <a:lnTo>
                      <a:pt x="778332" y="294068"/>
                    </a:lnTo>
                    <a:lnTo>
                      <a:pt x="793572" y="294068"/>
                    </a:lnTo>
                    <a:lnTo>
                      <a:pt x="804875" y="281368"/>
                    </a:lnTo>
                    <a:lnTo>
                      <a:pt x="809917" y="281368"/>
                    </a:lnTo>
                    <a:lnTo>
                      <a:pt x="835164" y="268668"/>
                    </a:lnTo>
                    <a:lnTo>
                      <a:pt x="823747" y="268668"/>
                    </a:lnTo>
                    <a:lnTo>
                      <a:pt x="783640" y="281368"/>
                    </a:lnTo>
                    <a:lnTo>
                      <a:pt x="785431" y="281368"/>
                    </a:lnTo>
                    <a:lnTo>
                      <a:pt x="772541" y="294068"/>
                    </a:lnTo>
                    <a:lnTo>
                      <a:pt x="763676" y="294068"/>
                    </a:lnTo>
                    <a:lnTo>
                      <a:pt x="770978" y="285305"/>
                    </a:lnTo>
                    <a:lnTo>
                      <a:pt x="742759" y="294068"/>
                    </a:lnTo>
                    <a:lnTo>
                      <a:pt x="730821" y="294068"/>
                    </a:lnTo>
                    <a:lnTo>
                      <a:pt x="730821" y="306768"/>
                    </a:lnTo>
                    <a:lnTo>
                      <a:pt x="720813" y="309067"/>
                    </a:lnTo>
                    <a:lnTo>
                      <a:pt x="724128" y="307975"/>
                    </a:lnTo>
                    <a:lnTo>
                      <a:pt x="726960" y="306768"/>
                    </a:lnTo>
                    <a:lnTo>
                      <a:pt x="730821" y="306768"/>
                    </a:lnTo>
                    <a:lnTo>
                      <a:pt x="730821" y="294068"/>
                    </a:lnTo>
                    <a:lnTo>
                      <a:pt x="726605" y="294068"/>
                    </a:lnTo>
                    <a:lnTo>
                      <a:pt x="726605" y="306768"/>
                    </a:lnTo>
                    <a:lnTo>
                      <a:pt x="710857" y="310769"/>
                    </a:lnTo>
                    <a:lnTo>
                      <a:pt x="717296" y="306768"/>
                    </a:lnTo>
                    <a:lnTo>
                      <a:pt x="726605" y="306768"/>
                    </a:lnTo>
                    <a:lnTo>
                      <a:pt x="726605" y="294068"/>
                    </a:lnTo>
                    <a:lnTo>
                      <a:pt x="702665" y="294068"/>
                    </a:lnTo>
                    <a:lnTo>
                      <a:pt x="688162" y="298958"/>
                    </a:lnTo>
                    <a:lnTo>
                      <a:pt x="690638" y="294068"/>
                    </a:lnTo>
                    <a:lnTo>
                      <a:pt x="657415" y="306768"/>
                    </a:lnTo>
                    <a:lnTo>
                      <a:pt x="632955" y="306768"/>
                    </a:lnTo>
                    <a:lnTo>
                      <a:pt x="615022" y="319468"/>
                    </a:lnTo>
                    <a:lnTo>
                      <a:pt x="601383" y="319468"/>
                    </a:lnTo>
                    <a:lnTo>
                      <a:pt x="589876" y="332168"/>
                    </a:lnTo>
                    <a:lnTo>
                      <a:pt x="578218" y="332168"/>
                    </a:lnTo>
                    <a:lnTo>
                      <a:pt x="564235" y="344868"/>
                    </a:lnTo>
                    <a:lnTo>
                      <a:pt x="538962" y="344868"/>
                    </a:lnTo>
                    <a:lnTo>
                      <a:pt x="522465" y="357568"/>
                    </a:lnTo>
                    <a:lnTo>
                      <a:pt x="489915" y="357568"/>
                    </a:lnTo>
                    <a:lnTo>
                      <a:pt x="478993" y="370268"/>
                    </a:lnTo>
                    <a:lnTo>
                      <a:pt x="415366" y="395668"/>
                    </a:lnTo>
                    <a:lnTo>
                      <a:pt x="380619" y="408368"/>
                    </a:lnTo>
                    <a:lnTo>
                      <a:pt x="339585" y="433768"/>
                    </a:lnTo>
                    <a:lnTo>
                      <a:pt x="312750" y="433768"/>
                    </a:lnTo>
                    <a:lnTo>
                      <a:pt x="306768" y="446468"/>
                    </a:lnTo>
                    <a:lnTo>
                      <a:pt x="290830" y="446468"/>
                    </a:lnTo>
                    <a:lnTo>
                      <a:pt x="284137" y="459168"/>
                    </a:lnTo>
                    <a:lnTo>
                      <a:pt x="272084" y="459168"/>
                    </a:lnTo>
                    <a:lnTo>
                      <a:pt x="266166" y="471868"/>
                    </a:lnTo>
                    <a:lnTo>
                      <a:pt x="253276" y="471868"/>
                    </a:lnTo>
                    <a:lnTo>
                      <a:pt x="246087" y="484568"/>
                    </a:lnTo>
                    <a:lnTo>
                      <a:pt x="238810" y="484568"/>
                    </a:lnTo>
                    <a:lnTo>
                      <a:pt x="224243" y="497268"/>
                    </a:lnTo>
                    <a:lnTo>
                      <a:pt x="216954" y="497268"/>
                    </a:lnTo>
                    <a:lnTo>
                      <a:pt x="209778" y="509968"/>
                    </a:lnTo>
                    <a:lnTo>
                      <a:pt x="202857" y="509968"/>
                    </a:lnTo>
                    <a:lnTo>
                      <a:pt x="189445" y="522668"/>
                    </a:lnTo>
                    <a:lnTo>
                      <a:pt x="177253" y="535368"/>
                    </a:lnTo>
                    <a:lnTo>
                      <a:pt x="166458" y="548068"/>
                    </a:lnTo>
                    <a:lnTo>
                      <a:pt x="161582" y="548068"/>
                    </a:lnTo>
                    <a:lnTo>
                      <a:pt x="141071" y="560768"/>
                    </a:lnTo>
                    <a:lnTo>
                      <a:pt x="133858" y="573468"/>
                    </a:lnTo>
                    <a:lnTo>
                      <a:pt x="138226" y="573468"/>
                    </a:lnTo>
                    <a:lnTo>
                      <a:pt x="130390" y="586168"/>
                    </a:lnTo>
                    <a:lnTo>
                      <a:pt x="121196" y="586168"/>
                    </a:lnTo>
                    <a:lnTo>
                      <a:pt x="106578" y="611568"/>
                    </a:lnTo>
                    <a:lnTo>
                      <a:pt x="93027" y="624268"/>
                    </a:lnTo>
                    <a:lnTo>
                      <a:pt x="80162" y="649668"/>
                    </a:lnTo>
                    <a:lnTo>
                      <a:pt x="67614" y="675068"/>
                    </a:lnTo>
                    <a:lnTo>
                      <a:pt x="57924" y="685165"/>
                    </a:lnTo>
                    <a:lnTo>
                      <a:pt x="59258" y="675068"/>
                    </a:lnTo>
                    <a:lnTo>
                      <a:pt x="55943" y="687235"/>
                    </a:lnTo>
                    <a:lnTo>
                      <a:pt x="57645" y="687235"/>
                    </a:lnTo>
                    <a:lnTo>
                      <a:pt x="78193" y="687235"/>
                    </a:lnTo>
                    <a:lnTo>
                      <a:pt x="82537" y="675068"/>
                    </a:lnTo>
                    <a:lnTo>
                      <a:pt x="82105" y="675068"/>
                    </a:lnTo>
                    <a:lnTo>
                      <a:pt x="86995" y="662368"/>
                    </a:lnTo>
                    <a:lnTo>
                      <a:pt x="92671" y="662368"/>
                    </a:lnTo>
                    <a:lnTo>
                      <a:pt x="98386" y="649668"/>
                    </a:lnTo>
                    <a:lnTo>
                      <a:pt x="103390" y="636968"/>
                    </a:lnTo>
                    <a:lnTo>
                      <a:pt x="115023" y="624268"/>
                    </a:lnTo>
                    <a:lnTo>
                      <a:pt x="130479" y="611568"/>
                    </a:lnTo>
                    <a:lnTo>
                      <a:pt x="134835" y="603948"/>
                    </a:lnTo>
                    <a:lnTo>
                      <a:pt x="135648" y="598868"/>
                    </a:lnTo>
                    <a:lnTo>
                      <a:pt x="137731" y="598868"/>
                    </a:lnTo>
                    <a:lnTo>
                      <a:pt x="144995" y="586168"/>
                    </a:lnTo>
                    <a:lnTo>
                      <a:pt x="153403" y="586168"/>
                    </a:lnTo>
                    <a:lnTo>
                      <a:pt x="165519" y="573468"/>
                    </a:lnTo>
                    <a:lnTo>
                      <a:pt x="178485" y="560768"/>
                    </a:lnTo>
                    <a:lnTo>
                      <a:pt x="191338" y="548068"/>
                    </a:lnTo>
                    <a:lnTo>
                      <a:pt x="202920" y="535368"/>
                    </a:lnTo>
                    <a:lnTo>
                      <a:pt x="211709" y="535368"/>
                    </a:lnTo>
                    <a:lnTo>
                      <a:pt x="212267" y="535000"/>
                    </a:lnTo>
                    <a:lnTo>
                      <a:pt x="217652" y="522668"/>
                    </a:lnTo>
                    <a:lnTo>
                      <a:pt x="218363" y="522668"/>
                    </a:lnTo>
                    <a:lnTo>
                      <a:pt x="231406" y="509968"/>
                    </a:lnTo>
                    <a:lnTo>
                      <a:pt x="247688" y="509968"/>
                    </a:lnTo>
                    <a:lnTo>
                      <a:pt x="248221" y="509562"/>
                    </a:lnTo>
                    <a:lnTo>
                      <a:pt x="247980" y="509968"/>
                    </a:lnTo>
                    <a:lnTo>
                      <a:pt x="258838" y="501408"/>
                    </a:lnTo>
                    <a:lnTo>
                      <a:pt x="264223" y="497268"/>
                    </a:lnTo>
                    <a:lnTo>
                      <a:pt x="264083" y="497268"/>
                    </a:lnTo>
                    <a:lnTo>
                      <a:pt x="280174" y="484568"/>
                    </a:lnTo>
                    <a:lnTo>
                      <a:pt x="307047" y="474294"/>
                    </a:lnTo>
                    <a:lnTo>
                      <a:pt x="297446" y="484568"/>
                    </a:lnTo>
                    <a:lnTo>
                      <a:pt x="295046" y="484568"/>
                    </a:lnTo>
                    <a:lnTo>
                      <a:pt x="295046" y="510971"/>
                    </a:lnTo>
                    <a:lnTo>
                      <a:pt x="282143" y="522668"/>
                    </a:lnTo>
                    <a:lnTo>
                      <a:pt x="268986" y="535368"/>
                    </a:lnTo>
                    <a:lnTo>
                      <a:pt x="261188" y="535368"/>
                    </a:lnTo>
                    <a:lnTo>
                      <a:pt x="273481" y="522668"/>
                    </a:lnTo>
                    <a:lnTo>
                      <a:pt x="275793" y="522668"/>
                    </a:lnTo>
                    <a:lnTo>
                      <a:pt x="294132" y="511454"/>
                    </a:lnTo>
                    <a:lnTo>
                      <a:pt x="295046" y="510971"/>
                    </a:lnTo>
                    <a:lnTo>
                      <a:pt x="295046" y="484568"/>
                    </a:lnTo>
                    <a:lnTo>
                      <a:pt x="283083" y="484568"/>
                    </a:lnTo>
                    <a:lnTo>
                      <a:pt x="266763" y="497268"/>
                    </a:lnTo>
                    <a:lnTo>
                      <a:pt x="249085" y="509968"/>
                    </a:lnTo>
                    <a:lnTo>
                      <a:pt x="212267" y="535000"/>
                    </a:lnTo>
                    <a:lnTo>
                      <a:pt x="247205" y="535000"/>
                    </a:lnTo>
                    <a:lnTo>
                      <a:pt x="259219" y="522668"/>
                    </a:lnTo>
                    <a:lnTo>
                      <a:pt x="266560" y="522668"/>
                    </a:lnTo>
                    <a:lnTo>
                      <a:pt x="243217" y="548068"/>
                    </a:lnTo>
                    <a:lnTo>
                      <a:pt x="237299" y="552221"/>
                    </a:lnTo>
                    <a:lnTo>
                      <a:pt x="236677" y="555421"/>
                    </a:lnTo>
                    <a:lnTo>
                      <a:pt x="247218" y="548068"/>
                    </a:lnTo>
                    <a:lnTo>
                      <a:pt x="249961" y="546493"/>
                    </a:lnTo>
                    <a:lnTo>
                      <a:pt x="248881" y="548068"/>
                    </a:lnTo>
                    <a:lnTo>
                      <a:pt x="250964" y="545922"/>
                    </a:lnTo>
                    <a:lnTo>
                      <a:pt x="269316" y="535368"/>
                    </a:lnTo>
                    <a:lnTo>
                      <a:pt x="294576" y="522668"/>
                    </a:lnTo>
                    <a:lnTo>
                      <a:pt x="308394" y="509968"/>
                    </a:lnTo>
                    <a:lnTo>
                      <a:pt x="296875" y="509968"/>
                    </a:lnTo>
                    <a:lnTo>
                      <a:pt x="306184" y="502754"/>
                    </a:lnTo>
                    <a:lnTo>
                      <a:pt x="295935" y="508012"/>
                    </a:lnTo>
                    <a:lnTo>
                      <a:pt x="309372" y="497268"/>
                    </a:lnTo>
                    <a:lnTo>
                      <a:pt x="324751" y="484568"/>
                    </a:lnTo>
                    <a:lnTo>
                      <a:pt x="342493" y="471868"/>
                    </a:lnTo>
                    <a:lnTo>
                      <a:pt x="365467" y="459168"/>
                    </a:lnTo>
                    <a:lnTo>
                      <a:pt x="365074" y="461962"/>
                    </a:lnTo>
                    <a:lnTo>
                      <a:pt x="369404" y="459168"/>
                    </a:lnTo>
                    <a:lnTo>
                      <a:pt x="384848" y="459168"/>
                    </a:lnTo>
                    <a:lnTo>
                      <a:pt x="363956" y="470065"/>
                    </a:lnTo>
                    <a:lnTo>
                      <a:pt x="363702" y="471868"/>
                    </a:lnTo>
                    <a:lnTo>
                      <a:pt x="360489" y="471868"/>
                    </a:lnTo>
                    <a:lnTo>
                      <a:pt x="336130" y="484568"/>
                    </a:lnTo>
                    <a:lnTo>
                      <a:pt x="332917" y="492633"/>
                    </a:lnTo>
                    <a:lnTo>
                      <a:pt x="351523" y="484568"/>
                    </a:lnTo>
                    <a:lnTo>
                      <a:pt x="411848" y="459168"/>
                    </a:lnTo>
                    <a:lnTo>
                      <a:pt x="441109" y="446468"/>
                    </a:lnTo>
                    <a:lnTo>
                      <a:pt x="431114" y="446468"/>
                    </a:lnTo>
                    <a:lnTo>
                      <a:pt x="458279" y="433768"/>
                    </a:lnTo>
                    <a:lnTo>
                      <a:pt x="476008" y="433768"/>
                    </a:lnTo>
                    <a:lnTo>
                      <a:pt x="498081" y="421068"/>
                    </a:lnTo>
                    <a:lnTo>
                      <a:pt x="501484" y="421068"/>
                    </a:lnTo>
                    <a:lnTo>
                      <a:pt x="510844" y="408368"/>
                    </a:lnTo>
                    <a:lnTo>
                      <a:pt x="510641" y="408368"/>
                    </a:lnTo>
                    <a:lnTo>
                      <a:pt x="494715" y="421068"/>
                    </a:lnTo>
                    <a:lnTo>
                      <a:pt x="493953" y="421068"/>
                    </a:lnTo>
                    <a:lnTo>
                      <a:pt x="501751" y="408368"/>
                    </a:lnTo>
                    <a:lnTo>
                      <a:pt x="535978" y="398513"/>
                    </a:lnTo>
                    <a:lnTo>
                      <a:pt x="524954" y="408368"/>
                    </a:lnTo>
                    <a:lnTo>
                      <a:pt x="529717" y="408368"/>
                    </a:lnTo>
                    <a:lnTo>
                      <a:pt x="537337" y="398119"/>
                    </a:lnTo>
                    <a:lnTo>
                      <a:pt x="545833" y="395668"/>
                    </a:lnTo>
                    <a:lnTo>
                      <a:pt x="563892" y="395668"/>
                    </a:lnTo>
                    <a:lnTo>
                      <a:pt x="581787" y="382968"/>
                    </a:lnTo>
                    <a:lnTo>
                      <a:pt x="594309" y="382968"/>
                    </a:lnTo>
                    <a:lnTo>
                      <a:pt x="590854" y="385495"/>
                    </a:lnTo>
                    <a:lnTo>
                      <a:pt x="595706" y="382968"/>
                    </a:lnTo>
                    <a:lnTo>
                      <a:pt x="599757" y="382968"/>
                    </a:lnTo>
                    <a:lnTo>
                      <a:pt x="601878" y="382968"/>
                    </a:lnTo>
                    <a:lnTo>
                      <a:pt x="607771" y="382968"/>
                    </a:lnTo>
                    <a:lnTo>
                      <a:pt x="611759" y="382968"/>
                    </a:lnTo>
                    <a:lnTo>
                      <a:pt x="629272" y="370268"/>
                    </a:lnTo>
                    <a:lnTo>
                      <a:pt x="632891" y="370268"/>
                    </a:lnTo>
                    <a:lnTo>
                      <a:pt x="627316" y="382968"/>
                    </a:lnTo>
                    <a:lnTo>
                      <a:pt x="630504" y="382968"/>
                    </a:lnTo>
                    <a:lnTo>
                      <a:pt x="643013" y="370268"/>
                    </a:lnTo>
                    <a:lnTo>
                      <a:pt x="645604" y="370268"/>
                    </a:lnTo>
                    <a:lnTo>
                      <a:pt x="680072" y="357568"/>
                    </a:lnTo>
                    <a:lnTo>
                      <a:pt x="717067" y="344868"/>
                    </a:lnTo>
                    <a:lnTo>
                      <a:pt x="728599" y="344868"/>
                    </a:lnTo>
                    <a:lnTo>
                      <a:pt x="699414" y="357568"/>
                    </a:lnTo>
                    <a:lnTo>
                      <a:pt x="666927" y="370268"/>
                    </a:lnTo>
                    <a:lnTo>
                      <a:pt x="683133" y="370268"/>
                    </a:lnTo>
                    <a:lnTo>
                      <a:pt x="719696" y="357568"/>
                    </a:lnTo>
                    <a:lnTo>
                      <a:pt x="761466" y="344868"/>
                    </a:lnTo>
                    <a:lnTo>
                      <a:pt x="765162" y="344868"/>
                    </a:lnTo>
                    <a:lnTo>
                      <a:pt x="784123" y="332168"/>
                    </a:lnTo>
                    <a:lnTo>
                      <a:pt x="781405" y="332168"/>
                    </a:lnTo>
                    <a:lnTo>
                      <a:pt x="755205" y="343611"/>
                    </a:lnTo>
                    <a:lnTo>
                      <a:pt x="753122" y="344868"/>
                    </a:lnTo>
                    <a:lnTo>
                      <a:pt x="707301" y="357568"/>
                    </a:lnTo>
                    <a:lnTo>
                      <a:pt x="730821" y="344868"/>
                    </a:lnTo>
                    <a:lnTo>
                      <a:pt x="752284" y="344868"/>
                    </a:lnTo>
                    <a:lnTo>
                      <a:pt x="755205" y="343611"/>
                    </a:lnTo>
                    <a:lnTo>
                      <a:pt x="781405" y="332168"/>
                    </a:lnTo>
                    <a:lnTo>
                      <a:pt x="774014" y="332168"/>
                    </a:lnTo>
                    <a:lnTo>
                      <a:pt x="769874" y="332168"/>
                    </a:lnTo>
                    <a:lnTo>
                      <a:pt x="797420" y="319468"/>
                    </a:lnTo>
                    <a:lnTo>
                      <a:pt x="820115" y="319468"/>
                    </a:lnTo>
                    <a:lnTo>
                      <a:pt x="789508" y="332168"/>
                    </a:lnTo>
                    <a:lnTo>
                      <a:pt x="809028" y="332168"/>
                    </a:lnTo>
                    <a:lnTo>
                      <a:pt x="793623" y="344868"/>
                    </a:lnTo>
                    <a:lnTo>
                      <a:pt x="804545" y="344868"/>
                    </a:lnTo>
                    <a:lnTo>
                      <a:pt x="844994" y="332168"/>
                    </a:lnTo>
                    <a:lnTo>
                      <a:pt x="855357" y="332168"/>
                    </a:lnTo>
                    <a:lnTo>
                      <a:pt x="869670" y="319468"/>
                    </a:lnTo>
                    <a:lnTo>
                      <a:pt x="886066" y="319468"/>
                    </a:lnTo>
                    <a:lnTo>
                      <a:pt x="902690" y="306768"/>
                    </a:lnTo>
                    <a:lnTo>
                      <a:pt x="948766" y="294068"/>
                    </a:lnTo>
                    <a:lnTo>
                      <a:pt x="987501" y="294068"/>
                    </a:lnTo>
                    <a:lnTo>
                      <a:pt x="972718" y="305638"/>
                    </a:lnTo>
                    <a:lnTo>
                      <a:pt x="1005649" y="294068"/>
                    </a:lnTo>
                    <a:lnTo>
                      <a:pt x="995718" y="294068"/>
                    </a:lnTo>
                    <a:lnTo>
                      <a:pt x="1043444" y="281368"/>
                    </a:lnTo>
                    <a:lnTo>
                      <a:pt x="1087424" y="281368"/>
                    </a:lnTo>
                    <a:lnTo>
                      <a:pt x="1091311" y="281368"/>
                    </a:lnTo>
                    <a:lnTo>
                      <a:pt x="1054862" y="294068"/>
                    </a:lnTo>
                    <a:lnTo>
                      <a:pt x="1082725" y="294068"/>
                    </a:lnTo>
                    <a:lnTo>
                      <a:pt x="1111110" y="281368"/>
                    </a:lnTo>
                    <a:lnTo>
                      <a:pt x="1091806" y="281368"/>
                    </a:lnTo>
                    <a:lnTo>
                      <a:pt x="1139850" y="268897"/>
                    </a:lnTo>
                    <a:lnTo>
                      <a:pt x="1139748" y="268668"/>
                    </a:lnTo>
                    <a:lnTo>
                      <a:pt x="1140714" y="268668"/>
                    </a:lnTo>
                    <a:lnTo>
                      <a:pt x="1204950" y="268668"/>
                    </a:lnTo>
                    <a:lnTo>
                      <a:pt x="1177086" y="281368"/>
                    </a:lnTo>
                    <a:lnTo>
                      <a:pt x="1185379" y="281368"/>
                    </a:lnTo>
                    <a:lnTo>
                      <a:pt x="1227531" y="268668"/>
                    </a:lnTo>
                    <a:lnTo>
                      <a:pt x="1208481" y="268668"/>
                    </a:lnTo>
                    <a:lnTo>
                      <a:pt x="1233474" y="255968"/>
                    </a:lnTo>
                    <a:lnTo>
                      <a:pt x="1254074" y="255968"/>
                    </a:lnTo>
                    <a:lnTo>
                      <a:pt x="1232357" y="268668"/>
                    </a:lnTo>
                    <a:lnTo>
                      <a:pt x="1240193" y="268668"/>
                    </a:lnTo>
                    <a:lnTo>
                      <a:pt x="1272514" y="255968"/>
                    </a:lnTo>
                    <a:lnTo>
                      <a:pt x="1286090" y="255968"/>
                    </a:lnTo>
                    <a:lnTo>
                      <a:pt x="1289481" y="243268"/>
                    </a:lnTo>
                    <a:lnTo>
                      <a:pt x="1358226" y="243268"/>
                    </a:lnTo>
                    <a:lnTo>
                      <a:pt x="1331391" y="255968"/>
                    </a:lnTo>
                    <a:lnTo>
                      <a:pt x="1332090" y="255968"/>
                    </a:lnTo>
                    <a:lnTo>
                      <a:pt x="1321181" y="268668"/>
                    </a:lnTo>
                    <a:lnTo>
                      <a:pt x="1362163" y="268668"/>
                    </a:lnTo>
                    <a:lnTo>
                      <a:pt x="1415592" y="255968"/>
                    </a:lnTo>
                    <a:lnTo>
                      <a:pt x="1362417" y="255968"/>
                    </a:lnTo>
                    <a:lnTo>
                      <a:pt x="1381861" y="243268"/>
                    </a:lnTo>
                    <a:lnTo>
                      <a:pt x="1469745" y="243268"/>
                    </a:lnTo>
                    <a:lnTo>
                      <a:pt x="1471866" y="230568"/>
                    </a:lnTo>
                    <a:lnTo>
                      <a:pt x="1488567" y="230568"/>
                    </a:lnTo>
                    <a:lnTo>
                      <a:pt x="1473441" y="243268"/>
                    </a:lnTo>
                    <a:lnTo>
                      <a:pt x="1504721" y="230568"/>
                    </a:lnTo>
                    <a:lnTo>
                      <a:pt x="1669465" y="230568"/>
                    </a:lnTo>
                    <a:lnTo>
                      <a:pt x="1645780" y="243268"/>
                    </a:lnTo>
                    <a:lnTo>
                      <a:pt x="2008695" y="243268"/>
                    </a:lnTo>
                    <a:lnTo>
                      <a:pt x="2012670" y="255968"/>
                    </a:lnTo>
                    <a:lnTo>
                      <a:pt x="2040280" y="255968"/>
                    </a:lnTo>
                    <a:lnTo>
                      <a:pt x="2034451" y="243268"/>
                    </a:lnTo>
                    <a:lnTo>
                      <a:pt x="2204847" y="243268"/>
                    </a:lnTo>
                    <a:lnTo>
                      <a:pt x="2233320" y="255968"/>
                    </a:lnTo>
                    <a:lnTo>
                      <a:pt x="2189264" y="255968"/>
                    </a:lnTo>
                    <a:lnTo>
                      <a:pt x="2198433" y="268668"/>
                    </a:lnTo>
                    <a:lnTo>
                      <a:pt x="2240597" y="268668"/>
                    </a:lnTo>
                    <a:lnTo>
                      <a:pt x="2304707" y="281368"/>
                    </a:lnTo>
                    <a:lnTo>
                      <a:pt x="2283841" y="268668"/>
                    </a:lnTo>
                    <a:lnTo>
                      <a:pt x="2261679" y="268668"/>
                    </a:lnTo>
                    <a:lnTo>
                      <a:pt x="2246325" y="255968"/>
                    </a:lnTo>
                    <a:lnTo>
                      <a:pt x="2363190" y="255968"/>
                    </a:lnTo>
                    <a:lnTo>
                      <a:pt x="2365629" y="268668"/>
                    </a:lnTo>
                    <a:lnTo>
                      <a:pt x="2353310" y="268668"/>
                    </a:lnTo>
                    <a:lnTo>
                      <a:pt x="2345512" y="268668"/>
                    </a:lnTo>
                    <a:lnTo>
                      <a:pt x="2283841" y="268668"/>
                    </a:lnTo>
                    <a:lnTo>
                      <a:pt x="2359888" y="281368"/>
                    </a:lnTo>
                    <a:lnTo>
                      <a:pt x="2368880" y="281368"/>
                    </a:lnTo>
                    <a:lnTo>
                      <a:pt x="2355329" y="270319"/>
                    </a:lnTo>
                    <a:lnTo>
                      <a:pt x="2394712" y="276898"/>
                    </a:lnTo>
                    <a:lnTo>
                      <a:pt x="2398268" y="281368"/>
                    </a:lnTo>
                    <a:lnTo>
                      <a:pt x="2404148" y="281368"/>
                    </a:lnTo>
                    <a:lnTo>
                      <a:pt x="2402763" y="278244"/>
                    </a:lnTo>
                    <a:lnTo>
                      <a:pt x="2421471" y="281368"/>
                    </a:lnTo>
                    <a:lnTo>
                      <a:pt x="2461704" y="281368"/>
                    </a:lnTo>
                    <a:lnTo>
                      <a:pt x="2486685" y="294068"/>
                    </a:lnTo>
                    <a:lnTo>
                      <a:pt x="2518943" y="294068"/>
                    </a:lnTo>
                    <a:lnTo>
                      <a:pt x="2541270" y="296265"/>
                    </a:lnTo>
                    <a:lnTo>
                      <a:pt x="2567698" y="306768"/>
                    </a:lnTo>
                    <a:lnTo>
                      <a:pt x="2620175" y="309651"/>
                    </a:lnTo>
                    <a:lnTo>
                      <a:pt x="2617609" y="319468"/>
                    </a:lnTo>
                    <a:lnTo>
                      <a:pt x="2630386" y="319468"/>
                    </a:lnTo>
                    <a:lnTo>
                      <a:pt x="2623197" y="309816"/>
                    </a:lnTo>
                    <a:lnTo>
                      <a:pt x="2709214" y="314540"/>
                    </a:lnTo>
                    <a:lnTo>
                      <a:pt x="2772359" y="326974"/>
                    </a:lnTo>
                    <a:lnTo>
                      <a:pt x="2661996" y="319468"/>
                    </a:lnTo>
                    <a:lnTo>
                      <a:pt x="2661196" y="319468"/>
                    </a:lnTo>
                    <a:lnTo>
                      <a:pt x="2843682" y="340398"/>
                    </a:lnTo>
                    <a:lnTo>
                      <a:pt x="2826347" y="330644"/>
                    </a:lnTo>
                    <a:lnTo>
                      <a:pt x="2812148" y="329692"/>
                    </a:lnTo>
                    <a:lnTo>
                      <a:pt x="2795359" y="319278"/>
                    </a:lnTo>
                    <a:lnTo>
                      <a:pt x="2799029" y="319468"/>
                    </a:lnTo>
                    <a:lnTo>
                      <a:pt x="2797416" y="318731"/>
                    </a:lnTo>
                    <a:lnTo>
                      <a:pt x="2806763" y="319646"/>
                    </a:lnTo>
                    <a:lnTo>
                      <a:pt x="2826347" y="330644"/>
                    </a:lnTo>
                    <a:lnTo>
                      <a:pt x="2848762" y="332168"/>
                    </a:lnTo>
                    <a:lnTo>
                      <a:pt x="2825724" y="321500"/>
                    </a:lnTo>
                    <a:lnTo>
                      <a:pt x="2831007" y="322008"/>
                    </a:lnTo>
                    <a:lnTo>
                      <a:pt x="2868980" y="340677"/>
                    </a:lnTo>
                    <a:lnTo>
                      <a:pt x="2867990" y="343115"/>
                    </a:lnTo>
                    <a:lnTo>
                      <a:pt x="2870441" y="343395"/>
                    </a:lnTo>
                    <a:lnTo>
                      <a:pt x="2870657" y="341503"/>
                    </a:lnTo>
                    <a:lnTo>
                      <a:pt x="2872549" y="342430"/>
                    </a:lnTo>
                    <a:lnTo>
                      <a:pt x="2872333" y="343611"/>
                    </a:lnTo>
                    <a:lnTo>
                      <a:pt x="2872803" y="343662"/>
                    </a:lnTo>
                    <a:lnTo>
                      <a:pt x="2872943" y="342633"/>
                    </a:lnTo>
                    <a:lnTo>
                      <a:pt x="2874365" y="343319"/>
                    </a:lnTo>
                    <a:lnTo>
                      <a:pt x="2874200" y="343814"/>
                    </a:lnTo>
                    <a:lnTo>
                      <a:pt x="2875711" y="343979"/>
                    </a:lnTo>
                    <a:lnTo>
                      <a:pt x="2877515" y="344868"/>
                    </a:lnTo>
                    <a:lnTo>
                      <a:pt x="2873972" y="344462"/>
                    </a:lnTo>
                    <a:lnTo>
                      <a:pt x="2873832" y="344868"/>
                    </a:lnTo>
                    <a:lnTo>
                      <a:pt x="2872638" y="344868"/>
                    </a:lnTo>
                    <a:lnTo>
                      <a:pt x="2872714" y="344309"/>
                    </a:lnTo>
                    <a:lnTo>
                      <a:pt x="2872206" y="344246"/>
                    </a:lnTo>
                    <a:lnTo>
                      <a:pt x="2872105" y="344868"/>
                    </a:lnTo>
                    <a:lnTo>
                      <a:pt x="2870263" y="344868"/>
                    </a:lnTo>
                    <a:lnTo>
                      <a:pt x="2870365" y="344030"/>
                    </a:lnTo>
                    <a:lnTo>
                      <a:pt x="2867736" y="343725"/>
                    </a:lnTo>
                    <a:lnTo>
                      <a:pt x="2867266" y="344868"/>
                    </a:lnTo>
                    <a:lnTo>
                      <a:pt x="2867685" y="344868"/>
                    </a:lnTo>
                    <a:lnTo>
                      <a:pt x="2866974" y="348894"/>
                    </a:lnTo>
                    <a:lnTo>
                      <a:pt x="2865932" y="352907"/>
                    </a:lnTo>
                    <a:lnTo>
                      <a:pt x="2865120" y="352450"/>
                    </a:lnTo>
                    <a:lnTo>
                      <a:pt x="2865120" y="356031"/>
                    </a:lnTo>
                    <a:lnTo>
                      <a:pt x="2864726" y="357568"/>
                    </a:lnTo>
                    <a:lnTo>
                      <a:pt x="2855760" y="357568"/>
                    </a:lnTo>
                    <a:lnTo>
                      <a:pt x="2857335" y="354723"/>
                    </a:lnTo>
                    <a:lnTo>
                      <a:pt x="2865120" y="356031"/>
                    </a:lnTo>
                    <a:lnTo>
                      <a:pt x="2865120" y="352450"/>
                    </a:lnTo>
                    <a:lnTo>
                      <a:pt x="2860154" y="349656"/>
                    </a:lnTo>
                    <a:lnTo>
                      <a:pt x="2862796" y="344868"/>
                    </a:lnTo>
                    <a:lnTo>
                      <a:pt x="2854096" y="344868"/>
                    </a:lnTo>
                    <a:lnTo>
                      <a:pt x="2853563" y="345948"/>
                    </a:lnTo>
                    <a:lnTo>
                      <a:pt x="2844812" y="341033"/>
                    </a:lnTo>
                    <a:lnTo>
                      <a:pt x="2656916" y="319468"/>
                    </a:lnTo>
                    <a:lnTo>
                      <a:pt x="2648724" y="319468"/>
                    </a:lnTo>
                    <a:lnTo>
                      <a:pt x="2849880" y="353453"/>
                    </a:lnTo>
                    <a:lnTo>
                      <a:pt x="2847860" y="357568"/>
                    </a:lnTo>
                    <a:lnTo>
                      <a:pt x="2836278" y="357568"/>
                    </a:lnTo>
                    <a:lnTo>
                      <a:pt x="2825369" y="370268"/>
                    </a:lnTo>
                    <a:lnTo>
                      <a:pt x="2825038" y="357568"/>
                    </a:lnTo>
                    <a:lnTo>
                      <a:pt x="2678963" y="357568"/>
                    </a:lnTo>
                    <a:lnTo>
                      <a:pt x="2677884" y="344868"/>
                    </a:lnTo>
                    <a:lnTo>
                      <a:pt x="2406180" y="344868"/>
                    </a:lnTo>
                    <a:lnTo>
                      <a:pt x="2345080" y="332168"/>
                    </a:lnTo>
                    <a:lnTo>
                      <a:pt x="2185314" y="332168"/>
                    </a:lnTo>
                    <a:lnTo>
                      <a:pt x="2144979" y="344868"/>
                    </a:lnTo>
                    <a:lnTo>
                      <a:pt x="1849031" y="344868"/>
                    </a:lnTo>
                    <a:lnTo>
                      <a:pt x="1831695" y="357568"/>
                    </a:lnTo>
                    <a:lnTo>
                      <a:pt x="1821256" y="344868"/>
                    </a:lnTo>
                    <a:lnTo>
                      <a:pt x="1758035" y="357568"/>
                    </a:lnTo>
                    <a:lnTo>
                      <a:pt x="1739811" y="357568"/>
                    </a:lnTo>
                    <a:lnTo>
                      <a:pt x="1693506" y="370268"/>
                    </a:lnTo>
                    <a:lnTo>
                      <a:pt x="1631289" y="370268"/>
                    </a:lnTo>
                    <a:lnTo>
                      <a:pt x="1615681" y="382968"/>
                    </a:lnTo>
                    <a:lnTo>
                      <a:pt x="1571980" y="382968"/>
                    </a:lnTo>
                    <a:lnTo>
                      <a:pt x="1615503" y="370268"/>
                    </a:lnTo>
                    <a:lnTo>
                      <a:pt x="1612226" y="370268"/>
                    </a:lnTo>
                    <a:lnTo>
                      <a:pt x="1563827" y="382968"/>
                    </a:lnTo>
                    <a:lnTo>
                      <a:pt x="1560271" y="382968"/>
                    </a:lnTo>
                    <a:lnTo>
                      <a:pt x="1544002" y="395668"/>
                    </a:lnTo>
                    <a:lnTo>
                      <a:pt x="1525092" y="395668"/>
                    </a:lnTo>
                    <a:lnTo>
                      <a:pt x="1541208" y="382968"/>
                    </a:lnTo>
                    <a:lnTo>
                      <a:pt x="1514868" y="382968"/>
                    </a:lnTo>
                    <a:lnTo>
                      <a:pt x="1468767" y="395668"/>
                    </a:lnTo>
                    <a:lnTo>
                      <a:pt x="1428953" y="408368"/>
                    </a:lnTo>
                    <a:lnTo>
                      <a:pt x="1371041" y="408368"/>
                    </a:lnTo>
                    <a:lnTo>
                      <a:pt x="1336090" y="421068"/>
                    </a:lnTo>
                    <a:lnTo>
                      <a:pt x="1298143" y="433768"/>
                    </a:lnTo>
                    <a:lnTo>
                      <a:pt x="1284249" y="433768"/>
                    </a:lnTo>
                    <a:lnTo>
                      <a:pt x="1298740" y="421068"/>
                    </a:lnTo>
                    <a:lnTo>
                      <a:pt x="1139609" y="459168"/>
                    </a:lnTo>
                    <a:lnTo>
                      <a:pt x="1091603" y="471868"/>
                    </a:lnTo>
                    <a:lnTo>
                      <a:pt x="1059815" y="471868"/>
                    </a:lnTo>
                    <a:lnTo>
                      <a:pt x="1027798" y="484568"/>
                    </a:lnTo>
                    <a:lnTo>
                      <a:pt x="1019352" y="484568"/>
                    </a:lnTo>
                    <a:lnTo>
                      <a:pt x="1006894" y="497268"/>
                    </a:lnTo>
                    <a:lnTo>
                      <a:pt x="974204" y="497268"/>
                    </a:lnTo>
                    <a:lnTo>
                      <a:pt x="961009" y="509968"/>
                    </a:lnTo>
                    <a:lnTo>
                      <a:pt x="921054" y="509968"/>
                    </a:lnTo>
                    <a:lnTo>
                      <a:pt x="898486" y="522668"/>
                    </a:lnTo>
                    <a:lnTo>
                      <a:pt x="876947" y="522668"/>
                    </a:lnTo>
                    <a:lnTo>
                      <a:pt x="858507" y="535368"/>
                    </a:lnTo>
                    <a:lnTo>
                      <a:pt x="843838" y="535368"/>
                    </a:lnTo>
                    <a:lnTo>
                      <a:pt x="834771" y="540219"/>
                    </a:lnTo>
                    <a:lnTo>
                      <a:pt x="841006" y="535368"/>
                    </a:lnTo>
                    <a:lnTo>
                      <a:pt x="826312" y="535368"/>
                    </a:lnTo>
                    <a:lnTo>
                      <a:pt x="817245" y="548068"/>
                    </a:lnTo>
                    <a:lnTo>
                      <a:pt x="820127" y="548068"/>
                    </a:lnTo>
                    <a:lnTo>
                      <a:pt x="782269" y="560768"/>
                    </a:lnTo>
                    <a:lnTo>
                      <a:pt x="773391" y="560768"/>
                    </a:lnTo>
                    <a:lnTo>
                      <a:pt x="745083" y="573468"/>
                    </a:lnTo>
                    <a:lnTo>
                      <a:pt x="712787" y="586168"/>
                    </a:lnTo>
                    <a:lnTo>
                      <a:pt x="607326" y="624268"/>
                    </a:lnTo>
                    <a:lnTo>
                      <a:pt x="605167" y="624268"/>
                    </a:lnTo>
                    <a:lnTo>
                      <a:pt x="603681" y="625678"/>
                    </a:lnTo>
                    <a:lnTo>
                      <a:pt x="596760" y="632206"/>
                    </a:lnTo>
                    <a:lnTo>
                      <a:pt x="596760" y="636968"/>
                    </a:lnTo>
                    <a:lnTo>
                      <a:pt x="591223" y="639292"/>
                    </a:lnTo>
                    <a:lnTo>
                      <a:pt x="594829" y="636968"/>
                    </a:lnTo>
                    <a:lnTo>
                      <a:pt x="596760" y="636968"/>
                    </a:lnTo>
                    <a:lnTo>
                      <a:pt x="596760" y="632206"/>
                    </a:lnTo>
                    <a:lnTo>
                      <a:pt x="587654" y="640791"/>
                    </a:lnTo>
                    <a:lnTo>
                      <a:pt x="585965" y="641502"/>
                    </a:lnTo>
                    <a:lnTo>
                      <a:pt x="588797" y="636968"/>
                    </a:lnTo>
                    <a:lnTo>
                      <a:pt x="591680" y="636968"/>
                    </a:lnTo>
                    <a:lnTo>
                      <a:pt x="603681" y="625678"/>
                    </a:lnTo>
                    <a:lnTo>
                      <a:pt x="585012" y="632879"/>
                    </a:lnTo>
                    <a:lnTo>
                      <a:pt x="585012" y="643293"/>
                    </a:lnTo>
                    <a:lnTo>
                      <a:pt x="584581" y="643712"/>
                    </a:lnTo>
                    <a:lnTo>
                      <a:pt x="584720" y="643483"/>
                    </a:lnTo>
                    <a:lnTo>
                      <a:pt x="585012" y="643293"/>
                    </a:lnTo>
                    <a:lnTo>
                      <a:pt x="585012" y="632879"/>
                    </a:lnTo>
                    <a:lnTo>
                      <a:pt x="574370" y="636968"/>
                    </a:lnTo>
                    <a:lnTo>
                      <a:pt x="573811" y="636968"/>
                    </a:lnTo>
                    <a:lnTo>
                      <a:pt x="573659" y="637286"/>
                    </a:lnTo>
                    <a:lnTo>
                      <a:pt x="544931" y="649668"/>
                    </a:lnTo>
                    <a:lnTo>
                      <a:pt x="520369" y="675068"/>
                    </a:lnTo>
                    <a:lnTo>
                      <a:pt x="534276" y="662368"/>
                    </a:lnTo>
                    <a:lnTo>
                      <a:pt x="545045" y="662368"/>
                    </a:lnTo>
                    <a:lnTo>
                      <a:pt x="557517" y="649668"/>
                    </a:lnTo>
                    <a:lnTo>
                      <a:pt x="572427" y="639699"/>
                    </a:lnTo>
                    <a:lnTo>
                      <a:pt x="567601" y="649198"/>
                    </a:lnTo>
                    <a:lnTo>
                      <a:pt x="575843" y="649198"/>
                    </a:lnTo>
                    <a:lnTo>
                      <a:pt x="578789" y="649198"/>
                    </a:lnTo>
                    <a:lnTo>
                      <a:pt x="581139" y="649198"/>
                    </a:lnTo>
                    <a:lnTo>
                      <a:pt x="598893" y="649198"/>
                    </a:lnTo>
                    <a:lnTo>
                      <a:pt x="623697" y="636968"/>
                    </a:lnTo>
                    <a:lnTo>
                      <a:pt x="650074" y="624268"/>
                    </a:lnTo>
                    <a:lnTo>
                      <a:pt x="678256" y="611568"/>
                    </a:lnTo>
                    <a:lnTo>
                      <a:pt x="709409" y="598868"/>
                    </a:lnTo>
                    <a:lnTo>
                      <a:pt x="713257" y="598868"/>
                    </a:lnTo>
                    <a:lnTo>
                      <a:pt x="734428" y="586168"/>
                    </a:lnTo>
                    <a:lnTo>
                      <a:pt x="755802" y="586168"/>
                    </a:lnTo>
                    <a:lnTo>
                      <a:pt x="775208" y="573468"/>
                    </a:lnTo>
                    <a:lnTo>
                      <a:pt x="773379" y="573468"/>
                    </a:lnTo>
                    <a:lnTo>
                      <a:pt x="793000" y="568134"/>
                    </a:lnTo>
                    <a:lnTo>
                      <a:pt x="791984" y="572617"/>
                    </a:lnTo>
                    <a:lnTo>
                      <a:pt x="792416" y="572376"/>
                    </a:lnTo>
                    <a:lnTo>
                      <a:pt x="795121" y="567563"/>
                    </a:lnTo>
                    <a:lnTo>
                      <a:pt x="806208" y="564553"/>
                    </a:lnTo>
                    <a:lnTo>
                      <a:pt x="812850" y="560768"/>
                    </a:lnTo>
                    <a:lnTo>
                      <a:pt x="820089" y="560768"/>
                    </a:lnTo>
                    <a:lnTo>
                      <a:pt x="825360" y="559282"/>
                    </a:lnTo>
                    <a:lnTo>
                      <a:pt x="835266" y="548068"/>
                    </a:lnTo>
                    <a:lnTo>
                      <a:pt x="832891" y="557161"/>
                    </a:lnTo>
                    <a:lnTo>
                      <a:pt x="1082255" y="484568"/>
                    </a:lnTo>
                    <a:lnTo>
                      <a:pt x="1127150" y="484568"/>
                    </a:lnTo>
                    <a:lnTo>
                      <a:pt x="1173632" y="471868"/>
                    </a:lnTo>
                    <a:lnTo>
                      <a:pt x="1222171" y="459168"/>
                    </a:lnTo>
                    <a:lnTo>
                      <a:pt x="1249260" y="459168"/>
                    </a:lnTo>
                    <a:lnTo>
                      <a:pt x="1250035" y="459168"/>
                    </a:lnTo>
                    <a:lnTo>
                      <a:pt x="1250302" y="458939"/>
                    </a:lnTo>
                    <a:lnTo>
                      <a:pt x="1306664" y="446468"/>
                    </a:lnTo>
                    <a:lnTo>
                      <a:pt x="1353858" y="433768"/>
                    </a:lnTo>
                    <a:lnTo>
                      <a:pt x="1395374" y="433768"/>
                    </a:lnTo>
                    <a:lnTo>
                      <a:pt x="1407655" y="429907"/>
                    </a:lnTo>
                    <a:lnTo>
                      <a:pt x="1405915" y="431584"/>
                    </a:lnTo>
                    <a:lnTo>
                      <a:pt x="1416405" y="427151"/>
                    </a:lnTo>
                    <a:lnTo>
                      <a:pt x="1435722" y="421068"/>
                    </a:lnTo>
                    <a:lnTo>
                      <a:pt x="1457947" y="421068"/>
                    </a:lnTo>
                    <a:lnTo>
                      <a:pt x="1483194" y="408368"/>
                    </a:lnTo>
                    <a:lnTo>
                      <a:pt x="1507528" y="408368"/>
                    </a:lnTo>
                    <a:lnTo>
                      <a:pt x="1557286" y="395668"/>
                    </a:lnTo>
                    <a:lnTo>
                      <a:pt x="1671993" y="395668"/>
                    </a:lnTo>
                    <a:lnTo>
                      <a:pt x="1687791" y="382968"/>
                    </a:lnTo>
                    <a:lnTo>
                      <a:pt x="1786013" y="382968"/>
                    </a:lnTo>
                    <a:lnTo>
                      <a:pt x="1808251" y="370268"/>
                    </a:lnTo>
                    <a:lnTo>
                      <a:pt x="1944497" y="370268"/>
                    </a:lnTo>
                    <a:lnTo>
                      <a:pt x="1986635" y="357568"/>
                    </a:lnTo>
                    <a:lnTo>
                      <a:pt x="1983740" y="370268"/>
                    </a:lnTo>
                    <a:lnTo>
                      <a:pt x="2037092" y="370268"/>
                    </a:lnTo>
                    <a:lnTo>
                      <a:pt x="2063292" y="357568"/>
                    </a:lnTo>
                    <a:lnTo>
                      <a:pt x="2106117" y="357568"/>
                    </a:lnTo>
                    <a:lnTo>
                      <a:pt x="2115350" y="370268"/>
                    </a:lnTo>
                    <a:lnTo>
                      <a:pt x="2135060" y="370268"/>
                    </a:lnTo>
                    <a:lnTo>
                      <a:pt x="2155266" y="357568"/>
                    </a:lnTo>
                    <a:lnTo>
                      <a:pt x="2402954" y="357568"/>
                    </a:lnTo>
                    <a:lnTo>
                      <a:pt x="2390597" y="370268"/>
                    </a:lnTo>
                    <a:lnTo>
                      <a:pt x="2632633" y="370268"/>
                    </a:lnTo>
                    <a:lnTo>
                      <a:pt x="2662948" y="382968"/>
                    </a:lnTo>
                    <a:lnTo>
                      <a:pt x="2853956" y="382968"/>
                    </a:lnTo>
                    <a:lnTo>
                      <a:pt x="2861195" y="370268"/>
                    </a:lnTo>
                    <a:lnTo>
                      <a:pt x="2881922" y="370268"/>
                    </a:lnTo>
                    <a:lnTo>
                      <a:pt x="2887548" y="357568"/>
                    </a:lnTo>
                    <a:lnTo>
                      <a:pt x="2891485" y="357568"/>
                    </a:lnTo>
                    <a:lnTo>
                      <a:pt x="2896057" y="344868"/>
                    </a:lnTo>
                    <a:lnTo>
                      <a:pt x="2898673" y="332168"/>
                    </a:lnTo>
                    <a:lnTo>
                      <a:pt x="2899753" y="319468"/>
                    </a:lnTo>
                    <a:lnTo>
                      <a:pt x="2899333" y="306768"/>
                    </a:lnTo>
                    <a:lnTo>
                      <a:pt x="2896717" y="306768"/>
                    </a:lnTo>
                    <a:lnTo>
                      <a:pt x="2895854" y="294068"/>
                    </a:lnTo>
                    <a:lnTo>
                      <a:pt x="2893834" y="294068"/>
                    </a:lnTo>
                    <a:lnTo>
                      <a:pt x="2893161" y="281368"/>
                    </a:lnTo>
                    <a:lnTo>
                      <a:pt x="2890723" y="281368"/>
                    </a:lnTo>
                    <a:lnTo>
                      <a:pt x="2887548" y="268668"/>
                    </a:lnTo>
                    <a:lnTo>
                      <a:pt x="2885275" y="268668"/>
                    </a:lnTo>
                    <a:lnTo>
                      <a:pt x="2883293" y="268668"/>
                    </a:lnTo>
                    <a:lnTo>
                      <a:pt x="2879648" y="260489"/>
                    </a:lnTo>
                    <a:lnTo>
                      <a:pt x="2879648" y="332168"/>
                    </a:lnTo>
                    <a:lnTo>
                      <a:pt x="2878251" y="332168"/>
                    </a:lnTo>
                    <a:lnTo>
                      <a:pt x="2875318" y="340588"/>
                    </a:lnTo>
                    <a:lnTo>
                      <a:pt x="2873375" y="339585"/>
                    </a:lnTo>
                    <a:lnTo>
                      <a:pt x="2874429" y="332168"/>
                    </a:lnTo>
                    <a:lnTo>
                      <a:pt x="2873095" y="339432"/>
                    </a:lnTo>
                    <a:lnTo>
                      <a:pt x="2871012" y="338366"/>
                    </a:lnTo>
                    <a:lnTo>
                      <a:pt x="2871432" y="334670"/>
                    </a:lnTo>
                    <a:lnTo>
                      <a:pt x="2870111" y="337896"/>
                    </a:lnTo>
                    <a:lnTo>
                      <a:pt x="2786024" y="294525"/>
                    </a:lnTo>
                    <a:lnTo>
                      <a:pt x="2786024" y="313486"/>
                    </a:lnTo>
                    <a:lnTo>
                      <a:pt x="2743898" y="294068"/>
                    </a:lnTo>
                    <a:lnTo>
                      <a:pt x="2688755" y="268668"/>
                    </a:lnTo>
                    <a:lnTo>
                      <a:pt x="2670048" y="260070"/>
                    </a:lnTo>
                    <a:lnTo>
                      <a:pt x="2670048" y="281368"/>
                    </a:lnTo>
                    <a:lnTo>
                      <a:pt x="2666581" y="281368"/>
                    </a:lnTo>
                    <a:lnTo>
                      <a:pt x="2665565" y="280898"/>
                    </a:lnTo>
                    <a:lnTo>
                      <a:pt x="2665552" y="281368"/>
                    </a:lnTo>
                    <a:lnTo>
                      <a:pt x="2663406" y="280187"/>
                    </a:lnTo>
                    <a:lnTo>
                      <a:pt x="2663342" y="280441"/>
                    </a:lnTo>
                    <a:lnTo>
                      <a:pt x="2662821" y="279869"/>
                    </a:lnTo>
                    <a:lnTo>
                      <a:pt x="2662186" y="279527"/>
                    </a:lnTo>
                    <a:lnTo>
                      <a:pt x="2662250" y="279349"/>
                    </a:lnTo>
                    <a:lnTo>
                      <a:pt x="2660116" y="278371"/>
                    </a:lnTo>
                    <a:lnTo>
                      <a:pt x="2660116" y="292354"/>
                    </a:lnTo>
                    <a:lnTo>
                      <a:pt x="2656865" y="304355"/>
                    </a:lnTo>
                    <a:lnTo>
                      <a:pt x="2656675" y="304330"/>
                    </a:lnTo>
                    <a:lnTo>
                      <a:pt x="2656675" y="305066"/>
                    </a:lnTo>
                    <a:lnTo>
                      <a:pt x="2656217" y="306768"/>
                    </a:lnTo>
                    <a:lnTo>
                      <a:pt x="2654922" y="304914"/>
                    </a:lnTo>
                    <a:lnTo>
                      <a:pt x="2656675" y="305066"/>
                    </a:lnTo>
                    <a:lnTo>
                      <a:pt x="2656675" y="304330"/>
                    </a:lnTo>
                    <a:lnTo>
                      <a:pt x="2654211" y="303885"/>
                    </a:lnTo>
                    <a:lnTo>
                      <a:pt x="2653284" y="302526"/>
                    </a:lnTo>
                    <a:lnTo>
                      <a:pt x="2657767" y="290944"/>
                    </a:lnTo>
                    <a:lnTo>
                      <a:pt x="2660116" y="292354"/>
                    </a:lnTo>
                    <a:lnTo>
                      <a:pt x="2660116" y="278371"/>
                    </a:lnTo>
                    <a:lnTo>
                      <a:pt x="2659824" y="278231"/>
                    </a:lnTo>
                    <a:lnTo>
                      <a:pt x="2662250" y="279349"/>
                    </a:lnTo>
                    <a:lnTo>
                      <a:pt x="2662796" y="277939"/>
                    </a:lnTo>
                    <a:lnTo>
                      <a:pt x="2663875" y="278447"/>
                    </a:lnTo>
                    <a:lnTo>
                      <a:pt x="2664015" y="277939"/>
                    </a:lnTo>
                    <a:lnTo>
                      <a:pt x="2663952" y="278472"/>
                    </a:lnTo>
                    <a:lnTo>
                      <a:pt x="2665006" y="278993"/>
                    </a:lnTo>
                    <a:lnTo>
                      <a:pt x="2663875" y="278447"/>
                    </a:lnTo>
                    <a:lnTo>
                      <a:pt x="2663647" y="279273"/>
                    </a:lnTo>
                    <a:lnTo>
                      <a:pt x="2663545" y="279958"/>
                    </a:lnTo>
                    <a:lnTo>
                      <a:pt x="2665565" y="280898"/>
                    </a:lnTo>
                    <a:lnTo>
                      <a:pt x="2665768" y="279869"/>
                    </a:lnTo>
                    <a:lnTo>
                      <a:pt x="2665780" y="279361"/>
                    </a:lnTo>
                    <a:lnTo>
                      <a:pt x="2666085" y="278231"/>
                    </a:lnTo>
                    <a:lnTo>
                      <a:pt x="2665971" y="279438"/>
                    </a:lnTo>
                    <a:lnTo>
                      <a:pt x="2670048" y="281368"/>
                    </a:lnTo>
                    <a:lnTo>
                      <a:pt x="2670048" y="260070"/>
                    </a:lnTo>
                    <a:lnTo>
                      <a:pt x="2669768" y="259930"/>
                    </a:lnTo>
                    <a:lnTo>
                      <a:pt x="2671292" y="255968"/>
                    </a:lnTo>
                    <a:lnTo>
                      <a:pt x="2669946" y="255968"/>
                    </a:lnTo>
                    <a:lnTo>
                      <a:pt x="2668981" y="259562"/>
                    </a:lnTo>
                    <a:lnTo>
                      <a:pt x="2666822" y="258572"/>
                    </a:lnTo>
                    <a:lnTo>
                      <a:pt x="2666822" y="267525"/>
                    </a:lnTo>
                    <a:lnTo>
                      <a:pt x="2666517" y="268668"/>
                    </a:lnTo>
                    <a:lnTo>
                      <a:pt x="2666377" y="268668"/>
                    </a:lnTo>
                    <a:lnTo>
                      <a:pt x="2666822" y="267525"/>
                    </a:lnTo>
                    <a:lnTo>
                      <a:pt x="2666822" y="258572"/>
                    </a:lnTo>
                    <a:lnTo>
                      <a:pt x="2664066" y="257302"/>
                    </a:lnTo>
                    <a:lnTo>
                      <a:pt x="2669946" y="255968"/>
                    </a:lnTo>
                    <a:lnTo>
                      <a:pt x="2661183" y="255968"/>
                    </a:lnTo>
                    <a:lnTo>
                      <a:pt x="2653728" y="243268"/>
                    </a:lnTo>
                    <a:lnTo>
                      <a:pt x="2630589" y="243268"/>
                    </a:lnTo>
                    <a:lnTo>
                      <a:pt x="2620721" y="234530"/>
                    </a:lnTo>
                    <a:lnTo>
                      <a:pt x="2620721" y="268668"/>
                    </a:lnTo>
                    <a:lnTo>
                      <a:pt x="2613837" y="268668"/>
                    </a:lnTo>
                    <a:lnTo>
                      <a:pt x="2618765" y="267550"/>
                    </a:lnTo>
                    <a:lnTo>
                      <a:pt x="2620721" y="268668"/>
                    </a:lnTo>
                    <a:lnTo>
                      <a:pt x="2620721" y="234530"/>
                    </a:lnTo>
                    <a:lnTo>
                      <a:pt x="2616250" y="230568"/>
                    </a:lnTo>
                    <a:lnTo>
                      <a:pt x="2604947" y="222440"/>
                    </a:lnTo>
                    <a:lnTo>
                      <a:pt x="2604947" y="255968"/>
                    </a:lnTo>
                    <a:lnTo>
                      <a:pt x="2602903" y="255968"/>
                    </a:lnTo>
                    <a:lnTo>
                      <a:pt x="2597696" y="250913"/>
                    </a:lnTo>
                    <a:lnTo>
                      <a:pt x="2604947" y="255968"/>
                    </a:lnTo>
                    <a:lnTo>
                      <a:pt x="2604947" y="222440"/>
                    </a:lnTo>
                    <a:lnTo>
                      <a:pt x="2598610" y="217868"/>
                    </a:lnTo>
                    <a:lnTo>
                      <a:pt x="2608249" y="217868"/>
                    </a:lnTo>
                    <a:lnTo>
                      <a:pt x="2621496" y="230047"/>
                    </a:lnTo>
                    <a:lnTo>
                      <a:pt x="2608973" y="217868"/>
                    </a:lnTo>
                    <a:lnTo>
                      <a:pt x="2634399" y="230568"/>
                    </a:lnTo>
                    <a:lnTo>
                      <a:pt x="2643454" y="230568"/>
                    </a:lnTo>
                    <a:lnTo>
                      <a:pt x="2653157" y="241452"/>
                    </a:lnTo>
                    <a:lnTo>
                      <a:pt x="2719489" y="272224"/>
                    </a:lnTo>
                    <a:lnTo>
                      <a:pt x="2786024" y="313486"/>
                    </a:lnTo>
                    <a:lnTo>
                      <a:pt x="2786024" y="294525"/>
                    </a:lnTo>
                    <a:lnTo>
                      <a:pt x="2686685" y="243268"/>
                    </a:lnTo>
                    <a:lnTo>
                      <a:pt x="2670937" y="243268"/>
                    </a:lnTo>
                    <a:lnTo>
                      <a:pt x="2680093" y="247789"/>
                    </a:lnTo>
                    <a:lnTo>
                      <a:pt x="2690977" y="254546"/>
                    </a:lnTo>
                    <a:lnTo>
                      <a:pt x="2670937" y="243268"/>
                    </a:lnTo>
                    <a:lnTo>
                      <a:pt x="2669413" y="243268"/>
                    </a:lnTo>
                    <a:lnTo>
                      <a:pt x="2653233" y="230568"/>
                    </a:lnTo>
                    <a:lnTo>
                      <a:pt x="2648267" y="230568"/>
                    </a:lnTo>
                    <a:lnTo>
                      <a:pt x="2664637" y="243268"/>
                    </a:lnTo>
                    <a:lnTo>
                      <a:pt x="2647734" y="230568"/>
                    </a:lnTo>
                    <a:lnTo>
                      <a:pt x="2629319" y="217868"/>
                    </a:lnTo>
                    <a:lnTo>
                      <a:pt x="2610523" y="217868"/>
                    </a:lnTo>
                    <a:lnTo>
                      <a:pt x="2592476" y="205168"/>
                    </a:lnTo>
                    <a:lnTo>
                      <a:pt x="2584754" y="205168"/>
                    </a:lnTo>
                    <a:lnTo>
                      <a:pt x="2581795" y="192468"/>
                    </a:lnTo>
                    <a:lnTo>
                      <a:pt x="2551036" y="183857"/>
                    </a:lnTo>
                    <a:lnTo>
                      <a:pt x="2517559" y="167068"/>
                    </a:lnTo>
                    <a:lnTo>
                      <a:pt x="2517013" y="166954"/>
                    </a:lnTo>
                    <a:lnTo>
                      <a:pt x="2497950" y="154368"/>
                    </a:lnTo>
                    <a:lnTo>
                      <a:pt x="2476970" y="147828"/>
                    </a:lnTo>
                    <a:lnTo>
                      <a:pt x="2490203" y="154368"/>
                    </a:lnTo>
                    <a:lnTo>
                      <a:pt x="2509266" y="165188"/>
                    </a:lnTo>
                    <a:lnTo>
                      <a:pt x="2488057" y="160350"/>
                    </a:lnTo>
                    <a:lnTo>
                      <a:pt x="2500426" y="167068"/>
                    </a:lnTo>
                    <a:lnTo>
                      <a:pt x="2508529" y="172224"/>
                    </a:lnTo>
                    <a:lnTo>
                      <a:pt x="2493784" y="167068"/>
                    </a:lnTo>
                    <a:lnTo>
                      <a:pt x="2473134" y="156946"/>
                    </a:lnTo>
                    <a:lnTo>
                      <a:pt x="2461818" y="154368"/>
                    </a:lnTo>
                    <a:lnTo>
                      <a:pt x="2443238" y="145173"/>
                    </a:lnTo>
                    <a:lnTo>
                      <a:pt x="2457069" y="154368"/>
                    </a:lnTo>
                    <a:lnTo>
                      <a:pt x="2447175" y="154368"/>
                    </a:lnTo>
                    <a:lnTo>
                      <a:pt x="2426474" y="141668"/>
                    </a:lnTo>
                    <a:lnTo>
                      <a:pt x="2436164" y="141668"/>
                    </a:lnTo>
                    <a:lnTo>
                      <a:pt x="2426678" y="136982"/>
                    </a:lnTo>
                    <a:lnTo>
                      <a:pt x="2426246" y="136664"/>
                    </a:lnTo>
                    <a:lnTo>
                      <a:pt x="2425763" y="136525"/>
                    </a:lnTo>
                    <a:lnTo>
                      <a:pt x="2410523" y="128968"/>
                    </a:lnTo>
                    <a:lnTo>
                      <a:pt x="2398750" y="124968"/>
                    </a:lnTo>
                    <a:lnTo>
                      <a:pt x="2404414" y="128968"/>
                    </a:lnTo>
                    <a:lnTo>
                      <a:pt x="2422956" y="141668"/>
                    </a:lnTo>
                    <a:lnTo>
                      <a:pt x="2411971" y="141668"/>
                    </a:lnTo>
                    <a:lnTo>
                      <a:pt x="2381034" y="128968"/>
                    </a:lnTo>
                    <a:lnTo>
                      <a:pt x="2373299" y="122936"/>
                    </a:lnTo>
                    <a:lnTo>
                      <a:pt x="2373299" y="153289"/>
                    </a:lnTo>
                    <a:lnTo>
                      <a:pt x="2359952" y="148526"/>
                    </a:lnTo>
                    <a:lnTo>
                      <a:pt x="2349766" y="145643"/>
                    </a:lnTo>
                    <a:lnTo>
                      <a:pt x="2361488" y="148374"/>
                    </a:lnTo>
                    <a:lnTo>
                      <a:pt x="2337536" y="139547"/>
                    </a:lnTo>
                    <a:lnTo>
                      <a:pt x="2321699" y="132232"/>
                    </a:lnTo>
                    <a:lnTo>
                      <a:pt x="2317483" y="128968"/>
                    </a:lnTo>
                    <a:lnTo>
                      <a:pt x="2318677" y="128968"/>
                    </a:lnTo>
                    <a:lnTo>
                      <a:pt x="2321318" y="129578"/>
                    </a:lnTo>
                    <a:lnTo>
                      <a:pt x="2352090" y="141668"/>
                    </a:lnTo>
                    <a:lnTo>
                      <a:pt x="2358072" y="141668"/>
                    </a:lnTo>
                    <a:lnTo>
                      <a:pt x="2373299" y="153289"/>
                    </a:lnTo>
                    <a:lnTo>
                      <a:pt x="2373299" y="122936"/>
                    </a:lnTo>
                    <a:lnTo>
                      <a:pt x="2364778" y="116268"/>
                    </a:lnTo>
                    <a:lnTo>
                      <a:pt x="2347582" y="116268"/>
                    </a:lnTo>
                    <a:lnTo>
                      <a:pt x="2343696" y="114249"/>
                    </a:lnTo>
                    <a:lnTo>
                      <a:pt x="2344255" y="116268"/>
                    </a:lnTo>
                    <a:lnTo>
                      <a:pt x="2341461" y="116268"/>
                    </a:lnTo>
                    <a:lnTo>
                      <a:pt x="2341283" y="112991"/>
                    </a:lnTo>
                    <a:lnTo>
                      <a:pt x="2323223" y="103568"/>
                    </a:lnTo>
                    <a:lnTo>
                      <a:pt x="2340749" y="103568"/>
                    </a:lnTo>
                    <a:lnTo>
                      <a:pt x="2341334" y="103568"/>
                    </a:lnTo>
                    <a:lnTo>
                      <a:pt x="2318613" y="90868"/>
                    </a:lnTo>
                    <a:lnTo>
                      <a:pt x="2341753" y="103568"/>
                    </a:lnTo>
                    <a:lnTo>
                      <a:pt x="2347493" y="103568"/>
                    </a:lnTo>
                    <a:lnTo>
                      <a:pt x="2364968" y="103568"/>
                    </a:lnTo>
                    <a:lnTo>
                      <a:pt x="2366759" y="104533"/>
                    </a:lnTo>
                    <a:lnTo>
                      <a:pt x="2374684" y="116268"/>
                    </a:lnTo>
                    <a:lnTo>
                      <a:pt x="2373147" y="116268"/>
                    </a:lnTo>
                    <a:lnTo>
                      <a:pt x="2398750" y="124968"/>
                    </a:lnTo>
                    <a:lnTo>
                      <a:pt x="2394115" y="121704"/>
                    </a:lnTo>
                    <a:lnTo>
                      <a:pt x="2413584" y="128968"/>
                    </a:lnTo>
                    <a:lnTo>
                      <a:pt x="2408771" y="126517"/>
                    </a:lnTo>
                    <a:lnTo>
                      <a:pt x="2393188" y="121043"/>
                    </a:lnTo>
                    <a:lnTo>
                      <a:pt x="2387231" y="116827"/>
                    </a:lnTo>
                    <a:lnTo>
                      <a:pt x="2402725" y="123418"/>
                    </a:lnTo>
                    <a:lnTo>
                      <a:pt x="2391257" y="117551"/>
                    </a:lnTo>
                    <a:lnTo>
                      <a:pt x="2386711" y="116459"/>
                    </a:lnTo>
                    <a:lnTo>
                      <a:pt x="2386444" y="116268"/>
                    </a:lnTo>
                    <a:lnTo>
                      <a:pt x="2388743" y="116268"/>
                    </a:lnTo>
                    <a:lnTo>
                      <a:pt x="2389124" y="116459"/>
                    </a:lnTo>
                    <a:lnTo>
                      <a:pt x="2391257" y="117551"/>
                    </a:lnTo>
                    <a:lnTo>
                      <a:pt x="2418232" y="124028"/>
                    </a:lnTo>
                    <a:lnTo>
                      <a:pt x="2424620" y="128968"/>
                    </a:lnTo>
                    <a:lnTo>
                      <a:pt x="2431211" y="128968"/>
                    </a:lnTo>
                    <a:lnTo>
                      <a:pt x="2423845" y="125374"/>
                    </a:lnTo>
                    <a:lnTo>
                      <a:pt x="2425242" y="125704"/>
                    </a:lnTo>
                    <a:lnTo>
                      <a:pt x="2431415" y="128968"/>
                    </a:lnTo>
                    <a:lnTo>
                      <a:pt x="2431211" y="128968"/>
                    </a:lnTo>
                    <a:lnTo>
                      <a:pt x="2457221" y="141668"/>
                    </a:lnTo>
                    <a:lnTo>
                      <a:pt x="2476970" y="147828"/>
                    </a:lnTo>
                    <a:lnTo>
                      <a:pt x="2438844" y="128968"/>
                    </a:lnTo>
                    <a:lnTo>
                      <a:pt x="2445702" y="128968"/>
                    </a:lnTo>
                    <a:lnTo>
                      <a:pt x="2448623" y="128968"/>
                    </a:lnTo>
                    <a:lnTo>
                      <a:pt x="2450312" y="128968"/>
                    </a:lnTo>
                    <a:lnTo>
                      <a:pt x="2499588" y="128968"/>
                    </a:lnTo>
                    <a:lnTo>
                      <a:pt x="2514536" y="141668"/>
                    </a:lnTo>
                    <a:lnTo>
                      <a:pt x="2530843" y="141668"/>
                    </a:lnTo>
                    <a:lnTo>
                      <a:pt x="2561818" y="154368"/>
                    </a:lnTo>
                    <a:lnTo>
                      <a:pt x="2590038" y="167068"/>
                    </a:lnTo>
                    <a:lnTo>
                      <a:pt x="2616212" y="167068"/>
                    </a:lnTo>
                    <a:lnTo>
                      <a:pt x="2641041" y="179768"/>
                    </a:lnTo>
                    <a:lnTo>
                      <a:pt x="2676906" y="179768"/>
                    </a:lnTo>
                    <a:lnTo>
                      <a:pt x="2688806" y="192468"/>
                    </a:lnTo>
                    <a:lnTo>
                      <a:pt x="2726156" y="192468"/>
                    </a:lnTo>
                    <a:lnTo>
                      <a:pt x="2739123" y="205168"/>
                    </a:lnTo>
                    <a:lnTo>
                      <a:pt x="2800604" y="230568"/>
                    </a:lnTo>
                    <a:lnTo>
                      <a:pt x="2829026" y="243268"/>
                    </a:lnTo>
                    <a:lnTo>
                      <a:pt x="2853258" y="268668"/>
                    </a:lnTo>
                    <a:lnTo>
                      <a:pt x="2858198" y="268668"/>
                    </a:lnTo>
                    <a:lnTo>
                      <a:pt x="2862389" y="281368"/>
                    </a:lnTo>
                    <a:lnTo>
                      <a:pt x="2865983" y="281368"/>
                    </a:lnTo>
                    <a:lnTo>
                      <a:pt x="2869171" y="294068"/>
                    </a:lnTo>
                    <a:lnTo>
                      <a:pt x="2871025" y="294068"/>
                    </a:lnTo>
                    <a:lnTo>
                      <a:pt x="2873260" y="306768"/>
                    </a:lnTo>
                    <a:lnTo>
                      <a:pt x="2877274" y="306768"/>
                    </a:lnTo>
                    <a:lnTo>
                      <a:pt x="2878048" y="319468"/>
                    </a:lnTo>
                    <a:lnTo>
                      <a:pt x="2878632" y="319468"/>
                    </a:lnTo>
                    <a:lnTo>
                      <a:pt x="2879648" y="332168"/>
                    </a:lnTo>
                    <a:lnTo>
                      <a:pt x="2879648" y="260489"/>
                    </a:lnTo>
                    <a:lnTo>
                      <a:pt x="2877642" y="255968"/>
                    </a:lnTo>
                    <a:lnTo>
                      <a:pt x="2875915" y="255968"/>
                    </a:lnTo>
                    <a:lnTo>
                      <a:pt x="2871800" y="243268"/>
                    </a:lnTo>
                    <a:lnTo>
                      <a:pt x="2866974" y="243268"/>
                    </a:lnTo>
                    <a:lnTo>
                      <a:pt x="2861183" y="230568"/>
                    </a:lnTo>
                    <a:lnTo>
                      <a:pt x="2852089" y="230568"/>
                    </a:lnTo>
                    <a:lnTo>
                      <a:pt x="2847924" y="225298"/>
                    </a:lnTo>
                    <a:lnTo>
                      <a:pt x="2847924" y="230568"/>
                    </a:lnTo>
                    <a:lnTo>
                      <a:pt x="2842996" y="230568"/>
                    </a:lnTo>
                    <a:lnTo>
                      <a:pt x="2835884" y="220027"/>
                    </a:lnTo>
                    <a:lnTo>
                      <a:pt x="2847924" y="230568"/>
                    </a:lnTo>
                    <a:lnTo>
                      <a:pt x="2847924" y="225298"/>
                    </a:lnTo>
                    <a:lnTo>
                      <a:pt x="2842069" y="217868"/>
                    </a:lnTo>
                    <a:lnTo>
                      <a:pt x="2834424" y="217868"/>
                    </a:lnTo>
                    <a:lnTo>
                      <a:pt x="2833420" y="217868"/>
                    </a:lnTo>
                    <a:lnTo>
                      <a:pt x="2822371" y="205168"/>
                    </a:lnTo>
                    <a:lnTo>
                      <a:pt x="2820251" y="205168"/>
                    </a:lnTo>
                    <a:lnTo>
                      <a:pt x="2831376" y="217868"/>
                    </a:lnTo>
                    <a:lnTo>
                      <a:pt x="2823210" y="217868"/>
                    </a:lnTo>
                    <a:lnTo>
                      <a:pt x="2810319" y="205168"/>
                    </a:lnTo>
                    <a:lnTo>
                      <a:pt x="2820251" y="205168"/>
                    </a:lnTo>
                    <a:lnTo>
                      <a:pt x="2801899" y="194856"/>
                    </a:lnTo>
                    <a:lnTo>
                      <a:pt x="2801899" y="205168"/>
                    </a:lnTo>
                    <a:lnTo>
                      <a:pt x="2796959" y="205168"/>
                    </a:lnTo>
                    <a:lnTo>
                      <a:pt x="2784335" y="192468"/>
                    </a:lnTo>
                    <a:lnTo>
                      <a:pt x="2796057" y="192468"/>
                    </a:lnTo>
                    <a:lnTo>
                      <a:pt x="2801899" y="205168"/>
                    </a:lnTo>
                    <a:lnTo>
                      <a:pt x="2801899" y="194856"/>
                    </a:lnTo>
                    <a:lnTo>
                      <a:pt x="2797670" y="192468"/>
                    </a:lnTo>
                    <a:lnTo>
                      <a:pt x="2776347" y="179768"/>
                    </a:lnTo>
                    <a:lnTo>
                      <a:pt x="2768689" y="179768"/>
                    </a:lnTo>
                    <a:lnTo>
                      <a:pt x="2779293" y="192468"/>
                    </a:lnTo>
                    <a:lnTo>
                      <a:pt x="2766517" y="192468"/>
                    </a:lnTo>
                    <a:lnTo>
                      <a:pt x="2747683" y="179768"/>
                    </a:lnTo>
                    <a:lnTo>
                      <a:pt x="2733103" y="179768"/>
                    </a:lnTo>
                    <a:lnTo>
                      <a:pt x="2723311" y="167068"/>
                    </a:lnTo>
                    <a:lnTo>
                      <a:pt x="2718828" y="167068"/>
                    </a:lnTo>
                    <a:lnTo>
                      <a:pt x="2693657" y="154368"/>
                    </a:lnTo>
                    <a:lnTo>
                      <a:pt x="2670251" y="154368"/>
                    </a:lnTo>
                    <a:lnTo>
                      <a:pt x="2647835" y="141668"/>
                    </a:lnTo>
                    <a:lnTo>
                      <a:pt x="2625610" y="141668"/>
                    </a:lnTo>
                    <a:lnTo>
                      <a:pt x="2602585" y="128968"/>
                    </a:lnTo>
                    <a:lnTo>
                      <a:pt x="2577795" y="128968"/>
                    </a:lnTo>
                    <a:lnTo>
                      <a:pt x="2550287" y="116268"/>
                    </a:lnTo>
                    <a:lnTo>
                      <a:pt x="2519121" y="116268"/>
                    </a:lnTo>
                    <a:lnTo>
                      <a:pt x="2495397" y="103568"/>
                    </a:lnTo>
                    <a:lnTo>
                      <a:pt x="2469045" y="103568"/>
                    </a:lnTo>
                    <a:lnTo>
                      <a:pt x="2447150" y="95427"/>
                    </a:lnTo>
                    <a:lnTo>
                      <a:pt x="2447150" y="126669"/>
                    </a:lnTo>
                    <a:lnTo>
                      <a:pt x="2432850" y="116268"/>
                    </a:lnTo>
                    <a:lnTo>
                      <a:pt x="2440444" y="116268"/>
                    </a:lnTo>
                    <a:lnTo>
                      <a:pt x="2447150" y="126669"/>
                    </a:lnTo>
                    <a:lnTo>
                      <a:pt x="2447150" y="95427"/>
                    </a:lnTo>
                    <a:lnTo>
                      <a:pt x="2434933" y="90868"/>
                    </a:lnTo>
                    <a:lnTo>
                      <a:pt x="2413368" y="90868"/>
                    </a:lnTo>
                    <a:lnTo>
                      <a:pt x="2413368" y="120256"/>
                    </a:lnTo>
                    <a:lnTo>
                      <a:pt x="2405202" y="116268"/>
                    </a:lnTo>
                    <a:lnTo>
                      <a:pt x="2407399" y="116268"/>
                    </a:lnTo>
                    <a:lnTo>
                      <a:pt x="2409977" y="117640"/>
                    </a:lnTo>
                    <a:lnTo>
                      <a:pt x="2413368" y="120256"/>
                    </a:lnTo>
                    <a:lnTo>
                      <a:pt x="2413368" y="90868"/>
                    </a:lnTo>
                    <a:lnTo>
                      <a:pt x="2408390" y="90868"/>
                    </a:lnTo>
                    <a:lnTo>
                      <a:pt x="2408390" y="116408"/>
                    </a:lnTo>
                    <a:lnTo>
                      <a:pt x="2407996" y="116268"/>
                    </a:lnTo>
                    <a:lnTo>
                      <a:pt x="2408224" y="116268"/>
                    </a:lnTo>
                    <a:lnTo>
                      <a:pt x="2408390" y="116408"/>
                    </a:lnTo>
                    <a:lnTo>
                      <a:pt x="2408390" y="90868"/>
                    </a:lnTo>
                    <a:lnTo>
                      <a:pt x="2385161" y="90868"/>
                    </a:lnTo>
                    <a:lnTo>
                      <a:pt x="2371255" y="78168"/>
                    </a:lnTo>
                    <a:lnTo>
                      <a:pt x="2319426" y="78168"/>
                    </a:lnTo>
                    <a:lnTo>
                      <a:pt x="2313292" y="78168"/>
                    </a:lnTo>
                    <a:lnTo>
                      <a:pt x="2297658" y="65468"/>
                    </a:lnTo>
                    <a:lnTo>
                      <a:pt x="2258568" y="65468"/>
                    </a:lnTo>
                    <a:lnTo>
                      <a:pt x="2257704" y="64414"/>
                    </a:lnTo>
                    <a:lnTo>
                      <a:pt x="2257704" y="65468"/>
                    </a:lnTo>
                    <a:lnTo>
                      <a:pt x="2230285" y="55651"/>
                    </a:lnTo>
                    <a:lnTo>
                      <a:pt x="2230285" y="65468"/>
                    </a:lnTo>
                    <a:lnTo>
                      <a:pt x="2201468" y="52755"/>
                    </a:lnTo>
                    <a:lnTo>
                      <a:pt x="2230285" y="65468"/>
                    </a:lnTo>
                    <a:lnTo>
                      <a:pt x="2230285" y="55651"/>
                    </a:lnTo>
                    <a:lnTo>
                      <a:pt x="2222233" y="52755"/>
                    </a:lnTo>
                    <a:lnTo>
                      <a:pt x="2257704" y="65468"/>
                    </a:lnTo>
                    <a:lnTo>
                      <a:pt x="2257704" y="64414"/>
                    </a:lnTo>
                    <a:lnTo>
                      <a:pt x="2248243" y="52768"/>
                    </a:lnTo>
                    <a:lnTo>
                      <a:pt x="2241245" y="52768"/>
                    </a:lnTo>
                    <a:lnTo>
                      <a:pt x="2196693" y="40068"/>
                    </a:lnTo>
                    <a:lnTo>
                      <a:pt x="2167928" y="28219"/>
                    </a:lnTo>
                    <a:lnTo>
                      <a:pt x="2170900" y="28625"/>
                    </a:lnTo>
                    <a:lnTo>
                      <a:pt x="2355570" y="51320"/>
                    </a:lnTo>
                    <a:lnTo>
                      <a:pt x="2402167" y="57937"/>
                    </a:lnTo>
                    <a:lnTo>
                      <a:pt x="2451557" y="65951"/>
                    </a:lnTo>
                    <a:lnTo>
                      <a:pt x="2469019" y="71120"/>
                    </a:lnTo>
                    <a:lnTo>
                      <a:pt x="2552662" y="91567"/>
                    </a:lnTo>
                    <a:lnTo>
                      <a:pt x="2593048" y="102171"/>
                    </a:lnTo>
                    <a:lnTo>
                      <a:pt x="2576982" y="99758"/>
                    </a:lnTo>
                    <a:lnTo>
                      <a:pt x="2556383" y="95758"/>
                    </a:lnTo>
                    <a:lnTo>
                      <a:pt x="2506980" y="85077"/>
                    </a:lnTo>
                    <a:lnTo>
                      <a:pt x="2571534" y="101104"/>
                    </a:lnTo>
                    <a:lnTo>
                      <a:pt x="2593657" y="106934"/>
                    </a:lnTo>
                    <a:lnTo>
                      <a:pt x="2606306" y="104698"/>
                    </a:lnTo>
                    <a:lnTo>
                      <a:pt x="2643911" y="115138"/>
                    </a:lnTo>
                    <a:lnTo>
                      <a:pt x="2655798" y="118986"/>
                    </a:lnTo>
                    <a:lnTo>
                      <a:pt x="2650591" y="118452"/>
                    </a:lnTo>
                    <a:lnTo>
                      <a:pt x="2623413" y="113182"/>
                    </a:lnTo>
                    <a:lnTo>
                      <a:pt x="2618727" y="112890"/>
                    </a:lnTo>
                    <a:lnTo>
                      <a:pt x="2631478" y="117106"/>
                    </a:lnTo>
                    <a:lnTo>
                      <a:pt x="2653817" y="122707"/>
                    </a:lnTo>
                    <a:lnTo>
                      <a:pt x="2674480" y="127558"/>
                    </a:lnTo>
                    <a:lnTo>
                      <a:pt x="2685656" y="130086"/>
                    </a:lnTo>
                    <a:lnTo>
                      <a:pt x="2692997" y="131927"/>
                    </a:lnTo>
                    <a:lnTo>
                      <a:pt x="2700794" y="134200"/>
                    </a:lnTo>
                    <a:lnTo>
                      <a:pt x="2672664" y="125793"/>
                    </a:lnTo>
                    <a:lnTo>
                      <a:pt x="2659596" y="121361"/>
                    </a:lnTo>
                    <a:lnTo>
                      <a:pt x="2656560" y="119468"/>
                    </a:lnTo>
                    <a:lnTo>
                      <a:pt x="2657830" y="118986"/>
                    </a:lnTo>
                    <a:lnTo>
                      <a:pt x="2660510" y="117919"/>
                    </a:lnTo>
                    <a:lnTo>
                      <a:pt x="2657386" y="115862"/>
                    </a:lnTo>
                    <a:lnTo>
                      <a:pt x="2644203" y="111455"/>
                    </a:lnTo>
                    <a:lnTo>
                      <a:pt x="2619845" y="104698"/>
                    </a:lnTo>
                    <a:lnTo>
                      <a:pt x="2615958" y="103619"/>
                    </a:lnTo>
                    <a:lnTo>
                      <a:pt x="2662377" y="113195"/>
                    </a:lnTo>
                    <a:lnTo>
                      <a:pt x="2709316" y="127558"/>
                    </a:lnTo>
                    <a:lnTo>
                      <a:pt x="2732646" y="137858"/>
                    </a:lnTo>
                    <a:lnTo>
                      <a:pt x="2718257" y="134112"/>
                    </a:lnTo>
                    <a:lnTo>
                      <a:pt x="2695054" y="127558"/>
                    </a:lnTo>
                    <a:lnTo>
                      <a:pt x="2678798" y="124663"/>
                    </a:lnTo>
                    <a:lnTo>
                      <a:pt x="2701315" y="131203"/>
                    </a:lnTo>
                    <a:lnTo>
                      <a:pt x="2712682" y="134264"/>
                    </a:lnTo>
                    <a:lnTo>
                      <a:pt x="2719768" y="135788"/>
                    </a:lnTo>
                    <a:lnTo>
                      <a:pt x="2729407" y="137693"/>
                    </a:lnTo>
                    <a:lnTo>
                      <a:pt x="2752979" y="146100"/>
                    </a:lnTo>
                    <a:lnTo>
                      <a:pt x="2800426" y="164693"/>
                    </a:lnTo>
                    <a:lnTo>
                      <a:pt x="2844419" y="187629"/>
                    </a:lnTo>
                    <a:lnTo>
                      <a:pt x="2879483" y="215404"/>
                    </a:lnTo>
                    <a:lnTo>
                      <a:pt x="2891764" y="229997"/>
                    </a:lnTo>
                    <a:lnTo>
                      <a:pt x="2894063" y="232333"/>
                    </a:lnTo>
                    <a:lnTo>
                      <a:pt x="2916466" y="267042"/>
                    </a:lnTo>
                    <a:lnTo>
                      <a:pt x="2921724" y="279603"/>
                    </a:lnTo>
                    <a:lnTo>
                      <a:pt x="2921825" y="279806"/>
                    </a:lnTo>
                    <a:lnTo>
                      <a:pt x="2921965" y="279869"/>
                    </a:lnTo>
                    <a:lnTo>
                      <a:pt x="2922092" y="279895"/>
                    </a:lnTo>
                    <a:lnTo>
                      <a:pt x="2922320" y="280301"/>
                    </a:lnTo>
                    <a:lnTo>
                      <a:pt x="2922384" y="280009"/>
                    </a:lnTo>
                    <a:lnTo>
                      <a:pt x="2925153" y="285038"/>
                    </a:lnTo>
                    <a:lnTo>
                      <a:pt x="2932671" y="313944"/>
                    </a:lnTo>
                    <a:lnTo>
                      <a:pt x="2933573" y="316230"/>
                    </a:lnTo>
                    <a:lnTo>
                      <a:pt x="2934538" y="309829"/>
                    </a:lnTo>
                    <a:close/>
                  </a:path>
                </a:pathLst>
              </a:custGeom>
              <a:solidFill>
                <a:srgbClr val="1CADEB"/>
              </a:solidFill>
            </p:spPr>
            <p:txBody>
              <a:bodyPr wrap="square" lIns="0" tIns="0" rIns="0" bIns="0" rtlCol="0"/>
              <a:lstStyle/>
              <a:p>
                <a:endParaRPr/>
              </a:p>
            </p:txBody>
          </p:sp>
          <p:pic>
            <p:nvPicPr>
              <p:cNvPr id="407" name="object 96"/>
              <p:cNvPicPr/>
              <p:nvPr/>
            </p:nvPicPr>
            <p:blipFill>
              <a:blip r:embed="rId30" cstate="print"/>
              <a:stretch>
                <a:fillRect/>
              </a:stretch>
            </p:blipFill>
            <p:spPr>
              <a:xfrm>
                <a:off x="9138419" y="7750745"/>
                <a:ext cx="125689" cy="168212"/>
              </a:xfrm>
              <a:prstGeom prst="rect">
                <a:avLst/>
              </a:prstGeom>
            </p:spPr>
          </p:pic>
          <p:sp>
            <p:nvSpPr>
              <p:cNvPr id="408" name="object 97"/>
              <p:cNvSpPr/>
              <p:nvPr/>
            </p:nvSpPr>
            <p:spPr>
              <a:xfrm>
                <a:off x="8751468" y="6790315"/>
                <a:ext cx="2856230" cy="1477645"/>
              </a:xfrm>
              <a:custGeom>
                <a:avLst/>
                <a:gdLst/>
                <a:ahLst/>
                <a:cxnLst/>
                <a:rect l="l" t="t" r="r" b="b"/>
                <a:pathLst>
                  <a:path w="2856229" h="1477645">
                    <a:moveTo>
                      <a:pt x="2540" y="802868"/>
                    </a:moveTo>
                    <a:lnTo>
                      <a:pt x="1155" y="805878"/>
                    </a:lnTo>
                    <a:lnTo>
                      <a:pt x="0" y="834364"/>
                    </a:lnTo>
                    <a:lnTo>
                      <a:pt x="711" y="825296"/>
                    </a:lnTo>
                    <a:lnTo>
                      <a:pt x="1968" y="812063"/>
                    </a:lnTo>
                    <a:lnTo>
                      <a:pt x="2540" y="802868"/>
                    </a:lnTo>
                    <a:close/>
                  </a:path>
                  <a:path w="2856229" h="1477645">
                    <a:moveTo>
                      <a:pt x="44856" y="748284"/>
                    </a:moveTo>
                    <a:lnTo>
                      <a:pt x="35217" y="775233"/>
                    </a:lnTo>
                    <a:lnTo>
                      <a:pt x="33743" y="783374"/>
                    </a:lnTo>
                    <a:lnTo>
                      <a:pt x="33185" y="791095"/>
                    </a:lnTo>
                    <a:lnTo>
                      <a:pt x="31076" y="808812"/>
                    </a:lnTo>
                    <a:lnTo>
                      <a:pt x="30022" y="837793"/>
                    </a:lnTo>
                    <a:lnTo>
                      <a:pt x="30645" y="855916"/>
                    </a:lnTo>
                    <a:lnTo>
                      <a:pt x="31610" y="874039"/>
                    </a:lnTo>
                    <a:lnTo>
                      <a:pt x="33401" y="893025"/>
                    </a:lnTo>
                    <a:lnTo>
                      <a:pt x="36118" y="913726"/>
                    </a:lnTo>
                    <a:lnTo>
                      <a:pt x="39890" y="936967"/>
                    </a:lnTo>
                    <a:lnTo>
                      <a:pt x="36410" y="906691"/>
                    </a:lnTo>
                    <a:lnTo>
                      <a:pt x="34226" y="880770"/>
                    </a:lnTo>
                    <a:lnTo>
                      <a:pt x="32956" y="857923"/>
                    </a:lnTo>
                    <a:lnTo>
                      <a:pt x="32258" y="836917"/>
                    </a:lnTo>
                    <a:lnTo>
                      <a:pt x="32905" y="816571"/>
                    </a:lnTo>
                    <a:lnTo>
                      <a:pt x="34696" y="795680"/>
                    </a:lnTo>
                    <a:lnTo>
                      <a:pt x="38417" y="773252"/>
                    </a:lnTo>
                    <a:lnTo>
                      <a:pt x="44856" y="748284"/>
                    </a:lnTo>
                    <a:close/>
                  </a:path>
                  <a:path w="2856229" h="1477645">
                    <a:moveTo>
                      <a:pt x="47307" y="758977"/>
                    </a:moveTo>
                    <a:lnTo>
                      <a:pt x="42024" y="795045"/>
                    </a:lnTo>
                    <a:lnTo>
                      <a:pt x="41236" y="803135"/>
                    </a:lnTo>
                    <a:lnTo>
                      <a:pt x="40182" y="808990"/>
                    </a:lnTo>
                    <a:lnTo>
                      <a:pt x="39573" y="818896"/>
                    </a:lnTo>
                    <a:lnTo>
                      <a:pt x="41960" y="809409"/>
                    </a:lnTo>
                    <a:lnTo>
                      <a:pt x="45021" y="800125"/>
                    </a:lnTo>
                    <a:lnTo>
                      <a:pt x="43815" y="800912"/>
                    </a:lnTo>
                    <a:lnTo>
                      <a:pt x="43522" y="796772"/>
                    </a:lnTo>
                    <a:lnTo>
                      <a:pt x="43878" y="789317"/>
                    </a:lnTo>
                    <a:lnTo>
                      <a:pt x="44564" y="780135"/>
                    </a:lnTo>
                    <a:lnTo>
                      <a:pt x="45974" y="771017"/>
                    </a:lnTo>
                    <a:lnTo>
                      <a:pt x="47028" y="763435"/>
                    </a:lnTo>
                    <a:lnTo>
                      <a:pt x="47307" y="758977"/>
                    </a:lnTo>
                    <a:close/>
                  </a:path>
                  <a:path w="2856229" h="1477645">
                    <a:moveTo>
                      <a:pt x="49352" y="1108506"/>
                    </a:moveTo>
                    <a:lnTo>
                      <a:pt x="38874" y="1089545"/>
                    </a:lnTo>
                    <a:lnTo>
                      <a:pt x="46609" y="1105141"/>
                    </a:lnTo>
                    <a:lnTo>
                      <a:pt x="49352" y="1108506"/>
                    </a:lnTo>
                    <a:close/>
                  </a:path>
                  <a:path w="2856229" h="1477645">
                    <a:moveTo>
                      <a:pt x="52755" y="1129360"/>
                    </a:moveTo>
                    <a:lnTo>
                      <a:pt x="47269" y="1118628"/>
                    </a:lnTo>
                    <a:lnTo>
                      <a:pt x="41910" y="1107821"/>
                    </a:lnTo>
                    <a:lnTo>
                      <a:pt x="36703" y="1096937"/>
                    </a:lnTo>
                    <a:lnTo>
                      <a:pt x="31673" y="1085964"/>
                    </a:lnTo>
                    <a:lnTo>
                      <a:pt x="37896" y="1100874"/>
                    </a:lnTo>
                    <a:lnTo>
                      <a:pt x="41109" y="1108290"/>
                    </a:lnTo>
                    <a:lnTo>
                      <a:pt x="44424" y="1115656"/>
                    </a:lnTo>
                    <a:lnTo>
                      <a:pt x="52755" y="1129360"/>
                    </a:lnTo>
                    <a:close/>
                  </a:path>
                  <a:path w="2856229" h="1477645">
                    <a:moveTo>
                      <a:pt x="71894" y="594055"/>
                    </a:moveTo>
                    <a:lnTo>
                      <a:pt x="69977" y="595858"/>
                    </a:lnTo>
                    <a:lnTo>
                      <a:pt x="69596" y="596303"/>
                    </a:lnTo>
                    <a:lnTo>
                      <a:pt x="71894" y="594055"/>
                    </a:lnTo>
                    <a:close/>
                  </a:path>
                  <a:path w="2856229" h="1477645">
                    <a:moveTo>
                      <a:pt x="87604" y="569976"/>
                    </a:moveTo>
                    <a:lnTo>
                      <a:pt x="86271" y="571080"/>
                    </a:lnTo>
                    <a:lnTo>
                      <a:pt x="79400" y="578866"/>
                    </a:lnTo>
                    <a:lnTo>
                      <a:pt x="73672" y="586117"/>
                    </a:lnTo>
                    <a:lnTo>
                      <a:pt x="70624" y="591312"/>
                    </a:lnTo>
                    <a:lnTo>
                      <a:pt x="66814" y="597674"/>
                    </a:lnTo>
                    <a:lnTo>
                      <a:pt x="66217" y="598995"/>
                    </a:lnTo>
                    <a:lnTo>
                      <a:pt x="66687" y="599706"/>
                    </a:lnTo>
                    <a:lnTo>
                      <a:pt x="69481" y="596442"/>
                    </a:lnTo>
                    <a:lnTo>
                      <a:pt x="69596" y="596303"/>
                    </a:lnTo>
                    <a:lnTo>
                      <a:pt x="69456" y="596442"/>
                    </a:lnTo>
                    <a:lnTo>
                      <a:pt x="70866" y="593394"/>
                    </a:lnTo>
                    <a:lnTo>
                      <a:pt x="74866" y="587146"/>
                    </a:lnTo>
                    <a:lnTo>
                      <a:pt x="80225" y="579958"/>
                    </a:lnTo>
                    <a:lnTo>
                      <a:pt x="85026" y="573582"/>
                    </a:lnTo>
                    <a:lnTo>
                      <a:pt x="87604" y="569976"/>
                    </a:lnTo>
                    <a:close/>
                  </a:path>
                  <a:path w="2856229" h="1477645">
                    <a:moveTo>
                      <a:pt x="199313" y="529412"/>
                    </a:moveTo>
                    <a:lnTo>
                      <a:pt x="183934" y="541159"/>
                    </a:lnTo>
                    <a:lnTo>
                      <a:pt x="178892" y="545185"/>
                    </a:lnTo>
                    <a:lnTo>
                      <a:pt x="174231" y="550799"/>
                    </a:lnTo>
                    <a:lnTo>
                      <a:pt x="180263" y="545223"/>
                    </a:lnTo>
                    <a:lnTo>
                      <a:pt x="186563" y="539889"/>
                    </a:lnTo>
                    <a:lnTo>
                      <a:pt x="199313" y="529412"/>
                    </a:lnTo>
                    <a:close/>
                  </a:path>
                  <a:path w="2856229" h="1477645">
                    <a:moveTo>
                      <a:pt x="375678" y="415493"/>
                    </a:moveTo>
                    <a:lnTo>
                      <a:pt x="372503" y="416687"/>
                    </a:lnTo>
                    <a:lnTo>
                      <a:pt x="357987" y="424421"/>
                    </a:lnTo>
                    <a:lnTo>
                      <a:pt x="350799" y="428383"/>
                    </a:lnTo>
                    <a:lnTo>
                      <a:pt x="343712" y="432511"/>
                    </a:lnTo>
                    <a:lnTo>
                      <a:pt x="346735" y="431266"/>
                    </a:lnTo>
                    <a:lnTo>
                      <a:pt x="353860" y="427151"/>
                    </a:lnTo>
                    <a:lnTo>
                      <a:pt x="361111" y="423227"/>
                    </a:lnTo>
                    <a:lnTo>
                      <a:pt x="375678" y="415493"/>
                    </a:lnTo>
                    <a:close/>
                  </a:path>
                  <a:path w="2856229" h="1477645">
                    <a:moveTo>
                      <a:pt x="404850" y="340461"/>
                    </a:moveTo>
                    <a:lnTo>
                      <a:pt x="401332" y="341985"/>
                    </a:lnTo>
                    <a:lnTo>
                      <a:pt x="397852" y="343623"/>
                    </a:lnTo>
                    <a:lnTo>
                      <a:pt x="394411" y="345351"/>
                    </a:lnTo>
                    <a:lnTo>
                      <a:pt x="377278" y="355727"/>
                    </a:lnTo>
                    <a:lnTo>
                      <a:pt x="397903" y="344170"/>
                    </a:lnTo>
                    <a:lnTo>
                      <a:pt x="404850" y="340461"/>
                    </a:lnTo>
                    <a:close/>
                  </a:path>
                  <a:path w="2856229" h="1477645">
                    <a:moveTo>
                      <a:pt x="409498" y="1477606"/>
                    </a:moveTo>
                    <a:lnTo>
                      <a:pt x="406146" y="1473644"/>
                    </a:lnTo>
                    <a:lnTo>
                      <a:pt x="399211" y="1467535"/>
                    </a:lnTo>
                    <a:lnTo>
                      <a:pt x="383463" y="1454442"/>
                    </a:lnTo>
                    <a:lnTo>
                      <a:pt x="388835" y="1459547"/>
                    </a:lnTo>
                    <a:lnTo>
                      <a:pt x="395020" y="1465326"/>
                    </a:lnTo>
                    <a:lnTo>
                      <a:pt x="401942" y="1471460"/>
                    </a:lnTo>
                    <a:lnTo>
                      <a:pt x="409498" y="1477606"/>
                    </a:lnTo>
                    <a:close/>
                  </a:path>
                  <a:path w="2856229" h="1477645">
                    <a:moveTo>
                      <a:pt x="412292" y="363766"/>
                    </a:moveTo>
                    <a:lnTo>
                      <a:pt x="392353" y="372097"/>
                    </a:lnTo>
                    <a:lnTo>
                      <a:pt x="383425" y="375958"/>
                    </a:lnTo>
                    <a:lnTo>
                      <a:pt x="375843" y="379603"/>
                    </a:lnTo>
                    <a:lnTo>
                      <a:pt x="387007" y="375272"/>
                    </a:lnTo>
                    <a:lnTo>
                      <a:pt x="395617" y="371576"/>
                    </a:lnTo>
                    <a:lnTo>
                      <a:pt x="412292" y="363766"/>
                    </a:lnTo>
                    <a:close/>
                  </a:path>
                  <a:path w="2856229" h="1477645">
                    <a:moveTo>
                      <a:pt x="425183" y="358114"/>
                    </a:moveTo>
                    <a:lnTo>
                      <a:pt x="412292" y="363766"/>
                    </a:lnTo>
                    <a:lnTo>
                      <a:pt x="416534" y="362026"/>
                    </a:lnTo>
                    <a:lnTo>
                      <a:pt x="420979" y="360121"/>
                    </a:lnTo>
                    <a:lnTo>
                      <a:pt x="425183" y="358114"/>
                    </a:lnTo>
                    <a:close/>
                  </a:path>
                  <a:path w="2856229" h="1477645">
                    <a:moveTo>
                      <a:pt x="572274" y="307149"/>
                    </a:moveTo>
                    <a:lnTo>
                      <a:pt x="571741" y="306590"/>
                    </a:lnTo>
                    <a:lnTo>
                      <a:pt x="558838" y="310222"/>
                    </a:lnTo>
                    <a:lnTo>
                      <a:pt x="565086" y="307695"/>
                    </a:lnTo>
                    <a:lnTo>
                      <a:pt x="565505" y="307352"/>
                    </a:lnTo>
                    <a:lnTo>
                      <a:pt x="561378" y="308813"/>
                    </a:lnTo>
                    <a:lnTo>
                      <a:pt x="554012" y="311670"/>
                    </a:lnTo>
                    <a:lnTo>
                      <a:pt x="540499" y="316064"/>
                    </a:lnTo>
                    <a:lnTo>
                      <a:pt x="541502" y="316572"/>
                    </a:lnTo>
                    <a:lnTo>
                      <a:pt x="540054" y="317588"/>
                    </a:lnTo>
                    <a:lnTo>
                      <a:pt x="532028" y="321157"/>
                    </a:lnTo>
                    <a:lnTo>
                      <a:pt x="542848" y="316776"/>
                    </a:lnTo>
                    <a:lnTo>
                      <a:pt x="567004" y="309054"/>
                    </a:lnTo>
                    <a:lnTo>
                      <a:pt x="572274" y="307149"/>
                    </a:lnTo>
                    <a:close/>
                  </a:path>
                  <a:path w="2856229" h="1477645">
                    <a:moveTo>
                      <a:pt x="1068578" y="250939"/>
                    </a:moveTo>
                    <a:lnTo>
                      <a:pt x="1050340" y="253542"/>
                    </a:lnTo>
                    <a:lnTo>
                      <a:pt x="1057960" y="252577"/>
                    </a:lnTo>
                    <a:lnTo>
                      <a:pt x="1063586" y="251739"/>
                    </a:lnTo>
                    <a:lnTo>
                      <a:pt x="1068578" y="250939"/>
                    </a:lnTo>
                    <a:close/>
                  </a:path>
                  <a:path w="2856229" h="1477645">
                    <a:moveTo>
                      <a:pt x="1073873" y="213233"/>
                    </a:moveTo>
                    <a:lnTo>
                      <a:pt x="1065822" y="213702"/>
                    </a:lnTo>
                    <a:lnTo>
                      <a:pt x="1052156" y="215379"/>
                    </a:lnTo>
                    <a:lnTo>
                      <a:pt x="1037043" y="217398"/>
                    </a:lnTo>
                    <a:lnTo>
                      <a:pt x="1024674" y="218922"/>
                    </a:lnTo>
                    <a:lnTo>
                      <a:pt x="1037920" y="217766"/>
                    </a:lnTo>
                    <a:lnTo>
                      <a:pt x="1050340" y="217068"/>
                    </a:lnTo>
                    <a:lnTo>
                      <a:pt x="1062228" y="215874"/>
                    </a:lnTo>
                    <a:lnTo>
                      <a:pt x="1073873" y="213233"/>
                    </a:lnTo>
                    <a:close/>
                  </a:path>
                  <a:path w="2856229" h="1477645">
                    <a:moveTo>
                      <a:pt x="1091120" y="187490"/>
                    </a:moveTo>
                    <a:lnTo>
                      <a:pt x="1067282" y="189661"/>
                    </a:lnTo>
                    <a:lnTo>
                      <a:pt x="1050607" y="190550"/>
                    </a:lnTo>
                    <a:lnTo>
                      <a:pt x="1041438" y="190436"/>
                    </a:lnTo>
                    <a:lnTo>
                      <a:pt x="1040079" y="189611"/>
                    </a:lnTo>
                    <a:lnTo>
                      <a:pt x="1032725" y="192468"/>
                    </a:lnTo>
                    <a:lnTo>
                      <a:pt x="1048270" y="192392"/>
                    </a:lnTo>
                    <a:lnTo>
                      <a:pt x="1058684" y="192938"/>
                    </a:lnTo>
                    <a:lnTo>
                      <a:pt x="1035939" y="197662"/>
                    </a:lnTo>
                    <a:lnTo>
                      <a:pt x="1068108" y="193979"/>
                    </a:lnTo>
                    <a:lnTo>
                      <a:pt x="1073924" y="192506"/>
                    </a:lnTo>
                    <a:lnTo>
                      <a:pt x="1069174" y="191871"/>
                    </a:lnTo>
                    <a:lnTo>
                      <a:pt x="1069644" y="190677"/>
                    </a:lnTo>
                    <a:lnTo>
                      <a:pt x="1091120" y="187490"/>
                    </a:lnTo>
                    <a:close/>
                  </a:path>
                  <a:path w="2856229" h="1477645">
                    <a:moveTo>
                      <a:pt x="1163548" y="202272"/>
                    </a:moveTo>
                    <a:lnTo>
                      <a:pt x="1156474" y="202488"/>
                    </a:lnTo>
                    <a:lnTo>
                      <a:pt x="1123048" y="207873"/>
                    </a:lnTo>
                    <a:lnTo>
                      <a:pt x="1163548" y="202272"/>
                    </a:lnTo>
                    <a:close/>
                  </a:path>
                  <a:path w="2856229" h="1477645">
                    <a:moveTo>
                      <a:pt x="1194663" y="234911"/>
                    </a:moveTo>
                    <a:lnTo>
                      <a:pt x="1164323" y="237985"/>
                    </a:lnTo>
                    <a:lnTo>
                      <a:pt x="1145641" y="239649"/>
                    </a:lnTo>
                    <a:lnTo>
                      <a:pt x="1136637" y="239941"/>
                    </a:lnTo>
                    <a:lnTo>
                      <a:pt x="1135278" y="238912"/>
                    </a:lnTo>
                    <a:lnTo>
                      <a:pt x="1109154" y="242366"/>
                    </a:lnTo>
                    <a:lnTo>
                      <a:pt x="1094930" y="245237"/>
                    </a:lnTo>
                    <a:lnTo>
                      <a:pt x="1084211" y="247942"/>
                    </a:lnTo>
                    <a:lnTo>
                      <a:pt x="1068578" y="250939"/>
                    </a:lnTo>
                    <a:lnTo>
                      <a:pt x="1101534" y="246570"/>
                    </a:lnTo>
                    <a:lnTo>
                      <a:pt x="1155801" y="239941"/>
                    </a:lnTo>
                    <a:lnTo>
                      <a:pt x="1194663" y="234911"/>
                    </a:lnTo>
                    <a:close/>
                  </a:path>
                  <a:path w="2856229" h="1477645">
                    <a:moveTo>
                      <a:pt x="1267371" y="227241"/>
                    </a:moveTo>
                    <a:lnTo>
                      <a:pt x="1251356" y="228904"/>
                    </a:lnTo>
                    <a:lnTo>
                      <a:pt x="1243241" y="229654"/>
                    </a:lnTo>
                    <a:lnTo>
                      <a:pt x="1236649" y="230085"/>
                    </a:lnTo>
                    <a:lnTo>
                      <a:pt x="1241755" y="230403"/>
                    </a:lnTo>
                    <a:lnTo>
                      <a:pt x="1254531" y="229120"/>
                    </a:lnTo>
                    <a:lnTo>
                      <a:pt x="1266050" y="227596"/>
                    </a:lnTo>
                    <a:lnTo>
                      <a:pt x="1267371" y="227241"/>
                    </a:lnTo>
                    <a:close/>
                  </a:path>
                  <a:path w="2856229" h="1477645">
                    <a:moveTo>
                      <a:pt x="1359928" y="152755"/>
                    </a:moveTo>
                    <a:lnTo>
                      <a:pt x="1335849" y="154698"/>
                    </a:lnTo>
                    <a:lnTo>
                      <a:pt x="1312113" y="157302"/>
                    </a:lnTo>
                    <a:lnTo>
                      <a:pt x="1291386" y="160121"/>
                    </a:lnTo>
                    <a:lnTo>
                      <a:pt x="1276286" y="162737"/>
                    </a:lnTo>
                    <a:lnTo>
                      <a:pt x="1289126" y="161747"/>
                    </a:lnTo>
                    <a:lnTo>
                      <a:pt x="1232535" y="171602"/>
                    </a:lnTo>
                    <a:lnTo>
                      <a:pt x="1269225" y="166039"/>
                    </a:lnTo>
                    <a:lnTo>
                      <a:pt x="1312710" y="160489"/>
                    </a:lnTo>
                    <a:lnTo>
                      <a:pt x="1347965" y="155790"/>
                    </a:lnTo>
                    <a:lnTo>
                      <a:pt x="1359928" y="152755"/>
                    </a:lnTo>
                    <a:close/>
                  </a:path>
                  <a:path w="2856229" h="1477645">
                    <a:moveTo>
                      <a:pt x="1406588" y="205930"/>
                    </a:moveTo>
                    <a:lnTo>
                      <a:pt x="1399235" y="206197"/>
                    </a:lnTo>
                    <a:lnTo>
                      <a:pt x="1392351" y="206095"/>
                    </a:lnTo>
                    <a:lnTo>
                      <a:pt x="1388275" y="205486"/>
                    </a:lnTo>
                    <a:lnTo>
                      <a:pt x="1389341" y="204279"/>
                    </a:lnTo>
                    <a:lnTo>
                      <a:pt x="1379778" y="206197"/>
                    </a:lnTo>
                    <a:lnTo>
                      <a:pt x="1375092" y="207886"/>
                    </a:lnTo>
                    <a:lnTo>
                      <a:pt x="1381848" y="208178"/>
                    </a:lnTo>
                    <a:lnTo>
                      <a:pt x="1406588" y="205930"/>
                    </a:lnTo>
                    <a:close/>
                  </a:path>
                  <a:path w="2856229" h="1477645">
                    <a:moveTo>
                      <a:pt x="1515211" y="323684"/>
                    </a:moveTo>
                    <a:lnTo>
                      <a:pt x="1463992" y="331520"/>
                    </a:lnTo>
                    <a:lnTo>
                      <a:pt x="1412798" y="340156"/>
                    </a:lnTo>
                    <a:lnTo>
                      <a:pt x="1361732" y="349478"/>
                    </a:lnTo>
                    <a:lnTo>
                      <a:pt x="1310868" y="359371"/>
                    </a:lnTo>
                    <a:lnTo>
                      <a:pt x="1260246" y="369684"/>
                    </a:lnTo>
                    <a:lnTo>
                      <a:pt x="1303693" y="360908"/>
                    </a:lnTo>
                    <a:lnTo>
                      <a:pt x="1348422" y="352094"/>
                    </a:lnTo>
                    <a:lnTo>
                      <a:pt x="1396949" y="343077"/>
                    </a:lnTo>
                    <a:lnTo>
                      <a:pt x="1451711" y="333667"/>
                    </a:lnTo>
                    <a:lnTo>
                      <a:pt x="1515211" y="323684"/>
                    </a:lnTo>
                    <a:close/>
                  </a:path>
                  <a:path w="2856229" h="1477645">
                    <a:moveTo>
                      <a:pt x="1519085" y="161582"/>
                    </a:moveTo>
                    <a:lnTo>
                      <a:pt x="1505864" y="162204"/>
                    </a:lnTo>
                    <a:lnTo>
                      <a:pt x="1493494" y="162915"/>
                    </a:lnTo>
                    <a:lnTo>
                      <a:pt x="1481442" y="163804"/>
                    </a:lnTo>
                    <a:lnTo>
                      <a:pt x="1469174" y="164985"/>
                    </a:lnTo>
                    <a:lnTo>
                      <a:pt x="1480350" y="164680"/>
                    </a:lnTo>
                    <a:lnTo>
                      <a:pt x="1497876" y="163880"/>
                    </a:lnTo>
                    <a:lnTo>
                      <a:pt x="1513535" y="162775"/>
                    </a:lnTo>
                    <a:lnTo>
                      <a:pt x="1519085" y="161582"/>
                    </a:lnTo>
                    <a:close/>
                  </a:path>
                  <a:path w="2856229" h="1477645">
                    <a:moveTo>
                      <a:pt x="1533385" y="323710"/>
                    </a:moveTo>
                    <a:lnTo>
                      <a:pt x="1531454" y="324167"/>
                    </a:lnTo>
                    <a:lnTo>
                      <a:pt x="1530832" y="324396"/>
                    </a:lnTo>
                    <a:lnTo>
                      <a:pt x="1532585" y="324167"/>
                    </a:lnTo>
                    <a:lnTo>
                      <a:pt x="1533385" y="323710"/>
                    </a:lnTo>
                    <a:close/>
                  </a:path>
                  <a:path w="2856229" h="1477645">
                    <a:moveTo>
                      <a:pt x="1622132" y="309448"/>
                    </a:moveTo>
                    <a:lnTo>
                      <a:pt x="1601343" y="311975"/>
                    </a:lnTo>
                    <a:lnTo>
                      <a:pt x="1539049" y="320230"/>
                    </a:lnTo>
                    <a:lnTo>
                      <a:pt x="1533398" y="323697"/>
                    </a:lnTo>
                    <a:lnTo>
                      <a:pt x="1542262" y="321881"/>
                    </a:lnTo>
                    <a:lnTo>
                      <a:pt x="1555623" y="319595"/>
                    </a:lnTo>
                    <a:lnTo>
                      <a:pt x="1569758" y="317550"/>
                    </a:lnTo>
                    <a:lnTo>
                      <a:pt x="1580997" y="316471"/>
                    </a:lnTo>
                    <a:lnTo>
                      <a:pt x="1569300" y="319786"/>
                    </a:lnTo>
                    <a:lnTo>
                      <a:pt x="1608899" y="311886"/>
                    </a:lnTo>
                    <a:lnTo>
                      <a:pt x="1622132" y="309448"/>
                    </a:lnTo>
                    <a:close/>
                  </a:path>
                  <a:path w="2856229" h="1477645">
                    <a:moveTo>
                      <a:pt x="1626958" y="155473"/>
                    </a:moveTo>
                    <a:lnTo>
                      <a:pt x="1621434" y="155905"/>
                    </a:lnTo>
                    <a:lnTo>
                      <a:pt x="1617662" y="156286"/>
                    </a:lnTo>
                    <a:lnTo>
                      <a:pt x="1614182" y="156667"/>
                    </a:lnTo>
                    <a:lnTo>
                      <a:pt x="1618526" y="156349"/>
                    </a:lnTo>
                    <a:lnTo>
                      <a:pt x="1622679" y="155968"/>
                    </a:lnTo>
                    <a:lnTo>
                      <a:pt x="1626958" y="155473"/>
                    </a:lnTo>
                    <a:close/>
                  </a:path>
                  <a:path w="2856229" h="1477645">
                    <a:moveTo>
                      <a:pt x="1683931" y="300367"/>
                    </a:moveTo>
                    <a:lnTo>
                      <a:pt x="1659902" y="304101"/>
                    </a:lnTo>
                    <a:lnTo>
                      <a:pt x="1650669" y="306666"/>
                    </a:lnTo>
                    <a:lnTo>
                      <a:pt x="1653908" y="307936"/>
                    </a:lnTo>
                    <a:lnTo>
                      <a:pt x="1667294" y="307746"/>
                    </a:lnTo>
                    <a:lnTo>
                      <a:pt x="1646986" y="310172"/>
                    </a:lnTo>
                    <a:lnTo>
                      <a:pt x="1632585" y="310413"/>
                    </a:lnTo>
                    <a:lnTo>
                      <a:pt x="1619300" y="313080"/>
                    </a:lnTo>
                    <a:lnTo>
                      <a:pt x="1627708" y="313220"/>
                    </a:lnTo>
                    <a:lnTo>
                      <a:pt x="1645920" y="311327"/>
                    </a:lnTo>
                    <a:lnTo>
                      <a:pt x="1666011" y="308749"/>
                    </a:lnTo>
                    <a:lnTo>
                      <a:pt x="1680044" y="306832"/>
                    </a:lnTo>
                    <a:lnTo>
                      <a:pt x="1683931" y="300367"/>
                    </a:lnTo>
                    <a:close/>
                  </a:path>
                  <a:path w="2856229" h="1477645">
                    <a:moveTo>
                      <a:pt x="1916582" y="285229"/>
                    </a:moveTo>
                    <a:lnTo>
                      <a:pt x="1915553" y="284873"/>
                    </a:lnTo>
                    <a:lnTo>
                      <a:pt x="1882597" y="286169"/>
                    </a:lnTo>
                    <a:lnTo>
                      <a:pt x="1916582" y="285229"/>
                    </a:lnTo>
                    <a:close/>
                  </a:path>
                  <a:path w="2856229" h="1477645">
                    <a:moveTo>
                      <a:pt x="1949907" y="204584"/>
                    </a:moveTo>
                    <a:lnTo>
                      <a:pt x="1947151" y="203822"/>
                    </a:lnTo>
                    <a:lnTo>
                      <a:pt x="1948586" y="202996"/>
                    </a:lnTo>
                    <a:lnTo>
                      <a:pt x="1949170" y="202488"/>
                    </a:lnTo>
                    <a:lnTo>
                      <a:pt x="1943900" y="202615"/>
                    </a:lnTo>
                    <a:lnTo>
                      <a:pt x="1919427" y="203034"/>
                    </a:lnTo>
                    <a:lnTo>
                      <a:pt x="1949907" y="204584"/>
                    </a:lnTo>
                    <a:close/>
                  </a:path>
                  <a:path w="2856229" h="1477645">
                    <a:moveTo>
                      <a:pt x="1955787" y="204901"/>
                    </a:moveTo>
                    <a:lnTo>
                      <a:pt x="1949907" y="204597"/>
                    </a:lnTo>
                    <a:lnTo>
                      <a:pt x="1951202" y="204736"/>
                    </a:lnTo>
                    <a:lnTo>
                      <a:pt x="1953069" y="204838"/>
                    </a:lnTo>
                    <a:lnTo>
                      <a:pt x="1955787" y="204901"/>
                    </a:lnTo>
                    <a:close/>
                  </a:path>
                  <a:path w="2856229" h="1477645">
                    <a:moveTo>
                      <a:pt x="1960537" y="283235"/>
                    </a:moveTo>
                    <a:lnTo>
                      <a:pt x="1956117" y="281787"/>
                    </a:lnTo>
                    <a:lnTo>
                      <a:pt x="1947989" y="280797"/>
                    </a:lnTo>
                    <a:lnTo>
                      <a:pt x="1932736" y="280708"/>
                    </a:lnTo>
                    <a:lnTo>
                      <a:pt x="1906943" y="281990"/>
                    </a:lnTo>
                    <a:lnTo>
                      <a:pt x="1915553" y="284873"/>
                    </a:lnTo>
                    <a:lnTo>
                      <a:pt x="1949284" y="283552"/>
                    </a:lnTo>
                    <a:lnTo>
                      <a:pt x="1960537" y="283235"/>
                    </a:lnTo>
                    <a:close/>
                  </a:path>
                  <a:path w="2856229" h="1477645">
                    <a:moveTo>
                      <a:pt x="1990242" y="282486"/>
                    </a:moveTo>
                    <a:lnTo>
                      <a:pt x="1960537" y="283235"/>
                    </a:lnTo>
                    <a:lnTo>
                      <a:pt x="1964702" y="284949"/>
                    </a:lnTo>
                    <a:lnTo>
                      <a:pt x="1969566" y="285419"/>
                    </a:lnTo>
                    <a:lnTo>
                      <a:pt x="1990242" y="282486"/>
                    </a:lnTo>
                    <a:close/>
                  </a:path>
                  <a:path w="2856229" h="1477645">
                    <a:moveTo>
                      <a:pt x="2020176" y="281711"/>
                    </a:moveTo>
                    <a:lnTo>
                      <a:pt x="2002345" y="280758"/>
                    </a:lnTo>
                    <a:lnTo>
                      <a:pt x="1990242" y="282486"/>
                    </a:lnTo>
                    <a:lnTo>
                      <a:pt x="2020176" y="281711"/>
                    </a:lnTo>
                    <a:close/>
                  </a:path>
                  <a:path w="2856229" h="1477645">
                    <a:moveTo>
                      <a:pt x="2073402" y="145973"/>
                    </a:moveTo>
                    <a:lnTo>
                      <a:pt x="2064905" y="144297"/>
                    </a:lnTo>
                    <a:lnTo>
                      <a:pt x="2057019" y="143916"/>
                    </a:lnTo>
                    <a:lnTo>
                      <a:pt x="2045843" y="143764"/>
                    </a:lnTo>
                    <a:lnTo>
                      <a:pt x="2027453" y="142760"/>
                    </a:lnTo>
                    <a:lnTo>
                      <a:pt x="2061984" y="142024"/>
                    </a:lnTo>
                    <a:lnTo>
                      <a:pt x="2042693" y="141249"/>
                    </a:lnTo>
                    <a:lnTo>
                      <a:pt x="2027796" y="141452"/>
                    </a:lnTo>
                    <a:lnTo>
                      <a:pt x="2019427" y="142214"/>
                    </a:lnTo>
                    <a:lnTo>
                      <a:pt x="2019757" y="143090"/>
                    </a:lnTo>
                    <a:lnTo>
                      <a:pt x="2073402" y="145973"/>
                    </a:lnTo>
                    <a:close/>
                  </a:path>
                  <a:path w="2856229" h="1477645">
                    <a:moveTo>
                      <a:pt x="2119871" y="207683"/>
                    </a:moveTo>
                    <a:lnTo>
                      <a:pt x="2116213" y="207086"/>
                    </a:lnTo>
                    <a:lnTo>
                      <a:pt x="2075903" y="204927"/>
                    </a:lnTo>
                    <a:lnTo>
                      <a:pt x="2119871" y="207683"/>
                    </a:lnTo>
                    <a:close/>
                  </a:path>
                  <a:path w="2856229" h="1477645">
                    <a:moveTo>
                      <a:pt x="2200897" y="50393"/>
                    </a:moveTo>
                    <a:lnTo>
                      <a:pt x="2199411" y="49136"/>
                    </a:lnTo>
                    <a:lnTo>
                      <a:pt x="2132038" y="37604"/>
                    </a:lnTo>
                    <a:lnTo>
                      <a:pt x="2138845" y="39725"/>
                    </a:lnTo>
                    <a:lnTo>
                      <a:pt x="2131263" y="39166"/>
                    </a:lnTo>
                    <a:lnTo>
                      <a:pt x="2118614" y="37655"/>
                    </a:lnTo>
                    <a:lnTo>
                      <a:pt x="2110232" y="36957"/>
                    </a:lnTo>
                    <a:lnTo>
                      <a:pt x="2192718" y="51219"/>
                    </a:lnTo>
                    <a:lnTo>
                      <a:pt x="2192540" y="50114"/>
                    </a:lnTo>
                    <a:lnTo>
                      <a:pt x="2200897" y="50393"/>
                    </a:lnTo>
                    <a:close/>
                  </a:path>
                  <a:path w="2856229" h="1477645">
                    <a:moveTo>
                      <a:pt x="2237790" y="59258"/>
                    </a:moveTo>
                    <a:lnTo>
                      <a:pt x="2192718" y="51231"/>
                    </a:lnTo>
                    <a:lnTo>
                      <a:pt x="2192871" y="52057"/>
                    </a:lnTo>
                    <a:lnTo>
                      <a:pt x="2197798" y="53670"/>
                    </a:lnTo>
                    <a:lnTo>
                      <a:pt x="2216200" y="57416"/>
                    </a:lnTo>
                    <a:lnTo>
                      <a:pt x="2219121" y="57162"/>
                    </a:lnTo>
                    <a:lnTo>
                      <a:pt x="2237790" y="59258"/>
                    </a:lnTo>
                    <a:close/>
                  </a:path>
                  <a:path w="2856229" h="1477645">
                    <a:moveTo>
                      <a:pt x="2254377" y="5702"/>
                    </a:moveTo>
                    <a:lnTo>
                      <a:pt x="2217420" y="0"/>
                    </a:lnTo>
                    <a:lnTo>
                      <a:pt x="2232088" y="2501"/>
                    </a:lnTo>
                    <a:lnTo>
                      <a:pt x="2254377" y="5702"/>
                    </a:lnTo>
                    <a:close/>
                  </a:path>
                  <a:path w="2856229" h="1477645">
                    <a:moveTo>
                      <a:pt x="2322995" y="66014"/>
                    </a:moveTo>
                    <a:lnTo>
                      <a:pt x="2316035" y="64516"/>
                    </a:lnTo>
                    <a:lnTo>
                      <a:pt x="2308110" y="62941"/>
                    </a:lnTo>
                    <a:lnTo>
                      <a:pt x="2298712" y="61239"/>
                    </a:lnTo>
                    <a:lnTo>
                      <a:pt x="2322995" y="66014"/>
                    </a:lnTo>
                    <a:close/>
                  </a:path>
                  <a:path w="2856229" h="1477645">
                    <a:moveTo>
                      <a:pt x="2343721" y="233972"/>
                    </a:moveTo>
                    <a:lnTo>
                      <a:pt x="2336749" y="232511"/>
                    </a:lnTo>
                    <a:lnTo>
                      <a:pt x="2303399" y="230047"/>
                    </a:lnTo>
                    <a:lnTo>
                      <a:pt x="2310257" y="231457"/>
                    </a:lnTo>
                    <a:lnTo>
                      <a:pt x="2343721" y="233972"/>
                    </a:lnTo>
                    <a:close/>
                  </a:path>
                  <a:path w="2856229" h="1477645">
                    <a:moveTo>
                      <a:pt x="2438527" y="29210"/>
                    </a:moveTo>
                    <a:lnTo>
                      <a:pt x="2435161" y="28143"/>
                    </a:lnTo>
                    <a:lnTo>
                      <a:pt x="2401532" y="22288"/>
                    </a:lnTo>
                    <a:lnTo>
                      <a:pt x="2438527" y="29210"/>
                    </a:lnTo>
                    <a:close/>
                  </a:path>
                  <a:path w="2856229" h="1477645">
                    <a:moveTo>
                      <a:pt x="2445016" y="49225"/>
                    </a:moveTo>
                    <a:lnTo>
                      <a:pt x="2429789" y="45161"/>
                    </a:lnTo>
                    <a:lnTo>
                      <a:pt x="2412073" y="41376"/>
                    </a:lnTo>
                    <a:lnTo>
                      <a:pt x="2395461" y="38265"/>
                    </a:lnTo>
                    <a:lnTo>
                      <a:pt x="2383561" y="36220"/>
                    </a:lnTo>
                    <a:lnTo>
                      <a:pt x="2403602" y="40436"/>
                    </a:lnTo>
                    <a:lnTo>
                      <a:pt x="2423896" y="44894"/>
                    </a:lnTo>
                    <a:lnTo>
                      <a:pt x="2445016" y="49225"/>
                    </a:lnTo>
                    <a:close/>
                  </a:path>
                  <a:path w="2856229" h="1477645">
                    <a:moveTo>
                      <a:pt x="2637409" y="288036"/>
                    </a:moveTo>
                    <a:lnTo>
                      <a:pt x="2618956" y="286778"/>
                    </a:lnTo>
                    <a:lnTo>
                      <a:pt x="2609138" y="286219"/>
                    </a:lnTo>
                    <a:lnTo>
                      <a:pt x="2598763" y="285737"/>
                    </a:lnTo>
                    <a:lnTo>
                      <a:pt x="2637409" y="288036"/>
                    </a:lnTo>
                    <a:close/>
                  </a:path>
                  <a:path w="2856229" h="1477645">
                    <a:moveTo>
                      <a:pt x="2664231" y="291363"/>
                    </a:moveTo>
                    <a:lnTo>
                      <a:pt x="2615793" y="289750"/>
                    </a:lnTo>
                    <a:lnTo>
                      <a:pt x="2619972" y="288950"/>
                    </a:lnTo>
                    <a:lnTo>
                      <a:pt x="2560726" y="285877"/>
                    </a:lnTo>
                    <a:lnTo>
                      <a:pt x="2572804" y="288417"/>
                    </a:lnTo>
                    <a:lnTo>
                      <a:pt x="2581833" y="289001"/>
                    </a:lnTo>
                    <a:lnTo>
                      <a:pt x="2579103" y="290766"/>
                    </a:lnTo>
                    <a:lnTo>
                      <a:pt x="2541028" y="287896"/>
                    </a:lnTo>
                    <a:lnTo>
                      <a:pt x="2529878" y="286245"/>
                    </a:lnTo>
                    <a:lnTo>
                      <a:pt x="2522677" y="284518"/>
                    </a:lnTo>
                    <a:lnTo>
                      <a:pt x="2496426" y="281432"/>
                    </a:lnTo>
                    <a:lnTo>
                      <a:pt x="2429878" y="278587"/>
                    </a:lnTo>
                    <a:lnTo>
                      <a:pt x="2407678" y="277863"/>
                    </a:lnTo>
                    <a:lnTo>
                      <a:pt x="2414892" y="277545"/>
                    </a:lnTo>
                    <a:lnTo>
                      <a:pt x="2407412" y="277317"/>
                    </a:lnTo>
                    <a:lnTo>
                      <a:pt x="2401519" y="277647"/>
                    </a:lnTo>
                    <a:lnTo>
                      <a:pt x="2351646" y="276199"/>
                    </a:lnTo>
                    <a:lnTo>
                      <a:pt x="2301760" y="275158"/>
                    </a:lnTo>
                    <a:lnTo>
                      <a:pt x="2251849" y="274523"/>
                    </a:lnTo>
                    <a:lnTo>
                      <a:pt x="2201938" y="274307"/>
                    </a:lnTo>
                    <a:lnTo>
                      <a:pt x="2152015" y="274523"/>
                    </a:lnTo>
                    <a:lnTo>
                      <a:pt x="2102091" y="275196"/>
                    </a:lnTo>
                    <a:lnTo>
                      <a:pt x="2083193" y="276682"/>
                    </a:lnTo>
                    <a:lnTo>
                      <a:pt x="2102954" y="279488"/>
                    </a:lnTo>
                    <a:lnTo>
                      <a:pt x="2092134" y="281559"/>
                    </a:lnTo>
                    <a:lnTo>
                      <a:pt x="2143341" y="281279"/>
                    </a:lnTo>
                    <a:lnTo>
                      <a:pt x="2194890" y="281495"/>
                    </a:lnTo>
                    <a:lnTo>
                      <a:pt x="2235606" y="281254"/>
                    </a:lnTo>
                    <a:lnTo>
                      <a:pt x="2254351" y="279628"/>
                    </a:lnTo>
                    <a:lnTo>
                      <a:pt x="2248052" y="281114"/>
                    </a:lnTo>
                    <a:lnTo>
                      <a:pt x="2260828" y="281736"/>
                    </a:lnTo>
                    <a:lnTo>
                      <a:pt x="2297353" y="279133"/>
                    </a:lnTo>
                    <a:lnTo>
                      <a:pt x="2262568" y="277622"/>
                    </a:lnTo>
                    <a:lnTo>
                      <a:pt x="2302687" y="276555"/>
                    </a:lnTo>
                    <a:lnTo>
                      <a:pt x="2356662" y="277558"/>
                    </a:lnTo>
                    <a:lnTo>
                      <a:pt x="2407742" y="279717"/>
                    </a:lnTo>
                    <a:lnTo>
                      <a:pt x="2439149" y="282143"/>
                    </a:lnTo>
                    <a:lnTo>
                      <a:pt x="2403983" y="282003"/>
                    </a:lnTo>
                    <a:lnTo>
                      <a:pt x="2385314" y="282638"/>
                    </a:lnTo>
                    <a:lnTo>
                      <a:pt x="2361692" y="282689"/>
                    </a:lnTo>
                    <a:lnTo>
                      <a:pt x="2311704" y="280797"/>
                    </a:lnTo>
                    <a:lnTo>
                      <a:pt x="2321293" y="282816"/>
                    </a:lnTo>
                    <a:lnTo>
                      <a:pt x="2321369" y="283654"/>
                    </a:lnTo>
                    <a:lnTo>
                      <a:pt x="2311895" y="284010"/>
                    </a:lnTo>
                    <a:lnTo>
                      <a:pt x="2366022" y="285089"/>
                    </a:lnTo>
                    <a:lnTo>
                      <a:pt x="2418956" y="286918"/>
                    </a:lnTo>
                    <a:lnTo>
                      <a:pt x="2577998" y="294043"/>
                    </a:lnTo>
                    <a:lnTo>
                      <a:pt x="2633573" y="296075"/>
                    </a:lnTo>
                    <a:lnTo>
                      <a:pt x="2605290" y="292874"/>
                    </a:lnTo>
                    <a:lnTo>
                      <a:pt x="2613977" y="292392"/>
                    </a:lnTo>
                    <a:lnTo>
                      <a:pt x="2639860" y="293027"/>
                    </a:lnTo>
                    <a:lnTo>
                      <a:pt x="2663202" y="293217"/>
                    </a:lnTo>
                    <a:lnTo>
                      <a:pt x="2664231" y="291363"/>
                    </a:lnTo>
                    <a:close/>
                  </a:path>
                  <a:path w="2856229" h="1477645">
                    <a:moveTo>
                      <a:pt x="2700121" y="100698"/>
                    </a:moveTo>
                    <a:lnTo>
                      <a:pt x="2663634" y="90068"/>
                    </a:lnTo>
                    <a:lnTo>
                      <a:pt x="2667000" y="91414"/>
                    </a:lnTo>
                    <a:lnTo>
                      <a:pt x="2675356" y="93535"/>
                    </a:lnTo>
                    <a:lnTo>
                      <a:pt x="2683700" y="95872"/>
                    </a:lnTo>
                    <a:lnTo>
                      <a:pt x="2700121" y="100698"/>
                    </a:lnTo>
                    <a:close/>
                  </a:path>
                  <a:path w="2856229" h="1477645">
                    <a:moveTo>
                      <a:pt x="2847060" y="294182"/>
                    </a:moveTo>
                    <a:lnTo>
                      <a:pt x="2844673" y="295643"/>
                    </a:lnTo>
                    <a:lnTo>
                      <a:pt x="2842666" y="296672"/>
                    </a:lnTo>
                    <a:lnTo>
                      <a:pt x="2845308" y="295389"/>
                    </a:lnTo>
                    <a:lnTo>
                      <a:pt x="2847060" y="294182"/>
                    </a:lnTo>
                    <a:close/>
                  </a:path>
                  <a:path w="2856229" h="1477645">
                    <a:moveTo>
                      <a:pt x="2847429" y="293928"/>
                    </a:moveTo>
                    <a:lnTo>
                      <a:pt x="2847060" y="294182"/>
                    </a:lnTo>
                    <a:lnTo>
                      <a:pt x="2847378" y="293992"/>
                    </a:lnTo>
                    <a:close/>
                  </a:path>
                  <a:path w="2856229" h="1477645">
                    <a:moveTo>
                      <a:pt x="2855887" y="275729"/>
                    </a:moveTo>
                    <a:lnTo>
                      <a:pt x="2855836" y="271678"/>
                    </a:lnTo>
                    <a:lnTo>
                      <a:pt x="2854617" y="268973"/>
                    </a:lnTo>
                    <a:lnTo>
                      <a:pt x="2853626" y="267144"/>
                    </a:lnTo>
                    <a:lnTo>
                      <a:pt x="2853448" y="266852"/>
                    </a:lnTo>
                    <a:lnTo>
                      <a:pt x="2852991" y="265811"/>
                    </a:lnTo>
                    <a:lnTo>
                      <a:pt x="2851099" y="261861"/>
                    </a:lnTo>
                    <a:lnTo>
                      <a:pt x="2850045" y="258927"/>
                    </a:lnTo>
                    <a:lnTo>
                      <a:pt x="2849829" y="258521"/>
                    </a:lnTo>
                    <a:lnTo>
                      <a:pt x="2848572" y="255778"/>
                    </a:lnTo>
                    <a:lnTo>
                      <a:pt x="2846895" y="252641"/>
                    </a:lnTo>
                    <a:lnTo>
                      <a:pt x="2844546" y="249186"/>
                    </a:lnTo>
                    <a:lnTo>
                      <a:pt x="2847416" y="248818"/>
                    </a:lnTo>
                    <a:lnTo>
                      <a:pt x="2844279" y="243344"/>
                    </a:lnTo>
                    <a:lnTo>
                      <a:pt x="2840545" y="237337"/>
                    </a:lnTo>
                    <a:lnTo>
                      <a:pt x="2835008" y="231825"/>
                    </a:lnTo>
                    <a:lnTo>
                      <a:pt x="2830131" y="226898"/>
                    </a:lnTo>
                    <a:lnTo>
                      <a:pt x="2799880" y="203428"/>
                    </a:lnTo>
                    <a:lnTo>
                      <a:pt x="2760954" y="182816"/>
                    </a:lnTo>
                    <a:lnTo>
                      <a:pt x="2762961" y="183172"/>
                    </a:lnTo>
                    <a:lnTo>
                      <a:pt x="2694724" y="158432"/>
                    </a:lnTo>
                    <a:lnTo>
                      <a:pt x="2642311" y="141630"/>
                    </a:lnTo>
                    <a:lnTo>
                      <a:pt x="2609050" y="132499"/>
                    </a:lnTo>
                    <a:lnTo>
                      <a:pt x="2621470" y="135128"/>
                    </a:lnTo>
                    <a:lnTo>
                      <a:pt x="2658287" y="143357"/>
                    </a:lnTo>
                    <a:lnTo>
                      <a:pt x="2635834" y="136512"/>
                    </a:lnTo>
                    <a:lnTo>
                      <a:pt x="2619006" y="132499"/>
                    </a:lnTo>
                    <a:lnTo>
                      <a:pt x="2604262" y="129374"/>
                    </a:lnTo>
                    <a:lnTo>
                      <a:pt x="2587104" y="124980"/>
                    </a:lnTo>
                    <a:lnTo>
                      <a:pt x="2587802" y="124510"/>
                    </a:lnTo>
                    <a:lnTo>
                      <a:pt x="2589225" y="123939"/>
                    </a:lnTo>
                    <a:lnTo>
                      <a:pt x="2594953" y="124587"/>
                    </a:lnTo>
                    <a:lnTo>
                      <a:pt x="2592235" y="123939"/>
                    </a:lnTo>
                    <a:lnTo>
                      <a:pt x="2575953" y="120154"/>
                    </a:lnTo>
                    <a:lnTo>
                      <a:pt x="2543251" y="112941"/>
                    </a:lnTo>
                    <a:lnTo>
                      <a:pt x="2535047" y="111226"/>
                    </a:lnTo>
                    <a:lnTo>
                      <a:pt x="2510472" y="106083"/>
                    </a:lnTo>
                    <a:lnTo>
                      <a:pt x="2506510" y="105295"/>
                    </a:lnTo>
                    <a:lnTo>
                      <a:pt x="2477630" y="99555"/>
                    </a:lnTo>
                    <a:lnTo>
                      <a:pt x="2465273" y="97993"/>
                    </a:lnTo>
                    <a:lnTo>
                      <a:pt x="2469273" y="99644"/>
                    </a:lnTo>
                    <a:lnTo>
                      <a:pt x="2480068" y="102679"/>
                    </a:lnTo>
                    <a:lnTo>
                      <a:pt x="2488057" y="105295"/>
                    </a:lnTo>
                    <a:lnTo>
                      <a:pt x="2472347" y="102489"/>
                    </a:lnTo>
                    <a:lnTo>
                      <a:pt x="2449169" y="97256"/>
                    </a:lnTo>
                    <a:lnTo>
                      <a:pt x="2427719" y="91821"/>
                    </a:lnTo>
                    <a:lnTo>
                      <a:pt x="2417203" y="88417"/>
                    </a:lnTo>
                    <a:lnTo>
                      <a:pt x="2437053" y="91567"/>
                    </a:lnTo>
                    <a:lnTo>
                      <a:pt x="2442870" y="92163"/>
                    </a:lnTo>
                    <a:lnTo>
                      <a:pt x="2436774" y="90081"/>
                    </a:lnTo>
                    <a:lnTo>
                      <a:pt x="2422448" y="88417"/>
                    </a:lnTo>
                    <a:lnTo>
                      <a:pt x="2390978" y="84785"/>
                    </a:lnTo>
                    <a:lnTo>
                      <a:pt x="2373731" y="79070"/>
                    </a:lnTo>
                    <a:lnTo>
                      <a:pt x="2395804" y="81610"/>
                    </a:lnTo>
                    <a:lnTo>
                      <a:pt x="2434564" y="88023"/>
                    </a:lnTo>
                    <a:lnTo>
                      <a:pt x="2467343" y="93929"/>
                    </a:lnTo>
                    <a:lnTo>
                      <a:pt x="2428367" y="85394"/>
                    </a:lnTo>
                    <a:lnTo>
                      <a:pt x="2396833" y="79451"/>
                    </a:lnTo>
                    <a:lnTo>
                      <a:pt x="2394623" y="79070"/>
                    </a:lnTo>
                    <a:lnTo>
                      <a:pt x="2393531" y="78879"/>
                    </a:lnTo>
                    <a:lnTo>
                      <a:pt x="2380424" y="76581"/>
                    </a:lnTo>
                    <a:lnTo>
                      <a:pt x="2364473" y="73787"/>
                    </a:lnTo>
                    <a:lnTo>
                      <a:pt x="2322995" y="66014"/>
                    </a:lnTo>
                    <a:lnTo>
                      <a:pt x="2336076" y="68973"/>
                    </a:lnTo>
                    <a:lnTo>
                      <a:pt x="2347544" y="71907"/>
                    </a:lnTo>
                    <a:lnTo>
                      <a:pt x="2356053" y="74269"/>
                    </a:lnTo>
                    <a:lnTo>
                      <a:pt x="2363965" y="76581"/>
                    </a:lnTo>
                    <a:lnTo>
                      <a:pt x="2354796" y="76352"/>
                    </a:lnTo>
                    <a:lnTo>
                      <a:pt x="2329675" y="71882"/>
                    </a:lnTo>
                    <a:lnTo>
                      <a:pt x="2285352" y="63334"/>
                    </a:lnTo>
                    <a:lnTo>
                      <a:pt x="2261730" y="58928"/>
                    </a:lnTo>
                    <a:lnTo>
                      <a:pt x="2274735" y="62331"/>
                    </a:lnTo>
                    <a:lnTo>
                      <a:pt x="2275078" y="63334"/>
                    </a:lnTo>
                    <a:lnTo>
                      <a:pt x="2266454" y="62636"/>
                    </a:lnTo>
                    <a:lnTo>
                      <a:pt x="2252561" y="60998"/>
                    </a:lnTo>
                    <a:lnTo>
                      <a:pt x="2248928" y="60439"/>
                    </a:lnTo>
                    <a:lnTo>
                      <a:pt x="2246477" y="60172"/>
                    </a:lnTo>
                    <a:lnTo>
                      <a:pt x="2244725" y="60071"/>
                    </a:lnTo>
                    <a:lnTo>
                      <a:pt x="2237803" y="59245"/>
                    </a:lnTo>
                    <a:lnTo>
                      <a:pt x="2243010" y="60198"/>
                    </a:lnTo>
                    <a:lnTo>
                      <a:pt x="2242591" y="60464"/>
                    </a:lnTo>
                    <a:lnTo>
                      <a:pt x="2243658" y="61087"/>
                    </a:lnTo>
                    <a:lnTo>
                      <a:pt x="2247354" y="62331"/>
                    </a:lnTo>
                    <a:lnTo>
                      <a:pt x="2273147" y="66954"/>
                    </a:lnTo>
                    <a:lnTo>
                      <a:pt x="2296071" y="71907"/>
                    </a:lnTo>
                    <a:lnTo>
                      <a:pt x="2316327" y="76581"/>
                    </a:lnTo>
                    <a:lnTo>
                      <a:pt x="2334679" y="80568"/>
                    </a:lnTo>
                    <a:lnTo>
                      <a:pt x="2338286" y="78879"/>
                    </a:lnTo>
                    <a:lnTo>
                      <a:pt x="2369947" y="84950"/>
                    </a:lnTo>
                    <a:lnTo>
                      <a:pt x="2477503" y="107683"/>
                    </a:lnTo>
                    <a:lnTo>
                      <a:pt x="2490038" y="110642"/>
                    </a:lnTo>
                    <a:lnTo>
                      <a:pt x="2490533" y="111226"/>
                    </a:lnTo>
                    <a:lnTo>
                      <a:pt x="2487853" y="111099"/>
                    </a:lnTo>
                    <a:lnTo>
                      <a:pt x="2481097" y="110109"/>
                    </a:lnTo>
                    <a:lnTo>
                      <a:pt x="2469350" y="108115"/>
                    </a:lnTo>
                    <a:lnTo>
                      <a:pt x="2486964" y="111633"/>
                    </a:lnTo>
                    <a:lnTo>
                      <a:pt x="2528138" y="120751"/>
                    </a:lnTo>
                    <a:lnTo>
                      <a:pt x="2534043" y="121335"/>
                    </a:lnTo>
                    <a:lnTo>
                      <a:pt x="2564193" y="129032"/>
                    </a:lnTo>
                    <a:lnTo>
                      <a:pt x="2624226" y="145376"/>
                    </a:lnTo>
                    <a:lnTo>
                      <a:pt x="2660777" y="156565"/>
                    </a:lnTo>
                    <a:lnTo>
                      <a:pt x="2663291" y="157848"/>
                    </a:lnTo>
                    <a:lnTo>
                      <a:pt x="2667368" y="158864"/>
                    </a:lnTo>
                    <a:lnTo>
                      <a:pt x="2668117" y="158838"/>
                    </a:lnTo>
                    <a:lnTo>
                      <a:pt x="2667673" y="158432"/>
                    </a:lnTo>
                    <a:lnTo>
                      <a:pt x="2699651" y="169176"/>
                    </a:lnTo>
                    <a:lnTo>
                      <a:pt x="2759748" y="192951"/>
                    </a:lnTo>
                    <a:lnTo>
                      <a:pt x="2799092" y="215023"/>
                    </a:lnTo>
                    <a:lnTo>
                      <a:pt x="2829001" y="241490"/>
                    </a:lnTo>
                    <a:lnTo>
                      <a:pt x="2840825" y="266420"/>
                    </a:lnTo>
                    <a:lnTo>
                      <a:pt x="2842209" y="268617"/>
                    </a:lnTo>
                    <a:lnTo>
                      <a:pt x="2843212" y="271399"/>
                    </a:lnTo>
                    <a:lnTo>
                      <a:pt x="2844279" y="273583"/>
                    </a:lnTo>
                    <a:lnTo>
                      <a:pt x="2844393" y="274180"/>
                    </a:lnTo>
                    <a:lnTo>
                      <a:pt x="2844850" y="275729"/>
                    </a:lnTo>
                    <a:lnTo>
                      <a:pt x="2844952" y="276542"/>
                    </a:lnTo>
                    <a:lnTo>
                      <a:pt x="2844977" y="279057"/>
                    </a:lnTo>
                    <a:lnTo>
                      <a:pt x="2844825" y="282054"/>
                    </a:lnTo>
                    <a:lnTo>
                      <a:pt x="2843771" y="283908"/>
                    </a:lnTo>
                    <a:lnTo>
                      <a:pt x="2842920" y="284746"/>
                    </a:lnTo>
                    <a:lnTo>
                      <a:pt x="2843746" y="284670"/>
                    </a:lnTo>
                    <a:lnTo>
                      <a:pt x="2805252" y="293497"/>
                    </a:lnTo>
                    <a:lnTo>
                      <a:pt x="2780474" y="294055"/>
                    </a:lnTo>
                    <a:lnTo>
                      <a:pt x="2772626" y="293992"/>
                    </a:lnTo>
                    <a:lnTo>
                      <a:pt x="2739326" y="293204"/>
                    </a:lnTo>
                    <a:lnTo>
                      <a:pt x="2705582" y="291833"/>
                    </a:lnTo>
                    <a:lnTo>
                      <a:pt x="2637421" y="288036"/>
                    </a:lnTo>
                    <a:lnTo>
                      <a:pt x="2695181" y="292950"/>
                    </a:lnTo>
                    <a:lnTo>
                      <a:pt x="2715145" y="294424"/>
                    </a:lnTo>
                    <a:lnTo>
                      <a:pt x="2704490" y="295503"/>
                    </a:lnTo>
                    <a:lnTo>
                      <a:pt x="2742209" y="297815"/>
                    </a:lnTo>
                    <a:lnTo>
                      <a:pt x="2747988" y="299402"/>
                    </a:lnTo>
                    <a:lnTo>
                      <a:pt x="2732760" y="299504"/>
                    </a:lnTo>
                    <a:lnTo>
                      <a:pt x="2716098" y="298958"/>
                    </a:lnTo>
                    <a:lnTo>
                      <a:pt x="2699867" y="297967"/>
                    </a:lnTo>
                    <a:lnTo>
                      <a:pt x="2685923" y="296760"/>
                    </a:lnTo>
                    <a:lnTo>
                      <a:pt x="2685935" y="297942"/>
                    </a:lnTo>
                    <a:lnTo>
                      <a:pt x="2692146" y="299504"/>
                    </a:lnTo>
                    <a:lnTo>
                      <a:pt x="2698216" y="300977"/>
                    </a:lnTo>
                    <a:lnTo>
                      <a:pt x="2700134" y="302412"/>
                    </a:lnTo>
                    <a:lnTo>
                      <a:pt x="2723311" y="303809"/>
                    </a:lnTo>
                    <a:lnTo>
                      <a:pt x="2742438" y="304165"/>
                    </a:lnTo>
                    <a:lnTo>
                      <a:pt x="2758706" y="303771"/>
                    </a:lnTo>
                    <a:lnTo>
                      <a:pt x="2778023" y="302717"/>
                    </a:lnTo>
                    <a:lnTo>
                      <a:pt x="2787612" y="301764"/>
                    </a:lnTo>
                    <a:lnTo>
                      <a:pt x="2811513" y="299758"/>
                    </a:lnTo>
                    <a:lnTo>
                      <a:pt x="2813697" y="299504"/>
                    </a:lnTo>
                    <a:lnTo>
                      <a:pt x="2819616" y="298818"/>
                    </a:lnTo>
                    <a:lnTo>
                      <a:pt x="2827680" y="297459"/>
                    </a:lnTo>
                    <a:lnTo>
                      <a:pt x="2835618" y="295478"/>
                    </a:lnTo>
                    <a:lnTo>
                      <a:pt x="2835173" y="296684"/>
                    </a:lnTo>
                    <a:lnTo>
                      <a:pt x="2831503" y="298640"/>
                    </a:lnTo>
                    <a:lnTo>
                      <a:pt x="2831630" y="299504"/>
                    </a:lnTo>
                    <a:lnTo>
                      <a:pt x="2832760" y="299567"/>
                    </a:lnTo>
                    <a:lnTo>
                      <a:pt x="2835618" y="298818"/>
                    </a:lnTo>
                    <a:lnTo>
                      <a:pt x="2837015" y="298488"/>
                    </a:lnTo>
                    <a:lnTo>
                      <a:pt x="2845943" y="294525"/>
                    </a:lnTo>
                    <a:lnTo>
                      <a:pt x="2846921" y="294055"/>
                    </a:lnTo>
                    <a:lnTo>
                      <a:pt x="2847416" y="293827"/>
                    </a:lnTo>
                    <a:lnTo>
                      <a:pt x="2847860" y="293357"/>
                    </a:lnTo>
                    <a:lnTo>
                      <a:pt x="2847429" y="293928"/>
                    </a:lnTo>
                    <a:lnTo>
                      <a:pt x="2847670" y="293763"/>
                    </a:lnTo>
                    <a:lnTo>
                      <a:pt x="2848102" y="293357"/>
                    </a:lnTo>
                    <a:lnTo>
                      <a:pt x="2849143" y="292442"/>
                    </a:lnTo>
                    <a:lnTo>
                      <a:pt x="2850057" y="291592"/>
                    </a:lnTo>
                    <a:lnTo>
                      <a:pt x="2850705" y="290703"/>
                    </a:lnTo>
                    <a:lnTo>
                      <a:pt x="2852077" y="288975"/>
                    </a:lnTo>
                    <a:lnTo>
                      <a:pt x="2853017" y="287197"/>
                    </a:lnTo>
                    <a:lnTo>
                      <a:pt x="2854083" y="284670"/>
                    </a:lnTo>
                    <a:lnTo>
                      <a:pt x="2855201" y="282054"/>
                    </a:lnTo>
                    <a:lnTo>
                      <a:pt x="2855607" y="279057"/>
                    </a:lnTo>
                    <a:lnTo>
                      <a:pt x="2855760" y="277431"/>
                    </a:lnTo>
                    <a:lnTo>
                      <a:pt x="2855887" y="275729"/>
                    </a:lnTo>
                    <a:close/>
                  </a:path>
                </a:pathLst>
              </a:custGeom>
              <a:solidFill>
                <a:srgbClr val="1CADEB"/>
              </a:solidFill>
            </p:spPr>
            <p:txBody>
              <a:bodyPr wrap="square" lIns="0" tIns="0" rIns="0" bIns="0" rtlCol="0"/>
              <a:lstStyle/>
              <a:p>
                <a:endParaRPr/>
              </a:p>
            </p:txBody>
          </p:sp>
          <p:pic>
            <p:nvPicPr>
              <p:cNvPr id="409" name="object 98"/>
              <p:cNvPicPr/>
              <p:nvPr/>
            </p:nvPicPr>
            <p:blipFill>
              <a:blip r:embed="rId31" cstate="print"/>
              <a:stretch>
                <a:fillRect/>
              </a:stretch>
            </p:blipFill>
            <p:spPr>
              <a:xfrm>
                <a:off x="11518559" y="6967188"/>
                <a:ext cx="154734" cy="195776"/>
              </a:xfrm>
              <a:prstGeom prst="rect">
                <a:avLst/>
              </a:prstGeom>
            </p:spPr>
          </p:pic>
          <p:sp>
            <p:nvSpPr>
              <p:cNvPr id="410" name="object 99"/>
              <p:cNvSpPr/>
              <p:nvPr/>
            </p:nvSpPr>
            <p:spPr>
              <a:xfrm>
                <a:off x="9304426" y="7083672"/>
                <a:ext cx="1996439" cy="326390"/>
              </a:xfrm>
              <a:custGeom>
                <a:avLst/>
                <a:gdLst/>
                <a:ahLst/>
                <a:cxnLst/>
                <a:rect l="l" t="t" r="r" b="b"/>
                <a:pathLst>
                  <a:path w="1996440" h="326390">
                    <a:moveTo>
                      <a:pt x="86664" y="285610"/>
                    </a:moveTo>
                    <a:lnTo>
                      <a:pt x="73406" y="291528"/>
                    </a:lnTo>
                    <a:lnTo>
                      <a:pt x="55067" y="299326"/>
                    </a:lnTo>
                    <a:lnTo>
                      <a:pt x="36626" y="307517"/>
                    </a:lnTo>
                    <a:lnTo>
                      <a:pt x="23037" y="314642"/>
                    </a:lnTo>
                    <a:lnTo>
                      <a:pt x="24523" y="313347"/>
                    </a:lnTo>
                    <a:lnTo>
                      <a:pt x="0" y="326364"/>
                    </a:lnTo>
                    <a:lnTo>
                      <a:pt x="21348" y="315874"/>
                    </a:lnTo>
                    <a:lnTo>
                      <a:pt x="70675" y="293230"/>
                    </a:lnTo>
                    <a:lnTo>
                      <a:pt x="86664" y="285610"/>
                    </a:lnTo>
                    <a:close/>
                  </a:path>
                  <a:path w="1996440" h="326390">
                    <a:moveTo>
                      <a:pt x="89662" y="283933"/>
                    </a:moveTo>
                    <a:lnTo>
                      <a:pt x="88404" y="284670"/>
                    </a:lnTo>
                    <a:lnTo>
                      <a:pt x="86664" y="285610"/>
                    </a:lnTo>
                    <a:lnTo>
                      <a:pt x="88430" y="284708"/>
                    </a:lnTo>
                    <a:lnTo>
                      <a:pt x="89611" y="283984"/>
                    </a:lnTo>
                    <a:close/>
                  </a:path>
                  <a:path w="1996440" h="326390">
                    <a:moveTo>
                      <a:pt x="370370" y="153657"/>
                    </a:moveTo>
                    <a:lnTo>
                      <a:pt x="350735" y="157695"/>
                    </a:lnTo>
                    <a:lnTo>
                      <a:pt x="361327" y="155917"/>
                    </a:lnTo>
                    <a:lnTo>
                      <a:pt x="370370" y="153657"/>
                    </a:lnTo>
                    <a:close/>
                  </a:path>
                  <a:path w="1996440" h="326390">
                    <a:moveTo>
                      <a:pt x="1206639" y="406"/>
                    </a:moveTo>
                    <a:lnTo>
                      <a:pt x="1203286" y="0"/>
                    </a:lnTo>
                    <a:lnTo>
                      <a:pt x="1194498" y="660"/>
                    </a:lnTo>
                    <a:lnTo>
                      <a:pt x="1183487" y="1892"/>
                    </a:lnTo>
                    <a:lnTo>
                      <a:pt x="1173467" y="3213"/>
                    </a:lnTo>
                    <a:lnTo>
                      <a:pt x="1198105" y="1257"/>
                    </a:lnTo>
                    <a:lnTo>
                      <a:pt x="1206639" y="406"/>
                    </a:lnTo>
                    <a:close/>
                  </a:path>
                  <a:path w="1996440" h="326390">
                    <a:moveTo>
                      <a:pt x="1954161" y="30746"/>
                    </a:moveTo>
                    <a:lnTo>
                      <a:pt x="1954034" y="30581"/>
                    </a:lnTo>
                    <a:lnTo>
                      <a:pt x="1951075" y="30276"/>
                    </a:lnTo>
                    <a:lnTo>
                      <a:pt x="1951875" y="30480"/>
                    </a:lnTo>
                    <a:lnTo>
                      <a:pt x="1953450" y="30848"/>
                    </a:lnTo>
                    <a:lnTo>
                      <a:pt x="1954161" y="30746"/>
                    </a:lnTo>
                    <a:close/>
                  </a:path>
                  <a:path w="1996440" h="326390">
                    <a:moveTo>
                      <a:pt x="1974100" y="33959"/>
                    </a:moveTo>
                    <a:lnTo>
                      <a:pt x="1962302" y="33172"/>
                    </a:lnTo>
                    <a:lnTo>
                      <a:pt x="1953450" y="30861"/>
                    </a:lnTo>
                    <a:lnTo>
                      <a:pt x="1946313" y="31038"/>
                    </a:lnTo>
                    <a:lnTo>
                      <a:pt x="1934616" y="31127"/>
                    </a:lnTo>
                    <a:lnTo>
                      <a:pt x="1924900" y="31419"/>
                    </a:lnTo>
                    <a:lnTo>
                      <a:pt x="1923745" y="32219"/>
                    </a:lnTo>
                    <a:lnTo>
                      <a:pt x="1948929" y="32981"/>
                    </a:lnTo>
                    <a:lnTo>
                      <a:pt x="1974100" y="33959"/>
                    </a:lnTo>
                    <a:close/>
                  </a:path>
                  <a:path w="1996440" h="326390">
                    <a:moveTo>
                      <a:pt x="1996186" y="34848"/>
                    </a:moveTo>
                    <a:lnTo>
                      <a:pt x="1974100" y="33972"/>
                    </a:lnTo>
                    <a:lnTo>
                      <a:pt x="1979612" y="34340"/>
                    </a:lnTo>
                    <a:lnTo>
                      <a:pt x="1986445" y="34645"/>
                    </a:lnTo>
                    <a:lnTo>
                      <a:pt x="1996186" y="34848"/>
                    </a:lnTo>
                    <a:close/>
                  </a:path>
                </a:pathLst>
              </a:custGeom>
              <a:solidFill>
                <a:srgbClr val="1CADEB"/>
              </a:solidFill>
            </p:spPr>
            <p:txBody>
              <a:bodyPr wrap="square" lIns="0" tIns="0" rIns="0" bIns="0" rtlCol="0"/>
              <a:lstStyle/>
              <a:p>
                <a:endParaRPr/>
              </a:p>
            </p:txBody>
          </p:sp>
        </p:grpSp>
        <p:grpSp>
          <p:nvGrpSpPr>
            <p:cNvPr id="100" name="object 100"/>
            <p:cNvGrpSpPr/>
            <p:nvPr/>
          </p:nvGrpSpPr>
          <p:grpSpPr>
            <a:xfrm>
              <a:off x="3955857" y="806149"/>
              <a:ext cx="4013059" cy="5760855"/>
              <a:chOff x="3033973" y="748646"/>
              <a:chExt cx="3077845" cy="4418330"/>
            </a:xfrm>
          </p:grpSpPr>
          <p:sp>
            <p:nvSpPr>
              <p:cNvPr id="115" name="object 101"/>
              <p:cNvSpPr/>
              <p:nvPr/>
            </p:nvSpPr>
            <p:spPr>
              <a:xfrm>
                <a:off x="3073437" y="753765"/>
                <a:ext cx="3028315" cy="4381500"/>
              </a:xfrm>
              <a:custGeom>
                <a:avLst/>
                <a:gdLst/>
                <a:ahLst/>
                <a:cxnLst/>
                <a:rect l="l" t="t" r="r" b="b"/>
                <a:pathLst>
                  <a:path w="3028315" h="4381500">
                    <a:moveTo>
                      <a:pt x="714757" y="12700"/>
                    </a:moveTo>
                    <a:lnTo>
                      <a:pt x="525095" y="12700"/>
                    </a:lnTo>
                    <a:lnTo>
                      <a:pt x="474775" y="38100"/>
                    </a:lnTo>
                    <a:lnTo>
                      <a:pt x="428010" y="50800"/>
                    </a:lnTo>
                    <a:lnTo>
                      <a:pt x="384500" y="76200"/>
                    </a:lnTo>
                    <a:lnTo>
                      <a:pt x="343943" y="114300"/>
                    </a:lnTo>
                    <a:lnTo>
                      <a:pt x="306039" y="152400"/>
                    </a:lnTo>
                    <a:lnTo>
                      <a:pt x="270487" y="190500"/>
                    </a:lnTo>
                    <a:lnTo>
                      <a:pt x="236987" y="228600"/>
                    </a:lnTo>
                    <a:lnTo>
                      <a:pt x="205237" y="266700"/>
                    </a:lnTo>
                    <a:lnTo>
                      <a:pt x="174938" y="304800"/>
                    </a:lnTo>
                    <a:lnTo>
                      <a:pt x="153232" y="342900"/>
                    </a:lnTo>
                    <a:lnTo>
                      <a:pt x="132050" y="368300"/>
                    </a:lnTo>
                    <a:lnTo>
                      <a:pt x="111561" y="406400"/>
                    </a:lnTo>
                    <a:lnTo>
                      <a:pt x="91935" y="431800"/>
                    </a:lnTo>
                    <a:lnTo>
                      <a:pt x="66514" y="482600"/>
                    </a:lnTo>
                    <a:lnTo>
                      <a:pt x="44194" y="533400"/>
                    </a:lnTo>
                    <a:lnTo>
                      <a:pt x="25952" y="584200"/>
                    </a:lnTo>
                    <a:lnTo>
                      <a:pt x="12765" y="635000"/>
                    </a:lnTo>
                    <a:lnTo>
                      <a:pt x="5124" y="685800"/>
                    </a:lnTo>
                    <a:lnTo>
                      <a:pt x="925" y="723900"/>
                    </a:lnTo>
                    <a:lnTo>
                      <a:pt x="0" y="774700"/>
                    </a:lnTo>
                    <a:lnTo>
                      <a:pt x="2181" y="825500"/>
                    </a:lnTo>
                    <a:lnTo>
                      <a:pt x="7303" y="876300"/>
                    </a:lnTo>
                    <a:lnTo>
                      <a:pt x="25700" y="965200"/>
                    </a:lnTo>
                    <a:lnTo>
                      <a:pt x="38640" y="1003300"/>
                    </a:lnTo>
                    <a:lnTo>
                      <a:pt x="53852" y="1054100"/>
                    </a:lnTo>
                    <a:lnTo>
                      <a:pt x="71069" y="1092200"/>
                    </a:lnTo>
                    <a:lnTo>
                      <a:pt x="90371" y="1143000"/>
                    </a:lnTo>
                    <a:lnTo>
                      <a:pt x="111686" y="1181100"/>
                    </a:lnTo>
                    <a:lnTo>
                      <a:pt x="134942" y="1231900"/>
                    </a:lnTo>
                    <a:lnTo>
                      <a:pt x="160064" y="1270000"/>
                    </a:lnTo>
                    <a:lnTo>
                      <a:pt x="186980" y="1308100"/>
                    </a:lnTo>
                    <a:lnTo>
                      <a:pt x="215617" y="1346200"/>
                    </a:lnTo>
                    <a:lnTo>
                      <a:pt x="245903" y="1384300"/>
                    </a:lnTo>
                    <a:lnTo>
                      <a:pt x="277763" y="1422400"/>
                    </a:lnTo>
                    <a:lnTo>
                      <a:pt x="311124" y="1460500"/>
                    </a:lnTo>
                    <a:lnTo>
                      <a:pt x="345915" y="1498600"/>
                    </a:lnTo>
                    <a:lnTo>
                      <a:pt x="382061" y="1524000"/>
                    </a:lnTo>
                    <a:lnTo>
                      <a:pt x="419491" y="1562100"/>
                    </a:lnTo>
                    <a:lnTo>
                      <a:pt x="458130" y="1587500"/>
                    </a:lnTo>
                    <a:lnTo>
                      <a:pt x="497905" y="1625600"/>
                    </a:lnTo>
                    <a:lnTo>
                      <a:pt x="538745" y="1651000"/>
                    </a:lnTo>
                    <a:lnTo>
                      <a:pt x="580574" y="1676400"/>
                    </a:lnTo>
                    <a:lnTo>
                      <a:pt x="623322" y="1701800"/>
                    </a:lnTo>
                    <a:lnTo>
                      <a:pt x="666914" y="1727200"/>
                    </a:lnTo>
                    <a:lnTo>
                      <a:pt x="711278" y="1752600"/>
                    </a:lnTo>
                    <a:lnTo>
                      <a:pt x="802028" y="1778000"/>
                    </a:lnTo>
                    <a:lnTo>
                      <a:pt x="848268" y="1803400"/>
                    </a:lnTo>
                    <a:lnTo>
                      <a:pt x="834721" y="1828800"/>
                    </a:lnTo>
                    <a:lnTo>
                      <a:pt x="820913" y="1854200"/>
                    </a:lnTo>
                    <a:lnTo>
                      <a:pt x="806901" y="1879600"/>
                    </a:lnTo>
                    <a:lnTo>
                      <a:pt x="771497" y="1955800"/>
                    </a:lnTo>
                    <a:lnTo>
                      <a:pt x="751403" y="2006600"/>
                    </a:lnTo>
                    <a:lnTo>
                      <a:pt x="732522" y="2057400"/>
                    </a:lnTo>
                    <a:lnTo>
                      <a:pt x="714916" y="2095500"/>
                    </a:lnTo>
                    <a:lnTo>
                      <a:pt x="698647" y="2146300"/>
                    </a:lnTo>
                    <a:lnTo>
                      <a:pt x="683776" y="2197100"/>
                    </a:lnTo>
                    <a:lnTo>
                      <a:pt x="670367" y="2247900"/>
                    </a:lnTo>
                    <a:lnTo>
                      <a:pt x="658482" y="2298700"/>
                    </a:lnTo>
                    <a:lnTo>
                      <a:pt x="648182" y="2349500"/>
                    </a:lnTo>
                    <a:lnTo>
                      <a:pt x="639530" y="2400300"/>
                    </a:lnTo>
                    <a:lnTo>
                      <a:pt x="632589" y="2451100"/>
                    </a:lnTo>
                    <a:lnTo>
                      <a:pt x="627420" y="2501900"/>
                    </a:lnTo>
                    <a:lnTo>
                      <a:pt x="624085" y="2552700"/>
                    </a:lnTo>
                    <a:lnTo>
                      <a:pt x="622647" y="2603500"/>
                    </a:lnTo>
                    <a:lnTo>
                      <a:pt x="623167" y="2654300"/>
                    </a:lnTo>
                    <a:lnTo>
                      <a:pt x="625709" y="2705100"/>
                    </a:lnTo>
                    <a:lnTo>
                      <a:pt x="629782" y="2755900"/>
                    </a:lnTo>
                    <a:lnTo>
                      <a:pt x="635245" y="2806700"/>
                    </a:lnTo>
                    <a:lnTo>
                      <a:pt x="642066" y="2844800"/>
                    </a:lnTo>
                    <a:lnTo>
                      <a:pt x="650212" y="2895600"/>
                    </a:lnTo>
                    <a:lnTo>
                      <a:pt x="659651" y="2946400"/>
                    </a:lnTo>
                    <a:lnTo>
                      <a:pt x="670350" y="2997200"/>
                    </a:lnTo>
                    <a:lnTo>
                      <a:pt x="682276" y="3048000"/>
                    </a:lnTo>
                    <a:lnTo>
                      <a:pt x="695397" y="3086100"/>
                    </a:lnTo>
                    <a:lnTo>
                      <a:pt x="709680" y="3136900"/>
                    </a:lnTo>
                    <a:lnTo>
                      <a:pt x="725093" y="3187700"/>
                    </a:lnTo>
                    <a:lnTo>
                      <a:pt x="741602" y="3225800"/>
                    </a:lnTo>
                    <a:lnTo>
                      <a:pt x="759176" y="3276600"/>
                    </a:lnTo>
                    <a:lnTo>
                      <a:pt x="777782" y="3314700"/>
                    </a:lnTo>
                    <a:lnTo>
                      <a:pt x="797387" y="3365500"/>
                    </a:lnTo>
                    <a:lnTo>
                      <a:pt x="817958" y="3403600"/>
                    </a:lnTo>
                    <a:lnTo>
                      <a:pt x="839463" y="3454400"/>
                    </a:lnTo>
                    <a:lnTo>
                      <a:pt x="861870" y="3492500"/>
                    </a:lnTo>
                    <a:lnTo>
                      <a:pt x="885145" y="3543300"/>
                    </a:lnTo>
                    <a:lnTo>
                      <a:pt x="909256" y="3581400"/>
                    </a:lnTo>
                    <a:lnTo>
                      <a:pt x="934171" y="3619500"/>
                    </a:lnTo>
                    <a:lnTo>
                      <a:pt x="959857" y="3670300"/>
                    </a:lnTo>
                    <a:lnTo>
                      <a:pt x="986281" y="3708400"/>
                    </a:lnTo>
                    <a:lnTo>
                      <a:pt x="1013410" y="3746500"/>
                    </a:lnTo>
                    <a:lnTo>
                      <a:pt x="1041213" y="3784600"/>
                    </a:lnTo>
                    <a:lnTo>
                      <a:pt x="1069656" y="3835400"/>
                    </a:lnTo>
                    <a:lnTo>
                      <a:pt x="1098707" y="3873500"/>
                    </a:lnTo>
                    <a:lnTo>
                      <a:pt x="1128333" y="3911600"/>
                    </a:lnTo>
                    <a:lnTo>
                      <a:pt x="1158501" y="3949700"/>
                    </a:lnTo>
                    <a:lnTo>
                      <a:pt x="1189180" y="3987800"/>
                    </a:lnTo>
                    <a:lnTo>
                      <a:pt x="1220336" y="4025900"/>
                    </a:lnTo>
                    <a:lnTo>
                      <a:pt x="1251937" y="4064000"/>
                    </a:lnTo>
                    <a:lnTo>
                      <a:pt x="1283950" y="4102100"/>
                    </a:lnTo>
                    <a:lnTo>
                      <a:pt x="1316343" y="4140200"/>
                    </a:lnTo>
                    <a:lnTo>
                      <a:pt x="1349082" y="4178300"/>
                    </a:lnTo>
                    <a:lnTo>
                      <a:pt x="1415472" y="4254500"/>
                    </a:lnTo>
                    <a:lnTo>
                      <a:pt x="1449057" y="4279900"/>
                    </a:lnTo>
                    <a:lnTo>
                      <a:pt x="1516843" y="4356100"/>
                    </a:lnTo>
                    <a:lnTo>
                      <a:pt x="1550980" y="4381500"/>
                    </a:lnTo>
                    <a:lnTo>
                      <a:pt x="1556278" y="4381500"/>
                    </a:lnTo>
                    <a:lnTo>
                      <a:pt x="1537325" y="4356100"/>
                    </a:lnTo>
                    <a:lnTo>
                      <a:pt x="1518151" y="4318000"/>
                    </a:lnTo>
                    <a:lnTo>
                      <a:pt x="1499090" y="4292600"/>
                    </a:lnTo>
                    <a:lnTo>
                      <a:pt x="1480479" y="4254500"/>
                    </a:lnTo>
                    <a:lnTo>
                      <a:pt x="1458134" y="4216400"/>
                    </a:lnTo>
                    <a:lnTo>
                      <a:pt x="1434194" y="4178300"/>
                    </a:lnTo>
                    <a:lnTo>
                      <a:pt x="1410491" y="4140200"/>
                    </a:lnTo>
                    <a:lnTo>
                      <a:pt x="1388859" y="4102100"/>
                    </a:lnTo>
                    <a:lnTo>
                      <a:pt x="1364686" y="4064000"/>
                    </a:lnTo>
                    <a:lnTo>
                      <a:pt x="1340811" y="4013200"/>
                    </a:lnTo>
                    <a:lnTo>
                      <a:pt x="1317273" y="3975100"/>
                    </a:lnTo>
                    <a:lnTo>
                      <a:pt x="1294113" y="3924300"/>
                    </a:lnTo>
                    <a:lnTo>
                      <a:pt x="1271369" y="3886200"/>
                    </a:lnTo>
                    <a:lnTo>
                      <a:pt x="1249084" y="3835400"/>
                    </a:lnTo>
                    <a:lnTo>
                      <a:pt x="1227295" y="3797300"/>
                    </a:lnTo>
                    <a:lnTo>
                      <a:pt x="1206045" y="3746500"/>
                    </a:lnTo>
                    <a:lnTo>
                      <a:pt x="1185372" y="3708400"/>
                    </a:lnTo>
                    <a:lnTo>
                      <a:pt x="1165316" y="3657600"/>
                    </a:lnTo>
                    <a:lnTo>
                      <a:pt x="1145919" y="3619500"/>
                    </a:lnTo>
                    <a:lnTo>
                      <a:pt x="1127219" y="3568700"/>
                    </a:lnTo>
                    <a:lnTo>
                      <a:pt x="1109257" y="3517900"/>
                    </a:lnTo>
                    <a:lnTo>
                      <a:pt x="1092073" y="3479800"/>
                    </a:lnTo>
                    <a:lnTo>
                      <a:pt x="1075707" y="3429000"/>
                    </a:lnTo>
                    <a:lnTo>
                      <a:pt x="1060199" y="3378200"/>
                    </a:lnTo>
                    <a:lnTo>
                      <a:pt x="1045590" y="3340100"/>
                    </a:lnTo>
                    <a:lnTo>
                      <a:pt x="1031918" y="3289300"/>
                    </a:lnTo>
                    <a:lnTo>
                      <a:pt x="1019225" y="3238500"/>
                    </a:lnTo>
                    <a:lnTo>
                      <a:pt x="1007550" y="3187700"/>
                    </a:lnTo>
                    <a:lnTo>
                      <a:pt x="996934" y="3149600"/>
                    </a:lnTo>
                    <a:lnTo>
                      <a:pt x="987416" y="3098800"/>
                    </a:lnTo>
                    <a:lnTo>
                      <a:pt x="978930" y="3048000"/>
                    </a:lnTo>
                    <a:lnTo>
                      <a:pt x="971995" y="2997200"/>
                    </a:lnTo>
                    <a:lnTo>
                      <a:pt x="966652" y="2946400"/>
                    </a:lnTo>
                    <a:lnTo>
                      <a:pt x="962944" y="2895600"/>
                    </a:lnTo>
                    <a:lnTo>
                      <a:pt x="960911" y="2844800"/>
                    </a:lnTo>
                    <a:lnTo>
                      <a:pt x="960596" y="2794000"/>
                    </a:lnTo>
                    <a:lnTo>
                      <a:pt x="962040" y="2743200"/>
                    </a:lnTo>
                    <a:lnTo>
                      <a:pt x="965284" y="2705100"/>
                    </a:lnTo>
                    <a:lnTo>
                      <a:pt x="970370" y="2654300"/>
                    </a:lnTo>
                    <a:lnTo>
                      <a:pt x="977340" y="2603500"/>
                    </a:lnTo>
                    <a:lnTo>
                      <a:pt x="986236" y="2552700"/>
                    </a:lnTo>
                    <a:lnTo>
                      <a:pt x="997098" y="2501900"/>
                    </a:lnTo>
                    <a:lnTo>
                      <a:pt x="1009968" y="2463800"/>
                    </a:lnTo>
                    <a:lnTo>
                      <a:pt x="1024889" y="2413000"/>
                    </a:lnTo>
                    <a:lnTo>
                      <a:pt x="1041901" y="2362200"/>
                    </a:lnTo>
                    <a:lnTo>
                      <a:pt x="1061047" y="2324100"/>
                    </a:lnTo>
                    <a:lnTo>
                      <a:pt x="1082367" y="2273300"/>
                    </a:lnTo>
                    <a:lnTo>
                      <a:pt x="1105904" y="2222500"/>
                    </a:lnTo>
                    <a:lnTo>
                      <a:pt x="1129144" y="2184400"/>
                    </a:lnTo>
                    <a:lnTo>
                      <a:pt x="1153167" y="2146300"/>
                    </a:lnTo>
                    <a:lnTo>
                      <a:pt x="1177691" y="2108200"/>
                    </a:lnTo>
                    <a:lnTo>
                      <a:pt x="1202431" y="2057400"/>
                    </a:lnTo>
                    <a:lnTo>
                      <a:pt x="1227104" y="2019300"/>
                    </a:lnTo>
                    <a:lnTo>
                      <a:pt x="1251427" y="1981200"/>
                    </a:lnTo>
                    <a:lnTo>
                      <a:pt x="1275116" y="1943100"/>
                    </a:lnTo>
                    <a:lnTo>
                      <a:pt x="1297887" y="1892300"/>
                    </a:lnTo>
                    <a:lnTo>
                      <a:pt x="1319458" y="1854200"/>
                    </a:lnTo>
                    <a:lnTo>
                      <a:pt x="1323813" y="1841500"/>
                    </a:lnTo>
                    <a:lnTo>
                      <a:pt x="1328075" y="1828800"/>
                    </a:lnTo>
                    <a:lnTo>
                      <a:pt x="1332260" y="1828800"/>
                    </a:lnTo>
                    <a:lnTo>
                      <a:pt x="1336379" y="1816100"/>
                    </a:lnTo>
                    <a:lnTo>
                      <a:pt x="1474586" y="1778000"/>
                    </a:lnTo>
                    <a:lnTo>
                      <a:pt x="1518855" y="1765300"/>
                    </a:lnTo>
                    <a:lnTo>
                      <a:pt x="1568848" y="1739900"/>
                    </a:lnTo>
                    <a:lnTo>
                      <a:pt x="1819836" y="1676400"/>
                    </a:lnTo>
                    <a:lnTo>
                      <a:pt x="1871082" y="1676400"/>
                    </a:lnTo>
                    <a:lnTo>
                      <a:pt x="1975210" y="1651000"/>
                    </a:lnTo>
                    <a:lnTo>
                      <a:pt x="2027853" y="1651000"/>
                    </a:lnTo>
                    <a:lnTo>
                      <a:pt x="2080800" y="1638300"/>
                    </a:lnTo>
                    <a:lnTo>
                      <a:pt x="2187252" y="1638300"/>
                    </a:lnTo>
                    <a:lnTo>
                      <a:pt x="2240581" y="1625600"/>
                    </a:lnTo>
                    <a:lnTo>
                      <a:pt x="2791749" y="1625600"/>
                    </a:lnTo>
                    <a:lnTo>
                      <a:pt x="2747835" y="1600200"/>
                    </a:lnTo>
                    <a:lnTo>
                      <a:pt x="2703022" y="1587500"/>
                    </a:lnTo>
                    <a:lnTo>
                      <a:pt x="2657456" y="1562100"/>
                    </a:lnTo>
                    <a:lnTo>
                      <a:pt x="2611282" y="1549400"/>
                    </a:lnTo>
                    <a:lnTo>
                      <a:pt x="2512403" y="1524000"/>
                    </a:lnTo>
                    <a:lnTo>
                      <a:pt x="2462473" y="1524000"/>
                    </a:lnTo>
                    <a:lnTo>
                      <a:pt x="2311606" y="1485900"/>
                    </a:lnTo>
                    <a:lnTo>
                      <a:pt x="2261203" y="1485900"/>
                    </a:lnTo>
                    <a:lnTo>
                      <a:pt x="2210865" y="1473200"/>
                    </a:lnTo>
                    <a:lnTo>
                      <a:pt x="2161294" y="1473200"/>
                    </a:lnTo>
                    <a:lnTo>
                      <a:pt x="2111539" y="1460500"/>
                    </a:lnTo>
                    <a:lnTo>
                      <a:pt x="2011568" y="1460500"/>
                    </a:lnTo>
                    <a:lnTo>
                      <a:pt x="1961396" y="1447800"/>
                    </a:lnTo>
                    <a:lnTo>
                      <a:pt x="984222" y="1447800"/>
                    </a:lnTo>
                    <a:lnTo>
                      <a:pt x="891475" y="1422400"/>
                    </a:lnTo>
                    <a:lnTo>
                      <a:pt x="844658" y="1397000"/>
                    </a:lnTo>
                    <a:lnTo>
                      <a:pt x="797824" y="1384300"/>
                    </a:lnTo>
                    <a:lnTo>
                      <a:pt x="659306" y="1308100"/>
                    </a:lnTo>
                    <a:lnTo>
                      <a:pt x="614492" y="1295400"/>
                    </a:lnTo>
                    <a:lnTo>
                      <a:pt x="570704" y="1257300"/>
                    </a:lnTo>
                    <a:lnTo>
                      <a:pt x="528153" y="1231900"/>
                    </a:lnTo>
                    <a:lnTo>
                      <a:pt x="487046" y="1206500"/>
                    </a:lnTo>
                    <a:lnTo>
                      <a:pt x="447594" y="1181100"/>
                    </a:lnTo>
                    <a:lnTo>
                      <a:pt x="410004" y="1143000"/>
                    </a:lnTo>
                    <a:lnTo>
                      <a:pt x="374485" y="1117600"/>
                    </a:lnTo>
                    <a:lnTo>
                      <a:pt x="341247" y="1092200"/>
                    </a:lnTo>
                    <a:lnTo>
                      <a:pt x="306882" y="1054100"/>
                    </a:lnTo>
                    <a:lnTo>
                      <a:pt x="274524" y="1016000"/>
                    </a:lnTo>
                    <a:lnTo>
                      <a:pt x="244598" y="977900"/>
                    </a:lnTo>
                    <a:lnTo>
                      <a:pt x="217528" y="927100"/>
                    </a:lnTo>
                    <a:lnTo>
                      <a:pt x="193740" y="889000"/>
                    </a:lnTo>
                    <a:lnTo>
                      <a:pt x="173656" y="838200"/>
                    </a:lnTo>
                    <a:lnTo>
                      <a:pt x="157702" y="800100"/>
                    </a:lnTo>
                    <a:lnTo>
                      <a:pt x="146302" y="749300"/>
                    </a:lnTo>
                    <a:lnTo>
                      <a:pt x="139881" y="698500"/>
                    </a:lnTo>
                    <a:lnTo>
                      <a:pt x="139020" y="685800"/>
                    </a:lnTo>
                    <a:lnTo>
                      <a:pt x="138504" y="660400"/>
                    </a:lnTo>
                    <a:lnTo>
                      <a:pt x="138397" y="647700"/>
                    </a:lnTo>
                    <a:lnTo>
                      <a:pt x="138761" y="635000"/>
                    </a:lnTo>
                    <a:lnTo>
                      <a:pt x="142232" y="584200"/>
                    </a:lnTo>
                    <a:lnTo>
                      <a:pt x="148544" y="533400"/>
                    </a:lnTo>
                    <a:lnTo>
                      <a:pt x="157965" y="495300"/>
                    </a:lnTo>
                    <a:lnTo>
                      <a:pt x="170762" y="444500"/>
                    </a:lnTo>
                    <a:lnTo>
                      <a:pt x="187205" y="406400"/>
                    </a:lnTo>
                    <a:lnTo>
                      <a:pt x="207560" y="355600"/>
                    </a:lnTo>
                    <a:lnTo>
                      <a:pt x="232097" y="317500"/>
                    </a:lnTo>
                    <a:lnTo>
                      <a:pt x="261082" y="279400"/>
                    </a:lnTo>
                    <a:lnTo>
                      <a:pt x="293596" y="254000"/>
                    </a:lnTo>
                    <a:lnTo>
                      <a:pt x="329467" y="215900"/>
                    </a:lnTo>
                    <a:lnTo>
                      <a:pt x="368258" y="190500"/>
                    </a:lnTo>
                    <a:lnTo>
                      <a:pt x="409532" y="165100"/>
                    </a:lnTo>
                    <a:lnTo>
                      <a:pt x="452851" y="139700"/>
                    </a:lnTo>
                    <a:lnTo>
                      <a:pt x="497779" y="127000"/>
                    </a:lnTo>
                    <a:lnTo>
                      <a:pt x="911491" y="127000"/>
                    </a:lnTo>
                    <a:lnTo>
                      <a:pt x="885519" y="101600"/>
                    </a:lnTo>
                    <a:lnTo>
                      <a:pt x="844964" y="76200"/>
                    </a:lnTo>
                    <a:lnTo>
                      <a:pt x="802916" y="50800"/>
                    </a:lnTo>
                    <a:lnTo>
                      <a:pt x="759479" y="38100"/>
                    </a:lnTo>
                    <a:lnTo>
                      <a:pt x="714757" y="12700"/>
                    </a:lnTo>
                    <a:close/>
                  </a:path>
                  <a:path w="3028315" h="4381500">
                    <a:moveTo>
                      <a:pt x="2791749" y="1625600"/>
                    </a:moveTo>
                    <a:lnTo>
                      <a:pt x="2492609" y="1625600"/>
                    </a:lnTo>
                    <a:lnTo>
                      <a:pt x="2541037" y="1638300"/>
                    </a:lnTo>
                    <a:lnTo>
                      <a:pt x="2637401" y="1638300"/>
                    </a:lnTo>
                    <a:lnTo>
                      <a:pt x="2732734" y="1663700"/>
                    </a:lnTo>
                    <a:lnTo>
                      <a:pt x="2834721" y="1689100"/>
                    </a:lnTo>
                    <a:lnTo>
                      <a:pt x="2884105" y="1714500"/>
                    </a:lnTo>
                    <a:lnTo>
                      <a:pt x="2932194" y="1739900"/>
                    </a:lnTo>
                    <a:lnTo>
                      <a:pt x="2978819" y="1765300"/>
                    </a:lnTo>
                    <a:lnTo>
                      <a:pt x="3023814" y="1790700"/>
                    </a:lnTo>
                    <a:lnTo>
                      <a:pt x="3028149" y="1790700"/>
                    </a:lnTo>
                    <a:lnTo>
                      <a:pt x="2992705" y="1752600"/>
                    </a:lnTo>
                    <a:lnTo>
                      <a:pt x="2955483" y="1727200"/>
                    </a:lnTo>
                    <a:lnTo>
                      <a:pt x="2916631" y="1689100"/>
                    </a:lnTo>
                    <a:lnTo>
                      <a:pt x="2876293" y="1663700"/>
                    </a:lnTo>
                    <a:lnTo>
                      <a:pt x="2834617" y="1638300"/>
                    </a:lnTo>
                    <a:lnTo>
                      <a:pt x="2791749" y="1625600"/>
                    </a:lnTo>
                    <a:close/>
                  </a:path>
                  <a:path w="3028315" h="4381500">
                    <a:moveTo>
                      <a:pt x="911491" y="127000"/>
                    </a:moveTo>
                    <a:lnTo>
                      <a:pt x="590929" y="127000"/>
                    </a:lnTo>
                    <a:lnTo>
                      <a:pt x="635212" y="139700"/>
                    </a:lnTo>
                    <a:lnTo>
                      <a:pt x="676501" y="152400"/>
                    </a:lnTo>
                    <a:lnTo>
                      <a:pt x="714567" y="190500"/>
                    </a:lnTo>
                    <a:lnTo>
                      <a:pt x="749182" y="215900"/>
                    </a:lnTo>
                    <a:lnTo>
                      <a:pt x="781584" y="254000"/>
                    </a:lnTo>
                    <a:lnTo>
                      <a:pt x="811084" y="292100"/>
                    </a:lnTo>
                    <a:lnTo>
                      <a:pt x="837881" y="342900"/>
                    </a:lnTo>
                    <a:lnTo>
                      <a:pt x="862174" y="381000"/>
                    </a:lnTo>
                    <a:lnTo>
                      <a:pt x="884162" y="431800"/>
                    </a:lnTo>
                    <a:lnTo>
                      <a:pt x="902922" y="482600"/>
                    </a:lnTo>
                    <a:lnTo>
                      <a:pt x="919910" y="520700"/>
                    </a:lnTo>
                    <a:lnTo>
                      <a:pt x="935235" y="571500"/>
                    </a:lnTo>
                    <a:lnTo>
                      <a:pt x="949002" y="622300"/>
                    </a:lnTo>
                    <a:lnTo>
                      <a:pt x="961317" y="673100"/>
                    </a:lnTo>
                    <a:lnTo>
                      <a:pt x="972288" y="723900"/>
                    </a:lnTo>
                    <a:lnTo>
                      <a:pt x="982020" y="762000"/>
                    </a:lnTo>
                    <a:lnTo>
                      <a:pt x="990620" y="812800"/>
                    </a:lnTo>
                    <a:lnTo>
                      <a:pt x="997864" y="863600"/>
                    </a:lnTo>
                    <a:lnTo>
                      <a:pt x="1004091" y="914400"/>
                    </a:lnTo>
                    <a:lnTo>
                      <a:pt x="1009227" y="965200"/>
                    </a:lnTo>
                    <a:lnTo>
                      <a:pt x="1013198" y="1016000"/>
                    </a:lnTo>
                    <a:lnTo>
                      <a:pt x="1015929" y="1054100"/>
                    </a:lnTo>
                    <a:lnTo>
                      <a:pt x="1017345" y="1104900"/>
                    </a:lnTo>
                    <a:lnTo>
                      <a:pt x="1017374" y="1155700"/>
                    </a:lnTo>
                    <a:lnTo>
                      <a:pt x="1015939" y="1206500"/>
                    </a:lnTo>
                    <a:lnTo>
                      <a:pt x="1012967" y="1257300"/>
                    </a:lnTo>
                    <a:lnTo>
                      <a:pt x="1008384" y="1308100"/>
                    </a:lnTo>
                    <a:lnTo>
                      <a:pt x="1002115" y="1346200"/>
                    </a:lnTo>
                    <a:lnTo>
                      <a:pt x="994086" y="1397000"/>
                    </a:lnTo>
                    <a:lnTo>
                      <a:pt x="984222" y="1447800"/>
                    </a:lnTo>
                    <a:lnTo>
                      <a:pt x="1433371" y="1447800"/>
                    </a:lnTo>
                    <a:lnTo>
                      <a:pt x="1436685" y="1422400"/>
                    </a:lnTo>
                    <a:lnTo>
                      <a:pt x="1439007" y="1384300"/>
                    </a:lnTo>
                    <a:lnTo>
                      <a:pt x="1440327" y="1346200"/>
                    </a:lnTo>
                    <a:lnTo>
                      <a:pt x="1440637" y="1308100"/>
                    </a:lnTo>
                    <a:lnTo>
                      <a:pt x="1439612" y="1257300"/>
                    </a:lnTo>
                    <a:lnTo>
                      <a:pt x="1437061" y="1219200"/>
                    </a:lnTo>
                    <a:lnTo>
                      <a:pt x="1433001" y="1168400"/>
                    </a:lnTo>
                    <a:lnTo>
                      <a:pt x="1427449" y="1117600"/>
                    </a:lnTo>
                    <a:lnTo>
                      <a:pt x="1420422" y="1066800"/>
                    </a:lnTo>
                    <a:lnTo>
                      <a:pt x="1411937" y="1016000"/>
                    </a:lnTo>
                    <a:lnTo>
                      <a:pt x="1402011" y="965200"/>
                    </a:lnTo>
                    <a:lnTo>
                      <a:pt x="1390661" y="927100"/>
                    </a:lnTo>
                    <a:lnTo>
                      <a:pt x="1377903" y="876300"/>
                    </a:lnTo>
                    <a:lnTo>
                      <a:pt x="1363755" y="825500"/>
                    </a:lnTo>
                    <a:lnTo>
                      <a:pt x="1348233" y="774700"/>
                    </a:lnTo>
                    <a:lnTo>
                      <a:pt x="1331355" y="736600"/>
                    </a:lnTo>
                    <a:lnTo>
                      <a:pt x="1313137" y="685800"/>
                    </a:lnTo>
                    <a:lnTo>
                      <a:pt x="1293596" y="647700"/>
                    </a:lnTo>
                    <a:lnTo>
                      <a:pt x="1272749" y="596900"/>
                    </a:lnTo>
                    <a:lnTo>
                      <a:pt x="1250613" y="558800"/>
                    </a:lnTo>
                    <a:lnTo>
                      <a:pt x="1227205" y="508000"/>
                    </a:lnTo>
                    <a:lnTo>
                      <a:pt x="1202542" y="469900"/>
                    </a:lnTo>
                    <a:lnTo>
                      <a:pt x="1176640" y="431800"/>
                    </a:lnTo>
                    <a:lnTo>
                      <a:pt x="1149517" y="381000"/>
                    </a:lnTo>
                    <a:lnTo>
                      <a:pt x="1121189" y="342900"/>
                    </a:lnTo>
                    <a:lnTo>
                      <a:pt x="1062260" y="266700"/>
                    </a:lnTo>
                    <a:lnTo>
                      <a:pt x="1030730" y="241300"/>
                    </a:lnTo>
                    <a:lnTo>
                      <a:pt x="997187" y="203200"/>
                    </a:lnTo>
                    <a:lnTo>
                      <a:pt x="961735" y="165100"/>
                    </a:lnTo>
                    <a:lnTo>
                      <a:pt x="924477" y="139700"/>
                    </a:lnTo>
                    <a:lnTo>
                      <a:pt x="911491" y="127000"/>
                    </a:lnTo>
                    <a:close/>
                  </a:path>
                  <a:path w="3028315" h="4381500">
                    <a:moveTo>
                      <a:pt x="1810394" y="1435100"/>
                    </a:moveTo>
                    <a:lnTo>
                      <a:pt x="1608745" y="1435100"/>
                    </a:lnTo>
                    <a:lnTo>
                      <a:pt x="1558423" y="1447800"/>
                    </a:lnTo>
                    <a:lnTo>
                      <a:pt x="1860787" y="1447800"/>
                    </a:lnTo>
                    <a:lnTo>
                      <a:pt x="1810394" y="1435100"/>
                    </a:lnTo>
                    <a:close/>
                  </a:path>
                  <a:path w="3028315" h="4381500">
                    <a:moveTo>
                      <a:pt x="621872" y="0"/>
                    </a:moveTo>
                    <a:lnTo>
                      <a:pt x="573918" y="12700"/>
                    </a:lnTo>
                    <a:lnTo>
                      <a:pt x="668853" y="12700"/>
                    </a:lnTo>
                    <a:lnTo>
                      <a:pt x="621872" y="0"/>
                    </a:lnTo>
                    <a:close/>
                  </a:path>
                </a:pathLst>
              </a:custGeom>
              <a:solidFill>
                <a:srgbClr val="00A2E9"/>
              </a:solidFill>
            </p:spPr>
            <p:txBody>
              <a:bodyPr wrap="square" lIns="0" tIns="0" rIns="0" bIns="0" rtlCol="0"/>
              <a:lstStyle/>
              <a:p>
                <a:endParaRPr/>
              </a:p>
            </p:txBody>
          </p:sp>
          <p:sp>
            <p:nvSpPr>
              <p:cNvPr id="116" name="object 102"/>
              <p:cNvSpPr/>
              <p:nvPr/>
            </p:nvSpPr>
            <p:spPr>
              <a:xfrm>
                <a:off x="3195383" y="856519"/>
                <a:ext cx="936625" cy="1384300"/>
              </a:xfrm>
              <a:custGeom>
                <a:avLst/>
                <a:gdLst/>
                <a:ahLst/>
                <a:cxnLst/>
                <a:rect l="l" t="t" r="r" b="b"/>
                <a:pathLst>
                  <a:path w="936625" h="1384300">
                    <a:moveTo>
                      <a:pt x="6096" y="648284"/>
                    </a:moveTo>
                    <a:lnTo>
                      <a:pt x="5969" y="647344"/>
                    </a:lnTo>
                    <a:lnTo>
                      <a:pt x="5041" y="642454"/>
                    </a:lnTo>
                    <a:lnTo>
                      <a:pt x="6096" y="648284"/>
                    </a:lnTo>
                    <a:close/>
                  </a:path>
                  <a:path w="936625" h="1384300">
                    <a:moveTo>
                      <a:pt x="11137" y="558800"/>
                    </a:moveTo>
                    <a:lnTo>
                      <a:pt x="10668" y="554672"/>
                    </a:lnTo>
                    <a:lnTo>
                      <a:pt x="10350" y="558800"/>
                    </a:lnTo>
                    <a:lnTo>
                      <a:pt x="11137" y="558800"/>
                    </a:lnTo>
                    <a:close/>
                  </a:path>
                  <a:path w="936625" h="1384300">
                    <a:moveTo>
                      <a:pt x="13157" y="571500"/>
                    </a:moveTo>
                    <a:lnTo>
                      <a:pt x="12344" y="558800"/>
                    </a:lnTo>
                    <a:lnTo>
                      <a:pt x="11137" y="558800"/>
                    </a:lnTo>
                    <a:lnTo>
                      <a:pt x="13157" y="571500"/>
                    </a:lnTo>
                    <a:close/>
                  </a:path>
                  <a:path w="936625" h="1384300">
                    <a:moveTo>
                      <a:pt x="21475" y="683983"/>
                    </a:moveTo>
                    <a:lnTo>
                      <a:pt x="20828" y="682015"/>
                    </a:lnTo>
                    <a:lnTo>
                      <a:pt x="20167" y="679526"/>
                    </a:lnTo>
                    <a:lnTo>
                      <a:pt x="19507" y="676033"/>
                    </a:lnTo>
                    <a:lnTo>
                      <a:pt x="17233" y="668248"/>
                    </a:lnTo>
                    <a:lnTo>
                      <a:pt x="17386" y="660958"/>
                    </a:lnTo>
                    <a:lnTo>
                      <a:pt x="18732" y="663765"/>
                    </a:lnTo>
                    <a:lnTo>
                      <a:pt x="17729" y="660958"/>
                    </a:lnTo>
                    <a:lnTo>
                      <a:pt x="13246" y="648296"/>
                    </a:lnTo>
                    <a:lnTo>
                      <a:pt x="13195" y="648144"/>
                    </a:lnTo>
                    <a:lnTo>
                      <a:pt x="15265" y="647344"/>
                    </a:lnTo>
                    <a:lnTo>
                      <a:pt x="11112" y="645985"/>
                    </a:lnTo>
                    <a:lnTo>
                      <a:pt x="9194" y="638467"/>
                    </a:lnTo>
                    <a:lnTo>
                      <a:pt x="8750" y="632739"/>
                    </a:lnTo>
                    <a:lnTo>
                      <a:pt x="9626" y="631088"/>
                    </a:lnTo>
                    <a:lnTo>
                      <a:pt x="11709" y="635850"/>
                    </a:lnTo>
                    <a:lnTo>
                      <a:pt x="10528" y="631088"/>
                    </a:lnTo>
                    <a:lnTo>
                      <a:pt x="5092" y="605878"/>
                    </a:lnTo>
                    <a:lnTo>
                      <a:pt x="5588" y="611987"/>
                    </a:lnTo>
                    <a:lnTo>
                      <a:pt x="5842" y="618121"/>
                    </a:lnTo>
                    <a:lnTo>
                      <a:pt x="6807" y="624166"/>
                    </a:lnTo>
                    <a:lnTo>
                      <a:pt x="6261" y="622630"/>
                    </a:lnTo>
                    <a:lnTo>
                      <a:pt x="4521" y="617626"/>
                    </a:lnTo>
                    <a:lnTo>
                      <a:pt x="2324" y="596544"/>
                    </a:lnTo>
                    <a:lnTo>
                      <a:pt x="0" y="589445"/>
                    </a:lnTo>
                    <a:lnTo>
                      <a:pt x="965" y="597750"/>
                    </a:lnTo>
                    <a:lnTo>
                      <a:pt x="1892" y="606069"/>
                    </a:lnTo>
                    <a:lnTo>
                      <a:pt x="2882" y="614362"/>
                    </a:lnTo>
                    <a:lnTo>
                      <a:pt x="4064" y="622630"/>
                    </a:lnTo>
                    <a:lnTo>
                      <a:pt x="2755" y="621131"/>
                    </a:lnTo>
                    <a:lnTo>
                      <a:pt x="4432" y="627748"/>
                    </a:lnTo>
                    <a:lnTo>
                      <a:pt x="5892" y="635850"/>
                    </a:lnTo>
                    <a:lnTo>
                      <a:pt x="6921" y="642899"/>
                    </a:lnTo>
                    <a:lnTo>
                      <a:pt x="7556" y="648296"/>
                    </a:lnTo>
                    <a:lnTo>
                      <a:pt x="6858" y="647598"/>
                    </a:lnTo>
                    <a:lnTo>
                      <a:pt x="6248" y="648144"/>
                    </a:lnTo>
                    <a:lnTo>
                      <a:pt x="16281" y="668248"/>
                    </a:lnTo>
                    <a:lnTo>
                      <a:pt x="21475" y="683983"/>
                    </a:lnTo>
                    <a:close/>
                  </a:path>
                  <a:path w="936625" h="1384300">
                    <a:moveTo>
                      <a:pt x="52336" y="763981"/>
                    </a:moveTo>
                    <a:lnTo>
                      <a:pt x="52260" y="760285"/>
                    </a:lnTo>
                    <a:lnTo>
                      <a:pt x="47434" y="750163"/>
                    </a:lnTo>
                    <a:lnTo>
                      <a:pt x="44272" y="743191"/>
                    </a:lnTo>
                    <a:lnTo>
                      <a:pt x="41427" y="737501"/>
                    </a:lnTo>
                    <a:lnTo>
                      <a:pt x="37477" y="731240"/>
                    </a:lnTo>
                    <a:lnTo>
                      <a:pt x="33794" y="720013"/>
                    </a:lnTo>
                    <a:lnTo>
                      <a:pt x="30861" y="710349"/>
                    </a:lnTo>
                    <a:lnTo>
                      <a:pt x="28740" y="702195"/>
                    </a:lnTo>
                    <a:lnTo>
                      <a:pt x="27520" y="695528"/>
                    </a:lnTo>
                    <a:lnTo>
                      <a:pt x="25717" y="690854"/>
                    </a:lnTo>
                    <a:lnTo>
                      <a:pt x="23774" y="690689"/>
                    </a:lnTo>
                    <a:lnTo>
                      <a:pt x="21678" y="684631"/>
                    </a:lnTo>
                    <a:lnTo>
                      <a:pt x="22974" y="688771"/>
                    </a:lnTo>
                    <a:lnTo>
                      <a:pt x="18872" y="690676"/>
                    </a:lnTo>
                    <a:lnTo>
                      <a:pt x="21323" y="695553"/>
                    </a:lnTo>
                    <a:lnTo>
                      <a:pt x="22047" y="700633"/>
                    </a:lnTo>
                    <a:lnTo>
                      <a:pt x="24117" y="706208"/>
                    </a:lnTo>
                    <a:lnTo>
                      <a:pt x="17640" y="693775"/>
                    </a:lnTo>
                    <a:lnTo>
                      <a:pt x="11328" y="681139"/>
                    </a:lnTo>
                    <a:lnTo>
                      <a:pt x="10541" y="685977"/>
                    </a:lnTo>
                    <a:lnTo>
                      <a:pt x="12623" y="694867"/>
                    </a:lnTo>
                    <a:lnTo>
                      <a:pt x="15087" y="703922"/>
                    </a:lnTo>
                    <a:lnTo>
                      <a:pt x="17856" y="712838"/>
                    </a:lnTo>
                    <a:lnTo>
                      <a:pt x="21247" y="721817"/>
                    </a:lnTo>
                    <a:lnTo>
                      <a:pt x="22186" y="727290"/>
                    </a:lnTo>
                    <a:lnTo>
                      <a:pt x="22555" y="722439"/>
                    </a:lnTo>
                    <a:lnTo>
                      <a:pt x="23774" y="723544"/>
                    </a:lnTo>
                    <a:lnTo>
                      <a:pt x="24104" y="722426"/>
                    </a:lnTo>
                    <a:lnTo>
                      <a:pt x="21780" y="710933"/>
                    </a:lnTo>
                    <a:lnTo>
                      <a:pt x="30111" y="722922"/>
                    </a:lnTo>
                    <a:lnTo>
                      <a:pt x="32181" y="730504"/>
                    </a:lnTo>
                    <a:lnTo>
                      <a:pt x="35001" y="737793"/>
                    </a:lnTo>
                    <a:lnTo>
                      <a:pt x="37553" y="745210"/>
                    </a:lnTo>
                    <a:lnTo>
                      <a:pt x="39446" y="747293"/>
                    </a:lnTo>
                    <a:lnTo>
                      <a:pt x="42049" y="751281"/>
                    </a:lnTo>
                    <a:lnTo>
                      <a:pt x="43789" y="753224"/>
                    </a:lnTo>
                    <a:lnTo>
                      <a:pt x="43129" y="749160"/>
                    </a:lnTo>
                    <a:lnTo>
                      <a:pt x="40055" y="743178"/>
                    </a:lnTo>
                    <a:lnTo>
                      <a:pt x="38823" y="739787"/>
                    </a:lnTo>
                    <a:lnTo>
                      <a:pt x="40690" y="740460"/>
                    </a:lnTo>
                    <a:lnTo>
                      <a:pt x="46710" y="753440"/>
                    </a:lnTo>
                    <a:lnTo>
                      <a:pt x="49657" y="759307"/>
                    </a:lnTo>
                    <a:lnTo>
                      <a:pt x="52336" y="763981"/>
                    </a:lnTo>
                    <a:close/>
                  </a:path>
                  <a:path w="936625" h="1384300">
                    <a:moveTo>
                      <a:pt x="61023" y="233565"/>
                    </a:moveTo>
                    <a:lnTo>
                      <a:pt x="60325" y="234823"/>
                    </a:lnTo>
                    <a:lnTo>
                      <a:pt x="50126" y="255206"/>
                    </a:lnTo>
                    <a:lnTo>
                      <a:pt x="61023" y="233565"/>
                    </a:lnTo>
                    <a:close/>
                  </a:path>
                  <a:path w="936625" h="1384300">
                    <a:moveTo>
                      <a:pt x="65747" y="225069"/>
                    </a:moveTo>
                    <a:lnTo>
                      <a:pt x="62064" y="231495"/>
                    </a:lnTo>
                    <a:lnTo>
                      <a:pt x="61023" y="233565"/>
                    </a:lnTo>
                    <a:lnTo>
                      <a:pt x="65747" y="225069"/>
                    </a:lnTo>
                    <a:close/>
                  </a:path>
                  <a:path w="936625" h="1384300">
                    <a:moveTo>
                      <a:pt x="66154" y="796531"/>
                    </a:moveTo>
                    <a:lnTo>
                      <a:pt x="63131" y="791222"/>
                    </a:lnTo>
                    <a:lnTo>
                      <a:pt x="61620" y="788543"/>
                    </a:lnTo>
                    <a:lnTo>
                      <a:pt x="63157" y="791578"/>
                    </a:lnTo>
                    <a:lnTo>
                      <a:pt x="64808" y="794473"/>
                    </a:lnTo>
                    <a:lnTo>
                      <a:pt x="66154" y="796531"/>
                    </a:lnTo>
                    <a:close/>
                  </a:path>
                  <a:path w="936625" h="1384300">
                    <a:moveTo>
                      <a:pt x="70866" y="809993"/>
                    </a:moveTo>
                    <a:lnTo>
                      <a:pt x="67767" y="800100"/>
                    </a:lnTo>
                    <a:lnTo>
                      <a:pt x="62649" y="787400"/>
                    </a:lnTo>
                    <a:lnTo>
                      <a:pt x="66154" y="796531"/>
                    </a:lnTo>
                    <a:lnTo>
                      <a:pt x="67525" y="800100"/>
                    </a:lnTo>
                    <a:lnTo>
                      <a:pt x="66167" y="800100"/>
                    </a:lnTo>
                    <a:lnTo>
                      <a:pt x="70866" y="809993"/>
                    </a:lnTo>
                    <a:close/>
                  </a:path>
                  <a:path w="936625" h="1384300">
                    <a:moveTo>
                      <a:pt x="71704" y="820864"/>
                    </a:moveTo>
                    <a:lnTo>
                      <a:pt x="50876" y="783894"/>
                    </a:lnTo>
                    <a:lnTo>
                      <a:pt x="46189" y="772363"/>
                    </a:lnTo>
                    <a:lnTo>
                      <a:pt x="51447" y="776986"/>
                    </a:lnTo>
                    <a:lnTo>
                      <a:pt x="53784" y="785444"/>
                    </a:lnTo>
                    <a:lnTo>
                      <a:pt x="63652" y="803833"/>
                    </a:lnTo>
                    <a:lnTo>
                      <a:pt x="71310" y="817168"/>
                    </a:lnTo>
                    <a:lnTo>
                      <a:pt x="66941" y="808710"/>
                    </a:lnTo>
                    <a:lnTo>
                      <a:pt x="54825" y="782866"/>
                    </a:lnTo>
                    <a:lnTo>
                      <a:pt x="52730" y="774750"/>
                    </a:lnTo>
                    <a:lnTo>
                      <a:pt x="53682" y="774674"/>
                    </a:lnTo>
                    <a:lnTo>
                      <a:pt x="56908" y="780122"/>
                    </a:lnTo>
                    <a:lnTo>
                      <a:pt x="61620" y="788543"/>
                    </a:lnTo>
                    <a:lnTo>
                      <a:pt x="58801" y="782637"/>
                    </a:lnTo>
                    <a:lnTo>
                      <a:pt x="58851" y="781646"/>
                    </a:lnTo>
                    <a:lnTo>
                      <a:pt x="55168" y="776033"/>
                    </a:lnTo>
                    <a:lnTo>
                      <a:pt x="49695" y="766927"/>
                    </a:lnTo>
                    <a:lnTo>
                      <a:pt x="47078" y="763790"/>
                    </a:lnTo>
                    <a:lnTo>
                      <a:pt x="51981" y="776071"/>
                    </a:lnTo>
                    <a:lnTo>
                      <a:pt x="48806" y="773061"/>
                    </a:lnTo>
                    <a:lnTo>
                      <a:pt x="44843" y="765644"/>
                    </a:lnTo>
                    <a:lnTo>
                      <a:pt x="37426" y="748919"/>
                    </a:lnTo>
                    <a:lnTo>
                      <a:pt x="39166" y="755319"/>
                    </a:lnTo>
                    <a:lnTo>
                      <a:pt x="34239" y="746683"/>
                    </a:lnTo>
                    <a:lnTo>
                      <a:pt x="33909" y="748982"/>
                    </a:lnTo>
                    <a:lnTo>
                      <a:pt x="36004" y="752995"/>
                    </a:lnTo>
                    <a:lnTo>
                      <a:pt x="38684" y="757694"/>
                    </a:lnTo>
                    <a:lnTo>
                      <a:pt x="41668" y="764489"/>
                    </a:lnTo>
                    <a:lnTo>
                      <a:pt x="41732" y="768210"/>
                    </a:lnTo>
                    <a:lnTo>
                      <a:pt x="35953" y="758393"/>
                    </a:lnTo>
                    <a:lnTo>
                      <a:pt x="33337" y="749871"/>
                    </a:lnTo>
                    <a:lnTo>
                      <a:pt x="33274" y="752805"/>
                    </a:lnTo>
                    <a:lnTo>
                      <a:pt x="31038" y="749833"/>
                    </a:lnTo>
                    <a:lnTo>
                      <a:pt x="29197" y="747623"/>
                    </a:lnTo>
                    <a:lnTo>
                      <a:pt x="30289" y="752856"/>
                    </a:lnTo>
                    <a:lnTo>
                      <a:pt x="40449" y="773722"/>
                    </a:lnTo>
                    <a:lnTo>
                      <a:pt x="50355" y="791578"/>
                    </a:lnTo>
                    <a:lnTo>
                      <a:pt x="60591" y="807072"/>
                    </a:lnTo>
                    <a:lnTo>
                      <a:pt x="71704" y="820864"/>
                    </a:lnTo>
                    <a:close/>
                  </a:path>
                  <a:path w="936625" h="1384300">
                    <a:moveTo>
                      <a:pt x="72199" y="812800"/>
                    </a:moveTo>
                    <a:lnTo>
                      <a:pt x="70866" y="809993"/>
                    </a:lnTo>
                    <a:lnTo>
                      <a:pt x="71742" y="812800"/>
                    </a:lnTo>
                    <a:lnTo>
                      <a:pt x="72199" y="812800"/>
                    </a:lnTo>
                    <a:close/>
                  </a:path>
                  <a:path w="936625" h="1384300">
                    <a:moveTo>
                      <a:pt x="72326" y="791591"/>
                    </a:moveTo>
                    <a:lnTo>
                      <a:pt x="69532" y="786612"/>
                    </a:lnTo>
                    <a:lnTo>
                      <a:pt x="72263" y="791743"/>
                    </a:lnTo>
                    <a:lnTo>
                      <a:pt x="72326" y="791591"/>
                    </a:lnTo>
                    <a:close/>
                  </a:path>
                  <a:path w="936625" h="1384300">
                    <a:moveTo>
                      <a:pt x="73875" y="210883"/>
                    </a:moveTo>
                    <a:lnTo>
                      <a:pt x="71996" y="213829"/>
                    </a:lnTo>
                    <a:lnTo>
                      <a:pt x="65747" y="225069"/>
                    </a:lnTo>
                    <a:lnTo>
                      <a:pt x="73875" y="210883"/>
                    </a:lnTo>
                    <a:close/>
                  </a:path>
                  <a:path w="936625" h="1384300">
                    <a:moveTo>
                      <a:pt x="77368" y="800557"/>
                    </a:moveTo>
                    <a:lnTo>
                      <a:pt x="73621" y="791337"/>
                    </a:lnTo>
                    <a:lnTo>
                      <a:pt x="72732" y="790790"/>
                    </a:lnTo>
                    <a:lnTo>
                      <a:pt x="72453" y="791337"/>
                    </a:lnTo>
                    <a:lnTo>
                      <a:pt x="72415" y="791743"/>
                    </a:lnTo>
                    <a:lnTo>
                      <a:pt x="77368" y="800557"/>
                    </a:lnTo>
                    <a:close/>
                  </a:path>
                  <a:path w="936625" h="1384300">
                    <a:moveTo>
                      <a:pt x="78930" y="806069"/>
                    </a:moveTo>
                    <a:lnTo>
                      <a:pt x="75450" y="801992"/>
                    </a:lnTo>
                    <a:lnTo>
                      <a:pt x="69786" y="790282"/>
                    </a:lnTo>
                    <a:lnTo>
                      <a:pt x="69113" y="793496"/>
                    </a:lnTo>
                    <a:lnTo>
                      <a:pt x="71551" y="796048"/>
                    </a:lnTo>
                    <a:lnTo>
                      <a:pt x="75171" y="802259"/>
                    </a:lnTo>
                    <a:lnTo>
                      <a:pt x="78206" y="807237"/>
                    </a:lnTo>
                    <a:lnTo>
                      <a:pt x="78930" y="806069"/>
                    </a:lnTo>
                    <a:close/>
                  </a:path>
                  <a:path w="936625" h="1384300">
                    <a:moveTo>
                      <a:pt x="83121" y="196367"/>
                    </a:moveTo>
                    <a:lnTo>
                      <a:pt x="75298" y="208394"/>
                    </a:lnTo>
                    <a:lnTo>
                      <a:pt x="73875" y="210883"/>
                    </a:lnTo>
                    <a:lnTo>
                      <a:pt x="83121" y="196367"/>
                    </a:lnTo>
                    <a:close/>
                  </a:path>
                  <a:path w="936625" h="1384300">
                    <a:moveTo>
                      <a:pt x="83896" y="768997"/>
                    </a:moveTo>
                    <a:lnTo>
                      <a:pt x="80556" y="761834"/>
                    </a:lnTo>
                    <a:lnTo>
                      <a:pt x="77355" y="755878"/>
                    </a:lnTo>
                    <a:lnTo>
                      <a:pt x="74269" y="750785"/>
                    </a:lnTo>
                    <a:lnTo>
                      <a:pt x="71234" y="746226"/>
                    </a:lnTo>
                    <a:lnTo>
                      <a:pt x="63855" y="734656"/>
                    </a:lnTo>
                    <a:lnTo>
                      <a:pt x="60071" y="725932"/>
                    </a:lnTo>
                    <a:lnTo>
                      <a:pt x="61125" y="730643"/>
                    </a:lnTo>
                    <a:lnTo>
                      <a:pt x="62979" y="737133"/>
                    </a:lnTo>
                    <a:lnTo>
                      <a:pt x="65532" y="744601"/>
                    </a:lnTo>
                    <a:lnTo>
                      <a:pt x="68681" y="752246"/>
                    </a:lnTo>
                    <a:lnTo>
                      <a:pt x="73152" y="762228"/>
                    </a:lnTo>
                    <a:lnTo>
                      <a:pt x="77901" y="770851"/>
                    </a:lnTo>
                    <a:lnTo>
                      <a:pt x="79895" y="770255"/>
                    </a:lnTo>
                    <a:lnTo>
                      <a:pt x="76555" y="765619"/>
                    </a:lnTo>
                    <a:lnTo>
                      <a:pt x="73520" y="760933"/>
                    </a:lnTo>
                    <a:lnTo>
                      <a:pt x="70434" y="755307"/>
                    </a:lnTo>
                    <a:lnTo>
                      <a:pt x="66903" y="747864"/>
                    </a:lnTo>
                    <a:lnTo>
                      <a:pt x="69850" y="748017"/>
                    </a:lnTo>
                    <a:lnTo>
                      <a:pt x="73926" y="754900"/>
                    </a:lnTo>
                    <a:lnTo>
                      <a:pt x="78727" y="763549"/>
                    </a:lnTo>
                    <a:lnTo>
                      <a:pt x="83896" y="768997"/>
                    </a:lnTo>
                    <a:close/>
                  </a:path>
                  <a:path w="936625" h="1384300">
                    <a:moveTo>
                      <a:pt x="87388" y="189826"/>
                    </a:moveTo>
                    <a:lnTo>
                      <a:pt x="86664" y="190817"/>
                    </a:lnTo>
                    <a:lnTo>
                      <a:pt x="83121" y="196367"/>
                    </a:lnTo>
                    <a:lnTo>
                      <a:pt x="87388" y="189826"/>
                    </a:lnTo>
                    <a:close/>
                  </a:path>
                  <a:path w="936625" h="1384300">
                    <a:moveTo>
                      <a:pt x="91020" y="777532"/>
                    </a:moveTo>
                    <a:lnTo>
                      <a:pt x="90728" y="776274"/>
                    </a:lnTo>
                    <a:lnTo>
                      <a:pt x="88480" y="772668"/>
                    </a:lnTo>
                    <a:lnTo>
                      <a:pt x="85979" y="769162"/>
                    </a:lnTo>
                    <a:lnTo>
                      <a:pt x="83908" y="765454"/>
                    </a:lnTo>
                    <a:lnTo>
                      <a:pt x="84137" y="766724"/>
                    </a:lnTo>
                    <a:lnTo>
                      <a:pt x="86321" y="770394"/>
                    </a:lnTo>
                    <a:lnTo>
                      <a:pt x="88747" y="773938"/>
                    </a:lnTo>
                    <a:lnTo>
                      <a:pt x="91020" y="777532"/>
                    </a:lnTo>
                    <a:close/>
                  </a:path>
                  <a:path w="936625" h="1384300">
                    <a:moveTo>
                      <a:pt x="91478" y="818400"/>
                    </a:moveTo>
                    <a:lnTo>
                      <a:pt x="91313" y="818172"/>
                    </a:lnTo>
                    <a:lnTo>
                      <a:pt x="91478" y="818400"/>
                    </a:lnTo>
                    <a:close/>
                  </a:path>
                  <a:path w="936625" h="1384300">
                    <a:moveTo>
                      <a:pt x="94526" y="812800"/>
                    </a:moveTo>
                    <a:lnTo>
                      <a:pt x="93954" y="811631"/>
                    </a:lnTo>
                    <a:lnTo>
                      <a:pt x="87058" y="800100"/>
                    </a:lnTo>
                    <a:lnTo>
                      <a:pt x="81064" y="787400"/>
                    </a:lnTo>
                    <a:lnTo>
                      <a:pt x="75730" y="774700"/>
                    </a:lnTo>
                    <a:lnTo>
                      <a:pt x="70167" y="762000"/>
                    </a:lnTo>
                    <a:lnTo>
                      <a:pt x="76390" y="787400"/>
                    </a:lnTo>
                    <a:lnTo>
                      <a:pt x="83096" y="800100"/>
                    </a:lnTo>
                    <a:lnTo>
                      <a:pt x="89433" y="812800"/>
                    </a:lnTo>
                    <a:lnTo>
                      <a:pt x="94526" y="812800"/>
                    </a:lnTo>
                    <a:close/>
                  </a:path>
                  <a:path w="936625" h="1384300">
                    <a:moveTo>
                      <a:pt x="97548" y="812800"/>
                    </a:moveTo>
                    <a:lnTo>
                      <a:pt x="88303" y="800100"/>
                    </a:lnTo>
                    <a:lnTo>
                      <a:pt x="93954" y="811631"/>
                    </a:lnTo>
                    <a:lnTo>
                      <a:pt x="94653" y="812800"/>
                    </a:lnTo>
                    <a:lnTo>
                      <a:pt x="97548" y="812800"/>
                    </a:lnTo>
                    <a:close/>
                  </a:path>
                  <a:path w="936625" h="1384300">
                    <a:moveTo>
                      <a:pt x="105867" y="164350"/>
                    </a:moveTo>
                    <a:lnTo>
                      <a:pt x="89890" y="185978"/>
                    </a:lnTo>
                    <a:lnTo>
                      <a:pt x="87388" y="189826"/>
                    </a:lnTo>
                    <a:lnTo>
                      <a:pt x="105867" y="164350"/>
                    </a:lnTo>
                    <a:close/>
                  </a:path>
                  <a:path w="936625" h="1384300">
                    <a:moveTo>
                      <a:pt x="107175" y="838200"/>
                    </a:moveTo>
                    <a:lnTo>
                      <a:pt x="103759" y="825500"/>
                    </a:lnTo>
                    <a:lnTo>
                      <a:pt x="106019" y="838200"/>
                    </a:lnTo>
                    <a:lnTo>
                      <a:pt x="107175" y="838200"/>
                    </a:lnTo>
                    <a:close/>
                  </a:path>
                  <a:path w="936625" h="1384300">
                    <a:moveTo>
                      <a:pt x="109651" y="234759"/>
                    </a:moveTo>
                    <a:lnTo>
                      <a:pt x="104495" y="241300"/>
                    </a:lnTo>
                    <a:lnTo>
                      <a:pt x="106514" y="241300"/>
                    </a:lnTo>
                    <a:lnTo>
                      <a:pt x="109651" y="234759"/>
                    </a:lnTo>
                    <a:close/>
                  </a:path>
                  <a:path w="936625" h="1384300">
                    <a:moveTo>
                      <a:pt x="114528" y="228600"/>
                    </a:moveTo>
                    <a:lnTo>
                      <a:pt x="112623" y="228600"/>
                    </a:lnTo>
                    <a:lnTo>
                      <a:pt x="109651" y="234759"/>
                    </a:lnTo>
                    <a:lnTo>
                      <a:pt x="114528" y="228600"/>
                    </a:lnTo>
                    <a:close/>
                  </a:path>
                  <a:path w="936625" h="1384300">
                    <a:moveTo>
                      <a:pt x="129171" y="838962"/>
                    </a:moveTo>
                    <a:lnTo>
                      <a:pt x="126555" y="836218"/>
                    </a:lnTo>
                    <a:lnTo>
                      <a:pt x="125399" y="834999"/>
                    </a:lnTo>
                    <a:lnTo>
                      <a:pt x="126657" y="836447"/>
                    </a:lnTo>
                    <a:lnTo>
                      <a:pt x="127863" y="837819"/>
                    </a:lnTo>
                    <a:lnTo>
                      <a:pt x="129171" y="838962"/>
                    </a:lnTo>
                    <a:close/>
                  </a:path>
                  <a:path w="936625" h="1384300">
                    <a:moveTo>
                      <a:pt x="129921" y="175171"/>
                    </a:moveTo>
                    <a:lnTo>
                      <a:pt x="128752" y="177800"/>
                    </a:lnTo>
                    <a:lnTo>
                      <a:pt x="128993" y="177800"/>
                    </a:lnTo>
                    <a:lnTo>
                      <a:pt x="129921" y="175171"/>
                    </a:lnTo>
                    <a:close/>
                  </a:path>
                  <a:path w="936625" h="1384300">
                    <a:moveTo>
                      <a:pt x="134061" y="843978"/>
                    </a:moveTo>
                    <a:lnTo>
                      <a:pt x="133553" y="842670"/>
                    </a:lnTo>
                    <a:lnTo>
                      <a:pt x="132156" y="841705"/>
                    </a:lnTo>
                    <a:lnTo>
                      <a:pt x="130657" y="840346"/>
                    </a:lnTo>
                    <a:lnTo>
                      <a:pt x="129171" y="838962"/>
                    </a:lnTo>
                    <a:lnTo>
                      <a:pt x="131800" y="841641"/>
                    </a:lnTo>
                    <a:lnTo>
                      <a:pt x="134061" y="843978"/>
                    </a:lnTo>
                    <a:close/>
                  </a:path>
                  <a:path w="936625" h="1384300">
                    <a:moveTo>
                      <a:pt x="141249" y="939800"/>
                    </a:moveTo>
                    <a:lnTo>
                      <a:pt x="139801" y="936104"/>
                    </a:lnTo>
                    <a:lnTo>
                      <a:pt x="141211" y="939800"/>
                    </a:lnTo>
                    <a:close/>
                  </a:path>
                  <a:path w="936625" h="1384300">
                    <a:moveTo>
                      <a:pt x="146761" y="876300"/>
                    </a:moveTo>
                    <a:lnTo>
                      <a:pt x="143129" y="863600"/>
                    </a:lnTo>
                    <a:lnTo>
                      <a:pt x="140042" y="863600"/>
                    </a:lnTo>
                    <a:lnTo>
                      <a:pt x="146761" y="876300"/>
                    </a:lnTo>
                    <a:close/>
                  </a:path>
                  <a:path w="936625" h="1384300">
                    <a:moveTo>
                      <a:pt x="147256" y="867486"/>
                    </a:moveTo>
                    <a:lnTo>
                      <a:pt x="147231" y="863600"/>
                    </a:lnTo>
                    <a:lnTo>
                      <a:pt x="146024" y="863600"/>
                    </a:lnTo>
                    <a:lnTo>
                      <a:pt x="147256" y="867486"/>
                    </a:lnTo>
                    <a:close/>
                  </a:path>
                  <a:path w="936625" h="1384300">
                    <a:moveTo>
                      <a:pt x="158750" y="904849"/>
                    </a:moveTo>
                    <a:lnTo>
                      <a:pt x="157695" y="901700"/>
                    </a:lnTo>
                    <a:lnTo>
                      <a:pt x="155956" y="901700"/>
                    </a:lnTo>
                    <a:lnTo>
                      <a:pt x="158750" y="904849"/>
                    </a:lnTo>
                    <a:close/>
                  </a:path>
                  <a:path w="936625" h="1384300">
                    <a:moveTo>
                      <a:pt x="164630" y="901649"/>
                    </a:moveTo>
                    <a:lnTo>
                      <a:pt x="161226" y="889000"/>
                    </a:lnTo>
                    <a:lnTo>
                      <a:pt x="161582" y="889000"/>
                    </a:lnTo>
                    <a:lnTo>
                      <a:pt x="157467" y="876300"/>
                    </a:lnTo>
                    <a:lnTo>
                      <a:pt x="150050" y="876300"/>
                    </a:lnTo>
                    <a:lnTo>
                      <a:pt x="147256" y="867486"/>
                    </a:lnTo>
                    <a:lnTo>
                      <a:pt x="147332" y="876300"/>
                    </a:lnTo>
                    <a:lnTo>
                      <a:pt x="146761" y="876300"/>
                    </a:lnTo>
                    <a:lnTo>
                      <a:pt x="146469" y="876300"/>
                    </a:lnTo>
                    <a:lnTo>
                      <a:pt x="138417" y="863600"/>
                    </a:lnTo>
                    <a:lnTo>
                      <a:pt x="133718" y="863600"/>
                    </a:lnTo>
                    <a:lnTo>
                      <a:pt x="127838" y="850900"/>
                    </a:lnTo>
                    <a:lnTo>
                      <a:pt x="122504" y="838200"/>
                    </a:lnTo>
                    <a:lnTo>
                      <a:pt x="125399" y="838200"/>
                    </a:lnTo>
                    <a:lnTo>
                      <a:pt x="115760" y="825500"/>
                    </a:lnTo>
                    <a:lnTo>
                      <a:pt x="106337" y="812800"/>
                    </a:lnTo>
                    <a:lnTo>
                      <a:pt x="97675" y="800100"/>
                    </a:lnTo>
                    <a:lnTo>
                      <a:pt x="90360" y="787400"/>
                    </a:lnTo>
                    <a:lnTo>
                      <a:pt x="92316" y="800100"/>
                    </a:lnTo>
                    <a:lnTo>
                      <a:pt x="95199" y="800100"/>
                    </a:lnTo>
                    <a:lnTo>
                      <a:pt x="100050" y="812800"/>
                    </a:lnTo>
                    <a:lnTo>
                      <a:pt x="97548" y="812800"/>
                    </a:lnTo>
                    <a:lnTo>
                      <a:pt x="106807" y="825500"/>
                    </a:lnTo>
                    <a:lnTo>
                      <a:pt x="108686" y="825500"/>
                    </a:lnTo>
                    <a:lnTo>
                      <a:pt x="113461" y="838200"/>
                    </a:lnTo>
                    <a:lnTo>
                      <a:pt x="111290" y="838200"/>
                    </a:lnTo>
                    <a:lnTo>
                      <a:pt x="117665" y="850900"/>
                    </a:lnTo>
                    <a:lnTo>
                      <a:pt x="116624" y="850900"/>
                    </a:lnTo>
                    <a:lnTo>
                      <a:pt x="118630" y="853109"/>
                    </a:lnTo>
                    <a:lnTo>
                      <a:pt x="123215" y="863600"/>
                    </a:lnTo>
                    <a:lnTo>
                      <a:pt x="122059" y="856869"/>
                    </a:lnTo>
                    <a:lnTo>
                      <a:pt x="128193" y="863600"/>
                    </a:lnTo>
                    <a:lnTo>
                      <a:pt x="140220" y="876300"/>
                    </a:lnTo>
                    <a:lnTo>
                      <a:pt x="164630" y="901649"/>
                    </a:lnTo>
                    <a:close/>
                  </a:path>
                  <a:path w="936625" h="1384300">
                    <a:moveTo>
                      <a:pt x="164934" y="914400"/>
                    </a:moveTo>
                    <a:lnTo>
                      <a:pt x="163715" y="910424"/>
                    </a:lnTo>
                    <a:lnTo>
                      <a:pt x="158750" y="904849"/>
                    </a:lnTo>
                    <a:lnTo>
                      <a:pt x="161950" y="914400"/>
                    </a:lnTo>
                    <a:lnTo>
                      <a:pt x="164934" y="914400"/>
                    </a:lnTo>
                    <a:close/>
                  </a:path>
                  <a:path w="936625" h="1384300">
                    <a:moveTo>
                      <a:pt x="169316" y="127000"/>
                    </a:moveTo>
                    <a:lnTo>
                      <a:pt x="164871" y="127000"/>
                    </a:lnTo>
                    <a:lnTo>
                      <a:pt x="166865" y="124726"/>
                    </a:lnTo>
                    <a:lnTo>
                      <a:pt x="164439" y="127000"/>
                    </a:lnTo>
                    <a:lnTo>
                      <a:pt x="160807" y="127000"/>
                    </a:lnTo>
                    <a:lnTo>
                      <a:pt x="158432" y="139700"/>
                    </a:lnTo>
                    <a:lnTo>
                      <a:pt x="169316" y="127000"/>
                    </a:lnTo>
                    <a:close/>
                  </a:path>
                  <a:path w="936625" h="1384300">
                    <a:moveTo>
                      <a:pt x="180568" y="114300"/>
                    </a:moveTo>
                    <a:lnTo>
                      <a:pt x="179933" y="114300"/>
                    </a:lnTo>
                    <a:lnTo>
                      <a:pt x="179184" y="115862"/>
                    </a:lnTo>
                    <a:lnTo>
                      <a:pt x="180568" y="114300"/>
                    </a:lnTo>
                    <a:close/>
                  </a:path>
                  <a:path w="936625" h="1384300">
                    <a:moveTo>
                      <a:pt x="199732" y="990600"/>
                    </a:moveTo>
                    <a:lnTo>
                      <a:pt x="187642" y="977900"/>
                    </a:lnTo>
                    <a:lnTo>
                      <a:pt x="181800" y="977900"/>
                    </a:lnTo>
                    <a:lnTo>
                      <a:pt x="169125" y="965200"/>
                    </a:lnTo>
                    <a:lnTo>
                      <a:pt x="169354" y="977900"/>
                    </a:lnTo>
                    <a:lnTo>
                      <a:pt x="173431" y="977900"/>
                    </a:lnTo>
                    <a:lnTo>
                      <a:pt x="180721" y="990600"/>
                    </a:lnTo>
                    <a:lnTo>
                      <a:pt x="190576" y="1003300"/>
                    </a:lnTo>
                    <a:lnTo>
                      <a:pt x="188506" y="990600"/>
                    </a:lnTo>
                    <a:lnTo>
                      <a:pt x="199732" y="990600"/>
                    </a:lnTo>
                    <a:close/>
                  </a:path>
                  <a:path w="936625" h="1384300">
                    <a:moveTo>
                      <a:pt x="255435" y="1054100"/>
                    </a:moveTo>
                    <a:lnTo>
                      <a:pt x="249732" y="1041400"/>
                    </a:lnTo>
                    <a:lnTo>
                      <a:pt x="243725" y="1041400"/>
                    </a:lnTo>
                    <a:lnTo>
                      <a:pt x="238201" y="1034884"/>
                    </a:lnTo>
                    <a:lnTo>
                      <a:pt x="240487" y="1036523"/>
                    </a:lnTo>
                    <a:lnTo>
                      <a:pt x="237820" y="1034034"/>
                    </a:lnTo>
                    <a:lnTo>
                      <a:pt x="235673" y="1031887"/>
                    </a:lnTo>
                    <a:lnTo>
                      <a:pt x="232994" y="1028700"/>
                    </a:lnTo>
                    <a:lnTo>
                      <a:pt x="231470" y="1028700"/>
                    </a:lnTo>
                    <a:lnTo>
                      <a:pt x="229654" y="1027569"/>
                    </a:lnTo>
                    <a:lnTo>
                      <a:pt x="229552" y="1028293"/>
                    </a:lnTo>
                    <a:lnTo>
                      <a:pt x="220738" y="1016000"/>
                    </a:lnTo>
                    <a:lnTo>
                      <a:pt x="209943" y="1003300"/>
                    </a:lnTo>
                    <a:lnTo>
                      <a:pt x="203581" y="1003300"/>
                    </a:lnTo>
                    <a:lnTo>
                      <a:pt x="210375" y="1016000"/>
                    </a:lnTo>
                    <a:lnTo>
                      <a:pt x="217030" y="1016000"/>
                    </a:lnTo>
                    <a:lnTo>
                      <a:pt x="229501" y="1028598"/>
                    </a:lnTo>
                    <a:lnTo>
                      <a:pt x="229362" y="1029703"/>
                    </a:lnTo>
                    <a:lnTo>
                      <a:pt x="231762" y="1031049"/>
                    </a:lnTo>
                    <a:lnTo>
                      <a:pt x="241249" y="1041400"/>
                    </a:lnTo>
                    <a:lnTo>
                      <a:pt x="252336" y="1054100"/>
                    </a:lnTo>
                    <a:lnTo>
                      <a:pt x="255435" y="1054100"/>
                    </a:lnTo>
                    <a:close/>
                  </a:path>
                  <a:path w="936625" h="1384300">
                    <a:moveTo>
                      <a:pt x="363689" y="1104900"/>
                    </a:moveTo>
                    <a:lnTo>
                      <a:pt x="360692" y="1092200"/>
                    </a:lnTo>
                    <a:lnTo>
                      <a:pt x="358368" y="1092200"/>
                    </a:lnTo>
                    <a:lnTo>
                      <a:pt x="363689" y="1104900"/>
                    </a:lnTo>
                    <a:close/>
                  </a:path>
                  <a:path w="936625" h="1384300">
                    <a:moveTo>
                      <a:pt x="387032" y="1117130"/>
                    </a:moveTo>
                    <a:lnTo>
                      <a:pt x="386118" y="1116076"/>
                    </a:lnTo>
                    <a:lnTo>
                      <a:pt x="382333" y="1113904"/>
                    </a:lnTo>
                    <a:lnTo>
                      <a:pt x="380403" y="1112812"/>
                    </a:lnTo>
                    <a:lnTo>
                      <a:pt x="385787" y="1116660"/>
                    </a:lnTo>
                    <a:lnTo>
                      <a:pt x="387032" y="1117130"/>
                    </a:lnTo>
                    <a:close/>
                  </a:path>
                  <a:path w="936625" h="1384300">
                    <a:moveTo>
                      <a:pt x="400443" y="1094676"/>
                    </a:moveTo>
                    <a:lnTo>
                      <a:pt x="399910" y="1092200"/>
                    </a:lnTo>
                    <a:lnTo>
                      <a:pt x="398068" y="1092200"/>
                    </a:lnTo>
                    <a:lnTo>
                      <a:pt x="400443" y="1094676"/>
                    </a:lnTo>
                    <a:close/>
                  </a:path>
                  <a:path w="936625" h="1384300">
                    <a:moveTo>
                      <a:pt x="404939" y="1099388"/>
                    </a:moveTo>
                    <a:lnTo>
                      <a:pt x="401815" y="1092200"/>
                    </a:lnTo>
                    <a:lnTo>
                      <a:pt x="400558" y="1092200"/>
                    </a:lnTo>
                    <a:lnTo>
                      <a:pt x="401777" y="1096073"/>
                    </a:lnTo>
                    <a:lnTo>
                      <a:pt x="404939" y="1099388"/>
                    </a:lnTo>
                    <a:close/>
                  </a:path>
                  <a:path w="936625" h="1384300">
                    <a:moveTo>
                      <a:pt x="410210" y="1104900"/>
                    </a:moveTo>
                    <a:lnTo>
                      <a:pt x="404939" y="1099388"/>
                    </a:lnTo>
                    <a:lnTo>
                      <a:pt x="407339" y="1104900"/>
                    </a:lnTo>
                    <a:lnTo>
                      <a:pt x="410210" y="1104900"/>
                    </a:lnTo>
                    <a:close/>
                  </a:path>
                  <a:path w="936625" h="1384300">
                    <a:moveTo>
                      <a:pt x="427329" y="1113218"/>
                    </a:moveTo>
                    <a:lnTo>
                      <a:pt x="421614" y="1110170"/>
                    </a:lnTo>
                    <a:lnTo>
                      <a:pt x="419722" y="1110195"/>
                    </a:lnTo>
                    <a:lnTo>
                      <a:pt x="427329" y="1113218"/>
                    </a:lnTo>
                    <a:close/>
                  </a:path>
                  <a:path w="936625" h="1384300">
                    <a:moveTo>
                      <a:pt x="432092" y="1110119"/>
                    </a:moveTo>
                    <a:lnTo>
                      <a:pt x="422567" y="1103020"/>
                    </a:lnTo>
                    <a:lnTo>
                      <a:pt x="416839" y="1101001"/>
                    </a:lnTo>
                    <a:lnTo>
                      <a:pt x="432092" y="1110119"/>
                    </a:lnTo>
                    <a:close/>
                  </a:path>
                  <a:path w="936625" h="1384300">
                    <a:moveTo>
                      <a:pt x="513905" y="1221879"/>
                    </a:moveTo>
                    <a:lnTo>
                      <a:pt x="505307" y="1218133"/>
                    </a:lnTo>
                    <a:lnTo>
                      <a:pt x="501396" y="1217129"/>
                    </a:lnTo>
                    <a:lnTo>
                      <a:pt x="497903" y="1216025"/>
                    </a:lnTo>
                    <a:lnTo>
                      <a:pt x="490537" y="1211999"/>
                    </a:lnTo>
                    <a:lnTo>
                      <a:pt x="495960" y="1218984"/>
                    </a:lnTo>
                    <a:lnTo>
                      <a:pt x="498081" y="1217930"/>
                    </a:lnTo>
                    <a:lnTo>
                      <a:pt x="504901" y="1220089"/>
                    </a:lnTo>
                    <a:lnTo>
                      <a:pt x="511746" y="1222413"/>
                    </a:lnTo>
                    <a:lnTo>
                      <a:pt x="513905" y="1221879"/>
                    </a:lnTo>
                    <a:close/>
                  </a:path>
                  <a:path w="936625" h="1384300">
                    <a:moveTo>
                      <a:pt x="514400" y="1228725"/>
                    </a:moveTo>
                    <a:lnTo>
                      <a:pt x="511987" y="1227328"/>
                    </a:lnTo>
                    <a:lnTo>
                      <a:pt x="509333" y="1225905"/>
                    </a:lnTo>
                    <a:lnTo>
                      <a:pt x="506310" y="1224508"/>
                    </a:lnTo>
                    <a:lnTo>
                      <a:pt x="509651" y="1226375"/>
                    </a:lnTo>
                    <a:lnTo>
                      <a:pt x="512203" y="1227670"/>
                    </a:lnTo>
                    <a:lnTo>
                      <a:pt x="514400" y="1228725"/>
                    </a:lnTo>
                    <a:close/>
                  </a:path>
                  <a:path w="936625" h="1384300">
                    <a:moveTo>
                      <a:pt x="601446" y="1214323"/>
                    </a:moveTo>
                    <a:lnTo>
                      <a:pt x="597966" y="1211440"/>
                    </a:lnTo>
                    <a:lnTo>
                      <a:pt x="585749" y="1205699"/>
                    </a:lnTo>
                    <a:lnTo>
                      <a:pt x="590054" y="1209306"/>
                    </a:lnTo>
                    <a:lnTo>
                      <a:pt x="591235" y="1211211"/>
                    </a:lnTo>
                    <a:lnTo>
                      <a:pt x="591743" y="1210144"/>
                    </a:lnTo>
                    <a:lnTo>
                      <a:pt x="597255" y="1212545"/>
                    </a:lnTo>
                    <a:lnTo>
                      <a:pt x="601446" y="1214323"/>
                    </a:lnTo>
                    <a:close/>
                  </a:path>
                  <a:path w="936625" h="1384300">
                    <a:moveTo>
                      <a:pt x="616788" y="1279436"/>
                    </a:moveTo>
                    <a:lnTo>
                      <a:pt x="607860" y="1273327"/>
                    </a:lnTo>
                    <a:lnTo>
                      <a:pt x="604824" y="1272705"/>
                    </a:lnTo>
                    <a:lnTo>
                      <a:pt x="616788" y="1279436"/>
                    </a:lnTo>
                    <a:close/>
                  </a:path>
                  <a:path w="936625" h="1384300">
                    <a:moveTo>
                      <a:pt x="618718" y="76200"/>
                    </a:moveTo>
                    <a:lnTo>
                      <a:pt x="612914" y="63500"/>
                    </a:lnTo>
                    <a:lnTo>
                      <a:pt x="612076" y="63500"/>
                    </a:lnTo>
                    <a:lnTo>
                      <a:pt x="618718" y="76200"/>
                    </a:lnTo>
                    <a:close/>
                  </a:path>
                  <a:path w="936625" h="1384300">
                    <a:moveTo>
                      <a:pt x="634060" y="139700"/>
                    </a:moveTo>
                    <a:lnTo>
                      <a:pt x="629373" y="130162"/>
                    </a:lnTo>
                    <a:lnTo>
                      <a:pt x="632942" y="139700"/>
                    </a:lnTo>
                    <a:lnTo>
                      <a:pt x="634060" y="139700"/>
                    </a:lnTo>
                    <a:close/>
                  </a:path>
                  <a:path w="936625" h="1384300">
                    <a:moveTo>
                      <a:pt x="635635" y="1295400"/>
                    </a:moveTo>
                    <a:lnTo>
                      <a:pt x="627303" y="1282700"/>
                    </a:lnTo>
                    <a:lnTo>
                      <a:pt x="634568" y="1295400"/>
                    </a:lnTo>
                    <a:lnTo>
                      <a:pt x="635635" y="1295400"/>
                    </a:lnTo>
                    <a:close/>
                  </a:path>
                  <a:path w="936625" h="1384300">
                    <a:moveTo>
                      <a:pt x="644372" y="152400"/>
                    </a:moveTo>
                    <a:lnTo>
                      <a:pt x="643204" y="149212"/>
                    </a:lnTo>
                    <a:lnTo>
                      <a:pt x="643585" y="152400"/>
                    </a:lnTo>
                    <a:lnTo>
                      <a:pt x="644372" y="152400"/>
                    </a:lnTo>
                    <a:close/>
                  </a:path>
                  <a:path w="936625" h="1384300">
                    <a:moveTo>
                      <a:pt x="656640" y="1308100"/>
                    </a:moveTo>
                    <a:lnTo>
                      <a:pt x="643813" y="1295400"/>
                    </a:lnTo>
                    <a:lnTo>
                      <a:pt x="643077" y="1295400"/>
                    </a:lnTo>
                    <a:lnTo>
                      <a:pt x="654278" y="1308100"/>
                    </a:lnTo>
                    <a:lnTo>
                      <a:pt x="656640" y="1308100"/>
                    </a:lnTo>
                    <a:close/>
                  </a:path>
                  <a:path w="936625" h="1384300">
                    <a:moveTo>
                      <a:pt x="691146" y="238620"/>
                    </a:moveTo>
                    <a:lnTo>
                      <a:pt x="690397" y="237439"/>
                    </a:lnTo>
                    <a:lnTo>
                      <a:pt x="688886" y="235064"/>
                    </a:lnTo>
                    <a:lnTo>
                      <a:pt x="690829" y="238620"/>
                    </a:lnTo>
                    <a:lnTo>
                      <a:pt x="690994" y="238709"/>
                    </a:lnTo>
                    <a:lnTo>
                      <a:pt x="691146" y="238620"/>
                    </a:lnTo>
                    <a:close/>
                  </a:path>
                  <a:path w="936625" h="1384300">
                    <a:moveTo>
                      <a:pt x="710768" y="1295400"/>
                    </a:moveTo>
                    <a:lnTo>
                      <a:pt x="698449" y="1284363"/>
                    </a:lnTo>
                    <a:lnTo>
                      <a:pt x="707097" y="1295400"/>
                    </a:lnTo>
                    <a:lnTo>
                      <a:pt x="710768" y="1295400"/>
                    </a:lnTo>
                    <a:close/>
                  </a:path>
                  <a:path w="936625" h="1384300">
                    <a:moveTo>
                      <a:pt x="726935" y="299885"/>
                    </a:moveTo>
                    <a:lnTo>
                      <a:pt x="726605" y="298691"/>
                    </a:lnTo>
                    <a:lnTo>
                      <a:pt x="726186" y="297497"/>
                    </a:lnTo>
                    <a:lnTo>
                      <a:pt x="725728" y="296265"/>
                    </a:lnTo>
                    <a:lnTo>
                      <a:pt x="725830" y="296989"/>
                    </a:lnTo>
                    <a:lnTo>
                      <a:pt x="726186" y="298081"/>
                    </a:lnTo>
                    <a:lnTo>
                      <a:pt x="726935" y="299885"/>
                    </a:lnTo>
                    <a:close/>
                  </a:path>
                  <a:path w="936625" h="1384300">
                    <a:moveTo>
                      <a:pt x="729475" y="295884"/>
                    </a:moveTo>
                    <a:lnTo>
                      <a:pt x="723671" y="284962"/>
                    </a:lnTo>
                    <a:lnTo>
                      <a:pt x="724814" y="286804"/>
                    </a:lnTo>
                    <a:lnTo>
                      <a:pt x="724496" y="285445"/>
                    </a:lnTo>
                    <a:lnTo>
                      <a:pt x="725627" y="287261"/>
                    </a:lnTo>
                    <a:lnTo>
                      <a:pt x="721156" y="276910"/>
                    </a:lnTo>
                    <a:lnTo>
                      <a:pt x="716521" y="269062"/>
                    </a:lnTo>
                    <a:lnTo>
                      <a:pt x="711669" y="261835"/>
                    </a:lnTo>
                    <a:lnTo>
                      <a:pt x="706526" y="253377"/>
                    </a:lnTo>
                    <a:lnTo>
                      <a:pt x="706615" y="251523"/>
                    </a:lnTo>
                    <a:lnTo>
                      <a:pt x="712152" y="258800"/>
                    </a:lnTo>
                    <a:lnTo>
                      <a:pt x="711962" y="257416"/>
                    </a:lnTo>
                    <a:lnTo>
                      <a:pt x="694131" y="226390"/>
                    </a:lnTo>
                    <a:lnTo>
                      <a:pt x="685736" y="213702"/>
                    </a:lnTo>
                    <a:lnTo>
                      <a:pt x="680466" y="210235"/>
                    </a:lnTo>
                    <a:lnTo>
                      <a:pt x="673023" y="199148"/>
                    </a:lnTo>
                    <a:lnTo>
                      <a:pt x="672871" y="197078"/>
                    </a:lnTo>
                    <a:lnTo>
                      <a:pt x="671537" y="193167"/>
                    </a:lnTo>
                    <a:lnTo>
                      <a:pt x="664959" y="186258"/>
                    </a:lnTo>
                    <a:lnTo>
                      <a:pt x="657771" y="177038"/>
                    </a:lnTo>
                    <a:lnTo>
                      <a:pt x="628802" y="139420"/>
                    </a:lnTo>
                    <a:lnTo>
                      <a:pt x="620649" y="134518"/>
                    </a:lnTo>
                    <a:lnTo>
                      <a:pt x="635838" y="151295"/>
                    </a:lnTo>
                    <a:lnTo>
                      <a:pt x="641845" y="157403"/>
                    </a:lnTo>
                    <a:lnTo>
                      <a:pt x="637882" y="160439"/>
                    </a:lnTo>
                    <a:lnTo>
                      <a:pt x="643051" y="166077"/>
                    </a:lnTo>
                    <a:lnTo>
                      <a:pt x="645617" y="167208"/>
                    </a:lnTo>
                    <a:lnTo>
                      <a:pt x="648881" y="169456"/>
                    </a:lnTo>
                    <a:lnTo>
                      <a:pt x="656145" y="178447"/>
                    </a:lnTo>
                    <a:lnTo>
                      <a:pt x="652284" y="172732"/>
                    </a:lnTo>
                    <a:lnTo>
                      <a:pt x="661530" y="184200"/>
                    </a:lnTo>
                    <a:lnTo>
                      <a:pt x="671487" y="198526"/>
                    </a:lnTo>
                    <a:lnTo>
                      <a:pt x="681215" y="213766"/>
                    </a:lnTo>
                    <a:lnTo>
                      <a:pt x="689813" y="227977"/>
                    </a:lnTo>
                    <a:lnTo>
                      <a:pt x="687374" y="226771"/>
                    </a:lnTo>
                    <a:lnTo>
                      <a:pt x="694423" y="239458"/>
                    </a:lnTo>
                    <a:lnTo>
                      <a:pt x="691146" y="238620"/>
                    </a:lnTo>
                    <a:lnTo>
                      <a:pt x="701725" y="255358"/>
                    </a:lnTo>
                    <a:lnTo>
                      <a:pt x="706513" y="262229"/>
                    </a:lnTo>
                    <a:lnTo>
                      <a:pt x="710844" y="267271"/>
                    </a:lnTo>
                    <a:lnTo>
                      <a:pt x="714019" y="273697"/>
                    </a:lnTo>
                    <a:lnTo>
                      <a:pt x="722261" y="288493"/>
                    </a:lnTo>
                    <a:lnTo>
                      <a:pt x="725728" y="296265"/>
                    </a:lnTo>
                    <a:lnTo>
                      <a:pt x="726960" y="295757"/>
                    </a:lnTo>
                    <a:lnTo>
                      <a:pt x="729386" y="297548"/>
                    </a:lnTo>
                    <a:lnTo>
                      <a:pt x="729475" y="295884"/>
                    </a:lnTo>
                    <a:close/>
                  </a:path>
                  <a:path w="936625" h="1384300">
                    <a:moveTo>
                      <a:pt x="775728" y="401256"/>
                    </a:moveTo>
                    <a:lnTo>
                      <a:pt x="771804" y="394779"/>
                    </a:lnTo>
                    <a:lnTo>
                      <a:pt x="768858" y="391058"/>
                    </a:lnTo>
                    <a:lnTo>
                      <a:pt x="765733" y="386029"/>
                    </a:lnTo>
                    <a:lnTo>
                      <a:pt x="761250" y="375678"/>
                    </a:lnTo>
                    <a:lnTo>
                      <a:pt x="764387" y="379476"/>
                    </a:lnTo>
                    <a:lnTo>
                      <a:pt x="766470" y="379691"/>
                    </a:lnTo>
                    <a:lnTo>
                      <a:pt x="746874" y="334251"/>
                    </a:lnTo>
                    <a:lnTo>
                      <a:pt x="693813" y="257149"/>
                    </a:lnTo>
                    <a:lnTo>
                      <a:pt x="691807" y="250558"/>
                    </a:lnTo>
                    <a:lnTo>
                      <a:pt x="685101" y="237705"/>
                    </a:lnTo>
                    <a:lnTo>
                      <a:pt x="676414" y="222656"/>
                    </a:lnTo>
                    <a:lnTo>
                      <a:pt x="668439" y="209486"/>
                    </a:lnTo>
                    <a:lnTo>
                      <a:pt x="673087" y="213588"/>
                    </a:lnTo>
                    <a:lnTo>
                      <a:pt x="678167" y="219583"/>
                    </a:lnTo>
                    <a:lnTo>
                      <a:pt x="683488" y="226910"/>
                    </a:lnTo>
                    <a:lnTo>
                      <a:pt x="688886" y="235064"/>
                    </a:lnTo>
                    <a:lnTo>
                      <a:pt x="676325" y="213728"/>
                    </a:lnTo>
                    <a:lnTo>
                      <a:pt x="671830" y="206514"/>
                    </a:lnTo>
                    <a:lnTo>
                      <a:pt x="664946" y="205854"/>
                    </a:lnTo>
                    <a:lnTo>
                      <a:pt x="655002" y="190271"/>
                    </a:lnTo>
                    <a:lnTo>
                      <a:pt x="658520" y="192532"/>
                    </a:lnTo>
                    <a:lnTo>
                      <a:pt x="664972" y="198589"/>
                    </a:lnTo>
                    <a:lnTo>
                      <a:pt x="663803" y="194424"/>
                    </a:lnTo>
                    <a:lnTo>
                      <a:pt x="658482" y="187769"/>
                    </a:lnTo>
                    <a:lnTo>
                      <a:pt x="654037" y="183045"/>
                    </a:lnTo>
                    <a:lnTo>
                      <a:pt x="650074" y="179158"/>
                    </a:lnTo>
                    <a:lnTo>
                      <a:pt x="646176" y="175006"/>
                    </a:lnTo>
                    <a:lnTo>
                      <a:pt x="655015" y="187871"/>
                    </a:lnTo>
                    <a:lnTo>
                      <a:pt x="651916" y="191630"/>
                    </a:lnTo>
                    <a:lnTo>
                      <a:pt x="660196" y="205003"/>
                    </a:lnTo>
                    <a:lnTo>
                      <a:pt x="634847" y="174358"/>
                    </a:lnTo>
                    <a:lnTo>
                      <a:pt x="633971" y="169964"/>
                    </a:lnTo>
                    <a:lnTo>
                      <a:pt x="638060" y="173545"/>
                    </a:lnTo>
                    <a:lnTo>
                      <a:pt x="644131" y="179819"/>
                    </a:lnTo>
                    <a:lnTo>
                      <a:pt x="649135" y="183476"/>
                    </a:lnTo>
                    <a:lnTo>
                      <a:pt x="639826" y="171564"/>
                    </a:lnTo>
                    <a:lnTo>
                      <a:pt x="640791" y="174167"/>
                    </a:lnTo>
                    <a:lnTo>
                      <a:pt x="635368" y="170294"/>
                    </a:lnTo>
                    <a:lnTo>
                      <a:pt x="624179" y="156565"/>
                    </a:lnTo>
                    <a:lnTo>
                      <a:pt x="602094" y="133134"/>
                    </a:lnTo>
                    <a:lnTo>
                      <a:pt x="595134" y="123050"/>
                    </a:lnTo>
                    <a:lnTo>
                      <a:pt x="587756" y="116928"/>
                    </a:lnTo>
                    <a:lnTo>
                      <a:pt x="583018" y="113842"/>
                    </a:lnTo>
                    <a:lnTo>
                      <a:pt x="574027" y="109296"/>
                    </a:lnTo>
                    <a:lnTo>
                      <a:pt x="575043" y="112788"/>
                    </a:lnTo>
                    <a:lnTo>
                      <a:pt x="588289" y="127266"/>
                    </a:lnTo>
                    <a:lnTo>
                      <a:pt x="592455" y="133718"/>
                    </a:lnTo>
                    <a:lnTo>
                      <a:pt x="590575" y="130416"/>
                    </a:lnTo>
                    <a:lnTo>
                      <a:pt x="591451" y="130556"/>
                    </a:lnTo>
                    <a:lnTo>
                      <a:pt x="597623" y="137591"/>
                    </a:lnTo>
                    <a:lnTo>
                      <a:pt x="600595" y="141351"/>
                    </a:lnTo>
                    <a:lnTo>
                      <a:pt x="597877" y="136639"/>
                    </a:lnTo>
                    <a:lnTo>
                      <a:pt x="600214" y="137299"/>
                    </a:lnTo>
                    <a:lnTo>
                      <a:pt x="605053" y="140995"/>
                    </a:lnTo>
                    <a:lnTo>
                      <a:pt x="609803" y="145389"/>
                    </a:lnTo>
                    <a:lnTo>
                      <a:pt x="620420" y="157340"/>
                    </a:lnTo>
                    <a:lnTo>
                      <a:pt x="618617" y="156946"/>
                    </a:lnTo>
                    <a:lnTo>
                      <a:pt x="612749" y="151320"/>
                    </a:lnTo>
                    <a:lnTo>
                      <a:pt x="617943" y="157594"/>
                    </a:lnTo>
                    <a:lnTo>
                      <a:pt x="624001" y="163804"/>
                    </a:lnTo>
                    <a:lnTo>
                      <a:pt x="629920" y="170307"/>
                    </a:lnTo>
                    <a:lnTo>
                      <a:pt x="634657" y="177444"/>
                    </a:lnTo>
                    <a:lnTo>
                      <a:pt x="634314" y="178422"/>
                    </a:lnTo>
                    <a:lnTo>
                      <a:pt x="631444" y="175348"/>
                    </a:lnTo>
                    <a:lnTo>
                      <a:pt x="630643" y="175171"/>
                    </a:lnTo>
                    <a:lnTo>
                      <a:pt x="637463" y="181711"/>
                    </a:lnTo>
                    <a:lnTo>
                      <a:pt x="643991" y="189141"/>
                    </a:lnTo>
                    <a:lnTo>
                      <a:pt x="658990" y="207810"/>
                    </a:lnTo>
                    <a:lnTo>
                      <a:pt x="649871" y="200952"/>
                    </a:lnTo>
                    <a:lnTo>
                      <a:pt x="659574" y="211543"/>
                    </a:lnTo>
                    <a:lnTo>
                      <a:pt x="669963" y="226987"/>
                    </a:lnTo>
                    <a:lnTo>
                      <a:pt x="679818" y="244703"/>
                    </a:lnTo>
                    <a:lnTo>
                      <a:pt x="687933" y="262128"/>
                    </a:lnTo>
                    <a:lnTo>
                      <a:pt x="687247" y="259524"/>
                    </a:lnTo>
                    <a:lnTo>
                      <a:pt x="685393" y="255155"/>
                    </a:lnTo>
                    <a:lnTo>
                      <a:pt x="687387" y="257289"/>
                    </a:lnTo>
                    <a:lnTo>
                      <a:pt x="692023" y="265658"/>
                    </a:lnTo>
                    <a:lnTo>
                      <a:pt x="694575" y="272249"/>
                    </a:lnTo>
                    <a:lnTo>
                      <a:pt x="694842" y="275755"/>
                    </a:lnTo>
                    <a:lnTo>
                      <a:pt x="692607" y="274815"/>
                    </a:lnTo>
                    <a:lnTo>
                      <a:pt x="699935" y="286880"/>
                    </a:lnTo>
                    <a:lnTo>
                      <a:pt x="716013" y="322808"/>
                    </a:lnTo>
                    <a:lnTo>
                      <a:pt x="724293" y="337680"/>
                    </a:lnTo>
                    <a:lnTo>
                      <a:pt x="737108" y="355561"/>
                    </a:lnTo>
                    <a:lnTo>
                      <a:pt x="749655" y="373786"/>
                    </a:lnTo>
                    <a:lnTo>
                      <a:pt x="761923" y="392315"/>
                    </a:lnTo>
                    <a:lnTo>
                      <a:pt x="773912" y="411149"/>
                    </a:lnTo>
                    <a:lnTo>
                      <a:pt x="770826" y="405066"/>
                    </a:lnTo>
                    <a:lnTo>
                      <a:pt x="769480" y="401726"/>
                    </a:lnTo>
                    <a:lnTo>
                      <a:pt x="769493" y="396341"/>
                    </a:lnTo>
                    <a:lnTo>
                      <a:pt x="769810" y="393763"/>
                    </a:lnTo>
                    <a:lnTo>
                      <a:pt x="771512" y="395046"/>
                    </a:lnTo>
                    <a:lnTo>
                      <a:pt x="775728" y="401256"/>
                    </a:lnTo>
                    <a:close/>
                  </a:path>
                  <a:path w="936625" h="1384300">
                    <a:moveTo>
                      <a:pt x="780719" y="422084"/>
                    </a:moveTo>
                    <a:lnTo>
                      <a:pt x="773925" y="411162"/>
                    </a:lnTo>
                    <a:lnTo>
                      <a:pt x="776300" y="415645"/>
                    </a:lnTo>
                    <a:lnTo>
                      <a:pt x="778713" y="419481"/>
                    </a:lnTo>
                    <a:lnTo>
                      <a:pt x="780719" y="422084"/>
                    </a:lnTo>
                    <a:close/>
                  </a:path>
                  <a:path w="936625" h="1384300">
                    <a:moveTo>
                      <a:pt x="785418" y="425348"/>
                    </a:moveTo>
                    <a:lnTo>
                      <a:pt x="785126" y="423684"/>
                    </a:lnTo>
                    <a:lnTo>
                      <a:pt x="783628" y="422541"/>
                    </a:lnTo>
                    <a:lnTo>
                      <a:pt x="784440" y="425704"/>
                    </a:lnTo>
                    <a:lnTo>
                      <a:pt x="785088" y="425856"/>
                    </a:lnTo>
                    <a:lnTo>
                      <a:pt x="785418" y="425348"/>
                    </a:lnTo>
                    <a:close/>
                  </a:path>
                  <a:path w="936625" h="1384300">
                    <a:moveTo>
                      <a:pt x="785672" y="430339"/>
                    </a:moveTo>
                    <a:lnTo>
                      <a:pt x="784885" y="427329"/>
                    </a:lnTo>
                    <a:lnTo>
                      <a:pt x="784440" y="425704"/>
                    </a:lnTo>
                    <a:lnTo>
                      <a:pt x="783666" y="425564"/>
                    </a:lnTo>
                    <a:lnTo>
                      <a:pt x="782408" y="424294"/>
                    </a:lnTo>
                    <a:lnTo>
                      <a:pt x="780719" y="422097"/>
                    </a:lnTo>
                    <a:lnTo>
                      <a:pt x="785672" y="430339"/>
                    </a:lnTo>
                    <a:close/>
                  </a:path>
                  <a:path w="936625" h="1384300">
                    <a:moveTo>
                      <a:pt x="791222" y="317500"/>
                    </a:moveTo>
                    <a:lnTo>
                      <a:pt x="785050" y="304800"/>
                    </a:lnTo>
                    <a:lnTo>
                      <a:pt x="779183" y="292100"/>
                    </a:lnTo>
                    <a:lnTo>
                      <a:pt x="774331" y="292100"/>
                    </a:lnTo>
                    <a:lnTo>
                      <a:pt x="780973" y="304800"/>
                    </a:lnTo>
                    <a:lnTo>
                      <a:pt x="786549" y="317500"/>
                    </a:lnTo>
                    <a:lnTo>
                      <a:pt x="791222" y="317500"/>
                    </a:lnTo>
                    <a:close/>
                  </a:path>
                  <a:path w="936625" h="1384300">
                    <a:moveTo>
                      <a:pt x="793597" y="1358900"/>
                    </a:moveTo>
                    <a:lnTo>
                      <a:pt x="791057" y="1357769"/>
                    </a:lnTo>
                    <a:lnTo>
                      <a:pt x="792099" y="1358900"/>
                    </a:lnTo>
                    <a:lnTo>
                      <a:pt x="793597" y="1358900"/>
                    </a:lnTo>
                    <a:close/>
                  </a:path>
                  <a:path w="936625" h="1384300">
                    <a:moveTo>
                      <a:pt x="794258" y="324167"/>
                    </a:moveTo>
                    <a:lnTo>
                      <a:pt x="792353" y="317500"/>
                    </a:lnTo>
                    <a:lnTo>
                      <a:pt x="791222" y="317500"/>
                    </a:lnTo>
                    <a:lnTo>
                      <a:pt x="794258" y="324167"/>
                    </a:lnTo>
                    <a:close/>
                  </a:path>
                  <a:path w="936625" h="1384300">
                    <a:moveTo>
                      <a:pt x="812825" y="501853"/>
                    </a:moveTo>
                    <a:lnTo>
                      <a:pt x="812736" y="498017"/>
                    </a:lnTo>
                    <a:lnTo>
                      <a:pt x="812698" y="496227"/>
                    </a:lnTo>
                    <a:lnTo>
                      <a:pt x="807669" y="482612"/>
                    </a:lnTo>
                    <a:lnTo>
                      <a:pt x="806323" y="478802"/>
                    </a:lnTo>
                    <a:lnTo>
                      <a:pt x="804367" y="473430"/>
                    </a:lnTo>
                    <a:lnTo>
                      <a:pt x="803389" y="466699"/>
                    </a:lnTo>
                    <a:lnTo>
                      <a:pt x="804367" y="464108"/>
                    </a:lnTo>
                    <a:lnTo>
                      <a:pt x="806856" y="467233"/>
                    </a:lnTo>
                    <a:lnTo>
                      <a:pt x="806475" y="466064"/>
                    </a:lnTo>
                    <a:lnTo>
                      <a:pt x="785672" y="430339"/>
                    </a:lnTo>
                    <a:lnTo>
                      <a:pt x="788555" y="438111"/>
                    </a:lnTo>
                    <a:lnTo>
                      <a:pt x="791210" y="442671"/>
                    </a:lnTo>
                    <a:lnTo>
                      <a:pt x="794118" y="447763"/>
                    </a:lnTo>
                    <a:lnTo>
                      <a:pt x="795528" y="451459"/>
                    </a:lnTo>
                    <a:lnTo>
                      <a:pt x="793699" y="449935"/>
                    </a:lnTo>
                    <a:lnTo>
                      <a:pt x="798449" y="464997"/>
                    </a:lnTo>
                    <a:lnTo>
                      <a:pt x="803059" y="480098"/>
                    </a:lnTo>
                    <a:lnTo>
                      <a:pt x="807504" y="495261"/>
                    </a:lnTo>
                    <a:lnTo>
                      <a:pt x="811796" y="510476"/>
                    </a:lnTo>
                    <a:lnTo>
                      <a:pt x="811644" y="506564"/>
                    </a:lnTo>
                    <a:lnTo>
                      <a:pt x="811136" y="501853"/>
                    </a:lnTo>
                    <a:lnTo>
                      <a:pt x="811085" y="498017"/>
                    </a:lnTo>
                    <a:lnTo>
                      <a:pt x="812825" y="501853"/>
                    </a:lnTo>
                    <a:close/>
                  </a:path>
                  <a:path w="936625" h="1384300">
                    <a:moveTo>
                      <a:pt x="816660" y="609600"/>
                    </a:moveTo>
                    <a:lnTo>
                      <a:pt x="814044" y="596900"/>
                    </a:lnTo>
                    <a:lnTo>
                      <a:pt x="815149" y="609600"/>
                    </a:lnTo>
                    <a:lnTo>
                      <a:pt x="816660" y="609600"/>
                    </a:lnTo>
                    <a:close/>
                  </a:path>
                  <a:path w="936625" h="1384300">
                    <a:moveTo>
                      <a:pt x="817029" y="597255"/>
                    </a:moveTo>
                    <a:lnTo>
                      <a:pt x="814641" y="590321"/>
                    </a:lnTo>
                    <a:lnTo>
                      <a:pt x="812114" y="582561"/>
                    </a:lnTo>
                    <a:lnTo>
                      <a:pt x="813511" y="583971"/>
                    </a:lnTo>
                    <a:lnTo>
                      <a:pt x="815136" y="585444"/>
                    </a:lnTo>
                    <a:lnTo>
                      <a:pt x="814412" y="582561"/>
                    </a:lnTo>
                    <a:lnTo>
                      <a:pt x="813092" y="577278"/>
                    </a:lnTo>
                    <a:lnTo>
                      <a:pt x="812800" y="576097"/>
                    </a:lnTo>
                    <a:lnTo>
                      <a:pt x="810488" y="565302"/>
                    </a:lnTo>
                    <a:lnTo>
                      <a:pt x="810488" y="577278"/>
                    </a:lnTo>
                    <a:lnTo>
                      <a:pt x="809078" y="572452"/>
                    </a:lnTo>
                    <a:lnTo>
                      <a:pt x="807999" y="567778"/>
                    </a:lnTo>
                    <a:lnTo>
                      <a:pt x="807948" y="564642"/>
                    </a:lnTo>
                    <a:lnTo>
                      <a:pt x="810488" y="577278"/>
                    </a:lnTo>
                    <a:lnTo>
                      <a:pt x="810488" y="565302"/>
                    </a:lnTo>
                    <a:lnTo>
                      <a:pt x="810348" y="564642"/>
                    </a:lnTo>
                    <a:lnTo>
                      <a:pt x="810056" y="563308"/>
                    </a:lnTo>
                    <a:lnTo>
                      <a:pt x="806475" y="552919"/>
                    </a:lnTo>
                    <a:lnTo>
                      <a:pt x="802817" y="543610"/>
                    </a:lnTo>
                    <a:lnTo>
                      <a:pt x="799858" y="533984"/>
                    </a:lnTo>
                    <a:lnTo>
                      <a:pt x="801357" y="538060"/>
                    </a:lnTo>
                    <a:lnTo>
                      <a:pt x="800506" y="533984"/>
                    </a:lnTo>
                    <a:lnTo>
                      <a:pt x="799223" y="527850"/>
                    </a:lnTo>
                    <a:lnTo>
                      <a:pt x="796404" y="517410"/>
                    </a:lnTo>
                    <a:lnTo>
                      <a:pt x="793242" y="507936"/>
                    </a:lnTo>
                    <a:lnTo>
                      <a:pt x="793153" y="507669"/>
                    </a:lnTo>
                    <a:lnTo>
                      <a:pt x="789724" y="499605"/>
                    </a:lnTo>
                    <a:lnTo>
                      <a:pt x="791832" y="500189"/>
                    </a:lnTo>
                    <a:lnTo>
                      <a:pt x="798347" y="520014"/>
                    </a:lnTo>
                    <a:lnTo>
                      <a:pt x="798690" y="515353"/>
                    </a:lnTo>
                    <a:lnTo>
                      <a:pt x="801535" y="527024"/>
                    </a:lnTo>
                    <a:lnTo>
                      <a:pt x="805319" y="539026"/>
                    </a:lnTo>
                    <a:lnTo>
                      <a:pt x="809180" y="550545"/>
                    </a:lnTo>
                    <a:lnTo>
                      <a:pt x="812088" y="560146"/>
                    </a:lnTo>
                    <a:lnTo>
                      <a:pt x="810018" y="546874"/>
                    </a:lnTo>
                    <a:lnTo>
                      <a:pt x="809180" y="536117"/>
                    </a:lnTo>
                    <a:lnTo>
                      <a:pt x="809688" y="529691"/>
                    </a:lnTo>
                    <a:lnTo>
                      <a:pt x="811644" y="529424"/>
                    </a:lnTo>
                    <a:lnTo>
                      <a:pt x="805700" y="515353"/>
                    </a:lnTo>
                    <a:lnTo>
                      <a:pt x="804697" y="512953"/>
                    </a:lnTo>
                    <a:lnTo>
                      <a:pt x="801268" y="511822"/>
                    </a:lnTo>
                    <a:lnTo>
                      <a:pt x="798233" y="511606"/>
                    </a:lnTo>
                    <a:lnTo>
                      <a:pt x="793178" y="499605"/>
                    </a:lnTo>
                    <a:lnTo>
                      <a:pt x="792441" y="497865"/>
                    </a:lnTo>
                    <a:lnTo>
                      <a:pt x="786307" y="474205"/>
                    </a:lnTo>
                    <a:lnTo>
                      <a:pt x="779551" y="467448"/>
                    </a:lnTo>
                    <a:lnTo>
                      <a:pt x="778522" y="462394"/>
                    </a:lnTo>
                    <a:lnTo>
                      <a:pt x="780059" y="463308"/>
                    </a:lnTo>
                    <a:lnTo>
                      <a:pt x="781100" y="462838"/>
                    </a:lnTo>
                    <a:lnTo>
                      <a:pt x="780986" y="462394"/>
                    </a:lnTo>
                    <a:lnTo>
                      <a:pt x="778598" y="453656"/>
                    </a:lnTo>
                    <a:lnTo>
                      <a:pt x="774827" y="448449"/>
                    </a:lnTo>
                    <a:lnTo>
                      <a:pt x="771931" y="434136"/>
                    </a:lnTo>
                    <a:lnTo>
                      <a:pt x="769264" y="430352"/>
                    </a:lnTo>
                    <a:lnTo>
                      <a:pt x="770382" y="430644"/>
                    </a:lnTo>
                    <a:lnTo>
                      <a:pt x="771639" y="430517"/>
                    </a:lnTo>
                    <a:lnTo>
                      <a:pt x="771588" y="430352"/>
                    </a:lnTo>
                    <a:lnTo>
                      <a:pt x="768197" y="420611"/>
                    </a:lnTo>
                    <a:lnTo>
                      <a:pt x="767854" y="419608"/>
                    </a:lnTo>
                    <a:lnTo>
                      <a:pt x="767092" y="419061"/>
                    </a:lnTo>
                    <a:lnTo>
                      <a:pt x="765848" y="420611"/>
                    </a:lnTo>
                    <a:lnTo>
                      <a:pt x="762939" y="412356"/>
                    </a:lnTo>
                    <a:lnTo>
                      <a:pt x="762850" y="412089"/>
                    </a:lnTo>
                    <a:lnTo>
                      <a:pt x="765060" y="412178"/>
                    </a:lnTo>
                    <a:lnTo>
                      <a:pt x="770483" y="424548"/>
                    </a:lnTo>
                    <a:lnTo>
                      <a:pt x="771664" y="422440"/>
                    </a:lnTo>
                    <a:lnTo>
                      <a:pt x="763308" y="405587"/>
                    </a:lnTo>
                    <a:lnTo>
                      <a:pt x="761314" y="405638"/>
                    </a:lnTo>
                    <a:lnTo>
                      <a:pt x="759218" y="404329"/>
                    </a:lnTo>
                    <a:lnTo>
                      <a:pt x="760018" y="404888"/>
                    </a:lnTo>
                    <a:lnTo>
                      <a:pt x="760145" y="406285"/>
                    </a:lnTo>
                    <a:lnTo>
                      <a:pt x="761199" y="409587"/>
                    </a:lnTo>
                    <a:lnTo>
                      <a:pt x="759866" y="409816"/>
                    </a:lnTo>
                    <a:lnTo>
                      <a:pt x="757224" y="399122"/>
                    </a:lnTo>
                    <a:lnTo>
                      <a:pt x="756005" y="400812"/>
                    </a:lnTo>
                    <a:lnTo>
                      <a:pt x="757428" y="404939"/>
                    </a:lnTo>
                    <a:lnTo>
                      <a:pt x="759675" y="409816"/>
                    </a:lnTo>
                    <a:lnTo>
                      <a:pt x="760895" y="412356"/>
                    </a:lnTo>
                    <a:lnTo>
                      <a:pt x="759536" y="411607"/>
                    </a:lnTo>
                    <a:lnTo>
                      <a:pt x="760526" y="417195"/>
                    </a:lnTo>
                    <a:lnTo>
                      <a:pt x="762723" y="425450"/>
                    </a:lnTo>
                    <a:lnTo>
                      <a:pt x="764933" y="432727"/>
                    </a:lnTo>
                    <a:lnTo>
                      <a:pt x="771207" y="447979"/>
                    </a:lnTo>
                    <a:lnTo>
                      <a:pt x="777798" y="467537"/>
                    </a:lnTo>
                    <a:lnTo>
                      <a:pt x="784237" y="488505"/>
                    </a:lnTo>
                    <a:lnTo>
                      <a:pt x="790041" y="507936"/>
                    </a:lnTo>
                    <a:lnTo>
                      <a:pt x="787717" y="501929"/>
                    </a:lnTo>
                    <a:lnTo>
                      <a:pt x="787806" y="504685"/>
                    </a:lnTo>
                    <a:lnTo>
                      <a:pt x="793889" y="527024"/>
                    </a:lnTo>
                    <a:lnTo>
                      <a:pt x="798664" y="546227"/>
                    </a:lnTo>
                    <a:lnTo>
                      <a:pt x="803541" y="566381"/>
                    </a:lnTo>
                    <a:lnTo>
                      <a:pt x="809929" y="591629"/>
                    </a:lnTo>
                    <a:lnTo>
                      <a:pt x="816076" y="597496"/>
                    </a:lnTo>
                    <a:lnTo>
                      <a:pt x="817029" y="597255"/>
                    </a:lnTo>
                    <a:close/>
                  </a:path>
                  <a:path w="936625" h="1384300">
                    <a:moveTo>
                      <a:pt x="827659" y="1328305"/>
                    </a:moveTo>
                    <a:lnTo>
                      <a:pt x="825309" y="1327835"/>
                    </a:lnTo>
                    <a:lnTo>
                      <a:pt x="823125" y="1327505"/>
                    </a:lnTo>
                    <a:lnTo>
                      <a:pt x="821385" y="1327619"/>
                    </a:lnTo>
                    <a:lnTo>
                      <a:pt x="825131" y="1328318"/>
                    </a:lnTo>
                    <a:lnTo>
                      <a:pt x="826770" y="1328432"/>
                    </a:lnTo>
                    <a:lnTo>
                      <a:pt x="827659" y="1328305"/>
                    </a:lnTo>
                    <a:close/>
                  </a:path>
                  <a:path w="936625" h="1384300">
                    <a:moveTo>
                      <a:pt x="833348" y="533400"/>
                    </a:moveTo>
                    <a:lnTo>
                      <a:pt x="830072" y="522554"/>
                    </a:lnTo>
                    <a:lnTo>
                      <a:pt x="831634" y="533400"/>
                    </a:lnTo>
                    <a:lnTo>
                      <a:pt x="833348" y="533400"/>
                    </a:lnTo>
                    <a:close/>
                  </a:path>
                  <a:path w="936625" h="1384300">
                    <a:moveTo>
                      <a:pt x="834009" y="673100"/>
                    </a:moveTo>
                    <a:lnTo>
                      <a:pt x="829525" y="660400"/>
                    </a:lnTo>
                    <a:lnTo>
                      <a:pt x="831938" y="673100"/>
                    </a:lnTo>
                    <a:lnTo>
                      <a:pt x="834009" y="673100"/>
                    </a:lnTo>
                    <a:close/>
                  </a:path>
                  <a:path w="936625" h="1384300">
                    <a:moveTo>
                      <a:pt x="840714" y="419100"/>
                    </a:moveTo>
                    <a:lnTo>
                      <a:pt x="837742" y="406400"/>
                    </a:lnTo>
                    <a:lnTo>
                      <a:pt x="837704" y="408686"/>
                    </a:lnTo>
                    <a:lnTo>
                      <a:pt x="840714" y="419100"/>
                    </a:lnTo>
                    <a:close/>
                  </a:path>
                  <a:path w="936625" h="1384300">
                    <a:moveTo>
                      <a:pt x="847445" y="493814"/>
                    </a:moveTo>
                    <a:lnTo>
                      <a:pt x="844524" y="488607"/>
                    </a:lnTo>
                    <a:lnTo>
                      <a:pt x="844562" y="488746"/>
                    </a:lnTo>
                    <a:lnTo>
                      <a:pt x="847039" y="494118"/>
                    </a:lnTo>
                    <a:lnTo>
                      <a:pt x="847191" y="494106"/>
                    </a:lnTo>
                    <a:lnTo>
                      <a:pt x="847344" y="494195"/>
                    </a:lnTo>
                    <a:lnTo>
                      <a:pt x="847445" y="493814"/>
                    </a:lnTo>
                    <a:close/>
                  </a:path>
                  <a:path w="936625" h="1384300">
                    <a:moveTo>
                      <a:pt x="847712" y="746074"/>
                    </a:moveTo>
                    <a:lnTo>
                      <a:pt x="846188" y="743140"/>
                    </a:lnTo>
                    <a:lnTo>
                      <a:pt x="847051" y="745655"/>
                    </a:lnTo>
                    <a:lnTo>
                      <a:pt x="847496" y="746404"/>
                    </a:lnTo>
                    <a:lnTo>
                      <a:pt x="847712" y="746074"/>
                    </a:lnTo>
                    <a:close/>
                  </a:path>
                  <a:path w="936625" h="1384300">
                    <a:moveTo>
                      <a:pt x="848093" y="487502"/>
                    </a:moveTo>
                    <a:lnTo>
                      <a:pt x="847013" y="482600"/>
                    </a:lnTo>
                    <a:lnTo>
                      <a:pt x="845502" y="482600"/>
                    </a:lnTo>
                    <a:lnTo>
                      <a:pt x="848093" y="487502"/>
                    </a:lnTo>
                    <a:close/>
                  </a:path>
                  <a:path w="936625" h="1384300">
                    <a:moveTo>
                      <a:pt x="850455" y="1308100"/>
                    </a:moveTo>
                    <a:lnTo>
                      <a:pt x="847420" y="1308100"/>
                    </a:lnTo>
                    <a:lnTo>
                      <a:pt x="847445" y="1316545"/>
                    </a:lnTo>
                    <a:lnTo>
                      <a:pt x="850455" y="1308100"/>
                    </a:lnTo>
                    <a:close/>
                  </a:path>
                  <a:path w="936625" h="1384300">
                    <a:moveTo>
                      <a:pt x="852792" y="776274"/>
                    </a:moveTo>
                    <a:lnTo>
                      <a:pt x="852601" y="774700"/>
                    </a:lnTo>
                    <a:lnTo>
                      <a:pt x="852436" y="774700"/>
                    </a:lnTo>
                    <a:lnTo>
                      <a:pt x="852792" y="776274"/>
                    </a:lnTo>
                    <a:close/>
                  </a:path>
                  <a:path w="936625" h="1384300">
                    <a:moveTo>
                      <a:pt x="855484" y="1308100"/>
                    </a:moveTo>
                    <a:lnTo>
                      <a:pt x="853859" y="1295400"/>
                    </a:lnTo>
                    <a:lnTo>
                      <a:pt x="852576" y="1308100"/>
                    </a:lnTo>
                    <a:lnTo>
                      <a:pt x="855484" y="1308100"/>
                    </a:lnTo>
                    <a:close/>
                  </a:path>
                  <a:path w="936625" h="1384300">
                    <a:moveTo>
                      <a:pt x="856996" y="823188"/>
                    </a:moveTo>
                    <a:lnTo>
                      <a:pt x="856615" y="822439"/>
                    </a:lnTo>
                    <a:lnTo>
                      <a:pt x="856170" y="821372"/>
                    </a:lnTo>
                    <a:lnTo>
                      <a:pt x="855573" y="819581"/>
                    </a:lnTo>
                    <a:lnTo>
                      <a:pt x="856221" y="821550"/>
                    </a:lnTo>
                    <a:lnTo>
                      <a:pt x="856653" y="822579"/>
                    </a:lnTo>
                    <a:lnTo>
                      <a:pt x="856996" y="823188"/>
                    </a:lnTo>
                    <a:close/>
                  </a:path>
                  <a:path w="936625" h="1384300">
                    <a:moveTo>
                      <a:pt x="861529" y="485978"/>
                    </a:moveTo>
                    <a:lnTo>
                      <a:pt x="860996" y="482600"/>
                    </a:lnTo>
                    <a:lnTo>
                      <a:pt x="860691" y="482600"/>
                    </a:lnTo>
                    <a:lnTo>
                      <a:pt x="861529" y="485978"/>
                    </a:lnTo>
                    <a:close/>
                  </a:path>
                  <a:path w="936625" h="1384300">
                    <a:moveTo>
                      <a:pt x="863930" y="1286446"/>
                    </a:moveTo>
                    <a:lnTo>
                      <a:pt x="861466" y="1295400"/>
                    </a:lnTo>
                    <a:lnTo>
                      <a:pt x="860971" y="1295400"/>
                    </a:lnTo>
                    <a:lnTo>
                      <a:pt x="857923" y="1308100"/>
                    </a:lnTo>
                    <a:lnTo>
                      <a:pt x="855713" y="1308100"/>
                    </a:lnTo>
                    <a:lnTo>
                      <a:pt x="856272" y="1320800"/>
                    </a:lnTo>
                    <a:lnTo>
                      <a:pt x="858710" y="1320800"/>
                    </a:lnTo>
                    <a:lnTo>
                      <a:pt x="860056" y="1308100"/>
                    </a:lnTo>
                    <a:lnTo>
                      <a:pt x="862888" y="1308100"/>
                    </a:lnTo>
                    <a:lnTo>
                      <a:pt x="863930" y="1286446"/>
                    </a:lnTo>
                    <a:close/>
                  </a:path>
                  <a:path w="936625" h="1384300">
                    <a:moveTo>
                      <a:pt x="864311" y="1285049"/>
                    </a:moveTo>
                    <a:lnTo>
                      <a:pt x="864108" y="1282700"/>
                    </a:lnTo>
                    <a:lnTo>
                      <a:pt x="863930" y="1286446"/>
                    </a:lnTo>
                    <a:lnTo>
                      <a:pt x="864311" y="1285049"/>
                    </a:lnTo>
                    <a:close/>
                  </a:path>
                  <a:path w="936625" h="1384300">
                    <a:moveTo>
                      <a:pt x="864831" y="1314323"/>
                    </a:moveTo>
                    <a:lnTo>
                      <a:pt x="864425" y="1315491"/>
                    </a:lnTo>
                    <a:lnTo>
                      <a:pt x="864628" y="1316748"/>
                    </a:lnTo>
                    <a:lnTo>
                      <a:pt x="864692" y="1315897"/>
                    </a:lnTo>
                    <a:lnTo>
                      <a:pt x="864768" y="1315110"/>
                    </a:lnTo>
                    <a:lnTo>
                      <a:pt x="864831" y="1314323"/>
                    </a:lnTo>
                    <a:close/>
                  </a:path>
                  <a:path w="936625" h="1384300">
                    <a:moveTo>
                      <a:pt x="870292" y="1199273"/>
                    </a:moveTo>
                    <a:lnTo>
                      <a:pt x="870127" y="1198524"/>
                    </a:lnTo>
                    <a:lnTo>
                      <a:pt x="869721" y="1199210"/>
                    </a:lnTo>
                    <a:lnTo>
                      <a:pt x="868984" y="1202232"/>
                    </a:lnTo>
                    <a:lnTo>
                      <a:pt x="869607" y="1201102"/>
                    </a:lnTo>
                    <a:lnTo>
                      <a:pt x="870292" y="1199273"/>
                    </a:lnTo>
                    <a:close/>
                  </a:path>
                  <a:path w="936625" h="1384300">
                    <a:moveTo>
                      <a:pt x="870762" y="531456"/>
                    </a:moveTo>
                    <a:lnTo>
                      <a:pt x="870026" y="520700"/>
                    </a:lnTo>
                    <a:lnTo>
                      <a:pt x="866990" y="508000"/>
                    </a:lnTo>
                    <a:lnTo>
                      <a:pt x="863841" y="495300"/>
                    </a:lnTo>
                    <a:lnTo>
                      <a:pt x="864323" y="495300"/>
                    </a:lnTo>
                    <a:lnTo>
                      <a:pt x="863104" y="492340"/>
                    </a:lnTo>
                    <a:lnTo>
                      <a:pt x="861529" y="485978"/>
                    </a:lnTo>
                    <a:lnTo>
                      <a:pt x="862177" y="490080"/>
                    </a:lnTo>
                    <a:lnTo>
                      <a:pt x="859091" y="482600"/>
                    </a:lnTo>
                    <a:lnTo>
                      <a:pt x="856919" y="469900"/>
                    </a:lnTo>
                    <a:lnTo>
                      <a:pt x="855192" y="457200"/>
                    </a:lnTo>
                    <a:lnTo>
                      <a:pt x="851255" y="444500"/>
                    </a:lnTo>
                    <a:lnTo>
                      <a:pt x="849718" y="457200"/>
                    </a:lnTo>
                    <a:lnTo>
                      <a:pt x="847318" y="444500"/>
                    </a:lnTo>
                    <a:lnTo>
                      <a:pt x="844372" y="444500"/>
                    </a:lnTo>
                    <a:lnTo>
                      <a:pt x="841375" y="431800"/>
                    </a:lnTo>
                    <a:lnTo>
                      <a:pt x="838796" y="431800"/>
                    </a:lnTo>
                    <a:lnTo>
                      <a:pt x="838390" y="419100"/>
                    </a:lnTo>
                    <a:lnTo>
                      <a:pt x="837501" y="419100"/>
                    </a:lnTo>
                    <a:lnTo>
                      <a:pt x="837704" y="408686"/>
                    </a:lnTo>
                    <a:lnTo>
                      <a:pt x="833361" y="393700"/>
                    </a:lnTo>
                    <a:lnTo>
                      <a:pt x="826185" y="381000"/>
                    </a:lnTo>
                    <a:lnTo>
                      <a:pt x="818222" y="368300"/>
                    </a:lnTo>
                    <a:lnTo>
                      <a:pt x="808545" y="342900"/>
                    </a:lnTo>
                    <a:lnTo>
                      <a:pt x="812520" y="355600"/>
                    </a:lnTo>
                    <a:lnTo>
                      <a:pt x="815340" y="368300"/>
                    </a:lnTo>
                    <a:lnTo>
                      <a:pt x="817968" y="381000"/>
                    </a:lnTo>
                    <a:lnTo>
                      <a:pt x="816089" y="381000"/>
                    </a:lnTo>
                    <a:lnTo>
                      <a:pt x="813435" y="368300"/>
                    </a:lnTo>
                    <a:lnTo>
                      <a:pt x="809548" y="355600"/>
                    </a:lnTo>
                    <a:lnTo>
                      <a:pt x="807669" y="355600"/>
                    </a:lnTo>
                    <a:lnTo>
                      <a:pt x="802487" y="342900"/>
                    </a:lnTo>
                    <a:lnTo>
                      <a:pt x="797458" y="330200"/>
                    </a:lnTo>
                    <a:lnTo>
                      <a:pt x="793648" y="317500"/>
                    </a:lnTo>
                    <a:lnTo>
                      <a:pt x="797013" y="330200"/>
                    </a:lnTo>
                    <a:lnTo>
                      <a:pt x="794258" y="324167"/>
                    </a:lnTo>
                    <a:lnTo>
                      <a:pt x="799642" y="342900"/>
                    </a:lnTo>
                    <a:lnTo>
                      <a:pt x="798690" y="342900"/>
                    </a:lnTo>
                    <a:lnTo>
                      <a:pt x="799211" y="355600"/>
                    </a:lnTo>
                    <a:lnTo>
                      <a:pt x="802805" y="355600"/>
                    </a:lnTo>
                    <a:lnTo>
                      <a:pt x="806577" y="368300"/>
                    </a:lnTo>
                    <a:lnTo>
                      <a:pt x="810374" y="368300"/>
                    </a:lnTo>
                    <a:lnTo>
                      <a:pt x="814717" y="381000"/>
                    </a:lnTo>
                    <a:lnTo>
                      <a:pt x="818743" y="393700"/>
                    </a:lnTo>
                    <a:lnTo>
                      <a:pt x="821702" y="393700"/>
                    </a:lnTo>
                    <a:lnTo>
                      <a:pt x="825207" y="406400"/>
                    </a:lnTo>
                    <a:lnTo>
                      <a:pt x="828611" y="419100"/>
                    </a:lnTo>
                    <a:lnTo>
                      <a:pt x="832053" y="431800"/>
                    </a:lnTo>
                    <a:lnTo>
                      <a:pt x="835672" y="444500"/>
                    </a:lnTo>
                    <a:lnTo>
                      <a:pt x="838885" y="457200"/>
                    </a:lnTo>
                    <a:lnTo>
                      <a:pt x="836117" y="444500"/>
                    </a:lnTo>
                    <a:lnTo>
                      <a:pt x="834085" y="431800"/>
                    </a:lnTo>
                    <a:lnTo>
                      <a:pt x="836993" y="444500"/>
                    </a:lnTo>
                    <a:lnTo>
                      <a:pt x="839876" y="444500"/>
                    </a:lnTo>
                    <a:lnTo>
                      <a:pt x="842530" y="457200"/>
                    </a:lnTo>
                    <a:lnTo>
                      <a:pt x="844778" y="469900"/>
                    </a:lnTo>
                    <a:lnTo>
                      <a:pt x="846759" y="469900"/>
                    </a:lnTo>
                    <a:lnTo>
                      <a:pt x="846213" y="457200"/>
                    </a:lnTo>
                    <a:lnTo>
                      <a:pt x="846747" y="457200"/>
                    </a:lnTo>
                    <a:lnTo>
                      <a:pt x="849706" y="469900"/>
                    </a:lnTo>
                    <a:lnTo>
                      <a:pt x="852614" y="482600"/>
                    </a:lnTo>
                    <a:lnTo>
                      <a:pt x="855395" y="495300"/>
                    </a:lnTo>
                    <a:lnTo>
                      <a:pt x="853859" y="469900"/>
                    </a:lnTo>
                    <a:lnTo>
                      <a:pt x="858189" y="495300"/>
                    </a:lnTo>
                    <a:lnTo>
                      <a:pt x="856068" y="482600"/>
                    </a:lnTo>
                    <a:lnTo>
                      <a:pt x="862342" y="495300"/>
                    </a:lnTo>
                    <a:lnTo>
                      <a:pt x="867638" y="520700"/>
                    </a:lnTo>
                    <a:lnTo>
                      <a:pt x="870762" y="531456"/>
                    </a:lnTo>
                    <a:close/>
                  </a:path>
                  <a:path w="936625" h="1384300">
                    <a:moveTo>
                      <a:pt x="871664" y="1003300"/>
                    </a:moveTo>
                    <a:lnTo>
                      <a:pt x="871093" y="994181"/>
                    </a:lnTo>
                    <a:lnTo>
                      <a:pt x="871169" y="1003300"/>
                    </a:lnTo>
                    <a:lnTo>
                      <a:pt x="871664" y="1003300"/>
                    </a:lnTo>
                    <a:close/>
                  </a:path>
                  <a:path w="936625" h="1384300">
                    <a:moveTo>
                      <a:pt x="872172" y="548093"/>
                    </a:moveTo>
                    <a:lnTo>
                      <a:pt x="871334" y="533400"/>
                    </a:lnTo>
                    <a:lnTo>
                      <a:pt x="870762" y="531456"/>
                    </a:lnTo>
                    <a:lnTo>
                      <a:pt x="871778" y="546100"/>
                    </a:lnTo>
                    <a:lnTo>
                      <a:pt x="872172" y="548093"/>
                    </a:lnTo>
                    <a:close/>
                  </a:path>
                  <a:path w="936625" h="1384300">
                    <a:moveTo>
                      <a:pt x="874217" y="1130300"/>
                    </a:moveTo>
                    <a:lnTo>
                      <a:pt x="873963" y="1143000"/>
                    </a:lnTo>
                    <a:lnTo>
                      <a:pt x="874179" y="1143000"/>
                    </a:lnTo>
                    <a:lnTo>
                      <a:pt x="874217" y="1130300"/>
                    </a:lnTo>
                    <a:close/>
                  </a:path>
                  <a:path w="936625" h="1384300">
                    <a:moveTo>
                      <a:pt x="881964" y="571500"/>
                    </a:moveTo>
                    <a:lnTo>
                      <a:pt x="877747" y="558800"/>
                    </a:lnTo>
                    <a:lnTo>
                      <a:pt x="875665" y="558800"/>
                    </a:lnTo>
                    <a:lnTo>
                      <a:pt x="879881" y="571500"/>
                    </a:lnTo>
                    <a:lnTo>
                      <a:pt x="881964" y="571500"/>
                    </a:lnTo>
                    <a:close/>
                  </a:path>
                  <a:path w="936625" h="1384300">
                    <a:moveTo>
                      <a:pt x="883196" y="1278788"/>
                    </a:moveTo>
                    <a:lnTo>
                      <a:pt x="881976" y="1282700"/>
                    </a:lnTo>
                    <a:lnTo>
                      <a:pt x="882815" y="1290688"/>
                    </a:lnTo>
                    <a:lnTo>
                      <a:pt x="882650" y="1282700"/>
                    </a:lnTo>
                    <a:lnTo>
                      <a:pt x="883196" y="1278788"/>
                    </a:lnTo>
                    <a:close/>
                  </a:path>
                  <a:path w="936625" h="1384300">
                    <a:moveTo>
                      <a:pt x="885926" y="1270000"/>
                    </a:moveTo>
                    <a:lnTo>
                      <a:pt x="884415" y="1270000"/>
                    </a:lnTo>
                    <a:lnTo>
                      <a:pt x="883196" y="1278788"/>
                    </a:lnTo>
                    <a:lnTo>
                      <a:pt x="885926" y="1270000"/>
                    </a:lnTo>
                    <a:close/>
                  </a:path>
                  <a:path w="936625" h="1384300">
                    <a:moveTo>
                      <a:pt x="891514" y="1383030"/>
                    </a:moveTo>
                    <a:lnTo>
                      <a:pt x="891197" y="1384300"/>
                    </a:lnTo>
                    <a:lnTo>
                      <a:pt x="891425" y="1384300"/>
                    </a:lnTo>
                    <a:lnTo>
                      <a:pt x="891514" y="1383030"/>
                    </a:lnTo>
                    <a:close/>
                  </a:path>
                  <a:path w="936625" h="1384300">
                    <a:moveTo>
                      <a:pt x="893038" y="626122"/>
                    </a:moveTo>
                    <a:lnTo>
                      <a:pt x="892695" y="624573"/>
                    </a:lnTo>
                    <a:lnTo>
                      <a:pt x="892416" y="623938"/>
                    </a:lnTo>
                    <a:lnTo>
                      <a:pt x="892797" y="625690"/>
                    </a:lnTo>
                    <a:lnTo>
                      <a:pt x="893038" y="626122"/>
                    </a:lnTo>
                    <a:close/>
                  </a:path>
                  <a:path w="936625" h="1384300">
                    <a:moveTo>
                      <a:pt x="894549" y="1054100"/>
                    </a:moveTo>
                    <a:lnTo>
                      <a:pt x="894003" y="1041400"/>
                    </a:lnTo>
                    <a:lnTo>
                      <a:pt x="892644" y="1054100"/>
                    </a:lnTo>
                    <a:lnTo>
                      <a:pt x="894549" y="1054100"/>
                    </a:lnTo>
                    <a:close/>
                  </a:path>
                  <a:path w="936625" h="1384300">
                    <a:moveTo>
                      <a:pt x="895007" y="629627"/>
                    </a:moveTo>
                    <a:lnTo>
                      <a:pt x="893965" y="625690"/>
                    </a:lnTo>
                    <a:lnTo>
                      <a:pt x="891844" y="617474"/>
                    </a:lnTo>
                    <a:lnTo>
                      <a:pt x="891781" y="620369"/>
                    </a:lnTo>
                    <a:lnTo>
                      <a:pt x="892695" y="624573"/>
                    </a:lnTo>
                    <a:lnTo>
                      <a:pt x="895007" y="629627"/>
                    </a:lnTo>
                    <a:close/>
                  </a:path>
                  <a:path w="936625" h="1384300">
                    <a:moveTo>
                      <a:pt x="904227" y="800100"/>
                    </a:moveTo>
                    <a:lnTo>
                      <a:pt x="903617" y="787400"/>
                    </a:lnTo>
                    <a:lnTo>
                      <a:pt x="904113" y="798969"/>
                    </a:lnTo>
                    <a:lnTo>
                      <a:pt x="904227" y="800100"/>
                    </a:lnTo>
                    <a:close/>
                  </a:path>
                  <a:path w="936625" h="1384300">
                    <a:moveTo>
                      <a:pt x="904468" y="735952"/>
                    </a:moveTo>
                    <a:lnTo>
                      <a:pt x="902284" y="725805"/>
                    </a:lnTo>
                    <a:lnTo>
                      <a:pt x="903122" y="730821"/>
                    </a:lnTo>
                    <a:lnTo>
                      <a:pt x="903820" y="733793"/>
                    </a:lnTo>
                    <a:lnTo>
                      <a:pt x="904468" y="735952"/>
                    </a:lnTo>
                    <a:close/>
                  </a:path>
                  <a:path w="936625" h="1384300">
                    <a:moveTo>
                      <a:pt x="906348" y="749300"/>
                    </a:moveTo>
                    <a:lnTo>
                      <a:pt x="904468" y="736600"/>
                    </a:lnTo>
                    <a:lnTo>
                      <a:pt x="906094" y="749300"/>
                    </a:lnTo>
                    <a:lnTo>
                      <a:pt x="906348" y="749300"/>
                    </a:lnTo>
                    <a:close/>
                  </a:path>
                  <a:path w="936625" h="1384300">
                    <a:moveTo>
                      <a:pt x="908773" y="1293990"/>
                    </a:moveTo>
                    <a:lnTo>
                      <a:pt x="908507" y="1295400"/>
                    </a:lnTo>
                    <a:lnTo>
                      <a:pt x="908773" y="1293990"/>
                    </a:lnTo>
                    <a:close/>
                  </a:path>
                  <a:path w="936625" h="1384300">
                    <a:moveTo>
                      <a:pt x="909383" y="1257300"/>
                    </a:moveTo>
                    <a:lnTo>
                      <a:pt x="906272" y="1257300"/>
                    </a:lnTo>
                    <a:lnTo>
                      <a:pt x="904633" y="1257300"/>
                    </a:lnTo>
                    <a:lnTo>
                      <a:pt x="903986" y="1270000"/>
                    </a:lnTo>
                    <a:lnTo>
                      <a:pt x="903846" y="1282700"/>
                    </a:lnTo>
                    <a:lnTo>
                      <a:pt x="901763" y="1282700"/>
                    </a:lnTo>
                    <a:lnTo>
                      <a:pt x="900734" y="1295400"/>
                    </a:lnTo>
                    <a:lnTo>
                      <a:pt x="904392" y="1295400"/>
                    </a:lnTo>
                    <a:lnTo>
                      <a:pt x="908926" y="1282700"/>
                    </a:lnTo>
                    <a:lnTo>
                      <a:pt x="907872" y="1270000"/>
                    </a:lnTo>
                    <a:lnTo>
                      <a:pt x="909383" y="1257300"/>
                    </a:lnTo>
                    <a:close/>
                  </a:path>
                  <a:path w="936625" h="1384300">
                    <a:moveTo>
                      <a:pt x="911923" y="800100"/>
                    </a:moveTo>
                    <a:lnTo>
                      <a:pt x="911110" y="794181"/>
                    </a:lnTo>
                    <a:lnTo>
                      <a:pt x="910729" y="800100"/>
                    </a:lnTo>
                    <a:lnTo>
                      <a:pt x="911923" y="800100"/>
                    </a:lnTo>
                    <a:close/>
                  </a:path>
                  <a:path w="936625" h="1384300">
                    <a:moveTo>
                      <a:pt x="914450" y="800100"/>
                    </a:moveTo>
                    <a:lnTo>
                      <a:pt x="911923" y="800100"/>
                    </a:lnTo>
                    <a:lnTo>
                      <a:pt x="914273" y="812800"/>
                    </a:lnTo>
                    <a:lnTo>
                      <a:pt x="914450" y="800100"/>
                    </a:lnTo>
                    <a:close/>
                  </a:path>
                  <a:path w="936625" h="1384300">
                    <a:moveTo>
                      <a:pt x="917003" y="1066469"/>
                    </a:moveTo>
                    <a:lnTo>
                      <a:pt x="916584" y="1074153"/>
                    </a:lnTo>
                    <a:lnTo>
                      <a:pt x="916838" y="1071143"/>
                    </a:lnTo>
                    <a:lnTo>
                      <a:pt x="916952" y="1068692"/>
                    </a:lnTo>
                    <a:lnTo>
                      <a:pt x="917003" y="1066469"/>
                    </a:lnTo>
                    <a:close/>
                  </a:path>
                  <a:path w="936625" h="1384300">
                    <a:moveTo>
                      <a:pt x="917105" y="1066800"/>
                    </a:moveTo>
                    <a:lnTo>
                      <a:pt x="917028" y="1066152"/>
                    </a:lnTo>
                    <a:lnTo>
                      <a:pt x="917003" y="1066800"/>
                    </a:lnTo>
                    <a:close/>
                  </a:path>
                  <a:path w="936625" h="1384300">
                    <a:moveTo>
                      <a:pt x="917270" y="1238580"/>
                    </a:moveTo>
                    <a:lnTo>
                      <a:pt x="917181" y="1238872"/>
                    </a:lnTo>
                    <a:lnTo>
                      <a:pt x="917079" y="1239253"/>
                    </a:lnTo>
                    <a:lnTo>
                      <a:pt x="917092" y="1239710"/>
                    </a:lnTo>
                    <a:lnTo>
                      <a:pt x="917130" y="1240205"/>
                    </a:lnTo>
                    <a:lnTo>
                      <a:pt x="917143" y="1240688"/>
                    </a:lnTo>
                    <a:lnTo>
                      <a:pt x="917270" y="1238580"/>
                    </a:lnTo>
                    <a:close/>
                  </a:path>
                  <a:path w="936625" h="1384300">
                    <a:moveTo>
                      <a:pt x="917663" y="1001318"/>
                    </a:moveTo>
                    <a:lnTo>
                      <a:pt x="917524" y="999553"/>
                    </a:lnTo>
                    <a:lnTo>
                      <a:pt x="917371" y="997851"/>
                    </a:lnTo>
                    <a:lnTo>
                      <a:pt x="917168" y="996543"/>
                    </a:lnTo>
                    <a:lnTo>
                      <a:pt x="917663" y="1001318"/>
                    </a:lnTo>
                    <a:close/>
                  </a:path>
                  <a:path w="936625" h="1384300">
                    <a:moveTo>
                      <a:pt x="920838" y="837730"/>
                    </a:moveTo>
                    <a:lnTo>
                      <a:pt x="920496" y="836028"/>
                    </a:lnTo>
                    <a:lnTo>
                      <a:pt x="920457" y="836866"/>
                    </a:lnTo>
                    <a:lnTo>
                      <a:pt x="920496" y="838301"/>
                    </a:lnTo>
                    <a:lnTo>
                      <a:pt x="920623" y="838136"/>
                    </a:lnTo>
                    <a:lnTo>
                      <a:pt x="920838" y="837730"/>
                    </a:lnTo>
                    <a:close/>
                  </a:path>
                  <a:path w="936625" h="1384300">
                    <a:moveTo>
                      <a:pt x="925550" y="1143000"/>
                    </a:moveTo>
                    <a:lnTo>
                      <a:pt x="923163" y="1143000"/>
                    </a:lnTo>
                    <a:lnTo>
                      <a:pt x="921626" y="1155700"/>
                    </a:lnTo>
                    <a:lnTo>
                      <a:pt x="920318" y="1168400"/>
                    </a:lnTo>
                    <a:lnTo>
                      <a:pt x="918603" y="1181100"/>
                    </a:lnTo>
                    <a:lnTo>
                      <a:pt x="918578" y="1168400"/>
                    </a:lnTo>
                    <a:lnTo>
                      <a:pt x="917676" y="1168400"/>
                    </a:lnTo>
                    <a:lnTo>
                      <a:pt x="918451" y="1155700"/>
                    </a:lnTo>
                    <a:lnTo>
                      <a:pt x="920089" y="1143000"/>
                    </a:lnTo>
                    <a:lnTo>
                      <a:pt x="921372" y="1143000"/>
                    </a:lnTo>
                    <a:lnTo>
                      <a:pt x="921118" y="1130300"/>
                    </a:lnTo>
                    <a:lnTo>
                      <a:pt x="919213" y="1143000"/>
                    </a:lnTo>
                    <a:lnTo>
                      <a:pt x="918603" y="1130300"/>
                    </a:lnTo>
                    <a:lnTo>
                      <a:pt x="918845" y="1117600"/>
                    </a:lnTo>
                    <a:lnTo>
                      <a:pt x="918210" y="1104900"/>
                    </a:lnTo>
                    <a:lnTo>
                      <a:pt x="916698" y="1117600"/>
                    </a:lnTo>
                    <a:lnTo>
                      <a:pt x="916305" y="1117600"/>
                    </a:lnTo>
                    <a:lnTo>
                      <a:pt x="916089" y="1130300"/>
                    </a:lnTo>
                    <a:lnTo>
                      <a:pt x="915136" y="1143000"/>
                    </a:lnTo>
                    <a:lnTo>
                      <a:pt x="913091" y="1130300"/>
                    </a:lnTo>
                    <a:lnTo>
                      <a:pt x="913257" y="1143000"/>
                    </a:lnTo>
                    <a:lnTo>
                      <a:pt x="913320" y="1155700"/>
                    </a:lnTo>
                    <a:lnTo>
                      <a:pt x="913168" y="1168400"/>
                    </a:lnTo>
                    <a:lnTo>
                      <a:pt x="915162" y="1168400"/>
                    </a:lnTo>
                    <a:lnTo>
                      <a:pt x="916520" y="1181100"/>
                    </a:lnTo>
                    <a:lnTo>
                      <a:pt x="917448" y="1181100"/>
                    </a:lnTo>
                    <a:lnTo>
                      <a:pt x="918159" y="1193800"/>
                    </a:lnTo>
                    <a:lnTo>
                      <a:pt x="914260" y="1206500"/>
                    </a:lnTo>
                    <a:lnTo>
                      <a:pt x="909688" y="1206500"/>
                    </a:lnTo>
                    <a:lnTo>
                      <a:pt x="910361" y="1219200"/>
                    </a:lnTo>
                    <a:lnTo>
                      <a:pt x="909993" y="1219200"/>
                    </a:lnTo>
                    <a:lnTo>
                      <a:pt x="908608" y="1244600"/>
                    </a:lnTo>
                    <a:lnTo>
                      <a:pt x="911682" y="1244600"/>
                    </a:lnTo>
                    <a:lnTo>
                      <a:pt x="912977" y="1231900"/>
                    </a:lnTo>
                    <a:lnTo>
                      <a:pt x="913676" y="1231900"/>
                    </a:lnTo>
                    <a:lnTo>
                      <a:pt x="914234" y="1244600"/>
                    </a:lnTo>
                    <a:lnTo>
                      <a:pt x="913701" y="1257300"/>
                    </a:lnTo>
                    <a:lnTo>
                      <a:pt x="911072" y="1270000"/>
                    </a:lnTo>
                    <a:lnTo>
                      <a:pt x="912139" y="1270000"/>
                    </a:lnTo>
                    <a:lnTo>
                      <a:pt x="910094" y="1282700"/>
                    </a:lnTo>
                    <a:lnTo>
                      <a:pt x="908773" y="1293990"/>
                    </a:lnTo>
                    <a:lnTo>
                      <a:pt x="910818" y="1282700"/>
                    </a:lnTo>
                    <a:lnTo>
                      <a:pt x="912139" y="1282700"/>
                    </a:lnTo>
                    <a:lnTo>
                      <a:pt x="913333" y="1270000"/>
                    </a:lnTo>
                    <a:lnTo>
                      <a:pt x="914196" y="1257300"/>
                    </a:lnTo>
                    <a:lnTo>
                      <a:pt x="915263" y="1257300"/>
                    </a:lnTo>
                    <a:lnTo>
                      <a:pt x="916813" y="1246441"/>
                    </a:lnTo>
                    <a:lnTo>
                      <a:pt x="916495" y="1252105"/>
                    </a:lnTo>
                    <a:lnTo>
                      <a:pt x="917105" y="1247648"/>
                    </a:lnTo>
                    <a:lnTo>
                      <a:pt x="917206" y="1244104"/>
                    </a:lnTo>
                    <a:lnTo>
                      <a:pt x="917143" y="1240688"/>
                    </a:lnTo>
                    <a:lnTo>
                      <a:pt x="916914" y="1244600"/>
                    </a:lnTo>
                    <a:lnTo>
                      <a:pt x="916762" y="1244600"/>
                    </a:lnTo>
                    <a:lnTo>
                      <a:pt x="916546" y="1231900"/>
                    </a:lnTo>
                    <a:lnTo>
                      <a:pt x="917028" y="1219200"/>
                    </a:lnTo>
                    <a:lnTo>
                      <a:pt x="918768" y="1206500"/>
                    </a:lnTo>
                    <a:lnTo>
                      <a:pt x="919213" y="1206500"/>
                    </a:lnTo>
                    <a:lnTo>
                      <a:pt x="919276" y="1193800"/>
                    </a:lnTo>
                    <a:lnTo>
                      <a:pt x="921842" y="1168400"/>
                    </a:lnTo>
                    <a:lnTo>
                      <a:pt x="924687" y="1155700"/>
                    </a:lnTo>
                    <a:lnTo>
                      <a:pt x="925550" y="1143000"/>
                    </a:lnTo>
                    <a:close/>
                  </a:path>
                  <a:path w="936625" h="1384300">
                    <a:moveTo>
                      <a:pt x="928560" y="1079500"/>
                    </a:moveTo>
                    <a:lnTo>
                      <a:pt x="928116" y="1079500"/>
                    </a:lnTo>
                    <a:lnTo>
                      <a:pt x="927328" y="1092200"/>
                    </a:lnTo>
                    <a:lnTo>
                      <a:pt x="927557" y="1092200"/>
                    </a:lnTo>
                    <a:lnTo>
                      <a:pt x="928560" y="1079500"/>
                    </a:lnTo>
                    <a:close/>
                  </a:path>
                  <a:path w="936625" h="1384300">
                    <a:moveTo>
                      <a:pt x="930097" y="990231"/>
                    </a:moveTo>
                    <a:lnTo>
                      <a:pt x="929601" y="985291"/>
                    </a:lnTo>
                    <a:lnTo>
                      <a:pt x="929716" y="987615"/>
                    </a:lnTo>
                    <a:lnTo>
                      <a:pt x="929894" y="989050"/>
                    </a:lnTo>
                    <a:lnTo>
                      <a:pt x="930097" y="990231"/>
                    </a:lnTo>
                    <a:close/>
                  </a:path>
                  <a:path w="936625" h="1384300">
                    <a:moveTo>
                      <a:pt x="930617" y="1003300"/>
                    </a:moveTo>
                    <a:lnTo>
                      <a:pt x="930109" y="990600"/>
                    </a:lnTo>
                    <a:lnTo>
                      <a:pt x="930592" y="1003300"/>
                    </a:lnTo>
                    <a:close/>
                  </a:path>
                  <a:path w="936625" h="1384300">
                    <a:moveTo>
                      <a:pt x="936282" y="990600"/>
                    </a:moveTo>
                    <a:lnTo>
                      <a:pt x="935685" y="977900"/>
                    </a:lnTo>
                    <a:lnTo>
                      <a:pt x="934123" y="965200"/>
                    </a:lnTo>
                    <a:lnTo>
                      <a:pt x="932053" y="965200"/>
                    </a:lnTo>
                    <a:lnTo>
                      <a:pt x="929741" y="952500"/>
                    </a:lnTo>
                    <a:lnTo>
                      <a:pt x="927341" y="939800"/>
                    </a:lnTo>
                    <a:lnTo>
                      <a:pt x="925182" y="927100"/>
                    </a:lnTo>
                    <a:lnTo>
                      <a:pt x="923607" y="914400"/>
                    </a:lnTo>
                    <a:lnTo>
                      <a:pt x="924877" y="901649"/>
                    </a:lnTo>
                    <a:lnTo>
                      <a:pt x="923683" y="889000"/>
                    </a:lnTo>
                    <a:lnTo>
                      <a:pt x="925042" y="889000"/>
                    </a:lnTo>
                    <a:lnTo>
                      <a:pt x="926071" y="901700"/>
                    </a:lnTo>
                    <a:lnTo>
                      <a:pt x="927303" y="901700"/>
                    </a:lnTo>
                    <a:lnTo>
                      <a:pt x="928751" y="889000"/>
                    </a:lnTo>
                    <a:lnTo>
                      <a:pt x="927011" y="889000"/>
                    </a:lnTo>
                    <a:lnTo>
                      <a:pt x="925271" y="876300"/>
                    </a:lnTo>
                    <a:lnTo>
                      <a:pt x="923874" y="876300"/>
                    </a:lnTo>
                    <a:lnTo>
                      <a:pt x="923150" y="863600"/>
                    </a:lnTo>
                    <a:lnTo>
                      <a:pt x="928408" y="863600"/>
                    </a:lnTo>
                    <a:lnTo>
                      <a:pt x="927125" y="850900"/>
                    </a:lnTo>
                    <a:lnTo>
                      <a:pt x="925550" y="838200"/>
                    </a:lnTo>
                    <a:lnTo>
                      <a:pt x="923353" y="825500"/>
                    </a:lnTo>
                    <a:lnTo>
                      <a:pt x="920165" y="812800"/>
                    </a:lnTo>
                    <a:lnTo>
                      <a:pt x="917079" y="800100"/>
                    </a:lnTo>
                    <a:lnTo>
                      <a:pt x="917714" y="787400"/>
                    </a:lnTo>
                    <a:lnTo>
                      <a:pt x="918489" y="787400"/>
                    </a:lnTo>
                    <a:lnTo>
                      <a:pt x="915860" y="762000"/>
                    </a:lnTo>
                    <a:lnTo>
                      <a:pt x="918121" y="762000"/>
                    </a:lnTo>
                    <a:lnTo>
                      <a:pt x="916114" y="749300"/>
                    </a:lnTo>
                    <a:lnTo>
                      <a:pt x="914120" y="736600"/>
                    </a:lnTo>
                    <a:lnTo>
                      <a:pt x="913371" y="749300"/>
                    </a:lnTo>
                    <a:lnTo>
                      <a:pt x="906627" y="723900"/>
                    </a:lnTo>
                    <a:lnTo>
                      <a:pt x="904316" y="711200"/>
                    </a:lnTo>
                    <a:lnTo>
                      <a:pt x="903884" y="723900"/>
                    </a:lnTo>
                    <a:lnTo>
                      <a:pt x="903389" y="723900"/>
                    </a:lnTo>
                    <a:lnTo>
                      <a:pt x="907135" y="736600"/>
                    </a:lnTo>
                    <a:lnTo>
                      <a:pt x="908558" y="736600"/>
                    </a:lnTo>
                    <a:lnTo>
                      <a:pt x="910361" y="749300"/>
                    </a:lnTo>
                    <a:lnTo>
                      <a:pt x="911606" y="762000"/>
                    </a:lnTo>
                    <a:lnTo>
                      <a:pt x="911390" y="762000"/>
                    </a:lnTo>
                    <a:lnTo>
                      <a:pt x="909332" y="749300"/>
                    </a:lnTo>
                    <a:lnTo>
                      <a:pt x="906348" y="749300"/>
                    </a:lnTo>
                    <a:lnTo>
                      <a:pt x="908227" y="762000"/>
                    </a:lnTo>
                    <a:lnTo>
                      <a:pt x="906919" y="762000"/>
                    </a:lnTo>
                    <a:lnTo>
                      <a:pt x="908621" y="774700"/>
                    </a:lnTo>
                    <a:lnTo>
                      <a:pt x="910170" y="787400"/>
                    </a:lnTo>
                    <a:lnTo>
                      <a:pt x="911110" y="794181"/>
                    </a:lnTo>
                    <a:lnTo>
                      <a:pt x="911542" y="787400"/>
                    </a:lnTo>
                    <a:lnTo>
                      <a:pt x="914730" y="800100"/>
                    </a:lnTo>
                    <a:lnTo>
                      <a:pt x="917587" y="812800"/>
                    </a:lnTo>
                    <a:lnTo>
                      <a:pt x="920203" y="825500"/>
                    </a:lnTo>
                    <a:lnTo>
                      <a:pt x="922655" y="850900"/>
                    </a:lnTo>
                    <a:lnTo>
                      <a:pt x="920508" y="850900"/>
                    </a:lnTo>
                    <a:lnTo>
                      <a:pt x="919353" y="838200"/>
                    </a:lnTo>
                    <a:lnTo>
                      <a:pt x="918273" y="838200"/>
                    </a:lnTo>
                    <a:lnTo>
                      <a:pt x="917676" y="850900"/>
                    </a:lnTo>
                    <a:lnTo>
                      <a:pt x="915162" y="850900"/>
                    </a:lnTo>
                    <a:lnTo>
                      <a:pt x="912139" y="838200"/>
                    </a:lnTo>
                    <a:lnTo>
                      <a:pt x="908177" y="838200"/>
                    </a:lnTo>
                    <a:lnTo>
                      <a:pt x="906678" y="825500"/>
                    </a:lnTo>
                    <a:lnTo>
                      <a:pt x="905256" y="812800"/>
                    </a:lnTo>
                    <a:lnTo>
                      <a:pt x="904151" y="800100"/>
                    </a:lnTo>
                    <a:lnTo>
                      <a:pt x="904113" y="798969"/>
                    </a:lnTo>
                    <a:lnTo>
                      <a:pt x="902868" y="787400"/>
                    </a:lnTo>
                    <a:lnTo>
                      <a:pt x="900899" y="774700"/>
                    </a:lnTo>
                    <a:lnTo>
                      <a:pt x="899528" y="762000"/>
                    </a:lnTo>
                    <a:lnTo>
                      <a:pt x="899972" y="762000"/>
                    </a:lnTo>
                    <a:lnTo>
                      <a:pt x="898918" y="751967"/>
                    </a:lnTo>
                    <a:lnTo>
                      <a:pt x="898918" y="1066800"/>
                    </a:lnTo>
                    <a:lnTo>
                      <a:pt x="898855" y="1092200"/>
                    </a:lnTo>
                    <a:lnTo>
                      <a:pt x="897572" y="1092200"/>
                    </a:lnTo>
                    <a:lnTo>
                      <a:pt x="897572" y="1168400"/>
                    </a:lnTo>
                    <a:lnTo>
                      <a:pt x="896518" y="1181100"/>
                    </a:lnTo>
                    <a:lnTo>
                      <a:pt x="893838" y="1181100"/>
                    </a:lnTo>
                    <a:lnTo>
                      <a:pt x="891146" y="1219200"/>
                    </a:lnTo>
                    <a:lnTo>
                      <a:pt x="889774" y="1244600"/>
                    </a:lnTo>
                    <a:lnTo>
                      <a:pt x="887793" y="1270000"/>
                    </a:lnTo>
                    <a:lnTo>
                      <a:pt x="883310" y="1295400"/>
                    </a:lnTo>
                    <a:lnTo>
                      <a:pt x="882815" y="1290688"/>
                    </a:lnTo>
                    <a:lnTo>
                      <a:pt x="882916" y="1295400"/>
                    </a:lnTo>
                    <a:lnTo>
                      <a:pt x="882357" y="1308100"/>
                    </a:lnTo>
                    <a:lnTo>
                      <a:pt x="878179" y="1320800"/>
                    </a:lnTo>
                    <a:lnTo>
                      <a:pt x="880135" y="1308100"/>
                    </a:lnTo>
                    <a:lnTo>
                      <a:pt x="878560" y="1308100"/>
                    </a:lnTo>
                    <a:lnTo>
                      <a:pt x="877189" y="1320800"/>
                    </a:lnTo>
                    <a:lnTo>
                      <a:pt x="876071" y="1320800"/>
                    </a:lnTo>
                    <a:lnTo>
                      <a:pt x="877189" y="1308100"/>
                    </a:lnTo>
                    <a:lnTo>
                      <a:pt x="875868" y="1320800"/>
                    </a:lnTo>
                    <a:lnTo>
                      <a:pt x="874318" y="1320800"/>
                    </a:lnTo>
                    <a:lnTo>
                      <a:pt x="872591" y="1333500"/>
                    </a:lnTo>
                    <a:lnTo>
                      <a:pt x="870737" y="1346200"/>
                    </a:lnTo>
                    <a:lnTo>
                      <a:pt x="869683" y="1346200"/>
                    </a:lnTo>
                    <a:lnTo>
                      <a:pt x="868540" y="1358900"/>
                    </a:lnTo>
                    <a:lnTo>
                      <a:pt x="859586" y="1346200"/>
                    </a:lnTo>
                    <a:lnTo>
                      <a:pt x="825728" y="1346200"/>
                    </a:lnTo>
                    <a:lnTo>
                      <a:pt x="818134" y="1333500"/>
                    </a:lnTo>
                    <a:lnTo>
                      <a:pt x="779995" y="1333500"/>
                    </a:lnTo>
                    <a:lnTo>
                      <a:pt x="776808" y="1320800"/>
                    </a:lnTo>
                    <a:lnTo>
                      <a:pt x="774141" y="1320800"/>
                    </a:lnTo>
                    <a:lnTo>
                      <a:pt x="771067" y="1308100"/>
                    </a:lnTo>
                    <a:lnTo>
                      <a:pt x="778446" y="1308100"/>
                    </a:lnTo>
                    <a:lnTo>
                      <a:pt x="778459" y="1308366"/>
                    </a:lnTo>
                    <a:lnTo>
                      <a:pt x="777671" y="1308671"/>
                    </a:lnTo>
                    <a:lnTo>
                      <a:pt x="774166" y="1308481"/>
                    </a:lnTo>
                    <a:lnTo>
                      <a:pt x="775855" y="1308773"/>
                    </a:lnTo>
                    <a:lnTo>
                      <a:pt x="777417" y="1308925"/>
                    </a:lnTo>
                    <a:lnTo>
                      <a:pt x="778725" y="1309077"/>
                    </a:lnTo>
                    <a:lnTo>
                      <a:pt x="786815" y="1311719"/>
                    </a:lnTo>
                    <a:lnTo>
                      <a:pt x="791794" y="1313192"/>
                    </a:lnTo>
                    <a:lnTo>
                      <a:pt x="790371" y="1311554"/>
                    </a:lnTo>
                    <a:lnTo>
                      <a:pt x="785495" y="1309789"/>
                    </a:lnTo>
                    <a:lnTo>
                      <a:pt x="790917" y="1310259"/>
                    </a:lnTo>
                    <a:lnTo>
                      <a:pt x="788466" y="1309662"/>
                    </a:lnTo>
                    <a:lnTo>
                      <a:pt x="783666" y="1309141"/>
                    </a:lnTo>
                    <a:lnTo>
                      <a:pt x="780275" y="1308100"/>
                    </a:lnTo>
                    <a:lnTo>
                      <a:pt x="788301" y="1308100"/>
                    </a:lnTo>
                    <a:lnTo>
                      <a:pt x="807389" y="1320800"/>
                    </a:lnTo>
                    <a:lnTo>
                      <a:pt x="813333" y="1320800"/>
                    </a:lnTo>
                    <a:lnTo>
                      <a:pt x="818972" y="1323301"/>
                    </a:lnTo>
                    <a:lnTo>
                      <a:pt x="824699" y="1325626"/>
                    </a:lnTo>
                    <a:lnTo>
                      <a:pt x="829767" y="1327988"/>
                    </a:lnTo>
                    <a:lnTo>
                      <a:pt x="827659" y="1328305"/>
                    </a:lnTo>
                    <a:lnTo>
                      <a:pt x="835647" y="1330464"/>
                    </a:lnTo>
                    <a:lnTo>
                      <a:pt x="852195" y="1336154"/>
                    </a:lnTo>
                    <a:lnTo>
                      <a:pt x="857821" y="1337779"/>
                    </a:lnTo>
                    <a:lnTo>
                      <a:pt x="849109" y="1334439"/>
                    </a:lnTo>
                    <a:lnTo>
                      <a:pt x="848588" y="1333627"/>
                    </a:lnTo>
                    <a:lnTo>
                      <a:pt x="852436" y="1333855"/>
                    </a:lnTo>
                    <a:lnTo>
                      <a:pt x="861771" y="1335443"/>
                    </a:lnTo>
                    <a:lnTo>
                      <a:pt x="861631" y="1334757"/>
                    </a:lnTo>
                    <a:lnTo>
                      <a:pt x="862012" y="1332268"/>
                    </a:lnTo>
                    <a:lnTo>
                      <a:pt x="863434" y="1329245"/>
                    </a:lnTo>
                    <a:lnTo>
                      <a:pt x="864616" y="1331658"/>
                    </a:lnTo>
                    <a:lnTo>
                      <a:pt x="865771" y="1329004"/>
                    </a:lnTo>
                    <a:lnTo>
                      <a:pt x="870432" y="1305382"/>
                    </a:lnTo>
                    <a:lnTo>
                      <a:pt x="865809" y="1325270"/>
                    </a:lnTo>
                    <a:lnTo>
                      <a:pt x="865060" y="1319885"/>
                    </a:lnTo>
                    <a:lnTo>
                      <a:pt x="868159" y="1308100"/>
                    </a:lnTo>
                    <a:lnTo>
                      <a:pt x="870419" y="1295400"/>
                    </a:lnTo>
                    <a:lnTo>
                      <a:pt x="871918" y="1282700"/>
                    </a:lnTo>
                    <a:lnTo>
                      <a:pt x="873010" y="1282700"/>
                    </a:lnTo>
                    <a:lnTo>
                      <a:pt x="875042" y="1257300"/>
                    </a:lnTo>
                    <a:lnTo>
                      <a:pt x="876515" y="1244600"/>
                    </a:lnTo>
                    <a:lnTo>
                      <a:pt x="878878" y="1231900"/>
                    </a:lnTo>
                    <a:lnTo>
                      <a:pt x="878649" y="1244600"/>
                    </a:lnTo>
                    <a:lnTo>
                      <a:pt x="880211" y="1231900"/>
                    </a:lnTo>
                    <a:lnTo>
                      <a:pt x="883335" y="1206500"/>
                    </a:lnTo>
                    <a:lnTo>
                      <a:pt x="887907" y="1181100"/>
                    </a:lnTo>
                    <a:lnTo>
                      <a:pt x="892568" y="1168400"/>
                    </a:lnTo>
                    <a:lnTo>
                      <a:pt x="897572" y="1168400"/>
                    </a:lnTo>
                    <a:lnTo>
                      <a:pt x="897572" y="1092200"/>
                    </a:lnTo>
                    <a:lnTo>
                      <a:pt x="893673" y="1092200"/>
                    </a:lnTo>
                    <a:lnTo>
                      <a:pt x="894638" y="1079500"/>
                    </a:lnTo>
                    <a:lnTo>
                      <a:pt x="892149" y="1092200"/>
                    </a:lnTo>
                    <a:lnTo>
                      <a:pt x="892009" y="1079500"/>
                    </a:lnTo>
                    <a:lnTo>
                      <a:pt x="890676" y="1079500"/>
                    </a:lnTo>
                    <a:lnTo>
                      <a:pt x="890384" y="1092200"/>
                    </a:lnTo>
                    <a:lnTo>
                      <a:pt x="890536" y="1104900"/>
                    </a:lnTo>
                    <a:lnTo>
                      <a:pt x="889368" y="1104900"/>
                    </a:lnTo>
                    <a:lnTo>
                      <a:pt x="888631" y="1092200"/>
                    </a:lnTo>
                    <a:lnTo>
                      <a:pt x="887653" y="1079500"/>
                    </a:lnTo>
                    <a:lnTo>
                      <a:pt x="885786" y="1066800"/>
                    </a:lnTo>
                    <a:lnTo>
                      <a:pt x="885253" y="1066800"/>
                    </a:lnTo>
                    <a:lnTo>
                      <a:pt x="885786" y="1054100"/>
                    </a:lnTo>
                    <a:lnTo>
                      <a:pt x="886866" y="1041400"/>
                    </a:lnTo>
                    <a:lnTo>
                      <a:pt x="885926" y="1041400"/>
                    </a:lnTo>
                    <a:lnTo>
                      <a:pt x="885101" y="1028700"/>
                    </a:lnTo>
                    <a:lnTo>
                      <a:pt x="884555" y="1003300"/>
                    </a:lnTo>
                    <a:lnTo>
                      <a:pt x="883424" y="1003300"/>
                    </a:lnTo>
                    <a:lnTo>
                      <a:pt x="883602" y="990600"/>
                    </a:lnTo>
                    <a:lnTo>
                      <a:pt x="883767" y="977900"/>
                    </a:lnTo>
                    <a:lnTo>
                      <a:pt x="885177" y="977900"/>
                    </a:lnTo>
                    <a:lnTo>
                      <a:pt x="886294" y="965200"/>
                    </a:lnTo>
                    <a:lnTo>
                      <a:pt x="885723" y="952500"/>
                    </a:lnTo>
                    <a:lnTo>
                      <a:pt x="883805" y="965200"/>
                    </a:lnTo>
                    <a:lnTo>
                      <a:pt x="882535" y="939800"/>
                    </a:lnTo>
                    <a:lnTo>
                      <a:pt x="881545" y="927100"/>
                    </a:lnTo>
                    <a:lnTo>
                      <a:pt x="880795" y="914844"/>
                    </a:lnTo>
                    <a:lnTo>
                      <a:pt x="880770" y="914400"/>
                    </a:lnTo>
                    <a:lnTo>
                      <a:pt x="882205" y="914400"/>
                    </a:lnTo>
                    <a:lnTo>
                      <a:pt x="884301" y="901700"/>
                    </a:lnTo>
                    <a:lnTo>
                      <a:pt x="884923" y="914400"/>
                    </a:lnTo>
                    <a:lnTo>
                      <a:pt x="887806" y="927100"/>
                    </a:lnTo>
                    <a:lnTo>
                      <a:pt x="887120" y="914400"/>
                    </a:lnTo>
                    <a:lnTo>
                      <a:pt x="889901" y="927100"/>
                    </a:lnTo>
                    <a:lnTo>
                      <a:pt x="890562" y="927100"/>
                    </a:lnTo>
                    <a:lnTo>
                      <a:pt x="891565" y="939800"/>
                    </a:lnTo>
                    <a:lnTo>
                      <a:pt x="890854" y="939800"/>
                    </a:lnTo>
                    <a:lnTo>
                      <a:pt x="891616" y="952500"/>
                    </a:lnTo>
                    <a:lnTo>
                      <a:pt x="888225" y="952500"/>
                    </a:lnTo>
                    <a:lnTo>
                      <a:pt x="887514" y="939800"/>
                    </a:lnTo>
                    <a:lnTo>
                      <a:pt x="887323" y="952500"/>
                    </a:lnTo>
                    <a:lnTo>
                      <a:pt x="887488" y="965200"/>
                    </a:lnTo>
                    <a:lnTo>
                      <a:pt x="887920" y="965200"/>
                    </a:lnTo>
                    <a:lnTo>
                      <a:pt x="888530" y="977900"/>
                    </a:lnTo>
                    <a:lnTo>
                      <a:pt x="888809" y="965200"/>
                    </a:lnTo>
                    <a:lnTo>
                      <a:pt x="893229" y="965200"/>
                    </a:lnTo>
                    <a:lnTo>
                      <a:pt x="893762" y="977900"/>
                    </a:lnTo>
                    <a:lnTo>
                      <a:pt x="894156" y="990600"/>
                    </a:lnTo>
                    <a:lnTo>
                      <a:pt x="894562" y="990600"/>
                    </a:lnTo>
                    <a:lnTo>
                      <a:pt x="893673" y="1003300"/>
                    </a:lnTo>
                    <a:lnTo>
                      <a:pt x="892327" y="1016000"/>
                    </a:lnTo>
                    <a:lnTo>
                      <a:pt x="889635" y="1016000"/>
                    </a:lnTo>
                    <a:lnTo>
                      <a:pt x="889927" y="1028700"/>
                    </a:lnTo>
                    <a:lnTo>
                      <a:pt x="890397" y="1028700"/>
                    </a:lnTo>
                    <a:lnTo>
                      <a:pt x="891590" y="1041400"/>
                    </a:lnTo>
                    <a:lnTo>
                      <a:pt x="891387" y="1028700"/>
                    </a:lnTo>
                    <a:lnTo>
                      <a:pt x="894740" y="1028700"/>
                    </a:lnTo>
                    <a:lnTo>
                      <a:pt x="893800" y="1016000"/>
                    </a:lnTo>
                    <a:lnTo>
                      <a:pt x="895807" y="1016000"/>
                    </a:lnTo>
                    <a:lnTo>
                      <a:pt x="896315" y="1028700"/>
                    </a:lnTo>
                    <a:lnTo>
                      <a:pt x="895756" y="1041400"/>
                    </a:lnTo>
                    <a:lnTo>
                      <a:pt x="894549" y="1054100"/>
                    </a:lnTo>
                    <a:lnTo>
                      <a:pt x="895616" y="1054100"/>
                    </a:lnTo>
                    <a:lnTo>
                      <a:pt x="896759" y="1041400"/>
                    </a:lnTo>
                    <a:lnTo>
                      <a:pt x="898550" y="1066800"/>
                    </a:lnTo>
                    <a:lnTo>
                      <a:pt x="898918" y="1066800"/>
                    </a:lnTo>
                    <a:lnTo>
                      <a:pt x="898918" y="751967"/>
                    </a:lnTo>
                    <a:lnTo>
                      <a:pt x="898639" y="749300"/>
                    </a:lnTo>
                    <a:lnTo>
                      <a:pt x="898372" y="749300"/>
                    </a:lnTo>
                    <a:lnTo>
                      <a:pt x="898372" y="876300"/>
                    </a:lnTo>
                    <a:lnTo>
                      <a:pt x="896950" y="889000"/>
                    </a:lnTo>
                    <a:lnTo>
                      <a:pt x="896518" y="889000"/>
                    </a:lnTo>
                    <a:lnTo>
                      <a:pt x="893635" y="876300"/>
                    </a:lnTo>
                    <a:lnTo>
                      <a:pt x="889863" y="863600"/>
                    </a:lnTo>
                    <a:lnTo>
                      <a:pt x="888225" y="857072"/>
                    </a:lnTo>
                    <a:lnTo>
                      <a:pt x="888225" y="901700"/>
                    </a:lnTo>
                    <a:lnTo>
                      <a:pt x="885583" y="901700"/>
                    </a:lnTo>
                    <a:lnTo>
                      <a:pt x="885139" y="889000"/>
                    </a:lnTo>
                    <a:lnTo>
                      <a:pt x="886523" y="889000"/>
                    </a:lnTo>
                    <a:lnTo>
                      <a:pt x="888225" y="901700"/>
                    </a:lnTo>
                    <a:lnTo>
                      <a:pt x="888225" y="857072"/>
                    </a:lnTo>
                    <a:lnTo>
                      <a:pt x="882802" y="835431"/>
                    </a:lnTo>
                    <a:lnTo>
                      <a:pt x="882802" y="901700"/>
                    </a:lnTo>
                    <a:lnTo>
                      <a:pt x="880719" y="913282"/>
                    </a:lnTo>
                    <a:lnTo>
                      <a:pt x="880186" y="901700"/>
                    </a:lnTo>
                    <a:lnTo>
                      <a:pt x="882802" y="901700"/>
                    </a:lnTo>
                    <a:lnTo>
                      <a:pt x="882802" y="835431"/>
                    </a:lnTo>
                    <a:lnTo>
                      <a:pt x="880313" y="825500"/>
                    </a:lnTo>
                    <a:lnTo>
                      <a:pt x="878649" y="812800"/>
                    </a:lnTo>
                    <a:lnTo>
                      <a:pt x="877277" y="800100"/>
                    </a:lnTo>
                    <a:lnTo>
                      <a:pt x="876249" y="800100"/>
                    </a:lnTo>
                    <a:lnTo>
                      <a:pt x="875601" y="787400"/>
                    </a:lnTo>
                    <a:lnTo>
                      <a:pt x="876731" y="787400"/>
                    </a:lnTo>
                    <a:lnTo>
                      <a:pt x="881964" y="825500"/>
                    </a:lnTo>
                    <a:lnTo>
                      <a:pt x="885088" y="838200"/>
                    </a:lnTo>
                    <a:lnTo>
                      <a:pt x="886790" y="812800"/>
                    </a:lnTo>
                    <a:lnTo>
                      <a:pt x="887755" y="787400"/>
                    </a:lnTo>
                    <a:lnTo>
                      <a:pt x="889698" y="812800"/>
                    </a:lnTo>
                    <a:lnTo>
                      <a:pt x="891425" y="825500"/>
                    </a:lnTo>
                    <a:lnTo>
                      <a:pt x="893000" y="850900"/>
                    </a:lnTo>
                    <a:lnTo>
                      <a:pt x="894486" y="863600"/>
                    </a:lnTo>
                    <a:lnTo>
                      <a:pt x="895654" y="863600"/>
                    </a:lnTo>
                    <a:lnTo>
                      <a:pt x="895997" y="876300"/>
                    </a:lnTo>
                    <a:lnTo>
                      <a:pt x="898372" y="876300"/>
                    </a:lnTo>
                    <a:lnTo>
                      <a:pt x="898372" y="749300"/>
                    </a:lnTo>
                    <a:lnTo>
                      <a:pt x="896327" y="749300"/>
                    </a:lnTo>
                    <a:lnTo>
                      <a:pt x="893343" y="736600"/>
                    </a:lnTo>
                    <a:lnTo>
                      <a:pt x="890371" y="723900"/>
                    </a:lnTo>
                    <a:lnTo>
                      <a:pt x="893013" y="723900"/>
                    </a:lnTo>
                    <a:lnTo>
                      <a:pt x="894308" y="711200"/>
                    </a:lnTo>
                    <a:lnTo>
                      <a:pt x="896162" y="711200"/>
                    </a:lnTo>
                    <a:lnTo>
                      <a:pt x="900468" y="723900"/>
                    </a:lnTo>
                    <a:lnTo>
                      <a:pt x="897407" y="711200"/>
                    </a:lnTo>
                    <a:lnTo>
                      <a:pt x="899553" y="711200"/>
                    </a:lnTo>
                    <a:lnTo>
                      <a:pt x="898753" y="698500"/>
                    </a:lnTo>
                    <a:lnTo>
                      <a:pt x="897039" y="685800"/>
                    </a:lnTo>
                    <a:lnTo>
                      <a:pt x="896454" y="685800"/>
                    </a:lnTo>
                    <a:lnTo>
                      <a:pt x="896454" y="707237"/>
                    </a:lnTo>
                    <a:lnTo>
                      <a:pt x="894346" y="698500"/>
                    </a:lnTo>
                    <a:lnTo>
                      <a:pt x="896112" y="698500"/>
                    </a:lnTo>
                    <a:lnTo>
                      <a:pt x="896454" y="707237"/>
                    </a:lnTo>
                    <a:lnTo>
                      <a:pt x="896454" y="685800"/>
                    </a:lnTo>
                    <a:lnTo>
                      <a:pt x="893838" y="685800"/>
                    </a:lnTo>
                    <a:lnTo>
                      <a:pt x="893216" y="673100"/>
                    </a:lnTo>
                    <a:lnTo>
                      <a:pt x="892606" y="660400"/>
                    </a:lnTo>
                    <a:lnTo>
                      <a:pt x="891324" y="647700"/>
                    </a:lnTo>
                    <a:lnTo>
                      <a:pt x="888644" y="635000"/>
                    </a:lnTo>
                    <a:lnTo>
                      <a:pt x="884085" y="635000"/>
                    </a:lnTo>
                    <a:lnTo>
                      <a:pt x="879487" y="622300"/>
                    </a:lnTo>
                    <a:lnTo>
                      <a:pt x="874826" y="609600"/>
                    </a:lnTo>
                    <a:lnTo>
                      <a:pt x="872451" y="603250"/>
                    </a:lnTo>
                    <a:lnTo>
                      <a:pt x="872451" y="762000"/>
                    </a:lnTo>
                    <a:lnTo>
                      <a:pt x="869619" y="762000"/>
                    </a:lnTo>
                    <a:lnTo>
                      <a:pt x="867156" y="749300"/>
                    </a:lnTo>
                    <a:lnTo>
                      <a:pt x="868629" y="749300"/>
                    </a:lnTo>
                    <a:lnTo>
                      <a:pt x="868832" y="736600"/>
                    </a:lnTo>
                    <a:lnTo>
                      <a:pt x="870191" y="736600"/>
                    </a:lnTo>
                    <a:lnTo>
                      <a:pt x="872451" y="762000"/>
                    </a:lnTo>
                    <a:lnTo>
                      <a:pt x="872451" y="603250"/>
                    </a:lnTo>
                    <a:lnTo>
                      <a:pt x="870077" y="596900"/>
                    </a:lnTo>
                    <a:lnTo>
                      <a:pt x="866660" y="584200"/>
                    </a:lnTo>
                    <a:lnTo>
                      <a:pt x="866279" y="584200"/>
                    </a:lnTo>
                    <a:lnTo>
                      <a:pt x="866279" y="736600"/>
                    </a:lnTo>
                    <a:lnTo>
                      <a:pt x="866267" y="749300"/>
                    </a:lnTo>
                    <a:lnTo>
                      <a:pt x="864603" y="749300"/>
                    </a:lnTo>
                    <a:lnTo>
                      <a:pt x="861860" y="736600"/>
                    </a:lnTo>
                    <a:lnTo>
                      <a:pt x="860374" y="736600"/>
                    </a:lnTo>
                    <a:lnTo>
                      <a:pt x="858964" y="723900"/>
                    </a:lnTo>
                    <a:lnTo>
                      <a:pt x="858456" y="711200"/>
                    </a:lnTo>
                    <a:lnTo>
                      <a:pt x="859650" y="711200"/>
                    </a:lnTo>
                    <a:lnTo>
                      <a:pt x="861568" y="723900"/>
                    </a:lnTo>
                    <a:lnTo>
                      <a:pt x="864247" y="723900"/>
                    </a:lnTo>
                    <a:lnTo>
                      <a:pt x="866279" y="736600"/>
                    </a:lnTo>
                    <a:lnTo>
                      <a:pt x="866279" y="584200"/>
                    </a:lnTo>
                    <a:lnTo>
                      <a:pt x="865936" y="584200"/>
                    </a:lnTo>
                    <a:lnTo>
                      <a:pt x="864565" y="571500"/>
                    </a:lnTo>
                    <a:lnTo>
                      <a:pt x="868680" y="571500"/>
                    </a:lnTo>
                    <a:lnTo>
                      <a:pt x="870102" y="584200"/>
                    </a:lnTo>
                    <a:lnTo>
                      <a:pt x="873607" y="584200"/>
                    </a:lnTo>
                    <a:lnTo>
                      <a:pt x="872896" y="571500"/>
                    </a:lnTo>
                    <a:lnTo>
                      <a:pt x="875004" y="584200"/>
                    </a:lnTo>
                    <a:lnTo>
                      <a:pt x="877709" y="596900"/>
                    </a:lnTo>
                    <a:lnTo>
                      <a:pt x="875703" y="584200"/>
                    </a:lnTo>
                    <a:lnTo>
                      <a:pt x="879487" y="596900"/>
                    </a:lnTo>
                    <a:lnTo>
                      <a:pt x="883907" y="609600"/>
                    </a:lnTo>
                    <a:lnTo>
                      <a:pt x="884580" y="611746"/>
                    </a:lnTo>
                    <a:lnTo>
                      <a:pt x="883589" y="609841"/>
                    </a:lnTo>
                    <a:lnTo>
                      <a:pt x="878979" y="597166"/>
                    </a:lnTo>
                    <a:lnTo>
                      <a:pt x="880211" y="607364"/>
                    </a:lnTo>
                    <a:lnTo>
                      <a:pt x="882027" y="615048"/>
                    </a:lnTo>
                    <a:lnTo>
                      <a:pt x="884262" y="621245"/>
                    </a:lnTo>
                    <a:lnTo>
                      <a:pt x="886714" y="626973"/>
                    </a:lnTo>
                    <a:lnTo>
                      <a:pt x="888644" y="634276"/>
                    </a:lnTo>
                    <a:lnTo>
                      <a:pt x="898169" y="656856"/>
                    </a:lnTo>
                    <a:lnTo>
                      <a:pt x="901433" y="661873"/>
                    </a:lnTo>
                    <a:lnTo>
                      <a:pt x="893470" y="633996"/>
                    </a:lnTo>
                    <a:lnTo>
                      <a:pt x="895438" y="637540"/>
                    </a:lnTo>
                    <a:lnTo>
                      <a:pt x="894651" y="633996"/>
                    </a:lnTo>
                    <a:lnTo>
                      <a:pt x="892797" y="625690"/>
                    </a:lnTo>
                    <a:lnTo>
                      <a:pt x="889977" y="620534"/>
                    </a:lnTo>
                    <a:lnTo>
                      <a:pt x="886447" y="609600"/>
                    </a:lnTo>
                    <a:lnTo>
                      <a:pt x="887425" y="609600"/>
                    </a:lnTo>
                    <a:lnTo>
                      <a:pt x="886053" y="596900"/>
                    </a:lnTo>
                    <a:lnTo>
                      <a:pt x="887945" y="596900"/>
                    </a:lnTo>
                    <a:lnTo>
                      <a:pt x="889952" y="609600"/>
                    </a:lnTo>
                    <a:lnTo>
                      <a:pt x="890866" y="609600"/>
                    </a:lnTo>
                    <a:lnTo>
                      <a:pt x="888453" y="596900"/>
                    </a:lnTo>
                    <a:lnTo>
                      <a:pt x="885418" y="584200"/>
                    </a:lnTo>
                    <a:lnTo>
                      <a:pt x="883386" y="584200"/>
                    </a:lnTo>
                    <a:lnTo>
                      <a:pt x="883996" y="596900"/>
                    </a:lnTo>
                    <a:lnTo>
                      <a:pt x="881773" y="584200"/>
                    </a:lnTo>
                    <a:lnTo>
                      <a:pt x="879360" y="584200"/>
                    </a:lnTo>
                    <a:lnTo>
                      <a:pt x="877189" y="571500"/>
                    </a:lnTo>
                    <a:lnTo>
                      <a:pt x="875665" y="558800"/>
                    </a:lnTo>
                    <a:lnTo>
                      <a:pt x="874242" y="558800"/>
                    </a:lnTo>
                    <a:lnTo>
                      <a:pt x="872172" y="548093"/>
                    </a:lnTo>
                    <a:lnTo>
                      <a:pt x="872782" y="558800"/>
                    </a:lnTo>
                    <a:lnTo>
                      <a:pt x="869467" y="546100"/>
                    </a:lnTo>
                    <a:lnTo>
                      <a:pt x="866165" y="533400"/>
                    </a:lnTo>
                    <a:lnTo>
                      <a:pt x="859205" y="508000"/>
                    </a:lnTo>
                    <a:lnTo>
                      <a:pt x="852220" y="495300"/>
                    </a:lnTo>
                    <a:lnTo>
                      <a:pt x="848093" y="487502"/>
                    </a:lnTo>
                    <a:lnTo>
                      <a:pt x="849807" y="495300"/>
                    </a:lnTo>
                    <a:lnTo>
                      <a:pt x="852195" y="495300"/>
                    </a:lnTo>
                    <a:lnTo>
                      <a:pt x="852487" y="508000"/>
                    </a:lnTo>
                    <a:lnTo>
                      <a:pt x="856983" y="508000"/>
                    </a:lnTo>
                    <a:lnTo>
                      <a:pt x="859701" y="520700"/>
                    </a:lnTo>
                    <a:lnTo>
                      <a:pt x="862533" y="533400"/>
                    </a:lnTo>
                    <a:lnTo>
                      <a:pt x="864387" y="533400"/>
                    </a:lnTo>
                    <a:lnTo>
                      <a:pt x="864171" y="546100"/>
                    </a:lnTo>
                    <a:lnTo>
                      <a:pt x="858939" y="520700"/>
                    </a:lnTo>
                    <a:lnTo>
                      <a:pt x="855713" y="520700"/>
                    </a:lnTo>
                    <a:lnTo>
                      <a:pt x="855713" y="647700"/>
                    </a:lnTo>
                    <a:lnTo>
                      <a:pt x="852690" y="635000"/>
                    </a:lnTo>
                    <a:lnTo>
                      <a:pt x="853960" y="635000"/>
                    </a:lnTo>
                    <a:lnTo>
                      <a:pt x="855713" y="647700"/>
                    </a:lnTo>
                    <a:lnTo>
                      <a:pt x="855713" y="520700"/>
                    </a:lnTo>
                    <a:lnTo>
                      <a:pt x="854697" y="520700"/>
                    </a:lnTo>
                    <a:lnTo>
                      <a:pt x="850912" y="508000"/>
                    </a:lnTo>
                    <a:lnTo>
                      <a:pt x="849960" y="504888"/>
                    </a:lnTo>
                    <a:lnTo>
                      <a:pt x="849960" y="609600"/>
                    </a:lnTo>
                    <a:lnTo>
                      <a:pt x="848461" y="609600"/>
                    </a:lnTo>
                    <a:lnTo>
                      <a:pt x="848067" y="597725"/>
                    </a:lnTo>
                    <a:lnTo>
                      <a:pt x="849960" y="609600"/>
                    </a:lnTo>
                    <a:lnTo>
                      <a:pt x="849960" y="504888"/>
                    </a:lnTo>
                    <a:lnTo>
                      <a:pt x="847039" y="495300"/>
                    </a:lnTo>
                    <a:lnTo>
                      <a:pt x="844524" y="495300"/>
                    </a:lnTo>
                    <a:lnTo>
                      <a:pt x="840765" y="482600"/>
                    </a:lnTo>
                    <a:lnTo>
                      <a:pt x="838695" y="469900"/>
                    </a:lnTo>
                    <a:lnTo>
                      <a:pt x="837907" y="466471"/>
                    </a:lnTo>
                    <a:lnTo>
                      <a:pt x="837907" y="469900"/>
                    </a:lnTo>
                    <a:lnTo>
                      <a:pt x="836714" y="469900"/>
                    </a:lnTo>
                    <a:lnTo>
                      <a:pt x="834821" y="457200"/>
                    </a:lnTo>
                    <a:lnTo>
                      <a:pt x="837907" y="469900"/>
                    </a:lnTo>
                    <a:lnTo>
                      <a:pt x="837907" y="466471"/>
                    </a:lnTo>
                    <a:lnTo>
                      <a:pt x="833107" y="444500"/>
                    </a:lnTo>
                    <a:lnTo>
                      <a:pt x="825665" y="431800"/>
                    </a:lnTo>
                    <a:lnTo>
                      <a:pt x="817689" y="419100"/>
                    </a:lnTo>
                    <a:lnTo>
                      <a:pt x="814108" y="406400"/>
                    </a:lnTo>
                    <a:lnTo>
                      <a:pt x="810514" y="393700"/>
                    </a:lnTo>
                    <a:lnTo>
                      <a:pt x="807656" y="382384"/>
                    </a:lnTo>
                    <a:lnTo>
                      <a:pt x="807656" y="465721"/>
                    </a:lnTo>
                    <a:lnTo>
                      <a:pt x="805472" y="459968"/>
                    </a:lnTo>
                    <a:lnTo>
                      <a:pt x="804367" y="457200"/>
                    </a:lnTo>
                    <a:lnTo>
                      <a:pt x="806970" y="457200"/>
                    </a:lnTo>
                    <a:lnTo>
                      <a:pt x="807656" y="465721"/>
                    </a:lnTo>
                    <a:lnTo>
                      <a:pt x="807656" y="382384"/>
                    </a:lnTo>
                    <a:lnTo>
                      <a:pt x="807313" y="381000"/>
                    </a:lnTo>
                    <a:lnTo>
                      <a:pt x="808240" y="381000"/>
                    </a:lnTo>
                    <a:lnTo>
                      <a:pt x="803757" y="368300"/>
                    </a:lnTo>
                    <a:lnTo>
                      <a:pt x="794613" y="342900"/>
                    </a:lnTo>
                    <a:lnTo>
                      <a:pt x="790079" y="342900"/>
                    </a:lnTo>
                    <a:lnTo>
                      <a:pt x="788949" y="330200"/>
                    </a:lnTo>
                    <a:lnTo>
                      <a:pt x="786015" y="330200"/>
                    </a:lnTo>
                    <a:lnTo>
                      <a:pt x="783971" y="317500"/>
                    </a:lnTo>
                    <a:lnTo>
                      <a:pt x="785495" y="317500"/>
                    </a:lnTo>
                    <a:lnTo>
                      <a:pt x="775703" y="304800"/>
                    </a:lnTo>
                    <a:lnTo>
                      <a:pt x="771791" y="292100"/>
                    </a:lnTo>
                    <a:lnTo>
                      <a:pt x="766724" y="292100"/>
                    </a:lnTo>
                    <a:lnTo>
                      <a:pt x="762368" y="279400"/>
                    </a:lnTo>
                    <a:lnTo>
                      <a:pt x="760603" y="266700"/>
                    </a:lnTo>
                    <a:lnTo>
                      <a:pt x="752894" y="266700"/>
                    </a:lnTo>
                    <a:lnTo>
                      <a:pt x="748995" y="254000"/>
                    </a:lnTo>
                    <a:lnTo>
                      <a:pt x="748068" y="254000"/>
                    </a:lnTo>
                    <a:lnTo>
                      <a:pt x="743572" y="241300"/>
                    </a:lnTo>
                    <a:lnTo>
                      <a:pt x="738505" y="228600"/>
                    </a:lnTo>
                    <a:lnTo>
                      <a:pt x="738098" y="228600"/>
                    </a:lnTo>
                    <a:lnTo>
                      <a:pt x="741260" y="241300"/>
                    </a:lnTo>
                    <a:lnTo>
                      <a:pt x="738886" y="241300"/>
                    </a:lnTo>
                    <a:lnTo>
                      <a:pt x="734466" y="228600"/>
                    </a:lnTo>
                    <a:lnTo>
                      <a:pt x="728967" y="228600"/>
                    </a:lnTo>
                    <a:lnTo>
                      <a:pt x="723379" y="215900"/>
                    </a:lnTo>
                    <a:lnTo>
                      <a:pt x="726579" y="215900"/>
                    </a:lnTo>
                    <a:lnTo>
                      <a:pt x="723125" y="203200"/>
                    </a:lnTo>
                    <a:lnTo>
                      <a:pt x="724166" y="203200"/>
                    </a:lnTo>
                    <a:lnTo>
                      <a:pt x="710552" y="177800"/>
                    </a:lnTo>
                    <a:lnTo>
                      <a:pt x="697280" y="165100"/>
                    </a:lnTo>
                    <a:lnTo>
                      <a:pt x="683564" y="152400"/>
                    </a:lnTo>
                    <a:lnTo>
                      <a:pt x="668642" y="139700"/>
                    </a:lnTo>
                    <a:lnTo>
                      <a:pt x="659955" y="127000"/>
                    </a:lnTo>
                    <a:lnTo>
                      <a:pt x="650722" y="114300"/>
                    </a:lnTo>
                    <a:lnTo>
                      <a:pt x="641032" y="101600"/>
                    </a:lnTo>
                    <a:lnTo>
                      <a:pt x="630999" y="88900"/>
                    </a:lnTo>
                    <a:lnTo>
                      <a:pt x="620814" y="88900"/>
                    </a:lnTo>
                    <a:lnTo>
                      <a:pt x="610641" y="76200"/>
                    </a:lnTo>
                    <a:lnTo>
                      <a:pt x="600748" y="63500"/>
                    </a:lnTo>
                    <a:lnTo>
                      <a:pt x="600621" y="63500"/>
                    </a:lnTo>
                    <a:lnTo>
                      <a:pt x="592353" y="50800"/>
                    </a:lnTo>
                    <a:lnTo>
                      <a:pt x="583692" y="50800"/>
                    </a:lnTo>
                    <a:lnTo>
                      <a:pt x="593801" y="63500"/>
                    </a:lnTo>
                    <a:lnTo>
                      <a:pt x="584517" y="63500"/>
                    </a:lnTo>
                    <a:lnTo>
                      <a:pt x="579716" y="50800"/>
                    </a:lnTo>
                    <a:lnTo>
                      <a:pt x="583095" y="50800"/>
                    </a:lnTo>
                    <a:lnTo>
                      <a:pt x="573062" y="38100"/>
                    </a:lnTo>
                    <a:lnTo>
                      <a:pt x="562762" y="38100"/>
                    </a:lnTo>
                    <a:lnTo>
                      <a:pt x="552754" y="25400"/>
                    </a:lnTo>
                    <a:lnTo>
                      <a:pt x="536638" y="25400"/>
                    </a:lnTo>
                    <a:lnTo>
                      <a:pt x="528637" y="12700"/>
                    </a:lnTo>
                    <a:lnTo>
                      <a:pt x="508825" y="12700"/>
                    </a:lnTo>
                    <a:lnTo>
                      <a:pt x="489826" y="0"/>
                    </a:lnTo>
                    <a:lnTo>
                      <a:pt x="365404" y="0"/>
                    </a:lnTo>
                    <a:lnTo>
                      <a:pt x="359168" y="12700"/>
                    </a:lnTo>
                    <a:lnTo>
                      <a:pt x="340042" y="12700"/>
                    </a:lnTo>
                    <a:lnTo>
                      <a:pt x="325907" y="25400"/>
                    </a:lnTo>
                    <a:lnTo>
                      <a:pt x="311492" y="25400"/>
                    </a:lnTo>
                    <a:lnTo>
                      <a:pt x="298094" y="38100"/>
                    </a:lnTo>
                    <a:lnTo>
                      <a:pt x="284149" y="50800"/>
                    </a:lnTo>
                    <a:lnTo>
                      <a:pt x="270230" y="50800"/>
                    </a:lnTo>
                    <a:lnTo>
                      <a:pt x="256298" y="63500"/>
                    </a:lnTo>
                    <a:lnTo>
                      <a:pt x="244944" y="63500"/>
                    </a:lnTo>
                    <a:lnTo>
                      <a:pt x="236016" y="76200"/>
                    </a:lnTo>
                    <a:lnTo>
                      <a:pt x="225971" y="76200"/>
                    </a:lnTo>
                    <a:lnTo>
                      <a:pt x="215201" y="88900"/>
                    </a:lnTo>
                    <a:lnTo>
                      <a:pt x="204101" y="101600"/>
                    </a:lnTo>
                    <a:lnTo>
                      <a:pt x="199466" y="101600"/>
                    </a:lnTo>
                    <a:lnTo>
                      <a:pt x="180568" y="114300"/>
                    </a:lnTo>
                    <a:lnTo>
                      <a:pt x="185191" y="114300"/>
                    </a:lnTo>
                    <a:lnTo>
                      <a:pt x="178536" y="127000"/>
                    </a:lnTo>
                    <a:lnTo>
                      <a:pt x="173850" y="127000"/>
                    </a:lnTo>
                    <a:lnTo>
                      <a:pt x="179184" y="115862"/>
                    </a:lnTo>
                    <a:lnTo>
                      <a:pt x="169316" y="127000"/>
                    </a:lnTo>
                    <a:lnTo>
                      <a:pt x="171983" y="127000"/>
                    </a:lnTo>
                    <a:lnTo>
                      <a:pt x="165582" y="139700"/>
                    </a:lnTo>
                    <a:lnTo>
                      <a:pt x="161975" y="139700"/>
                    </a:lnTo>
                    <a:lnTo>
                      <a:pt x="155194" y="152400"/>
                    </a:lnTo>
                    <a:lnTo>
                      <a:pt x="149631" y="152400"/>
                    </a:lnTo>
                    <a:lnTo>
                      <a:pt x="155371" y="139700"/>
                    </a:lnTo>
                    <a:lnTo>
                      <a:pt x="151409" y="139700"/>
                    </a:lnTo>
                    <a:lnTo>
                      <a:pt x="144259" y="152400"/>
                    </a:lnTo>
                    <a:lnTo>
                      <a:pt x="146278" y="152400"/>
                    </a:lnTo>
                    <a:lnTo>
                      <a:pt x="142328" y="165100"/>
                    </a:lnTo>
                    <a:lnTo>
                      <a:pt x="138226" y="165100"/>
                    </a:lnTo>
                    <a:lnTo>
                      <a:pt x="133972" y="177800"/>
                    </a:lnTo>
                    <a:lnTo>
                      <a:pt x="129882" y="177800"/>
                    </a:lnTo>
                    <a:lnTo>
                      <a:pt x="122720" y="190500"/>
                    </a:lnTo>
                    <a:lnTo>
                      <a:pt x="125704" y="177800"/>
                    </a:lnTo>
                    <a:lnTo>
                      <a:pt x="126530" y="177800"/>
                    </a:lnTo>
                    <a:lnTo>
                      <a:pt x="131114" y="165100"/>
                    </a:lnTo>
                    <a:lnTo>
                      <a:pt x="133477" y="165100"/>
                    </a:lnTo>
                    <a:lnTo>
                      <a:pt x="129921" y="175171"/>
                    </a:lnTo>
                    <a:lnTo>
                      <a:pt x="134378" y="165100"/>
                    </a:lnTo>
                    <a:lnTo>
                      <a:pt x="136588" y="165100"/>
                    </a:lnTo>
                    <a:lnTo>
                      <a:pt x="142214" y="152400"/>
                    </a:lnTo>
                    <a:lnTo>
                      <a:pt x="136664" y="152400"/>
                    </a:lnTo>
                    <a:lnTo>
                      <a:pt x="128993" y="165100"/>
                    </a:lnTo>
                    <a:lnTo>
                      <a:pt x="121589" y="177800"/>
                    </a:lnTo>
                    <a:lnTo>
                      <a:pt x="116700" y="190500"/>
                    </a:lnTo>
                    <a:lnTo>
                      <a:pt x="112001" y="190500"/>
                    </a:lnTo>
                    <a:lnTo>
                      <a:pt x="108229" y="203200"/>
                    </a:lnTo>
                    <a:lnTo>
                      <a:pt x="104343" y="203200"/>
                    </a:lnTo>
                    <a:lnTo>
                      <a:pt x="100647" y="215900"/>
                    </a:lnTo>
                    <a:lnTo>
                      <a:pt x="98171" y="215900"/>
                    </a:lnTo>
                    <a:lnTo>
                      <a:pt x="91401" y="228600"/>
                    </a:lnTo>
                    <a:lnTo>
                      <a:pt x="85001" y="241300"/>
                    </a:lnTo>
                    <a:lnTo>
                      <a:pt x="78409" y="254000"/>
                    </a:lnTo>
                    <a:lnTo>
                      <a:pt x="71069" y="266700"/>
                    </a:lnTo>
                    <a:lnTo>
                      <a:pt x="66243" y="266700"/>
                    </a:lnTo>
                    <a:lnTo>
                      <a:pt x="68834" y="254000"/>
                    </a:lnTo>
                    <a:lnTo>
                      <a:pt x="59372" y="279400"/>
                    </a:lnTo>
                    <a:lnTo>
                      <a:pt x="51295" y="304800"/>
                    </a:lnTo>
                    <a:lnTo>
                      <a:pt x="44754" y="317500"/>
                    </a:lnTo>
                    <a:lnTo>
                      <a:pt x="39878" y="342900"/>
                    </a:lnTo>
                    <a:lnTo>
                      <a:pt x="35547" y="342900"/>
                    </a:lnTo>
                    <a:lnTo>
                      <a:pt x="33362" y="355600"/>
                    </a:lnTo>
                    <a:lnTo>
                      <a:pt x="28790" y="368300"/>
                    </a:lnTo>
                    <a:lnTo>
                      <a:pt x="32473" y="368300"/>
                    </a:lnTo>
                    <a:lnTo>
                      <a:pt x="29298" y="381000"/>
                    </a:lnTo>
                    <a:lnTo>
                      <a:pt x="27139" y="393700"/>
                    </a:lnTo>
                    <a:lnTo>
                      <a:pt x="24904" y="393700"/>
                    </a:lnTo>
                    <a:lnTo>
                      <a:pt x="22682" y="406400"/>
                    </a:lnTo>
                    <a:lnTo>
                      <a:pt x="20561" y="419100"/>
                    </a:lnTo>
                    <a:lnTo>
                      <a:pt x="15811" y="431800"/>
                    </a:lnTo>
                    <a:lnTo>
                      <a:pt x="14528" y="431800"/>
                    </a:lnTo>
                    <a:lnTo>
                      <a:pt x="13614" y="444500"/>
                    </a:lnTo>
                    <a:lnTo>
                      <a:pt x="15748" y="444500"/>
                    </a:lnTo>
                    <a:lnTo>
                      <a:pt x="16865" y="431800"/>
                    </a:lnTo>
                    <a:lnTo>
                      <a:pt x="18630" y="431800"/>
                    </a:lnTo>
                    <a:lnTo>
                      <a:pt x="17449" y="444500"/>
                    </a:lnTo>
                    <a:lnTo>
                      <a:pt x="16002" y="457200"/>
                    </a:lnTo>
                    <a:lnTo>
                      <a:pt x="14579" y="457200"/>
                    </a:lnTo>
                    <a:lnTo>
                      <a:pt x="13487" y="469900"/>
                    </a:lnTo>
                    <a:lnTo>
                      <a:pt x="13068" y="469900"/>
                    </a:lnTo>
                    <a:lnTo>
                      <a:pt x="12395" y="457200"/>
                    </a:lnTo>
                    <a:lnTo>
                      <a:pt x="12268" y="469900"/>
                    </a:lnTo>
                    <a:lnTo>
                      <a:pt x="11328" y="482600"/>
                    </a:lnTo>
                    <a:lnTo>
                      <a:pt x="10312" y="495300"/>
                    </a:lnTo>
                    <a:lnTo>
                      <a:pt x="9474" y="508000"/>
                    </a:lnTo>
                    <a:lnTo>
                      <a:pt x="9029" y="520700"/>
                    </a:lnTo>
                    <a:lnTo>
                      <a:pt x="8978" y="533400"/>
                    </a:lnTo>
                    <a:lnTo>
                      <a:pt x="9702" y="546100"/>
                    </a:lnTo>
                    <a:lnTo>
                      <a:pt x="10668" y="554672"/>
                    </a:lnTo>
                    <a:lnTo>
                      <a:pt x="11328" y="546100"/>
                    </a:lnTo>
                    <a:lnTo>
                      <a:pt x="12700" y="546100"/>
                    </a:lnTo>
                    <a:lnTo>
                      <a:pt x="12484" y="558800"/>
                    </a:lnTo>
                    <a:lnTo>
                      <a:pt x="14058" y="558800"/>
                    </a:lnTo>
                    <a:lnTo>
                      <a:pt x="13512" y="546100"/>
                    </a:lnTo>
                    <a:lnTo>
                      <a:pt x="12941" y="546100"/>
                    </a:lnTo>
                    <a:lnTo>
                      <a:pt x="13665" y="533400"/>
                    </a:lnTo>
                    <a:lnTo>
                      <a:pt x="14401" y="533400"/>
                    </a:lnTo>
                    <a:lnTo>
                      <a:pt x="15341" y="546100"/>
                    </a:lnTo>
                    <a:lnTo>
                      <a:pt x="16421" y="558800"/>
                    </a:lnTo>
                    <a:lnTo>
                      <a:pt x="18859" y="546100"/>
                    </a:lnTo>
                    <a:lnTo>
                      <a:pt x="20510" y="558800"/>
                    </a:lnTo>
                    <a:lnTo>
                      <a:pt x="22453" y="571500"/>
                    </a:lnTo>
                    <a:lnTo>
                      <a:pt x="24650" y="584200"/>
                    </a:lnTo>
                    <a:lnTo>
                      <a:pt x="27089" y="596900"/>
                    </a:lnTo>
                    <a:lnTo>
                      <a:pt x="25361" y="558800"/>
                    </a:lnTo>
                    <a:lnTo>
                      <a:pt x="22860" y="546100"/>
                    </a:lnTo>
                    <a:lnTo>
                      <a:pt x="22288" y="533400"/>
                    </a:lnTo>
                    <a:lnTo>
                      <a:pt x="21717" y="520700"/>
                    </a:lnTo>
                    <a:lnTo>
                      <a:pt x="24053" y="495300"/>
                    </a:lnTo>
                    <a:lnTo>
                      <a:pt x="26263" y="495300"/>
                    </a:lnTo>
                    <a:lnTo>
                      <a:pt x="26276" y="488137"/>
                    </a:lnTo>
                    <a:lnTo>
                      <a:pt x="26339" y="490245"/>
                    </a:lnTo>
                    <a:lnTo>
                      <a:pt x="26466" y="493052"/>
                    </a:lnTo>
                    <a:lnTo>
                      <a:pt x="26797" y="495630"/>
                    </a:lnTo>
                    <a:lnTo>
                      <a:pt x="27114" y="487451"/>
                    </a:lnTo>
                    <a:lnTo>
                      <a:pt x="26784" y="486410"/>
                    </a:lnTo>
                    <a:lnTo>
                      <a:pt x="26276" y="487260"/>
                    </a:lnTo>
                    <a:lnTo>
                      <a:pt x="26301" y="482600"/>
                    </a:lnTo>
                    <a:lnTo>
                      <a:pt x="26733" y="469900"/>
                    </a:lnTo>
                    <a:lnTo>
                      <a:pt x="27063" y="469900"/>
                    </a:lnTo>
                    <a:lnTo>
                      <a:pt x="26809" y="457200"/>
                    </a:lnTo>
                    <a:lnTo>
                      <a:pt x="29540" y="444500"/>
                    </a:lnTo>
                    <a:lnTo>
                      <a:pt x="31483" y="444500"/>
                    </a:lnTo>
                    <a:lnTo>
                      <a:pt x="31635" y="457200"/>
                    </a:lnTo>
                    <a:lnTo>
                      <a:pt x="30645" y="469900"/>
                    </a:lnTo>
                    <a:lnTo>
                      <a:pt x="33667" y="444500"/>
                    </a:lnTo>
                    <a:lnTo>
                      <a:pt x="36766" y="419100"/>
                    </a:lnTo>
                    <a:lnTo>
                      <a:pt x="40182" y="406400"/>
                    </a:lnTo>
                    <a:lnTo>
                      <a:pt x="44119" y="381000"/>
                    </a:lnTo>
                    <a:lnTo>
                      <a:pt x="48882" y="355600"/>
                    </a:lnTo>
                    <a:lnTo>
                      <a:pt x="54800" y="342900"/>
                    </a:lnTo>
                    <a:lnTo>
                      <a:pt x="62280" y="317500"/>
                    </a:lnTo>
                    <a:lnTo>
                      <a:pt x="71716" y="292100"/>
                    </a:lnTo>
                    <a:lnTo>
                      <a:pt x="73431" y="292100"/>
                    </a:lnTo>
                    <a:lnTo>
                      <a:pt x="68922" y="304800"/>
                    </a:lnTo>
                    <a:lnTo>
                      <a:pt x="71335" y="304800"/>
                    </a:lnTo>
                    <a:lnTo>
                      <a:pt x="74142" y="292100"/>
                    </a:lnTo>
                    <a:lnTo>
                      <a:pt x="78206" y="281762"/>
                    </a:lnTo>
                    <a:lnTo>
                      <a:pt x="76377" y="292100"/>
                    </a:lnTo>
                    <a:lnTo>
                      <a:pt x="81267" y="279400"/>
                    </a:lnTo>
                    <a:lnTo>
                      <a:pt x="86156" y="266700"/>
                    </a:lnTo>
                    <a:lnTo>
                      <a:pt x="95592" y="254000"/>
                    </a:lnTo>
                    <a:lnTo>
                      <a:pt x="104432" y="241300"/>
                    </a:lnTo>
                    <a:lnTo>
                      <a:pt x="112471" y="228600"/>
                    </a:lnTo>
                    <a:lnTo>
                      <a:pt x="112623" y="228600"/>
                    </a:lnTo>
                    <a:lnTo>
                      <a:pt x="118719" y="215900"/>
                    </a:lnTo>
                    <a:lnTo>
                      <a:pt x="128943" y="203200"/>
                    </a:lnTo>
                    <a:lnTo>
                      <a:pt x="139928" y="190500"/>
                    </a:lnTo>
                    <a:lnTo>
                      <a:pt x="154406" y="165100"/>
                    </a:lnTo>
                    <a:lnTo>
                      <a:pt x="153149" y="177800"/>
                    </a:lnTo>
                    <a:lnTo>
                      <a:pt x="156578" y="165100"/>
                    </a:lnTo>
                    <a:lnTo>
                      <a:pt x="168643" y="165100"/>
                    </a:lnTo>
                    <a:lnTo>
                      <a:pt x="186055" y="139700"/>
                    </a:lnTo>
                    <a:lnTo>
                      <a:pt x="210159" y="114300"/>
                    </a:lnTo>
                    <a:lnTo>
                      <a:pt x="237578" y="101600"/>
                    </a:lnTo>
                    <a:lnTo>
                      <a:pt x="264934" y="76200"/>
                    </a:lnTo>
                    <a:lnTo>
                      <a:pt x="275005" y="76200"/>
                    </a:lnTo>
                    <a:lnTo>
                      <a:pt x="283146" y="63500"/>
                    </a:lnTo>
                    <a:lnTo>
                      <a:pt x="310756" y="63500"/>
                    </a:lnTo>
                    <a:lnTo>
                      <a:pt x="314921" y="50800"/>
                    </a:lnTo>
                    <a:lnTo>
                      <a:pt x="326758" y="50800"/>
                    </a:lnTo>
                    <a:lnTo>
                      <a:pt x="337121" y="38100"/>
                    </a:lnTo>
                    <a:lnTo>
                      <a:pt x="365950" y="38100"/>
                    </a:lnTo>
                    <a:lnTo>
                      <a:pt x="366420" y="25400"/>
                    </a:lnTo>
                    <a:lnTo>
                      <a:pt x="480415" y="25400"/>
                    </a:lnTo>
                    <a:lnTo>
                      <a:pt x="489915" y="38100"/>
                    </a:lnTo>
                    <a:lnTo>
                      <a:pt x="519430" y="38100"/>
                    </a:lnTo>
                    <a:lnTo>
                      <a:pt x="532638" y="50800"/>
                    </a:lnTo>
                    <a:lnTo>
                      <a:pt x="545338" y="50800"/>
                    </a:lnTo>
                    <a:lnTo>
                      <a:pt x="548805" y="63500"/>
                    </a:lnTo>
                    <a:lnTo>
                      <a:pt x="567067" y="63500"/>
                    </a:lnTo>
                    <a:lnTo>
                      <a:pt x="571500" y="76200"/>
                    </a:lnTo>
                    <a:lnTo>
                      <a:pt x="580910" y="76200"/>
                    </a:lnTo>
                    <a:lnTo>
                      <a:pt x="587908" y="88900"/>
                    </a:lnTo>
                    <a:lnTo>
                      <a:pt x="596925" y="88900"/>
                    </a:lnTo>
                    <a:lnTo>
                      <a:pt x="601560" y="101600"/>
                    </a:lnTo>
                    <a:lnTo>
                      <a:pt x="604126" y="101600"/>
                    </a:lnTo>
                    <a:lnTo>
                      <a:pt x="610450" y="114300"/>
                    </a:lnTo>
                    <a:lnTo>
                      <a:pt x="615505" y="114300"/>
                    </a:lnTo>
                    <a:lnTo>
                      <a:pt x="621436" y="127000"/>
                    </a:lnTo>
                    <a:lnTo>
                      <a:pt x="627811" y="127000"/>
                    </a:lnTo>
                    <a:lnTo>
                      <a:pt x="629373" y="130162"/>
                    </a:lnTo>
                    <a:lnTo>
                      <a:pt x="628180" y="127000"/>
                    </a:lnTo>
                    <a:lnTo>
                      <a:pt x="633742" y="127000"/>
                    </a:lnTo>
                    <a:lnTo>
                      <a:pt x="641794" y="139700"/>
                    </a:lnTo>
                    <a:lnTo>
                      <a:pt x="639737" y="139700"/>
                    </a:lnTo>
                    <a:lnTo>
                      <a:pt x="643204" y="149212"/>
                    </a:lnTo>
                    <a:lnTo>
                      <a:pt x="642073" y="139700"/>
                    </a:lnTo>
                    <a:lnTo>
                      <a:pt x="647534" y="139700"/>
                    </a:lnTo>
                    <a:lnTo>
                      <a:pt x="654964" y="152400"/>
                    </a:lnTo>
                    <a:lnTo>
                      <a:pt x="655866" y="165100"/>
                    </a:lnTo>
                    <a:lnTo>
                      <a:pt x="655180" y="165100"/>
                    </a:lnTo>
                    <a:lnTo>
                      <a:pt x="666673" y="177800"/>
                    </a:lnTo>
                    <a:lnTo>
                      <a:pt x="676516" y="190500"/>
                    </a:lnTo>
                    <a:lnTo>
                      <a:pt x="698944" y="228600"/>
                    </a:lnTo>
                    <a:lnTo>
                      <a:pt x="705408" y="241300"/>
                    </a:lnTo>
                    <a:lnTo>
                      <a:pt x="712495" y="241300"/>
                    </a:lnTo>
                    <a:lnTo>
                      <a:pt x="719950" y="254000"/>
                    </a:lnTo>
                    <a:lnTo>
                      <a:pt x="727481" y="266700"/>
                    </a:lnTo>
                    <a:lnTo>
                      <a:pt x="728014" y="266700"/>
                    </a:lnTo>
                    <a:lnTo>
                      <a:pt x="731799" y="279400"/>
                    </a:lnTo>
                    <a:lnTo>
                      <a:pt x="735723" y="292100"/>
                    </a:lnTo>
                    <a:lnTo>
                      <a:pt x="736117" y="279400"/>
                    </a:lnTo>
                    <a:lnTo>
                      <a:pt x="738428" y="292100"/>
                    </a:lnTo>
                    <a:lnTo>
                      <a:pt x="740511" y="292100"/>
                    </a:lnTo>
                    <a:lnTo>
                      <a:pt x="740270" y="279400"/>
                    </a:lnTo>
                    <a:lnTo>
                      <a:pt x="744283" y="292100"/>
                    </a:lnTo>
                    <a:lnTo>
                      <a:pt x="745477" y="304800"/>
                    </a:lnTo>
                    <a:lnTo>
                      <a:pt x="743699" y="304800"/>
                    </a:lnTo>
                    <a:lnTo>
                      <a:pt x="749592" y="317500"/>
                    </a:lnTo>
                    <a:lnTo>
                      <a:pt x="754570" y="330200"/>
                    </a:lnTo>
                    <a:lnTo>
                      <a:pt x="760107" y="342900"/>
                    </a:lnTo>
                    <a:lnTo>
                      <a:pt x="763320" y="353745"/>
                    </a:lnTo>
                    <a:lnTo>
                      <a:pt x="759358" y="342900"/>
                    </a:lnTo>
                    <a:lnTo>
                      <a:pt x="755523" y="342900"/>
                    </a:lnTo>
                    <a:lnTo>
                      <a:pt x="759917" y="355600"/>
                    </a:lnTo>
                    <a:lnTo>
                      <a:pt x="763866" y="355600"/>
                    </a:lnTo>
                    <a:lnTo>
                      <a:pt x="767638" y="368300"/>
                    </a:lnTo>
                    <a:lnTo>
                      <a:pt x="764006" y="355600"/>
                    </a:lnTo>
                    <a:lnTo>
                      <a:pt x="764247" y="355600"/>
                    </a:lnTo>
                    <a:lnTo>
                      <a:pt x="768527" y="368300"/>
                    </a:lnTo>
                    <a:lnTo>
                      <a:pt x="772769" y="368300"/>
                    </a:lnTo>
                    <a:lnTo>
                      <a:pt x="767219" y="355600"/>
                    </a:lnTo>
                    <a:lnTo>
                      <a:pt x="774344" y="368300"/>
                    </a:lnTo>
                    <a:lnTo>
                      <a:pt x="778078" y="381000"/>
                    </a:lnTo>
                    <a:lnTo>
                      <a:pt x="780173" y="393700"/>
                    </a:lnTo>
                    <a:lnTo>
                      <a:pt x="782434" y="406400"/>
                    </a:lnTo>
                    <a:lnTo>
                      <a:pt x="782243" y="406400"/>
                    </a:lnTo>
                    <a:lnTo>
                      <a:pt x="778497" y="393700"/>
                    </a:lnTo>
                    <a:lnTo>
                      <a:pt x="778294" y="393700"/>
                    </a:lnTo>
                    <a:lnTo>
                      <a:pt x="781177" y="406400"/>
                    </a:lnTo>
                    <a:lnTo>
                      <a:pt x="784377" y="419100"/>
                    </a:lnTo>
                    <a:lnTo>
                      <a:pt x="787654" y="419100"/>
                    </a:lnTo>
                    <a:lnTo>
                      <a:pt x="791565" y="431800"/>
                    </a:lnTo>
                    <a:lnTo>
                      <a:pt x="796772" y="444500"/>
                    </a:lnTo>
                    <a:lnTo>
                      <a:pt x="802246" y="457200"/>
                    </a:lnTo>
                    <a:lnTo>
                      <a:pt x="803465" y="457200"/>
                    </a:lnTo>
                    <a:lnTo>
                      <a:pt x="806475" y="466064"/>
                    </a:lnTo>
                    <a:lnTo>
                      <a:pt x="807910" y="468668"/>
                    </a:lnTo>
                    <a:lnTo>
                      <a:pt x="808012" y="469900"/>
                    </a:lnTo>
                    <a:lnTo>
                      <a:pt x="808583" y="469900"/>
                    </a:lnTo>
                    <a:lnTo>
                      <a:pt x="809167" y="470954"/>
                    </a:lnTo>
                    <a:lnTo>
                      <a:pt x="812152" y="482600"/>
                    </a:lnTo>
                    <a:lnTo>
                      <a:pt x="812736" y="482600"/>
                    </a:lnTo>
                    <a:lnTo>
                      <a:pt x="814844" y="490651"/>
                    </a:lnTo>
                    <a:lnTo>
                      <a:pt x="814489" y="491096"/>
                    </a:lnTo>
                    <a:lnTo>
                      <a:pt x="818070" y="510476"/>
                    </a:lnTo>
                    <a:lnTo>
                      <a:pt x="820140" y="509524"/>
                    </a:lnTo>
                    <a:lnTo>
                      <a:pt x="819772" y="508000"/>
                    </a:lnTo>
                    <a:lnTo>
                      <a:pt x="825334" y="508000"/>
                    </a:lnTo>
                    <a:lnTo>
                      <a:pt x="829513" y="520700"/>
                    </a:lnTo>
                    <a:lnTo>
                      <a:pt x="830072" y="522554"/>
                    </a:lnTo>
                    <a:lnTo>
                      <a:pt x="829818" y="520700"/>
                    </a:lnTo>
                    <a:lnTo>
                      <a:pt x="833577" y="533400"/>
                    </a:lnTo>
                    <a:lnTo>
                      <a:pt x="837107" y="546100"/>
                    </a:lnTo>
                    <a:lnTo>
                      <a:pt x="840397" y="558800"/>
                    </a:lnTo>
                    <a:lnTo>
                      <a:pt x="843432" y="571500"/>
                    </a:lnTo>
                    <a:lnTo>
                      <a:pt x="841209" y="571500"/>
                    </a:lnTo>
                    <a:lnTo>
                      <a:pt x="839000" y="558800"/>
                    </a:lnTo>
                    <a:lnTo>
                      <a:pt x="837120" y="558800"/>
                    </a:lnTo>
                    <a:lnTo>
                      <a:pt x="840016" y="571500"/>
                    </a:lnTo>
                    <a:lnTo>
                      <a:pt x="844461" y="584200"/>
                    </a:lnTo>
                    <a:lnTo>
                      <a:pt x="848131" y="609600"/>
                    </a:lnTo>
                    <a:lnTo>
                      <a:pt x="848690" y="622300"/>
                    </a:lnTo>
                    <a:lnTo>
                      <a:pt x="842187" y="596900"/>
                    </a:lnTo>
                    <a:lnTo>
                      <a:pt x="837526" y="584200"/>
                    </a:lnTo>
                    <a:lnTo>
                      <a:pt x="833031" y="558800"/>
                    </a:lnTo>
                    <a:lnTo>
                      <a:pt x="827074" y="533400"/>
                    </a:lnTo>
                    <a:lnTo>
                      <a:pt x="827811" y="533400"/>
                    </a:lnTo>
                    <a:lnTo>
                      <a:pt x="830643" y="546100"/>
                    </a:lnTo>
                    <a:lnTo>
                      <a:pt x="834034" y="558800"/>
                    </a:lnTo>
                    <a:lnTo>
                      <a:pt x="836485" y="558800"/>
                    </a:lnTo>
                    <a:lnTo>
                      <a:pt x="832739" y="546100"/>
                    </a:lnTo>
                    <a:lnTo>
                      <a:pt x="830491" y="533400"/>
                    </a:lnTo>
                    <a:lnTo>
                      <a:pt x="826643" y="520700"/>
                    </a:lnTo>
                    <a:lnTo>
                      <a:pt x="820140" y="520700"/>
                    </a:lnTo>
                    <a:lnTo>
                      <a:pt x="827201" y="546100"/>
                    </a:lnTo>
                    <a:lnTo>
                      <a:pt x="833843" y="571500"/>
                    </a:lnTo>
                    <a:lnTo>
                      <a:pt x="840054" y="609600"/>
                    </a:lnTo>
                    <a:lnTo>
                      <a:pt x="845781" y="635000"/>
                    </a:lnTo>
                    <a:lnTo>
                      <a:pt x="838403" y="622300"/>
                    </a:lnTo>
                    <a:lnTo>
                      <a:pt x="830999" y="622300"/>
                    </a:lnTo>
                    <a:lnTo>
                      <a:pt x="823544" y="609600"/>
                    </a:lnTo>
                    <a:lnTo>
                      <a:pt x="816660" y="609600"/>
                    </a:lnTo>
                    <a:lnTo>
                      <a:pt x="819264" y="622300"/>
                    </a:lnTo>
                    <a:lnTo>
                      <a:pt x="828941" y="622300"/>
                    </a:lnTo>
                    <a:lnTo>
                      <a:pt x="830783" y="635000"/>
                    </a:lnTo>
                    <a:lnTo>
                      <a:pt x="834136" y="635000"/>
                    </a:lnTo>
                    <a:lnTo>
                      <a:pt x="833882" y="647700"/>
                    </a:lnTo>
                    <a:lnTo>
                      <a:pt x="834974" y="647700"/>
                    </a:lnTo>
                    <a:lnTo>
                      <a:pt x="836688" y="660400"/>
                    </a:lnTo>
                    <a:lnTo>
                      <a:pt x="838022" y="660400"/>
                    </a:lnTo>
                    <a:lnTo>
                      <a:pt x="839927" y="673100"/>
                    </a:lnTo>
                    <a:lnTo>
                      <a:pt x="841146" y="673100"/>
                    </a:lnTo>
                    <a:lnTo>
                      <a:pt x="840371" y="660400"/>
                    </a:lnTo>
                    <a:lnTo>
                      <a:pt x="841514" y="660400"/>
                    </a:lnTo>
                    <a:lnTo>
                      <a:pt x="844219" y="673100"/>
                    </a:lnTo>
                    <a:lnTo>
                      <a:pt x="847356" y="685800"/>
                    </a:lnTo>
                    <a:lnTo>
                      <a:pt x="850455" y="685800"/>
                    </a:lnTo>
                    <a:lnTo>
                      <a:pt x="852982" y="711200"/>
                    </a:lnTo>
                    <a:lnTo>
                      <a:pt x="850506" y="711200"/>
                    </a:lnTo>
                    <a:lnTo>
                      <a:pt x="848664" y="698500"/>
                    </a:lnTo>
                    <a:lnTo>
                      <a:pt x="846239" y="698500"/>
                    </a:lnTo>
                    <a:lnTo>
                      <a:pt x="847128" y="711200"/>
                    </a:lnTo>
                    <a:lnTo>
                      <a:pt x="843648" y="698500"/>
                    </a:lnTo>
                    <a:lnTo>
                      <a:pt x="840600" y="685800"/>
                    </a:lnTo>
                    <a:lnTo>
                      <a:pt x="835507" y="673100"/>
                    </a:lnTo>
                    <a:lnTo>
                      <a:pt x="834085" y="673100"/>
                    </a:lnTo>
                    <a:lnTo>
                      <a:pt x="836256" y="685800"/>
                    </a:lnTo>
                    <a:lnTo>
                      <a:pt x="832929" y="685800"/>
                    </a:lnTo>
                    <a:lnTo>
                      <a:pt x="836256" y="698500"/>
                    </a:lnTo>
                    <a:lnTo>
                      <a:pt x="836879" y="698500"/>
                    </a:lnTo>
                    <a:lnTo>
                      <a:pt x="837323" y="711200"/>
                    </a:lnTo>
                    <a:lnTo>
                      <a:pt x="840143" y="723900"/>
                    </a:lnTo>
                    <a:lnTo>
                      <a:pt x="843267" y="711200"/>
                    </a:lnTo>
                    <a:lnTo>
                      <a:pt x="843788" y="723900"/>
                    </a:lnTo>
                    <a:lnTo>
                      <a:pt x="843927" y="711200"/>
                    </a:lnTo>
                    <a:lnTo>
                      <a:pt x="845845" y="711200"/>
                    </a:lnTo>
                    <a:lnTo>
                      <a:pt x="846429" y="723900"/>
                    </a:lnTo>
                    <a:lnTo>
                      <a:pt x="845731" y="736600"/>
                    </a:lnTo>
                    <a:lnTo>
                      <a:pt x="846874" y="736600"/>
                    </a:lnTo>
                    <a:lnTo>
                      <a:pt x="848360" y="749300"/>
                    </a:lnTo>
                    <a:lnTo>
                      <a:pt x="847712" y="749300"/>
                    </a:lnTo>
                    <a:lnTo>
                      <a:pt x="849795" y="762000"/>
                    </a:lnTo>
                    <a:lnTo>
                      <a:pt x="850214" y="749300"/>
                    </a:lnTo>
                    <a:lnTo>
                      <a:pt x="850049" y="736600"/>
                    </a:lnTo>
                    <a:lnTo>
                      <a:pt x="849058" y="736600"/>
                    </a:lnTo>
                    <a:lnTo>
                      <a:pt x="847013" y="723900"/>
                    </a:lnTo>
                    <a:lnTo>
                      <a:pt x="852093" y="723900"/>
                    </a:lnTo>
                    <a:lnTo>
                      <a:pt x="854468" y="736600"/>
                    </a:lnTo>
                    <a:lnTo>
                      <a:pt x="855827" y="749300"/>
                    </a:lnTo>
                    <a:lnTo>
                      <a:pt x="852970" y="736600"/>
                    </a:lnTo>
                    <a:lnTo>
                      <a:pt x="852195" y="736600"/>
                    </a:lnTo>
                    <a:lnTo>
                      <a:pt x="856449" y="762000"/>
                    </a:lnTo>
                    <a:lnTo>
                      <a:pt x="857364" y="787400"/>
                    </a:lnTo>
                    <a:lnTo>
                      <a:pt x="857707" y="800100"/>
                    </a:lnTo>
                    <a:lnTo>
                      <a:pt x="860259" y="825500"/>
                    </a:lnTo>
                    <a:lnTo>
                      <a:pt x="858685" y="812800"/>
                    </a:lnTo>
                    <a:lnTo>
                      <a:pt x="857211" y="800100"/>
                    </a:lnTo>
                    <a:lnTo>
                      <a:pt x="855294" y="787400"/>
                    </a:lnTo>
                    <a:lnTo>
                      <a:pt x="852792" y="776274"/>
                    </a:lnTo>
                    <a:lnTo>
                      <a:pt x="854125" y="787400"/>
                    </a:lnTo>
                    <a:lnTo>
                      <a:pt x="856030" y="800100"/>
                    </a:lnTo>
                    <a:lnTo>
                      <a:pt x="853694" y="800100"/>
                    </a:lnTo>
                    <a:lnTo>
                      <a:pt x="855992" y="812800"/>
                    </a:lnTo>
                    <a:lnTo>
                      <a:pt x="856729" y="812800"/>
                    </a:lnTo>
                    <a:lnTo>
                      <a:pt x="858329" y="825500"/>
                    </a:lnTo>
                    <a:lnTo>
                      <a:pt x="861504" y="838200"/>
                    </a:lnTo>
                    <a:lnTo>
                      <a:pt x="864400" y="850900"/>
                    </a:lnTo>
                    <a:lnTo>
                      <a:pt x="866622" y="876300"/>
                    </a:lnTo>
                    <a:lnTo>
                      <a:pt x="867854" y="901700"/>
                    </a:lnTo>
                    <a:lnTo>
                      <a:pt x="865314" y="889000"/>
                    </a:lnTo>
                    <a:lnTo>
                      <a:pt x="863485" y="876300"/>
                    </a:lnTo>
                    <a:lnTo>
                      <a:pt x="861148" y="876300"/>
                    </a:lnTo>
                    <a:lnTo>
                      <a:pt x="862825" y="889000"/>
                    </a:lnTo>
                    <a:lnTo>
                      <a:pt x="864958" y="901700"/>
                    </a:lnTo>
                    <a:lnTo>
                      <a:pt x="866635" y="901700"/>
                    </a:lnTo>
                    <a:lnTo>
                      <a:pt x="866990" y="914400"/>
                    </a:lnTo>
                    <a:lnTo>
                      <a:pt x="865568" y="914400"/>
                    </a:lnTo>
                    <a:lnTo>
                      <a:pt x="864946" y="927100"/>
                    </a:lnTo>
                    <a:lnTo>
                      <a:pt x="863879" y="927100"/>
                    </a:lnTo>
                    <a:lnTo>
                      <a:pt x="865416" y="939800"/>
                    </a:lnTo>
                    <a:lnTo>
                      <a:pt x="866990" y="939800"/>
                    </a:lnTo>
                    <a:lnTo>
                      <a:pt x="868514" y="952500"/>
                    </a:lnTo>
                    <a:lnTo>
                      <a:pt x="869911" y="952500"/>
                    </a:lnTo>
                    <a:lnTo>
                      <a:pt x="869988" y="965200"/>
                    </a:lnTo>
                    <a:lnTo>
                      <a:pt x="870318" y="977900"/>
                    </a:lnTo>
                    <a:lnTo>
                      <a:pt x="870877" y="990600"/>
                    </a:lnTo>
                    <a:lnTo>
                      <a:pt x="871093" y="994181"/>
                    </a:lnTo>
                    <a:lnTo>
                      <a:pt x="871067" y="990600"/>
                    </a:lnTo>
                    <a:lnTo>
                      <a:pt x="873074" y="1003300"/>
                    </a:lnTo>
                    <a:lnTo>
                      <a:pt x="872807" y="1016000"/>
                    </a:lnTo>
                    <a:lnTo>
                      <a:pt x="871893" y="1028700"/>
                    </a:lnTo>
                    <a:lnTo>
                      <a:pt x="871982" y="1041400"/>
                    </a:lnTo>
                    <a:lnTo>
                      <a:pt x="870559" y="1028700"/>
                    </a:lnTo>
                    <a:lnTo>
                      <a:pt x="870115" y="1054100"/>
                    </a:lnTo>
                    <a:lnTo>
                      <a:pt x="870356" y="1066800"/>
                    </a:lnTo>
                    <a:lnTo>
                      <a:pt x="870953" y="1066800"/>
                    </a:lnTo>
                    <a:lnTo>
                      <a:pt x="871575" y="1079500"/>
                    </a:lnTo>
                    <a:lnTo>
                      <a:pt x="868832" y="1079500"/>
                    </a:lnTo>
                    <a:lnTo>
                      <a:pt x="870966" y="1092200"/>
                    </a:lnTo>
                    <a:lnTo>
                      <a:pt x="872007" y="1104900"/>
                    </a:lnTo>
                    <a:lnTo>
                      <a:pt x="872401" y="1117600"/>
                    </a:lnTo>
                    <a:lnTo>
                      <a:pt x="872655" y="1130300"/>
                    </a:lnTo>
                    <a:lnTo>
                      <a:pt x="872959" y="1104900"/>
                    </a:lnTo>
                    <a:lnTo>
                      <a:pt x="873404" y="1104900"/>
                    </a:lnTo>
                    <a:lnTo>
                      <a:pt x="874026" y="1092200"/>
                    </a:lnTo>
                    <a:lnTo>
                      <a:pt x="875614" y="1079500"/>
                    </a:lnTo>
                    <a:lnTo>
                      <a:pt x="876109" y="1066800"/>
                    </a:lnTo>
                    <a:lnTo>
                      <a:pt x="876058" y="1052283"/>
                    </a:lnTo>
                    <a:lnTo>
                      <a:pt x="875576" y="1041400"/>
                    </a:lnTo>
                    <a:lnTo>
                      <a:pt x="877849" y="1054100"/>
                    </a:lnTo>
                    <a:lnTo>
                      <a:pt x="879475" y="1066800"/>
                    </a:lnTo>
                    <a:lnTo>
                      <a:pt x="880935" y="1079588"/>
                    </a:lnTo>
                    <a:lnTo>
                      <a:pt x="882675" y="1092200"/>
                    </a:lnTo>
                    <a:lnTo>
                      <a:pt x="880567" y="1092200"/>
                    </a:lnTo>
                    <a:lnTo>
                      <a:pt x="881786" y="1104900"/>
                    </a:lnTo>
                    <a:lnTo>
                      <a:pt x="884288" y="1104900"/>
                    </a:lnTo>
                    <a:lnTo>
                      <a:pt x="884580" y="1117600"/>
                    </a:lnTo>
                    <a:lnTo>
                      <a:pt x="882865" y="1117600"/>
                    </a:lnTo>
                    <a:lnTo>
                      <a:pt x="882053" y="1143000"/>
                    </a:lnTo>
                    <a:lnTo>
                      <a:pt x="883335" y="1155700"/>
                    </a:lnTo>
                    <a:lnTo>
                      <a:pt x="884529" y="1155700"/>
                    </a:lnTo>
                    <a:lnTo>
                      <a:pt x="883437" y="1181100"/>
                    </a:lnTo>
                    <a:lnTo>
                      <a:pt x="881329" y="1181100"/>
                    </a:lnTo>
                    <a:lnTo>
                      <a:pt x="880694" y="1168400"/>
                    </a:lnTo>
                    <a:lnTo>
                      <a:pt x="880605" y="1155700"/>
                    </a:lnTo>
                    <a:lnTo>
                      <a:pt x="880160" y="1130300"/>
                    </a:lnTo>
                    <a:lnTo>
                      <a:pt x="878027" y="1130300"/>
                    </a:lnTo>
                    <a:lnTo>
                      <a:pt x="877392" y="1117600"/>
                    </a:lnTo>
                    <a:lnTo>
                      <a:pt x="874750" y="1117600"/>
                    </a:lnTo>
                    <a:lnTo>
                      <a:pt x="876401" y="1130300"/>
                    </a:lnTo>
                    <a:lnTo>
                      <a:pt x="875792" y="1143000"/>
                    </a:lnTo>
                    <a:lnTo>
                      <a:pt x="875118" y="1143000"/>
                    </a:lnTo>
                    <a:lnTo>
                      <a:pt x="872820" y="1168400"/>
                    </a:lnTo>
                    <a:lnTo>
                      <a:pt x="868794" y="1168400"/>
                    </a:lnTo>
                    <a:lnTo>
                      <a:pt x="865441" y="1181100"/>
                    </a:lnTo>
                    <a:lnTo>
                      <a:pt x="864997" y="1181100"/>
                    </a:lnTo>
                    <a:lnTo>
                      <a:pt x="866241" y="1168400"/>
                    </a:lnTo>
                    <a:lnTo>
                      <a:pt x="864006" y="1168400"/>
                    </a:lnTo>
                    <a:lnTo>
                      <a:pt x="867016" y="1143000"/>
                    </a:lnTo>
                    <a:lnTo>
                      <a:pt x="864298" y="1143000"/>
                    </a:lnTo>
                    <a:lnTo>
                      <a:pt x="863422" y="1155700"/>
                    </a:lnTo>
                    <a:lnTo>
                      <a:pt x="862939" y="1168400"/>
                    </a:lnTo>
                    <a:lnTo>
                      <a:pt x="862838" y="1181100"/>
                    </a:lnTo>
                    <a:lnTo>
                      <a:pt x="863066" y="1181100"/>
                    </a:lnTo>
                    <a:lnTo>
                      <a:pt x="863434" y="1193800"/>
                    </a:lnTo>
                    <a:lnTo>
                      <a:pt x="864019" y="1193800"/>
                    </a:lnTo>
                    <a:lnTo>
                      <a:pt x="864831" y="1206500"/>
                    </a:lnTo>
                    <a:lnTo>
                      <a:pt x="865822" y="1206500"/>
                    </a:lnTo>
                    <a:lnTo>
                      <a:pt x="866635" y="1193800"/>
                    </a:lnTo>
                    <a:lnTo>
                      <a:pt x="872782" y="1193800"/>
                    </a:lnTo>
                    <a:lnTo>
                      <a:pt x="871423" y="1206500"/>
                    </a:lnTo>
                    <a:lnTo>
                      <a:pt x="870864" y="1206500"/>
                    </a:lnTo>
                    <a:lnTo>
                      <a:pt x="869696" y="1219200"/>
                    </a:lnTo>
                    <a:lnTo>
                      <a:pt x="871410" y="1219200"/>
                    </a:lnTo>
                    <a:lnTo>
                      <a:pt x="870902" y="1220343"/>
                    </a:lnTo>
                    <a:lnTo>
                      <a:pt x="870902" y="1244600"/>
                    </a:lnTo>
                    <a:lnTo>
                      <a:pt x="868730" y="1270000"/>
                    </a:lnTo>
                    <a:lnTo>
                      <a:pt x="864958" y="1282700"/>
                    </a:lnTo>
                    <a:lnTo>
                      <a:pt x="864501" y="1284363"/>
                    </a:lnTo>
                    <a:lnTo>
                      <a:pt x="864438" y="1286446"/>
                    </a:lnTo>
                    <a:lnTo>
                      <a:pt x="865212" y="1295400"/>
                    </a:lnTo>
                    <a:lnTo>
                      <a:pt x="865670" y="1308100"/>
                    </a:lnTo>
                    <a:lnTo>
                      <a:pt x="865517" y="1308100"/>
                    </a:lnTo>
                    <a:lnTo>
                      <a:pt x="864920" y="1318895"/>
                    </a:lnTo>
                    <a:lnTo>
                      <a:pt x="864628" y="1316748"/>
                    </a:lnTo>
                    <a:lnTo>
                      <a:pt x="864463" y="1318907"/>
                    </a:lnTo>
                    <a:lnTo>
                      <a:pt x="863053" y="1327226"/>
                    </a:lnTo>
                    <a:lnTo>
                      <a:pt x="862063" y="1331379"/>
                    </a:lnTo>
                    <a:lnTo>
                      <a:pt x="861148" y="1333665"/>
                    </a:lnTo>
                    <a:lnTo>
                      <a:pt x="861072" y="1334147"/>
                    </a:lnTo>
                    <a:lnTo>
                      <a:pt x="860806" y="1334185"/>
                    </a:lnTo>
                    <a:lnTo>
                      <a:pt x="859167" y="1333131"/>
                    </a:lnTo>
                    <a:lnTo>
                      <a:pt x="855713" y="1329613"/>
                    </a:lnTo>
                    <a:lnTo>
                      <a:pt x="853986" y="1329245"/>
                    </a:lnTo>
                    <a:lnTo>
                      <a:pt x="852817" y="1320800"/>
                    </a:lnTo>
                    <a:lnTo>
                      <a:pt x="854837" y="1320800"/>
                    </a:lnTo>
                    <a:lnTo>
                      <a:pt x="852563" y="1308100"/>
                    </a:lnTo>
                    <a:lnTo>
                      <a:pt x="851674" y="1308100"/>
                    </a:lnTo>
                    <a:lnTo>
                      <a:pt x="851344" y="1308100"/>
                    </a:lnTo>
                    <a:lnTo>
                      <a:pt x="849934" y="1320800"/>
                    </a:lnTo>
                    <a:lnTo>
                      <a:pt x="847471" y="1320800"/>
                    </a:lnTo>
                    <a:lnTo>
                      <a:pt x="847445" y="1316545"/>
                    </a:lnTo>
                    <a:lnTo>
                      <a:pt x="846213" y="1320012"/>
                    </a:lnTo>
                    <a:lnTo>
                      <a:pt x="846289" y="1320800"/>
                    </a:lnTo>
                    <a:lnTo>
                      <a:pt x="845934" y="1320800"/>
                    </a:lnTo>
                    <a:lnTo>
                      <a:pt x="846213" y="1320012"/>
                    </a:lnTo>
                    <a:lnTo>
                      <a:pt x="845362" y="1310170"/>
                    </a:lnTo>
                    <a:lnTo>
                      <a:pt x="845362" y="1327378"/>
                    </a:lnTo>
                    <a:lnTo>
                      <a:pt x="841032" y="1326438"/>
                    </a:lnTo>
                    <a:lnTo>
                      <a:pt x="842111" y="1326400"/>
                    </a:lnTo>
                    <a:lnTo>
                      <a:pt x="843076" y="1326032"/>
                    </a:lnTo>
                    <a:lnTo>
                      <a:pt x="837234" y="1324978"/>
                    </a:lnTo>
                    <a:lnTo>
                      <a:pt x="828484" y="1322463"/>
                    </a:lnTo>
                    <a:lnTo>
                      <a:pt x="821931" y="1320800"/>
                    </a:lnTo>
                    <a:lnTo>
                      <a:pt x="840168" y="1320800"/>
                    </a:lnTo>
                    <a:lnTo>
                      <a:pt x="844130" y="1325829"/>
                    </a:lnTo>
                    <a:lnTo>
                      <a:pt x="843800" y="1325841"/>
                    </a:lnTo>
                    <a:lnTo>
                      <a:pt x="843089" y="1326032"/>
                    </a:lnTo>
                    <a:lnTo>
                      <a:pt x="844486" y="1326286"/>
                    </a:lnTo>
                    <a:lnTo>
                      <a:pt x="845362" y="1327378"/>
                    </a:lnTo>
                    <a:lnTo>
                      <a:pt x="845362" y="1310170"/>
                    </a:lnTo>
                    <a:lnTo>
                      <a:pt x="845185" y="1308100"/>
                    </a:lnTo>
                    <a:lnTo>
                      <a:pt x="844918" y="1308100"/>
                    </a:lnTo>
                    <a:lnTo>
                      <a:pt x="848906" y="1295400"/>
                    </a:lnTo>
                    <a:lnTo>
                      <a:pt x="848385" y="1295400"/>
                    </a:lnTo>
                    <a:lnTo>
                      <a:pt x="849909" y="1282700"/>
                    </a:lnTo>
                    <a:lnTo>
                      <a:pt x="851776" y="1282700"/>
                    </a:lnTo>
                    <a:lnTo>
                      <a:pt x="851674" y="1295400"/>
                    </a:lnTo>
                    <a:lnTo>
                      <a:pt x="851255" y="1295400"/>
                    </a:lnTo>
                    <a:lnTo>
                      <a:pt x="851674" y="1308100"/>
                    </a:lnTo>
                    <a:lnTo>
                      <a:pt x="853935" y="1282700"/>
                    </a:lnTo>
                    <a:lnTo>
                      <a:pt x="853960" y="1295400"/>
                    </a:lnTo>
                    <a:lnTo>
                      <a:pt x="858227" y="1295400"/>
                    </a:lnTo>
                    <a:lnTo>
                      <a:pt x="859751" y="1282700"/>
                    </a:lnTo>
                    <a:lnTo>
                      <a:pt x="861618" y="1282700"/>
                    </a:lnTo>
                    <a:lnTo>
                      <a:pt x="861974" y="1270000"/>
                    </a:lnTo>
                    <a:lnTo>
                      <a:pt x="866051" y="1270000"/>
                    </a:lnTo>
                    <a:lnTo>
                      <a:pt x="868654" y="1257300"/>
                    </a:lnTo>
                    <a:lnTo>
                      <a:pt x="870902" y="1244600"/>
                    </a:lnTo>
                    <a:lnTo>
                      <a:pt x="870902" y="1220343"/>
                    </a:lnTo>
                    <a:lnTo>
                      <a:pt x="865746" y="1231900"/>
                    </a:lnTo>
                    <a:lnTo>
                      <a:pt x="859828" y="1257300"/>
                    </a:lnTo>
                    <a:lnTo>
                      <a:pt x="854379" y="1270000"/>
                    </a:lnTo>
                    <a:lnTo>
                      <a:pt x="848855" y="1270000"/>
                    </a:lnTo>
                    <a:lnTo>
                      <a:pt x="847331" y="1285049"/>
                    </a:lnTo>
                    <a:lnTo>
                      <a:pt x="846239" y="1295400"/>
                    </a:lnTo>
                    <a:lnTo>
                      <a:pt x="844778" y="1295400"/>
                    </a:lnTo>
                    <a:lnTo>
                      <a:pt x="843661" y="1308100"/>
                    </a:lnTo>
                    <a:lnTo>
                      <a:pt x="821309" y="1308100"/>
                    </a:lnTo>
                    <a:lnTo>
                      <a:pt x="813777" y="1295400"/>
                    </a:lnTo>
                    <a:lnTo>
                      <a:pt x="774344" y="1295400"/>
                    </a:lnTo>
                    <a:lnTo>
                      <a:pt x="768667" y="1288618"/>
                    </a:lnTo>
                    <a:lnTo>
                      <a:pt x="768667" y="1308100"/>
                    </a:lnTo>
                    <a:lnTo>
                      <a:pt x="757262" y="1308100"/>
                    </a:lnTo>
                    <a:lnTo>
                      <a:pt x="755827" y="1304925"/>
                    </a:lnTo>
                    <a:lnTo>
                      <a:pt x="755827" y="1308100"/>
                    </a:lnTo>
                    <a:lnTo>
                      <a:pt x="736219" y="1308100"/>
                    </a:lnTo>
                    <a:lnTo>
                      <a:pt x="736219" y="1333500"/>
                    </a:lnTo>
                    <a:lnTo>
                      <a:pt x="734491" y="1333500"/>
                    </a:lnTo>
                    <a:lnTo>
                      <a:pt x="717042" y="1320800"/>
                    </a:lnTo>
                    <a:lnTo>
                      <a:pt x="728408" y="1320800"/>
                    </a:lnTo>
                    <a:lnTo>
                      <a:pt x="736219" y="1333500"/>
                    </a:lnTo>
                    <a:lnTo>
                      <a:pt x="736219" y="1308100"/>
                    </a:lnTo>
                    <a:lnTo>
                      <a:pt x="723595" y="1308100"/>
                    </a:lnTo>
                    <a:lnTo>
                      <a:pt x="700747" y="1298143"/>
                    </a:lnTo>
                    <a:lnTo>
                      <a:pt x="700747" y="1320800"/>
                    </a:lnTo>
                    <a:lnTo>
                      <a:pt x="694143" y="1320800"/>
                    </a:lnTo>
                    <a:lnTo>
                      <a:pt x="673354" y="1308100"/>
                    </a:lnTo>
                    <a:lnTo>
                      <a:pt x="668680" y="1308100"/>
                    </a:lnTo>
                    <a:lnTo>
                      <a:pt x="657771" y="1295400"/>
                    </a:lnTo>
                    <a:lnTo>
                      <a:pt x="666927" y="1295400"/>
                    </a:lnTo>
                    <a:lnTo>
                      <a:pt x="673773" y="1308100"/>
                    </a:lnTo>
                    <a:lnTo>
                      <a:pt x="683564" y="1308100"/>
                    </a:lnTo>
                    <a:lnTo>
                      <a:pt x="683818" y="1308277"/>
                    </a:lnTo>
                    <a:lnTo>
                      <a:pt x="693940" y="1311275"/>
                    </a:lnTo>
                    <a:lnTo>
                      <a:pt x="700747" y="1320800"/>
                    </a:lnTo>
                    <a:lnTo>
                      <a:pt x="700747" y="1298143"/>
                    </a:lnTo>
                    <a:lnTo>
                      <a:pt x="694486" y="1295400"/>
                    </a:lnTo>
                    <a:lnTo>
                      <a:pt x="693534" y="1295400"/>
                    </a:lnTo>
                    <a:lnTo>
                      <a:pt x="693534" y="1310690"/>
                    </a:lnTo>
                    <a:lnTo>
                      <a:pt x="684771" y="1308100"/>
                    </a:lnTo>
                    <a:lnTo>
                      <a:pt x="691692" y="1308100"/>
                    </a:lnTo>
                    <a:lnTo>
                      <a:pt x="693534" y="1310690"/>
                    </a:lnTo>
                    <a:lnTo>
                      <a:pt x="693534" y="1295400"/>
                    </a:lnTo>
                    <a:lnTo>
                      <a:pt x="680732" y="1295400"/>
                    </a:lnTo>
                    <a:lnTo>
                      <a:pt x="682193" y="1282700"/>
                    </a:lnTo>
                    <a:lnTo>
                      <a:pt x="667905" y="1282700"/>
                    </a:lnTo>
                    <a:lnTo>
                      <a:pt x="652856" y="1270000"/>
                    </a:lnTo>
                    <a:lnTo>
                      <a:pt x="635393" y="1270000"/>
                    </a:lnTo>
                    <a:lnTo>
                      <a:pt x="618248" y="1257300"/>
                    </a:lnTo>
                    <a:lnTo>
                      <a:pt x="644867" y="1257300"/>
                    </a:lnTo>
                    <a:lnTo>
                      <a:pt x="653973" y="1270000"/>
                    </a:lnTo>
                    <a:lnTo>
                      <a:pt x="668439" y="1270000"/>
                    </a:lnTo>
                    <a:lnTo>
                      <a:pt x="682485" y="1282700"/>
                    </a:lnTo>
                    <a:lnTo>
                      <a:pt x="696582" y="1282700"/>
                    </a:lnTo>
                    <a:lnTo>
                      <a:pt x="698449" y="1284363"/>
                    </a:lnTo>
                    <a:lnTo>
                      <a:pt x="697141" y="1282700"/>
                    </a:lnTo>
                    <a:lnTo>
                      <a:pt x="726224" y="1282700"/>
                    </a:lnTo>
                    <a:lnTo>
                      <a:pt x="726757" y="1289532"/>
                    </a:lnTo>
                    <a:lnTo>
                      <a:pt x="723188" y="1288097"/>
                    </a:lnTo>
                    <a:lnTo>
                      <a:pt x="718223" y="1285113"/>
                    </a:lnTo>
                    <a:lnTo>
                      <a:pt x="714311" y="1284325"/>
                    </a:lnTo>
                    <a:lnTo>
                      <a:pt x="720521" y="1288008"/>
                    </a:lnTo>
                    <a:lnTo>
                      <a:pt x="723099" y="1288567"/>
                    </a:lnTo>
                    <a:lnTo>
                      <a:pt x="726770" y="1289697"/>
                    </a:lnTo>
                    <a:lnTo>
                      <a:pt x="727227" y="1295400"/>
                    </a:lnTo>
                    <a:lnTo>
                      <a:pt x="735317" y="1295400"/>
                    </a:lnTo>
                    <a:lnTo>
                      <a:pt x="755827" y="1308100"/>
                    </a:lnTo>
                    <a:lnTo>
                      <a:pt x="755827" y="1304925"/>
                    </a:lnTo>
                    <a:lnTo>
                      <a:pt x="751522" y="1295400"/>
                    </a:lnTo>
                    <a:lnTo>
                      <a:pt x="753605" y="1295400"/>
                    </a:lnTo>
                    <a:lnTo>
                      <a:pt x="768667" y="1308100"/>
                    </a:lnTo>
                    <a:lnTo>
                      <a:pt x="768667" y="1288618"/>
                    </a:lnTo>
                    <a:lnTo>
                      <a:pt x="763727" y="1282700"/>
                    </a:lnTo>
                    <a:lnTo>
                      <a:pt x="734326" y="1282700"/>
                    </a:lnTo>
                    <a:lnTo>
                      <a:pt x="720280" y="1270000"/>
                    </a:lnTo>
                    <a:lnTo>
                      <a:pt x="700201" y="1270000"/>
                    </a:lnTo>
                    <a:lnTo>
                      <a:pt x="701167" y="1257300"/>
                    </a:lnTo>
                    <a:lnTo>
                      <a:pt x="675500" y="1257300"/>
                    </a:lnTo>
                    <a:lnTo>
                      <a:pt x="663625" y="1244600"/>
                    </a:lnTo>
                    <a:lnTo>
                      <a:pt x="651294" y="1244600"/>
                    </a:lnTo>
                    <a:lnTo>
                      <a:pt x="640105" y="1231900"/>
                    </a:lnTo>
                    <a:lnTo>
                      <a:pt x="617956" y="1231900"/>
                    </a:lnTo>
                    <a:lnTo>
                      <a:pt x="617956" y="1257300"/>
                    </a:lnTo>
                    <a:lnTo>
                      <a:pt x="609739" y="1257300"/>
                    </a:lnTo>
                    <a:lnTo>
                      <a:pt x="602056" y="1244600"/>
                    </a:lnTo>
                    <a:lnTo>
                      <a:pt x="593839" y="1244600"/>
                    </a:lnTo>
                    <a:lnTo>
                      <a:pt x="580720" y="1239443"/>
                    </a:lnTo>
                    <a:lnTo>
                      <a:pt x="580720" y="1269250"/>
                    </a:lnTo>
                    <a:lnTo>
                      <a:pt x="571157" y="1257300"/>
                    </a:lnTo>
                    <a:lnTo>
                      <a:pt x="576605" y="1257300"/>
                    </a:lnTo>
                    <a:lnTo>
                      <a:pt x="580720" y="1269250"/>
                    </a:lnTo>
                    <a:lnTo>
                      <a:pt x="580720" y="1239443"/>
                    </a:lnTo>
                    <a:lnTo>
                      <a:pt x="561555" y="1231900"/>
                    </a:lnTo>
                    <a:lnTo>
                      <a:pt x="594055" y="1231900"/>
                    </a:lnTo>
                    <a:lnTo>
                      <a:pt x="602335" y="1244600"/>
                    </a:lnTo>
                    <a:lnTo>
                      <a:pt x="605878" y="1244600"/>
                    </a:lnTo>
                    <a:lnTo>
                      <a:pt x="617956" y="1257300"/>
                    </a:lnTo>
                    <a:lnTo>
                      <a:pt x="617956" y="1231900"/>
                    </a:lnTo>
                    <a:lnTo>
                      <a:pt x="611657" y="1231900"/>
                    </a:lnTo>
                    <a:lnTo>
                      <a:pt x="595617" y="1219200"/>
                    </a:lnTo>
                    <a:lnTo>
                      <a:pt x="578523" y="1219200"/>
                    </a:lnTo>
                    <a:lnTo>
                      <a:pt x="559346" y="1206500"/>
                    </a:lnTo>
                    <a:lnTo>
                      <a:pt x="576884" y="1206500"/>
                    </a:lnTo>
                    <a:lnTo>
                      <a:pt x="577215" y="1206690"/>
                    </a:lnTo>
                    <a:lnTo>
                      <a:pt x="577189" y="1206500"/>
                    </a:lnTo>
                    <a:lnTo>
                      <a:pt x="583272" y="1206500"/>
                    </a:lnTo>
                    <a:lnTo>
                      <a:pt x="561124" y="1193800"/>
                    </a:lnTo>
                    <a:lnTo>
                      <a:pt x="547674" y="1187424"/>
                    </a:lnTo>
                    <a:lnTo>
                      <a:pt x="547674" y="1199845"/>
                    </a:lnTo>
                    <a:lnTo>
                      <a:pt x="547077" y="1199515"/>
                    </a:lnTo>
                    <a:lnTo>
                      <a:pt x="547077" y="1231900"/>
                    </a:lnTo>
                    <a:lnTo>
                      <a:pt x="543991" y="1240510"/>
                    </a:lnTo>
                    <a:lnTo>
                      <a:pt x="531075" y="1231900"/>
                    </a:lnTo>
                    <a:lnTo>
                      <a:pt x="547077" y="1231900"/>
                    </a:lnTo>
                    <a:lnTo>
                      <a:pt x="547077" y="1199515"/>
                    </a:lnTo>
                    <a:lnTo>
                      <a:pt x="547052" y="1219200"/>
                    </a:lnTo>
                    <a:lnTo>
                      <a:pt x="527824" y="1206500"/>
                    </a:lnTo>
                    <a:lnTo>
                      <a:pt x="504609" y="1194015"/>
                    </a:lnTo>
                    <a:lnTo>
                      <a:pt x="504609" y="1208824"/>
                    </a:lnTo>
                    <a:lnTo>
                      <a:pt x="499681" y="1206500"/>
                    </a:lnTo>
                    <a:lnTo>
                      <a:pt x="502754" y="1206500"/>
                    </a:lnTo>
                    <a:lnTo>
                      <a:pt x="504609" y="1208824"/>
                    </a:lnTo>
                    <a:lnTo>
                      <a:pt x="504609" y="1194015"/>
                    </a:lnTo>
                    <a:lnTo>
                      <a:pt x="504215" y="1193800"/>
                    </a:lnTo>
                    <a:lnTo>
                      <a:pt x="483095" y="1184071"/>
                    </a:lnTo>
                    <a:lnTo>
                      <a:pt x="483095" y="1199032"/>
                    </a:lnTo>
                    <a:lnTo>
                      <a:pt x="480656" y="1197940"/>
                    </a:lnTo>
                    <a:lnTo>
                      <a:pt x="471817" y="1193800"/>
                    </a:lnTo>
                    <a:lnTo>
                      <a:pt x="480263" y="1193800"/>
                    </a:lnTo>
                    <a:lnTo>
                      <a:pt x="483095" y="1199032"/>
                    </a:lnTo>
                    <a:lnTo>
                      <a:pt x="483095" y="1184071"/>
                    </a:lnTo>
                    <a:lnTo>
                      <a:pt x="476643" y="1181100"/>
                    </a:lnTo>
                    <a:lnTo>
                      <a:pt x="475729" y="1180719"/>
                    </a:lnTo>
                    <a:lnTo>
                      <a:pt x="472084" y="1168400"/>
                    </a:lnTo>
                    <a:lnTo>
                      <a:pt x="465874" y="1168400"/>
                    </a:lnTo>
                    <a:lnTo>
                      <a:pt x="463715" y="1155700"/>
                    </a:lnTo>
                    <a:lnTo>
                      <a:pt x="474167" y="1168400"/>
                    </a:lnTo>
                    <a:lnTo>
                      <a:pt x="487184" y="1181100"/>
                    </a:lnTo>
                    <a:lnTo>
                      <a:pt x="496049" y="1181100"/>
                    </a:lnTo>
                    <a:lnTo>
                      <a:pt x="506437" y="1181100"/>
                    </a:lnTo>
                    <a:lnTo>
                      <a:pt x="512394" y="1181100"/>
                    </a:lnTo>
                    <a:lnTo>
                      <a:pt x="517296" y="1184554"/>
                    </a:lnTo>
                    <a:lnTo>
                      <a:pt x="514324" y="1181100"/>
                    </a:lnTo>
                    <a:lnTo>
                      <a:pt x="522782" y="1181100"/>
                    </a:lnTo>
                    <a:lnTo>
                      <a:pt x="528904" y="1193800"/>
                    </a:lnTo>
                    <a:lnTo>
                      <a:pt x="523659" y="1193800"/>
                    </a:lnTo>
                    <a:lnTo>
                      <a:pt x="533374" y="1206500"/>
                    </a:lnTo>
                    <a:lnTo>
                      <a:pt x="541997" y="1206500"/>
                    </a:lnTo>
                    <a:lnTo>
                      <a:pt x="547052" y="1219200"/>
                    </a:lnTo>
                    <a:lnTo>
                      <a:pt x="547052" y="1199489"/>
                    </a:lnTo>
                    <a:lnTo>
                      <a:pt x="542417" y="1196835"/>
                    </a:lnTo>
                    <a:lnTo>
                      <a:pt x="545363" y="1206500"/>
                    </a:lnTo>
                    <a:lnTo>
                      <a:pt x="529424" y="1193800"/>
                    </a:lnTo>
                    <a:lnTo>
                      <a:pt x="537083" y="1193800"/>
                    </a:lnTo>
                    <a:lnTo>
                      <a:pt x="542417" y="1196835"/>
                    </a:lnTo>
                    <a:lnTo>
                      <a:pt x="541489" y="1193800"/>
                    </a:lnTo>
                    <a:lnTo>
                      <a:pt x="546519" y="1193800"/>
                    </a:lnTo>
                    <a:lnTo>
                      <a:pt x="547674" y="1199845"/>
                    </a:lnTo>
                    <a:lnTo>
                      <a:pt x="547674" y="1187424"/>
                    </a:lnTo>
                    <a:lnTo>
                      <a:pt x="534365" y="1181100"/>
                    </a:lnTo>
                    <a:lnTo>
                      <a:pt x="510400" y="1168400"/>
                    </a:lnTo>
                    <a:lnTo>
                      <a:pt x="496658" y="1168400"/>
                    </a:lnTo>
                    <a:lnTo>
                      <a:pt x="476694" y="1155700"/>
                    </a:lnTo>
                    <a:lnTo>
                      <a:pt x="433031" y="1130300"/>
                    </a:lnTo>
                    <a:lnTo>
                      <a:pt x="412051" y="1117600"/>
                    </a:lnTo>
                    <a:lnTo>
                      <a:pt x="408978" y="1117600"/>
                    </a:lnTo>
                    <a:lnTo>
                      <a:pt x="411695" y="1130300"/>
                    </a:lnTo>
                    <a:lnTo>
                      <a:pt x="417893" y="1130300"/>
                    </a:lnTo>
                    <a:lnTo>
                      <a:pt x="424637" y="1143000"/>
                    </a:lnTo>
                    <a:lnTo>
                      <a:pt x="434784" y="1155700"/>
                    </a:lnTo>
                    <a:lnTo>
                      <a:pt x="447979" y="1155700"/>
                    </a:lnTo>
                    <a:lnTo>
                      <a:pt x="462305" y="1168400"/>
                    </a:lnTo>
                    <a:lnTo>
                      <a:pt x="475221" y="1180515"/>
                    </a:lnTo>
                    <a:lnTo>
                      <a:pt x="456793" y="1173010"/>
                    </a:lnTo>
                    <a:lnTo>
                      <a:pt x="456793" y="1186091"/>
                    </a:lnTo>
                    <a:lnTo>
                      <a:pt x="455333" y="1185303"/>
                    </a:lnTo>
                    <a:lnTo>
                      <a:pt x="454329" y="1181100"/>
                    </a:lnTo>
                    <a:lnTo>
                      <a:pt x="455244" y="1181100"/>
                    </a:lnTo>
                    <a:lnTo>
                      <a:pt x="456793" y="1186091"/>
                    </a:lnTo>
                    <a:lnTo>
                      <a:pt x="456793" y="1173010"/>
                    </a:lnTo>
                    <a:lnTo>
                      <a:pt x="445503" y="1168400"/>
                    </a:lnTo>
                    <a:lnTo>
                      <a:pt x="448449" y="1168400"/>
                    </a:lnTo>
                    <a:lnTo>
                      <a:pt x="428866" y="1155700"/>
                    </a:lnTo>
                    <a:lnTo>
                      <a:pt x="409295" y="1143000"/>
                    </a:lnTo>
                    <a:lnTo>
                      <a:pt x="411645" y="1143000"/>
                    </a:lnTo>
                    <a:lnTo>
                      <a:pt x="404710" y="1130300"/>
                    </a:lnTo>
                    <a:lnTo>
                      <a:pt x="395643" y="1130300"/>
                    </a:lnTo>
                    <a:lnTo>
                      <a:pt x="385787" y="1117600"/>
                    </a:lnTo>
                    <a:lnTo>
                      <a:pt x="370941" y="1117600"/>
                    </a:lnTo>
                    <a:lnTo>
                      <a:pt x="367880" y="1104900"/>
                    </a:lnTo>
                    <a:lnTo>
                      <a:pt x="363689" y="1104900"/>
                    </a:lnTo>
                    <a:lnTo>
                      <a:pt x="361480" y="1104900"/>
                    </a:lnTo>
                    <a:lnTo>
                      <a:pt x="352717" y="1092200"/>
                    </a:lnTo>
                    <a:lnTo>
                      <a:pt x="349631" y="1092200"/>
                    </a:lnTo>
                    <a:lnTo>
                      <a:pt x="352640" y="1079588"/>
                    </a:lnTo>
                    <a:lnTo>
                      <a:pt x="370433" y="1092200"/>
                    </a:lnTo>
                    <a:lnTo>
                      <a:pt x="373557" y="1092200"/>
                    </a:lnTo>
                    <a:lnTo>
                      <a:pt x="374357" y="1099019"/>
                    </a:lnTo>
                    <a:lnTo>
                      <a:pt x="373062" y="1098092"/>
                    </a:lnTo>
                    <a:lnTo>
                      <a:pt x="370090" y="1097076"/>
                    </a:lnTo>
                    <a:lnTo>
                      <a:pt x="367347" y="1092200"/>
                    </a:lnTo>
                    <a:lnTo>
                      <a:pt x="366560" y="1092200"/>
                    </a:lnTo>
                    <a:lnTo>
                      <a:pt x="369036" y="1096695"/>
                    </a:lnTo>
                    <a:lnTo>
                      <a:pt x="364109" y="1093724"/>
                    </a:lnTo>
                    <a:lnTo>
                      <a:pt x="369163" y="1096937"/>
                    </a:lnTo>
                    <a:lnTo>
                      <a:pt x="373570" y="1104900"/>
                    </a:lnTo>
                    <a:lnTo>
                      <a:pt x="374510" y="1104900"/>
                    </a:lnTo>
                    <a:lnTo>
                      <a:pt x="370573" y="1097940"/>
                    </a:lnTo>
                    <a:lnTo>
                      <a:pt x="374586" y="1100937"/>
                    </a:lnTo>
                    <a:lnTo>
                      <a:pt x="375056" y="1104900"/>
                    </a:lnTo>
                    <a:lnTo>
                      <a:pt x="379234" y="1104900"/>
                    </a:lnTo>
                    <a:lnTo>
                      <a:pt x="382435" y="1107719"/>
                    </a:lnTo>
                    <a:lnTo>
                      <a:pt x="379907" y="1104900"/>
                    </a:lnTo>
                    <a:lnTo>
                      <a:pt x="387896" y="1104900"/>
                    </a:lnTo>
                    <a:lnTo>
                      <a:pt x="393192" y="1117600"/>
                    </a:lnTo>
                    <a:lnTo>
                      <a:pt x="408419" y="1117600"/>
                    </a:lnTo>
                    <a:lnTo>
                      <a:pt x="402958" y="1104900"/>
                    </a:lnTo>
                    <a:lnTo>
                      <a:pt x="404533" y="1104900"/>
                    </a:lnTo>
                    <a:lnTo>
                      <a:pt x="401777" y="1096073"/>
                    </a:lnTo>
                    <a:lnTo>
                      <a:pt x="400443" y="1094676"/>
                    </a:lnTo>
                    <a:lnTo>
                      <a:pt x="402628" y="1104900"/>
                    </a:lnTo>
                    <a:lnTo>
                      <a:pt x="397903" y="1104900"/>
                    </a:lnTo>
                    <a:lnTo>
                      <a:pt x="383895" y="1092200"/>
                    </a:lnTo>
                    <a:lnTo>
                      <a:pt x="387921" y="1092200"/>
                    </a:lnTo>
                    <a:lnTo>
                      <a:pt x="379374" y="1079500"/>
                    </a:lnTo>
                    <a:lnTo>
                      <a:pt x="372033" y="1079500"/>
                    </a:lnTo>
                    <a:lnTo>
                      <a:pt x="362953" y="1066800"/>
                    </a:lnTo>
                    <a:lnTo>
                      <a:pt x="351612" y="1066800"/>
                    </a:lnTo>
                    <a:lnTo>
                      <a:pt x="339331" y="1054100"/>
                    </a:lnTo>
                    <a:lnTo>
                      <a:pt x="327482" y="1041400"/>
                    </a:lnTo>
                    <a:lnTo>
                      <a:pt x="322630" y="1041400"/>
                    </a:lnTo>
                    <a:lnTo>
                      <a:pt x="317842" y="1028700"/>
                    </a:lnTo>
                    <a:lnTo>
                      <a:pt x="313613" y="1028700"/>
                    </a:lnTo>
                    <a:lnTo>
                      <a:pt x="300240" y="1016000"/>
                    </a:lnTo>
                    <a:lnTo>
                      <a:pt x="298627" y="1016000"/>
                    </a:lnTo>
                    <a:lnTo>
                      <a:pt x="305574" y="1028700"/>
                    </a:lnTo>
                    <a:lnTo>
                      <a:pt x="300672" y="1028700"/>
                    </a:lnTo>
                    <a:lnTo>
                      <a:pt x="293090" y="1016000"/>
                    </a:lnTo>
                    <a:lnTo>
                      <a:pt x="277304" y="1016000"/>
                    </a:lnTo>
                    <a:lnTo>
                      <a:pt x="267220" y="1003300"/>
                    </a:lnTo>
                    <a:lnTo>
                      <a:pt x="263753" y="1000887"/>
                    </a:lnTo>
                    <a:lnTo>
                      <a:pt x="263753" y="1054100"/>
                    </a:lnTo>
                    <a:lnTo>
                      <a:pt x="263499" y="1054100"/>
                    </a:lnTo>
                    <a:lnTo>
                      <a:pt x="262153" y="1052283"/>
                    </a:lnTo>
                    <a:lnTo>
                      <a:pt x="263753" y="1054100"/>
                    </a:lnTo>
                    <a:lnTo>
                      <a:pt x="263753" y="1000887"/>
                    </a:lnTo>
                    <a:lnTo>
                      <a:pt x="260985" y="998943"/>
                    </a:lnTo>
                    <a:lnTo>
                      <a:pt x="260985" y="1041400"/>
                    </a:lnTo>
                    <a:lnTo>
                      <a:pt x="254101" y="1041400"/>
                    </a:lnTo>
                    <a:lnTo>
                      <a:pt x="252958" y="1041400"/>
                    </a:lnTo>
                    <a:lnTo>
                      <a:pt x="245376" y="1028700"/>
                    </a:lnTo>
                    <a:lnTo>
                      <a:pt x="247904" y="1028700"/>
                    </a:lnTo>
                    <a:lnTo>
                      <a:pt x="260985" y="1041400"/>
                    </a:lnTo>
                    <a:lnTo>
                      <a:pt x="260985" y="998943"/>
                    </a:lnTo>
                    <a:lnTo>
                      <a:pt x="249059" y="990600"/>
                    </a:lnTo>
                    <a:lnTo>
                      <a:pt x="258940" y="990600"/>
                    </a:lnTo>
                    <a:lnTo>
                      <a:pt x="249110" y="977900"/>
                    </a:lnTo>
                    <a:lnTo>
                      <a:pt x="241198" y="965200"/>
                    </a:lnTo>
                    <a:lnTo>
                      <a:pt x="231292" y="965200"/>
                    </a:lnTo>
                    <a:lnTo>
                      <a:pt x="227761" y="952500"/>
                    </a:lnTo>
                    <a:lnTo>
                      <a:pt x="224688" y="952500"/>
                    </a:lnTo>
                    <a:lnTo>
                      <a:pt x="224688" y="977900"/>
                    </a:lnTo>
                    <a:lnTo>
                      <a:pt x="222910" y="977900"/>
                    </a:lnTo>
                    <a:lnTo>
                      <a:pt x="216522" y="965200"/>
                    </a:lnTo>
                    <a:lnTo>
                      <a:pt x="221627" y="965200"/>
                    </a:lnTo>
                    <a:lnTo>
                      <a:pt x="224688" y="977900"/>
                    </a:lnTo>
                    <a:lnTo>
                      <a:pt x="224688" y="952500"/>
                    </a:lnTo>
                    <a:lnTo>
                      <a:pt x="211836" y="952500"/>
                    </a:lnTo>
                    <a:lnTo>
                      <a:pt x="207429" y="940904"/>
                    </a:lnTo>
                    <a:lnTo>
                      <a:pt x="207429" y="956805"/>
                    </a:lnTo>
                    <a:lnTo>
                      <a:pt x="202755" y="952500"/>
                    </a:lnTo>
                    <a:lnTo>
                      <a:pt x="205562" y="952500"/>
                    </a:lnTo>
                    <a:lnTo>
                      <a:pt x="207429" y="956805"/>
                    </a:lnTo>
                    <a:lnTo>
                      <a:pt x="207429" y="940904"/>
                    </a:lnTo>
                    <a:lnTo>
                      <a:pt x="207010" y="939800"/>
                    </a:lnTo>
                    <a:lnTo>
                      <a:pt x="202145" y="939800"/>
                    </a:lnTo>
                    <a:lnTo>
                      <a:pt x="197319" y="927100"/>
                    </a:lnTo>
                    <a:lnTo>
                      <a:pt x="194830" y="927100"/>
                    </a:lnTo>
                    <a:lnTo>
                      <a:pt x="191147" y="914400"/>
                    </a:lnTo>
                    <a:lnTo>
                      <a:pt x="190271" y="914400"/>
                    </a:lnTo>
                    <a:lnTo>
                      <a:pt x="190271" y="927100"/>
                    </a:lnTo>
                    <a:lnTo>
                      <a:pt x="189128" y="927100"/>
                    </a:lnTo>
                    <a:lnTo>
                      <a:pt x="185483" y="914844"/>
                    </a:lnTo>
                    <a:lnTo>
                      <a:pt x="190271" y="927100"/>
                    </a:lnTo>
                    <a:lnTo>
                      <a:pt x="190271" y="914400"/>
                    </a:lnTo>
                    <a:lnTo>
                      <a:pt x="185356" y="914400"/>
                    </a:lnTo>
                    <a:lnTo>
                      <a:pt x="181444" y="914400"/>
                    </a:lnTo>
                    <a:lnTo>
                      <a:pt x="174650" y="901700"/>
                    </a:lnTo>
                    <a:lnTo>
                      <a:pt x="171284" y="901700"/>
                    </a:lnTo>
                    <a:lnTo>
                      <a:pt x="175514" y="914400"/>
                    </a:lnTo>
                    <a:lnTo>
                      <a:pt x="168833" y="901700"/>
                    </a:lnTo>
                    <a:lnTo>
                      <a:pt x="164680" y="901700"/>
                    </a:lnTo>
                    <a:lnTo>
                      <a:pt x="161036" y="901700"/>
                    </a:lnTo>
                    <a:lnTo>
                      <a:pt x="163715" y="910424"/>
                    </a:lnTo>
                    <a:lnTo>
                      <a:pt x="167246" y="914400"/>
                    </a:lnTo>
                    <a:lnTo>
                      <a:pt x="169062" y="927100"/>
                    </a:lnTo>
                    <a:lnTo>
                      <a:pt x="180251" y="927100"/>
                    </a:lnTo>
                    <a:lnTo>
                      <a:pt x="184734" y="939800"/>
                    </a:lnTo>
                    <a:lnTo>
                      <a:pt x="191109" y="939800"/>
                    </a:lnTo>
                    <a:lnTo>
                      <a:pt x="197802" y="952500"/>
                    </a:lnTo>
                    <a:lnTo>
                      <a:pt x="193992" y="952500"/>
                    </a:lnTo>
                    <a:lnTo>
                      <a:pt x="180289" y="939800"/>
                    </a:lnTo>
                    <a:lnTo>
                      <a:pt x="173253" y="932713"/>
                    </a:lnTo>
                    <a:lnTo>
                      <a:pt x="173253" y="960869"/>
                    </a:lnTo>
                    <a:lnTo>
                      <a:pt x="166204" y="952500"/>
                    </a:lnTo>
                    <a:lnTo>
                      <a:pt x="167487" y="952500"/>
                    </a:lnTo>
                    <a:lnTo>
                      <a:pt x="168554" y="952500"/>
                    </a:lnTo>
                    <a:lnTo>
                      <a:pt x="173253" y="960869"/>
                    </a:lnTo>
                    <a:lnTo>
                      <a:pt x="173253" y="932713"/>
                    </a:lnTo>
                    <a:lnTo>
                      <a:pt x="167690" y="927100"/>
                    </a:lnTo>
                    <a:lnTo>
                      <a:pt x="156959" y="914400"/>
                    </a:lnTo>
                    <a:lnTo>
                      <a:pt x="148831" y="901700"/>
                    </a:lnTo>
                    <a:lnTo>
                      <a:pt x="153758" y="914400"/>
                    </a:lnTo>
                    <a:lnTo>
                      <a:pt x="148577" y="901700"/>
                    </a:lnTo>
                    <a:lnTo>
                      <a:pt x="143865" y="901700"/>
                    </a:lnTo>
                    <a:lnTo>
                      <a:pt x="139496" y="889000"/>
                    </a:lnTo>
                    <a:lnTo>
                      <a:pt x="135369" y="889000"/>
                    </a:lnTo>
                    <a:lnTo>
                      <a:pt x="127012" y="876300"/>
                    </a:lnTo>
                    <a:lnTo>
                      <a:pt x="122669" y="876300"/>
                    </a:lnTo>
                    <a:lnTo>
                      <a:pt x="118516" y="864933"/>
                    </a:lnTo>
                    <a:lnTo>
                      <a:pt x="118516" y="901700"/>
                    </a:lnTo>
                    <a:lnTo>
                      <a:pt x="114427" y="889000"/>
                    </a:lnTo>
                    <a:lnTo>
                      <a:pt x="116420" y="889000"/>
                    </a:lnTo>
                    <a:lnTo>
                      <a:pt x="118516" y="901700"/>
                    </a:lnTo>
                    <a:lnTo>
                      <a:pt x="118516" y="864933"/>
                    </a:lnTo>
                    <a:lnTo>
                      <a:pt x="118033" y="863600"/>
                    </a:lnTo>
                    <a:lnTo>
                      <a:pt x="113677" y="863600"/>
                    </a:lnTo>
                    <a:lnTo>
                      <a:pt x="109385" y="850900"/>
                    </a:lnTo>
                    <a:lnTo>
                      <a:pt x="105410" y="850900"/>
                    </a:lnTo>
                    <a:lnTo>
                      <a:pt x="101688" y="838200"/>
                    </a:lnTo>
                    <a:lnTo>
                      <a:pt x="97155" y="838200"/>
                    </a:lnTo>
                    <a:lnTo>
                      <a:pt x="96316" y="838200"/>
                    </a:lnTo>
                    <a:lnTo>
                      <a:pt x="92519" y="825500"/>
                    </a:lnTo>
                    <a:lnTo>
                      <a:pt x="91300" y="825500"/>
                    </a:lnTo>
                    <a:lnTo>
                      <a:pt x="83616" y="812800"/>
                    </a:lnTo>
                    <a:lnTo>
                      <a:pt x="83197" y="812800"/>
                    </a:lnTo>
                    <a:lnTo>
                      <a:pt x="84455" y="815835"/>
                    </a:lnTo>
                    <a:lnTo>
                      <a:pt x="83947" y="815543"/>
                    </a:lnTo>
                    <a:lnTo>
                      <a:pt x="84201" y="815962"/>
                    </a:lnTo>
                    <a:lnTo>
                      <a:pt x="84556" y="816063"/>
                    </a:lnTo>
                    <a:lnTo>
                      <a:pt x="88506" y="825500"/>
                    </a:lnTo>
                    <a:lnTo>
                      <a:pt x="88747" y="825500"/>
                    </a:lnTo>
                    <a:lnTo>
                      <a:pt x="91109" y="833742"/>
                    </a:lnTo>
                    <a:lnTo>
                      <a:pt x="92684" y="838200"/>
                    </a:lnTo>
                    <a:lnTo>
                      <a:pt x="92379" y="838200"/>
                    </a:lnTo>
                    <a:lnTo>
                      <a:pt x="91109" y="833742"/>
                    </a:lnTo>
                    <a:lnTo>
                      <a:pt x="88188" y="825500"/>
                    </a:lnTo>
                    <a:lnTo>
                      <a:pt x="81356" y="825500"/>
                    </a:lnTo>
                    <a:lnTo>
                      <a:pt x="75857" y="812800"/>
                    </a:lnTo>
                    <a:lnTo>
                      <a:pt x="73609" y="812800"/>
                    </a:lnTo>
                    <a:lnTo>
                      <a:pt x="80822" y="825500"/>
                    </a:lnTo>
                    <a:lnTo>
                      <a:pt x="85204" y="838200"/>
                    </a:lnTo>
                    <a:lnTo>
                      <a:pt x="87503" y="838200"/>
                    </a:lnTo>
                    <a:lnTo>
                      <a:pt x="88455" y="850900"/>
                    </a:lnTo>
                    <a:lnTo>
                      <a:pt x="92964" y="863600"/>
                    </a:lnTo>
                    <a:lnTo>
                      <a:pt x="97447" y="863600"/>
                    </a:lnTo>
                    <a:lnTo>
                      <a:pt x="103505" y="876300"/>
                    </a:lnTo>
                    <a:lnTo>
                      <a:pt x="107061" y="876300"/>
                    </a:lnTo>
                    <a:lnTo>
                      <a:pt x="107505" y="877023"/>
                    </a:lnTo>
                    <a:lnTo>
                      <a:pt x="108394" y="878408"/>
                    </a:lnTo>
                    <a:lnTo>
                      <a:pt x="107188" y="876300"/>
                    </a:lnTo>
                    <a:lnTo>
                      <a:pt x="110299" y="876300"/>
                    </a:lnTo>
                    <a:lnTo>
                      <a:pt x="112293" y="889000"/>
                    </a:lnTo>
                    <a:lnTo>
                      <a:pt x="113118" y="889000"/>
                    </a:lnTo>
                    <a:lnTo>
                      <a:pt x="118465" y="901700"/>
                    </a:lnTo>
                    <a:lnTo>
                      <a:pt x="129349" y="914400"/>
                    </a:lnTo>
                    <a:lnTo>
                      <a:pt x="136271" y="927100"/>
                    </a:lnTo>
                    <a:lnTo>
                      <a:pt x="139801" y="936104"/>
                    </a:lnTo>
                    <a:lnTo>
                      <a:pt x="136359" y="927100"/>
                    </a:lnTo>
                    <a:lnTo>
                      <a:pt x="131292" y="914400"/>
                    </a:lnTo>
                    <a:lnTo>
                      <a:pt x="136461" y="927100"/>
                    </a:lnTo>
                    <a:lnTo>
                      <a:pt x="145300" y="927100"/>
                    </a:lnTo>
                    <a:lnTo>
                      <a:pt x="150063" y="939800"/>
                    </a:lnTo>
                    <a:lnTo>
                      <a:pt x="159524" y="939800"/>
                    </a:lnTo>
                    <a:lnTo>
                      <a:pt x="165315" y="952500"/>
                    </a:lnTo>
                    <a:lnTo>
                      <a:pt x="162394" y="952500"/>
                    </a:lnTo>
                    <a:lnTo>
                      <a:pt x="162623" y="953262"/>
                    </a:lnTo>
                    <a:lnTo>
                      <a:pt x="162128" y="952500"/>
                    </a:lnTo>
                    <a:lnTo>
                      <a:pt x="158877" y="952500"/>
                    </a:lnTo>
                    <a:lnTo>
                      <a:pt x="147993" y="939800"/>
                    </a:lnTo>
                    <a:lnTo>
                      <a:pt x="144030" y="939800"/>
                    </a:lnTo>
                    <a:lnTo>
                      <a:pt x="147243" y="952500"/>
                    </a:lnTo>
                    <a:lnTo>
                      <a:pt x="151345" y="952500"/>
                    </a:lnTo>
                    <a:lnTo>
                      <a:pt x="158381" y="965200"/>
                    </a:lnTo>
                    <a:lnTo>
                      <a:pt x="181127" y="965200"/>
                    </a:lnTo>
                    <a:lnTo>
                      <a:pt x="187782" y="977900"/>
                    </a:lnTo>
                    <a:lnTo>
                      <a:pt x="195199" y="977900"/>
                    </a:lnTo>
                    <a:lnTo>
                      <a:pt x="201371" y="990600"/>
                    </a:lnTo>
                    <a:lnTo>
                      <a:pt x="203454" y="990600"/>
                    </a:lnTo>
                    <a:lnTo>
                      <a:pt x="213575" y="1003300"/>
                    </a:lnTo>
                    <a:lnTo>
                      <a:pt x="223608" y="1016000"/>
                    </a:lnTo>
                    <a:lnTo>
                      <a:pt x="236994" y="1028700"/>
                    </a:lnTo>
                    <a:lnTo>
                      <a:pt x="242417" y="1028700"/>
                    </a:lnTo>
                    <a:lnTo>
                      <a:pt x="252590" y="1041400"/>
                    </a:lnTo>
                    <a:lnTo>
                      <a:pt x="253212" y="1042111"/>
                    </a:lnTo>
                    <a:lnTo>
                      <a:pt x="257543" y="1054100"/>
                    </a:lnTo>
                    <a:lnTo>
                      <a:pt x="263309" y="1054100"/>
                    </a:lnTo>
                    <a:lnTo>
                      <a:pt x="270967" y="1066800"/>
                    </a:lnTo>
                    <a:lnTo>
                      <a:pt x="276123" y="1066800"/>
                    </a:lnTo>
                    <a:lnTo>
                      <a:pt x="270954" y="1054100"/>
                    </a:lnTo>
                    <a:lnTo>
                      <a:pt x="277050" y="1054100"/>
                    </a:lnTo>
                    <a:lnTo>
                      <a:pt x="280162" y="1066800"/>
                    </a:lnTo>
                    <a:lnTo>
                      <a:pt x="277939" y="1066800"/>
                    </a:lnTo>
                    <a:lnTo>
                      <a:pt x="293128" y="1079500"/>
                    </a:lnTo>
                    <a:lnTo>
                      <a:pt x="302679" y="1092200"/>
                    </a:lnTo>
                    <a:lnTo>
                      <a:pt x="310769" y="1104900"/>
                    </a:lnTo>
                    <a:lnTo>
                      <a:pt x="321551" y="1104900"/>
                    </a:lnTo>
                    <a:lnTo>
                      <a:pt x="328803" y="1117600"/>
                    </a:lnTo>
                    <a:lnTo>
                      <a:pt x="337502" y="1117600"/>
                    </a:lnTo>
                    <a:lnTo>
                      <a:pt x="347370" y="1130300"/>
                    </a:lnTo>
                    <a:lnTo>
                      <a:pt x="358076" y="1130300"/>
                    </a:lnTo>
                    <a:lnTo>
                      <a:pt x="369163" y="1143000"/>
                    </a:lnTo>
                    <a:lnTo>
                      <a:pt x="380415" y="1143000"/>
                    </a:lnTo>
                    <a:lnTo>
                      <a:pt x="391452" y="1155700"/>
                    </a:lnTo>
                    <a:lnTo>
                      <a:pt x="400608" y="1166837"/>
                    </a:lnTo>
                    <a:lnTo>
                      <a:pt x="400977" y="1168400"/>
                    </a:lnTo>
                    <a:lnTo>
                      <a:pt x="401891" y="1168400"/>
                    </a:lnTo>
                    <a:lnTo>
                      <a:pt x="417525" y="1168400"/>
                    </a:lnTo>
                    <a:lnTo>
                      <a:pt x="423697" y="1181100"/>
                    </a:lnTo>
                    <a:lnTo>
                      <a:pt x="435559" y="1181100"/>
                    </a:lnTo>
                    <a:lnTo>
                      <a:pt x="419442" y="1168400"/>
                    </a:lnTo>
                    <a:lnTo>
                      <a:pt x="429717" y="1168400"/>
                    </a:lnTo>
                    <a:lnTo>
                      <a:pt x="439496" y="1181100"/>
                    </a:lnTo>
                    <a:lnTo>
                      <a:pt x="448741" y="1181100"/>
                    </a:lnTo>
                    <a:lnTo>
                      <a:pt x="457390" y="1193800"/>
                    </a:lnTo>
                    <a:lnTo>
                      <a:pt x="455561" y="1186256"/>
                    </a:lnTo>
                    <a:lnTo>
                      <a:pt x="457200" y="1187399"/>
                    </a:lnTo>
                    <a:lnTo>
                      <a:pt x="459206" y="1193800"/>
                    </a:lnTo>
                    <a:lnTo>
                      <a:pt x="467550" y="1193800"/>
                    </a:lnTo>
                    <a:lnTo>
                      <a:pt x="470230" y="1195336"/>
                    </a:lnTo>
                    <a:lnTo>
                      <a:pt x="478802" y="1199464"/>
                    </a:lnTo>
                    <a:lnTo>
                      <a:pt x="484771" y="1202118"/>
                    </a:lnTo>
                    <a:lnTo>
                      <a:pt x="487172" y="1206500"/>
                    </a:lnTo>
                    <a:lnTo>
                      <a:pt x="494690" y="1206500"/>
                    </a:lnTo>
                    <a:lnTo>
                      <a:pt x="502361" y="1210144"/>
                    </a:lnTo>
                    <a:lnTo>
                      <a:pt x="508292" y="1213383"/>
                    </a:lnTo>
                    <a:lnTo>
                      <a:pt x="512978" y="1219200"/>
                    </a:lnTo>
                    <a:lnTo>
                      <a:pt x="517753" y="1219200"/>
                    </a:lnTo>
                    <a:lnTo>
                      <a:pt x="519607" y="1220381"/>
                    </a:lnTo>
                    <a:lnTo>
                      <a:pt x="518414" y="1219200"/>
                    </a:lnTo>
                    <a:lnTo>
                      <a:pt x="521931" y="1219200"/>
                    </a:lnTo>
                    <a:lnTo>
                      <a:pt x="528434" y="1231900"/>
                    </a:lnTo>
                    <a:lnTo>
                      <a:pt x="514400" y="1231900"/>
                    </a:lnTo>
                    <a:lnTo>
                      <a:pt x="521500" y="1244600"/>
                    </a:lnTo>
                    <a:lnTo>
                      <a:pt x="534949" y="1244600"/>
                    </a:lnTo>
                    <a:lnTo>
                      <a:pt x="542848" y="1257300"/>
                    </a:lnTo>
                    <a:lnTo>
                      <a:pt x="555929" y="1257300"/>
                    </a:lnTo>
                    <a:lnTo>
                      <a:pt x="548424" y="1244600"/>
                    </a:lnTo>
                    <a:lnTo>
                      <a:pt x="557987" y="1257300"/>
                    </a:lnTo>
                    <a:lnTo>
                      <a:pt x="559473" y="1257300"/>
                    </a:lnTo>
                    <a:lnTo>
                      <a:pt x="550329" y="1244600"/>
                    </a:lnTo>
                    <a:lnTo>
                      <a:pt x="553466" y="1244600"/>
                    </a:lnTo>
                    <a:lnTo>
                      <a:pt x="563791" y="1257300"/>
                    </a:lnTo>
                    <a:lnTo>
                      <a:pt x="559803" y="1257300"/>
                    </a:lnTo>
                    <a:lnTo>
                      <a:pt x="571271" y="1270000"/>
                    </a:lnTo>
                    <a:lnTo>
                      <a:pt x="580974" y="1270000"/>
                    </a:lnTo>
                    <a:lnTo>
                      <a:pt x="581317" y="1270000"/>
                    </a:lnTo>
                    <a:lnTo>
                      <a:pt x="581812" y="1270000"/>
                    </a:lnTo>
                    <a:lnTo>
                      <a:pt x="583463" y="1257300"/>
                    </a:lnTo>
                    <a:lnTo>
                      <a:pt x="593674" y="1270000"/>
                    </a:lnTo>
                    <a:lnTo>
                      <a:pt x="600786" y="1270000"/>
                    </a:lnTo>
                    <a:lnTo>
                      <a:pt x="601903" y="1272133"/>
                    </a:lnTo>
                    <a:lnTo>
                      <a:pt x="607542" y="1282700"/>
                    </a:lnTo>
                    <a:lnTo>
                      <a:pt x="602195" y="1272184"/>
                    </a:lnTo>
                    <a:lnTo>
                      <a:pt x="601091" y="1270000"/>
                    </a:lnTo>
                    <a:lnTo>
                      <a:pt x="606221" y="1270000"/>
                    </a:lnTo>
                    <a:lnTo>
                      <a:pt x="623785" y="1282700"/>
                    </a:lnTo>
                    <a:lnTo>
                      <a:pt x="627303" y="1282700"/>
                    </a:lnTo>
                    <a:lnTo>
                      <a:pt x="640600" y="1282700"/>
                    </a:lnTo>
                    <a:lnTo>
                      <a:pt x="645287" y="1295400"/>
                    </a:lnTo>
                    <a:lnTo>
                      <a:pt x="647382" y="1295400"/>
                    </a:lnTo>
                    <a:lnTo>
                      <a:pt x="658520" y="1308100"/>
                    </a:lnTo>
                    <a:lnTo>
                      <a:pt x="666115" y="1308100"/>
                    </a:lnTo>
                    <a:lnTo>
                      <a:pt x="678421" y="1320800"/>
                    </a:lnTo>
                    <a:lnTo>
                      <a:pt x="690943" y="1320800"/>
                    </a:lnTo>
                    <a:lnTo>
                      <a:pt x="703351" y="1333500"/>
                    </a:lnTo>
                    <a:lnTo>
                      <a:pt x="729767" y="1333500"/>
                    </a:lnTo>
                    <a:lnTo>
                      <a:pt x="740143" y="1346200"/>
                    </a:lnTo>
                    <a:lnTo>
                      <a:pt x="745832" y="1346200"/>
                    </a:lnTo>
                    <a:lnTo>
                      <a:pt x="739584" y="1333500"/>
                    </a:lnTo>
                    <a:lnTo>
                      <a:pt x="752690" y="1333500"/>
                    </a:lnTo>
                    <a:lnTo>
                      <a:pt x="762012" y="1346200"/>
                    </a:lnTo>
                    <a:lnTo>
                      <a:pt x="764857" y="1346200"/>
                    </a:lnTo>
                    <a:lnTo>
                      <a:pt x="791057" y="1357769"/>
                    </a:lnTo>
                    <a:lnTo>
                      <a:pt x="780326" y="1346200"/>
                    </a:lnTo>
                    <a:lnTo>
                      <a:pt x="781126" y="1346200"/>
                    </a:lnTo>
                    <a:lnTo>
                      <a:pt x="802386" y="1358900"/>
                    </a:lnTo>
                    <a:lnTo>
                      <a:pt x="801446" y="1358900"/>
                    </a:lnTo>
                    <a:lnTo>
                      <a:pt x="804811" y="1359916"/>
                    </a:lnTo>
                    <a:lnTo>
                      <a:pt x="822083" y="1371600"/>
                    </a:lnTo>
                    <a:lnTo>
                      <a:pt x="831621" y="1371600"/>
                    </a:lnTo>
                    <a:lnTo>
                      <a:pt x="818210" y="1363980"/>
                    </a:lnTo>
                    <a:lnTo>
                      <a:pt x="843368" y="1371600"/>
                    </a:lnTo>
                    <a:lnTo>
                      <a:pt x="845578" y="1371600"/>
                    </a:lnTo>
                    <a:lnTo>
                      <a:pt x="860564" y="1384300"/>
                    </a:lnTo>
                    <a:lnTo>
                      <a:pt x="866330" y="1384300"/>
                    </a:lnTo>
                    <a:lnTo>
                      <a:pt x="864476" y="1371600"/>
                    </a:lnTo>
                    <a:lnTo>
                      <a:pt x="874864" y="1371600"/>
                    </a:lnTo>
                    <a:lnTo>
                      <a:pt x="880529" y="1384300"/>
                    </a:lnTo>
                    <a:lnTo>
                      <a:pt x="884682" y="1384300"/>
                    </a:lnTo>
                    <a:lnTo>
                      <a:pt x="885037" y="1371600"/>
                    </a:lnTo>
                    <a:lnTo>
                      <a:pt x="880656" y="1371600"/>
                    </a:lnTo>
                    <a:lnTo>
                      <a:pt x="879246" y="1358900"/>
                    </a:lnTo>
                    <a:lnTo>
                      <a:pt x="881214" y="1358900"/>
                    </a:lnTo>
                    <a:lnTo>
                      <a:pt x="881570" y="1346200"/>
                    </a:lnTo>
                    <a:lnTo>
                      <a:pt x="887844" y="1346200"/>
                    </a:lnTo>
                    <a:lnTo>
                      <a:pt x="885634" y="1371600"/>
                    </a:lnTo>
                    <a:lnTo>
                      <a:pt x="885037" y="1371600"/>
                    </a:lnTo>
                    <a:lnTo>
                      <a:pt x="885482" y="1384300"/>
                    </a:lnTo>
                    <a:lnTo>
                      <a:pt x="888123" y="1371600"/>
                    </a:lnTo>
                    <a:lnTo>
                      <a:pt x="891298" y="1358900"/>
                    </a:lnTo>
                    <a:lnTo>
                      <a:pt x="893749" y="1358900"/>
                    </a:lnTo>
                    <a:lnTo>
                      <a:pt x="892822" y="1371600"/>
                    </a:lnTo>
                    <a:lnTo>
                      <a:pt x="892289" y="1371600"/>
                    </a:lnTo>
                    <a:lnTo>
                      <a:pt x="891514" y="1383030"/>
                    </a:lnTo>
                    <a:lnTo>
                      <a:pt x="894372" y="1371600"/>
                    </a:lnTo>
                    <a:lnTo>
                      <a:pt x="897242" y="1358900"/>
                    </a:lnTo>
                    <a:lnTo>
                      <a:pt x="900099" y="1346200"/>
                    </a:lnTo>
                    <a:lnTo>
                      <a:pt x="898601" y="1333500"/>
                    </a:lnTo>
                    <a:lnTo>
                      <a:pt x="898042" y="1333500"/>
                    </a:lnTo>
                    <a:lnTo>
                      <a:pt x="896975" y="1308100"/>
                    </a:lnTo>
                    <a:lnTo>
                      <a:pt x="896467" y="1308100"/>
                    </a:lnTo>
                    <a:lnTo>
                      <a:pt x="894410" y="1295400"/>
                    </a:lnTo>
                    <a:lnTo>
                      <a:pt x="898474" y="1270000"/>
                    </a:lnTo>
                    <a:lnTo>
                      <a:pt x="900480" y="1270000"/>
                    </a:lnTo>
                    <a:lnTo>
                      <a:pt x="902309" y="1257300"/>
                    </a:lnTo>
                    <a:lnTo>
                      <a:pt x="904265" y="1244600"/>
                    </a:lnTo>
                    <a:lnTo>
                      <a:pt x="906132" y="1231900"/>
                    </a:lnTo>
                    <a:lnTo>
                      <a:pt x="907935" y="1219200"/>
                    </a:lnTo>
                    <a:lnTo>
                      <a:pt x="909688" y="1206500"/>
                    </a:lnTo>
                    <a:lnTo>
                      <a:pt x="906564" y="1206500"/>
                    </a:lnTo>
                    <a:lnTo>
                      <a:pt x="908202" y="1193800"/>
                    </a:lnTo>
                    <a:lnTo>
                      <a:pt x="909421" y="1181100"/>
                    </a:lnTo>
                    <a:lnTo>
                      <a:pt x="912291" y="1181100"/>
                    </a:lnTo>
                    <a:lnTo>
                      <a:pt x="911250" y="1168400"/>
                    </a:lnTo>
                    <a:lnTo>
                      <a:pt x="910463" y="1155700"/>
                    </a:lnTo>
                    <a:lnTo>
                      <a:pt x="909396" y="1143000"/>
                    </a:lnTo>
                    <a:lnTo>
                      <a:pt x="907605" y="1143000"/>
                    </a:lnTo>
                    <a:lnTo>
                      <a:pt x="910336" y="1130300"/>
                    </a:lnTo>
                    <a:lnTo>
                      <a:pt x="912888" y="1117600"/>
                    </a:lnTo>
                    <a:lnTo>
                      <a:pt x="915047" y="1104900"/>
                    </a:lnTo>
                    <a:lnTo>
                      <a:pt x="915822" y="1092200"/>
                    </a:lnTo>
                    <a:lnTo>
                      <a:pt x="916584" y="1079500"/>
                    </a:lnTo>
                    <a:lnTo>
                      <a:pt x="912393" y="1079500"/>
                    </a:lnTo>
                    <a:lnTo>
                      <a:pt x="913498" y="1066800"/>
                    </a:lnTo>
                    <a:lnTo>
                      <a:pt x="914120" y="1066800"/>
                    </a:lnTo>
                    <a:lnTo>
                      <a:pt x="914361" y="1054100"/>
                    </a:lnTo>
                    <a:lnTo>
                      <a:pt x="915466" y="1054100"/>
                    </a:lnTo>
                    <a:lnTo>
                      <a:pt x="917028" y="1066152"/>
                    </a:lnTo>
                    <a:lnTo>
                      <a:pt x="917435" y="1054100"/>
                    </a:lnTo>
                    <a:lnTo>
                      <a:pt x="917841" y="1054100"/>
                    </a:lnTo>
                    <a:lnTo>
                      <a:pt x="918171" y="1041400"/>
                    </a:lnTo>
                    <a:lnTo>
                      <a:pt x="918413" y="1028700"/>
                    </a:lnTo>
                    <a:lnTo>
                      <a:pt x="919708" y="1028700"/>
                    </a:lnTo>
                    <a:lnTo>
                      <a:pt x="917651" y="1003300"/>
                    </a:lnTo>
                    <a:lnTo>
                      <a:pt x="918019" y="1016000"/>
                    </a:lnTo>
                    <a:lnTo>
                      <a:pt x="917765" y="1028700"/>
                    </a:lnTo>
                    <a:lnTo>
                      <a:pt x="915136" y="1028700"/>
                    </a:lnTo>
                    <a:lnTo>
                      <a:pt x="914196" y="1016000"/>
                    </a:lnTo>
                    <a:lnTo>
                      <a:pt x="914082" y="1003300"/>
                    </a:lnTo>
                    <a:lnTo>
                      <a:pt x="913612" y="990600"/>
                    </a:lnTo>
                    <a:lnTo>
                      <a:pt x="911580" y="977900"/>
                    </a:lnTo>
                    <a:lnTo>
                      <a:pt x="920013" y="977900"/>
                    </a:lnTo>
                    <a:lnTo>
                      <a:pt x="922274" y="990600"/>
                    </a:lnTo>
                    <a:lnTo>
                      <a:pt x="924318" y="990600"/>
                    </a:lnTo>
                    <a:lnTo>
                      <a:pt x="925931" y="1003300"/>
                    </a:lnTo>
                    <a:lnTo>
                      <a:pt x="926934" y="1016000"/>
                    </a:lnTo>
                    <a:lnTo>
                      <a:pt x="927315" y="990600"/>
                    </a:lnTo>
                    <a:lnTo>
                      <a:pt x="926985" y="977900"/>
                    </a:lnTo>
                    <a:lnTo>
                      <a:pt x="926452" y="965200"/>
                    </a:lnTo>
                    <a:lnTo>
                      <a:pt x="926172" y="952500"/>
                    </a:lnTo>
                    <a:lnTo>
                      <a:pt x="928077" y="952500"/>
                    </a:lnTo>
                    <a:lnTo>
                      <a:pt x="929589" y="965200"/>
                    </a:lnTo>
                    <a:lnTo>
                      <a:pt x="930884" y="965200"/>
                    </a:lnTo>
                    <a:lnTo>
                      <a:pt x="932116" y="977900"/>
                    </a:lnTo>
                    <a:lnTo>
                      <a:pt x="931976" y="990600"/>
                    </a:lnTo>
                    <a:lnTo>
                      <a:pt x="931799" y="1003300"/>
                    </a:lnTo>
                    <a:lnTo>
                      <a:pt x="930617" y="1003300"/>
                    </a:lnTo>
                    <a:lnTo>
                      <a:pt x="931138" y="1016000"/>
                    </a:lnTo>
                    <a:lnTo>
                      <a:pt x="931354" y="1028700"/>
                    </a:lnTo>
                    <a:lnTo>
                      <a:pt x="931697" y="1028700"/>
                    </a:lnTo>
                    <a:lnTo>
                      <a:pt x="933094" y="1041400"/>
                    </a:lnTo>
                    <a:lnTo>
                      <a:pt x="932154" y="1054100"/>
                    </a:lnTo>
                    <a:lnTo>
                      <a:pt x="931468" y="1041400"/>
                    </a:lnTo>
                    <a:lnTo>
                      <a:pt x="930465" y="1041400"/>
                    </a:lnTo>
                    <a:lnTo>
                      <a:pt x="929703" y="1028700"/>
                    </a:lnTo>
                    <a:lnTo>
                      <a:pt x="928166" y="1028700"/>
                    </a:lnTo>
                    <a:lnTo>
                      <a:pt x="926261" y="1016000"/>
                    </a:lnTo>
                    <a:lnTo>
                      <a:pt x="924382" y="1016000"/>
                    </a:lnTo>
                    <a:lnTo>
                      <a:pt x="924648" y="1028700"/>
                    </a:lnTo>
                    <a:lnTo>
                      <a:pt x="926071" y="1041400"/>
                    </a:lnTo>
                    <a:lnTo>
                      <a:pt x="927849" y="1041400"/>
                    </a:lnTo>
                    <a:lnTo>
                      <a:pt x="929157" y="1054100"/>
                    </a:lnTo>
                    <a:lnTo>
                      <a:pt x="926579" y="1066152"/>
                    </a:lnTo>
                    <a:lnTo>
                      <a:pt x="926553" y="1079500"/>
                    </a:lnTo>
                    <a:lnTo>
                      <a:pt x="928077" y="1066800"/>
                    </a:lnTo>
                    <a:lnTo>
                      <a:pt x="928852" y="1066800"/>
                    </a:lnTo>
                    <a:lnTo>
                      <a:pt x="928751" y="1079500"/>
                    </a:lnTo>
                    <a:lnTo>
                      <a:pt x="928560" y="1079500"/>
                    </a:lnTo>
                    <a:lnTo>
                      <a:pt x="929563" y="1092200"/>
                    </a:lnTo>
                    <a:lnTo>
                      <a:pt x="928065" y="1092200"/>
                    </a:lnTo>
                    <a:lnTo>
                      <a:pt x="926960" y="1104900"/>
                    </a:lnTo>
                    <a:lnTo>
                      <a:pt x="925398" y="1117600"/>
                    </a:lnTo>
                    <a:lnTo>
                      <a:pt x="922502" y="1130300"/>
                    </a:lnTo>
                    <a:lnTo>
                      <a:pt x="925626" y="1130300"/>
                    </a:lnTo>
                    <a:lnTo>
                      <a:pt x="926604" y="1143000"/>
                    </a:lnTo>
                    <a:lnTo>
                      <a:pt x="927049" y="1143000"/>
                    </a:lnTo>
                    <a:lnTo>
                      <a:pt x="932954" y="1117600"/>
                    </a:lnTo>
                    <a:lnTo>
                      <a:pt x="933678" y="1092200"/>
                    </a:lnTo>
                    <a:lnTo>
                      <a:pt x="934491" y="1066800"/>
                    </a:lnTo>
                    <a:lnTo>
                      <a:pt x="934631" y="1054100"/>
                    </a:lnTo>
                    <a:lnTo>
                      <a:pt x="934758" y="1041400"/>
                    </a:lnTo>
                    <a:lnTo>
                      <a:pt x="933843" y="1016000"/>
                    </a:lnTo>
                    <a:lnTo>
                      <a:pt x="935469" y="1016000"/>
                    </a:lnTo>
                    <a:lnTo>
                      <a:pt x="936282" y="990600"/>
                    </a:lnTo>
                    <a:close/>
                  </a:path>
                </a:pathLst>
              </a:custGeom>
              <a:solidFill>
                <a:srgbClr val="1CADEB"/>
              </a:solidFill>
            </p:spPr>
            <p:txBody>
              <a:bodyPr wrap="square" lIns="0" tIns="0" rIns="0" bIns="0" rtlCol="0"/>
              <a:lstStyle/>
              <a:p>
                <a:endParaRPr/>
              </a:p>
            </p:txBody>
          </p:sp>
          <p:sp>
            <p:nvSpPr>
              <p:cNvPr id="117" name="object 103"/>
              <p:cNvSpPr/>
              <p:nvPr/>
            </p:nvSpPr>
            <p:spPr>
              <a:xfrm>
                <a:off x="3198799" y="832020"/>
                <a:ext cx="2802890" cy="1634489"/>
              </a:xfrm>
              <a:custGeom>
                <a:avLst/>
                <a:gdLst/>
                <a:ahLst/>
                <a:cxnLst/>
                <a:rect l="l" t="t" r="r" b="b"/>
                <a:pathLst>
                  <a:path w="2802890" h="1634489">
                    <a:moveTo>
                      <a:pt x="2794" y="412546"/>
                    </a:moveTo>
                    <a:lnTo>
                      <a:pt x="0" y="420154"/>
                    </a:lnTo>
                    <a:lnTo>
                      <a:pt x="1879" y="416166"/>
                    </a:lnTo>
                    <a:lnTo>
                      <a:pt x="2794" y="412546"/>
                    </a:lnTo>
                    <a:close/>
                  </a:path>
                  <a:path w="2802890" h="1634489">
                    <a:moveTo>
                      <a:pt x="23952" y="538175"/>
                    </a:moveTo>
                    <a:lnTo>
                      <a:pt x="23837" y="537413"/>
                    </a:lnTo>
                    <a:lnTo>
                      <a:pt x="23634" y="536867"/>
                    </a:lnTo>
                    <a:lnTo>
                      <a:pt x="23787" y="537400"/>
                    </a:lnTo>
                    <a:lnTo>
                      <a:pt x="23952" y="538175"/>
                    </a:lnTo>
                    <a:close/>
                  </a:path>
                  <a:path w="2802890" h="1634489">
                    <a:moveTo>
                      <a:pt x="24599" y="574916"/>
                    </a:moveTo>
                    <a:lnTo>
                      <a:pt x="24472" y="565759"/>
                    </a:lnTo>
                    <a:lnTo>
                      <a:pt x="24523" y="555002"/>
                    </a:lnTo>
                    <a:lnTo>
                      <a:pt x="24460" y="545007"/>
                    </a:lnTo>
                    <a:lnTo>
                      <a:pt x="23952" y="538175"/>
                    </a:lnTo>
                    <a:lnTo>
                      <a:pt x="24003" y="543775"/>
                    </a:lnTo>
                    <a:lnTo>
                      <a:pt x="23583" y="551383"/>
                    </a:lnTo>
                    <a:lnTo>
                      <a:pt x="23380" y="559104"/>
                    </a:lnTo>
                    <a:lnTo>
                      <a:pt x="24079" y="564984"/>
                    </a:lnTo>
                    <a:lnTo>
                      <a:pt x="23545" y="564261"/>
                    </a:lnTo>
                    <a:lnTo>
                      <a:pt x="24599" y="574916"/>
                    </a:lnTo>
                    <a:close/>
                  </a:path>
                  <a:path w="2802890" h="1634489">
                    <a:moveTo>
                      <a:pt x="109270" y="185229"/>
                    </a:moveTo>
                    <a:lnTo>
                      <a:pt x="109245" y="184734"/>
                    </a:lnTo>
                    <a:lnTo>
                      <a:pt x="108851" y="185483"/>
                    </a:lnTo>
                    <a:lnTo>
                      <a:pt x="108788" y="185788"/>
                    </a:lnTo>
                    <a:lnTo>
                      <a:pt x="109270" y="185229"/>
                    </a:lnTo>
                    <a:close/>
                  </a:path>
                  <a:path w="2802890" h="1634489">
                    <a:moveTo>
                      <a:pt x="131775" y="155651"/>
                    </a:moveTo>
                    <a:lnTo>
                      <a:pt x="125907" y="161810"/>
                    </a:lnTo>
                    <a:lnTo>
                      <a:pt x="120142" y="168084"/>
                    </a:lnTo>
                    <a:lnTo>
                      <a:pt x="114452" y="174498"/>
                    </a:lnTo>
                    <a:lnTo>
                      <a:pt x="108851" y="181076"/>
                    </a:lnTo>
                    <a:lnTo>
                      <a:pt x="109245" y="184734"/>
                    </a:lnTo>
                    <a:lnTo>
                      <a:pt x="110566" y="181762"/>
                    </a:lnTo>
                    <a:lnTo>
                      <a:pt x="117602" y="171907"/>
                    </a:lnTo>
                    <a:lnTo>
                      <a:pt x="121539" y="169278"/>
                    </a:lnTo>
                    <a:lnTo>
                      <a:pt x="119557" y="174078"/>
                    </a:lnTo>
                    <a:lnTo>
                      <a:pt x="123558" y="167919"/>
                    </a:lnTo>
                    <a:lnTo>
                      <a:pt x="127508" y="161607"/>
                    </a:lnTo>
                    <a:lnTo>
                      <a:pt x="131775" y="155651"/>
                    </a:lnTo>
                    <a:close/>
                  </a:path>
                  <a:path w="2802890" h="1634489">
                    <a:moveTo>
                      <a:pt x="151053" y="141922"/>
                    </a:moveTo>
                    <a:lnTo>
                      <a:pt x="148209" y="136258"/>
                    </a:lnTo>
                    <a:lnTo>
                      <a:pt x="141871" y="143891"/>
                    </a:lnTo>
                    <a:lnTo>
                      <a:pt x="140195" y="147662"/>
                    </a:lnTo>
                    <a:lnTo>
                      <a:pt x="142240" y="147955"/>
                    </a:lnTo>
                    <a:lnTo>
                      <a:pt x="147002" y="145135"/>
                    </a:lnTo>
                    <a:lnTo>
                      <a:pt x="141224" y="151015"/>
                    </a:lnTo>
                    <a:lnTo>
                      <a:pt x="138252" y="152806"/>
                    </a:lnTo>
                    <a:lnTo>
                      <a:pt x="136207" y="154190"/>
                    </a:lnTo>
                    <a:lnTo>
                      <a:pt x="133210" y="158889"/>
                    </a:lnTo>
                    <a:lnTo>
                      <a:pt x="136321" y="157226"/>
                    </a:lnTo>
                    <a:lnTo>
                      <a:pt x="141630" y="152107"/>
                    </a:lnTo>
                    <a:lnTo>
                      <a:pt x="151053" y="141922"/>
                    </a:lnTo>
                    <a:close/>
                  </a:path>
                  <a:path w="2802890" h="1634489">
                    <a:moveTo>
                      <a:pt x="171399" y="115836"/>
                    </a:moveTo>
                    <a:lnTo>
                      <a:pt x="170726" y="114592"/>
                    </a:lnTo>
                    <a:lnTo>
                      <a:pt x="161150" y="124688"/>
                    </a:lnTo>
                    <a:lnTo>
                      <a:pt x="164033" y="122275"/>
                    </a:lnTo>
                    <a:lnTo>
                      <a:pt x="168300" y="119126"/>
                    </a:lnTo>
                    <a:lnTo>
                      <a:pt x="171399" y="115836"/>
                    </a:lnTo>
                    <a:close/>
                  </a:path>
                  <a:path w="2802890" h="1634489">
                    <a:moveTo>
                      <a:pt x="211696" y="85737"/>
                    </a:moveTo>
                    <a:lnTo>
                      <a:pt x="207302" y="88455"/>
                    </a:lnTo>
                    <a:lnTo>
                      <a:pt x="202780" y="91884"/>
                    </a:lnTo>
                    <a:lnTo>
                      <a:pt x="197167" y="95961"/>
                    </a:lnTo>
                    <a:lnTo>
                      <a:pt x="202031" y="92544"/>
                    </a:lnTo>
                    <a:lnTo>
                      <a:pt x="206730" y="88976"/>
                    </a:lnTo>
                    <a:lnTo>
                      <a:pt x="211696" y="85737"/>
                    </a:lnTo>
                    <a:close/>
                  </a:path>
                  <a:path w="2802890" h="1634489">
                    <a:moveTo>
                      <a:pt x="223570" y="78435"/>
                    </a:moveTo>
                    <a:lnTo>
                      <a:pt x="223012" y="78333"/>
                    </a:lnTo>
                    <a:lnTo>
                      <a:pt x="211696" y="85725"/>
                    </a:lnTo>
                    <a:lnTo>
                      <a:pt x="223570" y="78435"/>
                    </a:lnTo>
                    <a:close/>
                  </a:path>
                  <a:path w="2802890" h="1634489">
                    <a:moveTo>
                      <a:pt x="249288" y="62522"/>
                    </a:moveTo>
                    <a:lnTo>
                      <a:pt x="245668" y="64427"/>
                    </a:lnTo>
                    <a:lnTo>
                      <a:pt x="242265" y="66624"/>
                    </a:lnTo>
                    <a:lnTo>
                      <a:pt x="238747" y="68668"/>
                    </a:lnTo>
                    <a:lnTo>
                      <a:pt x="236029" y="68021"/>
                    </a:lnTo>
                    <a:lnTo>
                      <a:pt x="232473" y="66941"/>
                    </a:lnTo>
                    <a:lnTo>
                      <a:pt x="218274" y="77571"/>
                    </a:lnTo>
                    <a:lnTo>
                      <a:pt x="222999" y="78333"/>
                    </a:lnTo>
                    <a:lnTo>
                      <a:pt x="228066" y="74879"/>
                    </a:lnTo>
                    <a:lnTo>
                      <a:pt x="233476" y="71843"/>
                    </a:lnTo>
                    <a:lnTo>
                      <a:pt x="238734" y="68681"/>
                    </a:lnTo>
                    <a:lnTo>
                      <a:pt x="241160" y="69354"/>
                    </a:lnTo>
                    <a:lnTo>
                      <a:pt x="243166" y="68846"/>
                    </a:lnTo>
                    <a:lnTo>
                      <a:pt x="245186" y="66738"/>
                    </a:lnTo>
                    <a:lnTo>
                      <a:pt x="247154" y="64516"/>
                    </a:lnTo>
                    <a:lnTo>
                      <a:pt x="249288" y="62522"/>
                    </a:lnTo>
                    <a:close/>
                  </a:path>
                  <a:path w="2802890" h="1634489">
                    <a:moveTo>
                      <a:pt x="260159" y="56680"/>
                    </a:moveTo>
                    <a:lnTo>
                      <a:pt x="252984" y="58928"/>
                    </a:lnTo>
                    <a:lnTo>
                      <a:pt x="249288" y="62522"/>
                    </a:lnTo>
                    <a:lnTo>
                      <a:pt x="260159" y="56680"/>
                    </a:lnTo>
                    <a:close/>
                  </a:path>
                  <a:path w="2802890" h="1634489">
                    <a:moveTo>
                      <a:pt x="374065" y="15900"/>
                    </a:moveTo>
                    <a:lnTo>
                      <a:pt x="371500" y="16357"/>
                    </a:lnTo>
                    <a:lnTo>
                      <a:pt x="369150" y="17157"/>
                    </a:lnTo>
                    <a:lnTo>
                      <a:pt x="374065" y="15900"/>
                    </a:lnTo>
                    <a:close/>
                  </a:path>
                  <a:path w="2802890" h="1634489">
                    <a:moveTo>
                      <a:pt x="454825" y="43141"/>
                    </a:moveTo>
                    <a:lnTo>
                      <a:pt x="454787" y="42976"/>
                    </a:lnTo>
                    <a:lnTo>
                      <a:pt x="453682" y="42722"/>
                    </a:lnTo>
                    <a:lnTo>
                      <a:pt x="454545" y="43256"/>
                    </a:lnTo>
                    <a:lnTo>
                      <a:pt x="454825" y="43141"/>
                    </a:lnTo>
                    <a:close/>
                  </a:path>
                  <a:path w="2802890" h="1634489">
                    <a:moveTo>
                      <a:pt x="462064" y="46050"/>
                    </a:moveTo>
                    <a:lnTo>
                      <a:pt x="457682" y="45389"/>
                    </a:lnTo>
                    <a:lnTo>
                      <a:pt x="454533" y="43268"/>
                    </a:lnTo>
                    <a:lnTo>
                      <a:pt x="453847" y="43561"/>
                    </a:lnTo>
                    <a:lnTo>
                      <a:pt x="450354" y="43535"/>
                    </a:lnTo>
                    <a:lnTo>
                      <a:pt x="447382" y="43726"/>
                    </a:lnTo>
                    <a:lnTo>
                      <a:pt x="444398" y="44094"/>
                    </a:lnTo>
                    <a:lnTo>
                      <a:pt x="441947" y="44526"/>
                    </a:lnTo>
                    <a:lnTo>
                      <a:pt x="443242" y="45186"/>
                    </a:lnTo>
                    <a:lnTo>
                      <a:pt x="449529" y="44932"/>
                    </a:lnTo>
                    <a:lnTo>
                      <a:pt x="455777" y="45758"/>
                    </a:lnTo>
                    <a:lnTo>
                      <a:pt x="462064" y="46050"/>
                    </a:lnTo>
                    <a:close/>
                  </a:path>
                  <a:path w="2802890" h="1634489">
                    <a:moveTo>
                      <a:pt x="470281" y="47155"/>
                    </a:moveTo>
                    <a:lnTo>
                      <a:pt x="462064" y="46050"/>
                    </a:lnTo>
                    <a:lnTo>
                      <a:pt x="464096" y="46482"/>
                    </a:lnTo>
                    <a:lnTo>
                      <a:pt x="466623" y="46837"/>
                    </a:lnTo>
                    <a:lnTo>
                      <a:pt x="470281" y="47155"/>
                    </a:lnTo>
                    <a:close/>
                  </a:path>
                  <a:path w="2802890" h="1634489">
                    <a:moveTo>
                      <a:pt x="516534" y="12979"/>
                    </a:moveTo>
                    <a:lnTo>
                      <a:pt x="511416" y="11137"/>
                    </a:lnTo>
                    <a:lnTo>
                      <a:pt x="506082" y="9194"/>
                    </a:lnTo>
                    <a:lnTo>
                      <a:pt x="499783" y="7658"/>
                    </a:lnTo>
                    <a:lnTo>
                      <a:pt x="505447" y="9232"/>
                    </a:lnTo>
                    <a:lnTo>
                      <a:pt x="510959" y="11188"/>
                    </a:lnTo>
                    <a:lnTo>
                      <a:pt x="516534" y="12979"/>
                    </a:lnTo>
                    <a:close/>
                  </a:path>
                  <a:path w="2802890" h="1634489">
                    <a:moveTo>
                      <a:pt x="523519" y="15925"/>
                    </a:moveTo>
                    <a:lnTo>
                      <a:pt x="522224" y="15278"/>
                    </a:lnTo>
                    <a:lnTo>
                      <a:pt x="516534" y="12979"/>
                    </a:lnTo>
                    <a:lnTo>
                      <a:pt x="523519" y="15925"/>
                    </a:lnTo>
                    <a:close/>
                  </a:path>
                  <a:path w="2802890" h="1634489">
                    <a:moveTo>
                      <a:pt x="528053" y="20726"/>
                    </a:moveTo>
                    <a:lnTo>
                      <a:pt x="506349" y="12827"/>
                    </a:lnTo>
                    <a:lnTo>
                      <a:pt x="508444" y="12382"/>
                    </a:lnTo>
                    <a:lnTo>
                      <a:pt x="482460" y="5753"/>
                    </a:lnTo>
                    <a:lnTo>
                      <a:pt x="487489" y="8610"/>
                    </a:lnTo>
                    <a:lnTo>
                      <a:pt x="491350" y="9906"/>
                    </a:lnTo>
                    <a:lnTo>
                      <a:pt x="489775" y="11430"/>
                    </a:lnTo>
                    <a:lnTo>
                      <a:pt x="479018" y="8686"/>
                    </a:lnTo>
                    <a:lnTo>
                      <a:pt x="472655" y="7061"/>
                    </a:lnTo>
                    <a:lnTo>
                      <a:pt x="469785" y="6578"/>
                    </a:lnTo>
                    <a:lnTo>
                      <a:pt x="468350" y="5372"/>
                    </a:lnTo>
                    <a:lnTo>
                      <a:pt x="466839" y="4330"/>
                    </a:lnTo>
                    <a:lnTo>
                      <a:pt x="466598" y="3327"/>
                    </a:lnTo>
                    <a:lnTo>
                      <a:pt x="463473" y="2692"/>
                    </a:lnTo>
                    <a:lnTo>
                      <a:pt x="455612" y="1117"/>
                    </a:lnTo>
                    <a:lnTo>
                      <a:pt x="453478" y="685"/>
                    </a:lnTo>
                    <a:lnTo>
                      <a:pt x="447001" y="177"/>
                    </a:lnTo>
                    <a:lnTo>
                      <a:pt x="446735" y="152"/>
                    </a:lnTo>
                    <a:lnTo>
                      <a:pt x="439940" y="177"/>
                    </a:lnTo>
                    <a:lnTo>
                      <a:pt x="433184" y="0"/>
                    </a:lnTo>
                    <a:lnTo>
                      <a:pt x="426542" y="342"/>
                    </a:lnTo>
                    <a:lnTo>
                      <a:pt x="419646" y="457"/>
                    </a:lnTo>
                    <a:lnTo>
                      <a:pt x="413207" y="1117"/>
                    </a:lnTo>
                    <a:lnTo>
                      <a:pt x="414223" y="838"/>
                    </a:lnTo>
                    <a:lnTo>
                      <a:pt x="415213" y="482"/>
                    </a:lnTo>
                    <a:lnTo>
                      <a:pt x="416293" y="241"/>
                    </a:lnTo>
                    <a:lnTo>
                      <a:pt x="413004" y="571"/>
                    </a:lnTo>
                    <a:lnTo>
                      <a:pt x="411632" y="1003"/>
                    </a:lnTo>
                    <a:lnTo>
                      <a:pt x="410540" y="1422"/>
                    </a:lnTo>
                    <a:lnTo>
                      <a:pt x="394436" y="3340"/>
                    </a:lnTo>
                    <a:lnTo>
                      <a:pt x="347243" y="13843"/>
                    </a:lnTo>
                    <a:lnTo>
                      <a:pt x="302539" y="30264"/>
                    </a:lnTo>
                    <a:lnTo>
                      <a:pt x="281622" y="41300"/>
                    </a:lnTo>
                    <a:lnTo>
                      <a:pt x="285432" y="41046"/>
                    </a:lnTo>
                    <a:lnTo>
                      <a:pt x="290360" y="40538"/>
                    </a:lnTo>
                    <a:lnTo>
                      <a:pt x="287096" y="44208"/>
                    </a:lnTo>
                    <a:lnTo>
                      <a:pt x="293039" y="41465"/>
                    </a:lnTo>
                    <a:lnTo>
                      <a:pt x="295249" y="40538"/>
                    </a:lnTo>
                    <a:lnTo>
                      <a:pt x="306565" y="35750"/>
                    </a:lnTo>
                    <a:lnTo>
                      <a:pt x="326656" y="28257"/>
                    </a:lnTo>
                    <a:lnTo>
                      <a:pt x="349135" y="20612"/>
                    </a:lnTo>
                    <a:lnTo>
                      <a:pt x="349211" y="20269"/>
                    </a:lnTo>
                    <a:lnTo>
                      <a:pt x="352882" y="19659"/>
                    </a:lnTo>
                    <a:lnTo>
                      <a:pt x="355561" y="18376"/>
                    </a:lnTo>
                    <a:lnTo>
                      <a:pt x="361607" y="15494"/>
                    </a:lnTo>
                    <a:lnTo>
                      <a:pt x="367080" y="12890"/>
                    </a:lnTo>
                    <a:lnTo>
                      <a:pt x="352475" y="15494"/>
                    </a:lnTo>
                    <a:lnTo>
                      <a:pt x="391439" y="5016"/>
                    </a:lnTo>
                    <a:lnTo>
                      <a:pt x="419798" y="2692"/>
                    </a:lnTo>
                    <a:lnTo>
                      <a:pt x="425119" y="3111"/>
                    </a:lnTo>
                    <a:lnTo>
                      <a:pt x="427482" y="3454"/>
                    </a:lnTo>
                    <a:lnTo>
                      <a:pt x="412254" y="4394"/>
                    </a:lnTo>
                    <a:lnTo>
                      <a:pt x="409232" y="6540"/>
                    </a:lnTo>
                    <a:lnTo>
                      <a:pt x="404253" y="7747"/>
                    </a:lnTo>
                    <a:lnTo>
                      <a:pt x="401815" y="8420"/>
                    </a:lnTo>
                    <a:lnTo>
                      <a:pt x="399034" y="9029"/>
                    </a:lnTo>
                    <a:lnTo>
                      <a:pt x="394347" y="9626"/>
                    </a:lnTo>
                    <a:lnTo>
                      <a:pt x="389724" y="10477"/>
                    </a:lnTo>
                    <a:lnTo>
                      <a:pt x="383235" y="11518"/>
                    </a:lnTo>
                    <a:lnTo>
                      <a:pt x="373303" y="12788"/>
                    </a:lnTo>
                    <a:lnTo>
                      <a:pt x="375285" y="13411"/>
                    </a:lnTo>
                    <a:lnTo>
                      <a:pt x="382739" y="13792"/>
                    </a:lnTo>
                    <a:lnTo>
                      <a:pt x="374065" y="15900"/>
                    </a:lnTo>
                    <a:lnTo>
                      <a:pt x="382536" y="14160"/>
                    </a:lnTo>
                    <a:lnTo>
                      <a:pt x="390944" y="12611"/>
                    </a:lnTo>
                    <a:lnTo>
                      <a:pt x="399313" y="11315"/>
                    </a:lnTo>
                    <a:lnTo>
                      <a:pt x="407682" y="10388"/>
                    </a:lnTo>
                    <a:lnTo>
                      <a:pt x="413194" y="9690"/>
                    </a:lnTo>
                    <a:lnTo>
                      <a:pt x="418807" y="9194"/>
                    </a:lnTo>
                    <a:lnTo>
                      <a:pt x="424637" y="9080"/>
                    </a:lnTo>
                    <a:lnTo>
                      <a:pt x="430377" y="8724"/>
                    </a:lnTo>
                    <a:lnTo>
                      <a:pt x="436753" y="8724"/>
                    </a:lnTo>
                    <a:lnTo>
                      <a:pt x="441934" y="8991"/>
                    </a:lnTo>
                    <a:lnTo>
                      <a:pt x="459333" y="10121"/>
                    </a:lnTo>
                    <a:lnTo>
                      <a:pt x="476821" y="12420"/>
                    </a:lnTo>
                    <a:lnTo>
                      <a:pt x="494474" y="15824"/>
                    </a:lnTo>
                    <a:lnTo>
                      <a:pt x="512356" y="20294"/>
                    </a:lnTo>
                    <a:lnTo>
                      <a:pt x="502958" y="16154"/>
                    </a:lnTo>
                    <a:lnTo>
                      <a:pt x="500748" y="14630"/>
                    </a:lnTo>
                    <a:lnTo>
                      <a:pt x="503770" y="14973"/>
                    </a:lnTo>
                    <a:lnTo>
                      <a:pt x="510070" y="16433"/>
                    </a:lnTo>
                    <a:lnTo>
                      <a:pt x="517550" y="18389"/>
                    </a:lnTo>
                    <a:lnTo>
                      <a:pt x="524179" y="20167"/>
                    </a:lnTo>
                    <a:lnTo>
                      <a:pt x="528053" y="20726"/>
                    </a:lnTo>
                    <a:close/>
                  </a:path>
                  <a:path w="2802890" h="1634489">
                    <a:moveTo>
                      <a:pt x="580720" y="146964"/>
                    </a:moveTo>
                    <a:lnTo>
                      <a:pt x="575068" y="144056"/>
                    </a:lnTo>
                    <a:lnTo>
                      <a:pt x="571144" y="140792"/>
                    </a:lnTo>
                    <a:lnTo>
                      <a:pt x="577176" y="146519"/>
                    </a:lnTo>
                    <a:lnTo>
                      <a:pt x="580326" y="148869"/>
                    </a:lnTo>
                    <a:lnTo>
                      <a:pt x="580720" y="146964"/>
                    </a:lnTo>
                    <a:close/>
                  </a:path>
                  <a:path w="2802890" h="1634489">
                    <a:moveTo>
                      <a:pt x="599884" y="142608"/>
                    </a:moveTo>
                    <a:lnTo>
                      <a:pt x="565810" y="112090"/>
                    </a:lnTo>
                    <a:lnTo>
                      <a:pt x="530225" y="94348"/>
                    </a:lnTo>
                    <a:lnTo>
                      <a:pt x="533793" y="102019"/>
                    </a:lnTo>
                    <a:lnTo>
                      <a:pt x="531063" y="106197"/>
                    </a:lnTo>
                    <a:lnTo>
                      <a:pt x="531495" y="107022"/>
                    </a:lnTo>
                    <a:lnTo>
                      <a:pt x="537565" y="111493"/>
                    </a:lnTo>
                    <a:lnTo>
                      <a:pt x="543826" y="115646"/>
                    </a:lnTo>
                    <a:lnTo>
                      <a:pt x="549998" y="119989"/>
                    </a:lnTo>
                    <a:lnTo>
                      <a:pt x="556450" y="123913"/>
                    </a:lnTo>
                    <a:lnTo>
                      <a:pt x="557872" y="123050"/>
                    </a:lnTo>
                    <a:lnTo>
                      <a:pt x="556171" y="119964"/>
                    </a:lnTo>
                    <a:lnTo>
                      <a:pt x="560235" y="121920"/>
                    </a:lnTo>
                    <a:lnTo>
                      <a:pt x="562419" y="122707"/>
                    </a:lnTo>
                    <a:lnTo>
                      <a:pt x="555040" y="116078"/>
                    </a:lnTo>
                    <a:lnTo>
                      <a:pt x="556602" y="115252"/>
                    </a:lnTo>
                    <a:lnTo>
                      <a:pt x="561276" y="117106"/>
                    </a:lnTo>
                    <a:lnTo>
                      <a:pt x="567702" y="121208"/>
                    </a:lnTo>
                    <a:lnTo>
                      <a:pt x="574497" y="127127"/>
                    </a:lnTo>
                    <a:lnTo>
                      <a:pt x="572566" y="127800"/>
                    </a:lnTo>
                    <a:lnTo>
                      <a:pt x="564527" y="120421"/>
                    </a:lnTo>
                    <a:lnTo>
                      <a:pt x="569099" y="126644"/>
                    </a:lnTo>
                    <a:lnTo>
                      <a:pt x="576668" y="130289"/>
                    </a:lnTo>
                    <a:lnTo>
                      <a:pt x="578015" y="133553"/>
                    </a:lnTo>
                    <a:lnTo>
                      <a:pt x="577773" y="129501"/>
                    </a:lnTo>
                    <a:lnTo>
                      <a:pt x="584949" y="134124"/>
                    </a:lnTo>
                    <a:lnTo>
                      <a:pt x="594639" y="139369"/>
                    </a:lnTo>
                    <a:lnTo>
                      <a:pt x="599884" y="142608"/>
                    </a:lnTo>
                    <a:close/>
                  </a:path>
                  <a:path w="2802890" h="1634489">
                    <a:moveTo>
                      <a:pt x="605967" y="147116"/>
                    </a:moveTo>
                    <a:lnTo>
                      <a:pt x="603554" y="145199"/>
                    </a:lnTo>
                    <a:lnTo>
                      <a:pt x="601649" y="143814"/>
                    </a:lnTo>
                    <a:lnTo>
                      <a:pt x="599884" y="142608"/>
                    </a:lnTo>
                    <a:lnTo>
                      <a:pt x="602310" y="144729"/>
                    </a:lnTo>
                    <a:lnTo>
                      <a:pt x="604342" y="146304"/>
                    </a:lnTo>
                    <a:lnTo>
                      <a:pt x="605967" y="147116"/>
                    </a:lnTo>
                    <a:close/>
                  </a:path>
                  <a:path w="2802890" h="1634489">
                    <a:moveTo>
                      <a:pt x="650722" y="205473"/>
                    </a:moveTo>
                    <a:lnTo>
                      <a:pt x="650227" y="204203"/>
                    </a:lnTo>
                    <a:lnTo>
                      <a:pt x="641832" y="194792"/>
                    </a:lnTo>
                    <a:lnTo>
                      <a:pt x="642366" y="196037"/>
                    </a:lnTo>
                    <a:lnTo>
                      <a:pt x="650722" y="205473"/>
                    </a:lnTo>
                    <a:close/>
                  </a:path>
                  <a:path w="2802890" h="1634489">
                    <a:moveTo>
                      <a:pt x="700481" y="292671"/>
                    </a:moveTo>
                    <a:lnTo>
                      <a:pt x="693051" y="280733"/>
                    </a:lnTo>
                    <a:lnTo>
                      <a:pt x="693394" y="282041"/>
                    </a:lnTo>
                    <a:lnTo>
                      <a:pt x="700481" y="292671"/>
                    </a:lnTo>
                    <a:close/>
                  </a:path>
                  <a:path w="2802890" h="1634489">
                    <a:moveTo>
                      <a:pt x="708583" y="197497"/>
                    </a:moveTo>
                    <a:lnTo>
                      <a:pt x="702297" y="189623"/>
                    </a:lnTo>
                    <a:lnTo>
                      <a:pt x="708558" y="198043"/>
                    </a:lnTo>
                    <a:lnTo>
                      <a:pt x="708583" y="197497"/>
                    </a:lnTo>
                    <a:close/>
                  </a:path>
                  <a:path w="2802890" h="1634489">
                    <a:moveTo>
                      <a:pt x="718400" y="289636"/>
                    </a:moveTo>
                    <a:lnTo>
                      <a:pt x="714832" y="282663"/>
                    </a:lnTo>
                    <a:lnTo>
                      <a:pt x="713130" y="279146"/>
                    </a:lnTo>
                    <a:lnTo>
                      <a:pt x="711225" y="275590"/>
                    </a:lnTo>
                    <a:lnTo>
                      <a:pt x="707085" y="268465"/>
                    </a:lnTo>
                    <a:lnTo>
                      <a:pt x="708964" y="275196"/>
                    </a:lnTo>
                    <a:lnTo>
                      <a:pt x="716102" y="285953"/>
                    </a:lnTo>
                    <a:lnTo>
                      <a:pt x="718400" y="289636"/>
                    </a:lnTo>
                    <a:close/>
                  </a:path>
                  <a:path w="2802890" h="1634489">
                    <a:moveTo>
                      <a:pt x="721093" y="194830"/>
                    </a:moveTo>
                    <a:lnTo>
                      <a:pt x="715645" y="186524"/>
                    </a:lnTo>
                    <a:lnTo>
                      <a:pt x="708190" y="175641"/>
                    </a:lnTo>
                    <a:lnTo>
                      <a:pt x="700671" y="165074"/>
                    </a:lnTo>
                    <a:lnTo>
                      <a:pt x="699884" y="163639"/>
                    </a:lnTo>
                    <a:lnTo>
                      <a:pt x="699135" y="162179"/>
                    </a:lnTo>
                    <a:lnTo>
                      <a:pt x="698728" y="160997"/>
                    </a:lnTo>
                    <a:lnTo>
                      <a:pt x="697687" y="159981"/>
                    </a:lnTo>
                    <a:lnTo>
                      <a:pt x="697407" y="159715"/>
                    </a:lnTo>
                    <a:lnTo>
                      <a:pt x="697039" y="159639"/>
                    </a:lnTo>
                    <a:lnTo>
                      <a:pt x="696963" y="159981"/>
                    </a:lnTo>
                    <a:lnTo>
                      <a:pt x="679564" y="137553"/>
                    </a:lnTo>
                    <a:lnTo>
                      <a:pt x="641083" y="94792"/>
                    </a:lnTo>
                    <a:lnTo>
                      <a:pt x="614603" y="70954"/>
                    </a:lnTo>
                    <a:lnTo>
                      <a:pt x="596493" y="56476"/>
                    </a:lnTo>
                    <a:lnTo>
                      <a:pt x="571652" y="39662"/>
                    </a:lnTo>
                    <a:lnTo>
                      <a:pt x="570598" y="39077"/>
                    </a:lnTo>
                    <a:lnTo>
                      <a:pt x="551929" y="28816"/>
                    </a:lnTo>
                    <a:lnTo>
                      <a:pt x="545020" y="25006"/>
                    </a:lnTo>
                    <a:lnTo>
                      <a:pt x="523519" y="15925"/>
                    </a:lnTo>
                    <a:lnTo>
                      <a:pt x="527354" y="17843"/>
                    </a:lnTo>
                    <a:lnTo>
                      <a:pt x="532523" y="20320"/>
                    </a:lnTo>
                    <a:lnTo>
                      <a:pt x="547992" y="28816"/>
                    </a:lnTo>
                    <a:lnTo>
                      <a:pt x="538848" y="26339"/>
                    </a:lnTo>
                    <a:lnTo>
                      <a:pt x="543496" y="28498"/>
                    </a:lnTo>
                    <a:lnTo>
                      <a:pt x="562305" y="39001"/>
                    </a:lnTo>
                    <a:lnTo>
                      <a:pt x="534644" y="26682"/>
                    </a:lnTo>
                    <a:lnTo>
                      <a:pt x="531583" y="27025"/>
                    </a:lnTo>
                    <a:lnTo>
                      <a:pt x="540245" y="32613"/>
                    </a:lnTo>
                    <a:lnTo>
                      <a:pt x="538327" y="33832"/>
                    </a:lnTo>
                    <a:lnTo>
                      <a:pt x="547192" y="38633"/>
                    </a:lnTo>
                    <a:lnTo>
                      <a:pt x="554647" y="42240"/>
                    </a:lnTo>
                    <a:lnTo>
                      <a:pt x="561174" y="45046"/>
                    </a:lnTo>
                    <a:lnTo>
                      <a:pt x="567245" y="47485"/>
                    </a:lnTo>
                    <a:lnTo>
                      <a:pt x="571309" y="48983"/>
                    </a:lnTo>
                    <a:lnTo>
                      <a:pt x="575233" y="50647"/>
                    </a:lnTo>
                    <a:lnTo>
                      <a:pt x="579628" y="53022"/>
                    </a:lnTo>
                    <a:lnTo>
                      <a:pt x="584073" y="55321"/>
                    </a:lnTo>
                    <a:lnTo>
                      <a:pt x="588924" y="58394"/>
                    </a:lnTo>
                    <a:lnTo>
                      <a:pt x="594474" y="63004"/>
                    </a:lnTo>
                    <a:lnTo>
                      <a:pt x="592251" y="63055"/>
                    </a:lnTo>
                    <a:lnTo>
                      <a:pt x="590524" y="63144"/>
                    </a:lnTo>
                    <a:lnTo>
                      <a:pt x="592010" y="65151"/>
                    </a:lnTo>
                    <a:lnTo>
                      <a:pt x="599401" y="70954"/>
                    </a:lnTo>
                    <a:lnTo>
                      <a:pt x="598119" y="70053"/>
                    </a:lnTo>
                    <a:lnTo>
                      <a:pt x="595414" y="68376"/>
                    </a:lnTo>
                    <a:lnTo>
                      <a:pt x="607809" y="76758"/>
                    </a:lnTo>
                    <a:lnTo>
                      <a:pt x="611505" y="81407"/>
                    </a:lnTo>
                    <a:lnTo>
                      <a:pt x="617093" y="88315"/>
                    </a:lnTo>
                    <a:lnTo>
                      <a:pt x="619264" y="90373"/>
                    </a:lnTo>
                    <a:lnTo>
                      <a:pt x="627722" y="94919"/>
                    </a:lnTo>
                    <a:lnTo>
                      <a:pt x="625475" y="96596"/>
                    </a:lnTo>
                    <a:lnTo>
                      <a:pt x="634949" y="104051"/>
                    </a:lnTo>
                    <a:lnTo>
                      <a:pt x="645452" y="113982"/>
                    </a:lnTo>
                    <a:lnTo>
                      <a:pt x="655599" y="124536"/>
                    </a:lnTo>
                    <a:lnTo>
                      <a:pt x="663968" y="133908"/>
                    </a:lnTo>
                    <a:lnTo>
                      <a:pt x="663003" y="133604"/>
                    </a:lnTo>
                    <a:lnTo>
                      <a:pt x="671830" y="142760"/>
                    </a:lnTo>
                    <a:lnTo>
                      <a:pt x="677646" y="149174"/>
                    </a:lnTo>
                    <a:lnTo>
                      <a:pt x="681507" y="153809"/>
                    </a:lnTo>
                    <a:lnTo>
                      <a:pt x="684453" y="157645"/>
                    </a:lnTo>
                    <a:lnTo>
                      <a:pt x="705586" y="186524"/>
                    </a:lnTo>
                    <a:lnTo>
                      <a:pt x="700760" y="181419"/>
                    </a:lnTo>
                    <a:lnTo>
                      <a:pt x="696010" y="176326"/>
                    </a:lnTo>
                    <a:lnTo>
                      <a:pt x="691019" y="171399"/>
                    </a:lnTo>
                    <a:lnTo>
                      <a:pt x="696468" y="179412"/>
                    </a:lnTo>
                    <a:lnTo>
                      <a:pt x="701128" y="184746"/>
                    </a:lnTo>
                    <a:lnTo>
                      <a:pt x="705396" y="189344"/>
                    </a:lnTo>
                    <a:lnTo>
                      <a:pt x="709383" y="194830"/>
                    </a:lnTo>
                    <a:lnTo>
                      <a:pt x="721093" y="194830"/>
                    </a:lnTo>
                    <a:close/>
                  </a:path>
                  <a:path w="2802890" h="1634489">
                    <a:moveTo>
                      <a:pt x="734555" y="1292237"/>
                    </a:moveTo>
                    <a:lnTo>
                      <a:pt x="730427" y="1291031"/>
                    </a:lnTo>
                    <a:lnTo>
                      <a:pt x="722617" y="1290624"/>
                    </a:lnTo>
                    <a:lnTo>
                      <a:pt x="734555" y="1292237"/>
                    </a:lnTo>
                    <a:close/>
                  </a:path>
                  <a:path w="2802890" h="1634489">
                    <a:moveTo>
                      <a:pt x="742124" y="350266"/>
                    </a:moveTo>
                    <a:lnTo>
                      <a:pt x="739736" y="345122"/>
                    </a:lnTo>
                    <a:lnTo>
                      <a:pt x="735469" y="337616"/>
                    </a:lnTo>
                    <a:lnTo>
                      <a:pt x="742124" y="350266"/>
                    </a:lnTo>
                    <a:close/>
                  </a:path>
                  <a:path w="2802890" h="1634489">
                    <a:moveTo>
                      <a:pt x="768731" y="298919"/>
                    </a:moveTo>
                    <a:lnTo>
                      <a:pt x="764501" y="289941"/>
                    </a:lnTo>
                    <a:lnTo>
                      <a:pt x="766965" y="295516"/>
                    </a:lnTo>
                    <a:lnTo>
                      <a:pt x="768731" y="298919"/>
                    </a:lnTo>
                    <a:close/>
                  </a:path>
                  <a:path w="2802890" h="1634489">
                    <a:moveTo>
                      <a:pt x="787234" y="317017"/>
                    </a:moveTo>
                    <a:lnTo>
                      <a:pt x="786333" y="315074"/>
                    </a:lnTo>
                    <a:lnTo>
                      <a:pt x="786714" y="315074"/>
                    </a:lnTo>
                    <a:lnTo>
                      <a:pt x="786841" y="314642"/>
                    </a:lnTo>
                    <a:lnTo>
                      <a:pt x="786777" y="312826"/>
                    </a:lnTo>
                    <a:lnTo>
                      <a:pt x="782789" y="304457"/>
                    </a:lnTo>
                    <a:lnTo>
                      <a:pt x="782218" y="303250"/>
                    </a:lnTo>
                    <a:lnTo>
                      <a:pt x="778738" y="294436"/>
                    </a:lnTo>
                    <a:lnTo>
                      <a:pt x="775779" y="286461"/>
                    </a:lnTo>
                    <a:lnTo>
                      <a:pt x="772756" y="279438"/>
                    </a:lnTo>
                    <a:lnTo>
                      <a:pt x="770102" y="279298"/>
                    </a:lnTo>
                    <a:lnTo>
                      <a:pt x="767029" y="273646"/>
                    </a:lnTo>
                    <a:lnTo>
                      <a:pt x="764933" y="269786"/>
                    </a:lnTo>
                    <a:lnTo>
                      <a:pt x="763816" y="267754"/>
                    </a:lnTo>
                    <a:lnTo>
                      <a:pt x="756843" y="253784"/>
                    </a:lnTo>
                    <a:lnTo>
                      <a:pt x="756119" y="252349"/>
                    </a:lnTo>
                    <a:lnTo>
                      <a:pt x="749211" y="240538"/>
                    </a:lnTo>
                    <a:lnTo>
                      <a:pt x="741832" y="228549"/>
                    </a:lnTo>
                    <a:lnTo>
                      <a:pt x="741210" y="227495"/>
                    </a:lnTo>
                    <a:lnTo>
                      <a:pt x="739216" y="224104"/>
                    </a:lnTo>
                    <a:lnTo>
                      <a:pt x="739114" y="223697"/>
                    </a:lnTo>
                    <a:lnTo>
                      <a:pt x="739038" y="222796"/>
                    </a:lnTo>
                    <a:lnTo>
                      <a:pt x="740498" y="223697"/>
                    </a:lnTo>
                    <a:lnTo>
                      <a:pt x="745363" y="230225"/>
                    </a:lnTo>
                    <a:lnTo>
                      <a:pt x="741108" y="223977"/>
                    </a:lnTo>
                    <a:lnTo>
                      <a:pt x="740333" y="222796"/>
                    </a:lnTo>
                    <a:lnTo>
                      <a:pt x="736003" y="216103"/>
                    </a:lnTo>
                    <a:lnTo>
                      <a:pt x="731520" y="209600"/>
                    </a:lnTo>
                    <a:lnTo>
                      <a:pt x="729462" y="208013"/>
                    </a:lnTo>
                    <a:lnTo>
                      <a:pt x="722604" y="197116"/>
                    </a:lnTo>
                    <a:lnTo>
                      <a:pt x="721334" y="195199"/>
                    </a:lnTo>
                    <a:lnTo>
                      <a:pt x="709663" y="195199"/>
                    </a:lnTo>
                    <a:lnTo>
                      <a:pt x="708736" y="195199"/>
                    </a:lnTo>
                    <a:lnTo>
                      <a:pt x="708583" y="197497"/>
                    </a:lnTo>
                    <a:lnTo>
                      <a:pt x="710819" y="200291"/>
                    </a:lnTo>
                    <a:lnTo>
                      <a:pt x="719162" y="211099"/>
                    </a:lnTo>
                    <a:lnTo>
                      <a:pt x="727316" y="222059"/>
                    </a:lnTo>
                    <a:lnTo>
                      <a:pt x="735291" y="233146"/>
                    </a:lnTo>
                    <a:lnTo>
                      <a:pt x="738835" y="236905"/>
                    </a:lnTo>
                    <a:lnTo>
                      <a:pt x="738606" y="235026"/>
                    </a:lnTo>
                    <a:lnTo>
                      <a:pt x="736841" y="230797"/>
                    </a:lnTo>
                    <a:lnTo>
                      <a:pt x="735711" y="227495"/>
                    </a:lnTo>
                    <a:lnTo>
                      <a:pt x="739711" y="232702"/>
                    </a:lnTo>
                    <a:lnTo>
                      <a:pt x="744474" y="241134"/>
                    </a:lnTo>
                    <a:lnTo>
                      <a:pt x="748271" y="249326"/>
                    </a:lnTo>
                    <a:lnTo>
                      <a:pt x="749414" y="253784"/>
                    </a:lnTo>
                    <a:lnTo>
                      <a:pt x="747268" y="251345"/>
                    </a:lnTo>
                    <a:lnTo>
                      <a:pt x="740524" y="240538"/>
                    </a:lnTo>
                    <a:lnTo>
                      <a:pt x="743419" y="248069"/>
                    </a:lnTo>
                    <a:lnTo>
                      <a:pt x="756107" y="262356"/>
                    </a:lnTo>
                    <a:lnTo>
                      <a:pt x="757656" y="269786"/>
                    </a:lnTo>
                    <a:lnTo>
                      <a:pt x="751700" y="262826"/>
                    </a:lnTo>
                    <a:lnTo>
                      <a:pt x="742607" y="249720"/>
                    </a:lnTo>
                    <a:lnTo>
                      <a:pt x="734771" y="238696"/>
                    </a:lnTo>
                    <a:lnTo>
                      <a:pt x="742734" y="252691"/>
                    </a:lnTo>
                    <a:lnTo>
                      <a:pt x="749617" y="263677"/>
                    </a:lnTo>
                    <a:lnTo>
                      <a:pt x="756513" y="274967"/>
                    </a:lnTo>
                    <a:lnTo>
                      <a:pt x="764501" y="289941"/>
                    </a:lnTo>
                    <a:lnTo>
                      <a:pt x="761339" y="282727"/>
                    </a:lnTo>
                    <a:lnTo>
                      <a:pt x="760133" y="277774"/>
                    </a:lnTo>
                    <a:lnTo>
                      <a:pt x="759053" y="273646"/>
                    </a:lnTo>
                    <a:lnTo>
                      <a:pt x="762127" y="276174"/>
                    </a:lnTo>
                    <a:lnTo>
                      <a:pt x="767118" y="285140"/>
                    </a:lnTo>
                    <a:lnTo>
                      <a:pt x="773087" y="297535"/>
                    </a:lnTo>
                    <a:lnTo>
                      <a:pt x="779081" y="310349"/>
                    </a:lnTo>
                    <a:lnTo>
                      <a:pt x="777722" y="305041"/>
                    </a:lnTo>
                    <a:lnTo>
                      <a:pt x="778471" y="304457"/>
                    </a:lnTo>
                    <a:lnTo>
                      <a:pt x="780732" y="307225"/>
                    </a:lnTo>
                    <a:lnTo>
                      <a:pt x="783907" y="311950"/>
                    </a:lnTo>
                    <a:lnTo>
                      <a:pt x="784606" y="313258"/>
                    </a:lnTo>
                    <a:lnTo>
                      <a:pt x="785177" y="314096"/>
                    </a:lnTo>
                    <a:lnTo>
                      <a:pt x="785660" y="314642"/>
                    </a:lnTo>
                    <a:lnTo>
                      <a:pt x="787234" y="317017"/>
                    </a:lnTo>
                    <a:close/>
                  </a:path>
                  <a:path w="2802890" h="1634489">
                    <a:moveTo>
                      <a:pt x="788377" y="1337691"/>
                    </a:moveTo>
                    <a:lnTo>
                      <a:pt x="786955" y="1336052"/>
                    </a:lnTo>
                    <a:lnTo>
                      <a:pt x="782078" y="1334287"/>
                    </a:lnTo>
                    <a:lnTo>
                      <a:pt x="787501" y="1334757"/>
                    </a:lnTo>
                    <a:lnTo>
                      <a:pt x="785050" y="1334160"/>
                    </a:lnTo>
                    <a:lnTo>
                      <a:pt x="780249" y="1333639"/>
                    </a:lnTo>
                    <a:lnTo>
                      <a:pt x="775004" y="1332026"/>
                    </a:lnTo>
                    <a:lnTo>
                      <a:pt x="775042" y="1332865"/>
                    </a:lnTo>
                    <a:lnTo>
                      <a:pt x="774255" y="1333169"/>
                    </a:lnTo>
                    <a:lnTo>
                      <a:pt x="770750" y="1332979"/>
                    </a:lnTo>
                    <a:lnTo>
                      <a:pt x="772439" y="1333271"/>
                    </a:lnTo>
                    <a:lnTo>
                      <a:pt x="774001" y="1333423"/>
                    </a:lnTo>
                    <a:lnTo>
                      <a:pt x="775309" y="1333576"/>
                    </a:lnTo>
                    <a:lnTo>
                      <a:pt x="783399" y="1336217"/>
                    </a:lnTo>
                    <a:lnTo>
                      <a:pt x="788377" y="1337691"/>
                    </a:lnTo>
                    <a:close/>
                  </a:path>
                  <a:path w="2802890" h="1634489">
                    <a:moveTo>
                      <a:pt x="795426" y="333451"/>
                    </a:moveTo>
                    <a:lnTo>
                      <a:pt x="795248" y="331266"/>
                    </a:lnTo>
                    <a:lnTo>
                      <a:pt x="792632" y="324142"/>
                    </a:lnTo>
                    <a:lnTo>
                      <a:pt x="791489" y="323405"/>
                    </a:lnTo>
                    <a:lnTo>
                      <a:pt x="789457" y="320395"/>
                    </a:lnTo>
                    <a:lnTo>
                      <a:pt x="787234" y="317017"/>
                    </a:lnTo>
                    <a:lnTo>
                      <a:pt x="794740" y="333870"/>
                    </a:lnTo>
                    <a:lnTo>
                      <a:pt x="795426" y="333451"/>
                    </a:lnTo>
                    <a:close/>
                  </a:path>
                  <a:path w="2802890" h="1634489">
                    <a:moveTo>
                      <a:pt x="807669" y="364883"/>
                    </a:moveTo>
                    <a:lnTo>
                      <a:pt x="804545" y="357098"/>
                    </a:lnTo>
                    <a:lnTo>
                      <a:pt x="794740" y="333870"/>
                    </a:lnTo>
                    <a:lnTo>
                      <a:pt x="793826" y="334429"/>
                    </a:lnTo>
                    <a:lnTo>
                      <a:pt x="791387" y="331851"/>
                    </a:lnTo>
                    <a:lnTo>
                      <a:pt x="790765" y="332867"/>
                    </a:lnTo>
                    <a:lnTo>
                      <a:pt x="801636" y="358013"/>
                    </a:lnTo>
                    <a:lnTo>
                      <a:pt x="801420" y="355041"/>
                    </a:lnTo>
                    <a:lnTo>
                      <a:pt x="803236" y="357568"/>
                    </a:lnTo>
                    <a:lnTo>
                      <a:pt x="805776" y="362026"/>
                    </a:lnTo>
                    <a:lnTo>
                      <a:pt x="807669" y="364883"/>
                    </a:lnTo>
                    <a:close/>
                  </a:path>
                  <a:path w="2802890" h="1634489">
                    <a:moveTo>
                      <a:pt x="853338" y="1250429"/>
                    </a:moveTo>
                    <a:lnTo>
                      <a:pt x="852678" y="1248943"/>
                    </a:lnTo>
                    <a:lnTo>
                      <a:pt x="853325" y="1250454"/>
                    </a:lnTo>
                    <a:close/>
                  </a:path>
                  <a:path w="2802890" h="1634489">
                    <a:moveTo>
                      <a:pt x="857567" y="861847"/>
                    </a:moveTo>
                    <a:lnTo>
                      <a:pt x="856983" y="856208"/>
                    </a:lnTo>
                    <a:lnTo>
                      <a:pt x="854824" y="861656"/>
                    </a:lnTo>
                    <a:lnTo>
                      <a:pt x="857567" y="861847"/>
                    </a:lnTo>
                    <a:close/>
                  </a:path>
                  <a:path w="2802890" h="1634489">
                    <a:moveTo>
                      <a:pt x="859091" y="876579"/>
                    </a:moveTo>
                    <a:lnTo>
                      <a:pt x="858799" y="873747"/>
                    </a:lnTo>
                    <a:lnTo>
                      <a:pt x="857631" y="862406"/>
                    </a:lnTo>
                    <a:lnTo>
                      <a:pt x="858088" y="873747"/>
                    </a:lnTo>
                    <a:lnTo>
                      <a:pt x="854214" y="860945"/>
                    </a:lnTo>
                    <a:lnTo>
                      <a:pt x="854875" y="871474"/>
                    </a:lnTo>
                    <a:lnTo>
                      <a:pt x="858710" y="879398"/>
                    </a:lnTo>
                    <a:lnTo>
                      <a:pt x="859091" y="876579"/>
                    </a:lnTo>
                    <a:close/>
                  </a:path>
                  <a:path w="2802890" h="1634489">
                    <a:moveTo>
                      <a:pt x="860666" y="1223848"/>
                    </a:moveTo>
                    <a:lnTo>
                      <a:pt x="859701" y="1230376"/>
                    </a:lnTo>
                    <a:lnTo>
                      <a:pt x="860056" y="1228394"/>
                    </a:lnTo>
                    <a:lnTo>
                      <a:pt x="860374" y="1226210"/>
                    </a:lnTo>
                    <a:lnTo>
                      <a:pt x="860666" y="1223848"/>
                    </a:lnTo>
                    <a:close/>
                  </a:path>
                  <a:path w="2802890" h="1634489">
                    <a:moveTo>
                      <a:pt x="862114" y="1238491"/>
                    </a:moveTo>
                    <a:lnTo>
                      <a:pt x="861009" y="1238110"/>
                    </a:lnTo>
                    <a:lnTo>
                      <a:pt x="859269" y="1239240"/>
                    </a:lnTo>
                    <a:lnTo>
                      <a:pt x="859701" y="1230388"/>
                    </a:lnTo>
                    <a:lnTo>
                      <a:pt x="857402" y="1244155"/>
                    </a:lnTo>
                    <a:lnTo>
                      <a:pt x="853338" y="1250429"/>
                    </a:lnTo>
                    <a:lnTo>
                      <a:pt x="854087" y="1252080"/>
                    </a:lnTo>
                    <a:lnTo>
                      <a:pt x="856919" y="1246555"/>
                    </a:lnTo>
                    <a:lnTo>
                      <a:pt x="859409" y="1242974"/>
                    </a:lnTo>
                    <a:lnTo>
                      <a:pt x="859751" y="1251927"/>
                    </a:lnTo>
                    <a:lnTo>
                      <a:pt x="861326" y="1242974"/>
                    </a:lnTo>
                    <a:lnTo>
                      <a:pt x="861987" y="1239240"/>
                    </a:lnTo>
                    <a:lnTo>
                      <a:pt x="862114" y="1238491"/>
                    </a:lnTo>
                    <a:close/>
                  </a:path>
                  <a:path w="2802890" h="1634489">
                    <a:moveTo>
                      <a:pt x="866838" y="1176540"/>
                    </a:moveTo>
                    <a:lnTo>
                      <a:pt x="866660" y="1162380"/>
                    </a:lnTo>
                    <a:lnTo>
                      <a:pt x="866749" y="1145679"/>
                    </a:lnTo>
                    <a:lnTo>
                      <a:pt x="866317" y="1132141"/>
                    </a:lnTo>
                    <a:lnTo>
                      <a:pt x="864641" y="1127429"/>
                    </a:lnTo>
                    <a:lnTo>
                      <a:pt x="863841" y="1136548"/>
                    </a:lnTo>
                    <a:lnTo>
                      <a:pt x="863549" y="1145590"/>
                    </a:lnTo>
                    <a:lnTo>
                      <a:pt x="863727" y="1153553"/>
                    </a:lnTo>
                    <a:lnTo>
                      <a:pt x="864349" y="1159395"/>
                    </a:lnTo>
                    <a:lnTo>
                      <a:pt x="865085" y="1154557"/>
                    </a:lnTo>
                    <a:lnTo>
                      <a:pt x="865847" y="1161884"/>
                    </a:lnTo>
                    <a:lnTo>
                      <a:pt x="866394" y="1169212"/>
                    </a:lnTo>
                    <a:lnTo>
                      <a:pt x="866838" y="1176540"/>
                    </a:lnTo>
                    <a:close/>
                  </a:path>
                  <a:path w="2802890" h="1634489">
                    <a:moveTo>
                      <a:pt x="879678" y="1252804"/>
                    </a:moveTo>
                    <a:lnTo>
                      <a:pt x="879538" y="1252969"/>
                    </a:lnTo>
                    <a:lnTo>
                      <a:pt x="878293" y="1260017"/>
                    </a:lnTo>
                    <a:lnTo>
                      <a:pt x="879449" y="1255141"/>
                    </a:lnTo>
                    <a:lnTo>
                      <a:pt x="879678" y="1252804"/>
                    </a:lnTo>
                    <a:close/>
                  </a:path>
                  <a:path w="2802890" h="1634489">
                    <a:moveTo>
                      <a:pt x="884047" y="1247660"/>
                    </a:moveTo>
                    <a:lnTo>
                      <a:pt x="881900" y="1241107"/>
                    </a:lnTo>
                    <a:lnTo>
                      <a:pt x="880630" y="1242910"/>
                    </a:lnTo>
                    <a:lnTo>
                      <a:pt x="879678" y="1252804"/>
                    </a:lnTo>
                    <a:lnTo>
                      <a:pt x="884047" y="1247660"/>
                    </a:lnTo>
                    <a:close/>
                  </a:path>
                  <a:path w="2802890" h="1634489">
                    <a:moveTo>
                      <a:pt x="885609" y="1030833"/>
                    </a:moveTo>
                    <a:lnTo>
                      <a:pt x="885405" y="1029157"/>
                    </a:lnTo>
                    <a:lnTo>
                      <a:pt x="885139" y="1027557"/>
                    </a:lnTo>
                    <a:lnTo>
                      <a:pt x="884770" y="1025906"/>
                    </a:lnTo>
                    <a:lnTo>
                      <a:pt x="885050" y="1028039"/>
                    </a:lnTo>
                    <a:lnTo>
                      <a:pt x="885317" y="1029487"/>
                    </a:lnTo>
                    <a:lnTo>
                      <a:pt x="885609" y="1030833"/>
                    </a:lnTo>
                    <a:close/>
                  </a:path>
                  <a:path w="2802890" h="1634489">
                    <a:moveTo>
                      <a:pt x="886358" y="1206296"/>
                    </a:moveTo>
                    <a:lnTo>
                      <a:pt x="885393" y="1208951"/>
                    </a:lnTo>
                    <a:lnTo>
                      <a:pt x="885075" y="1222146"/>
                    </a:lnTo>
                    <a:lnTo>
                      <a:pt x="886358" y="1206296"/>
                    </a:lnTo>
                    <a:close/>
                  </a:path>
                  <a:path w="2802890" h="1634489">
                    <a:moveTo>
                      <a:pt x="888187" y="1066469"/>
                    </a:moveTo>
                    <a:lnTo>
                      <a:pt x="886472" y="1067574"/>
                    </a:lnTo>
                    <a:lnTo>
                      <a:pt x="886155" y="1074686"/>
                    </a:lnTo>
                    <a:lnTo>
                      <a:pt x="886180" y="1080389"/>
                    </a:lnTo>
                    <a:lnTo>
                      <a:pt x="886714" y="1086904"/>
                    </a:lnTo>
                    <a:lnTo>
                      <a:pt x="887387" y="1084224"/>
                    </a:lnTo>
                    <a:lnTo>
                      <a:pt x="888187" y="1066469"/>
                    </a:lnTo>
                    <a:close/>
                  </a:path>
                  <a:path w="2802890" h="1634489">
                    <a:moveTo>
                      <a:pt x="909091" y="754075"/>
                    </a:moveTo>
                    <a:lnTo>
                      <a:pt x="905903" y="741083"/>
                    </a:lnTo>
                    <a:lnTo>
                      <a:pt x="905675" y="743953"/>
                    </a:lnTo>
                    <a:lnTo>
                      <a:pt x="908875" y="756907"/>
                    </a:lnTo>
                    <a:lnTo>
                      <a:pt x="909091" y="754075"/>
                    </a:lnTo>
                    <a:close/>
                  </a:path>
                  <a:path w="2802890" h="1634489">
                    <a:moveTo>
                      <a:pt x="915111" y="847674"/>
                    </a:moveTo>
                    <a:lnTo>
                      <a:pt x="912876" y="830338"/>
                    </a:lnTo>
                    <a:lnTo>
                      <a:pt x="912710" y="831824"/>
                    </a:lnTo>
                    <a:lnTo>
                      <a:pt x="915111" y="847674"/>
                    </a:lnTo>
                    <a:close/>
                  </a:path>
                  <a:path w="2802890" h="1634489">
                    <a:moveTo>
                      <a:pt x="917816" y="1249870"/>
                    </a:moveTo>
                    <a:lnTo>
                      <a:pt x="917219" y="1254467"/>
                    </a:lnTo>
                    <a:lnTo>
                      <a:pt x="916889" y="1257211"/>
                    </a:lnTo>
                    <a:lnTo>
                      <a:pt x="917397" y="1254175"/>
                    </a:lnTo>
                    <a:lnTo>
                      <a:pt x="917638" y="1251889"/>
                    </a:lnTo>
                    <a:lnTo>
                      <a:pt x="917816" y="1249870"/>
                    </a:lnTo>
                    <a:close/>
                  </a:path>
                  <a:path w="2802890" h="1634489">
                    <a:moveTo>
                      <a:pt x="922134" y="1113663"/>
                    </a:moveTo>
                    <a:lnTo>
                      <a:pt x="921880" y="1117282"/>
                    </a:lnTo>
                    <a:lnTo>
                      <a:pt x="920394" y="1122794"/>
                    </a:lnTo>
                    <a:lnTo>
                      <a:pt x="918895" y="1120317"/>
                    </a:lnTo>
                    <a:lnTo>
                      <a:pt x="919810" y="1124216"/>
                    </a:lnTo>
                    <a:lnTo>
                      <a:pt x="921029" y="1126185"/>
                    </a:lnTo>
                    <a:lnTo>
                      <a:pt x="921994" y="1123556"/>
                    </a:lnTo>
                    <a:lnTo>
                      <a:pt x="922134" y="1113663"/>
                    </a:lnTo>
                    <a:close/>
                  </a:path>
                  <a:path w="2802890" h="1634489">
                    <a:moveTo>
                      <a:pt x="923302" y="1199349"/>
                    </a:moveTo>
                    <a:lnTo>
                      <a:pt x="921524" y="1211389"/>
                    </a:lnTo>
                    <a:lnTo>
                      <a:pt x="920064" y="1218755"/>
                    </a:lnTo>
                    <a:lnTo>
                      <a:pt x="918781" y="1222222"/>
                    </a:lnTo>
                    <a:lnTo>
                      <a:pt x="917575" y="1222578"/>
                    </a:lnTo>
                    <a:lnTo>
                      <a:pt x="916508" y="1233043"/>
                    </a:lnTo>
                    <a:lnTo>
                      <a:pt x="916851" y="1238897"/>
                    </a:lnTo>
                    <a:lnTo>
                      <a:pt x="917613" y="1243431"/>
                    </a:lnTo>
                    <a:lnTo>
                      <a:pt x="917803" y="1249857"/>
                    </a:lnTo>
                    <a:lnTo>
                      <a:pt x="919276" y="1236637"/>
                    </a:lnTo>
                    <a:lnTo>
                      <a:pt x="920673" y="1226185"/>
                    </a:lnTo>
                    <a:lnTo>
                      <a:pt x="922007" y="1214945"/>
                    </a:lnTo>
                    <a:lnTo>
                      <a:pt x="923302" y="1199349"/>
                    </a:lnTo>
                    <a:close/>
                  </a:path>
                  <a:path w="2802890" h="1634489">
                    <a:moveTo>
                      <a:pt x="925868" y="896378"/>
                    </a:moveTo>
                    <a:lnTo>
                      <a:pt x="925842" y="895629"/>
                    </a:lnTo>
                    <a:lnTo>
                      <a:pt x="925703" y="894562"/>
                    </a:lnTo>
                    <a:lnTo>
                      <a:pt x="925817" y="896912"/>
                    </a:lnTo>
                    <a:lnTo>
                      <a:pt x="925868" y="896378"/>
                    </a:lnTo>
                    <a:close/>
                  </a:path>
                  <a:path w="2802890" h="1634489">
                    <a:moveTo>
                      <a:pt x="926363" y="909078"/>
                    </a:moveTo>
                    <a:lnTo>
                      <a:pt x="925817" y="896912"/>
                    </a:lnTo>
                    <a:lnTo>
                      <a:pt x="925576" y="900417"/>
                    </a:lnTo>
                    <a:lnTo>
                      <a:pt x="922591" y="894346"/>
                    </a:lnTo>
                    <a:lnTo>
                      <a:pt x="924255" y="899464"/>
                    </a:lnTo>
                    <a:lnTo>
                      <a:pt x="926363" y="909078"/>
                    </a:lnTo>
                    <a:close/>
                  </a:path>
                  <a:path w="2802890" h="1634489">
                    <a:moveTo>
                      <a:pt x="927315" y="1166698"/>
                    </a:moveTo>
                    <a:lnTo>
                      <a:pt x="926871" y="1170317"/>
                    </a:lnTo>
                    <a:lnTo>
                      <a:pt x="926426" y="1173949"/>
                    </a:lnTo>
                    <a:lnTo>
                      <a:pt x="925995" y="1179791"/>
                    </a:lnTo>
                    <a:lnTo>
                      <a:pt x="925080" y="1182598"/>
                    </a:lnTo>
                    <a:lnTo>
                      <a:pt x="926896" y="1183805"/>
                    </a:lnTo>
                    <a:lnTo>
                      <a:pt x="927315" y="1166698"/>
                    </a:lnTo>
                    <a:close/>
                  </a:path>
                  <a:path w="2802890" h="1634489">
                    <a:moveTo>
                      <a:pt x="2802534" y="1633969"/>
                    </a:moveTo>
                    <a:lnTo>
                      <a:pt x="2777960" y="1616392"/>
                    </a:lnTo>
                    <a:lnTo>
                      <a:pt x="2746502" y="1595450"/>
                    </a:lnTo>
                    <a:lnTo>
                      <a:pt x="2739275" y="1590192"/>
                    </a:lnTo>
                    <a:lnTo>
                      <a:pt x="2692857" y="1564513"/>
                    </a:lnTo>
                    <a:lnTo>
                      <a:pt x="2678277" y="1559674"/>
                    </a:lnTo>
                    <a:lnTo>
                      <a:pt x="2652471" y="1547825"/>
                    </a:lnTo>
                    <a:lnTo>
                      <a:pt x="2633535" y="1538554"/>
                    </a:lnTo>
                    <a:lnTo>
                      <a:pt x="2629039" y="1535366"/>
                    </a:lnTo>
                    <a:lnTo>
                      <a:pt x="2646553" y="1541792"/>
                    </a:lnTo>
                    <a:lnTo>
                      <a:pt x="2620530" y="1530819"/>
                    </a:lnTo>
                    <a:lnTo>
                      <a:pt x="2594229" y="1520558"/>
                    </a:lnTo>
                    <a:lnTo>
                      <a:pt x="2567673" y="1510982"/>
                    </a:lnTo>
                    <a:lnTo>
                      <a:pt x="2540876" y="1502117"/>
                    </a:lnTo>
                    <a:lnTo>
                      <a:pt x="2572512" y="1513801"/>
                    </a:lnTo>
                    <a:lnTo>
                      <a:pt x="2588209" y="1519961"/>
                    </a:lnTo>
                    <a:lnTo>
                      <a:pt x="2603779" y="1526400"/>
                    </a:lnTo>
                    <a:lnTo>
                      <a:pt x="2594254" y="1523428"/>
                    </a:lnTo>
                    <a:lnTo>
                      <a:pt x="2544064" y="1505127"/>
                    </a:lnTo>
                    <a:lnTo>
                      <a:pt x="2524861" y="1498600"/>
                    </a:lnTo>
                    <a:lnTo>
                      <a:pt x="2506916" y="1493050"/>
                    </a:lnTo>
                    <a:lnTo>
                      <a:pt x="2491765" y="1488986"/>
                    </a:lnTo>
                    <a:lnTo>
                      <a:pt x="2481008" y="1486916"/>
                    </a:lnTo>
                    <a:lnTo>
                      <a:pt x="2510244" y="1495552"/>
                    </a:lnTo>
                    <a:lnTo>
                      <a:pt x="2539225" y="1504924"/>
                    </a:lnTo>
                    <a:lnTo>
                      <a:pt x="2567952" y="1515059"/>
                    </a:lnTo>
                    <a:lnTo>
                      <a:pt x="2596375" y="1525968"/>
                    </a:lnTo>
                    <a:lnTo>
                      <a:pt x="2590330" y="1524685"/>
                    </a:lnTo>
                    <a:lnTo>
                      <a:pt x="2601099" y="1528699"/>
                    </a:lnTo>
                    <a:lnTo>
                      <a:pt x="2639758" y="1545031"/>
                    </a:lnTo>
                    <a:lnTo>
                      <a:pt x="2674074" y="1561782"/>
                    </a:lnTo>
                    <a:lnTo>
                      <a:pt x="2681579" y="1565846"/>
                    </a:lnTo>
                    <a:lnTo>
                      <a:pt x="2677363" y="1564640"/>
                    </a:lnTo>
                    <a:lnTo>
                      <a:pt x="2671813" y="1562252"/>
                    </a:lnTo>
                    <a:lnTo>
                      <a:pt x="2660815" y="1557121"/>
                    </a:lnTo>
                    <a:lnTo>
                      <a:pt x="2682849" y="1568094"/>
                    </a:lnTo>
                    <a:lnTo>
                      <a:pt x="2733891" y="1594954"/>
                    </a:lnTo>
                    <a:lnTo>
                      <a:pt x="2737739" y="1596618"/>
                    </a:lnTo>
                    <a:lnTo>
                      <a:pt x="2746286" y="1599501"/>
                    </a:lnTo>
                    <a:lnTo>
                      <a:pt x="2755354" y="1603730"/>
                    </a:lnTo>
                    <a:lnTo>
                      <a:pt x="2772638" y="1614004"/>
                    </a:lnTo>
                    <a:lnTo>
                      <a:pt x="2802534" y="1633969"/>
                    </a:lnTo>
                    <a:close/>
                  </a:path>
                </a:pathLst>
              </a:custGeom>
              <a:solidFill>
                <a:srgbClr val="1CADEB"/>
              </a:solidFill>
            </p:spPr>
            <p:txBody>
              <a:bodyPr wrap="square" lIns="0" tIns="0" rIns="0" bIns="0" rtlCol="0"/>
              <a:lstStyle/>
              <a:p>
                <a:endParaRPr/>
              </a:p>
            </p:txBody>
          </p:sp>
          <p:pic>
            <p:nvPicPr>
              <p:cNvPr id="118" name="object 104"/>
              <p:cNvPicPr/>
              <p:nvPr/>
            </p:nvPicPr>
            <p:blipFill>
              <a:blip r:embed="rId32" cstate="print"/>
              <a:stretch>
                <a:fillRect/>
              </a:stretch>
            </p:blipFill>
            <p:spPr>
              <a:xfrm>
                <a:off x="5938767" y="2440533"/>
                <a:ext cx="172849" cy="110817"/>
              </a:xfrm>
              <a:prstGeom prst="rect">
                <a:avLst/>
              </a:prstGeom>
            </p:spPr>
          </p:pic>
          <p:sp>
            <p:nvSpPr>
              <p:cNvPr id="119" name="object 105"/>
              <p:cNvSpPr/>
              <p:nvPr/>
            </p:nvSpPr>
            <p:spPr>
              <a:xfrm>
                <a:off x="3033966" y="748658"/>
                <a:ext cx="2986405" cy="4406900"/>
              </a:xfrm>
              <a:custGeom>
                <a:avLst/>
                <a:gdLst/>
                <a:ahLst/>
                <a:cxnLst/>
                <a:rect l="l" t="t" r="r" b="b"/>
                <a:pathLst>
                  <a:path w="2986404" h="4406900">
                    <a:moveTo>
                      <a:pt x="1854" y="824636"/>
                    </a:moveTo>
                    <a:lnTo>
                      <a:pt x="622" y="810209"/>
                    </a:lnTo>
                    <a:lnTo>
                      <a:pt x="0" y="807478"/>
                    </a:lnTo>
                    <a:lnTo>
                      <a:pt x="1854" y="824636"/>
                    </a:lnTo>
                    <a:close/>
                  </a:path>
                  <a:path w="2986404" h="4406900">
                    <a:moveTo>
                      <a:pt x="2171" y="828281"/>
                    </a:moveTo>
                    <a:lnTo>
                      <a:pt x="2159" y="827493"/>
                    </a:lnTo>
                    <a:lnTo>
                      <a:pt x="1854" y="824636"/>
                    </a:lnTo>
                    <a:lnTo>
                      <a:pt x="2171" y="828281"/>
                    </a:lnTo>
                    <a:close/>
                  </a:path>
                  <a:path w="2986404" h="4406900">
                    <a:moveTo>
                      <a:pt x="33439" y="544004"/>
                    </a:moveTo>
                    <a:lnTo>
                      <a:pt x="29095" y="554228"/>
                    </a:lnTo>
                    <a:lnTo>
                      <a:pt x="27127" y="559638"/>
                    </a:lnTo>
                    <a:lnTo>
                      <a:pt x="33426" y="544093"/>
                    </a:lnTo>
                    <a:close/>
                  </a:path>
                  <a:path w="2986404" h="4406900">
                    <a:moveTo>
                      <a:pt x="107480" y="1150315"/>
                    </a:moveTo>
                    <a:lnTo>
                      <a:pt x="99872" y="1135011"/>
                    </a:lnTo>
                    <a:lnTo>
                      <a:pt x="106934" y="1149832"/>
                    </a:lnTo>
                    <a:lnTo>
                      <a:pt x="107327" y="1150391"/>
                    </a:lnTo>
                    <a:lnTo>
                      <a:pt x="107289" y="1150150"/>
                    </a:lnTo>
                    <a:lnTo>
                      <a:pt x="107480" y="1150315"/>
                    </a:lnTo>
                    <a:close/>
                  </a:path>
                  <a:path w="2986404" h="4406900">
                    <a:moveTo>
                      <a:pt x="138709" y="1117600"/>
                    </a:moveTo>
                    <a:lnTo>
                      <a:pt x="134950" y="1104900"/>
                    </a:lnTo>
                    <a:lnTo>
                      <a:pt x="133680" y="1104900"/>
                    </a:lnTo>
                    <a:lnTo>
                      <a:pt x="138709" y="1117600"/>
                    </a:lnTo>
                    <a:close/>
                  </a:path>
                  <a:path w="2986404" h="4406900">
                    <a:moveTo>
                      <a:pt x="149936" y="449440"/>
                    </a:moveTo>
                    <a:lnTo>
                      <a:pt x="144310" y="457200"/>
                    </a:lnTo>
                    <a:lnTo>
                      <a:pt x="137744" y="469900"/>
                    </a:lnTo>
                    <a:lnTo>
                      <a:pt x="136563" y="482600"/>
                    </a:lnTo>
                    <a:lnTo>
                      <a:pt x="143560" y="469900"/>
                    </a:lnTo>
                    <a:lnTo>
                      <a:pt x="149936" y="449440"/>
                    </a:lnTo>
                    <a:close/>
                  </a:path>
                  <a:path w="2986404" h="4406900">
                    <a:moveTo>
                      <a:pt x="168275" y="415683"/>
                    </a:moveTo>
                    <a:lnTo>
                      <a:pt x="165684" y="419100"/>
                    </a:lnTo>
                    <a:lnTo>
                      <a:pt x="164426" y="419100"/>
                    </a:lnTo>
                    <a:lnTo>
                      <a:pt x="151180" y="444500"/>
                    </a:lnTo>
                    <a:lnTo>
                      <a:pt x="156400" y="435698"/>
                    </a:lnTo>
                    <a:lnTo>
                      <a:pt x="151472" y="444500"/>
                    </a:lnTo>
                    <a:lnTo>
                      <a:pt x="149936" y="449440"/>
                    </a:lnTo>
                    <a:lnTo>
                      <a:pt x="153530" y="444500"/>
                    </a:lnTo>
                    <a:lnTo>
                      <a:pt x="162280" y="431800"/>
                    </a:lnTo>
                    <a:lnTo>
                      <a:pt x="167030" y="419100"/>
                    </a:lnTo>
                    <a:lnTo>
                      <a:pt x="166255" y="419100"/>
                    </a:lnTo>
                    <a:lnTo>
                      <a:pt x="168275" y="415683"/>
                    </a:lnTo>
                    <a:close/>
                  </a:path>
                  <a:path w="2986404" h="4406900">
                    <a:moveTo>
                      <a:pt x="221234" y="284632"/>
                    </a:moveTo>
                    <a:lnTo>
                      <a:pt x="214871" y="293598"/>
                    </a:lnTo>
                    <a:lnTo>
                      <a:pt x="212293" y="297586"/>
                    </a:lnTo>
                    <a:lnTo>
                      <a:pt x="211061" y="299808"/>
                    </a:lnTo>
                    <a:lnTo>
                      <a:pt x="221234" y="284632"/>
                    </a:lnTo>
                    <a:close/>
                  </a:path>
                  <a:path w="2986404" h="4406900">
                    <a:moveTo>
                      <a:pt x="261861" y="1388884"/>
                    </a:moveTo>
                    <a:lnTo>
                      <a:pt x="252730" y="1376857"/>
                    </a:lnTo>
                    <a:lnTo>
                      <a:pt x="254304" y="1379131"/>
                    </a:lnTo>
                    <a:lnTo>
                      <a:pt x="257009" y="1382725"/>
                    </a:lnTo>
                    <a:lnTo>
                      <a:pt x="261861" y="1388884"/>
                    </a:lnTo>
                    <a:close/>
                  </a:path>
                  <a:path w="2986404" h="4406900">
                    <a:moveTo>
                      <a:pt x="263474" y="1385125"/>
                    </a:moveTo>
                    <a:lnTo>
                      <a:pt x="263410" y="1384566"/>
                    </a:lnTo>
                    <a:lnTo>
                      <a:pt x="247688" y="1365046"/>
                    </a:lnTo>
                    <a:lnTo>
                      <a:pt x="228777" y="1339786"/>
                    </a:lnTo>
                    <a:lnTo>
                      <a:pt x="233946" y="1346606"/>
                    </a:lnTo>
                    <a:lnTo>
                      <a:pt x="231076" y="1342072"/>
                    </a:lnTo>
                    <a:lnTo>
                      <a:pt x="236181" y="1348790"/>
                    </a:lnTo>
                    <a:lnTo>
                      <a:pt x="216446" y="1320444"/>
                    </a:lnTo>
                    <a:lnTo>
                      <a:pt x="204990" y="1304493"/>
                    </a:lnTo>
                    <a:lnTo>
                      <a:pt x="190233" y="1282433"/>
                    </a:lnTo>
                    <a:lnTo>
                      <a:pt x="170954" y="1253985"/>
                    </a:lnTo>
                    <a:lnTo>
                      <a:pt x="161023" y="1238211"/>
                    </a:lnTo>
                    <a:lnTo>
                      <a:pt x="150774" y="1220165"/>
                    </a:lnTo>
                    <a:lnTo>
                      <a:pt x="148501" y="1214132"/>
                    </a:lnTo>
                    <a:lnTo>
                      <a:pt x="167284" y="1244803"/>
                    </a:lnTo>
                    <a:lnTo>
                      <a:pt x="165138" y="1239964"/>
                    </a:lnTo>
                    <a:lnTo>
                      <a:pt x="141135" y="1197838"/>
                    </a:lnTo>
                    <a:lnTo>
                      <a:pt x="107657" y="1130388"/>
                    </a:lnTo>
                    <a:lnTo>
                      <a:pt x="81699" y="1069174"/>
                    </a:lnTo>
                    <a:lnTo>
                      <a:pt x="76758" y="1057643"/>
                    </a:lnTo>
                    <a:lnTo>
                      <a:pt x="72999" y="1048169"/>
                    </a:lnTo>
                    <a:lnTo>
                      <a:pt x="69989" y="1041298"/>
                    </a:lnTo>
                    <a:lnTo>
                      <a:pt x="67856" y="1037399"/>
                    </a:lnTo>
                    <a:lnTo>
                      <a:pt x="66700" y="1036802"/>
                    </a:lnTo>
                    <a:lnTo>
                      <a:pt x="56832" y="1005840"/>
                    </a:lnTo>
                    <a:lnTo>
                      <a:pt x="51536" y="986269"/>
                    </a:lnTo>
                    <a:lnTo>
                      <a:pt x="48831" y="973328"/>
                    </a:lnTo>
                    <a:lnTo>
                      <a:pt x="46723" y="962240"/>
                    </a:lnTo>
                    <a:lnTo>
                      <a:pt x="41770" y="945375"/>
                    </a:lnTo>
                    <a:lnTo>
                      <a:pt x="32105" y="903249"/>
                    </a:lnTo>
                    <a:lnTo>
                      <a:pt x="24612" y="853452"/>
                    </a:lnTo>
                    <a:lnTo>
                      <a:pt x="20472" y="800582"/>
                    </a:lnTo>
                    <a:lnTo>
                      <a:pt x="19837" y="774446"/>
                    </a:lnTo>
                    <a:lnTo>
                      <a:pt x="21018" y="725741"/>
                    </a:lnTo>
                    <a:lnTo>
                      <a:pt x="24130" y="685596"/>
                    </a:lnTo>
                    <a:lnTo>
                      <a:pt x="26733" y="658329"/>
                    </a:lnTo>
                    <a:lnTo>
                      <a:pt x="26390" y="648220"/>
                    </a:lnTo>
                    <a:lnTo>
                      <a:pt x="22567" y="674878"/>
                    </a:lnTo>
                    <a:lnTo>
                      <a:pt x="19456" y="706729"/>
                    </a:lnTo>
                    <a:lnTo>
                      <a:pt x="17868" y="741387"/>
                    </a:lnTo>
                    <a:lnTo>
                      <a:pt x="18580" y="776452"/>
                    </a:lnTo>
                    <a:lnTo>
                      <a:pt x="13576" y="776287"/>
                    </a:lnTo>
                    <a:lnTo>
                      <a:pt x="14376" y="796467"/>
                    </a:lnTo>
                    <a:lnTo>
                      <a:pt x="15392" y="807885"/>
                    </a:lnTo>
                    <a:lnTo>
                      <a:pt x="16446" y="813930"/>
                    </a:lnTo>
                    <a:lnTo>
                      <a:pt x="18757" y="824306"/>
                    </a:lnTo>
                    <a:lnTo>
                      <a:pt x="23761" y="864031"/>
                    </a:lnTo>
                    <a:lnTo>
                      <a:pt x="26009" y="880148"/>
                    </a:lnTo>
                    <a:lnTo>
                      <a:pt x="22567" y="852144"/>
                    </a:lnTo>
                    <a:lnTo>
                      <a:pt x="26720" y="879944"/>
                    </a:lnTo>
                    <a:lnTo>
                      <a:pt x="39547" y="945172"/>
                    </a:lnTo>
                    <a:lnTo>
                      <a:pt x="53327" y="998016"/>
                    </a:lnTo>
                    <a:lnTo>
                      <a:pt x="70053" y="1050150"/>
                    </a:lnTo>
                    <a:lnTo>
                      <a:pt x="94742" y="1112354"/>
                    </a:lnTo>
                    <a:lnTo>
                      <a:pt x="94081" y="1112050"/>
                    </a:lnTo>
                    <a:lnTo>
                      <a:pt x="95211" y="1116177"/>
                    </a:lnTo>
                    <a:lnTo>
                      <a:pt x="97688" y="1123162"/>
                    </a:lnTo>
                    <a:lnTo>
                      <a:pt x="107264" y="1146556"/>
                    </a:lnTo>
                    <a:lnTo>
                      <a:pt x="108483" y="1150569"/>
                    </a:lnTo>
                    <a:lnTo>
                      <a:pt x="125844" y="1187310"/>
                    </a:lnTo>
                    <a:lnTo>
                      <a:pt x="145161" y="1220736"/>
                    </a:lnTo>
                    <a:lnTo>
                      <a:pt x="174256" y="1266063"/>
                    </a:lnTo>
                    <a:lnTo>
                      <a:pt x="177673" y="1270596"/>
                    </a:lnTo>
                    <a:lnTo>
                      <a:pt x="193001" y="1294866"/>
                    </a:lnTo>
                    <a:lnTo>
                      <a:pt x="211899" y="1321803"/>
                    </a:lnTo>
                    <a:lnTo>
                      <a:pt x="232435" y="1349705"/>
                    </a:lnTo>
                    <a:lnTo>
                      <a:pt x="252742" y="1376845"/>
                    </a:lnTo>
                    <a:lnTo>
                      <a:pt x="251434" y="1374279"/>
                    </a:lnTo>
                    <a:lnTo>
                      <a:pt x="253949" y="1376248"/>
                    </a:lnTo>
                    <a:lnTo>
                      <a:pt x="263474" y="1385125"/>
                    </a:lnTo>
                    <a:close/>
                  </a:path>
                  <a:path w="2986404" h="4406900">
                    <a:moveTo>
                      <a:pt x="324091" y="203200"/>
                    </a:moveTo>
                    <a:lnTo>
                      <a:pt x="323494" y="203200"/>
                    </a:lnTo>
                    <a:lnTo>
                      <a:pt x="319595" y="215900"/>
                    </a:lnTo>
                    <a:lnTo>
                      <a:pt x="320281" y="215900"/>
                    </a:lnTo>
                    <a:lnTo>
                      <a:pt x="324091" y="203200"/>
                    </a:lnTo>
                    <a:close/>
                  </a:path>
                  <a:path w="2986404" h="4406900">
                    <a:moveTo>
                      <a:pt x="403275" y="1530629"/>
                    </a:moveTo>
                    <a:lnTo>
                      <a:pt x="396786" y="1524000"/>
                    </a:lnTo>
                    <a:lnTo>
                      <a:pt x="389115" y="1511300"/>
                    </a:lnTo>
                    <a:lnTo>
                      <a:pt x="386727" y="1511300"/>
                    </a:lnTo>
                    <a:lnTo>
                      <a:pt x="394500" y="1524000"/>
                    </a:lnTo>
                    <a:lnTo>
                      <a:pt x="403275" y="1530629"/>
                    </a:lnTo>
                    <a:close/>
                  </a:path>
                  <a:path w="2986404" h="4406900">
                    <a:moveTo>
                      <a:pt x="407720" y="1475790"/>
                    </a:moveTo>
                    <a:lnTo>
                      <a:pt x="405295" y="1473200"/>
                    </a:lnTo>
                    <a:lnTo>
                      <a:pt x="403440" y="1473200"/>
                    </a:lnTo>
                    <a:lnTo>
                      <a:pt x="407720" y="1475790"/>
                    </a:lnTo>
                    <a:close/>
                  </a:path>
                  <a:path w="2986404" h="4406900">
                    <a:moveTo>
                      <a:pt x="408152" y="1473200"/>
                    </a:moveTo>
                    <a:lnTo>
                      <a:pt x="395782" y="1460500"/>
                    </a:lnTo>
                    <a:lnTo>
                      <a:pt x="362216" y="1435100"/>
                    </a:lnTo>
                    <a:lnTo>
                      <a:pt x="334492" y="1397000"/>
                    </a:lnTo>
                    <a:lnTo>
                      <a:pt x="314883" y="1384300"/>
                    </a:lnTo>
                    <a:lnTo>
                      <a:pt x="349250" y="1422400"/>
                    </a:lnTo>
                    <a:lnTo>
                      <a:pt x="375107" y="1447800"/>
                    </a:lnTo>
                    <a:lnTo>
                      <a:pt x="405295" y="1473200"/>
                    </a:lnTo>
                    <a:lnTo>
                      <a:pt x="408152" y="1473200"/>
                    </a:lnTo>
                    <a:close/>
                  </a:path>
                  <a:path w="2986404" h="4406900">
                    <a:moveTo>
                      <a:pt x="414337" y="1479550"/>
                    </a:moveTo>
                    <a:lnTo>
                      <a:pt x="410730" y="1473200"/>
                    </a:lnTo>
                    <a:lnTo>
                      <a:pt x="408152" y="1473200"/>
                    </a:lnTo>
                    <a:lnTo>
                      <a:pt x="414337" y="1479550"/>
                    </a:lnTo>
                    <a:close/>
                  </a:path>
                  <a:path w="2986404" h="4406900">
                    <a:moveTo>
                      <a:pt x="470700" y="1532534"/>
                    </a:moveTo>
                    <a:lnTo>
                      <a:pt x="457974" y="1524000"/>
                    </a:lnTo>
                    <a:lnTo>
                      <a:pt x="435546" y="1498600"/>
                    </a:lnTo>
                    <a:lnTo>
                      <a:pt x="424332" y="1485900"/>
                    </a:lnTo>
                    <a:lnTo>
                      <a:pt x="414972" y="1480197"/>
                    </a:lnTo>
                    <a:lnTo>
                      <a:pt x="414337" y="1479550"/>
                    </a:lnTo>
                    <a:lnTo>
                      <a:pt x="414566" y="1479956"/>
                    </a:lnTo>
                    <a:lnTo>
                      <a:pt x="407720" y="1475790"/>
                    </a:lnTo>
                    <a:lnTo>
                      <a:pt x="419227" y="1488122"/>
                    </a:lnTo>
                    <a:lnTo>
                      <a:pt x="425259" y="1498600"/>
                    </a:lnTo>
                    <a:lnTo>
                      <a:pt x="428993" y="1498600"/>
                    </a:lnTo>
                    <a:lnTo>
                      <a:pt x="452678" y="1524000"/>
                    </a:lnTo>
                    <a:lnTo>
                      <a:pt x="470700" y="1532534"/>
                    </a:lnTo>
                    <a:close/>
                  </a:path>
                  <a:path w="2986404" h="4406900">
                    <a:moveTo>
                      <a:pt x="481647" y="1539875"/>
                    </a:moveTo>
                    <a:lnTo>
                      <a:pt x="479488" y="1536700"/>
                    </a:lnTo>
                    <a:lnTo>
                      <a:pt x="470700" y="1532534"/>
                    </a:lnTo>
                    <a:lnTo>
                      <a:pt x="481647" y="1539875"/>
                    </a:lnTo>
                    <a:close/>
                  </a:path>
                  <a:path w="2986404" h="4406900">
                    <a:moveTo>
                      <a:pt x="486600" y="1549400"/>
                    </a:moveTo>
                    <a:lnTo>
                      <a:pt x="471144" y="1536700"/>
                    </a:lnTo>
                    <a:lnTo>
                      <a:pt x="470077" y="1536700"/>
                    </a:lnTo>
                    <a:lnTo>
                      <a:pt x="473900" y="1543812"/>
                    </a:lnTo>
                    <a:lnTo>
                      <a:pt x="479526" y="1549400"/>
                    </a:lnTo>
                    <a:lnTo>
                      <a:pt x="486600" y="1549400"/>
                    </a:lnTo>
                    <a:close/>
                  </a:path>
                  <a:path w="2986404" h="4406900">
                    <a:moveTo>
                      <a:pt x="541845" y="1587500"/>
                    </a:moveTo>
                    <a:lnTo>
                      <a:pt x="533171" y="1574800"/>
                    </a:lnTo>
                    <a:lnTo>
                      <a:pt x="508622" y="1559052"/>
                    </a:lnTo>
                    <a:lnTo>
                      <a:pt x="495846" y="1549400"/>
                    </a:lnTo>
                    <a:lnTo>
                      <a:pt x="481647" y="1539875"/>
                    </a:lnTo>
                    <a:lnTo>
                      <a:pt x="488124" y="1549400"/>
                    </a:lnTo>
                    <a:lnTo>
                      <a:pt x="486600" y="1549400"/>
                    </a:lnTo>
                    <a:lnTo>
                      <a:pt x="525005" y="1577975"/>
                    </a:lnTo>
                    <a:lnTo>
                      <a:pt x="523151" y="1574800"/>
                    </a:lnTo>
                    <a:lnTo>
                      <a:pt x="511873" y="1562100"/>
                    </a:lnTo>
                    <a:lnTo>
                      <a:pt x="512191" y="1562100"/>
                    </a:lnTo>
                    <a:lnTo>
                      <a:pt x="527316" y="1574800"/>
                    </a:lnTo>
                    <a:lnTo>
                      <a:pt x="540042" y="1587500"/>
                    </a:lnTo>
                    <a:lnTo>
                      <a:pt x="541845" y="1587500"/>
                    </a:lnTo>
                    <a:close/>
                  </a:path>
                  <a:path w="2986404" h="4406900">
                    <a:moveTo>
                      <a:pt x="559689" y="38100"/>
                    </a:moveTo>
                    <a:lnTo>
                      <a:pt x="537743" y="49060"/>
                    </a:lnTo>
                    <a:lnTo>
                      <a:pt x="537006" y="50800"/>
                    </a:lnTo>
                    <a:lnTo>
                      <a:pt x="545985" y="50800"/>
                    </a:lnTo>
                    <a:lnTo>
                      <a:pt x="559689" y="38100"/>
                    </a:lnTo>
                    <a:close/>
                  </a:path>
                  <a:path w="2986404" h="4406900">
                    <a:moveTo>
                      <a:pt x="566851" y="1601190"/>
                    </a:moveTo>
                    <a:lnTo>
                      <a:pt x="551497" y="1587500"/>
                    </a:lnTo>
                    <a:lnTo>
                      <a:pt x="550011" y="1587500"/>
                    </a:lnTo>
                    <a:lnTo>
                      <a:pt x="557682" y="1600200"/>
                    </a:lnTo>
                    <a:lnTo>
                      <a:pt x="564870" y="1600200"/>
                    </a:lnTo>
                    <a:lnTo>
                      <a:pt x="566851" y="1601190"/>
                    </a:lnTo>
                    <a:close/>
                  </a:path>
                  <a:path w="2986404" h="4406900">
                    <a:moveTo>
                      <a:pt x="582549" y="1667941"/>
                    </a:moveTo>
                    <a:lnTo>
                      <a:pt x="579856" y="1663700"/>
                    </a:lnTo>
                    <a:lnTo>
                      <a:pt x="574001" y="1663700"/>
                    </a:lnTo>
                    <a:lnTo>
                      <a:pt x="582549" y="1667941"/>
                    </a:lnTo>
                    <a:close/>
                  </a:path>
                  <a:path w="2986404" h="4406900">
                    <a:moveTo>
                      <a:pt x="583298" y="1690116"/>
                    </a:moveTo>
                    <a:lnTo>
                      <a:pt x="581012" y="1688465"/>
                    </a:lnTo>
                    <a:lnTo>
                      <a:pt x="578002" y="1687195"/>
                    </a:lnTo>
                    <a:lnTo>
                      <a:pt x="583298" y="1690116"/>
                    </a:lnTo>
                    <a:close/>
                  </a:path>
                  <a:path w="2986404" h="4406900">
                    <a:moveTo>
                      <a:pt x="597700" y="1625600"/>
                    </a:moveTo>
                    <a:lnTo>
                      <a:pt x="589978" y="1612900"/>
                    </a:lnTo>
                    <a:lnTo>
                      <a:pt x="566851" y="1601190"/>
                    </a:lnTo>
                    <a:lnTo>
                      <a:pt x="579958" y="1612900"/>
                    </a:lnTo>
                    <a:lnTo>
                      <a:pt x="581075" y="1612900"/>
                    </a:lnTo>
                    <a:lnTo>
                      <a:pt x="585698" y="1622653"/>
                    </a:lnTo>
                    <a:lnTo>
                      <a:pt x="587502" y="1625600"/>
                    </a:lnTo>
                    <a:lnTo>
                      <a:pt x="590473" y="1625600"/>
                    </a:lnTo>
                    <a:lnTo>
                      <a:pt x="581748" y="1612900"/>
                    </a:lnTo>
                    <a:lnTo>
                      <a:pt x="586701" y="1612900"/>
                    </a:lnTo>
                    <a:lnTo>
                      <a:pt x="594194" y="1625600"/>
                    </a:lnTo>
                    <a:lnTo>
                      <a:pt x="597700" y="1625600"/>
                    </a:lnTo>
                    <a:close/>
                  </a:path>
                  <a:path w="2986404" h="4406900">
                    <a:moveTo>
                      <a:pt x="631774" y="30187"/>
                    </a:moveTo>
                    <a:lnTo>
                      <a:pt x="622134" y="38100"/>
                    </a:lnTo>
                    <a:lnTo>
                      <a:pt x="628573" y="38100"/>
                    </a:lnTo>
                    <a:lnTo>
                      <a:pt x="631774" y="30187"/>
                    </a:lnTo>
                    <a:close/>
                  </a:path>
                  <a:path w="2986404" h="4406900">
                    <a:moveTo>
                      <a:pt x="667016" y="2916453"/>
                    </a:moveTo>
                    <a:lnTo>
                      <a:pt x="666292" y="2908300"/>
                    </a:lnTo>
                    <a:lnTo>
                      <a:pt x="665302" y="2908300"/>
                    </a:lnTo>
                    <a:lnTo>
                      <a:pt x="667016" y="2916453"/>
                    </a:lnTo>
                    <a:close/>
                  </a:path>
                  <a:path w="2986404" h="4406900">
                    <a:moveTo>
                      <a:pt x="667448" y="1723428"/>
                    </a:moveTo>
                    <a:lnTo>
                      <a:pt x="622642" y="1701622"/>
                    </a:lnTo>
                    <a:lnTo>
                      <a:pt x="635571" y="1708137"/>
                    </a:lnTo>
                    <a:lnTo>
                      <a:pt x="647509" y="1714017"/>
                    </a:lnTo>
                    <a:lnTo>
                      <a:pt x="658215" y="1719148"/>
                    </a:lnTo>
                    <a:lnTo>
                      <a:pt x="667448" y="1723428"/>
                    </a:lnTo>
                    <a:close/>
                  </a:path>
                  <a:path w="2986404" h="4406900">
                    <a:moveTo>
                      <a:pt x="667969" y="2921000"/>
                    </a:moveTo>
                    <a:lnTo>
                      <a:pt x="667016" y="2916453"/>
                    </a:lnTo>
                    <a:lnTo>
                      <a:pt x="667423" y="2921000"/>
                    </a:lnTo>
                    <a:lnTo>
                      <a:pt x="667969" y="2921000"/>
                    </a:lnTo>
                    <a:close/>
                  </a:path>
                  <a:path w="2986404" h="4406900">
                    <a:moveTo>
                      <a:pt x="669467" y="2928074"/>
                    </a:moveTo>
                    <a:lnTo>
                      <a:pt x="668693" y="2921000"/>
                    </a:lnTo>
                    <a:lnTo>
                      <a:pt x="667969" y="2921000"/>
                    </a:lnTo>
                    <a:lnTo>
                      <a:pt x="669467" y="2928074"/>
                    </a:lnTo>
                    <a:close/>
                  </a:path>
                  <a:path w="2986404" h="4406900">
                    <a:moveTo>
                      <a:pt x="685469" y="2222500"/>
                    </a:moveTo>
                    <a:lnTo>
                      <a:pt x="684530" y="2222500"/>
                    </a:lnTo>
                    <a:lnTo>
                      <a:pt x="684237" y="2226995"/>
                    </a:lnTo>
                    <a:lnTo>
                      <a:pt x="685469" y="2222500"/>
                    </a:lnTo>
                    <a:close/>
                  </a:path>
                  <a:path w="2986404" h="4406900">
                    <a:moveTo>
                      <a:pt x="685927" y="1730362"/>
                    </a:moveTo>
                    <a:lnTo>
                      <a:pt x="684885" y="1729244"/>
                    </a:lnTo>
                    <a:lnTo>
                      <a:pt x="679259" y="1725841"/>
                    </a:lnTo>
                    <a:lnTo>
                      <a:pt x="673392" y="1723771"/>
                    </a:lnTo>
                    <a:lnTo>
                      <a:pt x="684491" y="1730197"/>
                    </a:lnTo>
                    <a:lnTo>
                      <a:pt x="685927" y="1730362"/>
                    </a:lnTo>
                    <a:close/>
                  </a:path>
                  <a:path w="2986404" h="4406900">
                    <a:moveTo>
                      <a:pt x="685965" y="2997200"/>
                    </a:moveTo>
                    <a:lnTo>
                      <a:pt x="675881" y="2959100"/>
                    </a:lnTo>
                    <a:lnTo>
                      <a:pt x="673277" y="2946400"/>
                    </a:lnTo>
                    <a:lnTo>
                      <a:pt x="669467" y="2928074"/>
                    </a:lnTo>
                    <a:lnTo>
                      <a:pt x="670077" y="2933700"/>
                    </a:lnTo>
                    <a:lnTo>
                      <a:pt x="671563" y="2946400"/>
                    </a:lnTo>
                    <a:lnTo>
                      <a:pt x="673100" y="2946400"/>
                    </a:lnTo>
                    <a:lnTo>
                      <a:pt x="674890" y="2959100"/>
                    </a:lnTo>
                    <a:lnTo>
                      <a:pt x="677100" y="2971800"/>
                    </a:lnTo>
                    <a:lnTo>
                      <a:pt x="685965" y="2997200"/>
                    </a:lnTo>
                    <a:close/>
                  </a:path>
                  <a:path w="2986404" h="4406900">
                    <a:moveTo>
                      <a:pt x="701255" y="1738706"/>
                    </a:moveTo>
                    <a:lnTo>
                      <a:pt x="690308" y="1733308"/>
                    </a:lnTo>
                    <a:lnTo>
                      <a:pt x="684491" y="1730209"/>
                    </a:lnTo>
                    <a:lnTo>
                      <a:pt x="682853" y="1730070"/>
                    </a:lnTo>
                    <a:lnTo>
                      <a:pt x="676910" y="1727720"/>
                    </a:lnTo>
                    <a:lnTo>
                      <a:pt x="667448" y="1723428"/>
                    </a:lnTo>
                    <a:lnTo>
                      <a:pt x="684123" y="1731530"/>
                    </a:lnTo>
                    <a:lnTo>
                      <a:pt x="701255" y="1738706"/>
                    </a:lnTo>
                    <a:close/>
                  </a:path>
                  <a:path w="2986404" h="4406900">
                    <a:moveTo>
                      <a:pt x="706818" y="1679448"/>
                    </a:moveTo>
                    <a:lnTo>
                      <a:pt x="705472" y="1676400"/>
                    </a:lnTo>
                    <a:lnTo>
                      <a:pt x="704430" y="1676400"/>
                    </a:lnTo>
                    <a:lnTo>
                      <a:pt x="706818" y="1679448"/>
                    </a:lnTo>
                    <a:close/>
                  </a:path>
                  <a:path w="2986404" h="4406900">
                    <a:moveTo>
                      <a:pt x="706831" y="2803842"/>
                    </a:moveTo>
                    <a:lnTo>
                      <a:pt x="702233" y="2765577"/>
                    </a:lnTo>
                    <a:lnTo>
                      <a:pt x="703643" y="2778353"/>
                    </a:lnTo>
                    <a:lnTo>
                      <a:pt x="704850" y="2788704"/>
                    </a:lnTo>
                    <a:lnTo>
                      <a:pt x="706831" y="2803842"/>
                    </a:lnTo>
                    <a:close/>
                  </a:path>
                  <a:path w="2986404" h="4406900">
                    <a:moveTo>
                      <a:pt x="711022" y="2247900"/>
                    </a:moveTo>
                    <a:lnTo>
                      <a:pt x="710730" y="2247900"/>
                    </a:lnTo>
                    <a:lnTo>
                      <a:pt x="709777" y="2254364"/>
                    </a:lnTo>
                    <a:lnTo>
                      <a:pt x="711022" y="2247900"/>
                    </a:lnTo>
                    <a:close/>
                  </a:path>
                  <a:path w="2986404" h="4406900">
                    <a:moveTo>
                      <a:pt x="711479" y="3098800"/>
                    </a:moveTo>
                    <a:lnTo>
                      <a:pt x="709815" y="3093707"/>
                    </a:lnTo>
                    <a:lnTo>
                      <a:pt x="710095" y="3095371"/>
                    </a:lnTo>
                    <a:lnTo>
                      <a:pt x="711479" y="3098800"/>
                    </a:lnTo>
                    <a:close/>
                  </a:path>
                  <a:path w="2986404" h="4406900">
                    <a:moveTo>
                      <a:pt x="717423" y="2825051"/>
                    </a:moveTo>
                    <a:lnTo>
                      <a:pt x="717143" y="2819400"/>
                    </a:lnTo>
                    <a:lnTo>
                      <a:pt x="716851" y="2819400"/>
                    </a:lnTo>
                    <a:lnTo>
                      <a:pt x="717423" y="2825051"/>
                    </a:lnTo>
                    <a:close/>
                  </a:path>
                  <a:path w="2986404" h="4406900">
                    <a:moveTo>
                      <a:pt x="718134" y="2832100"/>
                    </a:moveTo>
                    <a:lnTo>
                      <a:pt x="717423" y="2825051"/>
                    </a:lnTo>
                    <a:lnTo>
                      <a:pt x="717765" y="2832100"/>
                    </a:lnTo>
                    <a:lnTo>
                      <a:pt x="718134" y="2832100"/>
                    </a:lnTo>
                    <a:close/>
                  </a:path>
                  <a:path w="2986404" h="4406900">
                    <a:moveTo>
                      <a:pt x="718845" y="2835732"/>
                    </a:moveTo>
                    <a:lnTo>
                      <a:pt x="718591" y="2832100"/>
                    </a:lnTo>
                    <a:lnTo>
                      <a:pt x="718134" y="2832100"/>
                    </a:lnTo>
                    <a:lnTo>
                      <a:pt x="718845" y="2835732"/>
                    </a:lnTo>
                    <a:close/>
                  </a:path>
                  <a:path w="2986404" h="4406900">
                    <a:moveTo>
                      <a:pt x="726554" y="2349500"/>
                    </a:moveTo>
                    <a:lnTo>
                      <a:pt x="725754" y="2349500"/>
                    </a:lnTo>
                    <a:lnTo>
                      <a:pt x="725906" y="2362200"/>
                    </a:lnTo>
                    <a:lnTo>
                      <a:pt x="726554" y="2349500"/>
                    </a:lnTo>
                    <a:close/>
                  </a:path>
                  <a:path w="2986404" h="4406900">
                    <a:moveTo>
                      <a:pt x="728129" y="2336800"/>
                    </a:moveTo>
                    <a:lnTo>
                      <a:pt x="728002" y="2336800"/>
                    </a:lnTo>
                    <a:lnTo>
                      <a:pt x="726554" y="2349500"/>
                    </a:lnTo>
                    <a:lnTo>
                      <a:pt x="726948" y="2349500"/>
                    </a:lnTo>
                    <a:lnTo>
                      <a:pt x="728129" y="2336800"/>
                    </a:lnTo>
                    <a:close/>
                  </a:path>
                  <a:path w="2986404" h="4406900">
                    <a:moveTo>
                      <a:pt x="748893" y="1713598"/>
                    </a:moveTo>
                    <a:lnTo>
                      <a:pt x="744131" y="1701800"/>
                    </a:lnTo>
                    <a:lnTo>
                      <a:pt x="734961" y="1701800"/>
                    </a:lnTo>
                    <a:lnTo>
                      <a:pt x="724077" y="1689100"/>
                    </a:lnTo>
                    <a:lnTo>
                      <a:pt x="714349" y="1689100"/>
                    </a:lnTo>
                    <a:lnTo>
                      <a:pt x="706818" y="1679448"/>
                    </a:lnTo>
                    <a:lnTo>
                      <a:pt x="711073" y="1689100"/>
                    </a:lnTo>
                    <a:lnTo>
                      <a:pt x="707707" y="1689100"/>
                    </a:lnTo>
                    <a:lnTo>
                      <a:pt x="703783" y="1676400"/>
                    </a:lnTo>
                    <a:lnTo>
                      <a:pt x="686612" y="1676400"/>
                    </a:lnTo>
                    <a:lnTo>
                      <a:pt x="678522" y="1663700"/>
                    </a:lnTo>
                    <a:lnTo>
                      <a:pt x="663752" y="1663700"/>
                    </a:lnTo>
                    <a:lnTo>
                      <a:pt x="656971" y="1651000"/>
                    </a:lnTo>
                    <a:lnTo>
                      <a:pt x="605015" y="1625600"/>
                    </a:lnTo>
                    <a:lnTo>
                      <a:pt x="598411" y="1625600"/>
                    </a:lnTo>
                    <a:lnTo>
                      <a:pt x="613321" y="1638300"/>
                    </a:lnTo>
                    <a:lnTo>
                      <a:pt x="622947" y="1651000"/>
                    </a:lnTo>
                    <a:lnTo>
                      <a:pt x="624928" y="1651000"/>
                    </a:lnTo>
                    <a:lnTo>
                      <a:pt x="671550" y="1676400"/>
                    </a:lnTo>
                    <a:lnTo>
                      <a:pt x="710374" y="1701800"/>
                    </a:lnTo>
                    <a:lnTo>
                      <a:pt x="748893" y="1713598"/>
                    </a:lnTo>
                    <a:close/>
                  </a:path>
                  <a:path w="2986404" h="4406900">
                    <a:moveTo>
                      <a:pt x="751446" y="2219287"/>
                    </a:moveTo>
                    <a:lnTo>
                      <a:pt x="743305" y="2247900"/>
                    </a:lnTo>
                    <a:lnTo>
                      <a:pt x="747280" y="2235200"/>
                    </a:lnTo>
                    <a:lnTo>
                      <a:pt x="750862" y="2222500"/>
                    </a:lnTo>
                    <a:lnTo>
                      <a:pt x="751446" y="2219287"/>
                    </a:lnTo>
                    <a:close/>
                  </a:path>
                  <a:path w="2986404" h="4406900">
                    <a:moveTo>
                      <a:pt x="751814" y="1714500"/>
                    </a:moveTo>
                    <a:lnTo>
                      <a:pt x="748893" y="1713598"/>
                    </a:lnTo>
                    <a:lnTo>
                      <a:pt x="749261" y="1714500"/>
                    </a:lnTo>
                    <a:lnTo>
                      <a:pt x="751814" y="1714500"/>
                    </a:lnTo>
                    <a:close/>
                  </a:path>
                  <a:path w="2986404" h="4406900">
                    <a:moveTo>
                      <a:pt x="753948" y="2235200"/>
                    </a:moveTo>
                    <a:lnTo>
                      <a:pt x="753389" y="2235200"/>
                    </a:lnTo>
                    <a:lnTo>
                      <a:pt x="751243" y="2248916"/>
                    </a:lnTo>
                    <a:lnTo>
                      <a:pt x="751713" y="2247900"/>
                    </a:lnTo>
                    <a:lnTo>
                      <a:pt x="753948" y="2235200"/>
                    </a:lnTo>
                    <a:close/>
                  </a:path>
                  <a:path w="2986404" h="4406900">
                    <a:moveTo>
                      <a:pt x="759714" y="2095500"/>
                    </a:moveTo>
                    <a:lnTo>
                      <a:pt x="757656" y="2095500"/>
                    </a:lnTo>
                    <a:lnTo>
                      <a:pt x="757161" y="2095500"/>
                    </a:lnTo>
                    <a:lnTo>
                      <a:pt x="752970" y="2110028"/>
                    </a:lnTo>
                    <a:lnTo>
                      <a:pt x="753783" y="2108200"/>
                    </a:lnTo>
                    <a:lnTo>
                      <a:pt x="759714" y="2095500"/>
                    </a:lnTo>
                    <a:close/>
                  </a:path>
                  <a:path w="2986404" h="4406900">
                    <a:moveTo>
                      <a:pt x="762546" y="2087435"/>
                    </a:moveTo>
                    <a:lnTo>
                      <a:pt x="758177" y="2093976"/>
                    </a:lnTo>
                    <a:lnTo>
                      <a:pt x="757986" y="2094522"/>
                    </a:lnTo>
                    <a:lnTo>
                      <a:pt x="760171" y="2094522"/>
                    </a:lnTo>
                    <a:lnTo>
                      <a:pt x="760514" y="2093785"/>
                    </a:lnTo>
                    <a:lnTo>
                      <a:pt x="762546" y="2087435"/>
                    </a:lnTo>
                    <a:close/>
                  </a:path>
                  <a:path w="2986404" h="4406900">
                    <a:moveTo>
                      <a:pt x="780313" y="3304108"/>
                    </a:moveTo>
                    <a:lnTo>
                      <a:pt x="776109" y="3289300"/>
                    </a:lnTo>
                    <a:lnTo>
                      <a:pt x="772007" y="3276600"/>
                    </a:lnTo>
                    <a:lnTo>
                      <a:pt x="772502" y="3289300"/>
                    </a:lnTo>
                    <a:lnTo>
                      <a:pt x="779145" y="3302000"/>
                    </a:lnTo>
                    <a:lnTo>
                      <a:pt x="780313" y="3304108"/>
                    </a:lnTo>
                    <a:close/>
                  </a:path>
                  <a:path w="2986404" h="4406900">
                    <a:moveTo>
                      <a:pt x="784961" y="2019300"/>
                    </a:moveTo>
                    <a:lnTo>
                      <a:pt x="778598" y="2036432"/>
                    </a:lnTo>
                    <a:lnTo>
                      <a:pt x="781570" y="2032000"/>
                    </a:lnTo>
                    <a:lnTo>
                      <a:pt x="784821" y="2020608"/>
                    </a:lnTo>
                    <a:lnTo>
                      <a:pt x="784961" y="2019300"/>
                    </a:lnTo>
                    <a:close/>
                  </a:path>
                  <a:path w="2986404" h="4406900">
                    <a:moveTo>
                      <a:pt x="787996" y="3320732"/>
                    </a:moveTo>
                    <a:lnTo>
                      <a:pt x="786206" y="3314700"/>
                    </a:lnTo>
                    <a:lnTo>
                      <a:pt x="780313" y="3304108"/>
                    </a:lnTo>
                    <a:lnTo>
                      <a:pt x="783323" y="3314700"/>
                    </a:lnTo>
                    <a:lnTo>
                      <a:pt x="787996" y="3320732"/>
                    </a:lnTo>
                    <a:close/>
                  </a:path>
                  <a:path w="2986404" h="4406900">
                    <a:moveTo>
                      <a:pt x="790105" y="1998903"/>
                    </a:moveTo>
                    <a:lnTo>
                      <a:pt x="785749" y="2006600"/>
                    </a:lnTo>
                    <a:lnTo>
                      <a:pt x="779957" y="2024164"/>
                    </a:lnTo>
                    <a:lnTo>
                      <a:pt x="782269" y="2019300"/>
                    </a:lnTo>
                    <a:lnTo>
                      <a:pt x="790105" y="1998903"/>
                    </a:lnTo>
                    <a:close/>
                  </a:path>
                  <a:path w="2986404" h="4406900">
                    <a:moveTo>
                      <a:pt x="797966" y="1739900"/>
                    </a:moveTo>
                    <a:lnTo>
                      <a:pt x="791197" y="1732851"/>
                    </a:lnTo>
                    <a:lnTo>
                      <a:pt x="779056" y="1727200"/>
                    </a:lnTo>
                    <a:lnTo>
                      <a:pt x="770839" y="1727200"/>
                    </a:lnTo>
                    <a:lnTo>
                      <a:pt x="789749" y="1739900"/>
                    </a:lnTo>
                    <a:lnTo>
                      <a:pt x="797966" y="1739900"/>
                    </a:lnTo>
                    <a:close/>
                  </a:path>
                  <a:path w="2986404" h="4406900">
                    <a:moveTo>
                      <a:pt x="815505" y="2055901"/>
                    </a:moveTo>
                    <a:lnTo>
                      <a:pt x="814755" y="2057400"/>
                    </a:lnTo>
                    <a:lnTo>
                      <a:pt x="797560" y="2090508"/>
                    </a:lnTo>
                    <a:lnTo>
                      <a:pt x="789152" y="2116861"/>
                    </a:lnTo>
                    <a:lnTo>
                      <a:pt x="788644" y="2118715"/>
                    </a:lnTo>
                    <a:lnTo>
                      <a:pt x="792416" y="2108200"/>
                    </a:lnTo>
                    <a:lnTo>
                      <a:pt x="797382" y="2095500"/>
                    </a:lnTo>
                    <a:lnTo>
                      <a:pt x="808609" y="2070100"/>
                    </a:lnTo>
                    <a:lnTo>
                      <a:pt x="815098" y="2057400"/>
                    </a:lnTo>
                    <a:lnTo>
                      <a:pt x="815505" y="2055901"/>
                    </a:lnTo>
                    <a:close/>
                  </a:path>
                  <a:path w="2986404" h="4406900">
                    <a:moveTo>
                      <a:pt x="820508" y="1948611"/>
                    </a:moveTo>
                    <a:lnTo>
                      <a:pt x="817257" y="1955800"/>
                    </a:lnTo>
                    <a:lnTo>
                      <a:pt x="804087" y="1981200"/>
                    </a:lnTo>
                    <a:lnTo>
                      <a:pt x="792111" y="2016417"/>
                    </a:lnTo>
                    <a:lnTo>
                      <a:pt x="805776" y="1981200"/>
                    </a:lnTo>
                    <a:lnTo>
                      <a:pt x="811911" y="1970316"/>
                    </a:lnTo>
                    <a:lnTo>
                      <a:pt x="812685" y="1968500"/>
                    </a:lnTo>
                    <a:lnTo>
                      <a:pt x="817791" y="1955800"/>
                    </a:lnTo>
                    <a:lnTo>
                      <a:pt x="820508" y="1948611"/>
                    </a:lnTo>
                    <a:close/>
                  </a:path>
                  <a:path w="2986404" h="4406900">
                    <a:moveTo>
                      <a:pt x="826477" y="1917700"/>
                    </a:moveTo>
                    <a:lnTo>
                      <a:pt x="822591" y="1930400"/>
                    </a:lnTo>
                    <a:lnTo>
                      <a:pt x="801776" y="1968500"/>
                    </a:lnTo>
                    <a:lnTo>
                      <a:pt x="790105" y="1998903"/>
                    </a:lnTo>
                    <a:lnTo>
                      <a:pt x="792937" y="1993900"/>
                    </a:lnTo>
                    <a:lnTo>
                      <a:pt x="793292" y="1993900"/>
                    </a:lnTo>
                    <a:lnTo>
                      <a:pt x="788822" y="2006600"/>
                    </a:lnTo>
                    <a:lnTo>
                      <a:pt x="784821" y="2020608"/>
                    </a:lnTo>
                    <a:lnTo>
                      <a:pt x="783602" y="2032000"/>
                    </a:lnTo>
                    <a:lnTo>
                      <a:pt x="786091" y="2019300"/>
                    </a:lnTo>
                    <a:lnTo>
                      <a:pt x="790587" y="2006600"/>
                    </a:lnTo>
                    <a:lnTo>
                      <a:pt x="796417" y="1993900"/>
                    </a:lnTo>
                    <a:lnTo>
                      <a:pt x="808088" y="1968500"/>
                    </a:lnTo>
                    <a:lnTo>
                      <a:pt x="817321" y="1943100"/>
                    </a:lnTo>
                    <a:lnTo>
                      <a:pt x="824090" y="1930400"/>
                    </a:lnTo>
                    <a:lnTo>
                      <a:pt x="826477" y="1917700"/>
                    </a:lnTo>
                    <a:close/>
                  </a:path>
                  <a:path w="2986404" h="4406900">
                    <a:moveTo>
                      <a:pt x="831850" y="2014893"/>
                    </a:moveTo>
                    <a:lnTo>
                      <a:pt x="829144" y="2019300"/>
                    </a:lnTo>
                    <a:lnTo>
                      <a:pt x="821905" y="2032000"/>
                    </a:lnTo>
                    <a:lnTo>
                      <a:pt x="815505" y="2055901"/>
                    </a:lnTo>
                    <a:lnTo>
                      <a:pt x="827417" y="2032000"/>
                    </a:lnTo>
                    <a:lnTo>
                      <a:pt x="831850" y="2014893"/>
                    </a:lnTo>
                    <a:close/>
                  </a:path>
                  <a:path w="2986404" h="4406900">
                    <a:moveTo>
                      <a:pt x="835164" y="3263900"/>
                    </a:moveTo>
                    <a:lnTo>
                      <a:pt x="822236" y="3226600"/>
                    </a:lnTo>
                    <a:lnTo>
                      <a:pt x="823785" y="3238500"/>
                    </a:lnTo>
                    <a:lnTo>
                      <a:pt x="835164" y="3263900"/>
                    </a:lnTo>
                    <a:close/>
                  </a:path>
                  <a:path w="2986404" h="4406900">
                    <a:moveTo>
                      <a:pt x="841336" y="1992642"/>
                    </a:moveTo>
                    <a:lnTo>
                      <a:pt x="833996" y="2006600"/>
                    </a:lnTo>
                    <a:lnTo>
                      <a:pt x="831850" y="2014893"/>
                    </a:lnTo>
                    <a:lnTo>
                      <a:pt x="836942" y="2006600"/>
                    </a:lnTo>
                    <a:lnTo>
                      <a:pt x="841336" y="1992642"/>
                    </a:lnTo>
                    <a:close/>
                  </a:path>
                  <a:path w="2986404" h="4406900">
                    <a:moveTo>
                      <a:pt x="842391" y="1743430"/>
                    </a:moveTo>
                    <a:lnTo>
                      <a:pt x="840549" y="1739900"/>
                    </a:lnTo>
                    <a:lnTo>
                      <a:pt x="839939" y="1739900"/>
                    </a:lnTo>
                    <a:lnTo>
                      <a:pt x="842073" y="1743290"/>
                    </a:lnTo>
                    <a:lnTo>
                      <a:pt x="842391" y="1743430"/>
                    </a:lnTo>
                    <a:close/>
                  </a:path>
                  <a:path w="2986404" h="4406900">
                    <a:moveTo>
                      <a:pt x="847585" y="1813750"/>
                    </a:moveTo>
                    <a:lnTo>
                      <a:pt x="839228" y="1810677"/>
                    </a:lnTo>
                    <a:lnTo>
                      <a:pt x="838428" y="1810385"/>
                    </a:lnTo>
                    <a:lnTo>
                      <a:pt x="836066" y="1810372"/>
                    </a:lnTo>
                    <a:lnTo>
                      <a:pt x="833970" y="1810448"/>
                    </a:lnTo>
                    <a:lnTo>
                      <a:pt x="831875" y="1810626"/>
                    </a:lnTo>
                    <a:lnTo>
                      <a:pt x="831735" y="1810677"/>
                    </a:lnTo>
                    <a:lnTo>
                      <a:pt x="831380" y="1810651"/>
                    </a:lnTo>
                    <a:lnTo>
                      <a:pt x="816584" y="1807705"/>
                    </a:lnTo>
                    <a:lnTo>
                      <a:pt x="798360" y="1800263"/>
                    </a:lnTo>
                    <a:lnTo>
                      <a:pt x="799642" y="1799971"/>
                    </a:lnTo>
                    <a:lnTo>
                      <a:pt x="805103" y="1801088"/>
                    </a:lnTo>
                    <a:lnTo>
                      <a:pt x="803160" y="1799971"/>
                    </a:lnTo>
                    <a:lnTo>
                      <a:pt x="799477" y="1797862"/>
                    </a:lnTo>
                    <a:lnTo>
                      <a:pt x="767435" y="1784553"/>
                    </a:lnTo>
                    <a:lnTo>
                      <a:pt x="761542" y="1782699"/>
                    </a:lnTo>
                    <a:lnTo>
                      <a:pt x="753783" y="1779790"/>
                    </a:lnTo>
                    <a:lnTo>
                      <a:pt x="745197" y="1776412"/>
                    </a:lnTo>
                    <a:lnTo>
                      <a:pt x="738759" y="1773491"/>
                    </a:lnTo>
                    <a:lnTo>
                      <a:pt x="693407" y="1751647"/>
                    </a:lnTo>
                    <a:lnTo>
                      <a:pt x="683107" y="1746808"/>
                    </a:lnTo>
                    <a:lnTo>
                      <a:pt x="675411" y="1743316"/>
                    </a:lnTo>
                    <a:lnTo>
                      <a:pt x="676541" y="1743075"/>
                    </a:lnTo>
                    <a:lnTo>
                      <a:pt x="673430" y="1740560"/>
                    </a:lnTo>
                    <a:lnTo>
                      <a:pt x="662241" y="1733740"/>
                    </a:lnTo>
                    <a:lnTo>
                      <a:pt x="639127" y="1720596"/>
                    </a:lnTo>
                    <a:lnTo>
                      <a:pt x="637374" y="1720227"/>
                    </a:lnTo>
                    <a:lnTo>
                      <a:pt x="633958" y="1719249"/>
                    </a:lnTo>
                    <a:lnTo>
                      <a:pt x="625208" y="1715008"/>
                    </a:lnTo>
                    <a:lnTo>
                      <a:pt x="608812" y="1705673"/>
                    </a:lnTo>
                    <a:lnTo>
                      <a:pt x="607428" y="1704886"/>
                    </a:lnTo>
                    <a:lnTo>
                      <a:pt x="605332" y="1702041"/>
                    </a:lnTo>
                    <a:lnTo>
                      <a:pt x="611352" y="1704898"/>
                    </a:lnTo>
                    <a:lnTo>
                      <a:pt x="622668" y="1711198"/>
                    </a:lnTo>
                    <a:lnTo>
                      <a:pt x="649566" y="1725815"/>
                    </a:lnTo>
                    <a:lnTo>
                      <a:pt x="658888" y="1730654"/>
                    </a:lnTo>
                    <a:lnTo>
                      <a:pt x="661428" y="1731327"/>
                    </a:lnTo>
                    <a:lnTo>
                      <a:pt x="654164" y="1725942"/>
                    </a:lnTo>
                    <a:lnTo>
                      <a:pt x="624293" y="1709432"/>
                    </a:lnTo>
                    <a:lnTo>
                      <a:pt x="611352" y="1702041"/>
                    </a:lnTo>
                    <a:lnTo>
                      <a:pt x="583958" y="1688388"/>
                    </a:lnTo>
                    <a:lnTo>
                      <a:pt x="588340" y="1692897"/>
                    </a:lnTo>
                    <a:lnTo>
                      <a:pt x="583298" y="1690116"/>
                    </a:lnTo>
                    <a:lnTo>
                      <a:pt x="585444" y="1691678"/>
                    </a:lnTo>
                    <a:lnTo>
                      <a:pt x="597204" y="1699260"/>
                    </a:lnTo>
                    <a:lnTo>
                      <a:pt x="590600" y="1695843"/>
                    </a:lnTo>
                    <a:lnTo>
                      <a:pt x="578535" y="1688388"/>
                    </a:lnTo>
                    <a:lnTo>
                      <a:pt x="565950" y="1680705"/>
                    </a:lnTo>
                    <a:lnTo>
                      <a:pt x="561936" y="1679117"/>
                    </a:lnTo>
                    <a:lnTo>
                      <a:pt x="573087" y="1686217"/>
                    </a:lnTo>
                    <a:lnTo>
                      <a:pt x="584123" y="1693049"/>
                    </a:lnTo>
                    <a:lnTo>
                      <a:pt x="605066" y="1705673"/>
                    </a:lnTo>
                    <a:lnTo>
                      <a:pt x="599122" y="1702485"/>
                    </a:lnTo>
                    <a:lnTo>
                      <a:pt x="649300" y="1734019"/>
                    </a:lnTo>
                    <a:lnTo>
                      <a:pt x="689317" y="1755228"/>
                    </a:lnTo>
                    <a:lnTo>
                      <a:pt x="736752" y="1777288"/>
                    </a:lnTo>
                    <a:lnTo>
                      <a:pt x="745705" y="1781238"/>
                    </a:lnTo>
                    <a:lnTo>
                      <a:pt x="804075" y="1804873"/>
                    </a:lnTo>
                    <a:lnTo>
                      <a:pt x="814374" y="1808721"/>
                    </a:lnTo>
                    <a:lnTo>
                      <a:pt x="839520" y="1817166"/>
                    </a:lnTo>
                    <a:lnTo>
                      <a:pt x="812914" y="1873135"/>
                    </a:lnTo>
                    <a:lnTo>
                      <a:pt x="815911" y="1866430"/>
                    </a:lnTo>
                    <a:lnTo>
                      <a:pt x="818743" y="1859902"/>
                    </a:lnTo>
                    <a:lnTo>
                      <a:pt x="819950" y="1856549"/>
                    </a:lnTo>
                    <a:lnTo>
                      <a:pt x="818108" y="1859368"/>
                    </a:lnTo>
                    <a:lnTo>
                      <a:pt x="778725" y="1942096"/>
                    </a:lnTo>
                    <a:lnTo>
                      <a:pt x="762495" y="1978914"/>
                    </a:lnTo>
                    <a:lnTo>
                      <a:pt x="747483" y="2014918"/>
                    </a:lnTo>
                    <a:lnTo>
                      <a:pt x="732929" y="2052129"/>
                    </a:lnTo>
                    <a:lnTo>
                      <a:pt x="723430" y="2078189"/>
                    </a:lnTo>
                    <a:lnTo>
                      <a:pt x="723430" y="2091715"/>
                    </a:lnTo>
                    <a:lnTo>
                      <a:pt x="706818" y="2140166"/>
                    </a:lnTo>
                    <a:lnTo>
                      <a:pt x="711276" y="2126145"/>
                    </a:lnTo>
                    <a:lnTo>
                      <a:pt x="715645" y="2113038"/>
                    </a:lnTo>
                    <a:lnTo>
                      <a:pt x="719759" y="2101367"/>
                    </a:lnTo>
                    <a:lnTo>
                      <a:pt x="723430" y="2091715"/>
                    </a:lnTo>
                    <a:lnTo>
                      <a:pt x="723430" y="2078189"/>
                    </a:lnTo>
                    <a:lnTo>
                      <a:pt x="718172" y="2092604"/>
                    </a:lnTo>
                    <a:lnTo>
                      <a:pt x="702995" y="2138616"/>
                    </a:lnTo>
                    <a:lnTo>
                      <a:pt x="687311" y="2192096"/>
                    </a:lnTo>
                    <a:lnTo>
                      <a:pt x="684530" y="2220557"/>
                    </a:lnTo>
                    <a:lnTo>
                      <a:pt x="685012" y="2220645"/>
                    </a:lnTo>
                    <a:lnTo>
                      <a:pt x="686943" y="2213635"/>
                    </a:lnTo>
                    <a:lnTo>
                      <a:pt x="689711" y="2202688"/>
                    </a:lnTo>
                    <a:lnTo>
                      <a:pt x="691921" y="2193760"/>
                    </a:lnTo>
                    <a:lnTo>
                      <a:pt x="694588" y="2183714"/>
                    </a:lnTo>
                    <a:lnTo>
                      <a:pt x="697572" y="2172805"/>
                    </a:lnTo>
                    <a:lnTo>
                      <a:pt x="700798" y="2161311"/>
                    </a:lnTo>
                    <a:lnTo>
                      <a:pt x="700290" y="2165769"/>
                    </a:lnTo>
                    <a:lnTo>
                      <a:pt x="700900" y="2166239"/>
                    </a:lnTo>
                    <a:lnTo>
                      <a:pt x="702729" y="2161311"/>
                    </a:lnTo>
                    <a:lnTo>
                      <a:pt x="703745" y="2158568"/>
                    </a:lnTo>
                    <a:lnTo>
                      <a:pt x="709447" y="2140166"/>
                    </a:lnTo>
                    <a:lnTo>
                      <a:pt x="709955" y="2138527"/>
                    </a:lnTo>
                    <a:lnTo>
                      <a:pt x="725982" y="2091715"/>
                    </a:lnTo>
                    <a:lnTo>
                      <a:pt x="740727" y="2048306"/>
                    </a:lnTo>
                    <a:lnTo>
                      <a:pt x="754113" y="2011133"/>
                    </a:lnTo>
                    <a:lnTo>
                      <a:pt x="762685" y="1989912"/>
                    </a:lnTo>
                    <a:lnTo>
                      <a:pt x="763117" y="1988883"/>
                    </a:lnTo>
                    <a:lnTo>
                      <a:pt x="769848" y="1973973"/>
                    </a:lnTo>
                    <a:lnTo>
                      <a:pt x="779729" y="1952078"/>
                    </a:lnTo>
                    <a:lnTo>
                      <a:pt x="797788" y="1913178"/>
                    </a:lnTo>
                    <a:lnTo>
                      <a:pt x="814705" y="1876501"/>
                    </a:lnTo>
                    <a:lnTo>
                      <a:pt x="816178" y="1873135"/>
                    </a:lnTo>
                    <a:lnTo>
                      <a:pt x="828395" y="1845335"/>
                    </a:lnTo>
                    <a:lnTo>
                      <a:pt x="831926" y="1840699"/>
                    </a:lnTo>
                    <a:lnTo>
                      <a:pt x="828154" y="1850174"/>
                    </a:lnTo>
                    <a:lnTo>
                      <a:pt x="819759" y="1868487"/>
                    </a:lnTo>
                    <a:lnTo>
                      <a:pt x="809421" y="1890420"/>
                    </a:lnTo>
                    <a:lnTo>
                      <a:pt x="799858" y="1910892"/>
                    </a:lnTo>
                    <a:lnTo>
                      <a:pt x="793750" y="1924469"/>
                    </a:lnTo>
                    <a:lnTo>
                      <a:pt x="793788" y="1925764"/>
                    </a:lnTo>
                    <a:lnTo>
                      <a:pt x="802627" y="1909368"/>
                    </a:lnTo>
                    <a:lnTo>
                      <a:pt x="782497" y="1951748"/>
                    </a:lnTo>
                    <a:lnTo>
                      <a:pt x="763092" y="1998357"/>
                    </a:lnTo>
                    <a:lnTo>
                      <a:pt x="745998" y="2043341"/>
                    </a:lnTo>
                    <a:lnTo>
                      <a:pt x="732790" y="2080768"/>
                    </a:lnTo>
                    <a:lnTo>
                      <a:pt x="742696" y="2055202"/>
                    </a:lnTo>
                    <a:lnTo>
                      <a:pt x="752538" y="2031606"/>
                    </a:lnTo>
                    <a:lnTo>
                      <a:pt x="769937" y="1993353"/>
                    </a:lnTo>
                    <a:lnTo>
                      <a:pt x="783666" y="1969770"/>
                    </a:lnTo>
                    <a:lnTo>
                      <a:pt x="782904" y="1973846"/>
                    </a:lnTo>
                    <a:lnTo>
                      <a:pt x="784593" y="1969770"/>
                    </a:lnTo>
                    <a:lnTo>
                      <a:pt x="793000" y="1949424"/>
                    </a:lnTo>
                    <a:lnTo>
                      <a:pt x="800887" y="1931314"/>
                    </a:lnTo>
                    <a:lnTo>
                      <a:pt x="805294" y="1921014"/>
                    </a:lnTo>
                    <a:lnTo>
                      <a:pt x="808050" y="1914131"/>
                    </a:lnTo>
                    <a:lnTo>
                      <a:pt x="809739" y="1909368"/>
                    </a:lnTo>
                    <a:lnTo>
                      <a:pt x="812507" y="1901583"/>
                    </a:lnTo>
                    <a:lnTo>
                      <a:pt x="812939" y="1900389"/>
                    </a:lnTo>
                    <a:lnTo>
                      <a:pt x="811745" y="1900529"/>
                    </a:lnTo>
                    <a:lnTo>
                      <a:pt x="810285" y="1901202"/>
                    </a:lnTo>
                    <a:lnTo>
                      <a:pt x="808456" y="1901583"/>
                    </a:lnTo>
                    <a:lnTo>
                      <a:pt x="832739" y="1843430"/>
                    </a:lnTo>
                    <a:lnTo>
                      <a:pt x="841311" y="1826018"/>
                    </a:lnTo>
                    <a:lnTo>
                      <a:pt x="847585" y="1813750"/>
                    </a:lnTo>
                    <a:close/>
                  </a:path>
                  <a:path w="2986404" h="4406900">
                    <a:moveTo>
                      <a:pt x="847813" y="1756371"/>
                    </a:moveTo>
                    <a:lnTo>
                      <a:pt x="847610" y="1756244"/>
                    </a:lnTo>
                    <a:lnTo>
                      <a:pt x="834313" y="1752600"/>
                    </a:lnTo>
                    <a:lnTo>
                      <a:pt x="847813" y="1756371"/>
                    </a:lnTo>
                    <a:close/>
                  </a:path>
                  <a:path w="2986404" h="4406900">
                    <a:moveTo>
                      <a:pt x="852627" y="1948129"/>
                    </a:moveTo>
                    <a:lnTo>
                      <a:pt x="848563" y="1955800"/>
                    </a:lnTo>
                    <a:lnTo>
                      <a:pt x="845362" y="1965045"/>
                    </a:lnTo>
                    <a:lnTo>
                      <a:pt x="849604" y="1955800"/>
                    </a:lnTo>
                    <a:lnTo>
                      <a:pt x="852627" y="1948129"/>
                    </a:lnTo>
                    <a:close/>
                  </a:path>
                  <a:path w="2986404" h="4406900">
                    <a:moveTo>
                      <a:pt x="856043" y="1850136"/>
                    </a:moveTo>
                    <a:lnTo>
                      <a:pt x="849693" y="1861654"/>
                    </a:lnTo>
                    <a:lnTo>
                      <a:pt x="837653" y="1885340"/>
                    </a:lnTo>
                    <a:lnTo>
                      <a:pt x="826439" y="1908683"/>
                    </a:lnTo>
                    <a:lnTo>
                      <a:pt x="822591" y="1919160"/>
                    </a:lnTo>
                    <a:lnTo>
                      <a:pt x="852525" y="1858200"/>
                    </a:lnTo>
                    <a:lnTo>
                      <a:pt x="856043" y="1850136"/>
                    </a:lnTo>
                    <a:close/>
                  </a:path>
                  <a:path w="2986404" h="4406900">
                    <a:moveTo>
                      <a:pt x="869670" y="1938426"/>
                    </a:moveTo>
                    <a:lnTo>
                      <a:pt x="868959" y="1940039"/>
                    </a:lnTo>
                    <a:lnTo>
                      <a:pt x="868159" y="1943100"/>
                    </a:lnTo>
                    <a:lnTo>
                      <a:pt x="869670" y="1938426"/>
                    </a:lnTo>
                    <a:close/>
                  </a:path>
                  <a:path w="2986404" h="4406900">
                    <a:moveTo>
                      <a:pt x="874737" y="1918271"/>
                    </a:moveTo>
                    <a:lnTo>
                      <a:pt x="862380" y="1943100"/>
                    </a:lnTo>
                    <a:lnTo>
                      <a:pt x="853490" y="1968500"/>
                    </a:lnTo>
                    <a:lnTo>
                      <a:pt x="844931" y="1981200"/>
                    </a:lnTo>
                    <a:lnTo>
                      <a:pt x="841336" y="1992642"/>
                    </a:lnTo>
                    <a:lnTo>
                      <a:pt x="847344" y="1981200"/>
                    </a:lnTo>
                    <a:lnTo>
                      <a:pt x="862114" y="1955800"/>
                    </a:lnTo>
                    <a:lnTo>
                      <a:pt x="868959" y="1940039"/>
                    </a:lnTo>
                    <a:lnTo>
                      <a:pt x="874737" y="1918271"/>
                    </a:lnTo>
                    <a:close/>
                  </a:path>
                  <a:path w="2986404" h="4406900">
                    <a:moveTo>
                      <a:pt x="874814" y="3365500"/>
                    </a:moveTo>
                    <a:lnTo>
                      <a:pt x="874293" y="3364293"/>
                    </a:lnTo>
                    <a:lnTo>
                      <a:pt x="874610" y="3365500"/>
                    </a:lnTo>
                    <a:lnTo>
                      <a:pt x="874814" y="3365500"/>
                    </a:lnTo>
                    <a:close/>
                  </a:path>
                  <a:path w="2986404" h="4406900">
                    <a:moveTo>
                      <a:pt x="890600" y="1886369"/>
                    </a:moveTo>
                    <a:lnTo>
                      <a:pt x="889342" y="1887804"/>
                    </a:lnTo>
                    <a:lnTo>
                      <a:pt x="887298" y="1892300"/>
                    </a:lnTo>
                    <a:lnTo>
                      <a:pt x="881253" y="1905000"/>
                    </a:lnTo>
                    <a:lnTo>
                      <a:pt x="874890" y="1917700"/>
                    </a:lnTo>
                    <a:lnTo>
                      <a:pt x="874737" y="1918271"/>
                    </a:lnTo>
                    <a:lnTo>
                      <a:pt x="890600" y="1886369"/>
                    </a:lnTo>
                    <a:close/>
                  </a:path>
                  <a:path w="2986404" h="4406900">
                    <a:moveTo>
                      <a:pt x="893889" y="1860727"/>
                    </a:moveTo>
                    <a:lnTo>
                      <a:pt x="890270" y="1866900"/>
                    </a:lnTo>
                    <a:lnTo>
                      <a:pt x="884301" y="1879600"/>
                    </a:lnTo>
                    <a:lnTo>
                      <a:pt x="878090" y="1892300"/>
                    </a:lnTo>
                    <a:lnTo>
                      <a:pt x="871791" y="1905000"/>
                    </a:lnTo>
                    <a:lnTo>
                      <a:pt x="865581" y="1917700"/>
                    </a:lnTo>
                    <a:lnTo>
                      <a:pt x="859599" y="1930400"/>
                    </a:lnTo>
                    <a:lnTo>
                      <a:pt x="852627" y="1948129"/>
                    </a:lnTo>
                    <a:lnTo>
                      <a:pt x="882218" y="1892300"/>
                    </a:lnTo>
                    <a:lnTo>
                      <a:pt x="893889" y="1860727"/>
                    </a:lnTo>
                    <a:close/>
                  </a:path>
                  <a:path w="2986404" h="4406900">
                    <a:moveTo>
                      <a:pt x="898677" y="1861273"/>
                    </a:moveTo>
                    <a:lnTo>
                      <a:pt x="883691" y="1892300"/>
                    </a:lnTo>
                    <a:lnTo>
                      <a:pt x="896988" y="1866900"/>
                    </a:lnTo>
                    <a:lnTo>
                      <a:pt x="898677" y="1861273"/>
                    </a:lnTo>
                    <a:close/>
                  </a:path>
                  <a:path w="2986404" h="4406900">
                    <a:moveTo>
                      <a:pt x="904925" y="1848332"/>
                    </a:moveTo>
                    <a:lnTo>
                      <a:pt x="900798" y="1854200"/>
                    </a:lnTo>
                    <a:lnTo>
                      <a:pt x="898677" y="1861273"/>
                    </a:lnTo>
                    <a:lnTo>
                      <a:pt x="904925" y="1848332"/>
                    </a:lnTo>
                    <a:close/>
                  </a:path>
                  <a:path w="2986404" h="4406900">
                    <a:moveTo>
                      <a:pt x="906170" y="1828800"/>
                    </a:moveTo>
                    <a:lnTo>
                      <a:pt x="905725" y="1828800"/>
                    </a:lnTo>
                    <a:lnTo>
                      <a:pt x="901242" y="1841500"/>
                    </a:lnTo>
                    <a:lnTo>
                      <a:pt x="896302" y="1854200"/>
                    </a:lnTo>
                    <a:lnTo>
                      <a:pt x="893889" y="1860727"/>
                    </a:lnTo>
                    <a:lnTo>
                      <a:pt x="897712" y="1854200"/>
                    </a:lnTo>
                    <a:lnTo>
                      <a:pt x="902106" y="1841500"/>
                    </a:lnTo>
                    <a:lnTo>
                      <a:pt x="906170" y="1828800"/>
                    </a:lnTo>
                    <a:close/>
                  </a:path>
                  <a:path w="2986404" h="4406900">
                    <a:moveTo>
                      <a:pt x="908392" y="1848421"/>
                    </a:moveTo>
                    <a:lnTo>
                      <a:pt x="885393" y="1892300"/>
                    </a:lnTo>
                    <a:lnTo>
                      <a:pt x="889342" y="1887804"/>
                    </a:lnTo>
                    <a:lnTo>
                      <a:pt x="893064" y="1879600"/>
                    </a:lnTo>
                    <a:lnTo>
                      <a:pt x="908392" y="1848421"/>
                    </a:lnTo>
                    <a:close/>
                  </a:path>
                  <a:path w="2986404" h="4406900">
                    <a:moveTo>
                      <a:pt x="912926" y="1841500"/>
                    </a:moveTo>
                    <a:lnTo>
                      <a:pt x="890600" y="1886369"/>
                    </a:lnTo>
                    <a:lnTo>
                      <a:pt x="893965" y="1882559"/>
                    </a:lnTo>
                    <a:lnTo>
                      <a:pt x="884097" y="1905000"/>
                    </a:lnTo>
                    <a:lnTo>
                      <a:pt x="872261" y="1930400"/>
                    </a:lnTo>
                    <a:lnTo>
                      <a:pt x="869670" y="1938426"/>
                    </a:lnTo>
                    <a:lnTo>
                      <a:pt x="878674" y="1917700"/>
                    </a:lnTo>
                    <a:lnTo>
                      <a:pt x="897394" y="1879600"/>
                    </a:lnTo>
                    <a:lnTo>
                      <a:pt x="896569" y="1879600"/>
                    </a:lnTo>
                    <a:lnTo>
                      <a:pt x="902550" y="1866900"/>
                    </a:lnTo>
                    <a:lnTo>
                      <a:pt x="912926" y="1841500"/>
                    </a:lnTo>
                    <a:close/>
                  </a:path>
                  <a:path w="2986404" h="4406900">
                    <a:moveTo>
                      <a:pt x="913257" y="1816100"/>
                    </a:moveTo>
                    <a:lnTo>
                      <a:pt x="909751" y="1828800"/>
                    </a:lnTo>
                    <a:lnTo>
                      <a:pt x="909904" y="1828800"/>
                    </a:lnTo>
                    <a:lnTo>
                      <a:pt x="913257" y="1816100"/>
                    </a:lnTo>
                    <a:close/>
                  </a:path>
                  <a:path w="2986404" h="4406900">
                    <a:moveTo>
                      <a:pt x="918679" y="1828800"/>
                    </a:moveTo>
                    <a:lnTo>
                      <a:pt x="916546" y="1831809"/>
                    </a:lnTo>
                    <a:lnTo>
                      <a:pt x="908392" y="1848421"/>
                    </a:lnTo>
                    <a:lnTo>
                      <a:pt x="918679" y="1828800"/>
                    </a:lnTo>
                    <a:close/>
                  </a:path>
                  <a:path w="2986404" h="4406900">
                    <a:moveTo>
                      <a:pt x="966025" y="3632200"/>
                    </a:moveTo>
                    <a:lnTo>
                      <a:pt x="955154" y="3606800"/>
                    </a:lnTo>
                    <a:lnTo>
                      <a:pt x="966025" y="3632200"/>
                    </a:lnTo>
                    <a:close/>
                  </a:path>
                  <a:path w="2986404" h="4406900">
                    <a:moveTo>
                      <a:pt x="977341" y="2653512"/>
                    </a:moveTo>
                    <a:lnTo>
                      <a:pt x="973950" y="2688564"/>
                    </a:lnTo>
                    <a:lnTo>
                      <a:pt x="975664" y="2671800"/>
                    </a:lnTo>
                    <a:lnTo>
                      <a:pt x="977341" y="2653512"/>
                    </a:lnTo>
                    <a:close/>
                  </a:path>
                  <a:path w="2986404" h="4406900">
                    <a:moveTo>
                      <a:pt x="985761" y="3032582"/>
                    </a:moveTo>
                    <a:lnTo>
                      <a:pt x="984897" y="3022600"/>
                    </a:lnTo>
                    <a:lnTo>
                      <a:pt x="981608" y="3009900"/>
                    </a:lnTo>
                    <a:lnTo>
                      <a:pt x="985761" y="3032582"/>
                    </a:lnTo>
                    <a:close/>
                  </a:path>
                  <a:path w="2986404" h="4406900">
                    <a:moveTo>
                      <a:pt x="986002" y="3035300"/>
                    </a:moveTo>
                    <a:lnTo>
                      <a:pt x="985913" y="3033445"/>
                    </a:lnTo>
                    <a:lnTo>
                      <a:pt x="985761" y="3032582"/>
                    </a:lnTo>
                    <a:lnTo>
                      <a:pt x="986002" y="3035300"/>
                    </a:lnTo>
                    <a:close/>
                  </a:path>
                  <a:path w="2986404" h="4406900">
                    <a:moveTo>
                      <a:pt x="1007770" y="2552103"/>
                    </a:moveTo>
                    <a:lnTo>
                      <a:pt x="1007008" y="2551061"/>
                    </a:lnTo>
                    <a:lnTo>
                      <a:pt x="1004417" y="2561653"/>
                    </a:lnTo>
                    <a:lnTo>
                      <a:pt x="1000036" y="2585783"/>
                    </a:lnTo>
                    <a:lnTo>
                      <a:pt x="1004849" y="2566174"/>
                    </a:lnTo>
                    <a:lnTo>
                      <a:pt x="1006551" y="2560167"/>
                    </a:lnTo>
                    <a:lnTo>
                      <a:pt x="1006589" y="2562872"/>
                    </a:lnTo>
                    <a:lnTo>
                      <a:pt x="1007770" y="2552103"/>
                    </a:lnTo>
                    <a:close/>
                  </a:path>
                  <a:path w="2986404" h="4406900">
                    <a:moveTo>
                      <a:pt x="1010932" y="3187700"/>
                    </a:moveTo>
                    <a:lnTo>
                      <a:pt x="1005433" y="3162300"/>
                    </a:lnTo>
                    <a:lnTo>
                      <a:pt x="1010488" y="3187700"/>
                    </a:lnTo>
                    <a:lnTo>
                      <a:pt x="1010932" y="3187700"/>
                    </a:lnTo>
                    <a:close/>
                  </a:path>
                  <a:path w="2986404" h="4406900">
                    <a:moveTo>
                      <a:pt x="1013129" y="3160357"/>
                    </a:moveTo>
                    <a:lnTo>
                      <a:pt x="1012190" y="3153854"/>
                    </a:lnTo>
                    <a:lnTo>
                      <a:pt x="1011072" y="3146564"/>
                    </a:lnTo>
                    <a:lnTo>
                      <a:pt x="1009345" y="3136646"/>
                    </a:lnTo>
                    <a:lnTo>
                      <a:pt x="1009154" y="3137916"/>
                    </a:lnTo>
                    <a:lnTo>
                      <a:pt x="1010615" y="3146755"/>
                    </a:lnTo>
                    <a:lnTo>
                      <a:pt x="1013129" y="3160357"/>
                    </a:lnTo>
                    <a:close/>
                  </a:path>
                  <a:path w="2986404" h="4406900">
                    <a:moveTo>
                      <a:pt x="1022654" y="3098800"/>
                    </a:moveTo>
                    <a:lnTo>
                      <a:pt x="1018959" y="3086100"/>
                    </a:lnTo>
                    <a:lnTo>
                      <a:pt x="1020267" y="3097746"/>
                    </a:lnTo>
                    <a:lnTo>
                      <a:pt x="1020457" y="3098800"/>
                    </a:lnTo>
                    <a:lnTo>
                      <a:pt x="1022654" y="3098800"/>
                    </a:lnTo>
                    <a:close/>
                  </a:path>
                  <a:path w="2986404" h="4406900">
                    <a:moveTo>
                      <a:pt x="1026693" y="3251200"/>
                    </a:moveTo>
                    <a:lnTo>
                      <a:pt x="1023759" y="3238500"/>
                    </a:lnTo>
                    <a:lnTo>
                      <a:pt x="1021346" y="3229381"/>
                    </a:lnTo>
                    <a:lnTo>
                      <a:pt x="1022756" y="3238500"/>
                    </a:lnTo>
                    <a:lnTo>
                      <a:pt x="1025283" y="3251200"/>
                    </a:lnTo>
                    <a:lnTo>
                      <a:pt x="1026693" y="3251200"/>
                    </a:lnTo>
                    <a:close/>
                  </a:path>
                  <a:path w="2986404" h="4406900">
                    <a:moveTo>
                      <a:pt x="1042136" y="2413000"/>
                    </a:moveTo>
                    <a:lnTo>
                      <a:pt x="1041577" y="2413000"/>
                    </a:lnTo>
                    <a:lnTo>
                      <a:pt x="1037717" y="2425700"/>
                    </a:lnTo>
                    <a:lnTo>
                      <a:pt x="1042136" y="2413000"/>
                    </a:lnTo>
                    <a:close/>
                  </a:path>
                  <a:path w="2986404" h="4406900">
                    <a:moveTo>
                      <a:pt x="1050010" y="3098800"/>
                    </a:moveTo>
                    <a:lnTo>
                      <a:pt x="1048397" y="3086100"/>
                    </a:lnTo>
                    <a:lnTo>
                      <a:pt x="1049223" y="3094164"/>
                    </a:lnTo>
                    <a:lnTo>
                      <a:pt x="1050010" y="3098800"/>
                    </a:lnTo>
                    <a:close/>
                  </a:path>
                  <a:path w="2986404" h="4406900">
                    <a:moveTo>
                      <a:pt x="1052728" y="2463800"/>
                    </a:moveTo>
                    <a:lnTo>
                      <a:pt x="1049947" y="2476500"/>
                    </a:lnTo>
                    <a:lnTo>
                      <a:pt x="1048893" y="2489200"/>
                    </a:lnTo>
                    <a:lnTo>
                      <a:pt x="1049972" y="2476500"/>
                    </a:lnTo>
                    <a:lnTo>
                      <a:pt x="1052728" y="2463800"/>
                    </a:lnTo>
                    <a:close/>
                  </a:path>
                  <a:path w="2986404" h="4406900">
                    <a:moveTo>
                      <a:pt x="1055192" y="2450592"/>
                    </a:moveTo>
                    <a:lnTo>
                      <a:pt x="1051699" y="2463800"/>
                    </a:lnTo>
                    <a:lnTo>
                      <a:pt x="1055116" y="2451100"/>
                    </a:lnTo>
                    <a:lnTo>
                      <a:pt x="1055192" y="2450592"/>
                    </a:lnTo>
                    <a:close/>
                  </a:path>
                  <a:path w="2986404" h="4406900">
                    <a:moveTo>
                      <a:pt x="1055649" y="3340100"/>
                    </a:moveTo>
                    <a:lnTo>
                      <a:pt x="1052639" y="3327400"/>
                    </a:lnTo>
                    <a:lnTo>
                      <a:pt x="1052271" y="3326434"/>
                    </a:lnTo>
                    <a:lnTo>
                      <a:pt x="1055649" y="3340100"/>
                    </a:lnTo>
                    <a:close/>
                  </a:path>
                  <a:path w="2986404" h="4406900">
                    <a:moveTo>
                      <a:pt x="1057567" y="3771900"/>
                    </a:moveTo>
                    <a:lnTo>
                      <a:pt x="1049375" y="3759200"/>
                    </a:lnTo>
                    <a:lnTo>
                      <a:pt x="1056043" y="3771900"/>
                    </a:lnTo>
                    <a:lnTo>
                      <a:pt x="1057567" y="3771900"/>
                    </a:lnTo>
                    <a:close/>
                  </a:path>
                  <a:path w="2986404" h="4406900">
                    <a:moveTo>
                      <a:pt x="1057630" y="3708882"/>
                    </a:moveTo>
                    <a:lnTo>
                      <a:pt x="1056487" y="3706711"/>
                    </a:lnTo>
                    <a:lnTo>
                      <a:pt x="1057148" y="3708400"/>
                    </a:lnTo>
                    <a:lnTo>
                      <a:pt x="1057630" y="3708882"/>
                    </a:lnTo>
                    <a:close/>
                  </a:path>
                  <a:path w="2986404" h="4406900">
                    <a:moveTo>
                      <a:pt x="1063180" y="3723640"/>
                    </a:moveTo>
                    <a:lnTo>
                      <a:pt x="1059243" y="3718255"/>
                    </a:lnTo>
                    <a:lnTo>
                      <a:pt x="1055662" y="3712997"/>
                    </a:lnTo>
                    <a:lnTo>
                      <a:pt x="1052931" y="3708857"/>
                    </a:lnTo>
                    <a:lnTo>
                      <a:pt x="1056170" y="3713899"/>
                    </a:lnTo>
                    <a:lnTo>
                      <a:pt x="1059611" y="3718814"/>
                    </a:lnTo>
                    <a:lnTo>
                      <a:pt x="1063180" y="3723640"/>
                    </a:lnTo>
                    <a:close/>
                  </a:path>
                  <a:path w="2986404" h="4406900">
                    <a:moveTo>
                      <a:pt x="1077722" y="3403600"/>
                    </a:moveTo>
                    <a:lnTo>
                      <a:pt x="1074331" y="3390900"/>
                    </a:lnTo>
                    <a:lnTo>
                      <a:pt x="1076807" y="3403600"/>
                    </a:lnTo>
                    <a:lnTo>
                      <a:pt x="1077722" y="3403600"/>
                    </a:lnTo>
                    <a:close/>
                  </a:path>
                  <a:path w="2986404" h="4406900">
                    <a:moveTo>
                      <a:pt x="1080541" y="2308517"/>
                    </a:moveTo>
                    <a:lnTo>
                      <a:pt x="1078585" y="2311400"/>
                    </a:lnTo>
                    <a:lnTo>
                      <a:pt x="1077531" y="2314587"/>
                    </a:lnTo>
                    <a:lnTo>
                      <a:pt x="1080541" y="2308517"/>
                    </a:lnTo>
                    <a:close/>
                  </a:path>
                  <a:path w="2986404" h="4406900">
                    <a:moveTo>
                      <a:pt x="1084211" y="3746500"/>
                    </a:moveTo>
                    <a:lnTo>
                      <a:pt x="1069314" y="3721100"/>
                    </a:lnTo>
                    <a:lnTo>
                      <a:pt x="1057630" y="3708882"/>
                    </a:lnTo>
                    <a:lnTo>
                      <a:pt x="1064018" y="3721100"/>
                    </a:lnTo>
                    <a:lnTo>
                      <a:pt x="1084211" y="3746500"/>
                    </a:lnTo>
                    <a:close/>
                  </a:path>
                  <a:path w="2986404" h="4406900">
                    <a:moveTo>
                      <a:pt x="1093279" y="3747605"/>
                    </a:moveTo>
                    <a:lnTo>
                      <a:pt x="1092479" y="3746500"/>
                    </a:lnTo>
                    <a:lnTo>
                      <a:pt x="1092352" y="3746500"/>
                    </a:lnTo>
                    <a:lnTo>
                      <a:pt x="1093279" y="3747605"/>
                    </a:lnTo>
                    <a:close/>
                  </a:path>
                  <a:path w="2986404" h="4406900">
                    <a:moveTo>
                      <a:pt x="1095819" y="2273300"/>
                    </a:moveTo>
                    <a:lnTo>
                      <a:pt x="1095121" y="2275014"/>
                    </a:lnTo>
                    <a:lnTo>
                      <a:pt x="1095819" y="2273300"/>
                    </a:lnTo>
                    <a:close/>
                  </a:path>
                  <a:path w="2986404" h="4406900">
                    <a:moveTo>
                      <a:pt x="1101788" y="3416300"/>
                    </a:moveTo>
                    <a:lnTo>
                      <a:pt x="1096111" y="3403600"/>
                    </a:lnTo>
                    <a:lnTo>
                      <a:pt x="1096911" y="3405771"/>
                    </a:lnTo>
                    <a:lnTo>
                      <a:pt x="1101788" y="3416300"/>
                    </a:lnTo>
                    <a:close/>
                  </a:path>
                  <a:path w="2986404" h="4406900">
                    <a:moveTo>
                      <a:pt x="1105814" y="3873500"/>
                    </a:moveTo>
                    <a:lnTo>
                      <a:pt x="1098130" y="3860800"/>
                    </a:lnTo>
                    <a:lnTo>
                      <a:pt x="1094447" y="3854818"/>
                    </a:lnTo>
                    <a:lnTo>
                      <a:pt x="1090142" y="3849776"/>
                    </a:lnTo>
                    <a:lnTo>
                      <a:pt x="1097356" y="3862806"/>
                    </a:lnTo>
                    <a:lnTo>
                      <a:pt x="1103337" y="3873500"/>
                    </a:lnTo>
                    <a:lnTo>
                      <a:pt x="1105814" y="3873500"/>
                    </a:lnTo>
                    <a:close/>
                  </a:path>
                  <a:path w="2986404" h="4406900">
                    <a:moveTo>
                      <a:pt x="1109687" y="3873500"/>
                    </a:moveTo>
                    <a:lnTo>
                      <a:pt x="1102321" y="3864051"/>
                    </a:lnTo>
                    <a:lnTo>
                      <a:pt x="1101242" y="3862781"/>
                    </a:lnTo>
                    <a:lnTo>
                      <a:pt x="1109103" y="3873500"/>
                    </a:lnTo>
                    <a:lnTo>
                      <a:pt x="1109687" y="3873500"/>
                    </a:lnTo>
                    <a:close/>
                  </a:path>
                  <a:path w="2986404" h="4406900">
                    <a:moveTo>
                      <a:pt x="1112164" y="3797300"/>
                    </a:moveTo>
                    <a:lnTo>
                      <a:pt x="1100594" y="3784600"/>
                    </a:lnTo>
                    <a:lnTo>
                      <a:pt x="1096987" y="3784600"/>
                    </a:lnTo>
                    <a:lnTo>
                      <a:pt x="1111821" y="3806215"/>
                    </a:lnTo>
                    <a:lnTo>
                      <a:pt x="1112164" y="3797300"/>
                    </a:lnTo>
                    <a:close/>
                  </a:path>
                  <a:path w="2986404" h="4406900">
                    <a:moveTo>
                      <a:pt x="1136992" y="3873500"/>
                    </a:moveTo>
                    <a:lnTo>
                      <a:pt x="1128712" y="3863314"/>
                    </a:lnTo>
                    <a:lnTo>
                      <a:pt x="1128191" y="3862806"/>
                    </a:lnTo>
                    <a:lnTo>
                      <a:pt x="1136383" y="3873500"/>
                    </a:lnTo>
                    <a:lnTo>
                      <a:pt x="1136992" y="3873500"/>
                    </a:lnTo>
                    <a:close/>
                  </a:path>
                  <a:path w="2986404" h="4406900">
                    <a:moveTo>
                      <a:pt x="1149731" y="3620109"/>
                    </a:moveTo>
                    <a:lnTo>
                      <a:pt x="1149642" y="3619500"/>
                    </a:lnTo>
                    <a:lnTo>
                      <a:pt x="1149172" y="3618776"/>
                    </a:lnTo>
                    <a:lnTo>
                      <a:pt x="1149489" y="3619500"/>
                    </a:lnTo>
                    <a:lnTo>
                      <a:pt x="1149731" y="3620109"/>
                    </a:lnTo>
                    <a:close/>
                  </a:path>
                  <a:path w="2986404" h="4406900">
                    <a:moveTo>
                      <a:pt x="1156385" y="3898900"/>
                    </a:moveTo>
                    <a:lnTo>
                      <a:pt x="1146111" y="3886200"/>
                    </a:lnTo>
                    <a:lnTo>
                      <a:pt x="1136383" y="3873500"/>
                    </a:lnTo>
                    <a:lnTo>
                      <a:pt x="1130528" y="3873500"/>
                    </a:lnTo>
                    <a:lnTo>
                      <a:pt x="1152766" y="3898900"/>
                    </a:lnTo>
                    <a:lnTo>
                      <a:pt x="1156385" y="3898900"/>
                    </a:lnTo>
                    <a:close/>
                  </a:path>
                  <a:path w="2986404" h="4406900">
                    <a:moveTo>
                      <a:pt x="1159357" y="3632200"/>
                    </a:moveTo>
                    <a:lnTo>
                      <a:pt x="1156804" y="3627183"/>
                    </a:lnTo>
                    <a:lnTo>
                      <a:pt x="1157973" y="3632200"/>
                    </a:lnTo>
                    <a:lnTo>
                      <a:pt x="1159357" y="3632200"/>
                    </a:lnTo>
                    <a:close/>
                  </a:path>
                  <a:path w="2986404" h="4406900">
                    <a:moveTo>
                      <a:pt x="1160703" y="2197100"/>
                    </a:moveTo>
                    <a:lnTo>
                      <a:pt x="1158646" y="2201418"/>
                    </a:lnTo>
                    <a:lnTo>
                      <a:pt x="1150747" y="2222500"/>
                    </a:lnTo>
                    <a:lnTo>
                      <a:pt x="1160703" y="2197100"/>
                    </a:lnTo>
                    <a:close/>
                  </a:path>
                  <a:path w="2986404" h="4406900">
                    <a:moveTo>
                      <a:pt x="1160932" y="3649688"/>
                    </a:moveTo>
                    <a:lnTo>
                      <a:pt x="1158938" y="3644900"/>
                    </a:lnTo>
                    <a:lnTo>
                      <a:pt x="1149731" y="3620109"/>
                    </a:lnTo>
                    <a:lnTo>
                      <a:pt x="1151369" y="3632200"/>
                    </a:lnTo>
                    <a:lnTo>
                      <a:pt x="1160932" y="3649688"/>
                    </a:lnTo>
                    <a:close/>
                  </a:path>
                  <a:path w="2986404" h="4406900">
                    <a:moveTo>
                      <a:pt x="1160970" y="3842842"/>
                    </a:moveTo>
                    <a:lnTo>
                      <a:pt x="1158557" y="3835400"/>
                    </a:lnTo>
                    <a:lnTo>
                      <a:pt x="1147292" y="3825633"/>
                    </a:lnTo>
                    <a:lnTo>
                      <a:pt x="1152880" y="3835400"/>
                    </a:lnTo>
                    <a:lnTo>
                      <a:pt x="1160970" y="3842842"/>
                    </a:lnTo>
                    <a:close/>
                  </a:path>
                  <a:path w="2986404" h="4406900">
                    <a:moveTo>
                      <a:pt x="1165250" y="3657600"/>
                    </a:moveTo>
                    <a:lnTo>
                      <a:pt x="1160932" y="3649688"/>
                    </a:lnTo>
                    <a:lnTo>
                      <a:pt x="1164209" y="3657600"/>
                    </a:lnTo>
                    <a:lnTo>
                      <a:pt x="1165250" y="3657600"/>
                    </a:lnTo>
                    <a:close/>
                  </a:path>
                  <a:path w="2986404" h="4406900">
                    <a:moveTo>
                      <a:pt x="1179144" y="3683000"/>
                    </a:moveTo>
                    <a:lnTo>
                      <a:pt x="1169543" y="3657600"/>
                    </a:lnTo>
                    <a:lnTo>
                      <a:pt x="1165250" y="3657600"/>
                    </a:lnTo>
                    <a:lnTo>
                      <a:pt x="1179144" y="3683000"/>
                    </a:lnTo>
                    <a:close/>
                  </a:path>
                  <a:path w="2986404" h="4406900">
                    <a:moveTo>
                      <a:pt x="1183919" y="2177681"/>
                    </a:moveTo>
                    <a:lnTo>
                      <a:pt x="1182090" y="2181923"/>
                    </a:lnTo>
                    <a:lnTo>
                      <a:pt x="1181836" y="2184400"/>
                    </a:lnTo>
                    <a:lnTo>
                      <a:pt x="1183919" y="2177681"/>
                    </a:lnTo>
                    <a:close/>
                  </a:path>
                  <a:path w="2986404" h="4406900">
                    <a:moveTo>
                      <a:pt x="1185608" y="2173770"/>
                    </a:moveTo>
                    <a:lnTo>
                      <a:pt x="1184630" y="2175395"/>
                    </a:lnTo>
                    <a:lnTo>
                      <a:pt x="1183919" y="2177681"/>
                    </a:lnTo>
                    <a:lnTo>
                      <a:pt x="1185608" y="2173770"/>
                    </a:lnTo>
                    <a:close/>
                  </a:path>
                  <a:path w="2986404" h="4406900">
                    <a:moveTo>
                      <a:pt x="1194955" y="431800"/>
                    </a:moveTo>
                    <a:lnTo>
                      <a:pt x="1190053" y="419100"/>
                    </a:lnTo>
                    <a:lnTo>
                      <a:pt x="1193101" y="431800"/>
                    </a:lnTo>
                    <a:lnTo>
                      <a:pt x="1194955" y="431800"/>
                    </a:lnTo>
                    <a:close/>
                  </a:path>
                  <a:path w="2986404" h="4406900">
                    <a:moveTo>
                      <a:pt x="1198156" y="2146300"/>
                    </a:moveTo>
                    <a:lnTo>
                      <a:pt x="1183132" y="2171700"/>
                    </a:lnTo>
                    <a:lnTo>
                      <a:pt x="1182370" y="2179142"/>
                    </a:lnTo>
                    <a:lnTo>
                      <a:pt x="1184630" y="2175395"/>
                    </a:lnTo>
                    <a:lnTo>
                      <a:pt x="1185786" y="2171700"/>
                    </a:lnTo>
                    <a:lnTo>
                      <a:pt x="1186510" y="2171700"/>
                    </a:lnTo>
                    <a:lnTo>
                      <a:pt x="1185608" y="2173770"/>
                    </a:lnTo>
                    <a:lnTo>
                      <a:pt x="1186865" y="2171700"/>
                    </a:lnTo>
                    <a:lnTo>
                      <a:pt x="1198156" y="2146300"/>
                    </a:lnTo>
                    <a:close/>
                  </a:path>
                  <a:path w="2986404" h="4406900">
                    <a:moveTo>
                      <a:pt x="1199743" y="3987800"/>
                    </a:moveTo>
                    <a:lnTo>
                      <a:pt x="1197140" y="3985463"/>
                    </a:lnTo>
                    <a:lnTo>
                      <a:pt x="1198740" y="3987800"/>
                    </a:lnTo>
                    <a:lnTo>
                      <a:pt x="1199502" y="3988778"/>
                    </a:lnTo>
                    <a:lnTo>
                      <a:pt x="1199743" y="3987800"/>
                    </a:lnTo>
                    <a:close/>
                  </a:path>
                  <a:path w="2986404" h="4406900">
                    <a:moveTo>
                      <a:pt x="1205890" y="3924300"/>
                    </a:moveTo>
                    <a:lnTo>
                      <a:pt x="1191920" y="3911600"/>
                    </a:lnTo>
                    <a:lnTo>
                      <a:pt x="1191742" y="3911371"/>
                    </a:lnTo>
                    <a:lnTo>
                      <a:pt x="1191869" y="3911600"/>
                    </a:lnTo>
                    <a:lnTo>
                      <a:pt x="1205890" y="3924300"/>
                    </a:lnTo>
                    <a:close/>
                  </a:path>
                  <a:path w="2986404" h="4406900">
                    <a:moveTo>
                      <a:pt x="1216952" y="3924300"/>
                    </a:moveTo>
                    <a:lnTo>
                      <a:pt x="1207719" y="3911600"/>
                    </a:lnTo>
                    <a:lnTo>
                      <a:pt x="1202880" y="3904742"/>
                    </a:lnTo>
                    <a:lnTo>
                      <a:pt x="1205382" y="3911600"/>
                    </a:lnTo>
                    <a:lnTo>
                      <a:pt x="1213485" y="3924300"/>
                    </a:lnTo>
                    <a:lnTo>
                      <a:pt x="1216952" y="3924300"/>
                    </a:lnTo>
                    <a:close/>
                  </a:path>
                  <a:path w="2986404" h="4406900">
                    <a:moveTo>
                      <a:pt x="1221359" y="3721100"/>
                    </a:moveTo>
                    <a:lnTo>
                      <a:pt x="1215402" y="3708400"/>
                    </a:lnTo>
                    <a:lnTo>
                      <a:pt x="1215199" y="3708400"/>
                    </a:lnTo>
                    <a:lnTo>
                      <a:pt x="1221359" y="3721100"/>
                    </a:lnTo>
                    <a:close/>
                  </a:path>
                  <a:path w="2986404" h="4406900">
                    <a:moveTo>
                      <a:pt x="1224953" y="3784447"/>
                    </a:moveTo>
                    <a:lnTo>
                      <a:pt x="1221790" y="3777894"/>
                    </a:lnTo>
                    <a:lnTo>
                      <a:pt x="1217498" y="3771900"/>
                    </a:lnTo>
                    <a:lnTo>
                      <a:pt x="1218895" y="3771900"/>
                    </a:lnTo>
                    <a:lnTo>
                      <a:pt x="1212761" y="3759200"/>
                    </a:lnTo>
                    <a:lnTo>
                      <a:pt x="1200658" y="3733800"/>
                    </a:lnTo>
                    <a:lnTo>
                      <a:pt x="1188770" y="3708400"/>
                    </a:lnTo>
                    <a:lnTo>
                      <a:pt x="1192161" y="3721100"/>
                    </a:lnTo>
                    <a:lnTo>
                      <a:pt x="1198029" y="3733800"/>
                    </a:lnTo>
                    <a:lnTo>
                      <a:pt x="1205839" y="3746500"/>
                    </a:lnTo>
                    <a:lnTo>
                      <a:pt x="1215034" y="3771900"/>
                    </a:lnTo>
                    <a:lnTo>
                      <a:pt x="1224953" y="3784447"/>
                    </a:lnTo>
                    <a:close/>
                  </a:path>
                  <a:path w="2986404" h="4406900">
                    <a:moveTo>
                      <a:pt x="1225270" y="3785082"/>
                    </a:moveTo>
                    <a:lnTo>
                      <a:pt x="1225067" y="3784600"/>
                    </a:lnTo>
                    <a:lnTo>
                      <a:pt x="1224953" y="3784447"/>
                    </a:lnTo>
                    <a:lnTo>
                      <a:pt x="1225270" y="3785082"/>
                    </a:lnTo>
                    <a:close/>
                  </a:path>
                  <a:path w="2986404" h="4406900">
                    <a:moveTo>
                      <a:pt x="1225613" y="3987800"/>
                    </a:moveTo>
                    <a:lnTo>
                      <a:pt x="1216710" y="3975100"/>
                    </a:lnTo>
                    <a:lnTo>
                      <a:pt x="1224800" y="3987800"/>
                    </a:lnTo>
                    <a:lnTo>
                      <a:pt x="1225613" y="3987800"/>
                    </a:lnTo>
                    <a:close/>
                  </a:path>
                  <a:path w="2986404" h="4406900">
                    <a:moveTo>
                      <a:pt x="1227175" y="4024465"/>
                    </a:moveTo>
                    <a:lnTo>
                      <a:pt x="1199502" y="3988778"/>
                    </a:lnTo>
                    <a:lnTo>
                      <a:pt x="1196530" y="4000500"/>
                    </a:lnTo>
                    <a:lnTo>
                      <a:pt x="1202626" y="4000500"/>
                    </a:lnTo>
                    <a:lnTo>
                      <a:pt x="1213904" y="4013200"/>
                    </a:lnTo>
                    <a:lnTo>
                      <a:pt x="1227175" y="4024465"/>
                    </a:lnTo>
                    <a:close/>
                  </a:path>
                  <a:path w="2986404" h="4406900">
                    <a:moveTo>
                      <a:pt x="1230541" y="3790124"/>
                    </a:moveTo>
                    <a:lnTo>
                      <a:pt x="1228293" y="3784447"/>
                    </a:lnTo>
                    <a:lnTo>
                      <a:pt x="1222590" y="3771900"/>
                    </a:lnTo>
                    <a:lnTo>
                      <a:pt x="1218895" y="3771900"/>
                    </a:lnTo>
                    <a:lnTo>
                      <a:pt x="1221790" y="3777894"/>
                    </a:lnTo>
                    <a:lnTo>
                      <a:pt x="1230541" y="3790124"/>
                    </a:lnTo>
                    <a:close/>
                  </a:path>
                  <a:path w="2986404" h="4406900">
                    <a:moveTo>
                      <a:pt x="1230604" y="3998315"/>
                    </a:moveTo>
                    <a:lnTo>
                      <a:pt x="1214170" y="3975100"/>
                    </a:lnTo>
                    <a:lnTo>
                      <a:pt x="1199603" y="3962400"/>
                    </a:lnTo>
                    <a:lnTo>
                      <a:pt x="1230604" y="3998315"/>
                    </a:lnTo>
                    <a:close/>
                  </a:path>
                  <a:path w="2986404" h="4406900">
                    <a:moveTo>
                      <a:pt x="1232636" y="4031513"/>
                    </a:moveTo>
                    <a:lnTo>
                      <a:pt x="1228852" y="4025900"/>
                    </a:lnTo>
                    <a:lnTo>
                      <a:pt x="1227175" y="4024465"/>
                    </a:lnTo>
                    <a:lnTo>
                      <a:pt x="1232636" y="4031513"/>
                    </a:lnTo>
                    <a:close/>
                  </a:path>
                  <a:path w="2986404" h="4406900">
                    <a:moveTo>
                      <a:pt x="1235646" y="3797300"/>
                    </a:moveTo>
                    <a:lnTo>
                      <a:pt x="1230541" y="3790124"/>
                    </a:lnTo>
                    <a:lnTo>
                      <a:pt x="1233360" y="3797300"/>
                    </a:lnTo>
                    <a:lnTo>
                      <a:pt x="1235646" y="3797300"/>
                    </a:lnTo>
                    <a:close/>
                  </a:path>
                  <a:path w="2986404" h="4406900">
                    <a:moveTo>
                      <a:pt x="1237907" y="3813695"/>
                    </a:moveTo>
                    <a:lnTo>
                      <a:pt x="1237411" y="3810000"/>
                    </a:lnTo>
                    <a:lnTo>
                      <a:pt x="1225270" y="3785082"/>
                    </a:lnTo>
                    <a:lnTo>
                      <a:pt x="1235125" y="3810000"/>
                    </a:lnTo>
                    <a:lnTo>
                      <a:pt x="1237907" y="3813695"/>
                    </a:lnTo>
                    <a:close/>
                  </a:path>
                  <a:path w="2986404" h="4406900">
                    <a:moveTo>
                      <a:pt x="1247076" y="2108200"/>
                    </a:moveTo>
                    <a:lnTo>
                      <a:pt x="1235646" y="2120900"/>
                    </a:lnTo>
                    <a:lnTo>
                      <a:pt x="1241018" y="2120900"/>
                    </a:lnTo>
                    <a:lnTo>
                      <a:pt x="1247076" y="2108200"/>
                    </a:lnTo>
                    <a:close/>
                  </a:path>
                  <a:path w="2986404" h="4406900">
                    <a:moveTo>
                      <a:pt x="1248702" y="3714508"/>
                    </a:moveTo>
                    <a:lnTo>
                      <a:pt x="1247965" y="3708400"/>
                    </a:lnTo>
                    <a:lnTo>
                      <a:pt x="1243571" y="3701986"/>
                    </a:lnTo>
                    <a:lnTo>
                      <a:pt x="1245374" y="3707879"/>
                    </a:lnTo>
                    <a:lnTo>
                      <a:pt x="1248702" y="3714508"/>
                    </a:lnTo>
                    <a:close/>
                  </a:path>
                  <a:path w="2986404" h="4406900">
                    <a:moveTo>
                      <a:pt x="1252169" y="3845026"/>
                    </a:moveTo>
                    <a:lnTo>
                      <a:pt x="1249540" y="3835400"/>
                    </a:lnTo>
                    <a:lnTo>
                      <a:pt x="1248816" y="3835400"/>
                    </a:lnTo>
                    <a:lnTo>
                      <a:pt x="1251127" y="3842397"/>
                    </a:lnTo>
                    <a:lnTo>
                      <a:pt x="1252169" y="3845026"/>
                    </a:lnTo>
                    <a:close/>
                  </a:path>
                  <a:path w="2986404" h="4406900">
                    <a:moveTo>
                      <a:pt x="1260817" y="2084412"/>
                    </a:moveTo>
                    <a:lnTo>
                      <a:pt x="1253121" y="2095500"/>
                    </a:lnTo>
                    <a:lnTo>
                      <a:pt x="1247076" y="2108200"/>
                    </a:lnTo>
                    <a:lnTo>
                      <a:pt x="1249502" y="2108200"/>
                    </a:lnTo>
                    <a:lnTo>
                      <a:pt x="1251165" y="2105558"/>
                    </a:lnTo>
                    <a:lnTo>
                      <a:pt x="1256068" y="2095500"/>
                    </a:lnTo>
                    <a:lnTo>
                      <a:pt x="1260817" y="2084412"/>
                    </a:lnTo>
                    <a:close/>
                  </a:path>
                  <a:path w="2986404" h="4406900">
                    <a:moveTo>
                      <a:pt x="1261097" y="4067479"/>
                    </a:moveTo>
                    <a:lnTo>
                      <a:pt x="1251292" y="4051300"/>
                    </a:lnTo>
                    <a:lnTo>
                      <a:pt x="1238123" y="4038600"/>
                    </a:lnTo>
                    <a:lnTo>
                      <a:pt x="1232636" y="4031513"/>
                    </a:lnTo>
                    <a:lnTo>
                      <a:pt x="1245958" y="4051300"/>
                    </a:lnTo>
                    <a:lnTo>
                      <a:pt x="1261097" y="4067479"/>
                    </a:lnTo>
                    <a:close/>
                  </a:path>
                  <a:path w="2986404" h="4406900">
                    <a:moveTo>
                      <a:pt x="1275689" y="4083075"/>
                    </a:moveTo>
                    <a:lnTo>
                      <a:pt x="1261097" y="4067479"/>
                    </a:lnTo>
                    <a:lnTo>
                      <a:pt x="1266685" y="4076700"/>
                    </a:lnTo>
                    <a:lnTo>
                      <a:pt x="1275689" y="4083075"/>
                    </a:lnTo>
                    <a:close/>
                  </a:path>
                  <a:path w="2986404" h="4406900">
                    <a:moveTo>
                      <a:pt x="1305369" y="4114800"/>
                    </a:moveTo>
                    <a:lnTo>
                      <a:pt x="1284617" y="4089400"/>
                    </a:lnTo>
                    <a:lnTo>
                      <a:pt x="1275689" y="4083075"/>
                    </a:lnTo>
                    <a:lnTo>
                      <a:pt x="1305369" y="4114800"/>
                    </a:lnTo>
                    <a:close/>
                  </a:path>
                  <a:path w="2986404" h="4406900">
                    <a:moveTo>
                      <a:pt x="1308633" y="3883114"/>
                    </a:moveTo>
                    <a:lnTo>
                      <a:pt x="1304391" y="3875176"/>
                    </a:lnTo>
                    <a:lnTo>
                      <a:pt x="1300340" y="3867950"/>
                    </a:lnTo>
                    <a:lnTo>
                      <a:pt x="1297063" y="3862743"/>
                    </a:lnTo>
                    <a:lnTo>
                      <a:pt x="1303667" y="3874960"/>
                    </a:lnTo>
                    <a:lnTo>
                      <a:pt x="1306804" y="3880307"/>
                    </a:lnTo>
                    <a:lnTo>
                      <a:pt x="1308633" y="3883114"/>
                    </a:lnTo>
                    <a:close/>
                  </a:path>
                  <a:path w="2986404" h="4406900">
                    <a:moveTo>
                      <a:pt x="1351153" y="4025900"/>
                    </a:moveTo>
                    <a:lnTo>
                      <a:pt x="1346860" y="4018292"/>
                    </a:lnTo>
                    <a:lnTo>
                      <a:pt x="1350035" y="4025900"/>
                    </a:lnTo>
                    <a:lnTo>
                      <a:pt x="1351153" y="4025900"/>
                    </a:lnTo>
                    <a:close/>
                  </a:path>
                  <a:path w="2986404" h="4406900">
                    <a:moveTo>
                      <a:pt x="1355953" y="3958793"/>
                    </a:moveTo>
                    <a:lnTo>
                      <a:pt x="1350175" y="3947972"/>
                    </a:lnTo>
                    <a:lnTo>
                      <a:pt x="1347698" y="3943908"/>
                    </a:lnTo>
                    <a:lnTo>
                      <a:pt x="1345590" y="3940721"/>
                    </a:lnTo>
                    <a:lnTo>
                      <a:pt x="1349552" y="3947833"/>
                    </a:lnTo>
                    <a:lnTo>
                      <a:pt x="1353083" y="3954030"/>
                    </a:lnTo>
                    <a:lnTo>
                      <a:pt x="1355953" y="3958793"/>
                    </a:lnTo>
                    <a:close/>
                  </a:path>
                  <a:path w="2986404" h="4406900">
                    <a:moveTo>
                      <a:pt x="1356779" y="4114800"/>
                    </a:moveTo>
                    <a:lnTo>
                      <a:pt x="1356398" y="4114152"/>
                    </a:lnTo>
                    <a:lnTo>
                      <a:pt x="1356664" y="4114800"/>
                    </a:lnTo>
                    <a:close/>
                  </a:path>
                  <a:path w="2986404" h="4406900">
                    <a:moveTo>
                      <a:pt x="1372666" y="4127500"/>
                    </a:moveTo>
                    <a:lnTo>
                      <a:pt x="1370050" y="4123359"/>
                    </a:lnTo>
                    <a:lnTo>
                      <a:pt x="1362557" y="4114800"/>
                    </a:lnTo>
                    <a:lnTo>
                      <a:pt x="1361973" y="4114800"/>
                    </a:lnTo>
                    <a:lnTo>
                      <a:pt x="1367332" y="4127500"/>
                    </a:lnTo>
                    <a:lnTo>
                      <a:pt x="1372666" y="4127500"/>
                    </a:lnTo>
                    <a:close/>
                  </a:path>
                  <a:path w="2986404" h="4406900">
                    <a:moveTo>
                      <a:pt x="1377340" y="4113619"/>
                    </a:moveTo>
                    <a:lnTo>
                      <a:pt x="1360512" y="4089400"/>
                    </a:lnTo>
                    <a:lnTo>
                      <a:pt x="1343101" y="4076700"/>
                    </a:lnTo>
                    <a:lnTo>
                      <a:pt x="1325778" y="4051300"/>
                    </a:lnTo>
                    <a:lnTo>
                      <a:pt x="1292923" y="4013200"/>
                    </a:lnTo>
                    <a:lnTo>
                      <a:pt x="1262811" y="3975100"/>
                    </a:lnTo>
                    <a:lnTo>
                      <a:pt x="1234592" y="3937000"/>
                    </a:lnTo>
                    <a:lnTo>
                      <a:pt x="1207427" y="3898900"/>
                    </a:lnTo>
                    <a:lnTo>
                      <a:pt x="1180477" y="3860800"/>
                    </a:lnTo>
                    <a:lnTo>
                      <a:pt x="1166672" y="3848100"/>
                    </a:lnTo>
                    <a:lnTo>
                      <a:pt x="1160970" y="3842842"/>
                    </a:lnTo>
                    <a:lnTo>
                      <a:pt x="1162672" y="3848100"/>
                    </a:lnTo>
                    <a:lnTo>
                      <a:pt x="1150581" y="3835400"/>
                    </a:lnTo>
                    <a:lnTo>
                      <a:pt x="1139075" y="3822700"/>
                    </a:lnTo>
                    <a:lnTo>
                      <a:pt x="1143889" y="3822700"/>
                    </a:lnTo>
                    <a:lnTo>
                      <a:pt x="1147292" y="3825633"/>
                    </a:lnTo>
                    <a:lnTo>
                      <a:pt x="1145603" y="3822700"/>
                    </a:lnTo>
                    <a:lnTo>
                      <a:pt x="1123784" y="3784600"/>
                    </a:lnTo>
                    <a:lnTo>
                      <a:pt x="1093279" y="3747605"/>
                    </a:lnTo>
                    <a:lnTo>
                      <a:pt x="1119733" y="3784600"/>
                    </a:lnTo>
                    <a:lnTo>
                      <a:pt x="1124292" y="3794645"/>
                    </a:lnTo>
                    <a:lnTo>
                      <a:pt x="1111377" y="3784600"/>
                    </a:lnTo>
                    <a:lnTo>
                      <a:pt x="1097013" y="3759200"/>
                    </a:lnTo>
                    <a:lnTo>
                      <a:pt x="1085710" y="3746500"/>
                    </a:lnTo>
                    <a:lnTo>
                      <a:pt x="1111148" y="3784600"/>
                    </a:lnTo>
                    <a:lnTo>
                      <a:pt x="1125245" y="3810000"/>
                    </a:lnTo>
                    <a:lnTo>
                      <a:pt x="1135240" y="3822700"/>
                    </a:lnTo>
                    <a:lnTo>
                      <a:pt x="1148346" y="3835400"/>
                    </a:lnTo>
                    <a:lnTo>
                      <a:pt x="1171790" y="3860800"/>
                    </a:lnTo>
                    <a:lnTo>
                      <a:pt x="1202880" y="3904742"/>
                    </a:lnTo>
                    <a:lnTo>
                      <a:pt x="1200734" y="3898900"/>
                    </a:lnTo>
                    <a:lnTo>
                      <a:pt x="1261770" y="3987800"/>
                    </a:lnTo>
                    <a:lnTo>
                      <a:pt x="1249959" y="3962400"/>
                    </a:lnTo>
                    <a:lnTo>
                      <a:pt x="1252613" y="3962400"/>
                    </a:lnTo>
                    <a:lnTo>
                      <a:pt x="1265859" y="3987800"/>
                    </a:lnTo>
                    <a:lnTo>
                      <a:pt x="1272501" y="3987800"/>
                    </a:lnTo>
                    <a:lnTo>
                      <a:pt x="1285798" y="4013200"/>
                    </a:lnTo>
                    <a:lnTo>
                      <a:pt x="1299527" y="4025900"/>
                    </a:lnTo>
                    <a:lnTo>
                      <a:pt x="1313065" y="4038600"/>
                    </a:lnTo>
                    <a:lnTo>
                      <a:pt x="1326311" y="4064000"/>
                    </a:lnTo>
                    <a:lnTo>
                      <a:pt x="1339164" y="4076700"/>
                    </a:lnTo>
                    <a:lnTo>
                      <a:pt x="1351534" y="4089400"/>
                    </a:lnTo>
                    <a:lnTo>
                      <a:pt x="1352651" y="4089400"/>
                    </a:lnTo>
                    <a:lnTo>
                      <a:pt x="1360030" y="4102100"/>
                    </a:lnTo>
                    <a:lnTo>
                      <a:pt x="1377340" y="4113619"/>
                    </a:lnTo>
                    <a:close/>
                  </a:path>
                  <a:path w="2986404" h="4406900">
                    <a:moveTo>
                      <a:pt x="1377403" y="4127500"/>
                    </a:moveTo>
                    <a:lnTo>
                      <a:pt x="1370444" y="4114800"/>
                    </a:lnTo>
                    <a:lnTo>
                      <a:pt x="1367790" y="4114800"/>
                    </a:lnTo>
                    <a:lnTo>
                      <a:pt x="1368920" y="4116400"/>
                    </a:lnTo>
                    <a:lnTo>
                      <a:pt x="1377403" y="4127500"/>
                    </a:lnTo>
                    <a:close/>
                  </a:path>
                  <a:path w="2986404" h="4406900">
                    <a:moveTo>
                      <a:pt x="1389900" y="4133672"/>
                    </a:moveTo>
                    <a:lnTo>
                      <a:pt x="1384528" y="4127500"/>
                    </a:lnTo>
                    <a:lnTo>
                      <a:pt x="1383042" y="4127500"/>
                    </a:lnTo>
                    <a:lnTo>
                      <a:pt x="1389900" y="4133672"/>
                    </a:lnTo>
                    <a:close/>
                  </a:path>
                  <a:path w="2986404" h="4406900">
                    <a:moveTo>
                      <a:pt x="1395006" y="4138269"/>
                    </a:moveTo>
                    <a:lnTo>
                      <a:pt x="1388503" y="4127500"/>
                    </a:lnTo>
                    <a:lnTo>
                      <a:pt x="1379118" y="4114800"/>
                    </a:lnTo>
                    <a:lnTo>
                      <a:pt x="1377340" y="4113619"/>
                    </a:lnTo>
                    <a:lnTo>
                      <a:pt x="1378165" y="4114800"/>
                    </a:lnTo>
                    <a:lnTo>
                      <a:pt x="1394447" y="4137761"/>
                    </a:lnTo>
                    <a:lnTo>
                      <a:pt x="1395006" y="4138269"/>
                    </a:lnTo>
                    <a:close/>
                  </a:path>
                  <a:path w="2986404" h="4406900">
                    <a:moveTo>
                      <a:pt x="1396644" y="4000589"/>
                    </a:moveTo>
                    <a:lnTo>
                      <a:pt x="1396441" y="4000258"/>
                    </a:lnTo>
                    <a:lnTo>
                      <a:pt x="1396644" y="4000589"/>
                    </a:lnTo>
                    <a:close/>
                  </a:path>
                  <a:path w="2986404" h="4406900">
                    <a:moveTo>
                      <a:pt x="1397482" y="4230471"/>
                    </a:moveTo>
                    <a:lnTo>
                      <a:pt x="1388630" y="4216400"/>
                    </a:lnTo>
                    <a:lnTo>
                      <a:pt x="1372781" y="4203700"/>
                    </a:lnTo>
                    <a:lnTo>
                      <a:pt x="1356880" y="4178300"/>
                    </a:lnTo>
                    <a:lnTo>
                      <a:pt x="1353591" y="4178300"/>
                    </a:lnTo>
                    <a:lnTo>
                      <a:pt x="1368437" y="4203700"/>
                    </a:lnTo>
                    <a:lnTo>
                      <a:pt x="1382547" y="4216400"/>
                    </a:lnTo>
                    <a:lnTo>
                      <a:pt x="1396072" y="4229100"/>
                    </a:lnTo>
                    <a:lnTo>
                      <a:pt x="1397482" y="4230471"/>
                    </a:lnTo>
                    <a:close/>
                  </a:path>
                  <a:path w="2986404" h="4406900">
                    <a:moveTo>
                      <a:pt x="1406258" y="4031437"/>
                    </a:moveTo>
                    <a:lnTo>
                      <a:pt x="1400289" y="4013200"/>
                    </a:lnTo>
                    <a:lnTo>
                      <a:pt x="1402207" y="4024211"/>
                    </a:lnTo>
                    <a:lnTo>
                      <a:pt x="1402880" y="4025900"/>
                    </a:lnTo>
                    <a:lnTo>
                      <a:pt x="1406258" y="4031437"/>
                    </a:lnTo>
                    <a:close/>
                  </a:path>
                  <a:path w="2986404" h="4406900">
                    <a:moveTo>
                      <a:pt x="1414195" y="4241800"/>
                    </a:moveTo>
                    <a:lnTo>
                      <a:pt x="1410728" y="4229100"/>
                    </a:lnTo>
                    <a:lnTo>
                      <a:pt x="1413294" y="4241800"/>
                    </a:lnTo>
                    <a:lnTo>
                      <a:pt x="1414195" y="4241800"/>
                    </a:lnTo>
                    <a:close/>
                  </a:path>
                  <a:path w="2986404" h="4406900">
                    <a:moveTo>
                      <a:pt x="1414894" y="4074261"/>
                    </a:moveTo>
                    <a:lnTo>
                      <a:pt x="1412430" y="4069550"/>
                    </a:lnTo>
                    <a:lnTo>
                      <a:pt x="1410258" y="4066590"/>
                    </a:lnTo>
                    <a:lnTo>
                      <a:pt x="1414894" y="4074261"/>
                    </a:lnTo>
                    <a:close/>
                  </a:path>
                  <a:path w="2986404" h="4406900">
                    <a:moveTo>
                      <a:pt x="1417269" y="4053154"/>
                    </a:moveTo>
                    <a:lnTo>
                      <a:pt x="1416062" y="4051300"/>
                    </a:lnTo>
                    <a:lnTo>
                      <a:pt x="1415757" y="4051300"/>
                    </a:lnTo>
                    <a:lnTo>
                      <a:pt x="1417269" y="4053154"/>
                    </a:lnTo>
                    <a:close/>
                  </a:path>
                  <a:path w="2986404" h="4406900">
                    <a:moveTo>
                      <a:pt x="1417713" y="927100"/>
                    </a:moveTo>
                    <a:lnTo>
                      <a:pt x="1415605" y="914400"/>
                    </a:lnTo>
                    <a:lnTo>
                      <a:pt x="1410093" y="901700"/>
                    </a:lnTo>
                    <a:lnTo>
                      <a:pt x="1413281" y="914400"/>
                    </a:lnTo>
                    <a:lnTo>
                      <a:pt x="1416240" y="927100"/>
                    </a:lnTo>
                    <a:lnTo>
                      <a:pt x="1417713" y="927100"/>
                    </a:lnTo>
                    <a:close/>
                  </a:path>
                  <a:path w="2986404" h="4406900">
                    <a:moveTo>
                      <a:pt x="1418348" y="4051300"/>
                    </a:moveTo>
                    <a:lnTo>
                      <a:pt x="1406258" y="4031437"/>
                    </a:lnTo>
                    <a:lnTo>
                      <a:pt x="1408595" y="4038600"/>
                    </a:lnTo>
                    <a:lnTo>
                      <a:pt x="1417815" y="4051300"/>
                    </a:lnTo>
                    <a:lnTo>
                      <a:pt x="1418348" y="4051300"/>
                    </a:lnTo>
                    <a:close/>
                  </a:path>
                  <a:path w="2986404" h="4406900">
                    <a:moveTo>
                      <a:pt x="1421688" y="4254500"/>
                    </a:moveTo>
                    <a:lnTo>
                      <a:pt x="1409103" y="4241800"/>
                    </a:lnTo>
                    <a:lnTo>
                      <a:pt x="1397482" y="4230471"/>
                    </a:lnTo>
                    <a:lnTo>
                      <a:pt x="1404594" y="4241800"/>
                    </a:lnTo>
                    <a:lnTo>
                      <a:pt x="1420914" y="4254500"/>
                    </a:lnTo>
                    <a:lnTo>
                      <a:pt x="1421688" y="4254500"/>
                    </a:lnTo>
                    <a:close/>
                  </a:path>
                  <a:path w="2986404" h="4406900">
                    <a:moveTo>
                      <a:pt x="1426781" y="963714"/>
                    </a:moveTo>
                    <a:lnTo>
                      <a:pt x="1424368" y="952500"/>
                    </a:lnTo>
                    <a:lnTo>
                      <a:pt x="1419021" y="927100"/>
                    </a:lnTo>
                    <a:lnTo>
                      <a:pt x="1417713" y="927100"/>
                    </a:lnTo>
                    <a:lnTo>
                      <a:pt x="1419834" y="939800"/>
                    </a:lnTo>
                    <a:lnTo>
                      <a:pt x="1426781" y="963714"/>
                    </a:lnTo>
                    <a:close/>
                  </a:path>
                  <a:path w="2986404" h="4406900">
                    <a:moveTo>
                      <a:pt x="1426984" y="4056900"/>
                    </a:moveTo>
                    <a:lnTo>
                      <a:pt x="1412519" y="4025900"/>
                    </a:lnTo>
                    <a:lnTo>
                      <a:pt x="1396644" y="4000589"/>
                    </a:lnTo>
                    <a:lnTo>
                      <a:pt x="1413484" y="4038600"/>
                    </a:lnTo>
                    <a:lnTo>
                      <a:pt x="1416900" y="4038600"/>
                    </a:lnTo>
                    <a:lnTo>
                      <a:pt x="1423174" y="4051300"/>
                    </a:lnTo>
                    <a:lnTo>
                      <a:pt x="1426984" y="4056900"/>
                    </a:lnTo>
                    <a:close/>
                  </a:path>
                  <a:path w="2986404" h="4406900">
                    <a:moveTo>
                      <a:pt x="1437284" y="4077639"/>
                    </a:moveTo>
                    <a:lnTo>
                      <a:pt x="1431810" y="4064000"/>
                    </a:lnTo>
                    <a:lnTo>
                      <a:pt x="1426984" y="4056900"/>
                    </a:lnTo>
                    <a:lnTo>
                      <a:pt x="1436217" y="4076700"/>
                    </a:lnTo>
                    <a:lnTo>
                      <a:pt x="1437284" y="4077639"/>
                    </a:lnTo>
                    <a:close/>
                  </a:path>
                  <a:path w="2986404" h="4406900">
                    <a:moveTo>
                      <a:pt x="1441780" y="4152900"/>
                    </a:moveTo>
                    <a:lnTo>
                      <a:pt x="1435671" y="4140200"/>
                    </a:lnTo>
                    <a:lnTo>
                      <a:pt x="1434998" y="4139133"/>
                    </a:lnTo>
                    <a:lnTo>
                      <a:pt x="1435569" y="4140200"/>
                    </a:lnTo>
                    <a:lnTo>
                      <a:pt x="1440827" y="4152900"/>
                    </a:lnTo>
                    <a:lnTo>
                      <a:pt x="1441780" y="4152900"/>
                    </a:lnTo>
                    <a:close/>
                  </a:path>
                  <a:path w="2986404" h="4406900">
                    <a:moveTo>
                      <a:pt x="1450416" y="4216400"/>
                    </a:moveTo>
                    <a:lnTo>
                      <a:pt x="1445272" y="4208119"/>
                    </a:lnTo>
                    <a:lnTo>
                      <a:pt x="1444447" y="4207370"/>
                    </a:lnTo>
                    <a:lnTo>
                      <a:pt x="1449158" y="4216400"/>
                    </a:lnTo>
                    <a:lnTo>
                      <a:pt x="1450416" y="4216400"/>
                    </a:lnTo>
                    <a:close/>
                  </a:path>
                  <a:path w="2986404" h="4406900">
                    <a:moveTo>
                      <a:pt x="1469986" y="4140822"/>
                    </a:moveTo>
                    <a:lnTo>
                      <a:pt x="1449527" y="4102100"/>
                    </a:lnTo>
                    <a:lnTo>
                      <a:pt x="1459560" y="4127500"/>
                    </a:lnTo>
                    <a:lnTo>
                      <a:pt x="1469986" y="4140822"/>
                    </a:lnTo>
                    <a:close/>
                  </a:path>
                  <a:path w="2986404" h="4406900">
                    <a:moveTo>
                      <a:pt x="1478394" y="1158570"/>
                    </a:moveTo>
                    <a:lnTo>
                      <a:pt x="1478089" y="1155700"/>
                    </a:lnTo>
                    <a:lnTo>
                      <a:pt x="1477848" y="1155700"/>
                    </a:lnTo>
                    <a:lnTo>
                      <a:pt x="1478394" y="1158570"/>
                    </a:lnTo>
                    <a:close/>
                  </a:path>
                  <a:path w="2986404" h="4406900">
                    <a:moveTo>
                      <a:pt x="1481632" y="1409700"/>
                    </a:moveTo>
                    <a:lnTo>
                      <a:pt x="1481594" y="1407223"/>
                    </a:lnTo>
                    <a:lnTo>
                      <a:pt x="1480769" y="1422400"/>
                    </a:lnTo>
                    <a:lnTo>
                      <a:pt x="1481493" y="1409700"/>
                    </a:lnTo>
                    <a:lnTo>
                      <a:pt x="1481632" y="1409700"/>
                    </a:lnTo>
                    <a:close/>
                  </a:path>
                  <a:path w="2986404" h="4406900">
                    <a:moveTo>
                      <a:pt x="1482026" y="1193800"/>
                    </a:moveTo>
                    <a:lnTo>
                      <a:pt x="1481315" y="1181100"/>
                    </a:lnTo>
                    <a:lnTo>
                      <a:pt x="1480261" y="1168400"/>
                    </a:lnTo>
                    <a:lnTo>
                      <a:pt x="1478394" y="1158570"/>
                    </a:lnTo>
                    <a:lnTo>
                      <a:pt x="1479473" y="1168400"/>
                    </a:lnTo>
                    <a:lnTo>
                      <a:pt x="1480718" y="1181455"/>
                    </a:lnTo>
                    <a:lnTo>
                      <a:pt x="1481848" y="1193800"/>
                    </a:lnTo>
                    <a:lnTo>
                      <a:pt x="1482026" y="1193800"/>
                    </a:lnTo>
                    <a:close/>
                  </a:path>
                  <a:path w="2986404" h="4406900">
                    <a:moveTo>
                      <a:pt x="1483410" y="4221404"/>
                    </a:moveTo>
                    <a:lnTo>
                      <a:pt x="1480858" y="4216400"/>
                    </a:lnTo>
                    <a:lnTo>
                      <a:pt x="1476552" y="4211650"/>
                    </a:lnTo>
                    <a:lnTo>
                      <a:pt x="1483410" y="4221404"/>
                    </a:lnTo>
                    <a:close/>
                  </a:path>
                  <a:path w="2986404" h="4406900">
                    <a:moveTo>
                      <a:pt x="1506702" y="4254500"/>
                    </a:moveTo>
                    <a:lnTo>
                      <a:pt x="1483410" y="4221404"/>
                    </a:lnTo>
                    <a:lnTo>
                      <a:pt x="1493799" y="4241800"/>
                    </a:lnTo>
                    <a:lnTo>
                      <a:pt x="1503845" y="4254500"/>
                    </a:lnTo>
                    <a:lnTo>
                      <a:pt x="1506702" y="4254500"/>
                    </a:lnTo>
                    <a:close/>
                  </a:path>
                  <a:path w="2986404" h="4406900">
                    <a:moveTo>
                      <a:pt x="1509026" y="4263136"/>
                    </a:moveTo>
                    <a:lnTo>
                      <a:pt x="1503057" y="4254500"/>
                    </a:lnTo>
                    <a:lnTo>
                      <a:pt x="1497711" y="4249966"/>
                    </a:lnTo>
                    <a:lnTo>
                      <a:pt x="1500479" y="4254500"/>
                    </a:lnTo>
                    <a:lnTo>
                      <a:pt x="1503578" y="4259719"/>
                    </a:lnTo>
                    <a:lnTo>
                      <a:pt x="1509026" y="4263136"/>
                    </a:lnTo>
                    <a:close/>
                  </a:path>
                  <a:path w="2986404" h="4406900">
                    <a:moveTo>
                      <a:pt x="1527479" y="4229100"/>
                    </a:moveTo>
                    <a:lnTo>
                      <a:pt x="1521866" y="4216400"/>
                    </a:lnTo>
                    <a:lnTo>
                      <a:pt x="1522437" y="4219854"/>
                    </a:lnTo>
                    <a:lnTo>
                      <a:pt x="1527479" y="4229100"/>
                    </a:lnTo>
                    <a:close/>
                  </a:path>
                  <a:path w="2986404" h="4406900">
                    <a:moveTo>
                      <a:pt x="1531988" y="4292943"/>
                    </a:moveTo>
                    <a:lnTo>
                      <a:pt x="1531899" y="4292600"/>
                    </a:lnTo>
                    <a:lnTo>
                      <a:pt x="1531620" y="4292600"/>
                    </a:lnTo>
                    <a:lnTo>
                      <a:pt x="1531988" y="4292943"/>
                    </a:lnTo>
                    <a:close/>
                  </a:path>
                  <a:path w="2986404" h="4406900">
                    <a:moveTo>
                      <a:pt x="1534172" y="4292600"/>
                    </a:moveTo>
                    <a:lnTo>
                      <a:pt x="1515491" y="4267200"/>
                    </a:lnTo>
                    <a:lnTo>
                      <a:pt x="1509026" y="4263136"/>
                    </a:lnTo>
                    <a:lnTo>
                      <a:pt x="1520596" y="4279900"/>
                    </a:lnTo>
                    <a:lnTo>
                      <a:pt x="1531899" y="4292600"/>
                    </a:lnTo>
                    <a:lnTo>
                      <a:pt x="1534172" y="4292600"/>
                    </a:lnTo>
                    <a:close/>
                  </a:path>
                  <a:path w="2986404" h="4406900">
                    <a:moveTo>
                      <a:pt x="1543011" y="1739900"/>
                    </a:moveTo>
                    <a:lnTo>
                      <a:pt x="1535315" y="1739900"/>
                    </a:lnTo>
                    <a:lnTo>
                      <a:pt x="1529727" y="1744408"/>
                    </a:lnTo>
                    <a:lnTo>
                      <a:pt x="1543011" y="1739900"/>
                    </a:lnTo>
                    <a:close/>
                  </a:path>
                  <a:path w="2986404" h="4406900">
                    <a:moveTo>
                      <a:pt x="1569097" y="4405782"/>
                    </a:moveTo>
                    <a:lnTo>
                      <a:pt x="1566964" y="4402061"/>
                    </a:lnTo>
                    <a:lnTo>
                      <a:pt x="1566748" y="4403382"/>
                    </a:lnTo>
                    <a:lnTo>
                      <a:pt x="1568881" y="4406900"/>
                    </a:lnTo>
                    <a:lnTo>
                      <a:pt x="1569097" y="4405782"/>
                    </a:lnTo>
                    <a:close/>
                  </a:path>
                  <a:path w="2986404" h="4406900">
                    <a:moveTo>
                      <a:pt x="1570443" y="4403001"/>
                    </a:moveTo>
                    <a:lnTo>
                      <a:pt x="1569834" y="4401896"/>
                    </a:lnTo>
                    <a:lnTo>
                      <a:pt x="1569097" y="4405782"/>
                    </a:lnTo>
                    <a:lnTo>
                      <a:pt x="1569732" y="4406900"/>
                    </a:lnTo>
                    <a:lnTo>
                      <a:pt x="1570443" y="4403001"/>
                    </a:lnTo>
                    <a:close/>
                  </a:path>
                  <a:path w="2986404" h="4406900">
                    <a:moveTo>
                      <a:pt x="1571282" y="4394200"/>
                    </a:moveTo>
                    <a:lnTo>
                      <a:pt x="1568538" y="4394200"/>
                    </a:lnTo>
                    <a:lnTo>
                      <a:pt x="1568310" y="4393412"/>
                    </a:lnTo>
                    <a:lnTo>
                      <a:pt x="1567599" y="4397934"/>
                    </a:lnTo>
                    <a:lnTo>
                      <a:pt x="1569834" y="4401896"/>
                    </a:lnTo>
                    <a:lnTo>
                      <a:pt x="1571282" y="4394200"/>
                    </a:lnTo>
                    <a:close/>
                  </a:path>
                  <a:path w="2986404" h="4406900">
                    <a:moveTo>
                      <a:pt x="1574419" y="4395902"/>
                    </a:moveTo>
                    <a:lnTo>
                      <a:pt x="1573593" y="4394200"/>
                    </a:lnTo>
                    <a:lnTo>
                      <a:pt x="1572056" y="4394200"/>
                    </a:lnTo>
                    <a:lnTo>
                      <a:pt x="1570443" y="4403001"/>
                    </a:lnTo>
                    <a:lnTo>
                      <a:pt x="1572628" y="4406900"/>
                    </a:lnTo>
                    <a:lnTo>
                      <a:pt x="1574419" y="4395902"/>
                    </a:lnTo>
                    <a:close/>
                  </a:path>
                  <a:path w="2986404" h="4406900">
                    <a:moveTo>
                      <a:pt x="1576082" y="4368851"/>
                    </a:moveTo>
                    <a:lnTo>
                      <a:pt x="1575930" y="4368800"/>
                    </a:lnTo>
                    <a:lnTo>
                      <a:pt x="1574596" y="4368800"/>
                    </a:lnTo>
                    <a:lnTo>
                      <a:pt x="1575714" y="4370756"/>
                    </a:lnTo>
                    <a:lnTo>
                      <a:pt x="1576082" y="4368851"/>
                    </a:lnTo>
                    <a:close/>
                  </a:path>
                  <a:path w="2986404" h="4406900">
                    <a:moveTo>
                      <a:pt x="1576705" y="4368800"/>
                    </a:moveTo>
                    <a:lnTo>
                      <a:pt x="1576095" y="4368800"/>
                    </a:lnTo>
                    <a:lnTo>
                      <a:pt x="1576654" y="4369092"/>
                    </a:lnTo>
                    <a:lnTo>
                      <a:pt x="1576705" y="4368800"/>
                    </a:lnTo>
                    <a:close/>
                  </a:path>
                  <a:path w="2986404" h="4406900">
                    <a:moveTo>
                      <a:pt x="1578648" y="4369917"/>
                    </a:moveTo>
                    <a:lnTo>
                      <a:pt x="1576654" y="4369092"/>
                    </a:lnTo>
                    <a:lnTo>
                      <a:pt x="1576197" y="4371594"/>
                    </a:lnTo>
                    <a:lnTo>
                      <a:pt x="1577898" y="4374566"/>
                    </a:lnTo>
                    <a:lnTo>
                      <a:pt x="1578648" y="4369917"/>
                    </a:lnTo>
                    <a:close/>
                  </a:path>
                  <a:path w="2986404" h="4406900">
                    <a:moveTo>
                      <a:pt x="1581264" y="4368800"/>
                    </a:moveTo>
                    <a:lnTo>
                      <a:pt x="1578838" y="4368800"/>
                    </a:lnTo>
                    <a:lnTo>
                      <a:pt x="1578648" y="4369917"/>
                    </a:lnTo>
                    <a:lnTo>
                      <a:pt x="1580832" y="4370819"/>
                    </a:lnTo>
                    <a:lnTo>
                      <a:pt x="1581264" y="4368800"/>
                    </a:lnTo>
                    <a:close/>
                  </a:path>
                  <a:path w="2986404" h="4406900">
                    <a:moveTo>
                      <a:pt x="1592110" y="4381500"/>
                    </a:moveTo>
                    <a:lnTo>
                      <a:pt x="1588477" y="4374934"/>
                    </a:lnTo>
                    <a:lnTo>
                      <a:pt x="1586496" y="4373156"/>
                    </a:lnTo>
                    <a:lnTo>
                      <a:pt x="1580832" y="4370819"/>
                    </a:lnTo>
                    <a:lnTo>
                      <a:pt x="1579473" y="4377334"/>
                    </a:lnTo>
                    <a:lnTo>
                      <a:pt x="1587246" y="4390949"/>
                    </a:lnTo>
                    <a:lnTo>
                      <a:pt x="1589252" y="4393120"/>
                    </a:lnTo>
                    <a:lnTo>
                      <a:pt x="1590890" y="4381500"/>
                    </a:lnTo>
                    <a:lnTo>
                      <a:pt x="1592110" y="4381500"/>
                    </a:lnTo>
                    <a:close/>
                  </a:path>
                  <a:path w="2986404" h="4406900">
                    <a:moveTo>
                      <a:pt x="1635925" y="1714500"/>
                    </a:moveTo>
                    <a:lnTo>
                      <a:pt x="1622399" y="1714500"/>
                    </a:lnTo>
                    <a:lnTo>
                      <a:pt x="1617522" y="1719986"/>
                    </a:lnTo>
                    <a:lnTo>
                      <a:pt x="1635925" y="1714500"/>
                    </a:lnTo>
                    <a:close/>
                  </a:path>
                  <a:path w="2986404" h="4406900">
                    <a:moveTo>
                      <a:pt x="1662391" y="1707134"/>
                    </a:moveTo>
                    <a:lnTo>
                      <a:pt x="1635925" y="1714500"/>
                    </a:lnTo>
                    <a:lnTo>
                      <a:pt x="1649603" y="1714500"/>
                    </a:lnTo>
                    <a:lnTo>
                      <a:pt x="1662391" y="1707134"/>
                    </a:lnTo>
                    <a:close/>
                  </a:path>
                  <a:path w="2986404" h="4406900">
                    <a:moveTo>
                      <a:pt x="1681607" y="1701800"/>
                    </a:moveTo>
                    <a:lnTo>
                      <a:pt x="1671675" y="1701800"/>
                    </a:lnTo>
                    <a:lnTo>
                      <a:pt x="1662391" y="1707134"/>
                    </a:lnTo>
                    <a:lnTo>
                      <a:pt x="1681607" y="1701800"/>
                    </a:lnTo>
                    <a:close/>
                  </a:path>
                  <a:path w="2986404" h="4406900">
                    <a:moveTo>
                      <a:pt x="1790001" y="1671751"/>
                    </a:moveTo>
                    <a:lnTo>
                      <a:pt x="1770278" y="1676400"/>
                    </a:lnTo>
                    <a:lnTo>
                      <a:pt x="1726361" y="1689100"/>
                    </a:lnTo>
                    <a:lnTo>
                      <a:pt x="1723656" y="1690535"/>
                    </a:lnTo>
                    <a:lnTo>
                      <a:pt x="1776895" y="1676400"/>
                    </a:lnTo>
                    <a:lnTo>
                      <a:pt x="1790001" y="1671751"/>
                    </a:lnTo>
                    <a:close/>
                  </a:path>
                  <a:path w="2986404" h="4406900">
                    <a:moveTo>
                      <a:pt x="1824316" y="1663700"/>
                    </a:moveTo>
                    <a:lnTo>
                      <a:pt x="1812785" y="1663700"/>
                    </a:lnTo>
                    <a:lnTo>
                      <a:pt x="1790001" y="1671751"/>
                    </a:lnTo>
                    <a:lnTo>
                      <a:pt x="1824316" y="1663700"/>
                    </a:lnTo>
                    <a:close/>
                  </a:path>
                  <a:path w="2986404" h="4406900">
                    <a:moveTo>
                      <a:pt x="1878495" y="1651000"/>
                    </a:moveTo>
                    <a:lnTo>
                      <a:pt x="1874875" y="1651000"/>
                    </a:lnTo>
                    <a:lnTo>
                      <a:pt x="1871624" y="1652600"/>
                    </a:lnTo>
                    <a:lnTo>
                      <a:pt x="1878495" y="1651000"/>
                    </a:lnTo>
                    <a:close/>
                  </a:path>
                  <a:path w="2986404" h="4406900">
                    <a:moveTo>
                      <a:pt x="1917357" y="1638300"/>
                    </a:moveTo>
                    <a:lnTo>
                      <a:pt x="1900504" y="1651000"/>
                    </a:lnTo>
                    <a:lnTo>
                      <a:pt x="1913267" y="1647837"/>
                    </a:lnTo>
                    <a:lnTo>
                      <a:pt x="1917357" y="1638300"/>
                    </a:lnTo>
                    <a:close/>
                  </a:path>
                  <a:path w="2986404" h="4406900">
                    <a:moveTo>
                      <a:pt x="2067775" y="1625600"/>
                    </a:moveTo>
                    <a:lnTo>
                      <a:pt x="2061184" y="1625600"/>
                    </a:lnTo>
                    <a:lnTo>
                      <a:pt x="2044623" y="1638300"/>
                    </a:lnTo>
                    <a:lnTo>
                      <a:pt x="2067775" y="1625600"/>
                    </a:lnTo>
                    <a:close/>
                  </a:path>
                  <a:path w="2986404" h="4406900">
                    <a:moveTo>
                      <a:pt x="2074151" y="1623479"/>
                    </a:moveTo>
                    <a:lnTo>
                      <a:pt x="2072728" y="1623606"/>
                    </a:lnTo>
                    <a:lnTo>
                      <a:pt x="2066023" y="1624609"/>
                    </a:lnTo>
                    <a:lnTo>
                      <a:pt x="2074151" y="1623479"/>
                    </a:lnTo>
                    <a:close/>
                  </a:path>
                  <a:path w="2986404" h="4406900">
                    <a:moveTo>
                      <a:pt x="2096947" y="1663700"/>
                    </a:moveTo>
                    <a:lnTo>
                      <a:pt x="2084070" y="1669707"/>
                    </a:lnTo>
                    <a:lnTo>
                      <a:pt x="2074583" y="1676400"/>
                    </a:lnTo>
                    <a:lnTo>
                      <a:pt x="2096947" y="1663700"/>
                    </a:lnTo>
                    <a:close/>
                  </a:path>
                  <a:path w="2986404" h="4406900">
                    <a:moveTo>
                      <a:pt x="2155380" y="1612900"/>
                    </a:moveTo>
                    <a:lnTo>
                      <a:pt x="2127935" y="1612900"/>
                    </a:lnTo>
                    <a:lnTo>
                      <a:pt x="2086305" y="1625600"/>
                    </a:lnTo>
                    <a:lnTo>
                      <a:pt x="2090928" y="1625600"/>
                    </a:lnTo>
                    <a:lnTo>
                      <a:pt x="2155380" y="1612900"/>
                    </a:lnTo>
                    <a:close/>
                  </a:path>
                  <a:path w="2986404" h="4406900">
                    <a:moveTo>
                      <a:pt x="2300935" y="1475511"/>
                    </a:moveTo>
                    <a:lnTo>
                      <a:pt x="2282139" y="1473250"/>
                    </a:lnTo>
                    <a:lnTo>
                      <a:pt x="2271814" y="1472171"/>
                    </a:lnTo>
                    <a:lnTo>
                      <a:pt x="2268055" y="1472006"/>
                    </a:lnTo>
                    <a:lnTo>
                      <a:pt x="2268982" y="1472450"/>
                    </a:lnTo>
                    <a:lnTo>
                      <a:pt x="2285504" y="1474127"/>
                    </a:lnTo>
                    <a:lnTo>
                      <a:pt x="2293378" y="1474863"/>
                    </a:lnTo>
                    <a:lnTo>
                      <a:pt x="2300935" y="1475511"/>
                    </a:lnTo>
                    <a:close/>
                  </a:path>
                  <a:path w="2986404" h="4406900">
                    <a:moveTo>
                      <a:pt x="2438692" y="1606156"/>
                    </a:moveTo>
                    <a:lnTo>
                      <a:pt x="2435314" y="1605889"/>
                    </a:lnTo>
                    <a:lnTo>
                      <a:pt x="2423299" y="1605711"/>
                    </a:lnTo>
                    <a:lnTo>
                      <a:pt x="2438692" y="1606156"/>
                    </a:lnTo>
                    <a:close/>
                  </a:path>
                  <a:path w="2986404" h="4406900">
                    <a:moveTo>
                      <a:pt x="2543911" y="1524000"/>
                    </a:moveTo>
                    <a:lnTo>
                      <a:pt x="2502116" y="1512722"/>
                    </a:lnTo>
                    <a:lnTo>
                      <a:pt x="2502116" y="1524000"/>
                    </a:lnTo>
                    <a:lnTo>
                      <a:pt x="2488463" y="1524000"/>
                    </a:lnTo>
                    <a:lnTo>
                      <a:pt x="2484069" y="1519478"/>
                    </a:lnTo>
                    <a:lnTo>
                      <a:pt x="2502116" y="1524000"/>
                    </a:lnTo>
                    <a:lnTo>
                      <a:pt x="2502116" y="1512722"/>
                    </a:lnTo>
                    <a:lnTo>
                      <a:pt x="2496858" y="1511300"/>
                    </a:lnTo>
                    <a:lnTo>
                      <a:pt x="2476119" y="1511300"/>
                    </a:lnTo>
                    <a:lnTo>
                      <a:pt x="2471293" y="1511300"/>
                    </a:lnTo>
                    <a:lnTo>
                      <a:pt x="2471293" y="1519872"/>
                    </a:lnTo>
                    <a:lnTo>
                      <a:pt x="2449474" y="1511300"/>
                    </a:lnTo>
                    <a:lnTo>
                      <a:pt x="2451379" y="1511300"/>
                    </a:lnTo>
                    <a:lnTo>
                      <a:pt x="2460053" y="1513471"/>
                    </a:lnTo>
                    <a:lnTo>
                      <a:pt x="2471293" y="1519872"/>
                    </a:lnTo>
                    <a:lnTo>
                      <a:pt x="2471293" y="1511300"/>
                    </a:lnTo>
                    <a:lnTo>
                      <a:pt x="2456243" y="1511300"/>
                    </a:lnTo>
                    <a:lnTo>
                      <a:pt x="2452865" y="1511300"/>
                    </a:lnTo>
                    <a:lnTo>
                      <a:pt x="2410256" y="1498600"/>
                    </a:lnTo>
                    <a:lnTo>
                      <a:pt x="2367330" y="1498600"/>
                    </a:lnTo>
                    <a:lnTo>
                      <a:pt x="2322360" y="1485900"/>
                    </a:lnTo>
                    <a:lnTo>
                      <a:pt x="2281415" y="1485900"/>
                    </a:lnTo>
                    <a:lnTo>
                      <a:pt x="2268982" y="1473200"/>
                    </a:lnTo>
                    <a:lnTo>
                      <a:pt x="2170544" y="1473200"/>
                    </a:lnTo>
                    <a:lnTo>
                      <a:pt x="2146096" y="1460500"/>
                    </a:lnTo>
                    <a:lnTo>
                      <a:pt x="2123224" y="1460500"/>
                    </a:lnTo>
                    <a:lnTo>
                      <a:pt x="2072220" y="1447800"/>
                    </a:lnTo>
                    <a:lnTo>
                      <a:pt x="1925383" y="1447800"/>
                    </a:lnTo>
                    <a:lnTo>
                      <a:pt x="1877682" y="1435100"/>
                    </a:lnTo>
                    <a:lnTo>
                      <a:pt x="1629714" y="1435100"/>
                    </a:lnTo>
                    <a:lnTo>
                      <a:pt x="1618805" y="1447800"/>
                    </a:lnTo>
                    <a:lnTo>
                      <a:pt x="1478559" y="1447800"/>
                    </a:lnTo>
                    <a:lnTo>
                      <a:pt x="1479334" y="1435100"/>
                    </a:lnTo>
                    <a:lnTo>
                      <a:pt x="1480007" y="1435100"/>
                    </a:lnTo>
                    <a:lnTo>
                      <a:pt x="1480566" y="1422400"/>
                    </a:lnTo>
                    <a:lnTo>
                      <a:pt x="1481416" y="1397000"/>
                    </a:lnTo>
                    <a:lnTo>
                      <a:pt x="1481594" y="1407223"/>
                    </a:lnTo>
                    <a:lnTo>
                      <a:pt x="1482166" y="1397000"/>
                    </a:lnTo>
                    <a:lnTo>
                      <a:pt x="1484172" y="1358900"/>
                    </a:lnTo>
                    <a:lnTo>
                      <a:pt x="1484909" y="1320800"/>
                    </a:lnTo>
                    <a:lnTo>
                      <a:pt x="1484439" y="1282700"/>
                    </a:lnTo>
                    <a:lnTo>
                      <a:pt x="1484261" y="1270000"/>
                    </a:lnTo>
                    <a:lnTo>
                      <a:pt x="1484020" y="1257300"/>
                    </a:lnTo>
                    <a:lnTo>
                      <a:pt x="1483271" y="1231900"/>
                    </a:lnTo>
                    <a:lnTo>
                      <a:pt x="1482293" y="1219200"/>
                    </a:lnTo>
                    <a:lnTo>
                      <a:pt x="1481366" y="1206500"/>
                    </a:lnTo>
                    <a:lnTo>
                      <a:pt x="1480362" y="1193800"/>
                    </a:lnTo>
                    <a:lnTo>
                      <a:pt x="1478889" y="1168400"/>
                    </a:lnTo>
                    <a:lnTo>
                      <a:pt x="1477060" y="1155700"/>
                    </a:lnTo>
                    <a:lnTo>
                      <a:pt x="1477848" y="1155700"/>
                    </a:lnTo>
                    <a:lnTo>
                      <a:pt x="1476654" y="1143000"/>
                    </a:lnTo>
                    <a:lnTo>
                      <a:pt x="1476451" y="1140841"/>
                    </a:lnTo>
                    <a:lnTo>
                      <a:pt x="1476451" y="1151953"/>
                    </a:lnTo>
                    <a:lnTo>
                      <a:pt x="1474990" y="1143000"/>
                    </a:lnTo>
                    <a:lnTo>
                      <a:pt x="1475689" y="1143000"/>
                    </a:lnTo>
                    <a:lnTo>
                      <a:pt x="1476451" y="1151953"/>
                    </a:lnTo>
                    <a:lnTo>
                      <a:pt x="1476451" y="1140841"/>
                    </a:lnTo>
                    <a:lnTo>
                      <a:pt x="1466507" y="1066800"/>
                    </a:lnTo>
                    <a:lnTo>
                      <a:pt x="1459623" y="1041400"/>
                    </a:lnTo>
                    <a:lnTo>
                      <a:pt x="1454289" y="1016000"/>
                    </a:lnTo>
                    <a:lnTo>
                      <a:pt x="1451610" y="1003300"/>
                    </a:lnTo>
                    <a:lnTo>
                      <a:pt x="1442783" y="965200"/>
                    </a:lnTo>
                    <a:lnTo>
                      <a:pt x="1432521" y="927100"/>
                    </a:lnTo>
                    <a:lnTo>
                      <a:pt x="1420202" y="876300"/>
                    </a:lnTo>
                    <a:lnTo>
                      <a:pt x="1423949" y="889000"/>
                    </a:lnTo>
                    <a:lnTo>
                      <a:pt x="1424178" y="889000"/>
                    </a:lnTo>
                    <a:lnTo>
                      <a:pt x="1421701" y="876300"/>
                    </a:lnTo>
                    <a:lnTo>
                      <a:pt x="1418196" y="863600"/>
                    </a:lnTo>
                    <a:lnTo>
                      <a:pt x="1416189" y="850900"/>
                    </a:lnTo>
                    <a:lnTo>
                      <a:pt x="1414030" y="850900"/>
                    </a:lnTo>
                    <a:lnTo>
                      <a:pt x="1408214" y="825500"/>
                    </a:lnTo>
                    <a:lnTo>
                      <a:pt x="1405305" y="812800"/>
                    </a:lnTo>
                    <a:lnTo>
                      <a:pt x="1401902" y="800100"/>
                    </a:lnTo>
                    <a:lnTo>
                      <a:pt x="1398371" y="800100"/>
                    </a:lnTo>
                    <a:lnTo>
                      <a:pt x="1394536" y="787400"/>
                    </a:lnTo>
                    <a:lnTo>
                      <a:pt x="1390205" y="774700"/>
                    </a:lnTo>
                    <a:lnTo>
                      <a:pt x="1372311" y="727951"/>
                    </a:lnTo>
                    <a:lnTo>
                      <a:pt x="1372311" y="775677"/>
                    </a:lnTo>
                    <a:lnTo>
                      <a:pt x="1371866" y="774700"/>
                    </a:lnTo>
                    <a:lnTo>
                      <a:pt x="1372222" y="774700"/>
                    </a:lnTo>
                    <a:lnTo>
                      <a:pt x="1372311" y="775677"/>
                    </a:lnTo>
                    <a:lnTo>
                      <a:pt x="1372311" y="727951"/>
                    </a:lnTo>
                    <a:lnTo>
                      <a:pt x="1370761" y="723900"/>
                    </a:lnTo>
                    <a:lnTo>
                      <a:pt x="1349844" y="668426"/>
                    </a:lnTo>
                    <a:lnTo>
                      <a:pt x="1349844" y="723900"/>
                    </a:lnTo>
                    <a:lnTo>
                      <a:pt x="1347584" y="723900"/>
                    </a:lnTo>
                    <a:lnTo>
                      <a:pt x="1344853" y="711200"/>
                    </a:lnTo>
                    <a:lnTo>
                      <a:pt x="1342771" y="711200"/>
                    </a:lnTo>
                    <a:lnTo>
                      <a:pt x="1338541" y="698500"/>
                    </a:lnTo>
                    <a:lnTo>
                      <a:pt x="1338186" y="698500"/>
                    </a:lnTo>
                    <a:lnTo>
                      <a:pt x="1330413" y="685800"/>
                    </a:lnTo>
                    <a:lnTo>
                      <a:pt x="1325753" y="673100"/>
                    </a:lnTo>
                    <a:lnTo>
                      <a:pt x="1321498" y="660400"/>
                    </a:lnTo>
                    <a:lnTo>
                      <a:pt x="1314958" y="647700"/>
                    </a:lnTo>
                    <a:lnTo>
                      <a:pt x="1322387" y="660400"/>
                    </a:lnTo>
                    <a:lnTo>
                      <a:pt x="1329436" y="673100"/>
                    </a:lnTo>
                    <a:lnTo>
                      <a:pt x="1336255" y="685800"/>
                    </a:lnTo>
                    <a:lnTo>
                      <a:pt x="1349844" y="723900"/>
                    </a:lnTo>
                    <a:lnTo>
                      <a:pt x="1349844" y="668426"/>
                    </a:lnTo>
                    <a:lnTo>
                      <a:pt x="1346822" y="660400"/>
                    </a:lnTo>
                    <a:lnTo>
                      <a:pt x="1340243" y="647700"/>
                    </a:lnTo>
                    <a:lnTo>
                      <a:pt x="1333271" y="635000"/>
                    </a:lnTo>
                    <a:lnTo>
                      <a:pt x="1318958" y="609600"/>
                    </a:lnTo>
                    <a:lnTo>
                      <a:pt x="1294193" y="558800"/>
                    </a:lnTo>
                    <a:lnTo>
                      <a:pt x="1267548" y="508000"/>
                    </a:lnTo>
                    <a:lnTo>
                      <a:pt x="1239672" y="457200"/>
                    </a:lnTo>
                    <a:lnTo>
                      <a:pt x="1182839" y="381000"/>
                    </a:lnTo>
                    <a:lnTo>
                      <a:pt x="1184224" y="381000"/>
                    </a:lnTo>
                    <a:lnTo>
                      <a:pt x="1179207" y="368300"/>
                    </a:lnTo>
                    <a:lnTo>
                      <a:pt x="1171905" y="355600"/>
                    </a:lnTo>
                    <a:lnTo>
                      <a:pt x="1162748" y="342900"/>
                    </a:lnTo>
                    <a:lnTo>
                      <a:pt x="1140968" y="317500"/>
                    </a:lnTo>
                    <a:lnTo>
                      <a:pt x="1116469" y="279400"/>
                    </a:lnTo>
                    <a:lnTo>
                      <a:pt x="1093025" y="254000"/>
                    </a:lnTo>
                    <a:lnTo>
                      <a:pt x="1074966" y="241300"/>
                    </a:lnTo>
                    <a:lnTo>
                      <a:pt x="1066622" y="228600"/>
                    </a:lnTo>
                    <a:lnTo>
                      <a:pt x="1056767" y="215900"/>
                    </a:lnTo>
                    <a:lnTo>
                      <a:pt x="1045972" y="203200"/>
                    </a:lnTo>
                    <a:lnTo>
                      <a:pt x="1034834" y="190500"/>
                    </a:lnTo>
                    <a:lnTo>
                      <a:pt x="1029233" y="183946"/>
                    </a:lnTo>
                    <a:lnTo>
                      <a:pt x="1029233" y="193878"/>
                    </a:lnTo>
                    <a:lnTo>
                      <a:pt x="1025271" y="190500"/>
                    </a:lnTo>
                    <a:lnTo>
                      <a:pt x="1009053" y="177800"/>
                    </a:lnTo>
                    <a:lnTo>
                      <a:pt x="1007097" y="174815"/>
                    </a:lnTo>
                    <a:lnTo>
                      <a:pt x="1010450" y="177800"/>
                    </a:lnTo>
                    <a:lnTo>
                      <a:pt x="1026121" y="190500"/>
                    </a:lnTo>
                    <a:lnTo>
                      <a:pt x="1029233" y="193878"/>
                    </a:lnTo>
                    <a:lnTo>
                      <a:pt x="1029233" y="183946"/>
                    </a:lnTo>
                    <a:lnTo>
                      <a:pt x="1023988" y="177800"/>
                    </a:lnTo>
                    <a:lnTo>
                      <a:pt x="1013993" y="177800"/>
                    </a:lnTo>
                    <a:lnTo>
                      <a:pt x="1005573" y="165100"/>
                    </a:lnTo>
                    <a:lnTo>
                      <a:pt x="1000696" y="165100"/>
                    </a:lnTo>
                    <a:lnTo>
                      <a:pt x="992327" y="152400"/>
                    </a:lnTo>
                    <a:lnTo>
                      <a:pt x="975906" y="139700"/>
                    </a:lnTo>
                    <a:lnTo>
                      <a:pt x="960742" y="127000"/>
                    </a:lnTo>
                    <a:lnTo>
                      <a:pt x="947864" y="127000"/>
                    </a:lnTo>
                    <a:lnTo>
                      <a:pt x="938314" y="114300"/>
                    </a:lnTo>
                    <a:lnTo>
                      <a:pt x="933056" y="114300"/>
                    </a:lnTo>
                    <a:lnTo>
                      <a:pt x="920330" y="101600"/>
                    </a:lnTo>
                    <a:lnTo>
                      <a:pt x="907313" y="88900"/>
                    </a:lnTo>
                    <a:lnTo>
                      <a:pt x="894054" y="88900"/>
                    </a:lnTo>
                    <a:lnTo>
                      <a:pt x="880592" y="76200"/>
                    </a:lnTo>
                    <a:lnTo>
                      <a:pt x="874610" y="76200"/>
                    </a:lnTo>
                    <a:lnTo>
                      <a:pt x="863384" y="63500"/>
                    </a:lnTo>
                    <a:lnTo>
                      <a:pt x="825347" y="50800"/>
                    </a:lnTo>
                    <a:lnTo>
                      <a:pt x="813790" y="50800"/>
                    </a:lnTo>
                    <a:lnTo>
                      <a:pt x="805091" y="38100"/>
                    </a:lnTo>
                    <a:lnTo>
                      <a:pt x="777125" y="38100"/>
                    </a:lnTo>
                    <a:lnTo>
                      <a:pt x="769442" y="25400"/>
                    </a:lnTo>
                    <a:lnTo>
                      <a:pt x="779284" y="25400"/>
                    </a:lnTo>
                    <a:lnTo>
                      <a:pt x="762266" y="12700"/>
                    </a:lnTo>
                    <a:lnTo>
                      <a:pt x="747852" y="12700"/>
                    </a:lnTo>
                    <a:lnTo>
                      <a:pt x="763651" y="25400"/>
                    </a:lnTo>
                    <a:lnTo>
                      <a:pt x="753770" y="25400"/>
                    </a:lnTo>
                    <a:lnTo>
                      <a:pt x="744677" y="13627"/>
                    </a:lnTo>
                    <a:lnTo>
                      <a:pt x="744677" y="25400"/>
                    </a:lnTo>
                    <a:lnTo>
                      <a:pt x="726224" y="12700"/>
                    </a:lnTo>
                    <a:lnTo>
                      <a:pt x="744677" y="25400"/>
                    </a:lnTo>
                    <a:lnTo>
                      <a:pt x="744677" y="13627"/>
                    </a:lnTo>
                    <a:lnTo>
                      <a:pt x="743966" y="12700"/>
                    </a:lnTo>
                    <a:lnTo>
                      <a:pt x="727532" y="12700"/>
                    </a:lnTo>
                    <a:lnTo>
                      <a:pt x="709853" y="0"/>
                    </a:lnTo>
                    <a:lnTo>
                      <a:pt x="613702" y="0"/>
                    </a:lnTo>
                    <a:lnTo>
                      <a:pt x="595122" y="12700"/>
                    </a:lnTo>
                    <a:lnTo>
                      <a:pt x="576173" y="12700"/>
                    </a:lnTo>
                    <a:lnTo>
                      <a:pt x="499821" y="38100"/>
                    </a:lnTo>
                    <a:lnTo>
                      <a:pt x="462762" y="63500"/>
                    </a:lnTo>
                    <a:lnTo>
                      <a:pt x="445998" y="69519"/>
                    </a:lnTo>
                    <a:lnTo>
                      <a:pt x="451624" y="63500"/>
                    </a:lnTo>
                    <a:lnTo>
                      <a:pt x="445973" y="63500"/>
                    </a:lnTo>
                    <a:lnTo>
                      <a:pt x="432866" y="74244"/>
                    </a:lnTo>
                    <a:lnTo>
                      <a:pt x="427418" y="76200"/>
                    </a:lnTo>
                    <a:lnTo>
                      <a:pt x="430479" y="76200"/>
                    </a:lnTo>
                    <a:lnTo>
                      <a:pt x="414515" y="88900"/>
                    </a:lnTo>
                    <a:lnTo>
                      <a:pt x="398170" y="101600"/>
                    </a:lnTo>
                    <a:lnTo>
                      <a:pt x="348411" y="139700"/>
                    </a:lnTo>
                    <a:lnTo>
                      <a:pt x="331914" y="165100"/>
                    </a:lnTo>
                    <a:lnTo>
                      <a:pt x="318198" y="175729"/>
                    </a:lnTo>
                    <a:lnTo>
                      <a:pt x="322999" y="165100"/>
                    </a:lnTo>
                    <a:lnTo>
                      <a:pt x="299872" y="190500"/>
                    </a:lnTo>
                    <a:lnTo>
                      <a:pt x="283578" y="215900"/>
                    </a:lnTo>
                    <a:lnTo>
                      <a:pt x="271729" y="228600"/>
                    </a:lnTo>
                    <a:lnTo>
                      <a:pt x="261937" y="241300"/>
                    </a:lnTo>
                    <a:lnTo>
                      <a:pt x="252603" y="254000"/>
                    </a:lnTo>
                    <a:lnTo>
                      <a:pt x="241706" y="266700"/>
                    </a:lnTo>
                    <a:lnTo>
                      <a:pt x="227698" y="279400"/>
                    </a:lnTo>
                    <a:lnTo>
                      <a:pt x="209016" y="304800"/>
                    </a:lnTo>
                    <a:lnTo>
                      <a:pt x="211061" y="304800"/>
                    </a:lnTo>
                    <a:lnTo>
                      <a:pt x="202666" y="317500"/>
                    </a:lnTo>
                    <a:lnTo>
                      <a:pt x="194310" y="330200"/>
                    </a:lnTo>
                    <a:lnTo>
                      <a:pt x="186042" y="342900"/>
                    </a:lnTo>
                    <a:lnTo>
                      <a:pt x="177850" y="355600"/>
                    </a:lnTo>
                    <a:lnTo>
                      <a:pt x="155257" y="393700"/>
                    </a:lnTo>
                    <a:lnTo>
                      <a:pt x="137337" y="419100"/>
                    </a:lnTo>
                    <a:lnTo>
                      <a:pt x="122885" y="444500"/>
                    </a:lnTo>
                    <a:lnTo>
                      <a:pt x="110744" y="469900"/>
                    </a:lnTo>
                    <a:lnTo>
                      <a:pt x="99987" y="482600"/>
                    </a:lnTo>
                    <a:lnTo>
                      <a:pt x="89750" y="508000"/>
                    </a:lnTo>
                    <a:lnTo>
                      <a:pt x="79540" y="520700"/>
                    </a:lnTo>
                    <a:lnTo>
                      <a:pt x="73380" y="535266"/>
                    </a:lnTo>
                    <a:lnTo>
                      <a:pt x="73850" y="535266"/>
                    </a:lnTo>
                    <a:lnTo>
                      <a:pt x="102146" y="535266"/>
                    </a:lnTo>
                    <a:lnTo>
                      <a:pt x="103085" y="533400"/>
                    </a:lnTo>
                    <a:lnTo>
                      <a:pt x="109435" y="520700"/>
                    </a:lnTo>
                    <a:lnTo>
                      <a:pt x="130797" y="469900"/>
                    </a:lnTo>
                    <a:lnTo>
                      <a:pt x="152793" y="431800"/>
                    </a:lnTo>
                    <a:lnTo>
                      <a:pt x="166789" y="406400"/>
                    </a:lnTo>
                    <a:lnTo>
                      <a:pt x="170065" y="400443"/>
                    </a:lnTo>
                    <a:lnTo>
                      <a:pt x="174231" y="393700"/>
                    </a:lnTo>
                    <a:lnTo>
                      <a:pt x="182219" y="381000"/>
                    </a:lnTo>
                    <a:lnTo>
                      <a:pt x="190347" y="368300"/>
                    </a:lnTo>
                    <a:lnTo>
                      <a:pt x="198577" y="355600"/>
                    </a:lnTo>
                    <a:lnTo>
                      <a:pt x="208140" y="342900"/>
                    </a:lnTo>
                    <a:lnTo>
                      <a:pt x="211645" y="342900"/>
                    </a:lnTo>
                    <a:lnTo>
                      <a:pt x="217195" y="330200"/>
                    </a:lnTo>
                    <a:lnTo>
                      <a:pt x="232854" y="317500"/>
                    </a:lnTo>
                    <a:lnTo>
                      <a:pt x="220243" y="330200"/>
                    </a:lnTo>
                    <a:lnTo>
                      <a:pt x="198691" y="368300"/>
                    </a:lnTo>
                    <a:lnTo>
                      <a:pt x="173786" y="406400"/>
                    </a:lnTo>
                    <a:lnTo>
                      <a:pt x="168275" y="415683"/>
                    </a:lnTo>
                    <a:lnTo>
                      <a:pt x="184962" y="393700"/>
                    </a:lnTo>
                    <a:lnTo>
                      <a:pt x="208064" y="355600"/>
                    </a:lnTo>
                    <a:lnTo>
                      <a:pt x="233324" y="317500"/>
                    </a:lnTo>
                    <a:lnTo>
                      <a:pt x="258724" y="292100"/>
                    </a:lnTo>
                    <a:lnTo>
                      <a:pt x="282740" y="254000"/>
                    </a:lnTo>
                    <a:lnTo>
                      <a:pt x="303872" y="228600"/>
                    </a:lnTo>
                    <a:lnTo>
                      <a:pt x="311861" y="216522"/>
                    </a:lnTo>
                    <a:lnTo>
                      <a:pt x="312051" y="215900"/>
                    </a:lnTo>
                    <a:lnTo>
                      <a:pt x="312280" y="215900"/>
                    </a:lnTo>
                    <a:lnTo>
                      <a:pt x="311861" y="216522"/>
                    </a:lnTo>
                    <a:lnTo>
                      <a:pt x="308279" y="228600"/>
                    </a:lnTo>
                    <a:lnTo>
                      <a:pt x="309270" y="228600"/>
                    </a:lnTo>
                    <a:lnTo>
                      <a:pt x="315976" y="215900"/>
                    </a:lnTo>
                    <a:lnTo>
                      <a:pt x="318109" y="215900"/>
                    </a:lnTo>
                    <a:lnTo>
                      <a:pt x="321640" y="203200"/>
                    </a:lnTo>
                    <a:lnTo>
                      <a:pt x="323494" y="203200"/>
                    </a:lnTo>
                    <a:lnTo>
                      <a:pt x="337210" y="190500"/>
                    </a:lnTo>
                    <a:lnTo>
                      <a:pt x="346468" y="177800"/>
                    </a:lnTo>
                    <a:lnTo>
                      <a:pt x="353504" y="177800"/>
                    </a:lnTo>
                    <a:lnTo>
                      <a:pt x="376656" y="152400"/>
                    </a:lnTo>
                    <a:lnTo>
                      <a:pt x="401205" y="139700"/>
                    </a:lnTo>
                    <a:lnTo>
                      <a:pt x="426923" y="114300"/>
                    </a:lnTo>
                    <a:lnTo>
                      <a:pt x="453542" y="88900"/>
                    </a:lnTo>
                    <a:lnTo>
                      <a:pt x="480618" y="76200"/>
                    </a:lnTo>
                    <a:lnTo>
                      <a:pt x="507707" y="63500"/>
                    </a:lnTo>
                    <a:lnTo>
                      <a:pt x="534276" y="50800"/>
                    </a:lnTo>
                    <a:lnTo>
                      <a:pt x="537743" y="49060"/>
                    </a:lnTo>
                    <a:lnTo>
                      <a:pt x="542378" y="38100"/>
                    </a:lnTo>
                    <a:lnTo>
                      <a:pt x="559689" y="38100"/>
                    </a:lnTo>
                    <a:lnTo>
                      <a:pt x="577875" y="38100"/>
                    </a:lnTo>
                    <a:lnTo>
                      <a:pt x="597535" y="25400"/>
                    </a:lnTo>
                    <a:lnTo>
                      <a:pt x="611822" y="25400"/>
                    </a:lnTo>
                    <a:lnTo>
                      <a:pt x="592848" y="38100"/>
                    </a:lnTo>
                    <a:lnTo>
                      <a:pt x="609460" y="38100"/>
                    </a:lnTo>
                    <a:lnTo>
                      <a:pt x="633628" y="25603"/>
                    </a:lnTo>
                    <a:lnTo>
                      <a:pt x="631774" y="30187"/>
                    </a:lnTo>
                    <a:lnTo>
                      <a:pt x="637616" y="25400"/>
                    </a:lnTo>
                    <a:lnTo>
                      <a:pt x="665314" y="25400"/>
                    </a:lnTo>
                    <a:lnTo>
                      <a:pt x="684644" y="32080"/>
                    </a:lnTo>
                    <a:lnTo>
                      <a:pt x="694169" y="38100"/>
                    </a:lnTo>
                    <a:lnTo>
                      <a:pt x="702017" y="38100"/>
                    </a:lnTo>
                    <a:lnTo>
                      <a:pt x="736092" y="38100"/>
                    </a:lnTo>
                    <a:lnTo>
                      <a:pt x="757059" y="50800"/>
                    </a:lnTo>
                    <a:lnTo>
                      <a:pt x="777519" y="50800"/>
                    </a:lnTo>
                    <a:lnTo>
                      <a:pt x="815568" y="76200"/>
                    </a:lnTo>
                    <a:lnTo>
                      <a:pt x="847902" y="88900"/>
                    </a:lnTo>
                    <a:lnTo>
                      <a:pt x="872731" y="101600"/>
                    </a:lnTo>
                    <a:lnTo>
                      <a:pt x="907948" y="127000"/>
                    </a:lnTo>
                    <a:lnTo>
                      <a:pt x="951268" y="152400"/>
                    </a:lnTo>
                    <a:lnTo>
                      <a:pt x="973848" y="165100"/>
                    </a:lnTo>
                    <a:lnTo>
                      <a:pt x="996302" y="190500"/>
                    </a:lnTo>
                    <a:lnTo>
                      <a:pt x="1018273" y="203200"/>
                    </a:lnTo>
                    <a:lnTo>
                      <a:pt x="1039342" y="228600"/>
                    </a:lnTo>
                    <a:lnTo>
                      <a:pt x="1059129" y="254000"/>
                    </a:lnTo>
                    <a:lnTo>
                      <a:pt x="1087666" y="279400"/>
                    </a:lnTo>
                    <a:lnTo>
                      <a:pt x="1116228" y="317500"/>
                    </a:lnTo>
                    <a:lnTo>
                      <a:pt x="1144511" y="355600"/>
                    </a:lnTo>
                    <a:lnTo>
                      <a:pt x="1172222" y="393700"/>
                    </a:lnTo>
                    <a:lnTo>
                      <a:pt x="1199070" y="431800"/>
                    </a:lnTo>
                    <a:lnTo>
                      <a:pt x="1194955" y="431800"/>
                    </a:lnTo>
                    <a:lnTo>
                      <a:pt x="1199946" y="444500"/>
                    </a:lnTo>
                    <a:lnTo>
                      <a:pt x="1205141" y="444500"/>
                    </a:lnTo>
                    <a:lnTo>
                      <a:pt x="1216406" y="469900"/>
                    </a:lnTo>
                    <a:lnTo>
                      <a:pt x="1222413" y="469900"/>
                    </a:lnTo>
                    <a:lnTo>
                      <a:pt x="1228534" y="482600"/>
                    </a:lnTo>
                    <a:lnTo>
                      <a:pt x="1234605" y="495300"/>
                    </a:lnTo>
                    <a:lnTo>
                      <a:pt x="1259268" y="533400"/>
                    </a:lnTo>
                    <a:lnTo>
                      <a:pt x="1265428" y="546100"/>
                    </a:lnTo>
                    <a:lnTo>
                      <a:pt x="1271308" y="558800"/>
                    </a:lnTo>
                    <a:lnTo>
                      <a:pt x="1282827" y="584200"/>
                    </a:lnTo>
                    <a:lnTo>
                      <a:pt x="1287640" y="596900"/>
                    </a:lnTo>
                    <a:lnTo>
                      <a:pt x="1306004" y="635000"/>
                    </a:lnTo>
                    <a:lnTo>
                      <a:pt x="1327391" y="685800"/>
                    </a:lnTo>
                    <a:lnTo>
                      <a:pt x="1349070" y="736600"/>
                    </a:lnTo>
                    <a:lnTo>
                      <a:pt x="1368323" y="787400"/>
                    </a:lnTo>
                    <a:lnTo>
                      <a:pt x="1365821" y="774700"/>
                    </a:lnTo>
                    <a:lnTo>
                      <a:pt x="1359700" y="762000"/>
                    </a:lnTo>
                    <a:lnTo>
                      <a:pt x="1355610" y="749300"/>
                    </a:lnTo>
                    <a:lnTo>
                      <a:pt x="1359179" y="749300"/>
                    </a:lnTo>
                    <a:lnTo>
                      <a:pt x="1351749" y="727697"/>
                    </a:lnTo>
                    <a:lnTo>
                      <a:pt x="1356220" y="736600"/>
                    </a:lnTo>
                    <a:lnTo>
                      <a:pt x="1368552" y="774700"/>
                    </a:lnTo>
                    <a:lnTo>
                      <a:pt x="1371422" y="774700"/>
                    </a:lnTo>
                    <a:lnTo>
                      <a:pt x="1372349" y="776071"/>
                    </a:lnTo>
                    <a:lnTo>
                      <a:pt x="1373416" y="787400"/>
                    </a:lnTo>
                    <a:lnTo>
                      <a:pt x="1379245" y="787400"/>
                    </a:lnTo>
                    <a:lnTo>
                      <a:pt x="1385976" y="812800"/>
                    </a:lnTo>
                    <a:lnTo>
                      <a:pt x="1389837" y="825500"/>
                    </a:lnTo>
                    <a:lnTo>
                      <a:pt x="1391081" y="838200"/>
                    </a:lnTo>
                    <a:lnTo>
                      <a:pt x="1390002" y="825500"/>
                    </a:lnTo>
                    <a:lnTo>
                      <a:pt x="1398638" y="850900"/>
                    </a:lnTo>
                    <a:lnTo>
                      <a:pt x="1405559" y="876300"/>
                    </a:lnTo>
                    <a:lnTo>
                      <a:pt x="1418031" y="914400"/>
                    </a:lnTo>
                    <a:lnTo>
                      <a:pt x="1428800" y="952500"/>
                    </a:lnTo>
                    <a:lnTo>
                      <a:pt x="1434668" y="977900"/>
                    </a:lnTo>
                    <a:lnTo>
                      <a:pt x="1440053" y="1016000"/>
                    </a:lnTo>
                    <a:lnTo>
                      <a:pt x="1436916" y="1003300"/>
                    </a:lnTo>
                    <a:lnTo>
                      <a:pt x="1433842" y="990600"/>
                    </a:lnTo>
                    <a:lnTo>
                      <a:pt x="1430667" y="977900"/>
                    </a:lnTo>
                    <a:lnTo>
                      <a:pt x="1427213" y="965200"/>
                    </a:lnTo>
                    <a:lnTo>
                      <a:pt x="1426781" y="963714"/>
                    </a:lnTo>
                    <a:lnTo>
                      <a:pt x="1429766" y="977900"/>
                    </a:lnTo>
                    <a:lnTo>
                      <a:pt x="1432267" y="990600"/>
                    </a:lnTo>
                    <a:lnTo>
                      <a:pt x="1426845" y="965200"/>
                    </a:lnTo>
                    <a:lnTo>
                      <a:pt x="1419758" y="939800"/>
                    </a:lnTo>
                    <a:lnTo>
                      <a:pt x="1411401" y="914400"/>
                    </a:lnTo>
                    <a:lnTo>
                      <a:pt x="1402156" y="876300"/>
                    </a:lnTo>
                    <a:lnTo>
                      <a:pt x="1397787" y="863600"/>
                    </a:lnTo>
                    <a:lnTo>
                      <a:pt x="1395679" y="863600"/>
                    </a:lnTo>
                    <a:lnTo>
                      <a:pt x="1393571" y="850900"/>
                    </a:lnTo>
                    <a:lnTo>
                      <a:pt x="1385976" y="825500"/>
                    </a:lnTo>
                    <a:lnTo>
                      <a:pt x="1381810" y="825500"/>
                    </a:lnTo>
                    <a:lnTo>
                      <a:pt x="1379651" y="812800"/>
                    </a:lnTo>
                    <a:lnTo>
                      <a:pt x="1380871" y="825500"/>
                    </a:lnTo>
                    <a:lnTo>
                      <a:pt x="1393723" y="863600"/>
                    </a:lnTo>
                    <a:lnTo>
                      <a:pt x="1406194" y="901700"/>
                    </a:lnTo>
                    <a:lnTo>
                      <a:pt x="1418145" y="939800"/>
                    </a:lnTo>
                    <a:lnTo>
                      <a:pt x="1429448" y="990600"/>
                    </a:lnTo>
                    <a:lnTo>
                      <a:pt x="1434249" y="1016000"/>
                    </a:lnTo>
                    <a:lnTo>
                      <a:pt x="1439075" y="1028700"/>
                    </a:lnTo>
                    <a:lnTo>
                      <a:pt x="1443545" y="1054100"/>
                    </a:lnTo>
                    <a:lnTo>
                      <a:pt x="1447304" y="1079500"/>
                    </a:lnTo>
                    <a:lnTo>
                      <a:pt x="1454492" y="1117600"/>
                    </a:lnTo>
                    <a:lnTo>
                      <a:pt x="1459623" y="1155700"/>
                    </a:lnTo>
                    <a:lnTo>
                      <a:pt x="1462544" y="1193800"/>
                    </a:lnTo>
                    <a:lnTo>
                      <a:pt x="1465935" y="1231900"/>
                    </a:lnTo>
                    <a:lnTo>
                      <a:pt x="1468450" y="1295400"/>
                    </a:lnTo>
                    <a:lnTo>
                      <a:pt x="1468729" y="1346200"/>
                    </a:lnTo>
                    <a:lnTo>
                      <a:pt x="1467993" y="1358900"/>
                    </a:lnTo>
                    <a:lnTo>
                      <a:pt x="1467091" y="1371600"/>
                    </a:lnTo>
                    <a:lnTo>
                      <a:pt x="1465516" y="1371600"/>
                    </a:lnTo>
                    <a:lnTo>
                      <a:pt x="1466011" y="1346200"/>
                    </a:lnTo>
                    <a:lnTo>
                      <a:pt x="1465630" y="1358900"/>
                    </a:lnTo>
                    <a:lnTo>
                      <a:pt x="1465122" y="1371600"/>
                    </a:lnTo>
                    <a:lnTo>
                      <a:pt x="1464487" y="1384300"/>
                    </a:lnTo>
                    <a:lnTo>
                      <a:pt x="1463700" y="1397000"/>
                    </a:lnTo>
                    <a:lnTo>
                      <a:pt x="1463205" y="1409700"/>
                    </a:lnTo>
                    <a:lnTo>
                      <a:pt x="1462582" y="1422400"/>
                    </a:lnTo>
                    <a:lnTo>
                      <a:pt x="1461846" y="1422400"/>
                    </a:lnTo>
                    <a:lnTo>
                      <a:pt x="1461020" y="1435100"/>
                    </a:lnTo>
                    <a:lnTo>
                      <a:pt x="1457439" y="1473200"/>
                    </a:lnTo>
                    <a:lnTo>
                      <a:pt x="1492834" y="1473200"/>
                    </a:lnTo>
                    <a:lnTo>
                      <a:pt x="1510449" y="1460500"/>
                    </a:lnTo>
                    <a:lnTo>
                      <a:pt x="1789341" y="1460500"/>
                    </a:lnTo>
                    <a:lnTo>
                      <a:pt x="1785594" y="1447800"/>
                    </a:lnTo>
                    <a:lnTo>
                      <a:pt x="1857070" y="1447800"/>
                    </a:lnTo>
                    <a:lnTo>
                      <a:pt x="1876831" y="1460500"/>
                    </a:lnTo>
                    <a:lnTo>
                      <a:pt x="2004783" y="1460500"/>
                    </a:lnTo>
                    <a:lnTo>
                      <a:pt x="2032927" y="1473200"/>
                    </a:lnTo>
                    <a:lnTo>
                      <a:pt x="2151697" y="1473200"/>
                    </a:lnTo>
                    <a:lnTo>
                      <a:pt x="2181898" y="1485900"/>
                    </a:lnTo>
                    <a:lnTo>
                      <a:pt x="2208428" y="1485900"/>
                    </a:lnTo>
                    <a:lnTo>
                      <a:pt x="2258923" y="1498600"/>
                    </a:lnTo>
                    <a:lnTo>
                      <a:pt x="2313546" y="1498600"/>
                    </a:lnTo>
                    <a:lnTo>
                      <a:pt x="2370023" y="1511300"/>
                    </a:lnTo>
                    <a:lnTo>
                      <a:pt x="2426131" y="1511300"/>
                    </a:lnTo>
                    <a:lnTo>
                      <a:pt x="2477757" y="1523555"/>
                    </a:lnTo>
                    <a:lnTo>
                      <a:pt x="2478532" y="1524000"/>
                    </a:lnTo>
                    <a:lnTo>
                      <a:pt x="2479624" y="1524000"/>
                    </a:lnTo>
                    <a:lnTo>
                      <a:pt x="2528379" y="1536700"/>
                    </a:lnTo>
                    <a:lnTo>
                      <a:pt x="2528608" y="1536700"/>
                    </a:lnTo>
                    <a:lnTo>
                      <a:pt x="2508021" y="1524000"/>
                    </a:lnTo>
                    <a:lnTo>
                      <a:pt x="2543911" y="1524000"/>
                    </a:lnTo>
                    <a:close/>
                  </a:path>
                  <a:path w="2986404" h="4406900">
                    <a:moveTo>
                      <a:pt x="2653296" y="1549400"/>
                    </a:moveTo>
                    <a:lnTo>
                      <a:pt x="2552712" y="1524000"/>
                    </a:lnTo>
                    <a:lnTo>
                      <a:pt x="2543911" y="1524000"/>
                    </a:lnTo>
                    <a:lnTo>
                      <a:pt x="2595549" y="1536700"/>
                    </a:lnTo>
                    <a:lnTo>
                      <a:pt x="2653296" y="1549400"/>
                    </a:lnTo>
                    <a:close/>
                  </a:path>
                  <a:path w="2986404" h="4406900">
                    <a:moveTo>
                      <a:pt x="2670251" y="1653857"/>
                    </a:moveTo>
                    <a:lnTo>
                      <a:pt x="2665806" y="1651000"/>
                    </a:lnTo>
                    <a:lnTo>
                      <a:pt x="2666644" y="1652206"/>
                    </a:lnTo>
                    <a:lnTo>
                      <a:pt x="2670251" y="1653857"/>
                    </a:lnTo>
                    <a:close/>
                  </a:path>
                  <a:path w="2986404" h="4406900">
                    <a:moveTo>
                      <a:pt x="2672727" y="1635252"/>
                    </a:moveTo>
                    <a:lnTo>
                      <a:pt x="2670873" y="1635010"/>
                    </a:lnTo>
                    <a:lnTo>
                      <a:pt x="2670352" y="1634934"/>
                    </a:lnTo>
                    <a:lnTo>
                      <a:pt x="2669298" y="1635315"/>
                    </a:lnTo>
                    <a:lnTo>
                      <a:pt x="2672727" y="1635252"/>
                    </a:lnTo>
                    <a:close/>
                  </a:path>
                  <a:path w="2986404" h="4406900">
                    <a:moveTo>
                      <a:pt x="2674569" y="1663700"/>
                    </a:moveTo>
                    <a:lnTo>
                      <a:pt x="2666644" y="1652206"/>
                    </a:lnTo>
                    <a:lnTo>
                      <a:pt x="2663964" y="1651000"/>
                    </a:lnTo>
                    <a:lnTo>
                      <a:pt x="2583611" y="1651000"/>
                    </a:lnTo>
                    <a:lnTo>
                      <a:pt x="2615920" y="1663700"/>
                    </a:lnTo>
                    <a:lnTo>
                      <a:pt x="2674569" y="1663700"/>
                    </a:lnTo>
                    <a:close/>
                  </a:path>
                  <a:path w="2986404" h="4406900">
                    <a:moveTo>
                      <a:pt x="2691917" y="1663700"/>
                    </a:moveTo>
                    <a:lnTo>
                      <a:pt x="2670251" y="1653857"/>
                    </a:lnTo>
                    <a:lnTo>
                      <a:pt x="2685580" y="1663700"/>
                    </a:lnTo>
                    <a:lnTo>
                      <a:pt x="2691917" y="1663700"/>
                    </a:lnTo>
                    <a:close/>
                  </a:path>
                  <a:path w="2986404" h="4406900">
                    <a:moveTo>
                      <a:pt x="2706141" y="1663700"/>
                    </a:moveTo>
                    <a:lnTo>
                      <a:pt x="2685948" y="1651000"/>
                    </a:lnTo>
                    <a:lnTo>
                      <a:pt x="2690253" y="1651000"/>
                    </a:lnTo>
                    <a:lnTo>
                      <a:pt x="2669667" y="1638300"/>
                    </a:lnTo>
                    <a:lnTo>
                      <a:pt x="2664498" y="1638300"/>
                    </a:lnTo>
                    <a:lnTo>
                      <a:pt x="2624912" y="1625600"/>
                    </a:lnTo>
                    <a:lnTo>
                      <a:pt x="2574937" y="1625600"/>
                    </a:lnTo>
                    <a:lnTo>
                      <a:pt x="2587333" y="1612900"/>
                    </a:lnTo>
                    <a:lnTo>
                      <a:pt x="2221128" y="1612900"/>
                    </a:lnTo>
                    <a:lnTo>
                      <a:pt x="2204936" y="1625600"/>
                    </a:lnTo>
                    <a:lnTo>
                      <a:pt x="2103170" y="1625600"/>
                    </a:lnTo>
                    <a:lnTo>
                      <a:pt x="2094039" y="1629562"/>
                    </a:lnTo>
                    <a:lnTo>
                      <a:pt x="2094039" y="1651000"/>
                    </a:lnTo>
                    <a:lnTo>
                      <a:pt x="2059012" y="1663700"/>
                    </a:lnTo>
                    <a:lnTo>
                      <a:pt x="2028190" y="1663700"/>
                    </a:lnTo>
                    <a:lnTo>
                      <a:pt x="2083930" y="1651000"/>
                    </a:lnTo>
                    <a:lnTo>
                      <a:pt x="2094039" y="1651000"/>
                    </a:lnTo>
                    <a:lnTo>
                      <a:pt x="2094039" y="1629562"/>
                    </a:lnTo>
                    <a:lnTo>
                      <a:pt x="2073846" y="1638300"/>
                    </a:lnTo>
                    <a:lnTo>
                      <a:pt x="2044623" y="1638300"/>
                    </a:lnTo>
                    <a:lnTo>
                      <a:pt x="2040826" y="1638300"/>
                    </a:lnTo>
                    <a:lnTo>
                      <a:pt x="2056777" y="1625600"/>
                    </a:lnTo>
                    <a:lnTo>
                      <a:pt x="2050186" y="1625600"/>
                    </a:lnTo>
                    <a:lnTo>
                      <a:pt x="2008962" y="1638300"/>
                    </a:lnTo>
                    <a:lnTo>
                      <a:pt x="2007577" y="1638300"/>
                    </a:lnTo>
                    <a:lnTo>
                      <a:pt x="2030615" y="1625600"/>
                    </a:lnTo>
                    <a:lnTo>
                      <a:pt x="2001621" y="1625600"/>
                    </a:lnTo>
                    <a:lnTo>
                      <a:pt x="2001621" y="1638300"/>
                    </a:lnTo>
                    <a:lnTo>
                      <a:pt x="1973427" y="1651000"/>
                    </a:lnTo>
                    <a:lnTo>
                      <a:pt x="1950872" y="1651000"/>
                    </a:lnTo>
                    <a:lnTo>
                      <a:pt x="1957717" y="1638300"/>
                    </a:lnTo>
                    <a:lnTo>
                      <a:pt x="2001621" y="1638300"/>
                    </a:lnTo>
                    <a:lnTo>
                      <a:pt x="2001621" y="1625600"/>
                    </a:lnTo>
                    <a:lnTo>
                      <a:pt x="1992998" y="1625600"/>
                    </a:lnTo>
                    <a:lnTo>
                      <a:pt x="1951951" y="1638300"/>
                    </a:lnTo>
                    <a:lnTo>
                      <a:pt x="1942261" y="1640700"/>
                    </a:lnTo>
                    <a:lnTo>
                      <a:pt x="1942261" y="1651000"/>
                    </a:lnTo>
                    <a:lnTo>
                      <a:pt x="1938058" y="1652473"/>
                    </a:lnTo>
                    <a:lnTo>
                      <a:pt x="1938058" y="1676400"/>
                    </a:lnTo>
                    <a:lnTo>
                      <a:pt x="1922284" y="1689100"/>
                    </a:lnTo>
                    <a:lnTo>
                      <a:pt x="1885556" y="1689100"/>
                    </a:lnTo>
                    <a:lnTo>
                      <a:pt x="1916658" y="1676400"/>
                    </a:lnTo>
                    <a:lnTo>
                      <a:pt x="1938058" y="1676400"/>
                    </a:lnTo>
                    <a:lnTo>
                      <a:pt x="1938058" y="1652473"/>
                    </a:lnTo>
                    <a:lnTo>
                      <a:pt x="1905863" y="1663700"/>
                    </a:lnTo>
                    <a:lnTo>
                      <a:pt x="1895589" y="1663700"/>
                    </a:lnTo>
                    <a:lnTo>
                      <a:pt x="1932203" y="1651000"/>
                    </a:lnTo>
                    <a:lnTo>
                      <a:pt x="1942261" y="1651000"/>
                    </a:lnTo>
                    <a:lnTo>
                      <a:pt x="1942261" y="1640700"/>
                    </a:lnTo>
                    <a:lnTo>
                      <a:pt x="1913267" y="1647837"/>
                    </a:lnTo>
                    <a:lnTo>
                      <a:pt x="1911921" y="1651000"/>
                    </a:lnTo>
                    <a:lnTo>
                      <a:pt x="1900504" y="1651000"/>
                    </a:lnTo>
                    <a:lnTo>
                      <a:pt x="1899170" y="1651000"/>
                    </a:lnTo>
                    <a:lnTo>
                      <a:pt x="1871433" y="1663700"/>
                    </a:lnTo>
                    <a:lnTo>
                      <a:pt x="1849208" y="1663700"/>
                    </a:lnTo>
                    <a:lnTo>
                      <a:pt x="1871624" y="1652600"/>
                    </a:lnTo>
                    <a:lnTo>
                      <a:pt x="1824316" y="1663700"/>
                    </a:lnTo>
                    <a:lnTo>
                      <a:pt x="1849094" y="1663700"/>
                    </a:lnTo>
                    <a:lnTo>
                      <a:pt x="1829142" y="1676400"/>
                    </a:lnTo>
                    <a:lnTo>
                      <a:pt x="1808607" y="1676400"/>
                    </a:lnTo>
                    <a:lnTo>
                      <a:pt x="1784502" y="1689100"/>
                    </a:lnTo>
                    <a:lnTo>
                      <a:pt x="1753920" y="1689100"/>
                    </a:lnTo>
                    <a:lnTo>
                      <a:pt x="1713953" y="1701800"/>
                    </a:lnTo>
                    <a:lnTo>
                      <a:pt x="1702574" y="1701800"/>
                    </a:lnTo>
                    <a:lnTo>
                      <a:pt x="1723656" y="1690535"/>
                    </a:lnTo>
                    <a:lnTo>
                      <a:pt x="1681607" y="1701800"/>
                    </a:lnTo>
                    <a:lnTo>
                      <a:pt x="1698053" y="1701800"/>
                    </a:lnTo>
                    <a:lnTo>
                      <a:pt x="1665770" y="1714500"/>
                    </a:lnTo>
                    <a:lnTo>
                      <a:pt x="1647342" y="1721421"/>
                    </a:lnTo>
                    <a:lnTo>
                      <a:pt x="1665643" y="1716189"/>
                    </a:lnTo>
                    <a:lnTo>
                      <a:pt x="1667929" y="1714500"/>
                    </a:lnTo>
                    <a:lnTo>
                      <a:pt x="1716773" y="1701800"/>
                    </a:lnTo>
                    <a:lnTo>
                      <a:pt x="1725917" y="1701800"/>
                    </a:lnTo>
                    <a:lnTo>
                      <a:pt x="1671586" y="1714500"/>
                    </a:lnTo>
                    <a:lnTo>
                      <a:pt x="1665643" y="1716189"/>
                    </a:lnTo>
                    <a:lnTo>
                      <a:pt x="1650822" y="1727200"/>
                    </a:lnTo>
                    <a:lnTo>
                      <a:pt x="1632000" y="1727200"/>
                    </a:lnTo>
                    <a:lnTo>
                      <a:pt x="1647342" y="1721421"/>
                    </a:lnTo>
                    <a:lnTo>
                      <a:pt x="1630324" y="1726298"/>
                    </a:lnTo>
                    <a:lnTo>
                      <a:pt x="1630324" y="1748536"/>
                    </a:lnTo>
                    <a:lnTo>
                      <a:pt x="1620596" y="1752600"/>
                    </a:lnTo>
                    <a:lnTo>
                      <a:pt x="1612188" y="1752600"/>
                    </a:lnTo>
                    <a:lnTo>
                      <a:pt x="1630324" y="1748536"/>
                    </a:lnTo>
                    <a:lnTo>
                      <a:pt x="1630324" y="1726298"/>
                    </a:lnTo>
                    <a:lnTo>
                      <a:pt x="1627149" y="1727200"/>
                    </a:lnTo>
                    <a:lnTo>
                      <a:pt x="1616710" y="1727200"/>
                    </a:lnTo>
                    <a:lnTo>
                      <a:pt x="1610639" y="1731721"/>
                    </a:lnTo>
                    <a:lnTo>
                      <a:pt x="1580832" y="1739900"/>
                    </a:lnTo>
                    <a:lnTo>
                      <a:pt x="1574050" y="1742782"/>
                    </a:lnTo>
                    <a:lnTo>
                      <a:pt x="1574050" y="1761731"/>
                    </a:lnTo>
                    <a:lnTo>
                      <a:pt x="1569961" y="1765300"/>
                    </a:lnTo>
                    <a:lnTo>
                      <a:pt x="1559166" y="1765300"/>
                    </a:lnTo>
                    <a:lnTo>
                      <a:pt x="1574050" y="1761731"/>
                    </a:lnTo>
                    <a:lnTo>
                      <a:pt x="1574050" y="1742782"/>
                    </a:lnTo>
                    <a:lnTo>
                      <a:pt x="1520837" y="1765300"/>
                    </a:lnTo>
                    <a:lnTo>
                      <a:pt x="1500098" y="1765300"/>
                    </a:lnTo>
                    <a:lnTo>
                      <a:pt x="1519834" y="1752600"/>
                    </a:lnTo>
                    <a:lnTo>
                      <a:pt x="1593164" y="1728774"/>
                    </a:lnTo>
                    <a:lnTo>
                      <a:pt x="1573098" y="1739900"/>
                    </a:lnTo>
                    <a:lnTo>
                      <a:pt x="1577759" y="1739900"/>
                    </a:lnTo>
                    <a:lnTo>
                      <a:pt x="1596453" y="1727695"/>
                    </a:lnTo>
                    <a:lnTo>
                      <a:pt x="1597964" y="1727200"/>
                    </a:lnTo>
                    <a:lnTo>
                      <a:pt x="1611109" y="1727200"/>
                    </a:lnTo>
                    <a:lnTo>
                      <a:pt x="1617522" y="1719986"/>
                    </a:lnTo>
                    <a:lnTo>
                      <a:pt x="1593342" y="1727200"/>
                    </a:lnTo>
                    <a:lnTo>
                      <a:pt x="1555216" y="1739900"/>
                    </a:lnTo>
                    <a:lnTo>
                      <a:pt x="1520317" y="1752015"/>
                    </a:lnTo>
                    <a:lnTo>
                      <a:pt x="1529727" y="1744408"/>
                    </a:lnTo>
                    <a:lnTo>
                      <a:pt x="1505673" y="1752600"/>
                    </a:lnTo>
                    <a:lnTo>
                      <a:pt x="1495259" y="1752600"/>
                    </a:lnTo>
                    <a:lnTo>
                      <a:pt x="1487144" y="1765300"/>
                    </a:lnTo>
                    <a:lnTo>
                      <a:pt x="1467053" y="1765300"/>
                    </a:lnTo>
                    <a:lnTo>
                      <a:pt x="1449044" y="1778000"/>
                    </a:lnTo>
                    <a:lnTo>
                      <a:pt x="1405026" y="1778000"/>
                    </a:lnTo>
                    <a:lnTo>
                      <a:pt x="1398828" y="1790700"/>
                    </a:lnTo>
                    <a:lnTo>
                      <a:pt x="1355725" y="1790700"/>
                    </a:lnTo>
                    <a:lnTo>
                      <a:pt x="1342390" y="1828800"/>
                    </a:lnTo>
                    <a:lnTo>
                      <a:pt x="1332522" y="1841500"/>
                    </a:lnTo>
                    <a:lnTo>
                      <a:pt x="1325041" y="1857413"/>
                    </a:lnTo>
                    <a:lnTo>
                      <a:pt x="1325041" y="1917700"/>
                    </a:lnTo>
                    <a:lnTo>
                      <a:pt x="1324622" y="1918627"/>
                    </a:lnTo>
                    <a:lnTo>
                      <a:pt x="1324622" y="1943100"/>
                    </a:lnTo>
                    <a:lnTo>
                      <a:pt x="1322209" y="1943100"/>
                    </a:lnTo>
                    <a:lnTo>
                      <a:pt x="1312773" y="1968500"/>
                    </a:lnTo>
                    <a:lnTo>
                      <a:pt x="1292009" y="2006600"/>
                    </a:lnTo>
                    <a:lnTo>
                      <a:pt x="1276896" y="2032000"/>
                    </a:lnTo>
                    <a:lnTo>
                      <a:pt x="1274965" y="2032000"/>
                    </a:lnTo>
                    <a:lnTo>
                      <a:pt x="1288427" y="2006600"/>
                    </a:lnTo>
                    <a:lnTo>
                      <a:pt x="1285113" y="2006600"/>
                    </a:lnTo>
                    <a:lnTo>
                      <a:pt x="1284198" y="2006600"/>
                    </a:lnTo>
                    <a:lnTo>
                      <a:pt x="1270266" y="2032000"/>
                    </a:lnTo>
                    <a:lnTo>
                      <a:pt x="1256195" y="2057400"/>
                    </a:lnTo>
                    <a:lnTo>
                      <a:pt x="1264526" y="2046122"/>
                    </a:lnTo>
                    <a:lnTo>
                      <a:pt x="1257439" y="2057400"/>
                    </a:lnTo>
                    <a:lnTo>
                      <a:pt x="1243063" y="2082800"/>
                    </a:lnTo>
                    <a:lnTo>
                      <a:pt x="1228483" y="2108200"/>
                    </a:lnTo>
                    <a:lnTo>
                      <a:pt x="1211897" y="2133600"/>
                    </a:lnTo>
                    <a:lnTo>
                      <a:pt x="1193812" y="2171700"/>
                    </a:lnTo>
                    <a:lnTo>
                      <a:pt x="1185608" y="2184400"/>
                    </a:lnTo>
                    <a:lnTo>
                      <a:pt x="1181836" y="2184400"/>
                    </a:lnTo>
                    <a:lnTo>
                      <a:pt x="1181468" y="2184400"/>
                    </a:lnTo>
                    <a:lnTo>
                      <a:pt x="1175537" y="2197100"/>
                    </a:lnTo>
                    <a:lnTo>
                      <a:pt x="1182090" y="2181923"/>
                    </a:lnTo>
                    <a:lnTo>
                      <a:pt x="1182370" y="2179142"/>
                    </a:lnTo>
                    <a:lnTo>
                      <a:pt x="1179207" y="2184400"/>
                    </a:lnTo>
                    <a:lnTo>
                      <a:pt x="1174076" y="2184400"/>
                    </a:lnTo>
                    <a:lnTo>
                      <a:pt x="1170343" y="2197100"/>
                    </a:lnTo>
                    <a:lnTo>
                      <a:pt x="1166876" y="2209800"/>
                    </a:lnTo>
                    <a:lnTo>
                      <a:pt x="1162646" y="2209800"/>
                    </a:lnTo>
                    <a:lnTo>
                      <a:pt x="1156652" y="2222500"/>
                    </a:lnTo>
                    <a:lnTo>
                      <a:pt x="1147864" y="2235200"/>
                    </a:lnTo>
                    <a:lnTo>
                      <a:pt x="1140790" y="2247900"/>
                    </a:lnTo>
                    <a:lnTo>
                      <a:pt x="1135824" y="2260600"/>
                    </a:lnTo>
                    <a:lnTo>
                      <a:pt x="1130185" y="2260600"/>
                    </a:lnTo>
                    <a:lnTo>
                      <a:pt x="1124127" y="2273300"/>
                    </a:lnTo>
                    <a:lnTo>
                      <a:pt x="1117815" y="2286000"/>
                    </a:lnTo>
                    <a:lnTo>
                      <a:pt x="1111605" y="2298700"/>
                    </a:lnTo>
                    <a:lnTo>
                      <a:pt x="1105027" y="2311400"/>
                    </a:lnTo>
                    <a:lnTo>
                      <a:pt x="1098397" y="2324100"/>
                    </a:lnTo>
                    <a:lnTo>
                      <a:pt x="1092047" y="2349500"/>
                    </a:lnTo>
                    <a:lnTo>
                      <a:pt x="1079792" y="2374900"/>
                    </a:lnTo>
                    <a:lnTo>
                      <a:pt x="1073962" y="2387600"/>
                    </a:lnTo>
                    <a:lnTo>
                      <a:pt x="1068806" y="2400300"/>
                    </a:lnTo>
                    <a:lnTo>
                      <a:pt x="1059116" y="2438400"/>
                    </a:lnTo>
                    <a:lnTo>
                      <a:pt x="1058418" y="2438400"/>
                    </a:lnTo>
                    <a:lnTo>
                      <a:pt x="1055497" y="2451100"/>
                    </a:lnTo>
                    <a:lnTo>
                      <a:pt x="1052779" y="2463622"/>
                    </a:lnTo>
                    <a:lnTo>
                      <a:pt x="1056703" y="2451100"/>
                    </a:lnTo>
                    <a:lnTo>
                      <a:pt x="1061351" y="2438400"/>
                    </a:lnTo>
                    <a:lnTo>
                      <a:pt x="1066698" y="2425700"/>
                    </a:lnTo>
                    <a:lnTo>
                      <a:pt x="1071422" y="2413000"/>
                    </a:lnTo>
                    <a:lnTo>
                      <a:pt x="1074877" y="2400300"/>
                    </a:lnTo>
                    <a:lnTo>
                      <a:pt x="1076413" y="2400300"/>
                    </a:lnTo>
                    <a:lnTo>
                      <a:pt x="1062126" y="2438400"/>
                    </a:lnTo>
                    <a:lnTo>
                      <a:pt x="1058392" y="2463800"/>
                    </a:lnTo>
                    <a:lnTo>
                      <a:pt x="1050531" y="2489200"/>
                    </a:lnTo>
                    <a:lnTo>
                      <a:pt x="1046784" y="2501900"/>
                    </a:lnTo>
                    <a:lnTo>
                      <a:pt x="1034681" y="2552700"/>
                    </a:lnTo>
                    <a:lnTo>
                      <a:pt x="1032637" y="2565400"/>
                    </a:lnTo>
                    <a:lnTo>
                      <a:pt x="1030833" y="2565400"/>
                    </a:lnTo>
                    <a:lnTo>
                      <a:pt x="1029322" y="2578100"/>
                    </a:lnTo>
                    <a:lnTo>
                      <a:pt x="1030490" y="2578100"/>
                    </a:lnTo>
                    <a:lnTo>
                      <a:pt x="1032751" y="2565400"/>
                    </a:lnTo>
                    <a:lnTo>
                      <a:pt x="1035126" y="2552700"/>
                    </a:lnTo>
                    <a:lnTo>
                      <a:pt x="1037818" y="2540000"/>
                    </a:lnTo>
                    <a:lnTo>
                      <a:pt x="1049083" y="2501900"/>
                    </a:lnTo>
                    <a:lnTo>
                      <a:pt x="1046264" y="2514600"/>
                    </a:lnTo>
                    <a:lnTo>
                      <a:pt x="1042250" y="2527300"/>
                    </a:lnTo>
                    <a:lnTo>
                      <a:pt x="1037920" y="2552700"/>
                    </a:lnTo>
                    <a:lnTo>
                      <a:pt x="1030605" y="2603500"/>
                    </a:lnTo>
                    <a:lnTo>
                      <a:pt x="1029639" y="2603500"/>
                    </a:lnTo>
                    <a:lnTo>
                      <a:pt x="1029030" y="2616200"/>
                    </a:lnTo>
                    <a:lnTo>
                      <a:pt x="1028382" y="2616200"/>
                    </a:lnTo>
                    <a:lnTo>
                      <a:pt x="1027150" y="2628900"/>
                    </a:lnTo>
                    <a:lnTo>
                      <a:pt x="1026363" y="2641600"/>
                    </a:lnTo>
                    <a:lnTo>
                      <a:pt x="1021994" y="2667000"/>
                    </a:lnTo>
                    <a:lnTo>
                      <a:pt x="1018489" y="2692400"/>
                    </a:lnTo>
                    <a:lnTo>
                      <a:pt x="1015733" y="2730500"/>
                    </a:lnTo>
                    <a:lnTo>
                      <a:pt x="1013599" y="2743200"/>
                    </a:lnTo>
                    <a:lnTo>
                      <a:pt x="1014260" y="2717800"/>
                    </a:lnTo>
                    <a:lnTo>
                      <a:pt x="1016266" y="2679700"/>
                    </a:lnTo>
                    <a:lnTo>
                      <a:pt x="1020749" y="2654300"/>
                    </a:lnTo>
                    <a:lnTo>
                      <a:pt x="1023366" y="2616200"/>
                    </a:lnTo>
                    <a:lnTo>
                      <a:pt x="1017003" y="2654300"/>
                    </a:lnTo>
                    <a:lnTo>
                      <a:pt x="1011301" y="2705100"/>
                    </a:lnTo>
                    <a:lnTo>
                      <a:pt x="1008951" y="2717800"/>
                    </a:lnTo>
                    <a:lnTo>
                      <a:pt x="1007008" y="2743200"/>
                    </a:lnTo>
                    <a:lnTo>
                      <a:pt x="1005357" y="2755900"/>
                    </a:lnTo>
                    <a:lnTo>
                      <a:pt x="1003884" y="2768600"/>
                    </a:lnTo>
                    <a:lnTo>
                      <a:pt x="1006157" y="2730500"/>
                    </a:lnTo>
                    <a:lnTo>
                      <a:pt x="1009662" y="2679700"/>
                    </a:lnTo>
                    <a:lnTo>
                      <a:pt x="1014945" y="2641600"/>
                    </a:lnTo>
                    <a:lnTo>
                      <a:pt x="1022553" y="2578100"/>
                    </a:lnTo>
                    <a:lnTo>
                      <a:pt x="1030681" y="2540000"/>
                    </a:lnTo>
                    <a:lnTo>
                      <a:pt x="1040904" y="2489200"/>
                    </a:lnTo>
                    <a:lnTo>
                      <a:pt x="1053490" y="2451100"/>
                    </a:lnTo>
                    <a:lnTo>
                      <a:pt x="1056716" y="2440305"/>
                    </a:lnTo>
                    <a:lnTo>
                      <a:pt x="1055192" y="2450592"/>
                    </a:lnTo>
                    <a:lnTo>
                      <a:pt x="1058418" y="2438400"/>
                    </a:lnTo>
                    <a:lnTo>
                      <a:pt x="1057275" y="2438400"/>
                    </a:lnTo>
                    <a:lnTo>
                      <a:pt x="1068654" y="2400300"/>
                    </a:lnTo>
                    <a:lnTo>
                      <a:pt x="1086650" y="2349500"/>
                    </a:lnTo>
                    <a:lnTo>
                      <a:pt x="1083043" y="2349500"/>
                    </a:lnTo>
                    <a:lnTo>
                      <a:pt x="1089215" y="2336800"/>
                    </a:lnTo>
                    <a:lnTo>
                      <a:pt x="1095121" y="2324100"/>
                    </a:lnTo>
                    <a:lnTo>
                      <a:pt x="1100645" y="2311400"/>
                    </a:lnTo>
                    <a:lnTo>
                      <a:pt x="1105649" y="2298700"/>
                    </a:lnTo>
                    <a:lnTo>
                      <a:pt x="1110145" y="2298700"/>
                    </a:lnTo>
                    <a:lnTo>
                      <a:pt x="1114361" y="2286000"/>
                    </a:lnTo>
                    <a:lnTo>
                      <a:pt x="1118450" y="2273300"/>
                    </a:lnTo>
                    <a:lnTo>
                      <a:pt x="1122565" y="2273300"/>
                    </a:lnTo>
                    <a:lnTo>
                      <a:pt x="1130477" y="2247900"/>
                    </a:lnTo>
                    <a:lnTo>
                      <a:pt x="1138821" y="2235200"/>
                    </a:lnTo>
                    <a:lnTo>
                      <a:pt x="1148575" y="2222500"/>
                    </a:lnTo>
                    <a:lnTo>
                      <a:pt x="1154645" y="2209800"/>
                    </a:lnTo>
                    <a:lnTo>
                      <a:pt x="1158646" y="2201418"/>
                    </a:lnTo>
                    <a:lnTo>
                      <a:pt x="1160259" y="2197100"/>
                    </a:lnTo>
                    <a:lnTo>
                      <a:pt x="1195489" y="2133600"/>
                    </a:lnTo>
                    <a:lnTo>
                      <a:pt x="1218069" y="2095500"/>
                    </a:lnTo>
                    <a:lnTo>
                      <a:pt x="1226045" y="2082800"/>
                    </a:lnTo>
                    <a:lnTo>
                      <a:pt x="1236548" y="2070100"/>
                    </a:lnTo>
                    <a:lnTo>
                      <a:pt x="1248029" y="2044700"/>
                    </a:lnTo>
                    <a:lnTo>
                      <a:pt x="1258912" y="2032000"/>
                    </a:lnTo>
                    <a:lnTo>
                      <a:pt x="1255890" y="2043315"/>
                    </a:lnTo>
                    <a:lnTo>
                      <a:pt x="1251419" y="2050567"/>
                    </a:lnTo>
                    <a:lnTo>
                      <a:pt x="1238199" y="2071446"/>
                    </a:lnTo>
                    <a:lnTo>
                      <a:pt x="1248244" y="2056942"/>
                    </a:lnTo>
                    <a:lnTo>
                      <a:pt x="1252550" y="2051024"/>
                    </a:lnTo>
                    <a:lnTo>
                      <a:pt x="1255141" y="2047976"/>
                    </a:lnTo>
                    <a:lnTo>
                      <a:pt x="1262926" y="2034590"/>
                    </a:lnTo>
                    <a:lnTo>
                      <a:pt x="1263243" y="2033993"/>
                    </a:lnTo>
                    <a:lnTo>
                      <a:pt x="1264691" y="2032000"/>
                    </a:lnTo>
                    <a:lnTo>
                      <a:pt x="1265885" y="2029167"/>
                    </a:lnTo>
                    <a:lnTo>
                      <a:pt x="1284236" y="1995627"/>
                    </a:lnTo>
                    <a:lnTo>
                      <a:pt x="1274381" y="2012721"/>
                    </a:lnTo>
                    <a:lnTo>
                      <a:pt x="1269149" y="2021497"/>
                    </a:lnTo>
                    <a:lnTo>
                      <a:pt x="1280858" y="1993900"/>
                    </a:lnTo>
                    <a:lnTo>
                      <a:pt x="1298917" y="1971929"/>
                    </a:lnTo>
                    <a:lnTo>
                      <a:pt x="1293456" y="1981200"/>
                    </a:lnTo>
                    <a:lnTo>
                      <a:pt x="1286522" y="2002282"/>
                    </a:lnTo>
                    <a:lnTo>
                      <a:pt x="1286903" y="2002282"/>
                    </a:lnTo>
                    <a:lnTo>
                      <a:pt x="1290866" y="2002282"/>
                    </a:lnTo>
                    <a:lnTo>
                      <a:pt x="1302804" y="1981200"/>
                    </a:lnTo>
                    <a:lnTo>
                      <a:pt x="1313561" y="1955800"/>
                    </a:lnTo>
                    <a:lnTo>
                      <a:pt x="1324305" y="1930400"/>
                    </a:lnTo>
                    <a:lnTo>
                      <a:pt x="1324622" y="1943100"/>
                    </a:lnTo>
                    <a:lnTo>
                      <a:pt x="1324622" y="1918627"/>
                    </a:lnTo>
                    <a:lnTo>
                      <a:pt x="1313472" y="1943100"/>
                    </a:lnTo>
                    <a:lnTo>
                      <a:pt x="1311338" y="1947710"/>
                    </a:lnTo>
                    <a:lnTo>
                      <a:pt x="1311338" y="1955800"/>
                    </a:lnTo>
                    <a:lnTo>
                      <a:pt x="1297914" y="1981200"/>
                    </a:lnTo>
                    <a:lnTo>
                      <a:pt x="1288199" y="1999183"/>
                    </a:lnTo>
                    <a:lnTo>
                      <a:pt x="1290408" y="1993900"/>
                    </a:lnTo>
                    <a:lnTo>
                      <a:pt x="1296441" y="1981200"/>
                    </a:lnTo>
                    <a:lnTo>
                      <a:pt x="1303362" y="1968500"/>
                    </a:lnTo>
                    <a:lnTo>
                      <a:pt x="1311338" y="1955800"/>
                    </a:lnTo>
                    <a:lnTo>
                      <a:pt x="1311338" y="1947710"/>
                    </a:lnTo>
                    <a:lnTo>
                      <a:pt x="1307592" y="1955800"/>
                    </a:lnTo>
                    <a:lnTo>
                      <a:pt x="1307312" y="1956346"/>
                    </a:lnTo>
                    <a:lnTo>
                      <a:pt x="1325041" y="1917700"/>
                    </a:lnTo>
                    <a:lnTo>
                      <a:pt x="1325041" y="1857413"/>
                    </a:lnTo>
                    <a:lnTo>
                      <a:pt x="1308633" y="1892300"/>
                    </a:lnTo>
                    <a:lnTo>
                      <a:pt x="1295412" y="1917700"/>
                    </a:lnTo>
                    <a:lnTo>
                      <a:pt x="1277594" y="1955800"/>
                    </a:lnTo>
                    <a:lnTo>
                      <a:pt x="1256017" y="1993900"/>
                    </a:lnTo>
                    <a:lnTo>
                      <a:pt x="1231480" y="2032000"/>
                    </a:lnTo>
                    <a:lnTo>
                      <a:pt x="1205204" y="2070100"/>
                    </a:lnTo>
                    <a:lnTo>
                      <a:pt x="1178483" y="2120900"/>
                    </a:lnTo>
                    <a:lnTo>
                      <a:pt x="1152639" y="2159000"/>
                    </a:lnTo>
                    <a:lnTo>
                      <a:pt x="1128979" y="2209800"/>
                    </a:lnTo>
                    <a:lnTo>
                      <a:pt x="1131036" y="2197100"/>
                    </a:lnTo>
                    <a:lnTo>
                      <a:pt x="1129347" y="2197100"/>
                    </a:lnTo>
                    <a:lnTo>
                      <a:pt x="1121778" y="2209800"/>
                    </a:lnTo>
                    <a:lnTo>
                      <a:pt x="1105433" y="2247900"/>
                    </a:lnTo>
                    <a:lnTo>
                      <a:pt x="1095819" y="2273300"/>
                    </a:lnTo>
                    <a:lnTo>
                      <a:pt x="1100137" y="2273300"/>
                    </a:lnTo>
                    <a:lnTo>
                      <a:pt x="1091971" y="2284311"/>
                    </a:lnTo>
                    <a:lnTo>
                      <a:pt x="1095121" y="2275014"/>
                    </a:lnTo>
                    <a:lnTo>
                      <a:pt x="1085392" y="2298700"/>
                    </a:lnTo>
                    <a:lnTo>
                      <a:pt x="1080541" y="2308517"/>
                    </a:lnTo>
                    <a:lnTo>
                      <a:pt x="1085456" y="2301214"/>
                    </a:lnTo>
                    <a:lnTo>
                      <a:pt x="1081938" y="2311400"/>
                    </a:lnTo>
                    <a:lnTo>
                      <a:pt x="1074953" y="2322385"/>
                    </a:lnTo>
                    <a:lnTo>
                      <a:pt x="1077531" y="2314587"/>
                    </a:lnTo>
                    <a:lnTo>
                      <a:pt x="1066558" y="2336800"/>
                    </a:lnTo>
                    <a:lnTo>
                      <a:pt x="1070241" y="2336800"/>
                    </a:lnTo>
                    <a:lnTo>
                      <a:pt x="1063002" y="2362200"/>
                    </a:lnTo>
                    <a:lnTo>
                      <a:pt x="1059281" y="2374900"/>
                    </a:lnTo>
                    <a:lnTo>
                      <a:pt x="1055636" y="2374900"/>
                    </a:lnTo>
                    <a:lnTo>
                      <a:pt x="1048816" y="2400300"/>
                    </a:lnTo>
                    <a:lnTo>
                      <a:pt x="1045273" y="2413000"/>
                    </a:lnTo>
                    <a:lnTo>
                      <a:pt x="1045095" y="2413000"/>
                    </a:lnTo>
                    <a:lnTo>
                      <a:pt x="1043266" y="2425700"/>
                    </a:lnTo>
                    <a:lnTo>
                      <a:pt x="1040434" y="2425700"/>
                    </a:lnTo>
                    <a:lnTo>
                      <a:pt x="1036955" y="2438400"/>
                    </a:lnTo>
                    <a:lnTo>
                      <a:pt x="1033195" y="2451100"/>
                    </a:lnTo>
                    <a:lnTo>
                      <a:pt x="1024509" y="2489200"/>
                    </a:lnTo>
                    <a:lnTo>
                      <a:pt x="1022502" y="2489200"/>
                    </a:lnTo>
                    <a:lnTo>
                      <a:pt x="1020584" y="2501900"/>
                    </a:lnTo>
                    <a:lnTo>
                      <a:pt x="1015072" y="2527300"/>
                    </a:lnTo>
                    <a:lnTo>
                      <a:pt x="1013320" y="2527300"/>
                    </a:lnTo>
                    <a:lnTo>
                      <a:pt x="1011707" y="2540000"/>
                    </a:lnTo>
                    <a:lnTo>
                      <a:pt x="1010348" y="2552700"/>
                    </a:lnTo>
                    <a:lnTo>
                      <a:pt x="1006602" y="2565400"/>
                    </a:lnTo>
                    <a:lnTo>
                      <a:pt x="1001801" y="2590800"/>
                    </a:lnTo>
                    <a:lnTo>
                      <a:pt x="998054" y="2616200"/>
                    </a:lnTo>
                    <a:lnTo>
                      <a:pt x="995006" y="2641600"/>
                    </a:lnTo>
                    <a:lnTo>
                      <a:pt x="992314" y="2654300"/>
                    </a:lnTo>
                    <a:lnTo>
                      <a:pt x="990434" y="2679700"/>
                    </a:lnTo>
                    <a:lnTo>
                      <a:pt x="988542" y="2692400"/>
                    </a:lnTo>
                    <a:lnTo>
                      <a:pt x="986739" y="2717800"/>
                    </a:lnTo>
                    <a:lnTo>
                      <a:pt x="985113" y="2730500"/>
                    </a:lnTo>
                    <a:lnTo>
                      <a:pt x="985405" y="2717800"/>
                    </a:lnTo>
                    <a:lnTo>
                      <a:pt x="982472" y="2768600"/>
                    </a:lnTo>
                    <a:lnTo>
                      <a:pt x="981379" y="2806700"/>
                    </a:lnTo>
                    <a:lnTo>
                      <a:pt x="976909" y="2806700"/>
                    </a:lnTo>
                    <a:lnTo>
                      <a:pt x="976541" y="2819400"/>
                    </a:lnTo>
                    <a:lnTo>
                      <a:pt x="977315" y="2857500"/>
                    </a:lnTo>
                    <a:lnTo>
                      <a:pt x="979106" y="2895600"/>
                    </a:lnTo>
                    <a:lnTo>
                      <a:pt x="980694" y="2908300"/>
                    </a:lnTo>
                    <a:lnTo>
                      <a:pt x="982027" y="2921000"/>
                    </a:lnTo>
                    <a:lnTo>
                      <a:pt x="983297" y="2921000"/>
                    </a:lnTo>
                    <a:lnTo>
                      <a:pt x="985075" y="2946400"/>
                    </a:lnTo>
                    <a:lnTo>
                      <a:pt x="984961" y="2959100"/>
                    </a:lnTo>
                    <a:lnTo>
                      <a:pt x="982573" y="2959100"/>
                    </a:lnTo>
                    <a:lnTo>
                      <a:pt x="980465" y="2946400"/>
                    </a:lnTo>
                    <a:lnTo>
                      <a:pt x="978471" y="2921000"/>
                    </a:lnTo>
                    <a:lnTo>
                      <a:pt x="976553" y="2895600"/>
                    </a:lnTo>
                    <a:lnTo>
                      <a:pt x="974699" y="2882900"/>
                    </a:lnTo>
                    <a:lnTo>
                      <a:pt x="973886" y="2857500"/>
                    </a:lnTo>
                    <a:lnTo>
                      <a:pt x="973429" y="2844800"/>
                    </a:lnTo>
                    <a:lnTo>
                      <a:pt x="973569" y="2832100"/>
                    </a:lnTo>
                    <a:lnTo>
                      <a:pt x="974128" y="2825051"/>
                    </a:lnTo>
                    <a:lnTo>
                      <a:pt x="974305" y="2832100"/>
                    </a:lnTo>
                    <a:lnTo>
                      <a:pt x="974877" y="2832100"/>
                    </a:lnTo>
                    <a:lnTo>
                      <a:pt x="975055" y="2819400"/>
                    </a:lnTo>
                    <a:lnTo>
                      <a:pt x="975575" y="2781300"/>
                    </a:lnTo>
                    <a:lnTo>
                      <a:pt x="976185" y="2755900"/>
                    </a:lnTo>
                    <a:lnTo>
                      <a:pt x="976274" y="2743200"/>
                    </a:lnTo>
                    <a:lnTo>
                      <a:pt x="975410" y="2730500"/>
                    </a:lnTo>
                    <a:lnTo>
                      <a:pt x="973023" y="2730500"/>
                    </a:lnTo>
                    <a:lnTo>
                      <a:pt x="972667" y="2717800"/>
                    </a:lnTo>
                    <a:lnTo>
                      <a:pt x="973950" y="2692400"/>
                    </a:lnTo>
                    <a:lnTo>
                      <a:pt x="972248" y="2705100"/>
                    </a:lnTo>
                    <a:lnTo>
                      <a:pt x="970940" y="2730500"/>
                    </a:lnTo>
                    <a:lnTo>
                      <a:pt x="969784" y="2743200"/>
                    </a:lnTo>
                    <a:lnTo>
                      <a:pt x="967181" y="2794000"/>
                    </a:lnTo>
                    <a:lnTo>
                      <a:pt x="966939" y="2819400"/>
                    </a:lnTo>
                    <a:lnTo>
                      <a:pt x="968667" y="2870200"/>
                    </a:lnTo>
                    <a:lnTo>
                      <a:pt x="971969" y="2921000"/>
                    </a:lnTo>
                    <a:lnTo>
                      <a:pt x="979182" y="2984500"/>
                    </a:lnTo>
                    <a:lnTo>
                      <a:pt x="977760" y="2971800"/>
                    </a:lnTo>
                    <a:lnTo>
                      <a:pt x="976464" y="2959100"/>
                    </a:lnTo>
                    <a:lnTo>
                      <a:pt x="975321" y="2946400"/>
                    </a:lnTo>
                    <a:lnTo>
                      <a:pt x="974293" y="2933700"/>
                    </a:lnTo>
                    <a:lnTo>
                      <a:pt x="973658" y="2933700"/>
                    </a:lnTo>
                    <a:lnTo>
                      <a:pt x="973162" y="2921000"/>
                    </a:lnTo>
                    <a:lnTo>
                      <a:pt x="972743" y="2908300"/>
                    </a:lnTo>
                    <a:lnTo>
                      <a:pt x="972375" y="2908300"/>
                    </a:lnTo>
                    <a:lnTo>
                      <a:pt x="971778" y="2882900"/>
                    </a:lnTo>
                    <a:lnTo>
                      <a:pt x="971689" y="2870200"/>
                    </a:lnTo>
                    <a:lnTo>
                      <a:pt x="971867" y="2857500"/>
                    </a:lnTo>
                    <a:lnTo>
                      <a:pt x="972083" y="2832100"/>
                    </a:lnTo>
                    <a:lnTo>
                      <a:pt x="973289" y="2870200"/>
                    </a:lnTo>
                    <a:lnTo>
                      <a:pt x="974572" y="2895600"/>
                    </a:lnTo>
                    <a:lnTo>
                      <a:pt x="975245" y="2895600"/>
                    </a:lnTo>
                    <a:lnTo>
                      <a:pt x="975766" y="2908300"/>
                    </a:lnTo>
                    <a:lnTo>
                      <a:pt x="976134" y="2921000"/>
                    </a:lnTo>
                    <a:lnTo>
                      <a:pt x="974699" y="2908300"/>
                    </a:lnTo>
                    <a:lnTo>
                      <a:pt x="975753" y="2921000"/>
                    </a:lnTo>
                    <a:lnTo>
                      <a:pt x="976871" y="2933700"/>
                    </a:lnTo>
                    <a:lnTo>
                      <a:pt x="978141" y="2946400"/>
                    </a:lnTo>
                    <a:lnTo>
                      <a:pt x="979652" y="2959100"/>
                    </a:lnTo>
                    <a:lnTo>
                      <a:pt x="980376" y="2971800"/>
                    </a:lnTo>
                    <a:lnTo>
                      <a:pt x="981849" y="2997200"/>
                    </a:lnTo>
                    <a:lnTo>
                      <a:pt x="983881" y="3009900"/>
                    </a:lnTo>
                    <a:lnTo>
                      <a:pt x="985469" y="3022600"/>
                    </a:lnTo>
                    <a:lnTo>
                      <a:pt x="985913" y="3033445"/>
                    </a:lnTo>
                    <a:lnTo>
                      <a:pt x="988542" y="3048000"/>
                    </a:lnTo>
                    <a:lnTo>
                      <a:pt x="991057" y="3060700"/>
                    </a:lnTo>
                    <a:lnTo>
                      <a:pt x="996403" y="3086100"/>
                    </a:lnTo>
                    <a:lnTo>
                      <a:pt x="992009" y="3060700"/>
                    </a:lnTo>
                    <a:lnTo>
                      <a:pt x="988148" y="3035300"/>
                    </a:lnTo>
                    <a:lnTo>
                      <a:pt x="984770" y="3009760"/>
                    </a:lnTo>
                    <a:lnTo>
                      <a:pt x="981887" y="2971800"/>
                    </a:lnTo>
                    <a:lnTo>
                      <a:pt x="984821" y="2984500"/>
                    </a:lnTo>
                    <a:lnTo>
                      <a:pt x="986713" y="2997200"/>
                    </a:lnTo>
                    <a:lnTo>
                      <a:pt x="988415" y="3009900"/>
                    </a:lnTo>
                    <a:lnTo>
                      <a:pt x="989863" y="3009900"/>
                    </a:lnTo>
                    <a:lnTo>
                      <a:pt x="991019" y="3022600"/>
                    </a:lnTo>
                    <a:lnTo>
                      <a:pt x="992124" y="3035300"/>
                    </a:lnTo>
                    <a:lnTo>
                      <a:pt x="993406" y="3048000"/>
                    </a:lnTo>
                    <a:lnTo>
                      <a:pt x="995172" y="3060700"/>
                    </a:lnTo>
                    <a:lnTo>
                      <a:pt x="997724" y="3073400"/>
                    </a:lnTo>
                    <a:lnTo>
                      <a:pt x="1000112" y="3073400"/>
                    </a:lnTo>
                    <a:lnTo>
                      <a:pt x="1005497" y="3111500"/>
                    </a:lnTo>
                    <a:lnTo>
                      <a:pt x="1012012" y="3149600"/>
                    </a:lnTo>
                    <a:lnTo>
                      <a:pt x="1013853" y="3149600"/>
                    </a:lnTo>
                    <a:lnTo>
                      <a:pt x="1015796" y="3162300"/>
                    </a:lnTo>
                    <a:lnTo>
                      <a:pt x="1018133" y="3175000"/>
                    </a:lnTo>
                    <a:lnTo>
                      <a:pt x="1020927" y="3187700"/>
                    </a:lnTo>
                    <a:lnTo>
                      <a:pt x="1023734" y="3187700"/>
                    </a:lnTo>
                    <a:lnTo>
                      <a:pt x="1026274" y="3200400"/>
                    </a:lnTo>
                    <a:lnTo>
                      <a:pt x="1028230" y="3213100"/>
                    </a:lnTo>
                    <a:lnTo>
                      <a:pt x="1031887" y="3238500"/>
                    </a:lnTo>
                    <a:lnTo>
                      <a:pt x="1032954" y="3251200"/>
                    </a:lnTo>
                    <a:lnTo>
                      <a:pt x="1035710" y="3261296"/>
                    </a:lnTo>
                    <a:lnTo>
                      <a:pt x="1030833" y="3251200"/>
                    </a:lnTo>
                    <a:lnTo>
                      <a:pt x="1025525" y="3225800"/>
                    </a:lnTo>
                    <a:lnTo>
                      <a:pt x="1023086" y="3213100"/>
                    </a:lnTo>
                    <a:lnTo>
                      <a:pt x="1020648" y="3200400"/>
                    </a:lnTo>
                    <a:lnTo>
                      <a:pt x="1016444" y="3187700"/>
                    </a:lnTo>
                    <a:lnTo>
                      <a:pt x="1013117" y="3162300"/>
                    </a:lnTo>
                    <a:lnTo>
                      <a:pt x="1015263" y="3187700"/>
                    </a:lnTo>
                    <a:lnTo>
                      <a:pt x="1010932" y="3187700"/>
                    </a:lnTo>
                    <a:lnTo>
                      <a:pt x="1013675" y="3200400"/>
                    </a:lnTo>
                    <a:lnTo>
                      <a:pt x="1021346" y="3229381"/>
                    </a:lnTo>
                    <a:lnTo>
                      <a:pt x="1020800" y="3225800"/>
                    </a:lnTo>
                    <a:lnTo>
                      <a:pt x="1019797" y="3215983"/>
                    </a:lnTo>
                    <a:lnTo>
                      <a:pt x="1030262" y="3251200"/>
                    </a:lnTo>
                    <a:lnTo>
                      <a:pt x="1040968" y="3294469"/>
                    </a:lnTo>
                    <a:lnTo>
                      <a:pt x="1035697" y="3276600"/>
                    </a:lnTo>
                    <a:lnTo>
                      <a:pt x="1032002" y="3263900"/>
                    </a:lnTo>
                    <a:lnTo>
                      <a:pt x="1028496" y="3251200"/>
                    </a:lnTo>
                    <a:lnTo>
                      <a:pt x="1026693" y="3251200"/>
                    </a:lnTo>
                    <a:lnTo>
                      <a:pt x="1035481" y="3289300"/>
                    </a:lnTo>
                    <a:lnTo>
                      <a:pt x="1048639" y="3340100"/>
                    </a:lnTo>
                    <a:lnTo>
                      <a:pt x="1063040" y="3390900"/>
                    </a:lnTo>
                    <a:lnTo>
                      <a:pt x="1078496" y="3441700"/>
                    </a:lnTo>
                    <a:lnTo>
                      <a:pt x="1094803" y="3492500"/>
                    </a:lnTo>
                    <a:lnTo>
                      <a:pt x="1111758" y="3530600"/>
                    </a:lnTo>
                    <a:lnTo>
                      <a:pt x="1110170" y="3517900"/>
                    </a:lnTo>
                    <a:lnTo>
                      <a:pt x="1124165" y="3556000"/>
                    </a:lnTo>
                    <a:lnTo>
                      <a:pt x="1122438" y="3556000"/>
                    </a:lnTo>
                    <a:lnTo>
                      <a:pt x="1123289" y="3568700"/>
                    </a:lnTo>
                    <a:lnTo>
                      <a:pt x="1132865" y="3594100"/>
                    </a:lnTo>
                    <a:lnTo>
                      <a:pt x="1149172" y="3618776"/>
                    </a:lnTo>
                    <a:lnTo>
                      <a:pt x="1143698" y="3606800"/>
                    </a:lnTo>
                    <a:lnTo>
                      <a:pt x="1146251" y="3606800"/>
                    </a:lnTo>
                    <a:lnTo>
                      <a:pt x="1152893" y="3619500"/>
                    </a:lnTo>
                    <a:lnTo>
                      <a:pt x="1156804" y="3627183"/>
                    </a:lnTo>
                    <a:lnTo>
                      <a:pt x="1152067" y="3606800"/>
                    </a:lnTo>
                    <a:lnTo>
                      <a:pt x="1146492" y="3606800"/>
                    </a:lnTo>
                    <a:lnTo>
                      <a:pt x="1142669" y="3594100"/>
                    </a:lnTo>
                    <a:lnTo>
                      <a:pt x="1134706" y="3568700"/>
                    </a:lnTo>
                    <a:lnTo>
                      <a:pt x="1128064" y="3556000"/>
                    </a:lnTo>
                    <a:lnTo>
                      <a:pt x="1122400" y="3543300"/>
                    </a:lnTo>
                    <a:lnTo>
                      <a:pt x="1117396" y="3530600"/>
                    </a:lnTo>
                    <a:lnTo>
                      <a:pt x="1112469" y="3517900"/>
                    </a:lnTo>
                    <a:lnTo>
                      <a:pt x="1097648" y="3479800"/>
                    </a:lnTo>
                    <a:lnTo>
                      <a:pt x="1084249" y="3441700"/>
                    </a:lnTo>
                    <a:lnTo>
                      <a:pt x="1072756" y="3416300"/>
                    </a:lnTo>
                    <a:lnTo>
                      <a:pt x="1065860" y="3390900"/>
                    </a:lnTo>
                    <a:lnTo>
                      <a:pt x="1058113" y="3365500"/>
                    </a:lnTo>
                    <a:lnTo>
                      <a:pt x="1057516" y="3352800"/>
                    </a:lnTo>
                    <a:lnTo>
                      <a:pt x="1053376" y="3340100"/>
                    </a:lnTo>
                    <a:lnTo>
                      <a:pt x="1046937" y="3314700"/>
                    </a:lnTo>
                    <a:lnTo>
                      <a:pt x="1044359" y="3305949"/>
                    </a:lnTo>
                    <a:lnTo>
                      <a:pt x="1052271" y="3326434"/>
                    </a:lnTo>
                    <a:lnTo>
                      <a:pt x="1049362" y="3314700"/>
                    </a:lnTo>
                    <a:lnTo>
                      <a:pt x="1043139" y="3289300"/>
                    </a:lnTo>
                    <a:lnTo>
                      <a:pt x="1040244" y="3277387"/>
                    </a:lnTo>
                    <a:lnTo>
                      <a:pt x="1047216" y="3302000"/>
                    </a:lnTo>
                    <a:lnTo>
                      <a:pt x="1046149" y="3289300"/>
                    </a:lnTo>
                    <a:lnTo>
                      <a:pt x="1084135" y="3416300"/>
                    </a:lnTo>
                    <a:lnTo>
                      <a:pt x="1082357" y="3416300"/>
                    </a:lnTo>
                    <a:lnTo>
                      <a:pt x="1079703" y="3403600"/>
                    </a:lnTo>
                    <a:lnTo>
                      <a:pt x="1077722" y="3403600"/>
                    </a:lnTo>
                    <a:lnTo>
                      <a:pt x="1084503" y="3429000"/>
                    </a:lnTo>
                    <a:lnTo>
                      <a:pt x="1096454" y="3454400"/>
                    </a:lnTo>
                    <a:lnTo>
                      <a:pt x="1109522" y="3492500"/>
                    </a:lnTo>
                    <a:lnTo>
                      <a:pt x="1123035" y="3530600"/>
                    </a:lnTo>
                    <a:lnTo>
                      <a:pt x="1135913" y="3568700"/>
                    </a:lnTo>
                    <a:lnTo>
                      <a:pt x="1147546" y="3594100"/>
                    </a:lnTo>
                    <a:lnTo>
                      <a:pt x="1156868" y="3619500"/>
                    </a:lnTo>
                    <a:lnTo>
                      <a:pt x="1162748" y="3632200"/>
                    </a:lnTo>
                    <a:lnTo>
                      <a:pt x="1159357" y="3632200"/>
                    </a:lnTo>
                    <a:lnTo>
                      <a:pt x="1164615" y="3644900"/>
                    </a:lnTo>
                    <a:lnTo>
                      <a:pt x="1171676" y="3657600"/>
                    </a:lnTo>
                    <a:lnTo>
                      <a:pt x="1186357" y="3695700"/>
                    </a:lnTo>
                    <a:lnTo>
                      <a:pt x="1191183" y="3706952"/>
                    </a:lnTo>
                    <a:lnTo>
                      <a:pt x="1184376" y="3695700"/>
                    </a:lnTo>
                    <a:lnTo>
                      <a:pt x="1197114" y="3721100"/>
                    </a:lnTo>
                    <a:lnTo>
                      <a:pt x="1209929" y="3746500"/>
                    </a:lnTo>
                    <a:lnTo>
                      <a:pt x="1222908" y="3771900"/>
                    </a:lnTo>
                    <a:lnTo>
                      <a:pt x="1236141" y="3797300"/>
                    </a:lnTo>
                    <a:lnTo>
                      <a:pt x="1235646" y="3797300"/>
                    </a:lnTo>
                    <a:lnTo>
                      <a:pt x="1244803" y="3822700"/>
                    </a:lnTo>
                    <a:lnTo>
                      <a:pt x="1254175" y="3835400"/>
                    </a:lnTo>
                    <a:lnTo>
                      <a:pt x="1252347" y="3835400"/>
                    </a:lnTo>
                    <a:lnTo>
                      <a:pt x="1277353" y="3886200"/>
                    </a:lnTo>
                    <a:lnTo>
                      <a:pt x="1304455" y="3937000"/>
                    </a:lnTo>
                    <a:lnTo>
                      <a:pt x="1309446" y="3946614"/>
                    </a:lnTo>
                    <a:lnTo>
                      <a:pt x="1294790" y="3924300"/>
                    </a:lnTo>
                    <a:lnTo>
                      <a:pt x="1296746" y="3928846"/>
                    </a:lnTo>
                    <a:lnTo>
                      <a:pt x="1287170" y="3911600"/>
                    </a:lnTo>
                    <a:lnTo>
                      <a:pt x="1271346" y="3886200"/>
                    </a:lnTo>
                    <a:lnTo>
                      <a:pt x="1263434" y="3873500"/>
                    </a:lnTo>
                    <a:lnTo>
                      <a:pt x="1253375" y="3848100"/>
                    </a:lnTo>
                    <a:lnTo>
                      <a:pt x="1252169" y="3845026"/>
                    </a:lnTo>
                    <a:lnTo>
                      <a:pt x="1252994" y="3848100"/>
                    </a:lnTo>
                    <a:lnTo>
                      <a:pt x="1251127" y="3842397"/>
                    </a:lnTo>
                    <a:lnTo>
                      <a:pt x="1248346" y="3835400"/>
                    </a:lnTo>
                    <a:lnTo>
                      <a:pt x="1248816" y="3835400"/>
                    </a:lnTo>
                    <a:lnTo>
                      <a:pt x="1244638" y="3822700"/>
                    </a:lnTo>
                    <a:lnTo>
                      <a:pt x="1243469" y="3821138"/>
                    </a:lnTo>
                    <a:lnTo>
                      <a:pt x="1243469" y="3823043"/>
                    </a:lnTo>
                    <a:lnTo>
                      <a:pt x="1243330" y="3822700"/>
                    </a:lnTo>
                    <a:lnTo>
                      <a:pt x="1243469" y="3823043"/>
                    </a:lnTo>
                    <a:lnTo>
                      <a:pt x="1243469" y="3821138"/>
                    </a:lnTo>
                    <a:lnTo>
                      <a:pt x="1237907" y="3813695"/>
                    </a:lnTo>
                    <a:lnTo>
                      <a:pt x="1239113" y="3822700"/>
                    </a:lnTo>
                    <a:lnTo>
                      <a:pt x="1234389" y="3810000"/>
                    </a:lnTo>
                    <a:lnTo>
                      <a:pt x="1230414" y="3810000"/>
                    </a:lnTo>
                    <a:lnTo>
                      <a:pt x="1234325" y="3822700"/>
                    </a:lnTo>
                    <a:lnTo>
                      <a:pt x="1243444" y="3835400"/>
                    </a:lnTo>
                    <a:lnTo>
                      <a:pt x="1253159" y="3860800"/>
                    </a:lnTo>
                    <a:lnTo>
                      <a:pt x="1263396" y="3873500"/>
                    </a:lnTo>
                    <a:lnTo>
                      <a:pt x="1274051" y="3898900"/>
                    </a:lnTo>
                    <a:lnTo>
                      <a:pt x="1270292" y="3886200"/>
                    </a:lnTo>
                    <a:lnTo>
                      <a:pt x="1289786" y="3937000"/>
                    </a:lnTo>
                    <a:lnTo>
                      <a:pt x="1312976" y="3975100"/>
                    </a:lnTo>
                    <a:lnTo>
                      <a:pt x="1338249" y="4025900"/>
                    </a:lnTo>
                    <a:lnTo>
                      <a:pt x="1364018" y="4076700"/>
                    </a:lnTo>
                    <a:lnTo>
                      <a:pt x="1388668" y="4114800"/>
                    </a:lnTo>
                    <a:lnTo>
                      <a:pt x="1400238" y="4127500"/>
                    </a:lnTo>
                    <a:lnTo>
                      <a:pt x="1414703" y="4140200"/>
                    </a:lnTo>
                    <a:lnTo>
                      <a:pt x="1430896" y="4165600"/>
                    </a:lnTo>
                    <a:lnTo>
                      <a:pt x="1447660" y="4191000"/>
                    </a:lnTo>
                    <a:lnTo>
                      <a:pt x="1461998" y="4214533"/>
                    </a:lnTo>
                    <a:lnTo>
                      <a:pt x="1463560" y="4216400"/>
                    </a:lnTo>
                    <a:lnTo>
                      <a:pt x="1465668" y="4216400"/>
                    </a:lnTo>
                    <a:lnTo>
                      <a:pt x="1467269" y="4220832"/>
                    </a:lnTo>
                    <a:lnTo>
                      <a:pt x="1461998" y="4214533"/>
                    </a:lnTo>
                    <a:lnTo>
                      <a:pt x="1452930" y="4203700"/>
                    </a:lnTo>
                    <a:lnTo>
                      <a:pt x="1446110" y="4195140"/>
                    </a:lnTo>
                    <a:lnTo>
                      <a:pt x="1450936" y="4203700"/>
                    </a:lnTo>
                    <a:lnTo>
                      <a:pt x="1452587" y="4203700"/>
                    </a:lnTo>
                    <a:lnTo>
                      <a:pt x="1458709" y="4214647"/>
                    </a:lnTo>
                    <a:lnTo>
                      <a:pt x="1453248" y="4207814"/>
                    </a:lnTo>
                    <a:lnTo>
                      <a:pt x="1449959" y="4201985"/>
                    </a:lnTo>
                    <a:lnTo>
                      <a:pt x="1449959" y="4203700"/>
                    </a:lnTo>
                    <a:lnTo>
                      <a:pt x="1444637" y="4203700"/>
                    </a:lnTo>
                    <a:lnTo>
                      <a:pt x="1442872" y="4203700"/>
                    </a:lnTo>
                    <a:lnTo>
                      <a:pt x="1441564" y="4200245"/>
                    </a:lnTo>
                    <a:lnTo>
                      <a:pt x="1445831" y="4200245"/>
                    </a:lnTo>
                    <a:lnTo>
                      <a:pt x="1449959" y="4203700"/>
                    </a:lnTo>
                    <a:lnTo>
                      <a:pt x="1449959" y="4201985"/>
                    </a:lnTo>
                    <a:lnTo>
                      <a:pt x="1446110" y="4195140"/>
                    </a:lnTo>
                    <a:lnTo>
                      <a:pt x="1443774" y="4191000"/>
                    </a:lnTo>
                    <a:lnTo>
                      <a:pt x="1442808" y="4191000"/>
                    </a:lnTo>
                    <a:lnTo>
                      <a:pt x="1436192" y="4182707"/>
                    </a:lnTo>
                    <a:lnTo>
                      <a:pt x="1436192" y="4191000"/>
                    </a:lnTo>
                    <a:lnTo>
                      <a:pt x="1433156" y="4187456"/>
                    </a:lnTo>
                    <a:lnTo>
                      <a:pt x="1428877" y="4178300"/>
                    </a:lnTo>
                    <a:lnTo>
                      <a:pt x="1436192" y="4191000"/>
                    </a:lnTo>
                    <a:lnTo>
                      <a:pt x="1436192" y="4182707"/>
                    </a:lnTo>
                    <a:lnTo>
                      <a:pt x="1432687" y="4178300"/>
                    </a:lnTo>
                    <a:lnTo>
                      <a:pt x="1413891" y="4152900"/>
                    </a:lnTo>
                    <a:lnTo>
                      <a:pt x="1397139" y="4140200"/>
                    </a:lnTo>
                    <a:lnTo>
                      <a:pt x="1395006" y="4138269"/>
                    </a:lnTo>
                    <a:lnTo>
                      <a:pt x="1396174" y="4140200"/>
                    </a:lnTo>
                    <a:lnTo>
                      <a:pt x="1394447" y="4137761"/>
                    </a:lnTo>
                    <a:lnTo>
                      <a:pt x="1389900" y="4133672"/>
                    </a:lnTo>
                    <a:lnTo>
                      <a:pt x="1395577" y="4140200"/>
                    </a:lnTo>
                    <a:lnTo>
                      <a:pt x="1402626" y="4152049"/>
                    </a:lnTo>
                    <a:lnTo>
                      <a:pt x="1389151" y="4140200"/>
                    </a:lnTo>
                    <a:lnTo>
                      <a:pt x="1376692" y="4127500"/>
                    </a:lnTo>
                    <a:lnTo>
                      <a:pt x="1368920" y="4116400"/>
                    </a:lnTo>
                    <a:lnTo>
                      <a:pt x="1367688" y="4114800"/>
                    </a:lnTo>
                    <a:lnTo>
                      <a:pt x="1349997" y="4089400"/>
                    </a:lnTo>
                    <a:lnTo>
                      <a:pt x="1355775" y="4100347"/>
                    </a:lnTo>
                    <a:lnTo>
                      <a:pt x="1346415" y="4089400"/>
                    </a:lnTo>
                    <a:lnTo>
                      <a:pt x="1324267" y="4064000"/>
                    </a:lnTo>
                    <a:lnTo>
                      <a:pt x="1313446" y="4051300"/>
                    </a:lnTo>
                    <a:lnTo>
                      <a:pt x="1303172" y="4038600"/>
                    </a:lnTo>
                    <a:lnTo>
                      <a:pt x="1297813" y="4038600"/>
                    </a:lnTo>
                    <a:lnTo>
                      <a:pt x="1305217" y="4051300"/>
                    </a:lnTo>
                    <a:lnTo>
                      <a:pt x="1315402" y="4064000"/>
                    </a:lnTo>
                    <a:lnTo>
                      <a:pt x="1341755" y="4089400"/>
                    </a:lnTo>
                    <a:lnTo>
                      <a:pt x="1349133" y="4102100"/>
                    </a:lnTo>
                    <a:lnTo>
                      <a:pt x="1356398" y="4114152"/>
                    </a:lnTo>
                    <a:lnTo>
                      <a:pt x="1351432" y="4102100"/>
                    </a:lnTo>
                    <a:lnTo>
                      <a:pt x="1362557" y="4114800"/>
                    </a:lnTo>
                    <a:lnTo>
                      <a:pt x="1363535" y="4114800"/>
                    </a:lnTo>
                    <a:lnTo>
                      <a:pt x="1364640" y="4114800"/>
                    </a:lnTo>
                    <a:lnTo>
                      <a:pt x="1370050" y="4123359"/>
                    </a:lnTo>
                    <a:lnTo>
                      <a:pt x="1440370" y="4203700"/>
                    </a:lnTo>
                    <a:lnTo>
                      <a:pt x="1444447" y="4207370"/>
                    </a:lnTo>
                    <a:lnTo>
                      <a:pt x="1442529" y="4203700"/>
                    </a:lnTo>
                    <a:lnTo>
                      <a:pt x="1445272" y="4208119"/>
                    </a:lnTo>
                    <a:lnTo>
                      <a:pt x="1452194" y="4214368"/>
                    </a:lnTo>
                    <a:lnTo>
                      <a:pt x="1453959" y="4216400"/>
                    </a:lnTo>
                    <a:lnTo>
                      <a:pt x="1460360" y="4229100"/>
                    </a:lnTo>
                    <a:lnTo>
                      <a:pt x="1459166" y="4229100"/>
                    </a:lnTo>
                    <a:lnTo>
                      <a:pt x="1452600" y="4216400"/>
                    </a:lnTo>
                    <a:lnTo>
                      <a:pt x="1450416" y="4216400"/>
                    </a:lnTo>
                    <a:lnTo>
                      <a:pt x="1469237" y="4246702"/>
                    </a:lnTo>
                    <a:lnTo>
                      <a:pt x="1473174" y="4254500"/>
                    </a:lnTo>
                    <a:lnTo>
                      <a:pt x="1472349" y="4254500"/>
                    </a:lnTo>
                    <a:lnTo>
                      <a:pt x="1477289" y="4265053"/>
                    </a:lnTo>
                    <a:lnTo>
                      <a:pt x="1470393" y="4254500"/>
                    </a:lnTo>
                    <a:lnTo>
                      <a:pt x="1455801" y="4229100"/>
                    </a:lnTo>
                    <a:lnTo>
                      <a:pt x="1449158" y="4216400"/>
                    </a:lnTo>
                    <a:lnTo>
                      <a:pt x="1445323" y="4216400"/>
                    </a:lnTo>
                    <a:lnTo>
                      <a:pt x="1437538" y="4203700"/>
                    </a:lnTo>
                    <a:lnTo>
                      <a:pt x="1406080" y="4165600"/>
                    </a:lnTo>
                    <a:lnTo>
                      <a:pt x="1392275" y="4152900"/>
                    </a:lnTo>
                    <a:lnTo>
                      <a:pt x="1381772" y="4152900"/>
                    </a:lnTo>
                    <a:lnTo>
                      <a:pt x="1376083" y="4140200"/>
                    </a:lnTo>
                    <a:lnTo>
                      <a:pt x="1376718" y="4140200"/>
                    </a:lnTo>
                    <a:lnTo>
                      <a:pt x="1367231" y="4127500"/>
                    </a:lnTo>
                    <a:lnTo>
                      <a:pt x="1313243" y="4064000"/>
                    </a:lnTo>
                    <a:lnTo>
                      <a:pt x="1303274" y="4051300"/>
                    </a:lnTo>
                    <a:lnTo>
                      <a:pt x="1273340" y="4013200"/>
                    </a:lnTo>
                    <a:lnTo>
                      <a:pt x="1267993" y="4006354"/>
                    </a:lnTo>
                    <a:lnTo>
                      <a:pt x="1267993" y="4048671"/>
                    </a:lnTo>
                    <a:lnTo>
                      <a:pt x="1259662" y="4038600"/>
                    </a:lnTo>
                    <a:lnTo>
                      <a:pt x="1244930" y="4025900"/>
                    </a:lnTo>
                    <a:lnTo>
                      <a:pt x="1227810" y="4000500"/>
                    </a:lnTo>
                    <a:lnTo>
                      <a:pt x="1210030" y="3975100"/>
                    </a:lnTo>
                    <a:lnTo>
                      <a:pt x="1193457" y="3962400"/>
                    </a:lnTo>
                    <a:lnTo>
                      <a:pt x="1179944" y="3949700"/>
                    </a:lnTo>
                    <a:lnTo>
                      <a:pt x="1157617" y="3924300"/>
                    </a:lnTo>
                    <a:lnTo>
                      <a:pt x="1134097" y="3886200"/>
                    </a:lnTo>
                    <a:lnTo>
                      <a:pt x="1117168" y="3860800"/>
                    </a:lnTo>
                    <a:lnTo>
                      <a:pt x="1113434" y="3860800"/>
                    </a:lnTo>
                    <a:lnTo>
                      <a:pt x="1107846" y="3848100"/>
                    </a:lnTo>
                    <a:lnTo>
                      <a:pt x="1107579" y="3847681"/>
                    </a:lnTo>
                    <a:lnTo>
                      <a:pt x="1107871" y="3848100"/>
                    </a:lnTo>
                    <a:lnTo>
                      <a:pt x="1109738" y="3848100"/>
                    </a:lnTo>
                    <a:lnTo>
                      <a:pt x="1104252" y="3835400"/>
                    </a:lnTo>
                    <a:lnTo>
                      <a:pt x="1100467" y="3835400"/>
                    </a:lnTo>
                    <a:lnTo>
                      <a:pt x="1099019" y="3827907"/>
                    </a:lnTo>
                    <a:lnTo>
                      <a:pt x="1099019" y="3835400"/>
                    </a:lnTo>
                    <a:lnTo>
                      <a:pt x="1093774" y="3835400"/>
                    </a:lnTo>
                    <a:lnTo>
                      <a:pt x="1086853" y="3822700"/>
                    </a:lnTo>
                    <a:lnTo>
                      <a:pt x="1079347" y="3810000"/>
                    </a:lnTo>
                    <a:lnTo>
                      <a:pt x="1038339" y="3746500"/>
                    </a:lnTo>
                    <a:lnTo>
                      <a:pt x="1023505" y="3733800"/>
                    </a:lnTo>
                    <a:lnTo>
                      <a:pt x="1011682" y="3708400"/>
                    </a:lnTo>
                    <a:lnTo>
                      <a:pt x="992289" y="3683000"/>
                    </a:lnTo>
                    <a:lnTo>
                      <a:pt x="979093" y="3657600"/>
                    </a:lnTo>
                    <a:lnTo>
                      <a:pt x="970165" y="3644900"/>
                    </a:lnTo>
                    <a:lnTo>
                      <a:pt x="963612" y="3632200"/>
                    </a:lnTo>
                    <a:lnTo>
                      <a:pt x="957681" y="3619500"/>
                    </a:lnTo>
                    <a:lnTo>
                      <a:pt x="950112" y="3606749"/>
                    </a:lnTo>
                    <a:lnTo>
                      <a:pt x="946353" y="3598087"/>
                    </a:lnTo>
                    <a:lnTo>
                      <a:pt x="955116" y="3606749"/>
                    </a:lnTo>
                    <a:lnTo>
                      <a:pt x="949680" y="3594100"/>
                    </a:lnTo>
                    <a:lnTo>
                      <a:pt x="947204" y="3594100"/>
                    </a:lnTo>
                    <a:lnTo>
                      <a:pt x="946594" y="3581400"/>
                    </a:lnTo>
                    <a:lnTo>
                      <a:pt x="964450" y="3619500"/>
                    </a:lnTo>
                    <a:lnTo>
                      <a:pt x="984643" y="3644900"/>
                    </a:lnTo>
                    <a:lnTo>
                      <a:pt x="1003554" y="3683000"/>
                    </a:lnTo>
                    <a:lnTo>
                      <a:pt x="1017612" y="3695700"/>
                    </a:lnTo>
                    <a:lnTo>
                      <a:pt x="1038237" y="3733800"/>
                    </a:lnTo>
                    <a:lnTo>
                      <a:pt x="1042860" y="3746500"/>
                    </a:lnTo>
                    <a:lnTo>
                      <a:pt x="1047013" y="3746500"/>
                    </a:lnTo>
                    <a:lnTo>
                      <a:pt x="1050632" y="3759200"/>
                    </a:lnTo>
                    <a:lnTo>
                      <a:pt x="1053655" y="3759200"/>
                    </a:lnTo>
                    <a:lnTo>
                      <a:pt x="1057694" y="3771900"/>
                    </a:lnTo>
                    <a:lnTo>
                      <a:pt x="1057567" y="3771900"/>
                    </a:lnTo>
                    <a:lnTo>
                      <a:pt x="1065733" y="3784600"/>
                    </a:lnTo>
                    <a:lnTo>
                      <a:pt x="1082154" y="3810000"/>
                    </a:lnTo>
                    <a:lnTo>
                      <a:pt x="1090523" y="3822700"/>
                    </a:lnTo>
                    <a:lnTo>
                      <a:pt x="1099019" y="3835400"/>
                    </a:lnTo>
                    <a:lnTo>
                      <a:pt x="1099019" y="3827907"/>
                    </a:lnTo>
                    <a:lnTo>
                      <a:pt x="1098016" y="3822700"/>
                    </a:lnTo>
                    <a:lnTo>
                      <a:pt x="1094193" y="3822700"/>
                    </a:lnTo>
                    <a:lnTo>
                      <a:pt x="1090282" y="3810000"/>
                    </a:lnTo>
                    <a:lnTo>
                      <a:pt x="1081239" y="3797300"/>
                    </a:lnTo>
                    <a:lnTo>
                      <a:pt x="1064818" y="3771900"/>
                    </a:lnTo>
                    <a:lnTo>
                      <a:pt x="1067206" y="3771900"/>
                    </a:lnTo>
                    <a:lnTo>
                      <a:pt x="1075397" y="3784600"/>
                    </a:lnTo>
                    <a:lnTo>
                      <a:pt x="1086612" y="3797300"/>
                    </a:lnTo>
                    <a:lnTo>
                      <a:pt x="1106449" y="3835400"/>
                    </a:lnTo>
                    <a:lnTo>
                      <a:pt x="1128191" y="3862806"/>
                    </a:lnTo>
                    <a:lnTo>
                      <a:pt x="1126655" y="3860800"/>
                    </a:lnTo>
                    <a:lnTo>
                      <a:pt x="1128712" y="3863314"/>
                    </a:lnTo>
                    <a:lnTo>
                      <a:pt x="1138923" y="3873500"/>
                    </a:lnTo>
                    <a:lnTo>
                      <a:pt x="1136992" y="3873500"/>
                    </a:lnTo>
                    <a:lnTo>
                      <a:pt x="1178356" y="3924300"/>
                    </a:lnTo>
                    <a:lnTo>
                      <a:pt x="1173429" y="3911600"/>
                    </a:lnTo>
                    <a:lnTo>
                      <a:pt x="1179918" y="3924300"/>
                    </a:lnTo>
                    <a:lnTo>
                      <a:pt x="1186497" y="3937000"/>
                    </a:lnTo>
                    <a:lnTo>
                      <a:pt x="1193177" y="3937000"/>
                    </a:lnTo>
                    <a:lnTo>
                      <a:pt x="1199934" y="3949700"/>
                    </a:lnTo>
                    <a:lnTo>
                      <a:pt x="1226566" y="3987800"/>
                    </a:lnTo>
                    <a:lnTo>
                      <a:pt x="1225613" y="3987800"/>
                    </a:lnTo>
                    <a:lnTo>
                      <a:pt x="1243444" y="4013200"/>
                    </a:lnTo>
                    <a:lnTo>
                      <a:pt x="1230604" y="3998315"/>
                    </a:lnTo>
                    <a:lnTo>
                      <a:pt x="1232217" y="4000589"/>
                    </a:lnTo>
                    <a:lnTo>
                      <a:pt x="1251432" y="4025900"/>
                    </a:lnTo>
                    <a:lnTo>
                      <a:pt x="1267993" y="4048671"/>
                    </a:lnTo>
                    <a:lnTo>
                      <a:pt x="1267993" y="4006354"/>
                    </a:lnTo>
                    <a:lnTo>
                      <a:pt x="1223810" y="3949700"/>
                    </a:lnTo>
                    <a:lnTo>
                      <a:pt x="1214843" y="3937000"/>
                    </a:lnTo>
                    <a:lnTo>
                      <a:pt x="1206944" y="3937000"/>
                    </a:lnTo>
                    <a:lnTo>
                      <a:pt x="1195793" y="3924300"/>
                    </a:lnTo>
                    <a:lnTo>
                      <a:pt x="1185176" y="3911600"/>
                    </a:lnTo>
                    <a:lnTo>
                      <a:pt x="1174750" y="3898900"/>
                    </a:lnTo>
                    <a:lnTo>
                      <a:pt x="1164120" y="3873500"/>
                    </a:lnTo>
                    <a:lnTo>
                      <a:pt x="1172692" y="3886200"/>
                    </a:lnTo>
                    <a:lnTo>
                      <a:pt x="1181404" y="3898900"/>
                    </a:lnTo>
                    <a:lnTo>
                      <a:pt x="1191742" y="3911371"/>
                    </a:lnTo>
                    <a:lnTo>
                      <a:pt x="1178039" y="3886200"/>
                    </a:lnTo>
                    <a:lnTo>
                      <a:pt x="1150480" y="3860800"/>
                    </a:lnTo>
                    <a:lnTo>
                      <a:pt x="1143596" y="3848100"/>
                    </a:lnTo>
                    <a:lnTo>
                      <a:pt x="1136662" y="3835400"/>
                    </a:lnTo>
                    <a:lnTo>
                      <a:pt x="1129804" y="3822700"/>
                    </a:lnTo>
                    <a:lnTo>
                      <a:pt x="1123137" y="3822700"/>
                    </a:lnTo>
                    <a:lnTo>
                      <a:pt x="1114425" y="3810000"/>
                    </a:lnTo>
                    <a:lnTo>
                      <a:pt x="1111821" y="3806215"/>
                    </a:lnTo>
                    <a:lnTo>
                      <a:pt x="1111681" y="3810000"/>
                    </a:lnTo>
                    <a:lnTo>
                      <a:pt x="1094346" y="3784447"/>
                    </a:lnTo>
                    <a:lnTo>
                      <a:pt x="1078941" y="3759200"/>
                    </a:lnTo>
                    <a:lnTo>
                      <a:pt x="1069263" y="3741813"/>
                    </a:lnTo>
                    <a:lnTo>
                      <a:pt x="1082446" y="3759200"/>
                    </a:lnTo>
                    <a:lnTo>
                      <a:pt x="1100594" y="3784600"/>
                    </a:lnTo>
                    <a:lnTo>
                      <a:pt x="1106182" y="3784600"/>
                    </a:lnTo>
                    <a:lnTo>
                      <a:pt x="1067904" y="3739375"/>
                    </a:lnTo>
                    <a:lnTo>
                      <a:pt x="1064806" y="3733800"/>
                    </a:lnTo>
                    <a:lnTo>
                      <a:pt x="1051610" y="3721100"/>
                    </a:lnTo>
                    <a:lnTo>
                      <a:pt x="1039291" y="3695700"/>
                    </a:lnTo>
                    <a:lnTo>
                      <a:pt x="1026731" y="3683000"/>
                    </a:lnTo>
                    <a:lnTo>
                      <a:pt x="1013460" y="3657600"/>
                    </a:lnTo>
                    <a:lnTo>
                      <a:pt x="998982" y="3644900"/>
                    </a:lnTo>
                    <a:lnTo>
                      <a:pt x="999921" y="3632200"/>
                    </a:lnTo>
                    <a:lnTo>
                      <a:pt x="1008087" y="3632200"/>
                    </a:lnTo>
                    <a:lnTo>
                      <a:pt x="1008926" y="3633470"/>
                    </a:lnTo>
                    <a:lnTo>
                      <a:pt x="1009929" y="3644900"/>
                    </a:lnTo>
                    <a:lnTo>
                      <a:pt x="1017397" y="3644900"/>
                    </a:lnTo>
                    <a:lnTo>
                      <a:pt x="1025448" y="3657600"/>
                    </a:lnTo>
                    <a:lnTo>
                      <a:pt x="1034440" y="3670300"/>
                    </a:lnTo>
                    <a:lnTo>
                      <a:pt x="1044054" y="3683000"/>
                    </a:lnTo>
                    <a:lnTo>
                      <a:pt x="1056487" y="3706711"/>
                    </a:lnTo>
                    <a:lnTo>
                      <a:pt x="1047076" y="3683000"/>
                    </a:lnTo>
                    <a:lnTo>
                      <a:pt x="1038440" y="3670300"/>
                    </a:lnTo>
                    <a:lnTo>
                      <a:pt x="1013523" y="3632200"/>
                    </a:lnTo>
                    <a:lnTo>
                      <a:pt x="1008888" y="3626675"/>
                    </a:lnTo>
                    <a:lnTo>
                      <a:pt x="1008888" y="3632962"/>
                    </a:lnTo>
                    <a:lnTo>
                      <a:pt x="1008291" y="3632200"/>
                    </a:lnTo>
                    <a:lnTo>
                      <a:pt x="1008824" y="3632200"/>
                    </a:lnTo>
                    <a:lnTo>
                      <a:pt x="1008888" y="3632962"/>
                    </a:lnTo>
                    <a:lnTo>
                      <a:pt x="1008888" y="3626675"/>
                    </a:lnTo>
                    <a:lnTo>
                      <a:pt x="1002880" y="3619500"/>
                    </a:lnTo>
                    <a:lnTo>
                      <a:pt x="991146" y="3594100"/>
                    </a:lnTo>
                    <a:lnTo>
                      <a:pt x="983881" y="3581400"/>
                    </a:lnTo>
                    <a:lnTo>
                      <a:pt x="976630" y="3568700"/>
                    </a:lnTo>
                    <a:lnTo>
                      <a:pt x="954836" y="3530600"/>
                    </a:lnTo>
                    <a:lnTo>
                      <a:pt x="963256" y="3543300"/>
                    </a:lnTo>
                    <a:lnTo>
                      <a:pt x="983907" y="3581400"/>
                    </a:lnTo>
                    <a:lnTo>
                      <a:pt x="1002588" y="3606800"/>
                    </a:lnTo>
                    <a:lnTo>
                      <a:pt x="1005065" y="3606800"/>
                    </a:lnTo>
                    <a:lnTo>
                      <a:pt x="1071321" y="3721100"/>
                    </a:lnTo>
                    <a:lnTo>
                      <a:pt x="1064107" y="3708400"/>
                    </a:lnTo>
                    <a:lnTo>
                      <a:pt x="1059319" y="3695700"/>
                    </a:lnTo>
                    <a:lnTo>
                      <a:pt x="1051775" y="3683000"/>
                    </a:lnTo>
                    <a:lnTo>
                      <a:pt x="1068387" y="3708400"/>
                    </a:lnTo>
                    <a:lnTo>
                      <a:pt x="1083398" y="3733800"/>
                    </a:lnTo>
                    <a:lnTo>
                      <a:pt x="1092479" y="3746500"/>
                    </a:lnTo>
                    <a:lnTo>
                      <a:pt x="1098791" y="3746500"/>
                    </a:lnTo>
                    <a:lnTo>
                      <a:pt x="1057198" y="3683000"/>
                    </a:lnTo>
                    <a:lnTo>
                      <a:pt x="982332" y="3568700"/>
                    </a:lnTo>
                    <a:lnTo>
                      <a:pt x="963587" y="3543300"/>
                    </a:lnTo>
                    <a:lnTo>
                      <a:pt x="958583" y="3530600"/>
                    </a:lnTo>
                    <a:lnTo>
                      <a:pt x="953566" y="3517900"/>
                    </a:lnTo>
                    <a:lnTo>
                      <a:pt x="942682" y="3505200"/>
                    </a:lnTo>
                    <a:lnTo>
                      <a:pt x="939126" y="3501161"/>
                    </a:lnTo>
                    <a:lnTo>
                      <a:pt x="939126" y="3594100"/>
                    </a:lnTo>
                    <a:lnTo>
                      <a:pt x="908672" y="3543300"/>
                    </a:lnTo>
                    <a:lnTo>
                      <a:pt x="902131" y="3530600"/>
                    </a:lnTo>
                    <a:lnTo>
                      <a:pt x="896124" y="3517900"/>
                    </a:lnTo>
                    <a:lnTo>
                      <a:pt x="890384" y="3505200"/>
                    </a:lnTo>
                    <a:lnTo>
                      <a:pt x="884580" y="3492500"/>
                    </a:lnTo>
                    <a:lnTo>
                      <a:pt x="860463" y="3441700"/>
                    </a:lnTo>
                    <a:lnTo>
                      <a:pt x="855560" y="3432365"/>
                    </a:lnTo>
                    <a:lnTo>
                      <a:pt x="863193" y="3441700"/>
                    </a:lnTo>
                    <a:lnTo>
                      <a:pt x="853973" y="3429355"/>
                    </a:lnTo>
                    <a:lnTo>
                      <a:pt x="853782" y="3429000"/>
                    </a:lnTo>
                    <a:lnTo>
                      <a:pt x="852792" y="3426460"/>
                    </a:lnTo>
                    <a:lnTo>
                      <a:pt x="852792" y="3429000"/>
                    </a:lnTo>
                    <a:lnTo>
                      <a:pt x="850315" y="3429000"/>
                    </a:lnTo>
                    <a:lnTo>
                      <a:pt x="846823" y="3416300"/>
                    </a:lnTo>
                    <a:lnTo>
                      <a:pt x="841717" y="3402406"/>
                    </a:lnTo>
                    <a:lnTo>
                      <a:pt x="842429" y="3403600"/>
                    </a:lnTo>
                    <a:lnTo>
                      <a:pt x="852792" y="3429000"/>
                    </a:lnTo>
                    <a:lnTo>
                      <a:pt x="852792" y="3426460"/>
                    </a:lnTo>
                    <a:lnTo>
                      <a:pt x="849147" y="3416300"/>
                    </a:lnTo>
                    <a:lnTo>
                      <a:pt x="853389" y="3416300"/>
                    </a:lnTo>
                    <a:lnTo>
                      <a:pt x="858431" y="3429000"/>
                    </a:lnTo>
                    <a:lnTo>
                      <a:pt x="863384" y="3441700"/>
                    </a:lnTo>
                    <a:lnTo>
                      <a:pt x="869632" y="3454400"/>
                    </a:lnTo>
                    <a:lnTo>
                      <a:pt x="872604" y="3454400"/>
                    </a:lnTo>
                    <a:lnTo>
                      <a:pt x="875804" y="3467100"/>
                    </a:lnTo>
                    <a:lnTo>
                      <a:pt x="879030" y="3467100"/>
                    </a:lnTo>
                    <a:lnTo>
                      <a:pt x="878649" y="3465271"/>
                    </a:lnTo>
                    <a:lnTo>
                      <a:pt x="885393" y="3479800"/>
                    </a:lnTo>
                    <a:lnTo>
                      <a:pt x="884999" y="3474059"/>
                    </a:lnTo>
                    <a:lnTo>
                      <a:pt x="901255" y="3505200"/>
                    </a:lnTo>
                    <a:lnTo>
                      <a:pt x="908011" y="3517900"/>
                    </a:lnTo>
                    <a:lnTo>
                      <a:pt x="917092" y="3530600"/>
                    </a:lnTo>
                    <a:lnTo>
                      <a:pt x="924890" y="3550361"/>
                    </a:lnTo>
                    <a:lnTo>
                      <a:pt x="912952" y="3530600"/>
                    </a:lnTo>
                    <a:lnTo>
                      <a:pt x="923518" y="3557219"/>
                    </a:lnTo>
                    <a:lnTo>
                      <a:pt x="922731" y="3556000"/>
                    </a:lnTo>
                    <a:lnTo>
                      <a:pt x="926579" y="3564928"/>
                    </a:lnTo>
                    <a:lnTo>
                      <a:pt x="928065" y="3568700"/>
                    </a:lnTo>
                    <a:lnTo>
                      <a:pt x="928611" y="3569665"/>
                    </a:lnTo>
                    <a:lnTo>
                      <a:pt x="939126" y="3594100"/>
                    </a:lnTo>
                    <a:lnTo>
                      <a:pt x="939126" y="3501161"/>
                    </a:lnTo>
                    <a:lnTo>
                      <a:pt x="936739" y="3498431"/>
                    </a:lnTo>
                    <a:lnTo>
                      <a:pt x="936739" y="3568700"/>
                    </a:lnTo>
                    <a:lnTo>
                      <a:pt x="934389" y="3568700"/>
                    </a:lnTo>
                    <a:lnTo>
                      <a:pt x="930325" y="3560241"/>
                    </a:lnTo>
                    <a:lnTo>
                      <a:pt x="936739" y="3568700"/>
                    </a:lnTo>
                    <a:lnTo>
                      <a:pt x="936739" y="3498431"/>
                    </a:lnTo>
                    <a:lnTo>
                      <a:pt x="931532" y="3492500"/>
                    </a:lnTo>
                    <a:lnTo>
                      <a:pt x="918946" y="3467100"/>
                    </a:lnTo>
                    <a:lnTo>
                      <a:pt x="904608" y="3429000"/>
                    </a:lnTo>
                    <a:lnTo>
                      <a:pt x="888212" y="3403600"/>
                    </a:lnTo>
                    <a:lnTo>
                      <a:pt x="882573" y="3390900"/>
                    </a:lnTo>
                    <a:lnTo>
                      <a:pt x="874026" y="3365500"/>
                    </a:lnTo>
                    <a:lnTo>
                      <a:pt x="871321" y="3357435"/>
                    </a:lnTo>
                    <a:lnTo>
                      <a:pt x="874293" y="3364293"/>
                    </a:lnTo>
                    <a:lnTo>
                      <a:pt x="871232" y="3352800"/>
                    </a:lnTo>
                    <a:lnTo>
                      <a:pt x="859739" y="3327400"/>
                    </a:lnTo>
                    <a:lnTo>
                      <a:pt x="853846" y="3314700"/>
                    </a:lnTo>
                    <a:lnTo>
                      <a:pt x="847940" y="3302000"/>
                    </a:lnTo>
                    <a:lnTo>
                      <a:pt x="841082" y="3288703"/>
                    </a:lnTo>
                    <a:lnTo>
                      <a:pt x="841082" y="3378200"/>
                    </a:lnTo>
                    <a:lnTo>
                      <a:pt x="840867" y="3378200"/>
                    </a:lnTo>
                    <a:lnTo>
                      <a:pt x="838250" y="3372510"/>
                    </a:lnTo>
                    <a:lnTo>
                      <a:pt x="838250" y="3378200"/>
                    </a:lnTo>
                    <a:lnTo>
                      <a:pt x="836015" y="3378200"/>
                    </a:lnTo>
                    <a:lnTo>
                      <a:pt x="830084" y="3365500"/>
                    </a:lnTo>
                    <a:lnTo>
                      <a:pt x="817397" y="3340100"/>
                    </a:lnTo>
                    <a:lnTo>
                      <a:pt x="818718" y="3340100"/>
                    </a:lnTo>
                    <a:lnTo>
                      <a:pt x="815898" y="3327400"/>
                    </a:lnTo>
                    <a:lnTo>
                      <a:pt x="836726" y="3369399"/>
                    </a:lnTo>
                    <a:lnTo>
                      <a:pt x="838250" y="3378200"/>
                    </a:lnTo>
                    <a:lnTo>
                      <a:pt x="838250" y="3372510"/>
                    </a:lnTo>
                    <a:lnTo>
                      <a:pt x="838047" y="3372066"/>
                    </a:lnTo>
                    <a:lnTo>
                      <a:pt x="841082" y="3378200"/>
                    </a:lnTo>
                    <a:lnTo>
                      <a:pt x="841082" y="3288703"/>
                    </a:lnTo>
                    <a:lnTo>
                      <a:pt x="836663" y="3280130"/>
                    </a:lnTo>
                    <a:lnTo>
                      <a:pt x="836663" y="3369068"/>
                    </a:lnTo>
                    <a:lnTo>
                      <a:pt x="835025" y="3365500"/>
                    </a:lnTo>
                    <a:lnTo>
                      <a:pt x="836053" y="3365500"/>
                    </a:lnTo>
                    <a:lnTo>
                      <a:pt x="836663" y="3369068"/>
                    </a:lnTo>
                    <a:lnTo>
                      <a:pt x="836663" y="3280130"/>
                    </a:lnTo>
                    <a:lnTo>
                      <a:pt x="834847" y="3276600"/>
                    </a:lnTo>
                    <a:lnTo>
                      <a:pt x="827163" y="3251200"/>
                    </a:lnTo>
                    <a:lnTo>
                      <a:pt x="823328" y="3238500"/>
                    </a:lnTo>
                    <a:lnTo>
                      <a:pt x="822972" y="3237344"/>
                    </a:lnTo>
                    <a:lnTo>
                      <a:pt x="822553" y="3231642"/>
                    </a:lnTo>
                    <a:lnTo>
                      <a:pt x="822553" y="3314700"/>
                    </a:lnTo>
                    <a:lnTo>
                      <a:pt x="821715" y="3314700"/>
                    </a:lnTo>
                    <a:lnTo>
                      <a:pt x="813028" y="3302000"/>
                    </a:lnTo>
                    <a:lnTo>
                      <a:pt x="788174" y="3238500"/>
                    </a:lnTo>
                    <a:lnTo>
                      <a:pt x="766432" y="3200400"/>
                    </a:lnTo>
                    <a:lnTo>
                      <a:pt x="763041" y="3187700"/>
                    </a:lnTo>
                    <a:lnTo>
                      <a:pt x="760069" y="3175000"/>
                    </a:lnTo>
                    <a:lnTo>
                      <a:pt x="741121" y="3124200"/>
                    </a:lnTo>
                    <a:lnTo>
                      <a:pt x="736333" y="3111500"/>
                    </a:lnTo>
                    <a:lnTo>
                      <a:pt x="726744" y="3086100"/>
                    </a:lnTo>
                    <a:lnTo>
                      <a:pt x="723430" y="3073400"/>
                    </a:lnTo>
                    <a:lnTo>
                      <a:pt x="720585" y="3060700"/>
                    </a:lnTo>
                    <a:lnTo>
                      <a:pt x="717664" y="3046615"/>
                    </a:lnTo>
                    <a:lnTo>
                      <a:pt x="715276" y="3035300"/>
                    </a:lnTo>
                    <a:lnTo>
                      <a:pt x="713397" y="3025775"/>
                    </a:lnTo>
                    <a:lnTo>
                      <a:pt x="725220" y="3073400"/>
                    </a:lnTo>
                    <a:lnTo>
                      <a:pt x="742759" y="3124200"/>
                    </a:lnTo>
                    <a:lnTo>
                      <a:pt x="748169" y="3136900"/>
                    </a:lnTo>
                    <a:lnTo>
                      <a:pt x="751509" y="3149600"/>
                    </a:lnTo>
                    <a:lnTo>
                      <a:pt x="752665" y="3149600"/>
                    </a:lnTo>
                    <a:lnTo>
                      <a:pt x="750798" y="3136900"/>
                    </a:lnTo>
                    <a:lnTo>
                      <a:pt x="747509" y="3124200"/>
                    </a:lnTo>
                    <a:lnTo>
                      <a:pt x="742950" y="3111500"/>
                    </a:lnTo>
                    <a:lnTo>
                      <a:pt x="737298" y="3086100"/>
                    </a:lnTo>
                    <a:lnTo>
                      <a:pt x="734085" y="3073400"/>
                    </a:lnTo>
                    <a:lnTo>
                      <a:pt x="731139" y="3060700"/>
                    </a:lnTo>
                    <a:lnTo>
                      <a:pt x="728014" y="3046615"/>
                    </a:lnTo>
                    <a:lnTo>
                      <a:pt x="725449" y="3035300"/>
                    </a:lnTo>
                    <a:lnTo>
                      <a:pt x="712749" y="2971800"/>
                    </a:lnTo>
                    <a:lnTo>
                      <a:pt x="730021" y="3048000"/>
                    </a:lnTo>
                    <a:lnTo>
                      <a:pt x="739546" y="3086100"/>
                    </a:lnTo>
                    <a:lnTo>
                      <a:pt x="756208" y="3136900"/>
                    </a:lnTo>
                    <a:lnTo>
                      <a:pt x="761720" y="3149600"/>
                    </a:lnTo>
                    <a:lnTo>
                      <a:pt x="767346" y="3175000"/>
                    </a:lnTo>
                    <a:lnTo>
                      <a:pt x="773264" y="3187700"/>
                    </a:lnTo>
                    <a:lnTo>
                      <a:pt x="799998" y="3263900"/>
                    </a:lnTo>
                    <a:lnTo>
                      <a:pt x="796861" y="3251200"/>
                    </a:lnTo>
                    <a:lnTo>
                      <a:pt x="800976" y="3263900"/>
                    </a:lnTo>
                    <a:lnTo>
                      <a:pt x="805040" y="3276600"/>
                    </a:lnTo>
                    <a:lnTo>
                      <a:pt x="812634" y="3289300"/>
                    </a:lnTo>
                    <a:lnTo>
                      <a:pt x="816127" y="3302000"/>
                    </a:lnTo>
                    <a:lnTo>
                      <a:pt x="819531" y="3302000"/>
                    </a:lnTo>
                    <a:lnTo>
                      <a:pt x="822553" y="3314700"/>
                    </a:lnTo>
                    <a:lnTo>
                      <a:pt x="822553" y="3231642"/>
                    </a:lnTo>
                    <a:lnTo>
                      <a:pt x="822172" y="3226435"/>
                    </a:lnTo>
                    <a:lnTo>
                      <a:pt x="817549" y="3213100"/>
                    </a:lnTo>
                    <a:lnTo>
                      <a:pt x="813155" y="3200400"/>
                    </a:lnTo>
                    <a:lnTo>
                      <a:pt x="809840" y="3191560"/>
                    </a:lnTo>
                    <a:lnTo>
                      <a:pt x="809840" y="3213100"/>
                    </a:lnTo>
                    <a:lnTo>
                      <a:pt x="807643" y="3200400"/>
                    </a:lnTo>
                    <a:lnTo>
                      <a:pt x="808050" y="3200400"/>
                    </a:lnTo>
                    <a:lnTo>
                      <a:pt x="809840" y="3213100"/>
                    </a:lnTo>
                    <a:lnTo>
                      <a:pt x="809840" y="3191560"/>
                    </a:lnTo>
                    <a:lnTo>
                      <a:pt x="804570" y="3177514"/>
                    </a:lnTo>
                    <a:lnTo>
                      <a:pt x="804570" y="3192919"/>
                    </a:lnTo>
                    <a:lnTo>
                      <a:pt x="802424" y="3187700"/>
                    </a:lnTo>
                    <a:lnTo>
                      <a:pt x="804011" y="3187700"/>
                    </a:lnTo>
                    <a:lnTo>
                      <a:pt x="804570" y="3192919"/>
                    </a:lnTo>
                    <a:lnTo>
                      <a:pt x="804570" y="3177514"/>
                    </a:lnTo>
                    <a:lnTo>
                      <a:pt x="803630" y="3175000"/>
                    </a:lnTo>
                    <a:lnTo>
                      <a:pt x="800849" y="3175000"/>
                    </a:lnTo>
                    <a:lnTo>
                      <a:pt x="798563" y="3162300"/>
                    </a:lnTo>
                    <a:lnTo>
                      <a:pt x="789203" y="3136900"/>
                    </a:lnTo>
                    <a:lnTo>
                      <a:pt x="782548" y="3111500"/>
                    </a:lnTo>
                    <a:lnTo>
                      <a:pt x="776033" y="3098800"/>
                    </a:lnTo>
                    <a:lnTo>
                      <a:pt x="769480" y="3073400"/>
                    </a:lnTo>
                    <a:lnTo>
                      <a:pt x="765136" y="3060700"/>
                    </a:lnTo>
                    <a:lnTo>
                      <a:pt x="761746" y="3060700"/>
                    </a:lnTo>
                    <a:lnTo>
                      <a:pt x="759015" y="3048000"/>
                    </a:lnTo>
                    <a:lnTo>
                      <a:pt x="756627" y="3035300"/>
                    </a:lnTo>
                    <a:lnTo>
                      <a:pt x="749973" y="3009760"/>
                    </a:lnTo>
                    <a:lnTo>
                      <a:pt x="747382" y="2999041"/>
                    </a:lnTo>
                    <a:lnTo>
                      <a:pt x="747382" y="3015945"/>
                    </a:lnTo>
                    <a:lnTo>
                      <a:pt x="745172" y="3009760"/>
                    </a:lnTo>
                    <a:lnTo>
                      <a:pt x="741299" y="2997200"/>
                    </a:lnTo>
                    <a:lnTo>
                      <a:pt x="743597" y="2997200"/>
                    </a:lnTo>
                    <a:lnTo>
                      <a:pt x="746099" y="3009900"/>
                    </a:lnTo>
                    <a:lnTo>
                      <a:pt x="747382" y="3015945"/>
                    </a:lnTo>
                    <a:lnTo>
                      <a:pt x="747382" y="2999041"/>
                    </a:lnTo>
                    <a:lnTo>
                      <a:pt x="746937" y="2997200"/>
                    </a:lnTo>
                    <a:lnTo>
                      <a:pt x="746137" y="2984500"/>
                    </a:lnTo>
                    <a:lnTo>
                      <a:pt x="745401" y="2984500"/>
                    </a:lnTo>
                    <a:lnTo>
                      <a:pt x="744067" y="2971800"/>
                    </a:lnTo>
                    <a:lnTo>
                      <a:pt x="741070" y="2959100"/>
                    </a:lnTo>
                    <a:lnTo>
                      <a:pt x="735774" y="2933700"/>
                    </a:lnTo>
                    <a:lnTo>
                      <a:pt x="729615" y="2895600"/>
                    </a:lnTo>
                    <a:lnTo>
                      <a:pt x="727557" y="2882900"/>
                    </a:lnTo>
                    <a:lnTo>
                      <a:pt x="732853" y="2908300"/>
                    </a:lnTo>
                    <a:lnTo>
                      <a:pt x="727938" y="2882900"/>
                    </a:lnTo>
                    <a:lnTo>
                      <a:pt x="720585" y="2844800"/>
                    </a:lnTo>
                    <a:lnTo>
                      <a:pt x="718845" y="2835732"/>
                    </a:lnTo>
                    <a:lnTo>
                      <a:pt x="719467" y="2844800"/>
                    </a:lnTo>
                    <a:lnTo>
                      <a:pt x="716749" y="2832100"/>
                    </a:lnTo>
                    <a:lnTo>
                      <a:pt x="714679" y="2819400"/>
                    </a:lnTo>
                    <a:lnTo>
                      <a:pt x="712927" y="2806700"/>
                    </a:lnTo>
                    <a:lnTo>
                      <a:pt x="704278" y="2730500"/>
                    </a:lnTo>
                    <a:lnTo>
                      <a:pt x="700392" y="2705100"/>
                    </a:lnTo>
                    <a:lnTo>
                      <a:pt x="700709" y="2717800"/>
                    </a:lnTo>
                    <a:lnTo>
                      <a:pt x="702297" y="2743200"/>
                    </a:lnTo>
                    <a:lnTo>
                      <a:pt x="702221" y="2755900"/>
                    </a:lnTo>
                    <a:lnTo>
                      <a:pt x="707440" y="2781300"/>
                    </a:lnTo>
                    <a:lnTo>
                      <a:pt x="711111" y="2806700"/>
                    </a:lnTo>
                    <a:lnTo>
                      <a:pt x="716902" y="2844800"/>
                    </a:lnTo>
                    <a:lnTo>
                      <a:pt x="722147" y="2882900"/>
                    </a:lnTo>
                    <a:lnTo>
                      <a:pt x="724166" y="2895600"/>
                    </a:lnTo>
                    <a:lnTo>
                      <a:pt x="719848" y="2870200"/>
                    </a:lnTo>
                    <a:lnTo>
                      <a:pt x="716584" y="2857500"/>
                    </a:lnTo>
                    <a:lnTo>
                      <a:pt x="714146" y="2844800"/>
                    </a:lnTo>
                    <a:lnTo>
                      <a:pt x="712279" y="2832100"/>
                    </a:lnTo>
                    <a:lnTo>
                      <a:pt x="710717" y="2832100"/>
                    </a:lnTo>
                    <a:lnTo>
                      <a:pt x="709434" y="2819400"/>
                    </a:lnTo>
                    <a:lnTo>
                      <a:pt x="708215" y="2819400"/>
                    </a:lnTo>
                    <a:lnTo>
                      <a:pt x="706831" y="2806700"/>
                    </a:lnTo>
                    <a:lnTo>
                      <a:pt x="708939" y="2832100"/>
                    </a:lnTo>
                    <a:lnTo>
                      <a:pt x="718959" y="2882900"/>
                    </a:lnTo>
                    <a:lnTo>
                      <a:pt x="720801" y="2908300"/>
                    </a:lnTo>
                    <a:lnTo>
                      <a:pt x="723036" y="2921000"/>
                    </a:lnTo>
                    <a:lnTo>
                      <a:pt x="725131" y="2933700"/>
                    </a:lnTo>
                    <a:lnTo>
                      <a:pt x="727265" y="2933700"/>
                    </a:lnTo>
                    <a:lnTo>
                      <a:pt x="729602" y="2946400"/>
                    </a:lnTo>
                    <a:lnTo>
                      <a:pt x="740143" y="2997200"/>
                    </a:lnTo>
                    <a:lnTo>
                      <a:pt x="745083" y="3009900"/>
                    </a:lnTo>
                    <a:lnTo>
                      <a:pt x="749858" y="3035300"/>
                    </a:lnTo>
                    <a:lnTo>
                      <a:pt x="759218" y="3060700"/>
                    </a:lnTo>
                    <a:lnTo>
                      <a:pt x="754545" y="3048000"/>
                    </a:lnTo>
                    <a:lnTo>
                      <a:pt x="749757" y="3022600"/>
                    </a:lnTo>
                    <a:lnTo>
                      <a:pt x="751649" y="3022600"/>
                    </a:lnTo>
                    <a:lnTo>
                      <a:pt x="757847" y="3048000"/>
                    </a:lnTo>
                    <a:lnTo>
                      <a:pt x="759460" y="3060700"/>
                    </a:lnTo>
                    <a:lnTo>
                      <a:pt x="761212" y="3060700"/>
                    </a:lnTo>
                    <a:lnTo>
                      <a:pt x="763168" y="3073400"/>
                    </a:lnTo>
                    <a:lnTo>
                      <a:pt x="765365" y="3073400"/>
                    </a:lnTo>
                    <a:lnTo>
                      <a:pt x="783704" y="3124200"/>
                    </a:lnTo>
                    <a:lnTo>
                      <a:pt x="793381" y="3162300"/>
                    </a:lnTo>
                    <a:lnTo>
                      <a:pt x="795794" y="3162300"/>
                    </a:lnTo>
                    <a:lnTo>
                      <a:pt x="797369" y="3170237"/>
                    </a:lnTo>
                    <a:lnTo>
                      <a:pt x="796874" y="3168993"/>
                    </a:lnTo>
                    <a:lnTo>
                      <a:pt x="797509" y="3170923"/>
                    </a:lnTo>
                    <a:lnTo>
                      <a:pt x="798334" y="3175000"/>
                    </a:lnTo>
                    <a:lnTo>
                      <a:pt x="801052" y="3187700"/>
                    </a:lnTo>
                    <a:lnTo>
                      <a:pt x="799642" y="3187700"/>
                    </a:lnTo>
                    <a:lnTo>
                      <a:pt x="797763" y="3175000"/>
                    </a:lnTo>
                    <a:lnTo>
                      <a:pt x="794893" y="3175000"/>
                    </a:lnTo>
                    <a:lnTo>
                      <a:pt x="796988" y="3187700"/>
                    </a:lnTo>
                    <a:lnTo>
                      <a:pt x="810018" y="3225800"/>
                    </a:lnTo>
                    <a:lnTo>
                      <a:pt x="804837" y="3213100"/>
                    </a:lnTo>
                    <a:lnTo>
                      <a:pt x="798817" y="3200400"/>
                    </a:lnTo>
                    <a:lnTo>
                      <a:pt x="792632" y="3187700"/>
                    </a:lnTo>
                    <a:lnTo>
                      <a:pt x="786993" y="3175000"/>
                    </a:lnTo>
                    <a:lnTo>
                      <a:pt x="782180" y="3162300"/>
                    </a:lnTo>
                    <a:lnTo>
                      <a:pt x="778256" y="3149600"/>
                    </a:lnTo>
                    <a:lnTo>
                      <a:pt x="775589" y="3149600"/>
                    </a:lnTo>
                    <a:lnTo>
                      <a:pt x="774573" y="3136900"/>
                    </a:lnTo>
                    <a:lnTo>
                      <a:pt x="750646" y="3073400"/>
                    </a:lnTo>
                    <a:lnTo>
                      <a:pt x="745845" y="3048000"/>
                    </a:lnTo>
                    <a:lnTo>
                      <a:pt x="741438" y="3035300"/>
                    </a:lnTo>
                    <a:lnTo>
                      <a:pt x="737527" y="3009900"/>
                    </a:lnTo>
                    <a:lnTo>
                      <a:pt x="734174" y="2997200"/>
                    </a:lnTo>
                    <a:lnTo>
                      <a:pt x="735393" y="2997200"/>
                    </a:lnTo>
                    <a:lnTo>
                      <a:pt x="729462" y="2971800"/>
                    </a:lnTo>
                    <a:lnTo>
                      <a:pt x="726490" y="2959100"/>
                    </a:lnTo>
                    <a:lnTo>
                      <a:pt x="724877" y="2959100"/>
                    </a:lnTo>
                    <a:lnTo>
                      <a:pt x="722769" y="2946400"/>
                    </a:lnTo>
                    <a:lnTo>
                      <a:pt x="721448" y="2946400"/>
                    </a:lnTo>
                    <a:lnTo>
                      <a:pt x="717588" y="2921000"/>
                    </a:lnTo>
                    <a:lnTo>
                      <a:pt x="714108" y="2908300"/>
                    </a:lnTo>
                    <a:lnTo>
                      <a:pt x="711327" y="2882900"/>
                    </a:lnTo>
                    <a:lnTo>
                      <a:pt x="709612" y="2882900"/>
                    </a:lnTo>
                    <a:lnTo>
                      <a:pt x="709295" y="2870200"/>
                    </a:lnTo>
                    <a:lnTo>
                      <a:pt x="707707" y="2860637"/>
                    </a:lnTo>
                    <a:lnTo>
                      <a:pt x="707707" y="3002851"/>
                    </a:lnTo>
                    <a:lnTo>
                      <a:pt x="705662" y="2997200"/>
                    </a:lnTo>
                    <a:lnTo>
                      <a:pt x="701573" y="2984500"/>
                    </a:lnTo>
                    <a:lnTo>
                      <a:pt x="698995" y="2965754"/>
                    </a:lnTo>
                    <a:lnTo>
                      <a:pt x="698995" y="3051048"/>
                    </a:lnTo>
                    <a:lnTo>
                      <a:pt x="698055" y="3046755"/>
                    </a:lnTo>
                    <a:lnTo>
                      <a:pt x="698360" y="3048000"/>
                    </a:lnTo>
                    <a:lnTo>
                      <a:pt x="698995" y="3051048"/>
                    </a:lnTo>
                    <a:lnTo>
                      <a:pt x="698995" y="2965754"/>
                    </a:lnTo>
                    <a:lnTo>
                      <a:pt x="698080" y="2959100"/>
                    </a:lnTo>
                    <a:lnTo>
                      <a:pt x="703148" y="2984500"/>
                    </a:lnTo>
                    <a:lnTo>
                      <a:pt x="707707" y="3002851"/>
                    </a:lnTo>
                    <a:lnTo>
                      <a:pt x="707707" y="2860637"/>
                    </a:lnTo>
                    <a:lnTo>
                      <a:pt x="707186" y="2857500"/>
                    </a:lnTo>
                    <a:lnTo>
                      <a:pt x="704659" y="2844800"/>
                    </a:lnTo>
                    <a:lnTo>
                      <a:pt x="702221" y="2832100"/>
                    </a:lnTo>
                    <a:lnTo>
                      <a:pt x="700366" y="2819400"/>
                    </a:lnTo>
                    <a:lnTo>
                      <a:pt x="699211" y="2819400"/>
                    </a:lnTo>
                    <a:lnTo>
                      <a:pt x="699477" y="2830258"/>
                    </a:lnTo>
                    <a:lnTo>
                      <a:pt x="697763" y="2819400"/>
                    </a:lnTo>
                    <a:lnTo>
                      <a:pt x="692048" y="2768600"/>
                    </a:lnTo>
                    <a:lnTo>
                      <a:pt x="687755" y="2730500"/>
                    </a:lnTo>
                    <a:lnTo>
                      <a:pt x="689991" y="2730500"/>
                    </a:lnTo>
                    <a:lnTo>
                      <a:pt x="690257" y="2717800"/>
                    </a:lnTo>
                    <a:lnTo>
                      <a:pt x="690562" y="2705100"/>
                    </a:lnTo>
                    <a:lnTo>
                      <a:pt x="692975" y="2717800"/>
                    </a:lnTo>
                    <a:lnTo>
                      <a:pt x="699503" y="2755900"/>
                    </a:lnTo>
                    <a:lnTo>
                      <a:pt x="698360" y="2743200"/>
                    </a:lnTo>
                    <a:lnTo>
                      <a:pt x="695642" y="2730500"/>
                    </a:lnTo>
                    <a:lnTo>
                      <a:pt x="693559" y="2705100"/>
                    </a:lnTo>
                    <a:lnTo>
                      <a:pt x="692518" y="2692400"/>
                    </a:lnTo>
                    <a:lnTo>
                      <a:pt x="691921" y="2679700"/>
                    </a:lnTo>
                    <a:lnTo>
                      <a:pt x="691311" y="2667000"/>
                    </a:lnTo>
                    <a:lnTo>
                      <a:pt x="690714" y="2654300"/>
                    </a:lnTo>
                    <a:lnTo>
                      <a:pt x="691515" y="2654300"/>
                    </a:lnTo>
                    <a:lnTo>
                      <a:pt x="692061" y="2667000"/>
                    </a:lnTo>
                    <a:lnTo>
                      <a:pt x="692683" y="2679700"/>
                    </a:lnTo>
                    <a:lnTo>
                      <a:pt x="691934" y="2679700"/>
                    </a:lnTo>
                    <a:lnTo>
                      <a:pt x="694639" y="2692400"/>
                    </a:lnTo>
                    <a:lnTo>
                      <a:pt x="695058" y="2679700"/>
                    </a:lnTo>
                    <a:lnTo>
                      <a:pt x="694613" y="2641600"/>
                    </a:lnTo>
                    <a:lnTo>
                      <a:pt x="694702" y="2603500"/>
                    </a:lnTo>
                    <a:lnTo>
                      <a:pt x="692543" y="2590800"/>
                    </a:lnTo>
                    <a:lnTo>
                      <a:pt x="693394" y="2578100"/>
                    </a:lnTo>
                    <a:lnTo>
                      <a:pt x="694258" y="2565400"/>
                    </a:lnTo>
                    <a:lnTo>
                      <a:pt x="695109" y="2552700"/>
                    </a:lnTo>
                    <a:lnTo>
                      <a:pt x="698411" y="2514600"/>
                    </a:lnTo>
                    <a:lnTo>
                      <a:pt x="702665" y="2476500"/>
                    </a:lnTo>
                    <a:lnTo>
                      <a:pt x="704011" y="2463800"/>
                    </a:lnTo>
                    <a:lnTo>
                      <a:pt x="707694" y="2429167"/>
                    </a:lnTo>
                    <a:lnTo>
                      <a:pt x="706386" y="2446439"/>
                    </a:lnTo>
                    <a:lnTo>
                      <a:pt x="705154" y="2468562"/>
                    </a:lnTo>
                    <a:lnTo>
                      <a:pt x="704278" y="2490673"/>
                    </a:lnTo>
                    <a:lnTo>
                      <a:pt x="703668" y="2512758"/>
                    </a:lnTo>
                    <a:lnTo>
                      <a:pt x="704659" y="2533142"/>
                    </a:lnTo>
                    <a:lnTo>
                      <a:pt x="705764" y="2506675"/>
                    </a:lnTo>
                    <a:lnTo>
                      <a:pt x="706551" y="2493454"/>
                    </a:lnTo>
                    <a:lnTo>
                      <a:pt x="709599" y="2453779"/>
                    </a:lnTo>
                    <a:lnTo>
                      <a:pt x="712495" y="2427376"/>
                    </a:lnTo>
                    <a:lnTo>
                      <a:pt x="713105" y="2427998"/>
                    </a:lnTo>
                    <a:lnTo>
                      <a:pt x="716686" y="2407920"/>
                    </a:lnTo>
                    <a:lnTo>
                      <a:pt x="716800" y="2413152"/>
                    </a:lnTo>
                    <a:lnTo>
                      <a:pt x="718045" y="2402789"/>
                    </a:lnTo>
                    <a:lnTo>
                      <a:pt x="721601" y="2377859"/>
                    </a:lnTo>
                    <a:lnTo>
                      <a:pt x="721131" y="2377706"/>
                    </a:lnTo>
                    <a:lnTo>
                      <a:pt x="717562" y="2399093"/>
                    </a:lnTo>
                    <a:lnTo>
                      <a:pt x="720039" y="2370544"/>
                    </a:lnTo>
                    <a:lnTo>
                      <a:pt x="720699" y="2355265"/>
                    </a:lnTo>
                    <a:lnTo>
                      <a:pt x="723404" y="2333231"/>
                    </a:lnTo>
                    <a:lnTo>
                      <a:pt x="732028" y="2284425"/>
                    </a:lnTo>
                    <a:lnTo>
                      <a:pt x="726808" y="2304059"/>
                    </a:lnTo>
                    <a:lnTo>
                      <a:pt x="722909" y="2321331"/>
                    </a:lnTo>
                    <a:lnTo>
                      <a:pt x="717308" y="2350122"/>
                    </a:lnTo>
                    <a:lnTo>
                      <a:pt x="714095" y="2374125"/>
                    </a:lnTo>
                    <a:lnTo>
                      <a:pt x="711517" y="2396629"/>
                    </a:lnTo>
                    <a:lnTo>
                      <a:pt x="708901" y="2417686"/>
                    </a:lnTo>
                    <a:lnTo>
                      <a:pt x="709383" y="2413000"/>
                    </a:lnTo>
                    <a:lnTo>
                      <a:pt x="711987" y="2387600"/>
                    </a:lnTo>
                    <a:lnTo>
                      <a:pt x="713651" y="2374900"/>
                    </a:lnTo>
                    <a:lnTo>
                      <a:pt x="715302" y="2362200"/>
                    </a:lnTo>
                    <a:lnTo>
                      <a:pt x="716965" y="2349500"/>
                    </a:lnTo>
                    <a:lnTo>
                      <a:pt x="723074" y="2311400"/>
                    </a:lnTo>
                    <a:lnTo>
                      <a:pt x="726744" y="2286000"/>
                    </a:lnTo>
                    <a:lnTo>
                      <a:pt x="730415" y="2260600"/>
                    </a:lnTo>
                    <a:lnTo>
                      <a:pt x="733259" y="2247900"/>
                    </a:lnTo>
                    <a:lnTo>
                      <a:pt x="736295" y="2235200"/>
                    </a:lnTo>
                    <a:lnTo>
                      <a:pt x="739419" y="2222500"/>
                    </a:lnTo>
                    <a:lnTo>
                      <a:pt x="742492" y="2222500"/>
                    </a:lnTo>
                    <a:lnTo>
                      <a:pt x="750189" y="2198128"/>
                    </a:lnTo>
                    <a:lnTo>
                      <a:pt x="749884" y="2209800"/>
                    </a:lnTo>
                    <a:lnTo>
                      <a:pt x="751636" y="2197100"/>
                    </a:lnTo>
                    <a:lnTo>
                      <a:pt x="750519" y="2197100"/>
                    </a:lnTo>
                    <a:lnTo>
                      <a:pt x="758545" y="2171700"/>
                    </a:lnTo>
                    <a:lnTo>
                      <a:pt x="762342" y="2159000"/>
                    </a:lnTo>
                    <a:lnTo>
                      <a:pt x="765086" y="2146300"/>
                    </a:lnTo>
                    <a:lnTo>
                      <a:pt x="766191" y="2146300"/>
                    </a:lnTo>
                    <a:lnTo>
                      <a:pt x="765048" y="2159000"/>
                    </a:lnTo>
                    <a:lnTo>
                      <a:pt x="766826" y="2146300"/>
                    </a:lnTo>
                    <a:lnTo>
                      <a:pt x="765797" y="2159000"/>
                    </a:lnTo>
                    <a:lnTo>
                      <a:pt x="765048" y="2159000"/>
                    </a:lnTo>
                    <a:lnTo>
                      <a:pt x="763168" y="2159000"/>
                    </a:lnTo>
                    <a:lnTo>
                      <a:pt x="761022" y="2171700"/>
                    </a:lnTo>
                    <a:lnTo>
                      <a:pt x="758329" y="2184400"/>
                    </a:lnTo>
                    <a:lnTo>
                      <a:pt x="755180" y="2184400"/>
                    </a:lnTo>
                    <a:lnTo>
                      <a:pt x="751636" y="2197100"/>
                    </a:lnTo>
                    <a:lnTo>
                      <a:pt x="749896" y="2209800"/>
                    </a:lnTo>
                    <a:lnTo>
                      <a:pt x="751217" y="2209800"/>
                    </a:lnTo>
                    <a:lnTo>
                      <a:pt x="755205" y="2197100"/>
                    </a:lnTo>
                    <a:lnTo>
                      <a:pt x="762812" y="2184400"/>
                    </a:lnTo>
                    <a:lnTo>
                      <a:pt x="755535" y="2197100"/>
                    </a:lnTo>
                    <a:lnTo>
                      <a:pt x="751446" y="2219287"/>
                    </a:lnTo>
                    <a:lnTo>
                      <a:pt x="754151" y="2209800"/>
                    </a:lnTo>
                    <a:lnTo>
                      <a:pt x="745312" y="2247823"/>
                    </a:lnTo>
                    <a:lnTo>
                      <a:pt x="745312" y="2273300"/>
                    </a:lnTo>
                    <a:lnTo>
                      <a:pt x="743216" y="2286000"/>
                    </a:lnTo>
                    <a:lnTo>
                      <a:pt x="740905" y="2298700"/>
                    </a:lnTo>
                    <a:lnTo>
                      <a:pt x="738822" y="2298700"/>
                    </a:lnTo>
                    <a:lnTo>
                      <a:pt x="742200" y="2286000"/>
                    </a:lnTo>
                    <a:lnTo>
                      <a:pt x="745312" y="2273300"/>
                    </a:lnTo>
                    <a:lnTo>
                      <a:pt x="745312" y="2247823"/>
                    </a:lnTo>
                    <a:lnTo>
                      <a:pt x="742340" y="2260600"/>
                    </a:lnTo>
                    <a:lnTo>
                      <a:pt x="739711" y="2273300"/>
                    </a:lnTo>
                    <a:lnTo>
                      <a:pt x="737209" y="2286000"/>
                    </a:lnTo>
                    <a:lnTo>
                      <a:pt x="734847" y="2298700"/>
                    </a:lnTo>
                    <a:lnTo>
                      <a:pt x="732612" y="2311400"/>
                    </a:lnTo>
                    <a:lnTo>
                      <a:pt x="729297" y="2324100"/>
                    </a:lnTo>
                    <a:lnTo>
                      <a:pt x="728129" y="2336800"/>
                    </a:lnTo>
                    <a:lnTo>
                      <a:pt x="730059" y="2336800"/>
                    </a:lnTo>
                    <a:lnTo>
                      <a:pt x="732574" y="2324100"/>
                    </a:lnTo>
                    <a:lnTo>
                      <a:pt x="735520" y="2311400"/>
                    </a:lnTo>
                    <a:lnTo>
                      <a:pt x="738606" y="2299538"/>
                    </a:lnTo>
                    <a:lnTo>
                      <a:pt x="736981" y="2311400"/>
                    </a:lnTo>
                    <a:lnTo>
                      <a:pt x="736079" y="2324100"/>
                    </a:lnTo>
                    <a:lnTo>
                      <a:pt x="737031" y="2324100"/>
                    </a:lnTo>
                    <a:lnTo>
                      <a:pt x="739495" y="2311400"/>
                    </a:lnTo>
                    <a:lnTo>
                      <a:pt x="741146" y="2298700"/>
                    </a:lnTo>
                    <a:lnTo>
                      <a:pt x="743991" y="2286000"/>
                    </a:lnTo>
                    <a:lnTo>
                      <a:pt x="747420" y="2273300"/>
                    </a:lnTo>
                    <a:lnTo>
                      <a:pt x="749414" y="2260600"/>
                    </a:lnTo>
                    <a:lnTo>
                      <a:pt x="751243" y="2248916"/>
                    </a:lnTo>
                    <a:lnTo>
                      <a:pt x="745858" y="2260600"/>
                    </a:lnTo>
                    <a:lnTo>
                      <a:pt x="752005" y="2235200"/>
                    </a:lnTo>
                    <a:lnTo>
                      <a:pt x="763092" y="2197100"/>
                    </a:lnTo>
                    <a:lnTo>
                      <a:pt x="771550" y="2171700"/>
                    </a:lnTo>
                    <a:lnTo>
                      <a:pt x="772147" y="2171700"/>
                    </a:lnTo>
                    <a:lnTo>
                      <a:pt x="772541" y="2184400"/>
                    </a:lnTo>
                    <a:lnTo>
                      <a:pt x="777862" y="2159000"/>
                    </a:lnTo>
                    <a:lnTo>
                      <a:pt x="780173" y="2146300"/>
                    </a:lnTo>
                    <a:lnTo>
                      <a:pt x="780808" y="2146300"/>
                    </a:lnTo>
                    <a:lnTo>
                      <a:pt x="781126" y="2133600"/>
                    </a:lnTo>
                    <a:lnTo>
                      <a:pt x="788047" y="2120900"/>
                    </a:lnTo>
                    <a:lnTo>
                      <a:pt x="788644" y="2118715"/>
                    </a:lnTo>
                    <a:lnTo>
                      <a:pt x="787857" y="2120900"/>
                    </a:lnTo>
                    <a:lnTo>
                      <a:pt x="789152" y="2116861"/>
                    </a:lnTo>
                    <a:lnTo>
                      <a:pt x="794981" y="2095500"/>
                    </a:lnTo>
                    <a:lnTo>
                      <a:pt x="797560" y="2090508"/>
                    </a:lnTo>
                    <a:lnTo>
                      <a:pt x="800023" y="2082800"/>
                    </a:lnTo>
                    <a:lnTo>
                      <a:pt x="809752" y="2057400"/>
                    </a:lnTo>
                    <a:lnTo>
                      <a:pt x="814755" y="2044395"/>
                    </a:lnTo>
                    <a:lnTo>
                      <a:pt x="831011" y="2006600"/>
                    </a:lnTo>
                    <a:lnTo>
                      <a:pt x="845362" y="1965045"/>
                    </a:lnTo>
                    <a:lnTo>
                      <a:pt x="843788" y="1968500"/>
                    </a:lnTo>
                    <a:lnTo>
                      <a:pt x="837069" y="1981200"/>
                    </a:lnTo>
                    <a:lnTo>
                      <a:pt x="822642" y="2019300"/>
                    </a:lnTo>
                    <a:lnTo>
                      <a:pt x="816051" y="2032000"/>
                    </a:lnTo>
                    <a:lnTo>
                      <a:pt x="810336" y="2044700"/>
                    </a:lnTo>
                    <a:lnTo>
                      <a:pt x="805891" y="2057400"/>
                    </a:lnTo>
                    <a:lnTo>
                      <a:pt x="803071" y="2057400"/>
                    </a:lnTo>
                    <a:lnTo>
                      <a:pt x="818184" y="2019300"/>
                    </a:lnTo>
                    <a:lnTo>
                      <a:pt x="823226" y="2006600"/>
                    </a:lnTo>
                    <a:lnTo>
                      <a:pt x="837933" y="1968500"/>
                    </a:lnTo>
                    <a:lnTo>
                      <a:pt x="850036" y="1943100"/>
                    </a:lnTo>
                    <a:lnTo>
                      <a:pt x="862342" y="1917700"/>
                    </a:lnTo>
                    <a:lnTo>
                      <a:pt x="861999" y="1917700"/>
                    </a:lnTo>
                    <a:lnTo>
                      <a:pt x="865378" y="1905000"/>
                    </a:lnTo>
                    <a:lnTo>
                      <a:pt x="871042" y="1892300"/>
                    </a:lnTo>
                    <a:lnTo>
                      <a:pt x="871296" y="1892300"/>
                    </a:lnTo>
                    <a:lnTo>
                      <a:pt x="877138" y="1879600"/>
                    </a:lnTo>
                    <a:lnTo>
                      <a:pt x="912177" y="1803400"/>
                    </a:lnTo>
                    <a:lnTo>
                      <a:pt x="919492" y="1790700"/>
                    </a:lnTo>
                    <a:lnTo>
                      <a:pt x="903274" y="1790700"/>
                    </a:lnTo>
                    <a:lnTo>
                      <a:pt x="881786" y="1778000"/>
                    </a:lnTo>
                    <a:lnTo>
                      <a:pt x="896315" y="1778000"/>
                    </a:lnTo>
                    <a:lnTo>
                      <a:pt x="841895" y="1765300"/>
                    </a:lnTo>
                    <a:lnTo>
                      <a:pt x="833005" y="1752600"/>
                    </a:lnTo>
                    <a:lnTo>
                      <a:pt x="834313" y="1752600"/>
                    </a:lnTo>
                    <a:lnTo>
                      <a:pt x="842010" y="1752600"/>
                    </a:lnTo>
                    <a:lnTo>
                      <a:pt x="847610" y="1756244"/>
                    </a:lnTo>
                    <a:lnTo>
                      <a:pt x="880579" y="1765300"/>
                    </a:lnTo>
                    <a:lnTo>
                      <a:pt x="879627" y="1765300"/>
                    </a:lnTo>
                    <a:lnTo>
                      <a:pt x="847813" y="1756371"/>
                    </a:lnTo>
                    <a:lnTo>
                      <a:pt x="861491" y="1765300"/>
                    </a:lnTo>
                    <a:lnTo>
                      <a:pt x="896366" y="1778000"/>
                    </a:lnTo>
                    <a:lnTo>
                      <a:pt x="900557" y="1778000"/>
                    </a:lnTo>
                    <a:lnTo>
                      <a:pt x="893102" y="1768170"/>
                    </a:lnTo>
                    <a:lnTo>
                      <a:pt x="935863" y="1778000"/>
                    </a:lnTo>
                    <a:lnTo>
                      <a:pt x="935685" y="1790700"/>
                    </a:lnTo>
                    <a:lnTo>
                      <a:pt x="932764" y="1790700"/>
                    </a:lnTo>
                    <a:lnTo>
                      <a:pt x="904925" y="1848332"/>
                    </a:lnTo>
                    <a:lnTo>
                      <a:pt x="916546" y="1831809"/>
                    </a:lnTo>
                    <a:lnTo>
                      <a:pt x="924280" y="1816100"/>
                    </a:lnTo>
                    <a:lnTo>
                      <a:pt x="943737" y="1778000"/>
                    </a:lnTo>
                    <a:lnTo>
                      <a:pt x="940549" y="1778000"/>
                    </a:lnTo>
                    <a:lnTo>
                      <a:pt x="909421" y="1765300"/>
                    </a:lnTo>
                    <a:lnTo>
                      <a:pt x="863676" y="1752600"/>
                    </a:lnTo>
                    <a:lnTo>
                      <a:pt x="842391" y="1743430"/>
                    </a:lnTo>
                    <a:lnTo>
                      <a:pt x="843495" y="1745576"/>
                    </a:lnTo>
                    <a:lnTo>
                      <a:pt x="842073" y="1743290"/>
                    </a:lnTo>
                    <a:lnTo>
                      <a:pt x="834161" y="1739900"/>
                    </a:lnTo>
                    <a:lnTo>
                      <a:pt x="831164" y="1739900"/>
                    </a:lnTo>
                    <a:lnTo>
                      <a:pt x="773239" y="1714500"/>
                    </a:lnTo>
                    <a:lnTo>
                      <a:pt x="751814" y="1714500"/>
                    </a:lnTo>
                    <a:lnTo>
                      <a:pt x="779056" y="1727200"/>
                    </a:lnTo>
                    <a:lnTo>
                      <a:pt x="785749" y="1727200"/>
                    </a:lnTo>
                    <a:lnTo>
                      <a:pt x="791197" y="1732851"/>
                    </a:lnTo>
                    <a:lnTo>
                      <a:pt x="806297" y="1739900"/>
                    </a:lnTo>
                    <a:lnTo>
                      <a:pt x="808583" y="1739900"/>
                    </a:lnTo>
                    <a:lnTo>
                      <a:pt x="825538" y="1752600"/>
                    </a:lnTo>
                    <a:lnTo>
                      <a:pt x="822477" y="1752600"/>
                    </a:lnTo>
                    <a:lnTo>
                      <a:pt x="822477" y="1783892"/>
                    </a:lnTo>
                    <a:lnTo>
                      <a:pt x="818400" y="1782914"/>
                    </a:lnTo>
                    <a:lnTo>
                      <a:pt x="812253" y="1780590"/>
                    </a:lnTo>
                    <a:lnTo>
                      <a:pt x="807326" y="1778889"/>
                    </a:lnTo>
                    <a:lnTo>
                      <a:pt x="807326" y="1782330"/>
                    </a:lnTo>
                    <a:lnTo>
                      <a:pt x="796277" y="1778000"/>
                    </a:lnTo>
                    <a:lnTo>
                      <a:pt x="796518" y="1778000"/>
                    </a:lnTo>
                    <a:lnTo>
                      <a:pt x="807326" y="1782330"/>
                    </a:lnTo>
                    <a:lnTo>
                      <a:pt x="807326" y="1778889"/>
                    </a:lnTo>
                    <a:lnTo>
                      <a:pt x="804760" y="1778000"/>
                    </a:lnTo>
                    <a:lnTo>
                      <a:pt x="811009" y="1778000"/>
                    </a:lnTo>
                    <a:lnTo>
                      <a:pt x="820877" y="1781987"/>
                    </a:lnTo>
                    <a:lnTo>
                      <a:pt x="821817" y="1782279"/>
                    </a:lnTo>
                    <a:lnTo>
                      <a:pt x="822477" y="1783892"/>
                    </a:lnTo>
                    <a:lnTo>
                      <a:pt x="822477" y="1752600"/>
                    </a:lnTo>
                    <a:lnTo>
                      <a:pt x="821156" y="1752600"/>
                    </a:lnTo>
                    <a:lnTo>
                      <a:pt x="821156" y="1780692"/>
                    </a:lnTo>
                    <a:lnTo>
                      <a:pt x="813485" y="1778000"/>
                    </a:lnTo>
                    <a:lnTo>
                      <a:pt x="820039" y="1778000"/>
                    </a:lnTo>
                    <a:lnTo>
                      <a:pt x="821156" y="1780692"/>
                    </a:lnTo>
                    <a:lnTo>
                      <a:pt x="821156" y="1752600"/>
                    </a:lnTo>
                    <a:lnTo>
                      <a:pt x="807466" y="1752600"/>
                    </a:lnTo>
                    <a:lnTo>
                      <a:pt x="780351" y="1742198"/>
                    </a:lnTo>
                    <a:lnTo>
                      <a:pt x="780351" y="1769554"/>
                    </a:lnTo>
                    <a:lnTo>
                      <a:pt x="756234" y="1761197"/>
                    </a:lnTo>
                    <a:lnTo>
                      <a:pt x="737831" y="1753946"/>
                    </a:lnTo>
                    <a:lnTo>
                      <a:pt x="734593" y="1752600"/>
                    </a:lnTo>
                    <a:lnTo>
                      <a:pt x="753160" y="1752600"/>
                    </a:lnTo>
                    <a:lnTo>
                      <a:pt x="767524" y="1760359"/>
                    </a:lnTo>
                    <a:lnTo>
                      <a:pt x="763778" y="1758911"/>
                    </a:lnTo>
                    <a:lnTo>
                      <a:pt x="768070" y="1760651"/>
                    </a:lnTo>
                    <a:lnTo>
                      <a:pt x="776693" y="1765300"/>
                    </a:lnTo>
                    <a:lnTo>
                      <a:pt x="780351" y="1769554"/>
                    </a:lnTo>
                    <a:lnTo>
                      <a:pt x="780351" y="1742198"/>
                    </a:lnTo>
                    <a:lnTo>
                      <a:pt x="774369" y="1739900"/>
                    </a:lnTo>
                    <a:lnTo>
                      <a:pt x="758177" y="1727200"/>
                    </a:lnTo>
                    <a:lnTo>
                      <a:pt x="742238" y="1714500"/>
                    </a:lnTo>
                    <a:lnTo>
                      <a:pt x="709993" y="1701800"/>
                    </a:lnTo>
                    <a:lnTo>
                      <a:pt x="693813" y="1701800"/>
                    </a:lnTo>
                    <a:lnTo>
                      <a:pt x="685736" y="1689100"/>
                    </a:lnTo>
                    <a:lnTo>
                      <a:pt x="677545" y="1689100"/>
                    </a:lnTo>
                    <a:lnTo>
                      <a:pt x="643724" y="1676400"/>
                    </a:lnTo>
                    <a:lnTo>
                      <a:pt x="635190" y="1663700"/>
                    </a:lnTo>
                    <a:lnTo>
                      <a:pt x="626567" y="1663700"/>
                    </a:lnTo>
                    <a:lnTo>
                      <a:pt x="617816" y="1651000"/>
                    </a:lnTo>
                    <a:lnTo>
                      <a:pt x="605828" y="1651000"/>
                    </a:lnTo>
                    <a:lnTo>
                      <a:pt x="597700" y="1638300"/>
                    </a:lnTo>
                    <a:lnTo>
                      <a:pt x="586714" y="1638300"/>
                    </a:lnTo>
                    <a:lnTo>
                      <a:pt x="575081" y="1625600"/>
                    </a:lnTo>
                    <a:lnTo>
                      <a:pt x="567842" y="1616773"/>
                    </a:lnTo>
                    <a:lnTo>
                      <a:pt x="580555" y="1625600"/>
                    </a:lnTo>
                    <a:lnTo>
                      <a:pt x="587095" y="1625600"/>
                    </a:lnTo>
                    <a:lnTo>
                      <a:pt x="585698" y="1622653"/>
                    </a:lnTo>
                    <a:lnTo>
                      <a:pt x="579716" y="1612900"/>
                    </a:lnTo>
                    <a:lnTo>
                      <a:pt x="565619" y="1612900"/>
                    </a:lnTo>
                    <a:lnTo>
                      <a:pt x="562254" y="1608023"/>
                    </a:lnTo>
                    <a:lnTo>
                      <a:pt x="562254" y="1612900"/>
                    </a:lnTo>
                    <a:lnTo>
                      <a:pt x="559435" y="1612900"/>
                    </a:lnTo>
                    <a:lnTo>
                      <a:pt x="555599" y="1607947"/>
                    </a:lnTo>
                    <a:lnTo>
                      <a:pt x="562254" y="1612900"/>
                    </a:lnTo>
                    <a:lnTo>
                      <a:pt x="562254" y="1608023"/>
                    </a:lnTo>
                    <a:lnTo>
                      <a:pt x="556869" y="1600200"/>
                    </a:lnTo>
                    <a:lnTo>
                      <a:pt x="555663" y="1600200"/>
                    </a:lnTo>
                    <a:lnTo>
                      <a:pt x="540702" y="1589455"/>
                    </a:lnTo>
                    <a:lnTo>
                      <a:pt x="544588" y="1595513"/>
                    </a:lnTo>
                    <a:lnTo>
                      <a:pt x="547865" y="1600200"/>
                    </a:lnTo>
                    <a:lnTo>
                      <a:pt x="547573" y="1600200"/>
                    </a:lnTo>
                    <a:lnTo>
                      <a:pt x="545147" y="1596402"/>
                    </a:lnTo>
                    <a:lnTo>
                      <a:pt x="545147" y="1600200"/>
                    </a:lnTo>
                    <a:lnTo>
                      <a:pt x="540131" y="1600200"/>
                    </a:lnTo>
                    <a:lnTo>
                      <a:pt x="531215" y="1587500"/>
                    </a:lnTo>
                    <a:lnTo>
                      <a:pt x="531380" y="1587500"/>
                    </a:lnTo>
                    <a:lnTo>
                      <a:pt x="545147" y="1600200"/>
                    </a:lnTo>
                    <a:lnTo>
                      <a:pt x="545147" y="1596402"/>
                    </a:lnTo>
                    <a:lnTo>
                      <a:pt x="544588" y="1595513"/>
                    </a:lnTo>
                    <a:lnTo>
                      <a:pt x="539940" y="1588909"/>
                    </a:lnTo>
                    <a:lnTo>
                      <a:pt x="540702" y="1589455"/>
                    </a:lnTo>
                    <a:lnTo>
                      <a:pt x="539445" y="1587500"/>
                    </a:lnTo>
                    <a:lnTo>
                      <a:pt x="538937" y="1587500"/>
                    </a:lnTo>
                    <a:lnTo>
                      <a:pt x="537959" y="1587500"/>
                    </a:lnTo>
                    <a:lnTo>
                      <a:pt x="525983" y="1578698"/>
                    </a:lnTo>
                    <a:lnTo>
                      <a:pt x="523544" y="1574800"/>
                    </a:lnTo>
                    <a:lnTo>
                      <a:pt x="525932" y="1578660"/>
                    </a:lnTo>
                    <a:lnTo>
                      <a:pt x="525005" y="1577975"/>
                    </a:lnTo>
                    <a:lnTo>
                      <a:pt x="530542" y="1587500"/>
                    </a:lnTo>
                    <a:lnTo>
                      <a:pt x="522871" y="1587500"/>
                    </a:lnTo>
                    <a:lnTo>
                      <a:pt x="501053" y="1568869"/>
                    </a:lnTo>
                    <a:lnTo>
                      <a:pt x="501053" y="1612734"/>
                    </a:lnTo>
                    <a:lnTo>
                      <a:pt x="485876" y="1600200"/>
                    </a:lnTo>
                    <a:lnTo>
                      <a:pt x="490524" y="1600200"/>
                    </a:lnTo>
                    <a:lnTo>
                      <a:pt x="501053" y="1612734"/>
                    </a:lnTo>
                    <a:lnTo>
                      <a:pt x="501053" y="1568869"/>
                    </a:lnTo>
                    <a:lnTo>
                      <a:pt x="493128" y="1562100"/>
                    </a:lnTo>
                    <a:lnTo>
                      <a:pt x="479526" y="1549400"/>
                    </a:lnTo>
                    <a:lnTo>
                      <a:pt x="476897" y="1549400"/>
                    </a:lnTo>
                    <a:lnTo>
                      <a:pt x="473900" y="1543812"/>
                    </a:lnTo>
                    <a:lnTo>
                      <a:pt x="466712" y="1536700"/>
                    </a:lnTo>
                    <a:lnTo>
                      <a:pt x="454253" y="1536700"/>
                    </a:lnTo>
                    <a:lnTo>
                      <a:pt x="441731" y="1524000"/>
                    </a:lnTo>
                    <a:lnTo>
                      <a:pt x="436841" y="1511300"/>
                    </a:lnTo>
                    <a:lnTo>
                      <a:pt x="427799" y="1511300"/>
                    </a:lnTo>
                    <a:lnTo>
                      <a:pt x="405638" y="1485900"/>
                    </a:lnTo>
                    <a:lnTo>
                      <a:pt x="396036" y="1473200"/>
                    </a:lnTo>
                    <a:lnTo>
                      <a:pt x="393928" y="1473200"/>
                    </a:lnTo>
                    <a:lnTo>
                      <a:pt x="370954" y="1447800"/>
                    </a:lnTo>
                    <a:lnTo>
                      <a:pt x="349059" y="1435100"/>
                    </a:lnTo>
                    <a:lnTo>
                      <a:pt x="343535" y="1422400"/>
                    </a:lnTo>
                    <a:lnTo>
                      <a:pt x="337375" y="1422400"/>
                    </a:lnTo>
                    <a:lnTo>
                      <a:pt x="330695" y="1409700"/>
                    </a:lnTo>
                    <a:lnTo>
                      <a:pt x="323621" y="1397000"/>
                    </a:lnTo>
                    <a:lnTo>
                      <a:pt x="295630" y="1371600"/>
                    </a:lnTo>
                    <a:lnTo>
                      <a:pt x="282511" y="1346200"/>
                    </a:lnTo>
                    <a:lnTo>
                      <a:pt x="271691" y="1333500"/>
                    </a:lnTo>
                    <a:lnTo>
                      <a:pt x="263740" y="1320800"/>
                    </a:lnTo>
                    <a:lnTo>
                      <a:pt x="259207" y="1320800"/>
                    </a:lnTo>
                    <a:lnTo>
                      <a:pt x="245313" y="1295400"/>
                    </a:lnTo>
                    <a:lnTo>
                      <a:pt x="239001" y="1295400"/>
                    </a:lnTo>
                    <a:lnTo>
                      <a:pt x="231521" y="1282700"/>
                    </a:lnTo>
                    <a:lnTo>
                      <a:pt x="214109" y="1257300"/>
                    </a:lnTo>
                    <a:lnTo>
                      <a:pt x="214261" y="1257300"/>
                    </a:lnTo>
                    <a:lnTo>
                      <a:pt x="206159" y="1244600"/>
                    </a:lnTo>
                    <a:lnTo>
                      <a:pt x="197231" y="1219200"/>
                    </a:lnTo>
                    <a:lnTo>
                      <a:pt x="188214" y="1206500"/>
                    </a:lnTo>
                    <a:lnTo>
                      <a:pt x="185420" y="1202588"/>
                    </a:lnTo>
                    <a:lnTo>
                      <a:pt x="185420" y="1206500"/>
                    </a:lnTo>
                    <a:lnTo>
                      <a:pt x="183438" y="1206500"/>
                    </a:lnTo>
                    <a:lnTo>
                      <a:pt x="181305" y="1200289"/>
                    </a:lnTo>
                    <a:lnTo>
                      <a:pt x="185420" y="1206500"/>
                    </a:lnTo>
                    <a:lnTo>
                      <a:pt x="185420" y="1202588"/>
                    </a:lnTo>
                    <a:lnTo>
                      <a:pt x="179158" y="1193800"/>
                    </a:lnTo>
                    <a:lnTo>
                      <a:pt x="176987" y="1190752"/>
                    </a:lnTo>
                    <a:lnTo>
                      <a:pt x="176987" y="1193800"/>
                    </a:lnTo>
                    <a:lnTo>
                      <a:pt x="172694" y="1193800"/>
                    </a:lnTo>
                    <a:lnTo>
                      <a:pt x="168795" y="1181455"/>
                    </a:lnTo>
                    <a:lnTo>
                      <a:pt x="176987" y="1193800"/>
                    </a:lnTo>
                    <a:lnTo>
                      <a:pt x="176987" y="1190752"/>
                    </a:lnTo>
                    <a:lnTo>
                      <a:pt x="170116" y="1181100"/>
                    </a:lnTo>
                    <a:lnTo>
                      <a:pt x="166674" y="1174699"/>
                    </a:lnTo>
                    <a:lnTo>
                      <a:pt x="164693" y="1168400"/>
                    </a:lnTo>
                    <a:lnTo>
                      <a:pt x="163283" y="1168400"/>
                    </a:lnTo>
                    <a:lnTo>
                      <a:pt x="156464" y="1155700"/>
                    </a:lnTo>
                    <a:lnTo>
                      <a:pt x="162509" y="1168400"/>
                    </a:lnTo>
                    <a:lnTo>
                      <a:pt x="160680" y="1168400"/>
                    </a:lnTo>
                    <a:lnTo>
                      <a:pt x="156438" y="1155700"/>
                    </a:lnTo>
                    <a:lnTo>
                      <a:pt x="152006" y="1143000"/>
                    </a:lnTo>
                    <a:lnTo>
                      <a:pt x="147421" y="1143000"/>
                    </a:lnTo>
                    <a:lnTo>
                      <a:pt x="138023" y="1117600"/>
                    </a:lnTo>
                    <a:lnTo>
                      <a:pt x="133553" y="1104900"/>
                    </a:lnTo>
                    <a:lnTo>
                      <a:pt x="133680" y="1104900"/>
                    </a:lnTo>
                    <a:lnTo>
                      <a:pt x="127863" y="1079500"/>
                    </a:lnTo>
                    <a:lnTo>
                      <a:pt x="123113" y="1066800"/>
                    </a:lnTo>
                    <a:lnTo>
                      <a:pt x="124383" y="1066800"/>
                    </a:lnTo>
                    <a:lnTo>
                      <a:pt x="115455" y="1054100"/>
                    </a:lnTo>
                    <a:lnTo>
                      <a:pt x="107784" y="1028700"/>
                    </a:lnTo>
                    <a:lnTo>
                      <a:pt x="101015" y="1003300"/>
                    </a:lnTo>
                    <a:lnTo>
                      <a:pt x="94792" y="990600"/>
                    </a:lnTo>
                    <a:lnTo>
                      <a:pt x="89128" y="965200"/>
                    </a:lnTo>
                    <a:lnTo>
                      <a:pt x="83997" y="952500"/>
                    </a:lnTo>
                    <a:lnTo>
                      <a:pt x="79362" y="927100"/>
                    </a:lnTo>
                    <a:lnTo>
                      <a:pt x="67919" y="876300"/>
                    </a:lnTo>
                    <a:lnTo>
                      <a:pt x="62204" y="838200"/>
                    </a:lnTo>
                    <a:lnTo>
                      <a:pt x="58216" y="800100"/>
                    </a:lnTo>
                    <a:lnTo>
                      <a:pt x="56121" y="762000"/>
                    </a:lnTo>
                    <a:lnTo>
                      <a:pt x="58178" y="711200"/>
                    </a:lnTo>
                    <a:lnTo>
                      <a:pt x="64350" y="660400"/>
                    </a:lnTo>
                    <a:lnTo>
                      <a:pt x="74980" y="609600"/>
                    </a:lnTo>
                    <a:lnTo>
                      <a:pt x="78828" y="596900"/>
                    </a:lnTo>
                    <a:lnTo>
                      <a:pt x="90360" y="558800"/>
                    </a:lnTo>
                    <a:lnTo>
                      <a:pt x="96723" y="546100"/>
                    </a:lnTo>
                    <a:lnTo>
                      <a:pt x="68821" y="546100"/>
                    </a:lnTo>
                    <a:lnTo>
                      <a:pt x="65671" y="546100"/>
                    </a:lnTo>
                    <a:lnTo>
                      <a:pt x="55486" y="584200"/>
                    </a:lnTo>
                    <a:lnTo>
                      <a:pt x="45808" y="609600"/>
                    </a:lnTo>
                    <a:lnTo>
                      <a:pt x="38277" y="647700"/>
                    </a:lnTo>
                    <a:lnTo>
                      <a:pt x="32804" y="685800"/>
                    </a:lnTo>
                    <a:lnTo>
                      <a:pt x="29705" y="723900"/>
                    </a:lnTo>
                    <a:lnTo>
                      <a:pt x="28244" y="749300"/>
                    </a:lnTo>
                    <a:lnTo>
                      <a:pt x="27622" y="774700"/>
                    </a:lnTo>
                    <a:lnTo>
                      <a:pt x="28486" y="749300"/>
                    </a:lnTo>
                    <a:lnTo>
                      <a:pt x="29222" y="749300"/>
                    </a:lnTo>
                    <a:lnTo>
                      <a:pt x="29883" y="736600"/>
                    </a:lnTo>
                    <a:lnTo>
                      <a:pt x="31927" y="736600"/>
                    </a:lnTo>
                    <a:lnTo>
                      <a:pt x="34886" y="711200"/>
                    </a:lnTo>
                    <a:lnTo>
                      <a:pt x="35941" y="698500"/>
                    </a:lnTo>
                    <a:lnTo>
                      <a:pt x="36639" y="685800"/>
                    </a:lnTo>
                    <a:lnTo>
                      <a:pt x="37160" y="673100"/>
                    </a:lnTo>
                    <a:lnTo>
                      <a:pt x="37706" y="673100"/>
                    </a:lnTo>
                    <a:lnTo>
                      <a:pt x="37985" y="660400"/>
                    </a:lnTo>
                    <a:lnTo>
                      <a:pt x="39116" y="660400"/>
                    </a:lnTo>
                    <a:lnTo>
                      <a:pt x="40754" y="647700"/>
                    </a:lnTo>
                    <a:lnTo>
                      <a:pt x="42202" y="635000"/>
                    </a:lnTo>
                    <a:lnTo>
                      <a:pt x="44272" y="622300"/>
                    </a:lnTo>
                    <a:lnTo>
                      <a:pt x="47066" y="609600"/>
                    </a:lnTo>
                    <a:lnTo>
                      <a:pt x="50711" y="596900"/>
                    </a:lnTo>
                    <a:lnTo>
                      <a:pt x="49657" y="609600"/>
                    </a:lnTo>
                    <a:lnTo>
                      <a:pt x="47244" y="622300"/>
                    </a:lnTo>
                    <a:lnTo>
                      <a:pt x="44183" y="647700"/>
                    </a:lnTo>
                    <a:lnTo>
                      <a:pt x="41173" y="660400"/>
                    </a:lnTo>
                    <a:lnTo>
                      <a:pt x="38874" y="685800"/>
                    </a:lnTo>
                    <a:lnTo>
                      <a:pt x="37363" y="711200"/>
                    </a:lnTo>
                    <a:lnTo>
                      <a:pt x="36690" y="723900"/>
                    </a:lnTo>
                    <a:lnTo>
                      <a:pt x="36868" y="736600"/>
                    </a:lnTo>
                    <a:lnTo>
                      <a:pt x="33604" y="787400"/>
                    </a:lnTo>
                    <a:lnTo>
                      <a:pt x="32080" y="800100"/>
                    </a:lnTo>
                    <a:lnTo>
                      <a:pt x="30784" y="812800"/>
                    </a:lnTo>
                    <a:lnTo>
                      <a:pt x="34036" y="850900"/>
                    </a:lnTo>
                    <a:lnTo>
                      <a:pt x="38709" y="889000"/>
                    </a:lnTo>
                    <a:lnTo>
                      <a:pt x="44665" y="927100"/>
                    </a:lnTo>
                    <a:lnTo>
                      <a:pt x="51739" y="952500"/>
                    </a:lnTo>
                    <a:lnTo>
                      <a:pt x="60604" y="990600"/>
                    </a:lnTo>
                    <a:lnTo>
                      <a:pt x="71628" y="1028700"/>
                    </a:lnTo>
                    <a:lnTo>
                      <a:pt x="85801" y="1066800"/>
                    </a:lnTo>
                    <a:lnTo>
                      <a:pt x="104127" y="1117600"/>
                    </a:lnTo>
                    <a:lnTo>
                      <a:pt x="120802" y="1143000"/>
                    </a:lnTo>
                    <a:lnTo>
                      <a:pt x="140157" y="1181100"/>
                    </a:lnTo>
                    <a:lnTo>
                      <a:pt x="166103" y="1219200"/>
                    </a:lnTo>
                    <a:lnTo>
                      <a:pt x="202590" y="1282700"/>
                    </a:lnTo>
                    <a:lnTo>
                      <a:pt x="200698" y="1282700"/>
                    </a:lnTo>
                    <a:lnTo>
                      <a:pt x="204673" y="1295400"/>
                    </a:lnTo>
                    <a:lnTo>
                      <a:pt x="216179" y="1308100"/>
                    </a:lnTo>
                    <a:lnTo>
                      <a:pt x="223342" y="1320800"/>
                    </a:lnTo>
                    <a:lnTo>
                      <a:pt x="230581" y="1333500"/>
                    </a:lnTo>
                    <a:lnTo>
                      <a:pt x="237439" y="1333500"/>
                    </a:lnTo>
                    <a:lnTo>
                      <a:pt x="243484" y="1346200"/>
                    </a:lnTo>
                    <a:lnTo>
                      <a:pt x="239128" y="1333500"/>
                    </a:lnTo>
                    <a:lnTo>
                      <a:pt x="247586" y="1346200"/>
                    </a:lnTo>
                    <a:lnTo>
                      <a:pt x="255066" y="1358900"/>
                    </a:lnTo>
                    <a:lnTo>
                      <a:pt x="247802" y="1346200"/>
                    </a:lnTo>
                    <a:lnTo>
                      <a:pt x="260858" y="1358900"/>
                    </a:lnTo>
                    <a:lnTo>
                      <a:pt x="271678" y="1371600"/>
                    </a:lnTo>
                    <a:lnTo>
                      <a:pt x="277939" y="1384300"/>
                    </a:lnTo>
                    <a:lnTo>
                      <a:pt x="282397" y="1384300"/>
                    </a:lnTo>
                    <a:lnTo>
                      <a:pt x="292036" y="1409700"/>
                    </a:lnTo>
                    <a:lnTo>
                      <a:pt x="294627" y="1409700"/>
                    </a:lnTo>
                    <a:lnTo>
                      <a:pt x="317157" y="1435100"/>
                    </a:lnTo>
                    <a:lnTo>
                      <a:pt x="344373" y="1460500"/>
                    </a:lnTo>
                    <a:lnTo>
                      <a:pt x="376847" y="1498600"/>
                    </a:lnTo>
                    <a:lnTo>
                      <a:pt x="415112" y="1536700"/>
                    </a:lnTo>
                    <a:lnTo>
                      <a:pt x="459752" y="1574800"/>
                    </a:lnTo>
                    <a:lnTo>
                      <a:pt x="465924" y="1574800"/>
                    </a:lnTo>
                    <a:lnTo>
                      <a:pt x="478802" y="1587500"/>
                    </a:lnTo>
                    <a:lnTo>
                      <a:pt x="483552" y="1592643"/>
                    </a:lnTo>
                    <a:lnTo>
                      <a:pt x="465810" y="1582674"/>
                    </a:lnTo>
                    <a:lnTo>
                      <a:pt x="472694" y="1589341"/>
                    </a:lnTo>
                    <a:lnTo>
                      <a:pt x="461225" y="1580108"/>
                    </a:lnTo>
                    <a:lnTo>
                      <a:pt x="465810" y="1582674"/>
                    </a:lnTo>
                    <a:lnTo>
                      <a:pt x="457695" y="1574800"/>
                    </a:lnTo>
                    <a:lnTo>
                      <a:pt x="444830" y="1562100"/>
                    </a:lnTo>
                    <a:lnTo>
                      <a:pt x="403275" y="1530629"/>
                    </a:lnTo>
                    <a:lnTo>
                      <a:pt x="409194" y="1536700"/>
                    </a:lnTo>
                    <a:lnTo>
                      <a:pt x="433209" y="1557553"/>
                    </a:lnTo>
                    <a:lnTo>
                      <a:pt x="429285" y="1554378"/>
                    </a:lnTo>
                    <a:lnTo>
                      <a:pt x="388962" y="1519720"/>
                    </a:lnTo>
                    <a:lnTo>
                      <a:pt x="351586" y="1485392"/>
                    </a:lnTo>
                    <a:lnTo>
                      <a:pt x="316572" y="1451102"/>
                    </a:lnTo>
                    <a:lnTo>
                      <a:pt x="283286" y="1416507"/>
                    </a:lnTo>
                    <a:lnTo>
                      <a:pt x="243776" y="1371790"/>
                    </a:lnTo>
                    <a:lnTo>
                      <a:pt x="196545" y="1312164"/>
                    </a:lnTo>
                    <a:lnTo>
                      <a:pt x="174688" y="1280617"/>
                    </a:lnTo>
                    <a:lnTo>
                      <a:pt x="160286" y="1259751"/>
                    </a:lnTo>
                    <a:lnTo>
                      <a:pt x="151422" y="1245806"/>
                    </a:lnTo>
                    <a:lnTo>
                      <a:pt x="142722" y="1231430"/>
                    </a:lnTo>
                    <a:lnTo>
                      <a:pt x="133985" y="1216723"/>
                    </a:lnTo>
                    <a:lnTo>
                      <a:pt x="132981" y="1214043"/>
                    </a:lnTo>
                    <a:lnTo>
                      <a:pt x="130467" y="1208760"/>
                    </a:lnTo>
                    <a:lnTo>
                      <a:pt x="128993" y="1205890"/>
                    </a:lnTo>
                    <a:lnTo>
                      <a:pt x="126695" y="1201407"/>
                    </a:lnTo>
                    <a:lnTo>
                      <a:pt x="121653" y="1191831"/>
                    </a:lnTo>
                    <a:lnTo>
                      <a:pt x="94818" y="1135024"/>
                    </a:lnTo>
                    <a:lnTo>
                      <a:pt x="92659" y="1130477"/>
                    </a:lnTo>
                    <a:lnTo>
                      <a:pt x="89192" y="1122375"/>
                    </a:lnTo>
                    <a:lnTo>
                      <a:pt x="69024" y="1072400"/>
                    </a:lnTo>
                    <a:lnTo>
                      <a:pt x="52717" y="1025690"/>
                    </a:lnTo>
                    <a:lnTo>
                      <a:pt x="48552" y="1012278"/>
                    </a:lnTo>
                    <a:lnTo>
                      <a:pt x="52832" y="1022705"/>
                    </a:lnTo>
                    <a:lnTo>
                      <a:pt x="57696" y="1035138"/>
                    </a:lnTo>
                    <a:lnTo>
                      <a:pt x="63182" y="1049274"/>
                    </a:lnTo>
                    <a:lnTo>
                      <a:pt x="69329" y="1064806"/>
                    </a:lnTo>
                    <a:lnTo>
                      <a:pt x="76492" y="1081252"/>
                    </a:lnTo>
                    <a:lnTo>
                      <a:pt x="83845" y="1098689"/>
                    </a:lnTo>
                    <a:lnTo>
                      <a:pt x="91567" y="1116749"/>
                    </a:lnTo>
                    <a:lnTo>
                      <a:pt x="99872" y="1135011"/>
                    </a:lnTo>
                    <a:lnTo>
                      <a:pt x="88353" y="1108062"/>
                    </a:lnTo>
                    <a:lnTo>
                      <a:pt x="75311" y="1075753"/>
                    </a:lnTo>
                    <a:lnTo>
                      <a:pt x="62598" y="1041425"/>
                    </a:lnTo>
                    <a:lnTo>
                      <a:pt x="53276" y="1012278"/>
                    </a:lnTo>
                    <a:lnTo>
                      <a:pt x="52031" y="1008380"/>
                    </a:lnTo>
                    <a:lnTo>
                      <a:pt x="41960" y="992873"/>
                    </a:lnTo>
                    <a:lnTo>
                      <a:pt x="40640" y="987907"/>
                    </a:lnTo>
                    <a:lnTo>
                      <a:pt x="38684" y="980490"/>
                    </a:lnTo>
                    <a:lnTo>
                      <a:pt x="33807" y="962075"/>
                    </a:lnTo>
                    <a:lnTo>
                      <a:pt x="28702" y="939990"/>
                    </a:lnTo>
                    <a:lnTo>
                      <a:pt x="25920" y="925652"/>
                    </a:lnTo>
                    <a:lnTo>
                      <a:pt x="24688" y="918070"/>
                    </a:lnTo>
                    <a:lnTo>
                      <a:pt x="24701" y="916330"/>
                    </a:lnTo>
                    <a:lnTo>
                      <a:pt x="25565" y="918857"/>
                    </a:lnTo>
                    <a:lnTo>
                      <a:pt x="27190" y="924966"/>
                    </a:lnTo>
                    <a:lnTo>
                      <a:pt x="29464" y="933716"/>
                    </a:lnTo>
                    <a:lnTo>
                      <a:pt x="34709" y="952627"/>
                    </a:lnTo>
                    <a:lnTo>
                      <a:pt x="39357" y="967765"/>
                    </a:lnTo>
                    <a:lnTo>
                      <a:pt x="40843" y="970102"/>
                    </a:lnTo>
                    <a:lnTo>
                      <a:pt x="36677" y="950988"/>
                    </a:lnTo>
                    <a:lnTo>
                      <a:pt x="28994" y="917536"/>
                    </a:lnTo>
                    <a:lnTo>
                      <a:pt x="23253" y="891057"/>
                    </a:lnTo>
                    <a:lnTo>
                      <a:pt x="19075" y="868768"/>
                    </a:lnTo>
                    <a:lnTo>
                      <a:pt x="15519" y="845477"/>
                    </a:lnTo>
                    <a:lnTo>
                      <a:pt x="18846" y="870775"/>
                    </a:lnTo>
                    <a:lnTo>
                      <a:pt x="21526" y="889368"/>
                    </a:lnTo>
                    <a:lnTo>
                      <a:pt x="23444" y="901928"/>
                    </a:lnTo>
                    <a:lnTo>
                      <a:pt x="24523" y="909802"/>
                    </a:lnTo>
                    <a:lnTo>
                      <a:pt x="25463" y="917536"/>
                    </a:lnTo>
                    <a:lnTo>
                      <a:pt x="24714" y="916178"/>
                    </a:lnTo>
                    <a:lnTo>
                      <a:pt x="21437" y="910437"/>
                    </a:lnTo>
                    <a:lnTo>
                      <a:pt x="20066" y="908113"/>
                    </a:lnTo>
                    <a:lnTo>
                      <a:pt x="20967" y="916076"/>
                    </a:lnTo>
                    <a:lnTo>
                      <a:pt x="22110" y="924128"/>
                    </a:lnTo>
                    <a:lnTo>
                      <a:pt x="24447" y="936980"/>
                    </a:lnTo>
                    <a:lnTo>
                      <a:pt x="28536" y="955484"/>
                    </a:lnTo>
                    <a:lnTo>
                      <a:pt x="34925" y="980490"/>
                    </a:lnTo>
                    <a:lnTo>
                      <a:pt x="30886" y="969721"/>
                    </a:lnTo>
                    <a:lnTo>
                      <a:pt x="15862" y="910437"/>
                    </a:lnTo>
                    <a:lnTo>
                      <a:pt x="8166" y="861136"/>
                    </a:lnTo>
                    <a:lnTo>
                      <a:pt x="4267" y="815454"/>
                    </a:lnTo>
                    <a:lnTo>
                      <a:pt x="4559" y="800150"/>
                    </a:lnTo>
                    <a:lnTo>
                      <a:pt x="5270" y="798118"/>
                    </a:lnTo>
                    <a:lnTo>
                      <a:pt x="6324" y="806069"/>
                    </a:lnTo>
                    <a:lnTo>
                      <a:pt x="7658" y="820737"/>
                    </a:lnTo>
                    <a:lnTo>
                      <a:pt x="9766" y="838822"/>
                    </a:lnTo>
                    <a:lnTo>
                      <a:pt x="12344" y="857097"/>
                    </a:lnTo>
                    <a:lnTo>
                      <a:pt x="15049" y="872363"/>
                    </a:lnTo>
                    <a:lnTo>
                      <a:pt x="17500" y="881405"/>
                    </a:lnTo>
                    <a:lnTo>
                      <a:pt x="14528" y="861136"/>
                    </a:lnTo>
                    <a:lnTo>
                      <a:pt x="12458" y="845477"/>
                    </a:lnTo>
                    <a:lnTo>
                      <a:pt x="11290" y="836015"/>
                    </a:lnTo>
                    <a:lnTo>
                      <a:pt x="10299" y="828611"/>
                    </a:lnTo>
                    <a:lnTo>
                      <a:pt x="8547" y="817613"/>
                    </a:lnTo>
                    <a:lnTo>
                      <a:pt x="7620" y="811352"/>
                    </a:lnTo>
                    <a:lnTo>
                      <a:pt x="6451" y="802830"/>
                    </a:lnTo>
                    <a:lnTo>
                      <a:pt x="6324" y="798118"/>
                    </a:lnTo>
                    <a:lnTo>
                      <a:pt x="5461" y="765035"/>
                    </a:lnTo>
                    <a:lnTo>
                      <a:pt x="6172" y="727138"/>
                    </a:lnTo>
                    <a:lnTo>
                      <a:pt x="12623" y="653872"/>
                    </a:lnTo>
                    <a:lnTo>
                      <a:pt x="22098" y="604037"/>
                    </a:lnTo>
                    <a:lnTo>
                      <a:pt x="27000" y="585876"/>
                    </a:lnTo>
                    <a:lnTo>
                      <a:pt x="30403" y="574573"/>
                    </a:lnTo>
                    <a:lnTo>
                      <a:pt x="34937" y="561378"/>
                    </a:lnTo>
                    <a:lnTo>
                      <a:pt x="39624" y="549287"/>
                    </a:lnTo>
                    <a:lnTo>
                      <a:pt x="44373" y="538391"/>
                    </a:lnTo>
                    <a:lnTo>
                      <a:pt x="52743" y="515912"/>
                    </a:lnTo>
                    <a:lnTo>
                      <a:pt x="59410" y="499084"/>
                    </a:lnTo>
                    <a:lnTo>
                      <a:pt x="64643" y="486384"/>
                    </a:lnTo>
                    <a:lnTo>
                      <a:pt x="68707" y="476364"/>
                    </a:lnTo>
                    <a:lnTo>
                      <a:pt x="72288" y="467702"/>
                    </a:lnTo>
                    <a:lnTo>
                      <a:pt x="75907" y="459041"/>
                    </a:lnTo>
                    <a:lnTo>
                      <a:pt x="80289" y="449135"/>
                    </a:lnTo>
                    <a:lnTo>
                      <a:pt x="86156" y="436702"/>
                    </a:lnTo>
                    <a:lnTo>
                      <a:pt x="83997" y="438162"/>
                    </a:lnTo>
                    <a:lnTo>
                      <a:pt x="59118" y="484098"/>
                    </a:lnTo>
                    <a:lnTo>
                      <a:pt x="39966" y="527773"/>
                    </a:lnTo>
                    <a:lnTo>
                      <a:pt x="32867" y="547204"/>
                    </a:lnTo>
                    <a:lnTo>
                      <a:pt x="27622" y="562381"/>
                    </a:lnTo>
                    <a:lnTo>
                      <a:pt x="22745" y="577723"/>
                    </a:lnTo>
                    <a:lnTo>
                      <a:pt x="18275" y="593255"/>
                    </a:lnTo>
                    <a:lnTo>
                      <a:pt x="14236" y="608965"/>
                    </a:lnTo>
                    <a:lnTo>
                      <a:pt x="21221" y="585876"/>
                    </a:lnTo>
                    <a:lnTo>
                      <a:pt x="20078" y="595312"/>
                    </a:lnTo>
                    <a:lnTo>
                      <a:pt x="10553" y="649833"/>
                    </a:lnTo>
                    <a:lnTo>
                      <a:pt x="5092" y="692416"/>
                    </a:lnTo>
                    <a:lnTo>
                      <a:pt x="3225" y="708964"/>
                    </a:lnTo>
                    <a:lnTo>
                      <a:pt x="2425" y="712838"/>
                    </a:lnTo>
                    <a:lnTo>
                      <a:pt x="2946" y="703999"/>
                    </a:lnTo>
                    <a:lnTo>
                      <a:pt x="3530" y="695147"/>
                    </a:lnTo>
                    <a:lnTo>
                      <a:pt x="4216" y="686295"/>
                    </a:lnTo>
                    <a:lnTo>
                      <a:pt x="4991" y="677456"/>
                    </a:lnTo>
                    <a:lnTo>
                      <a:pt x="1485" y="713079"/>
                    </a:lnTo>
                    <a:lnTo>
                      <a:pt x="673" y="750735"/>
                    </a:lnTo>
                    <a:lnTo>
                      <a:pt x="1511" y="788809"/>
                    </a:lnTo>
                    <a:lnTo>
                      <a:pt x="2959" y="825703"/>
                    </a:lnTo>
                    <a:lnTo>
                      <a:pt x="2413" y="827493"/>
                    </a:lnTo>
                    <a:lnTo>
                      <a:pt x="7772" y="868768"/>
                    </a:lnTo>
                    <a:lnTo>
                      <a:pt x="15328" y="911694"/>
                    </a:lnTo>
                    <a:lnTo>
                      <a:pt x="26593" y="960704"/>
                    </a:lnTo>
                    <a:lnTo>
                      <a:pt x="34226" y="987907"/>
                    </a:lnTo>
                    <a:lnTo>
                      <a:pt x="30441" y="977125"/>
                    </a:lnTo>
                    <a:lnTo>
                      <a:pt x="26695" y="966317"/>
                    </a:lnTo>
                    <a:lnTo>
                      <a:pt x="23075" y="955433"/>
                    </a:lnTo>
                    <a:lnTo>
                      <a:pt x="19659" y="944486"/>
                    </a:lnTo>
                    <a:lnTo>
                      <a:pt x="27228" y="970597"/>
                    </a:lnTo>
                    <a:lnTo>
                      <a:pt x="36703" y="1002347"/>
                    </a:lnTo>
                    <a:lnTo>
                      <a:pt x="48323" y="1038123"/>
                    </a:lnTo>
                    <a:lnTo>
                      <a:pt x="62318" y="1076350"/>
                    </a:lnTo>
                    <a:lnTo>
                      <a:pt x="70192" y="1095832"/>
                    </a:lnTo>
                    <a:lnTo>
                      <a:pt x="78041" y="1115606"/>
                    </a:lnTo>
                    <a:lnTo>
                      <a:pt x="112636" y="1191996"/>
                    </a:lnTo>
                    <a:lnTo>
                      <a:pt x="126149" y="1217714"/>
                    </a:lnTo>
                    <a:lnTo>
                      <a:pt x="130505" y="1225956"/>
                    </a:lnTo>
                    <a:lnTo>
                      <a:pt x="122567" y="1209954"/>
                    </a:lnTo>
                    <a:lnTo>
                      <a:pt x="120789" y="1205890"/>
                    </a:lnTo>
                    <a:lnTo>
                      <a:pt x="122974" y="1208760"/>
                    </a:lnTo>
                    <a:lnTo>
                      <a:pt x="156616" y="1268653"/>
                    </a:lnTo>
                    <a:lnTo>
                      <a:pt x="162560" y="1280617"/>
                    </a:lnTo>
                    <a:lnTo>
                      <a:pt x="157111" y="1274927"/>
                    </a:lnTo>
                    <a:lnTo>
                      <a:pt x="163842" y="1284503"/>
                    </a:lnTo>
                    <a:lnTo>
                      <a:pt x="171500" y="1295996"/>
                    </a:lnTo>
                    <a:lnTo>
                      <a:pt x="180111" y="1309065"/>
                    </a:lnTo>
                    <a:lnTo>
                      <a:pt x="189674" y="1323378"/>
                    </a:lnTo>
                    <a:lnTo>
                      <a:pt x="217639" y="1362621"/>
                    </a:lnTo>
                    <a:lnTo>
                      <a:pt x="223545" y="1371003"/>
                    </a:lnTo>
                    <a:lnTo>
                      <a:pt x="229666" y="1379372"/>
                    </a:lnTo>
                    <a:lnTo>
                      <a:pt x="262420" y="1420520"/>
                    </a:lnTo>
                    <a:lnTo>
                      <a:pt x="289039" y="1451622"/>
                    </a:lnTo>
                    <a:lnTo>
                      <a:pt x="337629" y="1501546"/>
                    </a:lnTo>
                    <a:lnTo>
                      <a:pt x="375361" y="1534604"/>
                    </a:lnTo>
                    <a:lnTo>
                      <a:pt x="414147" y="1566278"/>
                    </a:lnTo>
                    <a:lnTo>
                      <a:pt x="453948" y="1596478"/>
                    </a:lnTo>
                    <a:lnTo>
                      <a:pt x="494741" y="1625168"/>
                    </a:lnTo>
                    <a:lnTo>
                      <a:pt x="536486" y="1652295"/>
                    </a:lnTo>
                    <a:lnTo>
                      <a:pt x="579120" y="1677797"/>
                    </a:lnTo>
                    <a:lnTo>
                      <a:pt x="622642" y="1701622"/>
                    </a:lnTo>
                    <a:lnTo>
                      <a:pt x="614032" y="1696745"/>
                    </a:lnTo>
                    <a:lnTo>
                      <a:pt x="605256" y="1691563"/>
                    </a:lnTo>
                    <a:lnTo>
                      <a:pt x="587235" y="1680591"/>
                    </a:lnTo>
                    <a:lnTo>
                      <a:pt x="571385" y="1668284"/>
                    </a:lnTo>
                    <a:lnTo>
                      <a:pt x="565886" y="1663700"/>
                    </a:lnTo>
                    <a:lnTo>
                      <a:pt x="567359" y="1663700"/>
                    </a:lnTo>
                    <a:lnTo>
                      <a:pt x="570953" y="1665236"/>
                    </a:lnTo>
                    <a:lnTo>
                      <a:pt x="586117" y="1673580"/>
                    </a:lnTo>
                    <a:lnTo>
                      <a:pt x="587921" y="1676400"/>
                    </a:lnTo>
                    <a:lnTo>
                      <a:pt x="591261" y="1676400"/>
                    </a:lnTo>
                    <a:lnTo>
                      <a:pt x="596138" y="1679079"/>
                    </a:lnTo>
                    <a:lnTo>
                      <a:pt x="591413" y="1676400"/>
                    </a:lnTo>
                    <a:lnTo>
                      <a:pt x="599135" y="1676400"/>
                    </a:lnTo>
                    <a:lnTo>
                      <a:pt x="598385" y="1675803"/>
                    </a:lnTo>
                    <a:lnTo>
                      <a:pt x="582549" y="1667941"/>
                    </a:lnTo>
                    <a:lnTo>
                      <a:pt x="585939" y="1673301"/>
                    </a:lnTo>
                    <a:lnTo>
                      <a:pt x="570649" y="1664614"/>
                    </a:lnTo>
                    <a:lnTo>
                      <a:pt x="568985" y="1663700"/>
                    </a:lnTo>
                    <a:lnTo>
                      <a:pt x="570826" y="1663700"/>
                    </a:lnTo>
                    <a:lnTo>
                      <a:pt x="561530" y="1651000"/>
                    </a:lnTo>
                    <a:lnTo>
                      <a:pt x="552640" y="1651000"/>
                    </a:lnTo>
                    <a:lnTo>
                      <a:pt x="557695" y="1657477"/>
                    </a:lnTo>
                    <a:lnTo>
                      <a:pt x="554990" y="1655965"/>
                    </a:lnTo>
                    <a:lnTo>
                      <a:pt x="535660" y="1643595"/>
                    </a:lnTo>
                    <a:lnTo>
                      <a:pt x="499110" y="1618005"/>
                    </a:lnTo>
                    <a:lnTo>
                      <a:pt x="508215" y="1623720"/>
                    </a:lnTo>
                    <a:lnTo>
                      <a:pt x="515010" y="1627555"/>
                    </a:lnTo>
                    <a:lnTo>
                      <a:pt x="518871" y="1629168"/>
                    </a:lnTo>
                    <a:lnTo>
                      <a:pt x="519137" y="1628216"/>
                    </a:lnTo>
                    <a:lnTo>
                      <a:pt x="517969" y="1626641"/>
                    </a:lnTo>
                    <a:lnTo>
                      <a:pt x="514019" y="1623110"/>
                    </a:lnTo>
                    <a:lnTo>
                      <a:pt x="507504" y="1618005"/>
                    </a:lnTo>
                    <a:lnTo>
                      <a:pt x="506412" y="1617141"/>
                    </a:lnTo>
                    <a:lnTo>
                      <a:pt x="501269" y="1612900"/>
                    </a:lnTo>
                    <a:lnTo>
                      <a:pt x="511086" y="1612900"/>
                    </a:lnTo>
                    <a:lnTo>
                      <a:pt x="520420" y="1625600"/>
                    </a:lnTo>
                    <a:lnTo>
                      <a:pt x="529158" y="1625600"/>
                    </a:lnTo>
                    <a:lnTo>
                      <a:pt x="537286" y="1638300"/>
                    </a:lnTo>
                    <a:lnTo>
                      <a:pt x="566902" y="1651000"/>
                    </a:lnTo>
                    <a:lnTo>
                      <a:pt x="598385" y="1675803"/>
                    </a:lnTo>
                    <a:lnTo>
                      <a:pt x="599579" y="1676400"/>
                    </a:lnTo>
                    <a:lnTo>
                      <a:pt x="626732" y="1701800"/>
                    </a:lnTo>
                    <a:lnTo>
                      <a:pt x="654164" y="1714500"/>
                    </a:lnTo>
                    <a:lnTo>
                      <a:pt x="684593" y="1727200"/>
                    </a:lnTo>
                    <a:lnTo>
                      <a:pt x="694867" y="1727200"/>
                    </a:lnTo>
                    <a:lnTo>
                      <a:pt x="705904" y="1739900"/>
                    </a:lnTo>
                    <a:lnTo>
                      <a:pt x="717461" y="1739900"/>
                    </a:lnTo>
                    <a:lnTo>
                      <a:pt x="725919" y="1748993"/>
                    </a:lnTo>
                    <a:lnTo>
                      <a:pt x="701243" y="1738718"/>
                    </a:lnTo>
                    <a:lnTo>
                      <a:pt x="718134" y="1746885"/>
                    </a:lnTo>
                    <a:lnTo>
                      <a:pt x="728294" y="1751545"/>
                    </a:lnTo>
                    <a:lnTo>
                      <a:pt x="729284" y="1752600"/>
                    </a:lnTo>
                    <a:lnTo>
                      <a:pt x="730605" y="1752600"/>
                    </a:lnTo>
                    <a:lnTo>
                      <a:pt x="730745" y="1752663"/>
                    </a:lnTo>
                    <a:lnTo>
                      <a:pt x="749503" y="1760512"/>
                    </a:lnTo>
                    <a:lnTo>
                      <a:pt x="770801" y="1768030"/>
                    </a:lnTo>
                    <a:lnTo>
                      <a:pt x="783043" y="1772678"/>
                    </a:lnTo>
                    <a:lnTo>
                      <a:pt x="783894" y="1773669"/>
                    </a:lnTo>
                    <a:lnTo>
                      <a:pt x="780529" y="1772640"/>
                    </a:lnTo>
                    <a:lnTo>
                      <a:pt x="777379" y="1771865"/>
                    </a:lnTo>
                    <a:lnTo>
                      <a:pt x="785063" y="1775028"/>
                    </a:lnTo>
                    <a:lnTo>
                      <a:pt x="787641" y="1778000"/>
                    </a:lnTo>
                    <a:lnTo>
                      <a:pt x="792340" y="1778000"/>
                    </a:lnTo>
                    <a:lnTo>
                      <a:pt x="806081" y="1783626"/>
                    </a:lnTo>
                    <a:lnTo>
                      <a:pt x="820547" y="1789214"/>
                    </a:lnTo>
                    <a:lnTo>
                      <a:pt x="868286" y="1805355"/>
                    </a:lnTo>
                    <a:lnTo>
                      <a:pt x="867092" y="1806460"/>
                    </a:lnTo>
                    <a:lnTo>
                      <a:pt x="866978" y="1807133"/>
                    </a:lnTo>
                    <a:lnTo>
                      <a:pt x="817270" y="1911007"/>
                    </a:lnTo>
                    <a:lnTo>
                      <a:pt x="824445" y="1898091"/>
                    </a:lnTo>
                    <a:lnTo>
                      <a:pt x="834517" y="1879206"/>
                    </a:lnTo>
                    <a:lnTo>
                      <a:pt x="840066" y="1869567"/>
                    </a:lnTo>
                    <a:lnTo>
                      <a:pt x="833678" y="1884387"/>
                    </a:lnTo>
                    <a:lnTo>
                      <a:pt x="838225" y="1875790"/>
                    </a:lnTo>
                    <a:lnTo>
                      <a:pt x="850023" y="1851558"/>
                    </a:lnTo>
                    <a:lnTo>
                      <a:pt x="860945" y="1827695"/>
                    </a:lnTo>
                    <a:lnTo>
                      <a:pt x="864616" y="1819109"/>
                    </a:lnTo>
                    <a:lnTo>
                      <a:pt x="867092" y="1812785"/>
                    </a:lnTo>
                    <a:lnTo>
                      <a:pt x="864755" y="1820468"/>
                    </a:lnTo>
                    <a:lnTo>
                      <a:pt x="872045" y="1803844"/>
                    </a:lnTo>
                    <a:lnTo>
                      <a:pt x="872642" y="1803171"/>
                    </a:lnTo>
                    <a:lnTo>
                      <a:pt x="871588" y="1803209"/>
                    </a:lnTo>
                    <a:lnTo>
                      <a:pt x="841032" y="1790700"/>
                    </a:lnTo>
                    <a:lnTo>
                      <a:pt x="843457" y="1790700"/>
                    </a:lnTo>
                    <a:lnTo>
                      <a:pt x="880694" y="1803400"/>
                    </a:lnTo>
                    <a:lnTo>
                      <a:pt x="881456" y="1803400"/>
                    </a:lnTo>
                    <a:lnTo>
                      <a:pt x="878814" y="1816100"/>
                    </a:lnTo>
                    <a:lnTo>
                      <a:pt x="879398" y="1803400"/>
                    </a:lnTo>
                    <a:lnTo>
                      <a:pt x="879157" y="1803400"/>
                    </a:lnTo>
                    <a:lnTo>
                      <a:pt x="878420" y="1816100"/>
                    </a:lnTo>
                    <a:lnTo>
                      <a:pt x="874915" y="1816100"/>
                    </a:lnTo>
                    <a:lnTo>
                      <a:pt x="852525" y="1866900"/>
                    </a:lnTo>
                    <a:lnTo>
                      <a:pt x="846988" y="1879600"/>
                    </a:lnTo>
                    <a:lnTo>
                      <a:pt x="846556" y="1879600"/>
                    </a:lnTo>
                    <a:lnTo>
                      <a:pt x="845947" y="1882000"/>
                    </a:lnTo>
                    <a:lnTo>
                      <a:pt x="841476" y="1892300"/>
                    </a:lnTo>
                    <a:lnTo>
                      <a:pt x="845527" y="1883727"/>
                    </a:lnTo>
                    <a:lnTo>
                      <a:pt x="843381" y="1892300"/>
                    </a:lnTo>
                    <a:lnTo>
                      <a:pt x="838149" y="1905000"/>
                    </a:lnTo>
                    <a:lnTo>
                      <a:pt x="831113" y="1917700"/>
                    </a:lnTo>
                    <a:lnTo>
                      <a:pt x="827036" y="1930400"/>
                    </a:lnTo>
                    <a:lnTo>
                      <a:pt x="822591" y="1943100"/>
                    </a:lnTo>
                    <a:lnTo>
                      <a:pt x="820508" y="1948611"/>
                    </a:lnTo>
                    <a:lnTo>
                      <a:pt x="834504" y="1917700"/>
                    </a:lnTo>
                    <a:lnTo>
                      <a:pt x="827278" y="1943100"/>
                    </a:lnTo>
                    <a:lnTo>
                      <a:pt x="811911" y="1970316"/>
                    </a:lnTo>
                    <a:lnTo>
                      <a:pt x="791133" y="2019300"/>
                    </a:lnTo>
                    <a:lnTo>
                      <a:pt x="792111" y="2016417"/>
                    </a:lnTo>
                    <a:lnTo>
                      <a:pt x="786066" y="2032000"/>
                    </a:lnTo>
                    <a:lnTo>
                      <a:pt x="768096" y="2070100"/>
                    </a:lnTo>
                    <a:lnTo>
                      <a:pt x="762546" y="2087435"/>
                    </a:lnTo>
                    <a:lnTo>
                      <a:pt x="765644" y="2082800"/>
                    </a:lnTo>
                    <a:lnTo>
                      <a:pt x="760514" y="2093785"/>
                    </a:lnTo>
                    <a:lnTo>
                      <a:pt x="751840" y="2120900"/>
                    </a:lnTo>
                    <a:lnTo>
                      <a:pt x="745705" y="2136914"/>
                    </a:lnTo>
                    <a:lnTo>
                      <a:pt x="749820" y="2120900"/>
                    </a:lnTo>
                    <a:lnTo>
                      <a:pt x="752970" y="2110028"/>
                    </a:lnTo>
                    <a:lnTo>
                      <a:pt x="742454" y="2133600"/>
                    </a:lnTo>
                    <a:lnTo>
                      <a:pt x="731812" y="2171700"/>
                    </a:lnTo>
                    <a:lnTo>
                      <a:pt x="721944" y="2209800"/>
                    </a:lnTo>
                    <a:lnTo>
                      <a:pt x="713473" y="2235200"/>
                    </a:lnTo>
                    <a:lnTo>
                      <a:pt x="711022" y="2247900"/>
                    </a:lnTo>
                    <a:lnTo>
                      <a:pt x="712216" y="2247900"/>
                    </a:lnTo>
                    <a:lnTo>
                      <a:pt x="709523" y="2260600"/>
                    </a:lnTo>
                    <a:lnTo>
                      <a:pt x="707009" y="2273300"/>
                    </a:lnTo>
                    <a:lnTo>
                      <a:pt x="706475" y="2273300"/>
                    </a:lnTo>
                    <a:lnTo>
                      <a:pt x="708863" y="2260600"/>
                    </a:lnTo>
                    <a:lnTo>
                      <a:pt x="709777" y="2254364"/>
                    </a:lnTo>
                    <a:lnTo>
                      <a:pt x="706132" y="2273300"/>
                    </a:lnTo>
                    <a:lnTo>
                      <a:pt x="704570" y="2273300"/>
                    </a:lnTo>
                    <a:lnTo>
                      <a:pt x="703567" y="2278494"/>
                    </a:lnTo>
                    <a:lnTo>
                      <a:pt x="699871" y="2286000"/>
                    </a:lnTo>
                    <a:lnTo>
                      <a:pt x="694664" y="2311400"/>
                    </a:lnTo>
                    <a:lnTo>
                      <a:pt x="703364" y="2260600"/>
                    </a:lnTo>
                    <a:lnTo>
                      <a:pt x="712343" y="2222500"/>
                    </a:lnTo>
                    <a:lnTo>
                      <a:pt x="721753" y="2197100"/>
                    </a:lnTo>
                    <a:lnTo>
                      <a:pt x="731723" y="2159000"/>
                    </a:lnTo>
                    <a:lnTo>
                      <a:pt x="742721" y="2120900"/>
                    </a:lnTo>
                    <a:lnTo>
                      <a:pt x="754900" y="2095500"/>
                    </a:lnTo>
                    <a:lnTo>
                      <a:pt x="768997" y="2057400"/>
                    </a:lnTo>
                    <a:lnTo>
                      <a:pt x="771906" y="2048548"/>
                    </a:lnTo>
                    <a:lnTo>
                      <a:pt x="765365" y="2070100"/>
                    </a:lnTo>
                    <a:lnTo>
                      <a:pt x="759764" y="2082800"/>
                    </a:lnTo>
                    <a:lnTo>
                      <a:pt x="757821" y="2094522"/>
                    </a:lnTo>
                    <a:lnTo>
                      <a:pt x="758177" y="2093976"/>
                    </a:lnTo>
                    <a:lnTo>
                      <a:pt x="770826" y="2057400"/>
                    </a:lnTo>
                    <a:lnTo>
                      <a:pt x="778598" y="2036432"/>
                    </a:lnTo>
                    <a:lnTo>
                      <a:pt x="773277" y="2044395"/>
                    </a:lnTo>
                    <a:lnTo>
                      <a:pt x="779957" y="2024164"/>
                    </a:lnTo>
                    <a:lnTo>
                      <a:pt x="764120" y="2057400"/>
                    </a:lnTo>
                    <a:lnTo>
                      <a:pt x="747356" y="2108200"/>
                    </a:lnTo>
                    <a:lnTo>
                      <a:pt x="732015" y="2146300"/>
                    </a:lnTo>
                    <a:lnTo>
                      <a:pt x="714971" y="2197100"/>
                    </a:lnTo>
                    <a:lnTo>
                      <a:pt x="700252" y="2260600"/>
                    </a:lnTo>
                    <a:lnTo>
                      <a:pt x="687781" y="2311400"/>
                    </a:lnTo>
                    <a:lnTo>
                      <a:pt x="684403" y="2328087"/>
                    </a:lnTo>
                    <a:lnTo>
                      <a:pt x="684403" y="2374900"/>
                    </a:lnTo>
                    <a:lnTo>
                      <a:pt x="682967" y="2385453"/>
                    </a:lnTo>
                    <a:lnTo>
                      <a:pt x="682967" y="2882900"/>
                    </a:lnTo>
                    <a:lnTo>
                      <a:pt x="680466" y="2882900"/>
                    </a:lnTo>
                    <a:lnTo>
                      <a:pt x="677786" y="2870200"/>
                    </a:lnTo>
                    <a:lnTo>
                      <a:pt x="674560" y="2857500"/>
                    </a:lnTo>
                    <a:lnTo>
                      <a:pt x="671017" y="2832100"/>
                    </a:lnTo>
                    <a:lnTo>
                      <a:pt x="668375" y="2819400"/>
                    </a:lnTo>
                    <a:lnTo>
                      <a:pt x="665924" y="2806700"/>
                    </a:lnTo>
                    <a:lnTo>
                      <a:pt x="663625" y="2781300"/>
                    </a:lnTo>
                    <a:lnTo>
                      <a:pt x="661492" y="2768600"/>
                    </a:lnTo>
                    <a:lnTo>
                      <a:pt x="660095" y="2768600"/>
                    </a:lnTo>
                    <a:lnTo>
                      <a:pt x="658317" y="2743200"/>
                    </a:lnTo>
                    <a:lnTo>
                      <a:pt x="656399" y="2730500"/>
                    </a:lnTo>
                    <a:lnTo>
                      <a:pt x="654583" y="2717800"/>
                    </a:lnTo>
                    <a:lnTo>
                      <a:pt x="654189" y="2705100"/>
                    </a:lnTo>
                    <a:lnTo>
                      <a:pt x="653783" y="2692400"/>
                    </a:lnTo>
                    <a:lnTo>
                      <a:pt x="653516" y="2679700"/>
                    </a:lnTo>
                    <a:lnTo>
                      <a:pt x="654710" y="2679700"/>
                    </a:lnTo>
                    <a:lnTo>
                      <a:pt x="655751" y="2705100"/>
                    </a:lnTo>
                    <a:lnTo>
                      <a:pt x="657618" y="2717800"/>
                    </a:lnTo>
                    <a:lnTo>
                      <a:pt x="663765" y="2755900"/>
                    </a:lnTo>
                    <a:lnTo>
                      <a:pt x="667651" y="2806700"/>
                    </a:lnTo>
                    <a:lnTo>
                      <a:pt x="669226" y="2806700"/>
                    </a:lnTo>
                    <a:lnTo>
                      <a:pt x="669607" y="2794000"/>
                    </a:lnTo>
                    <a:lnTo>
                      <a:pt x="669061" y="2781300"/>
                    </a:lnTo>
                    <a:lnTo>
                      <a:pt x="670560" y="2781300"/>
                    </a:lnTo>
                    <a:lnTo>
                      <a:pt x="672325" y="2806700"/>
                    </a:lnTo>
                    <a:lnTo>
                      <a:pt x="673950" y="2819400"/>
                    </a:lnTo>
                    <a:lnTo>
                      <a:pt x="675894" y="2832100"/>
                    </a:lnTo>
                    <a:lnTo>
                      <a:pt x="678573" y="2857500"/>
                    </a:lnTo>
                    <a:lnTo>
                      <a:pt x="680681" y="2870200"/>
                    </a:lnTo>
                    <a:lnTo>
                      <a:pt x="682269" y="2870200"/>
                    </a:lnTo>
                    <a:lnTo>
                      <a:pt x="682967" y="2882900"/>
                    </a:lnTo>
                    <a:lnTo>
                      <a:pt x="682967" y="2385453"/>
                    </a:lnTo>
                    <a:lnTo>
                      <a:pt x="682675" y="2387600"/>
                    </a:lnTo>
                    <a:lnTo>
                      <a:pt x="680923" y="2387600"/>
                    </a:lnTo>
                    <a:lnTo>
                      <a:pt x="679246" y="2400300"/>
                    </a:lnTo>
                    <a:lnTo>
                      <a:pt x="677786" y="2413000"/>
                    </a:lnTo>
                    <a:lnTo>
                      <a:pt x="677570" y="2400300"/>
                    </a:lnTo>
                    <a:lnTo>
                      <a:pt x="679767" y="2387600"/>
                    </a:lnTo>
                    <a:lnTo>
                      <a:pt x="681558" y="2374900"/>
                    </a:lnTo>
                    <a:lnTo>
                      <a:pt x="684403" y="2374900"/>
                    </a:lnTo>
                    <a:lnTo>
                      <a:pt x="684403" y="2328087"/>
                    </a:lnTo>
                    <a:lnTo>
                      <a:pt x="677494" y="2362200"/>
                    </a:lnTo>
                    <a:lnTo>
                      <a:pt x="677646" y="2349500"/>
                    </a:lnTo>
                    <a:lnTo>
                      <a:pt x="678141" y="2324100"/>
                    </a:lnTo>
                    <a:lnTo>
                      <a:pt x="679411" y="2298700"/>
                    </a:lnTo>
                    <a:lnTo>
                      <a:pt x="680567" y="2273300"/>
                    </a:lnTo>
                    <a:lnTo>
                      <a:pt x="681647" y="2260600"/>
                    </a:lnTo>
                    <a:lnTo>
                      <a:pt x="682891" y="2247900"/>
                    </a:lnTo>
                    <a:lnTo>
                      <a:pt x="684237" y="2226995"/>
                    </a:lnTo>
                    <a:lnTo>
                      <a:pt x="675106" y="2260600"/>
                    </a:lnTo>
                    <a:lnTo>
                      <a:pt x="669798" y="2286000"/>
                    </a:lnTo>
                    <a:lnTo>
                      <a:pt x="668096" y="2298700"/>
                    </a:lnTo>
                    <a:lnTo>
                      <a:pt x="668540" y="2311400"/>
                    </a:lnTo>
                    <a:lnTo>
                      <a:pt x="672350" y="2311400"/>
                    </a:lnTo>
                    <a:lnTo>
                      <a:pt x="671309" y="2324100"/>
                    </a:lnTo>
                    <a:lnTo>
                      <a:pt x="667270" y="2336800"/>
                    </a:lnTo>
                    <a:lnTo>
                      <a:pt x="664044" y="2362200"/>
                    </a:lnTo>
                    <a:lnTo>
                      <a:pt x="660844" y="2387600"/>
                    </a:lnTo>
                    <a:lnTo>
                      <a:pt x="656894" y="2400300"/>
                    </a:lnTo>
                    <a:lnTo>
                      <a:pt x="652297" y="2438400"/>
                    </a:lnTo>
                    <a:lnTo>
                      <a:pt x="651903" y="2451100"/>
                    </a:lnTo>
                    <a:lnTo>
                      <a:pt x="651344" y="2451100"/>
                    </a:lnTo>
                    <a:lnTo>
                      <a:pt x="650074" y="2463800"/>
                    </a:lnTo>
                    <a:lnTo>
                      <a:pt x="647725" y="2489200"/>
                    </a:lnTo>
                    <a:lnTo>
                      <a:pt x="646518" y="2501900"/>
                    </a:lnTo>
                    <a:lnTo>
                      <a:pt x="646772" y="2514600"/>
                    </a:lnTo>
                    <a:lnTo>
                      <a:pt x="646988" y="2514600"/>
                    </a:lnTo>
                    <a:lnTo>
                      <a:pt x="648830" y="2489200"/>
                    </a:lnTo>
                    <a:lnTo>
                      <a:pt x="650176" y="2476500"/>
                    </a:lnTo>
                    <a:lnTo>
                      <a:pt x="651294" y="2476500"/>
                    </a:lnTo>
                    <a:lnTo>
                      <a:pt x="651878" y="2463800"/>
                    </a:lnTo>
                    <a:lnTo>
                      <a:pt x="651598" y="2476500"/>
                    </a:lnTo>
                    <a:lnTo>
                      <a:pt x="648474" y="2514600"/>
                    </a:lnTo>
                    <a:lnTo>
                      <a:pt x="648220" y="2540000"/>
                    </a:lnTo>
                    <a:lnTo>
                      <a:pt x="648335" y="2552700"/>
                    </a:lnTo>
                    <a:lnTo>
                      <a:pt x="648512" y="2565400"/>
                    </a:lnTo>
                    <a:lnTo>
                      <a:pt x="648538" y="2590800"/>
                    </a:lnTo>
                    <a:lnTo>
                      <a:pt x="648246" y="2603500"/>
                    </a:lnTo>
                    <a:lnTo>
                      <a:pt x="648119" y="2616200"/>
                    </a:lnTo>
                    <a:lnTo>
                      <a:pt x="647890" y="2654300"/>
                    </a:lnTo>
                    <a:lnTo>
                      <a:pt x="645477" y="2654300"/>
                    </a:lnTo>
                    <a:lnTo>
                      <a:pt x="644220" y="2641600"/>
                    </a:lnTo>
                    <a:lnTo>
                      <a:pt x="643547" y="2590800"/>
                    </a:lnTo>
                    <a:lnTo>
                      <a:pt x="642988" y="2603500"/>
                    </a:lnTo>
                    <a:lnTo>
                      <a:pt x="642683" y="2616200"/>
                    </a:lnTo>
                    <a:lnTo>
                      <a:pt x="642112" y="2641600"/>
                    </a:lnTo>
                    <a:lnTo>
                      <a:pt x="641896" y="2654300"/>
                    </a:lnTo>
                    <a:lnTo>
                      <a:pt x="641934" y="2667000"/>
                    </a:lnTo>
                    <a:lnTo>
                      <a:pt x="641527" y="2654300"/>
                    </a:lnTo>
                    <a:lnTo>
                      <a:pt x="640689" y="2628900"/>
                    </a:lnTo>
                    <a:lnTo>
                      <a:pt x="640041" y="2616200"/>
                    </a:lnTo>
                    <a:lnTo>
                      <a:pt x="640016" y="2603500"/>
                    </a:lnTo>
                    <a:lnTo>
                      <a:pt x="640740" y="2578100"/>
                    </a:lnTo>
                    <a:lnTo>
                      <a:pt x="641832" y="2540000"/>
                    </a:lnTo>
                    <a:lnTo>
                      <a:pt x="641108" y="2527300"/>
                    </a:lnTo>
                    <a:lnTo>
                      <a:pt x="639991" y="2514600"/>
                    </a:lnTo>
                    <a:lnTo>
                      <a:pt x="639191" y="2501900"/>
                    </a:lnTo>
                    <a:lnTo>
                      <a:pt x="639381" y="2476500"/>
                    </a:lnTo>
                    <a:lnTo>
                      <a:pt x="638289" y="2489200"/>
                    </a:lnTo>
                    <a:lnTo>
                      <a:pt x="638162" y="2514600"/>
                    </a:lnTo>
                    <a:lnTo>
                      <a:pt x="638073" y="2527300"/>
                    </a:lnTo>
                    <a:lnTo>
                      <a:pt x="636549" y="2552700"/>
                    </a:lnTo>
                    <a:lnTo>
                      <a:pt x="635190" y="2578100"/>
                    </a:lnTo>
                    <a:lnTo>
                      <a:pt x="634733" y="2565400"/>
                    </a:lnTo>
                    <a:lnTo>
                      <a:pt x="634784" y="2552700"/>
                    </a:lnTo>
                    <a:lnTo>
                      <a:pt x="634923" y="2540000"/>
                    </a:lnTo>
                    <a:lnTo>
                      <a:pt x="633996" y="2590800"/>
                    </a:lnTo>
                    <a:lnTo>
                      <a:pt x="633183" y="2603500"/>
                    </a:lnTo>
                    <a:lnTo>
                      <a:pt x="632866" y="2616200"/>
                    </a:lnTo>
                    <a:lnTo>
                      <a:pt x="632663" y="2616200"/>
                    </a:lnTo>
                    <a:lnTo>
                      <a:pt x="632434" y="2628900"/>
                    </a:lnTo>
                    <a:lnTo>
                      <a:pt x="632231" y="2641600"/>
                    </a:lnTo>
                    <a:lnTo>
                      <a:pt x="632091" y="2641600"/>
                    </a:lnTo>
                    <a:lnTo>
                      <a:pt x="633056" y="2679700"/>
                    </a:lnTo>
                    <a:lnTo>
                      <a:pt x="635177" y="2705100"/>
                    </a:lnTo>
                    <a:lnTo>
                      <a:pt x="637032" y="2692400"/>
                    </a:lnTo>
                    <a:lnTo>
                      <a:pt x="638048" y="2692400"/>
                    </a:lnTo>
                    <a:lnTo>
                      <a:pt x="638568" y="2679700"/>
                    </a:lnTo>
                    <a:lnTo>
                      <a:pt x="638987" y="2654300"/>
                    </a:lnTo>
                    <a:lnTo>
                      <a:pt x="639292" y="2654300"/>
                    </a:lnTo>
                    <a:lnTo>
                      <a:pt x="639813" y="2667000"/>
                    </a:lnTo>
                    <a:lnTo>
                      <a:pt x="640384" y="2679700"/>
                    </a:lnTo>
                    <a:lnTo>
                      <a:pt x="640816" y="2692400"/>
                    </a:lnTo>
                    <a:lnTo>
                      <a:pt x="641159" y="2692400"/>
                    </a:lnTo>
                    <a:lnTo>
                      <a:pt x="641527" y="2705100"/>
                    </a:lnTo>
                    <a:lnTo>
                      <a:pt x="641985" y="2717800"/>
                    </a:lnTo>
                    <a:lnTo>
                      <a:pt x="642594" y="2730500"/>
                    </a:lnTo>
                    <a:lnTo>
                      <a:pt x="643382" y="2743200"/>
                    </a:lnTo>
                    <a:lnTo>
                      <a:pt x="643636" y="2755900"/>
                    </a:lnTo>
                    <a:lnTo>
                      <a:pt x="642213" y="2755900"/>
                    </a:lnTo>
                    <a:lnTo>
                      <a:pt x="646239" y="2768600"/>
                    </a:lnTo>
                    <a:lnTo>
                      <a:pt x="647179" y="2781300"/>
                    </a:lnTo>
                    <a:lnTo>
                      <a:pt x="648716" y="2806700"/>
                    </a:lnTo>
                    <a:lnTo>
                      <a:pt x="649389" y="2813151"/>
                    </a:lnTo>
                    <a:lnTo>
                      <a:pt x="648093" y="2806369"/>
                    </a:lnTo>
                    <a:lnTo>
                      <a:pt x="649643" y="2816606"/>
                    </a:lnTo>
                    <a:lnTo>
                      <a:pt x="649859" y="2817660"/>
                    </a:lnTo>
                    <a:lnTo>
                      <a:pt x="650049" y="2819400"/>
                    </a:lnTo>
                    <a:lnTo>
                      <a:pt x="650227" y="2819400"/>
                    </a:lnTo>
                    <a:lnTo>
                      <a:pt x="650303" y="2819717"/>
                    </a:lnTo>
                    <a:lnTo>
                      <a:pt x="650328" y="2819400"/>
                    </a:lnTo>
                    <a:lnTo>
                      <a:pt x="651510" y="2832100"/>
                    </a:lnTo>
                    <a:lnTo>
                      <a:pt x="652500" y="2832100"/>
                    </a:lnTo>
                    <a:lnTo>
                      <a:pt x="654113" y="2844800"/>
                    </a:lnTo>
                    <a:lnTo>
                      <a:pt x="652310" y="2819400"/>
                    </a:lnTo>
                    <a:lnTo>
                      <a:pt x="650214" y="2781300"/>
                    </a:lnTo>
                    <a:lnTo>
                      <a:pt x="647103" y="2755900"/>
                    </a:lnTo>
                    <a:lnTo>
                      <a:pt x="642251" y="2705100"/>
                    </a:lnTo>
                    <a:lnTo>
                      <a:pt x="644575" y="2717800"/>
                    </a:lnTo>
                    <a:lnTo>
                      <a:pt x="647954" y="2717800"/>
                    </a:lnTo>
                    <a:lnTo>
                      <a:pt x="652868" y="2755900"/>
                    </a:lnTo>
                    <a:lnTo>
                      <a:pt x="654227" y="2768600"/>
                    </a:lnTo>
                    <a:lnTo>
                      <a:pt x="651014" y="2768600"/>
                    </a:lnTo>
                    <a:lnTo>
                      <a:pt x="657898" y="2832100"/>
                    </a:lnTo>
                    <a:lnTo>
                      <a:pt x="659650" y="2844800"/>
                    </a:lnTo>
                    <a:lnTo>
                      <a:pt x="661670" y="2857500"/>
                    </a:lnTo>
                    <a:lnTo>
                      <a:pt x="663714" y="2857500"/>
                    </a:lnTo>
                    <a:lnTo>
                      <a:pt x="668705" y="2895600"/>
                    </a:lnTo>
                    <a:lnTo>
                      <a:pt x="671512" y="2908300"/>
                    </a:lnTo>
                    <a:lnTo>
                      <a:pt x="674027" y="2933700"/>
                    </a:lnTo>
                    <a:lnTo>
                      <a:pt x="676351" y="2946400"/>
                    </a:lnTo>
                    <a:lnTo>
                      <a:pt x="677456" y="2959100"/>
                    </a:lnTo>
                    <a:lnTo>
                      <a:pt x="678865" y="2959100"/>
                    </a:lnTo>
                    <a:lnTo>
                      <a:pt x="680453" y="2971800"/>
                    </a:lnTo>
                    <a:lnTo>
                      <a:pt x="682117" y="2971800"/>
                    </a:lnTo>
                    <a:lnTo>
                      <a:pt x="689292" y="3009760"/>
                    </a:lnTo>
                    <a:lnTo>
                      <a:pt x="689330" y="3009900"/>
                    </a:lnTo>
                    <a:lnTo>
                      <a:pt x="695553" y="3035300"/>
                    </a:lnTo>
                    <a:lnTo>
                      <a:pt x="689292" y="3009760"/>
                    </a:lnTo>
                    <a:lnTo>
                      <a:pt x="685965" y="2997200"/>
                    </a:lnTo>
                    <a:lnTo>
                      <a:pt x="688454" y="3012287"/>
                    </a:lnTo>
                    <a:lnTo>
                      <a:pt x="687882" y="3009900"/>
                    </a:lnTo>
                    <a:lnTo>
                      <a:pt x="685787" y="3009900"/>
                    </a:lnTo>
                    <a:lnTo>
                      <a:pt x="690549" y="3035300"/>
                    </a:lnTo>
                    <a:lnTo>
                      <a:pt x="696556" y="3048000"/>
                    </a:lnTo>
                    <a:lnTo>
                      <a:pt x="701941" y="3073400"/>
                    </a:lnTo>
                    <a:lnTo>
                      <a:pt x="708761" y="3098800"/>
                    </a:lnTo>
                    <a:lnTo>
                      <a:pt x="711733" y="3105226"/>
                    </a:lnTo>
                    <a:lnTo>
                      <a:pt x="710095" y="3095371"/>
                    </a:lnTo>
                    <a:lnTo>
                      <a:pt x="706323" y="3086100"/>
                    </a:lnTo>
                    <a:lnTo>
                      <a:pt x="701827" y="3064141"/>
                    </a:lnTo>
                    <a:lnTo>
                      <a:pt x="703935" y="3073400"/>
                    </a:lnTo>
                    <a:lnTo>
                      <a:pt x="707326" y="3086100"/>
                    </a:lnTo>
                    <a:lnTo>
                      <a:pt x="709815" y="3093707"/>
                    </a:lnTo>
                    <a:lnTo>
                      <a:pt x="708545" y="3086100"/>
                    </a:lnTo>
                    <a:lnTo>
                      <a:pt x="712838" y="3098800"/>
                    </a:lnTo>
                    <a:lnTo>
                      <a:pt x="715149" y="3111500"/>
                    </a:lnTo>
                    <a:lnTo>
                      <a:pt x="714616" y="3111500"/>
                    </a:lnTo>
                    <a:lnTo>
                      <a:pt x="715518" y="3116211"/>
                    </a:lnTo>
                    <a:lnTo>
                      <a:pt x="714806" y="3114484"/>
                    </a:lnTo>
                    <a:lnTo>
                      <a:pt x="713625" y="3111500"/>
                    </a:lnTo>
                    <a:lnTo>
                      <a:pt x="714616" y="3111500"/>
                    </a:lnTo>
                    <a:lnTo>
                      <a:pt x="711733" y="3105226"/>
                    </a:lnTo>
                    <a:lnTo>
                      <a:pt x="712089" y="3107448"/>
                    </a:lnTo>
                    <a:lnTo>
                      <a:pt x="712774" y="3111500"/>
                    </a:lnTo>
                    <a:lnTo>
                      <a:pt x="713600" y="3111500"/>
                    </a:lnTo>
                    <a:lnTo>
                      <a:pt x="714997" y="3115030"/>
                    </a:lnTo>
                    <a:lnTo>
                      <a:pt x="715530" y="3116288"/>
                    </a:lnTo>
                    <a:lnTo>
                      <a:pt x="717067" y="3124200"/>
                    </a:lnTo>
                    <a:lnTo>
                      <a:pt x="716407" y="3118383"/>
                    </a:lnTo>
                    <a:lnTo>
                      <a:pt x="717473" y="3124200"/>
                    </a:lnTo>
                    <a:lnTo>
                      <a:pt x="722426" y="3136900"/>
                    </a:lnTo>
                    <a:lnTo>
                      <a:pt x="727659" y="3149600"/>
                    </a:lnTo>
                    <a:lnTo>
                      <a:pt x="733158" y="3162300"/>
                    </a:lnTo>
                    <a:lnTo>
                      <a:pt x="738835" y="3187700"/>
                    </a:lnTo>
                    <a:lnTo>
                      <a:pt x="745058" y="3200400"/>
                    </a:lnTo>
                    <a:lnTo>
                      <a:pt x="752195" y="3213100"/>
                    </a:lnTo>
                    <a:lnTo>
                      <a:pt x="782193" y="3302000"/>
                    </a:lnTo>
                    <a:lnTo>
                      <a:pt x="786028" y="3302000"/>
                    </a:lnTo>
                    <a:lnTo>
                      <a:pt x="790219" y="3314700"/>
                    </a:lnTo>
                    <a:lnTo>
                      <a:pt x="798982" y="3340100"/>
                    </a:lnTo>
                    <a:lnTo>
                      <a:pt x="808443" y="3360839"/>
                    </a:lnTo>
                    <a:lnTo>
                      <a:pt x="803160" y="3352800"/>
                    </a:lnTo>
                    <a:lnTo>
                      <a:pt x="793165" y="3327400"/>
                    </a:lnTo>
                    <a:lnTo>
                      <a:pt x="787996" y="3320732"/>
                    </a:lnTo>
                    <a:lnTo>
                      <a:pt x="793737" y="3340100"/>
                    </a:lnTo>
                    <a:lnTo>
                      <a:pt x="801636" y="3352800"/>
                    </a:lnTo>
                    <a:lnTo>
                      <a:pt x="809828" y="3365500"/>
                    </a:lnTo>
                    <a:lnTo>
                      <a:pt x="818616" y="3390900"/>
                    </a:lnTo>
                    <a:lnTo>
                      <a:pt x="828027" y="3403600"/>
                    </a:lnTo>
                    <a:lnTo>
                      <a:pt x="838695" y="3429000"/>
                    </a:lnTo>
                    <a:lnTo>
                      <a:pt x="851268" y="3454400"/>
                    </a:lnTo>
                    <a:lnTo>
                      <a:pt x="846086" y="3454400"/>
                    </a:lnTo>
                    <a:lnTo>
                      <a:pt x="851865" y="3467100"/>
                    </a:lnTo>
                    <a:lnTo>
                      <a:pt x="860653" y="3479800"/>
                    </a:lnTo>
                    <a:lnTo>
                      <a:pt x="864514" y="3492500"/>
                    </a:lnTo>
                    <a:lnTo>
                      <a:pt x="871499" y="3505200"/>
                    </a:lnTo>
                    <a:lnTo>
                      <a:pt x="878433" y="3517900"/>
                    </a:lnTo>
                    <a:lnTo>
                      <a:pt x="885444" y="3530600"/>
                    </a:lnTo>
                    <a:lnTo>
                      <a:pt x="892632" y="3543300"/>
                    </a:lnTo>
                    <a:lnTo>
                      <a:pt x="922820" y="3594100"/>
                    </a:lnTo>
                    <a:lnTo>
                      <a:pt x="943597" y="3632200"/>
                    </a:lnTo>
                    <a:lnTo>
                      <a:pt x="966165" y="3670300"/>
                    </a:lnTo>
                    <a:lnTo>
                      <a:pt x="989114" y="3695700"/>
                    </a:lnTo>
                    <a:lnTo>
                      <a:pt x="1011034" y="3733800"/>
                    </a:lnTo>
                    <a:lnTo>
                      <a:pt x="1003528" y="3721100"/>
                    </a:lnTo>
                    <a:lnTo>
                      <a:pt x="995070" y="3708400"/>
                    </a:lnTo>
                    <a:lnTo>
                      <a:pt x="985685" y="3695700"/>
                    </a:lnTo>
                    <a:lnTo>
                      <a:pt x="975360" y="3683000"/>
                    </a:lnTo>
                    <a:lnTo>
                      <a:pt x="1000861" y="3721100"/>
                    </a:lnTo>
                    <a:lnTo>
                      <a:pt x="1050124" y="3797300"/>
                    </a:lnTo>
                    <a:lnTo>
                      <a:pt x="1077874" y="3835400"/>
                    </a:lnTo>
                    <a:lnTo>
                      <a:pt x="1090142" y="3849776"/>
                    </a:lnTo>
                    <a:lnTo>
                      <a:pt x="1089215" y="3848100"/>
                    </a:lnTo>
                    <a:lnTo>
                      <a:pt x="1082459" y="3835400"/>
                    </a:lnTo>
                    <a:lnTo>
                      <a:pt x="1094447" y="3854818"/>
                    </a:lnTo>
                    <a:lnTo>
                      <a:pt x="1101242" y="3862781"/>
                    </a:lnTo>
                    <a:lnTo>
                      <a:pt x="1099781" y="3860800"/>
                    </a:lnTo>
                    <a:lnTo>
                      <a:pt x="1102321" y="3864051"/>
                    </a:lnTo>
                    <a:lnTo>
                      <a:pt x="1110373" y="3873500"/>
                    </a:lnTo>
                    <a:lnTo>
                      <a:pt x="1109687" y="3873500"/>
                    </a:lnTo>
                    <a:lnTo>
                      <a:pt x="1121498" y="3888625"/>
                    </a:lnTo>
                    <a:lnTo>
                      <a:pt x="1118425" y="3886200"/>
                    </a:lnTo>
                    <a:lnTo>
                      <a:pt x="1109103" y="3873500"/>
                    </a:lnTo>
                    <a:lnTo>
                      <a:pt x="1105814" y="3873500"/>
                    </a:lnTo>
                    <a:lnTo>
                      <a:pt x="1113485" y="3886200"/>
                    </a:lnTo>
                    <a:lnTo>
                      <a:pt x="1128433" y="3898900"/>
                    </a:lnTo>
                    <a:lnTo>
                      <a:pt x="1142885" y="3924300"/>
                    </a:lnTo>
                    <a:lnTo>
                      <a:pt x="1157008" y="3937000"/>
                    </a:lnTo>
                    <a:lnTo>
                      <a:pt x="1171244" y="3962400"/>
                    </a:lnTo>
                    <a:lnTo>
                      <a:pt x="1197140" y="3985463"/>
                    </a:lnTo>
                    <a:lnTo>
                      <a:pt x="1171003" y="3949700"/>
                    </a:lnTo>
                    <a:lnTo>
                      <a:pt x="1148321" y="3924300"/>
                    </a:lnTo>
                    <a:lnTo>
                      <a:pt x="1139494" y="3908094"/>
                    </a:lnTo>
                    <a:lnTo>
                      <a:pt x="1157058" y="3924300"/>
                    </a:lnTo>
                    <a:lnTo>
                      <a:pt x="1185621" y="3962400"/>
                    </a:lnTo>
                    <a:lnTo>
                      <a:pt x="1218438" y="4000589"/>
                    </a:lnTo>
                    <a:lnTo>
                      <a:pt x="1229004" y="4013200"/>
                    </a:lnTo>
                    <a:lnTo>
                      <a:pt x="1236167" y="4025900"/>
                    </a:lnTo>
                    <a:lnTo>
                      <a:pt x="1241920" y="4025900"/>
                    </a:lnTo>
                    <a:lnTo>
                      <a:pt x="1252385" y="4038600"/>
                    </a:lnTo>
                    <a:lnTo>
                      <a:pt x="1262367" y="4051300"/>
                    </a:lnTo>
                    <a:lnTo>
                      <a:pt x="1274660" y="4064000"/>
                    </a:lnTo>
                    <a:lnTo>
                      <a:pt x="1292123" y="4089400"/>
                    </a:lnTo>
                    <a:lnTo>
                      <a:pt x="1299248" y="4089400"/>
                    </a:lnTo>
                    <a:lnTo>
                      <a:pt x="1323390" y="4125696"/>
                    </a:lnTo>
                    <a:lnTo>
                      <a:pt x="1312011" y="4114800"/>
                    </a:lnTo>
                    <a:lnTo>
                      <a:pt x="1299019" y="4102100"/>
                    </a:lnTo>
                    <a:lnTo>
                      <a:pt x="1289608" y="4089400"/>
                    </a:lnTo>
                    <a:lnTo>
                      <a:pt x="1287145" y="4089400"/>
                    </a:lnTo>
                    <a:lnTo>
                      <a:pt x="1295006" y="4102100"/>
                    </a:lnTo>
                    <a:lnTo>
                      <a:pt x="1318996" y="4127500"/>
                    </a:lnTo>
                    <a:lnTo>
                      <a:pt x="1331734" y="4140200"/>
                    </a:lnTo>
                    <a:lnTo>
                      <a:pt x="1323695" y="4140200"/>
                    </a:lnTo>
                    <a:lnTo>
                      <a:pt x="1334122" y="4147769"/>
                    </a:lnTo>
                    <a:lnTo>
                      <a:pt x="1335747" y="4152900"/>
                    </a:lnTo>
                    <a:lnTo>
                      <a:pt x="1334541" y="4148074"/>
                    </a:lnTo>
                    <a:lnTo>
                      <a:pt x="1341170" y="4152900"/>
                    </a:lnTo>
                    <a:lnTo>
                      <a:pt x="1349349" y="4165600"/>
                    </a:lnTo>
                    <a:lnTo>
                      <a:pt x="1353959" y="4165600"/>
                    </a:lnTo>
                    <a:lnTo>
                      <a:pt x="1360754" y="4178300"/>
                    </a:lnTo>
                    <a:lnTo>
                      <a:pt x="1395323" y="4216400"/>
                    </a:lnTo>
                    <a:lnTo>
                      <a:pt x="1411643" y="4229100"/>
                    </a:lnTo>
                    <a:lnTo>
                      <a:pt x="1415656" y="4241800"/>
                    </a:lnTo>
                    <a:lnTo>
                      <a:pt x="1414195" y="4241800"/>
                    </a:lnTo>
                    <a:lnTo>
                      <a:pt x="1429918" y="4254500"/>
                    </a:lnTo>
                    <a:lnTo>
                      <a:pt x="1464157" y="4292600"/>
                    </a:lnTo>
                    <a:lnTo>
                      <a:pt x="1450517" y="4279900"/>
                    </a:lnTo>
                    <a:lnTo>
                      <a:pt x="1435125" y="4267200"/>
                    </a:lnTo>
                    <a:lnTo>
                      <a:pt x="1423441" y="4254500"/>
                    </a:lnTo>
                    <a:lnTo>
                      <a:pt x="1421688" y="4254500"/>
                    </a:lnTo>
                    <a:lnTo>
                      <a:pt x="1433690" y="4267200"/>
                    </a:lnTo>
                    <a:lnTo>
                      <a:pt x="1445133" y="4279900"/>
                    </a:lnTo>
                    <a:lnTo>
                      <a:pt x="1456067" y="4292600"/>
                    </a:lnTo>
                    <a:lnTo>
                      <a:pt x="1476438" y="4305300"/>
                    </a:lnTo>
                    <a:lnTo>
                      <a:pt x="1495323" y="4330700"/>
                    </a:lnTo>
                    <a:lnTo>
                      <a:pt x="1512862" y="4343400"/>
                    </a:lnTo>
                    <a:lnTo>
                      <a:pt x="1529219" y="4356100"/>
                    </a:lnTo>
                    <a:lnTo>
                      <a:pt x="1498015" y="4330700"/>
                    </a:lnTo>
                    <a:lnTo>
                      <a:pt x="1490433" y="4318000"/>
                    </a:lnTo>
                    <a:lnTo>
                      <a:pt x="1495132" y="4318000"/>
                    </a:lnTo>
                    <a:lnTo>
                      <a:pt x="1505369" y="4330700"/>
                    </a:lnTo>
                    <a:lnTo>
                      <a:pt x="1514182" y="4330700"/>
                    </a:lnTo>
                    <a:lnTo>
                      <a:pt x="1521117" y="4343400"/>
                    </a:lnTo>
                    <a:lnTo>
                      <a:pt x="1530756" y="4356100"/>
                    </a:lnTo>
                    <a:lnTo>
                      <a:pt x="1543532" y="4367047"/>
                    </a:lnTo>
                    <a:lnTo>
                      <a:pt x="1545145" y="4369536"/>
                    </a:lnTo>
                    <a:lnTo>
                      <a:pt x="1566202" y="4406900"/>
                    </a:lnTo>
                    <a:lnTo>
                      <a:pt x="1566748" y="4403382"/>
                    </a:lnTo>
                    <a:lnTo>
                      <a:pt x="1553451" y="4381500"/>
                    </a:lnTo>
                    <a:lnTo>
                      <a:pt x="1545717" y="4368927"/>
                    </a:lnTo>
                    <a:lnTo>
                      <a:pt x="1550797" y="4373905"/>
                    </a:lnTo>
                    <a:lnTo>
                      <a:pt x="1566964" y="4402061"/>
                    </a:lnTo>
                    <a:lnTo>
                      <a:pt x="1567599" y="4397934"/>
                    </a:lnTo>
                    <a:lnTo>
                      <a:pt x="1558213" y="4381208"/>
                    </a:lnTo>
                    <a:lnTo>
                      <a:pt x="1558505" y="4381500"/>
                    </a:lnTo>
                    <a:lnTo>
                      <a:pt x="1564754" y="4381500"/>
                    </a:lnTo>
                    <a:lnTo>
                      <a:pt x="1568310" y="4393412"/>
                    </a:lnTo>
                    <a:lnTo>
                      <a:pt x="1569694" y="4384522"/>
                    </a:lnTo>
                    <a:lnTo>
                      <a:pt x="1572336" y="4388612"/>
                    </a:lnTo>
                    <a:lnTo>
                      <a:pt x="1571282" y="4394200"/>
                    </a:lnTo>
                    <a:lnTo>
                      <a:pt x="1572056" y="4394200"/>
                    </a:lnTo>
                    <a:lnTo>
                      <a:pt x="1572920" y="4389501"/>
                    </a:lnTo>
                    <a:lnTo>
                      <a:pt x="1574952" y="4392663"/>
                    </a:lnTo>
                    <a:lnTo>
                      <a:pt x="1574419" y="4395902"/>
                    </a:lnTo>
                    <a:lnTo>
                      <a:pt x="1579791" y="4406900"/>
                    </a:lnTo>
                    <a:lnTo>
                      <a:pt x="1588160" y="4406900"/>
                    </a:lnTo>
                    <a:lnTo>
                      <a:pt x="1615846" y="4394200"/>
                    </a:lnTo>
                    <a:lnTo>
                      <a:pt x="1609051" y="4381500"/>
                    </a:lnTo>
                    <a:lnTo>
                      <a:pt x="1599133" y="4363859"/>
                    </a:lnTo>
                    <a:lnTo>
                      <a:pt x="1599133" y="4394200"/>
                    </a:lnTo>
                    <a:lnTo>
                      <a:pt x="1590243" y="4394200"/>
                    </a:lnTo>
                    <a:lnTo>
                      <a:pt x="1589252" y="4393120"/>
                    </a:lnTo>
                    <a:lnTo>
                      <a:pt x="1589100" y="4394200"/>
                    </a:lnTo>
                    <a:lnTo>
                      <a:pt x="1587246" y="4390949"/>
                    </a:lnTo>
                    <a:lnTo>
                      <a:pt x="1578584" y="4381563"/>
                    </a:lnTo>
                    <a:lnTo>
                      <a:pt x="1579384" y="4377753"/>
                    </a:lnTo>
                    <a:lnTo>
                      <a:pt x="1579372" y="4377144"/>
                    </a:lnTo>
                    <a:lnTo>
                      <a:pt x="1577898" y="4374566"/>
                    </a:lnTo>
                    <a:lnTo>
                      <a:pt x="1577035" y="4379874"/>
                    </a:lnTo>
                    <a:lnTo>
                      <a:pt x="1575066" y="4377753"/>
                    </a:lnTo>
                    <a:lnTo>
                      <a:pt x="1576197" y="4371594"/>
                    </a:lnTo>
                    <a:lnTo>
                      <a:pt x="1575714" y="4370756"/>
                    </a:lnTo>
                    <a:lnTo>
                      <a:pt x="1574507" y="4377144"/>
                    </a:lnTo>
                    <a:lnTo>
                      <a:pt x="1571371" y="4373753"/>
                    </a:lnTo>
                    <a:lnTo>
                      <a:pt x="1571345" y="4373880"/>
                    </a:lnTo>
                    <a:lnTo>
                      <a:pt x="1571320" y="4373702"/>
                    </a:lnTo>
                    <a:lnTo>
                      <a:pt x="1572145" y="4368800"/>
                    </a:lnTo>
                    <a:lnTo>
                      <a:pt x="1574596" y="4368800"/>
                    </a:lnTo>
                    <a:lnTo>
                      <a:pt x="1572679" y="4365434"/>
                    </a:lnTo>
                    <a:lnTo>
                      <a:pt x="1573314" y="4361319"/>
                    </a:lnTo>
                    <a:lnTo>
                      <a:pt x="1586496" y="4373156"/>
                    </a:lnTo>
                    <a:lnTo>
                      <a:pt x="1587792" y="4373689"/>
                    </a:lnTo>
                    <a:lnTo>
                      <a:pt x="1588477" y="4374934"/>
                    </a:lnTo>
                    <a:lnTo>
                      <a:pt x="1595780" y="4381500"/>
                    </a:lnTo>
                    <a:lnTo>
                      <a:pt x="1592110" y="4381500"/>
                    </a:lnTo>
                    <a:lnTo>
                      <a:pt x="1599133" y="4394200"/>
                    </a:lnTo>
                    <a:lnTo>
                      <a:pt x="1599133" y="4363859"/>
                    </a:lnTo>
                    <a:lnTo>
                      <a:pt x="1598701" y="4363085"/>
                    </a:lnTo>
                    <a:lnTo>
                      <a:pt x="1609344" y="4368800"/>
                    </a:lnTo>
                    <a:lnTo>
                      <a:pt x="1611706" y="4368800"/>
                    </a:lnTo>
                    <a:lnTo>
                      <a:pt x="1595983" y="4356100"/>
                    </a:lnTo>
                    <a:lnTo>
                      <a:pt x="1612188" y="4368800"/>
                    </a:lnTo>
                    <a:lnTo>
                      <a:pt x="1614449" y="4368800"/>
                    </a:lnTo>
                    <a:lnTo>
                      <a:pt x="1599057" y="4356100"/>
                    </a:lnTo>
                    <a:lnTo>
                      <a:pt x="1580667" y="4330700"/>
                    </a:lnTo>
                    <a:lnTo>
                      <a:pt x="1577365" y="4328807"/>
                    </a:lnTo>
                    <a:lnTo>
                      <a:pt x="1572514" y="4318000"/>
                    </a:lnTo>
                    <a:lnTo>
                      <a:pt x="1561096" y="4292600"/>
                    </a:lnTo>
                    <a:lnTo>
                      <a:pt x="1561033" y="4318000"/>
                    </a:lnTo>
                    <a:lnTo>
                      <a:pt x="1531442" y="4265727"/>
                    </a:lnTo>
                    <a:lnTo>
                      <a:pt x="1503845" y="4216400"/>
                    </a:lnTo>
                    <a:lnTo>
                      <a:pt x="1490357" y="4191000"/>
                    </a:lnTo>
                    <a:lnTo>
                      <a:pt x="1485138" y="4181157"/>
                    </a:lnTo>
                    <a:lnTo>
                      <a:pt x="1494523" y="4191000"/>
                    </a:lnTo>
                    <a:lnTo>
                      <a:pt x="1506537" y="4216400"/>
                    </a:lnTo>
                    <a:lnTo>
                      <a:pt x="1515084" y="4229100"/>
                    </a:lnTo>
                    <a:lnTo>
                      <a:pt x="1514729" y="4229100"/>
                    </a:lnTo>
                    <a:lnTo>
                      <a:pt x="1519809" y="4241800"/>
                    </a:lnTo>
                    <a:lnTo>
                      <a:pt x="1528572" y="4254500"/>
                    </a:lnTo>
                    <a:lnTo>
                      <a:pt x="1549679" y="4292600"/>
                    </a:lnTo>
                    <a:lnTo>
                      <a:pt x="1557616" y="4305300"/>
                    </a:lnTo>
                    <a:lnTo>
                      <a:pt x="1561033" y="4318000"/>
                    </a:lnTo>
                    <a:lnTo>
                      <a:pt x="1561033" y="4292511"/>
                    </a:lnTo>
                    <a:lnTo>
                      <a:pt x="1545132" y="4267200"/>
                    </a:lnTo>
                    <a:lnTo>
                      <a:pt x="1532229" y="4241800"/>
                    </a:lnTo>
                    <a:lnTo>
                      <a:pt x="1523961" y="4229100"/>
                    </a:lnTo>
                    <a:lnTo>
                      <a:pt x="1522437" y="4219854"/>
                    </a:lnTo>
                    <a:lnTo>
                      <a:pt x="1520558" y="4216400"/>
                    </a:lnTo>
                    <a:lnTo>
                      <a:pt x="1511998" y="4203700"/>
                    </a:lnTo>
                    <a:lnTo>
                      <a:pt x="1506994" y="4191000"/>
                    </a:lnTo>
                    <a:lnTo>
                      <a:pt x="1501978" y="4178300"/>
                    </a:lnTo>
                    <a:lnTo>
                      <a:pt x="1490662" y="4165600"/>
                    </a:lnTo>
                    <a:lnTo>
                      <a:pt x="1478241" y="4140200"/>
                    </a:lnTo>
                    <a:lnTo>
                      <a:pt x="1464729" y="4114800"/>
                    </a:lnTo>
                    <a:lnTo>
                      <a:pt x="1450568" y="4089400"/>
                    </a:lnTo>
                    <a:lnTo>
                      <a:pt x="1437284" y="4077639"/>
                    </a:lnTo>
                    <a:lnTo>
                      <a:pt x="1441996" y="4089400"/>
                    </a:lnTo>
                    <a:lnTo>
                      <a:pt x="1453134" y="4102100"/>
                    </a:lnTo>
                    <a:lnTo>
                      <a:pt x="1464398" y="4127500"/>
                    </a:lnTo>
                    <a:lnTo>
                      <a:pt x="1474800" y="4140200"/>
                    </a:lnTo>
                    <a:lnTo>
                      <a:pt x="1483334" y="4152900"/>
                    </a:lnTo>
                    <a:lnTo>
                      <a:pt x="1492808" y="4178300"/>
                    </a:lnTo>
                    <a:lnTo>
                      <a:pt x="1487335" y="4167886"/>
                    </a:lnTo>
                    <a:lnTo>
                      <a:pt x="1486420" y="4165600"/>
                    </a:lnTo>
                    <a:lnTo>
                      <a:pt x="1486128" y="4165600"/>
                    </a:lnTo>
                    <a:lnTo>
                      <a:pt x="1479435" y="4152900"/>
                    </a:lnTo>
                    <a:lnTo>
                      <a:pt x="1469986" y="4140822"/>
                    </a:lnTo>
                    <a:lnTo>
                      <a:pt x="1483067" y="4165600"/>
                    </a:lnTo>
                    <a:lnTo>
                      <a:pt x="1479448" y="4165600"/>
                    </a:lnTo>
                    <a:lnTo>
                      <a:pt x="1478940" y="4165600"/>
                    </a:lnTo>
                    <a:lnTo>
                      <a:pt x="1465033" y="4140200"/>
                    </a:lnTo>
                    <a:lnTo>
                      <a:pt x="1476616" y="4165600"/>
                    </a:lnTo>
                    <a:lnTo>
                      <a:pt x="1473466" y="4165600"/>
                    </a:lnTo>
                    <a:lnTo>
                      <a:pt x="1468335" y="4156760"/>
                    </a:lnTo>
                    <a:lnTo>
                      <a:pt x="1468335" y="4160367"/>
                    </a:lnTo>
                    <a:lnTo>
                      <a:pt x="1462443" y="4152900"/>
                    </a:lnTo>
                    <a:lnTo>
                      <a:pt x="1454492" y="4140200"/>
                    </a:lnTo>
                    <a:lnTo>
                      <a:pt x="1447711" y="4127500"/>
                    </a:lnTo>
                    <a:lnTo>
                      <a:pt x="1449984" y="4127500"/>
                    </a:lnTo>
                    <a:lnTo>
                      <a:pt x="1468335" y="4160367"/>
                    </a:lnTo>
                    <a:lnTo>
                      <a:pt x="1468335" y="4156760"/>
                    </a:lnTo>
                    <a:lnTo>
                      <a:pt x="1458734" y="4140200"/>
                    </a:lnTo>
                    <a:lnTo>
                      <a:pt x="1443253" y="4106062"/>
                    </a:lnTo>
                    <a:lnTo>
                      <a:pt x="1449070" y="4114800"/>
                    </a:lnTo>
                    <a:lnTo>
                      <a:pt x="1452232" y="4114800"/>
                    </a:lnTo>
                    <a:lnTo>
                      <a:pt x="1445844" y="4102100"/>
                    </a:lnTo>
                    <a:lnTo>
                      <a:pt x="1436560" y="4089400"/>
                    </a:lnTo>
                    <a:lnTo>
                      <a:pt x="1426044" y="4064000"/>
                    </a:lnTo>
                    <a:lnTo>
                      <a:pt x="1417269" y="4053154"/>
                    </a:lnTo>
                    <a:lnTo>
                      <a:pt x="1424254" y="4064000"/>
                    </a:lnTo>
                    <a:lnTo>
                      <a:pt x="1429118" y="4079176"/>
                    </a:lnTo>
                    <a:lnTo>
                      <a:pt x="1427784" y="4076700"/>
                    </a:lnTo>
                    <a:lnTo>
                      <a:pt x="1403324" y="4051300"/>
                    </a:lnTo>
                    <a:lnTo>
                      <a:pt x="1439849" y="4114800"/>
                    </a:lnTo>
                    <a:lnTo>
                      <a:pt x="1446695" y="4127500"/>
                    </a:lnTo>
                    <a:lnTo>
                      <a:pt x="1441183" y="4127500"/>
                    </a:lnTo>
                    <a:lnTo>
                      <a:pt x="1436471" y="4119067"/>
                    </a:lnTo>
                    <a:lnTo>
                      <a:pt x="1440764" y="4127500"/>
                    </a:lnTo>
                    <a:lnTo>
                      <a:pt x="1466342" y="4165600"/>
                    </a:lnTo>
                    <a:lnTo>
                      <a:pt x="1491551" y="4216400"/>
                    </a:lnTo>
                    <a:lnTo>
                      <a:pt x="1516316" y="4254500"/>
                    </a:lnTo>
                    <a:lnTo>
                      <a:pt x="1540548" y="4292600"/>
                    </a:lnTo>
                    <a:lnTo>
                      <a:pt x="1553184" y="4312996"/>
                    </a:lnTo>
                    <a:lnTo>
                      <a:pt x="1531988" y="4292943"/>
                    </a:lnTo>
                    <a:lnTo>
                      <a:pt x="1535290" y="4305300"/>
                    </a:lnTo>
                    <a:lnTo>
                      <a:pt x="1534883" y="4305300"/>
                    </a:lnTo>
                    <a:lnTo>
                      <a:pt x="1547787" y="4318000"/>
                    </a:lnTo>
                    <a:lnTo>
                      <a:pt x="1563471" y="4329608"/>
                    </a:lnTo>
                    <a:lnTo>
                      <a:pt x="1564144" y="4330700"/>
                    </a:lnTo>
                    <a:lnTo>
                      <a:pt x="1573504" y="4346270"/>
                    </a:lnTo>
                    <a:lnTo>
                      <a:pt x="1572374" y="4345076"/>
                    </a:lnTo>
                    <a:lnTo>
                      <a:pt x="1572374" y="4360469"/>
                    </a:lnTo>
                    <a:lnTo>
                      <a:pt x="1571320" y="4363059"/>
                    </a:lnTo>
                    <a:lnTo>
                      <a:pt x="1567167" y="4355795"/>
                    </a:lnTo>
                    <a:lnTo>
                      <a:pt x="1572374" y="4360469"/>
                    </a:lnTo>
                    <a:lnTo>
                      <a:pt x="1572374" y="4345076"/>
                    </a:lnTo>
                    <a:lnTo>
                      <a:pt x="1554391" y="4326001"/>
                    </a:lnTo>
                    <a:lnTo>
                      <a:pt x="1554391" y="4360811"/>
                    </a:lnTo>
                    <a:lnTo>
                      <a:pt x="1547050" y="4356100"/>
                    </a:lnTo>
                    <a:lnTo>
                      <a:pt x="1532356" y="4335157"/>
                    </a:lnTo>
                    <a:lnTo>
                      <a:pt x="1529854" y="4330700"/>
                    </a:lnTo>
                    <a:lnTo>
                      <a:pt x="1531785" y="4334345"/>
                    </a:lnTo>
                    <a:lnTo>
                      <a:pt x="1529219" y="4330700"/>
                    </a:lnTo>
                    <a:lnTo>
                      <a:pt x="1525892" y="4328058"/>
                    </a:lnTo>
                    <a:lnTo>
                      <a:pt x="1523441" y="4322711"/>
                    </a:lnTo>
                    <a:lnTo>
                      <a:pt x="1523441" y="4326115"/>
                    </a:lnTo>
                    <a:lnTo>
                      <a:pt x="1513674" y="4318381"/>
                    </a:lnTo>
                    <a:lnTo>
                      <a:pt x="1505064" y="4305300"/>
                    </a:lnTo>
                    <a:lnTo>
                      <a:pt x="1506270" y="4305300"/>
                    </a:lnTo>
                    <a:lnTo>
                      <a:pt x="1501762" y="4299369"/>
                    </a:lnTo>
                    <a:lnTo>
                      <a:pt x="1501762" y="4307776"/>
                    </a:lnTo>
                    <a:lnTo>
                      <a:pt x="1498968" y="4305300"/>
                    </a:lnTo>
                    <a:lnTo>
                      <a:pt x="1465364" y="4267200"/>
                    </a:lnTo>
                    <a:lnTo>
                      <a:pt x="1451991" y="4246778"/>
                    </a:lnTo>
                    <a:lnTo>
                      <a:pt x="1451991" y="4254500"/>
                    </a:lnTo>
                    <a:lnTo>
                      <a:pt x="1445526" y="4254500"/>
                    </a:lnTo>
                    <a:lnTo>
                      <a:pt x="1432471" y="4241800"/>
                    </a:lnTo>
                    <a:lnTo>
                      <a:pt x="1414907" y="4229100"/>
                    </a:lnTo>
                    <a:lnTo>
                      <a:pt x="1332839" y="4140200"/>
                    </a:lnTo>
                    <a:lnTo>
                      <a:pt x="1334668" y="4140200"/>
                    </a:lnTo>
                    <a:lnTo>
                      <a:pt x="1344752" y="4152900"/>
                    </a:lnTo>
                    <a:lnTo>
                      <a:pt x="1361338" y="4165600"/>
                    </a:lnTo>
                    <a:lnTo>
                      <a:pt x="1390269" y="4191000"/>
                    </a:lnTo>
                    <a:lnTo>
                      <a:pt x="1406359" y="4203700"/>
                    </a:lnTo>
                    <a:lnTo>
                      <a:pt x="1426222" y="4229100"/>
                    </a:lnTo>
                    <a:lnTo>
                      <a:pt x="1451991" y="4254500"/>
                    </a:lnTo>
                    <a:lnTo>
                      <a:pt x="1451991" y="4246778"/>
                    </a:lnTo>
                    <a:lnTo>
                      <a:pt x="1448739" y="4241800"/>
                    </a:lnTo>
                    <a:lnTo>
                      <a:pt x="1435481" y="4229100"/>
                    </a:lnTo>
                    <a:lnTo>
                      <a:pt x="1424686" y="4216400"/>
                    </a:lnTo>
                    <a:lnTo>
                      <a:pt x="1415465" y="4203700"/>
                    </a:lnTo>
                    <a:lnTo>
                      <a:pt x="1447393" y="4229100"/>
                    </a:lnTo>
                    <a:lnTo>
                      <a:pt x="1462798" y="4254500"/>
                    </a:lnTo>
                    <a:lnTo>
                      <a:pt x="1477479" y="4267200"/>
                    </a:lnTo>
                    <a:lnTo>
                      <a:pt x="1478292" y="4267200"/>
                    </a:lnTo>
                    <a:lnTo>
                      <a:pt x="1490192" y="4292600"/>
                    </a:lnTo>
                    <a:lnTo>
                      <a:pt x="1501762" y="4307776"/>
                    </a:lnTo>
                    <a:lnTo>
                      <a:pt x="1501762" y="4299369"/>
                    </a:lnTo>
                    <a:lnTo>
                      <a:pt x="1486979" y="4279900"/>
                    </a:lnTo>
                    <a:lnTo>
                      <a:pt x="1478686" y="4267200"/>
                    </a:lnTo>
                    <a:lnTo>
                      <a:pt x="1479892" y="4267200"/>
                    </a:lnTo>
                    <a:lnTo>
                      <a:pt x="1509801" y="4305300"/>
                    </a:lnTo>
                    <a:lnTo>
                      <a:pt x="1513255" y="4308284"/>
                    </a:lnTo>
                    <a:lnTo>
                      <a:pt x="1523441" y="4326115"/>
                    </a:lnTo>
                    <a:lnTo>
                      <a:pt x="1523441" y="4322711"/>
                    </a:lnTo>
                    <a:lnTo>
                      <a:pt x="1519174" y="4313390"/>
                    </a:lnTo>
                    <a:lnTo>
                      <a:pt x="1529575" y="4322369"/>
                    </a:lnTo>
                    <a:lnTo>
                      <a:pt x="1554391" y="4360811"/>
                    </a:lnTo>
                    <a:lnTo>
                      <a:pt x="1554391" y="4326001"/>
                    </a:lnTo>
                    <a:lnTo>
                      <a:pt x="1534883" y="4305300"/>
                    </a:lnTo>
                    <a:lnTo>
                      <a:pt x="1530642" y="4305300"/>
                    </a:lnTo>
                    <a:lnTo>
                      <a:pt x="1503578" y="4259719"/>
                    </a:lnTo>
                    <a:lnTo>
                      <a:pt x="1495259" y="4254500"/>
                    </a:lnTo>
                    <a:lnTo>
                      <a:pt x="1486255" y="4243654"/>
                    </a:lnTo>
                    <a:lnTo>
                      <a:pt x="1486255" y="4267200"/>
                    </a:lnTo>
                    <a:lnTo>
                      <a:pt x="1485836" y="4265727"/>
                    </a:lnTo>
                    <a:lnTo>
                      <a:pt x="1486052" y="4265904"/>
                    </a:lnTo>
                    <a:lnTo>
                      <a:pt x="1486255" y="4267200"/>
                    </a:lnTo>
                    <a:lnTo>
                      <a:pt x="1486255" y="4243654"/>
                    </a:lnTo>
                    <a:lnTo>
                      <a:pt x="1485988" y="4243336"/>
                    </a:lnTo>
                    <a:lnTo>
                      <a:pt x="1485988" y="4253662"/>
                    </a:lnTo>
                    <a:lnTo>
                      <a:pt x="1481416" y="4250207"/>
                    </a:lnTo>
                    <a:lnTo>
                      <a:pt x="1479334" y="4242905"/>
                    </a:lnTo>
                    <a:lnTo>
                      <a:pt x="1485988" y="4253662"/>
                    </a:lnTo>
                    <a:lnTo>
                      <a:pt x="1485988" y="4243336"/>
                    </a:lnTo>
                    <a:lnTo>
                      <a:pt x="1477594" y="4233215"/>
                    </a:lnTo>
                    <a:lnTo>
                      <a:pt x="1477594" y="4240060"/>
                    </a:lnTo>
                    <a:lnTo>
                      <a:pt x="1468551" y="4229100"/>
                    </a:lnTo>
                    <a:lnTo>
                      <a:pt x="1458087" y="4216400"/>
                    </a:lnTo>
                    <a:lnTo>
                      <a:pt x="1459687" y="4216400"/>
                    </a:lnTo>
                    <a:lnTo>
                      <a:pt x="1460106" y="4216400"/>
                    </a:lnTo>
                    <a:lnTo>
                      <a:pt x="1470253" y="4229100"/>
                    </a:lnTo>
                    <a:lnTo>
                      <a:pt x="1469326" y="4226522"/>
                    </a:lnTo>
                    <a:lnTo>
                      <a:pt x="1466977" y="4222686"/>
                    </a:lnTo>
                    <a:lnTo>
                      <a:pt x="1461058" y="4216400"/>
                    </a:lnTo>
                    <a:lnTo>
                      <a:pt x="1463128" y="4216400"/>
                    </a:lnTo>
                    <a:lnTo>
                      <a:pt x="1466977" y="4222686"/>
                    </a:lnTo>
                    <a:lnTo>
                      <a:pt x="1468526" y="4224337"/>
                    </a:lnTo>
                    <a:lnTo>
                      <a:pt x="1469326" y="4226522"/>
                    </a:lnTo>
                    <a:lnTo>
                      <a:pt x="1477594" y="4240060"/>
                    </a:lnTo>
                    <a:lnTo>
                      <a:pt x="1477594" y="4233215"/>
                    </a:lnTo>
                    <a:lnTo>
                      <a:pt x="1476921" y="4232402"/>
                    </a:lnTo>
                    <a:lnTo>
                      <a:pt x="1497711" y="4249966"/>
                    </a:lnTo>
                    <a:lnTo>
                      <a:pt x="1469313" y="4203700"/>
                    </a:lnTo>
                    <a:lnTo>
                      <a:pt x="1476552" y="4211650"/>
                    </a:lnTo>
                    <a:lnTo>
                      <a:pt x="1470952" y="4203700"/>
                    </a:lnTo>
                    <a:lnTo>
                      <a:pt x="1462011" y="4191000"/>
                    </a:lnTo>
                    <a:lnTo>
                      <a:pt x="1444739" y="4165600"/>
                    </a:lnTo>
                    <a:lnTo>
                      <a:pt x="1419745" y="4114800"/>
                    </a:lnTo>
                    <a:lnTo>
                      <a:pt x="1424190" y="4121874"/>
                    </a:lnTo>
                    <a:lnTo>
                      <a:pt x="1426387" y="4127500"/>
                    </a:lnTo>
                    <a:lnTo>
                      <a:pt x="1429334" y="4130090"/>
                    </a:lnTo>
                    <a:lnTo>
                      <a:pt x="1434998" y="4139133"/>
                    </a:lnTo>
                    <a:lnTo>
                      <a:pt x="1430870" y="4131449"/>
                    </a:lnTo>
                    <a:lnTo>
                      <a:pt x="1440789" y="4140200"/>
                    </a:lnTo>
                    <a:lnTo>
                      <a:pt x="1424228" y="4114800"/>
                    </a:lnTo>
                    <a:lnTo>
                      <a:pt x="1415948" y="4102100"/>
                    </a:lnTo>
                    <a:lnTo>
                      <a:pt x="1407947" y="4089400"/>
                    </a:lnTo>
                    <a:lnTo>
                      <a:pt x="1391945" y="4064000"/>
                    </a:lnTo>
                    <a:lnTo>
                      <a:pt x="1389443" y="4058513"/>
                    </a:lnTo>
                    <a:lnTo>
                      <a:pt x="1389443" y="4086949"/>
                    </a:lnTo>
                    <a:lnTo>
                      <a:pt x="1380591" y="4076700"/>
                    </a:lnTo>
                    <a:lnTo>
                      <a:pt x="1355331" y="4038600"/>
                    </a:lnTo>
                    <a:lnTo>
                      <a:pt x="1350035" y="4025900"/>
                    </a:lnTo>
                    <a:lnTo>
                      <a:pt x="1348282" y="4025900"/>
                    </a:lnTo>
                    <a:lnTo>
                      <a:pt x="1357960" y="4051300"/>
                    </a:lnTo>
                    <a:lnTo>
                      <a:pt x="1366672" y="4068965"/>
                    </a:lnTo>
                    <a:lnTo>
                      <a:pt x="1363510" y="4064000"/>
                    </a:lnTo>
                    <a:lnTo>
                      <a:pt x="1351241" y="4038600"/>
                    </a:lnTo>
                    <a:lnTo>
                      <a:pt x="1334223" y="4013200"/>
                    </a:lnTo>
                    <a:lnTo>
                      <a:pt x="1322730" y="3987800"/>
                    </a:lnTo>
                    <a:lnTo>
                      <a:pt x="1322209" y="3986631"/>
                    </a:lnTo>
                    <a:lnTo>
                      <a:pt x="1321663" y="3982643"/>
                    </a:lnTo>
                    <a:lnTo>
                      <a:pt x="1324330" y="3987800"/>
                    </a:lnTo>
                    <a:lnTo>
                      <a:pt x="1336814" y="4000500"/>
                    </a:lnTo>
                    <a:lnTo>
                      <a:pt x="1346860" y="4018292"/>
                    </a:lnTo>
                    <a:lnTo>
                      <a:pt x="1344739" y="4013200"/>
                    </a:lnTo>
                    <a:lnTo>
                      <a:pt x="1329118" y="3987800"/>
                    </a:lnTo>
                    <a:lnTo>
                      <a:pt x="1318247" y="3964317"/>
                    </a:lnTo>
                    <a:lnTo>
                      <a:pt x="1318247" y="3977894"/>
                    </a:lnTo>
                    <a:lnTo>
                      <a:pt x="1316990" y="3975100"/>
                    </a:lnTo>
                    <a:lnTo>
                      <a:pt x="1318247" y="3977894"/>
                    </a:lnTo>
                    <a:lnTo>
                      <a:pt x="1318247" y="3964317"/>
                    </a:lnTo>
                    <a:lnTo>
                      <a:pt x="1314945" y="3957180"/>
                    </a:lnTo>
                    <a:lnTo>
                      <a:pt x="1330858" y="3987800"/>
                    </a:lnTo>
                    <a:lnTo>
                      <a:pt x="1353756" y="4025900"/>
                    </a:lnTo>
                    <a:lnTo>
                      <a:pt x="1349057" y="4014673"/>
                    </a:lnTo>
                    <a:lnTo>
                      <a:pt x="1362595" y="4038600"/>
                    </a:lnTo>
                    <a:lnTo>
                      <a:pt x="1375079" y="4051300"/>
                    </a:lnTo>
                    <a:lnTo>
                      <a:pt x="1379689" y="4064000"/>
                    </a:lnTo>
                    <a:lnTo>
                      <a:pt x="1389443" y="4086949"/>
                    </a:lnTo>
                    <a:lnTo>
                      <a:pt x="1389443" y="4058513"/>
                    </a:lnTo>
                    <a:lnTo>
                      <a:pt x="1368831" y="4013200"/>
                    </a:lnTo>
                    <a:lnTo>
                      <a:pt x="1354048" y="3987800"/>
                    </a:lnTo>
                    <a:lnTo>
                      <a:pt x="1346657" y="3975100"/>
                    </a:lnTo>
                    <a:lnTo>
                      <a:pt x="1342059" y="3966832"/>
                    </a:lnTo>
                    <a:lnTo>
                      <a:pt x="1342059" y="3997985"/>
                    </a:lnTo>
                    <a:lnTo>
                      <a:pt x="1337805" y="3987800"/>
                    </a:lnTo>
                    <a:lnTo>
                      <a:pt x="1337957" y="3987800"/>
                    </a:lnTo>
                    <a:lnTo>
                      <a:pt x="1342059" y="3997985"/>
                    </a:lnTo>
                    <a:lnTo>
                      <a:pt x="1342059" y="3966832"/>
                    </a:lnTo>
                    <a:lnTo>
                      <a:pt x="1325499" y="3937000"/>
                    </a:lnTo>
                    <a:lnTo>
                      <a:pt x="1300873" y="3886200"/>
                    </a:lnTo>
                    <a:lnTo>
                      <a:pt x="1278255" y="3835400"/>
                    </a:lnTo>
                    <a:lnTo>
                      <a:pt x="1257833" y="3797300"/>
                    </a:lnTo>
                    <a:lnTo>
                      <a:pt x="1239748" y="3759200"/>
                    </a:lnTo>
                    <a:lnTo>
                      <a:pt x="1237475" y="3759200"/>
                    </a:lnTo>
                    <a:lnTo>
                      <a:pt x="1232954" y="3746500"/>
                    </a:lnTo>
                    <a:lnTo>
                      <a:pt x="1228039" y="3733800"/>
                    </a:lnTo>
                    <a:lnTo>
                      <a:pt x="1219771" y="3721100"/>
                    </a:lnTo>
                    <a:lnTo>
                      <a:pt x="1217968" y="3721100"/>
                    </a:lnTo>
                    <a:lnTo>
                      <a:pt x="1212532" y="3708400"/>
                    </a:lnTo>
                    <a:lnTo>
                      <a:pt x="1215199" y="3708400"/>
                    </a:lnTo>
                    <a:lnTo>
                      <a:pt x="1209040" y="3695700"/>
                    </a:lnTo>
                    <a:lnTo>
                      <a:pt x="1202931" y="3670300"/>
                    </a:lnTo>
                    <a:lnTo>
                      <a:pt x="1204315" y="3670300"/>
                    </a:lnTo>
                    <a:lnTo>
                      <a:pt x="1209789" y="3683000"/>
                    </a:lnTo>
                    <a:lnTo>
                      <a:pt x="1215453" y="3695700"/>
                    </a:lnTo>
                    <a:lnTo>
                      <a:pt x="1221181" y="3708400"/>
                    </a:lnTo>
                    <a:lnTo>
                      <a:pt x="1232560" y="3733800"/>
                    </a:lnTo>
                    <a:lnTo>
                      <a:pt x="1238326" y="3746500"/>
                    </a:lnTo>
                    <a:lnTo>
                      <a:pt x="1244180" y="3759200"/>
                    </a:lnTo>
                    <a:lnTo>
                      <a:pt x="1250137" y="3771900"/>
                    </a:lnTo>
                    <a:lnTo>
                      <a:pt x="1240434" y="3746500"/>
                    </a:lnTo>
                    <a:lnTo>
                      <a:pt x="1232687" y="3733800"/>
                    </a:lnTo>
                    <a:lnTo>
                      <a:pt x="1225524" y="3708400"/>
                    </a:lnTo>
                    <a:lnTo>
                      <a:pt x="1217561" y="3695700"/>
                    </a:lnTo>
                    <a:lnTo>
                      <a:pt x="1213510" y="3683000"/>
                    </a:lnTo>
                    <a:lnTo>
                      <a:pt x="1209192" y="3670300"/>
                    </a:lnTo>
                    <a:lnTo>
                      <a:pt x="1204353" y="3657600"/>
                    </a:lnTo>
                    <a:lnTo>
                      <a:pt x="1198765" y="3644900"/>
                    </a:lnTo>
                    <a:lnTo>
                      <a:pt x="1190536" y="3632200"/>
                    </a:lnTo>
                    <a:lnTo>
                      <a:pt x="1178369" y="3606749"/>
                    </a:lnTo>
                    <a:lnTo>
                      <a:pt x="1165009" y="3581400"/>
                    </a:lnTo>
                    <a:lnTo>
                      <a:pt x="1150340" y="3556000"/>
                    </a:lnTo>
                    <a:lnTo>
                      <a:pt x="1134402" y="3517900"/>
                    </a:lnTo>
                    <a:lnTo>
                      <a:pt x="1136015" y="3517900"/>
                    </a:lnTo>
                    <a:lnTo>
                      <a:pt x="1130655" y="3505200"/>
                    </a:lnTo>
                    <a:lnTo>
                      <a:pt x="1125524" y="3492500"/>
                    </a:lnTo>
                    <a:lnTo>
                      <a:pt x="1105446" y="3429000"/>
                    </a:lnTo>
                    <a:lnTo>
                      <a:pt x="1100785" y="3416300"/>
                    </a:lnTo>
                    <a:lnTo>
                      <a:pt x="1096911" y="3405771"/>
                    </a:lnTo>
                    <a:lnTo>
                      <a:pt x="1095908" y="3403600"/>
                    </a:lnTo>
                    <a:lnTo>
                      <a:pt x="1089926" y="3378200"/>
                    </a:lnTo>
                    <a:lnTo>
                      <a:pt x="1084072" y="3365500"/>
                    </a:lnTo>
                    <a:lnTo>
                      <a:pt x="1078560" y="3352800"/>
                    </a:lnTo>
                    <a:lnTo>
                      <a:pt x="1079169" y="3352800"/>
                    </a:lnTo>
                    <a:lnTo>
                      <a:pt x="1077683" y="3340100"/>
                    </a:lnTo>
                    <a:lnTo>
                      <a:pt x="1076172" y="3340100"/>
                    </a:lnTo>
                    <a:lnTo>
                      <a:pt x="1076693" y="3327400"/>
                    </a:lnTo>
                    <a:lnTo>
                      <a:pt x="1072413" y="3314700"/>
                    </a:lnTo>
                    <a:lnTo>
                      <a:pt x="1066190" y="3289300"/>
                    </a:lnTo>
                    <a:lnTo>
                      <a:pt x="1058494" y="3263900"/>
                    </a:lnTo>
                    <a:lnTo>
                      <a:pt x="1049807" y="3225800"/>
                    </a:lnTo>
                    <a:lnTo>
                      <a:pt x="1045591" y="3213100"/>
                    </a:lnTo>
                    <a:lnTo>
                      <a:pt x="1041196" y="3200400"/>
                    </a:lnTo>
                    <a:lnTo>
                      <a:pt x="1036828" y="3175000"/>
                    </a:lnTo>
                    <a:lnTo>
                      <a:pt x="1032687" y="3162300"/>
                    </a:lnTo>
                    <a:lnTo>
                      <a:pt x="1028928" y="3136900"/>
                    </a:lnTo>
                    <a:lnTo>
                      <a:pt x="1025220" y="3124200"/>
                    </a:lnTo>
                    <a:lnTo>
                      <a:pt x="1021803" y="3111500"/>
                    </a:lnTo>
                    <a:lnTo>
                      <a:pt x="1020267" y="3097746"/>
                    </a:lnTo>
                    <a:lnTo>
                      <a:pt x="1018108" y="3086100"/>
                    </a:lnTo>
                    <a:lnTo>
                      <a:pt x="1015631" y="3073400"/>
                    </a:lnTo>
                    <a:lnTo>
                      <a:pt x="1013040" y="3048000"/>
                    </a:lnTo>
                    <a:lnTo>
                      <a:pt x="1010716" y="3035300"/>
                    </a:lnTo>
                    <a:lnTo>
                      <a:pt x="1008468" y="3022600"/>
                    </a:lnTo>
                    <a:lnTo>
                      <a:pt x="1006297" y="3009760"/>
                    </a:lnTo>
                    <a:lnTo>
                      <a:pt x="1004239" y="2984500"/>
                    </a:lnTo>
                    <a:lnTo>
                      <a:pt x="1003185" y="2971800"/>
                    </a:lnTo>
                    <a:lnTo>
                      <a:pt x="1001052" y="2946400"/>
                    </a:lnTo>
                    <a:lnTo>
                      <a:pt x="999693" y="2933700"/>
                    </a:lnTo>
                    <a:lnTo>
                      <a:pt x="998816" y="2908300"/>
                    </a:lnTo>
                    <a:lnTo>
                      <a:pt x="997254" y="2870200"/>
                    </a:lnTo>
                    <a:lnTo>
                      <a:pt x="996899" y="2844800"/>
                    </a:lnTo>
                    <a:lnTo>
                      <a:pt x="997496" y="2844800"/>
                    </a:lnTo>
                    <a:lnTo>
                      <a:pt x="998245" y="2857500"/>
                    </a:lnTo>
                    <a:lnTo>
                      <a:pt x="999083" y="2882900"/>
                    </a:lnTo>
                    <a:lnTo>
                      <a:pt x="999985" y="2882900"/>
                    </a:lnTo>
                    <a:lnTo>
                      <a:pt x="1000899" y="2895600"/>
                    </a:lnTo>
                    <a:lnTo>
                      <a:pt x="1002461" y="2895600"/>
                    </a:lnTo>
                    <a:lnTo>
                      <a:pt x="1002411" y="2882900"/>
                    </a:lnTo>
                    <a:lnTo>
                      <a:pt x="1004976" y="2908300"/>
                    </a:lnTo>
                    <a:lnTo>
                      <a:pt x="1006360" y="2933700"/>
                    </a:lnTo>
                    <a:lnTo>
                      <a:pt x="1007922" y="2946400"/>
                    </a:lnTo>
                    <a:lnTo>
                      <a:pt x="1009116" y="2959100"/>
                    </a:lnTo>
                    <a:lnTo>
                      <a:pt x="1010564" y="2971800"/>
                    </a:lnTo>
                    <a:lnTo>
                      <a:pt x="1012355" y="2984500"/>
                    </a:lnTo>
                    <a:lnTo>
                      <a:pt x="1016723" y="3022600"/>
                    </a:lnTo>
                    <a:lnTo>
                      <a:pt x="1018349" y="3035300"/>
                    </a:lnTo>
                    <a:lnTo>
                      <a:pt x="1019213" y="3046615"/>
                    </a:lnTo>
                    <a:lnTo>
                      <a:pt x="1014869" y="3022600"/>
                    </a:lnTo>
                    <a:lnTo>
                      <a:pt x="1012888" y="3009900"/>
                    </a:lnTo>
                    <a:lnTo>
                      <a:pt x="1013815" y="3022600"/>
                    </a:lnTo>
                    <a:lnTo>
                      <a:pt x="1022553" y="3073400"/>
                    </a:lnTo>
                    <a:lnTo>
                      <a:pt x="1032751" y="3124200"/>
                    </a:lnTo>
                    <a:lnTo>
                      <a:pt x="1041781" y="3175000"/>
                    </a:lnTo>
                    <a:lnTo>
                      <a:pt x="1047038" y="3187700"/>
                    </a:lnTo>
                    <a:lnTo>
                      <a:pt x="1055712" y="3213100"/>
                    </a:lnTo>
                    <a:lnTo>
                      <a:pt x="1057706" y="3225800"/>
                    </a:lnTo>
                    <a:lnTo>
                      <a:pt x="1058672" y="3238500"/>
                    </a:lnTo>
                    <a:lnTo>
                      <a:pt x="1064272" y="3263900"/>
                    </a:lnTo>
                    <a:lnTo>
                      <a:pt x="1063701" y="3263900"/>
                    </a:lnTo>
                    <a:lnTo>
                      <a:pt x="1061186" y="3251200"/>
                    </a:lnTo>
                    <a:lnTo>
                      <a:pt x="1057440" y="3238500"/>
                    </a:lnTo>
                    <a:lnTo>
                      <a:pt x="1053160" y="3225800"/>
                    </a:lnTo>
                    <a:lnTo>
                      <a:pt x="1065174" y="3276600"/>
                    </a:lnTo>
                    <a:lnTo>
                      <a:pt x="1078026" y="3314700"/>
                    </a:lnTo>
                    <a:lnTo>
                      <a:pt x="1091679" y="3365500"/>
                    </a:lnTo>
                    <a:lnTo>
                      <a:pt x="1106106" y="3403600"/>
                    </a:lnTo>
                    <a:lnTo>
                      <a:pt x="1121270" y="3454400"/>
                    </a:lnTo>
                    <a:lnTo>
                      <a:pt x="1118882" y="3441700"/>
                    </a:lnTo>
                    <a:lnTo>
                      <a:pt x="1100277" y="3378200"/>
                    </a:lnTo>
                    <a:lnTo>
                      <a:pt x="1096657" y="3365500"/>
                    </a:lnTo>
                    <a:lnTo>
                      <a:pt x="1105255" y="3378200"/>
                    </a:lnTo>
                    <a:lnTo>
                      <a:pt x="1107757" y="3390900"/>
                    </a:lnTo>
                    <a:lnTo>
                      <a:pt x="1110195" y="3390900"/>
                    </a:lnTo>
                    <a:lnTo>
                      <a:pt x="1112837" y="3403600"/>
                    </a:lnTo>
                    <a:lnTo>
                      <a:pt x="1115961" y="3403600"/>
                    </a:lnTo>
                    <a:lnTo>
                      <a:pt x="1119822" y="3416300"/>
                    </a:lnTo>
                    <a:lnTo>
                      <a:pt x="1124915" y="3429000"/>
                    </a:lnTo>
                    <a:lnTo>
                      <a:pt x="1131531" y="3454400"/>
                    </a:lnTo>
                    <a:lnTo>
                      <a:pt x="1135735" y="3467100"/>
                    </a:lnTo>
                    <a:lnTo>
                      <a:pt x="1134618" y="3467100"/>
                    </a:lnTo>
                    <a:lnTo>
                      <a:pt x="1154328" y="3522980"/>
                    </a:lnTo>
                    <a:lnTo>
                      <a:pt x="1151178" y="3517900"/>
                    </a:lnTo>
                    <a:lnTo>
                      <a:pt x="1141120" y="3492500"/>
                    </a:lnTo>
                    <a:lnTo>
                      <a:pt x="1132078" y="3467100"/>
                    </a:lnTo>
                    <a:lnTo>
                      <a:pt x="1138999" y="3492500"/>
                    </a:lnTo>
                    <a:lnTo>
                      <a:pt x="1154188" y="3530600"/>
                    </a:lnTo>
                    <a:lnTo>
                      <a:pt x="1161376" y="3542969"/>
                    </a:lnTo>
                    <a:lnTo>
                      <a:pt x="1161453" y="3543109"/>
                    </a:lnTo>
                    <a:lnTo>
                      <a:pt x="1161554" y="3543300"/>
                    </a:lnTo>
                    <a:lnTo>
                      <a:pt x="1158290" y="3543300"/>
                    </a:lnTo>
                    <a:lnTo>
                      <a:pt x="1165885" y="3556000"/>
                    </a:lnTo>
                    <a:lnTo>
                      <a:pt x="1173772" y="3581400"/>
                    </a:lnTo>
                    <a:lnTo>
                      <a:pt x="1181747" y="3594100"/>
                    </a:lnTo>
                    <a:lnTo>
                      <a:pt x="1189647" y="3619500"/>
                    </a:lnTo>
                    <a:lnTo>
                      <a:pt x="1192288" y="3619500"/>
                    </a:lnTo>
                    <a:lnTo>
                      <a:pt x="1188707" y="3609098"/>
                    </a:lnTo>
                    <a:lnTo>
                      <a:pt x="1198321" y="3632200"/>
                    </a:lnTo>
                    <a:lnTo>
                      <a:pt x="1211910" y="3657600"/>
                    </a:lnTo>
                    <a:lnTo>
                      <a:pt x="1227556" y="3695700"/>
                    </a:lnTo>
                    <a:lnTo>
                      <a:pt x="1244320" y="3733800"/>
                    </a:lnTo>
                    <a:lnTo>
                      <a:pt x="1276959" y="3797300"/>
                    </a:lnTo>
                    <a:lnTo>
                      <a:pt x="1283982" y="3822001"/>
                    </a:lnTo>
                    <a:lnTo>
                      <a:pt x="1280020" y="3814318"/>
                    </a:lnTo>
                    <a:lnTo>
                      <a:pt x="1272870" y="3801160"/>
                    </a:lnTo>
                    <a:lnTo>
                      <a:pt x="1268450" y="3794099"/>
                    </a:lnTo>
                    <a:lnTo>
                      <a:pt x="1294739" y="3850043"/>
                    </a:lnTo>
                    <a:lnTo>
                      <a:pt x="1307134" y="3877386"/>
                    </a:lnTo>
                    <a:lnTo>
                      <a:pt x="1308633" y="3883114"/>
                    </a:lnTo>
                    <a:lnTo>
                      <a:pt x="1322793" y="3910622"/>
                    </a:lnTo>
                    <a:lnTo>
                      <a:pt x="1350784" y="3966095"/>
                    </a:lnTo>
                    <a:lnTo>
                      <a:pt x="1360627" y="3984777"/>
                    </a:lnTo>
                    <a:lnTo>
                      <a:pt x="1349197" y="3960723"/>
                    </a:lnTo>
                    <a:lnTo>
                      <a:pt x="1352397" y="3964902"/>
                    </a:lnTo>
                    <a:lnTo>
                      <a:pt x="1380604" y="4014025"/>
                    </a:lnTo>
                    <a:lnTo>
                      <a:pt x="1387322" y="4027982"/>
                    </a:lnTo>
                    <a:lnTo>
                      <a:pt x="1386243" y="4027805"/>
                    </a:lnTo>
                    <a:lnTo>
                      <a:pt x="1384757" y="4026738"/>
                    </a:lnTo>
                    <a:lnTo>
                      <a:pt x="1390230" y="4038003"/>
                    </a:lnTo>
                    <a:lnTo>
                      <a:pt x="1422641" y="4095712"/>
                    </a:lnTo>
                    <a:lnTo>
                      <a:pt x="1423543" y="4097286"/>
                    </a:lnTo>
                    <a:lnTo>
                      <a:pt x="1425575" y="4102100"/>
                    </a:lnTo>
                    <a:lnTo>
                      <a:pt x="1431315" y="4110685"/>
                    </a:lnTo>
                    <a:lnTo>
                      <a:pt x="1433703" y="4114800"/>
                    </a:lnTo>
                    <a:lnTo>
                      <a:pt x="1431569" y="4111079"/>
                    </a:lnTo>
                    <a:lnTo>
                      <a:pt x="1434071" y="4114800"/>
                    </a:lnTo>
                    <a:lnTo>
                      <a:pt x="1436471" y="4119067"/>
                    </a:lnTo>
                    <a:lnTo>
                      <a:pt x="1414907" y="4076700"/>
                    </a:lnTo>
                    <a:lnTo>
                      <a:pt x="1422984" y="4095953"/>
                    </a:lnTo>
                    <a:lnTo>
                      <a:pt x="1396339" y="4047617"/>
                    </a:lnTo>
                    <a:lnTo>
                      <a:pt x="1410258" y="4066590"/>
                    </a:lnTo>
                    <a:lnTo>
                      <a:pt x="1406207" y="4059885"/>
                    </a:lnTo>
                    <a:lnTo>
                      <a:pt x="1387665" y="4026649"/>
                    </a:lnTo>
                    <a:lnTo>
                      <a:pt x="1378051" y="4008450"/>
                    </a:lnTo>
                    <a:lnTo>
                      <a:pt x="1374292" y="4000246"/>
                    </a:lnTo>
                    <a:lnTo>
                      <a:pt x="1372349" y="3993705"/>
                    </a:lnTo>
                    <a:lnTo>
                      <a:pt x="1368323" y="3985158"/>
                    </a:lnTo>
                    <a:lnTo>
                      <a:pt x="1358430" y="3966273"/>
                    </a:lnTo>
                    <a:lnTo>
                      <a:pt x="1339862" y="3931894"/>
                    </a:lnTo>
                    <a:lnTo>
                      <a:pt x="1342567" y="3936327"/>
                    </a:lnTo>
                    <a:lnTo>
                      <a:pt x="1345590" y="3940721"/>
                    </a:lnTo>
                    <a:lnTo>
                      <a:pt x="1334947" y="3921239"/>
                    </a:lnTo>
                    <a:lnTo>
                      <a:pt x="1323403" y="3898900"/>
                    </a:lnTo>
                    <a:lnTo>
                      <a:pt x="1329804" y="3898900"/>
                    </a:lnTo>
                    <a:lnTo>
                      <a:pt x="1345057" y="3937000"/>
                    </a:lnTo>
                    <a:lnTo>
                      <a:pt x="1359115" y="3962400"/>
                    </a:lnTo>
                    <a:lnTo>
                      <a:pt x="1373047" y="3987800"/>
                    </a:lnTo>
                    <a:lnTo>
                      <a:pt x="1387919" y="4013200"/>
                    </a:lnTo>
                    <a:lnTo>
                      <a:pt x="1392377" y="4013200"/>
                    </a:lnTo>
                    <a:lnTo>
                      <a:pt x="1401191" y="4038600"/>
                    </a:lnTo>
                    <a:lnTo>
                      <a:pt x="1410411" y="4051300"/>
                    </a:lnTo>
                    <a:lnTo>
                      <a:pt x="1415757" y="4051300"/>
                    </a:lnTo>
                    <a:lnTo>
                      <a:pt x="1407363" y="4038600"/>
                    </a:lnTo>
                    <a:lnTo>
                      <a:pt x="1402499" y="4025900"/>
                    </a:lnTo>
                    <a:lnTo>
                      <a:pt x="1385023" y="3987800"/>
                    </a:lnTo>
                    <a:lnTo>
                      <a:pt x="1367536" y="3962400"/>
                    </a:lnTo>
                    <a:lnTo>
                      <a:pt x="1361211" y="3949700"/>
                    </a:lnTo>
                    <a:lnTo>
                      <a:pt x="1358150" y="3938028"/>
                    </a:lnTo>
                    <a:lnTo>
                      <a:pt x="1377759" y="3975100"/>
                    </a:lnTo>
                    <a:lnTo>
                      <a:pt x="1387716" y="3987800"/>
                    </a:lnTo>
                    <a:lnTo>
                      <a:pt x="1396441" y="4000258"/>
                    </a:lnTo>
                    <a:lnTo>
                      <a:pt x="1388618" y="3987800"/>
                    </a:lnTo>
                    <a:lnTo>
                      <a:pt x="1365123" y="3937000"/>
                    </a:lnTo>
                    <a:lnTo>
                      <a:pt x="1342707" y="3898900"/>
                    </a:lnTo>
                    <a:lnTo>
                      <a:pt x="1336700" y="3887876"/>
                    </a:lnTo>
                    <a:lnTo>
                      <a:pt x="1330299" y="3873500"/>
                    </a:lnTo>
                    <a:lnTo>
                      <a:pt x="1325384" y="3860800"/>
                    </a:lnTo>
                    <a:lnTo>
                      <a:pt x="1320469" y="3848100"/>
                    </a:lnTo>
                    <a:lnTo>
                      <a:pt x="1311910" y="3835400"/>
                    </a:lnTo>
                    <a:lnTo>
                      <a:pt x="1304366" y="3810000"/>
                    </a:lnTo>
                    <a:lnTo>
                      <a:pt x="1297647" y="3797300"/>
                    </a:lnTo>
                    <a:lnTo>
                      <a:pt x="1291691" y="3797300"/>
                    </a:lnTo>
                    <a:lnTo>
                      <a:pt x="1286281" y="3784447"/>
                    </a:lnTo>
                    <a:lnTo>
                      <a:pt x="1281404" y="3771900"/>
                    </a:lnTo>
                    <a:lnTo>
                      <a:pt x="1272044" y="3759200"/>
                    </a:lnTo>
                    <a:lnTo>
                      <a:pt x="1262583" y="3746500"/>
                    </a:lnTo>
                    <a:lnTo>
                      <a:pt x="1252004" y="3721100"/>
                    </a:lnTo>
                    <a:lnTo>
                      <a:pt x="1248702" y="3714508"/>
                    </a:lnTo>
                    <a:lnTo>
                      <a:pt x="1249489" y="3721100"/>
                    </a:lnTo>
                    <a:lnTo>
                      <a:pt x="1245374" y="3707879"/>
                    </a:lnTo>
                    <a:lnTo>
                      <a:pt x="1239278" y="3695700"/>
                    </a:lnTo>
                    <a:lnTo>
                      <a:pt x="1243571" y="3701986"/>
                    </a:lnTo>
                    <a:lnTo>
                      <a:pt x="1241653" y="3695700"/>
                    </a:lnTo>
                    <a:lnTo>
                      <a:pt x="1237780" y="3683000"/>
                    </a:lnTo>
                    <a:lnTo>
                      <a:pt x="1228115" y="3657600"/>
                    </a:lnTo>
                    <a:lnTo>
                      <a:pt x="1218171" y="3644900"/>
                    </a:lnTo>
                    <a:lnTo>
                      <a:pt x="1209548" y="3619500"/>
                    </a:lnTo>
                    <a:lnTo>
                      <a:pt x="1203794" y="3606749"/>
                    </a:lnTo>
                    <a:lnTo>
                      <a:pt x="1193368" y="3581400"/>
                    </a:lnTo>
                    <a:lnTo>
                      <a:pt x="1183182" y="3556000"/>
                    </a:lnTo>
                    <a:lnTo>
                      <a:pt x="1173162" y="3530600"/>
                    </a:lnTo>
                    <a:lnTo>
                      <a:pt x="1158062" y="3492500"/>
                    </a:lnTo>
                    <a:lnTo>
                      <a:pt x="1152956" y="3479800"/>
                    </a:lnTo>
                    <a:lnTo>
                      <a:pt x="1147851" y="3467100"/>
                    </a:lnTo>
                    <a:lnTo>
                      <a:pt x="1139952" y="3448113"/>
                    </a:lnTo>
                    <a:lnTo>
                      <a:pt x="1139952" y="3479800"/>
                    </a:lnTo>
                    <a:lnTo>
                      <a:pt x="1139825" y="3479406"/>
                    </a:lnTo>
                    <a:lnTo>
                      <a:pt x="1139952" y="3479800"/>
                    </a:lnTo>
                    <a:lnTo>
                      <a:pt x="1139952" y="3448113"/>
                    </a:lnTo>
                    <a:lnTo>
                      <a:pt x="1137285" y="3441700"/>
                    </a:lnTo>
                    <a:lnTo>
                      <a:pt x="1131836" y="3429000"/>
                    </a:lnTo>
                    <a:lnTo>
                      <a:pt x="1126363" y="3416300"/>
                    </a:lnTo>
                    <a:lnTo>
                      <a:pt x="1120876" y="3390900"/>
                    </a:lnTo>
                    <a:lnTo>
                      <a:pt x="1116939" y="3365500"/>
                    </a:lnTo>
                    <a:lnTo>
                      <a:pt x="1112393" y="3340100"/>
                    </a:lnTo>
                    <a:lnTo>
                      <a:pt x="1102829" y="3314700"/>
                    </a:lnTo>
                    <a:lnTo>
                      <a:pt x="1099248" y="3302000"/>
                    </a:lnTo>
                    <a:lnTo>
                      <a:pt x="1095819" y="3289300"/>
                    </a:lnTo>
                    <a:lnTo>
                      <a:pt x="1092504" y="3276600"/>
                    </a:lnTo>
                    <a:lnTo>
                      <a:pt x="1089228" y="3263900"/>
                    </a:lnTo>
                    <a:lnTo>
                      <a:pt x="1086205" y="3263900"/>
                    </a:lnTo>
                    <a:lnTo>
                      <a:pt x="1083005" y="3251200"/>
                    </a:lnTo>
                    <a:lnTo>
                      <a:pt x="1079741" y="3238500"/>
                    </a:lnTo>
                    <a:lnTo>
                      <a:pt x="1076591" y="3225800"/>
                    </a:lnTo>
                    <a:lnTo>
                      <a:pt x="1064450" y="3175000"/>
                    </a:lnTo>
                    <a:lnTo>
                      <a:pt x="1059268" y="3149600"/>
                    </a:lnTo>
                    <a:lnTo>
                      <a:pt x="1054696" y="3124200"/>
                    </a:lnTo>
                    <a:lnTo>
                      <a:pt x="1051001" y="3111500"/>
                    </a:lnTo>
                    <a:lnTo>
                      <a:pt x="1049223" y="3094164"/>
                    </a:lnTo>
                    <a:lnTo>
                      <a:pt x="1045692" y="3073400"/>
                    </a:lnTo>
                    <a:lnTo>
                      <a:pt x="1043533" y="3060700"/>
                    </a:lnTo>
                    <a:lnTo>
                      <a:pt x="1039863" y="3048000"/>
                    </a:lnTo>
                    <a:lnTo>
                      <a:pt x="1039736" y="3048000"/>
                    </a:lnTo>
                    <a:lnTo>
                      <a:pt x="1043825" y="3073400"/>
                    </a:lnTo>
                    <a:lnTo>
                      <a:pt x="1037463" y="3048000"/>
                    </a:lnTo>
                    <a:lnTo>
                      <a:pt x="1036040" y="3035300"/>
                    </a:lnTo>
                    <a:lnTo>
                      <a:pt x="1034719" y="3035300"/>
                    </a:lnTo>
                    <a:lnTo>
                      <a:pt x="1033437" y="3022600"/>
                    </a:lnTo>
                    <a:lnTo>
                      <a:pt x="1032129" y="3009900"/>
                    </a:lnTo>
                    <a:lnTo>
                      <a:pt x="1032687" y="3009900"/>
                    </a:lnTo>
                    <a:lnTo>
                      <a:pt x="1026642" y="2971800"/>
                    </a:lnTo>
                    <a:lnTo>
                      <a:pt x="1021257" y="2921000"/>
                    </a:lnTo>
                    <a:lnTo>
                      <a:pt x="1017104" y="2882900"/>
                    </a:lnTo>
                    <a:lnTo>
                      <a:pt x="1015377" y="2844800"/>
                    </a:lnTo>
                    <a:lnTo>
                      <a:pt x="1014793" y="2832100"/>
                    </a:lnTo>
                    <a:lnTo>
                      <a:pt x="1014895" y="2768600"/>
                    </a:lnTo>
                    <a:lnTo>
                      <a:pt x="1016139" y="2743200"/>
                    </a:lnTo>
                    <a:lnTo>
                      <a:pt x="1018006" y="2705100"/>
                    </a:lnTo>
                    <a:lnTo>
                      <a:pt x="1018819" y="2705100"/>
                    </a:lnTo>
                    <a:lnTo>
                      <a:pt x="1021194" y="2692400"/>
                    </a:lnTo>
                    <a:lnTo>
                      <a:pt x="1023950" y="2679700"/>
                    </a:lnTo>
                    <a:lnTo>
                      <a:pt x="1025880" y="2667000"/>
                    </a:lnTo>
                    <a:lnTo>
                      <a:pt x="1025766" y="2679700"/>
                    </a:lnTo>
                    <a:lnTo>
                      <a:pt x="1022400" y="2730500"/>
                    </a:lnTo>
                    <a:lnTo>
                      <a:pt x="1022108" y="2717800"/>
                    </a:lnTo>
                    <a:lnTo>
                      <a:pt x="1020572" y="2717800"/>
                    </a:lnTo>
                    <a:lnTo>
                      <a:pt x="1018590" y="2743200"/>
                    </a:lnTo>
                    <a:lnTo>
                      <a:pt x="1016965" y="2755900"/>
                    </a:lnTo>
                    <a:lnTo>
                      <a:pt x="1015796" y="2781300"/>
                    </a:lnTo>
                    <a:lnTo>
                      <a:pt x="1016203" y="2819400"/>
                    </a:lnTo>
                    <a:lnTo>
                      <a:pt x="1017371" y="2844800"/>
                    </a:lnTo>
                    <a:lnTo>
                      <a:pt x="1018184" y="2854426"/>
                    </a:lnTo>
                    <a:lnTo>
                      <a:pt x="1018032" y="2858198"/>
                    </a:lnTo>
                    <a:lnTo>
                      <a:pt x="1018057" y="2863545"/>
                    </a:lnTo>
                    <a:lnTo>
                      <a:pt x="1018641" y="2861957"/>
                    </a:lnTo>
                    <a:lnTo>
                      <a:pt x="1018667" y="2857665"/>
                    </a:lnTo>
                    <a:lnTo>
                      <a:pt x="1018654" y="2857500"/>
                    </a:lnTo>
                    <a:lnTo>
                      <a:pt x="1021816" y="2857500"/>
                    </a:lnTo>
                    <a:lnTo>
                      <a:pt x="1024102" y="2870200"/>
                    </a:lnTo>
                    <a:lnTo>
                      <a:pt x="1026337" y="2882900"/>
                    </a:lnTo>
                    <a:lnTo>
                      <a:pt x="1025118" y="2857500"/>
                    </a:lnTo>
                    <a:lnTo>
                      <a:pt x="1024039" y="2844800"/>
                    </a:lnTo>
                    <a:lnTo>
                      <a:pt x="1023556" y="2825051"/>
                    </a:lnTo>
                    <a:lnTo>
                      <a:pt x="1023670" y="2768600"/>
                    </a:lnTo>
                    <a:lnTo>
                      <a:pt x="1025639" y="2730500"/>
                    </a:lnTo>
                    <a:lnTo>
                      <a:pt x="1029055" y="2692400"/>
                    </a:lnTo>
                    <a:lnTo>
                      <a:pt x="1031786" y="2667000"/>
                    </a:lnTo>
                    <a:lnTo>
                      <a:pt x="1037259" y="2616200"/>
                    </a:lnTo>
                    <a:lnTo>
                      <a:pt x="1044676" y="2578100"/>
                    </a:lnTo>
                    <a:lnTo>
                      <a:pt x="1050455" y="2540000"/>
                    </a:lnTo>
                    <a:lnTo>
                      <a:pt x="1052410" y="2514600"/>
                    </a:lnTo>
                    <a:lnTo>
                      <a:pt x="1056068" y="2501900"/>
                    </a:lnTo>
                    <a:lnTo>
                      <a:pt x="1063371" y="2476500"/>
                    </a:lnTo>
                    <a:lnTo>
                      <a:pt x="1076452" y="2438400"/>
                    </a:lnTo>
                    <a:lnTo>
                      <a:pt x="1088034" y="2400300"/>
                    </a:lnTo>
                    <a:lnTo>
                      <a:pt x="1091882" y="2387600"/>
                    </a:lnTo>
                    <a:lnTo>
                      <a:pt x="1109891" y="2349500"/>
                    </a:lnTo>
                    <a:lnTo>
                      <a:pt x="1130376" y="2298700"/>
                    </a:lnTo>
                    <a:lnTo>
                      <a:pt x="1147343" y="2260600"/>
                    </a:lnTo>
                    <a:lnTo>
                      <a:pt x="1153109" y="2260600"/>
                    </a:lnTo>
                    <a:lnTo>
                      <a:pt x="1164894" y="2235200"/>
                    </a:lnTo>
                    <a:lnTo>
                      <a:pt x="1176985" y="2209800"/>
                    </a:lnTo>
                    <a:lnTo>
                      <a:pt x="1183119" y="2197100"/>
                    </a:lnTo>
                    <a:lnTo>
                      <a:pt x="1189240" y="2184400"/>
                    </a:lnTo>
                    <a:lnTo>
                      <a:pt x="1195997" y="2177427"/>
                    </a:lnTo>
                    <a:lnTo>
                      <a:pt x="1192860" y="2184400"/>
                    </a:lnTo>
                    <a:lnTo>
                      <a:pt x="1193901" y="2184400"/>
                    </a:lnTo>
                    <a:lnTo>
                      <a:pt x="1200708" y="2172551"/>
                    </a:lnTo>
                    <a:lnTo>
                      <a:pt x="1201547" y="2171700"/>
                    </a:lnTo>
                    <a:lnTo>
                      <a:pt x="1201204" y="2171700"/>
                    </a:lnTo>
                    <a:lnTo>
                      <a:pt x="1208506" y="2159000"/>
                    </a:lnTo>
                    <a:lnTo>
                      <a:pt x="1223276" y="2133600"/>
                    </a:lnTo>
                    <a:lnTo>
                      <a:pt x="1253096" y="2082800"/>
                    </a:lnTo>
                    <a:lnTo>
                      <a:pt x="1240523" y="2108200"/>
                    </a:lnTo>
                    <a:lnTo>
                      <a:pt x="1256322" y="2082800"/>
                    </a:lnTo>
                    <a:lnTo>
                      <a:pt x="1280020" y="2044700"/>
                    </a:lnTo>
                    <a:lnTo>
                      <a:pt x="1280502" y="2044700"/>
                    </a:lnTo>
                    <a:lnTo>
                      <a:pt x="1275626" y="2057400"/>
                    </a:lnTo>
                    <a:lnTo>
                      <a:pt x="1266952" y="2070100"/>
                    </a:lnTo>
                    <a:lnTo>
                      <a:pt x="1260817" y="2084412"/>
                    </a:lnTo>
                    <a:lnTo>
                      <a:pt x="1261948" y="2082800"/>
                    </a:lnTo>
                    <a:lnTo>
                      <a:pt x="1257490" y="2095500"/>
                    </a:lnTo>
                    <a:lnTo>
                      <a:pt x="1251165" y="2105558"/>
                    </a:lnTo>
                    <a:lnTo>
                      <a:pt x="1249883" y="2108200"/>
                    </a:lnTo>
                    <a:lnTo>
                      <a:pt x="1249502" y="2108200"/>
                    </a:lnTo>
                    <a:lnTo>
                      <a:pt x="1241437" y="2120900"/>
                    </a:lnTo>
                    <a:lnTo>
                      <a:pt x="1233982" y="2133600"/>
                    </a:lnTo>
                    <a:lnTo>
                      <a:pt x="1227797" y="2146300"/>
                    </a:lnTo>
                    <a:lnTo>
                      <a:pt x="1258506" y="2095500"/>
                    </a:lnTo>
                    <a:lnTo>
                      <a:pt x="1266380" y="2082800"/>
                    </a:lnTo>
                    <a:lnTo>
                      <a:pt x="1282141" y="2057400"/>
                    </a:lnTo>
                    <a:lnTo>
                      <a:pt x="1288986" y="2044700"/>
                    </a:lnTo>
                    <a:lnTo>
                      <a:pt x="1302677" y="2019300"/>
                    </a:lnTo>
                    <a:lnTo>
                      <a:pt x="1324102" y="1981200"/>
                    </a:lnTo>
                    <a:lnTo>
                      <a:pt x="1341945" y="1943100"/>
                    </a:lnTo>
                    <a:lnTo>
                      <a:pt x="1352931" y="1930400"/>
                    </a:lnTo>
                    <a:lnTo>
                      <a:pt x="1358900" y="1917700"/>
                    </a:lnTo>
                    <a:lnTo>
                      <a:pt x="1364869" y="1905000"/>
                    </a:lnTo>
                    <a:lnTo>
                      <a:pt x="1371079" y="1892300"/>
                    </a:lnTo>
                    <a:lnTo>
                      <a:pt x="1377353" y="1879600"/>
                    </a:lnTo>
                    <a:lnTo>
                      <a:pt x="1383677" y="1866900"/>
                    </a:lnTo>
                    <a:lnTo>
                      <a:pt x="1390091" y="1854200"/>
                    </a:lnTo>
                    <a:lnTo>
                      <a:pt x="1392770" y="1841500"/>
                    </a:lnTo>
                    <a:lnTo>
                      <a:pt x="1406779" y="1841500"/>
                    </a:lnTo>
                    <a:lnTo>
                      <a:pt x="1421866" y="1828800"/>
                    </a:lnTo>
                    <a:lnTo>
                      <a:pt x="1463078" y="1828800"/>
                    </a:lnTo>
                    <a:lnTo>
                      <a:pt x="1473606" y="1816100"/>
                    </a:lnTo>
                    <a:lnTo>
                      <a:pt x="1476717" y="1816100"/>
                    </a:lnTo>
                    <a:lnTo>
                      <a:pt x="1468907" y="1828800"/>
                    </a:lnTo>
                    <a:lnTo>
                      <a:pt x="1497444" y="1816100"/>
                    </a:lnTo>
                    <a:lnTo>
                      <a:pt x="1531772" y="1803400"/>
                    </a:lnTo>
                    <a:lnTo>
                      <a:pt x="1531569" y="1803400"/>
                    </a:lnTo>
                    <a:lnTo>
                      <a:pt x="1546529" y="1790700"/>
                    </a:lnTo>
                    <a:lnTo>
                      <a:pt x="1562544" y="1790700"/>
                    </a:lnTo>
                    <a:lnTo>
                      <a:pt x="1531772" y="1803400"/>
                    </a:lnTo>
                    <a:lnTo>
                      <a:pt x="1551089" y="1803400"/>
                    </a:lnTo>
                    <a:lnTo>
                      <a:pt x="1568564" y="1790700"/>
                    </a:lnTo>
                    <a:lnTo>
                      <a:pt x="1562823" y="1790700"/>
                    </a:lnTo>
                    <a:lnTo>
                      <a:pt x="1586445" y="1778000"/>
                    </a:lnTo>
                    <a:lnTo>
                      <a:pt x="1613827" y="1778000"/>
                    </a:lnTo>
                    <a:lnTo>
                      <a:pt x="1626425" y="1765300"/>
                    </a:lnTo>
                    <a:lnTo>
                      <a:pt x="1646351" y="1765300"/>
                    </a:lnTo>
                    <a:lnTo>
                      <a:pt x="1693265" y="1739900"/>
                    </a:lnTo>
                    <a:lnTo>
                      <a:pt x="1745691" y="1727200"/>
                    </a:lnTo>
                    <a:lnTo>
                      <a:pt x="1760474" y="1727200"/>
                    </a:lnTo>
                    <a:lnTo>
                      <a:pt x="1718678" y="1739900"/>
                    </a:lnTo>
                    <a:lnTo>
                      <a:pt x="1702079" y="1752600"/>
                    </a:lnTo>
                    <a:lnTo>
                      <a:pt x="1717243" y="1752600"/>
                    </a:lnTo>
                    <a:lnTo>
                      <a:pt x="1737017" y="1739900"/>
                    </a:lnTo>
                    <a:lnTo>
                      <a:pt x="1760423" y="1739900"/>
                    </a:lnTo>
                    <a:lnTo>
                      <a:pt x="1785683" y="1727200"/>
                    </a:lnTo>
                    <a:lnTo>
                      <a:pt x="1811032" y="1727200"/>
                    </a:lnTo>
                    <a:lnTo>
                      <a:pt x="1834667" y="1714500"/>
                    </a:lnTo>
                    <a:lnTo>
                      <a:pt x="1863534" y="1714500"/>
                    </a:lnTo>
                    <a:lnTo>
                      <a:pt x="1885734" y="1701800"/>
                    </a:lnTo>
                    <a:lnTo>
                      <a:pt x="1929257" y="1701800"/>
                    </a:lnTo>
                    <a:lnTo>
                      <a:pt x="1942198" y="1689100"/>
                    </a:lnTo>
                    <a:lnTo>
                      <a:pt x="1974176" y="1689100"/>
                    </a:lnTo>
                    <a:lnTo>
                      <a:pt x="1988527" y="1676400"/>
                    </a:lnTo>
                    <a:lnTo>
                      <a:pt x="1949729" y="1676400"/>
                    </a:lnTo>
                    <a:lnTo>
                      <a:pt x="1984171" y="1663700"/>
                    </a:lnTo>
                    <a:lnTo>
                      <a:pt x="2022030" y="1663700"/>
                    </a:lnTo>
                    <a:lnTo>
                      <a:pt x="1988591" y="1676400"/>
                    </a:lnTo>
                    <a:lnTo>
                      <a:pt x="2069769" y="1676400"/>
                    </a:lnTo>
                    <a:lnTo>
                      <a:pt x="2084070" y="1669707"/>
                    </a:lnTo>
                    <a:lnTo>
                      <a:pt x="2092617" y="1663700"/>
                    </a:lnTo>
                    <a:lnTo>
                      <a:pt x="2096947" y="1663700"/>
                    </a:lnTo>
                    <a:lnTo>
                      <a:pt x="2111413" y="1663700"/>
                    </a:lnTo>
                    <a:lnTo>
                      <a:pt x="2087448" y="1676400"/>
                    </a:lnTo>
                    <a:lnTo>
                      <a:pt x="2101608" y="1676400"/>
                    </a:lnTo>
                    <a:lnTo>
                      <a:pt x="2117204" y="1663700"/>
                    </a:lnTo>
                    <a:lnTo>
                      <a:pt x="2204504" y="1663700"/>
                    </a:lnTo>
                    <a:lnTo>
                      <a:pt x="2218652" y="1651000"/>
                    </a:lnTo>
                    <a:lnTo>
                      <a:pt x="2191308" y="1651000"/>
                    </a:lnTo>
                    <a:lnTo>
                      <a:pt x="2200668" y="1644650"/>
                    </a:lnTo>
                    <a:lnTo>
                      <a:pt x="2187829" y="1651000"/>
                    </a:lnTo>
                    <a:lnTo>
                      <a:pt x="2137689" y="1651000"/>
                    </a:lnTo>
                    <a:lnTo>
                      <a:pt x="2187206" y="1638300"/>
                    </a:lnTo>
                    <a:lnTo>
                      <a:pt x="2210041" y="1638300"/>
                    </a:lnTo>
                    <a:lnTo>
                      <a:pt x="2200668" y="1644650"/>
                    </a:lnTo>
                    <a:lnTo>
                      <a:pt x="2213521" y="1638300"/>
                    </a:lnTo>
                    <a:lnTo>
                      <a:pt x="2294686" y="1638300"/>
                    </a:lnTo>
                    <a:lnTo>
                      <a:pt x="2348522" y="1625600"/>
                    </a:lnTo>
                    <a:lnTo>
                      <a:pt x="2459786" y="1625600"/>
                    </a:lnTo>
                    <a:lnTo>
                      <a:pt x="2518867" y="1638300"/>
                    </a:lnTo>
                    <a:lnTo>
                      <a:pt x="2320658" y="1638300"/>
                    </a:lnTo>
                    <a:lnTo>
                      <a:pt x="2270874" y="1651000"/>
                    </a:lnTo>
                    <a:lnTo>
                      <a:pt x="2539695" y="1651000"/>
                    </a:lnTo>
                    <a:lnTo>
                      <a:pt x="2524696" y="1638300"/>
                    </a:lnTo>
                    <a:lnTo>
                      <a:pt x="2539327" y="1638300"/>
                    </a:lnTo>
                    <a:lnTo>
                      <a:pt x="2566263" y="1651000"/>
                    </a:lnTo>
                    <a:lnTo>
                      <a:pt x="2577236" y="1651000"/>
                    </a:lnTo>
                    <a:lnTo>
                      <a:pt x="2555773" y="1638300"/>
                    </a:lnTo>
                    <a:lnTo>
                      <a:pt x="2659659" y="1638300"/>
                    </a:lnTo>
                    <a:lnTo>
                      <a:pt x="2675280" y="1651000"/>
                    </a:lnTo>
                    <a:lnTo>
                      <a:pt x="2683395" y="1651000"/>
                    </a:lnTo>
                    <a:lnTo>
                      <a:pt x="2695562" y="1663700"/>
                    </a:lnTo>
                    <a:lnTo>
                      <a:pt x="2706141" y="1663700"/>
                    </a:lnTo>
                    <a:close/>
                  </a:path>
                  <a:path w="2986404" h="4406900">
                    <a:moveTo>
                      <a:pt x="2721787" y="1667548"/>
                    </a:moveTo>
                    <a:lnTo>
                      <a:pt x="2716987" y="1663700"/>
                    </a:lnTo>
                    <a:lnTo>
                      <a:pt x="2707830" y="1663700"/>
                    </a:lnTo>
                    <a:lnTo>
                      <a:pt x="2721787" y="1667548"/>
                    </a:lnTo>
                    <a:close/>
                  </a:path>
                  <a:path w="2986404" h="4406900">
                    <a:moveTo>
                      <a:pt x="2738704" y="1665630"/>
                    </a:moveTo>
                    <a:lnTo>
                      <a:pt x="2730525" y="1664208"/>
                    </a:lnTo>
                    <a:lnTo>
                      <a:pt x="2732836" y="1664754"/>
                    </a:lnTo>
                    <a:lnTo>
                      <a:pt x="2738704" y="1665630"/>
                    </a:lnTo>
                    <a:close/>
                  </a:path>
                  <a:path w="2986404" h="4406900">
                    <a:moveTo>
                      <a:pt x="2743568" y="1651000"/>
                    </a:moveTo>
                    <a:lnTo>
                      <a:pt x="2732608" y="1646936"/>
                    </a:lnTo>
                    <a:lnTo>
                      <a:pt x="2736291" y="1651000"/>
                    </a:lnTo>
                    <a:lnTo>
                      <a:pt x="2743568" y="1651000"/>
                    </a:lnTo>
                    <a:close/>
                  </a:path>
                  <a:path w="2986404" h="4406900">
                    <a:moveTo>
                      <a:pt x="2753880" y="1676400"/>
                    </a:moveTo>
                    <a:lnTo>
                      <a:pt x="2721787" y="1667548"/>
                    </a:lnTo>
                    <a:lnTo>
                      <a:pt x="2732824" y="1676400"/>
                    </a:lnTo>
                    <a:lnTo>
                      <a:pt x="2753880" y="1676400"/>
                    </a:lnTo>
                    <a:close/>
                  </a:path>
                  <a:path w="2986404" h="4406900">
                    <a:moveTo>
                      <a:pt x="2787421" y="1676400"/>
                    </a:moveTo>
                    <a:lnTo>
                      <a:pt x="2758097" y="1663700"/>
                    </a:lnTo>
                    <a:lnTo>
                      <a:pt x="2742895" y="1663700"/>
                    </a:lnTo>
                    <a:lnTo>
                      <a:pt x="2769489" y="1676400"/>
                    </a:lnTo>
                    <a:lnTo>
                      <a:pt x="2787421" y="1676400"/>
                    </a:lnTo>
                    <a:close/>
                  </a:path>
                  <a:path w="2986404" h="4406900">
                    <a:moveTo>
                      <a:pt x="2793720" y="1660271"/>
                    </a:moveTo>
                    <a:lnTo>
                      <a:pt x="2778810" y="1656676"/>
                    </a:lnTo>
                    <a:lnTo>
                      <a:pt x="2778315" y="1656575"/>
                    </a:lnTo>
                    <a:lnTo>
                      <a:pt x="2772562" y="1651000"/>
                    </a:lnTo>
                    <a:lnTo>
                      <a:pt x="2767673" y="1651000"/>
                    </a:lnTo>
                    <a:lnTo>
                      <a:pt x="2759646" y="1649539"/>
                    </a:lnTo>
                    <a:lnTo>
                      <a:pt x="2732722" y="1644243"/>
                    </a:lnTo>
                    <a:lnTo>
                      <a:pt x="2729649" y="1643697"/>
                    </a:lnTo>
                    <a:lnTo>
                      <a:pt x="2724759" y="1638300"/>
                    </a:lnTo>
                    <a:lnTo>
                      <a:pt x="2709227" y="1638300"/>
                    </a:lnTo>
                    <a:lnTo>
                      <a:pt x="2718473" y="1641729"/>
                    </a:lnTo>
                    <a:lnTo>
                      <a:pt x="2710789" y="1640522"/>
                    </a:lnTo>
                    <a:lnTo>
                      <a:pt x="2707716" y="1640420"/>
                    </a:lnTo>
                    <a:lnTo>
                      <a:pt x="2713113" y="1642135"/>
                    </a:lnTo>
                    <a:lnTo>
                      <a:pt x="2724251" y="1643862"/>
                    </a:lnTo>
                    <a:lnTo>
                      <a:pt x="2732608" y="1646936"/>
                    </a:lnTo>
                    <a:lnTo>
                      <a:pt x="2730703" y="1644853"/>
                    </a:lnTo>
                    <a:lnTo>
                      <a:pt x="2732087" y="1645056"/>
                    </a:lnTo>
                    <a:lnTo>
                      <a:pt x="2753677" y="1649056"/>
                    </a:lnTo>
                    <a:lnTo>
                      <a:pt x="2764713" y="1651000"/>
                    </a:lnTo>
                    <a:lnTo>
                      <a:pt x="2752763" y="1651000"/>
                    </a:lnTo>
                    <a:lnTo>
                      <a:pt x="2748877" y="1650187"/>
                    </a:lnTo>
                    <a:lnTo>
                      <a:pt x="2733852" y="1647317"/>
                    </a:lnTo>
                    <a:lnTo>
                      <a:pt x="2749981" y="1651000"/>
                    </a:lnTo>
                    <a:lnTo>
                      <a:pt x="2743568" y="1651000"/>
                    </a:lnTo>
                    <a:lnTo>
                      <a:pt x="2770695" y="1656067"/>
                    </a:lnTo>
                    <a:lnTo>
                      <a:pt x="2779484" y="1657692"/>
                    </a:lnTo>
                    <a:lnTo>
                      <a:pt x="2778595" y="1656842"/>
                    </a:lnTo>
                    <a:lnTo>
                      <a:pt x="2781503" y="1657388"/>
                    </a:lnTo>
                    <a:lnTo>
                      <a:pt x="2793720" y="1660271"/>
                    </a:lnTo>
                    <a:close/>
                  </a:path>
                  <a:path w="2986404" h="4406900">
                    <a:moveTo>
                      <a:pt x="2802547" y="1654492"/>
                    </a:moveTo>
                    <a:lnTo>
                      <a:pt x="2793238" y="1652016"/>
                    </a:lnTo>
                    <a:lnTo>
                      <a:pt x="2784259" y="1649768"/>
                    </a:lnTo>
                    <a:lnTo>
                      <a:pt x="2775928" y="1647850"/>
                    </a:lnTo>
                    <a:lnTo>
                      <a:pt x="2768498" y="1646339"/>
                    </a:lnTo>
                    <a:lnTo>
                      <a:pt x="2776931" y="1648180"/>
                    </a:lnTo>
                    <a:lnTo>
                      <a:pt x="2785478" y="1650174"/>
                    </a:lnTo>
                    <a:lnTo>
                      <a:pt x="2794038" y="1652295"/>
                    </a:lnTo>
                    <a:lnTo>
                      <a:pt x="2802547" y="1654492"/>
                    </a:lnTo>
                    <a:close/>
                  </a:path>
                  <a:path w="2986404" h="4406900">
                    <a:moveTo>
                      <a:pt x="2811691" y="1663700"/>
                    </a:moveTo>
                    <a:lnTo>
                      <a:pt x="2779484" y="1657692"/>
                    </a:lnTo>
                    <a:lnTo>
                      <a:pt x="2785681" y="1663700"/>
                    </a:lnTo>
                    <a:lnTo>
                      <a:pt x="2811691" y="1663700"/>
                    </a:lnTo>
                    <a:close/>
                  </a:path>
                  <a:path w="2986404" h="4406900">
                    <a:moveTo>
                      <a:pt x="2817469" y="1689100"/>
                    </a:moveTo>
                    <a:lnTo>
                      <a:pt x="2794381" y="1676400"/>
                    </a:lnTo>
                    <a:lnTo>
                      <a:pt x="2787421" y="1676400"/>
                    </a:lnTo>
                    <a:lnTo>
                      <a:pt x="2817380" y="1689100"/>
                    </a:lnTo>
                    <a:close/>
                  </a:path>
                  <a:path w="2986404" h="4406900">
                    <a:moveTo>
                      <a:pt x="2874683" y="1701800"/>
                    </a:moveTo>
                    <a:lnTo>
                      <a:pt x="2846844" y="1689100"/>
                    </a:lnTo>
                    <a:lnTo>
                      <a:pt x="2838627" y="1689100"/>
                    </a:lnTo>
                    <a:lnTo>
                      <a:pt x="2857728" y="1701800"/>
                    </a:lnTo>
                    <a:lnTo>
                      <a:pt x="2874683" y="1701800"/>
                    </a:lnTo>
                    <a:close/>
                  </a:path>
                  <a:path w="2986404" h="4406900">
                    <a:moveTo>
                      <a:pt x="2986151" y="1712569"/>
                    </a:moveTo>
                    <a:lnTo>
                      <a:pt x="2914002" y="1678749"/>
                    </a:lnTo>
                    <a:lnTo>
                      <a:pt x="2862669" y="1660042"/>
                    </a:lnTo>
                    <a:lnTo>
                      <a:pt x="2814218" y="1645856"/>
                    </a:lnTo>
                    <a:lnTo>
                      <a:pt x="2768054" y="1635455"/>
                    </a:lnTo>
                    <a:lnTo>
                      <a:pt x="2723578" y="1628051"/>
                    </a:lnTo>
                    <a:lnTo>
                      <a:pt x="2680182" y="1622894"/>
                    </a:lnTo>
                    <a:lnTo>
                      <a:pt x="2706649" y="1626819"/>
                    </a:lnTo>
                    <a:lnTo>
                      <a:pt x="2733484" y="1631416"/>
                    </a:lnTo>
                    <a:lnTo>
                      <a:pt x="2786913" y="1642694"/>
                    </a:lnTo>
                    <a:lnTo>
                      <a:pt x="2837357" y="1656816"/>
                    </a:lnTo>
                    <a:lnTo>
                      <a:pt x="2881807" y="1672640"/>
                    </a:lnTo>
                    <a:lnTo>
                      <a:pt x="2873857" y="1670596"/>
                    </a:lnTo>
                    <a:lnTo>
                      <a:pt x="2857843" y="1667141"/>
                    </a:lnTo>
                    <a:lnTo>
                      <a:pt x="2814955" y="1652511"/>
                    </a:lnTo>
                    <a:lnTo>
                      <a:pt x="2775839" y="1642122"/>
                    </a:lnTo>
                    <a:lnTo>
                      <a:pt x="2736431" y="1634045"/>
                    </a:lnTo>
                    <a:lnTo>
                      <a:pt x="2692692" y="1626387"/>
                    </a:lnTo>
                    <a:lnTo>
                      <a:pt x="2728125" y="1632877"/>
                    </a:lnTo>
                    <a:lnTo>
                      <a:pt x="2763443" y="1640522"/>
                    </a:lnTo>
                    <a:lnTo>
                      <a:pt x="2833230" y="1659788"/>
                    </a:lnTo>
                    <a:lnTo>
                      <a:pt x="2864942" y="1672386"/>
                    </a:lnTo>
                    <a:lnTo>
                      <a:pt x="2860929" y="1671421"/>
                    </a:lnTo>
                    <a:lnTo>
                      <a:pt x="2837980" y="1664449"/>
                    </a:lnTo>
                    <a:lnTo>
                      <a:pt x="2821267" y="1659585"/>
                    </a:lnTo>
                    <a:lnTo>
                      <a:pt x="2802547" y="1654492"/>
                    </a:lnTo>
                    <a:lnTo>
                      <a:pt x="2819628" y="1659496"/>
                    </a:lnTo>
                    <a:lnTo>
                      <a:pt x="2825788" y="1661553"/>
                    </a:lnTo>
                    <a:lnTo>
                      <a:pt x="2829509" y="1663001"/>
                    </a:lnTo>
                    <a:lnTo>
                      <a:pt x="2837637" y="1665020"/>
                    </a:lnTo>
                    <a:lnTo>
                      <a:pt x="2853994" y="1669834"/>
                    </a:lnTo>
                    <a:lnTo>
                      <a:pt x="2873794" y="1676069"/>
                    </a:lnTo>
                    <a:lnTo>
                      <a:pt x="2892209" y="1682369"/>
                    </a:lnTo>
                    <a:lnTo>
                      <a:pt x="2909836" y="1688617"/>
                    </a:lnTo>
                    <a:lnTo>
                      <a:pt x="2902127" y="1684947"/>
                    </a:lnTo>
                    <a:lnTo>
                      <a:pt x="2893276" y="1681226"/>
                    </a:lnTo>
                    <a:lnTo>
                      <a:pt x="2879369" y="1675803"/>
                    </a:lnTo>
                    <a:lnTo>
                      <a:pt x="2859722" y="1668691"/>
                    </a:lnTo>
                    <a:lnTo>
                      <a:pt x="2864815" y="1669376"/>
                    </a:lnTo>
                    <a:lnTo>
                      <a:pt x="2904871" y="1683283"/>
                    </a:lnTo>
                    <a:lnTo>
                      <a:pt x="2968383" y="1711515"/>
                    </a:lnTo>
                    <a:lnTo>
                      <a:pt x="2960840" y="1707095"/>
                    </a:lnTo>
                    <a:lnTo>
                      <a:pt x="2965348" y="1708404"/>
                    </a:lnTo>
                    <a:lnTo>
                      <a:pt x="2972828" y="1711083"/>
                    </a:lnTo>
                    <a:lnTo>
                      <a:pt x="2974175" y="1710778"/>
                    </a:lnTo>
                    <a:lnTo>
                      <a:pt x="2948051" y="1698980"/>
                    </a:lnTo>
                    <a:lnTo>
                      <a:pt x="2914053" y="1684375"/>
                    </a:lnTo>
                    <a:lnTo>
                      <a:pt x="2914180" y="1683321"/>
                    </a:lnTo>
                    <a:lnTo>
                      <a:pt x="2927858" y="1688363"/>
                    </a:lnTo>
                    <a:lnTo>
                      <a:pt x="2949244" y="1697570"/>
                    </a:lnTo>
                    <a:lnTo>
                      <a:pt x="2972498" y="1708962"/>
                    </a:lnTo>
                    <a:lnTo>
                      <a:pt x="2964040" y="1704136"/>
                    </a:lnTo>
                    <a:lnTo>
                      <a:pt x="2963900" y="1703425"/>
                    </a:lnTo>
                    <a:lnTo>
                      <a:pt x="2969069" y="1705406"/>
                    </a:lnTo>
                    <a:lnTo>
                      <a:pt x="2983179" y="1711553"/>
                    </a:lnTo>
                    <a:lnTo>
                      <a:pt x="2986151" y="1712569"/>
                    </a:lnTo>
                    <a:close/>
                  </a:path>
                </a:pathLst>
              </a:custGeom>
              <a:solidFill>
                <a:srgbClr val="1CADEB"/>
              </a:solidFill>
            </p:spPr>
            <p:txBody>
              <a:bodyPr wrap="square" lIns="0" tIns="0" rIns="0" bIns="0" rtlCol="0"/>
              <a:lstStyle/>
              <a:p>
                <a:endParaRPr/>
              </a:p>
            </p:txBody>
          </p:sp>
          <p:pic>
            <p:nvPicPr>
              <p:cNvPr id="120" name="object 106"/>
              <p:cNvPicPr/>
              <p:nvPr/>
            </p:nvPicPr>
            <p:blipFill>
              <a:blip r:embed="rId33" cstate="print"/>
              <a:stretch>
                <a:fillRect/>
              </a:stretch>
            </p:blipFill>
            <p:spPr>
              <a:xfrm>
                <a:off x="5815588" y="2429859"/>
                <a:ext cx="216586" cy="79858"/>
              </a:xfrm>
              <a:prstGeom prst="rect">
                <a:avLst/>
              </a:prstGeom>
            </p:spPr>
          </p:pic>
          <p:sp>
            <p:nvSpPr>
              <p:cNvPr id="121" name="object 107"/>
              <p:cNvSpPr/>
              <p:nvPr/>
            </p:nvSpPr>
            <p:spPr>
              <a:xfrm>
                <a:off x="3103308" y="867758"/>
                <a:ext cx="1636395" cy="4298950"/>
              </a:xfrm>
              <a:custGeom>
                <a:avLst/>
                <a:gdLst/>
                <a:ahLst/>
                <a:cxnLst/>
                <a:rect l="l" t="t" r="r" b="b"/>
                <a:pathLst>
                  <a:path w="1636395" h="4298950">
                    <a:moveTo>
                      <a:pt x="224637" y="1227188"/>
                    </a:moveTo>
                    <a:lnTo>
                      <a:pt x="218503" y="1219568"/>
                    </a:lnTo>
                    <a:lnTo>
                      <a:pt x="212953" y="1212240"/>
                    </a:lnTo>
                    <a:lnTo>
                      <a:pt x="207797" y="1205166"/>
                    </a:lnTo>
                    <a:lnTo>
                      <a:pt x="202882" y="1198321"/>
                    </a:lnTo>
                    <a:lnTo>
                      <a:pt x="207518" y="1204925"/>
                    </a:lnTo>
                    <a:lnTo>
                      <a:pt x="212585" y="1211961"/>
                    </a:lnTo>
                    <a:lnTo>
                      <a:pt x="218236" y="1219403"/>
                    </a:lnTo>
                    <a:lnTo>
                      <a:pt x="224637" y="1227188"/>
                    </a:lnTo>
                    <a:close/>
                  </a:path>
                  <a:path w="1636395" h="4298950">
                    <a:moveTo>
                      <a:pt x="326123" y="34023"/>
                    </a:moveTo>
                    <a:lnTo>
                      <a:pt x="305574" y="52781"/>
                    </a:lnTo>
                    <a:lnTo>
                      <a:pt x="286118" y="71755"/>
                    </a:lnTo>
                    <a:lnTo>
                      <a:pt x="267081" y="91706"/>
                    </a:lnTo>
                    <a:lnTo>
                      <a:pt x="247751" y="113411"/>
                    </a:lnTo>
                    <a:lnTo>
                      <a:pt x="256374" y="101676"/>
                    </a:lnTo>
                    <a:lnTo>
                      <a:pt x="256527" y="100622"/>
                    </a:lnTo>
                    <a:lnTo>
                      <a:pt x="250621" y="107213"/>
                    </a:lnTo>
                    <a:lnTo>
                      <a:pt x="241033" y="118414"/>
                    </a:lnTo>
                    <a:lnTo>
                      <a:pt x="220954" y="143078"/>
                    </a:lnTo>
                    <a:lnTo>
                      <a:pt x="214922" y="150025"/>
                    </a:lnTo>
                    <a:lnTo>
                      <a:pt x="243217" y="111836"/>
                    </a:lnTo>
                    <a:lnTo>
                      <a:pt x="272630" y="79108"/>
                    </a:lnTo>
                    <a:lnTo>
                      <a:pt x="271691" y="78397"/>
                    </a:lnTo>
                    <a:lnTo>
                      <a:pt x="257848" y="90208"/>
                    </a:lnTo>
                    <a:lnTo>
                      <a:pt x="254914" y="91478"/>
                    </a:lnTo>
                    <a:lnTo>
                      <a:pt x="232791" y="117398"/>
                    </a:lnTo>
                    <a:lnTo>
                      <a:pt x="215519" y="139623"/>
                    </a:lnTo>
                    <a:lnTo>
                      <a:pt x="201523" y="159359"/>
                    </a:lnTo>
                    <a:lnTo>
                      <a:pt x="189230" y="177800"/>
                    </a:lnTo>
                    <a:lnTo>
                      <a:pt x="163944" y="216585"/>
                    </a:lnTo>
                    <a:lnTo>
                      <a:pt x="148386" y="239801"/>
                    </a:lnTo>
                    <a:lnTo>
                      <a:pt x="129451" y="267563"/>
                    </a:lnTo>
                    <a:lnTo>
                      <a:pt x="133286" y="257327"/>
                    </a:lnTo>
                    <a:lnTo>
                      <a:pt x="128130" y="263855"/>
                    </a:lnTo>
                    <a:lnTo>
                      <a:pt x="110172" y="291109"/>
                    </a:lnTo>
                    <a:lnTo>
                      <a:pt x="118732" y="277050"/>
                    </a:lnTo>
                    <a:lnTo>
                      <a:pt x="73215" y="351180"/>
                    </a:lnTo>
                    <a:lnTo>
                      <a:pt x="67741" y="360603"/>
                    </a:lnTo>
                    <a:lnTo>
                      <a:pt x="62369" y="370903"/>
                    </a:lnTo>
                    <a:lnTo>
                      <a:pt x="56426" y="384403"/>
                    </a:lnTo>
                    <a:lnTo>
                      <a:pt x="49237" y="403491"/>
                    </a:lnTo>
                    <a:lnTo>
                      <a:pt x="47383" y="400837"/>
                    </a:lnTo>
                    <a:lnTo>
                      <a:pt x="32880" y="439610"/>
                    </a:lnTo>
                    <a:lnTo>
                      <a:pt x="18415" y="486994"/>
                    </a:lnTo>
                    <a:lnTo>
                      <a:pt x="8140" y="536219"/>
                    </a:lnTo>
                    <a:lnTo>
                      <a:pt x="2527" y="579628"/>
                    </a:lnTo>
                    <a:lnTo>
                      <a:pt x="2286" y="576580"/>
                    </a:lnTo>
                    <a:lnTo>
                      <a:pt x="685" y="600748"/>
                    </a:lnTo>
                    <a:lnTo>
                      <a:pt x="50" y="620826"/>
                    </a:lnTo>
                    <a:lnTo>
                      <a:pt x="0" y="637387"/>
                    </a:lnTo>
                    <a:lnTo>
                      <a:pt x="812" y="672160"/>
                    </a:lnTo>
                    <a:lnTo>
                      <a:pt x="4025" y="717600"/>
                    </a:lnTo>
                    <a:lnTo>
                      <a:pt x="10274" y="764514"/>
                    </a:lnTo>
                    <a:lnTo>
                      <a:pt x="20269" y="813892"/>
                    </a:lnTo>
                    <a:lnTo>
                      <a:pt x="15544" y="796061"/>
                    </a:lnTo>
                    <a:lnTo>
                      <a:pt x="11303" y="778116"/>
                    </a:lnTo>
                    <a:lnTo>
                      <a:pt x="7467" y="760069"/>
                    </a:lnTo>
                    <a:lnTo>
                      <a:pt x="4013" y="741959"/>
                    </a:lnTo>
                    <a:lnTo>
                      <a:pt x="6426" y="760666"/>
                    </a:lnTo>
                    <a:lnTo>
                      <a:pt x="9080" y="776122"/>
                    </a:lnTo>
                    <a:lnTo>
                      <a:pt x="11823" y="789165"/>
                    </a:lnTo>
                    <a:lnTo>
                      <a:pt x="14541" y="800608"/>
                    </a:lnTo>
                    <a:lnTo>
                      <a:pt x="26936" y="846937"/>
                    </a:lnTo>
                    <a:lnTo>
                      <a:pt x="26149" y="846328"/>
                    </a:lnTo>
                    <a:lnTo>
                      <a:pt x="24790" y="844842"/>
                    </a:lnTo>
                    <a:lnTo>
                      <a:pt x="21894" y="837006"/>
                    </a:lnTo>
                    <a:lnTo>
                      <a:pt x="16484" y="817372"/>
                    </a:lnTo>
                    <a:lnTo>
                      <a:pt x="22885" y="840930"/>
                    </a:lnTo>
                    <a:lnTo>
                      <a:pt x="37630" y="887476"/>
                    </a:lnTo>
                    <a:lnTo>
                      <a:pt x="74549" y="977823"/>
                    </a:lnTo>
                    <a:lnTo>
                      <a:pt x="94272" y="1015517"/>
                    </a:lnTo>
                    <a:lnTo>
                      <a:pt x="92227" y="1009599"/>
                    </a:lnTo>
                    <a:lnTo>
                      <a:pt x="85623" y="994664"/>
                    </a:lnTo>
                    <a:lnTo>
                      <a:pt x="80949" y="983386"/>
                    </a:lnTo>
                    <a:lnTo>
                      <a:pt x="85509" y="991565"/>
                    </a:lnTo>
                    <a:lnTo>
                      <a:pt x="91821" y="1003935"/>
                    </a:lnTo>
                    <a:lnTo>
                      <a:pt x="106845" y="1035088"/>
                    </a:lnTo>
                    <a:lnTo>
                      <a:pt x="126517" y="1073480"/>
                    </a:lnTo>
                    <a:lnTo>
                      <a:pt x="128473" y="1078268"/>
                    </a:lnTo>
                    <a:lnTo>
                      <a:pt x="113157" y="1053261"/>
                    </a:lnTo>
                    <a:lnTo>
                      <a:pt x="108445" y="1046175"/>
                    </a:lnTo>
                    <a:lnTo>
                      <a:pt x="112356" y="1054671"/>
                    </a:lnTo>
                    <a:lnTo>
                      <a:pt x="139788" y="1096873"/>
                    </a:lnTo>
                    <a:lnTo>
                      <a:pt x="144513" y="1103782"/>
                    </a:lnTo>
                    <a:lnTo>
                      <a:pt x="149504" y="1110526"/>
                    </a:lnTo>
                    <a:lnTo>
                      <a:pt x="160794" y="1130096"/>
                    </a:lnTo>
                    <a:lnTo>
                      <a:pt x="128130" y="1084211"/>
                    </a:lnTo>
                    <a:lnTo>
                      <a:pt x="99326" y="1034732"/>
                    </a:lnTo>
                    <a:lnTo>
                      <a:pt x="89585" y="1015974"/>
                    </a:lnTo>
                    <a:lnTo>
                      <a:pt x="103162" y="1044282"/>
                    </a:lnTo>
                    <a:lnTo>
                      <a:pt x="128549" y="1088644"/>
                    </a:lnTo>
                    <a:lnTo>
                      <a:pt x="167093" y="1148080"/>
                    </a:lnTo>
                    <a:lnTo>
                      <a:pt x="202882" y="1198321"/>
                    </a:lnTo>
                    <a:lnTo>
                      <a:pt x="182638" y="1168615"/>
                    </a:lnTo>
                    <a:lnTo>
                      <a:pt x="175260" y="1156931"/>
                    </a:lnTo>
                    <a:lnTo>
                      <a:pt x="169405" y="1146454"/>
                    </a:lnTo>
                    <a:lnTo>
                      <a:pt x="177838" y="1156652"/>
                    </a:lnTo>
                    <a:lnTo>
                      <a:pt x="199796" y="1186459"/>
                    </a:lnTo>
                    <a:lnTo>
                      <a:pt x="229679" y="1226159"/>
                    </a:lnTo>
                    <a:lnTo>
                      <a:pt x="261886" y="1266037"/>
                    </a:lnTo>
                    <a:lnTo>
                      <a:pt x="254431" y="1256030"/>
                    </a:lnTo>
                    <a:lnTo>
                      <a:pt x="250355" y="1250226"/>
                    </a:lnTo>
                    <a:lnTo>
                      <a:pt x="249212" y="1248079"/>
                    </a:lnTo>
                    <a:lnTo>
                      <a:pt x="250583" y="1249045"/>
                    </a:lnTo>
                    <a:lnTo>
                      <a:pt x="254050" y="1252588"/>
                    </a:lnTo>
                    <a:lnTo>
                      <a:pt x="265557" y="1265237"/>
                    </a:lnTo>
                    <a:lnTo>
                      <a:pt x="288264" y="1288326"/>
                    </a:lnTo>
                    <a:lnTo>
                      <a:pt x="283095" y="1282611"/>
                    </a:lnTo>
                    <a:lnTo>
                      <a:pt x="283730" y="1282788"/>
                    </a:lnTo>
                    <a:lnTo>
                      <a:pt x="282892" y="1281239"/>
                    </a:lnTo>
                    <a:lnTo>
                      <a:pt x="279603" y="1276769"/>
                    </a:lnTo>
                    <a:lnTo>
                      <a:pt x="254749" y="1247927"/>
                    </a:lnTo>
                    <a:lnTo>
                      <a:pt x="233895" y="1221232"/>
                    </a:lnTo>
                    <a:lnTo>
                      <a:pt x="216115" y="1196708"/>
                    </a:lnTo>
                    <a:lnTo>
                      <a:pt x="200494" y="1174407"/>
                    </a:lnTo>
                    <a:lnTo>
                      <a:pt x="204470" y="1182052"/>
                    </a:lnTo>
                    <a:lnTo>
                      <a:pt x="169316" y="1133386"/>
                    </a:lnTo>
                    <a:lnTo>
                      <a:pt x="137515" y="1080947"/>
                    </a:lnTo>
                    <a:lnTo>
                      <a:pt x="124053" y="1056995"/>
                    </a:lnTo>
                    <a:lnTo>
                      <a:pt x="113639" y="1039012"/>
                    </a:lnTo>
                    <a:lnTo>
                      <a:pt x="91452" y="994181"/>
                    </a:lnTo>
                    <a:lnTo>
                      <a:pt x="88836" y="988517"/>
                    </a:lnTo>
                    <a:lnTo>
                      <a:pt x="85763" y="983030"/>
                    </a:lnTo>
                    <a:lnTo>
                      <a:pt x="83527" y="977239"/>
                    </a:lnTo>
                    <a:lnTo>
                      <a:pt x="83553" y="976249"/>
                    </a:lnTo>
                    <a:lnTo>
                      <a:pt x="85547" y="979551"/>
                    </a:lnTo>
                    <a:lnTo>
                      <a:pt x="98412" y="1003465"/>
                    </a:lnTo>
                    <a:lnTo>
                      <a:pt x="86588" y="980274"/>
                    </a:lnTo>
                    <a:lnTo>
                      <a:pt x="62865" y="924013"/>
                    </a:lnTo>
                    <a:lnTo>
                      <a:pt x="59791" y="917194"/>
                    </a:lnTo>
                    <a:lnTo>
                      <a:pt x="59004" y="916381"/>
                    </a:lnTo>
                    <a:lnTo>
                      <a:pt x="44742" y="873671"/>
                    </a:lnTo>
                    <a:lnTo>
                      <a:pt x="32727" y="830313"/>
                    </a:lnTo>
                    <a:lnTo>
                      <a:pt x="23012" y="786460"/>
                    </a:lnTo>
                    <a:lnTo>
                      <a:pt x="15671" y="742276"/>
                    </a:lnTo>
                    <a:lnTo>
                      <a:pt x="14592" y="727036"/>
                    </a:lnTo>
                    <a:lnTo>
                      <a:pt x="13208" y="719937"/>
                    </a:lnTo>
                    <a:lnTo>
                      <a:pt x="13017" y="720775"/>
                    </a:lnTo>
                    <a:lnTo>
                      <a:pt x="9436" y="672312"/>
                    </a:lnTo>
                    <a:lnTo>
                      <a:pt x="9258" y="623912"/>
                    </a:lnTo>
                    <a:lnTo>
                      <a:pt x="12636" y="575767"/>
                    </a:lnTo>
                    <a:lnTo>
                      <a:pt x="19710" y="528129"/>
                    </a:lnTo>
                    <a:lnTo>
                      <a:pt x="30480" y="481850"/>
                    </a:lnTo>
                    <a:lnTo>
                      <a:pt x="45656" y="436499"/>
                    </a:lnTo>
                    <a:lnTo>
                      <a:pt x="64668" y="392176"/>
                    </a:lnTo>
                    <a:lnTo>
                      <a:pt x="86931" y="348970"/>
                    </a:lnTo>
                    <a:lnTo>
                      <a:pt x="112052" y="306514"/>
                    </a:lnTo>
                    <a:lnTo>
                      <a:pt x="139153" y="264680"/>
                    </a:lnTo>
                    <a:lnTo>
                      <a:pt x="167690" y="223291"/>
                    </a:lnTo>
                    <a:lnTo>
                      <a:pt x="197142" y="182181"/>
                    </a:lnTo>
                    <a:lnTo>
                      <a:pt x="227177" y="142290"/>
                    </a:lnTo>
                    <a:lnTo>
                      <a:pt x="258495" y="104013"/>
                    </a:lnTo>
                    <a:lnTo>
                      <a:pt x="291388" y="67767"/>
                    </a:lnTo>
                    <a:lnTo>
                      <a:pt x="326123" y="34023"/>
                    </a:lnTo>
                    <a:close/>
                  </a:path>
                  <a:path w="1636395" h="4298950">
                    <a:moveTo>
                      <a:pt x="367715" y="0"/>
                    </a:moveTo>
                    <a:lnTo>
                      <a:pt x="357047" y="8077"/>
                    </a:lnTo>
                    <a:lnTo>
                      <a:pt x="346570" y="16446"/>
                    </a:lnTo>
                    <a:lnTo>
                      <a:pt x="336257" y="25107"/>
                    </a:lnTo>
                    <a:lnTo>
                      <a:pt x="326123" y="34036"/>
                    </a:lnTo>
                    <a:lnTo>
                      <a:pt x="335724" y="25704"/>
                    </a:lnTo>
                    <a:lnTo>
                      <a:pt x="345770" y="17297"/>
                    </a:lnTo>
                    <a:lnTo>
                      <a:pt x="356387" y="8750"/>
                    </a:lnTo>
                    <a:lnTo>
                      <a:pt x="367715" y="0"/>
                    </a:lnTo>
                    <a:close/>
                  </a:path>
                  <a:path w="1636395" h="4298950">
                    <a:moveTo>
                      <a:pt x="644779" y="2674924"/>
                    </a:moveTo>
                    <a:lnTo>
                      <a:pt x="644359" y="2664688"/>
                    </a:lnTo>
                    <a:lnTo>
                      <a:pt x="638086" y="2615958"/>
                    </a:lnTo>
                    <a:lnTo>
                      <a:pt x="638517" y="2626347"/>
                    </a:lnTo>
                    <a:lnTo>
                      <a:pt x="644779" y="2674924"/>
                    </a:lnTo>
                    <a:close/>
                  </a:path>
                  <a:path w="1636395" h="4298950">
                    <a:moveTo>
                      <a:pt x="687374" y="3112033"/>
                    </a:moveTo>
                    <a:lnTo>
                      <a:pt x="685749" y="3106839"/>
                    </a:lnTo>
                    <a:lnTo>
                      <a:pt x="671499" y="3069171"/>
                    </a:lnTo>
                    <a:lnTo>
                      <a:pt x="659409" y="3030715"/>
                    </a:lnTo>
                    <a:lnTo>
                      <a:pt x="661187" y="3040913"/>
                    </a:lnTo>
                    <a:lnTo>
                      <a:pt x="662876" y="3046260"/>
                    </a:lnTo>
                    <a:lnTo>
                      <a:pt x="671220" y="3070491"/>
                    </a:lnTo>
                    <a:lnTo>
                      <a:pt x="678141" y="3088589"/>
                    </a:lnTo>
                    <a:lnTo>
                      <a:pt x="680974" y="3096323"/>
                    </a:lnTo>
                    <a:lnTo>
                      <a:pt x="670598" y="3072612"/>
                    </a:lnTo>
                    <a:lnTo>
                      <a:pt x="661568" y="3048381"/>
                    </a:lnTo>
                    <a:lnTo>
                      <a:pt x="666076" y="3062821"/>
                    </a:lnTo>
                    <a:lnTo>
                      <a:pt x="668337" y="3069564"/>
                    </a:lnTo>
                    <a:lnTo>
                      <a:pt x="670737" y="3075863"/>
                    </a:lnTo>
                    <a:lnTo>
                      <a:pt x="674052" y="3083941"/>
                    </a:lnTo>
                    <a:lnTo>
                      <a:pt x="684593" y="3107309"/>
                    </a:lnTo>
                    <a:lnTo>
                      <a:pt x="687374" y="3112033"/>
                    </a:lnTo>
                    <a:close/>
                  </a:path>
                  <a:path w="1636395" h="4298950">
                    <a:moveTo>
                      <a:pt x="712533" y="3004032"/>
                    </a:moveTo>
                    <a:lnTo>
                      <a:pt x="692886" y="2942082"/>
                    </a:lnTo>
                    <a:lnTo>
                      <a:pt x="694194" y="2947352"/>
                    </a:lnTo>
                    <a:lnTo>
                      <a:pt x="712533" y="3004032"/>
                    </a:lnTo>
                    <a:close/>
                  </a:path>
                  <a:path w="1636395" h="4298950">
                    <a:moveTo>
                      <a:pt x="782015" y="3175927"/>
                    </a:moveTo>
                    <a:lnTo>
                      <a:pt x="781329" y="3174149"/>
                    </a:lnTo>
                    <a:lnTo>
                      <a:pt x="780224" y="3171596"/>
                    </a:lnTo>
                    <a:lnTo>
                      <a:pt x="778548" y="3167951"/>
                    </a:lnTo>
                    <a:lnTo>
                      <a:pt x="782015" y="3175927"/>
                    </a:lnTo>
                    <a:close/>
                  </a:path>
                  <a:path w="1636395" h="4298950">
                    <a:moveTo>
                      <a:pt x="799934" y="3217240"/>
                    </a:moveTo>
                    <a:lnTo>
                      <a:pt x="782015" y="3175927"/>
                    </a:lnTo>
                    <a:lnTo>
                      <a:pt x="783082" y="3179940"/>
                    </a:lnTo>
                    <a:lnTo>
                      <a:pt x="781431" y="3178391"/>
                    </a:lnTo>
                    <a:lnTo>
                      <a:pt x="780592" y="3177819"/>
                    </a:lnTo>
                    <a:lnTo>
                      <a:pt x="784047" y="3184804"/>
                    </a:lnTo>
                    <a:lnTo>
                      <a:pt x="799934" y="3217240"/>
                    </a:lnTo>
                    <a:close/>
                  </a:path>
                  <a:path w="1636395" h="4298950">
                    <a:moveTo>
                      <a:pt x="922337" y="2458910"/>
                    </a:moveTo>
                    <a:lnTo>
                      <a:pt x="920026" y="2466505"/>
                    </a:lnTo>
                    <a:lnTo>
                      <a:pt x="913993" y="2489492"/>
                    </a:lnTo>
                    <a:lnTo>
                      <a:pt x="915289" y="2488120"/>
                    </a:lnTo>
                    <a:lnTo>
                      <a:pt x="915212" y="2494838"/>
                    </a:lnTo>
                    <a:lnTo>
                      <a:pt x="914209" y="2506967"/>
                    </a:lnTo>
                    <a:lnTo>
                      <a:pt x="912710" y="2521839"/>
                    </a:lnTo>
                    <a:lnTo>
                      <a:pt x="911606" y="2536837"/>
                    </a:lnTo>
                    <a:lnTo>
                      <a:pt x="910932" y="2549271"/>
                    </a:lnTo>
                    <a:lnTo>
                      <a:pt x="910932" y="2556433"/>
                    </a:lnTo>
                    <a:lnTo>
                      <a:pt x="911809" y="2555684"/>
                    </a:lnTo>
                    <a:lnTo>
                      <a:pt x="915758" y="2510904"/>
                    </a:lnTo>
                    <a:lnTo>
                      <a:pt x="916584" y="2498928"/>
                    </a:lnTo>
                    <a:lnTo>
                      <a:pt x="917308" y="2490940"/>
                    </a:lnTo>
                    <a:lnTo>
                      <a:pt x="919010" y="2478405"/>
                    </a:lnTo>
                    <a:lnTo>
                      <a:pt x="922337" y="2458910"/>
                    </a:lnTo>
                    <a:close/>
                  </a:path>
                  <a:path w="1636395" h="4298950">
                    <a:moveTo>
                      <a:pt x="932002" y="3006852"/>
                    </a:moveTo>
                    <a:lnTo>
                      <a:pt x="928852" y="2986684"/>
                    </a:lnTo>
                    <a:lnTo>
                      <a:pt x="927392" y="2976562"/>
                    </a:lnTo>
                    <a:lnTo>
                      <a:pt x="926122" y="2966389"/>
                    </a:lnTo>
                    <a:lnTo>
                      <a:pt x="923467" y="2955099"/>
                    </a:lnTo>
                    <a:lnTo>
                      <a:pt x="927366" y="2981096"/>
                    </a:lnTo>
                    <a:lnTo>
                      <a:pt x="932002" y="3006852"/>
                    </a:lnTo>
                    <a:close/>
                  </a:path>
                  <a:path w="1636395" h="4298950">
                    <a:moveTo>
                      <a:pt x="959599" y="2837713"/>
                    </a:moveTo>
                    <a:lnTo>
                      <a:pt x="958837" y="2823184"/>
                    </a:lnTo>
                    <a:lnTo>
                      <a:pt x="956271" y="2796806"/>
                    </a:lnTo>
                    <a:lnTo>
                      <a:pt x="955065" y="2789529"/>
                    </a:lnTo>
                    <a:lnTo>
                      <a:pt x="954544" y="2793288"/>
                    </a:lnTo>
                    <a:lnTo>
                      <a:pt x="954024" y="2800019"/>
                    </a:lnTo>
                    <a:lnTo>
                      <a:pt x="954493" y="2795244"/>
                    </a:lnTo>
                    <a:lnTo>
                      <a:pt x="955179" y="2799854"/>
                    </a:lnTo>
                    <a:lnTo>
                      <a:pt x="956144" y="2810230"/>
                    </a:lnTo>
                    <a:lnTo>
                      <a:pt x="958684" y="2833916"/>
                    </a:lnTo>
                    <a:lnTo>
                      <a:pt x="959472" y="2840088"/>
                    </a:lnTo>
                    <a:lnTo>
                      <a:pt x="959599" y="2837713"/>
                    </a:lnTo>
                    <a:close/>
                  </a:path>
                  <a:path w="1636395" h="4298950">
                    <a:moveTo>
                      <a:pt x="965174" y="2438704"/>
                    </a:moveTo>
                    <a:lnTo>
                      <a:pt x="958875" y="2470493"/>
                    </a:lnTo>
                    <a:lnTo>
                      <a:pt x="957465" y="2478532"/>
                    </a:lnTo>
                    <a:lnTo>
                      <a:pt x="956843" y="2483675"/>
                    </a:lnTo>
                    <a:lnTo>
                      <a:pt x="957173" y="2484437"/>
                    </a:lnTo>
                    <a:lnTo>
                      <a:pt x="958545" y="2479332"/>
                    </a:lnTo>
                    <a:lnTo>
                      <a:pt x="965174" y="2438704"/>
                    </a:lnTo>
                    <a:close/>
                  </a:path>
                  <a:path w="1636395" h="4298950">
                    <a:moveTo>
                      <a:pt x="975067" y="2275865"/>
                    </a:moveTo>
                    <a:lnTo>
                      <a:pt x="959269" y="2321903"/>
                    </a:lnTo>
                    <a:lnTo>
                      <a:pt x="947839" y="2361984"/>
                    </a:lnTo>
                    <a:lnTo>
                      <a:pt x="938136" y="2406167"/>
                    </a:lnTo>
                    <a:lnTo>
                      <a:pt x="928585" y="2462822"/>
                    </a:lnTo>
                    <a:lnTo>
                      <a:pt x="919060" y="2531745"/>
                    </a:lnTo>
                    <a:lnTo>
                      <a:pt x="914158" y="2572512"/>
                    </a:lnTo>
                    <a:lnTo>
                      <a:pt x="922121" y="2527998"/>
                    </a:lnTo>
                    <a:lnTo>
                      <a:pt x="926719" y="2491600"/>
                    </a:lnTo>
                    <a:lnTo>
                      <a:pt x="931291" y="2459266"/>
                    </a:lnTo>
                    <a:lnTo>
                      <a:pt x="941463" y="2401405"/>
                    </a:lnTo>
                    <a:lnTo>
                      <a:pt x="950734" y="2358618"/>
                    </a:lnTo>
                    <a:lnTo>
                      <a:pt x="963472" y="2311590"/>
                    </a:lnTo>
                    <a:lnTo>
                      <a:pt x="966038" y="2303030"/>
                    </a:lnTo>
                    <a:lnTo>
                      <a:pt x="975067" y="2275865"/>
                    </a:lnTo>
                    <a:close/>
                  </a:path>
                  <a:path w="1636395" h="4298950">
                    <a:moveTo>
                      <a:pt x="1019848" y="3324250"/>
                    </a:moveTo>
                    <a:lnTo>
                      <a:pt x="1018413" y="3319221"/>
                    </a:lnTo>
                    <a:lnTo>
                      <a:pt x="1014056" y="3307270"/>
                    </a:lnTo>
                    <a:lnTo>
                      <a:pt x="1001382" y="3271253"/>
                    </a:lnTo>
                    <a:lnTo>
                      <a:pt x="1002639" y="3276155"/>
                    </a:lnTo>
                    <a:lnTo>
                      <a:pt x="1015365" y="3312287"/>
                    </a:lnTo>
                    <a:lnTo>
                      <a:pt x="1019848" y="3324250"/>
                    </a:lnTo>
                    <a:close/>
                  </a:path>
                  <a:path w="1636395" h="4298950">
                    <a:moveTo>
                      <a:pt x="1078052" y="3391217"/>
                    </a:moveTo>
                    <a:lnTo>
                      <a:pt x="1072375" y="3375876"/>
                    </a:lnTo>
                    <a:lnTo>
                      <a:pt x="1062482" y="3347389"/>
                    </a:lnTo>
                    <a:lnTo>
                      <a:pt x="1058113" y="3335705"/>
                    </a:lnTo>
                    <a:lnTo>
                      <a:pt x="1063421" y="3352635"/>
                    </a:lnTo>
                    <a:lnTo>
                      <a:pt x="1067993" y="3365792"/>
                    </a:lnTo>
                    <a:lnTo>
                      <a:pt x="1072591" y="3377781"/>
                    </a:lnTo>
                    <a:lnTo>
                      <a:pt x="1078052" y="3391217"/>
                    </a:lnTo>
                    <a:close/>
                  </a:path>
                  <a:path w="1636395" h="4298950">
                    <a:moveTo>
                      <a:pt x="1085799" y="3410623"/>
                    </a:moveTo>
                    <a:lnTo>
                      <a:pt x="1078052" y="3391217"/>
                    </a:lnTo>
                    <a:lnTo>
                      <a:pt x="1080465" y="3397593"/>
                    </a:lnTo>
                    <a:lnTo>
                      <a:pt x="1083081" y="3404273"/>
                    </a:lnTo>
                    <a:lnTo>
                      <a:pt x="1085799" y="3410623"/>
                    </a:lnTo>
                    <a:close/>
                  </a:path>
                  <a:path w="1636395" h="4298950">
                    <a:moveTo>
                      <a:pt x="1102029" y="3385642"/>
                    </a:moveTo>
                    <a:lnTo>
                      <a:pt x="1095756" y="3370224"/>
                    </a:lnTo>
                    <a:lnTo>
                      <a:pt x="1092606" y="3363734"/>
                    </a:lnTo>
                    <a:lnTo>
                      <a:pt x="1086548" y="3350666"/>
                    </a:lnTo>
                    <a:lnTo>
                      <a:pt x="1083576" y="3344100"/>
                    </a:lnTo>
                    <a:lnTo>
                      <a:pt x="1088034" y="3354552"/>
                    </a:lnTo>
                    <a:lnTo>
                      <a:pt x="1092631" y="3364941"/>
                    </a:lnTo>
                    <a:lnTo>
                      <a:pt x="1102029" y="3385642"/>
                    </a:lnTo>
                    <a:close/>
                  </a:path>
                  <a:path w="1636395" h="4298950">
                    <a:moveTo>
                      <a:pt x="1107173" y="3810254"/>
                    </a:moveTo>
                    <a:lnTo>
                      <a:pt x="1097597" y="3796614"/>
                    </a:lnTo>
                    <a:lnTo>
                      <a:pt x="1082192" y="3775494"/>
                    </a:lnTo>
                    <a:lnTo>
                      <a:pt x="1068070" y="3756850"/>
                    </a:lnTo>
                    <a:lnTo>
                      <a:pt x="1062380" y="3750665"/>
                    </a:lnTo>
                    <a:lnTo>
                      <a:pt x="1074039" y="3766566"/>
                    </a:lnTo>
                    <a:lnTo>
                      <a:pt x="1085062" y="3781374"/>
                    </a:lnTo>
                    <a:lnTo>
                      <a:pt x="1095946" y="3795725"/>
                    </a:lnTo>
                    <a:lnTo>
                      <a:pt x="1107173" y="3810254"/>
                    </a:lnTo>
                    <a:close/>
                  </a:path>
                  <a:path w="1636395" h="4298950">
                    <a:moveTo>
                      <a:pt x="1121664" y="2068982"/>
                    </a:moveTo>
                    <a:lnTo>
                      <a:pt x="1107871" y="2096744"/>
                    </a:lnTo>
                    <a:lnTo>
                      <a:pt x="1119581" y="2074760"/>
                    </a:lnTo>
                    <a:lnTo>
                      <a:pt x="1121664" y="2068982"/>
                    </a:lnTo>
                    <a:close/>
                  </a:path>
                  <a:path w="1636395" h="4298950">
                    <a:moveTo>
                      <a:pt x="1141514" y="2046947"/>
                    </a:moveTo>
                    <a:lnTo>
                      <a:pt x="1124623" y="2076881"/>
                    </a:lnTo>
                    <a:lnTo>
                      <a:pt x="1116330" y="2091905"/>
                    </a:lnTo>
                    <a:lnTo>
                      <a:pt x="1108151" y="2107031"/>
                    </a:lnTo>
                    <a:lnTo>
                      <a:pt x="1119644" y="2087118"/>
                    </a:lnTo>
                    <a:lnTo>
                      <a:pt x="1131328" y="2067356"/>
                    </a:lnTo>
                    <a:lnTo>
                      <a:pt x="1141514" y="2046947"/>
                    </a:lnTo>
                    <a:close/>
                  </a:path>
                  <a:path w="1636395" h="4298950">
                    <a:moveTo>
                      <a:pt x="1176045" y="3623030"/>
                    </a:moveTo>
                    <a:lnTo>
                      <a:pt x="1173213" y="3617023"/>
                    </a:lnTo>
                    <a:lnTo>
                      <a:pt x="1170647" y="3610902"/>
                    </a:lnTo>
                    <a:lnTo>
                      <a:pt x="1167942" y="3604831"/>
                    </a:lnTo>
                    <a:lnTo>
                      <a:pt x="1172641" y="3613658"/>
                    </a:lnTo>
                    <a:lnTo>
                      <a:pt x="1173111" y="3614242"/>
                    </a:lnTo>
                    <a:lnTo>
                      <a:pt x="1170254" y="3608425"/>
                    </a:lnTo>
                    <a:lnTo>
                      <a:pt x="1164920" y="3597999"/>
                    </a:lnTo>
                    <a:lnTo>
                      <a:pt x="1156182" y="3578783"/>
                    </a:lnTo>
                    <a:lnTo>
                      <a:pt x="1155954" y="3580193"/>
                    </a:lnTo>
                    <a:lnTo>
                      <a:pt x="1154430" y="3578110"/>
                    </a:lnTo>
                    <a:lnTo>
                      <a:pt x="1148219" y="3566668"/>
                    </a:lnTo>
                    <a:lnTo>
                      <a:pt x="1156157" y="3582098"/>
                    </a:lnTo>
                    <a:lnTo>
                      <a:pt x="1165161" y="3602075"/>
                    </a:lnTo>
                    <a:lnTo>
                      <a:pt x="1171841" y="3616388"/>
                    </a:lnTo>
                    <a:lnTo>
                      <a:pt x="1175639" y="3623792"/>
                    </a:lnTo>
                    <a:lnTo>
                      <a:pt x="1176045" y="3623030"/>
                    </a:lnTo>
                    <a:close/>
                  </a:path>
                  <a:path w="1636395" h="4298950">
                    <a:moveTo>
                      <a:pt x="1225702" y="3900601"/>
                    </a:moveTo>
                    <a:lnTo>
                      <a:pt x="1224153" y="3898265"/>
                    </a:lnTo>
                    <a:lnTo>
                      <a:pt x="1196213" y="3863987"/>
                    </a:lnTo>
                    <a:lnTo>
                      <a:pt x="1202791" y="3872725"/>
                    </a:lnTo>
                    <a:lnTo>
                      <a:pt x="1208633" y="3881120"/>
                    </a:lnTo>
                    <a:lnTo>
                      <a:pt x="1211630" y="3886377"/>
                    </a:lnTo>
                    <a:lnTo>
                      <a:pt x="1209687" y="3885717"/>
                    </a:lnTo>
                    <a:lnTo>
                      <a:pt x="1216215" y="3893096"/>
                    </a:lnTo>
                    <a:lnTo>
                      <a:pt x="1224686" y="3901135"/>
                    </a:lnTo>
                    <a:lnTo>
                      <a:pt x="1225702" y="3900601"/>
                    </a:lnTo>
                    <a:close/>
                  </a:path>
                  <a:path w="1636395" h="4298950">
                    <a:moveTo>
                      <a:pt x="1322171" y="4089120"/>
                    </a:moveTo>
                    <a:lnTo>
                      <a:pt x="1284262" y="4048950"/>
                    </a:lnTo>
                    <a:lnTo>
                      <a:pt x="1262062" y="4024833"/>
                    </a:lnTo>
                    <a:lnTo>
                      <a:pt x="1240396" y="4000614"/>
                    </a:lnTo>
                    <a:lnTo>
                      <a:pt x="1220978" y="3978541"/>
                    </a:lnTo>
                    <a:lnTo>
                      <a:pt x="1205255" y="3961028"/>
                    </a:lnTo>
                    <a:lnTo>
                      <a:pt x="1195019" y="3950271"/>
                    </a:lnTo>
                    <a:lnTo>
                      <a:pt x="1191996" y="3948455"/>
                    </a:lnTo>
                    <a:lnTo>
                      <a:pt x="1215072" y="3976090"/>
                    </a:lnTo>
                    <a:lnTo>
                      <a:pt x="1238300" y="4003002"/>
                    </a:lnTo>
                    <a:lnTo>
                      <a:pt x="1259141" y="4026141"/>
                    </a:lnTo>
                    <a:lnTo>
                      <a:pt x="1275080" y="4042410"/>
                    </a:lnTo>
                    <a:lnTo>
                      <a:pt x="1262621" y="4027855"/>
                    </a:lnTo>
                    <a:lnTo>
                      <a:pt x="1322171" y="4089120"/>
                    </a:lnTo>
                    <a:close/>
                  </a:path>
                  <a:path w="1636395" h="4298950">
                    <a:moveTo>
                      <a:pt x="1353540" y="917079"/>
                    </a:moveTo>
                    <a:lnTo>
                      <a:pt x="1352715" y="912495"/>
                    </a:lnTo>
                    <a:lnTo>
                      <a:pt x="1346593" y="882383"/>
                    </a:lnTo>
                    <a:lnTo>
                      <a:pt x="1353540" y="917079"/>
                    </a:lnTo>
                    <a:close/>
                  </a:path>
                  <a:path w="1636395" h="4298950">
                    <a:moveTo>
                      <a:pt x="1357655" y="940117"/>
                    </a:moveTo>
                    <a:lnTo>
                      <a:pt x="1355813" y="928484"/>
                    </a:lnTo>
                    <a:lnTo>
                      <a:pt x="1353540" y="917079"/>
                    </a:lnTo>
                    <a:lnTo>
                      <a:pt x="1357655" y="940117"/>
                    </a:lnTo>
                    <a:close/>
                  </a:path>
                  <a:path w="1636395" h="4298950">
                    <a:moveTo>
                      <a:pt x="1368310" y="4052874"/>
                    </a:moveTo>
                    <a:lnTo>
                      <a:pt x="1364043" y="4046715"/>
                    </a:lnTo>
                    <a:lnTo>
                      <a:pt x="1351407" y="4032351"/>
                    </a:lnTo>
                    <a:lnTo>
                      <a:pt x="1339684" y="4019600"/>
                    </a:lnTo>
                    <a:lnTo>
                      <a:pt x="1338173" y="4018229"/>
                    </a:lnTo>
                    <a:lnTo>
                      <a:pt x="1354112" y="4036225"/>
                    </a:lnTo>
                    <a:lnTo>
                      <a:pt x="1362062" y="4045356"/>
                    </a:lnTo>
                    <a:lnTo>
                      <a:pt x="1368310" y="4052874"/>
                    </a:lnTo>
                    <a:close/>
                  </a:path>
                  <a:path w="1636395" h="4298950">
                    <a:moveTo>
                      <a:pt x="1372971" y="1052944"/>
                    </a:moveTo>
                    <a:lnTo>
                      <a:pt x="1366405" y="995057"/>
                    </a:lnTo>
                    <a:lnTo>
                      <a:pt x="1357858" y="941260"/>
                    </a:lnTo>
                    <a:lnTo>
                      <a:pt x="1357655" y="940117"/>
                    </a:lnTo>
                    <a:lnTo>
                      <a:pt x="1363154" y="974928"/>
                    </a:lnTo>
                    <a:lnTo>
                      <a:pt x="1365021" y="986536"/>
                    </a:lnTo>
                    <a:lnTo>
                      <a:pt x="1366608" y="998181"/>
                    </a:lnTo>
                    <a:lnTo>
                      <a:pt x="1368018" y="1009853"/>
                    </a:lnTo>
                    <a:lnTo>
                      <a:pt x="1370660" y="1033208"/>
                    </a:lnTo>
                    <a:lnTo>
                      <a:pt x="1372069" y="1044879"/>
                    </a:lnTo>
                    <a:lnTo>
                      <a:pt x="1372971" y="1052944"/>
                    </a:lnTo>
                    <a:close/>
                  </a:path>
                  <a:path w="1636395" h="4298950">
                    <a:moveTo>
                      <a:pt x="1373593" y="1059116"/>
                    </a:moveTo>
                    <a:lnTo>
                      <a:pt x="1373378" y="1056551"/>
                    </a:lnTo>
                    <a:lnTo>
                      <a:pt x="1372971" y="1052944"/>
                    </a:lnTo>
                    <a:lnTo>
                      <a:pt x="1373593" y="1059116"/>
                    </a:lnTo>
                    <a:close/>
                  </a:path>
                  <a:path w="1636395" h="4298950">
                    <a:moveTo>
                      <a:pt x="1380388" y="1182293"/>
                    </a:moveTo>
                    <a:lnTo>
                      <a:pt x="1378966" y="1133906"/>
                    </a:lnTo>
                    <a:lnTo>
                      <a:pt x="1376921" y="1101648"/>
                    </a:lnTo>
                    <a:lnTo>
                      <a:pt x="1374495" y="1067981"/>
                    </a:lnTo>
                    <a:lnTo>
                      <a:pt x="1373593" y="1059116"/>
                    </a:lnTo>
                    <a:lnTo>
                      <a:pt x="1374394" y="1068260"/>
                    </a:lnTo>
                    <a:lnTo>
                      <a:pt x="1376146" y="1091704"/>
                    </a:lnTo>
                    <a:lnTo>
                      <a:pt x="1377784" y="1115161"/>
                    </a:lnTo>
                    <a:lnTo>
                      <a:pt x="1379067" y="1138631"/>
                    </a:lnTo>
                    <a:lnTo>
                      <a:pt x="1379753" y="1162138"/>
                    </a:lnTo>
                    <a:lnTo>
                      <a:pt x="1380388" y="1182293"/>
                    </a:lnTo>
                    <a:close/>
                  </a:path>
                  <a:path w="1636395" h="4298950">
                    <a:moveTo>
                      <a:pt x="1380490" y="1227467"/>
                    </a:moveTo>
                    <a:lnTo>
                      <a:pt x="1380324" y="1235163"/>
                    </a:lnTo>
                    <a:lnTo>
                      <a:pt x="1380426" y="1232395"/>
                    </a:lnTo>
                    <a:lnTo>
                      <a:pt x="1380490" y="1227467"/>
                    </a:lnTo>
                    <a:close/>
                  </a:path>
                  <a:path w="1636395" h="4298950">
                    <a:moveTo>
                      <a:pt x="1380731" y="1195628"/>
                    </a:moveTo>
                    <a:lnTo>
                      <a:pt x="1380515" y="1186853"/>
                    </a:lnTo>
                    <a:lnTo>
                      <a:pt x="1380591" y="1195628"/>
                    </a:lnTo>
                    <a:lnTo>
                      <a:pt x="1380642" y="1215682"/>
                    </a:lnTo>
                    <a:lnTo>
                      <a:pt x="1380490" y="1227467"/>
                    </a:lnTo>
                    <a:lnTo>
                      <a:pt x="1380731" y="1215682"/>
                    </a:lnTo>
                    <a:lnTo>
                      <a:pt x="1380731" y="1195628"/>
                    </a:lnTo>
                    <a:close/>
                  </a:path>
                  <a:path w="1636395" h="4298950">
                    <a:moveTo>
                      <a:pt x="1454416" y="4196245"/>
                    </a:moveTo>
                    <a:lnTo>
                      <a:pt x="1443609" y="4185526"/>
                    </a:lnTo>
                    <a:lnTo>
                      <a:pt x="1432941" y="4174667"/>
                    </a:lnTo>
                    <a:lnTo>
                      <a:pt x="1411820" y="4152747"/>
                    </a:lnTo>
                    <a:lnTo>
                      <a:pt x="1418564" y="4160837"/>
                    </a:lnTo>
                    <a:lnTo>
                      <a:pt x="1427416" y="4169803"/>
                    </a:lnTo>
                    <a:lnTo>
                      <a:pt x="1436331" y="4178706"/>
                    </a:lnTo>
                    <a:lnTo>
                      <a:pt x="1445323" y="4187520"/>
                    </a:lnTo>
                    <a:lnTo>
                      <a:pt x="1454416" y="4196245"/>
                    </a:lnTo>
                    <a:close/>
                  </a:path>
                  <a:path w="1636395" h="4298950">
                    <a:moveTo>
                      <a:pt x="1493304" y="4282948"/>
                    </a:moveTo>
                    <a:lnTo>
                      <a:pt x="1486992" y="4272762"/>
                    </a:lnTo>
                    <a:lnTo>
                      <a:pt x="1493278" y="4283062"/>
                    </a:lnTo>
                    <a:close/>
                  </a:path>
                  <a:path w="1636395" h="4298950">
                    <a:moveTo>
                      <a:pt x="1501355" y="4237736"/>
                    </a:moveTo>
                    <a:lnTo>
                      <a:pt x="1496974" y="4237520"/>
                    </a:lnTo>
                    <a:lnTo>
                      <a:pt x="1501343" y="4237774"/>
                    </a:lnTo>
                    <a:close/>
                  </a:path>
                  <a:path w="1636395" h="4298950">
                    <a:moveTo>
                      <a:pt x="1502168" y="4233189"/>
                    </a:moveTo>
                    <a:lnTo>
                      <a:pt x="1496898" y="4237507"/>
                    </a:lnTo>
                    <a:lnTo>
                      <a:pt x="1502143" y="4233316"/>
                    </a:lnTo>
                    <a:lnTo>
                      <a:pt x="1502168" y="4233189"/>
                    </a:lnTo>
                    <a:close/>
                  </a:path>
                  <a:path w="1636395" h="4298950">
                    <a:moveTo>
                      <a:pt x="1502219" y="4233253"/>
                    </a:moveTo>
                    <a:lnTo>
                      <a:pt x="1501394" y="4237507"/>
                    </a:lnTo>
                    <a:lnTo>
                      <a:pt x="1501419" y="4237748"/>
                    </a:lnTo>
                    <a:lnTo>
                      <a:pt x="1502219" y="4233253"/>
                    </a:lnTo>
                    <a:close/>
                  </a:path>
                  <a:path w="1636395" h="4298950">
                    <a:moveTo>
                      <a:pt x="1521828" y="4266768"/>
                    </a:moveTo>
                    <a:lnTo>
                      <a:pt x="1521180" y="4266108"/>
                    </a:lnTo>
                    <a:lnTo>
                      <a:pt x="1520444" y="4266692"/>
                    </a:lnTo>
                    <a:lnTo>
                      <a:pt x="1521828" y="4266768"/>
                    </a:lnTo>
                    <a:close/>
                  </a:path>
                  <a:path w="1636395" h="4298950">
                    <a:moveTo>
                      <a:pt x="1525765" y="4262437"/>
                    </a:moveTo>
                    <a:lnTo>
                      <a:pt x="1525066" y="4262996"/>
                    </a:lnTo>
                    <a:lnTo>
                      <a:pt x="1525536" y="4263771"/>
                    </a:lnTo>
                    <a:lnTo>
                      <a:pt x="1525765" y="4262437"/>
                    </a:lnTo>
                    <a:close/>
                  </a:path>
                  <a:path w="1636395" h="4298950">
                    <a:moveTo>
                      <a:pt x="1542059" y="4234040"/>
                    </a:moveTo>
                    <a:lnTo>
                      <a:pt x="1479867" y="4171061"/>
                    </a:lnTo>
                    <a:lnTo>
                      <a:pt x="1450695" y="4140847"/>
                    </a:lnTo>
                    <a:lnTo>
                      <a:pt x="1410665" y="4098823"/>
                    </a:lnTo>
                    <a:lnTo>
                      <a:pt x="1459839" y="4152684"/>
                    </a:lnTo>
                    <a:lnTo>
                      <a:pt x="1468475" y="4162856"/>
                    </a:lnTo>
                    <a:lnTo>
                      <a:pt x="1468920" y="4164939"/>
                    </a:lnTo>
                    <a:lnTo>
                      <a:pt x="1496555" y="4192651"/>
                    </a:lnTo>
                    <a:lnTo>
                      <a:pt x="1512404" y="4207218"/>
                    </a:lnTo>
                    <a:lnTo>
                      <a:pt x="1524800" y="4217911"/>
                    </a:lnTo>
                    <a:lnTo>
                      <a:pt x="1542059" y="4234040"/>
                    </a:lnTo>
                    <a:close/>
                  </a:path>
                  <a:path w="1636395" h="4298950">
                    <a:moveTo>
                      <a:pt x="1548218" y="4240123"/>
                    </a:moveTo>
                    <a:lnTo>
                      <a:pt x="1542059" y="4234040"/>
                    </a:lnTo>
                    <a:lnTo>
                      <a:pt x="1548130" y="4240111"/>
                    </a:lnTo>
                    <a:close/>
                  </a:path>
                  <a:path w="1636395" h="4298950">
                    <a:moveTo>
                      <a:pt x="1550314" y="4267759"/>
                    </a:moveTo>
                    <a:lnTo>
                      <a:pt x="1549196" y="4268635"/>
                    </a:lnTo>
                    <a:lnTo>
                      <a:pt x="1550314" y="4267759"/>
                    </a:lnTo>
                    <a:close/>
                  </a:path>
                  <a:path w="1636395" h="4298950">
                    <a:moveTo>
                      <a:pt x="1557096" y="4270819"/>
                    </a:moveTo>
                    <a:lnTo>
                      <a:pt x="1541284" y="4240073"/>
                    </a:lnTo>
                    <a:lnTo>
                      <a:pt x="1541183" y="4239819"/>
                    </a:lnTo>
                    <a:lnTo>
                      <a:pt x="1548180" y="4240161"/>
                    </a:lnTo>
                    <a:lnTo>
                      <a:pt x="1541157" y="4239768"/>
                    </a:lnTo>
                    <a:lnTo>
                      <a:pt x="1539519" y="4235437"/>
                    </a:lnTo>
                    <a:lnTo>
                      <a:pt x="1541297" y="4237494"/>
                    </a:lnTo>
                    <a:lnTo>
                      <a:pt x="1539811" y="4235437"/>
                    </a:lnTo>
                    <a:lnTo>
                      <a:pt x="1533766" y="4227004"/>
                    </a:lnTo>
                    <a:lnTo>
                      <a:pt x="1534083" y="4229481"/>
                    </a:lnTo>
                    <a:lnTo>
                      <a:pt x="1539011" y="4239565"/>
                    </a:lnTo>
                    <a:lnTo>
                      <a:pt x="1533931" y="4239399"/>
                    </a:lnTo>
                    <a:lnTo>
                      <a:pt x="1530896" y="4234726"/>
                    </a:lnTo>
                    <a:lnTo>
                      <a:pt x="1533626" y="4239387"/>
                    </a:lnTo>
                    <a:lnTo>
                      <a:pt x="1510030" y="4238193"/>
                    </a:lnTo>
                    <a:lnTo>
                      <a:pt x="1503222" y="4226928"/>
                    </a:lnTo>
                    <a:lnTo>
                      <a:pt x="1508950" y="4236809"/>
                    </a:lnTo>
                    <a:lnTo>
                      <a:pt x="1509687" y="4238168"/>
                    </a:lnTo>
                    <a:lnTo>
                      <a:pt x="1501419" y="4237748"/>
                    </a:lnTo>
                    <a:lnTo>
                      <a:pt x="1509712" y="4238218"/>
                    </a:lnTo>
                    <a:lnTo>
                      <a:pt x="1514208" y="4246359"/>
                    </a:lnTo>
                    <a:lnTo>
                      <a:pt x="1519199" y="4255630"/>
                    </a:lnTo>
                    <a:lnTo>
                      <a:pt x="1522984" y="4262513"/>
                    </a:lnTo>
                    <a:lnTo>
                      <a:pt x="1521383" y="4263733"/>
                    </a:lnTo>
                    <a:lnTo>
                      <a:pt x="1521269" y="4263606"/>
                    </a:lnTo>
                    <a:lnTo>
                      <a:pt x="1517561" y="4259745"/>
                    </a:lnTo>
                    <a:lnTo>
                      <a:pt x="1511871" y="4254309"/>
                    </a:lnTo>
                    <a:lnTo>
                      <a:pt x="1505534" y="4249267"/>
                    </a:lnTo>
                    <a:lnTo>
                      <a:pt x="1507312" y="4251744"/>
                    </a:lnTo>
                    <a:lnTo>
                      <a:pt x="1513801" y="4258551"/>
                    </a:lnTo>
                    <a:lnTo>
                      <a:pt x="1519948" y="4264838"/>
                    </a:lnTo>
                    <a:lnTo>
                      <a:pt x="1519326" y="4265320"/>
                    </a:lnTo>
                    <a:lnTo>
                      <a:pt x="1520469" y="4265371"/>
                    </a:lnTo>
                    <a:lnTo>
                      <a:pt x="1521180" y="4266108"/>
                    </a:lnTo>
                    <a:lnTo>
                      <a:pt x="1522006" y="4265447"/>
                    </a:lnTo>
                    <a:lnTo>
                      <a:pt x="1523085" y="4265498"/>
                    </a:lnTo>
                    <a:lnTo>
                      <a:pt x="1522590" y="4264977"/>
                    </a:lnTo>
                    <a:lnTo>
                      <a:pt x="1523809" y="4263999"/>
                    </a:lnTo>
                    <a:lnTo>
                      <a:pt x="1524127" y="4264596"/>
                    </a:lnTo>
                    <a:lnTo>
                      <a:pt x="1524304" y="4263606"/>
                    </a:lnTo>
                    <a:lnTo>
                      <a:pt x="1525066" y="4262996"/>
                    </a:lnTo>
                    <a:lnTo>
                      <a:pt x="1524558" y="4262158"/>
                    </a:lnTo>
                    <a:lnTo>
                      <a:pt x="1524736" y="4261167"/>
                    </a:lnTo>
                    <a:lnTo>
                      <a:pt x="1524203" y="4261574"/>
                    </a:lnTo>
                    <a:lnTo>
                      <a:pt x="1510055" y="4238231"/>
                    </a:lnTo>
                    <a:lnTo>
                      <a:pt x="1533652" y="4239438"/>
                    </a:lnTo>
                    <a:lnTo>
                      <a:pt x="1550263" y="4267682"/>
                    </a:lnTo>
                    <a:lnTo>
                      <a:pt x="1551559" y="4266514"/>
                    </a:lnTo>
                    <a:lnTo>
                      <a:pt x="1533956" y="4239450"/>
                    </a:lnTo>
                    <a:lnTo>
                      <a:pt x="1539074" y="4239704"/>
                    </a:lnTo>
                    <a:lnTo>
                      <a:pt x="1545323" y="4251909"/>
                    </a:lnTo>
                    <a:lnTo>
                      <a:pt x="1554797" y="4270654"/>
                    </a:lnTo>
                    <a:lnTo>
                      <a:pt x="1524431" y="4290974"/>
                    </a:lnTo>
                    <a:lnTo>
                      <a:pt x="1549196" y="4268635"/>
                    </a:lnTo>
                    <a:lnTo>
                      <a:pt x="1520723" y="4290961"/>
                    </a:lnTo>
                    <a:lnTo>
                      <a:pt x="1520723" y="4293463"/>
                    </a:lnTo>
                    <a:lnTo>
                      <a:pt x="1516786" y="4296092"/>
                    </a:lnTo>
                    <a:lnTo>
                      <a:pt x="1502117" y="4277931"/>
                    </a:lnTo>
                    <a:lnTo>
                      <a:pt x="1501051" y="4276001"/>
                    </a:lnTo>
                    <a:lnTo>
                      <a:pt x="1520723" y="4293463"/>
                    </a:lnTo>
                    <a:lnTo>
                      <a:pt x="1520723" y="4290961"/>
                    </a:lnTo>
                    <a:lnTo>
                      <a:pt x="1519402" y="4291990"/>
                    </a:lnTo>
                    <a:lnTo>
                      <a:pt x="1508277" y="4280471"/>
                    </a:lnTo>
                    <a:lnTo>
                      <a:pt x="1503857" y="4276001"/>
                    </a:lnTo>
                    <a:lnTo>
                      <a:pt x="1495996" y="4268089"/>
                    </a:lnTo>
                    <a:lnTo>
                      <a:pt x="1501406" y="4237787"/>
                    </a:lnTo>
                    <a:lnTo>
                      <a:pt x="1495945" y="4268051"/>
                    </a:lnTo>
                    <a:lnTo>
                      <a:pt x="1495640" y="4267720"/>
                    </a:lnTo>
                    <a:lnTo>
                      <a:pt x="1490205" y="4262234"/>
                    </a:lnTo>
                    <a:lnTo>
                      <a:pt x="1489011" y="4262234"/>
                    </a:lnTo>
                    <a:lnTo>
                      <a:pt x="1492783" y="4267720"/>
                    </a:lnTo>
                    <a:lnTo>
                      <a:pt x="1489633" y="4265917"/>
                    </a:lnTo>
                    <a:lnTo>
                      <a:pt x="1467637" y="4244098"/>
                    </a:lnTo>
                    <a:lnTo>
                      <a:pt x="1479156" y="4256202"/>
                    </a:lnTo>
                    <a:lnTo>
                      <a:pt x="1489900" y="4267759"/>
                    </a:lnTo>
                    <a:lnTo>
                      <a:pt x="1495005" y="4273385"/>
                    </a:lnTo>
                    <a:lnTo>
                      <a:pt x="1493304" y="4282948"/>
                    </a:lnTo>
                    <a:lnTo>
                      <a:pt x="1495044" y="4273435"/>
                    </a:lnTo>
                    <a:lnTo>
                      <a:pt x="1497672" y="4276306"/>
                    </a:lnTo>
                    <a:lnTo>
                      <a:pt x="1504619" y="4284154"/>
                    </a:lnTo>
                    <a:lnTo>
                      <a:pt x="1517294" y="4298708"/>
                    </a:lnTo>
                    <a:lnTo>
                      <a:pt x="1521028" y="4296092"/>
                    </a:lnTo>
                    <a:lnTo>
                      <a:pt x="1524165" y="4293895"/>
                    </a:lnTo>
                    <a:lnTo>
                      <a:pt x="1557096" y="4270819"/>
                    </a:lnTo>
                    <a:close/>
                  </a:path>
                  <a:path w="1636395" h="4298950">
                    <a:moveTo>
                      <a:pt x="1635963" y="1566760"/>
                    </a:moveTo>
                    <a:lnTo>
                      <a:pt x="1628203" y="1568119"/>
                    </a:lnTo>
                    <a:lnTo>
                      <a:pt x="1614665" y="1571980"/>
                    </a:lnTo>
                    <a:lnTo>
                      <a:pt x="1584921" y="1581391"/>
                    </a:lnTo>
                    <a:lnTo>
                      <a:pt x="1608239" y="1574990"/>
                    </a:lnTo>
                    <a:lnTo>
                      <a:pt x="1621790" y="1571117"/>
                    </a:lnTo>
                    <a:lnTo>
                      <a:pt x="1635963" y="1566760"/>
                    </a:lnTo>
                    <a:close/>
                  </a:path>
                </a:pathLst>
              </a:custGeom>
              <a:solidFill>
                <a:srgbClr val="1CADEB"/>
              </a:solidFill>
            </p:spPr>
            <p:txBody>
              <a:bodyPr wrap="square" lIns="0" tIns="0" rIns="0" bIns="0" rtlCol="0"/>
              <a:lstStyle/>
              <a:p>
                <a:endParaRPr/>
              </a:p>
            </p:txBody>
          </p:sp>
          <p:pic>
            <p:nvPicPr>
              <p:cNvPr id="122" name="object 108"/>
              <p:cNvPicPr/>
              <p:nvPr/>
            </p:nvPicPr>
            <p:blipFill>
              <a:blip r:embed="rId34" cstate="print"/>
              <a:stretch>
                <a:fillRect/>
              </a:stretch>
            </p:blipFill>
            <p:spPr>
              <a:xfrm>
                <a:off x="3343439" y="2156080"/>
                <a:ext cx="183568" cy="129701"/>
              </a:xfrm>
              <a:prstGeom prst="rect">
                <a:avLst/>
              </a:prstGeom>
            </p:spPr>
          </p:pic>
          <p:sp>
            <p:nvSpPr>
              <p:cNvPr id="123" name="object 109"/>
              <p:cNvSpPr/>
              <p:nvPr/>
            </p:nvSpPr>
            <p:spPr>
              <a:xfrm>
                <a:off x="3171304" y="780116"/>
                <a:ext cx="917575" cy="1243965"/>
              </a:xfrm>
              <a:custGeom>
                <a:avLst/>
                <a:gdLst/>
                <a:ahLst/>
                <a:cxnLst/>
                <a:rect l="l" t="t" r="r" b="b"/>
                <a:pathLst>
                  <a:path w="917575" h="1243964">
                    <a:moveTo>
                      <a:pt x="29502" y="1234389"/>
                    </a:moveTo>
                    <a:lnTo>
                      <a:pt x="21653" y="1222502"/>
                    </a:lnTo>
                    <a:lnTo>
                      <a:pt x="14312" y="1210271"/>
                    </a:lnTo>
                    <a:lnTo>
                      <a:pt x="0" y="1185595"/>
                    </a:lnTo>
                    <a:lnTo>
                      <a:pt x="2311" y="1190383"/>
                    </a:lnTo>
                    <a:lnTo>
                      <a:pt x="15494" y="1212659"/>
                    </a:lnTo>
                    <a:lnTo>
                      <a:pt x="22288" y="1223670"/>
                    </a:lnTo>
                    <a:lnTo>
                      <a:pt x="29502" y="1234389"/>
                    </a:lnTo>
                    <a:close/>
                  </a:path>
                  <a:path w="917575" h="1243964">
                    <a:moveTo>
                      <a:pt x="56134" y="1243939"/>
                    </a:moveTo>
                    <a:lnTo>
                      <a:pt x="39662" y="1218031"/>
                    </a:lnTo>
                    <a:lnTo>
                      <a:pt x="31851" y="1204874"/>
                    </a:lnTo>
                    <a:lnTo>
                      <a:pt x="24180" y="1190993"/>
                    </a:lnTo>
                    <a:lnTo>
                      <a:pt x="8153" y="1162939"/>
                    </a:lnTo>
                    <a:lnTo>
                      <a:pt x="13119" y="1172768"/>
                    </a:lnTo>
                    <a:lnTo>
                      <a:pt x="19037" y="1183881"/>
                    </a:lnTo>
                    <a:lnTo>
                      <a:pt x="32321" y="1207604"/>
                    </a:lnTo>
                    <a:lnTo>
                      <a:pt x="39357" y="1218806"/>
                    </a:lnTo>
                    <a:lnTo>
                      <a:pt x="56134" y="1243939"/>
                    </a:lnTo>
                    <a:close/>
                  </a:path>
                  <a:path w="917575" h="1243964">
                    <a:moveTo>
                      <a:pt x="666851" y="33108"/>
                    </a:moveTo>
                    <a:lnTo>
                      <a:pt x="654405" y="28575"/>
                    </a:lnTo>
                    <a:lnTo>
                      <a:pt x="666851" y="33108"/>
                    </a:lnTo>
                    <a:close/>
                  </a:path>
                  <a:path w="917575" h="1243964">
                    <a:moveTo>
                      <a:pt x="690245" y="43891"/>
                    </a:moveTo>
                    <a:lnTo>
                      <a:pt x="682955" y="40271"/>
                    </a:lnTo>
                    <a:lnTo>
                      <a:pt x="676744" y="37401"/>
                    </a:lnTo>
                    <a:lnTo>
                      <a:pt x="672744" y="35674"/>
                    </a:lnTo>
                    <a:lnTo>
                      <a:pt x="678586" y="38303"/>
                    </a:lnTo>
                    <a:lnTo>
                      <a:pt x="684403" y="41021"/>
                    </a:lnTo>
                    <a:lnTo>
                      <a:pt x="690245" y="43891"/>
                    </a:lnTo>
                    <a:close/>
                  </a:path>
                  <a:path w="917575" h="1243964">
                    <a:moveTo>
                      <a:pt x="916978" y="236194"/>
                    </a:moveTo>
                    <a:lnTo>
                      <a:pt x="915238" y="232689"/>
                    </a:lnTo>
                    <a:lnTo>
                      <a:pt x="905789" y="220535"/>
                    </a:lnTo>
                    <a:lnTo>
                      <a:pt x="900950" y="213169"/>
                    </a:lnTo>
                    <a:lnTo>
                      <a:pt x="913079" y="224040"/>
                    </a:lnTo>
                    <a:lnTo>
                      <a:pt x="902931" y="213169"/>
                    </a:lnTo>
                    <a:lnTo>
                      <a:pt x="888555" y="197789"/>
                    </a:lnTo>
                    <a:lnTo>
                      <a:pt x="833920" y="145021"/>
                    </a:lnTo>
                    <a:lnTo>
                      <a:pt x="781189" y="102082"/>
                    </a:lnTo>
                    <a:lnTo>
                      <a:pt x="744296" y="77711"/>
                    </a:lnTo>
                    <a:lnTo>
                      <a:pt x="736625" y="74193"/>
                    </a:lnTo>
                    <a:lnTo>
                      <a:pt x="738873" y="75069"/>
                    </a:lnTo>
                    <a:lnTo>
                      <a:pt x="739978" y="75082"/>
                    </a:lnTo>
                    <a:lnTo>
                      <a:pt x="739013" y="74193"/>
                    </a:lnTo>
                    <a:lnTo>
                      <a:pt x="737717" y="72999"/>
                    </a:lnTo>
                    <a:lnTo>
                      <a:pt x="733285" y="69926"/>
                    </a:lnTo>
                    <a:lnTo>
                      <a:pt x="729919" y="67589"/>
                    </a:lnTo>
                    <a:lnTo>
                      <a:pt x="718426" y="61734"/>
                    </a:lnTo>
                    <a:lnTo>
                      <a:pt x="706882" y="56095"/>
                    </a:lnTo>
                    <a:lnTo>
                      <a:pt x="695261" y="50736"/>
                    </a:lnTo>
                    <a:lnTo>
                      <a:pt x="683514" y="45770"/>
                    </a:lnTo>
                    <a:lnTo>
                      <a:pt x="694245" y="51396"/>
                    </a:lnTo>
                    <a:lnTo>
                      <a:pt x="704850" y="57340"/>
                    </a:lnTo>
                    <a:lnTo>
                      <a:pt x="715340" y="63525"/>
                    </a:lnTo>
                    <a:lnTo>
                      <a:pt x="725716" y="69926"/>
                    </a:lnTo>
                    <a:lnTo>
                      <a:pt x="704303" y="58775"/>
                    </a:lnTo>
                    <a:lnTo>
                      <a:pt x="690803" y="52044"/>
                    </a:lnTo>
                    <a:lnTo>
                      <a:pt x="642315" y="31203"/>
                    </a:lnTo>
                    <a:lnTo>
                      <a:pt x="570877" y="11620"/>
                    </a:lnTo>
                    <a:lnTo>
                      <a:pt x="558152" y="9982"/>
                    </a:lnTo>
                    <a:lnTo>
                      <a:pt x="553377" y="9359"/>
                    </a:lnTo>
                    <a:lnTo>
                      <a:pt x="551522" y="9118"/>
                    </a:lnTo>
                    <a:lnTo>
                      <a:pt x="547522" y="8597"/>
                    </a:lnTo>
                    <a:lnTo>
                      <a:pt x="538759" y="7480"/>
                    </a:lnTo>
                    <a:lnTo>
                      <a:pt x="538759" y="9359"/>
                    </a:lnTo>
                    <a:lnTo>
                      <a:pt x="535559" y="9359"/>
                    </a:lnTo>
                    <a:lnTo>
                      <a:pt x="533908" y="9232"/>
                    </a:lnTo>
                    <a:lnTo>
                      <a:pt x="538759" y="9359"/>
                    </a:lnTo>
                    <a:lnTo>
                      <a:pt x="538759" y="7480"/>
                    </a:lnTo>
                    <a:lnTo>
                      <a:pt x="512978" y="5956"/>
                    </a:lnTo>
                    <a:lnTo>
                      <a:pt x="496582" y="5880"/>
                    </a:lnTo>
                    <a:lnTo>
                      <a:pt x="512000" y="5067"/>
                    </a:lnTo>
                    <a:lnTo>
                      <a:pt x="524725" y="5041"/>
                    </a:lnTo>
                    <a:lnTo>
                      <a:pt x="532409" y="4800"/>
                    </a:lnTo>
                    <a:lnTo>
                      <a:pt x="538581" y="5422"/>
                    </a:lnTo>
                    <a:lnTo>
                      <a:pt x="554355" y="5715"/>
                    </a:lnTo>
                    <a:lnTo>
                      <a:pt x="561149" y="6642"/>
                    </a:lnTo>
                    <a:lnTo>
                      <a:pt x="569099" y="7124"/>
                    </a:lnTo>
                    <a:lnTo>
                      <a:pt x="613041" y="16344"/>
                    </a:lnTo>
                    <a:lnTo>
                      <a:pt x="665899" y="36182"/>
                    </a:lnTo>
                    <a:lnTo>
                      <a:pt x="660120" y="32753"/>
                    </a:lnTo>
                    <a:lnTo>
                      <a:pt x="654227" y="29337"/>
                    </a:lnTo>
                    <a:lnTo>
                      <a:pt x="654392" y="28663"/>
                    </a:lnTo>
                    <a:lnTo>
                      <a:pt x="613448" y="14033"/>
                    </a:lnTo>
                    <a:lnTo>
                      <a:pt x="568960" y="4800"/>
                    </a:lnTo>
                    <a:lnTo>
                      <a:pt x="559523" y="2844"/>
                    </a:lnTo>
                    <a:lnTo>
                      <a:pt x="505599" y="0"/>
                    </a:lnTo>
                    <a:lnTo>
                      <a:pt x="452107" y="5956"/>
                    </a:lnTo>
                    <a:lnTo>
                      <a:pt x="400278" y="21107"/>
                    </a:lnTo>
                    <a:lnTo>
                      <a:pt x="349821" y="44259"/>
                    </a:lnTo>
                    <a:lnTo>
                      <a:pt x="301752" y="74841"/>
                    </a:lnTo>
                    <a:lnTo>
                      <a:pt x="256184" y="112395"/>
                    </a:lnTo>
                    <a:lnTo>
                      <a:pt x="264528" y="105397"/>
                    </a:lnTo>
                    <a:lnTo>
                      <a:pt x="271602" y="99822"/>
                    </a:lnTo>
                    <a:lnTo>
                      <a:pt x="277393" y="95478"/>
                    </a:lnTo>
                    <a:lnTo>
                      <a:pt x="287096" y="88404"/>
                    </a:lnTo>
                    <a:lnTo>
                      <a:pt x="289064" y="87134"/>
                    </a:lnTo>
                    <a:lnTo>
                      <a:pt x="288721" y="87706"/>
                    </a:lnTo>
                    <a:lnTo>
                      <a:pt x="286613" y="89827"/>
                    </a:lnTo>
                    <a:lnTo>
                      <a:pt x="281673" y="94094"/>
                    </a:lnTo>
                    <a:lnTo>
                      <a:pt x="274675" y="100088"/>
                    </a:lnTo>
                    <a:lnTo>
                      <a:pt x="266319" y="107391"/>
                    </a:lnTo>
                    <a:lnTo>
                      <a:pt x="248412" y="124040"/>
                    </a:lnTo>
                    <a:lnTo>
                      <a:pt x="233248" y="139649"/>
                    </a:lnTo>
                    <a:lnTo>
                      <a:pt x="225374" y="148971"/>
                    </a:lnTo>
                    <a:lnTo>
                      <a:pt x="229349" y="146723"/>
                    </a:lnTo>
                    <a:lnTo>
                      <a:pt x="241363" y="134480"/>
                    </a:lnTo>
                    <a:lnTo>
                      <a:pt x="253619" y="122542"/>
                    </a:lnTo>
                    <a:lnTo>
                      <a:pt x="266153" y="110972"/>
                    </a:lnTo>
                    <a:lnTo>
                      <a:pt x="279019" y="99885"/>
                    </a:lnTo>
                    <a:lnTo>
                      <a:pt x="275183" y="104305"/>
                    </a:lnTo>
                    <a:lnTo>
                      <a:pt x="280682" y="99885"/>
                    </a:lnTo>
                    <a:lnTo>
                      <a:pt x="324142" y="68275"/>
                    </a:lnTo>
                    <a:lnTo>
                      <a:pt x="342125" y="57137"/>
                    </a:lnTo>
                    <a:lnTo>
                      <a:pt x="331622" y="62128"/>
                    </a:lnTo>
                    <a:lnTo>
                      <a:pt x="323634" y="66179"/>
                    </a:lnTo>
                    <a:lnTo>
                      <a:pt x="318909" y="68275"/>
                    </a:lnTo>
                    <a:lnTo>
                      <a:pt x="318160" y="67360"/>
                    </a:lnTo>
                    <a:lnTo>
                      <a:pt x="364286" y="41706"/>
                    </a:lnTo>
                    <a:lnTo>
                      <a:pt x="391172" y="32537"/>
                    </a:lnTo>
                    <a:lnTo>
                      <a:pt x="395020" y="31343"/>
                    </a:lnTo>
                    <a:lnTo>
                      <a:pt x="409956" y="26276"/>
                    </a:lnTo>
                    <a:lnTo>
                      <a:pt x="450811" y="15290"/>
                    </a:lnTo>
                    <a:lnTo>
                      <a:pt x="479844" y="10553"/>
                    </a:lnTo>
                    <a:lnTo>
                      <a:pt x="509257" y="8597"/>
                    </a:lnTo>
                    <a:lnTo>
                      <a:pt x="531393" y="9169"/>
                    </a:lnTo>
                    <a:lnTo>
                      <a:pt x="529183" y="9283"/>
                    </a:lnTo>
                    <a:lnTo>
                      <a:pt x="543496" y="10083"/>
                    </a:lnTo>
                    <a:lnTo>
                      <a:pt x="596379" y="18402"/>
                    </a:lnTo>
                    <a:lnTo>
                      <a:pt x="644817" y="33515"/>
                    </a:lnTo>
                    <a:lnTo>
                      <a:pt x="691819" y="54457"/>
                    </a:lnTo>
                    <a:lnTo>
                      <a:pt x="736955" y="80403"/>
                    </a:lnTo>
                    <a:lnTo>
                      <a:pt x="780224" y="110299"/>
                    </a:lnTo>
                    <a:lnTo>
                      <a:pt x="821537" y="143510"/>
                    </a:lnTo>
                    <a:lnTo>
                      <a:pt x="860983" y="179476"/>
                    </a:lnTo>
                    <a:lnTo>
                      <a:pt x="916978" y="236194"/>
                    </a:lnTo>
                    <a:close/>
                  </a:path>
                </a:pathLst>
              </a:custGeom>
              <a:solidFill>
                <a:srgbClr val="1CADEB"/>
              </a:solidFill>
            </p:spPr>
            <p:txBody>
              <a:bodyPr wrap="square" lIns="0" tIns="0" rIns="0" bIns="0" rtlCol="0"/>
              <a:lstStyle/>
              <a:p>
                <a:endParaRPr/>
              </a:p>
            </p:txBody>
          </p:sp>
          <p:pic>
            <p:nvPicPr>
              <p:cNvPr id="355" name="object 110"/>
              <p:cNvPicPr/>
              <p:nvPr/>
            </p:nvPicPr>
            <p:blipFill>
              <a:blip r:embed="rId35" cstate="print"/>
              <a:stretch>
                <a:fillRect/>
              </a:stretch>
            </p:blipFill>
            <p:spPr>
              <a:xfrm>
                <a:off x="4379979" y="1513707"/>
                <a:ext cx="68447" cy="213919"/>
              </a:xfrm>
              <a:prstGeom prst="rect">
                <a:avLst/>
              </a:prstGeom>
            </p:spPr>
          </p:pic>
          <p:pic>
            <p:nvPicPr>
              <p:cNvPr id="356" name="object 111"/>
              <p:cNvPicPr/>
              <p:nvPr/>
            </p:nvPicPr>
            <p:blipFill>
              <a:blip r:embed="rId36" cstate="print"/>
              <a:stretch>
                <a:fillRect/>
              </a:stretch>
            </p:blipFill>
            <p:spPr>
              <a:xfrm>
                <a:off x="4149802" y="1084920"/>
                <a:ext cx="139408" cy="222373"/>
              </a:xfrm>
              <a:prstGeom prst="rect">
                <a:avLst/>
              </a:prstGeom>
            </p:spPr>
          </p:pic>
          <p:sp>
            <p:nvSpPr>
              <p:cNvPr id="357" name="object 112"/>
              <p:cNvSpPr/>
              <p:nvPr/>
            </p:nvSpPr>
            <p:spPr>
              <a:xfrm>
                <a:off x="3049892" y="752887"/>
                <a:ext cx="2497455" cy="1503680"/>
              </a:xfrm>
              <a:custGeom>
                <a:avLst/>
                <a:gdLst/>
                <a:ahLst/>
                <a:cxnLst/>
                <a:rect l="l" t="t" r="r" b="b"/>
                <a:pathLst>
                  <a:path w="2497454" h="1503680">
                    <a:moveTo>
                      <a:pt x="7594" y="879995"/>
                    </a:moveTo>
                    <a:lnTo>
                      <a:pt x="7073" y="874572"/>
                    </a:lnTo>
                    <a:lnTo>
                      <a:pt x="5029" y="861758"/>
                    </a:lnTo>
                    <a:lnTo>
                      <a:pt x="3149" y="848918"/>
                    </a:lnTo>
                    <a:lnTo>
                      <a:pt x="1460" y="836041"/>
                    </a:lnTo>
                    <a:lnTo>
                      <a:pt x="0" y="823112"/>
                    </a:lnTo>
                    <a:lnTo>
                      <a:pt x="152" y="828636"/>
                    </a:lnTo>
                    <a:lnTo>
                      <a:pt x="1676" y="841540"/>
                    </a:lnTo>
                    <a:lnTo>
                      <a:pt x="3441" y="854405"/>
                    </a:lnTo>
                    <a:lnTo>
                      <a:pt x="5422" y="867219"/>
                    </a:lnTo>
                    <a:lnTo>
                      <a:pt x="7594" y="879995"/>
                    </a:lnTo>
                    <a:close/>
                  </a:path>
                  <a:path w="2497454" h="1503680">
                    <a:moveTo>
                      <a:pt x="33934" y="546392"/>
                    </a:moveTo>
                    <a:lnTo>
                      <a:pt x="30975" y="555612"/>
                    </a:lnTo>
                    <a:lnTo>
                      <a:pt x="28575" y="563829"/>
                    </a:lnTo>
                    <a:lnTo>
                      <a:pt x="26720" y="570966"/>
                    </a:lnTo>
                    <a:lnTo>
                      <a:pt x="25374" y="576897"/>
                    </a:lnTo>
                    <a:lnTo>
                      <a:pt x="27724" y="568032"/>
                    </a:lnTo>
                    <a:lnTo>
                      <a:pt x="29921" y="560146"/>
                    </a:lnTo>
                    <a:lnTo>
                      <a:pt x="33934" y="546392"/>
                    </a:lnTo>
                    <a:close/>
                  </a:path>
                  <a:path w="2497454" h="1503680">
                    <a:moveTo>
                      <a:pt x="55245" y="450329"/>
                    </a:moveTo>
                    <a:lnTo>
                      <a:pt x="46964" y="466750"/>
                    </a:lnTo>
                    <a:lnTo>
                      <a:pt x="41173" y="479056"/>
                    </a:lnTo>
                    <a:lnTo>
                      <a:pt x="36614" y="489635"/>
                    </a:lnTo>
                    <a:lnTo>
                      <a:pt x="32029" y="500900"/>
                    </a:lnTo>
                    <a:lnTo>
                      <a:pt x="35547" y="494309"/>
                    </a:lnTo>
                    <a:lnTo>
                      <a:pt x="47561" y="466458"/>
                    </a:lnTo>
                    <a:lnTo>
                      <a:pt x="55245" y="450329"/>
                    </a:lnTo>
                    <a:close/>
                  </a:path>
                  <a:path w="2497454" h="1503680">
                    <a:moveTo>
                      <a:pt x="197726" y="249389"/>
                    </a:moveTo>
                    <a:lnTo>
                      <a:pt x="192074" y="251244"/>
                    </a:lnTo>
                    <a:lnTo>
                      <a:pt x="186829" y="252158"/>
                    </a:lnTo>
                    <a:lnTo>
                      <a:pt x="181775" y="258406"/>
                    </a:lnTo>
                    <a:lnTo>
                      <a:pt x="159105" y="289318"/>
                    </a:lnTo>
                    <a:lnTo>
                      <a:pt x="131000" y="330136"/>
                    </a:lnTo>
                    <a:lnTo>
                      <a:pt x="108127" y="368998"/>
                    </a:lnTo>
                    <a:lnTo>
                      <a:pt x="117259" y="356590"/>
                    </a:lnTo>
                    <a:lnTo>
                      <a:pt x="114719" y="362026"/>
                    </a:lnTo>
                    <a:lnTo>
                      <a:pt x="102438" y="383438"/>
                    </a:lnTo>
                    <a:lnTo>
                      <a:pt x="106616" y="377875"/>
                    </a:lnTo>
                    <a:lnTo>
                      <a:pt x="126961" y="347116"/>
                    </a:lnTo>
                    <a:lnTo>
                      <a:pt x="126441" y="350761"/>
                    </a:lnTo>
                    <a:lnTo>
                      <a:pt x="116217" y="368973"/>
                    </a:lnTo>
                    <a:lnTo>
                      <a:pt x="79921" y="430568"/>
                    </a:lnTo>
                    <a:lnTo>
                      <a:pt x="83654" y="421855"/>
                    </a:lnTo>
                    <a:lnTo>
                      <a:pt x="90246" y="409460"/>
                    </a:lnTo>
                    <a:lnTo>
                      <a:pt x="93383" y="403059"/>
                    </a:lnTo>
                    <a:lnTo>
                      <a:pt x="86702" y="412292"/>
                    </a:lnTo>
                    <a:lnTo>
                      <a:pt x="70294" y="444804"/>
                    </a:lnTo>
                    <a:lnTo>
                      <a:pt x="68554" y="449402"/>
                    </a:lnTo>
                    <a:lnTo>
                      <a:pt x="71945" y="446100"/>
                    </a:lnTo>
                    <a:lnTo>
                      <a:pt x="63347" y="464312"/>
                    </a:lnTo>
                    <a:lnTo>
                      <a:pt x="48133" y="502094"/>
                    </a:lnTo>
                    <a:lnTo>
                      <a:pt x="33934" y="546392"/>
                    </a:lnTo>
                    <a:lnTo>
                      <a:pt x="44424" y="517652"/>
                    </a:lnTo>
                    <a:lnTo>
                      <a:pt x="58940" y="484352"/>
                    </a:lnTo>
                    <a:lnTo>
                      <a:pt x="76987" y="448259"/>
                    </a:lnTo>
                    <a:lnTo>
                      <a:pt x="98069" y="411111"/>
                    </a:lnTo>
                    <a:lnTo>
                      <a:pt x="120764" y="374307"/>
                    </a:lnTo>
                    <a:lnTo>
                      <a:pt x="143891" y="338810"/>
                    </a:lnTo>
                    <a:lnTo>
                      <a:pt x="185991" y="275805"/>
                    </a:lnTo>
                    <a:lnTo>
                      <a:pt x="197726" y="254838"/>
                    </a:lnTo>
                    <a:lnTo>
                      <a:pt x="197726" y="249389"/>
                    </a:lnTo>
                    <a:close/>
                  </a:path>
                  <a:path w="2497454" h="1503680">
                    <a:moveTo>
                      <a:pt x="484136" y="25387"/>
                    </a:moveTo>
                    <a:lnTo>
                      <a:pt x="478091" y="28244"/>
                    </a:lnTo>
                    <a:lnTo>
                      <a:pt x="471144" y="31457"/>
                    </a:lnTo>
                    <a:lnTo>
                      <a:pt x="463232" y="35407"/>
                    </a:lnTo>
                    <a:lnTo>
                      <a:pt x="454291" y="40474"/>
                    </a:lnTo>
                    <a:lnTo>
                      <a:pt x="461581" y="36385"/>
                    </a:lnTo>
                    <a:lnTo>
                      <a:pt x="469049" y="32639"/>
                    </a:lnTo>
                    <a:lnTo>
                      <a:pt x="484136" y="25387"/>
                    </a:lnTo>
                    <a:close/>
                  </a:path>
                  <a:path w="2497454" h="1503680">
                    <a:moveTo>
                      <a:pt x="557695" y="165"/>
                    </a:moveTo>
                    <a:lnTo>
                      <a:pt x="519480" y="10960"/>
                    </a:lnTo>
                    <a:lnTo>
                      <a:pt x="484136" y="25387"/>
                    </a:lnTo>
                    <a:lnTo>
                      <a:pt x="494753" y="21107"/>
                    </a:lnTo>
                    <a:lnTo>
                      <a:pt x="502615" y="18465"/>
                    </a:lnTo>
                    <a:lnTo>
                      <a:pt x="513943" y="15468"/>
                    </a:lnTo>
                    <a:lnTo>
                      <a:pt x="513041" y="15976"/>
                    </a:lnTo>
                    <a:lnTo>
                      <a:pt x="513295" y="16052"/>
                    </a:lnTo>
                    <a:lnTo>
                      <a:pt x="517512" y="14566"/>
                    </a:lnTo>
                    <a:lnTo>
                      <a:pt x="514045" y="15430"/>
                    </a:lnTo>
                    <a:lnTo>
                      <a:pt x="517525" y="13804"/>
                    </a:lnTo>
                    <a:lnTo>
                      <a:pt x="540689" y="5626"/>
                    </a:lnTo>
                    <a:lnTo>
                      <a:pt x="548627" y="2997"/>
                    </a:lnTo>
                    <a:lnTo>
                      <a:pt x="557695" y="165"/>
                    </a:lnTo>
                    <a:close/>
                  </a:path>
                  <a:path w="2497454" h="1503680">
                    <a:moveTo>
                      <a:pt x="1307985" y="703135"/>
                    </a:moveTo>
                    <a:lnTo>
                      <a:pt x="1299349" y="681672"/>
                    </a:lnTo>
                    <a:lnTo>
                      <a:pt x="1294472" y="669963"/>
                    </a:lnTo>
                    <a:lnTo>
                      <a:pt x="1289367" y="658647"/>
                    </a:lnTo>
                    <a:lnTo>
                      <a:pt x="1290777" y="663244"/>
                    </a:lnTo>
                    <a:lnTo>
                      <a:pt x="1295641" y="675043"/>
                    </a:lnTo>
                    <a:lnTo>
                      <a:pt x="1302016" y="689762"/>
                    </a:lnTo>
                    <a:lnTo>
                      <a:pt x="1307985" y="703135"/>
                    </a:lnTo>
                    <a:close/>
                  </a:path>
                  <a:path w="2497454" h="1503680">
                    <a:moveTo>
                      <a:pt x="1921827" y="1469644"/>
                    </a:moveTo>
                    <a:lnTo>
                      <a:pt x="1914842" y="1468729"/>
                    </a:lnTo>
                    <a:lnTo>
                      <a:pt x="1908479" y="1467954"/>
                    </a:lnTo>
                    <a:lnTo>
                      <a:pt x="1901494" y="1467294"/>
                    </a:lnTo>
                    <a:lnTo>
                      <a:pt x="1892630" y="1466659"/>
                    </a:lnTo>
                    <a:lnTo>
                      <a:pt x="1921827" y="1469644"/>
                    </a:lnTo>
                    <a:close/>
                  </a:path>
                  <a:path w="2497454" h="1503680">
                    <a:moveTo>
                      <a:pt x="2354491" y="1479575"/>
                    </a:moveTo>
                    <a:lnTo>
                      <a:pt x="2351532" y="1479296"/>
                    </a:lnTo>
                    <a:lnTo>
                      <a:pt x="2349474" y="1479219"/>
                    </a:lnTo>
                    <a:lnTo>
                      <a:pt x="2351532" y="1479346"/>
                    </a:lnTo>
                    <a:lnTo>
                      <a:pt x="2354491" y="1479575"/>
                    </a:lnTo>
                    <a:close/>
                  </a:path>
                  <a:path w="2497454" h="1503680">
                    <a:moveTo>
                      <a:pt x="2496947" y="1503222"/>
                    </a:moveTo>
                    <a:lnTo>
                      <a:pt x="2461653" y="1496275"/>
                    </a:lnTo>
                    <a:lnTo>
                      <a:pt x="2419807" y="1488897"/>
                    </a:lnTo>
                    <a:lnTo>
                      <a:pt x="2380919" y="1482775"/>
                    </a:lnTo>
                    <a:lnTo>
                      <a:pt x="2354491" y="1479575"/>
                    </a:lnTo>
                    <a:lnTo>
                      <a:pt x="2376132" y="1482547"/>
                    </a:lnTo>
                    <a:lnTo>
                      <a:pt x="2435669" y="1492669"/>
                    </a:lnTo>
                    <a:lnTo>
                      <a:pt x="2458529" y="1496148"/>
                    </a:lnTo>
                    <a:lnTo>
                      <a:pt x="2455621" y="1496148"/>
                    </a:lnTo>
                    <a:lnTo>
                      <a:pt x="2496947" y="1503222"/>
                    </a:lnTo>
                    <a:close/>
                  </a:path>
                </a:pathLst>
              </a:custGeom>
              <a:solidFill>
                <a:srgbClr val="1CADEB"/>
              </a:solidFill>
            </p:spPr>
            <p:txBody>
              <a:bodyPr wrap="square" lIns="0" tIns="0" rIns="0" bIns="0" rtlCol="0"/>
              <a:lstStyle/>
              <a:p>
                <a:endParaRPr/>
              </a:p>
            </p:txBody>
          </p:sp>
          <p:sp>
            <p:nvSpPr>
              <p:cNvPr id="358" name="object 113"/>
              <p:cNvSpPr/>
              <p:nvPr/>
            </p:nvSpPr>
            <p:spPr>
              <a:xfrm>
                <a:off x="3958562" y="2662862"/>
                <a:ext cx="1496060" cy="1771650"/>
              </a:xfrm>
              <a:custGeom>
                <a:avLst/>
                <a:gdLst/>
                <a:ahLst/>
                <a:cxnLst/>
                <a:rect l="l" t="t" r="r" b="b"/>
                <a:pathLst>
                  <a:path w="1496060" h="1771650">
                    <a:moveTo>
                      <a:pt x="846281" y="0"/>
                    </a:moveTo>
                    <a:lnTo>
                      <a:pt x="800510" y="3397"/>
                    </a:lnTo>
                    <a:lnTo>
                      <a:pt x="755441" y="10910"/>
                    </a:lnTo>
                    <a:lnTo>
                      <a:pt x="712229" y="20988"/>
                    </a:lnTo>
                    <a:lnTo>
                      <a:pt x="665815" y="35606"/>
                    </a:lnTo>
                    <a:lnTo>
                      <a:pt x="620415" y="53292"/>
                    </a:lnTo>
                    <a:lnTo>
                      <a:pt x="576359" y="74051"/>
                    </a:lnTo>
                    <a:lnTo>
                      <a:pt x="533977" y="97888"/>
                    </a:lnTo>
                    <a:lnTo>
                      <a:pt x="493598" y="124807"/>
                    </a:lnTo>
                    <a:lnTo>
                      <a:pt x="455553" y="154813"/>
                    </a:lnTo>
                    <a:lnTo>
                      <a:pt x="420170" y="187911"/>
                    </a:lnTo>
                    <a:lnTo>
                      <a:pt x="387780" y="224105"/>
                    </a:lnTo>
                    <a:lnTo>
                      <a:pt x="358711" y="263400"/>
                    </a:lnTo>
                    <a:lnTo>
                      <a:pt x="361570" y="269588"/>
                    </a:lnTo>
                    <a:lnTo>
                      <a:pt x="388843" y="273560"/>
                    </a:lnTo>
                    <a:lnTo>
                      <a:pt x="440721" y="279785"/>
                    </a:lnTo>
                    <a:lnTo>
                      <a:pt x="536888" y="291697"/>
                    </a:lnTo>
                    <a:lnTo>
                      <a:pt x="606578" y="301178"/>
                    </a:lnTo>
                    <a:lnTo>
                      <a:pt x="658342" y="309301"/>
                    </a:lnTo>
                    <a:lnTo>
                      <a:pt x="710093" y="318632"/>
                    </a:lnTo>
                    <a:lnTo>
                      <a:pt x="761409" y="329746"/>
                    </a:lnTo>
                    <a:lnTo>
                      <a:pt x="811866" y="343216"/>
                    </a:lnTo>
                    <a:lnTo>
                      <a:pt x="861041" y="359616"/>
                    </a:lnTo>
                    <a:lnTo>
                      <a:pt x="904858" y="381439"/>
                    </a:lnTo>
                    <a:lnTo>
                      <a:pt x="945653" y="409236"/>
                    </a:lnTo>
                    <a:lnTo>
                      <a:pt x="982972" y="442010"/>
                    </a:lnTo>
                    <a:lnTo>
                      <a:pt x="1016366" y="478761"/>
                    </a:lnTo>
                    <a:lnTo>
                      <a:pt x="1045381" y="518491"/>
                    </a:lnTo>
                    <a:lnTo>
                      <a:pt x="1066093" y="553801"/>
                    </a:lnTo>
                    <a:lnTo>
                      <a:pt x="1083044" y="590619"/>
                    </a:lnTo>
                    <a:lnTo>
                      <a:pt x="1094707" y="628943"/>
                    </a:lnTo>
                    <a:lnTo>
                      <a:pt x="1099558" y="668769"/>
                    </a:lnTo>
                    <a:lnTo>
                      <a:pt x="1095300" y="715873"/>
                    </a:lnTo>
                    <a:lnTo>
                      <a:pt x="1084649" y="761854"/>
                    </a:lnTo>
                    <a:lnTo>
                      <a:pt x="1068614" y="806675"/>
                    </a:lnTo>
                    <a:lnTo>
                      <a:pt x="1048210" y="850299"/>
                    </a:lnTo>
                    <a:lnTo>
                      <a:pt x="1024449" y="892689"/>
                    </a:lnTo>
                    <a:lnTo>
                      <a:pt x="998342" y="933808"/>
                    </a:lnTo>
                    <a:lnTo>
                      <a:pt x="970902" y="973619"/>
                    </a:lnTo>
                    <a:lnTo>
                      <a:pt x="939882" y="1013347"/>
                    </a:lnTo>
                    <a:lnTo>
                      <a:pt x="907826" y="1052059"/>
                    </a:lnTo>
                    <a:lnTo>
                      <a:pt x="874783" y="1089800"/>
                    </a:lnTo>
                    <a:lnTo>
                      <a:pt x="840803" y="1126614"/>
                    </a:lnTo>
                    <a:lnTo>
                      <a:pt x="805938" y="1162547"/>
                    </a:lnTo>
                    <a:lnTo>
                      <a:pt x="770236" y="1197642"/>
                    </a:lnTo>
                    <a:lnTo>
                      <a:pt x="733749" y="1231946"/>
                    </a:lnTo>
                    <a:lnTo>
                      <a:pt x="696527" y="1265502"/>
                    </a:lnTo>
                    <a:lnTo>
                      <a:pt x="658620" y="1298355"/>
                    </a:lnTo>
                    <a:lnTo>
                      <a:pt x="620078" y="1330550"/>
                    </a:lnTo>
                    <a:lnTo>
                      <a:pt x="580952" y="1362132"/>
                    </a:lnTo>
                    <a:lnTo>
                      <a:pt x="541291" y="1393145"/>
                    </a:lnTo>
                    <a:lnTo>
                      <a:pt x="501148" y="1423634"/>
                    </a:lnTo>
                    <a:lnTo>
                      <a:pt x="460570" y="1453645"/>
                    </a:lnTo>
                    <a:lnTo>
                      <a:pt x="419610" y="1483221"/>
                    </a:lnTo>
                    <a:lnTo>
                      <a:pt x="378316" y="1512407"/>
                    </a:lnTo>
                    <a:lnTo>
                      <a:pt x="336741" y="1541249"/>
                    </a:lnTo>
                    <a:lnTo>
                      <a:pt x="294933" y="1569790"/>
                    </a:lnTo>
                    <a:lnTo>
                      <a:pt x="252943" y="1598076"/>
                    </a:lnTo>
                    <a:lnTo>
                      <a:pt x="168618" y="1654061"/>
                    </a:lnTo>
                    <a:lnTo>
                      <a:pt x="0" y="1764935"/>
                    </a:lnTo>
                    <a:lnTo>
                      <a:pt x="2125" y="1771416"/>
                    </a:lnTo>
                    <a:lnTo>
                      <a:pt x="50827" y="1768236"/>
                    </a:lnTo>
                    <a:lnTo>
                      <a:pt x="99350" y="1763592"/>
                    </a:lnTo>
                    <a:lnTo>
                      <a:pt x="147695" y="1757553"/>
                    </a:lnTo>
                    <a:lnTo>
                      <a:pt x="195863" y="1750185"/>
                    </a:lnTo>
                    <a:lnTo>
                      <a:pt x="243853" y="1741557"/>
                    </a:lnTo>
                    <a:lnTo>
                      <a:pt x="291668" y="1731735"/>
                    </a:lnTo>
                    <a:lnTo>
                      <a:pt x="339308" y="1720787"/>
                    </a:lnTo>
                    <a:lnTo>
                      <a:pt x="386773" y="1708780"/>
                    </a:lnTo>
                    <a:lnTo>
                      <a:pt x="433728" y="1695276"/>
                    </a:lnTo>
                    <a:lnTo>
                      <a:pt x="480614" y="1680754"/>
                    </a:lnTo>
                    <a:lnTo>
                      <a:pt x="527365" y="1665199"/>
                    </a:lnTo>
                    <a:lnTo>
                      <a:pt x="573916" y="1648595"/>
                    </a:lnTo>
                    <a:lnTo>
                      <a:pt x="620201" y="1630925"/>
                    </a:lnTo>
                    <a:lnTo>
                      <a:pt x="666153" y="1612175"/>
                    </a:lnTo>
                    <a:lnTo>
                      <a:pt x="711708" y="1592329"/>
                    </a:lnTo>
                    <a:lnTo>
                      <a:pt x="756798" y="1571371"/>
                    </a:lnTo>
                    <a:lnTo>
                      <a:pt x="801359" y="1549286"/>
                    </a:lnTo>
                    <a:lnTo>
                      <a:pt x="845323" y="1526058"/>
                    </a:lnTo>
                    <a:lnTo>
                      <a:pt x="888626" y="1501671"/>
                    </a:lnTo>
                    <a:lnTo>
                      <a:pt x="931201" y="1476110"/>
                    </a:lnTo>
                    <a:lnTo>
                      <a:pt x="972983" y="1449359"/>
                    </a:lnTo>
                    <a:lnTo>
                      <a:pt x="1013906" y="1421402"/>
                    </a:lnTo>
                    <a:lnTo>
                      <a:pt x="1053902" y="1392224"/>
                    </a:lnTo>
                    <a:lnTo>
                      <a:pt x="1092908" y="1361810"/>
                    </a:lnTo>
                    <a:lnTo>
                      <a:pt x="1130857" y="1330143"/>
                    </a:lnTo>
                    <a:lnTo>
                      <a:pt x="1167682" y="1297208"/>
                    </a:lnTo>
                    <a:lnTo>
                      <a:pt x="1203319" y="1262990"/>
                    </a:lnTo>
                    <a:lnTo>
                      <a:pt x="1237701" y="1227472"/>
                    </a:lnTo>
                    <a:lnTo>
                      <a:pt x="1270762" y="1190639"/>
                    </a:lnTo>
                    <a:lnTo>
                      <a:pt x="1302436" y="1152476"/>
                    </a:lnTo>
                    <a:lnTo>
                      <a:pt x="1332658" y="1112967"/>
                    </a:lnTo>
                    <a:lnTo>
                      <a:pt x="1361362" y="1072096"/>
                    </a:lnTo>
                    <a:lnTo>
                      <a:pt x="1388481" y="1029847"/>
                    </a:lnTo>
                    <a:lnTo>
                      <a:pt x="1414036" y="983733"/>
                    </a:lnTo>
                    <a:lnTo>
                      <a:pt x="1436196" y="937360"/>
                    </a:lnTo>
                    <a:lnTo>
                      <a:pt x="1454921" y="890786"/>
                    </a:lnTo>
                    <a:lnTo>
                      <a:pt x="1470171" y="844070"/>
                    </a:lnTo>
                    <a:lnTo>
                      <a:pt x="1481905" y="797269"/>
                    </a:lnTo>
                    <a:lnTo>
                      <a:pt x="1490081" y="750441"/>
                    </a:lnTo>
                    <a:lnTo>
                      <a:pt x="1494661" y="703644"/>
                    </a:lnTo>
                    <a:lnTo>
                      <a:pt x="1495603" y="656935"/>
                    </a:lnTo>
                    <a:lnTo>
                      <a:pt x="1492867" y="610371"/>
                    </a:lnTo>
                    <a:lnTo>
                      <a:pt x="1486412" y="564012"/>
                    </a:lnTo>
                    <a:lnTo>
                      <a:pt x="1476198" y="517914"/>
                    </a:lnTo>
                    <a:lnTo>
                      <a:pt x="1462184" y="472135"/>
                    </a:lnTo>
                    <a:lnTo>
                      <a:pt x="1444329" y="426734"/>
                    </a:lnTo>
                    <a:lnTo>
                      <a:pt x="1422594" y="381766"/>
                    </a:lnTo>
                    <a:lnTo>
                      <a:pt x="1396938" y="337292"/>
                    </a:lnTo>
                    <a:lnTo>
                      <a:pt x="1367319" y="293367"/>
                    </a:lnTo>
                    <a:lnTo>
                      <a:pt x="1338051" y="255691"/>
                    </a:lnTo>
                    <a:lnTo>
                      <a:pt x="1306458" y="219813"/>
                    </a:lnTo>
                    <a:lnTo>
                      <a:pt x="1272672" y="185927"/>
                    </a:lnTo>
                    <a:lnTo>
                      <a:pt x="1236824" y="154224"/>
                    </a:lnTo>
                    <a:lnTo>
                      <a:pt x="1199045" y="124897"/>
                    </a:lnTo>
                    <a:lnTo>
                      <a:pt x="1159468" y="98138"/>
                    </a:lnTo>
                    <a:lnTo>
                      <a:pt x="1118224" y="74138"/>
                    </a:lnTo>
                    <a:lnTo>
                      <a:pt x="1075444" y="53091"/>
                    </a:lnTo>
                    <a:lnTo>
                      <a:pt x="1031259" y="35188"/>
                    </a:lnTo>
                    <a:lnTo>
                      <a:pt x="985802" y="20621"/>
                    </a:lnTo>
                    <a:lnTo>
                      <a:pt x="939204" y="9583"/>
                    </a:lnTo>
                    <a:lnTo>
                      <a:pt x="891595" y="2266"/>
                    </a:lnTo>
                    <a:lnTo>
                      <a:pt x="846281" y="0"/>
                    </a:lnTo>
                    <a:close/>
                  </a:path>
                </a:pathLst>
              </a:custGeom>
              <a:solidFill>
                <a:srgbClr val="FFD100"/>
              </a:solidFill>
            </p:spPr>
            <p:txBody>
              <a:bodyPr wrap="square" lIns="0" tIns="0" rIns="0" bIns="0" rtlCol="0"/>
              <a:lstStyle/>
              <a:p>
                <a:endParaRPr/>
              </a:p>
            </p:txBody>
          </p:sp>
          <p:sp>
            <p:nvSpPr>
              <p:cNvPr id="359" name="object 114"/>
              <p:cNvSpPr/>
              <p:nvPr/>
            </p:nvSpPr>
            <p:spPr>
              <a:xfrm>
                <a:off x="3941470" y="2892748"/>
                <a:ext cx="517525" cy="1560830"/>
              </a:xfrm>
              <a:custGeom>
                <a:avLst/>
                <a:gdLst/>
                <a:ahLst/>
                <a:cxnLst/>
                <a:rect l="l" t="t" r="r" b="b"/>
                <a:pathLst>
                  <a:path w="517525" h="1560829">
                    <a:moveTo>
                      <a:pt x="114198" y="1553933"/>
                    </a:moveTo>
                    <a:lnTo>
                      <a:pt x="113931" y="1553730"/>
                    </a:lnTo>
                    <a:lnTo>
                      <a:pt x="104140" y="1555064"/>
                    </a:lnTo>
                    <a:lnTo>
                      <a:pt x="114198" y="1553933"/>
                    </a:lnTo>
                    <a:close/>
                  </a:path>
                  <a:path w="517525" h="1560829">
                    <a:moveTo>
                      <a:pt x="171640" y="1442173"/>
                    </a:moveTo>
                    <a:lnTo>
                      <a:pt x="170027" y="1442707"/>
                    </a:lnTo>
                    <a:lnTo>
                      <a:pt x="165862" y="1445856"/>
                    </a:lnTo>
                    <a:lnTo>
                      <a:pt x="161937" y="1448892"/>
                    </a:lnTo>
                    <a:lnTo>
                      <a:pt x="158483" y="1451851"/>
                    </a:lnTo>
                    <a:lnTo>
                      <a:pt x="170383" y="1443507"/>
                    </a:lnTo>
                    <a:lnTo>
                      <a:pt x="171640" y="1442173"/>
                    </a:lnTo>
                    <a:close/>
                  </a:path>
                  <a:path w="517525" h="1560829">
                    <a:moveTo>
                      <a:pt x="178638" y="1539151"/>
                    </a:moveTo>
                    <a:lnTo>
                      <a:pt x="175094" y="1539748"/>
                    </a:lnTo>
                    <a:lnTo>
                      <a:pt x="170713" y="1540383"/>
                    </a:lnTo>
                    <a:lnTo>
                      <a:pt x="164592" y="1540891"/>
                    </a:lnTo>
                    <a:lnTo>
                      <a:pt x="154749" y="1542097"/>
                    </a:lnTo>
                    <a:lnTo>
                      <a:pt x="146989" y="1542567"/>
                    </a:lnTo>
                    <a:lnTo>
                      <a:pt x="142773" y="1542376"/>
                    </a:lnTo>
                    <a:lnTo>
                      <a:pt x="143598" y="1541589"/>
                    </a:lnTo>
                    <a:lnTo>
                      <a:pt x="127215" y="1544408"/>
                    </a:lnTo>
                    <a:lnTo>
                      <a:pt x="118237" y="1545678"/>
                    </a:lnTo>
                    <a:lnTo>
                      <a:pt x="113893" y="1546733"/>
                    </a:lnTo>
                    <a:lnTo>
                      <a:pt x="111429" y="1548879"/>
                    </a:lnTo>
                    <a:lnTo>
                      <a:pt x="98259" y="1550885"/>
                    </a:lnTo>
                    <a:lnTo>
                      <a:pt x="88392" y="1551317"/>
                    </a:lnTo>
                    <a:lnTo>
                      <a:pt x="85763" y="1550403"/>
                    </a:lnTo>
                    <a:lnTo>
                      <a:pt x="94297" y="1548345"/>
                    </a:lnTo>
                    <a:lnTo>
                      <a:pt x="81229" y="1550123"/>
                    </a:lnTo>
                    <a:lnTo>
                      <a:pt x="56883" y="1553171"/>
                    </a:lnTo>
                    <a:lnTo>
                      <a:pt x="41910" y="1554886"/>
                    </a:lnTo>
                    <a:lnTo>
                      <a:pt x="73431" y="1553159"/>
                    </a:lnTo>
                    <a:lnTo>
                      <a:pt x="64262" y="1555089"/>
                    </a:lnTo>
                    <a:lnTo>
                      <a:pt x="49809" y="1556181"/>
                    </a:lnTo>
                    <a:lnTo>
                      <a:pt x="33820" y="1557058"/>
                    </a:lnTo>
                    <a:lnTo>
                      <a:pt x="20040" y="1558277"/>
                    </a:lnTo>
                    <a:lnTo>
                      <a:pt x="8839" y="1559852"/>
                    </a:lnTo>
                    <a:lnTo>
                      <a:pt x="2108" y="1543989"/>
                    </a:lnTo>
                    <a:lnTo>
                      <a:pt x="1016" y="1541945"/>
                    </a:lnTo>
                    <a:lnTo>
                      <a:pt x="0" y="1540662"/>
                    </a:lnTo>
                    <a:lnTo>
                      <a:pt x="6540" y="1560245"/>
                    </a:lnTo>
                    <a:lnTo>
                      <a:pt x="13144" y="1559852"/>
                    </a:lnTo>
                    <a:lnTo>
                      <a:pt x="45237" y="1557832"/>
                    </a:lnTo>
                    <a:lnTo>
                      <a:pt x="70358" y="1555877"/>
                    </a:lnTo>
                    <a:lnTo>
                      <a:pt x="67576" y="1557159"/>
                    </a:lnTo>
                    <a:lnTo>
                      <a:pt x="105524" y="1553159"/>
                    </a:lnTo>
                    <a:lnTo>
                      <a:pt x="114554" y="1552511"/>
                    </a:lnTo>
                    <a:lnTo>
                      <a:pt x="113220" y="1553171"/>
                    </a:lnTo>
                    <a:lnTo>
                      <a:pt x="113931" y="1553730"/>
                    </a:lnTo>
                    <a:lnTo>
                      <a:pt x="122859" y="1552511"/>
                    </a:lnTo>
                    <a:lnTo>
                      <a:pt x="131546" y="1551317"/>
                    </a:lnTo>
                    <a:lnTo>
                      <a:pt x="136842" y="1550593"/>
                    </a:lnTo>
                    <a:lnTo>
                      <a:pt x="145973" y="1547520"/>
                    </a:lnTo>
                    <a:lnTo>
                      <a:pt x="152806" y="1544231"/>
                    </a:lnTo>
                    <a:lnTo>
                      <a:pt x="161264" y="1542567"/>
                    </a:lnTo>
                    <a:lnTo>
                      <a:pt x="178638" y="1539151"/>
                    </a:lnTo>
                    <a:close/>
                  </a:path>
                  <a:path w="517525" h="1560829">
                    <a:moveTo>
                      <a:pt x="318122" y="1510220"/>
                    </a:moveTo>
                    <a:lnTo>
                      <a:pt x="286258" y="1517713"/>
                    </a:lnTo>
                    <a:lnTo>
                      <a:pt x="275602" y="1520444"/>
                    </a:lnTo>
                    <a:lnTo>
                      <a:pt x="263512" y="1524177"/>
                    </a:lnTo>
                    <a:lnTo>
                      <a:pt x="243382" y="1527632"/>
                    </a:lnTo>
                    <a:lnTo>
                      <a:pt x="226110" y="1530261"/>
                    </a:lnTo>
                    <a:lnTo>
                      <a:pt x="211670" y="1532102"/>
                    </a:lnTo>
                    <a:lnTo>
                      <a:pt x="200050" y="1533232"/>
                    </a:lnTo>
                    <a:lnTo>
                      <a:pt x="191566" y="1535049"/>
                    </a:lnTo>
                    <a:lnTo>
                      <a:pt x="190639" y="1537042"/>
                    </a:lnTo>
                    <a:lnTo>
                      <a:pt x="179781" y="1538973"/>
                    </a:lnTo>
                    <a:lnTo>
                      <a:pt x="187172" y="1537779"/>
                    </a:lnTo>
                    <a:lnTo>
                      <a:pt x="189026" y="1542021"/>
                    </a:lnTo>
                    <a:lnTo>
                      <a:pt x="195707" y="1540510"/>
                    </a:lnTo>
                    <a:lnTo>
                      <a:pt x="216712" y="1537030"/>
                    </a:lnTo>
                    <a:lnTo>
                      <a:pt x="182257" y="1546390"/>
                    </a:lnTo>
                    <a:lnTo>
                      <a:pt x="170713" y="1549387"/>
                    </a:lnTo>
                    <a:lnTo>
                      <a:pt x="187261" y="1549069"/>
                    </a:lnTo>
                    <a:lnTo>
                      <a:pt x="209689" y="1546110"/>
                    </a:lnTo>
                    <a:lnTo>
                      <a:pt x="232638" y="1542402"/>
                    </a:lnTo>
                    <a:lnTo>
                      <a:pt x="250761" y="1539824"/>
                    </a:lnTo>
                    <a:lnTo>
                      <a:pt x="242963" y="1539303"/>
                    </a:lnTo>
                    <a:lnTo>
                      <a:pt x="245262" y="1538084"/>
                    </a:lnTo>
                    <a:lnTo>
                      <a:pt x="243547" y="1537690"/>
                    </a:lnTo>
                    <a:lnTo>
                      <a:pt x="223710" y="1539608"/>
                    </a:lnTo>
                    <a:lnTo>
                      <a:pt x="246735" y="1531493"/>
                    </a:lnTo>
                    <a:lnTo>
                      <a:pt x="286562" y="1524838"/>
                    </a:lnTo>
                    <a:lnTo>
                      <a:pt x="290817" y="1522945"/>
                    </a:lnTo>
                    <a:lnTo>
                      <a:pt x="298513" y="1520380"/>
                    </a:lnTo>
                    <a:lnTo>
                      <a:pt x="302475" y="1518627"/>
                    </a:lnTo>
                    <a:lnTo>
                      <a:pt x="295541" y="1519174"/>
                    </a:lnTo>
                    <a:lnTo>
                      <a:pt x="284353" y="1522158"/>
                    </a:lnTo>
                    <a:lnTo>
                      <a:pt x="278231" y="1523225"/>
                    </a:lnTo>
                    <a:lnTo>
                      <a:pt x="287820" y="1519758"/>
                    </a:lnTo>
                    <a:lnTo>
                      <a:pt x="317576" y="1511947"/>
                    </a:lnTo>
                    <a:lnTo>
                      <a:pt x="318122" y="1510220"/>
                    </a:lnTo>
                    <a:close/>
                  </a:path>
                  <a:path w="517525" h="1560829">
                    <a:moveTo>
                      <a:pt x="362165" y="11925"/>
                    </a:moveTo>
                    <a:lnTo>
                      <a:pt x="360514" y="13792"/>
                    </a:lnTo>
                    <a:lnTo>
                      <a:pt x="360768" y="17005"/>
                    </a:lnTo>
                    <a:lnTo>
                      <a:pt x="361099" y="13716"/>
                    </a:lnTo>
                    <a:lnTo>
                      <a:pt x="362165" y="11925"/>
                    </a:lnTo>
                    <a:close/>
                  </a:path>
                  <a:path w="517525" h="1560829">
                    <a:moveTo>
                      <a:pt x="366458" y="5778"/>
                    </a:moveTo>
                    <a:lnTo>
                      <a:pt x="366395" y="5435"/>
                    </a:lnTo>
                    <a:lnTo>
                      <a:pt x="365620" y="6146"/>
                    </a:lnTo>
                    <a:lnTo>
                      <a:pt x="362165" y="11925"/>
                    </a:lnTo>
                    <a:lnTo>
                      <a:pt x="364388" y="9410"/>
                    </a:lnTo>
                    <a:lnTo>
                      <a:pt x="366458" y="5778"/>
                    </a:lnTo>
                    <a:close/>
                  </a:path>
                  <a:path w="517525" h="1560829">
                    <a:moveTo>
                      <a:pt x="398246" y="31254"/>
                    </a:moveTo>
                    <a:lnTo>
                      <a:pt x="397967" y="31191"/>
                    </a:lnTo>
                    <a:lnTo>
                      <a:pt x="397065" y="31470"/>
                    </a:lnTo>
                    <a:lnTo>
                      <a:pt x="395617" y="29502"/>
                    </a:lnTo>
                    <a:lnTo>
                      <a:pt x="397002" y="31610"/>
                    </a:lnTo>
                    <a:lnTo>
                      <a:pt x="397497" y="31470"/>
                    </a:lnTo>
                    <a:lnTo>
                      <a:pt x="398246" y="31254"/>
                    </a:lnTo>
                    <a:close/>
                  </a:path>
                  <a:path w="517525" h="1560829">
                    <a:moveTo>
                      <a:pt x="415036" y="36969"/>
                    </a:moveTo>
                    <a:lnTo>
                      <a:pt x="410286" y="36766"/>
                    </a:lnTo>
                    <a:lnTo>
                      <a:pt x="412115" y="36969"/>
                    </a:lnTo>
                    <a:lnTo>
                      <a:pt x="415036" y="36969"/>
                    </a:lnTo>
                    <a:close/>
                  </a:path>
                  <a:path w="517525" h="1560829">
                    <a:moveTo>
                      <a:pt x="418185" y="36957"/>
                    </a:moveTo>
                    <a:lnTo>
                      <a:pt x="415036" y="36969"/>
                    </a:lnTo>
                    <a:lnTo>
                      <a:pt x="418084" y="37096"/>
                    </a:lnTo>
                    <a:lnTo>
                      <a:pt x="418185" y="36957"/>
                    </a:lnTo>
                    <a:close/>
                  </a:path>
                  <a:path w="517525" h="1560829">
                    <a:moveTo>
                      <a:pt x="477481" y="36436"/>
                    </a:moveTo>
                    <a:lnTo>
                      <a:pt x="476199" y="36258"/>
                    </a:lnTo>
                    <a:lnTo>
                      <a:pt x="469442" y="35255"/>
                    </a:lnTo>
                    <a:lnTo>
                      <a:pt x="466039" y="34759"/>
                    </a:lnTo>
                    <a:lnTo>
                      <a:pt x="464540" y="34531"/>
                    </a:lnTo>
                    <a:lnTo>
                      <a:pt x="453682" y="34759"/>
                    </a:lnTo>
                    <a:lnTo>
                      <a:pt x="446989" y="34734"/>
                    </a:lnTo>
                    <a:lnTo>
                      <a:pt x="443788" y="35255"/>
                    </a:lnTo>
                    <a:lnTo>
                      <a:pt x="432181" y="33820"/>
                    </a:lnTo>
                    <a:lnTo>
                      <a:pt x="439293" y="34645"/>
                    </a:lnTo>
                    <a:lnTo>
                      <a:pt x="441896" y="33820"/>
                    </a:lnTo>
                    <a:lnTo>
                      <a:pt x="442810" y="33502"/>
                    </a:lnTo>
                    <a:lnTo>
                      <a:pt x="420649" y="30695"/>
                    </a:lnTo>
                    <a:lnTo>
                      <a:pt x="418998" y="30480"/>
                    </a:lnTo>
                    <a:lnTo>
                      <a:pt x="403199" y="28486"/>
                    </a:lnTo>
                    <a:lnTo>
                      <a:pt x="402501" y="28282"/>
                    </a:lnTo>
                    <a:lnTo>
                      <a:pt x="402450" y="27203"/>
                    </a:lnTo>
                    <a:lnTo>
                      <a:pt x="402031" y="26606"/>
                    </a:lnTo>
                    <a:lnTo>
                      <a:pt x="401053" y="24485"/>
                    </a:lnTo>
                    <a:lnTo>
                      <a:pt x="401116" y="23812"/>
                    </a:lnTo>
                    <a:lnTo>
                      <a:pt x="401840" y="23202"/>
                    </a:lnTo>
                    <a:lnTo>
                      <a:pt x="402196" y="22555"/>
                    </a:lnTo>
                    <a:lnTo>
                      <a:pt x="407593" y="14922"/>
                    </a:lnTo>
                    <a:lnTo>
                      <a:pt x="408178" y="14058"/>
                    </a:lnTo>
                    <a:lnTo>
                      <a:pt x="411073" y="9740"/>
                    </a:lnTo>
                    <a:lnTo>
                      <a:pt x="415036" y="4914"/>
                    </a:lnTo>
                    <a:lnTo>
                      <a:pt x="418896" y="0"/>
                    </a:lnTo>
                    <a:lnTo>
                      <a:pt x="417525" y="774"/>
                    </a:lnTo>
                    <a:lnTo>
                      <a:pt x="412927" y="5524"/>
                    </a:lnTo>
                    <a:lnTo>
                      <a:pt x="409511" y="8864"/>
                    </a:lnTo>
                    <a:lnTo>
                      <a:pt x="406285" y="12268"/>
                    </a:lnTo>
                    <a:lnTo>
                      <a:pt x="404139" y="14058"/>
                    </a:lnTo>
                    <a:lnTo>
                      <a:pt x="408520" y="7658"/>
                    </a:lnTo>
                    <a:lnTo>
                      <a:pt x="405358" y="10452"/>
                    </a:lnTo>
                    <a:lnTo>
                      <a:pt x="401078" y="16764"/>
                    </a:lnTo>
                    <a:lnTo>
                      <a:pt x="397598" y="22148"/>
                    </a:lnTo>
                    <a:lnTo>
                      <a:pt x="395249" y="26022"/>
                    </a:lnTo>
                    <a:lnTo>
                      <a:pt x="394868" y="27254"/>
                    </a:lnTo>
                    <a:lnTo>
                      <a:pt x="396621" y="28575"/>
                    </a:lnTo>
                    <a:lnTo>
                      <a:pt x="397141" y="29603"/>
                    </a:lnTo>
                    <a:lnTo>
                      <a:pt x="397675" y="31038"/>
                    </a:lnTo>
                    <a:lnTo>
                      <a:pt x="399326" y="30683"/>
                    </a:lnTo>
                    <a:lnTo>
                      <a:pt x="400177" y="30683"/>
                    </a:lnTo>
                    <a:lnTo>
                      <a:pt x="400570" y="30568"/>
                    </a:lnTo>
                    <a:lnTo>
                      <a:pt x="400151" y="30695"/>
                    </a:lnTo>
                    <a:lnTo>
                      <a:pt x="398246" y="31254"/>
                    </a:lnTo>
                    <a:lnTo>
                      <a:pt x="398551" y="31318"/>
                    </a:lnTo>
                    <a:lnTo>
                      <a:pt x="402209" y="31572"/>
                    </a:lnTo>
                    <a:lnTo>
                      <a:pt x="404507" y="31775"/>
                    </a:lnTo>
                    <a:lnTo>
                      <a:pt x="406527" y="32029"/>
                    </a:lnTo>
                    <a:lnTo>
                      <a:pt x="411810" y="32893"/>
                    </a:lnTo>
                    <a:lnTo>
                      <a:pt x="414375" y="33604"/>
                    </a:lnTo>
                    <a:lnTo>
                      <a:pt x="419023" y="35725"/>
                    </a:lnTo>
                    <a:lnTo>
                      <a:pt x="418185" y="36957"/>
                    </a:lnTo>
                    <a:lnTo>
                      <a:pt x="436054" y="36703"/>
                    </a:lnTo>
                    <a:lnTo>
                      <a:pt x="443141" y="36499"/>
                    </a:lnTo>
                    <a:lnTo>
                      <a:pt x="447001" y="36258"/>
                    </a:lnTo>
                    <a:lnTo>
                      <a:pt x="453618" y="36360"/>
                    </a:lnTo>
                    <a:lnTo>
                      <a:pt x="477481" y="36436"/>
                    </a:lnTo>
                    <a:close/>
                  </a:path>
                  <a:path w="517525" h="1560829">
                    <a:moveTo>
                      <a:pt x="516953" y="36690"/>
                    </a:moveTo>
                    <a:lnTo>
                      <a:pt x="507936" y="36271"/>
                    </a:lnTo>
                    <a:lnTo>
                      <a:pt x="499960" y="36233"/>
                    </a:lnTo>
                    <a:lnTo>
                      <a:pt x="494309" y="36537"/>
                    </a:lnTo>
                    <a:lnTo>
                      <a:pt x="516953" y="36690"/>
                    </a:lnTo>
                    <a:close/>
                  </a:path>
                </a:pathLst>
              </a:custGeom>
              <a:solidFill>
                <a:srgbClr val="FFD61C"/>
              </a:solidFill>
            </p:spPr>
            <p:txBody>
              <a:bodyPr wrap="square" lIns="0" tIns="0" rIns="0" bIns="0" rtlCol="0"/>
              <a:lstStyle/>
              <a:p>
                <a:endParaRPr/>
              </a:p>
            </p:txBody>
          </p:sp>
          <p:pic>
            <p:nvPicPr>
              <p:cNvPr id="360" name="object 115"/>
              <p:cNvPicPr/>
              <p:nvPr/>
            </p:nvPicPr>
            <p:blipFill>
              <a:blip r:embed="rId37" cstate="print"/>
              <a:stretch>
                <a:fillRect/>
              </a:stretch>
            </p:blipFill>
            <p:spPr>
              <a:xfrm>
                <a:off x="4456910" y="2680582"/>
                <a:ext cx="104070" cy="66772"/>
              </a:xfrm>
              <a:prstGeom prst="rect">
                <a:avLst/>
              </a:prstGeom>
            </p:spPr>
          </p:pic>
          <p:sp>
            <p:nvSpPr>
              <p:cNvPr id="361" name="object 116"/>
              <p:cNvSpPr/>
              <p:nvPr/>
            </p:nvSpPr>
            <p:spPr>
              <a:xfrm>
                <a:off x="3963619" y="2632068"/>
                <a:ext cx="1527810" cy="1803400"/>
              </a:xfrm>
              <a:custGeom>
                <a:avLst/>
                <a:gdLst/>
                <a:ahLst/>
                <a:cxnLst/>
                <a:rect l="l" t="t" r="r" b="b"/>
                <a:pathLst>
                  <a:path w="1527810" h="1803400">
                    <a:moveTo>
                      <a:pt x="39077" y="1766887"/>
                    </a:moveTo>
                    <a:lnTo>
                      <a:pt x="24371" y="1778000"/>
                    </a:lnTo>
                    <a:lnTo>
                      <a:pt x="33197" y="1778000"/>
                    </a:lnTo>
                    <a:lnTo>
                      <a:pt x="39077" y="1766887"/>
                    </a:lnTo>
                    <a:close/>
                  </a:path>
                  <a:path w="1527810" h="1803400">
                    <a:moveTo>
                      <a:pt x="41186" y="1765300"/>
                    </a:moveTo>
                    <a:lnTo>
                      <a:pt x="39928" y="1765300"/>
                    </a:lnTo>
                    <a:lnTo>
                      <a:pt x="39077" y="1766887"/>
                    </a:lnTo>
                    <a:lnTo>
                      <a:pt x="41186" y="1765300"/>
                    </a:lnTo>
                    <a:close/>
                  </a:path>
                  <a:path w="1527810" h="1803400">
                    <a:moveTo>
                      <a:pt x="56032" y="1757578"/>
                    </a:moveTo>
                    <a:lnTo>
                      <a:pt x="49593" y="1765300"/>
                    </a:lnTo>
                    <a:lnTo>
                      <a:pt x="50660" y="1765300"/>
                    </a:lnTo>
                    <a:lnTo>
                      <a:pt x="56032" y="1757578"/>
                    </a:lnTo>
                    <a:close/>
                  </a:path>
                  <a:path w="1527810" h="1803400">
                    <a:moveTo>
                      <a:pt x="206552" y="1671066"/>
                    </a:moveTo>
                    <a:lnTo>
                      <a:pt x="184873" y="1689100"/>
                    </a:lnTo>
                    <a:lnTo>
                      <a:pt x="201968" y="1676400"/>
                    </a:lnTo>
                    <a:lnTo>
                      <a:pt x="206552" y="1671066"/>
                    </a:lnTo>
                    <a:close/>
                  </a:path>
                  <a:path w="1527810" h="1803400">
                    <a:moveTo>
                      <a:pt x="218313" y="1638300"/>
                    </a:moveTo>
                    <a:lnTo>
                      <a:pt x="216293" y="1638300"/>
                    </a:lnTo>
                    <a:lnTo>
                      <a:pt x="204863" y="1651000"/>
                    </a:lnTo>
                    <a:lnTo>
                      <a:pt x="206730" y="1651000"/>
                    </a:lnTo>
                    <a:lnTo>
                      <a:pt x="213042" y="1645221"/>
                    </a:lnTo>
                    <a:lnTo>
                      <a:pt x="218313" y="1638300"/>
                    </a:lnTo>
                    <a:close/>
                  </a:path>
                  <a:path w="1527810" h="1803400">
                    <a:moveTo>
                      <a:pt x="230682" y="1651000"/>
                    </a:moveTo>
                    <a:lnTo>
                      <a:pt x="208661" y="1651000"/>
                    </a:lnTo>
                    <a:lnTo>
                      <a:pt x="206730" y="1651000"/>
                    </a:lnTo>
                    <a:lnTo>
                      <a:pt x="195021" y="1663700"/>
                    </a:lnTo>
                    <a:lnTo>
                      <a:pt x="184289" y="1663700"/>
                    </a:lnTo>
                    <a:lnTo>
                      <a:pt x="184023" y="1663700"/>
                    </a:lnTo>
                    <a:lnTo>
                      <a:pt x="178028" y="1663700"/>
                    </a:lnTo>
                    <a:lnTo>
                      <a:pt x="142024" y="1689100"/>
                    </a:lnTo>
                    <a:lnTo>
                      <a:pt x="99606" y="1727200"/>
                    </a:lnTo>
                    <a:lnTo>
                      <a:pt x="57988" y="1752600"/>
                    </a:lnTo>
                    <a:lnTo>
                      <a:pt x="41186" y="1765300"/>
                    </a:lnTo>
                    <a:lnTo>
                      <a:pt x="47726" y="1765300"/>
                    </a:lnTo>
                    <a:lnTo>
                      <a:pt x="58762" y="1753666"/>
                    </a:lnTo>
                    <a:lnTo>
                      <a:pt x="59512" y="1752600"/>
                    </a:lnTo>
                    <a:lnTo>
                      <a:pt x="59778" y="1752600"/>
                    </a:lnTo>
                    <a:lnTo>
                      <a:pt x="58762" y="1753666"/>
                    </a:lnTo>
                    <a:lnTo>
                      <a:pt x="56032" y="1757578"/>
                    </a:lnTo>
                    <a:lnTo>
                      <a:pt x="60198" y="1752600"/>
                    </a:lnTo>
                    <a:lnTo>
                      <a:pt x="70294" y="1752600"/>
                    </a:lnTo>
                    <a:lnTo>
                      <a:pt x="53911" y="1765300"/>
                    </a:lnTo>
                    <a:lnTo>
                      <a:pt x="74612" y="1752600"/>
                    </a:lnTo>
                    <a:lnTo>
                      <a:pt x="0" y="1803400"/>
                    </a:lnTo>
                    <a:lnTo>
                      <a:pt x="42621" y="1778000"/>
                    </a:lnTo>
                    <a:lnTo>
                      <a:pt x="76504" y="1752600"/>
                    </a:lnTo>
                    <a:lnTo>
                      <a:pt x="92430" y="1739900"/>
                    </a:lnTo>
                    <a:lnTo>
                      <a:pt x="108343" y="1727200"/>
                    </a:lnTo>
                    <a:lnTo>
                      <a:pt x="144818" y="1714500"/>
                    </a:lnTo>
                    <a:lnTo>
                      <a:pt x="147878" y="1714500"/>
                    </a:lnTo>
                    <a:lnTo>
                      <a:pt x="173164" y="1689100"/>
                    </a:lnTo>
                    <a:lnTo>
                      <a:pt x="184607" y="1689100"/>
                    </a:lnTo>
                    <a:lnTo>
                      <a:pt x="193408" y="1676400"/>
                    </a:lnTo>
                    <a:lnTo>
                      <a:pt x="207911" y="1669491"/>
                    </a:lnTo>
                    <a:lnTo>
                      <a:pt x="206552" y="1671066"/>
                    </a:lnTo>
                    <a:lnTo>
                      <a:pt x="209169" y="1668894"/>
                    </a:lnTo>
                    <a:lnTo>
                      <a:pt x="220091" y="1663700"/>
                    </a:lnTo>
                    <a:lnTo>
                      <a:pt x="215417" y="1663700"/>
                    </a:lnTo>
                    <a:lnTo>
                      <a:pt x="230682" y="1651000"/>
                    </a:lnTo>
                    <a:close/>
                  </a:path>
                  <a:path w="1527810" h="1803400">
                    <a:moveTo>
                      <a:pt x="283705" y="1754657"/>
                    </a:moveTo>
                    <a:lnTo>
                      <a:pt x="282625" y="1754873"/>
                    </a:lnTo>
                    <a:lnTo>
                      <a:pt x="283705" y="1754657"/>
                    </a:lnTo>
                    <a:close/>
                  </a:path>
                  <a:path w="1527810" h="1803400">
                    <a:moveTo>
                      <a:pt x="315391" y="304800"/>
                    </a:moveTo>
                    <a:lnTo>
                      <a:pt x="315175" y="297878"/>
                    </a:lnTo>
                    <a:lnTo>
                      <a:pt x="315175" y="304800"/>
                    </a:lnTo>
                    <a:lnTo>
                      <a:pt x="315391" y="304800"/>
                    </a:lnTo>
                    <a:close/>
                  </a:path>
                  <a:path w="1527810" h="1803400">
                    <a:moveTo>
                      <a:pt x="319608" y="273367"/>
                    </a:moveTo>
                    <a:lnTo>
                      <a:pt x="316115" y="279400"/>
                    </a:lnTo>
                    <a:lnTo>
                      <a:pt x="314998" y="292100"/>
                    </a:lnTo>
                    <a:lnTo>
                      <a:pt x="315175" y="297878"/>
                    </a:lnTo>
                    <a:lnTo>
                      <a:pt x="315290" y="292100"/>
                    </a:lnTo>
                    <a:lnTo>
                      <a:pt x="317131" y="279400"/>
                    </a:lnTo>
                    <a:lnTo>
                      <a:pt x="319608" y="273367"/>
                    </a:lnTo>
                    <a:close/>
                  </a:path>
                  <a:path w="1527810" h="1803400">
                    <a:moveTo>
                      <a:pt x="320573" y="292100"/>
                    </a:moveTo>
                    <a:lnTo>
                      <a:pt x="319582" y="292100"/>
                    </a:lnTo>
                    <a:lnTo>
                      <a:pt x="318643" y="304800"/>
                    </a:lnTo>
                    <a:lnTo>
                      <a:pt x="317817" y="304800"/>
                    </a:lnTo>
                    <a:lnTo>
                      <a:pt x="318681" y="292100"/>
                    </a:lnTo>
                    <a:lnTo>
                      <a:pt x="318884" y="279400"/>
                    </a:lnTo>
                    <a:lnTo>
                      <a:pt x="318439" y="279400"/>
                    </a:lnTo>
                    <a:lnTo>
                      <a:pt x="318185" y="292100"/>
                    </a:lnTo>
                    <a:lnTo>
                      <a:pt x="317690" y="292100"/>
                    </a:lnTo>
                    <a:lnTo>
                      <a:pt x="316382" y="304800"/>
                    </a:lnTo>
                    <a:lnTo>
                      <a:pt x="315683" y="317500"/>
                    </a:lnTo>
                    <a:lnTo>
                      <a:pt x="316941" y="317500"/>
                    </a:lnTo>
                    <a:lnTo>
                      <a:pt x="318719" y="317500"/>
                    </a:lnTo>
                    <a:lnTo>
                      <a:pt x="318655" y="304800"/>
                    </a:lnTo>
                    <a:lnTo>
                      <a:pt x="320573" y="292100"/>
                    </a:lnTo>
                    <a:close/>
                  </a:path>
                  <a:path w="1527810" h="1803400">
                    <a:moveTo>
                      <a:pt x="324827" y="274408"/>
                    </a:moveTo>
                    <a:lnTo>
                      <a:pt x="320751" y="279400"/>
                    </a:lnTo>
                    <a:lnTo>
                      <a:pt x="323405" y="279400"/>
                    </a:lnTo>
                    <a:lnTo>
                      <a:pt x="324827" y="274408"/>
                    </a:lnTo>
                    <a:close/>
                  </a:path>
                  <a:path w="1527810" h="1803400">
                    <a:moveTo>
                      <a:pt x="326758" y="1742313"/>
                    </a:moveTo>
                    <a:lnTo>
                      <a:pt x="317233" y="1745716"/>
                    </a:lnTo>
                    <a:lnTo>
                      <a:pt x="307848" y="1748713"/>
                    </a:lnTo>
                    <a:lnTo>
                      <a:pt x="296875" y="1751672"/>
                    </a:lnTo>
                    <a:lnTo>
                      <a:pt x="283705" y="1754657"/>
                    </a:lnTo>
                    <a:lnTo>
                      <a:pt x="290842" y="1753285"/>
                    </a:lnTo>
                    <a:lnTo>
                      <a:pt x="315874" y="1747126"/>
                    </a:lnTo>
                    <a:lnTo>
                      <a:pt x="326758" y="1742313"/>
                    </a:lnTo>
                    <a:close/>
                  </a:path>
                  <a:path w="1527810" h="1803400">
                    <a:moveTo>
                      <a:pt x="326885" y="1738033"/>
                    </a:moveTo>
                    <a:lnTo>
                      <a:pt x="301421" y="1744421"/>
                    </a:lnTo>
                    <a:lnTo>
                      <a:pt x="263880" y="1755902"/>
                    </a:lnTo>
                    <a:lnTo>
                      <a:pt x="242328" y="1761274"/>
                    </a:lnTo>
                    <a:lnTo>
                      <a:pt x="262661" y="1758708"/>
                    </a:lnTo>
                    <a:lnTo>
                      <a:pt x="282625" y="1754873"/>
                    </a:lnTo>
                    <a:lnTo>
                      <a:pt x="284340" y="1751876"/>
                    </a:lnTo>
                    <a:lnTo>
                      <a:pt x="297967" y="1747977"/>
                    </a:lnTo>
                    <a:lnTo>
                      <a:pt x="314972" y="1743316"/>
                    </a:lnTo>
                    <a:lnTo>
                      <a:pt x="326885" y="1738033"/>
                    </a:lnTo>
                    <a:close/>
                  </a:path>
                  <a:path w="1527810" h="1803400">
                    <a:moveTo>
                      <a:pt x="336321" y="269290"/>
                    </a:moveTo>
                    <a:lnTo>
                      <a:pt x="329476" y="279400"/>
                    </a:lnTo>
                    <a:lnTo>
                      <a:pt x="327850" y="279400"/>
                    </a:lnTo>
                    <a:lnTo>
                      <a:pt x="327520" y="292100"/>
                    </a:lnTo>
                    <a:lnTo>
                      <a:pt x="325805" y="304800"/>
                    </a:lnTo>
                    <a:lnTo>
                      <a:pt x="325018" y="304800"/>
                    </a:lnTo>
                    <a:lnTo>
                      <a:pt x="325996" y="317500"/>
                    </a:lnTo>
                    <a:lnTo>
                      <a:pt x="327253" y="317500"/>
                    </a:lnTo>
                    <a:lnTo>
                      <a:pt x="326059" y="304800"/>
                    </a:lnTo>
                    <a:lnTo>
                      <a:pt x="326999" y="304800"/>
                    </a:lnTo>
                    <a:lnTo>
                      <a:pt x="328803" y="292100"/>
                    </a:lnTo>
                    <a:lnTo>
                      <a:pt x="329806" y="292100"/>
                    </a:lnTo>
                    <a:lnTo>
                      <a:pt x="330238" y="279400"/>
                    </a:lnTo>
                    <a:lnTo>
                      <a:pt x="332905" y="279400"/>
                    </a:lnTo>
                    <a:lnTo>
                      <a:pt x="336321" y="269290"/>
                    </a:lnTo>
                    <a:close/>
                  </a:path>
                  <a:path w="1527810" h="1803400">
                    <a:moveTo>
                      <a:pt x="338086" y="266700"/>
                    </a:moveTo>
                    <a:lnTo>
                      <a:pt x="337210" y="266700"/>
                    </a:lnTo>
                    <a:lnTo>
                      <a:pt x="336321" y="269290"/>
                    </a:lnTo>
                    <a:lnTo>
                      <a:pt x="338086" y="266700"/>
                    </a:lnTo>
                    <a:close/>
                  </a:path>
                  <a:path w="1527810" h="1803400">
                    <a:moveTo>
                      <a:pt x="345147" y="1731073"/>
                    </a:moveTo>
                    <a:lnTo>
                      <a:pt x="342861" y="1731314"/>
                    </a:lnTo>
                    <a:lnTo>
                      <a:pt x="320967" y="1737880"/>
                    </a:lnTo>
                    <a:lnTo>
                      <a:pt x="323227" y="1737664"/>
                    </a:lnTo>
                    <a:lnTo>
                      <a:pt x="345147" y="1731073"/>
                    </a:lnTo>
                    <a:close/>
                  </a:path>
                  <a:path w="1527810" h="1803400">
                    <a:moveTo>
                      <a:pt x="350647" y="333819"/>
                    </a:moveTo>
                    <a:lnTo>
                      <a:pt x="348665" y="330200"/>
                    </a:lnTo>
                    <a:lnTo>
                      <a:pt x="348030" y="330200"/>
                    </a:lnTo>
                    <a:lnTo>
                      <a:pt x="350647" y="333819"/>
                    </a:lnTo>
                    <a:close/>
                  </a:path>
                  <a:path w="1527810" h="1803400">
                    <a:moveTo>
                      <a:pt x="355638" y="228600"/>
                    </a:moveTo>
                    <a:lnTo>
                      <a:pt x="351307" y="228600"/>
                    </a:lnTo>
                    <a:lnTo>
                      <a:pt x="346456" y="241300"/>
                    </a:lnTo>
                    <a:lnTo>
                      <a:pt x="341769" y="241300"/>
                    </a:lnTo>
                    <a:lnTo>
                      <a:pt x="334645" y="250621"/>
                    </a:lnTo>
                    <a:lnTo>
                      <a:pt x="334645" y="254000"/>
                    </a:lnTo>
                    <a:lnTo>
                      <a:pt x="330771" y="266700"/>
                    </a:lnTo>
                    <a:lnTo>
                      <a:pt x="329806" y="266700"/>
                    </a:lnTo>
                    <a:lnTo>
                      <a:pt x="333933" y="254000"/>
                    </a:lnTo>
                    <a:lnTo>
                      <a:pt x="334645" y="254000"/>
                    </a:lnTo>
                    <a:lnTo>
                      <a:pt x="334645" y="250621"/>
                    </a:lnTo>
                    <a:lnTo>
                      <a:pt x="322338" y="266700"/>
                    </a:lnTo>
                    <a:lnTo>
                      <a:pt x="319608" y="273367"/>
                    </a:lnTo>
                    <a:lnTo>
                      <a:pt x="323469" y="266700"/>
                    </a:lnTo>
                    <a:lnTo>
                      <a:pt x="327025" y="266700"/>
                    </a:lnTo>
                    <a:lnTo>
                      <a:pt x="324827" y="274408"/>
                    </a:lnTo>
                    <a:lnTo>
                      <a:pt x="331114" y="266700"/>
                    </a:lnTo>
                    <a:lnTo>
                      <a:pt x="336308" y="254000"/>
                    </a:lnTo>
                    <a:lnTo>
                      <a:pt x="341414" y="254000"/>
                    </a:lnTo>
                    <a:lnTo>
                      <a:pt x="346595" y="241300"/>
                    </a:lnTo>
                    <a:lnTo>
                      <a:pt x="355638" y="228600"/>
                    </a:lnTo>
                    <a:close/>
                  </a:path>
                  <a:path w="1527810" h="1803400">
                    <a:moveTo>
                      <a:pt x="361594" y="236232"/>
                    </a:moveTo>
                    <a:lnTo>
                      <a:pt x="357073" y="241300"/>
                    </a:lnTo>
                    <a:lnTo>
                      <a:pt x="359486" y="241300"/>
                    </a:lnTo>
                    <a:lnTo>
                      <a:pt x="361594" y="236232"/>
                    </a:lnTo>
                    <a:close/>
                  </a:path>
                  <a:path w="1527810" h="1803400">
                    <a:moveTo>
                      <a:pt x="361975" y="1758645"/>
                    </a:moveTo>
                    <a:lnTo>
                      <a:pt x="346659" y="1762823"/>
                    </a:lnTo>
                    <a:lnTo>
                      <a:pt x="352374" y="1761426"/>
                    </a:lnTo>
                    <a:lnTo>
                      <a:pt x="357911" y="1759915"/>
                    </a:lnTo>
                    <a:lnTo>
                      <a:pt x="361975" y="1758645"/>
                    </a:lnTo>
                    <a:close/>
                  </a:path>
                  <a:path w="1527810" h="1803400">
                    <a:moveTo>
                      <a:pt x="367131" y="355600"/>
                    </a:moveTo>
                    <a:lnTo>
                      <a:pt x="358381" y="342900"/>
                    </a:lnTo>
                    <a:lnTo>
                      <a:pt x="357212" y="342900"/>
                    </a:lnTo>
                    <a:lnTo>
                      <a:pt x="350647" y="333819"/>
                    </a:lnTo>
                    <a:lnTo>
                      <a:pt x="355612" y="342900"/>
                    </a:lnTo>
                    <a:lnTo>
                      <a:pt x="354863" y="342900"/>
                    </a:lnTo>
                    <a:lnTo>
                      <a:pt x="345922" y="330200"/>
                    </a:lnTo>
                    <a:lnTo>
                      <a:pt x="348030" y="330200"/>
                    </a:lnTo>
                    <a:lnTo>
                      <a:pt x="325996" y="317500"/>
                    </a:lnTo>
                    <a:lnTo>
                      <a:pt x="320281" y="317500"/>
                    </a:lnTo>
                    <a:lnTo>
                      <a:pt x="321335" y="304800"/>
                    </a:lnTo>
                    <a:lnTo>
                      <a:pt x="323850" y="292100"/>
                    </a:lnTo>
                    <a:lnTo>
                      <a:pt x="320713" y="304800"/>
                    </a:lnTo>
                    <a:lnTo>
                      <a:pt x="319316" y="304800"/>
                    </a:lnTo>
                    <a:lnTo>
                      <a:pt x="319265" y="317500"/>
                    </a:lnTo>
                    <a:lnTo>
                      <a:pt x="318897" y="317500"/>
                    </a:lnTo>
                    <a:lnTo>
                      <a:pt x="319646" y="330200"/>
                    </a:lnTo>
                    <a:lnTo>
                      <a:pt x="335267" y="342900"/>
                    </a:lnTo>
                    <a:lnTo>
                      <a:pt x="345681" y="342900"/>
                    </a:lnTo>
                    <a:lnTo>
                      <a:pt x="353847" y="355600"/>
                    </a:lnTo>
                    <a:lnTo>
                      <a:pt x="367131" y="355600"/>
                    </a:lnTo>
                    <a:close/>
                  </a:path>
                  <a:path w="1527810" h="1803400">
                    <a:moveTo>
                      <a:pt x="368414" y="228600"/>
                    </a:moveTo>
                    <a:lnTo>
                      <a:pt x="364769" y="228600"/>
                    </a:lnTo>
                    <a:lnTo>
                      <a:pt x="361594" y="236232"/>
                    </a:lnTo>
                    <a:lnTo>
                      <a:pt x="368414" y="228600"/>
                    </a:lnTo>
                    <a:close/>
                  </a:path>
                  <a:path w="1527810" h="1803400">
                    <a:moveTo>
                      <a:pt x="370420" y="1730286"/>
                    </a:moveTo>
                    <a:lnTo>
                      <a:pt x="369354" y="1730489"/>
                    </a:lnTo>
                    <a:lnTo>
                      <a:pt x="368465" y="1730806"/>
                    </a:lnTo>
                    <a:lnTo>
                      <a:pt x="367347" y="1731162"/>
                    </a:lnTo>
                    <a:lnTo>
                      <a:pt x="366788" y="1731441"/>
                    </a:lnTo>
                    <a:lnTo>
                      <a:pt x="370420" y="1730286"/>
                    </a:lnTo>
                    <a:close/>
                  </a:path>
                  <a:path w="1527810" h="1803400">
                    <a:moveTo>
                      <a:pt x="374205" y="220040"/>
                    </a:moveTo>
                    <a:lnTo>
                      <a:pt x="368414" y="228600"/>
                    </a:lnTo>
                    <a:lnTo>
                      <a:pt x="371208" y="228600"/>
                    </a:lnTo>
                    <a:lnTo>
                      <a:pt x="374205" y="220040"/>
                    </a:lnTo>
                    <a:close/>
                  </a:path>
                  <a:path w="1527810" h="1803400">
                    <a:moveTo>
                      <a:pt x="377024" y="215900"/>
                    </a:moveTo>
                    <a:lnTo>
                      <a:pt x="375666" y="215900"/>
                    </a:lnTo>
                    <a:lnTo>
                      <a:pt x="374205" y="220040"/>
                    </a:lnTo>
                    <a:lnTo>
                      <a:pt x="377024" y="215900"/>
                    </a:lnTo>
                    <a:close/>
                  </a:path>
                  <a:path w="1527810" h="1803400">
                    <a:moveTo>
                      <a:pt x="386029" y="1746516"/>
                    </a:moveTo>
                    <a:lnTo>
                      <a:pt x="384594" y="1745703"/>
                    </a:lnTo>
                    <a:lnTo>
                      <a:pt x="376250" y="1748472"/>
                    </a:lnTo>
                    <a:lnTo>
                      <a:pt x="366661" y="1751418"/>
                    </a:lnTo>
                    <a:lnTo>
                      <a:pt x="359575" y="1753908"/>
                    </a:lnTo>
                    <a:lnTo>
                      <a:pt x="358762" y="1755305"/>
                    </a:lnTo>
                    <a:lnTo>
                      <a:pt x="364236" y="1752866"/>
                    </a:lnTo>
                    <a:lnTo>
                      <a:pt x="376275" y="1749412"/>
                    </a:lnTo>
                    <a:lnTo>
                      <a:pt x="386029" y="1746516"/>
                    </a:lnTo>
                    <a:close/>
                  </a:path>
                  <a:path w="1527810" h="1803400">
                    <a:moveTo>
                      <a:pt x="387731" y="1752600"/>
                    </a:moveTo>
                    <a:lnTo>
                      <a:pt x="384403" y="1752600"/>
                    </a:lnTo>
                    <a:lnTo>
                      <a:pt x="383794" y="1755825"/>
                    </a:lnTo>
                    <a:lnTo>
                      <a:pt x="387731" y="1752600"/>
                    </a:lnTo>
                    <a:close/>
                  </a:path>
                  <a:path w="1527810" h="1803400">
                    <a:moveTo>
                      <a:pt x="394995" y="1752028"/>
                    </a:moveTo>
                    <a:lnTo>
                      <a:pt x="394246" y="1752600"/>
                    </a:lnTo>
                    <a:lnTo>
                      <a:pt x="394754" y="1752600"/>
                    </a:lnTo>
                    <a:lnTo>
                      <a:pt x="394995" y="1752028"/>
                    </a:lnTo>
                    <a:close/>
                  </a:path>
                  <a:path w="1527810" h="1803400">
                    <a:moveTo>
                      <a:pt x="395122" y="1735251"/>
                    </a:moveTo>
                    <a:lnTo>
                      <a:pt x="377482" y="1739900"/>
                    </a:lnTo>
                    <a:lnTo>
                      <a:pt x="376339" y="1739900"/>
                    </a:lnTo>
                    <a:lnTo>
                      <a:pt x="379285" y="1735429"/>
                    </a:lnTo>
                    <a:lnTo>
                      <a:pt x="364782" y="1739900"/>
                    </a:lnTo>
                    <a:lnTo>
                      <a:pt x="366420" y="1739900"/>
                    </a:lnTo>
                    <a:lnTo>
                      <a:pt x="342709" y="1752600"/>
                    </a:lnTo>
                    <a:lnTo>
                      <a:pt x="354266" y="1752600"/>
                    </a:lnTo>
                    <a:lnTo>
                      <a:pt x="347853" y="1754365"/>
                    </a:lnTo>
                    <a:lnTo>
                      <a:pt x="354761" y="1752600"/>
                    </a:lnTo>
                    <a:lnTo>
                      <a:pt x="360349" y="1752600"/>
                    </a:lnTo>
                    <a:lnTo>
                      <a:pt x="366687" y="1749183"/>
                    </a:lnTo>
                    <a:lnTo>
                      <a:pt x="374827" y="1746935"/>
                    </a:lnTo>
                    <a:lnTo>
                      <a:pt x="368427" y="1748243"/>
                    </a:lnTo>
                    <a:lnTo>
                      <a:pt x="383895" y="1739900"/>
                    </a:lnTo>
                    <a:lnTo>
                      <a:pt x="392049" y="1739900"/>
                    </a:lnTo>
                    <a:lnTo>
                      <a:pt x="395122" y="1735251"/>
                    </a:lnTo>
                    <a:close/>
                  </a:path>
                  <a:path w="1527810" h="1803400">
                    <a:moveTo>
                      <a:pt x="398297" y="190500"/>
                    </a:moveTo>
                    <a:lnTo>
                      <a:pt x="391744" y="190500"/>
                    </a:lnTo>
                    <a:lnTo>
                      <a:pt x="389331" y="195338"/>
                    </a:lnTo>
                    <a:lnTo>
                      <a:pt x="398297" y="190500"/>
                    </a:lnTo>
                    <a:close/>
                  </a:path>
                  <a:path w="1527810" h="1803400">
                    <a:moveTo>
                      <a:pt x="400456" y="1727200"/>
                    </a:moveTo>
                    <a:lnTo>
                      <a:pt x="384721" y="1727200"/>
                    </a:lnTo>
                    <a:lnTo>
                      <a:pt x="379285" y="1735429"/>
                    </a:lnTo>
                    <a:lnTo>
                      <a:pt x="399034" y="1729346"/>
                    </a:lnTo>
                    <a:lnTo>
                      <a:pt x="400456" y="1727200"/>
                    </a:lnTo>
                    <a:close/>
                  </a:path>
                  <a:path w="1527810" h="1803400">
                    <a:moveTo>
                      <a:pt x="403783" y="1754276"/>
                    </a:moveTo>
                    <a:lnTo>
                      <a:pt x="382866" y="1760728"/>
                    </a:lnTo>
                    <a:lnTo>
                      <a:pt x="383273" y="1758543"/>
                    </a:lnTo>
                    <a:lnTo>
                      <a:pt x="397751" y="1754479"/>
                    </a:lnTo>
                    <a:lnTo>
                      <a:pt x="383336" y="1758200"/>
                    </a:lnTo>
                    <a:lnTo>
                      <a:pt x="383794" y="1755825"/>
                    </a:lnTo>
                    <a:lnTo>
                      <a:pt x="379882" y="1759038"/>
                    </a:lnTo>
                    <a:lnTo>
                      <a:pt x="379031" y="1759242"/>
                    </a:lnTo>
                    <a:lnTo>
                      <a:pt x="379031" y="1759737"/>
                    </a:lnTo>
                    <a:lnTo>
                      <a:pt x="375069" y="1762975"/>
                    </a:lnTo>
                    <a:lnTo>
                      <a:pt x="356412" y="1768119"/>
                    </a:lnTo>
                    <a:lnTo>
                      <a:pt x="333425" y="1773720"/>
                    </a:lnTo>
                    <a:lnTo>
                      <a:pt x="312585" y="1778012"/>
                    </a:lnTo>
                    <a:lnTo>
                      <a:pt x="322681" y="1772729"/>
                    </a:lnTo>
                    <a:lnTo>
                      <a:pt x="342849" y="1769110"/>
                    </a:lnTo>
                    <a:lnTo>
                      <a:pt x="360680" y="1764868"/>
                    </a:lnTo>
                    <a:lnTo>
                      <a:pt x="379031" y="1759737"/>
                    </a:lnTo>
                    <a:lnTo>
                      <a:pt x="379031" y="1759242"/>
                    </a:lnTo>
                    <a:lnTo>
                      <a:pt x="333844" y="1769478"/>
                    </a:lnTo>
                    <a:lnTo>
                      <a:pt x="319735" y="1771281"/>
                    </a:lnTo>
                    <a:lnTo>
                      <a:pt x="320103" y="1770240"/>
                    </a:lnTo>
                    <a:lnTo>
                      <a:pt x="330542" y="1767154"/>
                    </a:lnTo>
                    <a:lnTo>
                      <a:pt x="346659" y="1762810"/>
                    </a:lnTo>
                    <a:lnTo>
                      <a:pt x="335622" y="1765325"/>
                    </a:lnTo>
                    <a:lnTo>
                      <a:pt x="334035" y="1765173"/>
                    </a:lnTo>
                    <a:lnTo>
                      <a:pt x="323049" y="1768767"/>
                    </a:lnTo>
                    <a:lnTo>
                      <a:pt x="305549" y="1773974"/>
                    </a:lnTo>
                    <a:lnTo>
                      <a:pt x="299135" y="1776526"/>
                    </a:lnTo>
                    <a:lnTo>
                      <a:pt x="321475" y="1772132"/>
                    </a:lnTo>
                    <a:lnTo>
                      <a:pt x="315023" y="1775345"/>
                    </a:lnTo>
                    <a:lnTo>
                      <a:pt x="301053" y="1778939"/>
                    </a:lnTo>
                    <a:lnTo>
                      <a:pt x="270395" y="1785810"/>
                    </a:lnTo>
                    <a:lnTo>
                      <a:pt x="274383" y="1785658"/>
                    </a:lnTo>
                    <a:lnTo>
                      <a:pt x="272503" y="1786890"/>
                    </a:lnTo>
                    <a:lnTo>
                      <a:pt x="269214" y="1788490"/>
                    </a:lnTo>
                    <a:lnTo>
                      <a:pt x="268922" y="1789480"/>
                    </a:lnTo>
                    <a:lnTo>
                      <a:pt x="288937" y="1784121"/>
                    </a:lnTo>
                    <a:lnTo>
                      <a:pt x="297649" y="1782191"/>
                    </a:lnTo>
                    <a:lnTo>
                      <a:pt x="298005" y="1783168"/>
                    </a:lnTo>
                    <a:lnTo>
                      <a:pt x="291744" y="1785289"/>
                    </a:lnTo>
                    <a:lnTo>
                      <a:pt x="281559" y="1787842"/>
                    </a:lnTo>
                    <a:lnTo>
                      <a:pt x="270116" y="1790103"/>
                    </a:lnTo>
                    <a:lnTo>
                      <a:pt x="274828" y="1790306"/>
                    </a:lnTo>
                    <a:lnTo>
                      <a:pt x="264642" y="1794294"/>
                    </a:lnTo>
                    <a:lnTo>
                      <a:pt x="273583" y="1793392"/>
                    </a:lnTo>
                    <a:lnTo>
                      <a:pt x="311912" y="1784057"/>
                    </a:lnTo>
                    <a:lnTo>
                      <a:pt x="345465" y="1774888"/>
                    </a:lnTo>
                    <a:lnTo>
                      <a:pt x="375310" y="1765300"/>
                    </a:lnTo>
                    <a:lnTo>
                      <a:pt x="382016" y="1765300"/>
                    </a:lnTo>
                    <a:lnTo>
                      <a:pt x="382536" y="1762518"/>
                    </a:lnTo>
                    <a:lnTo>
                      <a:pt x="403783" y="1754276"/>
                    </a:lnTo>
                    <a:close/>
                  </a:path>
                  <a:path w="1527810" h="1803400">
                    <a:moveTo>
                      <a:pt x="410806" y="1739900"/>
                    </a:moveTo>
                    <a:lnTo>
                      <a:pt x="403936" y="1739900"/>
                    </a:lnTo>
                    <a:lnTo>
                      <a:pt x="400164" y="1739900"/>
                    </a:lnTo>
                    <a:lnTo>
                      <a:pt x="394995" y="1752028"/>
                    </a:lnTo>
                    <a:lnTo>
                      <a:pt x="410806" y="1739900"/>
                    </a:lnTo>
                    <a:close/>
                  </a:path>
                  <a:path w="1527810" h="1803400">
                    <a:moveTo>
                      <a:pt x="425018" y="301612"/>
                    </a:moveTo>
                    <a:lnTo>
                      <a:pt x="389966" y="297662"/>
                    </a:lnTo>
                    <a:lnTo>
                      <a:pt x="374345" y="297573"/>
                    </a:lnTo>
                    <a:lnTo>
                      <a:pt x="411251" y="300647"/>
                    </a:lnTo>
                    <a:lnTo>
                      <a:pt x="425018" y="301612"/>
                    </a:lnTo>
                    <a:close/>
                  </a:path>
                  <a:path w="1527810" h="1803400">
                    <a:moveTo>
                      <a:pt x="437730" y="1714500"/>
                    </a:moveTo>
                    <a:lnTo>
                      <a:pt x="434276" y="1714500"/>
                    </a:lnTo>
                    <a:lnTo>
                      <a:pt x="406019" y="1727200"/>
                    </a:lnTo>
                    <a:lnTo>
                      <a:pt x="399034" y="1729346"/>
                    </a:lnTo>
                    <a:lnTo>
                      <a:pt x="395122" y="1735251"/>
                    </a:lnTo>
                    <a:lnTo>
                      <a:pt x="425704" y="1727200"/>
                    </a:lnTo>
                    <a:lnTo>
                      <a:pt x="426897" y="1727200"/>
                    </a:lnTo>
                    <a:lnTo>
                      <a:pt x="437730" y="1714500"/>
                    </a:lnTo>
                    <a:close/>
                  </a:path>
                  <a:path w="1527810" h="1803400">
                    <a:moveTo>
                      <a:pt x="440309" y="152400"/>
                    </a:moveTo>
                    <a:lnTo>
                      <a:pt x="440105" y="152590"/>
                    </a:lnTo>
                    <a:lnTo>
                      <a:pt x="440309" y="152400"/>
                    </a:lnTo>
                    <a:close/>
                  </a:path>
                  <a:path w="1527810" h="1803400">
                    <a:moveTo>
                      <a:pt x="445338" y="1750529"/>
                    </a:moveTo>
                    <a:lnTo>
                      <a:pt x="442810" y="1752600"/>
                    </a:lnTo>
                    <a:lnTo>
                      <a:pt x="444538" y="1752600"/>
                    </a:lnTo>
                    <a:lnTo>
                      <a:pt x="445338" y="1750529"/>
                    </a:lnTo>
                    <a:close/>
                  </a:path>
                  <a:path w="1527810" h="1803400">
                    <a:moveTo>
                      <a:pt x="449884" y="1727200"/>
                    </a:moveTo>
                    <a:lnTo>
                      <a:pt x="448386" y="1727200"/>
                    </a:lnTo>
                    <a:lnTo>
                      <a:pt x="429399" y="1739900"/>
                    </a:lnTo>
                    <a:lnTo>
                      <a:pt x="416229" y="1739900"/>
                    </a:lnTo>
                    <a:lnTo>
                      <a:pt x="403682" y="1752600"/>
                    </a:lnTo>
                    <a:lnTo>
                      <a:pt x="425742" y="1752600"/>
                    </a:lnTo>
                    <a:lnTo>
                      <a:pt x="438124" y="1739900"/>
                    </a:lnTo>
                    <a:lnTo>
                      <a:pt x="434771" y="1739900"/>
                    </a:lnTo>
                    <a:lnTo>
                      <a:pt x="449884" y="1727200"/>
                    </a:lnTo>
                    <a:close/>
                  </a:path>
                  <a:path w="1527810" h="1803400">
                    <a:moveTo>
                      <a:pt x="468452" y="187706"/>
                    </a:moveTo>
                    <a:lnTo>
                      <a:pt x="463918" y="190500"/>
                    </a:lnTo>
                    <a:lnTo>
                      <a:pt x="465721" y="190500"/>
                    </a:lnTo>
                    <a:lnTo>
                      <a:pt x="468452" y="187706"/>
                    </a:lnTo>
                    <a:close/>
                  </a:path>
                  <a:path w="1527810" h="1803400">
                    <a:moveTo>
                      <a:pt x="469404" y="299478"/>
                    </a:moveTo>
                    <a:lnTo>
                      <a:pt x="463677" y="298500"/>
                    </a:lnTo>
                    <a:lnTo>
                      <a:pt x="463003" y="298983"/>
                    </a:lnTo>
                    <a:lnTo>
                      <a:pt x="463588" y="299542"/>
                    </a:lnTo>
                    <a:lnTo>
                      <a:pt x="466509" y="300164"/>
                    </a:lnTo>
                    <a:lnTo>
                      <a:pt x="469404" y="299478"/>
                    </a:lnTo>
                    <a:close/>
                  </a:path>
                  <a:path w="1527810" h="1803400">
                    <a:moveTo>
                      <a:pt x="472160" y="297205"/>
                    </a:moveTo>
                    <a:lnTo>
                      <a:pt x="455333" y="297129"/>
                    </a:lnTo>
                    <a:lnTo>
                      <a:pt x="463677" y="298500"/>
                    </a:lnTo>
                    <a:lnTo>
                      <a:pt x="464439" y="297916"/>
                    </a:lnTo>
                    <a:lnTo>
                      <a:pt x="467410" y="297459"/>
                    </a:lnTo>
                    <a:lnTo>
                      <a:pt x="472160" y="297205"/>
                    </a:lnTo>
                    <a:close/>
                  </a:path>
                  <a:path w="1527810" h="1803400">
                    <a:moveTo>
                      <a:pt x="474395" y="129552"/>
                    </a:moveTo>
                    <a:lnTo>
                      <a:pt x="474040" y="129781"/>
                    </a:lnTo>
                    <a:lnTo>
                      <a:pt x="468845" y="139700"/>
                    </a:lnTo>
                    <a:lnTo>
                      <a:pt x="469988" y="139700"/>
                    </a:lnTo>
                    <a:lnTo>
                      <a:pt x="474395" y="129552"/>
                    </a:lnTo>
                    <a:close/>
                  </a:path>
                  <a:path w="1527810" h="1803400">
                    <a:moveTo>
                      <a:pt x="474764" y="1460500"/>
                    </a:moveTo>
                    <a:lnTo>
                      <a:pt x="470065" y="1460500"/>
                    </a:lnTo>
                    <a:lnTo>
                      <a:pt x="466356" y="1470672"/>
                    </a:lnTo>
                    <a:lnTo>
                      <a:pt x="468947" y="1468424"/>
                    </a:lnTo>
                    <a:lnTo>
                      <a:pt x="474764" y="1460500"/>
                    </a:lnTo>
                    <a:close/>
                  </a:path>
                  <a:path w="1527810" h="1803400">
                    <a:moveTo>
                      <a:pt x="479336" y="1701800"/>
                    </a:moveTo>
                    <a:lnTo>
                      <a:pt x="460159" y="1701800"/>
                    </a:lnTo>
                    <a:lnTo>
                      <a:pt x="447814" y="1714500"/>
                    </a:lnTo>
                    <a:lnTo>
                      <a:pt x="444792" y="1714500"/>
                    </a:lnTo>
                    <a:lnTo>
                      <a:pt x="433666" y="1727200"/>
                    </a:lnTo>
                    <a:lnTo>
                      <a:pt x="440283" y="1727200"/>
                    </a:lnTo>
                    <a:lnTo>
                      <a:pt x="449770" y="1714500"/>
                    </a:lnTo>
                    <a:lnTo>
                      <a:pt x="474154" y="1706130"/>
                    </a:lnTo>
                    <a:lnTo>
                      <a:pt x="479336" y="1701800"/>
                    </a:lnTo>
                    <a:close/>
                  </a:path>
                  <a:path w="1527810" h="1803400">
                    <a:moveTo>
                      <a:pt x="480415" y="1688223"/>
                    </a:moveTo>
                    <a:lnTo>
                      <a:pt x="477977" y="1688668"/>
                    </a:lnTo>
                    <a:lnTo>
                      <a:pt x="475475" y="1690128"/>
                    </a:lnTo>
                    <a:lnTo>
                      <a:pt x="469036" y="1693202"/>
                    </a:lnTo>
                    <a:lnTo>
                      <a:pt x="475107" y="1690522"/>
                    </a:lnTo>
                    <a:lnTo>
                      <a:pt x="480415" y="1688223"/>
                    </a:lnTo>
                    <a:close/>
                  </a:path>
                  <a:path w="1527810" h="1803400">
                    <a:moveTo>
                      <a:pt x="485597" y="307492"/>
                    </a:moveTo>
                    <a:lnTo>
                      <a:pt x="483374" y="306882"/>
                    </a:lnTo>
                    <a:lnTo>
                      <a:pt x="468985" y="306705"/>
                    </a:lnTo>
                    <a:lnTo>
                      <a:pt x="480110" y="307467"/>
                    </a:lnTo>
                    <a:lnTo>
                      <a:pt x="483806" y="307606"/>
                    </a:lnTo>
                    <a:lnTo>
                      <a:pt x="485597" y="307492"/>
                    </a:lnTo>
                    <a:close/>
                  </a:path>
                  <a:path w="1527810" h="1803400">
                    <a:moveTo>
                      <a:pt x="486765" y="1701800"/>
                    </a:moveTo>
                    <a:lnTo>
                      <a:pt x="474154" y="1706130"/>
                    </a:lnTo>
                    <a:lnTo>
                      <a:pt x="464121" y="1714500"/>
                    </a:lnTo>
                    <a:lnTo>
                      <a:pt x="486765" y="1701800"/>
                    </a:lnTo>
                    <a:close/>
                  </a:path>
                  <a:path w="1527810" h="1803400">
                    <a:moveTo>
                      <a:pt x="499872" y="101600"/>
                    </a:moveTo>
                    <a:lnTo>
                      <a:pt x="496582" y="101600"/>
                    </a:lnTo>
                    <a:lnTo>
                      <a:pt x="488289" y="114300"/>
                    </a:lnTo>
                    <a:lnTo>
                      <a:pt x="483984" y="114300"/>
                    </a:lnTo>
                    <a:lnTo>
                      <a:pt x="471043" y="127000"/>
                    </a:lnTo>
                    <a:lnTo>
                      <a:pt x="466623" y="127000"/>
                    </a:lnTo>
                    <a:lnTo>
                      <a:pt x="461886" y="137985"/>
                    </a:lnTo>
                    <a:lnTo>
                      <a:pt x="474040" y="129781"/>
                    </a:lnTo>
                    <a:lnTo>
                      <a:pt x="475500" y="127000"/>
                    </a:lnTo>
                    <a:lnTo>
                      <a:pt x="474395" y="129552"/>
                    </a:lnTo>
                    <a:lnTo>
                      <a:pt x="497255" y="114300"/>
                    </a:lnTo>
                    <a:lnTo>
                      <a:pt x="493458" y="114300"/>
                    </a:lnTo>
                    <a:lnTo>
                      <a:pt x="499872" y="101600"/>
                    </a:lnTo>
                    <a:close/>
                  </a:path>
                  <a:path w="1527810" h="1803400">
                    <a:moveTo>
                      <a:pt x="508063" y="104851"/>
                    </a:moveTo>
                    <a:lnTo>
                      <a:pt x="497255" y="114300"/>
                    </a:lnTo>
                    <a:lnTo>
                      <a:pt x="501103" y="114300"/>
                    </a:lnTo>
                    <a:lnTo>
                      <a:pt x="508063" y="104851"/>
                    </a:lnTo>
                    <a:close/>
                  </a:path>
                  <a:path w="1527810" h="1803400">
                    <a:moveTo>
                      <a:pt x="510413" y="143713"/>
                    </a:moveTo>
                    <a:lnTo>
                      <a:pt x="508203" y="146608"/>
                    </a:lnTo>
                    <a:lnTo>
                      <a:pt x="506031" y="151739"/>
                    </a:lnTo>
                    <a:lnTo>
                      <a:pt x="509473" y="149009"/>
                    </a:lnTo>
                    <a:lnTo>
                      <a:pt x="510413" y="143713"/>
                    </a:lnTo>
                    <a:close/>
                  </a:path>
                  <a:path w="1527810" h="1803400">
                    <a:moveTo>
                      <a:pt x="511797" y="101600"/>
                    </a:moveTo>
                    <a:lnTo>
                      <a:pt x="510476" y="101600"/>
                    </a:lnTo>
                    <a:lnTo>
                      <a:pt x="508063" y="104851"/>
                    </a:lnTo>
                    <a:lnTo>
                      <a:pt x="511797" y="101600"/>
                    </a:lnTo>
                    <a:close/>
                  </a:path>
                  <a:path w="1527810" h="1803400">
                    <a:moveTo>
                      <a:pt x="512622" y="185547"/>
                    </a:moveTo>
                    <a:lnTo>
                      <a:pt x="506831" y="190500"/>
                    </a:lnTo>
                    <a:lnTo>
                      <a:pt x="509206" y="190500"/>
                    </a:lnTo>
                    <a:lnTo>
                      <a:pt x="512622" y="185547"/>
                    </a:lnTo>
                    <a:close/>
                  </a:path>
                  <a:path w="1527810" h="1803400">
                    <a:moveTo>
                      <a:pt x="526681" y="289750"/>
                    </a:moveTo>
                    <a:lnTo>
                      <a:pt x="524827" y="287807"/>
                    </a:lnTo>
                    <a:lnTo>
                      <a:pt x="517004" y="286639"/>
                    </a:lnTo>
                    <a:lnTo>
                      <a:pt x="508825" y="286004"/>
                    </a:lnTo>
                    <a:lnTo>
                      <a:pt x="502259" y="285559"/>
                    </a:lnTo>
                    <a:lnTo>
                      <a:pt x="503174" y="285242"/>
                    </a:lnTo>
                    <a:lnTo>
                      <a:pt x="504482" y="284797"/>
                    </a:lnTo>
                    <a:lnTo>
                      <a:pt x="495922" y="282879"/>
                    </a:lnTo>
                    <a:lnTo>
                      <a:pt x="494538" y="282562"/>
                    </a:lnTo>
                    <a:lnTo>
                      <a:pt x="479310" y="279908"/>
                    </a:lnTo>
                    <a:lnTo>
                      <a:pt x="467563" y="278142"/>
                    </a:lnTo>
                    <a:lnTo>
                      <a:pt x="465683" y="277863"/>
                    </a:lnTo>
                    <a:lnTo>
                      <a:pt x="459333" y="277418"/>
                    </a:lnTo>
                    <a:lnTo>
                      <a:pt x="452285" y="276821"/>
                    </a:lnTo>
                    <a:lnTo>
                      <a:pt x="437730" y="275374"/>
                    </a:lnTo>
                    <a:lnTo>
                      <a:pt x="428612" y="274383"/>
                    </a:lnTo>
                    <a:lnTo>
                      <a:pt x="426796" y="274243"/>
                    </a:lnTo>
                    <a:lnTo>
                      <a:pt x="422897" y="273875"/>
                    </a:lnTo>
                    <a:lnTo>
                      <a:pt x="420306" y="273519"/>
                    </a:lnTo>
                    <a:lnTo>
                      <a:pt x="417703" y="273392"/>
                    </a:lnTo>
                    <a:lnTo>
                      <a:pt x="415366" y="272834"/>
                    </a:lnTo>
                    <a:lnTo>
                      <a:pt x="414274" y="271653"/>
                    </a:lnTo>
                    <a:lnTo>
                      <a:pt x="415823" y="270751"/>
                    </a:lnTo>
                    <a:lnTo>
                      <a:pt x="416077" y="270167"/>
                    </a:lnTo>
                    <a:lnTo>
                      <a:pt x="416242" y="269773"/>
                    </a:lnTo>
                    <a:lnTo>
                      <a:pt x="418045" y="267042"/>
                    </a:lnTo>
                    <a:lnTo>
                      <a:pt x="417804" y="267639"/>
                    </a:lnTo>
                    <a:lnTo>
                      <a:pt x="417652" y="268693"/>
                    </a:lnTo>
                    <a:lnTo>
                      <a:pt x="419074" y="267855"/>
                    </a:lnTo>
                    <a:lnTo>
                      <a:pt x="419671" y="267042"/>
                    </a:lnTo>
                    <a:lnTo>
                      <a:pt x="420611" y="265785"/>
                    </a:lnTo>
                    <a:lnTo>
                      <a:pt x="422097" y="263906"/>
                    </a:lnTo>
                    <a:lnTo>
                      <a:pt x="423951" y="262026"/>
                    </a:lnTo>
                    <a:lnTo>
                      <a:pt x="428091" y="257454"/>
                    </a:lnTo>
                    <a:lnTo>
                      <a:pt x="455307" y="230136"/>
                    </a:lnTo>
                    <a:lnTo>
                      <a:pt x="484022" y="204673"/>
                    </a:lnTo>
                    <a:lnTo>
                      <a:pt x="488137" y="201383"/>
                    </a:lnTo>
                    <a:lnTo>
                      <a:pt x="495769" y="195262"/>
                    </a:lnTo>
                    <a:lnTo>
                      <a:pt x="502373" y="189979"/>
                    </a:lnTo>
                    <a:lnTo>
                      <a:pt x="504532" y="186245"/>
                    </a:lnTo>
                    <a:lnTo>
                      <a:pt x="506806" y="182613"/>
                    </a:lnTo>
                    <a:lnTo>
                      <a:pt x="509206" y="179082"/>
                    </a:lnTo>
                    <a:lnTo>
                      <a:pt x="507161" y="179971"/>
                    </a:lnTo>
                    <a:lnTo>
                      <a:pt x="502564" y="183464"/>
                    </a:lnTo>
                    <a:lnTo>
                      <a:pt x="496150" y="188823"/>
                    </a:lnTo>
                    <a:lnTo>
                      <a:pt x="488619" y="195262"/>
                    </a:lnTo>
                    <a:lnTo>
                      <a:pt x="490321" y="192786"/>
                    </a:lnTo>
                    <a:lnTo>
                      <a:pt x="491769" y="189661"/>
                    </a:lnTo>
                    <a:lnTo>
                      <a:pt x="481571" y="198107"/>
                    </a:lnTo>
                    <a:lnTo>
                      <a:pt x="481571" y="201383"/>
                    </a:lnTo>
                    <a:lnTo>
                      <a:pt x="475259" y="207060"/>
                    </a:lnTo>
                    <a:lnTo>
                      <a:pt x="469099" y="212305"/>
                    </a:lnTo>
                    <a:lnTo>
                      <a:pt x="464654" y="215087"/>
                    </a:lnTo>
                    <a:lnTo>
                      <a:pt x="481571" y="201383"/>
                    </a:lnTo>
                    <a:lnTo>
                      <a:pt x="481571" y="198107"/>
                    </a:lnTo>
                    <a:lnTo>
                      <a:pt x="462064" y="214249"/>
                    </a:lnTo>
                    <a:lnTo>
                      <a:pt x="449186" y="227558"/>
                    </a:lnTo>
                    <a:lnTo>
                      <a:pt x="438175" y="240322"/>
                    </a:lnTo>
                    <a:lnTo>
                      <a:pt x="426694" y="252806"/>
                    </a:lnTo>
                    <a:lnTo>
                      <a:pt x="428155" y="250850"/>
                    </a:lnTo>
                    <a:lnTo>
                      <a:pt x="429856" y="249097"/>
                    </a:lnTo>
                    <a:lnTo>
                      <a:pt x="431406" y="247230"/>
                    </a:lnTo>
                    <a:lnTo>
                      <a:pt x="429374" y="249148"/>
                    </a:lnTo>
                    <a:lnTo>
                      <a:pt x="427253" y="251091"/>
                    </a:lnTo>
                    <a:lnTo>
                      <a:pt x="425234" y="253377"/>
                    </a:lnTo>
                    <a:lnTo>
                      <a:pt x="420039" y="258978"/>
                    </a:lnTo>
                    <a:lnTo>
                      <a:pt x="417550" y="261569"/>
                    </a:lnTo>
                    <a:lnTo>
                      <a:pt x="415925" y="263906"/>
                    </a:lnTo>
                    <a:lnTo>
                      <a:pt x="414515" y="265887"/>
                    </a:lnTo>
                    <a:lnTo>
                      <a:pt x="413092" y="268516"/>
                    </a:lnTo>
                    <a:lnTo>
                      <a:pt x="413346" y="270014"/>
                    </a:lnTo>
                    <a:lnTo>
                      <a:pt x="410756" y="270167"/>
                    </a:lnTo>
                    <a:lnTo>
                      <a:pt x="413664" y="265531"/>
                    </a:lnTo>
                    <a:lnTo>
                      <a:pt x="414934" y="263550"/>
                    </a:lnTo>
                    <a:lnTo>
                      <a:pt x="415353" y="262902"/>
                    </a:lnTo>
                    <a:lnTo>
                      <a:pt x="416344" y="261366"/>
                    </a:lnTo>
                    <a:lnTo>
                      <a:pt x="413092" y="262902"/>
                    </a:lnTo>
                    <a:lnTo>
                      <a:pt x="414794" y="261213"/>
                    </a:lnTo>
                    <a:lnTo>
                      <a:pt x="416496" y="259410"/>
                    </a:lnTo>
                    <a:lnTo>
                      <a:pt x="423900" y="250520"/>
                    </a:lnTo>
                    <a:lnTo>
                      <a:pt x="426110" y="247777"/>
                    </a:lnTo>
                    <a:lnTo>
                      <a:pt x="428726" y="245135"/>
                    </a:lnTo>
                    <a:lnTo>
                      <a:pt x="457047" y="215176"/>
                    </a:lnTo>
                    <a:lnTo>
                      <a:pt x="439648" y="229933"/>
                    </a:lnTo>
                    <a:lnTo>
                      <a:pt x="425640" y="241592"/>
                    </a:lnTo>
                    <a:lnTo>
                      <a:pt x="417042" y="247777"/>
                    </a:lnTo>
                    <a:lnTo>
                      <a:pt x="415848" y="246138"/>
                    </a:lnTo>
                    <a:lnTo>
                      <a:pt x="411975" y="250913"/>
                    </a:lnTo>
                    <a:lnTo>
                      <a:pt x="405295" y="263740"/>
                    </a:lnTo>
                    <a:lnTo>
                      <a:pt x="406692" y="263690"/>
                    </a:lnTo>
                    <a:lnTo>
                      <a:pt x="408025" y="263677"/>
                    </a:lnTo>
                    <a:lnTo>
                      <a:pt x="410895" y="263550"/>
                    </a:lnTo>
                    <a:lnTo>
                      <a:pt x="412838" y="263728"/>
                    </a:lnTo>
                    <a:lnTo>
                      <a:pt x="408254" y="271500"/>
                    </a:lnTo>
                    <a:lnTo>
                      <a:pt x="406958" y="273342"/>
                    </a:lnTo>
                    <a:lnTo>
                      <a:pt x="404050" y="275501"/>
                    </a:lnTo>
                    <a:lnTo>
                      <a:pt x="406095" y="277469"/>
                    </a:lnTo>
                    <a:lnTo>
                      <a:pt x="412635" y="278726"/>
                    </a:lnTo>
                    <a:lnTo>
                      <a:pt x="416064" y="277672"/>
                    </a:lnTo>
                    <a:lnTo>
                      <a:pt x="418909" y="276555"/>
                    </a:lnTo>
                    <a:lnTo>
                      <a:pt x="421360" y="275374"/>
                    </a:lnTo>
                    <a:lnTo>
                      <a:pt x="424484" y="275742"/>
                    </a:lnTo>
                    <a:lnTo>
                      <a:pt x="423062" y="276466"/>
                    </a:lnTo>
                    <a:lnTo>
                      <a:pt x="420598" y="277876"/>
                    </a:lnTo>
                    <a:lnTo>
                      <a:pt x="419773" y="278599"/>
                    </a:lnTo>
                    <a:lnTo>
                      <a:pt x="426212" y="279247"/>
                    </a:lnTo>
                    <a:lnTo>
                      <a:pt x="425615" y="278142"/>
                    </a:lnTo>
                    <a:lnTo>
                      <a:pt x="454228" y="281851"/>
                    </a:lnTo>
                    <a:lnTo>
                      <a:pt x="462534" y="283044"/>
                    </a:lnTo>
                    <a:lnTo>
                      <a:pt x="466572" y="282879"/>
                    </a:lnTo>
                    <a:lnTo>
                      <a:pt x="465353" y="283718"/>
                    </a:lnTo>
                    <a:lnTo>
                      <a:pt x="464667" y="284746"/>
                    </a:lnTo>
                    <a:lnTo>
                      <a:pt x="485292" y="287528"/>
                    </a:lnTo>
                    <a:lnTo>
                      <a:pt x="486752" y="287172"/>
                    </a:lnTo>
                    <a:lnTo>
                      <a:pt x="485076" y="285242"/>
                    </a:lnTo>
                    <a:lnTo>
                      <a:pt x="501281" y="287375"/>
                    </a:lnTo>
                    <a:lnTo>
                      <a:pt x="499516" y="289217"/>
                    </a:lnTo>
                    <a:lnTo>
                      <a:pt x="475322" y="287058"/>
                    </a:lnTo>
                    <a:lnTo>
                      <a:pt x="477939" y="289229"/>
                    </a:lnTo>
                    <a:lnTo>
                      <a:pt x="503085" y="291858"/>
                    </a:lnTo>
                    <a:lnTo>
                      <a:pt x="511606" y="291338"/>
                    </a:lnTo>
                    <a:lnTo>
                      <a:pt x="512978" y="289598"/>
                    </a:lnTo>
                    <a:lnTo>
                      <a:pt x="514324" y="289217"/>
                    </a:lnTo>
                    <a:lnTo>
                      <a:pt x="515480" y="288886"/>
                    </a:lnTo>
                    <a:lnTo>
                      <a:pt x="516648" y="288556"/>
                    </a:lnTo>
                    <a:lnTo>
                      <a:pt x="515162" y="288886"/>
                    </a:lnTo>
                    <a:lnTo>
                      <a:pt x="512775" y="288251"/>
                    </a:lnTo>
                    <a:lnTo>
                      <a:pt x="506564" y="287324"/>
                    </a:lnTo>
                    <a:lnTo>
                      <a:pt x="507199" y="286004"/>
                    </a:lnTo>
                    <a:lnTo>
                      <a:pt x="526681" y="289750"/>
                    </a:lnTo>
                    <a:close/>
                  </a:path>
                  <a:path w="1527810" h="1803400">
                    <a:moveTo>
                      <a:pt x="547573" y="1433169"/>
                    </a:moveTo>
                    <a:lnTo>
                      <a:pt x="545045" y="1435100"/>
                    </a:lnTo>
                    <a:lnTo>
                      <a:pt x="546493" y="1435100"/>
                    </a:lnTo>
                    <a:lnTo>
                      <a:pt x="547573" y="1433169"/>
                    </a:lnTo>
                    <a:close/>
                  </a:path>
                  <a:path w="1527810" h="1803400">
                    <a:moveTo>
                      <a:pt x="603110" y="114604"/>
                    </a:moveTo>
                    <a:lnTo>
                      <a:pt x="595477" y="120853"/>
                    </a:lnTo>
                    <a:lnTo>
                      <a:pt x="594563" y="127000"/>
                    </a:lnTo>
                    <a:lnTo>
                      <a:pt x="603110" y="114604"/>
                    </a:lnTo>
                    <a:close/>
                  </a:path>
                  <a:path w="1527810" h="1803400">
                    <a:moveTo>
                      <a:pt x="613664" y="373634"/>
                    </a:moveTo>
                    <a:lnTo>
                      <a:pt x="609561" y="368300"/>
                    </a:lnTo>
                    <a:lnTo>
                      <a:pt x="601230" y="368300"/>
                    </a:lnTo>
                    <a:lnTo>
                      <a:pt x="613664" y="373634"/>
                    </a:lnTo>
                    <a:close/>
                  </a:path>
                  <a:path w="1527810" h="1803400">
                    <a:moveTo>
                      <a:pt x="630809" y="381000"/>
                    </a:moveTo>
                    <a:lnTo>
                      <a:pt x="613664" y="373634"/>
                    </a:lnTo>
                    <a:lnTo>
                      <a:pt x="619302" y="381000"/>
                    </a:lnTo>
                    <a:lnTo>
                      <a:pt x="630809" y="381000"/>
                    </a:lnTo>
                    <a:close/>
                  </a:path>
                  <a:path w="1527810" h="1803400">
                    <a:moveTo>
                      <a:pt x="637057" y="381000"/>
                    </a:moveTo>
                    <a:lnTo>
                      <a:pt x="613435" y="368300"/>
                    </a:lnTo>
                    <a:lnTo>
                      <a:pt x="632587" y="381000"/>
                    </a:lnTo>
                    <a:lnTo>
                      <a:pt x="637057" y="381000"/>
                    </a:lnTo>
                    <a:close/>
                  </a:path>
                  <a:path w="1527810" h="1803400">
                    <a:moveTo>
                      <a:pt x="647522" y="1687753"/>
                    </a:moveTo>
                    <a:lnTo>
                      <a:pt x="645629" y="1689100"/>
                    </a:lnTo>
                    <a:lnTo>
                      <a:pt x="645934" y="1689100"/>
                    </a:lnTo>
                    <a:lnTo>
                      <a:pt x="647522" y="1687753"/>
                    </a:lnTo>
                    <a:close/>
                  </a:path>
                  <a:path w="1527810" h="1803400">
                    <a:moveTo>
                      <a:pt x="652094" y="1625600"/>
                    </a:moveTo>
                    <a:lnTo>
                      <a:pt x="643064" y="1638300"/>
                    </a:lnTo>
                    <a:lnTo>
                      <a:pt x="645261" y="1637080"/>
                    </a:lnTo>
                    <a:lnTo>
                      <a:pt x="652094" y="1625600"/>
                    </a:lnTo>
                    <a:close/>
                  </a:path>
                  <a:path w="1527810" h="1803400">
                    <a:moveTo>
                      <a:pt x="663498" y="1676400"/>
                    </a:moveTo>
                    <a:lnTo>
                      <a:pt x="660946" y="1676400"/>
                    </a:lnTo>
                    <a:lnTo>
                      <a:pt x="647522" y="1687753"/>
                    </a:lnTo>
                    <a:lnTo>
                      <a:pt x="663498" y="1676400"/>
                    </a:lnTo>
                    <a:close/>
                  </a:path>
                  <a:path w="1527810" h="1803400">
                    <a:moveTo>
                      <a:pt x="683742" y="1285722"/>
                    </a:moveTo>
                    <a:lnTo>
                      <a:pt x="683425" y="1286116"/>
                    </a:lnTo>
                    <a:lnTo>
                      <a:pt x="683425" y="1286243"/>
                    </a:lnTo>
                    <a:lnTo>
                      <a:pt x="683742" y="1285722"/>
                    </a:lnTo>
                    <a:close/>
                  </a:path>
                  <a:path w="1527810" h="1803400">
                    <a:moveTo>
                      <a:pt x="702411" y="25400"/>
                    </a:moveTo>
                    <a:lnTo>
                      <a:pt x="696188" y="25400"/>
                    </a:lnTo>
                    <a:lnTo>
                      <a:pt x="692035" y="31318"/>
                    </a:lnTo>
                    <a:lnTo>
                      <a:pt x="702411" y="25400"/>
                    </a:lnTo>
                    <a:close/>
                  </a:path>
                  <a:path w="1527810" h="1803400">
                    <a:moveTo>
                      <a:pt x="715797" y="1282700"/>
                    </a:moveTo>
                    <a:lnTo>
                      <a:pt x="693432" y="1282700"/>
                    </a:lnTo>
                    <a:lnTo>
                      <a:pt x="689305" y="1282700"/>
                    </a:lnTo>
                    <a:lnTo>
                      <a:pt x="685380" y="1295400"/>
                    </a:lnTo>
                    <a:lnTo>
                      <a:pt x="681710" y="1295400"/>
                    </a:lnTo>
                    <a:lnTo>
                      <a:pt x="669302" y="1308100"/>
                    </a:lnTo>
                    <a:lnTo>
                      <a:pt x="666699" y="1308100"/>
                    </a:lnTo>
                    <a:lnTo>
                      <a:pt x="650024" y="1320800"/>
                    </a:lnTo>
                    <a:lnTo>
                      <a:pt x="638225" y="1331950"/>
                    </a:lnTo>
                    <a:lnTo>
                      <a:pt x="647903" y="1320800"/>
                    </a:lnTo>
                    <a:lnTo>
                      <a:pt x="665048" y="1308100"/>
                    </a:lnTo>
                    <a:lnTo>
                      <a:pt x="667042" y="1295400"/>
                    </a:lnTo>
                    <a:lnTo>
                      <a:pt x="638873" y="1320800"/>
                    </a:lnTo>
                    <a:lnTo>
                      <a:pt x="622515" y="1340853"/>
                    </a:lnTo>
                    <a:lnTo>
                      <a:pt x="622515" y="1346200"/>
                    </a:lnTo>
                    <a:lnTo>
                      <a:pt x="618324" y="1351915"/>
                    </a:lnTo>
                    <a:lnTo>
                      <a:pt x="603885" y="1371600"/>
                    </a:lnTo>
                    <a:lnTo>
                      <a:pt x="611593" y="1358900"/>
                    </a:lnTo>
                    <a:lnTo>
                      <a:pt x="613740" y="1355458"/>
                    </a:lnTo>
                    <a:lnTo>
                      <a:pt x="618248" y="1352016"/>
                    </a:lnTo>
                    <a:lnTo>
                      <a:pt x="613765" y="1355420"/>
                    </a:lnTo>
                    <a:lnTo>
                      <a:pt x="619531" y="1346200"/>
                    </a:lnTo>
                    <a:lnTo>
                      <a:pt x="622515" y="1346200"/>
                    </a:lnTo>
                    <a:lnTo>
                      <a:pt x="622515" y="1340853"/>
                    </a:lnTo>
                    <a:lnTo>
                      <a:pt x="607783" y="1358900"/>
                    </a:lnTo>
                    <a:lnTo>
                      <a:pt x="577342" y="1384300"/>
                    </a:lnTo>
                    <a:lnTo>
                      <a:pt x="551103" y="1409700"/>
                    </a:lnTo>
                    <a:lnTo>
                      <a:pt x="536028" y="1409700"/>
                    </a:lnTo>
                    <a:lnTo>
                      <a:pt x="519150" y="1435100"/>
                    </a:lnTo>
                    <a:lnTo>
                      <a:pt x="500240" y="1447800"/>
                    </a:lnTo>
                    <a:lnTo>
                      <a:pt x="479082" y="1460500"/>
                    </a:lnTo>
                    <a:lnTo>
                      <a:pt x="478066" y="1460500"/>
                    </a:lnTo>
                    <a:lnTo>
                      <a:pt x="468947" y="1468424"/>
                    </a:lnTo>
                    <a:lnTo>
                      <a:pt x="465442" y="1473200"/>
                    </a:lnTo>
                    <a:lnTo>
                      <a:pt x="466356" y="1470672"/>
                    </a:lnTo>
                    <a:lnTo>
                      <a:pt x="463461" y="1473200"/>
                    </a:lnTo>
                    <a:lnTo>
                      <a:pt x="448602" y="1473200"/>
                    </a:lnTo>
                    <a:lnTo>
                      <a:pt x="418668" y="1498600"/>
                    </a:lnTo>
                    <a:lnTo>
                      <a:pt x="363220" y="1549400"/>
                    </a:lnTo>
                    <a:lnTo>
                      <a:pt x="343750" y="1549400"/>
                    </a:lnTo>
                    <a:lnTo>
                      <a:pt x="321564" y="1574800"/>
                    </a:lnTo>
                    <a:lnTo>
                      <a:pt x="319341" y="1574800"/>
                    </a:lnTo>
                    <a:lnTo>
                      <a:pt x="296837" y="1587500"/>
                    </a:lnTo>
                    <a:lnTo>
                      <a:pt x="277863" y="1600200"/>
                    </a:lnTo>
                    <a:lnTo>
                      <a:pt x="228244" y="1638300"/>
                    </a:lnTo>
                    <a:lnTo>
                      <a:pt x="220624" y="1638300"/>
                    </a:lnTo>
                    <a:lnTo>
                      <a:pt x="213042" y="1645221"/>
                    </a:lnTo>
                    <a:lnTo>
                      <a:pt x="240423" y="1645221"/>
                    </a:lnTo>
                    <a:lnTo>
                      <a:pt x="273507" y="1625600"/>
                    </a:lnTo>
                    <a:lnTo>
                      <a:pt x="314807" y="1600200"/>
                    </a:lnTo>
                    <a:lnTo>
                      <a:pt x="356031" y="1562100"/>
                    </a:lnTo>
                    <a:lnTo>
                      <a:pt x="398653" y="1536700"/>
                    </a:lnTo>
                    <a:lnTo>
                      <a:pt x="444119" y="1498600"/>
                    </a:lnTo>
                    <a:lnTo>
                      <a:pt x="437692" y="1511300"/>
                    </a:lnTo>
                    <a:lnTo>
                      <a:pt x="439432" y="1511300"/>
                    </a:lnTo>
                    <a:lnTo>
                      <a:pt x="449541" y="1498600"/>
                    </a:lnTo>
                    <a:lnTo>
                      <a:pt x="459574" y="1498600"/>
                    </a:lnTo>
                    <a:lnTo>
                      <a:pt x="459828" y="1498600"/>
                    </a:lnTo>
                    <a:lnTo>
                      <a:pt x="460044" y="1498244"/>
                    </a:lnTo>
                    <a:lnTo>
                      <a:pt x="476351" y="1485900"/>
                    </a:lnTo>
                    <a:lnTo>
                      <a:pt x="491566" y="1473200"/>
                    </a:lnTo>
                    <a:lnTo>
                      <a:pt x="505472" y="1460500"/>
                    </a:lnTo>
                    <a:lnTo>
                      <a:pt x="518325" y="1447800"/>
                    </a:lnTo>
                    <a:lnTo>
                      <a:pt x="530186" y="1447800"/>
                    </a:lnTo>
                    <a:lnTo>
                      <a:pt x="541477" y="1435100"/>
                    </a:lnTo>
                    <a:lnTo>
                      <a:pt x="552437" y="1422400"/>
                    </a:lnTo>
                    <a:lnTo>
                      <a:pt x="553605" y="1422400"/>
                    </a:lnTo>
                    <a:lnTo>
                      <a:pt x="547573" y="1433169"/>
                    </a:lnTo>
                    <a:lnTo>
                      <a:pt x="561657" y="1422400"/>
                    </a:lnTo>
                    <a:lnTo>
                      <a:pt x="576389" y="1409700"/>
                    </a:lnTo>
                    <a:lnTo>
                      <a:pt x="589762" y="1397000"/>
                    </a:lnTo>
                    <a:lnTo>
                      <a:pt x="614895" y="1371600"/>
                    </a:lnTo>
                    <a:lnTo>
                      <a:pt x="628091" y="1358900"/>
                    </a:lnTo>
                    <a:lnTo>
                      <a:pt x="643089" y="1346200"/>
                    </a:lnTo>
                    <a:lnTo>
                      <a:pt x="658101" y="1333500"/>
                    </a:lnTo>
                    <a:lnTo>
                      <a:pt x="654507" y="1346200"/>
                    </a:lnTo>
                    <a:lnTo>
                      <a:pt x="660514" y="1333500"/>
                    </a:lnTo>
                    <a:lnTo>
                      <a:pt x="671449" y="1333500"/>
                    </a:lnTo>
                    <a:lnTo>
                      <a:pt x="682663" y="1320800"/>
                    </a:lnTo>
                    <a:lnTo>
                      <a:pt x="697814" y="1308100"/>
                    </a:lnTo>
                    <a:lnTo>
                      <a:pt x="715797" y="1282700"/>
                    </a:lnTo>
                    <a:close/>
                  </a:path>
                  <a:path w="1527810" h="1803400">
                    <a:moveTo>
                      <a:pt x="716788" y="330073"/>
                    </a:moveTo>
                    <a:lnTo>
                      <a:pt x="715606" y="329628"/>
                    </a:lnTo>
                    <a:lnTo>
                      <a:pt x="713613" y="329069"/>
                    </a:lnTo>
                    <a:lnTo>
                      <a:pt x="710120" y="328269"/>
                    </a:lnTo>
                    <a:lnTo>
                      <a:pt x="712266" y="328930"/>
                    </a:lnTo>
                    <a:lnTo>
                      <a:pt x="716788" y="330073"/>
                    </a:lnTo>
                    <a:close/>
                  </a:path>
                  <a:path w="1527810" h="1803400">
                    <a:moveTo>
                      <a:pt x="717740" y="1257300"/>
                    </a:moveTo>
                    <a:lnTo>
                      <a:pt x="711428" y="1257300"/>
                    </a:lnTo>
                    <a:lnTo>
                      <a:pt x="710158" y="1262392"/>
                    </a:lnTo>
                    <a:lnTo>
                      <a:pt x="717740" y="1257300"/>
                    </a:lnTo>
                    <a:close/>
                  </a:path>
                  <a:path w="1527810" h="1803400">
                    <a:moveTo>
                      <a:pt x="727595" y="12700"/>
                    </a:moveTo>
                    <a:lnTo>
                      <a:pt x="716330" y="12700"/>
                    </a:lnTo>
                    <a:lnTo>
                      <a:pt x="703135" y="25400"/>
                    </a:lnTo>
                    <a:lnTo>
                      <a:pt x="710438" y="25400"/>
                    </a:lnTo>
                    <a:lnTo>
                      <a:pt x="722515" y="16459"/>
                    </a:lnTo>
                    <a:lnTo>
                      <a:pt x="723036" y="16306"/>
                    </a:lnTo>
                    <a:lnTo>
                      <a:pt x="726897" y="15113"/>
                    </a:lnTo>
                    <a:lnTo>
                      <a:pt x="722820" y="16243"/>
                    </a:lnTo>
                    <a:lnTo>
                      <a:pt x="727595" y="12700"/>
                    </a:lnTo>
                    <a:close/>
                  </a:path>
                  <a:path w="1527810" h="1803400">
                    <a:moveTo>
                      <a:pt x="729615" y="1644980"/>
                    </a:moveTo>
                    <a:lnTo>
                      <a:pt x="718870" y="1651000"/>
                    </a:lnTo>
                    <a:lnTo>
                      <a:pt x="712368" y="1651000"/>
                    </a:lnTo>
                    <a:lnTo>
                      <a:pt x="686955" y="1663700"/>
                    </a:lnTo>
                    <a:lnTo>
                      <a:pt x="703961" y="1663700"/>
                    </a:lnTo>
                    <a:lnTo>
                      <a:pt x="721474" y="1651000"/>
                    </a:lnTo>
                    <a:lnTo>
                      <a:pt x="725792" y="1651000"/>
                    </a:lnTo>
                    <a:lnTo>
                      <a:pt x="729615" y="1644980"/>
                    </a:lnTo>
                    <a:close/>
                  </a:path>
                  <a:path w="1527810" h="1803400">
                    <a:moveTo>
                      <a:pt x="737425" y="1640611"/>
                    </a:moveTo>
                    <a:lnTo>
                      <a:pt x="733132" y="1643011"/>
                    </a:lnTo>
                    <a:lnTo>
                      <a:pt x="725792" y="1651000"/>
                    </a:lnTo>
                    <a:lnTo>
                      <a:pt x="737184" y="1651000"/>
                    </a:lnTo>
                    <a:lnTo>
                      <a:pt x="737425" y="1640611"/>
                    </a:lnTo>
                    <a:close/>
                  </a:path>
                  <a:path w="1527810" h="1803400">
                    <a:moveTo>
                      <a:pt x="743356" y="70751"/>
                    </a:moveTo>
                    <a:lnTo>
                      <a:pt x="742810" y="70612"/>
                    </a:lnTo>
                    <a:lnTo>
                      <a:pt x="737781" y="72859"/>
                    </a:lnTo>
                    <a:lnTo>
                      <a:pt x="742061" y="71386"/>
                    </a:lnTo>
                    <a:lnTo>
                      <a:pt x="743356" y="70751"/>
                    </a:lnTo>
                    <a:close/>
                  </a:path>
                  <a:path w="1527810" h="1803400">
                    <a:moveTo>
                      <a:pt x="754367" y="1636090"/>
                    </a:moveTo>
                    <a:lnTo>
                      <a:pt x="750404" y="1638300"/>
                    </a:lnTo>
                    <a:lnTo>
                      <a:pt x="752449" y="1638300"/>
                    </a:lnTo>
                    <a:lnTo>
                      <a:pt x="754367" y="1636090"/>
                    </a:lnTo>
                    <a:close/>
                  </a:path>
                  <a:path w="1527810" h="1803400">
                    <a:moveTo>
                      <a:pt x="790905" y="1615770"/>
                    </a:moveTo>
                    <a:lnTo>
                      <a:pt x="773277" y="1625600"/>
                    </a:lnTo>
                    <a:lnTo>
                      <a:pt x="779005" y="1625600"/>
                    </a:lnTo>
                    <a:lnTo>
                      <a:pt x="790905" y="1615770"/>
                    </a:lnTo>
                    <a:close/>
                  </a:path>
                  <a:path w="1527810" h="1803400">
                    <a:moveTo>
                      <a:pt x="800709" y="1609686"/>
                    </a:moveTo>
                    <a:lnTo>
                      <a:pt x="794385" y="1612900"/>
                    </a:lnTo>
                    <a:lnTo>
                      <a:pt x="790905" y="1615770"/>
                    </a:lnTo>
                    <a:lnTo>
                      <a:pt x="796061" y="1612900"/>
                    </a:lnTo>
                    <a:lnTo>
                      <a:pt x="800709" y="1609686"/>
                    </a:lnTo>
                    <a:close/>
                  </a:path>
                  <a:path w="1527810" h="1803400">
                    <a:moveTo>
                      <a:pt x="803414" y="406400"/>
                    </a:moveTo>
                    <a:lnTo>
                      <a:pt x="791883" y="397243"/>
                    </a:lnTo>
                    <a:lnTo>
                      <a:pt x="800112" y="406400"/>
                    </a:lnTo>
                    <a:lnTo>
                      <a:pt x="803414" y="406400"/>
                    </a:lnTo>
                    <a:close/>
                  </a:path>
                  <a:path w="1527810" h="1803400">
                    <a:moveTo>
                      <a:pt x="827570" y="1598714"/>
                    </a:moveTo>
                    <a:lnTo>
                      <a:pt x="824903" y="1600200"/>
                    </a:lnTo>
                    <a:lnTo>
                      <a:pt x="826325" y="1600200"/>
                    </a:lnTo>
                    <a:lnTo>
                      <a:pt x="827570" y="1598714"/>
                    </a:lnTo>
                    <a:close/>
                  </a:path>
                  <a:path w="1527810" h="1803400">
                    <a:moveTo>
                      <a:pt x="832840" y="1168400"/>
                    </a:moveTo>
                    <a:lnTo>
                      <a:pt x="811288" y="1168400"/>
                    </a:lnTo>
                    <a:lnTo>
                      <a:pt x="802589" y="1168400"/>
                    </a:lnTo>
                    <a:lnTo>
                      <a:pt x="787946" y="1193800"/>
                    </a:lnTo>
                    <a:lnTo>
                      <a:pt x="771829" y="1206500"/>
                    </a:lnTo>
                    <a:lnTo>
                      <a:pt x="755053" y="1219200"/>
                    </a:lnTo>
                    <a:lnTo>
                      <a:pt x="748487" y="1219200"/>
                    </a:lnTo>
                    <a:lnTo>
                      <a:pt x="734898" y="1231900"/>
                    </a:lnTo>
                    <a:lnTo>
                      <a:pt x="734669" y="1232242"/>
                    </a:lnTo>
                    <a:lnTo>
                      <a:pt x="734669" y="1244600"/>
                    </a:lnTo>
                    <a:lnTo>
                      <a:pt x="724649" y="1253020"/>
                    </a:lnTo>
                    <a:lnTo>
                      <a:pt x="728052" y="1244600"/>
                    </a:lnTo>
                    <a:lnTo>
                      <a:pt x="734669" y="1244600"/>
                    </a:lnTo>
                    <a:lnTo>
                      <a:pt x="734669" y="1232242"/>
                    </a:lnTo>
                    <a:lnTo>
                      <a:pt x="717740" y="1257300"/>
                    </a:lnTo>
                    <a:lnTo>
                      <a:pt x="719543" y="1257300"/>
                    </a:lnTo>
                    <a:lnTo>
                      <a:pt x="709269" y="1265923"/>
                    </a:lnTo>
                    <a:lnTo>
                      <a:pt x="710158" y="1262392"/>
                    </a:lnTo>
                    <a:lnTo>
                      <a:pt x="679983" y="1282700"/>
                    </a:lnTo>
                    <a:lnTo>
                      <a:pt x="685444" y="1282700"/>
                    </a:lnTo>
                    <a:lnTo>
                      <a:pt x="684606" y="1283423"/>
                    </a:lnTo>
                    <a:lnTo>
                      <a:pt x="683742" y="1285722"/>
                    </a:lnTo>
                    <a:lnTo>
                      <a:pt x="685368" y="1283538"/>
                    </a:lnTo>
                    <a:lnTo>
                      <a:pt x="686231" y="1282700"/>
                    </a:lnTo>
                    <a:lnTo>
                      <a:pt x="689305" y="1282700"/>
                    </a:lnTo>
                    <a:lnTo>
                      <a:pt x="698614" y="1274876"/>
                    </a:lnTo>
                    <a:lnTo>
                      <a:pt x="701852" y="1270000"/>
                    </a:lnTo>
                    <a:lnTo>
                      <a:pt x="704405" y="1270000"/>
                    </a:lnTo>
                    <a:lnTo>
                      <a:pt x="698614" y="1274876"/>
                    </a:lnTo>
                    <a:lnTo>
                      <a:pt x="728243" y="1274876"/>
                    </a:lnTo>
                    <a:lnTo>
                      <a:pt x="736028" y="1270000"/>
                    </a:lnTo>
                    <a:lnTo>
                      <a:pt x="746950" y="1257300"/>
                    </a:lnTo>
                    <a:lnTo>
                      <a:pt x="757872" y="1244600"/>
                    </a:lnTo>
                    <a:lnTo>
                      <a:pt x="779919" y="1231900"/>
                    </a:lnTo>
                    <a:lnTo>
                      <a:pt x="801992" y="1206500"/>
                    </a:lnTo>
                    <a:lnTo>
                      <a:pt x="823163" y="1181100"/>
                    </a:lnTo>
                    <a:lnTo>
                      <a:pt x="832840" y="1168400"/>
                    </a:lnTo>
                    <a:close/>
                  </a:path>
                  <a:path w="1527810" h="1803400">
                    <a:moveTo>
                      <a:pt x="845159" y="359676"/>
                    </a:moveTo>
                    <a:lnTo>
                      <a:pt x="839762" y="357809"/>
                    </a:lnTo>
                    <a:lnTo>
                      <a:pt x="837984" y="357187"/>
                    </a:lnTo>
                    <a:lnTo>
                      <a:pt x="837666" y="357187"/>
                    </a:lnTo>
                    <a:lnTo>
                      <a:pt x="837603" y="357352"/>
                    </a:lnTo>
                    <a:lnTo>
                      <a:pt x="845159" y="359676"/>
                    </a:lnTo>
                    <a:close/>
                  </a:path>
                  <a:path w="1527810" h="1803400">
                    <a:moveTo>
                      <a:pt x="869378" y="1574800"/>
                    </a:moveTo>
                    <a:lnTo>
                      <a:pt x="869162" y="1574800"/>
                    </a:lnTo>
                    <a:lnTo>
                      <a:pt x="867562" y="1574800"/>
                    </a:lnTo>
                    <a:lnTo>
                      <a:pt x="847369" y="1585836"/>
                    </a:lnTo>
                    <a:lnTo>
                      <a:pt x="846213" y="1587500"/>
                    </a:lnTo>
                    <a:lnTo>
                      <a:pt x="844753" y="1587500"/>
                    </a:lnTo>
                    <a:lnTo>
                      <a:pt x="846899" y="1586179"/>
                    </a:lnTo>
                    <a:lnTo>
                      <a:pt x="844372" y="1587500"/>
                    </a:lnTo>
                    <a:lnTo>
                      <a:pt x="837082" y="1591208"/>
                    </a:lnTo>
                    <a:lnTo>
                      <a:pt x="833310" y="1593062"/>
                    </a:lnTo>
                    <a:lnTo>
                      <a:pt x="832929" y="1593329"/>
                    </a:lnTo>
                    <a:lnTo>
                      <a:pt x="831418" y="1594091"/>
                    </a:lnTo>
                    <a:lnTo>
                      <a:pt x="830922" y="1594688"/>
                    </a:lnTo>
                    <a:lnTo>
                      <a:pt x="825614" y="1598282"/>
                    </a:lnTo>
                    <a:lnTo>
                      <a:pt x="827570" y="1598714"/>
                    </a:lnTo>
                    <a:lnTo>
                      <a:pt x="828294" y="1598853"/>
                    </a:lnTo>
                    <a:lnTo>
                      <a:pt x="831659" y="1596440"/>
                    </a:lnTo>
                    <a:lnTo>
                      <a:pt x="847725" y="1587500"/>
                    </a:lnTo>
                    <a:lnTo>
                      <a:pt x="858977" y="1587500"/>
                    </a:lnTo>
                    <a:lnTo>
                      <a:pt x="869378" y="1574800"/>
                    </a:lnTo>
                    <a:close/>
                  </a:path>
                  <a:path w="1527810" h="1803400">
                    <a:moveTo>
                      <a:pt x="927773" y="1066800"/>
                    </a:moveTo>
                    <a:lnTo>
                      <a:pt x="926134" y="1066800"/>
                    </a:lnTo>
                    <a:lnTo>
                      <a:pt x="919454" y="1079500"/>
                    </a:lnTo>
                    <a:lnTo>
                      <a:pt x="922718" y="1079500"/>
                    </a:lnTo>
                    <a:lnTo>
                      <a:pt x="927773" y="1066800"/>
                    </a:lnTo>
                    <a:close/>
                  </a:path>
                  <a:path w="1527810" h="1803400">
                    <a:moveTo>
                      <a:pt x="947026" y="408089"/>
                    </a:moveTo>
                    <a:lnTo>
                      <a:pt x="945781" y="406869"/>
                    </a:lnTo>
                    <a:lnTo>
                      <a:pt x="944867" y="406857"/>
                    </a:lnTo>
                    <a:lnTo>
                      <a:pt x="947026" y="408089"/>
                    </a:lnTo>
                    <a:close/>
                  </a:path>
                  <a:path w="1527810" h="1803400">
                    <a:moveTo>
                      <a:pt x="971232" y="428650"/>
                    </a:moveTo>
                    <a:lnTo>
                      <a:pt x="950099" y="411924"/>
                    </a:lnTo>
                    <a:lnTo>
                      <a:pt x="947242" y="409448"/>
                    </a:lnTo>
                    <a:lnTo>
                      <a:pt x="944562" y="406844"/>
                    </a:lnTo>
                    <a:lnTo>
                      <a:pt x="944867" y="406857"/>
                    </a:lnTo>
                    <a:lnTo>
                      <a:pt x="943127" y="405866"/>
                    </a:lnTo>
                    <a:lnTo>
                      <a:pt x="937806" y="402971"/>
                    </a:lnTo>
                    <a:lnTo>
                      <a:pt x="929347" y="398526"/>
                    </a:lnTo>
                    <a:lnTo>
                      <a:pt x="922528" y="395249"/>
                    </a:lnTo>
                    <a:lnTo>
                      <a:pt x="921029" y="395274"/>
                    </a:lnTo>
                    <a:lnTo>
                      <a:pt x="928560" y="400748"/>
                    </a:lnTo>
                    <a:lnTo>
                      <a:pt x="942555" y="409600"/>
                    </a:lnTo>
                    <a:lnTo>
                      <a:pt x="953211" y="416255"/>
                    </a:lnTo>
                    <a:lnTo>
                      <a:pt x="962215" y="422122"/>
                    </a:lnTo>
                    <a:lnTo>
                      <a:pt x="971232" y="428650"/>
                    </a:lnTo>
                    <a:close/>
                  </a:path>
                  <a:path w="1527810" h="1803400">
                    <a:moveTo>
                      <a:pt x="986180" y="426085"/>
                    </a:moveTo>
                    <a:lnTo>
                      <a:pt x="985431" y="425475"/>
                    </a:lnTo>
                    <a:lnTo>
                      <a:pt x="986180" y="426085"/>
                    </a:lnTo>
                    <a:close/>
                  </a:path>
                  <a:path w="1527810" h="1803400">
                    <a:moveTo>
                      <a:pt x="993394" y="431469"/>
                    </a:moveTo>
                    <a:lnTo>
                      <a:pt x="986180" y="426085"/>
                    </a:lnTo>
                    <a:lnTo>
                      <a:pt x="992073" y="430974"/>
                    </a:lnTo>
                    <a:lnTo>
                      <a:pt x="993394" y="431469"/>
                    </a:lnTo>
                    <a:close/>
                  </a:path>
                  <a:path w="1527810" h="1803400">
                    <a:moveTo>
                      <a:pt x="995273" y="482600"/>
                    </a:moveTo>
                    <a:lnTo>
                      <a:pt x="987298" y="469900"/>
                    </a:lnTo>
                    <a:lnTo>
                      <a:pt x="995057" y="482600"/>
                    </a:lnTo>
                    <a:lnTo>
                      <a:pt x="995273" y="482600"/>
                    </a:lnTo>
                    <a:close/>
                  </a:path>
                  <a:path w="1527810" h="1803400">
                    <a:moveTo>
                      <a:pt x="1000937" y="491642"/>
                    </a:moveTo>
                    <a:lnTo>
                      <a:pt x="997877" y="482600"/>
                    </a:lnTo>
                    <a:lnTo>
                      <a:pt x="995273" y="482600"/>
                    </a:lnTo>
                    <a:lnTo>
                      <a:pt x="1000937" y="491642"/>
                    </a:lnTo>
                    <a:close/>
                  </a:path>
                  <a:path w="1527810" h="1803400">
                    <a:moveTo>
                      <a:pt x="1004036" y="955255"/>
                    </a:moveTo>
                    <a:lnTo>
                      <a:pt x="997851" y="965200"/>
                    </a:lnTo>
                    <a:lnTo>
                      <a:pt x="1001649" y="965200"/>
                    </a:lnTo>
                    <a:lnTo>
                      <a:pt x="1004036" y="955255"/>
                    </a:lnTo>
                    <a:close/>
                  </a:path>
                  <a:path w="1527810" h="1803400">
                    <a:moveTo>
                      <a:pt x="1009535" y="901700"/>
                    </a:moveTo>
                    <a:lnTo>
                      <a:pt x="1003871" y="914400"/>
                    </a:lnTo>
                    <a:lnTo>
                      <a:pt x="998702" y="927100"/>
                    </a:lnTo>
                    <a:lnTo>
                      <a:pt x="999197" y="926376"/>
                    </a:lnTo>
                    <a:lnTo>
                      <a:pt x="1009535" y="901700"/>
                    </a:lnTo>
                    <a:close/>
                  </a:path>
                  <a:path w="1527810" h="1803400">
                    <a:moveTo>
                      <a:pt x="1014844" y="889000"/>
                    </a:moveTo>
                    <a:lnTo>
                      <a:pt x="1009535" y="901700"/>
                    </a:lnTo>
                    <a:lnTo>
                      <a:pt x="1013091" y="901700"/>
                    </a:lnTo>
                    <a:lnTo>
                      <a:pt x="1013853" y="900823"/>
                    </a:lnTo>
                    <a:lnTo>
                      <a:pt x="1014844" y="889000"/>
                    </a:lnTo>
                    <a:close/>
                  </a:path>
                  <a:path w="1527810" h="1803400">
                    <a:moveTo>
                      <a:pt x="1015009" y="899502"/>
                    </a:moveTo>
                    <a:lnTo>
                      <a:pt x="1013853" y="900823"/>
                    </a:lnTo>
                    <a:lnTo>
                      <a:pt x="1013777" y="901700"/>
                    </a:lnTo>
                    <a:lnTo>
                      <a:pt x="1014095" y="901700"/>
                    </a:lnTo>
                    <a:lnTo>
                      <a:pt x="1015009" y="899502"/>
                    </a:lnTo>
                    <a:close/>
                  </a:path>
                  <a:path w="1527810" h="1803400">
                    <a:moveTo>
                      <a:pt x="1016355" y="1447800"/>
                    </a:moveTo>
                    <a:lnTo>
                      <a:pt x="1014882" y="1447800"/>
                    </a:lnTo>
                    <a:lnTo>
                      <a:pt x="1006157" y="1460500"/>
                    </a:lnTo>
                    <a:lnTo>
                      <a:pt x="1016355" y="1447800"/>
                    </a:lnTo>
                    <a:close/>
                  </a:path>
                  <a:path w="1527810" h="1803400">
                    <a:moveTo>
                      <a:pt x="1020572" y="1442491"/>
                    </a:moveTo>
                    <a:lnTo>
                      <a:pt x="1016355" y="1447800"/>
                    </a:lnTo>
                    <a:lnTo>
                      <a:pt x="1018514" y="1447800"/>
                    </a:lnTo>
                    <a:lnTo>
                      <a:pt x="1020572" y="1442491"/>
                    </a:lnTo>
                    <a:close/>
                  </a:path>
                  <a:path w="1527810" h="1803400">
                    <a:moveTo>
                      <a:pt x="1024229" y="889000"/>
                    </a:moveTo>
                    <a:lnTo>
                      <a:pt x="1019429" y="889000"/>
                    </a:lnTo>
                    <a:lnTo>
                      <a:pt x="1015009" y="899502"/>
                    </a:lnTo>
                    <a:lnTo>
                      <a:pt x="1024229" y="889000"/>
                    </a:lnTo>
                    <a:close/>
                  </a:path>
                  <a:path w="1527810" h="1803400">
                    <a:moveTo>
                      <a:pt x="1026299" y="1435747"/>
                    </a:moveTo>
                    <a:lnTo>
                      <a:pt x="1026083" y="1435912"/>
                    </a:lnTo>
                    <a:lnTo>
                      <a:pt x="1025880" y="1436090"/>
                    </a:lnTo>
                    <a:lnTo>
                      <a:pt x="1026299" y="1435747"/>
                    </a:lnTo>
                    <a:close/>
                  </a:path>
                  <a:path w="1527810" h="1803400">
                    <a:moveTo>
                      <a:pt x="1026452" y="1435100"/>
                    </a:moveTo>
                    <a:lnTo>
                      <a:pt x="1023442" y="1435100"/>
                    </a:lnTo>
                    <a:lnTo>
                      <a:pt x="1020572" y="1442491"/>
                    </a:lnTo>
                    <a:lnTo>
                      <a:pt x="1026452" y="1435100"/>
                    </a:lnTo>
                    <a:close/>
                  </a:path>
                  <a:path w="1527810" h="1803400">
                    <a:moveTo>
                      <a:pt x="1031697" y="498690"/>
                    </a:moveTo>
                    <a:lnTo>
                      <a:pt x="1023620" y="489153"/>
                    </a:lnTo>
                    <a:lnTo>
                      <a:pt x="1013688" y="478078"/>
                    </a:lnTo>
                    <a:lnTo>
                      <a:pt x="1002423" y="466534"/>
                    </a:lnTo>
                    <a:lnTo>
                      <a:pt x="990282" y="455587"/>
                    </a:lnTo>
                    <a:lnTo>
                      <a:pt x="993838" y="452081"/>
                    </a:lnTo>
                    <a:lnTo>
                      <a:pt x="982243" y="441032"/>
                    </a:lnTo>
                    <a:lnTo>
                      <a:pt x="980643" y="441337"/>
                    </a:lnTo>
                    <a:lnTo>
                      <a:pt x="975842" y="439013"/>
                    </a:lnTo>
                    <a:lnTo>
                      <a:pt x="971918" y="436346"/>
                    </a:lnTo>
                    <a:lnTo>
                      <a:pt x="954366" y="422744"/>
                    </a:lnTo>
                    <a:lnTo>
                      <a:pt x="961301" y="428256"/>
                    </a:lnTo>
                    <a:lnTo>
                      <a:pt x="964552" y="431203"/>
                    </a:lnTo>
                    <a:lnTo>
                      <a:pt x="953947" y="423354"/>
                    </a:lnTo>
                    <a:lnTo>
                      <a:pt x="941768" y="414616"/>
                    </a:lnTo>
                    <a:lnTo>
                      <a:pt x="906310" y="391934"/>
                    </a:lnTo>
                    <a:lnTo>
                      <a:pt x="868070" y="372833"/>
                    </a:lnTo>
                    <a:lnTo>
                      <a:pt x="853757" y="367372"/>
                    </a:lnTo>
                    <a:lnTo>
                      <a:pt x="852449" y="365848"/>
                    </a:lnTo>
                    <a:lnTo>
                      <a:pt x="838669" y="359206"/>
                    </a:lnTo>
                    <a:lnTo>
                      <a:pt x="837603" y="357352"/>
                    </a:lnTo>
                    <a:lnTo>
                      <a:pt x="819315" y="351993"/>
                    </a:lnTo>
                    <a:lnTo>
                      <a:pt x="802068" y="347573"/>
                    </a:lnTo>
                    <a:lnTo>
                      <a:pt x="786942" y="344424"/>
                    </a:lnTo>
                    <a:lnTo>
                      <a:pt x="775017" y="342900"/>
                    </a:lnTo>
                    <a:lnTo>
                      <a:pt x="762254" y="339598"/>
                    </a:lnTo>
                    <a:lnTo>
                      <a:pt x="731913" y="333476"/>
                    </a:lnTo>
                    <a:lnTo>
                      <a:pt x="716788" y="330073"/>
                    </a:lnTo>
                    <a:lnTo>
                      <a:pt x="716407" y="331368"/>
                    </a:lnTo>
                    <a:lnTo>
                      <a:pt x="711390" y="331787"/>
                    </a:lnTo>
                    <a:lnTo>
                      <a:pt x="713841" y="333121"/>
                    </a:lnTo>
                    <a:lnTo>
                      <a:pt x="735876" y="337223"/>
                    </a:lnTo>
                    <a:lnTo>
                      <a:pt x="732002" y="336575"/>
                    </a:lnTo>
                    <a:lnTo>
                      <a:pt x="734326" y="337426"/>
                    </a:lnTo>
                    <a:lnTo>
                      <a:pt x="730504" y="336816"/>
                    </a:lnTo>
                    <a:lnTo>
                      <a:pt x="750316" y="341833"/>
                    </a:lnTo>
                    <a:lnTo>
                      <a:pt x="782053" y="348043"/>
                    </a:lnTo>
                    <a:lnTo>
                      <a:pt x="799668" y="352259"/>
                    </a:lnTo>
                    <a:lnTo>
                      <a:pt x="802220" y="353987"/>
                    </a:lnTo>
                    <a:lnTo>
                      <a:pt x="785926" y="350951"/>
                    </a:lnTo>
                    <a:lnTo>
                      <a:pt x="788136" y="352069"/>
                    </a:lnTo>
                    <a:lnTo>
                      <a:pt x="834440" y="365531"/>
                    </a:lnTo>
                    <a:lnTo>
                      <a:pt x="884377" y="384073"/>
                    </a:lnTo>
                    <a:lnTo>
                      <a:pt x="888542" y="385229"/>
                    </a:lnTo>
                    <a:lnTo>
                      <a:pt x="888619" y="383794"/>
                    </a:lnTo>
                    <a:lnTo>
                      <a:pt x="902208" y="391007"/>
                    </a:lnTo>
                    <a:lnTo>
                      <a:pt x="910336" y="396100"/>
                    </a:lnTo>
                    <a:lnTo>
                      <a:pt x="919454" y="403275"/>
                    </a:lnTo>
                    <a:lnTo>
                      <a:pt x="935177" y="411911"/>
                    </a:lnTo>
                    <a:lnTo>
                      <a:pt x="972223" y="440232"/>
                    </a:lnTo>
                    <a:lnTo>
                      <a:pt x="1005738" y="473494"/>
                    </a:lnTo>
                    <a:lnTo>
                      <a:pt x="1018336" y="487286"/>
                    </a:lnTo>
                    <a:lnTo>
                      <a:pt x="1027201" y="496404"/>
                    </a:lnTo>
                    <a:lnTo>
                      <a:pt x="1031697" y="498690"/>
                    </a:lnTo>
                    <a:close/>
                  </a:path>
                  <a:path w="1527810" h="1803400">
                    <a:moveTo>
                      <a:pt x="1037285" y="533400"/>
                    </a:moveTo>
                    <a:lnTo>
                      <a:pt x="1030427" y="520700"/>
                    </a:lnTo>
                    <a:lnTo>
                      <a:pt x="1030160" y="520700"/>
                    </a:lnTo>
                    <a:lnTo>
                      <a:pt x="1035431" y="533400"/>
                    </a:lnTo>
                    <a:lnTo>
                      <a:pt x="1037285" y="533400"/>
                    </a:lnTo>
                    <a:close/>
                  </a:path>
                  <a:path w="1527810" h="1803400">
                    <a:moveTo>
                      <a:pt x="1055217" y="630821"/>
                    </a:moveTo>
                    <a:lnTo>
                      <a:pt x="1052830" y="622300"/>
                    </a:lnTo>
                    <a:lnTo>
                      <a:pt x="1048829" y="609600"/>
                    </a:lnTo>
                    <a:lnTo>
                      <a:pt x="1045984" y="609600"/>
                    </a:lnTo>
                    <a:lnTo>
                      <a:pt x="1051255" y="622300"/>
                    </a:lnTo>
                    <a:lnTo>
                      <a:pt x="1055217" y="630821"/>
                    </a:lnTo>
                    <a:close/>
                  </a:path>
                  <a:path w="1527810" h="1803400">
                    <a:moveTo>
                      <a:pt x="1057160" y="635000"/>
                    </a:moveTo>
                    <a:lnTo>
                      <a:pt x="1055217" y="630821"/>
                    </a:lnTo>
                    <a:lnTo>
                      <a:pt x="1056386" y="635000"/>
                    </a:lnTo>
                    <a:lnTo>
                      <a:pt x="1057160" y="635000"/>
                    </a:lnTo>
                    <a:close/>
                  </a:path>
                  <a:path w="1527810" h="1803400">
                    <a:moveTo>
                      <a:pt x="1059942" y="1384300"/>
                    </a:moveTo>
                    <a:lnTo>
                      <a:pt x="1059738" y="1384300"/>
                    </a:lnTo>
                    <a:lnTo>
                      <a:pt x="1053274" y="1396403"/>
                    </a:lnTo>
                    <a:lnTo>
                      <a:pt x="1053096" y="1397000"/>
                    </a:lnTo>
                    <a:lnTo>
                      <a:pt x="1056728" y="1397000"/>
                    </a:lnTo>
                    <a:lnTo>
                      <a:pt x="1059942" y="1384300"/>
                    </a:lnTo>
                    <a:close/>
                  </a:path>
                  <a:path w="1527810" h="1803400">
                    <a:moveTo>
                      <a:pt x="1071321" y="723900"/>
                    </a:moveTo>
                    <a:lnTo>
                      <a:pt x="1070495" y="736600"/>
                    </a:lnTo>
                    <a:lnTo>
                      <a:pt x="1071219" y="736600"/>
                    </a:lnTo>
                    <a:lnTo>
                      <a:pt x="1071321" y="723900"/>
                    </a:lnTo>
                    <a:close/>
                  </a:path>
                  <a:path w="1527810" h="1803400">
                    <a:moveTo>
                      <a:pt x="1073048" y="837399"/>
                    </a:moveTo>
                    <a:lnTo>
                      <a:pt x="1072845" y="838200"/>
                    </a:lnTo>
                    <a:lnTo>
                      <a:pt x="1073048" y="837399"/>
                    </a:lnTo>
                    <a:close/>
                  </a:path>
                  <a:path w="1527810" h="1803400">
                    <a:moveTo>
                      <a:pt x="1075207" y="526161"/>
                    </a:moveTo>
                    <a:lnTo>
                      <a:pt x="1071575" y="519049"/>
                    </a:lnTo>
                    <a:lnTo>
                      <a:pt x="1074597" y="525195"/>
                    </a:lnTo>
                    <a:lnTo>
                      <a:pt x="1075080" y="526072"/>
                    </a:lnTo>
                    <a:lnTo>
                      <a:pt x="1075207" y="526161"/>
                    </a:lnTo>
                    <a:close/>
                  </a:path>
                  <a:path w="1527810" h="1803400">
                    <a:moveTo>
                      <a:pt x="1075245" y="1406601"/>
                    </a:moveTo>
                    <a:lnTo>
                      <a:pt x="1073150" y="1407756"/>
                    </a:lnTo>
                    <a:lnTo>
                      <a:pt x="1064285" y="1415148"/>
                    </a:lnTo>
                    <a:lnTo>
                      <a:pt x="1073658" y="1408226"/>
                    </a:lnTo>
                    <a:lnTo>
                      <a:pt x="1075245" y="1406601"/>
                    </a:lnTo>
                    <a:close/>
                  </a:path>
                  <a:path w="1527810" h="1803400">
                    <a:moveTo>
                      <a:pt x="1100201" y="575500"/>
                    </a:moveTo>
                    <a:lnTo>
                      <a:pt x="1079093" y="533349"/>
                    </a:lnTo>
                    <a:lnTo>
                      <a:pt x="1075080" y="526072"/>
                    </a:lnTo>
                    <a:lnTo>
                      <a:pt x="1073899" y="525195"/>
                    </a:lnTo>
                    <a:lnTo>
                      <a:pt x="1069860" y="518795"/>
                    </a:lnTo>
                    <a:lnTo>
                      <a:pt x="1065669" y="512368"/>
                    </a:lnTo>
                    <a:lnTo>
                      <a:pt x="1063942" y="509790"/>
                    </a:lnTo>
                    <a:lnTo>
                      <a:pt x="1061567" y="506260"/>
                    </a:lnTo>
                    <a:lnTo>
                      <a:pt x="1057313" y="500126"/>
                    </a:lnTo>
                    <a:lnTo>
                      <a:pt x="1062901" y="509790"/>
                    </a:lnTo>
                    <a:lnTo>
                      <a:pt x="1059332" y="507034"/>
                    </a:lnTo>
                    <a:lnTo>
                      <a:pt x="1051026" y="497687"/>
                    </a:lnTo>
                    <a:lnTo>
                      <a:pt x="1042403" y="487578"/>
                    </a:lnTo>
                    <a:lnTo>
                      <a:pt x="1036193" y="480148"/>
                    </a:lnTo>
                    <a:lnTo>
                      <a:pt x="1029411" y="472236"/>
                    </a:lnTo>
                    <a:lnTo>
                      <a:pt x="1024445" y="466217"/>
                    </a:lnTo>
                    <a:lnTo>
                      <a:pt x="1023645" y="464464"/>
                    </a:lnTo>
                    <a:lnTo>
                      <a:pt x="1027493" y="468439"/>
                    </a:lnTo>
                    <a:lnTo>
                      <a:pt x="1031494" y="472325"/>
                    </a:lnTo>
                    <a:lnTo>
                      <a:pt x="1035240" y="476402"/>
                    </a:lnTo>
                    <a:lnTo>
                      <a:pt x="1024877" y="464464"/>
                    </a:lnTo>
                    <a:lnTo>
                      <a:pt x="1024229" y="463715"/>
                    </a:lnTo>
                    <a:lnTo>
                      <a:pt x="1011504" y="451370"/>
                    </a:lnTo>
                    <a:lnTo>
                      <a:pt x="998258" y="439178"/>
                    </a:lnTo>
                    <a:lnTo>
                      <a:pt x="997699" y="438619"/>
                    </a:lnTo>
                    <a:lnTo>
                      <a:pt x="985735" y="426923"/>
                    </a:lnTo>
                    <a:lnTo>
                      <a:pt x="985456" y="425551"/>
                    </a:lnTo>
                    <a:lnTo>
                      <a:pt x="961669" y="407962"/>
                    </a:lnTo>
                    <a:lnTo>
                      <a:pt x="942987" y="395389"/>
                    </a:lnTo>
                    <a:lnTo>
                      <a:pt x="927061" y="386080"/>
                    </a:lnTo>
                    <a:lnTo>
                      <a:pt x="926299" y="385648"/>
                    </a:lnTo>
                    <a:lnTo>
                      <a:pt x="920318" y="382143"/>
                    </a:lnTo>
                    <a:lnTo>
                      <a:pt x="927303" y="384797"/>
                    </a:lnTo>
                    <a:lnTo>
                      <a:pt x="934199" y="387667"/>
                    </a:lnTo>
                    <a:lnTo>
                      <a:pt x="940993" y="390779"/>
                    </a:lnTo>
                    <a:lnTo>
                      <a:pt x="931087" y="385648"/>
                    </a:lnTo>
                    <a:lnTo>
                      <a:pt x="924445" y="382143"/>
                    </a:lnTo>
                    <a:lnTo>
                      <a:pt x="923480" y="381635"/>
                    </a:lnTo>
                    <a:lnTo>
                      <a:pt x="915060" y="377177"/>
                    </a:lnTo>
                    <a:lnTo>
                      <a:pt x="880491" y="360299"/>
                    </a:lnTo>
                    <a:lnTo>
                      <a:pt x="842302" y="345313"/>
                    </a:lnTo>
                    <a:lnTo>
                      <a:pt x="807415" y="333159"/>
                    </a:lnTo>
                    <a:lnTo>
                      <a:pt x="812076" y="335178"/>
                    </a:lnTo>
                    <a:lnTo>
                      <a:pt x="820635" y="338150"/>
                    </a:lnTo>
                    <a:lnTo>
                      <a:pt x="815213" y="337324"/>
                    </a:lnTo>
                    <a:lnTo>
                      <a:pt x="797585" y="332409"/>
                    </a:lnTo>
                    <a:lnTo>
                      <a:pt x="784847" y="328142"/>
                    </a:lnTo>
                    <a:lnTo>
                      <a:pt x="779259" y="325297"/>
                    </a:lnTo>
                    <a:lnTo>
                      <a:pt x="783082" y="324675"/>
                    </a:lnTo>
                    <a:lnTo>
                      <a:pt x="771512" y="322567"/>
                    </a:lnTo>
                    <a:lnTo>
                      <a:pt x="756780" y="319252"/>
                    </a:lnTo>
                    <a:lnTo>
                      <a:pt x="721461" y="310997"/>
                    </a:lnTo>
                    <a:lnTo>
                      <a:pt x="702627" y="306959"/>
                    </a:lnTo>
                    <a:lnTo>
                      <a:pt x="688047" y="304215"/>
                    </a:lnTo>
                    <a:lnTo>
                      <a:pt x="684428" y="303530"/>
                    </a:lnTo>
                    <a:lnTo>
                      <a:pt x="667588" y="301002"/>
                    </a:lnTo>
                    <a:lnTo>
                      <a:pt x="653097" y="299694"/>
                    </a:lnTo>
                    <a:lnTo>
                      <a:pt x="613308" y="298373"/>
                    </a:lnTo>
                    <a:lnTo>
                      <a:pt x="494804" y="297357"/>
                    </a:lnTo>
                    <a:lnTo>
                      <a:pt x="500672" y="297637"/>
                    </a:lnTo>
                    <a:lnTo>
                      <a:pt x="506933" y="298056"/>
                    </a:lnTo>
                    <a:lnTo>
                      <a:pt x="513372" y="298729"/>
                    </a:lnTo>
                    <a:lnTo>
                      <a:pt x="522071" y="301777"/>
                    </a:lnTo>
                    <a:lnTo>
                      <a:pt x="526008" y="303491"/>
                    </a:lnTo>
                    <a:lnTo>
                      <a:pt x="522668" y="304215"/>
                    </a:lnTo>
                    <a:lnTo>
                      <a:pt x="509562" y="304342"/>
                    </a:lnTo>
                    <a:lnTo>
                      <a:pt x="522897" y="304622"/>
                    </a:lnTo>
                    <a:lnTo>
                      <a:pt x="531088" y="304215"/>
                    </a:lnTo>
                    <a:lnTo>
                      <a:pt x="541528" y="304406"/>
                    </a:lnTo>
                    <a:lnTo>
                      <a:pt x="561606" y="306476"/>
                    </a:lnTo>
                    <a:lnTo>
                      <a:pt x="553085" y="306971"/>
                    </a:lnTo>
                    <a:lnTo>
                      <a:pt x="551180" y="308571"/>
                    </a:lnTo>
                    <a:lnTo>
                      <a:pt x="558520" y="311150"/>
                    </a:lnTo>
                    <a:lnTo>
                      <a:pt x="577786" y="314502"/>
                    </a:lnTo>
                    <a:lnTo>
                      <a:pt x="694601" y="324535"/>
                    </a:lnTo>
                    <a:lnTo>
                      <a:pt x="721804" y="327240"/>
                    </a:lnTo>
                    <a:lnTo>
                      <a:pt x="749414" y="330644"/>
                    </a:lnTo>
                    <a:lnTo>
                      <a:pt x="778129" y="335178"/>
                    </a:lnTo>
                    <a:lnTo>
                      <a:pt x="808177" y="341236"/>
                    </a:lnTo>
                    <a:lnTo>
                      <a:pt x="811745" y="343115"/>
                    </a:lnTo>
                    <a:lnTo>
                      <a:pt x="820000" y="346151"/>
                    </a:lnTo>
                    <a:lnTo>
                      <a:pt x="861682" y="360794"/>
                    </a:lnTo>
                    <a:lnTo>
                      <a:pt x="899515" y="378320"/>
                    </a:lnTo>
                    <a:lnTo>
                      <a:pt x="905370" y="381635"/>
                    </a:lnTo>
                    <a:lnTo>
                      <a:pt x="900201" y="379857"/>
                    </a:lnTo>
                    <a:lnTo>
                      <a:pt x="894168" y="377583"/>
                    </a:lnTo>
                    <a:lnTo>
                      <a:pt x="887361" y="374904"/>
                    </a:lnTo>
                    <a:lnTo>
                      <a:pt x="879894" y="371881"/>
                    </a:lnTo>
                    <a:lnTo>
                      <a:pt x="874547" y="369938"/>
                    </a:lnTo>
                    <a:lnTo>
                      <a:pt x="868794" y="367436"/>
                    </a:lnTo>
                    <a:lnTo>
                      <a:pt x="845159" y="359676"/>
                    </a:lnTo>
                    <a:lnTo>
                      <a:pt x="858113" y="364363"/>
                    </a:lnTo>
                    <a:lnTo>
                      <a:pt x="862939" y="366014"/>
                    </a:lnTo>
                    <a:lnTo>
                      <a:pt x="868248" y="368211"/>
                    </a:lnTo>
                    <a:lnTo>
                      <a:pt x="881862" y="374446"/>
                    </a:lnTo>
                    <a:lnTo>
                      <a:pt x="889762" y="378320"/>
                    </a:lnTo>
                    <a:lnTo>
                      <a:pt x="897293" y="382257"/>
                    </a:lnTo>
                    <a:lnTo>
                      <a:pt x="904354" y="386156"/>
                    </a:lnTo>
                    <a:lnTo>
                      <a:pt x="907669" y="385953"/>
                    </a:lnTo>
                    <a:lnTo>
                      <a:pt x="911098" y="385686"/>
                    </a:lnTo>
                    <a:lnTo>
                      <a:pt x="914412" y="385648"/>
                    </a:lnTo>
                    <a:lnTo>
                      <a:pt x="927455" y="393585"/>
                    </a:lnTo>
                    <a:lnTo>
                      <a:pt x="936472" y="399592"/>
                    </a:lnTo>
                    <a:lnTo>
                      <a:pt x="942098" y="403707"/>
                    </a:lnTo>
                    <a:lnTo>
                      <a:pt x="944918" y="406031"/>
                    </a:lnTo>
                    <a:lnTo>
                      <a:pt x="945781" y="406869"/>
                    </a:lnTo>
                    <a:lnTo>
                      <a:pt x="946048" y="406869"/>
                    </a:lnTo>
                    <a:lnTo>
                      <a:pt x="949083" y="406869"/>
                    </a:lnTo>
                    <a:lnTo>
                      <a:pt x="950595" y="406844"/>
                    </a:lnTo>
                    <a:lnTo>
                      <a:pt x="921880" y="386080"/>
                    </a:lnTo>
                    <a:lnTo>
                      <a:pt x="927227" y="387908"/>
                    </a:lnTo>
                    <a:lnTo>
                      <a:pt x="962253" y="409600"/>
                    </a:lnTo>
                    <a:lnTo>
                      <a:pt x="992517" y="437388"/>
                    </a:lnTo>
                    <a:lnTo>
                      <a:pt x="992657" y="438619"/>
                    </a:lnTo>
                    <a:lnTo>
                      <a:pt x="989457" y="436524"/>
                    </a:lnTo>
                    <a:lnTo>
                      <a:pt x="983983" y="432219"/>
                    </a:lnTo>
                    <a:lnTo>
                      <a:pt x="977125" y="426923"/>
                    </a:lnTo>
                    <a:lnTo>
                      <a:pt x="970051" y="421792"/>
                    </a:lnTo>
                    <a:lnTo>
                      <a:pt x="963841" y="417779"/>
                    </a:lnTo>
                    <a:lnTo>
                      <a:pt x="959662" y="415963"/>
                    </a:lnTo>
                    <a:lnTo>
                      <a:pt x="972959" y="426135"/>
                    </a:lnTo>
                    <a:lnTo>
                      <a:pt x="979843" y="431126"/>
                    </a:lnTo>
                    <a:lnTo>
                      <a:pt x="984326" y="433997"/>
                    </a:lnTo>
                    <a:lnTo>
                      <a:pt x="990371" y="437781"/>
                    </a:lnTo>
                    <a:lnTo>
                      <a:pt x="1015847" y="462673"/>
                    </a:lnTo>
                    <a:lnTo>
                      <a:pt x="1039152" y="488022"/>
                    </a:lnTo>
                    <a:lnTo>
                      <a:pt x="1058062" y="512368"/>
                    </a:lnTo>
                    <a:lnTo>
                      <a:pt x="1070368" y="534250"/>
                    </a:lnTo>
                    <a:lnTo>
                      <a:pt x="1081151" y="550570"/>
                    </a:lnTo>
                    <a:lnTo>
                      <a:pt x="1087793" y="559993"/>
                    </a:lnTo>
                    <a:lnTo>
                      <a:pt x="1093038" y="567232"/>
                    </a:lnTo>
                    <a:lnTo>
                      <a:pt x="1099642" y="577024"/>
                    </a:lnTo>
                    <a:lnTo>
                      <a:pt x="1100201" y="575500"/>
                    </a:lnTo>
                    <a:close/>
                  </a:path>
                  <a:path w="1527810" h="1803400">
                    <a:moveTo>
                      <a:pt x="1100759" y="678853"/>
                    </a:moveTo>
                    <a:lnTo>
                      <a:pt x="1099997" y="673696"/>
                    </a:lnTo>
                    <a:lnTo>
                      <a:pt x="1099426" y="671512"/>
                    </a:lnTo>
                    <a:lnTo>
                      <a:pt x="1098969" y="670382"/>
                    </a:lnTo>
                    <a:lnTo>
                      <a:pt x="1100759" y="678853"/>
                    </a:lnTo>
                    <a:close/>
                  </a:path>
                  <a:path w="1527810" h="1803400">
                    <a:moveTo>
                      <a:pt x="1106462" y="71755"/>
                    </a:moveTo>
                    <a:lnTo>
                      <a:pt x="1101001" y="63500"/>
                    </a:lnTo>
                    <a:lnTo>
                      <a:pt x="1094079" y="63500"/>
                    </a:lnTo>
                    <a:lnTo>
                      <a:pt x="1097648" y="67919"/>
                    </a:lnTo>
                    <a:lnTo>
                      <a:pt x="1106462" y="71755"/>
                    </a:lnTo>
                    <a:close/>
                  </a:path>
                  <a:path w="1527810" h="1803400">
                    <a:moveTo>
                      <a:pt x="1120914" y="1371600"/>
                    </a:moveTo>
                    <a:lnTo>
                      <a:pt x="1113751" y="1384300"/>
                    </a:lnTo>
                    <a:lnTo>
                      <a:pt x="1114196" y="1383931"/>
                    </a:lnTo>
                    <a:lnTo>
                      <a:pt x="1120914" y="1371600"/>
                    </a:lnTo>
                    <a:close/>
                  </a:path>
                  <a:path w="1527810" h="1803400">
                    <a:moveTo>
                      <a:pt x="1138402" y="88900"/>
                    </a:moveTo>
                    <a:lnTo>
                      <a:pt x="1136764" y="76200"/>
                    </a:lnTo>
                    <a:lnTo>
                      <a:pt x="1134910" y="76200"/>
                    </a:lnTo>
                    <a:lnTo>
                      <a:pt x="1138402" y="88900"/>
                    </a:lnTo>
                    <a:close/>
                  </a:path>
                  <a:path w="1527810" h="1803400">
                    <a:moveTo>
                      <a:pt x="1174178" y="100152"/>
                    </a:moveTo>
                    <a:lnTo>
                      <a:pt x="1171587" y="98628"/>
                    </a:lnTo>
                    <a:lnTo>
                      <a:pt x="1169123" y="97396"/>
                    </a:lnTo>
                    <a:lnTo>
                      <a:pt x="1167968" y="96812"/>
                    </a:lnTo>
                    <a:lnTo>
                      <a:pt x="1174178" y="100152"/>
                    </a:lnTo>
                    <a:close/>
                  </a:path>
                  <a:path w="1527810" h="1803400">
                    <a:moveTo>
                      <a:pt x="1178572" y="114300"/>
                    </a:moveTo>
                    <a:lnTo>
                      <a:pt x="1164120" y="101600"/>
                    </a:lnTo>
                    <a:lnTo>
                      <a:pt x="1170355" y="101600"/>
                    </a:lnTo>
                    <a:lnTo>
                      <a:pt x="1167968" y="96812"/>
                    </a:lnTo>
                    <a:lnTo>
                      <a:pt x="1164031" y="88900"/>
                    </a:lnTo>
                    <a:lnTo>
                      <a:pt x="1152563" y="88900"/>
                    </a:lnTo>
                    <a:lnTo>
                      <a:pt x="1142428" y="76200"/>
                    </a:lnTo>
                    <a:lnTo>
                      <a:pt x="1136764" y="76200"/>
                    </a:lnTo>
                    <a:lnTo>
                      <a:pt x="1150023" y="88900"/>
                    </a:lnTo>
                    <a:lnTo>
                      <a:pt x="1163193" y="101600"/>
                    </a:lnTo>
                    <a:lnTo>
                      <a:pt x="1161542" y="101600"/>
                    </a:lnTo>
                    <a:lnTo>
                      <a:pt x="1168895" y="114300"/>
                    </a:lnTo>
                    <a:lnTo>
                      <a:pt x="1178572" y="114300"/>
                    </a:lnTo>
                    <a:close/>
                  </a:path>
                  <a:path w="1527810" h="1803400">
                    <a:moveTo>
                      <a:pt x="1187043" y="119773"/>
                    </a:moveTo>
                    <a:lnTo>
                      <a:pt x="1183868" y="114300"/>
                    </a:lnTo>
                    <a:lnTo>
                      <a:pt x="1186764" y="114300"/>
                    </a:lnTo>
                    <a:lnTo>
                      <a:pt x="1174178" y="101600"/>
                    </a:lnTo>
                    <a:lnTo>
                      <a:pt x="1178572" y="114300"/>
                    </a:lnTo>
                    <a:lnTo>
                      <a:pt x="1187043" y="119773"/>
                    </a:lnTo>
                    <a:close/>
                  </a:path>
                  <a:path w="1527810" h="1803400">
                    <a:moveTo>
                      <a:pt x="1189723" y="132168"/>
                    </a:moveTo>
                    <a:lnTo>
                      <a:pt x="1187805" y="127000"/>
                    </a:lnTo>
                    <a:lnTo>
                      <a:pt x="1183614" y="127000"/>
                    </a:lnTo>
                    <a:lnTo>
                      <a:pt x="1189723" y="132168"/>
                    </a:lnTo>
                    <a:close/>
                  </a:path>
                  <a:path w="1527810" h="1803400">
                    <a:moveTo>
                      <a:pt x="1210894" y="203200"/>
                    </a:moveTo>
                    <a:lnTo>
                      <a:pt x="1196682" y="195618"/>
                    </a:lnTo>
                    <a:lnTo>
                      <a:pt x="1200073" y="203200"/>
                    </a:lnTo>
                    <a:lnTo>
                      <a:pt x="1210894" y="203200"/>
                    </a:lnTo>
                    <a:close/>
                  </a:path>
                  <a:path w="1527810" h="1803400">
                    <a:moveTo>
                      <a:pt x="1212570" y="147777"/>
                    </a:moveTo>
                    <a:lnTo>
                      <a:pt x="1206931" y="139700"/>
                    </a:lnTo>
                    <a:lnTo>
                      <a:pt x="1208557" y="142989"/>
                    </a:lnTo>
                    <a:lnTo>
                      <a:pt x="1212570" y="147777"/>
                    </a:lnTo>
                    <a:close/>
                  </a:path>
                  <a:path w="1527810" h="1803400">
                    <a:moveTo>
                      <a:pt x="1213205" y="152400"/>
                    </a:moveTo>
                    <a:lnTo>
                      <a:pt x="1208557" y="142989"/>
                    </a:lnTo>
                    <a:lnTo>
                      <a:pt x="1205801" y="139700"/>
                    </a:lnTo>
                    <a:lnTo>
                      <a:pt x="1199743" y="139700"/>
                    </a:lnTo>
                    <a:lnTo>
                      <a:pt x="1200404" y="141249"/>
                    </a:lnTo>
                    <a:lnTo>
                      <a:pt x="1213205" y="152400"/>
                    </a:lnTo>
                    <a:close/>
                  </a:path>
                  <a:path w="1527810" h="1803400">
                    <a:moveTo>
                      <a:pt x="1217968" y="190500"/>
                    </a:moveTo>
                    <a:lnTo>
                      <a:pt x="1212303" y="177800"/>
                    </a:lnTo>
                    <a:lnTo>
                      <a:pt x="1206919" y="177800"/>
                    </a:lnTo>
                    <a:lnTo>
                      <a:pt x="1209395" y="181317"/>
                    </a:lnTo>
                    <a:lnTo>
                      <a:pt x="1217968" y="190500"/>
                    </a:lnTo>
                    <a:close/>
                  </a:path>
                  <a:path w="1527810" h="1803400">
                    <a:moveTo>
                      <a:pt x="1219695" y="139700"/>
                    </a:moveTo>
                    <a:lnTo>
                      <a:pt x="1199299" y="127000"/>
                    </a:lnTo>
                    <a:lnTo>
                      <a:pt x="1207084" y="139700"/>
                    </a:lnTo>
                    <a:lnTo>
                      <a:pt x="1219695" y="139700"/>
                    </a:lnTo>
                    <a:close/>
                  </a:path>
                  <a:path w="1527810" h="1803400">
                    <a:moveTo>
                      <a:pt x="1221270" y="137096"/>
                    </a:moveTo>
                    <a:lnTo>
                      <a:pt x="1215021" y="127000"/>
                    </a:lnTo>
                    <a:lnTo>
                      <a:pt x="1208417" y="127000"/>
                    </a:lnTo>
                    <a:lnTo>
                      <a:pt x="1199807" y="114300"/>
                    </a:lnTo>
                    <a:lnTo>
                      <a:pt x="1191717" y="114300"/>
                    </a:lnTo>
                    <a:lnTo>
                      <a:pt x="1184160" y="101600"/>
                    </a:lnTo>
                    <a:lnTo>
                      <a:pt x="1176159" y="101600"/>
                    </a:lnTo>
                    <a:lnTo>
                      <a:pt x="1188859" y="114300"/>
                    </a:lnTo>
                    <a:lnTo>
                      <a:pt x="1186764" y="114300"/>
                    </a:lnTo>
                    <a:lnTo>
                      <a:pt x="1196695" y="126022"/>
                    </a:lnTo>
                    <a:lnTo>
                      <a:pt x="1187043" y="119773"/>
                    </a:lnTo>
                    <a:lnTo>
                      <a:pt x="1191221" y="127000"/>
                    </a:lnTo>
                    <a:lnTo>
                      <a:pt x="1197521" y="127000"/>
                    </a:lnTo>
                    <a:lnTo>
                      <a:pt x="1198206" y="127000"/>
                    </a:lnTo>
                    <a:lnTo>
                      <a:pt x="1199299" y="127000"/>
                    </a:lnTo>
                    <a:lnTo>
                      <a:pt x="1203871" y="127000"/>
                    </a:lnTo>
                    <a:lnTo>
                      <a:pt x="1221270" y="137096"/>
                    </a:lnTo>
                    <a:close/>
                  </a:path>
                  <a:path w="1527810" h="1803400">
                    <a:moveTo>
                      <a:pt x="1223657" y="1262837"/>
                    </a:moveTo>
                    <a:lnTo>
                      <a:pt x="1223086" y="1263269"/>
                    </a:lnTo>
                    <a:lnTo>
                      <a:pt x="1216342" y="1270000"/>
                    </a:lnTo>
                    <a:lnTo>
                      <a:pt x="1219466" y="1270000"/>
                    </a:lnTo>
                    <a:lnTo>
                      <a:pt x="1223657" y="1262837"/>
                    </a:lnTo>
                    <a:close/>
                  </a:path>
                  <a:path w="1527810" h="1803400">
                    <a:moveTo>
                      <a:pt x="1229029" y="215900"/>
                    </a:moveTo>
                    <a:lnTo>
                      <a:pt x="1221016" y="209778"/>
                    </a:lnTo>
                    <a:lnTo>
                      <a:pt x="1225473" y="215900"/>
                    </a:lnTo>
                    <a:lnTo>
                      <a:pt x="1229029" y="215900"/>
                    </a:lnTo>
                    <a:close/>
                  </a:path>
                  <a:path w="1527810" h="1803400">
                    <a:moveTo>
                      <a:pt x="1234719" y="145542"/>
                    </a:moveTo>
                    <a:lnTo>
                      <a:pt x="1230833" y="139700"/>
                    </a:lnTo>
                    <a:lnTo>
                      <a:pt x="1228267" y="139700"/>
                    </a:lnTo>
                    <a:lnTo>
                      <a:pt x="1231887" y="143700"/>
                    </a:lnTo>
                    <a:lnTo>
                      <a:pt x="1234719" y="145542"/>
                    </a:lnTo>
                    <a:close/>
                  </a:path>
                  <a:path w="1527810" h="1803400">
                    <a:moveTo>
                      <a:pt x="1236510" y="221983"/>
                    </a:moveTo>
                    <a:lnTo>
                      <a:pt x="1233335" y="215900"/>
                    </a:lnTo>
                    <a:lnTo>
                      <a:pt x="1229029" y="215900"/>
                    </a:lnTo>
                    <a:lnTo>
                      <a:pt x="1236510" y="221983"/>
                    </a:lnTo>
                    <a:close/>
                  </a:path>
                  <a:path w="1527810" h="1803400">
                    <a:moveTo>
                      <a:pt x="1241501" y="1244600"/>
                    </a:moveTo>
                    <a:lnTo>
                      <a:pt x="1230947" y="1257300"/>
                    </a:lnTo>
                    <a:lnTo>
                      <a:pt x="1234300" y="1257300"/>
                    </a:lnTo>
                    <a:lnTo>
                      <a:pt x="1241501" y="1244600"/>
                    </a:lnTo>
                    <a:close/>
                  </a:path>
                  <a:path w="1527810" h="1803400">
                    <a:moveTo>
                      <a:pt x="1244625" y="228600"/>
                    </a:moveTo>
                    <a:lnTo>
                      <a:pt x="1236510" y="221983"/>
                    </a:lnTo>
                    <a:lnTo>
                      <a:pt x="1239951" y="228600"/>
                    </a:lnTo>
                    <a:lnTo>
                      <a:pt x="1244625" y="228600"/>
                    </a:lnTo>
                    <a:close/>
                  </a:path>
                  <a:path w="1527810" h="1803400">
                    <a:moveTo>
                      <a:pt x="1246873" y="158064"/>
                    </a:moveTo>
                    <a:lnTo>
                      <a:pt x="1243431" y="152400"/>
                    </a:lnTo>
                    <a:lnTo>
                      <a:pt x="1245247" y="152400"/>
                    </a:lnTo>
                    <a:lnTo>
                      <a:pt x="1234719" y="145542"/>
                    </a:lnTo>
                    <a:lnTo>
                      <a:pt x="1237996" y="150444"/>
                    </a:lnTo>
                    <a:lnTo>
                      <a:pt x="1231887" y="143700"/>
                    </a:lnTo>
                    <a:lnTo>
                      <a:pt x="1225740" y="139700"/>
                    </a:lnTo>
                    <a:lnTo>
                      <a:pt x="1221270" y="137096"/>
                    </a:lnTo>
                    <a:lnTo>
                      <a:pt x="1222870" y="139700"/>
                    </a:lnTo>
                    <a:lnTo>
                      <a:pt x="1219695" y="139700"/>
                    </a:lnTo>
                    <a:lnTo>
                      <a:pt x="1229906" y="152400"/>
                    </a:lnTo>
                    <a:lnTo>
                      <a:pt x="1239126" y="152400"/>
                    </a:lnTo>
                    <a:lnTo>
                      <a:pt x="1246873" y="158064"/>
                    </a:lnTo>
                    <a:close/>
                  </a:path>
                  <a:path w="1527810" h="1803400">
                    <a:moveTo>
                      <a:pt x="1249210" y="155244"/>
                    </a:moveTo>
                    <a:lnTo>
                      <a:pt x="1248651" y="152400"/>
                    </a:lnTo>
                    <a:lnTo>
                      <a:pt x="1245247" y="152400"/>
                    </a:lnTo>
                    <a:lnTo>
                      <a:pt x="1249210" y="155244"/>
                    </a:lnTo>
                    <a:close/>
                  </a:path>
                  <a:path w="1527810" h="1803400">
                    <a:moveTo>
                      <a:pt x="1251140" y="165100"/>
                    </a:moveTo>
                    <a:lnTo>
                      <a:pt x="1250251" y="160528"/>
                    </a:lnTo>
                    <a:lnTo>
                      <a:pt x="1246873" y="158064"/>
                    </a:lnTo>
                    <a:lnTo>
                      <a:pt x="1251140" y="165100"/>
                    </a:lnTo>
                    <a:close/>
                  </a:path>
                  <a:path w="1527810" h="1803400">
                    <a:moveTo>
                      <a:pt x="1253845" y="236435"/>
                    </a:moveTo>
                    <a:lnTo>
                      <a:pt x="1250950" y="228600"/>
                    </a:lnTo>
                    <a:lnTo>
                      <a:pt x="1244625" y="228600"/>
                    </a:lnTo>
                    <a:lnTo>
                      <a:pt x="1253845" y="236435"/>
                    </a:lnTo>
                    <a:close/>
                  </a:path>
                  <a:path w="1527810" h="1803400">
                    <a:moveTo>
                      <a:pt x="1254861" y="228600"/>
                    </a:moveTo>
                    <a:lnTo>
                      <a:pt x="1246187" y="221691"/>
                    </a:lnTo>
                    <a:lnTo>
                      <a:pt x="1253032" y="228600"/>
                    </a:lnTo>
                    <a:lnTo>
                      <a:pt x="1254861" y="228600"/>
                    </a:lnTo>
                    <a:close/>
                  </a:path>
                  <a:path w="1527810" h="1803400">
                    <a:moveTo>
                      <a:pt x="1259560" y="241300"/>
                    </a:moveTo>
                    <a:lnTo>
                      <a:pt x="1253845" y="236435"/>
                    </a:lnTo>
                    <a:lnTo>
                      <a:pt x="1255649" y="241300"/>
                    </a:lnTo>
                    <a:lnTo>
                      <a:pt x="1259560" y="241300"/>
                    </a:lnTo>
                    <a:close/>
                  </a:path>
                  <a:path w="1527810" h="1803400">
                    <a:moveTo>
                      <a:pt x="1274813" y="203200"/>
                    </a:moveTo>
                    <a:lnTo>
                      <a:pt x="1266685" y="190500"/>
                    </a:lnTo>
                    <a:lnTo>
                      <a:pt x="1274813" y="203200"/>
                    </a:lnTo>
                    <a:close/>
                  </a:path>
                  <a:path w="1527810" h="1803400">
                    <a:moveTo>
                      <a:pt x="1277543" y="235331"/>
                    </a:moveTo>
                    <a:lnTo>
                      <a:pt x="1272552" y="228600"/>
                    </a:lnTo>
                    <a:lnTo>
                      <a:pt x="1269568" y="228600"/>
                    </a:lnTo>
                    <a:lnTo>
                      <a:pt x="1272514" y="232562"/>
                    </a:lnTo>
                    <a:lnTo>
                      <a:pt x="1277543" y="235331"/>
                    </a:lnTo>
                    <a:close/>
                  </a:path>
                  <a:path w="1527810" h="1803400">
                    <a:moveTo>
                      <a:pt x="1279639" y="266700"/>
                    </a:moveTo>
                    <a:lnTo>
                      <a:pt x="1260017" y="241300"/>
                    </a:lnTo>
                    <a:lnTo>
                      <a:pt x="1259560" y="241300"/>
                    </a:lnTo>
                    <a:lnTo>
                      <a:pt x="1257109" y="254000"/>
                    </a:lnTo>
                    <a:lnTo>
                      <a:pt x="1266609" y="254000"/>
                    </a:lnTo>
                    <a:lnTo>
                      <a:pt x="1274368" y="266700"/>
                    </a:lnTo>
                    <a:lnTo>
                      <a:pt x="1279639" y="266700"/>
                    </a:lnTo>
                    <a:close/>
                  </a:path>
                  <a:path w="1527810" h="1803400">
                    <a:moveTo>
                      <a:pt x="1282509" y="238061"/>
                    </a:moveTo>
                    <a:lnTo>
                      <a:pt x="1282217" y="235419"/>
                    </a:lnTo>
                    <a:lnTo>
                      <a:pt x="1275054" y="228600"/>
                    </a:lnTo>
                    <a:lnTo>
                      <a:pt x="1279410" y="236347"/>
                    </a:lnTo>
                    <a:lnTo>
                      <a:pt x="1282509" y="238061"/>
                    </a:lnTo>
                    <a:close/>
                  </a:path>
                  <a:path w="1527810" h="1803400">
                    <a:moveTo>
                      <a:pt x="1284808" y="203022"/>
                    </a:moveTo>
                    <a:lnTo>
                      <a:pt x="1281137" y="199123"/>
                    </a:lnTo>
                    <a:lnTo>
                      <a:pt x="1277734" y="196329"/>
                    </a:lnTo>
                    <a:lnTo>
                      <a:pt x="1274813" y="193649"/>
                    </a:lnTo>
                    <a:lnTo>
                      <a:pt x="1278128" y="196786"/>
                    </a:lnTo>
                    <a:lnTo>
                      <a:pt x="1281633" y="199732"/>
                    </a:lnTo>
                    <a:lnTo>
                      <a:pt x="1284808" y="203022"/>
                    </a:lnTo>
                    <a:close/>
                  </a:path>
                  <a:path w="1527810" h="1803400">
                    <a:moveTo>
                      <a:pt x="1301432" y="292100"/>
                    </a:moveTo>
                    <a:lnTo>
                      <a:pt x="1293075" y="279400"/>
                    </a:lnTo>
                    <a:lnTo>
                      <a:pt x="1285811" y="266700"/>
                    </a:lnTo>
                    <a:lnTo>
                      <a:pt x="1282928" y="266700"/>
                    </a:lnTo>
                    <a:lnTo>
                      <a:pt x="1291590" y="279400"/>
                    </a:lnTo>
                    <a:lnTo>
                      <a:pt x="1299629" y="292100"/>
                    </a:lnTo>
                    <a:lnTo>
                      <a:pt x="1301432" y="292100"/>
                    </a:lnTo>
                    <a:close/>
                  </a:path>
                  <a:path w="1527810" h="1803400">
                    <a:moveTo>
                      <a:pt x="1305864" y="1222540"/>
                    </a:moveTo>
                    <a:lnTo>
                      <a:pt x="1302600" y="1226235"/>
                    </a:lnTo>
                    <a:lnTo>
                      <a:pt x="1299133" y="1230299"/>
                    </a:lnTo>
                    <a:lnTo>
                      <a:pt x="1295488" y="1234884"/>
                    </a:lnTo>
                    <a:lnTo>
                      <a:pt x="1299933" y="1229766"/>
                    </a:lnTo>
                    <a:lnTo>
                      <a:pt x="1303159" y="1225880"/>
                    </a:lnTo>
                    <a:lnTo>
                      <a:pt x="1305864" y="1222540"/>
                    </a:lnTo>
                    <a:close/>
                  </a:path>
                  <a:path w="1527810" h="1803400">
                    <a:moveTo>
                      <a:pt x="1310868" y="215900"/>
                    </a:moveTo>
                    <a:lnTo>
                      <a:pt x="1295247" y="190500"/>
                    </a:lnTo>
                    <a:lnTo>
                      <a:pt x="1279296" y="177800"/>
                    </a:lnTo>
                    <a:lnTo>
                      <a:pt x="1262926" y="165100"/>
                    </a:lnTo>
                    <a:lnTo>
                      <a:pt x="1249210" y="155244"/>
                    </a:lnTo>
                    <a:lnTo>
                      <a:pt x="1250251" y="160528"/>
                    </a:lnTo>
                    <a:lnTo>
                      <a:pt x="1256499" y="165100"/>
                    </a:lnTo>
                    <a:lnTo>
                      <a:pt x="1262024" y="177800"/>
                    </a:lnTo>
                    <a:lnTo>
                      <a:pt x="1267371" y="177800"/>
                    </a:lnTo>
                    <a:lnTo>
                      <a:pt x="1272641" y="190500"/>
                    </a:lnTo>
                    <a:lnTo>
                      <a:pt x="1276870" y="190500"/>
                    </a:lnTo>
                    <a:lnTo>
                      <a:pt x="1274191" y="177800"/>
                    </a:lnTo>
                    <a:lnTo>
                      <a:pt x="1285201" y="190500"/>
                    </a:lnTo>
                    <a:lnTo>
                      <a:pt x="1293304" y="203200"/>
                    </a:lnTo>
                    <a:lnTo>
                      <a:pt x="1297647" y="203200"/>
                    </a:lnTo>
                    <a:lnTo>
                      <a:pt x="1305318" y="215900"/>
                    </a:lnTo>
                    <a:lnTo>
                      <a:pt x="1307541" y="215900"/>
                    </a:lnTo>
                    <a:lnTo>
                      <a:pt x="1300416" y="203200"/>
                    </a:lnTo>
                    <a:lnTo>
                      <a:pt x="1308417" y="215900"/>
                    </a:lnTo>
                    <a:lnTo>
                      <a:pt x="1310868" y="215900"/>
                    </a:lnTo>
                    <a:close/>
                  </a:path>
                  <a:path w="1527810" h="1803400">
                    <a:moveTo>
                      <a:pt x="1316151" y="1129753"/>
                    </a:moveTo>
                    <a:lnTo>
                      <a:pt x="1315237" y="1129969"/>
                    </a:lnTo>
                    <a:lnTo>
                      <a:pt x="1313954" y="1131455"/>
                    </a:lnTo>
                    <a:lnTo>
                      <a:pt x="1312392" y="1133703"/>
                    </a:lnTo>
                    <a:lnTo>
                      <a:pt x="1313332" y="1132954"/>
                    </a:lnTo>
                    <a:lnTo>
                      <a:pt x="1314615" y="1131658"/>
                    </a:lnTo>
                    <a:lnTo>
                      <a:pt x="1316151" y="1129753"/>
                    </a:lnTo>
                    <a:close/>
                  </a:path>
                  <a:path w="1527810" h="1803400">
                    <a:moveTo>
                      <a:pt x="1318374" y="1219200"/>
                    </a:moveTo>
                    <a:lnTo>
                      <a:pt x="1315821" y="1219200"/>
                    </a:lnTo>
                    <a:lnTo>
                      <a:pt x="1305864" y="1231900"/>
                    </a:lnTo>
                    <a:lnTo>
                      <a:pt x="1318374" y="1219200"/>
                    </a:lnTo>
                    <a:close/>
                  </a:path>
                  <a:path w="1527810" h="1803400">
                    <a:moveTo>
                      <a:pt x="1332992" y="254203"/>
                    </a:moveTo>
                    <a:lnTo>
                      <a:pt x="1332890" y="254000"/>
                    </a:lnTo>
                    <a:lnTo>
                      <a:pt x="1332992" y="254203"/>
                    </a:lnTo>
                    <a:close/>
                  </a:path>
                  <a:path w="1527810" h="1803400">
                    <a:moveTo>
                      <a:pt x="1338135" y="321767"/>
                    </a:moveTo>
                    <a:lnTo>
                      <a:pt x="1336065" y="317500"/>
                    </a:lnTo>
                    <a:lnTo>
                      <a:pt x="1335112" y="317500"/>
                    </a:lnTo>
                    <a:lnTo>
                      <a:pt x="1338135" y="321767"/>
                    </a:lnTo>
                    <a:close/>
                  </a:path>
                  <a:path w="1527810" h="1803400">
                    <a:moveTo>
                      <a:pt x="1343558" y="266700"/>
                    </a:moveTo>
                    <a:lnTo>
                      <a:pt x="1332992" y="254203"/>
                    </a:lnTo>
                    <a:lnTo>
                      <a:pt x="1338922" y="266700"/>
                    </a:lnTo>
                    <a:lnTo>
                      <a:pt x="1343558" y="266700"/>
                    </a:lnTo>
                    <a:close/>
                  </a:path>
                  <a:path w="1527810" h="1803400">
                    <a:moveTo>
                      <a:pt x="1347774" y="353491"/>
                    </a:moveTo>
                    <a:lnTo>
                      <a:pt x="1342986" y="342900"/>
                    </a:lnTo>
                    <a:lnTo>
                      <a:pt x="1330528" y="330200"/>
                    </a:lnTo>
                    <a:lnTo>
                      <a:pt x="1327848" y="330200"/>
                    </a:lnTo>
                    <a:lnTo>
                      <a:pt x="1339456" y="342900"/>
                    </a:lnTo>
                    <a:lnTo>
                      <a:pt x="1347774" y="353491"/>
                    </a:lnTo>
                    <a:close/>
                  </a:path>
                  <a:path w="1527810" h="1803400">
                    <a:moveTo>
                      <a:pt x="1349819" y="274243"/>
                    </a:moveTo>
                    <a:lnTo>
                      <a:pt x="1345628" y="266700"/>
                    </a:lnTo>
                    <a:lnTo>
                      <a:pt x="1343558" y="266700"/>
                    </a:lnTo>
                    <a:lnTo>
                      <a:pt x="1349819" y="274243"/>
                    </a:lnTo>
                    <a:close/>
                  </a:path>
                  <a:path w="1527810" h="1803400">
                    <a:moveTo>
                      <a:pt x="1352537" y="364032"/>
                    </a:moveTo>
                    <a:lnTo>
                      <a:pt x="1349425" y="355600"/>
                    </a:lnTo>
                    <a:lnTo>
                      <a:pt x="1347774" y="353491"/>
                    </a:lnTo>
                    <a:lnTo>
                      <a:pt x="1352537" y="364032"/>
                    </a:lnTo>
                    <a:close/>
                  </a:path>
                  <a:path w="1527810" h="1803400">
                    <a:moveTo>
                      <a:pt x="1353540" y="1168400"/>
                    </a:moveTo>
                    <a:lnTo>
                      <a:pt x="1350403" y="1168400"/>
                    </a:lnTo>
                    <a:lnTo>
                      <a:pt x="1348155" y="1174902"/>
                    </a:lnTo>
                    <a:lnTo>
                      <a:pt x="1353540" y="1168400"/>
                    </a:lnTo>
                    <a:close/>
                  </a:path>
                  <a:path w="1527810" h="1803400">
                    <a:moveTo>
                      <a:pt x="1354467" y="368300"/>
                    </a:moveTo>
                    <a:lnTo>
                      <a:pt x="1352537" y="364032"/>
                    </a:lnTo>
                    <a:lnTo>
                      <a:pt x="1354112" y="368300"/>
                    </a:lnTo>
                    <a:lnTo>
                      <a:pt x="1354467" y="368300"/>
                    </a:lnTo>
                    <a:close/>
                  </a:path>
                  <a:path w="1527810" h="1803400">
                    <a:moveTo>
                      <a:pt x="1356283" y="266700"/>
                    </a:moveTo>
                    <a:lnTo>
                      <a:pt x="1352321" y="254000"/>
                    </a:lnTo>
                    <a:lnTo>
                      <a:pt x="1348295" y="254000"/>
                    </a:lnTo>
                    <a:lnTo>
                      <a:pt x="1344155" y="241300"/>
                    </a:lnTo>
                    <a:lnTo>
                      <a:pt x="1335417" y="241300"/>
                    </a:lnTo>
                    <a:lnTo>
                      <a:pt x="1327086" y="228600"/>
                    </a:lnTo>
                    <a:lnTo>
                      <a:pt x="1318971" y="215900"/>
                    </a:lnTo>
                    <a:lnTo>
                      <a:pt x="1314691" y="215900"/>
                    </a:lnTo>
                    <a:lnTo>
                      <a:pt x="1321739" y="228600"/>
                    </a:lnTo>
                    <a:lnTo>
                      <a:pt x="1333080" y="241300"/>
                    </a:lnTo>
                    <a:lnTo>
                      <a:pt x="1337513" y="254000"/>
                    </a:lnTo>
                    <a:lnTo>
                      <a:pt x="1345704" y="254000"/>
                    </a:lnTo>
                    <a:lnTo>
                      <a:pt x="1349476" y="266700"/>
                    </a:lnTo>
                    <a:lnTo>
                      <a:pt x="1351610" y="266700"/>
                    </a:lnTo>
                    <a:lnTo>
                      <a:pt x="1356283" y="266700"/>
                    </a:lnTo>
                    <a:close/>
                  </a:path>
                  <a:path w="1527810" h="1803400">
                    <a:moveTo>
                      <a:pt x="1363776" y="292100"/>
                    </a:moveTo>
                    <a:lnTo>
                      <a:pt x="1357579" y="283959"/>
                    </a:lnTo>
                    <a:lnTo>
                      <a:pt x="1356321" y="279400"/>
                    </a:lnTo>
                    <a:lnTo>
                      <a:pt x="1359496" y="279400"/>
                    </a:lnTo>
                    <a:lnTo>
                      <a:pt x="1351610" y="266700"/>
                    </a:lnTo>
                    <a:lnTo>
                      <a:pt x="1355661" y="279400"/>
                    </a:lnTo>
                    <a:lnTo>
                      <a:pt x="1354277" y="279400"/>
                    </a:lnTo>
                    <a:lnTo>
                      <a:pt x="1354480" y="279882"/>
                    </a:lnTo>
                    <a:lnTo>
                      <a:pt x="1354112" y="279400"/>
                    </a:lnTo>
                    <a:lnTo>
                      <a:pt x="1349819" y="274243"/>
                    </a:lnTo>
                    <a:lnTo>
                      <a:pt x="1352689" y="279400"/>
                    </a:lnTo>
                    <a:lnTo>
                      <a:pt x="1358201" y="289217"/>
                    </a:lnTo>
                    <a:lnTo>
                      <a:pt x="1359357" y="292100"/>
                    </a:lnTo>
                    <a:lnTo>
                      <a:pt x="1359827" y="292100"/>
                    </a:lnTo>
                    <a:lnTo>
                      <a:pt x="1363776" y="292100"/>
                    </a:lnTo>
                    <a:close/>
                  </a:path>
                  <a:path w="1527810" h="1803400">
                    <a:moveTo>
                      <a:pt x="1366507" y="1139012"/>
                    </a:moveTo>
                    <a:lnTo>
                      <a:pt x="1363256" y="1143000"/>
                    </a:lnTo>
                    <a:lnTo>
                      <a:pt x="1364094" y="1143000"/>
                    </a:lnTo>
                    <a:lnTo>
                      <a:pt x="1366507" y="1139012"/>
                    </a:lnTo>
                    <a:close/>
                  </a:path>
                  <a:path w="1527810" h="1803400">
                    <a:moveTo>
                      <a:pt x="1367980" y="1143000"/>
                    </a:moveTo>
                    <a:lnTo>
                      <a:pt x="1367663" y="1143000"/>
                    </a:lnTo>
                    <a:lnTo>
                      <a:pt x="1361668" y="1155700"/>
                    </a:lnTo>
                    <a:lnTo>
                      <a:pt x="1363332" y="1155700"/>
                    </a:lnTo>
                    <a:lnTo>
                      <a:pt x="1367980" y="1143000"/>
                    </a:lnTo>
                    <a:close/>
                  </a:path>
                  <a:path w="1527810" h="1803400">
                    <a:moveTo>
                      <a:pt x="1373873" y="1084059"/>
                    </a:moveTo>
                    <a:lnTo>
                      <a:pt x="1368755" y="1092200"/>
                    </a:lnTo>
                    <a:lnTo>
                      <a:pt x="1371892" y="1092200"/>
                    </a:lnTo>
                    <a:lnTo>
                      <a:pt x="1373873" y="1084059"/>
                    </a:lnTo>
                    <a:close/>
                  </a:path>
                  <a:path w="1527810" h="1803400">
                    <a:moveTo>
                      <a:pt x="1382687" y="1117600"/>
                    </a:moveTo>
                    <a:lnTo>
                      <a:pt x="1377480" y="1130300"/>
                    </a:lnTo>
                    <a:lnTo>
                      <a:pt x="1372641" y="1143000"/>
                    </a:lnTo>
                    <a:lnTo>
                      <a:pt x="1373251" y="1143000"/>
                    </a:lnTo>
                    <a:lnTo>
                      <a:pt x="1382687" y="1117600"/>
                    </a:lnTo>
                    <a:close/>
                  </a:path>
                  <a:path w="1527810" h="1803400">
                    <a:moveTo>
                      <a:pt x="1400149" y="1093584"/>
                    </a:moveTo>
                    <a:lnTo>
                      <a:pt x="1393698" y="1104900"/>
                    </a:lnTo>
                    <a:lnTo>
                      <a:pt x="1398397" y="1104900"/>
                    </a:lnTo>
                    <a:lnTo>
                      <a:pt x="1400149" y="1093584"/>
                    </a:lnTo>
                    <a:close/>
                  </a:path>
                  <a:path w="1527810" h="1803400">
                    <a:moveTo>
                      <a:pt x="1400937" y="1092200"/>
                    </a:moveTo>
                    <a:lnTo>
                      <a:pt x="1400365" y="1092200"/>
                    </a:lnTo>
                    <a:lnTo>
                      <a:pt x="1400149" y="1093584"/>
                    </a:lnTo>
                    <a:lnTo>
                      <a:pt x="1400937" y="1092200"/>
                    </a:lnTo>
                    <a:close/>
                  </a:path>
                  <a:path w="1527810" h="1803400">
                    <a:moveTo>
                      <a:pt x="1403540" y="342900"/>
                    </a:moveTo>
                    <a:lnTo>
                      <a:pt x="1403299" y="341134"/>
                    </a:lnTo>
                    <a:lnTo>
                      <a:pt x="1399717" y="332651"/>
                    </a:lnTo>
                    <a:lnTo>
                      <a:pt x="1402829" y="337616"/>
                    </a:lnTo>
                    <a:lnTo>
                      <a:pt x="1401838" y="330200"/>
                    </a:lnTo>
                    <a:lnTo>
                      <a:pt x="1398676" y="330200"/>
                    </a:lnTo>
                    <a:lnTo>
                      <a:pt x="1398231" y="330200"/>
                    </a:lnTo>
                    <a:lnTo>
                      <a:pt x="1393964" y="317500"/>
                    </a:lnTo>
                    <a:lnTo>
                      <a:pt x="1390434" y="317500"/>
                    </a:lnTo>
                    <a:lnTo>
                      <a:pt x="1398168" y="330200"/>
                    </a:lnTo>
                    <a:lnTo>
                      <a:pt x="1395247" y="330200"/>
                    </a:lnTo>
                    <a:lnTo>
                      <a:pt x="1403540" y="342900"/>
                    </a:lnTo>
                    <a:close/>
                  </a:path>
                  <a:path w="1527810" h="1803400">
                    <a:moveTo>
                      <a:pt x="1408087" y="1079500"/>
                    </a:moveTo>
                    <a:lnTo>
                      <a:pt x="1400937" y="1092200"/>
                    </a:lnTo>
                    <a:lnTo>
                      <a:pt x="1401978" y="1092200"/>
                    </a:lnTo>
                    <a:lnTo>
                      <a:pt x="1408087" y="1079500"/>
                    </a:lnTo>
                    <a:close/>
                  </a:path>
                  <a:path w="1527810" h="1803400">
                    <a:moveTo>
                      <a:pt x="1409738" y="348602"/>
                    </a:moveTo>
                    <a:lnTo>
                      <a:pt x="1402829" y="337616"/>
                    </a:lnTo>
                    <a:lnTo>
                      <a:pt x="1403299" y="341134"/>
                    </a:lnTo>
                    <a:lnTo>
                      <a:pt x="1404048" y="342900"/>
                    </a:lnTo>
                    <a:lnTo>
                      <a:pt x="1409738" y="348602"/>
                    </a:lnTo>
                    <a:close/>
                  </a:path>
                  <a:path w="1527810" h="1803400">
                    <a:moveTo>
                      <a:pt x="1417967" y="358838"/>
                    </a:moveTo>
                    <a:lnTo>
                      <a:pt x="1416710" y="355600"/>
                    </a:lnTo>
                    <a:lnTo>
                      <a:pt x="1409738" y="348602"/>
                    </a:lnTo>
                    <a:lnTo>
                      <a:pt x="1414132" y="355600"/>
                    </a:lnTo>
                    <a:lnTo>
                      <a:pt x="1417967" y="358838"/>
                    </a:lnTo>
                    <a:close/>
                  </a:path>
                  <a:path w="1527810" h="1803400">
                    <a:moveTo>
                      <a:pt x="1424660" y="990600"/>
                    </a:moveTo>
                    <a:lnTo>
                      <a:pt x="1424076" y="990600"/>
                    </a:lnTo>
                    <a:lnTo>
                      <a:pt x="1418501" y="1003300"/>
                    </a:lnTo>
                    <a:lnTo>
                      <a:pt x="1424660" y="990600"/>
                    </a:lnTo>
                    <a:close/>
                  </a:path>
                  <a:path w="1527810" h="1803400">
                    <a:moveTo>
                      <a:pt x="1432204" y="457200"/>
                    </a:moveTo>
                    <a:lnTo>
                      <a:pt x="1428546" y="444500"/>
                    </a:lnTo>
                    <a:lnTo>
                      <a:pt x="1430058" y="453161"/>
                    </a:lnTo>
                    <a:lnTo>
                      <a:pt x="1432204" y="457200"/>
                    </a:lnTo>
                    <a:close/>
                  </a:path>
                  <a:path w="1527810" h="1803400">
                    <a:moveTo>
                      <a:pt x="1445983" y="1019429"/>
                    </a:moveTo>
                    <a:lnTo>
                      <a:pt x="1439608" y="1028700"/>
                    </a:lnTo>
                    <a:lnTo>
                      <a:pt x="1442504" y="1028700"/>
                    </a:lnTo>
                    <a:lnTo>
                      <a:pt x="1445983" y="1019429"/>
                    </a:lnTo>
                    <a:close/>
                  </a:path>
                  <a:path w="1527810" h="1803400">
                    <a:moveTo>
                      <a:pt x="1454658" y="571500"/>
                    </a:moveTo>
                    <a:lnTo>
                      <a:pt x="1452410" y="558800"/>
                    </a:lnTo>
                    <a:lnTo>
                      <a:pt x="1452206" y="558800"/>
                    </a:lnTo>
                    <a:lnTo>
                      <a:pt x="1453984" y="571500"/>
                    </a:lnTo>
                    <a:lnTo>
                      <a:pt x="1454658" y="571500"/>
                    </a:lnTo>
                    <a:close/>
                  </a:path>
                  <a:path w="1527810" h="1803400">
                    <a:moveTo>
                      <a:pt x="1457083" y="584200"/>
                    </a:moveTo>
                    <a:lnTo>
                      <a:pt x="1456270" y="571500"/>
                    </a:lnTo>
                    <a:lnTo>
                      <a:pt x="1455445" y="571500"/>
                    </a:lnTo>
                    <a:lnTo>
                      <a:pt x="1457083" y="584200"/>
                    </a:lnTo>
                    <a:close/>
                  </a:path>
                  <a:path w="1527810" h="1803400">
                    <a:moveTo>
                      <a:pt x="1457121" y="901700"/>
                    </a:moveTo>
                    <a:lnTo>
                      <a:pt x="1455699" y="901700"/>
                    </a:lnTo>
                    <a:lnTo>
                      <a:pt x="1452981" y="914400"/>
                    </a:lnTo>
                    <a:lnTo>
                      <a:pt x="1449412" y="927100"/>
                    </a:lnTo>
                    <a:lnTo>
                      <a:pt x="1451216" y="927100"/>
                    </a:lnTo>
                    <a:lnTo>
                      <a:pt x="1453210" y="914400"/>
                    </a:lnTo>
                    <a:lnTo>
                      <a:pt x="1455140" y="914400"/>
                    </a:lnTo>
                    <a:lnTo>
                      <a:pt x="1457121" y="901700"/>
                    </a:lnTo>
                    <a:close/>
                  </a:path>
                  <a:path w="1527810" h="1803400">
                    <a:moveTo>
                      <a:pt x="1457769" y="558800"/>
                    </a:moveTo>
                    <a:lnTo>
                      <a:pt x="1453349" y="546100"/>
                    </a:lnTo>
                    <a:lnTo>
                      <a:pt x="1457769" y="558800"/>
                    </a:lnTo>
                    <a:close/>
                  </a:path>
                  <a:path w="1527810" h="1803400">
                    <a:moveTo>
                      <a:pt x="1460677" y="876300"/>
                    </a:moveTo>
                    <a:lnTo>
                      <a:pt x="1460042" y="876300"/>
                    </a:lnTo>
                    <a:lnTo>
                      <a:pt x="1455559" y="901700"/>
                    </a:lnTo>
                    <a:lnTo>
                      <a:pt x="1460677" y="876300"/>
                    </a:lnTo>
                    <a:close/>
                  </a:path>
                  <a:path w="1527810" h="1803400">
                    <a:moveTo>
                      <a:pt x="1461427" y="965200"/>
                    </a:moveTo>
                    <a:lnTo>
                      <a:pt x="1459763" y="977900"/>
                    </a:lnTo>
                    <a:lnTo>
                      <a:pt x="1460296" y="977900"/>
                    </a:lnTo>
                    <a:lnTo>
                      <a:pt x="1461427" y="965200"/>
                    </a:lnTo>
                    <a:close/>
                  </a:path>
                  <a:path w="1527810" h="1803400">
                    <a:moveTo>
                      <a:pt x="1463471" y="457200"/>
                    </a:moveTo>
                    <a:lnTo>
                      <a:pt x="1459382" y="444500"/>
                    </a:lnTo>
                    <a:lnTo>
                      <a:pt x="1462443" y="457200"/>
                    </a:lnTo>
                    <a:lnTo>
                      <a:pt x="1463471" y="457200"/>
                    </a:lnTo>
                    <a:close/>
                  </a:path>
                  <a:path w="1527810" h="1803400">
                    <a:moveTo>
                      <a:pt x="1468856" y="434581"/>
                    </a:moveTo>
                    <a:lnTo>
                      <a:pt x="1467040" y="431253"/>
                    </a:lnTo>
                    <a:lnTo>
                      <a:pt x="1467243" y="431736"/>
                    </a:lnTo>
                    <a:lnTo>
                      <a:pt x="1467345" y="432028"/>
                    </a:lnTo>
                    <a:lnTo>
                      <a:pt x="1467497" y="432409"/>
                    </a:lnTo>
                    <a:lnTo>
                      <a:pt x="1467929" y="433095"/>
                    </a:lnTo>
                    <a:lnTo>
                      <a:pt x="1468386" y="433844"/>
                    </a:lnTo>
                    <a:lnTo>
                      <a:pt x="1468856" y="434581"/>
                    </a:lnTo>
                    <a:close/>
                  </a:path>
                  <a:path w="1527810" h="1803400">
                    <a:moveTo>
                      <a:pt x="1477975" y="453047"/>
                    </a:moveTo>
                    <a:lnTo>
                      <a:pt x="1468856" y="434581"/>
                    </a:lnTo>
                    <a:lnTo>
                      <a:pt x="1472311" y="440524"/>
                    </a:lnTo>
                    <a:lnTo>
                      <a:pt x="1475219" y="446735"/>
                    </a:lnTo>
                    <a:lnTo>
                      <a:pt x="1477975" y="453047"/>
                    </a:lnTo>
                    <a:close/>
                  </a:path>
                  <a:path w="1527810" h="1803400">
                    <a:moveTo>
                      <a:pt x="1478584" y="590537"/>
                    </a:moveTo>
                    <a:lnTo>
                      <a:pt x="1477772" y="587895"/>
                    </a:lnTo>
                    <a:lnTo>
                      <a:pt x="1477391" y="586600"/>
                    </a:lnTo>
                    <a:lnTo>
                      <a:pt x="1477772" y="589000"/>
                    </a:lnTo>
                    <a:lnTo>
                      <a:pt x="1478584" y="590537"/>
                    </a:lnTo>
                    <a:close/>
                  </a:path>
                  <a:path w="1527810" h="1803400">
                    <a:moveTo>
                      <a:pt x="1483766" y="654773"/>
                    </a:moveTo>
                    <a:lnTo>
                      <a:pt x="1483372" y="651103"/>
                    </a:lnTo>
                    <a:lnTo>
                      <a:pt x="1482966" y="647890"/>
                    </a:lnTo>
                    <a:lnTo>
                      <a:pt x="1482509" y="645401"/>
                    </a:lnTo>
                    <a:lnTo>
                      <a:pt x="1482877" y="650951"/>
                    </a:lnTo>
                    <a:lnTo>
                      <a:pt x="1483296" y="653084"/>
                    </a:lnTo>
                    <a:lnTo>
                      <a:pt x="1483766" y="654773"/>
                    </a:lnTo>
                    <a:close/>
                  </a:path>
                  <a:path w="1527810" h="1803400">
                    <a:moveTo>
                      <a:pt x="1484541" y="482600"/>
                    </a:moveTo>
                    <a:lnTo>
                      <a:pt x="1481175" y="469900"/>
                    </a:lnTo>
                    <a:lnTo>
                      <a:pt x="1480096" y="469900"/>
                    </a:lnTo>
                    <a:lnTo>
                      <a:pt x="1483575" y="482600"/>
                    </a:lnTo>
                    <a:lnTo>
                      <a:pt x="1484541" y="482600"/>
                    </a:lnTo>
                    <a:close/>
                  </a:path>
                  <a:path w="1527810" h="1803400">
                    <a:moveTo>
                      <a:pt x="1485582" y="520839"/>
                    </a:moveTo>
                    <a:lnTo>
                      <a:pt x="1461897" y="457200"/>
                    </a:lnTo>
                    <a:lnTo>
                      <a:pt x="1443913" y="419100"/>
                    </a:lnTo>
                    <a:lnTo>
                      <a:pt x="1423670" y="381000"/>
                    </a:lnTo>
                    <a:lnTo>
                      <a:pt x="1419682" y="381000"/>
                    </a:lnTo>
                    <a:lnTo>
                      <a:pt x="1413205" y="368300"/>
                    </a:lnTo>
                    <a:lnTo>
                      <a:pt x="1405382" y="355600"/>
                    </a:lnTo>
                    <a:lnTo>
                      <a:pt x="1399273" y="342900"/>
                    </a:lnTo>
                    <a:lnTo>
                      <a:pt x="1397965" y="342900"/>
                    </a:lnTo>
                    <a:lnTo>
                      <a:pt x="1392656" y="330200"/>
                    </a:lnTo>
                    <a:lnTo>
                      <a:pt x="1395247" y="330200"/>
                    </a:lnTo>
                    <a:lnTo>
                      <a:pt x="1389253" y="317500"/>
                    </a:lnTo>
                    <a:lnTo>
                      <a:pt x="1390434" y="317500"/>
                    </a:lnTo>
                    <a:lnTo>
                      <a:pt x="1388529" y="314388"/>
                    </a:lnTo>
                    <a:lnTo>
                      <a:pt x="1388529" y="330200"/>
                    </a:lnTo>
                    <a:lnTo>
                      <a:pt x="1386408" y="330200"/>
                    </a:lnTo>
                    <a:lnTo>
                      <a:pt x="1379562" y="317500"/>
                    </a:lnTo>
                    <a:lnTo>
                      <a:pt x="1383944" y="317500"/>
                    </a:lnTo>
                    <a:lnTo>
                      <a:pt x="1388529" y="330200"/>
                    </a:lnTo>
                    <a:lnTo>
                      <a:pt x="1388529" y="314388"/>
                    </a:lnTo>
                    <a:lnTo>
                      <a:pt x="1382687" y="304800"/>
                    </a:lnTo>
                    <a:lnTo>
                      <a:pt x="1379816" y="299427"/>
                    </a:lnTo>
                    <a:lnTo>
                      <a:pt x="1379816" y="304800"/>
                    </a:lnTo>
                    <a:lnTo>
                      <a:pt x="1375143" y="304800"/>
                    </a:lnTo>
                    <a:lnTo>
                      <a:pt x="1371663" y="292100"/>
                    </a:lnTo>
                    <a:lnTo>
                      <a:pt x="1373314" y="292100"/>
                    </a:lnTo>
                    <a:lnTo>
                      <a:pt x="1379816" y="304800"/>
                    </a:lnTo>
                    <a:lnTo>
                      <a:pt x="1379816" y="299427"/>
                    </a:lnTo>
                    <a:lnTo>
                      <a:pt x="1375486" y="291299"/>
                    </a:lnTo>
                    <a:lnTo>
                      <a:pt x="1372019" y="279400"/>
                    </a:lnTo>
                    <a:lnTo>
                      <a:pt x="1369136" y="279400"/>
                    </a:lnTo>
                    <a:lnTo>
                      <a:pt x="1368196" y="279400"/>
                    </a:lnTo>
                    <a:lnTo>
                      <a:pt x="1364272" y="266700"/>
                    </a:lnTo>
                    <a:lnTo>
                      <a:pt x="1358341" y="266700"/>
                    </a:lnTo>
                    <a:lnTo>
                      <a:pt x="1367815" y="279400"/>
                    </a:lnTo>
                    <a:lnTo>
                      <a:pt x="1366989" y="279400"/>
                    </a:lnTo>
                    <a:lnTo>
                      <a:pt x="1368717" y="292100"/>
                    </a:lnTo>
                    <a:lnTo>
                      <a:pt x="1367332" y="292100"/>
                    </a:lnTo>
                    <a:lnTo>
                      <a:pt x="1364386" y="279400"/>
                    </a:lnTo>
                    <a:lnTo>
                      <a:pt x="1359890" y="279400"/>
                    </a:lnTo>
                    <a:lnTo>
                      <a:pt x="1363776" y="292100"/>
                    </a:lnTo>
                    <a:lnTo>
                      <a:pt x="1364335" y="292100"/>
                    </a:lnTo>
                    <a:lnTo>
                      <a:pt x="1369275" y="304800"/>
                    </a:lnTo>
                    <a:lnTo>
                      <a:pt x="1374254" y="304800"/>
                    </a:lnTo>
                    <a:lnTo>
                      <a:pt x="1379169" y="317500"/>
                    </a:lnTo>
                    <a:lnTo>
                      <a:pt x="1372501" y="317500"/>
                    </a:lnTo>
                    <a:lnTo>
                      <a:pt x="1366151" y="304800"/>
                    </a:lnTo>
                    <a:lnTo>
                      <a:pt x="1361224" y="304800"/>
                    </a:lnTo>
                    <a:lnTo>
                      <a:pt x="1359865" y="298792"/>
                    </a:lnTo>
                    <a:lnTo>
                      <a:pt x="1359865" y="342900"/>
                    </a:lnTo>
                    <a:lnTo>
                      <a:pt x="1357401" y="342900"/>
                    </a:lnTo>
                    <a:lnTo>
                      <a:pt x="1353197" y="330200"/>
                    </a:lnTo>
                    <a:lnTo>
                      <a:pt x="1355128" y="330200"/>
                    </a:lnTo>
                    <a:lnTo>
                      <a:pt x="1359865" y="342900"/>
                    </a:lnTo>
                    <a:lnTo>
                      <a:pt x="1359865" y="298792"/>
                    </a:lnTo>
                    <a:lnTo>
                      <a:pt x="1358353" y="292100"/>
                    </a:lnTo>
                    <a:lnTo>
                      <a:pt x="1358163" y="304800"/>
                    </a:lnTo>
                    <a:lnTo>
                      <a:pt x="1354023" y="292100"/>
                    </a:lnTo>
                    <a:lnTo>
                      <a:pt x="1344269" y="279400"/>
                    </a:lnTo>
                    <a:lnTo>
                      <a:pt x="1330528" y="254000"/>
                    </a:lnTo>
                    <a:lnTo>
                      <a:pt x="1332814" y="254000"/>
                    </a:lnTo>
                    <a:lnTo>
                      <a:pt x="1322590" y="241300"/>
                    </a:lnTo>
                    <a:lnTo>
                      <a:pt x="1320609" y="241300"/>
                    </a:lnTo>
                    <a:lnTo>
                      <a:pt x="1323581" y="249415"/>
                    </a:lnTo>
                    <a:lnTo>
                      <a:pt x="1311236" y="241300"/>
                    </a:lnTo>
                    <a:lnTo>
                      <a:pt x="1284808" y="203200"/>
                    </a:lnTo>
                    <a:lnTo>
                      <a:pt x="1274813" y="203200"/>
                    </a:lnTo>
                    <a:lnTo>
                      <a:pt x="1274356" y="203200"/>
                    </a:lnTo>
                    <a:lnTo>
                      <a:pt x="1262075" y="190500"/>
                    </a:lnTo>
                    <a:lnTo>
                      <a:pt x="1258506" y="190500"/>
                    </a:lnTo>
                    <a:lnTo>
                      <a:pt x="1250188" y="177800"/>
                    </a:lnTo>
                    <a:lnTo>
                      <a:pt x="1241679" y="165100"/>
                    </a:lnTo>
                    <a:lnTo>
                      <a:pt x="1233208" y="165100"/>
                    </a:lnTo>
                    <a:lnTo>
                      <a:pt x="1224559" y="152400"/>
                    </a:lnTo>
                    <a:lnTo>
                      <a:pt x="1216431" y="152400"/>
                    </a:lnTo>
                    <a:lnTo>
                      <a:pt x="1212570" y="147777"/>
                    </a:lnTo>
                    <a:lnTo>
                      <a:pt x="1215783" y="152400"/>
                    </a:lnTo>
                    <a:lnTo>
                      <a:pt x="1213205" y="152400"/>
                    </a:lnTo>
                    <a:lnTo>
                      <a:pt x="1205077" y="152400"/>
                    </a:lnTo>
                    <a:lnTo>
                      <a:pt x="1200404" y="141249"/>
                    </a:lnTo>
                    <a:lnTo>
                      <a:pt x="1199045" y="140081"/>
                    </a:lnTo>
                    <a:lnTo>
                      <a:pt x="1199045" y="172783"/>
                    </a:lnTo>
                    <a:lnTo>
                      <a:pt x="1186980" y="165100"/>
                    </a:lnTo>
                    <a:lnTo>
                      <a:pt x="1195781" y="165100"/>
                    </a:lnTo>
                    <a:lnTo>
                      <a:pt x="1199045" y="172783"/>
                    </a:lnTo>
                    <a:lnTo>
                      <a:pt x="1199045" y="140081"/>
                    </a:lnTo>
                    <a:lnTo>
                      <a:pt x="1198613" y="139700"/>
                    </a:lnTo>
                    <a:lnTo>
                      <a:pt x="1189723" y="132168"/>
                    </a:lnTo>
                    <a:lnTo>
                      <a:pt x="1191806" y="137807"/>
                    </a:lnTo>
                    <a:lnTo>
                      <a:pt x="1191666" y="137718"/>
                    </a:lnTo>
                    <a:lnTo>
                      <a:pt x="1191666" y="157683"/>
                    </a:lnTo>
                    <a:lnTo>
                      <a:pt x="1184770" y="152400"/>
                    </a:lnTo>
                    <a:lnTo>
                      <a:pt x="1186383" y="152400"/>
                    </a:lnTo>
                    <a:lnTo>
                      <a:pt x="1191666" y="157683"/>
                    </a:lnTo>
                    <a:lnTo>
                      <a:pt x="1191666" y="137718"/>
                    </a:lnTo>
                    <a:lnTo>
                      <a:pt x="1177302" y="128206"/>
                    </a:lnTo>
                    <a:lnTo>
                      <a:pt x="1177302" y="152400"/>
                    </a:lnTo>
                    <a:lnTo>
                      <a:pt x="1174407" y="152400"/>
                    </a:lnTo>
                    <a:lnTo>
                      <a:pt x="1177188" y="158864"/>
                    </a:lnTo>
                    <a:lnTo>
                      <a:pt x="1167028" y="152400"/>
                    </a:lnTo>
                    <a:lnTo>
                      <a:pt x="1148689" y="139700"/>
                    </a:lnTo>
                    <a:lnTo>
                      <a:pt x="1134618" y="139700"/>
                    </a:lnTo>
                    <a:lnTo>
                      <a:pt x="1125016" y="127000"/>
                    </a:lnTo>
                    <a:lnTo>
                      <a:pt x="1113256" y="127000"/>
                    </a:lnTo>
                    <a:lnTo>
                      <a:pt x="1108278" y="114300"/>
                    </a:lnTo>
                    <a:lnTo>
                      <a:pt x="1127734" y="114300"/>
                    </a:lnTo>
                    <a:lnTo>
                      <a:pt x="1141755" y="127000"/>
                    </a:lnTo>
                    <a:lnTo>
                      <a:pt x="1147533" y="127000"/>
                    </a:lnTo>
                    <a:lnTo>
                      <a:pt x="1152093" y="139700"/>
                    </a:lnTo>
                    <a:lnTo>
                      <a:pt x="1166952" y="139700"/>
                    </a:lnTo>
                    <a:lnTo>
                      <a:pt x="1177302" y="152400"/>
                    </a:lnTo>
                    <a:lnTo>
                      <a:pt x="1177302" y="128206"/>
                    </a:lnTo>
                    <a:lnTo>
                      <a:pt x="1175499" y="127000"/>
                    </a:lnTo>
                    <a:lnTo>
                      <a:pt x="1166368" y="127000"/>
                    </a:lnTo>
                    <a:lnTo>
                      <a:pt x="1156868" y="114300"/>
                    </a:lnTo>
                    <a:lnTo>
                      <a:pt x="1146797" y="114300"/>
                    </a:lnTo>
                    <a:lnTo>
                      <a:pt x="1135913" y="101600"/>
                    </a:lnTo>
                    <a:lnTo>
                      <a:pt x="1153299" y="101600"/>
                    </a:lnTo>
                    <a:lnTo>
                      <a:pt x="1144600" y="88900"/>
                    </a:lnTo>
                    <a:lnTo>
                      <a:pt x="1138402" y="88900"/>
                    </a:lnTo>
                    <a:lnTo>
                      <a:pt x="1133690" y="88900"/>
                    </a:lnTo>
                    <a:lnTo>
                      <a:pt x="1126134" y="76200"/>
                    </a:lnTo>
                    <a:lnTo>
                      <a:pt x="1116685" y="76200"/>
                    </a:lnTo>
                    <a:lnTo>
                      <a:pt x="1106462" y="71755"/>
                    </a:lnTo>
                    <a:lnTo>
                      <a:pt x="1109408" y="76200"/>
                    </a:lnTo>
                    <a:lnTo>
                      <a:pt x="1104569" y="76200"/>
                    </a:lnTo>
                    <a:lnTo>
                      <a:pt x="1104569" y="114300"/>
                    </a:lnTo>
                    <a:lnTo>
                      <a:pt x="1097724" y="114300"/>
                    </a:lnTo>
                    <a:lnTo>
                      <a:pt x="1098435" y="103073"/>
                    </a:lnTo>
                    <a:lnTo>
                      <a:pt x="1104569" y="114300"/>
                    </a:lnTo>
                    <a:lnTo>
                      <a:pt x="1104569" y="76200"/>
                    </a:lnTo>
                    <a:lnTo>
                      <a:pt x="1104315" y="76200"/>
                    </a:lnTo>
                    <a:lnTo>
                      <a:pt x="1097648" y="67919"/>
                    </a:lnTo>
                    <a:lnTo>
                      <a:pt x="1095413" y="66954"/>
                    </a:lnTo>
                    <a:lnTo>
                      <a:pt x="1095413" y="114300"/>
                    </a:lnTo>
                    <a:lnTo>
                      <a:pt x="1093076" y="114300"/>
                    </a:lnTo>
                    <a:lnTo>
                      <a:pt x="1090282" y="111633"/>
                    </a:lnTo>
                    <a:lnTo>
                      <a:pt x="1095413" y="114300"/>
                    </a:lnTo>
                    <a:lnTo>
                      <a:pt x="1095413" y="66954"/>
                    </a:lnTo>
                    <a:lnTo>
                      <a:pt x="1089228" y="64262"/>
                    </a:lnTo>
                    <a:lnTo>
                      <a:pt x="1089228" y="114300"/>
                    </a:lnTo>
                    <a:lnTo>
                      <a:pt x="1087081" y="114300"/>
                    </a:lnTo>
                    <a:lnTo>
                      <a:pt x="1084148" y="108445"/>
                    </a:lnTo>
                    <a:lnTo>
                      <a:pt x="1087742" y="110312"/>
                    </a:lnTo>
                    <a:lnTo>
                      <a:pt x="1089228" y="114300"/>
                    </a:lnTo>
                    <a:lnTo>
                      <a:pt x="1089228" y="64262"/>
                    </a:lnTo>
                    <a:lnTo>
                      <a:pt x="1087107" y="63347"/>
                    </a:lnTo>
                    <a:lnTo>
                      <a:pt x="1087107" y="108623"/>
                    </a:lnTo>
                    <a:lnTo>
                      <a:pt x="1081608" y="103390"/>
                    </a:lnTo>
                    <a:lnTo>
                      <a:pt x="1080706" y="101600"/>
                    </a:lnTo>
                    <a:lnTo>
                      <a:pt x="1079715" y="101600"/>
                    </a:lnTo>
                    <a:lnTo>
                      <a:pt x="1070940" y="101600"/>
                    </a:lnTo>
                    <a:lnTo>
                      <a:pt x="1054760" y="101600"/>
                    </a:lnTo>
                    <a:lnTo>
                      <a:pt x="1047623" y="88900"/>
                    </a:lnTo>
                    <a:lnTo>
                      <a:pt x="1039660" y="88900"/>
                    </a:lnTo>
                    <a:lnTo>
                      <a:pt x="1036866" y="76200"/>
                    </a:lnTo>
                    <a:lnTo>
                      <a:pt x="1040320" y="76200"/>
                    </a:lnTo>
                    <a:lnTo>
                      <a:pt x="1058824" y="88900"/>
                    </a:lnTo>
                    <a:lnTo>
                      <a:pt x="1073251" y="88900"/>
                    </a:lnTo>
                    <a:lnTo>
                      <a:pt x="1081900" y="101600"/>
                    </a:lnTo>
                    <a:lnTo>
                      <a:pt x="1084491" y="101600"/>
                    </a:lnTo>
                    <a:lnTo>
                      <a:pt x="1087107" y="108623"/>
                    </a:lnTo>
                    <a:lnTo>
                      <a:pt x="1087107" y="63347"/>
                    </a:lnTo>
                    <a:lnTo>
                      <a:pt x="1035545" y="40932"/>
                    </a:lnTo>
                    <a:lnTo>
                      <a:pt x="1035545" y="76200"/>
                    </a:lnTo>
                    <a:lnTo>
                      <a:pt x="1034681" y="88900"/>
                    </a:lnTo>
                    <a:lnTo>
                      <a:pt x="1027239" y="88900"/>
                    </a:lnTo>
                    <a:lnTo>
                      <a:pt x="1025359" y="88900"/>
                    </a:lnTo>
                    <a:lnTo>
                      <a:pt x="1021778" y="81610"/>
                    </a:lnTo>
                    <a:lnTo>
                      <a:pt x="1027239" y="88900"/>
                    </a:lnTo>
                    <a:lnTo>
                      <a:pt x="1020965" y="76200"/>
                    </a:lnTo>
                    <a:lnTo>
                      <a:pt x="1035545" y="76200"/>
                    </a:lnTo>
                    <a:lnTo>
                      <a:pt x="1035545" y="40932"/>
                    </a:lnTo>
                    <a:lnTo>
                      <a:pt x="1029042" y="38100"/>
                    </a:lnTo>
                    <a:lnTo>
                      <a:pt x="1017270" y="38100"/>
                    </a:lnTo>
                    <a:lnTo>
                      <a:pt x="996594" y="25400"/>
                    </a:lnTo>
                    <a:lnTo>
                      <a:pt x="975080" y="25400"/>
                    </a:lnTo>
                    <a:lnTo>
                      <a:pt x="970026" y="12700"/>
                    </a:lnTo>
                    <a:lnTo>
                      <a:pt x="967447" y="12700"/>
                    </a:lnTo>
                    <a:lnTo>
                      <a:pt x="967447" y="50800"/>
                    </a:lnTo>
                    <a:lnTo>
                      <a:pt x="944054" y="50800"/>
                    </a:lnTo>
                    <a:lnTo>
                      <a:pt x="927862" y="38100"/>
                    </a:lnTo>
                    <a:lnTo>
                      <a:pt x="961631" y="38100"/>
                    </a:lnTo>
                    <a:lnTo>
                      <a:pt x="967447" y="50800"/>
                    </a:lnTo>
                    <a:lnTo>
                      <a:pt x="967447" y="12700"/>
                    </a:lnTo>
                    <a:lnTo>
                      <a:pt x="943190" y="12700"/>
                    </a:lnTo>
                    <a:lnTo>
                      <a:pt x="935736" y="0"/>
                    </a:lnTo>
                    <a:lnTo>
                      <a:pt x="889990" y="0"/>
                    </a:lnTo>
                    <a:lnTo>
                      <a:pt x="920750" y="12700"/>
                    </a:lnTo>
                    <a:lnTo>
                      <a:pt x="894791" y="12700"/>
                    </a:lnTo>
                    <a:lnTo>
                      <a:pt x="894791" y="38100"/>
                    </a:lnTo>
                    <a:lnTo>
                      <a:pt x="861606" y="38100"/>
                    </a:lnTo>
                    <a:lnTo>
                      <a:pt x="836561" y="25400"/>
                    </a:lnTo>
                    <a:lnTo>
                      <a:pt x="877163" y="25400"/>
                    </a:lnTo>
                    <a:lnTo>
                      <a:pt x="894791" y="38100"/>
                    </a:lnTo>
                    <a:lnTo>
                      <a:pt x="894791" y="12700"/>
                    </a:lnTo>
                    <a:lnTo>
                      <a:pt x="836980" y="12700"/>
                    </a:lnTo>
                    <a:lnTo>
                      <a:pt x="854049" y="0"/>
                    </a:lnTo>
                    <a:lnTo>
                      <a:pt x="834923" y="0"/>
                    </a:lnTo>
                    <a:lnTo>
                      <a:pt x="826325" y="12700"/>
                    </a:lnTo>
                    <a:lnTo>
                      <a:pt x="817156" y="12700"/>
                    </a:lnTo>
                    <a:lnTo>
                      <a:pt x="824725" y="0"/>
                    </a:lnTo>
                    <a:lnTo>
                      <a:pt x="761796" y="0"/>
                    </a:lnTo>
                    <a:lnTo>
                      <a:pt x="750265" y="12700"/>
                    </a:lnTo>
                    <a:lnTo>
                      <a:pt x="782548" y="12700"/>
                    </a:lnTo>
                    <a:lnTo>
                      <a:pt x="765429" y="25400"/>
                    </a:lnTo>
                    <a:lnTo>
                      <a:pt x="744588" y="25400"/>
                    </a:lnTo>
                    <a:lnTo>
                      <a:pt x="744588" y="50800"/>
                    </a:lnTo>
                    <a:lnTo>
                      <a:pt x="729348" y="63500"/>
                    </a:lnTo>
                    <a:lnTo>
                      <a:pt x="733018" y="50800"/>
                    </a:lnTo>
                    <a:lnTo>
                      <a:pt x="725855" y="63500"/>
                    </a:lnTo>
                    <a:lnTo>
                      <a:pt x="720991" y="63500"/>
                    </a:lnTo>
                    <a:lnTo>
                      <a:pt x="728827" y="50800"/>
                    </a:lnTo>
                    <a:lnTo>
                      <a:pt x="733018" y="50800"/>
                    </a:lnTo>
                    <a:lnTo>
                      <a:pt x="744588" y="50800"/>
                    </a:lnTo>
                    <a:lnTo>
                      <a:pt x="744588" y="25400"/>
                    </a:lnTo>
                    <a:lnTo>
                      <a:pt x="735177" y="25400"/>
                    </a:lnTo>
                    <a:lnTo>
                      <a:pt x="743496" y="12700"/>
                    </a:lnTo>
                    <a:lnTo>
                      <a:pt x="733971" y="12700"/>
                    </a:lnTo>
                    <a:lnTo>
                      <a:pt x="726897" y="25400"/>
                    </a:lnTo>
                    <a:lnTo>
                      <a:pt x="732980" y="25400"/>
                    </a:lnTo>
                    <a:lnTo>
                      <a:pt x="719747" y="38100"/>
                    </a:lnTo>
                    <a:lnTo>
                      <a:pt x="711174" y="38100"/>
                    </a:lnTo>
                    <a:lnTo>
                      <a:pt x="711174" y="76200"/>
                    </a:lnTo>
                    <a:lnTo>
                      <a:pt x="693585" y="88874"/>
                    </a:lnTo>
                    <a:lnTo>
                      <a:pt x="695883" y="76200"/>
                    </a:lnTo>
                    <a:lnTo>
                      <a:pt x="711174" y="76200"/>
                    </a:lnTo>
                    <a:lnTo>
                      <a:pt x="711174" y="38100"/>
                    </a:lnTo>
                    <a:lnTo>
                      <a:pt x="707161" y="38100"/>
                    </a:lnTo>
                    <a:lnTo>
                      <a:pt x="707161" y="63500"/>
                    </a:lnTo>
                    <a:lnTo>
                      <a:pt x="697903" y="71145"/>
                    </a:lnTo>
                    <a:lnTo>
                      <a:pt x="703808" y="63500"/>
                    </a:lnTo>
                    <a:lnTo>
                      <a:pt x="707161" y="63500"/>
                    </a:lnTo>
                    <a:lnTo>
                      <a:pt x="707161" y="38100"/>
                    </a:lnTo>
                    <a:lnTo>
                      <a:pt x="687273" y="38100"/>
                    </a:lnTo>
                    <a:lnTo>
                      <a:pt x="692035" y="31318"/>
                    </a:lnTo>
                    <a:lnTo>
                      <a:pt x="680161" y="38100"/>
                    </a:lnTo>
                    <a:lnTo>
                      <a:pt x="665175" y="38100"/>
                    </a:lnTo>
                    <a:lnTo>
                      <a:pt x="665175" y="88900"/>
                    </a:lnTo>
                    <a:lnTo>
                      <a:pt x="658329" y="101600"/>
                    </a:lnTo>
                    <a:lnTo>
                      <a:pt x="652627" y="101600"/>
                    </a:lnTo>
                    <a:lnTo>
                      <a:pt x="660438" y="88900"/>
                    </a:lnTo>
                    <a:lnTo>
                      <a:pt x="665175" y="88900"/>
                    </a:lnTo>
                    <a:lnTo>
                      <a:pt x="665175" y="38100"/>
                    </a:lnTo>
                    <a:lnTo>
                      <a:pt x="661593" y="38100"/>
                    </a:lnTo>
                    <a:lnTo>
                      <a:pt x="660260" y="39674"/>
                    </a:lnTo>
                    <a:lnTo>
                      <a:pt x="660260" y="88900"/>
                    </a:lnTo>
                    <a:lnTo>
                      <a:pt x="644855" y="101600"/>
                    </a:lnTo>
                    <a:lnTo>
                      <a:pt x="639089" y="101600"/>
                    </a:lnTo>
                    <a:lnTo>
                      <a:pt x="651294" y="88900"/>
                    </a:lnTo>
                    <a:lnTo>
                      <a:pt x="660260" y="88900"/>
                    </a:lnTo>
                    <a:lnTo>
                      <a:pt x="660260" y="39674"/>
                    </a:lnTo>
                    <a:lnTo>
                      <a:pt x="655472" y="45313"/>
                    </a:lnTo>
                    <a:lnTo>
                      <a:pt x="655866" y="38100"/>
                    </a:lnTo>
                    <a:lnTo>
                      <a:pt x="649046" y="38100"/>
                    </a:lnTo>
                    <a:lnTo>
                      <a:pt x="628611" y="50800"/>
                    </a:lnTo>
                    <a:lnTo>
                      <a:pt x="622858" y="50800"/>
                    </a:lnTo>
                    <a:lnTo>
                      <a:pt x="605713" y="63500"/>
                    </a:lnTo>
                    <a:lnTo>
                      <a:pt x="589711" y="63500"/>
                    </a:lnTo>
                    <a:lnTo>
                      <a:pt x="572617" y="76200"/>
                    </a:lnTo>
                    <a:lnTo>
                      <a:pt x="560920" y="83464"/>
                    </a:lnTo>
                    <a:lnTo>
                      <a:pt x="560920" y="114300"/>
                    </a:lnTo>
                    <a:lnTo>
                      <a:pt x="556488" y="127000"/>
                    </a:lnTo>
                    <a:lnTo>
                      <a:pt x="550481" y="127000"/>
                    </a:lnTo>
                    <a:lnTo>
                      <a:pt x="555650" y="114300"/>
                    </a:lnTo>
                    <a:lnTo>
                      <a:pt x="560920" y="114300"/>
                    </a:lnTo>
                    <a:lnTo>
                      <a:pt x="560920" y="83464"/>
                    </a:lnTo>
                    <a:lnTo>
                      <a:pt x="518947" y="114300"/>
                    </a:lnTo>
                    <a:lnTo>
                      <a:pt x="487502" y="139700"/>
                    </a:lnTo>
                    <a:lnTo>
                      <a:pt x="474662" y="139700"/>
                    </a:lnTo>
                    <a:lnTo>
                      <a:pt x="468528" y="152400"/>
                    </a:lnTo>
                    <a:lnTo>
                      <a:pt x="456768" y="152400"/>
                    </a:lnTo>
                    <a:lnTo>
                      <a:pt x="463308" y="139700"/>
                    </a:lnTo>
                    <a:lnTo>
                      <a:pt x="461149" y="139700"/>
                    </a:lnTo>
                    <a:lnTo>
                      <a:pt x="461886" y="137985"/>
                    </a:lnTo>
                    <a:lnTo>
                      <a:pt x="459346" y="139700"/>
                    </a:lnTo>
                    <a:lnTo>
                      <a:pt x="455574" y="139700"/>
                    </a:lnTo>
                    <a:lnTo>
                      <a:pt x="454609" y="140792"/>
                    </a:lnTo>
                    <a:lnTo>
                      <a:pt x="454609" y="152400"/>
                    </a:lnTo>
                    <a:lnTo>
                      <a:pt x="453542" y="154406"/>
                    </a:lnTo>
                    <a:lnTo>
                      <a:pt x="453542" y="190500"/>
                    </a:lnTo>
                    <a:lnTo>
                      <a:pt x="445325" y="198729"/>
                    </a:lnTo>
                    <a:lnTo>
                      <a:pt x="451954" y="190500"/>
                    </a:lnTo>
                    <a:lnTo>
                      <a:pt x="453542" y="190500"/>
                    </a:lnTo>
                    <a:lnTo>
                      <a:pt x="453542" y="154406"/>
                    </a:lnTo>
                    <a:lnTo>
                      <a:pt x="447840" y="165100"/>
                    </a:lnTo>
                    <a:lnTo>
                      <a:pt x="444004" y="165100"/>
                    </a:lnTo>
                    <a:lnTo>
                      <a:pt x="450418" y="152400"/>
                    </a:lnTo>
                    <a:lnTo>
                      <a:pt x="454609" y="152400"/>
                    </a:lnTo>
                    <a:lnTo>
                      <a:pt x="454609" y="140792"/>
                    </a:lnTo>
                    <a:lnTo>
                      <a:pt x="441172" y="155867"/>
                    </a:lnTo>
                    <a:lnTo>
                      <a:pt x="441172" y="165100"/>
                    </a:lnTo>
                    <a:lnTo>
                      <a:pt x="439216" y="170675"/>
                    </a:lnTo>
                    <a:lnTo>
                      <a:pt x="439216" y="204762"/>
                    </a:lnTo>
                    <a:lnTo>
                      <a:pt x="434124" y="209613"/>
                    </a:lnTo>
                    <a:lnTo>
                      <a:pt x="435102" y="207340"/>
                    </a:lnTo>
                    <a:lnTo>
                      <a:pt x="439216" y="204762"/>
                    </a:lnTo>
                    <a:lnTo>
                      <a:pt x="439216" y="170675"/>
                    </a:lnTo>
                    <a:lnTo>
                      <a:pt x="436714" y="177800"/>
                    </a:lnTo>
                    <a:lnTo>
                      <a:pt x="441134" y="165100"/>
                    </a:lnTo>
                    <a:lnTo>
                      <a:pt x="441172" y="155867"/>
                    </a:lnTo>
                    <a:lnTo>
                      <a:pt x="432930" y="165100"/>
                    </a:lnTo>
                    <a:lnTo>
                      <a:pt x="440105" y="152590"/>
                    </a:lnTo>
                    <a:lnTo>
                      <a:pt x="428688" y="163131"/>
                    </a:lnTo>
                    <a:lnTo>
                      <a:pt x="428688" y="211340"/>
                    </a:lnTo>
                    <a:lnTo>
                      <a:pt x="426440" y="215900"/>
                    </a:lnTo>
                    <a:lnTo>
                      <a:pt x="427507" y="215900"/>
                    </a:lnTo>
                    <a:lnTo>
                      <a:pt x="420776" y="221881"/>
                    </a:lnTo>
                    <a:lnTo>
                      <a:pt x="424192" y="215900"/>
                    </a:lnTo>
                    <a:lnTo>
                      <a:pt x="421411" y="215900"/>
                    </a:lnTo>
                    <a:lnTo>
                      <a:pt x="428688" y="211340"/>
                    </a:lnTo>
                    <a:lnTo>
                      <a:pt x="428688" y="163131"/>
                    </a:lnTo>
                    <a:lnTo>
                      <a:pt x="426542" y="165100"/>
                    </a:lnTo>
                    <a:lnTo>
                      <a:pt x="426872" y="165100"/>
                    </a:lnTo>
                    <a:lnTo>
                      <a:pt x="418960" y="177800"/>
                    </a:lnTo>
                    <a:lnTo>
                      <a:pt x="418503" y="177800"/>
                    </a:lnTo>
                    <a:lnTo>
                      <a:pt x="418503" y="219583"/>
                    </a:lnTo>
                    <a:lnTo>
                      <a:pt x="414959" y="227063"/>
                    </a:lnTo>
                    <a:lnTo>
                      <a:pt x="413232" y="228600"/>
                    </a:lnTo>
                    <a:lnTo>
                      <a:pt x="407555" y="241300"/>
                    </a:lnTo>
                    <a:lnTo>
                      <a:pt x="407212" y="241300"/>
                    </a:lnTo>
                    <a:lnTo>
                      <a:pt x="410476" y="229781"/>
                    </a:lnTo>
                    <a:lnTo>
                      <a:pt x="411403" y="228600"/>
                    </a:lnTo>
                    <a:lnTo>
                      <a:pt x="418503" y="219583"/>
                    </a:lnTo>
                    <a:lnTo>
                      <a:pt x="418503" y="177800"/>
                    </a:lnTo>
                    <a:lnTo>
                      <a:pt x="412584" y="177800"/>
                    </a:lnTo>
                    <a:lnTo>
                      <a:pt x="405790" y="190500"/>
                    </a:lnTo>
                    <a:lnTo>
                      <a:pt x="403682" y="190500"/>
                    </a:lnTo>
                    <a:lnTo>
                      <a:pt x="409206" y="177800"/>
                    </a:lnTo>
                    <a:lnTo>
                      <a:pt x="404863" y="177800"/>
                    </a:lnTo>
                    <a:lnTo>
                      <a:pt x="401701" y="183921"/>
                    </a:lnTo>
                    <a:lnTo>
                      <a:pt x="401701" y="190500"/>
                    </a:lnTo>
                    <a:lnTo>
                      <a:pt x="396405" y="203200"/>
                    </a:lnTo>
                    <a:lnTo>
                      <a:pt x="392264" y="203200"/>
                    </a:lnTo>
                    <a:lnTo>
                      <a:pt x="399669" y="190500"/>
                    </a:lnTo>
                    <a:lnTo>
                      <a:pt x="401701" y="190500"/>
                    </a:lnTo>
                    <a:lnTo>
                      <a:pt x="401701" y="183921"/>
                    </a:lnTo>
                    <a:lnTo>
                      <a:pt x="398297" y="190500"/>
                    </a:lnTo>
                    <a:lnTo>
                      <a:pt x="398703" y="190500"/>
                    </a:lnTo>
                    <a:lnTo>
                      <a:pt x="390867" y="197408"/>
                    </a:lnTo>
                    <a:lnTo>
                      <a:pt x="390867" y="205346"/>
                    </a:lnTo>
                    <a:lnTo>
                      <a:pt x="387261" y="215900"/>
                    </a:lnTo>
                    <a:lnTo>
                      <a:pt x="384022" y="215900"/>
                    </a:lnTo>
                    <a:lnTo>
                      <a:pt x="390867" y="205346"/>
                    </a:lnTo>
                    <a:lnTo>
                      <a:pt x="390867" y="197408"/>
                    </a:lnTo>
                    <a:lnTo>
                      <a:pt x="386283" y="201434"/>
                    </a:lnTo>
                    <a:lnTo>
                      <a:pt x="389331" y="195338"/>
                    </a:lnTo>
                    <a:lnTo>
                      <a:pt x="374738" y="203200"/>
                    </a:lnTo>
                    <a:lnTo>
                      <a:pt x="369227" y="215900"/>
                    </a:lnTo>
                    <a:lnTo>
                      <a:pt x="366445" y="215900"/>
                    </a:lnTo>
                    <a:lnTo>
                      <a:pt x="361403" y="228600"/>
                    </a:lnTo>
                    <a:lnTo>
                      <a:pt x="363639" y="228600"/>
                    </a:lnTo>
                    <a:lnTo>
                      <a:pt x="372249" y="215900"/>
                    </a:lnTo>
                    <a:lnTo>
                      <a:pt x="378853" y="203200"/>
                    </a:lnTo>
                    <a:lnTo>
                      <a:pt x="384289" y="203200"/>
                    </a:lnTo>
                    <a:lnTo>
                      <a:pt x="377024" y="215900"/>
                    </a:lnTo>
                    <a:lnTo>
                      <a:pt x="383349" y="215900"/>
                    </a:lnTo>
                    <a:lnTo>
                      <a:pt x="382752" y="216928"/>
                    </a:lnTo>
                    <a:lnTo>
                      <a:pt x="382752" y="254000"/>
                    </a:lnTo>
                    <a:lnTo>
                      <a:pt x="376402" y="266700"/>
                    </a:lnTo>
                    <a:lnTo>
                      <a:pt x="381000" y="254000"/>
                    </a:lnTo>
                    <a:lnTo>
                      <a:pt x="382752" y="254000"/>
                    </a:lnTo>
                    <a:lnTo>
                      <a:pt x="382752" y="216928"/>
                    </a:lnTo>
                    <a:lnTo>
                      <a:pt x="368592" y="241300"/>
                    </a:lnTo>
                    <a:lnTo>
                      <a:pt x="361581" y="241300"/>
                    </a:lnTo>
                    <a:lnTo>
                      <a:pt x="355625" y="254203"/>
                    </a:lnTo>
                    <a:lnTo>
                      <a:pt x="350215" y="266700"/>
                    </a:lnTo>
                    <a:lnTo>
                      <a:pt x="345630" y="266700"/>
                    </a:lnTo>
                    <a:lnTo>
                      <a:pt x="355701" y="241300"/>
                    </a:lnTo>
                    <a:lnTo>
                      <a:pt x="351993" y="241300"/>
                    </a:lnTo>
                    <a:lnTo>
                      <a:pt x="347141" y="254203"/>
                    </a:lnTo>
                    <a:lnTo>
                      <a:pt x="342620" y="266700"/>
                    </a:lnTo>
                    <a:lnTo>
                      <a:pt x="344576" y="266700"/>
                    </a:lnTo>
                    <a:lnTo>
                      <a:pt x="343928" y="279400"/>
                    </a:lnTo>
                    <a:lnTo>
                      <a:pt x="338582" y="279400"/>
                    </a:lnTo>
                    <a:lnTo>
                      <a:pt x="332346" y="304800"/>
                    </a:lnTo>
                    <a:lnTo>
                      <a:pt x="333019" y="304800"/>
                    </a:lnTo>
                    <a:lnTo>
                      <a:pt x="334619" y="317500"/>
                    </a:lnTo>
                    <a:lnTo>
                      <a:pt x="349681" y="317500"/>
                    </a:lnTo>
                    <a:lnTo>
                      <a:pt x="355942" y="330200"/>
                    </a:lnTo>
                    <a:lnTo>
                      <a:pt x="382536" y="330200"/>
                    </a:lnTo>
                    <a:lnTo>
                      <a:pt x="389356" y="342900"/>
                    </a:lnTo>
                    <a:lnTo>
                      <a:pt x="367322" y="342900"/>
                    </a:lnTo>
                    <a:lnTo>
                      <a:pt x="435813" y="355600"/>
                    </a:lnTo>
                    <a:lnTo>
                      <a:pt x="449008" y="355600"/>
                    </a:lnTo>
                    <a:lnTo>
                      <a:pt x="485381" y="368300"/>
                    </a:lnTo>
                    <a:lnTo>
                      <a:pt x="527392" y="368300"/>
                    </a:lnTo>
                    <a:lnTo>
                      <a:pt x="523735" y="356819"/>
                    </a:lnTo>
                    <a:lnTo>
                      <a:pt x="539470" y="368300"/>
                    </a:lnTo>
                    <a:lnTo>
                      <a:pt x="557885" y="368300"/>
                    </a:lnTo>
                    <a:lnTo>
                      <a:pt x="589915" y="368300"/>
                    </a:lnTo>
                    <a:lnTo>
                      <a:pt x="579069" y="355600"/>
                    </a:lnTo>
                    <a:lnTo>
                      <a:pt x="605421" y="355600"/>
                    </a:lnTo>
                    <a:lnTo>
                      <a:pt x="614197" y="368300"/>
                    </a:lnTo>
                    <a:lnTo>
                      <a:pt x="682091" y="368300"/>
                    </a:lnTo>
                    <a:lnTo>
                      <a:pt x="702081" y="381000"/>
                    </a:lnTo>
                    <a:lnTo>
                      <a:pt x="750023" y="381000"/>
                    </a:lnTo>
                    <a:lnTo>
                      <a:pt x="764438" y="393700"/>
                    </a:lnTo>
                    <a:lnTo>
                      <a:pt x="787412" y="393700"/>
                    </a:lnTo>
                    <a:lnTo>
                      <a:pt x="791883" y="397243"/>
                    </a:lnTo>
                    <a:lnTo>
                      <a:pt x="788695" y="393700"/>
                    </a:lnTo>
                    <a:lnTo>
                      <a:pt x="806234" y="393700"/>
                    </a:lnTo>
                    <a:lnTo>
                      <a:pt x="823239" y="406400"/>
                    </a:lnTo>
                    <a:lnTo>
                      <a:pt x="833742" y="406400"/>
                    </a:lnTo>
                    <a:lnTo>
                      <a:pt x="839647" y="419100"/>
                    </a:lnTo>
                    <a:lnTo>
                      <a:pt x="850988" y="419100"/>
                    </a:lnTo>
                    <a:lnTo>
                      <a:pt x="869238" y="431800"/>
                    </a:lnTo>
                    <a:lnTo>
                      <a:pt x="885799" y="431800"/>
                    </a:lnTo>
                    <a:lnTo>
                      <a:pt x="901001" y="444500"/>
                    </a:lnTo>
                    <a:lnTo>
                      <a:pt x="915187" y="457200"/>
                    </a:lnTo>
                    <a:lnTo>
                      <a:pt x="928814" y="457200"/>
                    </a:lnTo>
                    <a:lnTo>
                      <a:pt x="955649" y="482600"/>
                    </a:lnTo>
                    <a:lnTo>
                      <a:pt x="969391" y="495300"/>
                    </a:lnTo>
                    <a:lnTo>
                      <a:pt x="984859" y="508000"/>
                    </a:lnTo>
                    <a:lnTo>
                      <a:pt x="999947" y="533400"/>
                    </a:lnTo>
                    <a:lnTo>
                      <a:pt x="1014298" y="546100"/>
                    </a:lnTo>
                    <a:lnTo>
                      <a:pt x="1027569" y="571500"/>
                    </a:lnTo>
                    <a:lnTo>
                      <a:pt x="1039596" y="584200"/>
                    </a:lnTo>
                    <a:lnTo>
                      <a:pt x="1050226" y="609600"/>
                    </a:lnTo>
                    <a:lnTo>
                      <a:pt x="1059332" y="622300"/>
                    </a:lnTo>
                    <a:lnTo>
                      <a:pt x="1066812" y="635000"/>
                    </a:lnTo>
                    <a:lnTo>
                      <a:pt x="1067650" y="635000"/>
                    </a:lnTo>
                    <a:lnTo>
                      <a:pt x="1070267" y="647700"/>
                    </a:lnTo>
                    <a:lnTo>
                      <a:pt x="1072730" y="647700"/>
                    </a:lnTo>
                    <a:lnTo>
                      <a:pt x="1075042" y="660400"/>
                    </a:lnTo>
                    <a:lnTo>
                      <a:pt x="1076121" y="660400"/>
                    </a:lnTo>
                    <a:lnTo>
                      <a:pt x="1075537" y="673100"/>
                    </a:lnTo>
                    <a:lnTo>
                      <a:pt x="1075258" y="673100"/>
                    </a:lnTo>
                    <a:lnTo>
                      <a:pt x="1074089" y="673100"/>
                    </a:lnTo>
                    <a:lnTo>
                      <a:pt x="1072235" y="660400"/>
                    </a:lnTo>
                    <a:lnTo>
                      <a:pt x="1069987" y="660400"/>
                    </a:lnTo>
                    <a:lnTo>
                      <a:pt x="1067219" y="647700"/>
                    </a:lnTo>
                    <a:lnTo>
                      <a:pt x="1063879" y="635000"/>
                    </a:lnTo>
                    <a:lnTo>
                      <a:pt x="1060005" y="635000"/>
                    </a:lnTo>
                    <a:lnTo>
                      <a:pt x="1055674" y="622300"/>
                    </a:lnTo>
                    <a:lnTo>
                      <a:pt x="1058773" y="635000"/>
                    </a:lnTo>
                    <a:lnTo>
                      <a:pt x="1057160" y="635000"/>
                    </a:lnTo>
                    <a:lnTo>
                      <a:pt x="1062977" y="647700"/>
                    </a:lnTo>
                    <a:lnTo>
                      <a:pt x="1068006" y="660400"/>
                    </a:lnTo>
                    <a:lnTo>
                      <a:pt x="1070013" y="673100"/>
                    </a:lnTo>
                    <a:lnTo>
                      <a:pt x="1071638" y="685800"/>
                    </a:lnTo>
                    <a:lnTo>
                      <a:pt x="1072845" y="685800"/>
                    </a:lnTo>
                    <a:lnTo>
                      <a:pt x="1073670" y="698500"/>
                    </a:lnTo>
                    <a:lnTo>
                      <a:pt x="1074089" y="698500"/>
                    </a:lnTo>
                    <a:lnTo>
                      <a:pt x="1074089" y="711200"/>
                    </a:lnTo>
                    <a:lnTo>
                      <a:pt x="1073873" y="711200"/>
                    </a:lnTo>
                    <a:lnTo>
                      <a:pt x="1073797" y="723900"/>
                    </a:lnTo>
                    <a:lnTo>
                      <a:pt x="1073962" y="723900"/>
                    </a:lnTo>
                    <a:lnTo>
                      <a:pt x="1073734" y="736600"/>
                    </a:lnTo>
                    <a:lnTo>
                      <a:pt x="1071219" y="736600"/>
                    </a:lnTo>
                    <a:lnTo>
                      <a:pt x="1068374" y="762000"/>
                    </a:lnTo>
                    <a:lnTo>
                      <a:pt x="1065580" y="762000"/>
                    </a:lnTo>
                    <a:lnTo>
                      <a:pt x="1054176" y="800100"/>
                    </a:lnTo>
                    <a:lnTo>
                      <a:pt x="1039876" y="838200"/>
                    </a:lnTo>
                    <a:lnTo>
                      <a:pt x="1035075" y="850900"/>
                    </a:lnTo>
                    <a:lnTo>
                      <a:pt x="1030389" y="863600"/>
                    </a:lnTo>
                    <a:lnTo>
                      <a:pt x="1037196" y="850900"/>
                    </a:lnTo>
                    <a:lnTo>
                      <a:pt x="1037501" y="862609"/>
                    </a:lnTo>
                    <a:lnTo>
                      <a:pt x="1034059" y="876300"/>
                    </a:lnTo>
                    <a:lnTo>
                      <a:pt x="1025994" y="889000"/>
                    </a:lnTo>
                    <a:lnTo>
                      <a:pt x="1016812" y="901700"/>
                    </a:lnTo>
                    <a:lnTo>
                      <a:pt x="1015707" y="901700"/>
                    </a:lnTo>
                    <a:lnTo>
                      <a:pt x="1015707" y="939800"/>
                    </a:lnTo>
                    <a:lnTo>
                      <a:pt x="1010081" y="951953"/>
                    </a:lnTo>
                    <a:lnTo>
                      <a:pt x="1013155" y="939800"/>
                    </a:lnTo>
                    <a:lnTo>
                      <a:pt x="1015707" y="939800"/>
                    </a:lnTo>
                    <a:lnTo>
                      <a:pt x="1015707" y="901700"/>
                    </a:lnTo>
                    <a:lnTo>
                      <a:pt x="1014095" y="901700"/>
                    </a:lnTo>
                    <a:lnTo>
                      <a:pt x="1007440" y="914400"/>
                    </a:lnTo>
                    <a:lnTo>
                      <a:pt x="999197" y="926376"/>
                    </a:lnTo>
                    <a:lnTo>
                      <a:pt x="998893" y="927100"/>
                    </a:lnTo>
                    <a:lnTo>
                      <a:pt x="976312" y="952500"/>
                    </a:lnTo>
                    <a:lnTo>
                      <a:pt x="954976" y="990600"/>
                    </a:lnTo>
                    <a:lnTo>
                      <a:pt x="942721" y="1003300"/>
                    </a:lnTo>
                    <a:lnTo>
                      <a:pt x="930287" y="1028700"/>
                    </a:lnTo>
                    <a:lnTo>
                      <a:pt x="915708" y="1041400"/>
                    </a:lnTo>
                    <a:lnTo>
                      <a:pt x="884415" y="1092200"/>
                    </a:lnTo>
                    <a:lnTo>
                      <a:pt x="875639" y="1092200"/>
                    </a:lnTo>
                    <a:lnTo>
                      <a:pt x="866927" y="1104900"/>
                    </a:lnTo>
                    <a:lnTo>
                      <a:pt x="858151" y="1117600"/>
                    </a:lnTo>
                    <a:lnTo>
                      <a:pt x="849147" y="1130300"/>
                    </a:lnTo>
                    <a:lnTo>
                      <a:pt x="830478" y="1143000"/>
                    </a:lnTo>
                    <a:lnTo>
                      <a:pt x="820966" y="1155700"/>
                    </a:lnTo>
                    <a:lnTo>
                      <a:pt x="842505" y="1155700"/>
                    </a:lnTo>
                    <a:lnTo>
                      <a:pt x="842391" y="1168400"/>
                    </a:lnTo>
                    <a:lnTo>
                      <a:pt x="847674" y="1155700"/>
                    </a:lnTo>
                    <a:lnTo>
                      <a:pt x="856843" y="1155700"/>
                    </a:lnTo>
                    <a:lnTo>
                      <a:pt x="868337" y="1143000"/>
                    </a:lnTo>
                    <a:lnTo>
                      <a:pt x="880148" y="1130300"/>
                    </a:lnTo>
                    <a:lnTo>
                      <a:pt x="891184" y="1117600"/>
                    </a:lnTo>
                    <a:lnTo>
                      <a:pt x="900036" y="1104900"/>
                    </a:lnTo>
                    <a:lnTo>
                      <a:pt x="905268" y="1104900"/>
                    </a:lnTo>
                    <a:lnTo>
                      <a:pt x="909523" y="1092200"/>
                    </a:lnTo>
                    <a:lnTo>
                      <a:pt x="914019" y="1092200"/>
                    </a:lnTo>
                    <a:lnTo>
                      <a:pt x="918502" y="1079500"/>
                    </a:lnTo>
                    <a:lnTo>
                      <a:pt x="911936" y="1079500"/>
                    </a:lnTo>
                    <a:lnTo>
                      <a:pt x="924318" y="1066800"/>
                    </a:lnTo>
                    <a:lnTo>
                      <a:pt x="936510" y="1054100"/>
                    </a:lnTo>
                    <a:lnTo>
                      <a:pt x="945870" y="1041400"/>
                    </a:lnTo>
                    <a:lnTo>
                      <a:pt x="949718" y="1028700"/>
                    </a:lnTo>
                    <a:lnTo>
                      <a:pt x="959929" y="1016000"/>
                    </a:lnTo>
                    <a:lnTo>
                      <a:pt x="970038" y="1016000"/>
                    </a:lnTo>
                    <a:lnTo>
                      <a:pt x="970445" y="1003300"/>
                    </a:lnTo>
                    <a:lnTo>
                      <a:pt x="972553" y="1003300"/>
                    </a:lnTo>
                    <a:lnTo>
                      <a:pt x="976490" y="990600"/>
                    </a:lnTo>
                    <a:lnTo>
                      <a:pt x="982370" y="990600"/>
                    </a:lnTo>
                    <a:lnTo>
                      <a:pt x="992352" y="977900"/>
                    </a:lnTo>
                    <a:lnTo>
                      <a:pt x="992924" y="965200"/>
                    </a:lnTo>
                    <a:lnTo>
                      <a:pt x="994638" y="965200"/>
                    </a:lnTo>
                    <a:lnTo>
                      <a:pt x="1008075" y="939800"/>
                    </a:lnTo>
                    <a:lnTo>
                      <a:pt x="1004697" y="952500"/>
                    </a:lnTo>
                    <a:lnTo>
                      <a:pt x="1004036" y="955255"/>
                    </a:lnTo>
                    <a:lnTo>
                      <a:pt x="1005751" y="952500"/>
                    </a:lnTo>
                    <a:lnTo>
                      <a:pt x="1009840" y="952500"/>
                    </a:lnTo>
                    <a:lnTo>
                      <a:pt x="1002652" y="965200"/>
                    </a:lnTo>
                    <a:lnTo>
                      <a:pt x="1007427" y="965200"/>
                    </a:lnTo>
                    <a:lnTo>
                      <a:pt x="1012113" y="952500"/>
                    </a:lnTo>
                    <a:lnTo>
                      <a:pt x="1021410" y="939800"/>
                    </a:lnTo>
                    <a:lnTo>
                      <a:pt x="1033411" y="914400"/>
                    </a:lnTo>
                    <a:lnTo>
                      <a:pt x="1047457" y="889000"/>
                    </a:lnTo>
                    <a:lnTo>
                      <a:pt x="1057211" y="863600"/>
                    </a:lnTo>
                    <a:lnTo>
                      <a:pt x="1062101" y="850900"/>
                    </a:lnTo>
                    <a:lnTo>
                      <a:pt x="1066685" y="838200"/>
                    </a:lnTo>
                    <a:lnTo>
                      <a:pt x="1075880" y="812800"/>
                    </a:lnTo>
                    <a:lnTo>
                      <a:pt x="1074559" y="825500"/>
                    </a:lnTo>
                    <a:lnTo>
                      <a:pt x="1073048" y="837399"/>
                    </a:lnTo>
                    <a:lnTo>
                      <a:pt x="1076058" y="825500"/>
                    </a:lnTo>
                    <a:lnTo>
                      <a:pt x="1081062" y="812800"/>
                    </a:lnTo>
                    <a:lnTo>
                      <a:pt x="1085672" y="800100"/>
                    </a:lnTo>
                    <a:lnTo>
                      <a:pt x="1090129" y="774700"/>
                    </a:lnTo>
                    <a:lnTo>
                      <a:pt x="1094651" y="749300"/>
                    </a:lnTo>
                    <a:lnTo>
                      <a:pt x="1094155" y="762000"/>
                    </a:lnTo>
                    <a:lnTo>
                      <a:pt x="1094905" y="749300"/>
                    </a:lnTo>
                    <a:lnTo>
                      <a:pt x="1094435" y="762000"/>
                    </a:lnTo>
                    <a:lnTo>
                      <a:pt x="1095324" y="749300"/>
                    </a:lnTo>
                    <a:lnTo>
                      <a:pt x="1096213" y="736600"/>
                    </a:lnTo>
                    <a:lnTo>
                      <a:pt x="1097305" y="736600"/>
                    </a:lnTo>
                    <a:lnTo>
                      <a:pt x="1098042" y="723900"/>
                    </a:lnTo>
                    <a:lnTo>
                      <a:pt x="1098727" y="711200"/>
                    </a:lnTo>
                    <a:lnTo>
                      <a:pt x="1099502" y="711200"/>
                    </a:lnTo>
                    <a:lnTo>
                      <a:pt x="1099896" y="698500"/>
                    </a:lnTo>
                    <a:lnTo>
                      <a:pt x="1099451" y="685800"/>
                    </a:lnTo>
                    <a:lnTo>
                      <a:pt x="1097737" y="673100"/>
                    </a:lnTo>
                    <a:lnTo>
                      <a:pt x="1097254" y="673100"/>
                    </a:lnTo>
                    <a:lnTo>
                      <a:pt x="1095375" y="660400"/>
                    </a:lnTo>
                    <a:lnTo>
                      <a:pt x="1093279" y="660400"/>
                    </a:lnTo>
                    <a:lnTo>
                      <a:pt x="1090955" y="647700"/>
                    </a:lnTo>
                    <a:lnTo>
                      <a:pt x="1083678" y="635000"/>
                    </a:lnTo>
                    <a:lnTo>
                      <a:pt x="1072769" y="609600"/>
                    </a:lnTo>
                    <a:lnTo>
                      <a:pt x="1068895" y="596900"/>
                    </a:lnTo>
                    <a:lnTo>
                      <a:pt x="1065491" y="584200"/>
                    </a:lnTo>
                    <a:lnTo>
                      <a:pt x="1062050" y="571500"/>
                    </a:lnTo>
                    <a:lnTo>
                      <a:pt x="1057910" y="571500"/>
                    </a:lnTo>
                    <a:lnTo>
                      <a:pt x="1052372" y="558800"/>
                    </a:lnTo>
                    <a:lnTo>
                      <a:pt x="1052055" y="558800"/>
                    </a:lnTo>
                    <a:lnTo>
                      <a:pt x="1044702" y="546100"/>
                    </a:lnTo>
                    <a:lnTo>
                      <a:pt x="1035431" y="533400"/>
                    </a:lnTo>
                    <a:lnTo>
                      <a:pt x="1034364" y="533400"/>
                    </a:lnTo>
                    <a:lnTo>
                      <a:pt x="1029741" y="520700"/>
                    </a:lnTo>
                    <a:lnTo>
                      <a:pt x="1030160" y="520700"/>
                    </a:lnTo>
                    <a:lnTo>
                      <a:pt x="1024890" y="508000"/>
                    </a:lnTo>
                    <a:lnTo>
                      <a:pt x="1022604" y="505371"/>
                    </a:lnTo>
                    <a:lnTo>
                      <a:pt x="1022604" y="513422"/>
                    </a:lnTo>
                    <a:lnTo>
                      <a:pt x="1017282" y="508000"/>
                    </a:lnTo>
                    <a:lnTo>
                      <a:pt x="1020787" y="508000"/>
                    </a:lnTo>
                    <a:lnTo>
                      <a:pt x="1022604" y="513422"/>
                    </a:lnTo>
                    <a:lnTo>
                      <a:pt x="1022604" y="505371"/>
                    </a:lnTo>
                    <a:lnTo>
                      <a:pt x="1013866" y="495300"/>
                    </a:lnTo>
                    <a:lnTo>
                      <a:pt x="1003782" y="495300"/>
                    </a:lnTo>
                    <a:lnTo>
                      <a:pt x="1003236" y="495300"/>
                    </a:lnTo>
                    <a:lnTo>
                      <a:pt x="1000937" y="491642"/>
                    </a:lnTo>
                    <a:lnTo>
                      <a:pt x="1002182" y="495300"/>
                    </a:lnTo>
                    <a:lnTo>
                      <a:pt x="994092" y="495300"/>
                    </a:lnTo>
                    <a:lnTo>
                      <a:pt x="984872" y="482600"/>
                    </a:lnTo>
                    <a:lnTo>
                      <a:pt x="978204" y="469900"/>
                    </a:lnTo>
                    <a:lnTo>
                      <a:pt x="974077" y="469900"/>
                    </a:lnTo>
                    <a:lnTo>
                      <a:pt x="972527" y="457200"/>
                    </a:lnTo>
                    <a:lnTo>
                      <a:pt x="958621" y="444500"/>
                    </a:lnTo>
                    <a:lnTo>
                      <a:pt x="945451" y="431800"/>
                    </a:lnTo>
                    <a:lnTo>
                      <a:pt x="932510" y="431800"/>
                    </a:lnTo>
                    <a:lnTo>
                      <a:pt x="919289" y="419100"/>
                    </a:lnTo>
                    <a:lnTo>
                      <a:pt x="905192" y="406400"/>
                    </a:lnTo>
                    <a:lnTo>
                      <a:pt x="889571" y="406400"/>
                    </a:lnTo>
                    <a:lnTo>
                      <a:pt x="871677" y="393700"/>
                    </a:lnTo>
                    <a:lnTo>
                      <a:pt x="850722" y="381000"/>
                    </a:lnTo>
                    <a:lnTo>
                      <a:pt x="816406" y="381000"/>
                    </a:lnTo>
                    <a:lnTo>
                      <a:pt x="793292" y="368300"/>
                    </a:lnTo>
                    <a:lnTo>
                      <a:pt x="764692" y="368300"/>
                    </a:lnTo>
                    <a:lnTo>
                      <a:pt x="759815" y="355600"/>
                    </a:lnTo>
                    <a:lnTo>
                      <a:pt x="699998" y="355600"/>
                    </a:lnTo>
                    <a:lnTo>
                      <a:pt x="694550" y="342900"/>
                    </a:lnTo>
                    <a:lnTo>
                      <a:pt x="648690" y="342900"/>
                    </a:lnTo>
                    <a:lnTo>
                      <a:pt x="619925" y="330200"/>
                    </a:lnTo>
                    <a:lnTo>
                      <a:pt x="543191" y="330200"/>
                    </a:lnTo>
                    <a:lnTo>
                      <a:pt x="526503" y="317500"/>
                    </a:lnTo>
                    <a:lnTo>
                      <a:pt x="514908" y="317500"/>
                    </a:lnTo>
                    <a:lnTo>
                      <a:pt x="514908" y="355600"/>
                    </a:lnTo>
                    <a:lnTo>
                      <a:pt x="465556" y="355600"/>
                    </a:lnTo>
                    <a:lnTo>
                      <a:pt x="433781" y="342900"/>
                    </a:lnTo>
                    <a:lnTo>
                      <a:pt x="508584" y="342900"/>
                    </a:lnTo>
                    <a:lnTo>
                      <a:pt x="514908" y="355600"/>
                    </a:lnTo>
                    <a:lnTo>
                      <a:pt x="514908" y="317500"/>
                    </a:lnTo>
                    <a:lnTo>
                      <a:pt x="442201" y="317500"/>
                    </a:lnTo>
                    <a:lnTo>
                      <a:pt x="430276" y="304800"/>
                    </a:lnTo>
                    <a:lnTo>
                      <a:pt x="362788" y="304800"/>
                    </a:lnTo>
                    <a:lnTo>
                      <a:pt x="361302" y="292100"/>
                    </a:lnTo>
                    <a:lnTo>
                      <a:pt x="364451" y="292100"/>
                    </a:lnTo>
                    <a:lnTo>
                      <a:pt x="370090" y="281546"/>
                    </a:lnTo>
                    <a:lnTo>
                      <a:pt x="370738" y="281203"/>
                    </a:lnTo>
                    <a:lnTo>
                      <a:pt x="372173" y="279400"/>
                    </a:lnTo>
                    <a:lnTo>
                      <a:pt x="373430" y="279400"/>
                    </a:lnTo>
                    <a:lnTo>
                      <a:pt x="375577" y="275158"/>
                    </a:lnTo>
                    <a:lnTo>
                      <a:pt x="376021" y="274612"/>
                    </a:lnTo>
                    <a:lnTo>
                      <a:pt x="380809" y="268833"/>
                    </a:lnTo>
                    <a:lnTo>
                      <a:pt x="385699" y="263093"/>
                    </a:lnTo>
                    <a:lnTo>
                      <a:pt x="388442" y="259486"/>
                    </a:lnTo>
                    <a:lnTo>
                      <a:pt x="386245" y="266700"/>
                    </a:lnTo>
                    <a:lnTo>
                      <a:pt x="391083" y="266700"/>
                    </a:lnTo>
                    <a:lnTo>
                      <a:pt x="393687" y="254000"/>
                    </a:lnTo>
                    <a:lnTo>
                      <a:pt x="392303" y="254000"/>
                    </a:lnTo>
                    <a:lnTo>
                      <a:pt x="396100" y="244754"/>
                    </a:lnTo>
                    <a:lnTo>
                      <a:pt x="388785" y="254000"/>
                    </a:lnTo>
                    <a:lnTo>
                      <a:pt x="390131" y="254000"/>
                    </a:lnTo>
                    <a:lnTo>
                      <a:pt x="389051" y="257505"/>
                    </a:lnTo>
                    <a:lnTo>
                      <a:pt x="388556" y="257454"/>
                    </a:lnTo>
                    <a:lnTo>
                      <a:pt x="379806" y="267944"/>
                    </a:lnTo>
                    <a:lnTo>
                      <a:pt x="378282" y="269849"/>
                    </a:lnTo>
                    <a:lnTo>
                      <a:pt x="379882" y="266700"/>
                    </a:lnTo>
                    <a:lnTo>
                      <a:pt x="383032" y="254000"/>
                    </a:lnTo>
                    <a:lnTo>
                      <a:pt x="386168" y="254000"/>
                    </a:lnTo>
                    <a:lnTo>
                      <a:pt x="391414" y="241300"/>
                    </a:lnTo>
                    <a:lnTo>
                      <a:pt x="397522" y="241300"/>
                    </a:lnTo>
                    <a:lnTo>
                      <a:pt x="396100" y="244754"/>
                    </a:lnTo>
                    <a:lnTo>
                      <a:pt x="398843" y="241300"/>
                    </a:lnTo>
                    <a:lnTo>
                      <a:pt x="401408" y="241300"/>
                    </a:lnTo>
                    <a:lnTo>
                      <a:pt x="402653" y="241300"/>
                    </a:lnTo>
                    <a:lnTo>
                      <a:pt x="404863" y="236905"/>
                    </a:lnTo>
                    <a:lnTo>
                      <a:pt x="405904" y="235585"/>
                    </a:lnTo>
                    <a:lnTo>
                      <a:pt x="403047" y="241300"/>
                    </a:lnTo>
                    <a:lnTo>
                      <a:pt x="396189" y="254000"/>
                    </a:lnTo>
                    <a:lnTo>
                      <a:pt x="396430" y="254000"/>
                    </a:lnTo>
                    <a:lnTo>
                      <a:pt x="409409" y="241300"/>
                    </a:lnTo>
                    <a:lnTo>
                      <a:pt x="414210" y="241300"/>
                    </a:lnTo>
                    <a:lnTo>
                      <a:pt x="419061" y="228600"/>
                    </a:lnTo>
                    <a:lnTo>
                      <a:pt x="423849" y="228600"/>
                    </a:lnTo>
                    <a:lnTo>
                      <a:pt x="433654" y="215900"/>
                    </a:lnTo>
                    <a:lnTo>
                      <a:pt x="443623" y="203200"/>
                    </a:lnTo>
                    <a:lnTo>
                      <a:pt x="453707" y="203200"/>
                    </a:lnTo>
                    <a:lnTo>
                      <a:pt x="463918" y="190500"/>
                    </a:lnTo>
                    <a:lnTo>
                      <a:pt x="455333" y="190500"/>
                    </a:lnTo>
                    <a:lnTo>
                      <a:pt x="460514" y="179857"/>
                    </a:lnTo>
                    <a:lnTo>
                      <a:pt x="462178" y="177800"/>
                    </a:lnTo>
                    <a:lnTo>
                      <a:pt x="461073" y="178714"/>
                    </a:lnTo>
                    <a:lnTo>
                      <a:pt x="461518" y="177800"/>
                    </a:lnTo>
                    <a:lnTo>
                      <a:pt x="462178" y="177800"/>
                    </a:lnTo>
                    <a:lnTo>
                      <a:pt x="474192" y="177800"/>
                    </a:lnTo>
                    <a:lnTo>
                      <a:pt x="480453" y="165100"/>
                    </a:lnTo>
                    <a:lnTo>
                      <a:pt x="491083" y="165100"/>
                    </a:lnTo>
                    <a:lnTo>
                      <a:pt x="478142" y="177800"/>
                    </a:lnTo>
                    <a:lnTo>
                      <a:pt x="468452" y="187706"/>
                    </a:lnTo>
                    <a:lnTo>
                      <a:pt x="505383" y="165100"/>
                    </a:lnTo>
                    <a:lnTo>
                      <a:pt x="526211" y="152400"/>
                    </a:lnTo>
                    <a:lnTo>
                      <a:pt x="508863" y="152400"/>
                    </a:lnTo>
                    <a:lnTo>
                      <a:pt x="505752" y="152400"/>
                    </a:lnTo>
                    <a:lnTo>
                      <a:pt x="505206" y="152400"/>
                    </a:lnTo>
                    <a:lnTo>
                      <a:pt x="498335" y="158584"/>
                    </a:lnTo>
                    <a:lnTo>
                      <a:pt x="503783" y="152400"/>
                    </a:lnTo>
                    <a:lnTo>
                      <a:pt x="508203" y="146608"/>
                    </a:lnTo>
                    <a:lnTo>
                      <a:pt x="511124" y="139700"/>
                    </a:lnTo>
                    <a:lnTo>
                      <a:pt x="510413" y="143713"/>
                    </a:lnTo>
                    <a:lnTo>
                      <a:pt x="513486" y="139700"/>
                    </a:lnTo>
                    <a:lnTo>
                      <a:pt x="521169" y="139700"/>
                    </a:lnTo>
                    <a:lnTo>
                      <a:pt x="509473" y="149009"/>
                    </a:lnTo>
                    <a:lnTo>
                      <a:pt x="508977" y="151739"/>
                    </a:lnTo>
                    <a:lnTo>
                      <a:pt x="527265" y="151739"/>
                    </a:lnTo>
                    <a:lnTo>
                      <a:pt x="546823" y="139700"/>
                    </a:lnTo>
                    <a:lnTo>
                      <a:pt x="536740" y="152400"/>
                    </a:lnTo>
                    <a:lnTo>
                      <a:pt x="527126" y="165100"/>
                    </a:lnTo>
                    <a:lnTo>
                      <a:pt x="517956" y="177800"/>
                    </a:lnTo>
                    <a:lnTo>
                      <a:pt x="512622" y="185547"/>
                    </a:lnTo>
                    <a:lnTo>
                      <a:pt x="521677" y="177800"/>
                    </a:lnTo>
                    <a:lnTo>
                      <a:pt x="530694" y="165100"/>
                    </a:lnTo>
                    <a:lnTo>
                      <a:pt x="531660" y="165100"/>
                    </a:lnTo>
                    <a:lnTo>
                      <a:pt x="537667" y="152400"/>
                    </a:lnTo>
                    <a:lnTo>
                      <a:pt x="553415" y="139700"/>
                    </a:lnTo>
                    <a:lnTo>
                      <a:pt x="563968" y="139700"/>
                    </a:lnTo>
                    <a:lnTo>
                      <a:pt x="580402" y="127000"/>
                    </a:lnTo>
                    <a:lnTo>
                      <a:pt x="587971" y="127000"/>
                    </a:lnTo>
                    <a:lnTo>
                      <a:pt x="595477" y="120853"/>
                    </a:lnTo>
                    <a:lnTo>
                      <a:pt x="596455" y="114300"/>
                    </a:lnTo>
                    <a:lnTo>
                      <a:pt x="603326" y="114300"/>
                    </a:lnTo>
                    <a:lnTo>
                      <a:pt x="603110" y="114604"/>
                    </a:lnTo>
                    <a:lnTo>
                      <a:pt x="603491" y="114300"/>
                    </a:lnTo>
                    <a:lnTo>
                      <a:pt x="613422" y="114300"/>
                    </a:lnTo>
                    <a:lnTo>
                      <a:pt x="609333" y="127000"/>
                    </a:lnTo>
                    <a:lnTo>
                      <a:pt x="613765" y="127000"/>
                    </a:lnTo>
                    <a:lnTo>
                      <a:pt x="619848" y="114300"/>
                    </a:lnTo>
                    <a:lnTo>
                      <a:pt x="614184" y="114300"/>
                    </a:lnTo>
                    <a:lnTo>
                      <a:pt x="619683" y="101600"/>
                    </a:lnTo>
                    <a:lnTo>
                      <a:pt x="637070" y="101600"/>
                    </a:lnTo>
                    <a:lnTo>
                      <a:pt x="626084" y="114300"/>
                    </a:lnTo>
                    <a:lnTo>
                      <a:pt x="645172" y="114300"/>
                    </a:lnTo>
                    <a:lnTo>
                      <a:pt x="659587" y="101600"/>
                    </a:lnTo>
                    <a:lnTo>
                      <a:pt x="673531" y="101600"/>
                    </a:lnTo>
                    <a:lnTo>
                      <a:pt x="691337" y="88900"/>
                    </a:lnTo>
                    <a:lnTo>
                      <a:pt x="693547" y="88900"/>
                    </a:lnTo>
                    <a:lnTo>
                      <a:pt x="715429" y="88900"/>
                    </a:lnTo>
                    <a:lnTo>
                      <a:pt x="719023" y="76200"/>
                    </a:lnTo>
                    <a:lnTo>
                      <a:pt x="715606" y="76200"/>
                    </a:lnTo>
                    <a:lnTo>
                      <a:pt x="742226" y="63500"/>
                    </a:lnTo>
                    <a:lnTo>
                      <a:pt x="933399" y="63500"/>
                    </a:lnTo>
                    <a:lnTo>
                      <a:pt x="951674" y="76200"/>
                    </a:lnTo>
                    <a:lnTo>
                      <a:pt x="967740" y="76200"/>
                    </a:lnTo>
                    <a:lnTo>
                      <a:pt x="975347" y="88900"/>
                    </a:lnTo>
                    <a:lnTo>
                      <a:pt x="984084" y="88900"/>
                    </a:lnTo>
                    <a:lnTo>
                      <a:pt x="976007" y="76200"/>
                    </a:lnTo>
                    <a:lnTo>
                      <a:pt x="979220" y="76200"/>
                    </a:lnTo>
                    <a:lnTo>
                      <a:pt x="988314" y="88900"/>
                    </a:lnTo>
                    <a:lnTo>
                      <a:pt x="1011885" y="88900"/>
                    </a:lnTo>
                    <a:lnTo>
                      <a:pt x="1023543" y="101600"/>
                    </a:lnTo>
                    <a:lnTo>
                      <a:pt x="1036942" y="101600"/>
                    </a:lnTo>
                    <a:lnTo>
                      <a:pt x="1048893" y="114300"/>
                    </a:lnTo>
                    <a:lnTo>
                      <a:pt x="1076388" y="114300"/>
                    </a:lnTo>
                    <a:lnTo>
                      <a:pt x="1084135" y="127000"/>
                    </a:lnTo>
                    <a:lnTo>
                      <a:pt x="1100518" y="127000"/>
                    </a:lnTo>
                    <a:lnTo>
                      <a:pt x="1117219" y="139700"/>
                    </a:lnTo>
                    <a:lnTo>
                      <a:pt x="1133551" y="152400"/>
                    </a:lnTo>
                    <a:lnTo>
                      <a:pt x="1148778" y="165100"/>
                    </a:lnTo>
                    <a:lnTo>
                      <a:pt x="1123721" y="139700"/>
                    </a:lnTo>
                    <a:lnTo>
                      <a:pt x="1145921" y="152400"/>
                    </a:lnTo>
                    <a:lnTo>
                      <a:pt x="1166215" y="165100"/>
                    </a:lnTo>
                    <a:lnTo>
                      <a:pt x="1187069" y="190500"/>
                    </a:lnTo>
                    <a:lnTo>
                      <a:pt x="1196682" y="195618"/>
                    </a:lnTo>
                    <a:lnTo>
                      <a:pt x="1194384" y="190500"/>
                    </a:lnTo>
                    <a:lnTo>
                      <a:pt x="1212392" y="203200"/>
                    </a:lnTo>
                    <a:lnTo>
                      <a:pt x="1221016" y="209778"/>
                    </a:lnTo>
                    <a:lnTo>
                      <a:pt x="1216215" y="203200"/>
                    </a:lnTo>
                    <a:lnTo>
                      <a:pt x="1205382" y="190500"/>
                    </a:lnTo>
                    <a:lnTo>
                      <a:pt x="1222933" y="203200"/>
                    </a:lnTo>
                    <a:lnTo>
                      <a:pt x="1246187" y="221691"/>
                    </a:lnTo>
                    <a:lnTo>
                      <a:pt x="1240434" y="215900"/>
                    </a:lnTo>
                    <a:lnTo>
                      <a:pt x="1226959" y="203200"/>
                    </a:lnTo>
                    <a:lnTo>
                      <a:pt x="1217218" y="190500"/>
                    </a:lnTo>
                    <a:lnTo>
                      <a:pt x="1215859" y="190500"/>
                    </a:lnTo>
                    <a:lnTo>
                      <a:pt x="1209395" y="181317"/>
                    </a:lnTo>
                    <a:lnTo>
                      <a:pt x="1206106" y="177800"/>
                    </a:lnTo>
                    <a:lnTo>
                      <a:pt x="1206919" y="177800"/>
                    </a:lnTo>
                    <a:lnTo>
                      <a:pt x="1204048" y="175971"/>
                    </a:lnTo>
                    <a:lnTo>
                      <a:pt x="1201839" y="167144"/>
                    </a:lnTo>
                    <a:lnTo>
                      <a:pt x="1216240" y="177800"/>
                    </a:lnTo>
                    <a:lnTo>
                      <a:pt x="1231265" y="190500"/>
                    </a:lnTo>
                    <a:lnTo>
                      <a:pt x="1225804" y="190500"/>
                    </a:lnTo>
                    <a:lnTo>
                      <a:pt x="1239151" y="203200"/>
                    </a:lnTo>
                    <a:lnTo>
                      <a:pt x="1241552" y="203200"/>
                    </a:lnTo>
                    <a:lnTo>
                      <a:pt x="1235697" y="190500"/>
                    </a:lnTo>
                    <a:lnTo>
                      <a:pt x="1239850" y="190500"/>
                    </a:lnTo>
                    <a:lnTo>
                      <a:pt x="1247508" y="203200"/>
                    </a:lnTo>
                    <a:lnTo>
                      <a:pt x="1252207" y="203200"/>
                    </a:lnTo>
                    <a:lnTo>
                      <a:pt x="1259738" y="215900"/>
                    </a:lnTo>
                    <a:lnTo>
                      <a:pt x="1267167" y="215900"/>
                    </a:lnTo>
                    <a:lnTo>
                      <a:pt x="1274432" y="228600"/>
                    </a:lnTo>
                    <a:lnTo>
                      <a:pt x="1275054" y="228600"/>
                    </a:lnTo>
                    <a:lnTo>
                      <a:pt x="1281455" y="228600"/>
                    </a:lnTo>
                    <a:lnTo>
                      <a:pt x="1282217" y="235419"/>
                    </a:lnTo>
                    <a:lnTo>
                      <a:pt x="1288389" y="241300"/>
                    </a:lnTo>
                    <a:lnTo>
                      <a:pt x="1282509" y="238061"/>
                    </a:lnTo>
                    <a:lnTo>
                      <a:pt x="1282877" y="241300"/>
                    </a:lnTo>
                    <a:lnTo>
                      <a:pt x="1282179" y="241300"/>
                    </a:lnTo>
                    <a:lnTo>
                      <a:pt x="1279410" y="236347"/>
                    </a:lnTo>
                    <a:lnTo>
                      <a:pt x="1277543" y="235331"/>
                    </a:lnTo>
                    <a:lnTo>
                      <a:pt x="1281963" y="241300"/>
                    </a:lnTo>
                    <a:lnTo>
                      <a:pt x="1291983" y="254000"/>
                    </a:lnTo>
                    <a:lnTo>
                      <a:pt x="1288084" y="254000"/>
                    </a:lnTo>
                    <a:lnTo>
                      <a:pt x="1279004" y="241300"/>
                    </a:lnTo>
                    <a:lnTo>
                      <a:pt x="1272514" y="232562"/>
                    </a:lnTo>
                    <a:lnTo>
                      <a:pt x="1265313" y="228600"/>
                    </a:lnTo>
                    <a:lnTo>
                      <a:pt x="1254861" y="228600"/>
                    </a:lnTo>
                    <a:lnTo>
                      <a:pt x="1272438" y="241300"/>
                    </a:lnTo>
                    <a:lnTo>
                      <a:pt x="1280934" y="254000"/>
                    </a:lnTo>
                    <a:lnTo>
                      <a:pt x="1283944" y="254000"/>
                    </a:lnTo>
                    <a:lnTo>
                      <a:pt x="1289431" y="266700"/>
                    </a:lnTo>
                    <a:lnTo>
                      <a:pt x="1300772" y="266700"/>
                    </a:lnTo>
                    <a:lnTo>
                      <a:pt x="1300403" y="265811"/>
                    </a:lnTo>
                    <a:lnTo>
                      <a:pt x="1301038" y="266700"/>
                    </a:lnTo>
                    <a:lnTo>
                      <a:pt x="1309598" y="279400"/>
                    </a:lnTo>
                    <a:lnTo>
                      <a:pt x="1312252" y="279400"/>
                    </a:lnTo>
                    <a:lnTo>
                      <a:pt x="1318209" y="292100"/>
                    </a:lnTo>
                    <a:lnTo>
                      <a:pt x="1323530" y="292100"/>
                    </a:lnTo>
                    <a:lnTo>
                      <a:pt x="1328305" y="304800"/>
                    </a:lnTo>
                    <a:lnTo>
                      <a:pt x="1326896" y="304800"/>
                    </a:lnTo>
                    <a:lnTo>
                      <a:pt x="1316101" y="292100"/>
                    </a:lnTo>
                    <a:lnTo>
                      <a:pt x="1305623" y="279400"/>
                    </a:lnTo>
                    <a:lnTo>
                      <a:pt x="1307007" y="292100"/>
                    </a:lnTo>
                    <a:lnTo>
                      <a:pt x="1318590" y="304800"/>
                    </a:lnTo>
                    <a:lnTo>
                      <a:pt x="1319796" y="304800"/>
                    </a:lnTo>
                    <a:lnTo>
                      <a:pt x="1327404" y="317500"/>
                    </a:lnTo>
                    <a:lnTo>
                      <a:pt x="1335112" y="317500"/>
                    </a:lnTo>
                    <a:lnTo>
                      <a:pt x="1330756" y="304800"/>
                    </a:lnTo>
                    <a:lnTo>
                      <a:pt x="1332623" y="304800"/>
                    </a:lnTo>
                    <a:lnTo>
                      <a:pt x="1337843" y="317500"/>
                    </a:lnTo>
                    <a:lnTo>
                      <a:pt x="1346415" y="317500"/>
                    </a:lnTo>
                    <a:lnTo>
                      <a:pt x="1350606" y="330200"/>
                    </a:lnTo>
                    <a:lnTo>
                      <a:pt x="1344129" y="330200"/>
                    </a:lnTo>
                    <a:lnTo>
                      <a:pt x="1338135" y="321767"/>
                    </a:lnTo>
                    <a:lnTo>
                      <a:pt x="1342237" y="330200"/>
                    </a:lnTo>
                    <a:lnTo>
                      <a:pt x="1346885" y="342900"/>
                    </a:lnTo>
                    <a:lnTo>
                      <a:pt x="1354759" y="342900"/>
                    </a:lnTo>
                    <a:lnTo>
                      <a:pt x="1357782" y="355600"/>
                    </a:lnTo>
                    <a:lnTo>
                      <a:pt x="1354556" y="355600"/>
                    </a:lnTo>
                    <a:lnTo>
                      <a:pt x="1359700" y="368300"/>
                    </a:lnTo>
                    <a:lnTo>
                      <a:pt x="1358620" y="368300"/>
                    </a:lnTo>
                    <a:lnTo>
                      <a:pt x="1362989" y="381000"/>
                    </a:lnTo>
                    <a:lnTo>
                      <a:pt x="1366405" y="381000"/>
                    </a:lnTo>
                    <a:lnTo>
                      <a:pt x="1361452" y="370166"/>
                    </a:lnTo>
                    <a:lnTo>
                      <a:pt x="1371638" y="381000"/>
                    </a:lnTo>
                    <a:lnTo>
                      <a:pt x="1367193" y="381000"/>
                    </a:lnTo>
                    <a:lnTo>
                      <a:pt x="1381721" y="406400"/>
                    </a:lnTo>
                    <a:lnTo>
                      <a:pt x="1388160" y="406400"/>
                    </a:lnTo>
                    <a:lnTo>
                      <a:pt x="1394409" y="419100"/>
                    </a:lnTo>
                    <a:lnTo>
                      <a:pt x="1382991" y="393700"/>
                    </a:lnTo>
                    <a:lnTo>
                      <a:pt x="1388579" y="393700"/>
                    </a:lnTo>
                    <a:lnTo>
                      <a:pt x="1392428" y="406400"/>
                    </a:lnTo>
                    <a:lnTo>
                      <a:pt x="1395463" y="406400"/>
                    </a:lnTo>
                    <a:lnTo>
                      <a:pt x="1396034" y="407581"/>
                    </a:lnTo>
                    <a:lnTo>
                      <a:pt x="1399514" y="419100"/>
                    </a:lnTo>
                    <a:lnTo>
                      <a:pt x="1402969" y="419100"/>
                    </a:lnTo>
                    <a:lnTo>
                      <a:pt x="1406601" y="431800"/>
                    </a:lnTo>
                    <a:lnTo>
                      <a:pt x="1408861" y="431800"/>
                    </a:lnTo>
                    <a:lnTo>
                      <a:pt x="1411566" y="444500"/>
                    </a:lnTo>
                    <a:lnTo>
                      <a:pt x="1415491" y="457200"/>
                    </a:lnTo>
                    <a:lnTo>
                      <a:pt x="1422044" y="469900"/>
                    </a:lnTo>
                    <a:lnTo>
                      <a:pt x="1424241" y="469900"/>
                    </a:lnTo>
                    <a:lnTo>
                      <a:pt x="1425994" y="482600"/>
                    </a:lnTo>
                    <a:lnTo>
                      <a:pt x="1427911" y="482600"/>
                    </a:lnTo>
                    <a:lnTo>
                      <a:pt x="1430616" y="495300"/>
                    </a:lnTo>
                    <a:lnTo>
                      <a:pt x="1433017" y="508000"/>
                    </a:lnTo>
                    <a:lnTo>
                      <a:pt x="1434985" y="508000"/>
                    </a:lnTo>
                    <a:lnTo>
                      <a:pt x="1436382" y="520700"/>
                    </a:lnTo>
                    <a:lnTo>
                      <a:pt x="1434934" y="520700"/>
                    </a:lnTo>
                    <a:lnTo>
                      <a:pt x="1436966" y="533400"/>
                    </a:lnTo>
                    <a:lnTo>
                      <a:pt x="1439443" y="546100"/>
                    </a:lnTo>
                    <a:lnTo>
                      <a:pt x="1442339" y="546100"/>
                    </a:lnTo>
                    <a:lnTo>
                      <a:pt x="1445577" y="558800"/>
                    </a:lnTo>
                    <a:lnTo>
                      <a:pt x="1448244" y="571500"/>
                    </a:lnTo>
                    <a:lnTo>
                      <a:pt x="1454099" y="596900"/>
                    </a:lnTo>
                    <a:lnTo>
                      <a:pt x="1455661" y="596900"/>
                    </a:lnTo>
                    <a:lnTo>
                      <a:pt x="1456905" y="609600"/>
                    </a:lnTo>
                    <a:lnTo>
                      <a:pt x="1463395" y="647700"/>
                    </a:lnTo>
                    <a:lnTo>
                      <a:pt x="1464411" y="660400"/>
                    </a:lnTo>
                    <a:lnTo>
                      <a:pt x="1465503" y="673100"/>
                    </a:lnTo>
                    <a:lnTo>
                      <a:pt x="1466354" y="685800"/>
                    </a:lnTo>
                    <a:lnTo>
                      <a:pt x="1466684" y="698500"/>
                    </a:lnTo>
                    <a:lnTo>
                      <a:pt x="1466380" y="698500"/>
                    </a:lnTo>
                    <a:lnTo>
                      <a:pt x="1465313" y="685800"/>
                    </a:lnTo>
                    <a:lnTo>
                      <a:pt x="1464322" y="685800"/>
                    </a:lnTo>
                    <a:lnTo>
                      <a:pt x="1462709" y="723900"/>
                    </a:lnTo>
                    <a:lnTo>
                      <a:pt x="1463979" y="749300"/>
                    </a:lnTo>
                    <a:lnTo>
                      <a:pt x="1465872" y="762000"/>
                    </a:lnTo>
                    <a:lnTo>
                      <a:pt x="1466024" y="774700"/>
                    </a:lnTo>
                    <a:lnTo>
                      <a:pt x="1464614" y="774700"/>
                    </a:lnTo>
                    <a:lnTo>
                      <a:pt x="1463103" y="787400"/>
                    </a:lnTo>
                    <a:lnTo>
                      <a:pt x="1458188" y="812800"/>
                    </a:lnTo>
                    <a:lnTo>
                      <a:pt x="1455839" y="812800"/>
                    </a:lnTo>
                    <a:lnTo>
                      <a:pt x="1453921" y="825500"/>
                    </a:lnTo>
                    <a:lnTo>
                      <a:pt x="1452219" y="838200"/>
                    </a:lnTo>
                    <a:lnTo>
                      <a:pt x="1450467" y="850900"/>
                    </a:lnTo>
                    <a:lnTo>
                      <a:pt x="1444002" y="889000"/>
                    </a:lnTo>
                    <a:lnTo>
                      <a:pt x="1431505" y="927100"/>
                    </a:lnTo>
                    <a:lnTo>
                      <a:pt x="1422679" y="939800"/>
                    </a:lnTo>
                    <a:lnTo>
                      <a:pt x="1417281" y="939800"/>
                    </a:lnTo>
                    <a:lnTo>
                      <a:pt x="1410309" y="952500"/>
                    </a:lnTo>
                    <a:lnTo>
                      <a:pt x="1408861" y="965200"/>
                    </a:lnTo>
                    <a:lnTo>
                      <a:pt x="1404785" y="977900"/>
                    </a:lnTo>
                    <a:lnTo>
                      <a:pt x="1400060" y="990600"/>
                    </a:lnTo>
                    <a:lnTo>
                      <a:pt x="1395323" y="990600"/>
                    </a:lnTo>
                    <a:lnTo>
                      <a:pt x="1390459" y="1003300"/>
                    </a:lnTo>
                    <a:lnTo>
                      <a:pt x="1385366" y="1016000"/>
                    </a:lnTo>
                    <a:lnTo>
                      <a:pt x="1380172" y="1028700"/>
                    </a:lnTo>
                    <a:lnTo>
                      <a:pt x="1375232" y="1028700"/>
                    </a:lnTo>
                    <a:lnTo>
                      <a:pt x="1370672" y="1041400"/>
                    </a:lnTo>
                    <a:lnTo>
                      <a:pt x="1367002" y="1052804"/>
                    </a:lnTo>
                    <a:lnTo>
                      <a:pt x="1367002" y="1054100"/>
                    </a:lnTo>
                    <a:lnTo>
                      <a:pt x="1363357" y="1066800"/>
                    </a:lnTo>
                    <a:lnTo>
                      <a:pt x="1360335" y="1066800"/>
                    </a:lnTo>
                    <a:lnTo>
                      <a:pt x="1367002" y="1054100"/>
                    </a:lnTo>
                    <a:lnTo>
                      <a:pt x="1367002" y="1052804"/>
                    </a:lnTo>
                    <a:lnTo>
                      <a:pt x="1366583" y="1054100"/>
                    </a:lnTo>
                    <a:lnTo>
                      <a:pt x="1368259" y="1041400"/>
                    </a:lnTo>
                    <a:lnTo>
                      <a:pt x="1362989" y="1054100"/>
                    </a:lnTo>
                    <a:lnTo>
                      <a:pt x="1359954" y="1054100"/>
                    </a:lnTo>
                    <a:lnTo>
                      <a:pt x="1356753" y="1066800"/>
                    </a:lnTo>
                    <a:lnTo>
                      <a:pt x="1359585" y="1066800"/>
                    </a:lnTo>
                    <a:lnTo>
                      <a:pt x="1355750" y="1079500"/>
                    </a:lnTo>
                    <a:lnTo>
                      <a:pt x="1350670" y="1079500"/>
                    </a:lnTo>
                    <a:lnTo>
                      <a:pt x="1335633" y="1104900"/>
                    </a:lnTo>
                    <a:lnTo>
                      <a:pt x="1331887" y="1117600"/>
                    </a:lnTo>
                    <a:lnTo>
                      <a:pt x="1327975" y="1117600"/>
                    </a:lnTo>
                    <a:lnTo>
                      <a:pt x="1323784" y="1130300"/>
                    </a:lnTo>
                    <a:lnTo>
                      <a:pt x="1319225" y="1130300"/>
                    </a:lnTo>
                    <a:lnTo>
                      <a:pt x="1299286" y="1167803"/>
                    </a:lnTo>
                    <a:lnTo>
                      <a:pt x="1299286" y="1181100"/>
                    </a:lnTo>
                    <a:lnTo>
                      <a:pt x="1294028" y="1193800"/>
                    </a:lnTo>
                    <a:lnTo>
                      <a:pt x="1290904" y="1193800"/>
                    </a:lnTo>
                    <a:lnTo>
                      <a:pt x="1299286" y="1181100"/>
                    </a:lnTo>
                    <a:lnTo>
                      <a:pt x="1299286" y="1167803"/>
                    </a:lnTo>
                    <a:lnTo>
                      <a:pt x="1298968" y="1168400"/>
                    </a:lnTo>
                    <a:lnTo>
                      <a:pt x="1294180" y="1168400"/>
                    </a:lnTo>
                    <a:lnTo>
                      <a:pt x="1301699" y="1155700"/>
                    </a:lnTo>
                    <a:lnTo>
                      <a:pt x="1307757" y="1143000"/>
                    </a:lnTo>
                    <a:lnTo>
                      <a:pt x="1312595" y="1130300"/>
                    </a:lnTo>
                    <a:lnTo>
                      <a:pt x="1291170" y="1165123"/>
                    </a:lnTo>
                    <a:lnTo>
                      <a:pt x="1291170" y="1172641"/>
                    </a:lnTo>
                    <a:lnTo>
                      <a:pt x="1287106" y="1181100"/>
                    </a:lnTo>
                    <a:lnTo>
                      <a:pt x="1284249" y="1186510"/>
                    </a:lnTo>
                    <a:lnTo>
                      <a:pt x="1281849" y="1193800"/>
                    </a:lnTo>
                    <a:lnTo>
                      <a:pt x="1280426" y="1193800"/>
                    </a:lnTo>
                    <a:lnTo>
                      <a:pt x="1284249" y="1186510"/>
                    </a:lnTo>
                    <a:lnTo>
                      <a:pt x="1286040" y="1181100"/>
                    </a:lnTo>
                    <a:lnTo>
                      <a:pt x="1279677" y="1193800"/>
                    </a:lnTo>
                    <a:lnTo>
                      <a:pt x="1277556" y="1193800"/>
                    </a:lnTo>
                    <a:lnTo>
                      <a:pt x="1275321" y="1193800"/>
                    </a:lnTo>
                    <a:lnTo>
                      <a:pt x="1275321" y="1200353"/>
                    </a:lnTo>
                    <a:lnTo>
                      <a:pt x="1273225" y="1206500"/>
                    </a:lnTo>
                    <a:lnTo>
                      <a:pt x="1271231" y="1206500"/>
                    </a:lnTo>
                    <a:lnTo>
                      <a:pt x="1275321" y="1200353"/>
                    </a:lnTo>
                    <a:lnTo>
                      <a:pt x="1275321" y="1193800"/>
                    </a:lnTo>
                    <a:lnTo>
                      <a:pt x="1275130" y="1193800"/>
                    </a:lnTo>
                    <a:lnTo>
                      <a:pt x="1281036" y="1181100"/>
                    </a:lnTo>
                    <a:lnTo>
                      <a:pt x="1285176" y="1181100"/>
                    </a:lnTo>
                    <a:lnTo>
                      <a:pt x="1291170" y="1172641"/>
                    </a:lnTo>
                    <a:lnTo>
                      <a:pt x="1291170" y="1165123"/>
                    </a:lnTo>
                    <a:lnTo>
                      <a:pt x="1289151" y="1168400"/>
                    </a:lnTo>
                    <a:lnTo>
                      <a:pt x="1256461" y="1206500"/>
                    </a:lnTo>
                    <a:lnTo>
                      <a:pt x="1226870" y="1244600"/>
                    </a:lnTo>
                    <a:lnTo>
                      <a:pt x="1212735" y="1257300"/>
                    </a:lnTo>
                    <a:lnTo>
                      <a:pt x="1177010" y="1295400"/>
                    </a:lnTo>
                    <a:lnTo>
                      <a:pt x="1169047" y="1308100"/>
                    </a:lnTo>
                    <a:lnTo>
                      <a:pt x="1160856" y="1308100"/>
                    </a:lnTo>
                    <a:lnTo>
                      <a:pt x="1152652" y="1320800"/>
                    </a:lnTo>
                    <a:lnTo>
                      <a:pt x="1136027" y="1333500"/>
                    </a:lnTo>
                    <a:lnTo>
                      <a:pt x="1127633" y="1346200"/>
                    </a:lnTo>
                    <a:lnTo>
                      <a:pt x="1119136" y="1346200"/>
                    </a:lnTo>
                    <a:lnTo>
                      <a:pt x="1110361" y="1358900"/>
                    </a:lnTo>
                    <a:lnTo>
                      <a:pt x="1101623" y="1358900"/>
                    </a:lnTo>
                    <a:lnTo>
                      <a:pt x="1092949" y="1371600"/>
                    </a:lnTo>
                    <a:lnTo>
                      <a:pt x="1084351" y="1384300"/>
                    </a:lnTo>
                    <a:lnTo>
                      <a:pt x="1090434" y="1371600"/>
                    </a:lnTo>
                    <a:lnTo>
                      <a:pt x="1089723" y="1371600"/>
                    </a:lnTo>
                    <a:lnTo>
                      <a:pt x="1069454" y="1397000"/>
                    </a:lnTo>
                    <a:lnTo>
                      <a:pt x="1059205" y="1397000"/>
                    </a:lnTo>
                    <a:lnTo>
                      <a:pt x="1048689" y="1409700"/>
                    </a:lnTo>
                    <a:lnTo>
                      <a:pt x="1057541" y="1397000"/>
                    </a:lnTo>
                    <a:lnTo>
                      <a:pt x="1042416" y="1403908"/>
                    </a:lnTo>
                    <a:lnTo>
                      <a:pt x="1046568" y="1397000"/>
                    </a:lnTo>
                    <a:lnTo>
                      <a:pt x="1052957" y="1397000"/>
                    </a:lnTo>
                    <a:lnTo>
                      <a:pt x="1053274" y="1396403"/>
                    </a:lnTo>
                    <a:lnTo>
                      <a:pt x="1056767" y="1384300"/>
                    </a:lnTo>
                    <a:lnTo>
                      <a:pt x="1054773" y="1384300"/>
                    </a:lnTo>
                    <a:lnTo>
                      <a:pt x="1044829" y="1397000"/>
                    </a:lnTo>
                    <a:lnTo>
                      <a:pt x="1041819" y="1398612"/>
                    </a:lnTo>
                    <a:lnTo>
                      <a:pt x="1041819" y="1422400"/>
                    </a:lnTo>
                    <a:lnTo>
                      <a:pt x="1041692" y="1422501"/>
                    </a:lnTo>
                    <a:lnTo>
                      <a:pt x="1037247" y="1426324"/>
                    </a:lnTo>
                    <a:lnTo>
                      <a:pt x="1039088" y="1422400"/>
                    </a:lnTo>
                    <a:lnTo>
                      <a:pt x="1041819" y="1422400"/>
                    </a:lnTo>
                    <a:lnTo>
                      <a:pt x="1041819" y="1398612"/>
                    </a:lnTo>
                    <a:lnTo>
                      <a:pt x="1020965" y="1409700"/>
                    </a:lnTo>
                    <a:lnTo>
                      <a:pt x="1013815" y="1422400"/>
                    </a:lnTo>
                    <a:lnTo>
                      <a:pt x="1006436" y="1422400"/>
                    </a:lnTo>
                    <a:lnTo>
                      <a:pt x="1005573" y="1423784"/>
                    </a:lnTo>
                    <a:lnTo>
                      <a:pt x="1005573" y="1447800"/>
                    </a:lnTo>
                    <a:lnTo>
                      <a:pt x="996175" y="1460500"/>
                    </a:lnTo>
                    <a:lnTo>
                      <a:pt x="995476" y="1460500"/>
                    </a:lnTo>
                    <a:lnTo>
                      <a:pt x="998334" y="1447800"/>
                    </a:lnTo>
                    <a:lnTo>
                      <a:pt x="1005573" y="1447800"/>
                    </a:lnTo>
                    <a:lnTo>
                      <a:pt x="1005573" y="1423784"/>
                    </a:lnTo>
                    <a:lnTo>
                      <a:pt x="998499" y="1435100"/>
                    </a:lnTo>
                    <a:lnTo>
                      <a:pt x="992441" y="1435100"/>
                    </a:lnTo>
                    <a:lnTo>
                      <a:pt x="984910" y="1447800"/>
                    </a:lnTo>
                    <a:lnTo>
                      <a:pt x="976172" y="1447800"/>
                    </a:lnTo>
                    <a:lnTo>
                      <a:pt x="966470" y="1460500"/>
                    </a:lnTo>
                    <a:lnTo>
                      <a:pt x="955929" y="1460500"/>
                    </a:lnTo>
                    <a:lnTo>
                      <a:pt x="944867" y="1473200"/>
                    </a:lnTo>
                    <a:lnTo>
                      <a:pt x="937298" y="1473200"/>
                    </a:lnTo>
                    <a:lnTo>
                      <a:pt x="937298" y="1505292"/>
                    </a:lnTo>
                    <a:lnTo>
                      <a:pt x="934110" y="1511300"/>
                    </a:lnTo>
                    <a:lnTo>
                      <a:pt x="928662" y="1511300"/>
                    </a:lnTo>
                    <a:lnTo>
                      <a:pt x="937298" y="1505292"/>
                    </a:lnTo>
                    <a:lnTo>
                      <a:pt x="937298" y="1473200"/>
                    </a:lnTo>
                    <a:lnTo>
                      <a:pt x="933272" y="1473200"/>
                    </a:lnTo>
                    <a:lnTo>
                      <a:pt x="921181" y="1485900"/>
                    </a:lnTo>
                    <a:lnTo>
                      <a:pt x="910272" y="1485900"/>
                    </a:lnTo>
                    <a:lnTo>
                      <a:pt x="908215" y="1488490"/>
                    </a:lnTo>
                    <a:lnTo>
                      <a:pt x="908215" y="1521917"/>
                    </a:lnTo>
                    <a:lnTo>
                      <a:pt x="906564" y="1524000"/>
                    </a:lnTo>
                    <a:lnTo>
                      <a:pt x="904214" y="1524000"/>
                    </a:lnTo>
                    <a:lnTo>
                      <a:pt x="908215" y="1521917"/>
                    </a:lnTo>
                    <a:lnTo>
                      <a:pt x="908215" y="1488490"/>
                    </a:lnTo>
                    <a:lnTo>
                      <a:pt x="900176" y="1498600"/>
                    </a:lnTo>
                    <a:lnTo>
                      <a:pt x="890308" y="1498600"/>
                    </a:lnTo>
                    <a:lnTo>
                      <a:pt x="876554" y="1511300"/>
                    </a:lnTo>
                    <a:lnTo>
                      <a:pt x="871639" y="1511300"/>
                    </a:lnTo>
                    <a:lnTo>
                      <a:pt x="865251" y="1524000"/>
                    </a:lnTo>
                    <a:lnTo>
                      <a:pt x="861872" y="1524000"/>
                    </a:lnTo>
                    <a:lnTo>
                      <a:pt x="868934" y="1511300"/>
                    </a:lnTo>
                    <a:lnTo>
                      <a:pt x="864146" y="1511300"/>
                    </a:lnTo>
                    <a:lnTo>
                      <a:pt x="857097" y="1524000"/>
                    </a:lnTo>
                    <a:lnTo>
                      <a:pt x="854176" y="1524000"/>
                    </a:lnTo>
                    <a:lnTo>
                      <a:pt x="852335" y="1526413"/>
                    </a:lnTo>
                    <a:lnTo>
                      <a:pt x="852335" y="1549400"/>
                    </a:lnTo>
                    <a:lnTo>
                      <a:pt x="840498" y="1562100"/>
                    </a:lnTo>
                    <a:lnTo>
                      <a:pt x="838593" y="1562100"/>
                    </a:lnTo>
                    <a:lnTo>
                      <a:pt x="852004" y="1549400"/>
                    </a:lnTo>
                    <a:lnTo>
                      <a:pt x="852335" y="1549400"/>
                    </a:lnTo>
                    <a:lnTo>
                      <a:pt x="852335" y="1526413"/>
                    </a:lnTo>
                    <a:lnTo>
                      <a:pt x="844473" y="1536700"/>
                    </a:lnTo>
                    <a:lnTo>
                      <a:pt x="840054" y="1536700"/>
                    </a:lnTo>
                    <a:lnTo>
                      <a:pt x="832472" y="1549400"/>
                    </a:lnTo>
                    <a:lnTo>
                      <a:pt x="825080" y="1554302"/>
                    </a:lnTo>
                    <a:lnTo>
                      <a:pt x="825080" y="1587500"/>
                    </a:lnTo>
                    <a:lnTo>
                      <a:pt x="820508" y="1592580"/>
                    </a:lnTo>
                    <a:lnTo>
                      <a:pt x="823175" y="1587500"/>
                    </a:lnTo>
                    <a:lnTo>
                      <a:pt x="825080" y="1587500"/>
                    </a:lnTo>
                    <a:lnTo>
                      <a:pt x="825080" y="1554302"/>
                    </a:lnTo>
                    <a:lnTo>
                      <a:pt x="813308" y="1562100"/>
                    </a:lnTo>
                    <a:lnTo>
                      <a:pt x="785520" y="1574800"/>
                    </a:lnTo>
                    <a:lnTo>
                      <a:pt x="779983" y="1574800"/>
                    </a:lnTo>
                    <a:lnTo>
                      <a:pt x="802411" y="1549400"/>
                    </a:lnTo>
                    <a:lnTo>
                      <a:pt x="800709" y="1549400"/>
                    </a:lnTo>
                    <a:lnTo>
                      <a:pt x="782802" y="1562100"/>
                    </a:lnTo>
                    <a:lnTo>
                      <a:pt x="761568" y="1574800"/>
                    </a:lnTo>
                    <a:lnTo>
                      <a:pt x="743038" y="1587500"/>
                    </a:lnTo>
                    <a:lnTo>
                      <a:pt x="747420" y="1574800"/>
                    </a:lnTo>
                    <a:lnTo>
                      <a:pt x="739330" y="1587500"/>
                    </a:lnTo>
                    <a:lnTo>
                      <a:pt x="730148" y="1587500"/>
                    </a:lnTo>
                    <a:lnTo>
                      <a:pt x="723061" y="1596948"/>
                    </a:lnTo>
                    <a:lnTo>
                      <a:pt x="723061" y="1612900"/>
                    </a:lnTo>
                    <a:lnTo>
                      <a:pt x="709345" y="1625600"/>
                    </a:lnTo>
                    <a:lnTo>
                      <a:pt x="694931" y="1625600"/>
                    </a:lnTo>
                    <a:lnTo>
                      <a:pt x="706297" y="1612900"/>
                    </a:lnTo>
                    <a:lnTo>
                      <a:pt x="723061" y="1612900"/>
                    </a:lnTo>
                    <a:lnTo>
                      <a:pt x="723061" y="1596948"/>
                    </a:lnTo>
                    <a:lnTo>
                      <a:pt x="720623" y="1600200"/>
                    </a:lnTo>
                    <a:lnTo>
                      <a:pt x="706666" y="1600200"/>
                    </a:lnTo>
                    <a:lnTo>
                      <a:pt x="700633" y="1612900"/>
                    </a:lnTo>
                    <a:lnTo>
                      <a:pt x="688822" y="1612900"/>
                    </a:lnTo>
                    <a:lnTo>
                      <a:pt x="683996" y="1615579"/>
                    </a:lnTo>
                    <a:lnTo>
                      <a:pt x="683996" y="1633308"/>
                    </a:lnTo>
                    <a:lnTo>
                      <a:pt x="681253" y="1638300"/>
                    </a:lnTo>
                    <a:lnTo>
                      <a:pt x="678383" y="1638300"/>
                    </a:lnTo>
                    <a:lnTo>
                      <a:pt x="683996" y="1633308"/>
                    </a:lnTo>
                    <a:lnTo>
                      <a:pt x="683996" y="1615579"/>
                    </a:lnTo>
                    <a:lnTo>
                      <a:pt x="676998" y="1619465"/>
                    </a:lnTo>
                    <a:lnTo>
                      <a:pt x="676998" y="1638300"/>
                    </a:lnTo>
                    <a:lnTo>
                      <a:pt x="666902" y="1642745"/>
                    </a:lnTo>
                    <a:lnTo>
                      <a:pt x="666902" y="1663700"/>
                    </a:lnTo>
                    <a:lnTo>
                      <a:pt x="659892" y="1669300"/>
                    </a:lnTo>
                    <a:lnTo>
                      <a:pt x="665289" y="1663700"/>
                    </a:lnTo>
                    <a:lnTo>
                      <a:pt x="666902" y="1663700"/>
                    </a:lnTo>
                    <a:lnTo>
                      <a:pt x="666902" y="1642745"/>
                    </a:lnTo>
                    <a:lnTo>
                      <a:pt x="648119" y="1651000"/>
                    </a:lnTo>
                    <a:lnTo>
                      <a:pt x="628904" y="1659966"/>
                    </a:lnTo>
                    <a:lnTo>
                      <a:pt x="637082" y="1651000"/>
                    </a:lnTo>
                    <a:lnTo>
                      <a:pt x="647992" y="1651000"/>
                    </a:lnTo>
                    <a:lnTo>
                      <a:pt x="662787" y="1638300"/>
                    </a:lnTo>
                    <a:lnTo>
                      <a:pt x="676998" y="1638300"/>
                    </a:lnTo>
                    <a:lnTo>
                      <a:pt x="676998" y="1619465"/>
                    </a:lnTo>
                    <a:lnTo>
                      <a:pt x="645261" y="1637080"/>
                    </a:lnTo>
                    <a:lnTo>
                      <a:pt x="644537" y="1638300"/>
                    </a:lnTo>
                    <a:lnTo>
                      <a:pt x="643064" y="1638300"/>
                    </a:lnTo>
                    <a:lnTo>
                      <a:pt x="639724" y="1638300"/>
                    </a:lnTo>
                    <a:lnTo>
                      <a:pt x="646099" y="1625600"/>
                    </a:lnTo>
                    <a:lnTo>
                      <a:pt x="636041" y="1638300"/>
                    </a:lnTo>
                    <a:lnTo>
                      <a:pt x="624281" y="1638300"/>
                    </a:lnTo>
                    <a:lnTo>
                      <a:pt x="611593" y="1651000"/>
                    </a:lnTo>
                    <a:lnTo>
                      <a:pt x="605116" y="1651000"/>
                    </a:lnTo>
                    <a:lnTo>
                      <a:pt x="597369" y="1651000"/>
                    </a:lnTo>
                    <a:lnTo>
                      <a:pt x="593420" y="1660017"/>
                    </a:lnTo>
                    <a:lnTo>
                      <a:pt x="588657" y="1663700"/>
                    </a:lnTo>
                    <a:lnTo>
                      <a:pt x="564464" y="1663700"/>
                    </a:lnTo>
                    <a:lnTo>
                      <a:pt x="553859" y="1674850"/>
                    </a:lnTo>
                    <a:lnTo>
                      <a:pt x="557237" y="1663700"/>
                    </a:lnTo>
                    <a:lnTo>
                      <a:pt x="556806" y="1663700"/>
                    </a:lnTo>
                    <a:lnTo>
                      <a:pt x="544626" y="1676400"/>
                    </a:lnTo>
                    <a:lnTo>
                      <a:pt x="527862" y="1676400"/>
                    </a:lnTo>
                    <a:lnTo>
                      <a:pt x="524281" y="1676400"/>
                    </a:lnTo>
                    <a:lnTo>
                      <a:pt x="505993" y="1689100"/>
                    </a:lnTo>
                    <a:lnTo>
                      <a:pt x="509968" y="1689100"/>
                    </a:lnTo>
                    <a:lnTo>
                      <a:pt x="491655" y="1701800"/>
                    </a:lnTo>
                    <a:lnTo>
                      <a:pt x="495388" y="1701800"/>
                    </a:lnTo>
                    <a:lnTo>
                      <a:pt x="528726" y="1689100"/>
                    </a:lnTo>
                    <a:lnTo>
                      <a:pt x="545299" y="1689100"/>
                    </a:lnTo>
                    <a:lnTo>
                      <a:pt x="561517" y="1676400"/>
                    </a:lnTo>
                    <a:lnTo>
                      <a:pt x="577100" y="1676400"/>
                    </a:lnTo>
                    <a:lnTo>
                      <a:pt x="591756" y="1663700"/>
                    </a:lnTo>
                    <a:lnTo>
                      <a:pt x="598220" y="1663700"/>
                    </a:lnTo>
                    <a:lnTo>
                      <a:pt x="591007" y="1676400"/>
                    </a:lnTo>
                    <a:lnTo>
                      <a:pt x="591515" y="1676400"/>
                    </a:lnTo>
                    <a:lnTo>
                      <a:pt x="599465" y="1663700"/>
                    </a:lnTo>
                    <a:lnTo>
                      <a:pt x="620903" y="1663700"/>
                    </a:lnTo>
                    <a:lnTo>
                      <a:pt x="597115" y="1676400"/>
                    </a:lnTo>
                    <a:lnTo>
                      <a:pt x="578485" y="1689100"/>
                    </a:lnTo>
                    <a:lnTo>
                      <a:pt x="587946" y="1676400"/>
                    </a:lnTo>
                    <a:lnTo>
                      <a:pt x="565480" y="1689100"/>
                    </a:lnTo>
                    <a:lnTo>
                      <a:pt x="542353" y="1701800"/>
                    </a:lnTo>
                    <a:lnTo>
                      <a:pt x="518896" y="1701800"/>
                    </a:lnTo>
                    <a:lnTo>
                      <a:pt x="495439" y="1714500"/>
                    </a:lnTo>
                    <a:lnTo>
                      <a:pt x="494169" y="1714500"/>
                    </a:lnTo>
                    <a:lnTo>
                      <a:pt x="468630" y="1727200"/>
                    </a:lnTo>
                    <a:lnTo>
                      <a:pt x="449884" y="1727200"/>
                    </a:lnTo>
                    <a:lnTo>
                      <a:pt x="440918" y="1739900"/>
                    </a:lnTo>
                    <a:lnTo>
                      <a:pt x="449491" y="1739900"/>
                    </a:lnTo>
                    <a:lnTo>
                      <a:pt x="445338" y="1750529"/>
                    </a:lnTo>
                    <a:lnTo>
                      <a:pt x="458330" y="1739900"/>
                    </a:lnTo>
                    <a:lnTo>
                      <a:pt x="478180" y="1739900"/>
                    </a:lnTo>
                    <a:lnTo>
                      <a:pt x="493509" y="1727200"/>
                    </a:lnTo>
                    <a:lnTo>
                      <a:pt x="513359" y="1727200"/>
                    </a:lnTo>
                    <a:lnTo>
                      <a:pt x="525132" y="1714500"/>
                    </a:lnTo>
                    <a:lnTo>
                      <a:pt x="533438" y="1714500"/>
                    </a:lnTo>
                    <a:lnTo>
                      <a:pt x="516128" y="1727200"/>
                    </a:lnTo>
                    <a:lnTo>
                      <a:pt x="531418" y="1727200"/>
                    </a:lnTo>
                    <a:lnTo>
                      <a:pt x="548055" y="1714500"/>
                    </a:lnTo>
                    <a:lnTo>
                      <a:pt x="565023" y="1714500"/>
                    </a:lnTo>
                    <a:lnTo>
                      <a:pt x="581279" y="1701800"/>
                    </a:lnTo>
                    <a:lnTo>
                      <a:pt x="592302" y="1701800"/>
                    </a:lnTo>
                    <a:lnTo>
                      <a:pt x="603288" y="1689100"/>
                    </a:lnTo>
                    <a:lnTo>
                      <a:pt x="613270" y="1689100"/>
                    </a:lnTo>
                    <a:lnTo>
                      <a:pt x="604939" y="1701800"/>
                    </a:lnTo>
                    <a:lnTo>
                      <a:pt x="617410" y="1701800"/>
                    </a:lnTo>
                    <a:lnTo>
                      <a:pt x="628624" y="1689100"/>
                    </a:lnTo>
                    <a:lnTo>
                      <a:pt x="621855" y="1689100"/>
                    </a:lnTo>
                    <a:lnTo>
                      <a:pt x="642099" y="1676400"/>
                    </a:lnTo>
                    <a:lnTo>
                      <a:pt x="657644" y="1663700"/>
                    </a:lnTo>
                    <a:lnTo>
                      <a:pt x="653884" y="1674114"/>
                    </a:lnTo>
                    <a:lnTo>
                      <a:pt x="651027" y="1676400"/>
                    </a:lnTo>
                    <a:lnTo>
                      <a:pt x="653453" y="1675307"/>
                    </a:lnTo>
                    <a:lnTo>
                      <a:pt x="653059" y="1676400"/>
                    </a:lnTo>
                    <a:lnTo>
                      <a:pt x="654608" y="1674787"/>
                    </a:lnTo>
                    <a:lnTo>
                      <a:pt x="667867" y="1668830"/>
                    </a:lnTo>
                    <a:lnTo>
                      <a:pt x="665213" y="1676400"/>
                    </a:lnTo>
                    <a:lnTo>
                      <a:pt x="671512" y="1676400"/>
                    </a:lnTo>
                    <a:lnTo>
                      <a:pt x="676808" y="1664804"/>
                    </a:lnTo>
                    <a:lnTo>
                      <a:pt x="679284" y="1663700"/>
                    </a:lnTo>
                    <a:lnTo>
                      <a:pt x="682459" y="1663700"/>
                    </a:lnTo>
                    <a:lnTo>
                      <a:pt x="692569" y="1651000"/>
                    </a:lnTo>
                    <a:lnTo>
                      <a:pt x="706259" y="1651000"/>
                    </a:lnTo>
                    <a:lnTo>
                      <a:pt x="719797" y="1638300"/>
                    </a:lnTo>
                    <a:lnTo>
                      <a:pt x="733856" y="1638300"/>
                    </a:lnTo>
                    <a:lnTo>
                      <a:pt x="729615" y="1644980"/>
                    </a:lnTo>
                    <a:lnTo>
                      <a:pt x="733132" y="1643011"/>
                    </a:lnTo>
                    <a:lnTo>
                      <a:pt x="737476" y="1638300"/>
                    </a:lnTo>
                    <a:lnTo>
                      <a:pt x="737425" y="1640611"/>
                    </a:lnTo>
                    <a:lnTo>
                      <a:pt x="741565" y="1638300"/>
                    </a:lnTo>
                    <a:lnTo>
                      <a:pt x="746912" y="1638300"/>
                    </a:lnTo>
                    <a:lnTo>
                      <a:pt x="752246" y="1625600"/>
                    </a:lnTo>
                    <a:lnTo>
                      <a:pt x="763511" y="1625600"/>
                    </a:lnTo>
                    <a:lnTo>
                      <a:pt x="754367" y="1636090"/>
                    </a:lnTo>
                    <a:lnTo>
                      <a:pt x="773277" y="1625600"/>
                    </a:lnTo>
                    <a:lnTo>
                      <a:pt x="769086" y="1625600"/>
                    </a:lnTo>
                    <a:lnTo>
                      <a:pt x="777379" y="1612900"/>
                    </a:lnTo>
                    <a:lnTo>
                      <a:pt x="787323" y="1612900"/>
                    </a:lnTo>
                    <a:lnTo>
                      <a:pt x="800265" y="1600200"/>
                    </a:lnTo>
                    <a:lnTo>
                      <a:pt x="813663" y="1600200"/>
                    </a:lnTo>
                    <a:lnTo>
                      <a:pt x="814489" y="1600200"/>
                    </a:lnTo>
                    <a:lnTo>
                      <a:pt x="800709" y="1609686"/>
                    </a:lnTo>
                    <a:lnTo>
                      <a:pt x="831418" y="1594091"/>
                    </a:lnTo>
                    <a:lnTo>
                      <a:pt x="836917" y="1587500"/>
                    </a:lnTo>
                    <a:lnTo>
                      <a:pt x="836053" y="1587500"/>
                    </a:lnTo>
                    <a:lnTo>
                      <a:pt x="850646" y="1574800"/>
                    </a:lnTo>
                    <a:lnTo>
                      <a:pt x="865225" y="1562100"/>
                    </a:lnTo>
                    <a:lnTo>
                      <a:pt x="852322" y="1574800"/>
                    </a:lnTo>
                    <a:lnTo>
                      <a:pt x="838454" y="1587500"/>
                    </a:lnTo>
                    <a:lnTo>
                      <a:pt x="844334" y="1587500"/>
                    </a:lnTo>
                    <a:lnTo>
                      <a:pt x="847369" y="1585836"/>
                    </a:lnTo>
                    <a:lnTo>
                      <a:pt x="855014" y="1574800"/>
                    </a:lnTo>
                    <a:lnTo>
                      <a:pt x="863942" y="1574800"/>
                    </a:lnTo>
                    <a:lnTo>
                      <a:pt x="873798" y="1562100"/>
                    </a:lnTo>
                    <a:lnTo>
                      <a:pt x="879030" y="1562100"/>
                    </a:lnTo>
                    <a:lnTo>
                      <a:pt x="870712" y="1572806"/>
                    </a:lnTo>
                    <a:lnTo>
                      <a:pt x="872540" y="1572806"/>
                    </a:lnTo>
                    <a:lnTo>
                      <a:pt x="869378" y="1574800"/>
                    </a:lnTo>
                    <a:lnTo>
                      <a:pt x="871308" y="1574800"/>
                    </a:lnTo>
                    <a:lnTo>
                      <a:pt x="873340" y="1572310"/>
                    </a:lnTo>
                    <a:lnTo>
                      <a:pt x="889596" y="1562100"/>
                    </a:lnTo>
                    <a:lnTo>
                      <a:pt x="887653" y="1562100"/>
                    </a:lnTo>
                    <a:lnTo>
                      <a:pt x="875296" y="1569910"/>
                    </a:lnTo>
                    <a:lnTo>
                      <a:pt x="881659" y="1562100"/>
                    </a:lnTo>
                    <a:lnTo>
                      <a:pt x="885151" y="1562100"/>
                    </a:lnTo>
                    <a:lnTo>
                      <a:pt x="898626" y="1549400"/>
                    </a:lnTo>
                    <a:lnTo>
                      <a:pt x="901788" y="1549400"/>
                    </a:lnTo>
                    <a:lnTo>
                      <a:pt x="892606" y="1562100"/>
                    </a:lnTo>
                    <a:lnTo>
                      <a:pt x="909612" y="1562100"/>
                    </a:lnTo>
                    <a:lnTo>
                      <a:pt x="913485" y="1549400"/>
                    </a:lnTo>
                    <a:lnTo>
                      <a:pt x="916178" y="1549400"/>
                    </a:lnTo>
                    <a:lnTo>
                      <a:pt x="931887" y="1536700"/>
                    </a:lnTo>
                    <a:lnTo>
                      <a:pt x="944765" y="1536700"/>
                    </a:lnTo>
                    <a:lnTo>
                      <a:pt x="955522" y="1524000"/>
                    </a:lnTo>
                    <a:lnTo>
                      <a:pt x="964895" y="1524000"/>
                    </a:lnTo>
                    <a:lnTo>
                      <a:pt x="973531" y="1511300"/>
                    </a:lnTo>
                    <a:lnTo>
                      <a:pt x="992047" y="1511300"/>
                    </a:lnTo>
                    <a:lnTo>
                      <a:pt x="1003376" y="1498600"/>
                    </a:lnTo>
                    <a:lnTo>
                      <a:pt x="1008608" y="1498600"/>
                    </a:lnTo>
                    <a:lnTo>
                      <a:pt x="1014730" y="1485900"/>
                    </a:lnTo>
                    <a:lnTo>
                      <a:pt x="1021651" y="1485900"/>
                    </a:lnTo>
                    <a:lnTo>
                      <a:pt x="1029220" y="1473200"/>
                    </a:lnTo>
                    <a:lnTo>
                      <a:pt x="1037183" y="1473200"/>
                    </a:lnTo>
                    <a:lnTo>
                      <a:pt x="1045654" y="1460500"/>
                    </a:lnTo>
                    <a:lnTo>
                      <a:pt x="1054557" y="1460500"/>
                    </a:lnTo>
                    <a:lnTo>
                      <a:pt x="1063777" y="1447800"/>
                    </a:lnTo>
                    <a:lnTo>
                      <a:pt x="1101775" y="1422400"/>
                    </a:lnTo>
                    <a:lnTo>
                      <a:pt x="1120000" y="1409700"/>
                    </a:lnTo>
                    <a:lnTo>
                      <a:pt x="1137081" y="1397000"/>
                    </a:lnTo>
                    <a:lnTo>
                      <a:pt x="1142428" y="1397000"/>
                    </a:lnTo>
                    <a:lnTo>
                      <a:pt x="1149616" y="1384300"/>
                    </a:lnTo>
                    <a:lnTo>
                      <a:pt x="1154582" y="1384300"/>
                    </a:lnTo>
                    <a:lnTo>
                      <a:pt x="1158240" y="1371600"/>
                    </a:lnTo>
                    <a:lnTo>
                      <a:pt x="1165707" y="1358900"/>
                    </a:lnTo>
                    <a:lnTo>
                      <a:pt x="1171879" y="1358900"/>
                    </a:lnTo>
                    <a:lnTo>
                      <a:pt x="1158290" y="1371600"/>
                    </a:lnTo>
                    <a:lnTo>
                      <a:pt x="1161478" y="1371600"/>
                    </a:lnTo>
                    <a:lnTo>
                      <a:pt x="1173480" y="1358900"/>
                    </a:lnTo>
                    <a:lnTo>
                      <a:pt x="1185481" y="1346200"/>
                    </a:lnTo>
                    <a:lnTo>
                      <a:pt x="1173492" y="1357401"/>
                    </a:lnTo>
                    <a:lnTo>
                      <a:pt x="1179410" y="1346200"/>
                    </a:lnTo>
                    <a:lnTo>
                      <a:pt x="1185481" y="1346200"/>
                    </a:lnTo>
                    <a:lnTo>
                      <a:pt x="1186002" y="1346200"/>
                    </a:lnTo>
                    <a:lnTo>
                      <a:pt x="1192606" y="1333500"/>
                    </a:lnTo>
                    <a:lnTo>
                      <a:pt x="1199375" y="1333500"/>
                    </a:lnTo>
                    <a:lnTo>
                      <a:pt x="1206360" y="1320800"/>
                    </a:lnTo>
                    <a:lnTo>
                      <a:pt x="1206919" y="1320800"/>
                    </a:lnTo>
                    <a:lnTo>
                      <a:pt x="1219746" y="1308100"/>
                    </a:lnTo>
                    <a:lnTo>
                      <a:pt x="1193088" y="1308100"/>
                    </a:lnTo>
                    <a:lnTo>
                      <a:pt x="1191602" y="1308100"/>
                    </a:lnTo>
                    <a:lnTo>
                      <a:pt x="1170406" y="1333500"/>
                    </a:lnTo>
                    <a:lnTo>
                      <a:pt x="1173772" y="1333500"/>
                    </a:lnTo>
                    <a:lnTo>
                      <a:pt x="1154734" y="1346200"/>
                    </a:lnTo>
                    <a:lnTo>
                      <a:pt x="1141730" y="1358900"/>
                    </a:lnTo>
                    <a:lnTo>
                      <a:pt x="1129741" y="1371600"/>
                    </a:lnTo>
                    <a:lnTo>
                      <a:pt x="1114196" y="1383931"/>
                    </a:lnTo>
                    <a:lnTo>
                      <a:pt x="1114005" y="1384300"/>
                    </a:lnTo>
                    <a:lnTo>
                      <a:pt x="1113751" y="1384300"/>
                    </a:lnTo>
                    <a:lnTo>
                      <a:pt x="1103058" y="1384300"/>
                    </a:lnTo>
                    <a:lnTo>
                      <a:pt x="1089228" y="1397000"/>
                    </a:lnTo>
                    <a:lnTo>
                      <a:pt x="1073658" y="1409700"/>
                    </a:lnTo>
                    <a:lnTo>
                      <a:pt x="1067968" y="1422400"/>
                    </a:lnTo>
                    <a:lnTo>
                      <a:pt x="1060450" y="1422400"/>
                    </a:lnTo>
                    <a:lnTo>
                      <a:pt x="1052233" y="1435100"/>
                    </a:lnTo>
                    <a:lnTo>
                      <a:pt x="1037805" y="1435100"/>
                    </a:lnTo>
                    <a:lnTo>
                      <a:pt x="1028585" y="1447800"/>
                    </a:lnTo>
                    <a:lnTo>
                      <a:pt x="1013104" y="1460500"/>
                    </a:lnTo>
                    <a:lnTo>
                      <a:pt x="994625" y="1473200"/>
                    </a:lnTo>
                    <a:lnTo>
                      <a:pt x="1013942" y="1447800"/>
                    </a:lnTo>
                    <a:lnTo>
                      <a:pt x="1005725" y="1447800"/>
                    </a:lnTo>
                    <a:lnTo>
                      <a:pt x="1012202" y="1435100"/>
                    </a:lnTo>
                    <a:lnTo>
                      <a:pt x="1021029" y="1435100"/>
                    </a:lnTo>
                    <a:lnTo>
                      <a:pt x="1031849" y="1422400"/>
                    </a:lnTo>
                    <a:lnTo>
                      <a:pt x="1032065" y="1422400"/>
                    </a:lnTo>
                    <a:lnTo>
                      <a:pt x="1030960" y="1429385"/>
                    </a:lnTo>
                    <a:lnTo>
                      <a:pt x="1032687" y="1427200"/>
                    </a:lnTo>
                    <a:lnTo>
                      <a:pt x="1034288" y="1422400"/>
                    </a:lnTo>
                    <a:lnTo>
                      <a:pt x="1036485" y="1422400"/>
                    </a:lnTo>
                    <a:lnTo>
                      <a:pt x="1032687" y="1427200"/>
                    </a:lnTo>
                    <a:lnTo>
                      <a:pt x="1031227" y="1431582"/>
                    </a:lnTo>
                    <a:lnTo>
                      <a:pt x="1030516" y="1432179"/>
                    </a:lnTo>
                    <a:lnTo>
                      <a:pt x="1030960" y="1429385"/>
                    </a:lnTo>
                    <a:lnTo>
                      <a:pt x="1026452" y="1435100"/>
                    </a:lnTo>
                    <a:lnTo>
                      <a:pt x="1027061" y="1435100"/>
                    </a:lnTo>
                    <a:lnTo>
                      <a:pt x="1026299" y="1435747"/>
                    </a:lnTo>
                    <a:lnTo>
                      <a:pt x="1027137" y="1435100"/>
                    </a:lnTo>
                    <a:lnTo>
                      <a:pt x="1030071" y="1435100"/>
                    </a:lnTo>
                    <a:lnTo>
                      <a:pt x="1030465" y="1432534"/>
                    </a:lnTo>
                    <a:lnTo>
                      <a:pt x="1031074" y="1432064"/>
                    </a:lnTo>
                    <a:lnTo>
                      <a:pt x="1030071" y="1435100"/>
                    </a:lnTo>
                    <a:lnTo>
                      <a:pt x="1033145" y="1435100"/>
                    </a:lnTo>
                    <a:lnTo>
                      <a:pt x="1036447" y="1428038"/>
                    </a:lnTo>
                    <a:lnTo>
                      <a:pt x="1041273" y="1424508"/>
                    </a:lnTo>
                    <a:lnTo>
                      <a:pt x="1044282" y="1422400"/>
                    </a:lnTo>
                    <a:lnTo>
                      <a:pt x="1045654" y="1422400"/>
                    </a:lnTo>
                    <a:lnTo>
                      <a:pt x="1046187" y="1421079"/>
                    </a:lnTo>
                    <a:lnTo>
                      <a:pt x="1049883" y="1418501"/>
                    </a:lnTo>
                    <a:lnTo>
                      <a:pt x="1059294" y="1412227"/>
                    </a:lnTo>
                    <a:lnTo>
                      <a:pt x="1048588" y="1418209"/>
                    </a:lnTo>
                    <a:lnTo>
                      <a:pt x="1047369" y="1418145"/>
                    </a:lnTo>
                    <a:lnTo>
                      <a:pt x="1050798" y="1409700"/>
                    </a:lnTo>
                    <a:lnTo>
                      <a:pt x="1066126" y="1409700"/>
                    </a:lnTo>
                    <a:lnTo>
                      <a:pt x="1071613" y="1397000"/>
                    </a:lnTo>
                    <a:lnTo>
                      <a:pt x="1077480" y="1397000"/>
                    </a:lnTo>
                    <a:lnTo>
                      <a:pt x="1089977" y="1384300"/>
                    </a:lnTo>
                    <a:lnTo>
                      <a:pt x="1094778" y="1384300"/>
                    </a:lnTo>
                    <a:lnTo>
                      <a:pt x="1098524" y="1384300"/>
                    </a:lnTo>
                    <a:lnTo>
                      <a:pt x="1087196" y="1397000"/>
                    </a:lnTo>
                    <a:lnTo>
                      <a:pt x="1100404" y="1384300"/>
                    </a:lnTo>
                    <a:lnTo>
                      <a:pt x="1106665" y="1371600"/>
                    </a:lnTo>
                    <a:lnTo>
                      <a:pt x="1112139" y="1371600"/>
                    </a:lnTo>
                    <a:lnTo>
                      <a:pt x="1122997" y="1358900"/>
                    </a:lnTo>
                    <a:lnTo>
                      <a:pt x="1136091" y="1358900"/>
                    </a:lnTo>
                    <a:lnTo>
                      <a:pt x="1145260" y="1346200"/>
                    </a:lnTo>
                    <a:lnTo>
                      <a:pt x="1155458" y="1333500"/>
                    </a:lnTo>
                    <a:lnTo>
                      <a:pt x="1166317" y="1333500"/>
                    </a:lnTo>
                    <a:lnTo>
                      <a:pt x="1171841" y="1320800"/>
                    </a:lnTo>
                    <a:lnTo>
                      <a:pt x="1177366" y="1320800"/>
                    </a:lnTo>
                    <a:lnTo>
                      <a:pt x="1182814" y="1308100"/>
                    </a:lnTo>
                    <a:lnTo>
                      <a:pt x="1181862" y="1308100"/>
                    </a:lnTo>
                    <a:lnTo>
                      <a:pt x="1196263" y="1295400"/>
                    </a:lnTo>
                    <a:lnTo>
                      <a:pt x="1214247" y="1270000"/>
                    </a:lnTo>
                    <a:lnTo>
                      <a:pt x="1223086" y="1263269"/>
                    </a:lnTo>
                    <a:lnTo>
                      <a:pt x="1223848" y="1262519"/>
                    </a:lnTo>
                    <a:lnTo>
                      <a:pt x="1223657" y="1262837"/>
                    </a:lnTo>
                    <a:lnTo>
                      <a:pt x="1230947" y="1257300"/>
                    </a:lnTo>
                    <a:lnTo>
                      <a:pt x="1229080" y="1257300"/>
                    </a:lnTo>
                    <a:lnTo>
                      <a:pt x="1236103" y="1244600"/>
                    </a:lnTo>
                    <a:lnTo>
                      <a:pt x="1247660" y="1231900"/>
                    </a:lnTo>
                    <a:lnTo>
                      <a:pt x="1251356" y="1219200"/>
                    </a:lnTo>
                    <a:lnTo>
                      <a:pt x="1252867" y="1219200"/>
                    </a:lnTo>
                    <a:lnTo>
                      <a:pt x="1261897" y="1206500"/>
                    </a:lnTo>
                    <a:lnTo>
                      <a:pt x="1259916" y="1206500"/>
                    </a:lnTo>
                    <a:lnTo>
                      <a:pt x="1268082" y="1199311"/>
                    </a:lnTo>
                    <a:lnTo>
                      <a:pt x="1263256" y="1206500"/>
                    </a:lnTo>
                    <a:lnTo>
                      <a:pt x="1268920" y="1206500"/>
                    </a:lnTo>
                    <a:lnTo>
                      <a:pt x="1260386" y="1219200"/>
                    </a:lnTo>
                    <a:lnTo>
                      <a:pt x="1251419" y="1231900"/>
                    </a:lnTo>
                    <a:lnTo>
                      <a:pt x="1263472" y="1219200"/>
                    </a:lnTo>
                    <a:lnTo>
                      <a:pt x="1269860" y="1213535"/>
                    </a:lnTo>
                    <a:lnTo>
                      <a:pt x="1246022" y="1244600"/>
                    </a:lnTo>
                    <a:lnTo>
                      <a:pt x="1237767" y="1257300"/>
                    </a:lnTo>
                    <a:lnTo>
                      <a:pt x="1229055" y="1270000"/>
                    </a:lnTo>
                    <a:lnTo>
                      <a:pt x="1220000" y="1282700"/>
                    </a:lnTo>
                    <a:lnTo>
                      <a:pt x="1210767" y="1282700"/>
                    </a:lnTo>
                    <a:lnTo>
                      <a:pt x="1206055" y="1288948"/>
                    </a:lnTo>
                    <a:lnTo>
                      <a:pt x="1209319" y="1282700"/>
                    </a:lnTo>
                    <a:lnTo>
                      <a:pt x="1206106" y="1282700"/>
                    </a:lnTo>
                    <a:lnTo>
                      <a:pt x="1186675" y="1308100"/>
                    </a:lnTo>
                    <a:lnTo>
                      <a:pt x="1191602" y="1308100"/>
                    </a:lnTo>
                    <a:lnTo>
                      <a:pt x="1194485" y="1304264"/>
                    </a:lnTo>
                    <a:lnTo>
                      <a:pt x="1197749" y="1295400"/>
                    </a:lnTo>
                    <a:lnTo>
                      <a:pt x="1201178" y="1295400"/>
                    </a:lnTo>
                    <a:lnTo>
                      <a:pt x="1194485" y="1304264"/>
                    </a:lnTo>
                    <a:lnTo>
                      <a:pt x="1222832" y="1304264"/>
                    </a:lnTo>
                    <a:lnTo>
                      <a:pt x="1229956" y="1295400"/>
                    </a:lnTo>
                    <a:lnTo>
                      <a:pt x="1240155" y="1282700"/>
                    </a:lnTo>
                    <a:lnTo>
                      <a:pt x="1256233" y="1270000"/>
                    </a:lnTo>
                    <a:lnTo>
                      <a:pt x="1270571" y="1244600"/>
                    </a:lnTo>
                    <a:lnTo>
                      <a:pt x="1283487" y="1231900"/>
                    </a:lnTo>
                    <a:lnTo>
                      <a:pt x="1294980" y="1219200"/>
                    </a:lnTo>
                    <a:lnTo>
                      <a:pt x="1305013" y="1206500"/>
                    </a:lnTo>
                    <a:lnTo>
                      <a:pt x="1309408" y="1206500"/>
                    </a:lnTo>
                    <a:lnTo>
                      <a:pt x="1315897" y="1193800"/>
                    </a:lnTo>
                    <a:lnTo>
                      <a:pt x="1322273" y="1181100"/>
                    </a:lnTo>
                    <a:lnTo>
                      <a:pt x="1333957" y="1181100"/>
                    </a:lnTo>
                    <a:lnTo>
                      <a:pt x="1326603" y="1193800"/>
                    </a:lnTo>
                    <a:lnTo>
                      <a:pt x="1318336" y="1206500"/>
                    </a:lnTo>
                    <a:lnTo>
                      <a:pt x="1314132" y="1206500"/>
                    </a:lnTo>
                    <a:lnTo>
                      <a:pt x="1314475" y="1219200"/>
                    </a:lnTo>
                    <a:lnTo>
                      <a:pt x="1315821" y="1219200"/>
                    </a:lnTo>
                    <a:lnTo>
                      <a:pt x="1324965" y="1206500"/>
                    </a:lnTo>
                    <a:lnTo>
                      <a:pt x="1333830" y="1193800"/>
                    </a:lnTo>
                    <a:lnTo>
                      <a:pt x="1346022" y="1181100"/>
                    </a:lnTo>
                    <a:lnTo>
                      <a:pt x="1348155" y="1174902"/>
                    </a:lnTo>
                    <a:lnTo>
                      <a:pt x="1343025" y="1181100"/>
                    </a:lnTo>
                    <a:lnTo>
                      <a:pt x="1350048" y="1168400"/>
                    </a:lnTo>
                    <a:lnTo>
                      <a:pt x="1354785" y="1155700"/>
                    </a:lnTo>
                    <a:lnTo>
                      <a:pt x="1358468" y="1155700"/>
                    </a:lnTo>
                    <a:lnTo>
                      <a:pt x="1353540" y="1168400"/>
                    </a:lnTo>
                    <a:lnTo>
                      <a:pt x="1355737" y="1168400"/>
                    </a:lnTo>
                    <a:lnTo>
                      <a:pt x="1361668" y="1155700"/>
                    </a:lnTo>
                    <a:lnTo>
                      <a:pt x="1359306" y="1155700"/>
                    </a:lnTo>
                    <a:lnTo>
                      <a:pt x="1365631" y="1143000"/>
                    </a:lnTo>
                    <a:lnTo>
                      <a:pt x="1364094" y="1143000"/>
                    </a:lnTo>
                    <a:lnTo>
                      <a:pt x="1354302" y="1155306"/>
                    </a:lnTo>
                    <a:lnTo>
                      <a:pt x="1360449" y="1143000"/>
                    </a:lnTo>
                    <a:lnTo>
                      <a:pt x="1360779" y="1141069"/>
                    </a:lnTo>
                    <a:lnTo>
                      <a:pt x="1368247" y="1130300"/>
                    </a:lnTo>
                    <a:lnTo>
                      <a:pt x="1371765" y="1130300"/>
                    </a:lnTo>
                    <a:lnTo>
                      <a:pt x="1366507" y="1139012"/>
                    </a:lnTo>
                    <a:lnTo>
                      <a:pt x="1373593" y="1130300"/>
                    </a:lnTo>
                    <a:lnTo>
                      <a:pt x="1380083" y="1117600"/>
                    </a:lnTo>
                    <a:lnTo>
                      <a:pt x="1389494" y="1104900"/>
                    </a:lnTo>
                    <a:lnTo>
                      <a:pt x="1388452" y="1104900"/>
                    </a:lnTo>
                    <a:lnTo>
                      <a:pt x="1394167" y="1092200"/>
                    </a:lnTo>
                    <a:lnTo>
                      <a:pt x="1401419" y="1079500"/>
                    </a:lnTo>
                    <a:lnTo>
                      <a:pt x="1403197" y="1079500"/>
                    </a:lnTo>
                    <a:lnTo>
                      <a:pt x="1408277" y="1066800"/>
                    </a:lnTo>
                    <a:lnTo>
                      <a:pt x="1390624" y="1066800"/>
                    </a:lnTo>
                    <a:lnTo>
                      <a:pt x="1388338" y="1066800"/>
                    </a:lnTo>
                    <a:lnTo>
                      <a:pt x="1386420" y="1070419"/>
                    </a:lnTo>
                    <a:lnTo>
                      <a:pt x="1386420" y="1104900"/>
                    </a:lnTo>
                    <a:lnTo>
                      <a:pt x="1379169" y="1117600"/>
                    </a:lnTo>
                    <a:lnTo>
                      <a:pt x="1377340" y="1117600"/>
                    </a:lnTo>
                    <a:lnTo>
                      <a:pt x="1383207" y="1104900"/>
                    </a:lnTo>
                    <a:lnTo>
                      <a:pt x="1386420" y="1104900"/>
                    </a:lnTo>
                    <a:lnTo>
                      <a:pt x="1386420" y="1070419"/>
                    </a:lnTo>
                    <a:lnTo>
                      <a:pt x="1381607" y="1079500"/>
                    </a:lnTo>
                    <a:lnTo>
                      <a:pt x="1373289" y="1092200"/>
                    </a:lnTo>
                    <a:lnTo>
                      <a:pt x="1364145" y="1104900"/>
                    </a:lnTo>
                    <a:lnTo>
                      <a:pt x="1353985" y="1118235"/>
                    </a:lnTo>
                    <a:lnTo>
                      <a:pt x="1353985" y="1155700"/>
                    </a:lnTo>
                    <a:lnTo>
                      <a:pt x="1343621" y="1168400"/>
                    </a:lnTo>
                    <a:lnTo>
                      <a:pt x="1341196" y="1172032"/>
                    </a:lnTo>
                    <a:lnTo>
                      <a:pt x="1341208" y="1171435"/>
                    </a:lnTo>
                    <a:lnTo>
                      <a:pt x="1342821" y="1168400"/>
                    </a:lnTo>
                    <a:lnTo>
                      <a:pt x="1348917" y="1155700"/>
                    </a:lnTo>
                    <a:lnTo>
                      <a:pt x="1353985" y="1155700"/>
                    </a:lnTo>
                    <a:lnTo>
                      <a:pt x="1353985" y="1118235"/>
                    </a:lnTo>
                    <a:lnTo>
                      <a:pt x="1327099" y="1153477"/>
                    </a:lnTo>
                    <a:lnTo>
                      <a:pt x="1333360" y="1143000"/>
                    </a:lnTo>
                    <a:lnTo>
                      <a:pt x="1332712" y="1143000"/>
                    </a:lnTo>
                    <a:lnTo>
                      <a:pt x="1336395" y="1130300"/>
                    </a:lnTo>
                    <a:lnTo>
                      <a:pt x="1340370" y="1130300"/>
                    </a:lnTo>
                    <a:lnTo>
                      <a:pt x="1344117" y="1117600"/>
                    </a:lnTo>
                    <a:lnTo>
                      <a:pt x="1347190" y="1117600"/>
                    </a:lnTo>
                    <a:lnTo>
                      <a:pt x="1363179" y="1092200"/>
                    </a:lnTo>
                    <a:lnTo>
                      <a:pt x="1371498" y="1079500"/>
                    </a:lnTo>
                    <a:lnTo>
                      <a:pt x="1374978" y="1079500"/>
                    </a:lnTo>
                    <a:lnTo>
                      <a:pt x="1373873" y="1084059"/>
                    </a:lnTo>
                    <a:lnTo>
                      <a:pt x="1376730" y="1079500"/>
                    </a:lnTo>
                    <a:lnTo>
                      <a:pt x="1379029" y="1079500"/>
                    </a:lnTo>
                    <a:lnTo>
                      <a:pt x="1383296" y="1066800"/>
                    </a:lnTo>
                    <a:lnTo>
                      <a:pt x="1394485" y="1041400"/>
                    </a:lnTo>
                    <a:lnTo>
                      <a:pt x="1399247" y="1041400"/>
                    </a:lnTo>
                    <a:lnTo>
                      <a:pt x="1402778" y="1028700"/>
                    </a:lnTo>
                    <a:lnTo>
                      <a:pt x="1404073" y="1028700"/>
                    </a:lnTo>
                    <a:lnTo>
                      <a:pt x="1411871" y="1003300"/>
                    </a:lnTo>
                    <a:lnTo>
                      <a:pt x="1416278" y="1003300"/>
                    </a:lnTo>
                    <a:lnTo>
                      <a:pt x="1422120" y="990600"/>
                    </a:lnTo>
                    <a:lnTo>
                      <a:pt x="1424076" y="990600"/>
                    </a:lnTo>
                    <a:lnTo>
                      <a:pt x="1429562" y="977900"/>
                    </a:lnTo>
                    <a:lnTo>
                      <a:pt x="1434769" y="965200"/>
                    </a:lnTo>
                    <a:lnTo>
                      <a:pt x="1439506" y="952500"/>
                    </a:lnTo>
                    <a:lnTo>
                      <a:pt x="1449044" y="927100"/>
                    </a:lnTo>
                    <a:lnTo>
                      <a:pt x="1445437" y="927100"/>
                    </a:lnTo>
                    <a:lnTo>
                      <a:pt x="1441615" y="939800"/>
                    </a:lnTo>
                    <a:lnTo>
                      <a:pt x="1440611" y="939800"/>
                    </a:lnTo>
                    <a:lnTo>
                      <a:pt x="1441564" y="927100"/>
                    </a:lnTo>
                    <a:lnTo>
                      <a:pt x="1442046" y="927100"/>
                    </a:lnTo>
                    <a:lnTo>
                      <a:pt x="1444358" y="914400"/>
                    </a:lnTo>
                    <a:lnTo>
                      <a:pt x="1450505" y="889863"/>
                    </a:lnTo>
                    <a:lnTo>
                      <a:pt x="1449666" y="901700"/>
                    </a:lnTo>
                    <a:lnTo>
                      <a:pt x="1452676" y="889000"/>
                    </a:lnTo>
                    <a:lnTo>
                      <a:pt x="1455254" y="876300"/>
                    </a:lnTo>
                    <a:lnTo>
                      <a:pt x="1457845" y="876300"/>
                    </a:lnTo>
                    <a:lnTo>
                      <a:pt x="1460931" y="863600"/>
                    </a:lnTo>
                    <a:lnTo>
                      <a:pt x="1462163" y="863600"/>
                    </a:lnTo>
                    <a:lnTo>
                      <a:pt x="1460677" y="876300"/>
                    </a:lnTo>
                    <a:lnTo>
                      <a:pt x="1461211" y="876300"/>
                    </a:lnTo>
                    <a:lnTo>
                      <a:pt x="1462532" y="863600"/>
                    </a:lnTo>
                    <a:lnTo>
                      <a:pt x="1464487" y="863600"/>
                    </a:lnTo>
                    <a:lnTo>
                      <a:pt x="1466596" y="850900"/>
                    </a:lnTo>
                    <a:lnTo>
                      <a:pt x="1468793" y="850900"/>
                    </a:lnTo>
                    <a:lnTo>
                      <a:pt x="1470863" y="838200"/>
                    </a:lnTo>
                    <a:lnTo>
                      <a:pt x="1472526" y="825500"/>
                    </a:lnTo>
                    <a:lnTo>
                      <a:pt x="1472730" y="812800"/>
                    </a:lnTo>
                    <a:lnTo>
                      <a:pt x="1471637" y="825500"/>
                    </a:lnTo>
                    <a:lnTo>
                      <a:pt x="1469745" y="838200"/>
                    </a:lnTo>
                    <a:lnTo>
                      <a:pt x="1467764" y="838200"/>
                    </a:lnTo>
                    <a:lnTo>
                      <a:pt x="1472133" y="800100"/>
                    </a:lnTo>
                    <a:lnTo>
                      <a:pt x="1475092" y="787400"/>
                    </a:lnTo>
                    <a:lnTo>
                      <a:pt x="1476565" y="774700"/>
                    </a:lnTo>
                    <a:lnTo>
                      <a:pt x="1478038" y="762000"/>
                    </a:lnTo>
                    <a:lnTo>
                      <a:pt x="1479194" y="749300"/>
                    </a:lnTo>
                    <a:lnTo>
                      <a:pt x="1480223" y="736600"/>
                    </a:lnTo>
                    <a:lnTo>
                      <a:pt x="1480883" y="736600"/>
                    </a:lnTo>
                    <a:lnTo>
                      <a:pt x="1481455" y="723900"/>
                    </a:lnTo>
                    <a:lnTo>
                      <a:pt x="1482102" y="723900"/>
                    </a:lnTo>
                    <a:lnTo>
                      <a:pt x="1482839" y="711200"/>
                    </a:lnTo>
                    <a:lnTo>
                      <a:pt x="1483652" y="711200"/>
                    </a:lnTo>
                    <a:lnTo>
                      <a:pt x="1484312" y="698500"/>
                    </a:lnTo>
                    <a:lnTo>
                      <a:pt x="1484960" y="685800"/>
                    </a:lnTo>
                    <a:lnTo>
                      <a:pt x="1479511" y="685800"/>
                    </a:lnTo>
                    <a:lnTo>
                      <a:pt x="1478432" y="673100"/>
                    </a:lnTo>
                    <a:lnTo>
                      <a:pt x="1477759" y="673100"/>
                    </a:lnTo>
                    <a:lnTo>
                      <a:pt x="1477391" y="660400"/>
                    </a:lnTo>
                    <a:lnTo>
                      <a:pt x="1477200" y="647700"/>
                    </a:lnTo>
                    <a:lnTo>
                      <a:pt x="1476921" y="647700"/>
                    </a:lnTo>
                    <a:lnTo>
                      <a:pt x="1476248" y="635000"/>
                    </a:lnTo>
                    <a:lnTo>
                      <a:pt x="1475295" y="635000"/>
                    </a:lnTo>
                    <a:lnTo>
                      <a:pt x="1474139" y="622300"/>
                    </a:lnTo>
                    <a:lnTo>
                      <a:pt x="1472018" y="622300"/>
                    </a:lnTo>
                    <a:lnTo>
                      <a:pt x="1471218" y="618794"/>
                    </a:lnTo>
                    <a:lnTo>
                      <a:pt x="1471218" y="660400"/>
                    </a:lnTo>
                    <a:lnTo>
                      <a:pt x="1468805" y="660400"/>
                    </a:lnTo>
                    <a:lnTo>
                      <a:pt x="1468437" y="647700"/>
                    </a:lnTo>
                    <a:lnTo>
                      <a:pt x="1467497" y="647700"/>
                    </a:lnTo>
                    <a:lnTo>
                      <a:pt x="1466850" y="640588"/>
                    </a:lnTo>
                    <a:lnTo>
                      <a:pt x="1466850" y="841006"/>
                    </a:lnTo>
                    <a:lnTo>
                      <a:pt x="1464716" y="850900"/>
                    </a:lnTo>
                    <a:lnTo>
                      <a:pt x="1463636" y="850900"/>
                    </a:lnTo>
                    <a:lnTo>
                      <a:pt x="1466850" y="841006"/>
                    </a:lnTo>
                    <a:lnTo>
                      <a:pt x="1466850" y="640588"/>
                    </a:lnTo>
                    <a:lnTo>
                      <a:pt x="1466342" y="635000"/>
                    </a:lnTo>
                    <a:lnTo>
                      <a:pt x="1467573" y="635000"/>
                    </a:lnTo>
                    <a:lnTo>
                      <a:pt x="1469224" y="647700"/>
                    </a:lnTo>
                    <a:lnTo>
                      <a:pt x="1471218" y="660400"/>
                    </a:lnTo>
                    <a:lnTo>
                      <a:pt x="1471218" y="618794"/>
                    </a:lnTo>
                    <a:lnTo>
                      <a:pt x="1469123" y="609600"/>
                    </a:lnTo>
                    <a:lnTo>
                      <a:pt x="1466303" y="609600"/>
                    </a:lnTo>
                    <a:lnTo>
                      <a:pt x="1460360" y="571500"/>
                    </a:lnTo>
                    <a:lnTo>
                      <a:pt x="1458201" y="571500"/>
                    </a:lnTo>
                    <a:lnTo>
                      <a:pt x="1461109" y="584200"/>
                    </a:lnTo>
                    <a:lnTo>
                      <a:pt x="1465122" y="609600"/>
                    </a:lnTo>
                    <a:lnTo>
                      <a:pt x="1466329" y="622300"/>
                    </a:lnTo>
                    <a:lnTo>
                      <a:pt x="1465059" y="622300"/>
                    </a:lnTo>
                    <a:lnTo>
                      <a:pt x="1463573" y="609600"/>
                    </a:lnTo>
                    <a:lnTo>
                      <a:pt x="1461363" y="609600"/>
                    </a:lnTo>
                    <a:lnTo>
                      <a:pt x="1463776" y="622300"/>
                    </a:lnTo>
                    <a:lnTo>
                      <a:pt x="1465808" y="635000"/>
                    </a:lnTo>
                    <a:lnTo>
                      <a:pt x="1462430" y="635000"/>
                    </a:lnTo>
                    <a:lnTo>
                      <a:pt x="1460652" y="609600"/>
                    </a:lnTo>
                    <a:lnTo>
                      <a:pt x="1459001" y="609600"/>
                    </a:lnTo>
                    <a:lnTo>
                      <a:pt x="1457858" y="596900"/>
                    </a:lnTo>
                    <a:lnTo>
                      <a:pt x="1456423" y="596900"/>
                    </a:lnTo>
                    <a:lnTo>
                      <a:pt x="1455013" y="584200"/>
                    </a:lnTo>
                    <a:lnTo>
                      <a:pt x="1452791" y="584200"/>
                    </a:lnTo>
                    <a:lnTo>
                      <a:pt x="1450695" y="571500"/>
                    </a:lnTo>
                    <a:lnTo>
                      <a:pt x="1448536" y="558800"/>
                    </a:lnTo>
                    <a:lnTo>
                      <a:pt x="1446136" y="558800"/>
                    </a:lnTo>
                    <a:lnTo>
                      <a:pt x="1444739" y="546100"/>
                    </a:lnTo>
                    <a:lnTo>
                      <a:pt x="1446987" y="546100"/>
                    </a:lnTo>
                    <a:lnTo>
                      <a:pt x="1449641" y="558800"/>
                    </a:lnTo>
                    <a:lnTo>
                      <a:pt x="1452206" y="558800"/>
                    </a:lnTo>
                    <a:lnTo>
                      <a:pt x="1445856" y="533400"/>
                    </a:lnTo>
                    <a:lnTo>
                      <a:pt x="1449451" y="546100"/>
                    </a:lnTo>
                    <a:lnTo>
                      <a:pt x="1453299" y="546100"/>
                    </a:lnTo>
                    <a:lnTo>
                      <a:pt x="1450530" y="533400"/>
                    </a:lnTo>
                    <a:lnTo>
                      <a:pt x="1447558" y="520700"/>
                    </a:lnTo>
                    <a:lnTo>
                      <a:pt x="1446491" y="518033"/>
                    </a:lnTo>
                    <a:lnTo>
                      <a:pt x="1445691" y="508000"/>
                    </a:lnTo>
                    <a:lnTo>
                      <a:pt x="1443189" y="508000"/>
                    </a:lnTo>
                    <a:lnTo>
                      <a:pt x="1440027" y="495084"/>
                    </a:lnTo>
                    <a:lnTo>
                      <a:pt x="1437081" y="482600"/>
                    </a:lnTo>
                    <a:lnTo>
                      <a:pt x="1434960" y="482600"/>
                    </a:lnTo>
                    <a:lnTo>
                      <a:pt x="1434401" y="469900"/>
                    </a:lnTo>
                    <a:lnTo>
                      <a:pt x="1437309" y="482600"/>
                    </a:lnTo>
                    <a:lnTo>
                      <a:pt x="1440446" y="495300"/>
                    </a:lnTo>
                    <a:lnTo>
                      <a:pt x="1443482" y="495300"/>
                    </a:lnTo>
                    <a:lnTo>
                      <a:pt x="1447901" y="508000"/>
                    </a:lnTo>
                    <a:lnTo>
                      <a:pt x="1449197" y="520700"/>
                    </a:lnTo>
                    <a:lnTo>
                      <a:pt x="1451051" y="520700"/>
                    </a:lnTo>
                    <a:lnTo>
                      <a:pt x="1453515" y="533400"/>
                    </a:lnTo>
                    <a:lnTo>
                      <a:pt x="1455229" y="546100"/>
                    </a:lnTo>
                    <a:lnTo>
                      <a:pt x="1455699" y="546100"/>
                    </a:lnTo>
                    <a:lnTo>
                      <a:pt x="1458912" y="558800"/>
                    </a:lnTo>
                    <a:lnTo>
                      <a:pt x="1460868" y="558800"/>
                    </a:lnTo>
                    <a:lnTo>
                      <a:pt x="1462417" y="571500"/>
                    </a:lnTo>
                    <a:lnTo>
                      <a:pt x="1463890" y="584200"/>
                    </a:lnTo>
                    <a:lnTo>
                      <a:pt x="1465148" y="584200"/>
                    </a:lnTo>
                    <a:lnTo>
                      <a:pt x="1466037" y="596900"/>
                    </a:lnTo>
                    <a:lnTo>
                      <a:pt x="1468716" y="596900"/>
                    </a:lnTo>
                    <a:lnTo>
                      <a:pt x="1471460" y="609600"/>
                    </a:lnTo>
                    <a:lnTo>
                      <a:pt x="1473390" y="609600"/>
                    </a:lnTo>
                    <a:lnTo>
                      <a:pt x="1470075" y="596900"/>
                    </a:lnTo>
                    <a:lnTo>
                      <a:pt x="1466519" y="571500"/>
                    </a:lnTo>
                    <a:lnTo>
                      <a:pt x="1466113" y="571500"/>
                    </a:lnTo>
                    <a:lnTo>
                      <a:pt x="1464081" y="558800"/>
                    </a:lnTo>
                    <a:lnTo>
                      <a:pt x="1461655" y="558800"/>
                    </a:lnTo>
                    <a:lnTo>
                      <a:pt x="1456423" y="533400"/>
                    </a:lnTo>
                    <a:lnTo>
                      <a:pt x="1464589" y="558800"/>
                    </a:lnTo>
                    <a:lnTo>
                      <a:pt x="1467662" y="558800"/>
                    </a:lnTo>
                    <a:lnTo>
                      <a:pt x="1468907" y="571500"/>
                    </a:lnTo>
                    <a:lnTo>
                      <a:pt x="1472476" y="571500"/>
                    </a:lnTo>
                    <a:lnTo>
                      <a:pt x="1474635" y="584200"/>
                    </a:lnTo>
                    <a:lnTo>
                      <a:pt x="1477391" y="596900"/>
                    </a:lnTo>
                    <a:lnTo>
                      <a:pt x="1475625" y="584200"/>
                    </a:lnTo>
                    <a:lnTo>
                      <a:pt x="1473720" y="571500"/>
                    </a:lnTo>
                    <a:lnTo>
                      <a:pt x="1471574" y="558800"/>
                    </a:lnTo>
                    <a:lnTo>
                      <a:pt x="1469072" y="546100"/>
                    </a:lnTo>
                    <a:lnTo>
                      <a:pt x="1465973" y="546100"/>
                    </a:lnTo>
                    <a:lnTo>
                      <a:pt x="1462824" y="533400"/>
                    </a:lnTo>
                    <a:lnTo>
                      <a:pt x="1459674" y="520700"/>
                    </a:lnTo>
                    <a:lnTo>
                      <a:pt x="1456512" y="520700"/>
                    </a:lnTo>
                    <a:lnTo>
                      <a:pt x="1453083" y="508000"/>
                    </a:lnTo>
                    <a:lnTo>
                      <a:pt x="1449412" y="495300"/>
                    </a:lnTo>
                    <a:lnTo>
                      <a:pt x="1445717" y="495300"/>
                    </a:lnTo>
                    <a:lnTo>
                      <a:pt x="1442224" y="482600"/>
                    </a:lnTo>
                    <a:lnTo>
                      <a:pt x="1435620" y="469900"/>
                    </a:lnTo>
                    <a:lnTo>
                      <a:pt x="1433131" y="457200"/>
                    </a:lnTo>
                    <a:lnTo>
                      <a:pt x="1432204" y="457200"/>
                    </a:lnTo>
                    <a:lnTo>
                      <a:pt x="1430769" y="457200"/>
                    </a:lnTo>
                    <a:lnTo>
                      <a:pt x="1430058" y="453161"/>
                    </a:lnTo>
                    <a:lnTo>
                      <a:pt x="1405267" y="406400"/>
                    </a:lnTo>
                    <a:lnTo>
                      <a:pt x="1399298" y="393700"/>
                    </a:lnTo>
                    <a:lnTo>
                      <a:pt x="1387373" y="368300"/>
                    </a:lnTo>
                    <a:lnTo>
                      <a:pt x="1377111" y="344525"/>
                    </a:lnTo>
                    <a:lnTo>
                      <a:pt x="1377111" y="355600"/>
                    </a:lnTo>
                    <a:lnTo>
                      <a:pt x="1376629" y="368300"/>
                    </a:lnTo>
                    <a:lnTo>
                      <a:pt x="1373454" y="355600"/>
                    </a:lnTo>
                    <a:lnTo>
                      <a:pt x="1377111" y="355600"/>
                    </a:lnTo>
                    <a:lnTo>
                      <a:pt x="1377111" y="344525"/>
                    </a:lnTo>
                    <a:lnTo>
                      <a:pt x="1376413" y="342900"/>
                    </a:lnTo>
                    <a:lnTo>
                      <a:pt x="1372120" y="334022"/>
                    </a:lnTo>
                    <a:lnTo>
                      <a:pt x="1372120" y="355600"/>
                    </a:lnTo>
                    <a:lnTo>
                      <a:pt x="1368145" y="355600"/>
                    </a:lnTo>
                    <a:lnTo>
                      <a:pt x="1361249" y="342900"/>
                    </a:lnTo>
                    <a:lnTo>
                      <a:pt x="1367624" y="342900"/>
                    </a:lnTo>
                    <a:lnTo>
                      <a:pt x="1372120" y="355600"/>
                    </a:lnTo>
                    <a:lnTo>
                      <a:pt x="1372120" y="334022"/>
                    </a:lnTo>
                    <a:lnTo>
                      <a:pt x="1370279" y="330200"/>
                    </a:lnTo>
                    <a:lnTo>
                      <a:pt x="1394383" y="368300"/>
                    </a:lnTo>
                    <a:lnTo>
                      <a:pt x="1393837" y="368300"/>
                    </a:lnTo>
                    <a:lnTo>
                      <a:pt x="1400251" y="381000"/>
                    </a:lnTo>
                    <a:lnTo>
                      <a:pt x="1412252" y="393700"/>
                    </a:lnTo>
                    <a:lnTo>
                      <a:pt x="1418209" y="406400"/>
                    </a:lnTo>
                    <a:lnTo>
                      <a:pt x="1422323" y="419100"/>
                    </a:lnTo>
                    <a:lnTo>
                      <a:pt x="1425879" y="419100"/>
                    </a:lnTo>
                    <a:lnTo>
                      <a:pt x="1429232" y="431800"/>
                    </a:lnTo>
                    <a:lnTo>
                      <a:pt x="1436166" y="444500"/>
                    </a:lnTo>
                    <a:lnTo>
                      <a:pt x="1444879" y="457200"/>
                    </a:lnTo>
                    <a:lnTo>
                      <a:pt x="1449692" y="469900"/>
                    </a:lnTo>
                    <a:lnTo>
                      <a:pt x="1454238" y="469900"/>
                    </a:lnTo>
                    <a:lnTo>
                      <a:pt x="1458722" y="482600"/>
                    </a:lnTo>
                    <a:lnTo>
                      <a:pt x="1461668" y="495300"/>
                    </a:lnTo>
                    <a:lnTo>
                      <a:pt x="1464894" y="495300"/>
                    </a:lnTo>
                    <a:lnTo>
                      <a:pt x="1467624" y="508000"/>
                    </a:lnTo>
                    <a:lnTo>
                      <a:pt x="1468399" y="512025"/>
                    </a:lnTo>
                    <a:lnTo>
                      <a:pt x="1467192" y="508000"/>
                    </a:lnTo>
                    <a:lnTo>
                      <a:pt x="1462925" y="508000"/>
                    </a:lnTo>
                    <a:lnTo>
                      <a:pt x="1467383" y="520700"/>
                    </a:lnTo>
                    <a:lnTo>
                      <a:pt x="1470063" y="520700"/>
                    </a:lnTo>
                    <a:lnTo>
                      <a:pt x="1470977" y="520700"/>
                    </a:lnTo>
                    <a:lnTo>
                      <a:pt x="1471028" y="520839"/>
                    </a:lnTo>
                    <a:lnTo>
                      <a:pt x="1471002" y="520700"/>
                    </a:lnTo>
                    <a:lnTo>
                      <a:pt x="1472476" y="520700"/>
                    </a:lnTo>
                    <a:lnTo>
                      <a:pt x="1472501" y="520839"/>
                    </a:lnTo>
                    <a:lnTo>
                      <a:pt x="1485582" y="520839"/>
                    </a:lnTo>
                    <a:close/>
                  </a:path>
                  <a:path w="1527810" h="1803400">
                    <a:moveTo>
                      <a:pt x="1490345" y="495084"/>
                    </a:moveTo>
                    <a:lnTo>
                      <a:pt x="1487665" y="482600"/>
                    </a:lnTo>
                    <a:lnTo>
                      <a:pt x="1487093" y="482600"/>
                    </a:lnTo>
                    <a:lnTo>
                      <a:pt x="1490345" y="495084"/>
                    </a:lnTo>
                    <a:close/>
                  </a:path>
                  <a:path w="1527810" h="1803400">
                    <a:moveTo>
                      <a:pt x="1491996" y="685507"/>
                    </a:moveTo>
                    <a:lnTo>
                      <a:pt x="1491005" y="671360"/>
                    </a:lnTo>
                    <a:lnTo>
                      <a:pt x="1490281" y="642835"/>
                    </a:lnTo>
                    <a:lnTo>
                      <a:pt x="1489163" y="633196"/>
                    </a:lnTo>
                    <a:lnTo>
                      <a:pt x="1489417" y="645426"/>
                    </a:lnTo>
                    <a:lnTo>
                      <a:pt x="1488313" y="643153"/>
                    </a:lnTo>
                    <a:lnTo>
                      <a:pt x="1483398" y="617664"/>
                    </a:lnTo>
                    <a:lnTo>
                      <a:pt x="1483169" y="610539"/>
                    </a:lnTo>
                    <a:lnTo>
                      <a:pt x="1484071" y="610717"/>
                    </a:lnTo>
                    <a:lnTo>
                      <a:pt x="1484960" y="611339"/>
                    </a:lnTo>
                    <a:lnTo>
                      <a:pt x="1484731" y="605574"/>
                    </a:lnTo>
                    <a:lnTo>
                      <a:pt x="1483220" y="595566"/>
                    </a:lnTo>
                    <a:lnTo>
                      <a:pt x="1481112" y="585673"/>
                    </a:lnTo>
                    <a:lnTo>
                      <a:pt x="1476527" y="565950"/>
                    </a:lnTo>
                    <a:lnTo>
                      <a:pt x="1481924" y="591832"/>
                    </a:lnTo>
                    <a:lnTo>
                      <a:pt x="1483296" y="600532"/>
                    </a:lnTo>
                    <a:lnTo>
                      <a:pt x="1480413" y="593801"/>
                    </a:lnTo>
                    <a:lnTo>
                      <a:pt x="1478584" y="590537"/>
                    </a:lnTo>
                    <a:lnTo>
                      <a:pt x="1479626" y="593979"/>
                    </a:lnTo>
                    <a:lnTo>
                      <a:pt x="1482318" y="611136"/>
                    </a:lnTo>
                    <a:lnTo>
                      <a:pt x="1483360" y="620483"/>
                    </a:lnTo>
                    <a:lnTo>
                      <a:pt x="1483321" y="624636"/>
                    </a:lnTo>
                    <a:lnTo>
                      <a:pt x="1482039" y="627786"/>
                    </a:lnTo>
                    <a:lnTo>
                      <a:pt x="1482953" y="637362"/>
                    </a:lnTo>
                    <a:lnTo>
                      <a:pt x="1483575" y="641756"/>
                    </a:lnTo>
                    <a:lnTo>
                      <a:pt x="1484998" y="659460"/>
                    </a:lnTo>
                    <a:lnTo>
                      <a:pt x="1484541" y="657123"/>
                    </a:lnTo>
                    <a:lnTo>
                      <a:pt x="1483779" y="654786"/>
                    </a:lnTo>
                    <a:lnTo>
                      <a:pt x="1486357" y="687920"/>
                    </a:lnTo>
                    <a:lnTo>
                      <a:pt x="1486242" y="710311"/>
                    </a:lnTo>
                    <a:lnTo>
                      <a:pt x="1486433" y="719455"/>
                    </a:lnTo>
                    <a:lnTo>
                      <a:pt x="1486916" y="726287"/>
                    </a:lnTo>
                    <a:lnTo>
                      <a:pt x="1487792" y="730123"/>
                    </a:lnTo>
                    <a:lnTo>
                      <a:pt x="1488274" y="718578"/>
                    </a:lnTo>
                    <a:lnTo>
                      <a:pt x="1489417" y="701916"/>
                    </a:lnTo>
                    <a:lnTo>
                      <a:pt x="1490802" y="688200"/>
                    </a:lnTo>
                    <a:lnTo>
                      <a:pt x="1491983" y="685546"/>
                    </a:lnTo>
                    <a:close/>
                  </a:path>
                  <a:path w="1527810" h="1803400">
                    <a:moveTo>
                      <a:pt x="1492999" y="696239"/>
                    </a:moveTo>
                    <a:lnTo>
                      <a:pt x="1492796" y="689864"/>
                    </a:lnTo>
                    <a:lnTo>
                      <a:pt x="1492529" y="687031"/>
                    </a:lnTo>
                    <a:lnTo>
                      <a:pt x="1491983" y="685546"/>
                    </a:lnTo>
                    <a:lnTo>
                      <a:pt x="1492427" y="689635"/>
                    </a:lnTo>
                    <a:lnTo>
                      <a:pt x="1492402" y="693432"/>
                    </a:lnTo>
                    <a:lnTo>
                      <a:pt x="1492999" y="696239"/>
                    </a:lnTo>
                    <a:close/>
                  </a:path>
                  <a:path w="1527810" h="1803400">
                    <a:moveTo>
                      <a:pt x="1497939" y="520700"/>
                    </a:moveTo>
                    <a:lnTo>
                      <a:pt x="1491792" y="495300"/>
                    </a:lnTo>
                    <a:lnTo>
                      <a:pt x="1490395" y="495300"/>
                    </a:lnTo>
                    <a:lnTo>
                      <a:pt x="1492554" y="508000"/>
                    </a:lnTo>
                    <a:lnTo>
                      <a:pt x="1494548" y="508000"/>
                    </a:lnTo>
                    <a:lnTo>
                      <a:pt x="1496568" y="520700"/>
                    </a:lnTo>
                    <a:lnTo>
                      <a:pt x="1497939" y="520700"/>
                    </a:lnTo>
                    <a:close/>
                  </a:path>
                  <a:path w="1527810" h="1803400">
                    <a:moveTo>
                      <a:pt x="1498079" y="533400"/>
                    </a:moveTo>
                    <a:lnTo>
                      <a:pt x="1494345" y="520700"/>
                    </a:lnTo>
                    <a:lnTo>
                      <a:pt x="1490840" y="508000"/>
                    </a:lnTo>
                    <a:lnTo>
                      <a:pt x="1487843" y="495300"/>
                    </a:lnTo>
                    <a:lnTo>
                      <a:pt x="1483677" y="495300"/>
                    </a:lnTo>
                    <a:lnTo>
                      <a:pt x="1478699" y="482600"/>
                    </a:lnTo>
                    <a:lnTo>
                      <a:pt x="1473301" y="469900"/>
                    </a:lnTo>
                    <a:lnTo>
                      <a:pt x="1467548" y="457200"/>
                    </a:lnTo>
                    <a:lnTo>
                      <a:pt x="1463332" y="441604"/>
                    </a:lnTo>
                    <a:lnTo>
                      <a:pt x="1465364" y="444500"/>
                    </a:lnTo>
                    <a:lnTo>
                      <a:pt x="1473454" y="457200"/>
                    </a:lnTo>
                    <a:lnTo>
                      <a:pt x="1479931" y="469900"/>
                    </a:lnTo>
                    <a:lnTo>
                      <a:pt x="1480096" y="469900"/>
                    </a:lnTo>
                    <a:lnTo>
                      <a:pt x="1467510" y="444500"/>
                    </a:lnTo>
                    <a:lnTo>
                      <a:pt x="1460766" y="432142"/>
                    </a:lnTo>
                    <a:lnTo>
                      <a:pt x="1460677" y="431800"/>
                    </a:lnTo>
                    <a:lnTo>
                      <a:pt x="1454823" y="422516"/>
                    </a:lnTo>
                    <a:lnTo>
                      <a:pt x="1453921" y="419100"/>
                    </a:lnTo>
                    <a:lnTo>
                      <a:pt x="1452689" y="419100"/>
                    </a:lnTo>
                    <a:lnTo>
                      <a:pt x="1442313" y="393700"/>
                    </a:lnTo>
                    <a:lnTo>
                      <a:pt x="1427949" y="368300"/>
                    </a:lnTo>
                    <a:lnTo>
                      <a:pt x="1429156" y="368300"/>
                    </a:lnTo>
                    <a:lnTo>
                      <a:pt x="1417967" y="358838"/>
                    </a:lnTo>
                    <a:lnTo>
                      <a:pt x="1421612" y="368300"/>
                    </a:lnTo>
                    <a:lnTo>
                      <a:pt x="1423898" y="381000"/>
                    </a:lnTo>
                    <a:lnTo>
                      <a:pt x="1427505" y="381000"/>
                    </a:lnTo>
                    <a:lnTo>
                      <a:pt x="1432255" y="393700"/>
                    </a:lnTo>
                    <a:lnTo>
                      <a:pt x="1437640" y="406400"/>
                    </a:lnTo>
                    <a:lnTo>
                      <a:pt x="1443380" y="406400"/>
                    </a:lnTo>
                    <a:lnTo>
                      <a:pt x="1449336" y="419100"/>
                    </a:lnTo>
                    <a:lnTo>
                      <a:pt x="1447558" y="419100"/>
                    </a:lnTo>
                    <a:lnTo>
                      <a:pt x="1452968" y="426808"/>
                    </a:lnTo>
                    <a:lnTo>
                      <a:pt x="1455305" y="431800"/>
                    </a:lnTo>
                    <a:lnTo>
                      <a:pt x="1461681" y="444500"/>
                    </a:lnTo>
                    <a:lnTo>
                      <a:pt x="1464779" y="457200"/>
                    </a:lnTo>
                    <a:lnTo>
                      <a:pt x="1463471" y="457200"/>
                    </a:lnTo>
                    <a:lnTo>
                      <a:pt x="1467573" y="469900"/>
                    </a:lnTo>
                    <a:lnTo>
                      <a:pt x="1473885" y="482600"/>
                    </a:lnTo>
                    <a:lnTo>
                      <a:pt x="1479029" y="495300"/>
                    </a:lnTo>
                    <a:lnTo>
                      <a:pt x="1483296" y="495300"/>
                    </a:lnTo>
                    <a:lnTo>
                      <a:pt x="1484096" y="508000"/>
                    </a:lnTo>
                    <a:lnTo>
                      <a:pt x="1490472" y="520700"/>
                    </a:lnTo>
                    <a:lnTo>
                      <a:pt x="1495450" y="533400"/>
                    </a:lnTo>
                    <a:lnTo>
                      <a:pt x="1498079" y="533400"/>
                    </a:lnTo>
                    <a:close/>
                  </a:path>
                  <a:path w="1527810" h="1803400">
                    <a:moveTo>
                      <a:pt x="1501013" y="533400"/>
                    </a:moveTo>
                    <a:lnTo>
                      <a:pt x="1498688" y="520700"/>
                    </a:lnTo>
                    <a:lnTo>
                      <a:pt x="1497939" y="520700"/>
                    </a:lnTo>
                    <a:lnTo>
                      <a:pt x="1501013" y="533400"/>
                    </a:lnTo>
                    <a:close/>
                  </a:path>
                  <a:path w="1527810" h="1803400">
                    <a:moveTo>
                      <a:pt x="1522171" y="736600"/>
                    </a:moveTo>
                    <a:lnTo>
                      <a:pt x="1521701" y="723900"/>
                    </a:lnTo>
                    <a:lnTo>
                      <a:pt x="1521434" y="736600"/>
                    </a:lnTo>
                    <a:lnTo>
                      <a:pt x="1519707" y="762000"/>
                    </a:lnTo>
                    <a:lnTo>
                      <a:pt x="1519021" y="774700"/>
                    </a:lnTo>
                    <a:lnTo>
                      <a:pt x="1518602" y="787400"/>
                    </a:lnTo>
                    <a:lnTo>
                      <a:pt x="1519097" y="787400"/>
                    </a:lnTo>
                    <a:lnTo>
                      <a:pt x="1519948" y="774700"/>
                    </a:lnTo>
                    <a:lnTo>
                      <a:pt x="1520863" y="762000"/>
                    </a:lnTo>
                    <a:lnTo>
                      <a:pt x="1521650" y="749300"/>
                    </a:lnTo>
                    <a:lnTo>
                      <a:pt x="1522171" y="736600"/>
                    </a:lnTo>
                    <a:close/>
                  </a:path>
                  <a:path w="1527810" h="1803400">
                    <a:moveTo>
                      <a:pt x="1527644" y="685800"/>
                    </a:moveTo>
                    <a:lnTo>
                      <a:pt x="1527111" y="673100"/>
                    </a:lnTo>
                    <a:lnTo>
                      <a:pt x="1526425" y="660400"/>
                    </a:lnTo>
                    <a:lnTo>
                      <a:pt x="1525930" y="647700"/>
                    </a:lnTo>
                    <a:lnTo>
                      <a:pt x="1525130" y="635000"/>
                    </a:lnTo>
                    <a:lnTo>
                      <a:pt x="1520380" y="609600"/>
                    </a:lnTo>
                    <a:lnTo>
                      <a:pt x="1517637" y="596900"/>
                    </a:lnTo>
                    <a:lnTo>
                      <a:pt x="1514170" y="571500"/>
                    </a:lnTo>
                    <a:lnTo>
                      <a:pt x="1506982" y="571500"/>
                    </a:lnTo>
                    <a:lnTo>
                      <a:pt x="1497076" y="546100"/>
                    </a:lnTo>
                    <a:lnTo>
                      <a:pt x="1492224" y="546100"/>
                    </a:lnTo>
                    <a:lnTo>
                      <a:pt x="1489684" y="533400"/>
                    </a:lnTo>
                    <a:lnTo>
                      <a:pt x="1474889" y="533400"/>
                    </a:lnTo>
                    <a:lnTo>
                      <a:pt x="1474101" y="533400"/>
                    </a:lnTo>
                    <a:lnTo>
                      <a:pt x="1478864" y="546100"/>
                    </a:lnTo>
                    <a:lnTo>
                      <a:pt x="1482521" y="546100"/>
                    </a:lnTo>
                    <a:lnTo>
                      <a:pt x="1484769" y="566280"/>
                    </a:lnTo>
                    <a:lnTo>
                      <a:pt x="1481874" y="558800"/>
                    </a:lnTo>
                    <a:lnTo>
                      <a:pt x="1482750" y="566420"/>
                    </a:lnTo>
                    <a:lnTo>
                      <a:pt x="1479753" y="558800"/>
                    </a:lnTo>
                    <a:lnTo>
                      <a:pt x="1481582" y="571500"/>
                    </a:lnTo>
                    <a:lnTo>
                      <a:pt x="1483321" y="571500"/>
                    </a:lnTo>
                    <a:lnTo>
                      <a:pt x="1485099" y="584200"/>
                    </a:lnTo>
                    <a:lnTo>
                      <a:pt x="1486801" y="584200"/>
                    </a:lnTo>
                    <a:lnTo>
                      <a:pt x="1487868" y="596900"/>
                    </a:lnTo>
                    <a:lnTo>
                      <a:pt x="1489989" y="596900"/>
                    </a:lnTo>
                    <a:lnTo>
                      <a:pt x="1492021" y="609600"/>
                    </a:lnTo>
                    <a:lnTo>
                      <a:pt x="1495679" y="647700"/>
                    </a:lnTo>
                    <a:lnTo>
                      <a:pt x="1496326" y="647700"/>
                    </a:lnTo>
                    <a:lnTo>
                      <a:pt x="1496682" y="660400"/>
                    </a:lnTo>
                    <a:lnTo>
                      <a:pt x="1496898" y="660400"/>
                    </a:lnTo>
                    <a:lnTo>
                      <a:pt x="1497164" y="673100"/>
                    </a:lnTo>
                    <a:lnTo>
                      <a:pt x="1498015" y="698500"/>
                    </a:lnTo>
                    <a:lnTo>
                      <a:pt x="1496961" y="723900"/>
                    </a:lnTo>
                    <a:lnTo>
                      <a:pt x="1496136" y="736600"/>
                    </a:lnTo>
                    <a:lnTo>
                      <a:pt x="1494345" y="762000"/>
                    </a:lnTo>
                    <a:lnTo>
                      <a:pt x="1495679" y="762000"/>
                    </a:lnTo>
                    <a:lnTo>
                      <a:pt x="1495285" y="774700"/>
                    </a:lnTo>
                    <a:lnTo>
                      <a:pt x="1495183" y="787400"/>
                    </a:lnTo>
                    <a:lnTo>
                      <a:pt x="1493139" y="787400"/>
                    </a:lnTo>
                    <a:lnTo>
                      <a:pt x="1493469" y="774700"/>
                    </a:lnTo>
                    <a:lnTo>
                      <a:pt x="1491843" y="787400"/>
                    </a:lnTo>
                    <a:lnTo>
                      <a:pt x="1488986" y="800100"/>
                    </a:lnTo>
                    <a:lnTo>
                      <a:pt x="1484325" y="800100"/>
                    </a:lnTo>
                    <a:lnTo>
                      <a:pt x="1486408" y="787400"/>
                    </a:lnTo>
                    <a:lnTo>
                      <a:pt x="1487830" y="774700"/>
                    </a:lnTo>
                    <a:lnTo>
                      <a:pt x="1488935" y="762000"/>
                    </a:lnTo>
                    <a:lnTo>
                      <a:pt x="1490116" y="749300"/>
                    </a:lnTo>
                    <a:lnTo>
                      <a:pt x="1488338" y="762000"/>
                    </a:lnTo>
                    <a:lnTo>
                      <a:pt x="1486623" y="774700"/>
                    </a:lnTo>
                    <a:lnTo>
                      <a:pt x="1484960" y="787400"/>
                    </a:lnTo>
                    <a:lnTo>
                      <a:pt x="1483321" y="787400"/>
                    </a:lnTo>
                    <a:lnTo>
                      <a:pt x="1482153" y="800100"/>
                    </a:lnTo>
                    <a:lnTo>
                      <a:pt x="1481124" y="800100"/>
                    </a:lnTo>
                    <a:lnTo>
                      <a:pt x="1480223" y="812800"/>
                    </a:lnTo>
                    <a:lnTo>
                      <a:pt x="1479613" y="825500"/>
                    </a:lnTo>
                    <a:lnTo>
                      <a:pt x="1480273" y="812800"/>
                    </a:lnTo>
                    <a:lnTo>
                      <a:pt x="1481442" y="812800"/>
                    </a:lnTo>
                    <a:lnTo>
                      <a:pt x="1480489" y="838200"/>
                    </a:lnTo>
                    <a:lnTo>
                      <a:pt x="1478610" y="850900"/>
                    </a:lnTo>
                    <a:lnTo>
                      <a:pt x="1473365" y="876300"/>
                    </a:lnTo>
                    <a:lnTo>
                      <a:pt x="1473225" y="876300"/>
                    </a:lnTo>
                    <a:lnTo>
                      <a:pt x="1469326" y="889000"/>
                    </a:lnTo>
                    <a:lnTo>
                      <a:pt x="1465262" y="901700"/>
                    </a:lnTo>
                    <a:lnTo>
                      <a:pt x="1461096" y="914400"/>
                    </a:lnTo>
                    <a:lnTo>
                      <a:pt x="1456880" y="927100"/>
                    </a:lnTo>
                    <a:lnTo>
                      <a:pt x="1457909" y="927100"/>
                    </a:lnTo>
                    <a:lnTo>
                      <a:pt x="1455686" y="939800"/>
                    </a:lnTo>
                    <a:lnTo>
                      <a:pt x="1453222" y="939800"/>
                    </a:lnTo>
                    <a:lnTo>
                      <a:pt x="1450682" y="952500"/>
                    </a:lnTo>
                    <a:lnTo>
                      <a:pt x="1445920" y="952500"/>
                    </a:lnTo>
                    <a:lnTo>
                      <a:pt x="1443291" y="965200"/>
                    </a:lnTo>
                    <a:lnTo>
                      <a:pt x="1442224" y="965200"/>
                    </a:lnTo>
                    <a:lnTo>
                      <a:pt x="1432699" y="977900"/>
                    </a:lnTo>
                    <a:lnTo>
                      <a:pt x="1421091" y="1003300"/>
                    </a:lnTo>
                    <a:lnTo>
                      <a:pt x="1407147" y="1041400"/>
                    </a:lnTo>
                    <a:lnTo>
                      <a:pt x="1398879" y="1054100"/>
                    </a:lnTo>
                    <a:lnTo>
                      <a:pt x="1418285" y="1054100"/>
                    </a:lnTo>
                    <a:lnTo>
                      <a:pt x="1420761" y="1046619"/>
                    </a:lnTo>
                    <a:lnTo>
                      <a:pt x="1422031" y="1044689"/>
                    </a:lnTo>
                    <a:lnTo>
                      <a:pt x="1425359" y="1039139"/>
                    </a:lnTo>
                    <a:lnTo>
                      <a:pt x="1423543" y="1041641"/>
                    </a:lnTo>
                    <a:lnTo>
                      <a:pt x="1421574" y="1044498"/>
                    </a:lnTo>
                    <a:lnTo>
                      <a:pt x="1421333" y="1044879"/>
                    </a:lnTo>
                    <a:lnTo>
                      <a:pt x="1422488" y="1041400"/>
                    </a:lnTo>
                    <a:lnTo>
                      <a:pt x="1427949" y="1028700"/>
                    </a:lnTo>
                    <a:lnTo>
                      <a:pt x="1431734" y="1028700"/>
                    </a:lnTo>
                    <a:lnTo>
                      <a:pt x="1437398" y="1016000"/>
                    </a:lnTo>
                    <a:lnTo>
                      <a:pt x="1441208" y="1016000"/>
                    </a:lnTo>
                    <a:lnTo>
                      <a:pt x="1445514" y="1003300"/>
                    </a:lnTo>
                    <a:lnTo>
                      <a:pt x="1451229" y="993140"/>
                    </a:lnTo>
                    <a:lnTo>
                      <a:pt x="1442643" y="1016000"/>
                    </a:lnTo>
                    <a:lnTo>
                      <a:pt x="1433588" y="1028700"/>
                    </a:lnTo>
                    <a:lnTo>
                      <a:pt x="1430667" y="1041400"/>
                    </a:lnTo>
                    <a:lnTo>
                      <a:pt x="1433588" y="1041400"/>
                    </a:lnTo>
                    <a:lnTo>
                      <a:pt x="1431607" y="1054100"/>
                    </a:lnTo>
                    <a:lnTo>
                      <a:pt x="1439608" y="1028700"/>
                    </a:lnTo>
                    <a:lnTo>
                      <a:pt x="1438046" y="1028700"/>
                    </a:lnTo>
                    <a:lnTo>
                      <a:pt x="1442872" y="1016000"/>
                    </a:lnTo>
                    <a:lnTo>
                      <a:pt x="1447520" y="1003300"/>
                    </a:lnTo>
                    <a:lnTo>
                      <a:pt x="1451775" y="1003300"/>
                    </a:lnTo>
                    <a:lnTo>
                      <a:pt x="1455470" y="990600"/>
                    </a:lnTo>
                    <a:lnTo>
                      <a:pt x="1459763" y="977900"/>
                    </a:lnTo>
                    <a:lnTo>
                      <a:pt x="1456588" y="977900"/>
                    </a:lnTo>
                    <a:lnTo>
                      <a:pt x="1452181" y="990600"/>
                    </a:lnTo>
                    <a:lnTo>
                      <a:pt x="1451292" y="990600"/>
                    </a:lnTo>
                    <a:lnTo>
                      <a:pt x="1460627" y="965200"/>
                    </a:lnTo>
                    <a:lnTo>
                      <a:pt x="1465922" y="952500"/>
                    </a:lnTo>
                    <a:lnTo>
                      <a:pt x="1470037" y="945172"/>
                    </a:lnTo>
                    <a:lnTo>
                      <a:pt x="1469326" y="952500"/>
                    </a:lnTo>
                    <a:lnTo>
                      <a:pt x="1471942" y="941768"/>
                    </a:lnTo>
                    <a:lnTo>
                      <a:pt x="1473047" y="939800"/>
                    </a:lnTo>
                    <a:lnTo>
                      <a:pt x="1472412" y="939800"/>
                    </a:lnTo>
                    <a:lnTo>
                      <a:pt x="1475232" y="927100"/>
                    </a:lnTo>
                    <a:lnTo>
                      <a:pt x="1477911" y="927100"/>
                    </a:lnTo>
                    <a:lnTo>
                      <a:pt x="1480578" y="914400"/>
                    </a:lnTo>
                    <a:lnTo>
                      <a:pt x="1483194" y="901700"/>
                    </a:lnTo>
                    <a:lnTo>
                      <a:pt x="1485900" y="901700"/>
                    </a:lnTo>
                    <a:lnTo>
                      <a:pt x="1488440" y="889000"/>
                    </a:lnTo>
                    <a:lnTo>
                      <a:pt x="1490548" y="876300"/>
                    </a:lnTo>
                    <a:lnTo>
                      <a:pt x="1494434" y="863600"/>
                    </a:lnTo>
                    <a:lnTo>
                      <a:pt x="1498219" y="850900"/>
                    </a:lnTo>
                    <a:lnTo>
                      <a:pt x="1501648" y="838200"/>
                    </a:lnTo>
                    <a:lnTo>
                      <a:pt x="1504467" y="825500"/>
                    </a:lnTo>
                    <a:lnTo>
                      <a:pt x="1505343" y="825500"/>
                    </a:lnTo>
                    <a:lnTo>
                      <a:pt x="1504823" y="838200"/>
                    </a:lnTo>
                    <a:lnTo>
                      <a:pt x="1504175" y="838200"/>
                    </a:lnTo>
                    <a:lnTo>
                      <a:pt x="1503324" y="850900"/>
                    </a:lnTo>
                    <a:lnTo>
                      <a:pt x="1503845" y="850900"/>
                    </a:lnTo>
                    <a:lnTo>
                      <a:pt x="1498219" y="863600"/>
                    </a:lnTo>
                    <a:lnTo>
                      <a:pt x="1494688" y="889000"/>
                    </a:lnTo>
                    <a:lnTo>
                      <a:pt x="1490332" y="901700"/>
                    </a:lnTo>
                    <a:lnTo>
                      <a:pt x="1485163" y="927100"/>
                    </a:lnTo>
                    <a:lnTo>
                      <a:pt x="1483829" y="927100"/>
                    </a:lnTo>
                    <a:lnTo>
                      <a:pt x="1482369" y="939800"/>
                    </a:lnTo>
                    <a:lnTo>
                      <a:pt x="1480121" y="939800"/>
                    </a:lnTo>
                    <a:lnTo>
                      <a:pt x="1477670" y="952500"/>
                    </a:lnTo>
                    <a:lnTo>
                      <a:pt x="1474711" y="952500"/>
                    </a:lnTo>
                    <a:lnTo>
                      <a:pt x="1471066" y="965200"/>
                    </a:lnTo>
                    <a:lnTo>
                      <a:pt x="1468183" y="965200"/>
                    </a:lnTo>
                    <a:lnTo>
                      <a:pt x="1464932" y="977900"/>
                    </a:lnTo>
                    <a:lnTo>
                      <a:pt x="1461223" y="977900"/>
                    </a:lnTo>
                    <a:lnTo>
                      <a:pt x="1456956" y="990600"/>
                    </a:lnTo>
                    <a:lnTo>
                      <a:pt x="1452143" y="1003300"/>
                    </a:lnTo>
                    <a:lnTo>
                      <a:pt x="1447266" y="1016000"/>
                    </a:lnTo>
                    <a:lnTo>
                      <a:pt x="1445983" y="1019429"/>
                    </a:lnTo>
                    <a:lnTo>
                      <a:pt x="1448346" y="1016000"/>
                    </a:lnTo>
                    <a:lnTo>
                      <a:pt x="1453146" y="1003300"/>
                    </a:lnTo>
                    <a:lnTo>
                      <a:pt x="1458252" y="990600"/>
                    </a:lnTo>
                    <a:lnTo>
                      <a:pt x="1463344" y="990600"/>
                    </a:lnTo>
                    <a:lnTo>
                      <a:pt x="1477962" y="952500"/>
                    </a:lnTo>
                    <a:lnTo>
                      <a:pt x="1487093" y="927100"/>
                    </a:lnTo>
                    <a:lnTo>
                      <a:pt x="1495310" y="901700"/>
                    </a:lnTo>
                    <a:lnTo>
                      <a:pt x="1502384" y="889000"/>
                    </a:lnTo>
                    <a:lnTo>
                      <a:pt x="1497139" y="889000"/>
                    </a:lnTo>
                    <a:lnTo>
                      <a:pt x="1501876" y="863600"/>
                    </a:lnTo>
                    <a:lnTo>
                      <a:pt x="1503133" y="863600"/>
                    </a:lnTo>
                    <a:lnTo>
                      <a:pt x="1504391" y="876300"/>
                    </a:lnTo>
                    <a:lnTo>
                      <a:pt x="1506753" y="863600"/>
                    </a:lnTo>
                    <a:lnTo>
                      <a:pt x="1509115" y="850900"/>
                    </a:lnTo>
                    <a:lnTo>
                      <a:pt x="1510461" y="850900"/>
                    </a:lnTo>
                    <a:lnTo>
                      <a:pt x="1510639" y="838200"/>
                    </a:lnTo>
                    <a:lnTo>
                      <a:pt x="1511401" y="838200"/>
                    </a:lnTo>
                    <a:lnTo>
                      <a:pt x="1513293" y="800100"/>
                    </a:lnTo>
                    <a:lnTo>
                      <a:pt x="1511871" y="812800"/>
                    </a:lnTo>
                    <a:lnTo>
                      <a:pt x="1511719" y="825500"/>
                    </a:lnTo>
                    <a:lnTo>
                      <a:pt x="1511173" y="825500"/>
                    </a:lnTo>
                    <a:lnTo>
                      <a:pt x="1508582" y="838200"/>
                    </a:lnTo>
                    <a:lnTo>
                      <a:pt x="1505610" y="850900"/>
                    </a:lnTo>
                    <a:lnTo>
                      <a:pt x="1505013" y="850900"/>
                    </a:lnTo>
                    <a:lnTo>
                      <a:pt x="1505305" y="838200"/>
                    </a:lnTo>
                    <a:lnTo>
                      <a:pt x="1504988" y="838200"/>
                    </a:lnTo>
                    <a:lnTo>
                      <a:pt x="1506613" y="825500"/>
                    </a:lnTo>
                    <a:lnTo>
                      <a:pt x="1508226" y="812800"/>
                    </a:lnTo>
                    <a:lnTo>
                      <a:pt x="1511604" y="800100"/>
                    </a:lnTo>
                    <a:lnTo>
                      <a:pt x="1513814" y="787400"/>
                    </a:lnTo>
                    <a:lnTo>
                      <a:pt x="1513509" y="800100"/>
                    </a:lnTo>
                    <a:lnTo>
                      <a:pt x="1514221" y="787400"/>
                    </a:lnTo>
                    <a:lnTo>
                      <a:pt x="1514589" y="787400"/>
                    </a:lnTo>
                    <a:lnTo>
                      <a:pt x="1515833" y="749300"/>
                    </a:lnTo>
                    <a:lnTo>
                      <a:pt x="1517180" y="749300"/>
                    </a:lnTo>
                    <a:lnTo>
                      <a:pt x="1516646" y="762000"/>
                    </a:lnTo>
                    <a:lnTo>
                      <a:pt x="1516811" y="762000"/>
                    </a:lnTo>
                    <a:lnTo>
                      <a:pt x="1518412" y="749300"/>
                    </a:lnTo>
                    <a:lnTo>
                      <a:pt x="1518526" y="736600"/>
                    </a:lnTo>
                    <a:lnTo>
                      <a:pt x="1518589" y="723900"/>
                    </a:lnTo>
                    <a:lnTo>
                      <a:pt x="1519085" y="723900"/>
                    </a:lnTo>
                    <a:lnTo>
                      <a:pt x="1518602" y="698500"/>
                    </a:lnTo>
                    <a:lnTo>
                      <a:pt x="1518412" y="698500"/>
                    </a:lnTo>
                    <a:lnTo>
                      <a:pt x="1517891" y="685800"/>
                    </a:lnTo>
                    <a:lnTo>
                      <a:pt x="1517230" y="673100"/>
                    </a:lnTo>
                    <a:lnTo>
                      <a:pt x="1516672" y="673100"/>
                    </a:lnTo>
                    <a:lnTo>
                      <a:pt x="1514157" y="647700"/>
                    </a:lnTo>
                    <a:lnTo>
                      <a:pt x="1512747" y="635000"/>
                    </a:lnTo>
                    <a:lnTo>
                      <a:pt x="1511185" y="635000"/>
                    </a:lnTo>
                    <a:lnTo>
                      <a:pt x="1509712" y="622300"/>
                    </a:lnTo>
                    <a:lnTo>
                      <a:pt x="1510677" y="647700"/>
                    </a:lnTo>
                    <a:lnTo>
                      <a:pt x="1508023" y="635000"/>
                    </a:lnTo>
                    <a:lnTo>
                      <a:pt x="1504200" y="609600"/>
                    </a:lnTo>
                    <a:lnTo>
                      <a:pt x="1501686" y="609600"/>
                    </a:lnTo>
                    <a:lnTo>
                      <a:pt x="1500759" y="596900"/>
                    </a:lnTo>
                    <a:lnTo>
                      <a:pt x="1500365" y="584200"/>
                    </a:lnTo>
                    <a:lnTo>
                      <a:pt x="1503921" y="584200"/>
                    </a:lnTo>
                    <a:lnTo>
                      <a:pt x="1505508" y="596900"/>
                    </a:lnTo>
                    <a:lnTo>
                      <a:pt x="1509217" y="596900"/>
                    </a:lnTo>
                    <a:lnTo>
                      <a:pt x="1511122" y="609600"/>
                    </a:lnTo>
                    <a:lnTo>
                      <a:pt x="1513217" y="622300"/>
                    </a:lnTo>
                    <a:lnTo>
                      <a:pt x="1513967" y="635000"/>
                    </a:lnTo>
                    <a:lnTo>
                      <a:pt x="1515046" y="635000"/>
                    </a:lnTo>
                    <a:lnTo>
                      <a:pt x="1516392" y="647700"/>
                    </a:lnTo>
                    <a:lnTo>
                      <a:pt x="1518208" y="660400"/>
                    </a:lnTo>
                    <a:lnTo>
                      <a:pt x="1519047" y="673100"/>
                    </a:lnTo>
                    <a:lnTo>
                      <a:pt x="1519516" y="673100"/>
                    </a:lnTo>
                    <a:lnTo>
                      <a:pt x="1519174" y="660400"/>
                    </a:lnTo>
                    <a:lnTo>
                      <a:pt x="1518691" y="660400"/>
                    </a:lnTo>
                    <a:lnTo>
                      <a:pt x="1518132" y="647700"/>
                    </a:lnTo>
                    <a:lnTo>
                      <a:pt x="1517332" y="647700"/>
                    </a:lnTo>
                    <a:lnTo>
                      <a:pt x="1516265" y="635000"/>
                    </a:lnTo>
                    <a:lnTo>
                      <a:pt x="1515097" y="635000"/>
                    </a:lnTo>
                    <a:lnTo>
                      <a:pt x="1513967" y="622300"/>
                    </a:lnTo>
                    <a:lnTo>
                      <a:pt x="1515275" y="622300"/>
                    </a:lnTo>
                    <a:lnTo>
                      <a:pt x="1514665" y="609600"/>
                    </a:lnTo>
                    <a:lnTo>
                      <a:pt x="1513586" y="596900"/>
                    </a:lnTo>
                    <a:lnTo>
                      <a:pt x="1515148" y="596900"/>
                    </a:lnTo>
                    <a:lnTo>
                      <a:pt x="1517370" y="609600"/>
                    </a:lnTo>
                    <a:lnTo>
                      <a:pt x="1519770" y="609600"/>
                    </a:lnTo>
                    <a:lnTo>
                      <a:pt x="1521929" y="635000"/>
                    </a:lnTo>
                    <a:lnTo>
                      <a:pt x="1523479" y="647700"/>
                    </a:lnTo>
                    <a:lnTo>
                      <a:pt x="1521002" y="647700"/>
                    </a:lnTo>
                    <a:lnTo>
                      <a:pt x="1520355" y="660400"/>
                    </a:lnTo>
                    <a:lnTo>
                      <a:pt x="1521028" y="673100"/>
                    </a:lnTo>
                    <a:lnTo>
                      <a:pt x="1521980" y="685800"/>
                    </a:lnTo>
                    <a:lnTo>
                      <a:pt x="1522704" y="698500"/>
                    </a:lnTo>
                    <a:lnTo>
                      <a:pt x="1522920" y="711200"/>
                    </a:lnTo>
                    <a:lnTo>
                      <a:pt x="1522780" y="723900"/>
                    </a:lnTo>
                    <a:lnTo>
                      <a:pt x="1522450" y="736600"/>
                    </a:lnTo>
                    <a:lnTo>
                      <a:pt x="1523682" y="736600"/>
                    </a:lnTo>
                    <a:lnTo>
                      <a:pt x="1524584" y="749300"/>
                    </a:lnTo>
                    <a:lnTo>
                      <a:pt x="1525803" y="736600"/>
                    </a:lnTo>
                    <a:lnTo>
                      <a:pt x="1525612" y="723900"/>
                    </a:lnTo>
                    <a:lnTo>
                      <a:pt x="1525828" y="711200"/>
                    </a:lnTo>
                    <a:lnTo>
                      <a:pt x="1526311" y="698500"/>
                    </a:lnTo>
                    <a:lnTo>
                      <a:pt x="1527302" y="698500"/>
                    </a:lnTo>
                    <a:lnTo>
                      <a:pt x="1527644" y="685800"/>
                    </a:lnTo>
                    <a:close/>
                  </a:path>
                </a:pathLst>
              </a:custGeom>
              <a:solidFill>
                <a:srgbClr val="FFD61C"/>
              </a:solidFill>
            </p:spPr>
            <p:txBody>
              <a:bodyPr wrap="square" lIns="0" tIns="0" rIns="0" bIns="0" rtlCol="0"/>
              <a:lstStyle/>
              <a:p>
                <a:endParaRPr/>
              </a:p>
            </p:txBody>
          </p:sp>
          <p:pic>
            <p:nvPicPr>
              <p:cNvPr id="362" name="object 117"/>
              <p:cNvPicPr/>
              <p:nvPr/>
            </p:nvPicPr>
            <p:blipFill>
              <a:blip r:embed="rId38" cstate="print"/>
              <a:stretch>
                <a:fillRect/>
              </a:stretch>
            </p:blipFill>
            <p:spPr>
              <a:xfrm>
                <a:off x="4435611" y="3971629"/>
                <a:ext cx="119617" cy="95228"/>
              </a:xfrm>
              <a:prstGeom prst="rect">
                <a:avLst/>
              </a:prstGeom>
            </p:spPr>
          </p:pic>
          <p:sp>
            <p:nvSpPr>
              <p:cNvPr id="363" name="object 118"/>
              <p:cNvSpPr/>
              <p:nvPr/>
            </p:nvSpPr>
            <p:spPr>
              <a:xfrm>
                <a:off x="4541951" y="2629172"/>
                <a:ext cx="906780" cy="1369060"/>
              </a:xfrm>
              <a:custGeom>
                <a:avLst/>
                <a:gdLst/>
                <a:ahLst/>
                <a:cxnLst/>
                <a:rect l="l" t="t" r="r" b="b"/>
                <a:pathLst>
                  <a:path w="906779" h="1369060">
                    <a:moveTo>
                      <a:pt x="61556" y="378193"/>
                    </a:moveTo>
                    <a:lnTo>
                      <a:pt x="60591" y="377050"/>
                    </a:lnTo>
                    <a:lnTo>
                      <a:pt x="14986" y="370255"/>
                    </a:lnTo>
                    <a:lnTo>
                      <a:pt x="19596" y="371817"/>
                    </a:lnTo>
                    <a:lnTo>
                      <a:pt x="14401" y="371868"/>
                    </a:lnTo>
                    <a:lnTo>
                      <a:pt x="5765" y="371398"/>
                    </a:lnTo>
                    <a:lnTo>
                      <a:pt x="0" y="371398"/>
                    </a:lnTo>
                    <a:lnTo>
                      <a:pt x="14109" y="373214"/>
                    </a:lnTo>
                    <a:lnTo>
                      <a:pt x="28079" y="375234"/>
                    </a:lnTo>
                    <a:lnTo>
                      <a:pt x="55943" y="379564"/>
                    </a:lnTo>
                    <a:lnTo>
                      <a:pt x="55854" y="378472"/>
                    </a:lnTo>
                    <a:lnTo>
                      <a:pt x="61556" y="378193"/>
                    </a:lnTo>
                    <a:close/>
                  </a:path>
                  <a:path w="906779" h="1369060">
                    <a:moveTo>
                      <a:pt x="86296" y="384644"/>
                    </a:moveTo>
                    <a:lnTo>
                      <a:pt x="55943" y="379564"/>
                    </a:lnTo>
                    <a:lnTo>
                      <a:pt x="55994" y="380403"/>
                    </a:lnTo>
                    <a:lnTo>
                      <a:pt x="59321" y="381609"/>
                    </a:lnTo>
                    <a:lnTo>
                      <a:pt x="71678" y="384187"/>
                    </a:lnTo>
                    <a:lnTo>
                      <a:pt x="73672" y="383794"/>
                    </a:lnTo>
                    <a:lnTo>
                      <a:pt x="79667" y="384086"/>
                    </a:lnTo>
                    <a:lnTo>
                      <a:pt x="86296" y="384644"/>
                    </a:lnTo>
                    <a:close/>
                  </a:path>
                  <a:path w="906779" h="1369060">
                    <a:moveTo>
                      <a:pt x="100507" y="330657"/>
                    </a:moveTo>
                    <a:lnTo>
                      <a:pt x="75082" y="327202"/>
                    </a:lnTo>
                    <a:lnTo>
                      <a:pt x="85153" y="328803"/>
                    </a:lnTo>
                    <a:lnTo>
                      <a:pt x="100507" y="330657"/>
                    </a:lnTo>
                    <a:close/>
                  </a:path>
                  <a:path w="906779" h="1369060">
                    <a:moveTo>
                      <a:pt x="142519" y="10922"/>
                    </a:moveTo>
                    <a:lnTo>
                      <a:pt x="137515" y="11455"/>
                    </a:lnTo>
                    <a:lnTo>
                      <a:pt x="129959" y="13728"/>
                    </a:lnTo>
                    <a:lnTo>
                      <a:pt x="121843" y="15976"/>
                    </a:lnTo>
                    <a:lnTo>
                      <a:pt x="114185" y="18745"/>
                    </a:lnTo>
                    <a:lnTo>
                      <a:pt x="119316" y="17894"/>
                    </a:lnTo>
                    <a:lnTo>
                      <a:pt x="142519" y="10922"/>
                    </a:lnTo>
                    <a:close/>
                  </a:path>
                  <a:path w="906779" h="1369060">
                    <a:moveTo>
                      <a:pt x="143916" y="386600"/>
                    </a:moveTo>
                    <a:lnTo>
                      <a:pt x="134010" y="384276"/>
                    </a:lnTo>
                    <a:lnTo>
                      <a:pt x="127711" y="383146"/>
                    </a:lnTo>
                    <a:lnTo>
                      <a:pt x="143916" y="386600"/>
                    </a:lnTo>
                    <a:close/>
                  </a:path>
                  <a:path w="906779" h="1369060">
                    <a:moveTo>
                      <a:pt x="228231" y="346532"/>
                    </a:moveTo>
                    <a:lnTo>
                      <a:pt x="225958" y="345541"/>
                    </a:lnTo>
                    <a:lnTo>
                      <a:pt x="210426" y="342061"/>
                    </a:lnTo>
                    <a:lnTo>
                      <a:pt x="202653" y="340525"/>
                    </a:lnTo>
                    <a:lnTo>
                      <a:pt x="215442" y="343433"/>
                    </a:lnTo>
                    <a:lnTo>
                      <a:pt x="228231" y="346532"/>
                    </a:lnTo>
                    <a:close/>
                  </a:path>
                  <a:path w="906779" h="1369060">
                    <a:moveTo>
                      <a:pt x="230200" y="366052"/>
                    </a:moveTo>
                    <a:lnTo>
                      <a:pt x="220002" y="362318"/>
                    </a:lnTo>
                    <a:lnTo>
                      <a:pt x="207987" y="359029"/>
                    </a:lnTo>
                    <a:lnTo>
                      <a:pt x="196646" y="356425"/>
                    </a:lnTo>
                    <a:lnTo>
                      <a:pt x="188506" y="354787"/>
                    </a:lnTo>
                    <a:lnTo>
                      <a:pt x="202133" y="358330"/>
                    </a:lnTo>
                    <a:lnTo>
                      <a:pt x="215874" y="362216"/>
                    </a:lnTo>
                    <a:lnTo>
                      <a:pt x="230200" y="366052"/>
                    </a:lnTo>
                    <a:close/>
                  </a:path>
                  <a:path w="906779" h="1369060">
                    <a:moveTo>
                      <a:pt x="241452" y="423976"/>
                    </a:moveTo>
                    <a:lnTo>
                      <a:pt x="240753" y="423773"/>
                    </a:lnTo>
                    <a:lnTo>
                      <a:pt x="238163" y="423151"/>
                    </a:lnTo>
                    <a:lnTo>
                      <a:pt x="241452" y="423976"/>
                    </a:lnTo>
                    <a:close/>
                  </a:path>
                  <a:path w="906779" h="1369060">
                    <a:moveTo>
                      <a:pt x="311086" y="2070"/>
                    </a:moveTo>
                    <a:lnTo>
                      <a:pt x="302818" y="1270"/>
                    </a:lnTo>
                    <a:lnTo>
                      <a:pt x="294474" y="635"/>
                    </a:lnTo>
                    <a:lnTo>
                      <a:pt x="286092" y="203"/>
                    </a:lnTo>
                    <a:lnTo>
                      <a:pt x="277761" y="0"/>
                    </a:lnTo>
                    <a:lnTo>
                      <a:pt x="280530" y="419"/>
                    </a:lnTo>
                    <a:lnTo>
                      <a:pt x="288175" y="558"/>
                    </a:lnTo>
                    <a:lnTo>
                      <a:pt x="295846" y="901"/>
                    </a:lnTo>
                    <a:lnTo>
                      <a:pt x="303504" y="1422"/>
                    </a:lnTo>
                    <a:lnTo>
                      <a:pt x="311086" y="2070"/>
                    </a:lnTo>
                    <a:close/>
                  </a:path>
                  <a:path w="906779" h="1369060">
                    <a:moveTo>
                      <a:pt x="323265" y="447128"/>
                    </a:moveTo>
                    <a:lnTo>
                      <a:pt x="309156" y="438518"/>
                    </a:lnTo>
                    <a:lnTo>
                      <a:pt x="309765" y="439686"/>
                    </a:lnTo>
                    <a:lnTo>
                      <a:pt x="313931" y="441858"/>
                    </a:lnTo>
                    <a:lnTo>
                      <a:pt x="323265" y="447128"/>
                    </a:lnTo>
                    <a:close/>
                  </a:path>
                  <a:path w="906779" h="1369060">
                    <a:moveTo>
                      <a:pt x="345287" y="66776"/>
                    </a:moveTo>
                    <a:lnTo>
                      <a:pt x="343039" y="65925"/>
                    </a:lnTo>
                    <a:lnTo>
                      <a:pt x="334391" y="64528"/>
                    </a:lnTo>
                    <a:lnTo>
                      <a:pt x="308330" y="60896"/>
                    </a:lnTo>
                    <a:lnTo>
                      <a:pt x="313715" y="62814"/>
                    </a:lnTo>
                    <a:lnTo>
                      <a:pt x="318820" y="63461"/>
                    </a:lnTo>
                    <a:lnTo>
                      <a:pt x="326097" y="64046"/>
                    </a:lnTo>
                    <a:lnTo>
                      <a:pt x="337997" y="65735"/>
                    </a:lnTo>
                    <a:lnTo>
                      <a:pt x="315404" y="65151"/>
                    </a:lnTo>
                    <a:lnTo>
                      <a:pt x="324294" y="66624"/>
                    </a:lnTo>
                    <a:lnTo>
                      <a:pt x="332333" y="67081"/>
                    </a:lnTo>
                    <a:lnTo>
                      <a:pt x="337604" y="67017"/>
                    </a:lnTo>
                    <a:lnTo>
                      <a:pt x="342849" y="67056"/>
                    </a:lnTo>
                    <a:lnTo>
                      <a:pt x="345287" y="66776"/>
                    </a:lnTo>
                    <a:close/>
                  </a:path>
                  <a:path w="906779" h="1369060">
                    <a:moveTo>
                      <a:pt x="384657" y="962939"/>
                    </a:moveTo>
                    <a:lnTo>
                      <a:pt x="377901" y="973137"/>
                    </a:lnTo>
                    <a:lnTo>
                      <a:pt x="381076" y="968514"/>
                    </a:lnTo>
                    <a:lnTo>
                      <a:pt x="383082" y="965454"/>
                    </a:lnTo>
                    <a:lnTo>
                      <a:pt x="384657" y="962939"/>
                    </a:lnTo>
                    <a:close/>
                  </a:path>
                  <a:path w="906779" h="1369060">
                    <a:moveTo>
                      <a:pt x="402082" y="12915"/>
                    </a:moveTo>
                    <a:lnTo>
                      <a:pt x="401193" y="12598"/>
                    </a:lnTo>
                    <a:lnTo>
                      <a:pt x="399872" y="12204"/>
                    </a:lnTo>
                    <a:lnTo>
                      <a:pt x="397941" y="11734"/>
                    </a:lnTo>
                    <a:lnTo>
                      <a:pt x="402082" y="12915"/>
                    </a:lnTo>
                    <a:close/>
                  </a:path>
                  <a:path w="906779" h="1369060">
                    <a:moveTo>
                      <a:pt x="423557" y="19100"/>
                    </a:moveTo>
                    <a:lnTo>
                      <a:pt x="402082" y="12928"/>
                    </a:lnTo>
                    <a:lnTo>
                      <a:pt x="403885" y="14097"/>
                    </a:lnTo>
                    <a:lnTo>
                      <a:pt x="402678" y="14681"/>
                    </a:lnTo>
                    <a:lnTo>
                      <a:pt x="402132" y="15087"/>
                    </a:lnTo>
                    <a:lnTo>
                      <a:pt x="405942" y="15760"/>
                    </a:lnTo>
                    <a:lnTo>
                      <a:pt x="423557" y="19100"/>
                    </a:lnTo>
                    <a:close/>
                  </a:path>
                  <a:path w="906779" h="1369060">
                    <a:moveTo>
                      <a:pt x="467779" y="771829"/>
                    </a:moveTo>
                    <a:lnTo>
                      <a:pt x="461111" y="794702"/>
                    </a:lnTo>
                    <a:lnTo>
                      <a:pt x="463524" y="787095"/>
                    </a:lnTo>
                    <a:lnTo>
                      <a:pt x="465772" y="779462"/>
                    </a:lnTo>
                    <a:lnTo>
                      <a:pt x="467779" y="771829"/>
                    </a:lnTo>
                    <a:close/>
                  </a:path>
                  <a:path w="906779" h="1369060">
                    <a:moveTo>
                      <a:pt x="475297" y="775931"/>
                    </a:moveTo>
                    <a:lnTo>
                      <a:pt x="470242" y="789647"/>
                    </a:lnTo>
                    <a:lnTo>
                      <a:pt x="468490" y="792911"/>
                    </a:lnTo>
                    <a:lnTo>
                      <a:pt x="469099" y="788670"/>
                    </a:lnTo>
                    <a:lnTo>
                      <a:pt x="471119" y="779830"/>
                    </a:lnTo>
                    <a:lnTo>
                      <a:pt x="473252" y="769239"/>
                    </a:lnTo>
                    <a:lnTo>
                      <a:pt x="474687" y="759815"/>
                    </a:lnTo>
                    <a:lnTo>
                      <a:pt x="474865" y="754468"/>
                    </a:lnTo>
                    <a:lnTo>
                      <a:pt x="473252" y="756069"/>
                    </a:lnTo>
                    <a:lnTo>
                      <a:pt x="470471" y="770737"/>
                    </a:lnTo>
                    <a:lnTo>
                      <a:pt x="468909" y="778078"/>
                    </a:lnTo>
                    <a:lnTo>
                      <a:pt x="467080" y="785406"/>
                    </a:lnTo>
                    <a:lnTo>
                      <a:pt x="466788" y="782650"/>
                    </a:lnTo>
                    <a:lnTo>
                      <a:pt x="464261" y="791476"/>
                    </a:lnTo>
                    <a:lnTo>
                      <a:pt x="461454" y="800277"/>
                    </a:lnTo>
                    <a:lnTo>
                      <a:pt x="455168" y="817778"/>
                    </a:lnTo>
                    <a:lnTo>
                      <a:pt x="459828" y="811339"/>
                    </a:lnTo>
                    <a:lnTo>
                      <a:pt x="461657" y="805891"/>
                    </a:lnTo>
                    <a:lnTo>
                      <a:pt x="462940" y="808113"/>
                    </a:lnTo>
                    <a:lnTo>
                      <a:pt x="457238" y="822159"/>
                    </a:lnTo>
                    <a:lnTo>
                      <a:pt x="447179" y="838644"/>
                    </a:lnTo>
                    <a:lnTo>
                      <a:pt x="437934" y="854786"/>
                    </a:lnTo>
                    <a:lnTo>
                      <a:pt x="431685" y="867498"/>
                    </a:lnTo>
                    <a:lnTo>
                      <a:pt x="425056" y="880110"/>
                    </a:lnTo>
                    <a:lnTo>
                      <a:pt x="418122" y="892644"/>
                    </a:lnTo>
                    <a:lnTo>
                      <a:pt x="410946" y="905116"/>
                    </a:lnTo>
                    <a:lnTo>
                      <a:pt x="412864" y="900823"/>
                    </a:lnTo>
                    <a:lnTo>
                      <a:pt x="410387" y="905002"/>
                    </a:lnTo>
                    <a:lnTo>
                      <a:pt x="382828" y="950074"/>
                    </a:lnTo>
                    <a:lnTo>
                      <a:pt x="354939" y="990307"/>
                    </a:lnTo>
                    <a:lnTo>
                      <a:pt x="319379" y="1035532"/>
                    </a:lnTo>
                    <a:lnTo>
                      <a:pt x="314477" y="1042111"/>
                    </a:lnTo>
                    <a:lnTo>
                      <a:pt x="292976" y="1067320"/>
                    </a:lnTo>
                    <a:lnTo>
                      <a:pt x="285661" y="1077620"/>
                    </a:lnTo>
                    <a:lnTo>
                      <a:pt x="296595" y="1069733"/>
                    </a:lnTo>
                    <a:lnTo>
                      <a:pt x="293331" y="1076464"/>
                    </a:lnTo>
                    <a:lnTo>
                      <a:pt x="337426" y="1024242"/>
                    </a:lnTo>
                    <a:lnTo>
                      <a:pt x="360070" y="991997"/>
                    </a:lnTo>
                    <a:lnTo>
                      <a:pt x="358775" y="996213"/>
                    </a:lnTo>
                    <a:lnTo>
                      <a:pt x="364363" y="989825"/>
                    </a:lnTo>
                    <a:lnTo>
                      <a:pt x="375462" y="968438"/>
                    </a:lnTo>
                    <a:lnTo>
                      <a:pt x="361657" y="986472"/>
                    </a:lnTo>
                    <a:lnTo>
                      <a:pt x="367258" y="976731"/>
                    </a:lnTo>
                    <a:lnTo>
                      <a:pt x="375246" y="964018"/>
                    </a:lnTo>
                    <a:lnTo>
                      <a:pt x="419379" y="895477"/>
                    </a:lnTo>
                    <a:lnTo>
                      <a:pt x="423875" y="888911"/>
                    </a:lnTo>
                    <a:lnTo>
                      <a:pt x="413423" y="909269"/>
                    </a:lnTo>
                    <a:lnTo>
                      <a:pt x="408292" y="920432"/>
                    </a:lnTo>
                    <a:lnTo>
                      <a:pt x="405269" y="926185"/>
                    </a:lnTo>
                    <a:lnTo>
                      <a:pt x="400646" y="933996"/>
                    </a:lnTo>
                    <a:lnTo>
                      <a:pt x="393255" y="945235"/>
                    </a:lnTo>
                    <a:lnTo>
                      <a:pt x="381914" y="961288"/>
                    </a:lnTo>
                    <a:lnTo>
                      <a:pt x="386994" y="956983"/>
                    </a:lnTo>
                    <a:lnTo>
                      <a:pt x="387731" y="957402"/>
                    </a:lnTo>
                    <a:lnTo>
                      <a:pt x="384657" y="962926"/>
                    </a:lnTo>
                    <a:lnTo>
                      <a:pt x="399402" y="940257"/>
                    </a:lnTo>
                    <a:lnTo>
                      <a:pt x="426478" y="895502"/>
                    </a:lnTo>
                    <a:lnTo>
                      <a:pt x="450049" y="849884"/>
                    </a:lnTo>
                    <a:lnTo>
                      <a:pt x="468490" y="801522"/>
                    </a:lnTo>
                    <a:lnTo>
                      <a:pt x="475297" y="775931"/>
                    </a:lnTo>
                    <a:close/>
                  </a:path>
                  <a:path w="906779" h="1369060">
                    <a:moveTo>
                      <a:pt x="488213" y="701497"/>
                    </a:moveTo>
                    <a:lnTo>
                      <a:pt x="486994" y="696823"/>
                    </a:lnTo>
                    <a:lnTo>
                      <a:pt x="485736" y="690968"/>
                    </a:lnTo>
                    <a:lnTo>
                      <a:pt x="483565" y="682396"/>
                    </a:lnTo>
                    <a:lnTo>
                      <a:pt x="481076" y="673163"/>
                    </a:lnTo>
                    <a:lnTo>
                      <a:pt x="478053" y="662419"/>
                    </a:lnTo>
                    <a:lnTo>
                      <a:pt x="474306" y="649287"/>
                    </a:lnTo>
                    <a:lnTo>
                      <a:pt x="476351" y="651243"/>
                    </a:lnTo>
                    <a:lnTo>
                      <a:pt x="478053" y="652716"/>
                    </a:lnTo>
                    <a:lnTo>
                      <a:pt x="477621" y="649287"/>
                    </a:lnTo>
                    <a:lnTo>
                      <a:pt x="473290" y="636320"/>
                    </a:lnTo>
                    <a:lnTo>
                      <a:pt x="476072" y="642670"/>
                    </a:lnTo>
                    <a:lnTo>
                      <a:pt x="462076" y="608126"/>
                    </a:lnTo>
                    <a:lnTo>
                      <a:pt x="460248" y="603669"/>
                    </a:lnTo>
                    <a:lnTo>
                      <a:pt x="457885" y="599109"/>
                    </a:lnTo>
                    <a:lnTo>
                      <a:pt x="454228" y="593636"/>
                    </a:lnTo>
                    <a:lnTo>
                      <a:pt x="448449" y="586435"/>
                    </a:lnTo>
                    <a:lnTo>
                      <a:pt x="451218" y="585698"/>
                    </a:lnTo>
                    <a:lnTo>
                      <a:pt x="446227" y="578586"/>
                    </a:lnTo>
                    <a:lnTo>
                      <a:pt x="440499" y="570369"/>
                    </a:lnTo>
                    <a:lnTo>
                      <a:pt x="434200" y="561467"/>
                    </a:lnTo>
                    <a:lnTo>
                      <a:pt x="406768" y="526326"/>
                    </a:lnTo>
                    <a:lnTo>
                      <a:pt x="400697" y="519404"/>
                    </a:lnTo>
                    <a:lnTo>
                      <a:pt x="401993" y="520065"/>
                    </a:lnTo>
                    <a:lnTo>
                      <a:pt x="365645" y="485368"/>
                    </a:lnTo>
                    <a:lnTo>
                      <a:pt x="321741" y="451459"/>
                    </a:lnTo>
                    <a:lnTo>
                      <a:pt x="328853" y="455307"/>
                    </a:lnTo>
                    <a:lnTo>
                      <a:pt x="335876" y="459359"/>
                    </a:lnTo>
                    <a:lnTo>
                      <a:pt x="342836" y="463588"/>
                    </a:lnTo>
                    <a:lnTo>
                      <a:pt x="349745" y="467969"/>
                    </a:lnTo>
                    <a:lnTo>
                      <a:pt x="337781" y="458495"/>
                    </a:lnTo>
                    <a:lnTo>
                      <a:pt x="328409" y="452678"/>
                    </a:lnTo>
                    <a:lnTo>
                      <a:pt x="326136" y="451459"/>
                    </a:lnTo>
                    <a:lnTo>
                      <a:pt x="319798" y="448106"/>
                    </a:lnTo>
                    <a:lnTo>
                      <a:pt x="310108" y="442404"/>
                    </a:lnTo>
                    <a:lnTo>
                      <a:pt x="311391" y="442709"/>
                    </a:lnTo>
                    <a:lnTo>
                      <a:pt x="311226" y="442404"/>
                    </a:lnTo>
                    <a:lnTo>
                      <a:pt x="309765" y="439686"/>
                    </a:lnTo>
                    <a:lnTo>
                      <a:pt x="304482" y="436918"/>
                    </a:lnTo>
                    <a:lnTo>
                      <a:pt x="301663" y="435559"/>
                    </a:lnTo>
                    <a:lnTo>
                      <a:pt x="294894" y="432308"/>
                    </a:lnTo>
                    <a:lnTo>
                      <a:pt x="285191" y="428091"/>
                    </a:lnTo>
                    <a:lnTo>
                      <a:pt x="281432" y="426415"/>
                    </a:lnTo>
                    <a:lnTo>
                      <a:pt x="278638" y="425170"/>
                    </a:lnTo>
                    <a:lnTo>
                      <a:pt x="272440" y="423125"/>
                    </a:lnTo>
                    <a:lnTo>
                      <a:pt x="265976" y="420763"/>
                    </a:lnTo>
                    <a:lnTo>
                      <a:pt x="264020" y="420192"/>
                    </a:lnTo>
                    <a:lnTo>
                      <a:pt x="259105" y="418744"/>
                    </a:lnTo>
                    <a:lnTo>
                      <a:pt x="252425" y="416674"/>
                    </a:lnTo>
                    <a:lnTo>
                      <a:pt x="245186" y="414756"/>
                    </a:lnTo>
                    <a:lnTo>
                      <a:pt x="237058" y="413308"/>
                    </a:lnTo>
                    <a:lnTo>
                      <a:pt x="239496" y="414896"/>
                    </a:lnTo>
                    <a:lnTo>
                      <a:pt x="246303" y="417766"/>
                    </a:lnTo>
                    <a:lnTo>
                      <a:pt x="251294" y="420192"/>
                    </a:lnTo>
                    <a:lnTo>
                      <a:pt x="241122" y="417639"/>
                    </a:lnTo>
                    <a:lnTo>
                      <a:pt x="226199" y="412927"/>
                    </a:lnTo>
                    <a:lnTo>
                      <a:pt x="212445" y="408051"/>
                    </a:lnTo>
                    <a:lnTo>
                      <a:pt x="205752" y="404990"/>
                    </a:lnTo>
                    <a:lnTo>
                      <a:pt x="211696" y="406120"/>
                    </a:lnTo>
                    <a:lnTo>
                      <a:pt x="218821" y="407593"/>
                    </a:lnTo>
                    <a:lnTo>
                      <a:pt x="222681" y="408051"/>
                    </a:lnTo>
                    <a:lnTo>
                      <a:pt x="218833" y="406158"/>
                    </a:lnTo>
                    <a:lnTo>
                      <a:pt x="210591" y="404990"/>
                    </a:lnTo>
                    <a:lnTo>
                      <a:pt x="195999" y="403136"/>
                    </a:lnTo>
                    <a:lnTo>
                      <a:pt x="188366" y="402247"/>
                    </a:lnTo>
                    <a:lnTo>
                      <a:pt x="178663" y="398716"/>
                    </a:lnTo>
                    <a:lnTo>
                      <a:pt x="178473" y="398513"/>
                    </a:lnTo>
                    <a:lnTo>
                      <a:pt x="177266" y="397281"/>
                    </a:lnTo>
                    <a:lnTo>
                      <a:pt x="182333" y="397510"/>
                    </a:lnTo>
                    <a:lnTo>
                      <a:pt x="233768" y="408051"/>
                    </a:lnTo>
                    <a:lnTo>
                      <a:pt x="239115" y="409346"/>
                    </a:lnTo>
                    <a:lnTo>
                      <a:pt x="213741" y="401764"/>
                    </a:lnTo>
                    <a:lnTo>
                      <a:pt x="194945" y="397281"/>
                    </a:lnTo>
                    <a:lnTo>
                      <a:pt x="192989" y="396811"/>
                    </a:lnTo>
                    <a:lnTo>
                      <a:pt x="185801" y="395351"/>
                    </a:lnTo>
                    <a:lnTo>
                      <a:pt x="143916" y="386613"/>
                    </a:lnTo>
                    <a:lnTo>
                      <a:pt x="152590" y="388937"/>
                    </a:lnTo>
                    <a:lnTo>
                      <a:pt x="159740" y="391147"/>
                    </a:lnTo>
                    <a:lnTo>
                      <a:pt x="165722" y="393255"/>
                    </a:lnTo>
                    <a:lnTo>
                      <a:pt x="170878" y="395224"/>
                    </a:lnTo>
                    <a:lnTo>
                      <a:pt x="164668" y="395351"/>
                    </a:lnTo>
                    <a:lnTo>
                      <a:pt x="148056" y="392125"/>
                    </a:lnTo>
                    <a:lnTo>
                      <a:pt x="125780" y="387362"/>
                    </a:lnTo>
                    <a:lnTo>
                      <a:pt x="121196" y="386473"/>
                    </a:lnTo>
                    <a:lnTo>
                      <a:pt x="102628" y="382905"/>
                    </a:lnTo>
                    <a:lnTo>
                      <a:pt x="111290" y="385508"/>
                    </a:lnTo>
                    <a:lnTo>
                      <a:pt x="111455" y="386473"/>
                    </a:lnTo>
                    <a:lnTo>
                      <a:pt x="105625" y="386308"/>
                    </a:lnTo>
                    <a:lnTo>
                      <a:pt x="96266" y="385483"/>
                    </a:lnTo>
                    <a:lnTo>
                      <a:pt x="93814" y="385140"/>
                    </a:lnTo>
                    <a:lnTo>
                      <a:pt x="92163" y="385038"/>
                    </a:lnTo>
                    <a:lnTo>
                      <a:pt x="90970" y="385025"/>
                    </a:lnTo>
                    <a:lnTo>
                      <a:pt x="86296" y="384644"/>
                    </a:lnTo>
                    <a:lnTo>
                      <a:pt x="89801" y="385254"/>
                    </a:lnTo>
                    <a:lnTo>
                      <a:pt x="89496" y="385559"/>
                    </a:lnTo>
                    <a:lnTo>
                      <a:pt x="90195" y="386105"/>
                    </a:lnTo>
                    <a:lnTo>
                      <a:pt x="92621" y="387121"/>
                    </a:lnTo>
                    <a:lnTo>
                      <a:pt x="109918" y="390182"/>
                    </a:lnTo>
                    <a:lnTo>
                      <a:pt x="125082" y="393788"/>
                    </a:lnTo>
                    <a:lnTo>
                      <a:pt x="138518" y="397383"/>
                    </a:lnTo>
                    <a:lnTo>
                      <a:pt x="150609" y="400443"/>
                    </a:lnTo>
                    <a:lnTo>
                      <a:pt x="148856" y="398513"/>
                    </a:lnTo>
                    <a:lnTo>
                      <a:pt x="153212" y="398627"/>
                    </a:lnTo>
                    <a:lnTo>
                      <a:pt x="162140" y="400316"/>
                    </a:lnTo>
                    <a:lnTo>
                      <a:pt x="174104" y="403161"/>
                    </a:lnTo>
                    <a:lnTo>
                      <a:pt x="187566" y="406730"/>
                    </a:lnTo>
                    <a:lnTo>
                      <a:pt x="212979" y="413893"/>
                    </a:lnTo>
                    <a:lnTo>
                      <a:pt x="222072" y="416229"/>
                    </a:lnTo>
                    <a:lnTo>
                      <a:pt x="236562" y="420370"/>
                    </a:lnTo>
                    <a:lnTo>
                      <a:pt x="243713" y="422656"/>
                    </a:lnTo>
                    <a:lnTo>
                      <a:pt x="251587" y="425335"/>
                    </a:lnTo>
                    <a:lnTo>
                      <a:pt x="252920" y="426415"/>
                    </a:lnTo>
                    <a:lnTo>
                      <a:pt x="250698" y="426275"/>
                    </a:lnTo>
                    <a:lnTo>
                      <a:pt x="241452" y="423976"/>
                    </a:lnTo>
                    <a:lnTo>
                      <a:pt x="244843" y="424954"/>
                    </a:lnTo>
                    <a:lnTo>
                      <a:pt x="249402" y="426351"/>
                    </a:lnTo>
                    <a:lnTo>
                      <a:pt x="263067" y="430885"/>
                    </a:lnTo>
                    <a:lnTo>
                      <a:pt x="271043" y="434136"/>
                    </a:lnTo>
                    <a:lnTo>
                      <a:pt x="277837" y="436816"/>
                    </a:lnTo>
                    <a:lnTo>
                      <a:pt x="326402" y="464756"/>
                    </a:lnTo>
                    <a:lnTo>
                      <a:pt x="346557" y="481279"/>
                    </a:lnTo>
                    <a:lnTo>
                      <a:pt x="348818" y="482777"/>
                    </a:lnTo>
                    <a:lnTo>
                      <a:pt x="349313" y="482879"/>
                    </a:lnTo>
                    <a:lnTo>
                      <a:pt x="349211" y="482447"/>
                    </a:lnTo>
                    <a:lnTo>
                      <a:pt x="380365" y="511619"/>
                    </a:lnTo>
                    <a:lnTo>
                      <a:pt x="408432" y="543953"/>
                    </a:lnTo>
                    <a:lnTo>
                      <a:pt x="433057" y="578993"/>
                    </a:lnTo>
                    <a:lnTo>
                      <a:pt x="453898" y="616305"/>
                    </a:lnTo>
                    <a:lnTo>
                      <a:pt x="469125" y="654227"/>
                    </a:lnTo>
                    <a:lnTo>
                      <a:pt x="476846" y="692238"/>
                    </a:lnTo>
                    <a:lnTo>
                      <a:pt x="477266" y="695528"/>
                    </a:lnTo>
                    <a:lnTo>
                      <a:pt x="477253" y="698195"/>
                    </a:lnTo>
                    <a:lnTo>
                      <a:pt x="477659" y="703922"/>
                    </a:lnTo>
                    <a:lnTo>
                      <a:pt x="477202" y="707529"/>
                    </a:lnTo>
                    <a:lnTo>
                      <a:pt x="477113" y="710717"/>
                    </a:lnTo>
                    <a:lnTo>
                      <a:pt x="476618" y="720686"/>
                    </a:lnTo>
                    <a:lnTo>
                      <a:pt x="470179" y="761606"/>
                    </a:lnTo>
                    <a:lnTo>
                      <a:pt x="467779" y="771829"/>
                    </a:lnTo>
                    <a:lnTo>
                      <a:pt x="470928" y="760145"/>
                    </a:lnTo>
                    <a:lnTo>
                      <a:pt x="473837" y="748792"/>
                    </a:lnTo>
                    <a:lnTo>
                      <a:pt x="476326" y="737298"/>
                    </a:lnTo>
                    <a:lnTo>
                      <a:pt x="478256" y="725170"/>
                    </a:lnTo>
                    <a:lnTo>
                      <a:pt x="478548" y="731380"/>
                    </a:lnTo>
                    <a:lnTo>
                      <a:pt x="479056" y="731824"/>
                    </a:lnTo>
                    <a:lnTo>
                      <a:pt x="479755" y="728141"/>
                    </a:lnTo>
                    <a:lnTo>
                      <a:pt x="480148" y="725170"/>
                    </a:lnTo>
                    <a:lnTo>
                      <a:pt x="480593" y="721944"/>
                    </a:lnTo>
                    <a:lnTo>
                      <a:pt x="481317" y="712990"/>
                    </a:lnTo>
                    <a:lnTo>
                      <a:pt x="481876" y="702017"/>
                    </a:lnTo>
                    <a:lnTo>
                      <a:pt x="483311" y="705612"/>
                    </a:lnTo>
                    <a:lnTo>
                      <a:pt x="483349" y="716419"/>
                    </a:lnTo>
                    <a:lnTo>
                      <a:pt x="482777" y="724928"/>
                    </a:lnTo>
                    <a:lnTo>
                      <a:pt x="481457" y="734898"/>
                    </a:lnTo>
                    <a:lnTo>
                      <a:pt x="479704" y="743458"/>
                    </a:lnTo>
                    <a:lnTo>
                      <a:pt x="480758" y="747471"/>
                    </a:lnTo>
                    <a:lnTo>
                      <a:pt x="484378" y="733323"/>
                    </a:lnTo>
                    <a:lnTo>
                      <a:pt x="485863" y="735190"/>
                    </a:lnTo>
                    <a:lnTo>
                      <a:pt x="486168" y="733323"/>
                    </a:lnTo>
                    <a:lnTo>
                      <a:pt x="488124" y="705612"/>
                    </a:lnTo>
                    <a:lnTo>
                      <a:pt x="488200" y="702017"/>
                    </a:lnTo>
                    <a:lnTo>
                      <a:pt x="488213" y="701497"/>
                    </a:lnTo>
                    <a:close/>
                  </a:path>
                  <a:path w="906779" h="1369060">
                    <a:moveTo>
                      <a:pt x="522719" y="1348079"/>
                    </a:moveTo>
                    <a:lnTo>
                      <a:pt x="506247" y="1360855"/>
                    </a:lnTo>
                    <a:lnTo>
                      <a:pt x="499249" y="1368564"/>
                    </a:lnTo>
                    <a:lnTo>
                      <a:pt x="522719" y="1348079"/>
                    </a:lnTo>
                    <a:close/>
                  </a:path>
                  <a:path w="906779" h="1369060">
                    <a:moveTo>
                      <a:pt x="523024" y="1354607"/>
                    </a:moveTo>
                    <a:lnTo>
                      <a:pt x="514680" y="1362290"/>
                    </a:lnTo>
                    <a:lnTo>
                      <a:pt x="513245" y="1364856"/>
                    </a:lnTo>
                    <a:lnTo>
                      <a:pt x="523024" y="1354607"/>
                    </a:lnTo>
                    <a:close/>
                  </a:path>
                  <a:path w="906779" h="1369060">
                    <a:moveTo>
                      <a:pt x="596087" y="152755"/>
                    </a:moveTo>
                    <a:lnTo>
                      <a:pt x="593521" y="151269"/>
                    </a:lnTo>
                    <a:lnTo>
                      <a:pt x="591058" y="149910"/>
                    </a:lnTo>
                    <a:lnTo>
                      <a:pt x="588441" y="148602"/>
                    </a:lnTo>
                    <a:lnTo>
                      <a:pt x="591693" y="150469"/>
                    </a:lnTo>
                    <a:lnTo>
                      <a:pt x="593953" y="151663"/>
                    </a:lnTo>
                    <a:lnTo>
                      <a:pt x="596087" y="152755"/>
                    </a:lnTo>
                    <a:close/>
                  </a:path>
                  <a:path w="906779" h="1369060">
                    <a:moveTo>
                      <a:pt x="668883" y="1230414"/>
                    </a:moveTo>
                    <a:lnTo>
                      <a:pt x="666762" y="1231315"/>
                    </a:lnTo>
                    <a:lnTo>
                      <a:pt x="662863" y="1236243"/>
                    </a:lnTo>
                    <a:lnTo>
                      <a:pt x="659282" y="1241463"/>
                    </a:lnTo>
                    <a:lnTo>
                      <a:pt x="655104" y="1246149"/>
                    </a:lnTo>
                    <a:lnTo>
                      <a:pt x="659218" y="1241767"/>
                    </a:lnTo>
                    <a:lnTo>
                      <a:pt x="665099" y="1235202"/>
                    </a:lnTo>
                    <a:lnTo>
                      <a:pt x="668883" y="1230414"/>
                    </a:lnTo>
                    <a:close/>
                  </a:path>
                  <a:path w="906779" h="1369060">
                    <a:moveTo>
                      <a:pt x="673823" y="212471"/>
                    </a:moveTo>
                    <a:lnTo>
                      <a:pt x="647700" y="189445"/>
                    </a:lnTo>
                    <a:lnTo>
                      <a:pt x="647915" y="190741"/>
                    </a:lnTo>
                    <a:lnTo>
                      <a:pt x="673823" y="212471"/>
                    </a:lnTo>
                    <a:close/>
                  </a:path>
                  <a:path w="906779" h="1369060">
                    <a:moveTo>
                      <a:pt x="718807" y="1226743"/>
                    </a:moveTo>
                    <a:lnTo>
                      <a:pt x="708685" y="1239786"/>
                    </a:lnTo>
                    <a:lnTo>
                      <a:pt x="704938" y="1245654"/>
                    </a:lnTo>
                    <a:lnTo>
                      <a:pt x="701408" y="1250975"/>
                    </a:lnTo>
                    <a:lnTo>
                      <a:pt x="691908" y="1262367"/>
                    </a:lnTo>
                    <a:lnTo>
                      <a:pt x="703783" y="1253629"/>
                    </a:lnTo>
                    <a:lnTo>
                      <a:pt x="703821" y="1250556"/>
                    </a:lnTo>
                    <a:lnTo>
                      <a:pt x="710831" y="1240231"/>
                    </a:lnTo>
                    <a:lnTo>
                      <a:pt x="718070" y="1229893"/>
                    </a:lnTo>
                    <a:lnTo>
                      <a:pt x="718807" y="1226743"/>
                    </a:lnTo>
                    <a:close/>
                  </a:path>
                  <a:path w="906779" h="1369060">
                    <a:moveTo>
                      <a:pt x="720636" y="1218412"/>
                    </a:moveTo>
                    <a:lnTo>
                      <a:pt x="704557" y="1231874"/>
                    </a:lnTo>
                    <a:lnTo>
                      <a:pt x="684949" y="1256868"/>
                    </a:lnTo>
                    <a:lnTo>
                      <a:pt x="667867" y="1277620"/>
                    </a:lnTo>
                    <a:lnTo>
                      <a:pt x="650049" y="1298003"/>
                    </a:lnTo>
                    <a:lnTo>
                      <a:pt x="628256" y="1321917"/>
                    </a:lnTo>
                    <a:lnTo>
                      <a:pt x="644232" y="1306487"/>
                    </a:lnTo>
                    <a:lnTo>
                      <a:pt x="657377" y="1292733"/>
                    </a:lnTo>
                    <a:lnTo>
                      <a:pt x="668515" y="1280236"/>
                    </a:lnTo>
                    <a:lnTo>
                      <a:pt x="678459" y="1268552"/>
                    </a:lnTo>
                    <a:lnTo>
                      <a:pt x="697077" y="1244841"/>
                    </a:lnTo>
                    <a:lnTo>
                      <a:pt x="707783" y="1232166"/>
                    </a:lnTo>
                    <a:lnTo>
                      <a:pt x="720636" y="1218412"/>
                    </a:lnTo>
                    <a:close/>
                  </a:path>
                  <a:path w="906779" h="1369060">
                    <a:moveTo>
                      <a:pt x="746925" y="234327"/>
                    </a:moveTo>
                    <a:lnTo>
                      <a:pt x="744270" y="230263"/>
                    </a:lnTo>
                    <a:lnTo>
                      <a:pt x="736942" y="222808"/>
                    </a:lnTo>
                    <a:lnTo>
                      <a:pt x="742264" y="230441"/>
                    </a:lnTo>
                    <a:lnTo>
                      <a:pt x="738174" y="228358"/>
                    </a:lnTo>
                    <a:lnTo>
                      <a:pt x="743610" y="232727"/>
                    </a:lnTo>
                    <a:lnTo>
                      <a:pt x="746925" y="234327"/>
                    </a:lnTo>
                    <a:close/>
                  </a:path>
                  <a:path w="906779" h="1369060">
                    <a:moveTo>
                      <a:pt x="759460" y="1094320"/>
                    </a:moveTo>
                    <a:lnTo>
                      <a:pt x="754392" y="1100175"/>
                    </a:lnTo>
                    <a:lnTo>
                      <a:pt x="748118" y="1110500"/>
                    </a:lnTo>
                    <a:lnTo>
                      <a:pt x="746848" y="1113675"/>
                    </a:lnTo>
                    <a:lnTo>
                      <a:pt x="748461" y="1112748"/>
                    </a:lnTo>
                    <a:lnTo>
                      <a:pt x="750862" y="1110703"/>
                    </a:lnTo>
                    <a:lnTo>
                      <a:pt x="749871" y="1110068"/>
                    </a:lnTo>
                    <a:lnTo>
                      <a:pt x="759460" y="1094320"/>
                    </a:lnTo>
                    <a:close/>
                  </a:path>
                  <a:path w="906779" h="1369060">
                    <a:moveTo>
                      <a:pt x="768248" y="339598"/>
                    </a:moveTo>
                    <a:lnTo>
                      <a:pt x="760945" y="331241"/>
                    </a:lnTo>
                    <a:lnTo>
                      <a:pt x="743013" y="309841"/>
                    </a:lnTo>
                    <a:lnTo>
                      <a:pt x="724623" y="289547"/>
                    </a:lnTo>
                    <a:lnTo>
                      <a:pt x="717232" y="282232"/>
                    </a:lnTo>
                    <a:lnTo>
                      <a:pt x="712152" y="278003"/>
                    </a:lnTo>
                    <a:lnTo>
                      <a:pt x="710336" y="277685"/>
                    </a:lnTo>
                    <a:lnTo>
                      <a:pt x="731100" y="301332"/>
                    </a:lnTo>
                    <a:lnTo>
                      <a:pt x="737743" y="308762"/>
                    </a:lnTo>
                    <a:lnTo>
                      <a:pt x="747420" y="318643"/>
                    </a:lnTo>
                    <a:lnTo>
                      <a:pt x="745794" y="316331"/>
                    </a:lnTo>
                    <a:lnTo>
                      <a:pt x="744308" y="313918"/>
                    </a:lnTo>
                    <a:lnTo>
                      <a:pt x="742556" y="311721"/>
                    </a:lnTo>
                    <a:lnTo>
                      <a:pt x="768248" y="339598"/>
                    </a:lnTo>
                    <a:close/>
                  </a:path>
                  <a:path w="906779" h="1369060">
                    <a:moveTo>
                      <a:pt x="816838" y="306959"/>
                    </a:moveTo>
                    <a:lnTo>
                      <a:pt x="815530" y="303453"/>
                    </a:lnTo>
                    <a:lnTo>
                      <a:pt x="810056" y="295948"/>
                    </a:lnTo>
                    <a:lnTo>
                      <a:pt x="804760" y="289407"/>
                    </a:lnTo>
                    <a:lnTo>
                      <a:pt x="804011" y="288747"/>
                    </a:lnTo>
                    <a:lnTo>
                      <a:pt x="807834" y="294081"/>
                    </a:lnTo>
                    <a:lnTo>
                      <a:pt x="814514" y="302272"/>
                    </a:lnTo>
                    <a:lnTo>
                      <a:pt x="816838" y="306959"/>
                    </a:lnTo>
                    <a:close/>
                  </a:path>
                  <a:path w="906779" h="1369060">
                    <a:moveTo>
                      <a:pt x="828370" y="391337"/>
                    </a:moveTo>
                    <a:lnTo>
                      <a:pt x="821143" y="379361"/>
                    </a:lnTo>
                    <a:lnTo>
                      <a:pt x="817499" y="373405"/>
                    </a:lnTo>
                    <a:lnTo>
                      <a:pt x="813727" y="367525"/>
                    </a:lnTo>
                    <a:lnTo>
                      <a:pt x="815174" y="370408"/>
                    </a:lnTo>
                    <a:lnTo>
                      <a:pt x="815759" y="371944"/>
                    </a:lnTo>
                    <a:lnTo>
                      <a:pt x="828370" y="391337"/>
                    </a:lnTo>
                    <a:close/>
                  </a:path>
                  <a:path w="906779" h="1369060">
                    <a:moveTo>
                      <a:pt x="836041" y="451891"/>
                    </a:moveTo>
                    <a:lnTo>
                      <a:pt x="826198" y="430415"/>
                    </a:lnTo>
                    <a:lnTo>
                      <a:pt x="825017" y="430542"/>
                    </a:lnTo>
                    <a:lnTo>
                      <a:pt x="824598" y="433400"/>
                    </a:lnTo>
                    <a:lnTo>
                      <a:pt x="817003" y="420116"/>
                    </a:lnTo>
                    <a:lnTo>
                      <a:pt x="823417" y="434517"/>
                    </a:lnTo>
                    <a:lnTo>
                      <a:pt x="827049" y="444906"/>
                    </a:lnTo>
                    <a:lnTo>
                      <a:pt x="828357" y="450875"/>
                    </a:lnTo>
                    <a:lnTo>
                      <a:pt x="827836" y="452005"/>
                    </a:lnTo>
                    <a:lnTo>
                      <a:pt x="831697" y="455739"/>
                    </a:lnTo>
                    <a:lnTo>
                      <a:pt x="829081" y="445757"/>
                    </a:lnTo>
                    <a:lnTo>
                      <a:pt x="827900" y="438861"/>
                    </a:lnTo>
                    <a:lnTo>
                      <a:pt x="836041" y="451891"/>
                    </a:lnTo>
                    <a:close/>
                  </a:path>
                  <a:path w="906779" h="1369060">
                    <a:moveTo>
                      <a:pt x="842987" y="1059103"/>
                    </a:moveTo>
                    <a:lnTo>
                      <a:pt x="832218" y="1074940"/>
                    </a:lnTo>
                    <a:lnTo>
                      <a:pt x="831519" y="1076617"/>
                    </a:lnTo>
                    <a:lnTo>
                      <a:pt x="830948" y="1078395"/>
                    </a:lnTo>
                    <a:lnTo>
                      <a:pt x="830148" y="1079969"/>
                    </a:lnTo>
                    <a:lnTo>
                      <a:pt x="842987" y="1059103"/>
                    </a:lnTo>
                    <a:close/>
                  </a:path>
                  <a:path w="906779" h="1369060">
                    <a:moveTo>
                      <a:pt x="857872" y="452183"/>
                    </a:moveTo>
                    <a:lnTo>
                      <a:pt x="854519" y="443763"/>
                    </a:lnTo>
                    <a:lnTo>
                      <a:pt x="851700" y="435698"/>
                    </a:lnTo>
                    <a:lnTo>
                      <a:pt x="848499" y="428167"/>
                    </a:lnTo>
                    <a:lnTo>
                      <a:pt x="843978" y="421335"/>
                    </a:lnTo>
                    <a:lnTo>
                      <a:pt x="845858" y="426542"/>
                    </a:lnTo>
                    <a:lnTo>
                      <a:pt x="849820" y="435076"/>
                    </a:lnTo>
                    <a:lnTo>
                      <a:pt x="854329" y="444461"/>
                    </a:lnTo>
                    <a:lnTo>
                      <a:pt x="857872" y="452183"/>
                    </a:lnTo>
                    <a:close/>
                  </a:path>
                  <a:path w="906779" h="1369060">
                    <a:moveTo>
                      <a:pt x="862444" y="863574"/>
                    </a:moveTo>
                    <a:lnTo>
                      <a:pt x="861021" y="870839"/>
                    </a:lnTo>
                    <a:lnTo>
                      <a:pt x="859459" y="883716"/>
                    </a:lnTo>
                    <a:lnTo>
                      <a:pt x="860590" y="877011"/>
                    </a:lnTo>
                    <a:lnTo>
                      <a:pt x="861974" y="870394"/>
                    </a:lnTo>
                    <a:lnTo>
                      <a:pt x="862444" y="863574"/>
                    </a:lnTo>
                    <a:close/>
                  </a:path>
                  <a:path w="906779" h="1369060">
                    <a:moveTo>
                      <a:pt x="879792" y="411137"/>
                    </a:moveTo>
                    <a:lnTo>
                      <a:pt x="854557" y="364947"/>
                    </a:lnTo>
                    <a:lnTo>
                      <a:pt x="833551" y="332219"/>
                    </a:lnTo>
                    <a:lnTo>
                      <a:pt x="845235" y="350697"/>
                    </a:lnTo>
                    <a:lnTo>
                      <a:pt x="850023" y="359752"/>
                    </a:lnTo>
                    <a:lnTo>
                      <a:pt x="854303" y="368528"/>
                    </a:lnTo>
                    <a:lnTo>
                      <a:pt x="854697" y="370382"/>
                    </a:lnTo>
                    <a:lnTo>
                      <a:pt x="853401" y="370027"/>
                    </a:lnTo>
                    <a:lnTo>
                      <a:pt x="862990" y="386321"/>
                    </a:lnTo>
                    <a:lnTo>
                      <a:pt x="869086" y="394843"/>
                    </a:lnTo>
                    <a:lnTo>
                      <a:pt x="873937" y="401218"/>
                    </a:lnTo>
                    <a:lnTo>
                      <a:pt x="879792" y="411137"/>
                    </a:lnTo>
                    <a:close/>
                  </a:path>
                  <a:path w="906779" h="1369060">
                    <a:moveTo>
                      <a:pt x="885609" y="871524"/>
                    </a:moveTo>
                    <a:lnTo>
                      <a:pt x="883513" y="878687"/>
                    </a:lnTo>
                    <a:lnTo>
                      <a:pt x="878903" y="891654"/>
                    </a:lnTo>
                    <a:lnTo>
                      <a:pt x="877404" y="897153"/>
                    </a:lnTo>
                    <a:lnTo>
                      <a:pt x="880440" y="889622"/>
                    </a:lnTo>
                    <a:lnTo>
                      <a:pt x="882599" y="883640"/>
                    </a:lnTo>
                    <a:lnTo>
                      <a:pt x="884212" y="878001"/>
                    </a:lnTo>
                    <a:lnTo>
                      <a:pt x="885609" y="871524"/>
                    </a:lnTo>
                    <a:close/>
                  </a:path>
                  <a:path w="906779" h="1369060">
                    <a:moveTo>
                      <a:pt x="885761" y="423087"/>
                    </a:moveTo>
                    <a:lnTo>
                      <a:pt x="883373" y="418058"/>
                    </a:lnTo>
                    <a:lnTo>
                      <a:pt x="881519" y="414362"/>
                    </a:lnTo>
                    <a:lnTo>
                      <a:pt x="879792" y="411137"/>
                    </a:lnTo>
                    <a:lnTo>
                      <a:pt x="885761" y="423087"/>
                    </a:lnTo>
                    <a:close/>
                  </a:path>
                  <a:path w="906779" h="1369060">
                    <a:moveTo>
                      <a:pt x="887564" y="862190"/>
                    </a:moveTo>
                    <a:lnTo>
                      <a:pt x="885609" y="871524"/>
                    </a:lnTo>
                    <a:lnTo>
                      <a:pt x="886358" y="868502"/>
                    </a:lnTo>
                    <a:lnTo>
                      <a:pt x="887069" y="865314"/>
                    </a:lnTo>
                    <a:lnTo>
                      <a:pt x="887564" y="862190"/>
                    </a:lnTo>
                    <a:close/>
                  </a:path>
                  <a:path w="906779" h="1369060">
                    <a:moveTo>
                      <a:pt x="904709" y="917575"/>
                    </a:moveTo>
                    <a:lnTo>
                      <a:pt x="903643" y="919810"/>
                    </a:lnTo>
                    <a:lnTo>
                      <a:pt x="901522" y="927519"/>
                    </a:lnTo>
                    <a:lnTo>
                      <a:pt x="899617" y="935329"/>
                    </a:lnTo>
                    <a:lnTo>
                      <a:pt x="896823" y="942797"/>
                    </a:lnTo>
                    <a:lnTo>
                      <a:pt x="898004" y="940701"/>
                    </a:lnTo>
                    <a:lnTo>
                      <a:pt x="900836" y="933234"/>
                    </a:lnTo>
                    <a:lnTo>
                      <a:pt x="902449" y="925258"/>
                    </a:lnTo>
                    <a:lnTo>
                      <a:pt x="904709" y="917575"/>
                    </a:lnTo>
                    <a:close/>
                  </a:path>
                  <a:path w="906779" h="1369060">
                    <a:moveTo>
                      <a:pt x="906614" y="758558"/>
                    </a:moveTo>
                    <a:lnTo>
                      <a:pt x="905929" y="758723"/>
                    </a:lnTo>
                    <a:lnTo>
                      <a:pt x="904875" y="767740"/>
                    </a:lnTo>
                    <a:lnTo>
                      <a:pt x="904570" y="758393"/>
                    </a:lnTo>
                    <a:lnTo>
                      <a:pt x="904316" y="762774"/>
                    </a:lnTo>
                    <a:lnTo>
                      <a:pt x="904468" y="771118"/>
                    </a:lnTo>
                    <a:lnTo>
                      <a:pt x="903630" y="780707"/>
                    </a:lnTo>
                    <a:lnTo>
                      <a:pt x="904455" y="780262"/>
                    </a:lnTo>
                    <a:lnTo>
                      <a:pt x="904862" y="781481"/>
                    </a:lnTo>
                    <a:lnTo>
                      <a:pt x="905040" y="783437"/>
                    </a:lnTo>
                    <a:lnTo>
                      <a:pt x="904976" y="787476"/>
                    </a:lnTo>
                    <a:lnTo>
                      <a:pt x="905256" y="784504"/>
                    </a:lnTo>
                    <a:lnTo>
                      <a:pt x="905129" y="779526"/>
                    </a:lnTo>
                    <a:lnTo>
                      <a:pt x="906068" y="769556"/>
                    </a:lnTo>
                    <a:lnTo>
                      <a:pt x="906614" y="762368"/>
                    </a:lnTo>
                    <a:lnTo>
                      <a:pt x="906614" y="758558"/>
                    </a:lnTo>
                    <a:close/>
                  </a:path>
                </a:pathLst>
              </a:custGeom>
              <a:solidFill>
                <a:srgbClr val="FFD61C"/>
              </a:solidFill>
            </p:spPr>
            <p:txBody>
              <a:bodyPr wrap="square" lIns="0" tIns="0" rIns="0" bIns="0" rtlCol="0"/>
              <a:lstStyle/>
              <a:p>
                <a:endParaRPr/>
              </a:p>
            </p:txBody>
          </p:sp>
          <p:pic>
            <p:nvPicPr>
              <p:cNvPr id="364" name="object 119"/>
              <p:cNvPicPr/>
              <p:nvPr/>
            </p:nvPicPr>
            <p:blipFill>
              <a:blip r:embed="rId39" cstate="print"/>
              <a:stretch>
                <a:fillRect/>
              </a:stretch>
            </p:blipFill>
            <p:spPr>
              <a:xfrm>
                <a:off x="4565094" y="3896013"/>
                <a:ext cx="77004" cy="71395"/>
              </a:xfrm>
              <a:prstGeom prst="rect">
                <a:avLst/>
              </a:prstGeom>
            </p:spPr>
          </p:pic>
          <p:pic>
            <p:nvPicPr>
              <p:cNvPr id="365" name="object 120"/>
              <p:cNvPicPr/>
              <p:nvPr/>
            </p:nvPicPr>
            <p:blipFill>
              <a:blip r:embed="rId40" cstate="print"/>
              <a:stretch>
                <a:fillRect/>
              </a:stretch>
            </p:blipFill>
            <p:spPr>
              <a:xfrm>
                <a:off x="4716948" y="3740725"/>
                <a:ext cx="85618" cy="85174"/>
              </a:xfrm>
              <a:prstGeom prst="rect">
                <a:avLst/>
              </a:prstGeom>
            </p:spPr>
          </p:pic>
          <p:sp>
            <p:nvSpPr>
              <p:cNvPr id="366" name="object 121"/>
              <p:cNvSpPr/>
              <p:nvPr/>
            </p:nvSpPr>
            <p:spPr>
              <a:xfrm>
                <a:off x="4918543" y="3051299"/>
                <a:ext cx="21590" cy="16510"/>
              </a:xfrm>
              <a:custGeom>
                <a:avLst/>
                <a:gdLst/>
                <a:ahLst/>
                <a:cxnLst/>
                <a:rect l="l" t="t" r="r" b="b"/>
                <a:pathLst>
                  <a:path w="21589" h="16510">
                    <a:moveTo>
                      <a:pt x="0" y="0"/>
                    </a:moveTo>
                    <a:lnTo>
                      <a:pt x="1811" y="1842"/>
                    </a:lnTo>
                    <a:lnTo>
                      <a:pt x="8554" y="6460"/>
                    </a:lnTo>
                    <a:lnTo>
                      <a:pt x="14952" y="11486"/>
                    </a:lnTo>
                    <a:lnTo>
                      <a:pt x="21444" y="16449"/>
                    </a:lnTo>
                    <a:lnTo>
                      <a:pt x="19695" y="14512"/>
                    </a:lnTo>
                    <a:lnTo>
                      <a:pt x="13256" y="9497"/>
                    </a:lnTo>
                    <a:lnTo>
                      <a:pt x="6722" y="4628"/>
                    </a:lnTo>
                    <a:lnTo>
                      <a:pt x="0" y="0"/>
                    </a:lnTo>
                    <a:close/>
                  </a:path>
                </a:pathLst>
              </a:custGeom>
              <a:solidFill>
                <a:srgbClr val="FFD61C"/>
              </a:solidFill>
            </p:spPr>
            <p:txBody>
              <a:bodyPr wrap="square" lIns="0" tIns="0" rIns="0" bIns="0" rtlCol="0"/>
              <a:lstStyle/>
              <a:p>
                <a:endParaRPr/>
              </a:p>
            </p:txBody>
          </p:sp>
          <p:pic>
            <p:nvPicPr>
              <p:cNvPr id="367" name="object 122"/>
              <p:cNvPicPr/>
              <p:nvPr/>
            </p:nvPicPr>
            <p:blipFill>
              <a:blip r:embed="rId41" cstate="print"/>
              <a:stretch>
                <a:fillRect/>
              </a:stretch>
            </p:blipFill>
            <p:spPr>
              <a:xfrm>
                <a:off x="5014526" y="3156000"/>
                <a:ext cx="81824" cy="162678"/>
              </a:xfrm>
              <a:prstGeom prst="rect">
                <a:avLst/>
              </a:prstGeom>
            </p:spPr>
          </p:pic>
          <p:sp>
            <p:nvSpPr>
              <p:cNvPr id="368" name="object 123"/>
              <p:cNvSpPr/>
              <p:nvPr/>
            </p:nvSpPr>
            <p:spPr>
              <a:xfrm>
                <a:off x="4020070" y="3468477"/>
                <a:ext cx="1014730" cy="932815"/>
              </a:xfrm>
              <a:custGeom>
                <a:avLst/>
                <a:gdLst/>
                <a:ahLst/>
                <a:cxnLst/>
                <a:rect l="l" t="t" r="r" b="b"/>
                <a:pathLst>
                  <a:path w="1014729" h="932814">
                    <a:moveTo>
                      <a:pt x="54165" y="895172"/>
                    </a:moveTo>
                    <a:lnTo>
                      <a:pt x="46062" y="900976"/>
                    </a:lnTo>
                    <a:lnTo>
                      <a:pt x="34582" y="908418"/>
                    </a:lnTo>
                    <a:lnTo>
                      <a:pt x="22999" y="916051"/>
                    </a:lnTo>
                    <a:lnTo>
                      <a:pt x="14605" y="922451"/>
                    </a:lnTo>
                    <a:lnTo>
                      <a:pt x="15392" y="921308"/>
                    </a:lnTo>
                    <a:lnTo>
                      <a:pt x="0" y="932649"/>
                    </a:lnTo>
                    <a:lnTo>
                      <a:pt x="29743" y="912825"/>
                    </a:lnTo>
                    <a:lnTo>
                      <a:pt x="44526" y="902614"/>
                    </a:lnTo>
                    <a:lnTo>
                      <a:pt x="54165" y="895172"/>
                    </a:lnTo>
                    <a:close/>
                  </a:path>
                  <a:path w="1014729" h="932814">
                    <a:moveTo>
                      <a:pt x="55867" y="893546"/>
                    </a:moveTo>
                    <a:lnTo>
                      <a:pt x="55181" y="894257"/>
                    </a:lnTo>
                    <a:lnTo>
                      <a:pt x="54165" y="895159"/>
                    </a:lnTo>
                    <a:lnTo>
                      <a:pt x="55194" y="894283"/>
                    </a:lnTo>
                    <a:lnTo>
                      <a:pt x="55854" y="893584"/>
                    </a:lnTo>
                    <a:close/>
                  </a:path>
                  <a:path w="1014729" h="932814">
                    <a:moveTo>
                      <a:pt x="208902" y="746671"/>
                    </a:moveTo>
                    <a:lnTo>
                      <a:pt x="197142" y="753338"/>
                    </a:lnTo>
                    <a:lnTo>
                      <a:pt x="203657" y="750087"/>
                    </a:lnTo>
                    <a:lnTo>
                      <a:pt x="208902" y="746671"/>
                    </a:lnTo>
                    <a:close/>
                  </a:path>
                  <a:path w="1014729" h="932814">
                    <a:moveTo>
                      <a:pt x="657847" y="393573"/>
                    </a:moveTo>
                    <a:lnTo>
                      <a:pt x="657250" y="392252"/>
                    </a:lnTo>
                    <a:lnTo>
                      <a:pt x="641388" y="408495"/>
                    </a:lnTo>
                    <a:lnTo>
                      <a:pt x="646010" y="404406"/>
                    </a:lnTo>
                    <a:lnTo>
                      <a:pt x="652691" y="398881"/>
                    </a:lnTo>
                    <a:lnTo>
                      <a:pt x="657847" y="393573"/>
                    </a:lnTo>
                    <a:close/>
                  </a:path>
                  <a:path w="1014729" h="932814">
                    <a:moveTo>
                      <a:pt x="1001509" y="25996"/>
                    </a:moveTo>
                    <a:lnTo>
                      <a:pt x="1001331" y="26009"/>
                    </a:lnTo>
                    <a:lnTo>
                      <a:pt x="1000302" y="27774"/>
                    </a:lnTo>
                    <a:lnTo>
                      <a:pt x="1001026" y="26949"/>
                    </a:lnTo>
                    <a:lnTo>
                      <a:pt x="1001420" y="26479"/>
                    </a:lnTo>
                    <a:lnTo>
                      <a:pt x="1001509" y="25996"/>
                    </a:lnTo>
                    <a:close/>
                  </a:path>
                  <a:path w="1014729" h="932814">
                    <a:moveTo>
                      <a:pt x="1009065" y="14211"/>
                    </a:moveTo>
                    <a:lnTo>
                      <a:pt x="1005611" y="21615"/>
                    </a:lnTo>
                    <a:lnTo>
                      <a:pt x="1003706" y="23926"/>
                    </a:lnTo>
                    <a:lnTo>
                      <a:pt x="1001433" y="26492"/>
                    </a:lnTo>
                    <a:lnTo>
                      <a:pt x="999782" y="31115"/>
                    </a:lnTo>
                    <a:lnTo>
                      <a:pt x="996823" y="38633"/>
                    </a:lnTo>
                    <a:lnTo>
                      <a:pt x="994549" y="44970"/>
                    </a:lnTo>
                    <a:lnTo>
                      <a:pt x="994956" y="46050"/>
                    </a:lnTo>
                    <a:lnTo>
                      <a:pt x="1002220" y="30226"/>
                    </a:lnTo>
                    <a:lnTo>
                      <a:pt x="1005725" y="22263"/>
                    </a:lnTo>
                    <a:lnTo>
                      <a:pt x="1009065" y="14211"/>
                    </a:lnTo>
                    <a:close/>
                  </a:path>
                  <a:path w="1014729" h="932814">
                    <a:moveTo>
                      <a:pt x="1014666" y="0"/>
                    </a:moveTo>
                    <a:lnTo>
                      <a:pt x="1012977" y="4813"/>
                    </a:lnTo>
                    <a:lnTo>
                      <a:pt x="1011059" y="9537"/>
                    </a:lnTo>
                    <a:lnTo>
                      <a:pt x="1009053" y="14211"/>
                    </a:lnTo>
                    <a:lnTo>
                      <a:pt x="1010666" y="10744"/>
                    </a:lnTo>
                    <a:lnTo>
                      <a:pt x="1012571" y="6438"/>
                    </a:lnTo>
                    <a:lnTo>
                      <a:pt x="1014666" y="0"/>
                    </a:lnTo>
                    <a:close/>
                  </a:path>
                </a:pathLst>
              </a:custGeom>
              <a:solidFill>
                <a:srgbClr val="FFD61C"/>
              </a:solidFill>
            </p:spPr>
            <p:txBody>
              <a:bodyPr wrap="square" lIns="0" tIns="0" rIns="0" bIns="0" rtlCol="0"/>
              <a:lstStyle/>
              <a:p>
                <a:endParaRPr/>
              </a:p>
            </p:txBody>
          </p:sp>
          <p:sp>
            <p:nvSpPr>
              <p:cNvPr id="369" name="object 124"/>
              <p:cNvSpPr/>
              <p:nvPr/>
            </p:nvSpPr>
            <p:spPr>
              <a:xfrm>
                <a:off x="4619218" y="1601245"/>
                <a:ext cx="400685" cy="478790"/>
              </a:xfrm>
              <a:custGeom>
                <a:avLst/>
                <a:gdLst/>
                <a:ahLst/>
                <a:cxnLst/>
                <a:rect l="l" t="t" r="r" b="b"/>
                <a:pathLst>
                  <a:path w="400685" h="478789">
                    <a:moveTo>
                      <a:pt x="150887" y="0"/>
                    </a:moveTo>
                    <a:lnTo>
                      <a:pt x="112752" y="9150"/>
                    </a:lnTo>
                    <a:lnTo>
                      <a:pt x="78175" y="27651"/>
                    </a:lnTo>
                    <a:lnTo>
                      <a:pt x="49414" y="53941"/>
                    </a:lnTo>
                    <a:lnTo>
                      <a:pt x="26842" y="86817"/>
                    </a:lnTo>
                    <a:lnTo>
                      <a:pt x="10834" y="125079"/>
                    </a:lnTo>
                    <a:lnTo>
                      <a:pt x="1762" y="167524"/>
                    </a:lnTo>
                    <a:lnTo>
                      <a:pt x="0" y="212952"/>
                    </a:lnTo>
                    <a:lnTo>
                      <a:pt x="5920" y="260160"/>
                    </a:lnTo>
                    <a:lnTo>
                      <a:pt x="19896" y="307947"/>
                    </a:lnTo>
                    <a:lnTo>
                      <a:pt x="41203" y="352948"/>
                    </a:lnTo>
                    <a:lnTo>
                      <a:pt x="68145" y="392162"/>
                    </a:lnTo>
                    <a:lnTo>
                      <a:pt x="99646" y="424940"/>
                    </a:lnTo>
                    <a:lnTo>
                      <a:pt x="134629" y="450633"/>
                    </a:lnTo>
                    <a:lnTo>
                      <a:pt x="172015" y="468590"/>
                    </a:lnTo>
                    <a:lnTo>
                      <a:pt x="210728" y="478160"/>
                    </a:lnTo>
                    <a:lnTo>
                      <a:pt x="249691" y="478695"/>
                    </a:lnTo>
                    <a:lnTo>
                      <a:pt x="287825" y="469545"/>
                    </a:lnTo>
                    <a:lnTo>
                      <a:pt x="322404" y="451044"/>
                    </a:lnTo>
                    <a:lnTo>
                      <a:pt x="351166" y="424754"/>
                    </a:lnTo>
                    <a:lnTo>
                      <a:pt x="373739" y="391878"/>
                    </a:lnTo>
                    <a:lnTo>
                      <a:pt x="389749" y="353616"/>
                    </a:lnTo>
                    <a:lnTo>
                      <a:pt x="398823" y="311171"/>
                    </a:lnTo>
                    <a:lnTo>
                      <a:pt x="400587" y="265743"/>
                    </a:lnTo>
                    <a:lnTo>
                      <a:pt x="394668" y="218535"/>
                    </a:lnTo>
                    <a:lnTo>
                      <a:pt x="380692" y="170747"/>
                    </a:lnTo>
                    <a:lnTo>
                      <a:pt x="359385" y="125747"/>
                    </a:lnTo>
                    <a:lnTo>
                      <a:pt x="332442" y="86533"/>
                    </a:lnTo>
                    <a:lnTo>
                      <a:pt x="300939" y="53754"/>
                    </a:lnTo>
                    <a:lnTo>
                      <a:pt x="265954" y="28062"/>
                    </a:lnTo>
                    <a:lnTo>
                      <a:pt x="228566" y="10105"/>
                    </a:lnTo>
                    <a:lnTo>
                      <a:pt x="189851" y="535"/>
                    </a:lnTo>
                    <a:lnTo>
                      <a:pt x="150887" y="0"/>
                    </a:lnTo>
                    <a:close/>
                  </a:path>
                </a:pathLst>
              </a:custGeom>
              <a:solidFill>
                <a:srgbClr val="FFD100"/>
              </a:solidFill>
            </p:spPr>
            <p:txBody>
              <a:bodyPr wrap="square" lIns="0" tIns="0" rIns="0" bIns="0" rtlCol="0"/>
              <a:lstStyle/>
              <a:p>
                <a:endParaRPr/>
              </a:p>
            </p:txBody>
          </p:sp>
          <p:sp>
            <p:nvSpPr>
              <p:cNvPr id="370" name="object 125"/>
              <p:cNvSpPr/>
              <p:nvPr/>
            </p:nvSpPr>
            <p:spPr>
              <a:xfrm>
                <a:off x="4590262" y="1578984"/>
                <a:ext cx="469265" cy="532130"/>
              </a:xfrm>
              <a:custGeom>
                <a:avLst/>
                <a:gdLst/>
                <a:ahLst/>
                <a:cxnLst/>
                <a:rect l="l" t="t" r="r" b="b"/>
                <a:pathLst>
                  <a:path w="469264" h="532130">
                    <a:moveTo>
                      <a:pt x="5067" y="155905"/>
                    </a:moveTo>
                    <a:lnTo>
                      <a:pt x="3149" y="166903"/>
                    </a:lnTo>
                    <a:lnTo>
                      <a:pt x="1612" y="177927"/>
                    </a:lnTo>
                    <a:lnTo>
                      <a:pt x="533" y="188963"/>
                    </a:lnTo>
                    <a:lnTo>
                      <a:pt x="0" y="199974"/>
                    </a:lnTo>
                    <a:lnTo>
                      <a:pt x="495" y="190512"/>
                    </a:lnTo>
                    <a:lnTo>
                      <a:pt x="1435" y="180581"/>
                    </a:lnTo>
                    <a:lnTo>
                      <a:pt x="2921" y="169329"/>
                    </a:lnTo>
                    <a:lnTo>
                      <a:pt x="5067" y="155905"/>
                    </a:lnTo>
                    <a:close/>
                  </a:path>
                  <a:path w="469264" h="532130">
                    <a:moveTo>
                      <a:pt x="23660" y="271780"/>
                    </a:moveTo>
                    <a:lnTo>
                      <a:pt x="23177" y="269963"/>
                    </a:lnTo>
                    <a:lnTo>
                      <a:pt x="22390" y="269240"/>
                    </a:lnTo>
                    <a:lnTo>
                      <a:pt x="23114" y="272072"/>
                    </a:lnTo>
                    <a:lnTo>
                      <a:pt x="23660" y="271780"/>
                    </a:lnTo>
                    <a:close/>
                  </a:path>
                  <a:path w="469264" h="532130">
                    <a:moveTo>
                      <a:pt x="24269" y="278130"/>
                    </a:moveTo>
                    <a:lnTo>
                      <a:pt x="24015" y="275590"/>
                    </a:lnTo>
                    <a:lnTo>
                      <a:pt x="23114" y="272072"/>
                    </a:lnTo>
                    <a:lnTo>
                      <a:pt x="21374" y="273050"/>
                    </a:lnTo>
                    <a:lnTo>
                      <a:pt x="22186" y="276860"/>
                    </a:lnTo>
                    <a:lnTo>
                      <a:pt x="22326" y="278130"/>
                    </a:lnTo>
                    <a:lnTo>
                      <a:pt x="24269" y="278130"/>
                    </a:lnTo>
                    <a:close/>
                  </a:path>
                  <a:path w="469264" h="532130">
                    <a:moveTo>
                      <a:pt x="30162" y="135953"/>
                    </a:moveTo>
                    <a:lnTo>
                      <a:pt x="29832" y="135166"/>
                    </a:lnTo>
                    <a:lnTo>
                      <a:pt x="30137" y="132664"/>
                    </a:lnTo>
                    <a:lnTo>
                      <a:pt x="29235" y="135077"/>
                    </a:lnTo>
                    <a:lnTo>
                      <a:pt x="30162" y="135953"/>
                    </a:lnTo>
                    <a:close/>
                  </a:path>
                  <a:path w="469264" h="532130">
                    <a:moveTo>
                      <a:pt x="30391" y="136169"/>
                    </a:moveTo>
                    <a:lnTo>
                      <a:pt x="30162" y="135953"/>
                    </a:lnTo>
                    <a:lnTo>
                      <a:pt x="30213" y="136105"/>
                    </a:lnTo>
                    <a:lnTo>
                      <a:pt x="30391" y="136169"/>
                    </a:lnTo>
                    <a:close/>
                  </a:path>
                  <a:path w="469264" h="532130">
                    <a:moveTo>
                      <a:pt x="34226" y="205740"/>
                    </a:moveTo>
                    <a:lnTo>
                      <a:pt x="34099" y="205625"/>
                    </a:lnTo>
                    <a:lnTo>
                      <a:pt x="34150" y="208280"/>
                    </a:lnTo>
                    <a:lnTo>
                      <a:pt x="34226" y="205740"/>
                    </a:lnTo>
                    <a:close/>
                  </a:path>
                  <a:path w="469264" h="532130">
                    <a:moveTo>
                      <a:pt x="36423" y="346316"/>
                    </a:moveTo>
                    <a:lnTo>
                      <a:pt x="36398" y="337426"/>
                    </a:lnTo>
                    <a:lnTo>
                      <a:pt x="32029" y="336600"/>
                    </a:lnTo>
                    <a:lnTo>
                      <a:pt x="36423" y="346316"/>
                    </a:lnTo>
                    <a:close/>
                  </a:path>
                  <a:path w="469264" h="532130">
                    <a:moveTo>
                      <a:pt x="37274" y="348183"/>
                    </a:moveTo>
                    <a:lnTo>
                      <a:pt x="36423" y="346316"/>
                    </a:lnTo>
                    <a:lnTo>
                      <a:pt x="36436" y="348043"/>
                    </a:lnTo>
                    <a:lnTo>
                      <a:pt x="37274" y="348183"/>
                    </a:lnTo>
                    <a:close/>
                  </a:path>
                  <a:path w="469264" h="532130">
                    <a:moveTo>
                      <a:pt x="39827" y="359219"/>
                    </a:moveTo>
                    <a:lnTo>
                      <a:pt x="38633" y="357187"/>
                    </a:lnTo>
                    <a:lnTo>
                      <a:pt x="39662" y="359359"/>
                    </a:lnTo>
                    <a:lnTo>
                      <a:pt x="39827" y="359219"/>
                    </a:lnTo>
                    <a:close/>
                  </a:path>
                  <a:path w="469264" h="532130">
                    <a:moveTo>
                      <a:pt x="43345" y="280670"/>
                    </a:moveTo>
                    <a:lnTo>
                      <a:pt x="42252" y="274320"/>
                    </a:lnTo>
                    <a:lnTo>
                      <a:pt x="41808" y="274015"/>
                    </a:lnTo>
                    <a:lnTo>
                      <a:pt x="43345" y="280670"/>
                    </a:lnTo>
                    <a:close/>
                  </a:path>
                  <a:path w="469264" h="532130">
                    <a:moveTo>
                      <a:pt x="45872" y="292887"/>
                    </a:moveTo>
                    <a:lnTo>
                      <a:pt x="44704" y="289890"/>
                    </a:lnTo>
                    <a:lnTo>
                      <a:pt x="44196" y="289598"/>
                    </a:lnTo>
                    <a:lnTo>
                      <a:pt x="43865" y="290055"/>
                    </a:lnTo>
                    <a:lnTo>
                      <a:pt x="44462" y="291096"/>
                    </a:lnTo>
                    <a:lnTo>
                      <a:pt x="45085" y="292061"/>
                    </a:lnTo>
                    <a:lnTo>
                      <a:pt x="45872" y="292887"/>
                    </a:lnTo>
                    <a:close/>
                  </a:path>
                  <a:path w="469264" h="532130">
                    <a:moveTo>
                      <a:pt x="48171" y="355790"/>
                    </a:moveTo>
                    <a:lnTo>
                      <a:pt x="44272" y="356641"/>
                    </a:lnTo>
                    <a:lnTo>
                      <a:pt x="40881" y="353466"/>
                    </a:lnTo>
                    <a:lnTo>
                      <a:pt x="41376" y="348919"/>
                    </a:lnTo>
                    <a:lnTo>
                      <a:pt x="41402" y="348678"/>
                    </a:lnTo>
                    <a:lnTo>
                      <a:pt x="41452" y="348221"/>
                    </a:lnTo>
                    <a:lnTo>
                      <a:pt x="44792" y="352044"/>
                    </a:lnTo>
                    <a:lnTo>
                      <a:pt x="42214" y="348221"/>
                    </a:lnTo>
                    <a:lnTo>
                      <a:pt x="37807" y="341642"/>
                    </a:lnTo>
                    <a:lnTo>
                      <a:pt x="40157" y="348678"/>
                    </a:lnTo>
                    <a:lnTo>
                      <a:pt x="37274" y="348183"/>
                    </a:lnTo>
                    <a:lnTo>
                      <a:pt x="37604" y="348919"/>
                    </a:lnTo>
                    <a:lnTo>
                      <a:pt x="36372" y="348703"/>
                    </a:lnTo>
                    <a:lnTo>
                      <a:pt x="38620" y="351091"/>
                    </a:lnTo>
                    <a:lnTo>
                      <a:pt x="40525" y="356768"/>
                    </a:lnTo>
                    <a:lnTo>
                      <a:pt x="40932" y="358800"/>
                    </a:lnTo>
                    <a:lnTo>
                      <a:pt x="47637" y="358800"/>
                    </a:lnTo>
                    <a:lnTo>
                      <a:pt x="45885" y="357022"/>
                    </a:lnTo>
                    <a:lnTo>
                      <a:pt x="46583" y="356641"/>
                    </a:lnTo>
                    <a:lnTo>
                      <a:pt x="48171" y="355790"/>
                    </a:lnTo>
                    <a:close/>
                  </a:path>
                  <a:path w="469264" h="532130">
                    <a:moveTo>
                      <a:pt x="52489" y="370293"/>
                    </a:moveTo>
                    <a:lnTo>
                      <a:pt x="52031" y="369595"/>
                    </a:lnTo>
                    <a:lnTo>
                      <a:pt x="51600" y="368655"/>
                    </a:lnTo>
                    <a:lnTo>
                      <a:pt x="51206" y="367245"/>
                    </a:lnTo>
                    <a:lnTo>
                      <a:pt x="49428" y="364477"/>
                    </a:lnTo>
                    <a:lnTo>
                      <a:pt x="49568" y="361238"/>
                    </a:lnTo>
                    <a:lnTo>
                      <a:pt x="50800" y="362000"/>
                    </a:lnTo>
                    <a:lnTo>
                      <a:pt x="50050" y="361238"/>
                    </a:lnTo>
                    <a:lnTo>
                      <a:pt x="47726" y="358889"/>
                    </a:lnTo>
                    <a:lnTo>
                      <a:pt x="40957" y="358889"/>
                    </a:lnTo>
                    <a:lnTo>
                      <a:pt x="40246" y="358889"/>
                    </a:lnTo>
                    <a:lnTo>
                      <a:pt x="39827" y="359219"/>
                    </a:lnTo>
                    <a:lnTo>
                      <a:pt x="42621" y="363943"/>
                    </a:lnTo>
                    <a:lnTo>
                      <a:pt x="45440" y="365061"/>
                    </a:lnTo>
                    <a:lnTo>
                      <a:pt x="48310" y="365518"/>
                    </a:lnTo>
                    <a:lnTo>
                      <a:pt x="52489" y="370293"/>
                    </a:lnTo>
                    <a:close/>
                  </a:path>
                  <a:path w="469264" h="532130">
                    <a:moveTo>
                      <a:pt x="68211" y="406615"/>
                    </a:moveTo>
                    <a:lnTo>
                      <a:pt x="67589" y="406552"/>
                    </a:lnTo>
                    <a:lnTo>
                      <a:pt x="65925" y="406273"/>
                    </a:lnTo>
                    <a:lnTo>
                      <a:pt x="66370" y="407504"/>
                    </a:lnTo>
                    <a:lnTo>
                      <a:pt x="68211" y="406615"/>
                    </a:lnTo>
                    <a:close/>
                  </a:path>
                  <a:path w="469264" h="532130">
                    <a:moveTo>
                      <a:pt x="70345" y="403161"/>
                    </a:moveTo>
                    <a:lnTo>
                      <a:pt x="68668" y="401358"/>
                    </a:lnTo>
                    <a:lnTo>
                      <a:pt x="68834" y="401853"/>
                    </a:lnTo>
                    <a:lnTo>
                      <a:pt x="70345" y="403161"/>
                    </a:lnTo>
                    <a:close/>
                  </a:path>
                  <a:path w="469264" h="532130">
                    <a:moveTo>
                      <a:pt x="71996" y="397319"/>
                    </a:moveTo>
                    <a:lnTo>
                      <a:pt x="67398" y="391490"/>
                    </a:lnTo>
                    <a:lnTo>
                      <a:pt x="67348" y="390182"/>
                    </a:lnTo>
                    <a:lnTo>
                      <a:pt x="62852" y="387565"/>
                    </a:lnTo>
                    <a:lnTo>
                      <a:pt x="59309" y="381723"/>
                    </a:lnTo>
                    <a:lnTo>
                      <a:pt x="57734" y="376923"/>
                    </a:lnTo>
                    <a:lnTo>
                      <a:pt x="57200" y="373608"/>
                    </a:lnTo>
                    <a:lnTo>
                      <a:pt x="55880" y="372046"/>
                    </a:lnTo>
                    <a:lnTo>
                      <a:pt x="54140" y="372643"/>
                    </a:lnTo>
                    <a:lnTo>
                      <a:pt x="52628" y="370535"/>
                    </a:lnTo>
                    <a:lnTo>
                      <a:pt x="53543" y="372033"/>
                    </a:lnTo>
                    <a:lnTo>
                      <a:pt x="49720" y="374370"/>
                    </a:lnTo>
                    <a:lnTo>
                      <a:pt x="51562" y="375869"/>
                    </a:lnTo>
                    <a:lnTo>
                      <a:pt x="52133" y="377901"/>
                    </a:lnTo>
                    <a:lnTo>
                      <a:pt x="53327" y="379984"/>
                    </a:lnTo>
                    <a:lnTo>
                      <a:pt x="43510" y="372478"/>
                    </a:lnTo>
                    <a:lnTo>
                      <a:pt x="41605" y="377609"/>
                    </a:lnTo>
                    <a:lnTo>
                      <a:pt x="48653" y="386588"/>
                    </a:lnTo>
                    <a:lnTo>
                      <a:pt x="49707" y="391160"/>
                    </a:lnTo>
                    <a:lnTo>
                      <a:pt x="50419" y="388632"/>
                    </a:lnTo>
                    <a:lnTo>
                      <a:pt x="51396" y="388747"/>
                    </a:lnTo>
                    <a:lnTo>
                      <a:pt x="51803" y="388061"/>
                    </a:lnTo>
                    <a:lnTo>
                      <a:pt x="50787" y="383171"/>
                    </a:lnTo>
                    <a:lnTo>
                      <a:pt x="52793" y="384238"/>
                    </a:lnTo>
                    <a:lnTo>
                      <a:pt x="54914" y="385216"/>
                    </a:lnTo>
                    <a:lnTo>
                      <a:pt x="57086" y="386130"/>
                    </a:lnTo>
                    <a:lnTo>
                      <a:pt x="61302" y="394754"/>
                    </a:lnTo>
                    <a:lnTo>
                      <a:pt x="62534" y="394119"/>
                    </a:lnTo>
                    <a:lnTo>
                      <a:pt x="67157" y="399376"/>
                    </a:lnTo>
                    <a:lnTo>
                      <a:pt x="65671" y="394766"/>
                    </a:lnTo>
                    <a:lnTo>
                      <a:pt x="63703" y="392798"/>
                    </a:lnTo>
                    <a:lnTo>
                      <a:pt x="63030" y="391502"/>
                    </a:lnTo>
                    <a:lnTo>
                      <a:pt x="66103" y="390829"/>
                    </a:lnTo>
                    <a:lnTo>
                      <a:pt x="70967" y="401307"/>
                    </a:lnTo>
                    <a:lnTo>
                      <a:pt x="71996" y="397319"/>
                    </a:lnTo>
                    <a:close/>
                  </a:path>
                  <a:path w="469264" h="532130">
                    <a:moveTo>
                      <a:pt x="75831" y="409206"/>
                    </a:moveTo>
                    <a:lnTo>
                      <a:pt x="75031" y="408063"/>
                    </a:lnTo>
                    <a:lnTo>
                      <a:pt x="74422" y="406958"/>
                    </a:lnTo>
                    <a:lnTo>
                      <a:pt x="74612" y="406374"/>
                    </a:lnTo>
                    <a:lnTo>
                      <a:pt x="72199" y="404774"/>
                    </a:lnTo>
                    <a:lnTo>
                      <a:pt x="70345" y="403161"/>
                    </a:lnTo>
                    <a:lnTo>
                      <a:pt x="72034" y="404977"/>
                    </a:lnTo>
                    <a:lnTo>
                      <a:pt x="75831" y="409206"/>
                    </a:lnTo>
                    <a:close/>
                  </a:path>
                  <a:path w="469264" h="532130">
                    <a:moveTo>
                      <a:pt x="78371" y="411975"/>
                    </a:moveTo>
                    <a:lnTo>
                      <a:pt x="75831" y="409206"/>
                    </a:lnTo>
                    <a:lnTo>
                      <a:pt x="76657" y="410337"/>
                    </a:lnTo>
                    <a:lnTo>
                      <a:pt x="77571" y="411327"/>
                    </a:lnTo>
                    <a:lnTo>
                      <a:pt x="78371" y="411975"/>
                    </a:lnTo>
                    <a:close/>
                  </a:path>
                  <a:path w="469264" h="532130">
                    <a:moveTo>
                      <a:pt x="78854" y="423976"/>
                    </a:moveTo>
                    <a:lnTo>
                      <a:pt x="73685" y="418325"/>
                    </a:lnTo>
                    <a:lnTo>
                      <a:pt x="67576" y="412051"/>
                    </a:lnTo>
                    <a:lnTo>
                      <a:pt x="65087" y="406133"/>
                    </a:lnTo>
                    <a:lnTo>
                      <a:pt x="65925" y="406273"/>
                    </a:lnTo>
                    <a:lnTo>
                      <a:pt x="65874" y="406133"/>
                    </a:lnTo>
                    <a:lnTo>
                      <a:pt x="65633" y="405472"/>
                    </a:lnTo>
                    <a:lnTo>
                      <a:pt x="63461" y="399415"/>
                    </a:lnTo>
                    <a:lnTo>
                      <a:pt x="60769" y="396722"/>
                    </a:lnTo>
                    <a:lnTo>
                      <a:pt x="61556" y="399415"/>
                    </a:lnTo>
                    <a:lnTo>
                      <a:pt x="58267" y="396735"/>
                    </a:lnTo>
                    <a:lnTo>
                      <a:pt x="57708" y="398056"/>
                    </a:lnTo>
                    <a:lnTo>
                      <a:pt x="59055" y="399415"/>
                    </a:lnTo>
                    <a:lnTo>
                      <a:pt x="60998" y="400748"/>
                    </a:lnTo>
                    <a:lnTo>
                      <a:pt x="62433" y="403440"/>
                    </a:lnTo>
                    <a:lnTo>
                      <a:pt x="61937" y="405472"/>
                    </a:lnTo>
                    <a:lnTo>
                      <a:pt x="59956" y="403466"/>
                    </a:lnTo>
                    <a:lnTo>
                      <a:pt x="58597" y="402094"/>
                    </a:lnTo>
                    <a:lnTo>
                      <a:pt x="57124" y="398716"/>
                    </a:lnTo>
                    <a:lnTo>
                      <a:pt x="58051" y="403466"/>
                    </a:lnTo>
                    <a:lnTo>
                      <a:pt x="51866" y="395262"/>
                    </a:lnTo>
                    <a:lnTo>
                      <a:pt x="54152" y="401383"/>
                    </a:lnTo>
                    <a:lnTo>
                      <a:pt x="60058" y="408965"/>
                    </a:lnTo>
                    <a:lnTo>
                      <a:pt x="66001" y="415099"/>
                    </a:lnTo>
                    <a:lnTo>
                      <a:pt x="72186" y="420039"/>
                    </a:lnTo>
                    <a:lnTo>
                      <a:pt x="78854" y="423976"/>
                    </a:lnTo>
                    <a:close/>
                  </a:path>
                  <a:path w="469264" h="532130">
                    <a:moveTo>
                      <a:pt x="79197" y="421932"/>
                    </a:moveTo>
                    <a:lnTo>
                      <a:pt x="71069" y="408546"/>
                    </a:lnTo>
                    <a:lnTo>
                      <a:pt x="68834" y="401853"/>
                    </a:lnTo>
                    <a:lnTo>
                      <a:pt x="67106" y="401104"/>
                    </a:lnTo>
                    <a:lnTo>
                      <a:pt x="69481" y="406006"/>
                    </a:lnTo>
                    <a:lnTo>
                      <a:pt x="68211" y="406615"/>
                    </a:lnTo>
                    <a:lnTo>
                      <a:pt x="68922" y="406679"/>
                    </a:lnTo>
                    <a:lnTo>
                      <a:pt x="71094" y="413791"/>
                    </a:lnTo>
                    <a:lnTo>
                      <a:pt x="75247" y="416217"/>
                    </a:lnTo>
                    <a:lnTo>
                      <a:pt x="79197" y="421932"/>
                    </a:lnTo>
                    <a:close/>
                  </a:path>
                  <a:path w="469264" h="532130">
                    <a:moveTo>
                      <a:pt x="82511" y="410210"/>
                    </a:moveTo>
                    <a:lnTo>
                      <a:pt x="77228" y="407670"/>
                    </a:lnTo>
                    <a:lnTo>
                      <a:pt x="79197" y="412750"/>
                    </a:lnTo>
                    <a:lnTo>
                      <a:pt x="78371" y="412750"/>
                    </a:lnTo>
                    <a:lnTo>
                      <a:pt x="80162" y="414020"/>
                    </a:lnTo>
                    <a:lnTo>
                      <a:pt x="81826" y="416560"/>
                    </a:lnTo>
                    <a:lnTo>
                      <a:pt x="82092" y="416560"/>
                    </a:lnTo>
                    <a:lnTo>
                      <a:pt x="82511" y="410210"/>
                    </a:lnTo>
                    <a:close/>
                  </a:path>
                  <a:path w="469264" h="532130">
                    <a:moveTo>
                      <a:pt x="82816" y="407885"/>
                    </a:moveTo>
                    <a:lnTo>
                      <a:pt x="82296" y="407136"/>
                    </a:lnTo>
                    <a:lnTo>
                      <a:pt x="81280" y="409155"/>
                    </a:lnTo>
                    <a:lnTo>
                      <a:pt x="82816" y="407885"/>
                    </a:lnTo>
                    <a:close/>
                  </a:path>
                  <a:path w="469264" h="532130">
                    <a:moveTo>
                      <a:pt x="82905" y="416750"/>
                    </a:moveTo>
                    <a:lnTo>
                      <a:pt x="82715" y="416560"/>
                    </a:lnTo>
                    <a:lnTo>
                      <a:pt x="82092" y="416560"/>
                    </a:lnTo>
                    <a:lnTo>
                      <a:pt x="82905" y="416750"/>
                    </a:lnTo>
                    <a:close/>
                  </a:path>
                  <a:path w="469264" h="532130">
                    <a:moveTo>
                      <a:pt x="83591" y="408978"/>
                    </a:moveTo>
                    <a:lnTo>
                      <a:pt x="82994" y="407733"/>
                    </a:lnTo>
                    <a:lnTo>
                      <a:pt x="82816" y="407885"/>
                    </a:lnTo>
                    <a:lnTo>
                      <a:pt x="83591" y="408978"/>
                    </a:lnTo>
                    <a:close/>
                  </a:path>
                  <a:path w="469264" h="532130">
                    <a:moveTo>
                      <a:pt x="84226" y="406869"/>
                    </a:moveTo>
                    <a:lnTo>
                      <a:pt x="82689" y="405155"/>
                    </a:lnTo>
                    <a:lnTo>
                      <a:pt x="84150" y="406971"/>
                    </a:lnTo>
                    <a:close/>
                  </a:path>
                  <a:path w="469264" h="532130">
                    <a:moveTo>
                      <a:pt x="86995" y="409956"/>
                    </a:moveTo>
                    <a:lnTo>
                      <a:pt x="85331" y="406234"/>
                    </a:lnTo>
                    <a:lnTo>
                      <a:pt x="84683" y="406260"/>
                    </a:lnTo>
                    <a:lnTo>
                      <a:pt x="84226" y="406869"/>
                    </a:lnTo>
                    <a:lnTo>
                      <a:pt x="86995" y="409956"/>
                    </a:lnTo>
                    <a:close/>
                  </a:path>
                  <a:path w="469264" h="532130">
                    <a:moveTo>
                      <a:pt x="87312" y="412534"/>
                    </a:moveTo>
                    <a:lnTo>
                      <a:pt x="85305" y="411416"/>
                    </a:lnTo>
                    <a:lnTo>
                      <a:pt x="83591" y="408978"/>
                    </a:lnTo>
                    <a:lnTo>
                      <a:pt x="87172" y="416458"/>
                    </a:lnTo>
                    <a:lnTo>
                      <a:pt x="87312" y="412534"/>
                    </a:lnTo>
                    <a:close/>
                  </a:path>
                  <a:path w="469264" h="532130">
                    <a:moveTo>
                      <a:pt x="90220" y="382651"/>
                    </a:moveTo>
                    <a:lnTo>
                      <a:pt x="89877" y="380695"/>
                    </a:lnTo>
                    <a:lnTo>
                      <a:pt x="88328" y="382663"/>
                    </a:lnTo>
                    <a:lnTo>
                      <a:pt x="90220" y="382651"/>
                    </a:lnTo>
                    <a:close/>
                  </a:path>
                  <a:path w="469264" h="532130">
                    <a:moveTo>
                      <a:pt x="90246" y="416166"/>
                    </a:moveTo>
                    <a:lnTo>
                      <a:pt x="89611" y="416204"/>
                    </a:lnTo>
                    <a:lnTo>
                      <a:pt x="89738" y="416356"/>
                    </a:lnTo>
                    <a:lnTo>
                      <a:pt x="90246" y="416166"/>
                    </a:lnTo>
                    <a:close/>
                  </a:path>
                  <a:path w="469264" h="532130">
                    <a:moveTo>
                      <a:pt x="94996" y="415290"/>
                    </a:moveTo>
                    <a:lnTo>
                      <a:pt x="90766" y="412750"/>
                    </a:lnTo>
                    <a:lnTo>
                      <a:pt x="89916" y="414020"/>
                    </a:lnTo>
                    <a:lnTo>
                      <a:pt x="94132" y="419100"/>
                    </a:lnTo>
                    <a:lnTo>
                      <a:pt x="94729" y="419100"/>
                    </a:lnTo>
                    <a:lnTo>
                      <a:pt x="93205" y="415290"/>
                    </a:lnTo>
                    <a:lnTo>
                      <a:pt x="94996" y="415290"/>
                    </a:lnTo>
                    <a:close/>
                  </a:path>
                  <a:path w="469264" h="532130">
                    <a:moveTo>
                      <a:pt x="95097" y="415010"/>
                    </a:moveTo>
                    <a:close/>
                  </a:path>
                  <a:path w="469264" h="532130">
                    <a:moveTo>
                      <a:pt x="97028" y="441883"/>
                    </a:moveTo>
                    <a:lnTo>
                      <a:pt x="95719" y="440690"/>
                    </a:lnTo>
                    <a:lnTo>
                      <a:pt x="94945" y="440690"/>
                    </a:lnTo>
                    <a:lnTo>
                      <a:pt x="97028" y="441883"/>
                    </a:lnTo>
                    <a:close/>
                  </a:path>
                  <a:path w="469264" h="532130">
                    <a:moveTo>
                      <a:pt x="97332" y="32600"/>
                    </a:moveTo>
                    <a:lnTo>
                      <a:pt x="96710" y="33185"/>
                    </a:lnTo>
                    <a:lnTo>
                      <a:pt x="96977" y="33020"/>
                    </a:lnTo>
                    <a:lnTo>
                      <a:pt x="97332" y="32600"/>
                    </a:lnTo>
                    <a:close/>
                  </a:path>
                  <a:path w="469264" h="532130">
                    <a:moveTo>
                      <a:pt x="97345" y="445300"/>
                    </a:moveTo>
                    <a:lnTo>
                      <a:pt x="97066" y="444804"/>
                    </a:lnTo>
                    <a:lnTo>
                      <a:pt x="96748" y="444246"/>
                    </a:lnTo>
                    <a:lnTo>
                      <a:pt x="96481" y="443776"/>
                    </a:lnTo>
                    <a:lnTo>
                      <a:pt x="96583" y="444207"/>
                    </a:lnTo>
                    <a:lnTo>
                      <a:pt x="96939" y="444741"/>
                    </a:lnTo>
                    <a:lnTo>
                      <a:pt x="97345" y="445300"/>
                    </a:lnTo>
                    <a:close/>
                  </a:path>
                  <a:path w="469264" h="532130">
                    <a:moveTo>
                      <a:pt x="98221" y="422910"/>
                    </a:moveTo>
                    <a:lnTo>
                      <a:pt x="95681" y="419100"/>
                    </a:lnTo>
                    <a:lnTo>
                      <a:pt x="94729" y="419100"/>
                    </a:lnTo>
                    <a:lnTo>
                      <a:pt x="96177" y="422719"/>
                    </a:lnTo>
                    <a:lnTo>
                      <a:pt x="96507" y="422910"/>
                    </a:lnTo>
                    <a:lnTo>
                      <a:pt x="98221" y="422910"/>
                    </a:lnTo>
                    <a:close/>
                  </a:path>
                  <a:path w="469264" h="532130">
                    <a:moveTo>
                      <a:pt x="100914" y="29210"/>
                    </a:moveTo>
                    <a:lnTo>
                      <a:pt x="100126" y="29210"/>
                    </a:lnTo>
                    <a:lnTo>
                      <a:pt x="97332" y="32600"/>
                    </a:lnTo>
                    <a:lnTo>
                      <a:pt x="100914" y="29210"/>
                    </a:lnTo>
                    <a:close/>
                  </a:path>
                  <a:path w="469264" h="532130">
                    <a:moveTo>
                      <a:pt x="101892" y="391985"/>
                    </a:moveTo>
                    <a:lnTo>
                      <a:pt x="101854" y="391414"/>
                    </a:lnTo>
                    <a:lnTo>
                      <a:pt x="97929" y="388200"/>
                    </a:lnTo>
                    <a:lnTo>
                      <a:pt x="97955" y="388785"/>
                    </a:lnTo>
                    <a:lnTo>
                      <a:pt x="101892" y="391985"/>
                    </a:lnTo>
                    <a:close/>
                  </a:path>
                  <a:path w="469264" h="532130">
                    <a:moveTo>
                      <a:pt x="103733" y="409371"/>
                    </a:moveTo>
                    <a:lnTo>
                      <a:pt x="100101" y="406400"/>
                    </a:lnTo>
                    <a:lnTo>
                      <a:pt x="98590" y="405130"/>
                    </a:lnTo>
                    <a:lnTo>
                      <a:pt x="94056" y="401320"/>
                    </a:lnTo>
                    <a:lnTo>
                      <a:pt x="92583" y="393700"/>
                    </a:lnTo>
                    <a:lnTo>
                      <a:pt x="91998" y="393446"/>
                    </a:lnTo>
                    <a:lnTo>
                      <a:pt x="93903" y="392252"/>
                    </a:lnTo>
                    <a:lnTo>
                      <a:pt x="91948" y="391363"/>
                    </a:lnTo>
                    <a:lnTo>
                      <a:pt x="97434" y="390055"/>
                    </a:lnTo>
                    <a:lnTo>
                      <a:pt x="92659" y="382638"/>
                    </a:lnTo>
                    <a:lnTo>
                      <a:pt x="90220" y="382651"/>
                    </a:lnTo>
                    <a:lnTo>
                      <a:pt x="91732" y="391274"/>
                    </a:lnTo>
                    <a:lnTo>
                      <a:pt x="90601" y="390766"/>
                    </a:lnTo>
                    <a:lnTo>
                      <a:pt x="88785" y="389559"/>
                    </a:lnTo>
                    <a:lnTo>
                      <a:pt x="86283" y="385279"/>
                    </a:lnTo>
                    <a:lnTo>
                      <a:pt x="88328" y="382663"/>
                    </a:lnTo>
                    <a:lnTo>
                      <a:pt x="87591" y="382663"/>
                    </a:lnTo>
                    <a:lnTo>
                      <a:pt x="83108" y="376682"/>
                    </a:lnTo>
                    <a:lnTo>
                      <a:pt x="83146" y="380936"/>
                    </a:lnTo>
                    <a:lnTo>
                      <a:pt x="88671" y="391922"/>
                    </a:lnTo>
                    <a:lnTo>
                      <a:pt x="87007" y="391160"/>
                    </a:lnTo>
                    <a:lnTo>
                      <a:pt x="91147" y="397560"/>
                    </a:lnTo>
                    <a:lnTo>
                      <a:pt x="95999" y="407670"/>
                    </a:lnTo>
                    <a:lnTo>
                      <a:pt x="99174" y="408940"/>
                    </a:lnTo>
                    <a:lnTo>
                      <a:pt x="96278" y="405130"/>
                    </a:lnTo>
                    <a:lnTo>
                      <a:pt x="99834" y="407670"/>
                    </a:lnTo>
                    <a:lnTo>
                      <a:pt x="103073" y="408940"/>
                    </a:lnTo>
                    <a:lnTo>
                      <a:pt x="103733" y="409371"/>
                    </a:lnTo>
                    <a:close/>
                  </a:path>
                  <a:path w="469264" h="532130">
                    <a:moveTo>
                      <a:pt x="104736" y="410210"/>
                    </a:moveTo>
                    <a:lnTo>
                      <a:pt x="104648" y="409994"/>
                    </a:lnTo>
                    <a:lnTo>
                      <a:pt x="103733" y="409371"/>
                    </a:lnTo>
                    <a:lnTo>
                      <a:pt x="104736" y="410210"/>
                    </a:lnTo>
                    <a:close/>
                  </a:path>
                  <a:path w="469264" h="532130">
                    <a:moveTo>
                      <a:pt x="108864" y="430999"/>
                    </a:moveTo>
                    <a:lnTo>
                      <a:pt x="108597" y="430530"/>
                    </a:lnTo>
                    <a:lnTo>
                      <a:pt x="108458" y="430530"/>
                    </a:lnTo>
                    <a:lnTo>
                      <a:pt x="108724" y="430936"/>
                    </a:lnTo>
                    <a:lnTo>
                      <a:pt x="108864" y="430999"/>
                    </a:lnTo>
                    <a:close/>
                  </a:path>
                  <a:path w="469264" h="532130">
                    <a:moveTo>
                      <a:pt x="120789" y="412216"/>
                    </a:moveTo>
                    <a:lnTo>
                      <a:pt x="118681" y="411340"/>
                    </a:lnTo>
                    <a:lnTo>
                      <a:pt x="119367" y="411695"/>
                    </a:lnTo>
                    <a:lnTo>
                      <a:pt x="120078" y="411988"/>
                    </a:lnTo>
                    <a:lnTo>
                      <a:pt x="120789" y="412216"/>
                    </a:lnTo>
                    <a:close/>
                  </a:path>
                  <a:path w="469264" h="532130">
                    <a:moveTo>
                      <a:pt x="123393" y="413372"/>
                    </a:moveTo>
                    <a:lnTo>
                      <a:pt x="123291" y="412775"/>
                    </a:lnTo>
                    <a:lnTo>
                      <a:pt x="122453" y="412724"/>
                    </a:lnTo>
                    <a:lnTo>
                      <a:pt x="121615" y="412483"/>
                    </a:lnTo>
                    <a:lnTo>
                      <a:pt x="120789" y="412216"/>
                    </a:lnTo>
                    <a:lnTo>
                      <a:pt x="122199" y="412826"/>
                    </a:lnTo>
                    <a:lnTo>
                      <a:pt x="123393" y="413372"/>
                    </a:lnTo>
                    <a:close/>
                  </a:path>
                  <a:path w="469264" h="532130">
                    <a:moveTo>
                      <a:pt x="123444" y="472808"/>
                    </a:moveTo>
                    <a:lnTo>
                      <a:pt x="122859" y="472440"/>
                    </a:lnTo>
                    <a:lnTo>
                      <a:pt x="123329" y="473735"/>
                    </a:lnTo>
                    <a:lnTo>
                      <a:pt x="123444" y="472808"/>
                    </a:lnTo>
                    <a:close/>
                  </a:path>
                  <a:path w="469264" h="532130">
                    <a:moveTo>
                      <a:pt x="126695" y="471830"/>
                    </a:moveTo>
                    <a:lnTo>
                      <a:pt x="125857" y="471424"/>
                    </a:lnTo>
                    <a:lnTo>
                      <a:pt x="125971" y="471551"/>
                    </a:lnTo>
                    <a:lnTo>
                      <a:pt x="126695" y="471830"/>
                    </a:lnTo>
                    <a:close/>
                  </a:path>
                  <a:path w="469264" h="532130">
                    <a:moveTo>
                      <a:pt x="130860" y="477520"/>
                    </a:moveTo>
                    <a:lnTo>
                      <a:pt x="128409" y="474980"/>
                    </a:lnTo>
                    <a:lnTo>
                      <a:pt x="125971" y="472440"/>
                    </a:lnTo>
                    <a:lnTo>
                      <a:pt x="124561" y="471170"/>
                    </a:lnTo>
                    <a:lnTo>
                      <a:pt x="123291" y="471170"/>
                    </a:lnTo>
                    <a:lnTo>
                      <a:pt x="127762" y="474980"/>
                    </a:lnTo>
                    <a:lnTo>
                      <a:pt x="123456" y="472440"/>
                    </a:lnTo>
                    <a:lnTo>
                      <a:pt x="123444" y="472808"/>
                    </a:lnTo>
                    <a:lnTo>
                      <a:pt x="130860" y="477520"/>
                    </a:lnTo>
                    <a:close/>
                  </a:path>
                  <a:path w="469264" h="532130">
                    <a:moveTo>
                      <a:pt x="143040" y="8890"/>
                    </a:moveTo>
                    <a:lnTo>
                      <a:pt x="142189" y="8890"/>
                    </a:lnTo>
                    <a:lnTo>
                      <a:pt x="141020" y="10160"/>
                    </a:lnTo>
                    <a:lnTo>
                      <a:pt x="143040" y="8890"/>
                    </a:lnTo>
                    <a:close/>
                  </a:path>
                  <a:path w="469264" h="532130">
                    <a:moveTo>
                      <a:pt x="146583" y="453390"/>
                    </a:moveTo>
                    <a:lnTo>
                      <a:pt x="146177" y="453390"/>
                    </a:lnTo>
                    <a:lnTo>
                      <a:pt x="146494" y="453542"/>
                    </a:lnTo>
                    <a:lnTo>
                      <a:pt x="146583" y="453390"/>
                    </a:lnTo>
                    <a:close/>
                  </a:path>
                  <a:path w="469264" h="532130">
                    <a:moveTo>
                      <a:pt x="147739" y="435610"/>
                    </a:moveTo>
                    <a:lnTo>
                      <a:pt x="146786" y="434340"/>
                    </a:lnTo>
                    <a:lnTo>
                      <a:pt x="146608" y="435114"/>
                    </a:lnTo>
                    <a:lnTo>
                      <a:pt x="147739" y="435610"/>
                    </a:lnTo>
                    <a:close/>
                  </a:path>
                  <a:path w="469264" h="532130">
                    <a:moveTo>
                      <a:pt x="151815" y="438150"/>
                    </a:moveTo>
                    <a:lnTo>
                      <a:pt x="151625" y="435610"/>
                    </a:lnTo>
                    <a:lnTo>
                      <a:pt x="149999" y="434340"/>
                    </a:lnTo>
                    <a:lnTo>
                      <a:pt x="146786" y="434340"/>
                    </a:lnTo>
                    <a:lnTo>
                      <a:pt x="148831" y="436880"/>
                    </a:lnTo>
                    <a:lnTo>
                      <a:pt x="151815" y="438150"/>
                    </a:lnTo>
                    <a:close/>
                  </a:path>
                  <a:path w="469264" h="532130">
                    <a:moveTo>
                      <a:pt x="161569" y="505091"/>
                    </a:moveTo>
                    <a:lnTo>
                      <a:pt x="160197" y="504240"/>
                    </a:lnTo>
                    <a:lnTo>
                      <a:pt x="158457" y="502780"/>
                    </a:lnTo>
                    <a:lnTo>
                      <a:pt x="155956" y="502500"/>
                    </a:lnTo>
                    <a:lnTo>
                      <a:pt x="155600" y="504253"/>
                    </a:lnTo>
                    <a:lnTo>
                      <a:pt x="159651" y="504532"/>
                    </a:lnTo>
                    <a:lnTo>
                      <a:pt x="161569" y="505091"/>
                    </a:lnTo>
                    <a:close/>
                  </a:path>
                  <a:path w="469264" h="532130">
                    <a:moveTo>
                      <a:pt x="162814" y="32512"/>
                    </a:moveTo>
                    <a:lnTo>
                      <a:pt x="162267" y="32753"/>
                    </a:lnTo>
                    <a:lnTo>
                      <a:pt x="161747" y="33172"/>
                    </a:lnTo>
                    <a:lnTo>
                      <a:pt x="161213" y="33515"/>
                    </a:lnTo>
                    <a:lnTo>
                      <a:pt x="162229" y="33134"/>
                    </a:lnTo>
                    <a:lnTo>
                      <a:pt x="162623" y="32816"/>
                    </a:lnTo>
                    <a:lnTo>
                      <a:pt x="162814" y="32512"/>
                    </a:lnTo>
                    <a:close/>
                  </a:path>
                  <a:path w="469264" h="532130">
                    <a:moveTo>
                      <a:pt x="162991" y="32943"/>
                    </a:moveTo>
                    <a:lnTo>
                      <a:pt x="162826" y="33020"/>
                    </a:lnTo>
                    <a:lnTo>
                      <a:pt x="162991" y="33020"/>
                    </a:lnTo>
                    <a:close/>
                  </a:path>
                  <a:path w="469264" h="532130">
                    <a:moveTo>
                      <a:pt x="162991" y="8890"/>
                    </a:moveTo>
                    <a:lnTo>
                      <a:pt x="159994" y="10160"/>
                    </a:lnTo>
                    <a:lnTo>
                      <a:pt x="162204" y="10160"/>
                    </a:lnTo>
                    <a:lnTo>
                      <a:pt x="162991" y="8890"/>
                    </a:lnTo>
                    <a:close/>
                  </a:path>
                  <a:path w="469264" h="532130">
                    <a:moveTo>
                      <a:pt x="167068" y="498690"/>
                    </a:moveTo>
                    <a:lnTo>
                      <a:pt x="162953" y="494030"/>
                    </a:lnTo>
                    <a:lnTo>
                      <a:pt x="158496" y="494030"/>
                    </a:lnTo>
                    <a:lnTo>
                      <a:pt x="163576" y="497840"/>
                    </a:lnTo>
                    <a:lnTo>
                      <a:pt x="167068" y="498690"/>
                    </a:lnTo>
                    <a:close/>
                  </a:path>
                  <a:path w="469264" h="532130">
                    <a:moveTo>
                      <a:pt x="168160" y="498957"/>
                    </a:moveTo>
                    <a:lnTo>
                      <a:pt x="167068" y="498690"/>
                    </a:lnTo>
                    <a:lnTo>
                      <a:pt x="167436" y="499110"/>
                    </a:lnTo>
                    <a:lnTo>
                      <a:pt x="168160" y="498957"/>
                    </a:lnTo>
                    <a:close/>
                  </a:path>
                  <a:path w="469264" h="532130">
                    <a:moveTo>
                      <a:pt x="171119" y="3467"/>
                    </a:moveTo>
                    <a:lnTo>
                      <a:pt x="170281" y="3810"/>
                    </a:lnTo>
                    <a:lnTo>
                      <a:pt x="170637" y="3810"/>
                    </a:lnTo>
                    <a:lnTo>
                      <a:pt x="171119" y="3467"/>
                    </a:lnTo>
                    <a:close/>
                  </a:path>
                  <a:path w="469264" h="532130">
                    <a:moveTo>
                      <a:pt x="173748" y="5080"/>
                    </a:moveTo>
                    <a:lnTo>
                      <a:pt x="170383" y="3848"/>
                    </a:lnTo>
                    <a:lnTo>
                      <a:pt x="161607" y="5080"/>
                    </a:lnTo>
                    <a:lnTo>
                      <a:pt x="151638" y="7620"/>
                    </a:lnTo>
                    <a:lnTo>
                      <a:pt x="146202" y="10160"/>
                    </a:lnTo>
                    <a:lnTo>
                      <a:pt x="157467" y="10160"/>
                    </a:lnTo>
                    <a:lnTo>
                      <a:pt x="158394" y="7620"/>
                    </a:lnTo>
                    <a:lnTo>
                      <a:pt x="167690" y="8890"/>
                    </a:lnTo>
                    <a:lnTo>
                      <a:pt x="169710" y="7620"/>
                    </a:lnTo>
                    <a:lnTo>
                      <a:pt x="173748" y="5080"/>
                    </a:lnTo>
                    <a:close/>
                  </a:path>
                  <a:path w="469264" h="532130">
                    <a:moveTo>
                      <a:pt x="177266" y="1270"/>
                    </a:moveTo>
                    <a:lnTo>
                      <a:pt x="175996" y="0"/>
                    </a:lnTo>
                    <a:lnTo>
                      <a:pt x="171119" y="3467"/>
                    </a:lnTo>
                    <a:lnTo>
                      <a:pt x="173418" y="2540"/>
                    </a:lnTo>
                    <a:lnTo>
                      <a:pt x="177266" y="1270"/>
                    </a:lnTo>
                    <a:close/>
                  </a:path>
                  <a:path w="469264" h="532130">
                    <a:moveTo>
                      <a:pt x="193903" y="64490"/>
                    </a:moveTo>
                    <a:lnTo>
                      <a:pt x="192887" y="63068"/>
                    </a:lnTo>
                    <a:lnTo>
                      <a:pt x="192798" y="63665"/>
                    </a:lnTo>
                    <a:lnTo>
                      <a:pt x="193903" y="64490"/>
                    </a:lnTo>
                    <a:close/>
                  </a:path>
                  <a:path w="469264" h="532130">
                    <a:moveTo>
                      <a:pt x="213791" y="62268"/>
                    </a:moveTo>
                    <a:lnTo>
                      <a:pt x="212382" y="62585"/>
                    </a:lnTo>
                    <a:lnTo>
                      <a:pt x="212115" y="63106"/>
                    </a:lnTo>
                    <a:lnTo>
                      <a:pt x="213791" y="62268"/>
                    </a:lnTo>
                    <a:close/>
                  </a:path>
                  <a:path w="469264" h="532130">
                    <a:moveTo>
                      <a:pt x="216827" y="51130"/>
                    </a:moveTo>
                    <a:lnTo>
                      <a:pt x="216369" y="51104"/>
                    </a:lnTo>
                    <a:lnTo>
                      <a:pt x="215976" y="51079"/>
                    </a:lnTo>
                    <a:lnTo>
                      <a:pt x="215430" y="51041"/>
                    </a:lnTo>
                    <a:lnTo>
                      <a:pt x="215938" y="51130"/>
                    </a:lnTo>
                    <a:lnTo>
                      <a:pt x="216382" y="51130"/>
                    </a:lnTo>
                    <a:lnTo>
                      <a:pt x="216827" y="51130"/>
                    </a:lnTo>
                    <a:close/>
                  </a:path>
                  <a:path w="469264" h="532130">
                    <a:moveTo>
                      <a:pt x="222681" y="61887"/>
                    </a:moveTo>
                    <a:lnTo>
                      <a:pt x="211378" y="57708"/>
                    </a:lnTo>
                    <a:lnTo>
                      <a:pt x="211074" y="57442"/>
                    </a:lnTo>
                    <a:lnTo>
                      <a:pt x="212153" y="56845"/>
                    </a:lnTo>
                    <a:lnTo>
                      <a:pt x="213652" y="56426"/>
                    </a:lnTo>
                    <a:lnTo>
                      <a:pt x="214020" y="56311"/>
                    </a:lnTo>
                    <a:lnTo>
                      <a:pt x="215887" y="55956"/>
                    </a:lnTo>
                    <a:lnTo>
                      <a:pt x="218516" y="55892"/>
                    </a:lnTo>
                    <a:lnTo>
                      <a:pt x="219367" y="54254"/>
                    </a:lnTo>
                    <a:lnTo>
                      <a:pt x="214160" y="53809"/>
                    </a:lnTo>
                    <a:lnTo>
                      <a:pt x="214972" y="54559"/>
                    </a:lnTo>
                    <a:lnTo>
                      <a:pt x="212585" y="56426"/>
                    </a:lnTo>
                    <a:lnTo>
                      <a:pt x="208686" y="55765"/>
                    </a:lnTo>
                    <a:lnTo>
                      <a:pt x="204520" y="56553"/>
                    </a:lnTo>
                    <a:lnTo>
                      <a:pt x="200888" y="56832"/>
                    </a:lnTo>
                    <a:lnTo>
                      <a:pt x="197218" y="57010"/>
                    </a:lnTo>
                    <a:lnTo>
                      <a:pt x="194132" y="57708"/>
                    </a:lnTo>
                    <a:lnTo>
                      <a:pt x="191693" y="55206"/>
                    </a:lnTo>
                    <a:lnTo>
                      <a:pt x="186093" y="56261"/>
                    </a:lnTo>
                    <a:lnTo>
                      <a:pt x="186575" y="57861"/>
                    </a:lnTo>
                    <a:lnTo>
                      <a:pt x="183642" y="59931"/>
                    </a:lnTo>
                    <a:lnTo>
                      <a:pt x="183426" y="63665"/>
                    </a:lnTo>
                    <a:lnTo>
                      <a:pt x="191871" y="61645"/>
                    </a:lnTo>
                    <a:lnTo>
                      <a:pt x="192887" y="63068"/>
                    </a:lnTo>
                    <a:lnTo>
                      <a:pt x="197472" y="63588"/>
                    </a:lnTo>
                    <a:lnTo>
                      <a:pt x="194983" y="63042"/>
                    </a:lnTo>
                    <a:lnTo>
                      <a:pt x="193128" y="62636"/>
                    </a:lnTo>
                    <a:lnTo>
                      <a:pt x="194640" y="61645"/>
                    </a:lnTo>
                    <a:lnTo>
                      <a:pt x="198031" y="59461"/>
                    </a:lnTo>
                    <a:lnTo>
                      <a:pt x="200533" y="59537"/>
                    </a:lnTo>
                    <a:lnTo>
                      <a:pt x="202285" y="59626"/>
                    </a:lnTo>
                    <a:lnTo>
                      <a:pt x="205803" y="59728"/>
                    </a:lnTo>
                    <a:lnTo>
                      <a:pt x="205244" y="60731"/>
                    </a:lnTo>
                    <a:lnTo>
                      <a:pt x="202565" y="61353"/>
                    </a:lnTo>
                    <a:lnTo>
                      <a:pt x="205828" y="62826"/>
                    </a:lnTo>
                    <a:lnTo>
                      <a:pt x="209931" y="59461"/>
                    </a:lnTo>
                    <a:lnTo>
                      <a:pt x="210312" y="59143"/>
                    </a:lnTo>
                    <a:lnTo>
                      <a:pt x="213690" y="61379"/>
                    </a:lnTo>
                    <a:lnTo>
                      <a:pt x="213791" y="62268"/>
                    </a:lnTo>
                    <a:lnTo>
                      <a:pt x="216458" y="60947"/>
                    </a:lnTo>
                    <a:lnTo>
                      <a:pt x="220345" y="62166"/>
                    </a:lnTo>
                    <a:lnTo>
                      <a:pt x="222681" y="61887"/>
                    </a:lnTo>
                    <a:close/>
                  </a:path>
                  <a:path w="469264" h="532130">
                    <a:moveTo>
                      <a:pt x="223164" y="44691"/>
                    </a:moveTo>
                    <a:lnTo>
                      <a:pt x="221932" y="44196"/>
                    </a:lnTo>
                    <a:lnTo>
                      <a:pt x="219925" y="43370"/>
                    </a:lnTo>
                    <a:lnTo>
                      <a:pt x="217906" y="42545"/>
                    </a:lnTo>
                    <a:lnTo>
                      <a:pt x="211836" y="42062"/>
                    </a:lnTo>
                    <a:lnTo>
                      <a:pt x="205803" y="41224"/>
                    </a:lnTo>
                    <a:lnTo>
                      <a:pt x="200634" y="40601"/>
                    </a:lnTo>
                    <a:lnTo>
                      <a:pt x="200609" y="44208"/>
                    </a:lnTo>
                    <a:lnTo>
                      <a:pt x="203327" y="44145"/>
                    </a:lnTo>
                    <a:lnTo>
                      <a:pt x="207695" y="44640"/>
                    </a:lnTo>
                    <a:lnTo>
                      <a:pt x="209321" y="44145"/>
                    </a:lnTo>
                    <a:lnTo>
                      <a:pt x="211874" y="43370"/>
                    </a:lnTo>
                    <a:lnTo>
                      <a:pt x="211340" y="48336"/>
                    </a:lnTo>
                    <a:lnTo>
                      <a:pt x="217131" y="48615"/>
                    </a:lnTo>
                    <a:lnTo>
                      <a:pt x="212458" y="44196"/>
                    </a:lnTo>
                    <a:lnTo>
                      <a:pt x="220764" y="45758"/>
                    </a:lnTo>
                    <a:lnTo>
                      <a:pt x="218363" y="45046"/>
                    </a:lnTo>
                    <a:lnTo>
                      <a:pt x="223164" y="44691"/>
                    </a:lnTo>
                    <a:close/>
                  </a:path>
                  <a:path w="469264" h="532130">
                    <a:moveTo>
                      <a:pt x="224599" y="61658"/>
                    </a:moveTo>
                    <a:lnTo>
                      <a:pt x="222681" y="61887"/>
                    </a:lnTo>
                    <a:lnTo>
                      <a:pt x="224218" y="62141"/>
                    </a:lnTo>
                    <a:lnTo>
                      <a:pt x="224599" y="61658"/>
                    </a:lnTo>
                    <a:close/>
                  </a:path>
                  <a:path w="469264" h="532130">
                    <a:moveTo>
                      <a:pt x="224891" y="492353"/>
                    </a:moveTo>
                    <a:lnTo>
                      <a:pt x="222554" y="493039"/>
                    </a:lnTo>
                    <a:lnTo>
                      <a:pt x="224320" y="494030"/>
                    </a:lnTo>
                    <a:lnTo>
                      <a:pt x="224891" y="492353"/>
                    </a:lnTo>
                    <a:close/>
                  </a:path>
                  <a:path w="469264" h="532130">
                    <a:moveTo>
                      <a:pt x="225513" y="44805"/>
                    </a:moveTo>
                    <a:lnTo>
                      <a:pt x="224599" y="44589"/>
                    </a:lnTo>
                    <a:lnTo>
                      <a:pt x="223164" y="44691"/>
                    </a:lnTo>
                    <a:lnTo>
                      <a:pt x="224599" y="45288"/>
                    </a:lnTo>
                    <a:lnTo>
                      <a:pt x="225513" y="44805"/>
                    </a:lnTo>
                    <a:close/>
                  </a:path>
                  <a:path w="469264" h="532130">
                    <a:moveTo>
                      <a:pt x="232029" y="490220"/>
                    </a:moveTo>
                    <a:lnTo>
                      <a:pt x="229260" y="488950"/>
                    </a:lnTo>
                    <a:lnTo>
                      <a:pt x="229133" y="488886"/>
                    </a:lnTo>
                    <a:lnTo>
                      <a:pt x="231838" y="487680"/>
                    </a:lnTo>
                    <a:lnTo>
                      <a:pt x="226491" y="487680"/>
                    </a:lnTo>
                    <a:lnTo>
                      <a:pt x="225983" y="487680"/>
                    </a:lnTo>
                    <a:lnTo>
                      <a:pt x="226428" y="487870"/>
                    </a:lnTo>
                    <a:lnTo>
                      <a:pt x="224891" y="492353"/>
                    </a:lnTo>
                    <a:lnTo>
                      <a:pt x="227876" y="491490"/>
                    </a:lnTo>
                    <a:lnTo>
                      <a:pt x="232029" y="490220"/>
                    </a:lnTo>
                    <a:close/>
                  </a:path>
                  <a:path w="469264" h="532130">
                    <a:moveTo>
                      <a:pt x="233032" y="497192"/>
                    </a:moveTo>
                    <a:lnTo>
                      <a:pt x="232067" y="496354"/>
                    </a:lnTo>
                    <a:lnTo>
                      <a:pt x="230657" y="495096"/>
                    </a:lnTo>
                    <a:lnTo>
                      <a:pt x="230606" y="494207"/>
                    </a:lnTo>
                    <a:lnTo>
                      <a:pt x="228422" y="493788"/>
                    </a:lnTo>
                    <a:lnTo>
                      <a:pt x="226656" y="494639"/>
                    </a:lnTo>
                    <a:lnTo>
                      <a:pt x="224332" y="494639"/>
                    </a:lnTo>
                    <a:lnTo>
                      <a:pt x="226936" y="494792"/>
                    </a:lnTo>
                    <a:lnTo>
                      <a:pt x="229781" y="495566"/>
                    </a:lnTo>
                    <a:lnTo>
                      <a:pt x="233032" y="497192"/>
                    </a:lnTo>
                    <a:close/>
                  </a:path>
                  <a:path w="469264" h="532130">
                    <a:moveTo>
                      <a:pt x="233083" y="487680"/>
                    </a:moveTo>
                    <a:lnTo>
                      <a:pt x="232422" y="487413"/>
                    </a:lnTo>
                    <a:lnTo>
                      <a:pt x="231838" y="487680"/>
                    </a:lnTo>
                    <a:lnTo>
                      <a:pt x="233083" y="487680"/>
                    </a:lnTo>
                    <a:close/>
                  </a:path>
                  <a:path w="469264" h="532130">
                    <a:moveTo>
                      <a:pt x="235800" y="502843"/>
                    </a:moveTo>
                    <a:lnTo>
                      <a:pt x="235318" y="502424"/>
                    </a:lnTo>
                    <a:lnTo>
                      <a:pt x="232613" y="502539"/>
                    </a:lnTo>
                    <a:lnTo>
                      <a:pt x="233489" y="502767"/>
                    </a:lnTo>
                    <a:lnTo>
                      <a:pt x="234353" y="502958"/>
                    </a:lnTo>
                    <a:lnTo>
                      <a:pt x="235229" y="503085"/>
                    </a:lnTo>
                    <a:lnTo>
                      <a:pt x="235800" y="502843"/>
                    </a:lnTo>
                    <a:close/>
                  </a:path>
                  <a:path w="469264" h="532130">
                    <a:moveTo>
                      <a:pt x="239369" y="475615"/>
                    </a:moveTo>
                    <a:lnTo>
                      <a:pt x="238760" y="474980"/>
                    </a:lnTo>
                    <a:lnTo>
                      <a:pt x="234518" y="474980"/>
                    </a:lnTo>
                    <a:lnTo>
                      <a:pt x="234238" y="475107"/>
                    </a:lnTo>
                    <a:lnTo>
                      <a:pt x="239369" y="475615"/>
                    </a:lnTo>
                    <a:close/>
                  </a:path>
                  <a:path w="469264" h="532130">
                    <a:moveTo>
                      <a:pt x="245656" y="476250"/>
                    </a:moveTo>
                    <a:lnTo>
                      <a:pt x="239369" y="475615"/>
                    </a:lnTo>
                    <a:lnTo>
                      <a:pt x="239966" y="476250"/>
                    </a:lnTo>
                    <a:lnTo>
                      <a:pt x="245656" y="476250"/>
                    </a:lnTo>
                    <a:close/>
                  </a:path>
                  <a:path w="469264" h="532130">
                    <a:moveTo>
                      <a:pt x="247192" y="496798"/>
                    </a:moveTo>
                    <a:lnTo>
                      <a:pt x="246595" y="494030"/>
                    </a:lnTo>
                    <a:lnTo>
                      <a:pt x="240372" y="494030"/>
                    </a:lnTo>
                    <a:lnTo>
                      <a:pt x="247192" y="496798"/>
                    </a:lnTo>
                    <a:close/>
                  </a:path>
                  <a:path w="469264" h="532130">
                    <a:moveTo>
                      <a:pt x="247954" y="500380"/>
                    </a:moveTo>
                    <a:lnTo>
                      <a:pt x="247408" y="497840"/>
                    </a:lnTo>
                    <a:lnTo>
                      <a:pt x="241338" y="497840"/>
                    </a:lnTo>
                    <a:lnTo>
                      <a:pt x="247954" y="500380"/>
                    </a:lnTo>
                    <a:close/>
                  </a:path>
                  <a:path w="469264" h="532130">
                    <a:moveTo>
                      <a:pt x="249732" y="497840"/>
                    </a:moveTo>
                    <a:lnTo>
                      <a:pt x="247192" y="496798"/>
                    </a:lnTo>
                    <a:lnTo>
                      <a:pt x="247408" y="497840"/>
                    </a:lnTo>
                    <a:lnTo>
                      <a:pt x="249732" y="497840"/>
                    </a:lnTo>
                    <a:close/>
                  </a:path>
                  <a:path w="469264" h="532130">
                    <a:moveTo>
                      <a:pt x="250405" y="478650"/>
                    </a:moveTo>
                    <a:lnTo>
                      <a:pt x="248119" y="479094"/>
                    </a:lnTo>
                    <a:lnTo>
                      <a:pt x="247472" y="480110"/>
                    </a:lnTo>
                    <a:lnTo>
                      <a:pt x="250405" y="478650"/>
                    </a:lnTo>
                    <a:close/>
                  </a:path>
                  <a:path w="469264" h="532130">
                    <a:moveTo>
                      <a:pt x="251574" y="473519"/>
                    </a:moveTo>
                    <a:lnTo>
                      <a:pt x="247662" y="472554"/>
                    </a:lnTo>
                    <a:lnTo>
                      <a:pt x="245529" y="473887"/>
                    </a:lnTo>
                    <a:lnTo>
                      <a:pt x="251574" y="473519"/>
                    </a:lnTo>
                    <a:close/>
                  </a:path>
                  <a:path w="469264" h="532130">
                    <a:moveTo>
                      <a:pt x="269087" y="61099"/>
                    </a:moveTo>
                    <a:lnTo>
                      <a:pt x="268795" y="60680"/>
                    </a:lnTo>
                    <a:lnTo>
                      <a:pt x="268452" y="60350"/>
                    </a:lnTo>
                    <a:lnTo>
                      <a:pt x="268084" y="60007"/>
                    </a:lnTo>
                    <a:lnTo>
                      <a:pt x="268224" y="60325"/>
                    </a:lnTo>
                    <a:lnTo>
                      <a:pt x="268503" y="60655"/>
                    </a:lnTo>
                    <a:lnTo>
                      <a:pt x="269087" y="61099"/>
                    </a:lnTo>
                    <a:close/>
                  </a:path>
                  <a:path w="469264" h="532130">
                    <a:moveTo>
                      <a:pt x="275424" y="58140"/>
                    </a:moveTo>
                    <a:lnTo>
                      <a:pt x="275018" y="58039"/>
                    </a:lnTo>
                    <a:lnTo>
                      <a:pt x="272491" y="57365"/>
                    </a:lnTo>
                    <a:lnTo>
                      <a:pt x="266014" y="55651"/>
                    </a:lnTo>
                    <a:lnTo>
                      <a:pt x="265696" y="55562"/>
                    </a:lnTo>
                    <a:lnTo>
                      <a:pt x="266534" y="55689"/>
                    </a:lnTo>
                    <a:lnTo>
                      <a:pt x="266446" y="55562"/>
                    </a:lnTo>
                    <a:lnTo>
                      <a:pt x="266192" y="55206"/>
                    </a:lnTo>
                    <a:lnTo>
                      <a:pt x="267017" y="55321"/>
                    </a:lnTo>
                    <a:lnTo>
                      <a:pt x="266877" y="55206"/>
                    </a:lnTo>
                    <a:lnTo>
                      <a:pt x="264426" y="53149"/>
                    </a:lnTo>
                    <a:lnTo>
                      <a:pt x="261937" y="51041"/>
                    </a:lnTo>
                    <a:lnTo>
                      <a:pt x="258229" y="53149"/>
                    </a:lnTo>
                    <a:lnTo>
                      <a:pt x="253238" y="51079"/>
                    </a:lnTo>
                    <a:lnTo>
                      <a:pt x="250710" y="48475"/>
                    </a:lnTo>
                    <a:lnTo>
                      <a:pt x="258978" y="51054"/>
                    </a:lnTo>
                    <a:lnTo>
                      <a:pt x="256336" y="49314"/>
                    </a:lnTo>
                    <a:lnTo>
                      <a:pt x="253022" y="48475"/>
                    </a:lnTo>
                    <a:lnTo>
                      <a:pt x="249669" y="47625"/>
                    </a:lnTo>
                    <a:lnTo>
                      <a:pt x="246697" y="46189"/>
                    </a:lnTo>
                    <a:lnTo>
                      <a:pt x="236283" y="41160"/>
                    </a:lnTo>
                    <a:lnTo>
                      <a:pt x="235445" y="46189"/>
                    </a:lnTo>
                    <a:lnTo>
                      <a:pt x="230670" y="45224"/>
                    </a:lnTo>
                    <a:lnTo>
                      <a:pt x="230225" y="44297"/>
                    </a:lnTo>
                    <a:lnTo>
                      <a:pt x="229006" y="42964"/>
                    </a:lnTo>
                    <a:lnTo>
                      <a:pt x="225513" y="44805"/>
                    </a:lnTo>
                    <a:lnTo>
                      <a:pt x="235127" y="47078"/>
                    </a:lnTo>
                    <a:lnTo>
                      <a:pt x="242074" y="49555"/>
                    </a:lnTo>
                    <a:lnTo>
                      <a:pt x="240842" y="50774"/>
                    </a:lnTo>
                    <a:lnTo>
                      <a:pt x="245745" y="52603"/>
                    </a:lnTo>
                    <a:lnTo>
                      <a:pt x="244182" y="54597"/>
                    </a:lnTo>
                    <a:lnTo>
                      <a:pt x="242697" y="54356"/>
                    </a:lnTo>
                    <a:lnTo>
                      <a:pt x="243166" y="54533"/>
                    </a:lnTo>
                    <a:lnTo>
                      <a:pt x="243700" y="54711"/>
                    </a:lnTo>
                    <a:lnTo>
                      <a:pt x="244043" y="54838"/>
                    </a:lnTo>
                    <a:lnTo>
                      <a:pt x="244132" y="54686"/>
                    </a:lnTo>
                    <a:lnTo>
                      <a:pt x="249110" y="55245"/>
                    </a:lnTo>
                    <a:lnTo>
                      <a:pt x="253720" y="56946"/>
                    </a:lnTo>
                    <a:lnTo>
                      <a:pt x="257048" y="55651"/>
                    </a:lnTo>
                    <a:lnTo>
                      <a:pt x="259588" y="57632"/>
                    </a:lnTo>
                    <a:lnTo>
                      <a:pt x="264909" y="57365"/>
                    </a:lnTo>
                    <a:lnTo>
                      <a:pt x="268084" y="60007"/>
                    </a:lnTo>
                    <a:lnTo>
                      <a:pt x="267144" y="58039"/>
                    </a:lnTo>
                    <a:lnTo>
                      <a:pt x="275424" y="58140"/>
                    </a:lnTo>
                    <a:close/>
                  </a:path>
                  <a:path w="469264" h="532130">
                    <a:moveTo>
                      <a:pt x="275526" y="523240"/>
                    </a:moveTo>
                    <a:lnTo>
                      <a:pt x="271551" y="521728"/>
                    </a:lnTo>
                    <a:lnTo>
                      <a:pt x="271018" y="521970"/>
                    </a:lnTo>
                    <a:lnTo>
                      <a:pt x="275526" y="523240"/>
                    </a:lnTo>
                    <a:close/>
                  </a:path>
                  <a:path w="469264" h="532130">
                    <a:moveTo>
                      <a:pt x="278244" y="497840"/>
                    </a:moveTo>
                    <a:lnTo>
                      <a:pt x="273812" y="497840"/>
                    </a:lnTo>
                    <a:lnTo>
                      <a:pt x="278015" y="499110"/>
                    </a:lnTo>
                    <a:lnTo>
                      <a:pt x="278244" y="497840"/>
                    </a:lnTo>
                    <a:close/>
                  </a:path>
                  <a:path w="469264" h="532130">
                    <a:moveTo>
                      <a:pt x="279946" y="497840"/>
                    </a:moveTo>
                    <a:lnTo>
                      <a:pt x="278688" y="495300"/>
                    </a:lnTo>
                    <a:lnTo>
                      <a:pt x="278244" y="497840"/>
                    </a:lnTo>
                    <a:lnTo>
                      <a:pt x="279946" y="497840"/>
                    </a:lnTo>
                    <a:close/>
                  </a:path>
                  <a:path w="469264" h="532130">
                    <a:moveTo>
                      <a:pt x="292303" y="490118"/>
                    </a:moveTo>
                    <a:lnTo>
                      <a:pt x="289636" y="488391"/>
                    </a:lnTo>
                    <a:lnTo>
                      <a:pt x="286613" y="489737"/>
                    </a:lnTo>
                    <a:lnTo>
                      <a:pt x="292303" y="490118"/>
                    </a:lnTo>
                    <a:close/>
                  </a:path>
                  <a:path w="469264" h="532130">
                    <a:moveTo>
                      <a:pt x="295986" y="62204"/>
                    </a:moveTo>
                    <a:lnTo>
                      <a:pt x="286702" y="57150"/>
                    </a:lnTo>
                    <a:lnTo>
                      <a:pt x="289407" y="60960"/>
                    </a:lnTo>
                    <a:lnTo>
                      <a:pt x="295986" y="62204"/>
                    </a:lnTo>
                    <a:close/>
                  </a:path>
                  <a:path w="469264" h="532130">
                    <a:moveTo>
                      <a:pt x="296113" y="62230"/>
                    </a:moveTo>
                    <a:lnTo>
                      <a:pt x="295986" y="62204"/>
                    </a:lnTo>
                    <a:lnTo>
                      <a:pt x="296113" y="62230"/>
                    </a:lnTo>
                    <a:close/>
                  </a:path>
                  <a:path w="469264" h="532130">
                    <a:moveTo>
                      <a:pt x="297319" y="90614"/>
                    </a:moveTo>
                    <a:lnTo>
                      <a:pt x="297230" y="90335"/>
                    </a:lnTo>
                    <a:lnTo>
                      <a:pt x="296684" y="90576"/>
                    </a:lnTo>
                    <a:lnTo>
                      <a:pt x="297319" y="90614"/>
                    </a:lnTo>
                    <a:close/>
                  </a:path>
                  <a:path w="469264" h="532130">
                    <a:moveTo>
                      <a:pt x="299910" y="529856"/>
                    </a:moveTo>
                    <a:lnTo>
                      <a:pt x="297268" y="527227"/>
                    </a:lnTo>
                    <a:lnTo>
                      <a:pt x="299707" y="526605"/>
                    </a:lnTo>
                    <a:lnTo>
                      <a:pt x="295529" y="527265"/>
                    </a:lnTo>
                    <a:lnTo>
                      <a:pt x="299910" y="529856"/>
                    </a:lnTo>
                    <a:close/>
                  </a:path>
                  <a:path w="469264" h="532130">
                    <a:moveTo>
                      <a:pt x="300863" y="484149"/>
                    </a:moveTo>
                    <a:lnTo>
                      <a:pt x="300355" y="483870"/>
                    </a:lnTo>
                    <a:lnTo>
                      <a:pt x="298424" y="484962"/>
                    </a:lnTo>
                    <a:lnTo>
                      <a:pt x="298450" y="485140"/>
                    </a:lnTo>
                    <a:lnTo>
                      <a:pt x="300863" y="484149"/>
                    </a:lnTo>
                    <a:close/>
                  </a:path>
                  <a:path w="469264" h="532130">
                    <a:moveTo>
                      <a:pt x="302463" y="77368"/>
                    </a:moveTo>
                    <a:lnTo>
                      <a:pt x="301548" y="77254"/>
                    </a:lnTo>
                    <a:lnTo>
                      <a:pt x="302463" y="77685"/>
                    </a:lnTo>
                    <a:lnTo>
                      <a:pt x="302463" y="77368"/>
                    </a:lnTo>
                    <a:close/>
                  </a:path>
                  <a:path w="469264" h="532130">
                    <a:moveTo>
                      <a:pt x="303149" y="526072"/>
                    </a:moveTo>
                    <a:lnTo>
                      <a:pt x="302425" y="525907"/>
                    </a:lnTo>
                    <a:lnTo>
                      <a:pt x="299707" y="526605"/>
                    </a:lnTo>
                    <a:lnTo>
                      <a:pt x="303149" y="526072"/>
                    </a:lnTo>
                    <a:close/>
                  </a:path>
                  <a:path w="469264" h="532130">
                    <a:moveTo>
                      <a:pt x="306158" y="69913"/>
                    </a:moveTo>
                    <a:lnTo>
                      <a:pt x="305612" y="69494"/>
                    </a:lnTo>
                    <a:lnTo>
                      <a:pt x="305854" y="69723"/>
                    </a:lnTo>
                    <a:lnTo>
                      <a:pt x="306158" y="69913"/>
                    </a:lnTo>
                    <a:close/>
                  </a:path>
                  <a:path w="469264" h="532130">
                    <a:moveTo>
                      <a:pt x="306984" y="84048"/>
                    </a:moveTo>
                    <a:lnTo>
                      <a:pt x="303098" y="77978"/>
                    </a:lnTo>
                    <a:lnTo>
                      <a:pt x="302463" y="77685"/>
                    </a:lnTo>
                    <a:lnTo>
                      <a:pt x="302514" y="79400"/>
                    </a:lnTo>
                    <a:lnTo>
                      <a:pt x="296100" y="75374"/>
                    </a:lnTo>
                    <a:lnTo>
                      <a:pt x="299516" y="75641"/>
                    </a:lnTo>
                    <a:lnTo>
                      <a:pt x="299808" y="75374"/>
                    </a:lnTo>
                    <a:lnTo>
                      <a:pt x="302336" y="73075"/>
                    </a:lnTo>
                    <a:lnTo>
                      <a:pt x="296443" y="68529"/>
                    </a:lnTo>
                    <a:lnTo>
                      <a:pt x="294157" y="67805"/>
                    </a:lnTo>
                    <a:lnTo>
                      <a:pt x="283768" y="64516"/>
                    </a:lnTo>
                    <a:lnTo>
                      <a:pt x="271589" y="63271"/>
                    </a:lnTo>
                    <a:lnTo>
                      <a:pt x="259676" y="63220"/>
                    </a:lnTo>
                    <a:lnTo>
                      <a:pt x="257378" y="63144"/>
                    </a:lnTo>
                    <a:lnTo>
                      <a:pt x="247777" y="62826"/>
                    </a:lnTo>
                    <a:lnTo>
                      <a:pt x="247992" y="61379"/>
                    </a:lnTo>
                    <a:lnTo>
                      <a:pt x="248196" y="60032"/>
                    </a:lnTo>
                    <a:lnTo>
                      <a:pt x="236143" y="57302"/>
                    </a:lnTo>
                    <a:lnTo>
                      <a:pt x="232079" y="55587"/>
                    </a:lnTo>
                    <a:lnTo>
                      <a:pt x="230619" y="54965"/>
                    </a:lnTo>
                    <a:lnTo>
                      <a:pt x="233464" y="52844"/>
                    </a:lnTo>
                    <a:lnTo>
                      <a:pt x="237998" y="53555"/>
                    </a:lnTo>
                    <a:lnTo>
                      <a:pt x="242684" y="54343"/>
                    </a:lnTo>
                    <a:lnTo>
                      <a:pt x="238417" y="52844"/>
                    </a:lnTo>
                    <a:lnTo>
                      <a:pt x="235064" y="51663"/>
                    </a:lnTo>
                    <a:lnTo>
                      <a:pt x="231444" y="50596"/>
                    </a:lnTo>
                    <a:lnTo>
                      <a:pt x="228727" y="55587"/>
                    </a:lnTo>
                    <a:lnTo>
                      <a:pt x="222542" y="53975"/>
                    </a:lnTo>
                    <a:lnTo>
                      <a:pt x="224180" y="52628"/>
                    </a:lnTo>
                    <a:lnTo>
                      <a:pt x="227520" y="51295"/>
                    </a:lnTo>
                    <a:lnTo>
                      <a:pt x="226377" y="49707"/>
                    </a:lnTo>
                    <a:lnTo>
                      <a:pt x="221665" y="49339"/>
                    </a:lnTo>
                    <a:lnTo>
                      <a:pt x="219735" y="51041"/>
                    </a:lnTo>
                    <a:lnTo>
                      <a:pt x="216827" y="51130"/>
                    </a:lnTo>
                    <a:lnTo>
                      <a:pt x="222123" y="52451"/>
                    </a:lnTo>
                    <a:lnTo>
                      <a:pt x="221970" y="54559"/>
                    </a:lnTo>
                    <a:lnTo>
                      <a:pt x="221729" y="57150"/>
                    </a:lnTo>
                    <a:lnTo>
                      <a:pt x="226834" y="58801"/>
                    </a:lnTo>
                    <a:lnTo>
                      <a:pt x="224599" y="61658"/>
                    </a:lnTo>
                    <a:lnTo>
                      <a:pt x="226822" y="61379"/>
                    </a:lnTo>
                    <a:lnTo>
                      <a:pt x="222542" y="64439"/>
                    </a:lnTo>
                    <a:lnTo>
                      <a:pt x="227596" y="63144"/>
                    </a:lnTo>
                    <a:lnTo>
                      <a:pt x="233718" y="64211"/>
                    </a:lnTo>
                    <a:lnTo>
                      <a:pt x="240030" y="66814"/>
                    </a:lnTo>
                    <a:lnTo>
                      <a:pt x="245630" y="70116"/>
                    </a:lnTo>
                    <a:lnTo>
                      <a:pt x="245059" y="69138"/>
                    </a:lnTo>
                    <a:lnTo>
                      <a:pt x="243725" y="68122"/>
                    </a:lnTo>
                    <a:lnTo>
                      <a:pt x="244868" y="67805"/>
                    </a:lnTo>
                    <a:lnTo>
                      <a:pt x="249529" y="68846"/>
                    </a:lnTo>
                    <a:lnTo>
                      <a:pt x="251815" y="72605"/>
                    </a:lnTo>
                    <a:lnTo>
                      <a:pt x="249072" y="73609"/>
                    </a:lnTo>
                    <a:lnTo>
                      <a:pt x="251714" y="73075"/>
                    </a:lnTo>
                    <a:lnTo>
                      <a:pt x="255498" y="75247"/>
                    </a:lnTo>
                    <a:lnTo>
                      <a:pt x="259499" y="77685"/>
                    </a:lnTo>
                    <a:lnTo>
                      <a:pt x="263144" y="80302"/>
                    </a:lnTo>
                    <a:lnTo>
                      <a:pt x="267081" y="82918"/>
                    </a:lnTo>
                    <a:lnTo>
                      <a:pt x="270865" y="82626"/>
                    </a:lnTo>
                    <a:lnTo>
                      <a:pt x="276821" y="81864"/>
                    </a:lnTo>
                    <a:lnTo>
                      <a:pt x="282460" y="82423"/>
                    </a:lnTo>
                    <a:lnTo>
                      <a:pt x="288582" y="82461"/>
                    </a:lnTo>
                    <a:lnTo>
                      <a:pt x="297840" y="82842"/>
                    </a:lnTo>
                    <a:lnTo>
                      <a:pt x="306984" y="84048"/>
                    </a:lnTo>
                    <a:close/>
                  </a:path>
                  <a:path w="469264" h="532130">
                    <a:moveTo>
                      <a:pt x="307124" y="517779"/>
                    </a:moveTo>
                    <a:lnTo>
                      <a:pt x="305155" y="517131"/>
                    </a:lnTo>
                    <a:lnTo>
                      <a:pt x="303237" y="516661"/>
                    </a:lnTo>
                    <a:lnTo>
                      <a:pt x="301294" y="515835"/>
                    </a:lnTo>
                    <a:lnTo>
                      <a:pt x="295617" y="517664"/>
                    </a:lnTo>
                    <a:lnTo>
                      <a:pt x="291541" y="519518"/>
                    </a:lnTo>
                    <a:lnTo>
                      <a:pt x="283133" y="523036"/>
                    </a:lnTo>
                    <a:lnTo>
                      <a:pt x="280746" y="523760"/>
                    </a:lnTo>
                    <a:lnTo>
                      <a:pt x="278358" y="524294"/>
                    </a:lnTo>
                    <a:lnTo>
                      <a:pt x="275704" y="524764"/>
                    </a:lnTo>
                    <a:lnTo>
                      <a:pt x="272605" y="525094"/>
                    </a:lnTo>
                    <a:lnTo>
                      <a:pt x="280949" y="526669"/>
                    </a:lnTo>
                    <a:lnTo>
                      <a:pt x="291020" y="522033"/>
                    </a:lnTo>
                    <a:lnTo>
                      <a:pt x="295783" y="519645"/>
                    </a:lnTo>
                    <a:lnTo>
                      <a:pt x="300202" y="518248"/>
                    </a:lnTo>
                    <a:lnTo>
                      <a:pt x="307124" y="517779"/>
                    </a:lnTo>
                    <a:close/>
                  </a:path>
                  <a:path w="469264" h="532130">
                    <a:moveTo>
                      <a:pt x="307530" y="78054"/>
                    </a:moveTo>
                    <a:lnTo>
                      <a:pt x="302425" y="76250"/>
                    </a:lnTo>
                    <a:lnTo>
                      <a:pt x="302463" y="77368"/>
                    </a:lnTo>
                    <a:lnTo>
                      <a:pt x="307530" y="78054"/>
                    </a:lnTo>
                    <a:close/>
                  </a:path>
                  <a:path w="469264" h="532130">
                    <a:moveTo>
                      <a:pt x="308698" y="524306"/>
                    </a:moveTo>
                    <a:lnTo>
                      <a:pt x="306273" y="522236"/>
                    </a:lnTo>
                    <a:lnTo>
                      <a:pt x="298335" y="525018"/>
                    </a:lnTo>
                    <a:lnTo>
                      <a:pt x="302425" y="525907"/>
                    </a:lnTo>
                    <a:lnTo>
                      <a:pt x="308698" y="524306"/>
                    </a:lnTo>
                    <a:close/>
                  </a:path>
                  <a:path w="469264" h="532130">
                    <a:moveTo>
                      <a:pt x="309384" y="527342"/>
                    </a:moveTo>
                    <a:lnTo>
                      <a:pt x="308102" y="527646"/>
                    </a:lnTo>
                    <a:lnTo>
                      <a:pt x="306755" y="528066"/>
                    </a:lnTo>
                    <a:lnTo>
                      <a:pt x="305308" y="528713"/>
                    </a:lnTo>
                    <a:lnTo>
                      <a:pt x="307047" y="528243"/>
                    </a:lnTo>
                    <a:lnTo>
                      <a:pt x="308330" y="527786"/>
                    </a:lnTo>
                    <a:lnTo>
                      <a:pt x="309384" y="527342"/>
                    </a:lnTo>
                    <a:close/>
                  </a:path>
                  <a:path w="469264" h="532130">
                    <a:moveTo>
                      <a:pt x="311937" y="74930"/>
                    </a:moveTo>
                    <a:lnTo>
                      <a:pt x="311912" y="74295"/>
                    </a:lnTo>
                    <a:lnTo>
                      <a:pt x="308876" y="72390"/>
                    </a:lnTo>
                    <a:lnTo>
                      <a:pt x="306628" y="71120"/>
                    </a:lnTo>
                    <a:lnTo>
                      <a:pt x="308787" y="72390"/>
                    </a:lnTo>
                    <a:lnTo>
                      <a:pt x="311937" y="74930"/>
                    </a:lnTo>
                    <a:close/>
                  </a:path>
                  <a:path w="469264" h="532130">
                    <a:moveTo>
                      <a:pt x="312039" y="475234"/>
                    </a:moveTo>
                    <a:lnTo>
                      <a:pt x="311683" y="474738"/>
                    </a:lnTo>
                    <a:lnTo>
                      <a:pt x="311277" y="474789"/>
                    </a:lnTo>
                    <a:lnTo>
                      <a:pt x="310807" y="475107"/>
                    </a:lnTo>
                    <a:lnTo>
                      <a:pt x="311137" y="475297"/>
                    </a:lnTo>
                    <a:lnTo>
                      <a:pt x="311556" y="475373"/>
                    </a:lnTo>
                    <a:lnTo>
                      <a:pt x="312039" y="475234"/>
                    </a:lnTo>
                    <a:close/>
                  </a:path>
                  <a:path w="469264" h="532130">
                    <a:moveTo>
                      <a:pt x="312356" y="84836"/>
                    </a:moveTo>
                    <a:lnTo>
                      <a:pt x="306984" y="84048"/>
                    </a:lnTo>
                    <a:lnTo>
                      <a:pt x="308889" y="84632"/>
                    </a:lnTo>
                    <a:lnTo>
                      <a:pt x="310794" y="84886"/>
                    </a:lnTo>
                    <a:lnTo>
                      <a:pt x="312356" y="84836"/>
                    </a:lnTo>
                    <a:close/>
                  </a:path>
                  <a:path w="469264" h="532130">
                    <a:moveTo>
                      <a:pt x="316433" y="85445"/>
                    </a:moveTo>
                    <a:lnTo>
                      <a:pt x="316064" y="85102"/>
                    </a:lnTo>
                    <a:lnTo>
                      <a:pt x="315645" y="84569"/>
                    </a:lnTo>
                    <a:lnTo>
                      <a:pt x="315226" y="84099"/>
                    </a:lnTo>
                    <a:lnTo>
                      <a:pt x="315696" y="83743"/>
                    </a:lnTo>
                    <a:lnTo>
                      <a:pt x="315887" y="83286"/>
                    </a:lnTo>
                    <a:lnTo>
                      <a:pt x="315544" y="82715"/>
                    </a:lnTo>
                    <a:lnTo>
                      <a:pt x="314413" y="83146"/>
                    </a:lnTo>
                    <a:lnTo>
                      <a:pt x="315214" y="84099"/>
                    </a:lnTo>
                    <a:lnTo>
                      <a:pt x="314667" y="84518"/>
                    </a:lnTo>
                    <a:lnTo>
                      <a:pt x="313664" y="84785"/>
                    </a:lnTo>
                    <a:lnTo>
                      <a:pt x="312356" y="84836"/>
                    </a:lnTo>
                    <a:lnTo>
                      <a:pt x="316433" y="85445"/>
                    </a:lnTo>
                    <a:close/>
                  </a:path>
                  <a:path w="469264" h="532130">
                    <a:moveTo>
                      <a:pt x="321640" y="86093"/>
                    </a:moveTo>
                    <a:lnTo>
                      <a:pt x="316433" y="85445"/>
                    </a:lnTo>
                    <a:lnTo>
                      <a:pt x="320459" y="89268"/>
                    </a:lnTo>
                    <a:lnTo>
                      <a:pt x="321640" y="86093"/>
                    </a:lnTo>
                    <a:close/>
                  </a:path>
                  <a:path w="469264" h="532130">
                    <a:moveTo>
                      <a:pt x="321945" y="86131"/>
                    </a:moveTo>
                    <a:lnTo>
                      <a:pt x="321716" y="85915"/>
                    </a:lnTo>
                    <a:lnTo>
                      <a:pt x="321640" y="86093"/>
                    </a:lnTo>
                    <a:lnTo>
                      <a:pt x="321945" y="86131"/>
                    </a:lnTo>
                    <a:close/>
                  </a:path>
                  <a:path w="469264" h="532130">
                    <a:moveTo>
                      <a:pt x="323888" y="516890"/>
                    </a:moveTo>
                    <a:lnTo>
                      <a:pt x="323710" y="516890"/>
                    </a:lnTo>
                    <a:lnTo>
                      <a:pt x="323888" y="516890"/>
                    </a:lnTo>
                    <a:close/>
                  </a:path>
                  <a:path w="469264" h="532130">
                    <a:moveTo>
                      <a:pt x="327202" y="518769"/>
                    </a:moveTo>
                    <a:lnTo>
                      <a:pt x="324637" y="519430"/>
                    </a:lnTo>
                    <a:lnTo>
                      <a:pt x="326555" y="519430"/>
                    </a:lnTo>
                    <a:lnTo>
                      <a:pt x="327202" y="518769"/>
                    </a:lnTo>
                    <a:close/>
                  </a:path>
                  <a:path w="469264" h="532130">
                    <a:moveTo>
                      <a:pt x="329552" y="518160"/>
                    </a:moveTo>
                    <a:lnTo>
                      <a:pt x="329349" y="516572"/>
                    </a:lnTo>
                    <a:lnTo>
                      <a:pt x="327202" y="518769"/>
                    </a:lnTo>
                    <a:lnTo>
                      <a:pt x="329552" y="518160"/>
                    </a:lnTo>
                    <a:close/>
                  </a:path>
                  <a:path w="469264" h="532130">
                    <a:moveTo>
                      <a:pt x="330695" y="515200"/>
                    </a:moveTo>
                    <a:lnTo>
                      <a:pt x="329234" y="515620"/>
                    </a:lnTo>
                    <a:lnTo>
                      <a:pt x="329349" y="516572"/>
                    </a:lnTo>
                    <a:lnTo>
                      <a:pt x="330695" y="515200"/>
                    </a:lnTo>
                    <a:close/>
                  </a:path>
                  <a:path w="469264" h="532130">
                    <a:moveTo>
                      <a:pt x="331304" y="485444"/>
                    </a:moveTo>
                    <a:lnTo>
                      <a:pt x="330530" y="485140"/>
                    </a:lnTo>
                    <a:lnTo>
                      <a:pt x="329984" y="486410"/>
                    </a:lnTo>
                    <a:lnTo>
                      <a:pt x="331304" y="485444"/>
                    </a:lnTo>
                    <a:close/>
                  </a:path>
                  <a:path w="469264" h="532130">
                    <a:moveTo>
                      <a:pt x="333006" y="89166"/>
                    </a:moveTo>
                    <a:lnTo>
                      <a:pt x="330504" y="88087"/>
                    </a:lnTo>
                    <a:lnTo>
                      <a:pt x="330479" y="88569"/>
                    </a:lnTo>
                    <a:lnTo>
                      <a:pt x="333006" y="89166"/>
                    </a:lnTo>
                    <a:close/>
                  </a:path>
                  <a:path w="469264" h="532130">
                    <a:moveTo>
                      <a:pt x="334098" y="89649"/>
                    </a:moveTo>
                    <a:lnTo>
                      <a:pt x="333730" y="89344"/>
                    </a:lnTo>
                    <a:lnTo>
                      <a:pt x="333006" y="89166"/>
                    </a:lnTo>
                    <a:lnTo>
                      <a:pt x="334098" y="89649"/>
                    </a:lnTo>
                    <a:close/>
                  </a:path>
                  <a:path w="469264" h="532130">
                    <a:moveTo>
                      <a:pt x="334949" y="519430"/>
                    </a:moveTo>
                    <a:lnTo>
                      <a:pt x="326555" y="519430"/>
                    </a:lnTo>
                    <a:lnTo>
                      <a:pt x="325310" y="520700"/>
                    </a:lnTo>
                    <a:lnTo>
                      <a:pt x="321360" y="518160"/>
                    </a:lnTo>
                    <a:lnTo>
                      <a:pt x="322084" y="518160"/>
                    </a:lnTo>
                    <a:lnTo>
                      <a:pt x="323608" y="516966"/>
                    </a:lnTo>
                    <a:lnTo>
                      <a:pt x="314490" y="519430"/>
                    </a:lnTo>
                    <a:lnTo>
                      <a:pt x="312902" y="521728"/>
                    </a:lnTo>
                    <a:lnTo>
                      <a:pt x="312826" y="523240"/>
                    </a:lnTo>
                    <a:lnTo>
                      <a:pt x="312928" y="524510"/>
                    </a:lnTo>
                    <a:lnTo>
                      <a:pt x="309384" y="528320"/>
                    </a:lnTo>
                    <a:lnTo>
                      <a:pt x="314706" y="527050"/>
                    </a:lnTo>
                    <a:lnTo>
                      <a:pt x="319328" y="527050"/>
                    </a:lnTo>
                    <a:lnTo>
                      <a:pt x="324624" y="524510"/>
                    </a:lnTo>
                    <a:lnTo>
                      <a:pt x="327393" y="524510"/>
                    </a:lnTo>
                    <a:lnTo>
                      <a:pt x="333057" y="520700"/>
                    </a:lnTo>
                    <a:lnTo>
                      <a:pt x="334949" y="519430"/>
                    </a:lnTo>
                    <a:close/>
                  </a:path>
                  <a:path w="469264" h="532130">
                    <a:moveTo>
                      <a:pt x="335534" y="519036"/>
                    </a:moveTo>
                    <a:lnTo>
                      <a:pt x="334949" y="519430"/>
                    </a:lnTo>
                    <a:lnTo>
                      <a:pt x="335534" y="519036"/>
                    </a:lnTo>
                    <a:close/>
                  </a:path>
                  <a:path w="469264" h="532130">
                    <a:moveTo>
                      <a:pt x="337540" y="90335"/>
                    </a:moveTo>
                    <a:lnTo>
                      <a:pt x="334454" y="88392"/>
                    </a:lnTo>
                    <a:lnTo>
                      <a:pt x="331114" y="85877"/>
                    </a:lnTo>
                    <a:lnTo>
                      <a:pt x="326720" y="83337"/>
                    </a:lnTo>
                    <a:lnTo>
                      <a:pt x="333730" y="89344"/>
                    </a:lnTo>
                    <a:lnTo>
                      <a:pt x="337540" y="90335"/>
                    </a:lnTo>
                    <a:close/>
                  </a:path>
                  <a:path w="469264" h="532130">
                    <a:moveTo>
                      <a:pt x="340791" y="101955"/>
                    </a:moveTo>
                    <a:lnTo>
                      <a:pt x="340474" y="99377"/>
                    </a:lnTo>
                    <a:lnTo>
                      <a:pt x="339813" y="98933"/>
                    </a:lnTo>
                    <a:lnTo>
                      <a:pt x="335826" y="96253"/>
                    </a:lnTo>
                    <a:lnTo>
                      <a:pt x="335673" y="96151"/>
                    </a:lnTo>
                    <a:lnTo>
                      <a:pt x="335064" y="95745"/>
                    </a:lnTo>
                    <a:lnTo>
                      <a:pt x="334810" y="95808"/>
                    </a:lnTo>
                    <a:lnTo>
                      <a:pt x="330161" y="93992"/>
                    </a:lnTo>
                    <a:lnTo>
                      <a:pt x="330365" y="90500"/>
                    </a:lnTo>
                    <a:lnTo>
                      <a:pt x="330479" y="88569"/>
                    </a:lnTo>
                    <a:lnTo>
                      <a:pt x="327812" y="87947"/>
                    </a:lnTo>
                    <a:lnTo>
                      <a:pt x="322427" y="86194"/>
                    </a:lnTo>
                    <a:lnTo>
                      <a:pt x="321945" y="86131"/>
                    </a:lnTo>
                    <a:lnTo>
                      <a:pt x="326745" y="90500"/>
                    </a:lnTo>
                    <a:lnTo>
                      <a:pt x="325145" y="89077"/>
                    </a:lnTo>
                    <a:lnTo>
                      <a:pt x="323977" y="89420"/>
                    </a:lnTo>
                    <a:lnTo>
                      <a:pt x="323392" y="89598"/>
                    </a:lnTo>
                    <a:lnTo>
                      <a:pt x="329057" y="95237"/>
                    </a:lnTo>
                    <a:lnTo>
                      <a:pt x="335292" y="100291"/>
                    </a:lnTo>
                    <a:lnTo>
                      <a:pt x="340385" y="106514"/>
                    </a:lnTo>
                    <a:lnTo>
                      <a:pt x="340753" y="105168"/>
                    </a:lnTo>
                    <a:lnTo>
                      <a:pt x="337197" y="98933"/>
                    </a:lnTo>
                    <a:lnTo>
                      <a:pt x="340791" y="101955"/>
                    </a:lnTo>
                    <a:close/>
                  </a:path>
                  <a:path w="469264" h="532130">
                    <a:moveTo>
                      <a:pt x="341210" y="514350"/>
                    </a:moveTo>
                    <a:lnTo>
                      <a:pt x="335534" y="519036"/>
                    </a:lnTo>
                    <a:lnTo>
                      <a:pt x="336842" y="518160"/>
                    </a:lnTo>
                    <a:lnTo>
                      <a:pt x="341210" y="514350"/>
                    </a:lnTo>
                    <a:close/>
                  </a:path>
                  <a:path w="469264" h="532130">
                    <a:moveTo>
                      <a:pt x="348018" y="141071"/>
                    </a:moveTo>
                    <a:lnTo>
                      <a:pt x="345732" y="139471"/>
                    </a:lnTo>
                    <a:lnTo>
                      <a:pt x="343446" y="137528"/>
                    </a:lnTo>
                    <a:lnTo>
                      <a:pt x="344627" y="137401"/>
                    </a:lnTo>
                    <a:lnTo>
                      <a:pt x="346036" y="137172"/>
                    </a:lnTo>
                    <a:lnTo>
                      <a:pt x="345211" y="136156"/>
                    </a:lnTo>
                    <a:lnTo>
                      <a:pt x="343827" y="134454"/>
                    </a:lnTo>
                    <a:lnTo>
                      <a:pt x="342925" y="132181"/>
                    </a:lnTo>
                    <a:lnTo>
                      <a:pt x="341947" y="129755"/>
                    </a:lnTo>
                    <a:lnTo>
                      <a:pt x="341947" y="136156"/>
                    </a:lnTo>
                    <a:lnTo>
                      <a:pt x="340652" y="134874"/>
                    </a:lnTo>
                    <a:lnTo>
                      <a:pt x="339610" y="133527"/>
                    </a:lnTo>
                    <a:lnTo>
                      <a:pt x="339534" y="132181"/>
                    </a:lnTo>
                    <a:lnTo>
                      <a:pt x="341947" y="136156"/>
                    </a:lnTo>
                    <a:lnTo>
                      <a:pt x="341947" y="129755"/>
                    </a:lnTo>
                    <a:lnTo>
                      <a:pt x="341096" y="127622"/>
                    </a:lnTo>
                    <a:lnTo>
                      <a:pt x="335051" y="127558"/>
                    </a:lnTo>
                    <a:lnTo>
                      <a:pt x="332016" y="123634"/>
                    </a:lnTo>
                    <a:lnTo>
                      <a:pt x="333349" y="124523"/>
                    </a:lnTo>
                    <a:lnTo>
                      <a:pt x="332841" y="123634"/>
                    </a:lnTo>
                    <a:lnTo>
                      <a:pt x="330974" y="120332"/>
                    </a:lnTo>
                    <a:lnTo>
                      <a:pt x="328726" y="117983"/>
                    </a:lnTo>
                    <a:lnTo>
                      <a:pt x="326732" y="115900"/>
                    </a:lnTo>
                    <a:lnTo>
                      <a:pt x="322999" y="114490"/>
                    </a:lnTo>
                    <a:lnTo>
                      <a:pt x="324624" y="113499"/>
                    </a:lnTo>
                    <a:lnTo>
                      <a:pt x="330263" y="118503"/>
                    </a:lnTo>
                    <a:lnTo>
                      <a:pt x="330390" y="116243"/>
                    </a:lnTo>
                    <a:lnTo>
                      <a:pt x="332790" y="121145"/>
                    </a:lnTo>
                    <a:lnTo>
                      <a:pt x="340321" y="124637"/>
                    </a:lnTo>
                    <a:lnTo>
                      <a:pt x="342811" y="128028"/>
                    </a:lnTo>
                    <a:lnTo>
                      <a:pt x="339382" y="121958"/>
                    </a:lnTo>
                    <a:lnTo>
                      <a:pt x="338226" y="116243"/>
                    </a:lnTo>
                    <a:lnTo>
                      <a:pt x="338010" y="115150"/>
                    </a:lnTo>
                    <a:lnTo>
                      <a:pt x="341160" y="115036"/>
                    </a:lnTo>
                    <a:lnTo>
                      <a:pt x="340791" y="114833"/>
                    </a:lnTo>
                    <a:lnTo>
                      <a:pt x="334987" y="111709"/>
                    </a:lnTo>
                    <a:lnTo>
                      <a:pt x="332257" y="113182"/>
                    </a:lnTo>
                    <a:lnTo>
                      <a:pt x="329933" y="114833"/>
                    </a:lnTo>
                    <a:lnTo>
                      <a:pt x="327520" y="113499"/>
                    </a:lnTo>
                    <a:lnTo>
                      <a:pt x="325005" y="112102"/>
                    </a:lnTo>
                    <a:lnTo>
                      <a:pt x="320192" y="106540"/>
                    </a:lnTo>
                    <a:lnTo>
                      <a:pt x="319874" y="106172"/>
                    </a:lnTo>
                    <a:lnTo>
                      <a:pt x="319227" y="105422"/>
                    </a:lnTo>
                    <a:lnTo>
                      <a:pt x="318147" y="105651"/>
                    </a:lnTo>
                    <a:lnTo>
                      <a:pt x="317639" y="105206"/>
                    </a:lnTo>
                    <a:lnTo>
                      <a:pt x="317639" y="105752"/>
                    </a:lnTo>
                    <a:lnTo>
                      <a:pt x="313969" y="106540"/>
                    </a:lnTo>
                    <a:lnTo>
                      <a:pt x="310159" y="102958"/>
                    </a:lnTo>
                    <a:lnTo>
                      <a:pt x="317639" y="105752"/>
                    </a:lnTo>
                    <a:lnTo>
                      <a:pt x="317639" y="105206"/>
                    </a:lnTo>
                    <a:lnTo>
                      <a:pt x="315112" y="102958"/>
                    </a:lnTo>
                    <a:lnTo>
                      <a:pt x="312699" y="100825"/>
                    </a:lnTo>
                    <a:lnTo>
                      <a:pt x="309841" y="100711"/>
                    </a:lnTo>
                    <a:lnTo>
                      <a:pt x="307213" y="96380"/>
                    </a:lnTo>
                    <a:lnTo>
                      <a:pt x="307035" y="96088"/>
                    </a:lnTo>
                    <a:lnTo>
                      <a:pt x="306539" y="96100"/>
                    </a:lnTo>
                    <a:lnTo>
                      <a:pt x="306387" y="96113"/>
                    </a:lnTo>
                    <a:lnTo>
                      <a:pt x="304901" y="96164"/>
                    </a:lnTo>
                    <a:lnTo>
                      <a:pt x="305714" y="95529"/>
                    </a:lnTo>
                    <a:lnTo>
                      <a:pt x="305892" y="95351"/>
                    </a:lnTo>
                    <a:lnTo>
                      <a:pt x="306387" y="96113"/>
                    </a:lnTo>
                    <a:lnTo>
                      <a:pt x="306539" y="96100"/>
                    </a:lnTo>
                    <a:lnTo>
                      <a:pt x="306438" y="94818"/>
                    </a:lnTo>
                    <a:lnTo>
                      <a:pt x="306425" y="94678"/>
                    </a:lnTo>
                    <a:lnTo>
                      <a:pt x="306108" y="90906"/>
                    </a:lnTo>
                    <a:lnTo>
                      <a:pt x="304317" y="89446"/>
                    </a:lnTo>
                    <a:lnTo>
                      <a:pt x="304317" y="92913"/>
                    </a:lnTo>
                    <a:lnTo>
                      <a:pt x="303339" y="92087"/>
                    </a:lnTo>
                    <a:lnTo>
                      <a:pt x="302793" y="92316"/>
                    </a:lnTo>
                    <a:lnTo>
                      <a:pt x="302018" y="93878"/>
                    </a:lnTo>
                    <a:lnTo>
                      <a:pt x="301282" y="93268"/>
                    </a:lnTo>
                    <a:lnTo>
                      <a:pt x="300723" y="92811"/>
                    </a:lnTo>
                    <a:lnTo>
                      <a:pt x="299542" y="91846"/>
                    </a:lnTo>
                    <a:lnTo>
                      <a:pt x="299758" y="90741"/>
                    </a:lnTo>
                    <a:lnTo>
                      <a:pt x="300494" y="86995"/>
                    </a:lnTo>
                    <a:lnTo>
                      <a:pt x="304317" y="92913"/>
                    </a:lnTo>
                    <a:lnTo>
                      <a:pt x="304317" y="89446"/>
                    </a:lnTo>
                    <a:lnTo>
                      <a:pt x="301345" y="86995"/>
                    </a:lnTo>
                    <a:lnTo>
                      <a:pt x="298450" y="84607"/>
                    </a:lnTo>
                    <a:lnTo>
                      <a:pt x="299199" y="90741"/>
                    </a:lnTo>
                    <a:lnTo>
                      <a:pt x="297319" y="90614"/>
                    </a:lnTo>
                    <a:lnTo>
                      <a:pt x="297408" y="90906"/>
                    </a:lnTo>
                    <a:lnTo>
                      <a:pt x="298297" y="91770"/>
                    </a:lnTo>
                    <a:lnTo>
                      <a:pt x="297370" y="92811"/>
                    </a:lnTo>
                    <a:lnTo>
                      <a:pt x="295084" y="89408"/>
                    </a:lnTo>
                    <a:lnTo>
                      <a:pt x="294386" y="91020"/>
                    </a:lnTo>
                    <a:lnTo>
                      <a:pt x="295503" y="92125"/>
                    </a:lnTo>
                    <a:lnTo>
                      <a:pt x="296938" y="92760"/>
                    </a:lnTo>
                    <a:lnTo>
                      <a:pt x="298234" y="93268"/>
                    </a:lnTo>
                    <a:lnTo>
                      <a:pt x="295262" y="92659"/>
                    </a:lnTo>
                    <a:lnTo>
                      <a:pt x="299923" y="98361"/>
                    </a:lnTo>
                    <a:lnTo>
                      <a:pt x="302018" y="100063"/>
                    </a:lnTo>
                    <a:lnTo>
                      <a:pt x="305244" y="101053"/>
                    </a:lnTo>
                    <a:lnTo>
                      <a:pt x="309003" y="104089"/>
                    </a:lnTo>
                    <a:lnTo>
                      <a:pt x="312712" y="107657"/>
                    </a:lnTo>
                    <a:lnTo>
                      <a:pt x="316382" y="111252"/>
                    </a:lnTo>
                    <a:lnTo>
                      <a:pt x="320548" y="114719"/>
                    </a:lnTo>
                    <a:lnTo>
                      <a:pt x="323481" y="117983"/>
                    </a:lnTo>
                    <a:lnTo>
                      <a:pt x="321538" y="116700"/>
                    </a:lnTo>
                    <a:lnTo>
                      <a:pt x="321691" y="117856"/>
                    </a:lnTo>
                    <a:lnTo>
                      <a:pt x="327063" y="124053"/>
                    </a:lnTo>
                    <a:lnTo>
                      <a:pt x="331457" y="129489"/>
                    </a:lnTo>
                    <a:lnTo>
                      <a:pt x="336003" y="135242"/>
                    </a:lnTo>
                    <a:lnTo>
                      <a:pt x="341871" y="142392"/>
                    </a:lnTo>
                    <a:lnTo>
                      <a:pt x="347230" y="141643"/>
                    </a:lnTo>
                    <a:lnTo>
                      <a:pt x="348018" y="141071"/>
                    </a:lnTo>
                    <a:close/>
                  </a:path>
                  <a:path w="469264" h="532130">
                    <a:moveTo>
                      <a:pt x="358165" y="505587"/>
                    </a:moveTo>
                    <a:lnTo>
                      <a:pt x="353047" y="506704"/>
                    </a:lnTo>
                    <a:lnTo>
                      <a:pt x="352209" y="508063"/>
                    </a:lnTo>
                    <a:lnTo>
                      <a:pt x="358165" y="505587"/>
                    </a:lnTo>
                    <a:close/>
                  </a:path>
                  <a:path w="469264" h="532130">
                    <a:moveTo>
                      <a:pt x="358571" y="104140"/>
                    </a:moveTo>
                    <a:lnTo>
                      <a:pt x="357263" y="102476"/>
                    </a:lnTo>
                    <a:lnTo>
                      <a:pt x="358330" y="104140"/>
                    </a:lnTo>
                    <a:lnTo>
                      <a:pt x="358571" y="104140"/>
                    </a:lnTo>
                    <a:close/>
                  </a:path>
                  <a:path w="469264" h="532130">
                    <a:moveTo>
                      <a:pt x="359346" y="499262"/>
                    </a:moveTo>
                    <a:lnTo>
                      <a:pt x="358482" y="499364"/>
                    </a:lnTo>
                    <a:lnTo>
                      <a:pt x="357555" y="499529"/>
                    </a:lnTo>
                    <a:lnTo>
                      <a:pt x="356387" y="499935"/>
                    </a:lnTo>
                    <a:lnTo>
                      <a:pt x="356743" y="500240"/>
                    </a:lnTo>
                    <a:lnTo>
                      <a:pt x="357822" y="499935"/>
                    </a:lnTo>
                    <a:lnTo>
                      <a:pt x="359346" y="499262"/>
                    </a:lnTo>
                    <a:close/>
                  </a:path>
                  <a:path w="469264" h="532130">
                    <a:moveTo>
                      <a:pt x="363804" y="450011"/>
                    </a:moveTo>
                    <a:lnTo>
                      <a:pt x="363423" y="450545"/>
                    </a:lnTo>
                    <a:lnTo>
                      <a:pt x="363029" y="451142"/>
                    </a:lnTo>
                    <a:lnTo>
                      <a:pt x="362572" y="451954"/>
                    </a:lnTo>
                    <a:lnTo>
                      <a:pt x="362813" y="451561"/>
                    </a:lnTo>
                    <a:lnTo>
                      <a:pt x="363334" y="450761"/>
                    </a:lnTo>
                    <a:lnTo>
                      <a:pt x="363804" y="450011"/>
                    </a:lnTo>
                    <a:close/>
                  </a:path>
                  <a:path w="469264" h="532130">
                    <a:moveTo>
                      <a:pt x="363829" y="162344"/>
                    </a:moveTo>
                    <a:lnTo>
                      <a:pt x="360311" y="161290"/>
                    </a:lnTo>
                    <a:lnTo>
                      <a:pt x="362686" y="163830"/>
                    </a:lnTo>
                    <a:lnTo>
                      <a:pt x="363829" y="162344"/>
                    </a:lnTo>
                    <a:close/>
                  </a:path>
                  <a:path w="469264" h="532130">
                    <a:moveTo>
                      <a:pt x="364985" y="162153"/>
                    </a:moveTo>
                    <a:lnTo>
                      <a:pt x="364642" y="161290"/>
                    </a:lnTo>
                    <a:lnTo>
                      <a:pt x="363829" y="162344"/>
                    </a:lnTo>
                    <a:lnTo>
                      <a:pt x="364553" y="162560"/>
                    </a:lnTo>
                    <a:lnTo>
                      <a:pt x="364985" y="162153"/>
                    </a:lnTo>
                    <a:close/>
                  </a:path>
                  <a:path w="469264" h="532130">
                    <a:moveTo>
                      <a:pt x="365658" y="167500"/>
                    </a:moveTo>
                    <a:lnTo>
                      <a:pt x="364832" y="166370"/>
                    </a:lnTo>
                    <a:lnTo>
                      <a:pt x="363664" y="166370"/>
                    </a:lnTo>
                    <a:lnTo>
                      <a:pt x="365658" y="167500"/>
                    </a:lnTo>
                    <a:close/>
                  </a:path>
                  <a:path w="469264" h="532130">
                    <a:moveTo>
                      <a:pt x="367182" y="78232"/>
                    </a:moveTo>
                    <a:lnTo>
                      <a:pt x="364515" y="77355"/>
                    </a:lnTo>
                    <a:lnTo>
                      <a:pt x="365379" y="77825"/>
                    </a:lnTo>
                    <a:lnTo>
                      <a:pt x="366890" y="78613"/>
                    </a:lnTo>
                    <a:lnTo>
                      <a:pt x="367144" y="78473"/>
                    </a:lnTo>
                    <a:lnTo>
                      <a:pt x="367182" y="78232"/>
                    </a:lnTo>
                    <a:close/>
                  </a:path>
                  <a:path w="469264" h="532130">
                    <a:moveTo>
                      <a:pt x="368541" y="171450"/>
                    </a:moveTo>
                    <a:lnTo>
                      <a:pt x="367449" y="168503"/>
                    </a:lnTo>
                    <a:lnTo>
                      <a:pt x="365658" y="167500"/>
                    </a:lnTo>
                    <a:lnTo>
                      <a:pt x="368541" y="171450"/>
                    </a:lnTo>
                    <a:close/>
                  </a:path>
                  <a:path w="469264" h="532130">
                    <a:moveTo>
                      <a:pt x="370027" y="449465"/>
                    </a:moveTo>
                    <a:lnTo>
                      <a:pt x="368312" y="450850"/>
                    </a:lnTo>
                    <a:lnTo>
                      <a:pt x="367906" y="453390"/>
                    </a:lnTo>
                    <a:lnTo>
                      <a:pt x="369239" y="452120"/>
                    </a:lnTo>
                    <a:lnTo>
                      <a:pt x="370027" y="449465"/>
                    </a:lnTo>
                    <a:close/>
                  </a:path>
                  <a:path w="469264" h="532130">
                    <a:moveTo>
                      <a:pt x="372554" y="447421"/>
                    </a:moveTo>
                    <a:lnTo>
                      <a:pt x="372465" y="447040"/>
                    </a:lnTo>
                    <a:lnTo>
                      <a:pt x="370370" y="448310"/>
                    </a:lnTo>
                    <a:lnTo>
                      <a:pt x="370027" y="449465"/>
                    </a:lnTo>
                    <a:lnTo>
                      <a:pt x="372554" y="447421"/>
                    </a:lnTo>
                    <a:close/>
                  </a:path>
                  <a:path w="469264" h="532130">
                    <a:moveTo>
                      <a:pt x="377024" y="64439"/>
                    </a:moveTo>
                    <a:lnTo>
                      <a:pt x="376186" y="63500"/>
                    </a:lnTo>
                    <a:lnTo>
                      <a:pt x="374561" y="62230"/>
                    </a:lnTo>
                    <a:lnTo>
                      <a:pt x="377024" y="64439"/>
                    </a:lnTo>
                    <a:close/>
                  </a:path>
                  <a:path w="469264" h="532130">
                    <a:moveTo>
                      <a:pt x="377405" y="176847"/>
                    </a:moveTo>
                    <a:lnTo>
                      <a:pt x="377380" y="176631"/>
                    </a:lnTo>
                    <a:lnTo>
                      <a:pt x="377151" y="176530"/>
                    </a:lnTo>
                    <a:lnTo>
                      <a:pt x="377405" y="176847"/>
                    </a:lnTo>
                    <a:close/>
                  </a:path>
                  <a:path w="469264" h="532130">
                    <a:moveTo>
                      <a:pt x="378320" y="187528"/>
                    </a:moveTo>
                    <a:lnTo>
                      <a:pt x="376885" y="186905"/>
                    </a:lnTo>
                    <a:lnTo>
                      <a:pt x="377698" y="187591"/>
                    </a:lnTo>
                    <a:lnTo>
                      <a:pt x="378129" y="187731"/>
                    </a:lnTo>
                    <a:lnTo>
                      <a:pt x="378320" y="187528"/>
                    </a:lnTo>
                    <a:close/>
                  </a:path>
                  <a:path w="469264" h="532130">
                    <a:moveTo>
                      <a:pt x="381139" y="181610"/>
                    </a:moveTo>
                    <a:lnTo>
                      <a:pt x="377405" y="176847"/>
                    </a:lnTo>
                    <a:lnTo>
                      <a:pt x="377913" y="181610"/>
                    </a:lnTo>
                    <a:lnTo>
                      <a:pt x="374624" y="182880"/>
                    </a:lnTo>
                    <a:lnTo>
                      <a:pt x="377698" y="182880"/>
                    </a:lnTo>
                    <a:lnTo>
                      <a:pt x="377469" y="184150"/>
                    </a:lnTo>
                    <a:lnTo>
                      <a:pt x="378904" y="187960"/>
                    </a:lnTo>
                    <a:lnTo>
                      <a:pt x="378307" y="187960"/>
                    </a:lnTo>
                    <a:lnTo>
                      <a:pt x="380276" y="189230"/>
                    </a:lnTo>
                    <a:lnTo>
                      <a:pt x="380847" y="185420"/>
                    </a:lnTo>
                    <a:lnTo>
                      <a:pt x="381139" y="181610"/>
                    </a:lnTo>
                    <a:close/>
                  </a:path>
                  <a:path w="469264" h="532130">
                    <a:moveTo>
                      <a:pt x="383044" y="69850"/>
                    </a:moveTo>
                    <a:lnTo>
                      <a:pt x="377024" y="64439"/>
                    </a:lnTo>
                    <a:lnTo>
                      <a:pt x="381838" y="69850"/>
                    </a:lnTo>
                    <a:lnTo>
                      <a:pt x="383044" y="69850"/>
                    </a:lnTo>
                    <a:close/>
                  </a:path>
                  <a:path w="469264" h="532130">
                    <a:moveTo>
                      <a:pt x="388162" y="214312"/>
                    </a:moveTo>
                    <a:lnTo>
                      <a:pt x="387794" y="214134"/>
                    </a:lnTo>
                    <a:lnTo>
                      <a:pt x="387362" y="213842"/>
                    </a:lnTo>
                    <a:lnTo>
                      <a:pt x="386778" y="213321"/>
                    </a:lnTo>
                    <a:lnTo>
                      <a:pt x="387413" y="213906"/>
                    </a:lnTo>
                    <a:lnTo>
                      <a:pt x="387832" y="214172"/>
                    </a:lnTo>
                    <a:lnTo>
                      <a:pt x="388162" y="214312"/>
                    </a:lnTo>
                    <a:close/>
                  </a:path>
                  <a:path w="469264" h="532130">
                    <a:moveTo>
                      <a:pt x="388366" y="214363"/>
                    </a:moveTo>
                    <a:lnTo>
                      <a:pt x="388162" y="214312"/>
                    </a:lnTo>
                    <a:lnTo>
                      <a:pt x="388366" y="214363"/>
                    </a:lnTo>
                    <a:close/>
                  </a:path>
                  <a:path w="469264" h="532130">
                    <a:moveTo>
                      <a:pt x="389026" y="398259"/>
                    </a:moveTo>
                    <a:lnTo>
                      <a:pt x="388162" y="397560"/>
                    </a:lnTo>
                    <a:lnTo>
                      <a:pt x="387070" y="398780"/>
                    </a:lnTo>
                    <a:lnTo>
                      <a:pt x="389026" y="398259"/>
                    </a:lnTo>
                    <a:close/>
                  </a:path>
                  <a:path w="469264" h="532130">
                    <a:moveTo>
                      <a:pt x="389432" y="214630"/>
                    </a:moveTo>
                    <a:close/>
                  </a:path>
                  <a:path w="469264" h="532130">
                    <a:moveTo>
                      <a:pt x="392760" y="392430"/>
                    </a:moveTo>
                    <a:lnTo>
                      <a:pt x="389864" y="393700"/>
                    </a:lnTo>
                    <a:lnTo>
                      <a:pt x="388099" y="397510"/>
                    </a:lnTo>
                    <a:lnTo>
                      <a:pt x="392760" y="392430"/>
                    </a:lnTo>
                    <a:close/>
                  </a:path>
                  <a:path w="469264" h="532130">
                    <a:moveTo>
                      <a:pt x="395414" y="236689"/>
                    </a:moveTo>
                    <a:lnTo>
                      <a:pt x="393725" y="223520"/>
                    </a:lnTo>
                    <a:lnTo>
                      <a:pt x="392785" y="232410"/>
                    </a:lnTo>
                    <a:lnTo>
                      <a:pt x="394487" y="236220"/>
                    </a:lnTo>
                    <a:lnTo>
                      <a:pt x="395414" y="236689"/>
                    </a:lnTo>
                    <a:close/>
                  </a:path>
                  <a:path w="469264" h="532130">
                    <a:moveTo>
                      <a:pt x="399262" y="409194"/>
                    </a:moveTo>
                    <a:lnTo>
                      <a:pt x="399237" y="408546"/>
                    </a:lnTo>
                    <a:lnTo>
                      <a:pt x="398741" y="409676"/>
                    </a:lnTo>
                    <a:lnTo>
                      <a:pt x="398792" y="410248"/>
                    </a:lnTo>
                    <a:lnTo>
                      <a:pt x="398957" y="410768"/>
                    </a:lnTo>
                    <a:lnTo>
                      <a:pt x="399161" y="409943"/>
                    </a:lnTo>
                    <a:lnTo>
                      <a:pt x="399262" y="409194"/>
                    </a:lnTo>
                    <a:close/>
                  </a:path>
                  <a:path w="469264" h="532130">
                    <a:moveTo>
                      <a:pt x="399427" y="238760"/>
                    </a:moveTo>
                    <a:lnTo>
                      <a:pt x="395414" y="236689"/>
                    </a:lnTo>
                    <a:lnTo>
                      <a:pt x="395681" y="238760"/>
                    </a:lnTo>
                    <a:lnTo>
                      <a:pt x="399427" y="238760"/>
                    </a:lnTo>
                    <a:close/>
                  </a:path>
                  <a:path w="469264" h="532130">
                    <a:moveTo>
                      <a:pt x="401154" y="420395"/>
                    </a:moveTo>
                    <a:lnTo>
                      <a:pt x="401027" y="419912"/>
                    </a:lnTo>
                    <a:lnTo>
                      <a:pt x="400697" y="420801"/>
                    </a:lnTo>
                    <a:lnTo>
                      <a:pt x="400494" y="421690"/>
                    </a:lnTo>
                    <a:lnTo>
                      <a:pt x="400659" y="422541"/>
                    </a:lnTo>
                    <a:lnTo>
                      <a:pt x="401116" y="421106"/>
                    </a:lnTo>
                    <a:lnTo>
                      <a:pt x="401154" y="420395"/>
                    </a:lnTo>
                    <a:close/>
                  </a:path>
                  <a:path w="469264" h="532130">
                    <a:moveTo>
                      <a:pt x="403402" y="384810"/>
                    </a:moveTo>
                    <a:lnTo>
                      <a:pt x="402640" y="384810"/>
                    </a:lnTo>
                    <a:lnTo>
                      <a:pt x="402297" y="386080"/>
                    </a:lnTo>
                    <a:lnTo>
                      <a:pt x="403339" y="384987"/>
                    </a:lnTo>
                    <a:lnTo>
                      <a:pt x="403402" y="384810"/>
                    </a:lnTo>
                    <a:close/>
                  </a:path>
                  <a:path w="469264" h="532130">
                    <a:moveTo>
                      <a:pt x="404266" y="463550"/>
                    </a:moveTo>
                    <a:lnTo>
                      <a:pt x="403529" y="462165"/>
                    </a:lnTo>
                    <a:lnTo>
                      <a:pt x="403263" y="462280"/>
                    </a:lnTo>
                    <a:lnTo>
                      <a:pt x="403745" y="463918"/>
                    </a:lnTo>
                    <a:lnTo>
                      <a:pt x="404266" y="463550"/>
                    </a:lnTo>
                    <a:close/>
                  </a:path>
                  <a:path w="469264" h="532130">
                    <a:moveTo>
                      <a:pt x="408089" y="113030"/>
                    </a:moveTo>
                    <a:lnTo>
                      <a:pt x="407746" y="112776"/>
                    </a:lnTo>
                    <a:lnTo>
                      <a:pt x="407720" y="113030"/>
                    </a:lnTo>
                    <a:lnTo>
                      <a:pt x="408089" y="113030"/>
                    </a:lnTo>
                    <a:close/>
                  </a:path>
                  <a:path w="469264" h="532130">
                    <a:moveTo>
                      <a:pt x="409257" y="351929"/>
                    </a:moveTo>
                    <a:lnTo>
                      <a:pt x="409054" y="351599"/>
                    </a:lnTo>
                    <a:lnTo>
                      <a:pt x="408711" y="351802"/>
                    </a:lnTo>
                    <a:lnTo>
                      <a:pt x="408025" y="352844"/>
                    </a:lnTo>
                    <a:lnTo>
                      <a:pt x="408622" y="352513"/>
                    </a:lnTo>
                    <a:lnTo>
                      <a:pt x="409257" y="351929"/>
                    </a:lnTo>
                    <a:close/>
                  </a:path>
                  <a:path w="469264" h="532130">
                    <a:moveTo>
                      <a:pt x="410337" y="459740"/>
                    </a:moveTo>
                    <a:lnTo>
                      <a:pt x="407187" y="463550"/>
                    </a:lnTo>
                    <a:lnTo>
                      <a:pt x="409295" y="463550"/>
                    </a:lnTo>
                    <a:lnTo>
                      <a:pt x="410337" y="459740"/>
                    </a:lnTo>
                    <a:close/>
                  </a:path>
                  <a:path w="469264" h="532130">
                    <a:moveTo>
                      <a:pt x="410591" y="326529"/>
                    </a:moveTo>
                    <a:lnTo>
                      <a:pt x="410464" y="325120"/>
                    </a:lnTo>
                    <a:lnTo>
                      <a:pt x="410387" y="326390"/>
                    </a:lnTo>
                    <a:lnTo>
                      <a:pt x="410591" y="326529"/>
                    </a:lnTo>
                    <a:close/>
                  </a:path>
                  <a:path w="469264" h="532130">
                    <a:moveTo>
                      <a:pt x="410781" y="463550"/>
                    </a:moveTo>
                    <a:lnTo>
                      <a:pt x="409295" y="463550"/>
                    </a:lnTo>
                    <a:lnTo>
                      <a:pt x="408876" y="465048"/>
                    </a:lnTo>
                    <a:lnTo>
                      <a:pt x="410781" y="463550"/>
                    </a:lnTo>
                    <a:close/>
                  </a:path>
                  <a:path w="469264" h="532130">
                    <a:moveTo>
                      <a:pt x="410806" y="328930"/>
                    </a:moveTo>
                    <a:lnTo>
                      <a:pt x="410781" y="328599"/>
                    </a:lnTo>
                    <a:lnTo>
                      <a:pt x="410171" y="327660"/>
                    </a:lnTo>
                    <a:lnTo>
                      <a:pt x="410806" y="328930"/>
                    </a:lnTo>
                    <a:close/>
                  </a:path>
                  <a:path w="469264" h="532130">
                    <a:moveTo>
                      <a:pt x="411607" y="113030"/>
                    </a:moveTo>
                    <a:lnTo>
                      <a:pt x="408089" y="113030"/>
                    </a:lnTo>
                    <a:lnTo>
                      <a:pt x="409841" y="114300"/>
                    </a:lnTo>
                    <a:lnTo>
                      <a:pt x="411607" y="113030"/>
                    </a:lnTo>
                    <a:close/>
                  </a:path>
                  <a:path w="469264" h="532130">
                    <a:moveTo>
                      <a:pt x="413245" y="395401"/>
                    </a:moveTo>
                    <a:lnTo>
                      <a:pt x="412127" y="397827"/>
                    </a:lnTo>
                    <a:lnTo>
                      <a:pt x="410743" y="400126"/>
                    </a:lnTo>
                    <a:lnTo>
                      <a:pt x="409511" y="402501"/>
                    </a:lnTo>
                    <a:lnTo>
                      <a:pt x="407898" y="399122"/>
                    </a:lnTo>
                    <a:lnTo>
                      <a:pt x="408012" y="398170"/>
                    </a:lnTo>
                    <a:lnTo>
                      <a:pt x="407644" y="398602"/>
                    </a:lnTo>
                    <a:lnTo>
                      <a:pt x="407885" y="399122"/>
                    </a:lnTo>
                    <a:lnTo>
                      <a:pt x="407809" y="399961"/>
                    </a:lnTo>
                    <a:lnTo>
                      <a:pt x="405155" y="405358"/>
                    </a:lnTo>
                    <a:lnTo>
                      <a:pt x="403428" y="405917"/>
                    </a:lnTo>
                    <a:lnTo>
                      <a:pt x="401764" y="406539"/>
                    </a:lnTo>
                    <a:lnTo>
                      <a:pt x="399338" y="412178"/>
                    </a:lnTo>
                    <a:lnTo>
                      <a:pt x="399288" y="411556"/>
                    </a:lnTo>
                    <a:lnTo>
                      <a:pt x="399097" y="411175"/>
                    </a:lnTo>
                    <a:lnTo>
                      <a:pt x="398957" y="410768"/>
                    </a:lnTo>
                    <a:lnTo>
                      <a:pt x="397357" y="416140"/>
                    </a:lnTo>
                    <a:lnTo>
                      <a:pt x="390855" y="423976"/>
                    </a:lnTo>
                    <a:lnTo>
                      <a:pt x="392811" y="426681"/>
                    </a:lnTo>
                    <a:lnTo>
                      <a:pt x="393725" y="425056"/>
                    </a:lnTo>
                    <a:lnTo>
                      <a:pt x="400354" y="417614"/>
                    </a:lnTo>
                    <a:lnTo>
                      <a:pt x="401027" y="419912"/>
                    </a:lnTo>
                    <a:lnTo>
                      <a:pt x="402590" y="416280"/>
                    </a:lnTo>
                    <a:lnTo>
                      <a:pt x="407047" y="412064"/>
                    </a:lnTo>
                    <a:lnTo>
                      <a:pt x="407454" y="409854"/>
                    </a:lnTo>
                    <a:lnTo>
                      <a:pt x="403186" y="414947"/>
                    </a:lnTo>
                    <a:lnTo>
                      <a:pt x="404888" y="409308"/>
                    </a:lnTo>
                    <a:lnTo>
                      <a:pt x="405815" y="404990"/>
                    </a:lnTo>
                    <a:lnTo>
                      <a:pt x="408305" y="401815"/>
                    </a:lnTo>
                    <a:lnTo>
                      <a:pt x="407682" y="406717"/>
                    </a:lnTo>
                    <a:lnTo>
                      <a:pt x="409663" y="403872"/>
                    </a:lnTo>
                    <a:lnTo>
                      <a:pt x="410857" y="401040"/>
                    </a:lnTo>
                    <a:lnTo>
                      <a:pt x="412191" y="398272"/>
                    </a:lnTo>
                    <a:lnTo>
                      <a:pt x="413245" y="395401"/>
                    </a:lnTo>
                    <a:close/>
                  </a:path>
                  <a:path w="469264" h="532130">
                    <a:moveTo>
                      <a:pt x="414540" y="117716"/>
                    </a:moveTo>
                    <a:lnTo>
                      <a:pt x="414172" y="117157"/>
                    </a:lnTo>
                    <a:lnTo>
                      <a:pt x="413842" y="116967"/>
                    </a:lnTo>
                    <a:lnTo>
                      <a:pt x="414274" y="117563"/>
                    </a:lnTo>
                    <a:lnTo>
                      <a:pt x="414540" y="117716"/>
                    </a:lnTo>
                    <a:close/>
                  </a:path>
                  <a:path w="469264" h="532130">
                    <a:moveTo>
                      <a:pt x="416483" y="326529"/>
                    </a:moveTo>
                    <a:lnTo>
                      <a:pt x="416433" y="326390"/>
                    </a:lnTo>
                    <a:lnTo>
                      <a:pt x="414705" y="326390"/>
                    </a:lnTo>
                    <a:lnTo>
                      <a:pt x="414070" y="322580"/>
                    </a:lnTo>
                    <a:lnTo>
                      <a:pt x="413169" y="320040"/>
                    </a:lnTo>
                    <a:lnTo>
                      <a:pt x="410641" y="320040"/>
                    </a:lnTo>
                    <a:lnTo>
                      <a:pt x="412559" y="323850"/>
                    </a:lnTo>
                    <a:lnTo>
                      <a:pt x="412330" y="326529"/>
                    </a:lnTo>
                    <a:lnTo>
                      <a:pt x="416483" y="326529"/>
                    </a:lnTo>
                    <a:close/>
                  </a:path>
                  <a:path w="469264" h="532130">
                    <a:moveTo>
                      <a:pt x="416509" y="118465"/>
                    </a:moveTo>
                    <a:lnTo>
                      <a:pt x="415810" y="117716"/>
                    </a:lnTo>
                    <a:lnTo>
                      <a:pt x="412991" y="114173"/>
                    </a:lnTo>
                    <a:lnTo>
                      <a:pt x="413105" y="115557"/>
                    </a:lnTo>
                    <a:lnTo>
                      <a:pt x="414172" y="117157"/>
                    </a:lnTo>
                    <a:lnTo>
                      <a:pt x="416509" y="118465"/>
                    </a:lnTo>
                    <a:close/>
                  </a:path>
                  <a:path w="469264" h="532130">
                    <a:moveTo>
                      <a:pt x="419823" y="243840"/>
                    </a:moveTo>
                    <a:close/>
                  </a:path>
                  <a:path w="469264" h="532130">
                    <a:moveTo>
                      <a:pt x="421195" y="247650"/>
                    </a:moveTo>
                    <a:lnTo>
                      <a:pt x="419773" y="243840"/>
                    </a:lnTo>
                    <a:lnTo>
                      <a:pt x="418299" y="243840"/>
                    </a:lnTo>
                    <a:lnTo>
                      <a:pt x="421195" y="247650"/>
                    </a:lnTo>
                    <a:close/>
                  </a:path>
                  <a:path w="469264" h="532130">
                    <a:moveTo>
                      <a:pt x="421220" y="257543"/>
                    </a:moveTo>
                    <a:lnTo>
                      <a:pt x="420852" y="256806"/>
                    </a:lnTo>
                    <a:lnTo>
                      <a:pt x="421055" y="257810"/>
                    </a:lnTo>
                    <a:lnTo>
                      <a:pt x="421220" y="257543"/>
                    </a:lnTo>
                    <a:close/>
                  </a:path>
                  <a:path w="469264" h="532130">
                    <a:moveTo>
                      <a:pt x="421271" y="262890"/>
                    </a:moveTo>
                    <a:lnTo>
                      <a:pt x="420827" y="257810"/>
                    </a:lnTo>
                    <a:lnTo>
                      <a:pt x="420789" y="256705"/>
                    </a:lnTo>
                    <a:lnTo>
                      <a:pt x="420789" y="256540"/>
                    </a:lnTo>
                    <a:lnTo>
                      <a:pt x="420255" y="254000"/>
                    </a:lnTo>
                    <a:lnTo>
                      <a:pt x="419582" y="252730"/>
                    </a:lnTo>
                    <a:lnTo>
                      <a:pt x="419112" y="257810"/>
                    </a:lnTo>
                    <a:lnTo>
                      <a:pt x="420230" y="261620"/>
                    </a:lnTo>
                    <a:lnTo>
                      <a:pt x="421271" y="262890"/>
                    </a:lnTo>
                    <a:close/>
                  </a:path>
                  <a:path w="469264" h="532130">
                    <a:moveTo>
                      <a:pt x="422084" y="290830"/>
                    </a:moveTo>
                    <a:lnTo>
                      <a:pt x="420814" y="289560"/>
                    </a:lnTo>
                    <a:lnTo>
                      <a:pt x="420471" y="290830"/>
                    </a:lnTo>
                    <a:lnTo>
                      <a:pt x="422084" y="290830"/>
                    </a:lnTo>
                    <a:close/>
                  </a:path>
                  <a:path w="469264" h="532130">
                    <a:moveTo>
                      <a:pt x="422135" y="445477"/>
                    </a:moveTo>
                    <a:lnTo>
                      <a:pt x="421982" y="445770"/>
                    </a:lnTo>
                    <a:lnTo>
                      <a:pt x="422135" y="445477"/>
                    </a:lnTo>
                    <a:close/>
                  </a:path>
                  <a:path w="469264" h="532130">
                    <a:moveTo>
                      <a:pt x="423062" y="441960"/>
                    </a:moveTo>
                    <a:lnTo>
                      <a:pt x="421741" y="444500"/>
                    </a:lnTo>
                    <a:lnTo>
                      <a:pt x="417868" y="450850"/>
                    </a:lnTo>
                    <a:lnTo>
                      <a:pt x="415950" y="454660"/>
                    </a:lnTo>
                    <a:lnTo>
                      <a:pt x="414578" y="457200"/>
                    </a:lnTo>
                    <a:lnTo>
                      <a:pt x="415302" y="458470"/>
                    </a:lnTo>
                    <a:lnTo>
                      <a:pt x="417576" y="454660"/>
                    </a:lnTo>
                    <a:lnTo>
                      <a:pt x="419950" y="450850"/>
                    </a:lnTo>
                    <a:lnTo>
                      <a:pt x="421627" y="445770"/>
                    </a:lnTo>
                    <a:lnTo>
                      <a:pt x="422059" y="445516"/>
                    </a:lnTo>
                    <a:lnTo>
                      <a:pt x="423062" y="441960"/>
                    </a:lnTo>
                    <a:close/>
                  </a:path>
                  <a:path w="469264" h="532130">
                    <a:moveTo>
                      <a:pt x="424014" y="385953"/>
                    </a:moveTo>
                    <a:lnTo>
                      <a:pt x="423113" y="387350"/>
                    </a:lnTo>
                    <a:lnTo>
                      <a:pt x="423252" y="387756"/>
                    </a:lnTo>
                    <a:lnTo>
                      <a:pt x="424014" y="385953"/>
                    </a:lnTo>
                    <a:close/>
                  </a:path>
                  <a:path w="469264" h="532130">
                    <a:moveTo>
                      <a:pt x="424294" y="130695"/>
                    </a:moveTo>
                    <a:lnTo>
                      <a:pt x="421640" y="127342"/>
                    </a:lnTo>
                    <a:lnTo>
                      <a:pt x="418376" y="124333"/>
                    </a:lnTo>
                    <a:lnTo>
                      <a:pt x="415455" y="121183"/>
                    </a:lnTo>
                    <a:lnTo>
                      <a:pt x="417436" y="121958"/>
                    </a:lnTo>
                    <a:lnTo>
                      <a:pt x="416877" y="121183"/>
                    </a:lnTo>
                    <a:lnTo>
                      <a:pt x="414705" y="118173"/>
                    </a:lnTo>
                    <a:lnTo>
                      <a:pt x="414274" y="117563"/>
                    </a:lnTo>
                    <a:lnTo>
                      <a:pt x="407911" y="114046"/>
                    </a:lnTo>
                    <a:lnTo>
                      <a:pt x="408863" y="118173"/>
                    </a:lnTo>
                    <a:lnTo>
                      <a:pt x="400723" y="110553"/>
                    </a:lnTo>
                    <a:lnTo>
                      <a:pt x="402526" y="117449"/>
                    </a:lnTo>
                    <a:lnTo>
                      <a:pt x="405739" y="118808"/>
                    </a:lnTo>
                    <a:lnTo>
                      <a:pt x="409054" y="120954"/>
                    </a:lnTo>
                    <a:lnTo>
                      <a:pt x="410006" y="121958"/>
                    </a:lnTo>
                    <a:lnTo>
                      <a:pt x="411226" y="123456"/>
                    </a:lnTo>
                    <a:lnTo>
                      <a:pt x="421144" y="129705"/>
                    </a:lnTo>
                    <a:lnTo>
                      <a:pt x="424294" y="130695"/>
                    </a:lnTo>
                    <a:close/>
                  </a:path>
                  <a:path w="469264" h="532130">
                    <a:moveTo>
                      <a:pt x="426440" y="382270"/>
                    </a:moveTo>
                    <a:lnTo>
                      <a:pt x="425043" y="383540"/>
                    </a:lnTo>
                    <a:lnTo>
                      <a:pt x="424014" y="385953"/>
                    </a:lnTo>
                    <a:lnTo>
                      <a:pt x="426440" y="382270"/>
                    </a:lnTo>
                    <a:close/>
                  </a:path>
                  <a:path w="469264" h="532130">
                    <a:moveTo>
                      <a:pt x="426516" y="158750"/>
                    </a:moveTo>
                    <a:lnTo>
                      <a:pt x="426148" y="158445"/>
                    </a:lnTo>
                    <a:lnTo>
                      <a:pt x="426364" y="158750"/>
                    </a:lnTo>
                    <a:lnTo>
                      <a:pt x="426516" y="158750"/>
                    </a:lnTo>
                    <a:close/>
                  </a:path>
                  <a:path w="469264" h="532130">
                    <a:moveTo>
                      <a:pt x="430631" y="163309"/>
                    </a:moveTo>
                    <a:lnTo>
                      <a:pt x="428294" y="159486"/>
                    </a:lnTo>
                    <a:lnTo>
                      <a:pt x="429234" y="161467"/>
                    </a:lnTo>
                    <a:lnTo>
                      <a:pt x="429971" y="162547"/>
                    </a:lnTo>
                    <a:lnTo>
                      <a:pt x="430631" y="163309"/>
                    </a:lnTo>
                    <a:close/>
                  </a:path>
                  <a:path w="469264" h="532130">
                    <a:moveTo>
                      <a:pt x="448360" y="359156"/>
                    </a:moveTo>
                    <a:lnTo>
                      <a:pt x="447814" y="358140"/>
                    </a:lnTo>
                    <a:lnTo>
                      <a:pt x="447446" y="359410"/>
                    </a:lnTo>
                    <a:lnTo>
                      <a:pt x="448360" y="359156"/>
                    </a:lnTo>
                    <a:close/>
                  </a:path>
                  <a:path w="469264" h="532130">
                    <a:moveTo>
                      <a:pt x="449973" y="203517"/>
                    </a:moveTo>
                    <a:lnTo>
                      <a:pt x="449580" y="202857"/>
                    </a:lnTo>
                    <a:lnTo>
                      <a:pt x="449567" y="203238"/>
                    </a:lnTo>
                    <a:lnTo>
                      <a:pt x="449681" y="203847"/>
                    </a:lnTo>
                    <a:lnTo>
                      <a:pt x="449897" y="203695"/>
                    </a:lnTo>
                    <a:lnTo>
                      <a:pt x="449973" y="203517"/>
                    </a:lnTo>
                    <a:close/>
                  </a:path>
                  <a:path w="469264" h="532130">
                    <a:moveTo>
                      <a:pt x="450811" y="274320"/>
                    </a:moveTo>
                    <a:lnTo>
                      <a:pt x="450634" y="273583"/>
                    </a:lnTo>
                    <a:lnTo>
                      <a:pt x="450430" y="272884"/>
                    </a:lnTo>
                    <a:lnTo>
                      <a:pt x="450202" y="272351"/>
                    </a:lnTo>
                    <a:lnTo>
                      <a:pt x="450811" y="274320"/>
                    </a:lnTo>
                    <a:close/>
                  </a:path>
                  <a:path w="469264" h="532130">
                    <a:moveTo>
                      <a:pt x="452704" y="262458"/>
                    </a:moveTo>
                    <a:lnTo>
                      <a:pt x="452259" y="262001"/>
                    </a:lnTo>
                    <a:lnTo>
                      <a:pt x="452043" y="261848"/>
                    </a:lnTo>
                    <a:lnTo>
                      <a:pt x="452234" y="262445"/>
                    </a:lnTo>
                    <a:lnTo>
                      <a:pt x="452513" y="262699"/>
                    </a:lnTo>
                    <a:lnTo>
                      <a:pt x="452704" y="262458"/>
                    </a:lnTo>
                    <a:close/>
                  </a:path>
                  <a:path w="469264" h="532130">
                    <a:moveTo>
                      <a:pt x="453618" y="388620"/>
                    </a:moveTo>
                    <a:lnTo>
                      <a:pt x="453301" y="383260"/>
                    </a:lnTo>
                    <a:lnTo>
                      <a:pt x="450646" y="386080"/>
                    </a:lnTo>
                    <a:lnTo>
                      <a:pt x="453301" y="386080"/>
                    </a:lnTo>
                    <a:lnTo>
                      <a:pt x="451637" y="392430"/>
                    </a:lnTo>
                    <a:lnTo>
                      <a:pt x="447408" y="396240"/>
                    </a:lnTo>
                    <a:lnTo>
                      <a:pt x="448602" y="401320"/>
                    </a:lnTo>
                    <a:lnTo>
                      <a:pt x="450557" y="393700"/>
                    </a:lnTo>
                    <a:lnTo>
                      <a:pt x="451815" y="393700"/>
                    </a:lnTo>
                    <a:lnTo>
                      <a:pt x="453618" y="388620"/>
                    </a:lnTo>
                    <a:close/>
                  </a:path>
                  <a:path w="469264" h="532130">
                    <a:moveTo>
                      <a:pt x="455434" y="381000"/>
                    </a:moveTo>
                    <a:lnTo>
                      <a:pt x="454875" y="379895"/>
                    </a:lnTo>
                    <a:lnTo>
                      <a:pt x="453237" y="382270"/>
                    </a:lnTo>
                    <a:lnTo>
                      <a:pt x="453301" y="383260"/>
                    </a:lnTo>
                    <a:lnTo>
                      <a:pt x="455434" y="381000"/>
                    </a:lnTo>
                    <a:close/>
                  </a:path>
                  <a:path w="469264" h="532130">
                    <a:moveTo>
                      <a:pt x="456018" y="377202"/>
                    </a:moveTo>
                    <a:lnTo>
                      <a:pt x="455917" y="377380"/>
                    </a:lnTo>
                    <a:lnTo>
                      <a:pt x="455968" y="378155"/>
                    </a:lnTo>
                    <a:lnTo>
                      <a:pt x="456018" y="377202"/>
                    </a:lnTo>
                    <a:close/>
                  </a:path>
                  <a:path w="469264" h="532130">
                    <a:moveTo>
                      <a:pt x="456133" y="379755"/>
                    </a:moveTo>
                    <a:lnTo>
                      <a:pt x="455968" y="378155"/>
                    </a:lnTo>
                    <a:lnTo>
                      <a:pt x="455663" y="383349"/>
                    </a:lnTo>
                    <a:lnTo>
                      <a:pt x="456133" y="381393"/>
                    </a:lnTo>
                    <a:lnTo>
                      <a:pt x="456133" y="379755"/>
                    </a:lnTo>
                    <a:close/>
                  </a:path>
                  <a:path w="469264" h="532130">
                    <a:moveTo>
                      <a:pt x="460197" y="276860"/>
                    </a:moveTo>
                    <a:lnTo>
                      <a:pt x="460070" y="266700"/>
                    </a:lnTo>
                    <a:lnTo>
                      <a:pt x="459574" y="261620"/>
                    </a:lnTo>
                    <a:lnTo>
                      <a:pt x="459371" y="260350"/>
                    </a:lnTo>
                    <a:lnTo>
                      <a:pt x="458978" y="257810"/>
                    </a:lnTo>
                    <a:lnTo>
                      <a:pt x="458774" y="256540"/>
                    </a:lnTo>
                    <a:lnTo>
                      <a:pt x="457784" y="247650"/>
                    </a:lnTo>
                    <a:lnTo>
                      <a:pt x="459651" y="246748"/>
                    </a:lnTo>
                    <a:lnTo>
                      <a:pt x="456933" y="243840"/>
                    </a:lnTo>
                    <a:lnTo>
                      <a:pt x="456425" y="241300"/>
                    </a:lnTo>
                    <a:lnTo>
                      <a:pt x="455663" y="237490"/>
                    </a:lnTo>
                    <a:lnTo>
                      <a:pt x="455409" y="236220"/>
                    </a:lnTo>
                    <a:lnTo>
                      <a:pt x="454914" y="233680"/>
                    </a:lnTo>
                    <a:lnTo>
                      <a:pt x="454406" y="231140"/>
                    </a:lnTo>
                    <a:lnTo>
                      <a:pt x="458089" y="229870"/>
                    </a:lnTo>
                    <a:lnTo>
                      <a:pt x="457111" y="228600"/>
                    </a:lnTo>
                    <a:lnTo>
                      <a:pt x="456819" y="228219"/>
                    </a:lnTo>
                    <a:lnTo>
                      <a:pt x="457746" y="226060"/>
                    </a:lnTo>
                    <a:lnTo>
                      <a:pt x="459016" y="223520"/>
                    </a:lnTo>
                    <a:lnTo>
                      <a:pt x="457454" y="220980"/>
                    </a:lnTo>
                    <a:lnTo>
                      <a:pt x="456666" y="219710"/>
                    </a:lnTo>
                    <a:lnTo>
                      <a:pt x="456488" y="219646"/>
                    </a:lnTo>
                    <a:lnTo>
                      <a:pt x="456488" y="227787"/>
                    </a:lnTo>
                    <a:lnTo>
                      <a:pt x="456133" y="227330"/>
                    </a:lnTo>
                    <a:lnTo>
                      <a:pt x="451218" y="220980"/>
                    </a:lnTo>
                    <a:lnTo>
                      <a:pt x="455155" y="220980"/>
                    </a:lnTo>
                    <a:lnTo>
                      <a:pt x="456488" y="227787"/>
                    </a:lnTo>
                    <a:lnTo>
                      <a:pt x="456488" y="219646"/>
                    </a:lnTo>
                    <a:lnTo>
                      <a:pt x="453263" y="218440"/>
                    </a:lnTo>
                    <a:lnTo>
                      <a:pt x="452666" y="209550"/>
                    </a:lnTo>
                    <a:lnTo>
                      <a:pt x="455333" y="212090"/>
                    </a:lnTo>
                    <a:lnTo>
                      <a:pt x="455244" y="208280"/>
                    </a:lnTo>
                    <a:lnTo>
                      <a:pt x="455155" y="204470"/>
                    </a:lnTo>
                    <a:lnTo>
                      <a:pt x="457873" y="212090"/>
                    </a:lnTo>
                    <a:lnTo>
                      <a:pt x="456526" y="204470"/>
                    </a:lnTo>
                    <a:lnTo>
                      <a:pt x="456069" y="201930"/>
                    </a:lnTo>
                    <a:lnTo>
                      <a:pt x="453123" y="195580"/>
                    </a:lnTo>
                    <a:lnTo>
                      <a:pt x="448246" y="191770"/>
                    </a:lnTo>
                    <a:lnTo>
                      <a:pt x="444715" y="184150"/>
                    </a:lnTo>
                    <a:lnTo>
                      <a:pt x="445084" y="180340"/>
                    </a:lnTo>
                    <a:lnTo>
                      <a:pt x="445503" y="176530"/>
                    </a:lnTo>
                    <a:lnTo>
                      <a:pt x="443242" y="171450"/>
                    </a:lnTo>
                    <a:lnTo>
                      <a:pt x="442099" y="168910"/>
                    </a:lnTo>
                    <a:lnTo>
                      <a:pt x="444500" y="170180"/>
                    </a:lnTo>
                    <a:lnTo>
                      <a:pt x="443801" y="168910"/>
                    </a:lnTo>
                    <a:lnTo>
                      <a:pt x="441693" y="165100"/>
                    </a:lnTo>
                    <a:lnTo>
                      <a:pt x="439585" y="161290"/>
                    </a:lnTo>
                    <a:lnTo>
                      <a:pt x="439254" y="165100"/>
                    </a:lnTo>
                    <a:lnTo>
                      <a:pt x="436778" y="161290"/>
                    </a:lnTo>
                    <a:lnTo>
                      <a:pt x="434454" y="157480"/>
                    </a:lnTo>
                    <a:lnTo>
                      <a:pt x="431825" y="153670"/>
                    </a:lnTo>
                    <a:lnTo>
                      <a:pt x="426135" y="147320"/>
                    </a:lnTo>
                    <a:lnTo>
                      <a:pt x="431177" y="157480"/>
                    </a:lnTo>
                    <a:lnTo>
                      <a:pt x="429145" y="157480"/>
                    </a:lnTo>
                    <a:lnTo>
                      <a:pt x="432790" y="158750"/>
                    </a:lnTo>
                    <a:lnTo>
                      <a:pt x="434263" y="163830"/>
                    </a:lnTo>
                    <a:lnTo>
                      <a:pt x="439470" y="170180"/>
                    </a:lnTo>
                    <a:lnTo>
                      <a:pt x="438035" y="171450"/>
                    </a:lnTo>
                    <a:lnTo>
                      <a:pt x="435521" y="166370"/>
                    </a:lnTo>
                    <a:lnTo>
                      <a:pt x="434263" y="163830"/>
                    </a:lnTo>
                    <a:lnTo>
                      <a:pt x="433019" y="166370"/>
                    </a:lnTo>
                    <a:lnTo>
                      <a:pt x="430631" y="163830"/>
                    </a:lnTo>
                    <a:lnTo>
                      <a:pt x="434911" y="171450"/>
                    </a:lnTo>
                    <a:lnTo>
                      <a:pt x="433971" y="173990"/>
                    </a:lnTo>
                    <a:lnTo>
                      <a:pt x="437235" y="181610"/>
                    </a:lnTo>
                    <a:lnTo>
                      <a:pt x="438746" y="187960"/>
                    </a:lnTo>
                    <a:lnTo>
                      <a:pt x="442506" y="191770"/>
                    </a:lnTo>
                    <a:lnTo>
                      <a:pt x="442455" y="187960"/>
                    </a:lnTo>
                    <a:lnTo>
                      <a:pt x="438797" y="186690"/>
                    </a:lnTo>
                    <a:lnTo>
                      <a:pt x="439356" y="184150"/>
                    </a:lnTo>
                    <a:lnTo>
                      <a:pt x="443992" y="186690"/>
                    </a:lnTo>
                    <a:lnTo>
                      <a:pt x="447573" y="195580"/>
                    </a:lnTo>
                    <a:lnTo>
                      <a:pt x="451827" y="204470"/>
                    </a:lnTo>
                    <a:lnTo>
                      <a:pt x="451091" y="205740"/>
                    </a:lnTo>
                    <a:lnTo>
                      <a:pt x="451853" y="208280"/>
                    </a:lnTo>
                    <a:lnTo>
                      <a:pt x="450735" y="207010"/>
                    </a:lnTo>
                    <a:lnTo>
                      <a:pt x="450354" y="207010"/>
                    </a:lnTo>
                    <a:lnTo>
                      <a:pt x="449846" y="205740"/>
                    </a:lnTo>
                    <a:lnTo>
                      <a:pt x="449681" y="204470"/>
                    </a:lnTo>
                    <a:lnTo>
                      <a:pt x="448348" y="205740"/>
                    </a:lnTo>
                    <a:lnTo>
                      <a:pt x="445757" y="200660"/>
                    </a:lnTo>
                    <a:lnTo>
                      <a:pt x="447586" y="209550"/>
                    </a:lnTo>
                    <a:lnTo>
                      <a:pt x="444246" y="207010"/>
                    </a:lnTo>
                    <a:lnTo>
                      <a:pt x="439572" y="203200"/>
                    </a:lnTo>
                    <a:lnTo>
                      <a:pt x="438023" y="201930"/>
                    </a:lnTo>
                    <a:lnTo>
                      <a:pt x="437311" y="203200"/>
                    </a:lnTo>
                    <a:lnTo>
                      <a:pt x="434987" y="198120"/>
                    </a:lnTo>
                    <a:lnTo>
                      <a:pt x="434632" y="197065"/>
                    </a:lnTo>
                    <a:lnTo>
                      <a:pt x="434632" y="339090"/>
                    </a:lnTo>
                    <a:lnTo>
                      <a:pt x="434086" y="347980"/>
                    </a:lnTo>
                    <a:lnTo>
                      <a:pt x="431469" y="347980"/>
                    </a:lnTo>
                    <a:lnTo>
                      <a:pt x="429933" y="355600"/>
                    </a:lnTo>
                    <a:lnTo>
                      <a:pt x="424522" y="391160"/>
                    </a:lnTo>
                    <a:lnTo>
                      <a:pt x="423252" y="387756"/>
                    </a:lnTo>
                    <a:lnTo>
                      <a:pt x="421271" y="392430"/>
                    </a:lnTo>
                    <a:lnTo>
                      <a:pt x="427824" y="392430"/>
                    </a:lnTo>
                    <a:lnTo>
                      <a:pt x="421411" y="401320"/>
                    </a:lnTo>
                    <a:lnTo>
                      <a:pt x="421690" y="400050"/>
                    </a:lnTo>
                    <a:lnTo>
                      <a:pt x="422503" y="396240"/>
                    </a:lnTo>
                    <a:lnTo>
                      <a:pt x="421132" y="397510"/>
                    </a:lnTo>
                    <a:lnTo>
                      <a:pt x="419404" y="400050"/>
                    </a:lnTo>
                    <a:lnTo>
                      <a:pt x="419430" y="396240"/>
                    </a:lnTo>
                    <a:lnTo>
                      <a:pt x="417918" y="402590"/>
                    </a:lnTo>
                    <a:lnTo>
                      <a:pt x="415518" y="407670"/>
                    </a:lnTo>
                    <a:lnTo>
                      <a:pt x="412584" y="414020"/>
                    </a:lnTo>
                    <a:lnTo>
                      <a:pt x="409448" y="419100"/>
                    </a:lnTo>
                    <a:lnTo>
                      <a:pt x="404507" y="425450"/>
                    </a:lnTo>
                    <a:lnTo>
                      <a:pt x="399834" y="431800"/>
                    </a:lnTo>
                    <a:lnTo>
                      <a:pt x="397052" y="436880"/>
                    </a:lnTo>
                    <a:lnTo>
                      <a:pt x="400151" y="435610"/>
                    </a:lnTo>
                    <a:lnTo>
                      <a:pt x="396214" y="441960"/>
                    </a:lnTo>
                    <a:lnTo>
                      <a:pt x="396430" y="441960"/>
                    </a:lnTo>
                    <a:lnTo>
                      <a:pt x="394423" y="444500"/>
                    </a:lnTo>
                    <a:lnTo>
                      <a:pt x="393763" y="441960"/>
                    </a:lnTo>
                    <a:lnTo>
                      <a:pt x="395147" y="440690"/>
                    </a:lnTo>
                    <a:lnTo>
                      <a:pt x="390436" y="444500"/>
                    </a:lnTo>
                    <a:lnTo>
                      <a:pt x="388200" y="443230"/>
                    </a:lnTo>
                    <a:lnTo>
                      <a:pt x="387159" y="441960"/>
                    </a:lnTo>
                    <a:lnTo>
                      <a:pt x="389407" y="438150"/>
                    </a:lnTo>
                    <a:lnTo>
                      <a:pt x="391731" y="435610"/>
                    </a:lnTo>
                    <a:lnTo>
                      <a:pt x="393890" y="431800"/>
                    </a:lnTo>
                    <a:lnTo>
                      <a:pt x="391134" y="435610"/>
                    </a:lnTo>
                    <a:lnTo>
                      <a:pt x="388442" y="435610"/>
                    </a:lnTo>
                    <a:lnTo>
                      <a:pt x="386359" y="438150"/>
                    </a:lnTo>
                    <a:lnTo>
                      <a:pt x="385419" y="438150"/>
                    </a:lnTo>
                    <a:lnTo>
                      <a:pt x="384606" y="439420"/>
                    </a:lnTo>
                    <a:lnTo>
                      <a:pt x="383882" y="441960"/>
                    </a:lnTo>
                    <a:lnTo>
                      <a:pt x="383387" y="444500"/>
                    </a:lnTo>
                    <a:lnTo>
                      <a:pt x="384835" y="444500"/>
                    </a:lnTo>
                    <a:lnTo>
                      <a:pt x="384022" y="448310"/>
                    </a:lnTo>
                    <a:lnTo>
                      <a:pt x="382346" y="453542"/>
                    </a:lnTo>
                    <a:lnTo>
                      <a:pt x="379882" y="459740"/>
                    </a:lnTo>
                    <a:lnTo>
                      <a:pt x="379742" y="458470"/>
                    </a:lnTo>
                    <a:lnTo>
                      <a:pt x="376872" y="462280"/>
                    </a:lnTo>
                    <a:lnTo>
                      <a:pt x="374167" y="466090"/>
                    </a:lnTo>
                    <a:lnTo>
                      <a:pt x="371132" y="468630"/>
                    </a:lnTo>
                    <a:lnTo>
                      <a:pt x="371233" y="467360"/>
                    </a:lnTo>
                    <a:lnTo>
                      <a:pt x="371398" y="467360"/>
                    </a:lnTo>
                    <a:lnTo>
                      <a:pt x="371462" y="466090"/>
                    </a:lnTo>
                    <a:lnTo>
                      <a:pt x="370078" y="468630"/>
                    </a:lnTo>
                    <a:lnTo>
                      <a:pt x="368528" y="471170"/>
                    </a:lnTo>
                    <a:lnTo>
                      <a:pt x="367042" y="472440"/>
                    </a:lnTo>
                    <a:lnTo>
                      <a:pt x="365404" y="471170"/>
                    </a:lnTo>
                    <a:lnTo>
                      <a:pt x="364413" y="473710"/>
                    </a:lnTo>
                    <a:lnTo>
                      <a:pt x="363537" y="471170"/>
                    </a:lnTo>
                    <a:lnTo>
                      <a:pt x="360172" y="471170"/>
                    </a:lnTo>
                    <a:lnTo>
                      <a:pt x="357327" y="473735"/>
                    </a:lnTo>
                    <a:lnTo>
                      <a:pt x="354063" y="477520"/>
                    </a:lnTo>
                    <a:lnTo>
                      <a:pt x="350469" y="481330"/>
                    </a:lnTo>
                    <a:lnTo>
                      <a:pt x="346329" y="485140"/>
                    </a:lnTo>
                    <a:lnTo>
                      <a:pt x="341439" y="486410"/>
                    </a:lnTo>
                    <a:lnTo>
                      <a:pt x="342125" y="485140"/>
                    </a:lnTo>
                    <a:lnTo>
                      <a:pt x="338010" y="488950"/>
                    </a:lnTo>
                    <a:lnTo>
                      <a:pt x="331381" y="491490"/>
                    </a:lnTo>
                    <a:lnTo>
                      <a:pt x="323824" y="494030"/>
                    </a:lnTo>
                    <a:lnTo>
                      <a:pt x="316928" y="496570"/>
                    </a:lnTo>
                    <a:lnTo>
                      <a:pt x="317042" y="495300"/>
                    </a:lnTo>
                    <a:lnTo>
                      <a:pt x="321525" y="492760"/>
                    </a:lnTo>
                    <a:lnTo>
                      <a:pt x="321741" y="490220"/>
                    </a:lnTo>
                    <a:lnTo>
                      <a:pt x="319125" y="490220"/>
                    </a:lnTo>
                    <a:lnTo>
                      <a:pt x="320522" y="488950"/>
                    </a:lnTo>
                    <a:lnTo>
                      <a:pt x="322897" y="487680"/>
                    </a:lnTo>
                    <a:lnTo>
                      <a:pt x="324116" y="486410"/>
                    </a:lnTo>
                    <a:lnTo>
                      <a:pt x="326745" y="485140"/>
                    </a:lnTo>
                    <a:lnTo>
                      <a:pt x="333514" y="481330"/>
                    </a:lnTo>
                    <a:lnTo>
                      <a:pt x="335241" y="482600"/>
                    </a:lnTo>
                    <a:lnTo>
                      <a:pt x="331304" y="485444"/>
                    </a:lnTo>
                    <a:lnTo>
                      <a:pt x="333794" y="486410"/>
                    </a:lnTo>
                    <a:lnTo>
                      <a:pt x="337896" y="481330"/>
                    </a:lnTo>
                    <a:lnTo>
                      <a:pt x="347802" y="476250"/>
                    </a:lnTo>
                    <a:lnTo>
                      <a:pt x="345173" y="473710"/>
                    </a:lnTo>
                    <a:lnTo>
                      <a:pt x="351917" y="469900"/>
                    </a:lnTo>
                    <a:lnTo>
                      <a:pt x="347789" y="473710"/>
                    </a:lnTo>
                    <a:lnTo>
                      <a:pt x="353148" y="471170"/>
                    </a:lnTo>
                    <a:lnTo>
                      <a:pt x="354457" y="471170"/>
                    </a:lnTo>
                    <a:lnTo>
                      <a:pt x="352361" y="474980"/>
                    </a:lnTo>
                    <a:lnTo>
                      <a:pt x="356704" y="471170"/>
                    </a:lnTo>
                    <a:lnTo>
                      <a:pt x="358152" y="469900"/>
                    </a:lnTo>
                    <a:lnTo>
                      <a:pt x="364591" y="464820"/>
                    </a:lnTo>
                    <a:lnTo>
                      <a:pt x="366636" y="462280"/>
                    </a:lnTo>
                    <a:lnTo>
                      <a:pt x="369697" y="458470"/>
                    </a:lnTo>
                    <a:lnTo>
                      <a:pt x="368973" y="457200"/>
                    </a:lnTo>
                    <a:lnTo>
                      <a:pt x="366039" y="459740"/>
                    </a:lnTo>
                    <a:lnTo>
                      <a:pt x="360426" y="462280"/>
                    </a:lnTo>
                    <a:lnTo>
                      <a:pt x="358330" y="462280"/>
                    </a:lnTo>
                    <a:lnTo>
                      <a:pt x="360172" y="458470"/>
                    </a:lnTo>
                    <a:lnTo>
                      <a:pt x="361124" y="457200"/>
                    </a:lnTo>
                    <a:lnTo>
                      <a:pt x="358000" y="453390"/>
                    </a:lnTo>
                    <a:lnTo>
                      <a:pt x="364096" y="449580"/>
                    </a:lnTo>
                    <a:lnTo>
                      <a:pt x="363804" y="450850"/>
                    </a:lnTo>
                    <a:lnTo>
                      <a:pt x="364832" y="449580"/>
                    </a:lnTo>
                    <a:lnTo>
                      <a:pt x="365848" y="448310"/>
                    </a:lnTo>
                    <a:lnTo>
                      <a:pt x="367004" y="448310"/>
                    </a:lnTo>
                    <a:lnTo>
                      <a:pt x="370078" y="445770"/>
                    </a:lnTo>
                    <a:lnTo>
                      <a:pt x="373024" y="447040"/>
                    </a:lnTo>
                    <a:lnTo>
                      <a:pt x="372554" y="447421"/>
                    </a:lnTo>
                    <a:lnTo>
                      <a:pt x="372783" y="448310"/>
                    </a:lnTo>
                    <a:lnTo>
                      <a:pt x="374561" y="445770"/>
                    </a:lnTo>
                    <a:lnTo>
                      <a:pt x="376402" y="444500"/>
                    </a:lnTo>
                    <a:lnTo>
                      <a:pt x="377825" y="441960"/>
                    </a:lnTo>
                    <a:lnTo>
                      <a:pt x="378282" y="436880"/>
                    </a:lnTo>
                    <a:lnTo>
                      <a:pt x="373722" y="445770"/>
                    </a:lnTo>
                    <a:lnTo>
                      <a:pt x="371919" y="445770"/>
                    </a:lnTo>
                    <a:lnTo>
                      <a:pt x="372681" y="443230"/>
                    </a:lnTo>
                    <a:lnTo>
                      <a:pt x="373545" y="441960"/>
                    </a:lnTo>
                    <a:lnTo>
                      <a:pt x="374091" y="440690"/>
                    </a:lnTo>
                    <a:lnTo>
                      <a:pt x="375691" y="438150"/>
                    </a:lnTo>
                    <a:lnTo>
                      <a:pt x="378726" y="433070"/>
                    </a:lnTo>
                    <a:lnTo>
                      <a:pt x="382219" y="429260"/>
                    </a:lnTo>
                    <a:lnTo>
                      <a:pt x="385800" y="425450"/>
                    </a:lnTo>
                    <a:lnTo>
                      <a:pt x="388848" y="420370"/>
                    </a:lnTo>
                    <a:lnTo>
                      <a:pt x="392163" y="419100"/>
                    </a:lnTo>
                    <a:lnTo>
                      <a:pt x="395859" y="415290"/>
                    </a:lnTo>
                    <a:lnTo>
                      <a:pt x="397090" y="414020"/>
                    </a:lnTo>
                    <a:lnTo>
                      <a:pt x="392607" y="415290"/>
                    </a:lnTo>
                    <a:lnTo>
                      <a:pt x="391960" y="412750"/>
                    </a:lnTo>
                    <a:lnTo>
                      <a:pt x="392150" y="408940"/>
                    </a:lnTo>
                    <a:lnTo>
                      <a:pt x="392214" y="407670"/>
                    </a:lnTo>
                    <a:lnTo>
                      <a:pt x="396227" y="406400"/>
                    </a:lnTo>
                    <a:lnTo>
                      <a:pt x="396468" y="405130"/>
                    </a:lnTo>
                    <a:lnTo>
                      <a:pt x="397205" y="401320"/>
                    </a:lnTo>
                    <a:lnTo>
                      <a:pt x="395135" y="401320"/>
                    </a:lnTo>
                    <a:lnTo>
                      <a:pt x="396240" y="398780"/>
                    </a:lnTo>
                    <a:lnTo>
                      <a:pt x="397344" y="396240"/>
                    </a:lnTo>
                    <a:lnTo>
                      <a:pt x="394906" y="394970"/>
                    </a:lnTo>
                    <a:lnTo>
                      <a:pt x="395986" y="393700"/>
                    </a:lnTo>
                    <a:lnTo>
                      <a:pt x="397243" y="391160"/>
                    </a:lnTo>
                    <a:lnTo>
                      <a:pt x="398195" y="389890"/>
                    </a:lnTo>
                    <a:lnTo>
                      <a:pt x="395909" y="384810"/>
                    </a:lnTo>
                    <a:lnTo>
                      <a:pt x="394360" y="396240"/>
                    </a:lnTo>
                    <a:lnTo>
                      <a:pt x="391845" y="397510"/>
                    </a:lnTo>
                    <a:lnTo>
                      <a:pt x="389026" y="398259"/>
                    </a:lnTo>
                    <a:lnTo>
                      <a:pt x="389648" y="398780"/>
                    </a:lnTo>
                    <a:lnTo>
                      <a:pt x="389432" y="398780"/>
                    </a:lnTo>
                    <a:lnTo>
                      <a:pt x="389432" y="399923"/>
                    </a:lnTo>
                    <a:lnTo>
                      <a:pt x="389166" y="401320"/>
                    </a:lnTo>
                    <a:lnTo>
                      <a:pt x="388213" y="403860"/>
                    </a:lnTo>
                    <a:lnTo>
                      <a:pt x="386715" y="405130"/>
                    </a:lnTo>
                    <a:lnTo>
                      <a:pt x="385533" y="405130"/>
                    </a:lnTo>
                    <a:lnTo>
                      <a:pt x="389432" y="399923"/>
                    </a:lnTo>
                    <a:lnTo>
                      <a:pt x="389432" y="398780"/>
                    </a:lnTo>
                    <a:lnTo>
                      <a:pt x="387070" y="398780"/>
                    </a:lnTo>
                    <a:lnTo>
                      <a:pt x="384733" y="398780"/>
                    </a:lnTo>
                    <a:lnTo>
                      <a:pt x="387985" y="393700"/>
                    </a:lnTo>
                    <a:lnTo>
                      <a:pt x="388848" y="393700"/>
                    </a:lnTo>
                    <a:lnTo>
                      <a:pt x="386473" y="392430"/>
                    </a:lnTo>
                    <a:lnTo>
                      <a:pt x="391883" y="384810"/>
                    </a:lnTo>
                    <a:lnTo>
                      <a:pt x="391515" y="381000"/>
                    </a:lnTo>
                    <a:lnTo>
                      <a:pt x="395503" y="377190"/>
                    </a:lnTo>
                    <a:lnTo>
                      <a:pt x="396836" y="375920"/>
                    </a:lnTo>
                    <a:lnTo>
                      <a:pt x="393522" y="388620"/>
                    </a:lnTo>
                    <a:lnTo>
                      <a:pt x="394360" y="388620"/>
                    </a:lnTo>
                    <a:lnTo>
                      <a:pt x="396481" y="379730"/>
                    </a:lnTo>
                    <a:lnTo>
                      <a:pt x="396951" y="384810"/>
                    </a:lnTo>
                    <a:lnTo>
                      <a:pt x="399884" y="381000"/>
                    </a:lnTo>
                    <a:lnTo>
                      <a:pt x="399783" y="387350"/>
                    </a:lnTo>
                    <a:lnTo>
                      <a:pt x="400761" y="381000"/>
                    </a:lnTo>
                    <a:lnTo>
                      <a:pt x="403390" y="382270"/>
                    </a:lnTo>
                    <a:lnTo>
                      <a:pt x="403415" y="381000"/>
                    </a:lnTo>
                    <a:lnTo>
                      <a:pt x="403428" y="379730"/>
                    </a:lnTo>
                    <a:lnTo>
                      <a:pt x="403491" y="375920"/>
                    </a:lnTo>
                    <a:lnTo>
                      <a:pt x="405307" y="382955"/>
                    </a:lnTo>
                    <a:lnTo>
                      <a:pt x="403339" y="384987"/>
                    </a:lnTo>
                    <a:lnTo>
                      <a:pt x="400850" y="392430"/>
                    </a:lnTo>
                    <a:lnTo>
                      <a:pt x="398360" y="393700"/>
                    </a:lnTo>
                    <a:lnTo>
                      <a:pt x="399973" y="398780"/>
                    </a:lnTo>
                    <a:lnTo>
                      <a:pt x="401091" y="397510"/>
                    </a:lnTo>
                    <a:lnTo>
                      <a:pt x="401993" y="393700"/>
                    </a:lnTo>
                    <a:lnTo>
                      <a:pt x="402856" y="392430"/>
                    </a:lnTo>
                    <a:lnTo>
                      <a:pt x="403555" y="391160"/>
                    </a:lnTo>
                    <a:lnTo>
                      <a:pt x="404317" y="389890"/>
                    </a:lnTo>
                    <a:lnTo>
                      <a:pt x="405472" y="391160"/>
                    </a:lnTo>
                    <a:lnTo>
                      <a:pt x="405599" y="389890"/>
                    </a:lnTo>
                    <a:lnTo>
                      <a:pt x="406222" y="383540"/>
                    </a:lnTo>
                    <a:lnTo>
                      <a:pt x="408444" y="392430"/>
                    </a:lnTo>
                    <a:lnTo>
                      <a:pt x="408825" y="392430"/>
                    </a:lnTo>
                    <a:lnTo>
                      <a:pt x="408012" y="398780"/>
                    </a:lnTo>
                    <a:lnTo>
                      <a:pt x="412800" y="393700"/>
                    </a:lnTo>
                    <a:lnTo>
                      <a:pt x="413334" y="387350"/>
                    </a:lnTo>
                    <a:lnTo>
                      <a:pt x="414286" y="382270"/>
                    </a:lnTo>
                    <a:lnTo>
                      <a:pt x="415290" y="375920"/>
                    </a:lnTo>
                    <a:lnTo>
                      <a:pt x="415328" y="370840"/>
                    </a:lnTo>
                    <a:lnTo>
                      <a:pt x="418452" y="365760"/>
                    </a:lnTo>
                    <a:lnTo>
                      <a:pt x="418401" y="368300"/>
                    </a:lnTo>
                    <a:lnTo>
                      <a:pt x="418960" y="365760"/>
                    </a:lnTo>
                    <a:lnTo>
                      <a:pt x="419519" y="363220"/>
                    </a:lnTo>
                    <a:lnTo>
                      <a:pt x="420776" y="358140"/>
                    </a:lnTo>
                    <a:lnTo>
                      <a:pt x="422059" y="355600"/>
                    </a:lnTo>
                    <a:lnTo>
                      <a:pt x="423062" y="351790"/>
                    </a:lnTo>
                    <a:lnTo>
                      <a:pt x="424256" y="349250"/>
                    </a:lnTo>
                    <a:lnTo>
                      <a:pt x="425043" y="347980"/>
                    </a:lnTo>
                    <a:lnTo>
                      <a:pt x="426618" y="345440"/>
                    </a:lnTo>
                    <a:lnTo>
                      <a:pt x="428193" y="342900"/>
                    </a:lnTo>
                    <a:lnTo>
                      <a:pt x="431342" y="340360"/>
                    </a:lnTo>
                    <a:lnTo>
                      <a:pt x="434632" y="339090"/>
                    </a:lnTo>
                    <a:lnTo>
                      <a:pt x="434632" y="197065"/>
                    </a:lnTo>
                    <a:lnTo>
                      <a:pt x="433933" y="194995"/>
                    </a:lnTo>
                    <a:lnTo>
                      <a:pt x="433933" y="308610"/>
                    </a:lnTo>
                    <a:lnTo>
                      <a:pt x="430898" y="308610"/>
                    </a:lnTo>
                    <a:lnTo>
                      <a:pt x="428879" y="309880"/>
                    </a:lnTo>
                    <a:lnTo>
                      <a:pt x="429615" y="307340"/>
                    </a:lnTo>
                    <a:lnTo>
                      <a:pt x="427558" y="311150"/>
                    </a:lnTo>
                    <a:lnTo>
                      <a:pt x="426758" y="304800"/>
                    </a:lnTo>
                    <a:lnTo>
                      <a:pt x="424307" y="307340"/>
                    </a:lnTo>
                    <a:lnTo>
                      <a:pt x="426478" y="312420"/>
                    </a:lnTo>
                    <a:lnTo>
                      <a:pt x="425983" y="316230"/>
                    </a:lnTo>
                    <a:lnTo>
                      <a:pt x="424954" y="317500"/>
                    </a:lnTo>
                    <a:lnTo>
                      <a:pt x="424053" y="312420"/>
                    </a:lnTo>
                    <a:lnTo>
                      <a:pt x="423341" y="308610"/>
                    </a:lnTo>
                    <a:lnTo>
                      <a:pt x="422160" y="304800"/>
                    </a:lnTo>
                    <a:lnTo>
                      <a:pt x="420293" y="302260"/>
                    </a:lnTo>
                    <a:lnTo>
                      <a:pt x="418401" y="298450"/>
                    </a:lnTo>
                    <a:lnTo>
                      <a:pt x="420471" y="290830"/>
                    </a:lnTo>
                    <a:lnTo>
                      <a:pt x="418223" y="290830"/>
                    </a:lnTo>
                    <a:lnTo>
                      <a:pt x="418858" y="278130"/>
                    </a:lnTo>
                    <a:lnTo>
                      <a:pt x="416483" y="273050"/>
                    </a:lnTo>
                    <a:lnTo>
                      <a:pt x="416598" y="270510"/>
                    </a:lnTo>
                    <a:lnTo>
                      <a:pt x="416712" y="267970"/>
                    </a:lnTo>
                    <a:lnTo>
                      <a:pt x="417957" y="264160"/>
                    </a:lnTo>
                    <a:lnTo>
                      <a:pt x="418807" y="260350"/>
                    </a:lnTo>
                    <a:lnTo>
                      <a:pt x="418566" y="259080"/>
                    </a:lnTo>
                    <a:lnTo>
                      <a:pt x="417842" y="255270"/>
                    </a:lnTo>
                    <a:lnTo>
                      <a:pt x="416217" y="259080"/>
                    </a:lnTo>
                    <a:lnTo>
                      <a:pt x="413651" y="250190"/>
                    </a:lnTo>
                    <a:lnTo>
                      <a:pt x="413258" y="246380"/>
                    </a:lnTo>
                    <a:lnTo>
                      <a:pt x="412559" y="241820"/>
                    </a:lnTo>
                    <a:lnTo>
                      <a:pt x="412381" y="240614"/>
                    </a:lnTo>
                    <a:lnTo>
                      <a:pt x="411708" y="236220"/>
                    </a:lnTo>
                    <a:lnTo>
                      <a:pt x="414223" y="234950"/>
                    </a:lnTo>
                    <a:lnTo>
                      <a:pt x="412572" y="240030"/>
                    </a:lnTo>
                    <a:lnTo>
                      <a:pt x="412483" y="241300"/>
                    </a:lnTo>
                    <a:lnTo>
                      <a:pt x="412559" y="241820"/>
                    </a:lnTo>
                    <a:lnTo>
                      <a:pt x="414134" y="243840"/>
                    </a:lnTo>
                    <a:lnTo>
                      <a:pt x="415836" y="237490"/>
                    </a:lnTo>
                    <a:lnTo>
                      <a:pt x="416496" y="240030"/>
                    </a:lnTo>
                    <a:lnTo>
                      <a:pt x="419735" y="243738"/>
                    </a:lnTo>
                    <a:lnTo>
                      <a:pt x="418820" y="241300"/>
                    </a:lnTo>
                    <a:lnTo>
                      <a:pt x="419963" y="242570"/>
                    </a:lnTo>
                    <a:lnTo>
                      <a:pt x="420789" y="243840"/>
                    </a:lnTo>
                    <a:lnTo>
                      <a:pt x="421767" y="245110"/>
                    </a:lnTo>
                    <a:lnTo>
                      <a:pt x="422262" y="245110"/>
                    </a:lnTo>
                    <a:lnTo>
                      <a:pt x="422402" y="243840"/>
                    </a:lnTo>
                    <a:lnTo>
                      <a:pt x="423494" y="248920"/>
                    </a:lnTo>
                    <a:lnTo>
                      <a:pt x="422871" y="250190"/>
                    </a:lnTo>
                    <a:lnTo>
                      <a:pt x="423532" y="254000"/>
                    </a:lnTo>
                    <a:lnTo>
                      <a:pt x="421220" y="257543"/>
                    </a:lnTo>
                    <a:lnTo>
                      <a:pt x="422643" y="260350"/>
                    </a:lnTo>
                    <a:lnTo>
                      <a:pt x="424726" y="257810"/>
                    </a:lnTo>
                    <a:lnTo>
                      <a:pt x="426618" y="261620"/>
                    </a:lnTo>
                    <a:lnTo>
                      <a:pt x="426834" y="269240"/>
                    </a:lnTo>
                    <a:lnTo>
                      <a:pt x="427532" y="271780"/>
                    </a:lnTo>
                    <a:lnTo>
                      <a:pt x="427037" y="278130"/>
                    </a:lnTo>
                    <a:lnTo>
                      <a:pt x="424789" y="283210"/>
                    </a:lnTo>
                    <a:lnTo>
                      <a:pt x="422363" y="279400"/>
                    </a:lnTo>
                    <a:lnTo>
                      <a:pt x="423722" y="283210"/>
                    </a:lnTo>
                    <a:lnTo>
                      <a:pt x="423151" y="287020"/>
                    </a:lnTo>
                    <a:lnTo>
                      <a:pt x="425691" y="290830"/>
                    </a:lnTo>
                    <a:lnTo>
                      <a:pt x="425272" y="287020"/>
                    </a:lnTo>
                    <a:lnTo>
                      <a:pt x="426961" y="287020"/>
                    </a:lnTo>
                    <a:lnTo>
                      <a:pt x="428409" y="285750"/>
                    </a:lnTo>
                    <a:lnTo>
                      <a:pt x="427824" y="283210"/>
                    </a:lnTo>
                    <a:lnTo>
                      <a:pt x="427228" y="280670"/>
                    </a:lnTo>
                    <a:lnTo>
                      <a:pt x="430720" y="278130"/>
                    </a:lnTo>
                    <a:lnTo>
                      <a:pt x="430593" y="288290"/>
                    </a:lnTo>
                    <a:lnTo>
                      <a:pt x="428739" y="293370"/>
                    </a:lnTo>
                    <a:lnTo>
                      <a:pt x="428129" y="290830"/>
                    </a:lnTo>
                    <a:lnTo>
                      <a:pt x="426834" y="293370"/>
                    </a:lnTo>
                    <a:lnTo>
                      <a:pt x="425780" y="293370"/>
                    </a:lnTo>
                    <a:lnTo>
                      <a:pt x="427101" y="299720"/>
                    </a:lnTo>
                    <a:lnTo>
                      <a:pt x="429895" y="297180"/>
                    </a:lnTo>
                    <a:lnTo>
                      <a:pt x="430885" y="290830"/>
                    </a:lnTo>
                    <a:lnTo>
                      <a:pt x="432955" y="299720"/>
                    </a:lnTo>
                    <a:lnTo>
                      <a:pt x="433933" y="308610"/>
                    </a:lnTo>
                    <a:lnTo>
                      <a:pt x="433933" y="194995"/>
                    </a:lnTo>
                    <a:lnTo>
                      <a:pt x="432422" y="190500"/>
                    </a:lnTo>
                    <a:lnTo>
                      <a:pt x="432257" y="189230"/>
                    </a:lnTo>
                    <a:lnTo>
                      <a:pt x="431914" y="186690"/>
                    </a:lnTo>
                    <a:lnTo>
                      <a:pt x="432511" y="186690"/>
                    </a:lnTo>
                    <a:lnTo>
                      <a:pt x="432117" y="185420"/>
                    </a:lnTo>
                    <a:lnTo>
                      <a:pt x="431330" y="182880"/>
                    </a:lnTo>
                    <a:lnTo>
                      <a:pt x="429018" y="180111"/>
                    </a:lnTo>
                    <a:lnTo>
                      <a:pt x="429018" y="224790"/>
                    </a:lnTo>
                    <a:lnTo>
                      <a:pt x="427710" y="226060"/>
                    </a:lnTo>
                    <a:lnTo>
                      <a:pt x="427380" y="227330"/>
                    </a:lnTo>
                    <a:lnTo>
                      <a:pt x="424103" y="223520"/>
                    </a:lnTo>
                    <a:lnTo>
                      <a:pt x="419569" y="217944"/>
                    </a:lnTo>
                    <a:lnTo>
                      <a:pt x="419569" y="234950"/>
                    </a:lnTo>
                    <a:lnTo>
                      <a:pt x="418084" y="234950"/>
                    </a:lnTo>
                    <a:lnTo>
                      <a:pt x="417004" y="236220"/>
                    </a:lnTo>
                    <a:lnTo>
                      <a:pt x="416864" y="234950"/>
                    </a:lnTo>
                    <a:lnTo>
                      <a:pt x="416280" y="229870"/>
                    </a:lnTo>
                    <a:lnTo>
                      <a:pt x="417106" y="231140"/>
                    </a:lnTo>
                    <a:lnTo>
                      <a:pt x="417449" y="229870"/>
                    </a:lnTo>
                    <a:lnTo>
                      <a:pt x="417588" y="229870"/>
                    </a:lnTo>
                    <a:lnTo>
                      <a:pt x="419569" y="234950"/>
                    </a:lnTo>
                    <a:lnTo>
                      <a:pt x="419569" y="217944"/>
                    </a:lnTo>
                    <a:lnTo>
                      <a:pt x="416890" y="214630"/>
                    </a:lnTo>
                    <a:lnTo>
                      <a:pt x="412318" y="210820"/>
                    </a:lnTo>
                    <a:lnTo>
                      <a:pt x="410464" y="208280"/>
                    </a:lnTo>
                    <a:lnTo>
                      <a:pt x="407885" y="203200"/>
                    </a:lnTo>
                    <a:lnTo>
                      <a:pt x="406133" y="195580"/>
                    </a:lnTo>
                    <a:lnTo>
                      <a:pt x="405180" y="191770"/>
                    </a:lnTo>
                    <a:lnTo>
                      <a:pt x="406412" y="194310"/>
                    </a:lnTo>
                    <a:lnTo>
                      <a:pt x="412064" y="208280"/>
                    </a:lnTo>
                    <a:lnTo>
                      <a:pt x="415188" y="209550"/>
                    </a:lnTo>
                    <a:lnTo>
                      <a:pt x="416496" y="201930"/>
                    </a:lnTo>
                    <a:lnTo>
                      <a:pt x="416674" y="191770"/>
                    </a:lnTo>
                    <a:lnTo>
                      <a:pt x="416725" y="189230"/>
                    </a:lnTo>
                    <a:lnTo>
                      <a:pt x="418973" y="196850"/>
                    </a:lnTo>
                    <a:lnTo>
                      <a:pt x="421474" y="205740"/>
                    </a:lnTo>
                    <a:lnTo>
                      <a:pt x="423164" y="212090"/>
                    </a:lnTo>
                    <a:lnTo>
                      <a:pt x="425005" y="219710"/>
                    </a:lnTo>
                    <a:lnTo>
                      <a:pt x="426123" y="218440"/>
                    </a:lnTo>
                    <a:lnTo>
                      <a:pt x="426415" y="222250"/>
                    </a:lnTo>
                    <a:lnTo>
                      <a:pt x="429018" y="224790"/>
                    </a:lnTo>
                    <a:lnTo>
                      <a:pt x="429018" y="180111"/>
                    </a:lnTo>
                    <a:lnTo>
                      <a:pt x="424992" y="175260"/>
                    </a:lnTo>
                    <a:lnTo>
                      <a:pt x="426046" y="173990"/>
                    </a:lnTo>
                    <a:lnTo>
                      <a:pt x="427113" y="172720"/>
                    </a:lnTo>
                    <a:lnTo>
                      <a:pt x="426275" y="171450"/>
                    </a:lnTo>
                    <a:lnTo>
                      <a:pt x="425437" y="170180"/>
                    </a:lnTo>
                    <a:lnTo>
                      <a:pt x="421728" y="163830"/>
                    </a:lnTo>
                    <a:lnTo>
                      <a:pt x="423468" y="171450"/>
                    </a:lnTo>
                    <a:lnTo>
                      <a:pt x="422732" y="170180"/>
                    </a:lnTo>
                    <a:lnTo>
                      <a:pt x="421284" y="167640"/>
                    </a:lnTo>
                    <a:lnTo>
                      <a:pt x="419303" y="163830"/>
                    </a:lnTo>
                    <a:lnTo>
                      <a:pt x="416966" y="160020"/>
                    </a:lnTo>
                    <a:lnTo>
                      <a:pt x="419303" y="158750"/>
                    </a:lnTo>
                    <a:lnTo>
                      <a:pt x="420204" y="156210"/>
                    </a:lnTo>
                    <a:lnTo>
                      <a:pt x="421855" y="154940"/>
                    </a:lnTo>
                    <a:lnTo>
                      <a:pt x="426148" y="158445"/>
                    </a:lnTo>
                    <a:lnTo>
                      <a:pt x="423570" y="154940"/>
                    </a:lnTo>
                    <a:lnTo>
                      <a:pt x="421995" y="152577"/>
                    </a:lnTo>
                    <a:lnTo>
                      <a:pt x="426694" y="154940"/>
                    </a:lnTo>
                    <a:lnTo>
                      <a:pt x="424294" y="148590"/>
                    </a:lnTo>
                    <a:lnTo>
                      <a:pt x="422719" y="144780"/>
                    </a:lnTo>
                    <a:lnTo>
                      <a:pt x="422287" y="143738"/>
                    </a:lnTo>
                    <a:lnTo>
                      <a:pt x="422287" y="151130"/>
                    </a:lnTo>
                    <a:lnTo>
                      <a:pt x="421741" y="152196"/>
                    </a:lnTo>
                    <a:lnTo>
                      <a:pt x="419328" y="148590"/>
                    </a:lnTo>
                    <a:lnTo>
                      <a:pt x="421068" y="148590"/>
                    </a:lnTo>
                    <a:lnTo>
                      <a:pt x="422287" y="151130"/>
                    </a:lnTo>
                    <a:lnTo>
                      <a:pt x="422287" y="143738"/>
                    </a:lnTo>
                    <a:lnTo>
                      <a:pt x="421144" y="140970"/>
                    </a:lnTo>
                    <a:lnTo>
                      <a:pt x="418096" y="140970"/>
                    </a:lnTo>
                    <a:lnTo>
                      <a:pt x="417791" y="139700"/>
                    </a:lnTo>
                    <a:lnTo>
                      <a:pt x="416890" y="135890"/>
                    </a:lnTo>
                    <a:lnTo>
                      <a:pt x="416585" y="134620"/>
                    </a:lnTo>
                    <a:lnTo>
                      <a:pt x="416687" y="132080"/>
                    </a:lnTo>
                    <a:lnTo>
                      <a:pt x="416737" y="130810"/>
                    </a:lnTo>
                    <a:lnTo>
                      <a:pt x="414540" y="128270"/>
                    </a:lnTo>
                    <a:lnTo>
                      <a:pt x="411238" y="124460"/>
                    </a:lnTo>
                    <a:lnTo>
                      <a:pt x="404964" y="120650"/>
                    </a:lnTo>
                    <a:lnTo>
                      <a:pt x="402234" y="118884"/>
                    </a:lnTo>
                    <a:lnTo>
                      <a:pt x="402234" y="185420"/>
                    </a:lnTo>
                    <a:lnTo>
                      <a:pt x="401256" y="184150"/>
                    </a:lnTo>
                    <a:lnTo>
                      <a:pt x="398005" y="185420"/>
                    </a:lnTo>
                    <a:lnTo>
                      <a:pt x="396367" y="181610"/>
                    </a:lnTo>
                    <a:lnTo>
                      <a:pt x="394728" y="177800"/>
                    </a:lnTo>
                    <a:lnTo>
                      <a:pt x="391210" y="176530"/>
                    </a:lnTo>
                    <a:lnTo>
                      <a:pt x="389801" y="175260"/>
                    </a:lnTo>
                    <a:lnTo>
                      <a:pt x="385216" y="167640"/>
                    </a:lnTo>
                    <a:lnTo>
                      <a:pt x="388327" y="168910"/>
                    </a:lnTo>
                    <a:lnTo>
                      <a:pt x="390334" y="173990"/>
                    </a:lnTo>
                    <a:lnTo>
                      <a:pt x="397002" y="170180"/>
                    </a:lnTo>
                    <a:lnTo>
                      <a:pt x="395363" y="177800"/>
                    </a:lnTo>
                    <a:lnTo>
                      <a:pt x="397573" y="177800"/>
                    </a:lnTo>
                    <a:lnTo>
                      <a:pt x="397700" y="176530"/>
                    </a:lnTo>
                    <a:lnTo>
                      <a:pt x="397129" y="173990"/>
                    </a:lnTo>
                    <a:lnTo>
                      <a:pt x="397827" y="175260"/>
                    </a:lnTo>
                    <a:lnTo>
                      <a:pt x="398894" y="175260"/>
                    </a:lnTo>
                    <a:lnTo>
                      <a:pt x="401345" y="181610"/>
                    </a:lnTo>
                    <a:lnTo>
                      <a:pt x="401866" y="182880"/>
                    </a:lnTo>
                    <a:lnTo>
                      <a:pt x="402234" y="185420"/>
                    </a:lnTo>
                    <a:lnTo>
                      <a:pt x="402234" y="118884"/>
                    </a:lnTo>
                    <a:lnTo>
                      <a:pt x="399084" y="116840"/>
                    </a:lnTo>
                    <a:lnTo>
                      <a:pt x="392747" y="113030"/>
                    </a:lnTo>
                    <a:lnTo>
                      <a:pt x="388937" y="109220"/>
                    </a:lnTo>
                    <a:lnTo>
                      <a:pt x="388658" y="106680"/>
                    </a:lnTo>
                    <a:lnTo>
                      <a:pt x="382727" y="100330"/>
                    </a:lnTo>
                    <a:lnTo>
                      <a:pt x="387083" y="101600"/>
                    </a:lnTo>
                    <a:lnTo>
                      <a:pt x="387299" y="100330"/>
                    </a:lnTo>
                    <a:lnTo>
                      <a:pt x="387502" y="99060"/>
                    </a:lnTo>
                    <a:lnTo>
                      <a:pt x="389712" y="101600"/>
                    </a:lnTo>
                    <a:lnTo>
                      <a:pt x="391464" y="105410"/>
                    </a:lnTo>
                    <a:lnTo>
                      <a:pt x="392823" y="105410"/>
                    </a:lnTo>
                    <a:lnTo>
                      <a:pt x="394665" y="104140"/>
                    </a:lnTo>
                    <a:lnTo>
                      <a:pt x="393306" y="100330"/>
                    </a:lnTo>
                    <a:lnTo>
                      <a:pt x="395820" y="104140"/>
                    </a:lnTo>
                    <a:lnTo>
                      <a:pt x="398780" y="106680"/>
                    </a:lnTo>
                    <a:lnTo>
                      <a:pt x="396252" y="102870"/>
                    </a:lnTo>
                    <a:lnTo>
                      <a:pt x="401104" y="107950"/>
                    </a:lnTo>
                    <a:lnTo>
                      <a:pt x="407746" y="112776"/>
                    </a:lnTo>
                    <a:lnTo>
                      <a:pt x="408127" y="107950"/>
                    </a:lnTo>
                    <a:lnTo>
                      <a:pt x="406234" y="104140"/>
                    </a:lnTo>
                    <a:lnTo>
                      <a:pt x="408584" y="106680"/>
                    </a:lnTo>
                    <a:lnTo>
                      <a:pt x="413207" y="110490"/>
                    </a:lnTo>
                    <a:lnTo>
                      <a:pt x="410984" y="106680"/>
                    </a:lnTo>
                    <a:lnTo>
                      <a:pt x="409143" y="105410"/>
                    </a:lnTo>
                    <a:lnTo>
                      <a:pt x="399732" y="96520"/>
                    </a:lnTo>
                    <a:lnTo>
                      <a:pt x="404279" y="104140"/>
                    </a:lnTo>
                    <a:lnTo>
                      <a:pt x="402780" y="102870"/>
                    </a:lnTo>
                    <a:lnTo>
                      <a:pt x="401281" y="101600"/>
                    </a:lnTo>
                    <a:lnTo>
                      <a:pt x="399821" y="100330"/>
                    </a:lnTo>
                    <a:lnTo>
                      <a:pt x="398360" y="99060"/>
                    </a:lnTo>
                    <a:lnTo>
                      <a:pt x="396913" y="97790"/>
                    </a:lnTo>
                    <a:lnTo>
                      <a:pt x="395630" y="95250"/>
                    </a:lnTo>
                    <a:lnTo>
                      <a:pt x="394982" y="93980"/>
                    </a:lnTo>
                    <a:lnTo>
                      <a:pt x="399326" y="97790"/>
                    </a:lnTo>
                    <a:lnTo>
                      <a:pt x="398145" y="93980"/>
                    </a:lnTo>
                    <a:lnTo>
                      <a:pt x="400710" y="93980"/>
                    </a:lnTo>
                    <a:lnTo>
                      <a:pt x="398564" y="92710"/>
                    </a:lnTo>
                    <a:lnTo>
                      <a:pt x="396417" y="91440"/>
                    </a:lnTo>
                    <a:lnTo>
                      <a:pt x="394766" y="92710"/>
                    </a:lnTo>
                    <a:lnTo>
                      <a:pt x="393471" y="92710"/>
                    </a:lnTo>
                    <a:lnTo>
                      <a:pt x="390004" y="85090"/>
                    </a:lnTo>
                    <a:lnTo>
                      <a:pt x="387032" y="77470"/>
                    </a:lnTo>
                    <a:lnTo>
                      <a:pt x="382968" y="71120"/>
                    </a:lnTo>
                    <a:lnTo>
                      <a:pt x="381838" y="69850"/>
                    </a:lnTo>
                    <a:lnTo>
                      <a:pt x="380517" y="69850"/>
                    </a:lnTo>
                    <a:lnTo>
                      <a:pt x="375119" y="64770"/>
                    </a:lnTo>
                    <a:lnTo>
                      <a:pt x="373164" y="62230"/>
                    </a:lnTo>
                    <a:lnTo>
                      <a:pt x="372186" y="60960"/>
                    </a:lnTo>
                    <a:lnTo>
                      <a:pt x="370230" y="57150"/>
                    </a:lnTo>
                    <a:lnTo>
                      <a:pt x="369582" y="55880"/>
                    </a:lnTo>
                    <a:lnTo>
                      <a:pt x="365188" y="50800"/>
                    </a:lnTo>
                    <a:lnTo>
                      <a:pt x="364731" y="55880"/>
                    </a:lnTo>
                    <a:lnTo>
                      <a:pt x="362115" y="54610"/>
                    </a:lnTo>
                    <a:lnTo>
                      <a:pt x="356603" y="49530"/>
                    </a:lnTo>
                    <a:lnTo>
                      <a:pt x="353669" y="46990"/>
                    </a:lnTo>
                    <a:lnTo>
                      <a:pt x="353771" y="45720"/>
                    </a:lnTo>
                    <a:lnTo>
                      <a:pt x="350037" y="40640"/>
                    </a:lnTo>
                    <a:lnTo>
                      <a:pt x="348170" y="38100"/>
                    </a:lnTo>
                    <a:lnTo>
                      <a:pt x="347230" y="36830"/>
                    </a:lnTo>
                    <a:lnTo>
                      <a:pt x="353936" y="41910"/>
                    </a:lnTo>
                    <a:lnTo>
                      <a:pt x="346189" y="35560"/>
                    </a:lnTo>
                    <a:lnTo>
                      <a:pt x="339686" y="33020"/>
                    </a:lnTo>
                    <a:lnTo>
                      <a:pt x="332587" y="31750"/>
                    </a:lnTo>
                    <a:lnTo>
                      <a:pt x="323062" y="26670"/>
                    </a:lnTo>
                    <a:lnTo>
                      <a:pt x="329755" y="31750"/>
                    </a:lnTo>
                    <a:lnTo>
                      <a:pt x="330936" y="31750"/>
                    </a:lnTo>
                    <a:lnTo>
                      <a:pt x="336308" y="36830"/>
                    </a:lnTo>
                    <a:lnTo>
                      <a:pt x="329450" y="33020"/>
                    </a:lnTo>
                    <a:lnTo>
                      <a:pt x="334505" y="36830"/>
                    </a:lnTo>
                    <a:lnTo>
                      <a:pt x="332422" y="38100"/>
                    </a:lnTo>
                    <a:lnTo>
                      <a:pt x="329323" y="35560"/>
                    </a:lnTo>
                    <a:lnTo>
                      <a:pt x="327977" y="34290"/>
                    </a:lnTo>
                    <a:lnTo>
                      <a:pt x="325285" y="31750"/>
                    </a:lnTo>
                    <a:lnTo>
                      <a:pt x="323456" y="30480"/>
                    </a:lnTo>
                    <a:lnTo>
                      <a:pt x="326986" y="30480"/>
                    </a:lnTo>
                    <a:lnTo>
                      <a:pt x="322160" y="27940"/>
                    </a:lnTo>
                    <a:lnTo>
                      <a:pt x="317461" y="24130"/>
                    </a:lnTo>
                    <a:lnTo>
                      <a:pt x="312750" y="20320"/>
                    </a:lnTo>
                    <a:lnTo>
                      <a:pt x="309448" y="20320"/>
                    </a:lnTo>
                    <a:lnTo>
                      <a:pt x="312064" y="22860"/>
                    </a:lnTo>
                    <a:lnTo>
                      <a:pt x="313232" y="24130"/>
                    </a:lnTo>
                    <a:lnTo>
                      <a:pt x="306019" y="20320"/>
                    </a:lnTo>
                    <a:lnTo>
                      <a:pt x="297522" y="17780"/>
                    </a:lnTo>
                    <a:lnTo>
                      <a:pt x="293458" y="19050"/>
                    </a:lnTo>
                    <a:lnTo>
                      <a:pt x="299224" y="20320"/>
                    </a:lnTo>
                    <a:lnTo>
                      <a:pt x="303911" y="21590"/>
                    </a:lnTo>
                    <a:lnTo>
                      <a:pt x="308940" y="22860"/>
                    </a:lnTo>
                    <a:lnTo>
                      <a:pt x="315785" y="26670"/>
                    </a:lnTo>
                    <a:lnTo>
                      <a:pt x="319671" y="30480"/>
                    </a:lnTo>
                    <a:lnTo>
                      <a:pt x="318389" y="31750"/>
                    </a:lnTo>
                    <a:lnTo>
                      <a:pt x="316217" y="31750"/>
                    </a:lnTo>
                    <a:lnTo>
                      <a:pt x="317461" y="34290"/>
                    </a:lnTo>
                    <a:lnTo>
                      <a:pt x="327253" y="38100"/>
                    </a:lnTo>
                    <a:lnTo>
                      <a:pt x="323519" y="35560"/>
                    </a:lnTo>
                    <a:lnTo>
                      <a:pt x="325132" y="34290"/>
                    </a:lnTo>
                    <a:lnTo>
                      <a:pt x="328383" y="36830"/>
                    </a:lnTo>
                    <a:lnTo>
                      <a:pt x="331304" y="38100"/>
                    </a:lnTo>
                    <a:lnTo>
                      <a:pt x="334073" y="40640"/>
                    </a:lnTo>
                    <a:lnTo>
                      <a:pt x="336638" y="41910"/>
                    </a:lnTo>
                    <a:lnTo>
                      <a:pt x="337451" y="40640"/>
                    </a:lnTo>
                    <a:lnTo>
                      <a:pt x="343268" y="49530"/>
                    </a:lnTo>
                    <a:lnTo>
                      <a:pt x="347421" y="49530"/>
                    </a:lnTo>
                    <a:lnTo>
                      <a:pt x="353377" y="59690"/>
                    </a:lnTo>
                    <a:lnTo>
                      <a:pt x="355193" y="59690"/>
                    </a:lnTo>
                    <a:lnTo>
                      <a:pt x="356285" y="59690"/>
                    </a:lnTo>
                    <a:lnTo>
                      <a:pt x="355638" y="59131"/>
                    </a:lnTo>
                    <a:lnTo>
                      <a:pt x="358267" y="55880"/>
                    </a:lnTo>
                    <a:lnTo>
                      <a:pt x="361937" y="63500"/>
                    </a:lnTo>
                    <a:lnTo>
                      <a:pt x="364286" y="66040"/>
                    </a:lnTo>
                    <a:lnTo>
                      <a:pt x="364883" y="62230"/>
                    </a:lnTo>
                    <a:lnTo>
                      <a:pt x="359956" y="57150"/>
                    </a:lnTo>
                    <a:lnTo>
                      <a:pt x="363956" y="60960"/>
                    </a:lnTo>
                    <a:lnTo>
                      <a:pt x="368604" y="64770"/>
                    </a:lnTo>
                    <a:lnTo>
                      <a:pt x="372618" y="69850"/>
                    </a:lnTo>
                    <a:lnTo>
                      <a:pt x="371894" y="67310"/>
                    </a:lnTo>
                    <a:lnTo>
                      <a:pt x="370903" y="64770"/>
                    </a:lnTo>
                    <a:lnTo>
                      <a:pt x="369976" y="63500"/>
                    </a:lnTo>
                    <a:lnTo>
                      <a:pt x="371602" y="64770"/>
                    </a:lnTo>
                    <a:lnTo>
                      <a:pt x="373316" y="66040"/>
                    </a:lnTo>
                    <a:lnTo>
                      <a:pt x="374777" y="67310"/>
                    </a:lnTo>
                    <a:lnTo>
                      <a:pt x="373926" y="66040"/>
                    </a:lnTo>
                    <a:lnTo>
                      <a:pt x="372554" y="63500"/>
                    </a:lnTo>
                    <a:lnTo>
                      <a:pt x="371868" y="62230"/>
                    </a:lnTo>
                    <a:lnTo>
                      <a:pt x="378739" y="69850"/>
                    </a:lnTo>
                    <a:lnTo>
                      <a:pt x="384911" y="77470"/>
                    </a:lnTo>
                    <a:lnTo>
                      <a:pt x="389572" y="85090"/>
                    </a:lnTo>
                    <a:lnTo>
                      <a:pt x="391871" y="91440"/>
                    </a:lnTo>
                    <a:lnTo>
                      <a:pt x="389064" y="88900"/>
                    </a:lnTo>
                    <a:lnTo>
                      <a:pt x="387667" y="87630"/>
                    </a:lnTo>
                    <a:lnTo>
                      <a:pt x="382181" y="82550"/>
                    </a:lnTo>
                    <a:lnTo>
                      <a:pt x="377304" y="77470"/>
                    </a:lnTo>
                    <a:lnTo>
                      <a:pt x="372389" y="72390"/>
                    </a:lnTo>
                    <a:lnTo>
                      <a:pt x="367639" y="68580"/>
                    </a:lnTo>
                    <a:lnTo>
                      <a:pt x="363639" y="68580"/>
                    </a:lnTo>
                    <a:lnTo>
                      <a:pt x="364553" y="71120"/>
                    </a:lnTo>
                    <a:lnTo>
                      <a:pt x="372148" y="72390"/>
                    </a:lnTo>
                    <a:lnTo>
                      <a:pt x="371360" y="77470"/>
                    </a:lnTo>
                    <a:lnTo>
                      <a:pt x="375437" y="78740"/>
                    </a:lnTo>
                    <a:lnTo>
                      <a:pt x="378599" y="80010"/>
                    </a:lnTo>
                    <a:lnTo>
                      <a:pt x="385292" y="86360"/>
                    </a:lnTo>
                    <a:lnTo>
                      <a:pt x="383819" y="88900"/>
                    </a:lnTo>
                    <a:lnTo>
                      <a:pt x="382460" y="87871"/>
                    </a:lnTo>
                    <a:lnTo>
                      <a:pt x="382460" y="139700"/>
                    </a:lnTo>
                    <a:lnTo>
                      <a:pt x="379679" y="139700"/>
                    </a:lnTo>
                    <a:lnTo>
                      <a:pt x="379336" y="138430"/>
                    </a:lnTo>
                    <a:lnTo>
                      <a:pt x="379869" y="137160"/>
                    </a:lnTo>
                    <a:lnTo>
                      <a:pt x="380530" y="135890"/>
                    </a:lnTo>
                    <a:lnTo>
                      <a:pt x="382460" y="139700"/>
                    </a:lnTo>
                    <a:lnTo>
                      <a:pt x="382460" y="87871"/>
                    </a:lnTo>
                    <a:lnTo>
                      <a:pt x="376288" y="83197"/>
                    </a:lnTo>
                    <a:lnTo>
                      <a:pt x="376288" y="128270"/>
                    </a:lnTo>
                    <a:lnTo>
                      <a:pt x="375881" y="128270"/>
                    </a:lnTo>
                    <a:lnTo>
                      <a:pt x="374675" y="125730"/>
                    </a:lnTo>
                    <a:lnTo>
                      <a:pt x="374154" y="125730"/>
                    </a:lnTo>
                    <a:lnTo>
                      <a:pt x="373976" y="124460"/>
                    </a:lnTo>
                    <a:lnTo>
                      <a:pt x="374764" y="125730"/>
                    </a:lnTo>
                    <a:lnTo>
                      <a:pt x="375589" y="127000"/>
                    </a:lnTo>
                    <a:lnTo>
                      <a:pt x="376288" y="128270"/>
                    </a:lnTo>
                    <a:lnTo>
                      <a:pt x="376288" y="83197"/>
                    </a:lnTo>
                    <a:lnTo>
                      <a:pt x="375450" y="82550"/>
                    </a:lnTo>
                    <a:lnTo>
                      <a:pt x="371970" y="81280"/>
                    </a:lnTo>
                    <a:lnTo>
                      <a:pt x="369430" y="80010"/>
                    </a:lnTo>
                    <a:lnTo>
                      <a:pt x="366890" y="78740"/>
                    </a:lnTo>
                    <a:lnTo>
                      <a:pt x="366458" y="80010"/>
                    </a:lnTo>
                    <a:lnTo>
                      <a:pt x="365645" y="78740"/>
                    </a:lnTo>
                    <a:lnTo>
                      <a:pt x="364553" y="77470"/>
                    </a:lnTo>
                    <a:lnTo>
                      <a:pt x="362432" y="76200"/>
                    </a:lnTo>
                    <a:lnTo>
                      <a:pt x="358787" y="72390"/>
                    </a:lnTo>
                    <a:lnTo>
                      <a:pt x="356349" y="71120"/>
                    </a:lnTo>
                    <a:lnTo>
                      <a:pt x="354114" y="67310"/>
                    </a:lnTo>
                    <a:lnTo>
                      <a:pt x="356946" y="68580"/>
                    </a:lnTo>
                    <a:lnTo>
                      <a:pt x="357606" y="68580"/>
                    </a:lnTo>
                    <a:lnTo>
                      <a:pt x="356730" y="67310"/>
                    </a:lnTo>
                    <a:lnTo>
                      <a:pt x="354139" y="63500"/>
                    </a:lnTo>
                    <a:lnTo>
                      <a:pt x="351066" y="60960"/>
                    </a:lnTo>
                    <a:lnTo>
                      <a:pt x="349529" y="59690"/>
                    </a:lnTo>
                    <a:lnTo>
                      <a:pt x="344551" y="57150"/>
                    </a:lnTo>
                    <a:lnTo>
                      <a:pt x="339445" y="54610"/>
                    </a:lnTo>
                    <a:lnTo>
                      <a:pt x="334289" y="53340"/>
                    </a:lnTo>
                    <a:lnTo>
                      <a:pt x="330936" y="49530"/>
                    </a:lnTo>
                    <a:lnTo>
                      <a:pt x="329819" y="48260"/>
                    </a:lnTo>
                    <a:lnTo>
                      <a:pt x="331190" y="45720"/>
                    </a:lnTo>
                    <a:lnTo>
                      <a:pt x="324764" y="40640"/>
                    </a:lnTo>
                    <a:lnTo>
                      <a:pt x="323164" y="39370"/>
                    </a:lnTo>
                    <a:lnTo>
                      <a:pt x="326390" y="40640"/>
                    </a:lnTo>
                    <a:lnTo>
                      <a:pt x="324840" y="39370"/>
                    </a:lnTo>
                    <a:lnTo>
                      <a:pt x="320205" y="35560"/>
                    </a:lnTo>
                    <a:lnTo>
                      <a:pt x="315087" y="35560"/>
                    </a:lnTo>
                    <a:lnTo>
                      <a:pt x="310057" y="34290"/>
                    </a:lnTo>
                    <a:lnTo>
                      <a:pt x="310349" y="31750"/>
                    </a:lnTo>
                    <a:lnTo>
                      <a:pt x="300189" y="27940"/>
                    </a:lnTo>
                    <a:lnTo>
                      <a:pt x="304723" y="27940"/>
                    </a:lnTo>
                    <a:lnTo>
                      <a:pt x="296786" y="26670"/>
                    </a:lnTo>
                    <a:lnTo>
                      <a:pt x="294919" y="25400"/>
                    </a:lnTo>
                    <a:lnTo>
                      <a:pt x="293065" y="24130"/>
                    </a:lnTo>
                    <a:lnTo>
                      <a:pt x="283362" y="20320"/>
                    </a:lnTo>
                    <a:lnTo>
                      <a:pt x="282613" y="17780"/>
                    </a:lnTo>
                    <a:lnTo>
                      <a:pt x="277317" y="16510"/>
                    </a:lnTo>
                    <a:lnTo>
                      <a:pt x="279806" y="20320"/>
                    </a:lnTo>
                    <a:lnTo>
                      <a:pt x="273380" y="16510"/>
                    </a:lnTo>
                    <a:lnTo>
                      <a:pt x="273888" y="16510"/>
                    </a:lnTo>
                    <a:lnTo>
                      <a:pt x="273469" y="15240"/>
                    </a:lnTo>
                    <a:lnTo>
                      <a:pt x="274866" y="16510"/>
                    </a:lnTo>
                    <a:lnTo>
                      <a:pt x="273519" y="15240"/>
                    </a:lnTo>
                    <a:lnTo>
                      <a:pt x="272173" y="13970"/>
                    </a:lnTo>
                    <a:lnTo>
                      <a:pt x="267131" y="11430"/>
                    </a:lnTo>
                    <a:lnTo>
                      <a:pt x="264617" y="10160"/>
                    </a:lnTo>
                    <a:lnTo>
                      <a:pt x="260553" y="11430"/>
                    </a:lnTo>
                    <a:lnTo>
                      <a:pt x="265341" y="13970"/>
                    </a:lnTo>
                    <a:lnTo>
                      <a:pt x="267220" y="15240"/>
                    </a:lnTo>
                    <a:lnTo>
                      <a:pt x="266649" y="16510"/>
                    </a:lnTo>
                    <a:lnTo>
                      <a:pt x="259461" y="15240"/>
                    </a:lnTo>
                    <a:lnTo>
                      <a:pt x="257365" y="13970"/>
                    </a:lnTo>
                    <a:lnTo>
                      <a:pt x="253187" y="11430"/>
                    </a:lnTo>
                    <a:lnTo>
                      <a:pt x="256616" y="11430"/>
                    </a:lnTo>
                    <a:lnTo>
                      <a:pt x="254482" y="8890"/>
                    </a:lnTo>
                    <a:lnTo>
                      <a:pt x="251333" y="7620"/>
                    </a:lnTo>
                    <a:lnTo>
                      <a:pt x="251701" y="6350"/>
                    </a:lnTo>
                    <a:lnTo>
                      <a:pt x="244348" y="3810"/>
                    </a:lnTo>
                    <a:lnTo>
                      <a:pt x="225945" y="3810"/>
                    </a:lnTo>
                    <a:lnTo>
                      <a:pt x="220357" y="5080"/>
                    </a:lnTo>
                    <a:lnTo>
                      <a:pt x="213829" y="6350"/>
                    </a:lnTo>
                    <a:lnTo>
                      <a:pt x="206311" y="6350"/>
                    </a:lnTo>
                    <a:lnTo>
                      <a:pt x="197942" y="5080"/>
                    </a:lnTo>
                    <a:lnTo>
                      <a:pt x="189877" y="6350"/>
                    </a:lnTo>
                    <a:lnTo>
                      <a:pt x="178346" y="6350"/>
                    </a:lnTo>
                    <a:lnTo>
                      <a:pt x="174764" y="7620"/>
                    </a:lnTo>
                    <a:lnTo>
                      <a:pt x="171500" y="8890"/>
                    </a:lnTo>
                    <a:lnTo>
                      <a:pt x="168744" y="10160"/>
                    </a:lnTo>
                    <a:lnTo>
                      <a:pt x="170281" y="10160"/>
                    </a:lnTo>
                    <a:lnTo>
                      <a:pt x="163791" y="12700"/>
                    </a:lnTo>
                    <a:lnTo>
                      <a:pt x="159854" y="13970"/>
                    </a:lnTo>
                    <a:lnTo>
                      <a:pt x="161417" y="11430"/>
                    </a:lnTo>
                    <a:lnTo>
                      <a:pt x="157010" y="11430"/>
                    </a:lnTo>
                    <a:lnTo>
                      <a:pt x="129260" y="11430"/>
                    </a:lnTo>
                    <a:lnTo>
                      <a:pt x="124193" y="13970"/>
                    </a:lnTo>
                    <a:lnTo>
                      <a:pt x="117221" y="17780"/>
                    </a:lnTo>
                    <a:lnTo>
                      <a:pt x="114973" y="19050"/>
                    </a:lnTo>
                    <a:lnTo>
                      <a:pt x="112991" y="21590"/>
                    </a:lnTo>
                    <a:lnTo>
                      <a:pt x="111099" y="22860"/>
                    </a:lnTo>
                    <a:lnTo>
                      <a:pt x="109385" y="24130"/>
                    </a:lnTo>
                    <a:lnTo>
                      <a:pt x="107899" y="26670"/>
                    </a:lnTo>
                    <a:lnTo>
                      <a:pt x="111455" y="24130"/>
                    </a:lnTo>
                    <a:lnTo>
                      <a:pt x="111493" y="25400"/>
                    </a:lnTo>
                    <a:lnTo>
                      <a:pt x="111620" y="26670"/>
                    </a:lnTo>
                    <a:lnTo>
                      <a:pt x="115443" y="25400"/>
                    </a:lnTo>
                    <a:lnTo>
                      <a:pt x="113207" y="27940"/>
                    </a:lnTo>
                    <a:lnTo>
                      <a:pt x="102108" y="35560"/>
                    </a:lnTo>
                    <a:lnTo>
                      <a:pt x="102844" y="34290"/>
                    </a:lnTo>
                    <a:lnTo>
                      <a:pt x="100634" y="33020"/>
                    </a:lnTo>
                    <a:lnTo>
                      <a:pt x="99872" y="33020"/>
                    </a:lnTo>
                    <a:lnTo>
                      <a:pt x="104978" y="29210"/>
                    </a:lnTo>
                    <a:lnTo>
                      <a:pt x="101650" y="27940"/>
                    </a:lnTo>
                    <a:lnTo>
                      <a:pt x="99072" y="34290"/>
                    </a:lnTo>
                    <a:lnTo>
                      <a:pt x="93891" y="36830"/>
                    </a:lnTo>
                    <a:lnTo>
                      <a:pt x="95542" y="34290"/>
                    </a:lnTo>
                    <a:lnTo>
                      <a:pt x="96710" y="33185"/>
                    </a:lnTo>
                    <a:lnTo>
                      <a:pt x="90652" y="36830"/>
                    </a:lnTo>
                    <a:lnTo>
                      <a:pt x="81737" y="43180"/>
                    </a:lnTo>
                    <a:lnTo>
                      <a:pt x="78828" y="44450"/>
                    </a:lnTo>
                    <a:lnTo>
                      <a:pt x="76682" y="46990"/>
                    </a:lnTo>
                    <a:lnTo>
                      <a:pt x="74688" y="48260"/>
                    </a:lnTo>
                    <a:lnTo>
                      <a:pt x="73355" y="49530"/>
                    </a:lnTo>
                    <a:lnTo>
                      <a:pt x="73228" y="50800"/>
                    </a:lnTo>
                    <a:lnTo>
                      <a:pt x="70599" y="57150"/>
                    </a:lnTo>
                    <a:lnTo>
                      <a:pt x="67437" y="62230"/>
                    </a:lnTo>
                    <a:lnTo>
                      <a:pt x="64363" y="68580"/>
                    </a:lnTo>
                    <a:lnTo>
                      <a:pt x="61950" y="74930"/>
                    </a:lnTo>
                    <a:lnTo>
                      <a:pt x="58610" y="77470"/>
                    </a:lnTo>
                    <a:lnTo>
                      <a:pt x="55689" y="81280"/>
                    </a:lnTo>
                    <a:lnTo>
                      <a:pt x="53174" y="85090"/>
                    </a:lnTo>
                    <a:lnTo>
                      <a:pt x="50863" y="88900"/>
                    </a:lnTo>
                    <a:lnTo>
                      <a:pt x="48666" y="92710"/>
                    </a:lnTo>
                    <a:lnTo>
                      <a:pt x="45974" y="96520"/>
                    </a:lnTo>
                    <a:lnTo>
                      <a:pt x="45745" y="93980"/>
                    </a:lnTo>
                    <a:lnTo>
                      <a:pt x="44119" y="96520"/>
                    </a:lnTo>
                    <a:lnTo>
                      <a:pt x="42443" y="99060"/>
                    </a:lnTo>
                    <a:lnTo>
                      <a:pt x="40830" y="102870"/>
                    </a:lnTo>
                    <a:lnTo>
                      <a:pt x="37858" y="109220"/>
                    </a:lnTo>
                    <a:lnTo>
                      <a:pt x="35953" y="113030"/>
                    </a:lnTo>
                    <a:lnTo>
                      <a:pt x="33083" y="113030"/>
                    </a:lnTo>
                    <a:lnTo>
                      <a:pt x="31140" y="118110"/>
                    </a:lnTo>
                    <a:lnTo>
                      <a:pt x="27978" y="127000"/>
                    </a:lnTo>
                    <a:lnTo>
                      <a:pt x="25298" y="134620"/>
                    </a:lnTo>
                    <a:lnTo>
                      <a:pt x="26581" y="135890"/>
                    </a:lnTo>
                    <a:lnTo>
                      <a:pt x="28841" y="128270"/>
                    </a:lnTo>
                    <a:lnTo>
                      <a:pt x="29210" y="132080"/>
                    </a:lnTo>
                    <a:lnTo>
                      <a:pt x="30607" y="128270"/>
                    </a:lnTo>
                    <a:lnTo>
                      <a:pt x="31470" y="125730"/>
                    </a:lnTo>
                    <a:lnTo>
                      <a:pt x="29603" y="125730"/>
                    </a:lnTo>
                    <a:lnTo>
                      <a:pt x="31026" y="121920"/>
                    </a:lnTo>
                    <a:lnTo>
                      <a:pt x="33020" y="123190"/>
                    </a:lnTo>
                    <a:lnTo>
                      <a:pt x="34239" y="121920"/>
                    </a:lnTo>
                    <a:lnTo>
                      <a:pt x="35458" y="120650"/>
                    </a:lnTo>
                    <a:lnTo>
                      <a:pt x="33743" y="125730"/>
                    </a:lnTo>
                    <a:lnTo>
                      <a:pt x="32829" y="130810"/>
                    </a:lnTo>
                    <a:lnTo>
                      <a:pt x="31496" y="135890"/>
                    </a:lnTo>
                    <a:lnTo>
                      <a:pt x="30937" y="135890"/>
                    </a:lnTo>
                    <a:lnTo>
                      <a:pt x="30607" y="137160"/>
                    </a:lnTo>
                    <a:lnTo>
                      <a:pt x="30391" y="137160"/>
                    </a:lnTo>
                    <a:lnTo>
                      <a:pt x="32423" y="138430"/>
                    </a:lnTo>
                    <a:lnTo>
                      <a:pt x="31076" y="142240"/>
                    </a:lnTo>
                    <a:lnTo>
                      <a:pt x="30086" y="143510"/>
                    </a:lnTo>
                    <a:lnTo>
                      <a:pt x="29311" y="142240"/>
                    </a:lnTo>
                    <a:lnTo>
                      <a:pt x="27673" y="151130"/>
                    </a:lnTo>
                    <a:lnTo>
                      <a:pt x="30505" y="154940"/>
                    </a:lnTo>
                    <a:lnTo>
                      <a:pt x="27520" y="162560"/>
                    </a:lnTo>
                    <a:lnTo>
                      <a:pt x="26720" y="160020"/>
                    </a:lnTo>
                    <a:lnTo>
                      <a:pt x="25514" y="156210"/>
                    </a:lnTo>
                    <a:lnTo>
                      <a:pt x="27063" y="149860"/>
                    </a:lnTo>
                    <a:lnTo>
                      <a:pt x="24511" y="160020"/>
                    </a:lnTo>
                    <a:lnTo>
                      <a:pt x="24523" y="153670"/>
                    </a:lnTo>
                    <a:lnTo>
                      <a:pt x="25514" y="147320"/>
                    </a:lnTo>
                    <a:lnTo>
                      <a:pt x="25958" y="140970"/>
                    </a:lnTo>
                    <a:lnTo>
                      <a:pt x="24307" y="139700"/>
                    </a:lnTo>
                    <a:lnTo>
                      <a:pt x="22898" y="148590"/>
                    </a:lnTo>
                    <a:lnTo>
                      <a:pt x="21844" y="158750"/>
                    </a:lnTo>
                    <a:lnTo>
                      <a:pt x="21729" y="162153"/>
                    </a:lnTo>
                    <a:lnTo>
                      <a:pt x="21615" y="170180"/>
                    </a:lnTo>
                    <a:lnTo>
                      <a:pt x="22237" y="177800"/>
                    </a:lnTo>
                    <a:lnTo>
                      <a:pt x="18478" y="181610"/>
                    </a:lnTo>
                    <a:lnTo>
                      <a:pt x="20548" y="190500"/>
                    </a:lnTo>
                    <a:lnTo>
                      <a:pt x="18872" y="198120"/>
                    </a:lnTo>
                    <a:lnTo>
                      <a:pt x="18148" y="199390"/>
                    </a:lnTo>
                    <a:lnTo>
                      <a:pt x="17157" y="201930"/>
                    </a:lnTo>
                    <a:lnTo>
                      <a:pt x="16040" y="200660"/>
                    </a:lnTo>
                    <a:lnTo>
                      <a:pt x="16141" y="198120"/>
                    </a:lnTo>
                    <a:lnTo>
                      <a:pt x="15481" y="203200"/>
                    </a:lnTo>
                    <a:lnTo>
                      <a:pt x="18656" y="232410"/>
                    </a:lnTo>
                    <a:lnTo>
                      <a:pt x="17729" y="233680"/>
                    </a:lnTo>
                    <a:lnTo>
                      <a:pt x="16675" y="234950"/>
                    </a:lnTo>
                    <a:lnTo>
                      <a:pt x="15824" y="237490"/>
                    </a:lnTo>
                    <a:lnTo>
                      <a:pt x="16687" y="243840"/>
                    </a:lnTo>
                    <a:lnTo>
                      <a:pt x="20548" y="243840"/>
                    </a:lnTo>
                    <a:lnTo>
                      <a:pt x="22504" y="251460"/>
                    </a:lnTo>
                    <a:lnTo>
                      <a:pt x="19354" y="255270"/>
                    </a:lnTo>
                    <a:lnTo>
                      <a:pt x="23177" y="269963"/>
                    </a:lnTo>
                    <a:lnTo>
                      <a:pt x="25158" y="271780"/>
                    </a:lnTo>
                    <a:lnTo>
                      <a:pt x="27051" y="278130"/>
                    </a:lnTo>
                    <a:lnTo>
                      <a:pt x="25831" y="280670"/>
                    </a:lnTo>
                    <a:lnTo>
                      <a:pt x="26873" y="285750"/>
                    </a:lnTo>
                    <a:lnTo>
                      <a:pt x="26212" y="285750"/>
                    </a:lnTo>
                    <a:lnTo>
                      <a:pt x="24079" y="281940"/>
                    </a:lnTo>
                    <a:lnTo>
                      <a:pt x="24765" y="284480"/>
                    </a:lnTo>
                    <a:lnTo>
                      <a:pt x="26593" y="289560"/>
                    </a:lnTo>
                    <a:lnTo>
                      <a:pt x="29006" y="297180"/>
                    </a:lnTo>
                    <a:lnTo>
                      <a:pt x="34366" y="312420"/>
                    </a:lnTo>
                    <a:lnTo>
                      <a:pt x="38633" y="320040"/>
                    </a:lnTo>
                    <a:lnTo>
                      <a:pt x="42633" y="323850"/>
                    </a:lnTo>
                    <a:lnTo>
                      <a:pt x="40881" y="320040"/>
                    </a:lnTo>
                    <a:lnTo>
                      <a:pt x="38925" y="320040"/>
                    </a:lnTo>
                    <a:lnTo>
                      <a:pt x="38150" y="314960"/>
                    </a:lnTo>
                    <a:lnTo>
                      <a:pt x="39509" y="314960"/>
                    </a:lnTo>
                    <a:lnTo>
                      <a:pt x="40195" y="317500"/>
                    </a:lnTo>
                    <a:lnTo>
                      <a:pt x="41262" y="318770"/>
                    </a:lnTo>
                    <a:lnTo>
                      <a:pt x="43497" y="317500"/>
                    </a:lnTo>
                    <a:lnTo>
                      <a:pt x="39700" y="314960"/>
                    </a:lnTo>
                    <a:lnTo>
                      <a:pt x="37807" y="313690"/>
                    </a:lnTo>
                    <a:lnTo>
                      <a:pt x="37820" y="307340"/>
                    </a:lnTo>
                    <a:lnTo>
                      <a:pt x="43751" y="316230"/>
                    </a:lnTo>
                    <a:lnTo>
                      <a:pt x="44361" y="309880"/>
                    </a:lnTo>
                    <a:lnTo>
                      <a:pt x="57429" y="327660"/>
                    </a:lnTo>
                    <a:lnTo>
                      <a:pt x="53428" y="317500"/>
                    </a:lnTo>
                    <a:lnTo>
                      <a:pt x="48958" y="309880"/>
                    </a:lnTo>
                    <a:lnTo>
                      <a:pt x="47472" y="307340"/>
                    </a:lnTo>
                    <a:lnTo>
                      <a:pt x="43751" y="300990"/>
                    </a:lnTo>
                    <a:lnTo>
                      <a:pt x="41922" y="292100"/>
                    </a:lnTo>
                    <a:lnTo>
                      <a:pt x="43230" y="293370"/>
                    </a:lnTo>
                    <a:lnTo>
                      <a:pt x="43307" y="292100"/>
                    </a:lnTo>
                    <a:lnTo>
                      <a:pt x="43370" y="290830"/>
                    </a:lnTo>
                    <a:lnTo>
                      <a:pt x="43865" y="290830"/>
                    </a:lnTo>
                    <a:lnTo>
                      <a:pt x="41592" y="287020"/>
                    </a:lnTo>
                    <a:lnTo>
                      <a:pt x="41224" y="285750"/>
                    </a:lnTo>
                    <a:lnTo>
                      <a:pt x="40132" y="281940"/>
                    </a:lnTo>
                    <a:lnTo>
                      <a:pt x="38201" y="279400"/>
                    </a:lnTo>
                    <a:lnTo>
                      <a:pt x="38036" y="278307"/>
                    </a:lnTo>
                    <a:lnTo>
                      <a:pt x="38036" y="279400"/>
                    </a:lnTo>
                    <a:lnTo>
                      <a:pt x="37503" y="278130"/>
                    </a:lnTo>
                    <a:lnTo>
                      <a:pt x="37655" y="278130"/>
                    </a:lnTo>
                    <a:lnTo>
                      <a:pt x="38036" y="279400"/>
                    </a:lnTo>
                    <a:lnTo>
                      <a:pt x="38036" y="278307"/>
                    </a:lnTo>
                    <a:lnTo>
                      <a:pt x="38011" y="278130"/>
                    </a:lnTo>
                    <a:lnTo>
                      <a:pt x="37084" y="271780"/>
                    </a:lnTo>
                    <a:lnTo>
                      <a:pt x="38468" y="271780"/>
                    </a:lnTo>
                    <a:lnTo>
                      <a:pt x="41808" y="274015"/>
                    </a:lnTo>
                    <a:lnTo>
                      <a:pt x="41287" y="271780"/>
                    </a:lnTo>
                    <a:lnTo>
                      <a:pt x="39535" y="264160"/>
                    </a:lnTo>
                    <a:lnTo>
                      <a:pt x="35598" y="246380"/>
                    </a:lnTo>
                    <a:lnTo>
                      <a:pt x="33070" y="229870"/>
                    </a:lnTo>
                    <a:lnTo>
                      <a:pt x="33439" y="212090"/>
                    </a:lnTo>
                    <a:lnTo>
                      <a:pt x="34112" y="210820"/>
                    </a:lnTo>
                    <a:lnTo>
                      <a:pt x="34099" y="215900"/>
                    </a:lnTo>
                    <a:lnTo>
                      <a:pt x="34607" y="213360"/>
                    </a:lnTo>
                    <a:lnTo>
                      <a:pt x="34213" y="210820"/>
                    </a:lnTo>
                    <a:lnTo>
                      <a:pt x="34023" y="209550"/>
                    </a:lnTo>
                    <a:lnTo>
                      <a:pt x="33667" y="205257"/>
                    </a:lnTo>
                    <a:lnTo>
                      <a:pt x="34099" y="205625"/>
                    </a:lnTo>
                    <a:lnTo>
                      <a:pt x="34074" y="204470"/>
                    </a:lnTo>
                    <a:lnTo>
                      <a:pt x="34023" y="201930"/>
                    </a:lnTo>
                    <a:lnTo>
                      <a:pt x="33997" y="200660"/>
                    </a:lnTo>
                    <a:lnTo>
                      <a:pt x="36093" y="191770"/>
                    </a:lnTo>
                    <a:lnTo>
                      <a:pt x="38595" y="184150"/>
                    </a:lnTo>
                    <a:lnTo>
                      <a:pt x="38265" y="179070"/>
                    </a:lnTo>
                    <a:lnTo>
                      <a:pt x="40017" y="179070"/>
                    </a:lnTo>
                    <a:lnTo>
                      <a:pt x="38277" y="185420"/>
                    </a:lnTo>
                    <a:lnTo>
                      <a:pt x="39103" y="185420"/>
                    </a:lnTo>
                    <a:lnTo>
                      <a:pt x="40906" y="179070"/>
                    </a:lnTo>
                    <a:lnTo>
                      <a:pt x="40678" y="175260"/>
                    </a:lnTo>
                    <a:lnTo>
                      <a:pt x="40551" y="170180"/>
                    </a:lnTo>
                    <a:lnTo>
                      <a:pt x="40678" y="162560"/>
                    </a:lnTo>
                    <a:lnTo>
                      <a:pt x="40754" y="158445"/>
                    </a:lnTo>
                    <a:lnTo>
                      <a:pt x="42341" y="152400"/>
                    </a:lnTo>
                    <a:lnTo>
                      <a:pt x="43675" y="157480"/>
                    </a:lnTo>
                    <a:lnTo>
                      <a:pt x="44678" y="152400"/>
                    </a:lnTo>
                    <a:lnTo>
                      <a:pt x="45186" y="149860"/>
                    </a:lnTo>
                    <a:lnTo>
                      <a:pt x="47942" y="147320"/>
                    </a:lnTo>
                    <a:lnTo>
                      <a:pt x="48742" y="143510"/>
                    </a:lnTo>
                    <a:lnTo>
                      <a:pt x="64985" y="100330"/>
                    </a:lnTo>
                    <a:lnTo>
                      <a:pt x="66433" y="104140"/>
                    </a:lnTo>
                    <a:lnTo>
                      <a:pt x="68783" y="100330"/>
                    </a:lnTo>
                    <a:lnTo>
                      <a:pt x="70777" y="96520"/>
                    </a:lnTo>
                    <a:lnTo>
                      <a:pt x="71437" y="95250"/>
                    </a:lnTo>
                    <a:lnTo>
                      <a:pt x="74523" y="91440"/>
                    </a:lnTo>
                    <a:lnTo>
                      <a:pt x="77965" y="86360"/>
                    </a:lnTo>
                    <a:lnTo>
                      <a:pt x="80352" y="87630"/>
                    </a:lnTo>
                    <a:lnTo>
                      <a:pt x="81419" y="86360"/>
                    </a:lnTo>
                    <a:lnTo>
                      <a:pt x="82473" y="85090"/>
                    </a:lnTo>
                    <a:lnTo>
                      <a:pt x="83146" y="83820"/>
                    </a:lnTo>
                    <a:lnTo>
                      <a:pt x="85166" y="80010"/>
                    </a:lnTo>
                    <a:lnTo>
                      <a:pt x="84175" y="78740"/>
                    </a:lnTo>
                    <a:lnTo>
                      <a:pt x="83362" y="81280"/>
                    </a:lnTo>
                    <a:lnTo>
                      <a:pt x="79413" y="83820"/>
                    </a:lnTo>
                    <a:lnTo>
                      <a:pt x="78930" y="82550"/>
                    </a:lnTo>
                    <a:lnTo>
                      <a:pt x="81635" y="77470"/>
                    </a:lnTo>
                    <a:lnTo>
                      <a:pt x="87642" y="72390"/>
                    </a:lnTo>
                    <a:lnTo>
                      <a:pt x="86258" y="69850"/>
                    </a:lnTo>
                    <a:lnTo>
                      <a:pt x="92608" y="67310"/>
                    </a:lnTo>
                    <a:lnTo>
                      <a:pt x="91567" y="66040"/>
                    </a:lnTo>
                    <a:lnTo>
                      <a:pt x="91440" y="63500"/>
                    </a:lnTo>
                    <a:lnTo>
                      <a:pt x="91414" y="62204"/>
                    </a:lnTo>
                    <a:lnTo>
                      <a:pt x="94373" y="59690"/>
                    </a:lnTo>
                    <a:lnTo>
                      <a:pt x="98107" y="58420"/>
                    </a:lnTo>
                    <a:lnTo>
                      <a:pt x="97853" y="57150"/>
                    </a:lnTo>
                    <a:lnTo>
                      <a:pt x="97866" y="55880"/>
                    </a:lnTo>
                    <a:lnTo>
                      <a:pt x="102362" y="52070"/>
                    </a:lnTo>
                    <a:lnTo>
                      <a:pt x="101485" y="55880"/>
                    </a:lnTo>
                    <a:lnTo>
                      <a:pt x="100596" y="58420"/>
                    </a:lnTo>
                    <a:lnTo>
                      <a:pt x="100863" y="59690"/>
                    </a:lnTo>
                    <a:lnTo>
                      <a:pt x="105460" y="57150"/>
                    </a:lnTo>
                    <a:lnTo>
                      <a:pt x="104140" y="57150"/>
                    </a:lnTo>
                    <a:lnTo>
                      <a:pt x="106921" y="53340"/>
                    </a:lnTo>
                    <a:lnTo>
                      <a:pt x="108788" y="54610"/>
                    </a:lnTo>
                    <a:lnTo>
                      <a:pt x="106337" y="59690"/>
                    </a:lnTo>
                    <a:lnTo>
                      <a:pt x="103822" y="63500"/>
                    </a:lnTo>
                    <a:lnTo>
                      <a:pt x="110070" y="59690"/>
                    </a:lnTo>
                    <a:lnTo>
                      <a:pt x="111594" y="55880"/>
                    </a:lnTo>
                    <a:lnTo>
                      <a:pt x="113677" y="53340"/>
                    </a:lnTo>
                    <a:lnTo>
                      <a:pt x="114719" y="52070"/>
                    </a:lnTo>
                    <a:lnTo>
                      <a:pt x="118364" y="48260"/>
                    </a:lnTo>
                    <a:lnTo>
                      <a:pt x="120230" y="46990"/>
                    </a:lnTo>
                    <a:lnTo>
                      <a:pt x="122288" y="44450"/>
                    </a:lnTo>
                    <a:lnTo>
                      <a:pt x="124510" y="43180"/>
                    </a:lnTo>
                    <a:lnTo>
                      <a:pt x="126834" y="41910"/>
                    </a:lnTo>
                    <a:lnTo>
                      <a:pt x="132054" y="39370"/>
                    </a:lnTo>
                    <a:lnTo>
                      <a:pt x="131165" y="41910"/>
                    </a:lnTo>
                    <a:lnTo>
                      <a:pt x="127952" y="43180"/>
                    </a:lnTo>
                    <a:lnTo>
                      <a:pt x="131635" y="44450"/>
                    </a:lnTo>
                    <a:lnTo>
                      <a:pt x="135572" y="41910"/>
                    </a:lnTo>
                    <a:lnTo>
                      <a:pt x="137274" y="39370"/>
                    </a:lnTo>
                    <a:lnTo>
                      <a:pt x="138976" y="36830"/>
                    </a:lnTo>
                    <a:lnTo>
                      <a:pt x="139827" y="35560"/>
                    </a:lnTo>
                    <a:lnTo>
                      <a:pt x="146291" y="35560"/>
                    </a:lnTo>
                    <a:lnTo>
                      <a:pt x="145554" y="36830"/>
                    </a:lnTo>
                    <a:lnTo>
                      <a:pt x="155168" y="30480"/>
                    </a:lnTo>
                    <a:lnTo>
                      <a:pt x="153631" y="34290"/>
                    </a:lnTo>
                    <a:lnTo>
                      <a:pt x="163068" y="31750"/>
                    </a:lnTo>
                    <a:lnTo>
                      <a:pt x="162991" y="32943"/>
                    </a:lnTo>
                    <a:lnTo>
                      <a:pt x="165582" y="31750"/>
                    </a:lnTo>
                    <a:lnTo>
                      <a:pt x="168325" y="30480"/>
                    </a:lnTo>
                    <a:lnTo>
                      <a:pt x="174167" y="26670"/>
                    </a:lnTo>
                    <a:lnTo>
                      <a:pt x="177876" y="26670"/>
                    </a:lnTo>
                    <a:lnTo>
                      <a:pt x="183921" y="29210"/>
                    </a:lnTo>
                    <a:lnTo>
                      <a:pt x="186309" y="31750"/>
                    </a:lnTo>
                    <a:lnTo>
                      <a:pt x="190017" y="33020"/>
                    </a:lnTo>
                    <a:lnTo>
                      <a:pt x="188417" y="33020"/>
                    </a:lnTo>
                    <a:lnTo>
                      <a:pt x="190804" y="34290"/>
                    </a:lnTo>
                    <a:lnTo>
                      <a:pt x="211836" y="34290"/>
                    </a:lnTo>
                    <a:lnTo>
                      <a:pt x="206806" y="33020"/>
                    </a:lnTo>
                    <a:lnTo>
                      <a:pt x="210286" y="33020"/>
                    </a:lnTo>
                    <a:lnTo>
                      <a:pt x="206629" y="29210"/>
                    </a:lnTo>
                    <a:lnTo>
                      <a:pt x="201904" y="30480"/>
                    </a:lnTo>
                    <a:lnTo>
                      <a:pt x="203212" y="33020"/>
                    </a:lnTo>
                    <a:lnTo>
                      <a:pt x="195592" y="31750"/>
                    </a:lnTo>
                    <a:lnTo>
                      <a:pt x="196507" y="29210"/>
                    </a:lnTo>
                    <a:lnTo>
                      <a:pt x="206425" y="27940"/>
                    </a:lnTo>
                    <a:lnTo>
                      <a:pt x="208699" y="26670"/>
                    </a:lnTo>
                    <a:lnTo>
                      <a:pt x="213207" y="26670"/>
                    </a:lnTo>
                    <a:lnTo>
                      <a:pt x="215684" y="31750"/>
                    </a:lnTo>
                    <a:lnTo>
                      <a:pt x="215861" y="33020"/>
                    </a:lnTo>
                    <a:lnTo>
                      <a:pt x="221221" y="33020"/>
                    </a:lnTo>
                    <a:lnTo>
                      <a:pt x="225285" y="35560"/>
                    </a:lnTo>
                    <a:lnTo>
                      <a:pt x="229654" y="35560"/>
                    </a:lnTo>
                    <a:lnTo>
                      <a:pt x="238658" y="38100"/>
                    </a:lnTo>
                    <a:lnTo>
                      <a:pt x="245097" y="39370"/>
                    </a:lnTo>
                    <a:lnTo>
                      <a:pt x="250126" y="39370"/>
                    </a:lnTo>
                    <a:lnTo>
                      <a:pt x="256095" y="34290"/>
                    </a:lnTo>
                    <a:lnTo>
                      <a:pt x="265049" y="41910"/>
                    </a:lnTo>
                    <a:lnTo>
                      <a:pt x="264071" y="43180"/>
                    </a:lnTo>
                    <a:lnTo>
                      <a:pt x="265163" y="41910"/>
                    </a:lnTo>
                    <a:lnTo>
                      <a:pt x="268922" y="45720"/>
                    </a:lnTo>
                    <a:lnTo>
                      <a:pt x="271640" y="45720"/>
                    </a:lnTo>
                    <a:lnTo>
                      <a:pt x="269875" y="41910"/>
                    </a:lnTo>
                    <a:lnTo>
                      <a:pt x="269278" y="40640"/>
                    </a:lnTo>
                    <a:lnTo>
                      <a:pt x="277037" y="45720"/>
                    </a:lnTo>
                    <a:lnTo>
                      <a:pt x="273799" y="40640"/>
                    </a:lnTo>
                    <a:lnTo>
                      <a:pt x="280123" y="43180"/>
                    </a:lnTo>
                    <a:lnTo>
                      <a:pt x="278472" y="50800"/>
                    </a:lnTo>
                    <a:lnTo>
                      <a:pt x="284581" y="49530"/>
                    </a:lnTo>
                    <a:lnTo>
                      <a:pt x="289102" y="58420"/>
                    </a:lnTo>
                    <a:lnTo>
                      <a:pt x="298513" y="62230"/>
                    </a:lnTo>
                    <a:lnTo>
                      <a:pt x="296113" y="62230"/>
                    </a:lnTo>
                    <a:lnTo>
                      <a:pt x="302831" y="63500"/>
                    </a:lnTo>
                    <a:lnTo>
                      <a:pt x="297980" y="60960"/>
                    </a:lnTo>
                    <a:lnTo>
                      <a:pt x="308038" y="63500"/>
                    </a:lnTo>
                    <a:lnTo>
                      <a:pt x="308368" y="68580"/>
                    </a:lnTo>
                    <a:lnTo>
                      <a:pt x="311861" y="72390"/>
                    </a:lnTo>
                    <a:lnTo>
                      <a:pt x="311912" y="74295"/>
                    </a:lnTo>
                    <a:lnTo>
                      <a:pt x="312928" y="74930"/>
                    </a:lnTo>
                    <a:lnTo>
                      <a:pt x="315366" y="76606"/>
                    </a:lnTo>
                    <a:lnTo>
                      <a:pt x="315455" y="76860"/>
                    </a:lnTo>
                    <a:lnTo>
                      <a:pt x="315785" y="76898"/>
                    </a:lnTo>
                    <a:lnTo>
                      <a:pt x="316623" y="77470"/>
                    </a:lnTo>
                    <a:lnTo>
                      <a:pt x="318554" y="77470"/>
                    </a:lnTo>
                    <a:lnTo>
                      <a:pt x="318935" y="77508"/>
                    </a:lnTo>
                    <a:lnTo>
                      <a:pt x="319862" y="77470"/>
                    </a:lnTo>
                    <a:lnTo>
                      <a:pt x="328955" y="83820"/>
                    </a:lnTo>
                    <a:lnTo>
                      <a:pt x="333438" y="85090"/>
                    </a:lnTo>
                    <a:lnTo>
                      <a:pt x="334479" y="86360"/>
                    </a:lnTo>
                    <a:lnTo>
                      <a:pt x="334810" y="86360"/>
                    </a:lnTo>
                    <a:lnTo>
                      <a:pt x="335368" y="87630"/>
                    </a:lnTo>
                    <a:lnTo>
                      <a:pt x="338721" y="91440"/>
                    </a:lnTo>
                    <a:lnTo>
                      <a:pt x="339344" y="91440"/>
                    </a:lnTo>
                    <a:lnTo>
                      <a:pt x="340487" y="93980"/>
                    </a:lnTo>
                    <a:lnTo>
                      <a:pt x="341706" y="95250"/>
                    </a:lnTo>
                    <a:lnTo>
                      <a:pt x="341858" y="95440"/>
                    </a:lnTo>
                    <a:lnTo>
                      <a:pt x="341541" y="95986"/>
                    </a:lnTo>
                    <a:lnTo>
                      <a:pt x="345262" y="102920"/>
                    </a:lnTo>
                    <a:lnTo>
                      <a:pt x="346837" y="101295"/>
                    </a:lnTo>
                    <a:lnTo>
                      <a:pt x="343738" y="96977"/>
                    </a:lnTo>
                    <a:lnTo>
                      <a:pt x="345414" y="97790"/>
                    </a:lnTo>
                    <a:lnTo>
                      <a:pt x="344576" y="96520"/>
                    </a:lnTo>
                    <a:lnTo>
                      <a:pt x="347294" y="95250"/>
                    </a:lnTo>
                    <a:lnTo>
                      <a:pt x="353568" y="97790"/>
                    </a:lnTo>
                    <a:lnTo>
                      <a:pt x="357263" y="102476"/>
                    </a:lnTo>
                    <a:lnTo>
                      <a:pt x="355879" y="100330"/>
                    </a:lnTo>
                    <a:lnTo>
                      <a:pt x="352259" y="95250"/>
                    </a:lnTo>
                    <a:lnTo>
                      <a:pt x="354393" y="96520"/>
                    </a:lnTo>
                    <a:lnTo>
                      <a:pt x="362292" y="106680"/>
                    </a:lnTo>
                    <a:lnTo>
                      <a:pt x="364769" y="110490"/>
                    </a:lnTo>
                    <a:lnTo>
                      <a:pt x="366814" y="114300"/>
                    </a:lnTo>
                    <a:lnTo>
                      <a:pt x="368985" y="116840"/>
                    </a:lnTo>
                    <a:lnTo>
                      <a:pt x="366750" y="115570"/>
                    </a:lnTo>
                    <a:lnTo>
                      <a:pt x="364591" y="113030"/>
                    </a:lnTo>
                    <a:lnTo>
                      <a:pt x="362737" y="110490"/>
                    </a:lnTo>
                    <a:lnTo>
                      <a:pt x="365848" y="116840"/>
                    </a:lnTo>
                    <a:lnTo>
                      <a:pt x="370497" y="121920"/>
                    </a:lnTo>
                    <a:lnTo>
                      <a:pt x="374434" y="127000"/>
                    </a:lnTo>
                    <a:lnTo>
                      <a:pt x="375399" y="132080"/>
                    </a:lnTo>
                    <a:lnTo>
                      <a:pt x="370357" y="127000"/>
                    </a:lnTo>
                    <a:lnTo>
                      <a:pt x="366966" y="124460"/>
                    </a:lnTo>
                    <a:lnTo>
                      <a:pt x="364121" y="120650"/>
                    </a:lnTo>
                    <a:lnTo>
                      <a:pt x="361137" y="116840"/>
                    </a:lnTo>
                    <a:lnTo>
                      <a:pt x="358686" y="113030"/>
                    </a:lnTo>
                    <a:lnTo>
                      <a:pt x="353618" y="107950"/>
                    </a:lnTo>
                    <a:lnTo>
                      <a:pt x="351637" y="101600"/>
                    </a:lnTo>
                    <a:lnTo>
                      <a:pt x="360959" y="113030"/>
                    </a:lnTo>
                    <a:lnTo>
                      <a:pt x="362432" y="113030"/>
                    </a:lnTo>
                    <a:lnTo>
                      <a:pt x="361213" y="110490"/>
                    </a:lnTo>
                    <a:lnTo>
                      <a:pt x="359765" y="107950"/>
                    </a:lnTo>
                    <a:lnTo>
                      <a:pt x="358292" y="106680"/>
                    </a:lnTo>
                    <a:lnTo>
                      <a:pt x="357416" y="107950"/>
                    </a:lnTo>
                    <a:lnTo>
                      <a:pt x="351955" y="101600"/>
                    </a:lnTo>
                    <a:lnTo>
                      <a:pt x="347586" y="96520"/>
                    </a:lnTo>
                    <a:lnTo>
                      <a:pt x="346849" y="101600"/>
                    </a:lnTo>
                    <a:lnTo>
                      <a:pt x="351701" y="107950"/>
                    </a:lnTo>
                    <a:lnTo>
                      <a:pt x="356781" y="114300"/>
                    </a:lnTo>
                    <a:lnTo>
                      <a:pt x="360984" y="121920"/>
                    </a:lnTo>
                    <a:lnTo>
                      <a:pt x="373468" y="139700"/>
                    </a:lnTo>
                    <a:lnTo>
                      <a:pt x="366877" y="140970"/>
                    </a:lnTo>
                    <a:lnTo>
                      <a:pt x="353822" y="140970"/>
                    </a:lnTo>
                    <a:lnTo>
                      <a:pt x="347230" y="142240"/>
                    </a:lnTo>
                    <a:lnTo>
                      <a:pt x="345440" y="142240"/>
                    </a:lnTo>
                    <a:lnTo>
                      <a:pt x="350380" y="147320"/>
                    </a:lnTo>
                    <a:lnTo>
                      <a:pt x="354012" y="146050"/>
                    </a:lnTo>
                    <a:lnTo>
                      <a:pt x="356679" y="144780"/>
                    </a:lnTo>
                    <a:lnTo>
                      <a:pt x="358749" y="144780"/>
                    </a:lnTo>
                    <a:lnTo>
                      <a:pt x="360527" y="147320"/>
                    </a:lnTo>
                    <a:lnTo>
                      <a:pt x="363537" y="148590"/>
                    </a:lnTo>
                    <a:lnTo>
                      <a:pt x="363524" y="151130"/>
                    </a:lnTo>
                    <a:lnTo>
                      <a:pt x="361721" y="151130"/>
                    </a:lnTo>
                    <a:lnTo>
                      <a:pt x="367106" y="156210"/>
                    </a:lnTo>
                    <a:lnTo>
                      <a:pt x="365963" y="151130"/>
                    </a:lnTo>
                    <a:lnTo>
                      <a:pt x="369557" y="157480"/>
                    </a:lnTo>
                    <a:lnTo>
                      <a:pt x="374446" y="161290"/>
                    </a:lnTo>
                    <a:lnTo>
                      <a:pt x="367157" y="152400"/>
                    </a:lnTo>
                    <a:lnTo>
                      <a:pt x="370814" y="154940"/>
                    </a:lnTo>
                    <a:lnTo>
                      <a:pt x="373583" y="158750"/>
                    </a:lnTo>
                    <a:lnTo>
                      <a:pt x="376491" y="160020"/>
                    </a:lnTo>
                    <a:lnTo>
                      <a:pt x="379387" y="162560"/>
                    </a:lnTo>
                    <a:lnTo>
                      <a:pt x="382130" y="168910"/>
                    </a:lnTo>
                    <a:lnTo>
                      <a:pt x="380936" y="168910"/>
                    </a:lnTo>
                    <a:lnTo>
                      <a:pt x="379450" y="171450"/>
                    </a:lnTo>
                    <a:lnTo>
                      <a:pt x="375691" y="165100"/>
                    </a:lnTo>
                    <a:lnTo>
                      <a:pt x="376923" y="172720"/>
                    </a:lnTo>
                    <a:lnTo>
                      <a:pt x="375932" y="171450"/>
                    </a:lnTo>
                    <a:lnTo>
                      <a:pt x="374954" y="170180"/>
                    </a:lnTo>
                    <a:lnTo>
                      <a:pt x="374027" y="168973"/>
                    </a:lnTo>
                    <a:lnTo>
                      <a:pt x="374688" y="170180"/>
                    </a:lnTo>
                    <a:lnTo>
                      <a:pt x="373976" y="168910"/>
                    </a:lnTo>
                    <a:lnTo>
                      <a:pt x="372579" y="166370"/>
                    </a:lnTo>
                    <a:lnTo>
                      <a:pt x="370484" y="162560"/>
                    </a:lnTo>
                    <a:lnTo>
                      <a:pt x="365874" y="161290"/>
                    </a:lnTo>
                    <a:lnTo>
                      <a:pt x="364985" y="162153"/>
                    </a:lnTo>
                    <a:lnTo>
                      <a:pt x="366649" y="166370"/>
                    </a:lnTo>
                    <a:lnTo>
                      <a:pt x="367449" y="168503"/>
                    </a:lnTo>
                    <a:lnTo>
                      <a:pt x="370408" y="170180"/>
                    </a:lnTo>
                    <a:lnTo>
                      <a:pt x="364591" y="175260"/>
                    </a:lnTo>
                    <a:lnTo>
                      <a:pt x="370801" y="179070"/>
                    </a:lnTo>
                    <a:lnTo>
                      <a:pt x="373545" y="176530"/>
                    </a:lnTo>
                    <a:lnTo>
                      <a:pt x="374053" y="177800"/>
                    </a:lnTo>
                    <a:lnTo>
                      <a:pt x="374027" y="176530"/>
                    </a:lnTo>
                    <a:lnTo>
                      <a:pt x="373926" y="171450"/>
                    </a:lnTo>
                    <a:lnTo>
                      <a:pt x="377240" y="175260"/>
                    </a:lnTo>
                    <a:lnTo>
                      <a:pt x="377380" y="176631"/>
                    </a:lnTo>
                    <a:lnTo>
                      <a:pt x="380098" y="177800"/>
                    </a:lnTo>
                    <a:lnTo>
                      <a:pt x="380098" y="172720"/>
                    </a:lnTo>
                    <a:lnTo>
                      <a:pt x="380098" y="171450"/>
                    </a:lnTo>
                    <a:lnTo>
                      <a:pt x="384378" y="177800"/>
                    </a:lnTo>
                    <a:lnTo>
                      <a:pt x="385711" y="181610"/>
                    </a:lnTo>
                    <a:lnTo>
                      <a:pt x="383006" y="179070"/>
                    </a:lnTo>
                    <a:lnTo>
                      <a:pt x="382320" y="180340"/>
                    </a:lnTo>
                    <a:lnTo>
                      <a:pt x="386664" y="189230"/>
                    </a:lnTo>
                    <a:lnTo>
                      <a:pt x="387921" y="196850"/>
                    </a:lnTo>
                    <a:lnTo>
                      <a:pt x="388607" y="203200"/>
                    </a:lnTo>
                    <a:lnTo>
                      <a:pt x="391210" y="210820"/>
                    </a:lnTo>
                    <a:lnTo>
                      <a:pt x="388924" y="208280"/>
                    </a:lnTo>
                    <a:lnTo>
                      <a:pt x="388645" y="205740"/>
                    </a:lnTo>
                    <a:lnTo>
                      <a:pt x="387946" y="199390"/>
                    </a:lnTo>
                    <a:lnTo>
                      <a:pt x="383082" y="194310"/>
                    </a:lnTo>
                    <a:lnTo>
                      <a:pt x="382193" y="199390"/>
                    </a:lnTo>
                    <a:lnTo>
                      <a:pt x="387489" y="201930"/>
                    </a:lnTo>
                    <a:lnTo>
                      <a:pt x="388251" y="205740"/>
                    </a:lnTo>
                    <a:lnTo>
                      <a:pt x="385876" y="203200"/>
                    </a:lnTo>
                    <a:lnTo>
                      <a:pt x="384708" y="203200"/>
                    </a:lnTo>
                    <a:lnTo>
                      <a:pt x="384860" y="207010"/>
                    </a:lnTo>
                    <a:lnTo>
                      <a:pt x="387083" y="208280"/>
                    </a:lnTo>
                    <a:lnTo>
                      <a:pt x="387819" y="210820"/>
                    </a:lnTo>
                    <a:lnTo>
                      <a:pt x="389394" y="214528"/>
                    </a:lnTo>
                    <a:lnTo>
                      <a:pt x="389305" y="210820"/>
                    </a:lnTo>
                    <a:lnTo>
                      <a:pt x="391452" y="213360"/>
                    </a:lnTo>
                    <a:lnTo>
                      <a:pt x="393750" y="218440"/>
                    </a:lnTo>
                    <a:lnTo>
                      <a:pt x="395795" y="222250"/>
                    </a:lnTo>
                    <a:lnTo>
                      <a:pt x="397649" y="227330"/>
                    </a:lnTo>
                    <a:lnTo>
                      <a:pt x="398830" y="232410"/>
                    </a:lnTo>
                    <a:lnTo>
                      <a:pt x="399605" y="238760"/>
                    </a:lnTo>
                    <a:lnTo>
                      <a:pt x="399427" y="238760"/>
                    </a:lnTo>
                    <a:lnTo>
                      <a:pt x="399211" y="246380"/>
                    </a:lnTo>
                    <a:lnTo>
                      <a:pt x="396455" y="243840"/>
                    </a:lnTo>
                    <a:lnTo>
                      <a:pt x="397598" y="250190"/>
                    </a:lnTo>
                    <a:lnTo>
                      <a:pt x="396189" y="251460"/>
                    </a:lnTo>
                    <a:lnTo>
                      <a:pt x="402412" y="260350"/>
                    </a:lnTo>
                    <a:lnTo>
                      <a:pt x="402996" y="265430"/>
                    </a:lnTo>
                    <a:lnTo>
                      <a:pt x="403352" y="271780"/>
                    </a:lnTo>
                    <a:lnTo>
                      <a:pt x="404863" y="276860"/>
                    </a:lnTo>
                    <a:lnTo>
                      <a:pt x="404241" y="274015"/>
                    </a:lnTo>
                    <a:lnTo>
                      <a:pt x="404050" y="273050"/>
                    </a:lnTo>
                    <a:lnTo>
                      <a:pt x="404088" y="270510"/>
                    </a:lnTo>
                    <a:lnTo>
                      <a:pt x="406222" y="275590"/>
                    </a:lnTo>
                    <a:lnTo>
                      <a:pt x="406196" y="279400"/>
                    </a:lnTo>
                    <a:lnTo>
                      <a:pt x="406069" y="281940"/>
                    </a:lnTo>
                    <a:lnTo>
                      <a:pt x="405841" y="284480"/>
                    </a:lnTo>
                    <a:lnTo>
                      <a:pt x="405714" y="288290"/>
                    </a:lnTo>
                    <a:lnTo>
                      <a:pt x="406133" y="293370"/>
                    </a:lnTo>
                    <a:lnTo>
                      <a:pt x="405574" y="290830"/>
                    </a:lnTo>
                    <a:lnTo>
                      <a:pt x="405180" y="289560"/>
                    </a:lnTo>
                    <a:lnTo>
                      <a:pt x="404495" y="288290"/>
                    </a:lnTo>
                    <a:lnTo>
                      <a:pt x="403758" y="295910"/>
                    </a:lnTo>
                    <a:lnTo>
                      <a:pt x="405041" y="300990"/>
                    </a:lnTo>
                    <a:lnTo>
                      <a:pt x="406552" y="306070"/>
                    </a:lnTo>
                    <a:lnTo>
                      <a:pt x="403783" y="306070"/>
                    </a:lnTo>
                    <a:lnTo>
                      <a:pt x="407924" y="307340"/>
                    </a:lnTo>
                    <a:lnTo>
                      <a:pt x="407809" y="318770"/>
                    </a:lnTo>
                    <a:lnTo>
                      <a:pt x="408673" y="322580"/>
                    </a:lnTo>
                    <a:lnTo>
                      <a:pt x="408800" y="312420"/>
                    </a:lnTo>
                    <a:lnTo>
                      <a:pt x="409803" y="306070"/>
                    </a:lnTo>
                    <a:lnTo>
                      <a:pt x="410489" y="299720"/>
                    </a:lnTo>
                    <a:lnTo>
                      <a:pt x="409905" y="293370"/>
                    </a:lnTo>
                    <a:lnTo>
                      <a:pt x="409663" y="290830"/>
                    </a:lnTo>
                    <a:lnTo>
                      <a:pt x="413524" y="297180"/>
                    </a:lnTo>
                    <a:lnTo>
                      <a:pt x="414235" y="300990"/>
                    </a:lnTo>
                    <a:lnTo>
                      <a:pt x="417804" y="308610"/>
                    </a:lnTo>
                    <a:lnTo>
                      <a:pt x="417626" y="311150"/>
                    </a:lnTo>
                    <a:lnTo>
                      <a:pt x="416864" y="312420"/>
                    </a:lnTo>
                    <a:lnTo>
                      <a:pt x="415988" y="312420"/>
                    </a:lnTo>
                    <a:lnTo>
                      <a:pt x="417271" y="314960"/>
                    </a:lnTo>
                    <a:lnTo>
                      <a:pt x="419633" y="314960"/>
                    </a:lnTo>
                    <a:lnTo>
                      <a:pt x="420306" y="320040"/>
                    </a:lnTo>
                    <a:lnTo>
                      <a:pt x="418706" y="321310"/>
                    </a:lnTo>
                    <a:lnTo>
                      <a:pt x="418465" y="327660"/>
                    </a:lnTo>
                    <a:lnTo>
                      <a:pt x="420141" y="332740"/>
                    </a:lnTo>
                    <a:lnTo>
                      <a:pt x="421665" y="336550"/>
                    </a:lnTo>
                    <a:lnTo>
                      <a:pt x="420979" y="344170"/>
                    </a:lnTo>
                    <a:lnTo>
                      <a:pt x="416966" y="345440"/>
                    </a:lnTo>
                    <a:lnTo>
                      <a:pt x="417106" y="344170"/>
                    </a:lnTo>
                    <a:lnTo>
                      <a:pt x="418452" y="332740"/>
                    </a:lnTo>
                    <a:lnTo>
                      <a:pt x="416839" y="327660"/>
                    </a:lnTo>
                    <a:lnTo>
                      <a:pt x="412242" y="327660"/>
                    </a:lnTo>
                    <a:lnTo>
                      <a:pt x="410692" y="327660"/>
                    </a:lnTo>
                    <a:lnTo>
                      <a:pt x="410781" y="328599"/>
                    </a:lnTo>
                    <a:lnTo>
                      <a:pt x="411797" y="330200"/>
                    </a:lnTo>
                    <a:lnTo>
                      <a:pt x="411365" y="332193"/>
                    </a:lnTo>
                    <a:lnTo>
                      <a:pt x="411365" y="370840"/>
                    </a:lnTo>
                    <a:lnTo>
                      <a:pt x="410857" y="377190"/>
                    </a:lnTo>
                    <a:lnTo>
                      <a:pt x="405752" y="382485"/>
                    </a:lnTo>
                    <a:lnTo>
                      <a:pt x="407631" y="375920"/>
                    </a:lnTo>
                    <a:lnTo>
                      <a:pt x="409079" y="370840"/>
                    </a:lnTo>
                    <a:lnTo>
                      <a:pt x="411365" y="370840"/>
                    </a:lnTo>
                    <a:lnTo>
                      <a:pt x="411365" y="332193"/>
                    </a:lnTo>
                    <a:lnTo>
                      <a:pt x="410146" y="337820"/>
                    </a:lnTo>
                    <a:lnTo>
                      <a:pt x="406209" y="337820"/>
                    </a:lnTo>
                    <a:lnTo>
                      <a:pt x="403428" y="344170"/>
                    </a:lnTo>
                    <a:lnTo>
                      <a:pt x="402805" y="341630"/>
                    </a:lnTo>
                    <a:lnTo>
                      <a:pt x="403733" y="337820"/>
                    </a:lnTo>
                    <a:lnTo>
                      <a:pt x="401561" y="337820"/>
                    </a:lnTo>
                    <a:lnTo>
                      <a:pt x="402272" y="335280"/>
                    </a:lnTo>
                    <a:lnTo>
                      <a:pt x="403250" y="332740"/>
                    </a:lnTo>
                    <a:lnTo>
                      <a:pt x="403745" y="328930"/>
                    </a:lnTo>
                    <a:lnTo>
                      <a:pt x="401027" y="328930"/>
                    </a:lnTo>
                    <a:lnTo>
                      <a:pt x="399161" y="340360"/>
                    </a:lnTo>
                    <a:lnTo>
                      <a:pt x="401574" y="346710"/>
                    </a:lnTo>
                    <a:lnTo>
                      <a:pt x="404939" y="353060"/>
                    </a:lnTo>
                    <a:lnTo>
                      <a:pt x="405180" y="347980"/>
                    </a:lnTo>
                    <a:lnTo>
                      <a:pt x="406514" y="347980"/>
                    </a:lnTo>
                    <a:lnTo>
                      <a:pt x="408393" y="349250"/>
                    </a:lnTo>
                    <a:lnTo>
                      <a:pt x="410273" y="347980"/>
                    </a:lnTo>
                    <a:lnTo>
                      <a:pt x="411276" y="349250"/>
                    </a:lnTo>
                    <a:lnTo>
                      <a:pt x="410210" y="351790"/>
                    </a:lnTo>
                    <a:lnTo>
                      <a:pt x="409270" y="353060"/>
                    </a:lnTo>
                    <a:lnTo>
                      <a:pt x="409854" y="353060"/>
                    </a:lnTo>
                    <a:lnTo>
                      <a:pt x="408978" y="358140"/>
                    </a:lnTo>
                    <a:lnTo>
                      <a:pt x="410641" y="358140"/>
                    </a:lnTo>
                    <a:lnTo>
                      <a:pt x="407085" y="359410"/>
                    </a:lnTo>
                    <a:lnTo>
                      <a:pt x="403847" y="364490"/>
                    </a:lnTo>
                    <a:lnTo>
                      <a:pt x="400913" y="369570"/>
                    </a:lnTo>
                    <a:lnTo>
                      <a:pt x="397776" y="373380"/>
                    </a:lnTo>
                    <a:lnTo>
                      <a:pt x="394487" y="377190"/>
                    </a:lnTo>
                    <a:lnTo>
                      <a:pt x="392214" y="373380"/>
                    </a:lnTo>
                    <a:lnTo>
                      <a:pt x="389445" y="379730"/>
                    </a:lnTo>
                    <a:lnTo>
                      <a:pt x="386422" y="388620"/>
                    </a:lnTo>
                    <a:lnTo>
                      <a:pt x="382790" y="400050"/>
                    </a:lnTo>
                    <a:lnTo>
                      <a:pt x="378193" y="408940"/>
                    </a:lnTo>
                    <a:lnTo>
                      <a:pt x="378434" y="405130"/>
                    </a:lnTo>
                    <a:lnTo>
                      <a:pt x="372960" y="411480"/>
                    </a:lnTo>
                    <a:lnTo>
                      <a:pt x="372554" y="415290"/>
                    </a:lnTo>
                    <a:lnTo>
                      <a:pt x="372465" y="416750"/>
                    </a:lnTo>
                    <a:lnTo>
                      <a:pt x="373418" y="420370"/>
                    </a:lnTo>
                    <a:lnTo>
                      <a:pt x="373291" y="421208"/>
                    </a:lnTo>
                    <a:lnTo>
                      <a:pt x="366433" y="429260"/>
                    </a:lnTo>
                    <a:lnTo>
                      <a:pt x="363270" y="430530"/>
                    </a:lnTo>
                    <a:lnTo>
                      <a:pt x="360934" y="436880"/>
                    </a:lnTo>
                    <a:lnTo>
                      <a:pt x="359765" y="441960"/>
                    </a:lnTo>
                    <a:lnTo>
                      <a:pt x="353110" y="448310"/>
                    </a:lnTo>
                    <a:lnTo>
                      <a:pt x="349859" y="448310"/>
                    </a:lnTo>
                    <a:lnTo>
                      <a:pt x="346722" y="444500"/>
                    </a:lnTo>
                    <a:lnTo>
                      <a:pt x="342328" y="448310"/>
                    </a:lnTo>
                    <a:lnTo>
                      <a:pt x="340906" y="452120"/>
                    </a:lnTo>
                    <a:lnTo>
                      <a:pt x="336715" y="455930"/>
                    </a:lnTo>
                    <a:lnTo>
                      <a:pt x="331025" y="461010"/>
                    </a:lnTo>
                    <a:lnTo>
                      <a:pt x="327812" y="461010"/>
                    </a:lnTo>
                    <a:lnTo>
                      <a:pt x="321919" y="462280"/>
                    </a:lnTo>
                    <a:lnTo>
                      <a:pt x="323608" y="466090"/>
                    </a:lnTo>
                    <a:lnTo>
                      <a:pt x="328028" y="464820"/>
                    </a:lnTo>
                    <a:lnTo>
                      <a:pt x="325158" y="467360"/>
                    </a:lnTo>
                    <a:lnTo>
                      <a:pt x="323507" y="468630"/>
                    </a:lnTo>
                    <a:lnTo>
                      <a:pt x="322935" y="468630"/>
                    </a:lnTo>
                    <a:lnTo>
                      <a:pt x="319671" y="469900"/>
                    </a:lnTo>
                    <a:lnTo>
                      <a:pt x="316725" y="473735"/>
                    </a:lnTo>
                    <a:lnTo>
                      <a:pt x="313118" y="476250"/>
                    </a:lnTo>
                    <a:lnTo>
                      <a:pt x="309473" y="480060"/>
                    </a:lnTo>
                    <a:lnTo>
                      <a:pt x="304673" y="482600"/>
                    </a:lnTo>
                    <a:lnTo>
                      <a:pt x="300863" y="484149"/>
                    </a:lnTo>
                    <a:lnTo>
                      <a:pt x="302564" y="485140"/>
                    </a:lnTo>
                    <a:lnTo>
                      <a:pt x="297243" y="488950"/>
                    </a:lnTo>
                    <a:lnTo>
                      <a:pt x="295465" y="488950"/>
                    </a:lnTo>
                    <a:lnTo>
                      <a:pt x="294563" y="487680"/>
                    </a:lnTo>
                    <a:lnTo>
                      <a:pt x="291579" y="491490"/>
                    </a:lnTo>
                    <a:lnTo>
                      <a:pt x="295922" y="491490"/>
                    </a:lnTo>
                    <a:lnTo>
                      <a:pt x="304660" y="490220"/>
                    </a:lnTo>
                    <a:lnTo>
                      <a:pt x="307314" y="492760"/>
                    </a:lnTo>
                    <a:lnTo>
                      <a:pt x="302488" y="494030"/>
                    </a:lnTo>
                    <a:lnTo>
                      <a:pt x="296633" y="496570"/>
                    </a:lnTo>
                    <a:lnTo>
                      <a:pt x="289407" y="497840"/>
                    </a:lnTo>
                    <a:lnTo>
                      <a:pt x="285813" y="499110"/>
                    </a:lnTo>
                    <a:lnTo>
                      <a:pt x="281978" y="500380"/>
                    </a:lnTo>
                    <a:lnTo>
                      <a:pt x="277812" y="502920"/>
                    </a:lnTo>
                    <a:lnTo>
                      <a:pt x="273608" y="504190"/>
                    </a:lnTo>
                    <a:lnTo>
                      <a:pt x="269100" y="505460"/>
                    </a:lnTo>
                    <a:lnTo>
                      <a:pt x="264248" y="506730"/>
                    </a:lnTo>
                    <a:lnTo>
                      <a:pt x="255536" y="506730"/>
                    </a:lnTo>
                    <a:lnTo>
                      <a:pt x="254698" y="505460"/>
                    </a:lnTo>
                    <a:lnTo>
                      <a:pt x="246773" y="506730"/>
                    </a:lnTo>
                    <a:lnTo>
                      <a:pt x="249313" y="505460"/>
                    </a:lnTo>
                    <a:lnTo>
                      <a:pt x="248119" y="502920"/>
                    </a:lnTo>
                    <a:lnTo>
                      <a:pt x="241541" y="505460"/>
                    </a:lnTo>
                    <a:lnTo>
                      <a:pt x="235242" y="504190"/>
                    </a:lnTo>
                    <a:lnTo>
                      <a:pt x="233210" y="504190"/>
                    </a:lnTo>
                    <a:lnTo>
                      <a:pt x="228892" y="505460"/>
                    </a:lnTo>
                    <a:lnTo>
                      <a:pt x="226682" y="502920"/>
                    </a:lnTo>
                    <a:lnTo>
                      <a:pt x="227965" y="501650"/>
                    </a:lnTo>
                    <a:lnTo>
                      <a:pt x="227177" y="500380"/>
                    </a:lnTo>
                    <a:lnTo>
                      <a:pt x="220929" y="499110"/>
                    </a:lnTo>
                    <a:lnTo>
                      <a:pt x="214287" y="496570"/>
                    </a:lnTo>
                    <a:lnTo>
                      <a:pt x="217449" y="496570"/>
                    </a:lnTo>
                    <a:lnTo>
                      <a:pt x="219443" y="495300"/>
                    </a:lnTo>
                    <a:lnTo>
                      <a:pt x="221068" y="495300"/>
                    </a:lnTo>
                    <a:lnTo>
                      <a:pt x="219163" y="494030"/>
                    </a:lnTo>
                    <a:lnTo>
                      <a:pt x="222554" y="493039"/>
                    </a:lnTo>
                    <a:lnTo>
                      <a:pt x="217487" y="490220"/>
                    </a:lnTo>
                    <a:lnTo>
                      <a:pt x="218732" y="487870"/>
                    </a:lnTo>
                    <a:lnTo>
                      <a:pt x="218821" y="486410"/>
                    </a:lnTo>
                    <a:lnTo>
                      <a:pt x="226745" y="485140"/>
                    </a:lnTo>
                    <a:lnTo>
                      <a:pt x="232422" y="487413"/>
                    </a:lnTo>
                    <a:lnTo>
                      <a:pt x="234683" y="486410"/>
                    </a:lnTo>
                    <a:lnTo>
                      <a:pt x="234861" y="494030"/>
                    </a:lnTo>
                    <a:lnTo>
                      <a:pt x="240830" y="490220"/>
                    </a:lnTo>
                    <a:lnTo>
                      <a:pt x="247230" y="490220"/>
                    </a:lnTo>
                    <a:lnTo>
                      <a:pt x="244995" y="492760"/>
                    </a:lnTo>
                    <a:lnTo>
                      <a:pt x="246951" y="494030"/>
                    </a:lnTo>
                    <a:lnTo>
                      <a:pt x="246595" y="494030"/>
                    </a:lnTo>
                    <a:lnTo>
                      <a:pt x="252145" y="496570"/>
                    </a:lnTo>
                    <a:lnTo>
                      <a:pt x="252831" y="500380"/>
                    </a:lnTo>
                    <a:lnTo>
                      <a:pt x="257962" y="501650"/>
                    </a:lnTo>
                    <a:lnTo>
                      <a:pt x="269633" y="502920"/>
                    </a:lnTo>
                    <a:lnTo>
                      <a:pt x="276656" y="500380"/>
                    </a:lnTo>
                    <a:lnTo>
                      <a:pt x="270446" y="497840"/>
                    </a:lnTo>
                    <a:lnTo>
                      <a:pt x="273812" y="497840"/>
                    </a:lnTo>
                    <a:lnTo>
                      <a:pt x="269608" y="496570"/>
                    </a:lnTo>
                    <a:lnTo>
                      <a:pt x="269684" y="495300"/>
                    </a:lnTo>
                    <a:lnTo>
                      <a:pt x="276085" y="495300"/>
                    </a:lnTo>
                    <a:lnTo>
                      <a:pt x="283552" y="494030"/>
                    </a:lnTo>
                    <a:lnTo>
                      <a:pt x="287020" y="492760"/>
                    </a:lnTo>
                    <a:lnTo>
                      <a:pt x="279323" y="492760"/>
                    </a:lnTo>
                    <a:lnTo>
                      <a:pt x="282206" y="490220"/>
                    </a:lnTo>
                    <a:lnTo>
                      <a:pt x="289636" y="486410"/>
                    </a:lnTo>
                    <a:lnTo>
                      <a:pt x="292112" y="485140"/>
                    </a:lnTo>
                    <a:lnTo>
                      <a:pt x="295846" y="486410"/>
                    </a:lnTo>
                    <a:lnTo>
                      <a:pt x="298424" y="484962"/>
                    </a:lnTo>
                    <a:lnTo>
                      <a:pt x="298030" y="482600"/>
                    </a:lnTo>
                    <a:lnTo>
                      <a:pt x="295452" y="481330"/>
                    </a:lnTo>
                    <a:lnTo>
                      <a:pt x="294424" y="480060"/>
                    </a:lnTo>
                    <a:lnTo>
                      <a:pt x="298678" y="478790"/>
                    </a:lnTo>
                    <a:lnTo>
                      <a:pt x="295859" y="480060"/>
                    </a:lnTo>
                    <a:lnTo>
                      <a:pt x="301155" y="480060"/>
                    </a:lnTo>
                    <a:lnTo>
                      <a:pt x="302171" y="481330"/>
                    </a:lnTo>
                    <a:lnTo>
                      <a:pt x="306476" y="480060"/>
                    </a:lnTo>
                    <a:lnTo>
                      <a:pt x="307378" y="478790"/>
                    </a:lnTo>
                    <a:lnTo>
                      <a:pt x="309206" y="476250"/>
                    </a:lnTo>
                    <a:lnTo>
                      <a:pt x="310807" y="476250"/>
                    </a:lnTo>
                    <a:lnTo>
                      <a:pt x="308991" y="474980"/>
                    </a:lnTo>
                    <a:lnTo>
                      <a:pt x="308864" y="471170"/>
                    </a:lnTo>
                    <a:lnTo>
                      <a:pt x="309956" y="468630"/>
                    </a:lnTo>
                    <a:lnTo>
                      <a:pt x="307263" y="472440"/>
                    </a:lnTo>
                    <a:lnTo>
                      <a:pt x="299745" y="473710"/>
                    </a:lnTo>
                    <a:lnTo>
                      <a:pt x="293357" y="476250"/>
                    </a:lnTo>
                    <a:lnTo>
                      <a:pt x="286715" y="477520"/>
                    </a:lnTo>
                    <a:lnTo>
                      <a:pt x="280771" y="480060"/>
                    </a:lnTo>
                    <a:lnTo>
                      <a:pt x="280289" y="483870"/>
                    </a:lnTo>
                    <a:lnTo>
                      <a:pt x="272084" y="485140"/>
                    </a:lnTo>
                    <a:lnTo>
                      <a:pt x="253758" y="485140"/>
                    </a:lnTo>
                    <a:lnTo>
                      <a:pt x="244640" y="483870"/>
                    </a:lnTo>
                    <a:lnTo>
                      <a:pt x="245999" y="485140"/>
                    </a:lnTo>
                    <a:lnTo>
                      <a:pt x="245668" y="485140"/>
                    </a:lnTo>
                    <a:lnTo>
                      <a:pt x="242316" y="483870"/>
                    </a:lnTo>
                    <a:lnTo>
                      <a:pt x="235940" y="481330"/>
                    </a:lnTo>
                    <a:lnTo>
                      <a:pt x="238353" y="481330"/>
                    </a:lnTo>
                    <a:lnTo>
                      <a:pt x="232219" y="477520"/>
                    </a:lnTo>
                    <a:lnTo>
                      <a:pt x="231787" y="476250"/>
                    </a:lnTo>
                    <a:lnTo>
                      <a:pt x="234238" y="475107"/>
                    </a:lnTo>
                    <a:lnTo>
                      <a:pt x="232930" y="474980"/>
                    </a:lnTo>
                    <a:lnTo>
                      <a:pt x="237820" y="472440"/>
                    </a:lnTo>
                    <a:lnTo>
                      <a:pt x="239395" y="473710"/>
                    </a:lnTo>
                    <a:lnTo>
                      <a:pt x="242785" y="473710"/>
                    </a:lnTo>
                    <a:lnTo>
                      <a:pt x="240360" y="472440"/>
                    </a:lnTo>
                    <a:lnTo>
                      <a:pt x="235496" y="469900"/>
                    </a:lnTo>
                    <a:lnTo>
                      <a:pt x="230949" y="473710"/>
                    </a:lnTo>
                    <a:lnTo>
                      <a:pt x="228396" y="471170"/>
                    </a:lnTo>
                    <a:lnTo>
                      <a:pt x="227126" y="469900"/>
                    </a:lnTo>
                    <a:lnTo>
                      <a:pt x="223050" y="469900"/>
                    </a:lnTo>
                    <a:lnTo>
                      <a:pt x="214668" y="471170"/>
                    </a:lnTo>
                    <a:lnTo>
                      <a:pt x="208457" y="466090"/>
                    </a:lnTo>
                    <a:lnTo>
                      <a:pt x="211645" y="466090"/>
                    </a:lnTo>
                    <a:lnTo>
                      <a:pt x="201028" y="463550"/>
                    </a:lnTo>
                    <a:lnTo>
                      <a:pt x="205600" y="462280"/>
                    </a:lnTo>
                    <a:lnTo>
                      <a:pt x="202387" y="462280"/>
                    </a:lnTo>
                    <a:lnTo>
                      <a:pt x="197319" y="458470"/>
                    </a:lnTo>
                    <a:lnTo>
                      <a:pt x="195414" y="459740"/>
                    </a:lnTo>
                    <a:lnTo>
                      <a:pt x="196684" y="459740"/>
                    </a:lnTo>
                    <a:lnTo>
                      <a:pt x="199580" y="461010"/>
                    </a:lnTo>
                    <a:lnTo>
                      <a:pt x="201307" y="462280"/>
                    </a:lnTo>
                    <a:lnTo>
                      <a:pt x="198208" y="461010"/>
                    </a:lnTo>
                    <a:lnTo>
                      <a:pt x="197078" y="463550"/>
                    </a:lnTo>
                    <a:lnTo>
                      <a:pt x="193802" y="461010"/>
                    </a:lnTo>
                    <a:lnTo>
                      <a:pt x="193967" y="461010"/>
                    </a:lnTo>
                    <a:lnTo>
                      <a:pt x="188849" y="459740"/>
                    </a:lnTo>
                    <a:lnTo>
                      <a:pt x="189547" y="466090"/>
                    </a:lnTo>
                    <a:lnTo>
                      <a:pt x="182575" y="462686"/>
                    </a:lnTo>
                    <a:lnTo>
                      <a:pt x="182575" y="505460"/>
                    </a:lnTo>
                    <a:lnTo>
                      <a:pt x="178130" y="504190"/>
                    </a:lnTo>
                    <a:lnTo>
                      <a:pt x="172161" y="502920"/>
                    </a:lnTo>
                    <a:lnTo>
                      <a:pt x="170942" y="502920"/>
                    </a:lnTo>
                    <a:lnTo>
                      <a:pt x="175844" y="506730"/>
                    </a:lnTo>
                    <a:lnTo>
                      <a:pt x="174764" y="508000"/>
                    </a:lnTo>
                    <a:lnTo>
                      <a:pt x="169684" y="505460"/>
                    </a:lnTo>
                    <a:lnTo>
                      <a:pt x="166700" y="504190"/>
                    </a:lnTo>
                    <a:lnTo>
                      <a:pt x="163626" y="502920"/>
                    </a:lnTo>
                    <a:lnTo>
                      <a:pt x="158267" y="499110"/>
                    </a:lnTo>
                    <a:lnTo>
                      <a:pt x="163944" y="501650"/>
                    </a:lnTo>
                    <a:lnTo>
                      <a:pt x="160020" y="499110"/>
                    </a:lnTo>
                    <a:lnTo>
                      <a:pt x="158064" y="497840"/>
                    </a:lnTo>
                    <a:lnTo>
                      <a:pt x="158750" y="497840"/>
                    </a:lnTo>
                    <a:lnTo>
                      <a:pt x="155727" y="496570"/>
                    </a:lnTo>
                    <a:lnTo>
                      <a:pt x="152146" y="495300"/>
                    </a:lnTo>
                    <a:lnTo>
                      <a:pt x="148640" y="492760"/>
                    </a:lnTo>
                    <a:lnTo>
                      <a:pt x="144818" y="490220"/>
                    </a:lnTo>
                    <a:lnTo>
                      <a:pt x="143268" y="488950"/>
                    </a:lnTo>
                    <a:lnTo>
                      <a:pt x="141719" y="487680"/>
                    </a:lnTo>
                    <a:lnTo>
                      <a:pt x="141046" y="487972"/>
                    </a:lnTo>
                    <a:lnTo>
                      <a:pt x="140843" y="487680"/>
                    </a:lnTo>
                    <a:lnTo>
                      <a:pt x="137083" y="482600"/>
                    </a:lnTo>
                    <a:lnTo>
                      <a:pt x="142849" y="486410"/>
                    </a:lnTo>
                    <a:lnTo>
                      <a:pt x="146443" y="485140"/>
                    </a:lnTo>
                    <a:lnTo>
                      <a:pt x="149783" y="486410"/>
                    </a:lnTo>
                    <a:lnTo>
                      <a:pt x="153111" y="486410"/>
                    </a:lnTo>
                    <a:lnTo>
                      <a:pt x="156197" y="487680"/>
                    </a:lnTo>
                    <a:lnTo>
                      <a:pt x="161518" y="491490"/>
                    </a:lnTo>
                    <a:lnTo>
                      <a:pt x="160972" y="492760"/>
                    </a:lnTo>
                    <a:lnTo>
                      <a:pt x="167195" y="492760"/>
                    </a:lnTo>
                    <a:lnTo>
                      <a:pt x="173405" y="497840"/>
                    </a:lnTo>
                    <a:lnTo>
                      <a:pt x="168160" y="498957"/>
                    </a:lnTo>
                    <a:lnTo>
                      <a:pt x="168795" y="499110"/>
                    </a:lnTo>
                    <a:lnTo>
                      <a:pt x="174612" y="500380"/>
                    </a:lnTo>
                    <a:lnTo>
                      <a:pt x="181508" y="501650"/>
                    </a:lnTo>
                    <a:lnTo>
                      <a:pt x="182575" y="505460"/>
                    </a:lnTo>
                    <a:lnTo>
                      <a:pt x="182575" y="462686"/>
                    </a:lnTo>
                    <a:lnTo>
                      <a:pt x="181762" y="462280"/>
                    </a:lnTo>
                    <a:lnTo>
                      <a:pt x="179781" y="461010"/>
                    </a:lnTo>
                    <a:lnTo>
                      <a:pt x="173837" y="457200"/>
                    </a:lnTo>
                    <a:lnTo>
                      <a:pt x="176796" y="455930"/>
                    </a:lnTo>
                    <a:lnTo>
                      <a:pt x="183261" y="454660"/>
                    </a:lnTo>
                    <a:lnTo>
                      <a:pt x="184429" y="454660"/>
                    </a:lnTo>
                    <a:lnTo>
                      <a:pt x="174917" y="452120"/>
                    </a:lnTo>
                    <a:lnTo>
                      <a:pt x="172161" y="448310"/>
                    </a:lnTo>
                    <a:lnTo>
                      <a:pt x="173456" y="447040"/>
                    </a:lnTo>
                    <a:lnTo>
                      <a:pt x="171221" y="447040"/>
                    </a:lnTo>
                    <a:lnTo>
                      <a:pt x="167627" y="445770"/>
                    </a:lnTo>
                    <a:lnTo>
                      <a:pt x="166535" y="443230"/>
                    </a:lnTo>
                    <a:lnTo>
                      <a:pt x="163868" y="444500"/>
                    </a:lnTo>
                    <a:lnTo>
                      <a:pt x="160134" y="445770"/>
                    </a:lnTo>
                    <a:lnTo>
                      <a:pt x="157695" y="445770"/>
                    </a:lnTo>
                    <a:lnTo>
                      <a:pt x="149237" y="439420"/>
                    </a:lnTo>
                    <a:lnTo>
                      <a:pt x="149593" y="439420"/>
                    </a:lnTo>
                    <a:lnTo>
                      <a:pt x="146189" y="436880"/>
                    </a:lnTo>
                    <a:lnTo>
                      <a:pt x="146494" y="435610"/>
                    </a:lnTo>
                    <a:lnTo>
                      <a:pt x="146608" y="435114"/>
                    </a:lnTo>
                    <a:lnTo>
                      <a:pt x="144843" y="434340"/>
                    </a:lnTo>
                    <a:lnTo>
                      <a:pt x="136004" y="430771"/>
                    </a:lnTo>
                    <a:lnTo>
                      <a:pt x="135928" y="430999"/>
                    </a:lnTo>
                    <a:lnTo>
                      <a:pt x="140881" y="435610"/>
                    </a:lnTo>
                    <a:lnTo>
                      <a:pt x="135102" y="433070"/>
                    </a:lnTo>
                    <a:lnTo>
                      <a:pt x="135915" y="430999"/>
                    </a:lnTo>
                    <a:lnTo>
                      <a:pt x="136004" y="430771"/>
                    </a:lnTo>
                    <a:lnTo>
                      <a:pt x="136105" y="430530"/>
                    </a:lnTo>
                    <a:lnTo>
                      <a:pt x="136601" y="429260"/>
                    </a:lnTo>
                    <a:lnTo>
                      <a:pt x="132943" y="426720"/>
                    </a:lnTo>
                    <a:lnTo>
                      <a:pt x="133832" y="425450"/>
                    </a:lnTo>
                    <a:lnTo>
                      <a:pt x="136842" y="427990"/>
                    </a:lnTo>
                    <a:lnTo>
                      <a:pt x="136271" y="425450"/>
                    </a:lnTo>
                    <a:lnTo>
                      <a:pt x="135204" y="424180"/>
                    </a:lnTo>
                    <a:lnTo>
                      <a:pt x="134137" y="422910"/>
                    </a:lnTo>
                    <a:lnTo>
                      <a:pt x="133083" y="421640"/>
                    </a:lnTo>
                    <a:lnTo>
                      <a:pt x="132016" y="420370"/>
                    </a:lnTo>
                    <a:lnTo>
                      <a:pt x="129133" y="419100"/>
                    </a:lnTo>
                    <a:lnTo>
                      <a:pt x="130975" y="421640"/>
                    </a:lnTo>
                    <a:lnTo>
                      <a:pt x="127342" y="419100"/>
                    </a:lnTo>
                    <a:lnTo>
                      <a:pt x="130200" y="422910"/>
                    </a:lnTo>
                    <a:lnTo>
                      <a:pt x="128181" y="422910"/>
                    </a:lnTo>
                    <a:lnTo>
                      <a:pt x="124206" y="419100"/>
                    </a:lnTo>
                    <a:lnTo>
                      <a:pt x="123825" y="420370"/>
                    </a:lnTo>
                    <a:lnTo>
                      <a:pt x="125196" y="421640"/>
                    </a:lnTo>
                    <a:lnTo>
                      <a:pt x="126593" y="421640"/>
                    </a:lnTo>
                    <a:lnTo>
                      <a:pt x="127863" y="424180"/>
                    </a:lnTo>
                    <a:lnTo>
                      <a:pt x="123164" y="421640"/>
                    </a:lnTo>
                    <a:lnTo>
                      <a:pt x="119634" y="416560"/>
                    </a:lnTo>
                    <a:lnTo>
                      <a:pt x="116903" y="411480"/>
                    </a:lnTo>
                    <a:lnTo>
                      <a:pt x="118681" y="411480"/>
                    </a:lnTo>
                    <a:lnTo>
                      <a:pt x="115239" y="410210"/>
                    </a:lnTo>
                    <a:lnTo>
                      <a:pt x="111747" y="407670"/>
                    </a:lnTo>
                    <a:lnTo>
                      <a:pt x="109639" y="405130"/>
                    </a:lnTo>
                    <a:lnTo>
                      <a:pt x="108597" y="403860"/>
                    </a:lnTo>
                    <a:lnTo>
                      <a:pt x="105600" y="401320"/>
                    </a:lnTo>
                    <a:lnTo>
                      <a:pt x="102717" y="398780"/>
                    </a:lnTo>
                    <a:lnTo>
                      <a:pt x="99872" y="397510"/>
                    </a:lnTo>
                    <a:lnTo>
                      <a:pt x="100342" y="399135"/>
                    </a:lnTo>
                    <a:lnTo>
                      <a:pt x="100215" y="399021"/>
                    </a:lnTo>
                    <a:lnTo>
                      <a:pt x="100037" y="398983"/>
                    </a:lnTo>
                    <a:lnTo>
                      <a:pt x="100393" y="399288"/>
                    </a:lnTo>
                    <a:lnTo>
                      <a:pt x="100622" y="400050"/>
                    </a:lnTo>
                    <a:lnTo>
                      <a:pt x="102450" y="401320"/>
                    </a:lnTo>
                    <a:lnTo>
                      <a:pt x="104660" y="403860"/>
                    </a:lnTo>
                    <a:lnTo>
                      <a:pt x="104825" y="405130"/>
                    </a:lnTo>
                    <a:lnTo>
                      <a:pt x="100812" y="401320"/>
                    </a:lnTo>
                    <a:lnTo>
                      <a:pt x="104648" y="409994"/>
                    </a:lnTo>
                    <a:lnTo>
                      <a:pt x="106857" y="411480"/>
                    </a:lnTo>
                    <a:lnTo>
                      <a:pt x="105867" y="412750"/>
                    </a:lnTo>
                    <a:lnTo>
                      <a:pt x="114261" y="417830"/>
                    </a:lnTo>
                    <a:lnTo>
                      <a:pt x="112064" y="419100"/>
                    </a:lnTo>
                    <a:lnTo>
                      <a:pt x="109118" y="416560"/>
                    </a:lnTo>
                    <a:lnTo>
                      <a:pt x="106768" y="414020"/>
                    </a:lnTo>
                    <a:lnTo>
                      <a:pt x="104521" y="412750"/>
                    </a:lnTo>
                    <a:lnTo>
                      <a:pt x="104101" y="414020"/>
                    </a:lnTo>
                    <a:lnTo>
                      <a:pt x="110998" y="420370"/>
                    </a:lnTo>
                    <a:lnTo>
                      <a:pt x="113461" y="424180"/>
                    </a:lnTo>
                    <a:lnTo>
                      <a:pt x="110756" y="419100"/>
                    </a:lnTo>
                    <a:lnTo>
                      <a:pt x="116497" y="424180"/>
                    </a:lnTo>
                    <a:lnTo>
                      <a:pt x="128244" y="434340"/>
                    </a:lnTo>
                    <a:lnTo>
                      <a:pt x="133997" y="438150"/>
                    </a:lnTo>
                    <a:lnTo>
                      <a:pt x="131953" y="438150"/>
                    </a:lnTo>
                    <a:lnTo>
                      <a:pt x="133477" y="440690"/>
                    </a:lnTo>
                    <a:lnTo>
                      <a:pt x="135191" y="443230"/>
                    </a:lnTo>
                    <a:lnTo>
                      <a:pt x="130924" y="443230"/>
                    </a:lnTo>
                    <a:lnTo>
                      <a:pt x="129806" y="439420"/>
                    </a:lnTo>
                    <a:lnTo>
                      <a:pt x="130136" y="440690"/>
                    </a:lnTo>
                    <a:lnTo>
                      <a:pt x="127952" y="441960"/>
                    </a:lnTo>
                    <a:lnTo>
                      <a:pt x="130860" y="443230"/>
                    </a:lnTo>
                    <a:lnTo>
                      <a:pt x="133769" y="444500"/>
                    </a:lnTo>
                    <a:lnTo>
                      <a:pt x="134112" y="447040"/>
                    </a:lnTo>
                    <a:lnTo>
                      <a:pt x="135915" y="445770"/>
                    </a:lnTo>
                    <a:lnTo>
                      <a:pt x="143586" y="450850"/>
                    </a:lnTo>
                    <a:lnTo>
                      <a:pt x="142913" y="449719"/>
                    </a:lnTo>
                    <a:lnTo>
                      <a:pt x="148729" y="450850"/>
                    </a:lnTo>
                    <a:lnTo>
                      <a:pt x="150825" y="454660"/>
                    </a:lnTo>
                    <a:lnTo>
                      <a:pt x="151549" y="452120"/>
                    </a:lnTo>
                    <a:lnTo>
                      <a:pt x="158089" y="457200"/>
                    </a:lnTo>
                    <a:lnTo>
                      <a:pt x="160020" y="457200"/>
                    </a:lnTo>
                    <a:lnTo>
                      <a:pt x="161366" y="458470"/>
                    </a:lnTo>
                    <a:lnTo>
                      <a:pt x="162306" y="459740"/>
                    </a:lnTo>
                    <a:lnTo>
                      <a:pt x="162928" y="461010"/>
                    </a:lnTo>
                    <a:lnTo>
                      <a:pt x="158673" y="459740"/>
                    </a:lnTo>
                    <a:lnTo>
                      <a:pt x="154419" y="458470"/>
                    </a:lnTo>
                    <a:lnTo>
                      <a:pt x="150164" y="457200"/>
                    </a:lnTo>
                    <a:lnTo>
                      <a:pt x="148882" y="454660"/>
                    </a:lnTo>
                    <a:lnTo>
                      <a:pt x="146494" y="453542"/>
                    </a:lnTo>
                    <a:lnTo>
                      <a:pt x="145872" y="454660"/>
                    </a:lnTo>
                    <a:lnTo>
                      <a:pt x="139852" y="452120"/>
                    </a:lnTo>
                    <a:lnTo>
                      <a:pt x="136842" y="450850"/>
                    </a:lnTo>
                    <a:lnTo>
                      <a:pt x="127266" y="447040"/>
                    </a:lnTo>
                    <a:lnTo>
                      <a:pt x="123037" y="444500"/>
                    </a:lnTo>
                    <a:lnTo>
                      <a:pt x="125755" y="444500"/>
                    </a:lnTo>
                    <a:lnTo>
                      <a:pt x="118110" y="441960"/>
                    </a:lnTo>
                    <a:lnTo>
                      <a:pt x="115455" y="435610"/>
                    </a:lnTo>
                    <a:lnTo>
                      <a:pt x="114935" y="434340"/>
                    </a:lnTo>
                    <a:lnTo>
                      <a:pt x="110312" y="431800"/>
                    </a:lnTo>
                    <a:lnTo>
                      <a:pt x="108864" y="430999"/>
                    </a:lnTo>
                    <a:lnTo>
                      <a:pt x="109321" y="431800"/>
                    </a:lnTo>
                    <a:lnTo>
                      <a:pt x="108724" y="430936"/>
                    </a:lnTo>
                    <a:lnTo>
                      <a:pt x="108000" y="430530"/>
                    </a:lnTo>
                    <a:lnTo>
                      <a:pt x="108458" y="430530"/>
                    </a:lnTo>
                    <a:lnTo>
                      <a:pt x="103657" y="424180"/>
                    </a:lnTo>
                    <a:lnTo>
                      <a:pt x="102704" y="422910"/>
                    </a:lnTo>
                    <a:lnTo>
                      <a:pt x="98221" y="422910"/>
                    </a:lnTo>
                    <a:lnTo>
                      <a:pt x="99060" y="424180"/>
                    </a:lnTo>
                    <a:lnTo>
                      <a:pt x="96507" y="422910"/>
                    </a:lnTo>
                    <a:lnTo>
                      <a:pt x="96253" y="422910"/>
                    </a:lnTo>
                    <a:lnTo>
                      <a:pt x="96177" y="422719"/>
                    </a:lnTo>
                    <a:lnTo>
                      <a:pt x="91922" y="420370"/>
                    </a:lnTo>
                    <a:lnTo>
                      <a:pt x="90487" y="417830"/>
                    </a:lnTo>
                    <a:lnTo>
                      <a:pt x="89776" y="416560"/>
                    </a:lnTo>
                    <a:lnTo>
                      <a:pt x="87363" y="417830"/>
                    </a:lnTo>
                    <a:lnTo>
                      <a:pt x="82905" y="416750"/>
                    </a:lnTo>
                    <a:lnTo>
                      <a:pt x="88950" y="422910"/>
                    </a:lnTo>
                    <a:lnTo>
                      <a:pt x="88963" y="429056"/>
                    </a:lnTo>
                    <a:lnTo>
                      <a:pt x="88849" y="430530"/>
                    </a:lnTo>
                    <a:lnTo>
                      <a:pt x="90893" y="434340"/>
                    </a:lnTo>
                    <a:lnTo>
                      <a:pt x="85191" y="431800"/>
                    </a:lnTo>
                    <a:lnTo>
                      <a:pt x="84213" y="433070"/>
                    </a:lnTo>
                    <a:lnTo>
                      <a:pt x="89128" y="436880"/>
                    </a:lnTo>
                    <a:lnTo>
                      <a:pt x="91186" y="435610"/>
                    </a:lnTo>
                    <a:lnTo>
                      <a:pt x="96037" y="439420"/>
                    </a:lnTo>
                    <a:lnTo>
                      <a:pt x="97078" y="441883"/>
                    </a:lnTo>
                    <a:lnTo>
                      <a:pt x="99364" y="443230"/>
                    </a:lnTo>
                    <a:lnTo>
                      <a:pt x="98767" y="444500"/>
                    </a:lnTo>
                    <a:lnTo>
                      <a:pt x="106756" y="452120"/>
                    </a:lnTo>
                    <a:lnTo>
                      <a:pt x="100393" y="449580"/>
                    </a:lnTo>
                    <a:lnTo>
                      <a:pt x="99720" y="448310"/>
                    </a:lnTo>
                    <a:lnTo>
                      <a:pt x="98247" y="447040"/>
                    </a:lnTo>
                    <a:lnTo>
                      <a:pt x="97345" y="445770"/>
                    </a:lnTo>
                    <a:lnTo>
                      <a:pt x="106921" y="459740"/>
                    </a:lnTo>
                    <a:lnTo>
                      <a:pt x="110426" y="466090"/>
                    </a:lnTo>
                    <a:lnTo>
                      <a:pt x="110794" y="468630"/>
                    </a:lnTo>
                    <a:lnTo>
                      <a:pt x="114477" y="472440"/>
                    </a:lnTo>
                    <a:lnTo>
                      <a:pt x="114300" y="471170"/>
                    </a:lnTo>
                    <a:lnTo>
                      <a:pt x="120294" y="476250"/>
                    </a:lnTo>
                    <a:lnTo>
                      <a:pt x="124714" y="477520"/>
                    </a:lnTo>
                    <a:lnTo>
                      <a:pt x="123786" y="474980"/>
                    </a:lnTo>
                    <a:lnTo>
                      <a:pt x="123329" y="473735"/>
                    </a:lnTo>
                    <a:lnTo>
                      <a:pt x="120954" y="474980"/>
                    </a:lnTo>
                    <a:lnTo>
                      <a:pt x="115379" y="471170"/>
                    </a:lnTo>
                    <a:lnTo>
                      <a:pt x="111645" y="468630"/>
                    </a:lnTo>
                    <a:lnTo>
                      <a:pt x="111925" y="463550"/>
                    </a:lnTo>
                    <a:lnTo>
                      <a:pt x="108521" y="458470"/>
                    </a:lnTo>
                    <a:lnTo>
                      <a:pt x="112204" y="459740"/>
                    </a:lnTo>
                    <a:lnTo>
                      <a:pt x="116255" y="463550"/>
                    </a:lnTo>
                    <a:lnTo>
                      <a:pt x="116395" y="459740"/>
                    </a:lnTo>
                    <a:lnTo>
                      <a:pt x="119126" y="466090"/>
                    </a:lnTo>
                    <a:lnTo>
                      <a:pt x="122694" y="462280"/>
                    </a:lnTo>
                    <a:lnTo>
                      <a:pt x="126352" y="468630"/>
                    </a:lnTo>
                    <a:lnTo>
                      <a:pt x="124917" y="468630"/>
                    </a:lnTo>
                    <a:lnTo>
                      <a:pt x="130340" y="469900"/>
                    </a:lnTo>
                    <a:lnTo>
                      <a:pt x="129349" y="472440"/>
                    </a:lnTo>
                    <a:lnTo>
                      <a:pt x="133896" y="473710"/>
                    </a:lnTo>
                    <a:lnTo>
                      <a:pt x="133324" y="473710"/>
                    </a:lnTo>
                    <a:lnTo>
                      <a:pt x="133832" y="474980"/>
                    </a:lnTo>
                    <a:lnTo>
                      <a:pt x="137312" y="476250"/>
                    </a:lnTo>
                    <a:lnTo>
                      <a:pt x="137439" y="476250"/>
                    </a:lnTo>
                    <a:lnTo>
                      <a:pt x="137731" y="474980"/>
                    </a:lnTo>
                    <a:lnTo>
                      <a:pt x="141719" y="474980"/>
                    </a:lnTo>
                    <a:lnTo>
                      <a:pt x="148475" y="480060"/>
                    </a:lnTo>
                    <a:lnTo>
                      <a:pt x="141528" y="480060"/>
                    </a:lnTo>
                    <a:lnTo>
                      <a:pt x="142735" y="482600"/>
                    </a:lnTo>
                    <a:lnTo>
                      <a:pt x="136220" y="481330"/>
                    </a:lnTo>
                    <a:lnTo>
                      <a:pt x="134442" y="482600"/>
                    </a:lnTo>
                    <a:lnTo>
                      <a:pt x="132575" y="482600"/>
                    </a:lnTo>
                    <a:lnTo>
                      <a:pt x="125818" y="480060"/>
                    </a:lnTo>
                    <a:lnTo>
                      <a:pt x="123621" y="482600"/>
                    </a:lnTo>
                    <a:lnTo>
                      <a:pt x="128257" y="487680"/>
                    </a:lnTo>
                    <a:lnTo>
                      <a:pt x="135864" y="491490"/>
                    </a:lnTo>
                    <a:lnTo>
                      <a:pt x="132080" y="487680"/>
                    </a:lnTo>
                    <a:lnTo>
                      <a:pt x="139484" y="488645"/>
                    </a:lnTo>
                    <a:lnTo>
                      <a:pt x="138785" y="488950"/>
                    </a:lnTo>
                    <a:lnTo>
                      <a:pt x="146126" y="492760"/>
                    </a:lnTo>
                    <a:lnTo>
                      <a:pt x="149682" y="496570"/>
                    </a:lnTo>
                    <a:lnTo>
                      <a:pt x="156387" y="499110"/>
                    </a:lnTo>
                    <a:lnTo>
                      <a:pt x="162242" y="502920"/>
                    </a:lnTo>
                    <a:lnTo>
                      <a:pt x="167817" y="506730"/>
                    </a:lnTo>
                    <a:lnTo>
                      <a:pt x="173659" y="508000"/>
                    </a:lnTo>
                    <a:lnTo>
                      <a:pt x="183261" y="511810"/>
                    </a:lnTo>
                    <a:lnTo>
                      <a:pt x="173329" y="510540"/>
                    </a:lnTo>
                    <a:lnTo>
                      <a:pt x="173748" y="511810"/>
                    </a:lnTo>
                    <a:lnTo>
                      <a:pt x="181851" y="516890"/>
                    </a:lnTo>
                    <a:lnTo>
                      <a:pt x="178346" y="511810"/>
                    </a:lnTo>
                    <a:lnTo>
                      <a:pt x="181305" y="511810"/>
                    </a:lnTo>
                    <a:lnTo>
                      <a:pt x="189217" y="514350"/>
                    </a:lnTo>
                    <a:lnTo>
                      <a:pt x="194259" y="518160"/>
                    </a:lnTo>
                    <a:lnTo>
                      <a:pt x="198589" y="520700"/>
                    </a:lnTo>
                    <a:lnTo>
                      <a:pt x="204406" y="523240"/>
                    </a:lnTo>
                    <a:lnTo>
                      <a:pt x="209562" y="523240"/>
                    </a:lnTo>
                    <a:lnTo>
                      <a:pt x="212826" y="524510"/>
                    </a:lnTo>
                    <a:lnTo>
                      <a:pt x="219976" y="524510"/>
                    </a:lnTo>
                    <a:lnTo>
                      <a:pt x="223901" y="525780"/>
                    </a:lnTo>
                    <a:lnTo>
                      <a:pt x="235927" y="528320"/>
                    </a:lnTo>
                    <a:lnTo>
                      <a:pt x="247650" y="529590"/>
                    </a:lnTo>
                    <a:lnTo>
                      <a:pt x="245795" y="530860"/>
                    </a:lnTo>
                    <a:lnTo>
                      <a:pt x="247650" y="532130"/>
                    </a:lnTo>
                    <a:lnTo>
                      <a:pt x="248462" y="532130"/>
                    </a:lnTo>
                    <a:lnTo>
                      <a:pt x="253326" y="530860"/>
                    </a:lnTo>
                    <a:lnTo>
                      <a:pt x="256070" y="529590"/>
                    </a:lnTo>
                    <a:lnTo>
                      <a:pt x="259143" y="528320"/>
                    </a:lnTo>
                    <a:lnTo>
                      <a:pt x="265023" y="527050"/>
                    </a:lnTo>
                    <a:lnTo>
                      <a:pt x="261988" y="527050"/>
                    </a:lnTo>
                    <a:lnTo>
                      <a:pt x="258965" y="525780"/>
                    </a:lnTo>
                    <a:lnTo>
                      <a:pt x="263271" y="525780"/>
                    </a:lnTo>
                    <a:lnTo>
                      <a:pt x="268833" y="520700"/>
                    </a:lnTo>
                    <a:lnTo>
                      <a:pt x="271551" y="521728"/>
                    </a:lnTo>
                    <a:lnTo>
                      <a:pt x="273862" y="520700"/>
                    </a:lnTo>
                    <a:lnTo>
                      <a:pt x="282841" y="519430"/>
                    </a:lnTo>
                    <a:lnTo>
                      <a:pt x="288988" y="518160"/>
                    </a:lnTo>
                    <a:lnTo>
                      <a:pt x="289445" y="517918"/>
                    </a:lnTo>
                    <a:lnTo>
                      <a:pt x="289826" y="519480"/>
                    </a:lnTo>
                    <a:lnTo>
                      <a:pt x="294449" y="517626"/>
                    </a:lnTo>
                    <a:lnTo>
                      <a:pt x="293141" y="517207"/>
                    </a:lnTo>
                    <a:lnTo>
                      <a:pt x="291160" y="517017"/>
                    </a:lnTo>
                    <a:lnTo>
                      <a:pt x="291401" y="516890"/>
                    </a:lnTo>
                    <a:lnTo>
                      <a:pt x="295071" y="516890"/>
                    </a:lnTo>
                    <a:lnTo>
                      <a:pt x="298551" y="515620"/>
                    </a:lnTo>
                    <a:lnTo>
                      <a:pt x="301599" y="514350"/>
                    </a:lnTo>
                    <a:lnTo>
                      <a:pt x="307174" y="513080"/>
                    </a:lnTo>
                    <a:lnTo>
                      <a:pt x="309435" y="513080"/>
                    </a:lnTo>
                    <a:lnTo>
                      <a:pt x="308559" y="514350"/>
                    </a:lnTo>
                    <a:lnTo>
                      <a:pt x="313639" y="513080"/>
                    </a:lnTo>
                    <a:lnTo>
                      <a:pt x="318719" y="511810"/>
                    </a:lnTo>
                    <a:lnTo>
                      <a:pt x="318909" y="515620"/>
                    </a:lnTo>
                    <a:lnTo>
                      <a:pt x="326732" y="515620"/>
                    </a:lnTo>
                    <a:lnTo>
                      <a:pt x="333552" y="508000"/>
                    </a:lnTo>
                    <a:lnTo>
                      <a:pt x="330758" y="508000"/>
                    </a:lnTo>
                    <a:lnTo>
                      <a:pt x="338175" y="506730"/>
                    </a:lnTo>
                    <a:lnTo>
                      <a:pt x="334289" y="508000"/>
                    </a:lnTo>
                    <a:lnTo>
                      <a:pt x="336143" y="510540"/>
                    </a:lnTo>
                    <a:lnTo>
                      <a:pt x="332790" y="513080"/>
                    </a:lnTo>
                    <a:lnTo>
                      <a:pt x="330695" y="515200"/>
                    </a:lnTo>
                    <a:lnTo>
                      <a:pt x="333730" y="514350"/>
                    </a:lnTo>
                    <a:lnTo>
                      <a:pt x="332740" y="515620"/>
                    </a:lnTo>
                    <a:lnTo>
                      <a:pt x="334924" y="514350"/>
                    </a:lnTo>
                    <a:lnTo>
                      <a:pt x="337096" y="513080"/>
                    </a:lnTo>
                    <a:lnTo>
                      <a:pt x="339966" y="513080"/>
                    </a:lnTo>
                    <a:lnTo>
                      <a:pt x="344068" y="511810"/>
                    </a:lnTo>
                    <a:lnTo>
                      <a:pt x="346646" y="510540"/>
                    </a:lnTo>
                    <a:lnTo>
                      <a:pt x="344982" y="513080"/>
                    </a:lnTo>
                    <a:lnTo>
                      <a:pt x="351421" y="509346"/>
                    </a:lnTo>
                    <a:lnTo>
                      <a:pt x="351548" y="509270"/>
                    </a:lnTo>
                    <a:lnTo>
                      <a:pt x="346354" y="510540"/>
                    </a:lnTo>
                    <a:lnTo>
                      <a:pt x="351739" y="506730"/>
                    </a:lnTo>
                    <a:lnTo>
                      <a:pt x="347891" y="508000"/>
                    </a:lnTo>
                    <a:lnTo>
                      <a:pt x="343611" y="509270"/>
                    </a:lnTo>
                    <a:lnTo>
                      <a:pt x="339471" y="511810"/>
                    </a:lnTo>
                    <a:lnTo>
                      <a:pt x="338480" y="509270"/>
                    </a:lnTo>
                    <a:lnTo>
                      <a:pt x="341922" y="505460"/>
                    </a:lnTo>
                    <a:lnTo>
                      <a:pt x="344068" y="506730"/>
                    </a:lnTo>
                    <a:lnTo>
                      <a:pt x="346278" y="505460"/>
                    </a:lnTo>
                    <a:lnTo>
                      <a:pt x="348475" y="504190"/>
                    </a:lnTo>
                    <a:lnTo>
                      <a:pt x="346595" y="501650"/>
                    </a:lnTo>
                    <a:lnTo>
                      <a:pt x="355790" y="499110"/>
                    </a:lnTo>
                    <a:lnTo>
                      <a:pt x="353745" y="497840"/>
                    </a:lnTo>
                    <a:lnTo>
                      <a:pt x="355904" y="496570"/>
                    </a:lnTo>
                    <a:lnTo>
                      <a:pt x="360197" y="494030"/>
                    </a:lnTo>
                    <a:lnTo>
                      <a:pt x="361632" y="492760"/>
                    </a:lnTo>
                    <a:lnTo>
                      <a:pt x="366623" y="491490"/>
                    </a:lnTo>
                    <a:lnTo>
                      <a:pt x="366649" y="496138"/>
                    </a:lnTo>
                    <a:lnTo>
                      <a:pt x="364604" y="497840"/>
                    </a:lnTo>
                    <a:lnTo>
                      <a:pt x="361467" y="499110"/>
                    </a:lnTo>
                    <a:lnTo>
                      <a:pt x="359346" y="500380"/>
                    </a:lnTo>
                    <a:lnTo>
                      <a:pt x="363905" y="499110"/>
                    </a:lnTo>
                    <a:lnTo>
                      <a:pt x="364744" y="502920"/>
                    </a:lnTo>
                    <a:lnTo>
                      <a:pt x="363245" y="506730"/>
                    </a:lnTo>
                    <a:lnTo>
                      <a:pt x="365379" y="504190"/>
                    </a:lnTo>
                    <a:lnTo>
                      <a:pt x="368274" y="502920"/>
                    </a:lnTo>
                    <a:lnTo>
                      <a:pt x="371398" y="500380"/>
                    </a:lnTo>
                    <a:lnTo>
                      <a:pt x="374408" y="499110"/>
                    </a:lnTo>
                    <a:lnTo>
                      <a:pt x="377825" y="496570"/>
                    </a:lnTo>
                    <a:lnTo>
                      <a:pt x="381406" y="494030"/>
                    </a:lnTo>
                    <a:lnTo>
                      <a:pt x="384911" y="491490"/>
                    </a:lnTo>
                    <a:lnTo>
                      <a:pt x="388962" y="488886"/>
                    </a:lnTo>
                    <a:lnTo>
                      <a:pt x="395554" y="483870"/>
                    </a:lnTo>
                    <a:lnTo>
                      <a:pt x="398780" y="481330"/>
                    </a:lnTo>
                    <a:lnTo>
                      <a:pt x="401637" y="478790"/>
                    </a:lnTo>
                    <a:lnTo>
                      <a:pt x="397713" y="477520"/>
                    </a:lnTo>
                    <a:lnTo>
                      <a:pt x="401180" y="472440"/>
                    </a:lnTo>
                    <a:lnTo>
                      <a:pt x="403110" y="474980"/>
                    </a:lnTo>
                    <a:lnTo>
                      <a:pt x="406654" y="472440"/>
                    </a:lnTo>
                    <a:lnTo>
                      <a:pt x="407111" y="471170"/>
                    </a:lnTo>
                    <a:lnTo>
                      <a:pt x="407263" y="469900"/>
                    </a:lnTo>
                    <a:lnTo>
                      <a:pt x="407593" y="467360"/>
                    </a:lnTo>
                    <a:lnTo>
                      <a:pt x="408254" y="467360"/>
                    </a:lnTo>
                    <a:lnTo>
                      <a:pt x="408876" y="465048"/>
                    </a:lnTo>
                    <a:lnTo>
                      <a:pt x="405942" y="467360"/>
                    </a:lnTo>
                    <a:lnTo>
                      <a:pt x="401789" y="469900"/>
                    </a:lnTo>
                    <a:lnTo>
                      <a:pt x="404012" y="464820"/>
                    </a:lnTo>
                    <a:lnTo>
                      <a:pt x="403745" y="463918"/>
                    </a:lnTo>
                    <a:lnTo>
                      <a:pt x="400672" y="466090"/>
                    </a:lnTo>
                    <a:lnTo>
                      <a:pt x="402526" y="467360"/>
                    </a:lnTo>
                    <a:lnTo>
                      <a:pt x="395719" y="472440"/>
                    </a:lnTo>
                    <a:lnTo>
                      <a:pt x="393382" y="478790"/>
                    </a:lnTo>
                    <a:lnTo>
                      <a:pt x="392010" y="481330"/>
                    </a:lnTo>
                    <a:lnTo>
                      <a:pt x="390994" y="485140"/>
                    </a:lnTo>
                    <a:lnTo>
                      <a:pt x="382727" y="490220"/>
                    </a:lnTo>
                    <a:lnTo>
                      <a:pt x="379107" y="490220"/>
                    </a:lnTo>
                    <a:lnTo>
                      <a:pt x="375119" y="495300"/>
                    </a:lnTo>
                    <a:lnTo>
                      <a:pt x="370687" y="499110"/>
                    </a:lnTo>
                    <a:lnTo>
                      <a:pt x="365772" y="500380"/>
                    </a:lnTo>
                    <a:lnTo>
                      <a:pt x="368020" y="499110"/>
                    </a:lnTo>
                    <a:lnTo>
                      <a:pt x="372529" y="496570"/>
                    </a:lnTo>
                    <a:lnTo>
                      <a:pt x="377444" y="487680"/>
                    </a:lnTo>
                    <a:lnTo>
                      <a:pt x="376097" y="487680"/>
                    </a:lnTo>
                    <a:lnTo>
                      <a:pt x="373621" y="490220"/>
                    </a:lnTo>
                    <a:lnTo>
                      <a:pt x="370573" y="492760"/>
                    </a:lnTo>
                    <a:lnTo>
                      <a:pt x="367372" y="495515"/>
                    </a:lnTo>
                    <a:lnTo>
                      <a:pt x="370179" y="491490"/>
                    </a:lnTo>
                    <a:lnTo>
                      <a:pt x="371944" y="488950"/>
                    </a:lnTo>
                    <a:lnTo>
                      <a:pt x="371259" y="488950"/>
                    </a:lnTo>
                    <a:lnTo>
                      <a:pt x="373443" y="486410"/>
                    </a:lnTo>
                    <a:lnTo>
                      <a:pt x="374548" y="485140"/>
                    </a:lnTo>
                    <a:lnTo>
                      <a:pt x="376402" y="483870"/>
                    </a:lnTo>
                    <a:lnTo>
                      <a:pt x="382460" y="478790"/>
                    </a:lnTo>
                    <a:lnTo>
                      <a:pt x="382511" y="480060"/>
                    </a:lnTo>
                    <a:lnTo>
                      <a:pt x="380631" y="482600"/>
                    </a:lnTo>
                    <a:lnTo>
                      <a:pt x="385203" y="480060"/>
                    </a:lnTo>
                    <a:lnTo>
                      <a:pt x="385940" y="478790"/>
                    </a:lnTo>
                    <a:lnTo>
                      <a:pt x="388874" y="473710"/>
                    </a:lnTo>
                    <a:lnTo>
                      <a:pt x="390156" y="472440"/>
                    </a:lnTo>
                    <a:lnTo>
                      <a:pt x="392734" y="469900"/>
                    </a:lnTo>
                    <a:lnTo>
                      <a:pt x="393928" y="468630"/>
                    </a:lnTo>
                    <a:lnTo>
                      <a:pt x="399910" y="462280"/>
                    </a:lnTo>
                    <a:lnTo>
                      <a:pt x="402907" y="461010"/>
                    </a:lnTo>
                    <a:lnTo>
                      <a:pt x="403529" y="462165"/>
                    </a:lnTo>
                    <a:lnTo>
                      <a:pt x="406273" y="461010"/>
                    </a:lnTo>
                    <a:lnTo>
                      <a:pt x="407060" y="459740"/>
                    </a:lnTo>
                    <a:lnTo>
                      <a:pt x="413359" y="449580"/>
                    </a:lnTo>
                    <a:lnTo>
                      <a:pt x="410591" y="457200"/>
                    </a:lnTo>
                    <a:lnTo>
                      <a:pt x="412330" y="453390"/>
                    </a:lnTo>
                    <a:lnTo>
                      <a:pt x="414477" y="449580"/>
                    </a:lnTo>
                    <a:lnTo>
                      <a:pt x="415696" y="444500"/>
                    </a:lnTo>
                    <a:lnTo>
                      <a:pt x="416750" y="445770"/>
                    </a:lnTo>
                    <a:lnTo>
                      <a:pt x="415836" y="448310"/>
                    </a:lnTo>
                    <a:lnTo>
                      <a:pt x="415480" y="449580"/>
                    </a:lnTo>
                    <a:lnTo>
                      <a:pt x="417271" y="447040"/>
                    </a:lnTo>
                    <a:lnTo>
                      <a:pt x="418655" y="444500"/>
                    </a:lnTo>
                    <a:lnTo>
                      <a:pt x="420243" y="440690"/>
                    </a:lnTo>
                    <a:lnTo>
                      <a:pt x="420497" y="441960"/>
                    </a:lnTo>
                    <a:lnTo>
                      <a:pt x="420966" y="440690"/>
                    </a:lnTo>
                    <a:lnTo>
                      <a:pt x="421894" y="438150"/>
                    </a:lnTo>
                    <a:lnTo>
                      <a:pt x="422948" y="435610"/>
                    </a:lnTo>
                    <a:lnTo>
                      <a:pt x="424014" y="433070"/>
                    </a:lnTo>
                    <a:lnTo>
                      <a:pt x="426542" y="427812"/>
                    </a:lnTo>
                    <a:lnTo>
                      <a:pt x="427647" y="425450"/>
                    </a:lnTo>
                    <a:lnTo>
                      <a:pt x="428675" y="421640"/>
                    </a:lnTo>
                    <a:lnTo>
                      <a:pt x="428840" y="417830"/>
                    </a:lnTo>
                    <a:lnTo>
                      <a:pt x="425399" y="421640"/>
                    </a:lnTo>
                    <a:lnTo>
                      <a:pt x="425475" y="417830"/>
                    </a:lnTo>
                    <a:lnTo>
                      <a:pt x="426631" y="414020"/>
                    </a:lnTo>
                    <a:lnTo>
                      <a:pt x="426377" y="411480"/>
                    </a:lnTo>
                    <a:lnTo>
                      <a:pt x="428663" y="406400"/>
                    </a:lnTo>
                    <a:lnTo>
                      <a:pt x="435330" y="407670"/>
                    </a:lnTo>
                    <a:lnTo>
                      <a:pt x="433260" y="419100"/>
                    </a:lnTo>
                    <a:lnTo>
                      <a:pt x="433006" y="419201"/>
                    </a:lnTo>
                    <a:lnTo>
                      <a:pt x="432892" y="422910"/>
                    </a:lnTo>
                    <a:lnTo>
                      <a:pt x="437984" y="414020"/>
                    </a:lnTo>
                    <a:lnTo>
                      <a:pt x="439204" y="415290"/>
                    </a:lnTo>
                    <a:lnTo>
                      <a:pt x="439877" y="415290"/>
                    </a:lnTo>
                    <a:lnTo>
                      <a:pt x="441782" y="419100"/>
                    </a:lnTo>
                    <a:lnTo>
                      <a:pt x="437591" y="425450"/>
                    </a:lnTo>
                    <a:lnTo>
                      <a:pt x="432943" y="434340"/>
                    </a:lnTo>
                    <a:lnTo>
                      <a:pt x="434098" y="424180"/>
                    </a:lnTo>
                    <a:lnTo>
                      <a:pt x="433311" y="426720"/>
                    </a:lnTo>
                    <a:lnTo>
                      <a:pt x="431253" y="427380"/>
                    </a:lnTo>
                    <a:lnTo>
                      <a:pt x="431876" y="426720"/>
                    </a:lnTo>
                    <a:lnTo>
                      <a:pt x="430771" y="424180"/>
                    </a:lnTo>
                    <a:lnTo>
                      <a:pt x="432955" y="419214"/>
                    </a:lnTo>
                    <a:lnTo>
                      <a:pt x="429996" y="420370"/>
                    </a:lnTo>
                    <a:lnTo>
                      <a:pt x="429920" y="427812"/>
                    </a:lnTo>
                    <a:lnTo>
                      <a:pt x="429387" y="427990"/>
                    </a:lnTo>
                    <a:lnTo>
                      <a:pt x="429133" y="429056"/>
                    </a:lnTo>
                    <a:lnTo>
                      <a:pt x="427151" y="431800"/>
                    </a:lnTo>
                    <a:lnTo>
                      <a:pt x="428942" y="429869"/>
                    </a:lnTo>
                    <a:lnTo>
                      <a:pt x="426669" y="439420"/>
                    </a:lnTo>
                    <a:lnTo>
                      <a:pt x="422617" y="444500"/>
                    </a:lnTo>
                    <a:lnTo>
                      <a:pt x="422135" y="445477"/>
                    </a:lnTo>
                    <a:lnTo>
                      <a:pt x="423824" y="444500"/>
                    </a:lnTo>
                    <a:lnTo>
                      <a:pt x="421284" y="450850"/>
                    </a:lnTo>
                    <a:lnTo>
                      <a:pt x="424688" y="448310"/>
                    </a:lnTo>
                    <a:lnTo>
                      <a:pt x="425805" y="444500"/>
                    </a:lnTo>
                    <a:lnTo>
                      <a:pt x="427532" y="441883"/>
                    </a:lnTo>
                    <a:lnTo>
                      <a:pt x="430047" y="438150"/>
                    </a:lnTo>
                    <a:lnTo>
                      <a:pt x="430568" y="439420"/>
                    </a:lnTo>
                    <a:lnTo>
                      <a:pt x="431698" y="438150"/>
                    </a:lnTo>
                    <a:lnTo>
                      <a:pt x="435063" y="434340"/>
                    </a:lnTo>
                    <a:lnTo>
                      <a:pt x="438873" y="427990"/>
                    </a:lnTo>
                    <a:lnTo>
                      <a:pt x="442074" y="420370"/>
                    </a:lnTo>
                    <a:lnTo>
                      <a:pt x="444284" y="414020"/>
                    </a:lnTo>
                    <a:lnTo>
                      <a:pt x="444728" y="412750"/>
                    </a:lnTo>
                    <a:lnTo>
                      <a:pt x="440829" y="408940"/>
                    </a:lnTo>
                    <a:lnTo>
                      <a:pt x="440207" y="406400"/>
                    </a:lnTo>
                    <a:lnTo>
                      <a:pt x="439293" y="402590"/>
                    </a:lnTo>
                    <a:lnTo>
                      <a:pt x="438277" y="401320"/>
                    </a:lnTo>
                    <a:lnTo>
                      <a:pt x="435241" y="397510"/>
                    </a:lnTo>
                    <a:lnTo>
                      <a:pt x="437362" y="391160"/>
                    </a:lnTo>
                    <a:lnTo>
                      <a:pt x="438632" y="387350"/>
                    </a:lnTo>
                    <a:lnTo>
                      <a:pt x="441769" y="378460"/>
                    </a:lnTo>
                    <a:lnTo>
                      <a:pt x="447446" y="359410"/>
                    </a:lnTo>
                    <a:lnTo>
                      <a:pt x="444690" y="356870"/>
                    </a:lnTo>
                    <a:lnTo>
                      <a:pt x="446735" y="354330"/>
                    </a:lnTo>
                    <a:lnTo>
                      <a:pt x="446836" y="346710"/>
                    </a:lnTo>
                    <a:lnTo>
                      <a:pt x="449529" y="346710"/>
                    </a:lnTo>
                    <a:lnTo>
                      <a:pt x="448525" y="344170"/>
                    </a:lnTo>
                    <a:lnTo>
                      <a:pt x="447992" y="340360"/>
                    </a:lnTo>
                    <a:lnTo>
                      <a:pt x="447649" y="339090"/>
                    </a:lnTo>
                    <a:lnTo>
                      <a:pt x="447306" y="337820"/>
                    </a:lnTo>
                    <a:lnTo>
                      <a:pt x="446506" y="334010"/>
                    </a:lnTo>
                    <a:lnTo>
                      <a:pt x="445960" y="332740"/>
                    </a:lnTo>
                    <a:lnTo>
                      <a:pt x="445414" y="331470"/>
                    </a:lnTo>
                    <a:lnTo>
                      <a:pt x="444017" y="332740"/>
                    </a:lnTo>
                    <a:lnTo>
                      <a:pt x="443966" y="331470"/>
                    </a:lnTo>
                    <a:lnTo>
                      <a:pt x="446366" y="326390"/>
                    </a:lnTo>
                    <a:lnTo>
                      <a:pt x="448640" y="321310"/>
                    </a:lnTo>
                    <a:lnTo>
                      <a:pt x="449719" y="317500"/>
                    </a:lnTo>
                    <a:lnTo>
                      <a:pt x="450430" y="314960"/>
                    </a:lnTo>
                    <a:lnTo>
                      <a:pt x="450850" y="311150"/>
                    </a:lnTo>
                    <a:lnTo>
                      <a:pt x="450989" y="309880"/>
                    </a:lnTo>
                    <a:lnTo>
                      <a:pt x="451408" y="306070"/>
                    </a:lnTo>
                    <a:lnTo>
                      <a:pt x="451421" y="304914"/>
                    </a:lnTo>
                    <a:lnTo>
                      <a:pt x="451561" y="303784"/>
                    </a:lnTo>
                    <a:lnTo>
                      <a:pt x="451573" y="302742"/>
                    </a:lnTo>
                    <a:lnTo>
                      <a:pt x="451548" y="302260"/>
                    </a:lnTo>
                    <a:lnTo>
                      <a:pt x="451548" y="302044"/>
                    </a:lnTo>
                    <a:lnTo>
                      <a:pt x="451726" y="295910"/>
                    </a:lnTo>
                    <a:lnTo>
                      <a:pt x="451840" y="294640"/>
                    </a:lnTo>
                    <a:lnTo>
                      <a:pt x="452196" y="290830"/>
                    </a:lnTo>
                    <a:lnTo>
                      <a:pt x="452310" y="289560"/>
                    </a:lnTo>
                    <a:lnTo>
                      <a:pt x="452323" y="287020"/>
                    </a:lnTo>
                    <a:lnTo>
                      <a:pt x="451904" y="281940"/>
                    </a:lnTo>
                    <a:lnTo>
                      <a:pt x="453301" y="283210"/>
                    </a:lnTo>
                    <a:lnTo>
                      <a:pt x="452882" y="281940"/>
                    </a:lnTo>
                    <a:lnTo>
                      <a:pt x="450799" y="275590"/>
                    </a:lnTo>
                    <a:lnTo>
                      <a:pt x="451904" y="279400"/>
                    </a:lnTo>
                    <a:lnTo>
                      <a:pt x="451739" y="287020"/>
                    </a:lnTo>
                    <a:lnTo>
                      <a:pt x="451535" y="286931"/>
                    </a:lnTo>
                    <a:lnTo>
                      <a:pt x="451535" y="302031"/>
                    </a:lnTo>
                    <a:lnTo>
                      <a:pt x="451421" y="304520"/>
                    </a:lnTo>
                    <a:lnTo>
                      <a:pt x="451446" y="303530"/>
                    </a:lnTo>
                    <a:lnTo>
                      <a:pt x="449618" y="302260"/>
                    </a:lnTo>
                    <a:lnTo>
                      <a:pt x="447014" y="303530"/>
                    </a:lnTo>
                    <a:lnTo>
                      <a:pt x="448513" y="297180"/>
                    </a:lnTo>
                    <a:lnTo>
                      <a:pt x="448602" y="294640"/>
                    </a:lnTo>
                    <a:lnTo>
                      <a:pt x="449808" y="297180"/>
                    </a:lnTo>
                    <a:lnTo>
                      <a:pt x="451396" y="298450"/>
                    </a:lnTo>
                    <a:lnTo>
                      <a:pt x="451535" y="302031"/>
                    </a:lnTo>
                    <a:lnTo>
                      <a:pt x="451535" y="286931"/>
                    </a:lnTo>
                    <a:lnTo>
                      <a:pt x="448868" y="285750"/>
                    </a:lnTo>
                    <a:lnTo>
                      <a:pt x="446773" y="278130"/>
                    </a:lnTo>
                    <a:lnTo>
                      <a:pt x="446074" y="275590"/>
                    </a:lnTo>
                    <a:lnTo>
                      <a:pt x="448525" y="270510"/>
                    </a:lnTo>
                    <a:lnTo>
                      <a:pt x="444334" y="262890"/>
                    </a:lnTo>
                    <a:lnTo>
                      <a:pt x="449300" y="262890"/>
                    </a:lnTo>
                    <a:lnTo>
                      <a:pt x="449630" y="260350"/>
                    </a:lnTo>
                    <a:lnTo>
                      <a:pt x="452882" y="261620"/>
                    </a:lnTo>
                    <a:lnTo>
                      <a:pt x="452882" y="262890"/>
                    </a:lnTo>
                    <a:lnTo>
                      <a:pt x="452704" y="262890"/>
                    </a:lnTo>
                    <a:lnTo>
                      <a:pt x="455637" y="265430"/>
                    </a:lnTo>
                    <a:lnTo>
                      <a:pt x="459117" y="271780"/>
                    </a:lnTo>
                    <a:lnTo>
                      <a:pt x="460197" y="276860"/>
                    </a:lnTo>
                    <a:close/>
                  </a:path>
                  <a:path w="469264" h="532130">
                    <a:moveTo>
                      <a:pt x="460705" y="247942"/>
                    </a:moveTo>
                    <a:lnTo>
                      <a:pt x="460413" y="246380"/>
                    </a:lnTo>
                    <a:lnTo>
                      <a:pt x="459651" y="246748"/>
                    </a:lnTo>
                    <a:lnTo>
                      <a:pt x="460502" y="247650"/>
                    </a:lnTo>
                    <a:lnTo>
                      <a:pt x="460705" y="247942"/>
                    </a:lnTo>
                    <a:close/>
                  </a:path>
                  <a:path w="469264" h="532130">
                    <a:moveTo>
                      <a:pt x="460883" y="324281"/>
                    </a:moveTo>
                    <a:lnTo>
                      <a:pt x="460768" y="323850"/>
                    </a:lnTo>
                    <a:lnTo>
                      <a:pt x="458546" y="327660"/>
                    </a:lnTo>
                    <a:lnTo>
                      <a:pt x="460883" y="324281"/>
                    </a:lnTo>
                    <a:close/>
                  </a:path>
                  <a:path w="469264" h="532130">
                    <a:moveTo>
                      <a:pt x="461886" y="332740"/>
                    </a:moveTo>
                    <a:lnTo>
                      <a:pt x="459638" y="331470"/>
                    </a:lnTo>
                    <a:lnTo>
                      <a:pt x="458914" y="334010"/>
                    </a:lnTo>
                    <a:lnTo>
                      <a:pt x="458406" y="337820"/>
                    </a:lnTo>
                    <a:lnTo>
                      <a:pt x="457644" y="341630"/>
                    </a:lnTo>
                    <a:lnTo>
                      <a:pt x="457060" y="346710"/>
                    </a:lnTo>
                    <a:lnTo>
                      <a:pt x="455803" y="347980"/>
                    </a:lnTo>
                    <a:lnTo>
                      <a:pt x="454977" y="344170"/>
                    </a:lnTo>
                    <a:lnTo>
                      <a:pt x="454698" y="342900"/>
                    </a:lnTo>
                    <a:lnTo>
                      <a:pt x="458050" y="339090"/>
                    </a:lnTo>
                    <a:lnTo>
                      <a:pt x="454660" y="342900"/>
                    </a:lnTo>
                    <a:lnTo>
                      <a:pt x="455129" y="336550"/>
                    </a:lnTo>
                    <a:lnTo>
                      <a:pt x="456565" y="334010"/>
                    </a:lnTo>
                    <a:lnTo>
                      <a:pt x="457669" y="332740"/>
                    </a:lnTo>
                    <a:lnTo>
                      <a:pt x="457161" y="327660"/>
                    </a:lnTo>
                    <a:lnTo>
                      <a:pt x="455561" y="332740"/>
                    </a:lnTo>
                    <a:lnTo>
                      <a:pt x="454926" y="331470"/>
                    </a:lnTo>
                    <a:lnTo>
                      <a:pt x="453682" y="328930"/>
                    </a:lnTo>
                    <a:lnTo>
                      <a:pt x="455536" y="322580"/>
                    </a:lnTo>
                    <a:lnTo>
                      <a:pt x="453656" y="317500"/>
                    </a:lnTo>
                    <a:lnTo>
                      <a:pt x="450418" y="317500"/>
                    </a:lnTo>
                    <a:lnTo>
                      <a:pt x="453186" y="323850"/>
                    </a:lnTo>
                    <a:lnTo>
                      <a:pt x="451459" y="331470"/>
                    </a:lnTo>
                    <a:lnTo>
                      <a:pt x="449224" y="327660"/>
                    </a:lnTo>
                    <a:lnTo>
                      <a:pt x="449783" y="332740"/>
                    </a:lnTo>
                    <a:lnTo>
                      <a:pt x="450164" y="336550"/>
                    </a:lnTo>
                    <a:lnTo>
                      <a:pt x="450227" y="342900"/>
                    </a:lnTo>
                    <a:lnTo>
                      <a:pt x="453567" y="347980"/>
                    </a:lnTo>
                    <a:lnTo>
                      <a:pt x="454291" y="344170"/>
                    </a:lnTo>
                    <a:lnTo>
                      <a:pt x="455561" y="354330"/>
                    </a:lnTo>
                    <a:lnTo>
                      <a:pt x="452196" y="358140"/>
                    </a:lnTo>
                    <a:lnTo>
                      <a:pt x="448360" y="359156"/>
                    </a:lnTo>
                    <a:lnTo>
                      <a:pt x="449846" y="361950"/>
                    </a:lnTo>
                    <a:lnTo>
                      <a:pt x="448322" y="370840"/>
                    </a:lnTo>
                    <a:lnTo>
                      <a:pt x="445706" y="381000"/>
                    </a:lnTo>
                    <a:lnTo>
                      <a:pt x="445465" y="375920"/>
                    </a:lnTo>
                    <a:lnTo>
                      <a:pt x="443039" y="383540"/>
                    </a:lnTo>
                    <a:lnTo>
                      <a:pt x="443890" y="387350"/>
                    </a:lnTo>
                    <a:lnTo>
                      <a:pt x="443814" y="389890"/>
                    </a:lnTo>
                    <a:lnTo>
                      <a:pt x="443433" y="389890"/>
                    </a:lnTo>
                    <a:lnTo>
                      <a:pt x="441883" y="391160"/>
                    </a:lnTo>
                    <a:lnTo>
                      <a:pt x="440055" y="397510"/>
                    </a:lnTo>
                    <a:lnTo>
                      <a:pt x="441579" y="402590"/>
                    </a:lnTo>
                    <a:lnTo>
                      <a:pt x="444677" y="400050"/>
                    </a:lnTo>
                    <a:lnTo>
                      <a:pt x="444614" y="397510"/>
                    </a:lnTo>
                    <a:lnTo>
                      <a:pt x="448767" y="393700"/>
                    </a:lnTo>
                    <a:lnTo>
                      <a:pt x="446620" y="392430"/>
                    </a:lnTo>
                    <a:lnTo>
                      <a:pt x="447814" y="387350"/>
                    </a:lnTo>
                    <a:lnTo>
                      <a:pt x="448830" y="383540"/>
                    </a:lnTo>
                    <a:lnTo>
                      <a:pt x="449364" y="381000"/>
                    </a:lnTo>
                    <a:lnTo>
                      <a:pt x="449897" y="378460"/>
                    </a:lnTo>
                    <a:lnTo>
                      <a:pt x="451472" y="373380"/>
                    </a:lnTo>
                    <a:lnTo>
                      <a:pt x="451396" y="368300"/>
                    </a:lnTo>
                    <a:lnTo>
                      <a:pt x="452183" y="374650"/>
                    </a:lnTo>
                    <a:lnTo>
                      <a:pt x="454875" y="379895"/>
                    </a:lnTo>
                    <a:lnTo>
                      <a:pt x="455866" y="378460"/>
                    </a:lnTo>
                    <a:lnTo>
                      <a:pt x="455142" y="373380"/>
                    </a:lnTo>
                    <a:lnTo>
                      <a:pt x="453948" y="369570"/>
                    </a:lnTo>
                    <a:lnTo>
                      <a:pt x="454240" y="368300"/>
                    </a:lnTo>
                    <a:lnTo>
                      <a:pt x="456641" y="358140"/>
                    </a:lnTo>
                    <a:lnTo>
                      <a:pt x="457098" y="359410"/>
                    </a:lnTo>
                    <a:lnTo>
                      <a:pt x="456996" y="358140"/>
                    </a:lnTo>
                    <a:lnTo>
                      <a:pt x="456615" y="353060"/>
                    </a:lnTo>
                    <a:lnTo>
                      <a:pt x="458127" y="347980"/>
                    </a:lnTo>
                    <a:lnTo>
                      <a:pt x="458876" y="345440"/>
                    </a:lnTo>
                    <a:lnTo>
                      <a:pt x="461441" y="339090"/>
                    </a:lnTo>
                    <a:lnTo>
                      <a:pt x="461886" y="332740"/>
                    </a:lnTo>
                    <a:close/>
                  </a:path>
                  <a:path w="469264" h="532130">
                    <a:moveTo>
                      <a:pt x="462940" y="268528"/>
                    </a:moveTo>
                    <a:lnTo>
                      <a:pt x="462546" y="267208"/>
                    </a:lnTo>
                    <a:lnTo>
                      <a:pt x="462318" y="266420"/>
                    </a:lnTo>
                    <a:lnTo>
                      <a:pt x="462495" y="267436"/>
                    </a:lnTo>
                    <a:lnTo>
                      <a:pt x="462711" y="268033"/>
                    </a:lnTo>
                    <a:lnTo>
                      <a:pt x="462940" y="268528"/>
                    </a:lnTo>
                    <a:close/>
                  </a:path>
                  <a:path w="469264" h="532130">
                    <a:moveTo>
                      <a:pt x="469112" y="267970"/>
                    </a:moveTo>
                    <a:lnTo>
                      <a:pt x="468236" y="261620"/>
                    </a:lnTo>
                    <a:lnTo>
                      <a:pt x="466877" y="257810"/>
                    </a:lnTo>
                    <a:lnTo>
                      <a:pt x="466432" y="256540"/>
                    </a:lnTo>
                    <a:lnTo>
                      <a:pt x="463994" y="252730"/>
                    </a:lnTo>
                    <a:lnTo>
                      <a:pt x="460705" y="247942"/>
                    </a:lnTo>
                    <a:lnTo>
                      <a:pt x="463194" y="261620"/>
                    </a:lnTo>
                    <a:lnTo>
                      <a:pt x="464515" y="257810"/>
                    </a:lnTo>
                    <a:lnTo>
                      <a:pt x="464680" y="260350"/>
                    </a:lnTo>
                    <a:lnTo>
                      <a:pt x="464769" y="264160"/>
                    </a:lnTo>
                    <a:lnTo>
                      <a:pt x="464705" y="265430"/>
                    </a:lnTo>
                    <a:lnTo>
                      <a:pt x="464591" y="273050"/>
                    </a:lnTo>
                    <a:lnTo>
                      <a:pt x="464172" y="270510"/>
                    </a:lnTo>
                    <a:lnTo>
                      <a:pt x="463499" y="270510"/>
                    </a:lnTo>
                    <a:lnTo>
                      <a:pt x="462940" y="269240"/>
                    </a:lnTo>
                    <a:lnTo>
                      <a:pt x="465772" y="279400"/>
                    </a:lnTo>
                    <a:lnTo>
                      <a:pt x="463816" y="283210"/>
                    </a:lnTo>
                    <a:lnTo>
                      <a:pt x="464769" y="285343"/>
                    </a:lnTo>
                    <a:lnTo>
                      <a:pt x="464515" y="288290"/>
                    </a:lnTo>
                    <a:lnTo>
                      <a:pt x="463816" y="284480"/>
                    </a:lnTo>
                    <a:lnTo>
                      <a:pt x="460070" y="279400"/>
                    </a:lnTo>
                    <a:lnTo>
                      <a:pt x="457708" y="278130"/>
                    </a:lnTo>
                    <a:lnTo>
                      <a:pt x="458304" y="283210"/>
                    </a:lnTo>
                    <a:lnTo>
                      <a:pt x="459968" y="287020"/>
                    </a:lnTo>
                    <a:lnTo>
                      <a:pt x="461924" y="288290"/>
                    </a:lnTo>
                    <a:lnTo>
                      <a:pt x="463384" y="294640"/>
                    </a:lnTo>
                    <a:lnTo>
                      <a:pt x="460895" y="300990"/>
                    </a:lnTo>
                    <a:lnTo>
                      <a:pt x="461403" y="306070"/>
                    </a:lnTo>
                    <a:lnTo>
                      <a:pt x="462407" y="299720"/>
                    </a:lnTo>
                    <a:lnTo>
                      <a:pt x="463245" y="299720"/>
                    </a:lnTo>
                    <a:lnTo>
                      <a:pt x="463956" y="304800"/>
                    </a:lnTo>
                    <a:lnTo>
                      <a:pt x="462127" y="307340"/>
                    </a:lnTo>
                    <a:lnTo>
                      <a:pt x="462089" y="311150"/>
                    </a:lnTo>
                    <a:lnTo>
                      <a:pt x="462737" y="309880"/>
                    </a:lnTo>
                    <a:lnTo>
                      <a:pt x="463511" y="307340"/>
                    </a:lnTo>
                    <a:lnTo>
                      <a:pt x="464578" y="308610"/>
                    </a:lnTo>
                    <a:lnTo>
                      <a:pt x="462597" y="314960"/>
                    </a:lnTo>
                    <a:lnTo>
                      <a:pt x="462965" y="321310"/>
                    </a:lnTo>
                    <a:lnTo>
                      <a:pt x="460883" y="324281"/>
                    </a:lnTo>
                    <a:lnTo>
                      <a:pt x="463130" y="332740"/>
                    </a:lnTo>
                    <a:lnTo>
                      <a:pt x="463486" y="335280"/>
                    </a:lnTo>
                    <a:lnTo>
                      <a:pt x="468604" y="322580"/>
                    </a:lnTo>
                    <a:lnTo>
                      <a:pt x="468833" y="314960"/>
                    </a:lnTo>
                    <a:lnTo>
                      <a:pt x="468909" y="307340"/>
                    </a:lnTo>
                    <a:lnTo>
                      <a:pt x="468934" y="299720"/>
                    </a:lnTo>
                    <a:lnTo>
                      <a:pt x="468985" y="295910"/>
                    </a:lnTo>
                    <a:lnTo>
                      <a:pt x="468985" y="285343"/>
                    </a:lnTo>
                    <a:lnTo>
                      <a:pt x="468515" y="283210"/>
                    </a:lnTo>
                    <a:lnTo>
                      <a:pt x="467220" y="277279"/>
                    </a:lnTo>
                    <a:lnTo>
                      <a:pt x="467220" y="290830"/>
                    </a:lnTo>
                    <a:lnTo>
                      <a:pt x="465912" y="295910"/>
                    </a:lnTo>
                    <a:lnTo>
                      <a:pt x="465340" y="288290"/>
                    </a:lnTo>
                    <a:lnTo>
                      <a:pt x="465188" y="286283"/>
                    </a:lnTo>
                    <a:lnTo>
                      <a:pt x="467220" y="290830"/>
                    </a:lnTo>
                    <a:lnTo>
                      <a:pt x="467220" y="277279"/>
                    </a:lnTo>
                    <a:lnTo>
                      <a:pt x="467131" y="276860"/>
                    </a:lnTo>
                    <a:lnTo>
                      <a:pt x="468795" y="278130"/>
                    </a:lnTo>
                    <a:lnTo>
                      <a:pt x="468833" y="276860"/>
                    </a:lnTo>
                    <a:lnTo>
                      <a:pt x="468947" y="273050"/>
                    </a:lnTo>
                    <a:lnTo>
                      <a:pt x="469112" y="267970"/>
                    </a:lnTo>
                    <a:close/>
                  </a:path>
                </a:pathLst>
              </a:custGeom>
              <a:solidFill>
                <a:srgbClr val="FFD61C"/>
              </a:solidFill>
            </p:spPr>
            <p:txBody>
              <a:bodyPr wrap="square" lIns="0" tIns="0" rIns="0" bIns="0" rtlCol="0"/>
              <a:lstStyle/>
              <a:p>
                <a:endParaRPr/>
              </a:p>
            </p:txBody>
          </p:sp>
          <p:sp>
            <p:nvSpPr>
              <p:cNvPr id="371" name="object 126"/>
              <p:cNvSpPr/>
              <p:nvPr/>
            </p:nvSpPr>
            <p:spPr>
              <a:xfrm>
                <a:off x="4592116" y="1561610"/>
                <a:ext cx="465455" cy="508000"/>
              </a:xfrm>
              <a:custGeom>
                <a:avLst/>
                <a:gdLst/>
                <a:ahLst/>
                <a:cxnLst/>
                <a:rect l="l" t="t" r="r" b="b"/>
                <a:pathLst>
                  <a:path w="465454" h="508000">
                    <a:moveTo>
                      <a:pt x="812" y="277202"/>
                    </a:moveTo>
                    <a:lnTo>
                      <a:pt x="787" y="275628"/>
                    </a:lnTo>
                    <a:lnTo>
                      <a:pt x="0" y="279107"/>
                    </a:lnTo>
                    <a:lnTo>
                      <a:pt x="812" y="277202"/>
                    </a:lnTo>
                    <a:close/>
                  </a:path>
                  <a:path w="465454" h="508000">
                    <a:moveTo>
                      <a:pt x="6858" y="171132"/>
                    </a:moveTo>
                    <a:lnTo>
                      <a:pt x="6565" y="170903"/>
                    </a:lnTo>
                    <a:lnTo>
                      <a:pt x="6654" y="171272"/>
                    </a:lnTo>
                    <a:lnTo>
                      <a:pt x="6769" y="171424"/>
                    </a:lnTo>
                    <a:lnTo>
                      <a:pt x="6858" y="171132"/>
                    </a:lnTo>
                    <a:close/>
                  </a:path>
                  <a:path w="465454" h="508000">
                    <a:moveTo>
                      <a:pt x="8915" y="165125"/>
                    </a:moveTo>
                    <a:lnTo>
                      <a:pt x="7696" y="155155"/>
                    </a:lnTo>
                    <a:lnTo>
                      <a:pt x="4292" y="169252"/>
                    </a:lnTo>
                    <a:lnTo>
                      <a:pt x="6565" y="170903"/>
                    </a:lnTo>
                    <a:lnTo>
                      <a:pt x="6235" y="169519"/>
                    </a:lnTo>
                    <a:lnTo>
                      <a:pt x="6235" y="164274"/>
                    </a:lnTo>
                    <a:lnTo>
                      <a:pt x="7721" y="162661"/>
                    </a:lnTo>
                    <a:lnTo>
                      <a:pt x="8915" y="165125"/>
                    </a:lnTo>
                    <a:close/>
                  </a:path>
                  <a:path w="465454" h="508000">
                    <a:moveTo>
                      <a:pt x="14287" y="131737"/>
                    </a:moveTo>
                    <a:lnTo>
                      <a:pt x="13017" y="131076"/>
                    </a:lnTo>
                    <a:lnTo>
                      <a:pt x="12420" y="135153"/>
                    </a:lnTo>
                    <a:lnTo>
                      <a:pt x="12103" y="137172"/>
                    </a:lnTo>
                    <a:lnTo>
                      <a:pt x="12776" y="135686"/>
                    </a:lnTo>
                    <a:lnTo>
                      <a:pt x="13944" y="133705"/>
                    </a:lnTo>
                    <a:lnTo>
                      <a:pt x="14287" y="131737"/>
                    </a:lnTo>
                    <a:close/>
                  </a:path>
                  <a:path w="465454" h="508000">
                    <a:moveTo>
                      <a:pt x="14706" y="146913"/>
                    </a:moveTo>
                    <a:lnTo>
                      <a:pt x="13525" y="146316"/>
                    </a:lnTo>
                    <a:lnTo>
                      <a:pt x="13525" y="148831"/>
                    </a:lnTo>
                    <a:lnTo>
                      <a:pt x="12585" y="155702"/>
                    </a:lnTo>
                    <a:lnTo>
                      <a:pt x="9715" y="152006"/>
                    </a:lnTo>
                    <a:lnTo>
                      <a:pt x="10820" y="152184"/>
                    </a:lnTo>
                    <a:lnTo>
                      <a:pt x="11607" y="151218"/>
                    </a:lnTo>
                    <a:lnTo>
                      <a:pt x="13525" y="148831"/>
                    </a:lnTo>
                    <a:lnTo>
                      <a:pt x="13525" y="146316"/>
                    </a:lnTo>
                    <a:lnTo>
                      <a:pt x="9258" y="144132"/>
                    </a:lnTo>
                    <a:lnTo>
                      <a:pt x="7721" y="151688"/>
                    </a:lnTo>
                    <a:lnTo>
                      <a:pt x="9321" y="151942"/>
                    </a:lnTo>
                    <a:lnTo>
                      <a:pt x="10693" y="156654"/>
                    </a:lnTo>
                    <a:lnTo>
                      <a:pt x="12801" y="157162"/>
                    </a:lnTo>
                    <a:lnTo>
                      <a:pt x="13093" y="155702"/>
                    </a:lnTo>
                    <a:lnTo>
                      <a:pt x="14439" y="148831"/>
                    </a:lnTo>
                    <a:lnTo>
                      <a:pt x="14706" y="146913"/>
                    </a:lnTo>
                    <a:close/>
                  </a:path>
                  <a:path w="465454" h="508000">
                    <a:moveTo>
                      <a:pt x="24815" y="112560"/>
                    </a:moveTo>
                    <a:lnTo>
                      <a:pt x="23647" y="114452"/>
                    </a:lnTo>
                    <a:lnTo>
                      <a:pt x="22415" y="116586"/>
                    </a:lnTo>
                    <a:lnTo>
                      <a:pt x="21043" y="119265"/>
                    </a:lnTo>
                    <a:lnTo>
                      <a:pt x="24815" y="112560"/>
                    </a:lnTo>
                    <a:close/>
                  </a:path>
                  <a:path w="465454" h="508000">
                    <a:moveTo>
                      <a:pt x="28498" y="107683"/>
                    </a:moveTo>
                    <a:lnTo>
                      <a:pt x="28054" y="107645"/>
                    </a:lnTo>
                    <a:lnTo>
                      <a:pt x="26974" y="109270"/>
                    </a:lnTo>
                    <a:lnTo>
                      <a:pt x="25704" y="110832"/>
                    </a:lnTo>
                    <a:lnTo>
                      <a:pt x="24815" y="112547"/>
                    </a:lnTo>
                    <a:lnTo>
                      <a:pt x="25882" y="110693"/>
                    </a:lnTo>
                    <a:lnTo>
                      <a:pt x="27305" y="109232"/>
                    </a:lnTo>
                    <a:lnTo>
                      <a:pt x="28498" y="107683"/>
                    </a:lnTo>
                    <a:close/>
                  </a:path>
                  <a:path w="465454" h="508000">
                    <a:moveTo>
                      <a:pt x="32651" y="101041"/>
                    </a:moveTo>
                    <a:lnTo>
                      <a:pt x="30365" y="100634"/>
                    </a:lnTo>
                    <a:lnTo>
                      <a:pt x="27863" y="100330"/>
                    </a:lnTo>
                    <a:lnTo>
                      <a:pt x="24358" y="107315"/>
                    </a:lnTo>
                    <a:lnTo>
                      <a:pt x="28054" y="107632"/>
                    </a:lnTo>
                    <a:lnTo>
                      <a:pt x="32651" y="101041"/>
                    </a:lnTo>
                    <a:close/>
                  </a:path>
                  <a:path w="465454" h="508000">
                    <a:moveTo>
                      <a:pt x="35712" y="96710"/>
                    </a:moveTo>
                    <a:lnTo>
                      <a:pt x="32651" y="101041"/>
                    </a:lnTo>
                    <a:lnTo>
                      <a:pt x="34632" y="101396"/>
                    </a:lnTo>
                    <a:lnTo>
                      <a:pt x="35636" y="101015"/>
                    </a:lnTo>
                    <a:lnTo>
                      <a:pt x="35712" y="96710"/>
                    </a:lnTo>
                    <a:close/>
                  </a:path>
                  <a:path w="465454" h="508000">
                    <a:moveTo>
                      <a:pt x="38785" y="92379"/>
                    </a:moveTo>
                    <a:lnTo>
                      <a:pt x="35775" y="94170"/>
                    </a:lnTo>
                    <a:lnTo>
                      <a:pt x="35712" y="96710"/>
                    </a:lnTo>
                    <a:lnTo>
                      <a:pt x="38785" y="92379"/>
                    </a:lnTo>
                    <a:close/>
                  </a:path>
                  <a:path w="465454" h="508000">
                    <a:moveTo>
                      <a:pt x="47459" y="316598"/>
                    </a:moveTo>
                    <a:lnTo>
                      <a:pt x="47218" y="316357"/>
                    </a:lnTo>
                    <a:lnTo>
                      <a:pt x="46951" y="316217"/>
                    </a:lnTo>
                    <a:lnTo>
                      <a:pt x="47180" y="316369"/>
                    </a:lnTo>
                    <a:lnTo>
                      <a:pt x="47459" y="316598"/>
                    </a:lnTo>
                    <a:close/>
                  </a:path>
                  <a:path w="465454" h="508000">
                    <a:moveTo>
                      <a:pt x="53225" y="329857"/>
                    </a:moveTo>
                    <a:lnTo>
                      <a:pt x="51816" y="326212"/>
                    </a:lnTo>
                    <a:lnTo>
                      <a:pt x="49390" y="318414"/>
                    </a:lnTo>
                    <a:lnTo>
                      <a:pt x="47459" y="316611"/>
                    </a:lnTo>
                    <a:lnTo>
                      <a:pt x="48895" y="318287"/>
                    </a:lnTo>
                    <a:lnTo>
                      <a:pt x="49060" y="324739"/>
                    </a:lnTo>
                    <a:lnTo>
                      <a:pt x="51523" y="326326"/>
                    </a:lnTo>
                    <a:lnTo>
                      <a:pt x="50927" y="326212"/>
                    </a:lnTo>
                    <a:lnTo>
                      <a:pt x="53225" y="329857"/>
                    </a:lnTo>
                    <a:close/>
                  </a:path>
                  <a:path w="465454" h="508000">
                    <a:moveTo>
                      <a:pt x="75831" y="55562"/>
                    </a:moveTo>
                    <a:lnTo>
                      <a:pt x="73406" y="57797"/>
                    </a:lnTo>
                    <a:lnTo>
                      <a:pt x="74574" y="56845"/>
                    </a:lnTo>
                    <a:lnTo>
                      <a:pt x="75285" y="56159"/>
                    </a:lnTo>
                    <a:lnTo>
                      <a:pt x="75831" y="55562"/>
                    </a:lnTo>
                    <a:close/>
                  </a:path>
                  <a:path w="465454" h="508000">
                    <a:moveTo>
                      <a:pt x="120954" y="63436"/>
                    </a:moveTo>
                    <a:lnTo>
                      <a:pt x="120421" y="63436"/>
                    </a:lnTo>
                    <a:lnTo>
                      <a:pt x="120942" y="63627"/>
                    </a:lnTo>
                    <a:lnTo>
                      <a:pt x="120954" y="63436"/>
                    </a:lnTo>
                    <a:close/>
                  </a:path>
                  <a:path w="465454" h="508000">
                    <a:moveTo>
                      <a:pt x="121513" y="14833"/>
                    </a:moveTo>
                    <a:lnTo>
                      <a:pt x="119341" y="15608"/>
                    </a:lnTo>
                    <a:lnTo>
                      <a:pt x="117119" y="16560"/>
                    </a:lnTo>
                    <a:lnTo>
                      <a:pt x="114731" y="17919"/>
                    </a:lnTo>
                    <a:lnTo>
                      <a:pt x="121513" y="14833"/>
                    </a:lnTo>
                    <a:close/>
                  </a:path>
                  <a:path w="465454" h="508000">
                    <a:moveTo>
                      <a:pt x="124485" y="63677"/>
                    </a:moveTo>
                    <a:lnTo>
                      <a:pt x="122961" y="64490"/>
                    </a:lnTo>
                    <a:lnTo>
                      <a:pt x="122008" y="64071"/>
                    </a:lnTo>
                    <a:lnTo>
                      <a:pt x="120942" y="63627"/>
                    </a:lnTo>
                    <a:lnTo>
                      <a:pt x="120840" y="64528"/>
                    </a:lnTo>
                    <a:lnTo>
                      <a:pt x="117132" y="67868"/>
                    </a:lnTo>
                    <a:lnTo>
                      <a:pt x="118668" y="68364"/>
                    </a:lnTo>
                    <a:lnTo>
                      <a:pt x="124485" y="63677"/>
                    </a:lnTo>
                    <a:close/>
                  </a:path>
                  <a:path w="465454" h="508000">
                    <a:moveTo>
                      <a:pt x="126885" y="14338"/>
                    </a:moveTo>
                    <a:lnTo>
                      <a:pt x="118948" y="19291"/>
                    </a:lnTo>
                    <a:lnTo>
                      <a:pt x="119240" y="17995"/>
                    </a:lnTo>
                    <a:lnTo>
                      <a:pt x="109143" y="22999"/>
                    </a:lnTo>
                    <a:lnTo>
                      <a:pt x="112052" y="23660"/>
                    </a:lnTo>
                    <a:lnTo>
                      <a:pt x="113639" y="23050"/>
                    </a:lnTo>
                    <a:lnTo>
                      <a:pt x="114020" y="24993"/>
                    </a:lnTo>
                    <a:lnTo>
                      <a:pt x="107251" y="27381"/>
                    </a:lnTo>
                    <a:lnTo>
                      <a:pt x="104902" y="27406"/>
                    </a:lnTo>
                    <a:lnTo>
                      <a:pt x="103124" y="27025"/>
                    </a:lnTo>
                    <a:lnTo>
                      <a:pt x="98044" y="28181"/>
                    </a:lnTo>
                    <a:lnTo>
                      <a:pt x="83947" y="37414"/>
                    </a:lnTo>
                    <a:lnTo>
                      <a:pt x="84759" y="36207"/>
                    </a:lnTo>
                    <a:lnTo>
                      <a:pt x="83566" y="36969"/>
                    </a:lnTo>
                    <a:lnTo>
                      <a:pt x="83058" y="38138"/>
                    </a:lnTo>
                    <a:lnTo>
                      <a:pt x="72250" y="47180"/>
                    </a:lnTo>
                    <a:lnTo>
                      <a:pt x="62014" y="56743"/>
                    </a:lnTo>
                    <a:lnTo>
                      <a:pt x="52514" y="66903"/>
                    </a:lnTo>
                    <a:lnTo>
                      <a:pt x="43942" y="77698"/>
                    </a:lnTo>
                    <a:lnTo>
                      <a:pt x="42786" y="81178"/>
                    </a:lnTo>
                    <a:lnTo>
                      <a:pt x="47409" y="80251"/>
                    </a:lnTo>
                    <a:lnTo>
                      <a:pt x="47752" y="82994"/>
                    </a:lnTo>
                    <a:lnTo>
                      <a:pt x="53555" y="75958"/>
                    </a:lnTo>
                    <a:lnTo>
                      <a:pt x="59982" y="69342"/>
                    </a:lnTo>
                    <a:lnTo>
                      <a:pt x="64820" y="63817"/>
                    </a:lnTo>
                    <a:lnTo>
                      <a:pt x="65836" y="60032"/>
                    </a:lnTo>
                    <a:lnTo>
                      <a:pt x="66141" y="61988"/>
                    </a:lnTo>
                    <a:lnTo>
                      <a:pt x="68072" y="60680"/>
                    </a:lnTo>
                    <a:lnTo>
                      <a:pt x="69723" y="56019"/>
                    </a:lnTo>
                    <a:lnTo>
                      <a:pt x="70815" y="53873"/>
                    </a:lnTo>
                    <a:lnTo>
                      <a:pt x="68884" y="54927"/>
                    </a:lnTo>
                    <a:lnTo>
                      <a:pt x="65430" y="57442"/>
                    </a:lnTo>
                    <a:lnTo>
                      <a:pt x="66484" y="53708"/>
                    </a:lnTo>
                    <a:lnTo>
                      <a:pt x="72021" y="48907"/>
                    </a:lnTo>
                    <a:lnTo>
                      <a:pt x="90703" y="36766"/>
                    </a:lnTo>
                    <a:lnTo>
                      <a:pt x="85623" y="40462"/>
                    </a:lnTo>
                    <a:lnTo>
                      <a:pt x="85229" y="42545"/>
                    </a:lnTo>
                    <a:lnTo>
                      <a:pt x="82854" y="46532"/>
                    </a:lnTo>
                    <a:lnTo>
                      <a:pt x="81013" y="48539"/>
                    </a:lnTo>
                    <a:lnTo>
                      <a:pt x="73698" y="53174"/>
                    </a:lnTo>
                    <a:lnTo>
                      <a:pt x="74942" y="53416"/>
                    </a:lnTo>
                    <a:lnTo>
                      <a:pt x="78435" y="52755"/>
                    </a:lnTo>
                    <a:lnTo>
                      <a:pt x="75831" y="55562"/>
                    </a:lnTo>
                    <a:lnTo>
                      <a:pt x="79476" y="52222"/>
                    </a:lnTo>
                    <a:lnTo>
                      <a:pt x="90538" y="43040"/>
                    </a:lnTo>
                    <a:lnTo>
                      <a:pt x="94818" y="40855"/>
                    </a:lnTo>
                    <a:lnTo>
                      <a:pt x="104762" y="34264"/>
                    </a:lnTo>
                    <a:lnTo>
                      <a:pt x="117462" y="26771"/>
                    </a:lnTo>
                    <a:lnTo>
                      <a:pt x="124079" y="22720"/>
                    </a:lnTo>
                    <a:lnTo>
                      <a:pt x="118478" y="23304"/>
                    </a:lnTo>
                    <a:lnTo>
                      <a:pt x="121640" y="20586"/>
                    </a:lnTo>
                    <a:lnTo>
                      <a:pt x="126720" y="16852"/>
                    </a:lnTo>
                    <a:lnTo>
                      <a:pt x="126885" y="14338"/>
                    </a:lnTo>
                    <a:close/>
                  </a:path>
                  <a:path w="465454" h="508000">
                    <a:moveTo>
                      <a:pt x="127215" y="61899"/>
                    </a:moveTo>
                    <a:lnTo>
                      <a:pt x="126314" y="62496"/>
                    </a:lnTo>
                    <a:lnTo>
                      <a:pt x="125310" y="62928"/>
                    </a:lnTo>
                    <a:lnTo>
                      <a:pt x="124485" y="63677"/>
                    </a:lnTo>
                    <a:lnTo>
                      <a:pt x="125183" y="63246"/>
                    </a:lnTo>
                    <a:lnTo>
                      <a:pt x="126072" y="62814"/>
                    </a:lnTo>
                    <a:lnTo>
                      <a:pt x="127215" y="61899"/>
                    </a:lnTo>
                    <a:close/>
                  </a:path>
                  <a:path w="465454" h="508000">
                    <a:moveTo>
                      <a:pt x="127330" y="12865"/>
                    </a:moveTo>
                    <a:lnTo>
                      <a:pt x="126365" y="12865"/>
                    </a:lnTo>
                    <a:lnTo>
                      <a:pt x="121513" y="14833"/>
                    </a:lnTo>
                    <a:lnTo>
                      <a:pt x="127330" y="12865"/>
                    </a:lnTo>
                    <a:close/>
                  </a:path>
                  <a:path w="465454" h="508000">
                    <a:moveTo>
                      <a:pt x="187909" y="81584"/>
                    </a:moveTo>
                    <a:lnTo>
                      <a:pt x="187439" y="79895"/>
                    </a:lnTo>
                    <a:lnTo>
                      <a:pt x="185610" y="81965"/>
                    </a:lnTo>
                    <a:lnTo>
                      <a:pt x="183959" y="82080"/>
                    </a:lnTo>
                    <a:lnTo>
                      <a:pt x="186055" y="82270"/>
                    </a:lnTo>
                    <a:lnTo>
                      <a:pt x="187909" y="81584"/>
                    </a:lnTo>
                    <a:close/>
                  </a:path>
                  <a:path w="465454" h="508000">
                    <a:moveTo>
                      <a:pt x="190246" y="63258"/>
                    </a:moveTo>
                    <a:lnTo>
                      <a:pt x="187248" y="64236"/>
                    </a:lnTo>
                    <a:lnTo>
                      <a:pt x="182435" y="63385"/>
                    </a:lnTo>
                    <a:lnTo>
                      <a:pt x="177609" y="64300"/>
                    </a:lnTo>
                    <a:lnTo>
                      <a:pt x="172783" y="65087"/>
                    </a:lnTo>
                    <a:lnTo>
                      <a:pt x="167690" y="66014"/>
                    </a:lnTo>
                    <a:lnTo>
                      <a:pt x="164401" y="68541"/>
                    </a:lnTo>
                    <a:lnTo>
                      <a:pt x="161290" y="73177"/>
                    </a:lnTo>
                    <a:lnTo>
                      <a:pt x="164934" y="76936"/>
                    </a:lnTo>
                    <a:lnTo>
                      <a:pt x="166090" y="81800"/>
                    </a:lnTo>
                    <a:lnTo>
                      <a:pt x="166839" y="82283"/>
                    </a:lnTo>
                    <a:lnTo>
                      <a:pt x="176453" y="81749"/>
                    </a:lnTo>
                    <a:lnTo>
                      <a:pt x="176288" y="78244"/>
                    </a:lnTo>
                    <a:lnTo>
                      <a:pt x="171310" y="76911"/>
                    </a:lnTo>
                    <a:lnTo>
                      <a:pt x="182270" y="74256"/>
                    </a:lnTo>
                    <a:lnTo>
                      <a:pt x="173469" y="74828"/>
                    </a:lnTo>
                    <a:lnTo>
                      <a:pt x="172300" y="72974"/>
                    </a:lnTo>
                    <a:lnTo>
                      <a:pt x="176072" y="69684"/>
                    </a:lnTo>
                    <a:lnTo>
                      <a:pt x="180454" y="69888"/>
                    </a:lnTo>
                    <a:lnTo>
                      <a:pt x="180340" y="71856"/>
                    </a:lnTo>
                    <a:lnTo>
                      <a:pt x="176555" y="71856"/>
                    </a:lnTo>
                    <a:lnTo>
                      <a:pt x="179336" y="73304"/>
                    </a:lnTo>
                    <a:lnTo>
                      <a:pt x="181800" y="70510"/>
                    </a:lnTo>
                    <a:lnTo>
                      <a:pt x="183108" y="72186"/>
                    </a:lnTo>
                    <a:lnTo>
                      <a:pt x="181800" y="69303"/>
                    </a:lnTo>
                    <a:lnTo>
                      <a:pt x="186474" y="67360"/>
                    </a:lnTo>
                    <a:lnTo>
                      <a:pt x="186905" y="65290"/>
                    </a:lnTo>
                    <a:lnTo>
                      <a:pt x="190246" y="63258"/>
                    </a:lnTo>
                    <a:close/>
                  </a:path>
                  <a:path w="465454" h="508000">
                    <a:moveTo>
                      <a:pt x="192887" y="61937"/>
                    </a:moveTo>
                    <a:lnTo>
                      <a:pt x="191808" y="62369"/>
                    </a:lnTo>
                    <a:lnTo>
                      <a:pt x="190982" y="62814"/>
                    </a:lnTo>
                    <a:lnTo>
                      <a:pt x="190258" y="63258"/>
                    </a:lnTo>
                    <a:lnTo>
                      <a:pt x="191389" y="62966"/>
                    </a:lnTo>
                    <a:lnTo>
                      <a:pt x="192290" y="62560"/>
                    </a:lnTo>
                    <a:lnTo>
                      <a:pt x="192887" y="61937"/>
                    </a:lnTo>
                    <a:close/>
                  </a:path>
                  <a:path w="465454" h="508000">
                    <a:moveTo>
                      <a:pt x="218719" y="66243"/>
                    </a:moveTo>
                    <a:lnTo>
                      <a:pt x="218313" y="65824"/>
                    </a:lnTo>
                    <a:lnTo>
                      <a:pt x="213753" y="66167"/>
                    </a:lnTo>
                    <a:lnTo>
                      <a:pt x="214172" y="66598"/>
                    </a:lnTo>
                    <a:lnTo>
                      <a:pt x="218719" y="66243"/>
                    </a:lnTo>
                    <a:close/>
                  </a:path>
                  <a:path w="465454" h="508000">
                    <a:moveTo>
                      <a:pt x="239141" y="17322"/>
                    </a:moveTo>
                    <a:lnTo>
                      <a:pt x="238963" y="16725"/>
                    </a:lnTo>
                    <a:lnTo>
                      <a:pt x="234530" y="16954"/>
                    </a:lnTo>
                    <a:lnTo>
                      <a:pt x="239141" y="17322"/>
                    </a:lnTo>
                    <a:close/>
                  </a:path>
                  <a:path w="465454" h="508000">
                    <a:moveTo>
                      <a:pt x="251929" y="78778"/>
                    </a:moveTo>
                    <a:lnTo>
                      <a:pt x="247040" y="77685"/>
                    </a:lnTo>
                    <a:lnTo>
                      <a:pt x="247345" y="78155"/>
                    </a:lnTo>
                    <a:lnTo>
                      <a:pt x="251929" y="78778"/>
                    </a:lnTo>
                    <a:close/>
                  </a:path>
                  <a:path w="465454" h="508000">
                    <a:moveTo>
                      <a:pt x="260388" y="63576"/>
                    </a:moveTo>
                    <a:lnTo>
                      <a:pt x="255155" y="61417"/>
                    </a:lnTo>
                    <a:lnTo>
                      <a:pt x="257632" y="61810"/>
                    </a:lnTo>
                    <a:lnTo>
                      <a:pt x="251968" y="60032"/>
                    </a:lnTo>
                    <a:lnTo>
                      <a:pt x="253771" y="62560"/>
                    </a:lnTo>
                    <a:lnTo>
                      <a:pt x="258699" y="63309"/>
                    </a:lnTo>
                    <a:lnTo>
                      <a:pt x="260388" y="63576"/>
                    </a:lnTo>
                    <a:close/>
                  </a:path>
                  <a:path w="465454" h="508000">
                    <a:moveTo>
                      <a:pt x="263182" y="8978"/>
                    </a:moveTo>
                    <a:lnTo>
                      <a:pt x="259435" y="8826"/>
                    </a:lnTo>
                    <a:lnTo>
                      <a:pt x="259918" y="8991"/>
                    </a:lnTo>
                    <a:lnTo>
                      <a:pt x="263182" y="8978"/>
                    </a:lnTo>
                    <a:close/>
                  </a:path>
                  <a:path w="465454" h="508000">
                    <a:moveTo>
                      <a:pt x="280289" y="78549"/>
                    </a:moveTo>
                    <a:lnTo>
                      <a:pt x="278384" y="77622"/>
                    </a:lnTo>
                    <a:lnTo>
                      <a:pt x="275158" y="76809"/>
                    </a:lnTo>
                    <a:lnTo>
                      <a:pt x="280289" y="78549"/>
                    </a:lnTo>
                    <a:close/>
                  </a:path>
                  <a:path w="465454" h="508000">
                    <a:moveTo>
                      <a:pt x="288823" y="31330"/>
                    </a:moveTo>
                    <a:lnTo>
                      <a:pt x="287464" y="30441"/>
                    </a:lnTo>
                    <a:lnTo>
                      <a:pt x="286118" y="29959"/>
                    </a:lnTo>
                    <a:lnTo>
                      <a:pt x="284899" y="29413"/>
                    </a:lnTo>
                    <a:lnTo>
                      <a:pt x="285978" y="30073"/>
                    </a:lnTo>
                    <a:lnTo>
                      <a:pt x="287324" y="30581"/>
                    </a:lnTo>
                    <a:lnTo>
                      <a:pt x="288823" y="31330"/>
                    </a:lnTo>
                    <a:close/>
                  </a:path>
                  <a:path w="465454" h="508000">
                    <a:moveTo>
                      <a:pt x="290449" y="507492"/>
                    </a:moveTo>
                    <a:lnTo>
                      <a:pt x="287782" y="505764"/>
                    </a:lnTo>
                    <a:lnTo>
                      <a:pt x="284759" y="507111"/>
                    </a:lnTo>
                    <a:lnTo>
                      <a:pt x="290449" y="507492"/>
                    </a:lnTo>
                    <a:close/>
                  </a:path>
                  <a:path w="465454" h="508000">
                    <a:moveTo>
                      <a:pt x="302475" y="28333"/>
                    </a:moveTo>
                    <a:lnTo>
                      <a:pt x="302069" y="28117"/>
                    </a:lnTo>
                    <a:lnTo>
                      <a:pt x="301625" y="27876"/>
                    </a:lnTo>
                    <a:lnTo>
                      <a:pt x="301764" y="27698"/>
                    </a:lnTo>
                    <a:lnTo>
                      <a:pt x="301726" y="26809"/>
                    </a:lnTo>
                    <a:lnTo>
                      <a:pt x="301510" y="26289"/>
                    </a:lnTo>
                    <a:lnTo>
                      <a:pt x="295160" y="23837"/>
                    </a:lnTo>
                    <a:lnTo>
                      <a:pt x="293344" y="21323"/>
                    </a:lnTo>
                    <a:lnTo>
                      <a:pt x="292303" y="19888"/>
                    </a:lnTo>
                    <a:lnTo>
                      <a:pt x="291896" y="19316"/>
                    </a:lnTo>
                    <a:lnTo>
                      <a:pt x="291731" y="19075"/>
                    </a:lnTo>
                    <a:lnTo>
                      <a:pt x="287540" y="17424"/>
                    </a:lnTo>
                    <a:lnTo>
                      <a:pt x="286029" y="19316"/>
                    </a:lnTo>
                    <a:lnTo>
                      <a:pt x="280403" y="17284"/>
                    </a:lnTo>
                    <a:lnTo>
                      <a:pt x="273304" y="13982"/>
                    </a:lnTo>
                    <a:lnTo>
                      <a:pt x="271932" y="13550"/>
                    </a:lnTo>
                    <a:lnTo>
                      <a:pt x="271462" y="13398"/>
                    </a:lnTo>
                    <a:lnTo>
                      <a:pt x="267296" y="12090"/>
                    </a:lnTo>
                    <a:lnTo>
                      <a:pt x="261048" y="10655"/>
                    </a:lnTo>
                    <a:lnTo>
                      <a:pt x="258775" y="9969"/>
                    </a:lnTo>
                    <a:lnTo>
                      <a:pt x="258622" y="9626"/>
                    </a:lnTo>
                    <a:lnTo>
                      <a:pt x="258470" y="9296"/>
                    </a:lnTo>
                    <a:lnTo>
                      <a:pt x="259308" y="8826"/>
                    </a:lnTo>
                    <a:lnTo>
                      <a:pt x="255587" y="7531"/>
                    </a:lnTo>
                    <a:lnTo>
                      <a:pt x="250151" y="5689"/>
                    </a:lnTo>
                    <a:lnTo>
                      <a:pt x="250634" y="7531"/>
                    </a:lnTo>
                    <a:lnTo>
                      <a:pt x="243243" y="5105"/>
                    </a:lnTo>
                    <a:lnTo>
                      <a:pt x="225691" y="1473"/>
                    </a:lnTo>
                    <a:lnTo>
                      <a:pt x="224840" y="1625"/>
                    </a:lnTo>
                    <a:lnTo>
                      <a:pt x="224739" y="2146"/>
                    </a:lnTo>
                    <a:lnTo>
                      <a:pt x="198793" y="0"/>
                    </a:lnTo>
                    <a:lnTo>
                      <a:pt x="172529" y="1397"/>
                    </a:lnTo>
                    <a:lnTo>
                      <a:pt x="146570" y="6337"/>
                    </a:lnTo>
                    <a:lnTo>
                      <a:pt x="127330" y="12865"/>
                    </a:lnTo>
                    <a:lnTo>
                      <a:pt x="131140" y="12839"/>
                    </a:lnTo>
                    <a:lnTo>
                      <a:pt x="136372" y="11734"/>
                    </a:lnTo>
                    <a:lnTo>
                      <a:pt x="134912" y="13817"/>
                    </a:lnTo>
                    <a:lnTo>
                      <a:pt x="137985" y="13284"/>
                    </a:lnTo>
                    <a:lnTo>
                      <a:pt x="142049" y="12407"/>
                    </a:lnTo>
                    <a:lnTo>
                      <a:pt x="143408" y="13398"/>
                    </a:lnTo>
                    <a:lnTo>
                      <a:pt x="143408" y="13550"/>
                    </a:lnTo>
                    <a:lnTo>
                      <a:pt x="140449" y="15595"/>
                    </a:lnTo>
                    <a:lnTo>
                      <a:pt x="135483" y="16776"/>
                    </a:lnTo>
                    <a:lnTo>
                      <a:pt x="132283" y="16979"/>
                    </a:lnTo>
                    <a:lnTo>
                      <a:pt x="131749" y="18808"/>
                    </a:lnTo>
                    <a:lnTo>
                      <a:pt x="136347" y="18859"/>
                    </a:lnTo>
                    <a:lnTo>
                      <a:pt x="136461" y="20815"/>
                    </a:lnTo>
                    <a:lnTo>
                      <a:pt x="143891" y="18503"/>
                    </a:lnTo>
                    <a:lnTo>
                      <a:pt x="148945" y="14986"/>
                    </a:lnTo>
                    <a:lnTo>
                      <a:pt x="152869" y="12407"/>
                    </a:lnTo>
                    <a:lnTo>
                      <a:pt x="153898" y="11734"/>
                    </a:lnTo>
                    <a:lnTo>
                      <a:pt x="154063" y="11620"/>
                    </a:lnTo>
                    <a:lnTo>
                      <a:pt x="161645" y="9779"/>
                    </a:lnTo>
                    <a:lnTo>
                      <a:pt x="161480" y="11760"/>
                    </a:lnTo>
                    <a:lnTo>
                      <a:pt x="158026" y="14033"/>
                    </a:lnTo>
                    <a:lnTo>
                      <a:pt x="165976" y="12407"/>
                    </a:lnTo>
                    <a:lnTo>
                      <a:pt x="164007" y="13157"/>
                    </a:lnTo>
                    <a:lnTo>
                      <a:pt x="167487" y="12407"/>
                    </a:lnTo>
                    <a:lnTo>
                      <a:pt x="171043" y="11633"/>
                    </a:lnTo>
                    <a:lnTo>
                      <a:pt x="174840" y="12090"/>
                    </a:lnTo>
                    <a:lnTo>
                      <a:pt x="177723" y="12293"/>
                    </a:lnTo>
                    <a:lnTo>
                      <a:pt x="178968" y="11633"/>
                    </a:lnTo>
                    <a:lnTo>
                      <a:pt x="181991" y="10045"/>
                    </a:lnTo>
                    <a:lnTo>
                      <a:pt x="181978" y="12801"/>
                    </a:lnTo>
                    <a:lnTo>
                      <a:pt x="187617" y="10490"/>
                    </a:lnTo>
                    <a:lnTo>
                      <a:pt x="193636" y="10045"/>
                    </a:lnTo>
                    <a:lnTo>
                      <a:pt x="197142" y="9779"/>
                    </a:lnTo>
                    <a:lnTo>
                      <a:pt x="199097" y="9626"/>
                    </a:lnTo>
                    <a:lnTo>
                      <a:pt x="205435" y="10160"/>
                    </a:lnTo>
                    <a:lnTo>
                      <a:pt x="205028" y="10655"/>
                    </a:lnTo>
                    <a:lnTo>
                      <a:pt x="214579" y="9906"/>
                    </a:lnTo>
                    <a:lnTo>
                      <a:pt x="219405" y="10058"/>
                    </a:lnTo>
                    <a:lnTo>
                      <a:pt x="224574" y="10972"/>
                    </a:lnTo>
                    <a:lnTo>
                      <a:pt x="235115" y="12509"/>
                    </a:lnTo>
                    <a:lnTo>
                      <a:pt x="225513" y="13982"/>
                    </a:lnTo>
                    <a:lnTo>
                      <a:pt x="231990" y="16535"/>
                    </a:lnTo>
                    <a:lnTo>
                      <a:pt x="234137" y="13398"/>
                    </a:lnTo>
                    <a:lnTo>
                      <a:pt x="238937" y="14693"/>
                    </a:lnTo>
                    <a:lnTo>
                      <a:pt x="238480" y="15151"/>
                    </a:lnTo>
                    <a:lnTo>
                      <a:pt x="238963" y="16725"/>
                    </a:lnTo>
                    <a:lnTo>
                      <a:pt x="242773" y="16535"/>
                    </a:lnTo>
                    <a:lnTo>
                      <a:pt x="250710" y="17564"/>
                    </a:lnTo>
                    <a:lnTo>
                      <a:pt x="258927" y="18338"/>
                    </a:lnTo>
                    <a:lnTo>
                      <a:pt x="265112" y="18059"/>
                    </a:lnTo>
                    <a:lnTo>
                      <a:pt x="260045" y="16535"/>
                    </a:lnTo>
                    <a:lnTo>
                      <a:pt x="258445" y="16052"/>
                    </a:lnTo>
                    <a:lnTo>
                      <a:pt x="257911" y="14668"/>
                    </a:lnTo>
                    <a:lnTo>
                      <a:pt x="260553" y="13550"/>
                    </a:lnTo>
                    <a:lnTo>
                      <a:pt x="270433" y="17741"/>
                    </a:lnTo>
                    <a:lnTo>
                      <a:pt x="270167" y="19786"/>
                    </a:lnTo>
                    <a:lnTo>
                      <a:pt x="268655" y="19812"/>
                    </a:lnTo>
                    <a:lnTo>
                      <a:pt x="263055" y="18669"/>
                    </a:lnTo>
                    <a:lnTo>
                      <a:pt x="266065" y="20828"/>
                    </a:lnTo>
                    <a:lnTo>
                      <a:pt x="275259" y="19888"/>
                    </a:lnTo>
                    <a:lnTo>
                      <a:pt x="277456" y="23101"/>
                    </a:lnTo>
                    <a:lnTo>
                      <a:pt x="273088" y="23380"/>
                    </a:lnTo>
                    <a:lnTo>
                      <a:pt x="265950" y="22440"/>
                    </a:lnTo>
                    <a:lnTo>
                      <a:pt x="259867" y="21971"/>
                    </a:lnTo>
                    <a:lnTo>
                      <a:pt x="266585" y="24117"/>
                    </a:lnTo>
                    <a:lnTo>
                      <a:pt x="272148" y="25450"/>
                    </a:lnTo>
                    <a:lnTo>
                      <a:pt x="277812" y="26911"/>
                    </a:lnTo>
                    <a:lnTo>
                      <a:pt x="284899" y="29413"/>
                    </a:lnTo>
                    <a:lnTo>
                      <a:pt x="281876" y="27698"/>
                    </a:lnTo>
                    <a:lnTo>
                      <a:pt x="278942" y="24244"/>
                    </a:lnTo>
                    <a:lnTo>
                      <a:pt x="279171" y="23380"/>
                    </a:lnTo>
                    <a:lnTo>
                      <a:pt x="279730" y="21323"/>
                    </a:lnTo>
                    <a:lnTo>
                      <a:pt x="289737" y="26555"/>
                    </a:lnTo>
                    <a:lnTo>
                      <a:pt x="296583" y="30378"/>
                    </a:lnTo>
                    <a:lnTo>
                      <a:pt x="292760" y="26809"/>
                    </a:lnTo>
                    <a:lnTo>
                      <a:pt x="295821" y="27165"/>
                    </a:lnTo>
                    <a:lnTo>
                      <a:pt x="299720" y="27876"/>
                    </a:lnTo>
                    <a:lnTo>
                      <a:pt x="300304" y="28079"/>
                    </a:lnTo>
                    <a:lnTo>
                      <a:pt x="300774" y="28143"/>
                    </a:lnTo>
                    <a:lnTo>
                      <a:pt x="301155" y="28117"/>
                    </a:lnTo>
                    <a:lnTo>
                      <a:pt x="302475" y="28333"/>
                    </a:lnTo>
                    <a:close/>
                  </a:path>
                  <a:path w="465454" h="508000">
                    <a:moveTo>
                      <a:pt x="310146" y="31572"/>
                    </a:moveTo>
                    <a:lnTo>
                      <a:pt x="309702" y="30492"/>
                    </a:lnTo>
                    <a:lnTo>
                      <a:pt x="306920" y="28422"/>
                    </a:lnTo>
                    <a:lnTo>
                      <a:pt x="306095" y="28829"/>
                    </a:lnTo>
                    <a:lnTo>
                      <a:pt x="304355" y="28638"/>
                    </a:lnTo>
                    <a:lnTo>
                      <a:pt x="302475" y="28333"/>
                    </a:lnTo>
                    <a:lnTo>
                      <a:pt x="309791" y="32283"/>
                    </a:lnTo>
                    <a:lnTo>
                      <a:pt x="310146" y="31572"/>
                    </a:lnTo>
                    <a:close/>
                  </a:path>
                  <a:path w="465454" h="508000">
                    <a:moveTo>
                      <a:pt x="313982" y="488353"/>
                    </a:moveTo>
                    <a:lnTo>
                      <a:pt x="312889" y="487553"/>
                    </a:lnTo>
                    <a:lnTo>
                      <a:pt x="310705" y="487146"/>
                    </a:lnTo>
                    <a:lnTo>
                      <a:pt x="313982" y="488353"/>
                    </a:lnTo>
                    <a:close/>
                  </a:path>
                  <a:path w="465454" h="508000">
                    <a:moveTo>
                      <a:pt x="320446" y="484670"/>
                    </a:moveTo>
                    <a:lnTo>
                      <a:pt x="314756" y="484860"/>
                    </a:lnTo>
                    <a:lnTo>
                      <a:pt x="310705" y="487146"/>
                    </a:lnTo>
                    <a:lnTo>
                      <a:pt x="320446" y="484670"/>
                    </a:lnTo>
                    <a:close/>
                  </a:path>
                  <a:path w="465454" h="508000">
                    <a:moveTo>
                      <a:pt x="322580" y="40284"/>
                    </a:moveTo>
                    <a:lnTo>
                      <a:pt x="318312" y="37617"/>
                    </a:lnTo>
                    <a:lnTo>
                      <a:pt x="314375" y="34544"/>
                    </a:lnTo>
                    <a:lnTo>
                      <a:pt x="309803" y="32283"/>
                    </a:lnTo>
                    <a:lnTo>
                      <a:pt x="309321" y="33235"/>
                    </a:lnTo>
                    <a:lnTo>
                      <a:pt x="307416" y="33540"/>
                    </a:lnTo>
                    <a:lnTo>
                      <a:pt x="307187" y="34544"/>
                    </a:lnTo>
                    <a:lnTo>
                      <a:pt x="310896" y="36334"/>
                    </a:lnTo>
                    <a:lnTo>
                      <a:pt x="317690" y="40716"/>
                    </a:lnTo>
                    <a:lnTo>
                      <a:pt x="314985" y="37211"/>
                    </a:lnTo>
                    <a:lnTo>
                      <a:pt x="321373" y="40754"/>
                    </a:lnTo>
                    <a:lnTo>
                      <a:pt x="322580" y="40284"/>
                    </a:lnTo>
                    <a:close/>
                  </a:path>
                  <a:path w="465454" h="508000">
                    <a:moveTo>
                      <a:pt x="353352" y="451231"/>
                    </a:moveTo>
                    <a:lnTo>
                      <a:pt x="352628" y="452551"/>
                    </a:lnTo>
                    <a:lnTo>
                      <a:pt x="352666" y="456133"/>
                    </a:lnTo>
                    <a:lnTo>
                      <a:pt x="353352" y="451231"/>
                    </a:lnTo>
                    <a:close/>
                  </a:path>
                  <a:path w="465454" h="508000">
                    <a:moveTo>
                      <a:pt x="370840" y="468223"/>
                    </a:moveTo>
                    <a:lnTo>
                      <a:pt x="369290" y="469836"/>
                    </a:lnTo>
                    <a:lnTo>
                      <a:pt x="367068" y="470776"/>
                    </a:lnTo>
                    <a:lnTo>
                      <a:pt x="366496" y="472376"/>
                    </a:lnTo>
                    <a:lnTo>
                      <a:pt x="369227" y="471157"/>
                    </a:lnTo>
                    <a:lnTo>
                      <a:pt x="369646" y="470128"/>
                    </a:lnTo>
                    <a:lnTo>
                      <a:pt x="370840" y="468223"/>
                    </a:lnTo>
                    <a:close/>
                  </a:path>
                  <a:path w="465454" h="508000">
                    <a:moveTo>
                      <a:pt x="372059" y="466458"/>
                    </a:moveTo>
                    <a:lnTo>
                      <a:pt x="371563" y="467131"/>
                    </a:lnTo>
                    <a:lnTo>
                      <a:pt x="371157" y="467715"/>
                    </a:lnTo>
                    <a:lnTo>
                      <a:pt x="370840" y="468223"/>
                    </a:lnTo>
                    <a:lnTo>
                      <a:pt x="371322" y="467728"/>
                    </a:lnTo>
                    <a:lnTo>
                      <a:pt x="371779" y="467144"/>
                    </a:lnTo>
                    <a:lnTo>
                      <a:pt x="372059" y="466458"/>
                    </a:lnTo>
                    <a:close/>
                  </a:path>
                  <a:path w="465454" h="508000">
                    <a:moveTo>
                      <a:pt x="387108" y="497471"/>
                    </a:moveTo>
                    <a:lnTo>
                      <a:pt x="386461" y="497674"/>
                    </a:lnTo>
                    <a:lnTo>
                      <a:pt x="385356" y="499478"/>
                    </a:lnTo>
                    <a:lnTo>
                      <a:pt x="384124" y="501167"/>
                    </a:lnTo>
                    <a:lnTo>
                      <a:pt x="382752" y="502742"/>
                    </a:lnTo>
                    <a:lnTo>
                      <a:pt x="383438" y="502577"/>
                    </a:lnTo>
                    <a:lnTo>
                      <a:pt x="384835" y="501015"/>
                    </a:lnTo>
                    <a:lnTo>
                      <a:pt x="385965" y="499224"/>
                    </a:lnTo>
                    <a:lnTo>
                      <a:pt x="387108" y="497471"/>
                    </a:lnTo>
                    <a:close/>
                  </a:path>
                  <a:path w="465454" h="508000">
                    <a:moveTo>
                      <a:pt x="388073" y="448233"/>
                    </a:moveTo>
                    <a:lnTo>
                      <a:pt x="386702" y="448170"/>
                    </a:lnTo>
                    <a:lnTo>
                      <a:pt x="385318" y="449668"/>
                    </a:lnTo>
                    <a:lnTo>
                      <a:pt x="385584" y="447332"/>
                    </a:lnTo>
                    <a:lnTo>
                      <a:pt x="385140" y="448195"/>
                    </a:lnTo>
                    <a:lnTo>
                      <a:pt x="384797" y="450227"/>
                    </a:lnTo>
                    <a:lnTo>
                      <a:pt x="383565" y="451980"/>
                    </a:lnTo>
                    <a:lnTo>
                      <a:pt x="384263" y="452348"/>
                    </a:lnTo>
                    <a:lnTo>
                      <a:pt x="384530" y="452869"/>
                    </a:lnTo>
                    <a:lnTo>
                      <a:pt x="384492" y="454494"/>
                    </a:lnTo>
                    <a:lnTo>
                      <a:pt x="384746" y="453123"/>
                    </a:lnTo>
                    <a:lnTo>
                      <a:pt x="384860" y="452551"/>
                    </a:lnTo>
                    <a:lnTo>
                      <a:pt x="386918" y="449910"/>
                    </a:lnTo>
                    <a:lnTo>
                      <a:pt x="388073" y="448233"/>
                    </a:lnTo>
                    <a:close/>
                  </a:path>
                  <a:path w="465454" h="508000">
                    <a:moveTo>
                      <a:pt x="390410" y="235991"/>
                    </a:moveTo>
                    <a:lnTo>
                      <a:pt x="389699" y="234010"/>
                    </a:lnTo>
                    <a:lnTo>
                      <a:pt x="387769" y="236639"/>
                    </a:lnTo>
                    <a:lnTo>
                      <a:pt x="390410" y="235991"/>
                    </a:lnTo>
                    <a:close/>
                  </a:path>
                  <a:path w="465454" h="508000">
                    <a:moveTo>
                      <a:pt x="392264" y="241160"/>
                    </a:moveTo>
                    <a:lnTo>
                      <a:pt x="391960" y="240334"/>
                    </a:lnTo>
                    <a:lnTo>
                      <a:pt x="390486" y="236207"/>
                    </a:lnTo>
                    <a:lnTo>
                      <a:pt x="391210" y="240334"/>
                    </a:lnTo>
                    <a:lnTo>
                      <a:pt x="387159" y="236524"/>
                    </a:lnTo>
                    <a:lnTo>
                      <a:pt x="388048" y="240284"/>
                    </a:lnTo>
                    <a:lnTo>
                      <a:pt x="391960" y="242303"/>
                    </a:lnTo>
                    <a:lnTo>
                      <a:pt x="392264" y="241160"/>
                    </a:lnTo>
                    <a:close/>
                  </a:path>
                  <a:path w="465454" h="508000">
                    <a:moveTo>
                      <a:pt x="401307" y="368287"/>
                    </a:moveTo>
                    <a:lnTo>
                      <a:pt x="400710" y="369963"/>
                    </a:lnTo>
                    <a:lnTo>
                      <a:pt x="400494" y="370598"/>
                    </a:lnTo>
                    <a:lnTo>
                      <a:pt x="400799" y="369900"/>
                    </a:lnTo>
                    <a:lnTo>
                      <a:pt x="401066" y="369138"/>
                    </a:lnTo>
                    <a:lnTo>
                      <a:pt x="401307" y="368287"/>
                    </a:lnTo>
                    <a:close/>
                  </a:path>
                  <a:path w="465454" h="508000">
                    <a:moveTo>
                      <a:pt x="403047" y="374129"/>
                    </a:moveTo>
                    <a:lnTo>
                      <a:pt x="401916" y="373761"/>
                    </a:lnTo>
                    <a:lnTo>
                      <a:pt x="400278" y="373875"/>
                    </a:lnTo>
                    <a:lnTo>
                      <a:pt x="400494" y="370598"/>
                    </a:lnTo>
                    <a:lnTo>
                      <a:pt x="398424" y="375386"/>
                    </a:lnTo>
                    <a:lnTo>
                      <a:pt x="395033" y="377024"/>
                    </a:lnTo>
                    <a:lnTo>
                      <a:pt x="394258" y="376301"/>
                    </a:lnTo>
                    <a:lnTo>
                      <a:pt x="395795" y="377799"/>
                    </a:lnTo>
                    <a:lnTo>
                      <a:pt x="398259" y="376224"/>
                    </a:lnTo>
                    <a:lnTo>
                      <a:pt x="400494" y="375335"/>
                    </a:lnTo>
                    <a:lnTo>
                      <a:pt x="401269" y="378891"/>
                    </a:lnTo>
                    <a:lnTo>
                      <a:pt x="403047" y="374129"/>
                    </a:lnTo>
                    <a:close/>
                  </a:path>
                  <a:path w="465454" h="508000">
                    <a:moveTo>
                      <a:pt x="405091" y="332028"/>
                    </a:moveTo>
                    <a:lnTo>
                      <a:pt x="401751" y="332689"/>
                    </a:lnTo>
                    <a:lnTo>
                      <a:pt x="400685" y="336943"/>
                    </a:lnTo>
                    <a:lnTo>
                      <a:pt x="401180" y="342163"/>
                    </a:lnTo>
                    <a:lnTo>
                      <a:pt x="402475" y="344487"/>
                    </a:lnTo>
                    <a:lnTo>
                      <a:pt x="403059" y="342747"/>
                    </a:lnTo>
                    <a:lnTo>
                      <a:pt x="403961" y="345516"/>
                    </a:lnTo>
                    <a:lnTo>
                      <a:pt x="404736" y="347624"/>
                    </a:lnTo>
                    <a:lnTo>
                      <a:pt x="404241" y="345516"/>
                    </a:lnTo>
                    <a:lnTo>
                      <a:pt x="404418" y="342747"/>
                    </a:lnTo>
                    <a:lnTo>
                      <a:pt x="405091" y="332028"/>
                    </a:lnTo>
                    <a:close/>
                  </a:path>
                  <a:path w="465454" h="508000">
                    <a:moveTo>
                      <a:pt x="405574" y="351142"/>
                    </a:moveTo>
                    <a:lnTo>
                      <a:pt x="405003" y="348348"/>
                    </a:lnTo>
                    <a:lnTo>
                      <a:pt x="404736" y="347624"/>
                    </a:lnTo>
                    <a:lnTo>
                      <a:pt x="405574" y="351142"/>
                    </a:lnTo>
                    <a:close/>
                  </a:path>
                  <a:path w="465454" h="508000">
                    <a:moveTo>
                      <a:pt x="420509" y="295910"/>
                    </a:moveTo>
                    <a:lnTo>
                      <a:pt x="420268" y="295262"/>
                    </a:lnTo>
                    <a:lnTo>
                      <a:pt x="419989" y="294665"/>
                    </a:lnTo>
                    <a:lnTo>
                      <a:pt x="419569" y="294055"/>
                    </a:lnTo>
                    <a:lnTo>
                      <a:pt x="419887" y="294855"/>
                    </a:lnTo>
                    <a:lnTo>
                      <a:pt x="420192" y="295402"/>
                    </a:lnTo>
                    <a:lnTo>
                      <a:pt x="420509" y="295910"/>
                    </a:lnTo>
                    <a:close/>
                  </a:path>
                  <a:path w="465454" h="508000">
                    <a:moveTo>
                      <a:pt x="420636" y="383298"/>
                    </a:moveTo>
                    <a:lnTo>
                      <a:pt x="419608" y="386003"/>
                    </a:lnTo>
                    <a:lnTo>
                      <a:pt x="420535" y="384187"/>
                    </a:lnTo>
                    <a:lnTo>
                      <a:pt x="420636" y="383298"/>
                    </a:lnTo>
                    <a:close/>
                  </a:path>
                  <a:path w="465454" h="508000">
                    <a:moveTo>
                      <a:pt x="423926" y="309664"/>
                    </a:moveTo>
                    <a:lnTo>
                      <a:pt x="422224" y="310159"/>
                    </a:lnTo>
                    <a:lnTo>
                      <a:pt x="421982" y="312940"/>
                    </a:lnTo>
                    <a:lnTo>
                      <a:pt x="422084" y="315163"/>
                    </a:lnTo>
                    <a:lnTo>
                      <a:pt x="422706" y="317703"/>
                    </a:lnTo>
                    <a:lnTo>
                      <a:pt x="423341" y="316661"/>
                    </a:lnTo>
                    <a:lnTo>
                      <a:pt x="423926" y="309664"/>
                    </a:lnTo>
                    <a:close/>
                  </a:path>
                  <a:path w="465454" h="508000">
                    <a:moveTo>
                      <a:pt x="424561" y="381901"/>
                    </a:moveTo>
                    <a:lnTo>
                      <a:pt x="422427" y="378815"/>
                    </a:lnTo>
                    <a:lnTo>
                      <a:pt x="421093" y="379298"/>
                    </a:lnTo>
                    <a:lnTo>
                      <a:pt x="420636" y="383298"/>
                    </a:lnTo>
                    <a:lnTo>
                      <a:pt x="424561" y="381901"/>
                    </a:lnTo>
                    <a:close/>
                  </a:path>
                  <a:path w="465454" h="508000">
                    <a:moveTo>
                      <a:pt x="425627" y="365175"/>
                    </a:moveTo>
                    <a:lnTo>
                      <a:pt x="424802" y="366141"/>
                    </a:lnTo>
                    <a:lnTo>
                      <a:pt x="425145" y="371551"/>
                    </a:lnTo>
                    <a:lnTo>
                      <a:pt x="425627" y="365175"/>
                    </a:lnTo>
                    <a:close/>
                  </a:path>
                  <a:path w="465454" h="508000">
                    <a:moveTo>
                      <a:pt x="436003" y="174955"/>
                    </a:moveTo>
                    <a:lnTo>
                      <a:pt x="432562" y="170129"/>
                    </a:lnTo>
                    <a:lnTo>
                      <a:pt x="432498" y="171526"/>
                    </a:lnTo>
                    <a:lnTo>
                      <a:pt x="435902" y="176339"/>
                    </a:lnTo>
                    <a:lnTo>
                      <a:pt x="436003" y="174955"/>
                    </a:lnTo>
                    <a:close/>
                  </a:path>
                  <a:path w="465454" h="508000">
                    <a:moveTo>
                      <a:pt x="445249" y="215112"/>
                    </a:moveTo>
                    <a:lnTo>
                      <a:pt x="442607" y="208026"/>
                    </a:lnTo>
                    <a:lnTo>
                      <a:pt x="442493" y="208737"/>
                    </a:lnTo>
                    <a:lnTo>
                      <a:pt x="445249" y="215112"/>
                    </a:lnTo>
                    <a:close/>
                  </a:path>
                  <a:path w="465454" h="508000">
                    <a:moveTo>
                      <a:pt x="457644" y="389178"/>
                    </a:moveTo>
                    <a:lnTo>
                      <a:pt x="457212" y="391210"/>
                    </a:lnTo>
                    <a:lnTo>
                      <a:pt x="456958" y="392417"/>
                    </a:lnTo>
                    <a:lnTo>
                      <a:pt x="457352" y="391096"/>
                    </a:lnTo>
                    <a:lnTo>
                      <a:pt x="457530" y="390080"/>
                    </a:lnTo>
                    <a:lnTo>
                      <a:pt x="457644" y="389178"/>
                    </a:lnTo>
                    <a:close/>
                  </a:path>
                  <a:path w="465454" h="508000">
                    <a:moveTo>
                      <a:pt x="458089" y="239636"/>
                    </a:moveTo>
                    <a:lnTo>
                      <a:pt x="457187" y="234365"/>
                    </a:lnTo>
                    <a:lnTo>
                      <a:pt x="457212" y="234111"/>
                    </a:lnTo>
                    <a:lnTo>
                      <a:pt x="457161" y="233781"/>
                    </a:lnTo>
                    <a:lnTo>
                      <a:pt x="457009" y="233337"/>
                    </a:lnTo>
                    <a:lnTo>
                      <a:pt x="457174" y="234365"/>
                    </a:lnTo>
                    <a:lnTo>
                      <a:pt x="457060" y="235966"/>
                    </a:lnTo>
                    <a:lnTo>
                      <a:pt x="453974" y="233908"/>
                    </a:lnTo>
                    <a:lnTo>
                      <a:pt x="455752" y="235813"/>
                    </a:lnTo>
                    <a:lnTo>
                      <a:pt x="458089" y="239636"/>
                    </a:lnTo>
                    <a:close/>
                  </a:path>
                  <a:path w="465454" h="508000">
                    <a:moveTo>
                      <a:pt x="459828" y="337350"/>
                    </a:moveTo>
                    <a:lnTo>
                      <a:pt x="459054" y="328955"/>
                    </a:lnTo>
                    <a:lnTo>
                      <a:pt x="458914" y="330517"/>
                    </a:lnTo>
                    <a:lnTo>
                      <a:pt x="457365" y="332879"/>
                    </a:lnTo>
                    <a:lnTo>
                      <a:pt x="455891" y="331762"/>
                    </a:lnTo>
                    <a:lnTo>
                      <a:pt x="456628" y="334048"/>
                    </a:lnTo>
                    <a:lnTo>
                      <a:pt x="459828" y="337350"/>
                    </a:lnTo>
                    <a:close/>
                  </a:path>
                  <a:path w="465454" h="508000">
                    <a:moveTo>
                      <a:pt x="462000" y="366941"/>
                    </a:moveTo>
                    <a:lnTo>
                      <a:pt x="459651" y="375424"/>
                    </a:lnTo>
                    <a:lnTo>
                      <a:pt x="458825" y="377532"/>
                    </a:lnTo>
                    <a:lnTo>
                      <a:pt x="457034" y="376694"/>
                    </a:lnTo>
                    <a:lnTo>
                      <a:pt x="454888" y="384644"/>
                    </a:lnTo>
                    <a:lnTo>
                      <a:pt x="458063" y="384073"/>
                    </a:lnTo>
                    <a:lnTo>
                      <a:pt x="457644" y="389178"/>
                    </a:lnTo>
                    <a:lnTo>
                      <a:pt x="459790" y="379920"/>
                    </a:lnTo>
                    <a:lnTo>
                      <a:pt x="460806" y="378167"/>
                    </a:lnTo>
                    <a:lnTo>
                      <a:pt x="462000" y="366941"/>
                    </a:lnTo>
                    <a:close/>
                  </a:path>
                  <a:path w="465454" h="508000">
                    <a:moveTo>
                      <a:pt x="465416" y="360299"/>
                    </a:moveTo>
                    <a:lnTo>
                      <a:pt x="465366" y="352602"/>
                    </a:lnTo>
                    <a:lnTo>
                      <a:pt x="464972" y="354203"/>
                    </a:lnTo>
                    <a:lnTo>
                      <a:pt x="464794" y="355815"/>
                    </a:lnTo>
                    <a:lnTo>
                      <a:pt x="464324" y="358394"/>
                    </a:lnTo>
                    <a:lnTo>
                      <a:pt x="463511" y="359575"/>
                    </a:lnTo>
                    <a:lnTo>
                      <a:pt x="465416" y="360299"/>
                    </a:lnTo>
                    <a:close/>
                  </a:path>
                </a:pathLst>
              </a:custGeom>
              <a:solidFill>
                <a:srgbClr val="FFD61C"/>
              </a:solidFill>
            </p:spPr>
            <p:txBody>
              <a:bodyPr wrap="square" lIns="0" tIns="0" rIns="0" bIns="0" rtlCol="0"/>
              <a:lstStyle/>
              <a:p>
                <a:endParaRPr/>
              </a:p>
            </p:txBody>
          </p:sp>
        </p:grpSp>
        <p:grpSp>
          <p:nvGrpSpPr>
            <p:cNvPr id="8" name="object 127"/>
            <p:cNvGrpSpPr/>
            <p:nvPr/>
          </p:nvGrpSpPr>
          <p:grpSpPr>
            <a:xfrm>
              <a:off x="9474397" y="803347"/>
              <a:ext cx="5518266" cy="5546417"/>
              <a:chOff x="7266458" y="746497"/>
              <a:chExt cx="4232275" cy="4253865"/>
            </a:xfrm>
          </p:grpSpPr>
          <p:sp>
            <p:nvSpPr>
              <p:cNvPr id="84" name="object 128"/>
              <p:cNvSpPr/>
              <p:nvPr/>
            </p:nvSpPr>
            <p:spPr>
              <a:xfrm>
                <a:off x="9797339" y="3265006"/>
                <a:ext cx="757555" cy="628650"/>
              </a:xfrm>
              <a:custGeom>
                <a:avLst/>
                <a:gdLst/>
                <a:ahLst/>
                <a:cxnLst/>
                <a:rect l="l" t="t" r="r" b="b"/>
                <a:pathLst>
                  <a:path w="757554" h="628650">
                    <a:moveTo>
                      <a:pt x="331932" y="0"/>
                    </a:moveTo>
                    <a:lnTo>
                      <a:pt x="283884" y="1308"/>
                    </a:lnTo>
                    <a:lnTo>
                      <a:pt x="237728" y="7778"/>
                    </a:lnTo>
                    <a:lnTo>
                      <a:pt x="194020" y="19227"/>
                    </a:lnTo>
                    <a:lnTo>
                      <a:pt x="153319" y="35474"/>
                    </a:lnTo>
                    <a:lnTo>
                      <a:pt x="116181" y="56334"/>
                    </a:lnTo>
                    <a:lnTo>
                      <a:pt x="83162" y="81626"/>
                    </a:lnTo>
                    <a:lnTo>
                      <a:pt x="54821" y="111167"/>
                    </a:lnTo>
                    <a:lnTo>
                      <a:pt x="31714" y="144773"/>
                    </a:lnTo>
                    <a:lnTo>
                      <a:pt x="14398" y="182263"/>
                    </a:lnTo>
                    <a:lnTo>
                      <a:pt x="3731" y="222159"/>
                    </a:lnTo>
                    <a:lnTo>
                      <a:pt x="0" y="262773"/>
                    </a:lnTo>
                    <a:lnTo>
                      <a:pt x="2892" y="303609"/>
                    </a:lnTo>
                    <a:lnTo>
                      <a:pt x="12097" y="344171"/>
                    </a:lnTo>
                    <a:lnTo>
                      <a:pt x="27303" y="383960"/>
                    </a:lnTo>
                    <a:lnTo>
                      <a:pt x="48199" y="422482"/>
                    </a:lnTo>
                    <a:lnTo>
                      <a:pt x="74474" y="459239"/>
                    </a:lnTo>
                    <a:lnTo>
                      <a:pt x="105816" y="493734"/>
                    </a:lnTo>
                    <a:lnTo>
                      <a:pt x="141915" y="525470"/>
                    </a:lnTo>
                    <a:lnTo>
                      <a:pt x="182458" y="553952"/>
                    </a:lnTo>
                    <a:lnTo>
                      <a:pt x="227136" y="578681"/>
                    </a:lnTo>
                    <a:lnTo>
                      <a:pt x="275636" y="599161"/>
                    </a:lnTo>
                    <a:lnTo>
                      <a:pt x="326018" y="614438"/>
                    </a:lnTo>
                    <a:lnTo>
                      <a:pt x="376180" y="624004"/>
                    </a:lnTo>
                    <a:lnTo>
                      <a:pt x="425563" y="628041"/>
                    </a:lnTo>
                    <a:lnTo>
                      <a:pt x="473611" y="626734"/>
                    </a:lnTo>
                    <a:lnTo>
                      <a:pt x="519768" y="620263"/>
                    </a:lnTo>
                    <a:lnTo>
                      <a:pt x="563475" y="608813"/>
                    </a:lnTo>
                    <a:lnTo>
                      <a:pt x="604176" y="592566"/>
                    </a:lnTo>
                    <a:lnTo>
                      <a:pt x="641315" y="571704"/>
                    </a:lnTo>
                    <a:lnTo>
                      <a:pt x="674333" y="546412"/>
                    </a:lnTo>
                    <a:lnTo>
                      <a:pt x="702674" y="516870"/>
                    </a:lnTo>
                    <a:lnTo>
                      <a:pt x="725782" y="483263"/>
                    </a:lnTo>
                    <a:lnTo>
                      <a:pt x="743098" y="445773"/>
                    </a:lnTo>
                    <a:lnTo>
                      <a:pt x="753764" y="405878"/>
                    </a:lnTo>
                    <a:lnTo>
                      <a:pt x="757496" y="365264"/>
                    </a:lnTo>
                    <a:lnTo>
                      <a:pt x="754604" y="324427"/>
                    </a:lnTo>
                    <a:lnTo>
                      <a:pt x="745399" y="283866"/>
                    </a:lnTo>
                    <a:lnTo>
                      <a:pt x="730193" y="244076"/>
                    </a:lnTo>
                    <a:lnTo>
                      <a:pt x="709296" y="205554"/>
                    </a:lnTo>
                    <a:lnTo>
                      <a:pt x="683022" y="168798"/>
                    </a:lnTo>
                    <a:lnTo>
                      <a:pt x="651679" y="134303"/>
                    </a:lnTo>
                    <a:lnTo>
                      <a:pt x="615581" y="102566"/>
                    </a:lnTo>
                    <a:lnTo>
                      <a:pt x="575037" y="74085"/>
                    </a:lnTo>
                    <a:lnTo>
                      <a:pt x="530360" y="49356"/>
                    </a:lnTo>
                    <a:lnTo>
                      <a:pt x="481860" y="28875"/>
                    </a:lnTo>
                    <a:lnTo>
                      <a:pt x="431477" y="13601"/>
                    </a:lnTo>
                    <a:lnTo>
                      <a:pt x="381316" y="4036"/>
                    </a:lnTo>
                    <a:lnTo>
                      <a:pt x="331932" y="0"/>
                    </a:lnTo>
                    <a:close/>
                  </a:path>
                </a:pathLst>
              </a:custGeom>
              <a:solidFill>
                <a:srgbClr val="00A2E9"/>
              </a:solidFill>
            </p:spPr>
            <p:txBody>
              <a:bodyPr wrap="square" lIns="0" tIns="0" rIns="0" bIns="0" rtlCol="0"/>
              <a:lstStyle/>
              <a:p>
                <a:endParaRPr/>
              </a:p>
            </p:txBody>
          </p:sp>
          <p:sp>
            <p:nvSpPr>
              <p:cNvPr id="85" name="object 129"/>
              <p:cNvSpPr/>
              <p:nvPr/>
            </p:nvSpPr>
            <p:spPr>
              <a:xfrm>
                <a:off x="9754920" y="3260578"/>
                <a:ext cx="826135" cy="657860"/>
              </a:xfrm>
              <a:custGeom>
                <a:avLst/>
                <a:gdLst/>
                <a:ahLst/>
                <a:cxnLst/>
                <a:rect l="l" t="t" r="r" b="b"/>
                <a:pathLst>
                  <a:path w="826134" h="657860">
                    <a:moveTo>
                      <a:pt x="5867" y="313918"/>
                    </a:moveTo>
                    <a:lnTo>
                      <a:pt x="5308" y="311391"/>
                    </a:lnTo>
                    <a:lnTo>
                      <a:pt x="4724" y="310972"/>
                    </a:lnTo>
                    <a:lnTo>
                      <a:pt x="5867" y="313918"/>
                    </a:lnTo>
                    <a:close/>
                  </a:path>
                  <a:path w="826134" h="657860">
                    <a:moveTo>
                      <a:pt x="6083" y="314490"/>
                    </a:moveTo>
                    <a:lnTo>
                      <a:pt x="5867" y="313918"/>
                    </a:lnTo>
                    <a:lnTo>
                      <a:pt x="5994" y="314540"/>
                    </a:lnTo>
                    <a:close/>
                  </a:path>
                  <a:path w="826134" h="657860">
                    <a:moveTo>
                      <a:pt x="18135" y="315874"/>
                    </a:moveTo>
                    <a:lnTo>
                      <a:pt x="17881" y="314960"/>
                    </a:lnTo>
                    <a:lnTo>
                      <a:pt x="17678" y="314172"/>
                    </a:lnTo>
                    <a:lnTo>
                      <a:pt x="17373" y="313080"/>
                    </a:lnTo>
                    <a:lnTo>
                      <a:pt x="17602" y="314109"/>
                    </a:lnTo>
                    <a:lnTo>
                      <a:pt x="17868" y="315023"/>
                    </a:lnTo>
                    <a:lnTo>
                      <a:pt x="18135" y="315874"/>
                    </a:lnTo>
                    <a:close/>
                  </a:path>
                  <a:path w="826134" h="657860">
                    <a:moveTo>
                      <a:pt x="34899" y="368477"/>
                    </a:moveTo>
                    <a:lnTo>
                      <a:pt x="33807" y="365747"/>
                    </a:lnTo>
                    <a:lnTo>
                      <a:pt x="34607" y="368452"/>
                    </a:lnTo>
                    <a:lnTo>
                      <a:pt x="34734" y="368541"/>
                    </a:lnTo>
                    <a:lnTo>
                      <a:pt x="34899" y="368477"/>
                    </a:lnTo>
                    <a:close/>
                  </a:path>
                  <a:path w="826134" h="657860">
                    <a:moveTo>
                      <a:pt x="41148" y="212839"/>
                    </a:moveTo>
                    <a:lnTo>
                      <a:pt x="40627" y="214604"/>
                    </a:lnTo>
                    <a:lnTo>
                      <a:pt x="40716" y="215442"/>
                    </a:lnTo>
                    <a:lnTo>
                      <a:pt x="40957" y="215925"/>
                    </a:lnTo>
                    <a:lnTo>
                      <a:pt x="40881" y="214858"/>
                    </a:lnTo>
                    <a:lnTo>
                      <a:pt x="41059" y="213868"/>
                    </a:lnTo>
                    <a:lnTo>
                      <a:pt x="41148" y="212839"/>
                    </a:lnTo>
                    <a:close/>
                  </a:path>
                  <a:path w="826134" h="657860">
                    <a:moveTo>
                      <a:pt x="57162" y="411861"/>
                    </a:moveTo>
                    <a:lnTo>
                      <a:pt x="56959" y="411022"/>
                    </a:lnTo>
                    <a:lnTo>
                      <a:pt x="56667" y="410222"/>
                    </a:lnTo>
                    <a:lnTo>
                      <a:pt x="56337" y="409409"/>
                    </a:lnTo>
                    <a:lnTo>
                      <a:pt x="56375" y="409905"/>
                    </a:lnTo>
                    <a:lnTo>
                      <a:pt x="56603" y="410654"/>
                    </a:lnTo>
                    <a:lnTo>
                      <a:pt x="57162" y="411861"/>
                    </a:lnTo>
                    <a:close/>
                  </a:path>
                  <a:path w="826134" h="657860">
                    <a:moveTo>
                      <a:pt x="59944" y="408508"/>
                    </a:moveTo>
                    <a:lnTo>
                      <a:pt x="55918" y="401294"/>
                    </a:lnTo>
                    <a:lnTo>
                      <a:pt x="56680" y="402526"/>
                    </a:lnTo>
                    <a:lnTo>
                      <a:pt x="56603" y="401548"/>
                    </a:lnTo>
                    <a:lnTo>
                      <a:pt x="57365" y="402767"/>
                    </a:lnTo>
                    <a:lnTo>
                      <a:pt x="54876" y="395617"/>
                    </a:lnTo>
                    <a:lnTo>
                      <a:pt x="51892" y="390283"/>
                    </a:lnTo>
                    <a:lnTo>
                      <a:pt x="48666" y="385356"/>
                    </a:lnTo>
                    <a:lnTo>
                      <a:pt x="45491" y="379450"/>
                    </a:lnTo>
                    <a:lnTo>
                      <a:pt x="45961" y="378104"/>
                    </a:lnTo>
                    <a:lnTo>
                      <a:pt x="49695" y="383133"/>
                    </a:lnTo>
                    <a:lnTo>
                      <a:pt x="49784" y="382143"/>
                    </a:lnTo>
                    <a:lnTo>
                      <a:pt x="46380" y="376872"/>
                    </a:lnTo>
                    <a:lnTo>
                      <a:pt x="43802" y="367436"/>
                    </a:lnTo>
                    <a:lnTo>
                      <a:pt x="38747" y="352107"/>
                    </a:lnTo>
                    <a:lnTo>
                      <a:pt x="36233" y="346138"/>
                    </a:lnTo>
                    <a:lnTo>
                      <a:pt x="33794" y="347243"/>
                    </a:lnTo>
                    <a:lnTo>
                      <a:pt x="30784" y="338594"/>
                    </a:lnTo>
                    <a:lnTo>
                      <a:pt x="32194" y="336905"/>
                    </a:lnTo>
                    <a:lnTo>
                      <a:pt x="32423" y="334073"/>
                    </a:lnTo>
                    <a:lnTo>
                      <a:pt x="30314" y="330873"/>
                    </a:lnTo>
                    <a:lnTo>
                      <a:pt x="28702" y="325907"/>
                    </a:lnTo>
                    <a:lnTo>
                      <a:pt x="25641" y="311632"/>
                    </a:lnTo>
                    <a:lnTo>
                      <a:pt x="25298" y="308648"/>
                    </a:lnTo>
                    <a:lnTo>
                      <a:pt x="23710" y="281254"/>
                    </a:lnTo>
                    <a:lnTo>
                      <a:pt x="20104" y="281444"/>
                    </a:lnTo>
                    <a:lnTo>
                      <a:pt x="20853" y="286766"/>
                    </a:lnTo>
                    <a:lnTo>
                      <a:pt x="21488" y="295529"/>
                    </a:lnTo>
                    <a:lnTo>
                      <a:pt x="23749" y="303161"/>
                    </a:lnTo>
                    <a:lnTo>
                      <a:pt x="18796" y="303720"/>
                    </a:lnTo>
                    <a:lnTo>
                      <a:pt x="20027" y="309054"/>
                    </a:lnTo>
                    <a:lnTo>
                      <a:pt x="21437" y="310629"/>
                    </a:lnTo>
                    <a:lnTo>
                      <a:pt x="23152" y="313029"/>
                    </a:lnTo>
                    <a:lnTo>
                      <a:pt x="25323" y="320852"/>
                    </a:lnTo>
                    <a:lnTo>
                      <a:pt x="24574" y="316103"/>
                    </a:lnTo>
                    <a:lnTo>
                      <a:pt x="26568" y="321716"/>
                    </a:lnTo>
                    <a:lnTo>
                      <a:pt x="30149" y="337756"/>
                    </a:lnTo>
                    <a:lnTo>
                      <a:pt x="31508" y="346036"/>
                    </a:lnTo>
                    <a:lnTo>
                      <a:pt x="34874" y="353987"/>
                    </a:lnTo>
                    <a:lnTo>
                      <a:pt x="36791" y="360641"/>
                    </a:lnTo>
                    <a:lnTo>
                      <a:pt x="34861" y="359600"/>
                    </a:lnTo>
                    <a:lnTo>
                      <a:pt x="37630" y="369239"/>
                    </a:lnTo>
                    <a:lnTo>
                      <a:pt x="34912" y="368477"/>
                    </a:lnTo>
                    <a:lnTo>
                      <a:pt x="38049" y="377571"/>
                    </a:lnTo>
                    <a:lnTo>
                      <a:pt x="42773" y="385838"/>
                    </a:lnTo>
                    <a:lnTo>
                      <a:pt x="46901" y="389356"/>
                    </a:lnTo>
                    <a:lnTo>
                      <a:pt x="48590" y="395020"/>
                    </a:lnTo>
                    <a:lnTo>
                      <a:pt x="53911" y="402361"/>
                    </a:lnTo>
                    <a:lnTo>
                      <a:pt x="56337" y="409409"/>
                    </a:lnTo>
                    <a:lnTo>
                      <a:pt x="57569" y="408825"/>
                    </a:lnTo>
                    <a:lnTo>
                      <a:pt x="59639" y="409778"/>
                    </a:lnTo>
                    <a:lnTo>
                      <a:pt x="59944" y="408508"/>
                    </a:lnTo>
                    <a:close/>
                  </a:path>
                  <a:path w="826134" h="657860">
                    <a:moveTo>
                      <a:pt x="62928" y="387350"/>
                    </a:moveTo>
                    <a:lnTo>
                      <a:pt x="62534" y="386080"/>
                    </a:lnTo>
                    <a:lnTo>
                      <a:pt x="61556" y="386080"/>
                    </a:lnTo>
                    <a:lnTo>
                      <a:pt x="62928" y="387350"/>
                    </a:lnTo>
                    <a:close/>
                  </a:path>
                  <a:path w="826134" h="657860">
                    <a:moveTo>
                      <a:pt x="65316" y="245897"/>
                    </a:moveTo>
                    <a:lnTo>
                      <a:pt x="65201" y="243840"/>
                    </a:lnTo>
                    <a:lnTo>
                      <a:pt x="64922" y="241706"/>
                    </a:lnTo>
                    <a:lnTo>
                      <a:pt x="64477" y="245110"/>
                    </a:lnTo>
                    <a:lnTo>
                      <a:pt x="65316" y="245897"/>
                    </a:lnTo>
                    <a:close/>
                  </a:path>
                  <a:path w="826134" h="657860">
                    <a:moveTo>
                      <a:pt x="67195" y="247650"/>
                    </a:moveTo>
                    <a:lnTo>
                      <a:pt x="65316" y="245897"/>
                    </a:lnTo>
                    <a:lnTo>
                      <a:pt x="65481" y="248920"/>
                    </a:lnTo>
                    <a:lnTo>
                      <a:pt x="67195" y="247650"/>
                    </a:lnTo>
                    <a:close/>
                  </a:path>
                  <a:path w="826134" h="657860">
                    <a:moveTo>
                      <a:pt x="94602" y="479958"/>
                    </a:moveTo>
                    <a:lnTo>
                      <a:pt x="92862" y="479196"/>
                    </a:lnTo>
                    <a:lnTo>
                      <a:pt x="91274" y="479958"/>
                    </a:lnTo>
                    <a:lnTo>
                      <a:pt x="94602" y="479958"/>
                    </a:lnTo>
                    <a:close/>
                  </a:path>
                  <a:path w="826134" h="657860">
                    <a:moveTo>
                      <a:pt x="97320" y="467474"/>
                    </a:moveTo>
                    <a:lnTo>
                      <a:pt x="94894" y="465975"/>
                    </a:lnTo>
                    <a:lnTo>
                      <a:pt x="95415" y="466445"/>
                    </a:lnTo>
                    <a:lnTo>
                      <a:pt x="95910" y="466826"/>
                    </a:lnTo>
                    <a:lnTo>
                      <a:pt x="97320" y="467474"/>
                    </a:lnTo>
                    <a:close/>
                  </a:path>
                  <a:path w="826134" h="657860">
                    <a:moveTo>
                      <a:pt x="97688" y="148590"/>
                    </a:moveTo>
                    <a:lnTo>
                      <a:pt x="97561" y="148424"/>
                    </a:lnTo>
                    <a:lnTo>
                      <a:pt x="97574" y="148767"/>
                    </a:lnTo>
                    <a:lnTo>
                      <a:pt x="97688" y="148590"/>
                    </a:lnTo>
                    <a:close/>
                  </a:path>
                  <a:path w="826134" h="657860">
                    <a:moveTo>
                      <a:pt x="97917" y="153670"/>
                    </a:moveTo>
                    <a:lnTo>
                      <a:pt x="97574" y="148767"/>
                    </a:lnTo>
                    <a:lnTo>
                      <a:pt x="93675" y="154940"/>
                    </a:lnTo>
                    <a:lnTo>
                      <a:pt x="97917" y="153670"/>
                    </a:lnTo>
                    <a:close/>
                  </a:path>
                  <a:path w="826134" h="657860">
                    <a:moveTo>
                      <a:pt x="102997" y="478675"/>
                    </a:moveTo>
                    <a:lnTo>
                      <a:pt x="101231" y="477304"/>
                    </a:lnTo>
                    <a:lnTo>
                      <a:pt x="99428" y="475754"/>
                    </a:lnTo>
                    <a:lnTo>
                      <a:pt x="97751" y="473989"/>
                    </a:lnTo>
                    <a:lnTo>
                      <a:pt x="96964" y="467855"/>
                    </a:lnTo>
                    <a:lnTo>
                      <a:pt x="95415" y="466445"/>
                    </a:lnTo>
                    <a:lnTo>
                      <a:pt x="92710" y="464413"/>
                    </a:lnTo>
                    <a:lnTo>
                      <a:pt x="87998" y="458546"/>
                    </a:lnTo>
                    <a:lnTo>
                      <a:pt x="92430" y="461987"/>
                    </a:lnTo>
                    <a:lnTo>
                      <a:pt x="96202" y="460768"/>
                    </a:lnTo>
                    <a:lnTo>
                      <a:pt x="94767" y="458546"/>
                    </a:lnTo>
                    <a:lnTo>
                      <a:pt x="89166" y="449922"/>
                    </a:lnTo>
                    <a:lnTo>
                      <a:pt x="84010" y="443661"/>
                    </a:lnTo>
                    <a:lnTo>
                      <a:pt x="78371" y="438480"/>
                    </a:lnTo>
                    <a:lnTo>
                      <a:pt x="73685" y="433006"/>
                    </a:lnTo>
                    <a:lnTo>
                      <a:pt x="68961" y="427558"/>
                    </a:lnTo>
                    <a:lnTo>
                      <a:pt x="52171" y="409689"/>
                    </a:lnTo>
                    <a:lnTo>
                      <a:pt x="45669" y="401269"/>
                    </a:lnTo>
                    <a:lnTo>
                      <a:pt x="32537" y="380911"/>
                    </a:lnTo>
                    <a:lnTo>
                      <a:pt x="32232" y="377469"/>
                    </a:lnTo>
                    <a:lnTo>
                      <a:pt x="29527" y="367474"/>
                    </a:lnTo>
                    <a:lnTo>
                      <a:pt x="25971" y="355600"/>
                    </a:lnTo>
                    <a:lnTo>
                      <a:pt x="22974" y="345033"/>
                    </a:lnTo>
                    <a:lnTo>
                      <a:pt x="26835" y="348843"/>
                    </a:lnTo>
                    <a:lnTo>
                      <a:pt x="30467" y="357085"/>
                    </a:lnTo>
                    <a:lnTo>
                      <a:pt x="33807" y="365747"/>
                    </a:lnTo>
                    <a:lnTo>
                      <a:pt x="32232" y="360133"/>
                    </a:lnTo>
                    <a:lnTo>
                      <a:pt x="29019" y="350647"/>
                    </a:lnTo>
                    <a:lnTo>
                      <a:pt x="27584" y="345033"/>
                    </a:lnTo>
                    <a:lnTo>
                      <a:pt x="27178" y="343446"/>
                    </a:lnTo>
                    <a:lnTo>
                      <a:pt x="22301" y="342061"/>
                    </a:lnTo>
                    <a:lnTo>
                      <a:pt x="21310" y="341769"/>
                    </a:lnTo>
                    <a:lnTo>
                      <a:pt x="21043" y="340245"/>
                    </a:lnTo>
                    <a:lnTo>
                      <a:pt x="19024" y="328612"/>
                    </a:lnTo>
                    <a:lnTo>
                      <a:pt x="21158" y="330949"/>
                    </a:lnTo>
                    <a:lnTo>
                      <a:pt x="24307" y="336613"/>
                    </a:lnTo>
                    <a:lnTo>
                      <a:pt x="25019" y="333438"/>
                    </a:lnTo>
                    <a:lnTo>
                      <a:pt x="23736" y="328612"/>
                    </a:lnTo>
                    <a:lnTo>
                      <a:pt x="22631" y="324408"/>
                    </a:lnTo>
                    <a:lnTo>
                      <a:pt x="19951" y="321538"/>
                    </a:lnTo>
                    <a:lnTo>
                      <a:pt x="18135" y="315874"/>
                    </a:lnTo>
                    <a:lnTo>
                      <a:pt x="20104" y="326936"/>
                    </a:lnTo>
                    <a:lnTo>
                      <a:pt x="17945" y="327812"/>
                    </a:lnTo>
                    <a:lnTo>
                      <a:pt x="15709" y="328803"/>
                    </a:lnTo>
                    <a:lnTo>
                      <a:pt x="17411" y="340245"/>
                    </a:lnTo>
                    <a:lnTo>
                      <a:pt x="14287" y="335902"/>
                    </a:lnTo>
                    <a:lnTo>
                      <a:pt x="11595" y="328523"/>
                    </a:lnTo>
                    <a:lnTo>
                      <a:pt x="9626" y="319913"/>
                    </a:lnTo>
                    <a:lnTo>
                      <a:pt x="8712" y="312407"/>
                    </a:lnTo>
                    <a:lnTo>
                      <a:pt x="8750" y="311391"/>
                    </a:lnTo>
                    <a:lnTo>
                      <a:pt x="9893" y="306260"/>
                    </a:lnTo>
                    <a:lnTo>
                      <a:pt x="10769" y="308546"/>
                    </a:lnTo>
                    <a:lnTo>
                      <a:pt x="11785" y="312407"/>
                    </a:lnTo>
                    <a:lnTo>
                      <a:pt x="14909" y="321551"/>
                    </a:lnTo>
                    <a:lnTo>
                      <a:pt x="16840" y="322389"/>
                    </a:lnTo>
                    <a:lnTo>
                      <a:pt x="14605" y="313740"/>
                    </a:lnTo>
                    <a:lnTo>
                      <a:pt x="14084" y="311708"/>
                    </a:lnTo>
                    <a:lnTo>
                      <a:pt x="13703" y="313740"/>
                    </a:lnTo>
                    <a:lnTo>
                      <a:pt x="11290" y="309295"/>
                    </a:lnTo>
                    <a:lnTo>
                      <a:pt x="11036" y="306260"/>
                    </a:lnTo>
                    <a:lnTo>
                      <a:pt x="10731" y="302691"/>
                    </a:lnTo>
                    <a:lnTo>
                      <a:pt x="9804" y="296100"/>
                    </a:lnTo>
                    <a:lnTo>
                      <a:pt x="9639" y="295071"/>
                    </a:lnTo>
                    <a:lnTo>
                      <a:pt x="7581" y="282854"/>
                    </a:lnTo>
                    <a:lnTo>
                      <a:pt x="6235" y="275196"/>
                    </a:lnTo>
                    <a:lnTo>
                      <a:pt x="6654" y="271564"/>
                    </a:lnTo>
                    <a:lnTo>
                      <a:pt x="7112" y="267652"/>
                    </a:lnTo>
                    <a:lnTo>
                      <a:pt x="8864" y="263855"/>
                    </a:lnTo>
                    <a:lnTo>
                      <a:pt x="9499" y="262470"/>
                    </a:lnTo>
                    <a:lnTo>
                      <a:pt x="9144" y="250380"/>
                    </a:lnTo>
                    <a:lnTo>
                      <a:pt x="9131" y="249656"/>
                    </a:lnTo>
                    <a:lnTo>
                      <a:pt x="7327" y="250380"/>
                    </a:lnTo>
                    <a:lnTo>
                      <a:pt x="5854" y="242785"/>
                    </a:lnTo>
                    <a:lnTo>
                      <a:pt x="3733" y="245071"/>
                    </a:lnTo>
                    <a:lnTo>
                      <a:pt x="2628" y="252298"/>
                    </a:lnTo>
                    <a:lnTo>
                      <a:pt x="1689" y="260769"/>
                    </a:lnTo>
                    <a:lnTo>
                      <a:pt x="0" y="266827"/>
                    </a:lnTo>
                    <a:lnTo>
                      <a:pt x="1041" y="263855"/>
                    </a:lnTo>
                    <a:lnTo>
                      <a:pt x="1562" y="264439"/>
                    </a:lnTo>
                    <a:lnTo>
                      <a:pt x="469" y="275805"/>
                    </a:lnTo>
                    <a:lnTo>
                      <a:pt x="1765" y="271564"/>
                    </a:lnTo>
                    <a:lnTo>
                      <a:pt x="2946" y="273189"/>
                    </a:lnTo>
                    <a:lnTo>
                      <a:pt x="3987" y="277888"/>
                    </a:lnTo>
                    <a:lnTo>
                      <a:pt x="4876" y="282854"/>
                    </a:lnTo>
                    <a:lnTo>
                      <a:pt x="6197" y="295071"/>
                    </a:lnTo>
                    <a:lnTo>
                      <a:pt x="5041" y="294043"/>
                    </a:lnTo>
                    <a:lnTo>
                      <a:pt x="3670" y="287870"/>
                    </a:lnTo>
                    <a:lnTo>
                      <a:pt x="4127" y="294182"/>
                    </a:lnTo>
                    <a:lnTo>
                      <a:pt x="5511" y="300723"/>
                    </a:lnTo>
                    <a:lnTo>
                      <a:pt x="6769" y="307365"/>
                    </a:lnTo>
                    <a:lnTo>
                      <a:pt x="6832" y="313956"/>
                    </a:lnTo>
                    <a:lnTo>
                      <a:pt x="6083" y="314490"/>
                    </a:lnTo>
                    <a:lnTo>
                      <a:pt x="7340" y="317792"/>
                    </a:lnTo>
                    <a:lnTo>
                      <a:pt x="9690" y="324954"/>
                    </a:lnTo>
                    <a:lnTo>
                      <a:pt x="12179" y="332905"/>
                    </a:lnTo>
                    <a:lnTo>
                      <a:pt x="15189" y="342061"/>
                    </a:lnTo>
                    <a:lnTo>
                      <a:pt x="9842" y="335000"/>
                    </a:lnTo>
                    <a:lnTo>
                      <a:pt x="14236" y="345033"/>
                    </a:lnTo>
                    <a:lnTo>
                      <a:pt x="18605" y="358051"/>
                    </a:lnTo>
                    <a:lnTo>
                      <a:pt x="22682" y="372440"/>
                    </a:lnTo>
                    <a:lnTo>
                      <a:pt x="26085" y="386219"/>
                    </a:lnTo>
                    <a:lnTo>
                      <a:pt x="25908" y="384238"/>
                    </a:lnTo>
                    <a:lnTo>
                      <a:pt x="24993" y="380911"/>
                    </a:lnTo>
                    <a:lnTo>
                      <a:pt x="26479" y="382549"/>
                    </a:lnTo>
                    <a:lnTo>
                      <a:pt x="31330" y="391452"/>
                    </a:lnTo>
                    <a:lnTo>
                      <a:pt x="32042" y="399453"/>
                    </a:lnTo>
                    <a:lnTo>
                      <a:pt x="28308" y="395947"/>
                    </a:lnTo>
                    <a:lnTo>
                      <a:pt x="31813" y="399859"/>
                    </a:lnTo>
                    <a:lnTo>
                      <a:pt x="49047" y="436562"/>
                    </a:lnTo>
                    <a:lnTo>
                      <a:pt x="71247" y="456209"/>
                    </a:lnTo>
                    <a:lnTo>
                      <a:pt x="77470" y="461035"/>
                    </a:lnTo>
                    <a:lnTo>
                      <a:pt x="89865" y="470395"/>
                    </a:lnTo>
                    <a:lnTo>
                      <a:pt x="102997" y="478675"/>
                    </a:lnTo>
                    <a:close/>
                  </a:path>
                  <a:path w="826134" h="657860">
                    <a:moveTo>
                      <a:pt x="103225" y="471106"/>
                    </a:moveTo>
                    <a:lnTo>
                      <a:pt x="98958" y="468236"/>
                    </a:lnTo>
                    <a:lnTo>
                      <a:pt x="97320" y="467474"/>
                    </a:lnTo>
                    <a:lnTo>
                      <a:pt x="103225" y="471106"/>
                    </a:lnTo>
                    <a:close/>
                  </a:path>
                  <a:path w="826134" h="657860">
                    <a:moveTo>
                      <a:pt x="108966" y="469900"/>
                    </a:moveTo>
                    <a:lnTo>
                      <a:pt x="108940" y="469582"/>
                    </a:lnTo>
                    <a:lnTo>
                      <a:pt x="104736" y="464820"/>
                    </a:lnTo>
                    <a:lnTo>
                      <a:pt x="101688" y="461010"/>
                    </a:lnTo>
                    <a:lnTo>
                      <a:pt x="104609" y="464820"/>
                    </a:lnTo>
                    <a:lnTo>
                      <a:pt x="108966" y="469900"/>
                    </a:lnTo>
                    <a:close/>
                  </a:path>
                  <a:path w="826134" h="657860">
                    <a:moveTo>
                      <a:pt x="110451" y="483311"/>
                    </a:moveTo>
                    <a:lnTo>
                      <a:pt x="102997" y="478675"/>
                    </a:lnTo>
                    <a:lnTo>
                      <a:pt x="105714" y="480783"/>
                    </a:lnTo>
                    <a:lnTo>
                      <a:pt x="108369" y="482409"/>
                    </a:lnTo>
                    <a:lnTo>
                      <a:pt x="110451" y="483311"/>
                    </a:lnTo>
                    <a:close/>
                  </a:path>
                  <a:path w="826134" h="657860">
                    <a:moveTo>
                      <a:pt x="114985" y="483412"/>
                    </a:moveTo>
                    <a:lnTo>
                      <a:pt x="114465" y="482422"/>
                    </a:lnTo>
                    <a:lnTo>
                      <a:pt x="113004" y="482333"/>
                    </a:lnTo>
                    <a:lnTo>
                      <a:pt x="113474" y="483031"/>
                    </a:lnTo>
                    <a:lnTo>
                      <a:pt x="113804" y="483501"/>
                    </a:lnTo>
                    <a:lnTo>
                      <a:pt x="114211" y="484111"/>
                    </a:lnTo>
                    <a:lnTo>
                      <a:pt x="114769" y="483920"/>
                    </a:lnTo>
                    <a:lnTo>
                      <a:pt x="114985" y="483412"/>
                    </a:lnTo>
                    <a:close/>
                  </a:path>
                  <a:path w="826134" h="657860">
                    <a:moveTo>
                      <a:pt x="115989" y="486714"/>
                    </a:moveTo>
                    <a:lnTo>
                      <a:pt x="114211" y="484111"/>
                    </a:lnTo>
                    <a:lnTo>
                      <a:pt x="113538" y="484365"/>
                    </a:lnTo>
                    <a:lnTo>
                      <a:pt x="112229" y="484098"/>
                    </a:lnTo>
                    <a:lnTo>
                      <a:pt x="110451" y="483311"/>
                    </a:lnTo>
                    <a:lnTo>
                      <a:pt x="115989" y="486714"/>
                    </a:lnTo>
                    <a:close/>
                  </a:path>
                  <a:path w="826134" h="657860">
                    <a:moveTo>
                      <a:pt x="139128" y="499021"/>
                    </a:moveTo>
                    <a:lnTo>
                      <a:pt x="135674" y="496785"/>
                    </a:lnTo>
                    <a:lnTo>
                      <a:pt x="135763" y="497306"/>
                    </a:lnTo>
                    <a:lnTo>
                      <a:pt x="139128" y="499021"/>
                    </a:lnTo>
                    <a:close/>
                  </a:path>
                  <a:path w="826134" h="657860">
                    <a:moveTo>
                      <a:pt x="145618" y="502246"/>
                    </a:moveTo>
                    <a:lnTo>
                      <a:pt x="141058" y="498652"/>
                    </a:lnTo>
                    <a:lnTo>
                      <a:pt x="135940" y="494195"/>
                    </a:lnTo>
                    <a:lnTo>
                      <a:pt x="129311" y="489216"/>
                    </a:lnTo>
                    <a:lnTo>
                      <a:pt x="140296" y="499605"/>
                    </a:lnTo>
                    <a:lnTo>
                      <a:pt x="139128" y="499021"/>
                    </a:lnTo>
                    <a:lnTo>
                      <a:pt x="140919" y="500176"/>
                    </a:lnTo>
                    <a:lnTo>
                      <a:pt x="140398" y="499681"/>
                    </a:lnTo>
                    <a:lnTo>
                      <a:pt x="145618" y="502246"/>
                    </a:lnTo>
                    <a:close/>
                  </a:path>
                  <a:path w="826134" h="657860">
                    <a:moveTo>
                      <a:pt x="156019" y="524408"/>
                    </a:moveTo>
                    <a:lnTo>
                      <a:pt x="155816" y="522681"/>
                    </a:lnTo>
                    <a:lnTo>
                      <a:pt x="147853" y="513956"/>
                    </a:lnTo>
                    <a:lnTo>
                      <a:pt x="154292" y="518541"/>
                    </a:lnTo>
                    <a:lnTo>
                      <a:pt x="152323" y="515505"/>
                    </a:lnTo>
                    <a:lnTo>
                      <a:pt x="150406" y="513956"/>
                    </a:lnTo>
                    <a:lnTo>
                      <a:pt x="144970" y="509524"/>
                    </a:lnTo>
                    <a:lnTo>
                      <a:pt x="145224" y="509587"/>
                    </a:lnTo>
                    <a:lnTo>
                      <a:pt x="144475" y="509117"/>
                    </a:lnTo>
                    <a:lnTo>
                      <a:pt x="144068" y="508787"/>
                    </a:lnTo>
                    <a:lnTo>
                      <a:pt x="143929" y="508787"/>
                    </a:lnTo>
                    <a:lnTo>
                      <a:pt x="136982" y="504520"/>
                    </a:lnTo>
                    <a:lnTo>
                      <a:pt x="135966" y="498513"/>
                    </a:lnTo>
                    <a:lnTo>
                      <a:pt x="135763" y="497306"/>
                    </a:lnTo>
                    <a:lnTo>
                      <a:pt x="128028" y="493496"/>
                    </a:lnTo>
                    <a:lnTo>
                      <a:pt x="121869" y="490283"/>
                    </a:lnTo>
                    <a:lnTo>
                      <a:pt x="115989" y="486714"/>
                    </a:lnTo>
                    <a:lnTo>
                      <a:pt x="119672" y="490715"/>
                    </a:lnTo>
                    <a:lnTo>
                      <a:pt x="122745" y="492480"/>
                    </a:lnTo>
                    <a:lnTo>
                      <a:pt x="126263" y="494309"/>
                    </a:lnTo>
                    <a:lnTo>
                      <a:pt x="128244" y="495973"/>
                    </a:lnTo>
                    <a:lnTo>
                      <a:pt x="126365" y="495935"/>
                    </a:lnTo>
                    <a:lnTo>
                      <a:pt x="133642" y="503212"/>
                    </a:lnTo>
                    <a:lnTo>
                      <a:pt x="140843" y="510565"/>
                    </a:lnTo>
                    <a:lnTo>
                      <a:pt x="148234" y="517715"/>
                    </a:lnTo>
                    <a:lnTo>
                      <a:pt x="156019" y="524408"/>
                    </a:lnTo>
                    <a:close/>
                  </a:path>
                  <a:path w="826134" h="657860">
                    <a:moveTo>
                      <a:pt x="178346" y="523240"/>
                    </a:moveTo>
                    <a:lnTo>
                      <a:pt x="176657" y="521995"/>
                    </a:lnTo>
                    <a:lnTo>
                      <a:pt x="177812" y="523240"/>
                    </a:lnTo>
                    <a:lnTo>
                      <a:pt x="178346" y="523240"/>
                    </a:lnTo>
                    <a:close/>
                  </a:path>
                  <a:path w="826134" h="657860">
                    <a:moveTo>
                      <a:pt x="178828" y="493090"/>
                    </a:moveTo>
                    <a:lnTo>
                      <a:pt x="178816" y="492810"/>
                    </a:lnTo>
                    <a:lnTo>
                      <a:pt x="175298" y="491680"/>
                    </a:lnTo>
                    <a:lnTo>
                      <a:pt x="176504" y="492277"/>
                    </a:lnTo>
                    <a:lnTo>
                      <a:pt x="178574" y="493229"/>
                    </a:lnTo>
                    <a:lnTo>
                      <a:pt x="178828" y="493090"/>
                    </a:lnTo>
                    <a:close/>
                  </a:path>
                  <a:path w="826134" h="657860">
                    <a:moveTo>
                      <a:pt x="180886" y="485927"/>
                    </a:moveTo>
                    <a:lnTo>
                      <a:pt x="176504" y="482600"/>
                    </a:lnTo>
                    <a:lnTo>
                      <a:pt x="172212" y="481330"/>
                    </a:lnTo>
                    <a:lnTo>
                      <a:pt x="173405" y="483870"/>
                    </a:lnTo>
                    <a:lnTo>
                      <a:pt x="180886" y="485927"/>
                    </a:lnTo>
                    <a:close/>
                  </a:path>
                  <a:path w="826134" h="657860">
                    <a:moveTo>
                      <a:pt x="182816" y="487375"/>
                    </a:moveTo>
                    <a:lnTo>
                      <a:pt x="182676" y="486410"/>
                    </a:lnTo>
                    <a:lnTo>
                      <a:pt x="180886" y="485927"/>
                    </a:lnTo>
                    <a:lnTo>
                      <a:pt x="182816" y="487375"/>
                    </a:lnTo>
                    <a:close/>
                  </a:path>
                  <a:path w="826134" h="657860">
                    <a:moveTo>
                      <a:pt x="190944" y="571754"/>
                    </a:moveTo>
                    <a:lnTo>
                      <a:pt x="186448" y="569582"/>
                    </a:lnTo>
                    <a:lnTo>
                      <a:pt x="181584" y="566889"/>
                    </a:lnTo>
                    <a:lnTo>
                      <a:pt x="183121" y="566724"/>
                    </a:lnTo>
                    <a:lnTo>
                      <a:pt x="184835" y="566407"/>
                    </a:lnTo>
                    <a:lnTo>
                      <a:pt x="182778" y="564997"/>
                    </a:lnTo>
                    <a:lnTo>
                      <a:pt x="179476" y="562724"/>
                    </a:lnTo>
                    <a:lnTo>
                      <a:pt x="178320" y="561632"/>
                    </a:lnTo>
                    <a:lnTo>
                      <a:pt x="178320" y="564997"/>
                    </a:lnTo>
                    <a:lnTo>
                      <a:pt x="175399" y="563219"/>
                    </a:lnTo>
                    <a:lnTo>
                      <a:pt x="172745" y="561327"/>
                    </a:lnTo>
                    <a:lnTo>
                      <a:pt x="171500" y="559523"/>
                    </a:lnTo>
                    <a:lnTo>
                      <a:pt x="178320" y="564997"/>
                    </a:lnTo>
                    <a:lnTo>
                      <a:pt x="178320" y="561632"/>
                    </a:lnTo>
                    <a:lnTo>
                      <a:pt x="176123" y="559523"/>
                    </a:lnTo>
                    <a:lnTo>
                      <a:pt x="174713" y="558165"/>
                    </a:lnTo>
                    <a:lnTo>
                      <a:pt x="170192" y="555777"/>
                    </a:lnTo>
                    <a:lnTo>
                      <a:pt x="165900" y="553758"/>
                    </a:lnTo>
                    <a:lnTo>
                      <a:pt x="161810" y="551484"/>
                    </a:lnTo>
                    <a:lnTo>
                      <a:pt x="157975" y="549541"/>
                    </a:lnTo>
                    <a:lnTo>
                      <a:pt x="154482" y="546265"/>
                    </a:lnTo>
                    <a:lnTo>
                      <a:pt x="156984" y="547852"/>
                    </a:lnTo>
                    <a:lnTo>
                      <a:pt x="155371" y="546265"/>
                    </a:lnTo>
                    <a:lnTo>
                      <a:pt x="135420" y="530872"/>
                    </a:lnTo>
                    <a:lnTo>
                      <a:pt x="137287" y="529996"/>
                    </a:lnTo>
                    <a:lnTo>
                      <a:pt x="148653" y="538530"/>
                    </a:lnTo>
                    <a:lnTo>
                      <a:pt x="147434" y="535381"/>
                    </a:lnTo>
                    <a:lnTo>
                      <a:pt x="153339" y="540804"/>
                    </a:lnTo>
                    <a:lnTo>
                      <a:pt x="160223" y="545960"/>
                    </a:lnTo>
                    <a:lnTo>
                      <a:pt x="167055" y="550506"/>
                    </a:lnTo>
                    <a:lnTo>
                      <a:pt x="172758" y="554113"/>
                    </a:lnTo>
                    <a:lnTo>
                      <a:pt x="166395" y="547712"/>
                    </a:lnTo>
                    <a:lnTo>
                      <a:pt x="162128" y="541705"/>
                    </a:lnTo>
                    <a:lnTo>
                      <a:pt x="160451" y="537387"/>
                    </a:lnTo>
                    <a:lnTo>
                      <a:pt x="161810" y="536016"/>
                    </a:lnTo>
                    <a:lnTo>
                      <a:pt x="160667" y="535381"/>
                    </a:lnTo>
                    <a:lnTo>
                      <a:pt x="156883" y="533298"/>
                    </a:lnTo>
                    <a:lnTo>
                      <a:pt x="151307" y="530225"/>
                    </a:lnTo>
                    <a:lnTo>
                      <a:pt x="148336" y="531647"/>
                    </a:lnTo>
                    <a:lnTo>
                      <a:pt x="145897" y="533298"/>
                    </a:lnTo>
                    <a:lnTo>
                      <a:pt x="140182" y="529996"/>
                    </a:lnTo>
                    <a:lnTo>
                      <a:pt x="137045" y="528193"/>
                    </a:lnTo>
                    <a:lnTo>
                      <a:pt x="125907" y="515810"/>
                    </a:lnTo>
                    <a:lnTo>
                      <a:pt x="118668" y="514819"/>
                    </a:lnTo>
                    <a:lnTo>
                      <a:pt x="116586" y="511937"/>
                    </a:lnTo>
                    <a:lnTo>
                      <a:pt x="118084" y="511759"/>
                    </a:lnTo>
                    <a:lnTo>
                      <a:pt x="118846" y="510908"/>
                    </a:lnTo>
                    <a:lnTo>
                      <a:pt x="114541" y="506018"/>
                    </a:lnTo>
                    <a:lnTo>
                      <a:pt x="109918" y="504647"/>
                    </a:lnTo>
                    <a:lnTo>
                      <a:pt x="104927" y="495706"/>
                    </a:lnTo>
                    <a:lnTo>
                      <a:pt x="101981" y="494233"/>
                    </a:lnTo>
                    <a:lnTo>
                      <a:pt x="103022" y="493903"/>
                    </a:lnTo>
                    <a:lnTo>
                      <a:pt x="103974" y="493344"/>
                    </a:lnTo>
                    <a:lnTo>
                      <a:pt x="100279" y="488784"/>
                    </a:lnTo>
                    <a:lnTo>
                      <a:pt x="98996" y="487210"/>
                    </a:lnTo>
                    <a:lnTo>
                      <a:pt x="98247" y="487146"/>
                    </a:lnTo>
                    <a:lnTo>
                      <a:pt x="97409" y="488784"/>
                    </a:lnTo>
                    <a:lnTo>
                      <a:pt x="94272" y="484974"/>
                    </a:lnTo>
                    <a:lnTo>
                      <a:pt x="93446" y="483971"/>
                    </a:lnTo>
                    <a:lnTo>
                      <a:pt x="94246" y="483628"/>
                    </a:lnTo>
                    <a:lnTo>
                      <a:pt x="95402" y="483120"/>
                    </a:lnTo>
                    <a:lnTo>
                      <a:pt x="102044" y="489572"/>
                    </a:lnTo>
                    <a:lnTo>
                      <a:pt x="102717" y="487565"/>
                    </a:lnTo>
                    <a:lnTo>
                      <a:pt x="98501" y="483120"/>
                    </a:lnTo>
                    <a:lnTo>
                      <a:pt x="96139" y="480631"/>
                    </a:lnTo>
                    <a:lnTo>
                      <a:pt x="94805" y="480047"/>
                    </a:lnTo>
                    <a:lnTo>
                      <a:pt x="91097" y="480047"/>
                    </a:lnTo>
                    <a:lnTo>
                      <a:pt x="89789" y="480047"/>
                    </a:lnTo>
                    <a:lnTo>
                      <a:pt x="90157" y="480974"/>
                    </a:lnTo>
                    <a:lnTo>
                      <a:pt x="91605" y="482892"/>
                    </a:lnTo>
                    <a:lnTo>
                      <a:pt x="90398" y="483628"/>
                    </a:lnTo>
                    <a:lnTo>
                      <a:pt x="86512" y="477037"/>
                    </a:lnTo>
                    <a:lnTo>
                      <a:pt x="85686" y="478701"/>
                    </a:lnTo>
                    <a:lnTo>
                      <a:pt x="87503" y="481139"/>
                    </a:lnTo>
                    <a:lnTo>
                      <a:pt x="89750" y="483209"/>
                    </a:lnTo>
                    <a:lnTo>
                      <a:pt x="91757" y="484974"/>
                    </a:lnTo>
                    <a:lnTo>
                      <a:pt x="87223" y="481685"/>
                    </a:lnTo>
                    <a:lnTo>
                      <a:pt x="95199" y="493636"/>
                    </a:lnTo>
                    <a:lnTo>
                      <a:pt x="98679" y="497852"/>
                    </a:lnTo>
                    <a:lnTo>
                      <a:pt x="101130" y="499872"/>
                    </a:lnTo>
                    <a:lnTo>
                      <a:pt x="103797" y="502780"/>
                    </a:lnTo>
                    <a:lnTo>
                      <a:pt x="106959" y="505841"/>
                    </a:lnTo>
                    <a:lnTo>
                      <a:pt x="110210" y="508838"/>
                    </a:lnTo>
                    <a:lnTo>
                      <a:pt x="113703" y="512241"/>
                    </a:lnTo>
                    <a:lnTo>
                      <a:pt x="122656" y="521131"/>
                    </a:lnTo>
                    <a:lnTo>
                      <a:pt x="127952" y="526554"/>
                    </a:lnTo>
                    <a:lnTo>
                      <a:pt x="133210" y="531647"/>
                    </a:lnTo>
                    <a:lnTo>
                      <a:pt x="138328" y="535914"/>
                    </a:lnTo>
                    <a:lnTo>
                      <a:pt x="134556" y="533501"/>
                    </a:lnTo>
                    <a:lnTo>
                      <a:pt x="135534" y="535178"/>
                    </a:lnTo>
                    <a:lnTo>
                      <a:pt x="157835" y="554672"/>
                    </a:lnTo>
                    <a:lnTo>
                      <a:pt x="168998" y="563549"/>
                    </a:lnTo>
                    <a:lnTo>
                      <a:pt x="183781" y="573633"/>
                    </a:lnTo>
                    <a:lnTo>
                      <a:pt x="190398" y="572566"/>
                    </a:lnTo>
                    <a:lnTo>
                      <a:pt x="190944" y="571754"/>
                    </a:lnTo>
                    <a:close/>
                  </a:path>
                  <a:path w="826134" h="657860">
                    <a:moveTo>
                      <a:pt x="193814" y="482066"/>
                    </a:moveTo>
                    <a:lnTo>
                      <a:pt x="193205" y="481330"/>
                    </a:lnTo>
                    <a:lnTo>
                      <a:pt x="185280" y="476250"/>
                    </a:lnTo>
                    <a:lnTo>
                      <a:pt x="183134" y="474980"/>
                    </a:lnTo>
                    <a:lnTo>
                      <a:pt x="193814" y="482066"/>
                    </a:lnTo>
                    <a:close/>
                  </a:path>
                  <a:path w="826134" h="657860">
                    <a:moveTo>
                      <a:pt x="194627" y="482600"/>
                    </a:moveTo>
                    <a:lnTo>
                      <a:pt x="193814" y="482066"/>
                    </a:lnTo>
                    <a:lnTo>
                      <a:pt x="194360" y="482727"/>
                    </a:lnTo>
                    <a:lnTo>
                      <a:pt x="194627" y="482600"/>
                    </a:lnTo>
                    <a:close/>
                  </a:path>
                  <a:path w="826134" h="657860">
                    <a:moveTo>
                      <a:pt x="206857" y="500595"/>
                    </a:moveTo>
                    <a:lnTo>
                      <a:pt x="194360" y="482727"/>
                    </a:lnTo>
                    <a:lnTo>
                      <a:pt x="191871" y="483870"/>
                    </a:lnTo>
                    <a:lnTo>
                      <a:pt x="184531" y="478790"/>
                    </a:lnTo>
                    <a:lnTo>
                      <a:pt x="182156" y="474980"/>
                    </a:lnTo>
                    <a:lnTo>
                      <a:pt x="180568" y="472440"/>
                    </a:lnTo>
                    <a:lnTo>
                      <a:pt x="177304" y="467360"/>
                    </a:lnTo>
                    <a:lnTo>
                      <a:pt x="172034" y="461010"/>
                    </a:lnTo>
                    <a:lnTo>
                      <a:pt x="171869" y="466090"/>
                    </a:lnTo>
                    <a:lnTo>
                      <a:pt x="168897" y="463550"/>
                    </a:lnTo>
                    <a:lnTo>
                      <a:pt x="161925" y="458470"/>
                    </a:lnTo>
                    <a:lnTo>
                      <a:pt x="158813" y="454660"/>
                    </a:lnTo>
                    <a:lnTo>
                      <a:pt x="158953" y="453390"/>
                    </a:lnTo>
                    <a:lnTo>
                      <a:pt x="152768" y="441960"/>
                    </a:lnTo>
                    <a:lnTo>
                      <a:pt x="159537" y="448310"/>
                    </a:lnTo>
                    <a:lnTo>
                      <a:pt x="154076" y="441960"/>
                    </a:lnTo>
                    <a:lnTo>
                      <a:pt x="151892" y="439420"/>
                    </a:lnTo>
                    <a:lnTo>
                      <a:pt x="149555" y="438150"/>
                    </a:lnTo>
                    <a:lnTo>
                      <a:pt x="147218" y="436880"/>
                    </a:lnTo>
                    <a:lnTo>
                      <a:pt x="144868" y="435610"/>
                    </a:lnTo>
                    <a:lnTo>
                      <a:pt x="137617" y="430530"/>
                    </a:lnTo>
                    <a:lnTo>
                      <a:pt x="129298" y="420370"/>
                    </a:lnTo>
                    <a:lnTo>
                      <a:pt x="134848" y="429260"/>
                    </a:lnTo>
                    <a:lnTo>
                      <a:pt x="135229" y="430530"/>
                    </a:lnTo>
                    <a:lnTo>
                      <a:pt x="140766" y="436880"/>
                    </a:lnTo>
                    <a:lnTo>
                      <a:pt x="138607" y="435419"/>
                    </a:lnTo>
                    <a:lnTo>
                      <a:pt x="138607" y="436880"/>
                    </a:lnTo>
                    <a:lnTo>
                      <a:pt x="136029" y="438150"/>
                    </a:lnTo>
                    <a:lnTo>
                      <a:pt x="133540" y="432003"/>
                    </a:lnTo>
                    <a:lnTo>
                      <a:pt x="138607" y="436880"/>
                    </a:lnTo>
                    <a:lnTo>
                      <a:pt x="138607" y="435419"/>
                    </a:lnTo>
                    <a:lnTo>
                      <a:pt x="133502" y="431927"/>
                    </a:lnTo>
                    <a:lnTo>
                      <a:pt x="133451" y="431800"/>
                    </a:lnTo>
                    <a:lnTo>
                      <a:pt x="131749" y="429260"/>
                    </a:lnTo>
                    <a:lnTo>
                      <a:pt x="130035" y="426720"/>
                    </a:lnTo>
                    <a:lnTo>
                      <a:pt x="128638" y="424180"/>
                    </a:lnTo>
                    <a:lnTo>
                      <a:pt x="132105" y="426720"/>
                    </a:lnTo>
                    <a:lnTo>
                      <a:pt x="130568" y="424180"/>
                    </a:lnTo>
                    <a:lnTo>
                      <a:pt x="129794" y="422910"/>
                    </a:lnTo>
                    <a:lnTo>
                      <a:pt x="128244" y="420370"/>
                    </a:lnTo>
                    <a:lnTo>
                      <a:pt x="122555" y="412750"/>
                    </a:lnTo>
                    <a:lnTo>
                      <a:pt x="119710" y="408940"/>
                    </a:lnTo>
                    <a:lnTo>
                      <a:pt x="117208" y="406400"/>
                    </a:lnTo>
                    <a:lnTo>
                      <a:pt x="118529" y="410210"/>
                    </a:lnTo>
                    <a:lnTo>
                      <a:pt x="119481" y="412750"/>
                    </a:lnTo>
                    <a:lnTo>
                      <a:pt x="115201" y="406400"/>
                    </a:lnTo>
                    <a:lnTo>
                      <a:pt x="110807" y="400050"/>
                    </a:lnTo>
                    <a:lnTo>
                      <a:pt x="106591" y="396240"/>
                    </a:lnTo>
                    <a:lnTo>
                      <a:pt x="102870" y="392430"/>
                    </a:lnTo>
                    <a:lnTo>
                      <a:pt x="106273" y="398780"/>
                    </a:lnTo>
                    <a:lnTo>
                      <a:pt x="108889" y="400050"/>
                    </a:lnTo>
                    <a:lnTo>
                      <a:pt x="111607" y="403860"/>
                    </a:lnTo>
                    <a:lnTo>
                      <a:pt x="114465" y="406400"/>
                    </a:lnTo>
                    <a:lnTo>
                      <a:pt x="116801" y="408940"/>
                    </a:lnTo>
                    <a:lnTo>
                      <a:pt x="121627" y="416560"/>
                    </a:lnTo>
                    <a:lnTo>
                      <a:pt x="124472" y="422910"/>
                    </a:lnTo>
                    <a:lnTo>
                      <a:pt x="122936" y="422910"/>
                    </a:lnTo>
                    <a:lnTo>
                      <a:pt x="120586" y="421640"/>
                    </a:lnTo>
                    <a:lnTo>
                      <a:pt x="120992" y="425450"/>
                    </a:lnTo>
                    <a:lnTo>
                      <a:pt x="130517" y="434340"/>
                    </a:lnTo>
                    <a:lnTo>
                      <a:pt x="127330" y="429260"/>
                    </a:lnTo>
                    <a:lnTo>
                      <a:pt x="129336" y="429260"/>
                    </a:lnTo>
                    <a:lnTo>
                      <a:pt x="134785" y="436943"/>
                    </a:lnTo>
                    <a:lnTo>
                      <a:pt x="137680" y="440690"/>
                    </a:lnTo>
                    <a:lnTo>
                      <a:pt x="140423" y="443230"/>
                    </a:lnTo>
                    <a:lnTo>
                      <a:pt x="141554" y="441960"/>
                    </a:lnTo>
                    <a:lnTo>
                      <a:pt x="144500" y="448310"/>
                    </a:lnTo>
                    <a:lnTo>
                      <a:pt x="147002" y="452120"/>
                    </a:lnTo>
                    <a:lnTo>
                      <a:pt x="149618" y="454660"/>
                    </a:lnTo>
                    <a:lnTo>
                      <a:pt x="152184" y="458470"/>
                    </a:lnTo>
                    <a:lnTo>
                      <a:pt x="154927" y="462280"/>
                    </a:lnTo>
                    <a:lnTo>
                      <a:pt x="159131" y="468630"/>
                    </a:lnTo>
                    <a:lnTo>
                      <a:pt x="162636" y="469900"/>
                    </a:lnTo>
                    <a:lnTo>
                      <a:pt x="161378" y="468630"/>
                    </a:lnTo>
                    <a:lnTo>
                      <a:pt x="164515" y="466090"/>
                    </a:lnTo>
                    <a:lnTo>
                      <a:pt x="169532" y="474980"/>
                    </a:lnTo>
                    <a:lnTo>
                      <a:pt x="172580" y="478790"/>
                    </a:lnTo>
                    <a:lnTo>
                      <a:pt x="172681" y="473710"/>
                    </a:lnTo>
                    <a:lnTo>
                      <a:pt x="166598" y="467360"/>
                    </a:lnTo>
                    <a:lnTo>
                      <a:pt x="182638" y="483870"/>
                    </a:lnTo>
                    <a:lnTo>
                      <a:pt x="181038" y="481330"/>
                    </a:lnTo>
                    <a:lnTo>
                      <a:pt x="179832" y="478790"/>
                    </a:lnTo>
                    <a:lnTo>
                      <a:pt x="178498" y="474980"/>
                    </a:lnTo>
                    <a:lnTo>
                      <a:pt x="180517" y="477520"/>
                    </a:lnTo>
                    <a:lnTo>
                      <a:pt x="182448" y="480060"/>
                    </a:lnTo>
                    <a:lnTo>
                      <a:pt x="184708" y="481330"/>
                    </a:lnTo>
                    <a:lnTo>
                      <a:pt x="183159" y="480060"/>
                    </a:lnTo>
                    <a:lnTo>
                      <a:pt x="180543" y="474980"/>
                    </a:lnTo>
                    <a:lnTo>
                      <a:pt x="186372" y="481330"/>
                    </a:lnTo>
                    <a:lnTo>
                      <a:pt x="193395" y="486410"/>
                    </a:lnTo>
                    <a:lnTo>
                      <a:pt x="198856" y="491490"/>
                    </a:lnTo>
                    <a:lnTo>
                      <a:pt x="204368" y="497840"/>
                    </a:lnTo>
                    <a:lnTo>
                      <a:pt x="206857" y="500595"/>
                    </a:lnTo>
                    <a:close/>
                  </a:path>
                  <a:path w="826134" h="657860">
                    <a:moveTo>
                      <a:pt x="210108" y="504621"/>
                    </a:moveTo>
                    <a:lnTo>
                      <a:pt x="208953" y="502920"/>
                    </a:lnTo>
                    <a:lnTo>
                      <a:pt x="206857" y="500595"/>
                    </a:lnTo>
                    <a:lnTo>
                      <a:pt x="208013" y="502920"/>
                    </a:lnTo>
                    <a:lnTo>
                      <a:pt x="210108" y="504621"/>
                    </a:lnTo>
                    <a:close/>
                  </a:path>
                  <a:path w="826134" h="657860">
                    <a:moveTo>
                      <a:pt x="232511" y="596633"/>
                    </a:moveTo>
                    <a:lnTo>
                      <a:pt x="227063" y="595630"/>
                    </a:lnTo>
                    <a:lnTo>
                      <a:pt x="232384" y="598170"/>
                    </a:lnTo>
                    <a:lnTo>
                      <a:pt x="232511" y="596633"/>
                    </a:lnTo>
                    <a:close/>
                  </a:path>
                  <a:path w="826134" h="657860">
                    <a:moveTo>
                      <a:pt x="233934" y="596900"/>
                    </a:moveTo>
                    <a:lnTo>
                      <a:pt x="233819" y="596252"/>
                    </a:lnTo>
                    <a:lnTo>
                      <a:pt x="232587" y="595630"/>
                    </a:lnTo>
                    <a:lnTo>
                      <a:pt x="232511" y="596633"/>
                    </a:lnTo>
                    <a:lnTo>
                      <a:pt x="233934" y="596900"/>
                    </a:lnTo>
                    <a:close/>
                  </a:path>
                  <a:path w="826134" h="657860">
                    <a:moveTo>
                      <a:pt x="242011" y="526618"/>
                    </a:moveTo>
                    <a:lnTo>
                      <a:pt x="239928" y="526046"/>
                    </a:lnTo>
                    <a:lnTo>
                      <a:pt x="240639" y="527050"/>
                    </a:lnTo>
                    <a:lnTo>
                      <a:pt x="242011" y="526618"/>
                    </a:lnTo>
                    <a:close/>
                  </a:path>
                  <a:path w="826134" h="657860">
                    <a:moveTo>
                      <a:pt x="244640" y="525780"/>
                    </a:moveTo>
                    <a:lnTo>
                      <a:pt x="242011" y="526618"/>
                    </a:lnTo>
                    <a:lnTo>
                      <a:pt x="243611" y="527050"/>
                    </a:lnTo>
                    <a:lnTo>
                      <a:pt x="244640" y="525780"/>
                    </a:lnTo>
                    <a:close/>
                  </a:path>
                  <a:path w="826134" h="657860">
                    <a:moveTo>
                      <a:pt x="250888" y="528929"/>
                    </a:moveTo>
                    <a:lnTo>
                      <a:pt x="250139" y="528510"/>
                    </a:lnTo>
                    <a:lnTo>
                      <a:pt x="249694" y="528447"/>
                    </a:lnTo>
                    <a:lnTo>
                      <a:pt x="250558" y="528916"/>
                    </a:lnTo>
                    <a:lnTo>
                      <a:pt x="250888" y="528929"/>
                    </a:lnTo>
                    <a:close/>
                  </a:path>
                  <a:path w="826134" h="657860">
                    <a:moveTo>
                      <a:pt x="253377" y="528967"/>
                    </a:moveTo>
                    <a:lnTo>
                      <a:pt x="252107" y="528447"/>
                    </a:lnTo>
                    <a:lnTo>
                      <a:pt x="246989" y="525919"/>
                    </a:lnTo>
                    <a:lnTo>
                      <a:pt x="248018" y="527291"/>
                    </a:lnTo>
                    <a:lnTo>
                      <a:pt x="250139" y="528510"/>
                    </a:lnTo>
                    <a:lnTo>
                      <a:pt x="253377" y="528967"/>
                    </a:lnTo>
                    <a:close/>
                  </a:path>
                  <a:path w="826134" h="657860">
                    <a:moveTo>
                      <a:pt x="265722" y="607136"/>
                    </a:moveTo>
                    <a:lnTo>
                      <a:pt x="265582" y="607021"/>
                    </a:lnTo>
                    <a:lnTo>
                      <a:pt x="265722" y="607136"/>
                    </a:lnTo>
                    <a:close/>
                  </a:path>
                  <a:path w="826134" h="657860">
                    <a:moveTo>
                      <a:pt x="269443" y="538035"/>
                    </a:moveTo>
                    <a:lnTo>
                      <a:pt x="264083" y="536549"/>
                    </a:lnTo>
                    <a:lnTo>
                      <a:pt x="259270" y="534098"/>
                    </a:lnTo>
                    <a:lnTo>
                      <a:pt x="254101" y="532142"/>
                    </a:lnTo>
                    <a:lnTo>
                      <a:pt x="256590" y="532206"/>
                    </a:lnTo>
                    <a:lnTo>
                      <a:pt x="250850" y="529082"/>
                    </a:lnTo>
                    <a:lnTo>
                      <a:pt x="250558" y="528916"/>
                    </a:lnTo>
                    <a:lnTo>
                      <a:pt x="245897" y="528688"/>
                    </a:lnTo>
                    <a:lnTo>
                      <a:pt x="242912" y="529082"/>
                    </a:lnTo>
                    <a:lnTo>
                      <a:pt x="239077" y="528751"/>
                    </a:lnTo>
                    <a:lnTo>
                      <a:pt x="231495" y="526376"/>
                    </a:lnTo>
                    <a:lnTo>
                      <a:pt x="237998" y="532853"/>
                    </a:lnTo>
                    <a:lnTo>
                      <a:pt x="242468" y="533234"/>
                    </a:lnTo>
                    <a:lnTo>
                      <a:pt x="247383" y="534276"/>
                    </a:lnTo>
                    <a:lnTo>
                      <a:pt x="248894" y="534885"/>
                    </a:lnTo>
                    <a:lnTo>
                      <a:pt x="250101" y="535482"/>
                    </a:lnTo>
                    <a:lnTo>
                      <a:pt x="251345" y="536079"/>
                    </a:lnTo>
                    <a:lnTo>
                      <a:pt x="265544" y="538683"/>
                    </a:lnTo>
                    <a:lnTo>
                      <a:pt x="269443" y="538035"/>
                    </a:lnTo>
                    <a:close/>
                  </a:path>
                  <a:path w="826134" h="657860">
                    <a:moveTo>
                      <a:pt x="283679" y="43408"/>
                    </a:moveTo>
                    <a:lnTo>
                      <a:pt x="275805" y="45085"/>
                    </a:lnTo>
                    <a:lnTo>
                      <a:pt x="268998" y="47231"/>
                    </a:lnTo>
                    <a:lnTo>
                      <a:pt x="283679" y="43408"/>
                    </a:lnTo>
                    <a:close/>
                  </a:path>
                  <a:path w="826134" h="657860">
                    <a:moveTo>
                      <a:pt x="284975" y="618490"/>
                    </a:moveTo>
                    <a:lnTo>
                      <a:pt x="280098" y="613410"/>
                    </a:lnTo>
                    <a:lnTo>
                      <a:pt x="275602" y="610870"/>
                    </a:lnTo>
                    <a:lnTo>
                      <a:pt x="265722" y="607136"/>
                    </a:lnTo>
                    <a:lnTo>
                      <a:pt x="272846" y="613410"/>
                    </a:lnTo>
                    <a:lnTo>
                      <a:pt x="270865" y="615950"/>
                    </a:lnTo>
                    <a:lnTo>
                      <a:pt x="273710" y="613410"/>
                    </a:lnTo>
                    <a:lnTo>
                      <a:pt x="275285" y="614680"/>
                    </a:lnTo>
                    <a:lnTo>
                      <a:pt x="281609" y="617220"/>
                    </a:lnTo>
                    <a:lnTo>
                      <a:pt x="281635" y="617613"/>
                    </a:lnTo>
                    <a:lnTo>
                      <a:pt x="279361" y="617804"/>
                    </a:lnTo>
                    <a:lnTo>
                      <a:pt x="281165" y="618020"/>
                    </a:lnTo>
                    <a:lnTo>
                      <a:pt x="281673" y="617931"/>
                    </a:lnTo>
                    <a:lnTo>
                      <a:pt x="281724" y="618490"/>
                    </a:lnTo>
                    <a:lnTo>
                      <a:pt x="284975" y="618490"/>
                    </a:lnTo>
                    <a:close/>
                  </a:path>
                  <a:path w="826134" h="657860">
                    <a:moveTo>
                      <a:pt x="287997" y="4419"/>
                    </a:moveTo>
                    <a:lnTo>
                      <a:pt x="282155" y="5080"/>
                    </a:lnTo>
                    <a:lnTo>
                      <a:pt x="282422" y="5410"/>
                    </a:lnTo>
                    <a:lnTo>
                      <a:pt x="284137" y="5080"/>
                    </a:lnTo>
                    <a:lnTo>
                      <a:pt x="287997" y="4419"/>
                    </a:lnTo>
                    <a:close/>
                  </a:path>
                  <a:path w="826134" h="657860">
                    <a:moveTo>
                      <a:pt x="293420" y="3810"/>
                    </a:moveTo>
                    <a:lnTo>
                      <a:pt x="291579" y="3810"/>
                    </a:lnTo>
                    <a:lnTo>
                      <a:pt x="287997" y="4419"/>
                    </a:lnTo>
                    <a:lnTo>
                      <a:pt x="293420" y="3810"/>
                    </a:lnTo>
                    <a:close/>
                  </a:path>
                  <a:path w="826134" h="657860">
                    <a:moveTo>
                      <a:pt x="294906" y="563880"/>
                    </a:moveTo>
                    <a:lnTo>
                      <a:pt x="293814" y="563702"/>
                    </a:lnTo>
                    <a:lnTo>
                      <a:pt x="294220" y="563880"/>
                    </a:lnTo>
                    <a:lnTo>
                      <a:pt x="294906" y="563880"/>
                    </a:lnTo>
                    <a:close/>
                  </a:path>
                  <a:path w="826134" h="657860">
                    <a:moveTo>
                      <a:pt x="302615" y="39331"/>
                    </a:moveTo>
                    <a:lnTo>
                      <a:pt x="300202" y="39738"/>
                    </a:lnTo>
                    <a:lnTo>
                      <a:pt x="285851" y="42837"/>
                    </a:lnTo>
                    <a:lnTo>
                      <a:pt x="283679" y="43408"/>
                    </a:lnTo>
                    <a:lnTo>
                      <a:pt x="302615" y="39331"/>
                    </a:lnTo>
                    <a:close/>
                  </a:path>
                  <a:path w="826134" h="657860">
                    <a:moveTo>
                      <a:pt x="303288" y="564159"/>
                    </a:moveTo>
                    <a:lnTo>
                      <a:pt x="297497" y="562495"/>
                    </a:lnTo>
                    <a:lnTo>
                      <a:pt x="300253" y="563537"/>
                    </a:lnTo>
                    <a:lnTo>
                      <a:pt x="301980" y="563968"/>
                    </a:lnTo>
                    <a:lnTo>
                      <a:pt x="303288" y="564159"/>
                    </a:lnTo>
                    <a:close/>
                  </a:path>
                  <a:path w="826134" h="657860">
                    <a:moveTo>
                      <a:pt x="311645" y="37820"/>
                    </a:moveTo>
                    <a:lnTo>
                      <a:pt x="311023" y="37909"/>
                    </a:lnTo>
                    <a:lnTo>
                      <a:pt x="303911" y="39052"/>
                    </a:lnTo>
                    <a:lnTo>
                      <a:pt x="302615" y="39331"/>
                    </a:lnTo>
                    <a:lnTo>
                      <a:pt x="311645" y="37820"/>
                    </a:lnTo>
                    <a:close/>
                  </a:path>
                  <a:path w="826134" h="657860">
                    <a:moveTo>
                      <a:pt x="325361" y="36093"/>
                    </a:moveTo>
                    <a:lnTo>
                      <a:pt x="313029" y="37592"/>
                    </a:lnTo>
                    <a:lnTo>
                      <a:pt x="311645" y="37820"/>
                    </a:lnTo>
                    <a:lnTo>
                      <a:pt x="325361" y="36093"/>
                    </a:lnTo>
                    <a:close/>
                  </a:path>
                  <a:path w="826134" h="657860">
                    <a:moveTo>
                      <a:pt x="330034" y="635876"/>
                    </a:moveTo>
                    <a:lnTo>
                      <a:pt x="329450" y="636003"/>
                    </a:lnTo>
                    <a:lnTo>
                      <a:pt x="328663" y="636079"/>
                    </a:lnTo>
                    <a:lnTo>
                      <a:pt x="327367" y="636066"/>
                    </a:lnTo>
                    <a:lnTo>
                      <a:pt x="328777" y="636092"/>
                    </a:lnTo>
                    <a:lnTo>
                      <a:pt x="329552" y="636003"/>
                    </a:lnTo>
                    <a:lnTo>
                      <a:pt x="330034" y="635876"/>
                    </a:lnTo>
                    <a:close/>
                  </a:path>
                  <a:path w="826134" h="657860">
                    <a:moveTo>
                      <a:pt x="330187" y="635000"/>
                    </a:moveTo>
                    <a:lnTo>
                      <a:pt x="328244" y="634352"/>
                    </a:lnTo>
                    <a:lnTo>
                      <a:pt x="329171" y="635000"/>
                    </a:lnTo>
                    <a:lnTo>
                      <a:pt x="330187" y="635000"/>
                    </a:lnTo>
                    <a:close/>
                  </a:path>
                  <a:path w="826134" h="657860">
                    <a:moveTo>
                      <a:pt x="330263" y="635787"/>
                    </a:moveTo>
                    <a:lnTo>
                      <a:pt x="330034" y="635863"/>
                    </a:lnTo>
                    <a:lnTo>
                      <a:pt x="330238" y="635850"/>
                    </a:lnTo>
                    <a:close/>
                  </a:path>
                  <a:path w="826134" h="657860">
                    <a:moveTo>
                      <a:pt x="330898" y="635000"/>
                    </a:moveTo>
                    <a:lnTo>
                      <a:pt x="330187" y="635000"/>
                    </a:lnTo>
                    <a:lnTo>
                      <a:pt x="330492" y="636270"/>
                    </a:lnTo>
                    <a:lnTo>
                      <a:pt x="330898" y="635000"/>
                    </a:lnTo>
                    <a:close/>
                  </a:path>
                  <a:path w="826134" h="657860">
                    <a:moveTo>
                      <a:pt x="333705" y="577748"/>
                    </a:moveTo>
                    <a:lnTo>
                      <a:pt x="333235" y="577608"/>
                    </a:lnTo>
                    <a:lnTo>
                      <a:pt x="333552" y="577850"/>
                    </a:lnTo>
                    <a:lnTo>
                      <a:pt x="333705" y="577748"/>
                    </a:lnTo>
                    <a:close/>
                  </a:path>
                  <a:path w="826134" h="657860">
                    <a:moveTo>
                      <a:pt x="341223" y="577850"/>
                    </a:moveTo>
                    <a:lnTo>
                      <a:pt x="337286" y="575310"/>
                    </a:lnTo>
                    <a:lnTo>
                      <a:pt x="333705" y="577748"/>
                    </a:lnTo>
                    <a:lnTo>
                      <a:pt x="334035" y="577850"/>
                    </a:lnTo>
                    <a:lnTo>
                      <a:pt x="341223" y="577850"/>
                    </a:lnTo>
                    <a:close/>
                  </a:path>
                  <a:path w="826134" h="657860">
                    <a:moveTo>
                      <a:pt x="360464" y="580859"/>
                    </a:moveTo>
                    <a:lnTo>
                      <a:pt x="360426" y="580707"/>
                    </a:lnTo>
                    <a:lnTo>
                      <a:pt x="360438" y="580580"/>
                    </a:lnTo>
                    <a:lnTo>
                      <a:pt x="360273" y="580402"/>
                    </a:lnTo>
                    <a:lnTo>
                      <a:pt x="359308" y="580250"/>
                    </a:lnTo>
                    <a:lnTo>
                      <a:pt x="359714" y="580529"/>
                    </a:lnTo>
                    <a:lnTo>
                      <a:pt x="360464" y="580859"/>
                    </a:lnTo>
                    <a:close/>
                  </a:path>
                  <a:path w="826134" h="657860">
                    <a:moveTo>
                      <a:pt x="426313" y="636270"/>
                    </a:moveTo>
                    <a:lnTo>
                      <a:pt x="415264" y="633730"/>
                    </a:lnTo>
                    <a:lnTo>
                      <a:pt x="408876" y="633730"/>
                    </a:lnTo>
                    <a:lnTo>
                      <a:pt x="415747" y="635000"/>
                    </a:lnTo>
                    <a:lnTo>
                      <a:pt x="422173" y="636270"/>
                    </a:lnTo>
                    <a:lnTo>
                      <a:pt x="426313" y="636270"/>
                    </a:lnTo>
                    <a:close/>
                  </a:path>
                  <a:path w="826134" h="657860">
                    <a:moveTo>
                      <a:pt x="437578" y="2959"/>
                    </a:moveTo>
                    <a:lnTo>
                      <a:pt x="435114" y="2540"/>
                    </a:lnTo>
                    <a:lnTo>
                      <a:pt x="420763" y="1270"/>
                    </a:lnTo>
                    <a:lnTo>
                      <a:pt x="406831" y="0"/>
                    </a:lnTo>
                    <a:lnTo>
                      <a:pt x="379399" y="0"/>
                    </a:lnTo>
                    <a:lnTo>
                      <a:pt x="365518" y="1270"/>
                    </a:lnTo>
                    <a:lnTo>
                      <a:pt x="334340" y="1270"/>
                    </a:lnTo>
                    <a:lnTo>
                      <a:pt x="341579" y="0"/>
                    </a:lnTo>
                    <a:lnTo>
                      <a:pt x="338442" y="0"/>
                    </a:lnTo>
                    <a:lnTo>
                      <a:pt x="332955" y="1270"/>
                    </a:lnTo>
                    <a:lnTo>
                      <a:pt x="327037" y="2108"/>
                    </a:lnTo>
                    <a:lnTo>
                      <a:pt x="329387" y="1270"/>
                    </a:lnTo>
                    <a:lnTo>
                      <a:pt x="321868" y="2540"/>
                    </a:lnTo>
                    <a:lnTo>
                      <a:pt x="315125" y="2540"/>
                    </a:lnTo>
                    <a:lnTo>
                      <a:pt x="308991" y="3810"/>
                    </a:lnTo>
                    <a:lnTo>
                      <a:pt x="296125" y="3810"/>
                    </a:lnTo>
                    <a:lnTo>
                      <a:pt x="287985" y="5410"/>
                    </a:lnTo>
                    <a:lnTo>
                      <a:pt x="433374" y="5410"/>
                    </a:lnTo>
                    <a:lnTo>
                      <a:pt x="433451" y="5080"/>
                    </a:lnTo>
                    <a:lnTo>
                      <a:pt x="437578" y="2959"/>
                    </a:lnTo>
                    <a:close/>
                  </a:path>
                  <a:path w="826134" h="657860">
                    <a:moveTo>
                      <a:pt x="445541" y="595947"/>
                    </a:moveTo>
                    <a:lnTo>
                      <a:pt x="442696" y="596201"/>
                    </a:lnTo>
                    <a:lnTo>
                      <a:pt x="444030" y="596201"/>
                    </a:lnTo>
                    <a:lnTo>
                      <a:pt x="444855" y="596087"/>
                    </a:lnTo>
                    <a:lnTo>
                      <a:pt x="445541" y="595947"/>
                    </a:lnTo>
                    <a:close/>
                  </a:path>
                  <a:path w="826134" h="657860">
                    <a:moveTo>
                      <a:pt x="450075" y="5080"/>
                    </a:moveTo>
                    <a:lnTo>
                      <a:pt x="438391" y="2540"/>
                    </a:lnTo>
                    <a:lnTo>
                      <a:pt x="437578" y="2959"/>
                    </a:lnTo>
                    <a:lnTo>
                      <a:pt x="450075" y="5080"/>
                    </a:lnTo>
                    <a:close/>
                  </a:path>
                  <a:path w="826134" h="657860">
                    <a:moveTo>
                      <a:pt x="450824" y="608914"/>
                    </a:moveTo>
                    <a:lnTo>
                      <a:pt x="449783" y="608952"/>
                    </a:lnTo>
                    <a:lnTo>
                      <a:pt x="448779" y="609028"/>
                    </a:lnTo>
                    <a:lnTo>
                      <a:pt x="448005" y="609168"/>
                    </a:lnTo>
                    <a:lnTo>
                      <a:pt x="450824" y="608914"/>
                    </a:lnTo>
                    <a:close/>
                  </a:path>
                  <a:path w="826134" h="657860">
                    <a:moveTo>
                      <a:pt x="467182" y="610870"/>
                    </a:moveTo>
                    <a:lnTo>
                      <a:pt x="459994" y="609600"/>
                    </a:lnTo>
                    <a:lnTo>
                      <a:pt x="462305" y="608330"/>
                    </a:lnTo>
                    <a:lnTo>
                      <a:pt x="450824" y="609600"/>
                    </a:lnTo>
                    <a:lnTo>
                      <a:pt x="457301" y="609600"/>
                    </a:lnTo>
                    <a:lnTo>
                      <a:pt x="467182" y="610870"/>
                    </a:lnTo>
                    <a:close/>
                  </a:path>
                  <a:path w="826134" h="657860">
                    <a:moveTo>
                      <a:pt x="470293" y="9182"/>
                    </a:moveTo>
                    <a:lnTo>
                      <a:pt x="465086" y="8407"/>
                    </a:lnTo>
                    <a:lnTo>
                      <a:pt x="464375" y="8674"/>
                    </a:lnTo>
                    <a:lnTo>
                      <a:pt x="464858" y="9232"/>
                    </a:lnTo>
                    <a:lnTo>
                      <a:pt x="466763" y="9334"/>
                    </a:lnTo>
                    <a:lnTo>
                      <a:pt x="468579" y="9359"/>
                    </a:lnTo>
                    <a:lnTo>
                      <a:pt x="470293" y="9182"/>
                    </a:lnTo>
                    <a:close/>
                  </a:path>
                  <a:path w="826134" h="657860">
                    <a:moveTo>
                      <a:pt x="470801" y="640080"/>
                    </a:moveTo>
                    <a:lnTo>
                      <a:pt x="468350" y="641350"/>
                    </a:lnTo>
                    <a:lnTo>
                      <a:pt x="468845" y="641438"/>
                    </a:lnTo>
                    <a:lnTo>
                      <a:pt x="470801" y="640080"/>
                    </a:lnTo>
                    <a:close/>
                  </a:path>
                  <a:path w="826134" h="657860">
                    <a:moveTo>
                      <a:pt x="475437" y="636270"/>
                    </a:moveTo>
                    <a:lnTo>
                      <a:pt x="475056" y="636130"/>
                    </a:lnTo>
                    <a:lnTo>
                      <a:pt x="474433" y="636270"/>
                    </a:lnTo>
                    <a:lnTo>
                      <a:pt x="475437" y="636270"/>
                    </a:lnTo>
                    <a:close/>
                  </a:path>
                  <a:path w="826134" h="657860">
                    <a:moveTo>
                      <a:pt x="493420" y="610298"/>
                    </a:moveTo>
                    <a:lnTo>
                      <a:pt x="491655" y="610171"/>
                    </a:lnTo>
                    <a:lnTo>
                      <a:pt x="490220" y="610171"/>
                    </a:lnTo>
                    <a:lnTo>
                      <a:pt x="488911" y="610209"/>
                    </a:lnTo>
                    <a:lnTo>
                      <a:pt x="493420" y="610298"/>
                    </a:lnTo>
                    <a:close/>
                  </a:path>
                  <a:path w="826134" h="657860">
                    <a:moveTo>
                      <a:pt x="500595" y="633730"/>
                    </a:moveTo>
                    <a:lnTo>
                      <a:pt x="496747" y="632460"/>
                    </a:lnTo>
                    <a:lnTo>
                      <a:pt x="500494" y="633730"/>
                    </a:lnTo>
                    <a:close/>
                  </a:path>
                  <a:path w="826134" h="657860">
                    <a:moveTo>
                      <a:pt x="503059" y="32994"/>
                    </a:moveTo>
                    <a:lnTo>
                      <a:pt x="502818" y="32943"/>
                    </a:lnTo>
                    <a:lnTo>
                      <a:pt x="503034" y="33020"/>
                    </a:lnTo>
                    <a:close/>
                  </a:path>
                  <a:path w="826134" h="657860">
                    <a:moveTo>
                      <a:pt x="510349" y="33020"/>
                    </a:moveTo>
                    <a:lnTo>
                      <a:pt x="504215" y="31750"/>
                    </a:lnTo>
                    <a:lnTo>
                      <a:pt x="503059" y="32994"/>
                    </a:lnTo>
                    <a:lnTo>
                      <a:pt x="503275" y="33020"/>
                    </a:lnTo>
                    <a:lnTo>
                      <a:pt x="510349" y="33020"/>
                    </a:lnTo>
                    <a:close/>
                  </a:path>
                  <a:path w="826134" h="657860">
                    <a:moveTo>
                      <a:pt x="529831" y="641489"/>
                    </a:moveTo>
                    <a:lnTo>
                      <a:pt x="529297" y="641362"/>
                    </a:lnTo>
                    <a:lnTo>
                      <a:pt x="528904" y="641273"/>
                    </a:lnTo>
                    <a:lnTo>
                      <a:pt x="529831" y="641489"/>
                    </a:lnTo>
                    <a:close/>
                  </a:path>
                  <a:path w="826134" h="657860">
                    <a:moveTo>
                      <a:pt x="532396" y="55753"/>
                    </a:moveTo>
                    <a:lnTo>
                      <a:pt x="522592" y="48031"/>
                    </a:lnTo>
                    <a:lnTo>
                      <a:pt x="518160" y="50228"/>
                    </a:lnTo>
                    <a:lnTo>
                      <a:pt x="532396" y="55753"/>
                    </a:lnTo>
                    <a:close/>
                  </a:path>
                  <a:path w="826134" h="657860">
                    <a:moveTo>
                      <a:pt x="533298" y="647065"/>
                    </a:moveTo>
                    <a:lnTo>
                      <a:pt x="529336" y="647700"/>
                    </a:lnTo>
                    <a:lnTo>
                      <a:pt x="533069" y="647700"/>
                    </a:lnTo>
                    <a:lnTo>
                      <a:pt x="533298" y="647065"/>
                    </a:lnTo>
                    <a:close/>
                  </a:path>
                  <a:path w="826134" h="657860">
                    <a:moveTo>
                      <a:pt x="535178" y="56845"/>
                    </a:moveTo>
                    <a:lnTo>
                      <a:pt x="532396" y="55753"/>
                    </a:lnTo>
                    <a:lnTo>
                      <a:pt x="534301" y="57264"/>
                    </a:lnTo>
                    <a:lnTo>
                      <a:pt x="535178" y="56845"/>
                    </a:lnTo>
                    <a:close/>
                  </a:path>
                  <a:path w="826134" h="657860">
                    <a:moveTo>
                      <a:pt x="537222" y="646430"/>
                    </a:moveTo>
                    <a:lnTo>
                      <a:pt x="536663" y="646518"/>
                    </a:lnTo>
                    <a:lnTo>
                      <a:pt x="535406" y="647700"/>
                    </a:lnTo>
                    <a:lnTo>
                      <a:pt x="537222" y="646430"/>
                    </a:lnTo>
                    <a:close/>
                  </a:path>
                  <a:path w="826134" h="657860">
                    <a:moveTo>
                      <a:pt x="549084" y="64820"/>
                    </a:moveTo>
                    <a:lnTo>
                      <a:pt x="545884" y="63665"/>
                    </a:lnTo>
                    <a:lnTo>
                      <a:pt x="549084" y="64858"/>
                    </a:lnTo>
                    <a:close/>
                  </a:path>
                  <a:path w="826134" h="657860">
                    <a:moveTo>
                      <a:pt x="566953" y="599440"/>
                    </a:moveTo>
                    <a:lnTo>
                      <a:pt x="564870" y="600710"/>
                    </a:lnTo>
                    <a:lnTo>
                      <a:pt x="566508" y="600252"/>
                    </a:lnTo>
                    <a:lnTo>
                      <a:pt x="566953" y="599440"/>
                    </a:lnTo>
                    <a:close/>
                  </a:path>
                  <a:path w="826134" h="657860">
                    <a:moveTo>
                      <a:pt x="571957" y="68719"/>
                    </a:moveTo>
                    <a:lnTo>
                      <a:pt x="570826" y="68237"/>
                    </a:lnTo>
                    <a:lnTo>
                      <a:pt x="569493" y="67525"/>
                    </a:lnTo>
                    <a:lnTo>
                      <a:pt x="567753" y="66294"/>
                    </a:lnTo>
                    <a:lnTo>
                      <a:pt x="567245" y="66078"/>
                    </a:lnTo>
                    <a:lnTo>
                      <a:pt x="563346" y="64414"/>
                    </a:lnTo>
                    <a:lnTo>
                      <a:pt x="560298" y="61048"/>
                    </a:lnTo>
                    <a:lnTo>
                      <a:pt x="562216" y="61201"/>
                    </a:lnTo>
                    <a:lnTo>
                      <a:pt x="561670" y="61048"/>
                    </a:lnTo>
                    <a:lnTo>
                      <a:pt x="557034" y="59715"/>
                    </a:lnTo>
                    <a:lnTo>
                      <a:pt x="552691" y="58470"/>
                    </a:lnTo>
                    <a:lnTo>
                      <a:pt x="553199" y="56845"/>
                    </a:lnTo>
                    <a:lnTo>
                      <a:pt x="550532" y="59715"/>
                    </a:lnTo>
                    <a:lnTo>
                      <a:pt x="544017" y="59093"/>
                    </a:lnTo>
                    <a:lnTo>
                      <a:pt x="538835" y="54190"/>
                    </a:lnTo>
                    <a:lnTo>
                      <a:pt x="546049" y="55448"/>
                    </a:lnTo>
                    <a:lnTo>
                      <a:pt x="541286" y="54190"/>
                    </a:lnTo>
                    <a:lnTo>
                      <a:pt x="528434" y="50800"/>
                    </a:lnTo>
                    <a:lnTo>
                      <a:pt x="538187" y="55422"/>
                    </a:lnTo>
                    <a:lnTo>
                      <a:pt x="535178" y="56845"/>
                    </a:lnTo>
                    <a:lnTo>
                      <a:pt x="536219" y="57251"/>
                    </a:lnTo>
                    <a:lnTo>
                      <a:pt x="534924" y="57861"/>
                    </a:lnTo>
                    <a:lnTo>
                      <a:pt x="539432" y="58470"/>
                    </a:lnTo>
                    <a:lnTo>
                      <a:pt x="547217" y="62153"/>
                    </a:lnTo>
                    <a:lnTo>
                      <a:pt x="549795" y="63665"/>
                    </a:lnTo>
                    <a:lnTo>
                      <a:pt x="549148" y="63969"/>
                    </a:lnTo>
                    <a:lnTo>
                      <a:pt x="549198" y="64858"/>
                    </a:lnTo>
                    <a:lnTo>
                      <a:pt x="556374" y="67449"/>
                    </a:lnTo>
                    <a:lnTo>
                      <a:pt x="560108" y="66954"/>
                    </a:lnTo>
                    <a:lnTo>
                      <a:pt x="563257" y="66078"/>
                    </a:lnTo>
                    <a:lnTo>
                      <a:pt x="571957" y="68719"/>
                    </a:lnTo>
                    <a:close/>
                  </a:path>
                  <a:path w="826134" h="657860">
                    <a:moveTo>
                      <a:pt x="583831" y="581355"/>
                    </a:moveTo>
                    <a:lnTo>
                      <a:pt x="582777" y="581837"/>
                    </a:lnTo>
                    <a:lnTo>
                      <a:pt x="582942" y="581837"/>
                    </a:lnTo>
                    <a:lnTo>
                      <a:pt x="583158" y="581825"/>
                    </a:lnTo>
                    <a:lnTo>
                      <a:pt x="583831" y="581355"/>
                    </a:lnTo>
                    <a:close/>
                  </a:path>
                  <a:path w="826134" h="657860">
                    <a:moveTo>
                      <a:pt x="589521" y="578713"/>
                    </a:moveTo>
                    <a:lnTo>
                      <a:pt x="587171" y="579412"/>
                    </a:lnTo>
                    <a:lnTo>
                      <a:pt x="585444" y="580326"/>
                    </a:lnTo>
                    <a:lnTo>
                      <a:pt x="583831" y="581355"/>
                    </a:lnTo>
                    <a:lnTo>
                      <a:pt x="589521" y="578713"/>
                    </a:lnTo>
                    <a:close/>
                  </a:path>
                  <a:path w="826134" h="657860">
                    <a:moveTo>
                      <a:pt x="591070" y="581660"/>
                    </a:moveTo>
                    <a:lnTo>
                      <a:pt x="585965" y="581660"/>
                    </a:lnTo>
                    <a:lnTo>
                      <a:pt x="585101" y="582930"/>
                    </a:lnTo>
                    <a:lnTo>
                      <a:pt x="589267" y="582930"/>
                    </a:lnTo>
                    <a:lnTo>
                      <a:pt x="591070" y="581660"/>
                    </a:lnTo>
                    <a:close/>
                  </a:path>
                  <a:path w="826134" h="657860">
                    <a:moveTo>
                      <a:pt x="602424" y="576580"/>
                    </a:moveTo>
                    <a:lnTo>
                      <a:pt x="602094" y="575310"/>
                    </a:lnTo>
                    <a:lnTo>
                      <a:pt x="596442" y="577850"/>
                    </a:lnTo>
                    <a:lnTo>
                      <a:pt x="591070" y="581660"/>
                    </a:lnTo>
                    <a:lnTo>
                      <a:pt x="595477" y="581660"/>
                    </a:lnTo>
                    <a:lnTo>
                      <a:pt x="593750" y="580390"/>
                    </a:lnTo>
                    <a:lnTo>
                      <a:pt x="600786" y="576580"/>
                    </a:lnTo>
                    <a:lnTo>
                      <a:pt x="602424" y="576580"/>
                    </a:lnTo>
                    <a:close/>
                  </a:path>
                  <a:path w="826134" h="657860">
                    <a:moveTo>
                      <a:pt x="610514" y="572770"/>
                    </a:moveTo>
                    <a:lnTo>
                      <a:pt x="602424" y="576580"/>
                    </a:lnTo>
                    <a:lnTo>
                      <a:pt x="607453" y="576580"/>
                    </a:lnTo>
                    <a:lnTo>
                      <a:pt x="610514" y="572770"/>
                    </a:lnTo>
                    <a:close/>
                  </a:path>
                  <a:path w="826134" h="657860">
                    <a:moveTo>
                      <a:pt x="617829" y="576580"/>
                    </a:moveTo>
                    <a:lnTo>
                      <a:pt x="612775" y="576580"/>
                    </a:lnTo>
                    <a:lnTo>
                      <a:pt x="610323" y="579120"/>
                    </a:lnTo>
                    <a:lnTo>
                      <a:pt x="603631" y="577850"/>
                    </a:lnTo>
                    <a:lnTo>
                      <a:pt x="603326" y="580390"/>
                    </a:lnTo>
                    <a:lnTo>
                      <a:pt x="598843" y="584200"/>
                    </a:lnTo>
                    <a:lnTo>
                      <a:pt x="586968" y="586740"/>
                    </a:lnTo>
                    <a:lnTo>
                      <a:pt x="580021" y="589280"/>
                    </a:lnTo>
                    <a:lnTo>
                      <a:pt x="575398" y="591820"/>
                    </a:lnTo>
                    <a:lnTo>
                      <a:pt x="581634" y="588010"/>
                    </a:lnTo>
                    <a:lnTo>
                      <a:pt x="585101" y="582930"/>
                    </a:lnTo>
                    <a:lnTo>
                      <a:pt x="583158" y="582930"/>
                    </a:lnTo>
                    <a:lnTo>
                      <a:pt x="578637" y="585470"/>
                    </a:lnTo>
                    <a:lnTo>
                      <a:pt x="574802" y="589280"/>
                    </a:lnTo>
                    <a:lnTo>
                      <a:pt x="560984" y="591820"/>
                    </a:lnTo>
                    <a:lnTo>
                      <a:pt x="561327" y="591820"/>
                    </a:lnTo>
                    <a:lnTo>
                      <a:pt x="557174" y="594360"/>
                    </a:lnTo>
                    <a:lnTo>
                      <a:pt x="550456" y="595630"/>
                    </a:lnTo>
                    <a:lnTo>
                      <a:pt x="528154" y="595630"/>
                    </a:lnTo>
                    <a:lnTo>
                      <a:pt x="526364" y="598170"/>
                    </a:lnTo>
                    <a:lnTo>
                      <a:pt x="530288" y="599440"/>
                    </a:lnTo>
                    <a:lnTo>
                      <a:pt x="535279" y="598170"/>
                    </a:lnTo>
                    <a:lnTo>
                      <a:pt x="536435" y="598170"/>
                    </a:lnTo>
                    <a:lnTo>
                      <a:pt x="540194" y="598170"/>
                    </a:lnTo>
                    <a:lnTo>
                      <a:pt x="546138" y="596900"/>
                    </a:lnTo>
                    <a:lnTo>
                      <a:pt x="548652" y="596900"/>
                    </a:lnTo>
                    <a:lnTo>
                      <a:pt x="543115" y="599440"/>
                    </a:lnTo>
                    <a:lnTo>
                      <a:pt x="536435" y="598170"/>
                    </a:lnTo>
                    <a:lnTo>
                      <a:pt x="541909" y="600710"/>
                    </a:lnTo>
                    <a:lnTo>
                      <a:pt x="534695" y="601980"/>
                    </a:lnTo>
                    <a:lnTo>
                      <a:pt x="531088" y="600710"/>
                    </a:lnTo>
                    <a:lnTo>
                      <a:pt x="527939" y="600710"/>
                    </a:lnTo>
                    <a:lnTo>
                      <a:pt x="522084" y="601980"/>
                    </a:lnTo>
                    <a:lnTo>
                      <a:pt x="528726" y="601980"/>
                    </a:lnTo>
                    <a:lnTo>
                      <a:pt x="523811" y="605790"/>
                    </a:lnTo>
                    <a:lnTo>
                      <a:pt x="515023" y="604520"/>
                    </a:lnTo>
                    <a:lnTo>
                      <a:pt x="510044" y="607021"/>
                    </a:lnTo>
                    <a:lnTo>
                      <a:pt x="509473" y="610870"/>
                    </a:lnTo>
                    <a:lnTo>
                      <a:pt x="518795" y="607060"/>
                    </a:lnTo>
                    <a:lnTo>
                      <a:pt x="528853" y="607060"/>
                    </a:lnTo>
                    <a:lnTo>
                      <a:pt x="524662" y="609600"/>
                    </a:lnTo>
                    <a:lnTo>
                      <a:pt x="537845" y="607060"/>
                    </a:lnTo>
                    <a:lnTo>
                      <a:pt x="541032" y="605790"/>
                    </a:lnTo>
                    <a:lnTo>
                      <a:pt x="544220" y="604520"/>
                    </a:lnTo>
                    <a:lnTo>
                      <a:pt x="548030" y="600710"/>
                    </a:lnTo>
                    <a:lnTo>
                      <a:pt x="549300" y="599440"/>
                    </a:lnTo>
                    <a:lnTo>
                      <a:pt x="543991" y="600710"/>
                    </a:lnTo>
                    <a:lnTo>
                      <a:pt x="546874" y="599440"/>
                    </a:lnTo>
                    <a:lnTo>
                      <a:pt x="552627" y="596900"/>
                    </a:lnTo>
                    <a:lnTo>
                      <a:pt x="555510" y="595630"/>
                    </a:lnTo>
                    <a:lnTo>
                      <a:pt x="562241" y="596900"/>
                    </a:lnTo>
                    <a:lnTo>
                      <a:pt x="566953" y="599440"/>
                    </a:lnTo>
                    <a:lnTo>
                      <a:pt x="575259" y="594360"/>
                    </a:lnTo>
                    <a:lnTo>
                      <a:pt x="583107" y="591820"/>
                    </a:lnTo>
                    <a:lnTo>
                      <a:pt x="592061" y="589280"/>
                    </a:lnTo>
                    <a:lnTo>
                      <a:pt x="587146" y="591820"/>
                    </a:lnTo>
                    <a:lnTo>
                      <a:pt x="592201" y="591820"/>
                    </a:lnTo>
                    <a:lnTo>
                      <a:pt x="595579" y="590550"/>
                    </a:lnTo>
                    <a:lnTo>
                      <a:pt x="596823" y="589280"/>
                    </a:lnTo>
                    <a:lnTo>
                      <a:pt x="598068" y="588010"/>
                    </a:lnTo>
                    <a:lnTo>
                      <a:pt x="600494" y="586740"/>
                    </a:lnTo>
                    <a:lnTo>
                      <a:pt x="602132" y="585470"/>
                    </a:lnTo>
                    <a:lnTo>
                      <a:pt x="603910" y="584200"/>
                    </a:lnTo>
                    <a:lnTo>
                      <a:pt x="603643" y="585470"/>
                    </a:lnTo>
                    <a:lnTo>
                      <a:pt x="606183" y="585470"/>
                    </a:lnTo>
                    <a:lnTo>
                      <a:pt x="608977" y="584200"/>
                    </a:lnTo>
                    <a:lnTo>
                      <a:pt x="614553" y="581660"/>
                    </a:lnTo>
                    <a:lnTo>
                      <a:pt x="616191" y="579120"/>
                    </a:lnTo>
                    <a:lnTo>
                      <a:pt x="617829" y="576580"/>
                    </a:lnTo>
                    <a:close/>
                  </a:path>
                  <a:path w="826134" h="657860">
                    <a:moveTo>
                      <a:pt x="618020" y="94729"/>
                    </a:moveTo>
                    <a:lnTo>
                      <a:pt x="616165" y="90081"/>
                    </a:lnTo>
                    <a:lnTo>
                      <a:pt x="606361" y="85051"/>
                    </a:lnTo>
                    <a:lnTo>
                      <a:pt x="605256" y="83616"/>
                    </a:lnTo>
                    <a:lnTo>
                      <a:pt x="598271" y="82194"/>
                    </a:lnTo>
                    <a:lnTo>
                      <a:pt x="589978" y="76517"/>
                    </a:lnTo>
                    <a:lnTo>
                      <a:pt x="583641" y="72859"/>
                    </a:lnTo>
                    <a:lnTo>
                      <a:pt x="579945" y="69773"/>
                    </a:lnTo>
                    <a:lnTo>
                      <a:pt x="577062" y="68834"/>
                    </a:lnTo>
                    <a:lnTo>
                      <a:pt x="575856" y="70269"/>
                    </a:lnTo>
                    <a:lnTo>
                      <a:pt x="572325" y="68897"/>
                    </a:lnTo>
                    <a:lnTo>
                      <a:pt x="574662" y="69951"/>
                    </a:lnTo>
                    <a:lnTo>
                      <a:pt x="572998" y="74104"/>
                    </a:lnTo>
                    <a:lnTo>
                      <a:pt x="576211" y="74663"/>
                    </a:lnTo>
                    <a:lnTo>
                      <a:pt x="578650" y="76403"/>
                    </a:lnTo>
                    <a:lnTo>
                      <a:pt x="581799" y="77863"/>
                    </a:lnTo>
                    <a:lnTo>
                      <a:pt x="565150" y="75349"/>
                    </a:lnTo>
                    <a:lnTo>
                      <a:pt x="569112" y="79679"/>
                    </a:lnTo>
                    <a:lnTo>
                      <a:pt x="575602" y="83515"/>
                    </a:lnTo>
                    <a:lnTo>
                      <a:pt x="582409" y="87147"/>
                    </a:lnTo>
                    <a:lnTo>
                      <a:pt x="587311" y="90792"/>
                    </a:lnTo>
                    <a:lnTo>
                      <a:pt x="586105" y="87820"/>
                    </a:lnTo>
                    <a:lnTo>
                      <a:pt x="587222" y="87515"/>
                    </a:lnTo>
                    <a:lnTo>
                      <a:pt x="587057" y="86677"/>
                    </a:lnTo>
                    <a:lnTo>
                      <a:pt x="581977" y="82130"/>
                    </a:lnTo>
                    <a:lnTo>
                      <a:pt x="585063" y="82118"/>
                    </a:lnTo>
                    <a:lnTo>
                      <a:pt x="588073" y="82283"/>
                    </a:lnTo>
                    <a:lnTo>
                      <a:pt x="591007" y="82600"/>
                    </a:lnTo>
                    <a:lnTo>
                      <a:pt x="602195" y="90601"/>
                    </a:lnTo>
                    <a:lnTo>
                      <a:pt x="603021" y="89496"/>
                    </a:lnTo>
                    <a:lnTo>
                      <a:pt x="612178" y="93751"/>
                    </a:lnTo>
                    <a:lnTo>
                      <a:pt x="607009" y="89192"/>
                    </a:lnTo>
                    <a:lnTo>
                      <a:pt x="603300" y="87668"/>
                    </a:lnTo>
                    <a:lnTo>
                      <a:pt x="601548" y="86474"/>
                    </a:lnTo>
                    <a:lnTo>
                      <a:pt x="604393" y="84721"/>
                    </a:lnTo>
                    <a:lnTo>
                      <a:pt x="618020" y="94729"/>
                    </a:lnTo>
                    <a:close/>
                  </a:path>
                  <a:path w="826134" h="657860">
                    <a:moveTo>
                      <a:pt x="618553" y="101206"/>
                    </a:moveTo>
                    <a:lnTo>
                      <a:pt x="617880" y="101219"/>
                    </a:lnTo>
                    <a:lnTo>
                      <a:pt x="615924" y="101396"/>
                    </a:lnTo>
                    <a:lnTo>
                      <a:pt x="617220" y="102450"/>
                    </a:lnTo>
                    <a:lnTo>
                      <a:pt x="618553" y="101206"/>
                    </a:lnTo>
                    <a:close/>
                  </a:path>
                  <a:path w="826134" h="657860">
                    <a:moveTo>
                      <a:pt x="630593" y="77177"/>
                    </a:moveTo>
                    <a:lnTo>
                      <a:pt x="628230" y="75882"/>
                    </a:lnTo>
                    <a:lnTo>
                      <a:pt x="630085" y="77050"/>
                    </a:lnTo>
                    <a:lnTo>
                      <a:pt x="630593" y="77177"/>
                    </a:lnTo>
                    <a:close/>
                  </a:path>
                  <a:path w="826134" h="657860">
                    <a:moveTo>
                      <a:pt x="632472" y="562381"/>
                    </a:moveTo>
                    <a:lnTo>
                      <a:pt x="631748" y="562610"/>
                    </a:lnTo>
                    <a:lnTo>
                      <a:pt x="631710" y="562800"/>
                    </a:lnTo>
                    <a:lnTo>
                      <a:pt x="632079" y="562610"/>
                    </a:lnTo>
                    <a:lnTo>
                      <a:pt x="632472" y="562381"/>
                    </a:lnTo>
                    <a:close/>
                  </a:path>
                  <a:path w="826134" h="657860">
                    <a:moveTo>
                      <a:pt x="633336" y="105854"/>
                    </a:moveTo>
                    <a:lnTo>
                      <a:pt x="630262" y="103936"/>
                    </a:lnTo>
                    <a:lnTo>
                      <a:pt x="628726" y="102984"/>
                    </a:lnTo>
                    <a:lnTo>
                      <a:pt x="630339" y="104178"/>
                    </a:lnTo>
                    <a:lnTo>
                      <a:pt x="632015" y="105206"/>
                    </a:lnTo>
                    <a:lnTo>
                      <a:pt x="633336" y="105854"/>
                    </a:lnTo>
                    <a:close/>
                  </a:path>
                  <a:path w="826134" h="657860">
                    <a:moveTo>
                      <a:pt x="636054" y="100406"/>
                    </a:moveTo>
                    <a:lnTo>
                      <a:pt x="634961" y="99580"/>
                    </a:lnTo>
                    <a:lnTo>
                      <a:pt x="635025" y="102133"/>
                    </a:lnTo>
                    <a:lnTo>
                      <a:pt x="636054" y="100406"/>
                    </a:lnTo>
                    <a:close/>
                  </a:path>
                  <a:path w="826134" h="657860">
                    <a:moveTo>
                      <a:pt x="637095" y="99021"/>
                    </a:moveTo>
                    <a:lnTo>
                      <a:pt x="634149" y="97142"/>
                    </a:lnTo>
                    <a:lnTo>
                      <a:pt x="637070" y="99148"/>
                    </a:lnTo>
                    <a:lnTo>
                      <a:pt x="637095" y="99021"/>
                    </a:lnTo>
                    <a:close/>
                  </a:path>
                  <a:path w="826134" h="657860">
                    <a:moveTo>
                      <a:pt x="637679" y="101625"/>
                    </a:moveTo>
                    <a:lnTo>
                      <a:pt x="636181" y="100203"/>
                    </a:lnTo>
                    <a:lnTo>
                      <a:pt x="636054" y="100406"/>
                    </a:lnTo>
                    <a:lnTo>
                      <a:pt x="637679" y="101625"/>
                    </a:lnTo>
                    <a:close/>
                  </a:path>
                  <a:path w="826134" h="657860">
                    <a:moveTo>
                      <a:pt x="638543" y="79692"/>
                    </a:moveTo>
                    <a:lnTo>
                      <a:pt x="633437" y="77901"/>
                    </a:lnTo>
                    <a:lnTo>
                      <a:pt x="630593" y="77177"/>
                    </a:lnTo>
                    <a:lnTo>
                      <a:pt x="633882" y="78981"/>
                    </a:lnTo>
                    <a:lnTo>
                      <a:pt x="638543" y="79692"/>
                    </a:lnTo>
                    <a:close/>
                  </a:path>
                  <a:path w="826134" h="657860">
                    <a:moveTo>
                      <a:pt x="639914" y="110490"/>
                    </a:moveTo>
                    <a:lnTo>
                      <a:pt x="636447" y="102870"/>
                    </a:lnTo>
                    <a:lnTo>
                      <a:pt x="628878" y="100330"/>
                    </a:lnTo>
                    <a:lnTo>
                      <a:pt x="634669" y="106680"/>
                    </a:lnTo>
                    <a:lnTo>
                      <a:pt x="633336" y="106680"/>
                    </a:lnTo>
                    <a:lnTo>
                      <a:pt x="636600" y="107950"/>
                    </a:lnTo>
                    <a:lnTo>
                      <a:pt x="639495" y="110490"/>
                    </a:lnTo>
                    <a:lnTo>
                      <a:pt x="639914" y="110490"/>
                    </a:lnTo>
                    <a:close/>
                  </a:path>
                  <a:path w="826134" h="657860">
                    <a:moveTo>
                      <a:pt x="639991" y="117208"/>
                    </a:moveTo>
                    <a:lnTo>
                      <a:pt x="622896" y="102971"/>
                    </a:lnTo>
                    <a:lnTo>
                      <a:pt x="621538" y="101193"/>
                    </a:lnTo>
                    <a:lnTo>
                      <a:pt x="619836" y="98958"/>
                    </a:lnTo>
                    <a:lnTo>
                      <a:pt x="620522" y="98298"/>
                    </a:lnTo>
                    <a:lnTo>
                      <a:pt x="623862" y="99974"/>
                    </a:lnTo>
                    <a:lnTo>
                      <a:pt x="628726" y="102971"/>
                    </a:lnTo>
                    <a:lnTo>
                      <a:pt x="627100" y="101752"/>
                    </a:lnTo>
                    <a:lnTo>
                      <a:pt x="625703" y="100533"/>
                    </a:lnTo>
                    <a:lnTo>
                      <a:pt x="625576" y="99809"/>
                    </a:lnTo>
                    <a:lnTo>
                      <a:pt x="621830" y="98298"/>
                    </a:lnTo>
                    <a:lnTo>
                      <a:pt x="615962" y="95923"/>
                    </a:lnTo>
                    <a:lnTo>
                      <a:pt x="613397" y="95605"/>
                    </a:lnTo>
                    <a:lnTo>
                      <a:pt x="619569" y="100266"/>
                    </a:lnTo>
                    <a:lnTo>
                      <a:pt x="618553" y="101206"/>
                    </a:lnTo>
                    <a:lnTo>
                      <a:pt x="619379" y="101193"/>
                    </a:lnTo>
                    <a:lnTo>
                      <a:pt x="624319" y="106210"/>
                    </a:lnTo>
                    <a:lnTo>
                      <a:pt x="629259" y="109943"/>
                    </a:lnTo>
                    <a:lnTo>
                      <a:pt x="634403" y="113296"/>
                    </a:lnTo>
                    <a:lnTo>
                      <a:pt x="639991" y="117208"/>
                    </a:lnTo>
                    <a:close/>
                  </a:path>
                  <a:path w="826134" h="657860">
                    <a:moveTo>
                      <a:pt x="640676" y="119557"/>
                    </a:moveTo>
                    <a:lnTo>
                      <a:pt x="614692" y="101536"/>
                    </a:lnTo>
                    <a:lnTo>
                      <a:pt x="615924" y="101396"/>
                    </a:lnTo>
                    <a:lnTo>
                      <a:pt x="608647" y="95516"/>
                    </a:lnTo>
                    <a:lnTo>
                      <a:pt x="607974" y="94970"/>
                    </a:lnTo>
                    <a:lnTo>
                      <a:pt x="603084" y="92900"/>
                    </a:lnTo>
                    <a:lnTo>
                      <a:pt x="605929" y="95516"/>
                    </a:lnTo>
                    <a:lnTo>
                      <a:pt x="600367" y="93713"/>
                    </a:lnTo>
                    <a:lnTo>
                      <a:pt x="600735" y="95313"/>
                    </a:lnTo>
                    <a:lnTo>
                      <a:pt x="603148" y="96316"/>
                    </a:lnTo>
                    <a:lnTo>
                      <a:pt x="606272" y="97104"/>
                    </a:lnTo>
                    <a:lnTo>
                      <a:pt x="609815" y="99517"/>
                    </a:lnTo>
                    <a:lnTo>
                      <a:pt x="610666" y="101803"/>
                    </a:lnTo>
                    <a:lnTo>
                      <a:pt x="604596" y="99314"/>
                    </a:lnTo>
                    <a:lnTo>
                      <a:pt x="602894" y="98005"/>
                    </a:lnTo>
                    <a:lnTo>
                      <a:pt x="600583" y="96227"/>
                    </a:lnTo>
                    <a:lnTo>
                      <a:pt x="601281" y="98005"/>
                    </a:lnTo>
                    <a:lnTo>
                      <a:pt x="599046" y="97777"/>
                    </a:lnTo>
                    <a:lnTo>
                      <a:pt x="597268" y="97726"/>
                    </a:lnTo>
                    <a:lnTo>
                      <a:pt x="599313" y="100063"/>
                    </a:lnTo>
                    <a:lnTo>
                      <a:pt x="611022" y="106095"/>
                    </a:lnTo>
                    <a:lnTo>
                      <a:pt x="621131" y="111506"/>
                    </a:lnTo>
                    <a:lnTo>
                      <a:pt x="630745" y="116103"/>
                    </a:lnTo>
                    <a:lnTo>
                      <a:pt x="640676" y="119557"/>
                    </a:lnTo>
                    <a:close/>
                  </a:path>
                  <a:path w="826134" h="657860">
                    <a:moveTo>
                      <a:pt x="640918" y="110655"/>
                    </a:moveTo>
                    <a:lnTo>
                      <a:pt x="640626" y="110490"/>
                    </a:lnTo>
                    <a:lnTo>
                      <a:pt x="639914" y="110490"/>
                    </a:lnTo>
                    <a:lnTo>
                      <a:pt x="640918" y="110655"/>
                    </a:lnTo>
                    <a:close/>
                  </a:path>
                  <a:path w="826134" h="657860">
                    <a:moveTo>
                      <a:pt x="641197" y="76504"/>
                    </a:moveTo>
                    <a:lnTo>
                      <a:pt x="632929" y="71475"/>
                    </a:lnTo>
                    <a:lnTo>
                      <a:pt x="631482" y="70942"/>
                    </a:lnTo>
                    <a:lnTo>
                      <a:pt x="625792" y="68846"/>
                    </a:lnTo>
                    <a:lnTo>
                      <a:pt x="618934" y="66776"/>
                    </a:lnTo>
                    <a:lnTo>
                      <a:pt x="611517" y="63411"/>
                    </a:lnTo>
                    <a:lnTo>
                      <a:pt x="617131" y="68503"/>
                    </a:lnTo>
                    <a:lnTo>
                      <a:pt x="625665" y="74485"/>
                    </a:lnTo>
                    <a:lnTo>
                      <a:pt x="628230" y="75882"/>
                    </a:lnTo>
                    <a:lnTo>
                      <a:pt x="623189" y="72707"/>
                    </a:lnTo>
                    <a:lnTo>
                      <a:pt x="625322" y="70942"/>
                    </a:lnTo>
                    <a:lnTo>
                      <a:pt x="630174" y="72923"/>
                    </a:lnTo>
                    <a:lnTo>
                      <a:pt x="636041" y="75755"/>
                    </a:lnTo>
                    <a:lnTo>
                      <a:pt x="641197" y="76504"/>
                    </a:lnTo>
                    <a:close/>
                  </a:path>
                  <a:path w="826134" h="657860">
                    <a:moveTo>
                      <a:pt x="642404" y="102400"/>
                    </a:moveTo>
                    <a:lnTo>
                      <a:pt x="638009" y="98120"/>
                    </a:lnTo>
                    <a:lnTo>
                      <a:pt x="637247" y="98221"/>
                    </a:lnTo>
                    <a:lnTo>
                      <a:pt x="637095" y="99021"/>
                    </a:lnTo>
                    <a:lnTo>
                      <a:pt x="642404" y="102400"/>
                    </a:lnTo>
                    <a:close/>
                  </a:path>
                  <a:path w="826134" h="657860">
                    <a:moveTo>
                      <a:pt x="643966" y="599884"/>
                    </a:moveTo>
                    <a:lnTo>
                      <a:pt x="643547" y="600202"/>
                    </a:lnTo>
                    <a:lnTo>
                      <a:pt x="643178" y="600519"/>
                    </a:lnTo>
                    <a:lnTo>
                      <a:pt x="642785" y="600811"/>
                    </a:lnTo>
                    <a:lnTo>
                      <a:pt x="643623" y="600557"/>
                    </a:lnTo>
                    <a:lnTo>
                      <a:pt x="643966" y="599884"/>
                    </a:lnTo>
                    <a:close/>
                  </a:path>
                  <a:path w="826134" h="657860">
                    <a:moveTo>
                      <a:pt x="646607" y="110083"/>
                    </a:moveTo>
                    <a:lnTo>
                      <a:pt x="644398" y="105422"/>
                    </a:lnTo>
                    <a:lnTo>
                      <a:pt x="641248" y="104317"/>
                    </a:lnTo>
                    <a:lnTo>
                      <a:pt x="637679" y="101625"/>
                    </a:lnTo>
                    <a:lnTo>
                      <a:pt x="646607" y="110083"/>
                    </a:lnTo>
                    <a:close/>
                  </a:path>
                  <a:path w="826134" h="657860">
                    <a:moveTo>
                      <a:pt x="648411" y="78727"/>
                    </a:moveTo>
                    <a:lnTo>
                      <a:pt x="647903" y="77978"/>
                    </a:lnTo>
                    <a:lnTo>
                      <a:pt x="640346" y="74041"/>
                    </a:lnTo>
                    <a:lnTo>
                      <a:pt x="640829" y="74777"/>
                    </a:lnTo>
                    <a:lnTo>
                      <a:pt x="648411" y="78727"/>
                    </a:lnTo>
                    <a:close/>
                  </a:path>
                  <a:path w="826134" h="657860">
                    <a:moveTo>
                      <a:pt x="650227" y="109435"/>
                    </a:moveTo>
                    <a:lnTo>
                      <a:pt x="649465" y="109537"/>
                    </a:lnTo>
                    <a:lnTo>
                      <a:pt x="649592" y="109613"/>
                    </a:lnTo>
                    <a:lnTo>
                      <a:pt x="649719" y="109702"/>
                    </a:lnTo>
                    <a:lnTo>
                      <a:pt x="650227" y="109435"/>
                    </a:lnTo>
                    <a:close/>
                  </a:path>
                  <a:path w="826134" h="657860">
                    <a:moveTo>
                      <a:pt x="655523" y="107950"/>
                    </a:moveTo>
                    <a:lnTo>
                      <a:pt x="648182" y="105410"/>
                    </a:lnTo>
                    <a:lnTo>
                      <a:pt x="648246" y="106680"/>
                    </a:lnTo>
                    <a:lnTo>
                      <a:pt x="655434" y="111036"/>
                    </a:lnTo>
                    <a:lnTo>
                      <a:pt x="653364" y="109220"/>
                    </a:lnTo>
                    <a:lnTo>
                      <a:pt x="655523" y="107950"/>
                    </a:lnTo>
                    <a:close/>
                  </a:path>
                  <a:path w="826134" h="657860">
                    <a:moveTo>
                      <a:pt x="655701" y="107746"/>
                    </a:moveTo>
                    <a:lnTo>
                      <a:pt x="655535" y="107670"/>
                    </a:lnTo>
                    <a:lnTo>
                      <a:pt x="655701" y="107746"/>
                    </a:lnTo>
                    <a:close/>
                  </a:path>
                  <a:path w="826134" h="657860">
                    <a:moveTo>
                      <a:pt x="660234" y="114985"/>
                    </a:moveTo>
                    <a:lnTo>
                      <a:pt x="658266" y="113030"/>
                    </a:lnTo>
                    <a:lnTo>
                      <a:pt x="656628" y="111760"/>
                    </a:lnTo>
                    <a:lnTo>
                      <a:pt x="655434" y="111036"/>
                    </a:lnTo>
                    <a:lnTo>
                      <a:pt x="659155" y="114300"/>
                    </a:lnTo>
                    <a:lnTo>
                      <a:pt x="660234" y="114985"/>
                    </a:lnTo>
                    <a:close/>
                  </a:path>
                  <a:path w="826134" h="657860">
                    <a:moveTo>
                      <a:pt x="666165" y="592251"/>
                    </a:moveTo>
                    <a:lnTo>
                      <a:pt x="665048" y="593013"/>
                    </a:lnTo>
                    <a:lnTo>
                      <a:pt x="664095" y="593737"/>
                    </a:lnTo>
                    <a:lnTo>
                      <a:pt x="663422" y="594410"/>
                    </a:lnTo>
                    <a:lnTo>
                      <a:pt x="665213" y="593471"/>
                    </a:lnTo>
                    <a:lnTo>
                      <a:pt x="665772" y="592861"/>
                    </a:lnTo>
                    <a:lnTo>
                      <a:pt x="666165" y="592251"/>
                    </a:lnTo>
                    <a:close/>
                  </a:path>
                  <a:path w="826134" h="657860">
                    <a:moveTo>
                      <a:pt x="667550" y="548640"/>
                    </a:moveTo>
                    <a:lnTo>
                      <a:pt x="667410" y="548640"/>
                    </a:lnTo>
                    <a:lnTo>
                      <a:pt x="664794" y="551180"/>
                    </a:lnTo>
                    <a:lnTo>
                      <a:pt x="667550" y="548640"/>
                    </a:lnTo>
                    <a:close/>
                  </a:path>
                  <a:path w="826134" h="657860">
                    <a:moveTo>
                      <a:pt x="669048" y="140804"/>
                    </a:moveTo>
                    <a:lnTo>
                      <a:pt x="667423" y="139700"/>
                    </a:lnTo>
                    <a:lnTo>
                      <a:pt x="666280" y="139700"/>
                    </a:lnTo>
                    <a:lnTo>
                      <a:pt x="669048" y="140804"/>
                    </a:lnTo>
                    <a:close/>
                  </a:path>
                  <a:path w="826134" h="657860">
                    <a:moveTo>
                      <a:pt x="669290" y="140970"/>
                    </a:moveTo>
                    <a:lnTo>
                      <a:pt x="669048" y="140804"/>
                    </a:lnTo>
                    <a:lnTo>
                      <a:pt x="669290" y="140970"/>
                    </a:lnTo>
                    <a:close/>
                  </a:path>
                  <a:path w="826134" h="657860">
                    <a:moveTo>
                      <a:pt x="671017" y="144805"/>
                    </a:moveTo>
                    <a:lnTo>
                      <a:pt x="670521" y="144221"/>
                    </a:lnTo>
                    <a:lnTo>
                      <a:pt x="669937" y="143560"/>
                    </a:lnTo>
                    <a:lnTo>
                      <a:pt x="669467" y="143014"/>
                    </a:lnTo>
                    <a:lnTo>
                      <a:pt x="669709" y="143497"/>
                    </a:lnTo>
                    <a:lnTo>
                      <a:pt x="670344" y="144157"/>
                    </a:lnTo>
                    <a:lnTo>
                      <a:pt x="671017" y="144805"/>
                    </a:lnTo>
                    <a:close/>
                  </a:path>
                  <a:path w="826134" h="657860">
                    <a:moveTo>
                      <a:pt x="675106" y="578027"/>
                    </a:moveTo>
                    <a:lnTo>
                      <a:pt x="673392" y="579513"/>
                    </a:lnTo>
                    <a:lnTo>
                      <a:pt x="672731" y="580351"/>
                    </a:lnTo>
                    <a:lnTo>
                      <a:pt x="672477" y="580948"/>
                    </a:lnTo>
                    <a:lnTo>
                      <a:pt x="673608" y="580009"/>
                    </a:lnTo>
                    <a:lnTo>
                      <a:pt x="674585" y="579056"/>
                    </a:lnTo>
                    <a:lnTo>
                      <a:pt x="675106" y="578027"/>
                    </a:lnTo>
                    <a:close/>
                  </a:path>
                  <a:path w="826134" h="657860">
                    <a:moveTo>
                      <a:pt x="680605" y="538480"/>
                    </a:moveTo>
                    <a:lnTo>
                      <a:pt x="680237" y="537210"/>
                    </a:lnTo>
                    <a:lnTo>
                      <a:pt x="676490" y="541020"/>
                    </a:lnTo>
                    <a:lnTo>
                      <a:pt x="672846" y="544830"/>
                    </a:lnTo>
                    <a:lnTo>
                      <a:pt x="668464" y="547370"/>
                    </a:lnTo>
                    <a:lnTo>
                      <a:pt x="665086" y="548640"/>
                    </a:lnTo>
                    <a:lnTo>
                      <a:pt x="671398" y="543560"/>
                    </a:lnTo>
                    <a:lnTo>
                      <a:pt x="666381" y="544830"/>
                    </a:lnTo>
                    <a:lnTo>
                      <a:pt x="663663" y="547370"/>
                    </a:lnTo>
                    <a:lnTo>
                      <a:pt x="660146" y="549910"/>
                    </a:lnTo>
                    <a:lnTo>
                      <a:pt x="655891" y="551180"/>
                    </a:lnTo>
                    <a:lnTo>
                      <a:pt x="656082" y="549910"/>
                    </a:lnTo>
                    <a:lnTo>
                      <a:pt x="648779" y="553720"/>
                    </a:lnTo>
                    <a:lnTo>
                      <a:pt x="640499" y="557530"/>
                    </a:lnTo>
                    <a:lnTo>
                      <a:pt x="632472" y="562381"/>
                    </a:lnTo>
                    <a:lnTo>
                      <a:pt x="639699" y="560070"/>
                    </a:lnTo>
                    <a:lnTo>
                      <a:pt x="644880" y="558800"/>
                    </a:lnTo>
                    <a:lnTo>
                      <a:pt x="645629" y="560070"/>
                    </a:lnTo>
                    <a:lnTo>
                      <a:pt x="644855" y="561340"/>
                    </a:lnTo>
                    <a:lnTo>
                      <a:pt x="645439" y="561340"/>
                    </a:lnTo>
                    <a:lnTo>
                      <a:pt x="649897" y="560070"/>
                    </a:lnTo>
                    <a:lnTo>
                      <a:pt x="651713" y="558800"/>
                    </a:lnTo>
                    <a:lnTo>
                      <a:pt x="655358" y="556260"/>
                    </a:lnTo>
                    <a:lnTo>
                      <a:pt x="661174" y="552450"/>
                    </a:lnTo>
                    <a:lnTo>
                      <a:pt x="663016" y="551180"/>
                    </a:lnTo>
                    <a:lnTo>
                      <a:pt x="666699" y="548640"/>
                    </a:lnTo>
                    <a:lnTo>
                      <a:pt x="667410" y="548640"/>
                    </a:lnTo>
                    <a:lnTo>
                      <a:pt x="671804" y="546100"/>
                    </a:lnTo>
                    <a:lnTo>
                      <a:pt x="675030" y="543560"/>
                    </a:lnTo>
                    <a:lnTo>
                      <a:pt x="678167" y="541020"/>
                    </a:lnTo>
                    <a:lnTo>
                      <a:pt x="680605" y="538480"/>
                    </a:lnTo>
                    <a:close/>
                  </a:path>
                  <a:path w="826134" h="657860">
                    <a:moveTo>
                      <a:pt x="680961" y="129540"/>
                    </a:moveTo>
                    <a:lnTo>
                      <a:pt x="679780" y="128270"/>
                    </a:lnTo>
                    <a:lnTo>
                      <a:pt x="679348" y="128270"/>
                    </a:lnTo>
                    <a:lnTo>
                      <a:pt x="680961" y="129540"/>
                    </a:lnTo>
                    <a:close/>
                  </a:path>
                  <a:path w="826134" h="657860">
                    <a:moveTo>
                      <a:pt x="684187" y="106680"/>
                    </a:moveTo>
                    <a:lnTo>
                      <a:pt x="683107" y="105410"/>
                    </a:lnTo>
                    <a:lnTo>
                      <a:pt x="682269" y="105410"/>
                    </a:lnTo>
                    <a:lnTo>
                      <a:pt x="684187" y="106680"/>
                    </a:lnTo>
                    <a:close/>
                  </a:path>
                  <a:path w="826134" h="657860">
                    <a:moveTo>
                      <a:pt x="687565" y="107022"/>
                    </a:moveTo>
                    <a:lnTo>
                      <a:pt x="686447" y="106489"/>
                    </a:lnTo>
                    <a:lnTo>
                      <a:pt x="684174" y="105435"/>
                    </a:lnTo>
                    <a:lnTo>
                      <a:pt x="685317" y="106045"/>
                    </a:lnTo>
                    <a:lnTo>
                      <a:pt x="686473" y="106578"/>
                    </a:lnTo>
                    <a:lnTo>
                      <a:pt x="687565" y="107022"/>
                    </a:lnTo>
                    <a:close/>
                  </a:path>
                  <a:path w="826134" h="657860">
                    <a:moveTo>
                      <a:pt x="687755" y="575398"/>
                    </a:moveTo>
                    <a:lnTo>
                      <a:pt x="685228" y="577088"/>
                    </a:lnTo>
                    <a:lnTo>
                      <a:pt x="671118" y="583882"/>
                    </a:lnTo>
                    <a:lnTo>
                      <a:pt x="672477" y="580948"/>
                    </a:lnTo>
                    <a:lnTo>
                      <a:pt x="670052" y="582853"/>
                    </a:lnTo>
                    <a:lnTo>
                      <a:pt x="666762" y="584758"/>
                    </a:lnTo>
                    <a:lnTo>
                      <a:pt x="660285" y="587222"/>
                    </a:lnTo>
                    <a:lnTo>
                      <a:pt x="657352" y="588238"/>
                    </a:lnTo>
                    <a:lnTo>
                      <a:pt x="655993" y="589191"/>
                    </a:lnTo>
                    <a:lnTo>
                      <a:pt x="660361" y="588264"/>
                    </a:lnTo>
                    <a:lnTo>
                      <a:pt x="660044" y="589445"/>
                    </a:lnTo>
                    <a:lnTo>
                      <a:pt x="656831" y="591921"/>
                    </a:lnTo>
                    <a:lnTo>
                      <a:pt x="652513" y="594918"/>
                    </a:lnTo>
                    <a:lnTo>
                      <a:pt x="646557" y="596887"/>
                    </a:lnTo>
                    <a:lnTo>
                      <a:pt x="652462" y="592213"/>
                    </a:lnTo>
                    <a:lnTo>
                      <a:pt x="647458" y="594080"/>
                    </a:lnTo>
                    <a:lnTo>
                      <a:pt x="643229" y="596239"/>
                    </a:lnTo>
                    <a:lnTo>
                      <a:pt x="639089" y="598627"/>
                    </a:lnTo>
                    <a:lnTo>
                      <a:pt x="634771" y="600595"/>
                    </a:lnTo>
                    <a:lnTo>
                      <a:pt x="638657" y="599135"/>
                    </a:lnTo>
                    <a:lnTo>
                      <a:pt x="642327" y="597230"/>
                    </a:lnTo>
                    <a:lnTo>
                      <a:pt x="646125" y="595553"/>
                    </a:lnTo>
                    <a:lnTo>
                      <a:pt x="643978" y="599871"/>
                    </a:lnTo>
                    <a:lnTo>
                      <a:pt x="644994" y="599059"/>
                    </a:lnTo>
                    <a:lnTo>
                      <a:pt x="653605" y="594855"/>
                    </a:lnTo>
                    <a:lnTo>
                      <a:pt x="655993" y="595147"/>
                    </a:lnTo>
                    <a:lnTo>
                      <a:pt x="658456" y="595287"/>
                    </a:lnTo>
                    <a:lnTo>
                      <a:pt x="667245" y="590651"/>
                    </a:lnTo>
                    <a:lnTo>
                      <a:pt x="666635" y="591312"/>
                    </a:lnTo>
                    <a:lnTo>
                      <a:pt x="666165" y="592251"/>
                    </a:lnTo>
                    <a:lnTo>
                      <a:pt x="672566" y="587819"/>
                    </a:lnTo>
                    <a:lnTo>
                      <a:pt x="679653" y="583082"/>
                    </a:lnTo>
                    <a:lnTo>
                      <a:pt x="685393" y="578726"/>
                    </a:lnTo>
                    <a:lnTo>
                      <a:pt x="687755" y="575398"/>
                    </a:lnTo>
                    <a:close/>
                  </a:path>
                  <a:path w="826134" h="657860">
                    <a:moveTo>
                      <a:pt x="688759" y="531304"/>
                    </a:moveTo>
                    <a:lnTo>
                      <a:pt x="686638" y="532130"/>
                    </a:lnTo>
                    <a:lnTo>
                      <a:pt x="688225" y="532130"/>
                    </a:lnTo>
                    <a:lnTo>
                      <a:pt x="688759" y="531304"/>
                    </a:lnTo>
                    <a:close/>
                  </a:path>
                  <a:path w="826134" h="657860">
                    <a:moveTo>
                      <a:pt x="690676" y="532130"/>
                    </a:moveTo>
                    <a:lnTo>
                      <a:pt x="688225" y="532130"/>
                    </a:lnTo>
                    <a:lnTo>
                      <a:pt x="685774" y="535940"/>
                    </a:lnTo>
                    <a:lnTo>
                      <a:pt x="690676" y="532130"/>
                    </a:lnTo>
                    <a:close/>
                  </a:path>
                  <a:path w="826134" h="657860">
                    <a:moveTo>
                      <a:pt x="691857" y="109143"/>
                    </a:moveTo>
                    <a:lnTo>
                      <a:pt x="691375" y="108292"/>
                    </a:lnTo>
                    <a:lnTo>
                      <a:pt x="690181" y="108051"/>
                    </a:lnTo>
                    <a:lnTo>
                      <a:pt x="688873" y="107543"/>
                    </a:lnTo>
                    <a:lnTo>
                      <a:pt x="687565" y="107022"/>
                    </a:lnTo>
                    <a:lnTo>
                      <a:pt x="689864" y="108127"/>
                    </a:lnTo>
                    <a:lnTo>
                      <a:pt x="691857" y="109143"/>
                    </a:lnTo>
                    <a:close/>
                  </a:path>
                  <a:path w="826134" h="657860">
                    <a:moveTo>
                      <a:pt x="694702" y="532968"/>
                    </a:moveTo>
                    <a:lnTo>
                      <a:pt x="693839" y="533400"/>
                    </a:lnTo>
                    <a:lnTo>
                      <a:pt x="693978" y="533844"/>
                    </a:lnTo>
                    <a:lnTo>
                      <a:pt x="694690" y="533400"/>
                    </a:lnTo>
                    <a:lnTo>
                      <a:pt x="694702" y="532968"/>
                    </a:lnTo>
                    <a:close/>
                  </a:path>
                  <a:path w="826134" h="657860">
                    <a:moveTo>
                      <a:pt x="704443" y="184810"/>
                    </a:moveTo>
                    <a:lnTo>
                      <a:pt x="703757" y="184150"/>
                    </a:lnTo>
                    <a:lnTo>
                      <a:pt x="704342" y="186131"/>
                    </a:lnTo>
                    <a:lnTo>
                      <a:pt x="704443" y="184810"/>
                    </a:lnTo>
                    <a:close/>
                  </a:path>
                  <a:path w="826134" h="657860">
                    <a:moveTo>
                      <a:pt x="708317" y="185051"/>
                    </a:moveTo>
                    <a:lnTo>
                      <a:pt x="707351" y="184213"/>
                    </a:lnTo>
                    <a:lnTo>
                      <a:pt x="707466" y="184404"/>
                    </a:lnTo>
                    <a:lnTo>
                      <a:pt x="707999" y="184823"/>
                    </a:lnTo>
                    <a:lnTo>
                      <a:pt x="708317" y="185051"/>
                    </a:lnTo>
                    <a:close/>
                  </a:path>
                  <a:path w="826134" h="657860">
                    <a:moveTo>
                      <a:pt x="710666" y="147320"/>
                    </a:moveTo>
                    <a:lnTo>
                      <a:pt x="709853" y="146050"/>
                    </a:lnTo>
                    <a:lnTo>
                      <a:pt x="710552" y="147320"/>
                    </a:lnTo>
                    <a:close/>
                  </a:path>
                  <a:path w="826134" h="657860">
                    <a:moveTo>
                      <a:pt x="712216" y="150368"/>
                    </a:moveTo>
                    <a:lnTo>
                      <a:pt x="710552" y="147320"/>
                    </a:lnTo>
                    <a:lnTo>
                      <a:pt x="708088" y="147320"/>
                    </a:lnTo>
                    <a:lnTo>
                      <a:pt x="712216" y="150368"/>
                    </a:lnTo>
                    <a:close/>
                  </a:path>
                  <a:path w="826134" h="657860">
                    <a:moveTo>
                      <a:pt x="712876" y="193040"/>
                    </a:moveTo>
                    <a:lnTo>
                      <a:pt x="710171" y="189230"/>
                    </a:lnTo>
                    <a:lnTo>
                      <a:pt x="707466" y="185420"/>
                    </a:lnTo>
                    <a:lnTo>
                      <a:pt x="705840" y="184150"/>
                    </a:lnTo>
                    <a:lnTo>
                      <a:pt x="704354" y="182880"/>
                    </a:lnTo>
                    <a:lnTo>
                      <a:pt x="702691" y="181610"/>
                    </a:lnTo>
                    <a:lnTo>
                      <a:pt x="709396" y="189230"/>
                    </a:lnTo>
                    <a:lnTo>
                      <a:pt x="704481" y="184150"/>
                    </a:lnTo>
                    <a:lnTo>
                      <a:pt x="704443" y="184810"/>
                    </a:lnTo>
                    <a:lnTo>
                      <a:pt x="712876" y="193040"/>
                    </a:lnTo>
                    <a:close/>
                  </a:path>
                  <a:path w="826134" h="657860">
                    <a:moveTo>
                      <a:pt x="716711" y="154038"/>
                    </a:moveTo>
                    <a:lnTo>
                      <a:pt x="716686" y="153670"/>
                    </a:lnTo>
                    <a:lnTo>
                      <a:pt x="712216" y="150368"/>
                    </a:lnTo>
                    <a:lnTo>
                      <a:pt x="712635" y="151130"/>
                    </a:lnTo>
                    <a:lnTo>
                      <a:pt x="716165" y="153670"/>
                    </a:lnTo>
                    <a:lnTo>
                      <a:pt x="716711" y="154038"/>
                    </a:lnTo>
                    <a:close/>
                  </a:path>
                  <a:path w="826134" h="657860">
                    <a:moveTo>
                      <a:pt x="717905" y="506222"/>
                    </a:moveTo>
                    <a:lnTo>
                      <a:pt x="717232" y="506577"/>
                    </a:lnTo>
                    <a:lnTo>
                      <a:pt x="716178" y="508825"/>
                    </a:lnTo>
                    <a:lnTo>
                      <a:pt x="714705" y="510755"/>
                    </a:lnTo>
                    <a:lnTo>
                      <a:pt x="713282" y="512737"/>
                    </a:lnTo>
                    <a:lnTo>
                      <a:pt x="714032" y="512432"/>
                    </a:lnTo>
                    <a:lnTo>
                      <a:pt x="715530" y="510501"/>
                    </a:lnTo>
                    <a:lnTo>
                      <a:pt x="716838" y="508444"/>
                    </a:lnTo>
                    <a:lnTo>
                      <a:pt x="717905" y="506222"/>
                    </a:lnTo>
                    <a:close/>
                  </a:path>
                  <a:path w="826134" h="657860">
                    <a:moveTo>
                      <a:pt x="728319" y="548563"/>
                    </a:moveTo>
                    <a:lnTo>
                      <a:pt x="725970" y="550506"/>
                    </a:lnTo>
                    <a:lnTo>
                      <a:pt x="725970" y="551180"/>
                    </a:lnTo>
                    <a:lnTo>
                      <a:pt x="728319" y="548563"/>
                    </a:lnTo>
                    <a:close/>
                  </a:path>
                  <a:path w="826134" h="657860">
                    <a:moveTo>
                      <a:pt x="732713" y="149364"/>
                    </a:moveTo>
                    <a:lnTo>
                      <a:pt x="732091" y="148590"/>
                    </a:lnTo>
                    <a:lnTo>
                      <a:pt x="732028" y="148920"/>
                    </a:lnTo>
                    <a:lnTo>
                      <a:pt x="732713" y="149364"/>
                    </a:lnTo>
                    <a:close/>
                  </a:path>
                  <a:path w="826134" h="657860">
                    <a:moveTo>
                      <a:pt x="734364" y="539750"/>
                    </a:moveTo>
                    <a:lnTo>
                      <a:pt x="729373" y="547370"/>
                    </a:lnTo>
                    <a:lnTo>
                      <a:pt x="728319" y="548563"/>
                    </a:lnTo>
                    <a:lnTo>
                      <a:pt x="732790" y="544830"/>
                    </a:lnTo>
                    <a:lnTo>
                      <a:pt x="734364" y="539750"/>
                    </a:lnTo>
                    <a:close/>
                  </a:path>
                  <a:path w="826134" h="657860">
                    <a:moveTo>
                      <a:pt x="736130" y="241985"/>
                    </a:moveTo>
                    <a:lnTo>
                      <a:pt x="735228" y="240169"/>
                    </a:lnTo>
                    <a:lnTo>
                      <a:pt x="734212" y="237464"/>
                    </a:lnTo>
                    <a:lnTo>
                      <a:pt x="731951" y="235356"/>
                    </a:lnTo>
                    <a:lnTo>
                      <a:pt x="730808" y="236791"/>
                    </a:lnTo>
                    <a:lnTo>
                      <a:pt x="734542" y="240004"/>
                    </a:lnTo>
                    <a:lnTo>
                      <a:pt x="736130" y="241985"/>
                    </a:lnTo>
                    <a:close/>
                  </a:path>
                  <a:path w="826134" h="657860">
                    <a:moveTo>
                      <a:pt x="739546" y="156210"/>
                    </a:moveTo>
                    <a:lnTo>
                      <a:pt x="738974" y="152400"/>
                    </a:lnTo>
                    <a:lnTo>
                      <a:pt x="736447" y="149860"/>
                    </a:lnTo>
                    <a:lnTo>
                      <a:pt x="732091" y="148590"/>
                    </a:lnTo>
                    <a:lnTo>
                      <a:pt x="733513" y="149860"/>
                    </a:lnTo>
                    <a:lnTo>
                      <a:pt x="732713" y="149364"/>
                    </a:lnTo>
                    <a:lnTo>
                      <a:pt x="735228" y="152400"/>
                    </a:lnTo>
                    <a:lnTo>
                      <a:pt x="739546" y="156210"/>
                    </a:lnTo>
                    <a:close/>
                  </a:path>
                  <a:path w="826134" h="657860">
                    <a:moveTo>
                      <a:pt x="741311" y="539203"/>
                    </a:moveTo>
                    <a:lnTo>
                      <a:pt x="739597" y="541375"/>
                    </a:lnTo>
                    <a:lnTo>
                      <a:pt x="738924" y="542251"/>
                    </a:lnTo>
                    <a:lnTo>
                      <a:pt x="741311" y="539203"/>
                    </a:lnTo>
                    <a:close/>
                  </a:path>
                  <a:path w="826134" h="657860">
                    <a:moveTo>
                      <a:pt x="743508" y="478878"/>
                    </a:moveTo>
                    <a:lnTo>
                      <a:pt x="743038" y="478802"/>
                    </a:lnTo>
                    <a:lnTo>
                      <a:pt x="742111" y="479742"/>
                    </a:lnTo>
                    <a:lnTo>
                      <a:pt x="740905" y="481330"/>
                    </a:lnTo>
                    <a:lnTo>
                      <a:pt x="741692" y="480720"/>
                    </a:lnTo>
                    <a:lnTo>
                      <a:pt x="742530" y="479983"/>
                    </a:lnTo>
                    <a:lnTo>
                      <a:pt x="743508" y="478878"/>
                    </a:lnTo>
                    <a:close/>
                  </a:path>
                  <a:path w="826134" h="657860">
                    <a:moveTo>
                      <a:pt x="744131" y="468718"/>
                    </a:moveTo>
                    <a:lnTo>
                      <a:pt x="739457" y="474497"/>
                    </a:lnTo>
                    <a:lnTo>
                      <a:pt x="743927" y="470446"/>
                    </a:lnTo>
                    <a:lnTo>
                      <a:pt x="744131" y="468718"/>
                    </a:lnTo>
                    <a:close/>
                  </a:path>
                  <a:path w="826134" h="657860">
                    <a:moveTo>
                      <a:pt x="751763" y="449999"/>
                    </a:moveTo>
                    <a:lnTo>
                      <a:pt x="751484" y="450850"/>
                    </a:lnTo>
                    <a:lnTo>
                      <a:pt x="750506" y="457200"/>
                    </a:lnTo>
                    <a:lnTo>
                      <a:pt x="751763" y="449999"/>
                    </a:lnTo>
                    <a:close/>
                  </a:path>
                  <a:path w="826134" h="657860">
                    <a:moveTo>
                      <a:pt x="752398" y="447992"/>
                    </a:moveTo>
                    <a:lnTo>
                      <a:pt x="752055" y="448310"/>
                    </a:lnTo>
                    <a:lnTo>
                      <a:pt x="751763" y="449999"/>
                    </a:lnTo>
                    <a:lnTo>
                      <a:pt x="752398" y="447992"/>
                    </a:lnTo>
                    <a:close/>
                  </a:path>
                  <a:path w="826134" h="657860">
                    <a:moveTo>
                      <a:pt x="758571" y="446379"/>
                    </a:moveTo>
                    <a:lnTo>
                      <a:pt x="756945" y="448310"/>
                    </a:lnTo>
                    <a:lnTo>
                      <a:pt x="758355" y="448310"/>
                    </a:lnTo>
                    <a:lnTo>
                      <a:pt x="758571" y="446379"/>
                    </a:lnTo>
                    <a:close/>
                  </a:path>
                  <a:path w="826134" h="657860">
                    <a:moveTo>
                      <a:pt x="759079" y="445770"/>
                    </a:moveTo>
                    <a:lnTo>
                      <a:pt x="758685" y="445401"/>
                    </a:lnTo>
                    <a:lnTo>
                      <a:pt x="758571" y="446379"/>
                    </a:lnTo>
                    <a:lnTo>
                      <a:pt x="759079" y="445770"/>
                    </a:lnTo>
                    <a:close/>
                  </a:path>
                  <a:path w="826134" h="657860">
                    <a:moveTo>
                      <a:pt x="762990" y="413448"/>
                    </a:moveTo>
                    <a:lnTo>
                      <a:pt x="762368" y="415391"/>
                    </a:lnTo>
                    <a:lnTo>
                      <a:pt x="762000" y="416864"/>
                    </a:lnTo>
                    <a:lnTo>
                      <a:pt x="761746" y="418122"/>
                    </a:lnTo>
                    <a:lnTo>
                      <a:pt x="762241" y="416725"/>
                    </a:lnTo>
                    <a:lnTo>
                      <a:pt x="762685" y="415188"/>
                    </a:lnTo>
                    <a:lnTo>
                      <a:pt x="762990" y="413448"/>
                    </a:lnTo>
                    <a:close/>
                  </a:path>
                  <a:path w="826134" h="657860">
                    <a:moveTo>
                      <a:pt x="765543" y="427990"/>
                    </a:moveTo>
                    <a:lnTo>
                      <a:pt x="764413" y="425450"/>
                    </a:lnTo>
                    <a:lnTo>
                      <a:pt x="762076" y="424180"/>
                    </a:lnTo>
                    <a:lnTo>
                      <a:pt x="761746" y="419100"/>
                    </a:lnTo>
                    <a:lnTo>
                      <a:pt x="759663" y="424180"/>
                    </a:lnTo>
                    <a:lnTo>
                      <a:pt x="756361" y="427990"/>
                    </a:lnTo>
                    <a:lnTo>
                      <a:pt x="755662" y="435610"/>
                    </a:lnTo>
                    <a:lnTo>
                      <a:pt x="755535" y="438150"/>
                    </a:lnTo>
                    <a:lnTo>
                      <a:pt x="752398" y="447992"/>
                    </a:lnTo>
                    <a:lnTo>
                      <a:pt x="756170" y="444500"/>
                    </a:lnTo>
                    <a:lnTo>
                      <a:pt x="759739" y="438150"/>
                    </a:lnTo>
                    <a:lnTo>
                      <a:pt x="757732" y="444500"/>
                    </a:lnTo>
                    <a:lnTo>
                      <a:pt x="758685" y="445401"/>
                    </a:lnTo>
                    <a:lnTo>
                      <a:pt x="759358" y="439420"/>
                    </a:lnTo>
                    <a:lnTo>
                      <a:pt x="761225" y="438150"/>
                    </a:lnTo>
                    <a:lnTo>
                      <a:pt x="762444" y="437311"/>
                    </a:lnTo>
                    <a:lnTo>
                      <a:pt x="761898" y="439420"/>
                    </a:lnTo>
                    <a:lnTo>
                      <a:pt x="762279" y="439420"/>
                    </a:lnTo>
                    <a:lnTo>
                      <a:pt x="762977" y="436943"/>
                    </a:lnTo>
                    <a:lnTo>
                      <a:pt x="765543" y="427990"/>
                    </a:lnTo>
                    <a:close/>
                  </a:path>
                  <a:path w="826134" h="657860">
                    <a:moveTo>
                      <a:pt x="766305" y="411759"/>
                    </a:moveTo>
                    <a:lnTo>
                      <a:pt x="766178" y="410794"/>
                    </a:lnTo>
                    <a:lnTo>
                      <a:pt x="765860" y="412343"/>
                    </a:lnTo>
                    <a:lnTo>
                      <a:pt x="766305" y="411759"/>
                    </a:lnTo>
                    <a:close/>
                  </a:path>
                  <a:path w="826134" h="657860">
                    <a:moveTo>
                      <a:pt x="767664" y="403517"/>
                    </a:moveTo>
                    <a:lnTo>
                      <a:pt x="763739" y="407238"/>
                    </a:lnTo>
                    <a:lnTo>
                      <a:pt x="765479" y="406349"/>
                    </a:lnTo>
                    <a:lnTo>
                      <a:pt x="765987" y="409308"/>
                    </a:lnTo>
                    <a:lnTo>
                      <a:pt x="766178" y="410794"/>
                    </a:lnTo>
                    <a:lnTo>
                      <a:pt x="767080" y="406349"/>
                    </a:lnTo>
                    <a:lnTo>
                      <a:pt x="767664" y="403517"/>
                    </a:lnTo>
                    <a:close/>
                  </a:path>
                  <a:path w="826134" h="657860">
                    <a:moveTo>
                      <a:pt x="769480" y="407606"/>
                    </a:moveTo>
                    <a:lnTo>
                      <a:pt x="766305" y="411759"/>
                    </a:lnTo>
                    <a:lnTo>
                      <a:pt x="766381" y="412343"/>
                    </a:lnTo>
                    <a:lnTo>
                      <a:pt x="766889" y="415378"/>
                    </a:lnTo>
                    <a:lnTo>
                      <a:pt x="766381" y="418287"/>
                    </a:lnTo>
                    <a:lnTo>
                      <a:pt x="767943" y="417550"/>
                    </a:lnTo>
                    <a:lnTo>
                      <a:pt x="769480" y="407606"/>
                    </a:lnTo>
                    <a:close/>
                  </a:path>
                  <a:path w="826134" h="657860">
                    <a:moveTo>
                      <a:pt x="776617" y="407365"/>
                    </a:moveTo>
                    <a:lnTo>
                      <a:pt x="776338" y="401701"/>
                    </a:lnTo>
                    <a:lnTo>
                      <a:pt x="776084" y="387464"/>
                    </a:lnTo>
                    <a:lnTo>
                      <a:pt x="775754" y="384390"/>
                    </a:lnTo>
                    <a:lnTo>
                      <a:pt x="775512" y="381050"/>
                    </a:lnTo>
                    <a:lnTo>
                      <a:pt x="775436" y="377190"/>
                    </a:lnTo>
                    <a:lnTo>
                      <a:pt x="773861" y="387261"/>
                    </a:lnTo>
                    <a:lnTo>
                      <a:pt x="773849" y="393814"/>
                    </a:lnTo>
                    <a:lnTo>
                      <a:pt x="774509" y="406603"/>
                    </a:lnTo>
                    <a:lnTo>
                      <a:pt x="774128" y="413346"/>
                    </a:lnTo>
                    <a:lnTo>
                      <a:pt x="773430" y="416915"/>
                    </a:lnTo>
                    <a:lnTo>
                      <a:pt x="771182" y="420776"/>
                    </a:lnTo>
                    <a:lnTo>
                      <a:pt x="772845" y="418934"/>
                    </a:lnTo>
                    <a:lnTo>
                      <a:pt x="774827" y="417131"/>
                    </a:lnTo>
                    <a:lnTo>
                      <a:pt x="776249" y="415175"/>
                    </a:lnTo>
                    <a:lnTo>
                      <a:pt x="776617" y="407365"/>
                    </a:lnTo>
                    <a:close/>
                  </a:path>
                  <a:path w="826134" h="657860">
                    <a:moveTo>
                      <a:pt x="792988" y="323075"/>
                    </a:moveTo>
                    <a:lnTo>
                      <a:pt x="791552" y="319227"/>
                    </a:lnTo>
                    <a:lnTo>
                      <a:pt x="791768" y="320573"/>
                    </a:lnTo>
                    <a:lnTo>
                      <a:pt x="792010" y="321906"/>
                    </a:lnTo>
                    <a:lnTo>
                      <a:pt x="792327" y="323227"/>
                    </a:lnTo>
                    <a:lnTo>
                      <a:pt x="792670" y="323735"/>
                    </a:lnTo>
                    <a:lnTo>
                      <a:pt x="792835" y="323938"/>
                    </a:lnTo>
                    <a:lnTo>
                      <a:pt x="792988" y="323075"/>
                    </a:lnTo>
                    <a:close/>
                  </a:path>
                  <a:path w="826134" h="657860">
                    <a:moveTo>
                      <a:pt x="794448" y="303530"/>
                    </a:moveTo>
                    <a:lnTo>
                      <a:pt x="793686" y="300621"/>
                    </a:lnTo>
                    <a:lnTo>
                      <a:pt x="793724" y="300990"/>
                    </a:lnTo>
                    <a:lnTo>
                      <a:pt x="794448" y="303530"/>
                    </a:lnTo>
                    <a:close/>
                  </a:path>
                  <a:path w="826134" h="657860">
                    <a:moveTo>
                      <a:pt x="798093" y="312369"/>
                    </a:moveTo>
                    <a:lnTo>
                      <a:pt x="797369" y="308787"/>
                    </a:lnTo>
                    <a:lnTo>
                      <a:pt x="795705" y="306565"/>
                    </a:lnTo>
                    <a:lnTo>
                      <a:pt x="794537" y="303072"/>
                    </a:lnTo>
                    <a:lnTo>
                      <a:pt x="795718" y="307047"/>
                    </a:lnTo>
                    <a:lnTo>
                      <a:pt x="796467" y="311823"/>
                    </a:lnTo>
                    <a:lnTo>
                      <a:pt x="796632" y="317487"/>
                    </a:lnTo>
                    <a:lnTo>
                      <a:pt x="797331" y="312902"/>
                    </a:lnTo>
                    <a:lnTo>
                      <a:pt x="798093" y="312369"/>
                    </a:lnTo>
                    <a:close/>
                  </a:path>
                  <a:path w="826134" h="657860">
                    <a:moveTo>
                      <a:pt x="801890" y="456857"/>
                    </a:moveTo>
                    <a:lnTo>
                      <a:pt x="801433" y="457161"/>
                    </a:lnTo>
                    <a:lnTo>
                      <a:pt x="800912" y="457720"/>
                    </a:lnTo>
                    <a:lnTo>
                      <a:pt x="800468" y="458558"/>
                    </a:lnTo>
                    <a:lnTo>
                      <a:pt x="801154" y="458520"/>
                    </a:lnTo>
                    <a:lnTo>
                      <a:pt x="801573" y="457873"/>
                    </a:lnTo>
                    <a:lnTo>
                      <a:pt x="801890" y="456857"/>
                    </a:lnTo>
                    <a:close/>
                  </a:path>
                  <a:path w="826134" h="657860">
                    <a:moveTo>
                      <a:pt x="802970" y="464731"/>
                    </a:moveTo>
                    <a:lnTo>
                      <a:pt x="800265" y="467728"/>
                    </a:lnTo>
                    <a:lnTo>
                      <a:pt x="798664" y="468452"/>
                    </a:lnTo>
                    <a:lnTo>
                      <a:pt x="799757" y="468896"/>
                    </a:lnTo>
                    <a:lnTo>
                      <a:pt x="798423" y="472808"/>
                    </a:lnTo>
                    <a:lnTo>
                      <a:pt x="797445" y="475792"/>
                    </a:lnTo>
                    <a:lnTo>
                      <a:pt x="799592" y="473430"/>
                    </a:lnTo>
                    <a:lnTo>
                      <a:pt x="802970" y="464731"/>
                    </a:lnTo>
                    <a:close/>
                  </a:path>
                  <a:path w="826134" h="657860">
                    <a:moveTo>
                      <a:pt x="804456" y="392430"/>
                    </a:moveTo>
                    <a:lnTo>
                      <a:pt x="803414" y="391160"/>
                    </a:lnTo>
                    <a:lnTo>
                      <a:pt x="802703" y="387350"/>
                    </a:lnTo>
                    <a:lnTo>
                      <a:pt x="802424" y="386511"/>
                    </a:lnTo>
                    <a:lnTo>
                      <a:pt x="801814" y="389890"/>
                    </a:lnTo>
                    <a:lnTo>
                      <a:pt x="804456" y="392430"/>
                    </a:lnTo>
                    <a:close/>
                  </a:path>
                  <a:path w="826134" h="657860">
                    <a:moveTo>
                      <a:pt x="805014" y="430530"/>
                    </a:moveTo>
                    <a:lnTo>
                      <a:pt x="804799" y="431203"/>
                    </a:lnTo>
                    <a:lnTo>
                      <a:pt x="805014" y="430530"/>
                    </a:lnTo>
                    <a:close/>
                  </a:path>
                  <a:path w="826134" h="657860">
                    <a:moveTo>
                      <a:pt x="806119" y="406704"/>
                    </a:moveTo>
                    <a:lnTo>
                      <a:pt x="803427" y="415632"/>
                    </a:lnTo>
                    <a:lnTo>
                      <a:pt x="803338" y="415290"/>
                    </a:lnTo>
                    <a:lnTo>
                      <a:pt x="801433" y="421640"/>
                    </a:lnTo>
                    <a:lnTo>
                      <a:pt x="798385" y="427990"/>
                    </a:lnTo>
                    <a:lnTo>
                      <a:pt x="795032" y="434340"/>
                    </a:lnTo>
                    <a:lnTo>
                      <a:pt x="792251" y="438150"/>
                    </a:lnTo>
                    <a:lnTo>
                      <a:pt x="793445" y="434340"/>
                    </a:lnTo>
                    <a:lnTo>
                      <a:pt x="794664" y="429260"/>
                    </a:lnTo>
                    <a:lnTo>
                      <a:pt x="795464" y="426720"/>
                    </a:lnTo>
                    <a:lnTo>
                      <a:pt x="795858" y="425450"/>
                    </a:lnTo>
                    <a:lnTo>
                      <a:pt x="797255" y="420370"/>
                    </a:lnTo>
                    <a:lnTo>
                      <a:pt x="797242" y="412750"/>
                    </a:lnTo>
                    <a:lnTo>
                      <a:pt x="797674" y="407670"/>
                    </a:lnTo>
                    <a:lnTo>
                      <a:pt x="797928" y="402590"/>
                    </a:lnTo>
                    <a:lnTo>
                      <a:pt x="798309" y="397510"/>
                    </a:lnTo>
                    <a:lnTo>
                      <a:pt x="798233" y="392430"/>
                    </a:lnTo>
                    <a:lnTo>
                      <a:pt x="794918" y="368300"/>
                    </a:lnTo>
                    <a:lnTo>
                      <a:pt x="795439" y="368300"/>
                    </a:lnTo>
                    <a:lnTo>
                      <a:pt x="795616" y="369570"/>
                    </a:lnTo>
                    <a:lnTo>
                      <a:pt x="795642" y="368300"/>
                    </a:lnTo>
                    <a:lnTo>
                      <a:pt x="795769" y="363220"/>
                    </a:lnTo>
                    <a:lnTo>
                      <a:pt x="795693" y="358140"/>
                    </a:lnTo>
                    <a:lnTo>
                      <a:pt x="795388" y="356870"/>
                    </a:lnTo>
                    <a:lnTo>
                      <a:pt x="795197" y="354330"/>
                    </a:lnTo>
                    <a:lnTo>
                      <a:pt x="794359" y="347980"/>
                    </a:lnTo>
                    <a:lnTo>
                      <a:pt x="770978" y="347980"/>
                    </a:lnTo>
                    <a:lnTo>
                      <a:pt x="768781" y="347980"/>
                    </a:lnTo>
                    <a:lnTo>
                      <a:pt x="767689" y="349250"/>
                    </a:lnTo>
                    <a:lnTo>
                      <a:pt x="770623" y="354330"/>
                    </a:lnTo>
                    <a:lnTo>
                      <a:pt x="771525" y="355600"/>
                    </a:lnTo>
                    <a:lnTo>
                      <a:pt x="772210" y="358140"/>
                    </a:lnTo>
                    <a:lnTo>
                      <a:pt x="773023" y="359410"/>
                    </a:lnTo>
                    <a:lnTo>
                      <a:pt x="773391" y="361950"/>
                    </a:lnTo>
                    <a:lnTo>
                      <a:pt x="774611" y="368300"/>
                    </a:lnTo>
                    <a:lnTo>
                      <a:pt x="775258" y="364490"/>
                    </a:lnTo>
                    <a:lnTo>
                      <a:pt x="776287" y="360680"/>
                    </a:lnTo>
                    <a:lnTo>
                      <a:pt x="776287" y="356870"/>
                    </a:lnTo>
                    <a:lnTo>
                      <a:pt x="777506" y="365760"/>
                    </a:lnTo>
                    <a:lnTo>
                      <a:pt x="780046" y="373380"/>
                    </a:lnTo>
                    <a:lnTo>
                      <a:pt x="777316" y="382270"/>
                    </a:lnTo>
                    <a:lnTo>
                      <a:pt x="779741" y="375920"/>
                    </a:lnTo>
                    <a:lnTo>
                      <a:pt x="780465" y="379730"/>
                    </a:lnTo>
                    <a:lnTo>
                      <a:pt x="781062" y="392430"/>
                    </a:lnTo>
                    <a:lnTo>
                      <a:pt x="779284" y="400024"/>
                    </a:lnTo>
                    <a:lnTo>
                      <a:pt x="779259" y="399796"/>
                    </a:lnTo>
                    <a:lnTo>
                      <a:pt x="776998" y="399681"/>
                    </a:lnTo>
                    <a:lnTo>
                      <a:pt x="777062" y="406019"/>
                    </a:lnTo>
                    <a:lnTo>
                      <a:pt x="777925" y="404596"/>
                    </a:lnTo>
                    <a:lnTo>
                      <a:pt x="779246" y="401091"/>
                    </a:lnTo>
                    <a:lnTo>
                      <a:pt x="779526" y="402221"/>
                    </a:lnTo>
                    <a:lnTo>
                      <a:pt x="779716" y="403860"/>
                    </a:lnTo>
                    <a:lnTo>
                      <a:pt x="778179" y="407670"/>
                    </a:lnTo>
                    <a:lnTo>
                      <a:pt x="777887" y="412750"/>
                    </a:lnTo>
                    <a:lnTo>
                      <a:pt x="777544" y="416560"/>
                    </a:lnTo>
                    <a:lnTo>
                      <a:pt x="776719" y="421640"/>
                    </a:lnTo>
                    <a:lnTo>
                      <a:pt x="775754" y="424180"/>
                    </a:lnTo>
                    <a:lnTo>
                      <a:pt x="773709" y="426720"/>
                    </a:lnTo>
                    <a:lnTo>
                      <a:pt x="773861" y="425450"/>
                    </a:lnTo>
                    <a:lnTo>
                      <a:pt x="769594" y="438150"/>
                    </a:lnTo>
                    <a:lnTo>
                      <a:pt x="765911" y="435610"/>
                    </a:lnTo>
                    <a:lnTo>
                      <a:pt x="762457" y="443230"/>
                    </a:lnTo>
                    <a:lnTo>
                      <a:pt x="759879" y="454660"/>
                    </a:lnTo>
                    <a:lnTo>
                      <a:pt x="762635" y="452120"/>
                    </a:lnTo>
                    <a:lnTo>
                      <a:pt x="757707" y="461010"/>
                    </a:lnTo>
                    <a:lnTo>
                      <a:pt x="759091" y="457200"/>
                    </a:lnTo>
                    <a:lnTo>
                      <a:pt x="759548" y="455930"/>
                    </a:lnTo>
                    <a:lnTo>
                      <a:pt x="757123" y="455930"/>
                    </a:lnTo>
                    <a:lnTo>
                      <a:pt x="758063" y="450850"/>
                    </a:lnTo>
                    <a:lnTo>
                      <a:pt x="758202" y="449580"/>
                    </a:lnTo>
                    <a:lnTo>
                      <a:pt x="755891" y="449580"/>
                    </a:lnTo>
                    <a:lnTo>
                      <a:pt x="755637" y="449580"/>
                    </a:lnTo>
                    <a:lnTo>
                      <a:pt x="754697" y="454660"/>
                    </a:lnTo>
                    <a:lnTo>
                      <a:pt x="752309" y="457200"/>
                    </a:lnTo>
                    <a:lnTo>
                      <a:pt x="749833" y="461010"/>
                    </a:lnTo>
                    <a:lnTo>
                      <a:pt x="748068" y="463550"/>
                    </a:lnTo>
                    <a:lnTo>
                      <a:pt x="747864" y="459740"/>
                    </a:lnTo>
                    <a:lnTo>
                      <a:pt x="744918" y="468630"/>
                    </a:lnTo>
                    <a:lnTo>
                      <a:pt x="748982" y="463550"/>
                    </a:lnTo>
                    <a:lnTo>
                      <a:pt x="745744" y="471170"/>
                    </a:lnTo>
                    <a:lnTo>
                      <a:pt x="749033" y="467360"/>
                    </a:lnTo>
                    <a:lnTo>
                      <a:pt x="751078" y="462280"/>
                    </a:lnTo>
                    <a:lnTo>
                      <a:pt x="753529" y="457200"/>
                    </a:lnTo>
                    <a:lnTo>
                      <a:pt x="755929" y="458470"/>
                    </a:lnTo>
                    <a:lnTo>
                      <a:pt x="755091" y="464820"/>
                    </a:lnTo>
                    <a:lnTo>
                      <a:pt x="753338" y="466090"/>
                    </a:lnTo>
                    <a:lnTo>
                      <a:pt x="750074" y="471170"/>
                    </a:lnTo>
                    <a:lnTo>
                      <a:pt x="753084" y="472440"/>
                    </a:lnTo>
                    <a:lnTo>
                      <a:pt x="744855" y="481330"/>
                    </a:lnTo>
                    <a:lnTo>
                      <a:pt x="747306" y="481330"/>
                    </a:lnTo>
                    <a:lnTo>
                      <a:pt x="742073" y="487680"/>
                    </a:lnTo>
                    <a:lnTo>
                      <a:pt x="741159" y="490220"/>
                    </a:lnTo>
                    <a:lnTo>
                      <a:pt x="736904" y="495300"/>
                    </a:lnTo>
                    <a:lnTo>
                      <a:pt x="735444" y="490156"/>
                    </a:lnTo>
                    <a:lnTo>
                      <a:pt x="736257" y="488950"/>
                    </a:lnTo>
                    <a:lnTo>
                      <a:pt x="737108" y="487680"/>
                    </a:lnTo>
                    <a:lnTo>
                      <a:pt x="739140" y="483870"/>
                    </a:lnTo>
                    <a:lnTo>
                      <a:pt x="740905" y="481330"/>
                    </a:lnTo>
                    <a:lnTo>
                      <a:pt x="736688" y="485140"/>
                    </a:lnTo>
                    <a:lnTo>
                      <a:pt x="734656" y="481330"/>
                    </a:lnTo>
                    <a:lnTo>
                      <a:pt x="734618" y="477520"/>
                    </a:lnTo>
                    <a:lnTo>
                      <a:pt x="733336" y="480060"/>
                    </a:lnTo>
                    <a:lnTo>
                      <a:pt x="731621" y="483870"/>
                    </a:lnTo>
                    <a:lnTo>
                      <a:pt x="729170" y="487680"/>
                    </a:lnTo>
                    <a:lnTo>
                      <a:pt x="726427" y="490220"/>
                    </a:lnTo>
                    <a:lnTo>
                      <a:pt x="723277" y="494030"/>
                    </a:lnTo>
                    <a:lnTo>
                      <a:pt x="720013" y="497840"/>
                    </a:lnTo>
                    <a:lnTo>
                      <a:pt x="716635" y="500380"/>
                    </a:lnTo>
                    <a:lnTo>
                      <a:pt x="713651" y="504190"/>
                    </a:lnTo>
                    <a:lnTo>
                      <a:pt x="706120" y="510540"/>
                    </a:lnTo>
                    <a:lnTo>
                      <a:pt x="702513" y="514350"/>
                    </a:lnTo>
                    <a:lnTo>
                      <a:pt x="699312" y="516890"/>
                    </a:lnTo>
                    <a:lnTo>
                      <a:pt x="703338" y="518160"/>
                    </a:lnTo>
                    <a:lnTo>
                      <a:pt x="699211" y="523240"/>
                    </a:lnTo>
                    <a:lnTo>
                      <a:pt x="698309" y="521970"/>
                    </a:lnTo>
                    <a:lnTo>
                      <a:pt x="697509" y="520700"/>
                    </a:lnTo>
                    <a:lnTo>
                      <a:pt x="693674" y="521970"/>
                    </a:lnTo>
                    <a:lnTo>
                      <a:pt x="693127" y="524510"/>
                    </a:lnTo>
                    <a:lnTo>
                      <a:pt x="692302" y="525780"/>
                    </a:lnTo>
                    <a:lnTo>
                      <a:pt x="691489" y="528320"/>
                    </a:lnTo>
                    <a:lnTo>
                      <a:pt x="690676" y="528320"/>
                    </a:lnTo>
                    <a:lnTo>
                      <a:pt x="688759" y="531304"/>
                    </a:lnTo>
                    <a:lnTo>
                      <a:pt x="693115" y="529590"/>
                    </a:lnTo>
                    <a:lnTo>
                      <a:pt x="698804" y="525780"/>
                    </a:lnTo>
                    <a:lnTo>
                      <a:pt x="694740" y="530860"/>
                    </a:lnTo>
                    <a:lnTo>
                      <a:pt x="694702" y="532968"/>
                    </a:lnTo>
                    <a:lnTo>
                      <a:pt x="698881" y="530860"/>
                    </a:lnTo>
                    <a:lnTo>
                      <a:pt x="697128" y="528320"/>
                    </a:lnTo>
                    <a:lnTo>
                      <a:pt x="701014" y="525780"/>
                    </a:lnTo>
                    <a:lnTo>
                      <a:pt x="704900" y="523240"/>
                    </a:lnTo>
                    <a:lnTo>
                      <a:pt x="706501" y="519430"/>
                    </a:lnTo>
                    <a:lnTo>
                      <a:pt x="708152" y="516890"/>
                    </a:lnTo>
                    <a:lnTo>
                      <a:pt x="709625" y="513080"/>
                    </a:lnTo>
                    <a:lnTo>
                      <a:pt x="712101" y="509270"/>
                    </a:lnTo>
                    <a:lnTo>
                      <a:pt x="719239" y="501650"/>
                    </a:lnTo>
                    <a:lnTo>
                      <a:pt x="721931" y="502920"/>
                    </a:lnTo>
                    <a:lnTo>
                      <a:pt x="722642" y="501650"/>
                    </a:lnTo>
                    <a:lnTo>
                      <a:pt x="724077" y="499110"/>
                    </a:lnTo>
                    <a:lnTo>
                      <a:pt x="726414" y="494030"/>
                    </a:lnTo>
                    <a:lnTo>
                      <a:pt x="728891" y="490156"/>
                    </a:lnTo>
                    <a:lnTo>
                      <a:pt x="731266" y="485140"/>
                    </a:lnTo>
                    <a:lnTo>
                      <a:pt x="734656" y="485140"/>
                    </a:lnTo>
                    <a:lnTo>
                      <a:pt x="729640" y="491490"/>
                    </a:lnTo>
                    <a:lnTo>
                      <a:pt x="724890" y="502920"/>
                    </a:lnTo>
                    <a:lnTo>
                      <a:pt x="726541" y="501650"/>
                    </a:lnTo>
                    <a:lnTo>
                      <a:pt x="728865" y="499110"/>
                    </a:lnTo>
                    <a:lnTo>
                      <a:pt x="731735" y="495300"/>
                    </a:lnTo>
                    <a:lnTo>
                      <a:pt x="733310" y="493166"/>
                    </a:lnTo>
                    <a:lnTo>
                      <a:pt x="730783" y="499110"/>
                    </a:lnTo>
                    <a:lnTo>
                      <a:pt x="731532" y="499110"/>
                    </a:lnTo>
                    <a:lnTo>
                      <a:pt x="726744" y="506730"/>
                    </a:lnTo>
                    <a:lnTo>
                      <a:pt x="720712" y="514350"/>
                    </a:lnTo>
                    <a:lnTo>
                      <a:pt x="720623" y="513080"/>
                    </a:lnTo>
                    <a:lnTo>
                      <a:pt x="722376" y="509270"/>
                    </a:lnTo>
                    <a:lnTo>
                      <a:pt x="718261" y="514350"/>
                    </a:lnTo>
                    <a:lnTo>
                      <a:pt x="712520" y="519430"/>
                    </a:lnTo>
                    <a:lnTo>
                      <a:pt x="707898" y="525780"/>
                    </a:lnTo>
                    <a:lnTo>
                      <a:pt x="705485" y="528320"/>
                    </a:lnTo>
                    <a:lnTo>
                      <a:pt x="703160" y="530860"/>
                    </a:lnTo>
                    <a:lnTo>
                      <a:pt x="701014" y="532130"/>
                    </a:lnTo>
                    <a:lnTo>
                      <a:pt x="698754" y="534670"/>
                    </a:lnTo>
                    <a:lnTo>
                      <a:pt x="696468" y="534670"/>
                    </a:lnTo>
                    <a:lnTo>
                      <a:pt x="694664" y="535940"/>
                    </a:lnTo>
                    <a:lnTo>
                      <a:pt x="693978" y="533844"/>
                    </a:lnTo>
                    <a:lnTo>
                      <a:pt x="690613" y="535940"/>
                    </a:lnTo>
                    <a:lnTo>
                      <a:pt x="686079" y="539750"/>
                    </a:lnTo>
                    <a:lnTo>
                      <a:pt x="683425" y="541020"/>
                    </a:lnTo>
                    <a:lnTo>
                      <a:pt x="684936" y="538480"/>
                    </a:lnTo>
                    <a:lnTo>
                      <a:pt x="681228" y="542290"/>
                    </a:lnTo>
                    <a:lnTo>
                      <a:pt x="678002" y="547370"/>
                    </a:lnTo>
                    <a:lnTo>
                      <a:pt x="673747" y="551180"/>
                    </a:lnTo>
                    <a:lnTo>
                      <a:pt x="673023" y="549910"/>
                    </a:lnTo>
                    <a:lnTo>
                      <a:pt x="675944" y="547370"/>
                    </a:lnTo>
                    <a:lnTo>
                      <a:pt x="676757" y="546100"/>
                    </a:lnTo>
                    <a:lnTo>
                      <a:pt x="673684" y="548640"/>
                    </a:lnTo>
                    <a:lnTo>
                      <a:pt x="670179" y="551180"/>
                    </a:lnTo>
                    <a:lnTo>
                      <a:pt x="666902" y="552450"/>
                    </a:lnTo>
                    <a:lnTo>
                      <a:pt x="663295" y="556260"/>
                    </a:lnTo>
                    <a:lnTo>
                      <a:pt x="658507" y="558800"/>
                    </a:lnTo>
                    <a:lnTo>
                      <a:pt x="654037" y="562610"/>
                    </a:lnTo>
                    <a:lnTo>
                      <a:pt x="649465" y="566420"/>
                    </a:lnTo>
                    <a:lnTo>
                      <a:pt x="644753" y="568960"/>
                    </a:lnTo>
                    <a:lnTo>
                      <a:pt x="641959" y="571500"/>
                    </a:lnTo>
                    <a:lnTo>
                      <a:pt x="648081" y="570230"/>
                    </a:lnTo>
                    <a:lnTo>
                      <a:pt x="645502" y="572770"/>
                    </a:lnTo>
                    <a:lnTo>
                      <a:pt x="640219" y="576580"/>
                    </a:lnTo>
                    <a:lnTo>
                      <a:pt x="638213" y="579120"/>
                    </a:lnTo>
                    <a:lnTo>
                      <a:pt x="634365" y="580390"/>
                    </a:lnTo>
                    <a:lnTo>
                      <a:pt x="632333" y="577850"/>
                    </a:lnTo>
                    <a:lnTo>
                      <a:pt x="633323" y="574040"/>
                    </a:lnTo>
                    <a:lnTo>
                      <a:pt x="637260" y="570230"/>
                    </a:lnTo>
                    <a:lnTo>
                      <a:pt x="638568" y="568960"/>
                    </a:lnTo>
                    <a:lnTo>
                      <a:pt x="642531" y="568960"/>
                    </a:lnTo>
                    <a:lnTo>
                      <a:pt x="643940" y="567690"/>
                    </a:lnTo>
                    <a:lnTo>
                      <a:pt x="649579" y="562610"/>
                    </a:lnTo>
                    <a:lnTo>
                      <a:pt x="654723" y="558800"/>
                    </a:lnTo>
                    <a:lnTo>
                      <a:pt x="647128" y="562610"/>
                    </a:lnTo>
                    <a:lnTo>
                      <a:pt x="645261" y="565150"/>
                    </a:lnTo>
                    <a:lnTo>
                      <a:pt x="639572" y="567690"/>
                    </a:lnTo>
                    <a:lnTo>
                      <a:pt x="642950" y="563880"/>
                    </a:lnTo>
                    <a:lnTo>
                      <a:pt x="630834" y="570230"/>
                    </a:lnTo>
                    <a:lnTo>
                      <a:pt x="630377" y="568960"/>
                    </a:lnTo>
                    <a:lnTo>
                      <a:pt x="630732" y="567690"/>
                    </a:lnTo>
                    <a:lnTo>
                      <a:pt x="631710" y="562800"/>
                    </a:lnTo>
                    <a:lnTo>
                      <a:pt x="624370" y="566420"/>
                    </a:lnTo>
                    <a:lnTo>
                      <a:pt x="624471" y="572770"/>
                    </a:lnTo>
                    <a:lnTo>
                      <a:pt x="620026" y="577850"/>
                    </a:lnTo>
                    <a:lnTo>
                      <a:pt x="617372" y="585470"/>
                    </a:lnTo>
                    <a:lnTo>
                      <a:pt x="604964" y="590550"/>
                    </a:lnTo>
                    <a:lnTo>
                      <a:pt x="591985" y="594360"/>
                    </a:lnTo>
                    <a:lnTo>
                      <a:pt x="578573" y="596900"/>
                    </a:lnTo>
                    <a:lnTo>
                      <a:pt x="566508" y="600252"/>
                    </a:lnTo>
                    <a:lnTo>
                      <a:pt x="564845" y="603250"/>
                    </a:lnTo>
                    <a:lnTo>
                      <a:pt x="559282" y="603250"/>
                    </a:lnTo>
                    <a:lnTo>
                      <a:pt x="549821" y="605790"/>
                    </a:lnTo>
                    <a:lnTo>
                      <a:pt x="549605" y="603250"/>
                    </a:lnTo>
                    <a:lnTo>
                      <a:pt x="547039" y="605790"/>
                    </a:lnTo>
                    <a:lnTo>
                      <a:pt x="541832" y="607060"/>
                    </a:lnTo>
                    <a:lnTo>
                      <a:pt x="537654" y="609600"/>
                    </a:lnTo>
                    <a:lnTo>
                      <a:pt x="530237" y="612140"/>
                    </a:lnTo>
                    <a:lnTo>
                      <a:pt x="531977" y="613410"/>
                    </a:lnTo>
                    <a:lnTo>
                      <a:pt x="529818" y="614680"/>
                    </a:lnTo>
                    <a:lnTo>
                      <a:pt x="526173" y="613410"/>
                    </a:lnTo>
                    <a:lnTo>
                      <a:pt x="521716" y="612140"/>
                    </a:lnTo>
                    <a:lnTo>
                      <a:pt x="514692" y="611390"/>
                    </a:lnTo>
                    <a:lnTo>
                      <a:pt x="514692" y="636270"/>
                    </a:lnTo>
                    <a:lnTo>
                      <a:pt x="505536" y="637540"/>
                    </a:lnTo>
                    <a:lnTo>
                      <a:pt x="500075" y="638810"/>
                    </a:lnTo>
                    <a:lnTo>
                      <a:pt x="492861" y="640080"/>
                    </a:lnTo>
                    <a:lnTo>
                      <a:pt x="489254" y="642620"/>
                    </a:lnTo>
                    <a:lnTo>
                      <a:pt x="482701" y="643890"/>
                    </a:lnTo>
                    <a:lnTo>
                      <a:pt x="475526" y="642620"/>
                    </a:lnTo>
                    <a:lnTo>
                      <a:pt x="468845" y="641438"/>
                    </a:lnTo>
                    <a:lnTo>
                      <a:pt x="467144" y="642620"/>
                    </a:lnTo>
                    <a:lnTo>
                      <a:pt x="441426" y="642620"/>
                    </a:lnTo>
                    <a:lnTo>
                      <a:pt x="431165" y="641350"/>
                    </a:lnTo>
                    <a:lnTo>
                      <a:pt x="426072" y="638810"/>
                    </a:lnTo>
                    <a:lnTo>
                      <a:pt x="421398" y="637540"/>
                    </a:lnTo>
                    <a:lnTo>
                      <a:pt x="412381" y="636270"/>
                    </a:lnTo>
                    <a:lnTo>
                      <a:pt x="418122" y="638810"/>
                    </a:lnTo>
                    <a:lnTo>
                      <a:pt x="410591" y="638810"/>
                    </a:lnTo>
                    <a:lnTo>
                      <a:pt x="405180" y="637540"/>
                    </a:lnTo>
                    <a:lnTo>
                      <a:pt x="399618" y="637540"/>
                    </a:lnTo>
                    <a:lnTo>
                      <a:pt x="388366" y="635000"/>
                    </a:lnTo>
                    <a:lnTo>
                      <a:pt x="391693" y="635000"/>
                    </a:lnTo>
                    <a:lnTo>
                      <a:pt x="386867" y="631558"/>
                    </a:lnTo>
                    <a:lnTo>
                      <a:pt x="386867" y="634530"/>
                    </a:lnTo>
                    <a:lnTo>
                      <a:pt x="380352" y="632460"/>
                    </a:lnTo>
                    <a:lnTo>
                      <a:pt x="379018" y="629920"/>
                    </a:lnTo>
                    <a:lnTo>
                      <a:pt x="386867" y="634530"/>
                    </a:lnTo>
                    <a:lnTo>
                      <a:pt x="386867" y="631558"/>
                    </a:lnTo>
                    <a:lnTo>
                      <a:pt x="384594" y="629920"/>
                    </a:lnTo>
                    <a:lnTo>
                      <a:pt x="388124" y="631190"/>
                    </a:lnTo>
                    <a:lnTo>
                      <a:pt x="395452" y="629920"/>
                    </a:lnTo>
                    <a:lnTo>
                      <a:pt x="394716" y="632460"/>
                    </a:lnTo>
                    <a:lnTo>
                      <a:pt x="395109" y="631190"/>
                    </a:lnTo>
                    <a:lnTo>
                      <a:pt x="401040" y="629920"/>
                    </a:lnTo>
                    <a:lnTo>
                      <a:pt x="390525" y="628650"/>
                    </a:lnTo>
                    <a:lnTo>
                      <a:pt x="398653" y="628650"/>
                    </a:lnTo>
                    <a:lnTo>
                      <a:pt x="398284" y="627380"/>
                    </a:lnTo>
                    <a:lnTo>
                      <a:pt x="404126" y="627380"/>
                    </a:lnTo>
                    <a:lnTo>
                      <a:pt x="406908" y="628650"/>
                    </a:lnTo>
                    <a:lnTo>
                      <a:pt x="412203" y="629920"/>
                    </a:lnTo>
                    <a:lnTo>
                      <a:pt x="416445" y="632460"/>
                    </a:lnTo>
                    <a:lnTo>
                      <a:pt x="416674" y="633730"/>
                    </a:lnTo>
                    <a:lnTo>
                      <a:pt x="421386" y="633730"/>
                    </a:lnTo>
                    <a:lnTo>
                      <a:pt x="419265" y="629920"/>
                    </a:lnTo>
                    <a:lnTo>
                      <a:pt x="422719" y="629920"/>
                    </a:lnTo>
                    <a:lnTo>
                      <a:pt x="427164" y="631190"/>
                    </a:lnTo>
                    <a:lnTo>
                      <a:pt x="435419" y="631190"/>
                    </a:lnTo>
                    <a:lnTo>
                      <a:pt x="439229" y="632460"/>
                    </a:lnTo>
                    <a:lnTo>
                      <a:pt x="441286" y="632460"/>
                    </a:lnTo>
                    <a:lnTo>
                      <a:pt x="450596" y="633730"/>
                    </a:lnTo>
                    <a:lnTo>
                      <a:pt x="458266" y="636270"/>
                    </a:lnTo>
                    <a:lnTo>
                      <a:pt x="451815" y="638810"/>
                    </a:lnTo>
                    <a:lnTo>
                      <a:pt x="457962" y="637540"/>
                    </a:lnTo>
                    <a:lnTo>
                      <a:pt x="464299" y="640080"/>
                    </a:lnTo>
                    <a:lnTo>
                      <a:pt x="470801" y="637540"/>
                    </a:lnTo>
                    <a:lnTo>
                      <a:pt x="465467" y="637540"/>
                    </a:lnTo>
                    <a:lnTo>
                      <a:pt x="464324" y="635000"/>
                    </a:lnTo>
                    <a:lnTo>
                      <a:pt x="462572" y="633730"/>
                    </a:lnTo>
                    <a:lnTo>
                      <a:pt x="455409" y="633730"/>
                    </a:lnTo>
                    <a:lnTo>
                      <a:pt x="455739" y="632460"/>
                    </a:lnTo>
                    <a:lnTo>
                      <a:pt x="468934" y="632460"/>
                    </a:lnTo>
                    <a:lnTo>
                      <a:pt x="476097" y="633730"/>
                    </a:lnTo>
                    <a:lnTo>
                      <a:pt x="471995" y="635000"/>
                    </a:lnTo>
                    <a:lnTo>
                      <a:pt x="475056" y="636130"/>
                    </a:lnTo>
                    <a:lnTo>
                      <a:pt x="480275" y="635000"/>
                    </a:lnTo>
                    <a:lnTo>
                      <a:pt x="480949" y="633730"/>
                    </a:lnTo>
                    <a:lnTo>
                      <a:pt x="477837" y="632460"/>
                    </a:lnTo>
                    <a:lnTo>
                      <a:pt x="472325" y="631190"/>
                    </a:lnTo>
                    <a:lnTo>
                      <a:pt x="485902" y="629920"/>
                    </a:lnTo>
                    <a:lnTo>
                      <a:pt x="484555" y="629920"/>
                    </a:lnTo>
                    <a:lnTo>
                      <a:pt x="498246" y="628650"/>
                    </a:lnTo>
                    <a:lnTo>
                      <a:pt x="500126" y="631190"/>
                    </a:lnTo>
                    <a:lnTo>
                      <a:pt x="500595" y="633730"/>
                    </a:lnTo>
                    <a:lnTo>
                      <a:pt x="504253" y="635000"/>
                    </a:lnTo>
                    <a:lnTo>
                      <a:pt x="492950" y="635000"/>
                    </a:lnTo>
                    <a:lnTo>
                      <a:pt x="497738" y="637540"/>
                    </a:lnTo>
                    <a:lnTo>
                      <a:pt x="505574" y="636270"/>
                    </a:lnTo>
                    <a:lnTo>
                      <a:pt x="511365" y="635000"/>
                    </a:lnTo>
                    <a:lnTo>
                      <a:pt x="514692" y="636270"/>
                    </a:lnTo>
                    <a:lnTo>
                      <a:pt x="514692" y="611390"/>
                    </a:lnTo>
                    <a:lnTo>
                      <a:pt x="509993" y="610870"/>
                    </a:lnTo>
                    <a:lnTo>
                      <a:pt x="509473" y="610870"/>
                    </a:lnTo>
                    <a:lnTo>
                      <a:pt x="489775" y="610870"/>
                    </a:lnTo>
                    <a:lnTo>
                      <a:pt x="489292" y="613410"/>
                    </a:lnTo>
                    <a:lnTo>
                      <a:pt x="490181" y="615950"/>
                    </a:lnTo>
                    <a:lnTo>
                      <a:pt x="482447" y="613410"/>
                    </a:lnTo>
                    <a:lnTo>
                      <a:pt x="478701" y="613410"/>
                    </a:lnTo>
                    <a:lnTo>
                      <a:pt x="481584" y="612140"/>
                    </a:lnTo>
                    <a:lnTo>
                      <a:pt x="483438" y="610870"/>
                    </a:lnTo>
                    <a:lnTo>
                      <a:pt x="467220" y="610870"/>
                    </a:lnTo>
                    <a:lnTo>
                      <a:pt x="464654" y="613410"/>
                    </a:lnTo>
                    <a:lnTo>
                      <a:pt x="448157" y="613410"/>
                    </a:lnTo>
                    <a:lnTo>
                      <a:pt x="440867" y="612140"/>
                    </a:lnTo>
                    <a:lnTo>
                      <a:pt x="432930" y="613410"/>
                    </a:lnTo>
                    <a:lnTo>
                      <a:pt x="433387" y="609600"/>
                    </a:lnTo>
                    <a:lnTo>
                      <a:pt x="433539" y="608330"/>
                    </a:lnTo>
                    <a:lnTo>
                      <a:pt x="429933" y="607060"/>
                    </a:lnTo>
                    <a:lnTo>
                      <a:pt x="433870" y="605790"/>
                    </a:lnTo>
                    <a:lnTo>
                      <a:pt x="435114" y="605790"/>
                    </a:lnTo>
                    <a:lnTo>
                      <a:pt x="439508" y="603250"/>
                    </a:lnTo>
                    <a:lnTo>
                      <a:pt x="448373" y="600710"/>
                    </a:lnTo>
                    <a:lnTo>
                      <a:pt x="455053" y="600710"/>
                    </a:lnTo>
                    <a:lnTo>
                      <a:pt x="443344" y="599440"/>
                    </a:lnTo>
                    <a:lnTo>
                      <a:pt x="439013" y="598170"/>
                    </a:lnTo>
                    <a:lnTo>
                      <a:pt x="427380" y="598170"/>
                    </a:lnTo>
                    <a:lnTo>
                      <a:pt x="417220" y="595630"/>
                    </a:lnTo>
                    <a:lnTo>
                      <a:pt x="419595" y="594360"/>
                    </a:lnTo>
                    <a:lnTo>
                      <a:pt x="431304" y="594360"/>
                    </a:lnTo>
                    <a:lnTo>
                      <a:pt x="431876" y="593090"/>
                    </a:lnTo>
                    <a:lnTo>
                      <a:pt x="438150" y="594360"/>
                    </a:lnTo>
                    <a:lnTo>
                      <a:pt x="444512" y="594360"/>
                    </a:lnTo>
                    <a:lnTo>
                      <a:pt x="450850" y="595630"/>
                    </a:lnTo>
                    <a:lnTo>
                      <a:pt x="447128" y="595630"/>
                    </a:lnTo>
                    <a:lnTo>
                      <a:pt x="445541" y="596900"/>
                    </a:lnTo>
                    <a:lnTo>
                      <a:pt x="466864" y="596900"/>
                    </a:lnTo>
                    <a:lnTo>
                      <a:pt x="473583" y="595630"/>
                    </a:lnTo>
                    <a:lnTo>
                      <a:pt x="474789" y="595630"/>
                    </a:lnTo>
                    <a:lnTo>
                      <a:pt x="471881" y="596900"/>
                    </a:lnTo>
                    <a:lnTo>
                      <a:pt x="469074" y="598170"/>
                    </a:lnTo>
                    <a:lnTo>
                      <a:pt x="464781" y="598170"/>
                    </a:lnTo>
                    <a:lnTo>
                      <a:pt x="458876" y="600710"/>
                    </a:lnTo>
                    <a:lnTo>
                      <a:pt x="455879" y="603250"/>
                    </a:lnTo>
                    <a:lnTo>
                      <a:pt x="463918" y="603250"/>
                    </a:lnTo>
                    <a:lnTo>
                      <a:pt x="467664" y="601980"/>
                    </a:lnTo>
                    <a:lnTo>
                      <a:pt x="470966" y="600710"/>
                    </a:lnTo>
                    <a:lnTo>
                      <a:pt x="477672" y="599440"/>
                    </a:lnTo>
                    <a:lnTo>
                      <a:pt x="487362" y="601980"/>
                    </a:lnTo>
                    <a:lnTo>
                      <a:pt x="493204" y="600710"/>
                    </a:lnTo>
                    <a:lnTo>
                      <a:pt x="485406" y="599440"/>
                    </a:lnTo>
                    <a:lnTo>
                      <a:pt x="485076" y="599440"/>
                    </a:lnTo>
                    <a:lnTo>
                      <a:pt x="492137" y="598170"/>
                    </a:lnTo>
                    <a:lnTo>
                      <a:pt x="494893" y="600710"/>
                    </a:lnTo>
                    <a:lnTo>
                      <a:pt x="500278" y="600710"/>
                    </a:lnTo>
                    <a:lnTo>
                      <a:pt x="498652" y="599440"/>
                    </a:lnTo>
                    <a:lnTo>
                      <a:pt x="495007" y="599440"/>
                    </a:lnTo>
                    <a:lnTo>
                      <a:pt x="495871" y="598170"/>
                    </a:lnTo>
                    <a:lnTo>
                      <a:pt x="509092" y="598170"/>
                    </a:lnTo>
                    <a:lnTo>
                      <a:pt x="522033" y="600710"/>
                    </a:lnTo>
                    <a:lnTo>
                      <a:pt x="517105" y="599440"/>
                    </a:lnTo>
                    <a:lnTo>
                      <a:pt x="526935" y="595630"/>
                    </a:lnTo>
                    <a:lnTo>
                      <a:pt x="530567" y="594360"/>
                    </a:lnTo>
                    <a:lnTo>
                      <a:pt x="513486" y="591820"/>
                    </a:lnTo>
                    <a:lnTo>
                      <a:pt x="505955" y="593090"/>
                    </a:lnTo>
                    <a:lnTo>
                      <a:pt x="485533" y="593090"/>
                    </a:lnTo>
                    <a:lnTo>
                      <a:pt x="471855" y="594360"/>
                    </a:lnTo>
                    <a:lnTo>
                      <a:pt x="456107" y="594360"/>
                    </a:lnTo>
                    <a:lnTo>
                      <a:pt x="457555" y="591820"/>
                    </a:lnTo>
                    <a:lnTo>
                      <a:pt x="448602" y="590550"/>
                    </a:lnTo>
                    <a:lnTo>
                      <a:pt x="442264" y="589280"/>
                    </a:lnTo>
                    <a:lnTo>
                      <a:pt x="437222" y="590550"/>
                    </a:lnTo>
                    <a:lnTo>
                      <a:pt x="428523" y="590550"/>
                    </a:lnTo>
                    <a:lnTo>
                      <a:pt x="424916" y="591820"/>
                    </a:lnTo>
                    <a:lnTo>
                      <a:pt x="419481" y="591820"/>
                    </a:lnTo>
                    <a:lnTo>
                      <a:pt x="413308" y="593090"/>
                    </a:lnTo>
                    <a:lnTo>
                      <a:pt x="405561" y="593090"/>
                    </a:lnTo>
                    <a:lnTo>
                      <a:pt x="395376" y="591820"/>
                    </a:lnTo>
                    <a:lnTo>
                      <a:pt x="395351" y="590550"/>
                    </a:lnTo>
                    <a:lnTo>
                      <a:pt x="395325" y="589280"/>
                    </a:lnTo>
                    <a:lnTo>
                      <a:pt x="395312" y="588010"/>
                    </a:lnTo>
                    <a:lnTo>
                      <a:pt x="382511" y="589153"/>
                    </a:lnTo>
                    <a:lnTo>
                      <a:pt x="382511" y="627380"/>
                    </a:lnTo>
                    <a:lnTo>
                      <a:pt x="373418" y="624840"/>
                    </a:lnTo>
                    <a:lnTo>
                      <a:pt x="374269" y="624840"/>
                    </a:lnTo>
                    <a:lnTo>
                      <a:pt x="373837" y="623735"/>
                    </a:lnTo>
                    <a:lnTo>
                      <a:pt x="382422" y="624840"/>
                    </a:lnTo>
                    <a:lnTo>
                      <a:pt x="380720" y="626110"/>
                    </a:lnTo>
                    <a:lnTo>
                      <a:pt x="382511" y="627380"/>
                    </a:lnTo>
                    <a:lnTo>
                      <a:pt x="382511" y="589153"/>
                    </a:lnTo>
                    <a:lnTo>
                      <a:pt x="380987" y="589280"/>
                    </a:lnTo>
                    <a:lnTo>
                      <a:pt x="382320" y="586740"/>
                    </a:lnTo>
                    <a:lnTo>
                      <a:pt x="382981" y="585470"/>
                    </a:lnTo>
                    <a:lnTo>
                      <a:pt x="392188" y="588010"/>
                    </a:lnTo>
                    <a:lnTo>
                      <a:pt x="390613" y="586740"/>
                    </a:lnTo>
                    <a:lnTo>
                      <a:pt x="389509" y="585470"/>
                    </a:lnTo>
                    <a:lnTo>
                      <a:pt x="388391" y="584200"/>
                    </a:lnTo>
                    <a:lnTo>
                      <a:pt x="382765" y="584200"/>
                    </a:lnTo>
                    <a:lnTo>
                      <a:pt x="378574" y="586740"/>
                    </a:lnTo>
                    <a:lnTo>
                      <a:pt x="374840" y="585330"/>
                    </a:lnTo>
                    <a:lnTo>
                      <a:pt x="374840" y="613410"/>
                    </a:lnTo>
                    <a:lnTo>
                      <a:pt x="368007" y="614680"/>
                    </a:lnTo>
                    <a:lnTo>
                      <a:pt x="359943" y="614680"/>
                    </a:lnTo>
                    <a:lnTo>
                      <a:pt x="351904" y="615950"/>
                    </a:lnTo>
                    <a:lnTo>
                      <a:pt x="342874" y="614680"/>
                    </a:lnTo>
                    <a:lnTo>
                      <a:pt x="338531" y="614680"/>
                    </a:lnTo>
                    <a:lnTo>
                      <a:pt x="331076" y="612140"/>
                    </a:lnTo>
                    <a:lnTo>
                      <a:pt x="323900" y="610870"/>
                    </a:lnTo>
                    <a:lnTo>
                      <a:pt x="317538" y="608330"/>
                    </a:lnTo>
                    <a:lnTo>
                      <a:pt x="312547" y="605790"/>
                    </a:lnTo>
                    <a:lnTo>
                      <a:pt x="315645" y="607060"/>
                    </a:lnTo>
                    <a:lnTo>
                      <a:pt x="339051" y="613410"/>
                    </a:lnTo>
                    <a:lnTo>
                      <a:pt x="343700" y="612140"/>
                    </a:lnTo>
                    <a:lnTo>
                      <a:pt x="335064" y="605790"/>
                    </a:lnTo>
                    <a:lnTo>
                      <a:pt x="333006" y="604520"/>
                    </a:lnTo>
                    <a:lnTo>
                      <a:pt x="318630" y="595630"/>
                    </a:lnTo>
                    <a:lnTo>
                      <a:pt x="325920" y="598170"/>
                    </a:lnTo>
                    <a:lnTo>
                      <a:pt x="341223" y="603250"/>
                    </a:lnTo>
                    <a:lnTo>
                      <a:pt x="348919" y="607060"/>
                    </a:lnTo>
                    <a:lnTo>
                      <a:pt x="356514" y="609600"/>
                    </a:lnTo>
                    <a:lnTo>
                      <a:pt x="364528" y="612140"/>
                    </a:lnTo>
                    <a:lnTo>
                      <a:pt x="362902" y="609600"/>
                    </a:lnTo>
                    <a:lnTo>
                      <a:pt x="367868" y="610870"/>
                    </a:lnTo>
                    <a:lnTo>
                      <a:pt x="372414" y="610870"/>
                    </a:lnTo>
                    <a:lnTo>
                      <a:pt x="374789" y="613410"/>
                    </a:lnTo>
                    <a:lnTo>
                      <a:pt x="374840" y="585330"/>
                    </a:lnTo>
                    <a:lnTo>
                      <a:pt x="368566" y="582930"/>
                    </a:lnTo>
                    <a:lnTo>
                      <a:pt x="372884" y="581660"/>
                    </a:lnTo>
                    <a:lnTo>
                      <a:pt x="364248" y="577850"/>
                    </a:lnTo>
                    <a:lnTo>
                      <a:pt x="374523" y="579120"/>
                    </a:lnTo>
                    <a:lnTo>
                      <a:pt x="367626" y="577850"/>
                    </a:lnTo>
                    <a:lnTo>
                      <a:pt x="362407" y="575310"/>
                    </a:lnTo>
                    <a:lnTo>
                      <a:pt x="357860" y="574040"/>
                    </a:lnTo>
                    <a:lnTo>
                      <a:pt x="353314" y="574040"/>
                    </a:lnTo>
                    <a:lnTo>
                      <a:pt x="349415" y="572770"/>
                    </a:lnTo>
                    <a:lnTo>
                      <a:pt x="345389" y="574040"/>
                    </a:lnTo>
                    <a:lnTo>
                      <a:pt x="334276" y="571500"/>
                    </a:lnTo>
                    <a:lnTo>
                      <a:pt x="331063" y="568960"/>
                    </a:lnTo>
                    <a:lnTo>
                      <a:pt x="329082" y="566420"/>
                    </a:lnTo>
                    <a:lnTo>
                      <a:pt x="328091" y="565150"/>
                    </a:lnTo>
                    <a:lnTo>
                      <a:pt x="317715" y="561340"/>
                    </a:lnTo>
                    <a:lnTo>
                      <a:pt x="321398" y="561340"/>
                    </a:lnTo>
                    <a:lnTo>
                      <a:pt x="318008" y="560070"/>
                    </a:lnTo>
                    <a:lnTo>
                      <a:pt x="307848" y="556260"/>
                    </a:lnTo>
                    <a:lnTo>
                      <a:pt x="311492" y="560070"/>
                    </a:lnTo>
                    <a:lnTo>
                      <a:pt x="305930" y="558800"/>
                    </a:lnTo>
                    <a:lnTo>
                      <a:pt x="300228" y="557530"/>
                    </a:lnTo>
                    <a:lnTo>
                      <a:pt x="294703" y="554990"/>
                    </a:lnTo>
                    <a:lnTo>
                      <a:pt x="290753" y="554990"/>
                    </a:lnTo>
                    <a:lnTo>
                      <a:pt x="291985" y="556260"/>
                    </a:lnTo>
                    <a:lnTo>
                      <a:pt x="294843" y="558800"/>
                    </a:lnTo>
                    <a:lnTo>
                      <a:pt x="295706" y="560070"/>
                    </a:lnTo>
                    <a:lnTo>
                      <a:pt x="300177" y="558800"/>
                    </a:lnTo>
                    <a:lnTo>
                      <a:pt x="306387" y="562610"/>
                    </a:lnTo>
                    <a:lnTo>
                      <a:pt x="316445" y="563880"/>
                    </a:lnTo>
                    <a:lnTo>
                      <a:pt x="317030" y="566420"/>
                    </a:lnTo>
                    <a:lnTo>
                      <a:pt x="306311" y="562610"/>
                    </a:lnTo>
                    <a:lnTo>
                      <a:pt x="307962" y="565150"/>
                    </a:lnTo>
                    <a:lnTo>
                      <a:pt x="303288" y="565150"/>
                    </a:lnTo>
                    <a:lnTo>
                      <a:pt x="313867" y="567690"/>
                    </a:lnTo>
                    <a:lnTo>
                      <a:pt x="316382" y="571500"/>
                    </a:lnTo>
                    <a:lnTo>
                      <a:pt x="321437" y="572770"/>
                    </a:lnTo>
                    <a:lnTo>
                      <a:pt x="325793" y="575310"/>
                    </a:lnTo>
                    <a:lnTo>
                      <a:pt x="333235" y="577608"/>
                    </a:lnTo>
                    <a:lnTo>
                      <a:pt x="330238" y="575310"/>
                    </a:lnTo>
                    <a:lnTo>
                      <a:pt x="337286" y="575310"/>
                    </a:lnTo>
                    <a:lnTo>
                      <a:pt x="343750" y="575310"/>
                    </a:lnTo>
                    <a:lnTo>
                      <a:pt x="352615" y="577850"/>
                    </a:lnTo>
                    <a:lnTo>
                      <a:pt x="362038" y="580390"/>
                    </a:lnTo>
                    <a:lnTo>
                      <a:pt x="365988" y="582930"/>
                    </a:lnTo>
                    <a:lnTo>
                      <a:pt x="363791" y="582930"/>
                    </a:lnTo>
                    <a:lnTo>
                      <a:pt x="361619" y="581660"/>
                    </a:lnTo>
                    <a:lnTo>
                      <a:pt x="360464" y="581660"/>
                    </a:lnTo>
                    <a:lnTo>
                      <a:pt x="360984" y="582930"/>
                    </a:lnTo>
                    <a:lnTo>
                      <a:pt x="353695" y="581660"/>
                    </a:lnTo>
                    <a:lnTo>
                      <a:pt x="365226" y="586740"/>
                    </a:lnTo>
                    <a:lnTo>
                      <a:pt x="360311" y="588010"/>
                    </a:lnTo>
                    <a:lnTo>
                      <a:pt x="350291" y="589280"/>
                    </a:lnTo>
                    <a:lnTo>
                      <a:pt x="350329" y="590550"/>
                    </a:lnTo>
                    <a:lnTo>
                      <a:pt x="343179" y="588010"/>
                    </a:lnTo>
                    <a:lnTo>
                      <a:pt x="333273" y="585470"/>
                    </a:lnTo>
                    <a:lnTo>
                      <a:pt x="327990" y="582930"/>
                    </a:lnTo>
                    <a:lnTo>
                      <a:pt x="328612" y="582930"/>
                    </a:lnTo>
                    <a:lnTo>
                      <a:pt x="322770" y="580390"/>
                    </a:lnTo>
                    <a:lnTo>
                      <a:pt x="309460" y="577850"/>
                    </a:lnTo>
                    <a:lnTo>
                      <a:pt x="309410" y="575310"/>
                    </a:lnTo>
                    <a:lnTo>
                      <a:pt x="309384" y="574040"/>
                    </a:lnTo>
                    <a:lnTo>
                      <a:pt x="305727" y="574040"/>
                    </a:lnTo>
                    <a:lnTo>
                      <a:pt x="302120" y="572770"/>
                    </a:lnTo>
                    <a:lnTo>
                      <a:pt x="301015" y="572770"/>
                    </a:lnTo>
                    <a:lnTo>
                      <a:pt x="304888" y="575310"/>
                    </a:lnTo>
                    <a:lnTo>
                      <a:pt x="300812" y="574421"/>
                    </a:lnTo>
                    <a:lnTo>
                      <a:pt x="300812" y="600710"/>
                    </a:lnTo>
                    <a:lnTo>
                      <a:pt x="299720" y="600710"/>
                    </a:lnTo>
                    <a:lnTo>
                      <a:pt x="297751" y="604520"/>
                    </a:lnTo>
                    <a:lnTo>
                      <a:pt x="294690" y="603250"/>
                    </a:lnTo>
                    <a:lnTo>
                      <a:pt x="291630" y="601980"/>
                    </a:lnTo>
                    <a:lnTo>
                      <a:pt x="288569" y="600710"/>
                    </a:lnTo>
                    <a:lnTo>
                      <a:pt x="285508" y="599440"/>
                    </a:lnTo>
                    <a:lnTo>
                      <a:pt x="280682" y="600710"/>
                    </a:lnTo>
                    <a:lnTo>
                      <a:pt x="277126" y="600710"/>
                    </a:lnTo>
                    <a:lnTo>
                      <a:pt x="263385" y="593090"/>
                    </a:lnTo>
                    <a:lnTo>
                      <a:pt x="267423" y="593090"/>
                    </a:lnTo>
                    <a:lnTo>
                      <a:pt x="273215" y="594360"/>
                    </a:lnTo>
                    <a:lnTo>
                      <a:pt x="277482" y="595630"/>
                    </a:lnTo>
                    <a:lnTo>
                      <a:pt x="281406" y="595630"/>
                    </a:lnTo>
                    <a:lnTo>
                      <a:pt x="286181" y="599440"/>
                    </a:lnTo>
                    <a:lnTo>
                      <a:pt x="288442" y="598170"/>
                    </a:lnTo>
                    <a:lnTo>
                      <a:pt x="286372" y="595630"/>
                    </a:lnTo>
                    <a:lnTo>
                      <a:pt x="282981" y="594360"/>
                    </a:lnTo>
                    <a:lnTo>
                      <a:pt x="285254" y="594360"/>
                    </a:lnTo>
                    <a:lnTo>
                      <a:pt x="285559" y="593090"/>
                    </a:lnTo>
                    <a:lnTo>
                      <a:pt x="295643" y="598170"/>
                    </a:lnTo>
                    <a:lnTo>
                      <a:pt x="298386" y="599440"/>
                    </a:lnTo>
                    <a:lnTo>
                      <a:pt x="300812" y="600710"/>
                    </a:lnTo>
                    <a:lnTo>
                      <a:pt x="300812" y="574421"/>
                    </a:lnTo>
                    <a:lnTo>
                      <a:pt x="293243" y="572770"/>
                    </a:lnTo>
                    <a:lnTo>
                      <a:pt x="287578" y="570230"/>
                    </a:lnTo>
                    <a:lnTo>
                      <a:pt x="288188" y="567690"/>
                    </a:lnTo>
                    <a:lnTo>
                      <a:pt x="286397" y="563880"/>
                    </a:lnTo>
                    <a:lnTo>
                      <a:pt x="287045" y="562610"/>
                    </a:lnTo>
                    <a:lnTo>
                      <a:pt x="293814" y="563702"/>
                    </a:lnTo>
                    <a:lnTo>
                      <a:pt x="291261" y="562610"/>
                    </a:lnTo>
                    <a:lnTo>
                      <a:pt x="288302" y="561340"/>
                    </a:lnTo>
                    <a:lnTo>
                      <a:pt x="285076" y="560070"/>
                    </a:lnTo>
                    <a:lnTo>
                      <a:pt x="278625" y="557530"/>
                    </a:lnTo>
                    <a:lnTo>
                      <a:pt x="279247" y="556260"/>
                    </a:lnTo>
                    <a:lnTo>
                      <a:pt x="279895" y="557530"/>
                    </a:lnTo>
                    <a:lnTo>
                      <a:pt x="280428" y="557530"/>
                    </a:lnTo>
                    <a:lnTo>
                      <a:pt x="280847" y="556260"/>
                    </a:lnTo>
                    <a:lnTo>
                      <a:pt x="282663" y="557530"/>
                    </a:lnTo>
                    <a:lnTo>
                      <a:pt x="283895" y="558800"/>
                    </a:lnTo>
                    <a:lnTo>
                      <a:pt x="290766" y="558800"/>
                    </a:lnTo>
                    <a:lnTo>
                      <a:pt x="282981" y="553720"/>
                    </a:lnTo>
                    <a:lnTo>
                      <a:pt x="280162" y="552450"/>
                    </a:lnTo>
                    <a:lnTo>
                      <a:pt x="274523" y="549910"/>
                    </a:lnTo>
                    <a:lnTo>
                      <a:pt x="271297" y="551180"/>
                    </a:lnTo>
                    <a:lnTo>
                      <a:pt x="268338" y="548640"/>
                    </a:lnTo>
                    <a:lnTo>
                      <a:pt x="262407" y="543560"/>
                    </a:lnTo>
                    <a:lnTo>
                      <a:pt x="259562" y="541020"/>
                    </a:lnTo>
                    <a:lnTo>
                      <a:pt x="256324" y="538480"/>
                    </a:lnTo>
                    <a:lnTo>
                      <a:pt x="251333" y="537210"/>
                    </a:lnTo>
                    <a:lnTo>
                      <a:pt x="237718" y="534670"/>
                    </a:lnTo>
                    <a:lnTo>
                      <a:pt x="232410" y="532714"/>
                    </a:lnTo>
                    <a:lnTo>
                      <a:pt x="232410" y="563880"/>
                    </a:lnTo>
                    <a:lnTo>
                      <a:pt x="229260" y="563880"/>
                    </a:lnTo>
                    <a:lnTo>
                      <a:pt x="227317" y="562610"/>
                    </a:lnTo>
                    <a:lnTo>
                      <a:pt x="227164" y="561340"/>
                    </a:lnTo>
                    <a:lnTo>
                      <a:pt x="227114" y="560070"/>
                    </a:lnTo>
                    <a:lnTo>
                      <a:pt x="232410" y="563880"/>
                    </a:lnTo>
                    <a:lnTo>
                      <a:pt x="232410" y="532714"/>
                    </a:lnTo>
                    <a:lnTo>
                      <a:pt x="230860" y="532130"/>
                    </a:lnTo>
                    <a:lnTo>
                      <a:pt x="224053" y="530860"/>
                    </a:lnTo>
                    <a:lnTo>
                      <a:pt x="217462" y="527050"/>
                    </a:lnTo>
                    <a:lnTo>
                      <a:pt x="215531" y="523240"/>
                    </a:lnTo>
                    <a:lnTo>
                      <a:pt x="205511" y="518160"/>
                    </a:lnTo>
                    <a:lnTo>
                      <a:pt x="210972" y="518160"/>
                    </a:lnTo>
                    <a:lnTo>
                      <a:pt x="210743" y="516890"/>
                    </a:lnTo>
                    <a:lnTo>
                      <a:pt x="214210" y="518160"/>
                    </a:lnTo>
                    <a:lnTo>
                      <a:pt x="217944" y="521970"/>
                    </a:lnTo>
                    <a:lnTo>
                      <a:pt x="219798" y="521970"/>
                    </a:lnTo>
                    <a:lnTo>
                      <a:pt x="221348" y="520700"/>
                    </a:lnTo>
                    <a:lnTo>
                      <a:pt x="218427" y="516890"/>
                    </a:lnTo>
                    <a:lnTo>
                      <a:pt x="217462" y="515620"/>
                    </a:lnTo>
                    <a:lnTo>
                      <a:pt x="222262" y="519430"/>
                    </a:lnTo>
                    <a:lnTo>
                      <a:pt x="222745" y="520700"/>
                    </a:lnTo>
                    <a:lnTo>
                      <a:pt x="226847" y="521970"/>
                    </a:lnTo>
                    <a:lnTo>
                      <a:pt x="222034" y="518160"/>
                    </a:lnTo>
                    <a:lnTo>
                      <a:pt x="229616" y="523240"/>
                    </a:lnTo>
                    <a:lnTo>
                      <a:pt x="239928" y="526046"/>
                    </a:lnTo>
                    <a:lnTo>
                      <a:pt x="237070" y="521970"/>
                    </a:lnTo>
                    <a:lnTo>
                      <a:pt x="233514" y="518160"/>
                    </a:lnTo>
                    <a:lnTo>
                      <a:pt x="236791" y="519430"/>
                    </a:lnTo>
                    <a:lnTo>
                      <a:pt x="244729" y="521970"/>
                    </a:lnTo>
                    <a:lnTo>
                      <a:pt x="239661" y="519430"/>
                    </a:lnTo>
                    <a:lnTo>
                      <a:pt x="236042" y="518160"/>
                    </a:lnTo>
                    <a:lnTo>
                      <a:pt x="231317" y="515620"/>
                    </a:lnTo>
                    <a:lnTo>
                      <a:pt x="228727" y="515620"/>
                    </a:lnTo>
                    <a:lnTo>
                      <a:pt x="231521" y="518160"/>
                    </a:lnTo>
                    <a:lnTo>
                      <a:pt x="227025" y="515620"/>
                    </a:lnTo>
                    <a:lnTo>
                      <a:pt x="220662" y="513080"/>
                    </a:lnTo>
                    <a:lnTo>
                      <a:pt x="219303" y="511810"/>
                    </a:lnTo>
                    <a:lnTo>
                      <a:pt x="216573" y="509270"/>
                    </a:lnTo>
                    <a:lnTo>
                      <a:pt x="222910" y="511810"/>
                    </a:lnTo>
                    <a:lnTo>
                      <a:pt x="219989" y="509270"/>
                    </a:lnTo>
                    <a:lnTo>
                      <a:pt x="222732" y="508000"/>
                    </a:lnTo>
                    <a:lnTo>
                      <a:pt x="216877" y="506730"/>
                    </a:lnTo>
                    <a:lnTo>
                      <a:pt x="215671" y="508000"/>
                    </a:lnTo>
                    <a:lnTo>
                      <a:pt x="214274" y="508000"/>
                    </a:lnTo>
                    <a:lnTo>
                      <a:pt x="212712" y="506730"/>
                    </a:lnTo>
                    <a:lnTo>
                      <a:pt x="210108" y="504621"/>
                    </a:lnTo>
                    <a:lnTo>
                      <a:pt x="211543" y="506730"/>
                    </a:lnTo>
                    <a:lnTo>
                      <a:pt x="208940" y="505460"/>
                    </a:lnTo>
                    <a:lnTo>
                      <a:pt x="206349" y="504190"/>
                    </a:lnTo>
                    <a:lnTo>
                      <a:pt x="183210" y="487680"/>
                    </a:lnTo>
                    <a:lnTo>
                      <a:pt x="182816" y="487375"/>
                    </a:lnTo>
                    <a:lnTo>
                      <a:pt x="183388" y="491490"/>
                    </a:lnTo>
                    <a:lnTo>
                      <a:pt x="188391" y="492760"/>
                    </a:lnTo>
                    <a:lnTo>
                      <a:pt x="192798" y="495300"/>
                    </a:lnTo>
                    <a:lnTo>
                      <a:pt x="202272" y="502920"/>
                    </a:lnTo>
                    <a:lnTo>
                      <a:pt x="201447" y="505460"/>
                    </a:lnTo>
                    <a:lnTo>
                      <a:pt x="199567" y="504190"/>
                    </a:lnTo>
                    <a:lnTo>
                      <a:pt x="193903" y="500380"/>
                    </a:lnTo>
                    <a:lnTo>
                      <a:pt x="188214" y="497840"/>
                    </a:lnTo>
                    <a:lnTo>
                      <a:pt x="178574" y="494030"/>
                    </a:lnTo>
                    <a:lnTo>
                      <a:pt x="176999" y="494030"/>
                    </a:lnTo>
                    <a:lnTo>
                      <a:pt x="175361" y="492760"/>
                    </a:lnTo>
                    <a:lnTo>
                      <a:pt x="171754" y="490220"/>
                    </a:lnTo>
                    <a:lnTo>
                      <a:pt x="167436" y="485140"/>
                    </a:lnTo>
                    <a:lnTo>
                      <a:pt x="164160" y="482600"/>
                    </a:lnTo>
                    <a:lnTo>
                      <a:pt x="161061" y="478790"/>
                    </a:lnTo>
                    <a:lnTo>
                      <a:pt x="164503" y="480060"/>
                    </a:lnTo>
                    <a:lnTo>
                      <a:pt x="165239" y="480060"/>
                    </a:lnTo>
                    <a:lnTo>
                      <a:pt x="164452" y="478790"/>
                    </a:lnTo>
                    <a:lnTo>
                      <a:pt x="160489" y="472440"/>
                    </a:lnTo>
                    <a:lnTo>
                      <a:pt x="154330" y="468579"/>
                    </a:lnTo>
                    <a:lnTo>
                      <a:pt x="148475" y="463550"/>
                    </a:lnTo>
                    <a:lnTo>
                      <a:pt x="142811" y="459740"/>
                    </a:lnTo>
                    <a:lnTo>
                      <a:pt x="136880" y="454660"/>
                    </a:lnTo>
                    <a:lnTo>
                      <a:pt x="131953" y="447040"/>
                    </a:lnTo>
                    <a:lnTo>
                      <a:pt x="132778" y="445770"/>
                    </a:lnTo>
                    <a:lnTo>
                      <a:pt x="131051" y="443230"/>
                    </a:lnTo>
                    <a:lnTo>
                      <a:pt x="130340" y="441960"/>
                    </a:lnTo>
                    <a:lnTo>
                      <a:pt x="129616" y="440690"/>
                    </a:lnTo>
                    <a:lnTo>
                      <a:pt x="128346" y="438150"/>
                    </a:lnTo>
                    <a:lnTo>
                      <a:pt x="127381" y="435610"/>
                    </a:lnTo>
                    <a:lnTo>
                      <a:pt x="129032" y="436880"/>
                    </a:lnTo>
                    <a:lnTo>
                      <a:pt x="128270" y="435610"/>
                    </a:lnTo>
                    <a:lnTo>
                      <a:pt x="123672" y="427990"/>
                    </a:lnTo>
                    <a:lnTo>
                      <a:pt x="118211" y="425450"/>
                    </a:lnTo>
                    <a:lnTo>
                      <a:pt x="112991" y="420370"/>
                    </a:lnTo>
                    <a:lnTo>
                      <a:pt x="113499" y="417830"/>
                    </a:lnTo>
                    <a:lnTo>
                      <a:pt x="105219" y="406400"/>
                    </a:lnTo>
                    <a:lnTo>
                      <a:pt x="102209" y="403860"/>
                    </a:lnTo>
                    <a:lnTo>
                      <a:pt x="100025" y="397510"/>
                    </a:lnTo>
                    <a:lnTo>
                      <a:pt x="99110" y="396240"/>
                    </a:lnTo>
                    <a:lnTo>
                      <a:pt x="98196" y="394970"/>
                    </a:lnTo>
                    <a:lnTo>
                      <a:pt x="91757" y="386080"/>
                    </a:lnTo>
                    <a:lnTo>
                      <a:pt x="93370" y="382270"/>
                    </a:lnTo>
                    <a:lnTo>
                      <a:pt x="89877" y="377190"/>
                    </a:lnTo>
                    <a:lnTo>
                      <a:pt x="89408" y="382270"/>
                    </a:lnTo>
                    <a:lnTo>
                      <a:pt x="86436" y="373380"/>
                    </a:lnTo>
                    <a:lnTo>
                      <a:pt x="87096" y="373380"/>
                    </a:lnTo>
                    <a:lnTo>
                      <a:pt x="87083" y="372110"/>
                    </a:lnTo>
                    <a:lnTo>
                      <a:pt x="87807" y="374650"/>
                    </a:lnTo>
                    <a:lnTo>
                      <a:pt x="87439" y="372110"/>
                    </a:lnTo>
                    <a:lnTo>
                      <a:pt x="87083" y="369570"/>
                    </a:lnTo>
                    <a:lnTo>
                      <a:pt x="85331" y="365760"/>
                    </a:lnTo>
                    <a:lnTo>
                      <a:pt x="84162" y="363220"/>
                    </a:lnTo>
                    <a:lnTo>
                      <a:pt x="82410" y="359410"/>
                    </a:lnTo>
                    <a:lnTo>
                      <a:pt x="79806" y="355600"/>
                    </a:lnTo>
                    <a:lnTo>
                      <a:pt x="81483" y="363220"/>
                    </a:lnTo>
                    <a:lnTo>
                      <a:pt x="79273" y="358140"/>
                    </a:lnTo>
                    <a:lnTo>
                      <a:pt x="82181" y="365760"/>
                    </a:lnTo>
                    <a:lnTo>
                      <a:pt x="80556" y="365760"/>
                    </a:lnTo>
                    <a:lnTo>
                      <a:pt x="75603" y="358140"/>
                    </a:lnTo>
                    <a:lnTo>
                      <a:pt x="74383" y="347980"/>
                    </a:lnTo>
                    <a:lnTo>
                      <a:pt x="77482" y="351790"/>
                    </a:lnTo>
                    <a:lnTo>
                      <a:pt x="77571" y="347980"/>
                    </a:lnTo>
                    <a:lnTo>
                      <a:pt x="77000" y="342900"/>
                    </a:lnTo>
                    <a:lnTo>
                      <a:pt x="78105" y="342900"/>
                    </a:lnTo>
                    <a:lnTo>
                      <a:pt x="75780" y="336550"/>
                    </a:lnTo>
                    <a:lnTo>
                      <a:pt x="73698" y="330200"/>
                    </a:lnTo>
                    <a:lnTo>
                      <a:pt x="71678" y="323850"/>
                    </a:lnTo>
                    <a:lnTo>
                      <a:pt x="69519" y="318770"/>
                    </a:lnTo>
                    <a:lnTo>
                      <a:pt x="66484" y="311150"/>
                    </a:lnTo>
                    <a:lnTo>
                      <a:pt x="62865" y="304800"/>
                    </a:lnTo>
                    <a:lnTo>
                      <a:pt x="60896" y="297180"/>
                    </a:lnTo>
                    <a:lnTo>
                      <a:pt x="59334" y="280670"/>
                    </a:lnTo>
                    <a:lnTo>
                      <a:pt x="58648" y="275590"/>
                    </a:lnTo>
                    <a:lnTo>
                      <a:pt x="59296" y="271780"/>
                    </a:lnTo>
                    <a:lnTo>
                      <a:pt x="59512" y="270510"/>
                    </a:lnTo>
                    <a:lnTo>
                      <a:pt x="59461" y="262890"/>
                    </a:lnTo>
                    <a:lnTo>
                      <a:pt x="59512" y="247650"/>
                    </a:lnTo>
                    <a:lnTo>
                      <a:pt x="59994" y="241300"/>
                    </a:lnTo>
                    <a:lnTo>
                      <a:pt x="59994" y="237490"/>
                    </a:lnTo>
                    <a:lnTo>
                      <a:pt x="59944" y="236220"/>
                    </a:lnTo>
                    <a:lnTo>
                      <a:pt x="59499" y="237490"/>
                    </a:lnTo>
                    <a:lnTo>
                      <a:pt x="59029" y="228600"/>
                    </a:lnTo>
                    <a:lnTo>
                      <a:pt x="59893" y="223520"/>
                    </a:lnTo>
                    <a:lnTo>
                      <a:pt x="62585" y="228600"/>
                    </a:lnTo>
                    <a:lnTo>
                      <a:pt x="62852" y="223520"/>
                    </a:lnTo>
                    <a:lnTo>
                      <a:pt x="62979" y="220980"/>
                    </a:lnTo>
                    <a:lnTo>
                      <a:pt x="65646" y="223520"/>
                    </a:lnTo>
                    <a:lnTo>
                      <a:pt x="61315" y="234950"/>
                    </a:lnTo>
                    <a:lnTo>
                      <a:pt x="62230" y="243840"/>
                    </a:lnTo>
                    <a:lnTo>
                      <a:pt x="64693" y="240030"/>
                    </a:lnTo>
                    <a:lnTo>
                      <a:pt x="64922" y="241706"/>
                    </a:lnTo>
                    <a:lnTo>
                      <a:pt x="65138" y="240030"/>
                    </a:lnTo>
                    <a:lnTo>
                      <a:pt x="65455" y="237490"/>
                    </a:lnTo>
                    <a:lnTo>
                      <a:pt x="66878" y="228600"/>
                    </a:lnTo>
                    <a:lnTo>
                      <a:pt x="67602" y="220980"/>
                    </a:lnTo>
                    <a:lnTo>
                      <a:pt x="67716" y="219710"/>
                    </a:lnTo>
                    <a:lnTo>
                      <a:pt x="71869" y="212090"/>
                    </a:lnTo>
                    <a:lnTo>
                      <a:pt x="71691" y="204470"/>
                    </a:lnTo>
                    <a:lnTo>
                      <a:pt x="73596" y="200660"/>
                    </a:lnTo>
                    <a:lnTo>
                      <a:pt x="73990" y="203200"/>
                    </a:lnTo>
                    <a:lnTo>
                      <a:pt x="74002" y="205740"/>
                    </a:lnTo>
                    <a:lnTo>
                      <a:pt x="74764" y="205740"/>
                    </a:lnTo>
                    <a:lnTo>
                      <a:pt x="73926" y="200660"/>
                    </a:lnTo>
                    <a:lnTo>
                      <a:pt x="75806" y="196850"/>
                    </a:lnTo>
                    <a:lnTo>
                      <a:pt x="76835" y="195580"/>
                    </a:lnTo>
                    <a:lnTo>
                      <a:pt x="78105" y="195580"/>
                    </a:lnTo>
                    <a:lnTo>
                      <a:pt x="80975" y="190500"/>
                    </a:lnTo>
                    <a:lnTo>
                      <a:pt x="83883" y="184150"/>
                    </a:lnTo>
                    <a:lnTo>
                      <a:pt x="86029" y="177800"/>
                    </a:lnTo>
                    <a:lnTo>
                      <a:pt x="87160" y="173990"/>
                    </a:lnTo>
                    <a:lnTo>
                      <a:pt x="88036" y="171450"/>
                    </a:lnTo>
                    <a:lnTo>
                      <a:pt x="88988" y="168910"/>
                    </a:lnTo>
                    <a:lnTo>
                      <a:pt x="89789" y="166370"/>
                    </a:lnTo>
                    <a:lnTo>
                      <a:pt x="90182" y="165100"/>
                    </a:lnTo>
                    <a:lnTo>
                      <a:pt x="91211" y="162560"/>
                    </a:lnTo>
                    <a:lnTo>
                      <a:pt x="92036" y="160020"/>
                    </a:lnTo>
                    <a:lnTo>
                      <a:pt x="89331" y="165100"/>
                    </a:lnTo>
                    <a:lnTo>
                      <a:pt x="88760" y="163830"/>
                    </a:lnTo>
                    <a:lnTo>
                      <a:pt x="87972" y="162560"/>
                    </a:lnTo>
                    <a:lnTo>
                      <a:pt x="84620" y="166370"/>
                    </a:lnTo>
                    <a:lnTo>
                      <a:pt x="85813" y="162560"/>
                    </a:lnTo>
                    <a:lnTo>
                      <a:pt x="90081" y="153670"/>
                    </a:lnTo>
                    <a:lnTo>
                      <a:pt x="94526" y="146050"/>
                    </a:lnTo>
                    <a:lnTo>
                      <a:pt x="94361" y="148590"/>
                    </a:lnTo>
                    <a:lnTo>
                      <a:pt x="96672" y="147320"/>
                    </a:lnTo>
                    <a:lnTo>
                      <a:pt x="97561" y="148424"/>
                    </a:lnTo>
                    <a:lnTo>
                      <a:pt x="97485" y="147320"/>
                    </a:lnTo>
                    <a:lnTo>
                      <a:pt x="97396" y="146050"/>
                    </a:lnTo>
                    <a:lnTo>
                      <a:pt x="102895" y="139700"/>
                    </a:lnTo>
                    <a:lnTo>
                      <a:pt x="100799" y="143510"/>
                    </a:lnTo>
                    <a:lnTo>
                      <a:pt x="98348" y="153670"/>
                    </a:lnTo>
                    <a:lnTo>
                      <a:pt x="98869" y="152400"/>
                    </a:lnTo>
                    <a:lnTo>
                      <a:pt x="99656" y="149860"/>
                    </a:lnTo>
                    <a:lnTo>
                      <a:pt x="100926" y="146050"/>
                    </a:lnTo>
                    <a:lnTo>
                      <a:pt x="103759" y="142240"/>
                    </a:lnTo>
                    <a:lnTo>
                      <a:pt x="105562" y="139700"/>
                    </a:lnTo>
                    <a:lnTo>
                      <a:pt x="106464" y="138430"/>
                    </a:lnTo>
                    <a:lnTo>
                      <a:pt x="109651" y="134620"/>
                    </a:lnTo>
                    <a:lnTo>
                      <a:pt x="112712" y="132080"/>
                    </a:lnTo>
                    <a:lnTo>
                      <a:pt x="115049" y="129540"/>
                    </a:lnTo>
                    <a:lnTo>
                      <a:pt x="117386" y="127000"/>
                    </a:lnTo>
                    <a:lnTo>
                      <a:pt x="120904" y="123190"/>
                    </a:lnTo>
                    <a:lnTo>
                      <a:pt x="123431" y="120650"/>
                    </a:lnTo>
                    <a:lnTo>
                      <a:pt x="125145" y="119380"/>
                    </a:lnTo>
                    <a:lnTo>
                      <a:pt x="125450" y="118110"/>
                    </a:lnTo>
                    <a:lnTo>
                      <a:pt x="150482" y="86360"/>
                    </a:lnTo>
                    <a:lnTo>
                      <a:pt x="155041" y="82550"/>
                    </a:lnTo>
                    <a:lnTo>
                      <a:pt x="159981" y="78740"/>
                    </a:lnTo>
                    <a:lnTo>
                      <a:pt x="165138" y="76200"/>
                    </a:lnTo>
                    <a:lnTo>
                      <a:pt x="168605" y="73660"/>
                    </a:lnTo>
                    <a:lnTo>
                      <a:pt x="170345" y="72390"/>
                    </a:lnTo>
                    <a:lnTo>
                      <a:pt x="175882" y="68580"/>
                    </a:lnTo>
                    <a:lnTo>
                      <a:pt x="174637" y="71120"/>
                    </a:lnTo>
                    <a:lnTo>
                      <a:pt x="177838" y="69850"/>
                    </a:lnTo>
                    <a:lnTo>
                      <a:pt x="179679" y="68580"/>
                    </a:lnTo>
                    <a:lnTo>
                      <a:pt x="181521" y="67310"/>
                    </a:lnTo>
                    <a:lnTo>
                      <a:pt x="185737" y="64770"/>
                    </a:lnTo>
                    <a:lnTo>
                      <a:pt x="194906" y="59690"/>
                    </a:lnTo>
                    <a:lnTo>
                      <a:pt x="197332" y="58420"/>
                    </a:lnTo>
                    <a:lnTo>
                      <a:pt x="199758" y="57150"/>
                    </a:lnTo>
                    <a:lnTo>
                      <a:pt x="202882" y="58420"/>
                    </a:lnTo>
                    <a:lnTo>
                      <a:pt x="206019" y="57150"/>
                    </a:lnTo>
                    <a:lnTo>
                      <a:pt x="210350" y="53340"/>
                    </a:lnTo>
                    <a:lnTo>
                      <a:pt x="217347" y="50800"/>
                    </a:lnTo>
                    <a:lnTo>
                      <a:pt x="220840" y="49530"/>
                    </a:lnTo>
                    <a:lnTo>
                      <a:pt x="223710" y="48260"/>
                    </a:lnTo>
                    <a:lnTo>
                      <a:pt x="226580" y="46990"/>
                    </a:lnTo>
                    <a:lnTo>
                      <a:pt x="231749" y="45720"/>
                    </a:lnTo>
                    <a:lnTo>
                      <a:pt x="231394" y="44450"/>
                    </a:lnTo>
                    <a:lnTo>
                      <a:pt x="221907" y="48260"/>
                    </a:lnTo>
                    <a:lnTo>
                      <a:pt x="225844" y="44450"/>
                    </a:lnTo>
                    <a:lnTo>
                      <a:pt x="220624" y="46990"/>
                    </a:lnTo>
                    <a:lnTo>
                      <a:pt x="216344" y="48260"/>
                    </a:lnTo>
                    <a:lnTo>
                      <a:pt x="218757" y="49530"/>
                    </a:lnTo>
                    <a:lnTo>
                      <a:pt x="213614" y="50800"/>
                    </a:lnTo>
                    <a:lnTo>
                      <a:pt x="212420" y="49530"/>
                    </a:lnTo>
                    <a:lnTo>
                      <a:pt x="207924" y="49530"/>
                    </a:lnTo>
                    <a:lnTo>
                      <a:pt x="214147" y="46990"/>
                    </a:lnTo>
                    <a:lnTo>
                      <a:pt x="220903" y="44450"/>
                    </a:lnTo>
                    <a:lnTo>
                      <a:pt x="227418" y="40640"/>
                    </a:lnTo>
                    <a:lnTo>
                      <a:pt x="229362" y="40640"/>
                    </a:lnTo>
                    <a:lnTo>
                      <a:pt x="229184" y="40881"/>
                    </a:lnTo>
                    <a:lnTo>
                      <a:pt x="226110" y="42659"/>
                    </a:lnTo>
                    <a:lnTo>
                      <a:pt x="229552" y="41376"/>
                    </a:lnTo>
                    <a:lnTo>
                      <a:pt x="229704" y="40640"/>
                    </a:lnTo>
                    <a:lnTo>
                      <a:pt x="229908" y="40640"/>
                    </a:lnTo>
                    <a:lnTo>
                      <a:pt x="230543" y="36830"/>
                    </a:lnTo>
                    <a:lnTo>
                      <a:pt x="235839" y="35560"/>
                    </a:lnTo>
                    <a:lnTo>
                      <a:pt x="237566" y="35560"/>
                    </a:lnTo>
                    <a:lnTo>
                      <a:pt x="237020" y="36830"/>
                    </a:lnTo>
                    <a:lnTo>
                      <a:pt x="239433" y="35560"/>
                    </a:lnTo>
                    <a:lnTo>
                      <a:pt x="244424" y="32943"/>
                    </a:lnTo>
                    <a:lnTo>
                      <a:pt x="250139" y="30480"/>
                    </a:lnTo>
                    <a:lnTo>
                      <a:pt x="256298" y="27940"/>
                    </a:lnTo>
                    <a:lnTo>
                      <a:pt x="264350" y="25400"/>
                    </a:lnTo>
                    <a:lnTo>
                      <a:pt x="259575" y="29210"/>
                    </a:lnTo>
                    <a:lnTo>
                      <a:pt x="256514" y="30480"/>
                    </a:lnTo>
                    <a:lnTo>
                      <a:pt x="247751" y="33020"/>
                    </a:lnTo>
                    <a:lnTo>
                      <a:pt x="261937" y="29210"/>
                    </a:lnTo>
                    <a:lnTo>
                      <a:pt x="259003" y="31750"/>
                    </a:lnTo>
                    <a:lnTo>
                      <a:pt x="251409" y="34290"/>
                    </a:lnTo>
                    <a:lnTo>
                      <a:pt x="245211" y="36830"/>
                    </a:lnTo>
                    <a:lnTo>
                      <a:pt x="238937" y="38100"/>
                    </a:lnTo>
                    <a:lnTo>
                      <a:pt x="234569" y="41910"/>
                    </a:lnTo>
                    <a:lnTo>
                      <a:pt x="237134" y="43180"/>
                    </a:lnTo>
                    <a:lnTo>
                      <a:pt x="249174" y="38100"/>
                    </a:lnTo>
                    <a:lnTo>
                      <a:pt x="262509" y="31750"/>
                    </a:lnTo>
                    <a:lnTo>
                      <a:pt x="269087" y="29210"/>
                    </a:lnTo>
                    <a:lnTo>
                      <a:pt x="275666" y="26670"/>
                    </a:lnTo>
                    <a:lnTo>
                      <a:pt x="279501" y="25400"/>
                    </a:lnTo>
                    <a:lnTo>
                      <a:pt x="287172" y="22860"/>
                    </a:lnTo>
                    <a:lnTo>
                      <a:pt x="293573" y="22860"/>
                    </a:lnTo>
                    <a:lnTo>
                      <a:pt x="309079" y="19050"/>
                    </a:lnTo>
                    <a:lnTo>
                      <a:pt x="323773" y="19050"/>
                    </a:lnTo>
                    <a:lnTo>
                      <a:pt x="321602" y="21590"/>
                    </a:lnTo>
                    <a:lnTo>
                      <a:pt x="324396" y="21590"/>
                    </a:lnTo>
                    <a:lnTo>
                      <a:pt x="337146" y="19050"/>
                    </a:lnTo>
                    <a:lnTo>
                      <a:pt x="343573" y="19050"/>
                    </a:lnTo>
                    <a:lnTo>
                      <a:pt x="360451" y="16510"/>
                    </a:lnTo>
                    <a:lnTo>
                      <a:pt x="367779" y="15240"/>
                    </a:lnTo>
                    <a:lnTo>
                      <a:pt x="372757" y="17780"/>
                    </a:lnTo>
                    <a:lnTo>
                      <a:pt x="375221" y="17780"/>
                    </a:lnTo>
                    <a:lnTo>
                      <a:pt x="385470" y="19050"/>
                    </a:lnTo>
                    <a:lnTo>
                      <a:pt x="385546" y="16510"/>
                    </a:lnTo>
                    <a:lnTo>
                      <a:pt x="385813" y="15240"/>
                    </a:lnTo>
                    <a:lnTo>
                      <a:pt x="396557" y="13970"/>
                    </a:lnTo>
                    <a:lnTo>
                      <a:pt x="399554" y="16510"/>
                    </a:lnTo>
                    <a:lnTo>
                      <a:pt x="407504" y="16510"/>
                    </a:lnTo>
                    <a:lnTo>
                      <a:pt x="421843" y="19050"/>
                    </a:lnTo>
                    <a:lnTo>
                      <a:pt x="428383" y="20320"/>
                    </a:lnTo>
                    <a:lnTo>
                      <a:pt x="428713" y="21590"/>
                    </a:lnTo>
                    <a:lnTo>
                      <a:pt x="433527" y="22860"/>
                    </a:lnTo>
                    <a:lnTo>
                      <a:pt x="435660" y="22860"/>
                    </a:lnTo>
                    <a:lnTo>
                      <a:pt x="436575" y="21590"/>
                    </a:lnTo>
                    <a:lnTo>
                      <a:pt x="432308" y="20320"/>
                    </a:lnTo>
                    <a:lnTo>
                      <a:pt x="422656" y="19050"/>
                    </a:lnTo>
                    <a:lnTo>
                      <a:pt x="428396" y="17780"/>
                    </a:lnTo>
                    <a:lnTo>
                      <a:pt x="437311" y="19050"/>
                    </a:lnTo>
                    <a:lnTo>
                      <a:pt x="441261" y="20320"/>
                    </a:lnTo>
                    <a:lnTo>
                      <a:pt x="448208" y="21590"/>
                    </a:lnTo>
                    <a:lnTo>
                      <a:pt x="447649" y="21590"/>
                    </a:lnTo>
                    <a:lnTo>
                      <a:pt x="442353" y="22860"/>
                    </a:lnTo>
                    <a:lnTo>
                      <a:pt x="445122" y="22860"/>
                    </a:lnTo>
                    <a:lnTo>
                      <a:pt x="452120" y="24130"/>
                    </a:lnTo>
                    <a:lnTo>
                      <a:pt x="460108" y="25400"/>
                    </a:lnTo>
                    <a:lnTo>
                      <a:pt x="477774" y="27940"/>
                    </a:lnTo>
                    <a:lnTo>
                      <a:pt x="486740" y="30480"/>
                    </a:lnTo>
                    <a:lnTo>
                      <a:pt x="495325" y="31750"/>
                    </a:lnTo>
                    <a:lnTo>
                      <a:pt x="502818" y="32943"/>
                    </a:lnTo>
                    <a:lnTo>
                      <a:pt x="495414" y="30480"/>
                    </a:lnTo>
                    <a:lnTo>
                      <a:pt x="495935" y="29210"/>
                    </a:lnTo>
                    <a:lnTo>
                      <a:pt x="500087" y="30480"/>
                    </a:lnTo>
                    <a:lnTo>
                      <a:pt x="502056" y="30480"/>
                    </a:lnTo>
                    <a:lnTo>
                      <a:pt x="501802" y="27940"/>
                    </a:lnTo>
                    <a:lnTo>
                      <a:pt x="493344" y="29210"/>
                    </a:lnTo>
                    <a:lnTo>
                      <a:pt x="485584" y="25400"/>
                    </a:lnTo>
                    <a:lnTo>
                      <a:pt x="500367" y="26670"/>
                    </a:lnTo>
                    <a:lnTo>
                      <a:pt x="498563" y="25400"/>
                    </a:lnTo>
                    <a:lnTo>
                      <a:pt x="493166" y="21590"/>
                    </a:lnTo>
                    <a:lnTo>
                      <a:pt x="527392" y="25400"/>
                    </a:lnTo>
                    <a:lnTo>
                      <a:pt x="509562" y="20320"/>
                    </a:lnTo>
                    <a:lnTo>
                      <a:pt x="494411" y="17780"/>
                    </a:lnTo>
                    <a:lnTo>
                      <a:pt x="480187" y="16510"/>
                    </a:lnTo>
                    <a:lnTo>
                      <a:pt x="470192" y="13970"/>
                    </a:lnTo>
                    <a:lnTo>
                      <a:pt x="465188" y="12700"/>
                    </a:lnTo>
                    <a:lnTo>
                      <a:pt x="468858" y="12700"/>
                    </a:lnTo>
                    <a:lnTo>
                      <a:pt x="465594" y="10160"/>
                    </a:lnTo>
                    <a:lnTo>
                      <a:pt x="457530" y="10160"/>
                    </a:lnTo>
                    <a:lnTo>
                      <a:pt x="453351" y="8890"/>
                    </a:lnTo>
                    <a:lnTo>
                      <a:pt x="449186" y="7620"/>
                    </a:lnTo>
                    <a:lnTo>
                      <a:pt x="444461" y="8890"/>
                    </a:lnTo>
                    <a:lnTo>
                      <a:pt x="433146" y="6350"/>
                    </a:lnTo>
                    <a:lnTo>
                      <a:pt x="283210" y="6350"/>
                    </a:lnTo>
                    <a:lnTo>
                      <a:pt x="277482" y="6350"/>
                    </a:lnTo>
                    <a:lnTo>
                      <a:pt x="271386" y="7620"/>
                    </a:lnTo>
                    <a:lnTo>
                      <a:pt x="259956" y="12700"/>
                    </a:lnTo>
                    <a:lnTo>
                      <a:pt x="254063" y="15240"/>
                    </a:lnTo>
                    <a:lnTo>
                      <a:pt x="247675" y="17780"/>
                    </a:lnTo>
                    <a:lnTo>
                      <a:pt x="240499" y="19050"/>
                    </a:lnTo>
                    <a:lnTo>
                      <a:pt x="246608" y="15240"/>
                    </a:lnTo>
                    <a:lnTo>
                      <a:pt x="229349" y="19050"/>
                    </a:lnTo>
                    <a:lnTo>
                      <a:pt x="214490" y="26670"/>
                    </a:lnTo>
                    <a:lnTo>
                      <a:pt x="195656" y="35560"/>
                    </a:lnTo>
                    <a:lnTo>
                      <a:pt x="175907" y="45720"/>
                    </a:lnTo>
                    <a:lnTo>
                      <a:pt x="158343" y="58420"/>
                    </a:lnTo>
                    <a:lnTo>
                      <a:pt x="159664" y="53340"/>
                    </a:lnTo>
                    <a:lnTo>
                      <a:pt x="153365" y="58420"/>
                    </a:lnTo>
                    <a:lnTo>
                      <a:pt x="146202" y="62230"/>
                    </a:lnTo>
                    <a:lnTo>
                      <a:pt x="139534" y="67310"/>
                    </a:lnTo>
                    <a:lnTo>
                      <a:pt x="132067" y="73660"/>
                    </a:lnTo>
                    <a:lnTo>
                      <a:pt x="129590" y="72390"/>
                    </a:lnTo>
                    <a:lnTo>
                      <a:pt x="124828" y="76200"/>
                    </a:lnTo>
                    <a:lnTo>
                      <a:pt x="118224" y="82550"/>
                    </a:lnTo>
                    <a:lnTo>
                      <a:pt x="119265" y="85090"/>
                    </a:lnTo>
                    <a:lnTo>
                      <a:pt x="120764" y="81280"/>
                    </a:lnTo>
                    <a:lnTo>
                      <a:pt x="128320" y="78740"/>
                    </a:lnTo>
                    <a:lnTo>
                      <a:pt x="128092" y="80010"/>
                    </a:lnTo>
                    <a:lnTo>
                      <a:pt x="126479" y="81280"/>
                    </a:lnTo>
                    <a:lnTo>
                      <a:pt x="124587" y="82550"/>
                    </a:lnTo>
                    <a:lnTo>
                      <a:pt x="122796" y="83820"/>
                    </a:lnTo>
                    <a:lnTo>
                      <a:pt x="117995" y="90170"/>
                    </a:lnTo>
                    <a:lnTo>
                      <a:pt x="115087" y="92710"/>
                    </a:lnTo>
                    <a:lnTo>
                      <a:pt x="113017" y="96520"/>
                    </a:lnTo>
                    <a:lnTo>
                      <a:pt x="113474" y="97790"/>
                    </a:lnTo>
                    <a:lnTo>
                      <a:pt x="104190" y="102870"/>
                    </a:lnTo>
                    <a:lnTo>
                      <a:pt x="105143" y="105410"/>
                    </a:lnTo>
                    <a:lnTo>
                      <a:pt x="104317" y="109220"/>
                    </a:lnTo>
                    <a:lnTo>
                      <a:pt x="100888" y="113030"/>
                    </a:lnTo>
                    <a:lnTo>
                      <a:pt x="96291" y="116840"/>
                    </a:lnTo>
                    <a:lnTo>
                      <a:pt x="96583" y="118110"/>
                    </a:lnTo>
                    <a:lnTo>
                      <a:pt x="96558" y="120650"/>
                    </a:lnTo>
                    <a:lnTo>
                      <a:pt x="91020" y="127000"/>
                    </a:lnTo>
                    <a:lnTo>
                      <a:pt x="91986" y="123190"/>
                    </a:lnTo>
                    <a:lnTo>
                      <a:pt x="93154" y="119380"/>
                    </a:lnTo>
                    <a:lnTo>
                      <a:pt x="92875" y="116840"/>
                    </a:lnTo>
                    <a:lnTo>
                      <a:pt x="86906" y="123190"/>
                    </a:lnTo>
                    <a:lnTo>
                      <a:pt x="88607" y="123190"/>
                    </a:lnTo>
                    <a:lnTo>
                      <a:pt x="85090" y="128270"/>
                    </a:lnTo>
                    <a:lnTo>
                      <a:pt x="82562" y="129540"/>
                    </a:lnTo>
                    <a:lnTo>
                      <a:pt x="85648" y="120650"/>
                    </a:lnTo>
                    <a:lnTo>
                      <a:pt x="89179" y="115570"/>
                    </a:lnTo>
                    <a:lnTo>
                      <a:pt x="80721" y="123190"/>
                    </a:lnTo>
                    <a:lnTo>
                      <a:pt x="78079" y="128270"/>
                    </a:lnTo>
                    <a:lnTo>
                      <a:pt x="76161" y="137160"/>
                    </a:lnTo>
                    <a:lnTo>
                      <a:pt x="72745" y="144780"/>
                    </a:lnTo>
                    <a:lnTo>
                      <a:pt x="70954" y="148920"/>
                    </a:lnTo>
                    <a:lnTo>
                      <a:pt x="69291" y="152400"/>
                    </a:lnTo>
                    <a:lnTo>
                      <a:pt x="67233" y="156210"/>
                    </a:lnTo>
                    <a:lnTo>
                      <a:pt x="65455" y="161290"/>
                    </a:lnTo>
                    <a:lnTo>
                      <a:pt x="63881" y="165100"/>
                    </a:lnTo>
                    <a:lnTo>
                      <a:pt x="61810" y="168910"/>
                    </a:lnTo>
                    <a:lnTo>
                      <a:pt x="61341" y="165100"/>
                    </a:lnTo>
                    <a:lnTo>
                      <a:pt x="63754" y="160020"/>
                    </a:lnTo>
                    <a:lnTo>
                      <a:pt x="59601" y="163830"/>
                    </a:lnTo>
                    <a:lnTo>
                      <a:pt x="58343" y="167640"/>
                    </a:lnTo>
                    <a:lnTo>
                      <a:pt x="57442" y="171450"/>
                    </a:lnTo>
                    <a:lnTo>
                      <a:pt x="56159" y="176530"/>
                    </a:lnTo>
                    <a:lnTo>
                      <a:pt x="54927" y="181610"/>
                    </a:lnTo>
                    <a:lnTo>
                      <a:pt x="51028" y="190500"/>
                    </a:lnTo>
                    <a:lnTo>
                      <a:pt x="51231" y="189230"/>
                    </a:lnTo>
                    <a:lnTo>
                      <a:pt x="50685" y="190500"/>
                    </a:lnTo>
                    <a:lnTo>
                      <a:pt x="50876" y="189230"/>
                    </a:lnTo>
                    <a:lnTo>
                      <a:pt x="50647" y="190500"/>
                    </a:lnTo>
                    <a:lnTo>
                      <a:pt x="49060" y="199390"/>
                    </a:lnTo>
                    <a:lnTo>
                      <a:pt x="47066" y="204470"/>
                    </a:lnTo>
                    <a:lnTo>
                      <a:pt x="44691" y="208280"/>
                    </a:lnTo>
                    <a:lnTo>
                      <a:pt x="41719" y="217170"/>
                    </a:lnTo>
                    <a:lnTo>
                      <a:pt x="40957" y="217170"/>
                    </a:lnTo>
                    <a:lnTo>
                      <a:pt x="41148" y="226060"/>
                    </a:lnTo>
                    <a:lnTo>
                      <a:pt x="41249" y="228600"/>
                    </a:lnTo>
                    <a:lnTo>
                      <a:pt x="41808" y="237490"/>
                    </a:lnTo>
                    <a:lnTo>
                      <a:pt x="40068" y="242570"/>
                    </a:lnTo>
                    <a:lnTo>
                      <a:pt x="38036" y="247650"/>
                    </a:lnTo>
                    <a:lnTo>
                      <a:pt x="36372" y="252730"/>
                    </a:lnTo>
                    <a:lnTo>
                      <a:pt x="33997" y="256540"/>
                    </a:lnTo>
                    <a:lnTo>
                      <a:pt x="32918" y="262890"/>
                    </a:lnTo>
                    <a:lnTo>
                      <a:pt x="32588" y="259080"/>
                    </a:lnTo>
                    <a:lnTo>
                      <a:pt x="31127" y="264160"/>
                    </a:lnTo>
                    <a:lnTo>
                      <a:pt x="30480" y="271780"/>
                    </a:lnTo>
                    <a:lnTo>
                      <a:pt x="30949" y="280670"/>
                    </a:lnTo>
                    <a:lnTo>
                      <a:pt x="31889" y="289560"/>
                    </a:lnTo>
                    <a:lnTo>
                      <a:pt x="32854" y="295910"/>
                    </a:lnTo>
                    <a:lnTo>
                      <a:pt x="32956" y="298450"/>
                    </a:lnTo>
                    <a:lnTo>
                      <a:pt x="32791" y="300990"/>
                    </a:lnTo>
                    <a:lnTo>
                      <a:pt x="33807" y="292100"/>
                    </a:lnTo>
                    <a:lnTo>
                      <a:pt x="34315" y="297180"/>
                    </a:lnTo>
                    <a:lnTo>
                      <a:pt x="36322" y="292100"/>
                    </a:lnTo>
                    <a:lnTo>
                      <a:pt x="36817" y="290830"/>
                    </a:lnTo>
                    <a:lnTo>
                      <a:pt x="36131" y="287020"/>
                    </a:lnTo>
                    <a:lnTo>
                      <a:pt x="34886" y="285750"/>
                    </a:lnTo>
                    <a:lnTo>
                      <a:pt x="33845" y="283210"/>
                    </a:lnTo>
                    <a:lnTo>
                      <a:pt x="32842" y="281940"/>
                    </a:lnTo>
                    <a:lnTo>
                      <a:pt x="31699" y="279400"/>
                    </a:lnTo>
                    <a:lnTo>
                      <a:pt x="32677" y="271780"/>
                    </a:lnTo>
                    <a:lnTo>
                      <a:pt x="35001" y="274320"/>
                    </a:lnTo>
                    <a:lnTo>
                      <a:pt x="37579" y="290830"/>
                    </a:lnTo>
                    <a:lnTo>
                      <a:pt x="40259" y="293370"/>
                    </a:lnTo>
                    <a:lnTo>
                      <a:pt x="41084" y="300990"/>
                    </a:lnTo>
                    <a:lnTo>
                      <a:pt x="36880" y="306070"/>
                    </a:lnTo>
                    <a:lnTo>
                      <a:pt x="35255" y="307340"/>
                    </a:lnTo>
                    <a:lnTo>
                      <a:pt x="39560" y="331470"/>
                    </a:lnTo>
                    <a:lnTo>
                      <a:pt x="40309" y="335280"/>
                    </a:lnTo>
                    <a:lnTo>
                      <a:pt x="40805" y="339090"/>
                    </a:lnTo>
                    <a:lnTo>
                      <a:pt x="42062" y="342900"/>
                    </a:lnTo>
                    <a:lnTo>
                      <a:pt x="43434" y="347980"/>
                    </a:lnTo>
                    <a:lnTo>
                      <a:pt x="45034" y="351790"/>
                    </a:lnTo>
                    <a:lnTo>
                      <a:pt x="47028" y="358140"/>
                    </a:lnTo>
                    <a:lnTo>
                      <a:pt x="50863" y="363220"/>
                    </a:lnTo>
                    <a:lnTo>
                      <a:pt x="55143" y="368300"/>
                    </a:lnTo>
                    <a:lnTo>
                      <a:pt x="59347" y="375920"/>
                    </a:lnTo>
                    <a:lnTo>
                      <a:pt x="62534" y="386080"/>
                    </a:lnTo>
                    <a:lnTo>
                      <a:pt x="63550" y="386080"/>
                    </a:lnTo>
                    <a:lnTo>
                      <a:pt x="64782" y="394970"/>
                    </a:lnTo>
                    <a:lnTo>
                      <a:pt x="67640" y="397510"/>
                    </a:lnTo>
                    <a:lnTo>
                      <a:pt x="68516" y="394970"/>
                    </a:lnTo>
                    <a:lnTo>
                      <a:pt x="70180" y="397510"/>
                    </a:lnTo>
                    <a:lnTo>
                      <a:pt x="71716" y="398780"/>
                    </a:lnTo>
                    <a:lnTo>
                      <a:pt x="72161" y="396240"/>
                    </a:lnTo>
                    <a:lnTo>
                      <a:pt x="77000" y="405130"/>
                    </a:lnTo>
                    <a:lnTo>
                      <a:pt x="74599" y="408940"/>
                    </a:lnTo>
                    <a:lnTo>
                      <a:pt x="72732" y="410210"/>
                    </a:lnTo>
                    <a:lnTo>
                      <a:pt x="77457" y="416560"/>
                    </a:lnTo>
                    <a:lnTo>
                      <a:pt x="81178" y="424180"/>
                    </a:lnTo>
                    <a:lnTo>
                      <a:pt x="85712" y="434340"/>
                    </a:lnTo>
                    <a:lnTo>
                      <a:pt x="92875" y="443230"/>
                    </a:lnTo>
                    <a:lnTo>
                      <a:pt x="89395" y="440690"/>
                    </a:lnTo>
                    <a:lnTo>
                      <a:pt x="85051" y="435610"/>
                    </a:lnTo>
                    <a:lnTo>
                      <a:pt x="81762" y="433070"/>
                    </a:lnTo>
                    <a:lnTo>
                      <a:pt x="81483" y="434340"/>
                    </a:lnTo>
                    <a:lnTo>
                      <a:pt x="97878" y="449580"/>
                    </a:lnTo>
                    <a:lnTo>
                      <a:pt x="93332" y="443230"/>
                    </a:lnTo>
                    <a:lnTo>
                      <a:pt x="92417" y="441960"/>
                    </a:lnTo>
                    <a:lnTo>
                      <a:pt x="99301" y="449580"/>
                    </a:lnTo>
                    <a:lnTo>
                      <a:pt x="103124" y="455930"/>
                    </a:lnTo>
                    <a:lnTo>
                      <a:pt x="105689" y="461010"/>
                    </a:lnTo>
                    <a:lnTo>
                      <a:pt x="108762" y="467360"/>
                    </a:lnTo>
                    <a:lnTo>
                      <a:pt x="108940" y="469582"/>
                    </a:lnTo>
                    <a:lnTo>
                      <a:pt x="110350" y="471170"/>
                    </a:lnTo>
                    <a:lnTo>
                      <a:pt x="113906" y="473913"/>
                    </a:lnTo>
                    <a:lnTo>
                      <a:pt x="113487" y="473735"/>
                    </a:lnTo>
                    <a:lnTo>
                      <a:pt x="113779" y="474573"/>
                    </a:lnTo>
                    <a:lnTo>
                      <a:pt x="115557" y="475564"/>
                    </a:lnTo>
                    <a:lnTo>
                      <a:pt x="116408" y="476338"/>
                    </a:lnTo>
                    <a:lnTo>
                      <a:pt x="117398" y="477520"/>
                    </a:lnTo>
                    <a:lnTo>
                      <a:pt x="121513" y="480060"/>
                    </a:lnTo>
                    <a:lnTo>
                      <a:pt x="125831" y="483870"/>
                    </a:lnTo>
                    <a:lnTo>
                      <a:pt x="130251" y="487680"/>
                    </a:lnTo>
                    <a:lnTo>
                      <a:pt x="135356" y="491490"/>
                    </a:lnTo>
                    <a:lnTo>
                      <a:pt x="138518" y="492760"/>
                    </a:lnTo>
                    <a:lnTo>
                      <a:pt x="140258" y="495300"/>
                    </a:lnTo>
                    <a:lnTo>
                      <a:pt x="140004" y="495300"/>
                    </a:lnTo>
                    <a:lnTo>
                      <a:pt x="141719" y="496570"/>
                    </a:lnTo>
                    <a:lnTo>
                      <a:pt x="147243" y="504190"/>
                    </a:lnTo>
                    <a:lnTo>
                      <a:pt x="145618" y="502920"/>
                    </a:lnTo>
                    <a:lnTo>
                      <a:pt x="148272" y="505460"/>
                    </a:lnTo>
                    <a:lnTo>
                      <a:pt x="150215" y="506730"/>
                    </a:lnTo>
                    <a:lnTo>
                      <a:pt x="152057" y="509270"/>
                    </a:lnTo>
                    <a:lnTo>
                      <a:pt x="152831" y="510222"/>
                    </a:lnTo>
                    <a:lnTo>
                      <a:pt x="152476" y="511124"/>
                    </a:lnTo>
                    <a:lnTo>
                      <a:pt x="160845" y="520560"/>
                    </a:lnTo>
                    <a:lnTo>
                      <a:pt x="162140" y="518731"/>
                    </a:lnTo>
                    <a:lnTo>
                      <a:pt x="156540" y="513295"/>
                    </a:lnTo>
                    <a:lnTo>
                      <a:pt x="158280" y="514350"/>
                    </a:lnTo>
                    <a:lnTo>
                      <a:pt x="156667" y="511810"/>
                    </a:lnTo>
                    <a:lnTo>
                      <a:pt x="159981" y="511810"/>
                    </a:lnTo>
                    <a:lnTo>
                      <a:pt x="165150" y="514350"/>
                    </a:lnTo>
                    <a:lnTo>
                      <a:pt x="171488" y="518160"/>
                    </a:lnTo>
                    <a:lnTo>
                      <a:pt x="176657" y="521995"/>
                    </a:lnTo>
                    <a:lnTo>
                      <a:pt x="173126" y="518160"/>
                    </a:lnTo>
                    <a:lnTo>
                      <a:pt x="166357" y="511810"/>
                    </a:lnTo>
                    <a:lnTo>
                      <a:pt x="169430" y="513080"/>
                    </a:lnTo>
                    <a:lnTo>
                      <a:pt x="184124" y="527050"/>
                    </a:lnTo>
                    <a:lnTo>
                      <a:pt x="188976" y="530860"/>
                    </a:lnTo>
                    <a:lnTo>
                      <a:pt x="194081" y="534670"/>
                    </a:lnTo>
                    <a:lnTo>
                      <a:pt x="198818" y="538480"/>
                    </a:lnTo>
                    <a:lnTo>
                      <a:pt x="194805" y="537210"/>
                    </a:lnTo>
                    <a:lnTo>
                      <a:pt x="190754" y="534670"/>
                    </a:lnTo>
                    <a:lnTo>
                      <a:pt x="186499" y="530860"/>
                    </a:lnTo>
                    <a:lnTo>
                      <a:pt x="194513" y="538480"/>
                    </a:lnTo>
                    <a:lnTo>
                      <a:pt x="203962" y="544830"/>
                    </a:lnTo>
                    <a:lnTo>
                      <a:pt x="212356" y="551180"/>
                    </a:lnTo>
                    <a:lnTo>
                      <a:pt x="217195" y="556260"/>
                    </a:lnTo>
                    <a:lnTo>
                      <a:pt x="207530" y="552450"/>
                    </a:lnTo>
                    <a:lnTo>
                      <a:pt x="201485" y="548640"/>
                    </a:lnTo>
                    <a:lnTo>
                      <a:pt x="195160" y="543560"/>
                    </a:lnTo>
                    <a:lnTo>
                      <a:pt x="190449" y="541020"/>
                    </a:lnTo>
                    <a:lnTo>
                      <a:pt x="185470" y="537210"/>
                    </a:lnTo>
                    <a:lnTo>
                      <a:pt x="180073" y="533400"/>
                    </a:lnTo>
                    <a:lnTo>
                      <a:pt x="174129" y="528320"/>
                    </a:lnTo>
                    <a:lnTo>
                      <a:pt x="173393" y="525780"/>
                    </a:lnTo>
                    <a:lnTo>
                      <a:pt x="177876" y="528320"/>
                    </a:lnTo>
                    <a:lnTo>
                      <a:pt x="183908" y="533400"/>
                    </a:lnTo>
                    <a:lnTo>
                      <a:pt x="187769" y="534670"/>
                    </a:lnTo>
                    <a:lnTo>
                      <a:pt x="184632" y="532130"/>
                    </a:lnTo>
                    <a:lnTo>
                      <a:pt x="181775" y="529590"/>
                    </a:lnTo>
                    <a:lnTo>
                      <a:pt x="178955" y="525780"/>
                    </a:lnTo>
                    <a:lnTo>
                      <a:pt x="176072" y="525780"/>
                    </a:lnTo>
                    <a:lnTo>
                      <a:pt x="169887" y="520700"/>
                    </a:lnTo>
                    <a:lnTo>
                      <a:pt x="164033" y="518160"/>
                    </a:lnTo>
                    <a:lnTo>
                      <a:pt x="162153" y="519430"/>
                    </a:lnTo>
                    <a:lnTo>
                      <a:pt x="169354" y="525780"/>
                    </a:lnTo>
                    <a:lnTo>
                      <a:pt x="176669" y="533400"/>
                    </a:lnTo>
                    <a:lnTo>
                      <a:pt x="184137" y="539750"/>
                    </a:lnTo>
                    <a:lnTo>
                      <a:pt x="199453" y="551180"/>
                    </a:lnTo>
                    <a:lnTo>
                      <a:pt x="222046" y="566420"/>
                    </a:lnTo>
                    <a:lnTo>
                      <a:pt x="214210" y="567690"/>
                    </a:lnTo>
                    <a:lnTo>
                      <a:pt x="206286" y="570230"/>
                    </a:lnTo>
                    <a:lnTo>
                      <a:pt x="190398" y="572770"/>
                    </a:lnTo>
                    <a:lnTo>
                      <a:pt x="190207" y="574040"/>
                    </a:lnTo>
                    <a:lnTo>
                      <a:pt x="188201" y="574040"/>
                    </a:lnTo>
                    <a:lnTo>
                      <a:pt x="197904" y="580390"/>
                    </a:lnTo>
                    <a:lnTo>
                      <a:pt x="201764" y="580390"/>
                    </a:lnTo>
                    <a:lnTo>
                      <a:pt x="205270" y="576580"/>
                    </a:lnTo>
                    <a:lnTo>
                      <a:pt x="205181" y="574040"/>
                    </a:lnTo>
                    <a:lnTo>
                      <a:pt x="207835" y="575310"/>
                    </a:lnTo>
                    <a:lnTo>
                      <a:pt x="212420" y="577850"/>
                    </a:lnTo>
                    <a:lnTo>
                      <a:pt x="217258" y="577850"/>
                    </a:lnTo>
                    <a:lnTo>
                      <a:pt x="220230" y="581660"/>
                    </a:lnTo>
                    <a:lnTo>
                      <a:pt x="217474" y="581660"/>
                    </a:lnTo>
                    <a:lnTo>
                      <a:pt x="224078" y="584200"/>
                    </a:lnTo>
                    <a:lnTo>
                      <a:pt x="226593" y="584200"/>
                    </a:lnTo>
                    <a:lnTo>
                      <a:pt x="228701" y="585470"/>
                    </a:lnTo>
                    <a:lnTo>
                      <a:pt x="234048" y="588010"/>
                    </a:lnTo>
                    <a:lnTo>
                      <a:pt x="237134" y="589280"/>
                    </a:lnTo>
                    <a:lnTo>
                      <a:pt x="234772" y="586740"/>
                    </a:lnTo>
                    <a:lnTo>
                      <a:pt x="231787" y="585470"/>
                    </a:lnTo>
                    <a:lnTo>
                      <a:pt x="233045" y="584200"/>
                    </a:lnTo>
                    <a:lnTo>
                      <a:pt x="239852" y="588010"/>
                    </a:lnTo>
                    <a:lnTo>
                      <a:pt x="244830" y="588010"/>
                    </a:lnTo>
                    <a:lnTo>
                      <a:pt x="250952" y="589280"/>
                    </a:lnTo>
                    <a:lnTo>
                      <a:pt x="261162" y="595630"/>
                    </a:lnTo>
                    <a:lnTo>
                      <a:pt x="259778" y="595630"/>
                    </a:lnTo>
                    <a:lnTo>
                      <a:pt x="261670" y="600710"/>
                    </a:lnTo>
                    <a:lnTo>
                      <a:pt x="250202" y="594360"/>
                    </a:lnTo>
                    <a:lnTo>
                      <a:pt x="260184" y="601980"/>
                    </a:lnTo>
                    <a:lnTo>
                      <a:pt x="250672" y="598170"/>
                    </a:lnTo>
                    <a:lnTo>
                      <a:pt x="247967" y="596900"/>
                    </a:lnTo>
                    <a:lnTo>
                      <a:pt x="241198" y="594360"/>
                    </a:lnTo>
                    <a:lnTo>
                      <a:pt x="233476" y="594360"/>
                    </a:lnTo>
                    <a:lnTo>
                      <a:pt x="233819" y="596252"/>
                    </a:lnTo>
                    <a:lnTo>
                      <a:pt x="240131" y="599440"/>
                    </a:lnTo>
                    <a:lnTo>
                      <a:pt x="248932" y="604520"/>
                    </a:lnTo>
                    <a:lnTo>
                      <a:pt x="237947" y="599440"/>
                    </a:lnTo>
                    <a:lnTo>
                      <a:pt x="236524" y="600710"/>
                    </a:lnTo>
                    <a:lnTo>
                      <a:pt x="244487" y="603250"/>
                    </a:lnTo>
                    <a:lnTo>
                      <a:pt x="249389" y="605790"/>
                    </a:lnTo>
                    <a:lnTo>
                      <a:pt x="254012" y="609600"/>
                    </a:lnTo>
                    <a:lnTo>
                      <a:pt x="261188" y="612140"/>
                    </a:lnTo>
                    <a:lnTo>
                      <a:pt x="260667" y="608330"/>
                    </a:lnTo>
                    <a:lnTo>
                      <a:pt x="262712" y="608330"/>
                    </a:lnTo>
                    <a:lnTo>
                      <a:pt x="257670" y="604520"/>
                    </a:lnTo>
                    <a:lnTo>
                      <a:pt x="255993" y="603250"/>
                    </a:lnTo>
                    <a:lnTo>
                      <a:pt x="264198" y="605790"/>
                    </a:lnTo>
                    <a:lnTo>
                      <a:pt x="265582" y="607021"/>
                    </a:lnTo>
                    <a:lnTo>
                      <a:pt x="267233" y="605790"/>
                    </a:lnTo>
                    <a:lnTo>
                      <a:pt x="267309" y="604520"/>
                    </a:lnTo>
                    <a:lnTo>
                      <a:pt x="268897" y="603250"/>
                    </a:lnTo>
                    <a:lnTo>
                      <a:pt x="275132" y="605790"/>
                    </a:lnTo>
                    <a:lnTo>
                      <a:pt x="280695" y="608330"/>
                    </a:lnTo>
                    <a:lnTo>
                      <a:pt x="275120" y="607060"/>
                    </a:lnTo>
                    <a:lnTo>
                      <a:pt x="275120" y="608330"/>
                    </a:lnTo>
                    <a:lnTo>
                      <a:pt x="292379" y="614680"/>
                    </a:lnTo>
                    <a:lnTo>
                      <a:pt x="302983" y="621030"/>
                    </a:lnTo>
                    <a:lnTo>
                      <a:pt x="312547" y="626110"/>
                    </a:lnTo>
                    <a:lnTo>
                      <a:pt x="326720" y="631190"/>
                    </a:lnTo>
                    <a:lnTo>
                      <a:pt x="323557" y="631190"/>
                    </a:lnTo>
                    <a:lnTo>
                      <a:pt x="318490" y="628650"/>
                    </a:lnTo>
                    <a:lnTo>
                      <a:pt x="306971" y="624840"/>
                    </a:lnTo>
                    <a:lnTo>
                      <a:pt x="300774" y="622300"/>
                    </a:lnTo>
                    <a:lnTo>
                      <a:pt x="294805" y="621030"/>
                    </a:lnTo>
                    <a:lnTo>
                      <a:pt x="300596" y="626110"/>
                    </a:lnTo>
                    <a:lnTo>
                      <a:pt x="309435" y="626110"/>
                    </a:lnTo>
                    <a:lnTo>
                      <a:pt x="316039" y="628650"/>
                    </a:lnTo>
                    <a:lnTo>
                      <a:pt x="308292" y="628650"/>
                    </a:lnTo>
                    <a:lnTo>
                      <a:pt x="314909" y="632460"/>
                    </a:lnTo>
                    <a:lnTo>
                      <a:pt x="318389" y="631190"/>
                    </a:lnTo>
                    <a:lnTo>
                      <a:pt x="322580" y="632460"/>
                    </a:lnTo>
                    <a:lnTo>
                      <a:pt x="328244" y="634352"/>
                    </a:lnTo>
                    <a:lnTo>
                      <a:pt x="325539" y="632460"/>
                    </a:lnTo>
                    <a:lnTo>
                      <a:pt x="331203" y="633730"/>
                    </a:lnTo>
                    <a:lnTo>
                      <a:pt x="339013" y="635000"/>
                    </a:lnTo>
                    <a:lnTo>
                      <a:pt x="347675" y="637540"/>
                    </a:lnTo>
                    <a:lnTo>
                      <a:pt x="368541" y="641350"/>
                    </a:lnTo>
                    <a:lnTo>
                      <a:pt x="375615" y="643890"/>
                    </a:lnTo>
                    <a:lnTo>
                      <a:pt x="370586" y="645160"/>
                    </a:lnTo>
                    <a:lnTo>
                      <a:pt x="362597" y="643890"/>
                    </a:lnTo>
                    <a:lnTo>
                      <a:pt x="357479" y="643890"/>
                    </a:lnTo>
                    <a:lnTo>
                      <a:pt x="361086" y="646430"/>
                    </a:lnTo>
                    <a:lnTo>
                      <a:pt x="380644" y="646430"/>
                    </a:lnTo>
                    <a:lnTo>
                      <a:pt x="389483" y="650240"/>
                    </a:lnTo>
                    <a:lnTo>
                      <a:pt x="383247" y="650240"/>
                    </a:lnTo>
                    <a:lnTo>
                      <a:pt x="395338" y="652780"/>
                    </a:lnTo>
                    <a:lnTo>
                      <a:pt x="394970" y="654050"/>
                    </a:lnTo>
                    <a:lnTo>
                      <a:pt x="414832" y="652780"/>
                    </a:lnTo>
                    <a:lnTo>
                      <a:pt x="419430" y="652780"/>
                    </a:lnTo>
                    <a:lnTo>
                      <a:pt x="429272" y="655320"/>
                    </a:lnTo>
                    <a:lnTo>
                      <a:pt x="436714" y="655320"/>
                    </a:lnTo>
                    <a:lnTo>
                      <a:pt x="432092" y="654050"/>
                    </a:lnTo>
                    <a:lnTo>
                      <a:pt x="451269" y="654050"/>
                    </a:lnTo>
                    <a:lnTo>
                      <a:pt x="461365" y="656590"/>
                    </a:lnTo>
                    <a:lnTo>
                      <a:pt x="470382" y="656590"/>
                    </a:lnTo>
                    <a:lnTo>
                      <a:pt x="467804" y="657860"/>
                    </a:lnTo>
                    <a:lnTo>
                      <a:pt x="482574" y="657860"/>
                    </a:lnTo>
                    <a:lnTo>
                      <a:pt x="497928" y="655320"/>
                    </a:lnTo>
                    <a:lnTo>
                      <a:pt x="497738" y="657860"/>
                    </a:lnTo>
                    <a:lnTo>
                      <a:pt x="506031" y="655320"/>
                    </a:lnTo>
                    <a:lnTo>
                      <a:pt x="510184" y="654050"/>
                    </a:lnTo>
                    <a:lnTo>
                      <a:pt x="519099" y="652780"/>
                    </a:lnTo>
                    <a:lnTo>
                      <a:pt x="525183" y="650240"/>
                    </a:lnTo>
                    <a:lnTo>
                      <a:pt x="515264" y="652780"/>
                    </a:lnTo>
                    <a:lnTo>
                      <a:pt x="496849" y="652780"/>
                    </a:lnTo>
                    <a:lnTo>
                      <a:pt x="491871" y="651510"/>
                    </a:lnTo>
                    <a:lnTo>
                      <a:pt x="478866" y="651510"/>
                    </a:lnTo>
                    <a:lnTo>
                      <a:pt x="469188" y="652780"/>
                    </a:lnTo>
                    <a:lnTo>
                      <a:pt x="477100" y="650240"/>
                    </a:lnTo>
                    <a:lnTo>
                      <a:pt x="484441" y="648970"/>
                    </a:lnTo>
                    <a:lnTo>
                      <a:pt x="491883" y="646430"/>
                    </a:lnTo>
                    <a:lnTo>
                      <a:pt x="495998" y="645160"/>
                    </a:lnTo>
                    <a:lnTo>
                      <a:pt x="500100" y="643890"/>
                    </a:lnTo>
                    <a:lnTo>
                      <a:pt x="504634" y="645160"/>
                    </a:lnTo>
                    <a:lnTo>
                      <a:pt x="506450" y="645160"/>
                    </a:lnTo>
                    <a:lnTo>
                      <a:pt x="506857" y="646430"/>
                    </a:lnTo>
                    <a:lnTo>
                      <a:pt x="510616" y="643890"/>
                    </a:lnTo>
                    <a:lnTo>
                      <a:pt x="511581" y="641350"/>
                    </a:lnTo>
                    <a:lnTo>
                      <a:pt x="518452" y="640080"/>
                    </a:lnTo>
                    <a:lnTo>
                      <a:pt x="520700" y="641350"/>
                    </a:lnTo>
                    <a:lnTo>
                      <a:pt x="532155" y="640080"/>
                    </a:lnTo>
                    <a:lnTo>
                      <a:pt x="539153" y="637540"/>
                    </a:lnTo>
                    <a:lnTo>
                      <a:pt x="545896" y="633730"/>
                    </a:lnTo>
                    <a:lnTo>
                      <a:pt x="556552" y="631190"/>
                    </a:lnTo>
                    <a:lnTo>
                      <a:pt x="555815" y="633730"/>
                    </a:lnTo>
                    <a:lnTo>
                      <a:pt x="549135" y="636270"/>
                    </a:lnTo>
                    <a:lnTo>
                      <a:pt x="539470" y="640080"/>
                    </a:lnTo>
                    <a:lnTo>
                      <a:pt x="529831" y="642620"/>
                    </a:lnTo>
                    <a:lnTo>
                      <a:pt x="531012" y="643890"/>
                    </a:lnTo>
                    <a:lnTo>
                      <a:pt x="525272" y="645160"/>
                    </a:lnTo>
                    <a:lnTo>
                      <a:pt x="519823" y="646430"/>
                    </a:lnTo>
                    <a:lnTo>
                      <a:pt x="521931" y="648970"/>
                    </a:lnTo>
                    <a:lnTo>
                      <a:pt x="527507" y="646430"/>
                    </a:lnTo>
                    <a:lnTo>
                      <a:pt x="533514" y="646430"/>
                    </a:lnTo>
                    <a:lnTo>
                      <a:pt x="533298" y="647065"/>
                    </a:lnTo>
                    <a:lnTo>
                      <a:pt x="536663" y="646518"/>
                    </a:lnTo>
                    <a:lnTo>
                      <a:pt x="538124" y="645160"/>
                    </a:lnTo>
                    <a:lnTo>
                      <a:pt x="550976" y="643890"/>
                    </a:lnTo>
                    <a:lnTo>
                      <a:pt x="551954" y="645160"/>
                    </a:lnTo>
                    <a:lnTo>
                      <a:pt x="552919" y="647700"/>
                    </a:lnTo>
                    <a:lnTo>
                      <a:pt x="565708" y="646430"/>
                    </a:lnTo>
                    <a:lnTo>
                      <a:pt x="562495" y="648970"/>
                    </a:lnTo>
                    <a:lnTo>
                      <a:pt x="554139" y="650240"/>
                    </a:lnTo>
                    <a:lnTo>
                      <a:pt x="556120" y="651510"/>
                    </a:lnTo>
                    <a:lnTo>
                      <a:pt x="550646" y="652780"/>
                    </a:lnTo>
                    <a:lnTo>
                      <a:pt x="545223" y="652780"/>
                    </a:lnTo>
                    <a:lnTo>
                      <a:pt x="539737" y="654050"/>
                    </a:lnTo>
                    <a:lnTo>
                      <a:pt x="539788" y="656590"/>
                    </a:lnTo>
                    <a:lnTo>
                      <a:pt x="553694" y="654050"/>
                    </a:lnTo>
                    <a:lnTo>
                      <a:pt x="564705" y="650240"/>
                    </a:lnTo>
                    <a:lnTo>
                      <a:pt x="571169" y="646430"/>
                    </a:lnTo>
                    <a:lnTo>
                      <a:pt x="573328" y="645160"/>
                    </a:lnTo>
                    <a:lnTo>
                      <a:pt x="580136" y="641350"/>
                    </a:lnTo>
                    <a:lnTo>
                      <a:pt x="572147" y="643890"/>
                    </a:lnTo>
                    <a:lnTo>
                      <a:pt x="571004" y="642620"/>
                    </a:lnTo>
                    <a:lnTo>
                      <a:pt x="571347" y="640080"/>
                    </a:lnTo>
                    <a:lnTo>
                      <a:pt x="567778" y="638810"/>
                    </a:lnTo>
                    <a:lnTo>
                      <a:pt x="571017" y="637540"/>
                    </a:lnTo>
                    <a:lnTo>
                      <a:pt x="576364" y="637540"/>
                    </a:lnTo>
                    <a:lnTo>
                      <a:pt x="576795" y="637730"/>
                    </a:lnTo>
                    <a:lnTo>
                      <a:pt x="578840" y="637540"/>
                    </a:lnTo>
                    <a:lnTo>
                      <a:pt x="577964" y="637273"/>
                    </a:lnTo>
                    <a:lnTo>
                      <a:pt x="576986" y="637171"/>
                    </a:lnTo>
                    <a:lnTo>
                      <a:pt x="577786" y="636270"/>
                    </a:lnTo>
                    <a:lnTo>
                      <a:pt x="586511" y="633755"/>
                    </a:lnTo>
                    <a:lnTo>
                      <a:pt x="587946" y="635000"/>
                    </a:lnTo>
                    <a:lnTo>
                      <a:pt x="599109" y="633730"/>
                    </a:lnTo>
                    <a:lnTo>
                      <a:pt x="608736" y="632460"/>
                    </a:lnTo>
                    <a:lnTo>
                      <a:pt x="618363" y="631190"/>
                    </a:lnTo>
                    <a:lnTo>
                      <a:pt x="626262" y="629920"/>
                    </a:lnTo>
                    <a:lnTo>
                      <a:pt x="623062" y="635000"/>
                    </a:lnTo>
                    <a:lnTo>
                      <a:pt x="628357" y="633730"/>
                    </a:lnTo>
                    <a:lnTo>
                      <a:pt x="635317" y="631190"/>
                    </a:lnTo>
                    <a:lnTo>
                      <a:pt x="638035" y="629920"/>
                    </a:lnTo>
                    <a:lnTo>
                      <a:pt x="640765" y="628650"/>
                    </a:lnTo>
                    <a:lnTo>
                      <a:pt x="643483" y="627380"/>
                    </a:lnTo>
                    <a:lnTo>
                      <a:pt x="652386" y="623570"/>
                    </a:lnTo>
                    <a:lnTo>
                      <a:pt x="662749" y="617220"/>
                    </a:lnTo>
                    <a:lnTo>
                      <a:pt x="657288" y="617220"/>
                    </a:lnTo>
                    <a:lnTo>
                      <a:pt x="657034" y="617220"/>
                    </a:lnTo>
                    <a:lnTo>
                      <a:pt x="653275" y="619760"/>
                    </a:lnTo>
                    <a:lnTo>
                      <a:pt x="644258" y="624840"/>
                    </a:lnTo>
                    <a:lnTo>
                      <a:pt x="638644" y="626110"/>
                    </a:lnTo>
                    <a:lnTo>
                      <a:pt x="635977" y="627380"/>
                    </a:lnTo>
                    <a:lnTo>
                      <a:pt x="631659" y="627380"/>
                    </a:lnTo>
                    <a:lnTo>
                      <a:pt x="633336" y="626110"/>
                    </a:lnTo>
                    <a:lnTo>
                      <a:pt x="635012" y="624840"/>
                    </a:lnTo>
                    <a:lnTo>
                      <a:pt x="640702" y="621030"/>
                    </a:lnTo>
                    <a:lnTo>
                      <a:pt x="643394" y="619760"/>
                    </a:lnTo>
                    <a:lnTo>
                      <a:pt x="629094" y="626110"/>
                    </a:lnTo>
                    <a:lnTo>
                      <a:pt x="630986" y="624840"/>
                    </a:lnTo>
                    <a:lnTo>
                      <a:pt x="634784" y="622300"/>
                    </a:lnTo>
                    <a:lnTo>
                      <a:pt x="627748" y="622300"/>
                    </a:lnTo>
                    <a:lnTo>
                      <a:pt x="635558" y="617220"/>
                    </a:lnTo>
                    <a:lnTo>
                      <a:pt x="627062" y="622300"/>
                    </a:lnTo>
                    <a:lnTo>
                      <a:pt x="625119" y="619760"/>
                    </a:lnTo>
                    <a:lnTo>
                      <a:pt x="617308" y="624840"/>
                    </a:lnTo>
                    <a:lnTo>
                      <a:pt x="617994" y="623570"/>
                    </a:lnTo>
                    <a:lnTo>
                      <a:pt x="618693" y="622300"/>
                    </a:lnTo>
                    <a:lnTo>
                      <a:pt x="613702" y="622300"/>
                    </a:lnTo>
                    <a:lnTo>
                      <a:pt x="606818" y="623570"/>
                    </a:lnTo>
                    <a:lnTo>
                      <a:pt x="602538" y="623570"/>
                    </a:lnTo>
                    <a:lnTo>
                      <a:pt x="611314" y="621030"/>
                    </a:lnTo>
                    <a:lnTo>
                      <a:pt x="620776" y="618490"/>
                    </a:lnTo>
                    <a:lnTo>
                      <a:pt x="627938" y="617220"/>
                    </a:lnTo>
                    <a:lnTo>
                      <a:pt x="629818" y="618490"/>
                    </a:lnTo>
                    <a:lnTo>
                      <a:pt x="629069" y="617220"/>
                    </a:lnTo>
                    <a:lnTo>
                      <a:pt x="633209" y="615950"/>
                    </a:lnTo>
                    <a:lnTo>
                      <a:pt x="641477" y="613410"/>
                    </a:lnTo>
                    <a:lnTo>
                      <a:pt x="646252" y="612140"/>
                    </a:lnTo>
                    <a:lnTo>
                      <a:pt x="651205" y="605790"/>
                    </a:lnTo>
                    <a:lnTo>
                      <a:pt x="647484" y="607060"/>
                    </a:lnTo>
                    <a:lnTo>
                      <a:pt x="643293" y="609600"/>
                    </a:lnTo>
                    <a:lnTo>
                      <a:pt x="640181" y="610870"/>
                    </a:lnTo>
                    <a:lnTo>
                      <a:pt x="636968" y="612140"/>
                    </a:lnTo>
                    <a:lnTo>
                      <a:pt x="634936" y="612140"/>
                    </a:lnTo>
                    <a:lnTo>
                      <a:pt x="635762" y="610870"/>
                    </a:lnTo>
                    <a:lnTo>
                      <a:pt x="625944" y="615950"/>
                    </a:lnTo>
                    <a:lnTo>
                      <a:pt x="634720" y="607060"/>
                    </a:lnTo>
                    <a:lnTo>
                      <a:pt x="634530" y="608330"/>
                    </a:lnTo>
                    <a:lnTo>
                      <a:pt x="636181" y="607060"/>
                    </a:lnTo>
                    <a:lnTo>
                      <a:pt x="642785" y="601980"/>
                    </a:lnTo>
                    <a:lnTo>
                      <a:pt x="635406" y="603250"/>
                    </a:lnTo>
                    <a:lnTo>
                      <a:pt x="628573" y="605790"/>
                    </a:lnTo>
                    <a:lnTo>
                      <a:pt x="622173" y="609600"/>
                    </a:lnTo>
                    <a:lnTo>
                      <a:pt x="616115" y="612140"/>
                    </a:lnTo>
                    <a:lnTo>
                      <a:pt x="610209" y="615950"/>
                    </a:lnTo>
                    <a:lnTo>
                      <a:pt x="604189" y="618490"/>
                    </a:lnTo>
                    <a:lnTo>
                      <a:pt x="591464" y="621030"/>
                    </a:lnTo>
                    <a:lnTo>
                      <a:pt x="593966" y="619760"/>
                    </a:lnTo>
                    <a:lnTo>
                      <a:pt x="585736" y="622300"/>
                    </a:lnTo>
                    <a:lnTo>
                      <a:pt x="578993" y="623570"/>
                    </a:lnTo>
                    <a:lnTo>
                      <a:pt x="567651" y="626110"/>
                    </a:lnTo>
                    <a:lnTo>
                      <a:pt x="563118" y="626110"/>
                    </a:lnTo>
                    <a:lnTo>
                      <a:pt x="551929" y="624840"/>
                    </a:lnTo>
                    <a:lnTo>
                      <a:pt x="547725" y="623570"/>
                    </a:lnTo>
                    <a:lnTo>
                      <a:pt x="545731" y="622300"/>
                    </a:lnTo>
                    <a:lnTo>
                      <a:pt x="543750" y="621030"/>
                    </a:lnTo>
                    <a:lnTo>
                      <a:pt x="557631" y="617220"/>
                    </a:lnTo>
                    <a:lnTo>
                      <a:pt x="559079" y="619760"/>
                    </a:lnTo>
                    <a:lnTo>
                      <a:pt x="567397" y="618490"/>
                    </a:lnTo>
                    <a:lnTo>
                      <a:pt x="571220" y="617220"/>
                    </a:lnTo>
                    <a:lnTo>
                      <a:pt x="575043" y="615950"/>
                    </a:lnTo>
                    <a:lnTo>
                      <a:pt x="578637" y="614680"/>
                    </a:lnTo>
                    <a:lnTo>
                      <a:pt x="582231" y="613410"/>
                    </a:lnTo>
                    <a:lnTo>
                      <a:pt x="589178" y="609600"/>
                    </a:lnTo>
                    <a:lnTo>
                      <a:pt x="593788" y="608330"/>
                    </a:lnTo>
                    <a:lnTo>
                      <a:pt x="598436" y="605790"/>
                    </a:lnTo>
                    <a:lnTo>
                      <a:pt x="603300" y="604520"/>
                    </a:lnTo>
                    <a:lnTo>
                      <a:pt x="608050" y="601980"/>
                    </a:lnTo>
                    <a:lnTo>
                      <a:pt x="613092" y="599440"/>
                    </a:lnTo>
                    <a:lnTo>
                      <a:pt x="618731" y="598170"/>
                    </a:lnTo>
                    <a:lnTo>
                      <a:pt x="616496" y="600710"/>
                    </a:lnTo>
                    <a:lnTo>
                      <a:pt x="607593" y="603250"/>
                    </a:lnTo>
                    <a:lnTo>
                      <a:pt x="609130" y="604520"/>
                    </a:lnTo>
                    <a:lnTo>
                      <a:pt x="616572" y="600710"/>
                    </a:lnTo>
                    <a:lnTo>
                      <a:pt x="619328" y="598170"/>
                    </a:lnTo>
                    <a:lnTo>
                      <a:pt x="620712" y="596900"/>
                    </a:lnTo>
                    <a:lnTo>
                      <a:pt x="624967" y="594360"/>
                    </a:lnTo>
                    <a:lnTo>
                      <a:pt x="632752" y="591820"/>
                    </a:lnTo>
                    <a:lnTo>
                      <a:pt x="626656" y="594360"/>
                    </a:lnTo>
                    <a:lnTo>
                      <a:pt x="633691" y="594360"/>
                    </a:lnTo>
                    <a:lnTo>
                      <a:pt x="628942" y="596900"/>
                    </a:lnTo>
                    <a:lnTo>
                      <a:pt x="637247" y="593090"/>
                    </a:lnTo>
                    <a:lnTo>
                      <a:pt x="639356" y="591820"/>
                    </a:lnTo>
                    <a:lnTo>
                      <a:pt x="645655" y="588010"/>
                    </a:lnTo>
                    <a:lnTo>
                      <a:pt x="662470" y="580390"/>
                    </a:lnTo>
                    <a:lnTo>
                      <a:pt x="670153" y="576580"/>
                    </a:lnTo>
                    <a:lnTo>
                      <a:pt x="677418" y="572770"/>
                    </a:lnTo>
                    <a:lnTo>
                      <a:pt x="681786" y="570230"/>
                    </a:lnTo>
                    <a:lnTo>
                      <a:pt x="683971" y="568960"/>
                    </a:lnTo>
                    <a:lnTo>
                      <a:pt x="687705" y="566420"/>
                    </a:lnTo>
                    <a:lnTo>
                      <a:pt x="689559" y="565150"/>
                    </a:lnTo>
                    <a:lnTo>
                      <a:pt x="685355" y="566420"/>
                    </a:lnTo>
                    <a:lnTo>
                      <a:pt x="693458" y="558800"/>
                    </a:lnTo>
                    <a:lnTo>
                      <a:pt x="693496" y="557530"/>
                    </a:lnTo>
                    <a:lnTo>
                      <a:pt x="697001" y="554990"/>
                    </a:lnTo>
                    <a:lnTo>
                      <a:pt x="696836" y="557530"/>
                    </a:lnTo>
                    <a:lnTo>
                      <a:pt x="694143" y="560070"/>
                    </a:lnTo>
                    <a:lnTo>
                      <a:pt x="701700" y="554990"/>
                    </a:lnTo>
                    <a:lnTo>
                      <a:pt x="704253" y="556260"/>
                    </a:lnTo>
                    <a:lnTo>
                      <a:pt x="704405" y="558800"/>
                    </a:lnTo>
                    <a:lnTo>
                      <a:pt x="699782" y="562610"/>
                    </a:lnTo>
                    <a:lnTo>
                      <a:pt x="695286" y="566420"/>
                    </a:lnTo>
                    <a:lnTo>
                      <a:pt x="690562" y="570230"/>
                    </a:lnTo>
                    <a:lnTo>
                      <a:pt x="695629" y="567690"/>
                    </a:lnTo>
                    <a:lnTo>
                      <a:pt x="699046" y="566420"/>
                    </a:lnTo>
                    <a:lnTo>
                      <a:pt x="703021" y="563880"/>
                    </a:lnTo>
                    <a:lnTo>
                      <a:pt x="704748" y="562610"/>
                    </a:lnTo>
                    <a:lnTo>
                      <a:pt x="706526" y="561340"/>
                    </a:lnTo>
                    <a:lnTo>
                      <a:pt x="708558" y="558800"/>
                    </a:lnTo>
                    <a:lnTo>
                      <a:pt x="710387" y="556260"/>
                    </a:lnTo>
                    <a:lnTo>
                      <a:pt x="709676" y="556260"/>
                    </a:lnTo>
                    <a:lnTo>
                      <a:pt x="708926" y="554990"/>
                    </a:lnTo>
                    <a:lnTo>
                      <a:pt x="710565" y="552450"/>
                    </a:lnTo>
                    <a:lnTo>
                      <a:pt x="711593" y="551180"/>
                    </a:lnTo>
                    <a:lnTo>
                      <a:pt x="712609" y="549910"/>
                    </a:lnTo>
                    <a:lnTo>
                      <a:pt x="714540" y="547370"/>
                    </a:lnTo>
                    <a:lnTo>
                      <a:pt x="717956" y="541020"/>
                    </a:lnTo>
                    <a:lnTo>
                      <a:pt x="720686" y="535940"/>
                    </a:lnTo>
                    <a:lnTo>
                      <a:pt x="720699" y="537210"/>
                    </a:lnTo>
                    <a:lnTo>
                      <a:pt x="724903" y="532130"/>
                    </a:lnTo>
                    <a:lnTo>
                      <a:pt x="729386" y="528320"/>
                    </a:lnTo>
                    <a:lnTo>
                      <a:pt x="733132" y="523481"/>
                    </a:lnTo>
                    <a:lnTo>
                      <a:pt x="733056" y="524510"/>
                    </a:lnTo>
                    <a:lnTo>
                      <a:pt x="732802" y="525780"/>
                    </a:lnTo>
                    <a:lnTo>
                      <a:pt x="734021" y="523240"/>
                    </a:lnTo>
                    <a:lnTo>
                      <a:pt x="734644" y="521970"/>
                    </a:lnTo>
                    <a:lnTo>
                      <a:pt x="736257" y="519430"/>
                    </a:lnTo>
                    <a:lnTo>
                      <a:pt x="737971" y="515620"/>
                    </a:lnTo>
                    <a:lnTo>
                      <a:pt x="739952" y="516890"/>
                    </a:lnTo>
                    <a:lnTo>
                      <a:pt x="740498" y="515620"/>
                    </a:lnTo>
                    <a:lnTo>
                      <a:pt x="741057" y="514350"/>
                    </a:lnTo>
                    <a:lnTo>
                      <a:pt x="742162" y="515620"/>
                    </a:lnTo>
                    <a:lnTo>
                      <a:pt x="746188" y="514350"/>
                    </a:lnTo>
                    <a:lnTo>
                      <a:pt x="749681" y="509270"/>
                    </a:lnTo>
                    <a:lnTo>
                      <a:pt x="753414" y="502920"/>
                    </a:lnTo>
                    <a:lnTo>
                      <a:pt x="756437" y="496570"/>
                    </a:lnTo>
                    <a:lnTo>
                      <a:pt x="756970" y="495300"/>
                    </a:lnTo>
                    <a:lnTo>
                      <a:pt x="759625" y="488950"/>
                    </a:lnTo>
                    <a:lnTo>
                      <a:pt x="764451" y="482600"/>
                    </a:lnTo>
                    <a:lnTo>
                      <a:pt x="764362" y="485140"/>
                    </a:lnTo>
                    <a:lnTo>
                      <a:pt x="764844" y="482600"/>
                    </a:lnTo>
                    <a:lnTo>
                      <a:pt x="766013" y="480060"/>
                    </a:lnTo>
                    <a:lnTo>
                      <a:pt x="767588" y="477520"/>
                    </a:lnTo>
                    <a:lnTo>
                      <a:pt x="772299" y="468579"/>
                    </a:lnTo>
                    <a:lnTo>
                      <a:pt x="775677" y="461010"/>
                    </a:lnTo>
                    <a:lnTo>
                      <a:pt x="780148" y="453390"/>
                    </a:lnTo>
                    <a:lnTo>
                      <a:pt x="780783" y="452120"/>
                    </a:lnTo>
                    <a:lnTo>
                      <a:pt x="782675" y="448310"/>
                    </a:lnTo>
                    <a:lnTo>
                      <a:pt x="783043" y="448310"/>
                    </a:lnTo>
                    <a:lnTo>
                      <a:pt x="781189" y="455930"/>
                    </a:lnTo>
                    <a:lnTo>
                      <a:pt x="781786" y="458470"/>
                    </a:lnTo>
                    <a:lnTo>
                      <a:pt x="784542" y="455930"/>
                    </a:lnTo>
                    <a:lnTo>
                      <a:pt x="783945" y="458470"/>
                    </a:lnTo>
                    <a:lnTo>
                      <a:pt x="782523" y="462280"/>
                    </a:lnTo>
                    <a:lnTo>
                      <a:pt x="782053" y="464820"/>
                    </a:lnTo>
                    <a:lnTo>
                      <a:pt x="779970" y="468630"/>
                    </a:lnTo>
                    <a:lnTo>
                      <a:pt x="775995" y="481330"/>
                    </a:lnTo>
                    <a:lnTo>
                      <a:pt x="772947" y="481330"/>
                    </a:lnTo>
                    <a:lnTo>
                      <a:pt x="777024" y="472440"/>
                    </a:lnTo>
                    <a:lnTo>
                      <a:pt x="776109" y="473710"/>
                    </a:lnTo>
                    <a:lnTo>
                      <a:pt x="773036" y="476250"/>
                    </a:lnTo>
                    <a:lnTo>
                      <a:pt x="770242" y="483870"/>
                    </a:lnTo>
                    <a:lnTo>
                      <a:pt x="766419" y="491490"/>
                    </a:lnTo>
                    <a:lnTo>
                      <a:pt x="763714" y="497840"/>
                    </a:lnTo>
                    <a:lnTo>
                      <a:pt x="764298" y="500380"/>
                    </a:lnTo>
                    <a:lnTo>
                      <a:pt x="760958" y="506730"/>
                    </a:lnTo>
                    <a:lnTo>
                      <a:pt x="759701" y="508000"/>
                    </a:lnTo>
                    <a:lnTo>
                      <a:pt x="758456" y="508000"/>
                    </a:lnTo>
                    <a:lnTo>
                      <a:pt x="755154" y="510540"/>
                    </a:lnTo>
                    <a:lnTo>
                      <a:pt x="753440" y="510540"/>
                    </a:lnTo>
                    <a:lnTo>
                      <a:pt x="754697" y="508000"/>
                    </a:lnTo>
                    <a:lnTo>
                      <a:pt x="755891" y="504190"/>
                    </a:lnTo>
                    <a:lnTo>
                      <a:pt x="741337" y="524510"/>
                    </a:lnTo>
                    <a:lnTo>
                      <a:pt x="737806" y="530860"/>
                    </a:lnTo>
                    <a:lnTo>
                      <a:pt x="733336" y="534670"/>
                    </a:lnTo>
                    <a:lnTo>
                      <a:pt x="733717" y="535940"/>
                    </a:lnTo>
                    <a:lnTo>
                      <a:pt x="742289" y="529590"/>
                    </a:lnTo>
                    <a:lnTo>
                      <a:pt x="745769" y="525780"/>
                    </a:lnTo>
                    <a:lnTo>
                      <a:pt x="748512" y="524510"/>
                    </a:lnTo>
                    <a:lnTo>
                      <a:pt x="745871" y="530860"/>
                    </a:lnTo>
                    <a:lnTo>
                      <a:pt x="744575" y="533400"/>
                    </a:lnTo>
                    <a:lnTo>
                      <a:pt x="748385" y="537210"/>
                    </a:lnTo>
                    <a:lnTo>
                      <a:pt x="737933" y="544830"/>
                    </a:lnTo>
                    <a:lnTo>
                      <a:pt x="737527" y="544830"/>
                    </a:lnTo>
                    <a:lnTo>
                      <a:pt x="738136" y="543560"/>
                    </a:lnTo>
                    <a:lnTo>
                      <a:pt x="738924" y="542290"/>
                    </a:lnTo>
                    <a:lnTo>
                      <a:pt x="735050" y="547370"/>
                    </a:lnTo>
                    <a:lnTo>
                      <a:pt x="733564" y="547370"/>
                    </a:lnTo>
                    <a:lnTo>
                      <a:pt x="728548" y="551180"/>
                    </a:lnTo>
                    <a:lnTo>
                      <a:pt x="725970" y="551180"/>
                    </a:lnTo>
                    <a:lnTo>
                      <a:pt x="725170" y="551180"/>
                    </a:lnTo>
                    <a:lnTo>
                      <a:pt x="725970" y="550506"/>
                    </a:lnTo>
                    <a:lnTo>
                      <a:pt x="725995" y="548640"/>
                    </a:lnTo>
                    <a:lnTo>
                      <a:pt x="722909" y="552450"/>
                    </a:lnTo>
                    <a:lnTo>
                      <a:pt x="719886" y="556260"/>
                    </a:lnTo>
                    <a:lnTo>
                      <a:pt x="716305" y="558800"/>
                    </a:lnTo>
                    <a:lnTo>
                      <a:pt x="714781" y="561340"/>
                    </a:lnTo>
                    <a:lnTo>
                      <a:pt x="716889" y="560070"/>
                    </a:lnTo>
                    <a:lnTo>
                      <a:pt x="719569" y="557530"/>
                    </a:lnTo>
                    <a:lnTo>
                      <a:pt x="722325" y="556260"/>
                    </a:lnTo>
                    <a:lnTo>
                      <a:pt x="725055" y="552450"/>
                    </a:lnTo>
                    <a:lnTo>
                      <a:pt x="725970" y="552450"/>
                    </a:lnTo>
                    <a:lnTo>
                      <a:pt x="724255" y="554990"/>
                    </a:lnTo>
                    <a:lnTo>
                      <a:pt x="722655" y="557530"/>
                    </a:lnTo>
                    <a:lnTo>
                      <a:pt x="720623" y="560070"/>
                    </a:lnTo>
                    <a:lnTo>
                      <a:pt x="716813" y="563880"/>
                    </a:lnTo>
                    <a:lnTo>
                      <a:pt x="709663" y="570230"/>
                    </a:lnTo>
                    <a:lnTo>
                      <a:pt x="702259" y="575310"/>
                    </a:lnTo>
                    <a:lnTo>
                      <a:pt x="694931" y="581660"/>
                    </a:lnTo>
                    <a:lnTo>
                      <a:pt x="686295" y="584200"/>
                    </a:lnTo>
                    <a:lnTo>
                      <a:pt x="681482" y="585470"/>
                    </a:lnTo>
                    <a:lnTo>
                      <a:pt x="670826" y="590550"/>
                    </a:lnTo>
                    <a:lnTo>
                      <a:pt x="676871" y="590550"/>
                    </a:lnTo>
                    <a:lnTo>
                      <a:pt x="675271" y="594360"/>
                    </a:lnTo>
                    <a:lnTo>
                      <a:pt x="670534" y="599440"/>
                    </a:lnTo>
                    <a:lnTo>
                      <a:pt x="662749" y="599440"/>
                    </a:lnTo>
                    <a:lnTo>
                      <a:pt x="657059" y="603250"/>
                    </a:lnTo>
                    <a:lnTo>
                      <a:pt x="658291" y="605790"/>
                    </a:lnTo>
                    <a:lnTo>
                      <a:pt x="650735" y="609600"/>
                    </a:lnTo>
                    <a:lnTo>
                      <a:pt x="651637" y="612140"/>
                    </a:lnTo>
                    <a:lnTo>
                      <a:pt x="648042" y="613410"/>
                    </a:lnTo>
                    <a:lnTo>
                      <a:pt x="644575" y="614680"/>
                    </a:lnTo>
                    <a:lnTo>
                      <a:pt x="640905" y="615950"/>
                    </a:lnTo>
                    <a:lnTo>
                      <a:pt x="638632" y="619760"/>
                    </a:lnTo>
                    <a:lnTo>
                      <a:pt x="642099" y="618490"/>
                    </a:lnTo>
                    <a:lnTo>
                      <a:pt x="646239" y="615950"/>
                    </a:lnTo>
                    <a:lnTo>
                      <a:pt x="650417" y="614680"/>
                    </a:lnTo>
                    <a:lnTo>
                      <a:pt x="655548" y="610870"/>
                    </a:lnTo>
                    <a:lnTo>
                      <a:pt x="657339" y="610870"/>
                    </a:lnTo>
                    <a:lnTo>
                      <a:pt x="659320" y="612140"/>
                    </a:lnTo>
                    <a:lnTo>
                      <a:pt x="656996" y="613410"/>
                    </a:lnTo>
                    <a:lnTo>
                      <a:pt x="654177" y="615950"/>
                    </a:lnTo>
                    <a:lnTo>
                      <a:pt x="654659" y="615950"/>
                    </a:lnTo>
                    <a:lnTo>
                      <a:pt x="662635" y="612140"/>
                    </a:lnTo>
                    <a:lnTo>
                      <a:pt x="662495" y="610870"/>
                    </a:lnTo>
                    <a:lnTo>
                      <a:pt x="662355" y="609600"/>
                    </a:lnTo>
                    <a:lnTo>
                      <a:pt x="666064" y="607021"/>
                    </a:lnTo>
                    <a:lnTo>
                      <a:pt x="670458" y="604520"/>
                    </a:lnTo>
                    <a:lnTo>
                      <a:pt x="673392" y="604520"/>
                    </a:lnTo>
                    <a:lnTo>
                      <a:pt x="673912" y="605790"/>
                    </a:lnTo>
                    <a:lnTo>
                      <a:pt x="667067" y="609600"/>
                    </a:lnTo>
                    <a:lnTo>
                      <a:pt x="664565" y="610870"/>
                    </a:lnTo>
                    <a:lnTo>
                      <a:pt x="662571" y="613410"/>
                    </a:lnTo>
                    <a:lnTo>
                      <a:pt x="659041" y="615950"/>
                    </a:lnTo>
                    <a:lnTo>
                      <a:pt x="664819" y="615950"/>
                    </a:lnTo>
                    <a:lnTo>
                      <a:pt x="671042" y="612140"/>
                    </a:lnTo>
                    <a:lnTo>
                      <a:pt x="680224" y="607021"/>
                    </a:lnTo>
                    <a:lnTo>
                      <a:pt x="683514" y="604520"/>
                    </a:lnTo>
                    <a:lnTo>
                      <a:pt x="688543" y="600710"/>
                    </a:lnTo>
                    <a:lnTo>
                      <a:pt x="683590" y="607060"/>
                    </a:lnTo>
                    <a:lnTo>
                      <a:pt x="695172" y="600710"/>
                    </a:lnTo>
                    <a:lnTo>
                      <a:pt x="697496" y="599440"/>
                    </a:lnTo>
                    <a:lnTo>
                      <a:pt x="703643" y="593090"/>
                    </a:lnTo>
                    <a:lnTo>
                      <a:pt x="706970" y="586740"/>
                    </a:lnTo>
                    <a:lnTo>
                      <a:pt x="712444" y="579120"/>
                    </a:lnTo>
                    <a:lnTo>
                      <a:pt x="710361" y="582930"/>
                    </a:lnTo>
                    <a:lnTo>
                      <a:pt x="715276" y="580390"/>
                    </a:lnTo>
                    <a:lnTo>
                      <a:pt x="717207" y="579120"/>
                    </a:lnTo>
                    <a:lnTo>
                      <a:pt x="722998" y="575310"/>
                    </a:lnTo>
                    <a:lnTo>
                      <a:pt x="729348" y="571500"/>
                    </a:lnTo>
                    <a:lnTo>
                      <a:pt x="733628" y="567690"/>
                    </a:lnTo>
                    <a:lnTo>
                      <a:pt x="736193" y="562610"/>
                    </a:lnTo>
                    <a:lnTo>
                      <a:pt x="739902" y="557530"/>
                    </a:lnTo>
                    <a:lnTo>
                      <a:pt x="742696" y="552450"/>
                    </a:lnTo>
                    <a:lnTo>
                      <a:pt x="743394" y="551180"/>
                    </a:lnTo>
                    <a:lnTo>
                      <a:pt x="747814" y="546100"/>
                    </a:lnTo>
                    <a:lnTo>
                      <a:pt x="748969" y="544830"/>
                    </a:lnTo>
                    <a:lnTo>
                      <a:pt x="753618" y="539750"/>
                    </a:lnTo>
                    <a:lnTo>
                      <a:pt x="757859" y="539750"/>
                    </a:lnTo>
                    <a:lnTo>
                      <a:pt x="761568" y="542290"/>
                    </a:lnTo>
                    <a:lnTo>
                      <a:pt x="763625" y="539750"/>
                    </a:lnTo>
                    <a:lnTo>
                      <a:pt x="768781" y="533400"/>
                    </a:lnTo>
                    <a:lnTo>
                      <a:pt x="771550" y="525780"/>
                    </a:lnTo>
                    <a:lnTo>
                      <a:pt x="772426" y="524510"/>
                    </a:lnTo>
                    <a:lnTo>
                      <a:pt x="773303" y="523240"/>
                    </a:lnTo>
                    <a:lnTo>
                      <a:pt x="775169" y="520700"/>
                    </a:lnTo>
                    <a:lnTo>
                      <a:pt x="776859" y="518160"/>
                    </a:lnTo>
                    <a:lnTo>
                      <a:pt x="781240" y="510540"/>
                    </a:lnTo>
                    <a:lnTo>
                      <a:pt x="784161" y="505460"/>
                    </a:lnTo>
                    <a:lnTo>
                      <a:pt x="786917" y="500380"/>
                    </a:lnTo>
                    <a:lnTo>
                      <a:pt x="789508" y="497840"/>
                    </a:lnTo>
                    <a:lnTo>
                      <a:pt x="788898" y="499110"/>
                    </a:lnTo>
                    <a:lnTo>
                      <a:pt x="789673" y="497840"/>
                    </a:lnTo>
                    <a:lnTo>
                      <a:pt x="791972" y="494030"/>
                    </a:lnTo>
                    <a:lnTo>
                      <a:pt x="792746" y="492760"/>
                    </a:lnTo>
                    <a:lnTo>
                      <a:pt x="793254" y="490220"/>
                    </a:lnTo>
                    <a:lnTo>
                      <a:pt x="791324" y="490220"/>
                    </a:lnTo>
                    <a:lnTo>
                      <a:pt x="787806" y="494030"/>
                    </a:lnTo>
                    <a:lnTo>
                      <a:pt x="789393" y="491490"/>
                    </a:lnTo>
                    <a:lnTo>
                      <a:pt x="790905" y="487680"/>
                    </a:lnTo>
                    <a:lnTo>
                      <a:pt x="791845" y="483870"/>
                    </a:lnTo>
                    <a:lnTo>
                      <a:pt x="792772" y="483870"/>
                    </a:lnTo>
                    <a:lnTo>
                      <a:pt x="793572" y="481330"/>
                    </a:lnTo>
                    <a:lnTo>
                      <a:pt x="795147" y="476250"/>
                    </a:lnTo>
                    <a:lnTo>
                      <a:pt x="796785" y="468579"/>
                    </a:lnTo>
                    <a:lnTo>
                      <a:pt x="798880" y="459740"/>
                    </a:lnTo>
                    <a:lnTo>
                      <a:pt x="799706" y="455930"/>
                    </a:lnTo>
                    <a:lnTo>
                      <a:pt x="800252" y="453390"/>
                    </a:lnTo>
                    <a:lnTo>
                      <a:pt x="801255" y="448310"/>
                    </a:lnTo>
                    <a:lnTo>
                      <a:pt x="801509" y="447040"/>
                    </a:lnTo>
                    <a:lnTo>
                      <a:pt x="802970" y="438150"/>
                    </a:lnTo>
                    <a:lnTo>
                      <a:pt x="803300" y="436880"/>
                    </a:lnTo>
                    <a:lnTo>
                      <a:pt x="804799" y="431203"/>
                    </a:lnTo>
                    <a:lnTo>
                      <a:pt x="803783" y="434340"/>
                    </a:lnTo>
                    <a:lnTo>
                      <a:pt x="801382" y="436880"/>
                    </a:lnTo>
                    <a:lnTo>
                      <a:pt x="802030" y="425450"/>
                    </a:lnTo>
                    <a:lnTo>
                      <a:pt x="803071" y="424180"/>
                    </a:lnTo>
                    <a:lnTo>
                      <a:pt x="804202" y="422910"/>
                    </a:lnTo>
                    <a:lnTo>
                      <a:pt x="805040" y="421640"/>
                    </a:lnTo>
                    <a:lnTo>
                      <a:pt x="803465" y="415772"/>
                    </a:lnTo>
                    <a:lnTo>
                      <a:pt x="806069" y="412394"/>
                    </a:lnTo>
                    <a:lnTo>
                      <a:pt x="806119" y="406704"/>
                    </a:lnTo>
                    <a:close/>
                  </a:path>
                  <a:path w="826134" h="657860">
                    <a:moveTo>
                      <a:pt x="819772" y="319519"/>
                    </a:moveTo>
                    <a:lnTo>
                      <a:pt x="818692" y="317500"/>
                    </a:lnTo>
                    <a:lnTo>
                      <a:pt x="819683" y="320040"/>
                    </a:lnTo>
                    <a:lnTo>
                      <a:pt x="819772" y="319519"/>
                    </a:lnTo>
                    <a:close/>
                  </a:path>
                  <a:path w="826134" h="657860">
                    <a:moveTo>
                      <a:pt x="820699" y="340753"/>
                    </a:moveTo>
                    <a:lnTo>
                      <a:pt x="819683" y="336410"/>
                    </a:lnTo>
                    <a:lnTo>
                      <a:pt x="818527" y="335457"/>
                    </a:lnTo>
                    <a:lnTo>
                      <a:pt x="820699" y="340753"/>
                    </a:lnTo>
                    <a:close/>
                  </a:path>
                  <a:path w="826134" h="657860">
                    <a:moveTo>
                      <a:pt x="823518" y="321068"/>
                    </a:moveTo>
                    <a:lnTo>
                      <a:pt x="822286" y="313690"/>
                    </a:lnTo>
                    <a:lnTo>
                      <a:pt x="821905" y="312420"/>
                    </a:lnTo>
                    <a:lnTo>
                      <a:pt x="820026" y="306070"/>
                    </a:lnTo>
                    <a:lnTo>
                      <a:pt x="819746" y="304800"/>
                    </a:lnTo>
                    <a:lnTo>
                      <a:pt x="818362" y="298450"/>
                    </a:lnTo>
                    <a:lnTo>
                      <a:pt x="818502" y="290830"/>
                    </a:lnTo>
                    <a:lnTo>
                      <a:pt x="817537" y="289560"/>
                    </a:lnTo>
                    <a:lnTo>
                      <a:pt x="803973" y="256540"/>
                    </a:lnTo>
                    <a:lnTo>
                      <a:pt x="804646" y="256540"/>
                    </a:lnTo>
                    <a:lnTo>
                      <a:pt x="802868" y="252730"/>
                    </a:lnTo>
                    <a:lnTo>
                      <a:pt x="801471" y="247650"/>
                    </a:lnTo>
                    <a:lnTo>
                      <a:pt x="803313" y="247650"/>
                    </a:lnTo>
                    <a:lnTo>
                      <a:pt x="799566" y="243840"/>
                    </a:lnTo>
                    <a:lnTo>
                      <a:pt x="798944" y="241300"/>
                    </a:lnTo>
                    <a:lnTo>
                      <a:pt x="796442" y="231140"/>
                    </a:lnTo>
                    <a:lnTo>
                      <a:pt x="793648" y="229870"/>
                    </a:lnTo>
                    <a:lnTo>
                      <a:pt x="795121" y="231140"/>
                    </a:lnTo>
                    <a:lnTo>
                      <a:pt x="797648" y="237490"/>
                    </a:lnTo>
                    <a:lnTo>
                      <a:pt x="798690" y="241300"/>
                    </a:lnTo>
                    <a:lnTo>
                      <a:pt x="795553" y="236220"/>
                    </a:lnTo>
                    <a:lnTo>
                      <a:pt x="793534" y="236220"/>
                    </a:lnTo>
                    <a:lnTo>
                      <a:pt x="790956" y="229870"/>
                    </a:lnTo>
                    <a:lnTo>
                      <a:pt x="790879" y="228600"/>
                    </a:lnTo>
                    <a:lnTo>
                      <a:pt x="791552" y="228600"/>
                    </a:lnTo>
                    <a:lnTo>
                      <a:pt x="787781" y="226060"/>
                    </a:lnTo>
                    <a:lnTo>
                      <a:pt x="768337" y="200660"/>
                    </a:lnTo>
                    <a:lnTo>
                      <a:pt x="772325" y="201930"/>
                    </a:lnTo>
                    <a:lnTo>
                      <a:pt x="780135" y="209550"/>
                    </a:lnTo>
                    <a:lnTo>
                      <a:pt x="783729" y="210820"/>
                    </a:lnTo>
                    <a:lnTo>
                      <a:pt x="780821" y="208280"/>
                    </a:lnTo>
                    <a:lnTo>
                      <a:pt x="776262" y="201930"/>
                    </a:lnTo>
                    <a:lnTo>
                      <a:pt x="775449" y="200660"/>
                    </a:lnTo>
                    <a:lnTo>
                      <a:pt x="772185" y="195580"/>
                    </a:lnTo>
                    <a:lnTo>
                      <a:pt x="771372" y="194310"/>
                    </a:lnTo>
                    <a:lnTo>
                      <a:pt x="767448" y="186690"/>
                    </a:lnTo>
                    <a:lnTo>
                      <a:pt x="769226" y="187960"/>
                    </a:lnTo>
                    <a:lnTo>
                      <a:pt x="767727" y="186690"/>
                    </a:lnTo>
                    <a:lnTo>
                      <a:pt x="766216" y="185420"/>
                    </a:lnTo>
                    <a:lnTo>
                      <a:pt x="761479" y="180340"/>
                    </a:lnTo>
                    <a:lnTo>
                      <a:pt x="760171" y="176530"/>
                    </a:lnTo>
                    <a:lnTo>
                      <a:pt x="756500" y="175260"/>
                    </a:lnTo>
                    <a:lnTo>
                      <a:pt x="754062" y="173990"/>
                    </a:lnTo>
                    <a:lnTo>
                      <a:pt x="751611" y="172720"/>
                    </a:lnTo>
                    <a:lnTo>
                      <a:pt x="748487" y="171450"/>
                    </a:lnTo>
                    <a:lnTo>
                      <a:pt x="738403" y="160020"/>
                    </a:lnTo>
                    <a:lnTo>
                      <a:pt x="736168" y="157480"/>
                    </a:lnTo>
                    <a:lnTo>
                      <a:pt x="739787" y="158750"/>
                    </a:lnTo>
                    <a:lnTo>
                      <a:pt x="738187" y="157480"/>
                    </a:lnTo>
                    <a:lnTo>
                      <a:pt x="736574" y="156210"/>
                    </a:lnTo>
                    <a:lnTo>
                      <a:pt x="731608" y="151130"/>
                    </a:lnTo>
                    <a:lnTo>
                      <a:pt x="732028" y="148920"/>
                    </a:lnTo>
                    <a:lnTo>
                      <a:pt x="731507" y="148590"/>
                    </a:lnTo>
                    <a:lnTo>
                      <a:pt x="728611" y="146050"/>
                    </a:lnTo>
                    <a:lnTo>
                      <a:pt x="727163" y="144780"/>
                    </a:lnTo>
                    <a:lnTo>
                      <a:pt x="724268" y="143510"/>
                    </a:lnTo>
                    <a:lnTo>
                      <a:pt x="721207" y="140970"/>
                    </a:lnTo>
                    <a:lnTo>
                      <a:pt x="720090" y="140970"/>
                    </a:lnTo>
                    <a:lnTo>
                      <a:pt x="724420" y="146050"/>
                    </a:lnTo>
                    <a:lnTo>
                      <a:pt x="715924" y="139700"/>
                    </a:lnTo>
                    <a:lnTo>
                      <a:pt x="716407" y="135890"/>
                    </a:lnTo>
                    <a:lnTo>
                      <a:pt x="710692" y="130810"/>
                    </a:lnTo>
                    <a:lnTo>
                      <a:pt x="711377" y="129540"/>
                    </a:lnTo>
                    <a:lnTo>
                      <a:pt x="716381" y="133350"/>
                    </a:lnTo>
                    <a:lnTo>
                      <a:pt x="714768" y="129540"/>
                    </a:lnTo>
                    <a:lnTo>
                      <a:pt x="709574" y="124460"/>
                    </a:lnTo>
                    <a:lnTo>
                      <a:pt x="706970" y="121920"/>
                    </a:lnTo>
                    <a:lnTo>
                      <a:pt x="702373" y="118110"/>
                    </a:lnTo>
                    <a:lnTo>
                      <a:pt x="705904" y="121920"/>
                    </a:lnTo>
                    <a:lnTo>
                      <a:pt x="700176" y="118110"/>
                    </a:lnTo>
                    <a:lnTo>
                      <a:pt x="705650" y="124460"/>
                    </a:lnTo>
                    <a:lnTo>
                      <a:pt x="702602" y="123190"/>
                    </a:lnTo>
                    <a:lnTo>
                      <a:pt x="696175" y="116840"/>
                    </a:lnTo>
                    <a:lnTo>
                      <a:pt x="695731" y="118110"/>
                    </a:lnTo>
                    <a:lnTo>
                      <a:pt x="698144" y="119380"/>
                    </a:lnTo>
                    <a:lnTo>
                      <a:pt x="699935" y="120650"/>
                    </a:lnTo>
                    <a:lnTo>
                      <a:pt x="702703" y="124460"/>
                    </a:lnTo>
                    <a:lnTo>
                      <a:pt x="697344" y="120650"/>
                    </a:lnTo>
                    <a:lnTo>
                      <a:pt x="691908" y="115570"/>
                    </a:lnTo>
                    <a:lnTo>
                      <a:pt x="686587" y="110490"/>
                    </a:lnTo>
                    <a:lnTo>
                      <a:pt x="681609" y="105410"/>
                    </a:lnTo>
                    <a:lnTo>
                      <a:pt x="682269" y="105410"/>
                    </a:lnTo>
                    <a:lnTo>
                      <a:pt x="678434" y="102870"/>
                    </a:lnTo>
                    <a:lnTo>
                      <a:pt x="672287" y="97790"/>
                    </a:lnTo>
                    <a:lnTo>
                      <a:pt x="668248" y="95250"/>
                    </a:lnTo>
                    <a:lnTo>
                      <a:pt x="666229" y="93980"/>
                    </a:lnTo>
                    <a:lnTo>
                      <a:pt x="659968" y="90170"/>
                    </a:lnTo>
                    <a:lnTo>
                      <a:pt x="654113" y="87630"/>
                    </a:lnTo>
                    <a:lnTo>
                      <a:pt x="649757" y="86360"/>
                    </a:lnTo>
                    <a:lnTo>
                      <a:pt x="652322" y="88900"/>
                    </a:lnTo>
                    <a:lnTo>
                      <a:pt x="655294" y="90170"/>
                    </a:lnTo>
                    <a:lnTo>
                      <a:pt x="660260" y="92710"/>
                    </a:lnTo>
                    <a:lnTo>
                      <a:pt x="661670" y="95250"/>
                    </a:lnTo>
                    <a:lnTo>
                      <a:pt x="658672" y="93980"/>
                    </a:lnTo>
                    <a:lnTo>
                      <a:pt x="659257" y="96520"/>
                    </a:lnTo>
                    <a:lnTo>
                      <a:pt x="659714" y="97790"/>
                    </a:lnTo>
                    <a:lnTo>
                      <a:pt x="656323" y="96520"/>
                    </a:lnTo>
                    <a:lnTo>
                      <a:pt x="654304" y="95250"/>
                    </a:lnTo>
                    <a:lnTo>
                      <a:pt x="648258" y="91440"/>
                    </a:lnTo>
                    <a:lnTo>
                      <a:pt x="641350" y="86360"/>
                    </a:lnTo>
                    <a:lnTo>
                      <a:pt x="635101" y="81280"/>
                    </a:lnTo>
                    <a:lnTo>
                      <a:pt x="629018" y="80010"/>
                    </a:lnTo>
                    <a:lnTo>
                      <a:pt x="644855" y="92710"/>
                    </a:lnTo>
                    <a:lnTo>
                      <a:pt x="651776" y="97790"/>
                    </a:lnTo>
                    <a:lnTo>
                      <a:pt x="656882" y="100330"/>
                    </a:lnTo>
                    <a:lnTo>
                      <a:pt x="650379" y="95250"/>
                    </a:lnTo>
                    <a:lnTo>
                      <a:pt x="656221" y="97790"/>
                    </a:lnTo>
                    <a:lnTo>
                      <a:pt x="662470" y="100330"/>
                    </a:lnTo>
                    <a:lnTo>
                      <a:pt x="668045" y="102870"/>
                    </a:lnTo>
                    <a:lnTo>
                      <a:pt x="667512" y="105410"/>
                    </a:lnTo>
                    <a:lnTo>
                      <a:pt x="681342" y="113030"/>
                    </a:lnTo>
                    <a:lnTo>
                      <a:pt x="679297" y="115570"/>
                    </a:lnTo>
                    <a:lnTo>
                      <a:pt x="677557" y="114300"/>
                    </a:lnTo>
                    <a:lnTo>
                      <a:pt x="674090" y="111760"/>
                    </a:lnTo>
                    <a:lnTo>
                      <a:pt x="669632" y="107950"/>
                    </a:lnTo>
                    <a:lnTo>
                      <a:pt x="665632" y="104140"/>
                    </a:lnTo>
                    <a:lnTo>
                      <a:pt x="665810" y="106680"/>
                    </a:lnTo>
                    <a:lnTo>
                      <a:pt x="678294" y="115570"/>
                    </a:lnTo>
                    <a:lnTo>
                      <a:pt x="683196" y="120650"/>
                    </a:lnTo>
                    <a:lnTo>
                      <a:pt x="677379" y="114300"/>
                    </a:lnTo>
                    <a:lnTo>
                      <a:pt x="687387" y="121920"/>
                    </a:lnTo>
                    <a:lnTo>
                      <a:pt x="697115" y="129540"/>
                    </a:lnTo>
                    <a:lnTo>
                      <a:pt x="706501" y="138430"/>
                    </a:lnTo>
                    <a:lnTo>
                      <a:pt x="715505" y="146050"/>
                    </a:lnTo>
                    <a:lnTo>
                      <a:pt x="710615" y="143510"/>
                    </a:lnTo>
                    <a:lnTo>
                      <a:pt x="715327" y="148590"/>
                    </a:lnTo>
                    <a:lnTo>
                      <a:pt x="717778" y="152400"/>
                    </a:lnTo>
                    <a:lnTo>
                      <a:pt x="719950" y="156210"/>
                    </a:lnTo>
                    <a:lnTo>
                      <a:pt x="716711" y="154038"/>
                    </a:lnTo>
                    <a:lnTo>
                      <a:pt x="717042" y="157480"/>
                    </a:lnTo>
                    <a:lnTo>
                      <a:pt x="719836" y="158750"/>
                    </a:lnTo>
                    <a:lnTo>
                      <a:pt x="723557" y="162560"/>
                    </a:lnTo>
                    <a:lnTo>
                      <a:pt x="726071" y="163830"/>
                    </a:lnTo>
                    <a:lnTo>
                      <a:pt x="725246" y="160020"/>
                    </a:lnTo>
                    <a:lnTo>
                      <a:pt x="727532" y="165100"/>
                    </a:lnTo>
                    <a:lnTo>
                      <a:pt x="736384" y="171450"/>
                    </a:lnTo>
                    <a:lnTo>
                      <a:pt x="739241" y="177800"/>
                    </a:lnTo>
                    <a:lnTo>
                      <a:pt x="740410" y="173990"/>
                    </a:lnTo>
                    <a:lnTo>
                      <a:pt x="747852" y="186690"/>
                    </a:lnTo>
                    <a:lnTo>
                      <a:pt x="750316" y="187960"/>
                    </a:lnTo>
                    <a:lnTo>
                      <a:pt x="751852" y="190500"/>
                    </a:lnTo>
                    <a:lnTo>
                      <a:pt x="752843" y="193040"/>
                    </a:lnTo>
                    <a:lnTo>
                      <a:pt x="753427" y="195580"/>
                    </a:lnTo>
                    <a:lnTo>
                      <a:pt x="751090" y="193040"/>
                    </a:lnTo>
                    <a:lnTo>
                      <a:pt x="738289" y="179070"/>
                    </a:lnTo>
                    <a:lnTo>
                      <a:pt x="736765" y="176530"/>
                    </a:lnTo>
                    <a:lnTo>
                      <a:pt x="735495" y="175260"/>
                    </a:lnTo>
                    <a:lnTo>
                      <a:pt x="732942" y="172720"/>
                    </a:lnTo>
                    <a:lnTo>
                      <a:pt x="733577" y="173990"/>
                    </a:lnTo>
                    <a:lnTo>
                      <a:pt x="732637" y="175260"/>
                    </a:lnTo>
                    <a:lnTo>
                      <a:pt x="715391" y="160020"/>
                    </a:lnTo>
                    <a:lnTo>
                      <a:pt x="708063" y="153670"/>
                    </a:lnTo>
                    <a:lnTo>
                      <a:pt x="704126" y="151130"/>
                    </a:lnTo>
                    <a:lnTo>
                      <a:pt x="702157" y="149860"/>
                    </a:lnTo>
                    <a:lnTo>
                      <a:pt x="705866" y="151130"/>
                    </a:lnTo>
                    <a:lnTo>
                      <a:pt x="704062" y="149860"/>
                    </a:lnTo>
                    <a:lnTo>
                      <a:pt x="698652" y="146050"/>
                    </a:lnTo>
                    <a:lnTo>
                      <a:pt x="686333" y="133350"/>
                    </a:lnTo>
                    <a:lnTo>
                      <a:pt x="684517" y="132080"/>
                    </a:lnTo>
                    <a:lnTo>
                      <a:pt x="682701" y="130810"/>
                    </a:lnTo>
                    <a:lnTo>
                      <a:pt x="679056" y="128270"/>
                    </a:lnTo>
                    <a:lnTo>
                      <a:pt x="679348" y="128270"/>
                    </a:lnTo>
                    <a:lnTo>
                      <a:pt x="671766" y="121920"/>
                    </a:lnTo>
                    <a:lnTo>
                      <a:pt x="667372" y="119380"/>
                    </a:lnTo>
                    <a:lnTo>
                      <a:pt x="665162" y="118110"/>
                    </a:lnTo>
                    <a:lnTo>
                      <a:pt x="660234" y="114985"/>
                    </a:lnTo>
                    <a:lnTo>
                      <a:pt x="664679" y="119380"/>
                    </a:lnTo>
                    <a:lnTo>
                      <a:pt x="660920" y="118110"/>
                    </a:lnTo>
                    <a:lnTo>
                      <a:pt x="654596" y="113030"/>
                    </a:lnTo>
                    <a:lnTo>
                      <a:pt x="652183" y="111760"/>
                    </a:lnTo>
                    <a:lnTo>
                      <a:pt x="649782" y="110490"/>
                    </a:lnTo>
                    <a:lnTo>
                      <a:pt x="647585" y="111760"/>
                    </a:lnTo>
                    <a:lnTo>
                      <a:pt x="640918" y="110655"/>
                    </a:lnTo>
                    <a:lnTo>
                      <a:pt x="652094" y="116840"/>
                    </a:lnTo>
                    <a:lnTo>
                      <a:pt x="654367" y="124460"/>
                    </a:lnTo>
                    <a:lnTo>
                      <a:pt x="654977" y="125730"/>
                    </a:lnTo>
                    <a:lnTo>
                      <a:pt x="658888" y="130810"/>
                    </a:lnTo>
                    <a:lnTo>
                      <a:pt x="651129" y="128270"/>
                    </a:lnTo>
                    <a:lnTo>
                      <a:pt x="650608" y="129540"/>
                    </a:lnTo>
                    <a:lnTo>
                      <a:pt x="658114" y="134620"/>
                    </a:lnTo>
                    <a:lnTo>
                      <a:pt x="659688" y="132080"/>
                    </a:lnTo>
                    <a:lnTo>
                      <a:pt x="667296" y="138430"/>
                    </a:lnTo>
                    <a:lnTo>
                      <a:pt x="669213" y="140868"/>
                    </a:lnTo>
                    <a:lnTo>
                      <a:pt x="672655" y="142240"/>
                    </a:lnTo>
                    <a:lnTo>
                      <a:pt x="674141" y="144780"/>
                    </a:lnTo>
                    <a:lnTo>
                      <a:pt x="676935" y="148590"/>
                    </a:lnTo>
                    <a:lnTo>
                      <a:pt x="678243" y="151130"/>
                    </a:lnTo>
                    <a:lnTo>
                      <a:pt x="675271" y="149860"/>
                    </a:lnTo>
                    <a:lnTo>
                      <a:pt x="671017" y="146050"/>
                    </a:lnTo>
                    <a:lnTo>
                      <a:pt x="677811" y="154940"/>
                    </a:lnTo>
                    <a:lnTo>
                      <a:pt x="684745" y="163830"/>
                    </a:lnTo>
                    <a:lnTo>
                      <a:pt x="689648" y="171450"/>
                    </a:lnTo>
                    <a:lnTo>
                      <a:pt x="690333" y="175260"/>
                    </a:lnTo>
                    <a:lnTo>
                      <a:pt x="694270" y="181610"/>
                    </a:lnTo>
                    <a:lnTo>
                      <a:pt x="694169" y="179070"/>
                    </a:lnTo>
                    <a:lnTo>
                      <a:pt x="700595" y="187960"/>
                    </a:lnTo>
                    <a:lnTo>
                      <a:pt x="705637" y="190500"/>
                    </a:lnTo>
                    <a:lnTo>
                      <a:pt x="704507" y="186690"/>
                    </a:lnTo>
                    <a:lnTo>
                      <a:pt x="704342" y="186131"/>
                    </a:lnTo>
                    <a:lnTo>
                      <a:pt x="704303" y="186690"/>
                    </a:lnTo>
                    <a:lnTo>
                      <a:pt x="701484" y="186690"/>
                    </a:lnTo>
                    <a:lnTo>
                      <a:pt x="696442" y="180340"/>
                    </a:lnTo>
                    <a:lnTo>
                      <a:pt x="695642" y="179070"/>
                    </a:lnTo>
                    <a:lnTo>
                      <a:pt x="694029" y="176530"/>
                    </a:lnTo>
                    <a:lnTo>
                      <a:pt x="692200" y="172720"/>
                    </a:lnTo>
                    <a:lnTo>
                      <a:pt x="690156" y="168910"/>
                    </a:lnTo>
                    <a:lnTo>
                      <a:pt x="688898" y="165100"/>
                    </a:lnTo>
                    <a:lnTo>
                      <a:pt x="686447" y="162560"/>
                    </a:lnTo>
                    <a:lnTo>
                      <a:pt x="691095" y="165100"/>
                    </a:lnTo>
                    <a:lnTo>
                      <a:pt x="696709" y="171450"/>
                    </a:lnTo>
                    <a:lnTo>
                      <a:pt x="696455" y="167640"/>
                    </a:lnTo>
                    <a:lnTo>
                      <a:pt x="699909" y="173990"/>
                    </a:lnTo>
                    <a:lnTo>
                      <a:pt x="703834" y="172720"/>
                    </a:lnTo>
                    <a:lnTo>
                      <a:pt x="708101" y="180340"/>
                    </a:lnTo>
                    <a:lnTo>
                      <a:pt x="706424" y="180340"/>
                    </a:lnTo>
                    <a:lnTo>
                      <a:pt x="712787" y="184150"/>
                    </a:lnTo>
                    <a:lnTo>
                      <a:pt x="711454" y="186690"/>
                    </a:lnTo>
                    <a:lnTo>
                      <a:pt x="716876" y="190500"/>
                    </a:lnTo>
                    <a:lnTo>
                      <a:pt x="716153" y="190500"/>
                    </a:lnTo>
                    <a:lnTo>
                      <a:pt x="716686" y="191770"/>
                    </a:lnTo>
                    <a:lnTo>
                      <a:pt x="720445" y="195580"/>
                    </a:lnTo>
                    <a:lnTo>
                      <a:pt x="720788" y="194310"/>
                    </a:lnTo>
                    <a:lnTo>
                      <a:pt x="721283" y="193040"/>
                    </a:lnTo>
                    <a:lnTo>
                      <a:pt x="725563" y="196850"/>
                    </a:lnTo>
                    <a:lnTo>
                      <a:pt x="732053" y="207010"/>
                    </a:lnTo>
                    <a:lnTo>
                      <a:pt x="729437" y="205740"/>
                    </a:lnTo>
                    <a:lnTo>
                      <a:pt x="724192" y="203200"/>
                    </a:lnTo>
                    <a:lnTo>
                      <a:pt x="725004" y="205740"/>
                    </a:lnTo>
                    <a:lnTo>
                      <a:pt x="722160" y="203200"/>
                    </a:lnTo>
                    <a:lnTo>
                      <a:pt x="719315" y="200660"/>
                    </a:lnTo>
                    <a:lnTo>
                      <a:pt x="717892" y="199390"/>
                    </a:lnTo>
                    <a:lnTo>
                      <a:pt x="717092" y="199390"/>
                    </a:lnTo>
                    <a:lnTo>
                      <a:pt x="716191" y="200660"/>
                    </a:lnTo>
                    <a:lnTo>
                      <a:pt x="714743" y="200660"/>
                    </a:lnTo>
                    <a:lnTo>
                      <a:pt x="706691" y="194310"/>
                    </a:lnTo>
                    <a:lnTo>
                      <a:pt x="705307" y="194310"/>
                    </a:lnTo>
                    <a:lnTo>
                      <a:pt x="705840" y="196850"/>
                    </a:lnTo>
                    <a:lnTo>
                      <a:pt x="707644" y="200660"/>
                    </a:lnTo>
                    <a:lnTo>
                      <a:pt x="709396" y="203200"/>
                    </a:lnTo>
                    <a:lnTo>
                      <a:pt x="715352" y="212090"/>
                    </a:lnTo>
                    <a:lnTo>
                      <a:pt x="715175" y="208280"/>
                    </a:lnTo>
                    <a:lnTo>
                      <a:pt x="717321" y="208280"/>
                    </a:lnTo>
                    <a:lnTo>
                      <a:pt x="719353" y="207010"/>
                    </a:lnTo>
                    <a:lnTo>
                      <a:pt x="718807" y="203200"/>
                    </a:lnTo>
                    <a:lnTo>
                      <a:pt x="724369" y="209550"/>
                    </a:lnTo>
                    <a:lnTo>
                      <a:pt x="728433" y="210820"/>
                    </a:lnTo>
                    <a:lnTo>
                      <a:pt x="733983" y="214630"/>
                    </a:lnTo>
                    <a:lnTo>
                      <a:pt x="735736" y="217170"/>
                    </a:lnTo>
                    <a:lnTo>
                      <a:pt x="737565" y="218440"/>
                    </a:lnTo>
                    <a:lnTo>
                      <a:pt x="739228" y="220980"/>
                    </a:lnTo>
                    <a:lnTo>
                      <a:pt x="740740" y="224790"/>
                    </a:lnTo>
                    <a:lnTo>
                      <a:pt x="742403" y="228600"/>
                    </a:lnTo>
                    <a:lnTo>
                      <a:pt x="741705" y="228600"/>
                    </a:lnTo>
                    <a:lnTo>
                      <a:pt x="747864" y="234950"/>
                    </a:lnTo>
                    <a:lnTo>
                      <a:pt x="751954" y="245110"/>
                    </a:lnTo>
                    <a:lnTo>
                      <a:pt x="745274" y="240030"/>
                    </a:lnTo>
                    <a:lnTo>
                      <a:pt x="742873" y="232410"/>
                    </a:lnTo>
                    <a:lnTo>
                      <a:pt x="738378" y="228600"/>
                    </a:lnTo>
                    <a:lnTo>
                      <a:pt x="739952" y="236220"/>
                    </a:lnTo>
                    <a:lnTo>
                      <a:pt x="742886" y="238760"/>
                    </a:lnTo>
                    <a:lnTo>
                      <a:pt x="746404" y="242570"/>
                    </a:lnTo>
                    <a:lnTo>
                      <a:pt x="748131" y="243840"/>
                    </a:lnTo>
                    <a:lnTo>
                      <a:pt x="750074" y="246380"/>
                    </a:lnTo>
                    <a:lnTo>
                      <a:pt x="751890" y="247650"/>
                    </a:lnTo>
                    <a:lnTo>
                      <a:pt x="755180" y="252730"/>
                    </a:lnTo>
                    <a:lnTo>
                      <a:pt x="756640" y="256540"/>
                    </a:lnTo>
                    <a:lnTo>
                      <a:pt x="755738" y="260350"/>
                    </a:lnTo>
                    <a:lnTo>
                      <a:pt x="752449" y="255270"/>
                    </a:lnTo>
                    <a:lnTo>
                      <a:pt x="748245" y="247650"/>
                    </a:lnTo>
                    <a:lnTo>
                      <a:pt x="744562" y="245110"/>
                    </a:lnTo>
                    <a:lnTo>
                      <a:pt x="747128" y="247650"/>
                    </a:lnTo>
                    <a:lnTo>
                      <a:pt x="748753" y="255270"/>
                    </a:lnTo>
                    <a:lnTo>
                      <a:pt x="747344" y="255270"/>
                    </a:lnTo>
                    <a:lnTo>
                      <a:pt x="744334" y="248920"/>
                    </a:lnTo>
                    <a:lnTo>
                      <a:pt x="739279" y="241300"/>
                    </a:lnTo>
                    <a:lnTo>
                      <a:pt x="735749" y="233680"/>
                    </a:lnTo>
                    <a:lnTo>
                      <a:pt x="740537" y="240030"/>
                    </a:lnTo>
                    <a:lnTo>
                      <a:pt x="736930" y="233680"/>
                    </a:lnTo>
                    <a:lnTo>
                      <a:pt x="736206" y="232410"/>
                    </a:lnTo>
                    <a:lnTo>
                      <a:pt x="738289" y="233680"/>
                    </a:lnTo>
                    <a:lnTo>
                      <a:pt x="737196" y="232410"/>
                    </a:lnTo>
                    <a:lnTo>
                      <a:pt x="734733" y="228600"/>
                    </a:lnTo>
                    <a:lnTo>
                      <a:pt x="732002" y="224790"/>
                    </a:lnTo>
                    <a:lnTo>
                      <a:pt x="729043" y="219710"/>
                    </a:lnTo>
                    <a:lnTo>
                      <a:pt x="725309" y="214630"/>
                    </a:lnTo>
                    <a:lnTo>
                      <a:pt x="722655" y="210820"/>
                    </a:lnTo>
                    <a:lnTo>
                      <a:pt x="719137" y="210820"/>
                    </a:lnTo>
                    <a:lnTo>
                      <a:pt x="725982" y="219710"/>
                    </a:lnTo>
                    <a:lnTo>
                      <a:pt x="728637" y="224790"/>
                    </a:lnTo>
                    <a:lnTo>
                      <a:pt x="733894" y="232410"/>
                    </a:lnTo>
                    <a:lnTo>
                      <a:pt x="737895" y="241300"/>
                    </a:lnTo>
                    <a:lnTo>
                      <a:pt x="741603" y="248920"/>
                    </a:lnTo>
                    <a:lnTo>
                      <a:pt x="746036" y="255270"/>
                    </a:lnTo>
                    <a:lnTo>
                      <a:pt x="748093" y="260350"/>
                    </a:lnTo>
                    <a:lnTo>
                      <a:pt x="747166" y="260350"/>
                    </a:lnTo>
                    <a:lnTo>
                      <a:pt x="745210" y="259080"/>
                    </a:lnTo>
                    <a:lnTo>
                      <a:pt x="744143" y="257810"/>
                    </a:lnTo>
                    <a:lnTo>
                      <a:pt x="747712" y="269240"/>
                    </a:lnTo>
                    <a:lnTo>
                      <a:pt x="748195" y="261620"/>
                    </a:lnTo>
                    <a:lnTo>
                      <a:pt x="750265" y="264160"/>
                    </a:lnTo>
                    <a:lnTo>
                      <a:pt x="754989" y="274320"/>
                    </a:lnTo>
                    <a:lnTo>
                      <a:pt x="756513" y="281940"/>
                    </a:lnTo>
                    <a:lnTo>
                      <a:pt x="756970" y="288290"/>
                    </a:lnTo>
                    <a:lnTo>
                      <a:pt x="758520" y="295910"/>
                    </a:lnTo>
                    <a:lnTo>
                      <a:pt x="761847" y="300990"/>
                    </a:lnTo>
                    <a:lnTo>
                      <a:pt x="763498" y="304800"/>
                    </a:lnTo>
                    <a:lnTo>
                      <a:pt x="764908" y="308610"/>
                    </a:lnTo>
                    <a:lnTo>
                      <a:pt x="765848" y="313690"/>
                    </a:lnTo>
                    <a:lnTo>
                      <a:pt x="769962" y="332740"/>
                    </a:lnTo>
                    <a:lnTo>
                      <a:pt x="770801" y="345440"/>
                    </a:lnTo>
                    <a:lnTo>
                      <a:pt x="794029" y="345440"/>
                    </a:lnTo>
                    <a:lnTo>
                      <a:pt x="793534" y="341630"/>
                    </a:lnTo>
                    <a:lnTo>
                      <a:pt x="795312" y="345440"/>
                    </a:lnTo>
                    <a:lnTo>
                      <a:pt x="796239" y="344170"/>
                    </a:lnTo>
                    <a:lnTo>
                      <a:pt x="795921" y="341630"/>
                    </a:lnTo>
                    <a:lnTo>
                      <a:pt x="795261" y="337820"/>
                    </a:lnTo>
                    <a:lnTo>
                      <a:pt x="794677" y="332740"/>
                    </a:lnTo>
                    <a:lnTo>
                      <a:pt x="793610" y="328930"/>
                    </a:lnTo>
                    <a:lnTo>
                      <a:pt x="792327" y="323850"/>
                    </a:lnTo>
                    <a:lnTo>
                      <a:pt x="790587" y="321310"/>
                    </a:lnTo>
                    <a:lnTo>
                      <a:pt x="788200" y="314960"/>
                    </a:lnTo>
                    <a:lnTo>
                      <a:pt x="788847" y="311150"/>
                    </a:lnTo>
                    <a:lnTo>
                      <a:pt x="790714" y="312420"/>
                    </a:lnTo>
                    <a:lnTo>
                      <a:pt x="791502" y="311150"/>
                    </a:lnTo>
                    <a:lnTo>
                      <a:pt x="790486" y="300990"/>
                    </a:lnTo>
                    <a:lnTo>
                      <a:pt x="786676" y="290830"/>
                    </a:lnTo>
                    <a:lnTo>
                      <a:pt x="789647" y="294640"/>
                    </a:lnTo>
                    <a:lnTo>
                      <a:pt x="791718" y="297180"/>
                    </a:lnTo>
                    <a:lnTo>
                      <a:pt x="793457" y="299720"/>
                    </a:lnTo>
                    <a:lnTo>
                      <a:pt x="793686" y="300621"/>
                    </a:lnTo>
                    <a:lnTo>
                      <a:pt x="793470" y="298450"/>
                    </a:lnTo>
                    <a:lnTo>
                      <a:pt x="793000" y="294640"/>
                    </a:lnTo>
                    <a:lnTo>
                      <a:pt x="796823" y="300990"/>
                    </a:lnTo>
                    <a:lnTo>
                      <a:pt x="799503" y="307340"/>
                    </a:lnTo>
                    <a:lnTo>
                      <a:pt x="802855" y="312420"/>
                    </a:lnTo>
                    <a:lnTo>
                      <a:pt x="802233" y="307340"/>
                    </a:lnTo>
                    <a:lnTo>
                      <a:pt x="798855" y="302260"/>
                    </a:lnTo>
                    <a:lnTo>
                      <a:pt x="797242" y="299720"/>
                    </a:lnTo>
                    <a:lnTo>
                      <a:pt x="795477" y="297180"/>
                    </a:lnTo>
                    <a:lnTo>
                      <a:pt x="794842" y="294640"/>
                    </a:lnTo>
                    <a:lnTo>
                      <a:pt x="793902" y="290830"/>
                    </a:lnTo>
                    <a:lnTo>
                      <a:pt x="797052" y="290830"/>
                    </a:lnTo>
                    <a:lnTo>
                      <a:pt x="799299" y="289560"/>
                    </a:lnTo>
                    <a:lnTo>
                      <a:pt x="804456" y="300990"/>
                    </a:lnTo>
                    <a:lnTo>
                      <a:pt x="804900" y="306070"/>
                    </a:lnTo>
                    <a:lnTo>
                      <a:pt x="802957" y="306070"/>
                    </a:lnTo>
                    <a:lnTo>
                      <a:pt x="802297" y="307340"/>
                    </a:lnTo>
                    <a:lnTo>
                      <a:pt x="804633" y="312420"/>
                    </a:lnTo>
                    <a:lnTo>
                      <a:pt x="804773" y="318770"/>
                    </a:lnTo>
                    <a:lnTo>
                      <a:pt x="804887" y="321310"/>
                    </a:lnTo>
                    <a:lnTo>
                      <a:pt x="807580" y="327660"/>
                    </a:lnTo>
                    <a:lnTo>
                      <a:pt x="808990" y="337820"/>
                    </a:lnTo>
                    <a:lnTo>
                      <a:pt x="806272" y="335280"/>
                    </a:lnTo>
                    <a:lnTo>
                      <a:pt x="805345" y="339090"/>
                    </a:lnTo>
                    <a:lnTo>
                      <a:pt x="804672" y="336550"/>
                    </a:lnTo>
                    <a:lnTo>
                      <a:pt x="804329" y="335280"/>
                    </a:lnTo>
                    <a:lnTo>
                      <a:pt x="803211" y="335280"/>
                    </a:lnTo>
                    <a:lnTo>
                      <a:pt x="801954" y="336550"/>
                    </a:lnTo>
                    <a:lnTo>
                      <a:pt x="800582" y="331470"/>
                    </a:lnTo>
                    <a:lnTo>
                      <a:pt x="799630" y="341630"/>
                    </a:lnTo>
                    <a:lnTo>
                      <a:pt x="804773" y="339090"/>
                    </a:lnTo>
                    <a:lnTo>
                      <a:pt x="804303" y="347980"/>
                    </a:lnTo>
                    <a:lnTo>
                      <a:pt x="801027" y="349250"/>
                    </a:lnTo>
                    <a:lnTo>
                      <a:pt x="800925" y="356870"/>
                    </a:lnTo>
                    <a:lnTo>
                      <a:pt x="800811" y="359410"/>
                    </a:lnTo>
                    <a:lnTo>
                      <a:pt x="800227" y="367030"/>
                    </a:lnTo>
                    <a:lnTo>
                      <a:pt x="799998" y="373380"/>
                    </a:lnTo>
                    <a:lnTo>
                      <a:pt x="799922" y="379730"/>
                    </a:lnTo>
                    <a:lnTo>
                      <a:pt x="800493" y="387350"/>
                    </a:lnTo>
                    <a:lnTo>
                      <a:pt x="801878" y="384810"/>
                    </a:lnTo>
                    <a:lnTo>
                      <a:pt x="802424" y="386511"/>
                    </a:lnTo>
                    <a:lnTo>
                      <a:pt x="802741" y="384810"/>
                    </a:lnTo>
                    <a:lnTo>
                      <a:pt x="804125" y="377190"/>
                    </a:lnTo>
                    <a:lnTo>
                      <a:pt x="805548" y="377190"/>
                    </a:lnTo>
                    <a:lnTo>
                      <a:pt x="805599" y="381000"/>
                    </a:lnTo>
                    <a:lnTo>
                      <a:pt x="806297" y="388620"/>
                    </a:lnTo>
                    <a:lnTo>
                      <a:pt x="804621" y="401320"/>
                    </a:lnTo>
                    <a:lnTo>
                      <a:pt x="803668" y="406361"/>
                    </a:lnTo>
                    <a:lnTo>
                      <a:pt x="807135" y="393700"/>
                    </a:lnTo>
                    <a:lnTo>
                      <a:pt x="807694" y="400050"/>
                    </a:lnTo>
                    <a:lnTo>
                      <a:pt x="808355" y="416560"/>
                    </a:lnTo>
                    <a:lnTo>
                      <a:pt x="808621" y="419100"/>
                    </a:lnTo>
                    <a:lnTo>
                      <a:pt x="806653" y="425450"/>
                    </a:lnTo>
                    <a:lnTo>
                      <a:pt x="805014" y="430530"/>
                    </a:lnTo>
                    <a:lnTo>
                      <a:pt x="806818" y="430530"/>
                    </a:lnTo>
                    <a:lnTo>
                      <a:pt x="809663" y="426720"/>
                    </a:lnTo>
                    <a:lnTo>
                      <a:pt x="811364" y="426720"/>
                    </a:lnTo>
                    <a:lnTo>
                      <a:pt x="809752" y="435610"/>
                    </a:lnTo>
                    <a:lnTo>
                      <a:pt x="810209" y="429260"/>
                    </a:lnTo>
                    <a:lnTo>
                      <a:pt x="806183" y="438150"/>
                    </a:lnTo>
                    <a:lnTo>
                      <a:pt x="804697" y="438150"/>
                    </a:lnTo>
                    <a:lnTo>
                      <a:pt x="802017" y="445401"/>
                    </a:lnTo>
                    <a:lnTo>
                      <a:pt x="801941" y="446379"/>
                    </a:lnTo>
                    <a:lnTo>
                      <a:pt x="802779" y="453390"/>
                    </a:lnTo>
                    <a:lnTo>
                      <a:pt x="801890" y="457200"/>
                    </a:lnTo>
                    <a:lnTo>
                      <a:pt x="804265" y="455930"/>
                    </a:lnTo>
                    <a:lnTo>
                      <a:pt x="807008" y="458470"/>
                    </a:lnTo>
                    <a:lnTo>
                      <a:pt x="807173" y="463550"/>
                    </a:lnTo>
                    <a:lnTo>
                      <a:pt x="808507" y="455930"/>
                    </a:lnTo>
                    <a:lnTo>
                      <a:pt x="810488" y="447040"/>
                    </a:lnTo>
                    <a:lnTo>
                      <a:pt x="812901" y="436880"/>
                    </a:lnTo>
                    <a:lnTo>
                      <a:pt x="813231" y="435610"/>
                    </a:lnTo>
                    <a:lnTo>
                      <a:pt x="815555" y="426720"/>
                    </a:lnTo>
                    <a:lnTo>
                      <a:pt x="816851" y="417830"/>
                    </a:lnTo>
                    <a:lnTo>
                      <a:pt x="817321" y="410210"/>
                    </a:lnTo>
                    <a:lnTo>
                      <a:pt x="817219" y="406400"/>
                    </a:lnTo>
                    <a:lnTo>
                      <a:pt x="816952" y="402590"/>
                    </a:lnTo>
                    <a:lnTo>
                      <a:pt x="815213" y="398780"/>
                    </a:lnTo>
                    <a:lnTo>
                      <a:pt x="816279" y="393700"/>
                    </a:lnTo>
                    <a:lnTo>
                      <a:pt x="816406" y="391160"/>
                    </a:lnTo>
                    <a:lnTo>
                      <a:pt x="816559" y="377190"/>
                    </a:lnTo>
                    <a:lnTo>
                      <a:pt x="816673" y="365760"/>
                    </a:lnTo>
                    <a:lnTo>
                      <a:pt x="816991" y="360680"/>
                    </a:lnTo>
                    <a:lnTo>
                      <a:pt x="816267" y="354330"/>
                    </a:lnTo>
                    <a:lnTo>
                      <a:pt x="815289" y="342900"/>
                    </a:lnTo>
                    <a:lnTo>
                      <a:pt x="814908" y="337820"/>
                    </a:lnTo>
                    <a:lnTo>
                      <a:pt x="814844" y="335280"/>
                    </a:lnTo>
                    <a:lnTo>
                      <a:pt x="814743" y="331470"/>
                    </a:lnTo>
                    <a:lnTo>
                      <a:pt x="814031" y="335280"/>
                    </a:lnTo>
                    <a:lnTo>
                      <a:pt x="813460" y="334010"/>
                    </a:lnTo>
                    <a:lnTo>
                      <a:pt x="814209" y="327660"/>
                    </a:lnTo>
                    <a:lnTo>
                      <a:pt x="813765" y="321310"/>
                    </a:lnTo>
                    <a:lnTo>
                      <a:pt x="813523" y="314960"/>
                    </a:lnTo>
                    <a:lnTo>
                      <a:pt x="815022" y="318770"/>
                    </a:lnTo>
                    <a:lnTo>
                      <a:pt x="814920" y="314960"/>
                    </a:lnTo>
                    <a:lnTo>
                      <a:pt x="814692" y="306070"/>
                    </a:lnTo>
                    <a:lnTo>
                      <a:pt x="815568" y="304800"/>
                    </a:lnTo>
                    <a:lnTo>
                      <a:pt x="817714" y="308610"/>
                    </a:lnTo>
                    <a:lnTo>
                      <a:pt x="819061" y="314960"/>
                    </a:lnTo>
                    <a:lnTo>
                      <a:pt x="820089" y="317500"/>
                    </a:lnTo>
                    <a:lnTo>
                      <a:pt x="819772" y="319519"/>
                    </a:lnTo>
                    <a:lnTo>
                      <a:pt x="820737" y="321310"/>
                    </a:lnTo>
                    <a:lnTo>
                      <a:pt x="820559" y="317500"/>
                    </a:lnTo>
                    <a:lnTo>
                      <a:pt x="820242" y="312420"/>
                    </a:lnTo>
                    <a:lnTo>
                      <a:pt x="821855" y="313690"/>
                    </a:lnTo>
                    <a:lnTo>
                      <a:pt x="822109" y="317500"/>
                    </a:lnTo>
                    <a:lnTo>
                      <a:pt x="823518" y="321068"/>
                    </a:lnTo>
                    <a:close/>
                  </a:path>
                  <a:path w="826134" h="657860">
                    <a:moveTo>
                      <a:pt x="823976" y="323850"/>
                    </a:moveTo>
                    <a:lnTo>
                      <a:pt x="823607" y="321310"/>
                    </a:lnTo>
                    <a:lnTo>
                      <a:pt x="823518" y="321068"/>
                    </a:lnTo>
                    <a:lnTo>
                      <a:pt x="823976" y="323850"/>
                    </a:lnTo>
                    <a:close/>
                  </a:path>
                  <a:path w="826134" h="657860">
                    <a:moveTo>
                      <a:pt x="826020" y="341858"/>
                    </a:moveTo>
                    <a:lnTo>
                      <a:pt x="825931" y="333476"/>
                    </a:lnTo>
                    <a:lnTo>
                      <a:pt x="824077" y="329552"/>
                    </a:lnTo>
                    <a:lnTo>
                      <a:pt x="826020" y="341858"/>
                    </a:lnTo>
                    <a:close/>
                  </a:path>
                </a:pathLst>
              </a:custGeom>
              <a:solidFill>
                <a:srgbClr val="1CADEB"/>
              </a:solidFill>
            </p:spPr>
            <p:txBody>
              <a:bodyPr wrap="square" lIns="0" tIns="0" rIns="0" bIns="0" rtlCol="0"/>
              <a:lstStyle/>
              <a:p>
                <a:endParaRPr/>
              </a:p>
            </p:txBody>
          </p:sp>
          <p:sp>
            <p:nvSpPr>
              <p:cNvPr id="86" name="object 130"/>
              <p:cNvSpPr/>
              <p:nvPr/>
            </p:nvSpPr>
            <p:spPr>
              <a:xfrm>
                <a:off x="9755225" y="3269544"/>
                <a:ext cx="803275" cy="647700"/>
              </a:xfrm>
              <a:custGeom>
                <a:avLst/>
                <a:gdLst/>
                <a:ahLst/>
                <a:cxnLst/>
                <a:rect l="l" t="t" r="r" b="b"/>
                <a:pathLst>
                  <a:path w="803275" h="647700">
                    <a:moveTo>
                      <a:pt x="2197" y="246710"/>
                    </a:moveTo>
                    <a:lnTo>
                      <a:pt x="355" y="241706"/>
                    </a:lnTo>
                    <a:lnTo>
                      <a:pt x="444" y="237477"/>
                    </a:lnTo>
                    <a:lnTo>
                      <a:pt x="0" y="242671"/>
                    </a:lnTo>
                    <a:lnTo>
                      <a:pt x="469" y="247484"/>
                    </a:lnTo>
                    <a:lnTo>
                      <a:pt x="2197" y="246710"/>
                    </a:lnTo>
                    <a:close/>
                  </a:path>
                  <a:path w="803275" h="647700">
                    <a:moveTo>
                      <a:pt x="19481" y="260794"/>
                    </a:moveTo>
                    <a:lnTo>
                      <a:pt x="19151" y="258597"/>
                    </a:lnTo>
                    <a:lnTo>
                      <a:pt x="18808" y="256908"/>
                    </a:lnTo>
                    <a:lnTo>
                      <a:pt x="18440" y="255384"/>
                    </a:lnTo>
                    <a:lnTo>
                      <a:pt x="18605" y="257721"/>
                    </a:lnTo>
                    <a:lnTo>
                      <a:pt x="18923" y="259575"/>
                    </a:lnTo>
                    <a:lnTo>
                      <a:pt x="19481" y="260794"/>
                    </a:lnTo>
                    <a:close/>
                  </a:path>
                  <a:path w="803275" h="647700">
                    <a:moveTo>
                      <a:pt x="22225" y="312077"/>
                    </a:moveTo>
                    <a:lnTo>
                      <a:pt x="19227" y="303542"/>
                    </a:lnTo>
                    <a:lnTo>
                      <a:pt x="19100" y="304520"/>
                    </a:lnTo>
                    <a:lnTo>
                      <a:pt x="22098" y="313055"/>
                    </a:lnTo>
                    <a:lnTo>
                      <a:pt x="22225" y="312077"/>
                    </a:lnTo>
                    <a:close/>
                  </a:path>
                  <a:path w="803275" h="647700">
                    <a:moveTo>
                      <a:pt x="22542" y="201041"/>
                    </a:moveTo>
                    <a:lnTo>
                      <a:pt x="21590" y="191795"/>
                    </a:lnTo>
                    <a:lnTo>
                      <a:pt x="15557" y="195757"/>
                    </a:lnTo>
                    <a:lnTo>
                      <a:pt x="10706" y="194627"/>
                    </a:lnTo>
                    <a:lnTo>
                      <a:pt x="8788" y="198856"/>
                    </a:lnTo>
                    <a:lnTo>
                      <a:pt x="7150" y="207429"/>
                    </a:lnTo>
                    <a:lnTo>
                      <a:pt x="6515" y="216090"/>
                    </a:lnTo>
                    <a:lnTo>
                      <a:pt x="7620" y="220560"/>
                    </a:lnTo>
                    <a:lnTo>
                      <a:pt x="9385" y="218198"/>
                    </a:lnTo>
                    <a:lnTo>
                      <a:pt x="9829" y="221805"/>
                    </a:lnTo>
                    <a:lnTo>
                      <a:pt x="10325" y="223647"/>
                    </a:lnTo>
                    <a:lnTo>
                      <a:pt x="12217" y="215988"/>
                    </a:lnTo>
                    <a:lnTo>
                      <a:pt x="14490" y="214591"/>
                    </a:lnTo>
                    <a:lnTo>
                      <a:pt x="15608" y="224243"/>
                    </a:lnTo>
                    <a:lnTo>
                      <a:pt x="13233" y="233426"/>
                    </a:lnTo>
                    <a:lnTo>
                      <a:pt x="11430" y="232511"/>
                    </a:lnTo>
                    <a:lnTo>
                      <a:pt x="13385" y="224167"/>
                    </a:lnTo>
                    <a:lnTo>
                      <a:pt x="10579" y="229730"/>
                    </a:lnTo>
                    <a:lnTo>
                      <a:pt x="11684" y="236194"/>
                    </a:lnTo>
                    <a:lnTo>
                      <a:pt x="10477" y="238442"/>
                    </a:lnTo>
                    <a:lnTo>
                      <a:pt x="13335" y="236499"/>
                    </a:lnTo>
                    <a:lnTo>
                      <a:pt x="14757" y="247116"/>
                    </a:lnTo>
                    <a:lnTo>
                      <a:pt x="16789" y="248348"/>
                    </a:lnTo>
                    <a:lnTo>
                      <a:pt x="18440" y="255384"/>
                    </a:lnTo>
                    <a:lnTo>
                      <a:pt x="18211" y="252272"/>
                    </a:lnTo>
                    <a:lnTo>
                      <a:pt x="18592" y="239420"/>
                    </a:lnTo>
                    <a:lnTo>
                      <a:pt x="18859" y="234518"/>
                    </a:lnTo>
                    <a:lnTo>
                      <a:pt x="19888" y="229552"/>
                    </a:lnTo>
                    <a:lnTo>
                      <a:pt x="21056" y="222059"/>
                    </a:lnTo>
                    <a:lnTo>
                      <a:pt x="21971" y="214655"/>
                    </a:lnTo>
                    <a:lnTo>
                      <a:pt x="22504" y="207568"/>
                    </a:lnTo>
                    <a:lnTo>
                      <a:pt x="22542" y="201041"/>
                    </a:lnTo>
                    <a:close/>
                  </a:path>
                  <a:path w="803275" h="647700">
                    <a:moveTo>
                      <a:pt x="39865" y="381444"/>
                    </a:moveTo>
                    <a:lnTo>
                      <a:pt x="35064" y="372770"/>
                    </a:lnTo>
                    <a:lnTo>
                      <a:pt x="35128" y="373735"/>
                    </a:lnTo>
                    <a:lnTo>
                      <a:pt x="39865" y="381444"/>
                    </a:lnTo>
                    <a:close/>
                  </a:path>
                  <a:path w="803275" h="647700">
                    <a:moveTo>
                      <a:pt x="57277" y="378053"/>
                    </a:moveTo>
                    <a:lnTo>
                      <a:pt x="53314" y="369201"/>
                    </a:lnTo>
                    <a:lnTo>
                      <a:pt x="55575" y="372821"/>
                    </a:lnTo>
                    <a:lnTo>
                      <a:pt x="50939" y="363715"/>
                    </a:lnTo>
                    <a:lnTo>
                      <a:pt x="51219" y="368363"/>
                    </a:lnTo>
                    <a:lnTo>
                      <a:pt x="57277" y="378053"/>
                    </a:lnTo>
                    <a:close/>
                  </a:path>
                  <a:path w="803275" h="647700">
                    <a:moveTo>
                      <a:pt x="63373" y="144767"/>
                    </a:moveTo>
                    <a:lnTo>
                      <a:pt x="62534" y="145884"/>
                    </a:lnTo>
                    <a:lnTo>
                      <a:pt x="62039" y="147535"/>
                    </a:lnTo>
                    <a:lnTo>
                      <a:pt x="61353" y="149898"/>
                    </a:lnTo>
                    <a:lnTo>
                      <a:pt x="62039" y="148196"/>
                    </a:lnTo>
                    <a:lnTo>
                      <a:pt x="62458" y="146354"/>
                    </a:lnTo>
                    <a:lnTo>
                      <a:pt x="63373" y="144767"/>
                    </a:lnTo>
                    <a:close/>
                  </a:path>
                  <a:path w="803275" h="647700">
                    <a:moveTo>
                      <a:pt x="68414" y="140944"/>
                    </a:moveTo>
                    <a:lnTo>
                      <a:pt x="67716" y="141236"/>
                    </a:lnTo>
                    <a:lnTo>
                      <a:pt x="67767" y="141465"/>
                    </a:lnTo>
                    <a:lnTo>
                      <a:pt x="67919" y="141516"/>
                    </a:lnTo>
                    <a:lnTo>
                      <a:pt x="68414" y="140944"/>
                    </a:lnTo>
                    <a:close/>
                  </a:path>
                  <a:path w="803275" h="647700">
                    <a:moveTo>
                      <a:pt x="71018" y="132638"/>
                    </a:moveTo>
                    <a:lnTo>
                      <a:pt x="69049" y="133540"/>
                    </a:lnTo>
                    <a:lnTo>
                      <a:pt x="63373" y="144767"/>
                    </a:lnTo>
                    <a:lnTo>
                      <a:pt x="64998" y="142290"/>
                    </a:lnTo>
                    <a:lnTo>
                      <a:pt x="66294" y="141808"/>
                    </a:lnTo>
                    <a:lnTo>
                      <a:pt x="67716" y="141249"/>
                    </a:lnTo>
                    <a:lnTo>
                      <a:pt x="67538" y="140169"/>
                    </a:lnTo>
                    <a:lnTo>
                      <a:pt x="71018" y="132638"/>
                    </a:lnTo>
                    <a:close/>
                  </a:path>
                  <a:path w="803275" h="647700">
                    <a:moveTo>
                      <a:pt x="72517" y="418134"/>
                    </a:moveTo>
                    <a:lnTo>
                      <a:pt x="70586" y="414921"/>
                    </a:lnTo>
                    <a:lnTo>
                      <a:pt x="67081" y="410362"/>
                    </a:lnTo>
                    <a:lnTo>
                      <a:pt x="72517" y="418134"/>
                    </a:lnTo>
                    <a:close/>
                  </a:path>
                  <a:path w="803275" h="647700">
                    <a:moveTo>
                      <a:pt x="76479" y="317944"/>
                    </a:moveTo>
                    <a:lnTo>
                      <a:pt x="74510" y="312826"/>
                    </a:lnTo>
                    <a:lnTo>
                      <a:pt x="76149" y="318312"/>
                    </a:lnTo>
                    <a:lnTo>
                      <a:pt x="76479" y="317944"/>
                    </a:lnTo>
                    <a:close/>
                  </a:path>
                  <a:path w="803275" h="647700">
                    <a:moveTo>
                      <a:pt x="81927" y="276199"/>
                    </a:moveTo>
                    <a:lnTo>
                      <a:pt x="81064" y="268173"/>
                    </a:lnTo>
                    <a:lnTo>
                      <a:pt x="81635" y="249008"/>
                    </a:lnTo>
                    <a:lnTo>
                      <a:pt x="72186" y="249008"/>
                    </a:lnTo>
                    <a:lnTo>
                      <a:pt x="69519" y="249008"/>
                    </a:lnTo>
                    <a:lnTo>
                      <a:pt x="70472" y="254914"/>
                    </a:lnTo>
                    <a:lnTo>
                      <a:pt x="70904" y="262432"/>
                    </a:lnTo>
                    <a:lnTo>
                      <a:pt x="71297" y="270040"/>
                    </a:lnTo>
                    <a:lnTo>
                      <a:pt x="72123" y="276199"/>
                    </a:lnTo>
                    <a:lnTo>
                      <a:pt x="81927" y="276199"/>
                    </a:lnTo>
                    <a:close/>
                  </a:path>
                  <a:path w="803275" h="647700">
                    <a:moveTo>
                      <a:pt x="94932" y="185940"/>
                    </a:moveTo>
                    <a:lnTo>
                      <a:pt x="91998" y="190715"/>
                    </a:lnTo>
                    <a:lnTo>
                      <a:pt x="90055" y="195110"/>
                    </a:lnTo>
                    <a:lnTo>
                      <a:pt x="87845" y="200444"/>
                    </a:lnTo>
                    <a:lnTo>
                      <a:pt x="86982" y="197853"/>
                    </a:lnTo>
                    <a:lnTo>
                      <a:pt x="85661" y="201002"/>
                    </a:lnTo>
                    <a:lnTo>
                      <a:pt x="84048" y="205270"/>
                    </a:lnTo>
                    <a:lnTo>
                      <a:pt x="82296" y="206082"/>
                    </a:lnTo>
                    <a:lnTo>
                      <a:pt x="82296" y="201993"/>
                    </a:lnTo>
                    <a:lnTo>
                      <a:pt x="84264" y="196494"/>
                    </a:lnTo>
                    <a:lnTo>
                      <a:pt x="84531" y="195986"/>
                    </a:lnTo>
                    <a:lnTo>
                      <a:pt x="85915" y="193433"/>
                    </a:lnTo>
                    <a:lnTo>
                      <a:pt x="84772" y="191668"/>
                    </a:lnTo>
                    <a:lnTo>
                      <a:pt x="82067" y="195986"/>
                    </a:lnTo>
                    <a:lnTo>
                      <a:pt x="80403" y="194868"/>
                    </a:lnTo>
                    <a:lnTo>
                      <a:pt x="77863" y="203695"/>
                    </a:lnTo>
                    <a:lnTo>
                      <a:pt x="77812" y="210616"/>
                    </a:lnTo>
                    <a:lnTo>
                      <a:pt x="78346" y="217525"/>
                    </a:lnTo>
                    <a:lnTo>
                      <a:pt x="77520" y="226326"/>
                    </a:lnTo>
                    <a:lnTo>
                      <a:pt x="75704" y="225475"/>
                    </a:lnTo>
                    <a:lnTo>
                      <a:pt x="74752" y="220764"/>
                    </a:lnTo>
                    <a:lnTo>
                      <a:pt x="73558" y="230149"/>
                    </a:lnTo>
                    <a:lnTo>
                      <a:pt x="73520" y="227711"/>
                    </a:lnTo>
                    <a:lnTo>
                      <a:pt x="73482" y="230149"/>
                    </a:lnTo>
                    <a:lnTo>
                      <a:pt x="73406" y="235343"/>
                    </a:lnTo>
                    <a:lnTo>
                      <a:pt x="71856" y="238099"/>
                    </a:lnTo>
                    <a:lnTo>
                      <a:pt x="70802" y="240296"/>
                    </a:lnTo>
                    <a:lnTo>
                      <a:pt x="70027" y="242481"/>
                    </a:lnTo>
                    <a:lnTo>
                      <a:pt x="69710" y="244081"/>
                    </a:lnTo>
                    <a:lnTo>
                      <a:pt x="71983" y="248615"/>
                    </a:lnTo>
                    <a:lnTo>
                      <a:pt x="81648" y="248615"/>
                    </a:lnTo>
                    <a:lnTo>
                      <a:pt x="81902" y="240093"/>
                    </a:lnTo>
                    <a:lnTo>
                      <a:pt x="84226" y="226326"/>
                    </a:lnTo>
                    <a:lnTo>
                      <a:pt x="86550" y="212547"/>
                    </a:lnTo>
                    <a:lnTo>
                      <a:pt x="88582" y="206082"/>
                    </a:lnTo>
                    <a:lnTo>
                      <a:pt x="90360" y="200444"/>
                    </a:lnTo>
                    <a:lnTo>
                      <a:pt x="94932" y="185940"/>
                    </a:lnTo>
                    <a:close/>
                  </a:path>
                  <a:path w="803275" h="647700">
                    <a:moveTo>
                      <a:pt x="97282" y="337756"/>
                    </a:moveTo>
                    <a:lnTo>
                      <a:pt x="95135" y="334225"/>
                    </a:lnTo>
                    <a:lnTo>
                      <a:pt x="95300" y="334784"/>
                    </a:lnTo>
                    <a:lnTo>
                      <a:pt x="97282" y="337756"/>
                    </a:lnTo>
                    <a:close/>
                  </a:path>
                  <a:path w="803275" h="647700">
                    <a:moveTo>
                      <a:pt x="98082" y="178752"/>
                    </a:moveTo>
                    <a:lnTo>
                      <a:pt x="94945" y="185940"/>
                    </a:lnTo>
                    <a:lnTo>
                      <a:pt x="96088" y="183769"/>
                    </a:lnTo>
                    <a:lnTo>
                      <a:pt x="97155" y="181495"/>
                    </a:lnTo>
                    <a:lnTo>
                      <a:pt x="98082" y="178752"/>
                    </a:lnTo>
                    <a:close/>
                  </a:path>
                  <a:path w="803275" h="647700">
                    <a:moveTo>
                      <a:pt x="101866" y="377380"/>
                    </a:moveTo>
                    <a:lnTo>
                      <a:pt x="100850" y="375589"/>
                    </a:lnTo>
                    <a:lnTo>
                      <a:pt x="100291" y="373926"/>
                    </a:lnTo>
                    <a:lnTo>
                      <a:pt x="99593" y="372402"/>
                    </a:lnTo>
                    <a:lnTo>
                      <a:pt x="100126" y="373888"/>
                    </a:lnTo>
                    <a:lnTo>
                      <a:pt x="100647" y="375615"/>
                    </a:lnTo>
                    <a:lnTo>
                      <a:pt x="101866" y="377380"/>
                    </a:lnTo>
                    <a:close/>
                  </a:path>
                  <a:path w="803275" h="647700">
                    <a:moveTo>
                      <a:pt x="116509" y="382041"/>
                    </a:moveTo>
                    <a:lnTo>
                      <a:pt x="112344" y="376339"/>
                    </a:lnTo>
                    <a:lnTo>
                      <a:pt x="111747" y="375526"/>
                    </a:lnTo>
                    <a:lnTo>
                      <a:pt x="110959" y="369074"/>
                    </a:lnTo>
                    <a:lnTo>
                      <a:pt x="109372" y="364718"/>
                    </a:lnTo>
                    <a:lnTo>
                      <a:pt x="109232" y="364363"/>
                    </a:lnTo>
                    <a:lnTo>
                      <a:pt x="106870" y="364718"/>
                    </a:lnTo>
                    <a:lnTo>
                      <a:pt x="105930" y="362864"/>
                    </a:lnTo>
                    <a:lnTo>
                      <a:pt x="103759" y="358559"/>
                    </a:lnTo>
                    <a:lnTo>
                      <a:pt x="101028" y="351663"/>
                    </a:lnTo>
                    <a:lnTo>
                      <a:pt x="100342" y="349986"/>
                    </a:lnTo>
                    <a:lnTo>
                      <a:pt x="97358" y="343725"/>
                    </a:lnTo>
                    <a:lnTo>
                      <a:pt x="94678" y="336905"/>
                    </a:lnTo>
                    <a:lnTo>
                      <a:pt x="94513" y="336435"/>
                    </a:lnTo>
                    <a:lnTo>
                      <a:pt x="93814" y="334289"/>
                    </a:lnTo>
                    <a:lnTo>
                      <a:pt x="94170" y="333590"/>
                    </a:lnTo>
                    <a:lnTo>
                      <a:pt x="95084" y="334124"/>
                    </a:lnTo>
                    <a:lnTo>
                      <a:pt x="94957" y="333590"/>
                    </a:lnTo>
                    <a:lnTo>
                      <a:pt x="92468" y="325120"/>
                    </a:lnTo>
                    <a:lnTo>
                      <a:pt x="92036" y="323659"/>
                    </a:lnTo>
                    <a:lnTo>
                      <a:pt x="90805" y="325120"/>
                    </a:lnTo>
                    <a:lnTo>
                      <a:pt x="89204" y="320941"/>
                    </a:lnTo>
                    <a:lnTo>
                      <a:pt x="88290" y="316750"/>
                    </a:lnTo>
                    <a:lnTo>
                      <a:pt x="87477" y="312356"/>
                    </a:lnTo>
                    <a:lnTo>
                      <a:pt x="87287" y="311467"/>
                    </a:lnTo>
                    <a:lnTo>
                      <a:pt x="84772" y="299491"/>
                    </a:lnTo>
                    <a:lnTo>
                      <a:pt x="84886" y="297815"/>
                    </a:lnTo>
                    <a:lnTo>
                      <a:pt x="85115" y="297167"/>
                    </a:lnTo>
                    <a:lnTo>
                      <a:pt x="84645" y="296367"/>
                    </a:lnTo>
                    <a:lnTo>
                      <a:pt x="84315" y="296214"/>
                    </a:lnTo>
                    <a:lnTo>
                      <a:pt x="84086" y="296367"/>
                    </a:lnTo>
                    <a:lnTo>
                      <a:pt x="81965" y="276618"/>
                    </a:lnTo>
                    <a:lnTo>
                      <a:pt x="72186" y="276618"/>
                    </a:lnTo>
                    <a:lnTo>
                      <a:pt x="71704" y="276618"/>
                    </a:lnTo>
                    <a:lnTo>
                      <a:pt x="74066" y="287248"/>
                    </a:lnTo>
                    <a:lnTo>
                      <a:pt x="74803" y="292925"/>
                    </a:lnTo>
                    <a:lnTo>
                      <a:pt x="75742" y="299059"/>
                    </a:lnTo>
                    <a:lnTo>
                      <a:pt x="78790" y="311467"/>
                    </a:lnTo>
                    <a:lnTo>
                      <a:pt x="73367" y="301205"/>
                    </a:lnTo>
                    <a:lnTo>
                      <a:pt x="73787" y="309689"/>
                    </a:lnTo>
                    <a:lnTo>
                      <a:pt x="77584" y="310832"/>
                    </a:lnTo>
                    <a:lnTo>
                      <a:pt x="78435" y="316750"/>
                    </a:lnTo>
                    <a:lnTo>
                      <a:pt x="77825" y="316445"/>
                    </a:lnTo>
                    <a:lnTo>
                      <a:pt x="76479" y="317944"/>
                    </a:lnTo>
                    <a:lnTo>
                      <a:pt x="77177" y="319773"/>
                    </a:lnTo>
                    <a:lnTo>
                      <a:pt x="80365" y="326555"/>
                    </a:lnTo>
                    <a:lnTo>
                      <a:pt x="87249" y="339839"/>
                    </a:lnTo>
                    <a:lnTo>
                      <a:pt x="91338" y="345795"/>
                    </a:lnTo>
                    <a:lnTo>
                      <a:pt x="88734" y="337820"/>
                    </a:lnTo>
                    <a:lnTo>
                      <a:pt x="89522" y="336435"/>
                    </a:lnTo>
                    <a:lnTo>
                      <a:pt x="91948" y="338302"/>
                    </a:lnTo>
                    <a:lnTo>
                      <a:pt x="94792" y="350520"/>
                    </a:lnTo>
                    <a:lnTo>
                      <a:pt x="93891" y="351663"/>
                    </a:lnTo>
                    <a:lnTo>
                      <a:pt x="92329" y="350443"/>
                    </a:lnTo>
                    <a:lnTo>
                      <a:pt x="89369" y="344208"/>
                    </a:lnTo>
                    <a:lnTo>
                      <a:pt x="89789" y="348678"/>
                    </a:lnTo>
                    <a:lnTo>
                      <a:pt x="97955" y="356222"/>
                    </a:lnTo>
                    <a:lnTo>
                      <a:pt x="99390" y="362826"/>
                    </a:lnTo>
                    <a:lnTo>
                      <a:pt x="97066" y="361149"/>
                    </a:lnTo>
                    <a:lnTo>
                      <a:pt x="92176" y="354939"/>
                    </a:lnTo>
                    <a:lnTo>
                      <a:pt x="88607" y="349745"/>
                    </a:lnTo>
                    <a:lnTo>
                      <a:pt x="84988" y="343255"/>
                    </a:lnTo>
                    <a:lnTo>
                      <a:pt x="86588" y="349986"/>
                    </a:lnTo>
                    <a:lnTo>
                      <a:pt x="89230" y="353822"/>
                    </a:lnTo>
                    <a:lnTo>
                      <a:pt x="94119" y="361708"/>
                    </a:lnTo>
                    <a:lnTo>
                      <a:pt x="96672" y="365683"/>
                    </a:lnTo>
                    <a:lnTo>
                      <a:pt x="99593" y="372402"/>
                    </a:lnTo>
                    <a:lnTo>
                      <a:pt x="98221" y="368274"/>
                    </a:lnTo>
                    <a:lnTo>
                      <a:pt x="98069" y="362864"/>
                    </a:lnTo>
                    <a:lnTo>
                      <a:pt x="100304" y="364020"/>
                    </a:lnTo>
                    <a:lnTo>
                      <a:pt x="103022" y="369074"/>
                    </a:lnTo>
                    <a:lnTo>
                      <a:pt x="106083" y="375615"/>
                    </a:lnTo>
                    <a:lnTo>
                      <a:pt x="109855" y="382333"/>
                    </a:lnTo>
                    <a:lnTo>
                      <a:pt x="108000" y="376339"/>
                    </a:lnTo>
                    <a:lnTo>
                      <a:pt x="110782" y="378929"/>
                    </a:lnTo>
                    <a:lnTo>
                      <a:pt x="114020" y="382206"/>
                    </a:lnTo>
                    <a:lnTo>
                      <a:pt x="114490" y="382854"/>
                    </a:lnTo>
                    <a:lnTo>
                      <a:pt x="114909" y="383222"/>
                    </a:lnTo>
                    <a:lnTo>
                      <a:pt x="115277" y="383463"/>
                    </a:lnTo>
                    <a:lnTo>
                      <a:pt x="116395" y="384556"/>
                    </a:lnTo>
                    <a:lnTo>
                      <a:pt x="115836" y="383552"/>
                    </a:lnTo>
                    <a:lnTo>
                      <a:pt x="116179" y="383463"/>
                    </a:lnTo>
                    <a:lnTo>
                      <a:pt x="116306" y="383222"/>
                    </a:lnTo>
                    <a:lnTo>
                      <a:pt x="116433" y="382854"/>
                    </a:lnTo>
                    <a:lnTo>
                      <a:pt x="116509" y="382041"/>
                    </a:lnTo>
                    <a:close/>
                  </a:path>
                  <a:path w="803275" h="647700">
                    <a:moveTo>
                      <a:pt x="121983" y="391337"/>
                    </a:moveTo>
                    <a:lnTo>
                      <a:pt x="120434" y="387591"/>
                    </a:lnTo>
                    <a:lnTo>
                      <a:pt x="119507" y="387438"/>
                    </a:lnTo>
                    <a:lnTo>
                      <a:pt x="117995" y="386105"/>
                    </a:lnTo>
                    <a:lnTo>
                      <a:pt x="116408" y="384556"/>
                    </a:lnTo>
                    <a:lnTo>
                      <a:pt x="121246" y="393153"/>
                    </a:lnTo>
                    <a:lnTo>
                      <a:pt x="121894" y="392684"/>
                    </a:lnTo>
                    <a:lnTo>
                      <a:pt x="121983" y="391337"/>
                    </a:lnTo>
                    <a:close/>
                  </a:path>
                  <a:path w="803275" h="647700">
                    <a:moveTo>
                      <a:pt x="122440" y="119240"/>
                    </a:moveTo>
                    <a:lnTo>
                      <a:pt x="121323" y="120675"/>
                    </a:lnTo>
                    <a:lnTo>
                      <a:pt x="120650" y="121640"/>
                    </a:lnTo>
                    <a:lnTo>
                      <a:pt x="120167" y="122466"/>
                    </a:lnTo>
                    <a:lnTo>
                      <a:pt x="120929" y="121386"/>
                    </a:lnTo>
                    <a:lnTo>
                      <a:pt x="121666" y="120332"/>
                    </a:lnTo>
                    <a:lnTo>
                      <a:pt x="122440" y="119240"/>
                    </a:lnTo>
                    <a:close/>
                  </a:path>
                  <a:path w="803275" h="647700">
                    <a:moveTo>
                      <a:pt x="131267" y="408254"/>
                    </a:moveTo>
                    <a:lnTo>
                      <a:pt x="127990" y="403199"/>
                    </a:lnTo>
                    <a:lnTo>
                      <a:pt x="123913" y="398538"/>
                    </a:lnTo>
                    <a:lnTo>
                      <a:pt x="121246" y="393153"/>
                    </a:lnTo>
                    <a:lnTo>
                      <a:pt x="120370" y="393776"/>
                    </a:lnTo>
                    <a:lnTo>
                      <a:pt x="118491" y="392823"/>
                    </a:lnTo>
                    <a:lnTo>
                      <a:pt x="117830" y="393649"/>
                    </a:lnTo>
                    <a:lnTo>
                      <a:pt x="120129" y="398018"/>
                    </a:lnTo>
                    <a:lnTo>
                      <a:pt x="123101" y="402056"/>
                    </a:lnTo>
                    <a:lnTo>
                      <a:pt x="126047" y="406095"/>
                    </a:lnTo>
                    <a:lnTo>
                      <a:pt x="124320" y="401116"/>
                    </a:lnTo>
                    <a:lnTo>
                      <a:pt x="129895" y="408127"/>
                    </a:lnTo>
                    <a:lnTo>
                      <a:pt x="131267" y="408254"/>
                    </a:lnTo>
                    <a:close/>
                  </a:path>
                  <a:path w="803275" h="647700">
                    <a:moveTo>
                      <a:pt x="159677" y="93535"/>
                    </a:moveTo>
                    <a:lnTo>
                      <a:pt x="157365" y="93560"/>
                    </a:lnTo>
                    <a:lnTo>
                      <a:pt x="154470" y="93738"/>
                    </a:lnTo>
                    <a:lnTo>
                      <a:pt x="155054" y="90779"/>
                    </a:lnTo>
                    <a:lnTo>
                      <a:pt x="146227" y="97421"/>
                    </a:lnTo>
                    <a:lnTo>
                      <a:pt x="143090" y="99669"/>
                    </a:lnTo>
                    <a:lnTo>
                      <a:pt x="140589" y="102552"/>
                    </a:lnTo>
                    <a:lnTo>
                      <a:pt x="138087" y="104889"/>
                    </a:lnTo>
                    <a:lnTo>
                      <a:pt x="133235" y="109740"/>
                    </a:lnTo>
                    <a:lnTo>
                      <a:pt x="129781" y="113792"/>
                    </a:lnTo>
                    <a:lnTo>
                      <a:pt x="129882" y="113957"/>
                    </a:lnTo>
                    <a:lnTo>
                      <a:pt x="128295" y="115087"/>
                    </a:lnTo>
                    <a:lnTo>
                      <a:pt x="127165" y="117576"/>
                    </a:lnTo>
                    <a:lnTo>
                      <a:pt x="126149" y="120129"/>
                    </a:lnTo>
                    <a:lnTo>
                      <a:pt x="125501" y="122923"/>
                    </a:lnTo>
                    <a:lnTo>
                      <a:pt x="127139" y="121145"/>
                    </a:lnTo>
                    <a:lnTo>
                      <a:pt x="129044" y="119583"/>
                    </a:lnTo>
                    <a:lnTo>
                      <a:pt x="131102" y="118148"/>
                    </a:lnTo>
                    <a:lnTo>
                      <a:pt x="129133" y="121627"/>
                    </a:lnTo>
                    <a:lnTo>
                      <a:pt x="125247" y="128778"/>
                    </a:lnTo>
                    <a:lnTo>
                      <a:pt x="120357" y="134632"/>
                    </a:lnTo>
                    <a:lnTo>
                      <a:pt x="117983" y="137617"/>
                    </a:lnTo>
                    <a:lnTo>
                      <a:pt x="115544" y="140423"/>
                    </a:lnTo>
                    <a:lnTo>
                      <a:pt x="113360" y="142697"/>
                    </a:lnTo>
                    <a:lnTo>
                      <a:pt x="111620" y="145084"/>
                    </a:lnTo>
                    <a:lnTo>
                      <a:pt x="110096" y="146900"/>
                    </a:lnTo>
                    <a:lnTo>
                      <a:pt x="109105" y="147586"/>
                    </a:lnTo>
                    <a:lnTo>
                      <a:pt x="112064" y="141185"/>
                    </a:lnTo>
                    <a:lnTo>
                      <a:pt x="112382" y="139242"/>
                    </a:lnTo>
                    <a:lnTo>
                      <a:pt x="114109" y="134429"/>
                    </a:lnTo>
                    <a:lnTo>
                      <a:pt x="115773" y="131648"/>
                    </a:lnTo>
                    <a:lnTo>
                      <a:pt x="120827" y="126377"/>
                    </a:lnTo>
                    <a:lnTo>
                      <a:pt x="122656" y="124472"/>
                    </a:lnTo>
                    <a:lnTo>
                      <a:pt x="121373" y="124548"/>
                    </a:lnTo>
                    <a:lnTo>
                      <a:pt x="117792" y="126377"/>
                    </a:lnTo>
                    <a:lnTo>
                      <a:pt x="120167" y="122466"/>
                    </a:lnTo>
                    <a:lnTo>
                      <a:pt x="116763" y="127292"/>
                    </a:lnTo>
                    <a:lnTo>
                      <a:pt x="113309" y="131851"/>
                    </a:lnTo>
                    <a:lnTo>
                      <a:pt x="109829" y="136309"/>
                    </a:lnTo>
                    <a:lnTo>
                      <a:pt x="106248" y="140716"/>
                    </a:lnTo>
                    <a:lnTo>
                      <a:pt x="103962" y="145859"/>
                    </a:lnTo>
                    <a:lnTo>
                      <a:pt x="100952" y="150583"/>
                    </a:lnTo>
                    <a:lnTo>
                      <a:pt x="98323" y="155511"/>
                    </a:lnTo>
                    <a:lnTo>
                      <a:pt x="94881" y="160058"/>
                    </a:lnTo>
                    <a:lnTo>
                      <a:pt x="93027" y="165582"/>
                    </a:lnTo>
                    <a:lnTo>
                      <a:pt x="91071" y="170942"/>
                    </a:lnTo>
                    <a:lnTo>
                      <a:pt x="89204" y="176504"/>
                    </a:lnTo>
                    <a:lnTo>
                      <a:pt x="87541" y="182283"/>
                    </a:lnTo>
                    <a:lnTo>
                      <a:pt x="91630" y="177393"/>
                    </a:lnTo>
                    <a:lnTo>
                      <a:pt x="90932" y="181876"/>
                    </a:lnTo>
                    <a:lnTo>
                      <a:pt x="89420" y="188595"/>
                    </a:lnTo>
                    <a:lnTo>
                      <a:pt x="91097" y="190385"/>
                    </a:lnTo>
                    <a:lnTo>
                      <a:pt x="93903" y="180784"/>
                    </a:lnTo>
                    <a:lnTo>
                      <a:pt x="94551" y="181978"/>
                    </a:lnTo>
                    <a:lnTo>
                      <a:pt x="95034" y="180784"/>
                    </a:lnTo>
                    <a:lnTo>
                      <a:pt x="96393" y="177393"/>
                    </a:lnTo>
                    <a:lnTo>
                      <a:pt x="97790" y="173888"/>
                    </a:lnTo>
                    <a:lnTo>
                      <a:pt x="99072" y="170675"/>
                    </a:lnTo>
                    <a:lnTo>
                      <a:pt x="96456" y="172186"/>
                    </a:lnTo>
                    <a:lnTo>
                      <a:pt x="95592" y="173888"/>
                    </a:lnTo>
                    <a:lnTo>
                      <a:pt x="94068" y="172580"/>
                    </a:lnTo>
                    <a:lnTo>
                      <a:pt x="97878" y="165582"/>
                    </a:lnTo>
                    <a:lnTo>
                      <a:pt x="99771" y="163918"/>
                    </a:lnTo>
                    <a:lnTo>
                      <a:pt x="101790" y="163309"/>
                    </a:lnTo>
                    <a:lnTo>
                      <a:pt x="106006" y="159448"/>
                    </a:lnTo>
                    <a:lnTo>
                      <a:pt x="112763" y="147586"/>
                    </a:lnTo>
                    <a:lnTo>
                      <a:pt x="114985" y="143700"/>
                    </a:lnTo>
                    <a:lnTo>
                      <a:pt x="114693" y="145275"/>
                    </a:lnTo>
                    <a:lnTo>
                      <a:pt x="115493" y="143700"/>
                    </a:lnTo>
                    <a:lnTo>
                      <a:pt x="115697" y="143294"/>
                    </a:lnTo>
                    <a:lnTo>
                      <a:pt x="115811" y="142633"/>
                    </a:lnTo>
                    <a:lnTo>
                      <a:pt x="125006" y="130441"/>
                    </a:lnTo>
                    <a:lnTo>
                      <a:pt x="134886" y="118579"/>
                    </a:lnTo>
                    <a:lnTo>
                      <a:pt x="135305" y="118148"/>
                    </a:lnTo>
                    <a:lnTo>
                      <a:pt x="137833" y="115481"/>
                    </a:lnTo>
                    <a:lnTo>
                      <a:pt x="139763" y="113461"/>
                    </a:lnTo>
                    <a:lnTo>
                      <a:pt x="145592" y="107340"/>
                    </a:lnTo>
                    <a:lnTo>
                      <a:pt x="157314" y="96977"/>
                    </a:lnTo>
                    <a:lnTo>
                      <a:pt x="159537" y="93738"/>
                    </a:lnTo>
                    <a:lnTo>
                      <a:pt x="159677" y="93535"/>
                    </a:lnTo>
                    <a:close/>
                  </a:path>
                  <a:path w="803275" h="647700">
                    <a:moveTo>
                      <a:pt x="173736" y="79222"/>
                    </a:moveTo>
                    <a:lnTo>
                      <a:pt x="168084" y="82372"/>
                    </a:lnTo>
                    <a:lnTo>
                      <a:pt x="172250" y="81661"/>
                    </a:lnTo>
                    <a:lnTo>
                      <a:pt x="173736" y="79222"/>
                    </a:lnTo>
                    <a:close/>
                  </a:path>
                  <a:path w="803275" h="647700">
                    <a:moveTo>
                      <a:pt x="179349" y="76098"/>
                    </a:moveTo>
                    <a:lnTo>
                      <a:pt x="177596" y="74980"/>
                    </a:lnTo>
                    <a:lnTo>
                      <a:pt x="176352" y="74993"/>
                    </a:lnTo>
                    <a:lnTo>
                      <a:pt x="173748" y="79209"/>
                    </a:lnTo>
                    <a:lnTo>
                      <a:pt x="179349" y="76098"/>
                    </a:lnTo>
                    <a:close/>
                  </a:path>
                  <a:path w="803275" h="647700">
                    <a:moveTo>
                      <a:pt x="190982" y="73240"/>
                    </a:moveTo>
                    <a:lnTo>
                      <a:pt x="187782" y="71335"/>
                    </a:lnTo>
                    <a:lnTo>
                      <a:pt x="179349" y="76098"/>
                    </a:lnTo>
                    <a:lnTo>
                      <a:pt x="181394" y="77355"/>
                    </a:lnTo>
                    <a:lnTo>
                      <a:pt x="183603" y="78663"/>
                    </a:lnTo>
                    <a:lnTo>
                      <a:pt x="190982" y="73240"/>
                    </a:lnTo>
                    <a:close/>
                  </a:path>
                  <a:path w="803275" h="647700">
                    <a:moveTo>
                      <a:pt x="194081" y="68046"/>
                    </a:moveTo>
                    <a:lnTo>
                      <a:pt x="191516" y="68884"/>
                    </a:lnTo>
                    <a:lnTo>
                      <a:pt x="189572" y="70154"/>
                    </a:lnTo>
                    <a:lnTo>
                      <a:pt x="187401" y="71107"/>
                    </a:lnTo>
                    <a:lnTo>
                      <a:pt x="187782" y="71335"/>
                    </a:lnTo>
                    <a:lnTo>
                      <a:pt x="189877" y="70231"/>
                    </a:lnTo>
                    <a:lnTo>
                      <a:pt x="191808" y="68884"/>
                    </a:lnTo>
                    <a:lnTo>
                      <a:pt x="194081" y="68046"/>
                    </a:lnTo>
                    <a:close/>
                  </a:path>
                  <a:path w="803275" h="647700">
                    <a:moveTo>
                      <a:pt x="202730" y="64338"/>
                    </a:moveTo>
                    <a:lnTo>
                      <a:pt x="194081" y="68046"/>
                    </a:lnTo>
                    <a:lnTo>
                      <a:pt x="196621" y="67056"/>
                    </a:lnTo>
                    <a:lnTo>
                      <a:pt x="199415" y="65874"/>
                    </a:lnTo>
                    <a:lnTo>
                      <a:pt x="202730" y="64338"/>
                    </a:lnTo>
                    <a:close/>
                  </a:path>
                  <a:path w="803275" h="647700">
                    <a:moveTo>
                      <a:pt x="225234" y="54876"/>
                    </a:moveTo>
                    <a:lnTo>
                      <a:pt x="223329" y="55499"/>
                    </a:lnTo>
                    <a:lnTo>
                      <a:pt x="220497" y="56032"/>
                    </a:lnTo>
                    <a:lnTo>
                      <a:pt x="218440" y="57315"/>
                    </a:lnTo>
                    <a:lnTo>
                      <a:pt x="218821" y="58572"/>
                    </a:lnTo>
                    <a:lnTo>
                      <a:pt x="223088" y="56146"/>
                    </a:lnTo>
                    <a:lnTo>
                      <a:pt x="225234" y="54876"/>
                    </a:lnTo>
                    <a:close/>
                  </a:path>
                  <a:path w="803275" h="647700">
                    <a:moveTo>
                      <a:pt x="245567" y="41541"/>
                    </a:moveTo>
                    <a:lnTo>
                      <a:pt x="245249" y="40779"/>
                    </a:lnTo>
                    <a:lnTo>
                      <a:pt x="244665" y="39382"/>
                    </a:lnTo>
                    <a:lnTo>
                      <a:pt x="234962" y="44602"/>
                    </a:lnTo>
                    <a:lnTo>
                      <a:pt x="232791" y="45834"/>
                    </a:lnTo>
                    <a:lnTo>
                      <a:pt x="233997" y="51866"/>
                    </a:lnTo>
                    <a:lnTo>
                      <a:pt x="242354" y="47472"/>
                    </a:lnTo>
                    <a:lnTo>
                      <a:pt x="241947" y="46685"/>
                    </a:lnTo>
                    <a:lnTo>
                      <a:pt x="241579" y="45974"/>
                    </a:lnTo>
                    <a:lnTo>
                      <a:pt x="241388" y="45580"/>
                    </a:lnTo>
                    <a:lnTo>
                      <a:pt x="241223" y="45262"/>
                    </a:lnTo>
                    <a:lnTo>
                      <a:pt x="240931" y="44704"/>
                    </a:lnTo>
                    <a:lnTo>
                      <a:pt x="235585" y="45262"/>
                    </a:lnTo>
                    <a:lnTo>
                      <a:pt x="243319" y="40779"/>
                    </a:lnTo>
                    <a:lnTo>
                      <a:pt x="241515" y="45262"/>
                    </a:lnTo>
                    <a:lnTo>
                      <a:pt x="241515" y="45834"/>
                    </a:lnTo>
                    <a:lnTo>
                      <a:pt x="241579" y="45974"/>
                    </a:lnTo>
                    <a:lnTo>
                      <a:pt x="245567" y="41541"/>
                    </a:lnTo>
                    <a:close/>
                  </a:path>
                  <a:path w="803275" h="647700">
                    <a:moveTo>
                      <a:pt x="264198" y="36766"/>
                    </a:moveTo>
                    <a:lnTo>
                      <a:pt x="262775" y="37858"/>
                    </a:lnTo>
                    <a:lnTo>
                      <a:pt x="256895" y="40868"/>
                    </a:lnTo>
                    <a:lnTo>
                      <a:pt x="254190" y="40563"/>
                    </a:lnTo>
                    <a:lnTo>
                      <a:pt x="256247" y="38125"/>
                    </a:lnTo>
                    <a:lnTo>
                      <a:pt x="245910" y="44869"/>
                    </a:lnTo>
                    <a:lnTo>
                      <a:pt x="263575" y="39662"/>
                    </a:lnTo>
                    <a:lnTo>
                      <a:pt x="264198" y="36766"/>
                    </a:lnTo>
                    <a:close/>
                  </a:path>
                  <a:path w="803275" h="647700">
                    <a:moveTo>
                      <a:pt x="264680" y="36296"/>
                    </a:moveTo>
                    <a:lnTo>
                      <a:pt x="264287" y="36385"/>
                    </a:lnTo>
                    <a:lnTo>
                      <a:pt x="264198" y="36766"/>
                    </a:lnTo>
                    <a:lnTo>
                      <a:pt x="264566" y="36474"/>
                    </a:lnTo>
                    <a:lnTo>
                      <a:pt x="264680" y="36296"/>
                    </a:lnTo>
                    <a:close/>
                  </a:path>
                  <a:path w="803275" h="647700">
                    <a:moveTo>
                      <a:pt x="304990" y="547103"/>
                    </a:moveTo>
                    <a:lnTo>
                      <a:pt x="303796" y="545934"/>
                    </a:lnTo>
                    <a:lnTo>
                      <a:pt x="301332" y="545338"/>
                    </a:lnTo>
                    <a:lnTo>
                      <a:pt x="298805" y="544855"/>
                    </a:lnTo>
                    <a:lnTo>
                      <a:pt x="296354" y="544169"/>
                    </a:lnTo>
                    <a:lnTo>
                      <a:pt x="296735" y="544626"/>
                    </a:lnTo>
                    <a:lnTo>
                      <a:pt x="297535" y="545414"/>
                    </a:lnTo>
                    <a:lnTo>
                      <a:pt x="304990" y="547103"/>
                    </a:lnTo>
                    <a:close/>
                  </a:path>
                  <a:path w="803275" h="647700">
                    <a:moveTo>
                      <a:pt x="339610" y="627545"/>
                    </a:moveTo>
                    <a:lnTo>
                      <a:pt x="339547" y="627392"/>
                    </a:lnTo>
                    <a:lnTo>
                      <a:pt x="336054" y="626325"/>
                    </a:lnTo>
                    <a:lnTo>
                      <a:pt x="338594" y="629932"/>
                    </a:lnTo>
                    <a:lnTo>
                      <a:pt x="339610" y="627545"/>
                    </a:lnTo>
                    <a:close/>
                  </a:path>
                  <a:path w="803275" h="647700">
                    <a:moveTo>
                      <a:pt x="340042" y="627545"/>
                    </a:moveTo>
                    <a:lnTo>
                      <a:pt x="339674" y="627392"/>
                    </a:lnTo>
                    <a:lnTo>
                      <a:pt x="340042" y="627545"/>
                    </a:lnTo>
                    <a:close/>
                  </a:path>
                  <a:path w="803275" h="647700">
                    <a:moveTo>
                      <a:pt x="350634" y="631444"/>
                    </a:moveTo>
                    <a:lnTo>
                      <a:pt x="349199" y="630402"/>
                    </a:lnTo>
                    <a:lnTo>
                      <a:pt x="349034" y="630288"/>
                    </a:lnTo>
                    <a:lnTo>
                      <a:pt x="340042" y="627545"/>
                    </a:lnTo>
                    <a:lnTo>
                      <a:pt x="347002" y="630402"/>
                    </a:lnTo>
                    <a:lnTo>
                      <a:pt x="337947" y="630288"/>
                    </a:lnTo>
                    <a:lnTo>
                      <a:pt x="344576" y="632764"/>
                    </a:lnTo>
                    <a:lnTo>
                      <a:pt x="350634" y="631444"/>
                    </a:lnTo>
                    <a:close/>
                  </a:path>
                  <a:path w="803275" h="647700">
                    <a:moveTo>
                      <a:pt x="351713" y="569734"/>
                    </a:moveTo>
                    <a:lnTo>
                      <a:pt x="342087" y="566940"/>
                    </a:lnTo>
                    <a:lnTo>
                      <a:pt x="342785" y="567512"/>
                    </a:lnTo>
                    <a:lnTo>
                      <a:pt x="351713" y="569734"/>
                    </a:lnTo>
                    <a:close/>
                  </a:path>
                  <a:path w="803275" h="647700">
                    <a:moveTo>
                      <a:pt x="380657" y="571258"/>
                    </a:moveTo>
                    <a:lnTo>
                      <a:pt x="380390" y="571119"/>
                    </a:lnTo>
                    <a:lnTo>
                      <a:pt x="379996" y="570992"/>
                    </a:lnTo>
                    <a:lnTo>
                      <a:pt x="379387" y="570890"/>
                    </a:lnTo>
                    <a:lnTo>
                      <a:pt x="380657" y="571258"/>
                    </a:lnTo>
                    <a:close/>
                  </a:path>
                  <a:path w="803275" h="647700">
                    <a:moveTo>
                      <a:pt x="387235" y="573201"/>
                    </a:moveTo>
                    <a:lnTo>
                      <a:pt x="380657" y="571258"/>
                    </a:lnTo>
                    <a:lnTo>
                      <a:pt x="382447" y="572198"/>
                    </a:lnTo>
                    <a:lnTo>
                      <a:pt x="378409" y="573836"/>
                    </a:lnTo>
                    <a:lnTo>
                      <a:pt x="381584" y="573265"/>
                    </a:lnTo>
                    <a:lnTo>
                      <a:pt x="387235" y="573201"/>
                    </a:lnTo>
                    <a:close/>
                  </a:path>
                  <a:path w="803275" h="647700">
                    <a:moveTo>
                      <a:pt x="407098" y="27012"/>
                    </a:moveTo>
                    <a:lnTo>
                      <a:pt x="405587" y="26263"/>
                    </a:lnTo>
                    <a:lnTo>
                      <a:pt x="404812" y="25882"/>
                    </a:lnTo>
                    <a:lnTo>
                      <a:pt x="402729" y="25628"/>
                    </a:lnTo>
                    <a:lnTo>
                      <a:pt x="407098" y="27012"/>
                    </a:lnTo>
                    <a:close/>
                  </a:path>
                  <a:path w="803275" h="647700">
                    <a:moveTo>
                      <a:pt x="451497" y="628777"/>
                    </a:moveTo>
                    <a:lnTo>
                      <a:pt x="450418" y="628891"/>
                    </a:lnTo>
                    <a:lnTo>
                      <a:pt x="449402" y="629056"/>
                    </a:lnTo>
                    <a:lnTo>
                      <a:pt x="448322" y="629335"/>
                    </a:lnTo>
                    <a:lnTo>
                      <a:pt x="449694" y="629183"/>
                    </a:lnTo>
                    <a:lnTo>
                      <a:pt x="450634" y="628980"/>
                    </a:lnTo>
                    <a:lnTo>
                      <a:pt x="451497" y="628777"/>
                    </a:lnTo>
                    <a:close/>
                  </a:path>
                  <a:path w="803275" h="647700">
                    <a:moveTo>
                      <a:pt x="481672" y="1092"/>
                    </a:moveTo>
                    <a:lnTo>
                      <a:pt x="481152" y="1143"/>
                    </a:lnTo>
                    <a:lnTo>
                      <a:pt x="480758" y="1282"/>
                    </a:lnTo>
                    <a:lnTo>
                      <a:pt x="481139" y="1168"/>
                    </a:lnTo>
                    <a:lnTo>
                      <a:pt x="481672" y="1092"/>
                    </a:lnTo>
                    <a:close/>
                  </a:path>
                  <a:path w="803275" h="647700">
                    <a:moveTo>
                      <a:pt x="487045" y="628256"/>
                    </a:moveTo>
                    <a:lnTo>
                      <a:pt x="485330" y="627634"/>
                    </a:lnTo>
                    <a:lnTo>
                      <a:pt x="474116" y="627189"/>
                    </a:lnTo>
                    <a:lnTo>
                      <a:pt x="474814" y="628878"/>
                    </a:lnTo>
                    <a:lnTo>
                      <a:pt x="479323" y="629069"/>
                    </a:lnTo>
                    <a:lnTo>
                      <a:pt x="482942" y="628929"/>
                    </a:lnTo>
                    <a:lnTo>
                      <a:pt x="487045" y="628256"/>
                    </a:lnTo>
                    <a:close/>
                  </a:path>
                  <a:path w="803275" h="647700">
                    <a:moveTo>
                      <a:pt x="505028" y="6210"/>
                    </a:moveTo>
                    <a:lnTo>
                      <a:pt x="498805" y="4343"/>
                    </a:lnTo>
                    <a:lnTo>
                      <a:pt x="485825" y="0"/>
                    </a:lnTo>
                    <a:lnTo>
                      <a:pt x="481672" y="1079"/>
                    </a:lnTo>
                    <a:lnTo>
                      <a:pt x="485292" y="520"/>
                    </a:lnTo>
                    <a:lnTo>
                      <a:pt x="494728" y="5143"/>
                    </a:lnTo>
                    <a:lnTo>
                      <a:pt x="498716" y="4737"/>
                    </a:lnTo>
                    <a:lnTo>
                      <a:pt x="498119" y="5092"/>
                    </a:lnTo>
                    <a:lnTo>
                      <a:pt x="505028" y="6210"/>
                    </a:lnTo>
                    <a:close/>
                  </a:path>
                  <a:path w="803275" h="647700">
                    <a:moveTo>
                      <a:pt x="511911" y="589508"/>
                    </a:moveTo>
                    <a:lnTo>
                      <a:pt x="501180" y="591731"/>
                    </a:lnTo>
                    <a:lnTo>
                      <a:pt x="503237" y="591820"/>
                    </a:lnTo>
                    <a:lnTo>
                      <a:pt x="506450" y="592670"/>
                    </a:lnTo>
                    <a:lnTo>
                      <a:pt x="505206" y="594423"/>
                    </a:lnTo>
                    <a:lnTo>
                      <a:pt x="508127" y="593140"/>
                    </a:lnTo>
                    <a:lnTo>
                      <a:pt x="511911" y="589508"/>
                    </a:lnTo>
                    <a:close/>
                  </a:path>
                  <a:path w="803275" h="647700">
                    <a:moveTo>
                      <a:pt x="538848" y="578637"/>
                    </a:moveTo>
                    <a:lnTo>
                      <a:pt x="529780" y="581202"/>
                    </a:lnTo>
                    <a:lnTo>
                      <a:pt x="531749" y="580923"/>
                    </a:lnTo>
                    <a:lnTo>
                      <a:pt x="533781" y="580974"/>
                    </a:lnTo>
                    <a:lnTo>
                      <a:pt x="536879" y="580110"/>
                    </a:lnTo>
                    <a:lnTo>
                      <a:pt x="538543" y="580529"/>
                    </a:lnTo>
                    <a:lnTo>
                      <a:pt x="538848" y="578637"/>
                    </a:lnTo>
                    <a:close/>
                  </a:path>
                  <a:path w="803275" h="647700">
                    <a:moveTo>
                      <a:pt x="546747" y="638530"/>
                    </a:moveTo>
                    <a:lnTo>
                      <a:pt x="537654" y="641159"/>
                    </a:lnTo>
                    <a:lnTo>
                      <a:pt x="526732" y="643305"/>
                    </a:lnTo>
                    <a:lnTo>
                      <a:pt x="517855" y="645325"/>
                    </a:lnTo>
                    <a:lnTo>
                      <a:pt x="514921" y="647636"/>
                    </a:lnTo>
                    <a:lnTo>
                      <a:pt x="522922" y="647560"/>
                    </a:lnTo>
                    <a:lnTo>
                      <a:pt x="532396" y="645718"/>
                    </a:lnTo>
                    <a:lnTo>
                      <a:pt x="536105" y="643877"/>
                    </a:lnTo>
                    <a:lnTo>
                      <a:pt x="532803" y="643763"/>
                    </a:lnTo>
                    <a:lnTo>
                      <a:pt x="537502" y="642112"/>
                    </a:lnTo>
                    <a:lnTo>
                      <a:pt x="542188" y="640702"/>
                    </a:lnTo>
                    <a:lnTo>
                      <a:pt x="546747" y="638530"/>
                    </a:lnTo>
                    <a:close/>
                  </a:path>
                  <a:path w="803275" h="647700">
                    <a:moveTo>
                      <a:pt x="570052" y="611162"/>
                    </a:moveTo>
                    <a:lnTo>
                      <a:pt x="560501" y="613524"/>
                    </a:lnTo>
                    <a:lnTo>
                      <a:pt x="562292" y="613841"/>
                    </a:lnTo>
                    <a:lnTo>
                      <a:pt x="570052" y="611162"/>
                    </a:lnTo>
                    <a:close/>
                  </a:path>
                  <a:path w="803275" h="647700">
                    <a:moveTo>
                      <a:pt x="574763" y="572947"/>
                    </a:moveTo>
                    <a:lnTo>
                      <a:pt x="567817" y="575017"/>
                    </a:lnTo>
                    <a:lnTo>
                      <a:pt x="562190" y="576211"/>
                    </a:lnTo>
                    <a:lnTo>
                      <a:pt x="556082" y="577316"/>
                    </a:lnTo>
                    <a:lnTo>
                      <a:pt x="547674" y="579094"/>
                    </a:lnTo>
                    <a:lnTo>
                      <a:pt x="558482" y="578027"/>
                    </a:lnTo>
                    <a:lnTo>
                      <a:pt x="561365" y="577977"/>
                    </a:lnTo>
                    <a:lnTo>
                      <a:pt x="561187" y="579945"/>
                    </a:lnTo>
                    <a:lnTo>
                      <a:pt x="571461" y="578497"/>
                    </a:lnTo>
                    <a:lnTo>
                      <a:pt x="568998" y="575183"/>
                    </a:lnTo>
                    <a:lnTo>
                      <a:pt x="574763" y="572947"/>
                    </a:lnTo>
                    <a:close/>
                  </a:path>
                  <a:path w="803275" h="647700">
                    <a:moveTo>
                      <a:pt x="578599" y="571728"/>
                    </a:moveTo>
                    <a:lnTo>
                      <a:pt x="576961" y="572122"/>
                    </a:lnTo>
                    <a:lnTo>
                      <a:pt x="575792" y="572528"/>
                    </a:lnTo>
                    <a:lnTo>
                      <a:pt x="574763" y="572947"/>
                    </a:lnTo>
                    <a:lnTo>
                      <a:pt x="577164" y="572173"/>
                    </a:lnTo>
                    <a:lnTo>
                      <a:pt x="578599" y="571728"/>
                    </a:lnTo>
                    <a:close/>
                  </a:path>
                  <a:path w="803275" h="647700">
                    <a:moveTo>
                      <a:pt x="582574" y="633044"/>
                    </a:moveTo>
                    <a:lnTo>
                      <a:pt x="581228" y="633285"/>
                    </a:lnTo>
                    <a:lnTo>
                      <a:pt x="579793" y="633615"/>
                    </a:lnTo>
                    <a:lnTo>
                      <a:pt x="578256" y="634034"/>
                    </a:lnTo>
                    <a:lnTo>
                      <a:pt x="582574" y="633044"/>
                    </a:lnTo>
                    <a:close/>
                  </a:path>
                  <a:path w="803275" h="647700">
                    <a:moveTo>
                      <a:pt x="589064" y="607682"/>
                    </a:moveTo>
                    <a:lnTo>
                      <a:pt x="584771" y="605294"/>
                    </a:lnTo>
                    <a:lnTo>
                      <a:pt x="581787" y="609079"/>
                    </a:lnTo>
                    <a:lnTo>
                      <a:pt x="583247" y="609892"/>
                    </a:lnTo>
                    <a:lnTo>
                      <a:pt x="589064" y="607682"/>
                    </a:lnTo>
                    <a:close/>
                  </a:path>
                  <a:path w="803275" h="647700">
                    <a:moveTo>
                      <a:pt x="593534" y="606767"/>
                    </a:moveTo>
                    <a:lnTo>
                      <a:pt x="590423" y="607161"/>
                    </a:lnTo>
                    <a:lnTo>
                      <a:pt x="589064" y="607682"/>
                    </a:lnTo>
                    <a:lnTo>
                      <a:pt x="593534" y="606767"/>
                    </a:lnTo>
                    <a:close/>
                  </a:path>
                  <a:path w="803275" h="647700">
                    <a:moveTo>
                      <a:pt x="597700" y="631672"/>
                    </a:moveTo>
                    <a:lnTo>
                      <a:pt x="593369" y="630809"/>
                    </a:lnTo>
                    <a:lnTo>
                      <a:pt x="590334" y="629653"/>
                    </a:lnTo>
                    <a:lnTo>
                      <a:pt x="595579" y="626478"/>
                    </a:lnTo>
                    <a:lnTo>
                      <a:pt x="586714" y="628408"/>
                    </a:lnTo>
                    <a:lnTo>
                      <a:pt x="586867" y="629589"/>
                    </a:lnTo>
                    <a:lnTo>
                      <a:pt x="588124" y="630859"/>
                    </a:lnTo>
                    <a:lnTo>
                      <a:pt x="582574" y="633056"/>
                    </a:lnTo>
                    <a:lnTo>
                      <a:pt x="591743" y="631317"/>
                    </a:lnTo>
                    <a:lnTo>
                      <a:pt x="596976" y="632841"/>
                    </a:lnTo>
                    <a:lnTo>
                      <a:pt x="596303" y="633984"/>
                    </a:lnTo>
                    <a:lnTo>
                      <a:pt x="597700" y="631672"/>
                    </a:lnTo>
                    <a:close/>
                  </a:path>
                  <a:path w="803275" h="647700">
                    <a:moveTo>
                      <a:pt x="702716" y="554215"/>
                    </a:moveTo>
                    <a:lnTo>
                      <a:pt x="701040" y="556679"/>
                    </a:lnTo>
                    <a:lnTo>
                      <a:pt x="696849" y="559993"/>
                    </a:lnTo>
                    <a:lnTo>
                      <a:pt x="694347" y="562140"/>
                    </a:lnTo>
                    <a:lnTo>
                      <a:pt x="695934" y="562317"/>
                    </a:lnTo>
                    <a:lnTo>
                      <a:pt x="698601" y="560412"/>
                    </a:lnTo>
                    <a:lnTo>
                      <a:pt x="696696" y="563486"/>
                    </a:lnTo>
                    <a:lnTo>
                      <a:pt x="697839" y="562343"/>
                    </a:lnTo>
                    <a:lnTo>
                      <a:pt x="699592" y="559701"/>
                    </a:lnTo>
                    <a:lnTo>
                      <a:pt x="702271" y="557466"/>
                    </a:lnTo>
                    <a:lnTo>
                      <a:pt x="701636" y="556971"/>
                    </a:lnTo>
                    <a:lnTo>
                      <a:pt x="701636" y="556298"/>
                    </a:lnTo>
                    <a:lnTo>
                      <a:pt x="702716" y="554215"/>
                    </a:lnTo>
                    <a:close/>
                  </a:path>
                  <a:path w="803275" h="647700">
                    <a:moveTo>
                      <a:pt x="726998" y="535063"/>
                    </a:moveTo>
                    <a:lnTo>
                      <a:pt x="726198" y="535851"/>
                    </a:lnTo>
                    <a:lnTo>
                      <a:pt x="725436" y="536740"/>
                    </a:lnTo>
                    <a:lnTo>
                      <a:pt x="724814" y="537743"/>
                    </a:lnTo>
                    <a:lnTo>
                      <a:pt x="725678" y="536702"/>
                    </a:lnTo>
                    <a:lnTo>
                      <a:pt x="726998" y="535063"/>
                    </a:lnTo>
                    <a:close/>
                  </a:path>
                  <a:path w="803275" h="647700">
                    <a:moveTo>
                      <a:pt x="734009" y="528358"/>
                    </a:moveTo>
                    <a:lnTo>
                      <a:pt x="730021" y="530771"/>
                    </a:lnTo>
                    <a:lnTo>
                      <a:pt x="729183" y="532206"/>
                    </a:lnTo>
                    <a:lnTo>
                      <a:pt x="726998" y="535063"/>
                    </a:lnTo>
                    <a:lnTo>
                      <a:pt x="729538" y="532511"/>
                    </a:lnTo>
                    <a:lnTo>
                      <a:pt x="732777" y="530606"/>
                    </a:lnTo>
                    <a:lnTo>
                      <a:pt x="734009" y="528358"/>
                    </a:lnTo>
                    <a:close/>
                  </a:path>
                  <a:path w="803275" h="647700">
                    <a:moveTo>
                      <a:pt x="747356" y="545058"/>
                    </a:moveTo>
                    <a:lnTo>
                      <a:pt x="743661" y="552894"/>
                    </a:lnTo>
                    <a:lnTo>
                      <a:pt x="745502" y="550481"/>
                    </a:lnTo>
                    <a:lnTo>
                      <a:pt x="747356" y="545058"/>
                    </a:lnTo>
                    <a:close/>
                  </a:path>
                  <a:path w="803275" h="647700">
                    <a:moveTo>
                      <a:pt x="802665" y="455764"/>
                    </a:moveTo>
                    <a:lnTo>
                      <a:pt x="799960" y="458762"/>
                    </a:lnTo>
                    <a:lnTo>
                      <a:pt x="798360" y="459486"/>
                    </a:lnTo>
                    <a:lnTo>
                      <a:pt x="799452" y="459930"/>
                    </a:lnTo>
                    <a:lnTo>
                      <a:pt x="798118" y="463842"/>
                    </a:lnTo>
                    <a:lnTo>
                      <a:pt x="797140" y="466826"/>
                    </a:lnTo>
                    <a:lnTo>
                      <a:pt x="799287" y="464464"/>
                    </a:lnTo>
                    <a:lnTo>
                      <a:pt x="802665" y="455764"/>
                    </a:lnTo>
                    <a:close/>
                  </a:path>
                </a:pathLst>
              </a:custGeom>
              <a:solidFill>
                <a:srgbClr val="1CADEB"/>
              </a:solidFill>
            </p:spPr>
            <p:txBody>
              <a:bodyPr wrap="square" lIns="0" tIns="0" rIns="0" bIns="0" rtlCol="0"/>
              <a:lstStyle/>
              <a:p>
                <a:endParaRPr/>
              </a:p>
            </p:txBody>
          </p:sp>
          <p:sp>
            <p:nvSpPr>
              <p:cNvPr id="87" name="object 131"/>
              <p:cNvSpPr/>
              <p:nvPr/>
            </p:nvSpPr>
            <p:spPr>
              <a:xfrm>
                <a:off x="9219672" y="2327482"/>
                <a:ext cx="2277745" cy="2434590"/>
              </a:xfrm>
              <a:custGeom>
                <a:avLst/>
                <a:gdLst/>
                <a:ahLst/>
                <a:cxnLst/>
                <a:rect l="l" t="t" r="r" b="b"/>
                <a:pathLst>
                  <a:path w="2277745" h="2434590">
                    <a:moveTo>
                      <a:pt x="2083455" y="0"/>
                    </a:moveTo>
                    <a:lnTo>
                      <a:pt x="2034679" y="547"/>
                    </a:lnTo>
                    <a:lnTo>
                      <a:pt x="1985855" y="2096"/>
                    </a:lnTo>
                    <a:lnTo>
                      <a:pt x="1937008" y="4642"/>
                    </a:lnTo>
                    <a:lnTo>
                      <a:pt x="1888163" y="8183"/>
                    </a:lnTo>
                    <a:lnTo>
                      <a:pt x="1839344" y="12716"/>
                    </a:lnTo>
                    <a:lnTo>
                      <a:pt x="1790578" y="18238"/>
                    </a:lnTo>
                    <a:lnTo>
                      <a:pt x="1741890" y="24746"/>
                    </a:lnTo>
                    <a:lnTo>
                      <a:pt x="1693304" y="32238"/>
                    </a:lnTo>
                    <a:lnTo>
                      <a:pt x="1644846" y="40711"/>
                    </a:lnTo>
                    <a:lnTo>
                      <a:pt x="1596540" y="50161"/>
                    </a:lnTo>
                    <a:lnTo>
                      <a:pt x="1548413" y="60587"/>
                    </a:lnTo>
                    <a:lnTo>
                      <a:pt x="1500488" y="71984"/>
                    </a:lnTo>
                    <a:lnTo>
                      <a:pt x="1452792" y="84351"/>
                    </a:lnTo>
                    <a:lnTo>
                      <a:pt x="1405349" y="97685"/>
                    </a:lnTo>
                    <a:lnTo>
                      <a:pt x="1358185" y="111982"/>
                    </a:lnTo>
                    <a:lnTo>
                      <a:pt x="1311325" y="127240"/>
                    </a:lnTo>
                    <a:lnTo>
                      <a:pt x="1264793" y="143456"/>
                    </a:lnTo>
                    <a:lnTo>
                      <a:pt x="1218615" y="160627"/>
                    </a:lnTo>
                    <a:lnTo>
                      <a:pt x="1172817" y="178751"/>
                    </a:lnTo>
                    <a:lnTo>
                      <a:pt x="1127422" y="197824"/>
                    </a:lnTo>
                    <a:lnTo>
                      <a:pt x="1082457" y="217844"/>
                    </a:lnTo>
                    <a:lnTo>
                      <a:pt x="1037947" y="238808"/>
                    </a:lnTo>
                    <a:lnTo>
                      <a:pt x="993916" y="260712"/>
                    </a:lnTo>
                    <a:lnTo>
                      <a:pt x="950390" y="283555"/>
                    </a:lnTo>
                    <a:lnTo>
                      <a:pt x="907394" y="307333"/>
                    </a:lnTo>
                    <a:lnTo>
                      <a:pt x="864953" y="332044"/>
                    </a:lnTo>
                    <a:lnTo>
                      <a:pt x="823092" y="357685"/>
                    </a:lnTo>
                    <a:lnTo>
                      <a:pt x="781837" y="384252"/>
                    </a:lnTo>
                    <a:lnTo>
                      <a:pt x="741212" y="411743"/>
                    </a:lnTo>
                    <a:lnTo>
                      <a:pt x="701243" y="440156"/>
                    </a:lnTo>
                    <a:lnTo>
                      <a:pt x="661955" y="469486"/>
                    </a:lnTo>
                    <a:lnTo>
                      <a:pt x="623372" y="499733"/>
                    </a:lnTo>
                    <a:lnTo>
                      <a:pt x="585521" y="530892"/>
                    </a:lnTo>
                    <a:lnTo>
                      <a:pt x="548426" y="562961"/>
                    </a:lnTo>
                    <a:lnTo>
                      <a:pt x="512112" y="595937"/>
                    </a:lnTo>
                    <a:lnTo>
                      <a:pt x="476605" y="629817"/>
                    </a:lnTo>
                    <a:lnTo>
                      <a:pt x="441930" y="664598"/>
                    </a:lnTo>
                    <a:lnTo>
                      <a:pt x="408111" y="700278"/>
                    </a:lnTo>
                    <a:lnTo>
                      <a:pt x="371544" y="741239"/>
                    </a:lnTo>
                    <a:lnTo>
                      <a:pt x="336375" y="783386"/>
                    </a:lnTo>
                    <a:lnTo>
                      <a:pt x="312564" y="814614"/>
                    </a:lnTo>
                    <a:lnTo>
                      <a:pt x="289560" y="846474"/>
                    </a:lnTo>
                    <a:lnTo>
                      <a:pt x="267372" y="878909"/>
                    </a:lnTo>
                    <a:lnTo>
                      <a:pt x="246011" y="911863"/>
                    </a:lnTo>
                    <a:lnTo>
                      <a:pt x="226174" y="945828"/>
                    </a:lnTo>
                    <a:lnTo>
                      <a:pt x="206745" y="979966"/>
                    </a:lnTo>
                    <a:lnTo>
                      <a:pt x="178327" y="1036069"/>
                    </a:lnTo>
                    <a:lnTo>
                      <a:pt x="139700" y="1121962"/>
                    </a:lnTo>
                    <a:lnTo>
                      <a:pt x="121313" y="1168148"/>
                    </a:lnTo>
                    <a:lnTo>
                      <a:pt x="104230" y="1214826"/>
                    </a:lnTo>
                    <a:lnTo>
                      <a:pt x="88448" y="1261959"/>
                    </a:lnTo>
                    <a:lnTo>
                      <a:pt x="73967" y="1309511"/>
                    </a:lnTo>
                    <a:lnTo>
                      <a:pt x="60785" y="1357445"/>
                    </a:lnTo>
                    <a:lnTo>
                      <a:pt x="48899" y="1405725"/>
                    </a:lnTo>
                    <a:lnTo>
                      <a:pt x="38308" y="1454313"/>
                    </a:lnTo>
                    <a:lnTo>
                      <a:pt x="29011" y="1503173"/>
                    </a:lnTo>
                    <a:lnTo>
                      <a:pt x="21006" y="1552269"/>
                    </a:lnTo>
                    <a:lnTo>
                      <a:pt x="14290" y="1601562"/>
                    </a:lnTo>
                    <a:lnTo>
                      <a:pt x="8862" y="1651018"/>
                    </a:lnTo>
                    <a:lnTo>
                      <a:pt x="4721" y="1700599"/>
                    </a:lnTo>
                    <a:lnTo>
                      <a:pt x="1865" y="1750269"/>
                    </a:lnTo>
                    <a:lnTo>
                      <a:pt x="292" y="1799990"/>
                    </a:lnTo>
                    <a:lnTo>
                      <a:pt x="0" y="1849726"/>
                    </a:lnTo>
                    <a:lnTo>
                      <a:pt x="987" y="1899441"/>
                    </a:lnTo>
                    <a:lnTo>
                      <a:pt x="3252" y="1949097"/>
                    </a:lnTo>
                    <a:lnTo>
                      <a:pt x="6794" y="1998659"/>
                    </a:lnTo>
                    <a:lnTo>
                      <a:pt x="11610" y="2048088"/>
                    </a:lnTo>
                    <a:lnTo>
                      <a:pt x="17698" y="2097350"/>
                    </a:lnTo>
                    <a:lnTo>
                      <a:pt x="25057" y="2146406"/>
                    </a:lnTo>
                    <a:lnTo>
                      <a:pt x="33686" y="2195221"/>
                    </a:lnTo>
                    <a:lnTo>
                      <a:pt x="43582" y="2243757"/>
                    </a:lnTo>
                    <a:lnTo>
                      <a:pt x="54744" y="2291978"/>
                    </a:lnTo>
                    <a:lnTo>
                      <a:pt x="67170" y="2339847"/>
                    </a:lnTo>
                    <a:lnTo>
                      <a:pt x="80858" y="2387327"/>
                    </a:lnTo>
                    <a:lnTo>
                      <a:pt x="95806" y="2434382"/>
                    </a:lnTo>
                    <a:lnTo>
                      <a:pt x="94737" y="2384951"/>
                    </a:lnTo>
                    <a:lnTo>
                      <a:pt x="94552" y="2335519"/>
                    </a:lnTo>
                    <a:lnTo>
                      <a:pt x="95265" y="2286109"/>
                    </a:lnTo>
                    <a:lnTo>
                      <a:pt x="96891" y="2236746"/>
                    </a:lnTo>
                    <a:lnTo>
                      <a:pt x="99443" y="2187453"/>
                    </a:lnTo>
                    <a:lnTo>
                      <a:pt x="102937" y="2138254"/>
                    </a:lnTo>
                    <a:lnTo>
                      <a:pt x="107387" y="2089174"/>
                    </a:lnTo>
                    <a:lnTo>
                      <a:pt x="112806" y="2040235"/>
                    </a:lnTo>
                    <a:lnTo>
                      <a:pt x="119210" y="1991462"/>
                    </a:lnTo>
                    <a:lnTo>
                      <a:pt x="126611" y="1942878"/>
                    </a:lnTo>
                    <a:lnTo>
                      <a:pt x="135026" y="1894508"/>
                    </a:lnTo>
                    <a:lnTo>
                      <a:pt x="144467" y="1846375"/>
                    </a:lnTo>
                    <a:lnTo>
                      <a:pt x="154950" y="1798504"/>
                    </a:lnTo>
                    <a:lnTo>
                      <a:pt x="166488" y="1750917"/>
                    </a:lnTo>
                    <a:lnTo>
                      <a:pt x="179096" y="1703640"/>
                    </a:lnTo>
                    <a:lnTo>
                      <a:pt x="192787" y="1656695"/>
                    </a:lnTo>
                    <a:lnTo>
                      <a:pt x="207578" y="1610106"/>
                    </a:lnTo>
                    <a:lnTo>
                      <a:pt x="223481" y="1563898"/>
                    </a:lnTo>
                    <a:lnTo>
                      <a:pt x="240510" y="1518094"/>
                    </a:lnTo>
                    <a:lnTo>
                      <a:pt x="258681" y="1472719"/>
                    </a:lnTo>
                    <a:lnTo>
                      <a:pt x="278008" y="1427795"/>
                    </a:lnTo>
                    <a:lnTo>
                      <a:pt x="298504" y="1383347"/>
                    </a:lnTo>
                    <a:lnTo>
                      <a:pt x="320185" y="1339399"/>
                    </a:lnTo>
                    <a:lnTo>
                      <a:pt x="343063" y="1295975"/>
                    </a:lnTo>
                    <a:lnTo>
                      <a:pt x="367155" y="1253097"/>
                    </a:lnTo>
                    <a:lnTo>
                      <a:pt x="392473" y="1210792"/>
                    </a:lnTo>
                    <a:lnTo>
                      <a:pt x="419032" y="1169081"/>
                    </a:lnTo>
                    <a:lnTo>
                      <a:pt x="448351" y="1123522"/>
                    </a:lnTo>
                    <a:lnTo>
                      <a:pt x="457891" y="1109647"/>
                    </a:lnTo>
                    <a:lnTo>
                      <a:pt x="486130" y="1067461"/>
                    </a:lnTo>
                    <a:lnTo>
                      <a:pt x="505587" y="1039842"/>
                    </a:lnTo>
                    <a:lnTo>
                      <a:pt x="524683" y="1011996"/>
                    </a:lnTo>
                    <a:lnTo>
                      <a:pt x="585903" y="927090"/>
                    </a:lnTo>
                    <a:lnTo>
                      <a:pt x="616431" y="886703"/>
                    </a:lnTo>
                    <a:lnTo>
                      <a:pt x="647847" y="846994"/>
                    </a:lnTo>
                    <a:lnTo>
                      <a:pt x="680151" y="808000"/>
                    </a:lnTo>
                    <a:lnTo>
                      <a:pt x="713341" y="769755"/>
                    </a:lnTo>
                    <a:lnTo>
                      <a:pt x="747416" y="732293"/>
                    </a:lnTo>
                    <a:lnTo>
                      <a:pt x="782375" y="695649"/>
                    </a:lnTo>
                    <a:lnTo>
                      <a:pt x="818217" y="659858"/>
                    </a:lnTo>
                    <a:lnTo>
                      <a:pt x="854942" y="624954"/>
                    </a:lnTo>
                    <a:lnTo>
                      <a:pt x="892549" y="590972"/>
                    </a:lnTo>
                    <a:lnTo>
                      <a:pt x="931036" y="557946"/>
                    </a:lnTo>
                    <a:lnTo>
                      <a:pt x="970402" y="525911"/>
                    </a:lnTo>
                    <a:lnTo>
                      <a:pt x="1010648" y="494902"/>
                    </a:lnTo>
                    <a:lnTo>
                      <a:pt x="1050765" y="465202"/>
                    </a:lnTo>
                    <a:lnTo>
                      <a:pt x="1091578" y="436403"/>
                    </a:lnTo>
                    <a:lnTo>
                      <a:pt x="1133052" y="408514"/>
                    </a:lnTo>
                    <a:lnTo>
                      <a:pt x="1175152" y="381540"/>
                    </a:lnTo>
                    <a:lnTo>
                      <a:pt x="1217846" y="355488"/>
                    </a:lnTo>
                    <a:lnTo>
                      <a:pt x="1261098" y="330367"/>
                    </a:lnTo>
                    <a:lnTo>
                      <a:pt x="1304874" y="306181"/>
                    </a:lnTo>
                    <a:lnTo>
                      <a:pt x="1349140" y="282939"/>
                    </a:lnTo>
                    <a:lnTo>
                      <a:pt x="1393861" y="260648"/>
                    </a:lnTo>
                    <a:lnTo>
                      <a:pt x="1440842" y="238293"/>
                    </a:lnTo>
                    <a:lnTo>
                      <a:pt x="1488335" y="216940"/>
                    </a:lnTo>
                    <a:lnTo>
                      <a:pt x="1536304" y="196583"/>
                    </a:lnTo>
                    <a:lnTo>
                      <a:pt x="1584717" y="177217"/>
                    </a:lnTo>
                    <a:lnTo>
                      <a:pt x="1633538" y="158837"/>
                    </a:lnTo>
                    <a:lnTo>
                      <a:pt x="1682733" y="141437"/>
                    </a:lnTo>
                    <a:lnTo>
                      <a:pt x="1732268" y="125012"/>
                    </a:lnTo>
                    <a:lnTo>
                      <a:pt x="1782108" y="109557"/>
                    </a:lnTo>
                    <a:lnTo>
                      <a:pt x="1832218" y="95066"/>
                    </a:lnTo>
                    <a:lnTo>
                      <a:pt x="1882564" y="81535"/>
                    </a:lnTo>
                    <a:lnTo>
                      <a:pt x="1933112" y="68957"/>
                    </a:lnTo>
                    <a:lnTo>
                      <a:pt x="2032313" y="46979"/>
                    </a:lnTo>
                    <a:lnTo>
                      <a:pt x="2117819" y="31056"/>
                    </a:lnTo>
                    <a:lnTo>
                      <a:pt x="2189098" y="19843"/>
                    </a:lnTo>
                    <a:lnTo>
                      <a:pt x="2277572" y="7870"/>
                    </a:lnTo>
                    <a:lnTo>
                      <a:pt x="2229241" y="4387"/>
                    </a:lnTo>
                    <a:lnTo>
                      <a:pt x="2180761" y="1917"/>
                    </a:lnTo>
                    <a:lnTo>
                      <a:pt x="2132157" y="455"/>
                    </a:lnTo>
                    <a:lnTo>
                      <a:pt x="2083455" y="0"/>
                    </a:lnTo>
                    <a:close/>
                  </a:path>
                </a:pathLst>
              </a:custGeom>
              <a:solidFill>
                <a:srgbClr val="00A2E9"/>
              </a:solidFill>
            </p:spPr>
            <p:txBody>
              <a:bodyPr wrap="square" lIns="0" tIns="0" rIns="0" bIns="0" rtlCol="0"/>
              <a:lstStyle/>
              <a:p>
                <a:endParaRPr/>
              </a:p>
            </p:txBody>
          </p:sp>
          <p:sp>
            <p:nvSpPr>
              <p:cNvPr id="88" name="object 132"/>
              <p:cNvSpPr/>
              <p:nvPr/>
            </p:nvSpPr>
            <p:spPr>
              <a:xfrm>
                <a:off x="9178709" y="2303404"/>
                <a:ext cx="2320290" cy="2697480"/>
              </a:xfrm>
              <a:custGeom>
                <a:avLst/>
                <a:gdLst/>
                <a:ahLst/>
                <a:cxnLst/>
                <a:rect l="l" t="t" r="r" b="b"/>
                <a:pathLst>
                  <a:path w="2320290" h="2697479">
                    <a:moveTo>
                      <a:pt x="6692" y="1887461"/>
                    </a:moveTo>
                    <a:lnTo>
                      <a:pt x="6184" y="1876831"/>
                    </a:lnTo>
                    <a:lnTo>
                      <a:pt x="6299" y="1880400"/>
                    </a:lnTo>
                    <a:lnTo>
                      <a:pt x="6311" y="1883638"/>
                    </a:lnTo>
                    <a:lnTo>
                      <a:pt x="6692" y="1887461"/>
                    </a:lnTo>
                    <a:close/>
                  </a:path>
                  <a:path w="2320290" h="2697479">
                    <a:moveTo>
                      <a:pt x="17475" y="1915769"/>
                    </a:moveTo>
                    <a:lnTo>
                      <a:pt x="17233" y="1912708"/>
                    </a:lnTo>
                    <a:lnTo>
                      <a:pt x="16929" y="1911235"/>
                    </a:lnTo>
                    <a:lnTo>
                      <a:pt x="16764" y="1912340"/>
                    </a:lnTo>
                    <a:lnTo>
                      <a:pt x="17018" y="1913610"/>
                    </a:lnTo>
                    <a:lnTo>
                      <a:pt x="17297" y="1914867"/>
                    </a:lnTo>
                    <a:lnTo>
                      <a:pt x="17475" y="1915769"/>
                    </a:lnTo>
                    <a:close/>
                  </a:path>
                  <a:path w="2320290" h="2697479">
                    <a:moveTo>
                      <a:pt x="30251" y="1592021"/>
                    </a:moveTo>
                    <a:lnTo>
                      <a:pt x="27749" y="1592021"/>
                    </a:lnTo>
                    <a:lnTo>
                      <a:pt x="28536" y="1566621"/>
                    </a:lnTo>
                    <a:lnTo>
                      <a:pt x="29679" y="1553921"/>
                    </a:lnTo>
                    <a:lnTo>
                      <a:pt x="16598" y="1617421"/>
                    </a:lnTo>
                    <a:lnTo>
                      <a:pt x="6502" y="1731721"/>
                    </a:lnTo>
                    <a:lnTo>
                      <a:pt x="3683" y="1782521"/>
                    </a:lnTo>
                    <a:lnTo>
                      <a:pt x="3175" y="1833321"/>
                    </a:lnTo>
                    <a:lnTo>
                      <a:pt x="5715" y="1833321"/>
                    </a:lnTo>
                    <a:lnTo>
                      <a:pt x="5829" y="1820621"/>
                    </a:lnTo>
                    <a:lnTo>
                      <a:pt x="5867" y="1782521"/>
                    </a:lnTo>
                    <a:lnTo>
                      <a:pt x="5689" y="1782521"/>
                    </a:lnTo>
                    <a:lnTo>
                      <a:pt x="6845" y="1769821"/>
                    </a:lnTo>
                    <a:lnTo>
                      <a:pt x="7010" y="1782521"/>
                    </a:lnTo>
                    <a:lnTo>
                      <a:pt x="7023" y="1795221"/>
                    </a:lnTo>
                    <a:lnTo>
                      <a:pt x="7772" y="1782521"/>
                    </a:lnTo>
                    <a:lnTo>
                      <a:pt x="7620" y="1795221"/>
                    </a:lnTo>
                    <a:lnTo>
                      <a:pt x="7772" y="1807921"/>
                    </a:lnTo>
                    <a:lnTo>
                      <a:pt x="8089" y="1807921"/>
                    </a:lnTo>
                    <a:lnTo>
                      <a:pt x="8585" y="1820621"/>
                    </a:lnTo>
                    <a:lnTo>
                      <a:pt x="10160" y="1833321"/>
                    </a:lnTo>
                    <a:lnTo>
                      <a:pt x="11468" y="1833321"/>
                    </a:lnTo>
                    <a:lnTo>
                      <a:pt x="12522" y="1846021"/>
                    </a:lnTo>
                    <a:lnTo>
                      <a:pt x="12738" y="1807921"/>
                    </a:lnTo>
                    <a:lnTo>
                      <a:pt x="11658" y="1795221"/>
                    </a:lnTo>
                    <a:lnTo>
                      <a:pt x="10464" y="1782521"/>
                    </a:lnTo>
                    <a:lnTo>
                      <a:pt x="10426" y="1769821"/>
                    </a:lnTo>
                    <a:lnTo>
                      <a:pt x="10375" y="1757121"/>
                    </a:lnTo>
                    <a:lnTo>
                      <a:pt x="13360" y="1731721"/>
                    </a:lnTo>
                    <a:lnTo>
                      <a:pt x="14846" y="1719021"/>
                    </a:lnTo>
                    <a:lnTo>
                      <a:pt x="14084" y="1719021"/>
                    </a:lnTo>
                    <a:lnTo>
                      <a:pt x="12928" y="1731721"/>
                    </a:lnTo>
                    <a:lnTo>
                      <a:pt x="12039" y="1731721"/>
                    </a:lnTo>
                    <a:lnTo>
                      <a:pt x="13068" y="1719021"/>
                    </a:lnTo>
                    <a:lnTo>
                      <a:pt x="14732" y="1706321"/>
                    </a:lnTo>
                    <a:lnTo>
                      <a:pt x="16586" y="1693621"/>
                    </a:lnTo>
                    <a:lnTo>
                      <a:pt x="18173" y="1680921"/>
                    </a:lnTo>
                    <a:lnTo>
                      <a:pt x="16941" y="1680921"/>
                    </a:lnTo>
                    <a:lnTo>
                      <a:pt x="14846" y="1693621"/>
                    </a:lnTo>
                    <a:lnTo>
                      <a:pt x="14122" y="1693621"/>
                    </a:lnTo>
                    <a:lnTo>
                      <a:pt x="16014" y="1680921"/>
                    </a:lnTo>
                    <a:lnTo>
                      <a:pt x="17678" y="1668221"/>
                    </a:lnTo>
                    <a:lnTo>
                      <a:pt x="20764" y="1642402"/>
                    </a:lnTo>
                    <a:lnTo>
                      <a:pt x="22491" y="1630121"/>
                    </a:lnTo>
                    <a:lnTo>
                      <a:pt x="24726" y="1617421"/>
                    </a:lnTo>
                    <a:lnTo>
                      <a:pt x="27330" y="1604721"/>
                    </a:lnTo>
                    <a:lnTo>
                      <a:pt x="30251" y="1592021"/>
                    </a:lnTo>
                    <a:close/>
                  </a:path>
                  <a:path w="2320290" h="2697479">
                    <a:moveTo>
                      <a:pt x="36220" y="1566621"/>
                    </a:moveTo>
                    <a:lnTo>
                      <a:pt x="33845" y="1566621"/>
                    </a:lnTo>
                    <a:lnTo>
                      <a:pt x="32677" y="1579321"/>
                    </a:lnTo>
                    <a:lnTo>
                      <a:pt x="31572" y="1592021"/>
                    </a:lnTo>
                    <a:lnTo>
                      <a:pt x="36220" y="1566621"/>
                    </a:lnTo>
                    <a:close/>
                  </a:path>
                  <a:path w="2320290" h="2697479">
                    <a:moveTo>
                      <a:pt x="44234" y="1515821"/>
                    </a:moveTo>
                    <a:lnTo>
                      <a:pt x="41706" y="1528521"/>
                    </a:lnTo>
                    <a:lnTo>
                      <a:pt x="42494" y="1528521"/>
                    </a:lnTo>
                    <a:lnTo>
                      <a:pt x="43446" y="1523504"/>
                    </a:lnTo>
                    <a:lnTo>
                      <a:pt x="44234" y="1515821"/>
                    </a:lnTo>
                    <a:close/>
                  </a:path>
                  <a:path w="2320290" h="2697479">
                    <a:moveTo>
                      <a:pt x="73279" y="1583804"/>
                    </a:moveTo>
                    <a:lnTo>
                      <a:pt x="73113" y="1584401"/>
                    </a:lnTo>
                    <a:lnTo>
                      <a:pt x="72809" y="1585683"/>
                    </a:lnTo>
                    <a:lnTo>
                      <a:pt x="73279" y="1583804"/>
                    </a:lnTo>
                    <a:close/>
                  </a:path>
                  <a:path w="2320290" h="2697479">
                    <a:moveTo>
                      <a:pt x="73977" y="1345336"/>
                    </a:moveTo>
                    <a:lnTo>
                      <a:pt x="72948" y="1349692"/>
                    </a:lnTo>
                    <a:lnTo>
                      <a:pt x="73266" y="1348765"/>
                    </a:lnTo>
                    <a:lnTo>
                      <a:pt x="73431" y="1348295"/>
                    </a:lnTo>
                    <a:lnTo>
                      <a:pt x="73596" y="1347368"/>
                    </a:lnTo>
                    <a:lnTo>
                      <a:pt x="73977" y="1345336"/>
                    </a:lnTo>
                    <a:close/>
                  </a:path>
                  <a:path w="2320290" h="2697479">
                    <a:moveTo>
                      <a:pt x="79616" y="1321650"/>
                    </a:moveTo>
                    <a:lnTo>
                      <a:pt x="77050" y="1330909"/>
                    </a:lnTo>
                    <a:lnTo>
                      <a:pt x="75399" y="1338262"/>
                    </a:lnTo>
                    <a:lnTo>
                      <a:pt x="73977" y="1345336"/>
                    </a:lnTo>
                    <a:lnTo>
                      <a:pt x="79616" y="1321650"/>
                    </a:lnTo>
                    <a:close/>
                  </a:path>
                  <a:path w="2320290" h="2697479">
                    <a:moveTo>
                      <a:pt x="79641" y="1592021"/>
                    </a:moveTo>
                    <a:lnTo>
                      <a:pt x="79552" y="1589074"/>
                    </a:lnTo>
                    <a:lnTo>
                      <a:pt x="78981" y="1592021"/>
                    </a:lnTo>
                    <a:lnTo>
                      <a:pt x="79641" y="1592021"/>
                    </a:lnTo>
                    <a:close/>
                  </a:path>
                  <a:path w="2320290" h="2697479">
                    <a:moveTo>
                      <a:pt x="89077" y="1338021"/>
                    </a:moveTo>
                    <a:lnTo>
                      <a:pt x="85801" y="1346746"/>
                    </a:lnTo>
                    <a:lnTo>
                      <a:pt x="84734" y="1350721"/>
                    </a:lnTo>
                    <a:lnTo>
                      <a:pt x="89077" y="1338021"/>
                    </a:lnTo>
                    <a:close/>
                  </a:path>
                  <a:path w="2320290" h="2697479">
                    <a:moveTo>
                      <a:pt x="92189" y="2430221"/>
                    </a:moveTo>
                    <a:lnTo>
                      <a:pt x="89141" y="2417521"/>
                    </a:lnTo>
                    <a:lnTo>
                      <a:pt x="88925" y="2417521"/>
                    </a:lnTo>
                    <a:lnTo>
                      <a:pt x="92189" y="2430221"/>
                    </a:lnTo>
                    <a:close/>
                  </a:path>
                  <a:path w="2320290" h="2697479">
                    <a:moveTo>
                      <a:pt x="92837" y="1284681"/>
                    </a:moveTo>
                    <a:lnTo>
                      <a:pt x="91528" y="1287221"/>
                    </a:lnTo>
                    <a:lnTo>
                      <a:pt x="88252" y="1299921"/>
                    </a:lnTo>
                    <a:lnTo>
                      <a:pt x="86753" y="1306322"/>
                    </a:lnTo>
                    <a:lnTo>
                      <a:pt x="89382" y="1299921"/>
                    </a:lnTo>
                    <a:lnTo>
                      <a:pt x="92837" y="1284681"/>
                    </a:lnTo>
                    <a:close/>
                  </a:path>
                  <a:path w="2320290" h="2697479">
                    <a:moveTo>
                      <a:pt x="99364" y="2440038"/>
                    </a:moveTo>
                    <a:lnTo>
                      <a:pt x="96075" y="2429573"/>
                    </a:lnTo>
                    <a:lnTo>
                      <a:pt x="93903" y="2423376"/>
                    </a:lnTo>
                    <a:lnTo>
                      <a:pt x="92189" y="2418880"/>
                    </a:lnTo>
                    <a:lnTo>
                      <a:pt x="99364" y="2440038"/>
                    </a:lnTo>
                    <a:close/>
                  </a:path>
                  <a:path w="2320290" h="2697479">
                    <a:moveTo>
                      <a:pt x="99364" y="1518945"/>
                    </a:moveTo>
                    <a:lnTo>
                      <a:pt x="97383" y="1528521"/>
                    </a:lnTo>
                    <a:lnTo>
                      <a:pt x="94703" y="1541221"/>
                    </a:lnTo>
                    <a:lnTo>
                      <a:pt x="92087" y="1553921"/>
                    </a:lnTo>
                    <a:lnTo>
                      <a:pt x="89636" y="1566621"/>
                    </a:lnTo>
                    <a:lnTo>
                      <a:pt x="92214" y="1566621"/>
                    </a:lnTo>
                    <a:lnTo>
                      <a:pt x="96278" y="1541221"/>
                    </a:lnTo>
                    <a:lnTo>
                      <a:pt x="99364" y="1518945"/>
                    </a:lnTo>
                    <a:close/>
                  </a:path>
                  <a:path w="2320290" h="2697479">
                    <a:moveTo>
                      <a:pt x="100012" y="1515821"/>
                    </a:moveTo>
                    <a:lnTo>
                      <a:pt x="99796" y="1515821"/>
                    </a:lnTo>
                    <a:lnTo>
                      <a:pt x="99364" y="1518945"/>
                    </a:lnTo>
                    <a:lnTo>
                      <a:pt x="100012" y="1515821"/>
                    </a:lnTo>
                    <a:close/>
                  </a:path>
                  <a:path w="2320290" h="2697479">
                    <a:moveTo>
                      <a:pt x="100164" y="1265047"/>
                    </a:moveTo>
                    <a:lnTo>
                      <a:pt x="96253" y="1274521"/>
                    </a:lnTo>
                    <a:lnTo>
                      <a:pt x="95135" y="1274521"/>
                    </a:lnTo>
                    <a:lnTo>
                      <a:pt x="92837" y="1284681"/>
                    </a:lnTo>
                    <a:lnTo>
                      <a:pt x="98044" y="1274521"/>
                    </a:lnTo>
                    <a:lnTo>
                      <a:pt x="100164" y="1265047"/>
                    </a:lnTo>
                    <a:close/>
                  </a:path>
                  <a:path w="2320290" h="2697479">
                    <a:moveTo>
                      <a:pt x="101498" y="1261821"/>
                    </a:moveTo>
                    <a:lnTo>
                      <a:pt x="100888" y="1261821"/>
                    </a:lnTo>
                    <a:lnTo>
                      <a:pt x="100164" y="1265047"/>
                    </a:lnTo>
                    <a:lnTo>
                      <a:pt x="101498" y="1261821"/>
                    </a:lnTo>
                    <a:close/>
                  </a:path>
                  <a:path w="2320290" h="2697479">
                    <a:moveTo>
                      <a:pt x="104482" y="1254582"/>
                    </a:moveTo>
                    <a:lnTo>
                      <a:pt x="101498" y="1261821"/>
                    </a:lnTo>
                    <a:lnTo>
                      <a:pt x="103352" y="1261821"/>
                    </a:lnTo>
                    <a:lnTo>
                      <a:pt x="104482" y="1254582"/>
                    </a:lnTo>
                    <a:close/>
                  </a:path>
                  <a:path w="2320290" h="2697479">
                    <a:moveTo>
                      <a:pt x="105498" y="2235746"/>
                    </a:moveTo>
                    <a:lnTo>
                      <a:pt x="105422" y="2235466"/>
                    </a:lnTo>
                    <a:lnTo>
                      <a:pt x="105410" y="2235771"/>
                    </a:lnTo>
                    <a:close/>
                  </a:path>
                  <a:path w="2320290" h="2697479">
                    <a:moveTo>
                      <a:pt x="105689" y="2235847"/>
                    </a:moveTo>
                    <a:lnTo>
                      <a:pt x="105549" y="2235644"/>
                    </a:lnTo>
                    <a:lnTo>
                      <a:pt x="105689" y="2235847"/>
                    </a:lnTo>
                    <a:close/>
                  </a:path>
                  <a:path w="2320290" h="2697479">
                    <a:moveTo>
                      <a:pt x="106121" y="2236673"/>
                    </a:moveTo>
                    <a:lnTo>
                      <a:pt x="105918" y="2236101"/>
                    </a:lnTo>
                    <a:lnTo>
                      <a:pt x="105689" y="2235847"/>
                    </a:lnTo>
                    <a:lnTo>
                      <a:pt x="105918" y="2236305"/>
                    </a:lnTo>
                    <a:lnTo>
                      <a:pt x="106121" y="2236673"/>
                    </a:lnTo>
                    <a:close/>
                  </a:path>
                  <a:path w="2320290" h="2697479">
                    <a:moveTo>
                      <a:pt x="106743" y="1249121"/>
                    </a:moveTo>
                    <a:lnTo>
                      <a:pt x="105333" y="1249121"/>
                    </a:lnTo>
                    <a:lnTo>
                      <a:pt x="104482" y="1254582"/>
                    </a:lnTo>
                    <a:lnTo>
                      <a:pt x="106743" y="1249121"/>
                    </a:lnTo>
                    <a:close/>
                  </a:path>
                  <a:path w="2320290" h="2697479">
                    <a:moveTo>
                      <a:pt x="106768" y="2238260"/>
                    </a:moveTo>
                    <a:lnTo>
                      <a:pt x="106667" y="2237968"/>
                    </a:lnTo>
                    <a:lnTo>
                      <a:pt x="106121" y="2236673"/>
                    </a:lnTo>
                    <a:lnTo>
                      <a:pt x="106768" y="2238260"/>
                    </a:lnTo>
                    <a:close/>
                  </a:path>
                  <a:path w="2320290" h="2697479">
                    <a:moveTo>
                      <a:pt x="107556" y="2240534"/>
                    </a:moveTo>
                    <a:lnTo>
                      <a:pt x="107442" y="2240153"/>
                    </a:lnTo>
                    <a:lnTo>
                      <a:pt x="106768" y="2238260"/>
                    </a:lnTo>
                    <a:lnTo>
                      <a:pt x="107556" y="2240534"/>
                    </a:lnTo>
                    <a:close/>
                  </a:path>
                  <a:path w="2320290" h="2697479">
                    <a:moveTo>
                      <a:pt x="115366" y="1249121"/>
                    </a:moveTo>
                    <a:lnTo>
                      <a:pt x="115277" y="1236421"/>
                    </a:lnTo>
                    <a:lnTo>
                      <a:pt x="111544" y="1249121"/>
                    </a:lnTo>
                    <a:lnTo>
                      <a:pt x="108788" y="1261821"/>
                    </a:lnTo>
                    <a:lnTo>
                      <a:pt x="98717" y="1274521"/>
                    </a:lnTo>
                    <a:lnTo>
                      <a:pt x="95745" y="1299921"/>
                    </a:lnTo>
                    <a:lnTo>
                      <a:pt x="87591" y="1325321"/>
                    </a:lnTo>
                    <a:lnTo>
                      <a:pt x="77800" y="1363421"/>
                    </a:lnTo>
                    <a:lnTo>
                      <a:pt x="69938" y="1388821"/>
                    </a:lnTo>
                    <a:lnTo>
                      <a:pt x="72961" y="1376121"/>
                    </a:lnTo>
                    <a:lnTo>
                      <a:pt x="76390" y="1350721"/>
                    </a:lnTo>
                    <a:lnTo>
                      <a:pt x="81292" y="1338021"/>
                    </a:lnTo>
                    <a:lnTo>
                      <a:pt x="88760" y="1312621"/>
                    </a:lnTo>
                    <a:lnTo>
                      <a:pt x="85280" y="1312621"/>
                    </a:lnTo>
                    <a:lnTo>
                      <a:pt x="86753" y="1306322"/>
                    </a:lnTo>
                    <a:lnTo>
                      <a:pt x="84175" y="1312621"/>
                    </a:lnTo>
                    <a:lnTo>
                      <a:pt x="79019" y="1338021"/>
                    </a:lnTo>
                    <a:lnTo>
                      <a:pt x="73418" y="1350721"/>
                    </a:lnTo>
                    <a:lnTo>
                      <a:pt x="67195" y="1388821"/>
                    </a:lnTo>
                    <a:lnTo>
                      <a:pt x="65151" y="1401521"/>
                    </a:lnTo>
                    <a:lnTo>
                      <a:pt x="62509" y="1414221"/>
                    </a:lnTo>
                    <a:lnTo>
                      <a:pt x="59093" y="1426921"/>
                    </a:lnTo>
                    <a:lnTo>
                      <a:pt x="54787" y="1439621"/>
                    </a:lnTo>
                    <a:lnTo>
                      <a:pt x="52489" y="1452321"/>
                    </a:lnTo>
                    <a:lnTo>
                      <a:pt x="49428" y="1477721"/>
                    </a:lnTo>
                    <a:lnTo>
                      <a:pt x="45783" y="1490421"/>
                    </a:lnTo>
                    <a:lnTo>
                      <a:pt x="41783" y="1503121"/>
                    </a:lnTo>
                    <a:lnTo>
                      <a:pt x="37668" y="1528521"/>
                    </a:lnTo>
                    <a:lnTo>
                      <a:pt x="34010" y="1541221"/>
                    </a:lnTo>
                    <a:lnTo>
                      <a:pt x="31305" y="1553921"/>
                    </a:lnTo>
                    <a:lnTo>
                      <a:pt x="30022" y="1566621"/>
                    </a:lnTo>
                    <a:lnTo>
                      <a:pt x="32715" y="1566621"/>
                    </a:lnTo>
                    <a:lnTo>
                      <a:pt x="34607" y="1553921"/>
                    </a:lnTo>
                    <a:lnTo>
                      <a:pt x="36893" y="1541221"/>
                    </a:lnTo>
                    <a:lnTo>
                      <a:pt x="42430" y="1515821"/>
                    </a:lnTo>
                    <a:lnTo>
                      <a:pt x="45008" y="1503121"/>
                    </a:lnTo>
                    <a:lnTo>
                      <a:pt x="47218" y="1490421"/>
                    </a:lnTo>
                    <a:lnTo>
                      <a:pt x="44894" y="1515821"/>
                    </a:lnTo>
                    <a:lnTo>
                      <a:pt x="43446" y="1523504"/>
                    </a:lnTo>
                    <a:lnTo>
                      <a:pt x="41630" y="1541221"/>
                    </a:lnTo>
                    <a:lnTo>
                      <a:pt x="39522" y="1553921"/>
                    </a:lnTo>
                    <a:lnTo>
                      <a:pt x="37807" y="1553921"/>
                    </a:lnTo>
                    <a:lnTo>
                      <a:pt x="36410" y="1566621"/>
                    </a:lnTo>
                    <a:lnTo>
                      <a:pt x="36220" y="1566621"/>
                    </a:lnTo>
                    <a:lnTo>
                      <a:pt x="34988" y="1592021"/>
                    </a:lnTo>
                    <a:lnTo>
                      <a:pt x="32702" y="1604721"/>
                    </a:lnTo>
                    <a:lnTo>
                      <a:pt x="30492" y="1630121"/>
                    </a:lnTo>
                    <a:lnTo>
                      <a:pt x="29502" y="1642821"/>
                    </a:lnTo>
                    <a:lnTo>
                      <a:pt x="31330" y="1642821"/>
                    </a:lnTo>
                    <a:lnTo>
                      <a:pt x="33375" y="1617421"/>
                    </a:lnTo>
                    <a:lnTo>
                      <a:pt x="36131" y="1604721"/>
                    </a:lnTo>
                    <a:lnTo>
                      <a:pt x="40106" y="1566621"/>
                    </a:lnTo>
                    <a:lnTo>
                      <a:pt x="40271" y="1592021"/>
                    </a:lnTo>
                    <a:lnTo>
                      <a:pt x="44145" y="1553921"/>
                    </a:lnTo>
                    <a:lnTo>
                      <a:pt x="49580" y="1515821"/>
                    </a:lnTo>
                    <a:lnTo>
                      <a:pt x="49072" y="1503121"/>
                    </a:lnTo>
                    <a:lnTo>
                      <a:pt x="48399" y="1503121"/>
                    </a:lnTo>
                    <a:lnTo>
                      <a:pt x="48793" y="1490421"/>
                    </a:lnTo>
                    <a:lnTo>
                      <a:pt x="51511" y="1465021"/>
                    </a:lnTo>
                    <a:lnTo>
                      <a:pt x="57289" y="1452321"/>
                    </a:lnTo>
                    <a:lnTo>
                      <a:pt x="62306" y="1439621"/>
                    </a:lnTo>
                    <a:lnTo>
                      <a:pt x="65087" y="1439621"/>
                    </a:lnTo>
                    <a:lnTo>
                      <a:pt x="65938" y="1426921"/>
                    </a:lnTo>
                    <a:lnTo>
                      <a:pt x="67437" y="1426921"/>
                    </a:lnTo>
                    <a:lnTo>
                      <a:pt x="69545" y="1414221"/>
                    </a:lnTo>
                    <a:lnTo>
                      <a:pt x="72186" y="1401521"/>
                    </a:lnTo>
                    <a:lnTo>
                      <a:pt x="75399" y="1388821"/>
                    </a:lnTo>
                    <a:lnTo>
                      <a:pt x="79540" y="1363421"/>
                    </a:lnTo>
                    <a:lnTo>
                      <a:pt x="85801" y="1346746"/>
                    </a:lnTo>
                    <a:lnTo>
                      <a:pt x="91554" y="1325321"/>
                    </a:lnTo>
                    <a:lnTo>
                      <a:pt x="95961" y="1312621"/>
                    </a:lnTo>
                    <a:lnTo>
                      <a:pt x="99072" y="1299921"/>
                    </a:lnTo>
                    <a:lnTo>
                      <a:pt x="102031" y="1287221"/>
                    </a:lnTo>
                    <a:lnTo>
                      <a:pt x="105727" y="1274521"/>
                    </a:lnTo>
                    <a:lnTo>
                      <a:pt x="112090" y="1261821"/>
                    </a:lnTo>
                    <a:lnTo>
                      <a:pt x="115366" y="1249121"/>
                    </a:lnTo>
                    <a:close/>
                  </a:path>
                  <a:path w="2320290" h="2697479">
                    <a:moveTo>
                      <a:pt x="115798" y="2484475"/>
                    </a:moveTo>
                    <a:lnTo>
                      <a:pt x="113728" y="2468321"/>
                    </a:lnTo>
                    <a:lnTo>
                      <a:pt x="112598" y="2468321"/>
                    </a:lnTo>
                    <a:lnTo>
                      <a:pt x="109397" y="2468321"/>
                    </a:lnTo>
                    <a:lnTo>
                      <a:pt x="103009" y="2455621"/>
                    </a:lnTo>
                    <a:lnTo>
                      <a:pt x="106476" y="2468321"/>
                    </a:lnTo>
                    <a:lnTo>
                      <a:pt x="109004" y="2468321"/>
                    </a:lnTo>
                    <a:lnTo>
                      <a:pt x="115798" y="2484475"/>
                    </a:lnTo>
                    <a:close/>
                  </a:path>
                  <a:path w="2320290" h="2697479">
                    <a:moveTo>
                      <a:pt x="120484" y="1297368"/>
                    </a:moveTo>
                    <a:lnTo>
                      <a:pt x="119456" y="1299921"/>
                    </a:lnTo>
                    <a:lnTo>
                      <a:pt x="119811" y="1299921"/>
                    </a:lnTo>
                    <a:lnTo>
                      <a:pt x="120484" y="1297368"/>
                    </a:lnTo>
                    <a:close/>
                  </a:path>
                  <a:path w="2320290" h="2697479">
                    <a:moveTo>
                      <a:pt x="126034" y="2564650"/>
                    </a:moveTo>
                    <a:lnTo>
                      <a:pt x="120230" y="2519273"/>
                    </a:lnTo>
                    <a:lnTo>
                      <a:pt x="109283" y="2495842"/>
                    </a:lnTo>
                    <a:lnTo>
                      <a:pt x="126034" y="2564650"/>
                    </a:lnTo>
                    <a:close/>
                  </a:path>
                  <a:path w="2320290" h="2697479">
                    <a:moveTo>
                      <a:pt x="128397" y="2468321"/>
                    </a:moveTo>
                    <a:lnTo>
                      <a:pt x="128308" y="2466797"/>
                    </a:lnTo>
                    <a:lnTo>
                      <a:pt x="125704" y="2468321"/>
                    </a:lnTo>
                    <a:lnTo>
                      <a:pt x="128397" y="2468321"/>
                    </a:lnTo>
                    <a:close/>
                  </a:path>
                  <a:path w="2320290" h="2697479">
                    <a:moveTo>
                      <a:pt x="135851" y="2605024"/>
                    </a:moveTo>
                    <a:lnTo>
                      <a:pt x="126034" y="2564650"/>
                    </a:lnTo>
                    <a:lnTo>
                      <a:pt x="133184" y="2620721"/>
                    </a:lnTo>
                    <a:lnTo>
                      <a:pt x="135851" y="2605024"/>
                    </a:lnTo>
                    <a:close/>
                  </a:path>
                  <a:path w="2320290" h="2697479">
                    <a:moveTo>
                      <a:pt x="144665" y="2553119"/>
                    </a:moveTo>
                    <a:lnTo>
                      <a:pt x="115798" y="2484475"/>
                    </a:lnTo>
                    <a:lnTo>
                      <a:pt x="120230" y="2519273"/>
                    </a:lnTo>
                    <a:lnTo>
                      <a:pt x="142379" y="2566632"/>
                    </a:lnTo>
                    <a:lnTo>
                      <a:pt x="144665" y="2553119"/>
                    </a:lnTo>
                    <a:close/>
                  </a:path>
                  <a:path w="2320290" h="2697479">
                    <a:moveTo>
                      <a:pt x="152958" y="1145882"/>
                    </a:moveTo>
                    <a:lnTo>
                      <a:pt x="152565" y="1147521"/>
                    </a:lnTo>
                    <a:lnTo>
                      <a:pt x="152742" y="1147521"/>
                    </a:lnTo>
                    <a:lnTo>
                      <a:pt x="152958" y="1145882"/>
                    </a:lnTo>
                    <a:close/>
                  </a:path>
                  <a:path w="2320290" h="2697479">
                    <a:moveTo>
                      <a:pt x="155702" y="1134821"/>
                    </a:moveTo>
                    <a:lnTo>
                      <a:pt x="154495" y="1134821"/>
                    </a:lnTo>
                    <a:lnTo>
                      <a:pt x="152958" y="1145882"/>
                    </a:lnTo>
                    <a:lnTo>
                      <a:pt x="155702" y="1134821"/>
                    </a:lnTo>
                    <a:close/>
                  </a:path>
                  <a:path w="2320290" h="2697479">
                    <a:moveTo>
                      <a:pt x="159372" y="2037753"/>
                    </a:moveTo>
                    <a:lnTo>
                      <a:pt x="157632" y="2049221"/>
                    </a:lnTo>
                    <a:lnTo>
                      <a:pt x="156845" y="2061921"/>
                    </a:lnTo>
                    <a:lnTo>
                      <a:pt x="159372" y="2037753"/>
                    </a:lnTo>
                    <a:close/>
                  </a:path>
                  <a:path w="2320290" h="2697479">
                    <a:moveTo>
                      <a:pt x="162039" y="1236421"/>
                    </a:moveTo>
                    <a:lnTo>
                      <a:pt x="158838" y="1249121"/>
                    </a:lnTo>
                    <a:lnTo>
                      <a:pt x="158851" y="1250226"/>
                    </a:lnTo>
                    <a:lnTo>
                      <a:pt x="162039" y="1236421"/>
                    </a:lnTo>
                    <a:close/>
                  </a:path>
                  <a:path w="2320290" h="2697479">
                    <a:moveTo>
                      <a:pt x="162826" y="2610408"/>
                    </a:moveTo>
                    <a:lnTo>
                      <a:pt x="142379" y="2566632"/>
                    </a:lnTo>
                    <a:lnTo>
                      <a:pt x="135851" y="2605024"/>
                    </a:lnTo>
                    <a:lnTo>
                      <a:pt x="158216" y="2696921"/>
                    </a:lnTo>
                    <a:lnTo>
                      <a:pt x="162826" y="2610408"/>
                    </a:lnTo>
                    <a:close/>
                  </a:path>
                  <a:path w="2320290" h="2697479">
                    <a:moveTo>
                      <a:pt x="163233" y="1973186"/>
                    </a:moveTo>
                    <a:lnTo>
                      <a:pt x="163220" y="1973021"/>
                    </a:lnTo>
                    <a:lnTo>
                      <a:pt x="161988" y="1985721"/>
                    </a:lnTo>
                    <a:lnTo>
                      <a:pt x="163233" y="1973186"/>
                    </a:lnTo>
                    <a:close/>
                  </a:path>
                  <a:path w="2320290" h="2697479">
                    <a:moveTo>
                      <a:pt x="163791" y="1956257"/>
                    </a:moveTo>
                    <a:lnTo>
                      <a:pt x="161861" y="1963407"/>
                    </a:lnTo>
                    <a:lnTo>
                      <a:pt x="159042" y="1978075"/>
                    </a:lnTo>
                    <a:lnTo>
                      <a:pt x="156908" y="1992452"/>
                    </a:lnTo>
                    <a:lnTo>
                      <a:pt x="156984" y="1998764"/>
                    </a:lnTo>
                    <a:lnTo>
                      <a:pt x="163245" y="1961172"/>
                    </a:lnTo>
                    <a:lnTo>
                      <a:pt x="163791" y="1956257"/>
                    </a:lnTo>
                    <a:close/>
                  </a:path>
                  <a:path w="2320290" h="2697479">
                    <a:moveTo>
                      <a:pt x="166319" y="1198321"/>
                    </a:moveTo>
                    <a:lnTo>
                      <a:pt x="160108" y="1211021"/>
                    </a:lnTo>
                    <a:lnTo>
                      <a:pt x="157213" y="1220406"/>
                    </a:lnTo>
                    <a:lnTo>
                      <a:pt x="166319" y="1198321"/>
                    </a:lnTo>
                    <a:close/>
                  </a:path>
                  <a:path w="2320290" h="2697479">
                    <a:moveTo>
                      <a:pt x="166751" y="1244752"/>
                    </a:moveTo>
                    <a:lnTo>
                      <a:pt x="164719" y="1249121"/>
                    </a:lnTo>
                    <a:lnTo>
                      <a:pt x="162344" y="1259332"/>
                    </a:lnTo>
                    <a:lnTo>
                      <a:pt x="165379" y="1249121"/>
                    </a:lnTo>
                    <a:lnTo>
                      <a:pt x="166751" y="1244752"/>
                    </a:lnTo>
                    <a:close/>
                  </a:path>
                  <a:path w="2320290" h="2697479">
                    <a:moveTo>
                      <a:pt x="167487" y="1109421"/>
                    </a:moveTo>
                    <a:lnTo>
                      <a:pt x="165569" y="1109421"/>
                    </a:lnTo>
                    <a:lnTo>
                      <a:pt x="164007" y="1109421"/>
                    </a:lnTo>
                    <a:lnTo>
                      <a:pt x="158826" y="1122121"/>
                    </a:lnTo>
                    <a:lnTo>
                      <a:pt x="155702" y="1134821"/>
                    </a:lnTo>
                    <a:lnTo>
                      <a:pt x="159118" y="1134821"/>
                    </a:lnTo>
                    <a:lnTo>
                      <a:pt x="161417" y="1122121"/>
                    </a:lnTo>
                    <a:lnTo>
                      <a:pt x="163804" y="1122121"/>
                    </a:lnTo>
                    <a:lnTo>
                      <a:pt x="167487" y="1109421"/>
                    </a:lnTo>
                    <a:close/>
                  </a:path>
                  <a:path w="2320290" h="2697479">
                    <a:moveTo>
                      <a:pt x="167830" y="1184084"/>
                    </a:moveTo>
                    <a:lnTo>
                      <a:pt x="166319" y="1188872"/>
                    </a:lnTo>
                    <a:lnTo>
                      <a:pt x="167525" y="1186141"/>
                    </a:lnTo>
                    <a:lnTo>
                      <a:pt x="167830" y="1184084"/>
                    </a:lnTo>
                    <a:close/>
                  </a:path>
                  <a:path w="2320290" h="2697479">
                    <a:moveTo>
                      <a:pt x="168414" y="2505849"/>
                    </a:moveTo>
                    <a:lnTo>
                      <a:pt x="164299" y="2468321"/>
                    </a:lnTo>
                    <a:lnTo>
                      <a:pt x="159067" y="2468321"/>
                    </a:lnTo>
                    <a:lnTo>
                      <a:pt x="144665" y="2553119"/>
                    </a:lnTo>
                    <a:lnTo>
                      <a:pt x="163499" y="2597886"/>
                    </a:lnTo>
                    <a:lnTo>
                      <a:pt x="168414" y="2505849"/>
                    </a:lnTo>
                    <a:close/>
                  </a:path>
                  <a:path w="2320290" h="2697479">
                    <a:moveTo>
                      <a:pt x="173685" y="1223721"/>
                    </a:moveTo>
                    <a:lnTo>
                      <a:pt x="169341" y="1236421"/>
                    </a:lnTo>
                    <a:lnTo>
                      <a:pt x="166751" y="1244752"/>
                    </a:lnTo>
                    <a:lnTo>
                      <a:pt x="170611" y="1236421"/>
                    </a:lnTo>
                    <a:lnTo>
                      <a:pt x="173685" y="1223721"/>
                    </a:lnTo>
                    <a:close/>
                  </a:path>
                  <a:path w="2320290" h="2697479">
                    <a:moveTo>
                      <a:pt x="174193" y="2187625"/>
                    </a:moveTo>
                    <a:lnTo>
                      <a:pt x="173977" y="2188921"/>
                    </a:lnTo>
                    <a:lnTo>
                      <a:pt x="174142" y="2188921"/>
                    </a:lnTo>
                    <a:lnTo>
                      <a:pt x="174193" y="2187625"/>
                    </a:lnTo>
                    <a:close/>
                  </a:path>
                  <a:path w="2320290" h="2697479">
                    <a:moveTo>
                      <a:pt x="176809" y="2271509"/>
                    </a:moveTo>
                    <a:lnTo>
                      <a:pt x="176707" y="2265362"/>
                    </a:lnTo>
                    <a:lnTo>
                      <a:pt x="176250" y="2265299"/>
                    </a:lnTo>
                    <a:lnTo>
                      <a:pt x="175755" y="2277567"/>
                    </a:lnTo>
                    <a:lnTo>
                      <a:pt x="174129" y="2261324"/>
                    </a:lnTo>
                    <a:lnTo>
                      <a:pt x="172656" y="2252675"/>
                    </a:lnTo>
                    <a:lnTo>
                      <a:pt x="171526" y="2240102"/>
                    </a:lnTo>
                    <a:lnTo>
                      <a:pt x="170929" y="2212073"/>
                    </a:lnTo>
                    <a:lnTo>
                      <a:pt x="169024" y="2233434"/>
                    </a:lnTo>
                    <a:lnTo>
                      <a:pt x="168478" y="2249982"/>
                    </a:lnTo>
                    <a:lnTo>
                      <a:pt x="168783" y="2263673"/>
                    </a:lnTo>
                    <a:lnTo>
                      <a:pt x="169418" y="2276487"/>
                    </a:lnTo>
                    <a:lnTo>
                      <a:pt x="169189" y="2292248"/>
                    </a:lnTo>
                    <a:lnTo>
                      <a:pt x="173558" y="2342426"/>
                    </a:lnTo>
                    <a:lnTo>
                      <a:pt x="175704" y="2353957"/>
                    </a:lnTo>
                    <a:lnTo>
                      <a:pt x="173951" y="2293772"/>
                    </a:lnTo>
                    <a:lnTo>
                      <a:pt x="174625" y="2294090"/>
                    </a:lnTo>
                    <a:lnTo>
                      <a:pt x="175971" y="2282583"/>
                    </a:lnTo>
                    <a:lnTo>
                      <a:pt x="176644" y="2285530"/>
                    </a:lnTo>
                    <a:lnTo>
                      <a:pt x="176809" y="2271509"/>
                    </a:lnTo>
                    <a:close/>
                  </a:path>
                  <a:path w="2320290" h="2697479">
                    <a:moveTo>
                      <a:pt x="178752" y="1084021"/>
                    </a:moveTo>
                    <a:lnTo>
                      <a:pt x="170002" y="1096721"/>
                    </a:lnTo>
                    <a:lnTo>
                      <a:pt x="169329" y="1098143"/>
                    </a:lnTo>
                    <a:lnTo>
                      <a:pt x="170764" y="1098143"/>
                    </a:lnTo>
                    <a:lnTo>
                      <a:pt x="171170" y="1096721"/>
                    </a:lnTo>
                    <a:lnTo>
                      <a:pt x="174955" y="1096721"/>
                    </a:lnTo>
                    <a:lnTo>
                      <a:pt x="178752" y="1084021"/>
                    </a:lnTo>
                    <a:close/>
                  </a:path>
                  <a:path w="2320290" h="2697479">
                    <a:moveTo>
                      <a:pt x="180225" y="1172921"/>
                    </a:moveTo>
                    <a:lnTo>
                      <a:pt x="172580" y="1198321"/>
                    </a:lnTo>
                    <a:lnTo>
                      <a:pt x="165582" y="1223721"/>
                    </a:lnTo>
                    <a:lnTo>
                      <a:pt x="168567" y="1223721"/>
                    </a:lnTo>
                    <a:lnTo>
                      <a:pt x="172059" y="1211021"/>
                    </a:lnTo>
                    <a:lnTo>
                      <a:pt x="175018" y="1198321"/>
                    </a:lnTo>
                    <a:lnTo>
                      <a:pt x="180225" y="1172921"/>
                    </a:lnTo>
                    <a:close/>
                  </a:path>
                  <a:path w="2320290" h="2697479">
                    <a:moveTo>
                      <a:pt x="182118" y="1813356"/>
                    </a:moveTo>
                    <a:lnTo>
                      <a:pt x="178422" y="1831162"/>
                    </a:lnTo>
                    <a:lnTo>
                      <a:pt x="175463" y="1854936"/>
                    </a:lnTo>
                    <a:lnTo>
                      <a:pt x="173824" y="1863382"/>
                    </a:lnTo>
                    <a:lnTo>
                      <a:pt x="173520" y="1858822"/>
                    </a:lnTo>
                    <a:lnTo>
                      <a:pt x="169811" y="1875688"/>
                    </a:lnTo>
                    <a:lnTo>
                      <a:pt x="154216" y="1960587"/>
                    </a:lnTo>
                    <a:lnTo>
                      <a:pt x="149199" y="1994738"/>
                    </a:lnTo>
                    <a:lnTo>
                      <a:pt x="151320" y="1986661"/>
                    </a:lnTo>
                    <a:lnTo>
                      <a:pt x="153987" y="1974888"/>
                    </a:lnTo>
                    <a:lnTo>
                      <a:pt x="155727" y="1968842"/>
                    </a:lnTo>
                    <a:lnTo>
                      <a:pt x="162623" y="1925332"/>
                    </a:lnTo>
                    <a:lnTo>
                      <a:pt x="162585" y="1935467"/>
                    </a:lnTo>
                    <a:lnTo>
                      <a:pt x="165874" y="1914283"/>
                    </a:lnTo>
                    <a:lnTo>
                      <a:pt x="169519" y="1900097"/>
                    </a:lnTo>
                    <a:lnTo>
                      <a:pt x="172059" y="1895716"/>
                    </a:lnTo>
                    <a:lnTo>
                      <a:pt x="172021" y="1903920"/>
                    </a:lnTo>
                    <a:lnTo>
                      <a:pt x="172478" y="1901291"/>
                    </a:lnTo>
                    <a:lnTo>
                      <a:pt x="174332" y="1879269"/>
                    </a:lnTo>
                    <a:lnTo>
                      <a:pt x="176809" y="1857324"/>
                    </a:lnTo>
                    <a:lnTo>
                      <a:pt x="182118" y="1813356"/>
                    </a:lnTo>
                    <a:close/>
                  </a:path>
                  <a:path w="2320290" h="2697479">
                    <a:moveTo>
                      <a:pt x="182321" y="1850682"/>
                    </a:moveTo>
                    <a:lnTo>
                      <a:pt x="176961" y="1875904"/>
                    </a:lnTo>
                    <a:lnTo>
                      <a:pt x="172478" y="1901291"/>
                    </a:lnTo>
                    <a:lnTo>
                      <a:pt x="170903" y="1920328"/>
                    </a:lnTo>
                    <a:lnTo>
                      <a:pt x="175742" y="1888413"/>
                    </a:lnTo>
                    <a:lnTo>
                      <a:pt x="178739" y="1870329"/>
                    </a:lnTo>
                    <a:lnTo>
                      <a:pt x="182321" y="1850682"/>
                    </a:lnTo>
                    <a:close/>
                  </a:path>
                  <a:path w="2320290" h="2697479">
                    <a:moveTo>
                      <a:pt x="184696" y="1803222"/>
                    </a:moveTo>
                    <a:lnTo>
                      <a:pt x="184238" y="1802244"/>
                    </a:lnTo>
                    <a:lnTo>
                      <a:pt x="184111" y="1798574"/>
                    </a:lnTo>
                    <a:lnTo>
                      <a:pt x="184658" y="1792770"/>
                    </a:lnTo>
                    <a:lnTo>
                      <a:pt x="182118" y="1813356"/>
                    </a:lnTo>
                    <a:lnTo>
                      <a:pt x="184696" y="1803222"/>
                    </a:lnTo>
                    <a:close/>
                  </a:path>
                  <a:path w="2320290" h="2697479">
                    <a:moveTo>
                      <a:pt x="186131" y="1744332"/>
                    </a:moveTo>
                    <a:lnTo>
                      <a:pt x="184645" y="1742490"/>
                    </a:lnTo>
                    <a:lnTo>
                      <a:pt x="184289" y="1737893"/>
                    </a:lnTo>
                    <a:lnTo>
                      <a:pt x="184353" y="1739773"/>
                    </a:lnTo>
                    <a:lnTo>
                      <a:pt x="183261" y="1742605"/>
                    </a:lnTo>
                    <a:lnTo>
                      <a:pt x="181178" y="1750085"/>
                    </a:lnTo>
                    <a:lnTo>
                      <a:pt x="181597" y="1745945"/>
                    </a:lnTo>
                    <a:lnTo>
                      <a:pt x="183540" y="1737855"/>
                    </a:lnTo>
                    <a:lnTo>
                      <a:pt x="185267" y="1730324"/>
                    </a:lnTo>
                    <a:lnTo>
                      <a:pt x="185077" y="1727847"/>
                    </a:lnTo>
                    <a:lnTo>
                      <a:pt x="183197" y="1734921"/>
                    </a:lnTo>
                    <a:lnTo>
                      <a:pt x="181356" y="1742605"/>
                    </a:lnTo>
                    <a:lnTo>
                      <a:pt x="179971" y="1748701"/>
                    </a:lnTo>
                    <a:lnTo>
                      <a:pt x="178587" y="1755165"/>
                    </a:lnTo>
                    <a:lnTo>
                      <a:pt x="178269" y="1752396"/>
                    </a:lnTo>
                    <a:lnTo>
                      <a:pt x="174117" y="1764309"/>
                    </a:lnTo>
                    <a:lnTo>
                      <a:pt x="168656" y="1782635"/>
                    </a:lnTo>
                    <a:lnTo>
                      <a:pt x="164363" y="1799145"/>
                    </a:lnTo>
                    <a:lnTo>
                      <a:pt x="161366" y="1815782"/>
                    </a:lnTo>
                    <a:lnTo>
                      <a:pt x="157391" y="1835416"/>
                    </a:lnTo>
                    <a:lnTo>
                      <a:pt x="148031" y="1880679"/>
                    </a:lnTo>
                    <a:lnTo>
                      <a:pt x="137033" y="1940636"/>
                    </a:lnTo>
                    <a:lnTo>
                      <a:pt x="131838" y="1973580"/>
                    </a:lnTo>
                    <a:lnTo>
                      <a:pt x="133311" y="1959330"/>
                    </a:lnTo>
                    <a:lnTo>
                      <a:pt x="131800" y="1965147"/>
                    </a:lnTo>
                    <a:lnTo>
                      <a:pt x="124167" y="2016277"/>
                    </a:lnTo>
                    <a:lnTo>
                      <a:pt x="120764" y="2038426"/>
                    </a:lnTo>
                    <a:lnTo>
                      <a:pt x="118516" y="2057260"/>
                    </a:lnTo>
                    <a:lnTo>
                      <a:pt x="117729" y="2063978"/>
                    </a:lnTo>
                    <a:lnTo>
                      <a:pt x="117729" y="2104986"/>
                    </a:lnTo>
                    <a:lnTo>
                      <a:pt x="116814" y="2112073"/>
                    </a:lnTo>
                    <a:lnTo>
                      <a:pt x="115925" y="2119147"/>
                    </a:lnTo>
                    <a:lnTo>
                      <a:pt x="115125" y="2126246"/>
                    </a:lnTo>
                    <a:lnTo>
                      <a:pt x="114465" y="2133346"/>
                    </a:lnTo>
                    <a:lnTo>
                      <a:pt x="114973" y="2125154"/>
                    </a:lnTo>
                    <a:lnTo>
                      <a:pt x="115735" y="2117496"/>
                    </a:lnTo>
                    <a:lnTo>
                      <a:pt x="116674" y="2110663"/>
                    </a:lnTo>
                    <a:lnTo>
                      <a:pt x="117729" y="2104986"/>
                    </a:lnTo>
                    <a:lnTo>
                      <a:pt x="117729" y="2063978"/>
                    </a:lnTo>
                    <a:lnTo>
                      <a:pt x="115506" y="2082927"/>
                    </a:lnTo>
                    <a:lnTo>
                      <a:pt x="112915" y="2105939"/>
                    </a:lnTo>
                    <a:lnTo>
                      <a:pt x="110439" y="2132228"/>
                    </a:lnTo>
                    <a:lnTo>
                      <a:pt x="108254" y="2163724"/>
                    </a:lnTo>
                    <a:lnTo>
                      <a:pt x="111734" y="2179739"/>
                    </a:lnTo>
                    <a:lnTo>
                      <a:pt x="112382" y="2176932"/>
                    </a:lnTo>
                    <a:lnTo>
                      <a:pt x="112890" y="2169414"/>
                    </a:lnTo>
                    <a:lnTo>
                      <a:pt x="113360" y="2158517"/>
                    </a:lnTo>
                    <a:lnTo>
                      <a:pt x="113880" y="2145563"/>
                    </a:lnTo>
                    <a:lnTo>
                      <a:pt x="114477" y="2148090"/>
                    </a:lnTo>
                    <a:lnTo>
                      <a:pt x="115189" y="2148306"/>
                    </a:lnTo>
                    <a:lnTo>
                      <a:pt x="115709" y="2145563"/>
                    </a:lnTo>
                    <a:lnTo>
                      <a:pt x="116039" y="2143823"/>
                    </a:lnTo>
                    <a:lnTo>
                      <a:pt x="116979" y="2133346"/>
                    </a:lnTo>
                    <a:lnTo>
                      <a:pt x="117081" y="2132228"/>
                    </a:lnTo>
                    <a:lnTo>
                      <a:pt x="120167" y="2104986"/>
                    </a:lnTo>
                    <a:lnTo>
                      <a:pt x="120345" y="2103462"/>
                    </a:lnTo>
                    <a:lnTo>
                      <a:pt x="121970" y="2079269"/>
                    </a:lnTo>
                    <a:lnTo>
                      <a:pt x="123253" y="2057260"/>
                    </a:lnTo>
                    <a:lnTo>
                      <a:pt x="124955" y="2039924"/>
                    </a:lnTo>
                    <a:lnTo>
                      <a:pt x="124650" y="2044585"/>
                    </a:lnTo>
                    <a:lnTo>
                      <a:pt x="126199" y="2035009"/>
                    </a:lnTo>
                    <a:lnTo>
                      <a:pt x="128422" y="2021255"/>
                    </a:lnTo>
                    <a:lnTo>
                      <a:pt x="131838" y="1997964"/>
                    </a:lnTo>
                    <a:lnTo>
                      <a:pt x="134670" y="1975358"/>
                    </a:lnTo>
                    <a:lnTo>
                      <a:pt x="134823" y="1973580"/>
                    </a:lnTo>
                    <a:lnTo>
                      <a:pt x="136398" y="1956041"/>
                    </a:lnTo>
                    <a:lnTo>
                      <a:pt x="137871" y="1958860"/>
                    </a:lnTo>
                    <a:lnTo>
                      <a:pt x="132016" y="2004771"/>
                    </a:lnTo>
                    <a:lnTo>
                      <a:pt x="135026" y="1995335"/>
                    </a:lnTo>
                    <a:lnTo>
                      <a:pt x="129082" y="2035200"/>
                    </a:lnTo>
                    <a:lnTo>
                      <a:pt x="125615" y="2076005"/>
                    </a:lnTo>
                    <a:lnTo>
                      <a:pt x="124625" y="2087829"/>
                    </a:lnTo>
                    <a:lnTo>
                      <a:pt x="123647" y="2098065"/>
                    </a:lnTo>
                    <a:lnTo>
                      <a:pt x="125844" y="2082927"/>
                    </a:lnTo>
                    <a:lnTo>
                      <a:pt x="128130" y="2068842"/>
                    </a:lnTo>
                    <a:lnTo>
                      <a:pt x="130429" y="2056307"/>
                    </a:lnTo>
                    <a:lnTo>
                      <a:pt x="132613" y="2045792"/>
                    </a:lnTo>
                    <a:lnTo>
                      <a:pt x="135445" y="2033346"/>
                    </a:lnTo>
                    <a:lnTo>
                      <a:pt x="138137" y="2027618"/>
                    </a:lnTo>
                    <a:lnTo>
                      <a:pt x="138353" y="2033574"/>
                    </a:lnTo>
                    <a:lnTo>
                      <a:pt x="138912" y="2027618"/>
                    </a:lnTo>
                    <a:lnTo>
                      <a:pt x="141605" y="1998700"/>
                    </a:lnTo>
                    <a:lnTo>
                      <a:pt x="141211" y="1995335"/>
                    </a:lnTo>
                    <a:lnTo>
                      <a:pt x="140614" y="1990407"/>
                    </a:lnTo>
                    <a:lnTo>
                      <a:pt x="140550" y="1989785"/>
                    </a:lnTo>
                    <a:lnTo>
                      <a:pt x="137998" y="1990407"/>
                    </a:lnTo>
                    <a:lnTo>
                      <a:pt x="136804" y="1984121"/>
                    </a:lnTo>
                    <a:lnTo>
                      <a:pt x="139636" y="1956041"/>
                    </a:lnTo>
                    <a:lnTo>
                      <a:pt x="139788" y="1954530"/>
                    </a:lnTo>
                    <a:lnTo>
                      <a:pt x="150456" y="1901317"/>
                    </a:lnTo>
                    <a:lnTo>
                      <a:pt x="149517" y="1881949"/>
                    </a:lnTo>
                    <a:lnTo>
                      <a:pt x="152209" y="1870824"/>
                    </a:lnTo>
                    <a:lnTo>
                      <a:pt x="152704" y="1873948"/>
                    </a:lnTo>
                    <a:lnTo>
                      <a:pt x="153936" y="1873897"/>
                    </a:lnTo>
                    <a:lnTo>
                      <a:pt x="154673" y="1870824"/>
                    </a:lnTo>
                    <a:lnTo>
                      <a:pt x="158864" y="1853285"/>
                    </a:lnTo>
                    <a:lnTo>
                      <a:pt x="160807" y="1840318"/>
                    </a:lnTo>
                    <a:lnTo>
                      <a:pt x="164223" y="1824443"/>
                    </a:lnTo>
                    <a:lnTo>
                      <a:pt x="167627" y="1809280"/>
                    </a:lnTo>
                    <a:lnTo>
                      <a:pt x="169506" y="1798459"/>
                    </a:lnTo>
                    <a:lnTo>
                      <a:pt x="170141" y="1799120"/>
                    </a:lnTo>
                    <a:lnTo>
                      <a:pt x="170510" y="1798459"/>
                    </a:lnTo>
                    <a:lnTo>
                      <a:pt x="171234" y="1797151"/>
                    </a:lnTo>
                    <a:lnTo>
                      <a:pt x="173431" y="1790217"/>
                    </a:lnTo>
                    <a:lnTo>
                      <a:pt x="177368" y="1776056"/>
                    </a:lnTo>
                    <a:lnTo>
                      <a:pt x="177304" y="1774202"/>
                    </a:lnTo>
                    <a:lnTo>
                      <a:pt x="175069" y="1776056"/>
                    </a:lnTo>
                    <a:lnTo>
                      <a:pt x="180238" y="1756524"/>
                    </a:lnTo>
                    <a:lnTo>
                      <a:pt x="181737" y="1758848"/>
                    </a:lnTo>
                    <a:lnTo>
                      <a:pt x="175069" y="1788096"/>
                    </a:lnTo>
                    <a:lnTo>
                      <a:pt x="177736" y="1785086"/>
                    </a:lnTo>
                    <a:lnTo>
                      <a:pt x="184619" y="1756524"/>
                    </a:lnTo>
                    <a:lnTo>
                      <a:pt x="184950" y="1755165"/>
                    </a:lnTo>
                    <a:lnTo>
                      <a:pt x="185051" y="1754746"/>
                    </a:lnTo>
                    <a:lnTo>
                      <a:pt x="185534" y="1750085"/>
                    </a:lnTo>
                    <a:lnTo>
                      <a:pt x="186131" y="1744332"/>
                    </a:lnTo>
                    <a:close/>
                  </a:path>
                  <a:path w="2320290" h="2697479">
                    <a:moveTo>
                      <a:pt x="186740" y="1799894"/>
                    </a:moveTo>
                    <a:lnTo>
                      <a:pt x="186474" y="1796300"/>
                    </a:lnTo>
                    <a:lnTo>
                      <a:pt x="184696" y="1803222"/>
                    </a:lnTo>
                    <a:lnTo>
                      <a:pt x="185077" y="1804073"/>
                    </a:lnTo>
                    <a:lnTo>
                      <a:pt x="185724" y="1803412"/>
                    </a:lnTo>
                    <a:lnTo>
                      <a:pt x="186740" y="1799894"/>
                    </a:lnTo>
                    <a:close/>
                  </a:path>
                  <a:path w="2320290" h="2697479">
                    <a:moveTo>
                      <a:pt x="187947" y="1198321"/>
                    </a:moveTo>
                    <a:lnTo>
                      <a:pt x="186347" y="1198321"/>
                    </a:lnTo>
                    <a:lnTo>
                      <a:pt x="182321" y="1211021"/>
                    </a:lnTo>
                    <a:lnTo>
                      <a:pt x="173558" y="1236421"/>
                    </a:lnTo>
                    <a:lnTo>
                      <a:pt x="170815" y="1236421"/>
                    </a:lnTo>
                    <a:lnTo>
                      <a:pt x="168910" y="1249121"/>
                    </a:lnTo>
                    <a:lnTo>
                      <a:pt x="167551" y="1249121"/>
                    </a:lnTo>
                    <a:lnTo>
                      <a:pt x="162902" y="1259332"/>
                    </a:lnTo>
                    <a:lnTo>
                      <a:pt x="169075" y="1259332"/>
                    </a:lnTo>
                    <a:lnTo>
                      <a:pt x="172402" y="1249121"/>
                    </a:lnTo>
                    <a:lnTo>
                      <a:pt x="177177" y="1236421"/>
                    </a:lnTo>
                    <a:lnTo>
                      <a:pt x="182410" y="1223721"/>
                    </a:lnTo>
                    <a:lnTo>
                      <a:pt x="187947" y="1198321"/>
                    </a:lnTo>
                    <a:close/>
                  </a:path>
                  <a:path w="2320290" h="2697479">
                    <a:moveTo>
                      <a:pt x="189014" y="1765325"/>
                    </a:moveTo>
                    <a:lnTo>
                      <a:pt x="187566" y="1773250"/>
                    </a:lnTo>
                    <a:lnTo>
                      <a:pt x="186334" y="1780565"/>
                    </a:lnTo>
                    <a:lnTo>
                      <a:pt x="185369" y="1787118"/>
                    </a:lnTo>
                    <a:lnTo>
                      <a:pt x="184670" y="1792770"/>
                    </a:lnTo>
                    <a:lnTo>
                      <a:pt x="189014" y="1765325"/>
                    </a:lnTo>
                    <a:close/>
                  </a:path>
                  <a:path w="2320290" h="2697479">
                    <a:moveTo>
                      <a:pt x="190322" y="1193063"/>
                    </a:moveTo>
                    <a:lnTo>
                      <a:pt x="187947" y="1198321"/>
                    </a:lnTo>
                    <a:lnTo>
                      <a:pt x="189534" y="1198321"/>
                    </a:lnTo>
                    <a:lnTo>
                      <a:pt x="190322" y="1193063"/>
                    </a:lnTo>
                    <a:close/>
                  </a:path>
                  <a:path w="2320290" h="2697479">
                    <a:moveTo>
                      <a:pt x="191401" y="2671521"/>
                    </a:moveTo>
                    <a:lnTo>
                      <a:pt x="189052" y="2646121"/>
                    </a:lnTo>
                    <a:lnTo>
                      <a:pt x="171526" y="2455621"/>
                    </a:lnTo>
                    <a:lnTo>
                      <a:pt x="171094" y="2455621"/>
                    </a:lnTo>
                    <a:lnTo>
                      <a:pt x="168414" y="2505849"/>
                    </a:lnTo>
                    <a:lnTo>
                      <a:pt x="183794" y="2646121"/>
                    </a:lnTo>
                    <a:lnTo>
                      <a:pt x="163499" y="2597886"/>
                    </a:lnTo>
                    <a:lnTo>
                      <a:pt x="162826" y="2610408"/>
                    </a:lnTo>
                    <a:lnTo>
                      <a:pt x="191401" y="2671521"/>
                    </a:lnTo>
                    <a:close/>
                  </a:path>
                  <a:path w="2320290" h="2697479">
                    <a:moveTo>
                      <a:pt x="197459" y="1777390"/>
                    </a:moveTo>
                    <a:lnTo>
                      <a:pt x="196443" y="1780032"/>
                    </a:lnTo>
                    <a:lnTo>
                      <a:pt x="193624" y="1797392"/>
                    </a:lnTo>
                    <a:lnTo>
                      <a:pt x="196430" y="1784032"/>
                    </a:lnTo>
                    <a:lnTo>
                      <a:pt x="197243" y="1779562"/>
                    </a:lnTo>
                    <a:lnTo>
                      <a:pt x="197459" y="1777390"/>
                    </a:lnTo>
                    <a:close/>
                  </a:path>
                  <a:path w="2320290" h="2697479">
                    <a:moveTo>
                      <a:pt x="200850" y="1112062"/>
                    </a:moveTo>
                    <a:lnTo>
                      <a:pt x="199186" y="1116317"/>
                    </a:lnTo>
                    <a:lnTo>
                      <a:pt x="197815" y="1120076"/>
                    </a:lnTo>
                    <a:lnTo>
                      <a:pt x="196862" y="1123048"/>
                    </a:lnTo>
                    <a:lnTo>
                      <a:pt x="199542" y="1116723"/>
                    </a:lnTo>
                    <a:lnTo>
                      <a:pt x="200342" y="1114171"/>
                    </a:lnTo>
                    <a:lnTo>
                      <a:pt x="200850" y="1112062"/>
                    </a:lnTo>
                    <a:close/>
                  </a:path>
                  <a:path w="2320290" h="2697479">
                    <a:moveTo>
                      <a:pt x="202514" y="1027163"/>
                    </a:moveTo>
                    <a:lnTo>
                      <a:pt x="199694" y="1033221"/>
                    </a:lnTo>
                    <a:lnTo>
                      <a:pt x="201218" y="1033221"/>
                    </a:lnTo>
                    <a:lnTo>
                      <a:pt x="202514" y="1027163"/>
                    </a:lnTo>
                    <a:close/>
                  </a:path>
                  <a:path w="2320290" h="2697479">
                    <a:moveTo>
                      <a:pt x="206057" y="1960321"/>
                    </a:moveTo>
                    <a:lnTo>
                      <a:pt x="205676" y="1960321"/>
                    </a:lnTo>
                    <a:lnTo>
                      <a:pt x="203631" y="1973186"/>
                    </a:lnTo>
                    <a:lnTo>
                      <a:pt x="201841" y="1985721"/>
                    </a:lnTo>
                    <a:lnTo>
                      <a:pt x="206057" y="1960321"/>
                    </a:lnTo>
                    <a:close/>
                  </a:path>
                  <a:path w="2320290" h="2697479">
                    <a:moveTo>
                      <a:pt x="208089" y="1007821"/>
                    </a:moveTo>
                    <a:lnTo>
                      <a:pt x="204266" y="1020521"/>
                    </a:lnTo>
                    <a:lnTo>
                      <a:pt x="204431" y="1020521"/>
                    </a:lnTo>
                    <a:lnTo>
                      <a:pt x="203276" y="1023620"/>
                    </a:lnTo>
                    <a:lnTo>
                      <a:pt x="202514" y="1027163"/>
                    </a:lnTo>
                    <a:lnTo>
                      <a:pt x="205613" y="1020521"/>
                    </a:lnTo>
                    <a:lnTo>
                      <a:pt x="207149" y="1020521"/>
                    </a:lnTo>
                    <a:lnTo>
                      <a:pt x="208089" y="1007821"/>
                    </a:lnTo>
                    <a:close/>
                  </a:path>
                  <a:path w="2320290" h="2697479">
                    <a:moveTo>
                      <a:pt x="209918" y="1963801"/>
                    </a:moveTo>
                    <a:lnTo>
                      <a:pt x="208445" y="1973021"/>
                    </a:lnTo>
                    <a:lnTo>
                      <a:pt x="208851" y="1973021"/>
                    </a:lnTo>
                    <a:lnTo>
                      <a:pt x="209918" y="1963801"/>
                    </a:lnTo>
                    <a:close/>
                  </a:path>
                  <a:path w="2320290" h="2697479">
                    <a:moveTo>
                      <a:pt x="210477" y="1960321"/>
                    </a:moveTo>
                    <a:lnTo>
                      <a:pt x="210185" y="1961476"/>
                    </a:lnTo>
                    <a:lnTo>
                      <a:pt x="209918" y="1963801"/>
                    </a:lnTo>
                    <a:lnTo>
                      <a:pt x="210477" y="1960321"/>
                    </a:lnTo>
                    <a:close/>
                  </a:path>
                  <a:path w="2320290" h="2697479">
                    <a:moveTo>
                      <a:pt x="211963" y="1731721"/>
                    </a:moveTo>
                    <a:lnTo>
                      <a:pt x="208902" y="1731721"/>
                    </a:lnTo>
                    <a:lnTo>
                      <a:pt x="206324" y="1744421"/>
                    </a:lnTo>
                    <a:lnTo>
                      <a:pt x="205422" y="1753450"/>
                    </a:lnTo>
                    <a:lnTo>
                      <a:pt x="208292" y="1744421"/>
                    </a:lnTo>
                    <a:lnTo>
                      <a:pt x="211963" y="1731721"/>
                    </a:lnTo>
                    <a:close/>
                  </a:path>
                  <a:path w="2320290" h="2697479">
                    <a:moveTo>
                      <a:pt x="212953" y="1715871"/>
                    </a:moveTo>
                    <a:lnTo>
                      <a:pt x="212521" y="1717306"/>
                    </a:lnTo>
                    <a:lnTo>
                      <a:pt x="211963" y="1719516"/>
                    </a:lnTo>
                    <a:lnTo>
                      <a:pt x="212585" y="1717141"/>
                    </a:lnTo>
                    <a:lnTo>
                      <a:pt x="212953" y="1715871"/>
                    </a:lnTo>
                    <a:close/>
                  </a:path>
                  <a:path w="2320290" h="2697479">
                    <a:moveTo>
                      <a:pt x="214020" y="1712569"/>
                    </a:moveTo>
                    <a:lnTo>
                      <a:pt x="213385" y="1714373"/>
                    </a:lnTo>
                    <a:lnTo>
                      <a:pt x="212953" y="1715871"/>
                    </a:lnTo>
                    <a:lnTo>
                      <a:pt x="213410" y="1714373"/>
                    </a:lnTo>
                    <a:lnTo>
                      <a:pt x="214020" y="1712569"/>
                    </a:lnTo>
                    <a:close/>
                  </a:path>
                  <a:path w="2320290" h="2697479">
                    <a:moveTo>
                      <a:pt x="215252" y="1062266"/>
                    </a:moveTo>
                    <a:lnTo>
                      <a:pt x="212077" y="1069428"/>
                    </a:lnTo>
                    <a:lnTo>
                      <a:pt x="210985" y="1072743"/>
                    </a:lnTo>
                    <a:lnTo>
                      <a:pt x="210527" y="1074559"/>
                    </a:lnTo>
                    <a:lnTo>
                      <a:pt x="212458" y="1069936"/>
                    </a:lnTo>
                    <a:lnTo>
                      <a:pt x="214223" y="1065606"/>
                    </a:lnTo>
                    <a:lnTo>
                      <a:pt x="215252" y="1062266"/>
                    </a:lnTo>
                    <a:close/>
                  </a:path>
                  <a:path w="2320290" h="2697479">
                    <a:moveTo>
                      <a:pt x="233768" y="1093762"/>
                    </a:moveTo>
                    <a:lnTo>
                      <a:pt x="232778" y="1094740"/>
                    </a:lnTo>
                    <a:lnTo>
                      <a:pt x="231800" y="1096721"/>
                    </a:lnTo>
                    <a:lnTo>
                      <a:pt x="233197" y="1096721"/>
                    </a:lnTo>
                    <a:lnTo>
                      <a:pt x="233768" y="1093762"/>
                    </a:lnTo>
                    <a:close/>
                  </a:path>
                  <a:path w="2320290" h="2697479">
                    <a:moveTo>
                      <a:pt x="235038" y="1661045"/>
                    </a:moveTo>
                    <a:lnTo>
                      <a:pt x="234899" y="1661642"/>
                    </a:lnTo>
                    <a:lnTo>
                      <a:pt x="234810" y="1662315"/>
                    </a:lnTo>
                    <a:lnTo>
                      <a:pt x="234950" y="1661718"/>
                    </a:lnTo>
                    <a:lnTo>
                      <a:pt x="235038" y="1661045"/>
                    </a:lnTo>
                    <a:close/>
                  </a:path>
                  <a:path w="2320290" h="2697479">
                    <a:moveTo>
                      <a:pt x="236410" y="1655521"/>
                    </a:moveTo>
                    <a:lnTo>
                      <a:pt x="235826" y="1655521"/>
                    </a:lnTo>
                    <a:lnTo>
                      <a:pt x="235038" y="1661045"/>
                    </a:lnTo>
                    <a:lnTo>
                      <a:pt x="236410" y="1655521"/>
                    </a:lnTo>
                    <a:close/>
                  </a:path>
                  <a:path w="2320290" h="2697479">
                    <a:moveTo>
                      <a:pt x="236982" y="1645805"/>
                    </a:moveTo>
                    <a:lnTo>
                      <a:pt x="235280" y="1655521"/>
                    </a:lnTo>
                    <a:lnTo>
                      <a:pt x="231114" y="1668221"/>
                    </a:lnTo>
                    <a:lnTo>
                      <a:pt x="226999" y="1693621"/>
                    </a:lnTo>
                    <a:lnTo>
                      <a:pt x="234873" y="1661718"/>
                    </a:lnTo>
                    <a:lnTo>
                      <a:pt x="236982" y="1645805"/>
                    </a:lnTo>
                    <a:close/>
                  </a:path>
                  <a:path w="2320290" h="2697479">
                    <a:moveTo>
                      <a:pt x="237566" y="1642402"/>
                    </a:moveTo>
                    <a:lnTo>
                      <a:pt x="237375" y="1642821"/>
                    </a:lnTo>
                    <a:lnTo>
                      <a:pt x="236982" y="1645805"/>
                    </a:lnTo>
                    <a:lnTo>
                      <a:pt x="237566" y="1642402"/>
                    </a:lnTo>
                    <a:close/>
                  </a:path>
                  <a:path w="2320290" h="2697479">
                    <a:moveTo>
                      <a:pt x="238086" y="1027239"/>
                    </a:moveTo>
                    <a:lnTo>
                      <a:pt x="231432" y="1039749"/>
                    </a:lnTo>
                    <a:lnTo>
                      <a:pt x="221538" y="1057656"/>
                    </a:lnTo>
                    <a:lnTo>
                      <a:pt x="213042" y="1072184"/>
                    </a:lnTo>
                    <a:lnTo>
                      <a:pt x="210527" y="1074559"/>
                    </a:lnTo>
                    <a:lnTo>
                      <a:pt x="203454" y="1090447"/>
                    </a:lnTo>
                    <a:lnTo>
                      <a:pt x="188658" y="1121943"/>
                    </a:lnTo>
                    <a:lnTo>
                      <a:pt x="183883" y="1132751"/>
                    </a:lnTo>
                    <a:lnTo>
                      <a:pt x="190881" y="1119555"/>
                    </a:lnTo>
                    <a:lnTo>
                      <a:pt x="190538" y="1122578"/>
                    </a:lnTo>
                    <a:lnTo>
                      <a:pt x="179425" y="1152334"/>
                    </a:lnTo>
                    <a:lnTo>
                      <a:pt x="175602" y="1160119"/>
                    </a:lnTo>
                    <a:lnTo>
                      <a:pt x="174942" y="1159433"/>
                    </a:lnTo>
                    <a:lnTo>
                      <a:pt x="174548" y="1158252"/>
                    </a:lnTo>
                    <a:lnTo>
                      <a:pt x="171475" y="1164564"/>
                    </a:lnTo>
                    <a:lnTo>
                      <a:pt x="153924" y="1210830"/>
                    </a:lnTo>
                    <a:lnTo>
                      <a:pt x="169849" y="1170800"/>
                    </a:lnTo>
                    <a:lnTo>
                      <a:pt x="167843" y="1184084"/>
                    </a:lnTo>
                    <a:lnTo>
                      <a:pt x="183515" y="1144905"/>
                    </a:lnTo>
                    <a:lnTo>
                      <a:pt x="186385" y="1142085"/>
                    </a:lnTo>
                    <a:lnTo>
                      <a:pt x="189001" y="1137437"/>
                    </a:lnTo>
                    <a:lnTo>
                      <a:pt x="193941" y="1126540"/>
                    </a:lnTo>
                    <a:lnTo>
                      <a:pt x="202323" y="1106309"/>
                    </a:lnTo>
                    <a:lnTo>
                      <a:pt x="201447" y="1109103"/>
                    </a:lnTo>
                    <a:lnTo>
                      <a:pt x="200837" y="1112062"/>
                    </a:lnTo>
                    <a:lnTo>
                      <a:pt x="205511" y="1100543"/>
                    </a:lnTo>
                    <a:lnTo>
                      <a:pt x="210972" y="1087729"/>
                    </a:lnTo>
                    <a:lnTo>
                      <a:pt x="216916" y="1074483"/>
                    </a:lnTo>
                    <a:lnTo>
                      <a:pt x="228854" y="1049756"/>
                    </a:lnTo>
                    <a:lnTo>
                      <a:pt x="233591" y="1039571"/>
                    </a:lnTo>
                    <a:lnTo>
                      <a:pt x="236829" y="1031811"/>
                    </a:lnTo>
                    <a:lnTo>
                      <a:pt x="238086" y="1027239"/>
                    </a:lnTo>
                    <a:close/>
                  </a:path>
                  <a:path w="2320290" h="2697479">
                    <a:moveTo>
                      <a:pt x="247434" y="1617421"/>
                    </a:moveTo>
                    <a:lnTo>
                      <a:pt x="244576" y="1617421"/>
                    </a:lnTo>
                    <a:lnTo>
                      <a:pt x="239712" y="1630121"/>
                    </a:lnTo>
                    <a:lnTo>
                      <a:pt x="237566" y="1642402"/>
                    </a:lnTo>
                    <a:lnTo>
                      <a:pt x="243433" y="1630121"/>
                    </a:lnTo>
                    <a:lnTo>
                      <a:pt x="247434" y="1617421"/>
                    </a:lnTo>
                    <a:close/>
                  </a:path>
                  <a:path w="2320290" h="2697479">
                    <a:moveTo>
                      <a:pt x="255689" y="931621"/>
                    </a:moveTo>
                    <a:lnTo>
                      <a:pt x="254393" y="931621"/>
                    </a:lnTo>
                    <a:lnTo>
                      <a:pt x="248196" y="944321"/>
                    </a:lnTo>
                    <a:lnTo>
                      <a:pt x="255689" y="931621"/>
                    </a:lnTo>
                    <a:close/>
                  </a:path>
                  <a:path w="2320290" h="2697479">
                    <a:moveTo>
                      <a:pt x="257213" y="1718386"/>
                    </a:moveTo>
                    <a:lnTo>
                      <a:pt x="256857" y="1719021"/>
                    </a:lnTo>
                    <a:lnTo>
                      <a:pt x="249986" y="1744421"/>
                    </a:lnTo>
                    <a:lnTo>
                      <a:pt x="250393" y="1744421"/>
                    </a:lnTo>
                    <a:lnTo>
                      <a:pt x="253847" y="1731721"/>
                    </a:lnTo>
                    <a:lnTo>
                      <a:pt x="257098" y="1719021"/>
                    </a:lnTo>
                    <a:lnTo>
                      <a:pt x="257213" y="1718386"/>
                    </a:lnTo>
                    <a:close/>
                  </a:path>
                  <a:path w="2320290" h="2697479">
                    <a:moveTo>
                      <a:pt x="258318" y="977201"/>
                    </a:moveTo>
                    <a:lnTo>
                      <a:pt x="254114" y="982421"/>
                    </a:lnTo>
                    <a:lnTo>
                      <a:pt x="257746" y="982421"/>
                    </a:lnTo>
                    <a:lnTo>
                      <a:pt x="258318" y="977201"/>
                    </a:lnTo>
                    <a:close/>
                  </a:path>
                  <a:path w="2320290" h="2697479">
                    <a:moveTo>
                      <a:pt x="260223" y="918921"/>
                    </a:moveTo>
                    <a:lnTo>
                      <a:pt x="259613" y="918921"/>
                    </a:lnTo>
                    <a:lnTo>
                      <a:pt x="255689" y="931621"/>
                    </a:lnTo>
                    <a:lnTo>
                      <a:pt x="256933" y="931621"/>
                    </a:lnTo>
                    <a:lnTo>
                      <a:pt x="260223" y="918921"/>
                    </a:lnTo>
                    <a:close/>
                  </a:path>
                  <a:path w="2320290" h="2697479">
                    <a:moveTo>
                      <a:pt x="264998" y="911745"/>
                    </a:moveTo>
                    <a:lnTo>
                      <a:pt x="260223" y="918921"/>
                    </a:lnTo>
                    <a:lnTo>
                      <a:pt x="263906" y="918921"/>
                    </a:lnTo>
                    <a:lnTo>
                      <a:pt x="264998" y="911745"/>
                    </a:lnTo>
                    <a:close/>
                  </a:path>
                  <a:path w="2320290" h="2697479">
                    <a:moveTo>
                      <a:pt x="267398" y="1700364"/>
                    </a:moveTo>
                    <a:lnTo>
                      <a:pt x="261099" y="1719021"/>
                    </a:lnTo>
                    <a:lnTo>
                      <a:pt x="258826" y="1731721"/>
                    </a:lnTo>
                    <a:lnTo>
                      <a:pt x="260019" y="1731721"/>
                    </a:lnTo>
                    <a:lnTo>
                      <a:pt x="262534" y="1719021"/>
                    </a:lnTo>
                    <a:lnTo>
                      <a:pt x="265633" y="1706321"/>
                    </a:lnTo>
                    <a:lnTo>
                      <a:pt x="267398" y="1700364"/>
                    </a:lnTo>
                    <a:close/>
                  </a:path>
                  <a:path w="2320290" h="2697479">
                    <a:moveTo>
                      <a:pt x="270510" y="1668221"/>
                    </a:moveTo>
                    <a:lnTo>
                      <a:pt x="269367" y="1668221"/>
                    </a:lnTo>
                    <a:lnTo>
                      <a:pt x="269354" y="1670685"/>
                    </a:lnTo>
                    <a:lnTo>
                      <a:pt x="270510" y="1668221"/>
                    </a:lnTo>
                    <a:close/>
                  </a:path>
                  <a:path w="2320290" h="2697479">
                    <a:moveTo>
                      <a:pt x="273964" y="1680921"/>
                    </a:moveTo>
                    <a:lnTo>
                      <a:pt x="269405" y="1693621"/>
                    </a:lnTo>
                    <a:lnTo>
                      <a:pt x="267398" y="1700364"/>
                    </a:lnTo>
                    <a:lnTo>
                      <a:pt x="273964" y="1680921"/>
                    </a:lnTo>
                    <a:close/>
                  </a:path>
                  <a:path w="2320290" h="2697479">
                    <a:moveTo>
                      <a:pt x="274358" y="1503362"/>
                    </a:moveTo>
                    <a:lnTo>
                      <a:pt x="273596" y="1504696"/>
                    </a:lnTo>
                    <a:lnTo>
                      <a:pt x="272516" y="1506969"/>
                    </a:lnTo>
                    <a:lnTo>
                      <a:pt x="270802" y="1510995"/>
                    </a:lnTo>
                    <a:lnTo>
                      <a:pt x="274358" y="1503362"/>
                    </a:lnTo>
                    <a:close/>
                  </a:path>
                  <a:path w="2320290" h="2697479">
                    <a:moveTo>
                      <a:pt x="292087" y="1610956"/>
                    </a:moveTo>
                    <a:lnTo>
                      <a:pt x="290271" y="1617421"/>
                    </a:lnTo>
                    <a:lnTo>
                      <a:pt x="285407" y="1630121"/>
                    </a:lnTo>
                    <a:lnTo>
                      <a:pt x="278676" y="1655521"/>
                    </a:lnTo>
                    <a:lnTo>
                      <a:pt x="273100" y="1670685"/>
                    </a:lnTo>
                    <a:lnTo>
                      <a:pt x="275590" y="1670685"/>
                    </a:lnTo>
                    <a:lnTo>
                      <a:pt x="280225" y="1655521"/>
                    </a:lnTo>
                    <a:lnTo>
                      <a:pt x="284568" y="1642821"/>
                    </a:lnTo>
                    <a:lnTo>
                      <a:pt x="286981" y="1634655"/>
                    </a:lnTo>
                    <a:lnTo>
                      <a:pt x="288683" y="1630121"/>
                    </a:lnTo>
                    <a:lnTo>
                      <a:pt x="288963" y="1628597"/>
                    </a:lnTo>
                    <a:lnTo>
                      <a:pt x="287858" y="1631683"/>
                    </a:lnTo>
                    <a:lnTo>
                      <a:pt x="288328" y="1630121"/>
                    </a:lnTo>
                    <a:lnTo>
                      <a:pt x="289979" y="1622831"/>
                    </a:lnTo>
                    <a:lnTo>
                      <a:pt x="292087" y="1610956"/>
                    </a:lnTo>
                    <a:close/>
                  </a:path>
                  <a:path w="2320290" h="2697479">
                    <a:moveTo>
                      <a:pt x="292925" y="1617421"/>
                    </a:moveTo>
                    <a:lnTo>
                      <a:pt x="291211" y="1617421"/>
                    </a:lnTo>
                    <a:lnTo>
                      <a:pt x="289979" y="1622831"/>
                    </a:lnTo>
                    <a:lnTo>
                      <a:pt x="288963" y="1628597"/>
                    </a:lnTo>
                    <a:lnTo>
                      <a:pt x="292925" y="1617421"/>
                    </a:lnTo>
                    <a:close/>
                  </a:path>
                  <a:path w="2320290" h="2697479">
                    <a:moveTo>
                      <a:pt x="295084" y="1598917"/>
                    </a:moveTo>
                    <a:lnTo>
                      <a:pt x="293179" y="1604721"/>
                    </a:lnTo>
                    <a:lnTo>
                      <a:pt x="292087" y="1610956"/>
                    </a:lnTo>
                    <a:lnTo>
                      <a:pt x="293814" y="1604721"/>
                    </a:lnTo>
                    <a:lnTo>
                      <a:pt x="295084" y="1598917"/>
                    </a:lnTo>
                    <a:close/>
                  </a:path>
                  <a:path w="2320290" h="2697479">
                    <a:moveTo>
                      <a:pt x="299669" y="1490421"/>
                    </a:moveTo>
                    <a:lnTo>
                      <a:pt x="296100" y="1503121"/>
                    </a:lnTo>
                    <a:lnTo>
                      <a:pt x="299186" y="1493583"/>
                    </a:lnTo>
                    <a:lnTo>
                      <a:pt x="299669" y="1490421"/>
                    </a:lnTo>
                    <a:close/>
                  </a:path>
                  <a:path w="2320290" h="2697479">
                    <a:moveTo>
                      <a:pt x="301091" y="1579321"/>
                    </a:moveTo>
                    <a:lnTo>
                      <a:pt x="299085" y="1579321"/>
                    </a:lnTo>
                    <a:lnTo>
                      <a:pt x="296583" y="1592021"/>
                    </a:lnTo>
                    <a:lnTo>
                      <a:pt x="295084" y="1598917"/>
                    </a:lnTo>
                    <a:lnTo>
                      <a:pt x="297345" y="1592021"/>
                    </a:lnTo>
                    <a:lnTo>
                      <a:pt x="301091" y="1579321"/>
                    </a:lnTo>
                    <a:close/>
                  </a:path>
                  <a:path w="2320290" h="2697479">
                    <a:moveTo>
                      <a:pt x="301510" y="855421"/>
                    </a:moveTo>
                    <a:lnTo>
                      <a:pt x="293801" y="868121"/>
                    </a:lnTo>
                    <a:lnTo>
                      <a:pt x="298297" y="861161"/>
                    </a:lnTo>
                    <a:lnTo>
                      <a:pt x="301510" y="855421"/>
                    </a:lnTo>
                    <a:close/>
                  </a:path>
                  <a:path w="2320290" h="2697479">
                    <a:moveTo>
                      <a:pt x="303847" y="1574063"/>
                    </a:moveTo>
                    <a:lnTo>
                      <a:pt x="301091" y="1579321"/>
                    </a:lnTo>
                    <a:lnTo>
                      <a:pt x="302133" y="1579321"/>
                    </a:lnTo>
                    <a:lnTo>
                      <a:pt x="303847" y="1574063"/>
                    </a:lnTo>
                    <a:close/>
                  </a:path>
                  <a:path w="2320290" h="2697479">
                    <a:moveTo>
                      <a:pt x="308902" y="1560779"/>
                    </a:moveTo>
                    <a:lnTo>
                      <a:pt x="306260" y="1566621"/>
                    </a:lnTo>
                    <a:lnTo>
                      <a:pt x="303847" y="1574063"/>
                    </a:lnTo>
                    <a:lnTo>
                      <a:pt x="307733" y="1566621"/>
                    </a:lnTo>
                    <a:lnTo>
                      <a:pt x="308902" y="1560779"/>
                    </a:lnTo>
                    <a:close/>
                  </a:path>
                  <a:path w="2320290" h="2697479">
                    <a:moveTo>
                      <a:pt x="311988" y="1553921"/>
                    </a:moveTo>
                    <a:lnTo>
                      <a:pt x="310261" y="1553921"/>
                    </a:lnTo>
                    <a:lnTo>
                      <a:pt x="308902" y="1560779"/>
                    </a:lnTo>
                    <a:lnTo>
                      <a:pt x="311988" y="1553921"/>
                    </a:lnTo>
                    <a:close/>
                  </a:path>
                  <a:path w="2320290" h="2697479">
                    <a:moveTo>
                      <a:pt x="326809" y="893521"/>
                    </a:moveTo>
                    <a:lnTo>
                      <a:pt x="324218" y="893521"/>
                    </a:lnTo>
                    <a:lnTo>
                      <a:pt x="324370" y="898296"/>
                    </a:lnTo>
                    <a:lnTo>
                      <a:pt x="326809" y="893521"/>
                    </a:lnTo>
                    <a:close/>
                  </a:path>
                  <a:path w="2320290" h="2697479">
                    <a:moveTo>
                      <a:pt x="336715" y="1356601"/>
                    </a:moveTo>
                    <a:lnTo>
                      <a:pt x="332562" y="1364703"/>
                    </a:lnTo>
                    <a:lnTo>
                      <a:pt x="332473" y="1365084"/>
                    </a:lnTo>
                    <a:lnTo>
                      <a:pt x="332600" y="1364996"/>
                    </a:lnTo>
                    <a:lnTo>
                      <a:pt x="332638" y="1365161"/>
                    </a:lnTo>
                    <a:lnTo>
                      <a:pt x="336715" y="1356601"/>
                    </a:lnTo>
                    <a:close/>
                  </a:path>
                  <a:path w="2320290" h="2697479">
                    <a:moveTo>
                      <a:pt x="351345" y="804621"/>
                    </a:moveTo>
                    <a:lnTo>
                      <a:pt x="349973" y="804621"/>
                    </a:lnTo>
                    <a:lnTo>
                      <a:pt x="347700" y="810018"/>
                    </a:lnTo>
                    <a:lnTo>
                      <a:pt x="349008" y="808634"/>
                    </a:lnTo>
                    <a:lnTo>
                      <a:pt x="351345" y="804621"/>
                    </a:lnTo>
                    <a:close/>
                  </a:path>
                  <a:path w="2320290" h="2697479">
                    <a:moveTo>
                      <a:pt x="352044" y="849642"/>
                    </a:moveTo>
                    <a:lnTo>
                      <a:pt x="347687" y="855421"/>
                    </a:lnTo>
                    <a:lnTo>
                      <a:pt x="349580" y="855421"/>
                    </a:lnTo>
                    <a:lnTo>
                      <a:pt x="352044" y="849642"/>
                    </a:lnTo>
                    <a:close/>
                  </a:path>
                  <a:path w="2320290" h="2697479">
                    <a:moveTo>
                      <a:pt x="360946" y="837844"/>
                    </a:moveTo>
                    <a:lnTo>
                      <a:pt x="355003" y="842721"/>
                    </a:lnTo>
                    <a:lnTo>
                      <a:pt x="352044" y="849642"/>
                    </a:lnTo>
                    <a:lnTo>
                      <a:pt x="360946" y="837844"/>
                    </a:lnTo>
                    <a:close/>
                  </a:path>
                  <a:path w="2320290" h="2697479">
                    <a:moveTo>
                      <a:pt x="365925" y="779221"/>
                    </a:moveTo>
                    <a:lnTo>
                      <a:pt x="361848" y="779221"/>
                    </a:lnTo>
                    <a:lnTo>
                      <a:pt x="360781" y="782612"/>
                    </a:lnTo>
                    <a:lnTo>
                      <a:pt x="365925" y="779221"/>
                    </a:lnTo>
                    <a:close/>
                  </a:path>
                  <a:path w="2320290" h="2697479">
                    <a:moveTo>
                      <a:pt x="370560" y="1401521"/>
                    </a:moveTo>
                    <a:lnTo>
                      <a:pt x="367741" y="1401521"/>
                    </a:lnTo>
                    <a:lnTo>
                      <a:pt x="364007" y="1414221"/>
                    </a:lnTo>
                    <a:lnTo>
                      <a:pt x="364769" y="1414221"/>
                    </a:lnTo>
                    <a:lnTo>
                      <a:pt x="370560" y="1401521"/>
                    </a:lnTo>
                    <a:close/>
                  </a:path>
                  <a:path w="2320290" h="2697479">
                    <a:moveTo>
                      <a:pt x="378396" y="770280"/>
                    </a:moveTo>
                    <a:lnTo>
                      <a:pt x="372948" y="779221"/>
                    </a:lnTo>
                    <a:lnTo>
                      <a:pt x="374827" y="779221"/>
                    </a:lnTo>
                    <a:lnTo>
                      <a:pt x="378396" y="770280"/>
                    </a:lnTo>
                    <a:close/>
                  </a:path>
                  <a:path w="2320290" h="2697479">
                    <a:moveTo>
                      <a:pt x="395884" y="1240282"/>
                    </a:moveTo>
                    <a:lnTo>
                      <a:pt x="394944" y="1241425"/>
                    </a:lnTo>
                    <a:lnTo>
                      <a:pt x="394931" y="1241717"/>
                    </a:lnTo>
                    <a:lnTo>
                      <a:pt x="395300" y="1241425"/>
                    </a:lnTo>
                    <a:lnTo>
                      <a:pt x="395884" y="1240282"/>
                    </a:lnTo>
                    <a:close/>
                  </a:path>
                  <a:path w="2320290" h="2697479">
                    <a:moveTo>
                      <a:pt x="402920" y="728421"/>
                    </a:moveTo>
                    <a:lnTo>
                      <a:pt x="402170" y="728421"/>
                    </a:lnTo>
                    <a:lnTo>
                      <a:pt x="365925" y="779221"/>
                    </a:lnTo>
                    <a:lnTo>
                      <a:pt x="367969" y="779221"/>
                    </a:lnTo>
                    <a:lnTo>
                      <a:pt x="375678" y="766521"/>
                    </a:lnTo>
                    <a:lnTo>
                      <a:pt x="384441" y="753821"/>
                    </a:lnTo>
                    <a:lnTo>
                      <a:pt x="393712" y="741121"/>
                    </a:lnTo>
                    <a:lnTo>
                      <a:pt x="402920" y="728421"/>
                    </a:lnTo>
                    <a:close/>
                  </a:path>
                  <a:path w="2320290" h="2697479">
                    <a:moveTo>
                      <a:pt x="416445" y="1209649"/>
                    </a:moveTo>
                    <a:lnTo>
                      <a:pt x="403783" y="1230376"/>
                    </a:lnTo>
                    <a:lnTo>
                      <a:pt x="397306" y="1239812"/>
                    </a:lnTo>
                    <a:lnTo>
                      <a:pt x="395300" y="1241425"/>
                    </a:lnTo>
                    <a:lnTo>
                      <a:pt x="393509" y="1244955"/>
                    </a:lnTo>
                    <a:lnTo>
                      <a:pt x="390563" y="1251216"/>
                    </a:lnTo>
                    <a:lnTo>
                      <a:pt x="386029" y="1261300"/>
                    </a:lnTo>
                    <a:lnTo>
                      <a:pt x="382574" y="1269377"/>
                    </a:lnTo>
                    <a:lnTo>
                      <a:pt x="382562" y="1271054"/>
                    </a:lnTo>
                    <a:lnTo>
                      <a:pt x="388327" y="1261897"/>
                    </a:lnTo>
                    <a:lnTo>
                      <a:pt x="397560" y="1244879"/>
                    </a:lnTo>
                    <a:lnTo>
                      <a:pt x="410235" y="1221016"/>
                    </a:lnTo>
                    <a:lnTo>
                      <a:pt x="416445" y="1209649"/>
                    </a:lnTo>
                    <a:close/>
                  </a:path>
                  <a:path w="2320290" h="2697479">
                    <a:moveTo>
                      <a:pt x="428320" y="753821"/>
                    </a:moveTo>
                    <a:lnTo>
                      <a:pt x="426427" y="753821"/>
                    </a:lnTo>
                    <a:lnTo>
                      <a:pt x="422046" y="758596"/>
                    </a:lnTo>
                    <a:lnTo>
                      <a:pt x="420700" y="763054"/>
                    </a:lnTo>
                    <a:lnTo>
                      <a:pt x="428320" y="753821"/>
                    </a:lnTo>
                    <a:close/>
                  </a:path>
                  <a:path w="2320290" h="2697479">
                    <a:moveTo>
                      <a:pt x="447827" y="689648"/>
                    </a:moveTo>
                    <a:lnTo>
                      <a:pt x="447027" y="689825"/>
                    </a:lnTo>
                    <a:lnTo>
                      <a:pt x="443280" y="693178"/>
                    </a:lnTo>
                    <a:lnTo>
                      <a:pt x="437667" y="698538"/>
                    </a:lnTo>
                    <a:lnTo>
                      <a:pt x="440524" y="696175"/>
                    </a:lnTo>
                    <a:lnTo>
                      <a:pt x="443661" y="693483"/>
                    </a:lnTo>
                    <a:lnTo>
                      <a:pt x="447827" y="689648"/>
                    </a:lnTo>
                    <a:close/>
                  </a:path>
                  <a:path w="2320290" h="2697479">
                    <a:moveTo>
                      <a:pt x="479272" y="1121854"/>
                    </a:moveTo>
                    <a:lnTo>
                      <a:pt x="471220" y="1134122"/>
                    </a:lnTo>
                    <a:lnTo>
                      <a:pt x="461937" y="1148816"/>
                    </a:lnTo>
                    <a:lnTo>
                      <a:pt x="452120" y="1164932"/>
                    </a:lnTo>
                    <a:lnTo>
                      <a:pt x="442518" y="1181455"/>
                    </a:lnTo>
                    <a:lnTo>
                      <a:pt x="438404" y="1178623"/>
                    </a:lnTo>
                    <a:lnTo>
                      <a:pt x="429806" y="1193736"/>
                    </a:lnTo>
                    <a:lnTo>
                      <a:pt x="427939" y="1199184"/>
                    </a:lnTo>
                    <a:lnTo>
                      <a:pt x="424497" y="1207071"/>
                    </a:lnTo>
                    <a:lnTo>
                      <a:pt x="411187" y="1229525"/>
                    </a:lnTo>
                    <a:lnTo>
                      <a:pt x="419620" y="1216431"/>
                    </a:lnTo>
                    <a:lnTo>
                      <a:pt x="393192" y="1261529"/>
                    </a:lnTo>
                    <a:lnTo>
                      <a:pt x="363588" y="1314399"/>
                    </a:lnTo>
                    <a:lnTo>
                      <a:pt x="354355" y="1331341"/>
                    </a:lnTo>
                    <a:lnTo>
                      <a:pt x="346341" y="1347292"/>
                    </a:lnTo>
                    <a:lnTo>
                      <a:pt x="344551" y="1348676"/>
                    </a:lnTo>
                    <a:lnTo>
                      <a:pt x="334797" y="1364068"/>
                    </a:lnTo>
                    <a:lnTo>
                      <a:pt x="332638" y="1365161"/>
                    </a:lnTo>
                    <a:lnTo>
                      <a:pt x="318071" y="1395793"/>
                    </a:lnTo>
                    <a:lnTo>
                      <a:pt x="313905" y="1405394"/>
                    </a:lnTo>
                    <a:lnTo>
                      <a:pt x="307149" y="1422781"/>
                    </a:lnTo>
                    <a:lnTo>
                      <a:pt x="304558" y="1430223"/>
                    </a:lnTo>
                    <a:lnTo>
                      <a:pt x="302602" y="1436611"/>
                    </a:lnTo>
                    <a:lnTo>
                      <a:pt x="295910" y="1451127"/>
                    </a:lnTo>
                    <a:lnTo>
                      <a:pt x="288823" y="1468018"/>
                    </a:lnTo>
                    <a:lnTo>
                      <a:pt x="274358" y="1503349"/>
                    </a:lnTo>
                    <a:lnTo>
                      <a:pt x="275539" y="1503997"/>
                    </a:lnTo>
                    <a:lnTo>
                      <a:pt x="274662" y="1510004"/>
                    </a:lnTo>
                    <a:lnTo>
                      <a:pt x="276618" y="1507286"/>
                    </a:lnTo>
                    <a:lnTo>
                      <a:pt x="286283" y="1481747"/>
                    </a:lnTo>
                    <a:lnTo>
                      <a:pt x="284708" y="1486242"/>
                    </a:lnTo>
                    <a:lnTo>
                      <a:pt x="286105" y="1483588"/>
                    </a:lnTo>
                    <a:lnTo>
                      <a:pt x="284556" y="1488046"/>
                    </a:lnTo>
                    <a:lnTo>
                      <a:pt x="294944" y="1465427"/>
                    </a:lnTo>
                    <a:lnTo>
                      <a:pt x="302590" y="1446809"/>
                    </a:lnTo>
                    <a:lnTo>
                      <a:pt x="309600" y="1428991"/>
                    </a:lnTo>
                    <a:lnTo>
                      <a:pt x="318084" y="1408734"/>
                    </a:lnTo>
                    <a:lnTo>
                      <a:pt x="320395" y="1405915"/>
                    </a:lnTo>
                    <a:lnTo>
                      <a:pt x="313461" y="1424774"/>
                    </a:lnTo>
                    <a:lnTo>
                      <a:pt x="315099" y="1422298"/>
                    </a:lnTo>
                    <a:lnTo>
                      <a:pt x="330695" y="1388452"/>
                    </a:lnTo>
                    <a:lnTo>
                      <a:pt x="349529" y="1351026"/>
                    </a:lnTo>
                    <a:lnTo>
                      <a:pt x="364477" y="1320749"/>
                    </a:lnTo>
                    <a:lnTo>
                      <a:pt x="368388" y="1308379"/>
                    </a:lnTo>
                    <a:lnTo>
                      <a:pt x="377190" y="1292644"/>
                    </a:lnTo>
                    <a:lnTo>
                      <a:pt x="383032" y="1283030"/>
                    </a:lnTo>
                    <a:lnTo>
                      <a:pt x="390867" y="1271892"/>
                    </a:lnTo>
                    <a:lnTo>
                      <a:pt x="396163" y="1259878"/>
                    </a:lnTo>
                    <a:lnTo>
                      <a:pt x="399910" y="1252791"/>
                    </a:lnTo>
                    <a:lnTo>
                      <a:pt x="413258" y="1230249"/>
                    </a:lnTo>
                    <a:lnTo>
                      <a:pt x="444195" y="1181265"/>
                    </a:lnTo>
                    <a:lnTo>
                      <a:pt x="458736" y="1159014"/>
                    </a:lnTo>
                    <a:lnTo>
                      <a:pt x="470522" y="1140472"/>
                    </a:lnTo>
                    <a:lnTo>
                      <a:pt x="477913" y="1127480"/>
                    </a:lnTo>
                    <a:lnTo>
                      <a:pt x="479272" y="1121854"/>
                    </a:lnTo>
                    <a:close/>
                  </a:path>
                  <a:path w="2320290" h="2697479">
                    <a:moveTo>
                      <a:pt x="517753" y="614121"/>
                    </a:moveTo>
                    <a:lnTo>
                      <a:pt x="516470" y="614121"/>
                    </a:lnTo>
                    <a:lnTo>
                      <a:pt x="509409" y="626821"/>
                    </a:lnTo>
                    <a:lnTo>
                      <a:pt x="517753" y="614121"/>
                    </a:lnTo>
                    <a:close/>
                  </a:path>
                  <a:path w="2320290" h="2697479">
                    <a:moveTo>
                      <a:pt x="533908" y="1015466"/>
                    </a:moveTo>
                    <a:lnTo>
                      <a:pt x="528053" y="1020445"/>
                    </a:lnTo>
                    <a:lnTo>
                      <a:pt x="514908" y="1037856"/>
                    </a:lnTo>
                    <a:lnTo>
                      <a:pt x="499872" y="1058316"/>
                    </a:lnTo>
                    <a:lnTo>
                      <a:pt x="488340" y="1072388"/>
                    </a:lnTo>
                    <a:lnTo>
                      <a:pt x="490283" y="1070063"/>
                    </a:lnTo>
                    <a:lnTo>
                      <a:pt x="494118" y="1065580"/>
                    </a:lnTo>
                    <a:lnTo>
                      <a:pt x="493610" y="1067295"/>
                    </a:lnTo>
                    <a:lnTo>
                      <a:pt x="473964" y="1094968"/>
                    </a:lnTo>
                    <a:lnTo>
                      <a:pt x="481977" y="1085164"/>
                    </a:lnTo>
                    <a:lnTo>
                      <a:pt x="480288" y="1089964"/>
                    </a:lnTo>
                    <a:lnTo>
                      <a:pt x="473265" y="1102347"/>
                    </a:lnTo>
                    <a:lnTo>
                      <a:pt x="465264" y="1115250"/>
                    </a:lnTo>
                    <a:lnTo>
                      <a:pt x="459130" y="1124458"/>
                    </a:lnTo>
                    <a:lnTo>
                      <a:pt x="452640" y="1134351"/>
                    </a:lnTo>
                    <a:lnTo>
                      <a:pt x="447662" y="1141653"/>
                    </a:lnTo>
                    <a:lnTo>
                      <a:pt x="446049" y="1143088"/>
                    </a:lnTo>
                    <a:lnTo>
                      <a:pt x="455536" y="1126820"/>
                    </a:lnTo>
                    <a:lnTo>
                      <a:pt x="445185" y="1142707"/>
                    </a:lnTo>
                    <a:lnTo>
                      <a:pt x="435000" y="1159992"/>
                    </a:lnTo>
                    <a:lnTo>
                      <a:pt x="424561" y="1177544"/>
                    </a:lnTo>
                    <a:lnTo>
                      <a:pt x="413423" y="1194269"/>
                    </a:lnTo>
                    <a:lnTo>
                      <a:pt x="411975" y="1194968"/>
                    </a:lnTo>
                    <a:lnTo>
                      <a:pt x="416852" y="1186383"/>
                    </a:lnTo>
                    <a:lnTo>
                      <a:pt x="417207" y="1184821"/>
                    </a:lnTo>
                    <a:lnTo>
                      <a:pt x="411911" y="1194968"/>
                    </a:lnTo>
                    <a:lnTo>
                      <a:pt x="406857" y="1204277"/>
                    </a:lnTo>
                    <a:lnTo>
                      <a:pt x="401307" y="1214132"/>
                    </a:lnTo>
                    <a:lnTo>
                      <a:pt x="382612" y="1246581"/>
                    </a:lnTo>
                    <a:lnTo>
                      <a:pt x="368960" y="1273124"/>
                    </a:lnTo>
                    <a:lnTo>
                      <a:pt x="377939" y="1249387"/>
                    </a:lnTo>
                    <a:lnTo>
                      <a:pt x="371805" y="1263040"/>
                    </a:lnTo>
                    <a:lnTo>
                      <a:pt x="363626" y="1279398"/>
                    </a:lnTo>
                    <a:lnTo>
                      <a:pt x="353961" y="1297597"/>
                    </a:lnTo>
                    <a:lnTo>
                      <a:pt x="343128" y="1317193"/>
                    </a:lnTo>
                    <a:lnTo>
                      <a:pt x="332435" y="1337894"/>
                    </a:lnTo>
                    <a:lnTo>
                      <a:pt x="321487" y="1358620"/>
                    </a:lnTo>
                    <a:lnTo>
                      <a:pt x="300634" y="1397520"/>
                    </a:lnTo>
                    <a:lnTo>
                      <a:pt x="303542" y="1392237"/>
                    </a:lnTo>
                    <a:lnTo>
                      <a:pt x="309079" y="1382877"/>
                    </a:lnTo>
                    <a:lnTo>
                      <a:pt x="306730" y="1388973"/>
                    </a:lnTo>
                    <a:lnTo>
                      <a:pt x="297624" y="1408912"/>
                    </a:lnTo>
                    <a:lnTo>
                      <a:pt x="290233" y="1423225"/>
                    </a:lnTo>
                    <a:lnTo>
                      <a:pt x="285991" y="1429397"/>
                    </a:lnTo>
                    <a:lnTo>
                      <a:pt x="286321" y="1424863"/>
                    </a:lnTo>
                    <a:lnTo>
                      <a:pt x="274015" y="1454746"/>
                    </a:lnTo>
                    <a:lnTo>
                      <a:pt x="256489" y="1495056"/>
                    </a:lnTo>
                    <a:lnTo>
                      <a:pt x="239141" y="1537690"/>
                    </a:lnTo>
                    <a:lnTo>
                      <a:pt x="227330" y="1574533"/>
                    </a:lnTo>
                    <a:lnTo>
                      <a:pt x="215811" y="1621980"/>
                    </a:lnTo>
                    <a:lnTo>
                      <a:pt x="208343" y="1657794"/>
                    </a:lnTo>
                    <a:lnTo>
                      <a:pt x="205930" y="1669732"/>
                    </a:lnTo>
                    <a:lnTo>
                      <a:pt x="203568" y="1681657"/>
                    </a:lnTo>
                    <a:lnTo>
                      <a:pt x="201155" y="1693570"/>
                    </a:lnTo>
                    <a:lnTo>
                      <a:pt x="198818" y="1705470"/>
                    </a:lnTo>
                    <a:lnTo>
                      <a:pt x="196646" y="1717421"/>
                    </a:lnTo>
                    <a:lnTo>
                      <a:pt x="189026" y="1765325"/>
                    </a:lnTo>
                    <a:lnTo>
                      <a:pt x="190398" y="1758226"/>
                    </a:lnTo>
                    <a:lnTo>
                      <a:pt x="191973" y="1750644"/>
                    </a:lnTo>
                    <a:lnTo>
                      <a:pt x="193840" y="1742897"/>
                    </a:lnTo>
                    <a:lnTo>
                      <a:pt x="198513" y="1732635"/>
                    </a:lnTo>
                    <a:lnTo>
                      <a:pt x="200952" y="1728038"/>
                    </a:lnTo>
                    <a:lnTo>
                      <a:pt x="200990" y="1732635"/>
                    </a:lnTo>
                    <a:lnTo>
                      <a:pt x="198742" y="1748078"/>
                    </a:lnTo>
                    <a:lnTo>
                      <a:pt x="201523" y="1731949"/>
                    </a:lnTo>
                    <a:lnTo>
                      <a:pt x="201942" y="1728038"/>
                    </a:lnTo>
                    <a:lnTo>
                      <a:pt x="202590" y="1721929"/>
                    </a:lnTo>
                    <a:lnTo>
                      <a:pt x="204965" y="1709318"/>
                    </a:lnTo>
                    <a:lnTo>
                      <a:pt x="211683" y="1685391"/>
                    </a:lnTo>
                    <a:lnTo>
                      <a:pt x="210185" y="1695678"/>
                    </a:lnTo>
                    <a:lnTo>
                      <a:pt x="211353" y="1698180"/>
                    </a:lnTo>
                    <a:lnTo>
                      <a:pt x="215633" y="1689671"/>
                    </a:lnTo>
                    <a:lnTo>
                      <a:pt x="217106" y="1685391"/>
                    </a:lnTo>
                    <a:lnTo>
                      <a:pt x="223469" y="1666925"/>
                    </a:lnTo>
                    <a:lnTo>
                      <a:pt x="226098" y="1657223"/>
                    </a:lnTo>
                    <a:lnTo>
                      <a:pt x="228600" y="1647698"/>
                    </a:lnTo>
                    <a:lnTo>
                      <a:pt x="231076" y="1638363"/>
                    </a:lnTo>
                    <a:lnTo>
                      <a:pt x="233654" y="1629244"/>
                    </a:lnTo>
                    <a:lnTo>
                      <a:pt x="243827" y="1594256"/>
                    </a:lnTo>
                    <a:lnTo>
                      <a:pt x="253098" y="1560880"/>
                    </a:lnTo>
                    <a:lnTo>
                      <a:pt x="255435" y="1552740"/>
                    </a:lnTo>
                    <a:lnTo>
                      <a:pt x="257924" y="1544726"/>
                    </a:lnTo>
                    <a:lnTo>
                      <a:pt x="260451" y="1536750"/>
                    </a:lnTo>
                    <a:lnTo>
                      <a:pt x="262915" y="1528787"/>
                    </a:lnTo>
                    <a:lnTo>
                      <a:pt x="267881" y="1512925"/>
                    </a:lnTo>
                    <a:lnTo>
                      <a:pt x="272783" y="1496999"/>
                    </a:lnTo>
                    <a:lnTo>
                      <a:pt x="277863" y="1480997"/>
                    </a:lnTo>
                    <a:lnTo>
                      <a:pt x="295579" y="1432115"/>
                    </a:lnTo>
                    <a:lnTo>
                      <a:pt x="311734" y="1393609"/>
                    </a:lnTo>
                    <a:lnTo>
                      <a:pt x="316953" y="1384427"/>
                    </a:lnTo>
                    <a:lnTo>
                      <a:pt x="317779" y="1382877"/>
                    </a:lnTo>
                    <a:lnTo>
                      <a:pt x="324002" y="1371244"/>
                    </a:lnTo>
                    <a:lnTo>
                      <a:pt x="332257" y="1355293"/>
                    </a:lnTo>
                    <a:lnTo>
                      <a:pt x="350278" y="1320165"/>
                    </a:lnTo>
                    <a:lnTo>
                      <a:pt x="367665" y="1289710"/>
                    </a:lnTo>
                    <a:lnTo>
                      <a:pt x="365455" y="1295577"/>
                    </a:lnTo>
                    <a:lnTo>
                      <a:pt x="362546" y="1302372"/>
                    </a:lnTo>
                    <a:lnTo>
                      <a:pt x="359003" y="1309979"/>
                    </a:lnTo>
                    <a:lnTo>
                      <a:pt x="354939" y="1318260"/>
                    </a:lnTo>
                    <a:lnTo>
                      <a:pt x="350608" y="1327200"/>
                    </a:lnTo>
                    <a:lnTo>
                      <a:pt x="341541" y="1346555"/>
                    </a:lnTo>
                    <a:lnTo>
                      <a:pt x="336727" y="1356601"/>
                    </a:lnTo>
                    <a:lnTo>
                      <a:pt x="352869" y="1324927"/>
                    </a:lnTo>
                    <a:lnTo>
                      <a:pt x="372300" y="1290574"/>
                    </a:lnTo>
                    <a:lnTo>
                      <a:pt x="372300" y="1289710"/>
                    </a:lnTo>
                    <a:lnTo>
                      <a:pt x="372414" y="1279321"/>
                    </a:lnTo>
                    <a:lnTo>
                      <a:pt x="375869" y="1273124"/>
                    </a:lnTo>
                    <a:lnTo>
                      <a:pt x="377024" y="1271041"/>
                    </a:lnTo>
                    <a:lnTo>
                      <a:pt x="380923" y="1264056"/>
                    </a:lnTo>
                    <a:lnTo>
                      <a:pt x="387108" y="1253223"/>
                    </a:lnTo>
                    <a:lnTo>
                      <a:pt x="391337" y="1246263"/>
                    </a:lnTo>
                    <a:lnTo>
                      <a:pt x="393725" y="1242910"/>
                    </a:lnTo>
                    <a:lnTo>
                      <a:pt x="394893" y="1241488"/>
                    </a:lnTo>
                    <a:lnTo>
                      <a:pt x="394601" y="1239812"/>
                    </a:lnTo>
                    <a:lnTo>
                      <a:pt x="373049" y="1271041"/>
                    </a:lnTo>
                    <a:lnTo>
                      <a:pt x="375081" y="1264958"/>
                    </a:lnTo>
                    <a:lnTo>
                      <a:pt x="397116" y="1223403"/>
                    </a:lnTo>
                    <a:lnTo>
                      <a:pt x="418058" y="1190663"/>
                    </a:lnTo>
                    <a:lnTo>
                      <a:pt x="424688" y="1183754"/>
                    </a:lnTo>
                    <a:lnTo>
                      <a:pt x="419011" y="1194968"/>
                    </a:lnTo>
                    <a:lnTo>
                      <a:pt x="409384" y="1212481"/>
                    </a:lnTo>
                    <a:lnTo>
                      <a:pt x="403834" y="1225016"/>
                    </a:lnTo>
                    <a:lnTo>
                      <a:pt x="413689" y="1208328"/>
                    </a:lnTo>
                    <a:lnTo>
                      <a:pt x="418376" y="1199667"/>
                    </a:lnTo>
                    <a:lnTo>
                      <a:pt x="420852" y="1194041"/>
                    </a:lnTo>
                    <a:lnTo>
                      <a:pt x="424078" y="1186472"/>
                    </a:lnTo>
                    <a:lnTo>
                      <a:pt x="425805" y="1183754"/>
                    </a:lnTo>
                    <a:lnTo>
                      <a:pt x="435089" y="1169162"/>
                    </a:lnTo>
                    <a:lnTo>
                      <a:pt x="445770" y="1151864"/>
                    </a:lnTo>
                    <a:lnTo>
                      <a:pt x="451142" y="1143088"/>
                    </a:lnTo>
                    <a:lnTo>
                      <a:pt x="456196" y="1134846"/>
                    </a:lnTo>
                    <a:lnTo>
                      <a:pt x="486041" y="1088898"/>
                    </a:lnTo>
                    <a:lnTo>
                      <a:pt x="503796" y="1066444"/>
                    </a:lnTo>
                    <a:lnTo>
                      <a:pt x="504355" y="1065580"/>
                    </a:lnTo>
                    <a:lnTo>
                      <a:pt x="516051" y="1047496"/>
                    </a:lnTo>
                    <a:lnTo>
                      <a:pt x="522732" y="1036078"/>
                    </a:lnTo>
                    <a:lnTo>
                      <a:pt x="527469" y="1027112"/>
                    </a:lnTo>
                    <a:lnTo>
                      <a:pt x="533908" y="1015466"/>
                    </a:lnTo>
                    <a:close/>
                  </a:path>
                  <a:path w="2320290" h="2697479">
                    <a:moveTo>
                      <a:pt x="534517" y="601421"/>
                    </a:moveTo>
                    <a:lnTo>
                      <a:pt x="533438" y="601421"/>
                    </a:lnTo>
                    <a:lnTo>
                      <a:pt x="528828" y="609079"/>
                    </a:lnTo>
                    <a:lnTo>
                      <a:pt x="534517" y="601421"/>
                    </a:lnTo>
                    <a:close/>
                  </a:path>
                  <a:path w="2320290" h="2697479">
                    <a:moveTo>
                      <a:pt x="547763" y="596392"/>
                    </a:moveTo>
                    <a:lnTo>
                      <a:pt x="544512" y="601421"/>
                    </a:lnTo>
                    <a:lnTo>
                      <a:pt x="544957" y="601421"/>
                    </a:lnTo>
                    <a:lnTo>
                      <a:pt x="547763" y="596392"/>
                    </a:lnTo>
                    <a:close/>
                  </a:path>
                  <a:path w="2320290" h="2697479">
                    <a:moveTo>
                      <a:pt x="552691" y="588721"/>
                    </a:moveTo>
                    <a:lnTo>
                      <a:pt x="552018" y="588721"/>
                    </a:lnTo>
                    <a:lnTo>
                      <a:pt x="547763" y="596392"/>
                    </a:lnTo>
                    <a:lnTo>
                      <a:pt x="552691" y="588721"/>
                    </a:lnTo>
                    <a:close/>
                  </a:path>
                  <a:path w="2320290" h="2697479">
                    <a:moveTo>
                      <a:pt x="553847" y="587794"/>
                    </a:moveTo>
                    <a:lnTo>
                      <a:pt x="552691" y="588721"/>
                    </a:lnTo>
                    <a:lnTo>
                      <a:pt x="553250" y="588721"/>
                    </a:lnTo>
                    <a:lnTo>
                      <a:pt x="553847" y="587794"/>
                    </a:lnTo>
                    <a:close/>
                  </a:path>
                  <a:path w="2320290" h="2697479">
                    <a:moveTo>
                      <a:pt x="564972" y="580301"/>
                    </a:moveTo>
                    <a:lnTo>
                      <a:pt x="554901" y="588721"/>
                    </a:lnTo>
                    <a:lnTo>
                      <a:pt x="559193" y="588721"/>
                    </a:lnTo>
                    <a:lnTo>
                      <a:pt x="564972" y="580301"/>
                    </a:lnTo>
                    <a:close/>
                  </a:path>
                  <a:path w="2320290" h="2697479">
                    <a:moveTo>
                      <a:pt x="597420" y="1038567"/>
                    </a:moveTo>
                    <a:lnTo>
                      <a:pt x="592607" y="1045921"/>
                    </a:lnTo>
                    <a:lnTo>
                      <a:pt x="582218" y="1058621"/>
                    </a:lnTo>
                    <a:lnTo>
                      <a:pt x="586536" y="1058621"/>
                    </a:lnTo>
                    <a:lnTo>
                      <a:pt x="597420" y="1038567"/>
                    </a:lnTo>
                    <a:close/>
                  </a:path>
                  <a:path w="2320290" h="2697479">
                    <a:moveTo>
                      <a:pt x="600913" y="1033221"/>
                    </a:moveTo>
                    <a:lnTo>
                      <a:pt x="600316" y="1033221"/>
                    </a:lnTo>
                    <a:lnTo>
                      <a:pt x="597420" y="1038567"/>
                    </a:lnTo>
                    <a:lnTo>
                      <a:pt x="600913" y="1033221"/>
                    </a:lnTo>
                    <a:close/>
                  </a:path>
                  <a:path w="2320290" h="2697479">
                    <a:moveTo>
                      <a:pt x="623544" y="942733"/>
                    </a:moveTo>
                    <a:lnTo>
                      <a:pt x="619887" y="947699"/>
                    </a:lnTo>
                    <a:lnTo>
                      <a:pt x="618490" y="949960"/>
                    </a:lnTo>
                    <a:lnTo>
                      <a:pt x="617867" y="951268"/>
                    </a:lnTo>
                    <a:lnTo>
                      <a:pt x="623544" y="942733"/>
                    </a:lnTo>
                    <a:close/>
                  </a:path>
                  <a:path w="2320290" h="2697479">
                    <a:moveTo>
                      <a:pt x="642467" y="501396"/>
                    </a:moveTo>
                    <a:lnTo>
                      <a:pt x="627176" y="513549"/>
                    </a:lnTo>
                    <a:lnTo>
                      <a:pt x="631926" y="509930"/>
                    </a:lnTo>
                    <a:lnTo>
                      <a:pt x="637019" y="505942"/>
                    </a:lnTo>
                    <a:lnTo>
                      <a:pt x="642467" y="501396"/>
                    </a:lnTo>
                    <a:close/>
                  </a:path>
                  <a:path w="2320290" h="2697479">
                    <a:moveTo>
                      <a:pt x="653415" y="553224"/>
                    </a:moveTo>
                    <a:lnTo>
                      <a:pt x="653262" y="550621"/>
                    </a:lnTo>
                    <a:lnTo>
                      <a:pt x="650963" y="555752"/>
                    </a:lnTo>
                    <a:lnTo>
                      <a:pt x="653415" y="553224"/>
                    </a:lnTo>
                    <a:close/>
                  </a:path>
                  <a:path w="2320290" h="2697479">
                    <a:moveTo>
                      <a:pt x="689546" y="907199"/>
                    </a:moveTo>
                    <a:lnTo>
                      <a:pt x="682713" y="918921"/>
                    </a:lnTo>
                    <a:lnTo>
                      <a:pt x="686346" y="918921"/>
                    </a:lnTo>
                    <a:lnTo>
                      <a:pt x="689546" y="907199"/>
                    </a:lnTo>
                    <a:close/>
                  </a:path>
                  <a:path w="2320290" h="2697479">
                    <a:moveTo>
                      <a:pt x="697128" y="476567"/>
                    </a:moveTo>
                    <a:lnTo>
                      <a:pt x="696950" y="475526"/>
                    </a:lnTo>
                    <a:lnTo>
                      <a:pt x="691819" y="478802"/>
                    </a:lnTo>
                    <a:lnTo>
                      <a:pt x="681202" y="487387"/>
                    </a:lnTo>
                    <a:lnTo>
                      <a:pt x="690676" y="481304"/>
                    </a:lnTo>
                    <a:lnTo>
                      <a:pt x="693750" y="479615"/>
                    </a:lnTo>
                    <a:lnTo>
                      <a:pt x="692924" y="480949"/>
                    </a:lnTo>
                    <a:lnTo>
                      <a:pt x="697128" y="476567"/>
                    </a:lnTo>
                    <a:close/>
                  </a:path>
                  <a:path w="2320290" h="2697479">
                    <a:moveTo>
                      <a:pt x="716635" y="499821"/>
                    </a:moveTo>
                    <a:lnTo>
                      <a:pt x="709041" y="499821"/>
                    </a:lnTo>
                    <a:lnTo>
                      <a:pt x="703122" y="512521"/>
                    </a:lnTo>
                    <a:lnTo>
                      <a:pt x="716635" y="499821"/>
                    </a:lnTo>
                    <a:close/>
                  </a:path>
                  <a:path w="2320290" h="2697479">
                    <a:moveTo>
                      <a:pt x="723760" y="493128"/>
                    </a:moveTo>
                    <a:lnTo>
                      <a:pt x="716635" y="499821"/>
                    </a:lnTo>
                    <a:lnTo>
                      <a:pt x="717943" y="499821"/>
                    </a:lnTo>
                    <a:lnTo>
                      <a:pt x="723760" y="493128"/>
                    </a:lnTo>
                    <a:close/>
                  </a:path>
                  <a:path w="2320290" h="2697479">
                    <a:moveTo>
                      <a:pt x="822121" y="753821"/>
                    </a:moveTo>
                    <a:lnTo>
                      <a:pt x="820153" y="753821"/>
                    </a:lnTo>
                    <a:lnTo>
                      <a:pt x="815530" y="760895"/>
                    </a:lnTo>
                    <a:lnTo>
                      <a:pt x="812165" y="766521"/>
                    </a:lnTo>
                    <a:lnTo>
                      <a:pt x="822121" y="753821"/>
                    </a:lnTo>
                    <a:close/>
                  </a:path>
                  <a:path w="2320290" h="2697479">
                    <a:moveTo>
                      <a:pt x="832408" y="748042"/>
                    </a:moveTo>
                    <a:lnTo>
                      <a:pt x="828700" y="753821"/>
                    </a:lnTo>
                    <a:lnTo>
                      <a:pt x="829614" y="753821"/>
                    </a:lnTo>
                    <a:lnTo>
                      <a:pt x="832408" y="748042"/>
                    </a:lnTo>
                    <a:close/>
                  </a:path>
                  <a:path w="2320290" h="2697479">
                    <a:moveTo>
                      <a:pt x="832815" y="747420"/>
                    </a:moveTo>
                    <a:lnTo>
                      <a:pt x="832624" y="747610"/>
                    </a:lnTo>
                    <a:lnTo>
                      <a:pt x="832408" y="748042"/>
                    </a:lnTo>
                    <a:lnTo>
                      <a:pt x="832815" y="747420"/>
                    </a:lnTo>
                    <a:close/>
                  </a:path>
                  <a:path w="2320290" h="2697479">
                    <a:moveTo>
                      <a:pt x="853490" y="690321"/>
                    </a:moveTo>
                    <a:lnTo>
                      <a:pt x="845540" y="690321"/>
                    </a:lnTo>
                    <a:lnTo>
                      <a:pt x="839546" y="702437"/>
                    </a:lnTo>
                    <a:lnTo>
                      <a:pt x="853490" y="690321"/>
                    </a:lnTo>
                    <a:close/>
                  </a:path>
                  <a:path w="2320290" h="2697479">
                    <a:moveTo>
                      <a:pt x="868299" y="664921"/>
                    </a:moveTo>
                    <a:lnTo>
                      <a:pt x="860844" y="677621"/>
                    </a:lnTo>
                    <a:lnTo>
                      <a:pt x="860717" y="677621"/>
                    </a:lnTo>
                    <a:lnTo>
                      <a:pt x="858329" y="681964"/>
                    </a:lnTo>
                    <a:lnTo>
                      <a:pt x="853490" y="690321"/>
                    </a:lnTo>
                    <a:lnTo>
                      <a:pt x="853744" y="690321"/>
                    </a:lnTo>
                    <a:lnTo>
                      <a:pt x="848410" y="702437"/>
                    </a:lnTo>
                    <a:lnTo>
                      <a:pt x="853821" y="702437"/>
                    </a:lnTo>
                    <a:lnTo>
                      <a:pt x="859967" y="690321"/>
                    </a:lnTo>
                    <a:lnTo>
                      <a:pt x="865759" y="677621"/>
                    </a:lnTo>
                    <a:lnTo>
                      <a:pt x="862164" y="677621"/>
                    </a:lnTo>
                    <a:lnTo>
                      <a:pt x="868299" y="664921"/>
                    </a:lnTo>
                    <a:close/>
                  </a:path>
                  <a:path w="2320290" h="2697479">
                    <a:moveTo>
                      <a:pt x="918730" y="372821"/>
                    </a:moveTo>
                    <a:lnTo>
                      <a:pt x="911555" y="376669"/>
                    </a:lnTo>
                    <a:lnTo>
                      <a:pt x="910742" y="385521"/>
                    </a:lnTo>
                    <a:lnTo>
                      <a:pt x="918730" y="372821"/>
                    </a:lnTo>
                    <a:close/>
                  </a:path>
                  <a:path w="2320290" h="2697479">
                    <a:moveTo>
                      <a:pt x="948626" y="372008"/>
                    </a:moveTo>
                    <a:lnTo>
                      <a:pt x="948156" y="372821"/>
                    </a:lnTo>
                    <a:lnTo>
                      <a:pt x="948524" y="372821"/>
                    </a:lnTo>
                    <a:lnTo>
                      <a:pt x="948626" y="372008"/>
                    </a:lnTo>
                    <a:close/>
                  </a:path>
                  <a:path w="2320290" h="2697479">
                    <a:moveTo>
                      <a:pt x="960564" y="352742"/>
                    </a:moveTo>
                    <a:lnTo>
                      <a:pt x="957745" y="355371"/>
                    </a:lnTo>
                    <a:lnTo>
                      <a:pt x="954392" y="360121"/>
                    </a:lnTo>
                    <a:lnTo>
                      <a:pt x="955433" y="360121"/>
                    </a:lnTo>
                    <a:lnTo>
                      <a:pt x="948880" y="371576"/>
                    </a:lnTo>
                    <a:lnTo>
                      <a:pt x="948524" y="372821"/>
                    </a:lnTo>
                    <a:lnTo>
                      <a:pt x="953008" y="372821"/>
                    </a:lnTo>
                    <a:lnTo>
                      <a:pt x="960462" y="360121"/>
                    </a:lnTo>
                    <a:lnTo>
                      <a:pt x="958367" y="360121"/>
                    </a:lnTo>
                    <a:lnTo>
                      <a:pt x="960564" y="352742"/>
                    </a:lnTo>
                    <a:close/>
                  </a:path>
                  <a:path w="2320290" h="2697479">
                    <a:moveTo>
                      <a:pt x="987425" y="324396"/>
                    </a:moveTo>
                    <a:lnTo>
                      <a:pt x="972604" y="334721"/>
                    </a:lnTo>
                    <a:lnTo>
                      <a:pt x="987069" y="324942"/>
                    </a:lnTo>
                    <a:lnTo>
                      <a:pt x="987425" y="324396"/>
                    </a:lnTo>
                    <a:close/>
                  </a:path>
                  <a:path w="2320290" h="2697479">
                    <a:moveTo>
                      <a:pt x="990828" y="322021"/>
                    </a:moveTo>
                    <a:lnTo>
                      <a:pt x="988987" y="322021"/>
                    </a:lnTo>
                    <a:lnTo>
                      <a:pt x="987425" y="324396"/>
                    </a:lnTo>
                    <a:lnTo>
                      <a:pt x="990828" y="322021"/>
                    </a:lnTo>
                    <a:close/>
                  </a:path>
                  <a:path w="2320290" h="2697479">
                    <a:moveTo>
                      <a:pt x="991374" y="322021"/>
                    </a:moveTo>
                    <a:close/>
                  </a:path>
                  <a:path w="2320290" h="2697479">
                    <a:moveTo>
                      <a:pt x="1195451" y="192405"/>
                    </a:moveTo>
                    <a:lnTo>
                      <a:pt x="1190066" y="195021"/>
                    </a:lnTo>
                    <a:lnTo>
                      <a:pt x="1192860" y="195021"/>
                    </a:lnTo>
                    <a:lnTo>
                      <a:pt x="1195451" y="192405"/>
                    </a:lnTo>
                    <a:close/>
                  </a:path>
                  <a:path w="2320290" h="2697479">
                    <a:moveTo>
                      <a:pt x="1212786" y="182321"/>
                    </a:moveTo>
                    <a:lnTo>
                      <a:pt x="1205458" y="182321"/>
                    </a:lnTo>
                    <a:lnTo>
                      <a:pt x="1195451" y="192405"/>
                    </a:lnTo>
                    <a:lnTo>
                      <a:pt x="1209065" y="185801"/>
                    </a:lnTo>
                    <a:lnTo>
                      <a:pt x="1212786" y="182321"/>
                    </a:lnTo>
                    <a:close/>
                  </a:path>
                  <a:path w="2320290" h="2697479">
                    <a:moveTo>
                      <a:pt x="1215771" y="182549"/>
                    </a:moveTo>
                    <a:lnTo>
                      <a:pt x="1209065" y="185801"/>
                    </a:lnTo>
                    <a:lnTo>
                      <a:pt x="1199210" y="195021"/>
                    </a:lnTo>
                    <a:lnTo>
                      <a:pt x="1203312" y="195021"/>
                    </a:lnTo>
                    <a:lnTo>
                      <a:pt x="1215771" y="182549"/>
                    </a:lnTo>
                    <a:close/>
                  </a:path>
                  <a:path w="2320290" h="2697479">
                    <a:moveTo>
                      <a:pt x="1216240" y="182321"/>
                    </a:moveTo>
                    <a:lnTo>
                      <a:pt x="1215999" y="182321"/>
                    </a:lnTo>
                    <a:lnTo>
                      <a:pt x="1215771" y="182549"/>
                    </a:lnTo>
                    <a:lnTo>
                      <a:pt x="1216240" y="182321"/>
                    </a:lnTo>
                    <a:close/>
                  </a:path>
                  <a:path w="2320290" h="2697479">
                    <a:moveTo>
                      <a:pt x="1218399" y="233121"/>
                    </a:moveTo>
                    <a:lnTo>
                      <a:pt x="1212075" y="245821"/>
                    </a:lnTo>
                    <a:lnTo>
                      <a:pt x="1214894" y="245821"/>
                    </a:lnTo>
                    <a:lnTo>
                      <a:pt x="1218399" y="233121"/>
                    </a:lnTo>
                    <a:close/>
                  </a:path>
                  <a:path w="2320290" h="2697479">
                    <a:moveTo>
                      <a:pt x="1244625" y="169621"/>
                    </a:moveTo>
                    <a:lnTo>
                      <a:pt x="1233893" y="169621"/>
                    </a:lnTo>
                    <a:lnTo>
                      <a:pt x="1219212" y="182321"/>
                    </a:lnTo>
                    <a:lnTo>
                      <a:pt x="1229880" y="182321"/>
                    </a:lnTo>
                    <a:lnTo>
                      <a:pt x="1244625" y="169621"/>
                    </a:lnTo>
                    <a:close/>
                  </a:path>
                  <a:path w="2320290" h="2697479">
                    <a:moveTo>
                      <a:pt x="1257515" y="169621"/>
                    </a:moveTo>
                    <a:lnTo>
                      <a:pt x="1254874" y="169621"/>
                    </a:lnTo>
                    <a:lnTo>
                      <a:pt x="1246365" y="175552"/>
                    </a:lnTo>
                    <a:lnTo>
                      <a:pt x="1257515" y="169621"/>
                    </a:lnTo>
                    <a:close/>
                  </a:path>
                  <a:path w="2320290" h="2697479">
                    <a:moveTo>
                      <a:pt x="1274165" y="148056"/>
                    </a:moveTo>
                    <a:lnTo>
                      <a:pt x="1269809" y="148983"/>
                    </a:lnTo>
                    <a:lnTo>
                      <a:pt x="1262481" y="151980"/>
                    </a:lnTo>
                    <a:lnTo>
                      <a:pt x="1246492" y="159283"/>
                    </a:lnTo>
                    <a:lnTo>
                      <a:pt x="1259243" y="154520"/>
                    </a:lnTo>
                    <a:lnTo>
                      <a:pt x="1266571" y="151523"/>
                    </a:lnTo>
                    <a:lnTo>
                      <a:pt x="1274165" y="148056"/>
                    </a:lnTo>
                    <a:close/>
                  </a:path>
                  <a:path w="2320290" h="2697479">
                    <a:moveTo>
                      <a:pt x="1277912" y="397446"/>
                    </a:moveTo>
                    <a:lnTo>
                      <a:pt x="1276235" y="398221"/>
                    </a:lnTo>
                    <a:lnTo>
                      <a:pt x="1277264" y="398221"/>
                    </a:lnTo>
                    <a:lnTo>
                      <a:pt x="1277912" y="397446"/>
                    </a:lnTo>
                    <a:close/>
                  </a:path>
                  <a:path w="2320290" h="2697479">
                    <a:moveTo>
                      <a:pt x="1281214" y="156921"/>
                    </a:moveTo>
                    <a:lnTo>
                      <a:pt x="1274076" y="156921"/>
                    </a:lnTo>
                    <a:lnTo>
                      <a:pt x="1272311" y="156921"/>
                    </a:lnTo>
                    <a:lnTo>
                      <a:pt x="1271816" y="157899"/>
                    </a:lnTo>
                    <a:lnTo>
                      <a:pt x="1244625" y="169621"/>
                    </a:lnTo>
                    <a:lnTo>
                      <a:pt x="1249273" y="169621"/>
                    </a:lnTo>
                    <a:lnTo>
                      <a:pt x="1270101" y="161340"/>
                    </a:lnTo>
                    <a:lnTo>
                      <a:pt x="1269530" y="162483"/>
                    </a:lnTo>
                    <a:lnTo>
                      <a:pt x="1270635" y="161124"/>
                    </a:lnTo>
                    <a:lnTo>
                      <a:pt x="1281214" y="156921"/>
                    </a:lnTo>
                    <a:close/>
                  </a:path>
                  <a:path w="2320290" h="2697479">
                    <a:moveTo>
                      <a:pt x="1287183" y="156921"/>
                    </a:moveTo>
                    <a:lnTo>
                      <a:pt x="1268260" y="165023"/>
                    </a:lnTo>
                    <a:lnTo>
                      <a:pt x="1269530" y="162483"/>
                    </a:lnTo>
                    <a:lnTo>
                      <a:pt x="1267015" y="165557"/>
                    </a:lnTo>
                    <a:lnTo>
                      <a:pt x="1257515" y="169621"/>
                    </a:lnTo>
                    <a:lnTo>
                      <a:pt x="1263700" y="169621"/>
                    </a:lnTo>
                    <a:lnTo>
                      <a:pt x="1265974" y="169621"/>
                    </a:lnTo>
                    <a:lnTo>
                      <a:pt x="1272324" y="169621"/>
                    </a:lnTo>
                    <a:lnTo>
                      <a:pt x="1287183" y="156921"/>
                    </a:lnTo>
                    <a:close/>
                  </a:path>
                  <a:path w="2320290" h="2697479">
                    <a:moveTo>
                      <a:pt x="1316964" y="372821"/>
                    </a:moveTo>
                    <a:lnTo>
                      <a:pt x="1312583" y="372821"/>
                    </a:lnTo>
                    <a:lnTo>
                      <a:pt x="1300403" y="385521"/>
                    </a:lnTo>
                    <a:lnTo>
                      <a:pt x="1287703" y="385521"/>
                    </a:lnTo>
                    <a:lnTo>
                      <a:pt x="1277912" y="397446"/>
                    </a:lnTo>
                    <a:lnTo>
                      <a:pt x="1303413" y="385521"/>
                    </a:lnTo>
                    <a:lnTo>
                      <a:pt x="1316964" y="372821"/>
                    </a:lnTo>
                    <a:close/>
                  </a:path>
                  <a:path w="2320290" h="2697479">
                    <a:moveTo>
                      <a:pt x="1330528" y="360121"/>
                    </a:moveTo>
                    <a:lnTo>
                      <a:pt x="1316964" y="372821"/>
                    </a:lnTo>
                    <a:lnTo>
                      <a:pt x="1325549" y="372821"/>
                    </a:lnTo>
                    <a:lnTo>
                      <a:pt x="1330528" y="360121"/>
                    </a:lnTo>
                    <a:close/>
                  </a:path>
                  <a:path w="2320290" h="2697479">
                    <a:moveTo>
                      <a:pt x="1340180" y="131521"/>
                    </a:moveTo>
                    <a:lnTo>
                      <a:pt x="1333385" y="131521"/>
                    </a:lnTo>
                    <a:lnTo>
                      <a:pt x="1313624" y="144221"/>
                    </a:lnTo>
                    <a:lnTo>
                      <a:pt x="1325067" y="144221"/>
                    </a:lnTo>
                    <a:lnTo>
                      <a:pt x="1340180" y="131521"/>
                    </a:lnTo>
                    <a:close/>
                  </a:path>
                  <a:path w="2320290" h="2697479">
                    <a:moveTo>
                      <a:pt x="1431963" y="104825"/>
                    </a:moveTo>
                    <a:lnTo>
                      <a:pt x="1429727" y="106121"/>
                    </a:lnTo>
                    <a:lnTo>
                      <a:pt x="1430413" y="106121"/>
                    </a:lnTo>
                    <a:lnTo>
                      <a:pt x="1431963" y="104825"/>
                    </a:lnTo>
                    <a:close/>
                  </a:path>
                  <a:path w="2320290" h="2697479">
                    <a:moveTo>
                      <a:pt x="1451610" y="93421"/>
                    </a:moveTo>
                    <a:lnTo>
                      <a:pt x="1445552" y="93421"/>
                    </a:lnTo>
                    <a:lnTo>
                      <a:pt x="1431963" y="104825"/>
                    </a:lnTo>
                    <a:lnTo>
                      <a:pt x="1451610" y="93421"/>
                    </a:lnTo>
                    <a:close/>
                  </a:path>
                  <a:path w="2320290" h="2697479">
                    <a:moveTo>
                      <a:pt x="1472730" y="93421"/>
                    </a:moveTo>
                    <a:lnTo>
                      <a:pt x="1470825" y="93421"/>
                    </a:lnTo>
                    <a:lnTo>
                      <a:pt x="1469402" y="95745"/>
                    </a:lnTo>
                    <a:lnTo>
                      <a:pt x="1471028" y="95161"/>
                    </a:lnTo>
                    <a:lnTo>
                      <a:pt x="1472730" y="93421"/>
                    </a:lnTo>
                    <a:close/>
                  </a:path>
                  <a:path w="2320290" h="2697479">
                    <a:moveTo>
                      <a:pt x="1476590" y="92659"/>
                    </a:moveTo>
                    <a:lnTo>
                      <a:pt x="1475803" y="92837"/>
                    </a:lnTo>
                    <a:lnTo>
                      <a:pt x="1472209" y="94056"/>
                    </a:lnTo>
                    <a:lnTo>
                      <a:pt x="1476590" y="92659"/>
                    </a:lnTo>
                    <a:close/>
                  </a:path>
                  <a:path w="2320290" h="2697479">
                    <a:moveTo>
                      <a:pt x="1497114" y="131521"/>
                    </a:moveTo>
                    <a:lnTo>
                      <a:pt x="1493926" y="132892"/>
                    </a:lnTo>
                    <a:lnTo>
                      <a:pt x="1485252" y="144221"/>
                    </a:lnTo>
                    <a:lnTo>
                      <a:pt x="1497114" y="131521"/>
                    </a:lnTo>
                    <a:close/>
                  </a:path>
                  <a:path w="2320290" h="2697479">
                    <a:moveTo>
                      <a:pt x="1504454" y="80721"/>
                    </a:moveTo>
                    <a:lnTo>
                      <a:pt x="1503718" y="80721"/>
                    </a:lnTo>
                    <a:lnTo>
                      <a:pt x="1499857" y="83299"/>
                    </a:lnTo>
                    <a:lnTo>
                      <a:pt x="1504454" y="80721"/>
                    </a:lnTo>
                    <a:close/>
                  </a:path>
                  <a:path w="2320290" h="2697479">
                    <a:moveTo>
                      <a:pt x="1534236" y="233121"/>
                    </a:moveTo>
                    <a:lnTo>
                      <a:pt x="1532026" y="233121"/>
                    </a:lnTo>
                    <a:lnTo>
                      <a:pt x="1530337" y="235229"/>
                    </a:lnTo>
                    <a:lnTo>
                      <a:pt x="1534236" y="233121"/>
                    </a:lnTo>
                    <a:close/>
                  </a:path>
                  <a:path w="2320290" h="2697479">
                    <a:moveTo>
                      <a:pt x="1676057" y="46342"/>
                    </a:moveTo>
                    <a:lnTo>
                      <a:pt x="1674177" y="46545"/>
                    </a:lnTo>
                    <a:lnTo>
                      <a:pt x="1670964" y="47142"/>
                    </a:lnTo>
                    <a:lnTo>
                      <a:pt x="1667560" y="47815"/>
                    </a:lnTo>
                    <a:lnTo>
                      <a:pt x="1676057" y="46342"/>
                    </a:lnTo>
                    <a:close/>
                  </a:path>
                  <a:path w="2320290" h="2697479">
                    <a:moveTo>
                      <a:pt x="1808213" y="38252"/>
                    </a:moveTo>
                    <a:lnTo>
                      <a:pt x="1807718" y="38315"/>
                    </a:lnTo>
                    <a:lnTo>
                      <a:pt x="1807184" y="38379"/>
                    </a:lnTo>
                    <a:lnTo>
                      <a:pt x="1806892" y="38404"/>
                    </a:lnTo>
                    <a:lnTo>
                      <a:pt x="1806409" y="38976"/>
                    </a:lnTo>
                    <a:lnTo>
                      <a:pt x="1808213" y="38252"/>
                    </a:lnTo>
                    <a:close/>
                  </a:path>
                  <a:path w="2320290" h="2697479">
                    <a:moveTo>
                      <a:pt x="1818424" y="68021"/>
                    </a:moveTo>
                    <a:lnTo>
                      <a:pt x="1812874" y="55321"/>
                    </a:lnTo>
                    <a:lnTo>
                      <a:pt x="1806397" y="55321"/>
                    </a:lnTo>
                    <a:lnTo>
                      <a:pt x="1775574" y="68021"/>
                    </a:lnTo>
                    <a:lnTo>
                      <a:pt x="1727542" y="68021"/>
                    </a:lnTo>
                    <a:lnTo>
                      <a:pt x="1723847" y="68021"/>
                    </a:lnTo>
                    <a:lnTo>
                      <a:pt x="1749767" y="55321"/>
                    </a:lnTo>
                    <a:lnTo>
                      <a:pt x="1767166" y="55321"/>
                    </a:lnTo>
                    <a:lnTo>
                      <a:pt x="1774647" y="55321"/>
                    </a:lnTo>
                    <a:lnTo>
                      <a:pt x="1801901" y="55321"/>
                    </a:lnTo>
                    <a:lnTo>
                      <a:pt x="1810512" y="42621"/>
                    </a:lnTo>
                    <a:lnTo>
                      <a:pt x="1797443" y="42621"/>
                    </a:lnTo>
                    <a:lnTo>
                      <a:pt x="1783486" y="48475"/>
                    </a:lnTo>
                    <a:lnTo>
                      <a:pt x="1791055" y="42621"/>
                    </a:lnTo>
                    <a:lnTo>
                      <a:pt x="1715211" y="42621"/>
                    </a:lnTo>
                    <a:lnTo>
                      <a:pt x="1695526" y="55321"/>
                    </a:lnTo>
                    <a:lnTo>
                      <a:pt x="1655876" y="55321"/>
                    </a:lnTo>
                    <a:lnTo>
                      <a:pt x="1655876" y="80721"/>
                    </a:lnTo>
                    <a:lnTo>
                      <a:pt x="1624063" y="93421"/>
                    </a:lnTo>
                    <a:lnTo>
                      <a:pt x="1603324" y="93421"/>
                    </a:lnTo>
                    <a:lnTo>
                      <a:pt x="1583372" y="106121"/>
                    </a:lnTo>
                    <a:lnTo>
                      <a:pt x="1532585" y="106121"/>
                    </a:lnTo>
                    <a:lnTo>
                      <a:pt x="1522666" y="118821"/>
                    </a:lnTo>
                    <a:lnTo>
                      <a:pt x="1494269" y="118821"/>
                    </a:lnTo>
                    <a:lnTo>
                      <a:pt x="1529422" y="106121"/>
                    </a:lnTo>
                    <a:lnTo>
                      <a:pt x="1560118" y="93421"/>
                    </a:lnTo>
                    <a:lnTo>
                      <a:pt x="1600746" y="93421"/>
                    </a:lnTo>
                    <a:lnTo>
                      <a:pt x="1630210" y="80721"/>
                    </a:lnTo>
                    <a:lnTo>
                      <a:pt x="1655876" y="80721"/>
                    </a:lnTo>
                    <a:lnTo>
                      <a:pt x="1655876" y="55321"/>
                    </a:lnTo>
                    <a:lnTo>
                      <a:pt x="1645767" y="55321"/>
                    </a:lnTo>
                    <a:lnTo>
                      <a:pt x="1645285" y="55321"/>
                    </a:lnTo>
                    <a:lnTo>
                      <a:pt x="1627492" y="55321"/>
                    </a:lnTo>
                    <a:lnTo>
                      <a:pt x="1585544" y="68021"/>
                    </a:lnTo>
                    <a:lnTo>
                      <a:pt x="1585252" y="68021"/>
                    </a:lnTo>
                    <a:lnTo>
                      <a:pt x="1570837" y="80721"/>
                    </a:lnTo>
                    <a:lnTo>
                      <a:pt x="1555381" y="80721"/>
                    </a:lnTo>
                    <a:lnTo>
                      <a:pt x="1565198" y="68021"/>
                    </a:lnTo>
                    <a:lnTo>
                      <a:pt x="1552829" y="68021"/>
                    </a:lnTo>
                    <a:lnTo>
                      <a:pt x="1540433" y="80721"/>
                    </a:lnTo>
                    <a:lnTo>
                      <a:pt x="1532648" y="80721"/>
                    </a:lnTo>
                    <a:lnTo>
                      <a:pt x="1506550" y="93421"/>
                    </a:lnTo>
                    <a:lnTo>
                      <a:pt x="1496326" y="93421"/>
                    </a:lnTo>
                    <a:lnTo>
                      <a:pt x="1492351" y="94830"/>
                    </a:lnTo>
                    <a:lnTo>
                      <a:pt x="1492351" y="119468"/>
                    </a:lnTo>
                    <a:lnTo>
                      <a:pt x="1474330" y="131521"/>
                    </a:lnTo>
                    <a:lnTo>
                      <a:pt x="1456855" y="131521"/>
                    </a:lnTo>
                    <a:lnTo>
                      <a:pt x="1492351" y="119468"/>
                    </a:lnTo>
                    <a:lnTo>
                      <a:pt x="1492351" y="94830"/>
                    </a:lnTo>
                    <a:lnTo>
                      <a:pt x="1490205" y="95580"/>
                    </a:lnTo>
                    <a:lnTo>
                      <a:pt x="1477098" y="106121"/>
                    </a:lnTo>
                    <a:lnTo>
                      <a:pt x="1463052" y="106121"/>
                    </a:lnTo>
                    <a:lnTo>
                      <a:pt x="1463814" y="104876"/>
                    </a:lnTo>
                    <a:lnTo>
                      <a:pt x="1490205" y="95580"/>
                    </a:lnTo>
                    <a:lnTo>
                      <a:pt x="1492885" y="93421"/>
                    </a:lnTo>
                    <a:lnTo>
                      <a:pt x="1484617" y="93421"/>
                    </a:lnTo>
                    <a:lnTo>
                      <a:pt x="1499857" y="83299"/>
                    </a:lnTo>
                    <a:lnTo>
                      <a:pt x="1481759" y="93421"/>
                    </a:lnTo>
                    <a:lnTo>
                      <a:pt x="1475803" y="93421"/>
                    </a:lnTo>
                    <a:lnTo>
                      <a:pt x="1471028" y="95161"/>
                    </a:lnTo>
                    <a:lnTo>
                      <a:pt x="1467662" y="98602"/>
                    </a:lnTo>
                    <a:lnTo>
                      <a:pt x="1469402" y="95745"/>
                    </a:lnTo>
                    <a:lnTo>
                      <a:pt x="1454226" y="101269"/>
                    </a:lnTo>
                    <a:lnTo>
                      <a:pt x="1454226" y="131521"/>
                    </a:lnTo>
                    <a:lnTo>
                      <a:pt x="1435823" y="144221"/>
                    </a:lnTo>
                    <a:lnTo>
                      <a:pt x="1433055" y="144221"/>
                    </a:lnTo>
                    <a:lnTo>
                      <a:pt x="1441919" y="131521"/>
                    </a:lnTo>
                    <a:lnTo>
                      <a:pt x="1454226" y="131521"/>
                    </a:lnTo>
                    <a:lnTo>
                      <a:pt x="1454226" y="101269"/>
                    </a:lnTo>
                    <a:lnTo>
                      <a:pt x="1440840" y="106121"/>
                    </a:lnTo>
                    <a:lnTo>
                      <a:pt x="1437614" y="106121"/>
                    </a:lnTo>
                    <a:lnTo>
                      <a:pt x="1424774" y="118821"/>
                    </a:lnTo>
                    <a:lnTo>
                      <a:pt x="1418793" y="118821"/>
                    </a:lnTo>
                    <a:lnTo>
                      <a:pt x="1406271" y="131521"/>
                    </a:lnTo>
                    <a:lnTo>
                      <a:pt x="1402041" y="131521"/>
                    </a:lnTo>
                    <a:lnTo>
                      <a:pt x="1402041" y="155778"/>
                    </a:lnTo>
                    <a:lnTo>
                      <a:pt x="1400479" y="156921"/>
                    </a:lnTo>
                    <a:lnTo>
                      <a:pt x="1398968" y="156921"/>
                    </a:lnTo>
                    <a:lnTo>
                      <a:pt x="1402041" y="155778"/>
                    </a:lnTo>
                    <a:lnTo>
                      <a:pt x="1402041" y="131521"/>
                    </a:lnTo>
                    <a:lnTo>
                      <a:pt x="1381353" y="131521"/>
                    </a:lnTo>
                    <a:lnTo>
                      <a:pt x="1400721" y="118821"/>
                    </a:lnTo>
                    <a:lnTo>
                      <a:pt x="1413992" y="118821"/>
                    </a:lnTo>
                    <a:lnTo>
                      <a:pt x="1418336" y="106121"/>
                    </a:lnTo>
                    <a:lnTo>
                      <a:pt x="1408049" y="106121"/>
                    </a:lnTo>
                    <a:lnTo>
                      <a:pt x="1380312" y="118821"/>
                    </a:lnTo>
                    <a:lnTo>
                      <a:pt x="1399438" y="118821"/>
                    </a:lnTo>
                    <a:lnTo>
                      <a:pt x="1379880" y="131521"/>
                    </a:lnTo>
                    <a:lnTo>
                      <a:pt x="1373517" y="131521"/>
                    </a:lnTo>
                    <a:lnTo>
                      <a:pt x="1373517" y="166408"/>
                    </a:lnTo>
                    <a:lnTo>
                      <a:pt x="1371422" y="169621"/>
                    </a:lnTo>
                    <a:lnTo>
                      <a:pt x="1364894" y="169621"/>
                    </a:lnTo>
                    <a:lnTo>
                      <a:pt x="1373517" y="166408"/>
                    </a:lnTo>
                    <a:lnTo>
                      <a:pt x="1373517" y="131521"/>
                    </a:lnTo>
                    <a:lnTo>
                      <a:pt x="1354683" y="131521"/>
                    </a:lnTo>
                    <a:lnTo>
                      <a:pt x="1344079" y="144221"/>
                    </a:lnTo>
                    <a:lnTo>
                      <a:pt x="1326908" y="144221"/>
                    </a:lnTo>
                    <a:lnTo>
                      <a:pt x="1320025" y="156921"/>
                    </a:lnTo>
                    <a:lnTo>
                      <a:pt x="1297597" y="156921"/>
                    </a:lnTo>
                    <a:lnTo>
                      <a:pt x="1310640" y="144221"/>
                    </a:lnTo>
                    <a:lnTo>
                      <a:pt x="1297368" y="144221"/>
                    </a:lnTo>
                    <a:lnTo>
                      <a:pt x="1281214" y="156921"/>
                    </a:lnTo>
                    <a:lnTo>
                      <a:pt x="1287183" y="156921"/>
                    </a:lnTo>
                    <a:lnTo>
                      <a:pt x="1293063" y="156921"/>
                    </a:lnTo>
                    <a:lnTo>
                      <a:pt x="1281430" y="169621"/>
                    </a:lnTo>
                    <a:lnTo>
                      <a:pt x="1282852" y="169621"/>
                    </a:lnTo>
                    <a:lnTo>
                      <a:pt x="1256919" y="182321"/>
                    </a:lnTo>
                    <a:lnTo>
                      <a:pt x="1232852" y="190474"/>
                    </a:lnTo>
                    <a:lnTo>
                      <a:pt x="1232852" y="206832"/>
                    </a:lnTo>
                    <a:lnTo>
                      <a:pt x="1231633" y="207721"/>
                    </a:lnTo>
                    <a:lnTo>
                      <a:pt x="1230668" y="207721"/>
                    </a:lnTo>
                    <a:lnTo>
                      <a:pt x="1232852" y="206832"/>
                    </a:lnTo>
                    <a:lnTo>
                      <a:pt x="1232852" y="190474"/>
                    </a:lnTo>
                    <a:lnTo>
                      <a:pt x="1219390" y="195021"/>
                    </a:lnTo>
                    <a:lnTo>
                      <a:pt x="1236637" y="182321"/>
                    </a:lnTo>
                    <a:lnTo>
                      <a:pt x="1246365" y="175552"/>
                    </a:lnTo>
                    <a:lnTo>
                      <a:pt x="1233627" y="182321"/>
                    </a:lnTo>
                    <a:lnTo>
                      <a:pt x="1208722" y="195021"/>
                    </a:lnTo>
                    <a:lnTo>
                      <a:pt x="1175969" y="207721"/>
                    </a:lnTo>
                    <a:lnTo>
                      <a:pt x="1172641" y="207721"/>
                    </a:lnTo>
                    <a:lnTo>
                      <a:pt x="1184846" y="195021"/>
                    </a:lnTo>
                    <a:lnTo>
                      <a:pt x="1160018" y="195021"/>
                    </a:lnTo>
                    <a:lnTo>
                      <a:pt x="1159065" y="207721"/>
                    </a:lnTo>
                    <a:lnTo>
                      <a:pt x="1155623" y="207721"/>
                    </a:lnTo>
                    <a:lnTo>
                      <a:pt x="1135100" y="220421"/>
                    </a:lnTo>
                    <a:lnTo>
                      <a:pt x="1132268" y="220421"/>
                    </a:lnTo>
                    <a:lnTo>
                      <a:pt x="1132268" y="245821"/>
                    </a:lnTo>
                    <a:lnTo>
                      <a:pt x="1120305" y="252247"/>
                    </a:lnTo>
                    <a:lnTo>
                      <a:pt x="1124559" y="245821"/>
                    </a:lnTo>
                    <a:lnTo>
                      <a:pt x="1132268" y="245821"/>
                    </a:lnTo>
                    <a:lnTo>
                      <a:pt x="1132268" y="220421"/>
                    </a:lnTo>
                    <a:lnTo>
                      <a:pt x="1118400" y="220421"/>
                    </a:lnTo>
                    <a:lnTo>
                      <a:pt x="1104531" y="233121"/>
                    </a:lnTo>
                    <a:lnTo>
                      <a:pt x="1092454" y="233121"/>
                    </a:lnTo>
                    <a:lnTo>
                      <a:pt x="1069632" y="245821"/>
                    </a:lnTo>
                    <a:lnTo>
                      <a:pt x="1049794" y="245821"/>
                    </a:lnTo>
                    <a:lnTo>
                      <a:pt x="1045337" y="253238"/>
                    </a:lnTo>
                    <a:lnTo>
                      <a:pt x="1045337" y="283921"/>
                    </a:lnTo>
                    <a:lnTo>
                      <a:pt x="1026058" y="296621"/>
                    </a:lnTo>
                    <a:lnTo>
                      <a:pt x="1028915" y="296621"/>
                    </a:lnTo>
                    <a:lnTo>
                      <a:pt x="1016520" y="305015"/>
                    </a:lnTo>
                    <a:lnTo>
                      <a:pt x="1020978" y="296760"/>
                    </a:lnTo>
                    <a:lnTo>
                      <a:pt x="1021194" y="296621"/>
                    </a:lnTo>
                    <a:lnTo>
                      <a:pt x="1045337" y="283921"/>
                    </a:lnTo>
                    <a:lnTo>
                      <a:pt x="1045337" y="253238"/>
                    </a:lnTo>
                    <a:lnTo>
                      <a:pt x="1042149" y="258521"/>
                    </a:lnTo>
                    <a:lnTo>
                      <a:pt x="1027074" y="258521"/>
                    </a:lnTo>
                    <a:lnTo>
                      <a:pt x="1007948" y="271221"/>
                    </a:lnTo>
                    <a:lnTo>
                      <a:pt x="985723" y="283921"/>
                    </a:lnTo>
                    <a:lnTo>
                      <a:pt x="954976" y="309321"/>
                    </a:lnTo>
                    <a:lnTo>
                      <a:pt x="935786" y="309321"/>
                    </a:lnTo>
                    <a:lnTo>
                      <a:pt x="864057" y="359333"/>
                    </a:lnTo>
                    <a:lnTo>
                      <a:pt x="864057" y="385914"/>
                    </a:lnTo>
                    <a:lnTo>
                      <a:pt x="859142" y="398221"/>
                    </a:lnTo>
                    <a:lnTo>
                      <a:pt x="847813" y="398221"/>
                    </a:lnTo>
                    <a:lnTo>
                      <a:pt x="864057" y="385914"/>
                    </a:lnTo>
                    <a:lnTo>
                      <a:pt x="864057" y="359333"/>
                    </a:lnTo>
                    <a:lnTo>
                      <a:pt x="862914" y="360121"/>
                    </a:lnTo>
                    <a:lnTo>
                      <a:pt x="869365" y="347421"/>
                    </a:lnTo>
                    <a:lnTo>
                      <a:pt x="861060" y="360121"/>
                    </a:lnTo>
                    <a:lnTo>
                      <a:pt x="846912" y="360121"/>
                    </a:lnTo>
                    <a:lnTo>
                      <a:pt x="846912" y="398843"/>
                    </a:lnTo>
                    <a:lnTo>
                      <a:pt x="840689" y="410921"/>
                    </a:lnTo>
                    <a:lnTo>
                      <a:pt x="811999" y="423621"/>
                    </a:lnTo>
                    <a:lnTo>
                      <a:pt x="796874" y="436321"/>
                    </a:lnTo>
                    <a:lnTo>
                      <a:pt x="788466" y="443522"/>
                    </a:lnTo>
                    <a:lnTo>
                      <a:pt x="788466" y="449021"/>
                    </a:lnTo>
                    <a:lnTo>
                      <a:pt x="773493" y="457085"/>
                    </a:lnTo>
                    <a:lnTo>
                      <a:pt x="755688" y="466674"/>
                    </a:lnTo>
                    <a:lnTo>
                      <a:pt x="749566" y="474421"/>
                    </a:lnTo>
                    <a:lnTo>
                      <a:pt x="746544" y="474421"/>
                    </a:lnTo>
                    <a:lnTo>
                      <a:pt x="749122" y="470204"/>
                    </a:lnTo>
                    <a:lnTo>
                      <a:pt x="741273" y="474421"/>
                    </a:lnTo>
                    <a:lnTo>
                      <a:pt x="728967" y="487121"/>
                    </a:lnTo>
                    <a:lnTo>
                      <a:pt x="723760" y="493128"/>
                    </a:lnTo>
                    <a:lnTo>
                      <a:pt x="743661" y="474421"/>
                    </a:lnTo>
                    <a:lnTo>
                      <a:pt x="728814" y="499821"/>
                    </a:lnTo>
                    <a:lnTo>
                      <a:pt x="690765" y="525221"/>
                    </a:lnTo>
                    <a:lnTo>
                      <a:pt x="682612" y="537921"/>
                    </a:lnTo>
                    <a:lnTo>
                      <a:pt x="673023" y="537921"/>
                    </a:lnTo>
                    <a:lnTo>
                      <a:pt x="687730" y="525221"/>
                    </a:lnTo>
                    <a:lnTo>
                      <a:pt x="670115" y="536968"/>
                    </a:lnTo>
                    <a:lnTo>
                      <a:pt x="670115" y="550621"/>
                    </a:lnTo>
                    <a:lnTo>
                      <a:pt x="660869" y="555967"/>
                    </a:lnTo>
                    <a:lnTo>
                      <a:pt x="665861" y="550621"/>
                    </a:lnTo>
                    <a:lnTo>
                      <a:pt x="670115" y="550621"/>
                    </a:lnTo>
                    <a:lnTo>
                      <a:pt x="670115" y="536968"/>
                    </a:lnTo>
                    <a:lnTo>
                      <a:pt x="649630" y="550621"/>
                    </a:lnTo>
                    <a:lnTo>
                      <a:pt x="653262" y="550621"/>
                    </a:lnTo>
                    <a:lnTo>
                      <a:pt x="655929" y="550621"/>
                    </a:lnTo>
                    <a:lnTo>
                      <a:pt x="653415" y="553224"/>
                    </a:lnTo>
                    <a:lnTo>
                      <a:pt x="653821" y="560044"/>
                    </a:lnTo>
                    <a:lnTo>
                      <a:pt x="648157" y="563321"/>
                    </a:lnTo>
                    <a:lnTo>
                      <a:pt x="647573" y="563321"/>
                    </a:lnTo>
                    <a:lnTo>
                      <a:pt x="650963" y="555752"/>
                    </a:lnTo>
                    <a:lnTo>
                      <a:pt x="643636" y="563321"/>
                    </a:lnTo>
                    <a:lnTo>
                      <a:pt x="643115" y="563321"/>
                    </a:lnTo>
                    <a:lnTo>
                      <a:pt x="639737" y="569493"/>
                    </a:lnTo>
                    <a:lnTo>
                      <a:pt x="642226" y="563321"/>
                    </a:lnTo>
                    <a:lnTo>
                      <a:pt x="641337" y="563321"/>
                    </a:lnTo>
                    <a:lnTo>
                      <a:pt x="644652" y="556983"/>
                    </a:lnTo>
                    <a:lnTo>
                      <a:pt x="639673" y="563321"/>
                    </a:lnTo>
                    <a:lnTo>
                      <a:pt x="635863" y="563321"/>
                    </a:lnTo>
                    <a:lnTo>
                      <a:pt x="641794" y="550621"/>
                    </a:lnTo>
                    <a:lnTo>
                      <a:pt x="647966" y="550621"/>
                    </a:lnTo>
                    <a:lnTo>
                      <a:pt x="644652" y="556983"/>
                    </a:lnTo>
                    <a:lnTo>
                      <a:pt x="649630" y="550621"/>
                    </a:lnTo>
                    <a:lnTo>
                      <a:pt x="648373" y="550621"/>
                    </a:lnTo>
                    <a:lnTo>
                      <a:pt x="699020" y="499821"/>
                    </a:lnTo>
                    <a:lnTo>
                      <a:pt x="723430" y="487121"/>
                    </a:lnTo>
                    <a:lnTo>
                      <a:pt x="736206" y="474421"/>
                    </a:lnTo>
                    <a:lnTo>
                      <a:pt x="749896" y="461721"/>
                    </a:lnTo>
                    <a:lnTo>
                      <a:pt x="765530" y="451548"/>
                    </a:lnTo>
                    <a:lnTo>
                      <a:pt x="755459" y="461721"/>
                    </a:lnTo>
                    <a:lnTo>
                      <a:pt x="754291" y="461721"/>
                    </a:lnTo>
                    <a:lnTo>
                      <a:pt x="749122" y="470204"/>
                    </a:lnTo>
                    <a:lnTo>
                      <a:pt x="755688" y="466674"/>
                    </a:lnTo>
                    <a:lnTo>
                      <a:pt x="759587" y="461721"/>
                    </a:lnTo>
                    <a:lnTo>
                      <a:pt x="764870" y="461721"/>
                    </a:lnTo>
                    <a:lnTo>
                      <a:pt x="773493" y="457085"/>
                    </a:lnTo>
                    <a:lnTo>
                      <a:pt x="782193" y="449021"/>
                    </a:lnTo>
                    <a:lnTo>
                      <a:pt x="788466" y="449021"/>
                    </a:lnTo>
                    <a:lnTo>
                      <a:pt x="788466" y="443522"/>
                    </a:lnTo>
                    <a:lnTo>
                      <a:pt x="782027" y="449021"/>
                    </a:lnTo>
                    <a:lnTo>
                      <a:pt x="769404" y="449021"/>
                    </a:lnTo>
                    <a:lnTo>
                      <a:pt x="808418" y="423621"/>
                    </a:lnTo>
                    <a:lnTo>
                      <a:pt x="803503" y="423621"/>
                    </a:lnTo>
                    <a:lnTo>
                      <a:pt x="829627" y="410921"/>
                    </a:lnTo>
                    <a:lnTo>
                      <a:pt x="846912" y="398843"/>
                    </a:lnTo>
                    <a:lnTo>
                      <a:pt x="846912" y="360121"/>
                    </a:lnTo>
                    <a:lnTo>
                      <a:pt x="846620" y="360121"/>
                    </a:lnTo>
                    <a:lnTo>
                      <a:pt x="839330" y="372821"/>
                    </a:lnTo>
                    <a:lnTo>
                      <a:pt x="829106" y="372821"/>
                    </a:lnTo>
                    <a:lnTo>
                      <a:pt x="795451" y="398221"/>
                    </a:lnTo>
                    <a:lnTo>
                      <a:pt x="831977" y="385521"/>
                    </a:lnTo>
                    <a:lnTo>
                      <a:pt x="811936" y="398221"/>
                    </a:lnTo>
                    <a:lnTo>
                      <a:pt x="774903" y="423621"/>
                    </a:lnTo>
                    <a:lnTo>
                      <a:pt x="755218" y="436321"/>
                    </a:lnTo>
                    <a:lnTo>
                      <a:pt x="756627" y="436321"/>
                    </a:lnTo>
                    <a:lnTo>
                      <a:pt x="744728" y="449021"/>
                    </a:lnTo>
                    <a:lnTo>
                      <a:pt x="715492" y="474421"/>
                    </a:lnTo>
                    <a:lnTo>
                      <a:pt x="702487" y="474421"/>
                    </a:lnTo>
                    <a:lnTo>
                      <a:pt x="692924" y="487121"/>
                    </a:lnTo>
                    <a:lnTo>
                      <a:pt x="672020" y="499821"/>
                    </a:lnTo>
                    <a:lnTo>
                      <a:pt x="652780" y="512521"/>
                    </a:lnTo>
                    <a:lnTo>
                      <a:pt x="635800" y="537921"/>
                    </a:lnTo>
                    <a:lnTo>
                      <a:pt x="625182" y="537921"/>
                    </a:lnTo>
                    <a:lnTo>
                      <a:pt x="622566" y="540512"/>
                    </a:lnTo>
                    <a:lnTo>
                      <a:pt x="622566" y="573557"/>
                    </a:lnTo>
                    <a:lnTo>
                      <a:pt x="621753" y="576021"/>
                    </a:lnTo>
                    <a:lnTo>
                      <a:pt x="619366" y="576021"/>
                    </a:lnTo>
                    <a:lnTo>
                      <a:pt x="622566" y="573557"/>
                    </a:lnTo>
                    <a:lnTo>
                      <a:pt x="622566" y="540512"/>
                    </a:lnTo>
                    <a:lnTo>
                      <a:pt x="586562" y="576021"/>
                    </a:lnTo>
                    <a:lnTo>
                      <a:pt x="587921" y="566343"/>
                    </a:lnTo>
                    <a:lnTo>
                      <a:pt x="593153" y="563321"/>
                    </a:lnTo>
                    <a:lnTo>
                      <a:pt x="605790" y="550621"/>
                    </a:lnTo>
                    <a:lnTo>
                      <a:pt x="611606" y="537921"/>
                    </a:lnTo>
                    <a:lnTo>
                      <a:pt x="613295" y="537921"/>
                    </a:lnTo>
                    <a:lnTo>
                      <a:pt x="617131" y="525221"/>
                    </a:lnTo>
                    <a:lnTo>
                      <a:pt x="612914" y="525221"/>
                    </a:lnTo>
                    <a:lnTo>
                      <a:pt x="606310" y="537921"/>
                    </a:lnTo>
                    <a:lnTo>
                      <a:pt x="599846" y="537921"/>
                    </a:lnTo>
                    <a:lnTo>
                      <a:pt x="593344" y="550621"/>
                    </a:lnTo>
                    <a:lnTo>
                      <a:pt x="586727" y="550621"/>
                    </a:lnTo>
                    <a:lnTo>
                      <a:pt x="581774" y="559866"/>
                    </a:lnTo>
                    <a:lnTo>
                      <a:pt x="581774" y="602068"/>
                    </a:lnTo>
                    <a:lnTo>
                      <a:pt x="570382" y="614121"/>
                    </a:lnTo>
                    <a:lnTo>
                      <a:pt x="569658" y="614121"/>
                    </a:lnTo>
                    <a:lnTo>
                      <a:pt x="545477" y="639521"/>
                    </a:lnTo>
                    <a:lnTo>
                      <a:pt x="534187" y="652221"/>
                    </a:lnTo>
                    <a:lnTo>
                      <a:pt x="520192" y="664921"/>
                    </a:lnTo>
                    <a:lnTo>
                      <a:pt x="507504" y="677621"/>
                    </a:lnTo>
                    <a:lnTo>
                      <a:pt x="500126" y="677621"/>
                    </a:lnTo>
                    <a:lnTo>
                      <a:pt x="512660" y="664921"/>
                    </a:lnTo>
                    <a:lnTo>
                      <a:pt x="509295" y="664921"/>
                    </a:lnTo>
                    <a:lnTo>
                      <a:pt x="523443" y="652221"/>
                    </a:lnTo>
                    <a:lnTo>
                      <a:pt x="528345" y="639521"/>
                    </a:lnTo>
                    <a:lnTo>
                      <a:pt x="538378" y="639521"/>
                    </a:lnTo>
                    <a:lnTo>
                      <a:pt x="554164" y="614121"/>
                    </a:lnTo>
                    <a:lnTo>
                      <a:pt x="581774" y="602068"/>
                    </a:lnTo>
                    <a:lnTo>
                      <a:pt x="581774" y="559866"/>
                    </a:lnTo>
                    <a:lnTo>
                      <a:pt x="580542" y="562165"/>
                    </a:lnTo>
                    <a:lnTo>
                      <a:pt x="580542" y="563321"/>
                    </a:lnTo>
                    <a:lnTo>
                      <a:pt x="579462" y="568845"/>
                    </a:lnTo>
                    <a:lnTo>
                      <a:pt x="578942" y="569175"/>
                    </a:lnTo>
                    <a:lnTo>
                      <a:pt x="578942" y="571538"/>
                    </a:lnTo>
                    <a:lnTo>
                      <a:pt x="578065" y="576021"/>
                    </a:lnTo>
                    <a:lnTo>
                      <a:pt x="571169" y="576021"/>
                    </a:lnTo>
                    <a:lnTo>
                      <a:pt x="578942" y="571538"/>
                    </a:lnTo>
                    <a:lnTo>
                      <a:pt x="578942" y="569175"/>
                    </a:lnTo>
                    <a:lnTo>
                      <a:pt x="569442" y="575081"/>
                    </a:lnTo>
                    <a:lnTo>
                      <a:pt x="580542" y="563321"/>
                    </a:lnTo>
                    <a:lnTo>
                      <a:pt x="580542" y="562165"/>
                    </a:lnTo>
                    <a:lnTo>
                      <a:pt x="579920" y="563321"/>
                    </a:lnTo>
                    <a:lnTo>
                      <a:pt x="568172" y="563321"/>
                    </a:lnTo>
                    <a:lnTo>
                      <a:pt x="561454" y="576021"/>
                    </a:lnTo>
                    <a:lnTo>
                      <a:pt x="553847" y="587794"/>
                    </a:lnTo>
                    <a:lnTo>
                      <a:pt x="567143" y="577138"/>
                    </a:lnTo>
                    <a:lnTo>
                      <a:pt x="564972" y="580301"/>
                    </a:lnTo>
                    <a:lnTo>
                      <a:pt x="570103" y="576021"/>
                    </a:lnTo>
                    <a:lnTo>
                      <a:pt x="559422" y="588721"/>
                    </a:lnTo>
                    <a:lnTo>
                      <a:pt x="559193" y="588721"/>
                    </a:lnTo>
                    <a:lnTo>
                      <a:pt x="550481" y="601421"/>
                    </a:lnTo>
                    <a:lnTo>
                      <a:pt x="540054" y="614121"/>
                    </a:lnTo>
                    <a:lnTo>
                      <a:pt x="540677" y="614121"/>
                    </a:lnTo>
                    <a:lnTo>
                      <a:pt x="526440" y="626821"/>
                    </a:lnTo>
                    <a:lnTo>
                      <a:pt x="522846" y="626821"/>
                    </a:lnTo>
                    <a:lnTo>
                      <a:pt x="536333" y="614121"/>
                    </a:lnTo>
                    <a:lnTo>
                      <a:pt x="544512" y="601421"/>
                    </a:lnTo>
                    <a:lnTo>
                      <a:pt x="540677" y="601421"/>
                    </a:lnTo>
                    <a:lnTo>
                      <a:pt x="547763" y="588721"/>
                    </a:lnTo>
                    <a:lnTo>
                      <a:pt x="544080" y="588721"/>
                    </a:lnTo>
                    <a:lnTo>
                      <a:pt x="534517" y="601421"/>
                    </a:lnTo>
                    <a:lnTo>
                      <a:pt x="539673" y="601421"/>
                    </a:lnTo>
                    <a:lnTo>
                      <a:pt x="528828" y="609079"/>
                    </a:lnTo>
                    <a:lnTo>
                      <a:pt x="521690" y="614121"/>
                    </a:lnTo>
                    <a:lnTo>
                      <a:pt x="514184" y="624395"/>
                    </a:lnTo>
                    <a:lnTo>
                      <a:pt x="514184" y="626821"/>
                    </a:lnTo>
                    <a:lnTo>
                      <a:pt x="504647" y="639521"/>
                    </a:lnTo>
                    <a:lnTo>
                      <a:pt x="496608" y="652221"/>
                    </a:lnTo>
                    <a:lnTo>
                      <a:pt x="490842" y="652221"/>
                    </a:lnTo>
                    <a:lnTo>
                      <a:pt x="513003" y="626821"/>
                    </a:lnTo>
                    <a:lnTo>
                      <a:pt x="514184" y="626821"/>
                    </a:lnTo>
                    <a:lnTo>
                      <a:pt x="514184" y="624395"/>
                    </a:lnTo>
                    <a:lnTo>
                      <a:pt x="512406" y="626821"/>
                    </a:lnTo>
                    <a:lnTo>
                      <a:pt x="498221" y="639521"/>
                    </a:lnTo>
                    <a:lnTo>
                      <a:pt x="489585" y="652221"/>
                    </a:lnTo>
                    <a:lnTo>
                      <a:pt x="496925" y="639521"/>
                    </a:lnTo>
                    <a:lnTo>
                      <a:pt x="485432" y="652221"/>
                    </a:lnTo>
                    <a:lnTo>
                      <a:pt x="481876" y="652221"/>
                    </a:lnTo>
                    <a:lnTo>
                      <a:pt x="479526" y="661924"/>
                    </a:lnTo>
                    <a:lnTo>
                      <a:pt x="476897" y="664921"/>
                    </a:lnTo>
                    <a:lnTo>
                      <a:pt x="478790" y="664921"/>
                    </a:lnTo>
                    <a:lnTo>
                      <a:pt x="468680" y="677621"/>
                    </a:lnTo>
                    <a:lnTo>
                      <a:pt x="479767" y="664921"/>
                    </a:lnTo>
                    <a:lnTo>
                      <a:pt x="480568" y="664921"/>
                    </a:lnTo>
                    <a:lnTo>
                      <a:pt x="447611" y="703021"/>
                    </a:lnTo>
                    <a:lnTo>
                      <a:pt x="446747" y="703021"/>
                    </a:lnTo>
                    <a:lnTo>
                      <a:pt x="439242" y="715721"/>
                    </a:lnTo>
                    <a:lnTo>
                      <a:pt x="431114" y="715721"/>
                    </a:lnTo>
                    <a:lnTo>
                      <a:pt x="437667" y="703021"/>
                    </a:lnTo>
                    <a:lnTo>
                      <a:pt x="429450" y="715721"/>
                    </a:lnTo>
                    <a:lnTo>
                      <a:pt x="429602" y="715721"/>
                    </a:lnTo>
                    <a:lnTo>
                      <a:pt x="422363" y="728421"/>
                    </a:lnTo>
                    <a:lnTo>
                      <a:pt x="413004" y="741121"/>
                    </a:lnTo>
                    <a:lnTo>
                      <a:pt x="406514" y="741121"/>
                    </a:lnTo>
                    <a:lnTo>
                      <a:pt x="415226" y="728421"/>
                    </a:lnTo>
                    <a:lnTo>
                      <a:pt x="423532" y="715721"/>
                    </a:lnTo>
                    <a:lnTo>
                      <a:pt x="426554" y="715721"/>
                    </a:lnTo>
                    <a:lnTo>
                      <a:pt x="428002" y="703021"/>
                    </a:lnTo>
                    <a:lnTo>
                      <a:pt x="426034" y="703021"/>
                    </a:lnTo>
                    <a:lnTo>
                      <a:pt x="418592" y="715721"/>
                    </a:lnTo>
                    <a:lnTo>
                      <a:pt x="416560" y="718947"/>
                    </a:lnTo>
                    <a:lnTo>
                      <a:pt x="418338" y="715721"/>
                    </a:lnTo>
                    <a:lnTo>
                      <a:pt x="400392" y="741146"/>
                    </a:lnTo>
                    <a:lnTo>
                      <a:pt x="384962" y="753821"/>
                    </a:lnTo>
                    <a:lnTo>
                      <a:pt x="378396" y="770280"/>
                    </a:lnTo>
                    <a:lnTo>
                      <a:pt x="380682" y="766521"/>
                    </a:lnTo>
                    <a:lnTo>
                      <a:pt x="389001" y="753821"/>
                    </a:lnTo>
                    <a:lnTo>
                      <a:pt x="393547" y="753821"/>
                    </a:lnTo>
                    <a:lnTo>
                      <a:pt x="386702" y="766521"/>
                    </a:lnTo>
                    <a:lnTo>
                      <a:pt x="388874" y="766521"/>
                    </a:lnTo>
                    <a:lnTo>
                      <a:pt x="369214" y="791921"/>
                    </a:lnTo>
                    <a:lnTo>
                      <a:pt x="363969" y="791921"/>
                    </a:lnTo>
                    <a:lnTo>
                      <a:pt x="358025" y="804621"/>
                    </a:lnTo>
                    <a:lnTo>
                      <a:pt x="352767" y="804621"/>
                    </a:lnTo>
                    <a:lnTo>
                      <a:pt x="349008" y="808634"/>
                    </a:lnTo>
                    <a:lnTo>
                      <a:pt x="346430" y="813028"/>
                    </a:lnTo>
                    <a:lnTo>
                      <a:pt x="347700" y="810018"/>
                    </a:lnTo>
                    <a:lnTo>
                      <a:pt x="340842" y="817321"/>
                    </a:lnTo>
                    <a:lnTo>
                      <a:pt x="328434" y="842721"/>
                    </a:lnTo>
                    <a:lnTo>
                      <a:pt x="316001" y="855421"/>
                    </a:lnTo>
                    <a:lnTo>
                      <a:pt x="303999" y="868121"/>
                    </a:lnTo>
                    <a:lnTo>
                      <a:pt x="292798" y="893521"/>
                    </a:lnTo>
                    <a:lnTo>
                      <a:pt x="282778" y="906221"/>
                    </a:lnTo>
                    <a:lnTo>
                      <a:pt x="274205" y="918921"/>
                    </a:lnTo>
                    <a:lnTo>
                      <a:pt x="271322" y="918921"/>
                    </a:lnTo>
                    <a:lnTo>
                      <a:pt x="274701" y="906221"/>
                    </a:lnTo>
                    <a:lnTo>
                      <a:pt x="277736" y="906221"/>
                    </a:lnTo>
                    <a:lnTo>
                      <a:pt x="291579" y="880821"/>
                    </a:lnTo>
                    <a:lnTo>
                      <a:pt x="301205" y="868121"/>
                    </a:lnTo>
                    <a:lnTo>
                      <a:pt x="308114" y="855421"/>
                    </a:lnTo>
                    <a:lnTo>
                      <a:pt x="316649" y="842721"/>
                    </a:lnTo>
                    <a:lnTo>
                      <a:pt x="319836" y="842721"/>
                    </a:lnTo>
                    <a:lnTo>
                      <a:pt x="323519" y="830021"/>
                    </a:lnTo>
                    <a:lnTo>
                      <a:pt x="327926" y="830021"/>
                    </a:lnTo>
                    <a:lnTo>
                      <a:pt x="333286" y="817321"/>
                    </a:lnTo>
                    <a:lnTo>
                      <a:pt x="339775" y="804621"/>
                    </a:lnTo>
                    <a:lnTo>
                      <a:pt x="347840" y="804621"/>
                    </a:lnTo>
                    <a:lnTo>
                      <a:pt x="357860" y="791921"/>
                    </a:lnTo>
                    <a:lnTo>
                      <a:pt x="360781" y="782612"/>
                    </a:lnTo>
                    <a:lnTo>
                      <a:pt x="346633" y="791921"/>
                    </a:lnTo>
                    <a:lnTo>
                      <a:pt x="327952" y="817321"/>
                    </a:lnTo>
                    <a:lnTo>
                      <a:pt x="310235" y="842721"/>
                    </a:lnTo>
                    <a:lnTo>
                      <a:pt x="298297" y="861161"/>
                    </a:lnTo>
                    <a:lnTo>
                      <a:pt x="287324" y="880821"/>
                    </a:lnTo>
                    <a:lnTo>
                      <a:pt x="286334" y="880821"/>
                    </a:lnTo>
                    <a:lnTo>
                      <a:pt x="275323" y="893521"/>
                    </a:lnTo>
                    <a:lnTo>
                      <a:pt x="265836" y="906221"/>
                    </a:lnTo>
                    <a:lnTo>
                      <a:pt x="264998" y="911745"/>
                    </a:lnTo>
                    <a:lnTo>
                      <a:pt x="268668" y="906221"/>
                    </a:lnTo>
                    <a:lnTo>
                      <a:pt x="273227" y="906221"/>
                    </a:lnTo>
                    <a:lnTo>
                      <a:pt x="269252" y="918921"/>
                    </a:lnTo>
                    <a:lnTo>
                      <a:pt x="268389" y="918921"/>
                    </a:lnTo>
                    <a:lnTo>
                      <a:pt x="258178" y="931621"/>
                    </a:lnTo>
                    <a:lnTo>
                      <a:pt x="247040" y="957021"/>
                    </a:lnTo>
                    <a:lnTo>
                      <a:pt x="240855" y="969721"/>
                    </a:lnTo>
                    <a:lnTo>
                      <a:pt x="245554" y="957021"/>
                    </a:lnTo>
                    <a:lnTo>
                      <a:pt x="223354" y="995121"/>
                    </a:lnTo>
                    <a:lnTo>
                      <a:pt x="224294" y="995121"/>
                    </a:lnTo>
                    <a:lnTo>
                      <a:pt x="218884" y="1007821"/>
                    </a:lnTo>
                    <a:lnTo>
                      <a:pt x="216814" y="1007821"/>
                    </a:lnTo>
                    <a:lnTo>
                      <a:pt x="223354" y="995121"/>
                    </a:lnTo>
                    <a:lnTo>
                      <a:pt x="221640" y="995121"/>
                    </a:lnTo>
                    <a:lnTo>
                      <a:pt x="218490" y="1001877"/>
                    </a:lnTo>
                    <a:lnTo>
                      <a:pt x="215912" y="1007821"/>
                    </a:lnTo>
                    <a:lnTo>
                      <a:pt x="215722" y="1007821"/>
                    </a:lnTo>
                    <a:lnTo>
                      <a:pt x="218490" y="1001877"/>
                    </a:lnTo>
                    <a:lnTo>
                      <a:pt x="221437" y="995121"/>
                    </a:lnTo>
                    <a:lnTo>
                      <a:pt x="221640" y="995121"/>
                    </a:lnTo>
                    <a:lnTo>
                      <a:pt x="227431" y="982421"/>
                    </a:lnTo>
                    <a:lnTo>
                      <a:pt x="232143" y="969721"/>
                    </a:lnTo>
                    <a:lnTo>
                      <a:pt x="235305" y="969721"/>
                    </a:lnTo>
                    <a:lnTo>
                      <a:pt x="236423" y="957021"/>
                    </a:lnTo>
                    <a:lnTo>
                      <a:pt x="221322" y="995121"/>
                    </a:lnTo>
                    <a:lnTo>
                      <a:pt x="217665" y="995121"/>
                    </a:lnTo>
                    <a:lnTo>
                      <a:pt x="214261" y="1007821"/>
                    </a:lnTo>
                    <a:lnTo>
                      <a:pt x="213664" y="1007821"/>
                    </a:lnTo>
                    <a:lnTo>
                      <a:pt x="210959" y="1007821"/>
                    </a:lnTo>
                    <a:lnTo>
                      <a:pt x="207581" y="1020521"/>
                    </a:lnTo>
                    <a:lnTo>
                      <a:pt x="208534" y="1020521"/>
                    </a:lnTo>
                    <a:lnTo>
                      <a:pt x="203339" y="1033221"/>
                    </a:lnTo>
                    <a:lnTo>
                      <a:pt x="203657" y="1033221"/>
                    </a:lnTo>
                    <a:lnTo>
                      <a:pt x="190563" y="1058621"/>
                    </a:lnTo>
                    <a:lnTo>
                      <a:pt x="187096" y="1071321"/>
                    </a:lnTo>
                    <a:lnTo>
                      <a:pt x="183769" y="1071321"/>
                    </a:lnTo>
                    <a:lnTo>
                      <a:pt x="180555" y="1084021"/>
                    </a:lnTo>
                    <a:lnTo>
                      <a:pt x="177419" y="1096721"/>
                    </a:lnTo>
                    <a:lnTo>
                      <a:pt x="171450" y="1109421"/>
                    </a:lnTo>
                    <a:lnTo>
                      <a:pt x="166014" y="1122121"/>
                    </a:lnTo>
                    <a:lnTo>
                      <a:pt x="161239" y="1134821"/>
                    </a:lnTo>
                    <a:lnTo>
                      <a:pt x="157226" y="1147521"/>
                    </a:lnTo>
                    <a:lnTo>
                      <a:pt x="162039" y="1139596"/>
                    </a:lnTo>
                    <a:lnTo>
                      <a:pt x="159346" y="1147521"/>
                    </a:lnTo>
                    <a:lnTo>
                      <a:pt x="155460" y="1160221"/>
                    </a:lnTo>
                    <a:lnTo>
                      <a:pt x="152971" y="1172921"/>
                    </a:lnTo>
                    <a:lnTo>
                      <a:pt x="152806" y="1172921"/>
                    </a:lnTo>
                    <a:lnTo>
                      <a:pt x="148882" y="1181023"/>
                    </a:lnTo>
                    <a:lnTo>
                      <a:pt x="148882" y="1211021"/>
                    </a:lnTo>
                    <a:lnTo>
                      <a:pt x="144945" y="1220660"/>
                    </a:lnTo>
                    <a:lnTo>
                      <a:pt x="147561" y="1211021"/>
                    </a:lnTo>
                    <a:lnTo>
                      <a:pt x="148882" y="1211021"/>
                    </a:lnTo>
                    <a:lnTo>
                      <a:pt x="148882" y="1181023"/>
                    </a:lnTo>
                    <a:lnTo>
                      <a:pt x="147523" y="1183817"/>
                    </a:lnTo>
                    <a:lnTo>
                      <a:pt x="147523" y="1211021"/>
                    </a:lnTo>
                    <a:lnTo>
                      <a:pt x="141020" y="1223721"/>
                    </a:lnTo>
                    <a:lnTo>
                      <a:pt x="140893" y="1223721"/>
                    </a:lnTo>
                    <a:lnTo>
                      <a:pt x="147523" y="1211021"/>
                    </a:lnTo>
                    <a:lnTo>
                      <a:pt x="147523" y="1183817"/>
                    </a:lnTo>
                    <a:lnTo>
                      <a:pt x="146646" y="1185621"/>
                    </a:lnTo>
                    <a:lnTo>
                      <a:pt x="142786" y="1185621"/>
                    </a:lnTo>
                    <a:lnTo>
                      <a:pt x="143484" y="1172921"/>
                    </a:lnTo>
                    <a:lnTo>
                      <a:pt x="151015" y="1147521"/>
                    </a:lnTo>
                    <a:lnTo>
                      <a:pt x="152565" y="1147521"/>
                    </a:lnTo>
                    <a:lnTo>
                      <a:pt x="152412" y="1134821"/>
                    </a:lnTo>
                    <a:lnTo>
                      <a:pt x="147167" y="1147521"/>
                    </a:lnTo>
                    <a:lnTo>
                      <a:pt x="140779" y="1172921"/>
                    </a:lnTo>
                    <a:lnTo>
                      <a:pt x="137744" y="1172921"/>
                    </a:lnTo>
                    <a:lnTo>
                      <a:pt x="139509" y="1160221"/>
                    </a:lnTo>
                    <a:lnTo>
                      <a:pt x="143802" y="1147521"/>
                    </a:lnTo>
                    <a:lnTo>
                      <a:pt x="151942" y="1134821"/>
                    </a:lnTo>
                    <a:lnTo>
                      <a:pt x="160858" y="1109421"/>
                    </a:lnTo>
                    <a:lnTo>
                      <a:pt x="164007" y="1109421"/>
                    </a:lnTo>
                    <a:lnTo>
                      <a:pt x="169329" y="1098143"/>
                    </a:lnTo>
                    <a:lnTo>
                      <a:pt x="169811" y="1096721"/>
                    </a:lnTo>
                    <a:lnTo>
                      <a:pt x="174675" y="1084021"/>
                    </a:lnTo>
                    <a:lnTo>
                      <a:pt x="182918" y="1071321"/>
                    </a:lnTo>
                    <a:lnTo>
                      <a:pt x="186029" y="1058621"/>
                    </a:lnTo>
                    <a:lnTo>
                      <a:pt x="189230" y="1058621"/>
                    </a:lnTo>
                    <a:lnTo>
                      <a:pt x="192366" y="1045921"/>
                    </a:lnTo>
                    <a:lnTo>
                      <a:pt x="195414" y="1045921"/>
                    </a:lnTo>
                    <a:lnTo>
                      <a:pt x="198361" y="1033221"/>
                    </a:lnTo>
                    <a:lnTo>
                      <a:pt x="199694" y="1033221"/>
                    </a:lnTo>
                    <a:lnTo>
                      <a:pt x="203276" y="1023620"/>
                    </a:lnTo>
                    <a:lnTo>
                      <a:pt x="203936" y="1020521"/>
                    </a:lnTo>
                    <a:lnTo>
                      <a:pt x="201295" y="1020521"/>
                    </a:lnTo>
                    <a:lnTo>
                      <a:pt x="197942" y="1033221"/>
                    </a:lnTo>
                    <a:lnTo>
                      <a:pt x="194208" y="1033221"/>
                    </a:lnTo>
                    <a:lnTo>
                      <a:pt x="181686" y="1058621"/>
                    </a:lnTo>
                    <a:lnTo>
                      <a:pt x="182346" y="1058621"/>
                    </a:lnTo>
                    <a:lnTo>
                      <a:pt x="167728" y="1084021"/>
                    </a:lnTo>
                    <a:lnTo>
                      <a:pt x="160388" y="1109421"/>
                    </a:lnTo>
                    <a:lnTo>
                      <a:pt x="153022" y="1122121"/>
                    </a:lnTo>
                    <a:lnTo>
                      <a:pt x="145542" y="1134821"/>
                    </a:lnTo>
                    <a:lnTo>
                      <a:pt x="138849" y="1160221"/>
                    </a:lnTo>
                    <a:lnTo>
                      <a:pt x="126479" y="1185621"/>
                    </a:lnTo>
                    <a:lnTo>
                      <a:pt x="126428" y="1198321"/>
                    </a:lnTo>
                    <a:lnTo>
                      <a:pt x="124904" y="1211021"/>
                    </a:lnTo>
                    <a:lnTo>
                      <a:pt x="123075" y="1223721"/>
                    </a:lnTo>
                    <a:lnTo>
                      <a:pt x="122085" y="1249121"/>
                    </a:lnTo>
                    <a:lnTo>
                      <a:pt x="114261" y="1261821"/>
                    </a:lnTo>
                    <a:lnTo>
                      <a:pt x="106413" y="1287221"/>
                    </a:lnTo>
                    <a:lnTo>
                      <a:pt x="98831" y="1312621"/>
                    </a:lnTo>
                    <a:lnTo>
                      <a:pt x="91833" y="1338021"/>
                    </a:lnTo>
                    <a:lnTo>
                      <a:pt x="88277" y="1350721"/>
                    </a:lnTo>
                    <a:lnTo>
                      <a:pt x="81089" y="1376121"/>
                    </a:lnTo>
                    <a:lnTo>
                      <a:pt x="77622" y="1388821"/>
                    </a:lnTo>
                    <a:lnTo>
                      <a:pt x="65087" y="1439621"/>
                    </a:lnTo>
                    <a:lnTo>
                      <a:pt x="67652" y="1439621"/>
                    </a:lnTo>
                    <a:lnTo>
                      <a:pt x="63055" y="1465021"/>
                    </a:lnTo>
                    <a:lnTo>
                      <a:pt x="59029" y="1477721"/>
                    </a:lnTo>
                    <a:lnTo>
                      <a:pt x="55740" y="1490421"/>
                    </a:lnTo>
                    <a:lnTo>
                      <a:pt x="53352" y="1490421"/>
                    </a:lnTo>
                    <a:lnTo>
                      <a:pt x="52578" y="1503121"/>
                    </a:lnTo>
                    <a:lnTo>
                      <a:pt x="51320" y="1515821"/>
                    </a:lnTo>
                    <a:lnTo>
                      <a:pt x="48399" y="1541221"/>
                    </a:lnTo>
                    <a:lnTo>
                      <a:pt x="47345" y="1553921"/>
                    </a:lnTo>
                    <a:lnTo>
                      <a:pt x="47028" y="1566621"/>
                    </a:lnTo>
                    <a:lnTo>
                      <a:pt x="48526" y="1566621"/>
                    </a:lnTo>
                    <a:lnTo>
                      <a:pt x="47574" y="1579321"/>
                    </a:lnTo>
                    <a:lnTo>
                      <a:pt x="45097" y="1579321"/>
                    </a:lnTo>
                    <a:lnTo>
                      <a:pt x="42481" y="1592021"/>
                    </a:lnTo>
                    <a:lnTo>
                      <a:pt x="39712" y="1604721"/>
                    </a:lnTo>
                    <a:lnTo>
                      <a:pt x="36791" y="1617421"/>
                    </a:lnTo>
                    <a:lnTo>
                      <a:pt x="33883" y="1642821"/>
                    </a:lnTo>
                    <a:lnTo>
                      <a:pt x="31343" y="1655521"/>
                    </a:lnTo>
                    <a:lnTo>
                      <a:pt x="28879" y="1680921"/>
                    </a:lnTo>
                    <a:lnTo>
                      <a:pt x="24841" y="1719021"/>
                    </a:lnTo>
                    <a:lnTo>
                      <a:pt x="29375" y="1719021"/>
                    </a:lnTo>
                    <a:lnTo>
                      <a:pt x="28067" y="1731721"/>
                    </a:lnTo>
                    <a:lnTo>
                      <a:pt x="26987" y="1731721"/>
                    </a:lnTo>
                    <a:lnTo>
                      <a:pt x="26098" y="1744421"/>
                    </a:lnTo>
                    <a:lnTo>
                      <a:pt x="25349" y="1757121"/>
                    </a:lnTo>
                    <a:lnTo>
                      <a:pt x="24803" y="1744421"/>
                    </a:lnTo>
                    <a:lnTo>
                      <a:pt x="24307" y="1744421"/>
                    </a:lnTo>
                    <a:lnTo>
                      <a:pt x="24091" y="1731721"/>
                    </a:lnTo>
                    <a:lnTo>
                      <a:pt x="24434" y="1719021"/>
                    </a:lnTo>
                    <a:lnTo>
                      <a:pt x="21145" y="1769821"/>
                    </a:lnTo>
                    <a:lnTo>
                      <a:pt x="20281" y="1782521"/>
                    </a:lnTo>
                    <a:lnTo>
                      <a:pt x="19532" y="1795221"/>
                    </a:lnTo>
                    <a:lnTo>
                      <a:pt x="18986" y="1807921"/>
                    </a:lnTo>
                    <a:lnTo>
                      <a:pt x="18770" y="1820621"/>
                    </a:lnTo>
                    <a:lnTo>
                      <a:pt x="17589" y="1820621"/>
                    </a:lnTo>
                    <a:lnTo>
                      <a:pt x="18999" y="1858721"/>
                    </a:lnTo>
                    <a:lnTo>
                      <a:pt x="18935" y="1846021"/>
                    </a:lnTo>
                    <a:lnTo>
                      <a:pt x="19469" y="1820621"/>
                    </a:lnTo>
                    <a:lnTo>
                      <a:pt x="20586" y="1807921"/>
                    </a:lnTo>
                    <a:lnTo>
                      <a:pt x="22275" y="1807921"/>
                    </a:lnTo>
                    <a:lnTo>
                      <a:pt x="22771" y="1846021"/>
                    </a:lnTo>
                    <a:lnTo>
                      <a:pt x="22593" y="1858721"/>
                    </a:lnTo>
                    <a:lnTo>
                      <a:pt x="22491" y="1877936"/>
                    </a:lnTo>
                    <a:lnTo>
                      <a:pt x="22733" y="1896821"/>
                    </a:lnTo>
                    <a:lnTo>
                      <a:pt x="25260" y="1922221"/>
                    </a:lnTo>
                    <a:lnTo>
                      <a:pt x="20332" y="1922221"/>
                    </a:lnTo>
                    <a:lnTo>
                      <a:pt x="18694" y="1934921"/>
                    </a:lnTo>
                    <a:lnTo>
                      <a:pt x="16662" y="1922221"/>
                    </a:lnTo>
                    <a:lnTo>
                      <a:pt x="15532" y="1909521"/>
                    </a:lnTo>
                    <a:lnTo>
                      <a:pt x="14249" y="1909521"/>
                    </a:lnTo>
                    <a:lnTo>
                      <a:pt x="13004" y="1896821"/>
                    </a:lnTo>
                    <a:lnTo>
                      <a:pt x="11912" y="1884121"/>
                    </a:lnTo>
                    <a:lnTo>
                      <a:pt x="11201" y="1871421"/>
                    </a:lnTo>
                    <a:lnTo>
                      <a:pt x="10617" y="1871421"/>
                    </a:lnTo>
                    <a:lnTo>
                      <a:pt x="10185" y="1858721"/>
                    </a:lnTo>
                    <a:lnTo>
                      <a:pt x="9931" y="1846021"/>
                    </a:lnTo>
                    <a:lnTo>
                      <a:pt x="9169" y="1871421"/>
                    </a:lnTo>
                    <a:lnTo>
                      <a:pt x="9055" y="1877936"/>
                    </a:lnTo>
                    <a:lnTo>
                      <a:pt x="8991" y="1896821"/>
                    </a:lnTo>
                    <a:lnTo>
                      <a:pt x="9906" y="1923148"/>
                    </a:lnTo>
                    <a:lnTo>
                      <a:pt x="10350" y="1934921"/>
                    </a:lnTo>
                    <a:lnTo>
                      <a:pt x="10718" y="1947621"/>
                    </a:lnTo>
                    <a:lnTo>
                      <a:pt x="12407" y="1985721"/>
                    </a:lnTo>
                    <a:lnTo>
                      <a:pt x="10033" y="1985721"/>
                    </a:lnTo>
                    <a:lnTo>
                      <a:pt x="7912" y="1960321"/>
                    </a:lnTo>
                    <a:lnTo>
                      <a:pt x="6172" y="1934921"/>
                    </a:lnTo>
                    <a:lnTo>
                      <a:pt x="4953" y="1934921"/>
                    </a:lnTo>
                    <a:lnTo>
                      <a:pt x="4673" y="1922221"/>
                    </a:lnTo>
                    <a:lnTo>
                      <a:pt x="4572" y="1909521"/>
                    </a:lnTo>
                    <a:lnTo>
                      <a:pt x="4508" y="1884121"/>
                    </a:lnTo>
                    <a:lnTo>
                      <a:pt x="5054" y="1858721"/>
                    </a:lnTo>
                    <a:lnTo>
                      <a:pt x="5143" y="1871421"/>
                    </a:lnTo>
                    <a:lnTo>
                      <a:pt x="5778" y="1871421"/>
                    </a:lnTo>
                    <a:lnTo>
                      <a:pt x="5715" y="1858721"/>
                    </a:lnTo>
                    <a:lnTo>
                      <a:pt x="5651" y="1846021"/>
                    </a:lnTo>
                    <a:lnTo>
                      <a:pt x="3060" y="1846021"/>
                    </a:lnTo>
                    <a:lnTo>
                      <a:pt x="977" y="1846021"/>
                    </a:lnTo>
                    <a:lnTo>
                      <a:pt x="558" y="1858721"/>
                    </a:lnTo>
                    <a:lnTo>
                      <a:pt x="228" y="1871421"/>
                    </a:lnTo>
                    <a:lnTo>
                      <a:pt x="114" y="1877936"/>
                    </a:lnTo>
                    <a:lnTo>
                      <a:pt x="0" y="1896821"/>
                    </a:lnTo>
                    <a:lnTo>
                      <a:pt x="266" y="1896821"/>
                    </a:lnTo>
                    <a:lnTo>
                      <a:pt x="1054" y="1922221"/>
                    </a:lnTo>
                    <a:lnTo>
                      <a:pt x="1981" y="1934921"/>
                    </a:lnTo>
                    <a:lnTo>
                      <a:pt x="3060" y="1947621"/>
                    </a:lnTo>
                    <a:lnTo>
                      <a:pt x="4241" y="1947621"/>
                    </a:lnTo>
                    <a:lnTo>
                      <a:pt x="5613" y="1961476"/>
                    </a:lnTo>
                    <a:lnTo>
                      <a:pt x="6832" y="1973186"/>
                    </a:lnTo>
                    <a:lnTo>
                      <a:pt x="8458" y="1985721"/>
                    </a:lnTo>
                    <a:lnTo>
                      <a:pt x="12065" y="2011121"/>
                    </a:lnTo>
                    <a:lnTo>
                      <a:pt x="13893" y="2023821"/>
                    </a:lnTo>
                    <a:lnTo>
                      <a:pt x="15608" y="2036521"/>
                    </a:lnTo>
                    <a:lnTo>
                      <a:pt x="17462" y="2049221"/>
                    </a:lnTo>
                    <a:lnTo>
                      <a:pt x="19735" y="2074621"/>
                    </a:lnTo>
                    <a:lnTo>
                      <a:pt x="19304" y="2087321"/>
                    </a:lnTo>
                    <a:lnTo>
                      <a:pt x="23456" y="2112721"/>
                    </a:lnTo>
                    <a:lnTo>
                      <a:pt x="22567" y="2125421"/>
                    </a:lnTo>
                    <a:lnTo>
                      <a:pt x="20116" y="2100021"/>
                    </a:lnTo>
                    <a:lnTo>
                      <a:pt x="17322" y="2100021"/>
                    </a:lnTo>
                    <a:lnTo>
                      <a:pt x="23368" y="2138121"/>
                    </a:lnTo>
                    <a:lnTo>
                      <a:pt x="26708" y="2150821"/>
                    </a:lnTo>
                    <a:lnTo>
                      <a:pt x="28625" y="2163521"/>
                    </a:lnTo>
                    <a:lnTo>
                      <a:pt x="57150" y="2163521"/>
                    </a:lnTo>
                    <a:lnTo>
                      <a:pt x="55016" y="2150821"/>
                    </a:lnTo>
                    <a:lnTo>
                      <a:pt x="52870" y="2150821"/>
                    </a:lnTo>
                    <a:lnTo>
                      <a:pt x="51346" y="2138121"/>
                    </a:lnTo>
                    <a:lnTo>
                      <a:pt x="51104" y="2125421"/>
                    </a:lnTo>
                    <a:lnTo>
                      <a:pt x="52590" y="2125421"/>
                    </a:lnTo>
                    <a:lnTo>
                      <a:pt x="54597" y="2138121"/>
                    </a:lnTo>
                    <a:lnTo>
                      <a:pt x="63550" y="2176221"/>
                    </a:lnTo>
                    <a:lnTo>
                      <a:pt x="68694" y="2188921"/>
                    </a:lnTo>
                    <a:lnTo>
                      <a:pt x="73748" y="2214321"/>
                    </a:lnTo>
                    <a:lnTo>
                      <a:pt x="78384" y="2227021"/>
                    </a:lnTo>
                    <a:lnTo>
                      <a:pt x="82283" y="2239721"/>
                    </a:lnTo>
                    <a:lnTo>
                      <a:pt x="93306" y="2290521"/>
                    </a:lnTo>
                    <a:lnTo>
                      <a:pt x="95783" y="2303221"/>
                    </a:lnTo>
                    <a:lnTo>
                      <a:pt x="92735" y="2290521"/>
                    </a:lnTo>
                    <a:lnTo>
                      <a:pt x="87795" y="2277821"/>
                    </a:lnTo>
                    <a:lnTo>
                      <a:pt x="85674" y="2265121"/>
                    </a:lnTo>
                    <a:lnTo>
                      <a:pt x="83769" y="2252421"/>
                    </a:lnTo>
                    <a:lnTo>
                      <a:pt x="82092" y="2252421"/>
                    </a:lnTo>
                    <a:lnTo>
                      <a:pt x="80619" y="2239721"/>
                    </a:lnTo>
                    <a:lnTo>
                      <a:pt x="76923" y="2227021"/>
                    </a:lnTo>
                    <a:lnTo>
                      <a:pt x="75311" y="2227021"/>
                    </a:lnTo>
                    <a:lnTo>
                      <a:pt x="75552" y="2239721"/>
                    </a:lnTo>
                    <a:lnTo>
                      <a:pt x="76301" y="2239721"/>
                    </a:lnTo>
                    <a:lnTo>
                      <a:pt x="77495" y="2252421"/>
                    </a:lnTo>
                    <a:lnTo>
                      <a:pt x="79095" y="2265121"/>
                    </a:lnTo>
                    <a:lnTo>
                      <a:pt x="81051" y="2277821"/>
                    </a:lnTo>
                    <a:lnTo>
                      <a:pt x="83273" y="2290521"/>
                    </a:lnTo>
                    <a:lnTo>
                      <a:pt x="85750" y="2313762"/>
                    </a:lnTo>
                    <a:lnTo>
                      <a:pt x="80048" y="2290521"/>
                    </a:lnTo>
                    <a:lnTo>
                      <a:pt x="71640" y="2252421"/>
                    </a:lnTo>
                    <a:lnTo>
                      <a:pt x="64096" y="2201481"/>
                    </a:lnTo>
                    <a:lnTo>
                      <a:pt x="61899" y="2188921"/>
                    </a:lnTo>
                    <a:lnTo>
                      <a:pt x="59677" y="2176221"/>
                    </a:lnTo>
                    <a:lnTo>
                      <a:pt x="34785" y="2176221"/>
                    </a:lnTo>
                    <a:lnTo>
                      <a:pt x="34785" y="2201481"/>
                    </a:lnTo>
                    <a:lnTo>
                      <a:pt x="32499" y="2188921"/>
                    </a:lnTo>
                    <a:lnTo>
                      <a:pt x="34302" y="2188921"/>
                    </a:lnTo>
                    <a:lnTo>
                      <a:pt x="34785" y="2201481"/>
                    </a:lnTo>
                    <a:lnTo>
                      <a:pt x="34785" y="2176221"/>
                    </a:lnTo>
                    <a:lnTo>
                      <a:pt x="30543" y="2176221"/>
                    </a:lnTo>
                    <a:lnTo>
                      <a:pt x="26682" y="2176221"/>
                    </a:lnTo>
                    <a:lnTo>
                      <a:pt x="25996" y="2176221"/>
                    </a:lnTo>
                    <a:lnTo>
                      <a:pt x="28714" y="2201621"/>
                    </a:lnTo>
                    <a:lnTo>
                      <a:pt x="31305" y="2214321"/>
                    </a:lnTo>
                    <a:lnTo>
                      <a:pt x="33832" y="2227021"/>
                    </a:lnTo>
                    <a:lnTo>
                      <a:pt x="36753" y="2239721"/>
                    </a:lnTo>
                    <a:lnTo>
                      <a:pt x="39801" y="2252421"/>
                    </a:lnTo>
                    <a:lnTo>
                      <a:pt x="42976" y="2265121"/>
                    </a:lnTo>
                    <a:lnTo>
                      <a:pt x="46304" y="2265121"/>
                    </a:lnTo>
                    <a:lnTo>
                      <a:pt x="49911" y="2290521"/>
                    </a:lnTo>
                    <a:lnTo>
                      <a:pt x="52641" y="2303221"/>
                    </a:lnTo>
                    <a:lnTo>
                      <a:pt x="54635" y="2303221"/>
                    </a:lnTo>
                    <a:lnTo>
                      <a:pt x="56045" y="2315921"/>
                    </a:lnTo>
                    <a:lnTo>
                      <a:pt x="57848" y="2315921"/>
                    </a:lnTo>
                    <a:lnTo>
                      <a:pt x="58127" y="2328621"/>
                    </a:lnTo>
                    <a:lnTo>
                      <a:pt x="58826" y="2328621"/>
                    </a:lnTo>
                    <a:lnTo>
                      <a:pt x="60375" y="2341321"/>
                    </a:lnTo>
                    <a:lnTo>
                      <a:pt x="64096" y="2354021"/>
                    </a:lnTo>
                    <a:lnTo>
                      <a:pt x="71132" y="2379421"/>
                    </a:lnTo>
                    <a:lnTo>
                      <a:pt x="66433" y="2366721"/>
                    </a:lnTo>
                    <a:lnTo>
                      <a:pt x="70027" y="2379421"/>
                    </a:lnTo>
                    <a:lnTo>
                      <a:pt x="71831" y="2392121"/>
                    </a:lnTo>
                    <a:lnTo>
                      <a:pt x="73723" y="2404821"/>
                    </a:lnTo>
                    <a:lnTo>
                      <a:pt x="82105" y="2430221"/>
                    </a:lnTo>
                    <a:lnTo>
                      <a:pt x="78651" y="2404821"/>
                    </a:lnTo>
                    <a:lnTo>
                      <a:pt x="100063" y="2468321"/>
                    </a:lnTo>
                    <a:lnTo>
                      <a:pt x="101333" y="2468321"/>
                    </a:lnTo>
                    <a:lnTo>
                      <a:pt x="102362" y="2481021"/>
                    </a:lnTo>
                    <a:lnTo>
                      <a:pt x="109283" y="2495842"/>
                    </a:lnTo>
                    <a:lnTo>
                      <a:pt x="102489" y="2467940"/>
                    </a:lnTo>
                    <a:lnTo>
                      <a:pt x="99098" y="2455621"/>
                    </a:lnTo>
                    <a:lnTo>
                      <a:pt x="100647" y="2455621"/>
                    </a:lnTo>
                    <a:lnTo>
                      <a:pt x="93967" y="2442921"/>
                    </a:lnTo>
                    <a:lnTo>
                      <a:pt x="87757" y="2430221"/>
                    </a:lnTo>
                    <a:lnTo>
                      <a:pt x="81191" y="2404821"/>
                    </a:lnTo>
                    <a:lnTo>
                      <a:pt x="76174" y="2392121"/>
                    </a:lnTo>
                    <a:lnTo>
                      <a:pt x="74612" y="2379421"/>
                    </a:lnTo>
                    <a:lnTo>
                      <a:pt x="78320" y="2392121"/>
                    </a:lnTo>
                    <a:lnTo>
                      <a:pt x="81394" y="2404821"/>
                    </a:lnTo>
                    <a:lnTo>
                      <a:pt x="83832" y="2404821"/>
                    </a:lnTo>
                    <a:lnTo>
                      <a:pt x="85648" y="2417521"/>
                    </a:lnTo>
                    <a:lnTo>
                      <a:pt x="88925" y="2417521"/>
                    </a:lnTo>
                    <a:lnTo>
                      <a:pt x="85598" y="2404821"/>
                    </a:lnTo>
                    <a:lnTo>
                      <a:pt x="82359" y="2392121"/>
                    </a:lnTo>
                    <a:lnTo>
                      <a:pt x="79375" y="2392121"/>
                    </a:lnTo>
                    <a:lnTo>
                      <a:pt x="78117" y="2366721"/>
                    </a:lnTo>
                    <a:lnTo>
                      <a:pt x="64528" y="2315921"/>
                    </a:lnTo>
                    <a:lnTo>
                      <a:pt x="61569" y="2303221"/>
                    </a:lnTo>
                    <a:lnTo>
                      <a:pt x="58928" y="2303221"/>
                    </a:lnTo>
                    <a:lnTo>
                      <a:pt x="56362" y="2290521"/>
                    </a:lnTo>
                    <a:lnTo>
                      <a:pt x="53619" y="2277821"/>
                    </a:lnTo>
                    <a:lnTo>
                      <a:pt x="55905" y="2290521"/>
                    </a:lnTo>
                    <a:lnTo>
                      <a:pt x="58661" y="2303805"/>
                    </a:lnTo>
                    <a:lnTo>
                      <a:pt x="61150" y="2315921"/>
                    </a:lnTo>
                    <a:lnTo>
                      <a:pt x="59931" y="2315921"/>
                    </a:lnTo>
                    <a:lnTo>
                      <a:pt x="56578" y="2303221"/>
                    </a:lnTo>
                    <a:lnTo>
                      <a:pt x="53111" y="2290521"/>
                    </a:lnTo>
                    <a:lnTo>
                      <a:pt x="49390" y="2277821"/>
                    </a:lnTo>
                    <a:lnTo>
                      <a:pt x="45504" y="2252421"/>
                    </a:lnTo>
                    <a:lnTo>
                      <a:pt x="41490" y="2239721"/>
                    </a:lnTo>
                    <a:lnTo>
                      <a:pt x="37617" y="2227021"/>
                    </a:lnTo>
                    <a:lnTo>
                      <a:pt x="34188" y="2201621"/>
                    </a:lnTo>
                    <a:lnTo>
                      <a:pt x="34798" y="2201621"/>
                    </a:lnTo>
                    <a:lnTo>
                      <a:pt x="36169" y="2201621"/>
                    </a:lnTo>
                    <a:lnTo>
                      <a:pt x="36804" y="2214321"/>
                    </a:lnTo>
                    <a:lnTo>
                      <a:pt x="39598" y="2214321"/>
                    </a:lnTo>
                    <a:lnTo>
                      <a:pt x="36652" y="2188921"/>
                    </a:lnTo>
                    <a:lnTo>
                      <a:pt x="41198" y="2201621"/>
                    </a:lnTo>
                    <a:lnTo>
                      <a:pt x="46164" y="2214321"/>
                    </a:lnTo>
                    <a:lnTo>
                      <a:pt x="50355" y="2227021"/>
                    </a:lnTo>
                    <a:lnTo>
                      <a:pt x="52552" y="2239721"/>
                    </a:lnTo>
                    <a:lnTo>
                      <a:pt x="57467" y="2252421"/>
                    </a:lnTo>
                    <a:lnTo>
                      <a:pt x="62407" y="2277821"/>
                    </a:lnTo>
                    <a:lnTo>
                      <a:pt x="66954" y="2303221"/>
                    </a:lnTo>
                    <a:lnTo>
                      <a:pt x="70700" y="2315921"/>
                    </a:lnTo>
                    <a:lnTo>
                      <a:pt x="69761" y="2315921"/>
                    </a:lnTo>
                    <a:lnTo>
                      <a:pt x="75209" y="2341321"/>
                    </a:lnTo>
                    <a:lnTo>
                      <a:pt x="81762" y="2354021"/>
                    </a:lnTo>
                    <a:lnTo>
                      <a:pt x="87020" y="2379421"/>
                    </a:lnTo>
                    <a:lnTo>
                      <a:pt x="88557" y="2392121"/>
                    </a:lnTo>
                    <a:lnTo>
                      <a:pt x="93002" y="2404821"/>
                    </a:lnTo>
                    <a:lnTo>
                      <a:pt x="97497" y="2417521"/>
                    </a:lnTo>
                    <a:lnTo>
                      <a:pt x="99187" y="2417521"/>
                    </a:lnTo>
                    <a:lnTo>
                      <a:pt x="95173" y="2404821"/>
                    </a:lnTo>
                    <a:lnTo>
                      <a:pt x="106070" y="2438095"/>
                    </a:lnTo>
                    <a:lnTo>
                      <a:pt x="107010" y="2455621"/>
                    </a:lnTo>
                    <a:lnTo>
                      <a:pt x="108635" y="2445905"/>
                    </a:lnTo>
                    <a:lnTo>
                      <a:pt x="112915" y="2458974"/>
                    </a:lnTo>
                    <a:lnTo>
                      <a:pt x="112598" y="2468321"/>
                    </a:lnTo>
                    <a:lnTo>
                      <a:pt x="113728" y="2468016"/>
                    </a:lnTo>
                    <a:lnTo>
                      <a:pt x="113728" y="2468321"/>
                    </a:lnTo>
                    <a:lnTo>
                      <a:pt x="114058" y="2468321"/>
                    </a:lnTo>
                    <a:lnTo>
                      <a:pt x="114046" y="2467940"/>
                    </a:lnTo>
                    <a:lnTo>
                      <a:pt x="115697" y="2467483"/>
                    </a:lnTo>
                    <a:lnTo>
                      <a:pt x="115633" y="2466670"/>
                    </a:lnTo>
                    <a:lnTo>
                      <a:pt x="115798" y="2467457"/>
                    </a:lnTo>
                    <a:lnTo>
                      <a:pt x="118745" y="2466670"/>
                    </a:lnTo>
                    <a:lnTo>
                      <a:pt x="118770" y="2466975"/>
                    </a:lnTo>
                    <a:lnTo>
                      <a:pt x="115862" y="2467800"/>
                    </a:lnTo>
                    <a:lnTo>
                      <a:pt x="115874" y="2468016"/>
                    </a:lnTo>
                    <a:lnTo>
                      <a:pt x="115811" y="2467826"/>
                    </a:lnTo>
                    <a:lnTo>
                      <a:pt x="114058" y="2468321"/>
                    </a:lnTo>
                    <a:lnTo>
                      <a:pt x="115976" y="2468321"/>
                    </a:lnTo>
                    <a:lnTo>
                      <a:pt x="118897" y="2468321"/>
                    </a:lnTo>
                    <a:lnTo>
                      <a:pt x="125704" y="2468321"/>
                    </a:lnTo>
                    <a:lnTo>
                      <a:pt x="125691" y="2465844"/>
                    </a:lnTo>
                    <a:lnTo>
                      <a:pt x="128193" y="2464930"/>
                    </a:lnTo>
                    <a:lnTo>
                      <a:pt x="128308" y="2466797"/>
                    </a:lnTo>
                    <a:lnTo>
                      <a:pt x="128498" y="2466683"/>
                    </a:lnTo>
                    <a:lnTo>
                      <a:pt x="128397" y="2468321"/>
                    </a:lnTo>
                    <a:lnTo>
                      <a:pt x="144716" y="2468321"/>
                    </a:lnTo>
                    <a:lnTo>
                      <a:pt x="159067" y="2468321"/>
                    </a:lnTo>
                    <a:lnTo>
                      <a:pt x="161226" y="2455621"/>
                    </a:lnTo>
                    <a:lnTo>
                      <a:pt x="163118" y="2455621"/>
                    </a:lnTo>
                    <a:lnTo>
                      <a:pt x="164299" y="2468321"/>
                    </a:lnTo>
                    <a:lnTo>
                      <a:pt x="165595" y="2468321"/>
                    </a:lnTo>
                    <a:lnTo>
                      <a:pt x="165341" y="2455621"/>
                    </a:lnTo>
                    <a:lnTo>
                      <a:pt x="164922" y="2455621"/>
                    </a:lnTo>
                    <a:lnTo>
                      <a:pt x="164363" y="2442921"/>
                    </a:lnTo>
                    <a:lnTo>
                      <a:pt x="163703" y="2417521"/>
                    </a:lnTo>
                    <a:lnTo>
                      <a:pt x="164172" y="2417521"/>
                    </a:lnTo>
                    <a:lnTo>
                      <a:pt x="164401" y="2430221"/>
                    </a:lnTo>
                    <a:lnTo>
                      <a:pt x="165036" y="2430221"/>
                    </a:lnTo>
                    <a:lnTo>
                      <a:pt x="165315" y="2442921"/>
                    </a:lnTo>
                    <a:lnTo>
                      <a:pt x="167741" y="2442921"/>
                    </a:lnTo>
                    <a:lnTo>
                      <a:pt x="168160" y="2417521"/>
                    </a:lnTo>
                    <a:lnTo>
                      <a:pt x="168097" y="2392121"/>
                    </a:lnTo>
                    <a:lnTo>
                      <a:pt x="165392" y="2392121"/>
                    </a:lnTo>
                    <a:lnTo>
                      <a:pt x="166725" y="2366721"/>
                    </a:lnTo>
                    <a:lnTo>
                      <a:pt x="168097" y="2341321"/>
                    </a:lnTo>
                    <a:lnTo>
                      <a:pt x="169024" y="2329091"/>
                    </a:lnTo>
                    <a:lnTo>
                      <a:pt x="169138" y="2313762"/>
                    </a:lnTo>
                    <a:lnTo>
                      <a:pt x="169202" y="2303221"/>
                    </a:lnTo>
                    <a:lnTo>
                      <a:pt x="168554" y="2290521"/>
                    </a:lnTo>
                    <a:lnTo>
                      <a:pt x="167919" y="2277821"/>
                    </a:lnTo>
                    <a:lnTo>
                      <a:pt x="166560" y="2252421"/>
                    </a:lnTo>
                    <a:lnTo>
                      <a:pt x="165303" y="2227021"/>
                    </a:lnTo>
                    <a:lnTo>
                      <a:pt x="164846" y="2214321"/>
                    </a:lnTo>
                    <a:lnTo>
                      <a:pt x="164376" y="2201621"/>
                    </a:lnTo>
                    <a:lnTo>
                      <a:pt x="165176" y="2188921"/>
                    </a:lnTo>
                    <a:lnTo>
                      <a:pt x="165976" y="2176221"/>
                    </a:lnTo>
                    <a:lnTo>
                      <a:pt x="167754" y="2163521"/>
                    </a:lnTo>
                    <a:lnTo>
                      <a:pt x="169418" y="2150821"/>
                    </a:lnTo>
                    <a:lnTo>
                      <a:pt x="170929" y="2138121"/>
                    </a:lnTo>
                    <a:lnTo>
                      <a:pt x="173050" y="2138121"/>
                    </a:lnTo>
                    <a:lnTo>
                      <a:pt x="173113" y="2150821"/>
                    </a:lnTo>
                    <a:lnTo>
                      <a:pt x="172516" y="2150821"/>
                    </a:lnTo>
                    <a:lnTo>
                      <a:pt x="171310" y="2163521"/>
                    </a:lnTo>
                    <a:lnTo>
                      <a:pt x="170370" y="2163521"/>
                    </a:lnTo>
                    <a:lnTo>
                      <a:pt x="171373" y="2176221"/>
                    </a:lnTo>
                    <a:lnTo>
                      <a:pt x="172707" y="2176221"/>
                    </a:lnTo>
                    <a:lnTo>
                      <a:pt x="174447" y="2163521"/>
                    </a:lnTo>
                    <a:lnTo>
                      <a:pt x="176733" y="2150821"/>
                    </a:lnTo>
                    <a:lnTo>
                      <a:pt x="175425" y="2163521"/>
                    </a:lnTo>
                    <a:lnTo>
                      <a:pt x="174599" y="2176221"/>
                    </a:lnTo>
                    <a:lnTo>
                      <a:pt x="174193" y="2187625"/>
                    </a:lnTo>
                    <a:lnTo>
                      <a:pt x="176123" y="2176221"/>
                    </a:lnTo>
                    <a:lnTo>
                      <a:pt x="175437" y="2188921"/>
                    </a:lnTo>
                    <a:lnTo>
                      <a:pt x="174853" y="2201621"/>
                    </a:lnTo>
                    <a:lnTo>
                      <a:pt x="174548" y="2214321"/>
                    </a:lnTo>
                    <a:lnTo>
                      <a:pt x="174701" y="2227021"/>
                    </a:lnTo>
                    <a:lnTo>
                      <a:pt x="175133" y="2239721"/>
                    </a:lnTo>
                    <a:lnTo>
                      <a:pt x="175704" y="2252421"/>
                    </a:lnTo>
                    <a:lnTo>
                      <a:pt x="176314" y="2252421"/>
                    </a:lnTo>
                    <a:lnTo>
                      <a:pt x="177038" y="2239721"/>
                    </a:lnTo>
                    <a:lnTo>
                      <a:pt x="178612" y="2227021"/>
                    </a:lnTo>
                    <a:lnTo>
                      <a:pt x="180352" y="2201621"/>
                    </a:lnTo>
                    <a:lnTo>
                      <a:pt x="180098" y="2214321"/>
                    </a:lnTo>
                    <a:lnTo>
                      <a:pt x="180327" y="2227021"/>
                    </a:lnTo>
                    <a:lnTo>
                      <a:pt x="180924" y="2239721"/>
                    </a:lnTo>
                    <a:lnTo>
                      <a:pt x="181775" y="2227021"/>
                    </a:lnTo>
                    <a:lnTo>
                      <a:pt x="181495" y="2214321"/>
                    </a:lnTo>
                    <a:lnTo>
                      <a:pt x="181787" y="2201481"/>
                    </a:lnTo>
                    <a:lnTo>
                      <a:pt x="181432" y="2188921"/>
                    </a:lnTo>
                    <a:lnTo>
                      <a:pt x="179171" y="2201621"/>
                    </a:lnTo>
                    <a:lnTo>
                      <a:pt x="179641" y="2188921"/>
                    </a:lnTo>
                    <a:lnTo>
                      <a:pt x="180251" y="2176221"/>
                    </a:lnTo>
                    <a:lnTo>
                      <a:pt x="181203" y="2150821"/>
                    </a:lnTo>
                    <a:lnTo>
                      <a:pt x="182753" y="2138121"/>
                    </a:lnTo>
                    <a:lnTo>
                      <a:pt x="182905" y="2150821"/>
                    </a:lnTo>
                    <a:lnTo>
                      <a:pt x="186270" y="2150821"/>
                    </a:lnTo>
                    <a:lnTo>
                      <a:pt x="185826" y="2138121"/>
                    </a:lnTo>
                    <a:lnTo>
                      <a:pt x="184975" y="2138121"/>
                    </a:lnTo>
                    <a:lnTo>
                      <a:pt x="184048" y="2125421"/>
                    </a:lnTo>
                    <a:lnTo>
                      <a:pt x="183324" y="2125421"/>
                    </a:lnTo>
                    <a:lnTo>
                      <a:pt x="186893" y="2112721"/>
                    </a:lnTo>
                    <a:lnTo>
                      <a:pt x="190309" y="2087321"/>
                    </a:lnTo>
                    <a:lnTo>
                      <a:pt x="196773" y="2049221"/>
                    </a:lnTo>
                    <a:lnTo>
                      <a:pt x="200304" y="2036521"/>
                    </a:lnTo>
                    <a:lnTo>
                      <a:pt x="203657" y="2011121"/>
                    </a:lnTo>
                    <a:lnTo>
                      <a:pt x="206883" y="1998421"/>
                    </a:lnTo>
                    <a:lnTo>
                      <a:pt x="210045" y="1973021"/>
                    </a:lnTo>
                    <a:lnTo>
                      <a:pt x="209537" y="1973021"/>
                    </a:lnTo>
                    <a:lnTo>
                      <a:pt x="207556" y="1985721"/>
                    </a:lnTo>
                    <a:lnTo>
                      <a:pt x="205219" y="1998421"/>
                    </a:lnTo>
                    <a:lnTo>
                      <a:pt x="203619" y="2011121"/>
                    </a:lnTo>
                    <a:lnTo>
                      <a:pt x="204406" y="1998421"/>
                    </a:lnTo>
                    <a:lnTo>
                      <a:pt x="205333" y="1985721"/>
                    </a:lnTo>
                    <a:lnTo>
                      <a:pt x="206349" y="1985721"/>
                    </a:lnTo>
                    <a:lnTo>
                      <a:pt x="207454" y="1973021"/>
                    </a:lnTo>
                    <a:lnTo>
                      <a:pt x="207289" y="1973021"/>
                    </a:lnTo>
                    <a:lnTo>
                      <a:pt x="210185" y="1961476"/>
                    </a:lnTo>
                    <a:lnTo>
                      <a:pt x="210312" y="1960321"/>
                    </a:lnTo>
                    <a:lnTo>
                      <a:pt x="210477" y="1960321"/>
                    </a:lnTo>
                    <a:lnTo>
                      <a:pt x="211823" y="1960321"/>
                    </a:lnTo>
                    <a:lnTo>
                      <a:pt x="213347" y="1947621"/>
                    </a:lnTo>
                    <a:lnTo>
                      <a:pt x="216408" y="1934921"/>
                    </a:lnTo>
                    <a:lnTo>
                      <a:pt x="219405" y="1922221"/>
                    </a:lnTo>
                    <a:lnTo>
                      <a:pt x="222262" y="1909521"/>
                    </a:lnTo>
                    <a:lnTo>
                      <a:pt x="224866" y="1896821"/>
                    </a:lnTo>
                    <a:lnTo>
                      <a:pt x="219151" y="1909521"/>
                    </a:lnTo>
                    <a:lnTo>
                      <a:pt x="221170" y="1896821"/>
                    </a:lnTo>
                    <a:lnTo>
                      <a:pt x="224447" y="1884121"/>
                    </a:lnTo>
                    <a:lnTo>
                      <a:pt x="228841" y="1858721"/>
                    </a:lnTo>
                    <a:lnTo>
                      <a:pt x="231038" y="1846021"/>
                    </a:lnTo>
                    <a:lnTo>
                      <a:pt x="234111" y="1833321"/>
                    </a:lnTo>
                    <a:lnTo>
                      <a:pt x="238366" y="1820621"/>
                    </a:lnTo>
                    <a:lnTo>
                      <a:pt x="240995" y="1820621"/>
                    </a:lnTo>
                    <a:lnTo>
                      <a:pt x="239204" y="1833321"/>
                    </a:lnTo>
                    <a:lnTo>
                      <a:pt x="242354" y="1820621"/>
                    </a:lnTo>
                    <a:lnTo>
                      <a:pt x="245186" y="1807921"/>
                    </a:lnTo>
                    <a:lnTo>
                      <a:pt x="247599" y="1795221"/>
                    </a:lnTo>
                    <a:lnTo>
                      <a:pt x="249504" y="1782521"/>
                    </a:lnTo>
                    <a:lnTo>
                      <a:pt x="251053" y="1782521"/>
                    </a:lnTo>
                    <a:lnTo>
                      <a:pt x="252336" y="1769821"/>
                    </a:lnTo>
                    <a:lnTo>
                      <a:pt x="253428" y="1769821"/>
                    </a:lnTo>
                    <a:lnTo>
                      <a:pt x="254457" y="1757121"/>
                    </a:lnTo>
                    <a:lnTo>
                      <a:pt x="256641" y="1744421"/>
                    </a:lnTo>
                    <a:lnTo>
                      <a:pt x="258076" y="1731721"/>
                    </a:lnTo>
                    <a:lnTo>
                      <a:pt x="256616" y="1731721"/>
                    </a:lnTo>
                    <a:lnTo>
                      <a:pt x="254254" y="1744421"/>
                    </a:lnTo>
                    <a:lnTo>
                      <a:pt x="250393" y="1744421"/>
                    </a:lnTo>
                    <a:lnTo>
                      <a:pt x="247370" y="1757121"/>
                    </a:lnTo>
                    <a:lnTo>
                      <a:pt x="245110" y="1757121"/>
                    </a:lnTo>
                    <a:lnTo>
                      <a:pt x="244182" y="1769821"/>
                    </a:lnTo>
                    <a:lnTo>
                      <a:pt x="245160" y="1769821"/>
                    </a:lnTo>
                    <a:lnTo>
                      <a:pt x="235610" y="1795221"/>
                    </a:lnTo>
                    <a:lnTo>
                      <a:pt x="229044" y="1820621"/>
                    </a:lnTo>
                    <a:lnTo>
                      <a:pt x="222707" y="1846021"/>
                    </a:lnTo>
                    <a:lnTo>
                      <a:pt x="213855" y="1884121"/>
                    </a:lnTo>
                    <a:lnTo>
                      <a:pt x="215290" y="1884121"/>
                    </a:lnTo>
                    <a:lnTo>
                      <a:pt x="216458" y="1877936"/>
                    </a:lnTo>
                    <a:lnTo>
                      <a:pt x="215696" y="1884121"/>
                    </a:lnTo>
                    <a:lnTo>
                      <a:pt x="213614" y="1896821"/>
                    </a:lnTo>
                    <a:lnTo>
                      <a:pt x="209003" y="1922221"/>
                    </a:lnTo>
                    <a:lnTo>
                      <a:pt x="207784" y="1934921"/>
                    </a:lnTo>
                    <a:lnTo>
                      <a:pt x="209232" y="1934921"/>
                    </a:lnTo>
                    <a:lnTo>
                      <a:pt x="212255" y="1923148"/>
                    </a:lnTo>
                    <a:lnTo>
                      <a:pt x="209829" y="1937702"/>
                    </a:lnTo>
                    <a:lnTo>
                      <a:pt x="209829" y="1947621"/>
                    </a:lnTo>
                    <a:lnTo>
                      <a:pt x="208419" y="1960321"/>
                    </a:lnTo>
                    <a:lnTo>
                      <a:pt x="207784" y="1960321"/>
                    </a:lnTo>
                    <a:lnTo>
                      <a:pt x="209829" y="1947621"/>
                    </a:lnTo>
                    <a:lnTo>
                      <a:pt x="209829" y="1937702"/>
                    </a:lnTo>
                    <a:lnTo>
                      <a:pt x="206057" y="1960321"/>
                    </a:lnTo>
                    <a:lnTo>
                      <a:pt x="206959" y="1960321"/>
                    </a:lnTo>
                    <a:lnTo>
                      <a:pt x="205562" y="1973186"/>
                    </a:lnTo>
                    <a:lnTo>
                      <a:pt x="204406" y="1985721"/>
                    </a:lnTo>
                    <a:lnTo>
                      <a:pt x="205765" y="1973021"/>
                    </a:lnTo>
                    <a:lnTo>
                      <a:pt x="206590" y="1973021"/>
                    </a:lnTo>
                    <a:lnTo>
                      <a:pt x="204863" y="1985721"/>
                    </a:lnTo>
                    <a:lnTo>
                      <a:pt x="203149" y="1998421"/>
                    </a:lnTo>
                    <a:lnTo>
                      <a:pt x="196049" y="2049221"/>
                    </a:lnTo>
                    <a:lnTo>
                      <a:pt x="192963" y="2061921"/>
                    </a:lnTo>
                    <a:lnTo>
                      <a:pt x="190093" y="2087321"/>
                    </a:lnTo>
                    <a:lnTo>
                      <a:pt x="184594" y="2112721"/>
                    </a:lnTo>
                    <a:lnTo>
                      <a:pt x="186944" y="2087321"/>
                    </a:lnTo>
                    <a:lnTo>
                      <a:pt x="188125" y="2074621"/>
                    </a:lnTo>
                    <a:lnTo>
                      <a:pt x="193662" y="2023821"/>
                    </a:lnTo>
                    <a:lnTo>
                      <a:pt x="199072" y="1973021"/>
                    </a:lnTo>
                    <a:lnTo>
                      <a:pt x="202209" y="1947621"/>
                    </a:lnTo>
                    <a:lnTo>
                      <a:pt x="201028" y="1947621"/>
                    </a:lnTo>
                    <a:lnTo>
                      <a:pt x="199974" y="1960321"/>
                    </a:lnTo>
                    <a:lnTo>
                      <a:pt x="198958" y="1960321"/>
                    </a:lnTo>
                    <a:lnTo>
                      <a:pt x="197904" y="1973186"/>
                    </a:lnTo>
                    <a:lnTo>
                      <a:pt x="196977" y="1985721"/>
                    </a:lnTo>
                    <a:lnTo>
                      <a:pt x="195795" y="1985721"/>
                    </a:lnTo>
                    <a:lnTo>
                      <a:pt x="194259" y="1998421"/>
                    </a:lnTo>
                    <a:lnTo>
                      <a:pt x="192252" y="1998421"/>
                    </a:lnTo>
                    <a:lnTo>
                      <a:pt x="192405" y="2023821"/>
                    </a:lnTo>
                    <a:lnTo>
                      <a:pt x="191541" y="2023821"/>
                    </a:lnTo>
                    <a:lnTo>
                      <a:pt x="190411" y="2036521"/>
                    </a:lnTo>
                    <a:lnTo>
                      <a:pt x="187820" y="2061921"/>
                    </a:lnTo>
                    <a:lnTo>
                      <a:pt x="186690" y="2061921"/>
                    </a:lnTo>
                    <a:lnTo>
                      <a:pt x="185508" y="2074621"/>
                    </a:lnTo>
                    <a:lnTo>
                      <a:pt x="184327" y="2074621"/>
                    </a:lnTo>
                    <a:lnTo>
                      <a:pt x="183172" y="2087321"/>
                    </a:lnTo>
                    <a:lnTo>
                      <a:pt x="185343" y="2049221"/>
                    </a:lnTo>
                    <a:lnTo>
                      <a:pt x="187109" y="2023821"/>
                    </a:lnTo>
                    <a:lnTo>
                      <a:pt x="189090" y="1998421"/>
                    </a:lnTo>
                    <a:lnTo>
                      <a:pt x="188582" y="1998421"/>
                    </a:lnTo>
                    <a:lnTo>
                      <a:pt x="188988" y="1985721"/>
                    </a:lnTo>
                    <a:lnTo>
                      <a:pt x="189179" y="1985721"/>
                    </a:lnTo>
                    <a:lnTo>
                      <a:pt x="189090" y="1987118"/>
                    </a:lnTo>
                    <a:lnTo>
                      <a:pt x="189230" y="1987181"/>
                    </a:lnTo>
                    <a:lnTo>
                      <a:pt x="189306" y="1987499"/>
                    </a:lnTo>
                    <a:lnTo>
                      <a:pt x="189598" y="1986813"/>
                    </a:lnTo>
                    <a:lnTo>
                      <a:pt x="189623" y="1985721"/>
                    </a:lnTo>
                    <a:lnTo>
                      <a:pt x="189992" y="1985721"/>
                    </a:lnTo>
                    <a:lnTo>
                      <a:pt x="191884" y="1973021"/>
                    </a:lnTo>
                    <a:lnTo>
                      <a:pt x="194424" y="1947621"/>
                    </a:lnTo>
                    <a:lnTo>
                      <a:pt x="196964" y="1934921"/>
                    </a:lnTo>
                    <a:lnTo>
                      <a:pt x="198856" y="1922221"/>
                    </a:lnTo>
                    <a:lnTo>
                      <a:pt x="202018" y="1922221"/>
                    </a:lnTo>
                    <a:lnTo>
                      <a:pt x="206692" y="1896821"/>
                    </a:lnTo>
                    <a:lnTo>
                      <a:pt x="210769" y="1884121"/>
                    </a:lnTo>
                    <a:lnTo>
                      <a:pt x="214414" y="1858721"/>
                    </a:lnTo>
                    <a:lnTo>
                      <a:pt x="217805" y="1846021"/>
                    </a:lnTo>
                    <a:lnTo>
                      <a:pt x="221119" y="1820621"/>
                    </a:lnTo>
                    <a:lnTo>
                      <a:pt x="222935" y="1807921"/>
                    </a:lnTo>
                    <a:lnTo>
                      <a:pt x="225107" y="1807921"/>
                    </a:lnTo>
                    <a:lnTo>
                      <a:pt x="227584" y="1795221"/>
                    </a:lnTo>
                    <a:lnTo>
                      <a:pt x="230289" y="1782521"/>
                    </a:lnTo>
                    <a:lnTo>
                      <a:pt x="233260" y="1769821"/>
                    </a:lnTo>
                    <a:lnTo>
                      <a:pt x="236562" y="1757121"/>
                    </a:lnTo>
                    <a:lnTo>
                      <a:pt x="237731" y="1757121"/>
                    </a:lnTo>
                    <a:lnTo>
                      <a:pt x="241617" y="1744421"/>
                    </a:lnTo>
                    <a:lnTo>
                      <a:pt x="244856" y="1731721"/>
                    </a:lnTo>
                    <a:lnTo>
                      <a:pt x="247192" y="1731721"/>
                    </a:lnTo>
                    <a:lnTo>
                      <a:pt x="249059" y="1719021"/>
                    </a:lnTo>
                    <a:lnTo>
                      <a:pt x="249974" y="1719021"/>
                    </a:lnTo>
                    <a:lnTo>
                      <a:pt x="249478" y="1731721"/>
                    </a:lnTo>
                    <a:lnTo>
                      <a:pt x="253326" y="1718437"/>
                    </a:lnTo>
                    <a:lnTo>
                      <a:pt x="253009" y="1719021"/>
                    </a:lnTo>
                    <a:lnTo>
                      <a:pt x="253339" y="1718386"/>
                    </a:lnTo>
                    <a:lnTo>
                      <a:pt x="259105" y="1707883"/>
                    </a:lnTo>
                    <a:lnTo>
                      <a:pt x="257213" y="1718386"/>
                    </a:lnTo>
                    <a:lnTo>
                      <a:pt x="264033" y="1706321"/>
                    </a:lnTo>
                    <a:lnTo>
                      <a:pt x="267868" y="1693621"/>
                    </a:lnTo>
                    <a:lnTo>
                      <a:pt x="264706" y="1706321"/>
                    </a:lnTo>
                    <a:lnTo>
                      <a:pt x="268579" y="1693621"/>
                    </a:lnTo>
                    <a:lnTo>
                      <a:pt x="272465" y="1680921"/>
                    </a:lnTo>
                    <a:lnTo>
                      <a:pt x="269341" y="1680921"/>
                    </a:lnTo>
                    <a:lnTo>
                      <a:pt x="264566" y="1680921"/>
                    </a:lnTo>
                    <a:lnTo>
                      <a:pt x="256425" y="1707730"/>
                    </a:lnTo>
                    <a:lnTo>
                      <a:pt x="256832" y="1706321"/>
                    </a:lnTo>
                    <a:lnTo>
                      <a:pt x="262051" y="1680921"/>
                    </a:lnTo>
                    <a:lnTo>
                      <a:pt x="266280" y="1668221"/>
                    </a:lnTo>
                    <a:lnTo>
                      <a:pt x="270637" y="1642821"/>
                    </a:lnTo>
                    <a:lnTo>
                      <a:pt x="275221" y="1630121"/>
                    </a:lnTo>
                    <a:lnTo>
                      <a:pt x="281330" y="1617421"/>
                    </a:lnTo>
                    <a:lnTo>
                      <a:pt x="285965" y="1604721"/>
                    </a:lnTo>
                    <a:lnTo>
                      <a:pt x="294360" y="1579321"/>
                    </a:lnTo>
                    <a:lnTo>
                      <a:pt x="302806" y="1553921"/>
                    </a:lnTo>
                    <a:lnTo>
                      <a:pt x="312064" y="1528521"/>
                    </a:lnTo>
                    <a:lnTo>
                      <a:pt x="320446" y="1515821"/>
                    </a:lnTo>
                    <a:lnTo>
                      <a:pt x="326224" y="1503121"/>
                    </a:lnTo>
                    <a:lnTo>
                      <a:pt x="330682" y="1490421"/>
                    </a:lnTo>
                    <a:lnTo>
                      <a:pt x="331863" y="1490421"/>
                    </a:lnTo>
                    <a:lnTo>
                      <a:pt x="334137" y="1477721"/>
                    </a:lnTo>
                    <a:lnTo>
                      <a:pt x="341858" y="1465021"/>
                    </a:lnTo>
                    <a:lnTo>
                      <a:pt x="343154" y="1465021"/>
                    </a:lnTo>
                    <a:lnTo>
                      <a:pt x="346976" y="1452321"/>
                    </a:lnTo>
                    <a:lnTo>
                      <a:pt x="351155" y="1439621"/>
                    </a:lnTo>
                    <a:lnTo>
                      <a:pt x="359778" y="1426921"/>
                    </a:lnTo>
                    <a:lnTo>
                      <a:pt x="364007" y="1414221"/>
                    </a:lnTo>
                    <a:lnTo>
                      <a:pt x="361353" y="1414221"/>
                    </a:lnTo>
                    <a:lnTo>
                      <a:pt x="370967" y="1388821"/>
                    </a:lnTo>
                    <a:lnTo>
                      <a:pt x="382866" y="1363421"/>
                    </a:lnTo>
                    <a:lnTo>
                      <a:pt x="378206" y="1388821"/>
                    </a:lnTo>
                    <a:lnTo>
                      <a:pt x="384873" y="1376121"/>
                    </a:lnTo>
                    <a:lnTo>
                      <a:pt x="393369" y="1363421"/>
                    </a:lnTo>
                    <a:lnTo>
                      <a:pt x="394220" y="1363421"/>
                    </a:lnTo>
                    <a:lnTo>
                      <a:pt x="406920" y="1338021"/>
                    </a:lnTo>
                    <a:lnTo>
                      <a:pt x="418223" y="1312621"/>
                    </a:lnTo>
                    <a:lnTo>
                      <a:pt x="428523" y="1299921"/>
                    </a:lnTo>
                    <a:lnTo>
                      <a:pt x="438251" y="1274521"/>
                    </a:lnTo>
                    <a:lnTo>
                      <a:pt x="448132" y="1261821"/>
                    </a:lnTo>
                    <a:lnTo>
                      <a:pt x="457936" y="1236421"/>
                    </a:lnTo>
                    <a:lnTo>
                      <a:pt x="468109" y="1223721"/>
                    </a:lnTo>
                    <a:lnTo>
                      <a:pt x="479120" y="1198321"/>
                    </a:lnTo>
                    <a:lnTo>
                      <a:pt x="510667" y="1147521"/>
                    </a:lnTo>
                    <a:lnTo>
                      <a:pt x="535736" y="1109421"/>
                    </a:lnTo>
                    <a:lnTo>
                      <a:pt x="544093" y="1096721"/>
                    </a:lnTo>
                    <a:lnTo>
                      <a:pt x="554774" y="1084021"/>
                    </a:lnTo>
                    <a:lnTo>
                      <a:pt x="576148" y="1058621"/>
                    </a:lnTo>
                    <a:lnTo>
                      <a:pt x="594385" y="1033221"/>
                    </a:lnTo>
                    <a:lnTo>
                      <a:pt x="600316" y="1033221"/>
                    </a:lnTo>
                    <a:lnTo>
                      <a:pt x="625602" y="995121"/>
                    </a:lnTo>
                    <a:lnTo>
                      <a:pt x="644867" y="969721"/>
                    </a:lnTo>
                    <a:lnTo>
                      <a:pt x="654507" y="957021"/>
                    </a:lnTo>
                    <a:lnTo>
                      <a:pt x="679183" y="918921"/>
                    </a:lnTo>
                    <a:lnTo>
                      <a:pt x="689813" y="906221"/>
                    </a:lnTo>
                    <a:lnTo>
                      <a:pt x="689546" y="907199"/>
                    </a:lnTo>
                    <a:lnTo>
                      <a:pt x="690118" y="906221"/>
                    </a:lnTo>
                    <a:lnTo>
                      <a:pt x="697585" y="893521"/>
                    </a:lnTo>
                    <a:lnTo>
                      <a:pt x="706882" y="893521"/>
                    </a:lnTo>
                    <a:lnTo>
                      <a:pt x="730859" y="868121"/>
                    </a:lnTo>
                    <a:lnTo>
                      <a:pt x="755154" y="830021"/>
                    </a:lnTo>
                    <a:lnTo>
                      <a:pt x="766775" y="817321"/>
                    </a:lnTo>
                    <a:lnTo>
                      <a:pt x="778408" y="804621"/>
                    </a:lnTo>
                    <a:lnTo>
                      <a:pt x="799299" y="779221"/>
                    </a:lnTo>
                    <a:lnTo>
                      <a:pt x="785761" y="791921"/>
                    </a:lnTo>
                    <a:lnTo>
                      <a:pt x="787882" y="791921"/>
                    </a:lnTo>
                    <a:lnTo>
                      <a:pt x="774128" y="804621"/>
                    </a:lnTo>
                    <a:lnTo>
                      <a:pt x="783513" y="791921"/>
                    </a:lnTo>
                    <a:lnTo>
                      <a:pt x="796493" y="779221"/>
                    </a:lnTo>
                    <a:lnTo>
                      <a:pt x="811872" y="766521"/>
                    </a:lnTo>
                    <a:lnTo>
                      <a:pt x="815530" y="760895"/>
                    </a:lnTo>
                    <a:lnTo>
                      <a:pt x="819785" y="753821"/>
                    </a:lnTo>
                    <a:lnTo>
                      <a:pt x="820153" y="753821"/>
                    </a:lnTo>
                    <a:lnTo>
                      <a:pt x="828433" y="741121"/>
                    </a:lnTo>
                    <a:lnTo>
                      <a:pt x="825385" y="749668"/>
                    </a:lnTo>
                    <a:lnTo>
                      <a:pt x="822121" y="753821"/>
                    </a:lnTo>
                    <a:lnTo>
                      <a:pt x="823899" y="753821"/>
                    </a:lnTo>
                    <a:lnTo>
                      <a:pt x="826376" y="753821"/>
                    </a:lnTo>
                    <a:lnTo>
                      <a:pt x="832624" y="747610"/>
                    </a:lnTo>
                    <a:lnTo>
                      <a:pt x="835761" y="741121"/>
                    </a:lnTo>
                    <a:lnTo>
                      <a:pt x="841908" y="728421"/>
                    </a:lnTo>
                    <a:lnTo>
                      <a:pt x="856894" y="715721"/>
                    </a:lnTo>
                    <a:lnTo>
                      <a:pt x="847394" y="728421"/>
                    </a:lnTo>
                    <a:lnTo>
                      <a:pt x="836828" y="741146"/>
                    </a:lnTo>
                    <a:lnTo>
                      <a:pt x="832815" y="747420"/>
                    </a:lnTo>
                    <a:lnTo>
                      <a:pt x="839139" y="741121"/>
                    </a:lnTo>
                    <a:lnTo>
                      <a:pt x="855116" y="728421"/>
                    </a:lnTo>
                    <a:lnTo>
                      <a:pt x="864082" y="715721"/>
                    </a:lnTo>
                    <a:lnTo>
                      <a:pt x="873048" y="703021"/>
                    </a:lnTo>
                    <a:lnTo>
                      <a:pt x="853528" y="703021"/>
                    </a:lnTo>
                    <a:lnTo>
                      <a:pt x="848156" y="703021"/>
                    </a:lnTo>
                    <a:lnTo>
                      <a:pt x="839254" y="703021"/>
                    </a:lnTo>
                    <a:lnTo>
                      <a:pt x="838873" y="703021"/>
                    </a:lnTo>
                    <a:lnTo>
                      <a:pt x="832091" y="710920"/>
                    </a:lnTo>
                    <a:lnTo>
                      <a:pt x="832091" y="741121"/>
                    </a:lnTo>
                    <a:lnTo>
                      <a:pt x="827493" y="746988"/>
                    </a:lnTo>
                    <a:lnTo>
                      <a:pt x="830567" y="741121"/>
                    </a:lnTo>
                    <a:lnTo>
                      <a:pt x="832091" y="741121"/>
                    </a:lnTo>
                    <a:lnTo>
                      <a:pt x="832091" y="710920"/>
                    </a:lnTo>
                    <a:lnTo>
                      <a:pt x="817041" y="728421"/>
                    </a:lnTo>
                    <a:lnTo>
                      <a:pt x="790460" y="753821"/>
                    </a:lnTo>
                    <a:lnTo>
                      <a:pt x="760971" y="791921"/>
                    </a:lnTo>
                    <a:lnTo>
                      <a:pt x="737400" y="811530"/>
                    </a:lnTo>
                    <a:lnTo>
                      <a:pt x="739940" y="804621"/>
                    </a:lnTo>
                    <a:lnTo>
                      <a:pt x="736269" y="804621"/>
                    </a:lnTo>
                    <a:lnTo>
                      <a:pt x="722998" y="830021"/>
                    </a:lnTo>
                    <a:lnTo>
                      <a:pt x="708533" y="842721"/>
                    </a:lnTo>
                    <a:lnTo>
                      <a:pt x="692924" y="868121"/>
                    </a:lnTo>
                    <a:lnTo>
                      <a:pt x="676224" y="880821"/>
                    </a:lnTo>
                    <a:lnTo>
                      <a:pt x="679754" y="880821"/>
                    </a:lnTo>
                    <a:lnTo>
                      <a:pt x="659511" y="906221"/>
                    </a:lnTo>
                    <a:lnTo>
                      <a:pt x="647484" y="918921"/>
                    </a:lnTo>
                    <a:lnTo>
                      <a:pt x="637959" y="929373"/>
                    </a:lnTo>
                    <a:lnTo>
                      <a:pt x="637959" y="969721"/>
                    </a:lnTo>
                    <a:lnTo>
                      <a:pt x="631304" y="982421"/>
                    </a:lnTo>
                    <a:lnTo>
                      <a:pt x="619023" y="995121"/>
                    </a:lnTo>
                    <a:lnTo>
                      <a:pt x="604291" y="1020521"/>
                    </a:lnTo>
                    <a:lnTo>
                      <a:pt x="602043" y="1022553"/>
                    </a:lnTo>
                    <a:lnTo>
                      <a:pt x="603504" y="1020521"/>
                    </a:lnTo>
                    <a:lnTo>
                      <a:pt x="598932" y="1020521"/>
                    </a:lnTo>
                    <a:lnTo>
                      <a:pt x="617486" y="995121"/>
                    </a:lnTo>
                    <a:lnTo>
                      <a:pt x="623163" y="982421"/>
                    </a:lnTo>
                    <a:lnTo>
                      <a:pt x="629031" y="982421"/>
                    </a:lnTo>
                    <a:lnTo>
                      <a:pt x="637959" y="969721"/>
                    </a:lnTo>
                    <a:lnTo>
                      <a:pt x="637959" y="929373"/>
                    </a:lnTo>
                    <a:lnTo>
                      <a:pt x="635901" y="931621"/>
                    </a:lnTo>
                    <a:lnTo>
                      <a:pt x="616991" y="957021"/>
                    </a:lnTo>
                    <a:lnTo>
                      <a:pt x="617880" y="957021"/>
                    </a:lnTo>
                    <a:lnTo>
                      <a:pt x="599478" y="982421"/>
                    </a:lnTo>
                    <a:lnTo>
                      <a:pt x="575513" y="1020521"/>
                    </a:lnTo>
                    <a:lnTo>
                      <a:pt x="557847" y="1045921"/>
                    </a:lnTo>
                    <a:lnTo>
                      <a:pt x="542455" y="1058621"/>
                    </a:lnTo>
                    <a:lnTo>
                      <a:pt x="525310" y="1084021"/>
                    </a:lnTo>
                    <a:lnTo>
                      <a:pt x="530364" y="1071321"/>
                    </a:lnTo>
                    <a:lnTo>
                      <a:pt x="512699" y="1096721"/>
                    </a:lnTo>
                    <a:lnTo>
                      <a:pt x="507136" y="1106195"/>
                    </a:lnTo>
                    <a:lnTo>
                      <a:pt x="507136" y="1109421"/>
                    </a:lnTo>
                    <a:lnTo>
                      <a:pt x="501865" y="1122121"/>
                    </a:lnTo>
                    <a:lnTo>
                      <a:pt x="497255" y="1127391"/>
                    </a:lnTo>
                    <a:lnTo>
                      <a:pt x="507136" y="1109421"/>
                    </a:lnTo>
                    <a:lnTo>
                      <a:pt x="507136" y="1106195"/>
                    </a:lnTo>
                    <a:lnTo>
                      <a:pt x="490308" y="1134821"/>
                    </a:lnTo>
                    <a:lnTo>
                      <a:pt x="468706" y="1160221"/>
                    </a:lnTo>
                    <a:lnTo>
                      <a:pt x="453390" y="1185621"/>
                    </a:lnTo>
                    <a:lnTo>
                      <a:pt x="462254" y="1172921"/>
                    </a:lnTo>
                    <a:lnTo>
                      <a:pt x="467931" y="1172921"/>
                    </a:lnTo>
                    <a:lnTo>
                      <a:pt x="474929" y="1160221"/>
                    </a:lnTo>
                    <a:lnTo>
                      <a:pt x="482130" y="1147521"/>
                    </a:lnTo>
                    <a:lnTo>
                      <a:pt x="484886" y="1147521"/>
                    </a:lnTo>
                    <a:lnTo>
                      <a:pt x="479031" y="1160221"/>
                    </a:lnTo>
                    <a:lnTo>
                      <a:pt x="471970" y="1172921"/>
                    </a:lnTo>
                    <a:lnTo>
                      <a:pt x="462216" y="1185621"/>
                    </a:lnTo>
                    <a:lnTo>
                      <a:pt x="453542" y="1198321"/>
                    </a:lnTo>
                    <a:lnTo>
                      <a:pt x="446849" y="1211021"/>
                    </a:lnTo>
                    <a:lnTo>
                      <a:pt x="443064" y="1211021"/>
                    </a:lnTo>
                    <a:lnTo>
                      <a:pt x="420522" y="1249121"/>
                    </a:lnTo>
                    <a:lnTo>
                      <a:pt x="400329" y="1274521"/>
                    </a:lnTo>
                    <a:lnTo>
                      <a:pt x="379818" y="1312621"/>
                    </a:lnTo>
                    <a:lnTo>
                      <a:pt x="356349" y="1363421"/>
                    </a:lnTo>
                    <a:lnTo>
                      <a:pt x="349313" y="1376121"/>
                    </a:lnTo>
                    <a:lnTo>
                      <a:pt x="341426" y="1401521"/>
                    </a:lnTo>
                    <a:lnTo>
                      <a:pt x="329984" y="1426921"/>
                    </a:lnTo>
                    <a:lnTo>
                      <a:pt x="312267" y="1465021"/>
                    </a:lnTo>
                    <a:lnTo>
                      <a:pt x="312712" y="1452321"/>
                    </a:lnTo>
                    <a:lnTo>
                      <a:pt x="311010" y="1465021"/>
                    </a:lnTo>
                    <a:lnTo>
                      <a:pt x="306019" y="1477721"/>
                    </a:lnTo>
                    <a:lnTo>
                      <a:pt x="300215" y="1490421"/>
                    </a:lnTo>
                    <a:lnTo>
                      <a:pt x="299186" y="1493583"/>
                    </a:lnTo>
                    <a:lnTo>
                      <a:pt x="297751" y="1503121"/>
                    </a:lnTo>
                    <a:lnTo>
                      <a:pt x="300596" y="1503121"/>
                    </a:lnTo>
                    <a:lnTo>
                      <a:pt x="291782" y="1515821"/>
                    </a:lnTo>
                    <a:lnTo>
                      <a:pt x="285216" y="1528521"/>
                    </a:lnTo>
                    <a:lnTo>
                      <a:pt x="280492" y="1541221"/>
                    </a:lnTo>
                    <a:lnTo>
                      <a:pt x="277126" y="1541221"/>
                    </a:lnTo>
                    <a:lnTo>
                      <a:pt x="274167" y="1553921"/>
                    </a:lnTo>
                    <a:lnTo>
                      <a:pt x="269925" y="1566621"/>
                    </a:lnTo>
                    <a:lnTo>
                      <a:pt x="264769" y="1579321"/>
                    </a:lnTo>
                    <a:lnTo>
                      <a:pt x="246227" y="1630121"/>
                    </a:lnTo>
                    <a:lnTo>
                      <a:pt x="239623" y="1642821"/>
                    </a:lnTo>
                    <a:lnTo>
                      <a:pt x="237642" y="1655521"/>
                    </a:lnTo>
                    <a:lnTo>
                      <a:pt x="236410" y="1655521"/>
                    </a:lnTo>
                    <a:lnTo>
                      <a:pt x="234962" y="1661642"/>
                    </a:lnTo>
                    <a:lnTo>
                      <a:pt x="234035" y="1668221"/>
                    </a:lnTo>
                    <a:lnTo>
                      <a:pt x="234810" y="1662315"/>
                    </a:lnTo>
                    <a:lnTo>
                      <a:pt x="227431" y="1693621"/>
                    </a:lnTo>
                    <a:lnTo>
                      <a:pt x="219671" y="1719021"/>
                    </a:lnTo>
                    <a:lnTo>
                      <a:pt x="212648" y="1731721"/>
                    </a:lnTo>
                    <a:lnTo>
                      <a:pt x="205867" y="1757121"/>
                    </a:lnTo>
                    <a:lnTo>
                      <a:pt x="205054" y="1757121"/>
                    </a:lnTo>
                    <a:lnTo>
                      <a:pt x="205422" y="1753450"/>
                    </a:lnTo>
                    <a:lnTo>
                      <a:pt x="200190" y="1769821"/>
                    </a:lnTo>
                    <a:lnTo>
                      <a:pt x="196430" y="1795221"/>
                    </a:lnTo>
                    <a:lnTo>
                      <a:pt x="192887" y="1807921"/>
                    </a:lnTo>
                    <a:lnTo>
                      <a:pt x="188036" y="1833321"/>
                    </a:lnTo>
                    <a:lnTo>
                      <a:pt x="183273" y="1858721"/>
                    </a:lnTo>
                    <a:lnTo>
                      <a:pt x="179946" y="1884121"/>
                    </a:lnTo>
                    <a:lnTo>
                      <a:pt x="177990" y="1896821"/>
                    </a:lnTo>
                    <a:lnTo>
                      <a:pt x="178219" y="1896821"/>
                    </a:lnTo>
                    <a:lnTo>
                      <a:pt x="176390" y="1909521"/>
                    </a:lnTo>
                    <a:lnTo>
                      <a:pt x="170421" y="1934921"/>
                    </a:lnTo>
                    <a:lnTo>
                      <a:pt x="170903" y="1922221"/>
                    </a:lnTo>
                    <a:lnTo>
                      <a:pt x="169316" y="1934921"/>
                    </a:lnTo>
                    <a:lnTo>
                      <a:pt x="163233" y="1973186"/>
                    </a:lnTo>
                    <a:lnTo>
                      <a:pt x="164325" y="1985721"/>
                    </a:lnTo>
                    <a:lnTo>
                      <a:pt x="163423" y="1998421"/>
                    </a:lnTo>
                    <a:lnTo>
                      <a:pt x="160832" y="2023821"/>
                    </a:lnTo>
                    <a:lnTo>
                      <a:pt x="159372" y="2037753"/>
                    </a:lnTo>
                    <a:lnTo>
                      <a:pt x="159562" y="2036521"/>
                    </a:lnTo>
                    <a:lnTo>
                      <a:pt x="166039" y="1998421"/>
                    </a:lnTo>
                    <a:lnTo>
                      <a:pt x="165531" y="2011121"/>
                    </a:lnTo>
                    <a:lnTo>
                      <a:pt x="159842" y="2049221"/>
                    </a:lnTo>
                    <a:lnTo>
                      <a:pt x="158648" y="2049221"/>
                    </a:lnTo>
                    <a:lnTo>
                      <a:pt x="157543" y="2061921"/>
                    </a:lnTo>
                    <a:lnTo>
                      <a:pt x="153327" y="2100021"/>
                    </a:lnTo>
                    <a:lnTo>
                      <a:pt x="151180" y="2112721"/>
                    </a:lnTo>
                    <a:lnTo>
                      <a:pt x="149199" y="2125421"/>
                    </a:lnTo>
                    <a:lnTo>
                      <a:pt x="147624" y="2150821"/>
                    </a:lnTo>
                    <a:lnTo>
                      <a:pt x="148120" y="2138121"/>
                    </a:lnTo>
                    <a:lnTo>
                      <a:pt x="149059" y="2125421"/>
                    </a:lnTo>
                    <a:lnTo>
                      <a:pt x="150368" y="2112721"/>
                    </a:lnTo>
                    <a:lnTo>
                      <a:pt x="151968" y="2100021"/>
                    </a:lnTo>
                    <a:lnTo>
                      <a:pt x="150444" y="2100021"/>
                    </a:lnTo>
                    <a:lnTo>
                      <a:pt x="149034" y="2112721"/>
                    </a:lnTo>
                    <a:lnTo>
                      <a:pt x="147739" y="2125421"/>
                    </a:lnTo>
                    <a:lnTo>
                      <a:pt x="146558" y="2138121"/>
                    </a:lnTo>
                    <a:lnTo>
                      <a:pt x="142443" y="2188921"/>
                    </a:lnTo>
                    <a:lnTo>
                      <a:pt x="142367" y="2189645"/>
                    </a:lnTo>
                    <a:lnTo>
                      <a:pt x="142367" y="2201621"/>
                    </a:lnTo>
                    <a:lnTo>
                      <a:pt x="141478" y="2214321"/>
                    </a:lnTo>
                    <a:lnTo>
                      <a:pt x="141097" y="2214321"/>
                    </a:lnTo>
                    <a:lnTo>
                      <a:pt x="141947" y="2201621"/>
                    </a:lnTo>
                    <a:lnTo>
                      <a:pt x="142367" y="2201621"/>
                    </a:lnTo>
                    <a:lnTo>
                      <a:pt x="142367" y="2189645"/>
                    </a:lnTo>
                    <a:lnTo>
                      <a:pt x="141097" y="2201621"/>
                    </a:lnTo>
                    <a:lnTo>
                      <a:pt x="139598" y="2227021"/>
                    </a:lnTo>
                    <a:lnTo>
                      <a:pt x="138163" y="2227021"/>
                    </a:lnTo>
                    <a:lnTo>
                      <a:pt x="138163" y="2265121"/>
                    </a:lnTo>
                    <a:lnTo>
                      <a:pt x="136867" y="2290521"/>
                    </a:lnTo>
                    <a:lnTo>
                      <a:pt x="134848" y="2277821"/>
                    </a:lnTo>
                    <a:lnTo>
                      <a:pt x="135915" y="2277821"/>
                    </a:lnTo>
                    <a:lnTo>
                      <a:pt x="136969" y="2265121"/>
                    </a:lnTo>
                    <a:lnTo>
                      <a:pt x="138163" y="2265121"/>
                    </a:lnTo>
                    <a:lnTo>
                      <a:pt x="138163" y="2227021"/>
                    </a:lnTo>
                    <a:lnTo>
                      <a:pt x="137883" y="2227021"/>
                    </a:lnTo>
                    <a:lnTo>
                      <a:pt x="139014" y="2188921"/>
                    </a:lnTo>
                    <a:lnTo>
                      <a:pt x="141693" y="2150821"/>
                    </a:lnTo>
                    <a:lnTo>
                      <a:pt x="145630" y="2100021"/>
                    </a:lnTo>
                    <a:lnTo>
                      <a:pt x="150596" y="2061921"/>
                    </a:lnTo>
                    <a:lnTo>
                      <a:pt x="153314" y="2049221"/>
                    </a:lnTo>
                    <a:lnTo>
                      <a:pt x="152019" y="2061921"/>
                    </a:lnTo>
                    <a:lnTo>
                      <a:pt x="149606" y="2087321"/>
                    </a:lnTo>
                    <a:lnTo>
                      <a:pt x="148996" y="2100021"/>
                    </a:lnTo>
                    <a:lnTo>
                      <a:pt x="154533" y="2061921"/>
                    </a:lnTo>
                    <a:lnTo>
                      <a:pt x="154520" y="2049221"/>
                    </a:lnTo>
                    <a:lnTo>
                      <a:pt x="157302" y="2023821"/>
                    </a:lnTo>
                    <a:lnTo>
                      <a:pt x="159296" y="2011121"/>
                    </a:lnTo>
                    <a:lnTo>
                      <a:pt x="156972" y="2011121"/>
                    </a:lnTo>
                    <a:lnTo>
                      <a:pt x="148704" y="2061921"/>
                    </a:lnTo>
                    <a:lnTo>
                      <a:pt x="141922" y="2112721"/>
                    </a:lnTo>
                    <a:lnTo>
                      <a:pt x="136601" y="2163521"/>
                    </a:lnTo>
                    <a:lnTo>
                      <a:pt x="132727" y="2214321"/>
                    </a:lnTo>
                    <a:lnTo>
                      <a:pt x="130302" y="2265121"/>
                    </a:lnTo>
                    <a:lnTo>
                      <a:pt x="128155" y="2253945"/>
                    </a:lnTo>
                    <a:lnTo>
                      <a:pt x="128155" y="2464130"/>
                    </a:lnTo>
                    <a:lnTo>
                      <a:pt x="128155" y="2464282"/>
                    </a:lnTo>
                    <a:lnTo>
                      <a:pt x="125691" y="2464981"/>
                    </a:lnTo>
                    <a:lnTo>
                      <a:pt x="125691" y="2464790"/>
                    </a:lnTo>
                    <a:lnTo>
                      <a:pt x="128155" y="2464130"/>
                    </a:lnTo>
                    <a:lnTo>
                      <a:pt x="128155" y="2253945"/>
                    </a:lnTo>
                    <a:lnTo>
                      <a:pt x="125425" y="2239721"/>
                    </a:lnTo>
                    <a:lnTo>
                      <a:pt x="123761" y="2235365"/>
                    </a:lnTo>
                    <a:lnTo>
                      <a:pt x="123761" y="2329091"/>
                    </a:lnTo>
                    <a:lnTo>
                      <a:pt x="121666" y="2324163"/>
                    </a:lnTo>
                    <a:lnTo>
                      <a:pt x="121666" y="2403818"/>
                    </a:lnTo>
                    <a:lnTo>
                      <a:pt x="118351" y="2392121"/>
                    </a:lnTo>
                    <a:lnTo>
                      <a:pt x="116332" y="2383561"/>
                    </a:lnTo>
                    <a:lnTo>
                      <a:pt x="119202" y="2392121"/>
                    </a:lnTo>
                    <a:lnTo>
                      <a:pt x="121500" y="2396680"/>
                    </a:lnTo>
                    <a:lnTo>
                      <a:pt x="121666" y="2403818"/>
                    </a:lnTo>
                    <a:lnTo>
                      <a:pt x="121666" y="2324163"/>
                    </a:lnTo>
                    <a:lnTo>
                      <a:pt x="118173" y="2315921"/>
                    </a:lnTo>
                    <a:lnTo>
                      <a:pt x="116027" y="2303805"/>
                    </a:lnTo>
                    <a:lnTo>
                      <a:pt x="119659" y="2315921"/>
                    </a:lnTo>
                    <a:lnTo>
                      <a:pt x="123672" y="2328621"/>
                    </a:lnTo>
                    <a:lnTo>
                      <a:pt x="123761" y="2329091"/>
                    </a:lnTo>
                    <a:lnTo>
                      <a:pt x="123761" y="2235365"/>
                    </a:lnTo>
                    <a:lnTo>
                      <a:pt x="120586" y="2227021"/>
                    </a:lnTo>
                    <a:lnTo>
                      <a:pt x="115963" y="2201621"/>
                    </a:lnTo>
                    <a:lnTo>
                      <a:pt x="111734" y="2188921"/>
                    </a:lnTo>
                    <a:lnTo>
                      <a:pt x="111048" y="2188921"/>
                    </a:lnTo>
                    <a:lnTo>
                      <a:pt x="110578" y="2176221"/>
                    </a:lnTo>
                    <a:lnTo>
                      <a:pt x="109131" y="2201481"/>
                    </a:lnTo>
                    <a:lnTo>
                      <a:pt x="109207" y="2214321"/>
                    </a:lnTo>
                    <a:lnTo>
                      <a:pt x="110274" y="2227021"/>
                    </a:lnTo>
                    <a:lnTo>
                      <a:pt x="111810" y="2227021"/>
                    </a:lnTo>
                    <a:lnTo>
                      <a:pt x="114007" y="2239721"/>
                    </a:lnTo>
                    <a:lnTo>
                      <a:pt x="116624" y="2227021"/>
                    </a:lnTo>
                    <a:lnTo>
                      <a:pt x="116509" y="2265121"/>
                    </a:lnTo>
                    <a:lnTo>
                      <a:pt x="116230" y="2277821"/>
                    </a:lnTo>
                    <a:lnTo>
                      <a:pt x="115570" y="2285174"/>
                    </a:lnTo>
                    <a:lnTo>
                      <a:pt x="114452" y="2281440"/>
                    </a:lnTo>
                    <a:lnTo>
                      <a:pt x="114211" y="2277821"/>
                    </a:lnTo>
                    <a:lnTo>
                      <a:pt x="114160" y="2280462"/>
                    </a:lnTo>
                    <a:lnTo>
                      <a:pt x="114020" y="2291727"/>
                    </a:lnTo>
                    <a:lnTo>
                      <a:pt x="114033" y="2292591"/>
                    </a:lnTo>
                    <a:lnTo>
                      <a:pt x="113931" y="2292032"/>
                    </a:lnTo>
                    <a:lnTo>
                      <a:pt x="113931" y="2464130"/>
                    </a:lnTo>
                    <a:lnTo>
                      <a:pt x="113842" y="2461831"/>
                    </a:lnTo>
                    <a:lnTo>
                      <a:pt x="113931" y="2464130"/>
                    </a:lnTo>
                    <a:lnTo>
                      <a:pt x="113931" y="2292032"/>
                    </a:lnTo>
                    <a:lnTo>
                      <a:pt x="113665" y="2290521"/>
                    </a:lnTo>
                    <a:lnTo>
                      <a:pt x="114020" y="2291727"/>
                    </a:lnTo>
                    <a:lnTo>
                      <a:pt x="113995" y="2290521"/>
                    </a:lnTo>
                    <a:lnTo>
                      <a:pt x="114160" y="2280462"/>
                    </a:lnTo>
                    <a:lnTo>
                      <a:pt x="113372" y="2277821"/>
                    </a:lnTo>
                    <a:lnTo>
                      <a:pt x="112661" y="2274252"/>
                    </a:lnTo>
                    <a:lnTo>
                      <a:pt x="112661" y="2290521"/>
                    </a:lnTo>
                    <a:lnTo>
                      <a:pt x="111125" y="2290521"/>
                    </a:lnTo>
                    <a:lnTo>
                      <a:pt x="108508" y="2277821"/>
                    </a:lnTo>
                    <a:lnTo>
                      <a:pt x="105295" y="2265121"/>
                    </a:lnTo>
                    <a:lnTo>
                      <a:pt x="107505" y="2265121"/>
                    </a:lnTo>
                    <a:lnTo>
                      <a:pt x="109918" y="2277821"/>
                    </a:lnTo>
                    <a:lnTo>
                      <a:pt x="112661" y="2290521"/>
                    </a:lnTo>
                    <a:lnTo>
                      <a:pt x="112661" y="2274252"/>
                    </a:lnTo>
                    <a:lnTo>
                      <a:pt x="110845" y="2265121"/>
                    </a:lnTo>
                    <a:lnTo>
                      <a:pt x="108127" y="2252421"/>
                    </a:lnTo>
                    <a:lnTo>
                      <a:pt x="106045" y="2252421"/>
                    </a:lnTo>
                    <a:lnTo>
                      <a:pt x="105410" y="2239721"/>
                    </a:lnTo>
                    <a:lnTo>
                      <a:pt x="104609" y="2239721"/>
                    </a:lnTo>
                    <a:lnTo>
                      <a:pt x="105448" y="2252421"/>
                    </a:lnTo>
                    <a:lnTo>
                      <a:pt x="107581" y="2265121"/>
                    </a:lnTo>
                    <a:lnTo>
                      <a:pt x="103644" y="2252421"/>
                    </a:lnTo>
                    <a:lnTo>
                      <a:pt x="100774" y="2235441"/>
                    </a:lnTo>
                    <a:lnTo>
                      <a:pt x="100774" y="2328621"/>
                    </a:lnTo>
                    <a:lnTo>
                      <a:pt x="99529" y="2328621"/>
                    </a:lnTo>
                    <a:lnTo>
                      <a:pt x="95796" y="2303234"/>
                    </a:lnTo>
                    <a:lnTo>
                      <a:pt x="95910" y="2303805"/>
                    </a:lnTo>
                    <a:lnTo>
                      <a:pt x="98386" y="2315921"/>
                    </a:lnTo>
                    <a:lnTo>
                      <a:pt x="100774" y="2328621"/>
                    </a:lnTo>
                    <a:lnTo>
                      <a:pt x="100774" y="2235441"/>
                    </a:lnTo>
                    <a:lnTo>
                      <a:pt x="99352" y="2227021"/>
                    </a:lnTo>
                    <a:lnTo>
                      <a:pt x="95072" y="2214321"/>
                    </a:lnTo>
                    <a:lnTo>
                      <a:pt x="91211" y="2188921"/>
                    </a:lnTo>
                    <a:lnTo>
                      <a:pt x="83400" y="2138121"/>
                    </a:lnTo>
                    <a:lnTo>
                      <a:pt x="81711" y="2138121"/>
                    </a:lnTo>
                    <a:lnTo>
                      <a:pt x="80327" y="2125421"/>
                    </a:lnTo>
                    <a:lnTo>
                      <a:pt x="77838" y="2100021"/>
                    </a:lnTo>
                    <a:lnTo>
                      <a:pt x="79641" y="2100021"/>
                    </a:lnTo>
                    <a:lnTo>
                      <a:pt x="81673" y="2112721"/>
                    </a:lnTo>
                    <a:lnTo>
                      <a:pt x="83743" y="2125421"/>
                    </a:lnTo>
                    <a:lnTo>
                      <a:pt x="85686" y="2138121"/>
                    </a:lnTo>
                    <a:lnTo>
                      <a:pt x="87757" y="2150821"/>
                    </a:lnTo>
                    <a:lnTo>
                      <a:pt x="89420" y="2150821"/>
                    </a:lnTo>
                    <a:lnTo>
                      <a:pt x="88430" y="2138121"/>
                    </a:lnTo>
                    <a:lnTo>
                      <a:pt x="85001" y="2125421"/>
                    </a:lnTo>
                    <a:lnTo>
                      <a:pt x="81165" y="2100021"/>
                    </a:lnTo>
                    <a:lnTo>
                      <a:pt x="77546" y="2074621"/>
                    </a:lnTo>
                    <a:lnTo>
                      <a:pt x="74726" y="2049221"/>
                    </a:lnTo>
                    <a:lnTo>
                      <a:pt x="76619" y="2049221"/>
                    </a:lnTo>
                    <a:lnTo>
                      <a:pt x="76415" y="2036521"/>
                    </a:lnTo>
                    <a:lnTo>
                      <a:pt x="76835" y="2023821"/>
                    </a:lnTo>
                    <a:lnTo>
                      <a:pt x="74510" y="2011121"/>
                    </a:lnTo>
                    <a:lnTo>
                      <a:pt x="72148" y="1998421"/>
                    </a:lnTo>
                    <a:lnTo>
                      <a:pt x="69837" y="1985721"/>
                    </a:lnTo>
                    <a:lnTo>
                      <a:pt x="67703" y="1973021"/>
                    </a:lnTo>
                    <a:lnTo>
                      <a:pt x="67398" y="1960321"/>
                    </a:lnTo>
                    <a:lnTo>
                      <a:pt x="66509" y="1922221"/>
                    </a:lnTo>
                    <a:lnTo>
                      <a:pt x="66040" y="1909521"/>
                    </a:lnTo>
                    <a:lnTo>
                      <a:pt x="65506" y="1896821"/>
                    </a:lnTo>
                    <a:lnTo>
                      <a:pt x="65036" y="1884121"/>
                    </a:lnTo>
                    <a:lnTo>
                      <a:pt x="65582" y="1909521"/>
                    </a:lnTo>
                    <a:lnTo>
                      <a:pt x="64935" y="1904936"/>
                    </a:lnTo>
                    <a:lnTo>
                      <a:pt x="64935" y="2087321"/>
                    </a:lnTo>
                    <a:lnTo>
                      <a:pt x="63652" y="2087321"/>
                    </a:lnTo>
                    <a:lnTo>
                      <a:pt x="62572" y="2074621"/>
                    </a:lnTo>
                    <a:lnTo>
                      <a:pt x="62420" y="2073033"/>
                    </a:lnTo>
                    <a:lnTo>
                      <a:pt x="62420" y="2125421"/>
                    </a:lnTo>
                    <a:lnTo>
                      <a:pt x="61404" y="2112721"/>
                    </a:lnTo>
                    <a:lnTo>
                      <a:pt x="61226" y="2123960"/>
                    </a:lnTo>
                    <a:lnTo>
                      <a:pt x="58343" y="2100021"/>
                    </a:lnTo>
                    <a:lnTo>
                      <a:pt x="56819" y="2087321"/>
                    </a:lnTo>
                    <a:lnTo>
                      <a:pt x="58039" y="2087321"/>
                    </a:lnTo>
                    <a:lnTo>
                      <a:pt x="59143" y="2100021"/>
                    </a:lnTo>
                    <a:lnTo>
                      <a:pt x="60477" y="2100021"/>
                    </a:lnTo>
                    <a:lnTo>
                      <a:pt x="62420" y="2125421"/>
                    </a:lnTo>
                    <a:lnTo>
                      <a:pt x="62420" y="2073033"/>
                    </a:lnTo>
                    <a:lnTo>
                      <a:pt x="61353" y="2061921"/>
                    </a:lnTo>
                    <a:lnTo>
                      <a:pt x="59677" y="2049221"/>
                    </a:lnTo>
                    <a:lnTo>
                      <a:pt x="59601" y="2061921"/>
                    </a:lnTo>
                    <a:lnTo>
                      <a:pt x="59753" y="2074621"/>
                    </a:lnTo>
                    <a:lnTo>
                      <a:pt x="59029" y="2074621"/>
                    </a:lnTo>
                    <a:lnTo>
                      <a:pt x="57327" y="2061921"/>
                    </a:lnTo>
                    <a:lnTo>
                      <a:pt x="56502" y="2061921"/>
                    </a:lnTo>
                    <a:lnTo>
                      <a:pt x="56502" y="2100021"/>
                    </a:lnTo>
                    <a:lnTo>
                      <a:pt x="56159" y="2100021"/>
                    </a:lnTo>
                    <a:lnTo>
                      <a:pt x="55753" y="2087321"/>
                    </a:lnTo>
                    <a:lnTo>
                      <a:pt x="56502" y="2100021"/>
                    </a:lnTo>
                    <a:lnTo>
                      <a:pt x="56502" y="2061921"/>
                    </a:lnTo>
                    <a:lnTo>
                      <a:pt x="56172" y="2061921"/>
                    </a:lnTo>
                    <a:lnTo>
                      <a:pt x="55283" y="2049221"/>
                    </a:lnTo>
                    <a:lnTo>
                      <a:pt x="56375" y="2049221"/>
                    </a:lnTo>
                    <a:lnTo>
                      <a:pt x="55054" y="2036521"/>
                    </a:lnTo>
                    <a:lnTo>
                      <a:pt x="53771" y="2036521"/>
                    </a:lnTo>
                    <a:lnTo>
                      <a:pt x="53517" y="2049221"/>
                    </a:lnTo>
                    <a:lnTo>
                      <a:pt x="53060" y="2049221"/>
                    </a:lnTo>
                    <a:lnTo>
                      <a:pt x="52057" y="2036521"/>
                    </a:lnTo>
                    <a:lnTo>
                      <a:pt x="50660" y="2036521"/>
                    </a:lnTo>
                    <a:lnTo>
                      <a:pt x="48412" y="2011121"/>
                    </a:lnTo>
                    <a:lnTo>
                      <a:pt x="48285" y="2011121"/>
                    </a:lnTo>
                    <a:lnTo>
                      <a:pt x="47904" y="1998421"/>
                    </a:lnTo>
                    <a:lnTo>
                      <a:pt x="47688" y="1985721"/>
                    </a:lnTo>
                    <a:lnTo>
                      <a:pt x="48082" y="1973021"/>
                    </a:lnTo>
                    <a:lnTo>
                      <a:pt x="48729" y="1973021"/>
                    </a:lnTo>
                    <a:lnTo>
                      <a:pt x="49606" y="1985721"/>
                    </a:lnTo>
                    <a:lnTo>
                      <a:pt x="51511" y="1998421"/>
                    </a:lnTo>
                    <a:lnTo>
                      <a:pt x="50558" y="1973021"/>
                    </a:lnTo>
                    <a:lnTo>
                      <a:pt x="50076" y="1960321"/>
                    </a:lnTo>
                    <a:lnTo>
                      <a:pt x="49377" y="1947621"/>
                    </a:lnTo>
                    <a:lnTo>
                      <a:pt x="48564" y="1934921"/>
                    </a:lnTo>
                    <a:lnTo>
                      <a:pt x="48615" y="1960321"/>
                    </a:lnTo>
                    <a:lnTo>
                      <a:pt x="45148" y="1960321"/>
                    </a:lnTo>
                    <a:lnTo>
                      <a:pt x="43980" y="1947621"/>
                    </a:lnTo>
                    <a:lnTo>
                      <a:pt x="43535" y="1934921"/>
                    </a:lnTo>
                    <a:lnTo>
                      <a:pt x="43078" y="1922221"/>
                    </a:lnTo>
                    <a:lnTo>
                      <a:pt x="42329" y="1896821"/>
                    </a:lnTo>
                    <a:lnTo>
                      <a:pt x="41656" y="1884121"/>
                    </a:lnTo>
                    <a:lnTo>
                      <a:pt x="42900" y="1858721"/>
                    </a:lnTo>
                    <a:lnTo>
                      <a:pt x="44513" y="1846021"/>
                    </a:lnTo>
                    <a:lnTo>
                      <a:pt x="47790" y="1846021"/>
                    </a:lnTo>
                    <a:lnTo>
                      <a:pt x="47447" y="1833321"/>
                    </a:lnTo>
                    <a:lnTo>
                      <a:pt x="47231" y="1807921"/>
                    </a:lnTo>
                    <a:lnTo>
                      <a:pt x="46799" y="1782521"/>
                    </a:lnTo>
                    <a:lnTo>
                      <a:pt x="46139" y="1807921"/>
                    </a:lnTo>
                    <a:lnTo>
                      <a:pt x="42659" y="1807921"/>
                    </a:lnTo>
                    <a:lnTo>
                      <a:pt x="43192" y="1833321"/>
                    </a:lnTo>
                    <a:lnTo>
                      <a:pt x="41960" y="1846021"/>
                    </a:lnTo>
                    <a:lnTo>
                      <a:pt x="41224" y="1833321"/>
                    </a:lnTo>
                    <a:lnTo>
                      <a:pt x="40906" y="1833321"/>
                    </a:lnTo>
                    <a:lnTo>
                      <a:pt x="40944" y="1820621"/>
                    </a:lnTo>
                    <a:lnTo>
                      <a:pt x="41275" y="1807921"/>
                    </a:lnTo>
                    <a:lnTo>
                      <a:pt x="42291" y="1795221"/>
                    </a:lnTo>
                    <a:lnTo>
                      <a:pt x="43573" y="1782521"/>
                    </a:lnTo>
                    <a:lnTo>
                      <a:pt x="44704" y="1769821"/>
                    </a:lnTo>
                    <a:lnTo>
                      <a:pt x="47383" y="1769821"/>
                    </a:lnTo>
                    <a:lnTo>
                      <a:pt x="47231" y="1757121"/>
                    </a:lnTo>
                    <a:lnTo>
                      <a:pt x="43929" y="1757121"/>
                    </a:lnTo>
                    <a:lnTo>
                      <a:pt x="41871" y="1782521"/>
                    </a:lnTo>
                    <a:lnTo>
                      <a:pt x="42113" y="1757121"/>
                    </a:lnTo>
                    <a:lnTo>
                      <a:pt x="42341" y="1731721"/>
                    </a:lnTo>
                    <a:lnTo>
                      <a:pt x="43243" y="1718386"/>
                    </a:lnTo>
                    <a:lnTo>
                      <a:pt x="45059" y="1693621"/>
                    </a:lnTo>
                    <a:lnTo>
                      <a:pt x="48666" y="1680921"/>
                    </a:lnTo>
                    <a:lnTo>
                      <a:pt x="50787" y="1680921"/>
                    </a:lnTo>
                    <a:lnTo>
                      <a:pt x="48780" y="1693621"/>
                    </a:lnTo>
                    <a:lnTo>
                      <a:pt x="51041" y="1680921"/>
                    </a:lnTo>
                    <a:lnTo>
                      <a:pt x="53301" y="1668221"/>
                    </a:lnTo>
                    <a:lnTo>
                      <a:pt x="50330" y="1706321"/>
                    </a:lnTo>
                    <a:lnTo>
                      <a:pt x="52768" y="1693621"/>
                    </a:lnTo>
                    <a:lnTo>
                      <a:pt x="54368" y="1680921"/>
                    </a:lnTo>
                    <a:lnTo>
                      <a:pt x="55575" y="1668221"/>
                    </a:lnTo>
                    <a:lnTo>
                      <a:pt x="56870" y="1642821"/>
                    </a:lnTo>
                    <a:lnTo>
                      <a:pt x="58102" y="1642821"/>
                    </a:lnTo>
                    <a:lnTo>
                      <a:pt x="57111" y="1668221"/>
                    </a:lnTo>
                    <a:lnTo>
                      <a:pt x="55676" y="1693621"/>
                    </a:lnTo>
                    <a:lnTo>
                      <a:pt x="55549" y="1719021"/>
                    </a:lnTo>
                    <a:lnTo>
                      <a:pt x="55156" y="1744421"/>
                    </a:lnTo>
                    <a:lnTo>
                      <a:pt x="53555" y="1769821"/>
                    </a:lnTo>
                    <a:lnTo>
                      <a:pt x="51676" y="1782521"/>
                    </a:lnTo>
                    <a:lnTo>
                      <a:pt x="50431" y="1782521"/>
                    </a:lnTo>
                    <a:lnTo>
                      <a:pt x="51866" y="1795221"/>
                    </a:lnTo>
                    <a:lnTo>
                      <a:pt x="52120" y="1820621"/>
                    </a:lnTo>
                    <a:lnTo>
                      <a:pt x="52120" y="1858721"/>
                    </a:lnTo>
                    <a:lnTo>
                      <a:pt x="52857" y="1884121"/>
                    </a:lnTo>
                    <a:lnTo>
                      <a:pt x="53111" y="1909521"/>
                    </a:lnTo>
                    <a:lnTo>
                      <a:pt x="52984" y="1922221"/>
                    </a:lnTo>
                    <a:lnTo>
                      <a:pt x="52552" y="1922221"/>
                    </a:lnTo>
                    <a:lnTo>
                      <a:pt x="51930" y="1934921"/>
                    </a:lnTo>
                    <a:lnTo>
                      <a:pt x="51396" y="1947621"/>
                    </a:lnTo>
                    <a:lnTo>
                      <a:pt x="51041" y="1947621"/>
                    </a:lnTo>
                    <a:lnTo>
                      <a:pt x="51308" y="1960321"/>
                    </a:lnTo>
                    <a:lnTo>
                      <a:pt x="52641" y="1985721"/>
                    </a:lnTo>
                    <a:lnTo>
                      <a:pt x="52768" y="1973021"/>
                    </a:lnTo>
                    <a:lnTo>
                      <a:pt x="53111" y="1973021"/>
                    </a:lnTo>
                    <a:lnTo>
                      <a:pt x="53746" y="1960321"/>
                    </a:lnTo>
                    <a:lnTo>
                      <a:pt x="55016" y="1985721"/>
                    </a:lnTo>
                    <a:lnTo>
                      <a:pt x="56426" y="1998421"/>
                    </a:lnTo>
                    <a:lnTo>
                      <a:pt x="57797" y="2011121"/>
                    </a:lnTo>
                    <a:lnTo>
                      <a:pt x="58966" y="2023821"/>
                    </a:lnTo>
                    <a:lnTo>
                      <a:pt x="61175" y="2049221"/>
                    </a:lnTo>
                    <a:lnTo>
                      <a:pt x="64935" y="2087321"/>
                    </a:lnTo>
                    <a:lnTo>
                      <a:pt x="64935" y="1904936"/>
                    </a:lnTo>
                    <a:lnTo>
                      <a:pt x="63792" y="1896821"/>
                    </a:lnTo>
                    <a:lnTo>
                      <a:pt x="63233" y="1884121"/>
                    </a:lnTo>
                    <a:lnTo>
                      <a:pt x="63474" y="1858721"/>
                    </a:lnTo>
                    <a:lnTo>
                      <a:pt x="66243" y="1795221"/>
                    </a:lnTo>
                    <a:lnTo>
                      <a:pt x="66789" y="1782521"/>
                    </a:lnTo>
                    <a:lnTo>
                      <a:pt x="67017" y="1807921"/>
                    </a:lnTo>
                    <a:lnTo>
                      <a:pt x="68059" y="1782521"/>
                    </a:lnTo>
                    <a:lnTo>
                      <a:pt x="68859" y="1769821"/>
                    </a:lnTo>
                    <a:lnTo>
                      <a:pt x="69469" y="1757121"/>
                    </a:lnTo>
                    <a:lnTo>
                      <a:pt x="69913" y="1744421"/>
                    </a:lnTo>
                    <a:lnTo>
                      <a:pt x="70510" y="1719021"/>
                    </a:lnTo>
                    <a:lnTo>
                      <a:pt x="71843" y="1693621"/>
                    </a:lnTo>
                    <a:lnTo>
                      <a:pt x="73660" y="1693621"/>
                    </a:lnTo>
                    <a:lnTo>
                      <a:pt x="73507" y="1680921"/>
                    </a:lnTo>
                    <a:lnTo>
                      <a:pt x="73875" y="1668221"/>
                    </a:lnTo>
                    <a:lnTo>
                      <a:pt x="74599" y="1655521"/>
                    </a:lnTo>
                    <a:lnTo>
                      <a:pt x="75526" y="1642821"/>
                    </a:lnTo>
                    <a:lnTo>
                      <a:pt x="76911" y="1630121"/>
                    </a:lnTo>
                    <a:lnTo>
                      <a:pt x="78219" y="1617421"/>
                    </a:lnTo>
                    <a:lnTo>
                      <a:pt x="78930" y="1604721"/>
                    </a:lnTo>
                    <a:lnTo>
                      <a:pt x="74955" y="1642821"/>
                    </a:lnTo>
                    <a:lnTo>
                      <a:pt x="72631" y="1668221"/>
                    </a:lnTo>
                    <a:lnTo>
                      <a:pt x="71526" y="1680921"/>
                    </a:lnTo>
                    <a:lnTo>
                      <a:pt x="70446" y="1680921"/>
                    </a:lnTo>
                    <a:lnTo>
                      <a:pt x="69392" y="1693621"/>
                    </a:lnTo>
                    <a:lnTo>
                      <a:pt x="64731" y="1731721"/>
                    </a:lnTo>
                    <a:lnTo>
                      <a:pt x="63550" y="1757121"/>
                    </a:lnTo>
                    <a:lnTo>
                      <a:pt x="62598" y="1795221"/>
                    </a:lnTo>
                    <a:lnTo>
                      <a:pt x="61595" y="1769821"/>
                    </a:lnTo>
                    <a:lnTo>
                      <a:pt x="61074" y="1744421"/>
                    </a:lnTo>
                    <a:lnTo>
                      <a:pt x="61048" y="1718386"/>
                    </a:lnTo>
                    <a:lnTo>
                      <a:pt x="61493" y="1693621"/>
                    </a:lnTo>
                    <a:lnTo>
                      <a:pt x="63195" y="1668221"/>
                    </a:lnTo>
                    <a:lnTo>
                      <a:pt x="65366" y="1668221"/>
                    </a:lnTo>
                    <a:lnTo>
                      <a:pt x="64985" y="1655521"/>
                    </a:lnTo>
                    <a:lnTo>
                      <a:pt x="64274" y="1655521"/>
                    </a:lnTo>
                    <a:lnTo>
                      <a:pt x="64008" y="1642821"/>
                    </a:lnTo>
                    <a:lnTo>
                      <a:pt x="64985" y="1630121"/>
                    </a:lnTo>
                    <a:lnTo>
                      <a:pt x="67475" y="1617421"/>
                    </a:lnTo>
                    <a:lnTo>
                      <a:pt x="70751" y="1592021"/>
                    </a:lnTo>
                    <a:lnTo>
                      <a:pt x="72618" y="1579321"/>
                    </a:lnTo>
                    <a:lnTo>
                      <a:pt x="73571" y="1566621"/>
                    </a:lnTo>
                    <a:lnTo>
                      <a:pt x="74053" y="1553921"/>
                    </a:lnTo>
                    <a:lnTo>
                      <a:pt x="74968" y="1541221"/>
                    </a:lnTo>
                    <a:lnTo>
                      <a:pt x="76377" y="1528521"/>
                    </a:lnTo>
                    <a:lnTo>
                      <a:pt x="78803" y="1515821"/>
                    </a:lnTo>
                    <a:lnTo>
                      <a:pt x="82765" y="1490421"/>
                    </a:lnTo>
                    <a:lnTo>
                      <a:pt x="84162" y="1490421"/>
                    </a:lnTo>
                    <a:lnTo>
                      <a:pt x="84239" y="1503121"/>
                    </a:lnTo>
                    <a:lnTo>
                      <a:pt x="83261" y="1503121"/>
                    </a:lnTo>
                    <a:lnTo>
                      <a:pt x="81495" y="1528521"/>
                    </a:lnTo>
                    <a:lnTo>
                      <a:pt x="76708" y="1553921"/>
                    </a:lnTo>
                    <a:lnTo>
                      <a:pt x="73520" y="1592021"/>
                    </a:lnTo>
                    <a:lnTo>
                      <a:pt x="75666" y="1592021"/>
                    </a:lnTo>
                    <a:lnTo>
                      <a:pt x="73837" y="1604721"/>
                    </a:lnTo>
                    <a:lnTo>
                      <a:pt x="72402" y="1630121"/>
                    </a:lnTo>
                    <a:lnTo>
                      <a:pt x="75717" y="1617421"/>
                    </a:lnTo>
                    <a:lnTo>
                      <a:pt x="76225" y="1604721"/>
                    </a:lnTo>
                    <a:lnTo>
                      <a:pt x="78079" y="1592021"/>
                    </a:lnTo>
                    <a:lnTo>
                      <a:pt x="79286" y="1579321"/>
                    </a:lnTo>
                    <a:lnTo>
                      <a:pt x="79552" y="1589074"/>
                    </a:lnTo>
                    <a:lnTo>
                      <a:pt x="81457" y="1579321"/>
                    </a:lnTo>
                    <a:lnTo>
                      <a:pt x="81622" y="1566621"/>
                    </a:lnTo>
                    <a:lnTo>
                      <a:pt x="81407" y="1566621"/>
                    </a:lnTo>
                    <a:lnTo>
                      <a:pt x="87820" y="1528521"/>
                    </a:lnTo>
                    <a:lnTo>
                      <a:pt x="90614" y="1515821"/>
                    </a:lnTo>
                    <a:lnTo>
                      <a:pt x="96151" y="1515821"/>
                    </a:lnTo>
                    <a:lnTo>
                      <a:pt x="100939" y="1490421"/>
                    </a:lnTo>
                    <a:lnTo>
                      <a:pt x="103339" y="1477721"/>
                    </a:lnTo>
                    <a:lnTo>
                      <a:pt x="101917" y="1490421"/>
                    </a:lnTo>
                    <a:lnTo>
                      <a:pt x="100126" y="1503121"/>
                    </a:lnTo>
                    <a:lnTo>
                      <a:pt x="99110" y="1515821"/>
                    </a:lnTo>
                    <a:lnTo>
                      <a:pt x="99796" y="1515821"/>
                    </a:lnTo>
                    <a:lnTo>
                      <a:pt x="102717" y="1503121"/>
                    </a:lnTo>
                    <a:lnTo>
                      <a:pt x="104965" y="1490421"/>
                    </a:lnTo>
                    <a:lnTo>
                      <a:pt x="107124" y="1465021"/>
                    </a:lnTo>
                    <a:lnTo>
                      <a:pt x="108991" y="1452321"/>
                    </a:lnTo>
                    <a:lnTo>
                      <a:pt x="110502" y="1439621"/>
                    </a:lnTo>
                    <a:lnTo>
                      <a:pt x="111594" y="1426921"/>
                    </a:lnTo>
                    <a:lnTo>
                      <a:pt x="106070" y="1452321"/>
                    </a:lnTo>
                    <a:lnTo>
                      <a:pt x="104190" y="1465021"/>
                    </a:lnTo>
                    <a:lnTo>
                      <a:pt x="102806" y="1452321"/>
                    </a:lnTo>
                    <a:lnTo>
                      <a:pt x="98767" y="1465021"/>
                    </a:lnTo>
                    <a:lnTo>
                      <a:pt x="100114" y="1452321"/>
                    </a:lnTo>
                    <a:lnTo>
                      <a:pt x="101892" y="1452321"/>
                    </a:lnTo>
                    <a:lnTo>
                      <a:pt x="103847" y="1439621"/>
                    </a:lnTo>
                    <a:lnTo>
                      <a:pt x="105702" y="1439621"/>
                    </a:lnTo>
                    <a:lnTo>
                      <a:pt x="106527" y="1430058"/>
                    </a:lnTo>
                    <a:lnTo>
                      <a:pt x="108165" y="1424584"/>
                    </a:lnTo>
                    <a:lnTo>
                      <a:pt x="107099" y="1426984"/>
                    </a:lnTo>
                    <a:lnTo>
                      <a:pt x="106705" y="1428076"/>
                    </a:lnTo>
                    <a:lnTo>
                      <a:pt x="106807" y="1426921"/>
                    </a:lnTo>
                    <a:lnTo>
                      <a:pt x="108851" y="1414221"/>
                    </a:lnTo>
                    <a:lnTo>
                      <a:pt x="110401" y="1414221"/>
                    </a:lnTo>
                    <a:lnTo>
                      <a:pt x="110032" y="1401521"/>
                    </a:lnTo>
                    <a:lnTo>
                      <a:pt x="114541" y="1401521"/>
                    </a:lnTo>
                    <a:lnTo>
                      <a:pt x="121031" y="1376121"/>
                    </a:lnTo>
                    <a:lnTo>
                      <a:pt x="128574" y="1363421"/>
                    </a:lnTo>
                    <a:lnTo>
                      <a:pt x="136245" y="1338021"/>
                    </a:lnTo>
                    <a:lnTo>
                      <a:pt x="143383" y="1312621"/>
                    </a:lnTo>
                    <a:lnTo>
                      <a:pt x="145859" y="1312621"/>
                    </a:lnTo>
                    <a:lnTo>
                      <a:pt x="148094" y="1299921"/>
                    </a:lnTo>
                    <a:lnTo>
                      <a:pt x="153555" y="1287221"/>
                    </a:lnTo>
                    <a:lnTo>
                      <a:pt x="155575" y="1287221"/>
                    </a:lnTo>
                    <a:lnTo>
                      <a:pt x="154825" y="1299921"/>
                    </a:lnTo>
                    <a:lnTo>
                      <a:pt x="157607" y="1287221"/>
                    </a:lnTo>
                    <a:lnTo>
                      <a:pt x="160794" y="1287221"/>
                    </a:lnTo>
                    <a:lnTo>
                      <a:pt x="164363" y="1274521"/>
                    </a:lnTo>
                    <a:lnTo>
                      <a:pt x="168249" y="1261821"/>
                    </a:lnTo>
                    <a:lnTo>
                      <a:pt x="161772" y="1261821"/>
                    </a:lnTo>
                    <a:lnTo>
                      <a:pt x="161607" y="1261821"/>
                    </a:lnTo>
                    <a:lnTo>
                      <a:pt x="157797" y="1274521"/>
                    </a:lnTo>
                    <a:lnTo>
                      <a:pt x="159575" y="1261821"/>
                    </a:lnTo>
                    <a:lnTo>
                      <a:pt x="158965" y="1261821"/>
                    </a:lnTo>
                    <a:lnTo>
                      <a:pt x="158851" y="1250226"/>
                    </a:lnTo>
                    <a:lnTo>
                      <a:pt x="156184" y="1261821"/>
                    </a:lnTo>
                    <a:lnTo>
                      <a:pt x="151447" y="1274521"/>
                    </a:lnTo>
                    <a:lnTo>
                      <a:pt x="146939" y="1287221"/>
                    </a:lnTo>
                    <a:lnTo>
                      <a:pt x="141782" y="1299921"/>
                    </a:lnTo>
                    <a:lnTo>
                      <a:pt x="139395" y="1299921"/>
                    </a:lnTo>
                    <a:lnTo>
                      <a:pt x="135724" y="1312621"/>
                    </a:lnTo>
                    <a:lnTo>
                      <a:pt x="131902" y="1325321"/>
                    </a:lnTo>
                    <a:lnTo>
                      <a:pt x="129400" y="1325321"/>
                    </a:lnTo>
                    <a:lnTo>
                      <a:pt x="131800" y="1312621"/>
                    </a:lnTo>
                    <a:lnTo>
                      <a:pt x="134594" y="1299921"/>
                    </a:lnTo>
                    <a:lnTo>
                      <a:pt x="137464" y="1299921"/>
                    </a:lnTo>
                    <a:lnTo>
                      <a:pt x="140335" y="1287221"/>
                    </a:lnTo>
                    <a:lnTo>
                      <a:pt x="143090" y="1287221"/>
                    </a:lnTo>
                    <a:lnTo>
                      <a:pt x="148120" y="1274521"/>
                    </a:lnTo>
                    <a:lnTo>
                      <a:pt x="152031" y="1261821"/>
                    </a:lnTo>
                    <a:lnTo>
                      <a:pt x="154000" y="1261821"/>
                    </a:lnTo>
                    <a:lnTo>
                      <a:pt x="157175" y="1249121"/>
                    </a:lnTo>
                    <a:lnTo>
                      <a:pt x="161277" y="1236421"/>
                    </a:lnTo>
                    <a:lnTo>
                      <a:pt x="164871" y="1223721"/>
                    </a:lnTo>
                    <a:lnTo>
                      <a:pt x="159029" y="1223721"/>
                    </a:lnTo>
                    <a:lnTo>
                      <a:pt x="156273" y="1236421"/>
                    </a:lnTo>
                    <a:lnTo>
                      <a:pt x="153657" y="1249121"/>
                    </a:lnTo>
                    <a:lnTo>
                      <a:pt x="151117" y="1261821"/>
                    </a:lnTo>
                    <a:lnTo>
                      <a:pt x="148526" y="1261821"/>
                    </a:lnTo>
                    <a:lnTo>
                      <a:pt x="152895" y="1236421"/>
                    </a:lnTo>
                    <a:lnTo>
                      <a:pt x="156197" y="1223721"/>
                    </a:lnTo>
                    <a:lnTo>
                      <a:pt x="157213" y="1220406"/>
                    </a:lnTo>
                    <a:lnTo>
                      <a:pt x="155854" y="1223721"/>
                    </a:lnTo>
                    <a:lnTo>
                      <a:pt x="147332" y="1249121"/>
                    </a:lnTo>
                    <a:lnTo>
                      <a:pt x="140106" y="1261821"/>
                    </a:lnTo>
                    <a:lnTo>
                      <a:pt x="128308" y="1308188"/>
                    </a:lnTo>
                    <a:lnTo>
                      <a:pt x="128308" y="1325321"/>
                    </a:lnTo>
                    <a:lnTo>
                      <a:pt x="125336" y="1338021"/>
                    </a:lnTo>
                    <a:lnTo>
                      <a:pt x="125120" y="1338021"/>
                    </a:lnTo>
                    <a:lnTo>
                      <a:pt x="127165" y="1325321"/>
                    </a:lnTo>
                    <a:lnTo>
                      <a:pt x="128308" y="1325321"/>
                    </a:lnTo>
                    <a:lnTo>
                      <a:pt x="128308" y="1308188"/>
                    </a:lnTo>
                    <a:lnTo>
                      <a:pt x="127177" y="1312621"/>
                    </a:lnTo>
                    <a:lnTo>
                      <a:pt x="121602" y="1325321"/>
                    </a:lnTo>
                    <a:lnTo>
                      <a:pt x="118681" y="1338021"/>
                    </a:lnTo>
                    <a:lnTo>
                      <a:pt x="115582" y="1350721"/>
                    </a:lnTo>
                    <a:lnTo>
                      <a:pt x="112280" y="1363421"/>
                    </a:lnTo>
                    <a:lnTo>
                      <a:pt x="108724" y="1376121"/>
                    </a:lnTo>
                    <a:lnTo>
                      <a:pt x="110858" y="1363421"/>
                    </a:lnTo>
                    <a:lnTo>
                      <a:pt x="105244" y="1388821"/>
                    </a:lnTo>
                    <a:lnTo>
                      <a:pt x="100571" y="1401521"/>
                    </a:lnTo>
                    <a:lnTo>
                      <a:pt x="96507" y="1414221"/>
                    </a:lnTo>
                    <a:lnTo>
                      <a:pt x="92710" y="1439621"/>
                    </a:lnTo>
                    <a:lnTo>
                      <a:pt x="89192" y="1452321"/>
                    </a:lnTo>
                    <a:lnTo>
                      <a:pt x="85826" y="1465021"/>
                    </a:lnTo>
                    <a:lnTo>
                      <a:pt x="82778" y="1477721"/>
                    </a:lnTo>
                    <a:lnTo>
                      <a:pt x="80213" y="1477721"/>
                    </a:lnTo>
                    <a:lnTo>
                      <a:pt x="75603" y="1503121"/>
                    </a:lnTo>
                    <a:lnTo>
                      <a:pt x="71348" y="1515821"/>
                    </a:lnTo>
                    <a:lnTo>
                      <a:pt x="67322" y="1515821"/>
                    </a:lnTo>
                    <a:lnTo>
                      <a:pt x="63398" y="1528521"/>
                    </a:lnTo>
                    <a:lnTo>
                      <a:pt x="71678" y="1477721"/>
                    </a:lnTo>
                    <a:lnTo>
                      <a:pt x="74828" y="1477721"/>
                    </a:lnTo>
                    <a:lnTo>
                      <a:pt x="78130" y="1465021"/>
                    </a:lnTo>
                    <a:lnTo>
                      <a:pt x="81368" y="1452321"/>
                    </a:lnTo>
                    <a:lnTo>
                      <a:pt x="84455" y="1439621"/>
                    </a:lnTo>
                    <a:lnTo>
                      <a:pt x="87312" y="1426921"/>
                    </a:lnTo>
                    <a:lnTo>
                      <a:pt x="90017" y="1401521"/>
                    </a:lnTo>
                    <a:lnTo>
                      <a:pt x="92710" y="1388821"/>
                    </a:lnTo>
                    <a:lnTo>
                      <a:pt x="111721" y="1312621"/>
                    </a:lnTo>
                    <a:lnTo>
                      <a:pt x="124815" y="1274521"/>
                    </a:lnTo>
                    <a:lnTo>
                      <a:pt x="129870" y="1261821"/>
                    </a:lnTo>
                    <a:lnTo>
                      <a:pt x="127254" y="1274521"/>
                    </a:lnTo>
                    <a:lnTo>
                      <a:pt x="123164" y="1287221"/>
                    </a:lnTo>
                    <a:lnTo>
                      <a:pt x="120484" y="1297368"/>
                    </a:lnTo>
                    <a:lnTo>
                      <a:pt x="124599" y="1287221"/>
                    </a:lnTo>
                    <a:lnTo>
                      <a:pt x="128028" y="1274521"/>
                    </a:lnTo>
                    <a:lnTo>
                      <a:pt x="130340" y="1261821"/>
                    </a:lnTo>
                    <a:lnTo>
                      <a:pt x="132156" y="1249121"/>
                    </a:lnTo>
                    <a:lnTo>
                      <a:pt x="134086" y="1249121"/>
                    </a:lnTo>
                    <a:lnTo>
                      <a:pt x="136702" y="1236421"/>
                    </a:lnTo>
                    <a:lnTo>
                      <a:pt x="139674" y="1227416"/>
                    </a:lnTo>
                    <a:lnTo>
                      <a:pt x="139446" y="1236421"/>
                    </a:lnTo>
                    <a:lnTo>
                      <a:pt x="141617" y="1223721"/>
                    </a:lnTo>
                    <a:lnTo>
                      <a:pt x="143687" y="1223721"/>
                    </a:lnTo>
                    <a:lnTo>
                      <a:pt x="144106" y="1223721"/>
                    </a:lnTo>
                    <a:lnTo>
                      <a:pt x="144805" y="1221143"/>
                    </a:lnTo>
                    <a:lnTo>
                      <a:pt x="149199" y="1211021"/>
                    </a:lnTo>
                    <a:lnTo>
                      <a:pt x="154927" y="1198321"/>
                    </a:lnTo>
                    <a:lnTo>
                      <a:pt x="160820" y="1185621"/>
                    </a:lnTo>
                    <a:lnTo>
                      <a:pt x="166827" y="1160221"/>
                    </a:lnTo>
                    <a:lnTo>
                      <a:pt x="172961" y="1147521"/>
                    </a:lnTo>
                    <a:lnTo>
                      <a:pt x="186423" y="1122121"/>
                    </a:lnTo>
                    <a:lnTo>
                      <a:pt x="193141" y="1109421"/>
                    </a:lnTo>
                    <a:lnTo>
                      <a:pt x="199758" y="1084021"/>
                    </a:lnTo>
                    <a:lnTo>
                      <a:pt x="206514" y="1071321"/>
                    </a:lnTo>
                    <a:lnTo>
                      <a:pt x="213321" y="1058621"/>
                    </a:lnTo>
                    <a:lnTo>
                      <a:pt x="220040" y="1045921"/>
                    </a:lnTo>
                    <a:lnTo>
                      <a:pt x="235508" y="1020521"/>
                    </a:lnTo>
                    <a:lnTo>
                      <a:pt x="243243" y="1007821"/>
                    </a:lnTo>
                    <a:lnTo>
                      <a:pt x="241058" y="1007821"/>
                    </a:lnTo>
                    <a:lnTo>
                      <a:pt x="244944" y="995121"/>
                    </a:lnTo>
                    <a:lnTo>
                      <a:pt x="250558" y="982421"/>
                    </a:lnTo>
                    <a:lnTo>
                      <a:pt x="253580" y="982421"/>
                    </a:lnTo>
                    <a:lnTo>
                      <a:pt x="257873" y="969721"/>
                    </a:lnTo>
                    <a:lnTo>
                      <a:pt x="259130" y="969721"/>
                    </a:lnTo>
                    <a:lnTo>
                      <a:pt x="258318" y="977201"/>
                    </a:lnTo>
                    <a:lnTo>
                      <a:pt x="264325" y="969721"/>
                    </a:lnTo>
                    <a:lnTo>
                      <a:pt x="270662" y="957021"/>
                    </a:lnTo>
                    <a:lnTo>
                      <a:pt x="274269" y="957021"/>
                    </a:lnTo>
                    <a:lnTo>
                      <a:pt x="266623" y="969721"/>
                    </a:lnTo>
                    <a:lnTo>
                      <a:pt x="258914" y="982421"/>
                    </a:lnTo>
                    <a:lnTo>
                      <a:pt x="251282" y="995121"/>
                    </a:lnTo>
                    <a:lnTo>
                      <a:pt x="243840" y="1020521"/>
                    </a:lnTo>
                    <a:lnTo>
                      <a:pt x="251002" y="1007821"/>
                    </a:lnTo>
                    <a:lnTo>
                      <a:pt x="257441" y="995121"/>
                    </a:lnTo>
                    <a:lnTo>
                      <a:pt x="263550" y="982421"/>
                    </a:lnTo>
                    <a:lnTo>
                      <a:pt x="269671" y="969721"/>
                    </a:lnTo>
                    <a:lnTo>
                      <a:pt x="275501" y="969721"/>
                    </a:lnTo>
                    <a:lnTo>
                      <a:pt x="278663" y="957021"/>
                    </a:lnTo>
                    <a:lnTo>
                      <a:pt x="282092" y="957021"/>
                    </a:lnTo>
                    <a:lnTo>
                      <a:pt x="286600" y="944321"/>
                    </a:lnTo>
                    <a:lnTo>
                      <a:pt x="284264" y="944321"/>
                    </a:lnTo>
                    <a:lnTo>
                      <a:pt x="291592" y="931621"/>
                    </a:lnTo>
                    <a:lnTo>
                      <a:pt x="300101" y="918921"/>
                    </a:lnTo>
                    <a:lnTo>
                      <a:pt x="309943" y="893521"/>
                    </a:lnTo>
                    <a:lnTo>
                      <a:pt x="321246" y="880821"/>
                    </a:lnTo>
                    <a:lnTo>
                      <a:pt x="320662" y="880821"/>
                    </a:lnTo>
                    <a:lnTo>
                      <a:pt x="330149" y="868121"/>
                    </a:lnTo>
                    <a:lnTo>
                      <a:pt x="339801" y="855421"/>
                    </a:lnTo>
                    <a:lnTo>
                      <a:pt x="349605" y="842721"/>
                    </a:lnTo>
                    <a:lnTo>
                      <a:pt x="359562" y="817321"/>
                    </a:lnTo>
                    <a:lnTo>
                      <a:pt x="355612" y="830021"/>
                    </a:lnTo>
                    <a:lnTo>
                      <a:pt x="361124" y="817321"/>
                    </a:lnTo>
                    <a:lnTo>
                      <a:pt x="366725" y="817321"/>
                    </a:lnTo>
                    <a:lnTo>
                      <a:pt x="372452" y="804621"/>
                    </a:lnTo>
                    <a:lnTo>
                      <a:pt x="379857" y="804621"/>
                    </a:lnTo>
                    <a:lnTo>
                      <a:pt x="386969" y="791921"/>
                    </a:lnTo>
                    <a:lnTo>
                      <a:pt x="394970" y="779221"/>
                    </a:lnTo>
                    <a:lnTo>
                      <a:pt x="404266" y="779221"/>
                    </a:lnTo>
                    <a:lnTo>
                      <a:pt x="414782" y="766521"/>
                    </a:lnTo>
                    <a:lnTo>
                      <a:pt x="422046" y="758596"/>
                    </a:lnTo>
                    <a:lnTo>
                      <a:pt x="423494" y="753821"/>
                    </a:lnTo>
                    <a:lnTo>
                      <a:pt x="426427" y="753821"/>
                    </a:lnTo>
                    <a:lnTo>
                      <a:pt x="439178" y="728421"/>
                    </a:lnTo>
                    <a:lnTo>
                      <a:pt x="452958" y="715721"/>
                    </a:lnTo>
                    <a:lnTo>
                      <a:pt x="467360" y="703021"/>
                    </a:lnTo>
                    <a:lnTo>
                      <a:pt x="481952" y="690321"/>
                    </a:lnTo>
                    <a:lnTo>
                      <a:pt x="485508" y="690321"/>
                    </a:lnTo>
                    <a:lnTo>
                      <a:pt x="496443" y="677621"/>
                    </a:lnTo>
                    <a:lnTo>
                      <a:pt x="507911" y="666292"/>
                    </a:lnTo>
                    <a:lnTo>
                      <a:pt x="490372" y="690321"/>
                    </a:lnTo>
                    <a:lnTo>
                      <a:pt x="470077" y="715721"/>
                    </a:lnTo>
                    <a:lnTo>
                      <a:pt x="454609" y="728421"/>
                    </a:lnTo>
                    <a:lnTo>
                      <a:pt x="450557" y="728421"/>
                    </a:lnTo>
                    <a:lnTo>
                      <a:pt x="436029" y="753821"/>
                    </a:lnTo>
                    <a:lnTo>
                      <a:pt x="428764" y="753821"/>
                    </a:lnTo>
                    <a:lnTo>
                      <a:pt x="420230" y="764603"/>
                    </a:lnTo>
                    <a:lnTo>
                      <a:pt x="420700" y="763054"/>
                    </a:lnTo>
                    <a:lnTo>
                      <a:pt x="407365" y="779221"/>
                    </a:lnTo>
                    <a:lnTo>
                      <a:pt x="386803" y="804621"/>
                    </a:lnTo>
                    <a:lnTo>
                      <a:pt x="366852" y="830021"/>
                    </a:lnTo>
                    <a:lnTo>
                      <a:pt x="360946" y="837844"/>
                    </a:lnTo>
                    <a:lnTo>
                      <a:pt x="370484" y="830021"/>
                    </a:lnTo>
                    <a:lnTo>
                      <a:pt x="377494" y="817321"/>
                    </a:lnTo>
                    <a:lnTo>
                      <a:pt x="381990" y="817321"/>
                    </a:lnTo>
                    <a:lnTo>
                      <a:pt x="376326" y="830021"/>
                    </a:lnTo>
                    <a:lnTo>
                      <a:pt x="373138" y="830021"/>
                    </a:lnTo>
                    <a:lnTo>
                      <a:pt x="369862" y="842721"/>
                    </a:lnTo>
                    <a:lnTo>
                      <a:pt x="362661" y="855421"/>
                    </a:lnTo>
                    <a:lnTo>
                      <a:pt x="347700" y="868121"/>
                    </a:lnTo>
                    <a:lnTo>
                      <a:pt x="344944" y="868121"/>
                    </a:lnTo>
                    <a:lnTo>
                      <a:pt x="344271" y="868121"/>
                    </a:lnTo>
                    <a:lnTo>
                      <a:pt x="339077" y="868121"/>
                    </a:lnTo>
                    <a:lnTo>
                      <a:pt x="333044" y="880821"/>
                    </a:lnTo>
                    <a:lnTo>
                      <a:pt x="326809" y="893521"/>
                    </a:lnTo>
                    <a:lnTo>
                      <a:pt x="329869" y="893521"/>
                    </a:lnTo>
                    <a:lnTo>
                      <a:pt x="337972" y="880821"/>
                    </a:lnTo>
                    <a:lnTo>
                      <a:pt x="341287" y="874776"/>
                    </a:lnTo>
                    <a:lnTo>
                      <a:pt x="338582" y="880821"/>
                    </a:lnTo>
                    <a:lnTo>
                      <a:pt x="332613" y="893521"/>
                    </a:lnTo>
                    <a:lnTo>
                      <a:pt x="324612" y="906221"/>
                    </a:lnTo>
                    <a:lnTo>
                      <a:pt x="324370" y="898296"/>
                    </a:lnTo>
                    <a:lnTo>
                      <a:pt x="320319" y="906221"/>
                    </a:lnTo>
                    <a:lnTo>
                      <a:pt x="321449" y="893521"/>
                    </a:lnTo>
                    <a:lnTo>
                      <a:pt x="315099" y="906221"/>
                    </a:lnTo>
                    <a:lnTo>
                      <a:pt x="308813" y="918921"/>
                    </a:lnTo>
                    <a:lnTo>
                      <a:pt x="302602" y="931621"/>
                    </a:lnTo>
                    <a:lnTo>
                      <a:pt x="296456" y="931621"/>
                    </a:lnTo>
                    <a:lnTo>
                      <a:pt x="295948" y="944321"/>
                    </a:lnTo>
                    <a:lnTo>
                      <a:pt x="303301" y="931621"/>
                    </a:lnTo>
                    <a:lnTo>
                      <a:pt x="306133" y="927836"/>
                    </a:lnTo>
                    <a:lnTo>
                      <a:pt x="303911" y="931621"/>
                    </a:lnTo>
                    <a:lnTo>
                      <a:pt x="296037" y="944321"/>
                    </a:lnTo>
                    <a:lnTo>
                      <a:pt x="286562" y="957021"/>
                    </a:lnTo>
                    <a:lnTo>
                      <a:pt x="275869" y="982421"/>
                    </a:lnTo>
                    <a:lnTo>
                      <a:pt x="264350" y="995121"/>
                    </a:lnTo>
                    <a:lnTo>
                      <a:pt x="258508" y="1007821"/>
                    </a:lnTo>
                    <a:lnTo>
                      <a:pt x="253047" y="1020521"/>
                    </a:lnTo>
                    <a:lnTo>
                      <a:pt x="247878" y="1033221"/>
                    </a:lnTo>
                    <a:lnTo>
                      <a:pt x="242912" y="1033221"/>
                    </a:lnTo>
                    <a:lnTo>
                      <a:pt x="238188" y="1045921"/>
                    </a:lnTo>
                    <a:lnTo>
                      <a:pt x="233781" y="1058621"/>
                    </a:lnTo>
                    <a:lnTo>
                      <a:pt x="229768" y="1058621"/>
                    </a:lnTo>
                    <a:lnTo>
                      <a:pt x="226225" y="1071321"/>
                    </a:lnTo>
                    <a:lnTo>
                      <a:pt x="217208" y="1084021"/>
                    </a:lnTo>
                    <a:lnTo>
                      <a:pt x="215138" y="1096721"/>
                    </a:lnTo>
                    <a:lnTo>
                      <a:pt x="215912" y="1096721"/>
                    </a:lnTo>
                    <a:lnTo>
                      <a:pt x="215328" y="1097915"/>
                    </a:lnTo>
                    <a:lnTo>
                      <a:pt x="215328" y="1122121"/>
                    </a:lnTo>
                    <a:lnTo>
                      <a:pt x="209169" y="1134821"/>
                    </a:lnTo>
                    <a:lnTo>
                      <a:pt x="205346" y="1147521"/>
                    </a:lnTo>
                    <a:lnTo>
                      <a:pt x="203327" y="1147521"/>
                    </a:lnTo>
                    <a:lnTo>
                      <a:pt x="207810" y="1134821"/>
                    </a:lnTo>
                    <a:lnTo>
                      <a:pt x="211378" y="1122121"/>
                    </a:lnTo>
                    <a:lnTo>
                      <a:pt x="215328" y="1122121"/>
                    </a:lnTo>
                    <a:lnTo>
                      <a:pt x="215328" y="1097915"/>
                    </a:lnTo>
                    <a:lnTo>
                      <a:pt x="209689" y="1109421"/>
                    </a:lnTo>
                    <a:lnTo>
                      <a:pt x="203149" y="1132662"/>
                    </a:lnTo>
                    <a:lnTo>
                      <a:pt x="203149" y="1147521"/>
                    </a:lnTo>
                    <a:lnTo>
                      <a:pt x="201853" y="1160221"/>
                    </a:lnTo>
                    <a:lnTo>
                      <a:pt x="199478" y="1160221"/>
                    </a:lnTo>
                    <a:lnTo>
                      <a:pt x="197053" y="1172921"/>
                    </a:lnTo>
                    <a:lnTo>
                      <a:pt x="192849" y="1185621"/>
                    </a:lnTo>
                    <a:lnTo>
                      <a:pt x="192227" y="1185621"/>
                    </a:lnTo>
                    <a:lnTo>
                      <a:pt x="194678" y="1172921"/>
                    </a:lnTo>
                    <a:lnTo>
                      <a:pt x="196481" y="1160221"/>
                    </a:lnTo>
                    <a:lnTo>
                      <a:pt x="199453" y="1160221"/>
                    </a:lnTo>
                    <a:lnTo>
                      <a:pt x="200761" y="1147521"/>
                    </a:lnTo>
                    <a:lnTo>
                      <a:pt x="203149" y="1147521"/>
                    </a:lnTo>
                    <a:lnTo>
                      <a:pt x="203149" y="1132662"/>
                    </a:lnTo>
                    <a:lnTo>
                      <a:pt x="202539" y="1134821"/>
                    </a:lnTo>
                    <a:lnTo>
                      <a:pt x="195237" y="1147521"/>
                    </a:lnTo>
                    <a:lnTo>
                      <a:pt x="188531" y="1160221"/>
                    </a:lnTo>
                    <a:lnTo>
                      <a:pt x="188341" y="1160221"/>
                    </a:lnTo>
                    <a:lnTo>
                      <a:pt x="183286" y="1185621"/>
                    </a:lnTo>
                    <a:lnTo>
                      <a:pt x="183032" y="1185621"/>
                    </a:lnTo>
                    <a:lnTo>
                      <a:pt x="168821" y="1223721"/>
                    </a:lnTo>
                    <a:lnTo>
                      <a:pt x="169964" y="1223721"/>
                    </a:lnTo>
                    <a:lnTo>
                      <a:pt x="176580" y="1211021"/>
                    </a:lnTo>
                    <a:lnTo>
                      <a:pt x="184899" y="1185621"/>
                    </a:lnTo>
                    <a:lnTo>
                      <a:pt x="191160" y="1172921"/>
                    </a:lnTo>
                    <a:lnTo>
                      <a:pt x="191516" y="1172921"/>
                    </a:lnTo>
                    <a:lnTo>
                      <a:pt x="187960" y="1185621"/>
                    </a:lnTo>
                    <a:lnTo>
                      <a:pt x="191439" y="1185621"/>
                    </a:lnTo>
                    <a:lnTo>
                      <a:pt x="190322" y="1193063"/>
                    </a:lnTo>
                    <a:lnTo>
                      <a:pt x="199390" y="1172921"/>
                    </a:lnTo>
                    <a:lnTo>
                      <a:pt x="201383" y="1172921"/>
                    </a:lnTo>
                    <a:lnTo>
                      <a:pt x="203149" y="1160221"/>
                    </a:lnTo>
                    <a:lnTo>
                      <a:pt x="205447" y="1160221"/>
                    </a:lnTo>
                    <a:lnTo>
                      <a:pt x="212255" y="1147521"/>
                    </a:lnTo>
                    <a:lnTo>
                      <a:pt x="218871" y="1122121"/>
                    </a:lnTo>
                    <a:lnTo>
                      <a:pt x="225386" y="1109421"/>
                    </a:lnTo>
                    <a:lnTo>
                      <a:pt x="231800" y="1096721"/>
                    </a:lnTo>
                    <a:lnTo>
                      <a:pt x="230784" y="1096721"/>
                    </a:lnTo>
                    <a:lnTo>
                      <a:pt x="232778" y="1094740"/>
                    </a:lnTo>
                    <a:lnTo>
                      <a:pt x="234073" y="1092123"/>
                    </a:lnTo>
                    <a:lnTo>
                      <a:pt x="233768" y="1093762"/>
                    </a:lnTo>
                    <a:lnTo>
                      <a:pt x="243560" y="1084021"/>
                    </a:lnTo>
                    <a:lnTo>
                      <a:pt x="247383" y="1071321"/>
                    </a:lnTo>
                    <a:lnTo>
                      <a:pt x="250494" y="1071321"/>
                    </a:lnTo>
                    <a:lnTo>
                      <a:pt x="253060" y="1058621"/>
                    </a:lnTo>
                    <a:lnTo>
                      <a:pt x="256540" y="1058621"/>
                    </a:lnTo>
                    <a:lnTo>
                      <a:pt x="259346" y="1045921"/>
                    </a:lnTo>
                    <a:lnTo>
                      <a:pt x="261632" y="1045921"/>
                    </a:lnTo>
                    <a:lnTo>
                      <a:pt x="263512" y="1033221"/>
                    </a:lnTo>
                    <a:lnTo>
                      <a:pt x="266598" y="1020521"/>
                    </a:lnTo>
                    <a:lnTo>
                      <a:pt x="270027" y="1020521"/>
                    </a:lnTo>
                    <a:lnTo>
                      <a:pt x="274777" y="1007821"/>
                    </a:lnTo>
                    <a:lnTo>
                      <a:pt x="281901" y="995121"/>
                    </a:lnTo>
                    <a:lnTo>
                      <a:pt x="280708" y="995121"/>
                    </a:lnTo>
                    <a:lnTo>
                      <a:pt x="286689" y="982421"/>
                    </a:lnTo>
                    <a:lnTo>
                      <a:pt x="301802" y="957021"/>
                    </a:lnTo>
                    <a:lnTo>
                      <a:pt x="308851" y="957021"/>
                    </a:lnTo>
                    <a:lnTo>
                      <a:pt x="314236" y="944321"/>
                    </a:lnTo>
                    <a:lnTo>
                      <a:pt x="328155" y="918921"/>
                    </a:lnTo>
                    <a:lnTo>
                      <a:pt x="342544" y="893521"/>
                    </a:lnTo>
                    <a:lnTo>
                      <a:pt x="359562" y="868121"/>
                    </a:lnTo>
                    <a:lnTo>
                      <a:pt x="381406" y="842721"/>
                    </a:lnTo>
                    <a:lnTo>
                      <a:pt x="387667" y="830021"/>
                    </a:lnTo>
                    <a:lnTo>
                      <a:pt x="394093" y="830021"/>
                    </a:lnTo>
                    <a:lnTo>
                      <a:pt x="403085" y="817321"/>
                    </a:lnTo>
                    <a:lnTo>
                      <a:pt x="417004" y="804621"/>
                    </a:lnTo>
                    <a:lnTo>
                      <a:pt x="430390" y="791921"/>
                    </a:lnTo>
                    <a:lnTo>
                      <a:pt x="448386" y="766521"/>
                    </a:lnTo>
                    <a:lnTo>
                      <a:pt x="457809" y="753821"/>
                    </a:lnTo>
                    <a:lnTo>
                      <a:pt x="467385" y="741121"/>
                    </a:lnTo>
                    <a:lnTo>
                      <a:pt x="476923" y="741121"/>
                    </a:lnTo>
                    <a:lnTo>
                      <a:pt x="485851" y="728421"/>
                    </a:lnTo>
                    <a:lnTo>
                      <a:pt x="493928" y="715721"/>
                    </a:lnTo>
                    <a:lnTo>
                      <a:pt x="497713" y="715721"/>
                    </a:lnTo>
                    <a:lnTo>
                      <a:pt x="513575" y="703021"/>
                    </a:lnTo>
                    <a:lnTo>
                      <a:pt x="519023" y="690321"/>
                    </a:lnTo>
                    <a:lnTo>
                      <a:pt x="515175" y="690321"/>
                    </a:lnTo>
                    <a:lnTo>
                      <a:pt x="527685" y="677621"/>
                    </a:lnTo>
                    <a:lnTo>
                      <a:pt x="529158" y="677621"/>
                    </a:lnTo>
                    <a:lnTo>
                      <a:pt x="554050" y="652221"/>
                    </a:lnTo>
                    <a:lnTo>
                      <a:pt x="581774" y="626821"/>
                    </a:lnTo>
                    <a:lnTo>
                      <a:pt x="603072" y="601421"/>
                    </a:lnTo>
                    <a:lnTo>
                      <a:pt x="613727" y="588721"/>
                    </a:lnTo>
                    <a:lnTo>
                      <a:pt x="632193" y="576021"/>
                    </a:lnTo>
                    <a:lnTo>
                      <a:pt x="634225" y="576021"/>
                    </a:lnTo>
                    <a:lnTo>
                      <a:pt x="620420" y="588721"/>
                    </a:lnTo>
                    <a:lnTo>
                      <a:pt x="608482" y="601421"/>
                    </a:lnTo>
                    <a:lnTo>
                      <a:pt x="598665" y="614121"/>
                    </a:lnTo>
                    <a:lnTo>
                      <a:pt x="594969" y="614121"/>
                    </a:lnTo>
                    <a:lnTo>
                      <a:pt x="592137" y="626821"/>
                    </a:lnTo>
                    <a:lnTo>
                      <a:pt x="594080" y="626821"/>
                    </a:lnTo>
                    <a:lnTo>
                      <a:pt x="602869" y="614121"/>
                    </a:lnTo>
                    <a:lnTo>
                      <a:pt x="612863" y="601421"/>
                    </a:lnTo>
                    <a:lnTo>
                      <a:pt x="623811" y="588721"/>
                    </a:lnTo>
                    <a:lnTo>
                      <a:pt x="647534" y="576021"/>
                    </a:lnTo>
                    <a:lnTo>
                      <a:pt x="653834" y="563321"/>
                    </a:lnTo>
                    <a:lnTo>
                      <a:pt x="654011" y="563321"/>
                    </a:lnTo>
                    <a:lnTo>
                      <a:pt x="666724" y="563321"/>
                    </a:lnTo>
                    <a:lnTo>
                      <a:pt x="673087" y="550621"/>
                    </a:lnTo>
                    <a:lnTo>
                      <a:pt x="697293" y="537921"/>
                    </a:lnTo>
                    <a:lnTo>
                      <a:pt x="717816" y="512521"/>
                    </a:lnTo>
                    <a:lnTo>
                      <a:pt x="732459" y="499821"/>
                    </a:lnTo>
                    <a:lnTo>
                      <a:pt x="739051" y="499821"/>
                    </a:lnTo>
                    <a:lnTo>
                      <a:pt x="779856" y="461721"/>
                    </a:lnTo>
                    <a:lnTo>
                      <a:pt x="824509" y="436321"/>
                    </a:lnTo>
                    <a:lnTo>
                      <a:pt x="871347" y="398221"/>
                    </a:lnTo>
                    <a:lnTo>
                      <a:pt x="911555" y="376669"/>
                    </a:lnTo>
                    <a:lnTo>
                      <a:pt x="911910" y="372821"/>
                    </a:lnTo>
                    <a:lnTo>
                      <a:pt x="904024" y="372821"/>
                    </a:lnTo>
                    <a:lnTo>
                      <a:pt x="919772" y="360121"/>
                    </a:lnTo>
                    <a:lnTo>
                      <a:pt x="901890" y="372821"/>
                    </a:lnTo>
                    <a:lnTo>
                      <a:pt x="892949" y="372821"/>
                    </a:lnTo>
                    <a:lnTo>
                      <a:pt x="885024" y="385521"/>
                    </a:lnTo>
                    <a:lnTo>
                      <a:pt x="864565" y="385521"/>
                    </a:lnTo>
                    <a:lnTo>
                      <a:pt x="886447" y="372821"/>
                    </a:lnTo>
                    <a:lnTo>
                      <a:pt x="885278" y="372821"/>
                    </a:lnTo>
                    <a:lnTo>
                      <a:pt x="900252" y="360121"/>
                    </a:lnTo>
                    <a:lnTo>
                      <a:pt x="919251" y="347421"/>
                    </a:lnTo>
                    <a:lnTo>
                      <a:pt x="940498" y="334721"/>
                    </a:lnTo>
                    <a:lnTo>
                      <a:pt x="948194" y="334721"/>
                    </a:lnTo>
                    <a:lnTo>
                      <a:pt x="958430" y="322021"/>
                    </a:lnTo>
                    <a:lnTo>
                      <a:pt x="971296" y="322021"/>
                    </a:lnTo>
                    <a:lnTo>
                      <a:pt x="970241" y="322541"/>
                    </a:lnTo>
                    <a:lnTo>
                      <a:pt x="957719" y="328460"/>
                    </a:lnTo>
                    <a:lnTo>
                      <a:pt x="971677" y="322935"/>
                    </a:lnTo>
                    <a:lnTo>
                      <a:pt x="973188" y="323113"/>
                    </a:lnTo>
                    <a:lnTo>
                      <a:pt x="975156" y="322021"/>
                    </a:lnTo>
                    <a:lnTo>
                      <a:pt x="984656" y="322021"/>
                    </a:lnTo>
                    <a:lnTo>
                      <a:pt x="1000340" y="309321"/>
                    </a:lnTo>
                    <a:lnTo>
                      <a:pt x="1017778" y="298704"/>
                    </a:lnTo>
                    <a:lnTo>
                      <a:pt x="1012164" y="307962"/>
                    </a:lnTo>
                    <a:lnTo>
                      <a:pt x="991374" y="322021"/>
                    </a:lnTo>
                    <a:lnTo>
                      <a:pt x="1004443" y="322021"/>
                    </a:lnTo>
                    <a:lnTo>
                      <a:pt x="1019314" y="309321"/>
                    </a:lnTo>
                    <a:lnTo>
                      <a:pt x="1033868" y="300926"/>
                    </a:lnTo>
                    <a:lnTo>
                      <a:pt x="1027112" y="309321"/>
                    </a:lnTo>
                    <a:lnTo>
                      <a:pt x="1005827" y="322046"/>
                    </a:lnTo>
                    <a:lnTo>
                      <a:pt x="991374" y="334721"/>
                    </a:lnTo>
                    <a:lnTo>
                      <a:pt x="991349" y="322046"/>
                    </a:lnTo>
                    <a:lnTo>
                      <a:pt x="991184" y="322160"/>
                    </a:lnTo>
                    <a:lnTo>
                      <a:pt x="991184" y="334721"/>
                    </a:lnTo>
                    <a:lnTo>
                      <a:pt x="986256" y="347421"/>
                    </a:lnTo>
                    <a:lnTo>
                      <a:pt x="981811" y="347421"/>
                    </a:lnTo>
                    <a:lnTo>
                      <a:pt x="991031" y="334721"/>
                    </a:lnTo>
                    <a:lnTo>
                      <a:pt x="991184" y="334721"/>
                    </a:lnTo>
                    <a:lnTo>
                      <a:pt x="991184" y="322160"/>
                    </a:lnTo>
                    <a:lnTo>
                      <a:pt x="987069" y="324942"/>
                    </a:lnTo>
                    <a:lnTo>
                      <a:pt x="980630" y="334721"/>
                    </a:lnTo>
                    <a:lnTo>
                      <a:pt x="972604" y="334721"/>
                    </a:lnTo>
                    <a:lnTo>
                      <a:pt x="966317" y="334721"/>
                    </a:lnTo>
                    <a:lnTo>
                      <a:pt x="959713" y="347421"/>
                    </a:lnTo>
                    <a:lnTo>
                      <a:pt x="946378" y="347421"/>
                    </a:lnTo>
                    <a:lnTo>
                      <a:pt x="938898" y="360121"/>
                    </a:lnTo>
                    <a:lnTo>
                      <a:pt x="930478" y="360121"/>
                    </a:lnTo>
                    <a:lnTo>
                      <a:pt x="913485" y="372821"/>
                    </a:lnTo>
                    <a:lnTo>
                      <a:pt x="918730" y="372821"/>
                    </a:lnTo>
                    <a:lnTo>
                      <a:pt x="925499" y="372821"/>
                    </a:lnTo>
                    <a:lnTo>
                      <a:pt x="939050" y="360121"/>
                    </a:lnTo>
                    <a:lnTo>
                      <a:pt x="950125" y="360121"/>
                    </a:lnTo>
                    <a:lnTo>
                      <a:pt x="948626" y="372008"/>
                    </a:lnTo>
                    <a:lnTo>
                      <a:pt x="948880" y="371576"/>
                    </a:lnTo>
                    <a:lnTo>
                      <a:pt x="952093" y="360121"/>
                    </a:lnTo>
                    <a:lnTo>
                      <a:pt x="952639" y="360121"/>
                    </a:lnTo>
                    <a:lnTo>
                      <a:pt x="957745" y="355371"/>
                    </a:lnTo>
                    <a:lnTo>
                      <a:pt x="961263" y="350380"/>
                    </a:lnTo>
                    <a:lnTo>
                      <a:pt x="960564" y="352742"/>
                    </a:lnTo>
                    <a:lnTo>
                      <a:pt x="966279" y="347421"/>
                    </a:lnTo>
                    <a:lnTo>
                      <a:pt x="977785" y="347421"/>
                    </a:lnTo>
                    <a:lnTo>
                      <a:pt x="967308" y="360121"/>
                    </a:lnTo>
                    <a:lnTo>
                      <a:pt x="968565" y="360121"/>
                    </a:lnTo>
                    <a:lnTo>
                      <a:pt x="991247" y="347421"/>
                    </a:lnTo>
                    <a:lnTo>
                      <a:pt x="1001268" y="334721"/>
                    </a:lnTo>
                    <a:lnTo>
                      <a:pt x="1020826" y="334721"/>
                    </a:lnTo>
                    <a:lnTo>
                      <a:pt x="1031240" y="322021"/>
                    </a:lnTo>
                    <a:lnTo>
                      <a:pt x="1039622" y="322021"/>
                    </a:lnTo>
                    <a:lnTo>
                      <a:pt x="1049769" y="309321"/>
                    </a:lnTo>
                    <a:lnTo>
                      <a:pt x="1061440" y="309321"/>
                    </a:lnTo>
                    <a:lnTo>
                      <a:pt x="1074356" y="296621"/>
                    </a:lnTo>
                    <a:lnTo>
                      <a:pt x="1088529" y="296621"/>
                    </a:lnTo>
                    <a:lnTo>
                      <a:pt x="1103541" y="283921"/>
                    </a:lnTo>
                    <a:lnTo>
                      <a:pt x="1119073" y="283921"/>
                    </a:lnTo>
                    <a:lnTo>
                      <a:pt x="1134745" y="271221"/>
                    </a:lnTo>
                    <a:lnTo>
                      <a:pt x="1148778" y="271221"/>
                    </a:lnTo>
                    <a:lnTo>
                      <a:pt x="1161859" y="258521"/>
                    </a:lnTo>
                    <a:lnTo>
                      <a:pt x="1181862" y="258521"/>
                    </a:lnTo>
                    <a:lnTo>
                      <a:pt x="1183411" y="258521"/>
                    </a:lnTo>
                    <a:lnTo>
                      <a:pt x="1185024" y="256273"/>
                    </a:lnTo>
                    <a:lnTo>
                      <a:pt x="1199743" y="245821"/>
                    </a:lnTo>
                    <a:lnTo>
                      <a:pt x="1208379" y="233121"/>
                    </a:lnTo>
                    <a:lnTo>
                      <a:pt x="1218399" y="233121"/>
                    </a:lnTo>
                    <a:lnTo>
                      <a:pt x="1235786" y="233121"/>
                    </a:lnTo>
                    <a:lnTo>
                      <a:pt x="1242148" y="220421"/>
                    </a:lnTo>
                    <a:lnTo>
                      <a:pt x="1252524" y="220421"/>
                    </a:lnTo>
                    <a:lnTo>
                      <a:pt x="1277747" y="207721"/>
                    </a:lnTo>
                    <a:lnTo>
                      <a:pt x="1288846" y="195021"/>
                    </a:lnTo>
                    <a:lnTo>
                      <a:pt x="1305039" y="195021"/>
                    </a:lnTo>
                    <a:lnTo>
                      <a:pt x="1290281" y="207721"/>
                    </a:lnTo>
                    <a:lnTo>
                      <a:pt x="1302804" y="207721"/>
                    </a:lnTo>
                    <a:lnTo>
                      <a:pt x="1315326" y="195021"/>
                    </a:lnTo>
                    <a:lnTo>
                      <a:pt x="1313497" y="195021"/>
                    </a:lnTo>
                    <a:lnTo>
                      <a:pt x="1321930" y="182321"/>
                    </a:lnTo>
                    <a:lnTo>
                      <a:pt x="1328762" y="182321"/>
                    </a:lnTo>
                    <a:lnTo>
                      <a:pt x="1319885" y="195021"/>
                    </a:lnTo>
                    <a:lnTo>
                      <a:pt x="1329131" y="195021"/>
                    </a:lnTo>
                    <a:lnTo>
                      <a:pt x="1342986" y="182321"/>
                    </a:lnTo>
                    <a:lnTo>
                      <a:pt x="1371777" y="182321"/>
                    </a:lnTo>
                    <a:lnTo>
                      <a:pt x="1383741" y="169621"/>
                    </a:lnTo>
                    <a:lnTo>
                      <a:pt x="1414068" y="169621"/>
                    </a:lnTo>
                    <a:lnTo>
                      <a:pt x="1422196" y="156921"/>
                    </a:lnTo>
                    <a:lnTo>
                      <a:pt x="1438097" y="156921"/>
                    </a:lnTo>
                    <a:lnTo>
                      <a:pt x="1493926" y="132892"/>
                    </a:lnTo>
                    <a:lnTo>
                      <a:pt x="1494980" y="131521"/>
                    </a:lnTo>
                    <a:lnTo>
                      <a:pt x="1497114" y="131521"/>
                    </a:lnTo>
                    <a:lnTo>
                      <a:pt x="1505496" y="131521"/>
                    </a:lnTo>
                    <a:lnTo>
                      <a:pt x="1492554" y="144221"/>
                    </a:lnTo>
                    <a:lnTo>
                      <a:pt x="1500466" y="144221"/>
                    </a:lnTo>
                    <a:lnTo>
                      <a:pt x="1508988" y="131521"/>
                    </a:lnTo>
                    <a:lnTo>
                      <a:pt x="1536979" y="131521"/>
                    </a:lnTo>
                    <a:lnTo>
                      <a:pt x="1546771" y="118821"/>
                    </a:lnTo>
                    <a:lnTo>
                      <a:pt x="1567218" y="118821"/>
                    </a:lnTo>
                    <a:lnTo>
                      <a:pt x="1583423" y="106121"/>
                    </a:lnTo>
                    <a:lnTo>
                      <a:pt x="1638414" y="106121"/>
                    </a:lnTo>
                    <a:lnTo>
                      <a:pt x="1648929" y="93421"/>
                    </a:lnTo>
                    <a:lnTo>
                      <a:pt x="1651482" y="93421"/>
                    </a:lnTo>
                    <a:lnTo>
                      <a:pt x="1638414" y="106121"/>
                    </a:lnTo>
                    <a:lnTo>
                      <a:pt x="1648764" y="106121"/>
                    </a:lnTo>
                    <a:lnTo>
                      <a:pt x="1661871" y="93421"/>
                    </a:lnTo>
                    <a:lnTo>
                      <a:pt x="1678965" y="93421"/>
                    </a:lnTo>
                    <a:lnTo>
                      <a:pt x="1690636" y="80721"/>
                    </a:lnTo>
                    <a:lnTo>
                      <a:pt x="1659953" y="80721"/>
                    </a:lnTo>
                    <a:lnTo>
                      <a:pt x="1689823" y="68021"/>
                    </a:lnTo>
                    <a:lnTo>
                      <a:pt x="1717929" y="68021"/>
                    </a:lnTo>
                    <a:lnTo>
                      <a:pt x="1715782" y="70764"/>
                    </a:lnTo>
                    <a:lnTo>
                      <a:pt x="1698942" y="80721"/>
                    </a:lnTo>
                    <a:lnTo>
                      <a:pt x="1712836" y="74561"/>
                    </a:lnTo>
                    <a:lnTo>
                      <a:pt x="1708023" y="80721"/>
                    </a:lnTo>
                    <a:lnTo>
                      <a:pt x="1712163" y="80721"/>
                    </a:lnTo>
                    <a:lnTo>
                      <a:pt x="1710867" y="81038"/>
                    </a:lnTo>
                    <a:lnTo>
                      <a:pt x="1703971" y="82677"/>
                    </a:lnTo>
                    <a:lnTo>
                      <a:pt x="1707007" y="82524"/>
                    </a:lnTo>
                    <a:lnTo>
                      <a:pt x="1710334" y="81381"/>
                    </a:lnTo>
                    <a:lnTo>
                      <a:pt x="1712772" y="80721"/>
                    </a:lnTo>
                    <a:lnTo>
                      <a:pt x="1763369" y="80721"/>
                    </a:lnTo>
                    <a:lnTo>
                      <a:pt x="1781276" y="68021"/>
                    </a:lnTo>
                    <a:lnTo>
                      <a:pt x="1818424" y="68021"/>
                    </a:lnTo>
                    <a:close/>
                  </a:path>
                  <a:path w="2320290" h="2697479">
                    <a:moveTo>
                      <a:pt x="1832914" y="40995"/>
                    </a:moveTo>
                    <a:lnTo>
                      <a:pt x="1827911" y="42621"/>
                    </a:lnTo>
                    <a:lnTo>
                      <a:pt x="1832419" y="42621"/>
                    </a:lnTo>
                    <a:lnTo>
                      <a:pt x="1832914" y="40995"/>
                    </a:lnTo>
                    <a:close/>
                  </a:path>
                  <a:path w="2320290" h="2697479">
                    <a:moveTo>
                      <a:pt x="1846948" y="55321"/>
                    </a:moveTo>
                    <a:lnTo>
                      <a:pt x="1837474" y="55321"/>
                    </a:lnTo>
                    <a:lnTo>
                      <a:pt x="1826793" y="68021"/>
                    </a:lnTo>
                    <a:lnTo>
                      <a:pt x="1832711" y="68021"/>
                    </a:lnTo>
                    <a:lnTo>
                      <a:pt x="1846948" y="55321"/>
                    </a:lnTo>
                    <a:close/>
                  </a:path>
                  <a:path w="2320290" h="2697479">
                    <a:moveTo>
                      <a:pt x="1849666" y="52590"/>
                    </a:moveTo>
                    <a:lnTo>
                      <a:pt x="1845056" y="53289"/>
                    </a:lnTo>
                    <a:lnTo>
                      <a:pt x="1846376" y="53225"/>
                    </a:lnTo>
                    <a:lnTo>
                      <a:pt x="1847519" y="53009"/>
                    </a:lnTo>
                    <a:lnTo>
                      <a:pt x="1848942" y="52793"/>
                    </a:lnTo>
                    <a:lnTo>
                      <a:pt x="1849666" y="52590"/>
                    </a:lnTo>
                    <a:close/>
                  </a:path>
                  <a:path w="2320290" h="2697479">
                    <a:moveTo>
                      <a:pt x="1866773" y="29921"/>
                    </a:moveTo>
                    <a:lnTo>
                      <a:pt x="1863890" y="29921"/>
                    </a:lnTo>
                    <a:lnTo>
                      <a:pt x="1863585" y="29921"/>
                    </a:lnTo>
                    <a:lnTo>
                      <a:pt x="1836254" y="29921"/>
                    </a:lnTo>
                    <a:lnTo>
                      <a:pt x="1834883" y="34455"/>
                    </a:lnTo>
                    <a:lnTo>
                      <a:pt x="1829460" y="35166"/>
                    </a:lnTo>
                    <a:lnTo>
                      <a:pt x="1831022" y="36182"/>
                    </a:lnTo>
                    <a:lnTo>
                      <a:pt x="1834527" y="35623"/>
                    </a:lnTo>
                    <a:lnTo>
                      <a:pt x="1832914" y="40995"/>
                    </a:lnTo>
                    <a:lnTo>
                      <a:pt x="1848713" y="35839"/>
                    </a:lnTo>
                    <a:lnTo>
                      <a:pt x="1864194" y="34823"/>
                    </a:lnTo>
                    <a:lnTo>
                      <a:pt x="1866061" y="34099"/>
                    </a:lnTo>
                    <a:lnTo>
                      <a:pt x="1864842" y="33489"/>
                    </a:lnTo>
                    <a:lnTo>
                      <a:pt x="1850364" y="35293"/>
                    </a:lnTo>
                    <a:lnTo>
                      <a:pt x="1866773" y="29921"/>
                    </a:lnTo>
                    <a:close/>
                  </a:path>
                  <a:path w="2320290" h="2697479">
                    <a:moveTo>
                      <a:pt x="1876971" y="31991"/>
                    </a:moveTo>
                    <a:lnTo>
                      <a:pt x="1864639" y="33388"/>
                    </a:lnTo>
                    <a:lnTo>
                      <a:pt x="1864842" y="33489"/>
                    </a:lnTo>
                    <a:lnTo>
                      <a:pt x="1876971" y="31991"/>
                    </a:lnTo>
                    <a:close/>
                  </a:path>
                  <a:path w="2320290" h="2697479">
                    <a:moveTo>
                      <a:pt x="1880031" y="23710"/>
                    </a:moveTo>
                    <a:lnTo>
                      <a:pt x="1872869" y="24447"/>
                    </a:lnTo>
                    <a:lnTo>
                      <a:pt x="1865909" y="25323"/>
                    </a:lnTo>
                    <a:lnTo>
                      <a:pt x="1860778" y="26136"/>
                    </a:lnTo>
                    <a:lnTo>
                      <a:pt x="1880031" y="23710"/>
                    </a:lnTo>
                    <a:close/>
                  </a:path>
                  <a:path w="2320290" h="2697479">
                    <a:moveTo>
                      <a:pt x="1906600" y="42621"/>
                    </a:moveTo>
                    <a:lnTo>
                      <a:pt x="1893570" y="42621"/>
                    </a:lnTo>
                    <a:lnTo>
                      <a:pt x="1859178" y="55321"/>
                    </a:lnTo>
                    <a:lnTo>
                      <a:pt x="1877110" y="55321"/>
                    </a:lnTo>
                    <a:lnTo>
                      <a:pt x="1875777" y="55524"/>
                    </a:lnTo>
                    <a:lnTo>
                      <a:pt x="1878571" y="55537"/>
                    </a:lnTo>
                    <a:lnTo>
                      <a:pt x="1879993" y="55321"/>
                    </a:lnTo>
                    <a:lnTo>
                      <a:pt x="1880755" y="55321"/>
                    </a:lnTo>
                    <a:lnTo>
                      <a:pt x="1881085" y="55156"/>
                    </a:lnTo>
                    <a:lnTo>
                      <a:pt x="1906257" y="51346"/>
                    </a:lnTo>
                    <a:lnTo>
                      <a:pt x="1903488" y="51320"/>
                    </a:lnTo>
                    <a:lnTo>
                      <a:pt x="1882368" y="54533"/>
                    </a:lnTo>
                    <a:lnTo>
                      <a:pt x="1906600" y="42621"/>
                    </a:lnTo>
                    <a:close/>
                  </a:path>
                  <a:path w="2320290" h="2697479">
                    <a:moveTo>
                      <a:pt x="1984921" y="2514"/>
                    </a:moveTo>
                    <a:lnTo>
                      <a:pt x="1937296" y="4838"/>
                    </a:lnTo>
                    <a:lnTo>
                      <a:pt x="1883803" y="11836"/>
                    </a:lnTo>
                    <a:lnTo>
                      <a:pt x="1845614" y="17907"/>
                    </a:lnTo>
                    <a:lnTo>
                      <a:pt x="1809572" y="24765"/>
                    </a:lnTo>
                    <a:lnTo>
                      <a:pt x="1869325" y="17348"/>
                    </a:lnTo>
                    <a:lnTo>
                      <a:pt x="1898053" y="14236"/>
                    </a:lnTo>
                    <a:lnTo>
                      <a:pt x="1923999" y="12077"/>
                    </a:lnTo>
                    <a:lnTo>
                      <a:pt x="1910816" y="16357"/>
                    </a:lnTo>
                    <a:lnTo>
                      <a:pt x="1885823" y="17856"/>
                    </a:lnTo>
                    <a:lnTo>
                      <a:pt x="1863559" y="20104"/>
                    </a:lnTo>
                    <a:lnTo>
                      <a:pt x="1816900" y="25488"/>
                    </a:lnTo>
                    <a:lnTo>
                      <a:pt x="1896757" y="18465"/>
                    </a:lnTo>
                    <a:lnTo>
                      <a:pt x="1914105" y="18084"/>
                    </a:lnTo>
                    <a:lnTo>
                      <a:pt x="1913470" y="19113"/>
                    </a:lnTo>
                    <a:lnTo>
                      <a:pt x="1900301" y="21120"/>
                    </a:lnTo>
                    <a:lnTo>
                      <a:pt x="1880031" y="23710"/>
                    </a:lnTo>
                    <a:lnTo>
                      <a:pt x="1893824" y="22440"/>
                    </a:lnTo>
                    <a:lnTo>
                      <a:pt x="1895716" y="22745"/>
                    </a:lnTo>
                    <a:lnTo>
                      <a:pt x="1900275" y="21805"/>
                    </a:lnTo>
                    <a:lnTo>
                      <a:pt x="1937969" y="15773"/>
                    </a:lnTo>
                    <a:lnTo>
                      <a:pt x="1941957" y="15367"/>
                    </a:lnTo>
                    <a:lnTo>
                      <a:pt x="1937207" y="15024"/>
                    </a:lnTo>
                    <a:lnTo>
                      <a:pt x="1931898" y="15278"/>
                    </a:lnTo>
                    <a:lnTo>
                      <a:pt x="1912162" y="17068"/>
                    </a:lnTo>
                    <a:lnTo>
                      <a:pt x="1914842" y="15786"/>
                    </a:lnTo>
                    <a:lnTo>
                      <a:pt x="1920544" y="14503"/>
                    </a:lnTo>
                    <a:lnTo>
                      <a:pt x="1928545" y="13360"/>
                    </a:lnTo>
                    <a:lnTo>
                      <a:pt x="1938070" y="12433"/>
                    </a:lnTo>
                    <a:lnTo>
                      <a:pt x="1968309" y="10769"/>
                    </a:lnTo>
                    <a:lnTo>
                      <a:pt x="1976399" y="10134"/>
                    </a:lnTo>
                    <a:lnTo>
                      <a:pt x="1971548" y="9715"/>
                    </a:lnTo>
                    <a:lnTo>
                      <a:pt x="1974037" y="8775"/>
                    </a:lnTo>
                    <a:lnTo>
                      <a:pt x="1978329" y="7645"/>
                    </a:lnTo>
                    <a:lnTo>
                      <a:pt x="1978863" y="6705"/>
                    </a:lnTo>
                    <a:lnTo>
                      <a:pt x="1963140" y="8343"/>
                    </a:lnTo>
                    <a:lnTo>
                      <a:pt x="1953666" y="9144"/>
                    </a:lnTo>
                    <a:lnTo>
                      <a:pt x="1942795" y="9753"/>
                    </a:lnTo>
                    <a:lnTo>
                      <a:pt x="1942553" y="8737"/>
                    </a:lnTo>
                    <a:lnTo>
                      <a:pt x="1950504" y="7581"/>
                    </a:lnTo>
                    <a:lnTo>
                      <a:pt x="1963293" y="6553"/>
                    </a:lnTo>
                    <a:lnTo>
                      <a:pt x="1977529" y="5930"/>
                    </a:lnTo>
                    <a:lnTo>
                      <a:pt x="1971878" y="5067"/>
                    </a:lnTo>
                    <a:lnTo>
                      <a:pt x="1984921" y="2514"/>
                    </a:lnTo>
                    <a:close/>
                  </a:path>
                  <a:path w="2320290" h="2697479">
                    <a:moveTo>
                      <a:pt x="2005761" y="38201"/>
                    </a:moveTo>
                    <a:lnTo>
                      <a:pt x="1995335" y="37960"/>
                    </a:lnTo>
                    <a:lnTo>
                      <a:pt x="1980679" y="38087"/>
                    </a:lnTo>
                    <a:lnTo>
                      <a:pt x="1963508" y="38544"/>
                    </a:lnTo>
                    <a:lnTo>
                      <a:pt x="1914156" y="42608"/>
                    </a:lnTo>
                    <a:lnTo>
                      <a:pt x="1900123" y="46316"/>
                    </a:lnTo>
                    <a:lnTo>
                      <a:pt x="1924138" y="41783"/>
                    </a:lnTo>
                    <a:lnTo>
                      <a:pt x="1937943" y="40043"/>
                    </a:lnTo>
                    <a:lnTo>
                      <a:pt x="1955825" y="38963"/>
                    </a:lnTo>
                    <a:lnTo>
                      <a:pt x="1956955" y="40551"/>
                    </a:lnTo>
                    <a:lnTo>
                      <a:pt x="1953145" y="41732"/>
                    </a:lnTo>
                    <a:lnTo>
                      <a:pt x="1945703" y="42659"/>
                    </a:lnTo>
                    <a:lnTo>
                      <a:pt x="1935911" y="43484"/>
                    </a:lnTo>
                    <a:lnTo>
                      <a:pt x="1914525" y="46532"/>
                    </a:lnTo>
                    <a:lnTo>
                      <a:pt x="1905444" y="48399"/>
                    </a:lnTo>
                    <a:lnTo>
                      <a:pt x="1899158" y="50596"/>
                    </a:lnTo>
                    <a:lnTo>
                      <a:pt x="1916404" y="48679"/>
                    </a:lnTo>
                    <a:lnTo>
                      <a:pt x="1978685" y="40652"/>
                    </a:lnTo>
                    <a:lnTo>
                      <a:pt x="1991347" y="39319"/>
                    </a:lnTo>
                    <a:lnTo>
                      <a:pt x="2005761" y="38201"/>
                    </a:lnTo>
                    <a:close/>
                  </a:path>
                  <a:path w="2320290" h="2697479">
                    <a:moveTo>
                      <a:pt x="2018068" y="93421"/>
                    </a:moveTo>
                    <a:lnTo>
                      <a:pt x="2004555" y="106121"/>
                    </a:lnTo>
                    <a:lnTo>
                      <a:pt x="2015693" y="106121"/>
                    </a:lnTo>
                    <a:lnTo>
                      <a:pt x="2018068" y="93421"/>
                    </a:lnTo>
                    <a:close/>
                  </a:path>
                  <a:path w="2320290" h="2697479">
                    <a:moveTo>
                      <a:pt x="2049145" y="68021"/>
                    </a:moveTo>
                    <a:lnTo>
                      <a:pt x="2023795" y="80721"/>
                    </a:lnTo>
                    <a:lnTo>
                      <a:pt x="2024278" y="80721"/>
                    </a:lnTo>
                    <a:lnTo>
                      <a:pt x="2049145" y="68021"/>
                    </a:lnTo>
                    <a:close/>
                  </a:path>
                  <a:path w="2320290" h="2697479">
                    <a:moveTo>
                      <a:pt x="2118766" y="54229"/>
                    </a:moveTo>
                    <a:lnTo>
                      <a:pt x="2101329" y="57924"/>
                    </a:lnTo>
                    <a:lnTo>
                      <a:pt x="2099259" y="58750"/>
                    </a:lnTo>
                    <a:lnTo>
                      <a:pt x="2101329" y="58801"/>
                    </a:lnTo>
                    <a:lnTo>
                      <a:pt x="2107539" y="57289"/>
                    </a:lnTo>
                    <a:lnTo>
                      <a:pt x="2113432" y="55803"/>
                    </a:lnTo>
                    <a:lnTo>
                      <a:pt x="2118766" y="54229"/>
                    </a:lnTo>
                    <a:close/>
                  </a:path>
                  <a:path w="2320290" h="2697479">
                    <a:moveTo>
                      <a:pt x="2127859" y="2603"/>
                    </a:moveTo>
                    <a:lnTo>
                      <a:pt x="2107819" y="508"/>
                    </a:lnTo>
                    <a:lnTo>
                      <a:pt x="2080221" y="0"/>
                    </a:lnTo>
                    <a:lnTo>
                      <a:pt x="2051862" y="355"/>
                    </a:lnTo>
                    <a:lnTo>
                      <a:pt x="2029536" y="889"/>
                    </a:lnTo>
                    <a:lnTo>
                      <a:pt x="2038845" y="2336"/>
                    </a:lnTo>
                    <a:lnTo>
                      <a:pt x="2035848" y="3302"/>
                    </a:lnTo>
                    <a:lnTo>
                      <a:pt x="2037854" y="3860"/>
                    </a:lnTo>
                    <a:lnTo>
                      <a:pt x="2062124" y="4114"/>
                    </a:lnTo>
                    <a:lnTo>
                      <a:pt x="2032876" y="9652"/>
                    </a:lnTo>
                    <a:lnTo>
                      <a:pt x="1983562" y="11252"/>
                    </a:lnTo>
                    <a:lnTo>
                      <a:pt x="1978075" y="12534"/>
                    </a:lnTo>
                    <a:lnTo>
                      <a:pt x="1968296" y="13982"/>
                    </a:lnTo>
                    <a:lnTo>
                      <a:pt x="1963178" y="15151"/>
                    </a:lnTo>
                    <a:lnTo>
                      <a:pt x="1971662" y="15595"/>
                    </a:lnTo>
                    <a:lnTo>
                      <a:pt x="1985746" y="14224"/>
                    </a:lnTo>
                    <a:lnTo>
                      <a:pt x="1993328" y="13944"/>
                    </a:lnTo>
                    <a:lnTo>
                      <a:pt x="1981098" y="16129"/>
                    </a:lnTo>
                    <a:lnTo>
                      <a:pt x="1943658" y="19545"/>
                    </a:lnTo>
                    <a:lnTo>
                      <a:pt x="1942680" y="21145"/>
                    </a:lnTo>
                    <a:lnTo>
                      <a:pt x="1982609" y="18338"/>
                    </a:lnTo>
                    <a:lnTo>
                      <a:pt x="1995982" y="17043"/>
                    </a:lnTo>
                    <a:lnTo>
                      <a:pt x="2011286" y="14922"/>
                    </a:lnTo>
                    <a:lnTo>
                      <a:pt x="2057552" y="13182"/>
                    </a:lnTo>
                    <a:lnTo>
                      <a:pt x="2066886" y="13182"/>
                    </a:lnTo>
                    <a:lnTo>
                      <a:pt x="2089607" y="14211"/>
                    </a:lnTo>
                    <a:lnTo>
                      <a:pt x="2096160" y="13665"/>
                    </a:lnTo>
                    <a:lnTo>
                      <a:pt x="2106942" y="12090"/>
                    </a:lnTo>
                    <a:lnTo>
                      <a:pt x="2115121" y="11582"/>
                    </a:lnTo>
                    <a:lnTo>
                      <a:pt x="2105964" y="11696"/>
                    </a:lnTo>
                    <a:lnTo>
                      <a:pt x="2104478" y="7226"/>
                    </a:lnTo>
                    <a:lnTo>
                      <a:pt x="2096122" y="7708"/>
                    </a:lnTo>
                    <a:lnTo>
                      <a:pt x="2070125" y="7810"/>
                    </a:lnTo>
                    <a:lnTo>
                      <a:pt x="2127859" y="2603"/>
                    </a:lnTo>
                    <a:close/>
                  </a:path>
                  <a:path w="2320290" h="2697479">
                    <a:moveTo>
                      <a:pt x="2273401" y="42621"/>
                    </a:moveTo>
                    <a:lnTo>
                      <a:pt x="2250059" y="55321"/>
                    </a:lnTo>
                    <a:lnTo>
                      <a:pt x="2260244" y="55321"/>
                    </a:lnTo>
                    <a:lnTo>
                      <a:pt x="2273401" y="42621"/>
                    </a:lnTo>
                    <a:close/>
                  </a:path>
                  <a:path w="2320290" h="2697479">
                    <a:moveTo>
                      <a:pt x="2317305" y="29921"/>
                    </a:moveTo>
                    <a:lnTo>
                      <a:pt x="2284196" y="29921"/>
                    </a:lnTo>
                    <a:lnTo>
                      <a:pt x="2254986" y="42621"/>
                    </a:lnTo>
                    <a:lnTo>
                      <a:pt x="2204174" y="42621"/>
                    </a:lnTo>
                    <a:lnTo>
                      <a:pt x="2180590" y="55321"/>
                    </a:lnTo>
                    <a:lnTo>
                      <a:pt x="2156790" y="55321"/>
                    </a:lnTo>
                    <a:lnTo>
                      <a:pt x="2131758" y="68021"/>
                    </a:lnTo>
                    <a:lnTo>
                      <a:pt x="2064118" y="68021"/>
                    </a:lnTo>
                    <a:lnTo>
                      <a:pt x="2047328" y="80721"/>
                    </a:lnTo>
                    <a:lnTo>
                      <a:pt x="2034133" y="80721"/>
                    </a:lnTo>
                    <a:lnTo>
                      <a:pt x="1999576" y="92176"/>
                    </a:lnTo>
                    <a:lnTo>
                      <a:pt x="2007819" y="80721"/>
                    </a:lnTo>
                    <a:lnTo>
                      <a:pt x="1999119" y="80721"/>
                    </a:lnTo>
                    <a:lnTo>
                      <a:pt x="1975065" y="93421"/>
                    </a:lnTo>
                    <a:lnTo>
                      <a:pt x="1951621" y="93421"/>
                    </a:lnTo>
                    <a:lnTo>
                      <a:pt x="1928622" y="106121"/>
                    </a:lnTo>
                    <a:lnTo>
                      <a:pt x="1905952" y="106121"/>
                    </a:lnTo>
                    <a:lnTo>
                      <a:pt x="1883511" y="118821"/>
                    </a:lnTo>
                    <a:lnTo>
                      <a:pt x="1861235" y="118821"/>
                    </a:lnTo>
                    <a:lnTo>
                      <a:pt x="1816709" y="131521"/>
                    </a:lnTo>
                    <a:lnTo>
                      <a:pt x="1771561" y="156921"/>
                    </a:lnTo>
                    <a:lnTo>
                      <a:pt x="1725041" y="169621"/>
                    </a:lnTo>
                    <a:lnTo>
                      <a:pt x="1676361" y="182321"/>
                    </a:lnTo>
                    <a:lnTo>
                      <a:pt x="1668995" y="182321"/>
                    </a:lnTo>
                    <a:lnTo>
                      <a:pt x="1654048" y="195021"/>
                    </a:lnTo>
                    <a:lnTo>
                      <a:pt x="1654594" y="195021"/>
                    </a:lnTo>
                    <a:lnTo>
                      <a:pt x="1608963" y="207721"/>
                    </a:lnTo>
                    <a:lnTo>
                      <a:pt x="1571472" y="220421"/>
                    </a:lnTo>
                    <a:lnTo>
                      <a:pt x="1538757" y="233121"/>
                    </a:lnTo>
                    <a:lnTo>
                      <a:pt x="1528775" y="237172"/>
                    </a:lnTo>
                    <a:lnTo>
                      <a:pt x="1530337" y="235229"/>
                    </a:lnTo>
                    <a:lnTo>
                      <a:pt x="1520621" y="240487"/>
                    </a:lnTo>
                    <a:lnTo>
                      <a:pt x="1507477" y="245821"/>
                    </a:lnTo>
                    <a:lnTo>
                      <a:pt x="1510766" y="245821"/>
                    </a:lnTo>
                    <a:lnTo>
                      <a:pt x="1489786" y="258521"/>
                    </a:lnTo>
                    <a:lnTo>
                      <a:pt x="1470507" y="271221"/>
                    </a:lnTo>
                    <a:lnTo>
                      <a:pt x="1452130" y="271221"/>
                    </a:lnTo>
                    <a:lnTo>
                      <a:pt x="1443367" y="276758"/>
                    </a:lnTo>
                    <a:lnTo>
                      <a:pt x="1443367" y="296621"/>
                    </a:lnTo>
                    <a:lnTo>
                      <a:pt x="1431721" y="309321"/>
                    </a:lnTo>
                    <a:lnTo>
                      <a:pt x="1423873" y="309321"/>
                    </a:lnTo>
                    <a:lnTo>
                      <a:pt x="1414602" y="317754"/>
                    </a:lnTo>
                    <a:lnTo>
                      <a:pt x="1422336" y="309321"/>
                    </a:lnTo>
                    <a:lnTo>
                      <a:pt x="1419974" y="309321"/>
                    </a:lnTo>
                    <a:lnTo>
                      <a:pt x="1405953" y="322021"/>
                    </a:lnTo>
                    <a:lnTo>
                      <a:pt x="1396390" y="322021"/>
                    </a:lnTo>
                    <a:lnTo>
                      <a:pt x="1416926" y="309321"/>
                    </a:lnTo>
                    <a:lnTo>
                      <a:pt x="1443367" y="296621"/>
                    </a:lnTo>
                    <a:lnTo>
                      <a:pt x="1443367" y="276758"/>
                    </a:lnTo>
                    <a:lnTo>
                      <a:pt x="1371600" y="322021"/>
                    </a:lnTo>
                    <a:lnTo>
                      <a:pt x="1377416" y="309321"/>
                    </a:lnTo>
                    <a:lnTo>
                      <a:pt x="1369225" y="322021"/>
                    </a:lnTo>
                    <a:lnTo>
                      <a:pt x="1338300" y="334721"/>
                    </a:lnTo>
                    <a:lnTo>
                      <a:pt x="1316494" y="347421"/>
                    </a:lnTo>
                    <a:lnTo>
                      <a:pt x="1290358" y="360121"/>
                    </a:lnTo>
                    <a:lnTo>
                      <a:pt x="1261033" y="372821"/>
                    </a:lnTo>
                    <a:lnTo>
                      <a:pt x="1229715" y="398221"/>
                    </a:lnTo>
                    <a:lnTo>
                      <a:pt x="1197483" y="423621"/>
                    </a:lnTo>
                    <a:lnTo>
                      <a:pt x="1165428" y="436321"/>
                    </a:lnTo>
                    <a:lnTo>
                      <a:pt x="1134592" y="461721"/>
                    </a:lnTo>
                    <a:lnTo>
                      <a:pt x="1105992" y="487121"/>
                    </a:lnTo>
                    <a:lnTo>
                      <a:pt x="1107008" y="474421"/>
                    </a:lnTo>
                    <a:lnTo>
                      <a:pt x="1099743" y="487121"/>
                    </a:lnTo>
                    <a:lnTo>
                      <a:pt x="1086624" y="487121"/>
                    </a:lnTo>
                    <a:lnTo>
                      <a:pt x="1070051" y="499821"/>
                    </a:lnTo>
                    <a:lnTo>
                      <a:pt x="1052499" y="512521"/>
                    </a:lnTo>
                    <a:lnTo>
                      <a:pt x="1036231" y="525221"/>
                    </a:lnTo>
                    <a:lnTo>
                      <a:pt x="1023467" y="537921"/>
                    </a:lnTo>
                    <a:lnTo>
                      <a:pt x="1016444" y="537921"/>
                    </a:lnTo>
                    <a:lnTo>
                      <a:pt x="990663" y="563321"/>
                    </a:lnTo>
                    <a:lnTo>
                      <a:pt x="980643" y="576021"/>
                    </a:lnTo>
                    <a:lnTo>
                      <a:pt x="984478" y="576021"/>
                    </a:lnTo>
                    <a:lnTo>
                      <a:pt x="994270" y="563321"/>
                    </a:lnTo>
                    <a:lnTo>
                      <a:pt x="995235" y="563321"/>
                    </a:lnTo>
                    <a:lnTo>
                      <a:pt x="985964" y="576021"/>
                    </a:lnTo>
                    <a:lnTo>
                      <a:pt x="967359" y="588721"/>
                    </a:lnTo>
                    <a:lnTo>
                      <a:pt x="952779" y="601421"/>
                    </a:lnTo>
                    <a:lnTo>
                      <a:pt x="946340" y="614121"/>
                    </a:lnTo>
                    <a:lnTo>
                      <a:pt x="931875" y="614121"/>
                    </a:lnTo>
                    <a:lnTo>
                      <a:pt x="924648" y="626821"/>
                    </a:lnTo>
                    <a:lnTo>
                      <a:pt x="917486" y="626821"/>
                    </a:lnTo>
                    <a:lnTo>
                      <a:pt x="915962" y="639521"/>
                    </a:lnTo>
                    <a:lnTo>
                      <a:pt x="911834" y="639521"/>
                    </a:lnTo>
                    <a:lnTo>
                      <a:pt x="904989" y="652221"/>
                    </a:lnTo>
                    <a:lnTo>
                      <a:pt x="895350" y="652221"/>
                    </a:lnTo>
                    <a:lnTo>
                      <a:pt x="880491" y="664921"/>
                    </a:lnTo>
                    <a:lnTo>
                      <a:pt x="878903" y="677621"/>
                    </a:lnTo>
                    <a:lnTo>
                      <a:pt x="875080" y="677621"/>
                    </a:lnTo>
                    <a:lnTo>
                      <a:pt x="854024" y="702437"/>
                    </a:lnTo>
                    <a:lnTo>
                      <a:pt x="873912" y="702437"/>
                    </a:lnTo>
                    <a:lnTo>
                      <a:pt x="891692" y="690321"/>
                    </a:lnTo>
                    <a:lnTo>
                      <a:pt x="900785" y="677621"/>
                    </a:lnTo>
                    <a:lnTo>
                      <a:pt x="909548" y="677621"/>
                    </a:lnTo>
                    <a:lnTo>
                      <a:pt x="925347" y="664921"/>
                    </a:lnTo>
                    <a:lnTo>
                      <a:pt x="931964" y="652221"/>
                    </a:lnTo>
                    <a:lnTo>
                      <a:pt x="937514" y="652221"/>
                    </a:lnTo>
                    <a:lnTo>
                      <a:pt x="941844" y="639521"/>
                    </a:lnTo>
                    <a:lnTo>
                      <a:pt x="944753" y="639521"/>
                    </a:lnTo>
                    <a:lnTo>
                      <a:pt x="964336" y="626821"/>
                    </a:lnTo>
                    <a:lnTo>
                      <a:pt x="987463" y="601421"/>
                    </a:lnTo>
                    <a:lnTo>
                      <a:pt x="1012050" y="576021"/>
                    </a:lnTo>
                    <a:lnTo>
                      <a:pt x="1024013" y="563321"/>
                    </a:lnTo>
                    <a:lnTo>
                      <a:pt x="1035977" y="550621"/>
                    </a:lnTo>
                    <a:lnTo>
                      <a:pt x="1061389" y="537921"/>
                    </a:lnTo>
                    <a:lnTo>
                      <a:pt x="1087589" y="512521"/>
                    </a:lnTo>
                    <a:lnTo>
                      <a:pt x="1114653" y="499821"/>
                    </a:lnTo>
                    <a:lnTo>
                      <a:pt x="1142657" y="474421"/>
                    </a:lnTo>
                    <a:lnTo>
                      <a:pt x="1136675" y="487121"/>
                    </a:lnTo>
                    <a:lnTo>
                      <a:pt x="1154722" y="474421"/>
                    </a:lnTo>
                    <a:lnTo>
                      <a:pt x="1175893" y="461721"/>
                    </a:lnTo>
                    <a:lnTo>
                      <a:pt x="1199134" y="436321"/>
                    </a:lnTo>
                    <a:lnTo>
                      <a:pt x="1223403" y="423621"/>
                    </a:lnTo>
                    <a:lnTo>
                      <a:pt x="1231874" y="423621"/>
                    </a:lnTo>
                    <a:lnTo>
                      <a:pt x="1251546" y="410921"/>
                    </a:lnTo>
                    <a:lnTo>
                      <a:pt x="1255649" y="408813"/>
                    </a:lnTo>
                    <a:lnTo>
                      <a:pt x="1254163" y="410921"/>
                    </a:lnTo>
                    <a:lnTo>
                      <a:pt x="1259243" y="406958"/>
                    </a:lnTo>
                    <a:lnTo>
                      <a:pt x="1276235" y="398221"/>
                    </a:lnTo>
                    <a:lnTo>
                      <a:pt x="1270482" y="398221"/>
                    </a:lnTo>
                    <a:lnTo>
                      <a:pt x="1320025" y="360121"/>
                    </a:lnTo>
                    <a:lnTo>
                      <a:pt x="1330528" y="360121"/>
                    </a:lnTo>
                    <a:lnTo>
                      <a:pt x="1331683" y="360121"/>
                    </a:lnTo>
                    <a:lnTo>
                      <a:pt x="1342644" y="347421"/>
                    </a:lnTo>
                    <a:lnTo>
                      <a:pt x="1352194" y="347421"/>
                    </a:lnTo>
                    <a:lnTo>
                      <a:pt x="1376553" y="334721"/>
                    </a:lnTo>
                    <a:lnTo>
                      <a:pt x="1383779" y="330098"/>
                    </a:lnTo>
                    <a:lnTo>
                      <a:pt x="1377950" y="334721"/>
                    </a:lnTo>
                    <a:lnTo>
                      <a:pt x="1363662" y="347421"/>
                    </a:lnTo>
                    <a:lnTo>
                      <a:pt x="1352892" y="347421"/>
                    </a:lnTo>
                    <a:lnTo>
                      <a:pt x="1347444" y="360121"/>
                    </a:lnTo>
                    <a:lnTo>
                      <a:pt x="1349082" y="360121"/>
                    </a:lnTo>
                    <a:lnTo>
                      <a:pt x="1389875" y="334721"/>
                    </a:lnTo>
                    <a:lnTo>
                      <a:pt x="1434896" y="309321"/>
                    </a:lnTo>
                    <a:lnTo>
                      <a:pt x="1456969" y="296621"/>
                    </a:lnTo>
                    <a:lnTo>
                      <a:pt x="1479042" y="283921"/>
                    </a:lnTo>
                    <a:lnTo>
                      <a:pt x="1517218" y="258521"/>
                    </a:lnTo>
                    <a:lnTo>
                      <a:pt x="1538046" y="258521"/>
                    </a:lnTo>
                    <a:lnTo>
                      <a:pt x="1562150" y="245821"/>
                    </a:lnTo>
                    <a:lnTo>
                      <a:pt x="1589252" y="233121"/>
                    </a:lnTo>
                    <a:lnTo>
                      <a:pt x="1619059" y="220421"/>
                    </a:lnTo>
                    <a:lnTo>
                      <a:pt x="1619186" y="220421"/>
                    </a:lnTo>
                    <a:lnTo>
                      <a:pt x="1745361" y="182321"/>
                    </a:lnTo>
                    <a:lnTo>
                      <a:pt x="1783905" y="156921"/>
                    </a:lnTo>
                    <a:lnTo>
                      <a:pt x="1810042" y="156921"/>
                    </a:lnTo>
                    <a:lnTo>
                      <a:pt x="1838744" y="144221"/>
                    </a:lnTo>
                    <a:lnTo>
                      <a:pt x="1850161" y="144221"/>
                    </a:lnTo>
                    <a:lnTo>
                      <a:pt x="1879650" y="131521"/>
                    </a:lnTo>
                    <a:lnTo>
                      <a:pt x="1905838" y="131521"/>
                    </a:lnTo>
                    <a:lnTo>
                      <a:pt x="1942566" y="118821"/>
                    </a:lnTo>
                    <a:lnTo>
                      <a:pt x="1976018" y="106121"/>
                    </a:lnTo>
                    <a:lnTo>
                      <a:pt x="1988413" y="106121"/>
                    </a:lnTo>
                    <a:lnTo>
                      <a:pt x="2008466" y="93421"/>
                    </a:lnTo>
                    <a:lnTo>
                      <a:pt x="2018068" y="93421"/>
                    </a:lnTo>
                    <a:lnTo>
                      <a:pt x="2072208" y="93421"/>
                    </a:lnTo>
                    <a:lnTo>
                      <a:pt x="2085746" y="80721"/>
                    </a:lnTo>
                    <a:lnTo>
                      <a:pt x="2130285" y="80721"/>
                    </a:lnTo>
                    <a:lnTo>
                      <a:pt x="2145881" y="68021"/>
                    </a:lnTo>
                    <a:lnTo>
                      <a:pt x="2192896" y="68021"/>
                    </a:lnTo>
                    <a:lnTo>
                      <a:pt x="2222792" y="55321"/>
                    </a:lnTo>
                    <a:lnTo>
                      <a:pt x="2204415" y="55321"/>
                    </a:lnTo>
                    <a:lnTo>
                      <a:pt x="2317305" y="29921"/>
                    </a:lnTo>
                    <a:close/>
                  </a:path>
                  <a:path w="2320290" h="2697479">
                    <a:moveTo>
                      <a:pt x="2320023" y="14033"/>
                    </a:moveTo>
                    <a:lnTo>
                      <a:pt x="2250249" y="10502"/>
                    </a:lnTo>
                    <a:lnTo>
                      <a:pt x="2253792" y="9639"/>
                    </a:lnTo>
                    <a:lnTo>
                      <a:pt x="2239594" y="9436"/>
                    </a:lnTo>
                    <a:lnTo>
                      <a:pt x="2223084" y="8661"/>
                    </a:lnTo>
                    <a:lnTo>
                      <a:pt x="2207564" y="7645"/>
                    </a:lnTo>
                    <a:lnTo>
                      <a:pt x="2196287" y="6705"/>
                    </a:lnTo>
                    <a:lnTo>
                      <a:pt x="2197989" y="6286"/>
                    </a:lnTo>
                    <a:lnTo>
                      <a:pt x="2196935" y="5372"/>
                    </a:lnTo>
                    <a:lnTo>
                      <a:pt x="2209254" y="5956"/>
                    </a:lnTo>
                    <a:lnTo>
                      <a:pt x="2195093" y="5219"/>
                    </a:lnTo>
                    <a:lnTo>
                      <a:pt x="2183930" y="5143"/>
                    </a:lnTo>
                    <a:lnTo>
                      <a:pt x="2169007" y="5765"/>
                    </a:lnTo>
                    <a:lnTo>
                      <a:pt x="2161819" y="6299"/>
                    </a:lnTo>
                    <a:lnTo>
                      <a:pt x="2154339" y="8966"/>
                    </a:lnTo>
                    <a:lnTo>
                      <a:pt x="2148636" y="10071"/>
                    </a:lnTo>
                    <a:lnTo>
                      <a:pt x="2137118" y="10985"/>
                    </a:lnTo>
                    <a:lnTo>
                      <a:pt x="2116544" y="11582"/>
                    </a:lnTo>
                    <a:lnTo>
                      <a:pt x="2126335" y="11544"/>
                    </a:lnTo>
                    <a:lnTo>
                      <a:pt x="2133828" y="11861"/>
                    </a:lnTo>
                    <a:lnTo>
                      <a:pt x="2145931" y="11963"/>
                    </a:lnTo>
                    <a:lnTo>
                      <a:pt x="2155406" y="12522"/>
                    </a:lnTo>
                    <a:lnTo>
                      <a:pt x="2160473" y="13271"/>
                    </a:lnTo>
                    <a:lnTo>
                      <a:pt x="2159355" y="13931"/>
                    </a:lnTo>
                    <a:lnTo>
                      <a:pt x="2179650" y="13068"/>
                    </a:lnTo>
                    <a:lnTo>
                      <a:pt x="2190724" y="12915"/>
                    </a:lnTo>
                    <a:lnTo>
                      <a:pt x="2196147" y="12509"/>
                    </a:lnTo>
                    <a:lnTo>
                      <a:pt x="2199462" y="10833"/>
                    </a:lnTo>
                    <a:lnTo>
                      <a:pt x="2215718" y="11061"/>
                    </a:lnTo>
                    <a:lnTo>
                      <a:pt x="2227719" y="12230"/>
                    </a:lnTo>
                    <a:lnTo>
                      <a:pt x="2230767" y="13550"/>
                    </a:lnTo>
                    <a:lnTo>
                      <a:pt x="2220099" y="14236"/>
                    </a:lnTo>
                    <a:lnTo>
                      <a:pt x="2284539" y="15430"/>
                    </a:lnTo>
                    <a:lnTo>
                      <a:pt x="2246109" y="12725"/>
                    </a:lnTo>
                    <a:lnTo>
                      <a:pt x="2260396" y="12255"/>
                    </a:lnTo>
                    <a:lnTo>
                      <a:pt x="2304694" y="14732"/>
                    </a:lnTo>
                    <a:lnTo>
                      <a:pt x="2320023" y="14033"/>
                    </a:lnTo>
                    <a:close/>
                  </a:path>
                </a:pathLst>
              </a:custGeom>
              <a:solidFill>
                <a:srgbClr val="1CADEB"/>
              </a:solidFill>
            </p:spPr>
            <p:txBody>
              <a:bodyPr wrap="square" lIns="0" tIns="0" rIns="0" bIns="0" rtlCol="0"/>
              <a:lstStyle/>
              <a:p>
                <a:endParaRPr/>
              </a:p>
            </p:txBody>
          </p:sp>
          <p:pic>
            <p:nvPicPr>
              <p:cNvPr id="89" name="object 133"/>
              <p:cNvPicPr/>
              <p:nvPr/>
            </p:nvPicPr>
            <p:blipFill>
              <a:blip r:embed="rId42" cstate="print"/>
              <a:stretch>
                <a:fillRect/>
              </a:stretch>
            </p:blipFill>
            <p:spPr>
              <a:xfrm>
                <a:off x="10628760" y="2529616"/>
                <a:ext cx="193826" cy="86070"/>
              </a:xfrm>
              <a:prstGeom prst="rect">
                <a:avLst/>
              </a:prstGeom>
            </p:spPr>
          </p:pic>
          <p:sp>
            <p:nvSpPr>
              <p:cNvPr id="90" name="object 134"/>
              <p:cNvSpPr/>
              <p:nvPr/>
            </p:nvSpPr>
            <p:spPr>
              <a:xfrm>
                <a:off x="9195397" y="2680760"/>
                <a:ext cx="1039494" cy="2082164"/>
              </a:xfrm>
              <a:custGeom>
                <a:avLst/>
                <a:gdLst/>
                <a:ahLst/>
                <a:cxnLst/>
                <a:rect l="l" t="t" r="r" b="b"/>
                <a:pathLst>
                  <a:path w="1039495" h="2082164">
                    <a:moveTo>
                      <a:pt x="3289" y="1757210"/>
                    </a:moveTo>
                    <a:lnTo>
                      <a:pt x="2755" y="1752180"/>
                    </a:lnTo>
                    <a:lnTo>
                      <a:pt x="2806" y="1753298"/>
                    </a:lnTo>
                    <a:lnTo>
                      <a:pt x="2971" y="1754898"/>
                    </a:lnTo>
                    <a:lnTo>
                      <a:pt x="3289" y="1757210"/>
                    </a:lnTo>
                    <a:close/>
                  </a:path>
                  <a:path w="1039495" h="2082164">
                    <a:moveTo>
                      <a:pt x="4737" y="1751203"/>
                    </a:moveTo>
                    <a:lnTo>
                      <a:pt x="3860" y="1746758"/>
                    </a:lnTo>
                    <a:lnTo>
                      <a:pt x="0" y="1726107"/>
                    </a:lnTo>
                    <a:lnTo>
                      <a:pt x="2755" y="1752180"/>
                    </a:lnTo>
                    <a:lnTo>
                      <a:pt x="3124" y="1749717"/>
                    </a:lnTo>
                    <a:lnTo>
                      <a:pt x="4140" y="1750783"/>
                    </a:lnTo>
                    <a:lnTo>
                      <a:pt x="4737" y="1751203"/>
                    </a:lnTo>
                    <a:close/>
                  </a:path>
                  <a:path w="1039495" h="2082164">
                    <a:moveTo>
                      <a:pt x="7467" y="1273492"/>
                    </a:moveTo>
                    <a:lnTo>
                      <a:pt x="7226" y="1265148"/>
                    </a:lnTo>
                    <a:lnTo>
                      <a:pt x="6337" y="1260919"/>
                    </a:lnTo>
                    <a:lnTo>
                      <a:pt x="4914" y="1266520"/>
                    </a:lnTo>
                    <a:lnTo>
                      <a:pt x="3086" y="1287653"/>
                    </a:lnTo>
                    <a:lnTo>
                      <a:pt x="3962" y="1279931"/>
                    </a:lnTo>
                    <a:lnTo>
                      <a:pt x="6400" y="1268183"/>
                    </a:lnTo>
                    <a:lnTo>
                      <a:pt x="7467" y="1273492"/>
                    </a:lnTo>
                    <a:close/>
                  </a:path>
                  <a:path w="1039495" h="2082164">
                    <a:moveTo>
                      <a:pt x="16078" y="1141171"/>
                    </a:moveTo>
                    <a:lnTo>
                      <a:pt x="14351" y="1145222"/>
                    </a:lnTo>
                    <a:lnTo>
                      <a:pt x="12166" y="1156042"/>
                    </a:lnTo>
                    <a:lnTo>
                      <a:pt x="10553" y="1165910"/>
                    </a:lnTo>
                    <a:lnTo>
                      <a:pt x="10604" y="1167091"/>
                    </a:lnTo>
                    <a:lnTo>
                      <a:pt x="11798" y="1160640"/>
                    </a:lnTo>
                    <a:lnTo>
                      <a:pt x="13208" y="1153477"/>
                    </a:lnTo>
                    <a:lnTo>
                      <a:pt x="14681" y="1146644"/>
                    </a:lnTo>
                    <a:lnTo>
                      <a:pt x="16078" y="1141171"/>
                    </a:lnTo>
                    <a:close/>
                  </a:path>
                  <a:path w="1039495" h="2082164">
                    <a:moveTo>
                      <a:pt x="31762" y="1476870"/>
                    </a:moveTo>
                    <a:lnTo>
                      <a:pt x="31559" y="1472272"/>
                    </a:lnTo>
                    <a:lnTo>
                      <a:pt x="31343" y="1469123"/>
                    </a:lnTo>
                    <a:lnTo>
                      <a:pt x="31102" y="1466227"/>
                    </a:lnTo>
                    <a:lnTo>
                      <a:pt x="31254" y="1469847"/>
                    </a:lnTo>
                    <a:lnTo>
                      <a:pt x="31445" y="1473301"/>
                    </a:lnTo>
                    <a:lnTo>
                      <a:pt x="31762" y="1476870"/>
                    </a:lnTo>
                    <a:close/>
                  </a:path>
                  <a:path w="1039495" h="2082164">
                    <a:moveTo>
                      <a:pt x="34277" y="1345615"/>
                    </a:moveTo>
                    <a:lnTo>
                      <a:pt x="33350" y="1354861"/>
                    </a:lnTo>
                    <a:lnTo>
                      <a:pt x="32359" y="1369415"/>
                    </a:lnTo>
                    <a:lnTo>
                      <a:pt x="31889" y="1382458"/>
                    </a:lnTo>
                    <a:lnTo>
                      <a:pt x="32524" y="1387170"/>
                    </a:lnTo>
                    <a:lnTo>
                      <a:pt x="33223" y="1376184"/>
                    </a:lnTo>
                    <a:lnTo>
                      <a:pt x="33743" y="1365910"/>
                    </a:lnTo>
                    <a:lnTo>
                      <a:pt x="34099" y="1355864"/>
                    </a:lnTo>
                    <a:lnTo>
                      <a:pt x="34277" y="1345615"/>
                    </a:lnTo>
                    <a:close/>
                  </a:path>
                  <a:path w="1039495" h="2082164">
                    <a:moveTo>
                      <a:pt x="34594" y="1894293"/>
                    </a:moveTo>
                    <a:lnTo>
                      <a:pt x="34264" y="1891144"/>
                    </a:lnTo>
                    <a:lnTo>
                      <a:pt x="26543" y="1857476"/>
                    </a:lnTo>
                    <a:lnTo>
                      <a:pt x="34594" y="1894293"/>
                    </a:lnTo>
                    <a:close/>
                  </a:path>
                  <a:path w="1039495" h="2082164">
                    <a:moveTo>
                      <a:pt x="46507" y="999858"/>
                    </a:moveTo>
                    <a:lnTo>
                      <a:pt x="29260" y="1072997"/>
                    </a:lnTo>
                    <a:lnTo>
                      <a:pt x="26187" y="1087767"/>
                    </a:lnTo>
                    <a:lnTo>
                      <a:pt x="22987" y="1105839"/>
                    </a:lnTo>
                    <a:lnTo>
                      <a:pt x="28435" y="1080427"/>
                    </a:lnTo>
                    <a:lnTo>
                      <a:pt x="32702" y="1064983"/>
                    </a:lnTo>
                    <a:lnTo>
                      <a:pt x="34912" y="1057592"/>
                    </a:lnTo>
                    <a:lnTo>
                      <a:pt x="35966" y="1055636"/>
                    </a:lnTo>
                    <a:lnTo>
                      <a:pt x="36652" y="1056957"/>
                    </a:lnTo>
                    <a:lnTo>
                      <a:pt x="41605" y="1035037"/>
                    </a:lnTo>
                    <a:lnTo>
                      <a:pt x="43421" y="1022769"/>
                    </a:lnTo>
                    <a:lnTo>
                      <a:pt x="44323" y="1013320"/>
                    </a:lnTo>
                    <a:lnTo>
                      <a:pt x="46507" y="999858"/>
                    </a:lnTo>
                    <a:close/>
                  </a:path>
                  <a:path w="1039495" h="2082164">
                    <a:moveTo>
                      <a:pt x="50558" y="984605"/>
                    </a:moveTo>
                    <a:lnTo>
                      <a:pt x="48755" y="990930"/>
                    </a:lnTo>
                    <a:lnTo>
                      <a:pt x="47358" y="995603"/>
                    </a:lnTo>
                    <a:lnTo>
                      <a:pt x="46507" y="999858"/>
                    </a:lnTo>
                    <a:lnTo>
                      <a:pt x="47650" y="994918"/>
                    </a:lnTo>
                    <a:lnTo>
                      <a:pt x="49072" y="990295"/>
                    </a:lnTo>
                    <a:lnTo>
                      <a:pt x="50558" y="984605"/>
                    </a:lnTo>
                    <a:close/>
                  </a:path>
                  <a:path w="1039495" h="2082164">
                    <a:moveTo>
                      <a:pt x="69761" y="1057300"/>
                    </a:moveTo>
                    <a:lnTo>
                      <a:pt x="62623" y="1090701"/>
                    </a:lnTo>
                    <a:lnTo>
                      <a:pt x="63157" y="1088809"/>
                    </a:lnTo>
                    <a:lnTo>
                      <a:pt x="64503" y="1085088"/>
                    </a:lnTo>
                    <a:lnTo>
                      <a:pt x="69761" y="1057300"/>
                    </a:lnTo>
                    <a:close/>
                  </a:path>
                  <a:path w="1039495" h="2082164">
                    <a:moveTo>
                      <a:pt x="73279" y="1153782"/>
                    </a:moveTo>
                    <a:lnTo>
                      <a:pt x="69430" y="1184021"/>
                    </a:lnTo>
                    <a:lnTo>
                      <a:pt x="63601" y="1235862"/>
                    </a:lnTo>
                    <a:lnTo>
                      <a:pt x="62433" y="1248752"/>
                    </a:lnTo>
                    <a:lnTo>
                      <a:pt x="62141" y="1256931"/>
                    </a:lnTo>
                    <a:lnTo>
                      <a:pt x="63055" y="1258887"/>
                    </a:lnTo>
                    <a:lnTo>
                      <a:pt x="68503" y="1219962"/>
                    </a:lnTo>
                    <a:lnTo>
                      <a:pt x="69113" y="1200759"/>
                    </a:lnTo>
                    <a:lnTo>
                      <a:pt x="70726" y="1177213"/>
                    </a:lnTo>
                    <a:lnTo>
                      <a:pt x="71412" y="1169377"/>
                    </a:lnTo>
                    <a:lnTo>
                      <a:pt x="73279" y="1153782"/>
                    </a:lnTo>
                    <a:close/>
                  </a:path>
                  <a:path w="1039495" h="2082164">
                    <a:moveTo>
                      <a:pt x="79870" y="2081834"/>
                    </a:moveTo>
                    <a:lnTo>
                      <a:pt x="78701" y="2075840"/>
                    </a:lnTo>
                    <a:lnTo>
                      <a:pt x="69113" y="2048840"/>
                    </a:lnTo>
                    <a:lnTo>
                      <a:pt x="70256" y="2054733"/>
                    </a:lnTo>
                    <a:lnTo>
                      <a:pt x="79870" y="2081834"/>
                    </a:lnTo>
                    <a:close/>
                  </a:path>
                  <a:path w="1039495" h="2082164">
                    <a:moveTo>
                      <a:pt x="84366" y="1831301"/>
                    </a:moveTo>
                    <a:lnTo>
                      <a:pt x="81508" y="1815782"/>
                    </a:lnTo>
                    <a:lnTo>
                      <a:pt x="78524" y="1803946"/>
                    </a:lnTo>
                    <a:lnTo>
                      <a:pt x="76225" y="1797431"/>
                    </a:lnTo>
                    <a:lnTo>
                      <a:pt x="75425" y="1797875"/>
                    </a:lnTo>
                    <a:lnTo>
                      <a:pt x="80949" y="1830438"/>
                    </a:lnTo>
                    <a:lnTo>
                      <a:pt x="83070" y="1841233"/>
                    </a:lnTo>
                    <a:lnTo>
                      <a:pt x="82740" y="1834146"/>
                    </a:lnTo>
                    <a:lnTo>
                      <a:pt x="81572" y="1827796"/>
                    </a:lnTo>
                    <a:lnTo>
                      <a:pt x="79667" y="1818843"/>
                    </a:lnTo>
                    <a:lnTo>
                      <a:pt x="77177" y="1803958"/>
                    </a:lnTo>
                    <a:lnTo>
                      <a:pt x="84366" y="1831301"/>
                    </a:lnTo>
                    <a:close/>
                  </a:path>
                  <a:path w="1039495" h="2082164">
                    <a:moveTo>
                      <a:pt x="91782" y="977607"/>
                    </a:moveTo>
                    <a:lnTo>
                      <a:pt x="88163" y="988110"/>
                    </a:lnTo>
                    <a:lnTo>
                      <a:pt x="84340" y="997826"/>
                    </a:lnTo>
                    <a:lnTo>
                      <a:pt x="81330" y="1007351"/>
                    </a:lnTo>
                    <a:lnTo>
                      <a:pt x="80098" y="1017295"/>
                    </a:lnTo>
                    <a:lnTo>
                      <a:pt x="82181" y="1010881"/>
                    </a:lnTo>
                    <a:lnTo>
                      <a:pt x="88773" y="987577"/>
                    </a:lnTo>
                    <a:lnTo>
                      <a:pt x="91782" y="977607"/>
                    </a:lnTo>
                    <a:close/>
                  </a:path>
                  <a:path w="1039495" h="2082164">
                    <a:moveTo>
                      <a:pt x="113461" y="999998"/>
                    </a:moveTo>
                    <a:lnTo>
                      <a:pt x="113385" y="993457"/>
                    </a:lnTo>
                    <a:lnTo>
                      <a:pt x="108013" y="1005128"/>
                    </a:lnTo>
                    <a:lnTo>
                      <a:pt x="103860" y="1012736"/>
                    </a:lnTo>
                    <a:lnTo>
                      <a:pt x="107442" y="993965"/>
                    </a:lnTo>
                    <a:lnTo>
                      <a:pt x="103949" y="1004900"/>
                    </a:lnTo>
                    <a:lnTo>
                      <a:pt x="101574" y="1013015"/>
                    </a:lnTo>
                    <a:lnTo>
                      <a:pt x="100139" y="1018692"/>
                    </a:lnTo>
                    <a:lnTo>
                      <a:pt x="98767" y="1025804"/>
                    </a:lnTo>
                    <a:lnTo>
                      <a:pt x="99504" y="1024712"/>
                    </a:lnTo>
                    <a:lnTo>
                      <a:pt x="101828" y="1020724"/>
                    </a:lnTo>
                    <a:lnTo>
                      <a:pt x="102616" y="1020622"/>
                    </a:lnTo>
                    <a:lnTo>
                      <a:pt x="101917" y="1025817"/>
                    </a:lnTo>
                    <a:lnTo>
                      <a:pt x="98856" y="1039355"/>
                    </a:lnTo>
                    <a:lnTo>
                      <a:pt x="104216" y="1020432"/>
                    </a:lnTo>
                    <a:lnTo>
                      <a:pt x="108902" y="1007529"/>
                    </a:lnTo>
                    <a:lnTo>
                      <a:pt x="112217" y="1000709"/>
                    </a:lnTo>
                    <a:lnTo>
                      <a:pt x="113461" y="999998"/>
                    </a:lnTo>
                    <a:close/>
                  </a:path>
                  <a:path w="1039495" h="2082164">
                    <a:moveTo>
                      <a:pt x="242849" y="1176705"/>
                    </a:moveTo>
                    <a:lnTo>
                      <a:pt x="242404" y="1177937"/>
                    </a:lnTo>
                    <a:lnTo>
                      <a:pt x="239953" y="1185405"/>
                    </a:lnTo>
                    <a:lnTo>
                      <a:pt x="237604" y="1192898"/>
                    </a:lnTo>
                    <a:lnTo>
                      <a:pt x="235204" y="1200378"/>
                    </a:lnTo>
                    <a:lnTo>
                      <a:pt x="239255" y="1188554"/>
                    </a:lnTo>
                    <a:lnTo>
                      <a:pt x="240995" y="1182497"/>
                    </a:lnTo>
                    <a:lnTo>
                      <a:pt x="242849" y="1176705"/>
                    </a:lnTo>
                    <a:close/>
                  </a:path>
                  <a:path w="1039495" h="2082164">
                    <a:moveTo>
                      <a:pt x="252984" y="590804"/>
                    </a:moveTo>
                    <a:lnTo>
                      <a:pt x="248920" y="599643"/>
                    </a:lnTo>
                    <a:lnTo>
                      <a:pt x="242811" y="610285"/>
                    </a:lnTo>
                    <a:lnTo>
                      <a:pt x="238531" y="618020"/>
                    </a:lnTo>
                    <a:lnTo>
                      <a:pt x="236537" y="622223"/>
                    </a:lnTo>
                    <a:lnTo>
                      <a:pt x="237274" y="622300"/>
                    </a:lnTo>
                    <a:lnTo>
                      <a:pt x="243001" y="612724"/>
                    </a:lnTo>
                    <a:lnTo>
                      <a:pt x="240792" y="617867"/>
                    </a:lnTo>
                    <a:lnTo>
                      <a:pt x="240753" y="618324"/>
                    </a:lnTo>
                    <a:lnTo>
                      <a:pt x="242366" y="615073"/>
                    </a:lnTo>
                    <a:lnTo>
                      <a:pt x="245135" y="609130"/>
                    </a:lnTo>
                    <a:lnTo>
                      <a:pt x="250964" y="598868"/>
                    </a:lnTo>
                    <a:lnTo>
                      <a:pt x="249948" y="599059"/>
                    </a:lnTo>
                    <a:lnTo>
                      <a:pt x="250190" y="597573"/>
                    </a:lnTo>
                    <a:lnTo>
                      <a:pt x="252984" y="590804"/>
                    </a:lnTo>
                    <a:close/>
                  </a:path>
                  <a:path w="1039495" h="2082164">
                    <a:moveTo>
                      <a:pt x="294271" y="1022324"/>
                    </a:moveTo>
                    <a:lnTo>
                      <a:pt x="292773" y="1024877"/>
                    </a:lnTo>
                    <a:lnTo>
                      <a:pt x="282143" y="1051585"/>
                    </a:lnTo>
                    <a:lnTo>
                      <a:pt x="294271" y="1022324"/>
                    </a:lnTo>
                    <a:close/>
                  </a:path>
                  <a:path w="1039495" h="2082164">
                    <a:moveTo>
                      <a:pt x="295059" y="1195412"/>
                    </a:moveTo>
                    <a:lnTo>
                      <a:pt x="291846" y="1204239"/>
                    </a:lnTo>
                    <a:lnTo>
                      <a:pt x="282536" y="1230871"/>
                    </a:lnTo>
                    <a:lnTo>
                      <a:pt x="281432" y="1230795"/>
                    </a:lnTo>
                    <a:lnTo>
                      <a:pt x="282562" y="1223975"/>
                    </a:lnTo>
                    <a:lnTo>
                      <a:pt x="281190" y="1224965"/>
                    </a:lnTo>
                    <a:lnTo>
                      <a:pt x="267436" y="1264754"/>
                    </a:lnTo>
                    <a:lnTo>
                      <a:pt x="263004" y="1278064"/>
                    </a:lnTo>
                    <a:lnTo>
                      <a:pt x="265620" y="1272819"/>
                    </a:lnTo>
                    <a:lnTo>
                      <a:pt x="264490" y="1278978"/>
                    </a:lnTo>
                    <a:lnTo>
                      <a:pt x="262051" y="1289151"/>
                    </a:lnTo>
                    <a:lnTo>
                      <a:pt x="260743" y="1295958"/>
                    </a:lnTo>
                    <a:lnTo>
                      <a:pt x="265747" y="1279525"/>
                    </a:lnTo>
                    <a:lnTo>
                      <a:pt x="271208" y="1263256"/>
                    </a:lnTo>
                    <a:lnTo>
                      <a:pt x="282536" y="1230884"/>
                    </a:lnTo>
                    <a:lnTo>
                      <a:pt x="283362" y="1230896"/>
                    </a:lnTo>
                    <a:lnTo>
                      <a:pt x="285445" y="1227175"/>
                    </a:lnTo>
                    <a:lnTo>
                      <a:pt x="290982" y="1212799"/>
                    </a:lnTo>
                    <a:lnTo>
                      <a:pt x="291109" y="1210373"/>
                    </a:lnTo>
                    <a:lnTo>
                      <a:pt x="292709" y="1203210"/>
                    </a:lnTo>
                    <a:lnTo>
                      <a:pt x="295059" y="1195412"/>
                    </a:lnTo>
                    <a:close/>
                  </a:path>
                  <a:path w="1039495" h="2082164">
                    <a:moveTo>
                      <a:pt x="310743" y="502259"/>
                    </a:moveTo>
                    <a:lnTo>
                      <a:pt x="308571" y="505383"/>
                    </a:lnTo>
                    <a:lnTo>
                      <a:pt x="306374" y="508749"/>
                    </a:lnTo>
                    <a:lnTo>
                      <a:pt x="304419" y="512089"/>
                    </a:lnTo>
                    <a:lnTo>
                      <a:pt x="310743" y="502259"/>
                    </a:lnTo>
                    <a:close/>
                  </a:path>
                  <a:path w="1039495" h="2082164">
                    <a:moveTo>
                      <a:pt x="312559" y="1127061"/>
                    </a:moveTo>
                    <a:lnTo>
                      <a:pt x="310261" y="1132459"/>
                    </a:lnTo>
                    <a:lnTo>
                      <a:pt x="307733" y="1138643"/>
                    </a:lnTo>
                    <a:lnTo>
                      <a:pt x="304927" y="1145997"/>
                    </a:lnTo>
                    <a:lnTo>
                      <a:pt x="312559" y="1127061"/>
                    </a:lnTo>
                    <a:close/>
                  </a:path>
                  <a:path w="1039495" h="2082164">
                    <a:moveTo>
                      <a:pt x="314604" y="1022159"/>
                    </a:moveTo>
                    <a:lnTo>
                      <a:pt x="308292" y="1033741"/>
                    </a:lnTo>
                    <a:lnTo>
                      <a:pt x="302044" y="1047546"/>
                    </a:lnTo>
                    <a:lnTo>
                      <a:pt x="296621" y="1060627"/>
                    </a:lnTo>
                    <a:lnTo>
                      <a:pt x="292836" y="1070013"/>
                    </a:lnTo>
                    <a:lnTo>
                      <a:pt x="314604" y="1022159"/>
                    </a:lnTo>
                    <a:close/>
                  </a:path>
                  <a:path w="1039495" h="2082164">
                    <a:moveTo>
                      <a:pt x="330047" y="475462"/>
                    </a:moveTo>
                    <a:lnTo>
                      <a:pt x="323786" y="483184"/>
                    </a:lnTo>
                    <a:lnTo>
                      <a:pt x="319151" y="489445"/>
                    </a:lnTo>
                    <a:lnTo>
                      <a:pt x="315137" y="495427"/>
                    </a:lnTo>
                    <a:lnTo>
                      <a:pt x="310743" y="502259"/>
                    </a:lnTo>
                    <a:lnTo>
                      <a:pt x="316103" y="494817"/>
                    </a:lnTo>
                    <a:lnTo>
                      <a:pt x="321386" y="487781"/>
                    </a:lnTo>
                    <a:lnTo>
                      <a:pt x="326174" y="481279"/>
                    </a:lnTo>
                    <a:lnTo>
                      <a:pt x="330047" y="475462"/>
                    </a:lnTo>
                    <a:close/>
                  </a:path>
                  <a:path w="1039495" h="2082164">
                    <a:moveTo>
                      <a:pt x="330174" y="419912"/>
                    </a:moveTo>
                    <a:lnTo>
                      <a:pt x="328180" y="421995"/>
                    </a:lnTo>
                    <a:lnTo>
                      <a:pt x="311797" y="445770"/>
                    </a:lnTo>
                    <a:lnTo>
                      <a:pt x="313791" y="443598"/>
                    </a:lnTo>
                    <a:lnTo>
                      <a:pt x="330174" y="419912"/>
                    </a:lnTo>
                    <a:close/>
                  </a:path>
                  <a:path w="1039495" h="2082164">
                    <a:moveTo>
                      <a:pt x="341909" y="495338"/>
                    </a:moveTo>
                    <a:lnTo>
                      <a:pt x="329768" y="517626"/>
                    </a:lnTo>
                    <a:lnTo>
                      <a:pt x="334721" y="509816"/>
                    </a:lnTo>
                    <a:lnTo>
                      <a:pt x="341909" y="495338"/>
                    </a:lnTo>
                    <a:close/>
                  </a:path>
                  <a:path w="1039495" h="2082164">
                    <a:moveTo>
                      <a:pt x="453072" y="283349"/>
                    </a:moveTo>
                    <a:lnTo>
                      <a:pt x="431749" y="303504"/>
                    </a:lnTo>
                    <a:lnTo>
                      <a:pt x="449046" y="288467"/>
                    </a:lnTo>
                    <a:lnTo>
                      <a:pt x="453072" y="283349"/>
                    </a:lnTo>
                    <a:close/>
                  </a:path>
                  <a:path w="1039495" h="2082164">
                    <a:moveTo>
                      <a:pt x="552780" y="256946"/>
                    </a:moveTo>
                    <a:lnTo>
                      <a:pt x="550646" y="257733"/>
                    </a:lnTo>
                    <a:lnTo>
                      <a:pt x="547243" y="259575"/>
                    </a:lnTo>
                    <a:lnTo>
                      <a:pt x="549732" y="258356"/>
                    </a:lnTo>
                    <a:lnTo>
                      <a:pt x="548081" y="260400"/>
                    </a:lnTo>
                    <a:lnTo>
                      <a:pt x="543852" y="264464"/>
                    </a:lnTo>
                    <a:lnTo>
                      <a:pt x="538645" y="269252"/>
                    </a:lnTo>
                    <a:lnTo>
                      <a:pt x="534212" y="273748"/>
                    </a:lnTo>
                    <a:lnTo>
                      <a:pt x="531863" y="276352"/>
                    </a:lnTo>
                    <a:lnTo>
                      <a:pt x="533082" y="275704"/>
                    </a:lnTo>
                    <a:lnTo>
                      <a:pt x="539318" y="270408"/>
                    </a:lnTo>
                    <a:lnTo>
                      <a:pt x="550164" y="260197"/>
                    </a:lnTo>
                    <a:lnTo>
                      <a:pt x="552780" y="256946"/>
                    </a:lnTo>
                    <a:close/>
                  </a:path>
                  <a:path w="1039495" h="2082164">
                    <a:moveTo>
                      <a:pt x="661314" y="100266"/>
                    </a:moveTo>
                    <a:lnTo>
                      <a:pt x="645490" y="108419"/>
                    </a:lnTo>
                    <a:lnTo>
                      <a:pt x="644474" y="111721"/>
                    </a:lnTo>
                    <a:lnTo>
                      <a:pt x="633501" y="122072"/>
                    </a:lnTo>
                    <a:lnTo>
                      <a:pt x="622249" y="132435"/>
                    </a:lnTo>
                    <a:lnTo>
                      <a:pt x="620433" y="135750"/>
                    </a:lnTo>
                    <a:lnTo>
                      <a:pt x="635711" y="122796"/>
                    </a:lnTo>
                    <a:lnTo>
                      <a:pt x="641692" y="116865"/>
                    </a:lnTo>
                    <a:lnTo>
                      <a:pt x="647268" y="111518"/>
                    </a:lnTo>
                    <a:lnTo>
                      <a:pt x="661314" y="100266"/>
                    </a:lnTo>
                    <a:close/>
                  </a:path>
                  <a:path w="1039495" h="2082164">
                    <a:moveTo>
                      <a:pt x="696861" y="121081"/>
                    </a:moveTo>
                    <a:lnTo>
                      <a:pt x="690994" y="125590"/>
                    </a:lnTo>
                    <a:lnTo>
                      <a:pt x="682383" y="132130"/>
                    </a:lnTo>
                    <a:lnTo>
                      <a:pt x="676605" y="136906"/>
                    </a:lnTo>
                    <a:lnTo>
                      <a:pt x="679259" y="136144"/>
                    </a:lnTo>
                    <a:lnTo>
                      <a:pt x="696861" y="121081"/>
                    </a:lnTo>
                    <a:close/>
                  </a:path>
                  <a:path w="1039495" h="2082164">
                    <a:moveTo>
                      <a:pt x="718108" y="498513"/>
                    </a:moveTo>
                    <a:lnTo>
                      <a:pt x="686752" y="534670"/>
                    </a:lnTo>
                    <a:lnTo>
                      <a:pt x="676071" y="547420"/>
                    </a:lnTo>
                    <a:lnTo>
                      <a:pt x="680237" y="539496"/>
                    </a:lnTo>
                    <a:lnTo>
                      <a:pt x="660349" y="563943"/>
                    </a:lnTo>
                    <a:lnTo>
                      <a:pt x="656209" y="566928"/>
                    </a:lnTo>
                    <a:lnTo>
                      <a:pt x="663536" y="556501"/>
                    </a:lnTo>
                    <a:lnTo>
                      <a:pt x="671931" y="545414"/>
                    </a:lnTo>
                    <a:lnTo>
                      <a:pt x="680415" y="534885"/>
                    </a:lnTo>
                    <a:lnTo>
                      <a:pt x="688060" y="526135"/>
                    </a:lnTo>
                    <a:lnTo>
                      <a:pt x="687108" y="525449"/>
                    </a:lnTo>
                    <a:lnTo>
                      <a:pt x="678776" y="532003"/>
                    </a:lnTo>
                    <a:lnTo>
                      <a:pt x="676681" y="532447"/>
                    </a:lnTo>
                    <a:lnTo>
                      <a:pt x="664552" y="547535"/>
                    </a:lnTo>
                    <a:lnTo>
                      <a:pt x="655091" y="560362"/>
                    </a:lnTo>
                    <a:lnTo>
                      <a:pt x="647484" y="571703"/>
                    </a:lnTo>
                    <a:lnTo>
                      <a:pt x="627214" y="604316"/>
                    </a:lnTo>
                    <a:lnTo>
                      <a:pt x="618515" y="617283"/>
                    </a:lnTo>
                    <a:lnTo>
                      <a:pt x="607453" y="632587"/>
                    </a:lnTo>
                    <a:lnTo>
                      <a:pt x="608939" y="626275"/>
                    </a:lnTo>
                    <a:lnTo>
                      <a:pt x="605612" y="629691"/>
                    </a:lnTo>
                    <a:lnTo>
                      <a:pt x="594639" y="644702"/>
                    </a:lnTo>
                    <a:lnTo>
                      <a:pt x="599795" y="636828"/>
                    </a:lnTo>
                    <a:lnTo>
                      <a:pt x="580859" y="663638"/>
                    </a:lnTo>
                    <a:lnTo>
                      <a:pt x="570064" y="677024"/>
                    </a:lnTo>
                    <a:lnTo>
                      <a:pt x="562267" y="687438"/>
                    </a:lnTo>
                    <a:lnTo>
                      <a:pt x="552348" y="705319"/>
                    </a:lnTo>
                    <a:lnTo>
                      <a:pt x="550633" y="702945"/>
                    </a:lnTo>
                    <a:lnTo>
                      <a:pt x="537908" y="723404"/>
                    </a:lnTo>
                    <a:lnTo>
                      <a:pt x="492086" y="793800"/>
                    </a:lnTo>
                    <a:lnTo>
                      <a:pt x="492582" y="792022"/>
                    </a:lnTo>
                    <a:lnTo>
                      <a:pt x="463943" y="839851"/>
                    </a:lnTo>
                    <a:lnTo>
                      <a:pt x="446125" y="868197"/>
                    </a:lnTo>
                    <a:lnTo>
                      <a:pt x="435813" y="885012"/>
                    </a:lnTo>
                    <a:lnTo>
                      <a:pt x="421208" y="909789"/>
                    </a:lnTo>
                    <a:lnTo>
                      <a:pt x="425742" y="900264"/>
                    </a:lnTo>
                    <a:lnTo>
                      <a:pt x="440359" y="872236"/>
                    </a:lnTo>
                    <a:lnTo>
                      <a:pt x="434403" y="881214"/>
                    </a:lnTo>
                    <a:lnTo>
                      <a:pt x="429717" y="888834"/>
                    </a:lnTo>
                    <a:lnTo>
                      <a:pt x="425970" y="895438"/>
                    </a:lnTo>
                    <a:lnTo>
                      <a:pt x="422846" y="901382"/>
                    </a:lnTo>
                    <a:lnTo>
                      <a:pt x="417499" y="912863"/>
                    </a:lnTo>
                    <a:lnTo>
                      <a:pt x="414401" y="918984"/>
                    </a:lnTo>
                    <a:lnTo>
                      <a:pt x="410603" y="925830"/>
                    </a:lnTo>
                    <a:lnTo>
                      <a:pt x="410273" y="925131"/>
                    </a:lnTo>
                    <a:lnTo>
                      <a:pt x="409981" y="923798"/>
                    </a:lnTo>
                    <a:lnTo>
                      <a:pt x="411505" y="919226"/>
                    </a:lnTo>
                    <a:lnTo>
                      <a:pt x="416636" y="908812"/>
                    </a:lnTo>
                    <a:lnTo>
                      <a:pt x="391655" y="958443"/>
                    </a:lnTo>
                    <a:lnTo>
                      <a:pt x="379603" y="983437"/>
                    </a:lnTo>
                    <a:lnTo>
                      <a:pt x="368261" y="1008773"/>
                    </a:lnTo>
                    <a:lnTo>
                      <a:pt x="364744" y="1018463"/>
                    </a:lnTo>
                    <a:lnTo>
                      <a:pt x="366991" y="1015631"/>
                    </a:lnTo>
                    <a:lnTo>
                      <a:pt x="371640" y="1007618"/>
                    </a:lnTo>
                    <a:lnTo>
                      <a:pt x="375386" y="1001750"/>
                    </a:lnTo>
                    <a:lnTo>
                      <a:pt x="370243" y="1013904"/>
                    </a:lnTo>
                    <a:lnTo>
                      <a:pt x="361365" y="1031417"/>
                    </a:lnTo>
                    <a:lnTo>
                      <a:pt x="352615" y="1047483"/>
                    </a:lnTo>
                    <a:lnTo>
                      <a:pt x="347853" y="1055281"/>
                    </a:lnTo>
                    <a:lnTo>
                      <a:pt x="350443" y="1048181"/>
                    </a:lnTo>
                    <a:lnTo>
                      <a:pt x="353910" y="1039799"/>
                    </a:lnTo>
                    <a:lnTo>
                      <a:pt x="355498" y="1035253"/>
                    </a:lnTo>
                    <a:lnTo>
                      <a:pt x="352437" y="1039634"/>
                    </a:lnTo>
                    <a:lnTo>
                      <a:pt x="349288" y="1048639"/>
                    </a:lnTo>
                    <a:lnTo>
                      <a:pt x="340626" y="1075969"/>
                    </a:lnTo>
                    <a:lnTo>
                      <a:pt x="332663" y="1088720"/>
                    </a:lnTo>
                    <a:lnTo>
                      <a:pt x="338226" y="1071156"/>
                    </a:lnTo>
                    <a:lnTo>
                      <a:pt x="350139" y="1040930"/>
                    </a:lnTo>
                    <a:lnTo>
                      <a:pt x="361213" y="1015669"/>
                    </a:lnTo>
                    <a:lnTo>
                      <a:pt x="346494" y="1045248"/>
                    </a:lnTo>
                    <a:lnTo>
                      <a:pt x="326097" y="1094943"/>
                    </a:lnTo>
                    <a:lnTo>
                      <a:pt x="312559" y="1127061"/>
                    </a:lnTo>
                    <a:lnTo>
                      <a:pt x="317182" y="1117003"/>
                    </a:lnTo>
                    <a:lnTo>
                      <a:pt x="321475" y="1108798"/>
                    </a:lnTo>
                    <a:lnTo>
                      <a:pt x="328764" y="1096073"/>
                    </a:lnTo>
                    <a:lnTo>
                      <a:pt x="328980" y="1097965"/>
                    </a:lnTo>
                    <a:lnTo>
                      <a:pt x="327164" y="1103503"/>
                    </a:lnTo>
                    <a:lnTo>
                      <a:pt x="323723" y="1112012"/>
                    </a:lnTo>
                    <a:lnTo>
                      <a:pt x="319087" y="1122807"/>
                    </a:lnTo>
                    <a:lnTo>
                      <a:pt x="297916" y="1175829"/>
                    </a:lnTo>
                    <a:lnTo>
                      <a:pt x="302895" y="1165923"/>
                    </a:lnTo>
                    <a:lnTo>
                      <a:pt x="303911" y="1165872"/>
                    </a:lnTo>
                    <a:lnTo>
                      <a:pt x="302120" y="1172768"/>
                    </a:lnTo>
                    <a:lnTo>
                      <a:pt x="298729" y="1183767"/>
                    </a:lnTo>
                    <a:lnTo>
                      <a:pt x="295059" y="1195412"/>
                    </a:lnTo>
                    <a:lnTo>
                      <a:pt x="296672" y="1191361"/>
                    </a:lnTo>
                    <a:lnTo>
                      <a:pt x="296887" y="1191780"/>
                    </a:lnTo>
                    <a:lnTo>
                      <a:pt x="297624" y="1191031"/>
                    </a:lnTo>
                    <a:lnTo>
                      <a:pt x="299326" y="1188313"/>
                    </a:lnTo>
                    <a:lnTo>
                      <a:pt x="307200" y="1168260"/>
                    </a:lnTo>
                    <a:lnTo>
                      <a:pt x="314845" y="1150658"/>
                    </a:lnTo>
                    <a:lnTo>
                      <a:pt x="328180" y="1120902"/>
                    </a:lnTo>
                    <a:lnTo>
                      <a:pt x="325716" y="1122730"/>
                    </a:lnTo>
                    <a:lnTo>
                      <a:pt x="327126" y="1117574"/>
                    </a:lnTo>
                    <a:lnTo>
                      <a:pt x="363677" y="1036713"/>
                    </a:lnTo>
                    <a:lnTo>
                      <a:pt x="380771" y="1001572"/>
                    </a:lnTo>
                    <a:lnTo>
                      <a:pt x="382231" y="999909"/>
                    </a:lnTo>
                    <a:lnTo>
                      <a:pt x="381495" y="1002944"/>
                    </a:lnTo>
                    <a:lnTo>
                      <a:pt x="375107" y="1017866"/>
                    </a:lnTo>
                    <a:lnTo>
                      <a:pt x="381228" y="1004379"/>
                    </a:lnTo>
                    <a:lnTo>
                      <a:pt x="396354" y="972985"/>
                    </a:lnTo>
                    <a:lnTo>
                      <a:pt x="397967" y="968349"/>
                    </a:lnTo>
                    <a:lnTo>
                      <a:pt x="423125" y="923378"/>
                    </a:lnTo>
                    <a:lnTo>
                      <a:pt x="435991" y="901065"/>
                    </a:lnTo>
                    <a:lnTo>
                      <a:pt x="449592" y="879182"/>
                    </a:lnTo>
                    <a:lnTo>
                      <a:pt x="453377" y="873975"/>
                    </a:lnTo>
                    <a:lnTo>
                      <a:pt x="454952" y="872159"/>
                    </a:lnTo>
                    <a:lnTo>
                      <a:pt x="456565" y="868959"/>
                    </a:lnTo>
                    <a:lnTo>
                      <a:pt x="456653" y="868324"/>
                    </a:lnTo>
                    <a:lnTo>
                      <a:pt x="456196" y="868591"/>
                    </a:lnTo>
                    <a:lnTo>
                      <a:pt x="486244" y="820737"/>
                    </a:lnTo>
                    <a:lnTo>
                      <a:pt x="533336" y="749490"/>
                    </a:lnTo>
                    <a:lnTo>
                      <a:pt x="565569" y="702614"/>
                    </a:lnTo>
                    <a:lnTo>
                      <a:pt x="640029" y="598487"/>
                    </a:lnTo>
                    <a:lnTo>
                      <a:pt x="665429" y="564654"/>
                    </a:lnTo>
                    <a:lnTo>
                      <a:pt x="700278" y="520331"/>
                    </a:lnTo>
                    <a:lnTo>
                      <a:pt x="718108" y="498513"/>
                    </a:lnTo>
                    <a:close/>
                  </a:path>
                  <a:path w="1039495" h="2082164">
                    <a:moveTo>
                      <a:pt x="738441" y="474230"/>
                    </a:moveTo>
                    <a:lnTo>
                      <a:pt x="718108" y="498513"/>
                    </a:lnTo>
                    <a:lnTo>
                      <a:pt x="722960" y="492861"/>
                    </a:lnTo>
                    <a:lnTo>
                      <a:pt x="727925" y="486968"/>
                    </a:lnTo>
                    <a:lnTo>
                      <a:pt x="738441" y="474230"/>
                    </a:lnTo>
                    <a:close/>
                  </a:path>
                  <a:path w="1039495" h="2082164">
                    <a:moveTo>
                      <a:pt x="749465" y="41706"/>
                    </a:moveTo>
                    <a:lnTo>
                      <a:pt x="716902" y="63131"/>
                    </a:lnTo>
                    <a:lnTo>
                      <a:pt x="664298" y="106641"/>
                    </a:lnTo>
                    <a:lnTo>
                      <a:pt x="650087" y="118579"/>
                    </a:lnTo>
                    <a:lnTo>
                      <a:pt x="634250" y="131064"/>
                    </a:lnTo>
                    <a:lnTo>
                      <a:pt x="615746" y="144538"/>
                    </a:lnTo>
                    <a:lnTo>
                      <a:pt x="637705" y="131724"/>
                    </a:lnTo>
                    <a:lnTo>
                      <a:pt x="667258" y="106845"/>
                    </a:lnTo>
                    <a:lnTo>
                      <a:pt x="692061" y="85471"/>
                    </a:lnTo>
                    <a:lnTo>
                      <a:pt x="717613" y="64719"/>
                    </a:lnTo>
                    <a:lnTo>
                      <a:pt x="749465" y="41706"/>
                    </a:lnTo>
                    <a:close/>
                  </a:path>
                  <a:path w="1039495" h="2082164">
                    <a:moveTo>
                      <a:pt x="890943" y="3149"/>
                    </a:moveTo>
                    <a:lnTo>
                      <a:pt x="876985" y="13512"/>
                    </a:lnTo>
                    <a:lnTo>
                      <a:pt x="888593" y="5791"/>
                    </a:lnTo>
                    <a:lnTo>
                      <a:pt x="890943" y="3149"/>
                    </a:lnTo>
                    <a:close/>
                  </a:path>
                  <a:path w="1039495" h="2082164">
                    <a:moveTo>
                      <a:pt x="903363" y="286880"/>
                    </a:moveTo>
                    <a:lnTo>
                      <a:pt x="898258" y="291503"/>
                    </a:lnTo>
                    <a:lnTo>
                      <a:pt x="894981" y="294589"/>
                    </a:lnTo>
                    <a:lnTo>
                      <a:pt x="892429" y="297205"/>
                    </a:lnTo>
                    <a:lnTo>
                      <a:pt x="903363" y="286880"/>
                    </a:lnTo>
                    <a:close/>
                  </a:path>
                  <a:path w="1039495" h="2082164">
                    <a:moveTo>
                      <a:pt x="907948" y="0"/>
                    </a:moveTo>
                    <a:lnTo>
                      <a:pt x="875499" y="20485"/>
                    </a:lnTo>
                    <a:lnTo>
                      <a:pt x="897826" y="7823"/>
                    </a:lnTo>
                    <a:lnTo>
                      <a:pt x="907948" y="0"/>
                    </a:lnTo>
                    <a:close/>
                  </a:path>
                  <a:path w="1039495" h="2082164">
                    <a:moveTo>
                      <a:pt x="1039215" y="181533"/>
                    </a:moveTo>
                    <a:lnTo>
                      <a:pt x="1024534" y="188887"/>
                    </a:lnTo>
                    <a:lnTo>
                      <a:pt x="1030389" y="181952"/>
                    </a:lnTo>
                    <a:lnTo>
                      <a:pt x="997369" y="207721"/>
                    </a:lnTo>
                    <a:lnTo>
                      <a:pt x="964730" y="234378"/>
                    </a:lnTo>
                    <a:lnTo>
                      <a:pt x="932395" y="263880"/>
                    </a:lnTo>
                    <a:lnTo>
                      <a:pt x="929513" y="267931"/>
                    </a:lnTo>
                    <a:lnTo>
                      <a:pt x="932294" y="263321"/>
                    </a:lnTo>
                    <a:lnTo>
                      <a:pt x="924217" y="269963"/>
                    </a:lnTo>
                    <a:lnTo>
                      <a:pt x="904278" y="292379"/>
                    </a:lnTo>
                    <a:lnTo>
                      <a:pt x="925957" y="273977"/>
                    </a:lnTo>
                    <a:lnTo>
                      <a:pt x="916216" y="284200"/>
                    </a:lnTo>
                    <a:lnTo>
                      <a:pt x="829983" y="367715"/>
                    </a:lnTo>
                    <a:lnTo>
                      <a:pt x="822540" y="374408"/>
                    </a:lnTo>
                    <a:lnTo>
                      <a:pt x="834110" y="361759"/>
                    </a:lnTo>
                    <a:lnTo>
                      <a:pt x="856945" y="335305"/>
                    </a:lnTo>
                    <a:lnTo>
                      <a:pt x="864781" y="327215"/>
                    </a:lnTo>
                    <a:lnTo>
                      <a:pt x="876820" y="315696"/>
                    </a:lnTo>
                    <a:lnTo>
                      <a:pt x="894778" y="299389"/>
                    </a:lnTo>
                    <a:lnTo>
                      <a:pt x="887844" y="303530"/>
                    </a:lnTo>
                    <a:lnTo>
                      <a:pt x="887209" y="302971"/>
                    </a:lnTo>
                    <a:lnTo>
                      <a:pt x="892429" y="297205"/>
                    </a:lnTo>
                    <a:lnTo>
                      <a:pt x="854456" y="334276"/>
                    </a:lnTo>
                    <a:lnTo>
                      <a:pt x="817956" y="371182"/>
                    </a:lnTo>
                    <a:lnTo>
                      <a:pt x="782548" y="408952"/>
                    </a:lnTo>
                    <a:lnTo>
                      <a:pt x="747864" y="448602"/>
                    </a:lnTo>
                    <a:lnTo>
                      <a:pt x="713524" y="491134"/>
                    </a:lnTo>
                    <a:lnTo>
                      <a:pt x="730110" y="473989"/>
                    </a:lnTo>
                    <a:lnTo>
                      <a:pt x="719874" y="488137"/>
                    </a:lnTo>
                    <a:lnTo>
                      <a:pt x="703745" y="509651"/>
                    </a:lnTo>
                    <a:lnTo>
                      <a:pt x="702691" y="514591"/>
                    </a:lnTo>
                    <a:lnTo>
                      <a:pt x="727075" y="483057"/>
                    </a:lnTo>
                    <a:lnTo>
                      <a:pt x="725716" y="486333"/>
                    </a:lnTo>
                    <a:lnTo>
                      <a:pt x="757072" y="449249"/>
                    </a:lnTo>
                    <a:lnTo>
                      <a:pt x="749160" y="455574"/>
                    </a:lnTo>
                    <a:lnTo>
                      <a:pt x="744169" y="461175"/>
                    </a:lnTo>
                    <a:lnTo>
                      <a:pt x="744143" y="458279"/>
                    </a:lnTo>
                    <a:lnTo>
                      <a:pt x="765378" y="435216"/>
                    </a:lnTo>
                    <a:lnTo>
                      <a:pt x="772223" y="429006"/>
                    </a:lnTo>
                    <a:lnTo>
                      <a:pt x="777240" y="425513"/>
                    </a:lnTo>
                    <a:lnTo>
                      <a:pt x="792962" y="410667"/>
                    </a:lnTo>
                    <a:lnTo>
                      <a:pt x="817638" y="384175"/>
                    </a:lnTo>
                    <a:lnTo>
                      <a:pt x="842721" y="358076"/>
                    </a:lnTo>
                    <a:lnTo>
                      <a:pt x="839050" y="362673"/>
                    </a:lnTo>
                    <a:lnTo>
                      <a:pt x="843254" y="358279"/>
                    </a:lnTo>
                    <a:lnTo>
                      <a:pt x="880948" y="320217"/>
                    </a:lnTo>
                    <a:lnTo>
                      <a:pt x="916444" y="286766"/>
                    </a:lnTo>
                    <a:lnTo>
                      <a:pt x="952741" y="254203"/>
                    </a:lnTo>
                    <a:lnTo>
                      <a:pt x="989825" y="222567"/>
                    </a:lnTo>
                    <a:lnTo>
                      <a:pt x="1027709" y="191884"/>
                    </a:lnTo>
                    <a:lnTo>
                      <a:pt x="1039215" y="181533"/>
                    </a:lnTo>
                    <a:close/>
                  </a:path>
                </a:pathLst>
              </a:custGeom>
              <a:solidFill>
                <a:srgbClr val="1CADEB"/>
              </a:solidFill>
            </p:spPr>
            <p:txBody>
              <a:bodyPr wrap="square" lIns="0" tIns="0" rIns="0" bIns="0" rtlCol="0"/>
              <a:lstStyle/>
              <a:p>
                <a:endParaRPr/>
              </a:p>
            </p:txBody>
          </p:sp>
          <p:pic>
            <p:nvPicPr>
              <p:cNvPr id="91" name="object 135"/>
              <p:cNvPicPr/>
              <p:nvPr/>
            </p:nvPicPr>
            <p:blipFill>
              <a:blip r:embed="rId43" cstate="print"/>
              <a:stretch>
                <a:fillRect/>
              </a:stretch>
            </p:blipFill>
            <p:spPr>
              <a:xfrm>
                <a:off x="10506633" y="2618570"/>
                <a:ext cx="109513" cy="63714"/>
              </a:xfrm>
              <a:prstGeom prst="rect">
                <a:avLst/>
              </a:prstGeom>
            </p:spPr>
          </p:pic>
          <p:pic>
            <p:nvPicPr>
              <p:cNvPr id="92" name="object 136"/>
              <p:cNvPicPr/>
              <p:nvPr/>
            </p:nvPicPr>
            <p:blipFill>
              <a:blip r:embed="rId44" cstate="print"/>
              <a:stretch>
                <a:fillRect/>
              </a:stretch>
            </p:blipFill>
            <p:spPr>
              <a:xfrm>
                <a:off x="10273705" y="2746493"/>
                <a:ext cx="123258" cy="81853"/>
              </a:xfrm>
              <a:prstGeom prst="rect">
                <a:avLst/>
              </a:prstGeom>
            </p:spPr>
          </p:pic>
          <p:sp>
            <p:nvSpPr>
              <p:cNvPr id="93" name="object 137"/>
              <p:cNvSpPr/>
              <p:nvPr/>
            </p:nvSpPr>
            <p:spPr>
              <a:xfrm>
                <a:off x="9586194" y="3505746"/>
                <a:ext cx="16510" cy="27305"/>
              </a:xfrm>
              <a:custGeom>
                <a:avLst/>
                <a:gdLst/>
                <a:ahLst/>
                <a:cxnLst/>
                <a:rect l="l" t="t" r="r" b="b"/>
                <a:pathLst>
                  <a:path w="16509" h="27304">
                    <a:moveTo>
                      <a:pt x="15947" y="0"/>
                    </a:moveTo>
                    <a:lnTo>
                      <a:pt x="14062" y="2387"/>
                    </a:lnTo>
                    <a:lnTo>
                      <a:pt x="0" y="27276"/>
                    </a:lnTo>
                    <a:lnTo>
                      <a:pt x="1863" y="24899"/>
                    </a:lnTo>
                    <a:lnTo>
                      <a:pt x="15947" y="0"/>
                    </a:lnTo>
                    <a:close/>
                  </a:path>
                </a:pathLst>
              </a:custGeom>
              <a:solidFill>
                <a:srgbClr val="1CADEB"/>
              </a:solidFill>
            </p:spPr>
            <p:txBody>
              <a:bodyPr wrap="square" lIns="0" tIns="0" rIns="0" bIns="0" rtlCol="0"/>
              <a:lstStyle/>
              <a:p>
                <a:endParaRPr/>
              </a:p>
            </p:txBody>
          </p:sp>
          <p:pic>
            <p:nvPicPr>
              <p:cNvPr id="94" name="object 138"/>
              <p:cNvPicPr/>
              <p:nvPr/>
            </p:nvPicPr>
            <p:blipFill>
              <a:blip r:embed="rId45" cstate="print"/>
              <a:stretch>
                <a:fillRect/>
              </a:stretch>
            </p:blipFill>
            <p:spPr>
              <a:xfrm>
                <a:off x="9678579" y="3221904"/>
                <a:ext cx="112100" cy="172328"/>
              </a:xfrm>
              <a:prstGeom prst="rect">
                <a:avLst/>
              </a:prstGeom>
            </p:spPr>
          </p:pic>
          <p:sp>
            <p:nvSpPr>
              <p:cNvPr id="95" name="object 139"/>
              <p:cNvSpPr/>
              <p:nvPr/>
            </p:nvSpPr>
            <p:spPr>
              <a:xfrm>
                <a:off x="9925278" y="2335243"/>
                <a:ext cx="1490345" cy="760730"/>
              </a:xfrm>
              <a:custGeom>
                <a:avLst/>
                <a:gdLst/>
                <a:ahLst/>
                <a:cxnLst/>
                <a:rect l="l" t="t" r="r" b="b"/>
                <a:pathLst>
                  <a:path w="1490345" h="760730">
                    <a:moveTo>
                      <a:pt x="12090" y="746658"/>
                    </a:moveTo>
                    <a:lnTo>
                      <a:pt x="8953" y="750049"/>
                    </a:lnTo>
                    <a:lnTo>
                      <a:pt x="5207" y="754367"/>
                    </a:lnTo>
                    <a:lnTo>
                      <a:pt x="0" y="760666"/>
                    </a:lnTo>
                    <a:lnTo>
                      <a:pt x="12090" y="746658"/>
                    </a:lnTo>
                    <a:close/>
                  </a:path>
                  <a:path w="1490345" h="760730">
                    <a:moveTo>
                      <a:pt x="39992" y="714946"/>
                    </a:moveTo>
                    <a:lnTo>
                      <a:pt x="32918" y="722795"/>
                    </a:lnTo>
                    <a:lnTo>
                      <a:pt x="25920" y="730694"/>
                    </a:lnTo>
                    <a:lnTo>
                      <a:pt x="18973" y="738644"/>
                    </a:lnTo>
                    <a:lnTo>
                      <a:pt x="12090" y="746645"/>
                    </a:lnTo>
                    <a:lnTo>
                      <a:pt x="18808" y="739368"/>
                    </a:lnTo>
                    <a:lnTo>
                      <a:pt x="25146" y="735025"/>
                    </a:lnTo>
                    <a:lnTo>
                      <a:pt x="24879" y="735545"/>
                    </a:lnTo>
                    <a:lnTo>
                      <a:pt x="25069" y="735558"/>
                    </a:lnTo>
                    <a:lnTo>
                      <a:pt x="26835" y="733806"/>
                    </a:lnTo>
                    <a:lnTo>
                      <a:pt x="26276" y="734212"/>
                    </a:lnTo>
                    <a:lnTo>
                      <a:pt x="25768" y="734580"/>
                    </a:lnTo>
                    <a:lnTo>
                      <a:pt x="25171" y="734987"/>
                    </a:lnTo>
                    <a:lnTo>
                      <a:pt x="28765" y="730237"/>
                    </a:lnTo>
                    <a:lnTo>
                      <a:pt x="34975" y="722655"/>
                    </a:lnTo>
                    <a:lnTo>
                      <a:pt x="39979" y="716229"/>
                    </a:lnTo>
                    <a:lnTo>
                      <a:pt x="39992" y="714946"/>
                    </a:lnTo>
                    <a:close/>
                  </a:path>
                  <a:path w="1490345" h="760730">
                    <a:moveTo>
                      <a:pt x="550989" y="364058"/>
                    </a:moveTo>
                    <a:lnTo>
                      <a:pt x="539610" y="370408"/>
                    </a:lnTo>
                    <a:lnTo>
                      <a:pt x="533425" y="373989"/>
                    </a:lnTo>
                    <a:lnTo>
                      <a:pt x="527507" y="377710"/>
                    </a:lnTo>
                    <a:lnTo>
                      <a:pt x="530148" y="376885"/>
                    </a:lnTo>
                    <a:lnTo>
                      <a:pt x="536384" y="373303"/>
                    </a:lnTo>
                    <a:lnTo>
                      <a:pt x="544042" y="368515"/>
                    </a:lnTo>
                    <a:lnTo>
                      <a:pt x="550989" y="364058"/>
                    </a:lnTo>
                    <a:close/>
                  </a:path>
                  <a:path w="1490345" h="760730">
                    <a:moveTo>
                      <a:pt x="1182992" y="102489"/>
                    </a:moveTo>
                    <a:lnTo>
                      <a:pt x="1174254" y="103746"/>
                    </a:lnTo>
                    <a:lnTo>
                      <a:pt x="1166850" y="105537"/>
                    </a:lnTo>
                    <a:lnTo>
                      <a:pt x="1182992" y="102489"/>
                    </a:lnTo>
                    <a:close/>
                  </a:path>
                  <a:path w="1490345" h="760730">
                    <a:moveTo>
                      <a:pt x="1410436" y="13741"/>
                    </a:moveTo>
                    <a:lnTo>
                      <a:pt x="1408823" y="14173"/>
                    </a:lnTo>
                    <a:lnTo>
                      <a:pt x="1407731" y="14579"/>
                    </a:lnTo>
                    <a:lnTo>
                      <a:pt x="1408836" y="14211"/>
                    </a:lnTo>
                    <a:lnTo>
                      <a:pt x="1410436" y="13741"/>
                    </a:lnTo>
                    <a:close/>
                  </a:path>
                  <a:path w="1490345" h="760730">
                    <a:moveTo>
                      <a:pt x="1490065" y="0"/>
                    </a:moveTo>
                    <a:lnTo>
                      <a:pt x="1470152" y="2844"/>
                    </a:lnTo>
                    <a:lnTo>
                      <a:pt x="1446657" y="6540"/>
                    </a:lnTo>
                    <a:lnTo>
                      <a:pt x="1424965" y="10414"/>
                    </a:lnTo>
                    <a:lnTo>
                      <a:pt x="1410436" y="13741"/>
                    </a:lnTo>
                    <a:lnTo>
                      <a:pt x="1422438" y="11404"/>
                    </a:lnTo>
                    <a:lnTo>
                      <a:pt x="1455826" y="6083"/>
                    </a:lnTo>
                    <a:lnTo>
                      <a:pt x="1468501" y="3530"/>
                    </a:lnTo>
                    <a:lnTo>
                      <a:pt x="1467015" y="4292"/>
                    </a:lnTo>
                    <a:lnTo>
                      <a:pt x="1490065" y="0"/>
                    </a:lnTo>
                    <a:close/>
                  </a:path>
                </a:pathLst>
              </a:custGeom>
              <a:solidFill>
                <a:srgbClr val="1CADEB"/>
              </a:solidFill>
            </p:spPr>
            <p:txBody>
              <a:bodyPr wrap="square" lIns="0" tIns="0" rIns="0" bIns="0" rtlCol="0"/>
              <a:lstStyle/>
              <a:p>
                <a:endParaRPr/>
              </a:p>
            </p:txBody>
          </p:sp>
          <p:sp>
            <p:nvSpPr>
              <p:cNvPr id="96" name="object 140"/>
              <p:cNvSpPr/>
              <p:nvPr/>
            </p:nvSpPr>
            <p:spPr>
              <a:xfrm>
                <a:off x="7309310" y="752508"/>
                <a:ext cx="3134995" cy="2374900"/>
              </a:xfrm>
              <a:custGeom>
                <a:avLst/>
                <a:gdLst/>
                <a:ahLst/>
                <a:cxnLst/>
                <a:rect l="l" t="t" r="r" b="b"/>
                <a:pathLst>
                  <a:path w="3134995" h="2374900">
                    <a:moveTo>
                      <a:pt x="1662294" y="1866900"/>
                    </a:moveTo>
                    <a:lnTo>
                      <a:pt x="1363016" y="1866900"/>
                    </a:lnTo>
                    <a:lnTo>
                      <a:pt x="1379469" y="1917700"/>
                    </a:lnTo>
                    <a:lnTo>
                      <a:pt x="1398978" y="1968500"/>
                    </a:lnTo>
                    <a:lnTo>
                      <a:pt x="1421492" y="2006600"/>
                    </a:lnTo>
                    <a:lnTo>
                      <a:pt x="1446962" y="2057400"/>
                    </a:lnTo>
                    <a:lnTo>
                      <a:pt x="1475337" y="2108200"/>
                    </a:lnTo>
                    <a:lnTo>
                      <a:pt x="1502105" y="2146300"/>
                    </a:lnTo>
                    <a:lnTo>
                      <a:pt x="1531363" y="2184400"/>
                    </a:lnTo>
                    <a:lnTo>
                      <a:pt x="1563021" y="2209800"/>
                    </a:lnTo>
                    <a:lnTo>
                      <a:pt x="1596989" y="2247900"/>
                    </a:lnTo>
                    <a:lnTo>
                      <a:pt x="1633176" y="2273300"/>
                    </a:lnTo>
                    <a:lnTo>
                      <a:pt x="1671492" y="2311400"/>
                    </a:lnTo>
                    <a:lnTo>
                      <a:pt x="1711847" y="2324100"/>
                    </a:lnTo>
                    <a:lnTo>
                      <a:pt x="1754150" y="2349500"/>
                    </a:lnTo>
                    <a:lnTo>
                      <a:pt x="1798312" y="2362200"/>
                    </a:lnTo>
                    <a:lnTo>
                      <a:pt x="1844241" y="2374900"/>
                    </a:lnTo>
                    <a:lnTo>
                      <a:pt x="1988240" y="2374900"/>
                    </a:lnTo>
                    <a:lnTo>
                      <a:pt x="2081201" y="2349500"/>
                    </a:lnTo>
                    <a:lnTo>
                      <a:pt x="2125379" y="2336800"/>
                    </a:lnTo>
                    <a:lnTo>
                      <a:pt x="2167482" y="2311400"/>
                    </a:lnTo>
                    <a:lnTo>
                      <a:pt x="2207103" y="2286000"/>
                    </a:lnTo>
                    <a:lnTo>
                      <a:pt x="2243837" y="2247900"/>
                    </a:lnTo>
                    <a:lnTo>
                      <a:pt x="2234574" y="2235200"/>
                    </a:lnTo>
                    <a:lnTo>
                      <a:pt x="1990197" y="2235200"/>
                    </a:lnTo>
                    <a:lnTo>
                      <a:pt x="1955448" y="2222500"/>
                    </a:lnTo>
                    <a:lnTo>
                      <a:pt x="1921773" y="2209800"/>
                    </a:lnTo>
                    <a:lnTo>
                      <a:pt x="1874249" y="2197100"/>
                    </a:lnTo>
                    <a:lnTo>
                      <a:pt x="1831801" y="2159000"/>
                    </a:lnTo>
                    <a:lnTo>
                      <a:pt x="1794274" y="2120900"/>
                    </a:lnTo>
                    <a:lnTo>
                      <a:pt x="1761509" y="2082800"/>
                    </a:lnTo>
                    <a:lnTo>
                      <a:pt x="1733350" y="2044700"/>
                    </a:lnTo>
                    <a:lnTo>
                      <a:pt x="1709321" y="1993900"/>
                    </a:lnTo>
                    <a:lnTo>
                      <a:pt x="1688000" y="1943100"/>
                    </a:lnTo>
                    <a:lnTo>
                      <a:pt x="1669731" y="1892300"/>
                    </a:lnTo>
                    <a:lnTo>
                      <a:pt x="1662294" y="1866900"/>
                    </a:lnTo>
                    <a:close/>
                  </a:path>
                  <a:path w="3134995" h="2374900">
                    <a:moveTo>
                      <a:pt x="2216047" y="2209800"/>
                    </a:moveTo>
                    <a:lnTo>
                      <a:pt x="2177312" y="2209800"/>
                    </a:lnTo>
                    <a:lnTo>
                      <a:pt x="2100061" y="2235200"/>
                    </a:lnTo>
                    <a:lnTo>
                      <a:pt x="2234574" y="2235200"/>
                    </a:lnTo>
                    <a:lnTo>
                      <a:pt x="2216047" y="2209800"/>
                    </a:lnTo>
                    <a:close/>
                  </a:path>
                  <a:path w="3134995" h="2374900">
                    <a:moveTo>
                      <a:pt x="697737" y="419100"/>
                    </a:moveTo>
                    <a:lnTo>
                      <a:pt x="0" y="571500"/>
                    </a:lnTo>
                    <a:lnTo>
                      <a:pt x="13823" y="622300"/>
                    </a:lnTo>
                    <a:lnTo>
                      <a:pt x="28274" y="673100"/>
                    </a:lnTo>
                    <a:lnTo>
                      <a:pt x="43387" y="723900"/>
                    </a:lnTo>
                    <a:lnTo>
                      <a:pt x="59198" y="774700"/>
                    </a:lnTo>
                    <a:lnTo>
                      <a:pt x="75741" y="812800"/>
                    </a:lnTo>
                    <a:lnTo>
                      <a:pt x="93051" y="863600"/>
                    </a:lnTo>
                    <a:lnTo>
                      <a:pt x="111163" y="914400"/>
                    </a:lnTo>
                    <a:lnTo>
                      <a:pt x="130111" y="965200"/>
                    </a:lnTo>
                    <a:lnTo>
                      <a:pt x="149932" y="1016000"/>
                    </a:lnTo>
                    <a:lnTo>
                      <a:pt x="169951" y="1066800"/>
                    </a:lnTo>
                    <a:lnTo>
                      <a:pt x="191055" y="1104900"/>
                    </a:lnTo>
                    <a:lnTo>
                      <a:pt x="213268" y="1155700"/>
                    </a:lnTo>
                    <a:lnTo>
                      <a:pt x="236612" y="1193800"/>
                    </a:lnTo>
                    <a:lnTo>
                      <a:pt x="261111" y="1244600"/>
                    </a:lnTo>
                    <a:lnTo>
                      <a:pt x="286788" y="1295400"/>
                    </a:lnTo>
                    <a:lnTo>
                      <a:pt x="313666" y="1333500"/>
                    </a:lnTo>
                    <a:lnTo>
                      <a:pt x="341767" y="1371600"/>
                    </a:lnTo>
                    <a:lnTo>
                      <a:pt x="371116" y="1422400"/>
                    </a:lnTo>
                    <a:lnTo>
                      <a:pt x="401735" y="1460500"/>
                    </a:lnTo>
                    <a:lnTo>
                      <a:pt x="433647" y="1498600"/>
                    </a:lnTo>
                    <a:lnTo>
                      <a:pt x="466875" y="1536700"/>
                    </a:lnTo>
                    <a:lnTo>
                      <a:pt x="505924" y="1587500"/>
                    </a:lnTo>
                    <a:lnTo>
                      <a:pt x="545513" y="1625600"/>
                    </a:lnTo>
                    <a:lnTo>
                      <a:pt x="585615" y="1651000"/>
                    </a:lnTo>
                    <a:lnTo>
                      <a:pt x="626201" y="1689100"/>
                    </a:lnTo>
                    <a:lnTo>
                      <a:pt x="667243" y="1714500"/>
                    </a:lnTo>
                    <a:lnTo>
                      <a:pt x="708713" y="1752600"/>
                    </a:lnTo>
                    <a:lnTo>
                      <a:pt x="750583" y="1778000"/>
                    </a:lnTo>
                    <a:lnTo>
                      <a:pt x="792825" y="1790700"/>
                    </a:lnTo>
                    <a:lnTo>
                      <a:pt x="835410" y="1816100"/>
                    </a:lnTo>
                    <a:lnTo>
                      <a:pt x="1052510" y="1879600"/>
                    </a:lnTo>
                    <a:lnTo>
                      <a:pt x="1318498" y="1879600"/>
                    </a:lnTo>
                    <a:lnTo>
                      <a:pt x="1363016" y="1866900"/>
                    </a:lnTo>
                    <a:lnTo>
                      <a:pt x="1662294" y="1866900"/>
                    </a:lnTo>
                    <a:lnTo>
                      <a:pt x="1654856" y="1841500"/>
                    </a:lnTo>
                    <a:lnTo>
                      <a:pt x="1643719" y="1790700"/>
                    </a:lnTo>
                    <a:lnTo>
                      <a:pt x="1690211" y="1765300"/>
                    </a:lnTo>
                    <a:lnTo>
                      <a:pt x="1736443" y="1752600"/>
                    </a:lnTo>
                    <a:lnTo>
                      <a:pt x="1918091" y="1651000"/>
                    </a:lnTo>
                    <a:lnTo>
                      <a:pt x="2006473" y="1600200"/>
                    </a:lnTo>
                    <a:lnTo>
                      <a:pt x="2049936" y="1562100"/>
                    </a:lnTo>
                    <a:lnTo>
                      <a:pt x="2092867" y="1536700"/>
                    </a:lnTo>
                    <a:lnTo>
                      <a:pt x="2135234" y="1498600"/>
                    </a:lnTo>
                    <a:lnTo>
                      <a:pt x="2177001" y="1473200"/>
                    </a:lnTo>
                    <a:lnTo>
                      <a:pt x="2218137" y="1435100"/>
                    </a:lnTo>
                    <a:lnTo>
                      <a:pt x="2258605" y="1409700"/>
                    </a:lnTo>
                    <a:lnTo>
                      <a:pt x="2298374" y="1371600"/>
                    </a:lnTo>
                    <a:lnTo>
                      <a:pt x="2337409" y="1333500"/>
                    </a:lnTo>
                    <a:lnTo>
                      <a:pt x="2356542" y="1320800"/>
                    </a:lnTo>
                    <a:lnTo>
                      <a:pt x="1250779" y="1320800"/>
                    </a:lnTo>
                    <a:lnTo>
                      <a:pt x="1202450" y="1308100"/>
                    </a:lnTo>
                    <a:lnTo>
                      <a:pt x="1155638" y="1308100"/>
                    </a:lnTo>
                    <a:lnTo>
                      <a:pt x="1110840" y="1295400"/>
                    </a:lnTo>
                    <a:lnTo>
                      <a:pt x="1068551" y="1270000"/>
                    </a:lnTo>
                    <a:lnTo>
                      <a:pt x="1029267" y="1231900"/>
                    </a:lnTo>
                    <a:lnTo>
                      <a:pt x="992292" y="1193800"/>
                    </a:lnTo>
                    <a:lnTo>
                      <a:pt x="958594" y="1155700"/>
                    </a:lnTo>
                    <a:lnTo>
                      <a:pt x="927957" y="1117600"/>
                    </a:lnTo>
                    <a:lnTo>
                      <a:pt x="900165" y="1066800"/>
                    </a:lnTo>
                    <a:lnTo>
                      <a:pt x="875004" y="1028700"/>
                    </a:lnTo>
                    <a:lnTo>
                      <a:pt x="852256" y="977900"/>
                    </a:lnTo>
                    <a:lnTo>
                      <a:pt x="833074" y="939800"/>
                    </a:lnTo>
                    <a:lnTo>
                      <a:pt x="815265" y="889000"/>
                    </a:lnTo>
                    <a:lnTo>
                      <a:pt x="798762" y="838200"/>
                    </a:lnTo>
                    <a:lnTo>
                      <a:pt x="783496" y="800100"/>
                    </a:lnTo>
                    <a:lnTo>
                      <a:pt x="769400" y="749300"/>
                    </a:lnTo>
                    <a:lnTo>
                      <a:pt x="756404" y="698500"/>
                    </a:lnTo>
                    <a:lnTo>
                      <a:pt x="744442" y="660400"/>
                    </a:lnTo>
                    <a:lnTo>
                      <a:pt x="733444" y="609600"/>
                    </a:lnTo>
                    <a:lnTo>
                      <a:pt x="723343" y="558800"/>
                    </a:lnTo>
                    <a:lnTo>
                      <a:pt x="714070" y="508000"/>
                    </a:lnTo>
                    <a:lnTo>
                      <a:pt x="705558" y="469900"/>
                    </a:lnTo>
                    <a:lnTo>
                      <a:pt x="697737" y="419100"/>
                    </a:lnTo>
                    <a:close/>
                  </a:path>
                  <a:path w="3134995" h="2374900">
                    <a:moveTo>
                      <a:pt x="2951177" y="12700"/>
                    </a:moveTo>
                    <a:lnTo>
                      <a:pt x="2804207" y="12700"/>
                    </a:lnTo>
                    <a:lnTo>
                      <a:pt x="2698724" y="38100"/>
                    </a:lnTo>
                    <a:lnTo>
                      <a:pt x="2648008" y="63500"/>
                    </a:lnTo>
                    <a:lnTo>
                      <a:pt x="2598332" y="88900"/>
                    </a:lnTo>
                    <a:lnTo>
                      <a:pt x="2549461" y="101600"/>
                    </a:lnTo>
                    <a:lnTo>
                      <a:pt x="2504168" y="127000"/>
                    </a:lnTo>
                    <a:lnTo>
                      <a:pt x="2371260" y="203200"/>
                    </a:lnTo>
                    <a:lnTo>
                      <a:pt x="2285326" y="254000"/>
                    </a:lnTo>
                    <a:lnTo>
                      <a:pt x="2243218" y="292100"/>
                    </a:lnTo>
                    <a:lnTo>
                      <a:pt x="2160818" y="342900"/>
                    </a:lnTo>
                    <a:lnTo>
                      <a:pt x="2120565" y="381000"/>
                    </a:lnTo>
                    <a:lnTo>
                      <a:pt x="2080968" y="406400"/>
                    </a:lnTo>
                    <a:lnTo>
                      <a:pt x="2042047" y="444500"/>
                    </a:lnTo>
                    <a:lnTo>
                      <a:pt x="2003821" y="482600"/>
                    </a:lnTo>
                    <a:lnTo>
                      <a:pt x="1966310" y="508000"/>
                    </a:lnTo>
                    <a:lnTo>
                      <a:pt x="1929533" y="546100"/>
                    </a:lnTo>
                    <a:lnTo>
                      <a:pt x="1893509" y="584200"/>
                    </a:lnTo>
                    <a:lnTo>
                      <a:pt x="1858259" y="622300"/>
                    </a:lnTo>
                    <a:lnTo>
                      <a:pt x="1823800" y="660400"/>
                    </a:lnTo>
                    <a:lnTo>
                      <a:pt x="1790153" y="698500"/>
                    </a:lnTo>
                    <a:lnTo>
                      <a:pt x="1757336" y="736600"/>
                    </a:lnTo>
                    <a:lnTo>
                      <a:pt x="1725370" y="774700"/>
                    </a:lnTo>
                    <a:lnTo>
                      <a:pt x="1694273" y="812800"/>
                    </a:lnTo>
                    <a:lnTo>
                      <a:pt x="1663615" y="850900"/>
                    </a:lnTo>
                    <a:lnTo>
                      <a:pt x="1633214" y="901700"/>
                    </a:lnTo>
                    <a:lnTo>
                      <a:pt x="1603244" y="939800"/>
                    </a:lnTo>
                    <a:lnTo>
                      <a:pt x="1573880" y="977900"/>
                    </a:lnTo>
                    <a:lnTo>
                      <a:pt x="1545294" y="1028700"/>
                    </a:lnTo>
                    <a:lnTo>
                      <a:pt x="1517662" y="1066800"/>
                    </a:lnTo>
                    <a:lnTo>
                      <a:pt x="1491159" y="1117600"/>
                    </a:lnTo>
                    <a:lnTo>
                      <a:pt x="1465958" y="1155700"/>
                    </a:lnTo>
                    <a:lnTo>
                      <a:pt x="1442234" y="1206500"/>
                    </a:lnTo>
                    <a:lnTo>
                      <a:pt x="1420162" y="1244600"/>
                    </a:lnTo>
                    <a:lnTo>
                      <a:pt x="1399915" y="1295400"/>
                    </a:lnTo>
                    <a:lnTo>
                      <a:pt x="1350007" y="1308100"/>
                    </a:lnTo>
                    <a:lnTo>
                      <a:pt x="1300130" y="1308100"/>
                    </a:lnTo>
                    <a:lnTo>
                      <a:pt x="1250779" y="1320800"/>
                    </a:lnTo>
                    <a:lnTo>
                      <a:pt x="2356542" y="1320800"/>
                    </a:lnTo>
                    <a:lnTo>
                      <a:pt x="2375676" y="1308100"/>
                    </a:lnTo>
                    <a:lnTo>
                      <a:pt x="2450544" y="1231900"/>
                    </a:lnTo>
                    <a:lnTo>
                      <a:pt x="2487498" y="1193800"/>
                    </a:lnTo>
                    <a:lnTo>
                      <a:pt x="2523996" y="1168400"/>
                    </a:lnTo>
                    <a:lnTo>
                      <a:pt x="2560032" y="1130300"/>
                    </a:lnTo>
                    <a:lnTo>
                      <a:pt x="2571888" y="1117600"/>
                    </a:lnTo>
                    <a:lnTo>
                      <a:pt x="1823881" y="1117600"/>
                    </a:lnTo>
                    <a:lnTo>
                      <a:pt x="1850022" y="1079500"/>
                    </a:lnTo>
                    <a:lnTo>
                      <a:pt x="1877393" y="1041400"/>
                    </a:lnTo>
                    <a:lnTo>
                      <a:pt x="1905721" y="1003300"/>
                    </a:lnTo>
                    <a:lnTo>
                      <a:pt x="1934736" y="977900"/>
                    </a:lnTo>
                    <a:lnTo>
                      <a:pt x="1968025" y="939800"/>
                    </a:lnTo>
                    <a:lnTo>
                      <a:pt x="2002688" y="901700"/>
                    </a:lnTo>
                    <a:lnTo>
                      <a:pt x="2038650" y="863600"/>
                    </a:lnTo>
                    <a:lnTo>
                      <a:pt x="2075838" y="825500"/>
                    </a:lnTo>
                    <a:lnTo>
                      <a:pt x="2114177" y="800100"/>
                    </a:lnTo>
                    <a:lnTo>
                      <a:pt x="2153593" y="762000"/>
                    </a:lnTo>
                    <a:lnTo>
                      <a:pt x="2194012" y="723900"/>
                    </a:lnTo>
                    <a:lnTo>
                      <a:pt x="2235360" y="698500"/>
                    </a:lnTo>
                    <a:lnTo>
                      <a:pt x="2277563" y="660400"/>
                    </a:lnTo>
                    <a:lnTo>
                      <a:pt x="2364235" y="609600"/>
                    </a:lnTo>
                    <a:lnTo>
                      <a:pt x="2498799" y="533400"/>
                    </a:lnTo>
                    <a:lnTo>
                      <a:pt x="2544571" y="508000"/>
                    </a:lnTo>
                    <a:lnTo>
                      <a:pt x="3044483" y="508000"/>
                    </a:lnTo>
                    <a:lnTo>
                      <a:pt x="3063550" y="469900"/>
                    </a:lnTo>
                    <a:lnTo>
                      <a:pt x="3083762" y="431800"/>
                    </a:lnTo>
                    <a:lnTo>
                      <a:pt x="3102338" y="393700"/>
                    </a:lnTo>
                    <a:lnTo>
                      <a:pt x="3117933" y="342900"/>
                    </a:lnTo>
                    <a:lnTo>
                      <a:pt x="3129203" y="304800"/>
                    </a:lnTo>
                    <a:lnTo>
                      <a:pt x="3134800" y="254000"/>
                    </a:lnTo>
                    <a:lnTo>
                      <a:pt x="3133381" y="203200"/>
                    </a:lnTo>
                    <a:lnTo>
                      <a:pt x="3122603" y="165100"/>
                    </a:lnTo>
                    <a:lnTo>
                      <a:pt x="3102626" y="114300"/>
                    </a:lnTo>
                    <a:lnTo>
                      <a:pt x="3074473" y="76200"/>
                    </a:lnTo>
                    <a:lnTo>
                      <a:pt x="3039165" y="50800"/>
                    </a:lnTo>
                    <a:lnTo>
                      <a:pt x="2997726" y="25400"/>
                    </a:lnTo>
                    <a:lnTo>
                      <a:pt x="2951177" y="12700"/>
                    </a:lnTo>
                    <a:close/>
                  </a:path>
                  <a:path w="3134995" h="2374900">
                    <a:moveTo>
                      <a:pt x="3044483" y="508000"/>
                    </a:moveTo>
                    <a:lnTo>
                      <a:pt x="2544571" y="508000"/>
                    </a:lnTo>
                    <a:lnTo>
                      <a:pt x="2515036" y="533400"/>
                    </a:lnTo>
                    <a:lnTo>
                      <a:pt x="2484985" y="571500"/>
                    </a:lnTo>
                    <a:lnTo>
                      <a:pt x="2454446" y="596900"/>
                    </a:lnTo>
                    <a:lnTo>
                      <a:pt x="2423444" y="635000"/>
                    </a:lnTo>
                    <a:lnTo>
                      <a:pt x="2388637" y="660400"/>
                    </a:lnTo>
                    <a:lnTo>
                      <a:pt x="2352950" y="698500"/>
                    </a:lnTo>
                    <a:lnTo>
                      <a:pt x="2316414" y="736600"/>
                    </a:lnTo>
                    <a:lnTo>
                      <a:pt x="2279064" y="774700"/>
                    </a:lnTo>
                    <a:lnTo>
                      <a:pt x="2240931" y="800100"/>
                    </a:lnTo>
                    <a:lnTo>
                      <a:pt x="2202050" y="838200"/>
                    </a:lnTo>
                    <a:lnTo>
                      <a:pt x="2162453" y="863600"/>
                    </a:lnTo>
                    <a:lnTo>
                      <a:pt x="2122173" y="901700"/>
                    </a:lnTo>
                    <a:lnTo>
                      <a:pt x="2081244" y="939800"/>
                    </a:lnTo>
                    <a:lnTo>
                      <a:pt x="2039698" y="965200"/>
                    </a:lnTo>
                    <a:lnTo>
                      <a:pt x="1997569" y="1003300"/>
                    </a:lnTo>
                    <a:lnTo>
                      <a:pt x="1954890" y="1028700"/>
                    </a:lnTo>
                    <a:lnTo>
                      <a:pt x="1868013" y="1079500"/>
                    </a:lnTo>
                    <a:lnTo>
                      <a:pt x="1823881" y="1117600"/>
                    </a:lnTo>
                    <a:lnTo>
                      <a:pt x="2571888" y="1117600"/>
                    </a:lnTo>
                    <a:lnTo>
                      <a:pt x="2630692" y="1054100"/>
                    </a:lnTo>
                    <a:lnTo>
                      <a:pt x="2665302" y="1016000"/>
                    </a:lnTo>
                    <a:lnTo>
                      <a:pt x="2699424" y="977900"/>
                    </a:lnTo>
                    <a:lnTo>
                      <a:pt x="2733051" y="939800"/>
                    </a:lnTo>
                    <a:lnTo>
                      <a:pt x="2766176" y="901700"/>
                    </a:lnTo>
                    <a:lnTo>
                      <a:pt x="2798794" y="863600"/>
                    </a:lnTo>
                    <a:lnTo>
                      <a:pt x="2830897" y="825500"/>
                    </a:lnTo>
                    <a:lnTo>
                      <a:pt x="2862480" y="774700"/>
                    </a:lnTo>
                    <a:lnTo>
                      <a:pt x="2893534" y="736600"/>
                    </a:lnTo>
                    <a:lnTo>
                      <a:pt x="2924228" y="698500"/>
                    </a:lnTo>
                    <a:lnTo>
                      <a:pt x="2954201" y="647700"/>
                    </a:lnTo>
                    <a:lnTo>
                      <a:pt x="2983286" y="609600"/>
                    </a:lnTo>
                    <a:lnTo>
                      <a:pt x="3011316" y="571500"/>
                    </a:lnTo>
                    <a:lnTo>
                      <a:pt x="3038127" y="520700"/>
                    </a:lnTo>
                    <a:lnTo>
                      <a:pt x="3044483" y="508000"/>
                    </a:lnTo>
                    <a:close/>
                  </a:path>
                  <a:path w="3134995" h="2374900">
                    <a:moveTo>
                      <a:pt x="2877539" y="0"/>
                    </a:moveTo>
                    <a:lnTo>
                      <a:pt x="2840658" y="12700"/>
                    </a:lnTo>
                    <a:lnTo>
                      <a:pt x="2914497" y="12700"/>
                    </a:lnTo>
                    <a:lnTo>
                      <a:pt x="2877539" y="0"/>
                    </a:lnTo>
                    <a:close/>
                  </a:path>
                </a:pathLst>
              </a:custGeom>
              <a:solidFill>
                <a:srgbClr val="FFD100"/>
              </a:solidFill>
            </p:spPr>
            <p:txBody>
              <a:bodyPr wrap="square" lIns="0" tIns="0" rIns="0" bIns="0" rtlCol="0"/>
              <a:lstStyle/>
              <a:p>
                <a:endParaRPr/>
              </a:p>
            </p:txBody>
          </p:sp>
          <p:sp>
            <p:nvSpPr>
              <p:cNvPr id="97" name="object 141"/>
              <p:cNvSpPr/>
              <p:nvPr/>
            </p:nvSpPr>
            <p:spPr>
              <a:xfrm>
                <a:off x="10169817" y="1084890"/>
                <a:ext cx="48895" cy="93345"/>
              </a:xfrm>
              <a:custGeom>
                <a:avLst/>
                <a:gdLst/>
                <a:ahLst/>
                <a:cxnLst/>
                <a:rect l="l" t="t" r="r" b="b"/>
                <a:pathLst>
                  <a:path w="48895" h="93344">
                    <a:moveTo>
                      <a:pt x="838" y="47929"/>
                    </a:moveTo>
                    <a:lnTo>
                      <a:pt x="177" y="48006"/>
                    </a:lnTo>
                    <a:lnTo>
                      <a:pt x="0" y="48133"/>
                    </a:lnTo>
                    <a:lnTo>
                      <a:pt x="241" y="48133"/>
                    </a:lnTo>
                    <a:lnTo>
                      <a:pt x="838" y="47929"/>
                    </a:lnTo>
                    <a:close/>
                  </a:path>
                  <a:path w="48895" h="93344">
                    <a:moveTo>
                      <a:pt x="4419" y="47434"/>
                    </a:moveTo>
                    <a:lnTo>
                      <a:pt x="2997" y="47625"/>
                    </a:lnTo>
                    <a:lnTo>
                      <a:pt x="3632" y="47625"/>
                    </a:lnTo>
                    <a:lnTo>
                      <a:pt x="1320" y="47879"/>
                    </a:lnTo>
                    <a:lnTo>
                      <a:pt x="571" y="48133"/>
                    </a:lnTo>
                    <a:lnTo>
                      <a:pt x="3962" y="47612"/>
                    </a:lnTo>
                    <a:lnTo>
                      <a:pt x="4419" y="47434"/>
                    </a:lnTo>
                    <a:close/>
                  </a:path>
                  <a:path w="48895" h="93344">
                    <a:moveTo>
                      <a:pt x="5994" y="47155"/>
                    </a:moveTo>
                    <a:lnTo>
                      <a:pt x="5448" y="47269"/>
                    </a:lnTo>
                    <a:lnTo>
                      <a:pt x="4521" y="47625"/>
                    </a:lnTo>
                    <a:lnTo>
                      <a:pt x="5067" y="47498"/>
                    </a:lnTo>
                    <a:lnTo>
                      <a:pt x="5372" y="47498"/>
                    </a:lnTo>
                    <a:lnTo>
                      <a:pt x="5956" y="47269"/>
                    </a:lnTo>
                    <a:close/>
                  </a:path>
                  <a:path w="48895" h="93344">
                    <a:moveTo>
                      <a:pt x="6032" y="46837"/>
                    </a:moveTo>
                    <a:lnTo>
                      <a:pt x="4419" y="47434"/>
                    </a:lnTo>
                    <a:lnTo>
                      <a:pt x="4902" y="47371"/>
                    </a:lnTo>
                    <a:lnTo>
                      <a:pt x="5499" y="47244"/>
                    </a:lnTo>
                    <a:lnTo>
                      <a:pt x="5956" y="47066"/>
                    </a:lnTo>
                    <a:lnTo>
                      <a:pt x="6032" y="46837"/>
                    </a:lnTo>
                    <a:close/>
                  </a:path>
                  <a:path w="48895" h="93344">
                    <a:moveTo>
                      <a:pt x="6096" y="46189"/>
                    </a:moveTo>
                    <a:lnTo>
                      <a:pt x="838" y="47929"/>
                    </a:lnTo>
                    <a:lnTo>
                      <a:pt x="1320" y="47879"/>
                    </a:lnTo>
                    <a:lnTo>
                      <a:pt x="6032" y="46291"/>
                    </a:lnTo>
                    <a:close/>
                  </a:path>
                  <a:path w="48895" h="93344">
                    <a:moveTo>
                      <a:pt x="6718" y="79641"/>
                    </a:moveTo>
                    <a:lnTo>
                      <a:pt x="6616" y="79883"/>
                    </a:lnTo>
                    <a:lnTo>
                      <a:pt x="6502" y="82550"/>
                    </a:lnTo>
                    <a:lnTo>
                      <a:pt x="6324" y="87630"/>
                    </a:lnTo>
                    <a:lnTo>
                      <a:pt x="6400" y="87249"/>
                    </a:lnTo>
                    <a:lnTo>
                      <a:pt x="6489" y="86233"/>
                    </a:lnTo>
                    <a:lnTo>
                      <a:pt x="6718" y="79641"/>
                    </a:lnTo>
                    <a:close/>
                  </a:path>
                  <a:path w="48895" h="93344">
                    <a:moveTo>
                      <a:pt x="7708" y="46393"/>
                    </a:moveTo>
                    <a:lnTo>
                      <a:pt x="6007" y="47053"/>
                    </a:lnTo>
                    <a:lnTo>
                      <a:pt x="6451" y="47066"/>
                    </a:lnTo>
                    <a:lnTo>
                      <a:pt x="6007" y="47244"/>
                    </a:lnTo>
                    <a:lnTo>
                      <a:pt x="5943" y="47625"/>
                    </a:lnTo>
                    <a:lnTo>
                      <a:pt x="901" y="93345"/>
                    </a:lnTo>
                    <a:lnTo>
                      <a:pt x="6565" y="79984"/>
                    </a:lnTo>
                    <a:lnTo>
                      <a:pt x="7683" y="46824"/>
                    </a:lnTo>
                    <a:lnTo>
                      <a:pt x="7696" y="46570"/>
                    </a:lnTo>
                    <a:lnTo>
                      <a:pt x="7708" y="46393"/>
                    </a:lnTo>
                    <a:close/>
                  </a:path>
                  <a:path w="48895" h="93344">
                    <a:moveTo>
                      <a:pt x="7721" y="45656"/>
                    </a:moveTo>
                    <a:lnTo>
                      <a:pt x="6197" y="46164"/>
                    </a:lnTo>
                    <a:lnTo>
                      <a:pt x="6032" y="46837"/>
                    </a:lnTo>
                    <a:lnTo>
                      <a:pt x="6007" y="47053"/>
                    </a:lnTo>
                    <a:lnTo>
                      <a:pt x="7645" y="46405"/>
                    </a:lnTo>
                    <a:lnTo>
                      <a:pt x="7708" y="46202"/>
                    </a:lnTo>
                    <a:lnTo>
                      <a:pt x="7721" y="45720"/>
                    </a:lnTo>
                    <a:close/>
                  </a:path>
                  <a:path w="48895" h="93344">
                    <a:moveTo>
                      <a:pt x="7823" y="46520"/>
                    </a:moveTo>
                    <a:lnTo>
                      <a:pt x="7683" y="46824"/>
                    </a:lnTo>
                    <a:lnTo>
                      <a:pt x="7810" y="46748"/>
                    </a:lnTo>
                    <a:lnTo>
                      <a:pt x="7823" y="46520"/>
                    </a:lnTo>
                    <a:close/>
                  </a:path>
                  <a:path w="48895" h="93344">
                    <a:moveTo>
                      <a:pt x="7848" y="45605"/>
                    </a:moveTo>
                    <a:lnTo>
                      <a:pt x="7721" y="45720"/>
                    </a:lnTo>
                    <a:lnTo>
                      <a:pt x="7848" y="45656"/>
                    </a:lnTo>
                    <a:close/>
                  </a:path>
                  <a:path w="48895" h="93344">
                    <a:moveTo>
                      <a:pt x="8089" y="46240"/>
                    </a:moveTo>
                    <a:lnTo>
                      <a:pt x="7937" y="46304"/>
                    </a:lnTo>
                    <a:lnTo>
                      <a:pt x="7823" y="46520"/>
                    </a:lnTo>
                    <a:lnTo>
                      <a:pt x="7810" y="46799"/>
                    </a:lnTo>
                    <a:lnTo>
                      <a:pt x="6718" y="79641"/>
                    </a:lnTo>
                    <a:lnTo>
                      <a:pt x="6997" y="78968"/>
                    </a:lnTo>
                    <a:lnTo>
                      <a:pt x="8077" y="46748"/>
                    </a:lnTo>
                    <a:lnTo>
                      <a:pt x="8077" y="46418"/>
                    </a:lnTo>
                    <a:lnTo>
                      <a:pt x="8089" y="46240"/>
                    </a:lnTo>
                    <a:close/>
                  </a:path>
                  <a:path w="48895" h="93344">
                    <a:moveTo>
                      <a:pt x="8089" y="46062"/>
                    </a:moveTo>
                    <a:lnTo>
                      <a:pt x="7835" y="46164"/>
                    </a:lnTo>
                    <a:lnTo>
                      <a:pt x="7708" y="46393"/>
                    </a:lnTo>
                    <a:lnTo>
                      <a:pt x="7937" y="46304"/>
                    </a:lnTo>
                    <a:lnTo>
                      <a:pt x="8077" y="46240"/>
                    </a:lnTo>
                    <a:lnTo>
                      <a:pt x="8089" y="46062"/>
                    </a:lnTo>
                    <a:close/>
                  </a:path>
                  <a:path w="48895" h="93344">
                    <a:moveTo>
                      <a:pt x="8115" y="45593"/>
                    </a:moveTo>
                    <a:lnTo>
                      <a:pt x="7937" y="45656"/>
                    </a:lnTo>
                    <a:lnTo>
                      <a:pt x="7835" y="46164"/>
                    </a:lnTo>
                    <a:lnTo>
                      <a:pt x="7975" y="46101"/>
                    </a:lnTo>
                    <a:lnTo>
                      <a:pt x="8115" y="45593"/>
                    </a:lnTo>
                    <a:close/>
                  </a:path>
                  <a:path w="48895" h="93344">
                    <a:moveTo>
                      <a:pt x="8407" y="25323"/>
                    </a:moveTo>
                    <a:lnTo>
                      <a:pt x="6096" y="46189"/>
                    </a:lnTo>
                    <a:lnTo>
                      <a:pt x="7632" y="45681"/>
                    </a:lnTo>
                    <a:lnTo>
                      <a:pt x="7759" y="44526"/>
                    </a:lnTo>
                    <a:lnTo>
                      <a:pt x="8407" y="25323"/>
                    </a:lnTo>
                    <a:close/>
                  </a:path>
                  <a:path w="48895" h="93344">
                    <a:moveTo>
                      <a:pt x="8432" y="80264"/>
                    </a:moveTo>
                    <a:lnTo>
                      <a:pt x="8331" y="79984"/>
                    </a:lnTo>
                    <a:lnTo>
                      <a:pt x="8267" y="80264"/>
                    </a:lnTo>
                    <a:lnTo>
                      <a:pt x="8432" y="80264"/>
                    </a:lnTo>
                    <a:close/>
                  </a:path>
                  <a:path w="48895" h="93344">
                    <a:moveTo>
                      <a:pt x="8496" y="46240"/>
                    </a:moveTo>
                    <a:lnTo>
                      <a:pt x="8191" y="46367"/>
                    </a:lnTo>
                    <a:lnTo>
                      <a:pt x="8077" y="46748"/>
                    </a:lnTo>
                    <a:lnTo>
                      <a:pt x="8483" y="46672"/>
                    </a:lnTo>
                    <a:lnTo>
                      <a:pt x="8496" y="46240"/>
                    </a:lnTo>
                    <a:close/>
                  </a:path>
                  <a:path w="48895" h="93344">
                    <a:moveTo>
                      <a:pt x="8509" y="45910"/>
                    </a:moveTo>
                    <a:lnTo>
                      <a:pt x="8204" y="46024"/>
                    </a:lnTo>
                    <a:lnTo>
                      <a:pt x="8089" y="46240"/>
                    </a:lnTo>
                    <a:lnTo>
                      <a:pt x="8445" y="46101"/>
                    </a:lnTo>
                    <a:lnTo>
                      <a:pt x="8509" y="45910"/>
                    </a:lnTo>
                    <a:close/>
                  </a:path>
                  <a:path w="48895" h="93344">
                    <a:moveTo>
                      <a:pt x="8534" y="45389"/>
                    </a:moveTo>
                    <a:lnTo>
                      <a:pt x="8115" y="45529"/>
                    </a:lnTo>
                    <a:lnTo>
                      <a:pt x="8445" y="45478"/>
                    </a:lnTo>
                    <a:close/>
                  </a:path>
                  <a:path w="48895" h="93344">
                    <a:moveTo>
                      <a:pt x="8699" y="81026"/>
                    </a:moveTo>
                    <a:lnTo>
                      <a:pt x="8572" y="80264"/>
                    </a:lnTo>
                    <a:lnTo>
                      <a:pt x="8534" y="80010"/>
                    </a:lnTo>
                    <a:lnTo>
                      <a:pt x="8483" y="80264"/>
                    </a:lnTo>
                    <a:lnTo>
                      <a:pt x="8699" y="81026"/>
                    </a:lnTo>
                    <a:close/>
                  </a:path>
                  <a:path w="48895" h="93344">
                    <a:moveTo>
                      <a:pt x="8902" y="73533"/>
                    </a:moveTo>
                    <a:lnTo>
                      <a:pt x="8458" y="77851"/>
                    </a:lnTo>
                    <a:lnTo>
                      <a:pt x="8496" y="76454"/>
                    </a:lnTo>
                    <a:lnTo>
                      <a:pt x="8534" y="74549"/>
                    </a:lnTo>
                    <a:lnTo>
                      <a:pt x="8216" y="76454"/>
                    </a:lnTo>
                    <a:lnTo>
                      <a:pt x="8242" y="75184"/>
                    </a:lnTo>
                    <a:lnTo>
                      <a:pt x="8293" y="73406"/>
                    </a:lnTo>
                    <a:lnTo>
                      <a:pt x="8140" y="74930"/>
                    </a:lnTo>
                    <a:lnTo>
                      <a:pt x="8191" y="75184"/>
                    </a:lnTo>
                    <a:lnTo>
                      <a:pt x="8102" y="75057"/>
                    </a:lnTo>
                    <a:lnTo>
                      <a:pt x="8077" y="75184"/>
                    </a:lnTo>
                    <a:lnTo>
                      <a:pt x="7861" y="76631"/>
                    </a:lnTo>
                    <a:lnTo>
                      <a:pt x="7747" y="77216"/>
                    </a:lnTo>
                    <a:lnTo>
                      <a:pt x="7467" y="77851"/>
                    </a:lnTo>
                    <a:lnTo>
                      <a:pt x="7099" y="78740"/>
                    </a:lnTo>
                    <a:lnTo>
                      <a:pt x="6972" y="79883"/>
                    </a:lnTo>
                    <a:lnTo>
                      <a:pt x="6845" y="83693"/>
                    </a:lnTo>
                    <a:lnTo>
                      <a:pt x="7366" y="82550"/>
                    </a:lnTo>
                    <a:lnTo>
                      <a:pt x="7239" y="86360"/>
                    </a:lnTo>
                    <a:lnTo>
                      <a:pt x="6896" y="87249"/>
                    </a:lnTo>
                    <a:lnTo>
                      <a:pt x="7226" y="89408"/>
                    </a:lnTo>
                    <a:lnTo>
                      <a:pt x="7962" y="82550"/>
                    </a:lnTo>
                    <a:lnTo>
                      <a:pt x="8255" y="79756"/>
                    </a:lnTo>
                    <a:lnTo>
                      <a:pt x="8331" y="79984"/>
                    </a:lnTo>
                    <a:lnTo>
                      <a:pt x="8382" y="79756"/>
                    </a:lnTo>
                    <a:lnTo>
                      <a:pt x="8445" y="79502"/>
                    </a:lnTo>
                    <a:lnTo>
                      <a:pt x="8623" y="78740"/>
                    </a:lnTo>
                    <a:lnTo>
                      <a:pt x="8674" y="78486"/>
                    </a:lnTo>
                    <a:lnTo>
                      <a:pt x="8712" y="78359"/>
                    </a:lnTo>
                    <a:lnTo>
                      <a:pt x="8661" y="78486"/>
                    </a:lnTo>
                    <a:lnTo>
                      <a:pt x="8470" y="78740"/>
                    </a:lnTo>
                    <a:lnTo>
                      <a:pt x="8585" y="77851"/>
                    </a:lnTo>
                    <a:lnTo>
                      <a:pt x="8775" y="76327"/>
                    </a:lnTo>
                    <a:lnTo>
                      <a:pt x="8661" y="78447"/>
                    </a:lnTo>
                    <a:lnTo>
                      <a:pt x="8864" y="77851"/>
                    </a:lnTo>
                    <a:lnTo>
                      <a:pt x="8890" y="76327"/>
                    </a:lnTo>
                    <a:lnTo>
                      <a:pt x="8902" y="73533"/>
                    </a:lnTo>
                    <a:close/>
                  </a:path>
                  <a:path w="48895" h="93344">
                    <a:moveTo>
                      <a:pt x="8940" y="20408"/>
                    </a:moveTo>
                    <a:lnTo>
                      <a:pt x="8585" y="23622"/>
                    </a:lnTo>
                    <a:lnTo>
                      <a:pt x="7848" y="45605"/>
                    </a:lnTo>
                    <a:lnTo>
                      <a:pt x="8102" y="45593"/>
                    </a:lnTo>
                    <a:lnTo>
                      <a:pt x="8153" y="44399"/>
                    </a:lnTo>
                    <a:lnTo>
                      <a:pt x="8940" y="20408"/>
                    </a:lnTo>
                    <a:close/>
                  </a:path>
                  <a:path w="48895" h="93344">
                    <a:moveTo>
                      <a:pt x="9182" y="76873"/>
                    </a:moveTo>
                    <a:lnTo>
                      <a:pt x="9169" y="74955"/>
                    </a:lnTo>
                    <a:lnTo>
                      <a:pt x="8877" y="77470"/>
                    </a:lnTo>
                    <a:lnTo>
                      <a:pt x="9182" y="76873"/>
                    </a:lnTo>
                    <a:close/>
                  </a:path>
                  <a:path w="48895" h="93344">
                    <a:moveTo>
                      <a:pt x="9220" y="74549"/>
                    </a:moveTo>
                    <a:lnTo>
                      <a:pt x="9169" y="74955"/>
                    </a:lnTo>
                    <a:lnTo>
                      <a:pt x="9220" y="74549"/>
                    </a:lnTo>
                    <a:close/>
                  </a:path>
                  <a:path w="48895" h="93344">
                    <a:moveTo>
                      <a:pt x="9372" y="45897"/>
                    </a:moveTo>
                    <a:lnTo>
                      <a:pt x="8610" y="46202"/>
                    </a:lnTo>
                    <a:lnTo>
                      <a:pt x="8496" y="46672"/>
                    </a:lnTo>
                    <a:lnTo>
                      <a:pt x="9258" y="46520"/>
                    </a:lnTo>
                    <a:lnTo>
                      <a:pt x="9372" y="45897"/>
                    </a:lnTo>
                    <a:close/>
                  </a:path>
                  <a:path w="48895" h="93344">
                    <a:moveTo>
                      <a:pt x="9372" y="45580"/>
                    </a:moveTo>
                    <a:lnTo>
                      <a:pt x="8623" y="45859"/>
                    </a:lnTo>
                    <a:lnTo>
                      <a:pt x="8509" y="46075"/>
                    </a:lnTo>
                    <a:lnTo>
                      <a:pt x="9334" y="45758"/>
                    </a:lnTo>
                    <a:lnTo>
                      <a:pt x="9372" y="45580"/>
                    </a:lnTo>
                    <a:close/>
                  </a:path>
                  <a:path w="48895" h="93344">
                    <a:moveTo>
                      <a:pt x="9398" y="45097"/>
                    </a:moveTo>
                    <a:lnTo>
                      <a:pt x="8636" y="45351"/>
                    </a:lnTo>
                    <a:lnTo>
                      <a:pt x="9334" y="45173"/>
                    </a:lnTo>
                    <a:close/>
                  </a:path>
                  <a:path w="48895" h="93344">
                    <a:moveTo>
                      <a:pt x="9448" y="77266"/>
                    </a:moveTo>
                    <a:lnTo>
                      <a:pt x="9296" y="77089"/>
                    </a:lnTo>
                    <a:lnTo>
                      <a:pt x="9271" y="76657"/>
                    </a:lnTo>
                    <a:lnTo>
                      <a:pt x="8686" y="79502"/>
                    </a:lnTo>
                    <a:lnTo>
                      <a:pt x="9169" y="79883"/>
                    </a:lnTo>
                    <a:lnTo>
                      <a:pt x="9347" y="78740"/>
                    </a:lnTo>
                    <a:lnTo>
                      <a:pt x="9398" y="77241"/>
                    </a:lnTo>
                    <a:close/>
                  </a:path>
                  <a:path w="48895" h="93344">
                    <a:moveTo>
                      <a:pt x="9690" y="76873"/>
                    </a:moveTo>
                    <a:lnTo>
                      <a:pt x="9601" y="77343"/>
                    </a:lnTo>
                    <a:lnTo>
                      <a:pt x="9448" y="77266"/>
                    </a:lnTo>
                    <a:lnTo>
                      <a:pt x="9639" y="77470"/>
                    </a:lnTo>
                    <a:lnTo>
                      <a:pt x="9652" y="77343"/>
                    </a:lnTo>
                    <a:lnTo>
                      <a:pt x="9690" y="76873"/>
                    </a:lnTo>
                    <a:close/>
                  </a:path>
                  <a:path w="48895" h="93344">
                    <a:moveTo>
                      <a:pt x="9753" y="70993"/>
                    </a:moveTo>
                    <a:lnTo>
                      <a:pt x="9613" y="71628"/>
                    </a:lnTo>
                    <a:lnTo>
                      <a:pt x="9321" y="73012"/>
                    </a:lnTo>
                    <a:lnTo>
                      <a:pt x="9220" y="74549"/>
                    </a:lnTo>
                    <a:lnTo>
                      <a:pt x="9652" y="74549"/>
                    </a:lnTo>
                    <a:lnTo>
                      <a:pt x="9753" y="70993"/>
                    </a:lnTo>
                    <a:close/>
                  </a:path>
                  <a:path w="48895" h="93344">
                    <a:moveTo>
                      <a:pt x="9956" y="5892"/>
                    </a:moveTo>
                    <a:lnTo>
                      <a:pt x="9931" y="5461"/>
                    </a:lnTo>
                    <a:lnTo>
                      <a:pt x="9690" y="2413"/>
                    </a:lnTo>
                    <a:lnTo>
                      <a:pt x="9601" y="1270"/>
                    </a:lnTo>
                    <a:lnTo>
                      <a:pt x="9486" y="3810"/>
                    </a:lnTo>
                    <a:lnTo>
                      <a:pt x="9575" y="2413"/>
                    </a:lnTo>
                    <a:lnTo>
                      <a:pt x="9702" y="5664"/>
                    </a:lnTo>
                    <a:lnTo>
                      <a:pt x="9779" y="5461"/>
                    </a:lnTo>
                    <a:lnTo>
                      <a:pt x="9956" y="5892"/>
                    </a:lnTo>
                    <a:close/>
                  </a:path>
                  <a:path w="48895" h="93344">
                    <a:moveTo>
                      <a:pt x="9994" y="13462"/>
                    </a:moveTo>
                    <a:lnTo>
                      <a:pt x="9906" y="12319"/>
                    </a:lnTo>
                    <a:lnTo>
                      <a:pt x="9779" y="10795"/>
                    </a:lnTo>
                    <a:lnTo>
                      <a:pt x="9715" y="10426"/>
                    </a:lnTo>
                    <a:lnTo>
                      <a:pt x="9766" y="10287"/>
                    </a:lnTo>
                    <a:lnTo>
                      <a:pt x="9893" y="10033"/>
                    </a:lnTo>
                    <a:lnTo>
                      <a:pt x="9956" y="10287"/>
                    </a:lnTo>
                    <a:lnTo>
                      <a:pt x="9931" y="10033"/>
                    </a:lnTo>
                    <a:lnTo>
                      <a:pt x="9804" y="8763"/>
                    </a:lnTo>
                    <a:lnTo>
                      <a:pt x="9791" y="7493"/>
                    </a:lnTo>
                    <a:lnTo>
                      <a:pt x="9664" y="6477"/>
                    </a:lnTo>
                    <a:lnTo>
                      <a:pt x="9537" y="4826"/>
                    </a:lnTo>
                    <a:lnTo>
                      <a:pt x="9385" y="3556"/>
                    </a:lnTo>
                    <a:lnTo>
                      <a:pt x="9207" y="2032"/>
                    </a:lnTo>
                    <a:lnTo>
                      <a:pt x="8407" y="25323"/>
                    </a:lnTo>
                    <a:lnTo>
                      <a:pt x="8521" y="24257"/>
                    </a:lnTo>
                    <a:lnTo>
                      <a:pt x="8648" y="21971"/>
                    </a:lnTo>
                    <a:lnTo>
                      <a:pt x="9258" y="3556"/>
                    </a:lnTo>
                    <a:lnTo>
                      <a:pt x="9321" y="9017"/>
                    </a:lnTo>
                    <a:lnTo>
                      <a:pt x="8940" y="20408"/>
                    </a:lnTo>
                    <a:lnTo>
                      <a:pt x="9436" y="16002"/>
                    </a:lnTo>
                    <a:lnTo>
                      <a:pt x="9563" y="14351"/>
                    </a:lnTo>
                    <a:lnTo>
                      <a:pt x="9550" y="14960"/>
                    </a:lnTo>
                    <a:lnTo>
                      <a:pt x="9791" y="12700"/>
                    </a:lnTo>
                    <a:lnTo>
                      <a:pt x="9855" y="12471"/>
                    </a:lnTo>
                    <a:lnTo>
                      <a:pt x="9994" y="13462"/>
                    </a:lnTo>
                    <a:close/>
                  </a:path>
                  <a:path w="48895" h="93344">
                    <a:moveTo>
                      <a:pt x="10248" y="8445"/>
                    </a:moveTo>
                    <a:lnTo>
                      <a:pt x="10045" y="6096"/>
                    </a:lnTo>
                    <a:lnTo>
                      <a:pt x="9956" y="5892"/>
                    </a:lnTo>
                    <a:lnTo>
                      <a:pt x="10020" y="6604"/>
                    </a:lnTo>
                    <a:lnTo>
                      <a:pt x="10248" y="8445"/>
                    </a:lnTo>
                    <a:close/>
                  </a:path>
                  <a:path w="48895" h="93344">
                    <a:moveTo>
                      <a:pt x="10363" y="72771"/>
                    </a:moveTo>
                    <a:lnTo>
                      <a:pt x="10071" y="73012"/>
                    </a:lnTo>
                    <a:lnTo>
                      <a:pt x="9690" y="76873"/>
                    </a:lnTo>
                    <a:lnTo>
                      <a:pt x="10020" y="75311"/>
                    </a:lnTo>
                    <a:lnTo>
                      <a:pt x="10363" y="72771"/>
                    </a:lnTo>
                    <a:close/>
                  </a:path>
                  <a:path w="48895" h="93344">
                    <a:moveTo>
                      <a:pt x="10414" y="16383"/>
                    </a:moveTo>
                    <a:lnTo>
                      <a:pt x="10350" y="12573"/>
                    </a:lnTo>
                    <a:lnTo>
                      <a:pt x="10363" y="12446"/>
                    </a:lnTo>
                    <a:lnTo>
                      <a:pt x="10007" y="11303"/>
                    </a:lnTo>
                    <a:lnTo>
                      <a:pt x="10185" y="15875"/>
                    </a:lnTo>
                    <a:lnTo>
                      <a:pt x="10312" y="17145"/>
                    </a:lnTo>
                    <a:lnTo>
                      <a:pt x="10134" y="12573"/>
                    </a:lnTo>
                    <a:lnTo>
                      <a:pt x="10414" y="16383"/>
                    </a:lnTo>
                    <a:close/>
                  </a:path>
                  <a:path w="48895" h="93344">
                    <a:moveTo>
                      <a:pt x="10642" y="22098"/>
                    </a:moveTo>
                    <a:lnTo>
                      <a:pt x="10566" y="21844"/>
                    </a:lnTo>
                    <a:lnTo>
                      <a:pt x="10553" y="22098"/>
                    </a:lnTo>
                    <a:close/>
                  </a:path>
                  <a:path w="48895" h="93344">
                    <a:moveTo>
                      <a:pt x="11226" y="16637"/>
                    </a:moveTo>
                    <a:lnTo>
                      <a:pt x="11150" y="14655"/>
                    </a:lnTo>
                    <a:lnTo>
                      <a:pt x="11112" y="12979"/>
                    </a:lnTo>
                    <a:lnTo>
                      <a:pt x="11137" y="12484"/>
                    </a:lnTo>
                    <a:lnTo>
                      <a:pt x="11010" y="7366"/>
                    </a:lnTo>
                    <a:lnTo>
                      <a:pt x="10934" y="5041"/>
                    </a:lnTo>
                    <a:lnTo>
                      <a:pt x="10871" y="7696"/>
                    </a:lnTo>
                    <a:lnTo>
                      <a:pt x="10782" y="6438"/>
                    </a:lnTo>
                    <a:lnTo>
                      <a:pt x="10706" y="5359"/>
                    </a:lnTo>
                    <a:lnTo>
                      <a:pt x="10706" y="5562"/>
                    </a:lnTo>
                    <a:lnTo>
                      <a:pt x="10668" y="6057"/>
                    </a:lnTo>
                    <a:lnTo>
                      <a:pt x="10718" y="6705"/>
                    </a:lnTo>
                    <a:lnTo>
                      <a:pt x="10998" y="14478"/>
                    </a:lnTo>
                    <a:lnTo>
                      <a:pt x="11226" y="16637"/>
                    </a:lnTo>
                    <a:close/>
                  </a:path>
                  <a:path w="48895" h="93344">
                    <a:moveTo>
                      <a:pt x="11620" y="5461"/>
                    </a:moveTo>
                    <a:lnTo>
                      <a:pt x="11582" y="3937"/>
                    </a:lnTo>
                    <a:lnTo>
                      <a:pt x="11506" y="5461"/>
                    </a:lnTo>
                    <a:close/>
                  </a:path>
                  <a:path w="48895" h="93344">
                    <a:moveTo>
                      <a:pt x="11645" y="66167"/>
                    </a:moveTo>
                    <a:lnTo>
                      <a:pt x="11518" y="66167"/>
                    </a:lnTo>
                    <a:lnTo>
                      <a:pt x="11404" y="66929"/>
                    </a:lnTo>
                    <a:lnTo>
                      <a:pt x="11277" y="68326"/>
                    </a:lnTo>
                    <a:lnTo>
                      <a:pt x="11493" y="68326"/>
                    </a:lnTo>
                    <a:lnTo>
                      <a:pt x="11620" y="67335"/>
                    </a:lnTo>
                    <a:lnTo>
                      <a:pt x="11645" y="66167"/>
                    </a:lnTo>
                    <a:close/>
                  </a:path>
                  <a:path w="48895" h="93344">
                    <a:moveTo>
                      <a:pt x="11684" y="66560"/>
                    </a:moveTo>
                    <a:lnTo>
                      <a:pt x="11582" y="67310"/>
                    </a:lnTo>
                    <a:lnTo>
                      <a:pt x="11684" y="66560"/>
                    </a:lnTo>
                    <a:close/>
                  </a:path>
                  <a:path w="48895" h="93344">
                    <a:moveTo>
                      <a:pt x="11950" y="63322"/>
                    </a:moveTo>
                    <a:lnTo>
                      <a:pt x="11811" y="64211"/>
                    </a:lnTo>
                    <a:lnTo>
                      <a:pt x="11709" y="66040"/>
                    </a:lnTo>
                    <a:lnTo>
                      <a:pt x="11645" y="66167"/>
                    </a:lnTo>
                    <a:lnTo>
                      <a:pt x="11760" y="66040"/>
                    </a:lnTo>
                    <a:lnTo>
                      <a:pt x="11887" y="64439"/>
                    </a:lnTo>
                    <a:lnTo>
                      <a:pt x="11950" y="63322"/>
                    </a:lnTo>
                    <a:close/>
                  </a:path>
                  <a:path w="48895" h="93344">
                    <a:moveTo>
                      <a:pt x="12128" y="44234"/>
                    </a:moveTo>
                    <a:lnTo>
                      <a:pt x="9499" y="45123"/>
                    </a:lnTo>
                    <a:lnTo>
                      <a:pt x="9372" y="45580"/>
                    </a:lnTo>
                    <a:lnTo>
                      <a:pt x="12052" y="44577"/>
                    </a:lnTo>
                    <a:lnTo>
                      <a:pt x="12128" y="44234"/>
                    </a:lnTo>
                    <a:close/>
                  </a:path>
                  <a:path w="48895" h="93344">
                    <a:moveTo>
                      <a:pt x="12141" y="44665"/>
                    </a:moveTo>
                    <a:lnTo>
                      <a:pt x="9448" y="45707"/>
                    </a:lnTo>
                    <a:lnTo>
                      <a:pt x="9372" y="45897"/>
                    </a:lnTo>
                    <a:lnTo>
                      <a:pt x="12026" y="44818"/>
                    </a:lnTo>
                    <a:lnTo>
                      <a:pt x="12141" y="44665"/>
                    </a:lnTo>
                    <a:close/>
                  </a:path>
                  <a:path w="48895" h="93344">
                    <a:moveTo>
                      <a:pt x="12230" y="46482"/>
                    </a:moveTo>
                    <a:lnTo>
                      <a:pt x="12230" y="46875"/>
                    </a:lnTo>
                    <a:lnTo>
                      <a:pt x="12230" y="46482"/>
                    </a:lnTo>
                    <a:close/>
                  </a:path>
                  <a:path w="48895" h="93344">
                    <a:moveTo>
                      <a:pt x="12433" y="46304"/>
                    </a:moveTo>
                    <a:lnTo>
                      <a:pt x="12395" y="45897"/>
                    </a:lnTo>
                    <a:lnTo>
                      <a:pt x="12242" y="46329"/>
                    </a:lnTo>
                    <a:lnTo>
                      <a:pt x="12433" y="46304"/>
                    </a:lnTo>
                    <a:close/>
                  </a:path>
                  <a:path w="48895" h="93344">
                    <a:moveTo>
                      <a:pt x="12446" y="65405"/>
                    </a:moveTo>
                    <a:lnTo>
                      <a:pt x="12433" y="64389"/>
                    </a:lnTo>
                    <a:lnTo>
                      <a:pt x="11874" y="67310"/>
                    </a:lnTo>
                    <a:lnTo>
                      <a:pt x="11988" y="67437"/>
                    </a:lnTo>
                    <a:lnTo>
                      <a:pt x="11899" y="69215"/>
                    </a:lnTo>
                    <a:lnTo>
                      <a:pt x="12141" y="69469"/>
                    </a:lnTo>
                    <a:lnTo>
                      <a:pt x="12255" y="67310"/>
                    </a:lnTo>
                    <a:lnTo>
                      <a:pt x="12369" y="66167"/>
                    </a:lnTo>
                    <a:lnTo>
                      <a:pt x="12382" y="65646"/>
                    </a:lnTo>
                    <a:lnTo>
                      <a:pt x="12306" y="65913"/>
                    </a:lnTo>
                    <a:lnTo>
                      <a:pt x="12192" y="66344"/>
                    </a:lnTo>
                    <a:lnTo>
                      <a:pt x="12319" y="65786"/>
                    </a:lnTo>
                    <a:lnTo>
                      <a:pt x="12369" y="65608"/>
                    </a:lnTo>
                    <a:lnTo>
                      <a:pt x="12446" y="65405"/>
                    </a:lnTo>
                    <a:close/>
                  </a:path>
                  <a:path w="48895" h="93344">
                    <a:moveTo>
                      <a:pt x="12446" y="10261"/>
                    </a:moveTo>
                    <a:lnTo>
                      <a:pt x="12433" y="10134"/>
                    </a:lnTo>
                    <a:lnTo>
                      <a:pt x="12420" y="9956"/>
                    </a:lnTo>
                    <a:lnTo>
                      <a:pt x="12446" y="10350"/>
                    </a:lnTo>
                    <a:close/>
                  </a:path>
                  <a:path w="48895" h="93344">
                    <a:moveTo>
                      <a:pt x="12458" y="44577"/>
                    </a:moveTo>
                    <a:close/>
                  </a:path>
                  <a:path w="48895" h="93344">
                    <a:moveTo>
                      <a:pt x="12471" y="44081"/>
                    </a:moveTo>
                    <a:lnTo>
                      <a:pt x="12357" y="43014"/>
                    </a:lnTo>
                    <a:lnTo>
                      <a:pt x="12319" y="44119"/>
                    </a:lnTo>
                    <a:lnTo>
                      <a:pt x="12471" y="44081"/>
                    </a:lnTo>
                    <a:close/>
                  </a:path>
                  <a:path w="48895" h="93344">
                    <a:moveTo>
                      <a:pt x="12712" y="44310"/>
                    </a:moveTo>
                    <a:lnTo>
                      <a:pt x="12700" y="44069"/>
                    </a:lnTo>
                    <a:lnTo>
                      <a:pt x="12712" y="44310"/>
                    </a:lnTo>
                    <a:close/>
                  </a:path>
                  <a:path w="48895" h="93344">
                    <a:moveTo>
                      <a:pt x="12725" y="44450"/>
                    </a:moveTo>
                    <a:lnTo>
                      <a:pt x="12636" y="44577"/>
                    </a:lnTo>
                    <a:lnTo>
                      <a:pt x="12725" y="44450"/>
                    </a:lnTo>
                    <a:close/>
                  </a:path>
                  <a:path w="48895" h="93344">
                    <a:moveTo>
                      <a:pt x="13296" y="12585"/>
                    </a:moveTo>
                    <a:lnTo>
                      <a:pt x="13182" y="9283"/>
                    </a:lnTo>
                    <a:lnTo>
                      <a:pt x="13182" y="11303"/>
                    </a:lnTo>
                    <a:lnTo>
                      <a:pt x="13296" y="12585"/>
                    </a:lnTo>
                    <a:close/>
                  </a:path>
                  <a:path w="48895" h="93344">
                    <a:moveTo>
                      <a:pt x="13360" y="64008"/>
                    </a:moveTo>
                    <a:lnTo>
                      <a:pt x="13068" y="67183"/>
                    </a:lnTo>
                    <a:lnTo>
                      <a:pt x="13309" y="65366"/>
                    </a:lnTo>
                    <a:lnTo>
                      <a:pt x="13360" y="64008"/>
                    </a:lnTo>
                    <a:close/>
                  </a:path>
                  <a:path w="48895" h="93344">
                    <a:moveTo>
                      <a:pt x="13601" y="61709"/>
                    </a:moveTo>
                    <a:lnTo>
                      <a:pt x="13423" y="61683"/>
                    </a:lnTo>
                    <a:lnTo>
                      <a:pt x="13474" y="61849"/>
                    </a:lnTo>
                    <a:lnTo>
                      <a:pt x="13601" y="61772"/>
                    </a:lnTo>
                    <a:close/>
                  </a:path>
                  <a:path w="48895" h="93344">
                    <a:moveTo>
                      <a:pt x="13982" y="77952"/>
                    </a:moveTo>
                    <a:lnTo>
                      <a:pt x="13868" y="74168"/>
                    </a:lnTo>
                    <a:lnTo>
                      <a:pt x="13741" y="73520"/>
                    </a:lnTo>
                    <a:lnTo>
                      <a:pt x="13982" y="77952"/>
                    </a:lnTo>
                    <a:close/>
                  </a:path>
                  <a:path w="48895" h="93344">
                    <a:moveTo>
                      <a:pt x="14058" y="74345"/>
                    </a:moveTo>
                    <a:lnTo>
                      <a:pt x="14033" y="71285"/>
                    </a:lnTo>
                    <a:lnTo>
                      <a:pt x="13893" y="70370"/>
                    </a:lnTo>
                    <a:lnTo>
                      <a:pt x="13703" y="68186"/>
                    </a:lnTo>
                    <a:lnTo>
                      <a:pt x="13868" y="66929"/>
                    </a:lnTo>
                    <a:lnTo>
                      <a:pt x="13830" y="63119"/>
                    </a:lnTo>
                    <a:lnTo>
                      <a:pt x="13728" y="60985"/>
                    </a:lnTo>
                    <a:lnTo>
                      <a:pt x="13614" y="63817"/>
                    </a:lnTo>
                    <a:lnTo>
                      <a:pt x="13716" y="63119"/>
                    </a:lnTo>
                    <a:lnTo>
                      <a:pt x="13589" y="66687"/>
                    </a:lnTo>
                    <a:lnTo>
                      <a:pt x="13462" y="64173"/>
                    </a:lnTo>
                    <a:lnTo>
                      <a:pt x="13436" y="64960"/>
                    </a:lnTo>
                    <a:lnTo>
                      <a:pt x="13081" y="67437"/>
                    </a:lnTo>
                    <a:lnTo>
                      <a:pt x="13436" y="65201"/>
                    </a:lnTo>
                    <a:lnTo>
                      <a:pt x="13411" y="66687"/>
                    </a:lnTo>
                    <a:lnTo>
                      <a:pt x="13538" y="68135"/>
                    </a:lnTo>
                    <a:lnTo>
                      <a:pt x="13487" y="69977"/>
                    </a:lnTo>
                    <a:lnTo>
                      <a:pt x="13614" y="68910"/>
                    </a:lnTo>
                    <a:lnTo>
                      <a:pt x="13970" y="72542"/>
                    </a:lnTo>
                    <a:lnTo>
                      <a:pt x="14058" y="74345"/>
                    </a:lnTo>
                    <a:close/>
                  </a:path>
                  <a:path w="48895" h="93344">
                    <a:moveTo>
                      <a:pt x="14071" y="75374"/>
                    </a:moveTo>
                    <a:lnTo>
                      <a:pt x="13957" y="73482"/>
                    </a:lnTo>
                    <a:lnTo>
                      <a:pt x="14008" y="74904"/>
                    </a:lnTo>
                    <a:lnTo>
                      <a:pt x="14071" y="75374"/>
                    </a:lnTo>
                    <a:close/>
                  </a:path>
                  <a:path w="48895" h="93344">
                    <a:moveTo>
                      <a:pt x="14071" y="22466"/>
                    </a:moveTo>
                    <a:lnTo>
                      <a:pt x="14058" y="22898"/>
                    </a:lnTo>
                    <a:lnTo>
                      <a:pt x="14071" y="22707"/>
                    </a:lnTo>
                    <a:lnTo>
                      <a:pt x="14071" y="22479"/>
                    </a:lnTo>
                    <a:close/>
                  </a:path>
                  <a:path w="48895" h="93344">
                    <a:moveTo>
                      <a:pt x="14236" y="68453"/>
                    </a:moveTo>
                    <a:lnTo>
                      <a:pt x="14109" y="65366"/>
                    </a:lnTo>
                    <a:lnTo>
                      <a:pt x="14122" y="66294"/>
                    </a:lnTo>
                    <a:lnTo>
                      <a:pt x="14236" y="68453"/>
                    </a:lnTo>
                    <a:close/>
                  </a:path>
                  <a:path w="48895" h="93344">
                    <a:moveTo>
                      <a:pt x="14439" y="15494"/>
                    </a:moveTo>
                    <a:lnTo>
                      <a:pt x="14363" y="12115"/>
                    </a:lnTo>
                    <a:lnTo>
                      <a:pt x="14287" y="13436"/>
                    </a:lnTo>
                    <a:lnTo>
                      <a:pt x="14287" y="13563"/>
                    </a:lnTo>
                    <a:lnTo>
                      <a:pt x="14439" y="16421"/>
                    </a:lnTo>
                    <a:lnTo>
                      <a:pt x="14439" y="15494"/>
                    </a:lnTo>
                    <a:close/>
                  </a:path>
                  <a:path w="48895" h="93344">
                    <a:moveTo>
                      <a:pt x="14452" y="9906"/>
                    </a:moveTo>
                    <a:lnTo>
                      <a:pt x="14338" y="7620"/>
                    </a:lnTo>
                    <a:lnTo>
                      <a:pt x="14287" y="7112"/>
                    </a:lnTo>
                    <a:lnTo>
                      <a:pt x="14236" y="6477"/>
                    </a:lnTo>
                    <a:lnTo>
                      <a:pt x="14224" y="6350"/>
                    </a:lnTo>
                    <a:lnTo>
                      <a:pt x="14109" y="5080"/>
                    </a:lnTo>
                    <a:lnTo>
                      <a:pt x="13906" y="6350"/>
                    </a:lnTo>
                    <a:lnTo>
                      <a:pt x="13652" y="4445"/>
                    </a:lnTo>
                    <a:lnTo>
                      <a:pt x="13436" y="6477"/>
                    </a:lnTo>
                    <a:lnTo>
                      <a:pt x="13322" y="4318"/>
                    </a:lnTo>
                    <a:lnTo>
                      <a:pt x="12725" y="0"/>
                    </a:lnTo>
                    <a:lnTo>
                      <a:pt x="13182" y="9283"/>
                    </a:lnTo>
                    <a:lnTo>
                      <a:pt x="13309" y="9156"/>
                    </a:lnTo>
                    <a:lnTo>
                      <a:pt x="13182" y="7239"/>
                    </a:lnTo>
                    <a:lnTo>
                      <a:pt x="13360" y="8089"/>
                    </a:lnTo>
                    <a:lnTo>
                      <a:pt x="13474" y="9906"/>
                    </a:lnTo>
                    <a:lnTo>
                      <a:pt x="13550" y="7874"/>
                    </a:lnTo>
                    <a:lnTo>
                      <a:pt x="13716" y="10541"/>
                    </a:lnTo>
                    <a:lnTo>
                      <a:pt x="13690" y="7874"/>
                    </a:lnTo>
                    <a:lnTo>
                      <a:pt x="13817" y="14478"/>
                    </a:lnTo>
                    <a:lnTo>
                      <a:pt x="13944" y="16370"/>
                    </a:lnTo>
                    <a:lnTo>
                      <a:pt x="14071" y="17018"/>
                    </a:lnTo>
                    <a:lnTo>
                      <a:pt x="13817" y="12573"/>
                    </a:lnTo>
                    <a:lnTo>
                      <a:pt x="13906" y="11049"/>
                    </a:lnTo>
                    <a:lnTo>
                      <a:pt x="14122" y="13589"/>
                    </a:lnTo>
                    <a:lnTo>
                      <a:pt x="14008" y="11049"/>
                    </a:lnTo>
                    <a:lnTo>
                      <a:pt x="14071" y="10655"/>
                    </a:lnTo>
                    <a:lnTo>
                      <a:pt x="14160" y="12319"/>
                    </a:lnTo>
                    <a:lnTo>
                      <a:pt x="14109" y="10414"/>
                    </a:lnTo>
                    <a:lnTo>
                      <a:pt x="14084" y="9906"/>
                    </a:lnTo>
                    <a:lnTo>
                      <a:pt x="14274" y="12065"/>
                    </a:lnTo>
                    <a:lnTo>
                      <a:pt x="14325" y="10668"/>
                    </a:lnTo>
                    <a:lnTo>
                      <a:pt x="14439" y="12636"/>
                    </a:lnTo>
                    <a:lnTo>
                      <a:pt x="14452" y="10668"/>
                    </a:lnTo>
                    <a:lnTo>
                      <a:pt x="14452" y="9906"/>
                    </a:lnTo>
                    <a:close/>
                  </a:path>
                  <a:path w="48895" h="93344">
                    <a:moveTo>
                      <a:pt x="14490" y="6235"/>
                    </a:moveTo>
                    <a:lnTo>
                      <a:pt x="14427" y="4305"/>
                    </a:lnTo>
                    <a:lnTo>
                      <a:pt x="14351" y="5422"/>
                    </a:lnTo>
                    <a:lnTo>
                      <a:pt x="14401" y="5664"/>
                    </a:lnTo>
                    <a:lnTo>
                      <a:pt x="14490" y="6235"/>
                    </a:lnTo>
                    <a:close/>
                  </a:path>
                  <a:path w="48895" h="93344">
                    <a:moveTo>
                      <a:pt x="14566" y="22948"/>
                    </a:moveTo>
                    <a:lnTo>
                      <a:pt x="14541" y="22796"/>
                    </a:lnTo>
                    <a:lnTo>
                      <a:pt x="14566" y="22948"/>
                    </a:lnTo>
                    <a:close/>
                  </a:path>
                  <a:path w="48895" h="93344">
                    <a:moveTo>
                      <a:pt x="14770" y="12827"/>
                    </a:moveTo>
                    <a:lnTo>
                      <a:pt x="14516" y="8763"/>
                    </a:lnTo>
                    <a:lnTo>
                      <a:pt x="14630" y="15379"/>
                    </a:lnTo>
                    <a:lnTo>
                      <a:pt x="14643" y="12827"/>
                    </a:lnTo>
                    <a:lnTo>
                      <a:pt x="14693" y="14503"/>
                    </a:lnTo>
                    <a:lnTo>
                      <a:pt x="14770" y="12827"/>
                    </a:lnTo>
                    <a:close/>
                  </a:path>
                  <a:path w="48895" h="93344">
                    <a:moveTo>
                      <a:pt x="14808" y="19177"/>
                    </a:moveTo>
                    <a:lnTo>
                      <a:pt x="14719" y="15621"/>
                    </a:lnTo>
                    <a:lnTo>
                      <a:pt x="14693" y="14503"/>
                    </a:lnTo>
                    <a:lnTo>
                      <a:pt x="14630" y="15621"/>
                    </a:lnTo>
                    <a:lnTo>
                      <a:pt x="14770" y="19177"/>
                    </a:lnTo>
                    <a:close/>
                  </a:path>
                  <a:path w="48895" h="93344">
                    <a:moveTo>
                      <a:pt x="14935" y="71501"/>
                    </a:moveTo>
                    <a:lnTo>
                      <a:pt x="14871" y="69977"/>
                    </a:lnTo>
                    <a:lnTo>
                      <a:pt x="14617" y="66802"/>
                    </a:lnTo>
                    <a:lnTo>
                      <a:pt x="14655" y="68453"/>
                    </a:lnTo>
                    <a:lnTo>
                      <a:pt x="14782" y="69977"/>
                    </a:lnTo>
                    <a:lnTo>
                      <a:pt x="14935" y="73025"/>
                    </a:lnTo>
                    <a:lnTo>
                      <a:pt x="14795" y="69977"/>
                    </a:lnTo>
                    <a:lnTo>
                      <a:pt x="14935" y="71501"/>
                    </a:lnTo>
                    <a:close/>
                  </a:path>
                  <a:path w="48895" h="93344">
                    <a:moveTo>
                      <a:pt x="15024" y="22466"/>
                    </a:moveTo>
                    <a:lnTo>
                      <a:pt x="14986" y="23025"/>
                    </a:lnTo>
                    <a:lnTo>
                      <a:pt x="14986" y="23202"/>
                    </a:lnTo>
                    <a:lnTo>
                      <a:pt x="14960" y="24396"/>
                    </a:lnTo>
                    <a:lnTo>
                      <a:pt x="14998" y="23202"/>
                    </a:lnTo>
                    <a:lnTo>
                      <a:pt x="15011" y="22923"/>
                    </a:lnTo>
                    <a:lnTo>
                      <a:pt x="15024" y="22466"/>
                    </a:lnTo>
                    <a:close/>
                  </a:path>
                  <a:path w="48895" h="93344">
                    <a:moveTo>
                      <a:pt x="15036" y="10350"/>
                    </a:moveTo>
                    <a:lnTo>
                      <a:pt x="14909" y="7061"/>
                    </a:lnTo>
                    <a:lnTo>
                      <a:pt x="14960" y="6286"/>
                    </a:lnTo>
                    <a:lnTo>
                      <a:pt x="14833" y="6680"/>
                    </a:lnTo>
                    <a:lnTo>
                      <a:pt x="14770" y="5803"/>
                    </a:lnTo>
                    <a:lnTo>
                      <a:pt x="14605" y="6489"/>
                    </a:lnTo>
                    <a:lnTo>
                      <a:pt x="14782" y="7404"/>
                    </a:lnTo>
                    <a:lnTo>
                      <a:pt x="14833" y="7835"/>
                    </a:lnTo>
                    <a:lnTo>
                      <a:pt x="14897" y="9753"/>
                    </a:lnTo>
                    <a:lnTo>
                      <a:pt x="15036" y="10350"/>
                    </a:lnTo>
                    <a:close/>
                  </a:path>
                  <a:path w="48895" h="93344">
                    <a:moveTo>
                      <a:pt x="15049" y="68707"/>
                    </a:moveTo>
                    <a:lnTo>
                      <a:pt x="14909" y="67310"/>
                    </a:lnTo>
                    <a:lnTo>
                      <a:pt x="14947" y="68707"/>
                    </a:lnTo>
                    <a:lnTo>
                      <a:pt x="14998" y="69723"/>
                    </a:lnTo>
                    <a:lnTo>
                      <a:pt x="14986" y="68707"/>
                    </a:lnTo>
                    <a:lnTo>
                      <a:pt x="15036" y="68884"/>
                    </a:lnTo>
                    <a:lnTo>
                      <a:pt x="15049" y="68707"/>
                    </a:lnTo>
                    <a:close/>
                  </a:path>
                  <a:path w="48895" h="93344">
                    <a:moveTo>
                      <a:pt x="15113" y="72136"/>
                    </a:moveTo>
                    <a:lnTo>
                      <a:pt x="15024" y="69723"/>
                    </a:lnTo>
                    <a:lnTo>
                      <a:pt x="15011" y="69405"/>
                    </a:lnTo>
                    <a:lnTo>
                      <a:pt x="14998" y="69723"/>
                    </a:lnTo>
                    <a:lnTo>
                      <a:pt x="14909" y="68059"/>
                    </a:lnTo>
                    <a:lnTo>
                      <a:pt x="14947" y="69723"/>
                    </a:lnTo>
                    <a:lnTo>
                      <a:pt x="15113" y="72136"/>
                    </a:lnTo>
                    <a:close/>
                  </a:path>
                  <a:path w="48895" h="93344">
                    <a:moveTo>
                      <a:pt x="15125" y="8089"/>
                    </a:moveTo>
                    <a:lnTo>
                      <a:pt x="15113" y="8280"/>
                    </a:lnTo>
                    <a:lnTo>
                      <a:pt x="15125" y="8089"/>
                    </a:lnTo>
                    <a:close/>
                  </a:path>
                  <a:path w="48895" h="93344">
                    <a:moveTo>
                      <a:pt x="15163" y="19723"/>
                    </a:moveTo>
                    <a:lnTo>
                      <a:pt x="15138" y="19989"/>
                    </a:lnTo>
                    <a:lnTo>
                      <a:pt x="15163" y="19812"/>
                    </a:lnTo>
                    <a:close/>
                  </a:path>
                  <a:path w="48895" h="93344">
                    <a:moveTo>
                      <a:pt x="15163" y="7048"/>
                    </a:moveTo>
                    <a:lnTo>
                      <a:pt x="15125" y="7531"/>
                    </a:lnTo>
                    <a:lnTo>
                      <a:pt x="15125" y="8089"/>
                    </a:lnTo>
                    <a:lnTo>
                      <a:pt x="15163" y="7048"/>
                    </a:lnTo>
                    <a:close/>
                  </a:path>
                  <a:path w="48895" h="93344">
                    <a:moveTo>
                      <a:pt x="15214" y="24003"/>
                    </a:moveTo>
                    <a:lnTo>
                      <a:pt x="15125" y="21209"/>
                    </a:lnTo>
                    <a:lnTo>
                      <a:pt x="15151" y="24003"/>
                    </a:lnTo>
                    <a:close/>
                  </a:path>
                  <a:path w="48895" h="93344">
                    <a:moveTo>
                      <a:pt x="15227" y="12827"/>
                    </a:moveTo>
                    <a:lnTo>
                      <a:pt x="15125" y="8382"/>
                    </a:lnTo>
                    <a:lnTo>
                      <a:pt x="15163" y="12827"/>
                    </a:lnTo>
                    <a:close/>
                  </a:path>
                  <a:path w="48895" h="93344">
                    <a:moveTo>
                      <a:pt x="15341" y="72529"/>
                    </a:moveTo>
                    <a:lnTo>
                      <a:pt x="15328" y="71932"/>
                    </a:lnTo>
                    <a:lnTo>
                      <a:pt x="15341" y="72555"/>
                    </a:lnTo>
                    <a:close/>
                  </a:path>
                  <a:path w="48895" h="93344">
                    <a:moveTo>
                      <a:pt x="15392" y="9017"/>
                    </a:moveTo>
                    <a:lnTo>
                      <a:pt x="15379" y="8382"/>
                    </a:lnTo>
                    <a:lnTo>
                      <a:pt x="15354" y="7620"/>
                    </a:lnTo>
                    <a:lnTo>
                      <a:pt x="15278" y="8382"/>
                    </a:lnTo>
                    <a:lnTo>
                      <a:pt x="15367" y="11303"/>
                    </a:lnTo>
                    <a:lnTo>
                      <a:pt x="15354" y="8382"/>
                    </a:lnTo>
                    <a:lnTo>
                      <a:pt x="15392" y="9017"/>
                    </a:lnTo>
                    <a:close/>
                  </a:path>
                  <a:path w="48895" h="93344">
                    <a:moveTo>
                      <a:pt x="15417" y="51181"/>
                    </a:moveTo>
                    <a:lnTo>
                      <a:pt x="15379" y="50723"/>
                    </a:lnTo>
                    <a:lnTo>
                      <a:pt x="15379" y="51181"/>
                    </a:lnTo>
                    <a:close/>
                  </a:path>
                  <a:path w="48895" h="93344">
                    <a:moveTo>
                      <a:pt x="15481" y="45288"/>
                    </a:moveTo>
                    <a:lnTo>
                      <a:pt x="15367" y="45821"/>
                    </a:lnTo>
                    <a:lnTo>
                      <a:pt x="15481" y="45288"/>
                    </a:lnTo>
                    <a:close/>
                  </a:path>
                  <a:path w="48895" h="93344">
                    <a:moveTo>
                      <a:pt x="15481" y="44615"/>
                    </a:moveTo>
                    <a:lnTo>
                      <a:pt x="15341" y="45313"/>
                    </a:lnTo>
                    <a:lnTo>
                      <a:pt x="15455" y="44970"/>
                    </a:lnTo>
                    <a:lnTo>
                      <a:pt x="15481" y="45288"/>
                    </a:lnTo>
                    <a:lnTo>
                      <a:pt x="15481" y="44831"/>
                    </a:lnTo>
                    <a:lnTo>
                      <a:pt x="15481" y="44615"/>
                    </a:lnTo>
                    <a:close/>
                  </a:path>
                  <a:path w="48895" h="93344">
                    <a:moveTo>
                      <a:pt x="15519" y="10922"/>
                    </a:moveTo>
                    <a:lnTo>
                      <a:pt x="15494" y="9017"/>
                    </a:lnTo>
                    <a:lnTo>
                      <a:pt x="15494" y="8382"/>
                    </a:lnTo>
                    <a:lnTo>
                      <a:pt x="15392" y="9017"/>
                    </a:lnTo>
                    <a:lnTo>
                      <a:pt x="15519" y="10922"/>
                    </a:lnTo>
                    <a:close/>
                  </a:path>
                  <a:path w="48895" h="93344">
                    <a:moveTo>
                      <a:pt x="15570" y="72517"/>
                    </a:moveTo>
                    <a:lnTo>
                      <a:pt x="15455" y="70358"/>
                    </a:lnTo>
                    <a:lnTo>
                      <a:pt x="15341" y="69596"/>
                    </a:lnTo>
                    <a:lnTo>
                      <a:pt x="15570" y="72517"/>
                    </a:lnTo>
                    <a:close/>
                  </a:path>
                  <a:path w="48895" h="93344">
                    <a:moveTo>
                      <a:pt x="15646" y="45770"/>
                    </a:moveTo>
                    <a:lnTo>
                      <a:pt x="15582" y="46101"/>
                    </a:lnTo>
                    <a:lnTo>
                      <a:pt x="15646" y="45770"/>
                    </a:lnTo>
                    <a:close/>
                  </a:path>
                  <a:path w="48895" h="93344">
                    <a:moveTo>
                      <a:pt x="15659" y="45262"/>
                    </a:moveTo>
                    <a:lnTo>
                      <a:pt x="15519" y="45466"/>
                    </a:lnTo>
                    <a:lnTo>
                      <a:pt x="15494" y="45288"/>
                    </a:lnTo>
                    <a:lnTo>
                      <a:pt x="15494" y="45466"/>
                    </a:lnTo>
                    <a:lnTo>
                      <a:pt x="15519" y="45732"/>
                    </a:lnTo>
                    <a:lnTo>
                      <a:pt x="15646" y="45377"/>
                    </a:lnTo>
                    <a:close/>
                  </a:path>
                  <a:path w="48895" h="93344">
                    <a:moveTo>
                      <a:pt x="15659" y="44488"/>
                    </a:moveTo>
                    <a:lnTo>
                      <a:pt x="15506" y="45288"/>
                    </a:lnTo>
                    <a:lnTo>
                      <a:pt x="15633" y="44742"/>
                    </a:lnTo>
                    <a:lnTo>
                      <a:pt x="15659" y="44488"/>
                    </a:lnTo>
                    <a:close/>
                  </a:path>
                  <a:path w="48895" h="93344">
                    <a:moveTo>
                      <a:pt x="15722" y="44450"/>
                    </a:moveTo>
                    <a:lnTo>
                      <a:pt x="15570" y="45275"/>
                    </a:lnTo>
                    <a:lnTo>
                      <a:pt x="15697" y="44767"/>
                    </a:lnTo>
                    <a:lnTo>
                      <a:pt x="15722" y="44450"/>
                    </a:lnTo>
                    <a:close/>
                  </a:path>
                  <a:path w="48895" h="93344">
                    <a:moveTo>
                      <a:pt x="15722" y="39497"/>
                    </a:moveTo>
                    <a:lnTo>
                      <a:pt x="15646" y="40005"/>
                    </a:lnTo>
                    <a:lnTo>
                      <a:pt x="15519" y="40894"/>
                    </a:lnTo>
                    <a:lnTo>
                      <a:pt x="15392" y="42659"/>
                    </a:lnTo>
                    <a:lnTo>
                      <a:pt x="15608" y="40894"/>
                    </a:lnTo>
                    <a:lnTo>
                      <a:pt x="15709" y="39966"/>
                    </a:lnTo>
                    <a:lnTo>
                      <a:pt x="15722" y="39497"/>
                    </a:lnTo>
                    <a:close/>
                  </a:path>
                  <a:path w="48895" h="93344">
                    <a:moveTo>
                      <a:pt x="15786" y="41148"/>
                    </a:moveTo>
                    <a:lnTo>
                      <a:pt x="15735" y="39801"/>
                    </a:lnTo>
                    <a:lnTo>
                      <a:pt x="15709" y="39966"/>
                    </a:lnTo>
                    <a:lnTo>
                      <a:pt x="15608" y="40894"/>
                    </a:lnTo>
                    <a:lnTo>
                      <a:pt x="15544" y="41452"/>
                    </a:lnTo>
                    <a:lnTo>
                      <a:pt x="15417" y="43103"/>
                    </a:lnTo>
                    <a:lnTo>
                      <a:pt x="15532" y="42887"/>
                    </a:lnTo>
                    <a:lnTo>
                      <a:pt x="15506" y="43065"/>
                    </a:lnTo>
                    <a:lnTo>
                      <a:pt x="15773" y="42976"/>
                    </a:lnTo>
                    <a:lnTo>
                      <a:pt x="15786" y="41148"/>
                    </a:lnTo>
                    <a:close/>
                  </a:path>
                  <a:path w="48895" h="93344">
                    <a:moveTo>
                      <a:pt x="15836" y="42964"/>
                    </a:moveTo>
                    <a:lnTo>
                      <a:pt x="15557" y="43053"/>
                    </a:lnTo>
                    <a:lnTo>
                      <a:pt x="15481" y="43294"/>
                    </a:lnTo>
                    <a:lnTo>
                      <a:pt x="15455" y="43446"/>
                    </a:lnTo>
                    <a:lnTo>
                      <a:pt x="15481" y="44615"/>
                    </a:lnTo>
                    <a:lnTo>
                      <a:pt x="15709" y="44069"/>
                    </a:lnTo>
                    <a:lnTo>
                      <a:pt x="15798" y="43307"/>
                    </a:lnTo>
                    <a:lnTo>
                      <a:pt x="15811" y="43167"/>
                    </a:lnTo>
                    <a:lnTo>
                      <a:pt x="15836" y="42989"/>
                    </a:lnTo>
                    <a:close/>
                  </a:path>
                  <a:path w="48895" h="93344">
                    <a:moveTo>
                      <a:pt x="15862" y="42303"/>
                    </a:moveTo>
                    <a:lnTo>
                      <a:pt x="15748" y="42926"/>
                    </a:lnTo>
                    <a:lnTo>
                      <a:pt x="15862" y="42303"/>
                    </a:lnTo>
                    <a:close/>
                  </a:path>
                  <a:path w="48895" h="93344">
                    <a:moveTo>
                      <a:pt x="15976" y="44297"/>
                    </a:moveTo>
                    <a:close/>
                  </a:path>
                  <a:path w="48895" h="93344">
                    <a:moveTo>
                      <a:pt x="15989" y="68453"/>
                    </a:moveTo>
                    <a:lnTo>
                      <a:pt x="15976" y="68834"/>
                    </a:lnTo>
                    <a:lnTo>
                      <a:pt x="15989" y="68453"/>
                    </a:lnTo>
                    <a:close/>
                  </a:path>
                  <a:path w="48895" h="93344">
                    <a:moveTo>
                      <a:pt x="16040" y="42049"/>
                    </a:moveTo>
                    <a:lnTo>
                      <a:pt x="15963" y="42633"/>
                    </a:lnTo>
                    <a:lnTo>
                      <a:pt x="16002" y="43281"/>
                    </a:lnTo>
                    <a:lnTo>
                      <a:pt x="16040" y="42049"/>
                    </a:lnTo>
                    <a:close/>
                  </a:path>
                  <a:path w="48895" h="93344">
                    <a:moveTo>
                      <a:pt x="16090" y="60579"/>
                    </a:moveTo>
                    <a:lnTo>
                      <a:pt x="16014" y="59055"/>
                    </a:lnTo>
                    <a:lnTo>
                      <a:pt x="15989" y="61302"/>
                    </a:lnTo>
                    <a:lnTo>
                      <a:pt x="16090" y="60579"/>
                    </a:lnTo>
                    <a:close/>
                  </a:path>
                  <a:path w="48895" h="93344">
                    <a:moveTo>
                      <a:pt x="16230" y="59156"/>
                    </a:moveTo>
                    <a:lnTo>
                      <a:pt x="16167" y="59690"/>
                    </a:lnTo>
                    <a:lnTo>
                      <a:pt x="16179" y="59969"/>
                    </a:lnTo>
                    <a:lnTo>
                      <a:pt x="16217" y="59690"/>
                    </a:lnTo>
                    <a:lnTo>
                      <a:pt x="16230" y="59156"/>
                    </a:lnTo>
                    <a:close/>
                  </a:path>
                  <a:path w="48895" h="93344">
                    <a:moveTo>
                      <a:pt x="16370" y="37338"/>
                    </a:moveTo>
                    <a:lnTo>
                      <a:pt x="16344" y="36880"/>
                    </a:lnTo>
                    <a:lnTo>
                      <a:pt x="16192" y="38150"/>
                    </a:lnTo>
                    <a:lnTo>
                      <a:pt x="16065" y="39751"/>
                    </a:lnTo>
                    <a:lnTo>
                      <a:pt x="16014" y="39560"/>
                    </a:lnTo>
                    <a:lnTo>
                      <a:pt x="15989" y="39751"/>
                    </a:lnTo>
                    <a:lnTo>
                      <a:pt x="15963" y="39966"/>
                    </a:lnTo>
                    <a:lnTo>
                      <a:pt x="15849" y="42062"/>
                    </a:lnTo>
                    <a:lnTo>
                      <a:pt x="16129" y="39751"/>
                    </a:lnTo>
                    <a:lnTo>
                      <a:pt x="16243" y="38709"/>
                    </a:lnTo>
                    <a:lnTo>
                      <a:pt x="16370" y="37338"/>
                    </a:lnTo>
                    <a:close/>
                  </a:path>
                  <a:path w="48895" h="93344">
                    <a:moveTo>
                      <a:pt x="16370" y="36703"/>
                    </a:moveTo>
                    <a:lnTo>
                      <a:pt x="16294" y="34734"/>
                    </a:lnTo>
                    <a:lnTo>
                      <a:pt x="16332" y="36703"/>
                    </a:lnTo>
                    <a:lnTo>
                      <a:pt x="16205" y="35433"/>
                    </a:lnTo>
                    <a:lnTo>
                      <a:pt x="16294" y="36703"/>
                    </a:lnTo>
                    <a:lnTo>
                      <a:pt x="16344" y="36880"/>
                    </a:lnTo>
                    <a:lnTo>
                      <a:pt x="16370" y="36703"/>
                    </a:lnTo>
                    <a:close/>
                  </a:path>
                  <a:path w="48895" h="93344">
                    <a:moveTo>
                      <a:pt x="16446" y="15621"/>
                    </a:moveTo>
                    <a:lnTo>
                      <a:pt x="16421" y="16129"/>
                    </a:lnTo>
                    <a:lnTo>
                      <a:pt x="16446" y="15621"/>
                    </a:lnTo>
                    <a:close/>
                  </a:path>
                  <a:path w="48895" h="93344">
                    <a:moveTo>
                      <a:pt x="16586" y="58788"/>
                    </a:moveTo>
                    <a:lnTo>
                      <a:pt x="16573" y="58928"/>
                    </a:lnTo>
                    <a:lnTo>
                      <a:pt x="16586" y="58788"/>
                    </a:lnTo>
                    <a:close/>
                  </a:path>
                  <a:path w="48895" h="93344">
                    <a:moveTo>
                      <a:pt x="16598" y="12827"/>
                    </a:moveTo>
                    <a:lnTo>
                      <a:pt x="16548" y="10414"/>
                    </a:lnTo>
                    <a:lnTo>
                      <a:pt x="16395" y="12192"/>
                    </a:lnTo>
                    <a:lnTo>
                      <a:pt x="16357" y="12954"/>
                    </a:lnTo>
                    <a:lnTo>
                      <a:pt x="16433" y="12827"/>
                    </a:lnTo>
                    <a:lnTo>
                      <a:pt x="16598" y="12827"/>
                    </a:lnTo>
                    <a:close/>
                  </a:path>
                  <a:path w="48895" h="93344">
                    <a:moveTo>
                      <a:pt x="16675" y="45059"/>
                    </a:moveTo>
                    <a:lnTo>
                      <a:pt x="16637" y="43878"/>
                    </a:lnTo>
                    <a:lnTo>
                      <a:pt x="16586" y="45072"/>
                    </a:lnTo>
                    <a:close/>
                  </a:path>
                  <a:path w="48895" h="93344">
                    <a:moveTo>
                      <a:pt x="16687" y="70078"/>
                    </a:moveTo>
                    <a:lnTo>
                      <a:pt x="16675" y="68618"/>
                    </a:lnTo>
                    <a:lnTo>
                      <a:pt x="16624" y="68173"/>
                    </a:lnTo>
                    <a:lnTo>
                      <a:pt x="16611" y="67017"/>
                    </a:lnTo>
                    <a:lnTo>
                      <a:pt x="16446" y="66903"/>
                    </a:lnTo>
                    <a:lnTo>
                      <a:pt x="16573" y="70307"/>
                    </a:lnTo>
                    <a:lnTo>
                      <a:pt x="16662" y="70993"/>
                    </a:lnTo>
                    <a:lnTo>
                      <a:pt x="16687" y="70078"/>
                    </a:lnTo>
                    <a:close/>
                  </a:path>
                  <a:path w="48895" h="93344">
                    <a:moveTo>
                      <a:pt x="16687" y="14478"/>
                    </a:moveTo>
                    <a:lnTo>
                      <a:pt x="16611" y="16891"/>
                    </a:lnTo>
                    <a:lnTo>
                      <a:pt x="16687" y="14478"/>
                    </a:lnTo>
                    <a:close/>
                  </a:path>
                  <a:path w="48895" h="93344">
                    <a:moveTo>
                      <a:pt x="16725" y="45046"/>
                    </a:moveTo>
                    <a:lnTo>
                      <a:pt x="16598" y="45618"/>
                    </a:lnTo>
                    <a:lnTo>
                      <a:pt x="16725" y="45046"/>
                    </a:lnTo>
                    <a:close/>
                  </a:path>
                  <a:path w="48895" h="93344">
                    <a:moveTo>
                      <a:pt x="16840" y="13017"/>
                    </a:moveTo>
                    <a:lnTo>
                      <a:pt x="16738" y="8001"/>
                    </a:lnTo>
                    <a:lnTo>
                      <a:pt x="16713" y="10414"/>
                    </a:lnTo>
                    <a:lnTo>
                      <a:pt x="16713" y="10566"/>
                    </a:lnTo>
                    <a:lnTo>
                      <a:pt x="16713" y="11557"/>
                    </a:lnTo>
                    <a:lnTo>
                      <a:pt x="16840" y="13017"/>
                    </a:lnTo>
                    <a:close/>
                  </a:path>
                  <a:path w="48895" h="93344">
                    <a:moveTo>
                      <a:pt x="17018" y="56261"/>
                    </a:moveTo>
                    <a:close/>
                  </a:path>
                  <a:path w="48895" h="93344">
                    <a:moveTo>
                      <a:pt x="17068" y="66636"/>
                    </a:moveTo>
                    <a:lnTo>
                      <a:pt x="16916" y="64325"/>
                    </a:lnTo>
                    <a:lnTo>
                      <a:pt x="16979" y="66268"/>
                    </a:lnTo>
                    <a:lnTo>
                      <a:pt x="17068" y="66636"/>
                    </a:lnTo>
                    <a:close/>
                  </a:path>
                  <a:path w="48895" h="93344">
                    <a:moveTo>
                      <a:pt x="17183" y="68554"/>
                    </a:moveTo>
                    <a:lnTo>
                      <a:pt x="17005" y="66636"/>
                    </a:lnTo>
                    <a:lnTo>
                      <a:pt x="16929" y="66268"/>
                    </a:lnTo>
                    <a:lnTo>
                      <a:pt x="17183" y="70827"/>
                    </a:lnTo>
                    <a:lnTo>
                      <a:pt x="17183" y="68554"/>
                    </a:lnTo>
                    <a:close/>
                  </a:path>
                  <a:path w="48895" h="93344">
                    <a:moveTo>
                      <a:pt x="17221" y="63881"/>
                    </a:moveTo>
                    <a:lnTo>
                      <a:pt x="17157" y="59944"/>
                    </a:lnTo>
                    <a:lnTo>
                      <a:pt x="17132" y="59055"/>
                    </a:lnTo>
                    <a:lnTo>
                      <a:pt x="17094" y="59944"/>
                    </a:lnTo>
                    <a:lnTo>
                      <a:pt x="17068" y="59182"/>
                    </a:lnTo>
                    <a:lnTo>
                      <a:pt x="17043" y="58445"/>
                    </a:lnTo>
                    <a:lnTo>
                      <a:pt x="16979" y="59182"/>
                    </a:lnTo>
                    <a:lnTo>
                      <a:pt x="16979" y="58826"/>
                    </a:lnTo>
                    <a:lnTo>
                      <a:pt x="16916" y="59182"/>
                    </a:lnTo>
                    <a:lnTo>
                      <a:pt x="16954" y="56756"/>
                    </a:lnTo>
                    <a:lnTo>
                      <a:pt x="16916" y="57150"/>
                    </a:lnTo>
                    <a:lnTo>
                      <a:pt x="16789" y="59944"/>
                    </a:lnTo>
                    <a:lnTo>
                      <a:pt x="16751" y="59613"/>
                    </a:lnTo>
                    <a:lnTo>
                      <a:pt x="16764" y="59944"/>
                    </a:lnTo>
                    <a:lnTo>
                      <a:pt x="16865" y="62776"/>
                    </a:lnTo>
                    <a:lnTo>
                      <a:pt x="16700" y="61023"/>
                    </a:lnTo>
                    <a:lnTo>
                      <a:pt x="16916" y="64325"/>
                    </a:lnTo>
                    <a:lnTo>
                      <a:pt x="16929" y="63766"/>
                    </a:lnTo>
                    <a:lnTo>
                      <a:pt x="17221" y="63881"/>
                    </a:lnTo>
                    <a:close/>
                  </a:path>
                  <a:path w="48895" h="93344">
                    <a:moveTo>
                      <a:pt x="17246" y="14325"/>
                    </a:moveTo>
                    <a:lnTo>
                      <a:pt x="17233" y="13995"/>
                    </a:lnTo>
                    <a:lnTo>
                      <a:pt x="17170" y="15240"/>
                    </a:lnTo>
                    <a:lnTo>
                      <a:pt x="17195" y="15544"/>
                    </a:lnTo>
                    <a:lnTo>
                      <a:pt x="17246" y="14325"/>
                    </a:lnTo>
                    <a:close/>
                  </a:path>
                  <a:path w="48895" h="93344">
                    <a:moveTo>
                      <a:pt x="17310" y="60198"/>
                    </a:moveTo>
                    <a:lnTo>
                      <a:pt x="17195" y="59563"/>
                    </a:lnTo>
                    <a:lnTo>
                      <a:pt x="17208" y="60198"/>
                    </a:lnTo>
                    <a:close/>
                  </a:path>
                  <a:path w="48895" h="93344">
                    <a:moveTo>
                      <a:pt x="17348" y="56413"/>
                    </a:moveTo>
                    <a:lnTo>
                      <a:pt x="17259" y="57404"/>
                    </a:lnTo>
                    <a:lnTo>
                      <a:pt x="17272" y="58318"/>
                    </a:lnTo>
                    <a:lnTo>
                      <a:pt x="17335" y="57404"/>
                    </a:lnTo>
                    <a:lnTo>
                      <a:pt x="17348" y="56413"/>
                    </a:lnTo>
                    <a:close/>
                  </a:path>
                  <a:path w="48895" h="93344">
                    <a:moveTo>
                      <a:pt x="17411" y="72009"/>
                    </a:moveTo>
                    <a:lnTo>
                      <a:pt x="17284" y="72263"/>
                    </a:lnTo>
                    <a:lnTo>
                      <a:pt x="17030" y="72517"/>
                    </a:lnTo>
                    <a:lnTo>
                      <a:pt x="17310" y="72529"/>
                    </a:lnTo>
                    <a:lnTo>
                      <a:pt x="17411" y="72009"/>
                    </a:lnTo>
                    <a:close/>
                  </a:path>
                  <a:path w="48895" h="93344">
                    <a:moveTo>
                      <a:pt x="17411" y="18415"/>
                    </a:moveTo>
                    <a:lnTo>
                      <a:pt x="16840" y="7874"/>
                    </a:lnTo>
                    <a:lnTo>
                      <a:pt x="16865" y="15875"/>
                    </a:lnTo>
                    <a:lnTo>
                      <a:pt x="16891" y="17272"/>
                    </a:lnTo>
                    <a:lnTo>
                      <a:pt x="16891" y="15875"/>
                    </a:lnTo>
                    <a:lnTo>
                      <a:pt x="16891" y="14478"/>
                    </a:lnTo>
                    <a:lnTo>
                      <a:pt x="17183" y="18161"/>
                    </a:lnTo>
                    <a:lnTo>
                      <a:pt x="17081" y="14478"/>
                    </a:lnTo>
                    <a:lnTo>
                      <a:pt x="16941" y="10033"/>
                    </a:lnTo>
                    <a:lnTo>
                      <a:pt x="17170" y="11557"/>
                    </a:lnTo>
                    <a:lnTo>
                      <a:pt x="17284" y="13081"/>
                    </a:lnTo>
                    <a:lnTo>
                      <a:pt x="17411" y="18415"/>
                    </a:lnTo>
                    <a:close/>
                  </a:path>
                  <a:path w="48895" h="93344">
                    <a:moveTo>
                      <a:pt x="17500" y="42621"/>
                    </a:moveTo>
                    <a:lnTo>
                      <a:pt x="17411" y="42748"/>
                    </a:lnTo>
                    <a:lnTo>
                      <a:pt x="17310" y="43446"/>
                    </a:lnTo>
                    <a:lnTo>
                      <a:pt x="17500" y="42621"/>
                    </a:lnTo>
                    <a:close/>
                  </a:path>
                  <a:path w="48895" h="93344">
                    <a:moveTo>
                      <a:pt x="17576" y="68834"/>
                    </a:moveTo>
                    <a:lnTo>
                      <a:pt x="17411" y="67183"/>
                    </a:lnTo>
                    <a:lnTo>
                      <a:pt x="17399" y="68516"/>
                    </a:lnTo>
                    <a:lnTo>
                      <a:pt x="17272" y="66471"/>
                    </a:lnTo>
                    <a:lnTo>
                      <a:pt x="17322" y="68580"/>
                    </a:lnTo>
                    <a:lnTo>
                      <a:pt x="17399" y="69824"/>
                    </a:lnTo>
                    <a:lnTo>
                      <a:pt x="17576" y="69596"/>
                    </a:lnTo>
                    <a:lnTo>
                      <a:pt x="17576" y="68834"/>
                    </a:lnTo>
                    <a:close/>
                  </a:path>
                  <a:path w="48895" h="93344">
                    <a:moveTo>
                      <a:pt x="17602" y="64643"/>
                    </a:moveTo>
                    <a:lnTo>
                      <a:pt x="17487" y="63461"/>
                    </a:lnTo>
                    <a:lnTo>
                      <a:pt x="17513" y="64643"/>
                    </a:lnTo>
                    <a:close/>
                  </a:path>
                  <a:path w="48895" h="93344">
                    <a:moveTo>
                      <a:pt x="17614" y="69888"/>
                    </a:moveTo>
                    <a:lnTo>
                      <a:pt x="17399" y="69862"/>
                    </a:lnTo>
                    <a:lnTo>
                      <a:pt x="17399" y="70993"/>
                    </a:lnTo>
                    <a:lnTo>
                      <a:pt x="17500" y="72542"/>
                    </a:lnTo>
                    <a:lnTo>
                      <a:pt x="17614" y="69888"/>
                    </a:lnTo>
                    <a:close/>
                  </a:path>
                  <a:path w="48895" h="93344">
                    <a:moveTo>
                      <a:pt x="17627" y="67564"/>
                    </a:moveTo>
                    <a:lnTo>
                      <a:pt x="17500" y="66167"/>
                    </a:lnTo>
                    <a:lnTo>
                      <a:pt x="17538" y="67564"/>
                    </a:lnTo>
                    <a:close/>
                  </a:path>
                  <a:path w="48895" h="93344">
                    <a:moveTo>
                      <a:pt x="17665" y="14605"/>
                    </a:moveTo>
                    <a:lnTo>
                      <a:pt x="17602" y="10922"/>
                    </a:lnTo>
                    <a:lnTo>
                      <a:pt x="17602" y="14605"/>
                    </a:lnTo>
                    <a:close/>
                  </a:path>
                  <a:path w="48895" h="93344">
                    <a:moveTo>
                      <a:pt x="17741" y="18415"/>
                    </a:moveTo>
                    <a:lnTo>
                      <a:pt x="17729" y="17780"/>
                    </a:lnTo>
                    <a:lnTo>
                      <a:pt x="17716" y="17018"/>
                    </a:lnTo>
                    <a:lnTo>
                      <a:pt x="17602" y="14605"/>
                    </a:lnTo>
                    <a:lnTo>
                      <a:pt x="17475" y="13843"/>
                    </a:lnTo>
                    <a:lnTo>
                      <a:pt x="17449" y="18288"/>
                    </a:lnTo>
                    <a:lnTo>
                      <a:pt x="17538" y="17907"/>
                    </a:lnTo>
                    <a:lnTo>
                      <a:pt x="17602" y="17018"/>
                    </a:lnTo>
                    <a:lnTo>
                      <a:pt x="17614" y="17780"/>
                    </a:lnTo>
                    <a:lnTo>
                      <a:pt x="17741" y="18415"/>
                    </a:lnTo>
                    <a:close/>
                  </a:path>
                  <a:path w="48895" h="93344">
                    <a:moveTo>
                      <a:pt x="17805" y="69900"/>
                    </a:moveTo>
                    <a:lnTo>
                      <a:pt x="17729" y="69532"/>
                    </a:lnTo>
                    <a:lnTo>
                      <a:pt x="17614" y="69888"/>
                    </a:lnTo>
                    <a:lnTo>
                      <a:pt x="17805" y="69900"/>
                    </a:lnTo>
                    <a:close/>
                  </a:path>
                  <a:path w="48895" h="93344">
                    <a:moveTo>
                      <a:pt x="17818" y="14617"/>
                    </a:moveTo>
                    <a:lnTo>
                      <a:pt x="17716" y="13601"/>
                    </a:lnTo>
                    <a:lnTo>
                      <a:pt x="17818" y="15328"/>
                    </a:lnTo>
                    <a:lnTo>
                      <a:pt x="17818" y="14617"/>
                    </a:lnTo>
                    <a:close/>
                  </a:path>
                  <a:path w="48895" h="93344">
                    <a:moveTo>
                      <a:pt x="17919" y="51181"/>
                    </a:moveTo>
                    <a:lnTo>
                      <a:pt x="17881" y="50927"/>
                    </a:lnTo>
                    <a:lnTo>
                      <a:pt x="17818" y="50546"/>
                    </a:lnTo>
                    <a:lnTo>
                      <a:pt x="17830" y="50927"/>
                    </a:lnTo>
                    <a:lnTo>
                      <a:pt x="17843" y="51181"/>
                    </a:lnTo>
                    <a:close/>
                  </a:path>
                  <a:path w="48895" h="93344">
                    <a:moveTo>
                      <a:pt x="17932" y="39801"/>
                    </a:moveTo>
                    <a:lnTo>
                      <a:pt x="17716" y="41910"/>
                    </a:lnTo>
                    <a:lnTo>
                      <a:pt x="17526" y="41910"/>
                    </a:lnTo>
                    <a:lnTo>
                      <a:pt x="17767" y="39560"/>
                    </a:lnTo>
                    <a:lnTo>
                      <a:pt x="17729" y="38100"/>
                    </a:lnTo>
                    <a:lnTo>
                      <a:pt x="17614" y="38811"/>
                    </a:lnTo>
                    <a:lnTo>
                      <a:pt x="17500" y="41910"/>
                    </a:lnTo>
                    <a:lnTo>
                      <a:pt x="17500" y="42405"/>
                    </a:lnTo>
                    <a:lnTo>
                      <a:pt x="17894" y="42278"/>
                    </a:lnTo>
                    <a:lnTo>
                      <a:pt x="17932" y="39801"/>
                    </a:lnTo>
                    <a:close/>
                  </a:path>
                  <a:path w="48895" h="93344">
                    <a:moveTo>
                      <a:pt x="17983" y="73012"/>
                    </a:moveTo>
                    <a:lnTo>
                      <a:pt x="17970" y="72644"/>
                    </a:lnTo>
                    <a:lnTo>
                      <a:pt x="17513" y="72542"/>
                    </a:lnTo>
                    <a:lnTo>
                      <a:pt x="17310" y="72529"/>
                    </a:lnTo>
                    <a:lnTo>
                      <a:pt x="17183" y="72771"/>
                    </a:lnTo>
                    <a:lnTo>
                      <a:pt x="16979" y="72898"/>
                    </a:lnTo>
                    <a:lnTo>
                      <a:pt x="17983" y="73012"/>
                    </a:lnTo>
                    <a:close/>
                  </a:path>
                  <a:path w="48895" h="93344">
                    <a:moveTo>
                      <a:pt x="17983" y="23368"/>
                    </a:moveTo>
                    <a:lnTo>
                      <a:pt x="17843" y="21336"/>
                    </a:lnTo>
                    <a:lnTo>
                      <a:pt x="17907" y="23368"/>
                    </a:lnTo>
                    <a:close/>
                  </a:path>
                  <a:path w="48895" h="93344">
                    <a:moveTo>
                      <a:pt x="18008" y="42252"/>
                    </a:moveTo>
                    <a:lnTo>
                      <a:pt x="17589" y="42392"/>
                    </a:lnTo>
                    <a:lnTo>
                      <a:pt x="17500" y="42545"/>
                    </a:lnTo>
                    <a:lnTo>
                      <a:pt x="17932" y="42379"/>
                    </a:lnTo>
                    <a:lnTo>
                      <a:pt x="18008" y="42252"/>
                    </a:lnTo>
                    <a:close/>
                  </a:path>
                  <a:path w="48895" h="93344">
                    <a:moveTo>
                      <a:pt x="18021" y="42379"/>
                    </a:moveTo>
                    <a:lnTo>
                      <a:pt x="17602" y="42545"/>
                    </a:lnTo>
                    <a:lnTo>
                      <a:pt x="17932" y="42443"/>
                    </a:lnTo>
                    <a:close/>
                  </a:path>
                  <a:path w="48895" h="93344">
                    <a:moveTo>
                      <a:pt x="18072" y="72580"/>
                    </a:moveTo>
                    <a:lnTo>
                      <a:pt x="17970" y="69926"/>
                    </a:lnTo>
                    <a:lnTo>
                      <a:pt x="17945" y="72263"/>
                    </a:lnTo>
                    <a:lnTo>
                      <a:pt x="18072" y="72580"/>
                    </a:lnTo>
                    <a:close/>
                  </a:path>
                  <a:path w="48895" h="93344">
                    <a:moveTo>
                      <a:pt x="18161" y="37592"/>
                    </a:moveTo>
                    <a:lnTo>
                      <a:pt x="18072" y="39878"/>
                    </a:lnTo>
                    <a:lnTo>
                      <a:pt x="18161" y="37592"/>
                    </a:lnTo>
                    <a:close/>
                  </a:path>
                  <a:path w="48895" h="93344">
                    <a:moveTo>
                      <a:pt x="18173" y="76073"/>
                    </a:moveTo>
                    <a:lnTo>
                      <a:pt x="18084" y="73025"/>
                    </a:lnTo>
                    <a:lnTo>
                      <a:pt x="18173" y="76073"/>
                    </a:lnTo>
                    <a:close/>
                  </a:path>
                  <a:path w="48895" h="93344">
                    <a:moveTo>
                      <a:pt x="18262" y="38849"/>
                    </a:moveTo>
                    <a:lnTo>
                      <a:pt x="18110" y="39878"/>
                    </a:lnTo>
                    <a:lnTo>
                      <a:pt x="18059" y="42037"/>
                    </a:lnTo>
                    <a:lnTo>
                      <a:pt x="18262" y="38849"/>
                    </a:lnTo>
                    <a:close/>
                  </a:path>
                  <a:path w="48895" h="93344">
                    <a:moveTo>
                      <a:pt x="18288" y="42164"/>
                    </a:moveTo>
                    <a:lnTo>
                      <a:pt x="18110" y="42227"/>
                    </a:lnTo>
                    <a:lnTo>
                      <a:pt x="18262" y="42252"/>
                    </a:lnTo>
                    <a:close/>
                  </a:path>
                  <a:path w="48895" h="93344">
                    <a:moveTo>
                      <a:pt x="18364" y="38188"/>
                    </a:moveTo>
                    <a:lnTo>
                      <a:pt x="18300" y="38735"/>
                    </a:lnTo>
                    <a:lnTo>
                      <a:pt x="18275" y="40081"/>
                    </a:lnTo>
                    <a:lnTo>
                      <a:pt x="18364" y="38735"/>
                    </a:lnTo>
                    <a:lnTo>
                      <a:pt x="18364" y="38188"/>
                    </a:lnTo>
                    <a:close/>
                  </a:path>
                  <a:path w="48895" h="93344">
                    <a:moveTo>
                      <a:pt x="18364" y="19177"/>
                    </a:moveTo>
                    <a:lnTo>
                      <a:pt x="18326" y="18669"/>
                    </a:lnTo>
                    <a:lnTo>
                      <a:pt x="18326" y="19177"/>
                    </a:lnTo>
                    <a:close/>
                  </a:path>
                  <a:path w="48895" h="93344">
                    <a:moveTo>
                      <a:pt x="18389" y="71272"/>
                    </a:moveTo>
                    <a:lnTo>
                      <a:pt x="18364" y="69989"/>
                    </a:lnTo>
                    <a:lnTo>
                      <a:pt x="18376" y="71691"/>
                    </a:lnTo>
                    <a:lnTo>
                      <a:pt x="18389" y="71272"/>
                    </a:lnTo>
                    <a:close/>
                  </a:path>
                  <a:path w="48895" h="93344">
                    <a:moveTo>
                      <a:pt x="18427" y="40881"/>
                    </a:moveTo>
                    <a:lnTo>
                      <a:pt x="18161" y="42037"/>
                    </a:lnTo>
                    <a:lnTo>
                      <a:pt x="18059" y="42227"/>
                    </a:lnTo>
                    <a:lnTo>
                      <a:pt x="18300" y="42113"/>
                    </a:lnTo>
                    <a:lnTo>
                      <a:pt x="18427" y="40881"/>
                    </a:lnTo>
                    <a:close/>
                  </a:path>
                  <a:path w="48895" h="93344">
                    <a:moveTo>
                      <a:pt x="18465" y="45720"/>
                    </a:moveTo>
                    <a:lnTo>
                      <a:pt x="18453" y="45339"/>
                    </a:lnTo>
                    <a:lnTo>
                      <a:pt x="18415" y="45720"/>
                    </a:lnTo>
                    <a:close/>
                  </a:path>
                  <a:path w="48895" h="93344">
                    <a:moveTo>
                      <a:pt x="18529" y="70002"/>
                    </a:moveTo>
                    <a:lnTo>
                      <a:pt x="18491" y="68694"/>
                    </a:lnTo>
                    <a:lnTo>
                      <a:pt x="18427" y="68961"/>
                    </a:lnTo>
                    <a:lnTo>
                      <a:pt x="18364" y="69100"/>
                    </a:lnTo>
                    <a:lnTo>
                      <a:pt x="17983" y="69926"/>
                    </a:lnTo>
                    <a:lnTo>
                      <a:pt x="18364" y="69989"/>
                    </a:lnTo>
                    <a:lnTo>
                      <a:pt x="18529" y="70002"/>
                    </a:lnTo>
                    <a:close/>
                  </a:path>
                  <a:path w="48895" h="93344">
                    <a:moveTo>
                      <a:pt x="18529" y="12623"/>
                    </a:moveTo>
                    <a:lnTo>
                      <a:pt x="18478" y="12776"/>
                    </a:lnTo>
                    <a:lnTo>
                      <a:pt x="18529" y="12623"/>
                    </a:lnTo>
                    <a:close/>
                  </a:path>
                  <a:path w="48895" h="93344">
                    <a:moveTo>
                      <a:pt x="18542" y="45300"/>
                    </a:moveTo>
                    <a:close/>
                  </a:path>
                  <a:path w="48895" h="93344">
                    <a:moveTo>
                      <a:pt x="18554" y="40360"/>
                    </a:moveTo>
                    <a:lnTo>
                      <a:pt x="18300" y="42113"/>
                    </a:lnTo>
                    <a:lnTo>
                      <a:pt x="18491" y="42075"/>
                    </a:lnTo>
                    <a:lnTo>
                      <a:pt x="18554" y="40360"/>
                    </a:lnTo>
                    <a:close/>
                  </a:path>
                  <a:path w="48895" h="93344">
                    <a:moveTo>
                      <a:pt x="18580" y="42164"/>
                    </a:moveTo>
                    <a:lnTo>
                      <a:pt x="18275" y="42291"/>
                    </a:lnTo>
                    <a:lnTo>
                      <a:pt x="18148" y="42329"/>
                    </a:lnTo>
                    <a:lnTo>
                      <a:pt x="18313" y="42291"/>
                    </a:lnTo>
                    <a:lnTo>
                      <a:pt x="18491" y="42227"/>
                    </a:lnTo>
                    <a:close/>
                  </a:path>
                  <a:path w="48895" h="93344">
                    <a:moveTo>
                      <a:pt x="18580" y="42062"/>
                    </a:moveTo>
                    <a:lnTo>
                      <a:pt x="18402" y="42125"/>
                    </a:lnTo>
                    <a:lnTo>
                      <a:pt x="18554" y="42138"/>
                    </a:lnTo>
                    <a:close/>
                  </a:path>
                  <a:path w="48895" h="93344">
                    <a:moveTo>
                      <a:pt x="18656" y="21209"/>
                    </a:moveTo>
                    <a:lnTo>
                      <a:pt x="18415" y="15621"/>
                    </a:lnTo>
                    <a:lnTo>
                      <a:pt x="18288" y="10414"/>
                    </a:lnTo>
                    <a:lnTo>
                      <a:pt x="18135" y="14097"/>
                    </a:lnTo>
                    <a:lnTo>
                      <a:pt x="18249" y="16179"/>
                    </a:lnTo>
                    <a:lnTo>
                      <a:pt x="18262" y="15621"/>
                    </a:lnTo>
                    <a:lnTo>
                      <a:pt x="18364" y="19177"/>
                    </a:lnTo>
                    <a:lnTo>
                      <a:pt x="18415" y="19685"/>
                    </a:lnTo>
                    <a:lnTo>
                      <a:pt x="18656" y="21209"/>
                    </a:lnTo>
                    <a:close/>
                  </a:path>
                  <a:path w="48895" h="93344">
                    <a:moveTo>
                      <a:pt x="18669" y="68453"/>
                    </a:moveTo>
                    <a:lnTo>
                      <a:pt x="18618" y="68199"/>
                    </a:lnTo>
                    <a:lnTo>
                      <a:pt x="18618" y="68453"/>
                    </a:lnTo>
                    <a:close/>
                  </a:path>
                  <a:path w="48895" h="93344">
                    <a:moveTo>
                      <a:pt x="18669" y="44665"/>
                    </a:moveTo>
                    <a:lnTo>
                      <a:pt x="18542" y="45300"/>
                    </a:lnTo>
                    <a:lnTo>
                      <a:pt x="18669" y="44665"/>
                    </a:lnTo>
                    <a:close/>
                  </a:path>
                  <a:path w="48895" h="93344">
                    <a:moveTo>
                      <a:pt x="18770" y="15786"/>
                    </a:moveTo>
                    <a:lnTo>
                      <a:pt x="18618" y="12458"/>
                    </a:lnTo>
                    <a:lnTo>
                      <a:pt x="18605" y="15557"/>
                    </a:lnTo>
                    <a:lnTo>
                      <a:pt x="18770" y="15786"/>
                    </a:lnTo>
                    <a:close/>
                  </a:path>
                  <a:path w="48895" h="93344">
                    <a:moveTo>
                      <a:pt x="18859" y="63754"/>
                    </a:moveTo>
                    <a:lnTo>
                      <a:pt x="18821" y="64389"/>
                    </a:lnTo>
                    <a:lnTo>
                      <a:pt x="18859" y="63754"/>
                    </a:lnTo>
                    <a:close/>
                  </a:path>
                  <a:path w="48895" h="93344">
                    <a:moveTo>
                      <a:pt x="18872" y="41960"/>
                    </a:moveTo>
                    <a:lnTo>
                      <a:pt x="18707" y="42011"/>
                    </a:lnTo>
                    <a:lnTo>
                      <a:pt x="18872" y="41960"/>
                    </a:lnTo>
                    <a:close/>
                  </a:path>
                  <a:path w="48895" h="93344">
                    <a:moveTo>
                      <a:pt x="18897" y="69342"/>
                    </a:moveTo>
                    <a:lnTo>
                      <a:pt x="18757" y="66421"/>
                    </a:lnTo>
                    <a:lnTo>
                      <a:pt x="18669" y="68453"/>
                    </a:lnTo>
                    <a:lnTo>
                      <a:pt x="18618" y="70015"/>
                    </a:lnTo>
                    <a:lnTo>
                      <a:pt x="18783" y="70027"/>
                    </a:lnTo>
                    <a:lnTo>
                      <a:pt x="18897" y="69342"/>
                    </a:lnTo>
                    <a:close/>
                  </a:path>
                  <a:path w="48895" h="93344">
                    <a:moveTo>
                      <a:pt x="18999" y="26682"/>
                    </a:moveTo>
                    <a:lnTo>
                      <a:pt x="18973" y="24422"/>
                    </a:lnTo>
                    <a:lnTo>
                      <a:pt x="18872" y="25450"/>
                    </a:lnTo>
                    <a:lnTo>
                      <a:pt x="18910" y="26098"/>
                    </a:lnTo>
                    <a:lnTo>
                      <a:pt x="18973" y="26860"/>
                    </a:lnTo>
                    <a:lnTo>
                      <a:pt x="18961" y="27597"/>
                    </a:lnTo>
                    <a:lnTo>
                      <a:pt x="18999" y="26682"/>
                    </a:lnTo>
                    <a:close/>
                  </a:path>
                  <a:path w="48895" h="93344">
                    <a:moveTo>
                      <a:pt x="19050" y="63754"/>
                    </a:moveTo>
                    <a:lnTo>
                      <a:pt x="18897" y="63754"/>
                    </a:lnTo>
                    <a:lnTo>
                      <a:pt x="18859" y="64389"/>
                    </a:lnTo>
                    <a:lnTo>
                      <a:pt x="18808" y="65278"/>
                    </a:lnTo>
                    <a:lnTo>
                      <a:pt x="18935" y="69151"/>
                    </a:lnTo>
                    <a:lnTo>
                      <a:pt x="19037" y="68580"/>
                    </a:lnTo>
                    <a:lnTo>
                      <a:pt x="19037" y="66459"/>
                    </a:lnTo>
                    <a:lnTo>
                      <a:pt x="19037" y="66332"/>
                    </a:lnTo>
                    <a:lnTo>
                      <a:pt x="19050" y="63754"/>
                    </a:lnTo>
                    <a:close/>
                  </a:path>
                  <a:path w="48895" h="93344">
                    <a:moveTo>
                      <a:pt x="19062" y="50342"/>
                    </a:moveTo>
                    <a:close/>
                  </a:path>
                  <a:path w="48895" h="93344">
                    <a:moveTo>
                      <a:pt x="19151" y="70078"/>
                    </a:moveTo>
                    <a:lnTo>
                      <a:pt x="18783" y="70027"/>
                    </a:lnTo>
                    <a:lnTo>
                      <a:pt x="18618" y="70866"/>
                    </a:lnTo>
                    <a:lnTo>
                      <a:pt x="18503" y="72390"/>
                    </a:lnTo>
                    <a:lnTo>
                      <a:pt x="18592" y="71501"/>
                    </a:lnTo>
                    <a:lnTo>
                      <a:pt x="19037" y="70358"/>
                    </a:lnTo>
                    <a:lnTo>
                      <a:pt x="19100" y="70739"/>
                    </a:lnTo>
                    <a:lnTo>
                      <a:pt x="19138" y="70358"/>
                    </a:lnTo>
                    <a:lnTo>
                      <a:pt x="19151" y="70078"/>
                    </a:lnTo>
                    <a:close/>
                  </a:path>
                  <a:path w="48895" h="93344">
                    <a:moveTo>
                      <a:pt x="19253" y="54267"/>
                    </a:moveTo>
                    <a:lnTo>
                      <a:pt x="19202" y="53365"/>
                    </a:lnTo>
                    <a:lnTo>
                      <a:pt x="19253" y="55092"/>
                    </a:lnTo>
                    <a:lnTo>
                      <a:pt x="19253" y="54267"/>
                    </a:lnTo>
                    <a:close/>
                  </a:path>
                  <a:path w="48895" h="93344">
                    <a:moveTo>
                      <a:pt x="19265" y="72771"/>
                    </a:moveTo>
                    <a:lnTo>
                      <a:pt x="19240" y="72644"/>
                    </a:lnTo>
                    <a:lnTo>
                      <a:pt x="18072" y="72580"/>
                    </a:lnTo>
                    <a:lnTo>
                      <a:pt x="18084" y="73025"/>
                    </a:lnTo>
                    <a:lnTo>
                      <a:pt x="19215" y="73152"/>
                    </a:lnTo>
                    <a:lnTo>
                      <a:pt x="19265" y="72771"/>
                    </a:lnTo>
                    <a:close/>
                  </a:path>
                  <a:path w="48895" h="93344">
                    <a:moveTo>
                      <a:pt x="19278" y="72390"/>
                    </a:moveTo>
                    <a:lnTo>
                      <a:pt x="19240" y="72644"/>
                    </a:lnTo>
                    <a:lnTo>
                      <a:pt x="19278" y="72390"/>
                    </a:lnTo>
                    <a:close/>
                  </a:path>
                  <a:path w="48895" h="93344">
                    <a:moveTo>
                      <a:pt x="19278" y="67310"/>
                    </a:moveTo>
                    <a:lnTo>
                      <a:pt x="19215" y="65151"/>
                    </a:lnTo>
                    <a:lnTo>
                      <a:pt x="19164" y="67906"/>
                    </a:lnTo>
                    <a:lnTo>
                      <a:pt x="19278" y="67310"/>
                    </a:lnTo>
                    <a:close/>
                  </a:path>
                  <a:path w="48895" h="93344">
                    <a:moveTo>
                      <a:pt x="19291" y="48399"/>
                    </a:moveTo>
                    <a:lnTo>
                      <a:pt x="19075" y="50495"/>
                    </a:lnTo>
                    <a:lnTo>
                      <a:pt x="19189" y="49530"/>
                    </a:lnTo>
                    <a:lnTo>
                      <a:pt x="19291" y="48399"/>
                    </a:lnTo>
                    <a:close/>
                  </a:path>
                  <a:path w="48895" h="93344">
                    <a:moveTo>
                      <a:pt x="19304" y="49314"/>
                    </a:moveTo>
                    <a:lnTo>
                      <a:pt x="19215" y="49784"/>
                    </a:lnTo>
                    <a:lnTo>
                      <a:pt x="19100" y="50977"/>
                    </a:lnTo>
                    <a:lnTo>
                      <a:pt x="19304" y="49314"/>
                    </a:lnTo>
                    <a:close/>
                  </a:path>
                  <a:path w="48895" h="93344">
                    <a:moveTo>
                      <a:pt x="19367" y="72263"/>
                    </a:moveTo>
                    <a:lnTo>
                      <a:pt x="19304" y="74041"/>
                    </a:lnTo>
                    <a:lnTo>
                      <a:pt x="19367" y="72263"/>
                    </a:lnTo>
                    <a:close/>
                  </a:path>
                  <a:path w="48895" h="93344">
                    <a:moveTo>
                      <a:pt x="19367" y="48387"/>
                    </a:moveTo>
                    <a:lnTo>
                      <a:pt x="19354" y="48082"/>
                    </a:lnTo>
                    <a:lnTo>
                      <a:pt x="19316" y="48387"/>
                    </a:lnTo>
                    <a:close/>
                  </a:path>
                  <a:path w="48895" h="93344">
                    <a:moveTo>
                      <a:pt x="19380" y="71577"/>
                    </a:moveTo>
                    <a:lnTo>
                      <a:pt x="19367" y="72263"/>
                    </a:lnTo>
                    <a:lnTo>
                      <a:pt x="19367" y="73037"/>
                    </a:lnTo>
                    <a:lnTo>
                      <a:pt x="19380" y="72351"/>
                    </a:lnTo>
                    <a:lnTo>
                      <a:pt x="19380" y="71577"/>
                    </a:lnTo>
                    <a:close/>
                  </a:path>
                  <a:path w="48895" h="93344">
                    <a:moveTo>
                      <a:pt x="19380" y="20777"/>
                    </a:moveTo>
                    <a:lnTo>
                      <a:pt x="18961" y="17335"/>
                    </a:lnTo>
                    <a:lnTo>
                      <a:pt x="18834" y="25285"/>
                    </a:lnTo>
                    <a:lnTo>
                      <a:pt x="18935" y="24422"/>
                    </a:lnTo>
                    <a:lnTo>
                      <a:pt x="19088" y="21513"/>
                    </a:lnTo>
                    <a:lnTo>
                      <a:pt x="19380" y="20777"/>
                    </a:lnTo>
                    <a:close/>
                  </a:path>
                  <a:path w="48895" h="93344">
                    <a:moveTo>
                      <a:pt x="19392" y="69532"/>
                    </a:moveTo>
                    <a:lnTo>
                      <a:pt x="19367" y="67386"/>
                    </a:lnTo>
                    <a:lnTo>
                      <a:pt x="19265" y="72390"/>
                    </a:lnTo>
                    <a:lnTo>
                      <a:pt x="19392" y="69532"/>
                    </a:lnTo>
                    <a:close/>
                  </a:path>
                  <a:path w="48895" h="93344">
                    <a:moveTo>
                      <a:pt x="19405" y="44526"/>
                    </a:moveTo>
                    <a:lnTo>
                      <a:pt x="19227" y="45186"/>
                    </a:lnTo>
                    <a:lnTo>
                      <a:pt x="19405" y="44526"/>
                    </a:lnTo>
                    <a:close/>
                  </a:path>
                  <a:path w="48895" h="93344">
                    <a:moveTo>
                      <a:pt x="19418" y="41783"/>
                    </a:moveTo>
                    <a:lnTo>
                      <a:pt x="18961" y="41935"/>
                    </a:lnTo>
                    <a:lnTo>
                      <a:pt x="18846" y="42075"/>
                    </a:lnTo>
                    <a:lnTo>
                      <a:pt x="19278" y="41897"/>
                    </a:lnTo>
                    <a:lnTo>
                      <a:pt x="19418" y="41821"/>
                    </a:lnTo>
                    <a:close/>
                  </a:path>
                  <a:path w="48895" h="93344">
                    <a:moveTo>
                      <a:pt x="19431" y="68808"/>
                    </a:moveTo>
                    <a:lnTo>
                      <a:pt x="19405" y="69469"/>
                    </a:lnTo>
                    <a:lnTo>
                      <a:pt x="19431" y="68808"/>
                    </a:lnTo>
                    <a:close/>
                  </a:path>
                  <a:path w="48895" h="93344">
                    <a:moveTo>
                      <a:pt x="19456" y="25527"/>
                    </a:moveTo>
                    <a:lnTo>
                      <a:pt x="19304" y="22860"/>
                    </a:lnTo>
                    <a:lnTo>
                      <a:pt x="19431" y="25527"/>
                    </a:lnTo>
                    <a:close/>
                  </a:path>
                  <a:path w="48895" h="93344">
                    <a:moveTo>
                      <a:pt x="19481" y="40513"/>
                    </a:moveTo>
                    <a:lnTo>
                      <a:pt x="19380" y="41529"/>
                    </a:lnTo>
                    <a:lnTo>
                      <a:pt x="19481" y="40513"/>
                    </a:lnTo>
                    <a:close/>
                  </a:path>
                  <a:path w="48895" h="93344">
                    <a:moveTo>
                      <a:pt x="19494" y="45148"/>
                    </a:moveTo>
                    <a:lnTo>
                      <a:pt x="19456" y="44513"/>
                    </a:lnTo>
                    <a:lnTo>
                      <a:pt x="19367" y="45161"/>
                    </a:lnTo>
                    <a:lnTo>
                      <a:pt x="19494" y="45148"/>
                    </a:lnTo>
                    <a:close/>
                  </a:path>
                  <a:path w="48895" h="93344">
                    <a:moveTo>
                      <a:pt x="19519" y="45148"/>
                    </a:moveTo>
                    <a:lnTo>
                      <a:pt x="19367" y="47256"/>
                    </a:lnTo>
                    <a:lnTo>
                      <a:pt x="19494" y="46367"/>
                    </a:lnTo>
                    <a:lnTo>
                      <a:pt x="19519" y="45148"/>
                    </a:lnTo>
                    <a:close/>
                  </a:path>
                  <a:path w="48895" h="93344">
                    <a:moveTo>
                      <a:pt x="19697" y="44462"/>
                    </a:moveTo>
                    <a:lnTo>
                      <a:pt x="19519" y="45148"/>
                    </a:lnTo>
                    <a:lnTo>
                      <a:pt x="19646" y="45072"/>
                    </a:lnTo>
                    <a:lnTo>
                      <a:pt x="19697" y="44462"/>
                    </a:lnTo>
                    <a:close/>
                  </a:path>
                  <a:path w="48895" h="93344">
                    <a:moveTo>
                      <a:pt x="19723" y="51562"/>
                    </a:moveTo>
                    <a:lnTo>
                      <a:pt x="19685" y="49606"/>
                    </a:lnTo>
                    <a:lnTo>
                      <a:pt x="19659" y="51562"/>
                    </a:lnTo>
                    <a:close/>
                  </a:path>
                  <a:path w="48895" h="93344">
                    <a:moveTo>
                      <a:pt x="19723" y="41681"/>
                    </a:moveTo>
                    <a:lnTo>
                      <a:pt x="19558" y="41732"/>
                    </a:lnTo>
                    <a:lnTo>
                      <a:pt x="19723" y="41681"/>
                    </a:lnTo>
                    <a:close/>
                  </a:path>
                  <a:path w="48895" h="93344">
                    <a:moveTo>
                      <a:pt x="19748" y="43103"/>
                    </a:moveTo>
                    <a:lnTo>
                      <a:pt x="19672" y="43688"/>
                    </a:lnTo>
                    <a:lnTo>
                      <a:pt x="19621" y="44069"/>
                    </a:lnTo>
                    <a:lnTo>
                      <a:pt x="19710" y="41922"/>
                    </a:lnTo>
                    <a:lnTo>
                      <a:pt x="19507" y="42049"/>
                    </a:lnTo>
                    <a:lnTo>
                      <a:pt x="19392" y="42329"/>
                    </a:lnTo>
                    <a:lnTo>
                      <a:pt x="19329" y="42799"/>
                    </a:lnTo>
                    <a:lnTo>
                      <a:pt x="19316" y="43497"/>
                    </a:lnTo>
                    <a:lnTo>
                      <a:pt x="19265" y="44551"/>
                    </a:lnTo>
                    <a:lnTo>
                      <a:pt x="19418" y="44069"/>
                    </a:lnTo>
                    <a:lnTo>
                      <a:pt x="19456" y="44513"/>
                    </a:lnTo>
                    <a:lnTo>
                      <a:pt x="19634" y="44475"/>
                    </a:lnTo>
                    <a:lnTo>
                      <a:pt x="19621" y="44196"/>
                    </a:lnTo>
                    <a:lnTo>
                      <a:pt x="19748" y="43688"/>
                    </a:lnTo>
                    <a:lnTo>
                      <a:pt x="19748" y="43103"/>
                    </a:lnTo>
                    <a:close/>
                  </a:path>
                  <a:path w="48895" h="93344">
                    <a:moveTo>
                      <a:pt x="19786" y="54356"/>
                    </a:moveTo>
                    <a:lnTo>
                      <a:pt x="19685" y="57658"/>
                    </a:lnTo>
                    <a:lnTo>
                      <a:pt x="19786" y="54356"/>
                    </a:lnTo>
                    <a:close/>
                  </a:path>
                  <a:path w="48895" h="93344">
                    <a:moveTo>
                      <a:pt x="19799" y="51054"/>
                    </a:moveTo>
                    <a:lnTo>
                      <a:pt x="19735" y="53086"/>
                    </a:lnTo>
                    <a:lnTo>
                      <a:pt x="19608" y="55753"/>
                    </a:lnTo>
                    <a:lnTo>
                      <a:pt x="19799" y="51054"/>
                    </a:lnTo>
                    <a:close/>
                  </a:path>
                  <a:path w="48895" h="93344">
                    <a:moveTo>
                      <a:pt x="20002" y="47510"/>
                    </a:moveTo>
                    <a:lnTo>
                      <a:pt x="19964" y="47840"/>
                    </a:lnTo>
                    <a:lnTo>
                      <a:pt x="19900" y="46596"/>
                    </a:lnTo>
                    <a:lnTo>
                      <a:pt x="19900" y="47840"/>
                    </a:lnTo>
                    <a:lnTo>
                      <a:pt x="19888" y="49072"/>
                    </a:lnTo>
                    <a:lnTo>
                      <a:pt x="19977" y="47840"/>
                    </a:lnTo>
                    <a:lnTo>
                      <a:pt x="20002" y="47510"/>
                    </a:lnTo>
                    <a:close/>
                  </a:path>
                  <a:path w="48895" h="93344">
                    <a:moveTo>
                      <a:pt x="20002" y="41732"/>
                    </a:moveTo>
                    <a:lnTo>
                      <a:pt x="19862" y="42011"/>
                    </a:lnTo>
                    <a:lnTo>
                      <a:pt x="19748" y="43688"/>
                    </a:lnTo>
                    <a:lnTo>
                      <a:pt x="19875" y="42595"/>
                    </a:lnTo>
                    <a:lnTo>
                      <a:pt x="20002" y="41732"/>
                    </a:lnTo>
                    <a:close/>
                  </a:path>
                  <a:path w="48895" h="93344">
                    <a:moveTo>
                      <a:pt x="20129" y="39776"/>
                    </a:moveTo>
                    <a:lnTo>
                      <a:pt x="20027" y="40551"/>
                    </a:lnTo>
                    <a:lnTo>
                      <a:pt x="20015" y="40767"/>
                    </a:lnTo>
                    <a:lnTo>
                      <a:pt x="19977" y="41021"/>
                    </a:lnTo>
                    <a:lnTo>
                      <a:pt x="19913" y="41605"/>
                    </a:lnTo>
                    <a:lnTo>
                      <a:pt x="20040" y="41503"/>
                    </a:lnTo>
                    <a:lnTo>
                      <a:pt x="20104" y="40767"/>
                    </a:lnTo>
                    <a:lnTo>
                      <a:pt x="20129" y="39776"/>
                    </a:lnTo>
                    <a:close/>
                  </a:path>
                  <a:path w="48895" h="93344">
                    <a:moveTo>
                      <a:pt x="20167" y="62369"/>
                    </a:moveTo>
                    <a:lnTo>
                      <a:pt x="19710" y="63068"/>
                    </a:lnTo>
                    <a:lnTo>
                      <a:pt x="19481" y="66167"/>
                    </a:lnTo>
                    <a:lnTo>
                      <a:pt x="20167" y="62369"/>
                    </a:lnTo>
                    <a:close/>
                  </a:path>
                  <a:path w="48895" h="93344">
                    <a:moveTo>
                      <a:pt x="20193" y="44361"/>
                    </a:moveTo>
                    <a:lnTo>
                      <a:pt x="19761" y="44450"/>
                    </a:lnTo>
                    <a:lnTo>
                      <a:pt x="19646" y="45072"/>
                    </a:lnTo>
                    <a:lnTo>
                      <a:pt x="20040" y="45059"/>
                    </a:lnTo>
                    <a:lnTo>
                      <a:pt x="20167" y="44894"/>
                    </a:lnTo>
                    <a:lnTo>
                      <a:pt x="20193" y="44361"/>
                    </a:lnTo>
                    <a:close/>
                  </a:path>
                  <a:path w="48895" h="93344">
                    <a:moveTo>
                      <a:pt x="20193" y="40919"/>
                    </a:moveTo>
                    <a:close/>
                  </a:path>
                  <a:path w="48895" h="93344">
                    <a:moveTo>
                      <a:pt x="20256" y="49326"/>
                    </a:moveTo>
                    <a:lnTo>
                      <a:pt x="20231" y="49530"/>
                    </a:lnTo>
                    <a:lnTo>
                      <a:pt x="20256" y="49326"/>
                    </a:lnTo>
                    <a:close/>
                  </a:path>
                  <a:path w="48895" h="93344">
                    <a:moveTo>
                      <a:pt x="20459" y="41275"/>
                    </a:moveTo>
                    <a:lnTo>
                      <a:pt x="20332" y="41148"/>
                    </a:lnTo>
                    <a:lnTo>
                      <a:pt x="20167" y="40894"/>
                    </a:lnTo>
                    <a:lnTo>
                      <a:pt x="20104" y="41541"/>
                    </a:lnTo>
                    <a:lnTo>
                      <a:pt x="20447" y="41427"/>
                    </a:lnTo>
                    <a:lnTo>
                      <a:pt x="20459" y="41275"/>
                    </a:lnTo>
                    <a:close/>
                  </a:path>
                  <a:path w="48895" h="93344">
                    <a:moveTo>
                      <a:pt x="20675" y="63119"/>
                    </a:moveTo>
                    <a:lnTo>
                      <a:pt x="20205" y="59702"/>
                    </a:lnTo>
                    <a:lnTo>
                      <a:pt x="20167" y="62369"/>
                    </a:lnTo>
                    <a:lnTo>
                      <a:pt x="20167" y="63411"/>
                    </a:lnTo>
                    <a:lnTo>
                      <a:pt x="20675" y="63119"/>
                    </a:lnTo>
                    <a:close/>
                  </a:path>
                  <a:path w="48895" h="93344">
                    <a:moveTo>
                      <a:pt x="21031" y="58343"/>
                    </a:moveTo>
                    <a:lnTo>
                      <a:pt x="20866" y="56108"/>
                    </a:lnTo>
                    <a:lnTo>
                      <a:pt x="20980" y="58343"/>
                    </a:lnTo>
                    <a:close/>
                  </a:path>
                  <a:path w="48895" h="93344">
                    <a:moveTo>
                      <a:pt x="21234" y="45974"/>
                    </a:moveTo>
                    <a:lnTo>
                      <a:pt x="21183" y="46177"/>
                    </a:lnTo>
                    <a:lnTo>
                      <a:pt x="21234" y="45974"/>
                    </a:lnTo>
                    <a:close/>
                  </a:path>
                  <a:path w="48895" h="93344">
                    <a:moveTo>
                      <a:pt x="21424" y="45212"/>
                    </a:moveTo>
                    <a:lnTo>
                      <a:pt x="21310" y="45593"/>
                    </a:lnTo>
                    <a:lnTo>
                      <a:pt x="21424" y="45212"/>
                    </a:lnTo>
                    <a:close/>
                  </a:path>
                  <a:path w="48895" h="93344">
                    <a:moveTo>
                      <a:pt x="21463" y="44958"/>
                    </a:moveTo>
                    <a:lnTo>
                      <a:pt x="20662" y="44958"/>
                    </a:lnTo>
                    <a:lnTo>
                      <a:pt x="20459" y="47066"/>
                    </a:lnTo>
                    <a:lnTo>
                      <a:pt x="20497" y="47625"/>
                    </a:lnTo>
                    <a:lnTo>
                      <a:pt x="20320" y="48895"/>
                    </a:lnTo>
                    <a:lnTo>
                      <a:pt x="20332" y="48412"/>
                    </a:lnTo>
                    <a:lnTo>
                      <a:pt x="20281" y="48895"/>
                    </a:lnTo>
                    <a:lnTo>
                      <a:pt x="20269" y="49085"/>
                    </a:lnTo>
                    <a:lnTo>
                      <a:pt x="20256" y="49326"/>
                    </a:lnTo>
                    <a:lnTo>
                      <a:pt x="20332" y="48895"/>
                    </a:lnTo>
                    <a:lnTo>
                      <a:pt x="20548" y="47625"/>
                    </a:lnTo>
                    <a:lnTo>
                      <a:pt x="20472" y="48133"/>
                    </a:lnTo>
                    <a:lnTo>
                      <a:pt x="20345" y="50292"/>
                    </a:lnTo>
                    <a:lnTo>
                      <a:pt x="20231" y="49530"/>
                    </a:lnTo>
                    <a:lnTo>
                      <a:pt x="20269" y="48869"/>
                    </a:lnTo>
                    <a:lnTo>
                      <a:pt x="20345" y="47625"/>
                    </a:lnTo>
                    <a:lnTo>
                      <a:pt x="20332" y="48412"/>
                    </a:lnTo>
                    <a:lnTo>
                      <a:pt x="20650" y="44958"/>
                    </a:lnTo>
                    <a:lnTo>
                      <a:pt x="20396" y="44996"/>
                    </a:lnTo>
                    <a:lnTo>
                      <a:pt x="20408" y="44450"/>
                    </a:lnTo>
                    <a:lnTo>
                      <a:pt x="20459" y="44310"/>
                    </a:lnTo>
                    <a:lnTo>
                      <a:pt x="20408" y="44437"/>
                    </a:lnTo>
                    <a:lnTo>
                      <a:pt x="20281" y="44348"/>
                    </a:lnTo>
                    <a:lnTo>
                      <a:pt x="20154" y="45034"/>
                    </a:lnTo>
                    <a:lnTo>
                      <a:pt x="20129" y="45453"/>
                    </a:lnTo>
                    <a:lnTo>
                      <a:pt x="20002" y="47498"/>
                    </a:lnTo>
                    <a:lnTo>
                      <a:pt x="20027" y="47244"/>
                    </a:lnTo>
                    <a:lnTo>
                      <a:pt x="19989" y="51054"/>
                    </a:lnTo>
                    <a:lnTo>
                      <a:pt x="19735" y="57658"/>
                    </a:lnTo>
                    <a:lnTo>
                      <a:pt x="19659" y="58293"/>
                    </a:lnTo>
                    <a:lnTo>
                      <a:pt x="19608" y="55753"/>
                    </a:lnTo>
                    <a:lnTo>
                      <a:pt x="19659" y="51562"/>
                    </a:lnTo>
                    <a:lnTo>
                      <a:pt x="19596" y="46101"/>
                    </a:lnTo>
                    <a:lnTo>
                      <a:pt x="19583" y="45758"/>
                    </a:lnTo>
                    <a:lnTo>
                      <a:pt x="19532" y="46101"/>
                    </a:lnTo>
                    <a:lnTo>
                      <a:pt x="19494" y="46367"/>
                    </a:lnTo>
                    <a:lnTo>
                      <a:pt x="19380" y="47663"/>
                    </a:lnTo>
                    <a:lnTo>
                      <a:pt x="19570" y="46101"/>
                    </a:lnTo>
                    <a:lnTo>
                      <a:pt x="19405" y="48387"/>
                    </a:lnTo>
                    <a:lnTo>
                      <a:pt x="19392" y="51181"/>
                    </a:lnTo>
                    <a:lnTo>
                      <a:pt x="19278" y="58674"/>
                    </a:lnTo>
                    <a:lnTo>
                      <a:pt x="19202" y="60833"/>
                    </a:lnTo>
                    <a:lnTo>
                      <a:pt x="19316" y="62103"/>
                    </a:lnTo>
                    <a:lnTo>
                      <a:pt x="19354" y="62865"/>
                    </a:lnTo>
                    <a:lnTo>
                      <a:pt x="19227" y="63500"/>
                    </a:lnTo>
                    <a:lnTo>
                      <a:pt x="19113" y="59563"/>
                    </a:lnTo>
                    <a:lnTo>
                      <a:pt x="19062" y="59055"/>
                    </a:lnTo>
                    <a:lnTo>
                      <a:pt x="19050" y="63754"/>
                    </a:lnTo>
                    <a:lnTo>
                      <a:pt x="19240" y="63754"/>
                    </a:lnTo>
                    <a:lnTo>
                      <a:pt x="19405" y="63500"/>
                    </a:lnTo>
                    <a:lnTo>
                      <a:pt x="19380" y="62103"/>
                    </a:lnTo>
                    <a:lnTo>
                      <a:pt x="19418" y="62484"/>
                    </a:lnTo>
                    <a:lnTo>
                      <a:pt x="19431" y="62103"/>
                    </a:lnTo>
                    <a:lnTo>
                      <a:pt x="19494" y="60706"/>
                    </a:lnTo>
                    <a:lnTo>
                      <a:pt x="19532" y="62103"/>
                    </a:lnTo>
                    <a:lnTo>
                      <a:pt x="19532" y="63322"/>
                    </a:lnTo>
                    <a:lnTo>
                      <a:pt x="19723" y="62865"/>
                    </a:lnTo>
                    <a:lnTo>
                      <a:pt x="19888" y="60706"/>
                    </a:lnTo>
                    <a:lnTo>
                      <a:pt x="20078" y="58293"/>
                    </a:lnTo>
                    <a:lnTo>
                      <a:pt x="21348" y="45326"/>
                    </a:lnTo>
                    <a:lnTo>
                      <a:pt x="21463" y="44958"/>
                    </a:lnTo>
                    <a:close/>
                  </a:path>
                  <a:path w="48895" h="93344">
                    <a:moveTo>
                      <a:pt x="21475" y="44958"/>
                    </a:moveTo>
                    <a:lnTo>
                      <a:pt x="21437" y="45085"/>
                    </a:lnTo>
                    <a:lnTo>
                      <a:pt x="21475" y="44958"/>
                    </a:lnTo>
                    <a:close/>
                  </a:path>
                  <a:path w="48895" h="93344">
                    <a:moveTo>
                      <a:pt x="21602" y="44958"/>
                    </a:moveTo>
                    <a:close/>
                  </a:path>
                  <a:path w="48895" h="93344">
                    <a:moveTo>
                      <a:pt x="21628" y="44945"/>
                    </a:moveTo>
                    <a:close/>
                  </a:path>
                  <a:path w="48895" h="93344">
                    <a:moveTo>
                      <a:pt x="21856" y="44958"/>
                    </a:moveTo>
                    <a:lnTo>
                      <a:pt x="21729" y="44894"/>
                    </a:lnTo>
                    <a:lnTo>
                      <a:pt x="21602" y="45212"/>
                    </a:lnTo>
                    <a:lnTo>
                      <a:pt x="21729" y="45148"/>
                    </a:lnTo>
                    <a:lnTo>
                      <a:pt x="21856" y="44958"/>
                    </a:lnTo>
                    <a:close/>
                  </a:path>
                  <a:path w="48895" h="93344">
                    <a:moveTo>
                      <a:pt x="21882" y="44831"/>
                    </a:moveTo>
                    <a:lnTo>
                      <a:pt x="21615" y="44843"/>
                    </a:lnTo>
                    <a:lnTo>
                      <a:pt x="21831" y="44856"/>
                    </a:lnTo>
                    <a:close/>
                  </a:path>
                  <a:path w="48895" h="93344">
                    <a:moveTo>
                      <a:pt x="22136" y="50546"/>
                    </a:moveTo>
                    <a:lnTo>
                      <a:pt x="21869" y="49682"/>
                    </a:lnTo>
                    <a:lnTo>
                      <a:pt x="22098" y="50939"/>
                    </a:lnTo>
                    <a:lnTo>
                      <a:pt x="22136" y="50546"/>
                    </a:lnTo>
                    <a:close/>
                  </a:path>
                  <a:path w="48895" h="93344">
                    <a:moveTo>
                      <a:pt x="22148" y="65493"/>
                    </a:moveTo>
                    <a:lnTo>
                      <a:pt x="21717" y="62966"/>
                    </a:lnTo>
                    <a:lnTo>
                      <a:pt x="21513" y="61798"/>
                    </a:lnTo>
                    <a:lnTo>
                      <a:pt x="21196" y="59918"/>
                    </a:lnTo>
                    <a:lnTo>
                      <a:pt x="21183" y="59702"/>
                    </a:lnTo>
                    <a:lnTo>
                      <a:pt x="21590" y="58737"/>
                    </a:lnTo>
                    <a:lnTo>
                      <a:pt x="21463" y="58394"/>
                    </a:lnTo>
                    <a:lnTo>
                      <a:pt x="21361" y="58686"/>
                    </a:lnTo>
                    <a:lnTo>
                      <a:pt x="21209" y="57670"/>
                    </a:lnTo>
                    <a:lnTo>
                      <a:pt x="21107" y="56349"/>
                    </a:lnTo>
                    <a:lnTo>
                      <a:pt x="21031" y="58343"/>
                    </a:lnTo>
                    <a:lnTo>
                      <a:pt x="20993" y="61798"/>
                    </a:lnTo>
                    <a:lnTo>
                      <a:pt x="20726" y="59702"/>
                    </a:lnTo>
                    <a:lnTo>
                      <a:pt x="20789" y="57670"/>
                    </a:lnTo>
                    <a:lnTo>
                      <a:pt x="20383" y="60032"/>
                    </a:lnTo>
                    <a:lnTo>
                      <a:pt x="20739" y="60604"/>
                    </a:lnTo>
                    <a:lnTo>
                      <a:pt x="20764" y="63080"/>
                    </a:lnTo>
                    <a:lnTo>
                      <a:pt x="20815" y="64109"/>
                    </a:lnTo>
                    <a:lnTo>
                      <a:pt x="20904" y="63042"/>
                    </a:lnTo>
                    <a:lnTo>
                      <a:pt x="21209" y="63411"/>
                    </a:lnTo>
                    <a:lnTo>
                      <a:pt x="21310" y="65316"/>
                    </a:lnTo>
                    <a:lnTo>
                      <a:pt x="22148" y="65493"/>
                    </a:lnTo>
                    <a:close/>
                  </a:path>
                  <a:path w="48895" h="93344">
                    <a:moveTo>
                      <a:pt x="22212" y="50419"/>
                    </a:moveTo>
                    <a:lnTo>
                      <a:pt x="22098" y="49276"/>
                    </a:lnTo>
                    <a:lnTo>
                      <a:pt x="21983" y="48895"/>
                    </a:lnTo>
                    <a:lnTo>
                      <a:pt x="21628" y="47244"/>
                    </a:lnTo>
                    <a:lnTo>
                      <a:pt x="22212" y="50419"/>
                    </a:lnTo>
                    <a:close/>
                  </a:path>
                  <a:path w="48895" h="93344">
                    <a:moveTo>
                      <a:pt x="22618" y="51054"/>
                    </a:moveTo>
                    <a:lnTo>
                      <a:pt x="22263" y="49390"/>
                    </a:lnTo>
                    <a:lnTo>
                      <a:pt x="22110" y="49149"/>
                    </a:lnTo>
                    <a:lnTo>
                      <a:pt x="22288" y="49911"/>
                    </a:lnTo>
                    <a:lnTo>
                      <a:pt x="22618" y="51054"/>
                    </a:lnTo>
                    <a:close/>
                  </a:path>
                  <a:path w="48895" h="93344">
                    <a:moveTo>
                      <a:pt x="22644" y="52120"/>
                    </a:moveTo>
                    <a:lnTo>
                      <a:pt x="22542" y="51612"/>
                    </a:lnTo>
                    <a:lnTo>
                      <a:pt x="22644" y="52146"/>
                    </a:lnTo>
                    <a:close/>
                  </a:path>
                  <a:path w="48895" h="93344">
                    <a:moveTo>
                      <a:pt x="23025" y="54216"/>
                    </a:moveTo>
                    <a:lnTo>
                      <a:pt x="22669" y="52730"/>
                    </a:lnTo>
                    <a:lnTo>
                      <a:pt x="22453" y="51803"/>
                    </a:lnTo>
                    <a:lnTo>
                      <a:pt x="22580" y="52730"/>
                    </a:lnTo>
                    <a:lnTo>
                      <a:pt x="23025" y="54216"/>
                    </a:lnTo>
                    <a:close/>
                  </a:path>
                  <a:path w="48895" h="93344">
                    <a:moveTo>
                      <a:pt x="23050" y="17526"/>
                    </a:moveTo>
                    <a:lnTo>
                      <a:pt x="22948" y="18796"/>
                    </a:lnTo>
                    <a:lnTo>
                      <a:pt x="23050" y="17526"/>
                    </a:lnTo>
                    <a:close/>
                  </a:path>
                  <a:path w="48895" h="93344">
                    <a:moveTo>
                      <a:pt x="23241" y="21386"/>
                    </a:moveTo>
                    <a:lnTo>
                      <a:pt x="23190" y="20955"/>
                    </a:lnTo>
                    <a:lnTo>
                      <a:pt x="23139" y="20485"/>
                    </a:lnTo>
                    <a:lnTo>
                      <a:pt x="23088" y="20955"/>
                    </a:lnTo>
                    <a:lnTo>
                      <a:pt x="22936" y="20701"/>
                    </a:lnTo>
                    <a:lnTo>
                      <a:pt x="22847" y="21082"/>
                    </a:lnTo>
                    <a:lnTo>
                      <a:pt x="23241" y="21386"/>
                    </a:lnTo>
                    <a:close/>
                  </a:path>
                  <a:path w="48895" h="93344">
                    <a:moveTo>
                      <a:pt x="23368" y="18288"/>
                    </a:moveTo>
                    <a:lnTo>
                      <a:pt x="22987" y="18796"/>
                    </a:lnTo>
                    <a:lnTo>
                      <a:pt x="22923" y="19177"/>
                    </a:lnTo>
                    <a:lnTo>
                      <a:pt x="22809" y="20701"/>
                    </a:lnTo>
                    <a:lnTo>
                      <a:pt x="22796" y="20840"/>
                    </a:lnTo>
                    <a:lnTo>
                      <a:pt x="22860" y="20701"/>
                    </a:lnTo>
                    <a:lnTo>
                      <a:pt x="23050" y="20574"/>
                    </a:lnTo>
                    <a:lnTo>
                      <a:pt x="23177" y="19431"/>
                    </a:lnTo>
                    <a:lnTo>
                      <a:pt x="23241" y="19177"/>
                    </a:lnTo>
                    <a:lnTo>
                      <a:pt x="23139" y="20472"/>
                    </a:lnTo>
                    <a:lnTo>
                      <a:pt x="23291" y="18961"/>
                    </a:lnTo>
                    <a:lnTo>
                      <a:pt x="23368" y="18288"/>
                    </a:lnTo>
                    <a:close/>
                  </a:path>
                  <a:path w="48895" h="93344">
                    <a:moveTo>
                      <a:pt x="23418" y="59220"/>
                    </a:moveTo>
                    <a:lnTo>
                      <a:pt x="23355" y="58737"/>
                    </a:lnTo>
                    <a:lnTo>
                      <a:pt x="23241" y="58242"/>
                    </a:lnTo>
                    <a:lnTo>
                      <a:pt x="23418" y="59220"/>
                    </a:lnTo>
                    <a:close/>
                  </a:path>
                  <a:path w="48895" h="93344">
                    <a:moveTo>
                      <a:pt x="23418" y="59220"/>
                    </a:moveTo>
                    <a:lnTo>
                      <a:pt x="23291" y="60236"/>
                    </a:lnTo>
                    <a:lnTo>
                      <a:pt x="23406" y="59461"/>
                    </a:lnTo>
                    <a:lnTo>
                      <a:pt x="23418" y="59220"/>
                    </a:lnTo>
                    <a:close/>
                  </a:path>
                  <a:path w="48895" h="93344">
                    <a:moveTo>
                      <a:pt x="23558" y="58547"/>
                    </a:moveTo>
                    <a:lnTo>
                      <a:pt x="23456" y="57111"/>
                    </a:lnTo>
                    <a:lnTo>
                      <a:pt x="22618" y="53606"/>
                    </a:lnTo>
                    <a:lnTo>
                      <a:pt x="22453" y="52730"/>
                    </a:lnTo>
                    <a:lnTo>
                      <a:pt x="22644" y="53873"/>
                    </a:lnTo>
                    <a:lnTo>
                      <a:pt x="22999" y="56515"/>
                    </a:lnTo>
                    <a:lnTo>
                      <a:pt x="23482" y="58039"/>
                    </a:lnTo>
                    <a:lnTo>
                      <a:pt x="23558" y="58547"/>
                    </a:lnTo>
                    <a:close/>
                  </a:path>
                  <a:path w="48895" h="93344">
                    <a:moveTo>
                      <a:pt x="23571" y="58534"/>
                    </a:moveTo>
                    <a:lnTo>
                      <a:pt x="23495" y="58915"/>
                    </a:lnTo>
                    <a:lnTo>
                      <a:pt x="23571" y="58788"/>
                    </a:lnTo>
                    <a:lnTo>
                      <a:pt x="23571" y="58547"/>
                    </a:lnTo>
                    <a:close/>
                  </a:path>
                  <a:path w="48895" h="93344">
                    <a:moveTo>
                      <a:pt x="23825" y="70916"/>
                    </a:moveTo>
                    <a:lnTo>
                      <a:pt x="23050" y="67221"/>
                    </a:lnTo>
                    <a:lnTo>
                      <a:pt x="23812" y="69037"/>
                    </a:lnTo>
                    <a:lnTo>
                      <a:pt x="22872" y="66052"/>
                    </a:lnTo>
                    <a:lnTo>
                      <a:pt x="22682" y="62064"/>
                    </a:lnTo>
                    <a:lnTo>
                      <a:pt x="23253" y="63017"/>
                    </a:lnTo>
                    <a:lnTo>
                      <a:pt x="23075" y="61671"/>
                    </a:lnTo>
                    <a:lnTo>
                      <a:pt x="23202" y="60528"/>
                    </a:lnTo>
                    <a:lnTo>
                      <a:pt x="22834" y="59347"/>
                    </a:lnTo>
                    <a:lnTo>
                      <a:pt x="22809" y="59982"/>
                    </a:lnTo>
                    <a:lnTo>
                      <a:pt x="22364" y="56921"/>
                    </a:lnTo>
                    <a:lnTo>
                      <a:pt x="23012" y="58331"/>
                    </a:lnTo>
                    <a:lnTo>
                      <a:pt x="22428" y="55372"/>
                    </a:lnTo>
                    <a:lnTo>
                      <a:pt x="22301" y="56184"/>
                    </a:lnTo>
                    <a:lnTo>
                      <a:pt x="22186" y="55549"/>
                    </a:lnTo>
                    <a:lnTo>
                      <a:pt x="22326" y="57975"/>
                    </a:lnTo>
                    <a:lnTo>
                      <a:pt x="22034" y="57734"/>
                    </a:lnTo>
                    <a:lnTo>
                      <a:pt x="21767" y="57073"/>
                    </a:lnTo>
                    <a:lnTo>
                      <a:pt x="21551" y="56007"/>
                    </a:lnTo>
                    <a:lnTo>
                      <a:pt x="21526" y="56451"/>
                    </a:lnTo>
                    <a:lnTo>
                      <a:pt x="21704" y="58280"/>
                    </a:lnTo>
                    <a:lnTo>
                      <a:pt x="21628" y="58635"/>
                    </a:lnTo>
                    <a:lnTo>
                      <a:pt x="22123" y="62979"/>
                    </a:lnTo>
                    <a:lnTo>
                      <a:pt x="22136" y="62026"/>
                    </a:lnTo>
                    <a:lnTo>
                      <a:pt x="22275" y="62445"/>
                    </a:lnTo>
                    <a:lnTo>
                      <a:pt x="22326" y="67602"/>
                    </a:lnTo>
                    <a:lnTo>
                      <a:pt x="22910" y="71755"/>
                    </a:lnTo>
                    <a:lnTo>
                      <a:pt x="23355" y="69227"/>
                    </a:lnTo>
                    <a:lnTo>
                      <a:pt x="23825" y="70916"/>
                    </a:lnTo>
                    <a:close/>
                  </a:path>
                  <a:path w="48895" h="93344">
                    <a:moveTo>
                      <a:pt x="24307" y="65354"/>
                    </a:moveTo>
                    <a:lnTo>
                      <a:pt x="23964" y="63258"/>
                    </a:lnTo>
                    <a:lnTo>
                      <a:pt x="24193" y="65100"/>
                    </a:lnTo>
                    <a:lnTo>
                      <a:pt x="24307" y="65354"/>
                    </a:lnTo>
                    <a:close/>
                  </a:path>
                  <a:path w="48895" h="93344">
                    <a:moveTo>
                      <a:pt x="24968" y="63677"/>
                    </a:moveTo>
                    <a:lnTo>
                      <a:pt x="24828" y="63474"/>
                    </a:lnTo>
                    <a:lnTo>
                      <a:pt x="24422" y="62941"/>
                    </a:lnTo>
                    <a:lnTo>
                      <a:pt x="23952" y="62331"/>
                    </a:lnTo>
                    <a:lnTo>
                      <a:pt x="23291" y="60236"/>
                    </a:lnTo>
                    <a:lnTo>
                      <a:pt x="23075" y="61671"/>
                    </a:lnTo>
                    <a:lnTo>
                      <a:pt x="23774" y="62103"/>
                    </a:lnTo>
                    <a:lnTo>
                      <a:pt x="23964" y="63258"/>
                    </a:lnTo>
                    <a:lnTo>
                      <a:pt x="23926" y="62941"/>
                    </a:lnTo>
                    <a:lnTo>
                      <a:pt x="24714" y="65366"/>
                    </a:lnTo>
                    <a:lnTo>
                      <a:pt x="24599" y="63474"/>
                    </a:lnTo>
                    <a:lnTo>
                      <a:pt x="24968" y="63677"/>
                    </a:lnTo>
                    <a:close/>
                  </a:path>
                  <a:path w="48895" h="93344">
                    <a:moveTo>
                      <a:pt x="25387" y="27635"/>
                    </a:moveTo>
                    <a:lnTo>
                      <a:pt x="25222" y="27762"/>
                    </a:lnTo>
                    <a:lnTo>
                      <a:pt x="25387" y="27635"/>
                    </a:lnTo>
                    <a:close/>
                  </a:path>
                  <a:path w="48895" h="93344">
                    <a:moveTo>
                      <a:pt x="25679" y="14732"/>
                    </a:moveTo>
                    <a:lnTo>
                      <a:pt x="24231" y="14097"/>
                    </a:lnTo>
                    <a:lnTo>
                      <a:pt x="23876" y="14478"/>
                    </a:lnTo>
                    <a:lnTo>
                      <a:pt x="23787" y="14732"/>
                    </a:lnTo>
                    <a:lnTo>
                      <a:pt x="24041" y="16179"/>
                    </a:lnTo>
                    <a:lnTo>
                      <a:pt x="23380" y="18669"/>
                    </a:lnTo>
                    <a:lnTo>
                      <a:pt x="23253" y="19431"/>
                    </a:lnTo>
                    <a:lnTo>
                      <a:pt x="23139" y="20472"/>
                    </a:lnTo>
                    <a:lnTo>
                      <a:pt x="25184" y="18415"/>
                    </a:lnTo>
                    <a:lnTo>
                      <a:pt x="25679" y="14732"/>
                    </a:lnTo>
                    <a:close/>
                  </a:path>
                  <a:path w="48895" h="93344">
                    <a:moveTo>
                      <a:pt x="25755" y="69126"/>
                    </a:moveTo>
                    <a:lnTo>
                      <a:pt x="25539" y="67030"/>
                    </a:lnTo>
                    <a:lnTo>
                      <a:pt x="25349" y="65125"/>
                    </a:lnTo>
                    <a:lnTo>
                      <a:pt x="24828" y="67030"/>
                    </a:lnTo>
                    <a:lnTo>
                      <a:pt x="24549" y="66395"/>
                    </a:lnTo>
                    <a:lnTo>
                      <a:pt x="24282" y="65786"/>
                    </a:lnTo>
                    <a:lnTo>
                      <a:pt x="24193" y="65100"/>
                    </a:lnTo>
                    <a:lnTo>
                      <a:pt x="23596" y="63677"/>
                    </a:lnTo>
                    <a:lnTo>
                      <a:pt x="23545" y="64503"/>
                    </a:lnTo>
                    <a:lnTo>
                      <a:pt x="23736" y="65100"/>
                    </a:lnTo>
                    <a:lnTo>
                      <a:pt x="23863" y="67030"/>
                    </a:lnTo>
                    <a:lnTo>
                      <a:pt x="23990" y="67754"/>
                    </a:lnTo>
                    <a:lnTo>
                      <a:pt x="24015" y="66395"/>
                    </a:lnTo>
                    <a:lnTo>
                      <a:pt x="24193" y="66598"/>
                    </a:lnTo>
                    <a:lnTo>
                      <a:pt x="24307" y="67030"/>
                    </a:lnTo>
                    <a:lnTo>
                      <a:pt x="24422" y="69126"/>
                    </a:lnTo>
                    <a:lnTo>
                      <a:pt x="24130" y="68605"/>
                    </a:lnTo>
                    <a:lnTo>
                      <a:pt x="24650" y="70281"/>
                    </a:lnTo>
                    <a:lnTo>
                      <a:pt x="24142" y="71234"/>
                    </a:lnTo>
                    <a:lnTo>
                      <a:pt x="24739" y="72504"/>
                    </a:lnTo>
                    <a:lnTo>
                      <a:pt x="25425" y="71221"/>
                    </a:lnTo>
                    <a:lnTo>
                      <a:pt x="25730" y="70281"/>
                    </a:lnTo>
                    <a:lnTo>
                      <a:pt x="25755" y="69126"/>
                    </a:lnTo>
                    <a:close/>
                  </a:path>
                  <a:path w="48895" h="93344">
                    <a:moveTo>
                      <a:pt x="25806" y="27305"/>
                    </a:moveTo>
                    <a:lnTo>
                      <a:pt x="25387" y="27635"/>
                    </a:lnTo>
                    <a:lnTo>
                      <a:pt x="25590" y="27559"/>
                    </a:lnTo>
                    <a:lnTo>
                      <a:pt x="25806" y="27305"/>
                    </a:lnTo>
                    <a:close/>
                  </a:path>
                  <a:path w="48895" h="93344">
                    <a:moveTo>
                      <a:pt x="26758" y="64782"/>
                    </a:moveTo>
                    <a:lnTo>
                      <a:pt x="26581" y="64465"/>
                    </a:lnTo>
                    <a:lnTo>
                      <a:pt x="26657" y="64655"/>
                    </a:lnTo>
                    <a:lnTo>
                      <a:pt x="26758" y="64782"/>
                    </a:lnTo>
                    <a:close/>
                  </a:path>
                  <a:path w="48895" h="93344">
                    <a:moveTo>
                      <a:pt x="39700" y="45580"/>
                    </a:moveTo>
                    <a:lnTo>
                      <a:pt x="26949" y="64897"/>
                    </a:lnTo>
                    <a:lnTo>
                      <a:pt x="26835" y="65024"/>
                    </a:lnTo>
                    <a:lnTo>
                      <a:pt x="27114" y="65532"/>
                    </a:lnTo>
                    <a:lnTo>
                      <a:pt x="39192" y="47256"/>
                    </a:lnTo>
                    <a:lnTo>
                      <a:pt x="39306" y="47053"/>
                    </a:lnTo>
                    <a:lnTo>
                      <a:pt x="39687" y="45897"/>
                    </a:lnTo>
                    <a:lnTo>
                      <a:pt x="39700" y="45580"/>
                    </a:lnTo>
                    <a:close/>
                  </a:path>
                  <a:path w="48895" h="93344">
                    <a:moveTo>
                      <a:pt x="39712" y="42545"/>
                    </a:moveTo>
                    <a:lnTo>
                      <a:pt x="39522" y="41910"/>
                    </a:lnTo>
                    <a:lnTo>
                      <a:pt x="38709" y="39230"/>
                    </a:lnTo>
                    <a:lnTo>
                      <a:pt x="37820" y="35687"/>
                    </a:lnTo>
                    <a:lnTo>
                      <a:pt x="34963" y="32512"/>
                    </a:lnTo>
                    <a:lnTo>
                      <a:pt x="34848" y="32385"/>
                    </a:lnTo>
                    <a:lnTo>
                      <a:pt x="34429" y="32131"/>
                    </a:lnTo>
                    <a:lnTo>
                      <a:pt x="27228" y="28956"/>
                    </a:lnTo>
                    <a:lnTo>
                      <a:pt x="26200" y="28829"/>
                    </a:lnTo>
                    <a:lnTo>
                      <a:pt x="25615" y="28575"/>
                    </a:lnTo>
                    <a:lnTo>
                      <a:pt x="25247" y="28067"/>
                    </a:lnTo>
                    <a:lnTo>
                      <a:pt x="25222" y="27762"/>
                    </a:lnTo>
                    <a:lnTo>
                      <a:pt x="23685" y="28956"/>
                    </a:lnTo>
                    <a:lnTo>
                      <a:pt x="23850" y="28321"/>
                    </a:lnTo>
                    <a:lnTo>
                      <a:pt x="24307" y="26543"/>
                    </a:lnTo>
                    <a:lnTo>
                      <a:pt x="23444" y="28270"/>
                    </a:lnTo>
                    <a:lnTo>
                      <a:pt x="23444" y="28702"/>
                    </a:lnTo>
                    <a:lnTo>
                      <a:pt x="22542" y="31242"/>
                    </a:lnTo>
                    <a:lnTo>
                      <a:pt x="22313" y="30988"/>
                    </a:lnTo>
                    <a:lnTo>
                      <a:pt x="22415" y="29337"/>
                    </a:lnTo>
                    <a:lnTo>
                      <a:pt x="22580" y="28219"/>
                    </a:lnTo>
                    <a:lnTo>
                      <a:pt x="23444" y="28702"/>
                    </a:lnTo>
                    <a:lnTo>
                      <a:pt x="23444" y="28270"/>
                    </a:lnTo>
                    <a:lnTo>
                      <a:pt x="23456" y="27051"/>
                    </a:lnTo>
                    <a:lnTo>
                      <a:pt x="22669" y="28067"/>
                    </a:lnTo>
                    <a:lnTo>
                      <a:pt x="22580" y="28206"/>
                    </a:lnTo>
                    <a:lnTo>
                      <a:pt x="22771" y="26924"/>
                    </a:lnTo>
                    <a:lnTo>
                      <a:pt x="22898" y="25273"/>
                    </a:lnTo>
                    <a:lnTo>
                      <a:pt x="24180" y="22098"/>
                    </a:lnTo>
                    <a:lnTo>
                      <a:pt x="23241" y="21386"/>
                    </a:lnTo>
                    <a:lnTo>
                      <a:pt x="23266" y="22479"/>
                    </a:lnTo>
                    <a:lnTo>
                      <a:pt x="22898" y="23114"/>
                    </a:lnTo>
                    <a:lnTo>
                      <a:pt x="22809" y="23368"/>
                    </a:lnTo>
                    <a:lnTo>
                      <a:pt x="22694" y="25019"/>
                    </a:lnTo>
                    <a:lnTo>
                      <a:pt x="22212" y="28702"/>
                    </a:lnTo>
                    <a:lnTo>
                      <a:pt x="22212" y="28460"/>
                    </a:lnTo>
                    <a:lnTo>
                      <a:pt x="22199" y="28702"/>
                    </a:lnTo>
                    <a:lnTo>
                      <a:pt x="21894" y="32512"/>
                    </a:lnTo>
                    <a:lnTo>
                      <a:pt x="21780" y="33845"/>
                    </a:lnTo>
                    <a:lnTo>
                      <a:pt x="21666" y="35115"/>
                    </a:lnTo>
                    <a:lnTo>
                      <a:pt x="21564" y="36195"/>
                    </a:lnTo>
                    <a:lnTo>
                      <a:pt x="21437" y="37973"/>
                    </a:lnTo>
                    <a:lnTo>
                      <a:pt x="21412" y="38227"/>
                    </a:lnTo>
                    <a:lnTo>
                      <a:pt x="21234" y="39903"/>
                    </a:lnTo>
                    <a:lnTo>
                      <a:pt x="21424" y="37680"/>
                    </a:lnTo>
                    <a:lnTo>
                      <a:pt x="21082" y="41363"/>
                    </a:lnTo>
                    <a:lnTo>
                      <a:pt x="21056" y="41656"/>
                    </a:lnTo>
                    <a:lnTo>
                      <a:pt x="21031" y="41910"/>
                    </a:lnTo>
                    <a:lnTo>
                      <a:pt x="21069" y="40894"/>
                    </a:lnTo>
                    <a:lnTo>
                      <a:pt x="21069" y="40741"/>
                    </a:lnTo>
                    <a:lnTo>
                      <a:pt x="21183" y="38633"/>
                    </a:lnTo>
                    <a:lnTo>
                      <a:pt x="21285" y="35788"/>
                    </a:lnTo>
                    <a:lnTo>
                      <a:pt x="21094" y="39763"/>
                    </a:lnTo>
                    <a:lnTo>
                      <a:pt x="21272" y="34544"/>
                    </a:lnTo>
                    <a:lnTo>
                      <a:pt x="21310" y="33528"/>
                    </a:lnTo>
                    <a:lnTo>
                      <a:pt x="21399" y="30607"/>
                    </a:lnTo>
                    <a:lnTo>
                      <a:pt x="21450" y="29337"/>
                    </a:lnTo>
                    <a:lnTo>
                      <a:pt x="21501" y="27686"/>
                    </a:lnTo>
                    <a:lnTo>
                      <a:pt x="21501" y="27559"/>
                    </a:lnTo>
                    <a:lnTo>
                      <a:pt x="21450" y="27686"/>
                    </a:lnTo>
                    <a:lnTo>
                      <a:pt x="21450" y="27432"/>
                    </a:lnTo>
                    <a:lnTo>
                      <a:pt x="21539" y="24765"/>
                    </a:lnTo>
                    <a:lnTo>
                      <a:pt x="21640" y="24384"/>
                    </a:lnTo>
                    <a:lnTo>
                      <a:pt x="21094" y="39763"/>
                    </a:lnTo>
                    <a:lnTo>
                      <a:pt x="21704" y="24257"/>
                    </a:lnTo>
                    <a:lnTo>
                      <a:pt x="21844" y="20447"/>
                    </a:lnTo>
                    <a:lnTo>
                      <a:pt x="21971" y="17272"/>
                    </a:lnTo>
                    <a:lnTo>
                      <a:pt x="22085" y="16129"/>
                    </a:lnTo>
                    <a:lnTo>
                      <a:pt x="22059" y="15367"/>
                    </a:lnTo>
                    <a:lnTo>
                      <a:pt x="21805" y="18288"/>
                    </a:lnTo>
                    <a:lnTo>
                      <a:pt x="21348" y="20447"/>
                    </a:lnTo>
                    <a:lnTo>
                      <a:pt x="21513" y="15367"/>
                    </a:lnTo>
                    <a:lnTo>
                      <a:pt x="21247" y="15113"/>
                    </a:lnTo>
                    <a:lnTo>
                      <a:pt x="20891" y="18669"/>
                    </a:lnTo>
                    <a:lnTo>
                      <a:pt x="20408" y="17399"/>
                    </a:lnTo>
                    <a:lnTo>
                      <a:pt x="20027" y="17145"/>
                    </a:lnTo>
                    <a:lnTo>
                      <a:pt x="20040" y="13716"/>
                    </a:lnTo>
                    <a:lnTo>
                      <a:pt x="19989" y="14579"/>
                    </a:lnTo>
                    <a:lnTo>
                      <a:pt x="19989" y="36830"/>
                    </a:lnTo>
                    <a:lnTo>
                      <a:pt x="19786" y="37680"/>
                    </a:lnTo>
                    <a:lnTo>
                      <a:pt x="19735" y="36664"/>
                    </a:lnTo>
                    <a:lnTo>
                      <a:pt x="19888" y="36753"/>
                    </a:lnTo>
                    <a:lnTo>
                      <a:pt x="19989" y="14579"/>
                    </a:lnTo>
                    <a:lnTo>
                      <a:pt x="19748" y="18669"/>
                    </a:lnTo>
                    <a:lnTo>
                      <a:pt x="19850" y="16637"/>
                    </a:lnTo>
                    <a:lnTo>
                      <a:pt x="19659" y="18669"/>
                    </a:lnTo>
                    <a:lnTo>
                      <a:pt x="19583" y="19812"/>
                    </a:lnTo>
                    <a:lnTo>
                      <a:pt x="19697" y="21717"/>
                    </a:lnTo>
                    <a:lnTo>
                      <a:pt x="19583" y="22098"/>
                    </a:lnTo>
                    <a:lnTo>
                      <a:pt x="19456" y="25527"/>
                    </a:lnTo>
                    <a:lnTo>
                      <a:pt x="19507" y="27432"/>
                    </a:lnTo>
                    <a:lnTo>
                      <a:pt x="19050" y="26162"/>
                    </a:lnTo>
                    <a:lnTo>
                      <a:pt x="18961" y="27597"/>
                    </a:lnTo>
                    <a:lnTo>
                      <a:pt x="18757" y="26035"/>
                    </a:lnTo>
                    <a:lnTo>
                      <a:pt x="18732" y="29337"/>
                    </a:lnTo>
                    <a:lnTo>
                      <a:pt x="18719" y="28956"/>
                    </a:lnTo>
                    <a:lnTo>
                      <a:pt x="18605" y="26162"/>
                    </a:lnTo>
                    <a:lnTo>
                      <a:pt x="18478" y="25781"/>
                    </a:lnTo>
                    <a:lnTo>
                      <a:pt x="18465" y="25019"/>
                    </a:lnTo>
                    <a:lnTo>
                      <a:pt x="18465" y="24384"/>
                    </a:lnTo>
                    <a:lnTo>
                      <a:pt x="18338" y="20408"/>
                    </a:lnTo>
                    <a:lnTo>
                      <a:pt x="18288" y="19812"/>
                    </a:lnTo>
                    <a:lnTo>
                      <a:pt x="18275" y="24384"/>
                    </a:lnTo>
                    <a:lnTo>
                      <a:pt x="18224" y="23876"/>
                    </a:lnTo>
                    <a:lnTo>
                      <a:pt x="18199" y="22733"/>
                    </a:lnTo>
                    <a:lnTo>
                      <a:pt x="18199" y="17907"/>
                    </a:lnTo>
                    <a:lnTo>
                      <a:pt x="18148" y="16383"/>
                    </a:lnTo>
                    <a:lnTo>
                      <a:pt x="18110" y="17907"/>
                    </a:lnTo>
                    <a:lnTo>
                      <a:pt x="18084" y="16891"/>
                    </a:lnTo>
                    <a:lnTo>
                      <a:pt x="18084" y="22733"/>
                    </a:lnTo>
                    <a:lnTo>
                      <a:pt x="18021" y="20701"/>
                    </a:lnTo>
                    <a:lnTo>
                      <a:pt x="17995" y="22733"/>
                    </a:lnTo>
                    <a:lnTo>
                      <a:pt x="18021" y="23876"/>
                    </a:lnTo>
                    <a:lnTo>
                      <a:pt x="17907" y="23368"/>
                    </a:lnTo>
                    <a:lnTo>
                      <a:pt x="17843" y="22987"/>
                    </a:lnTo>
                    <a:lnTo>
                      <a:pt x="17780" y="22479"/>
                    </a:lnTo>
                    <a:lnTo>
                      <a:pt x="17767" y="22987"/>
                    </a:lnTo>
                    <a:lnTo>
                      <a:pt x="17754" y="22860"/>
                    </a:lnTo>
                    <a:lnTo>
                      <a:pt x="17653" y="21590"/>
                    </a:lnTo>
                    <a:lnTo>
                      <a:pt x="17627" y="19304"/>
                    </a:lnTo>
                    <a:lnTo>
                      <a:pt x="18034" y="18288"/>
                    </a:lnTo>
                    <a:lnTo>
                      <a:pt x="18084" y="22733"/>
                    </a:lnTo>
                    <a:lnTo>
                      <a:pt x="18084" y="16891"/>
                    </a:lnTo>
                    <a:lnTo>
                      <a:pt x="18046" y="15367"/>
                    </a:lnTo>
                    <a:lnTo>
                      <a:pt x="17919" y="17399"/>
                    </a:lnTo>
                    <a:lnTo>
                      <a:pt x="18034" y="17907"/>
                    </a:lnTo>
                    <a:lnTo>
                      <a:pt x="18034" y="18262"/>
                    </a:lnTo>
                    <a:lnTo>
                      <a:pt x="17627" y="19113"/>
                    </a:lnTo>
                    <a:lnTo>
                      <a:pt x="17614" y="17830"/>
                    </a:lnTo>
                    <a:lnTo>
                      <a:pt x="17538" y="19278"/>
                    </a:lnTo>
                    <a:lnTo>
                      <a:pt x="17526" y="19532"/>
                    </a:lnTo>
                    <a:lnTo>
                      <a:pt x="17475" y="21590"/>
                    </a:lnTo>
                    <a:lnTo>
                      <a:pt x="17373" y="19939"/>
                    </a:lnTo>
                    <a:lnTo>
                      <a:pt x="17526" y="19532"/>
                    </a:lnTo>
                    <a:lnTo>
                      <a:pt x="17526" y="19316"/>
                    </a:lnTo>
                    <a:lnTo>
                      <a:pt x="17360" y="19659"/>
                    </a:lnTo>
                    <a:lnTo>
                      <a:pt x="17348" y="19431"/>
                    </a:lnTo>
                    <a:lnTo>
                      <a:pt x="17183" y="18161"/>
                    </a:lnTo>
                    <a:lnTo>
                      <a:pt x="17132" y="20129"/>
                    </a:lnTo>
                    <a:lnTo>
                      <a:pt x="17119" y="20561"/>
                    </a:lnTo>
                    <a:lnTo>
                      <a:pt x="17068" y="22860"/>
                    </a:lnTo>
                    <a:lnTo>
                      <a:pt x="16992" y="20891"/>
                    </a:lnTo>
                    <a:lnTo>
                      <a:pt x="17119" y="20561"/>
                    </a:lnTo>
                    <a:lnTo>
                      <a:pt x="17119" y="20154"/>
                    </a:lnTo>
                    <a:lnTo>
                      <a:pt x="16967" y="20459"/>
                    </a:lnTo>
                    <a:lnTo>
                      <a:pt x="16891" y="18161"/>
                    </a:lnTo>
                    <a:lnTo>
                      <a:pt x="16891" y="17272"/>
                    </a:lnTo>
                    <a:lnTo>
                      <a:pt x="16802" y="16129"/>
                    </a:lnTo>
                    <a:lnTo>
                      <a:pt x="16649" y="16891"/>
                    </a:lnTo>
                    <a:lnTo>
                      <a:pt x="16586" y="18161"/>
                    </a:lnTo>
                    <a:lnTo>
                      <a:pt x="16586" y="15494"/>
                    </a:lnTo>
                    <a:lnTo>
                      <a:pt x="16446" y="16129"/>
                    </a:lnTo>
                    <a:lnTo>
                      <a:pt x="16395" y="16510"/>
                    </a:lnTo>
                    <a:lnTo>
                      <a:pt x="16395" y="22606"/>
                    </a:lnTo>
                    <a:lnTo>
                      <a:pt x="16332" y="22733"/>
                    </a:lnTo>
                    <a:lnTo>
                      <a:pt x="16268" y="25019"/>
                    </a:lnTo>
                    <a:lnTo>
                      <a:pt x="16179" y="24257"/>
                    </a:lnTo>
                    <a:lnTo>
                      <a:pt x="16129" y="23012"/>
                    </a:lnTo>
                    <a:lnTo>
                      <a:pt x="16370" y="22402"/>
                    </a:lnTo>
                    <a:lnTo>
                      <a:pt x="16395" y="22606"/>
                    </a:lnTo>
                    <a:lnTo>
                      <a:pt x="16395" y="16510"/>
                    </a:lnTo>
                    <a:lnTo>
                      <a:pt x="16268" y="20574"/>
                    </a:lnTo>
                    <a:lnTo>
                      <a:pt x="16332" y="21767"/>
                    </a:lnTo>
                    <a:lnTo>
                      <a:pt x="16116" y="22225"/>
                    </a:lnTo>
                    <a:lnTo>
                      <a:pt x="16052" y="20523"/>
                    </a:lnTo>
                    <a:lnTo>
                      <a:pt x="16141" y="17754"/>
                    </a:lnTo>
                    <a:lnTo>
                      <a:pt x="16344" y="12179"/>
                    </a:lnTo>
                    <a:lnTo>
                      <a:pt x="16344" y="12001"/>
                    </a:lnTo>
                    <a:lnTo>
                      <a:pt x="16370" y="12192"/>
                    </a:lnTo>
                    <a:lnTo>
                      <a:pt x="16357" y="11214"/>
                    </a:lnTo>
                    <a:lnTo>
                      <a:pt x="16357" y="11049"/>
                    </a:lnTo>
                    <a:lnTo>
                      <a:pt x="16383" y="10121"/>
                    </a:lnTo>
                    <a:lnTo>
                      <a:pt x="16484" y="9029"/>
                    </a:lnTo>
                    <a:lnTo>
                      <a:pt x="16319" y="9969"/>
                    </a:lnTo>
                    <a:lnTo>
                      <a:pt x="16319" y="9525"/>
                    </a:lnTo>
                    <a:lnTo>
                      <a:pt x="16294" y="8636"/>
                    </a:lnTo>
                    <a:lnTo>
                      <a:pt x="16230" y="9525"/>
                    </a:lnTo>
                    <a:lnTo>
                      <a:pt x="16129" y="8001"/>
                    </a:lnTo>
                    <a:lnTo>
                      <a:pt x="16129" y="13360"/>
                    </a:lnTo>
                    <a:lnTo>
                      <a:pt x="16052" y="15367"/>
                    </a:lnTo>
                    <a:lnTo>
                      <a:pt x="16052" y="15621"/>
                    </a:lnTo>
                    <a:lnTo>
                      <a:pt x="16027" y="16281"/>
                    </a:lnTo>
                    <a:lnTo>
                      <a:pt x="16052" y="15621"/>
                    </a:lnTo>
                    <a:lnTo>
                      <a:pt x="16052" y="15367"/>
                    </a:lnTo>
                    <a:lnTo>
                      <a:pt x="15951" y="13855"/>
                    </a:lnTo>
                    <a:lnTo>
                      <a:pt x="16014" y="13449"/>
                    </a:lnTo>
                    <a:lnTo>
                      <a:pt x="16065" y="13042"/>
                    </a:lnTo>
                    <a:lnTo>
                      <a:pt x="16090" y="12788"/>
                    </a:lnTo>
                    <a:lnTo>
                      <a:pt x="16129" y="13360"/>
                    </a:lnTo>
                    <a:lnTo>
                      <a:pt x="16129" y="8001"/>
                    </a:lnTo>
                    <a:lnTo>
                      <a:pt x="16103" y="7620"/>
                    </a:lnTo>
                    <a:lnTo>
                      <a:pt x="16065" y="7213"/>
                    </a:lnTo>
                    <a:lnTo>
                      <a:pt x="16065" y="12077"/>
                    </a:lnTo>
                    <a:lnTo>
                      <a:pt x="16027" y="12319"/>
                    </a:lnTo>
                    <a:lnTo>
                      <a:pt x="15963" y="12954"/>
                    </a:lnTo>
                    <a:lnTo>
                      <a:pt x="15913" y="13322"/>
                    </a:lnTo>
                    <a:lnTo>
                      <a:pt x="15900" y="12661"/>
                    </a:lnTo>
                    <a:lnTo>
                      <a:pt x="15900" y="20243"/>
                    </a:lnTo>
                    <a:lnTo>
                      <a:pt x="15824" y="22174"/>
                    </a:lnTo>
                    <a:lnTo>
                      <a:pt x="15532" y="21971"/>
                    </a:lnTo>
                    <a:lnTo>
                      <a:pt x="15417" y="21463"/>
                    </a:lnTo>
                    <a:lnTo>
                      <a:pt x="15290" y="20574"/>
                    </a:lnTo>
                    <a:lnTo>
                      <a:pt x="15328" y="18110"/>
                    </a:lnTo>
                    <a:lnTo>
                      <a:pt x="15405" y="17500"/>
                    </a:lnTo>
                    <a:lnTo>
                      <a:pt x="15519" y="19050"/>
                    </a:lnTo>
                    <a:lnTo>
                      <a:pt x="15633" y="19558"/>
                    </a:lnTo>
                    <a:lnTo>
                      <a:pt x="15608" y="17399"/>
                    </a:lnTo>
                    <a:lnTo>
                      <a:pt x="15621" y="16383"/>
                    </a:lnTo>
                    <a:lnTo>
                      <a:pt x="15697" y="17907"/>
                    </a:lnTo>
                    <a:lnTo>
                      <a:pt x="15760" y="16383"/>
                    </a:lnTo>
                    <a:lnTo>
                      <a:pt x="15760" y="15748"/>
                    </a:lnTo>
                    <a:lnTo>
                      <a:pt x="15748" y="15379"/>
                    </a:lnTo>
                    <a:lnTo>
                      <a:pt x="15735" y="15113"/>
                    </a:lnTo>
                    <a:lnTo>
                      <a:pt x="15709" y="14528"/>
                    </a:lnTo>
                    <a:lnTo>
                      <a:pt x="15773" y="13944"/>
                    </a:lnTo>
                    <a:lnTo>
                      <a:pt x="15786" y="14579"/>
                    </a:lnTo>
                    <a:lnTo>
                      <a:pt x="15735" y="15036"/>
                    </a:lnTo>
                    <a:lnTo>
                      <a:pt x="15786" y="14693"/>
                    </a:lnTo>
                    <a:lnTo>
                      <a:pt x="15786" y="14897"/>
                    </a:lnTo>
                    <a:lnTo>
                      <a:pt x="15748" y="15379"/>
                    </a:lnTo>
                    <a:lnTo>
                      <a:pt x="15798" y="14998"/>
                    </a:lnTo>
                    <a:lnTo>
                      <a:pt x="15900" y="20243"/>
                    </a:lnTo>
                    <a:lnTo>
                      <a:pt x="15900" y="12661"/>
                    </a:lnTo>
                    <a:lnTo>
                      <a:pt x="16002" y="11633"/>
                    </a:lnTo>
                    <a:lnTo>
                      <a:pt x="16027" y="12319"/>
                    </a:lnTo>
                    <a:lnTo>
                      <a:pt x="16052" y="11684"/>
                    </a:lnTo>
                    <a:lnTo>
                      <a:pt x="16065" y="12077"/>
                    </a:lnTo>
                    <a:lnTo>
                      <a:pt x="16065" y="7213"/>
                    </a:lnTo>
                    <a:lnTo>
                      <a:pt x="15989" y="6400"/>
                    </a:lnTo>
                    <a:lnTo>
                      <a:pt x="15989" y="11506"/>
                    </a:lnTo>
                    <a:lnTo>
                      <a:pt x="15887" y="12357"/>
                    </a:lnTo>
                    <a:lnTo>
                      <a:pt x="15798" y="9525"/>
                    </a:lnTo>
                    <a:lnTo>
                      <a:pt x="15760" y="7620"/>
                    </a:lnTo>
                    <a:lnTo>
                      <a:pt x="15913" y="8890"/>
                    </a:lnTo>
                    <a:lnTo>
                      <a:pt x="15989" y="11506"/>
                    </a:lnTo>
                    <a:lnTo>
                      <a:pt x="15989" y="6400"/>
                    </a:lnTo>
                    <a:lnTo>
                      <a:pt x="15938" y="5842"/>
                    </a:lnTo>
                    <a:lnTo>
                      <a:pt x="15798" y="6477"/>
                    </a:lnTo>
                    <a:lnTo>
                      <a:pt x="15684" y="9144"/>
                    </a:lnTo>
                    <a:lnTo>
                      <a:pt x="15760" y="13347"/>
                    </a:lnTo>
                    <a:lnTo>
                      <a:pt x="15697" y="13881"/>
                    </a:lnTo>
                    <a:lnTo>
                      <a:pt x="15684" y="13335"/>
                    </a:lnTo>
                    <a:lnTo>
                      <a:pt x="15621" y="12319"/>
                    </a:lnTo>
                    <a:lnTo>
                      <a:pt x="15621" y="13335"/>
                    </a:lnTo>
                    <a:lnTo>
                      <a:pt x="15455" y="10668"/>
                    </a:lnTo>
                    <a:lnTo>
                      <a:pt x="15532" y="13335"/>
                    </a:lnTo>
                    <a:lnTo>
                      <a:pt x="15570" y="14897"/>
                    </a:lnTo>
                    <a:lnTo>
                      <a:pt x="15532" y="15113"/>
                    </a:lnTo>
                    <a:lnTo>
                      <a:pt x="15278" y="12827"/>
                    </a:lnTo>
                    <a:lnTo>
                      <a:pt x="15227" y="15113"/>
                    </a:lnTo>
                    <a:lnTo>
                      <a:pt x="15163" y="12827"/>
                    </a:lnTo>
                    <a:lnTo>
                      <a:pt x="15036" y="12446"/>
                    </a:lnTo>
                    <a:lnTo>
                      <a:pt x="14947" y="11684"/>
                    </a:lnTo>
                    <a:lnTo>
                      <a:pt x="15024" y="15494"/>
                    </a:lnTo>
                    <a:lnTo>
                      <a:pt x="15176" y="19418"/>
                    </a:lnTo>
                    <a:lnTo>
                      <a:pt x="15163" y="19723"/>
                    </a:lnTo>
                    <a:lnTo>
                      <a:pt x="15189" y="19481"/>
                    </a:lnTo>
                    <a:lnTo>
                      <a:pt x="15367" y="23787"/>
                    </a:lnTo>
                    <a:lnTo>
                      <a:pt x="15290" y="22860"/>
                    </a:lnTo>
                    <a:lnTo>
                      <a:pt x="15214" y="24003"/>
                    </a:lnTo>
                    <a:lnTo>
                      <a:pt x="15201" y="25349"/>
                    </a:lnTo>
                    <a:lnTo>
                      <a:pt x="15189" y="27152"/>
                    </a:lnTo>
                    <a:lnTo>
                      <a:pt x="15189" y="41402"/>
                    </a:lnTo>
                    <a:lnTo>
                      <a:pt x="15189" y="41681"/>
                    </a:lnTo>
                    <a:lnTo>
                      <a:pt x="15176" y="47434"/>
                    </a:lnTo>
                    <a:lnTo>
                      <a:pt x="15176" y="47625"/>
                    </a:lnTo>
                    <a:lnTo>
                      <a:pt x="15163" y="47409"/>
                    </a:lnTo>
                    <a:lnTo>
                      <a:pt x="15176" y="41783"/>
                    </a:lnTo>
                    <a:lnTo>
                      <a:pt x="15138" y="42075"/>
                    </a:lnTo>
                    <a:lnTo>
                      <a:pt x="15138" y="43192"/>
                    </a:lnTo>
                    <a:lnTo>
                      <a:pt x="15125" y="43561"/>
                    </a:lnTo>
                    <a:lnTo>
                      <a:pt x="15125" y="51181"/>
                    </a:lnTo>
                    <a:lnTo>
                      <a:pt x="15087" y="56515"/>
                    </a:lnTo>
                    <a:lnTo>
                      <a:pt x="15062" y="56388"/>
                    </a:lnTo>
                    <a:lnTo>
                      <a:pt x="14986" y="56007"/>
                    </a:lnTo>
                    <a:lnTo>
                      <a:pt x="14973" y="55880"/>
                    </a:lnTo>
                    <a:lnTo>
                      <a:pt x="14897" y="55206"/>
                    </a:lnTo>
                    <a:lnTo>
                      <a:pt x="14973" y="55829"/>
                    </a:lnTo>
                    <a:lnTo>
                      <a:pt x="14922" y="54610"/>
                    </a:lnTo>
                    <a:lnTo>
                      <a:pt x="14935" y="54343"/>
                    </a:lnTo>
                    <a:lnTo>
                      <a:pt x="15087" y="56515"/>
                    </a:lnTo>
                    <a:lnTo>
                      <a:pt x="15087" y="51943"/>
                    </a:lnTo>
                    <a:lnTo>
                      <a:pt x="15125" y="51181"/>
                    </a:lnTo>
                    <a:lnTo>
                      <a:pt x="15125" y="43561"/>
                    </a:lnTo>
                    <a:lnTo>
                      <a:pt x="15062" y="45377"/>
                    </a:lnTo>
                    <a:lnTo>
                      <a:pt x="15049" y="45643"/>
                    </a:lnTo>
                    <a:lnTo>
                      <a:pt x="15036" y="46075"/>
                    </a:lnTo>
                    <a:lnTo>
                      <a:pt x="15024" y="45872"/>
                    </a:lnTo>
                    <a:lnTo>
                      <a:pt x="14960" y="46101"/>
                    </a:lnTo>
                    <a:lnTo>
                      <a:pt x="14922" y="45897"/>
                    </a:lnTo>
                    <a:lnTo>
                      <a:pt x="14909" y="48221"/>
                    </a:lnTo>
                    <a:lnTo>
                      <a:pt x="14935" y="49174"/>
                    </a:lnTo>
                    <a:lnTo>
                      <a:pt x="14820" y="46101"/>
                    </a:lnTo>
                    <a:lnTo>
                      <a:pt x="14833" y="45910"/>
                    </a:lnTo>
                    <a:lnTo>
                      <a:pt x="14744" y="48260"/>
                    </a:lnTo>
                    <a:lnTo>
                      <a:pt x="14706" y="49149"/>
                    </a:lnTo>
                    <a:lnTo>
                      <a:pt x="14693" y="49403"/>
                    </a:lnTo>
                    <a:lnTo>
                      <a:pt x="14744" y="48260"/>
                    </a:lnTo>
                    <a:lnTo>
                      <a:pt x="14744" y="45935"/>
                    </a:lnTo>
                    <a:lnTo>
                      <a:pt x="14528" y="45961"/>
                    </a:lnTo>
                    <a:lnTo>
                      <a:pt x="14719" y="45923"/>
                    </a:lnTo>
                    <a:lnTo>
                      <a:pt x="14833" y="45720"/>
                    </a:lnTo>
                    <a:lnTo>
                      <a:pt x="14833" y="45466"/>
                    </a:lnTo>
                    <a:lnTo>
                      <a:pt x="14922" y="45897"/>
                    </a:lnTo>
                    <a:lnTo>
                      <a:pt x="14973" y="45466"/>
                    </a:lnTo>
                    <a:lnTo>
                      <a:pt x="15024" y="45872"/>
                    </a:lnTo>
                    <a:lnTo>
                      <a:pt x="15049" y="45643"/>
                    </a:lnTo>
                    <a:lnTo>
                      <a:pt x="15049" y="45377"/>
                    </a:lnTo>
                    <a:lnTo>
                      <a:pt x="15062" y="44869"/>
                    </a:lnTo>
                    <a:lnTo>
                      <a:pt x="14986" y="43637"/>
                    </a:lnTo>
                    <a:lnTo>
                      <a:pt x="14986" y="43484"/>
                    </a:lnTo>
                    <a:lnTo>
                      <a:pt x="14516" y="43662"/>
                    </a:lnTo>
                    <a:lnTo>
                      <a:pt x="14516" y="47244"/>
                    </a:lnTo>
                    <a:lnTo>
                      <a:pt x="14516" y="49047"/>
                    </a:lnTo>
                    <a:lnTo>
                      <a:pt x="14478" y="48133"/>
                    </a:lnTo>
                    <a:lnTo>
                      <a:pt x="14478" y="62966"/>
                    </a:lnTo>
                    <a:lnTo>
                      <a:pt x="14414" y="64630"/>
                    </a:lnTo>
                    <a:lnTo>
                      <a:pt x="14363" y="63754"/>
                    </a:lnTo>
                    <a:lnTo>
                      <a:pt x="14300" y="64439"/>
                    </a:lnTo>
                    <a:lnTo>
                      <a:pt x="14376" y="66078"/>
                    </a:lnTo>
                    <a:lnTo>
                      <a:pt x="14363" y="66497"/>
                    </a:lnTo>
                    <a:lnTo>
                      <a:pt x="14300" y="71437"/>
                    </a:lnTo>
                    <a:lnTo>
                      <a:pt x="14135" y="68884"/>
                    </a:lnTo>
                    <a:lnTo>
                      <a:pt x="14058" y="65697"/>
                    </a:lnTo>
                    <a:lnTo>
                      <a:pt x="14084" y="65532"/>
                    </a:lnTo>
                    <a:lnTo>
                      <a:pt x="14097" y="65074"/>
                    </a:lnTo>
                    <a:lnTo>
                      <a:pt x="14135" y="65201"/>
                    </a:lnTo>
                    <a:lnTo>
                      <a:pt x="14160" y="65024"/>
                    </a:lnTo>
                    <a:lnTo>
                      <a:pt x="14160" y="63639"/>
                    </a:lnTo>
                    <a:lnTo>
                      <a:pt x="14097" y="64795"/>
                    </a:lnTo>
                    <a:lnTo>
                      <a:pt x="14135" y="63563"/>
                    </a:lnTo>
                    <a:lnTo>
                      <a:pt x="14198" y="63754"/>
                    </a:lnTo>
                    <a:lnTo>
                      <a:pt x="14198" y="64820"/>
                    </a:lnTo>
                    <a:lnTo>
                      <a:pt x="14262" y="63754"/>
                    </a:lnTo>
                    <a:lnTo>
                      <a:pt x="14147" y="60756"/>
                    </a:lnTo>
                    <a:lnTo>
                      <a:pt x="14262" y="63754"/>
                    </a:lnTo>
                    <a:lnTo>
                      <a:pt x="14287" y="64249"/>
                    </a:lnTo>
                    <a:lnTo>
                      <a:pt x="14363" y="62230"/>
                    </a:lnTo>
                    <a:lnTo>
                      <a:pt x="14363" y="63754"/>
                    </a:lnTo>
                    <a:lnTo>
                      <a:pt x="14414" y="62230"/>
                    </a:lnTo>
                    <a:lnTo>
                      <a:pt x="14439" y="63233"/>
                    </a:lnTo>
                    <a:lnTo>
                      <a:pt x="14478" y="62966"/>
                    </a:lnTo>
                    <a:lnTo>
                      <a:pt x="14478" y="48133"/>
                    </a:lnTo>
                    <a:lnTo>
                      <a:pt x="14516" y="47244"/>
                    </a:lnTo>
                    <a:lnTo>
                      <a:pt x="14516" y="43662"/>
                    </a:lnTo>
                    <a:lnTo>
                      <a:pt x="14097" y="43815"/>
                    </a:lnTo>
                    <a:lnTo>
                      <a:pt x="14097" y="43992"/>
                    </a:lnTo>
                    <a:lnTo>
                      <a:pt x="14236" y="43942"/>
                    </a:lnTo>
                    <a:lnTo>
                      <a:pt x="14147" y="45453"/>
                    </a:lnTo>
                    <a:lnTo>
                      <a:pt x="14287" y="45364"/>
                    </a:lnTo>
                    <a:lnTo>
                      <a:pt x="14160" y="45554"/>
                    </a:lnTo>
                    <a:lnTo>
                      <a:pt x="14312" y="45529"/>
                    </a:lnTo>
                    <a:lnTo>
                      <a:pt x="14198" y="46012"/>
                    </a:lnTo>
                    <a:lnTo>
                      <a:pt x="14414" y="45974"/>
                    </a:lnTo>
                    <a:lnTo>
                      <a:pt x="14427" y="45720"/>
                    </a:lnTo>
                    <a:lnTo>
                      <a:pt x="14439" y="45974"/>
                    </a:lnTo>
                    <a:lnTo>
                      <a:pt x="14198" y="46012"/>
                    </a:lnTo>
                    <a:lnTo>
                      <a:pt x="14198" y="48082"/>
                    </a:lnTo>
                    <a:lnTo>
                      <a:pt x="14376" y="48133"/>
                    </a:lnTo>
                    <a:lnTo>
                      <a:pt x="14185" y="48082"/>
                    </a:lnTo>
                    <a:lnTo>
                      <a:pt x="14173" y="47371"/>
                    </a:lnTo>
                    <a:lnTo>
                      <a:pt x="14147" y="46024"/>
                    </a:lnTo>
                    <a:lnTo>
                      <a:pt x="14135" y="45554"/>
                    </a:lnTo>
                    <a:lnTo>
                      <a:pt x="14058" y="59512"/>
                    </a:lnTo>
                    <a:lnTo>
                      <a:pt x="14020" y="59105"/>
                    </a:lnTo>
                    <a:lnTo>
                      <a:pt x="14058" y="59512"/>
                    </a:lnTo>
                    <a:lnTo>
                      <a:pt x="14058" y="45580"/>
                    </a:lnTo>
                    <a:lnTo>
                      <a:pt x="14109" y="44958"/>
                    </a:lnTo>
                    <a:lnTo>
                      <a:pt x="14084" y="44577"/>
                    </a:lnTo>
                    <a:lnTo>
                      <a:pt x="14033" y="44018"/>
                    </a:lnTo>
                    <a:lnTo>
                      <a:pt x="14020" y="43840"/>
                    </a:lnTo>
                    <a:lnTo>
                      <a:pt x="13970" y="45593"/>
                    </a:lnTo>
                    <a:lnTo>
                      <a:pt x="13233" y="46037"/>
                    </a:lnTo>
                    <a:lnTo>
                      <a:pt x="13906" y="45605"/>
                    </a:lnTo>
                    <a:lnTo>
                      <a:pt x="13246" y="45732"/>
                    </a:lnTo>
                    <a:lnTo>
                      <a:pt x="13944" y="45580"/>
                    </a:lnTo>
                    <a:lnTo>
                      <a:pt x="13970" y="43865"/>
                    </a:lnTo>
                    <a:lnTo>
                      <a:pt x="13995" y="43611"/>
                    </a:lnTo>
                    <a:lnTo>
                      <a:pt x="13970" y="43446"/>
                    </a:lnTo>
                    <a:lnTo>
                      <a:pt x="13995" y="43573"/>
                    </a:lnTo>
                    <a:lnTo>
                      <a:pt x="14046" y="41656"/>
                    </a:lnTo>
                    <a:lnTo>
                      <a:pt x="13982" y="38481"/>
                    </a:lnTo>
                    <a:lnTo>
                      <a:pt x="13970" y="37465"/>
                    </a:lnTo>
                    <a:lnTo>
                      <a:pt x="13931" y="36817"/>
                    </a:lnTo>
                    <a:lnTo>
                      <a:pt x="13906" y="37465"/>
                    </a:lnTo>
                    <a:lnTo>
                      <a:pt x="13906" y="38481"/>
                    </a:lnTo>
                    <a:lnTo>
                      <a:pt x="13817" y="38176"/>
                    </a:lnTo>
                    <a:lnTo>
                      <a:pt x="13792" y="38481"/>
                    </a:lnTo>
                    <a:lnTo>
                      <a:pt x="13741" y="40817"/>
                    </a:lnTo>
                    <a:lnTo>
                      <a:pt x="13665" y="39966"/>
                    </a:lnTo>
                    <a:lnTo>
                      <a:pt x="13614" y="40462"/>
                    </a:lnTo>
                    <a:lnTo>
                      <a:pt x="13576" y="39077"/>
                    </a:lnTo>
                    <a:lnTo>
                      <a:pt x="13538" y="39649"/>
                    </a:lnTo>
                    <a:lnTo>
                      <a:pt x="13487" y="40259"/>
                    </a:lnTo>
                    <a:lnTo>
                      <a:pt x="13538" y="38684"/>
                    </a:lnTo>
                    <a:lnTo>
                      <a:pt x="13449" y="39560"/>
                    </a:lnTo>
                    <a:lnTo>
                      <a:pt x="13500" y="38176"/>
                    </a:lnTo>
                    <a:lnTo>
                      <a:pt x="13576" y="35890"/>
                    </a:lnTo>
                    <a:lnTo>
                      <a:pt x="13627" y="35560"/>
                    </a:lnTo>
                    <a:lnTo>
                      <a:pt x="13703" y="34531"/>
                    </a:lnTo>
                    <a:lnTo>
                      <a:pt x="13589" y="37465"/>
                    </a:lnTo>
                    <a:lnTo>
                      <a:pt x="13817" y="38176"/>
                    </a:lnTo>
                    <a:lnTo>
                      <a:pt x="13855" y="37249"/>
                    </a:lnTo>
                    <a:lnTo>
                      <a:pt x="13881" y="36957"/>
                    </a:lnTo>
                    <a:lnTo>
                      <a:pt x="13843" y="35560"/>
                    </a:lnTo>
                    <a:lnTo>
                      <a:pt x="13931" y="36817"/>
                    </a:lnTo>
                    <a:lnTo>
                      <a:pt x="14033" y="35560"/>
                    </a:lnTo>
                    <a:lnTo>
                      <a:pt x="14147" y="34671"/>
                    </a:lnTo>
                    <a:lnTo>
                      <a:pt x="14046" y="41567"/>
                    </a:lnTo>
                    <a:lnTo>
                      <a:pt x="14198" y="38354"/>
                    </a:lnTo>
                    <a:lnTo>
                      <a:pt x="14058" y="41643"/>
                    </a:lnTo>
                    <a:lnTo>
                      <a:pt x="14173" y="40513"/>
                    </a:lnTo>
                    <a:lnTo>
                      <a:pt x="14274" y="39065"/>
                    </a:lnTo>
                    <a:lnTo>
                      <a:pt x="14224" y="39878"/>
                    </a:lnTo>
                    <a:lnTo>
                      <a:pt x="14097" y="43535"/>
                    </a:lnTo>
                    <a:lnTo>
                      <a:pt x="14097" y="43815"/>
                    </a:lnTo>
                    <a:lnTo>
                      <a:pt x="14859" y="43522"/>
                    </a:lnTo>
                    <a:lnTo>
                      <a:pt x="14973" y="43281"/>
                    </a:lnTo>
                    <a:lnTo>
                      <a:pt x="14986" y="43014"/>
                    </a:lnTo>
                    <a:lnTo>
                      <a:pt x="15024" y="43230"/>
                    </a:lnTo>
                    <a:lnTo>
                      <a:pt x="15125" y="42799"/>
                    </a:lnTo>
                    <a:lnTo>
                      <a:pt x="15138" y="43192"/>
                    </a:lnTo>
                    <a:lnTo>
                      <a:pt x="15138" y="42075"/>
                    </a:lnTo>
                    <a:lnTo>
                      <a:pt x="15189" y="41402"/>
                    </a:lnTo>
                    <a:lnTo>
                      <a:pt x="15189" y="27152"/>
                    </a:lnTo>
                    <a:lnTo>
                      <a:pt x="15176" y="28956"/>
                    </a:lnTo>
                    <a:lnTo>
                      <a:pt x="15113" y="27940"/>
                    </a:lnTo>
                    <a:lnTo>
                      <a:pt x="15087" y="27432"/>
                    </a:lnTo>
                    <a:lnTo>
                      <a:pt x="14973" y="25895"/>
                    </a:lnTo>
                    <a:lnTo>
                      <a:pt x="15201" y="25349"/>
                    </a:lnTo>
                    <a:lnTo>
                      <a:pt x="15201" y="24117"/>
                    </a:lnTo>
                    <a:lnTo>
                      <a:pt x="15049" y="24460"/>
                    </a:lnTo>
                    <a:lnTo>
                      <a:pt x="14960" y="25654"/>
                    </a:lnTo>
                    <a:lnTo>
                      <a:pt x="14897" y="24892"/>
                    </a:lnTo>
                    <a:lnTo>
                      <a:pt x="14922" y="24396"/>
                    </a:lnTo>
                    <a:lnTo>
                      <a:pt x="14935" y="24117"/>
                    </a:lnTo>
                    <a:lnTo>
                      <a:pt x="14935" y="23876"/>
                    </a:lnTo>
                    <a:lnTo>
                      <a:pt x="14922" y="24117"/>
                    </a:lnTo>
                    <a:lnTo>
                      <a:pt x="14922" y="23876"/>
                    </a:lnTo>
                    <a:lnTo>
                      <a:pt x="15062" y="21247"/>
                    </a:lnTo>
                    <a:lnTo>
                      <a:pt x="14960" y="22923"/>
                    </a:lnTo>
                    <a:lnTo>
                      <a:pt x="14986" y="21945"/>
                    </a:lnTo>
                    <a:lnTo>
                      <a:pt x="15138" y="20002"/>
                    </a:lnTo>
                    <a:lnTo>
                      <a:pt x="14998" y="21539"/>
                    </a:lnTo>
                    <a:lnTo>
                      <a:pt x="15011" y="21170"/>
                    </a:lnTo>
                    <a:lnTo>
                      <a:pt x="15113" y="20091"/>
                    </a:lnTo>
                    <a:lnTo>
                      <a:pt x="15024" y="20802"/>
                    </a:lnTo>
                    <a:lnTo>
                      <a:pt x="15049" y="20320"/>
                    </a:lnTo>
                    <a:lnTo>
                      <a:pt x="15024" y="19431"/>
                    </a:lnTo>
                    <a:lnTo>
                      <a:pt x="14973" y="17018"/>
                    </a:lnTo>
                    <a:lnTo>
                      <a:pt x="14922" y="23622"/>
                    </a:lnTo>
                    <a:lnTo>
                      <a:pt x="14897" y="24117"/>
                    </a:lnTo>
                    <a:lnTo>
                      <a:pt x="14871" y="24396"/>
                    </a:lnTo>
                    <a:lnTo>
                      <a:pt x="14871" y="24650"/>
                    </a:lnTo>
                    <a:lnTo>
                      <a:pt x="14859" y="24384"/>
                    </a:lnTo>
                    <a:lnTo>
                      <a:pt x="14859" y="24206"/>
                    </a:lnTo>
                    <a:lnTo>
                      <a:pt x="14859" y="24079"/>
                    </a:lnTo>
                    <a:lnTo>
                      <a:pt x="14846" y="24206"/>
                    </a:lnTo>
                    <a:lnTo>
                      <a:pt x="14884" y="23495"/>
                    </a:lnTo>
                    <a:lnTo>
                      <a:pt x="14897" y="23164"/>
                    </a:lnTo>
                    <a:lnTo>
                      <a:pt x="14922" y="23622"/>
                    </a:lnTo>
                    <a:lnTo>
                      <a:pt x="14922" y="17018"/>
                    </a:lnTo>
                    <a:lnTo>
                      <a:pt x="14922" y="16764"/>
                    </a:lnTo>
                    <a:lnTo>
                      <a:pt x="14897" y="16116"/>
                    </a:lnTo>
                    <a:lnTo>
                      <a:pt x="14897" y="22885"/>
                    </a:lnTo>
                    <a:lnTo>
                      <a:pt x="14846" y="23495"/>
                    </a:lnTo>
                    <a:lnTo>
                      <a:pt x="14795" y="23977"/>
                    </a:lnTo>
                    <a:lnTo>
                      <a:pt x="14770" y="23774"/>
                    </a:lnTo>
                    <a:lnTo>
                      <a:pt x="14782" y="23622"/>
                    </a:lnTo>
                    <a:lnTo>
                      <a:pt x="14808" y="23482"/>
                    </a:lnTo>
                    <a:lnTo>
                      <a:pt x="14884" y="22694"/>
                    </a:lnTo>
                    <a:lnTo>
                      <a:pt x="14897" y="22885"/>
                    </a:lnTo>
                    <a:lnTo>
                      <a:pt x="14897" y="16116"/>
                    </a:lnTo>
                    <a:lnTo>
                      <a:pt x="14770" y="12827"/>
                    </a:lnTo>
                    <a:lnTo>
                      <a:pt x="14884" y="16764"/>
                    </a:lnTo>
                    <a:lnTo>
                      <a:pt x="14884" y="17018"/>
                    </a:lnTo>
                    <a:lnTo>
                      <a:pt x="14808" y="19177"/>
                    </a:lnTo>
                    <a:lnTo>
                      <a:pt x="14770" y="19431"/>
                    </a:lnTo>
                    <a:lnTo>
                      <a:pt x="14617" y="18161"/>
                    </a:lnTo>
                    <a:lnTo>
                      <a:pt x="14630" y="19050"/>
                    </a:lnTo>
                    <a:lnTo>
                      <a:pt x="14744" y="23266"/>
                    </a:lnTo>
                    <a:lnTo>
                      <a:pt x="14744" y="20320"/>
                    </a:lnTo>
                    <a:lnTo>
                      <a:pt x="14820" y="20828"/>
                    </a:lnTo>
                    <a:lnTo>
                      <a:pt x="14871" y="22225"/>
                    </a:lnTo>
                    <a:lnTo>
                      <a:pt x="14744" y="23266"/>
                    </a:lnTo>
                    <a:lnTo>
                      <a:pt x="14732" y="23482"/>
                    </a:lnTo>
                    <a:lnTo>
                      <a:pt x="14693" y="27305"/>
                    </a:lnTo>
                    <a:lnTo>
                      <a:pt x="14681" y="31877"/>
                    </a:lnTo>
                    <a:lnTo>
                      <a:pt x="14579" y="33147"/>
                    </a:lnTo>
                    <a:lnTo>
                      <a:pt x="14490" y="35344"/>
                    </a:lnTo>
                    <a:lnTo>
                      <a:pt x="14490" y="34188"/>
                    </a:lnTo>
                    <a:lnTo>
                      <a:pt x="14452" y="34671"/>
                    </a:lnTo>
                    <a:lnTo>
                      <a:pt x="14452" y="33782"/>
                    </a:lnTo>
                    <a:lnTo>
                      <a:pt x="14465" y="33909"/>
                    </a:lnTo>
                    <a:lnTo>
                      <a:pt x="14452" y="34671"/>
                    </a:lnTo>
                    <a:lnTo>
                      <a:pt x="14503" y="33909"/>
                    </a:lnTo>
                    <a:lnTo>
                      <a:pt x="14554" y="33401"/>
                    </a:lnTo>
                    <a:lnTo>
                      <a:pt x="14681" y="31877"/>
                    </a:lnTo>
                    <a:lnTo>
                      <a:pt x="14681" y="27203"/>
                    </a:lnTo>
                    <a:lnTo>
                      <a:pt x="14681" y="26911"/>
                    </a:lnTo>
                    <a:lnTo>
                      <a:pt x="14693" y="27305"/>
                    </a:lnTo>
                    <a:lnTo>
                      <a:pt x="14693" y="23431"/>
                    </a:lnTo>
                    <a:lnTo>
                      <a:pt x="14630" y="23215"/>
                    </a:lnTo>
                    <a:lnTo>
                      <a:pt x="14630" y="25717"/>
                    </a:lnTo>
                    <a:lnTo>
                      <a:pt x="14579" y="26238"/>
                    </a:lnTo>
                    <a:lnTo>
                      <a:pt x="14566" y="26035"/>
                    </a:lnTo>
                    <a:lnTo>
                      <a:pt x="14554" y="25755"/>
                    </a:lnTo>
                    <a:lnTo>
                      <a:pt x="14617" y="25184"/>
                    </a:lnTo>
                    <a:lnTo>
                      <a:pt x="14630" y="25717"/>
                    </a:lnTo>
                    <a:lnTo>
                      <a:pt x="14630" y="23215"/>
                    </a:lnTo>
                    <a:lnTo>
                      <a:pt x="14566" y="22987"/>
                    </a:lnTo>
                    <a:lnTo>
                      <a:pt x="14579" y="24130"/>
                    </a:lnTo>
                    <a:lnTo>
                      <a:pt x="14592" y="24765"/>
                    </a:lnTo>
                    <a:lnTo>
                      <a:pt x="14579" y="24968"/>
                    </a:lnTo>
                    <a:lnTo>
                      <a:pt x="14528" y="25285"/>
                    </a:lnTo>
                    <a:lnTo>
                      <a:pt x="14452" y="22733"/>
                    </a:lnTo>
                    <a:lnTo>
                      <a:pt x="14401" y="22606"/>
                    </a:lnTo>
                    <a:lnTo>
                      <a:pt x="14401" y="36563"/>
                    </a:lnTo>
                    <a:lnTo>
                      <a:pt x="14363" y="37604"/>
                    </a:lnTo>
                    <a:lnTo>
                      <a:pt x="14351" y="37782"/>
                    </a:lnTo>
                    <a:lnTo>
                      <a:pt x="14287" y="38354"/>
                    </a:lnTo>
                    <a:lnTo>
                      <a:pt x="14401" y="36563"/>
                    </a:lnTo>
                    <a:lnTo>
                      <a:pt x="14401" y="22606"/>
                    </a:lnTo>
                    <a:lnTo>
                      <a:pt x="14312" y="22390"/>
                    </a:lnTo>
                    <a:lnTo>
                      <a:pt x="14312" y="35687"/>
                    </a:lnTo>
                    <a:lnTo>
                      <a:pt x="14287" y="36195"/>
                    </a:lnTo>
                    <a:lnTo>
                      <a:pt x="14211" y="35687"/>
                    </a:lnTo>
                    <a:lnTo>
                      <a:pt x="14312" y="22390"/>
                    </a:lnTo>
                    <a:lnTo>
                      <a:pt x="14249" y="22225"/>
                    </a:lnTo>
                    <a:lnTo>
                      <a:pt x="14147" y="21844"/>
                    </a:lnTo>
                    <a:lnTo>
                      <a:pt x="14122" y="20701"/>
                    </a:lnTo>
                    <a:lnTo>
                      <a:pt x="14084" y="21844"/>
                    </a:lnTo>
                    <a:lnTo>
                      <a:pt x="14071" y="22466"/>
                    </a:lnTo>
                    <a:lnTo>
                      <a:pt x="14109" y="21844"/>
                    </a:lnTo>
                    <a:lnTo>
                      <a:pt x="14185" y="22225"/>
                    </a:lnTo>
                    <a:lnTo>
                      <a:pt x="14287" y="27305"/>
                    </a:lnTo>
                    <a:lnTo>
                      <a:pt x="14084" y="24384"/>
                    </a:lnTo>
                    <a:lnTo>
                      <a:pt x="14122" y="27940"/>
                    </a:lnTo>
                    <a:lnTo>
                      <a:pt x="13995" y="25146"/>
                    </a:lnTo>
                    <a:lnTo>
                      <a:pt x="13881" y="22479"/>
                    </a:lnTo>
                    <a:lnTo>
                      <a:pt x="13754" y="19685"/>
                    </a:lnTo>
                    <a:lnTo>
                      <a:pt x="13754" y="19558"/>
                    </a:lnTo>
                    <a:lnTo>
                      <a:pt x="13779" y="19685"/>
                    </a:lnTo>
                    <a:lnTo>
                      <a:pt x="13766" y="19431"/>
                    </a:lnTo>
                    <a:lnTo>
                      <a:pt x="13716" y="13462"/>
                    </a:lnTo>
                    <a:lnTo>
                      <a:pt x="13601" y="12700"/>
                    </a:lnTo>
                    <a:lnTo>
                      <a:pt x="13373" y="11684"/>
                    </a:lnTo>
                    <a:lnTo>
                      <a:pt x="13525" y="13462"/>
                    </a:lnTo>
                    <a:lnTo>
                      <a:pt x="13462" y="13208"/>
                    </a:lnTo>
                    <a:lnTo>
                      <a:pt x="13335" y="12700"/>
                    </a:lnTo>
                    <a:lnTo>
                      <a:pt x="13106" y="12661"/>
                    </a:lnTo>
                    <a:lnTo>
                      <a:pt x="13106" y="61683"/>
                    </a:lnTo>
                    <a:lnTo>
                      <a:pt x="12992" y="62318"/>
                    </a:lnTo>
                    <a:lnTo>
                      <a:pt x="13081" y="61709"/>
                    </a:lnTo>
                    <a:lnTo>
                      <a:pt x="13106" y="12661"/>
                    </a:lnTo>
                    <a:lnTo>
                      <a:pt x="12992" y="57658"/>
                    </a:lnTo>
                    <a:lnTo>
                      <a:pt x="12954" y="57899"/>
                    </a:lnTo>
                    <a:lnTo>
                      <a:pt x="12941" y="57721"/>
                    </a:lnTo>
                    <a:lnTo>
                      <a:pt x="12992" y="12700"/>
                    </a:lnTo>
                    <a:lnTo>
                      <a:pt x="12839" y="9652"/>
                    </a:lnTo>
                    <a:lnTo>
                      <a:pt x="12827" y="9436"/>
                    </a:lnTo>
                    <a:lnTo>
                      <a:pt x="12827" y="13208"/>
                    </a:lnTo>
                    <a:lnTo>
                      <a:pt x="12725" y="10541"/>
                    </a:lnTo>
                    <a:lnTo>
                      <a:pt x="12776" y="9613"/>
                    </a:lnTo>
                    <a:lnTo>
                      <a:pt x="12827" y="13208"/>
                    </a:lnTo>
                    <a:lnTo>
                      <a:pt x="12827" y="9436"/>
                    </a:lnTo>
                    <a:lnTo>
                      <a:pt x="12788" y="8763"/>
                    </a:lnTo>
                    <a:lnTo>
                      <a:pt x="12788" y="9398"/>
                    </a:lnTo>
                    <a:lnTo>
                      <a:pt x="12598" y="6350"/>
                    </a:lnTo>
                    <a:lnTo>
                      <a:pt x="12674" y="10541"/>
                    </a:lnTo>
                    <a:lnTo>
                      <a:pt x="12547" y="9652"/>
                    </a:lnTo>
                    <a:lnTo>
                      <a:pt x="12458" y="8382"/>
                    </a:lnTo>
                    <a:lnTo>
                      <a:pt x="12230" y="4318"/>
                    </a:lnTo>
                    <a:lnTo>
                      <a:pt x="12115" y="3810"/>
                    </a:lnTo>
                    <a:lnTo>
                      <a:pt x="11988" y="11049"/>
                    </a:lnTo>
                    <a:lnTo>
                      <a:pt x="11912" y="8128"/>
                    </a:lnTo>
                    <a:lnTo>
                      <a:pt x="11811" y="3429"/>
                    </a:lnTo>
                    <a:lnTo>
                      <a:pt x="11620" y="5461"/>
                    </a:lnTo>
                    <a:lnTo>
                      <a:pt x="11544" y="11049"/>
                    </a:lnTo>
                    <a:lnTo>
                      <a:pt x="11684" y="11303"/>
                    </a:lnTo>
                    <a:lnTo>
                      <a:pt x="11760" y="12827"/>
                    </a:lnTo>
                    <a:lnTo>
                      <a:pt x="11760" y="10668"/>
                    </a:lnTo>
                    <a:lnTo>
                      <a:pt x="11760" y="10033"/>
                    </a:lnTo>
                    <a:lnTo>
                      <a:pt x="11760" y="8128"/>
                    </a:lnTo>
                    <a:lnTo>
                      <a:pt x="11785" y="11049"/>
                    </a:lnTo>
                    <a:lnTo>
                      <a:pt x="11899" y="13970"/>
                    </a:lnTo>
                    <a:lnTo>
                      <a:pt x="11887" y="14579"/>
                    </a:lnTo>
                    <a:lnTo>
                      <a:pt x="11912" y="13970"/>
                    </a:lnTo>
                    <a:lnTo>
                      <a:pt x="11988" y="12827"/>
                    </a:lnTo>
                    <a:lnTo>
                      <a:pt x="12128" y="14986"/>
                    </a:lnTo>
                    <a:lnTo>
                      <a:pt x="12268" y="14986"/>
                    </a:lnTo>
                    <a:lnTo>
                      <a:pt x="12319" y="15240"/>
                    </a:lnTo>
                    <a:lnTo>
                      <a:pt x="12382" y="15494"/>
                    </a:lnTo>
                    <a:lnTo>
                      <a:pt x="12382" y="15240"/>
                    </a:lnTo>
                    <a:lnTo>
                      <a:pt x="12268" y="12319"/>
                    </a:lnTo>
                    <a:lnTo>
                      <a:pt x="12230" y="12065"/>
                    </a:lnTo>
                    <a:lnTo>
                      <a:pt x="12357" y="15240"/>
                    </a:lnTo>
                    <a:lnTo>
                      <a:pt x="12230" y="13589"/>
                    </a:lnTo>
                    <a:lnTo>
                      <a:pt x="12204" y="12827"/>
                    </a:lnTo>
                    <a:lnTo>
                      <a:pt x="12141" y="11049"/>
                    </a:lnTo>
                    <a:lnTo>
                      <a:pt x="12357" y="8382"/>
                    </a:lnTo>
                    <a:lnTo>
                      <a:pt x="12496" y="10541"/>
                    </a:lnTo>
                    <a:lnTo>
                      <a:pt x="12522" y="13208"/>
                    </a:lnTo>
                    <a:lnTo>
                      <a:pt x="12636" y="13716"/>
                    </a:lnTo>
                    <a:lnTo>
                      <a:pt x="12750" y="16370"/>
                    </a:lnTo>
                    <a:lnTo>
                      <a:pt x="12877" y="21844"/>
                    </a:lnTo>
                    <a:lnTo>
                      <a:pt x="12827" y="22136"/>
                    </a:lnTo>
                    <a:lnTo>
                      <a:pt x="12827" y="58089"/>
                    </a:lnTo>
                    <a:lnTo>
                      <a:pt x="12801" y="58826"/>
                    </a:lnTo>
                    <a:lnTo>
                      <a:pt x="12446" y="61214"/>
                    </a:lnTo>
                    <a:lnTo>
                      <a:pt x="12687" y="60325"/>
                    </a:lnTo>
                    <a:lnTo>
                      <a:pt x="12509" y="61556"/>
                    </a:lnTo>
                    <a:lnTo>
                      <a:pt x="12357" y="61531"/>
                    </a:lnTo>
                    <a:lnTo>
                      <a:pt x="12230" y="63500"/>
                    </a:lnTo>
                    <a:lnTo>
                      <a:pt x="12268" y="61518"/>
                    </a:lnTo>
                    <a:lnTo>
                      <a:pt x="11938" y="61468"/>
                    </a:lnTo>
                    <a:lnTo>
                      <a:pt x="12103" y="61341"/>
                    </a:lnTo>
                    <a:lnTo>
                      <a:pt x="12217" y="60985"/>
                    </a:lnTo>
                    <a:lnTo>
                      <a:pt x="12458" y="60071"/>
                    </a:lnTo>
                    <a:lnTo>
                      <a:pt x="12827" y="58089"/>
                    </a:lnTo>
                    <a:lnTo>
                      <a:pt x="12827" y="22136"/>
                    </a:lnTo>
                    <a:lnTo>
                      <a:pt x="12763" y="22479"/>
                    </a:lnTo>
                    <a:lnTo>
                      <a:pt x="12738" y="22250"/>
                    </a:lnTo>
                    <a:lnTo>
                      <a:pt x="12738" y="43992"/>
                    </a:lnTo>
                    <a:lnTo>
                      <a:pt x="12738" y="44259"/>
                    </a:lnTo>
                    <a:lnTo>
                      <a:pt x="12725" y="44424"/>
                    </a:lnTo>
                    <a:lnTo>
                      <a:pt x="12636" y="47066"/>
                    </a:lnTo>
                    <a:lnTo>
                      <a:pt x="12585" y="46443"/>
                    </a:lnTo>
                    <a:lnTo>
                      <a:pt x="12611" y="47752"/>
                    </a:lnTo>
                    <a:lnTo>
                      <a:pt x="12585" y="47244"/>
                    </a:lnTo>
                    <a:lnTo>
                      <a:pt x="12534" y="46482"/>
                    </a:lnTo>
                    <a:lnTo>
                      <a:pt x="12522" y="50558"/>
                    </a:lnTo>
                    <a:lnTo>
                      <a:pt x="12458" y="50406"/>
                    </a:lnTo>
                    <a:lnTo>
                      <a:pt x="12420" y="50215"/>
                    </a:lnTo>
                    <a:lnTo>
                      <a:pt x="12420" y="49276"/>
                    </a:lnTo>
                    <a:lnTo>
                      <a:pt x="12496" y="50165"/>
                    </a:lnTo>
                    <a:lnTo>
                      <a:pt x="12522" y="50558"/>
                    </a:lnTo>
                    <a:lnTo>
                      <a:pt x="12522" y="46482"/>
                    </a:lnTo>
                    <a:lnTo>
                      <a:pt x="12522" y="46355"/>
                    </a:lnTo>
                    <a:lnTo>
                      <a:pt x="12534" y="45872"/>
                    </a:lnTo>
                    <a:lnTo>
                      <a:pt x="12636" y="44577"/>
                    </a:lnTo>
                    <a:lnTo>
                      <a:pt x="12547" y="45631"/>
                    </a:lnTo>
                    <a:lnTo>
                      <a:pt x="12585" y="44526"/>
                    </a:lnTo>
                    <a:lnTo>
                      <a:pt x="12623" y="44361"/>
                    </a:lnTo>
                    <a:lnTo>
                      <a:pt x="12598" y="44132"/>
                    </a:lnTo>
                    <a:lnTo>
                      <a:pt x="12623" y="43205"/>
                    </a:lnTo>
                    <a:lnTo>
                      <a:pt x="12687" y="44005"/>
                    </a:lnTo>
                    <a:lnTo>
                      <a:pt x="12738" y="22250"/>
                    </a:lnTo>
                    <a:lnTo>
                      <a:pt x="12636" y="21336"/>
                    </a:lnTo>
                    <a:lnTo>
                      <a:pt x="12534" y="20701"/>
                    </a:lnTo>
                    <a:lnTo>
                      <a:pt x="12522" y="23368"/>
                    </a:lnTo>
                    <a:lnTo>
                      <a:pt x="12369" y="20828"/>
                    </a:lnTo>
                    <a:lnTo>
                      <a:pt x="12319" y="22479"/>
                    </a:lnTo>
                    <a:lnTo>
                      <a:pt x="12446" y="23368"/>
                    </a:lnTo>
                    <a:lnTo>
                      <a:pt x="12357" y="25146"/>
                    </a:lnTo>
                    <a:lnTo>
                      <a:pt x="12255" y="22733"/>
                    </a:lnTo>
                    <a:lnTo>
                      <a:pt x="12128" y="20485"/>
                    </a:lnTo>
                    <a:lnTo>
                      <a:pt x="12014" y="20066"/>
                    </a:lnTo>
                    <a:lnTo>
                      <a:pt x="11912" y="17399"/>
                    </a:lnTo>
                    <a:lnTo>
                      <a:pt x="11925" y="15875"/>
                    </a:lnTo>
                    <a:lnTo>
                      <a:pt x="11836" y="16891"/>
                    </a:lnTo>
                    <a:lnTo>
                      <a:pt x="11798" y="17399"/>
                    </a:lnTo>
                    <a:lnTo>
                      <a:pt x="11785" y="16256"/>
                    </a:lnTo>
                    <a:lnTo>
                      <a:pt x="11836" y="16891"/>
                    </a:lnTo>
                    <a:lnTo>
                      <a:pt x="11811" y="16002"/>
                    </a:lnTo>
                    <a:lnTo>
                      <a:pt x="11785" y="15113"/>
                    </a:lnTo>
                    <a:lnTo>
                      <a:pt x="11658" y="13208"/>
                    </a:lnTo>
                    <a:lnTo>
                      <a:pt x="11582" y="12827"/>
                    </a:lnTo>
                    <a:lnTo>
                      <a:pt x="11455" y="12573"/>
                    </a:lnTo>
                    <a:lnTo>
                      <a:pt x="11569" y="15113"/>
                    </a:lnTo>
                    <a:lnTo>
                      <a:pt x="11442" y="14097"/>
                    </a:lnTo>
                    <a:lnTo>
                      <a:pt x="11214" y="11430"/>
                    </a:lnTo>
                    <a:lnTo>
                      <a:pt x="11214" y="15367"/>
                    </a:lnTo>
                    <a:lnTo>
                      <a:pt x="11226" y="16637"/>
                    </a:lnTo>
                    <a:lnTo>
                      <a:pt x="11341" y="22733"/>
                    </a:lnTo>
                    <a:lnTo>
                      <a:pt x="11315" y="22479"/>
                    </a:lnTo>
                    <a:lnTo>
                      <a:pt x="11303" y="22352"/>
                    </a:lnTo>
                    <a:lnTo>
                      <a:pt x="11226" y="21336"/>
                    </a:lnTo>
                    <a:lnTo>
                      <a:pt x="11150" y="22352"/>
                    </a:lnTo>
                    <a:lnTo>
                      <a:pt x="11023" y="19431"/>
                    </a:lnTo>
                    <a:lnTo>
                      <a:pt x="10998" y="17983"/>
                    </a:lnTo>
                    <a:lnTo>
                      <a:pt x="10998" y="17653"/>
                    </a:lnTo>
                    <a:lnTo>
                      <a:pt x="10756" y="14097"/>
                    </a:lnTo>
                    <a:lnTo>
                      <a:pt x="10858" y="14478"/>
                    </a:lnTo>
                    <a:lnTo>
                      <a:pt x="10858" y="13843"/>
                    </a:lnTo>
                    <a:lnTo>
                      <a:pt x="10820" y="12065"/>
                    </a:lnTo>
                    <a:lnTo>
                      <a:pt x="10807" y="10033"/>
                    </a:lnTo>
                    <a:lnTo>
                      <a:pt x="10680" y="8089"/>
                    </a:lnTo>
                    <a:lnTo>
                      <a:pt x="10566" y="6604"/>
                    </a:lnTo>
                    <a:lnTo>
                      <a:pt x="10439" y="3556"/>
                    </a:lnTo>
                    <a:lnTo>
                      <a:pt x="10375" y="3302"/>
                    </a:lnTo>
                    <a:lnTo>
                      <a:pt x="10414" y="6858"/>
                    </a:lnTo>
                    <a:lnTo>
                      <a:pt x="10528" y="10033"/>
                    </a:lnTo>
                    <a:lnTo>
                      <a:pt x="10452" y="9525"/>
                    </a:lnTo>
                    <a:lnTo>
                      <a:pt x="10325" y="7620"/>
                    </a:lnTo>
                    <a:lnTo>
                      <a:pt x="10172" y="4318"/>
                    </a:lnTo>
                    <a:lnTo>
                      <a:pt x="10401" y="9525"/>
                    </a:lnTo>
                    <a:lnTo>
                      <a:pt x="10248" y="8445"/>
                    </a:lnTo>
                    <a:lnTo>
                      <a:pt x="10350" y="9525"/>
                    </a:lnTo>
                    <a:lnTo>
                      <a:pt x="10363" y="12446"/>
                    </a:lnTo>
                    <a:lnTo>
                      <a:pt x="10388" y="12065"/>
                    </a:lnTo>
                    <a:lnTo>
                      <a:pt x="10439" y="12827"/>
                    </a:lnTo>
                    <a:lnTo>
                      <a:pt x="10629" y="20383"/>
                    </a:lnTo>
                    <a:lnTo>
                      <a:pt x="10655" y="21310"/>
                    </a:lnTo>
                    <a:lnTo>
                      <a:pt x="10668" y="21869"/>
                    </a:lnTo>
                    <a:lnTo>
                      <a:pt x="10642" y="22098"/>
                    </a:lnTo>
                    <a:lnTo>
                      <a:pt x="10553" y="22479"/>
                    </a:lnTo>
                    <a:lnTo>
                      <a:pt x="10299" y="19431"/>
                    </a:lnTo>
                    <a:lnTo>
                      <a:pt x="10261" y="19177"/>
                    </a:lnTo>
                    <a:lnTo>
                      <a:pt x="9398" y="45097"/>
                    </a:lnTo>
                    <a:lnTo>
                      <a:pt x="12115" y="44196"/>
                    </a:lnTo>
                    <a:lnTo>
                      <a:pt x="12153" y="43446"/>
                    </a:lnTo>
                    <a:lnTo>
                      <a:pt x="12242" y="43688"/>
                    </a:lnTo>
                    <a:lnTo>
                      <a:pt x="12166" y="43307"/>
                    </a:lnTo>
                    <a:lnTo>
                      <a:pt x="12039" y="42748"/>
                    </a:lnTo>
                    <a:lnTo>
                      <a:pt x="12001" y="41529"/>
                    </a:lnTo>
                    <a:lnTo>
                      <a:pt x="12306" y="42760"/>
                    </a:lnTo>
                    <a:lnTo>
                      <a:pt x="12331" y="41770"/>
                    </a:lnTo>
                    <a:lnTo>
                      <a:pt x="12369" y="41529"/>
                    </a:lnTo>
                    <a:lnTo>
                      <a:pt x="12420" y="41211"/>
                    </a:lnTo>
                    <a:lnTo>
                      <a:pt x="12471" y="40894"/>
                    </a:lnTo>
                    <a:lnTo>
                      <a:pt x="12649" y="39852"/>
                    </a:lnTo>
                    <a:lnTo>
                      <a:pt x="12585" y="40259"/>
                    </a:lnTo>
                    <a:lnTo>
                      <a:pt x="12471" y="44081"/>
                    </a:lnTo>
                    <a:lnTo>
                      <a:pt x="12306" y="44475"/>
                    </a:lnTo>
                    <a:lnTo>
                      <a:pt x="12382" y="44323"/>
                    </a:lnTo>
                    <a:lnTo>
                      <a:pt x="12496" y="44450"/>
                    </a:lnTo>
                    <a:lnTo>
                      <a:pt x="12458" y="44577"/>
                    </a:lnTo>
                    <a:lnTo>
                      <a:pt x="12433" y="46304"/>
                    </a:lnTo>
                    <a:lnTo>
                      <a:pt x="12433" y="46482"/>
                    </a:lnTo>
                    <a:lnTo>
                      <a:pt x="12242" y="46482"/>
                    </a:lnTo>
                    <a:lnTo>
                      <a:pt x="12331" y="46786"/>
                    </a:lnTo>
                    <a:lnTo>
                      <a:pt x="12407" y="47117"/>
                    </a:lnTo>
                    <a:lnTo>
                      <a:pt x="12331" y="46786"/>
                    </a:lnTo>
                    <a:lnTo>
                      <a:pt x="12382" y="47371"/>
                    </a:lnTo>
                    <a:lnTo>
                      <a:pt x="12242" y="46532"/>
                    </a:lnTo>
                    <a:lnTo>
                      <a:pt x="12369" y="48374"/>
                    </a:lnTo>
                    <a:lnTo>
                      <a:pt x="12242" y="46647"/>
                    </a:lnTo>
                    <a:lnTo>
                      <a:pt x="12319" y="48475"/>
                    </a:lnTo>
                    <a:lnTo>
                      <a:pt x="12230" y="46913"/>
                    </a:lnTo>
                    <a:lnTo>
                      <a:pt x="12280" y="49530"/>
                    </a:lnTo>
                    <a:lnTo>
                      <a:pt x="12293" y="50038"/>
                    </a:lnTo>
                    <a:lnTo>
                      <a:pt x="12217" y="49149"/>
                    </a:lnTo>
                    <a:lnTo>
                      <a:pt x="12166" y="48780"/>
                    </a:lnTo>
                    <a:lnTo>
                      <a:pt x="12153" y="49149"/>
                    </a:lnTo>
                    <a:lnTo>
                      <a:pt x="12179" y="46482"/>
                    </a:lnTo>
                    <a:lnTo>
                      <a:pt x="11290" y="46482"/>
                    </a:lnTo>
                    <a:lnTo>
                      <a:pt x="12077" y="46355"/>
                    </a:lnTo>
                    <a:lnTo>
                      <a:pt x="12166" y="45948"/>
                    </a:lnTo>
                    <a:lnTo>
                      <a:pt x="9347" y="46494"/>
                    </a:lnTo>
                    <a:lnTo>
                      <a:pt x="8788" y="63322"/>
                    </a:lnTo>
                    <a:lnTo>
                      <a:pt x="8661" y="70866"/>
                    </a:lnTo>
                    <a:lnTo>
                      <a:pt x="8775" y="70993"/>
                    </a:lnTo>
                    <a:lnTo>
                      <a:pt x="9664" y="65278"/>
                    </a:lnTo>
                    <a:lnTo>
                      <a:pt x="9626" y="68059"/>
                    </a:lnTo>
                    <a:lnTo>
                      <a:pt x="9499" y="69405"/>
                    </a:lnTo>
                    <a:lnTo>
                      <a:pt x="9613" y="70231"/>
                    </a:lnTo>
                    <a:lnTo>
                      <a:pt x="9499" y="71120"/>
                    </a:lnTo>
                    <a:lnTo>
                      <a:pt x="9613" y="71628"/>
                    </a:lnTo>
                    <a:lnTo>
                      <a:pt x="10083" y="68580"/>
                    </a:lnTo>
                    <a:lnTo>
                      <a:pt x="10299" y="67437"/>
                    </a:lnTo>
                    <a:lnTo>
                      <a:pt x="10121" y="69469"/>
                    </a:lnTo>
                    <a:lnTo>
                      <a:pt x="10541" y="68072"/>
                    </a:lnTo>
                    <a:lnTo>
                      <a:pt x="10642" y="67437"/>
                    </a:lnTo>
                    <a:lnTo>
                      <a:pt x="10718" y="66929"/>
                    </a:lnTo>
                    <a:lnTo>
                      <a:pt x="10731" y="68199"/>
                    </a:lnTo>
                    <a:lnTo>
                      <a:pt x="11010" y="66929"/>
                    </a:lnTo>
                    <a:lnTo>
                      <a:pt x="11125" y="66421"/>
                    </a:lnTo>
                    <a:lnTo>
                      <a:pt x="10972" y="68834"/>
                    </a:lnTo>
                    <a:lnTo>
                      <a:pt x="11074" y="68453"/>
                    </a:lnTo>
                    <a:lnTo>
                      <a:pt x="11188" y="67564"/>
                    </a:lnTo>
                    <a:lnTo>
                      <a:pt x="11239" y="66421"/>
                    </a:lnTo>
                    <a:lnTo>
                      <a:pt x="11290" y="65278"/>
                    </a:lnTo>
                    <a:lnTo>
                      <a:pt x="11303" y="66395"/>
                    </a:lnTo>
                    <a:lnTo>
                      <a:pt x="11252" y="67183"/>
                    </a:lnTo>
                    <a:lnTo>
                      <a:pt x="11150" y="68580"/>
                    </a:lnTo>
                    <a:lnTo>
                      <a:pt x="11277" y="67767"/>
                    </a:lnTo>
                    <a:lnTo>
                      <a:pt x="11290" y="67183"/>
                    </a:lnTo>
                    <a:lnTo>
                      <a:pt x="11290" y="67310"/>
                    </a:lnTo>
                    <a:lnTo>
                      <a:pt x="11290" y="67652"/>
                    </a:lnTo>
                    <a:lnTo>
                      <a:pt x="11341" y="67310"/>
                    </a:lnTo>
                    <a:lnTo>
                      <a:pt x="11569" y="65786"/>
                    </a:lnTo>
                    <a:lnTo>
                      <a:pt x="11633" y="65278"/>
                    </a:lnTo>
                    <a:lnTo>
                      <a:pt x="11734" y="64211"/>
                    </a:lnTo>
                    <a:lnTo>
                      <a:pt x="12014" y="62230"/>
                    </a:lnTo>
                    <a:lnTo>
                      <a:pt x="12014" y="62357"/>
                    </a:lnTo>
                    <a:lnTo>
                      <a:pt x="12026" y="62776"/>
                    </a:lnTo>
                    <a:lnTo>
                      <a:pt x="12103" y="62357"/>
                    </a:lnTo>
                    <a:lnTo>
                      <a:pt x="12141" y="62230"/>
                    </a:lnTo>
                    <a:lnTo>
                      <a:pt x="12039" y="64008"/>
                    </a:lnTo>
                    <a:lnTo>
                      <a:pt x="11925" y="65532"/>
                    </a:lnTo>
                    <a:lnTo>
                      <a:pt x="11887" y="66167"/>
                    </a:lnTo>
                    <a:lnTo>
                      <a:pt x="11976" y="64439"/>
                    </a:lnTo>
                    <a:lnTo>
                      <a:pt x="11899" y="65024"/>
                    </a:lnTo>
                    <a:lnTo>
                      <a:pt x="11785" y="66167"/>
                    </a:lnTo>
                    <a:lnTo>
                      <a:pt x="11620" y="67310"/>
                    </a:lnTo>
                    <a:lnTo>
                      <a:pt x="11811" y="67310"/>
                    </a:lnTo>
                    <a:lnTo>
                      <a:pt x="11798" y="67691"/>
                    </a:lnTo>
                    <a:lnTo>
                      <a:pt x="12433" y="64389"/>
                    </a:lnTo>
                    <a:lnTo>
                      <a:pt x="12471" y="65278"/>
                    </a:lnTo>
                    <a:lnTo>
                      <a:pt x="12357" y="66421"/>
                    </a:lnTo>
                    <a:lnTo>
                      <a:pt x="12230" y="68707"/>
                    </a:lnTo>
                    <a:lnTo>
                      <a:pt x="12369" y="67475"/>
                    </a:lnTo>
                    <a:lnTo>
                      <a:pt x="12268" y="69088"/>
                    </a:lnTo>
                    <a:lnTo>
                      <a:pt x="12611" y="68186"/>
                    </a:lnTo>
                    <a:lnTo>
                      <a:pt x="12725" y="67652"/>
                    </a:lnTo>
                    <a:lnTo>
                      <a:pt x="12877" y="66802"/>
                    </a:lnTo>
                    <a:lnTo>
                      <a:pt x="13131" y="65405"/>
                    </a:lnTo>
                    <a:lnTo>
                      <a:pt x="12750" y="66802"/>
                    </a:lnTo>
                    <a:lnTo>
                      <a:pt x="13525" y="62357"/>
                    </a:lnTo>
                    <a:lnTo>
                      <a:pt x="13309" y="62357"/>
                    </a:lnTo>
                    <a:lnTo>
                      <a:pt x="13385" y="61683"/>
                    </a:lnTo>
                    <a:lnTo>
                      <a:pt x="13131" y="61645"/>
                    </a:lnTo>
                    <a:lnTo>
                      <a:pt x="13271" y="61468"/>
                    </a:lnTo>
                    <a:lnTo>
                      <a:pt x="13423" y="61683"/>
                    </a:lnTo>
                    <a:lnTo>
                      <a:pt x="13462" y="61468"/>
                    </a:lnTo>
                    <a:lnTo>
                      <a:pt x="13550" y="61087"/>
                    </a:lnTo>
                    <a:lnTo>
                      <a:pt x="13639" y="60833"/>
                    </a:lnTo>
                    <a:lnTo>
                      <a:pt x="13690" y="60325"/>
                    </a:lnTo>
                    <a:lnTo>
                      <a:pt x="13716" y="60693"/>
                    </a:lnTo>
                    <a:lnTo>
                      <a:pt x="13741" y="61214"/>
                    </a:lnTo>
                    <a:lnTo>
                      <a:pt x="13830" y="63119"/>
                    </a:lnTo>
                    <a:lnTo>
                      <a:pt x="13982" y="66179"/>
                    </a:lnTo>
                    <a:lnTo>
                      <a:pt x="14046" y="65697"/>
                    </a:lnTo>
                    <a:lnTo>
                      <a:pt x="14046" y="67310"/>
                    </a:lnTo>
                    <a:lnTo>
                      <a:pt x="14287" y="72326"/>
                    </a:lnTo>
                    <a:lnTo>
                      <a:pt x="14274" y="74218"/>
                    </a:lnTo>
                    <a:lnTo>
                      <a:pt x="14312" y="72821"/>
                    </a:lnTo>
                    <a:lnTo>
                      <a:pt x="14427" y="74930"/>
                    </a:lnTo>
                    <a:lnTo>
                      <a:pt x="14427" y="76390"/>
                    </a:lnTo>
                    <a:lnTo>
                      <a:pt x="14325" y="74307"/>
                    </a:lnTo>
                    <a:lnTo>
                      <a:pt x="14325" y="74168"/>
                    </a:lnTo>
                    <a:lnTo>
                      <a:pt x="14274" y="74307"/>
                    </a:lnTo>
                    <a:lnTo>
                      <a:pt x="14325" y="77114"/>
                    </a:lnTo>
                    <a:lnTo>
                      <a:pt x="14198" y="76314"/>
                    </a:lnTo>
                    <a:lnTo>
                      <a:pt x="14097" y="79616"/>
                    </a:lnTo>
                    <a:lnTo>
                      <a:pt x="14224" y="79629"/>
                    </a:lnTo>
                    <a:lnTo>
                      <a:pt x="14262" y="79362"/>
                    </a:lnTo>
                    <a:lnTo>
                      <a:pt x="14325" y="80632"/>
                    </a:lnTo>
                    <a:lnTo>
                      <a:pt x="14465" y="80429"/>
                    </a:lnTo>
                    <a:lnTo>
                      <a:pt x="14617" y="81762"/>
                    </a:lnTo>
                    <a:lnTo>
                      <a:pt x="14706" y="80429"/>
                    </a:lnTo>
                    <a:lnTo>
                      <a:pt x="14655" y="79362"/>
                    </a:lnTo>
                    <a:lnTo>
                      <a:pt x="14554" y="77470"/>
                    </a:lnTo>
                    <a:lnTo>
                      <a:pt x="14706" y="77343"/>
                    </a:lnTo>
                    <a:lnTo>
                      <a:pt x="14338" y="72034"/>
                    </a:lnTo>
                    <a:lnTo>
                      <a:pt x="14439" y="68961"/>
                    </a:lnTo>
                    <a:lnTo>
                      <a:pt x="14452" y="69088"/>
                    </a:lnTo>
                    <a:lnTo>
                      <a:pt x="14579" y="71882"/>
                    </a:lnTo>
                    <a:lnTo>
                      <a:pt x="14693" y="72440"/>
                    </a:lnTo>
                    <a:lnTo>
                      <a:pt x="14693" y="71856"/>
                    </a:lnTo>
                    <a:lnTo>
                      <a:pt x="14947" y="76276"/>
                    </a:lnTo>
                    <a:lnTo>
                      <a:pt x="14833" y="76720"/>
                    </a:lnTo>
                    <a:lnTo>
                      <a:pt x="14947" y="76352"/>
                    </a:lnTo>
                    <a:lnTo>
                      <a:pt x="15049" y="77978"/>
                    </a:lnTo>
                    <a:lnTo>
                      <a:pt x="14986" y="76238"/>
                    </a:lnTo>
                    <a:lnTo>
                      <a:pt x="15227" y="75501"/>
                    </a:lnTo>
                    <a:lnTo>
                      <a:pt x="15087" y="75730"/>
                    </a:lnTo>
                    <a:lnTo>
                      <a:pt x="14986" y="76123"/>
                    </a:lnTo>
                    <a:lnTo>
                      <a:pt x="14935" y="74422"/>
                    </a:lnTo>
                    <a:lnTo>
                      <a:pt x="14719" y="70993"/>
                    </a:lnTo>
                    <a:lnTo>
                      <a:pt x="14579" y="68808"/>
                    </a:lnTo>
                    <a:lnTo>
                      <a:pt x="14566" y="67373"/>
                    </a:lnTo>
                    <a:lnTo>
                      <a:pt x="14605" y="67767"/>
                    </a:lnTo>
                    <a:lnTo>
                      <a:pt x="14579" y="67183"/>
                    </a:lnTo>
                    <a:lnTo>
                      <a:pt x="14566" y="66929"/>
                    </a:lnTo>
                    <a:lnTo>
                      <a:pt x="14528" y="66408"/>
                    </a:lnTo>
                    <a:lnTo>
                      <a:pt x="14643" y="63042"/>
                    </a:lnTo>
                    <a:lnTo>
                      <a:pt x="14909" y="68059"/>
                    </a:lnTo>
                    <a:lnTo>
                      <a:pt x="14909" y="67310"/>
                    </a:lnTo>
                    <a:lnTo>
                      <a:pt x="15049" y="68630"/>
                    </a:lnTo>
                    <a:lnTo>
                      <a:pt x="15087" y="68326"/>
                    </a:lnTo>
                    <a:lnTo>
                      <a:pt x="15113" y="69215"/>
                    </a:lnTo>
                    <a:lnTo>
                      <a:pt x="15049" y="68707"/>
                    </a:lnTo>
                    <a:lnTo>
                      <a:pt x="15062" y="69215"/>
                    </a:lnTo>
                    <a:lnTo>
                      <a:pt x="15113" y="70993"/>
                    </a:lnTo>
                    <a:lnTo>
                      <a:pt x="15240" y="72644"/>
                    </a:lnTo>
                    <a:lnTo>
                      <a:pt x="15163" y="69215"/>
                    </a:lnTo>
                    <a:lnTo>
                      <a:pt x="15151" y="67945"/>
                    </a:lnTo>
                    <a:lnTo>
                      <a:pt x="15138" y="67310"/>
                    </a:lnTo>
                    <a:lnTo>
                      <a:pt x="15227" y="66167"/>
                    </a:lnTo>
                    <a:lnTo>
                      <a:pt x="15379" y="67056"/>
                    </a:lnTo>
                    <a:lnTo>
                      <a:pt x="15494" y="68884"/>
                    </a:lnTo>
                    <a:lnTo>
                      <a:pt x="15455" y="67691"/>
                    </a:lnTo>
                    <a:lnTo>
                      <a:pt x="15621" y="69469"/>
                    </a:lnTo>
                    <a:lnTo>
                      <a:pt x="15862" y="73406"/>
                    </a:lnTo>
                    <a:lnTo>
                      <a:pt x="15798" y="68834"/>
                    </a:lnTo>
                    <a:lnTo>
                      <a:pt x="15849" y="69151"/>
                    </a:lnTo>
                    <a:lnTo>
                      <a:pt x="15976" y="69596"/>
                    </a:lnTo>
                    <a:lnTo>
                      <a:pt x="15976" y="68834"/>
                    </a:lnTo>
                    <a:lnTo>
                      <a:pt x="15887" y="67691"/>
                    </a:lnTo>
                    <a:lnTo>
                      <a:pt x="15862" y="66167"/>
                    </a:lnTo>
                    <a:lnTo>
                      <a:pt x="15824" y="64389"/>
                    </a:lnTo>
                    <a:lnTo>
                      <a:pt x="16154" y="70231"/>
                    </a:lnTo>
                    <a:lnTo>
                      <a:pt x="16192" y="68199"/>
                    </a:lnTo>
                    <a:lnTo>
                      <a:pt x="16205" y="69723"/>
                    </a:lnTo>
                    <a:lnTo>
                      <a:pt x="16332" y="70739"/>
                    </a:lnTo>
                    <a:lnTo>
                      <a:pt x="16357" y="68199"/>
                    </a:lnTo>
                    <a:lnTo>
                      <a:pt x="16319" y="67437"/>
                    </a:lnTo>
                    <a:lnTo>
                      <a:pt x="16332" y="67157"/>
                    </a:lnTo>
                    <a:lnTo>
                      <a:pt x="16319" y="67322"/>
                    </a:lnTo>
                    <a:lnTo>
                      <a:pt x="16230" y="64770"/>
                    </a:lnTo>
                    <a:lnTo>
                      <a:pt x="16129" y="61849"/>
                    </a:lnTo>
                    <a:lnTo>
                      <a:pt x="16027" y="64770"/>
                    </a:lnTo>
                    <a:lnTo>
                      <a:pt x="16014" y="64008"/>
                    </a:lnTo>
                    <a:lnTo>
                      <a:pt x="15989" y="61302"/>
                    </a:lnTo>
                    <a:lnTo>
                      <a:pt x="15875" y="62103"/>
                    </a:lnTo>
                    <a:lnTo>
                      <a:pt x="15963" y="59753"/>
                    </a:lnTo>
                    <a:lnTo>
                      <a:pt x="15913" y="60502"/>
                    </a:lnTo>
                    <a:lnTo>
                      <a:pt x="15951" y="58331"/>
                    </a:lnTo>
                    <a:lnTo>
                      <a:pt x="15913" y="58521"/>
                    </a:lnTo>
                    <a:lnTo>
                      <a:pt x="15938" y="56896"/>
                    </a:lnTo>
                    <a:lnTo>
                      <a:pt x="16040" y="57899"/>
                    </a:lnTo>
                    <a:lnTo>
                      <a:pt x="16027" y="56794"/>
                    </a:lnTo>
                    <a:lnTo>
                      <a:pt x="16040" y="57531"/>
                    </a:lnTo>
                    <a:lnTo>
                      <a:pt x="16052" y="57835"/>
                    </a:lnTo>
                    <a:lnTo>
                      <a:pt x="16116" y="57531"/>
                    </a:lnTo>
                    <a:lnTo>
                      <a:pt x="15976" y="53340"/>
                    </a:lnTo>
                    <a:lnTo>
                      <a:pt x="16065" y="55067"/>
                    </a:lnTo>
                    <a:lnTo>
                      <a:pt x="16192" y="55968"/>
                    </a:lnTo>
                    <a:lnTo>
                      <a:pt x="16141" y="53340"/>
                    </a:lnTo>
                    <a:lnTo>
                      <a:pt x="16205" y="54838"/>
                    </a:lnTo>
                    <a:lnTo>
                      <a:pt x="16217" y="54610"/>
                    </a:lnTo>
                    <a:lnTo>
                      <a:pt x="16256" y="56070"/>
                    </a:lnTo>
                    <a:lnTo>
                      <a:pt x="16294" y="55499"/>
                    </a:lnTo>
                    <a:lnTo>
                      <a:pt x="16268" y="56515"/>
                    </a:lnTo>
                    <a:lnTo>
                      <a:pt x="16230" y="56261"/>
                    </a:lnTo>
                    <a:lnTo>
                      <a:pt x="16205" y="56515"/>
                    </a:lnTo>
                    <a:lnTo>
                      <a:pt x="16217" y="57277"/>
                    </a:lnTo>
                    <a:lnTo>
                      <a:pt x="16332" y="56578"/>
                    </a:lnTo>
                    <a:lnTo>
                      <a:pt x="16459" y="55499"/>
                    </a:lnTo>
                    <a:lnTo>
                      <a:pt x="16421" y="55968"/>
                    </a:lnTo>
                    <a:lnTo>
                      <a:pt x="16294" y="58534"/>
                    </a:lnTo>
                    <a:lnTo>
                      <a:pt x="16357" y="57873"/>
                    </a:lnTo>
                    <a:lnTo>
                      <a:pt x="16319" y="58978"/>
                    </a:lnTo>
                    <a:lnTo>
                      <a:pt x="16484" y="57785"/>
                    </a:lnTo>
                    <a:lnTo>
                      <a:pt x="16383" y="59944"/>
                    </a:lnTo>
                    <a:lnTo>
                      <a:pt x="16268" y="59347"/>
                    </a:lnTo>
                    <a:lnTo>
                      <a:pt x="16230" y="60833"/>
                    </a:lnTo>
                    <a:lnTo>
                      <a:pt x="16357" y="62992"/>
                    </a:lnTo>
                    <a:lnTo>
                      <a:pt x="16306" y="60833"/>
                    </a:lnTo>
                    <a:lnTo>
                      <a:pt x="16421" y="62407"/>
                    </a:lnTo>
                    <a:lnTo>
                      <a:pt x="16484" y="60960"/>
                    </a:lnTo>
                    <a:lnTo>
                      <a:pt x="16560" y="60833"/>
                    </a:lnTo>
                    <a:lnTo>
                      <a:pt x="16624" y="66001"/>
                    </a:lnTo>
                    <a:lnTo>
                      <a:pt x="16751" y="66675"/>
                    </a:lnTo>
                    <a:lnTo>
                      <a:pt x="16840" y="68072"/>
                    </a:lnTo>
                    <a:lnTo>
                      <a:pt x="16764" y="67945"/>
                    </a:lnTo>
                    <a:lnTo>
                      <a:pt x="16776" y="68072"/>
                    </a:lnTo>
                    <a:lnTo>
                      <a:pt x="16865" y="69977"/>
                    </a:lnTo>
                    <a:lnTo>
                      <a:pt x="16713" y="69088"/>
                    </a:lnTo>
                    <a:lnTo>
                      <a:pt x="16738" y="69977"/>
                    </a:lnTo>
                    <a:lnTo>
                      <a:pt x="16764" y="70485"/>
                    </a:lnTo>
                    <a:lnTo>
                      <a:pt x="16891" y="72009"/>
                    </a:lnTo>
                    <a:lnTo>
                      <a:pt x="16954" y="72136"/>
                    </a:lnTo>
                    <a:lnTo>
                      <a:pt x="16929" y="69977"/>
                    </a:lnTo>
                    <a:lnTo>
                      <a:pt x="16903" y="68072"/>
                    </a:lnTo>
                    <a:lnTo>
                      <a:pt x="16878" y="66675"/>
                    </a:lnTo>
                    <a:lnTo>
                      <a:pt x="16827" y="64008"/>
                    </a:lnTo>
                    <a:lnTo>
                      <a:pt x="16789" y="66675"/>
                    </a:lnTo>
                    <a:lnTo>
                      <a:pt x="16687" y="60706"/>
                    </a:lnTo>
                    <a:lnTo>
                      <a:pt x="16611" y="59944"/>
                    </a:lnTo>
                    <a:lnTo>
                      <a:pt x="16573" y="58928"/>
                    </a:lnTo>
                    <a:lnTo>
                      <a:pt x="16586" y="58585"/>
                    </a:lnTo>
                    <a:lnTo>
                      <a:pt x="16598" y="58420"/>
                    </a:lnTo>
                    <a:lnTo>
                      <a:pt x="16649" y="57150"/>
                    </a:lnTo>
                    <a:lnTo>
                      <a:pt x="16662" y="57391"/>
                    </a:lnTo>
                    <a:lnTo>
                      <a:pt x="16675" y="57150"/>
                    </a:lnTo>
                    <a:lnTo>
                      <a:pt x="16725" y="56235"/>
                    </a:lnTo>
                    <a:lnTo>
                      <a:pt x="16687" y="57886"/>
                    </a:lnTo>
                    <a:lnTo>
                      <a:pt x="16878" y="56121"/>
                    </a:lnTo>
                    <a:lnTo>
                      <a:pt x="16865" y="56261"/>
                    </a:lnTo>
                    <a:lnTo>
                      <a:pt x="16738" y="59232"/>
                    </a:lnTo>
                    <a:lnTo>
                      <a:pt x="16865" y="57785"/>
                    </a:lnTo>
                    <a:lnTo>
                      <a:pt x="16929" y="55587"/>
                    </a:lnTo>
                    <a:lnTo>
                      <a:pt x="16891" y="55981"/>
                    </a:lnTo>
                    <a:lnTo>
                      <a:pt x="16929" y="55003"/>
                    </a:lnTo>
                    <a:lnTo>
                      <a:pt x="16903" y="55181"/>
                    </a:lnTo>
                    <a:lnTo>
                      <a:pt x="16738" y="52324"/>
                    </a:lnTo>
                    <a:lnTo>
                      <a:pt x="16776" y="56007"/>
                    </a:lnTo>
                    <a:lnTo>
                      <a:pt x="16713" y="54089"/>
                    </a:lnTo>
                    <a:lnTo>
                      <a:pt x="16637" y="54825"/>
                    </a:lnTo>
                    <a:lnTo>
                      <a:pt x="16700" y="52832"/>
                    </a:lnTo>
                    <a:lnTo>
                      <a:pt x="16713" y="52984"/>
                    </a:lnTo>
                    <a:lnTo>
                      <a:pt x="16713" y="52832"/>
                    </a:lnTo>
                    <a:lnTo>
                      <a:pt x="16738" y="52324"/>
                    </a:lnTo>
                    <a:lnTo>
                      <a:pt x="16840" y="53848"/>
                    </a:lnTo>
                    <a:lnTo>
                      <a:pt x="16929" y="54991"/>
                    </a:lnTo>
                    <a:lnTo>
                      <a:pt x="16954" y="55372"/>
                    </a:lnTo>
                    <a:lnTo>
                      <a:pt x="17081" y="56515"/>
                    </a:lnTo>
                    <a:lnTo>
                      <a:pt x="17106" y="56870"/>
                    </a:lnTo>
                    <a:lnTo>
                      <a:pt x="17018" y="56324"/>
                    </a:lnTo>
                    <a:lnTo>
                      <a:pt x="17030" y="57023"/>
                    </a:lnTo>
                    <a:lnTo>
                      <a:pt x="17005" y="56261"/>
                    </a:lnTo>
                    <a:lnTo>
                      <a:pt x="16954" y="55448"/>
                    </a:lnTo>
                    <a:lnTo>
                      <a:pt x="16954" y="56261"/>
                    </a:lnTo>
                    <a:lnTo>
                      <a:pt x="16954" y="56756"/>
                    </a:lnTo>
                    <a:lnTo>
                      <a:pt x="16954" y="57023"/>
                    </a:lnTo>
                    <a:lnTo>
                      <a:pt x="16979" y="58826"/>
                    </a:lnTo>
                    <a:lnTo>
                      <a:pt x="17005" y="57404"/>
                    </a:lnTo>
                    <a:lnTo>
                      <a:pt x="17043" y="58445"/>
                    </a:lnTo>
                    <a:lnTo>
                      <a:pt x="17170" y="57658"/>
                    </a:lnTo>
                    <a:lnTo>
                      <a:pt x="17170" y="57416"/>
                    </a:lnTo>
                    <a:lnTo>
                      <a:pt x="17246" y="54356"/>
                    </a:lnTo>
                    <a:lnTo>
                      <a:pt x="17348" y="56413"/>
                    </a:lnTo>
                    <a:lnTo>
                      <a:pt x="17360" y="54876"/>
                    </a:lnTo>
                    <a:lnTo>
                      <a:pt x="17399" y="56134"/>
                    </a:lnTo>
                    <a:lnTo>
                      <a:pt x="17449" y="55753"/>
                    </a:lnTo>
                    <a:lnTo>
                      <a:pt x="17399" y="57404"/>
                    </a:lnTo>
                    <a:lnTo>
                      <a:pt x="17373" y="56883"/>
                    </a:lnTo>
                    <a:lnTo>
                      <a:pt x="17335" y="57404"/>
                    </a:lnTo>
                    <a:lnTo>
                      <a:pt x="17335" y="59537"/>
                    </a:lnTo>
                    <a:lnTo>
                      <a:pt x="17284" y="59055"/>
                    </a:lnTo>
                    <a:lnTo>
                      <a:pt x="17297" y="59690"/>
                    </a:lnTo>
                    <a:lnTo>
                      <a:pt x="17310" y="60198"/>
                    </a:lnTo>
                    <a:lnTo>
                      <a:pt x="17272" y="63627"/>
                    </a:lnTo>
                    <a:lnTo>
                      <a:pt x="17322" y="60325"/>
                    </a:lnTo>
                    <a:lnTo>
                      <a:pt x="17424" y="63119"/>
                    </a:lnTo>
                    <a:lnTo>
                      <a:pt x="17424" y="63373"/>
                    </a:lnTo>
                    <a:lnTo>
                      <a:pt x="17475" y="65532"/>
                    </a:lnTo>
                    <a:lnTo>
                      <a:pt x="17462" y="63373"/>
                    </a:lnTo>
                    <a:lnTo>
                      <a:pt x="17449" y="63119"/>
                    </a:lnTo>
                    <a:lnTo>
                      <a:pt x="17487" y="63461"/>
                    </a:lnTo>
                    <a:lnTo>
                      <a:pt x="17487" y="63119"/>
                    </a:lnTo>
                    <a:lnTo>
                      <a:pt x="17526" y="62357"/>
                    </a:lnTo>
                    <a:lnTo>
                      <a:pt x="17602" y="64643"/>
                    </a:lnTo>
                    <a:lnTo>
                      <a:pt x="17627" y="67564"/>
                    </a:lnTo>
                    <a:lnTo>
                      <a:pt x="17576" y="68834"/>
                    </a:lnTo>
                    <a:lnTo>
                      <a:pt x="17818" y="68453"/>
                    </a:lnTo>
                    <a:lnTo>
                      <a:pt x="17830" y="69913"/>
                    </a:lnTo>
                    <a:lnTo>
                      <a:pt x="17830" y="70243"/>
                    </a:lnTo>
                    <a:lnTo>
                      <a:pt x="17970" y="69926"/>
                    </a:lnTo>
                    <a:lnTo>
                      <a:pt x="17945" y="68453"/>
                    </a:lnTo>
                    <a:lnTo>
                      <a:pt x="17932" y="63881"/>
                    </a:lnTo>
                    <a:lnTo>
                      <a:pt x="17983" y="66522"/>
                    </a:lnTo>
                    <a:lnTo>
                      <a:pt x="18084" y="66802"/>
                    </a:lnTo>
                    <a:lnTo>
                      <a:pt x="18186" y="68707"/>
                    </a:lnTo>
                    <a:lnTo>
                      <a:pt x="18211" y="63881"/>
                    </a:lnTo>
                    <a:lnTo>
                      <a:pt x="18199" y="62865"/>
                    </a:lnTo>
                    <a:lnTo>
                      <a:pt x="18275" y="62992"/>
                    </a:lnTo>
                    <a:lnTo>
                      <a:pt x="18364" y="64008"/>
                    </a:lnTo>
                    <a:lnTo>
                      <a:pt x="18491" y="68694"/>
                    </a:lnTo>
                    <a:lnTo>
                      <a:pt x="18694" y="63754"/>
                    </a:lnTo>
                    <a:lnTo>
                      <a:pt x="18846" y="63754"/>
                    </a:lnTo>
                    <a:lnTo>
                      <a:pt x="18910" y="63500"/>
                    </a:lnTo>
                    <a:lnTo>
                      <a:pt x="18935" y="62865"/>
                    </a:lnTo>
                    <a:lnTo>
                      <a:pt x="18948" y="62357"/>
                    </a:lnTo>
                    <a:lnTo>
                      <a:pt x="18961" y="60325"/>
                    </a:lnTo>
                    <a:lnTo>
                      <a:pt x="19088" y="57899"/>
                    </a:lnTo>
                    <a:lnTo>
                      <a:pt x="19151" y="57772"/>
                    </a:lnTo>
                    <a:lnTo>
                      <a:pt x="19151" y="58674"/>
                    </a:lnTo>
                    <a:lnTo>
                      <a:pt x="19278" y="58674"/>
                    </a:lnTo>
                    <a:lnTo>
                      <a:pt x="19202" y="57658"/>
                    </a:lnTo>
                    <a:lnTo>
                      <a:pt x="19164" y="57150"/>
                    </a:lnTo>
                    <a:lnTo>
                      <a:pt x="19113" y="56388"/>
                    </a:lnTo>
                    <a:lnTo>
                      <a:pt x="19113" y="54356"/>
                    </a:lnTo>
                    <a:lnTo>
                      <a:pt x="19138" y="53962"/>
                    </a:lnTo>
                    <a:lnTo>
                      <a:pt x="19202" y="55499"/>
                    </a:lnTo>
                    <a:lnTo>
                      <a:pt x="19202" y="53365"/>
                    </a:lnTo>
                    <a:lnTo>
                      <a:pt x="19126" y="51562"/>
                    </a:lnTo>
                    <a:lnTo>
                      <a:pt x="19100" y="50977"/>
                    </a:lnTo>
                    <a:lnTo>
                      <a:pt x="19037" y="51562"/>
                    </a:lnTo>
                    <a:lnTo>
                      <a:pt x="18923" y="52324"/>
                    </a:lnTo>
                    <a:lnTo>
                      <a:pt x="19050" y="51117"/>
                    </a:lnTo>
                    <a:lnTo>
                      <a:pt x="19050" y="50419"/>
                    </a:lnTo>
                    <a:lnTo>
                      <a:pt x="18935" y="48006"/>
                    </a:lnTo>
                    <a:lnTo>
                      <a:pt x="19062" y="50304"/>
                    </a:lnTo>
                    <a:lnTo>
                      <a:pt x="19189" y="48514"/>
                    </a:lnTo>
                    <a:lnTo>
                      <a:pt x="19291" y="47752"/>
                    </a:lnTo>
                    <a:lnTo>
                      <a:pt x="19316" y="47498"/>
                    </a:lnTo>
                    <a:lnTo>
                      <a:pt x="19342" y="47371"/>
                    </a:lnTo>
                    <a:lnTo>
                      <a:pt x="19367" y="45161"/>
                    </a:lnTo>
                    <a:lnTo>
                      <a:pt x="19215" y="45466"/>
                    </a:lnTo>
                    <a:lnTo>
                      <a:pt x="19100" y="47498"/>
                    </a:lnTo>
                    <a:lnTo>
                      <a:pt x="19227" y="45186"/>
                    </a:lnTo>
                    <a:lnTo>
                      <a:pt x="19265" y="44551"/>
                    </a:lnTo>
                    <a:lnTo>
                      <a:pt x="19316" y="43497"/>
                    </a:lnTo>
                    <a:lnTo>
                      <a:pt x="19329" y="42799"/>
                    </a:lnTo>
                    <a:lnTo>
                      <a:pt x="19392" y="42125"/>
                    </a:lnTo>
                    <a:lnTo>
                      <a:pt x="19405" y="41859"/>
                    </a:lnTo>
                    <a:lnTo>
                      <a:pt x="18923" y="42049"/>
                    </a:lnTo>
                    <a:lnTo>
                      <a:pt x="18796" y="42506"/>
                    </a:lnTo>
                    <a:lnTo>
                      <a:pt x="18669" y="43434"/>
                    </a:lnTo>
                    <a:lnTo>
                      <a:pt x="18669" y="44665"/>
                    </a:lnTo>
                    <a:lnTo>
                      <a:pt x="18694" y="45275"/>
                    </a:lnTo>
                    <a:lnTo>
                      <a:pt x="18669" y="46431"/>
                    </a:lnTo>
                    <a:lnTo>
                      <a:pt x="18694" y="45275"/>
                    </a:lnTo>
                    <a:lnTo>
                      <a:pt x="18542" y="45339"/>
                    </a:lnTo>
                    <a:lnTo>
                      <a:pt x="18503" y="48006"/>
                    </a:lnTo>
                    <a:lnTo>
                      <a:pt x="18415" y="45720"/>
                    </a:lnTo>
                    <a:lnTo>
                      <a:pt x="18389" y="45529"/>
                    </a:lnTo>
                    <a:lnTo>
                      <a:pt x="18389" y="54229"/>
                    </a:lnTo>
                    <a:lnTo>
                      <a:pt x="18288" y="54749"/>
                    </a:lnTo>
                    <a:lnTo>
                      <a:pt x="18186" y="56388"/>
                    </a:lnTo>
                    <a:lnTo>
                      <a:pt x="18135" y="56007"/>
                    </a:lnTo>
                    <a:lnTo>
                      <a:pt x="18097" y="55702"/>
                    </a:lnTo>
                    <a:lnTo>
                      <a:pt x="18059" y="56007"/>
                    </a:lnTo>
                    <a:lnTo>
                      <a:pt x="18059" y="55422"/>
                    </a:lnTo>
                    <a:lnTo>
                      <a:pt x="18034" y="55626"/>
                    </a:lnTo>
                    <a:lnTo>
                      <a:pt x="18034" y="55016"/>
                    </a:lnTo>
                    <a:lnTo>
                      <a:pt x="17945" y="55372"/>
                    </a:lnTo>
                    <a:lnTo>
                      <a:pt x="17995" y="54927"/>
                    </a:lnTo>
                    <a:lnTo>
                      <a:pt x="17919" y="55245"/>
                    </a:lnTo>
                    <a:lnTo>
                      <a:pt x="17907" y="56261"/>
                    </a:lnTo>
                    <a:lnTo>
                      <a:pt x="17856" y="56896"/>
                    </a:lnTo>
                    <a:lnTo>
                      <a:pt x="17830" y="57150"/>
                    </a:lnTo>
                    <a:lnTo>
                      <a:pt x="17856" y="57023"/>
                    </a:lnTo>
                    <a:lnTo>
                      <a:pt x="17830" y="57150"/>
                    </a:lnTo>
                    <a:lnTo>
                      <a:pt x="17907" y="56261"/>
                    </a:lnTo>
                    <a:lnTo>
                      <a:pt x="17907" y="55308"/>
                    </a:lnTo>
                    <a:lnTo>
                      <a:pt x="17691" y="56261"/>
                    </a:lnTo>
                    <a:lnTo>
                      <a:pt x="17919" y="55245"/>
                    </a:lnTo>
                    <a:lnTo>
                      <a:pt x="17919" y="53378"/>
                    </a:lnTo>
                    <a:lnTo>
                      <a:pt x="17805" y="54749"/>
                    </a:lnTo>
                    <a:lnTo>
                      <a:pt x="17907" y="53213"/>
                    </a:lnTo>
                    <a:lnTo>
                      <a:pt x="17818" y="54013"/>
                    </a:lnTo>
                    <a:lnTo>
                      <a:pt x="17691" y="54838"/>
                    </a:lnTo>
                    <a:lnTo>
                      <a:pt x="17589" y="55245"/>
                    </a:lnTo>
                    <a:lnTo>
                      <a:pt x="17551" y="55753"/>
                    </a:lnTo>
                    <a:lnTo>
                      <a:pt x="17551" y="55372"/>
                    </a:lnTo>
                    <a:lnTo>
                      <a:pt x="17665" y="53911"/>
                    </a:lnTo>
                    <a:lnTo>
                      <a:pt x="17767" y="53594"/>
                    </a:lnTo>
                    <a:lnTo>
                      <a:pt x="17830" y="52730"/>
                    </a:lnTo>
                    <a:lnTo>
                      <a:pt x="17856" y="52451"/>
                    </a:lnTo>
                    <a:lnTo>
                      <a:pt x="17818" y="51269"/>
                    </a:lnTo>
                    <a:lnTo>
                      <a:pt x="17818" y="50546"/>
                    </a:lnTo>
                    <a:lnTo>
                      <a:pt x="17818" y="50419"/>
                    </a:lnTo>
                    <a:lnTo>
                      <a:pt x="17805" y="49657"/>
                    </a:lnTo>
                    <a:lnTo>
                      <a:pt x="17868" y="50825"/>
                    </a:lnTo>
                    <a:lnTo>
                      <a:pt x="17894" y="49657"/>
                    </a:lnTo>
                    <a:lnTo>
                      <a:pt x="17907" y="49149"/>
                    </a:lnTo>
                    <a:lnTo>
                      <a:pt x="17919" y="51181"/>
                    </a:lnTo>
                    <a:lnTo>
                      <a:pt x="17907" y="53213"/>
                    </a:lnTo>
                    <a:lnTo>
                      <a:pt x="17945" y="53086"/>
                    </a:lnTo>
                    <a:lnTo>
                      <a:pt x="17995" y="54356"/>
                    </a:lnTo>
                    <a:lnTo>
                      <a:pt x="18008" y="54864"/>
                    </a:lnTo>
                    <a:lnTo>
                      <a:pt x="18034" y="54356"/>
                    </a:lnTo>
                    <a:lnTo>
                      <a:pt x="18034" y="54597"/>
                    </a:lnTo>
                    <a:lnTo>
                      <a:pt x="18072" y="54356"/>
                    </a:lnTo>
                    <a:lnTo>
                      <a:pt x="18097" y="53086"/>
                    </a:lnTo>
                    <a:lnTo>
                      <a:pt x="18097" y="49149"/>
                    </a:lnTo>
                    <a:lnTo>
                      <a:pt x="18097" y="48895"/>
                    </a:lnTo>
                    <a:lnTo>
                      <a:pt x="18097" y="48260"/>
                    </a:lnTo>
                    <a:lnTo>
                      <a:pt x="18122" y="53911"/>
                    </a:lnTo>
                    <a:lnTo>
                      <a:pt x="18148" y="55181"/>
                    </a:lnTo>
                    <a:lnTo>
                      <a:pt x="18288" y="53975"/>
                    </a:lnTo>
                    <a:lnTo>
                      <a:pt x="18161" y="55333"/>
                    </a:lnTo>
                    <a:lnTo>
                      <a:pt x="18389" y="54229"/>
                    </a:lnTo>
                    <a:lnTo>
                      <a:pt x="18389" y="45529"/>
                    </a:lnTo>
                    <a:lnTo>
                      <a:pt x="18364" y="45326"/>
                    </a:lnTo>
                    <a:lnTo>
                      <a:pt x="18237" y="47078"/>
                    </a:lnTo>
                    <a:lnTo>
                      <a:pt x="18148" y="45364"/>
                    </a:lnTo>
                    <a:lnTo>
                      <a:pt x="17995" y="45389"/>
                    </a:lnTo>
                    <a:lnTo>
                      <a:pt x="18148" y="44767"/>
                    </a:lnTo>
                    <a:lnTo>
                      <a:pt x="18224" y="44196"/>
                    </a:lnTo>
                    <a:lnTo>
                      <a:pt x="18288" y="44742"/>
                    </a:lnTo>
                    <a:lnTo>
                      <a:pt x="18415" y="44716"/>
                    </a:lnTo>
                    <a:lnTo>
                      <a:pt x="18440" y="44196"/>
                    </a:lnTo>
                    <a:lnTo>
                      <a:pt x="18453" y="43434"/>
                    </a:lnTo>
                    <a:lnTo>
                      <a:pt x="18516" y="44691"/>
                    </a:lnTo>
                    <a:lnTo>
                      <a:pt x="18656" y="44665"/>
                    </a:lnTo>
                    <a:lnTo>
                      <a:pt x="18643" y="43434"/>
                    </a:lnTo>
                    <a:lnTo>
                      <a:pt x="18643" y="43154"/>
                    </a:lnTo>
                    <a:lnTo>
                      <a:pt x="18618" y="42621"/>
                    </a:lnTo>
                    <a:lnTo>
                      <a:pt x="18186" y="42887"/>
                    </a:lnTo>
                    <a:lnTo>
                      <a:pt x="18148" y="43053"/>
                    </a:lnTo>
                    <a:lnTo>
                      <a:pt x="18097" y="43256"/>
                    </a:lnTo>
                    <a:lnTo>
                      <a:pt x="18059" y="43472"/>
                    </a:lnTo>
                    <a:lnTo>
                      <a:pt x="18021" y="43624"/>
                    </a:lnTo>
                    <a:lnTo>
                      <a:pt x="18034" y="42989"/>
                    </a:lnTo>
                    <a:lnTo>
                      <a:pt x="17957" y="43942"/>
                    </a:lnTo>
                    <a:lnTo>
                      <a:pt x="17830" y="44831"/>
                    </a:lnTo>
                    <a:lnTo>
                      <a:pt x="17843" y="45415"/>
                    </a:lnTo>
                    <a:lnTo>
                      <a:pt x="17894" y="47625"/>
                    </a:lnTo>
                    <a:lnTo>
                      <a:pt x="17856" y="45974"/>
                    </a:lnTo>
                    <a:lnTo>
                      <a:pt x="17843" y="45415"/>
                    </a:lnTo>
                    <a:lnTo>
                      <a:pt x="17830" y="44831"/>
                    </a:lnTo>
                    <a:lnTo>
                      <a:pt x="17957" y="43942"/>
                    </a:lnTo>
                    <a:lnTo>
                      <a:pt x="17957" y="43040"/>
                    </a:lnTo>
                    <a:lnTo>
                      <a:pt x="17653" y="43230"/>
                    </a:lnTo>
                    <a:lnTo>
                      <a:pt x="17526" y="44894"/>
                    </a:lnTo>
                    <a:lnTo>
                      <a:pt x="17653" y="44869"/>
                    </a:lnTo>
                    <a:lnTo>
                      <a:pt x="17526" y="45466"/>
                    </a:lnTo>
                    <a:lnTo>
                      <a:pt x="17500" y="45974"/>
                    </a:lnTo>
                    <a:lnTo>
                      <a:pt x="17475" y="45758"/>
                    </a:lnTo>
                    <a:lnTo>
                      <a:pt x="17462" y="45478"/>
                    </a:lnTo>
                    <a:lnTo>
                      <a:pt x="17424" y="44907"/>
                    </a:lnTo>
                    <a:lnTo>
                      <a:pt x="17310" y="43446"/>
                    </a:lnTo>
                    <a:lnTo>
                      <a:pt x="17272" y="51054"/>
                    </a:lnTo>
                    <a:lnTo>
                      <a:pt x="17272" y="51511"/>
                    </a:lnTo>
                    <a:lnTo>
                      <a:pt x="17221" y="49911"/>
                    </a:lnTo>
                    <a:lnTo>
                      <a:pt x="17272" y="51054"/>
                    </a:lnTo>
                    <a:lnTo>
                      <a:pt x="17272" y="43472"/>
                    </a:lnTo>
                    <a:lnTo>
                      <a:pt x="17081" y="43599"/>
                    </a:lnTo>
                    <a:lnTo>
                      <a:pt x="17081" y="43091"/>
                    </a:lnTo>
                    <a:lnTo>
                      <a:pt x="17056" y="43611"/>
                    </a:lnTo>
                    <a:lnTo>
                      <a:pt x="16979" y="42837"/>
                    </a:lnTo>
                    <a:lnTo>
                      <a:pt x="17081" y="43091"/>
                    </a:lnTo>
                    <a:lnTo>
                      <a:pt x="17094" y="42900"/>
                    </a:lnTo>
                    <a:lnTo>
                      <a:pt x="17373" y="42672"/>
                    </a:lnTo>
                    <a:lnTo>
                      <a:pt x="17094" y="42748"/>
                    </a:lnTo>
                    <a:lnTo>
                      <a:pt x="17348" y="42595"/>
                    </a:lnTo>
                    <a:lnTo>
                      <a:pt x="17437" y="42443"/>
                    </a:lnTo>
                    <a:lnTo>
                      <a:pt x="17094" y="42570"/>
                    </a:lnTo>
                    <a:lnTo>
                      <a:pt x="17386" y="42443"/>
                    </a:lnTo>
                    <a:lnTo>
                      <a:pt x="17424" y="42291"/>
                    </a:lnTo>
                    <a:lnTo>
                      <a:pt x="17373" y="40157"/>
                    </a:lnTo>
                    <a:lnTo>
                      <a:pt x="17081" y="40551"/>
                    </a:lnTo>
                    <a:lnTo>
                      <a:pt x="17081" y="42545"/>
                    </a:lnTo>
                    <a:lnTo>
                      <a:pt x="17081" y="42697"/>
                    </a:lnTo>
                    <a:lnTo>
                      <a:pt x="17081" y="42570"/>
                    </a:lnTo>
                    <a:lnTo>
                      <a:pt x="16954" y="42608"/>
                    </a:lnTo>
                    <a:lnTo>
                      <a:pt x="17081" y="42545"/>
                    </a:lnTo>
                    <a:lnTo>
                      <a:pt x="17081" y="40551"/>
                    </a:lnTo>
                    <a:lnTo>
                      <a:pt x="16929" y="40995"/>
                    </a:lnTo>
                    <a:lnTo>
                      <a:pt x="16929" y="42595"/>
                    </a:lnTo>
                    <a:lnTo>
                      <a:pt x="16230" y="42862"/>
                    </a:lnTo>
                    <a:lnTo>
                      <a:pt x="16929" y="42595"/>
                    </a:lnTo>
                    <a:lnTo>
                      <a:pt x="16929" y="40995"/>
                    </a:lnTo>
                    <a:lnTo>
                      <a:pt x="16649" y="42291"/>
                    </a:lnTo>
                    <a:lnTo>
                      <a:pt x="16649" y="42164"/>
                    </a:lnTo>
                    <a:lnTo>
                      <a:pt x="16903" y="39077"/>
                    </a:lnTo>
                    <a:lnTo>
                      <a:pt x="16954" y="37744"/>
                    </a:lnTo>
                    <a:lnTo>
                      <a:pt x="16408" y="42164"/>
                    </a:lnTo>
                    <a:lnTo>
                      <a:pt x="16662" y="38862"/>
                    </a:lnTo>
                    <a:lnTo>
                      <a:pt x="16789" y="37211"/>
                    </a:lnTo>
                    <a:lnTo>
                      <a:pt x="16764" y="36957"/>
                    </a:lnTo>
                    <a:lnTo>
                      <a:pt x="16662" y="37630"/>
                    </a:lnTo>
                    <a:lnTo>
                      <a:pt x="16548" y="38862"/>
                    </a:lnTo>
                    <a:lnTo>
                      <a:pt x="16471" y="39751"/>
                    </a:lnTo>
                    <a:lnTo>
                      <a:pt x="16573" y="38862"/>
                    </a:lnTo>
                    <a:lnTo>
                      <a:pt x="16446" y="40881"/>
                    </a:lnTo>
                    <a:lnTo>
                      <a:pt x="16332" y="41706"/>
                    </a:lnTo>
                    <a:lnTo>
                      <a:pt x="16205" y="41897"/>
                    </a:lnTo>
                    <a:lnTo>
                      <a:pt x="16116" y="40119"/>
                    </a:lnTo>
                    <a:lnTo>
                      <a:pt x="16167" y="42189"/>
                    </a:lnTo>
                    <a:lnTo>
                      <a:pt x="16103" y="42875"/>
                    </a:lnTo>
                    <a:lnTo>
                      <a:pt x="16090" y="43065"/>
                    </a:lnTo>
                    <a:lnTo>
                      <a:pt x="16078" y="43192"/>
                    </a:lnTo>
                    <a:lnTo>
                      <a:pt x="16217" y="44132"/>
                    </a:lnTo>
                    <a:lnTo>
                      <a:pt x="16065" y="44234"/>
                    </a:lnTo>
                    <a:lnTo>
                      <a:pt x="16002" y="45186"/>
                    </a:lnTo>
                    <a:lnTo>
                      <a:pt x="16154" y="45161"/>
                    </a:lnTo>
                    <a:lnTo>
                      <a:pt x="16510" y="45085"/>
                    </a:lnTo>
                    <a:lnTo>
                      <a:pt x="16573" y="43916"/>
                    </a:lnTo>
                    <a:lnTo>
                      <a:pt x="16230" y="44132"/>
                    </a:lnTo>
                    <a:lnTo>
                      <a:pt x="16230" y="43129"/>
                    </a:lnTo>
                    <a:lnTo>
                      <a:pt x="16535" y="43014"/>
                    </a:lnTo>
                    <a:lnTo>
                      <a:pt x="16230" y="43078"/>
                    </a:lnTo>
                    <a:lnTo>
                      <a:pt x="16459" y="42926"/>
                    </a:lnTo>
                    <a:lnTo>
                      <a:pt x="16548" y="42799"/>
                    </a:lnTo>
                    <a:lnTo>
                      <a:pt x="16802" y="42799"/>
                    </a:lnTo>
                    <a:lnTo>
                      <a:pt x="16929" y="42748"/>
                    </a:lnTo>
                    <a:lnTo>
                      <a:pt x="16687" y="42900"/>
                    </a:lnTo>
                    <a:lnTo>
                      <a:pt x="16560" y="43002"/>
                    </a:lnTo>
                    <a:lnTo>
                      <a:pt x="16941" y="42849"/>
                    </a:lnTo>
                    <a:lnTo>
                      <a:pt x="17005" y="43649"/>
                    </a:lnTo>
                    <a:lnTo>
                      <a:pt x="16738" y="43815"/>
                    </a:lnTo>
                    <a:lnTo>
                      <a:pt x="16725" y="45046"/>
                    </a:lnTo>
                    <a:lnTo>
                      <a:pt x="16776" y="45593"/>
                    </a:lnTo>
                    <a:lnTo>
                      <a:pt x="17005" y="45554"/>
                    </a:lnTo>
                    <a:lnTo>
                      <a:pt x="16891" y="48895"/>
                    </a:lnTo>
                    <a:lnTo>
                      <a:pt x="16891" y="49022"/>
                    </a:lnTo>
                    <a:lnTo>
                      <a:pt x="16776" y="45593"/>
                    </a:lnTo>
                    <a:lnTo>
                      <a:pt x="16687" y="51308"/>
                    </a:lnTo>
                    <a:lnTo>
                      <a:pt x="16624" y="47244"/>
                    </a:lnTo>
                    <a:lnTo>
                      <a:pt x="16598" y="45618"/>
                    </a:lnTo>
                    <a:lnTo>
                      <a:pt x="16586" y="45072"/>
                    </a:lnTo>
                    <a:lnTo>
                      <a:pt x="16154" y="45161"/>
                    </a:lnTo>
                    <a:lnTo>
                      <a:pt x="16027" y="45707"/>
                    </a:lnTo>
                    <a:lnTo>
                      <a:pt x="16230" y="45681"/>
                    </a:lnTo>
                    <a:lnTo>
                      <a:pt x="16154" y="48260"/>
                    </a:lnTo>
                    <a:lnTo>
                      <a:pt x="16141" y="48006"/>
                    </a:lnTo>
                    <a:lnTo>
                      <a:pt x="16129" y="47752"/>
                    </a:lnTo>
                    <a:lnTo>
                      <a:pt x="16129" y="49657"/>
                    </a:lnTo>
                    <a:lnTo>
                      <a:pt x="16129" y="49796"/>
                    </a:lnTo>
                    <a:lnTo>
                      <a:pt x="16065" y="49314"/>
                    </a:lnTo>
                    <a:lnTo>
                      <a:pt x="16129" y="49657"/>
                    </a:lnTo>
                    <a:lnTo>
                      <a:pt x="16129" y="47752"/>
                    </a:lnTo>
                    <a:lnTo>
                      <a:pt x="16027" y="45707"/>
                    </a:lnTo>
                    <a:lnTo>
                      <a:pt x="16002" y="45186"/>
                    </a:lnTo>
                    <a:lnTo>
                      <a:pt x="15875" y="45212"/>
                    </a:lnTo>
                    <a:lnTo>
                      <a:pt x="15951" y="44297"/>
                    </a:lnTo>
                    <a:lnTo>
                      <a:pt x="15836" y="59042"/>
                    </a:lnTo>
                    <a:lnTo>
                      <a:pt x="15798" y="59486"/>
                    </a:lnTo>
                    <a:lnTo>
                      <a:pt x="15798" y="60579"/>
                    </a:lnTo>
                    <a:lnTo>
                      <a:pt x="15735" y="62103"/>
                    </a:lnTo>
                    <a:lnTo>
                      <a:pt x="15722" y="62357"/>
                    </a:lnTo>
                    <a:lnTo>
                      <a:pt x="15684" y="62992"/>
                    </a:lnTo>
                    <a:lnTo>
                      <a:pt x="15659" y="63373"/>
                    </a:lnTo>
                    <a:lnTo>
                      <a:pt x="15633" y="62357"/>
                    </a:lnTo>
                    <a:lnTo>
                      <a:pt x="15798" y="60579"/>
                    </a:lnTo>
                    <a:lnTo>
                      <a:pt x="15798" y="59486"/>
                    </a:lnTo>
                    <a:lnTo>
                      <a:pt x="15748" y="60071"/>
                    </a:lnTo>
                    <a:lnTo>
                      <a:pt x="15798" y="59309"/>
                    </a:lnTo>
                    <a:lnTo>
                      <a:pt x="15836" y="59042"/>
                    </a:lnTo>
                    <a:lnTo>
                      <a:pt x="15836" y="44386"/>
                    </a:lnTo>
                    <a:lnTo>
                      <a:pt x="15684" y="45250"/>
                    </a:lnTo>
                    <a:lnTo>
                      <a:pt x="15811" y="44691"/>
                    </a:lnTo>
                    <a:lnTo>
                      <a:pt x="15773" y="45021"/>
                    </a:lnTo>
                    <a:lnTo>
                      <a:pt x="15773" y="56007"/>
                    </a:lnTo>
                    <a:lnTo>
                      <a:pt x="15697" y="56388"/>
                    </a:lnTo>
                    <a:lnTo>
                      <a:pt x="15671" y="56007"/>
                    </a:lnTo>
                    <a:lnTo>
                      <a:pt x="15709" y="52324"/>
                    </a:lnTo>
                    <a:lnTo>
                      <a:pt x="15684" y="51435"/>
                    </a:lnTo>
                    <a:lnTo>
                      <a:pt x="15659" y="50038"/>
                    </a:lnTo>
                    <a:lnTo>
                      <a:pt x="15773" y="56007"/>
                    </a:lnTo>
                    <a:lnTo>
                      <a:pt x="15773" y="45021"/>
                    </a:lnTo>
                    <a:lnTo>
                      <a:pt x="15748" y="45237"/>
                    </a:lnTo>
                    <a:lnTo>
                      <a:pt x="15671" y="45770"/>
                    </a:lnTo>
                    <a:lnTo>
                      <a:pt x="15646" y="45999"/>
                    </a:lnTo>
                    <a:lnTo>
                      <a:pt x="15646" y="54686"/>
                    </a:lnTo>
                    <a:lnTo>
                      <a:pt x="15595" y="54013"/>
                    </a:lnTo>
                    <a:lnTo>
                      <a:pt x="15608" y="54483"/>
                    </a:lnTo>
                    <a:lnTo>
                      <a:pt x="15519" y="52324"/>
                    </a:lnTo>
                    <a:lnTo>
                      <a:pt x="15646" y="54686"/>
                    </a:lnTo>
                    <a:lnTo>
                      <a:pt x="15646" y="45999"/>
                    </a:lnTo>
                    <a:lnTo>
                      <a:pt x="15532" y="47802"/>
                    </a:lnTo>
                    <a:lnTo>
                      <a:pt x="15570" y="46405"/>
                    </a:lnTo>
                    <a:lnTo>
                      <a:pt x="15455" y="47853"/>
                    </a:lnTo>
                    <a:lnTo>
                      <a:pt x="15455" y="61468"/>
                    </a:lnTo>
                    <a:lnTo>
                      <a:pt x="15455" y="62611"/>
                    </a:lnTo>
                    <a:lnTo>
                      <a:pt x="15443" y="62738"/>
                    </a:lnTo>
                    <a:lnTo>
                      <a:pt x="15455" y="61468"/>
                    </a:lnTo>
                    <a:lnTo>
                      <a:pt x="15455" y="47853"/>
                    </a:lnTo>
                    <a:lnTo>
                      <a:pt x="15392" y="48641"/>
                    </a:lnTo>
                    <a:lnTo>
                      <a:pt x="15417" y="51181"/>
                    </a:lnTo>
                    <a:lnTo>
                      <a:pt x="15379" y="51435"/>
                    </a:lnTo>
                    <a:lnTo>
                      <a:pt x="15367" y="51181"/>
                    </a:lnTo>
                    <a:lnTo>
                      <a:pt x="15316" y="50038"/>
                    </a:lnTo>
                    <a:lnTo>
                      <a:pt x="15316" y="51181"/>
                    </a:lnTo>
                    <a:lnTo>
                      <a:pt x="15189" y="47790"/>
                    </a:lnTo>
                    <a:lnTo>
                      <a:pt x="15303" y="50038"/>
                    </a:lnTo>
                    <a:lnTo>
                      <a:pt x="15316" y="51181"/>
                    </a:lnTo>
                    <a:lnTo>
                      <a:pt x="15316" y="50038"/>
                    </a:lnTo>
                    <a:lnTo>
                      <a:pt x="15341" y="50393"/>
                    </a:lnTo>
                    <a:lnTo>
                      <a:pt x="15341" y="50038"/>
                    </a:lnTo>
                    <a:lnTo>
                      <a:pt x="15379" y="50723"/>
                    </a:lnTo>
                    <a:lnTo>
                      <a:pt x="15379" y="49403"/>
                    </a:lnTo>
                    <a:lnTo>
                      <a:pt x="15379" y="48755"/>
                    </a:lnTo>
                    <a:lnTo>
                      <a:pt x="15328" y="49403"/>
                    </a:lnTo>
                    <a:lnTo>
                      <a:pt x="15303" y="49237"/>
                    </a:lnTo>
                    <a:lnTo>
                      <a:pt x="15227" y="46482"/>
                    </a:lnTo>
                    <a:lnTo>
                      <a:pt x="15214" y="45923"/>
                    </a:lnTo>
                    <a:lnTo>
                      <a:pt x="15290" y="43510"/>
                    </a:lnTo>
                    <a:lnTo>
                      <a:pt x="15417" y="43395"/>
                    </a:lnTo>
                    <a:lnTo>
                      <a:pt x="15290" y="43446"/>
                    </a:lnTo>
                    <a:lnTo>
                      <a:pt x="15405" y="43319"/>
                    </a:lnTo>
                    <a:lnTo>
                      <a:pt x="15405" y="43129"/>
                    </a:lnTo>
                    <a:lnTo>
                      <a:pt x="15379" y="42418"/>
                    </a:lnTo>
                    <a:lnTo>
                      <a:pt x="15354" y="41973"/>
                    </a:lnTo>
                    <a:lnTo>
                      <a:pt x="15354" y="41440"/>
                    </a:lnTo>
                    <a:lnTo>
                      <a:pt x="15379" y="40830"/>
                    </a:lnTo>
                    <a:lnTo>
                      <a:pt x="15519" y="40005"/>
                    </a:lnTo>
                    <a:lnTo>
                      <a:pt x="15468" y="40335"/>
                    </a:lnTo>
                    <a:lnTo>
                      <a:pt x="15354" y="41973"/>
                    </a:lnTo>
                    <a:lnTo>
                      <a:pt x="15646" y="40005"/>
                    </a:lnTo>
                    <a:lnTo>
                      <a:pt x="15646" y="38100"/>
                    </a:lnTo>
                    <a:lnTo>
                      <a:pt x="15709" y="36195"/>
                    </a:lnTo>
                    <a:lnTo>
                      <a:pt x="15836" y="38811"/>
                    </a:lnTo>
                    <a:lnTo>
                      <a:pt x="15900" y="38481"/>
                    </a:lnTo>
                    <a:lnTo>
                      <a:pt x="15900" y="39077"/>
                    </a:lnTo>
                    <a:lnTo>
                      <a:pt x="16014" y="39560"/>
                    </a:lnTo>
                    <a:lnTo>
                      <a:pt x="16052" y="38481"/>
                    </a:lnTo>
                    <a:lnTo>
                      <a:pt x="16040" y="36195"/>
                    </a:lnTo>
                    <a:lnTo>
                      <a:pt x="16014" y="33147"/>
                    </a:lnTo>
                    <a:lnTo>
                      <a:pt x="16294" y="34531"/>
                    </a:lnTo>
                    <a:lnTo>
                      <a:pt x="16268" y="33147"/>
                    </a:lnTo>
                    <a:lnTo>
                      <a:pt x="16230" y="31877"/>
                    </a:lnTo>
                    <a:lnTo>
                      <a:pt x="16179" y="30607"/>
                    </a:lnTo>
                    <a:lnTo>
                      <a:pt x="16319" y="32385"/>
                    </a:lnTo>
                    <a:lnTo>
                      <a:pt x="16433" y="34950"/>
                    </a:lnTo>
                    <a:lnTo>
                      <a:pt x="16560" y="35128"/>
                    </a:lnTo>
                    <a:lnTo>
                      <a:pt x="16611" y="33528"/>
                    </a:lnTo>
                    <a:lnTo>
                      <a:pt x="16954" y="37744"/>
                    </a:lnTo>
                    <a:lnTo>
                      <a:pt x="17068" y="36753"/>
                    </a:lnTo>
                    <a:lnTo>
                      <a:pt x="17170" y="35179"/>
                    </a:lnTo>
                    <a:lnTo>
                      <a:pt x="17246" y="37566"/>
                    </a:lnTo>
                    <a:lnTo>
                      <a:pt x="17373" y="40157"/>
                    </a:lnTo>
                    <a:lnTo>
                      <a:pt x="17487" y="39560"/>
                    </a:lnTo>
                    <a:lnTo>
                      <a:pt x="17551" y="36576"/>
                    </a:lnTo>
                    <a:lnTo>
                      <a:pt x="17551" y="37084"/>
                    </a:lnTo>
                    <a:lnTo>
                      <a:pt x="17691" y="36576"/>
                    </a:lnTo>
                    <a:lnTo>
                      <a:pt x="17729" y="37719"/>
                    </a:lnTo>
                    <a:lnTo>
                      <a:pt x="17767" y="36449"/>
                    </a:lnTo>
                    <a:lnTo>
                      <a:pt x="17780" y="35560"/>
                    </a:lnTo>
                    <a:lnTo>
                      <a:pt x="17932" y="39801"/>
                    </a:lnTo>
                    <a:lnTo>
                      <a:pt x="18046" y="38608"/>
                    </a:lnTo>
                    <a:lnTo>
                      <a:pt x="18084" y="36830"/>
                    </a:lnTo>
                    <a:lnTo>
                      <a:pt x="18161" y="37592"/>
                    </a:lnTo>
                    <a:lnTo>
                      <a:pt x="18237" y="36830"/>
                    </a:lnTo>
                    <a:lnTo>
                      <a:pt x="18199" y="38100"/>
                    </a:lnTo>
                    <a:lnTo>
                      <a:pt x="18224" y="38379"/>
                    </a:lnTo>
                    <a:lnTo>
                      <a:pt x="18249" y="38100"/>
                    </a:lnTo>
                    <a:lnTo>
                      <a:pt x="18288" y="38658"/>
                    </a:lnTo>
                    <a:lnTo>
                      <a:pt x="18300" y="38100"/>
                    </a:lnTo>
                    <a:lnTo>
                      <a:pt x="18249" y="36703"/>
                    </a:lnTo>
                    <a:lnTo>
                      <a:pt x="18313" y="37630"/>
                    </a:lnTo>
                    <a:lnTo>
                      <a:pt x="18364" y="38188"/>
                    </a:lnTo>
                    <a:lnTo>
                      <a:pt x="18415" y="37846"/>
                    </a:lnTo>
                    <a:lnTo>
                      <a:pt x="18440" y="38989"/>
                    </a:lnTo>
                    <a:lnTo>
                      <a:pt x="18554" y="40360"/>
                    </a:lnTo>
                    <a:lnTo>
                      <a:pt x="18643" y="39751"/>
                    </a:lnTo>
                    <a:lnTo>
                      <a:pt x="18681" y="42011"/>
                    </a:lnTo>
                    <a:lnTo>
                      <a:pt x="18808" y="41973"/>
                    </a:lnTo>
                    <a:lnTo>
                      <a:pt x="18923" y="41516"/>
                    </a:lnTo>
                    <a:lnTo>
                      <a:pt x="18872" y="41960"/>
                    </a:lnTo>
                    <a:lnTo>
                      <a:pt x="19380" y="41783"/>
                    </a:lnTo>
                    <a:lnTo>
                      <a:pt x="19380" y="41529"/>
                    </a:lnTo>
                    <a:lnTo>
                      <a:pt x="19494" y="40259"/>
                    </a:lnTo>
                    <a:lnTo>
                      <a:pt x="19545" y="40005"/>
                    </a:lnTo>
                    <a:lnTo>
                      <a:pt x="19761" y="37807"/>
                    </a:lnTo>
                    <a:lnTo>
                      <a:pt x="19608" y="39357"/>
                    </a:lnTo>
                    <a:lnTo>
                      <a:pt x="19545" y="40005"/>
                    </a:lnTo>
                    <a:lnTo>
                      <a:pt x="19494" y="40767"/>
                    </a:lnTo>
                    <a:lnTo>
                      <a:pt x="19481" y="41529"/>
                    </a:lnTo>
                    <a:lnTo>
                      <a:pt x="19418" y="41770"/>
                    </a:lnTo>
                    <a:lnTo>
                      <a:pt x="19558" y="41732"/>
                    </a:lnTo>
                    <a:lnTo>
                      <a:pt x="19697" y="41681"/>
                    </a:lnTo>
                    <a:lnTo>
                      <a:pt x="19748" y="40767"/>
                    </a:lnTo>
                    <a:lnTo>
                      <a:pt x="19786" y="40182"/>
                    </a:lnTo>
                    <a:lnTo>
                      <a:pt x="19646" y="40767"/>
                    </a:lnTo>
                    <a:lnTo>
                      <a:pt x="19748" y="40259"/>
                    </a:lnTo>
                    <a:lnTo>
                      <a:pt x="19786" y="40462"/>
                    </a:lnTo>
                    <a:lnTo>
                      <a:pt x="19812" y="40132"/>
                    </a:lnTo>
                    <a:lnTo>
                      <a:pt x="19837" y="39878"/>
                    </a:lnTo>
                    <a:lnTo>
                      <a:pt x="19748" y="41668"/>
                    </a:lnTo>
                    <a:lnTo>
                      <a:pt x="19862" y="41402"/>
                    </a:lnTo>
                    <a:lnTo>
                      <a:pt x="19977" y="41021"/>
                    </a:lnTo>
                    <a:lnTo>
                      <a:pt x="20104" y="39230"/>
                    </a:lnTo>
                    <a:lnTo>
                      <a:pt x="20129" y="39776"/>
                    </a:lnTo>
                    <a:lnTo>
                      <a:pt x="20218" y="38989"/>
                    </a:lnTo>
                    <a:lnTo>
                      <a:pt x="20256" y="38608"/>
                    </a:lnTo>
                    <a:lnTo>
                      <a:pt x="20142" y="40728"/>
                    </a:lnTo>
                    <a:lnTo>
                      <a:pt x="20713" y="37007"/>
                    </a:lnTo>
                    <a:lnTo>
                      <a:pt x="20713" y="42545"/>
                    </a:lnTo>
                    <a:lnTo>
                      <a:pt x="20612" y="43002"/>
                    </a:lnTo>
                    <a:lnTo>
                      <a:pt x="20650" y="42748"/>
                    </a:lnTo>
                    <a:lnTo>
                      <a:pt x="20713" y="42545"/>
                    </a:lnTo>
                    <a:lnTo>
                      <a:pt x="20713" y="37071"/>
                    </a:lnTo>
                    <a:lnTo>
                      <a:pt x="20345" y="39497"/>
                    </a:lnTo>
                    <a:lnTo>
                      <a:pt x="20218" y="40894"/>
                    </a:lnTo>
                    <a:lnTo>
                      <a:pt x="20281" y="41021"/>
                    </a:lnTo>
                    <a:lnTo>
                      <a:pt x="20332" y="41148"/>
                    </a:lnTo>
                    <a:lnTo>
                      <a:pt x="20294" y="41021"/>
                    </a:lnTo>
                    <a:lnTo>
                      <a:pt x="20408" y="41148"/>
                    </a:lnTo>
                    <a:lnTo>
                      <a:pt x="20459" y="41275"/>
                    </a:lnTo>
                    <a:lnTo>
                      <a:pt x="20485" y="41427"/>
                    </a:lnTo>
                    <a:lnTo>
                      <a:pt x="20281" y="41567"/>
                    </a:lnTo>
                    <a:lnTo>
                      <a:pt x="20154" y="43561"/>
                    </a:lnTo>
                    <a:lnTo>
                      <a:pt x="20193" y="44361"/>
                    </a:lnTo>
                    <a:lnTo>
                      <a:pt x="20396" y="44323"/>
                    </a:lnTo>
                    <a:lnTo>
                      <a:pt x="20421" y="43942"/>
                    </a:lnTo>
                    <a:lnTo>
                      <a:pt x="20459" y="44310"/>
                    </a:lnTo>
                    <a:lnTo>
                      <a:pt x="20510" y="43954"/>
                    </a:lnTo>
                    <a:lnTo>
                      <a:pt x="20485" y="44310"/>
                    </a:lnTo>
                    <a:lnTo>
                      <a:pt x="20472" y="44450"/>
                    </a:lnTo>
                    <a:lnTo>
                      <a:pt x="20396" y="44996"/>
                    </a:lnTo>
                    <a:lnTo>
                      <a:pt x="20637" y="44958"/>
                    </a:lnTo>
                    <a:lnTo>
                      <a:pt x="20726" y="44259"/>
                    </a:lnTo>
                    <a:lnTo>
                      <a:pt x="20650" y="44958"/>
                    </a:lnTo>
                    <a:lnTo>
                      <a:pt x="21361" y="44831"/>
                    </a:lnTo>
                    <a:lnTo>
                      <a:pt x="21882" y="44831"/>
                    </a:lnTo>
                    <a:lnTo>
                      <a:pt x="22225" y="44881"/>
                    </a:lnTo>
                    <a:lnTo>
                      <a:pt x="21932" y="45034"/>
                    </a:lnTo>
                    <a:lnTo>
                      <a:pt x="21704" y="45847"/>
                    </a:lnTo>
                    <a:lnTo>
                      <a:pt x="22212" y="44958"/>
                    </a:lnTo>
                    <a:lnTo>
                      <a:pt x="22733" y="44958"/>
                    </a:lnTo>
                    <a:lnTo>
                      <a:pt x="22491" y="44894"/>
                    </a:lnTo>
                    <a:lnTo>
                      <a:pt x="23571" y="44958"/>
                    </a:lnTo>
                    <a:lnTo>
                      <a:pt x="22783" y="44958"/>
                    </a:lnTo>
                    <a:lnTo>
                      <a:pt x="22669" y="45554"/>
                    </a:lnTo>
                    <a:lnTo>
                      <a:pt x="22059" y="46202"/>
                    </a:lnTo>
                    <a:lnTo>
                      <a:pt x="21932" y="46786"/>
                    </a:lnTo>
                    <a:lnTo>
                      <a:pt x="22059" y="47498"/>
                    </a:lnTo>
                    <a:lnTo>
                      <a:pt x="21932" y="46913"/>
                    </a:lnTo>
                    <a:lnTo>
                      <a:pt x="21818" y="46570"/>
                    </a:lnTo>
                    <a:lnTo>
                      <a:pt x="21602" y="46101"/>
                    </a:lnTo>
                    <a:lnTo>
                      <a:pt x="22250" y="49250"/>
                    </a:lnTo>
                    <a:lnTo>
                      <a:pt x="22377" y="49657"/>
                    </a:lnTo>
                    <a:lnTo>
                      <a:pt x="22618" y="50927"/>
                    </a:lnTo>
                    <a:lnTo>
                      <a:pt x="22618" y="51054"/>
                    </a:lnTo>
                    <a:lnTo>
                      <a:pt x="22745" y="52197"/>
                    </a:lnTo>
                    <a:lnTo>
                      <a:pt x="22694" y="52451"/>
                    </a:lnTo>
                    <a:lnTo>
                      <a:pt x="23152" y="54610"/>
                    </a:lnTo>
                    <a:lnTo>
                      <a:pt x="23520" y="57111"/>
                    </a:lnTo>
                    <a:lnTo>
                      <a:pt x="23520" y="55753"/>
                    </a:lnTo>
                    <a:lnTo>
                      <a:pt x="24955" y="61087"/>
                    </a:lnTo>
                    <a:lnTo>
                      <a:pt x="25349" y="61849"/>
                    </a:lnTo>
                    <a:lnTo>
                      <a:pt x="25692" y="64592"/>
                    </a:lnTo>
                    <a:lnTo>
                      <a:pt x="26073" y="66167"/>
                    </a:lnTo>
                    <a:lnTo>
                      <a:pt x="26187" y="65824"/>
                    </a:lnTo>
                    <a:lnTo>
                      <a:pt x="26073" y="64592"/>
                    </a:lnTo>
                    <a:lnTo>
                      <a:pt x="25615" y="62738"/>
                    </a:lnTo>
                    <a:lnTo>
                      <a:pt x="25704" y="61849"/>
                    </a:lnTo>
                    <a:lnTo>
                      <a:pt x="25908" y="62230"/>
                    </a:lnTo>
                    <a:lnTo>
                      <a:pt x="25996" y="62750"/>
                    </a:lnTo>
                    <a:lnTo>
                      <a:pt x="25908" y="61849"/>
                    </a:lnTo>
                    <a:lnTo>
                      <a:pt x="25882" y="61595"/>
                    </a:lnTo>
                    <a:lnTo>
                      <a:pt x="25920" y="61772"/>
                    </a:lnTo>
                    <a:lnTo>
                      <a:pt x="26047" y="62103"/>
                    </a:lnTo>
                    <a:lnTo>
                      <a:pt x="26327" y="62611"/>
                    </a:lnTo>
                    <a:lnTo>
                      <a:pt x="27000" y="61595"/>
                    </a:lnTo>
                    <a:lnTo>
                      <a:pt x="30873" y="55753"/>
                    </a:lnTo>
                    <a:lnTo>
                      <a:pt x="36360" y="47498"/>
                    </a:lnTo>
                    <a:lnTo>
                      <a:pt x="38544" y="44196"/>
                    </a:lnTo>
                    <a:lnTo>
                      <a:pt x="39471" y="42799"/>
                    </a:lnTo>
                    <a:lnTo>
                      <a:pt x="39649" y="42760"/>
                    </a:lnTo>
                    <a:lnTo>
                      <a:pt x="39712" y="42545"/>
                    </a:lnTo>
                    <a:close/>
                  </a:path>
                  <a:path w="48895" h="93344">
                    <a:moveTo>
                      <a:pt x="40284" y="49606"/>
                    </a:moveTo>
                    <a:lnTo>
                      <a:pt x="40170" y="46596"/>
                    </a:lnTo>
                    <a:lnTo>
                      <a:pt x="35674" y="59563"/>
                    </a:lnTo>
                    <a:lnTo>
                      <a:pt x="36690" y="58293"/>
                    </a:lnTo>
                    <a:lnTo>
                      <a:pt x="37833" y="56578"/>
                    </a:lnTo>
                    <a:lnTo>
                      <a:pt x="39484" y="52832"/>
                    </a:lnTo>
                    <a:lnTo>
                      <a:pt x="40157" y="50546"/>
                    </a:lnTo>
                    <a:lnTo>
                      <a:pt x="40284" y="49606"/>
                    </a:lnTo>
                    <a:close/>
                  </a:path>
                  <a:path w="48895" h="93344">
                    <a:moveTo>
                      <a:pt x="40779" y="44869"/>
                    </a:moveTo>
                    <a:lnTo>
                      <a:pt x="39331" y="47053"/>
                    </a:lnTo>
                    <a:lnTo>
                      <a:pt x="39243" y="47244"/>
                    </a:lnTo>
                    <a:lnTo>
                      <a:pt x="38481" y="49530"/>
                    </a:lnTo>
                    <a:lnTo>
                      <a:pt x="39801" y="46736"/>
                    </a:lnTo>
                    <a:lnTo>
                      <a:pt x="40157" y="46355"/>
                    </a:lnTo>
                    <a:lnTo>
                      <a:pt x="40170" y="46596"/>
                    </a:lnTo>
                    <a:lnTo>
                      <a:pt x="40259" y="46355"/>
                    </a:lnTo>
                    <a:lnTo>
                      <a:pt x="40779" y="44869"/>
                    </a:lnTo>
                    <a:close/>
                  </a:path>
                  <a:path w="48895" h="93344">
                    <a:moveTo>
                      <a:pt x="41617" y="42443"/>
                    </a:moveTo>
                    <a:lnTo>
                      <a:pt x="40081" y="42672"/>
                    </a:lnTo>
                    <a:lnTo>
                      <a:pt x="39751" y="42748"/>
                    </a:lnTo>
                    <a:lnTo>
                      <a:pt x="39700" y="45580"/>
                    </a:lnTo>
                    <a:lnTo>
                      <a:pt x="41363" y="43065"/>
                    </a:lnTo>
                    <a:lnTo>
                      <a:pt x="41490" y="42799"/>
                    </a:lnTo>
                    <a:lnTo>
                      <a:pt x="41617" y="42443"/>
                    </a:lnTo>
                    <a:close/>
                  </a:path>
                  <a:path w="48895" h="93344">
                    <a:moveTo>
                      <a:pt x="43738" y="41910"/>
                    </a:moveTo>
                    <a:lnTo>
                      <a:pt x="42722" y="42164"/>
                    </a:lnTo>
                    <a:lnTo>
                      <a:pt x="41668" y="42291"/>
                    </a:lnTo>
                    <a:lnTo>
                      <a:pt x="41617" y="42443"/>
                    </a:lnTo>
                    <a:lnTo>
                      <a:pt x="41795" y="42418"/>
                    </a:lnTo>
                    <a:lnTo>
                      <a:pt x="41503" y="42875"/>
                    </a:lnTo>
                    <a:lnTo>
                      <a:pt x="41389" y="43103"/>
                    </a:lnTo>
                    <a:lnTo>
                      <a:pt x="40779" y="44869"/>
                    </a:lnTo>
                    <a:lnTo>
                      <a:pt x="42392" y="42418"/>
                    </a:lnTo>
                    <a:lnTo>
                      <a:pt x="43561" y="42164"/>
                    </a:lnTo>
                    <a:lnTo>
                      <a:pt x="43688" y="42062"/>
                    </a:lnTo>
                    <a:lnTo>
                      <a:pt x="43738" y="41910"/>
                    </a:lnTo>
                    <a:close/>
                  </a:path>
                  <a:path w="48895" h="93344">
                    <a:moveTo>
                      <a:pt x="45821" y="41656"/>
                    </a:moveTo>
                    <a:lnTo>
                      <a:pt x="43662" y="42138"/>
                    </a:lnTo>
                    <a:lnTo>
                      <a:pt x="37249" y="61087"/>
                    </a:lnTo>
                    <a:lnTo>
                      <a:pt x="39090" y="59753"/>
                    </a:lnTo>
                    <a:lnTo>
                      <a:pt x="39839" y="59055"/>
                    </a:lnTo>
                    <a:lnTo>
                      <a:pt x="45821" y="41656"/>
                    </a:lnTo>
                    <a:close/>
                  </a:path>
                  <a:path w="48895" h="93344">
                    <a:moveTo>
                      <a:pt x="48793" y="40386"/>
                    </a:moveTo>
                    <a:lnTo>
                      <a:pt x="48717" y="39878"/>
                    </a:lnTo>
                    <a:lnTo>
                      <a:pt x="47967" y="34544"/>
                    </a:lnTo>
                    <a:lnTo>
                      <a:pt x="44856" y="29337"/>
                    </a:lnTo>
                    <a:lnTo>
                      <a:pt x="42329" y="26543"/>
                    </a:lnTo>
                    <a:lnTo>
                      <a:pt x="41071" y="25019"/>
                    </a:lnTo>
                    <a:lnTo>
                      <a:pt x="39814" y="23876"/>
                    </a:lnTo>
                    <a:lnTo>
                      <a:pt x="37414" y="22098"/>
                    </a:lnTo>
                    <a:lnTo>
                      <a:pt x="34163" y="20320"/>
                    </a:lnTo>
                    <a:lnTo>
                      <a:pt x="33502" y="20066"/>
                    </a:lnTo>
                    <a:lnTo>
                      <a:pt x="31661" y="19431"/>
                    </a:lnTo>
                    <a:lnTo>
                      <a:pt x="27698" y="18034"/>
                    </a:lnTo>
                    <a:lnTo>
                      <a:pt x="27152" y="17780"/>
                    </a:lnTo>
                    <a:lnTo>
                      <a:pt x="25768" y="19558"/>
                    </a:lnTo>
                    <a:lnTo>
                      <a:pt x="25730" y="22098"/>
                    </a:lnTo>
                    <a:lnTo>
                      <a:pt x="24218" y="23241"/>
                    </a:lnTo>
                    <a:lnTo>
                      <a:pt x="24168" y="23495"/>
                    </a:lnTo>
                    <a:lnTo>
                      <a:pt x="24422" y="23749"/>
                    </a:lnTo>
                    <a:lnTo>
                      <a:pt x="24574" y="24130"/>
                    </a:lnTo>
                    <a:lnTo>
                      <a:pt x="25234" y="24612"/>
                    </a:lnTo>
                    <a:lnTo>
                      <a:pt x="25031" y="24765"/>
                    </a:lnTo>
                    <a:lnTo>
                      <a:pt x="25260" y="24638"/>
                    </a:lnTo>
                    <a:lnTo>
                      <a:pt x="25717" y="24257"/>
                    </a:lnTo>
                    <a:lnTo>
                      <a:pt x="26123" y="23749"/>
                    </a:lnTo>
                    <a:lnTo>
                      <a:pt x="27203" y="23749"/>
                    </a:lnTo>
                    <a:lnTo>
                      <a:pt x="26123" y="23495"/>
                    </a:lnTo>
                    <a:lnTo>
                      <a:pt x="25590" y="23368"/>
                    </a:lnTo>
                    <a:lnTo>
                      <a:pt x="25412" y="23495"/>
                    </a:lnTo>
                    <a:lnTo>
                      <a:pt x="24701" y="23495"/>
                    </a:lnTo>
                    <a:lnTo>
                      <a:pt x="25984" y="22606"/>
                    </a:lnTo>
                    <a:lnTo>
                      <a:pt x="26111" y="21717"/>
                    </a:lnTo>
                    <a:lnTo>
                      <a:pt x="26200" y="21336"/>
                    </a:lnTo>
                    <a:lnTo>
                      <a:pt x="26974" y="19431"/>
                    </a:lnTo>
                    <a:lnTo>
                      <a:pt x="27686" y="19558"/>
                    </a:lnTo>
                    <a:lnTo>
                      <a:pt x="30353" y="20574"/>
                    </a:lnTo>
                    <a:lnTo>
                      <a:pt x="32219" y="21463"/>
                    </a:lnTo>
                    <a:lnTo>
                      <a:pt x="33274" y="22225"/>
                    </a:lnTo>
                    <a:lnTo>
                      <a:pt x="35674" y="23876"/>
                    </a:lnTo>
                    <a:lnTo>
                      <a:pt x="36372" y="24384"/>
                    </a:lnTo>
                    <a:lnTo>
                      <a:pt x="38366" y="26162"/>
                    </a:lnTo>
                    <a:lnTo>
                      <a:pt x="41109" y="29464"/>
                    </a:lnTo>
                    <a:lnTo>
                      <a:pt x="44894" y="33909"/>
                    </a:lnTo>
                    <a:lnTo>
                      <a:pt x="46253" y="40894"/>
                    </a:lnTo>
                    <a:lnTo>
                      <a:pt x="46380" y="42329"/>
                    </a:lnTo>
                    <a:lnTo>
                      <a:pt x="45758" y="45974"/>
                    </a:lnTo>
                    <a:lnTo>
                      <a:pt x="45631" y="47612"/>
                    </a:lnTo>
                    <a:lnTo>
                      <a:pt x="45504" y="50292"/>
                    </a:lnTo>
                    <a:lnTo>
                      <a:pt x="45389" y="51435"/>
                    </a:lnTo>
                    <a:lnTo>
                      <a:pt x="41884" y="57277"/>
                    </a:lnTo>
                    <a:lnTo>
                      <a:pt x="41376" y="57277"/>
                    </a:lnTo>
                    <a:lnTo>
                      <a:pt x="40246" y="58674"/>
                    </a:lnTo>
                    <a:lnTo>
                      <a:pt x="39865" y="59029"/>
                    </a:lnTo>
                    <a:lnTo>
                      <a:pt x="38633" y="62611"/>
                    </a:lnTo>
                    <a:lnTo>
                      <a:pt x="40322" y="61341"/>
                    </a:lnTo>
                    <a:lnTo>
                      <a:pt x="43738" y="57505"/>
                    </a:lnTo>
                    <a:lnTo>
                      <a:pt x="45821" y="53848"/>
                    </a:lnTo>
                    <a:lnTo>
                      <a:pt x="46558" y="51943"/>
                    </a:lnTo>
                    <a:lnTo>
                      <a:pt x="48691" y="44145"/>
                    </a:lnTo>
                    <a:lnTo>
                      <a:pt x="48564" y="42583"/>
                    </a:lnTo>
                    <a:lnTo>
                      <a:pt x="47967" y="39878"/>
                    </a:lnTo>
                    <a:lnTo>
                      <a:pt x="48793" y="40386"/>
                    </a:lnTo>
                    <a:close/>
                  </a:path>
                </a:pathLst>
              </a:custGeom>
              <a:solidFill>
                <a:srgbClr val="FFD61C"/>
              </a:solidFill>
            </p:spPr>
            <p:txBody>
              <a:bodyPr wrap="square" lIns="0" tIns="0" rIns="0" bIns="0" rtlCol="0"/>
              <a:lstStyle/>
              <a:p>
                <a:endParaRPr/>
              </a:p>
            </p:txBody>
          </p:sp>
          <p:sp>
            <p:nvSpPr>
              <p:cNvPr id="98" name="object 142"/>
              <p:cNvSpPr/>
              <p:nvPr/>
            </p:nvSpPr>
            <p:spPr>
              <a:xfrm>
                <a:off x="9115285" y="1089627"/>
                <a:ext cx="1075690" cy="788670"/>
              </a:xfrm>
              <a:custGeom>
                <a:avLst/>
                <a:gdLst/>
                <a:ahLst/>
                <a:cxnLst/>
                <a:rect l="l" t="t" r="r" b="b"/>
                <a:pathLst>
                  <a:path w="1075690" h="788669">
                    <a:moveTo>
                      <a:pt x="14719" y="762292"/>
                    </a:moveTo>
                    <a:lnTo>
                      <a:pt x="14566" y="762127"/>
                    </a:lnTo>
                    <a:lnTo>
                      <a:pt x="14185" y="762635"/>
                    </a:lnTo>
                    <a:lnTo>
                      <a:pt x="14338" y="762787"/>
                    </a:lnTo>
                    <a:lnTo>
                      <a:pt x="14719" y="762292"/>
                    </a:lnTo>
                    <a:close/>
                  </a:path>
                  <a:path w="1075690" h="788669">
                    <a:moveTo>
                      <a:pt x="15087" y="761441"/>
                    </a:moveTo>
                    <a:lnTo>
                      <a:pt x="13766" y="760018"/>
                    </a:lnTo>
                    <a:lnTo>
                      <a:pt x="12649" y="760069"/>
                    </a:lnTo>
                    <a:lnTo>
                      <a:pt x="14566" y="762127"/>
                    </a:lnTo>
                    <a:lnTo>
                      <a:pt x="15087" y="761441"/>
                    </a:lnTo>
                    <a:close/>
                  </a:path>
                  <a:path w="1075690" h="788669">
                    <a:moveTo>
                      <a:pt x="23952" y="772236"/>
                    </a:moveTo>
                    <a:lnTo>
                      <a:pt x="23622" y="772731"/>
                    </a:lnTo>
                    <a:lnTo>
                      <a:pt x="23787" y="772896"/>
                    </a:lnTo>
                    <a:lnTo>
                      <a:pt x="23787" y="772731"/>
                    </a:lnTo>
                    <a:lnTo>
                      <a:pt x="23952" y="772236"/>
                    </a:lnTo>
                    <a:close/>
                  </a:path>
                  <a:path w="1075690" h="788669">
                    <a:moveTo>
                      <a:pt x="24790" y="749566"/>
                    </a:moveTo>
                    <a:lnTo>
                      <a:pt x="24358" y="749300"/>
                    </a:lnTo>
                    <a:lnTo>
                      <a:pt x="23609" y="750316"/>
                    </a:lnTo>
                    <a:lnTo>
                      <a:pt x="24790" y="749566"/>
                    </a:lnTo>
                    <a:close/>
                  </a:path>
                  <a:path w="1075690" h="788669">
                    <a:moveTo>
                      <a:pt x="28511" y="743712"/>
                    </a:moveTo>
                    <a:lnTo>
                      <a:pt x="21361" y="747509"/>
                    </a:lnTo>
                    <a:lnTo>
                      <a:pt x="24358" y="749300"/>
                    </a:lnTo>
                    <a:lnTo>
                      <a:pt x="28511" y="743712"/>
                    </a:lnTo>
                    <a:close/>
                  </a:path>
                  <a:path w="1075690" h="788669">
                    <a:moveTo>
                      <a:pt x="31788" y="739254"/>
                    </a:moveTo>
                    <a:lnTo>
                      <a:pt x="28498" y="743699"/>
                    </a:lnTo>
                    <a:lnTo>
                      <a:pt x="30886" y="742594"/>
                    </a:lnTo>
                    <a:lnTo>
                      <a:pt x="30708" y="741908"/>
                    </a:lnTo>
                    <a:lnTo>
                      <a:pt x="31026" y="740727"/>
                    </a:lnTo>
                    <a:lnTo>
                      <a:pt x="31788" y="739254"/>
                    </a:lnTo>
                    <a:close/>
                  </a:path>
                  <a:path w="1075690" h="788669">
                    <a:moveTo>
                      <a:pt x="32524" y="741857"/>
                    </a:moveTo>
                    <a:lnTo>
                      <a:pt x="31877" y="742137"/>
                    </a:lnTo>
                    <a:lnTo>
                      <a:pt x="31457" y="742340"/>
                    </a:lnTo>
                    <a:lnTo>
                      <a:pt x="30886" y="742594"/>
                    </a:lnTo>
                    <a:lnTo>
                      <a:pt x="31026" y="743178"/>
                    </a:lnTo>
                    <a:lnTo>
                      <a:pt x="31445" y="743470"/>
                    </a:lnTo>
                    <a:lnTo>
                      <a:pt x="32346" y="743204"/>
                    </a:lnTo>
                    <a:lnTo>
                      <a:pt x="32524" y="741857"/>
                    </a:lnTo>
                    <a:close/>
                  </a:path>
                  <a:path w="1075690" h="788669">
                    <a:moveTo>
                      <a:pt x="35394" y="720204"/>
                    </a:moveTo>
                    <a:lnTo>
                      <a:pt x="34899" y="720953"/>
                    </a:lnTo>
                    <a:lnTo>
                      <a:pt x="35306" y="720890"/>
                    </a:lnTo>
                    <a:lnTo>
                      <a:pt x="35394" y="720204"/>
                    </a:lnTo>
                    <a:close/>
                  </a:path>
                  <a:path w="1075690" h="788669">
                    <a:moveTo>
                      <a:pt x="36195" y="733298"/>
                    </a:moveTo>
                    <a:lnTo>
                      <a:pt x="34239" y="735368"/>
                    </a:lnTo>
                    <a:lnTo>
                      <a:pt x="32702" y="737476"/>
                    </a:lnTo>
                    <a:lnTo>
                      <a:pt x="31788" y="739254"/>
                    </a:lnTo>
                    <a:lnTo>
                      <a:pt x="36195" y="733298"/>
                    </a:lnTo>
                    <a:close/>
                  </a:path>
                  <a:path w="1075690" h="788669">
                    <a:moveTo>
                      <a:pt x="40081" y="744080"/>
                    </a:moveTo>
                    <a:lnTo>
                      <a:pt x="39319" y="744181"/>
                    </a:lnTo>
                    <a:lnTo>
                      <a:pt x="38341" y="745655"/>
                    </a:lnTo>
                    <a:lnTo>
                      <a:pt x="37439" y="746442"/>
                    </a:lnTo>
                    <a:lnTo>
                      <a:pt x="36461" y="747915"/>
                    </a:lnTo>
                    <a:lnTo>
                      <a:pt x="38138" y="746366"/>
                    </a:lnTo>
                    <a:lnTo>
                      <a:pt x="39014" y="745553"/>
                    </a:lnTo>
                    <a:lnTo>
                      <a:pt x="39801" y="744651"/>
                    </a:lnTo>
                    <a:lnTo>
                      <a:pt x="40081" y="744080"/>
                    </a:lnTo>
                    <a:close/>
                  </a:path>
                  <a:path w="1075690" h="788669">
                    <a:moveTo>
                      <a:pt x="41300" y="723341"/>
                    </a:moveTo>
                    <a:lnTo>
                      <a:pt x="33426" y="723125"/>
                    </a:lnTo>
                    <a:lnTo>
                      <a:pt x="34251" y="721906"/>
                    </a:lnTo>
                    <a:lnTo>
                      <a:pt x="34899" y="720953"/>
                    </a:lnTo>
                    <a:lnTo>
                      <a:pt x="34493" y="721004"/>
                    </a:lnTo>
                    <a:lnTo>
                      <a:pt x="32816" y="721906"/>
                    </a:lnTo>
                    <a:lnTo>
                      <a:pt x="32664" y="721601"/>
                    </a:lnTo>
                    <a:lnTo>
                      <a:pt x="32194" y="720661"/>
                    </a:lnTo>
                    <a:lnTo>
                      <a:pt x="37960" y="718527"/>
                    </a:lnTo>
                    <a:lnTo>
                      <a:pt x="36525" y="717410"/>
                    </a:lnTo>
                    <a:lnTo>
                      <a:pt x="34391" y="718540"/>
                    </a:lnTo>
                    <a:lnTo>
                      <a:pt x="32499" y="720204"/>
                    </a:lnTo>
                    <a:lnTo>
                      <a:pt x="31013" y="721601"/>
                    </a:lnTo>
                    <a:lnTo>
                      <a:pt x="33909" y="718172"/>
                    </a:lnTo>
                    <a:lnTo>
                      <a:pt x="23520" y="722833"/>
                    </a:lnTo>
                    <a:lnTo>
                      <a:pt x="19850" y="725043"/>
                    </a:lnTo>
                    <a:lnTo>
                      <a:pt x="15659" y="729107"/>
                    </a:lnTo>
                    <a:lnTo>
                      <a:pt x="7937" y="734110"/>
                    </a:lnTo>
                    <a:lnTo>
                      <a:pt x="0" y="739063"/>
                    </a:lnTo>
                    <a:lnTo>
                      <a:pt x="2959" y="742226"/>
                    </a:lnTo>
                    <a:lnTo>
                      <a:pt x="3937" y="738568"/>
                    </a:lnTo>
                    <a:lnTo>
                      <a:pt x="6604" y="737552"/>
                    </a:lnTo>
                    <a:lnTo>
                      <a:pt x="6680" y="739063"/>
                    </a:lnTo>
                    <a:lnTo>
                      <a:pt x="7251" y="739889"/>
                    </a:lnTo>
                    <a:lnTo>
                      <a:pt x="9677" y="738632"/>
                    </a:lnTo>
                    <a:lnTo>
                      <a:pt x="9194" y="740968"/>
                    </a:lnTo>
                    <a:lnTo>
                      <a:pt x="9639" y="739775"/>
                    </a:lnTo>
                    <a:lnTo>
                      <a:pt x="9994" y="738746"/>
                    </a:lnTo>
                    <a:lnTo>
                      <a:pt x="10109" y="738403"/>
                    </a:lnTo>
                    <a:lnTo>
                      <a:pt x="11734" y="737552"/>
                    </a:lnTo>
                    <a:lnTo>
                      <a:pt x="11887" y="737463"/>
                    </a:lnTo>
                    <a:lnTo>
                      <a:pt x="13677" y="733945"/>
                    </a:lnTo>
                    <a:lnTo>
                      <a:pt x="21424" y="731367"/>
                    </a:lnTo>
                    <a:lnTo>
                      <a:pt x="22783" y="728941"/>
                    </a:lnTo>
                    <a:lnTo>
                      <a:pt x="23012" y="729932"/>
                    </a:lnTo>
                    <a:lnTo>
                      <a:pt x="23456" y="730999"/>
                    </a:lnTo>
                    <a:lnTo>
                      <a:pt x="26911" y="728941"/>
                    </a:lnTo>
                    <a:lnTo>
                      <a:pt x="28905" y="727760"/>
                    </a:lnTo>
                    <a:lnTo>
                      <a:pt x="28994" y="727075"/>
                    </a:lnTo>
                    <a:lnTo>
                      <a:pt x="27597" y="725932"/>
                    </a:lnTo>
                    <a:lnTo>
                      <a:pt x="31851" y="723353"/>
                    </a:lnTo>
                    <a:lnTo>
                      <a:pt x="32537" y="725322"/>
                    </a:lnTo>
                    <a:lnTo>
                      <a:pt x="26758" y="730046"/>
                    </a:lnTo>
                    <a:lnTo>
                      <a:pt x="28473" y="731126"/>
                    </a:lnTo>
                    <a:lnTo>
                      <a:pt x="41287" y="723353"/>
                    </a:lnTo>
                    <a:close/>
                  </a:path>
                  <a:path w="1075690" h="788669">
                    <a:moveTo>
                      <a:pt x="43421" y="757478"/>
                    </a:moveTo>
                    <a:lnTo>
                      <a:pt x="41821" y="757631"/>
                    </a:lnTo>
                    <a:lnTo>
                      <a:pt x="34886" y="764844"/>
                    </a:lnTo>
                    <a:lnTo>
                      <a:pt x="38163" y="759066"/>
                    </a:lnTo>
                    <a:lnTo>
                      <a:pt x="35382" y="760691"/>
                    </a:lnTo>
                    <a:lnTo>
                      <a:pt x="31635" y="767588"/>
                    </a:lnTo>
                    <a:lnTo>
                      <a:pt x="31610" y="770661"/>
                    </a:lnTo>
                    <a:lnTo>
                      <a:pt x="31584" y="767664"/>
                    </a:lnTo>
                    <a:lnTo>
                      <a:pt x="31521" y="767803"/>
                    </a:lnTo>
                    <a:lnTo>
                      <a:pt x="31038" y="768667"/>
                    </a:lnTo>
                    <a:lnTo>
                      <a:pt x="31127" y="768946"/>
                    </a:lnTo>
                    <a:lnTo>
                      <a:pt x="30276" y="771372"/>
                    </a:lnTo>
                    <a:lnTo>
                      <a:pt x="19710" y="760171"/>
                    </a:lnTo>
                    <a:lnTo>
                      <a:pt x="21336" y="758888"/>
                    </a:lnTo>
                    <a:lnTo>
                      <a:pt x="25095" y="755561"/>
                    </a:lnTo>
                    <a:lnTo>
                      <a:pt x="19151" y="759561"/>
                    </a:lnTo>
                    <a:lnTo>
                      <a:pt x="17805" y="758126"/>
                    </a:lnTo>
                    <a:lnTo>
                      <a:pt x="20294" y="754761"/>
                    </a:lnTo>
                    <a:lnTo>
                      <a:pt x="23609" y="750316"/>
                    </a:lnTo>
                    <a:lnTo>
                      <a:pt x="16560" y="754761"/>
                    </a:lnTo>
                    <a:lnTo>
                      <a:pt x="19126" y="753097"/>
                    </a:lnTo>
                    <a:lnTo>
                      <a:pt x="19354" y="751713"/>
                    </a:lnTo>
                    <a:lnTo>
                      <a:pt x="19456" y="751027"/>
                    </a:lnTo>
                    <a:lnTo>
                      <a:pt x="14211" y="754278"/>
                    </a:lnTo>
                    <a:lnTo>
                      <a:pt x="2959" y="742226"/>
                    </a:lnTo>
                    <a:lnTo>
                      <a:pt x="2641" y="743445"/>
                    </a:lnTo>
                    <a:lnTo>
                      <a:pt x="13284" y="754849"/>
                    </a:lnTo>
                    <a:lnTo>
                      <a:pt x="10528" y="756551"/>
                    </a:lnTo>
                    <a:lnTo>
                      <a:pt x="13766" y="760018"/>
                    </a:lnTo>
                    <a:lnTo>
                      <a:pt x="14554" y="759968"/>
                    </a:lnTo>
                    <a:lnTo>
                      <a:pt x="15468" y="760933"/>
                    </a:lnTo>
                    <a:lnTo>
                      <a:pt x="15087" y="761441"/>
                    </a:lnTo>
                    <a:lnTo>
                      <a:pt x="15227" y="761593"/>
                    </a:lnTo>
                    <a:lnTo>
                      <a:pt x="16433" y="759968"/>
                    </a:lnTo>
                    <a:lnTo>
                      <a:pt x="17157" y="758990"/>
                    </a:lnTo>
                    <a:lnTo>
                      <a:pt x="18262" y="760171"/>
                    </a:lnTo>
                    <a:lnTo>
                      <a:pt x="15570" y="761974"/>
                    </a:lnTo>
                    <a:lnTo>
                      <a:pt x="15227" y="761593"/>
                    </a:lnTo>
                    <a:lnTo>
                      <a:pt x="14719" y="762292"/>
                    </a:lnTo>
                    <a:lnTo>
                      <a:pt x="14859" y="762457"/>
                    </a:lnTo>
                    <a:lnTo>
                      <a:pt x="14338" y="762812"/>
                    </a:lnTo>
                    <a:lnTo>
                      <a:pt x="15176" y="763778"/>
                    </a:lnTo>
                    <a:lnTo>
                      <a:pt x="14973" y="763943"/>
                    </a:lnTo>
                    <a:lnTo>
                      <a:pt x="22529" y="772020"/>
                    </a:lnTo>
                    <a:lnTo>
                      <a:pt x="22656" y="771791"/>
                    </a:lnTo>
                    <a:lnTo>
                      <a:pt x="23596" y="772782"/>
                    </a:lnTo>
                    <a:lnTo>
                      <a:pt x="23774" y="771994"/>
                    </a:lnTo>
                    <a:lnTo>
                      <a:pt x="26238" y="774611"/>
                    </a:lnTo>
                    <a:lnTo>
                      <a:pt x="27038" y="774217"/>
                    </a:lnTo>
                    <a:lnTo>
                      <a:pt x="24015" y="770991"/>
                    </a:lnTo>
                    <a:lnTo>
                      <a:pt x="24777" y="767803"/>
                    </a:lnTo>
                    <a:lnTo>
                      <a:pt x="23418" y="770356"/>
                    </a:lnTo>
                    <a:lnTo>
                      <a:pt x="22999" y="769912"/>
                    </a:lnTo>
                    <a:lnTo>
                      <a:pt x="22999" y="771156"/>
                    </a:lnTo>
                    <a:lnTo>
                      <a:pt x="22682" y="771740"/>
                    </a:lnTo>
                    <a:lnTo>
                      <a:pt x="15214" y="763739"/>
                    </a:lnTo>
                    <a:lnTo>
                      <a:pt x="15697" y="763358"/>
                    </a:lnTo>
                    <a:lnTo>
                      <a:pt x="22999" y="771156"/>
                    </a:lnTo>
                    <a:lnTo>
                      <a:pt x="22999" y="769912"/>
                    </a:lnTo>
                    <a:lnTo>
                      <a:pt x="16370" y="762825"/>
                    </a:lnTo>
                    <a:lnTo>
                      <a:pt x="17894" y="761593"/>
                    </a:lnTo>
                    <a:lnTo>
                      <a:pt x="18872" y="760818"/>
                    </a:lnTo>
                    <a:lnTo>
                      <a:pt x="29502" y="772185"/>
                    </a:lnTo>
                    <a:lnTo>
                      <a:pt x="28003" y="773747"/>
                    </a:lnTo>
                    <a:lnTo>
                      <a:pt x="27038" y="774217"/>
                    </a:lnTo>
                    <a:lnTo>
                      <a:pt x="29603" y="776960"/>
                    </a:lnTo>
                    <a:lnTo>
                      <a:pt x="31483" y="774306"/>
                    </a:lnTo>
                    <a:lnTo>
                      <a:pt x="42151" y="785710"/>
                    </a:lnTo>
                    <a:lnTo>
                      <a:pt x="41935" y="784364"/>
                    </a:lnTo>
                    <a:lnTo>
                      <a:pt x="42125" y="784136"/>
                    </a:lnTo>
                    <a:lnTo>
                      <a:pt x="32105" y="773430"/>
                    </a:lnTo>
                    <a:lnTo>
                      <a:pt x="34074" y="770661"/>
                    </a:lnTo>
                    <a:lnTo>
                      <a:pt x="38188" y="764844"/>
                    </a:lnTo>
                    <a:lnTo>
                      <a:pt x="43421" y="757478"/>
                    </a:lnTo>
                    <a:close/>
                  </a:path>
                  <a:path w="1075690" h="788669">
                    <a:moveTo>
                      <a:pt x="45186" y="668756"/>
                    </a:moveTo>
                    <a:lnTo>
                      <a:pt x="44678" y="669417"/>
                    </a:lnTo>
                    <a:lnTo>
                      <a:pt x="44564" y="669848"/>
                    </a:lnTo>
                    <a:lnTo>
                      <a:pt x="45135" y="669061"/>
                    </a:lnTo>
                    <a:lnTo>
                      <a:pt x="45186" y="668756"/>
                    </a:lnTo>
                    <a:close/>
                  </a:path>
                  <a:path w="1075690" h="788669">
                    <a:moveTo>
                      <a:pt x="45504" y="666330"/>
                    </a:moveTo>
                    <a:lnTo>
                      <a:pt x="44907" y="667397"/>
                    </a:lnTo>
                    <a:lnTo>
                      <a:pt x="41770" y="672109"/>
                    </a:lnTo>
                    <a:lnTo>
                      <a:pt x="43230" y="671309"/>
                    </a:lnTo>
                    <a:lnTo>
                      <a:pt x="44678" y="669417"/>
                    </a:lnTo>
                    <a:lnTo>
                      <a:pt x="45504" y="666330"/>
                    </a:lnTo>
                    <a:close/>
                  </a:path>
                  <a:path w="1075690" h="788669">
                    <a:moveTo>
                      <a:pt x="47739" y="728370"/>
                    </a:moveTo>
                    <a:lnTo>
                      <a:pt x="46685" y="729310"/>
                    </a:lnTo>
                    <a:lnTo>
                      <a:pt x="47028" y="729361"/>
                    </a:lnTo>
                    <a:lnTo>
                      <a:pt x="47739" y="728370"/>
                    </a:lnTo>
                    <a:close/>
                  </a:path>
                  <a:path w="1075690" h="788669">
                    <a:moveTo>
                      <a:pt x="48336" y="729564"/>
                    </a:moveTo>
                    <a:lnTo>
                      <a:pt x="47028" y="729361"/>
                    </a:lnTo>
                    <a:lnTo>
                      <a:pt x="42900" y="735050"/>
                    </a:lnTo>
                    <a:lnTo>
                      <a:pt x="48336" y="729564"/>
                    </a:lnTo>
                    <a:close/>
                  </a:path>
                  <a:path w="1075690" h="788669">
                    <a:moveTo>
                      <a:pt x="56603" y="652195"/>
                    </a:moveTo>
                    <a:lnTo>
                      <a:pt x="48704" y="666089"/>
                    </a:lnTo>
                    <a:lnTo>
                      <a:pt x="49034" y="663663"/>
                    </a:lnTo>
                    <a:lnTo>
                      <a:pt x="45135" y="669061"/>
                    </a:lnTo>
                    <a:lnTo>
                      <a:pt x="44488" y="672909"/>
                    </a:lnTo>
                    <a:lnTo>
                      <a:pt x="44450" y="676465"/>
                    </a:lnTo>
                    <a:lnTo>
                      <a:pt x="43764" y="680097"/>
                    </a:lnTo>
                    <a:lnTo>
                      <a:pt x="40716" y="686981"/>
                    </a:lnTo>
                    <a:lnTo>
                      <a:pt x="47713" y="681647"/>
                    </a:lnTo>
                    <a:lnTo>
                      <a:pt x="48475" y="677481"/>
                    </a:lnTo>
                    <a:lnTo>
                      <a:pt x="50025" y="672909"/>
                    </a:lnTo>
                    <a:lnTo>
                      <a:pt x="50774" y="671563"/>
                    </a:lnTo>
                    <a:lnTo>
                      <a:pt x="51498" y="670483"/>
                    </a:lnTo>
                    <a:lnTo>
                      <a:pt x="52184" y="669417"/>
                    </a:lnTo>
                    <a:lnTo>
                      <a:pt x="53251" y="666089"/>
                    </a:lnTo>
                    <a:lnTo>
                      <a:pt x="56476" y="655993"/>
                    </a:lnTo>
                    <a:lnTo>
                      <a:pt x="56603" y="652195"/>
                    </a:lnTo>
                    <a:close/>
                  </a:path>
                  <a:path w="1075690" h="788669">
                    <a:moveTo>
                      <a:pt x="86144" y="736447"/>
                    </a:moveTo>
                    <a:lnTo>
                      <a:pt x="84759" y="730529"/>
                    </a:lnTo>
                    <a:lnTo>
                      <a:pt x="83985" y="729932"/>
                    </a:lnTo>
                    <a:lnTo>
                      <a:pt x="82219" y="733577"/>
                    </a:lnTo>
                    <a:lnTo>
                      <a:pt x="80073" y="737489"/>
                    </a:lnTo>
                    <a:lnTo>
                      <a:pt x="79819" y="736130"/>
                    </a:lnTo>
                    <a:lnTo>
                      <a:pt x="79413" y="734580"/>
                    </a:lnTo>
                    <a:lnTo>
                      <a:pt x="78549" y="735787"/>
                    </a:lnTo>
                    <a:lnTo>
                      <a:pt x="78549" y="740092"/>
                    </a:lnTo>
                    <a:lnTo>
                      <a:pt x="77101" y="742403"/>
                    </a:lnTo>
                    <a:lnTo>
                      <a:pt x="75539" y="744486"/>
                    </a:lnTo>
                    <a:lnTo>
                      <a:pt x="73977" y="745375"/>
                    </a:lnTo>
                    <a:lnTo>
                      <a:pt x="78549" y="740092"/>
                    </a:lnTo>
                    <a:lnTo>
                      <a:pt x="78549" y="735787"/>
                    </a:lnTo>
                    <a:lnTo>
                      <a:pt x="76352" y="738822"/>
                    </a:lnTo>
                    <a:lnTo>
                      <a:pt x="68541" y="746099"/>
                    </a:lnTo>
                    <a:lnTo>
                      <a:pt x="68808" y="753503"/>
                    </a:lnTo>
                    <a:lnTo>
                      <a:pt x="63919" y="759307"/>
                    </a:lnTo>
                    <a:lnTo>
                      <a:pt x="64985" y="757199"/>
                    </a:lnTo>
                    <a:lnTo>
                      <a:pt x="59905" y="762317"/>
                    </a:lnTo>
                    <a:lnTo>
                      <a:pt x="54724" y="769874"/>
                    </a:lnTo>
                    <a:lnTo>
                      <a:pt x="53073" y="775436"/>
                    </a:lnTo>
                    <a:lnTo>
                      <a:pt x="51904" y="773836"/>
                    </a:lnTo>
                    <a:lnTo>
                      <a:pt x="57175" y="765136"/>
                    </a:lnTo>
                    <a:lnTo>
                      <a:pt x="57772" y="764146"/>
                    </a:lnTo>
                    <a:lnTo>
                      <a:pt x="55079" y="765136"/>
                    </a:lnTo>
                    <a:lnTo>
                      <a:pt x="59118" y="760133"/>
                    </a:lnTo>
                    <a:lnTo>
                      <a:pt x="61531" y="756183"/>
                    </a:lnTo>
                    <a:lnTo>
                      <a:pt x="62725" y="754214"/>
                    </a:lnTo>
                    <a:lnTo>
                      <a:pt x="65938" y="748398"/>
                    </a:lnTo>
                    <a:lnTo>
                      <a:pt x="68795" y="743750"/>
                    </a:lnTo>
                    <a:lnTo>
                      <a:pt x="61874" y="751344"/>
                    </a:lnTo>
                    <a:lnTo>
                      <a:pt x="53517" y="756183"/>
                    </a:lnTo>
                    <a:lnTo>
                      <a:pt x="53352" y="752475"/>
                    </a:lnTo>
                    <a:lnTo>
                      <a:pt x="49644" y="761669"/>
                    </a:lnTo>
                    <a:lnTo>
                      <a:pt x="51435" y="764311"/>
                    </a:lnTo>
                    <a:lnTo>
                      <a:pt x="53416" y="766419"/>
                    </a:lnTo>
                    <a:lnTo>
                      <a:pt x="50266" y="774039"/>
                    </a:lnTo>
                    <a:lnTo>
                      <a:pt x="42125" y="784136"/>
                    </a:lnTo>
                    <a:lnTo>
                      <a:pt x="46355" y="788657"/>
                    </a:lnTo>
                    <a:lnTo>
                      <a:pt x="55511" y="775436"/>
                    </a:lnTo>
                    <a:lnTo>
                      <a:pt x="57200" y="772998"/>
                    </a:lnTo>
                    <a:lnTo>
                      <a:pt x="55676" y="776173"/>
                    </a:lnTo>
                    <a:lnTo>
                      <a:pt x="57048" y="775385"/>
                    </a:lnTo>
                    <a:lnTo>
                      <a:pt x="58801" y="772998"/>
                    </a:lnTo>
                    <a:lnTo>
                      <a:pt x="64604" y="765136"/>
                    </a:lnTo>
                    <a:lnTo>
                      <a:pt x="83527" y="740092"/>
                    </a:lnTo>
                    <a:lnTo>
                      <a:pt x="85394" y="737489"/>
                    </a:lnTo>
                    <a:lnTo>
                      <a:pt x="86144" y="736447"/>
                    </a:lnTo>
                    <a:close/>
                  </a:path>
                  <a:path w="1075690" h="788669">
                    <a:moveTo>
                      <a:pt x="89230" y="627227"/>
                    </a:moveTo>
                    <a:lnTo>
                      <a:pt x="86055" y="631926"/>
                    </a:lnTo>
                    <a:lnTo>
                      <a:pt x="87795" y="629780"/>
                    </a:lnTo>
                    <a:lnTo>
                      <a:pt x="88696" y="628357"/>
                    </a:lnTo>
                    <a:lnTo>
                      <a:pt x="89230" y="627227"/>
                    </a:lnTo>
                    <a:close/>
                  </a:path>
                  <a:path w="1075690" h="788669">
                    <a:moveTo>
                      <a:pt x="93421" y="695744"/>
                    </a:moveTo>
                    <a:lnTo>
                      <a:pt x="92989" y="695782"/>
                    </a:lnTo>
                    <a:lnTo>
                      <a:pt x="92379" y="695985"/>
                    </a:lnTo>
                    <a:lnTo>
                      <a:pt x="91427" y="696518"/>
                    </a:lnTo>
                    <a:lnTo>
                      <a:pt x="92113" y="696328"/>
                    </a:lnTo>
                    <a:lnTo>
                      <a:pt x="92760" y="696036"/>
                    </a:lnTo>
                    <a:lnTo>
                      <a:pt x="93421" y="695744"/>
                    </a:lnTo>
                    <a:close/>
                  </a:path>
                  <a:path w="1075690" h="788669">
                    <a:moveTo>
                      <a:pt x="123901" y="670306"/>
                    </a:moveTo>
                    <a:lnTo>
                      <a:pt x="123228" y="670725"/>
                    </a:lnTo>
                    <a:lnTo>
                      <a:pt x="122453" y="671207"/>
                    </a:lnTo>
                    <a:lnTo>
                      <a:pt x="121983" y="671499"/>
                    </a:lnTo>
                    <a:lnTo>
                      <a:pt x="121970" y="671639"/>
                    </a:lnTo>
                    <a:lnTo>
                      <a:pt x="122059" y="671779"/>
                    </a:lnTo>
                    <a:lnTo>
                      <a:pt x="123901" y="670306"/>
                    </a:lnTo>
                    <a:close/>
                  </a:path>
                  <a:path w="1075690" h="788669">
                    <a:moveTo>
                      <a:pt x="140589" y="643623"/>
                    </a:moveTo>
                    <a:lnTo>
                      <a:pt x="138099" y="645477"/>
                    </a:lnTo>
                    <a:lnTo>
                      <a:pt x="138049" y="646176"/>
                    </a:lnTo>
                    <a:lnTo>
                      <a:pt x="140589" y="643623"/>
                    </a:lnTo>
                    <a:close/>
                  </a:path>
                  <a:path w="1075690" h="788669">
                    <a:moveTo>
                      <a:pt x="151688" y="633158"/>
                    </a:moveTo>
                    <a:lnTo>
                      <a:pt x="151409" y="633450"/>
                    </a:lnTo>
                    <a:lnTo>
                      <a:pt x="151688" y="633158"/>
                    </a:lnTo>
                    <a:close/>
                  </a:path>
                  <a:path w="1075690" h="788669">
                    <a:moveTo>
                      <a:pt x="153136" y="631088"/>
                    </a:moveTo>
                    <a:lnTo>
                      <a:pt x="151688" y="633158"/>
                    </a:lnTo>
                    <a:lnTo>
                      <a:pt x="153136" y="631723"/>
                    </a:lnTo>
                    <a:lnTo>
                      <a:pt x="153136" y="631088"/>
                    </a:lnTo>
                    <a:close/>
                  </a:path>
                  <a:path w="1075690" h="788669">
                    <a:moveTo>
                      <a:pt x="156083" y="644296"/>
                    </a:moveTo>
                    <a:lnTo>
                      <a:pt x="148704" y="649109"/>
                    </a:lnTo>
                    <a:lnTo>
                      <a:pt x="148196" y="648589"/>
                    </a:lnTo>
                    <a:lnTo>
                      <a:pt x="145402" y="645706"/>
                    </a:lnTo>
                    <a:lnTo>
                      <a:pt x="137744" y="650265"/>
                    </a:lnTo>
                    <a:lnTo>
                      <a:pt x="137858" y="648703"/>
                    </a:lnTo>
                    <a:lnTo>
                      <a:pt x="138049" y="646176"/>
                    </a:lnTo>
                    <a:lnTo>
                      <a:pt x="135509" y="648703"/>
                    </a:lnTo>
                    <a:lnTo>
                      <a:pt x="138341" y="642099"/>
                    </a:lnTo>
                    <a:lnTo>
                      <a:pt x="132994" y="648538"/>
                    </a:lnTo>
                    <a:lnTo>
                      <a:pt x="124714" y="655053"/>
                    </a:lnTo>
                    <a:lnTo>
                      <a:pt x="114973" y="661035"/>
                    </a:lnTo>
                    <a:lnTo>
                      <a:pt x="105244" y="665899"/>
                    </a:lnTo>
                    <a:lnTo>
                      <a:pt x="106832" y="665607"/>
                    </a:lnTo>
                    <a:lnTo>
                      <a:pt x="109283" y="664502"/>
                    </a:lnTo>
                    <a:lnTo>
                      <a:pt x="108369" y="665988"/>
                    </a:lnTo>
                    <a:lnTo>
                      <a:pt x="102425" y="671093"/>
                    </a:lnTo>
                    <a:lnTo>
                      <a:pt x="96100" y="672223"/>
                    </a:lnTo>
                    <a:lnTo>
                      <a:pt x="97967" y="668553"/>
                    </a:lnTo>
                    <a:lnTo>
                      <a:pt x="91986" y="673773"/>
                    </a:lnTo>
                    <a:lnTo>
                      <a:pt x="82765" y="679234"/>
                    </a:lnTo>
                    <a:lnTo>
                      <a:pt x="73164" y="685076"/>
                    </a:lnTo>
                    <a:lnTo>
                      <a:pt x="66078" y="691438"/>
                    </a:lnTo>
                    <a:lnTo>
                      <a:pt x="51295" y="712444"/>
                    </a:lnTo>
                    <a:lnTo>
                      <a:pt x="43815" y="722934"/>
                    </a:lnTo>
                    <a:lnTo>
                      <a:pt x="36195" y="733285"/>
                    </a:lnTo>
                    <a:lnTo>
                      <a:pt x="37465" y="731939"/>
                    </a:lnTo>
                    <a:lnTo>
                      <a:pt x="38887" y="730592"/>
                    </a:lnTo>
                    <a:lnTo>
                      <a:pt x="40487" y="729424"/>
                    </a:lnTo>
                    <a:lnTo>
                      <a:pt x="45948" y="729957"/>
                    </a:lnTo>
                    <a:lnTo>
                      <a:pt x="46558" y="729424"/>
                    </a:lnTo>
                    <a:lnTo>
                      <a:pt x="46685" y="729310"/>
                    </a:lnTo>
                    <a:lnTo>
                      <a:pt x="44564" y="728967"/>
                    </a:lnTo>
                    <a:lnTo>
                      <a:pt x="53924" y="722718"/>
                    </a:lnTo>
                    <a:lnTo>
                      <a:pt x="51117" y="726528"/>
                    </a:lnTo>
                    <a:lnTo>
                      <a:pt x="52209" y="730364"/>
                    </a:lnTo>
                    <a:lnTo>
                      <a:pt x="61506" y="724839"/>
                    </a:lnTo>
                    <a:lnTo>
                      <a:pt x="63754" y="722718"/>
                    </a:lnTo>
                    <a:lnTo>
                      <a:pt x="75438" y="711746"/>
                    </a:lnTo>
                    <a:lnTo>
                      <a:pt x="86982" y="698525"/>
                    </a:lnTo>
                    <a:lnTo>
                      <a:pt x="98031" y="685076"/>
                    </a:lnTo>
                    <a:lnTo>
                      <a:pt x="109689" y="672223"/>
                    </a:lnTo>
                    <a:lnTo>
                      <a:pt x="110197" y="671652"/>
                    </a:lnTo>
                    <a:lnTo>
                      <a:pt x="114109" y="670699"/>
                    </a:lnTo>
                    <a:lnTo>
                      <a:pt x="121119" y="666635"/>
                    </a:lnTo>
                    <a:lnTo>
                      <a:pt x="124383" y="664502"/>
                    </a:lnTo>
                    <a:lnTo>
                      <a:pt x="136474" y="656564"/>
                    </a:lnTo>
                    <a:lnTo>
                      <a:pt x="135039" y="660895"/>
                    </a:lnTo>
                    <a:lnTo>
                      <a:pt x="129692" y="665708"/>
                    </a:lnTo>
                    <a:lnTo>
                      <a:pt x="123901" y="670318"/>
                    </a:lnTo>
                    <a:lnTo>
                      <a:pt x="127850" y="667880"/>
                    </a:lnTo>
                    <a:lnTo>
                      <a:pt x="134391" y="663282"/>
                    </a:lnTo>
                    <a:lnTo>
                      <a:pt x="139319" y="660006"/>
                    </a:lnTo>
                    <a:lnTo>
                      <a:pt x="138658" y="656564"/>
                    </a:lnTo>
                    <a:lnTo>
                      <a:pt x="138214" y="654202"/>
                    </a:lnTo>
                    <a:lnTo>
                      <a:pt x="144373" y="650265"/>
                    </a:lnTo>
                    <a:lnTo>
                      <a:pt x="146989" y="648589"/>
                    </a:lnTo>
                    <a:lnTo>
                      <a:pt x="146151" y="651167"/>
                    </a:lnTo>
                    <a:lnTo>
                      <a:pt x="143268" y="655523"/>
                    </a:lnTo>
                    <a:lnTo>
                      <a:pt x="145935" y="655307"/>
                    </a:lnTo>
                    <a:lnTo>
                      <a:pt x="151714" y="650633"/>
                    </a:lnTo>
                    <a:lnTo>
                      <a:pt x="152184" y="649109"/>
                    </a:lnTo>
                    <a:lnTo>
                      <a:pt x="152679" y="647471"/>
                    </a:lnTo>
                    <a:lnTo>
                      <a:pt x="156083" y="644296"/>
                    </a:lnTo>
                    <a:close/>
                  </a:path>
                  <a:path w="1075690" h="788669">
                    <a:moveTo>
                      <a:pt x="157822" y="642835"/>
                    </a:moveTo>
                    <a:lnTo>
                      <a:pt x="157162" y="643331"/>
                    </a:lnTo>
                    <a:lnTo>
                      <a:pt x="156591" y="643826"/>
                    </a:lnTo>
                    <a:lnTo>
                      <a:pt x="156083" y="644296"/>
                    </a:lnTo>
                    <a:lnTo>
                      <a:pt x="156654" y="643826"/>
                    </a:lnTo>
                    <a:lnTo>
                      <a:pt x="157137" y="643420"/>
                    </a:lnTo>
                    <a:lnTo>
                      <a:pt x="157822" y="642835"/>
                    </a:lnTo>
                    <a:close/>
                  </a:path>
                  <a:path w="1075690" h="788669">
                    <a:moveTo>
                      <a:pt x="180848" y="609600"/>
                    </a:moveTo>
                    <a:lnTo>
                      <a:pt x="178511" y="610120"/>
                    </a:lnTo>
                    <a:lnTo>
                      <a:pt x="180822" y="610273"/>
                    </a:lnTo>
                    <a:lnTo>
                      <a:pt x="180848" y="609600"/>
                    </a:lnTo>
                    <a:close/>
                  </a:path>
                  <a:path w="1075690" h="788669">
                    <a:moveTo>
                      <a:pt x="181102" y="633120"/>
                    </a:moveTo>
                    <a:lnTo>
                      <a:pt x="177800" y="635863"/>
                    </a:lnTo>
                    <a:lnTo>
                      <a:pt x="172097" y="639851"/>
                    </a:lnTo>
                    <a:lnTo>
                      <a:pt x="167894" y="644779"/>
                    </a:lnTo>
                    <a:lnTo>
                      <a:pt x="165023" y="640702"/>
                    </a:lnTo>
                    <a:lnTo>
                      <a:pt x="161925" y="643737"/>
                    </a:lnTo>
                    <a:lnTo>
                      <a:pt x="161544" y="645591"/>
                    </a:lnTo>
                    <a:lnTo>
                      <a:pt x="160553" y="647827"/>
                    </a:lnTo>
                    <a:lnTo>
                      <a:pt x="155587" y="652018"/>
                    </a:lnTo>
                    <a:lnTo>
                      <a:pt x="158889" y="649986"/>
                    </a:lnTo>
                    <a:lnTo>
                      <a:pt x="152641" y="655383"/>
                    </a:lnTo>
                    <a:lnTo>
                      <a:pt x="144805" y="661162"/>
                    </a:lnTo>
                    <a:lnTo>
                      <a:pt x="128993" y="672198"/>
                    </a:lnTo>
                    <a:lnTo>
                      <a:pt x="129184" y="670229"/>
                    </a:lnTo>
                    <a:lnTo>
                      <a:pt x="122313" y="674471"/>
                    </a:lnTo>
                    <a:lnTo>
                      <a:pt x="122059" y="671779"/>
                    </a:lnTo>
                    <a:lnTo>
                      <a:pt x="110058" y="681177"/>
                    </a:lnTo>
                    <a:lnTo>
                      <a:pt x="108140" y="685406"/>
                    </a:lnTo>
                    <a:lnTo>
                      <a:pt x="103759" y="687400"/>
                    </a:lnTo>
                    <a:lnTo>
                      <a:pt x="98983" y="693204"/>
                    </a:lnTo>
                    <a:lnTo>
                      <a:pt x="93421" y="695744"/>
                    </a:lnTo>
                    <a:lnTo>
                      <a:pt x="94132" y="696874"/>
                    </a:lnTo>
                    <a:lnTo>
                      <a:pt x="93687" y="698868"/>
                    </a:lnTo>
                    <a:lnTo>
                      <a:pt x="94805" y="699084"/>
                    </a:lnTo>
                    <a:lnTo>
                      <a:pt x="100190" y="694905"/>
                    </a:lnTo>
                    <a:lnTo>
                      <a:pt x="99314" y="695731"/>
                    </a:lnTo>
                    <a:lnTo>
                      <a:pt x="100101" y="695591"/>
                    </a:lnTo>
                    <a:lnTo>
                      <a:pt x="99250" y="696417"/>
                    </a:lnTo>
                    <a:lnTo>
                      <a:pt x="108216" y="692772"/>
                    </a:lnTo>
                    <a:lnTo>
                      <a:pt x="109474" y="687832"/>
                    </a:lnTo>
                    <a:lnTo>
                      <a:pt x="116217" y="683247"/>
                    </a:lnTo>
                    <a:lnTo>
                      <a:pt x="121043" y="681685"/>
                    </a:lnTo>
                    <a:lnTo>
                      <a:pt x="110871" y="689584"/>
                    </a:lnTo>
                    <a:lnTo>
                      <a:pt x="115011" y="687489"/>
                    </a:lnTo>
                    <a:lnTo>
                      <a:pt x="122516" y="682015"/>
                    </a:lnTo>
                    <a:lnTo>
                      <a:pt x="131178" y="676186"/>
                    </a:lnTo>
                    <a:lnTo>
                      <a:pt x="137706" y="670852"/>
                    </a:lnTo>
                    <a:lnTo>
                      <a:pt x="138798" y="666851"/>
                    </a:lnTo>
                    <a:lnTo>
                      <a:pt x="144653" y="662292"/>
                    </a:lnTo>
                    <a:lnTo>
                      <a:pt x="146164" y="662660"/>
                    </a:lnTo>
                    <a:lnTo>
                      <a:pt x="148526" y="662178"/>
                    </a:lnTo>
                    <a:lnTo>
                      <a:pt x="156933" y="653732"/>
                    </a:lnTo>
                    <a:lnTo>
                      <a:pt x="168859" y="645655"/>
                    </a:lnTo>
                    <a:lnTo>
                      <a:pt x="178765" y="638568"/>
                    </a:lnTo>
                    <a:lnTo>
                      <a:pt x="181102" y="633120"/>
                    </a:lnTo>
                    <a:close/>
                  </a:path>
                  <a:path w="1075690" h="788669">
                    <a:moveTo>
                      <a:pt x="181394" y="522503"/>
                    </a:moveTo>
                    <a:lnTo>
                      <a:pt x="179806" y="524713"/>
                    </a:lnTo>
                    <a:lnTo>
                      <a:pt x="180644" y="523760"/>
                    </a:lnTo>
                    <a:lnTo>
                      <a:pt x="181063" y="523087"/>
                    </a:lnTo>
                    <a:lnTo>
                      <a:pt x="181394" y="522503"/>
                    </a:lnTo>
                    <a:close/>
                  </a:path>
                  <a:path w="1075690" h="788669">
                    <a:moveTo>
                      <a:pt x="182194" y="535647"/>
                    </a:moveTo>
                    <a:lnTo>
                      <a:pt x="181851" y="535698"/>
                    </a:lnTo>
                    <a:lnTo>
                      <a:pt x="181762" y="536079"/>
                    </a:lnTo>
                    <a:lnTo>
                      <a:pt x="181673" y="536435"/>
                    </a:lnTo>
                    <a:lnTo>
                      <a:pt x="181660" y="536740"/>
                    </a:lnTo>
                    <a:lnTo>
                      <a:pt x="182105" y="536092"/>
                    </a:lnTo>
                    <a:lnTo>
                      <a:pt x="182194" y="535647"/>
                    </a:lnTo>
                    <a:close/>
                  </a:path>
                  <a:path w="1075690" h="788669">
                    <a:moveTo>
                      <a:pt x="194449" y="527253"/>
                    </a:moveTo>
                    <a:lnTo>
                      <a:pt x="193852" y="528002"/>
                    </a:lnTo>
                    <a:lnTo>
                      <a:pt x="193306" y="528764"/>
                    </a:lnTo>
                    <a:lnTo>
                      <a:pt x="192925" y="529399"/>
                    </a:lnTo>
                    <a:lnTo>
                      <a:pt x="194449" y="527253"/>
                    </a:lnTo>
                    <a:close/>
                  </a:path>
                  <a:path w="1075690" h="788669">
                    <a:moveTo>
                      <a:pt x="196024" y="603567"/>
                    </a:moveTo>
                    <a:lnTo>
                      <a:pt x="194652" y="599833"/>
                    </a:lnTo>
                    <a:lnTo>
                      <a:pt x="183184" y="610425"/>
                    </a:lnTo>
                    <a:lnTo>
                      <a:pt x="180822" y="610273"/>
                    </a:lnTo>
                    <a:lnTo>
                      <a:pt x="173583" y="614553"/>
                    </a:lnTo>
                    <a:lnTo>
                      <a:pt x="180797" y="610958"/>
                    </a:lnTo>
                    <a:lnTo>
                      <a:pt x="174942" y="618299"/>
                    </a:lnTo>
                    <a:lnTo>
                      <a:pt x="171678" y="621042"/>
                    </a:lnTo>
                    <a:lnTo>
                      <a:pt x="164350" y="626694"/>
                    </a:lnTo>
                    <a:lnTo>
                      <a:pt x="164414" y="625335"/>
                    </a:lnTo>
                    <a:lnTo>
                      <a:pt x="167716" y="621919"/>
                    </a:lnTo>
                    <a:lnTo>
                      <a:pt x="162140" y="624484"/>
                    </a:lnTo>
                    <a:lnTo>
                      <a:pt x="158610" y="632028"/>
                    </a:lnTo>
                    <a:lnTo>
                      <a:pt x="152171" y="633945"/>
                    </a:lnTo>
                    <a:lnTo>
                      <a:pt x="151460" y="633488"/>
                    </a:lnTo>
                    <a:lnTo>
                      <a:pt x="148805" y="637311"/>
                    </a:lnTo>
                    <a:lnTo>
                      <a:pt x="143090" y="641134"/>
                    </a:lnTo>
                    <a:lnTo>
                      <a:pt x="140589" y="643623"/>
                    </a:lnTo>
                    <a:lnTo>
                      <a:pt x="147967" y="638162"/>
                    </a:lnTo>
                    <a:lnTo>
                      <a:pt x="154444" y="634822"/>
                    </a:lnTo>
                    <a:lnTo>
                      <a:pt x="157480" y="635114"/>
                    </a:lnTo>
                    <a:lnTo>
                      <a:pt x="155625" y="637768"/>
                    </a:lnTo>
                    <a:lnTo>
                      <a:pt x="152234" y="641489"/>
                    </a:lnTo>
                    <a:lnTo>
                      <a:pt x="150622" y="644969"/>
                    </a:lnTo>
                    <a:lnTo>
                      <a:pt x="156857" y="639927"/>
                    </a:lnTo>
                    <a:lnTo>
                      <a:pt x="157276" y="639597"/>
                    </a:lnTo>
                    <a:lnTo>
                      <a:pt x="155676" y="639927"/>
                    </a:lnTo>
                    <a:lnTo>
                      <a:pt x="157492" y="636231"/>
                    </a:lnTo>
                    <a:lnTo>
                      <a:pt x="159346" y="634822"/>
                    </a:lnTo>
                    <a:lnTo>
                      <a:pt x="160502" y="633945"/>
                    </a:lnTo>
                    <a:lnTo>
                      <a:pt x="165557" y="630123"/>
                    </a:lnTo>
                    <a:lnTo>
                      <a:pt x="169392" y="626694"/>
                    </a:lnTo>
                    <a:lnTo>
                      <a:pt x="172885" y="623557"/>
                    </a:lnTo>
                    <a:lnTo>
                      <a:pt x="179832" y="618197"/>
                    </a:lnTo>
                    <a:lnTo>
                      <a:pt x="186778" y="615696"/>
                    </a:lnTo>
                    <a:lnTo>
                      <a:pt x="192278" y="610958"/>
                    </a:lnTo>
                    <a:lnTo>
                      <a:pt x="192900" y="610425"/>
                    </a:lnTo>
                    <a:lnTo>
                      <a:pt x="194157" y="609358"/>
                    </a:lnTo>
                    <a:lnTo>
                      <a:pt x="192633" y="608355"/>
                    </a:lnTo>
                    <a:lnTo>
                      <a:pt x="196024" y="603567"/>
                    </a:lnTo>
                    <a:close/>
                  </a:path>
                  <a:path w="1075690" h="788669">
                    <a:moveTo>
                      <a:pt x="223139" y="500011"/>
                    </a:moveTo>
                    <a:lnTo>
                      <a:pt x="221856" y="501027"/>
                    </a:lnTo>
                    <a:lnTo>
                      <a:pt x="220865" y="501929"/>
                    </a:lnTo>
                    <a:lnTo>
                      <a:pt x="220002" y="502780"/>
                    </a:lnTo>
                    <a:lnTo>
                      <a:pt x="223139" y="500011"/>
                    </a:lnTo>
                    <a:close/>
                  </a:path>
                  <a:path w="1075690" h="788669">
                    <a:moveTo>
                      <a:pt x="236270" y="610908"/>
                    </a:moveTo>
                    <a:lnTo>
                      <a:pt x="235064" y="611873"/>
                    </a:lnTo>
                    <a:lnTo>
                      <a:pt x="234670" y="612457"/>
                    </a:lnTo>
                    <a:lnTo>
                      <a:pt x="234543" y="612902"/>
                    </a:lnTo>
                    <a:lnTo>
                      <a:pt x="236270" y="610908"/>
                    </a:lnTo>
                    <a:close/>
                  </a:path>
                  <a:path w="1075690" h="788669">
                    <a:moveTo>
                      <a:pt x="279336" y="428472"/>
                    </a:moveTo>
                    <a:lnTo>
                      <a:pt x="278612" y="429361"/>
                    </a:lnTo>
                    <a:lnTo>
                      <a:pt x="278765" y="429285"/>
                    </a:lnTo>
                    <a:lnTo>
                      <a:pt x="278955" y="429183"/>
                    </a:lnTo>
                    <a:lnTo>
                      <a:pt x="279336" y="428472"/>
                    </a:lnTo>
                    <a:close/>
                  </a:path>
                  <a:path w="1075690" h="788669">
                    <a:moveTo>
                      <a:pt x="283298" y="423672"/>
                    </a:moveTo>
                    <a:lnTo>
                      <a:pt x="281520" y="425310"/>
                    </a:lnTo>
                    <a:lnTo>
                      <a:pt x="280352" y="426872"/>
                    </a:lnTo>
                    <a:lnTo>
                      <a:pt x="279336" y="428472"/>
                    </a:lnTo>
                    <a:lnTo>
                      <a:pt x="283298" y="423672"/>
                    </a:lnTo>
                    <a:close/>
                  </a:path>
                  <a:path w="1075690" h="788669">
                    <a:moveTo>
                      <a:pt x="431101" y="479158"/>
                    </a:moveTo>
                    <a:lnTo>
                      <a:pt x="430987" y="479005"/>
                    </a:lnTo>
                    <a:lnTo>
                      <a:pt x="431038" y="479336"/>
                    </a:lnTo>
                    <a:lnTo>
                      <a:pt x="431101" y="479158"/>
                    </a:lnTo>
                    <a:close/>
                  </a:path>
                  <a:path w="1075690" h="788669">
                    <a:moveTo>
                      <a:pt x="431304" y="480669"/>
                    </a:moveTo>
                    <a:lnTo>
                      <a:pt x="431050" y="479336"/>
                    </a:lnTo>
                    <a:lnTo>
                      <a:pt x="430809" y="480314"/>
                    </a:lnTo>
                    <a:lnTo>
                      <a:pt x="428777" y="482841"/>
                    </a:lnTo>
                    <a:lnTo>
                      <a:pt x="431304" y="480669"/>
                    </a:lnTo>
                    <a:close/>
                  </a:path>
                  <a:path w="1075690" h="788669">
                    <a:moveTo>
                      <a:pt x="436054" y="317246"/>
                    </a:moveTo>
                    <a:lnTo>
                      <a:pt x="435660" y="316992"/>
                    </a:lnTo>
                    <a:lnTo>
                      <a:pt x="434441" y="317487"/>
                    </a:lnTo>
                    <a:lnTo>
                      <a:pt x="432714" y="318452"/>
                    </a:lnTo>
                    <a:lnTo>
                      <a:pt x="433692" y="318211"/>
                    </a:lnTo>
                    <a:lnTo>
                      <a:pt x="434733" y="317868"/>
                    </a:lnTo>
                    <a:lnTo>
                      <a:pt x="436054" y="317246"/>
                    </a:lnTo>
                    <a:close/>
                  </a:path>
                  <a:path w="1075690" h="788669">
                    <a:moveTo>
                      <a:pt x="493649" y="328790"/>
                    </a:moveTo>
                    <a:lnTo>
                      <a:pt x="493166" y="328752"/>
                    </a:lnTo>
                    <a:lnTo>
                      <a:pt x="492569" y="328879"/>
                    </a:lnTo>
                    <a:lnTo>
                      <a:pt x="491909" y="329247"/>
                    </a:lnTo>
                    <a:lnTo>
                      <a:pt x="492442" y="329615"/>
                    </a:lnTo>
                    <a:lnTo>
                      <a:pt x="493001" y="329361"/>
                    </a:lnTo>
                    <a:lnTo>
                      <a:pt x="493649" y="328790"/>
                    </a:lnTo>
                    <a:close/>
                  </a:path>
                  <a:path w="1075690" h="788669">
                    <a:moveTo>
                      <a:pt x="509270" y="274764"/>
                    </a:moveTo>
                    <a:lnTo>
                      <a:pt x="507860" y="273011"/>
                    </a:lnTo>
                    <a:lnTo>
                      <a:pt x="503491" y="277253"/>
                    </a:lnTo>
                    <a:lnTo>
                      <a:pt x="505079" y="276936"/>
                    </a:lnTo>
                    <a:lnTo>
                      <a:pt x="508381" y="275602"/>
                    </a:lnTo>
                    <a:lnTo>
                      <a:pt x="507453" y="277139"/>
                    </a:lnTo>
                    <a:lnTo>
                      <a:pt x="509270" y="274764"/>
                    </a:lnTo>
                    <a:close/>
                  </a:path>
                  <a:path w="1075690" h="788669">
                    <a:moveTo>
                      <a:pt x="575500" y="318198"/>
                    </a:moveTo>
                    <a:lnTo>
                      <a:pt x="572528" y="321602"/>
                    </a:lnTo>
                    <a:lnTo>
                      <a:pt x="572439" y="322287"/>
                    </a:lnTo>
                    <a:lnTo>
                      <a:pt x="573100" y="322249"/>
                    </a:lnTo>
                    <a:lnTo>
                      <a:pt x="574027" y="320903"/>
                    </a:lnTo>
                    <a:lnTo>
                      <a:pt x="574878" y="319570"/>
                    </a:lnTo>
                    <a:lnTo>
                      <a:pt x="575500" y="318198"/>
                    </a:lnTo>
                    <a:close/>
                  </a:path>
                  <a:path w="1075690" h="788669">
                    <a:moveTo>
                      <a:pt x="639622" y="290969"/>
                    </a:moveTo>
                    <a:lnTo>
                      <a:pt x="629716" y="296430"/>
                    </a:lnTo>
                    <a:lnTo>
                      <a:pt x="630224" y="301294"/>
                    </a:lnTo>
                    <a:lnTo>
                      <a:pt x="639622" y="290969"/>
                    </a:lnTo>
                    <a:close/>
                  </a:path>
                  <a:path w="1075690" h="788669">
                    <a:moveTo>
                      <a:pt x="641502" y="289928"/>
                    </a:moveTo>
                    <a:lnTo>
                      <a:pt x="641400" y="289013"/>
                    </a:lnTo>
                    <a:lnTo>
                      <a:pt x="639622" y="290969"/>
                    </a:lnTo>
                    <a:lnTo>
                      <a:pt x="641502" y="289928"/>
                    </a:lnTo>
                    <a:close/>
                  </a:path>
                  <a:path w="1075690" h="788669">
                    <a:moveTo>
                      <a:pt x="652932" y="279946"/>
                    </a:moveTo>
                    <a:lnTo>
                      <a:pt x="652805" y="279882"/>
                    </a:lnTo>
                    <a:lnTo>
                      <a:pt x="650862" y="282282"/>
                    </a:lnTo>
                    <a:lnTo>
                      <a:pt x="652932" y="279946"/>
                    </a:lnTo>
                    <a:close/>
                  </a:path>
                  <a:path w="1075690" h="788669">
                    <a:moveTo>
                      <a:pt x="662139" y="260642"/>
                    </a:moveTo>
                    <a:lnTo>
                      <a:pt x="661441" y="261505"/>
                    </a:lnTo>
                    <a:lnTo>
                      <a:pt x="660476" y="262470"/>
                    </a:lnTo>
                    <a:lnTo>
                      <a:pt x="658952" y="263626"/>
                    </a:lnTo>
                    <a:lnTo>
                      <a:pt x="656209" y="266979"/>
                    </a:lnTo>
                    <a:lnTo>
                      <a:pt x="652462" y="268579"/>
                    </a:lnTo>
                    <a:lnTo>
                      <a:pt x="653046" y="266890"/>
                    </a:lnTo>
                    <a:lnTo>
                      <a:pt x="648436" y="274662"/>
                    </a:lnTo>
                    <a:lnTo>
                      <a:pt x="646696" y="273240"/>
                    </a:lnTo>
                    <a:lnTo>
                      <a:pt x="648665" y="276733"/>
                    </a:lnTo>
                    <a:lnTo>
                      <a:pt x="646125" y="282155"/>
                    </a:lnTo>
                    <a:lnTo>
                      <a:pt x="640143" y="284721"/>
                    </a:lnTo>
                    <a:lnTo>
                      <a:pt x="643445" y="278968"/>
                    </a:lnTo>
                    <a:lnTo>
                      <a:pt x="633958" y="292442"/>
                    </a:lnTo>
                    <a:lnTo>
                      <a:pt x="641057" y="285775"/>
                    </a:lnTo>
                    <a:lnTo>
                      <a:pt x="641400" y="289013"/>
                    </a:lnTo>
                    <a:lnTo>
                      <a:pt x="642099" y="288239"/>
                    </a:lnTo>
                    <a:lnTo>
                      <a:pt x="642251" y="289610"/>
                    </a:lnTo>
                    <a:lnTo>
                      <a:pt x="642962" y="288239"/>
                    </a:lnTo>
                    <a:lnTo>
                      <a:pt x="644182" y="285889"/>
                    </a:lnTo>
                    <a:lnTo>
                      <a:pt x="644309" y="285775"/>
                    </a:lnTo>
                    <a:lnTo>
                      <a:pt x="645426" y="284721"/>
                    </a:lnTo>
                    <a:lnTo>
                      <a:pt x="649871" y="280543"/>
                    </a:lnTo>
                    <a:lnTo>
                      <a:pt x="652056" y="278879"/>
                    </a:lnTo>
                    <a:lnTo>
                      <a:pt x="652132" y="279552"/>
                    </a:lnTo>
                    <a:lnTo>
                      <a:pt x="652805" y="279882"/>
                    </a:lnTo>
                    <a:lnTo>
                      <a:pt x="653605" y="278879"/>
                    </a:lnTo>
                    <a:lnTo>
                      <a:pt x="656996" y="274662"/>
                    </a:lnTo>
                    <a:lnTo>
                      <a:pt x="657275" y="274332"/>
                    </a:lnTo>
                    <a:lnTo>
                      <a:pt x="657796" y="270802"/>
                    </a:lnTo>
                    <a:lnTo>
                      <a:pt x="657720" y="268579"/>
                    </a:lnTo>
                    <a:lnTo>
                      <a:pt x="657682" y="267589"/>
                    </a:lnTo>
                    <a:lnTo>
                      <a:pt x="662139" y="260642"/>
                    </a:lnTo>
                    <a:close/>
                  </a:path>
                  <a:path w="1075690" h="788669">
                    <a:moveTo>
                      <a:pt x="691248" y="192963"/>
                    </a:moveTo>
                    <a:lnTo>
                      <a:pt x="690956" y="193167"/>
                    </a:lnTo>
                    <a:lnTo>
                      <a:pt x="690829" y="193433"/>
                    </a:lnTo>
                    <a:lnTo>
                      <a:pt x="690626" y="193751"/>
                    </a:lnTo>
                    <a:lnTo>
                      <a:pt x="690587" y="193967"/>
                    </a:lnTo>
                    <a:lnTo>
                      <a:pt x="691248" y="192963"/>
                    </a:lnTo>
                    <a:close/>
                  </a:path>
                  <a:path w="1075690" h="788669">
                    <a:moveTo>
                      <a:pt x="694715" y="225831"/>
                    </a:moveTo>
                    <a:lnTo>
                      <a:pt x="690016" y="226428"/>
                    </a:lnTo>
                    <a:lnTo>
                      <a:pt x="683844" y="234124"/>
                    </a:lnTo>
                    <a:lnTo>
                      <a:pt x="682332" y="234784"/>
                    </a:lnTo>
                    <a:lnTo>
                      <a:pt x="679945" y="240842"/>
                    </a:lnTo>
                    <a:lnTo>
                      <a:pt x="673557" y="247230"/>
                    </a:lnTo>
                    <a:lnTo>
                      <a:pt x="668566" y="251536"/>
                    </a:lnTo>
                    <a:lnTo>
                      <a:pt x="664908" y="253860"/>
                    </a:lnTo>
                    <a:lnTo>
                      <a:pt x="663397" y="256108"/>
                    </a:lnTo>
                    <a:lnTo>
                      <a:pt x="664451" y="257644"/>
                    </a:lnTo>
                    <a:lnTo>
                      <a:pt x="662381" y="260375"/>
                    </a:lnTo>
                    <a:lnTo>
                      <a:pt x="663892" y="258610"/>
                    </a:lnTo>
                    <a:lnTo>
                      <a:pt x="667359" y="261442"/>
                    </a:lnTo>
                    <a:lnTo>
                      <a:pt x="668629" y="258711"/>
                    </a:lnTo>
                    <a:lnTo>
                      <a:pt x="670788" y="257073"/>
                    </a:lnTo>
                    <a:lnTo>
                      <a:pt x="672884" y="254711"/>
                    </a:lnTo>
                    <a:lnTo>
                      <a:pt x="666648" y="268947"/>
                    </a:lnTo>
                    <a:lnTo>
                      <a:pt x="672896" y="268414"/>
                    </a:lnTo>
                    <a:lnTo>
                      <a:pt x="680961" y="256260"/>
                    </a:lnTo>
                    <a:lnTo>
                      <a:pt x="686142" y="253276"/>
                    </a:lnTo>
                    <a:lnTo>
                      <a:pt x="683158" y="253644"/>
                    </a:lnTo>
                    <a:lnTo>
                      <a:pt x="683094" y="252539"/>
                    </a:lnTo>
                    <a:lnTo>
                      <a:pt x="682269" y="252437"/>
                    </a:lnTo>
                    <a:lnTo>
                      <a:pt x="676960" y="255841"/>
                    </a:lnTo>
                    <a:lnTo>
                      <a:pt x="679157" y="247688"/>
                    </a:lnTo>
                    <a:lnTo>
                      <a:pt x="688441" y="239318"/>
                    </a:lnTo>
                    <a:lnTo>
                      <a:pt x="687539" y="238277"/>
                    </a:lnTo>
                    <a:lnTo>
                      <a:pt x="692950" y="230898"/>
                    </a:lnTo>
                    <a:lnTo>
                      <a:pt x="687857" y="234543"/>
                    </a:lnTo>
                    <a:lnTo>
                      <a:pt x="685863" y="237578"/>
                    </a:lnTo>
                    <a:lnTo>
                      <a:pt x="684453" y="238887"/>
                    </a:lnTo>
                    <a:lnTo>
                      <a:pt x="683247" y="235839"/>
                    </a:lnTo>
                    <a:lnTo>
                      <a:pt x="694715" y="225831"/>
                    </a:lnTo>
                    <a:close/>
                  </a:path>
                  <a:path w="1075690" h="788669">
                    <a:moveTo>
                      <a:pt x="696214" y="158864"/>
                    </a:moveTo>
                    <a:lnTo>
                      <a:pt x="696023" y="158927"/>
                    </a:lnTo>
                    <a:lnTo>
                      <a:pt x="695286" y="159588"/>
                    </a:lnTo>
                    <a:lnTo>
                      <a:pt x="696214" y="158864"/>
                    </a:lnTo>
                    <a:close/>
                  </a:path>
                  <a:path w="1075690" h="788669">
                    <a:moveTo>
                      <a:pt x="697458" y="224891"/>
                    </a:moveTo>
                    <a:lnTo>
                      <a:pt x="694855" y="228180"/>
                    </a:lnTo>
                    <a:lnTo>
                      <a:pt x="695820" y="227571"/>
                    </a:lnTo>
                    <a:lnTo>
                      <a:pt x="697458" y="224891"/>
                    </a:lnTo>
                    <a:close/>
                  </a:path>
                  <a:path w="1075690" h="788669">
                    <a:moveTo>
                      <a:pt x="702170" y="228307"/>
                    </a:moveTo>
                    <a:lnTo>
                      <a:pt x="701040" y="226707"/>
                    </a:lnTo>
                    <a:lnTo>
                      <a:pt x="700887" y="229298"/>
                    </a:lnTo>
                    <a:lnTo>
                      <a:pt x="702170" y="228307"/>
                    </a:lnTo>
                    <a:close/>
                  </a:path>
                  <a:path w="1075690" h="788669">
                    <a:moveTo>
                      <a:pt x="703541" y="217411"/>
                    </a:moveTo>
                    <a:lnTo>
                      <a:pt x="702259" y="218719"/>
                    </a:lnTo>
                    <a:lnTo>
                      <a:pt x="701001" y="219811"/>
                    </a:lnTo>
                    <a:lnTo>
                      <a:pt x="700303" y="219811"/>
                    </a:lnTo>
                    <a:lnTo>
                      <a:pt x="698512" y="223189"/>
                    </a:lnTo>
                    <a:lnTo>
                      <a:pt x="697458" y="224891"/>
                    </a:lnTo>
                    <a:lnTo>
                      <a:pt x="698906" y="223062"/>
                    </a:lnTo>
                    <a:lnTo>
                      <a:pt x="703541" y="217411"/>
                    </a:lnTo>
                    <a:close/>
                  </a:path>
                  <a:path w="1075690" h="788669">
                    <a:moveTo>
                      <a:pt x="706628" y="213588"/>
                    </a:moveTo>
                    <a:lnTo>
                      <a:pt x="703541" y="217411"/>
                    </a:lnTo>
                    <a:lnTo>
                      <a:pt x="704811" y="216103"/>
                    </a:lnTo>
                    <a:lnTo>
                      <a:pt x="705929" y="214706"/>
                    </a:lnTo>
                    <a:lnTo>
                      <a:pt x="706628" y="213588"/>
                    </a:lnTo>
                    <a:close/>
                  </a:path>
                  <a:path w="1075690" h="788669">
                    <a:moveTo>
                      <a:pt x="708139" y="164223"/>
                    </a:moveTo>
                    <a:lnTo>
                      <a:pt x="707694" y="165176"/>
                    </a:lnTo>
                    <a:lnTo>
                      <a:pt x="707250" y="166179"/>
                    </a:lnTo>
                    <a:lnTo>
                      <a:pt x="706831" y="167068"/>
                    </a:lnTo>
                    <a:lnTo>
                      <a:pt x="707339" y="166116"/>
                    </a:lnTo>
                    <a:lnTo>
                      <a:pt x="707783" y="165163"/>
                    </a:lnTo>
                    <a:lnTo>
                      <a:pt x="708139" y="164223"/>
                    </a:lnTo>
                    <a:close/>
                  </a:path>
                  <a:path w="1075690" h="788669">
                    <a:moveTo>
                      <a:pt x="709891" y="160642"/>
                    </a:moveTo>
                    <a:lnTo>
                      <a:pt x="709129" y="160972"/>
                    </a:lnTo>
                    <a:lnTo>
                      <a:pt x="708964" y="162026"/>
                    </a:lnTo>
                    <a:lnTo>
                      <a:pt x="708558" y="163131"/>
                    </a:lnTo>
                    <a:lnTo>
                      <a:pt x="708139" y="164223"/>
                    </a:lnTo>
                    <a:lnTo>
                      <a:pt x="709066" y="162293"/>
                    </a:lnTo>
                    <a:lnTo>
                      <a:pt x="709891" y="160642"/>
                    </a:lnTo>
                    <a:close/>
                  </a:path>
                  <a:path w="1075690" h="788669">
                    <a:moveTo>
                      <a:pt x="711377" y="199085"/>
                    </a:moveTo>
                    <a:lnTo>
                      <a:pt x="711098" y="198628"/>
                    </a:lnTo>
                    <a:lnTo>
                      <a:pt x="711161" y="199339"/>
                    </a:lnTo>
                    <a:lnTo>
                      <a:pt x="711327" y="199136"/>
                    </a:lnTo>
                    <a:close/>
                  </a:path>
                  <a:path w="1075690" h="788669">
                    <a:moveTo>
                      <a:pt x="718058" y="209181"/>
                    </a:moveTo>
                    <a:lnTo>
                      <a:pt x="703084" y="222885"/>
                    </a:lnTo>
                    <a:lnTo>
                      <a:pt x="695820" y="227571"/>
                    </a:lnTo>
                    <a:lnTo>
                      <a:pt x="695579" y="227965"/>
                    </a:lnTo>
                    <a:lnTo>
                      <a:pt x="694918" y="230212"/>
                    </a:lnTo>
                    <a:lnTo>
                      <a:pt x="700227" y="225564"/>
                    </a:lnTo>
                    <a:lnTo>
                      <a:pt x="701040" y="226707"/>
                    </a:lnTo>
                    <a:lnTo>
                      <a:pt x="701078" y="225920"/>
                    </a:lnTo>
                    <a:lnTo>
                      <a:pt x="701662" y="225564"/>
                    </a:lnTo>
                    <a:lnTo>
                      <a:pt x="709193" y="220941"/>
                    </a:lnTo>
                    <a:lnTo>
                      <a:pt x="711695" y="215557"/>
                    </a:lnTo>
                    <a:lnTo>
                      <a:pt x="718058" y="209181"/>
                    </a:lnTo>
                    <a:close/>
                  </a:path>
                  <a:path w="1075690" h="788669">
                    <a:moveTo>
                      <a:pt x="720407" y="208876"/>
                    </a:moveTo>
                    <a:lnTo>
                      <a:pt x="715657" y="214782"/>
                    </a:lnTo>
                    <a:lnTo>
                      <a:pt x="710755" y="220624"/>
                    </a:lnTo>
                    <a:lnTo>
                      <a:pt x="705777" y="225958"/>
                    </a:lnTo>
                    <a:lnTo>
                      <a:pt x="700824" y="230339"/>
                    </a:lnTo>
                    <a:lnTo>
                      <a:pt x="700887" y="229298"/>
                    </a:lnTo>
                    <a:lnTo>
                      <a:pt x="693458" y="235000"/>
                    </a:lnTo>
                    <a:lnTo>
                      <a:pt x="690765" y="239039"/>
                    </a:lnTo>
                    <a:lnTo>
                      <a:pt x="693712" y="237045"/>
                    </a:lnTo>
                    <a:lnTo>
                      <a:pt x="691121" y="241757"/>
                    </a:lnTo>
                    <a:lnTo>
                      <a:pt x="692708" y="241795"/>
                    </a:lnTo>
                    <a:lnTo>
                      <a:pt x="694029" y="239788"/>
                    </a:lnTo>
                    <a:lnTo>
                      <a:pt x="695286" y="237070"/>
                    </a:lnTo>
                    <a:lnTo>
                      <a:pt x="698144" y="234378"/>
                    </a:lnTo>
                    <a:lnTo>
                      <a:pt x="700493" y="234086"/>
                    </a:lnTo>
                    <a:lnTo>
                      <a:pt x="697141" y="239141"/>
                    </a:lnTo>
                    <a:lnTo>
                      <a:pt x="693534" y="242138"/>
                    </a:lnTo>
                    <a:lnTo>
                      <a:pt x="695350" y="241909"/>
                    </a:lnTo>
                    <a:lnTo>
                      <a:pt x="694766" y="243941"/>
                    </a:lnTo>
                    <a:lnTo>
                      <a:pt x="694423" y="245592"/>
                    </a:lnTo>
                    <a:lnTo>
                      <a:pt x="697001" y="244233"/>
                    </a:lnTo>
                    <a:lnTo>
                      <a:pt x="698868" y="241909"/>
                    </a:lnTo>
                    <a:lnTo>
                      <a:pt x="704646" y="234734"/>
                    </a:lnTo>
                    <a:lnTo>
                      <a:pt x="705116" y="234086"/>
                    </a:lnTo>
                    <a:lnTo>
                      <a:pt x="707885" y="230339"/>
                    </a:lnTo>
                    <a:lnTo>
                      <a:pt x="711136" y="225920"/>
                    </a:lnTo>
                    <a:lnTo>
                      <a:pt x="716280" y="217627"/>
                    </a:lnTo>
                    <a:lnTo>
                      <a:pt x="720407" y="208876"/>
                    </a:lnTo>
                    <a:close/>
                  </a:path>
                  <a:path w="1075690" h="788669">
                    <a:moveTo>
                      <a:pt x="745274" y="182372"/>
                    </a:moveTo>
                    <a:lnTo>
                      <a:pt x="744029" y="183324"/>
                    </a:lnTo>
                    <a:lnTo>
                      <a:pt x="743508" y="183730"/>
                    </a:lnTo>
                    <a:lnTo>
                      <a:pt x="743991" y="183515"/>
                    </a:lnTo>
                    <a:lnTo>
                      <a:pt x="744626" y="182968"/>
                    </a:lnTo>
                    <a:lnTo>
                      <a:pt x="745274" y="182372"/>
                    </a:lnTo>
                    <a:close/>
                  </a:path>
                  <a:path w="1075690" h="788669">
                    <a:moveTo>
                      <a:pt x="1063663" y="79248"/>
                    </a:moveTo>
                    <a:lnTo>
                      <a:pt x="1063396" y="79260"/>
                    </a:lnTo>
                    <a:lnTo>
                      <a:pt x="1063320" y="80048"/>
                    </a:lnTo>
                    <a:lnTo>
                      <a:pt x="1063282" y="80772"/>
                    </a:lnTo>
                    <a:lnTo>
                      <a:pt x="1063345" y="81254"/>
                    </a:lnTo>
                    <a:lnTo>
                      <a:pt x="1063561" y="79870"/>
                    </a:lnTo>
                    <a:lnTo>
                      <a:pt x="1063663" y="79248"/>
                    </a:lnTo>
                    <a:close/>
                  </a:path>
                  <a:path w="1075690" h="788669">
                    <a:moveTo>
                      <a:pt x="1063752" y="76034"/>
                    </a:moveTo>
                    <a:lnTo>
                      <a:pt x="1063358" y="76225"/>
                    </a:lnTo>
                    <a:lnTo>
                      <a:pt x="1063345" y="77660"/>
                    </a:lnTo>
                    <a:lnTo>
                      <a:pt x="1063053" y="78206"/>
                    </a:lnTo>
                    <a:lnTo>
                      <a:pt x="1062913" y="79248"/>
                    </a:lnTo>
                    <a:lnTo>
                      <a:pt x="1063396" y="79248"/>
                    </a:lnTo>
                    <a:lnTo>
                      <a:pt x="1063447" y="78778"/>
                    </a:lnTo>
                    <a:lnTo>
                      <a:pt x="1063739" y="78803"/>
                    </a:lnTo>
                    <a:lnTo>
                      <a:pt x="1063447" y="78765"/>
                    </a:lnTo>
                    <a:lnTo>
                      <a:pt x="1063637" y="77012"/>
                    </a:lnTo>
                    <a:lnTo>
                      <a:pt x="1063752" y="76034"/>
                    </a:lnTo>
                    <a:close/>
                  </a:path>
                  <a:path w="1075690" h="788669">
                    <a:moveTo>
                      <a:pt x="1064158" y="78841"/>
                    </a:moveTo>
                    <a:lnTo>
                      <a:pt x="1063739" y="78803"/>
                    </a:lnTo>
                    <a:lnTo>
                      <a:pt x="1063663" y="79248"/>
                    </a:lnTo>
                    <a:lnTo>
                      <a:pt x="1063586" y="80581"/>
                    </a:lnTo>
                    <a:lnTo>
                      <a:pt x="1063891" y="79717"/>
                    </a:lnTo>
                    <a:lnTo>
                      <a:pt x="1063815" y="82296"/>
                    </a:lnTo>
                    <a:lnTo>
                      <a:pt x="1063967" y="82334"/>
                    </a:lnTo>
                    <a:lnTo>
                      <a:pt x="1064107" y="79717"/>
                    </a:lnTo>
                    <a:lnTo>
                      <a:pt x="1064158" y="78841"/>
                    </a:lnTo>
                    <a:close/>
                  </a:path>
                  <a:path w="1075690" h="788669">
                    <a:moveTo>
                      <a:pt x="1064361" y="78867"/>
                    </a:moveTo>
                    <a:lnTo>
                      <a:pt x="1064171" y="78765"/>
                    </a:lnTo>
                    <a:lnTo>
                      <a:pt x="1064361" y="78867"/>
                    </a:lnTo>
                    <a:close/>
                  </a:path>
                  <a:path w="1075690" h="788669">
                    <a:moveTo>
                      <a:pt x="1064818" y="74117"/>
                    </a:moveTo>
                    <a:lnTo>
                      <a:pt x="1064679" y="75831"/>
                    </a:lnTo>
                    <a:lnTo>
                      <a:pt x="1064818" y="74117"/>
                    </a:lnTo>
                    <a:close/>
                  </a:path>
                  <a:path w="1075690" h="788669">
                    <a:moveTo>
                      <a:pt x="1064971" y="70993"/>
                    </a:moveTo>
                    <a:lnTo>
                      <a:pt x="1064869" y="71767"/>
                    </a:lnTo>
                    <a:lnTo>
                      <a:pt x="1064793" y="72504"/>
                    </a:lnTo>
                    <a:lnTo>
                      <a:pt x="1064907" y="72085"/>
                    </a:lnTo>
                    <a:lnTo>
                      <a:pt x="1064971" y="70993"/>
                    </a:lnTo>
                    <a:close/>
                  </a:path>
                  <a:path w="1075690" h="788669">
                    <a:moveTo>
                      <a:pt x="1064996" y="67322"/>
                    </a:moveTo>
                    <a:lnTo>
                      <a:pt x="1064691" y="69532"/>
                    </a:lnTo>
                    <a:lnTo>
                      <a:pt x="1064983" y="67843"/>
                    </a:lnTo>
                    <a:lnTo>
                      <a:pt x="1064996" y="67322"/>
                    </a:lnTo>
                    <a:close/>
                  </a:path>
                  <a:path w="1075690" h="788669">
                    <a:moveTo>
                      <a:pt x="1065022" y="80454"/>
                    </a:moveTo>
                    <a:lnTo>
                      <a:pt x="1064856" y="81445"/>
                    </a:lnTo>
                    <a:lnTo>
                      <a:pt x="1064971" y="80822"/>
                    </a:lnTo>
                    <a:lnTo>
                      <a:pt x="1065022" y="80454"/>
                    </a:lnTo>
                    <a:close/>
                  </a:path>
                  <a:path w="1075690" h="788669">
                    <a:moveTo>
                      <a:pt x="1065047" y="74777"/>
                    </a:moveTo>
                    <a:lnTo>
                      <a:pt x="1064704" y="76022"/>
                    </a:lnTo>
                    <a:lnTo>
                      <a:pt x="1064463" y="74460"/>
                    </a:lnTo>
                    <a:lnTo>
                      <a:pt x="1064209" y="74676"/>
                    </a:lnTo>
                    <a:lnTo>
                      <a:pt x="1064133" y="76644"/>
                    </a:lnTo>
                    <a:lnTo>
                      <a:pt x="1063752" y="78765"/>
                    </a:lnTo>
                    <a:lnTo>
                      <a:pt x="1064171" y="78765"/>
                    </a:lnTo>
                    <a:lnTo>
                      <a:pt x="1064247" y="77330"/>
                    </a:lnTo>
                    <a:lnTo>
                      <a:pt x="1064348" y="78765"/>
                    </a:lnTo>
                    <a:lnTo>
                      <a:pt x="1064983" y="78765"/>
                    </a:lnTo>
                    <a:lnTo>
                      <a:pt x="1064907" y="77330"/>
                    </a:lnTo>
                    <a:lnTo>
                      <a:pt x="1064971" y="76022"/>
                    </a:lnTo>
                    <a:lnTo>
                      <a:pt x="1065047" y="74777"/>
                    </a:lnTo>
                    <a:close/>
                  </a:path>
                  <a:path w="1075690" h="788669">
                    <a:moveTo>
                      <a:pt x="1065072" y="70345"/>
                    </a:moveTo>
                    <a:lnTo>
                      <a:pt x="1064920" y="70319"/>
                    </a:lnTo>
                    <a:lnTo>
                      <a:pt x="1064971" y="70993"/>
                    </a:lnTo>
                    <a:lnTo>
                      <a:pt x="1065072" y="70345"/>
                    </a:lnTo>
                    <a:close/>
                  </a:path>
                  <a:path w="1075690" h="788669">
                    <a:moveTo>
                      <a:pt x="1065225" y="72618"/>
                    </a:moveTo>
                    <a:lnTo>
                      <a:pt x="1064933" y="74460"/>
                    </a:lnTo>
                    <a:lnTo>
                      <a:pt x="1064856" y="75361"/>
                    </a:lnTo>
                    <a:lnTo>
                      <a:pt x="1065225" y="72618"/>
                    </a:lnTo>
                    <a:close/>
                  </a:path>
                  <a:path w="1075690" h="788669">
                    <a:moveTo>
                      <a:pt x="1065377" y="70307"/>
                    </a:moveTo>
                    <a:lnTo>
                      <a:pt x="1064996" y="71767"/>
                    </a:lnTo>
                    <a:lnTo>
                      <a:pt x="1064933" y="73571"/>
                    </a:lnTo>
                    <a:lnTo>
                      <a:pt x="1065377" y="70307"/>
                    </a:lnTo>
                    <a:close/>
                  </a:path>
                  <a:path w="1075690" h="788669">
                    <a:moveTo>
                      <a:pt x="1065453" y="71767"/>
                    </a:moveTo>
                    <a:lnTo>
                      <a:pt x="1065441" y="70993"/>
                    </a:lnTo>
                    <a:lnTo>
                      <a:pt x="1065339" y="71767"/>
                    </a:lnTo>
                    <a:lnTo>
                      <a:pt x="1065225" y="72618"/>
                    </a:lnTo>
                    <a:lnTo>
                      <a:pt x="1065390" y="71767"/>
                    </a:lnTo>
                    <a:lnTo>
                      <a:pt x="1065453" y="72085"/>
                    </a:lnTo>
                    <a:lnTo>
                      <a:pt x="1065453" y="71767"/>
                    </a:lnTo>
                    <a:close/>
                  </a:path>
                  <a:path w="1075690" h="788669">
                    <a:moveTo>
                      <a:pt x="1065593" y="64363"/>
                    </a:moveTo>
                    <a:lnTo>
                      <a:pt x="1065250" y="66357"/>
                    </a:lnTo>
                    <a:lnTo>
                      <a:pt x="1065149" y="67335"/>
                    </a:lnTo>
                    <a:lnTo>
                      <a:pt x="1065593" y="64363"/>
                    </a:lnTo>
                    <a:close/>
                  </a:path>
                  <a:path w="1075690" h="788669">
                    <a:moveTo>
                      <a:pt x="1065631" y="79209"/>
                    </a:moveTo>
                    <a:lnTo>
                      <a:pt x="1065136" y="79209"/>
                    </a:lnTo>
                    <a:lnTo>
                      <a:pt x="1065123" y="80581"/>
                    </a:lnTo>
                    <a:lnTo>
                      <a:pt x="1065314" y="80822"/>
                    </a:lnTo>
                    <a:lnTo>
                      <a:pt x="1065403" y="79222"/>
                    </a:lnTo>
                    <a:lnTo>
                      <a:pt x="1065631" y="79209"/>
                    </a:lnTo>
                    <a:close/>
                  </a:path>
                  <a:path w="1075690" h="788669">
                    <a:moveTo>
                      <a:pt x="1065631" y="71297"/>
                    </a:moveTo>
                    <a:lnTo>
                      <a:pt x="1065555" y="71767"/>
                    </a:lnTo>
                    <a:lnTo>
                      <a:pt x="1065453" y="72910"/>
                    </a:lnTo>
                    <a:lnTo>
                      <a:pt x="1065631" y="71297"/>
                    </a:lnTo>
                    <a:close/>
                  </a:path>
                  <a:path w="1075690" h="788669">
                    <a:moveTo>
                      <a:pt x="1065733" y="68541"/>
                    </a:moveTo>
                    <a:lnTo>
                      <a:pt x="1065707" y="67843"/>
                    </a:lnTo>
                    <a:lnTo>
                      <a:pt x="1065377" y="70307"/>
                    </a:lnTo>
                    <a:lnTo>
                      <a:pt x="1065491" y="69837"/>
                    </a:lnTo>
                    <a:lnTo>
                      <a:pt x="1065733" y="68541"/>
                    </a:lnTo>
                    <a:close/>
                  </a:path>
                  <a:path w="1075690" h="788669">
                    <a:moveTo>
                      <a:pt x="1065771" y="67398"/>
                    </a:moveTo>
                    <a:lnTo>
                      <a:pt x="1065149" y="67335"/>
                    </a:lnTo>
                    <a:lnTo>
                      <a:pt x="1064641" y="70764"/>
                    </a:lnTo>
                    <a:lnTo>
                      <a:pt x="1065225" y="68668"/>
                    </a:lnTo>
                    <a:lnTo>
                      <a:pt x="1065136" y="69075"/>
                    </a:lnTo>
                    <a:lnTo>
                      <a:pt x="1065352" y="68834"/>
                    </a:lnTo>
                    <a:lnTo>
                      <a:pt x="1065072" y="70345"/>
                    </a:lnTo>
                    <a:lnTo>
                      <a:pt x="1065237" y="70358"/>
                    </a:lnTo>
                    <a:lnTo>
                      <a:pt x="1065403" y="68834"/>
                    </a:lnTo>
                    <a:lnTo>
                      <a:pt x="1065428" y="68668"/>
                    </a:lnTo>
                    <a:lnTo>
                      <a:pt x="1065555" y="67487"/>
                    </a:lnTo>
                    <a:lnTo>
                      <a:pt x="1065707" y="67843"/>
                    </a:lnTo>
                    <a:lnTo>
                      <a:pt x="1065758" y="67487"/>
                    </a:lnTo>
                    <a:close/>
                  </a:path>
                  <a:path w="1075690" h="788669">
                    <a:moveTo>
                      <a:pt x="1065796" y="74510"/>
                    </a:moveTo>
                    <a:lnTo>
                      <a:pt x="1065758" y="73469"/>
                    </a:lnTo>
                    <a:lnTo>
                      <a:pt x="1065403" y="73113"/>
                    </a:lnTo>
                    <a:lnTo>
                      <a:pt x="1065377" y="73329"/>
                    </a:lnTo>
                    <a:lnTo>
                      <a:pt x="1065428" y="72605"/>
                    </a:lnTo>
                    <a:lnTo>
                      <a:pt x="1065453" y="72085"/>
                    </a:lnTo>
                    <a:lnTo>
                      <a:pt x="1065288" y="72605"/>
                    </a:lnTo>
                    <a:lnTo>
                      <a:pt x="1065174" y="73304"/>
                    </a:lnTo>
                    <a:lnTo>
                      <a:pt x="1065047" y="74777"/>
                    </a:lnTo>
                    <a:lnTo>
                      <a:pt x="1065339" y="73723"/>
                    </a:lnTo>
                    <a:lnTo>
                      <a:pt x="1065314" y="74091"/>
                    </a:lnTo>
                    <a:lnTo>
                      <a:pt x="1065250" y="74460"/>
                    </a:lnTo>
                    <a:lnTo>
                      <a:pt x="1065161" y="75679"/>
                    </a:lnTo>
                    <a:lnTo>
                      <a:pt x="1065047" y="77050"/>
                    </a:lnTo>
                    <a:lnTo>
                      <a:pt x="1065441" y="75780"/>
                    </a:lnTo>
                    <a:lnTo>
                      <a:pt x="1065288" y="76835"/>
                    </a:lnTo>
                    <a:lnTo>
                      <a:pt x="1065606" y="76517"/>
                    </a:lnTo>
                    <a:lnTo>
                      <a:pt x="1065669" y="75780"/>
                    </a:lnTo>
                    <a:lnTo>
                      <a:pt x="1065796" y="74510"/>
                    </a:lnTo>
                    <a:close/>
                  </a:path>
                  <a:path w="1075690" h="788669">
                    <a:moveTo>
                      <a:pt x="1065974" y="67424"/>
                    </a:moveTo>
                    <a:lnTo>
                      <a:pt x="1065949" y="65989"/>
                    </a:lnTo>
                    <a:lnTo>
                      <a:pt x="1065771" y="67398"/>
                    </a:lnTo>
                    <a:lnTo>
                      <a:pt x="1065974" y="67424"/>
                    </a:lnTo>
                    <a:close/>
                  </a:path>
                  <a:path w="1075690" h="788669">
                    <a:moveTo>
                      <a:pt x="1065999" y="952"/>
                    </a:moveTo>
                    <a:lnTo>
                      <a:pt x="1065949" y="317"/>
                    </a:lnTo>
                    <a:lnTo>
                      <a:pt x="1065911" y="1536"/>
                    </a:lnTo>
                    <a:lnTo>
                      <a:pt x="1065974" y="2184"/>
                    </a:lnTo>
                    <a:lnTo>
                      <a:pt x="1065999" y="952"/>
                    </a:lnTo>
                    <a:close/>
                  </a:path>
                  <a:path w="1075690" h="788669">
                    <a:moveTo>
                      <a:pt x="1066380" y="67462"/>
                    </a:moveTo>
                    <a:lnTo>
                      <a:pt x="1065974" y="67424"/>
                    </a:lnTo>
                    <a:lnTo>
                      <a:pt x="1065974" y="68084"/>
                    </a:lnTo>
                    <a:lnTo>
                      <a:pt x="1065631" y="71297"/>
                    </a:lnTo>
                    <a:lnTo>
                      <a:pt x="1066380" y="67462"/>
                    </a:lnTo>
                    <a:close/>
                  </a:path>
                  <a:path w="1075690" h="788669">
                    <a:moveTo>
                      <a:pt x="1066584" y="66421"/>
                    </a:moveTo>
                    <a:lnTo>
                      <a:pt x="1066469" y="66802"/>
                    </a:lnTo>
                    <a:lnTo>
                      <a:pt x="1066419" y="67246"/>
                    </a:lnTo>
                    <a:lnTo>
                      <a:pt x="1066584" y="66421"/>
                    </a:lnTo>
                    <a:close/>
                  </a:path>
                  <a:path w="1075690" h="788669">
                    <a:moveTo>
                      <a:pt x="1066749" y="67500"/>
                    </a:moveTo>
                    <a:lnTo>
                      <a:pt x="1066660" y="66357"/>
                    </a:lnTo>
                    <a:lnTo>
                      <a:pt x="1066647" y="67487"/>
                    </a:lnTo>
                    <a:close/>
                  </a:path>
                  <a:path w="1075690" h="788669">
                    <a:moveTo>
                      <a:pt x="1066888" y="6121"/>
                    </a:moveTo>
                    <a:lnTo>
                      <a:pt x="1066787" y="6388"/>
                    </a:lnTo>
                    <a:lnTo>
                      <a:pt x="1066812" y="6718"/>
                    </a:lnTo>
                    <a:lnTo>
                      <a:pt x="1066888" y="6121"/>
                    </a:lnTo>
                    <a:close/>
                  </a:path>
                  <a:path w="1075690" h="788669">
                    <a:moveTo>
                      <a:pt x="1067066" y="3009"/>
                    </a:moveTo>
                    <a:lnTo>
                      <a:pt x="1067041" y="1739"/>
                    </a:lnTo>
                    <a:lnTo>
                      <a:pt x="1067041" y="393"/>
                    </a:lnTo>
                    <a:lnTo>
                      <a:pt x="1066952" y="0"/>
                    </a:lnTo>
                    <a:lnTo>
                      <a:pt x="1066990" y="495"/>
                    </a:lnTo>
                    <a:lnTo>
                      <a:pt x="1067066" y="3009"/>
                    </a:lnTo>
                    <a:close/>
                  </a:path>
                  <a:path w="1075690" h="788669">
                    <a:moveTo>
                      <a:pt x="1067435" y="79133"/>
                    </a:moveTo>
                    <a:lnTo>
                      <a:pt x="1065098" y="78943"/>
                    </a:lnTo>
                    <a:lnTo>
                      <a:pt x="1065174" y="78778"/>
                    </a:lnTo>
                    <a:lnTo>
                      <a:pt x="1064971" y="78778"/>
                    </a:lnTo>
                    <a:lnTo>
                      <a:pt x="1064996" y="78930"/>
                    </a:lnTo>
                    <a:lnTo>
                      <a:pt x="1064361" y="78867"/>
                    </a:lnTo>
                    <a:lnTo>
                      <a:pt x="1064526" y="81229"/>
                    </a:lnTo>
                    <a:lnTo>
                      <a:pt x="1064818" y="79705"/>
                    </a:lnTo>
                    <a:lnTo>
                      <a:pt x="1065047" y="79248"/>
                    </a:lnTo>
                    <a:lnTo>
                      <a:pt x="1066114" y="79184"/>
                    </a:lnTo>
                    <a:lnTo>
                      <a:pt x="1066126" y="80010"/>
                    </a:lnTo>
                    <a:lnTo>
                      <a:pt x="1066190" y="79184"/>
                    </a:lnTo>
                    <a:lnTo>
                      <a:pt x="1067435" y="79133"/>
                    </a:lnTo>
                    <a:close/>
                  </a:path>
                  <a:path w="1075690" h="788669">
                    <a:moveTo>
                      <a:pt x="1068374" y="69773"/>
                    </a:moveTo>
                    <a:lnTo>
                      <a:pt x="1068095" y="69761"/>
                    </a:lnTo>
                    <a:lnTo>
                      <a:pt x="1067904" y="67691"/>
                    </a:lnTo>
                    <a:lnTo>
                      <a:pt x="1067701" y="69735"/>
                    </a:lnTo>
                    <a:lnTo>
                      <a:pt x="1067612" y="70573"/>
                    </a:lnTo>
                    <a:lnTo>
                      <a:pt x="1067689" y="69469"/>
                    </a:lnTo>
                    <a:lnTo>
                      <a:pt x="1067396" y="71488"/>
                    </a:lnTo>
                    <a:lnTo>
                      <a:pt x="1067282" y="73698"/>
                    </a:lnTo>
                    <a:lnTo>
                      <a:pt x="1066838" y="76682"/>
                    </a:lnTo>
                    <a:lnTo>
                      <a:pt x="1066393" y="76009"/>
                    </a:lnTo>
                    <a:lnTo>
                      <a:pt x="1066457" y="74002"/>
                    </a:lnTo>
                    <a:lnTo>
                      <a:pt x="1066812" y="73113"/>
                    </a:lnTo>
                    <a:lnTo>
                      <a:pt x="1066901" y="72567"/>
                    </a:lnTo>
                    <a:lnTo>
                      <a:pt x="1067041" y="69913"/>
                    </a:lnTo>
                    <a:lnTo>
                      <a:pt x="1067104" y="69596"/>
                    </a:lnTo>
                    <a:lnTo>
                      <a:pt x="1067295" y="71272"/>
                    </a:lnTo>
                    <a:lnTo>
                      <a:pt x="1067409" y="69215"/>
                    </a:lnTo>
                    <a:lnTo>
                      <a:pt x="1067511" y="68948"/>
                    </a:lnTo>
                    <a:lnTo>
                      <a:pt x="1067663" y="68541"/>
                    </a:lnTo>
                    <a:lnTo>
                      <a:pt x="1067841" y="67614"/>
                    </a:lnTo>
                    <a:lnTo>
                      <a:pt x="1066838" y="67513"/>
                    </a:lnTo>
                    <a:lnTo>
                      <a:pt x="1066825" y="67386"/>
                    </a:lnTo>
                    <a:lnTo>
                      <a:pt x="1066787" y="67513"/>
                    </a:lnTo>
                    <a:lnTo>
                      <a:pt x="1066736" y="67703"/>
                    </a:lnTo>
                    <a:lnTo>
                      <a:pt x="1066495" y="68592"/>
                    </a:lnTo>
                    <a:lnTo>
                      <a:pt x="1066571" y="67487"/>
                    </a:lnTo>
                    <a:lnTo>
                      <a:pt x="1066406" y="67462"/>
                    </a:lnTo>
                    <a:lnTo>
                      <a:pt x="1066406" y="68910"/>
                    </a:lnTo>
                    <a:lnTo>
                      <a:pt x="1066190" y="69735"/>
                    </a:lnTo>
                    <a:lnTo>
                      <a:pt x="1066063" y="72974"/>
                    </a:lnTo>
                    <a:lnTo>
                      <a:pt x="1066114" y="73113"/>
                    </a:lnTo>
                    <a:lnTo>
                      <a:pt x="1066203" y="73583"/>
                    </a:lnTo>
                    <a:lnTo>
                      <a:pt x="1065936" y="74510"/>
                    </a:lnTo>
                    <a:lnTo>
                      <a:pt x="1065822" y="77368"/>
                    </a:lnTo>
                    <a:lnTo>
                      <a:pt x="1066292" y="77076"/>
                    </a:lnTo>
                    <a:lnTo>
                      <a:pt x="1066190" y="77647"/>
                    </a:lnTo>
                    <a:lnTo>
                      <a:pt x="1066317" y="77076"/>
                    </a:lnTo>
                    <a:lnTo>
                      <a:pt x="1066850" y="76695"/>
                    </a:lnTo>
                    <a:lnTo>
                      <a:pt x="1067841" y="76009"/>
                    </a:lnTo>
                    <a:lnTo>
                      <a:pt x="1068095" y="74955"/>
                    </a:lnTo>
                    <a:lnTo>
                      <a:pt x="1067968" y="72567"/>
                    </a:lnTo>
                    <a:lnTo>
                      <a:pt x="1068374" y="69773"/>
                    </a:lnTo>
                    <a:close/>
                  </a:path>
                  <a:path w="1075690" h="788669">
                    <a:moveTo>
                      <a:pt x="1068692" y="27825"/>
                    </a:moveTo>
                    <a:lnTo>
                      <a:pt x="1068565" y="29044"/>
                    </a:lnTo>
                    <a:lnTo>
                      <a:pt x="1068514" y="29451"/>
                    </a:lnTo>
                    <a:lnTo>
                      <a:pt x="1068501" y="30022"/>
                    </a:lnTo>
                    <a:lnTo>
                      <a:pt x="1068590" y="29438"/>
                    </a:lnTo>
                    <a:lnTo>
                      <a:pt x="1068692" y="27825"/>
                    </a:lnTo>
                    <a:close/>
                  </a:path>
                  <a:path w="1075690" h="788669">
                    <a:moveTo>
                      <a:pt x="1068717" y="72478"/>
                    </a:moveTo>
                    <a:lnTo>
                      <a:pt x="1068692" y="71970"/>
                    </a:lnTo>
                    <a:lnTo>
                      <a:pt x="1068387" y="76403"/>
                    </a:lnTo>
                    <a:lnTo>
                      <a:pt x="1068489" y="75793"/>
                    </a:lnTo>
                    <a:lnTo>
                      <a:pt x="1068717" y="72478"/>
                    </a:lnTo>
                    <a:close/>
                  </a:path>
                  <a:path w="1075690" h="788669">
                    <a:moveTo>
                      <a:pt x="1068743" y="72072"/>
                    </a:moveTo>
                    <a:lnTo>
                      <a:pt x="1068730" y="72478"/>
                    </a:lnTo>
                    <a:lnTo>
                      <a:pt x="1068743" y="72859"/>
                    </a:lnTo>
                    <a:lnTo>
                      <a:pt x="1068743" y="72072"/>
                    </a:lnTo>
                    <a:close/>
                  </a:path>
                  <a:path w="1075690" h="788669">
                    <a:moveTo>
                      <a:pt x="1068857" y="69456"/>
                    </a:moveTo>
                    <a:lnTo>
                      <a:pt x="1068666" y="71602"/>
                    </a:lnTo>
                    <a:lnTo>
                      <a:pt x="1068565" y="71285"/>
                    </a:lnTo>
                    <a:lnTo>
                      <a:pt x="1068527" y="72910"/>
                    </a:lnTo>
                    <a:lnTo>
                      <a:pt x="1068666" y="71704"/>
                    </a:lnTo>
                    <a:lnTo>
                      <a:pt x="1068692" y="71970"/>
                    </a:lnTo>
                    <a:lnTo>
                      <a:pt x="1068857" y="69456"/>
                    </a:lnTo>
                    <a:close/>
                  </a:path>
                  <a:path w="1075690" h="788669">
                    <a:moveTo>
                      <a:pt x="1068870" y="23850"/>
                    </a:moveTo>
                    <a:lnTo>
                      <a:pt x="1068755" y="24765"/>
                    </a:lnTo>
                    <a:lnTo>
                      <a:pt x="1068870" y="23850"/>
                    </a:lnTo>
                    <a:close/>
                  </a:path>
                  <a:path w="1075690" h="788669">
                    <a:moveTo>
                      <a:pt x="1068882" y="73672"/>
                    </a:moveTo>
                    <a:lnTo>
                      <a:pt x="1068832" y="74091"/>
                    </a:lnTo>
                    <a:lnTo>
                      <a:pt x="1068730" y="75450"/>
                    </a:lnTo>
                    <a:lnTo>
                      <a:pt x="1068819" y="74650"/>
                    </a:lnTo>
                    <a:lnTo>
                      <a:pt x="1068870" y="74244"/>
                    </a:lnTo>
                    <a:lnTo>
                      <a:pt x="1068882" y="73672"/>
                    </a:lnTo>
                    <a:close/>
                  </a:path>
                  <a:path w="1075690" h="788669">
                    <a:moveTo>
                      <a:pt x="1069568" y="68529"/>
                    </a:moveTo>
                    <a:lnTo>
                      <a:pt x="1069174" y="72263"/>
                    </a:lnTo>
                    <a:lnTo>
                      <a:pt x="1069340" y="71958"/>
                    </a:lnTo>
                    <a:lnTo>
                      <a:pt x="1069492" y="70015"/>
                    </a:lnTo>
                    <a:lnTo>
                      <a:pt x="1069340" y="71335"/>
                    </a:lnTo>
                    <a:lnTo>
                      <a:pt x="1069403" y="70319"/>
                    </a:lnTo>
                    <a:lnTo>
                      <a:pt x="1069568" y="68529"/>
                    </a:lnTo>
                    <a:close/>
                  </a:path>
                  <a:path w="1075690" h="788669">
                    <a:moveTo>
                      <a:pt x="1069632" y="66763"/>
                    </a:moveTo>
                    <a:lnTo>
                      <a:pt x="1069390" y="68465"/>
                    </a:lnTo>
                    <a:lnTo>
                      <a:pt x="1068908" y="74523"/>
                    </a:lnTo>
                    <a:lnTo>
                      <a:pt x="1069378" y="68922"/>
                    </a:lnTo>
                    <a:lnTo>
                      <a:pt x="1069555" y="67500"/>
                    </a:lnTo>
                    <a:lnTo>
                      <a:pt x="1069149" y="72224"/>
                    </a:lnTo>
                    <a:lnTo>
                      <a:pt x="1069454" y="68986"/>
                    </a:lnTo>
                    <a:lnTo>
                      <a:pt x="1069632" y="66763"/>
                    </a:lnTo>
                    <a:close/>
                  </a:path>
                  <a:path w="1075690" h="788669">
                    <a:moveTo>
                      <a:pt x="1069632" y="15709"/>
                    </a:moveTo>
                    <a:lnTo>
                      <a:pt x="1069606" y="16332"/>
                    </a:lnTo>
                    <a:lnTo>
                      <a:pt x="1069632" y="15773"/>
                    </a:lnTo>
                    <a:close/>
                  </a:path>
                  <a:path w="1075690" h="788669">
                    <a:moveTo>
                      <a:pt x="1069936" y="67411"/>
                    </a:moveTo>
                    <a:lnTo>
                      <a:pt x="1069797" y="64693"/>
                    </a:lnTo>
                    <a:lnTo>
                      <a:pt x="1069809" y="65316"/>
                    </a:lnTo>
                    <a:lnTo>
                      <a:pt x="1069936" y="67411"/>
                    </a:lnTo>
                    <a:close/>
                  </a:path>
                  <a:path w="1075690" h="788669">
                    <a:moveTo>
                      <a:pt x="1069962" y="11404"/>
                    </a:moveTo>
                    <a:lnTo>
                      <a:pt x="1069911" y="12217"/>
                    </a:lnTo>
                    <a:lnTo>
                      <a:pt x="1069936" y="11963"/>
                    </a:lnTo>
                    <a:lnTo>
                      <a:pt x="1069962" y="11404"/>
                    </a:lnTo>
                    <a:close/>
                  </a:path>
                  <a:path w="1075690" h="788669">
                    <a:moveTo>
                      <a:pt x="1070013" y="68300"/>
                    </a:moveTo>
                    <a:lnTo>
                      <a:pt x="1069911" y="65239"/>
                    </a:lnTo>
                    <a:lnTo>
                      <a:pt x="1069873" y="64592"/>
                    </a:lnTo>
                    <a:lnTo>
                      <a:pt x="1070013" y="68300"/>
                    </a:lnTo>
                    <a:close/>
                  </a:path>
                  <a:path w="1075690" h="788669">
                    <a:moveTo>
                      <a:pt x="1070102" y="45046"/>
                    </a:moveTo>
                    <a:lnTo>
                      <a:pt x="1070063" y="44386"/>
                    </a:lnTo>
                    <a:lnTo>
                      <a:pt x="1069936" y="43802"/>
                    </a:lnTo>
                    <a:lnTo>
                      <a:pt x="1070000" y="45504"/>
                    </a:lnTo>
                    <a:lnTo>
                      <a:pt x="1070063" y="45745"/>
                    </a:lnTo>
                    <a:lnTo>
                      <a:pt x="1070102" y="45046"/>
                    </a:lnTo>
                    <a:close/>
                  </a:path>
                  <a:path w="1075690" h="788669">
                    <a:moveTo>
                      <a:pt x="1070521" y="33489"/>
                    </a:moveTo>
                    <a:lnTo>
                      <a:pt x="1070432" y="33870"/>
                    </a:lnTo>
                    <a:lnTo>
                      <a:pt x="1070521" y="33489"/>
                    </a:lnTo>
                    <a:close/>
                  </a:path>
                  <a:path w="1075690" h="788669">
                    <a:moveTo>
                      <a:pt x="1070698" y="32600"/>
                    </a:moveTo>
                    <a:lnTo>
                      <a:pt x="1070521" y="33489"/>
                    </a:lnTo>
                    <a:lnTo>
                      <a:pt x="1070343" y="35394"/>
                    </a:lnTo>
                    <a:lnTo>
                      <a:pt x="1070432" y="34696"/>
                    </a:lnTo>
                    <a:lnTo>
                      <a:pt x="1070698" y="32600"/>
                    </a:lnTo>
                    <a:close/>
                  </a:path>
                  <a:path w="1075690" h="788669">
                    <a:moveTo>
                      <a:pt x="1071219" y="65341"/>
                    </a:moveTo>
                    <a:lnTo>
                      <a:pt x="1071206" y="63881"/>
                    </a:lnTo>
                    <a:lnTo>
                      <a:pt x="1071156" y="63436"/>
                    </a:lnTo>
                    <a:lnTo>
                      <a:pt x="1071143" y="62280"/>
                    </a:lnTo>
                    <a:lnTo>
                      <a:pt x="1070978" y="62166"/>
                    </a:lnTo>
                    <a:lnTo>
                      <a:pt x="1071105" y="65570"/>
                    </a:lnTo>
                    <a:lnTo>
                      <a:pt x="1071194" y="66255"/>
                    </a:lnTo>
                    <a:lnTo>
                      <a:pt x="1071219" y="65341"/>
                    </a:lnTo>
                    <a:close/>
                  </a:path>
                  <a:path w="1075690" h="788669">
                    <a:moveTo>
                      <a:pt x="1072210" y="16217"/>
                    </a:moveTo>
                    <a:lnTo>
                      <a:pt x="1069378" y="27635"/>
                    </a:lnTo>
                    <a:lnTo>
                      <a:pt x="1069225" y="36893"/>
                    </a:lnTo>
                    <a:lnTo>
                      <a:pt x="1072210" y="16217"/>
                    </a:lnTo>
                    <a:close/>
                  </a:path>
                  <a:path w="1075690" h="788669">
                    <a:moveTo>
                      <a:pt x="1072680" y="13246"/>
                    </a:moveTo>
                    <a:lnTo>
                      <a:pt x="1072642" y="13373"/>
                    </a:lnTo>
                    <a:lnTo>
                      <a:pt x="1072578" y="13690"/>
                    </a:lnTo>
                    <a:lnTo>
                      <a:pt x="1072248" y="16014"/>
                    </a:lnTo>
                    <a:lnTo>
                      <a:pt x="1072210" y="16217"/>
                    </a:lnTo>
                    <a:lnTo>
                      <a:pt x="1072261" y="16014"/>
                    </a:lnTo>
                    <a:lnTo>
                      <a:pt x="1072095" y="17589"/>
                    </a:lnTo>
                    <a:lnTo>
                      <a:pt x="1072311" y="16014"/>
                    </a:lnTo>
                    <a:lnTo>
                      <a:pt x="1072667" y="13373"/>
                    </a:lnTo>
                    <a:lnTo>
                      <a:pt x="1072680" y="13246"/>
                    </a:lnTo>
                    <a:close/>
                  </a:path>
                  <a:path w="1075690" h="788669">
                    <a:moveTo>
                      <a:pt x="1075372" y="29197"/>
                    </a:moveTo>
                    <a:lnTo>
                      <a:pt x="1075283" y="29349"/>
                    </a:lnTo>
                    <a:lnTo>
                      <a:pt x="1075182" y="29121"/>
                    </a:lnTo>
                    <a:lnTo>
                      <a:pt x="1074966" y="30784"/>
                    </a:lnTo>
                    <a:lnTo>
                      <a:pt x="1075118" y="29641"/>
                    </a:lnTo>
                    <a:lnTo>
                      <a:pt x="1075029" y="31419"/>
                    </a:lnTo>
                    <a:lnTo>
                      <a:pt x="1075258" y="29692"/>
                    </a:lnTo>
                    <a:lnTo>
                      <a:pt x="1075194" y="30213"/>
                    </a:lnTo>
                    <a:lnTo>
                      <a:pt x="1075372" y="29197"/>
                    </a:lnTo>
                    <a:close/>
                  </a:path>
                </a:pathLst>
              </a:custGeom>
              <a:solidFill>
                <a:srgbClr val="FFD61C"/>
              </a:solidFill>
            </p:spPr>
            <p:txBody>
              <a:bodyPr wrap="square" lIns="0" tIns="0" rIns="0" bIns="0" rtlCol="0"/>
              <a:lstStyle/>
              <a:p>
                <a:endParaRPr/>
              </a:p>
            </p:txBody>
          </p:sp>
          <p:sp>
            <p:nvSpPr>
              <p:cNvPr id="99" name="object 143"/>
              <p:cNvSpPr/>
              <p:nvPr/>
            </p:nvSpPr>
            <p:spPr>
              <a:xfrm>
                <a:off x="8967216" y="1186643"/>
                <a:ext cx="1003300" cy="802640"/>
              </a:xfrm>
              <a:custGeom>
                <a:avLst/>
                <a:gdLst/>
                <a:ahLst/>
                <a:cxnLst/>
                <a:rect l="l" t="t" r="r" b="b"/>
                <a:pathLst>
                  <a:path w="1003300" h="802639">
                    <a:moveTo>
                      <a:pt x="75907" y="742696"/>
                    </a:moveTo>
                    <a:lnTo>
                      <a:pt x="37630" y="758024"/>
                    </a:lnTo>
                    <a:lnTo>
                      <a:pt x="0" y="802640"/>
                    </a:lnTo>
                    <a:lnTo>
                      <a:pt x="52984" y="776351"/>
                    </a:lnTo>
                    <a:lnTo>
                      <a:pt x="75907" y="742696"/>
                    </a:lnTo>
                    <a:close/>
                  </a:path>
                  <a:path w="1003300" h="802639">
                    <a:moveTo>
                      <a:pt x="81267" y="706310"/>
                    </a:moveTo>
                    <a:lnTo>
                      <a:pt x="11887" y="768350"/>
                    </a:lnTo>
                    <a:lnTo>
                      <a:pt x="34074" y="759460"/>
                    </a:lnTo>
                    <a:lnTo>
                      <a:pt x="37630" y="758024"/>
                    </a:lnTo>
                    <a:lnTo>
                      <a:pt x="40271" y="754900"/>
                    </a:lnTo>
                    <a:lnTo>
                      <a:pt x="28041" y="759460"/>
                    </a:lnTo>
                    <a:lnTo>
                      <a:pt x="75526" y="713130"/>
                    </a:lnTo>
                    <a:lnTo>
                      <a:pt x="81267" y="706310"/>
                    </a:lnTo>
                    <a:close/>
                  </a:path>
                  <a:path w="1003300" h="802639">
                    <a:moveTo>
                      <a:pt x="106565" y="749795"/>
                    </a:moveTo>
                    <a:lnTo>
                      <a:pt x="52984" y="776351"/>
                    </a:lnTo>
                    <a:lnTo>
                      <a:pt x="45478" y="787400"/>
                    </a:lnTo>
                    <a:lnTo>
                      <a:pt x="106565" y="749795"/>
                    </a:lnTo>
                    <a:close/>
                  </a:path>
                  <a:path w="1003300" h="802639">
                    <a:moveTo>
                      <a:pt x="113906" y="727468"/>
                    </a:moveTo>
                    <a:lnTo>
                      <a:pt x="76885" y="741260"/>
                    </a:lnTo>
                    <a:lnTo>
                      <a:pt x="75907" y="742696"/>
                    </a:lnTo>
                    <a:lnTo>
                      <a:pt x="113906" y="727468"/>
                    </a:lnTo>
                    <a:close/>
                  </a:path>
                  <a:path w="1003300" h="802639">
                    <a:moveTo>
                      <a:pt x="141909" y="634034"/>
                    </a:moveTo>
                    <a:lnTo>
                      <a:pt x="140411" y="636270"/>
                    </a:lnTo>
                    <a:lnTo>
                      <a:pt x="139319" y="638810"/>
                    </a:lnTo>
                    <a:lnTo>
                      <a:pt x="141909" y="634034"/>
                    </a:lnTo>
                    <a:close/>
                  </a:path>
                  <a:path w="1003300" h="802639">
                    <a:moveTo>
                      <a:pt x="145338" y="633666"/>
                    </a:moveTo>
                    <a:lnTo>
                      <a:pt x="140589" y="640473"/>
                    </a:lnTo>
                    <a:lnTo>
                      <a:pt x="140982" y="640397"/>
                    </a:lnTo>
                    <a:lnTo>
                      <a:pt x="143548" y="637971"/>
                    </a:lnTo>
                    <a:lnTo>
                      <a:pt x="145338" y="633666"/>
                    </a:lnTo>
                    <a:close/>
                  </a:path>
                  <a:path w="1003300" h="802639">
                    <a:moveTo>
                      <a:pt x="146431" y="627291"/>
                    </a:moveTo>
                    <a:lnTo>
                      <a:pt x="146227" y="626110"/>
                    </a:lnTo>
                    <a:lnTo>
                      <a:pt x="141909" y="634034"/>
                    </a:lnTo>
                    <a:lnTo>
                      <a:pt x="146431" y="627291"/>
                    </a:lnTo>
                    <a:close/>
                  </a:path>
                  <a:path w="1003300" h="802639">
                    <a:moveTo>
                      <a:pt x="150495" y="638695"/>
                    </a:moveTo>
                    <a:lnTo>
                      <a:pt x="149694" y="640080"/>
                    </a:lnTo>
                    <a:lnTo>
                      <a:pt x="146824" y="648970"/>
                    </a:lnTo>
                    <a:lnTo>
                      <a:pt x="149618" y="646430"/>
                    </a:lnTo>
                    <a:lnTo>
                      <a:pt x="150495" y="638695"/>
                    </a:lnTo>
                    <a:close/>
                  </a:path>
                  <a:path w="1003300" h="802639">
                    <a:moveTo>
                      <a:pt x="151180" y="637540"/>
                    </a:moveTo>
                    <a:lnTo>
                      <a:pt x="150634" y="637540"/>
                    </a:lnTo>
                    <a:lnTo>
                      <a:pt x="150495" y="638695"/>
                    </a:lnTo>
                    <a:lnTo>
                      <a:pt x="151180" y="637540"/>
                    </a:lnTo>
                    <a:close/>
                  </a:path>
                  <a:path w="1003300" h="802639">
                    <a:moveTo>
                      <a:pt x="190500" y="579120"/>
                    </a:moveTo>
                    <a:lnTo>
                      <a:pt x="188645" y="577850"/>
                    </a:lnTo>
                    <a:lnTo>
                      <a:pt x="189433" y="581545"/>
                    </a:lnTo>
                    <a:lnTo>
                      <a:pt x="190500" y="579120"/>
                    </a:lnTo>
                    <a:close/>
                  </a:path>
                  <a:path w="1003300" h="802639">
                    <a:moveTo>
                      <a:pt x="229552" y="671830"/>
                    </a:moveTo>
                    <a:lnTo>
                      <a:pt x="229539" y="671550"/>
                    </a:lnTo>
                    <a:lnTo>
                      <a:pt x="227888" y="672325"/>
                    </a:lnTo>
                    <a:lnTo>
                      <a:pt x="229552" y="671830"/>
                    </a:lnTo>
                    <a:close/>
                  </a:path>
                  <a:path w="1003300" h="802639">
                    <a:moveTo>
                      <a:pt x="230187" y="525830"/>
                    </a:moveTo>
                    <a:lnTo>
                      <a:pt x="228727" y="526554"/>
                    </a:lnTo>
                    <a:lnTo>
                      <a:pt x="224942" y="532879"/>
                    </a:lnTo>
                    <a:lnTo>
                      <a:pt x="226428" y="532117"/>
                    </a:lnTo>
                    <a:lnTo>
                      <a:pt x="230187" y="525830"/>
                    </a:lnTo>
                    <a:close/>
                  </a:path>
                  <a:path w="1003300" h="802639">
                    <a:moveTo>
                      <a:pt x="238467" y="669290"/>
                    </a:moveTo>
                    <a:lnTo>
                      <a:pt x="229044" y="674370"/>
                    </a:lnTo>
                    <a:lnTo>
                      <a:pt x="228206" y="675640"/>
                    </a:lnTo>
                    <a:lnTo>
                      <a:pt x="221119" y="679450"/>
                    </a:lnTo>
                    <a:lnTo>
                      <a:pt x="222427" y="678180"/>
                    </a:lnTo>
                    <a:lnTo>
                      <a:pt x="227647" y="673100"/>
                    </a:lnTo>
                    <a:lnTo>
                      <a:pt x="221437" y="678180"/>
                    </a:lnTo>
                    <a:lnTo>
                      <a:pt x="220980" y="675640"/>
                    </a:lnTo>
                    <a:lnTo>
                      <a:pt x="227888" y="672325"/>
                    </a:lnTo>
                    <a:lnTo>
                      <a:pt x="212712" y="676910"/>
                    </a:lnTo>
                    <a:lnTo>
                      <a:pt x="216293" y="680720"/>
                    </a:lnTo>
                    <a:lnTo>
                      <a:pt x="208508" y="683260"/>
                    </a:lnTo>
                    <a:lnTo>
                      <a:pt x="202577" y="685800"/>
                    </a:lnTo>
                    <a:lnTo>
                      <a:pt x="196456" y="689610"/>
                    </a:lnTo>
                    <a:lnTo>
                      <a:pt x="188150" y="692150"/>
                    </a:lnTo>
                    <a:lnTo>
                      <a:pt x="186093" y="695960"/>
                    </a:lnTo>
                    <a:lnTo>
                      <a:pt x="190474" y="692150"/>
                    </a:lnTo>
                    <a:lnTo>
                      <a:pt x="193954" y="690880"/>
                    </a:lnTo>
                    <a:lnTo>
                      <a:pt x="188417" y="694690"/>
                    </a:lnTo>
                    <a:lnTo>
                      <a:pt x="189407" y="697230"/>
                    </a:lnTo>
                    <a:lnTo>
                      <a:pt x="113906" y="727468"/>
                    </a:lnTo>
                    <a:lnTo>
                      <a:pt x="184886" y="701040"/>
                    </a:lnTo>
                    <a:lnTo>
                      <a:pt x="185750" y="701040"/>
                    </a:lnTo>
                    <a:lnTo>
                      <a:pt x="106565" y="749795"/>
                    </a:lnTo>
                    <a:lnTo>
                      <a:pt x="189509" y="708660"/>
                    </a:lnTo>
                    <a:lnTo>
                      <a:pt x="190931" y="707390"/>
                    </a:lnTo>
                    <a:lnTo>
                      <a:pt x="192405" y="706120"/>
                    </a:lnTo>
                    <a:lnTo>
                      <a:pt x="187794" y="704850"/>
                    </a:lnTo>
                    <a:lnTo>
                      <a:pt x="190563" y="702310"/>
                    </a:lnTo>
                    <a:lnTo>
                      <a:pt x="192341" y="701040"/>
                    </a:lnTo>
                    <a:lnTo>
                      <a:pt x="194132" y="699770"/>
                    </a:lnTo>
                    <a:lnTo>
                      <a:pt x="201295" y="694690"/>
                    </a:lnTo>
                    <a:lnTo>
                      <a:pt x="202844" y="695960"/>
                    </a:lnTo>
                    <a:lnTo>
                      <a:pt x="205816" y="694690"/>
                    </a:lnTo>
                    <a:lnTo>
                      <a:pt x="214718" y="690880"/>
                    </a:lnTo>
                    <a:lnTo>
                      <a:pt x="207441" y="697230"/>
                    </a:lnTo>
                    <a:lnTo>
                      <a:pt x="217144" y="690880"/>
                    </a:lnTo>
                    <a:lnTo>
                      <a:pt x="222326" y="684530"/>
                    </a:lnTo>
                    <a:lnTo>
                      <a:pt x="226720" y="679450"/>
                    </a:lnTo>
                    <a:lnTo>
                      <a:pt x="227825" y="678180"/>
                    </a:lnTo>
                    <a:lnTo>
                      <a:pt x="238467" y="669290"/>
                    </a:lnTo>
                    <a:close/>
                  </a:path>
                  <a:path w="1003300" h="802639">
                    <a:moveTo>
                      <a:pt x="250926" y="646430"/>
                    </a:moveTo>
                    <a:lnTo>
                      <a:pt x="250698" y="646620"/>
                    </a:lnTo>
                    <a:lnTo>
                      <a:pt x="248005" y="650240"/>
                    </a:lnTo>
                    <a:lnTo>
                      <a:pt x="250926" y="646430"/>
                    </a:lnTo>
                    <a:close/>
                  </a:path>
                  <a:path w="1003300" h="802639">
                    <a:moveTo>
                      <a:pt x="254990" y="600710"/>
                    </a:moveTo>
                    <a:lnTo>
                      <a:pt x="254673" y="600710"/>
                    </a:lnTo>
                    <a:lnTo>
                      <a:pt x="253542" y="601980"/>
                    </a:lnTo>
                    <a:lnTo>
                      <a:pt x="254660" y="602526"/>
                    </a:lnTo>
                    <a:lnTo>
                      <a:pt x="254990" y="600710"/>
                    </a:lnTo>
                    <a:close/>
                  </a:path>
                  <a:path w="1003300" h="802639">
                    <a:moveTo>
                      <a:pt x="256120" y="603250"/>
                    </a:moveTo>
                    <a:lnTo>
                      <a:pt x="254660" y="602526"/>
                    </a:lnTo>
                    <a:lnTo>
                      <a:pt x="253822" y="607060"/>
                    </a:lnTo>
                    <a:lnTo>
                      <a:pt x="256120" y="603250"/>
                    </a:lnTo>
                    <a:close/>
                  </a:path>
                  <a:path w="1003300" h="802639">
                    <a:moveTo>
                      <a:pt x="263296" y="604151"/>
                    </a:moveTo>
                    <a:lnTo>
                      <a:pt x="262763" y="601980"/>
                    </a:lnTo>
                    <a:lnTo>
                      <a:pt x="262623" y="604520"/>
                    </a:lnTo>
                    <a:lnTo>
                      <a:pt x="263296" y="604151"/>
                    </a:lnTo>
                    <a:close/>
                  </a:path>
                  <a:path w="1003300" h="802639">
                    <a:moveTo>
                      <a:pt x="263880" y="656323"/>
                    </a:moveTo>
                    <a:lnTo>
                      <a:pt x="255612" y="661695"/>
                    </a:lnTo>
                    <a:lnTo>
                      <a:pt x="256095" y="662317"/>
                    </a:lnTo>
                    <a:lnTo>
                      <a:pt x="257416" y="662330"/>
                    </a:lnTo>
                    <a:lnTo>
                      <a:pt x="261086" y="660539"/>
                    </a:lnTo>
                    <a:lnTo>
                      <a:pt x="261188" y="659587"/>
                    </a:lnTo>
                    <a:lnTo>
                      <a:pt x="262420" y="657999"/>
                    </a:lnTo>
                    <a:lnTo>
                      <a:pt x="263880" y="656323"/>
                    </a:lnTo>
                    <a:close/>
                  </a:path>
                  <a:path w="1003300" h="802639">
                    <a:moveTo>
                      <a:pt x="264058" y="643890"/>
                    </a:moveTo>
                    <a:lnTo>
                      <a:pt x="258229" y="647700"/>
                    </a:lnTo>
                    <a:lnTo>
                      <a:pt x="254558" y="652780"/>
                    </a:lnTo>
                    <a:lnTo>
                      <a:pt x="250278" y="656590"/>
                    </a:lnTo>
                    <a:lnTo>
                      <a:pt x="242557" y="662940"/>
                    </a:lnTo>
                    <a:lnTo>
                      <a:pt x="235953" y="665480"/>
                    </a:lnTo>
                    <a:lnTo>
                      <a:pt x="236181" y="662940"/>
                    </a:lnTo>
                    <a:lnTo>
                      <a:pt x="237248" y="661670"/>
                    </a:lnTo>
                    <a:lnTo>
                      <a:pt x="233172" y="661670"/>
                    </a:lnTo>
                    <a:lnTo>
                      <a:pt x="224091" y="670560"/>
                    </a:lnTo>
                    <a:lnTo>
                      <a:pt x="229222" y="666750"/>
                    </a:lnTo>
                    <a:lnTo>
                      <a:pt x="229539" y="671550"/>
                    </a:lnTo>
                    <a:lnTo>
                      <a:pt x="234391" y="669290"/>
                    </a:lnTo>
                    <a:lnTo>
                      <a:pt x="231787" y="671830"/>
                    </a:lnTo>
                    <a:lnTo>
                      <a:pt x="236321" y="669290"/>
                    </a:lnTo>
                    <a:lnTo>
                      <a:pt x="240855" y="666750"/>
                    </a:lnTo>
                    <a:lnTo>
                      <a:pt x="243116" y="665480"/>
                    </a:lnTo>
                    <a:lnTo>
                      <a:pt x="249580" y="661860"/>
                    </a:lnTo>
                    <a:lnTo>
                      <a:pt x="242760" y="666407"/>
                    </a:lnTo>
                    <a:lnTo>
                      <a:pt x="247764" y="664870"/>
                    </a:lnTo>
                    <a:lnTo>
                      <a:pt x="240690" y="670115"/>
                    </a:lnTo>
                    <a:lnTo>
                      <a:pt x="240525" y="671487"/>
                    </a:lnTo>
                    <a:lnTo>
                      <a:pt x="255612" y="661695"/>
                    </a:lnTo>
                    <a:lnTo>
                      <a:pt x="254965" y="660831"/>
                    </a:lnTo>
                    <a:lnTo>
                      <a:pt x="255816" y="658876"/>
                    </a:lnTo>
                    <a:lnTo>
                      <a:pt x="254977" y="658253"/>
                    </a:lnTo>
                    <a:lnTo>
                      <a:pt x="249936" y="661619"/>
                    </a:lnTo>
                    <a:lnTo>
                      <a:pt x="250571" y="660400"/>
                    </a:lnTo>
                    <a:lnTo>
                      <a:pt x="251891" y="657860"/>
                    </a:lnTo>
                    <a:lnTo>
                      <a:pt x="245999" y="660400"/>
                    </a:lnTo>
                    <a:lnTo>
                      <a:pt x="254647" y="655320"/>
                    </a:lnTo>
                    <a:lnTo>
                      <a:pt x="261950" y="647700"/>
                    </a:lnTo>
                    <a:lnTo>
                      <a:pt x="264058" y="643890"/>
                    </a:lnTo>
                    <a:close/>
                  </a:path>
                  <a:path w="1003300" h="802639">
                    <a:moveTo>
                      <a:pt x="267081" y="492074"/>
                    </a:moveTo>
                    <a:lnTo>
                      <a:pt x="260832" y="499313"/>
                    </a:lnTo>
                    <a:lnTo>
                      <a:pt x="261620" y="498944"/>
                    </a:lnTo>
                    <a:lnTo>
                      <a:pt x="267081" y="492074"/>
                    </a:lnTo>
                    <a:close/>
                  </a:path>
                  <a:path w="1003300" h="802639">
                    <a:moveTo>
                      <a:pt x="269697" y="576173"/>
                    </a:moveTo>
                    <a:lnTo>
                      <a:pt x="268795" y="576770"/>
                    </a:lnTo>
                    <a:lnTo>
                      <a:pt x="268617" y="577850"/>
                    </a:lnTo>
                    <a:lnTo>
                      <a:pt x="269697" y="576173"/>
                    </a:lnTo>
                    <a:close/>
                  </a:path>
                  <a:path w="1003300" h="802639">
                    <a:moveTo>
                      <a:pt x="271665" y="590880"/>
                    </a:moveTo>
                    <a:lnTo>
                      <a:pt x="267665" y="591642"/>
                    </a:lnTo>
                    <a:lnTo>
                      <a:pt x="260756" y="598258"/>
                    </a:lnTo>
                    <a:lnTo>
                      <a:pt x="267487" y="593661"/>
                    </a:lnTo>
                    <a:lnTo>
                      <a:pt x="264896" y="596138"/>
                    </a:lnTo>
                    <a:lnTo>
                      <a:pt x="271665" y="590880"/>
                    </a:lnTo>
                    <a:close/>
                  </a:path>
                  <a:path w="1003300" h="802639">
                    <a:moveTo>
                      <a:pt x="272326" y="485559"/>
                    </a:moveTo>
                    <a:lnTo>
                      <a:pt x="272173" y="485546"/>
                    </a:lnTo>
                    <a:lnTo>
                      <a:pt x="271856" y="485521"/>
                    </a:lnTo>
                    <a:lnTo>
                      <a:pt x="271335" y="486333"/>
                    </a:lnTo>
                    <a:lnTo>
                      <a:pt x="271729" y="486079"/>
                    </a:lnTo>
                    <a:lnTo>
                      <a:pt x="272326" y="485559"/>
                    </a:lnTo>
                    <a:close/>
                  </a:path>
                  <a:path w="1003300" h="802639">
                    <a:moveTo>
                      <a:pt x="274142" y="638695"/>
                    </a:moveTo>
                    <a:lnTo>
                      <a:pt x="272796" y="639432"/>
                    </a:lnTo>
                    <a:lnTo>
                      <a:pt x="271310" y="640359"/>
                    </a:lnTo>
                    <a:lnTo>
                      <a:pt x="269684" y="641578"/>
                    </a:lnTo>
                    <a:lnTo>
                      <a:pt x="274142" y="638695"/>
                    </a:lnTo>
                    <a:close/>
                  </a:path>
                  <a:path w="1003300" h="802639">
                    <a:moveTo>
                      <a:pt x="281076" y="467779"/>
                    </a:moveTo>
                    <a:lnTo>
                      <a:pt x="280822" y="467918"/>
                    </a:lnTo>
                    <a:lnTo>
                      <a:pt x="280517" y="468185"/>
                    </a:lnTo>
                    <a:lnTo>
                      <a:pt x="280136" y="468642"/>
                    </a:lnTo>
                    <a:lnTo>
                      <a:pt x="281076" y="467779"/>
                    </a:lnTo>
                    <a:close/>
                  </a:path>
                  <a:path w="1003300" h="802639">
                    <a:moveTo>
                      <a:pt x="282181" y="565150"/>
                    </a:moveTo>
                    <a:lnTo>
                      <a:pt x="277101" y="567690"/>
                    </a:lnTo>
                    <a:lnTo>
                      <a:pt x="273519" y="570230"/>
                    </a:lnTo>
                    <a:lnTo>
                      <a:pt x="269697" y="576173"/>
                    </a:lnTo>
                    <a:lnTo>
                      <a:pt x="274878" y="572770"/>
                    </a:lnTo>
                    <a:lnTo>
                      <a:pt x="276936" y="575310"/>
                    </a:lnTo>
                    <a:lnTo>
                      <a:pt x="275628" y="572770"/>
                    </a:lnTo>
                    <a:lnTo>
                      <a:pt x="277241" y="571500"/>
                    </a:lnTo>
                    <a:lnTo>
                      <a:pt x="280924" y="567690"/>
                    </a:lnTo>
                    <a:lnTo>
                      <a:pt x="281609" y="567690"/>
                    </a:lnTo>
                    <a:lnTo>
                      <a:pt x="281444" y="568934"/>
                    </a:lnTo>
                    <a:lnTo>
                      <a:pt x="281990" y="567537"/>
                    </a:lnTo>
                    <a:lnTo>
                      <a:pt x="282028" y="566978"/>
                    </a:lnTo>
                    <a:lnTo>
                      <a:pt x="281851" y="566966"/>
                    </a:lnTo>
                    <a:lnTo>
                      <a:pt x="282181" y="565150"/>
                    </a:lnTo>
                    <a:close/>
                  </a:path>
                  <a:path w="1003300" h="802639">
                    <a:moveTo>
                      <a:pt x="285953" y="463245"/>
                    </a:moveTo>
                    <a:lnTo>
                      <a:pt x="281076" y="467766"/>
                    </a:lnTo>
                    <a:lnTo>
                      <a:pt x="282765" y="466750"/>
                    </a:lnTo>
                    <a:lnTo>
                      <a:pt x="282206" y="470941"/>
                    </a:lnTo>
                    <a:lnTo>
                      <a:pt x="283273" y="468007"/>
                    </a:lnTo>
                    <a:lnTo>
                      <a:pt x="285953" y="463245"/>
                    </a:lnTo>
                    <a:close/>
                  </a:path>
                  <a:path w="1003300" h="802639">
                    <a:moveTo>
                      <a:pt x="294817" y="547941"/>
                    </a:moveTo>
                    <a:lnTo>
                      <a:pt x="291604" y="551180"/>
                    </a:lnTo>
                    <a:lnTo>
                      <a:pt x="287312" y="557530"/>
                    </a:lnTo>
                    <a:lnTo>
                      <a:pt x="293141" y="554990"/>
                    </a:lnTo>
                    <a:lnTo>
                      <a:pt x="294817" y="547941"/>
                    </a:lnTo>
                    <a:close/>
                  </a:path>
                  <a:path w="1003300" h="802639">
                    <a:moveTo>
                      <a:pt x="298170" y="544436"/>
                    </a:moveTo>
                    <a:lnTo>
                      <a:pt x="294957" y="547370"/>
                    </a:lnTo>
                    <a:lnTo>
                      <a:pt x="294817" y="547941"/>
                    </a:lnTo>
                    <a:lnTo>
                      <a:pt x="296659" y="546100"/>
                    </a:lnTo>
                    <a:lnTo>
                      <a:pt x="298170" y="544436"/>
                    </a:lnTo>
                    <a:close/>
                  </a:path>
                  <a:path w="1003300" h="802639">
                    <a:moveTo>
                      <a:pt x="309918" y="535317"/>
                    </a:moveTo>
                    <a:lnTo>
                      <a:pt x="309791" y="535228"/>
                    </a:lnTo>
                    <a:lnTo>
                      <a:pt x="309918" y="535317"/>
                    </a:lnTo>
                    <a:close/>
                  </a:path>
                  <a:path w="1003300" h="802639">
                    <a:moveTo>
                      <a:pt x="309994" y="535762"/>
                    </a:moveTo>
                    <a:lnTo>
                      <a:pt x="309930" y="536282"/>
                    </a:lnTo>
                    <a:lnTo>
                      <a:pt x="309765" y="536930"/>
                    </a:lnTo>
                    <a:lnTo>
                      <a:pt x="309968" y="536206"/>
                    </a:lnTo>
                    <a:lnTo>
                      <a:pt x="309994" y="535762"/>
                    </a:lnTo>
                    <a:close/>
                  </a:path>
                  <a:path w="1003300" h="802639">
                    <a:moveTo>
                      <a:pt x="310286" y="626605"/>
                    </a:moveTo>
                    <a:lnTo>
                      <a:pt x="309956" y="626833"/>
                    </a:lnTo>
                    <a:lnTo>
                      <a:pt x="307530" y="629577"/>
                    </a:lnTo>
                    <a:lnTo>
                      <a:pt x="310286" y="626605"/>
                    </a:lnTo>
                    <a:close/>
                  </a:path>
                  <a:path w="1003300" h="802639">
                    <a:moveTo>
                      <a:pt x="313677" y="528002"/>
                    </a:moveTo>
                    <a:lnTo>
                      <a:pt x="313410" y="528243"/>
                    </a:lnTo>
                    <a:lnTo>
                      <a:pt x="313677" y="528002"/>
                    </a:lnTo>
                    <a:close/>
                  </a:path>
                  <a:path w="1003300" h="802639">
                    <a:moveTo>
                      <a:pt x="315277" y="530288"/>
                    </a:moveTo>
                    <a:lnTo>
                      <a:pt x="313436" y="528269"/>
                    </a:lnTo>
                    <a:lnTo>
                      <a:pt x="311404" y="530567"/>
                    </a:lnTo>
                    <a:lnTo>
                      <a:pt x="315277" y="530288"/>
                    </a:lnTo>
                    <a:close/>
                  </a:path>
                  <a:path w="1003300" h="802639">
                    <a:moveTo>
                      <a:pt x="320268" y="521589"/>
                    </a:moveTo>
                    <a:lnTo>
                      <a:pt x="318782" y="522262"/>
                    </a:lnTo>
                    <a:lnTo>
                      <a:pt x="313677" y="528002"/>
                    </a:lnTo>
                    <a:lnTo>
                      <a:pt x="318249" y="523938"/>
                    </a:lnTo>
                    <a:lnTo>
                      <a:pt x="315391" y="530948"/>
                    </a:lnTo>
                    <a:lnTo>
                      <a:pt x="319506" y="526973"/>
                    </a:lnTo>
                    <a:lnTo>
                      <a:pt x="319938" y="523938"/>
                    </a:lnTo>
                    <a:lnTo>
                      <a:pt x="320268" y="521589"/>
                    </a:lnTo>
                    <a:close/>
                  </a:path>
                  <a:path w="1003300" h="802639">
                    <a:moveTo>
                      <a:pt x="323710" y="599909"/>
                    </a:moveTo>
                    <a:lnTo>
                      <a:pt x="319455" y="603504"/>
                    </a:lnTo>
                    <a:lnTo>
                      <a:pt x="319887" y="603681"/>
                    </a:lnTo>
                    <a:lnTo>
                      <a:pt x="323710" y="599909"/>
                    </a:lnTo>
                    <a:close/>
                  </a:path>
                  <a:path w="1003300" h="802639">
                    <a:moveTo>
                      <a:pt x="342125" y="469900"/>
                    </a:moveTo>
                    <a:lnTo>
                      <a:pt x="341858" y="470268"/>
                    </a:lnTo>
                    <a:lnTo>
                      <a:pt x="342125" y="469900"/>
                    </a:lnTo>
                    <a:close/>
                  </a:path>
                  <a:path w="1003300" h="802639">
                    <a:moveTo>
                      <a:pt x="348653" y="464820"/>
                    </a:moveTo>
                    <a:lnTo>
                      <a:pt x="341376" y="471170"/>
                    </a:lnTo>
                    <a:lnTo>
                      <a:pt x="341858" y="470268"/>
                    </a:lnTo>
                    <a:lnTo>
                      <a:pt x="339394" y="473710"/>
                    </a:lnTo>
                    <a:lnTo>
                      <a:pt x="337985" y="474980"/>
                    </a:lnTo>
                    <a:lnTo>
                      <a:pt x="343090" y="472440"/>
                    </a:lnTo>
                    <a:lnTo>
                      <a:pt x="343954" y="471170"/>
                    </a:lnTo>
                    <a:lnTo>
                      <a:pt x="346544" y="467360"/>
                    </a:lnTo>
                    <a:lnTo>
                      <a:pt x="348653" y="464820"/>
                    </a:lnTo>
                    <a:close/>
                  </a:path>
                  <a:path w="1003300" h="802639">
                    <a:moveTo>
                      <a:pt x="364528" y="448818"/>
                    </a:moveTo>
                    <a:lnTo>
                      <a:pt x="364020" y="449592"/>
                    </a:lnTo>
                    <a:lnTo>
                      <a:pt x="363562" y="450380"/>
                    </a:lnTo>
                    <a:lnTo>
                      <a:pt x="363169" y="451269"/>
                    </a:lnTo>
                    <a:lnTo>
                      <a:pt x="363816" y="450265"/>
                    </a:lnTo>
                    <a:lnTo>
                      <a:pt x="364210" y="449529"/>
                    </a:lnTo>
                    <a:lnTo>
                      <a:pt x="364528" y="448818"/>
                    </a:lnTo>
                    <a:close/>
                  </a:path>
                  <a:path w="1003300" h="802639">
                    <a:moveTo>
                      <a:pt x="376897" y="438150"/>
                    </a:moveTo>
                    <a:lnTo>
                      <a:pt x="376275" y="440690"/>
                    </a:lnTo>
                    <a:lnTo>
                      <a:pt x="376453" y="440575"/>
                    </a:lnTo>
                    <a:lnTo>
                      <a:pt x="376897" y="438150"/>
                    </a:lnTo>
                    <a:close/>
                  </a:path>
                  <a:path w="1003300" h="802639">
                    <a:moveTo>
                      <a:pt x="377075" y="382511"/>
                    </a:moveTo>
                    <a:lnTo>
                      <a:pt x="370433" y="390626"/>
                    </a:lnTo>
                    <a:lnTo>
                      <a:pt x="371944" y="389356"/>
                    </a:lnTo>
                    <a:lnTo>
                      <a:pt x="375005" y="388226"/>
                    </a:lnTo>
                    <a:lnTo>
                      <a:pt x="375158" y="390271"/>
                    </a:lnTo>
                    <a:lnTo>
                      <a:pt x="376580" y="387629"/>
                    </a:lnTo>
                    <a:lnTo>
                      <a:pt x="377075" y="382511"/>
                    </a:lnTo>
                    <a:close/>
                  </a:path>
                  <a:path w="1003300" h="802639">
                    <a:moveTo>
                      <a:pt x="392684" y="360057"/>
                    </a:moveTo>
                    <a:lnTo>
                      <a:pt x="391795" y="358267"/>
                    </a:lnTo>
                    <a:lnTo>
                      <a:pt x="385711" y="365264"/>
                    </a:lnTo>
                    <a:lnTo>
                      <a:pt x="387261" y="364032"/>
                    </a:lnTo>
                    <a:lnTo>
                      <a:pt x="388797" y="362800"/>
                    </a:lnTo>
                    <a:lnTo>
                      <a:pt x="391083" y="360616"/>
                    </a:lnTo>
                    <a:lnTo>
                      <a:pt x="392684" y="360057"/>
                    </a:lnTo>
                    <a:close/>
                  </a:path>
                  <a:path w="1003300" h="802639">
                    <a:moveTo>
                      <a:pt x="416229" y="406857"/>
                    </a:moveTo>
                    <a:lnTo>
                      <a:pt x="415963" y="406946"/>
                    </a:lnTo>
                    <a:lnTo>
                      <a:pt x="415810" y="407009"/>
                    </a:lnTo>
                    <a:lnTo>
                      <a:pt x="416229" y="406857"/>
                    </a:lnTo>
                    <a:close/>
                  </a:path>
                  <a:path w="1003300" h="802639">
                    <a:moveTo>
                      <a:pt x="419811" y="335648"/>
                    </a:moveTo>
                    <a:lnTo>
                      <a:pt x="414528" y="340512"/>
                    </a:lnTo>
                    <a:lnTo>
                      <a:pt x="410235" y="344233"/>
                    </a:lnTo>
                    <a:lnTo>
                      <a:pt x="405676" y="348297"/>
                    </a:lnTo>
                    <a:lnTo>
                      <a:pt x="399592" y="354152"/>
                    </a:lnTo>
                    <a:lnTo>
                      <a:pt x="408089" y="347700"/>
                    </a:lnTo>
                    <a:lnTo>
                      <a:pt x="410413" y="346189"/>
                    </a:lnTo>
                    <a:lnTo>
                      <a:pt x="411264" y="347992"/>
                    </a:lnTo>
                    <a:lnTo>
                      <a:pt x="419150" y="341706"/>
                    </a:lnTo>
                    <a:lnTo>
                      <a:pt x="415759" y="340258"/>
                    </a:lnTo>
                    <a:lnTo>
                      <a:pt x="419811" y="335648"/>
                    </a:lnTo>
                    <a:close/>
                  </a:path>
                  <a:path w="1003300" h="802639">
                    <a:moveTo>
                      <a:pt x="420890" y="355587"/>
                    </a:moveTo>
                    <a:lnTo>
                      <a:pt x="420039" y="355384"/>
                    </a:lnTo>
                    <a:lnTo>
                      <a:pt x="419417" y="356870"/>
                    </a:lnTo>
                    <a:lnTo>
                      <a:pt x="420890" y="355587"/>
                    </a:lnTo>
                    <a:close/>
                  </a:path>
                  <a:path w="1003300" h="802639">
                    <a:moveTo>
                      <a:pt x="421855" y="410210"/>
                    </a:moveTo>
                    <a:lnTo>
                      <a:pt x="419633" y="412750"/>
                    </a:lnTo>
                    <a:lnTo>
                      <a:pt x="421855" y="410210"/>
                    </a:lnTo>
                    <a:close/>
                  </a:path>
                  <a:path w="1003300" h="802639">
                    <a:moveTo>
                      <a:pt x="422732" y="332930"/>
                    </a:moveTo>
                    <a:lnTo>
                      <a:pt x="421436" y="333971"/>
                    </a:lnTo>
                    <a:lnTo>
                      <a:pt x="420547" y="334835"/>
                    </a:lnTo>
                    <a:lnTo>
                      <a:pt x="419823" y="335648"/>
                    </a:lnTo>
                    <a:lnTo>
                      <a:pt x="422732" y="332930"/>
                    </a:lnTo>
                    <a:close/>
                  </a:path>
                  <a:path w="1003300" h="802639">
                    <a:moveTo>
                      <a:pt x="424027" y="407670"/>
                    </a:moveTo>
                    <a:lnTo>
                      <a:pt x="423545" y="408216"/>
                    </a:lnTo>
                    <a:lnTo>
                      <a:pt x="423379" y="408940"/>
                    </a:lnTo>
                    <a:lnTo>
                      <a:pt x="424027" y="407670"/>
                    </a:lnTo>
                    <a:close/>
                  </a:path>
                  <a:path w="1003300" h="802639">
                    <a:moveTo>
                      <a:pt x="431749" y="403669"/>
                    </a:moveTo>
                    <a:lnTo>
                      <a:pt x="426935" y="409829"/>
                    </a:lnTo>
                    <a:lnTo>
                      <a:pt x="420954" y="416763"/>
                    </a:lnTo>
                    <a:lnTo>
                      <a:pt x="416407" y="422706"/>
                    </a:lnTo>
                    <a:lnTo>
                      <a:pt x="415937" y="425907"/>
                    </a:lnTo>
                    <a:lnTo>
                      <a:pt x="421119" y="421982"/>
                    </a:lnTo>
                    <a:lnTo>
                      <a:pt x="426097" y="415886"/>
                    </a:lnTo>
                    <a:lnTo>
                      <a:pt x="427507" y="412711"/>
                    </a:lnTo>
                    <a:lnTo>
                      <a:pt x="425234" y="414185"/>
                    </a:lnTo>
                    <a:lnTo>
                      <a:pt x="431749" y="403669"/>
                    </a:lnTo>
                    <a:close/>
                  </a:path>
                  <a:path w="1003300" h="802639">
                    <a:moveTo>
                      <a:pt x="433260" y="328968"/>
                    </a:moveTo>
                    <a:lnTo>
                      <a:pt x="429133" y="330200"/>
                    </a:lnTo>
                    <a:lnTo>
                      <a:pt x="428840" y="331876"/>
                    </a:lnTo>
                    <a:lnTo>
                      <a:pt x="432384" y="330200"/>
                    </a:lnTo>
                    <a:lnTo>
                      <a:pt x="433260" y="328968"/>
                    </a:lnTo>
                    <a:close/>
                  </a:path>
                  <a:path w="1003300" h="802639">
                    <a:moveTo>
                      <a:pt x="434136" y="370890"/>
                    </a:moveTo>
                    <a:lnTo>
                      <a:pt x="428117" y="377126"/>
                    </a:lnTo>
                    <a:lnTo>
                      <a:pt x="429666" y="376605"/>
                    </a:lnTo>
                    <a:lnTo>
                      <a:pt x="434136" y="370890"/>
                    </a:lnTo>
                    <a:close/>
                  </a:path>
                  <a:path w="1003300" h="802639">
                    <a:moveTo>
                      <a:pt x="437134" y="531926"/>
                    </a:moveTo>
                    <a:lnTo>
                      <a:pt x="432333" y="535203"/>
                    </a:lnTo>
                    <a:lnTo>
                      <a:pt x="427634" y="537324"/>
                    </a:lnTo>
                    <a:lnTo>
                      <a:pt x="422529" y="540461"/>
                    </a:lnTo>
                    <a:lnTo>
                      <a:pt x="423418" y="537845"/>
                    </a:lnTo>
                    <a:lnTo>
                      <a:pt x="420382" y="539648"/>
                    </a:lnTo>
                    <a:lnTo>
                      <a:pt x="416420" y="542175"/>
                    </a:lnTo>
                    <a:lnTo>
                      <a:pt x="414528" y="541782"/>
                    </a:lnTo>
                    <a:lnTo>
                      <a:pt x="417055" y="538441"/>
                    </a:lnTo>
                    <a:lnTo>
                      <a:pt x="421970" y="535190"/>
                    </a:lnTo>
                    <a:lnTo>
                      <a:pt x="425234" y="533679"/>
                    </a:lnTo>
                    <a:lnTo>
                      <a:pt x="425246" y="533527"/>
                    </a:lnTo>
                    <a:lnTo>
                      <a:pt x="425310" y="531622"/>
                    </a:lnTo>
                    <a:lnTo>
                      <a:pt x="420471" y="533527"/>
                    </a:lnTo>
                    <a:lnTo>
                      <a:pt x="419773" y="531647"/>
                    </a:lnTo>
                    <a:lnTo>
                      <a:pt x="412496" y="537159"/>
                    </a:lnTo>
                    <a:lnTo>
                      <a:pt x="408266" y="542734"/>
                    </a:lnTo>
                    <a:lnTo>
                      <a:pt x="404164" y="548398"/>
                    </a:lnTo>
                    <a:lnTo>
                      <a:pt x="397319" y="554177"/>
                    </a:lnTo>
                    <a:lnTo>
                      <a:pt x="396621" y="552310"/>
                    </a:lnTo>
                    <a:lnTo>
                      <a:pt x="399186" y="548271"/>
                    </a:lnTo>
                    <a:lnTo>
                      <a:pt x="391795" y="554177"/>
                    </a:lnTo>
                    <a:lnTo>
                      <a:pt x="393471" y="552399"/>
                    </a:lnTo>
                    <a:lnTo>
                      <a:pt x="386956" y="557695"/>
                    </a:lnTo>
                    <a:lnTo>
                      <a:pt x="382828" y="559485"/>
                    </a:lnTo>
                    <a:lnTo>
                      <a:pt x="379869" y="561098"/>
                    </a:lnTo>
                    <a:lnTo>
                      <a:pt x="376859" y="565835"/>
                    </a:lnTo>
                    <a:lnTo>
                      <a:pt x="375424" y="563460"/>
                    </a:lnTo>
                    <a:lnTo>
                      <a:pt x="371144" y="568071"/>
                    </a:lnTo>
                    <a:lnTo>
                      <a:pt x="365506" y="572998"/>
                    </a:lnTo>
                    <a:lnTo>
                      <a:pt x="359587" y="577735"/>
                    </a:lnTo>
                    <a:lnTo>
                      <a:pt x="354431" y="581799"/>
                    </a:lnTo>
                    <a:lnTo>
                      <a:pt x="354482" y="581113"/>
                    </a:lnTo>
                    <a:lnTo>
                      <a:pt x="346316" y="588835"/>
                    </a:lnTo>
                    <a:lnTo>
                      <a:pt x="341807" y="592315"/>
                    </a:lnTo>
                    <a:lnTo>
                      <a:pt x="336664" y="595744"/>
                    </a:lnTo>
                    <a:lnTo>
                      <a:pt x="326580" y="603351"/>
                    </a:lnTo>
                    <a:lnTo>
                      <a:pt x="333679" y="594436"/>
                    </a:lnTo>
                    <a:lnTo>
                      <a:pt x="326212" y="598055"/>
                    </a:lnTo>
                    <a:lnTo>
                      <a:pt x="326707" y="601980"/>
                    </a:lnTo>
                    <a:lnTo>
                      <a:pt x="321691" y="605066"/>
                    </a:lnTo>
                    <a:lnTo>
                      <a:pt x="321729" y="604393"/>
                    </a:lnTo>
                    <a:lnTo>
                      <a:pt x="319887" y="603681"/>
                    </a:lnTo>
                    <a:lnTo>
                      <a:pt x="302869" y="620433"/>
                    </a:lnTo>
                    <a:lnTo>
                      <a:pt x="298335" y="625995"/>
                    </a:lnTo>
                    <a:lnTo>
                      <a:pt x="305181" y="621322"/>
                    </a:lnTo>
                    <a:lnTo>
                      <a:pt x="306730" y="621690"/>
                    </a:lnTo>
                    <a:lnTo>
                      <a:pt x="305625" y="624598"/>
                    </a:lnTo>
                    <a:lnTo>
                      <a:pt x="294665" y="630732"/>
                    </a:lnTo>
                    <a:lnTo>
                      <a:pt x="293166" y="629691"/>
                    </a:lnTo>
                    <a:lnTo>
                      <a:pt x="294144" y="628142"/>
                    </a:lnTo>
                    <a:lnTo>
                      <a:pt x="299364" y="623773"/>
                    </a:lnTo>
                    <a:lnTo>
                      <a:pt x="295224" y="625259"/>
                    </a:lnTo>
                    <a:lnTo>
                      <a:pt x="289496" y="634415"/>
                    </a:lnTo>
                    <a:lnTo>
                      <a:pt x="285102" y="634860"/>
                    </a:lnTo>
                    <a:lnTo>
                      <a:pt x="287921" y="630516"/>
                    </a:lnTo>
                    <a:lnTo>
                      <a:pt x="293903" y="624306"/>
                    </a:lnTo>
                    <a:lnTo>
                      <a:pt x="299046" y="619137"/>
                    </a:lnTo>
                    <a:lnTo>
                      <a:pt x="291998" y="624039"/>
                    </a:lnTo>
                    <a:lnTo>
                      <a:pt x="286753" y="628573"/>
                    </a:lnTo>
                    <a:lnTo>
                      <a:pt x="281419" y="633272"/>
                    </a:lnTo>
                    <a:lnTo>
                      <a:pt x="274142" y="638695"/>
                    </a:lnTo>
                    <a:lnTo>
                      <a:pt x="277837" y="636676"/>
                    </a:lnTo>
                    <a:lnTo>
                      <a:pt x="283019" y="635647"/>
                    </a:lnTo>
                    <a:lnTo>
                      <a:pt x="282282" y="638048"/>
                    </a:lnTo>
                    <a:lnTo>
                      <a:pt x="278028" y="641502"/>
                    </a:lnTo>
                    <a:lnTo>
                      <a:pt x="265595" y="649732"/>
                    </a:lnTo>
                    <a:lnTo>
                      <a:pt x="271386" y="647522"/>
                    </a:lnTo>
                    <a:lnTo>
                      <a:pt x="269113" y="650405"/>
                    </a:lnTo>
                    <a:lnTo>
                      <a:pt x="266065" y="653821"/>
                    </a:lnTo>
                    <a:lnTo>
                      <a:pt x="265455" y="654329"/>
                    </a:lnTo>
                    <a:lnTo>
                      <a:pt x="265099" y="654761"/>
                    </a:lnTo>
                    <a:lnTo>
                      <a:pt x="264896" y="655142"/>
                    </a:lnTo>
                    <a:lnTo>
                      <a:pt x="263867" y="656310"/>
                    </a:lnTo>
                    <a:lnTo>
                      <a:pt x="264833" y="655701"/>
                    </a:lnTo>
                    <a:lnTo>
                      <a:pt x="264960" y="656031"/>
                    </a:lnTo>
                    <a:lnTo>
                      <a:pt x="265404" y="656234"/>
                    </a:lnTo>
                    <a:lnTo>
                      <a:pt x="266407" y="656272"/>
                    </a:lnTo>
                    <a:lnTo>
                      <a:pt x="267119" y="655701"/>
                    </a:lnTo>
                    <a:lnTo>
                      <a:pt x="272656" y="651217"/>
                    </a:lnTo>
                    <a:lnTo>
                      <a:pt x="279069" y="649833"/>
                    </a:lnTo>
                    <a:lnTo>
                      <a:pt x="282638" y="647522"/>
                    </a:lnTo>
                    <a:lnTo>
                      <a:pt x="283387" y="647026"/>
                    </a:lnTo>
                    <a:lnTo>
                      <a:pt x="282663" y="644702"/>
                    </a:lnTo>
                    <a:lnTo>
                      <a:pt x="288264" y="640537"/>
                    </a:lnTo>
                    <a:lnTo>
                      <a:pt x="296075" y="635647"/>
                    </a:lnTo>
                    <a:lnTo>
                      <a:pt x="297116" y="634860"/>
                    </a:lnTo>
                    <a:lnTo>
                      <a:pt x="301764" y="631367"/>
                    </a:lnTo>
                    <a:lnTo>
                      <a:pt x="302590" y="630732"/>
                    </a:lnTo>
                    <a:lnTo>
                      <a:pt x="307670" y="626783"/>
                    </a:lnTo>
                    <a:lnTo>
                      <a:pt x="309981" y="625221"/>
                    </a:lnTo>
                    <a:lnTo>
                      <a:pt x="310756" y="625360"/>
                    </a:lnTo>
                    <a:lnTo>
                      <a:pt x="310502" y="626376"/>
                    </a:lnTo>
                    <a:lnTo>
                      <a:pt x="310286" y="626605"/>
                    </a:lnTo>
                    <a:lnTo>
                      <a:pt x="312394" y="625221"/>
                    </a:lnTo>
                    <a:lnTo>
                      <a:pt x="318262" y="621322"/>
                    </a:lnTo>
                    <a:lnTo>
                      <a:pt x="319824" y="620280"/>
                    </a:lnTo>
                    <a:lnTo>
                      <a:pt x="318020" y="619582"/>
                    </a:lnTo>
                    <a:lnTo>
                      <a:pt x="338607" y="605066"/>
                    </a:lnTo>
                    <a:lnTo>
                      <a:pt x="340106" y="604012"/>
                    </a:lnTo>
                    <a:lnTo>
                      <a:pt x="340969" y="603681"/>
                    </a:lnTo>
                    <a:lnTo>
                      <a:pt x="341744" y="603415"/>
                    </a:lnTo>
                    <a:lnTo>
                      <a:pt x="342480" y="603351"/>
                    </a:lnTo>
                    <a:lnTo>
                      <a:pt x="343052" y="602551"/>
                    </a:lnTo>
                    <a:lnTo>
                      <a:pt x="343039" y="602259"/>
                    </a:lnTo>
                    <a:lnTo>
                      <a:pt x="342785" y="602119"/>
                    </a:lnTo>
                    <a:lnTo>
                      <a:pt x="366649" y="584923"/>
                    </a:lnTo>
                    <a:lnTo>
                      <a:pt x="370890" y="581799"/>
                    </a:lnTo>
                    <a:lnTo>
                      <a:pt x="390321" y="567474"/>
                    </a:lnTo>
                    <a:lnTo>
                      <a:pt x="392518" y="565835"/>
                    </a:lnTo>
                    <a:lnTo>
                      <a:pt x="408000" y="554177"/>
                    </a:lnTo>
                    <a:lnTo>
                      <a:pt x="413816" y="549808"/>
                    </a:lnTo>
                    <a:lnTo>
                      <a:pt x="423773" y="542175"/>
                    </a:lnTo>
                    <a:lnTo>
                      <a:pt x="426008" y="540461"/>
                    </a:lnTo>
                    <a:lnTo>
                      <a:pt x="437134" y="531926"/>
                    </a:lnTo>
                    <a:close/>
                  </a:path>
                  <a:path w="1003300" h="802639">
                    <a:moveTo>
                      <a:pt x="443623" y="526846"/>
                    </a:moveTo>
                    <a:lnTo>
                      <a:pt x="437134" y="531939"/>
                    </a:lnTo>
                    <a:lnTo>
                      <a:pt x="439254" y="530504"/>
                    </a:lnTo>
                    <a:lnTo>
                      <a:pt x="441388" y="528904"/>
                    </a:lnTo>
                    <a:lnTo>
                      <a:pt x="443623" y="526846"/>
                    </a:lnTo>
                    <a:close/>
                  </a:path>
                  <a:path w="1003300" h="802639">
                    <a:moveTo>
                      <a:pt x="447789" y="360756"/>
                    </a:moveTo>
                    <a:lnTo>
                      <a:pt x="443153" y="360197"/>
                    </a:lnTo>
                    <a:lnTo>
                      <a:pt x="442493" y="364566"/>
                    </a:lnTo>
                    <a:lnTo>
                      <a:pt x="444055" y="364731"/>
                    </a:lnTo>
                    <a:lnTo>
                      <a:pt x="447789" y="360756"/>
                    </a:lnTo>
                    <a:close/>
                  </a:path>
                  <a:path w="1003300" h="802639">
                    <a:moveTo>
                      <a:pt x="448614" y="313690"/>
                    </a:moveTo>
                    <a:lnTo>
                      <a:pt x="442353" y="320040"/>
                    </a:lnTo>
                    <a:lnTo>
                      <a:pt x="441553" y="318770"/>
                    </a:lnTo>
                    <a:lnTo>
                      <a:pt x="436956" y="323850"/>
                    </a:lnTo>
                    <a:lnTo>
                      <a:pt x="433260" y="328968"/>
                    </a:lnTo>
                    <a:lnTo>
                      <a:pt x="437718" y="327660"/>
                    </a:lnTo>
                    <a:lnTo>
                      <a:pt x="435317" y="326390"/>
                    </a:lnTo>
                    <a:lnTo>
                      <a:pt x="440791" y="321310"/>
                    </a:lnTo>
                    <a:lnTo>
                      <a:pt x="443941" y="320040"/>
                    </a:lnTo>
                    <a:lnTo>
                      <a:pt x="447090" y="318770"/>
                    </a:lnTo>
                    <a:lnTo>
                      <a:pt x="448614" y="313690"/>
                    </a:lnTo>
                    <a:close/>
                  </a:path>
                  <a:path w="1003300" h="802639">
                    <a:moveTo>
                      <a:pt x="451002" y="358394"/>
                    </a:moveTo>
                    <a:lnTo>
                      <a:pt x="448652" y="359841"/>
                    </a:lnTo>
                    <a:lnTo>
                      <a:pt x="447789" y="360756"/>
                    </a:lnTo>
                    <a:lnTo>
                      <a:pt x="451002" y="358394"/>
                    </a:lnTo>
                    <a:close/>
                  </a:path>
                  <a:path w="1003300" h="802639">
                    <a:moveTo>
                      <a:pt x="454799" y="384873"/>
                    </a:moveTo>
                    <a:lnTo>
                      <a:pt x="453898" y="385521"/>
                    </a:lnTo>
                    <a:lnTo>
                      <a:pt x="452958" y="386283"/>
                    </a:lnTo>
                    <a:lnTo>
                      <a:pt x="451993" y="387146"/>
                    </a:lnTo>
                    <a:lnTo>
                      <a:pt x="453110" y="386232"/>
                    </a:lnTo>
                    <a:lnTo>
                      <a:pt x="454025" y="385508"/>
                    </a:lnTo>
                    <a:lnTo>
                      <a:pt x="454799" y="384873"/>
                    </a:lnTo>
                    <a:close/>
                  </a:path>
                  <a:path w="1003300" h="802639">
                    <a:moveTo>
                      <a:pt x="456501" y="314960"/>
                    </a:moveTo>
                    <a:lnTo>
                      <a:pt x="451827" y="316230"/>
                    </a:lnTo>
                    <a:lnTo>
                      <a:pt x="450240" y="318770"/>
                    </a:lnTo>
                    <a:lnTo>
                      <a:pt x="443953" y="321310"/>
                    </a:lnTo>
                    <a:lnTo>
                      <a:pt x="442353" y="326390"/>
                    </a:lnTo>
                    <a:lnTo>
                      <a:pt x="429996" y="337820"/>
                    </a:lnTo>
                    <a:lnTo>
                      <a:pt x="424180" y="344170"/>
                    </a:lnTo>
                    <a:lnTo>
                      <a:pt x="427774" y="337820"/>
                    </a:lnTo>
                    <a:lnTo>
                      <a:pt x="428840" y="331876"/>
                    </a:lnTo>
                    <a:lnTo>
                      <a:pt x="427024" y="332740"/>
                    </a:lnTo>
                    <a:lnTo>
                      <a:pt x="424307" y="337820"/>
                    </a:lnTo>
                    <a:lnTo>
                      <a:pt x="422503" y="342900"/>
                    </a:lnTo>
                    <a:lnTo>
                      <a:pt x="412127" y="350520"/>
                    </a:lnTo>
                    <a:lnTo>
                      <a:pt x="407289" y="356870"/>
                    </a:lnTo>
                    <a:lnTo>
                      <a:pt x="392442" y="367030"/>
                    </a:lnTo>
                    <a:lnTo>
                      <a:pt x="387540" y="372110"/>
                    </a:lnTo>
                    <a:lnTo>
                      <a:pt x="389648" y="373380"/>
                    </a:lnTo>
                    <a:lnTo>
                      <a:pt x="394398" y="369570"/>
                    </a:lnTo>
                    <a:lnTo>
                      <a:pt x="395795" y="368300"/>
                    </a:lnTo>
                    <a:lnTo>
                      <a:pt x="400685" y="367220"/>
                    </a:lnTo>
                    <a:lnTo>
                      <a:pt x="400875" y="367030"/>
                    </a:lnTo>
                    <a:lnTo>
                      <a:pt x="395935" y="368173"/>
                    </a:lnTo>
                    <a:lnTo>
                      <a:pt x="399973" y="364490"/>
                    </a:lnTo>
                    <a:lnTo>
                      <a:pt x="404583" y="361950"/>
                    </a:lnTo>
                    <a:lnTo>
                      <a:pt x="402374" y="365760"/>
                    </a:lnTo>
                    <a:lnTo>
                      <a:pt x="401624" y="367030"/>
                    </a:lnTo>
                    <a:lnTo>
                      <a:pt x="400685" y="367220"/>
                    </a:lnTo>
                    <a:lnTo>
                      <a:pt x="395935" y="372110"/>
                    </a:lnTo>
                    <a:lnTo>
                      <a:pt x="392696" y="373380"/>
                    </a:lnTo>
                    <a:lnTo>
                      <a:pt x="389915" y="374650"/>
                    </a:lnTo>
                    <a:lnTo>
                      <a:pt x="386359" y="379730"/>
                    </a:lnTo>
                    <a:lnTo>
                      <a:pt x="391718" y="375920"/>
                    </a:lnTo>
                    <a:lnTo>
                      <a:pt x="389572" y="381000"/>
                    </a:lnTo>
                    <a:lnTo>
                      <a:pt x="382790" y="386080"/>
                    </a:lnTo>
                    <a:lnTo>
                      <a:pt x="380682" y="391160"/>
                    </a:lnTo>
                    <a:lnTo>
                      <a:pt x="382447" y="393700"/>
                    </a:lnTo>
                    <a:lnTo>
                      <a:pt x="386638" y="384810"/>
                    </a:lnTo>
                    <a:lnTo>
                      <a:pt x="394271" y="379730"/>
                    </a:lnTo>
                    <a:lnTo>
                      <a:pt x="392912" y="384810"/>
                    </a:lnTo>
                    <a:lnTo>
                      <a:pt x="396913" y="379730"/>
                    </a:lnTo>
                    <a:lnTo>
                      <a:pt x="399910" y="375920"/>
                    </a:lnTo>
                    <a:lnTo>
                      <a:pt x="404914" y="369570"/>
                    </a:lnTo>
                    <a:lnTo>
                      <a:pt x="406247" y="363220"/>
                    </a:lnTo>
                    <a:lnTo>
                      <a:pt x="402399" y="365760"/>
                    </a:lnTo>
                    <a:lnTo>
                      <a:pt x="405295" y="361950"/>
                    </a:lnTo>
                    <a:lnTo>
                      <a:pt x="409155" y="356870"/>
                    </a:lnTo>
                    <a:lnTo>
                      <a:pt x="415404" y="354330"/>
                    </a:lnTo>
                    <a:lnTo>
                      <a:pt x="420039" y="355384"/>
                    </a:lnTo>
                    <a:lnTo>
                      <a:pt x="420484" y="354330"/>
                    </a:lnTo>
                    <a:lnTo>
                      <a:pt x="421551" y="351790"/>
                    </a:lnTo>
                    <a:lnTo>
                      <a:pt x="425602" y="346710"/>
                    </a:lnTo>
                    <a:lnTo>
                      <a:pt x="428383" y="344170"/>
                    </a:lnTo>
                    <a:lnTo>
                      <a:pt x="431165" y="341630"/>
                    </a:lnTo>
                    <a:lnTo>
                      <a:pt x="437832" y="335280"/>
                    </a:lnTo>
                    <a:lnTo>
                      <a:pt x="434771" y="340360"/>
                    </a:lnTo>
                    <a:lnTo>
                      <a:pt x="441020" y="335280"/>
                    </a:lnTo>
                    <a:lnTo>
                      <a:pt x="442582" y="334010"/>
                    </a:lnTo>
                    <a:lnTo>
                      <a:pt x="444093" y="330200"/>
                    </a:lnTo>
                    <a:lnTo>
                      <a:pt x="446405" y="326390"/>
                    </a:lnTo>
                    <a:lnTo>
                      <a:pt x="446417" y="327660"/>
                    </a:lnTo>
                    <a:lnTo>
                      <a:pt x="448754" y="326390"/>
                    </a:lnTo>
                    <a:lnTo>
                      <a:pt x="455002" y="320040"/>
                    </a:lnTo>
                    <a:lnTo>
                      <a:pt x="456501" y="314960"/>
                    </a:lnTo>
                    <a:close/>
                  </a:path>
                  <a:path w="1003300" h="802639">
                    <a:moveTo>
                      <a:pt x="462889" y="338543"/>
                    </a:moveTo>
                    <a:lnTo>
                      <a:pt x="456907" y="342900"/>
                    </a:lnTo>
                    <a:lnTo>
                      <a:pt x="458495" y="342900"/>
                    </a:lnTo>
                    <a:lnTo>
                      <a:pt x="462889" y="338543"/>
                    </a:lnTo>
                    <a:close/>
                  </a:path>
                  <a:path w="1003300" h="802639">
                    <a:moveTo>
                      <a:pt x="464312" y="336321"/>
                    </a:moveTo>
                    <a:lnTo>
                      <a:pt x="463626" y="337820"/>
                    </a:lnTo>
                    <a:lnTo>
                      <a:pt x="462889" y="338543"/>
                    </a:lnTo>
                    <a:lnTo>
                      <a:pt x="463892" y="337820"/>
                    </a:lnTo>
                    <a:lnTo>
                      <a:pt x="464312" y="336321"/>
                    </a:lnTo>
                    <a:close/>
                  </a:path>
                  <a:path w="1003300" h="802639">
                    <a:moveTo>
                      <a:pt x="465747" y="379463"/>
                    </a:moveTo>
                    <a:lnTo>
                      <a:pt x="465734" y="378853"/>
                    </a:lnTo>
                    <a:lnTo>
                      <a:pt x="462000" y="379463"/>
                    </a:lnTo>
                    <a:lnTo>
                      <a:pt x="459105" y="379399"/>
                    </a:lnTo>
                    <a:lnTo>
                      <a:pt x="461657" y="374992"/>
                    </a:lnTo>
                    <a:lnTo>
                      <a:pt x="455714" y="379514"/>
                    </a:lnTo>
                    <a:lnTo>
                      <a:pt x="456374" y="380466"/>
                    </a:lnTo>
                    <a:lnTo>
                      <a:pt x="457974" y="381165"/>
                    </a:lnTo>
                    <a:lnTo>
                      <a:pt x="454799" y="384873"/>
                    </a:lnTo>
                    <a:lnTo>
                      <a:pt x="460933" y="380288"/>
                    </a:lnTo>
                    <a:lnTo>
                      <a:pt x="465747" y="380123"/>
                    </a:lnTo>
                    <a:lnTo>
                      <a:pt x="465747" y="379463"/>
                    </a:lnTo>
                    <a:close/>
                  </a:path>
                  <a:path w="1003300" h="802639">
                    <a:moveTo>
                      <a:pt x="487438" y="330542"/>
                    </a:moveTo>
                    <a:lnTo>
                      <a:pt x="486664" y="331584"/>
                    </a:lnTo>
                    <a:lnTo>
                      <a:pt x="487337" y="331216"/>
                    </a:lnTo>
                    <a:lnTo>
                      <a:pt x="487438" y="330542"/>
                    </a:lnTo>
                    <a:close/>
                  </a:path>
                  <a:path w="1003300" h="802639">
                    <a:moveTo>
                      <a:pt x="487591" y="478002"/>
                    </a:moveTo>
                    <a:lnTo>
                      <a:pt x="486194" y="479107"/>
                    </a:lnTo>
                    <a:lnTo>
                      <a:pt x="485330" y="479894"/>
                    </a:lnTo>
                    <a:lnTo>
                      <a:pt x="484670" y="480580"/>
                    </a:lnTo>
                    <a:lnTo>
                      <a:pt x="486600" y="478866"/>
                    </a:lnTo>
                    <a:lnTo>
                      <a:pt x="487591" y="478002"/>
                    </a:lnTo>
                    <a:close/>
                  </a:path>
                  <a:path w="1003300" h="802639">
                    <a:moveTo>
                      <a:pt x="492963" y="349250"/>
                    </a:moveTo>
                    <a:lnTo>
                      <a:pt x="491439" y="350520"/>
                    </a:lnTo>
                    <a:lnTo>
                      <a:pt x="491045" y="351116"/>
                    </a:lnTo>
                    <a:lnTo>
                      <a:pt x="492963" y="349250"/>
                    </a:lnTo>
                    <a:close/>
                  </a:path>
                  <a:path w="1003300" h="802639">
                    <a:moveTo>
                      <a:pt x="504837" y="320128"/>
                    </a:moveTo>
                    <a:lnTo>
                      <a:pt x="504063" y="320992"/>
                    </a:lnTo>
                    <a:lnTo>
                      <a:pt x="503415" y="321818"/>
                    </a:lnTo>
                    <a:lnTo>
                      <a:pt x="503021" y="322554"/>
                    </a:lnTo>
                    <a:lnTo>
                      <a:pt x="504317" y="321411"/>
                    </a:lnTo>
                    <a:lnTo>
                      <a:pt x="504659" y="320751"/>
                    </a:lnTo>
                    <a:lnTo>
                      <a:pt x="504837" y="320128"/>
                    </a:lnTo>
                    <a:close/>
                  </a:path>
                  <a:path w="1003300" h="802639">
                    <a:moveTo>
                      <a:pt x="505396" y="340550"/>
                    </a:moveTo>
                    <a:lnTo>
                      <a:pt x="497611" y="344170"/>
                    </a:lnTo>
                    <a:lnTo>
                      <a:pt x="501535" y="344170"/>
                    </a:lnTo>
                    <a:lnTo>
                      <a:pt x="505396" y="340550"/>
                    </a:lnTo>
                    <a:close/>
                  </a:path>
                  <a:path w="1003300" h="802639">
                    <a:moveTo>
                      <a:pt x="507936" y="339090"/>
                    </a:moveTo>
                    <a:lnTo>
                      <a:pt x="506971" y="339090"/>
                    </a:lnTo>
                    <a:lnTo>
                      <a:pt x="505396" y="340550"/>
                    </a:lnTo>
                    <a:lnTo>
                      <a:pt x="507796" y="339432"/>
                    </a:lnTo>
                    <a:lnTo>
                      <a:pt x="507936" y="339090"/>
                    </a:lnTo>
                    <a:close/>
                  </a:path>
                  <a:path w="1003300" h="802639">
                    <a:moveTo>
                      <a:pt x="510095" y="306095"/>
                    </a:moveTo>
                    <a:lnTo>
                      <a:pt x="508800" y="307619"/>
                    </a:lnTo>
                    <a:lnTo>
                      <a:pt x="508355" y="308444"/>
                    </a:lnTo>
                    <a:lnTo>
                      <a:pt x="508203" y="309029"/>
                    </a:lnTo>
                    <a:lnTo>
                      <a:pt x="509079" y="308076"/>
                    </a:lnTo>
                    <a:lnTo>
                      <a:pt x="509803" y="307098"/>
                    </a:lnTo>
                    <a:lnTo>
                      <a:pt x="510095" y="306095"/>
                    </a:lnTo>
                    <a:close/>
                  </a:path>
                  <a:path w="1003300" h="802639">
                    <a:moveTo>
                      <a:pt x="519861" y="259372"/>
                    </a:moveTo>
                    <a:lnTo>
                      <a:pt x="517385" y="260350"/>
                    </a:lnTo>
                    <a:lnTo>
                      <a:pt x="519010" y="260870"/>
                    </a:lnTo>
                    <a:lnTo>
                      <a:pt x="519861" y="259372"/>
                    </a:lnTo>
                    <a:close/>
                  </a:path>
                  <a:path w="1003300" h="802639">
                    <a:moveTo>
                      <a:pt x="521335" y="261620"/>
                    </a:moveTo>
                    <a:lnTo>
                      <a:pt x="519010" y="260870"/>
                    </a:lnTo>
                    <a:lnTo>
                      <a:pt x="516458" y="265430"/>
                    </a:lnTo>
                    <a:lnTo>
                      <a:pt x="521335" y="261620"/>
                    </a:lnTo>
                    <a:close/>
                  </a:path>
                  <a:path w="1003300" h="802639">
                    <a:moveTo>
                      <a:pt x="521639" y="306298"/>
                    </a:moveTo>
                    <a:lnTo>
                      <a:pt x="521093" y="302958"/>
                    </a:lnTo>
                    <a:lnTo>
                      <a:pt x="519074" y="304596"/>
                    </a:lnTo>
                    <a:lnTo>
                      <a:pt x="507568" y="311886"/>
                    </a:lnTo>
                    <a:lnTo>
                      <a:pt x="508203" y="309029"/>
                    </a:lnTo>
                    <a:lnTo>
                      <a:pt x="504558" y="313016"/>
                    </a:lnTo>
                    <a:lnTo>
                      <a:pt x="497090" y="316445"/>
                    </a:lnTo>
                    <a:lnTo>
                      <a:pt x="495173" y="318668"/>
                    </a:lnTo>
                    <a:lnTo>
                      <a:pt x="503021" y="314325"/>
                    </a:lnTo>
                    <a:lnTo>
                      <a:pt x="497535" y="320027"/>
                    </a:lnTo>
                    <a:lnTo>
                      <a:pt x="493610" y="324586"/>
                    </a:lnTo>
                    <a:lnTo>
                      <a:pt x="488886" y="327355"/>
                    </a:lnTo>
                    <a:lnTo>
                      <a:pt x="492836" y="322072"/>
                    </a:lnTo>
                    <a:lnTo>
                      <a:pt x="488886" y="324612"/>
                    </a:lnTo>
                    <a:lnTo>
                      <a:pt x="479463" y="332841"/>
                    </a:lnTo>
                    <a:lnTo>
                      <a:pt x="488124" y="326199"/>
                    </a:lnTo>
                    <a:lnTo>
                      <a:pt x="487438" y="330542"/>
                    </a:lnTo>
                    <a:lnTo>
                      <a:pt x="488124" y="329615"/>
                    </a:lnTo>
                    <a:lnTo>
                      <a:pt x="494563" y="324383"/>
                    </a:lnTo>
                    <a:lnTo>
                      <a:pt x="496747" y="324294"/>
                    </a:lnTo>
                    <a:lnTo>
                      <a:pt x="498932" y="324065"/>
                    </a:lnTo>
                    <a:lnTo>
                      <a:pt x="505371" y="318439"/>
                    </a:lnTo>
                    <a:lnTo>
                      <a:pt x="505002" y="319163"/>
                    </a:lnTo>
                    <a:lnTo>
                      <a:pt x="504837" y="320128"/>
                    </a:lnTo>
                    <a:lnTo>
                      <a:pt x="510006" y="314337"/>
                    </a:lnTo>
                    <a:lnTo>
                      <a:pt x="521639" y="306298"/>
                    </a:lnTo>
                    <a:close/>
                  </a:path>
                  <a:path w="1003300" h="802639">
                    <a:moveTo>
                      <a:pt x="525272" y="261391"/>
                    </a:moveTo>
                    <a:lnTo>
                      <a:pt x="524446" y="261620"/>
                    </a:lnTo>
                    <a:lnTo>
                      <a:pt x="524878" y="263105"/>
                    </a:lnTo>
                    <a:lnTo>
                      <a:pt x="525233" y="262890"/>
                    </a:lnTo>
                    <a:lnTo>
                      <a:pt x="525272" y="261391"/>
                    </a:lnTo>
                    <a:close/>
                  </a:path>
                  <a:path w="1003300" h="802639">
                    <a:moveTo>
                      <a:pt x="526389" y="455066"/>
                    </a:moveTo>
                    <a:lnTo>
                      <a:pt x="521208" y="455345"/>
                    </a:lnTo>
                    <a:lnTo>
                      <a:pt x="521728" y="452374"/>
                    </a:lnTo>
                    <a:lnTo>
                      <a:pt x="504621" y="465823"/>
                    </a:lnTo>
                    <a:lnTo>
                      <a:pt x="498221" y="471614"/>
                    </a:lnTo>
                    <a:lnTo>
                      <a:pt x="496303" y="475564"/>
                    </a:lnTo>
                    <a:lnTo>
                      <a:pt x="496354" y="473494"/>
                    </a:lnTo>
                    <a:lnTo>
                      <a:pt x="493953" y="474840"/>
                    </a:lnTo>
                    <a:lnTo>
                      <a:pt x="489915" y="482130"/>
                    </a:lnTo>
                    <a:lnTo>
                      <a:pt x="496290" y="478282"/>
                    </a:lnTo>
                    <a:lnTo>
                      <a:pt x="490715" y="484911"/>
                    </a:lnTo>
                    <a:lnTo>
                      <a:pt x="482092" y="492455"/>
                    </a:lnTo>
                    <a:lnTo>
                      <a:pt x="473341" y="498868"/>
                    </a:lnTo>
                    <a:lnTo>
                      <a:pt x="467398" y="502132"/>
                    </a:lnTo>
                    <a:lnTo>
                      <a:pt x="472478" y="496544"/>
                    </a:lnTo>
                    <a:lnTo>
                      <a:pt x="474700" y="492988"/>
                    </a:lnTo>
                    <a:lnTo>
                      <a:pt x="478091" y="489216"/>
                    </a:lnTo>
                    <a:lnTo>
                      <a:pt x="486714" y="483031"/>
                    </a:lnTo>
                    <a:lnTo>
                      <a:pt x="485419" y="482841"/>
                    </a:lnTo>
                    <a:lnTo>
                      <a:pt x="481507" y="483793"/>
                    </a:lnTo>
                    <a:lnTo>
                      <a:pt x="484670" y="480580"/>
                    </a:lnTo>
                    <a:lnTo>
                      <a:pt x="471614" y="491629"/>
                    </a:lnTo>
                    <a:lnTo>
                      <a:pt x="458546" y="502069"/>
                    </a:lnTo>
                    <a:lnTo>
                      <a:pt x="445541" y="512864"/>
                    </a:lnTo>
                    <a:lnTo>
                      <a:pt x="432650" y="524954"/>
                    </a:lnTo>
                    <a:lnTo>
                      <a:pt x="438607" y="522566"/>
                    </a:lnTo>
                    <a:lnTo>
                      <a:pt x="435762" y="526275"/>
                    </a:lnTo>
                    <a:lnTo>
                      <a:pt x="431076" y="531609"/>
                    </a:lnTo>
                    <a:lnTo>
                      <a:pt x="431533" y="534123"/>
                    </a:lnTo>
                    <a:lnTo>
                      <a:pt x="438899" y="526707"/>
                    </a:lnTo>
                    <a:lnTo>
                      <a:pt x="438861" y="528104"/>
                    </a:lnTo>
                    <a:lnTo>
                      <a:pt x="448614" y="520065"/>
                    </a:lnTo>
                    <a:lnTo>
                      <a:pt x="445452" y="520217"/>
                    </a:lnTo>
                    <a:lnTo>
                      <a:pt x="443839" y="521322"/>
                    </a:lnTo>
                    <a:lnTo>
                      <a:pt x="443115" y="519468"/>
                    </a:lnTo>
                    <a:lnTo>
                      <a:pt x="449961" y="515023"/>
                    </a:lnTo>
                    <a:lnTo>
                      <a:pt x="452462" y="514350"/>
                    </a:lnTo>
                    <a:lnTo>
                      <a:pt x="454507" y="514438"/>
                    </a:lnTo>
                    <a:lnTo>
                      <a:pt x="459943" y="512279"/>
                    </a:lnTo>
                    <a:lnTo>
                      <a:pt x="474535" y="500341"/>
                    </a:lnTo>
                    <a:lnTo>
                      <a:pt x="473697" y="501751"/>
                    </a:lnTo>
                    <a:lnTo>
                      <a:pt x="474916" y="500722"/>
                    </a:lnTo>
                    <a:lnTo>
                      <a:pt x="475551" y="499503"/>
                    </a:lnTo>
                    <a:lnTo>
                      <a:pt x="512051" y="468909"/>
                    </a:lnTo>
                    <a:lnTo>
                      <a:pt x="524078" y="458571"/>
                    </a:lnTo>
                    <a:lnTo>
                      <a:pt x="526389" y="455066"/>
                    </a:lnTo>
                    <a:close/>
                  </a:path>
                  <a:path w="1003300" h="802639">
                    <a:moveTo>
                      <a:pt x="539508" y="440042"/>
                    </a:moveTo>
                    <a:lnTo>
                      <a:pt x="534416" y="443814"/>
                    </a:lnTo>
                    <a:lnTo>
                      <a:pt x="538353" y="442658"/>
                    </a:lnTo>
                    <a:lnTo>
                      <a:pt x="539508" y="440042"/>
                    </a:lnTo>
                    <a:close/>
                  </a:path>
                  <a:path w="1003300" h="802639">
                    <a:moveTo>
                      <a:pt x="544550" y="436257"/>
                    </a:moveTo>
                    <a:lnTo>
                      <a:pt x="542683" y="435381"/>
                    </a:lnTo>
                    <a:lnTo>
                      <a:pt x="541477" y="435546"/>
                    </a:lnTo>
                    <a:lnTo>
                      <a:pt x="539508" y="440042"/>
                    </a:lnTo>
                    <a:lnTo>
                      <a:pt x="544550" y="436257"/>
                    </a:lnTo>
                    <a:close/>
                  </a:path>
                  <a:path w="1003300" h="802639">
                    <a:moveTo>
                      <a:pt x="551484" y="238417"/>
                    </a:moveTo>
                    <a:lnTo>
                      <a:pt x="550710" y="238594"/>
                    </a:lnTo>
                    <a:lnTo>
                      <a:pt x="545668" y="243928"/>
                    </a:lnTo>
                    <a:lnTo>
                      <a:pt x="546455" y="243751"/>
                    </a:lnTo>
                    <a:lnTo>
                      <a:pt x="551484" y="238417"/>
                    </a:lnTo>
                    <a:close/>
                  </a:path>
                  <a:path w="1003300" h="802639">
                    <a:moveTo>
                      <a:pt x="555879" y="276466"/>
                    </a:moveTo>
                    <a:lnTo>
                      <a:pt x="555129" y="277063"/>
                    </a:lnTo>
                    <a:lnTo>
                      <a:pt x="554367" y="277761"/>
                    </a:lnTo>
                    <a:lnTo>
                      <a:pt x="553770" y="278574"/>
                    </a:lnTo>
                    <a:lnTo>
                      <a:pt x="555294" y="277063"/>
                    </a:lnTo>
                    <a:lnTo>
                      <a:pt x="555879" y="276466"/>
                    </a:lnTo>
                    <a:close/>
                  </a:path>
                  <a:path w="1003300" h="802639">
                    <a:moveTo>
                      <a:pt x="557682" y="426250"/>
                    </a:moveTo>
                    <a:lnTo>
                      <a:pt x="553643" y="428993"/>
                    </a:lnTo>
                    <a:lnTo>
                      <a:pt x="551700" y="430301"/>
                    </a:lnTo>
                    <a:lnTo>
                      <a:pt x="552119" y="430479"/>
                    </a:lnTo>
                    <a:lnTo>
                      <a:pt x="557682" y="426250"/>
                    </a:lnTo>
                    <a:close/>
                  </a:path>
                  <a:path w="1003300" h="802639">
                    <a:moveTo>
                      <a:pt x="557987" y="280149"/>
                    </a:moveTo>
                    <a:lnTo>
                      <a:pt x="556780" y="281012"/>
                    </a:lnTo>
                    <a:lnTo>
                      <a:pt x="557657" y="280670"/>
                    </a:lnTo>
                    <a:lnTo>
                      <a:pt x="557987" y="280149"/>
                    </a:lnTo>
                    <a:close/>
                  </a:path>
                  <a:path w="1003300" h="802639">
                    <a:moveTo>
                      <a:pt x="562559" y="274320"/>
                    </a:moveTo>
                    <a:lnTo>
                      <a:pt x="560070" y="276860"/>
                    </a:lnTo>
                    <a:lnTo>
                      <a:pt x="557987" y="280149"/>
                    </a:lnTo>
                    <a:lnTo>
                      <a:pt x="560806" y="278130"/>
                    </a:lnTo>
                    <a:lnTo>
                      <a:pt x="562559" y="274320"/>
                    </a:lnTo>
                    <a:close/>
                  </a:path>
                  <a:path w="1003300" h="802639">
                    <a:moveTo>
                      <a:pt x="562648" y="271564"/>
                    </a:moveTo>
                    <a:lnTo>
                      <a:pt x="558876" y="273011"/>
                    </a:lnTo>
                    <a:lnTo>
                      <a:pt x="557987" y="274180"/>
                    </a:lnTo>
                    <a:lnTo>
                      <a:pt x="555879" y="276466"/>
                    </a:lnTo>
                    <a:lnTo>
                      <a:pt x="558292" y="274510"/>
                    </a:lnTo>
                    <a:lnTo>
                      <a:pt x="561390" y="273418"/>
                    </a:lnTo>
                    <a:lnTo>
                      <a:pt x="562648" y="271564"/>
                    </a:lnTo>
                    <a:close/>
                  </a:path>
                  <a:path w="1003300" h="802639">
                    <a:moveTo>
                      <a:pt x="565010" y="420662"/>
                    </a:moveTo>
                    <a:lnTo>
                      <a:pt x="557682" y="426250"/>
                    </a:lnTo>
                    <a:lnTo>
                      <a:pt x="559866" y="424700"/>
                    </a:lnTo>
                    <a:lnTo>
                      <a:pt x="562216" y="422922"/>
                    </a:lnTo>
                    <a:lnTo>
                      <a:pt x="565010" y="420662"/>
                    </a:lnTo>
                    <a:close/>
                  </a:path>
                  <a:path w="1003300" h="802639">
                    <a:moveTo>
                      <a:pt x="566483" y="278130"/>
                    </a:moveTo>
                    <a:lnTo>
                      <a:pt x="565721" y="278130"/>
                    </a:lnTo>
                    <a:lnTo>
                      <a:pt x="565365" y="278892"/>
                    </a:lnTo>
                    <a:lnTo>
                      <a:pt x="566483" y="278130"/>
                    </a:lnTo>
                    <a:close/>
                  </a:path>
                  <a:path w="1003300" h="802639">
                    <a:moveTo>
                      <a:pt x="568794" y="274789"/>
                    </a:moveTo>
                    <a:lnTo>
                      <a:pt x="567359" y="276237"/>
                    </a:lnTo>
                    <a:lnTo>
                      <a:pt x="567867" y="275742"/>
                    </a:lnTo>
                    <a:lnTo>
                      <a:pt x="568794" y="274789"/>
                    </a:lnTo>
                    <a:close/>
                  </a:path>
                  <a:path w="1003300" h="802639">
                    <a:moveTo>
                      <a:pt x="573735" y="289814"/>
                    </a:moveTo>
                    <a:lnTo>
                      <a:pt x="570458" y="296037"/>
                    </a:lnTo>
                    <a:lnTo>
                      <a:pt x="572046" y="294271"/>
                    </a:lnTo>
                    <a:lnTo>
                      <a:pt x="573735" y="289814"/>
                    </a:lnTo>
                    <a:close/>
                  </a:path>
                  <a:path w="1003300" h="802639">
                    <a:moveTo>
                      <a:pt x="588746" y="211099"/>
                    </a:moveTo>
                    <a:lnTo>
                      <a:pt x="582129" y="214617"/>
                    </a:lnTo>
                    <a:lnTo>
                      <a:pt x="587844" y="212648"/>
                    </a:lnTo>
                    <a:lnTo>
                      <a:pt x="588746" y="211099"/>
                    </a:lnTo>
                    <a:close/>
                  </a:path>
                  <a:path w="1003300" h="802639">
                    <a:moveTo>
                      <a:pt x="597522" y="386791"/>
                    </a:moveTo>
                    <a:lnTo>
                      <a:pt x="595922" y="385241"/>
                    </a:lnTo>
                    <a:lnTo>
                      <a:pt x="595299" y="385953"/>
                    </a:lnTo>
                    <a:lnTo>
                      <a:pt x="595299" y="391922"/>
                    </a:lnTo>
                    <a:lnTo>
                      <a:pt x="594487" y="391236"/>
                    </a:lnTo>
                    <a:lnTo>
                      <a:pt x="589813" y="393458"/>
                    </a:lnTo>
                    <a:lnTo>
                      <a:pt x="595185" y="386867"/>
                    </a:lnTo>
                    <a:lnTo>
                      <a:pt x="595299" y="391922"/>
                    </a:lnTo>
                    <a:lnTo>
                      <a:pt x="595299" y="385953"/>
                    </a:lnTo>
                    <a:lnTo>
                      <a:pt x="588975" y="393052"/>
                    </a:lnTo>
                    <a:lnTo>
                      <a:pt x="587489" y="394893"/>
                    </a:lnTo>
                    <a:lnTo>
                      <a:pt x="590740" y="400100"/>
                    </a:lnTo>
                    <a:lnTo>
                      <a:pt x="596696" y="393458"/>
                    </a:lnTo>
                    <a:lnTo>
                      <a:pt x="596900" y="393242"/>
                    </a:lnTo>
                    <a:lnTo>
                      <a:pt x="596671" y="393052"/>
                    </a:lnTo>
                    <a:lnTo>
                      <a:pt x="595630" y="392188"/>
                    </a:lnTo>
                    <a:lnTo>
                      <a:pt x="597496" y="386867"/>
                    </a:lnTo>
                    <a:close/>
                  </a:path>
                  <a:path w="1003300" h="802639">
                    <a:moveTo>
                      <a:pt x="598017" y="365137"/>
                    </a:moveTo>
                    <a:lnTo>
                      <a:pt x="591591" y="370840"/>
                    </a:lnTo>
                    <a:lnTo>
                      <a:pt x="597763" y="365760"/>
                    </a:lnTo>
                    <a:lnTo>
                      <a:pt x="598017" y="365137"/>
                    </a:lnTo>
                    <a:close/>
                  </a:path>
                  <a:path w="1003300" h="802639">
                    <a:moveTo>
                      <a:pt x="611746" y="374446"/>
                    </a:moveTo>
                    <a:lnTo>
                      <a:pt x="611454" y="374662"/>
                    </a:lnTo>
                    <a:lnTo>
                      <a:pt x="611543" y="375056"/>
                    </a:lnTo>
                    <a:lnTo>
                      <a:pt x="611733" y="374637"/>
                    </a:lnTo>
                    <a:lnTo>
                      <a:pt x="611746" y="374446"/>
                    </a:lnTo>
                    <a:close/>
                  </a:path>
                  <a:path w="1003300" h="802639">
                    <a:moveTo>
                      <a:pt x="612305" y="377863"/>
                    </a:moveTo>
                    <a:lnTo>
                      <a:pt x="611543" y="375056"/>
                    </a:lnTo>
                    <a:lnTo>
                      <a:pt x="610806" y="376567"/>
                    </a:lnTo>
                    <a:lnTo>
                      <a:pt x="607009" y="381647"/>
                    </a:lnTo>
                    <a:lnTo>
                      <a:pt x="604532" y="382460"/>
                    </a:lnTo>
                    <a:lnTo>
                      <a:pt x="605269" y="379450"/>
                    </a:lnTo>
                    <a:lnTo>
                      <a:pt x="599173" y="389724"/>
                    </a:lnTo>
                    <a:lnTo>
                      <a:pt x="612305" y="377863"/>
                    </a:lnTo>
                    <a:close/>
                  </a:path>
                  <a:path w="1003300" h="802639">
                    <a:moveTo>
                      <a:pt x="612876" y="326390"/>
                    </a:moveTo>
                    <a:lnTo>
                      <a:pt x="609752" y="328968"/>
                    </a:lnTo>
                    <a:lnTo>
                      <a:pt x="605256" y="332740"/>
                    </a:lnTo>
                    <a:lnTo>
                      <a:pt x="612876" y="326390"/>
                    </a:lnTo>
                    <a:close/>
                  </a:path>
                  <a:path w="1003300" h="802639">
                    <a:moveTo>
                      <a:pt x="613511" y="198120"/>
                    </a:moveTo>
                    <a:lnTo>
                      <a:pt x="613410" y="197713"/>
                    </a:lnTo>
                    <a:lnTo>
                      <a:pt x="612800" y="198488"/>
                    </a:lnTo>
                    <a:lnTo>
                      <a:pt x="613511" y="198120"/>
                    </a:lnTo>
                    <a:close/>
                  </a:path>
                  <a:path w="1003300" h="802639">
                    <a:moveTo>
                      <a:pt x="616610" y="193675"/>
                    </a:moveTo>
                    <a:lnTo>
                      <a:pt x="612876" y="195580"/>
                    </a:lnTo>
                    <a:lnTo>
                      <a:pt x="613410" y="197713"/>
                    </a:lnTo>
                    <a:lnTo>
                      <a:pt x="616610" y="193675"/>
                    </a:lnTo>
                    <a:close/>
                  </a:path>
                  <a:path w="1003300" h="802639">
                    <a:moveTo>
                      <a:pt x="617880" y="193040"/>
                    </a:moveTo>
                    <a:lnTo>
                      <a:pt x="616788" y="193459"/>
                    </a:lnTo>
                    <a:lnTo>
                      <a:pt x="616610" y="193675"/>
                    </a:lnTo>
                    <a:lnTo>
                      <a:pt x="617880" y="193040"/>
                    </a:lnTo>
                    <a:close/>
                  </a:path>
                  <a:path w="1003300" h="802639">
                    <a:moveTo>
                      <a:pt x="632193" y="179070"/>
                    </a:moveTo>
                    <a:lnTo>
                      <a:pt x="626770" y="181610"/>
                    </a:lnTo>
                    <a:lnTo>
                      <a:pt x="621652" y="182880"/>
                    </a:lnTo>
                    <a:lnTo>
                      <a:pt x="616712" y="187960"/>
                    </a:lnTo>
                    <a:lnTo>
                      <a:pt x="614210" y="189230"/>
                    </a:lnTo>
                    <a:lnTo>
                      <a:pt x="604786" y="198120"/>
                    </a:lnTo>
                    <a:lnTo>
                      <a:pt x="600456" y="203200"/>
                    </a:lnTo>
                    <a:lnTo>
                      <a:pt x="606513" y="196850"/>
                    </a:lnTo>
                    <a:lnTo>
                      <a:pt x="611352" y="195580"/>
                    </a:lnTo>
                    <a:lnTo>
                      <a:pt x="616788" y="193459"/>
                    </a:lnTo>
                    <a:lnTo>
                      <a:pt x="617118" y="193040"/>
                    </a:lnTo>
                    <a:lnTo>
                      <a:pt x="617880" y="193040"/>
                    </a:lnTo>
                    <a:lnTo>
                      <a:pt x="621817" y="193040"/>
                    </a:lnTo>
                    <a:lnTo>
                      <a:pt x="620979" y="194310"/>
                    </a:lnTo>
                    <a:lnTo>
                      <a:pt x="619315" y="194310"/>
                    </a:lnTo>
                    <a:lnTo>
                      <a:pt x="619252" y="195580"/>
                    </a:lnTo>
                    <a:lnTo>
                      <a:pt x="623112" y="193040"/>
                    </a:lnTo>
                    <a:lnTo>
                      <a:pt x="628891" y="189230"/>
                    </a:lnTo>
                    <a:lnTo>
                      <a:pt x="630135" y="185420"/>
                    </a:lnTo>
                    <a:lnTo>
                      <a:pt x="629170" y="182880"/>
                    </a:lnTo>
                    <a:lnTo>
                      <a:pt x="632193" y="179070"/>
                    </a:lnTo>
                    <a:close/>
                  </a:path>
                  <a:path w="1003300" h="802639">
                    <a:moveTo>
                      <a:pt x="636168" y="175234"/>
                    </a:moveTo>
                    <a:lnTo>
                      <a:pt x="634441" y="176364"/>
                    </a:lnTo>
                    <a:lnTo>
                      <a:pt x="633196" y="177304"/>
                    </a:lnTo>
                    <a:lnTo>
                      <a:pt x="632180" y="178142"/>
                    </a:lnTo>
                    <a:lnTo>
                      <a:pt x="633476" y="177355"/>
                    </a:lnTo>
                    <a:lnTo>
                      <a:pt x="634822" y="176428"/>
                    </a:lnTo>
                    <a:lnTo>
                      <a:pt x="636168" y="175234"/>
                    </a:lnTo>
                    <a:close/>
                  </a:path>
                  <a:path w="1003300" h="802639">
                    <a:moveTo>
                      <a:pt x="639546" y="238391"/>
                    </a:moveTo>
                    <a:lnTo>
                      <a:pt x="636384" y="239090"/>
                    </a:lnTo>
                    <a:lnTo>
                      <a:pt x="634847" y="238734"/>
                    </a:lnTo>
                    <a:lnTo>
                      <a:pt x="635546" y="239687"/>
                    </a:lnTo>
                    <a:lnTo>
                      <a:pt x="633082" y="241884"/>
                    </a:lnTo>
                    <a:lnTo>
                      <a:pt x="631240" y="243573"/>
                    </a:lnTo>
                    <a:lnTo>
                      <a:pt x="633780" y="242989"/>
                    </a:lnTo>
                    <a:lnTo>
                      <a:pt x="639546" y="238391"/>
                    </a:lnTo>
                    <a:close/>
                  </a:path>
                  <a:path w="1003300" h="802639">
                    <a:moveTo>
                      <a:pt x="644525" y="173228"/>
                    </a:moveTo>
                    <a:lnTo>
                      <a:pt x="639229" y="176631"/>
                    </a:lnTo>
                    <a:lnTo>
                      <a:pt x="640232" y="176428"/>
                    </a:lnTo>
                    <a:lnTo>
                      <a:pt x="644525" y="173228"/>
                    </a:lnTo>
                    <a:close/>
                  </a:path>
                  <a:path w="1003300" h="802639">
                    <a:moveTo>
                      <a:pt x="644893" y="175501"/>
                    </a:moveTo>
                    <a:lnTo>
                      <a:pt x="640232" y="176428"/>
                    </a:lnTo>
                    <a:lnTo>
                      <a:pt x="634034" y="181051"/>
                    </a:lnTo>
                    <a:lnTo>
                      <a:pt x="637133" y="181762"/>
                    </a:lnTo>
                    <a:lnTo>
                      <a:pt x="644893" y="175501"/>
                    </a:lnTo>
                    <a:close/>
                  </a:path>
                  <a:path w="1003300" h="802639">
                    <a:moveTo>
                      <a:pt x="646849" y="171742"/>
                    </a:moveTo>
                    <a:lnTo>
                      <a:pt x="641324" y="171500"/>
                    </a:lnTo>
                    <a:lnTo>
                      <a:pt x="645147" y="172770"/>
                    </a:lnTo>
                    <a:lnTo>
                      <a:pt x="644525" y="173228"/>
                    </a:lnTo>
                    <a:lnTo>
                      <a:pt x="646849" y="171742"/>
                    </a:lnTo>
                    <a:close/>
                  </a:path>
                  <a:path w="1003300" h="802639">
                    <a:moveTo>
                      <a:pt x="657174" y="216115"/>
                    </a:moveTo>
                    <a:lnTo>
                      <a:pt x="657009" y="215900"/>
                    </a:lnTo>
                    <a:lnTo>
                      <a:pt x="654011" y="218440"/>
                    </a:lnTo>
                    <a:lnTo>
                      <a:pt x="654507" y="218440"/>
                    </a:lnTo>
                    <a:lnTo>
                      <a:pt x="657174" y="216115"/>
                    </a:lnTo>
                    <a:close/>
                  </a:path>
                  <a:path w="1003300" h="802639">
                    <a:moveTo>
                      <a:pt x="670725" y="202031"/>
                    </a:moveTo>
                    <a:lnTo>
                      <a:pt x="663384" y="205473"/>
                    </a:lnTo>
                    <a:lnTo>
                      <a:pt x="667321" y="205371"/>
                    </a:lnTo>
                    <a:lnTo>
                      <a:pt x="670725" y="202031"/>
                    </a:lnTo>
                    <a:close/>
                  </a:path>
                  <a:path w="1003300" h="802639">
                    <a:moveTo>
                      <a:pt x="671804" y="160947"/>
                    </a:moveTo>
                    <a:lnTo>
                      <a:pt x="660857" y="167373"/>
                    </a:lnTo>
                    <a:lnTo>
                      <a:pt x="653605" y="174256"/>
                    </a:lnTo>
                    <a:lnTo>
                      <a:pt x="646887" y="180848"/>
                    </a:lnTo>
                    <a:lnTo>
                      <a:pt x="637501" y="186397"/>
                    </a:lnTo>
                    <a:lnTo>
                      <a:pt x="644690" y="185635"/>
                    </a:lnTo>
                    <a:lnTo>
                      <a:pt x="651967" y="178981"/>
                    </a:lnTo>
                    <a:lnTo>
                      <a:pt x="657885" y="172986"/>
                    </a:lnTo>
                    <a:lnTo>
                      <a:pt x="663994" y="167157"/>
                    </a:lnTo>
                    <a:lnTo>
                      <a:pt x="671804" y="160947"/>
                    </a:lnTo>
                    <a:close/>
                  </a:path>
                  <a:path w="1003300" h="802639">
                    <a:moveTo>
                      <a:pt x="673176" y="198247"/>
                    </a:moveTo>
                    <a:lnTo>
                      <a:pt x="667753" y="200660"/>
                    </a:lnTo>
                    <a:lnTo>
                      <a:pt x="671804" y="199390"/>
                    </a:lnTo>
                    <a:lnTo>
                      <a:pt x="673176" y="198247"/>
                    </a:lnTo>
                    <a:close/>
                  </a:path>
                  <a:path w="1003300" h="802639">
                    <a:moveTo>
                      <a:pt x="678751" y="191770"/>
                    </a:moveTo>
                    <a:lnTo>
                      <a:pt x="678497" y="190360"/>
                    </a:lnTo>
                    <a:lnTo>
                      <a:pt x="676452" y="191770"/>
                    </a:lnTo>
                    <a:lnTo>
                      <a:pt x="678751" y="191770"/>
                    </a:lnTo>
                    <a:close/>
                  </a:path>
                  <a:path w="1003300" h="802639">
                    <a:moveTo>
                      <a:pt x="684199" y="186436"/>
                    </a:moveTo>
                    <a:lnTo>
                      <a:pt x="678281" y="189230"/>
                    </a:lnTo>
                    <a:lnTo>
                      <a:pt x="678497" y="190360"/>
                    </a:lnTo>
                    <a:lnTo>
                      <a:pt x="684199" y="186436"/>
                    </a:lnTo>
                    <a:close/>
                  </a:path>
                  <a:path w="1003300" h="802639">
                    <a:moveTo>
                      <a:pt x="717689" y="168910"/>
                    </a:moveTo>
                    <a:close/>
                  </a:path>
                  <a:path w="1003300" h="802639">
                    <a:moveTo>
                      <a:pt x="721652" y="161290"/>
                    </a:moveTo>
                    <a:lnTo>
                      <a:pt x="712533" y="165100"/>
                    </a:lnTo>
                    <a:lnTo>
                      <a:pt x="717651" y="168871"/>
                    </a:lnTo>
                    <a:lnTo>
                      <a:pt x="720153" y="166370"/>
                    </a:lnTo>
                    <a:lnTo>
                      <a:pt x="718934" y="166370"/>
                    </a:lnTo>
                    <a:lnTo>
                      <a:pt x="718083" y="165100"/>
                    </a:lnTo>
                    <a:lnTo>
                      <a:pt x="721652" y="161290"/>
                    </a:lnTo>
                    <a:close/>
                  </a:path>
                  <a:path w="1003300" h="802639">
                    <a:moveTo>
                      <a:pt x="725741" y="179082"/>
                    </a:moveTo>
                    <a:lnTo>
                      <a:pt x="722985" y="182880"/>
                    </a:lnTo>
                    <a:lnTo>
                      <a:pt x="725601" y="180441"/>
                    </a:lnTo>
                    <a:lnTo>
                      <a:pt x="725741" y="179082"/>
                    </a:lnTo>
                    <a:close/>
                  </a:path>
                  <a:path w="1003300" h="802639">
                    <a:moveTo>
                      <a:pt x="732459" y="181991"/>
                    </a:moveTo>
                    <a:lnTo>
                      <a:pt x="724750" y="187947"/>
                    </a:lnTo>
                    <a:lnTo>
                      <a:pt x="730542" y="184975"/>
                    </a:lnTo>
                    <a:lnTo>
                      <a:pt x="732459" y="181991"/>
                    </a:lnTo>
                    <a:close/>
                  </a:path>
                  <a:path w="1003300" h="802639">
                    <a:moveTo>
                      <a:pt x="738797" y="160870"/>
                    </a:moveTo>
                    <a:lnTo>
                      <a:pt x="738263" y="161290"/>
                    </a:lnTo>
                    <a:lnTo>
                      <a:pt x="738657" y="161112"/>
                    </a:lnTo>
                    <a:lnTo>
                      <a:pt x="738797" y="160870"/>
                    </a:lnTo>
                    <a:close/>
                  </a:path>
                  <a:path w="1003300" h="802639">
                    <a:moveTo>
                      <a:pt x="739813" y="173990"/>
                    </a:moveTo>
                    <a:lnTo>
                      <a:pt x="738022" y="175260"/>
                    </a:lnTo>
                    <a:lnTo>
                      <a:pt x="738733" y="175260"/>
                    </a:lnTo>
                    <a:lnTo>
                      <a:pt x="739813" y="173990"/>
                    </a:lnTo>
                    <a:close/>
                  </a:path>
                  <a:path w="1003300" h="802639">
                    <a:moveTo>
                      <a:pt x="740371" y="178358"/>
                    </a:moveTo>
                    <a:lnTo>
                      <a:pt x="736625" y="180340"/>
                    </a:lnTo>
                    <a:lnTo>
                      <a:pt x="738327" y="180340"/>
                    </a:lnTo>
                    <a:lnTo>
                      <a:pt x="740371" y="178358"/>
                    </a:lnTo>
                    <a:close/>
                  </a:path>
                  <a:path w="1003300" h="802639">
                    <a:moveTo>
                      <a:pt x="741680" y="147929"/>
                    </a:moveTo>
                    <a:lnTo>
                      <a:pt x="738809" y="150088"/>
                    </a:lnTo>
                    <a:lnTo>
                      <a:pt x="735177" y="152069"/>
                    </a:lnTo>
                    <a:lnTo>
                      <a:pt x="730542" y="153784"/>
                    </a:lnTo>
                    <a:lnTo>
                      <a:pt x="734593" y="153174"/>
                    </a:lnTo>
                    <a:lnTo>
                      <a:pt x="735317" y="153733"/>
                    </a:lnTo>
                    <a:lnTo>
                      <a:pt x="737958" y="152107"/>
                    </a:lnTo>
                    <a:lnTo>
                      <a:pt x="739216" y="149961"/>
                    </a:lnTo>
                    <a:lnTo>
                      <a:pt x="741680" y="147929"/>
                    </a:lnTo>
                    <a:close/>
                  </a:path>
                  <a:path w="1003300" h="802639">
                    <a:moveTo>
                      <a:pt x="745337" y="148615"/>
                    </a:moveTo>
                    <a:lnTo>
                      <a:pt x="743064" y="149860"/>
                    </a:lnTo>
                    <a:lnTo>
                      <a:pt x="743419" y="150964"/>
                    </a:lnTo>
                    <a:lnTo>
                      <a:pt x="745337" y="148615"/>
                    </a:lnTo>
                    <a:close/>
                  </a:path>
                  <a:path w="1003300" h="802639">
                    <a:moveTo>
                      <a:pt x="746226" y="154940"/>
                    </a:moveTo>
                    <a:lnTo>
                      <a:pt x="743089" y="155752"/>
                    </a:lnTo>
                    <a:lnTo>
                      <a:pt x="744702" y="154940"/>
                    </a:lnTo>
                    <a:lnTo>
                      <a:pt x="743419" y="150964"/>
                    </a:lnTo>
                    <a:lnTo>
                      <a:pt x="737095" y="158750"/>
                    </a:lnTo>
                    <a:lnTo>
                      <a:pt x="740994" y="156794"/>
                    </a:lnTo>
                    <a:lnTo>
                      <a:pt x="738797" y="160870"/>
                    </a:lnTo>
                    <a:lnTo>
                      <a:pt x="746226" y="154940"/>
                    </a:lnTo>
                    <a:close/>
                  </a:path>
                  <a:path w="1003300" h="802639">
                    <a:moveTo>
                      <a:pt x="757123" y="209550"/>
                    </a:moveTo>
                    <a:lnTo>
                      <a:pt x="756627" y="208178"/>
                    </a:lnTo>
                    <a:lnTo>
                      <a:pt x="754837" y="211010"/>
                    </a:lnTo>
                    <a:lnTo>
                      <a:pt x="757123" y="209550"/>
                    </a:lnTo>
                    <a:close/>
                  </a:path>
                  <a:path w="1003300" h="802639">
                    <a:moveTo>
                      <a:pt x="759790" y="203200"/>
                    </a:moveTo>
                    <a:lnTo>
                      <a:pt x="756208" y="207010"/>
                    </a:lnTo>
                    <a:lnTo>
                      <a:pt x="756627" y="208178"/>
                    </a:lnTo>
                    <a:lnTo>
                      <a:pt x="759790" y="203200"/>
                    </a:lnTo>
                    <a:close/>
                  </a:path>
                  <a:path w="1003300" h="802639">
                    <a:moveTo>
                      <a:pt x="793305" y="79502"/>
                    </a:moveTo>
                    <a:lnTo>
                      <a:pt x="791908" y="78333"/>
                    </a:lnTo>
                    <a:lnTo>
                      <a:pt x="788784" y="81978"/>
                    </a:lnTo>
                    <a:lnTo>
                      <a:pt x="786892" y="83502"/>
                    </a:lnTo>
                    <a:lnTo>
                      <a:pt x="788657" y="82651"/>
                    </a:lnTo>
                    <a:lnTo>
                      <a:pt x="791273" y="81699"/>
                    </a:lnTo>
                    <a:lnTo>
                      <a:pt x="793305" y="79502"/>
                    </a:lnTo>
                    <a:close/>
                  </a:path>
                  <a:path w="1003300" h="802639">
                    <a:moveTo>
                      <a:pt x="800125" y="86360"/>
                    </a:moveTo>
                    <a:lnTo>
                      <a:pt x="792645" y="90170"/>
                    </a:lnTo>
                    <a:lnTo>
                      <a:pt x="789292" y="92697"/>
                    </a:lnTo>
                    <a:lnTo>
                      <a:pt x="796899" y="91440"/>
                    </a:lnTo>
                    <a:lnTo>
                      <a:pt x="800125" y="86360"/>
                    </a:lnTo>
                    <a:close/>
                  </a:path>
                  <a:path w="1003300" h="802639">
                    <a:moveTo>
                      <a:pt x="819518" y="128981"/>
                    </a:moveTo>
                    <a:lnTo>
                      <a:pt x="818730" y="129540"/>
                    </a:lnTo>
                    <a:lnTo>
                      <a:pt x="818413" y="132080"/>
                    </a:lnTo>
                    <a:lnTo>
                      <a:pt x="819518" y="128981"/>
                    </a:lnTo>
                    <a:close/>
                  </a:path>
                  <a:path w="1003300" h="802639">
                    <a:moveTo>
                      <a:pt x="845032" y="59690"/>
                    </a:moveTo>
                    <a:lnTo>
                      <a:pt x="844867" y="59690"/>
                    </a:lnTo>
                    <a:lnTo>
                      <a:pt x="844016" y="60363"/>
                    </a:lnTo>
                    <a:lnTo>
                      <a:pt x="845032" y="59690"/>
                    </a:lnTo>
                    <a:close/>
                  </a:path>
                  <a:path w="1003300" h="802639">
                    <a:moveTo>
                      <a:pt x="848321" y="58420"/>
                    </a:moveTo>
                    <a:lnTo>
                      <a:pt x="840041" y="63500"/>
                    </a:lnTo>
                    <a:lnTo>
                      <a:pt x="844016" y="60363"/>
                    </a:lnTo>
                    <a:lnTo>
                      <a:pt x="835507" y="66040"/>
                    </a:lnTo>
                    <a:lnTo>
                      <a:pt x="841235" y="63500"/>
                    </a:lnTo>
                    <a:lnTo>
                      <a:pt x="844092" y="62230"/>
                    </a:lnTo>
                    <a:lnTo>
                      <a:pt x="845553" y="60960"/>
                    </a:lnTo>
                    <a:lnTo>
                      <a:pt x="846683" y="59690"/>
                    </a:lnTo>
                    <a:lnTo>
                      <a:pt x="848321" y="58420"/>
                    </a:lnTo>
                    <a:close/>
                  </a:path>
                  <a:path w="1003300" h="802639">
                    <a:moveTo>
                      <a:pt x="850976" y="111810"/>
                    </a:moveTo>
                    <a:lnTo>
                      <a:pt x="849515" y="112966"/>
                    </a:lnTo>
                    <a:lnTo>
                      <a:pt x="849693" y="113118"/>
                    </a:lnTo>
                    <a:lnTo>
                      <a:pt x="850976" y="111810"/>
                    </a:lnTo>
                    <a:close/>
                  </a:path>
                  <a:path w="1003300" h="802639">
                    <a:moveTo>
                      <a:pt x="855357" y="116052"/>
                    </a:moveTo>
                    <a:lnTo>
                      <a:pt x="854697" y="116840"/>
                    </a:lnTo>
                    <a:lnTo>
                      <a:pt x="855319" y="116840"/>
                    </a:lnTo>
                    <a:lnTo>
                      <a:pt x="855357" y="116052"/>
                    </a:lnTo>
                    <a:close/>
                  </a:path>
                  <a:path w="1003300" h="802639">
                    <a:moveTo>
                      <a:pt x="858608" y="111785"/>
                    </a:moveTo>
                    <a:lnTo>
                      <a:pt x="851090" y="113030"/>
                    </a:lnTo>
                    <a:lnTo>
                      <a:pt x="850798" y="113995"/>
                    </a:lnTo>
                    <a:lnTo>
                      <a:pt x="849693" y="113118"/>
                    </a:lnTo>
                    <a:lnTo>
                      <a:pt x="848842" y="113982"/>
                    </a:lnTo>
                    <a:lnTo>
                      <a:pt x="850709" y="114287"/>
                    </a:lnTo>
                    <a:lnTo>
                      <a:pt x="848791" y="120650"/>
                    </a:lnTo>
                    <a:lnTo>
                      <a:pt x="855383" y="115570"/>
                    </a:lnTo>
                    <a:lnTo>
                      <a:pt x="855357" y="116052"/>
                    </a:lnTo>
                    <a:lnTo>
                      <a:pt x="855776" y="115570"/>
                    </a:lnTo>
                    <a:lnTo>
                      <a:pt x="856856" y="114300"/>
                    </a:lnTo>
                    <a:lnTo>
                      <a:pt x="858608" y="111785"/>
                    </a:lnTo>
                    <a:close/>
                  </a:path>
                  <a:path w="1003300" h="802639">
                    <a:moveTo>
                      <a:pt x="859599" y="105003"/>
                    </a:moveTo>
                    <a:lnTo>
                      <a:pt x="855002" y="106286"/>
                    </a:lnTo>
                    <a:lnTo>
                      <a:pt x="853757" y="108991"/>
                    </a:lnTo>
                    <a:lnTo>
                      <a:pt x="850976" y="111810"/>
                    </a:lnTo>
                    <a:lnTo>
                      <a:pt x="859599" y="105003"/>
                    </a:lnTo>
                    <a:close/>
                  </a:path>
                  <a:path w="1003300" h="802639">
                    <a:moveTo>
                      <a:pt x="859790" y="109067"/>
                    </a:moveTo>
                    <a:lnTo>
                      <a:pt x="858710" y="110490"/>
                    </a:lnTo>
                    <a:lnTo>
                      <a:pt x="858608" y="111785"/>
                    </a:lnTo>
                    <a:lnTo>
                      <a:pt x="858799" y="111760"/>
                    </a:lnTo>
                    <a:lnTo>
                      <a:pt x="859790" y="109067"/>
                    </a:lnTo>
                    <a:close/>
                  </a:path>
                  <a:path w="1003300" h="802639">
                    <a:moveTo>
                      <a:pt x="873988" y="76200"/>
                    </a:moveTo>
                    <a:lnTo>
                      <a:pt x="873582" y="76200"/>
                    </a:lnTo>
                    <a:lnTo>
                      <a:pt x="872871" y="77025"/>
                    </a:lnTo>
                    <a:lnTo>
                      <a:pt x="873988" y="76200"/>
                    </a:lnTo>
                    <a:close/>
                  </a:path>
                  <a:path w="1003300" h="802639">
                    <a:moveTo>
                      <a:pt x="877100" y="67310"/>
                    </a:moveTo>
                    <a:lnTo>
                      <a:pt x="876795" y="67564"/>
                    </a:lnTo>
                    <a:lnTo>
                      <a:pt x="874852" y="69850"/>
                    </a:lnTo>
                    <a:lnTo>
                      <a:pt x="877100" y="67310"/>
                    </a:lnTo>
                    <a:close/>
                  </a:path>
                  <a:path w="1003300" h="802639">
                    <a:moveTo>
                      <a:pt x="886155" y="65951"/>
                    </a:moveTo>
                    <a:lnTo>
                      <a:pt x="884288" y="63474"/>
                    </a:lnTo>
                    <a:lnTo>
                      <a:pt x="882294" y="64604"/>
                    </a:lnTo>
                    <a:lnTo>
                      <a:pt x="884656" y="67564"/>
                    </a:lnTo>
                    <a:lnTo>
                      <a:pt x="886155" y="65951"/>
                    </a:lnTo>
                    <a:close/>
                  </a:path>
                  <a:path w="1003300" h="802639">
                    <a:moveTo>
                      <a:pt x="888060" y="88315"/>
                    </a:moveTo>
                    <a:lnTo>
                      <a:pt x="887107" y="90170"/>
                    </a:lnTo>
                    <a:lnTo>
                      <a:pt x="887780" y="88900"/>
                    </a:lnTo>
                    <a:lnTo>
                      <a:pt x="888060" y="88315"/>
                    </a:lnTo>
                    <a:close/>
                  </a:path>
                  <a:path w="1003300" h="802639">
                    <a:moveTo>
                      <a:pt x="1002804" y="0"/>
                    </a:moveTo>
                    <a:lnTo>
                      <a:pt x="893229" y="37858"/>
                    </a:lnTo>
                    <a:lnTo>
                      <a:pt x="893229" y="58420"/>
                    </a:lnTo>
                    <a:lnTo>
                      <a:pt x="886155" y="65951"/>
                    </a:lnTo>
                    <a:lnTo>
                      <a:pt x="890968" y="72390"/>
                    </a:lnTo>
                    <a:lnTo>
                      <a:pt x="889215" y="73291"/>
                    </a:lnTo>
                    <a:lnTo>
                      <a:pt x="884656" y="67564"/>
                    </a:lnTo>
                    <a:lnTo>
                      <a:pt x="883704" y="68580"/>
                    </a:lnTo>
                    <a:lnTo>
                      <a:pt x="879424" y="72390"/>
                    </a:lnTo>
                    <a:lnTo>
                      <a:pt x="877582" y="75679"/>
                    </a:lnTo>
                    <a:lnTo>
                      <a:pt x="877392" y="73660"/>
                    </a:lnTo>
                    <a:lnTo>
                      <a:pt x="873988" y="76200"/>
                    </a:lnTo>
                    <a:lnTo>
                      <a:pt x="877138" y="76200"/>
                    </a:lnTo>
                    <a:lnTo>
                      <a:pt x="877290" y="76200"/>
                    </a:lnTo>
                    <a:lnTo>
                      <a:pt x="876592" y="77470"/>
                    </a:lnTo>
                    <a:lnTo>
                      <a:pt x="877138" y="76200"/>
                    </a:lnTo>
                    <a:lnTo>
                      <a:pt x="875728" y="77470"/>
                    </a:lnTo>
                    <a:lnTo>
                      <a:pt x="874496" y="78917"/>
                    </a:lnTo>
                    <a:lnTo>
                      <a:pt x="873582" y="79197"/>
                    </a:lnTo>
                    <a:lnTo>
                      <a:pt x="873582" y="95250"/>
                    </a:lnTo>
                    <a:lnTo>
                      <a:pt x="872705" y="95504"/>
                    </a:lnTo>
                    <a:lnTo>
                      <a:pt x="873150" y="94996"/>
                    </a:lnTo>
                    <a:lnTo>
                      <a:pt x="873582" y="95250"/>
                    </a:lnTo>
                    <a:lnTo>
                      <a:pt x="873582" y="79197"/>
                    </a:lnTo>
                    <a:lnTo>
                      <a:pt x="873569" y="80010"/>
                    </a:lnTo>
                    <a:lnTo>
                      <a:pt x="870191" y="83997"/>
                    </a:lnTo>
                    <a:lnTo>
                      <a:pt x="870318" y="83820"/>
                    </a:lnTo>
                    <a:lnTo>
                      <a:pt x="873569" y="80010"/>
                    </a:lnTo>
                    <a:lnTo>
                      <a:pt x="873569" y="79209"/>
                    </a:lnTo>
                    <a:lnTo>
                      <a:pt x="870915" y="80010"/>
                    </a:lnTo>
                    <a:lnTo>
                      <a:pt x="871410" y="78740"/>
                    </a:lnTo>
                    <a:lnTo>
                      <a:pt x="872871" y="77025"/>
                    </a:lnTo>
                    <a:lnTo>
                      <a:pt x="870585" y="78740"/>
                    </a:lnTo>
                    <a:lnTo>
                      <a:pt x="867473" y="78740"/>
                    </a:lnTo>
                    <a:lnTo>
                      <a:pt x="867029" y="80010"/>
                    </a:lnTo>
                    <a:lnTo>
                      <a:pt x="856018" y="87630"/>
                    </a:lnTo>
                    <a:lnTo>
                      <a:pt x="859205" y="86563"/>
                    </a:lnTo>
                    <a:lnTo>
                      <a:pt x="852487" y="92710"/>
                    </a:lnTo>
                    <a:lnTo>
                      <a:pt x="849515" y="93370"/>
                    </a:lnTo>
                    <a:lnTo>
                      <a:pt x="849515" y="95250"/>
                    </a:lnTo>
                    <a:lnTo>
                      <a:pt x="847305" y="96240"/>
                    </a:lnTo>
                    <a:lnTo>
                      <a:pt x="848106" y="94615"/>
                    </a:lnTo>
                    <a:lnTo>
                      <a:pt x="849515" y="95250"/>
                    </a:lnTo>
                    <a:lnTo>
                      <a:pt x="849515" y="93370"/>
                    </a:lnTo>
                    <a:lnTo>
                      <a:pt x="848652" y="93548"/>
                    </a:lnTo>
                    <a:lnTo>
                      <a:pt x="849998" y="90830"/>
                    </a:lnTo>
                    <a:lnTo>
                      <a:pt x="852373" y="90170"/>
                    </a:lnTo>
                    <a:lnTo>
                      <a:pt x="850734" y="90170"/>
                    </a:lnTo>
                    <a:lnTo>
                      <a:pt x="850569" y="89674"/>
                    </a:lnTo>
                    <a:lnTo>
                      <a:pt x="851395" y="88023"/>
                    </a:lnTo>
                    <a:lnTo>
                      <a:pt x="856932" y="83553"/>
                    </a:lnTo>
                    <a:lnTo>
                      <a:pt x="856576" y="83997"/>
                    </a:lnTo>
                    <a:lnTo>
                      <a:pt x="853973" y="87630"/>
                    </a:lnTo>
                    <a:lnTo>
                      <a:pt x="855548" y="87630"/>
                    </a:lnTo>
                    <a:lnTo>
                      <a:pt x="864539" y="77470"/>
                    </a:lnTo>
                    <a:lnTo>
                      <a:pt x="864870" y="77165"/>
                    </a:lnTo>
                    <a:lnTo>
                      <a:pt x="869226" y="73660"/>
                    </a:lnTo>
                    <a:lnTo>
                      <a:pt x="876820" y="67525"/>
                    </a:lnTo>
                    <a:lnTo>
                      <a:pt x="878090" y="66040"/>
                    </a:lnTo>
                    <a:lnTo>
                      <a:pt x="882002" y="64770"/>
                    </a:lnTo>
                    <a:lnTo>
                      <a:pt x="882294" y="64604"/>
                    </a:lnTo>
                    <a:lnTo>
                      <a:pt x="877887" y="59067"/>
                    </a:lnTo>
                    <a:lnTo>
                      <a:pt x="879563" y="57150"/>
                    </a:lnTo>
                    <a:lnTo>
                      <a:pt x="884288" y="63474"/>
                    </a:lnTo>
                    <a:lnTo>
                      <a:pt x="893229" y="58420"/>
                    </a:lnTo>
                    <a:lnTo>
                      <a:pt x="893229" y="37858"/>
                    </a:lnTo>
                    <a:lnTo>
                      <a:pt x="875157" y="44094"/>
                    </a:lnTo>
                    <a:lnTo>
                      <a:pt x="875157" y="62230"/>
                    </a:lnTo>
                    <a:lnTo>
                      <a:pt x="870585" y="67564"/>
                    </a:lnTo>
                    <a:lnTo>
                      <a:pt x="870788" y="67310"/>
                    </a:lnTo>
                    <a:lnTo>
                      <a:pt x="875157" y="62230"/>
                    </a:lnTo>
                    <a:lnTo>
                      <a:pt x="875157" y="44094"/>
                    </a:lnTo>
                    <a:lnTo>
                      <a:pt x="866762" y="46990"/>
                    </a:lnTo>
                    <a:lnTo>
                      <a:pt x="856881" y="50800"/>
                    </a:lnTo>
                    <a:lnTo>
                      <a:pt x="856284" y="48260"/>
                    </a:lnTo>
                    <a:lnTo>
                      <a:pt x="850061" y="50800"/>
                    </a:lnTo>
                    <a:lnTo>
                      <a:pt x="852411" y="50800"/>
                    </a:lnTo>
                    <a:lnTo>
                      <a:pt x="842594" y="55880"/>
                    </a:lnTo>
                    <a:lnTo>
                      <a:pt x="839266" y="59690"/>
                    </a:lnTo>
                    <a:lnTo>
                      <a:pt x="843381" y="59690"/>
                    </a:lnTo>
                    <a:lnTo>
                      <a:pt x="843953" y="57150"/>
                    </a:lnTo>
                    <a:lnTo>
                      <a:pt x="852322" y="53340"/>
                    </a:lnTo>
                    <a:lnTo>
                      <a:pt x="858735" y="50800"/>
                    </a:lnTo>
                    <a:lnTo>
                      <a:pt x="864057" y="49530"/>
                    </a:lnTo>
                    <a:lnTo>
                      <a:pt x="869149" y="48260"/>
                    </a:lnTo>
                    <a:lnTo>
                      <a:pt x="865898" y="52070"/>
                    </a:lnTo>
                    <a:lnTo>
                      <a:pt x="858761" y="55880"/>
                    </a:lnTo>
                    <a:lnTo>
                      <a:pt x="862584" y="55880"/>
                    </a:lnTo>
                    <a:lnTo>
                      <a:pt x="855027" y="57150"/>
                    </a:lnTo>
                    <a:lnTo>
                      <a:pt x="856500" y="62230"/>
                    </a:lnTo>
                    <a:lnTo>
                      <a:pt x="854887" y="62712"/>
                    </a:lnTo>
                    <a:lnTo>
                      <a:pt x="854887" y="71120"/>
                    </a:lnTo>
                    <a:lnTo>
                      <a:pt x="854417" y="71767"/>
                    </a:lnTo>
                    <a:lnTo>
                      <a:pt x="854544" y="71120"/>
                    </a:lnTo>
                    <a:lnTo>
                      <a:pt x="854887" y="71120"/>
                    </a:lnTo>
                    <a:lnTo>
                      <a:pt x="854887" y="62712"/>
                    </a:lnTo>
                    <a:lnTo>
                      <a:pt x="848067" y="64744"/>
                    </a:lnTo>
                    <a:lnTo>
                      <a:pt x="848067" y="91440"/>
                    </a:lnTo>
                    <a:lnTo>
                      <a:pt x="847407" y="93814"/>
                    </a:lnTo>
                    <a:lnTo>
                      <a:pt x="846658" y="93980"/>
                    </a:lnTo>
                    <a:lnTo>
                      <a:pt x="847280" y="94246"/>
                    </a:lnTo>
                    <a:lnTo>
                      <a:pt x="847013" y="95250"/>
                    </a:lnTo>
                    <a:lnTo>
                      <a:pt x="844677" y="97434"/>
                    </a:lnTo>
                    <a:lnTo>
                      <a:pt x="838288" y="100330"/>
                    </a:lnTo>
                    <a:lnTo>
                      <a:pt x="837069" y="102870"/>
                    </a:lnTo>
                    <a:lnTo>
                      <a:pt x="834847" y="104140"/>
                    </a:lnTo>
                    <a:lnTo>
                      <a:pt x="830897" y="104140"/>
                    </a:lnTo>
                    <a:lnTo>
                      <a:pt x="837311" y="99060"/>
                    </a:lnTo>
                    <a:lnTo>
                      <a:pt x="845324" y="92710"/>
                    </a:lnTo>
                    <a:lnTo>
                      <a:pt x="847877" y="91440"/>
                    </a:lnTo>
                    <a:lnTo>
                      <a:pt x="848067" y="91440"/>
                    </a:lnTo>
                    <a:lnTo>
                      <a:pt x="848067" y="64744"/>
                    </a:lnTo>
                    <a:lnTo>
                      <a:pt x="849096" y="62230"/>
                    </a:lnTo>
                    <a:lnTo>
                      <a:pt x="843978" y="67310"/>
                    </a:lnTo>
                    <a:lnTo>
                      <a:pt x="841946" y="66040"/>
                    </a:lnTo>
                    <a:lnTo>
                      <a:pt x="837819" y="69850"/>
                    </a:lnTo>
                    <a:lnTo>
                      <a:pt x="836333" y="69850"/>
                    </a:lnTo>
                    <a:lnTo>
                      <a:pt x="832485" y="72390"/>
                    </a:lnTo>
                    <a:lnTo>
                      <a:pt x="833297" y="73660"/>
                    </a:lnTo>
                    <a:lnTo>
                      <a:pt x="834237" y="73660"/>
                    </a:lnTo>
                    <a:lnTo>
                      <a:pt x="830783" y="77470"/>
                    </a:lnTo>
                    <a:lnTo>
                      <a:pt x="821016" y="82550"/>
                    </a:lnTo>
                    <a:lnTo>
                      <a:pt x="824801" y="76200"/>
                    </a:lnTo>
                    <a:lnTo>
                      <a:pt x="825550" y="74930"/>
                    </a:lnTo>
                    <a:lnTo>
                      <a:pt x="822299" y="76200"/>
                    </a:lnTo>
                    <a:lnTo>
                      <a:pt x="828230" y="69850"/>
                    </a:lnTo>
                    <a:lnTo>
                      <a:pt x="828446" y="67310"/>
                    </a:lnTo>
                    <a:lnTo>
                      <a:pt x="829005" y="66040"/>
                    </a:lnTo>
                    <a:lnTo>
                      <a:pt x="835939" y="59690"/>
                    </a:lnTo>
                    <a:lnTo>
                      <a:pt x="834148" y="57150"/>
                    </a:lnTo>
                    <a:lnTo>
                      <a:pt x="826973" y="59690"/>
                    </a:lnTo>
                    <a:lnTo>
                      <a:pt x="817854" y="66040"/>
                    </a:lnTo>
                    <a:lnTo>
                      <a:pt x="820686" y="66040"/>
                    </a:lnTo>
                    <a:lnTo>
                      <a:pt x="820928" y="68580"/>
                    </a:lnTo>
                    <a:lnTo>
                      <a:pt x="821626" y="69850"/>
                    </a:lnTo>
                    <a:lnTo>
                      <a:pt x="825830" y="69850"/>
                    </a:lnTo>
                    <a:lnTo>
                      <a:pt x="818705" y="76200"/>
                    </a:lnTo>
                    <a:lnTo>
                      <a:pt x="814527" y="81280"/>
                    </a:lnTo>
                    <a:lnTo>
                      <a:pt x="809599" y="86360"/>
                    </a:lnTo>
                    <a:lnTo>
                      <a:pt x="800188" y="90170"/>
                    </a:lnTo>
                    <a:lnTo>
                      <a:pt x="800315" y="90170"/>
                    </a:lnTo>
                    <a:lnTo>
                      <a:pt x="795223" y="95250"/>
                    </a:lnTo>
                    <a:lnTo>
                      <a:pt x="785812" y="99060"/>
                    </a:lnTo>
                    <a:lnTo>
                      <a:pt x="789228" y="92748"/>
                    </a:lnTo>
                    <a:lnTo>
                      <a:pt x="787603" y="93980"/>
                    </a:lnTo>
                    <a:lnTo>
                      <a:pt x="782624" y="99060"/>
                    </a:lnTo>
                    <a:lnTo>
                      <a:pt x="775309" y="105410"/>
                    </a:lnTo>
                    <a:lnTo>
                      <a:pt x="771829" y="104140"/>
                    </a:lnTo>
                    <a:lnTo>
                      <a:pt x="774636" y="101600"/>
                    </a:lnTo>
                    <a:lnTo>
                      <a:pt x="776046" y="100330"/>
                    </a:lnTo>
                    <a:lnTo>
                      <a:pt x="782231" y="96520"/>
                    </a:lnTo>
                    <a:lnTo>
                      <a:pt x="784631" y="92710"/>
                    </a:lnTo>
                    <a:lnTo>
                      <a:pt x="782650" y="95250"/>
                    </a:lnTo>
                    <a:lnTo>
                      <a:pt x="775055" y="96520"/>
                    </a:lnTo>
                    <a:lnTo>
                      <a:pt x="775309" y="95250"/>
                    </a:lnTo>
                    <a:lnTo>
                      <a:pt x="781558" y="92697"/>
                    </a:lnTo>
                    <a:lnTo>
                      <a:pt x="784479" y="90170"/>
                    </a:lnTo>
                    <a:lnTo>
                      <a:pt x="787742" y="87630"/>
                    </a:lnTo>
                    <a:lnTo>
                      <a:pt x="794994" y="83820"/>
                    </a:lnTo>
                    <a:lnTo>
                      <a:pt x="789292" y="88900"/>
                    </a:lnTo>
                    <a:lnTo>
                      <a:pt x="796544" y="83820"/>
                    </a:lnTo>
                    <a:lnTo>
                      <a:pt x="796137" y="86360"/>
                    </a:lnTo>
                    <a:lnTo>
                      <a:pt x="798830" y="83820"/>
                    </a:lnTo>
                    <a:lnTo>
                      <a:pt x="804227" y="80010"/>
                    </a:lnTo>
                    <a:lnTo>
                      <a:pt x="811060" y="76200"/>
                    </a:lnTo>
                    <a:lnTo>
                      <a:pt x="818032" y="72390"/>
                    </a:lnTo>
                    <a:lnTo>
                      <a:pt x="818718" y="69850"/>
                    </a:lnTo>
                    <a:lnTo>
                      <a:pt x="809561" y="74930"/>
                    </a:lnTo>
                    <a:lnTo>
                      <a:pt x="803567" y="77470"/>
                    </a:lnTo>
                    <a:lnTo>
                      <a:pt x="796302" y="82550"/>
                    </a:lnTo>
                    <a:lnTo>
                      <a:pt x="788492" y="86360"/>
                    </a:lnTo>
                    <a:lnTo>
                      <a:pt x="781215" y="90170"/>
                    </a:lnTo>
                    <a:lnTo>
                      <a:pt x="775525" y="93980"/>
                    </a:lnTo>
                    <a:lnTo>
                      <a:pt x="764806" y="101600"/>
                    </a:lnTo>
                    <a:lnTo>
                      <a:pt x="769721" y="96520"/>
                    </a:lnTo>
                    <a:lnTo>
                      <a:pt x="773417" y="92710"/>
                    </a:lnTo>
                    <a:lnTo>
                      <a:pt x="772617" y="92710"/>
                    </a:lnTo>
                    <a:lnTo>
                      <a:pt x="762177" y="97790"/>
                    </a:lnTo>
                    <a:lnTo>
                      <a:pt x="769467" y="96520"/>
                    </a:lnTo>
                    <a:lnTo>
                      <a:pt x="766660" y="99060"/>
                    </a:lnTo>
                    <a:lnTo>
                      <a:pt x="757885" y="105410"/>
                    </a:lnTo>
                    <a:lnTo>
                      <a:pt x="751154" y="107950"/>
                    </a:lnTo>
                    <a:lnTo>
                      <a:pt x="745032" y="109220"/>
                    </a:lnTo>
                    <a:lnTo>
                      <a:pt x="738060" y="113030"/>
                    </a:lnTo>
                    <a:lnTo>
                      <a:pt x="730516" y="119380"/>
                    </a:lnTo>
                    <a:lnTo>
                      <a:pt x="719404" y="127000"/>
                    </a:lnTo>
                    <a:lnTo>
                      <a:pt x="694829" y="142240"/>
                    </a:lnTo>
                    <a:lnTo>
                      <a:pt x="695375" y="140970"/>
                    </a:lnTo>
                    <a:lnTo>
                      <a:pt x="695909" y="139700"/>
                    </a:lnTo>
                    <a:lnTo>
                      <a:pt x="693458" y="140970"/>
                    </a:lnTo>
                    <a:lnTo>
                      <a:pt x="691946" y="139700"/>
                    </a:lnTo>
                    <a:lnTo>
                      <a:pt x="688657" y="144780"/>
                    </a:lnTo>
                    <a:lnTo>
                      <a:pt x="686587" y="147320"/>
                    </a:lnTo>
                    <a:lnTo>
                      <a:pt x="683920" y="151130"/>
                    </a:lnTo>
                    <a:lnTo>
                      <a:pt x="678891" y="156210"/>
                    </a:lnTo>
                    <a:lnTo>
                      <a:pt x="688987" y="151130"/>
                    </a:lnTo>
                    <a:lnTo>
                      <a:pt x="681977" y="156210"/>
                    </a:lnTo>
                    <a:lnTo>
                      <a:pt x="678002" y="162560"/>
                    </a:lnTo>
                    <a:lnTo>
                      <a:pt x="669798" y="165100"/>
                    </a:lnTo>
                    <a:lnTo>
                      <a:pt x="672973" y="166370"/>
                    </a:lnTo>
                    <a:lnTo>
                      <a:pt x="661187" y="176530"/>
                    </a:lnTo>
                    <a:lnTo>
                      <a:pt x="655523" y="180340"/>
                    </a:lnTo>
                    <a:lnTo>
                      <a:pt x="647255" y="184150"/>
                    </a:lnTo>
                    <a:lnTo>
                      <a:pt x="641781" y="191770"/>
                    </a:lnTo>
                    <a:lnTo>
                      <a:pt x="636181" y="193040"/>
                    </a:lnTo>
                    <a:lnTo>
                      <a:pt x="637070" y="191770"/>
                    </a:lnTo>
                    <a:lnTo>
                      <a:pt x="631177" y="195186"/>
                    </a:lnTo>
                    <a:lnTo>
                      <a:pt x="631177" y="213360"/>
                    </a:lnTo>
                    <a:lnTo>
                      <a:pt x="631151" y="214630"/>
                    </a:lnTo>
                    <a:lnTo>
                      <a:pt x="626021" y="219710"/>
                    </a:lnTo>
                    <a:lnTo>
                      <a:pt x="625817" y="222250"/>
                    </a:lnTo>
                    <a:lnTo>
                      <a:pt x="629208" y="220980"/>
                    </a:lnTo>
                    <a:lnTo>
                      <a:pt x="627557" y="222250"/>
                    </a:lnTo>
                    <a:lnTo>
                      <a:pt x="624636" y="224790"/>
                    </a:lnTo>
                    <a:lnTo>
                      <a:pt x="623189" y="227330"/>
                    </a:lnTo>
                    <a:lnTo>
                      <a:pt x="619887" y="228600"/>
                    </a:lnTo>
                    <a:lnTo>
                      <a:pt x="611568" y="236220"/>
                    </a:lnTo>
                    <a:lnTo>
                      <a:pt x="609307" y="234950"/>
                    </a:lnTo>
                    <a:lnTo>
                      <a:pt x="615911" y="229870"/>
                    </a:lnTo>
                    <a:lnTo>
                      <a:pt x="611124" y="231140"/>
                    </a:lnTo>
                    <a:lnTo>
                      <a:pt x="606145" y="236220"/>
                    </a:lnTo>
                    <a:lnTo>
                      <a:pt x="600430" y="241300"/>
                    </a:lnTo>
                    <a:lnTo>
                      <a:pt x="596265" y="245110"/>
                    </a:lnTo>
                    <a:lnTo>
                      <a:pt x="595884" y="247650"/>
                    </a:lnTo>
                    <a:lnTo>
                      <a:pt x="591502" y="251460"/>
                    </a:lnTo>
                    <a:lnTo>
                      <a:pt x="588886" y="251460"/>
                    </a:lnTo>
                    <a:lnTo>
                      <a:pt x="585470" y="252730"/>
                    </a:lnTo>
                    <a:lnTo>
                      <a:pt x="583920" y="252730"/>
                    </a:lnTo>
                    <a:lnTo>
                      <a:pt x="587298" y="247650"/>
                    </a:lnTo>
                    <a:lnTo>
                      <a:pt x="561987" y="269240"/>
                    </a:lnTo>
                    <a:lnTo>
                      <a:pt x="565061" y="269240"/>
                    </a:lnTo>
                    <a:lnTo>
                      <a:pt x="570661" y="266700"/>
                    </a:lnTo>
                    <a:lnTo>
                      <a:pt x="574878" y="264160"/>
                    </a:lnTo>
                    <a:lnTo>
                      <a:pt x="573798" y="267970"/>
                    </a:lnTo>
                    <a:lnTo>
                      <a:pt x="572135" y="270510"/>
                    </a:lnTo>
                    <a:lnTo>
                      <a:pt x="575144" y="274320"/>
                    </a:lnTo>
                    <a:lnTo>
                      <a:pt x="565492" y="279400"/>
                    </a:lnTo>
                    <a:lnTo>
                      <a:pt x="565137" y="279400"/>
                    </a:lnTo>
                    <a:lnTo>
                      <a:pt x="565365" y="278892"/>
                    </a:lnTo>
                    <a:lnTo>
                      <a:pt x="562762" y="280670"/>
                    </a:lnTo>
                    <a:lnTo>
                      <a:pt x="561467" y="280670"/>
                    </a:lnTo>
                    <a:lnTo>
                      <a:pt x="556793" y="284480"/>
                    </a:lnTo>
                    <a:lnTo>
                      <a:pt x="553720" y="283210"/>
                    </a:lnTo>
                    <a:lnTo>
                      <a:pt x="555485" y="281940"/>
                    </a:lnTo>
                    <a:lnTo>
                      <a:pt x="556780" y="281012"/>
                    </a:lnTo>
                    <a:lnTo>
                      <a:pt x="554456" y="281940"/>
                    </a:lnTo>
                    <a:lnTo>
                      <a:pt x="554520" y="280670"/>
                    </a:lnTo>
                    <a:lnTo>
                      <a:pt x="545693" y="288290"/>
                    </a:lnTo>
                    <a:lnTo>
                      <a:pt x="543255" y="293370"/>
                    </a:lnTo>
                    <a:lnTo>
                      <a:pt x="552869" y="283210"/>
                    </a:lnTo>
                    <a:lnTo>
                      <a:pt x="554405" y="284480"/>
                    </a:lnTo>
                    <a:lnTo>
                      <a:pt x="549592" y="290830"/>
                    </a:lnTo>
                    <a:lnTo>
                      <a:pt x="543039" y="295910"/>
                    </a:lnTo>
                    <a:lnTo>
                      <a:pt x="534162" y="303530"/>
                    </a:lnTo>
                    <a:lnTo>
                      <a:pt x="524878" y="309880"/>
                    </a:lnTo>
                    <a:lnTo>
                      <a:pt x="517118" y="312420"/>
                    </a:lnTo>
                    <a:lnTo>
                      <a:pt x="508495" y="318770"/>
                    </a:lnTo>
                    <a:lnTo>
                      <a:pt x="513969" y="317500"/>
                    </a:lnTo>
                    <a:lnTo>
                      <a:pt x="513181" y="321310"/>
                    </a:lnTo>
                    <a:lnTo>
                      <a:pt x="510070" y="326390"/>
                    </a:lnTo>
                    <a:lnTo>
                      <a:pt x="503796" y="327660"/>
                    </a:lnTo>
                    <a:lnTo>
                      <a:pt x="499897" y="332740"/>
                    </a:lnTo>
                    <a:lnTo>
                      <a:pt x="501484" y="334010"/>
                    </a:lnTo>
                    <a:lnTo>
                      <a:pt x="495998" y="337820"/>
                    </a:lnTo>
                    <a:lnTo>
                      <a:pt x="497586" y="340360"/>
                    </a:lnTo>
                    <a:lnTo>
                      <a:pt x="489800" y="346710"/>
                    </a:lnTo>
                    <a:lnTo>
                      <a:pt x="490677" y="347980"/>
                    </a:lnTo>
                    <a:lnTo>
                      <a:pt x="494296" y="345440"/>
                    </a:lnTo>
                    <a:lnTo>
                      <a:pt x="498792" y="341630"/>
                    </a:lnTo>
                    <a:lnTo>
                      <a:pt x="502272" y="339090"/>
                    </a:lnTo>
                    <a:lnTo>
                      <a:pt x="506971" y="339090"/>
                    </a:lnTo>
                    <a:lnTo>
                      <a:pt x="506171" y="337820"/>
                    </a:lnTo>
                    <a:lnTo>
                      <a:pt x="508533" y="334010"/>
                    </a:lnTo>
                    <a:lnTo>
                      <a:pt x="511619" y="331470"/>
                    </a:lnTo>
                    <a:lnTo>
                      <a:pt x="513956" y="331470"/>
                    </a:lnTo>
                    <a:lnTo>
                      <a:pt x="514743" y="332740"/>
                    </a:lnTo>
                    <a:lnTo>
                      <a:pt x="509879" y="335280"/>
                    </a:lnTo>
                    <a:lnTo>
                      <a:pt x="508444" y="337820"/>
                    </a:lnTo>
                    <a:lnTo>
                      <a:pt x="507936" y="339090"/>
                    </a:lnTo>
                    <a:lnTo>
                      <a:pt x="508558" y="339090"/>
                    </a:lnTo>
                    <a:lnTo>
                      <a:pt x="507796" y="339432"/>
                    </a:lnTo>
                    <a:lnTo>
                      <a:pt x="507441" y="340360"/>
                    </a:lnTo>
                    <a:lnTo>
                      <a:pt x="503872" y="344170"/>
                    </a:lnTo>
                    <a:lnTo>
                      <a:pt x="503097" y="344170"/>
                    </a:lnTo>
                    <a:lnTo>
                      <a:pt x="504672" y="345440"/>
                    </a:lnTo>
                    <a:lnTo>
                      <a:pt x="493001" y="353060"/>
                    </a:lnTo>
                    <a:lnTo>
                      <a:pt x="490054" y="358140"/>
                    </a:lnTo>
                    <a:lnTo>
                      <a:pt x="486410" y="358140"/>
                    </a:lnTo>
                    <a:lnTo>
                      <a:pt x="488073" y="355587"/>
                    </a:lnTo>
                    <a:lnTo>
                      <a:pt x="491045" y="351116"/>
                    </a:lnTo>
                    <a:lnTo>
                      <a:pt x="483831" y="358140"/>
                    </a:lnTo>
                    <a:lnTo>
                      <a:pt x="485330" y="355600"/>
                    </a:lnTo>
                    <a:lnTo>
                      <a:pt x="486841" y="353060"/>
                    </a:lnTo>
                    <a:lnTo>
                      <a:pt x="481431" y="355600"/>
                    </a:lnTo>
                    <a:lnTo>
                      <a:pt x="482333" y="354330"/>
                    </a:lnTo>
                    <a:lnTo>
                      <a:pt x="485978" y="349250"/>
                    </a:lnTo>
                    <a:lnTo>
                      <a:pt x="480631" y="354330"/>
                    </a:lnTo>
                    <a:lnTo>
                      <a:pt x="478269" y="353060"/>
                    </a:lnTo>
                    <a:lnTo>
                      <a:pt x="473735" y="359410"/>
                    </a:lnTo>
                    <a:lnTo>
                      <a:pt x="473684" y="356870"/>
                    </a:lnTo>
                    <a:lnTo>
                      <a:pt x="469798" y="358140"/>
                    </a:lnTo>
                    <a:lnTo>
                      <a:pt x="464769" y="361950"/>
                    </a:lnTo>
                    <a:lnTo>
                      <a:pt x="461289" y="363220"/>
                    </a:lnTo>
                    <a:lnTo>
                      <a:pt x="467233" y="358140"/>
                    </a:lnTo>
                    <a:lnTo>
                      <a:pt x="474192" y="353060"/>
                    </a:lnTo>
                    <a:lnTo>
                      <a:pt x="479704" y="350520"/>
                    </a:lnTo>
                    <a:lnTo>
                      <a:pt x="481330" y="350520"/>
                    </a:lnTo>
                    <a:lnTo>
                      <a:pt x="480542" y="349250"/>
                    </a:lnTo>
                    <a:lnTo>
                      <a:pt x="485571" y="345440"/>
                    </a:lnTo>
                    <a:lnTo>
                      <a:pt x="488924" y="342900"/>
                    </a:lnTo>
                    <a:lnTo>
                      <a:pt x="492899" y="341630"/>
                    </a:lnTo>
                    <a:lnTo>
                      <a:pt x="495185" y="334010"/>
                    </a:lnTo>
                    <a:lnTo>
                      <a:pt x="489699" y="339090"/>
                    </a:lnTo>
                    <a:lnTo>
                      <a:pt x="483552" y="345440"/>
                    </a:lnTo>
                    <a:lnTo>
                      <a:pt x="483514" y="341630"/>
                    </a:lnTo>
                    <a:lnTo>
                      <a:pt x="477405" y="349250"/>
                    </a:lnTo>
                    <a:lnTo>
                      <a:pt x="481545" y="339090"/>
                    </a:lnTo>
                    <a:lnTo>
                      <a:pt x="481228" y="339090"/>
                    </a:lnTo>
                    <a:lnTo>
                      <a:pt x="486664" y="332740"/>
                    </a:lnTo>
                    <a:lnTo>
                      <a:pt x="476034" y="340360"/>
                    </a:lnTo>
                    <a:lnTo>
                      <a:pt x="467829" y="349250"/>
                    </a:lnTo>
                    <a:lnTo>
                      <a:pt x="460159" y="356870"/>
                    </a:lnTo>
                    <a:lnTo>
                      <a:pt x="451129" y="363220"/>
                    </a:lnTo>
                    <a:lnTo>
                      <a:pt x="452628" y="361950"/>
                    </a:lnTo>
                    <a:lnTo>
                      <a:pt x="451078" y="363220"/>
                    </a:lnTo>
                    <a:lnTo>
                      <a:pt x="438645" y="373380"/>
                    </a:lnTo>
                    <a:lnTo>
                      <a:pt x="428345" y="381000"/>
                    </a:lnTo>
                    <a:lnTo>
                      <a:pt x="420458" y="383540"/>
                    </a:lnTo>
                    <a:lnTo>
                      <a:pt x="413727" y="383540"/>
                    </a:lnTo>
                    <a:lnTo>
                      <a:pt x="422478" y="374650"/>
                    </a:lnTo>
                    <a:lnTo>
                      <a:pt x="424840" y="375920"/>
                    </a:lnTo>
                    <a:lnTo>
                      <a:pt x="426161" y="374650"/>
                    </a:lnTo>
                    <a:lnTo>
                      <a:pt x="432727" y="368300"/>
                    </a:lnTo>
                    <a:lnTo>
                      <a:pt x="435343" y="365760"/>
                    </a:lnTo>
                    <a:lnTo>
                      <a:pt x="444296" y="355587"/>
                    </a:lnTo>
                    <a:lnTo>
                      <a:pt x="453440" y="344170"/>
                    </a:lnTo>
                    <a:lnTo>
                      <a:pt x="464616" y="335280"/>
                    </a:lnTo>
                    <a:lnTo>
                      <a:pt x="464312" y="336321"/>
                    </a:lnTo>
                    <a:lnTo>
                      <a:pt x="464794" y="335280"/>
                    </a:lnTo>
                    <a:lnTo>
                      <a:pt x="465975" y="332740"/>
                    </a:lnTo>
                    <a:lnTo>
                      <a:pt x="468642" y="328930"/>
                    </a:lnTo>
                    <a:lnTo>
                      <a:pt x="474700" y="325120"/>
                    </a:lnTo>
                    <a:lnTo>
                      <a:pt x="470420" y="330200"/>
                    </a:lnTo>
                    <a:lnTo>
                      <a:pt x="473062" y="328930"/>
                    </a:lnTo>
                    <a:lnTo>
                      <a:pt x="476148" y="326390"/>
                    </a:lnTo>
                    <a:lnTo>
                      <a:pt x="473189" y="331470"/>
                    </a:lnTo>
                    <a:lnTo>
                      <a:pt x="478078" y="326390"/>
                    </a:lnTo>
                    <a:lnTo>
                      <a:pt x="479298" y="325120"/>
                    </a:lnTo>
                    <a:lnTo>
                      <a:pt x="485419" y="318770"/>
                    </a:lnTo>
                    <a:lnTo>
                      <a:pt x="488721" y="316230"/>
                    </a:lnTo>
                    <a:lnTo>
                      <a:pt x="498627" y="308610"/>
                    </a:lnTo>
                    <a:lnTo>
                      <a:pt x="509054" y="302260"/>
                    </a:lnTo>
                    <a:lnTo>
                      <a:pt x="511136" y="300990"/>
                    </a:lnTo>
                    <a:lnTo>
                      <a:pt x="519836" y="293370"/>
                    </a:lnTo>
                    <a:lnTo>
                      <a:pt x="521296" y="292100"/>
                    </a:lnTo>
                    <a:lnTo>
                      <a:pt x="517321" y="293370"/>
                    </a:lnTo>
                    <a:lnTo>
                      <a:pt x="524573" y="287020"/>
                    </a:lnTo>
                    <a:lnTo>
                      <a:pt x="524586" y="285750"/>
                    </a:lnTo>
                    <a:lnTo>
                      <a:pt x="527799" y="284480"/>
                    </a:lnTo>
                    <a:lnTo>
                      <a:pt x="527735" y="285750"/>
                    </a:lnTo>
                    <a:lnTo>
                      <a:pt x="525322" y="288290"/>
                    </a:lnTo>
                    <a:lnTo>
                      <a:pt x="532257" y="284480"/>
                    </a:lnTo>
                    <a:lnTo>
                      <a:pt x="534619" y="285750"/>
                    </a:lnTo>
                    <a:lnTo>
                      <a:pt x="534885" y="288290"/>
                    </a:lnTo>
                    <a:lnTo>
                      <a:pt x="522782" y="297180"/>
                    </a:lnTo>
                    <a:lnTo>
                      <a:pt x="527202" y="294640"/>
                    </a:lnTo>
                    <a:lnTo>
                      <a:pt x="530440" y="294640"/>
                    </a:lnTo>
                    <a:lnTo>
                      <a:pt x="533603" y="292328"/>
                    </a:lnTo>
                    <a:lnTo>
                      <a:pt x="532536" y="294055"/>
                    </a:lnTo>
                    <a:lnTo>
                      <a:pt x="528891" y="296900"/>
                    </a:lnTo>
                    <a:lnTo>
                      <a:pt x="526732" y="298754"/>
                    </a:lnTo>
                    <a:lnTo>
                      <a:pt x="528243" y="299008"/>
                    </a:lnTo>
                    <a:lnTo>
                      <a:pt x="530567" y="297395"/>
                    </a:lnTo>
                    <a:lnTo>
                      <a:pt x="529056" y="300126"/>
                    </a:lnTo>
                    <a:lnTo>
                      <a:pt x="530021" y="299148"/>
                    </a:lnTo>
                    <a:lnTo>
                      <a:pt x="531444" y="296786"/>
                    </a:lnTo>
                    <a:lnTo>
                      <a:pt x="533730" y="294855"/>
                    </a:lnTo>
                    <a:lnTo>
                      <a:pt x="533107" y="294360"/>
                    </a:lnTo>
                    <a:lnTo>
                      <a:pt x="533057" y="293725"/>
                    </a:lnTo>
                    <a:lnTo>
                      <a:pt x="533717" y="292239"/>
                    </a:lnTo>
                    <a:lnTo>
                      <a:pt x="533908" y="292100"/>
                    </a:lnTo>
                    <a:lnTo>
                      <a:pt x="536968" y="289560"/>
                    </a:lnTo>
                    <a:lnTo>
                      <a:pt x="538695" y="288290"/>
                    </a:lnTo>
                    <a:lnTo>
                      <a:pt x="540245" y="285750"/>
                    </a:lnTo>
                    <a:lnTo>
                      <a:pt x="539610" y="285750"/>
                    </a:lnTo>
                    <a:lnTo>
                      <a:pt x="538873" y="284480"/>
                    </a:lnTo>
                    <a:lnTo>
                      <a:pt x="541489" y="280670"/>
                    </a:lnTo>
                    <a:lnTo>
                      <a:pt x="549338" y="269240"/>
                    </a:lnTo>
                    <a:lnTo>
                      <a:pt x="550214" y="267970"/>
                    </a:lnTo>
                    <a:lnTo>
                      <a:pt x="555078" y="264160"/>
                    </a:lnTo>
                    <a:lnTo>
                      <a:pt x="563257" y="257810"/>
                    </a:lnTo>
                    <a:lnTo>
                      <a:pt x="562368" y="260350"/>
                    </a:lnTo>
                    <a:lnTo>
                      <a:pt x="564578" y="257810"/>
                    </a:lnTo>
                    <a:lnTo>
                      <a:pt x="568998" y="252730"/>
                    </a:lnTo>
                    <a:lnTo>
                      <a:pt x="570458" y="255270"/>
                    </a:lnTo>
                    <a:lnTo>
                      <a:pt x="571627" y="252730"/>
                    </a:lnTo>
                    <a:lnTo>
                      <a:pt x="572198" y="251460"/>
                    </a:lnTo>
                    <a:lnTo>
                      <a:pt x="572897" y="254000"/>
                    </a:lnTo>
                    <a:lnTo>
                      <a:pt x="578967" y="251460"/>
                    </a:lnTo>
                    <a:lnTo>
                      <a:pt x="584238" y="246380"/>
                    </a:lnTo>
                    <a:lnTo>
                      <a:pt x="585558" y="245110"/>
                    </a:lnTo>
                    <a:lnTo>
                      <a:pt x="592975" y="238760"/>
                    </a:lnTo>
                    <a:lnTo>
                      <a:pt x="601560" y="232410"/>
                    </a:lnTo>
                    <a:lnTo>
                      <a:pt x="600633" y="234950"/>
                    </a:lnTo>
                    <a:lnTo>
                      <a:pt x="605866" y="229870"/>
                    </a:lnTo>
                    <a:lnTo>
                      <a:pt x="613854" y="224790"/>
                    </a:lnTo>
                    <a:lnTo>
                      <a:pt x="631177" y="213360"/>
                    </a:lnTo>
                    <a:lnTo>
                      <a:pt x="631177" y="195186"/>
                    </a:lnTo>
                    <a:lnTo>
                      <a:pt x="626110" y="198120"/>
                    </a:lnTo>
                    <a:lnTo>
                      <a:pt x="624916" y="194310"/>
                    </a:lnTo>
                    <a:lnTo>
                      <a:pt x="616635" y="198120"/>
                    </a:lnTo>
                    <a:lnTo>
                      <a:pt x="609676" y="207010"/>
                    </a:lnTo>
                    <a:lnTo>
                      <a:pt x="612902" y="205740"/>
                    </a:lnTo>
                    <a:lnTo>
                      <a:pt x="604659" y="210820"/>
                    </a:lnTo>
                    <a:lnTo>
                      <a:pt x="608850" y="207010"/>
                    </a:lnTo>
                    <a:lnTo>
                      <a:pt x="606564" y="207010"/>
                    </a:lnTo>
                    <a:lnTo>
                      <a:pt x="607441" y="205740"/>
                    </a:lnTo>
                    <a:lnTo>
                      <a:pt x="610057" y="201930"/>
                    </a:lnTo>
                    <a:lnTo>
                      <a:pt x="611073" y="200660"/>
                    </a:lnTo>
                    <a:lnTo>
                      <a:pt x="612800" y="198488"/>
                    </a:lnTo>
                    <a:lnTo>
                      <a:pt x="608584" y="200660"/>
                    </a:lnTo>
                    <a:lnTo>
                      <a:pt x="609498" y="199390"/>
                    </a:lnTo>
                    <a:lnTo>
                      <a:pt x="605167" y="204470"/>
                    </a:lnTo>
                    <a:lnTo>
                      <a:pt x="601967" y="204470"/>
                    </a:lnTo>
                    <a:lnTo>
                      <a:pt x="597611" y="207010"/>
                    </a:lnTo>
                    <a:lnTo>
                      <a:pt x="594829" y="208280"/>
                    </a:lnTo>
                    <a:lnTo>
                      <a:pt x="596392" y="205740"/>
                    </a:lnTo>
                    <a:lnTo>
                      <a:pt x="589597" y="210820"/>
                    </a:lnTo>
                    <a:lnTo>
                      <a:pt x="595287" y="209550"/>
                    </a:lnTo>
                    <a:lnTo>
                      <a:pt x="589356" y="214630"/>
                    </a:lnTo>
                    <a:lnTo>
                      <a:pt x="596963" y="209550"/>
                    </a:lnTo>
                    <a:lnTo>
                      <a:pt x="598868" y="208280"/>
                    </a:lnTo>
                    <a:lnTo>
                      <a:pt x="602678" y="205740"/>
                    </a:lnTo>
                    <a:lnTo>
                      <a:pt x="604062" y="208280"/>
                    </a:lnTo>
                    <a:lnTo>
                      <a:pt x="600519" y="213360"/>
                    </a:lnTo>
                    <a:lnTo>
                      <a:pt x="598195" y="212090"/>
                    </a:lnTo>
                    <a:lnTo>
                      <a:pt x="593178" y="215900"/>
                    </a:lnTo>
                    <a:lnTo>
                      <a:pt x="595426" y="218440"/>
                    </a:lnTo>
                    <a:lnTo>
                      <a:pt x="584784" y="222250"/>
                    </a:lnTo>
                    <a:lnTo>
                      <a:pt x="587082" y="223520"/>
                    </a:lnTo>
                    <a:lnTo>
                      <a:pt x="579678" y="228600"/>
                    </a:lnTo>
                    <a:lnTo>
                      <a:pt x="578040" y="229870"/>
                    </a:lnTo>
                    <a:lnTo>
                      <a:pt x="572376" y="232410"/>
                    </a:lnTo>
                    <a:lnTo>
                      <a:pt x="572681" y="227177"/>
                    </a:lnTo>
                    <a:lnTo>
                      <a:pt x="574230" y="226060"/>
                    </a:lnTo>
                    <a:lnTo>
                      <a:pt x="575983" y="224790"/>
                    </a:lnTo>
                    <a:lnTo>
                      <a:pt x="578383" y="223520"/>
                    </a:lnTo>
                    <a:lnTo>
                      <a:pt x="580783" y="222250"/>
                    </a:lnTo>
                    <a:lnTo>
                      <a:pt x="575703" y="223520"/>
                    </a:lnTo>
                    <a:lnTo>
                      <a:pt x="575437" y="222250"/>
                    </a:lnTo>
                    <a:lnTo>
                      <a:pt x="574916" y="219710"/>
                    </a:lnTo>
                    <a:lnTo>
                      <a:pt x="576516" y="215900"/>
                    </a:lnTo>
                    <a:lnTo>
                      <a:pt x="567639" y="223520"/>
                    </a:lnTo>
                    <a:lnTo>
                      <a:pt x="555993" y="229870"/>
                    </a:lnTo>
                    <a:lnTo>
                      <a:pt x="543318" y="238760"/>
                    </a:lnTo>
                    <a:lnTo>
                      <a:pt x="531317" y="246380"/>
                    </a:lnTo>
                    <a:lnTo>
                      <a:pt x="535190" y="247650"/>
                    </a:lnTo>
                    <a:lnTo>
                      <a:pt x="530440" y="252730"/>
                    </a:lnTo>
                    <a:lnTo>
                      <a:pt x="529653" y="251460"/>
                    </a:lnTo>
                    <a:lnTo>
                      <a:pt x="529043" y="248920"/>
                    </a:lnTo>
                    <a:lnTo>
                      <a:pt x="524814" y="251460"/>
                    </a:lnTo>
                    <a:lnTo>
                      <a:pt x="522249" y="256540"/>
                    </a:lnTo>
                    <a:lnTo>
                      <a:pt x="521449" y="256540"/>
                    </a:lnTo>
                    <a:lnTo>
                      <a:pt x="519861" y="259372"/>
                    </a:lnTo>
                    <a:lnTo>
                      <a:pt x="523811" y="257810"/>
                    </a:lnTo>
                    <a:lnTo>
                      <a:pt x="529424" y="255270"/>
                    </a:lnTo>
                    <a:lnTo>
                      <a:pt x="525297" y="260350"/>
                    </a:lnTo>
                    <a:lnTo>
                      <a:pt x="525272" y="261391"/>
                    </a:lnTo>
                    <a:lnTo>
                      <a:pt x="529259" y="260350"/>
                    </a:lnTo>
                    <a:lnTo>
                      <a:pt x="527761" y="257810"/>
                    </a:lnTo>
                    <a:lnTo>
                      <a:pt x="531190" y="255270"/>
                    </a:lnTo>
                    <a:lnTo>
                      <a:pt x="534619" y="252730"/>
                    </a:lnTo>
                    <a:lnTo>
                      <a:pt x="536321" y="251460"/>
                    </a:lnTo>
                    <a:lnTo>
                      <a:pt x="540181" y="246380"/>
                    </a:lnTo>
                    <a:lnTo>
                      <a:pt x="544423" y="241300"/>
                    </a:lnTo>
                    <a:lnTo>
                      <a:pt x="554113" y="233680"/>
                    </a:lnTo>
                    <a:lnTo>
                      <a:pt x="558101" y="233680"/>
                    </a:lnTo>
                    <a:lnTo>
                      <a:pt x="563003" y="228600"/>
                    </a:lnTo>
                    <a:lnTo>
                      <a:pt x="568350" y="223520"/>
                    </a:lnTo>
                    <a:lnTo>
                      <a:pt x="573722" y="222250"/>
                    </a:lnTo>
                    <a:lnTo>
                      <a:pt x="566369" y="227330"/>
                    </a:lnTo>
                    <a:lnTo>
                      <a:pt x="559498" y="237490"/>
                    </a:lnTo>
                    <a:lnTo>
                      <a:pt x="561111" y="236220"/>
                    </a:lnTo>
                    <a:lnTo>
                      <a:pt x="567220" y="231140"/>
                    </a:lnTo>
                    <a:lnTo>
                      <a:pt x="570903" y="228460"/>
                    </a:lnTo>
                    <a:lnTo>
                      <a:pt x="565950" y="234950"/>
                    </a:lnTo>
                    <a:lnTo>
                      <a:pt x="566750" y="234950"/>
                    </a:lnTo>
                    <a:lnTo>
                      <a:pt x="560095" y="241300"/>
                    </a:lnTo>
                    <a:lnTo>
                      <a:pt x="552729" y="246380"/>
                    </a:lnTo>
                    <a:lnTo>
                      <a:pt x="552780" y="245110"/>
                    </a:lnTo>
                    <a:lnTo>
                      <a:pt x="555244" y="242570"/>
                    </a:lnTo>
                    <a:lnTo>
                      <a:pt x="538861" y="255270"/>
                    </a:lnTo>
                    <a:lnTo>
                      <a:pt x="531355" y="261620"/>
                    </a:lnTo>
                    <a:lnTo>
                      <a:pt x="525170" y="264160"/>
                    </a:lnTo>
                    <a:lnTo>
                      <a:pt x="524878" y="263105"/>
                    </a:lnTo>
                    <a:lnTo>
                      <a:pt x="521233" y="265430"/>
                    </a:lnTo>
                    <a:lnTo>
                      <a:pt x="516763" y="267970"/>
                    </a:lnTo>
                    <a:lnTo>
                      <a:pt x="514134" y="269240"/>
                    </a:lnTo>
                    <a:lnTo>
                      <a:pt x="515620" y="266700"/>
                    </a:lnTo>
                    <a:lnTo>
                      <a:pt x="504964" y="280670"/>
                    </a:lnTo>
                    <a:lnTo>
                      <a:pt x="504190" y="279400"/>
                    </a:lnTo>
                    <a:lnTo>
                      <a:pt x="506628" y="275590"/>
                    </a:lnTo>
                    <a:lnTo>
                      <a:pt x="507504" y="274320"/>
                    </a:lnTo>
                    <a:lnTo>
                      <a:pt x="498576" y="281940"/>
                    </a:lnTo>
                    <a:lnTo>
                      <a:pt x="493204" y="287020"/>
                    </a:lnTo>
                    <a:lnTo>
                      <a:pt x="487324" y="293370"/>
                    </a:lnTo>
                    <a:lnTo>
                      <a:pt x="481888" y="299720"/>
                    </a:lnTo>
                    <a:lnTo>
                      <a:pt x="477875" y="304800"/>
                    </a:lnTo>
                    <a:lnTo>
                      <a:pt x="483311" y="302260"/>
                    </a:lnTo>
                    <a:lnTo>
                      <a:pt x="481533" y="304800"/>
                    </a:lnTo>
                    <a:lnTo>
                      <a:pt x="477520" y="309880"/>
                    </a:lnTo>
                    <a:lnTo>
                      <a:pt x="476262" y="312420"/>
                    </a:lnTo>
                    <a:lnTo>
                      <a:pt x="471525" y="316230"/>
                    </a:lnTo>
                    <a:lnTo>
                      <a:pt x="465937" y="312420"/>
                    </a:lnTo>
                    <a:lnTo>
                      <a:pt x="471932" y="304800"/>
                    </a:lnTo>
                    <a:lnTo>
                      <a:pt x="473925" y="302260"/>
                    </a:lnTo>
                    <a:lnTo>
                      <a:pt x="477875" y="302260"/>
                    </a:lnTo>
                    <a:lnTo>
                      <a:pt x="478675" y="300990"/>
                    </a:lnTo>
                    <a:lnTo>
                      <a:pt x="482688" y="294640"/>
                    </a:lnTo>
                    <a:lnTo>
                      <a:pt x="483882" y="293370"/>
                    </a:lnTo>
                    <a:lnTo>
                      <a:pt x="487464" y="289560"/>
                    </a:lnTo>
                    <a:lnTo>
                      <a:pt x="484847" y="291414"/>
                    </a:lnTo>
                    <a:lnTo>
                      <a:pt x="485254" y="290830"/>
                    </a:lnTo>
                    <a:lnTo>
                      <a:pt x="491477" y="281940"/>
                    </a:lnTo>
                    <a:lnTo>
                      <a:pt x="497852" y="278130"/>
                    </a:lnTo>
                    <a:lnTo>
                      <a:pt x="498652" y="278130"/>
                    </a:lnTo>
                    <a:lnTo>
                      <a:pt x="496239" y="280670"/>
                    </a:lnTo>
                    <a:lnTo>
                      <a:pt x="501065" y="276860"/>
                    </a:lnTo>
                    <a:lnTo>
                      <a:pt x="511644" y="267970"/>
                    </a:lnTo>
                    <a:lnTo>
                      <a:pt x="510882" y="265430"/>
                    </a:lnTo>
                    <a:lnTo>
                      <a:pt x="499478" y="276860"/>
                    </a:lnTo>
                    <a:lnTo>
                      <a:pt x="496265" y="278130"/>
                    </a:lnTo>
                    <a:lnTo>
                      <a:pt x="501967" y="271780"/>
                    </a:lnTo>
                    <a:lnTo>
                      <a:pt x="497154" y="274320"/>
                    </a:lnTo>
                    <a:lnTo>
                      <a:pt x="494690" y="276860"/>
                    </a:lnTo>
                    <a:lnTo>
                      <a:pt x="491553" y="279400"/>
                    </a:lnTo>
                    <a:lnTo>
                      <a:pt x="487540" y="281940"/>
                    </a:lnTo>
                    <a:lnTo>
                      <a:pt x="487553" y="280670"/>
                    </a:lnTo>
                    <a:lnTo>
                      <a:pt x="482104" y="284670"/>
                    </a:lnTo>
                    <a:lnTo>
                      <a:pt x="482104" y="293370"/>
                    </a:lnTo>
                    <a:lnTo>
                      <a:pt x="480326" y="294640"/>
                    </a:lnTo>
                    <a:lnTo>
                      <a:pt x="479501" y="297180"/>
                    </a:lnTo>
                    <a:lnTo>
                      <a:pt x="474700" y="300990"/>
                    </a:lnTo>
                    <a:lnTo>
                      <a:pt x="477113" y="297180"/>
                    </a:lnTo>
                    <a:lnTo>
                      <a:pt x="466775" y="304800"/>
                    </a:lnTo>
                    <a:lnTo>
                      <a:pt x="465988" y="303530"/>
                    </a:lnTo>
                    <a:lnTo>
                      <a:pt x="465988" y="298450"/>
                    </a:lnTo>
                    <a:lnTo>
                      <a:pt x="473163" y="294640"/>
                    </a:lnTo>
                    <a:lnTo>
                      <a:pt x="477735" y="290830"/>
                    </a:lnTo>
                    <a:lnTo>
                      <a:pt x="478637" y="292100"/>
                    </a:lnTo>
                    <a:lnTo>
                      <a:pt x="478193" y="293370"/>
                    </a:lnTo>
                    <a:lnTo>
                      <a:pt x="482104" y="293370"/>
                    </a:lnTo>
                    <a:lnTo>
                      <a:pt x="482104" y="284670"/>
                    </a:lnTo>
                    <a:lnTo>
                      <a:pt x="480631" y="285750"/>
                    </a:lnTo>
                    <a:lnTo>
                      <a:pt x="473303" y="290830"/>
                    </a:lnTo>
                    <a:lnTo>
                      <a:pt x="466128" y="297180"/>
                    </a:lnTo>
                    <a:lnTo>
                      <a:pt x="459638" y="303530"/>
                    </a:lnTo>
                    <a:lnTo>
                      <a:pt x="461162" y="309880"/>
                    </a:lnTo>
                    <a:lnTo>
                      <a:pt x="458876" y="316230"/>
                    </a:lnTo>
                    <a:lnTo>
                      <a:pt x="458952" y="323850"/>
                    </a:lnTo>
                    <a:lnTo>
                      <a:pt x="449491" y="331470"/>
                    </a:lnTo>
                    <a:lnTo>
                      <a:pt x="439686" y="340360"/>
                    </a:lnTo>
                    <a:lnTo>
                      <a:pt x="429628" y="347980"/>
                    </a:lnTo>
                    <a:lnTo>
                      <a:pt x="421119" y="355384"/>
                    </a:lnTo>
                    <a:lnTo>
                      <a:pt x="420992" y="356870"/>
                    </a:lnTo>
                    <a:lnTo>
                      <a:pt x="421093" y="359410"/>
                    </a:lnTo>
                    <a:lnTo>
                      <a:pt x="416458" y="361950"/>
                    </a:lnTo>
                    <a:lnTo>
                      <a:pt x="410400" y="368300"/>
                    </a:lnTo>
                    <a:lnTo>
                      <a:pt x="408749" y="365760"/>
                    </a:lnTo>
                    <a:lnTo>
                      <a:pt x="406603" y="372110"/>
                    </a:lnTo>
                    <a:lnTo>
                      <a:pt x="396824" y="383540"/>
                    </a:lnTo>
                    <a:lnTo>
                      <a:pt x="400786" y="383540"/>
                    </a:lnTo>
                    <a:lnTo>
                      <a:pt x="400265" y="384022"/>
                    </a:lnTo>
                    <a:lnTo>
                      <a:pt x="400265" y="412750"/>
                    </a:lnTo>
                    <a:lnTo>
                      <a:pt x="397090" y="416560"/>
                    </a:lnTo>
                    <a:lnTo>
                      <a:pt x="392569" y="422910"/>
                    </a:lnTo>
                    <a:lnTo>
                      <a:pt x="389509" y="429260"/>
                    </a:lnTo>
                    <a:lnTo>
                      <a:pt x="386740" y="434340"/>
                    </a:lnTo>
                    <a:lnTo>
                      <a:pt x="376453" y="440575"/>
                    </a:lnTo>
                    <a:lnTo>
                      <a:pt x="376199" y="441960"/>
                    </a:lnTo>
                    <a:lnTo>
                      <a:pt x="371843" y="448310"/>
                    </a:lnTo>
                    <a:lnTo>
                      <a:pt x="366369" y="453390"/>
                    </a:lnTo>
                    <a:lnTo>
                      <a:pt x="362305" y="459740"/>
                    </a:lnTo>
                    <a:lnTo>
                      <a:pt x="355549" y="464820"/>
                    </a:lnTo>
                    <a:lnTo>
                      <a:pt x="351142" y="467360"/>
                    </a:lnTo>
                    <a:lnTo>
                      <a:pt x="347192" y="468630"/>
                    </a:lnTo>
                    <a:lnTo>
                      <a:pt x="341820" y="474980"/>
                    </a:lnTo>
                    <a:lnTo>
                      <a:pt x="347052" y="472440"/>
                    </a:lnTo>
                    <a:lnTo>
                      <a:pt x="341579" y="478790"/>
                    </a:lnTo>
                    <a:lnTo>
                      <a:pt x="336778" y="483870"/>
                    </a:lnTo>
                    <a:lnTo>
                      <a:pt x="331533" y="490220"/>
                    </a:lnTo>
                    <a:lnTo>
                      <a:pt x="324700" y="496570"/>
                    </a:lnTo>
                    <a:lnTo>
                      <a:pt x="321437" y="495300"/>
                    </a:lnTo>
                    <a:lnTo>
                      <a:pt x="329679" y="491490"/>
                    </a:lnTo>
                    <a:lnTo>
                      <a:pt x="330873" y="488950"/>
                    </a:lnTo>
                    <a:lnTo>
                      <a:pt x="324129" y="491490"/>
                    </a:lnTo>
                    <a:lnTo>
                      <a:pt x="325158" y="490220"/>
                    </a:lnTo>
                    <a:lnTo>
                      <a:pt x="326186" y="488950"/>
                    </a:lnTo>
                    <a:lnTo>
                      <a:pt x="327177" y="486410"/>
                    </a:lnTo>
                    <a:lnTo>
                      <a:pt x="328650" y="482600"/>
                    </a:lnTo>
                    <a:lnTo>
                      <a:pt x="329552" y="483870"/>
                    </a:lnTo>
                    <a:lnTo>
                      <a:pt x="329996" y="482600"/>
                    </a:lnTo>
                    <a:lnTo>
                      <a:pt x="331330" y="478790"/>
                    </a:lnTo>
                    <a:lnTo>
                      <a:pt x="325869" y="486410"/>
                    </a:lnTo>
                    <a:lnTo>
                      <a:pt x="329082" y="480060"/>
                    </a:lnTo>
                    <a:lnTo>
                      <a:pt x="327469" y="480060"/>
                    </a:lnTo>
                    <a:lnTo>
                      <a:pt x="331419" y="476250"/>
                    </a:lnTo>
                    <a:lnTo>
                      <a:pt x="333857" y="474980"/>
                    </a:lnTo>
                    <a:lnTo>
                      <a:pt x="335965" y="472440"/>
                    </a:lnTo>
                    <a:lnTo>
                      <a:pt x="337019" y="471170"/>
                    </a:lnTo>
                    <a:lnTo>
                      <a:pt x="341312" y="469900"/>
                    </a:lnTo>
                    <a:lnTo>
                      <a:pt x="342061" y="469900"/>
                    </a:lnTo>
                    <a:lnTo>
                      <a:pt x="344081" y="466090"/>
                    </a:lnTo>
                    <a:lnTo>
                      <a:pt x="340906" y="466090"/>
                    </a:lnTo>
                    <a:lnTo>
                      <a:pt x="342633" y="463550"/>
                    </a:lnTo>
                    <a:lnTo>
                      <a:pt x="343496" y="462280"/>
                    </a:lnTo>
                    <a:lnTo>
                      <a:pt x="344360" y="461010"/>
                    </a:lnTo>
                    <a:lnTo>
                      <a:pt x="351663" y="454660"/>
                    </a:lnTo>
                    <a:lnTo>
                      <a:pt x="353758" y="452120"/>
                    </a:lnTo>
                    <a:lnTo>
                      <a:pt x="360286" y="447040"/>
                    </a:lnTo>
                    <a:lnTo>
                      <a:pt x="363601" y="445770"/>
                    </a:lnTo>
                    <a:lnTo>
                      <a:pt x="366915" y="444500"/>
                    </a:lnTo>
                    <a:lnTo>
                      <a:pt x="364528" y="449580"/>
                    </a:lnTo>
                    <a:lnTo>
                      <a:pt x="367461" y="444500"/>
                    </a:lnTo>
                    <a:lnTo>
                      <a:pt x="372148" y="441960"/>
                    </a:lnTo>
                    <a:lnTo>
                      <a:pt x="374319" y="435610"/>
                    </a:lnTo>
                    <a:lnTo>
                      <a:pt x="371259" y="439420"/>
                    </a:lnTo>
                    <a:lnTo>
                      <a:pt x="367093" y="439420"/>
                    </a:lnTo>
                    <a:lnTo>
                      <a:pt x="363258" y="444500"/>
                    </a:lnTo>
                    <a:lnTo>
                      <a:pt x="362013" y="441960"/>
                    </a:lnTo>
                    <a:lnTo>
                      <a:pt x="365061" y="439420"/>
                    </a:lnTo>
                    <a:lnTo>
                      <a:pt x="370255" y="434340"/>
                    </a:lnTo>
                    <a:lnTo>
                      <a:pt x="373722" y="431800"/>
                    </a:lnTo>
                    <a:lnTo>
                      <a:pt x="375450" y="430530"/>
                    </a:lnTo>
                    <a:lnTo>
                      <a:pt x="373316" y="434340"/>
                    </a:lnTo>
                    <a:lnTo>
                      <a:pt x="376377" y="433070"/>
                    </a:lnTo>
                    <a:lnTo>
                      <a:pt x="376491" y="434340"/>
                    </a:lnTo>
                    <a:lnTo>
                      <a:pt x="377050" y="433578"/>
                    </a:lnTo>
                    <a:lnTo>
                      <a:pt x="378117" y="434086"/>
                    </a:lnTo>
                    <a:lnTo>
                      <a:pt x="381101" y="431584"/>
                    </a:lnTo>
                    <a:lnTo>
                      <a:pt x="383286" y="429387"/>
                    </a:lnTo>
                    <a:lnTo>
                      <a:pt x="385432" y="426516"/>
                    </a:lnTo>
                    <a:lnTo>
                      <a:pt x="383921" y="427062"/>
                    </a:lnTo>
                    <a:lnTo>
                      <a:pt x="378498" y="431596"/>
                    </a:lnTo>
                    <a:lnTo>
                      <a:pt x="379285" y="430530"/>
                    </a:lnTo>
                    <a:lnTo>
                      <a:pt x="383006" y="425450"/>
                    </a:lnTo>
                    <a:lnTo>
                      <a:pt x="377520" y="426720"/>
                    </a:lnTo>
                    <a:lnTo>
                      <a:pt x="371576" y="431800"/>
                    </a:lnTo>
                    <a:lnTo>
                      <a:pt x="377875" y="422910"/>
                    </a:lnTo>
                    <a:lnTo>
                      <a:pt x="379018" y="421640"/>
                    </a:lnTo>
                    <a:lnTo>
                      <a:pt x="380187" y="420370"/>
                    </a:lnTo>
                    <a:lnTo>
                      <a:pt x="384860" y="415290"/>
                    </a:lnTo>
                    <a:lnTo>
                      <a:pt x="386029" y="414020"/>
                    </a:lnTo>
                    <a:lnTo>
                      <a:pt x="389229" y="415290"/>
                    </a:lnTo>
                    <a:lnTo>
                      <a:pt x="390855" y="416560"/>
                    </a:lnTo>
                    <a:lnTo>
                      <a:pt x="387921" y="417830"/>
                    </a:lnTo>
                    <a:lnTo>
                      <a:pt x="394030" y="415290"/>
                    </a:lnTo>
                    <a:lnTo>
                      <a:pt x="387438" y="421640"/>
                    </a:lnTo>
                    <a:lnTo>
                      <a:pt x="392099" y="421640"/>
                    </a:lnTo>
                    <a:lnTo>
                      <a:pt x="395592" y="415290"/>
                    </a:lnTo>
                    <a:lnTo>
                      <a:pt x="396836" y="414020"/>
                    </a:lnTo>
                    <a:lnTo>
                      <a:pt x="399300" y="411480"/>
                    </a:lnTo>
                    <a:lnTo>
                      <a:pt x="400265" y="412750"/>
                    </a:lnTo>
                    <a:lnTo>
                      <a:pt x="400265" y="384022"/>
                    </a:lnTo>
                    <a:lnTo>
                      <a:pt x="399415" y="384810"/>
                    </a:lnTo>
                    <a:lnTo>
                      <a:pt x="394004" y="387350"/>
                    </a:lnTo>
                    <a:lnTo>
                      <a:pt x="387667" y="391160"/>
                    </a:lnTo>
                    <a:lnTo>
                      <a:pt x="380149" y="396240"/>
                    </a:lnTo>
                    <a:lnTo>
                      <a:pt x="371208" y="403860"/>
                    </a:lnTo>
                    <a:lnTo>
                      <a:pt x="368719" y="406400"/>
                    </a:lnTo>
                    <a:lnTo>
                      <a:pt x="369646" y="407670"/>
                    </a:lnTo>
                    <a:lnTo>
                      <a:pt x="372008" y="408940"/>
                    </a:lnTo>
                    <a:lnTo>
                      <a:pt x="365823" y="412750"/>
                    </a:lnTo>
                    <a:lnTo>
                      <a:pt x="363232" y="415290"/>
                    </a:lnTo>
                    <a:lnTo>
                      <a:pt x="364337" y="412750"/>
                    </a:lnTo>
                    <a:lnTo>
                      <a:pt x="364502" y="410184"/>
                    </a:lnTo>
                    <a:lnTo>
                      <a:pt x="368084" y="406400"/>
                    </a:lnTo>
                    <a:lnTo>
                      <a:pt x="363042" y="411480"/>
                    </a:lnTo>
                    <a:lnTo>
                      <a:pt x="358038" y="415290"/>
                    </a:lnTo>
                    <a:lnTo>
                      <a:pt x="353085" y="420370"/>
                    </a:lnTo>
                    <a:lnTo>
                      <a:pt x="348170" y="424180"/>
                    </a:lnTo>
                    <a:lnTo>
                      <a:pt x="348767" y="421640"/>
                    </a:lnTo>
                    <a:lnTo>
                      <a:pt x="342519" y="430530"/>
                    </a:lnTo>
                    <a:lnTo>
                      <a:pt x="346265" y="426720"/>
                    </a:lnTo>
                    <a:lnTo>
                      <a:pt x="349097" y="424180"/>
                    </a:lnTo>
                    <a:lnTo>
                      <a:pt x="353352" y="420370"/>
                    </a:lnTo>
                    <a:lnTo>
                      <a:pt x="353656" y="424180"/>
                    </a:lnTo>
                    <a:lnTo>
                      <a:pt x="348411" y="430530"/>
                    </a:lnTo>
                    <a:lnTo>
                      <a:pt x="343433" y="435610"/>
                    </a:lnTo>
                    <a:lnTo>
                      <a:pt x="338899" y="439420"/>
                    </a:lnTo>
                    <a:lnTo>
                      <a:pt x="334987" y="445770"/>
                    </a:lnTo>
                    <a:lnTo>
                      <a:pt x="333832" y="444500"/>
                    </a:lnTo>
                    <a:lnTo>
                      <a:pt x="331508" y="441960"/>
                    </a:lnTo>
                    <a:lnTo>
                      <a:pt x="328485" y="444500"/>
                    </a:lnTo>
                    <a:lnTo>
                      <a:pt x="328879" y="439420"/>
                    </a:lnTo>
                    <a:lnTo>
                      <a:pt x="329920" y="439420"/>
                    </a:lnTo>
                    <a:lnTo>
                      <a:pt x="330708" y="434340"/>
                    </a:lnTo>
                    <a:lnTo>
                      <a:pt x="334441" y="426720"/>
                    </a:lnTo>
                    <a:lnTo>
                      <a:pt x="338480" y="421640"/>
                    </a:lnTo>
                    <a:lnTo>
                      <a:pt x="329222" y="430530"/>
                    </a:lnTo>
                    <a:lnTo>
                      <a:pt x="324358" y="434340"/>
                    </a:lnTo>
                    <a:lnTo>
                      <a:pt x="321513" y="437629"/>
                    </a:lnTo>
                    <a:lnTo>
                      <a:pt x="321513" y="491490"/>
                    </a:lnTo>
                    <a:lnTo>
                      <a:pt x="315315" y="496570"/>
                    </a:lnTo>
                    <a:lnTo>
                      <a:pt x="313512" y="496570"/>
                    </a:lnTo>
                    <a:lnTo>
                      <a:pt x="317982" y="491490"/>
                    </a:lnTo>
                    <a:lnTo>
                      <a:pt x="319112" y="490220"/>
                    </a:lnTo>
                    <a:lnTo>
                      <a:pt x="319176" y="491490"/>
                    </a:lnTo>
                    <a:lnTo>
                      <a:pt x="321513" y="491490"/>
                    </a:lnTo>
                    <a:lnTo>
                      <a:pt x="321513" y="437629"/>
                    </a:lnTo>
                    <a:lnTo>
                      <a:pt x="319951" y="439420"/>
                    </a:lnTo>
                    <a:lnTo>
                      <a:pt x="317817" y="441490"/>
                    </a:lnTo>
                    <a:lnTo>
                      <a:pt x="317817" y="490220"/>
                    </a:lnTo>
                    <a:lnTo>
                      <a:pt x="316801" y="490994"/>
                    </a:lnTo>
                    <a:lnTo>
                      <a:pt x="317157" y="490220"/>
                    </a:lnTo>
                    <a:lnTo>
                      <a:pt x="317817" y="490220"/>
                    </a:lnTo>
                    <a:lnTo>
                      <a:pt x="317817" y="441490"/>
                    </a:lnTo>
                    <a:lnTo>
                      <a:pt x="312064" y="447040"/>
                    </a:lnTo>
                    <a:lnTo>
                      <a:pt x="312216" y="444500"/>
                    </a:lnTo>
                    <a:lnTo>
                      <a:pt x="315480" y="439420"/>
                    </a:lnTo>
                    <a:lnTo>
                      <a:pt x="318503" y="434340"/>
                    </a:lnTo>
                    <a:lnTo>
                      <a:pt x="317982" y="434340"/>
                    </a:lnTo>
                    <a:lnTo>
                      <a:pt x="332105" y="421640"/>
                    </a:lnTo>
                    <a:lnTo>
                      <a:pt x="330022" y="424180"/>
                    </a:lnTo>
                    <a:lnTo>
                      <a:pt x="330200" y="424180"/>
                    </a:lnTo>
                    <a:lnTo>
                      <a:pt x="329463" y="426720"/>
                    </a:lnTo>
                    <a:lnTo>
                      <a:pt x="332968" y="421640"/>
                    </a:lnTo>
                    <a:lnTo>
                      <a:pt x="334708" y="419100"/>
                    </a:lnTo>
                    <a:lnTo>
                      <a:pt x="337718" y="416560"/>
                    </a:lnTo>
                    <a:lnTo>
                      <a:pt x="339217" y="415290"/>
                    </a:lnTo>
                    <a:lnTo>
                      <a:pt x="343154" y="410184"/>
                    </a:lnTo>
                    <a:lnTo>
                      <a:pt x="346659" y="405130"/>
                    </a:lnTo>
                    <a:lnTo>
                      <a:pt x="348132" y="405130"/>
                    </a:lnTo>
                    <a:lnTo>
                      <a:pt x="346671" y="407670"/>
                    </a:lnTo>
                    <a:lnTo>
                      <a:pt x="345173" y="410210"/>
                    </a:lnTo>
                    <a:lnTo>
                      <a:pt x="346557" y="408940"/>
                    </a:lnTo>
                    <a:lnTo>
                      <a:pt x="342925" y="414020"/>
                    </a:lnTo>
                    <a:lnTo>
                      <a:pt x="341274" y="419100"/>
                    </a:lnTo>
                    <a:lnTo>
                      <a:pt x="340931" y="422910"/>
                    </a:lnTo>
                    <a:lnTo>
                      <a:pt x="346252" y="417830"/>
                    </a:lnTo>
                    <a:lnTo>
                      <a:pt x="347726" y="414020"/>
                    </a:lnTo>
                    <a:lnTo>
                      <a:pt x="348640" y="410184"/>
                    </a:lnTo>
                    <a:lnTo>
                      <a:pt x="349529" y="408940"/>
                    </a:lnTo>
                    <a:lnTo>
                      <a:pt x="352221" y="405130"/>
                    </a:lnTo>
                    <a:lnTo>
                      <a:pt x="358559" y="401320"/>
                    </a:lnTo>
                    <a:lnTo>
                      <a:pt x="360667" y="400050"/>
                    </a:lnTo>
                    <a:lnTo>
                      <a:pt x="364388" y="396240"/>
                    </a:lnTo>
                    <a:lnTo>
                      <a:pt x="358305" y="401320"/>
                    </a:lnTo>
                    <a:lnTo>
                      <a:pt x="357479" y="400050"/>
                    </a:lnTo>
                    <a:lnTo>
                      <a:pt x="361924" y="394970"/>
                    </a:lnTo>
                    <a:lnTo>
                      <a:pt x="365061" y="394970"/>
                    </a:lnTo>
                    <a:lnTo>
                      <a:pt x="366318" y="393700"/>
                    </a:lnTo>
                    <a:lnTo>
                      <a:pt x="368833" y="391160"/>
                    </a:lnTo>
                    <a:lnTo>
                      <a:pt x="367284" y="391160"/>
                    </a:lnTo>
                    <a:lnTo>
                      <a:pt x="364223" y="393700"/>
                    </a:lnTo>
                    <a:lnTo>
                      <a:pt x="364134" y="392430"/>
                    </a:lnTo>
                    <a:lnTo>
                      <a:pt x="371843" y="387350"/>
                    </a:lnTo>
                    <a:lnTo>
                      <a:pt x="376961" y="381000"/>
                    </a:lnTo>
                    <a:lnTo>
                      <a:pt x="381215" y="379730"/>
                    </a:lnTo>
                    <a:lnTo>
                      <a:pt x="385483" y="378460"/>
                    </a:lnTo>
                    <a:lnTo>
                      <a:pt x="380847" y="379730"/>
                    </a:lnTo>
                    <a:lnTo>
                      <a:pt x="385876" y="370840"/>
                    </a:lnTo>
                    <a:lnTo>
                      <a:pt x="388213" y="368300"/>
                    </a:lnTo>
                    <a:lnTo>
                      <a:pt x="383247" y="370840"/>
                    </a:lnTo>
                    <a:lnTo>
                      <a:pt x="378421" y="373380"/>
                    </a:lnTo>
                    <a:lnTo>
                      <a:pt x="373532" y="377190"/>
                    </a:lnTo>
                    <a:lnTo>
                      <a:pt x="363435" y="387350"/>
                    </a:lnTo>
                    <a:lnTo>
                      <a:pt x="344322" y="405130"/>
                    </a:lnTo>
                    <a:lnTo>
                      <a:pt x="334073" y="416560"/>
                    </a:lnTo>
                    <a:lnTo>
                      <a:pt x="333895" y="414020"/>
                    </a:lnTo>
                    <a:lnTo>
                      <a:pt x="319112" y="427990"/>
                    </a:lnTo>
                    <a:lnTo>
                      <a:pt x="312889" y="438150"/>
                    </a:lnTo>
                    <a:lnTo>
                      <a:pt x="308152" y="448310"/>
                    </a:lnTo>
                    <a:lnTo>
                      <a:pt x="306057" y="451142"/>
                    </a:lnTo>
                    <a:lnTo>
                      <a:pt x="306057" y="490220"/>
                    </a:lnTo>
                    <a:lnTo>
                      <a:pt x="303733" y="495300"/>
                    </a:lnTo>
                    <a:lnTo>
                      <a:pt x="301104" y="502920"/>
                    </a:lnTo>
                    <a:lnTo>
                      <a:pt x="298437" y="509270"/>
                    </a:lnTo>
                    <a:lnTo>
                      <a:pt x="295325" y="516890"/>
                    </a:lnTo>
                    <a:lnTo>
                      <a:pt x="293763" y="519430"/>
                    </a:lnTo>
                    <a:lnTo>
                      <a:pt x="288150" y="527050"/>
                    </a:lnTo>
                    <a:lnTo>
                      <a:pt x="281647" y="533400"/>
                    </a:lnTo>
                    <a:lnTo>
                      <a:pt x="277482" y="537210"/>
                    </a:lnTo>
                    <a:lnTo>
                      <a:pt x="278917" y="534670"/>
                    </a:lnTo>
                    <a:lnTo>
                      <a:pt x="279971" y="533400"/>
                    </a:lnTo>
                    <a:lnTo>
                      <a:pt x="283108" y="529590"/>
                    </a:lnTo>
                    <a:lnTo>
                      <a:pt x="284149" y="528320"/>
                    </a:lnTo>
                    <a:lnTo>
                      <a:pt x="292519" y="518160"/>
                    </a:lnTo>
                    <a:lnTo>
                      <a:pt x="293204" y="514350"/>
                    </a:lnTo>
                    <a:lnTo>
                      <a:pt x="284492" y="518160"/>
                    </a:lnTo>
                    <a:lnTo>
                      <a:pt x="272313" y="526630"/>
                    </a:lnTo>
                    <a:lnTo>
                      <a:pt x="272313" y="548640"/>
                    </a:lnTo>
                    <a:lnTo>
                      <a:pt x="265049" y="557530"/>
                    </a:lnTo>
                    <a:lnTo>
                      <a:pt x="265061" y="562610"/>
                    </a:lnTo>
                    <a:lnTo>
                      <a:pt x="263931" y="565150"/>
                    </a:lnTo>
                    <a:lnTo>
                      <a:pt x="257657" y="572693"/>
                    </a:lnTo>
                    <a:lnTo>
                      <a:pt x="257657" y="578345"/>
                    </a:lnTo>
                    <a:lnTo>
                      <a:pt x="254254" y="581609"/>
                    </a:lnTo>
                    <a:lnTo>
                      <a:pt x="257568" y="577850"/>
                    </a:lnTo>
                    <a:lnTo>
                      <a:pt x="257657" y="578345"/>
                    </a:lnTo>
                    <a:lnTo>
                      <a:pt x="257657" y="572693"/>
                    </a:lnTo>
                    <a:lnTo>
                      <a:pt x="255473" y="575310"/>
                    </a:lnTo>
                    <a:lnTo>
                      <a:pt x="255587" y="571500"/>
                    </a:lnTo>
                    <a:lnTo>
                      <a:pt x="258660" y="566420"/>
                    </a:lnTo>
                    <a:lnTo>
                      <a:pt x="259486" y="562610"/>
                    </a:lnTo>
                    <a:lnTo>
                      <a:pt x="260692" y="560070"/>
                    </a:lnTo>
                    <a:lnTo>
                      <a:pt x="262826" y="558800"/>
                    </a:lnTo>
                    <a:lnTo>
                      <a:pt x="264947" y="557530"/>
                    </a:lnTo>
                    <a:lnTo>
                      <a:pt x="264299" y="554990"/>
                    </a:lnTo>
                    <a:lnTo>
                      <a:pt x="262229" y="556260"/>
                    </a:lnTo>
                    <a:lnTo>
                      <a:pt x="259765" y="558800"/>
                    </a:lnTo>
                    <a:lnTo>
                      <a:pt x="260159" y="557530"/>
                    </a:lnTo>
                    <a:lnTo>
                      <a:pt x="260248" y="556260"/>
                    </a:lnTo>
                    <a:lnTo>
                      <a:pt x="259956" y="556260"/>
                    </a:lnTo>
                    <a:lnTo>
                      <a:pt x="264236" y="551180"/>
                    </a:lnTo>
                    <a:lnTo>
                      <a:pt x="266369" y="548640"/>
                    </a:lnTo>
                    <a:lnTo>
                      <a:pt x="268312" y="547370"/>
                    </a:lnTo>
                    <a:lnTo>
                      <a:pt x="269214" y="546100"/>
                    </a:lnTo>
                    <a:lnTo>
                      <a:pt x="270103" y="544830"/>
                    </a:lnTo>
                    <a:lnTo>
                      <a:pt x="270268" y="546100"/>
                    </a:lnTo>
                    <a:lnTo>
                      <a:pt x="272313" y="548640"/>
                    </a:lnTo>
                    <a:lnTo>
                      <a:pt x="272313" y="526630"/>
                    </a:lnTo>
                    <a:lnTo>
                      <a:pt x="269875" y="528320"/>
                    </a:lnTo>
                    <a:lnTo>
                      <a:pt x="299072" y="497840"/>
                    </a:lnTo>
                    <a:lnTo>
                      <a:pt x="300291" y="496570"/>
                    </a:lnTo>
                    <a:lnTo>
                      <a:pt x="297954" y="497840"/>
                    </a:lnTo>
                    <a:lnTo>
                      <a:pt x="301485" y="494030"/>
                    </a:lnTo>
                    <a:lnTo>
                      <a:pt x="302590" y="490220"/>
                    </a:lnTo>
                    <a:lnTo>
                      <a:pt x="306057" y="490220"/>
                    </a:lnTo>
                    <a:lnTo>
                      <a:pt x="306057" y="451142"/>
                    </a:lnTo>
                    <a:lnTo>
                      <a:pt x="297789" y="462280"/>
                    </a:lnTo>
                    <a:lnTo>
                      <a:pt x="294360" y="459740"/>
                    </a:lnTo>
                    <a:lnTo>
                      <a:pt x="292608" y="463550"/>
                    </a:lnTo>
                    <a:lnTo>
                      <a:pt x="292265" y="463550"/>
                    </a:lnTo>
                    <a:lnTo>
                      <a:pt x="292265" y="464312"/>
                    </a:lnTo>
                    <a:lnTo>
                      <a:pt x="288556" y="472440"/>
                    </a:lnTo>
                    <a:lnTo>
                      <a:pt x="286562" y="469900"/>
                    </a:lnTo>
                    <a:lnTo>
                      <a:pt x="292265" y="464312"/>
                    </a:lnTo>
                    <a:lnTo>
                      <a:pt x="292265" y="463550"/>
                    </a:lnTo>
                    <a:lnTo>
                      <a:pt x="287566" y="463550"/>
                    </a:lnTo>
                    <a:lnTo>
                      <a:pt x="284911" y="468630"/>
                    </a:lnTo>
                    <a:lnTo>
                      <a:pt x="284505" y="472440"/>
                    </a:lnTo>
                    <a:lnTo>
                      <a:pt x="276593" y="480060"/>
                    </a:lnTo>
                    <a:lnTo>
                      <a:pt x="277672" y="474980"/>
                    </a:lnTo>
                    <a:lnTo>
                      <a:pt x="270383" y="481330"/>
                    </a:lnTo>
                    <a:lnTo>
                      <a:pt x="276593" y="472440"/>
                    </a:lnTo>
                    <a:lnTo>
                      <a:pt x="270027" y="480060"/>
                    </a:lnTo>
                    <a:lnTo>
                      <a:pt x="265150" y="485140"/>
                    </a:lnTo>
                    <a:lnTo>
                      <a:pt x="261721" y="490220"/>
                    </a:lnTo>
                    <a:lnTo>
                      <a:pt x="259524" y="496570"/>
                    </a:lnTo>
                    <a:lnTo>
                      <a:pt x="252742" y="505460"/>
                    </a:lnTo>
                    <a:lnTo>
                      <a:pt x="249161" y="506730"/>
                    </a:lnTo>
                    <a:lnTo>
                      <a:pt x="245452" y="508000"/>
                    </a:lnTo>
                    <a:lnTo>
                      <a:pt x="242620" y="511517"/>
                    </a:lnTo>
                    <a:lnTo>
                      <a:pt x="242620" y="519430"/>
                    </a:lnTo>
                    <a:lnTo>
                      <a:pt x="235991" y="526884"/>
                    </a:lnTo>
                    <a:lnTo>
                      <a:pt x="238353" y="521970"/>
                    </a:lnTo>
                    <a:lnTo>
                      <a:pt x="240195" y="518160"/>
                    </a:lnTo>
                    <a:lnTo>
                      <a:pt x="242620" y="519430"/>
                    </a:lnTo>
                    <a:lnTo>
                      <a:pt x="242620" y="511517"/>
                    </a:lnTo>
                    <a:lnTo>
                      <a:pt x="238277" y="516890"/>
                    </a:lnTo>
                    <a:lnTo>
                      <a:pt x="239318" y="513080"/>
                    </a:lnTo>
                    <a:lnTo>
                      <a:pt x="230606" y="524510"/>
                    </a:lnTo>
                    <a:lnTo>
                      <a:pt x="235077" y="521970"/>
                    </a:lnTo>
                    <a:lnTo>
                      <a:pt x="226148" y="535940"/>
                    </a:lnTo>
                    <a:lnTo>
                      <a:pt x="224802" y="539750"/>
                    </a:lnTo>
                    <a:lnTo>
                      <a:pt x="226631" y="538480"/>
                    </a:lnTo>
                    <a:lnTo>
                      <a:pt x="229450" y="537210"/>
                    </a:lnTo>
                    <a:lnTo>
                      <a:pt x="231063" y="535940"/>
                    </a:lnTo>
                    <a:lnTo>
                      <a:pt x="231101" y="532130"/>
                    </a:lnTo>
                    <a:lnTo>
                      <a:pt x="235915" y="527050"/>
                    </a:lnTo>
                    <a:lnTo>
                      <a:pt x="239242" y="527050"/>
                    </a:lnTo>
                    <a:lnTo>
                      <a:pt x="237312" y="530860"/>
                    </a:lnTo>
                    <a:lnTo>
                      <a:pt x="243166" y="521970"/>
                    </a:lnTo>
                    <a:lnTo>
                      <a:pt x="246989" y="520700"/>
                    </a:lnTo>
                    <a:lnTo>
                      <a:pt x="249262" y="518160"/>
                    </a:lnTo>
                    <a:lnTo>
                      <a:pt x="250393" y="516890"/>
                    </a:lnTo>
                    <a:lnTo>
                      <a:pt x="253796" y="513080"/>
                    </a:lnTo>
                    <a:lnTo>
                      <a:pt x="256654" y="510540"/>
                    </a:lnTo>
                    <a:lnTo>
                      <a:pt x="259524" y="508000"/>
                    </a:lnTo>
                    <a:lnTo>
                      <a:pt x="261874" y="501650"/>
                    </a:lnTo>
                    <a:lnTo>
                      <a:pt x="258191" y="504190"/>
                    </a:lnTo>
                    <a:lnTo>
                      <a:pt x="258749" y="508000"/>
                    </a:lnTo>
                    <a:lnTo>
                      <a:pt x="254977" y="510540"/>
                    </a:lnTo>
                    <a:lnTo>
                      <a:pt x="256844" y="504151"/>
                    </a:lnTo>
                    <a:lnTo>
                      <a:pt x="260731" y="497840"/>
                    </a:lnTo>
                    <a:lnTo>
                      <a:pt x="265925" y="491490"/>
                    </a:lnTo>
                    <a:lnTo>
                      <a:pt x="271576" y="483870"/>
                    </a:lnTo>
                    <a:lnTo>
                      <a:pt x="272427" y="483870"/>
                    </a:lnTo>
                    <a:lnTo>
                      <a:pt x="275272" y="481330"/>
                    </a:lnTo>
                    <a:lnTo>
                      <a:pt x="274675" y="483870"/>
                    </a:lnTo>
                    <a:lnTo>
                      <a:pt x="273253" y="485140"/>
                    </a:lnTo>
                    <a:lnTo>
                      <a:pt x="272338" y="486410"/>
                    </a:lnTo>
                    <a:lnTo>
                      <a:pt x="274142" y="486410"/>
                    </a:lnTo>
                    <a:lnTo>
                      <a:pt x="270217" y="492760"/>
                    </a:lnTo>
                    <a:lnTo>
                      <a:pt x="278790" y="483870"/>
                    </a:lnTo>
                    <a:lnTo>
                      <a:pt x="277825" y="488950"/>
                    </a:lnTo>
                    <a:lnTo>
                      <a:pt x="275056" y="499110"/>
                    </a:lnTo>
                    <a:lnTo>
                      <a:pt x="275907" y="499110"/>
                    </a:lnTo>
                    <a:lnTo>
                      <a:pt x="271856" y="504190"/>
                    </a:lnTo>
                    <a:lnTo>
                      <a:pt x="265645" y="511810"/>
                    </a:lnTo>
                    <a:lnTo>
                      <a:pt x="261315" y="514350"/>
                    </a:lnTo>
                    <a:lnTo>
                      <a:pt x="256959" y="518160"/>
                    </a:lnTo>
                    <a:lnTo>
                      <a:pt x="250761" y="529590"/>
                    </a:lnTo>
                    <a:lnTo>
                      <a:pt x="248183" y="528320"/>
                    </a:lnTo>
                    <a:lnTo>
                      <a:pt x="246303" y="532130"/>
                    </a:lnTo>
                    <a:lnTo>
                      <a:pt x="240436" y="539750"/>
                    </a:lnTo>
                    <a:lnTo>
                      <a:pt x="248132" y="533400"/>
                    </a:lnTo>
                    <a:lnTo>
                      <a:pt x="238429" y="546100"/>
                    </a:lnTo>
                    <a:lnTo>
                      <a:pt x="235877" y="544830"/>
                    </a:lnTo>
                    <a:lnTo>
                      <a:pt x="232498" y="546100"/>
                    </a:lnTo>
                    <a:lnTo>
                      <a:pt x="230911" y="544830"/>
                    </a:lnTo>
                    <a:lnTo>
                      <a:pt x="233718" y="538480"/>
                    </a:lnTo>
                    <a:lnTo>
                      <a:pt x="230505" y="542798"/>
                    </a:lnTo>
                    <a:lnTo>
                      <a:pt x="230505" y="623582"/>
                    </a:lnTo>
                    <a:lnTo>
                      <a:pt x="224421" y="627380"/>
                    </a:lnTo>
                    <a:lnTo>
                      <a:pt x="216115" y="632460"/>
                    </a:lnTo>
                    <a:lnTo>
                      <a:pt x="217284" y="629920"/>
                    </a:lnTo>
                    <a:lnTo>
                      <a:pt x="229946" y="621144"/>
                    </a:lnTo>
                    <a:lnTo>
                      <a:pt x="230111" y="621030"/>
                    </a:lnTo>
                    <a:lnTo>
                      <a:pt x="229984" y="621347"/>
                    </a:lnTo>
                    <a:lnTo>
                      <a:pt x="230505" y="623582"/>
                    </a:lnTo>
                    <a:lnTo>
                      <a:pt x="230505" y="542798"/>
                    </a:lnTo>
                    <a:lnTo>
                      <a:pt x="229920" y="543585"/>
                    </a:lnTo>
                    <a:lnTo>
                      <a:pt x="229920" y="621068"/>
                    </a:lnTo>
                    <a:lnTo>
                      <a:pt x="223608" y="622300"/>
                    </a:lnTo>
                    <a:lnTo>
                      <a:pt x="210921" y="637540"/>
                    </a:lnTo>
                    <a:lnTo>
                      <a:pt x="217741" y="632460"/>
                    </a:lnTo>
                    <a:lnTo>
                      <a:pt x="211074" y="638810"/>
                    </a:lnTo>
                    <a:lnTo>
                      <a:pt x="205460" y="641350"/>
                    </a:lnTo>
                    <a:lnTo>
                      <a:pt x="200291" y="642620"/>
                    </a:lnTo>
                    <a:lnTo>
                      <a:pt x="194932" y="645160"/>
                    </a:lnTo>
                    <a:lnTo>
                      <a:pt x="194271" y="644740"/>
                    </a:lnTo>
                    <a:lnTo>
                      <a:pt x="193027" y="643966"/>
                    </a:lnTo>
                    <a:lnTo>
                      <a:pt x="191300" y="645160"/>
                    </a:lnTo>
                    <a:lnTo>
                      <a:pt x="189471" y="645160"/>
                    </a:lnTo>
                    <a:lnTo>
                      <a:pt x="191630" y="641286"/>
                    </a:lnTo>
                    <a:lnTo>
                      <a:pt x="195072" y="636270"/>
                    </a:lnTo>
                    <a:lnTo>
                      <a:pt x="196430" y="632460"/>
                    </a:lnTo>
                    <a:lnTo>
                      <a:pt x="189420" y="640080"/>
                    </a:lnTo>
                    <a:lnTo>
                      <a:pt x="188823" y="642620"/>
                    </a:lnTo>
                    <a:lnTo>
                      <a:pt x="185661" y="648970"/>
                    </a:lnTo>
                    <a:lnTo>
                      <a:pt x="183718" y="653173"/>
                    </a:lnTo>
                    <a:lnTo>
                      <a:pt x="177253" y="658152"/>
                    </a:lnTo>
                    <a:lnTo>
                      <a:pt x="176987" y="657860"/>
                    </a:lnTo>
                    <a:lnTo>
                      <a:pt x="179374" y="651510"/>
                    </a:lnTo>
                    <a:lnTo>
                      <a:pt x="180327" y="648970"/>
                    </a:lnTo>
                    <a:lnTo>
                      <a:pt x="187134" y="641350"/>
                    </a:lnTo>
                    <a:lnTo>
                      <a:pt x="186563" y="641350"/>
                    </a:lnTo>
                    <a:lnTo>
                      <a:pt x="182867" y="645160"/>
                    </a:lnTo>
                    <a:lnTo>
                      <a:pt x="177622" y="651510"/>
                    </a:lnTo>
                    <a:lnTo>
                      <a:pt x="178371" y="648970"/>
                    </a:lnTo>
                    <a:lnTo>
                      <a:pt x="184099" y="642620"/>
                    </a:lnTo>
                    <a:lnTo>
                      <a:pt x="189699" y="635000"/>
                    </a:lnTo>
                    <a:lnTo>
                      <a:pt x="195148" y="628650"/>
                    </a:lnTo>
                    <a:lnTo>
                      <a:pt x="200456" y="622300"/>
                    </a:lnTo>
                    <a:lnTo>
                      <a:pt x="198564" y="626110"/>
                    </a:lnTo>
                    <a:lnTo>
                      <a:pt x="196532" y="629920"/>
                    </a:lnTo>
                    <a:lnTo>
                      <a:pt x="193421" y="633730"/>
                    </a:lnTo>
                    <a:lnTo>
                      <a:pt x="200101" y="626110"/>
                    </a:lnTo>
                    <a:lnTo>
                      <a:pt x="203034" y="622300"/>
                    </a:lnTo>
                    <a:lnTo>
                      <a:pt x="205981" y="618490"/>
                    </a:lnTo>
                    <a:lnTo>
                      <a:pt x="208673" y="614680"/>
                    </a:lnTo>
                    <a:lnTo>
                      <a:pt x="209575" y="613410"/>
                    </a:lnTo>
                    <a:lnTo>
                      <a:pt x="210464" y="612140"/>
                    </a:lnTo>
                    <a:lnTo>
                      <a:pt x="211366" y="610870"/>
                    </a:lnTo>
                    <a:lnTo>
                      <a:pt x="216573" y="608330"/>
                    </a:lnTo>
                    <a:lnTo>
                      <a:pt x="210896" y="618490"/>
                    </a:lnTo>
                    <a:lnTo>
                      <a:pt x="205181" y="626110"/>
                    </a:lnTo>
                    <a:lnTo>
                      <a:pt x="199059" y="635000"/>
                    </a:lnTo>
                    <a:lnTo>
                      <a:pt x="193090" y="643775"/>
                    </a:lnTo>
                    <a:lnTo>
                      <a:pt x="194576" y="642874"/>
                    </a:lnTo>
                    <a:lnTo>
                      <a:pt x="193128" y="643890"/>
                    </a:lnTo>
                    <a:lnTo>
                      <a:pt x="193154" y="644042"/>
                    </a:lnTo>
                    <a:lnTo>
                      <a:pt x="194271" y="644740"/>
                    </a:lnTo>
                    <a:lnTo>
                      <a:pt x="196100" y="642620"/>
                    </a:lnTo>
                    <a:lnTo>
                      <a:pt x="197205" y="641286"/>
                    </a:lnTo>
                    <a:lnTo>
                      <a:pt x="200520" y="638810"/>
                    </a:lnTo>
                    <a:lnTo>
                      <a:pt x="197650" y="640765"/>
                    </a:lnTo>
                    <a:lnTo>
                      <a:pt x="206717" y="629920"/>
                    </a:lnTo>
                    <a:lnTo>
                      <a:pt x="216877" y="617220"/>
                    </a:lnTo>
                    <a:lnTo>
                      <a:pt x="224294" y="608330"/>
                    </a:lnTo>
                    <a:lnTo>
                      <a:pt x="226415" y="605790"/>
                    </a:lnTo>
                    <a:lnTo>
                      <a:pt x="229920" y="621068"/>
                    </a:lnTo>
                    <a:lnTo>
                      <a:pt x="229920" y="543585"/>
                    </a:lnTo>
                    <a:lnTo>
                      <a:pt x="227342" y="547039"/>
                    </a:lnTo>
                    <a:lnTo>
                      <a:pt x="228561" y="541020"/>
                    </a:lnTo>
                    <a:lnTo>
                      <a:pt x="227088" y="542239"/>
                    </a:lnTo>
                    <a:lnTo>
                      <a:pt x="227088" y="547370"/>
                    </a:lnTo>
                    <a:lnTo>
                      <a:pt x="224980" y="550227"/>
                    </a:lnTo>
                    <a:lnTo>
                      <a:pt x="224980" y="598170"/>
                    </a:lnTo>
                    <a:lnTo>
                      <a:pt x="223050" y="599440"/>
                    </a:lnTo>
                    <a:lnTo>
                      <a:pt x="220675" y="599440"/>
                    </a:lnTo>
                    <a:lnTo>
                      <a:pt x="224358" y="595630"/>
                    </a:lnTo>
                    <a:lnTo>
                      <a:pt x="224980" y="598170"/>
                    </a:lnTo>
                    <a:lnTo>
                      <a:pt x="224980" y="550227"/>
                    </a:lnTo>
                    <a:lnTo>
                      <a:pt x="224269" y="551180"/>
                    </a:lnTo>
                    <a:lnTo>
                      <a:pt x="224434" y="549910"/>
                    </a:lnTo>
                    <a:lnTo>
                      <a:pt x="225793" y="547370"/>
                    </a:lnTo>
                    <a:lnTo>
                      <a:pt x="227088" y="547370"/>
                    </a:lnTo>
                    <a:lnTo>
                      <a:pt x="227088" y="542239"/>
                    </a:lnTo>
                    <a:lnTo>
                      <a:pt x="222377" y="546100"/>
                    </a:lnTo>
                    <a:lnTo>
                      <a:pt x="216331" y="553720"/>
                    </a:lnTo>
                    <a:lnTo>
                      <a:pt x="216928" y="556260"/>
                    </a:lnTo>
                    <a:lnTo>
                      <a:pt x="212585" y="559866"/>
                    </a:lnTo>
                    <a:lnTo>
                      <a:pt x="212585" y="608330"/>
                    </a:lnTo>
                    <a:lnTo>
                      <a:pt x="212128" y="609600"/>
                    </a:lnTo>
                    <a:lnTo>
                      <a:pt x="210413" y="612140"/>
                    </a:lnTo>
                    <a:lnTo>
                      <a:pt x="209677" y="612140"/>
                    </a:lnTo>
                    <a:lnTo>
                      <a:pt x="212585" y="608330"/>
                    </a:lnTo>
                    <a:lnTo>
                      <a:pt x="212585" y="559866"/>
                    </a:lnTo>
                    <a:lnTo>
                      <a:pt x="210807" y="561340"/>
                    </a:lnTo>
                    <a:lnTo>
                      <a:pt x="206006" y="563880"/>
                    </a:lnTo>
                    <a:lnTo>
                      <a:pt x="200266" y="572770"/>
                    </a:lnTo>
                    <a:lnTo>
                      <a:pt x="192532" y="598170"/>
                    </a:lnTo>
                    <a:lnTo>
                      <a:pt x="188569" y="604520"/>
                    </a:lnTo>
                    <a:lnTo>
                      <a:pt x="185432" y="605790"/>
                    </a:lnTo>
                    <a:lnTo>
                      <a:pt x="179755" y="614680"/>
                    </a:lnTo>
                    <a:lnTo>
                      <a:pt x="179959" y="609600"/>
                    </a:lnTo>
                    <a:lnTo>
                      <a:pt x="178346" y="609600"/>
                    </a:lnTo>
                    <a:lnTo>
                      <a:pt x="180073" y="607060"/>
                    </a:lnTo>
                    <a:lnTo>
                      <a:pt x="182308" y="604520"/>
                    </a:lnTo>
                    <a:lnTo>
                      <a:pt x="183413" y="603250"/>
                    </a:lnTo>
                    <a:lnTo>
                      <a:pt x="184099" y="603250"/>
                    </a:lnTo>
                    <a:lnTo>
                      <a:pt x="183540" y="604520"/>
                    </a:lnTo>
                    <a:lnTo>
                      <a:pt x="184264" y="603250"/>
                    </a:lnTo>
                    <a:lnTo>
                      <a:pt x="183819" y="601980"/>
                    </a:lnTo>
                    <a:lnTo>
                      <a:pt x="182664" y="599440"/>
                    </a:lnTo>
                    <a:lnTo>
                      <a:pt x="177787" y="603250"/>
                    </a:lnTo>
                    <a:lnTo>
                      <a:pt x="181648" y="599440"/>
                    </a:lnTo>
                    <a:lnTo>
                      <a:pt x="182372" y="598170"/>
                    </a:lnTo>
                    <a:lnTo>
                      <a:pt x="183997" y="594360"/>
                    </a:lnTo>
                    <a:lnTo>
                      <a:pt x="180060" y="599440"/>
                    </a:lnTo>
                    <a:lnTo>
                      <a:pt x="184975" y="591820"/>
                    </a:lnTo>
                    <a:lnTo>
                      <a:pt x="186080" y="589280"/>
                    </a:lnTo>
                    <a:lnTo>
                      <a:pt x="186626" y="588010"/>
                    </a:lnTo>
                    <a:lnTo>
                      <a:pt x="189369" y="581685"/>
                    </a:lnTo>
                    <a:lnTo>
                      <a:pt x="183476" y="584200"/>
                    </a:lnTo>
                    <a:lnTo>
                      <a:pt x="180111" y="588010"/>
                    </a:lnTo>
                    <a:lnTo>
                      <a:pt x="181851" y="584200"/>
                    </a:lnTo>
                    <a:lnTo>
                      <a:pt x="185318" y="577850"/>
                    </a:lnTo>
                    <a:lnTo>
                      <a:pt x="181457" y="581545"/>
                    </a:lnTo>
                    <a:lnTo>
                      <a:pt x="181330" y="581685"/>
                    </a:lnTo>
                    <a:lnTo>
                      <a:pt x="179946" y="585470"/>
                    </a:lnTo>
                    <a:lnTo>
                      <a:pt x="177800" y="590550"/>
                    </a:lnTo>
                    <a:lnTo>
                      <a:pt x="177228" y="593090"/>
                    </a:lnTo>
                    <a:lnTo>
                      <a:pt x="180530" y="589280"/>
                    </a:lnTo>
                    <a:lnTo>
                      <a:pt x="178181" y="594360"/>
                    </a:lnTo>
                    <a:lnTo>
                      <a:pt x="175425" y="600710"/>
                    </a:lnTo>
                    <a:lnTo>
                      <a:pt x="171373" y="604520"/>
                    </a:lnTo>
                    <a:lnTo>
                      <a:pt x="173012" y="600710"/>
                    </a:lnTo>
                    <a:lnTo>
                      <a:pt x="174091" y="598170"/>
                    </a:lnTo>
                    <a:lnTo>
                      <a:pt x="170637" y="600710"/>
                    </a:lnTo>
                    <a:lnTo>
                      <a:pt x="170065" y="598170"/>
                    </a:lnTo>
                    <a:lnTo>
                      <a:pt x="168021" y="603250"/>
                    </a:lnTo>
                    <a:lnTo>
                      <a:pt x="169913" y="604520"/>
                    </a:lnTo>
                    <a:lnTo>
                      <a:pt x="170205" y="605790"/>
                    </a:lnTo>
                    <a:lnTo>
                      <a:pt x="161747" y="613410"/>
                    </a:lnTo>
                    <a:lnTo>
                      <a:pt x="154216" y="619760"/>
                    </a:lnTo>
                    <a:lnTo>
                      <a:pt x="147231" y="626110"/>
                    </a:lnTo>
                    <a:lnTo>
                      <a:pt x="146431" y="627291"/>
                    </a:lnTo>
                    <a:lnTo>
                      <a:pt x="146900" y="629920"/>
                    </a:lnTo>
                    <a:lnTo>
                      <a:pt x="145338" y="633666"/>
                    </a:lnTo>
                    <a:lnTo>
                      <a:pt x="147078" y="631190"/>
                    </a:lnTo>
                    <a:lnTo>
                      <a:pt x="154546" y="622300"/>
                    </a:lnTo>
                    <a:lnTo>
                      <a:pt x="161823" y="614680"/>
                    </a:lnTo>
                    <a:lnTo>
                      <a:pt x="168363" y="609600"/>
                    </a:lnTo>
                    <a:lnTo>
                      <a:pt x="162509" y="619760"/>
                    </a:lnTo>
                    <a:lnTo>
                      <a:pt x="155613" y="629920"/>
                    </a:lnTo>
                    <a:lnTo>
                      <a:pt x="151180" y="637540"/>
                    </a:lnTo>
                    <a:lnTo>
                      <a:pt x="156108" y="637540"/>
                    </a:lnTo>
                    <a:lnTo>
                      <a:pt x="156552" y="632460"/>
                    </a:lnTo>
                    <a:lnTo>
                      <a:pt x="158737" y="627380"/>
                    </a:lnTo>
                    <a:lnTo>
                      <a:pt x="164668" y="618490"/>
                    </a:lnTo>
                    <a:lnTo>
                      <a:pt x="167297" y="618490"/>
                    </a:lnTo>
                    <a:lnTo>
                      <a:pt x="160820" y="629920"/>
                    </a:lnTo>
                    <a:lnTo>
                      <a:pt x="160616" y="635000"/>
                    </a:lnTo>
                    <a:lnTo>
                      <a:pt x="158407" y="641350"/>
                    </a:lnTo>
                    <a:lnTo>
                      <a:pt x="158826" y="641350"/>
                    </a:lnTo>
                    <a:lnTo>
                      <a:pt x="157314" y="645160"/>
                    </a:lnTo>
                    <a:lnTo>
                      <a:pt x="155155" y="647700"/>
                    </a:lnTo>
                    <a:lnTo>
                      <a:pt x="151206" y="652780"/>
                    </a:lnTo>
                    <a:lnTo>
                      <a:pt x="149618" y="656590"/>
                    </a:lnTo>
                    <a:lnTo>
                      <a:pt x="146469" y="660400"/>
                    </a:lnTo>
                    <a:lnTo>
                      <a:pt x="147116" y="656590"/>
                    </a:lnTo>
                    <a:lnTo>
                      <a:pt x="146977" y="655320"/>
                    </a:lnTo>
                    <a:lnTo>
                      <a:pt x="108762" y="694448"/>
                    </a:lnTo>
                    <a:lnTo>
                      <a:pt x="130898" y="661949"/>
                    </a:lnTo>
                    <a:lnTo>
                      <a:pt x="141160" y="652780"/>
                    </a:lnTo>
                    <a:lnTo>
                      <a:pt x="143662" y="648970"/>
                    </a:lnTo>
                    <a:lnTo>
                      <a:pt x="141287" y="648970"/>
                    </a:lnTo>
                    <a:lnTo>
                      <a:pt x="136677" y="653453"/>
                    </a:lnTo>
                    <a:lnTo>
                      <a:pt x="140601" y="647700"/>
                    </a:lnTo>
                    <a:lnTo>
                      <a:pt x="142773" y="643890"/>
                    </a:lnTo>
                    <a:lnTo>
                      <a:pt x="143497" y="642620"/>
                    </a:lnTo>
                    <a:lnTo>
                      <a:pt x="147447" y="638810"/>
                    </a:lnTo>
                    <a:lnTo>
                      <a:pt x="140512" y="643890"/>
                    </a:lnTo>
                    <a:lnTo>
                      <a:pt x="142125" y="641350"/>
                    </a:lnTo>
                    <a:lnTo>
                      <a:pt x="145351" y="636270"/>
                    </a:lnTo>
                    <a:lnTo>
                      <a:pt x="143548" y="637971"/>
                    </a:lnTo>
                    <a:lnTo>
                      <a:pt x="142671" y="640080"/>
                    </a:lnTo>
                    <a:lnTo>
                      <a:pt x="140982" y="640397"/>
                    </a:lnTo>
                    <a:lnTo>
                      <a:pt x="139979" y="641350"/>
                    </a:lnTo>
                    <a:lnTo>
                      <a:pt x="140589" y="640473"/>
                    </a:lnTo>
                    <a:lnTo>
                      <a:pt x="136093" y="641350"/>
                    </a:lnTo>
                    <a:lnTo>
                      <a:pt x="81267" y="706310"/>
                    </a:lnTo>
                    <a:lnTo>
                      <a:pt x="96024" y="693127"/>
                    </a:lnTo>
                    <a:lnTo>
                      <a:pt x="75526" y="713130"/>
                    </a:lnTo>
                    <a:lnTo>
                      <a:pt x="40271" y="754900"/>
                    </a:lnTo>
                    <a:lnTo>
                      <a:pt x="55143" y="749363"/>
                    </a:lnTo>
                    <a:lnTo>
                      <a:pt x="52730" y="751840"/>
                    </a:lnTo>
                    <a:lnTo>
                      <a:pt x="72555" y="742873"/>
                    </a:lnTo>
                    <a:lnTo>
                      <a:pt x="76885" y="741260"/>
                    </a:lnTo>
                    <a:lnTo>
                      <a:pt x="77228" y="740765"/>
                    </a:lnTo>
                    <a:lnTo>
                      <a:pt x="179158" y="694690"/>
                    </a:lnTo>
                    <a:lnTo>
                      <a:pt x="187858" y="688340"/>
                    </a:lnTo>
                    <a:lnTo>
                      <a:pt x="195186" y="681990"/>
                    </a:lnTo>
                    <a:lnTo>
                      <a:pt x="202755" y="675640"/>
                    </a:lnTo>
                    <a:lnTo>
                      <a:pt x="205092" y="674370"/>
                    </a:lnTo>
                    <a:lnTo>
                      <a:pt x="209791" y="671830"/>
                    </a:lnTo>
                    <a:lnTo>
                      <a:pt x="212140" y="670560"/>
                    </a:lnTo>
                    <a:lnTo>
                      <a:pt x="213461" y="671830"/>
                    </a:lnTo>
                    <a:lnTo>
                      <a:pt x="215722" y="670560"/>
                    </a:lnTo>
                    <a:lnTo>
                      <a:pt x="224739" y="665480"/>
                    </a:lnTo>
                    <a:lnTo>
                      <a:pt x="221932" y="668020"/>
                    </a:lnTo>
                    <a:lnTo>
                      <a:pt x="227622" y="665480"/>
                    </a:lnTo>
                    <a:lnTo>
                      <a:pt x="230466" y="664210"/>
                    </a:lnTo>
                    <a:lnTo>
                      <a:pt x="233527" y="659130"/>
                    </a:lnTo>
                    <a:lnTo>
                      <a:pt x="236943" y="655320"/>
                    </a:lnTo>
                    <a:lnTo>
                      <a:pt x="238074" y="654050"/>
                    </a:lnTo>
                    <a:lnTo>
                      <a:pt x="240360" y="655320"/>
                    </a:lnTo>
                    <a:lnTo>
                      <a:pt x="241871" y="654050"/>
                    </a:lnTo>
                    <a:lnTo>
                      <a:pt x="250698" y="646620"/>
                    </a:lnTo>
                    <a:lnTo>
                      <a:pt x="251790" y="645160"/>
                    </a:lnTo>
                    <a:lnTo>
                      <a:pt x="253682" y="642620"/>
                    </a:lnTo>
                    <a:lnTo>
                      <a:pt x="259575" y="641350"/>
                    </a:lnTo>
                    <a:lnTo>
                      <a:pt x="265074" y="636270"/>
                    </a:lnTo>
                    <a:lnTo>
                      <a:pt x="269189" y="632460"/>
                    </a:lnTo>
                    <a:lnTo>
                      <a:pt x="272275" y="632460"/>
                    </a:lnTo>
                    <a:lnTo>
                      <a:pt x="277482" y="628650"/>
                    </a:lnTo>
                    <a:lnTo>
                      <a:pt x="271894" y="628650"/>
                    </a:lnTo>
                    <a:lnTo>
                      <a:pt x="280263" y="624840"/>
                    </a:lnTo>
                    <a:lnTo>
                      <a:pt x="281000" y="624840"/>
                    </a:lnTo>
                    <a:lnTo>
                      <a:pt x="279311" y="626110"/>
                    </a:lnTo>
                    <a:lnTo>
                      <a:pt x="283413" y="624840"/>
                    </a:lnTo>
                    <a:lnTo>
                      <a:pt x="291973" y="619760"/>
                    </a:lnTo>
                    <a:lnTo>
                      <a:pt x="292646" y="618490"/>
                    </a:lnTo>
                    <a:lnTo>
                      <a:pt x="294017" y="615950"/>
                    </a:lnTo>
                    <a:lnTo>
                      <a:pt x="294703" y="614680"/>
                    </a:lnTo>
                    <a:lnTo>
                      <a:pt x="290652" y="617321"/>
                    </a:lnTo>
                    <a:lnTo>
                      <a:pt x="286334" y="619760"/>
                    </a:lnTo>
                    <a:lnTo>
                      <a:pt x="285699" y="618490"/>
                    </a:lnTo>
                    <a:lnTo>
                      <a:pt x="291871" y="612140"/>
                    </a:lnTo>
                    <a:lnTo>
                      <a:pt x="300151" y="608330"/>
                    </a:lnTo>
                    <a:lnTo>
                      <a:pt x="298234" y="612140"/>
                    </a:lnTo>
                    <a:lnTo>
                      <a:pt x="301561" y="610870"/>
                    </a:lnTo>
                    <a:lnTo>
                      <a:pt x="305727" y="609600"/>
                    </a:lnTo>
                    <a:lnTo>
                      <a:pt x="306285" y="610870"/>
                    </a:lnTo>
                    <a:lnTo>
                      <a:pt x="307759" y="609600"/>
                    </a:lnTo>
                    <a:lnTo>
                      <a:pt x="339813" y="577850"/>
                    </a:lnTo>
                    <a:lnTo>
                      <a:pt x="351688" y="568960"/>
                    </a:lnTo>
                    <a:lnTo>
                      <a:pt x="360514" y="562610"/>
                    </a:lnTo>
                    <a:lnTo>
                      <a:pt x="364045" y="560070"/>
                    </a:lnTo>
                    <a:lnTo>
                      <a:pt x="375475" y="551180"/>
                    </a:lnTo>
                    <a:lnTo>
                      <a:pt x="383286" y="543560"/>
                    </a:lnTo>
                    <a:lnTo>
                      <a:pt x="384581" y="542290"/>
                    </a:lnTo>
                    <a:lnTo>
                      <a:pt x="382955" y="543560"/>
                    </a:lnTo>
                    <a:lnTo>
                      <a:pt x="383933" y="542290"/>
                    </a:lnTo>
                    <a:lnTo>
                      <a:pt x="387832" y="537210"/>
                    </a:lnTo>
                    <a:lnTo>
                      <a:pt x="388797" y="535940"/>
                    </a:lnTo>
                    <a:lnTo>
                      <a:pt x="392887" y="533400"/>
                    </a:lnTo>
                    <a:lnTo>
                      <a:pt x="391033" y="539750"/>
                    </a:lnTo>
                    <a:lnTo>
                      <a:pt x="396786" y="533400"/>
                    </a:lnTo>
                    <a:lnTo>
                      <a:pt x="396570" y="538480"/>
                    </a:lnTo>
                    <a:lnTo>
                      <a:pt x="386130" y="542290"/>
                    </a:lnTo>
                    <a:lnTo>
                      <a:pt x="381076" y="549910"/>
                    </a:lnTo>
                    <a:lnTo>
                      <a:pt x="385343" y="548640"/>
                    </a:lnTo>
                    <a:lnTo>
                      <a:pt x="382803" y="551180"/>
                    </a:lnTo>
                    <a:lnTo>
                      <a:pt x="379514" y="554990"/>
                    </a:lnTo>
                    <a:lnTo>
                      <a:pt x="381495" y="556260"/>
                    </a:lnTo>
                    <a:lnTo>
                      <a:pt x="385406" y="549910"/>
                    </a:lnTo>
                    <a:lnTo>
                      <a:pt x="386867" y="548640"/>
                    </a:lnTo>
                    <a:lnTo>
                      <a:pt x="394131" y="542290"/>
                    </a:lnTo>
                    <a:lnTo>
                      <a:pt x="404177" y="534670"/>
                    </a:lnTo>
                    <a:lnTo>
                      <a:pt x="405498" y="533400"/>
                    </a:lnTo>
                    <a:lnTo>
                      <a:pt x="412089" y="527050"/>
                    </a:lnTo>
                    <a:lnTo>
                      <a:pt x="415886" y="525780"/>
                    </a:lnTo>
                    <a:lnTo>
                      <a:pt x="415061" y="527050"/>
                    </a:lnTo>
                    <a:lnTo>
                      <a:pt x="413308" y="529590"/>
                    </a:lnTo>
                    <a:lnTo>
                      <a:pt x="414324" y="529590"/>
                    </a:lnTo>
                    <a:lnTo>
                      <a:pt x="416102" y="525780"/>
                    </a:lnTo>
                    <a:lnTo>
                      <a:pt x="420154" y="523240"/>
                    </a:lnTo>
                    <a:lnTo>
                      <a:pt x="421767" y="523240"/>
                    </a:lnTo>
                    <a:lnTo>
                      <a:pt x="422503" y="524510"/>
                    </a:lnTo>
                    <a:lnTo>
                      <a:pt x="424065" y="523240"/>
                    </a:lnTo>
                    <a:lnTo>
                      <a:pt x="446747" y="502920"/>
                    </a:lnTo>
                    <a:lnTo>
                      <a:pt x="450126" y="499110"/>
                    </a:lnTo>
                    <a:lnTo>
                      <a:pt x="446100" y="502920"/>
                    </a:lnTo>
                    <a:lnTo>
                      <a:pt x="445998" y="501650"/>
                    </a:lnTo>
                    <a:lnTo>
                      <a:pt x="445770" y="499110"/>
                    </a:lnTo>
                    <a:lnTo>
                      <a:pt x="441350" y="501650"/>
                    </a:lnTo>
                    <a:lnTo>
                      <a:pt x="443826" y="499110"/>
                    </a:lnTo>
                    <a:lnTo>
                      <a:pt x="450303" y="492760"/>
                    </a:lnTo>
                    <a:lnTo>
                      <a:pt x="456730" y="487680"/>
                    </a:lnTo>
                    <a:lnTo>
                      <a:pt x="455866" y="490220"/>
                    </a:lnTo>
                    <a:lnTo>
                      <a:pt x="459232" y="490220"/>
                    </a:lnTo>
                    <a:lnTo>
                      <a:pt x="453402" y="495300"/>
                    </a:lnTo>
                    <a:lnTo>
                      <a:pt x="457339" y="496570"/>
                    </a:lnTo>
                    <a:lnTo>
                      <a:pt x="459867" y="488950"/>
                    </a:lnTo>
                    <a:lnTo>
                      <a:pt x="461987" y="487680"/>
                    </a:lnTo>
                    <a:lnTo>
                      <a:pt x="466229" y="485140"/>
                    </a:lnTo>
                    <a:lnTo>
                      <a:pt x="463829" y="487680"/>
                    </a:lnTo>
                    <a:lnTo>
                      <a:pt x="458127" y="495300"/>
                    </a:lnTo>
                    <a:lnTo>
                      <a:pt x="458939" y="495300"/>
                    </a:lnTo>
                    <a:lnTo>
                      <a:pt x="466572" y="486410"/>
                    </a:lnTo>
                    <a:lnTo>
                      <a:pt x="468337" y="485140"/>
                    </a:lnTo>
                    <a:lnTo>
                      <a:pt x="477139" y="478790"/>
                    </a:lnTo>
                    <a:lnTo>
                      <a:pt x="486791" y="472440"/>
                    </a:lnTo>
                    <a:lnTo>
                      <a:pt x="490474" y="468630"/>
                    </a:lnTo>
                    <a:lnTo>
                      <a:pt x="491705" y="467360"/>
                    </a:lnTo>
                    <a:lnTo>
                      <a:pt x="495985" y="462280"/>
                    </a:lnTo>
                    <a:lnTo>
                      <a:pt x="501103" y="454660"/>
                    </a:lnTo>
                    <a:lnTo>
                      <a:pt x="506476" y="448310"/>
                    </a:lnTo>
                    <a:lnTo>
                      <a:pt x="511556" y="441960"/>
                    </a:lnTo>
                    <a:lnTo>
                      <a:pt x="518388" y="436880"/>
                    </a:lnTo>
                    <a:lnTo>
                      <a:pt x="526580" y="430530"/>
                    </a:lnTo>
                    <a:lnTo>
                      <a:pt x="531495" y="426720"/>
                    </a:lnTo>
                    <a:lnTo>
                      <a:pt x="538264" y="421640"/>
                    </a:lnTo>
                    <a:lnTo>
                      <a:pt x="537489" y="424180"/>
                    </a:lnTo>
                    <a:lnTo>
                      <a:pt x="540397" y="421640"/>
                    </a:lnTo>
                    <a:lnTo>
                      <a:pt x="550583" y="412750"/>
                    </a:lnTo>
                    <a:lnTo>
                      <a:pt x="553478" y="410184"/>
                    </a:lnTo>
                    <a:lnTo>
                      <a:pt x="557733" y="406400"/>
                    </a:lnTo>
                    <a:lnTo>
                      <a:pt x="560920" y="406400"/>
                    </a:lnTo>
                    <a:lnTo>
                      <a:pt x="565200" y="402590"/>
                    </a:lnTo>
                    <a:lnTo>
                      <a:pt x="570623" y="397510"/>
                    </a:lnTo>
                    <a:lnTo>
                      <a:pt x="576605" y="392430"/>
                    </a:lnTo>
                    <a:lnTo>
                      <a:pt x="582587" y="386080"/>
                    </a:lnTo>
                    <a:lnTo>
                      <a:pt x="581761" y="386080"/>
                    </a:lnTo>
                    <a:lnTo>
                      <a:pt x="574827" y="392430"/>
                    </a:lnTo>
                    <a:lnTo>
                      <a:pt x="577100" y="387350"/>
                    </a:lnTo>
                    <a:lnTo>
                      <a:pt x="573239" y="391160"/>
                    </a:lnTo>
                    <a:lnTo>
                      <a:pt x="570191" y="393700"/>
                    </a:lnTo>
                    <a:lnTo>
                      <a:pt x="572528" y="393700"/>
                    </a:lnTo>
                    <a:lnTo>
                      <a:pt x="568680" y="397510"/>
                    </a:lnTo>
                    <a:lnTo>
                      <a:pt x="567055" y="396240"/>
                    </a:lnTo>
                    <a:lnTo>
                      <a:pt x="563156" y="397510"/>
                    </a:lnTo>
                    <a:lnTo>
                      <a:pt x="577011" y="383540"/>
                    </a:lnTo>
                    <a:lnTo>
                      <a:pt x="578294" y="382270"/>
                    </a:lnTo>
                    <a:lnTo>
                      <a:pt x="579056" y="382270"/>
                    </a:lnTo>
                    <a:lnTo>
                      <a:pt x="578472" y="379730"/>
                    </a:lnTo>
                    <a:lnTo>
                      <a:pt x="582320" y="375920"/>
                    </a:lnTo>
                    <a:lnTo>
                      <a:pt x="583869" y="375920"/>
                    </a:lnTo>
                    <a:lnTo>
                      <a:pt x="583907" y="377190"/>
                    </a:lnTo>
                    <a:lnTo>
                      <a:pt x="585076" y="375920"/>
                    </a:lnTo>
                    <a:lnTo>
                      <a:pt x="588594" y="372110"/>
                    </a:lnTo>
                    <a:lnTo>
                      <a:pt x="592112" y="367030"/>
                    </a:lnTo>
                    <a:lnTo>
                      <a:pt x="595922" y="361950"/>
                    </a:lnTo>
                    <a:lnTo>
                      <a:pt x="597306" y="360680"/>
                    </a:lnTo>
                    <a:lnTo>
                      <a:pt x="601472" y="356870"/>
                    </a:lnTo>
                    <a:lnTo>
                      <a:pt x="598017" y="365137"/>
                    </a:lnTo>
                    <a:lnTo>
                      <a:pt x="601611" y="361950"/>
                    </a:lnTo>
                    <a:lnTo>
                      <a:pt x="597204" y="367030"/>
                    </a:lnTo>
                    <a:lnTo>
                      <a:pt x="590816" y="374650"/>
                    </a:lnTo>
                    <a:lnTo>
                      <a:pt x="586028" y="379730"/>
                    </a:lnTo>
                    <a:lnTo>
                      <a:pt x="586397" y="382270"/>
                    </a:lnTo>
                    <a:lnTo>
                      <a:pt x="594563" y="373380"/>
                    </a:lnTo>
                    <a:lnTo>
                      <a:pt x="603326" y="364490"/>
                    </a:lnTo>
                    <a:lnTo>
                      <a:pt x="605396" y="361950"/>
                    </a:lnTo>
                    <a:lnTo>
                      <a:pt x="609536" y="356870"/>
                    </a:lnTo>
                    <a:lnTo>
                      <a:pt x="611593" y="354330"/>
                    </a:lnTo>
                    <a:lnTo>
                      <a:pt x="618299" y="345440"/>
                    </a:lnTo>
                    <a:lnTo>
                      <a:pt x="623290" y="342900"/>
                    </a:lnTo>
                    <a:lnTo>
                      <a:pt x="628142" y="337820"/>
                    </a:lnTo>
                    <a:lnTo>
                      <a:pt x="632079" y="334010"/>
                    </a:lnTo>
                    <a:lnTo>
                      <a:pt x="633399" y="332740"/>
                    </a:lnTo>
                    <a:lnTo>
                      <a:pt x="639597" y="326390"/>
                    </a:lnTo>
                    <a:lnTo>
                      <a:pt x="641146" y="326390"/>
                    </a:lnTo>
                    <a:lnTo>
                      <a:pt x="644207" y="325120"/>
                    </a:lnTo>
                    <a:lnTo>
                      <a:pt x="643521" y="326390"/>
                    </a:lnTo>
                    <a:lnTo>
                      <a:pt x="641273" y="328930"/>
                    </a:lnTo>
                    <a:lnTo>
                      <a:pt x="645490" y="325120"/>
                    </a:lnTo>
                    <a:lnTo>
                      <a:pt x="649719" y="321310"/>
                    </a:lnTo>
                    <a:lnTo>
                      <a:pt x="657809" y="312420"/>
                    </a:lnTo>
                    <a:lnTo>
                      <a:pt x="659053" y="311150"/>
                    </a:lnTo>
                    <a:lnTo>
                      <a:pt x="665289" y="304800"/>
                    </a:lnTo>
                    <a:lnTo>
                      <a:pt x="671906" y="295910"/>
                    </a:lnTo>
                    <a:lnTo>
                      <a:pt x="678827" y="293370"/>
                    </a:lnTo>
                    <a:lnTo>
                      <a:pt x="685355" y="287020"/>
                    </a:lnTo>
                    <a:lnTo>
                      <a:pt x="684161" y="285750"/>
                    </a:lnTo>
                    <a:lnTo>
                      <a:pt x="682802" y="284480"/>
                    </a:lnTo>
                    <a:lnTo>
                      <a:pt x="688822" y="276860"/>
                    </a:lnTo>
                    <a:lnTo>
                      <a:pt x="694867" y="273050"/>
                    </a:lnTo>
                    <a:lnTo>
                      <a:pt x="702310" y="266700"/>
                    </a:lnTo>
                    <a:lnTo>
                      <a:pt x="709015" y="261620"/>
                    </a:lnTo>
                    <a:lnTo>
                      <a:pt x="712914" y="259080"/>
                    </a:lnTo>
                    <a:lnTo>
                      <a:pt x="717334" y="255270"/>
                    </a:lnTo>
                    <a:lnTo>
                      <a:pt x="716407" y="252730"/>
                    </a:lnTo>
                    <a:lnTo>
                      <a:pt x="713447" y="255270"/>
                    </a:lnTo>
                    <a:lnTo>
                      <a:pt x="707605" y="261620"/>
                    </a:lnTo>
                    <a:lnTo>
                      <a:pt x="709625" y="257810"/>
                    </a:lnTo>
                    <a:lnTo>
                      <a:pt x="714692" y="251460"/>
                    </a:lnTo>
                    <a:lnTo>
                      <a:pt x="718515" y="250190"/>
                    </a:lnTo>
                    <a:lnTo>
                      <a:pt x="721817" y="246380"/>
                    </a:lnTo>
                    <a:lnTo>
                      <a:pt x="722922" y="245110"/>
                    </a:lnTo>
                    <a:lnTo>
                      <a:pt x="722985" y="246380"/>
                    </a:lnTo>
                    <a:lnTo>
                      <a:pt x="720902" y="250190"/>
                    </a:lnTo>
                    <a:lnTo>
                      <a:pt x="722363" y="247650"/>
                    </a:lnTo>
                    <a:lnTo>
                      <a:pt x="725004" y="245110"/>
                    </a:lnTo>
                    <a:lnTo>
                      <a:pt x="727633" y="242570"/>
                    </a:lnTo>
                    <a:lnTo>
                      <a:pt x="731596" y="238760"/>
                    </a:lnTo>
                    <a:lnTo>
                      <a:pt x="741324" y="227330"/>
                    </a:lnTo>
                    <a:lnTo>
                      <a:pt x="742403" y="226060"/>
                    </a:lnTo>
                    <a:lnTo>
                      <a:pt x="749173" y="218440"/>
                    </a:lnTo>
                    <a:lnTo>
                      <a:pt x="752551" y="214630"/>
                    </a:lnTo>
                    <a:lnTo>
                      <a:pt x="753364" y="213360"/>
                    </a:lnTo>
                    <a:lnTo>
                      <a:pt x="754837" y="211010"/>
                    </a:lnTo>
                    <a:lnTo>
                      <a:pt x="751179" y="213360"/>
                    </a:lnTo>
                    <a:lnTo>
                      <a:pt x="750303" y="212090"/>
                    </a:lnTo>
                    <a:lnTo>
                      <a:pt x="753237" y="209550"/>
                    </a:lnTo>
                    <a:lnTo>
                      <a:pt x="753884" y="208280"/>
                    </a:lnTo>
                    <a:lnTo>
                      <a:pt x="751446" y="207010"/>
                    </a:lnTo>
                    <a:lnTo>
                      <a:pt x="749719" y="214630"/>
                    </a:lnTo>
                    <a:lnTo>
                      <a:pt x="742950" y="218440"/>
                    </a:lnTo>
                    <a:lnTo>
                      <a:pt x="747598" y="210820"/>
                    </a:lnTo>
                    <a:lnTo>
                      <a:pt x="749922" y="207010"/>
                    </a:lnTo>
                    <a:lnTo>
                      <a:pt x="743115" y="210820"/>
                    </a:lnTo>
                    <a:lnTo>
                      <a:pt x="759079" y="185420"/>
                    </a:lnTo>
                    <a:lnTo>
                      <a:pt x="748042" y="196850"/>
                    </a:lnTo>
                    <a:lnTo>
                      <a:pt x="740422" y="208280"/>
                    </a:lnTo>
                    <a:lnTo>
                      <a:pt x="733145" y="218440"/>
                    </a:lnTo>
                    <a:lnTo>
                      <a:pt x="723150" y="227330"/>
                    </a:lnTo>
                    <a:lnTo>
                      <a:pt x="724827" y="224790"/>
                    </a:lnTo>
                    <a:lnTo>
                      <a:pt x="722160" y="226060"/>
                    </a:lnTo>
                    <a:lnTo>
                      <a:pt x="721169" y="226060"/>
                    </a:lnTo>
                    <a:lnTo>
                      <a:pt x="717562" y="231140"/>
                    </a:lnTo>
                    <a:lnTo>
                      <a:pt x="712190" y="236220"/>
                    </a:lnTo>
                    <a:lnTo>
                      <a:pt x="710603" y="240030"/>
                    </a:lnTo>
                    <a:lnTo>
                      <a:pt x="710438" y="240169"/>
                    </a:lnTo>
                    <a:lnTo>
                      <a:pt x="710463" y="240030"/>
                    </a:lnTo>
                    <a:lnTo>
                      <a:pt x="710234" y="240347"/>
                    </a:lnTo>
                    <a:lnTo>
                      <a:pt x="710222" y="241300"/>
                    </a:lnTo>
                    <a:lnTo>
                      <a:pt x="710133" y="242570"/>
                    </a:lnTo>
                    <a:lnTo>
                      <a:pt x="710095" y="241300"/>
                    </a:lnTo>
                    <a:lnTo>
                      <a:pt x="710222" y="241300"/>
                    </a:lnTo>
                    <a:lnTo>
                      <a:pt x="710222" y="240360"/>
                    </a:lnTo>
                    <a:lnTo>
                      <a:pt x="703414" y="246380"/>
                    </a:lnTo>
                    <a:lnTo>
                      <a:pt x="702525" y="246380"/>
                    </a:lnTo>
                    <a:lnTo>
                      <a:pt x="702957" y="241300"/>
                    </a:lnTo>
                    <a:lnTo>
                      <a:pt x="710285" y="233680"/>
                    </a:lnTo>
                    <a:lnTo>
                      <a:pt x="692670" y="251460"/>
                    </a:lnTo>
                    <a:lnTo>
                      <a:pt x="676821" y="269240"/>
                    </a:lnTo>
                    <a:lnTo>
                      <a:pt x="660552" y="287020"/>
                    </a:lnTo>
                    <a:lnTo>
                      <a:pt x="641629" y="303530"/>
                    </a:lnTo>
                    <a:lnTo>
                      <a:pt x="640080" y="304800"/>
                    </a:lnTo>
                    <a:lnTo>
                      <a:pt x="644575" y="299720"/>
                    </a:lnTo>
                    <a:lnTo>
                      <a:pt x="642302" y="300990"/>
                    </a:lnTo>
                    <a:lnTo>
                      <a:pt x="639356" y="304800"/>
                    </a:lnTo>
                    <a:lnTo>
                      <a:pt x="634898" y="310235"/>
                    </a:lnTo>
                    <a:lnTo>
                      <a:pt x="634873" y="309880"/>
                    </a:lnTo>
                    <a:lnTo>
                      <a:pt x="637108" y="307340"/>
                    </a:lnTo>
                    <a:lnTo>
                      <a:pt x="628103" y="316230"/>
                    </a:lnTo>
                    <a:lnTo>
                      <a:pt x="612952" y="327660"/>
                    </a:lnTo>
                    <a:lnTo>
                      <a:pt x="606869" y="334010"/>
                    </a:lnTo>
                    <a:lnTo>
                      <a:pt x="605256" y="332740"/>
                    </a:lnTo>
                    <a:lnTo>
                      <a:pt x="602221" y="335280"/>
                    </a:lnTo>
                    <a:lnTo>
                      <a:pt x="595210" y="344170"/>
                    </a:lnTo>
                    <a:lnTo>
                      <a:pt x="588327" y="351790"/>
                    </a:lnTo>
                    <a:lnTo>
                      <a:pt x="579551" y="360680"/>
                    </a:lnTo>
                    <a:lnTo>
                      <a:pt x="582510" y="354330"/>
                    </a:lnTo>
                    <a:lnTo>
                      <a:pt x="574878" y="361950"/>
                    </a:lnTo>
                    <a:lnTo>
                      <a:pt x="570230" y="363220"/>
                    </a:lnTo>
                    <a:lnTo>
                      <a:pt x="560565" y="373380"/>
                    </a:lnTo>
                    <a:lnTo>
                      <a:pt x="533476" y="400050"/>
                    </a:lnTo>
                    <a:lnTo>
                      <a:pt x="520166" y="412750"/>
                    </a:lnTo>
                    <a:lnTo>
                      <a:pt x="517347" y="411480"/>
                    </a:lnTo>
                    <a:lnTo>
                      <a:pt x="510070" y="416560"/>
                    </a:lnTo>
                    <a:lnTo>
                      <a:pt x="501764" y="422910"/>
                    </a:lnTo>
                    <a:lnTo>
                      <a:pt x="495884" y="425450"/>
                    </a:lnTo>
                    <a:lnTo>
                      <a:pt x="491972" y="429260"/>
                    </a:lnTo>
                    <a:lnTo>
                      <a:pt x="486498" y="434340"/>
                    </a:lnTo>
                    <a:lnTo>
                      <a:pt x="487286" y="436880"/>
                    </a:lnTo>
                    <a:lnTo>
                      <a:pt x="488835" y="434340"/>
                    </a:lnTo>
                    <a:lnTo>
                      <a:pt x="495109" y="430530"/>
                    </a:lnTo>
                    <a:lnTo>
                      <a:pt x="495071" y="431800"/>
                    </a:lnTo>
                    <a:lnTo>
                      <a:pt x="489610" y="436880"/>
                    </a:lnTo>
                    <a:lnTo>
                      <a:pt x="481025" y="444500"/>
                    </a:lnTo>
                    <a:lnTo>
                      <a:pt x="481736" y="447040"/>
                    </a:lnTo>
                    <a:lnTo>
                      <a:pt x="473036" y="450850"/>
                    </a:lnTo>
                    <a:lnTo>
                      <a:pt x="473798" y="452120"/>
                    </a:lnTo>
                    <a:lnTo>
                      <a:pt x="472973" y="455930"/>
                    </a:lnTo>
                    <a:lnTo>
                      <a:pt x="469011" y="459740"/>
                    </a:lnTo>
                    <a:lnTo>
                      <a:pt x="464286" y="461010"/>
                    </a:lnTo>
                    <a:lnTo>
                      <a:pt x="464350" y="462280"/>
                    </a:lnTo>
                    <a:lnTo>
                      <a:pt x="463969" y="464820"/>
                    </a:lnTo>
                    <a:lnTo>
                      <a:pt x="457911" y="468630"/>
                    </a:lnTo>
                    <a:lnTo>
                      <a:pt x="459524" y="464820"/>
                    </a:lnTo>
                    <a:lnTo>
                      <a:pt x="461137" y="462280"/>
                    </a:lnTo>
                    <a:lnTo>
                      <a:pt x="461175" y="459740"/>
                    </a:lnTo>
                    <a:lnTo>
                      <a:pt x="454825" y="464820"/>
                    </a:lnTo>
                    <a:lnTo>
                      <a:pt x="456387" y="464820"/>
                    </a:lnTo>
                    <a:lnTo>
                      <a:pt x="452412" y="468630"/>
                    </a:lnTo>
                    <a:lnTo>
                      <a:pt x="450075" y="468630"/>
                    </a:lnTo>
                    <a:lnTo>
                      <a:pt x="454088" y="462280"/>
                    </a:lnTo>
                    <a:lnTo>
                      <a:pt x="458050" y="457200"/>
                    </a:lnTo>
                    <a:lnTo>
                      <a:pt x="449376" y="462280"/>
                    </a:lnTo>
                    <a:lnTo>
                      <a:pt x="444322" y="469900"/>
                    </a:lnTo>
                    <a:lnTo>
                      <a:pt x="437616" y="477520"/>
                    </a:lnTo>
                    <a:lnTo>
                      <a:pt x="429564" y="486410"/>
                    </a:lnTo>
                    <a:lnTo>
                      <a:pt x="420408" y="492760"/>
                    </a:lnTo>
                    <a:lnTo>
                      <a:pt x="421297" y="490220"/>
                    </a:lnTo>
                    <a:lnTo>
                      <a:pt x="425284" y="487680"/>
                    </a:lnTo>
                    <a:lnTo>
                      <a:pt x="420560" y="487680"/>
                    </a:lnTo>
                    <a:lnTo>
                      <a:pt x="415747" y="492760"/>
                    </a:lnTo>
                    <a:lnTo>
                      <a:pt x="410806" y="500380"/>
                    </a:lnTo>
                    <a:lnTo>
                      <a:pt x="402882" y="504151"/>
                    </a:lnTo>
                    <a:lnTo>
                      <a:pt x="403682" y="502920"/>
                    </a:lnTo>
                    <a:lnTo>
                      <a:pt x="397471" y="509270"/>
                    </a:lnTo>
                    <a:lnTo>
                      <a:pt x="393395" y="511810"/>
                    </a:lnTo>
                    <a:lnTo>
                      <a:pt x="389191" y="513080"/>
                    </a:lnTo>
                    <a:lnTo>
                      <a:pt x="382625" y="518160"/>
                    </a:lnTo>
                    <a:lnTo>
                      <a:pt x="382638" y="516890"/>
                    </a:lnTo>
                    <a:lnTo>
                      <a:pt x="376897" y="523240"/>
                    </a:lnTo>
                    <a:lnTo>
                      <a:pt x="369074" y="530860"/>
                    </a:lnTo>
                    <a:lnTo>
                      <a:pt x="362458" y="533400"/>
                    </a:lnTo>
                    <a:lnTo>
                      <a:pt x="356196" y="534670"/>
                    </a:lnTo>
                    <a:lnTo>
                      <a:pt x="349453" y="537210"/>
                    </a:lnTo>
                    <a:lnTo>
                      <a:pt x="351142" y="535940"/>
                    </a:lnTo>
                    <a:lnTo>
                      <a:pt x="344449" y="539750"/>
                    </a:lnTo>
                    <a:lnTo>
                      <a:pt x="336283" y="544830"/>
                    </a:lnTo>
                    <a:lnTo>
                      <a:pt x="328396" y="551180"/>
                    </a:lnTo>
                    <a:lnTo>
                      <a:pt x="322541" y="554990"/>
                    </a:lnTo>
                    <a:lnTo>
                      <a:pt x="329768" y="552450"/>
                    </a:lnTo>
                    <a:lnTo>
                      <a:pt x="325653" y="554990"/>
                    </a:lnTo>
                    <a:lnTo>
                      <a:pt x="331978" y="553720"/>
                    </a:lnTo>
                    <a:lnTo>
                      <a:pt x="333641" y="552450"/>
                    </a:lnTo>
                    <a:lnTo>
                      <a:pt x="336981" y="549910"/>
                    </a:lnTo>
                    <a:lnTo>
                      <a:pt x="333146" y="548640"/>
                    </a:lnTo>
                    <a:lnTo>
                      <a:pt x="342912" y="542290"/>
                    </a:lnTo>
                    <a:lnTo>
                      <a:pt x="343496" y="546100"/>
                    </a:lnTo>
                    <a:lnTo>
                      <a:pt x="332714" y="554990"/>
                    </a:lnTo>
                    <a:lnTo>
                      <a:pt x="331711" y="558800"/>
                    </a:lnTo>
                    <a:lnTo>
                      <a:pt x="326771" y="562610"/>
                    </a:lnTo>
                    <a:lnTo>
                      <a:pt x="320535" y="561340"/>
                    </a:lnTo>
                    <a:lnTo>
                      <a:pt x="319049" y="560070"/>
                    </a:lnTo>
                    <a:lnTo>
                      <a:pt x="310311" y="566420"/>
                    </a:lnTo>
                    <a:lnTo>
                      <a:pt x="302158" y="571500"/>
                    </a:lnTo>
                    <a:lnTo>
                      <a:pt x="293535" y="576580"/>
                    </a:lnTo>
                    <a:lnTo>
                      <a:pt x="283387" y="584200"/>
                    </a:lnTo>
                    <a:lnTo>
                      <a:pt x="277152" y="594360"/>
                    </a:lnTo>
                    <a:lnTo>
                      <a:pt x="271792" y="599440"/>
                    </a:lnTo>
                    <a:lnTo>
                      <a:pt x="263296" y="604151"/>
                    </a:lnTo>
                    <a:lnTo>
                      <a:pt x="263385" y="604520"/>
                    </a:lnTo>
                    <a:lnTo>
                      <a:pt x="256082" y="607060"/>
                    </a:lnTo>
                    <a:lnTo>
                      <a:pt x="254215" y="609600"/>
                    </a:lnTo>
                    <a:lnTo>
                      <a:pt x="256298" y="609600"/>
                    </a:lnTo>
                    <a:lnTo>
                      <a:pt x="255244" y="612140"/>
                    </a:lnTo>
                    <a:lnTo>
                      <a:pt x="254355" y="613410"/>
                    </a:lnTo>
                    <a:lnTo>
                      <a:pt x="256933" y="613410"/>
                    </a:lnTo>
                    <a:lnTo>
                      <a:pt x="249301" y="619760"/>
                    </a:lnTo>
                    <a:lnTo>
                      <a:pt x="245656" y="615950"/>
                    </a:lnTo>
                    <a:lnTo>
                      <a:pt x="243471" y="614680"/>
                    </a:lnTo>
                    <a:lnTo>
                      <a:pt x="239344" y="619760"/>
                    </a:lnTo>
                    <a:lnTo>
                      <a:pt x="235102" y="621347"/>
                    </a:lnTo>
                    <a:lnTo>
                      <a:pt x="234784" y="621030"/>
                    </a:lnTo>
                    <a:lnTo>
                      <a:pt x="234226" y="619760"/>
                    </a:lnTo>
                    <a:lnTo>
                      <a:pt x="236651" y="615950"/>
                    </a:lnTo>
                    <a:lnTo>
                      <a:pt x="237363" y="612140"/>
                    </a:lnTo>
                    <a:lnTo>
                      <a:pt x="240931" y="609600"/>
                    </a:lnTo>
                    <a:lnTo>
                      <a:pt x="240652" y="612140"/>
                    </a:lnTo>
                    <a:lnTo>
                      <a:pt x="242074" y="609600"/>
                    </a:lnTo>
                    <a:lnTo>
                      <a:pt x="243509" y="607060"/>
                    </a:lnTo>
                    <a:lnTo>
                      <a:pt x="243700" y="605790"/>
                    </a:lnTo>
                    <a:lnTo>
                      <a:pt x="243878" y="604520"/>
                    </a:lnTo>
                    <a:lnTo>
                      <a:pt x="244335" y="603250"/>
                    </a:lnTo>
                    <a:lnTo>
                      <a:pt x="246418" y="600710"/>
                    </a:lnTo>
                    <a:lnTo>
                      <a:pt x="247459" y="599440"/>
                    </a:lnTo>
                    <a:lnTo>
                      <a:pt x="248335" y="596900"/>
                    </a:lnTo>
                    <a:lnTo>
                      <a:pt x="246595" y="598170"/>
                    </a:lnTo>
                    <a:lnTo>
                      <a:pt x="244487" y="600710"/>
                    </a:lnTo>
                    <a:lnTo>
                      <a:pt x="244297" y="599440"/>
                    </a:lnTo>
                    <a:lnTo>
                      <a:pt x="246900" y="595630"/>
                    </a:lnTo>
                    <a:lnTo>
                      <a:pt x="247764" y="594360"/>
                    </a:lnTo>
                    <a:lnTo>
                      <a:pt x="248767" y="589280"/>
                    </a:lnTo>
                    <a:lnTo>
                      <a:pt x="250850" y="585470"/>
                    </a:lnTo>
                    <a:lnTo>
                      <a:pt x="254025" y="581863"/>
                    </a:lnTo>
                    <a:lnTo>
                      <a:pt x="257733" y="578688"/>
                    </a:lnTo>
                    <a:lnTo>
                      <a:pt x="257822" y="579120"/>
                    </a:lnTo>
                    <a:lnTo>
                      <a:pt x="261708" y="579120"/>
                    </a:lnTo>
                    <a:lnTo>
                      <a:pt x="255346" y="586740"/>
                    </a:lnTo>
                    <a:lnTo>
                      <a:pt x="263664" y="580390"/>
                    </a:lnTo>
                    <a:lnTo>
                      <a:pt x="258965" y="588010"/>
                    </a:lnTo>
                    <a:lnTo>
                      <a:pt x="257479" y="589280"/>
                    </a:lnTo>
                    <a:lnTo>
                      <a:pt x="253669" y="594360"/>
                    </a:lnTo>
                    <a:lnTo>
                      <a:pt x="252564" y="600710"/>
                    </a:lnTo>
                    <a:lnTo>
                      <a:pt x="254673" y="600710"/>
                    </a:lnTo>
                    <a:lnTo>
                      <a:pt x="258051" y="596900"/>
                    </a:lnTo>
                    <a:lnTo>
                      <a:pt x="263994" y="590550"/>
                    </a:lnTo>
                    <a:lnTo>
                      <a:pt x="258445" y="598170"/>
                    </a:lnTo>
                    <a:lnTo>
                      <a:pt x="258749" y="599440"/>
                    </a:lnTo>
                    <a:lnTo>
                      <a:pt x="262166" y="594360"/>
                    </a:lnTo>
                    <a:lnTo>
                      <a:pt x="265938" y="590550"/>
                    </a:lnTo>
                    <a:lnTo>
                      <a:pt x="269621" y="588010"/>
                    </a:lnTo>
                    <a:lnTo>
                      <a:pt x="271970" y="584200"/>
                    </a:lnTo>
                    <a:lnTo>
                      <a:pt x="272757" y="582930"/>
                    </a:lnTo>
                    <a:lnTo>
                      <a:pt x="268757" y="581685"/>
                    </a:lnTo>
                    <a:lnTo>
                      <a:pt x="268757" y="581545"/>
                    </a:lnTo>
                    <a:lnTo>
                      <a:pt x="269963" y="580390"/>
                    </a:lnTo>
                    <a:lnTo>
                      <a:pt x="263575" y="584200"/>
                    </a:lnTo>
                    <a:lnTo>
                      <a:pt x="265722" y="580390"/>
                    </a:lnTo>
                    <a:lnTo>
                      <a:pt x="267157" y="577850"/>
                    </a:lnTo>
                    <a:lnTo>
                      <a:pt x="268795" y="576770"/>
                    </a:lnTo>
                    <a:lnTo>
                      <a:pt x="269430" y="572770"/>
                    </a:lnTo>
                    <a:lnTo>
                      <a:pt x="261569" y="577850"/>
                    </a:lnTo>
                    <a:lnTo>
                      <a:pt x="263575" y="575310"/>
                    </a:lnTo>
                    <a:lnTo>
                      <a:pt x="268579" y="568960"/>
                    </a:lnTo>
                    <a:lnTo>
                      <a:pt x="271868" y="565150"/>
                    </a:lnTo>
                    <a:lnTo>
                      <a:pt x="270256" y="568960"/>
                    </a:lnTo>
                    <a:lnTo>
                      <a:pt x="271119" y="568960"/>
                    </a:lnTo>
                    <a:lnTo>
                      <a:pt x="274421" y="565150"/>
                    </a:lnTo>
                    <a:lnTo>
                      <a:pt x="281000" y="557530"/>
                    </a:lnTo>
                    <a:lnTo>
                      <a:pt x="288759" y="551180"/>
                    </a:lnTo>
                    <a:lnTo>
                      <a:pt x="295998" y="546100"/>
                    </a:lnTo>
                    <a:lnTo>
                      <a:pt x="297040" y="544830"/>
                    </a:lnTo>
                    <a:lnTo>
                      <a:pt x="303263" y="537210"/>
                    </a:lnTo>
                    <a:lnTo>
                      <a:pt x="304304" y="535940"/>
                    </a:lnTo>
                    <a:lnTo>
                      <a:pt x="301282" y="541020"/>
                    </a:lnTo>
                    <a:lnTo>
                      <a:pt x="298170" y="544436"/>
                    </a:lnTo>
                    <a:lnTo>
                      <a:pt x="299135" y="543560"/>
                    </a:lnTo>
                    <a:lnTo>
                      <a:pt x="296710" y="548640"/>
                    </a:lnTo>
                    <a:lnTo>
                      <a:pt x="296938" y="549910"/>
                    </a:lnTo>
                    <a:lnTo>
                      <a:pt x="301879" y="546100"/>
                    </a:lnTo>
                    <a:lnTo>
                      <a:pt x="302196" y="543560"/>
                    </a:lnTo>
                    <a:lnTo>
                      <a:pt x="304647" y="541020"/>
                    </a:lnTo>
                    <a:lnTo>
                      <a:pt x="306743" y="538480"/>
                    </a:lnTo>
                    <a:lnTo>
                      <a:pt x="308825" y="535940"/>
                    </a:lnTo>
                    <a:lnTo>
                      <a:pt x="309791" y="535940"/>
                    </a:lnTo>
                    <a:lnTo>
                      <a:pt x="309410" y="534670"/>
                    </a:lnTo>
                    <a:lnTo>
                      <a:pt x="307987" y="535940"/>
                    </a:lnTo>
                    <a:lnTo>
                      <a:pt x="305371" y="538480"/>
                    </a:lnTo>
                    <a:lnTo>
                      <a:pt x="306806" y="535940"/>
                    </a:lnTo>
                    <a:lnTo>
                      <a:pt x="309676" y="530860"/>
                    </a:lnTo>
                    <a:lnTo>
                      <a:pt x="315849" y="523240"/>
                    </a:lnTo>
                    <a:lnTo>
                      <a:pt x="323481" y="514350"/>
                    </a:lnTo>
                    <a:lnTo>
                      <a:pt x="332193" y="505460"/>
                    </a:lnTo>
                    <a:lnTo>
                      <a:pt x="330949" y="509270"/>
                    </a:lnTo>
                    <a:lnTo>
                      <a:pt x="327113" y="515620"/>
                    </a:lnTo>
                    <a:lnTo>
                      <a:pt x="324815" y="518160"/>
                    </a:lnTo>
                    <a:lnTo>
                      <a:pt x="328155" y="516890"/>
                    </a:lnTo>
                    <a:lnTo>
                      <a:pt x="332181" y="511810"/>
                    </a:lnTo>
                    <a:lnTo>
                      <a:pt x="332917" y="505460"/>
                    </a:lnTo>
                    <a:lnTo>
                      <a:pt x="342315" y="499110"/>
                    </a:lnTo>
                    <a:lnTo>
                      <a:pt x="340550" y="504190"/>
                    </a:lnTo>
                    <a:lnTo>
                      <a:pt x="345211" y="499110"/>
                    </a:lnTo>
                    <a:lnTo>
                      <a:pt x="347535" y="496570"/>
                    </a:lnTo>
                    <a:lnTo>
                      <a:pt x="348424" y="497840"/>
                    </a:lnTo>
                    <a:lnTo>
                      <a:pt x="356082" y="482600"/>
                    </a:lnTo>
                    <a:lnTo>
                      <a:pt x="361772" y="477520"/>
                    </a:lnTo>
                    <a:lnTo>
                      <a:pt x="368274" y="471170"/>
                    </a:lnTo>
                    <a:lnTo>
                      <a:pt x="372376" y="466090"/>
                    </a:lnTo>
                    <a:lnTo>
                      <a:pt x="371005" y="467360"/>
                    </a:lnTo>
                    <a:lnTo>
                      <a:pt x="368871" y="469900"/>
                    </a:lnTo>
                    <a:lnTo>
                      <a:pt x="366001" y="472440"/>
                    </a:lnTo>
                    <a:lnTo>
                      <a:pt x="370344" y="466090"/>
                    </a:lnTo>
                    <a:lnTo>
                      <a:pt x="376262" y="461010"/>
                    </a:lnTo>
                    <a:lnTo>
                      <a:pt x="382905" y="455930"/>
                    </a:lnTo>
                    <a:lnTo>
                      <a:pt x="389470" y="448310"/>
                    </a:lnTo>
                    <a:lnTo>
                      <a:pt x="386092" y="454660"/>
                    </a:lnTo>
                    <a:lnTo>
                      <a:pt x="391528" y="449580"/>
                    </a:lnTo>
                    <a:lnTo>
                      <a:pt x="396163" y="444500"/>
                    </a:lnTo>
                    <a:lnTo>
                      <a:pt x="400253" y="439420"/>
                    </a:lnTo>
                    <a:lnTo>
                      <a:pt x="404012" y="434340"/>
                    </a:lnTo>
                    <a:lnTo>
                      <a:pt x="405752" y="436880"/>
                    </a:lnTo>
                    <a:lnTo>
                      <a:pt x="406209" y="434340"/>
                    </a:lnTo>
                    <a:lnTo>
                      <a:pt x="406654" y="431800"/>
                    </a:lnTo>
                    <a:lnTo>
                      <a:pt x="410578" y="426720"/>
                    </a:lnTo>
                    <a:lnTo>
                      <a:pt x="415239" y="420370"/>
                    </a:lnTo>
                    <a:lnTo>
                      <a:pt x="418363" y="416560"/>
                    </a:lnTo>
                    <a:lnTo>
                      <a:pt x="408330" y="426720"/>
                    </a:lnTo>
                    <a:lnTo>
                      <a:pt x="401231" y="433070"/>
                    </a:lnTo>
                    <a:lnTo>
                      <a:pt x="394296" y="438150"/>
                    </a:lnTo>
                    <a:lnTo>
                      <a:pt x="384771" y="448310"/>
                    </a:lnTo>
                    <a:lnTo>
                      <a:pt x="387769" y="441960"/>
                    </a:lnTo>
                    <a:lnTo>
                      <a:pt x="390956" y="436880"/>
                    </a:lnTo>
                    <a:lnTo>
                      <a:pt x="394335" y="430530"/>
                    </a:lnTo>
                    <a:lnTo>
                      <a:pt x="397865" y="424180"/>
                    </a:lnTo>
                    <a:lnTo>
                      <a:pt x="400786" y="421640"/>
                    </a:lnTo>
                    <a:lnTo>
                      <a:pt x="403123" y="421640"/>
                    </a:lnTo>
                    <a:lnTo>
                      <a:pt x="404482" y="419100"/>
                    </a:lnTo>
                    <a:lnTo>
                      <a:pt x="403517" y="416560"/>
                    </a:lnTo>
                    <a:lnTo>
                      <a:pt x="407123" y="411480"/>
                    </a:lnTo>
                    <a:lnTo>
                      <a:pt x="409448" y="411480"/>
                    </a:lnTo>
                    <a:lnTo>
                      <a:pt x="416382" y="403860"/>
                    </a:lnTo>
                    <a:lnTo>
                      <a:pt x="419569" y="398780"/>
                    </a:lnTo>
                    <a:lnTo>
                      <a:pt x="422656" y="393700"/>
                    </a:lnTo>
                    <a:lnTo>
                      <a:pt x="429285" y="386080"/>
                    </a:lnTo>
                    <a:lnTo>
                      <a:pt x="430060" y="388620"/>
                    </a:lnTo>
                    <a:lnTo>
                      <a:pt x="426720" y="393700"/>
                    </a:lnTo>
                    <a:lnTo>
                      <a:pt x="421398" y="401320"/>
                    </a:lnTo>
                    <a:lnTo>
                      <a:pt x="416229" y="407670"/>
                    </a:lnTo>
                    <a:lnTo>
                      <a:pt x="417982" y="407670"/>
                    </a:lnTo>
                    <a:lnTo>
                      <a:pt x="415048" y="412750"/>
                    </a:lnTo>
                    <a:lnTo>
                      <a:pt x="412445" y="416560"/>
                    </a:lnTo>
                    <a:lnTo>
                      <a:pt x="415277" y="416560"/>
                    </a:lnTo>
                    <a:lnTo>
                      <a:pt x="417271" y="411480"/>
                    </a:lnTo>
                    <a:lnTo>
                      <a:pt x="420954" y="408940"/>
                    </a:lnTo>
                    <a:lnTo>
                      <a:pt x="421843" y="410184"/>
                    </a:lnTo>
                    <a:lnTo>
                      <a:pt x="422935" y="408940"/>
                    </a:lnTo>
                    <a:lnTo>
                      <a:pt x="423545" y="408216"/>
                    </a:lnTo>
                    <a:lnTo>
                      <a:pt x="423989" y="406400"/>
                    </a:lnTo>
                    <a:lnTo>
                      <a:pt x="432346" y="400050"/>
                    </a:lnTo>
                    <a:lnTo>
                      <a:pt x="433984" y="400050"/>
                    </a:lnTo>
                    <a:lnTo>
                      <a:pt x="435762" y="401320"/>
                    </a:lnTo>
                    <a:lnTo>
                      <a:pt x="437972" y="400050"/>
                    </a:lnTo>
                    <a:lnTo>
                      <a:pt x="444588" y="396240"/>
                    </a:lnTo>
                    <a:lnTo>
                      <a:pt x="443128" y="398780"/>
                    </a:lnTo>
                    <a:lnTo>
                      <a:pt x="437908" y="402590"/>
                    </a:lnTo>
                    <a:lnTo>
                      <a:pt x="440283" y="403860"/>
                    </a:lnTo>
                    <a:lnTo>
                      <a:pt x="429793" y="411480"/>
                    </a:lnTo>
                    <a:lnTo>
                      <a:pt x="431469" y="414020"/>
                    </a:lnTo>
                    <a:lnTo>
                      <a:pt x="439623" y="406400"/>
                    </a:lnTo>
                    <a:lnTo>
                      <a:pt x="445401" y="398780"/>
                    </a:lnTo>
                    <a:lnTo>
                      <a:pt x="446709" y="396240"/>
                    </a:lnTo>
                    <a:lnTo>
                      <a:pt x="449313" y="391160"/>
                    </a:lnTo>
                    <a:lnTo>
                      <a:pt x="449821" y="389890"/>
                    </a:lnTo>
                    <a:lnTo>
                      <a:pt x="451866" y="384810"/>
                    </a:lnTo>
                    <a:lnTo>
                      <a:pt x="447230" y="389890"/>
                    </a:lnTo>
                    <a:lnTo>
                      <a:pt x="445858" y="389890"/>
                    </a:lnTo>
                    <a:lnTo>
                      <a:pt x="445414" y="388620"/>
                    </a:lnTo>
                    <a:lnTo>
                      <a:pt x="444982" y="387350"/>
                    </a:lnTo>
                    <a:lnTo>
                      <a:pt x="441896" y="388620"/>
                    </a:lnTo>
                    <a:lnTo>
                      <a:pt x="442760" y="386080"/>
                    </a:lnTo>
                    <a:lnTo>
                      <a:pt x="443204" y="384810"/>
                    </a:lnTo>
                    <a:lnTo>
                      <a:pt x="445782" y="383540"/>
                    </a:lnTo>
                    <a:lnTo>
                      <a:pt x="447560" y="383540"/>
                    </a:lnTo>
                    <a:lnTo>
                      <a:pt x="447611" y="383311"/>
                    </a:lnTo>
                    <a:lnTo>
                      <a:pt x="447941" y="383286"/>
                    </a:lnTo>
                    <a:lnTo>
                      <a:pt x="449453" y="382435"/>
                    </a:lnTo>
                    <a:lnTo>
                      <a:pt x="448627" y="382511"/>
                    </a:lnTo>
                    <a:lnTo>
                      <a:pt x="447725" y="382803"/>
                    </a:lnTo>
                    <a:lnTo>
                      <a:pt x="447852" y="382270"/>
                    </a:lnTo>
                    <a:lnTo>
                      <a:pt x="453250" y="377190"/>
                    </a:lnTo>
                    <a:lnTo>
                      <a:pt x="451497" y="375920"/>
                    </a:lnTo>
                    <a:lnTo>
                      <a:pt x="459536" y="374650"/>
                    </a:lnTo>
                    <a:lnTo>
                      <a:pt x="470166" y="368300"/>
                    </a:lnTo>
                    <a:lnTo>
                      <a:pt x="479221" y="364490"/>
                    </a:lnTo>
                    <a:lnTo>
                      <a:pt x="482498" y="367030"/>
                    </a:lnTo>
                    <a:lnTo>
                      <a:pt x="485762" y="364490"/>
                    </a:lnTo>
                    <a:lnTo>
                      <a:pt x="490651" y="360680"/>
                    </a:lnTo>
                    <a:lnTo>
                      <a:pt x="492036" y="359410"/>
                    </a:lnTo>
                    <a:lnTo>
                      <a:pt x="493420" y="358140"/>
                    </a:lnTo>
                    <a:lnTo>
                      <a:pt x="514121" y="339090"/>
                    </a:lnTo>
                    <a:lnTo>
                      <a:pt x="522312" y="331470"/>
                    </a:lnTo>
                    <a:lnTo>
                      <a:pt x="526402" y="327660"/>
                    </a:lnTo>
                    <a:lnTo>
                      <a:pt x="523316" y="332740"/>
                    </a:lnTo>
                    <a:lnTo>
                      <a:pt x="531672" y="327660"/>
                    </a:lnTo>
                    <a:lnTo>
                      <a:pt x="533768" y="326390"/>
                    </a:lnTo>
                    <a:lnTo>
                      <a:pt x="537819" y="320040"/>
                    </a:lnTo>
                    <a:lnTo>
                      <a:pt x="538581" y="317500"/>
                    </a:lnTo>
                    <a:lnTo>
                      <a:pt x="539737" y="313690"/>
                    </a:lnTo>
                    <a:lnTo>
                      <a:pt x="543788" y="307340"/>
                    </a:lnTo>
                    <a:lnTo>
                      <a:pt x="542302" y="311150"/>
                    </a:lnTo>
                    <a:lnTo>
                      <a:pt x="546392" y="308610"/>
                    </a:lnTo>
                    <a:lnTo>
                      <a:pt x="548487" y="307340"/>
                    </a:lnTo>
                    <a:lnTo>
                      <a:pt x="552704" y="304800"/>
                    </a:lnTo>
                    <a:lnTo>
                      <a:pt x="557898" y="302260"/>
                    </a:lnTo>
                    <a:lnTo>
                      <a:pt x="566902" y="290830"/>
                    </a:lnTo>
                    <a:lnTo>
                      <a:pt x="572338" y="284480"/>
                    </a:lnTo>
                    <a:lnTo>
                      <a:pt x="579628" y="279400"/>
                    </a:lnTo>
                    <a:lnTo>
                      <a:pt x="583552" y="279400"/>
                    </a:lnTo>
                    <a:lnTo>
                      <a:pt x="586562" y="283210"/>
                    </a:lnTo>
                    <a:lnTo>
                      <a:pt x="593763" y="278130"/>
                    </a:lnTo>
                    <a:lnTo>
                      <a:pt x="597103" y="271780"/>
                    </a:lnTo>
                    <a:lnTo>
                      <a:pt x="602615" y="267970"/>
                    </a:lnTo>
                    <a:lnTo>
                      <a:pt x="606806" y="264160"/>
                    </a:lnTo>
                    <a:lnTo>
                      <a:pt x="608203" y="262890"/>
                    </a:lnTo>
                    <a:lnTo>
                      <a:pt x="613498" y="259080"/>
                    </a:lnTo>
                    <a:lnTo>
                      <a:pt x="618172" y="256540"/>
                    </a:lnTo>
                    <a:lnTo>
                      <a:pt x="617321" y="257810"/>
                    </a:lnTo>
                    <a:lnTo>
                      <a:pt x="619544" y="256540"/>
                    </a:lnTo>
                    <a:lnTo>
                      <a:pt x="626211" y="252730"/>
                    </a:lnTo>
                    <a:lnTo>
                      <a:pt x="624078" y="248920"/>
                    </a:lnTo>
                    <a:lnTo>
                      <a:pt x="617550" y="252730"/>
                    </a:lnTo>
                    <a:lnTo>
                      <a:pt x="624243" y="246380"/>
                    </a:lnTo>
                    <a:lnTo>
                      <a:pt x="625005" y="246380"/>
                    </a:lnTo>
                    <a:lnTo>
                      <a:pt x="631609" y="240030"/>
                    </a:lnTo>
                    <a:lnTo>
                      <a:pt x="635012" y="236220"/>
                    </a:lnTo>
                    <a:lnTo>
                      <a:pt x="638416" y="232410"/>
                    </a:lnTo>
                    <a:lnTo>
                      <a:pt x="646518" y="224790"/>
                    </a:lnTo>
                    <a:lnTo>
                      <a:pt x="651014" y="220980"/>
                    </a:lnTo>
                    <a:lnTo>
                      <a:pt x="654011" y="218440"/>
                    </a:lnTo>
                    <a:lnTo>
                      <a:pt x="651344" y="218440"/>
                    </a:lnTo>
                    <a:lnTo>
                      <a:pt x="657479" y="210820"/>
                    </a:lnTo>
                    <a:lnTo>
                      <a:pt x="661403" y="210820"/>
                    </a:lnTo>
                    <a:lnTo>
                      <a:pt x="664210" y="205740"/>
                    </a:lnTo>
                    <a:lnTo>
                      <a:pt x="658736" y="208280"/>
                    </a:lnTo>
                    <a:lnTo>
                      <a:pt x="647344" y="213360"/>
                    </a:lnTo>
                    <a:lnTo>
                      <a:pt x="643737" y="213360"/>
                    </a:lnTo>
                    <a:lnTo>
                      <a:pt x="646950" y="210820"/>
                    </a:lnTo>
                    <a:lnTo>
                      <a:pt x="653376" y="205740"/>
                    </a:lnTo>
                    <a:lnTo>
                      <a:pt x="662927" y="198120"/>
                    </a:lnTo>
                    <a:lnTo>
                      <a:pt x="664514" y="196850"/>
                    </a:lnTo>
                    <a:lnTo>
                      <a:pt x="668655" y="193040"/>
                    </a:lnTo>
                    <a:lnTo>
                      <a:pt x="676935" y="185420"/>
                    </a:lnTo>
                    <a:lnTo>
                      <a:pt x="690245" y="172897"/>
                    </a:lnTo>
                    <a:lnTo>
                      <a:pt x="689470" y="173990"/>
                    </a:lnTo>
                    <a:lnTo>
                      <a:pt x="691324" y="172720"/>
                    </a:lnTo>
                    <a:lnTo>
                      <a:pt x="700608" y="166370"/>
                    </a:lnTo>
                    <a:lnTo>
                      <a:pt x="701484" y="166370"/>
                    </a:lnTo>
                    <a:lnTo>
                      <a:pt x="710082" y="160020"/>
                    </a:lnTo>
                    <a:lnTo>
                      <a:pt x="708139" y="162560"/>
                    </a:lnTo>
                    <a:lnTo>
                      <a:pt x="710819" y="163830"/>
                    </a:lnTo>
                    <a:lnTo>
                      <a:pt x="713803" y="160020"/>
                    </a:lnTo>
                    <a:lnTo>
                      <a:pt x="716788" y="156210"/>
                    </a:lnTo>
                    <a:lnTo>
                      <a:pt x="724052" y="152400"/>
                    </a:lnTo>
                    <a:lnTo>
                      <a:pt x="724255" y="152057"/>
                    </a:lnTo>
                    <a:lnTo>
                      <a:pt x="724433" y="152031"/>
                    </a:lnTo>
                    <a:lnTo>
                      <a:pt x="727138" y="149618"/>
                    </a:lnTo>
                    <a:lnTo>
                      <a:pt x="726084" y="150202"/>
                    </a:lnTo>
                    <a:lnTo>
                      <a:pt x="725043" y="150812"/>
                    </a:lnTo>
                    <a:lnTo>
                      <a:pt x="725589" y="149860"/>
                    </a:lnTo>
                    <a:lnTo>
                      <a:pt x="729691" y="146050"/>
                    </a:lnTo>
                    <a:lnTo>
                      <a:pt x="733374" y="144780"/>
                    </a:lnTo>
                    <a:lnTo>
                      <a:pt x="733082" y="147320"/>
                    </a:lnTo>
                    <a:lnTo>
                      <a:pt x="735101" y="147320"/>
                    </a:lnTo>
                    <a:lnTo>
                      <a:pt x="739952" y="144780"/>
                    </a:lnTo>
                    <a:lnTo>
                      <a:pt x="742378" y="143510"/>
                    </a:lnTo>
                    <a:lnTo>
                      <a:pt x="744423" y="142240"/>
                    </a:lnTo>
                    <a:lnTo>
                      <a:pt x="750544" y="138430"/>
                    </a:lnTo>
                    <a:lnTo>
                      <a:pt x="748106" y="142240"/>
                    </a:lnTo>
                    <a:lnTo>
                      <a:pt x="746607" y="143510"/>
                    </a:lnTo>
                    <a:lnTo>
                      <a:pt x="744588" y="146050"/>
                    </a:lnTo>
                    <a:lnTo>
                      <a:pt x="741870" y="148590"/>
                    </a:lnTo>
                    <a:lnTo>
                      <a:pt x="743394" y="147320"/>
                    </a:lnTo>
                    <a:lnTo>
                      <a:pt x="745401" y="146050"/>
                    </a:lnTo>
                    <a:lnTo>
                      <a:pt x="748461" y="144780"/>
                    </a:lnTo>
                    <a:lnTo>
                      <a:pt x="745337" y="148615"/>
                    </a:lnTo>
                    <a:lnTo>
                      <a:pt x="752360" y="144780"/>
                    </a:lnTo>
                    <a:lnTo>
                      <a:pt x="753491" y="148590"/>
                    </a:lnTo>
                    <a:lnTo>
                      <a:pt x="754913" y="149860"/>
                    </a:lnTo>
                    <a:lnTo>
                      <a:pt x="746785" y="157480"/>
                    </a:lnTo>
                    <a:lnTo>
                      <a:pt x="738657" y="161112"/>
                    </a:lnTo>
                    <a:lnTo>
                      <a:pt x="737184" y="163830"/>
                    </a:lnTo>
                    <a:lnTo>
                      <a:pt x="731532" y="158750"/>
                    </a:lnTo>
                    <a:lnTo>
                      <a:pt x="727341" y="166370"/>
                    </a:lnTo>
                    <a:lnTo>
                      <a:pt x="719543" y="171450"/>
                    </a:lnTo>
                    <a:lnTo>
                      <a:pt x="720839" y="168910"/>
                    </a:lnTo>
                    <a:lnTo>
                      <a:pt x="717689" y="168910"/>
                    </a:lnTo>
                    <a:lnTo>
                      <a:pt x="710234" y="171450"/>
                    </a:lnTo>
                    <a:lnTo>
                      <a:pt x="707351" y="168910"/>
                    </a:lnTo>
                    <a:lnTo>
                      <a:pt x="701154" y="172720"/>
                    </a:lnTo>
                    <a:lnTo>
                      <a:pt x="693496" y="176530"/>
                    </a:lnTo>
                    <a:lnTo>
                      <a:pt x="685761" y="181610"/>
                    </a:lnTo>
                    <a:lnTo>
                      <a:pt x="679323" y="186690"/>
                    </a:lnTo>
                    <a:lnTo>
                      <a:pt x="687552" y="184150"/>
                    </a:lnTo>
                    <a:lnTo>
                      <a:pt x="684199" y="186436"/>
                    </a:lnTo>
                    <a:lnTo>
                      <a:pt x="689089" y="184150"/>
                    </a:lnTo>
                    <a:lnTo>
                      <a:pt x="689724" y="185420"/>
                    </a:lnTo>
                    <a:lnTo>
                      <a:pt x="684530" y="189230"/>
                    </a:lnTo>
                    <a:lnTo>
                      <a:pt x="677976" y="194310"/>
                    </a:lnTo>
                    <a:lnTo>
                      <a:pt x="673176" y="198247"/>
                    </a:lnTo>
                    <a:lnTo>
                      <a:pt x="679221" y="195580"/>
                    </a:lnTo>
                    <a:lnTo>
                      <a:pt x="676516" y="199390"/>
                    </a:lnTo>
                    <a:lnTo>
                      <a:pt x="665276" y="210820"/>
                    </a:lnTo>
                    <a:lnTo>
                      <a:pt x="665226" y="212090"/>
                    </a:lnTo>
                    <a:lnTo>
                      <a:pt x="660361" y="213360"/>
                    </a:lnTo>
                    <a:lnTo>
                      <a:pt x="657174" y="216115"/>
                    </a:lnTo>
                    <a:lnTo>
                      <a:pt x="657987" y="217170"/>
                    </a:lnTo>
                    <a:lnTo>
                      <a:pt x="663473" y="217170"/>
                    </a:lnTo>
                    <a:lnTo>
                      <a:pt x="658025" y="222250"/>
                    </a:lnTo>
                    <a:lnTo>
                      <a:pt x="661479" y="218440"/>
                    </a:lnTo>
                    <a:lnTo>
                      <a:pt x="654151" y="222250"/>
                    </a:lnTo>
                    <a:lnTo>
                      <a:pt x="652627" y="220980"/>
                    </a:lnTo>
                    <a:lnTo>
                      <a:pt x="646925" y="224790"/>
                    </a:lnTo>
                    <a:lnTo>
                      <a:pt x="643826" y="229870"/>
                    </a:lnTo>
                    <a:lnTo>
                      <a:pt x="641718" y="232410"/>
                    </a:lnTo>
                    <a:lnTo>
                      <a:pt x="644309" y="232410"/>
                    </a:lnTo>
                    <a:lnTo>
                      <a:pt x="644918" y="236220"/>
                    </a:lnTo>
                    <a:lnTo>
                      <a:pt x="643356" y="240030"/>
                    </a:lnTo>
                    <a:lnTo>
                      <a:pt x="652818" y="231140"/>
                    </a:lnTo>
                    <a:lnTo>
                      <a:pt x="664311" y="222250"/>
                    </a:lnTo>
                    <a:lnTo>
                      <a:pt x="677341" y="212090"/>
                    </a:lnTo>
                    <a:lnTo>
                      <a:pt x="681494" y="204470"/>
                    </a:lnTo>
                    <a:lnTo>
                      <a:pt x="692023" y="198120"/>
                    </a:lnTo>
                    <a:lnTo>
                      <a:pt x="695261" y="195580"/>
                    </a:lnTo>
                    <a:lnTo>
                      <a:pt x="703364" y="189230"/>
                    </a:lnTo>
                    <a:lnTo>
                      <a:pt x="711238" y="184150"/>
                    </a:lnTo>
                    <a:lnTo>
                      <a:pt x="715175" y="181610"/>
                    </a:lnTo>
                    <a:lnTo>
                      <a:pt x="727100" y="175260"/>
                    </a:lnTo>
                    <a:lnTo>
                      <a:pt x="724738" y="175260"/>
                    </a:lnTo>
                    <a:lnTo>
                      <a:pt x="724814" y="173990"/>
                    </a:lnTo>
                    <a:lnTo>
                      <a:pt x="732269" y="171450"/>
                    </a:lnTo>
                    <a:lnTo>
                      <a:pt x="739711" y="168910"/>
                    </a:lnTo>
                    <a:lnTo>
                      <a:pt x="737006" y="171450"/>
                    </a:lnTo>
                    <a:lnTo>
                      <a:pt x="743610" y="168910"/>
                    </a:lnTo>
                    <a:lnTo>
                      <a:pt x="746912" y="167640"/>
                    </a:lnTo>
                    <a:lnTo>
                      <a:pt x="748449" y="168910"/>
                    </a:lnTo>
                    <a:lnTo>
                      <a:pt x="745667" y="171450"/>
                    </a:lnTo>
                    <a:lnTo>
                      <a:pt x="742238" y="173990"/>
                    </a:lnTo>
                    <a:lnTo>
                      <a:pt x="740410" y="175260"/>
                    </a:lnTo>
                    <a:lnTo>
                      <a:pt x="738733" y="175260"/>
                    </a:lnTo>
                    <a:lnTo>
                      <a:pt x="737641" y="176530"/>
                    </a:lnTo>
                    <a:lnTo>
                      <a:pt x="740384" y="176530"/>
                    </a:lnTo>
                    <a:lnTo>
                      <a:pt x="743762" y="175260"/>
                    </a:lnTo>
                    <a:lnTo>
                      <a:pt x="743496" y="176530"/>
                    </a:lnTo>
                    <a:lnTo>
                      <a:pt x="740968" y="177800"/>
                    </a:lnTo>
                    <a:lnTo>
                      <a:pt x="740371" y="178358"/>
                    </a:lnTo>
                    <a:lnTo>
                      <a:pt x="743877" y="176530"/>
                    </a:lnTo>
                    <a:lnTo>
                      <a:pt x="749147" y="172720"/>
                    </a:lnTo>
                    <a:lnTo>
                      <a:pt x="753872" y="170180"/>
                    </a:lnTo>
                    <a:lnTo>
                      <a:pt x="759472" y="167640"/>
                    </a:lnTo>
                    <a:lnTo>
                      <a:pt x="763244" y="163830"/>
                    </a:lnTo>
                    <a:lnTo>
                      <a:pt x="768654" y="158750"/>
                    </a:lnTo>
                    <a:lnTo>
                      <a:pt x="775398" y="153670"/>
                    </a:lnTo>
                    <a:lnTo>
                      <a:pt x="783183" y="149860"/>
                    </a:lnTo>
                    <a:lnTo>
                      <a:pt x="783526" y="151130"/>
                    </a:lnTo>
                    <a:lnTo>
                      <a:pt x="785215" y="149860"/>
                    </a:lnTo>
                    <a:lnTo>
                      <a:pt x="786904" y="148590"/>
                    </a:lnTo>
                    <a:lnTo>
                      <a:pt x="790232" y="147320"/>
                    </a:lnTo>
                    <a:lnTo>
                      <a:pt x="790397" y="149860"/>
                    </a:lnTo>
                    <a:lnTo>
                      <a:pt x="792353" y="147320"/>
                    </a:lnTo>
                    <a:lnTo>
                      <a:pt x="793330" y="146050"/>
                    </a:lnTo>
                    <a:lnTo>
                      <a:pt x="803262" y="142240"/>
                    </a:lnTo>
                    <a:lnTo>
                      <a:pt x="803681" y="139700"/>
                    </a:lnTo>
                    <a:lnTo>
                      <a:pt x="802678" y="140970"/>
                    </a:lnTo>
                    <a:lnTo>
                      <a:pt x="798372" y="143510"/>
                    </a:lnTo>
                    <a:lnTo>
                      <a:pt x="795032" y="144780"/>
                    </a:lnTo>
                    <a:lnTo>
                      <a:pt x="798677" y="142240"/>
                    </a:lnTo>
                    <a:lnTo>
                      <a:pt x="798195" y="139700"/>
                    </a:lnTo>
                    <a:lnTo>
                      <a:pt x="800747" y="138430"/>
                    </a:lnTo>
                    <a:lnTo>
                      <a:pt x="803313" y="137160"/>
                    </a:lnTo>
                    <a:lnTo>
                      <a:pt x="804125" y="137160"/>
                    </a:lnTo>
                    <a:lnTo>
                      <a:pt x="804011" y="138430"/>
                    </a:lnTo>
                    <a:lnTo>
                      <a:pt x="804799" y="137160"/>
                    </a:lnTo>
                    <a:lnTo>
                      <a:pt x="806348" y="134620"/>
                    </a:lnTo>
                    <a:lnTo>
                      <a:pt x="806894" y="132080"/>
                    </a:lnTo>
                    <a:lnTo>
                      <a:pt x="807440" y="130810"/>
                    </a:lnTo>
                    <a:lnTo>
                      <a:pt x="808532" y="128270"/>
                    </a:lnTo>
                    <a:lnTo>
                      <a:pt x="814146" y="124460"/>
                    </a:lnTo>
                    <a:lnTo>
                      <a:pt x="812495" y="126847"/>
                    </a:lnTo>
                    <a:lnTo>
                      <a:pt x="817892" y="123228"/>
                    </a:lnTo>
                    <a:lnTo>
                      <a:pt x="819619" y="121653"/>
                    </a:lnTo>
                    <a:lnTo>
                      <a:pt x="826516" y="118110"/>
                    </a:lnTo>
                    <a:lnTo>
                      <a:pt x="825423" y="121920"/>
                    </a:lnTo>
                    <a:lnTo>
                      <a:pt x="819772" y="128270"/>
                    </a:lnTo>
                    <a:lnTo>
                      <a:pt x="819518" y="128981"/>
                    </a:lnTo>
                    <a:lnTo>
                      <a:pt x="831342" y="120650"/>
                    </a:lnTo>
                    <a:lnTo>
                      <a:pt x="838034" y="119380"/>
                    </a:lnTo>
                    <a:lnTo>
                      <a:pt x="836980" y="120650"/>
                    </a:lnTo>
                    <a:lnTo>
                      <a:pt x="838352" y="119380"/>
                    </a:lnTo>
                    <a:lnTo>
                      <a:pt x="839736" y="118110"/>
                    </a:lnTo>
                    <a:lnTo>
                      <a:pt x="842302" y="115570"/>
                    </a:lnTo>
                    <a:lnTo>
                      <a:pt x="843584" y="114300"/>
                    </a:lnTo>
                    <a:lnTo>
                      <a:pt x="846480" y="114300"/>
                    </a:lnTo>
                    <a:lnTo>
                      <a:pt x="847610" y="114300"/>
                    </a:lnTo>
                    <a:lnTo>
                      <a:pt x="847839" y="112763"/>
                    </a:lnTo>
                    <a:lnTo>
                      <a:pt x="848563" y="111963"/>
                    </a:lnTo>
                    <a:lnTo>
                      <a:pt x="847864" y="112610"/>
                    </a:lnTo>
                    <a:lnTo>
                      <a:pt x="848004" y="111747"/>
                    </a:lnTo>
                    <a:lnTo>
                      <a:pt x="848448" y="111912"/>
                    </a:lnTo>
                    <a:lnTo>
                      <a:pt x="851992" y="107619"/>
                    </a:lnTo>
                    <a:lnTo>
                      <a:pt x="848207" y="110490"/>
                    </a:lnTo>
                    <a:lnTo>
                      <a:pt x="850569" y="106680"/>
                    </a:lnTo>
                    <a:lnTo>
                      <a:pt x="851852" y="104140"/>
                    </a:lnTo>
                    <a:lnTo>
                      <a:pt x="854062" y="102895"/>
                    </a:lnTo>
                    <a:lnTo>
                      <a:pt x="856145" y="104140"/>
                    </a:lnTo>
                    <a:lnTo>
                      <a:pt x="859091" y="100050"/>
                    </a:lnTo>
                    <a:lnTo>
                      <a:pt x="863993" y="97269"/>
                    </a:lnTo>
                    <a:lnTo>
                      <a:pt x="862926" y="99060"/>
                    </a:lnTo>
                    <a:lnTo>
                      <a:pt x="859459" y="102870"/>
                    </a:lnTo>
                    <a:lnTo>
                      <a:pt x="861123" y="105410"/>
                    </a:lnTo>
                    <a:lnTo>
                      <a:pt x="859790" y="109067"/>
                    </a:lnTo>
                    <a:lnTo>
                      <a:pt x="865454" y="101600"/>
                    </a:lnTo>
                    <a:lnTo>
                      <a:pt x="872439" y="100330"/>
                    </a:lnTo>
                    <a:lnTo>
                      <a:pt x="874814" y="99060"/>
                    </a:lnTo>
                    <a:lnTo>
                      <a:pt x="879170" y="96520"/>
                    </a:lnTo>
                    <a:lnTo>
                      <a:pt x="876071" y="102870"/>
                    </a:lnTo>
                    <a:lnTo>
                      <a:pt x="877798" y="104140"/>
                    </a:lnTo>
                    <a:lnTo>
                      <a:pt x="883297" y="97790"/>
                    </a:lnTo>
                    <a:lnTo>
                      <a:pt x="881989" y="96520"/>
                    </a:lnTo>
                    <a:lnTo>
                      <a:pt x="880668" y="95250"/>
                    </a:lnTo>
                    <a:lnTo>
                      <a:pt x="886180" y="88900"/>
                    </a:lnTo>
                    <a:lnTo>
                      <a:pt x="888377" y="87630"/>
                    </a:lnTo>
                    <a:lnTo>
                      <a:pt x="888060" y="88315"/>
                    </a:lnTo>
                    <a:lnTo>
                      <a:pt x="888403" y="87630"/>
                    </a:lnTo>
                    <a:lnTo>
                      <a:pt x="889698" y="85090"/>
                    </a:lnTo>
                    <a:lnTo>
                      <a:pt x="891197" y="85090"/>
                    </a:lnTo>
                    <a:lnTo>
                      <a:pt x="890409" y="83908"/>
                    </a:lnTo>
                    <a:lnTo>
                      <a:pt x="890257" y="83997"/>
                    </a:lnTo>
                    <a:lnTo>
                      <a:pt x="890346" y="83820"/>
                    </a:lnTo>
                    <a:lnTo>
                      <a:pt x="890587" y="83820"/>
                    </a:lnTo>
                    <a:lnTo>
                      <a:pt x="890473" y="83997"/>
                    </a:lnTo>
                    <a:lnTo>
                      <a:pt x="891197" y="85090"/>
                    </a:lnTo>
                    <a:lnTo>
                      <a:pt x="891514" y="85090"/>
                    </a:lnTo>
                    <a:lnTo>
                      <a:pt x="896594" y="82550"/>
                    </a:lnTo>
                    <a:lnTo>
                      <a:pt x="895197" y="80797"/>
                    </a:lnTo>
                    <a:lnTo>
                      <a:pt x="901839" y="73660"/>
                    </a:lnTo>
                    <a:lnTo>
                      <a:pt x="897280" y="82550"/>
                    </a:lnTo>
                    <a:lnTo>
                      <a:pt x="893343" y="86360"/>
                    </a:lnTo>
                    <a:lnTo>
                      <a:pt x="909434" y="73660"/>
                    </a:lnTo>
                    <a:lnTo>
                      <a:pt x="928751" y="58420"/>
                    </a:lnTo>
                    <a:lnTo>
                      <a:pt x="930363" y="57150"/>
                    </a:lnTo>
                    <a:lnTo>
                      <a:pt x="940028" y="49530"/>
                    </a:lnTo>
                    <a:lnTo>
                      <a:pt x="941628" y="48260"/>
                    </a:lnTo>
                    <a:lnTo>
                      <a:pt x="1002804" y="0"/>
                    </a:lnTo>
                    <a:close/>
                  </a:path>
                </a:pathLst>
              </a:custGeom>
              <a:solidFill>
                <a:srgbClr val="FFD61C"/>
              </a:solidFill>
            </p:spPr>
            <p:txBody>
              <a:bodyPr wrap="square" lIns="0" tIns="0" rIns="0" bIns="0" rtlCol="0"/>
              <a:lstStyle/>
              <a:p>
                <a:endParaRPr/>
              </a:p>
            </p:txBody>
          </p:sp>
          <p:sp>
            <p:nvSpPr>
              <p:cNvPr id="101" name="object 144"/>
              <p:cNvSpPr/>
              <p:nvPr/>
            </p:nvSpPr>
            <p:spPr>
              <a:xfrm>
                <a:off x="9268675" y="956963"/>
                <a:ext cx="1160780" cy="782955"/>
              </a:xfrm>
              <a:custGeom>
                <a:avLst/>
                <a:gdLst/>
                <a:ahLst/>
                <a:cxnLst/>
                <a:rect l="l" t="t" r="r" b="b"/>
                <a:pathLst>
                  <a:path w="1160779" h="782955">
                    <a:moveTo>
                      <a:pt x="5867" y="777227"/>
                    </a:moveTo>
                    <a:lnTo>
                      <a:pt x="5080" y="777379"/>
                    </a:lnTo>
                    <a:lnTo>
                      <a:pt x="0" y="782434"/>
                    </a:lnTo>
                    <a:lnTo>
                      <a:pt x="800" y="782281"/>
                    </a:lnTo>
                    <a:lnTo>
                      <a:pt x="5867" y="777227"/>
                    </a:lnTo>
                    <a:close/>
                  </a:path>
                  <a:path w="1160779" h="782955">
                    <a:moveTo>
                      <a:pt x="37274" y="734060"/>
                    </a:moveTo>
                    <a:lnTo>
                      <a:pt x="34036" y="736117"/>
                    </a:lnTo>
                    <a:lnTo>
                      <a:pt x="33210" y="736955"/>
                    </a:lnTo>
                    <a:lnTo>
                      <a:pt x="31572" y="738682"/>
                    </a:lnTo>
                    <a:lnTo>
                      <a:pt x="33083" y="739686"/>
                    </a:lnTo>
                    <a:lnTo>
                      <a:pt x="34823" y="735939"/>
                    </a:lnTo>
                    <a:lnTo>
                      <a:pt x="37274" y="734060"/>
                    </a:lnTo>
                    <a:close/>
                  </a:path>
                  <a:path w="1160779" h="782955">
                    <a:moveTo>
                      <a:pt x="37820" y="756627"/>
                    </a:moveTo>
                    <a:lnTo>
                      <a:pt x="36487" y="757910"/>
                    </a:lnTo>
                    <a:lnTo>
                      <a:pt x="35509" y="759053"/>
                    </a:lnTo>
                    <a:lnTo>
                      <a:pt x="35064" y="760107"/>
                    </a:lnTo>
                    <a:lnTo>
                      <a:pt x="36258" y="758774"/>
                    </a:lnTo>
                    <a:lnTo>
                      <a:pt x="37084" y="757669"/>
                    </a:lnTo>
                    <a:lnTo>
                      <a:pt x="37820" y="756627"/>
                    </a:lnTo>
                    <a:close/>
                  </a:path>
                  <a:path w="1160779" h="782955">
                    <a:moveTo>
                      <a:pt x="74345" y="722642"/>
                    </a:moveTo>
                    <a:lnTo>
                      <a:pt x="68186" y="721385"/>
                    </a:lnTo>
                    <a:lnTo>
                      <a:pt x="65214" y="717384"/>
                    </a:lnTo>
                    <a:lnTo>
                      <a:pt x="63677" y="717067"/>
                    </a:lnTo>
                    <a:lnTo>
                      <a:pt x="49237" y="727240"/>
                    </a:lnTo>
                    <a:lnTo>
                      <a:pt x="50685" y="730300"/>
                    </a:lnTo>
                    <a:lnTo>
                      <a:pt x="53073" y="730237"/>
                    </a:lnTo>
                    <a:lnTo>
                      <a:pt x="51549" y="732624"/>
                    </a:lnTo>
                    <a:lnTo>
                      <a:pt x="50965" y="734034"/>
                    </a:lnTo>
                    <a:lnTo>
                      <a:pt x="56108" y="731024"/>
                    </a:lnTo>
                    <a:lnTo>
                      <a:pt x="58394" y="731824"/>
                    </a:lnTo>
                    <a:lnTo>
                      <a:pt x="54229" y="738289"/>
                    </a:lnTo>
                    <a:lnTo>
                      <a:pt x="47815" y="741794"/>
                    </a:lnTo>
                    <a:lnTo>
                      <a:pt x="47167" y="739940"/>
                    </a:lnTo>
                    <a:lnTo>
                      <a:pt x="52730" y="736600"/>
                    </a:lnTo>
                    <a:lnTo>
                      <a:pt x="48031" y="737704"/>
                    </a:lnTo>
                    <a:lnTo>
                      <a:pt x="45478" y="742327"/>
                    </a:lnTo>
                    <a:lnTo>
                      <a:pt x="43091" y="742175"/>
                    </a:lnTo>
                    <a:lnTo>
                      <a:pt x="46151" y="743508"/>
                    </a:lnTo>
                    <a:lnTo>
                      <a:pt x="40690" y="749706"/>
                    </a:lnTo>
                    <a:lnTo>
                      <a:pt x="41160" y="751878"/>
                    </a:lnTo>
                    <a:lnTo>
                      <a:pt x="37820" y="756627"/>
                    </a:lnTo>
                    <a:lnTo>
                      <a:pt x="44970" y="751039"/>
                    </a:lnTo>
                    <a:lnTo>
                      <a:pt x="54229" y="744499"/>
                    </a:lnTo>
                    <a:lnTo>
                      <a:pt x="63576" y="737247"/>
                    </a:lnTo>
                    <a:lnTo>
                      <a:pt x="70967" y="729526"/>
                    </a:lnTo>
                    <a:lnTo>
                      <a:pt x="74345" y="722642"/>
                    </a:lnTo>
                    <a:close/>
                  </a:path>
                  <a:path w="1160779" h="782955">
                    <a:moveTo>
                      <a:pt x="125755" y="711530"/>
                    </a:moveTo>
                    <a:lnTo>
                      <a:pt x="124790" y="712190"/>
                    </a:lnTo>
                    <a:lnTo>
                      <a:pt x="123710" y="713155"/>
                    </a:lnTo>
                    <a:lnTo>
                      <a:pt x="122301" y="714692"/>
                    </a:lnTo>
                    <a:lnTo>
                      <a:pt x="125755" y="711530"/>
                    </a:lnTo>
                    <a:close/>
                  </a:path>
                  <a:path w="1160779" h="782955">
                    <a:moveTo>
                      <a:pt x="131064" y="710374"/>
                    </a:moveTo>
                    <a:lnTo>
                      <a:pt x="130390" y="710349"/>
                    </a:lnTo>
                    <a:lnTo>
                      <a:pt x="130352" y="710552"/>
                    </a:lnTo>
                    <a:lnTo>
                      <a:pt x="131064" y="710374"/>
                    </a:lnTo>
                    <a:close/>
                  </a:path>
                  <a:path w="1160779" h="782955">
                    <a:moveTo>
                      <a:pt x="135509" y="704329"/>
                    </a:moveTo>
                    <a:lnTo>
                      <a:pt x="133565" y="704291"/>
                    </a:lnTo>
                    <a:lnTo>
                      <a:pt x="125755" y="711530"/>
                    </a:lnTo>
                    <a:lnTo>
                      <a:pt x="127774" y="710095"/>
                    </a:lnTo>
                    <a:lnTo>
                      <a:pt x="129006" y="710222"/>
                    </a:lnTo>
                    <a:lnTo>
                      <a:pt x="130378" y="710336"/>
                    </a:lnTo>
                    <a:lnTo>
                      <a:pt x="130530" y="709320"/>
                    </a:lnTo>
                    <a:lnTo>
                      <a:pt x="135509" y="704329"/>
                    </a:lnTo>
                    <a:close/>
                  </a:path>
                  <a:path w="1160779" h="782955">
                    <a:moveTo>
                      <a:pt x="254177" y="661543"/>
                    </a:moveTo>
                    <a:lnTo>
                      <a:pt x="250672" y="660158"/>
                    </a:lnTo>
                    <a:lnTo>
                      <a:pt x="243090" y="665937"/>
                    </a:lnTo>
                    <a:lnTo>
                      <a:pt x="245262" y="666927"/>
                    </a:lnTo>
                    <a:lnTo>
                      <a:pt x="247637" y="667893"/>
                    </a:lnTo>
                    <a:lnTo>
                      <a:pt x="254177" y="661543"/>
                    </a:lnTo>
                    <a:close/>
                  </a:path>
                  <a:path w="1160779" h="782955">
                    <a:moveTo>
                      <a:pt x="256222" y="655929"/>
                    </a:moveTo>
                    <a:lnTo>
                      <a:pt x="252183" y="658672"/>
                    </a:lnTo>
                    <a:lnTo>
                      <a:pt x="250240" y="659980"/>
                    </a:lnTo>
                    <a:lnTo>
                      <a:pt x="250659" y="660158"/>
                    </a:lnTo>
                    <a:lnTo>
                      <a:pt x="256222" y="655929"/>
                    </a:lnTo>
                    <a:close/>
                  </a:path>
                  <a:path w="1160779" h="782955">
                    <a:moveTo>
                      <a:pt x="282308" y="635495"/>
                    </a:moveTo>
                    <a:lnTo>
                      <a:pt x="280758" y="636701"/>
                    </a:lnTo>
                    <a:lnTo>
                      <a:pt x="278396" y="638162"/>
                    </a:lnTo>
                    <a:lnTo>
                      <a:pt x="276885" y="639991"/>
                    </a:lnTo>
                    <a:lnTo>
                      <a:pt x="277672" y="641121"/>
                    </a:lnTo>
                    <a:lnTo>
                      <a:pt x="280784" y="637400"/>
                    </a:lnTo>
                    <a:lnTo>
                      <a:pt x="282308" y="635495"/>
                    </a:lnTo>
                    <a:close/>
                  </a:path>
                  <a:path w="1160779" h="782955">
                    <a:moveTo>
                      <a:pt x="410692" y="513422"/>
                    </a:moveTo>
                    <a:lnTo>
                      <a:pt x="409155" y="513981"/>
                    </a:lnTo>
                    <a:lnTo>
                      <a:pt x="408381" y="514248"/>
                    </a:lnTo>
                    <a:lnTo>
                      <a:pt x="406869" y="515518"/>
                    </a:lnTo>
                    <a:lnTo>
                      <a:pt x="410692" y="513422"/>
                    </a:lnTo>
                    <a:close/>
                  </a:path>
                  <a:path w="1160779" h="782955">
                    <a:moveTo>
                      <a:pt x="427939" y="442709"/>
                    </a:moveTo>
                    <a:lnTo>
                      <a:pt x="427761" y="443115"/>
                    </a:lnTo>
                    <a:lnTo>
                      <a:pt x="427710" y="443484"/>
                    </a:lnTo>
                    <a:lnTo>
                      <a:pt x="427799" y="443141"/>
                    </a:lnTo>
                    <a:lnTo>
                      <a:pt x="427939" y="442709"/>
                    </a:lnTo>
                    <a:close/>
                  </a:path>
                  <a:path w="1160779" h="782955">
                    <a:moveTo>
                      <a:pt x="441375" y="427329"/>
                    </a:moveTo>
                    <a:lnTo>
                      <a:pt x="437527" y="431304"/>
                    </a:lnTo>
                    <a:lnTo>
                      <a:pt x="429082" y="439267"/>
                    </a:lnTo>
                    <a:lnTo>
                      <a:pt x="427951" y="442696"/>
                    </a:lnTo>
                    <a:lnTo>
                      <a:pt x="429196" y="439877"/>
                    </a:lnTo>
                    <a:lnTo>
                      <a:pt x="436727" y="434987"/>
                    </a:lnTo>
                    <a:lnTo>
                      <a:pt x="437794" y="431533"/>
                    </a:lnTo>
                    <a:lnTo>
                      <a:pt x="437870" y="432193"/>
                    </a:lnTo>
                    <a:lnTo>
                      <a:pt x="441375" y="427329"/>
                    </a:lnTo>
                    <a:close/>
                  </a:path>
                  <a:path w="1160779" h="782955">
                    <a:moveTo>
                      <a:pt x="1160589" y="47371"/>
                    </a:moveTo>
                    <a:lnTo>
                      <a:pt x="1159332" y="60413"/>
                    </a:lnTo>
                    <a:lnTo>
                      <a:pt x="1157579" y="73431"/>
                    </a:lnTo>
                    <a:lnTo>
                      <a:pt x="1155344" y="86398"/>
                    </a:lnTo>
                    <a:lnTo>
                      <a:pt x="1152639" y="99314"/>
                    </a:lnTo>
                    <a:lnTo>
                      <a:pt x="1153299" y="91503"/>
                    </a:lnTo>
                    <a:lnTo>
                      <a:pt x="1157097" y="65849"/>
                    </a:lnTo>
                    <a:lnTo>
                      <a:pt x="1158684" y="50342"/>
                    </a:lnTo>
                    <a:lnTo>
                      <a:pt x="1159433" y="34696"/>
                    </a:lnTo>
                    <a:lnTo>
                      <a:pt x="1159065" y="20231"/>
                    </a:lnTo>
                    <a:lnTo>
                      <a:pt x="1157871" y="8229"/>
                    </a:lnTo>
                    <a:lnTo>
                      <a:pt x="1156144" y="0"/>
                    </a:lnTo>
                    <a:lnTo>
                      <a:pt x="1157706" y="23279"/>
                    </a:lnTo>
                    <a:lnTo>
                      <a:pt x="1157401" y="46672"/>
                    </a:lnTo>
                    <a:lnTo>
                      <a:pt x="1155255" y="70091"/>
                    </a:lnTo>
                    <a:lnTo>
                      <a:pt x="1151305" y="93421"/>
                    </a:lnTo>
                    <a:lnTo>
                      <a:pt x="1151191" y="88557"/>
                    </a:lnTo>
                    <a:lnTo>
                      <a:pt x="1149794" y="97396"/>
                    </a:lnTo>
                    <a:lnTo>
                      <a:pt x="1138326" y="139877"/>
                    </a:lnTo>
                    <a:lnTo>
                      <a:pt x="1129220" y="164071"/>
                    </a:lnTo>
                    <a:lnTo>
                      <a:pt x="1129626" y="161683"/>
                    </a:lnTo>
                    <a:lnTo>
                      <a:pt x="1128280" y="162775"/>
                    </a:lnTo>
                    <a:lnTo>
                      <a:pt x="1134008" y="146824"/>
                    </a:lnTo>
                    <a:lnTo>
                      <a:pt x="1127252" y="165125"/>
                    </a:lnTo>
                    <a:lnTo>
                      <a:pt x="1110335" y="208064"/>
                    </a:lnTo>
                    <a:lnTo>
                      <a:pt x="1108265" y="218630"/>
                    </a:lnTo>
                    <a:lnTo>
                      <a:pt x="1105852" y="226377"/>
                    </a:lnTo>
                    <a:lnTo>
                      <a:pt x="1099464" y="241338"/>
                    </a:lnTo>
                    <a:lnTo>
                      <a:pt x="1086688" y="267398"/>
                    </a:lnTo>
                    <a:lnTo>
                      <a:pt x="1098181" y="245897"/>
                    </a:lnTo>
                    <a:lnTo>
                      <a:pt x="1105852" y="230606"/>
                    </a:lnTo>
                    <a:lnTo>
                      <a:pt x="1112164" y="218757"/>
                    </a:lnTo>
                    <a:lnTo>
                      <a:pt x="1115898" y="212572"/>
                    </a:lnTo>
                    <a:lnTo>
                      <a:pt x="1115834" y="214287"/>
                    </a:lnTo>
                    <a:lnTo>
                      <a:pt x="1130122" y="179400"/>
                    </a:lnTo>
                    <a:lnTo>
                      <a:pt x="1134897" y="166649"/>
                    </a:lnTo>
                    <a:lnTo>
                      <a:pt x="1135278" y="164807"/>
                    </a:lnTo>
                    <a:lnTo>
                      <a:pt x="1134529" y="161188"/>
                    </a:lnTo>
                    <a:lnTo>
                      <a:pt x="1141349" y="139687"/>
                    </a:lnTo>
                    <a:lnTo>
                      <a:pt x="1146822" y="123913"/>
                    </a:lnTo>
                    <a:lnTo>
                      <a:pt x="1149032" y="120129"/>
                    </a:lnTo>
                    <a:lnTo>
                      <a:pt x="1146124" y="134620"/>
                    </a:lnTo>
                    <a:lnTo>
                      <a:pt x="1151686" y="112979"/>
                    </a:lnTo>
                    <a:lnTo>
                      <a:pt x="1156055" y="91173"/>
                    </a:lnTo>
                    <a:lnTo>
                      <a:pt x="1159078" y="69291"/>
                    </a:lnTo>
                    <a:lnTo>
                      <a:pt x="1160589" y="47371"/>
                    </a:lnTo>
                    <a:close/>
                  </a:path>
                </a:pathLst>
              </a:custGeom>
              <a:solidFill>
                <a:srgbClr val="FFD61C"/>
              </a:solidFill>
            </p:spPr>
            <p:txBody>
              <a:bodyPr wrap="square" lIns="0" tIns="0" rIns="0" bIns="0" rtlCol="0"/>
              <a:lstStyle/>
              <a:p>
                <a:endParaRPr/>
              </a:p>
            </p:txBody>
          </p:sp>
          <p:pic>
            <p:nvPicPr>
              <p:cNvPr id="102" name="object 145"/>
              <p:cNvPicPr/>
              <p:nvPr/>
            </p:nvPicPr>
            <p:blipFill>
              <a:blip r:embed="rId46" cstate="print"/>
              <a:stretch>
                <a:fillRect/>
              </a:stretch>
            </p:blipFill>
            <p:spPr>
              <a:xfrm>
                <a:off x="10225591" y="1206133"/>
                <a:ext cx="129250" cy="228799"/>
              </a:xfrm>
              <a:prstGeom prst="rect">
                <a:avLst/>
              </a:prstGeom>
            </p:spPr>
          </p:pic>
          <p:sp>
            <p:nvSpPr>
              <p:cNvPr id="103" name="object 146"/>
              <p:cNvSpPr/>
              <p:nvPr/>
            </p:nvSpPr>
            <p:spPr>
              <a:xfrm>
                <a:off x="7291285" y="746499"/>
                <a:ext cx="2969895" cy="678180"/>
              </a:xfrm>
              <a:custGeom>
                <a:avLst/>
                <a:gdLst/>
                <a:ahLst/>
                <a:cxnLst/>
                <a:rect l="l" t="t" r="r" b="b"/>
                <a:pathLst>
                  <a:path w="2969895" h="678180">
                    <a:moveTo>
                      <a:pt x="66281" y="648855"/>
                    </a:moveTo>
                    <a:lnTo>
                      <a:pt x="66179" y="647814"/>
                    </a:lnTo>
                    <a:lnTo>
                      <a:pt x="59982" y="631278"/>
                    </a:lnTo>
                    <a:lnTo>
                      <a:pt x="60109" y="631723"/>
                    </a:lnTo>
                    <a:lnTo>
                      <a:pt x="65874" y="648449"/>
                    </a:lnTo>
                    <a:lnTo>
                      <a:pt x="66027" y="648487"/>
                    </a:lnTo>
                    <a:lnTo>
                      <a:pt x="66281" y="648855"/>
                    </a:lnTo>
                    <a:close/>
                  </a:path>
                  <a:path w="2969895" h="678180">
                    <a:moveTo>
                      <a:pt x="162979" y="519468"/>
                    </a:moveTo>
                    <a:lnTo>
                      <a:pt x="137693" y="525132"/>
                    </a:lnTo>
                    <a:lnTo>
                      <a:pt x="104876" y="534479"/>
                    </a:lnTo>
                    <a:lnTo>
                      <a:pt x="92862" y="537298"/>
                    </a:lnTo>
                    <a:lnTo>
                      <a:pt x="98767" y="534695"/>
                    </a:lnTo>
                    <a:lnTo>
                      <a:pt x="800" y="555650"/>
                    </a:lnTo>
                    <a:lnTo>
                      <a:pt x="0" y="555713"/>
                    </a:lnTo>
                    <a:lnTo>
                      <a:pt x="520" y="556590"/>
                    </a:lnTo>
                    <a:lnTo>
                      <a:pt x="20802" y="630440"/>
                    </a:lnTo>
                    <a:lnTo>
                      <a:pt x="34544" y="677926"/>
                    </a:lnTo>
                    <a:lnTo>
                      <a:pt x="32067" y="666254"/>
                    </a:lnTo>
                    <a:lnTo>
                      <a:pt x="28181" y="649427"/>
                    </a:lnTo>
                    <a:lnTo>
                      <a:pt x="26504" y="640600"/>
                    </a:lnTo>
                    <a:lnTo>
                      <a:pt x="30695" y="652919"/>
                    </a:lnTo>
                    <a:lnTo>
                      <a:pt x="28917" y="645274"/>
                    </a:lnTo>
                    <a:lnTo>
                      <a:pt x="23139" y="624319"/>
                    </a:lnTo>
                    <a:lnTo>
                      <a:pt x="11734" y="586308"/>
                    </a:lnTo>
                    <a:lnTo>
                      <a:pt x="8559" y="576478"/>
                    </a:lnTo>
                    <a:lnTo>
                      <a:pt x="6311" y="570395"/>
                    </a:lnTo>
                    <a:lnTo>
                      <a:pt x="13068" y="588467"/>
                    </a:lnTo>
                    <a:lnTo>
                      <a:pt x="4559" y="559511"/>
                    </a:lnTo>
                    <a:lnTo>
                      <a:pt x="3314" y="557530"/>
                    </a:lnTo>
                    <a:lnTo>
                      <a:pt x="6083" y="558038"/>
                    </a:lnTo>
                    <a:lnTo>
                      <a:pt x="7188" y="557530"/>
                    </a:lnTo>
                    <a:lnTo>
                      <a:pt x="26365" y="553821"/>
                    </a:lnTo>
                    <a:lnTo>
                      <a:pt x="37731" y="552056"/>
                    </a:lnTo>
                    <a:lnTo>
                      <a:pt x="44742" y="551395"/>
                    </a:lnTo>
                    <a:lnTo>
                      <a:pt x="46812" y="551853"/>
                    </a:lnTo>
                    <a:lnTo>
                      <a:pt x="43497" y="553389"/>
                    </a:lnTo>
                    <a:lnTo>
                      <a:pt x="34366" y="555993"/>
                    </a:lnTo>
                    <a:lnTo>
                      <a:pt x="38696" y="555040"/>
                    </a:lnTo>
                    <a:lnTo>
                      <a:pt x="162979" y="519468"/>
                    </a:lnTo>
                    <a:close/>
                  </a:path>
                  <a:path w="2969895" h="678180">
                    <a:moveTo>
                      <a:pt x="229260" y="500380"/>
                    </a:moveTo>
                    <a:lnTo>
                      <a:pt x="218198" y="503351"/>
                    </a:lnTo>
                    <a:lnTo>
                      <a:pt x="208051" y="506209"/>
                    </a:lnTo>
                    <a:lnTo>
                      <a:pt x="199021" y="508876"/>
                    </a:lnTo>
                    <a:lnTo>
                      <a:pt x="191300" y="511302"/>
                    </a:lnTo>
                    <a:lnTo>
                      <a:pt x="229260" y="500380"/>
                    </a:lnTo>
                    <a:close/>
                  </a:path>
                  <a:path w="2969895" h="678180">
                    <a:moveTo>
                      <a:pt x="2969653" y="3327"/>
                    </a:moveTo>
                    <a:lnTo>
                      <a:pt x="2954210" y="927"/>
                    </a:lnTo>
                    <a:lnTo>
                      <a:pt x="2945688" y="0"/>
                    </a:lnTo>
                    <a:lnTo>
                      <a:pt x="2942577" y="12"/>
                    </a:lnTo>
                    <a:lnTo>
                      <a:pt x="2943339" y="406"/>
                    </a:lnTo>
                    <a:lnTo>
                      <a:pt x="2950248" y="1016"/>
                    </a:lnTo>
                    <a:lnTo>
                      <a:pt x="2956966" y="1739"/>
                    </a:lnTo>
                    <a:lnTo>
                      <a:pt x="2963443" y="2514"/>
                    </a:lnTo>
                    <a:lnTo>
                      <a:pt x="2969653" y="3327"/>
                    </a:lnTo>
                    <a:close/>
                  </a:path>
                </a:pathLst>
              </a:custGeom>
              <a:solidFill>
                <a:srgbClr val="FFD61C"/>
              </a:solidFill>
            </p:spPr>
            <p:txBody>
              <a:bodyPr wrap="square" lIns="0" tIns="0" rIns="0" bIns="0" rtlCol="0"/>
              <a:lstStyle/>
              <a:p>
                <a:endParaRPr/>
              </a:p>
            </p:txBody>
          </p:sp>
          <p:pic>
            <p:nvPicPr>
              <p:cNvPr id="104" name="object 147"/>
              <p:cNvPicPr/>
              <p:nvPr/>
            </p:nvPicPr>
            <p:blipFill>
              <a:blip r:embed="rId47" cstate="print"/>
              <a:stretch>
                <a:fillRect/>
              </a:stretch>
            </p:blipFill>
            <p:spPr>
              <a:xfrm>
                <a:off x="7467459" y="1700745"/>
                <a:ext cx="90939" cy="182015"/>
              </a:xfrm>
              <a:prstGeom prst="rect">
                <a:avLst/>
              </a:prstGeom>
            </p:spPr>
          </p:pic>
          <p:sp>
            <p:nvSpPr>
              <p:cNvPr id="105" name="object 148"/>
              <p:cNvSpPr/>
              <p:nvPr/>
            </p:nvSpPr>
            <p:spPr>
              <a:xfrm>
                <a:off x="7266457" y="753903"/>
                <a:ext cx="3185795" cy="2400300"/>
              </a:xfrm>
              <a:custGeom>
                <a:avLst/>
                <a:gdLst/>
                <a:ahLst/>
                <a:cxnLst/>
                <a:rect l="l" t="t" r="r" b="b"/>
                <a:pathLst>
                  <a:path w="3185795" h="2400300">
                    <a:moveTo>
                      <a:pt x="36982" y="556856"/>
                    </a:moveTo>
                    <a:lnTo>
                      <a:pt x="36944" y="556336"/>
                    </a:lnTo>
                    <a:lnTo>
                      <a:pt x="36753" y="556107"/>
                    </a:lnTo>
                    <a:lnTo>
                      <a:pt x="36982" y="556856"/>
                    </a:lnTo>
                    <a:close/>
                  </a:path>
                  <a:path w="3185795" h="2400300">
                    <a:moveTo>
                      <a:pt x="90258" y="546100"/>
                    </a:moveTo>
                    <a:lnTo>
                      <a:pt x="87655" y="546100"/>
                    </a:lnTo>
                    <a:lnTo>
                      <a:pt x="87325" y="548170"/>
                    </a:lnTo>
                    <a:lnTo>
                      <a:pt x="90258" y="546100"/>
                    </a:lnTo>
                    <a:close/>
                  </a:path>
                  <a:path w="3185795" h="2400300">
                    <a:moveTo>
                      <a:pt x="94234" y="609600"/>
                    </a:moveTo>
                    <a:lnTo>
                      <a:pt x="93154" y="606056"/>
                    </a:lnTo>
                    <a:lnTo>
                      <a:pt x="93560" y="609600"/>
                    </a:lnTo>
                    <a:lnTo>
                      <a:pt x="94234" y="609600"/>
                    </a:lnTo>
                    <a:close/>
                  </a:path>
                  <a:path w="3185795" h="2400300">
                    <a:moveTo>
                      <a:pt x="98082" y="622300"/>
                    </a:moveTo>
                    <a:lnTo>
                      <a:pt x="95808" y="609600"/>
                    </a:lnTo>
                    <a:lnTo>
                      <a:pt x="96012" y="609600"/>
                    </a:lnTo>
                    <a:lnTo>
                      <a:pt x="93903" y="602462"/>
                    </a:lnTo>
                    <a:lnTo>
                      <a:pt x="94538" y="609600"/>
                    </a:lnTo>
                    <a:lnTo>
                      <a:pt x="94234" y="609600"/>
                    </a:lnTo>
                    <a:lnTo>
                      <a:pt x="98082" y="622300"/>
                    </a:lnTo>
                    <a:close/>
                  </a:path>
                  <a:path w="3185795" h="2400300">
                    <a:moveTo>
                      <a:pt x="100393" y="624408"/>
                    </a:moveTo>
                    <a:lnTo>
                      <a:pt x="99860" y="622300"/>
                    </a:lnTo>
                    <a:lnTo>
                      <a:pt x="97015" y="609600"/>
                    </a:lnTo>
                    <a:lnTo>
                      <a:pt x="96012" y="609600"/>
                    </a:lnTo>
                    <a:lnTo>
                      <a:pt x="100393" y="624408"/>
                    </a:lnTo>
                    <a:close/>
                  </a:path>
                  <a:path w="3185795" h="2400300">
                    <a:moveTo>
                      <a:pt x="101790" y="622693"/>
                    </a:moveTo>
                    <a:lnTo>
                      <a:pt x="98767" y="609600"/>
                    </a:lnTo>
                    <a:lnTo>
                      <a:pt x="97790" y="609600"/>
                    </a:lnTo>
                    <a:lnTo>
                      <a:pt x="101790" y="622693"/>
                    </a:lnTo>
                    <a:close/>
                  </a:path>
                  <a:path w="3185795" h="2400300">
                    <a:moveTo>
                      <a:pt x="107416" y="641146"/>
                    </a:moveTo>
                    <a:lnTo>
                      <a:pt x="101790" y="622693"/>
                    </a:lnTo>
                    <a:lnTo>
                      <a:pt x="104622" y="635000"/>
                    </a:lnTo>
                    <a:lnTo>
                      <a:pt x="107416" y="641146"/>
                    </a:lnTo>
                    <a:close/>
                  </a:path>
                  <a:path w="3185795" h="2400300">
                    <a:moveTo>
                      <a:pt x="110591" y="658863"/>
                    </a:moveTo>
                    <a:lnTo>
                      <a:pt x="100393" y="624408"/>
                    </a:lnTo>
                    <a:lnTo>
                      <a:pt x="103098" y="635000"/>
                    </a:lnTo>
                    <a:lnTo>
                      <a:pt x="106819" y="647700"/>
                    </a:lnTo>
                    <a:lnTo>
                      <a:pt x="110591" y="658863"/>
                    </a:lnTo>
                    <a:close/>
                  </a:path>
                  <a:path w="3185795" h="2400300">
                    <a:moveTo>
                      <a:pt x="110604" y="651624"/>
                    </a:moveTo>
                    <a:lnTo>
                      <a:pt x="110388" y="647700"/>
                    </a:lnTo>
                    <a:lnTo>
                      <a:pt x="107416" y="641146"/>
                    </a:lnTo>
                    <a:lnTo>
                      <a:pt x="110604" y="651624"/>
                    </a:lnTo>
                    <a:close/>
                  </a:path>
                  <a:path w="3185795" h="2400300">
                    <a:moveTo>
                      <a:pt x="113550" y="695515"/>
                    </a:moveTo>
                    <a:lnTo>
                      <a:pt x="110794" y="685800"/>
                    </a:lnTo>
                    <a:lnTo>
                      <a:pt x="91389" y="622300"/>
                    </a:lnTo>
                    <a:lnTo>
                      <a:pt x="87172" y="609600"/>
                    </a:lnTo>
                    <a:lnTo>
                      <a:pt x="84709" y="596900"/>
                    </a:lnTo>
                    <a:lnTo>
                      <a:pt x="83045" y="596900"/>
                    </a:lnTo>
                    <a:lnTo>
                      <a:pt x="86525" y="609600"/>
                    </a:lnTo>
                    <a:lnTo>
                      <a:pt x="91262" y="622300"/>
                    </a:lnTo>
                    <a:lnTo>
                      <a:pt x="94449" y="635000"/>
                    </a:lnTo>
                    <a:lnTo>
                      <a:pt x="96977" y="647700"/>
                    </a:lnTo>
                    <a:lnTo>
                      <a:pt x="98539" y="660400"/>
                    </a:lnTo>
                    <a:lnTo>
                      <a:pt x="107530" y="685800"/>
                    </a:lnTo>
                    <a:lnTo>
                      <a:pt x="113550" y="695515"/>
                    </a:lnTo>
                    <a:close/>
                  </a:path>
                  <a:path w="3185795" h="2400300">
                    <a:moveTo>
                      <a:pt x="121031" y="721931"/>
                    </a:moveTo>
                    <a:lnTo>
                      <a:pt x="115404" y="698500"/>
                    </a:lnTo>
                    <a:lnTo>
                      <a:pt x="113550" y="695515"/>
                    </a:lnTo>
                    <a:lnTo>
                      <a:pt x="121031" y="721931"/>
                    </a:lnTo>
                    <a:close/>
                  </a:path>
                  <a:path w="3185795" h="2400300">
                    <a:moveTo>
                      <a:pt x="129324" y="940435"/>
                    </a:moveTo>
                    <a:lnTo>
                      <a:pt x="124841" y="927100"/>
                    </a:lnTo>
                    <a:lnTo>
                      <a:pt x="127482" y="939800"/>
                    </a:lnTo>
                    <a:lnTo>
                      <a:pt x="128943" y="939800"/>
                    </a:lnTo>
                    <a:lnTo>
                      <a:pt x="129324" y="940435"/>
                    </a:lnTo>
                    <a:close/>
                  </a:path>
                  <a:path w="3185795" h="2400300">
                    <a:moveTo>
                      <a:pt x="138734" y="531037"/>
                    </a:moveTo>
                    <a:lnTo>
                      <a:pt x="63525" y="547636"/>
                    </a:lnTo>
                    <a:lnTo>
                      <a:pt x="36753" y="555180"/>
                    </a:lnTo>
                    <a:lnTo>
                      <a:pt x="36118" y="555307"/>
                    </a:lnTo>
                    <a:lnTo>
                      <a:pt x="36753" y="556107"/>
                    </a:lnTo>
                    <a:lnTo>
                      <a:pt x="36664" y="555307"/>
                    </a:lnTo>
                    <a:lnTo>
                      <a:pt x="36842" y="555180"/>
                    </a:lnTo>
                    <a:lnTo>
                      <a:pt x="37439" y="555142"/>
                    </a:lnTo>
                    <a:lnTo>
                      <a:pt x="37871" y="555002"/>
                    </a:lnTo>
                    <a:lnTo>
                      <a:pt x="138734" y="531037"/>
                    </a:lnTo>
                    <a:close/>
                  </a:path>
                  <a:path w="3185795" h="2400300">
                    <a:moveTo>
                      <a:pt x="144297" y="778141"/>
                    </a:moveTo>
                    <a:lnTo>
                      <a:pt x="135343" y="736600"/>
                    </a:lnTo>
                    <a:lnTo>
                      <a:pt x="125069" y="698500"/>
                    </a:lnTo>
                    <a:lnTo>
                      <a:pt x="113284" y="660400"/>
                    </a:lnTo>
                    <a:lnTo>
                      <a:pt x="110604" y="651624"/>
                    </a:lnTo>
                    <a:lnTo>
                      <a:pt x="111099" y="660400"/>
                    </a:lnTo>
                    <a:lnTo>
                      <a:pt x="110591" y="658863"/>
                    </a:lnTo>
                    <a:lnTo>
                      <a:pt x="111036" y="660400"/>
                    </a:lnTo>
                    <a:lnTo>
                      <a:pt x="126060" y="711200"/>
                    </a:lnTo>
                    <a:lnTo>
                      <a:pt x="134670" y="749300"/>
                    </a:lnTo>
                    <a:lnTo>
                      <a:pt x="142481" y="774700"/>
                    </a:lnTo>
                    <a:lnTo>
                      <a:pt x="144297" y="778141"/>
                    </a:lnTo>
                    <a:close/>
                  </a:path>
                  <a:path w="3185795" h="2400300">
                    <a:moveTo>
                      <a:pt x="152819" y="805408"/>
                    </a:moveTo>
                    <a:lnTo>
                      <a:pt x="149148" y="787400"/>
                    </a:lnTo>
                    <a:lnTo>
                      <a:pt x="144297" y="778141"/>
                    </a:lnTo>
                    <a:lnTo>
                      <a:pt x="146291" y="787400"/>
                    </a:lnTo>
                    <a:lnTo>
                      <a:pt x="152819" y="805408"/>
                    </a:lnTo>
                    <a:close/>
                  </a:path>
                  <a:path w="3185795" h="2400300">
                    <a:moveTo>
                      <a:pt x="174269" y="965200"/>
                    </a:moveTo>
                    <a:lnTo>
                      <a:pt x="173697" y="963968"/>
                    </a:lnTo>
                    <a:lnTo>
                      <a:pt x="169926" y="956906"/>
                    </a:lnTo>
                    <a:lnTo>
                      <a:pt x="172415" y="965200"/>
                    </a:lnTo>
                    <a:lnTo>
                      <a:pt x="174269" y="965200"/>
                    </a:lnTo>
                    <a:close/>
                  </a:path>
                  <a:path w="3185795" h="2400300">
                    <a:moveTo>
                      <a:pt x="176822" y="863600"/>
                    </a:moveTo>
                    <a:lnTo>
                      <a:pt x="169379" y="838200"/>
                    </a:lnTo>
                    <a:lnTo>
                      <a:pt x="164960" y="838200"/>
                    </a:lnTo>
                    <a:lnTo>
                      <a:pt x="171691" y="850900"/>
                    </a:lnTo>
                    <a:lnTo>
                      <a:pt x="173901" y="863600"/>
                    </a:lnTo>
                    <a:lnTo>
                      <a:pt x="176822" y="863600"/>
                    </a:lnTo>
                    <a:close/>
                  </a:path>
                  <a:path w="3185795" h="2400300">
                    <a:moveTo>
                      <a:pt x="190449" y="1066800"/>
                    </a:moveTo>
                    <a:lnTo>
                      <a:pt x="184759" y="1054379"/>
                    </a:lnTo>
                    <a:lnTo>
                      <a:pt x="184594" y="1054100"/>
                    </a:lnTo>
                    <a:lnTo>
                      <a:pt x="190449" y="1066800"/>
                    </a:lnTo>
                    <a:close/>
                  </a:path>
                  <a:path w="3185795" h="2400300">
                    <a:moveTo>
                      <a:pt x="212483" y="507339"/>
                    </a:moveTo>
                    <a:lnTo>
                      <a:pt x="202476" y="509244"/>
                    </a:lnTo>
                    <a:lnTo>
                      <a:pt x="201549" y="510032"/>
                    </a:lnTo>
                    <a:lnTo>
                      <a:pt x="202768" y="510247"/>
                    </a:lnTo>
                    <a:lnTo>
                      <a:pt x="207924" y="509384"/>
                    </a:lnTo>
                    <a:lnTo>
                      <a:pt x="212483" y="507339"/>
                    </a:lnTo>
                    <a:close/>
                  </a:path>
                  <a:path w="3185795" h="2400300">
                    <a:moveTo>
                      <a:pt x="216128" y="503910"/>
                    </a:moveTo>
                    <a:lnTo>
                      <a:pt x="187820" y="512076"/>
                    </a:lnTo>
                    <a:lnTo>
                      <a:pt x="202476" y="509244"/>
                    </a:lnTo>
                    <a:lnTo>
                      <a:pt x="203504" y="508330"/>
                    </a:lnTo>
                    <a:lnTo>
                      <a:pt x="208280" y="506463"/>
                    </a:lnTo>
                    <a:lnTo>
                      <a:pt x="216128" y="503910"/>
                    </a:lnTo>
                    <a:close/>
                  </a:path>
                  <a:path w="3185795" h="2400300">
                    <a:moveTo>
                      <a:pt x="217208" y="1143000"/>
                    </a:moveTo>
                    <a:lnTo>
                      <a:pt x="208165" y="1117600"/>
                    </a:lnTo>
                    <a:lnTo>
                      <a:pt x="215595" y="1143000"/>
                    </a:lnTo>
                    <a:lnTo>
                      <a:pt x="217208" y="1143000"/>
                    </a:lnTo>
                    <a:close/>
                  </a:path>
                  <a:path w="3185795" h="2400300">
                    <a:moveTo>
                      <a:pt x="219989" y="977900"/>
                    </a:moveTo>
                    <a:lnTo>
                      <a:pt x="216611" y="965200"/>
                    </a:lnTo>
                    <a:lnTo>
                      <a:pt x="215226" y="962698"/>
                    </a:lnTo>
                    <a:lnTo>
                      <a:pt x="216027" y="965200"/>
                    </a:lnTo>
                    <a:lnTo>
                      <a:pt x="219989" y="977900"/>
                    </a:lnTo>
                    <a:close/>
                  </a:path>
                  <a:path w="3185795" h="2400300">
                    <a:moveTo>
                      <a:pt x="228130" y="1143000"/>
                    </a:moveTo>
                    <a:lnTo>
                      <a:pt x="226021" y="1138555"/>
                    </a:lnTo>
                    <a:lnTo>
                      <a:pt x="227380" y="1143000"/>
                    </a:lnTo>
                    <a:lnTo>
                      <a:pt x="228130" y="1143000"/>
                    </a:lnTo>
                    <a:close/>
                  </a:path>
                  <a:path w="3185795" h="2400300">
                    <a:moveTo>
                      <a:pt x="228981" y="1003300"/>
                    </a:moveTo>
                    <a:lnTo>
                      <a:pt x="222745" y="990600"/>
                    </a:lnTo>
                    <a:lnTo>
                      <a:pt x="215519" y="976795"/>
                    </a:lnTo>
                    <a:lnTo>
                      <a:pt x="215811" y="977900"/>
                    </a:lnTo>
                    <a:lnTo>
                      <a:pt x="222427" y="990600"/>
                    </a:lnTo>
                    <a:lnTo>
                      <a:pt x="228981" y="1003300"/>
                    </a:lnTo>
                    <a:close/>
                  </a:path>
                  <a:path w="3185795" h="2400300">
                    <a:moveTo>
                      <a:pt x="240030" y="1188123"/>
                    </a:moveTo>
                    <a:lnTo>
                      <a:pt x="230238" y="1168400"/>
                    </a:lnTo>
                    <a:lnTo>
                      <a:pt x="235826" y="1181100"/>
                    </a:lnTo>
                    <a:lnTo>
                      <a:pt x="240030" y="1188123"/>
                    </a:lnTo>
                    <a:close/>
                  </a:path>
                  <a:path w="3185795" h="2400300">
                    <a:moveTo>
                      <a:pt x="243039" y="506806"/>
                    </a:moveTo>
                    <a:lnTo>
                      <a:pt x="239039" y="507339"/>
                    </a:lnTo>
                    <a:lnTo>
                      <a:pt x="214858" y="514223"/>
                    </a:lnTo>
                    <a:lnTo>
                      <a:pt x="233819" y="509485"/>
                    </a:lnTo>
                    <a:lnTo>
                      <a:pt x="240093" y="507796"/>
                    </a:lnTo>
                    <a:lnTo>
                      <a:pt x="243039" y="506806"/>
                    </a:lnTo>
                    <a:close/>
                  </a:path>
                  <a:path w="3185795" h="2400300">
                    <a:moveTo>
                      <a:pt x="291807" y="1282700"/>
                    </a:moveTo>
                    <a:lnTo>
                      <a:pt x="290906" y="1281442"/>
                    </a:lnTo>
                    <a:lnTo>
                      <a:pt x="290995" y="1282700"/>
                    </a:lnTo>
                    <a:lnTo>
                      <a:pt x="291807" y="1282700"/>
                    </a:lnTo>
                    <a:close/>
                  </a:path>
                  <a:path w="3185795" h="2400300">
                    <a:moveTo>
                      <a:pt x="300126" y="469493"/>
                    </a:moveTo>
                    <a:lnTo>
                      <a:pt x="290004" y="471639"/>
                    </a:lnTo>
                    <a:lnTo>
                      <a:pt x="280085" y="473900"/>
                    </a:lnTo>
                    <a:lnTo>
                      <a:pt x="261467" y="478434"/>
                    </a:lnTo>
                    <a:lnTo>
                      <a:pt x="264845" y="476656"/>
                    </a:lnTo>
                    <a:lnTo>
                      <a:pt x="247281" y="479450"/>
                    </a:lnTo>
                    <a:lnTo>
                      <a:pt x="220726" y="484428"/>
                    </a:lnTo>
                    <a:lnTo>
                      <a:pt x="197104" y="489191"/>
                    </a:lnTo>
                    <a:lnTo>
                      <a:pt x="173901" y="494830"/>
                    </a:lnTo>
                    <a:lnTo>
                      <a:pt x="146304" y="501180"/>
                    </a:lnTo>
                    <a:lnTo>
                      <a:pt x="0" y="532942"/>
                    </a:lnTo>
                    <a:lnTo>
                      <a:pt x="177" y="535152"/>
                    </a:lnTo>
                    <a:lnTo>
                      <a:pt x="1231" y="537895"/>
                    </a:lnTo>
                    <a:lnTo>
                      <a:pt x="1790" y="540346"/>
                    </a:lnTo>
                    <a:lnTo>
                      <a:pt x="9944" y="570344"/>
                    </a:lnTo>
                    <a:lnTo>
                      <a:pt x="23977" y="621284"/>
                    </a:lnTo>
                    <a:lnTo>
                      <a:pt x="32600" y="651116"/>
                    </a:lnTo>
                    <a:lnTo>
                      <a:pt x="30784" y="645452"/>
                    </a:lnTo>
                    <a:lnTo>
                      <a:pt x="28930" y="639978"/>
                    </a:lnTo>
                    <a:lnTo>
                      <a:pt x="27800" y="637311"/>
                    </a:lnTo>
                    <a:lnTo>
                      <a:pt x="28117" y="640029"/>
                    </a:lnTo>
                    <a:lnTo>
                      <a:pt x="39001" y="677583"/>
                    </a:lnTo>
                    <a:lnTo>
                      <a:pt x="58166" y="741464"/>
                    </a:lnTo>
                    <a:lnTo>
                      <a:pt x="77254" y="801370"/>
                    </a:lnTo>
                    <a:lnTo>
                      <a:pt x="101079" y="870204"/>
                    </a:lnTo>
                    <a:lnTo>
                      <a:pt x="116573" y="911910"/>
                    </a:lnTo>
                    <a:lnTo>
                      <a:pt x="128943" y="931291"/>
                    </a:lnTo>
                    <a:lnTo>
                      <a:pt x="127901" y="927341"/>
                    </a:lnTo>
                    <a:lnTo>
                      <a:pt x="124028" y="917270"/>
                    </a:lnTo>
                    <a:lnTo>
                      <a:pt x="118198" y="902754"/>
                    </a:lnTo>
                    <a:lnTo>
                      <a:pt x="111340" y="885507"/>
                    </a:lnTo>
                    <a:lnTo>
                      <a:pt x="113309" y="888542"/>
                    </a:lnTo>
                    <a:lnTo>
                      <a:pt x="114046" y="888504"/>
                    </a:lnTo>
                    <a:lnTo>
                      <a:pt x="113207" y="885507"/>
                    </a:lnTo>
                    <a:lnTo>
                      <a:pt x="112293" y="882205"/>
                    </a:lnTo>
                    <a:lnTo>
                      <a:pt x="107734" y="869137"/>
                    </a:lnTo>
                    <a:lnTo>
                      <a:pt x="106794" y="866470"/>
                    </a:lnTo>
                    <a:lnTo>
                      <a:pt x="105067" y="861402"/>
                    </a:lnTo>
                    <a:lnTo>
                      <a:pt x="105067" y="869137"/>
                    </a:lnTo>
                    <a:lnTo>
                      <a:pt x="100990" y="858113"/>
                    </a:lnTo>
                    <a:lnTo>
                      <a:pt x="97345" y="847712"/>
                    </a:lnTo>
                    <a:lnTo>
                      <a:pt x="94284" y="838339"/>
                    </a:lnTo>
                    <a:lnTo>
                      <a:pt x="91986" y="830414"/>
                    </a:lnTo>
                    <a:lnTo>
                      <a:pt x="105067" y="869137"/>
                    </a:lnTo>
                    <a:lnTo>
                      <a:pt x="105067" y="861402"/>
                    </a:lnTo>
                    <a:lnTo>
                      <a:pt x="94526" y="830414"/>
                    </a:lnTo>
                    <a:lnTo>
                      <a:pt x="93433" y="827214"/>
                    </a:lnTo>
                    <a:lnTo>
                      <a:pt x="70459" y="765111"/>
                    </a:lnTo>
                    <a:lnTo>
                      <a:pt x="60426" y="734783"/>
                    </a:lnTo>
                    <a:lnTo>
                      <a:pt x="64922" y="747750"/>
                    </a:lnTo>
                    <a:lnTo>
                      <a:pt x="61112" y="734783"/>
                    </a:lnTo>
                    <a:lnTo>
                      <a:pt x="55600" y="716026"/>
                    </a:lnTo>
                    <a:lnTo>
                      <a:pt x="45694" y="683133"/>
                    </a:lnTo>
                    <a:lnTo>
                      <a:pt x="36029" y="652068"/>
                    </a:lnTo>
                    <a:lnTo>
                      <a:pt x="35725" y="651116"/>
                    </a:lnTo>
                    <a:lnTo>
                      <a:pt x="27406" y="625830"/>
                    </a:lnTo>
                    <a:lnTo>
                      <a:pt x="27305" y="621055"/>
                    </a:lnTo>
                    <a:lnTo>
                      <a:pt x="30200" y="628802"/>
                    </a:lnTo>
                    <a:lnTo>
                      <a:pt x="35001" y="644410"/>
                    </a:lnTo>
                    <a:lnTo>
                      <a:pt x="40627" y="663232"/>
                    </a:lnTo>
                    <a:lnTo>
                      <a:pt x="45872" y="680643"/>
                    </a:lnTo>
                    <a:lnTo>
                      <a:pt x="49542" y="691997"/>
                    </a:lnTo>
                    <a:lnTo>
                      <a:pt x="50368" y="692708"/>
                    </a:lnTo>
                    <a:lnTo>
                      <a:pt x="47078" y="678154"/>
                    </a:lnTo>
                    <a:lnTo>
                      <a:pt x="57594" y="714184"/>
                    </a:lnTo>
                    <a:lnTo>
                      <a:pt x="70205" y="752475"/>
                    </a:lnTo>
                    <a:lnTo>
                      <a:pt x="82816" y="788708"/>
                    </a:lnTo>
                    <a:lnTo>
                      <a:pt x="93357" y="818616"/>
                    </a:lnTo>
                    <a:lnTo>
                      <a:pt x="81165" y="778090"/>
                    </a:lnTo>
                    <a:lnTo>
                      <a:pt x="72694" y="745578"/>
                    </a:lnTo>
                    <a:lnTo>
                      <a:pt x="68999" y="726630"/>
                    </a:lnTo>
                    <a:lnTo>
                      <a:pt x="71094" y="726795"/>
                    </a:lnTo>
                    <a:lnTo>
                      <a:pt x="71031" y="726630"/>
                    </a:lnTo>
                    <a:lnTo>
                      <a:pt x="54127" y="678154"/>
                    </a:lnTo>
                    <a:lnTo>
                      <a:pt x="49403" y="668401"/>
                    </a:lnTo>
                    <a:lnTo>
                      <a:pt x="47967" y="668985"/>
                    </a:lnTo>
                    <a:lnTo>
                      <a:pt x="46812" y="670267"/>
                    </a:lnTo>
                    <a:lnTo>
                      <a:pt x="44310" y="666661"/>
                    </a:lnTo>
                    <a:lnTo>
                      <a:pt x="39052" y="652526"/>
                    </a:lnTo>
                    <a:lnTo>
                      <a:pt x="29591" y="622185"/>
                    </a:lnTo>
                    <a:lnTo>
                      <a:pt x="29298" y="621055"/>
                    </a:lnTo>
                    <a:lnTo>
                      <a:pt x="14973" y="567296"/>
                    </a:lnTo>
                    <a:lnTo>
                      <a:pt x="7213" y="537895"/>
                    </a:lnTo>
                    <a:lnTo>
                      <a:pt x="7137" y="537387"/>
                    </a:lnTo>
                    <a:lnTo>
                      <a:pt x="39674" y="530593"/>
                    </a:lnTo>
                    <a:lnTo>
                      <a:pt x="81483" y="517118"/>
                    </a:lnTo>
                    <a:lnTo>
                      <a:pt x="97434" y="514261"/>
                    </a:lnTo>
                    <a:lnTo>
                      <a:pt x="93586" y="516305"/>
                    </a:lnTo>
                    <a:lnTo>
                      <a:pt x="94234" y="517334"/>
                    </a:lnTo>
                    <a:lnTo>
                      <a:pt x="109537" y="514261"/>
                    </a:lnTo>
                    <a:lnTo>
                      <a:pt x="123659" y="511416"/>
                    </a:lnTo>
                    <a:lnTo>
                      <a:pt x="141592" y="506641"/>
                    </a:lnTo>
                    <a:lnTo>
                      <a:pt x="185597" y="497154"/>
                    </a:lnTo>
                    <a:lnTo>
                      <a:pt x="200685" y="493395"/>
                    </a:lnTo>
                    <a:lnTo>
                      <a:pt x="200164" y="494284"/>
                    </a:lnTo>
                    <a:lnTo>
                      <a:pt x="203314" y="494309"/>
                    </a:lnTo>
                    <a:lnTo>
                      <a:pt x="208940" y="493395"/>
                    </a:lnTo>
                    <a:lnTo>
                      <a:pt x="213474" y="492671"/>
                    </a:lnTo>
                    <a:lnTo>
                      <a:pt x="233972" y="488543"/>
                    </a:lnTo>
                    <a:lnTo>
                      <a:pt x="235153" y="487692"/>
                    </a:lnTo>
                    <a:lnTo>
                      <a:pt x="237655" y="486410"/>
                    </a:lnTo>
                    <a:lnTo>
                      <a:pt x="244970" y="484200"/>
                    </a:lnTo>
                    <a:lnTo>
                      <a:pt x="260616" y="480593"/>
                    </a:lnTo>
                    <a:lnTo>
                      <a:pt x="258457" y="483146"/>
                    </a:lnTo>
                    <a:lnTo>
                      <a:pt x="217106" y="492988"/>
                    </a:lnTo>
                    <a:lnTo>
                      <a:pt x="222415" y="493712"/>
                    </a:lnTo>
                    <a:lnTo>
                      <a:pt x="265557" y="483844"/>
                    </a:lnTo>
                    <a:lnTo>
                      <a:pt x="275386" y="480593"/>
                    </a:lnTo>
                    <a:lnTo>
                      <a:pt x="279565" y="479209"/>
                    </a:lnTo>
                    <a:lnTo>
                      <a:pt x="280085" y="478434"/>
                    </a:lnTo>
                    <a:lnTo>
                      <a:pt x="280403" y="477977"/>
                    </a:lnTo>
                    <a:lnTo>
                      <a:pt x="281101" y="476935"/>
                    </a:lnTo>
                    <a:lnTo>
                      <a:pt x="286804" y="474167"/>
                    </a:lnTo>
                    <a:lnTo>
                      <a:pt x="284441" y="475208"/>
                    </a:lnTo>
                    <a:lnTo>
                      <a:pt x="280187" y="475792"/>
                    </a:lnTo>
                    <a:lnTo>
                      <a:pt x="269417" y="477977"/>
                    </a:lnTo>
                    <a:lnTo>
                      <a:pt x="274980" y="476135"/>
                    </a:lnTo>
                    <a:lnTo>
                      <a:pt x="297065" y="470979"/>
                    </a:lnTo>
                    <a:lnTo>
                      <a:pt x="300126" y="469493"/>
                    </a:lnTo>
                    <a:close/>
                  </a:path>
                  <a:path w="3185795" h="2400300">
                    <a:moveTo>
                      <a:pt x="326034" y="1219377"/>
                    </a:moveTo>
                    <a:lnTo>
                      <a:pt x="326021" y="1219200"/>
                    </a:lnTo>
                    <a:lnTo>
                      <a:pt x="326034" y="1219377"/>
                    </a:lnTo>
                    <a:close/>
                  </a:path>
                  <a:path w="3185795" h="2400300">
                    <a:moveTo>
                      <a:pt x="332041" y="1332331"/>
                    </a:moveTo>
                    <a:lnTo>
                      <a:pt x="331482" y="1331226"/>
                    </a:lnTo>
                    <a:lnTo>
                      <a:pt x="331685" y="1332014"/>
                    </a:lnTo>
                    <a:lnTo>
                      <a:pt x="332041" y="1332331"/>
                    </a:lnTo>
                    <a:close/>
                  </a:path>
                  <a:path w="3185795" h="2400300">
                    <a:moveTo>
                      <a:pt x="332689" y="1233716"/>
                    </a:moveTo>
                    <a:lnTo>
                      <a:pt x="332206" y="1231900"/>
                    </a:lnTo>
                    <a:lnTo>
                      <a:pt x="331838" y="1231900"/>
                    </a:lnTo>
                    <a:lnTo>
                      <a:pt x="332689" y="1233716"/>
                    </a:lnTo>
                    <a:close/>
                  </a:path>
                  <a:path w="3185795" h="2400300">
                    <a:moveTo>
                      <a:pt x="358495" y="1273302"/>
                    </a:moveTo>
                    <a:lnTo>
                      <a:pt x="357314" y="1270000"/>
                    </a:lnTo>
                    <a:lnTo>
                      <a:pt x="354088" y="1257300"/>
                    </a:lnTo>
                    <a:lnTo>
                      <a:pt x="353301" y="1257300"/>
                    </a:lnTo>
                    <a:lnTo>
                      <a:pt x="356349" y="1270000"/>
                    </a:lnTo>
                    <a:lnTo>
                      <a:pt x="358495" y="1273302"/>
                    </a:lnTo>
                    <a:close/>
                  </a:path>
                  <a:path w="3185795" h="2400300">
                    <a:moveTo>
                      <a:pt x="366725" y="1284922"/>
                    </a:moveTo>
                    <a:lnTo>
                      <a:pt x="366217" y="1282700"/>
                    </a:lnTo>
                    <a:lnTo>
                      <a:pt x="364578" y="1282700"/>
                    </a:lnTo>
                    <a:lnTo>
                      <a:pt x="366725" y="1284922"/>
                    </a:lnTo>
                    <a:close/>
                  </a:path>
                  <a:path w="3185795" h="2400300">
                    <a:moveTo>
                      <a:pt x="385533" y="520700"/>
                    </a:moveTo>
                    <a:lnTo>
                      <a:pt x="353225" y="533400"/>
                    </a:lnTo>
                    <a:lnTo>
                      <a:pt x="383082" y="522211"/>
                    </a:lnTo>
                    <a:lnTo>
                      <a:pt x="385533" y="520700"/>
                    </a:lnTo>
                    <a:close/>
                  </a:path>
                  <a:path w="3185795" h="2400300">
                    <a:moveTo>
                      <a:pt x="396290" y="526186"/>
                    </a:moveTo>
                    <a:lnTo>
                      <a:pt x="366649" y="532409"/>
                    </a:lnTo>
                    <a:lnTo>
                      <a:pt x="380238" y="523976"/>
                    </a:lnTo>
                    <a:lnTo>
                      <a:pt x="354990" y="533400"/>
                    </a:lnTo>
                    <a:lnTo>
                      <a:pt x="353225" y="533400"/>
                    </a:lnTo>
                    <a:lnTo>
                      <a:pt x="347484" y="533400"/>
                    </a:lnTo>
                    <a:lnTo>
                      <a:pt x="340499" y="533400"/>
                    </a:lnTo>
                    <a:lnTo>
                      <a:pt x="312242" y="546100"/>
                    </a:lnTo>
                    <a:lnTo>
                      <a:pt x="333756" y="533400"/>
                    </a:lnTo>
                    <a:lnTo>
                      <a:pt x="330149" y="533400"/>
                    </a:lnTo>
                    <a:lnTo>
                      <a:pt x="298831" y="546100"/>
                    </a:lnTo>
                    <a:lnTo>
                      <a:pt x="289140" y="546100"/>
                    </a:lnTo>
                    <a:lnTo>
                      <a:pt x="244221" y="558800"/>
                    </a:lnTo>
                    <a:lnTo>
                      <a:pt x="208026" y="558800"/>
                    </a:lnTo>
                    <a:lnTo>
                      <a:pt x="170535" y="571500"/>
                    </a:lnTo>
                    <a:lnTo>
                      <a:pt x="132537" y="581380"/>
                    </a:lnTo>
                    <a:lnTo>
                      <a:pt x="130225" y="584200"/>
                    </a:lnTo>
                    <a:lnTo>
                      <a:pt x="122923" y="584200"/>
                    </a:lnTo>
                    <a:lnTo>
                      <a:pt x="123393" y="583768"/>
                    </a:lnTo>
                    <a:lnTo>
                      <a:pt x="121742" y="584200"/>
                    </a:lnTo>
                    <a:lnTo>
                      <a:pt x="100469" y="584200"/>
                    </a:lnTo>
                    <a:lnTo>
                      <a:pt x="90157" y="596900"/>
                    </a:lnTo>
                    <a:lnTo>
                      <a:pt x="88049" y="596900"/>
                    </a:lnTo>
                    <a:lnTo>
                      <a:pt x="86639" y="596900"/>
                    </a:lnTo>
                    <a:lnTo>
                      <a:pt x="95021" y="622300"/>
                    </a:lnTo>
                    <a:lnTo>
                      <a:pt x="90297" y="596900"/>
                    </a:lnTo>
                    <a:lnTo>
                      <a:pt x="93154" y="606056"/>
                    </a:lnTo>
                    <a:lnTo>
                      <a:pt x="92113" y="596900"/>
                    </a:lnTo>
                    <a:lnTo>
                      <a:pt x="92252" y="596900"/>
                    </a:lnTo>
                    <a:lnTo>
                      <a:pt x="93903" y="602462"/>
                    </a:lnTo>
                    <a:lnTo>
                      <a:pt x="93408" y="596900"/>
                    </a:lnTo>
                    <a:lnTo>
                      <a:pt x="105333" y="596900"/>
                    </a:lnTo>
                    <a:lnTo>
                      <a:pt x="130238" y="584200"/>
                    </a:lnTo>
                    <a:lnTo>
                      <a:pt x="177368" y="571500"/>
                    </a:lnTo>
                    <a:lnTo>
                      <a:pt x="201968" y="571500"/>
                    </a:lnTo>
                    <a:lnTo>
                      <a:pt x="254990" y="558800"/>
                    </a:lnTo>
                    <a:lnTo>
                      <a:pt x="290868" y="558800"/>
                    </a:lnTo>
                    <a:lnTo>
                      <a:pt x="322287" y="546100"/>
                    </a:lnTo>
                    <a:lnTo>
                      <a:pt x="361924" y="533400"/>
                    </a:lnTo>
                    <a:lnTo>
                      <a:pt x="365048" y="533400"/>
                    </a:lnTo>
                    <a:lnTo>
                      <a:pt x="384022" y="533400"/>
                    </a:lnTo>
                    <a:lnTo>
                      <a:pt x="396290" y="526186"/>
                    </a:lnTo>
                    <a:close/>
                  </a:path>
                  <a:path w="3185795" h="2400300">
                    <a:moveTo>
                      <a:pt x="400037" y="1346200"/>
                    </a:moveTo>
                    <a:lnTo>
                      <a:pt x="392061" y="1333500"/>
                    </a:lnTo>
                    <a:lnTo>
                      <a:pt x="398830" y="1346200"/>
                    </a:lnTo>
                    <a:lnTo>
                      <a:pt x="400037" y="1346200"/>
                    </a:lnTo>
                    <a:close/>
                  </a:path>
                  <a:path w="3185795" h="2400300">
                    <a:moveTo>
                      <a:pt x="414629" y="1346200"/>
                    </a:moveTo>
                    <a:lnTo>
                      <a:pt x="402488" y="1333500"/>
                    </a:lnTo>
                    <a:lnTo>
                      <a:pt x="405853" y="1337551"/>
                    </a:lnTo>
                    <a:lnTo>
                      <a:pt x="414629" y="1346200"/>
                    </a:lnTo>
                    <a:close/>
                  </a:path>
                  <a:path w="3185795" h="2400300">
                    <a:moveTo>
                      <a:pt x="422490" y="520700"/>
                    </a:moveTo>
                    <a:lnTo>
                      <a:pt x="414032" y="522465"/>
                    </a:lnTo>
                    <a:lnTo>
                      <a:pt x="384022" y="533400"/>
                    </a:lnTo>
                    <a:lnTo>
                      <a:pt x="387146" y="533400"/>
                    </a:lnTo>
                    <a:lnTo>
                      <a:pt x="422490" y="520700"/>
                    </a:lnTo>
                    <a:close/>
                  </a:path>
                  <a:path w="3185795" h="2400300">
                    <a:moveTo>
                      <a:pt x="424827" y="1372412"/>
                    </a:moveTo>
                    <a:lnTo>
                      <a:pt x="424535" y="1371600"/>
                    </a:lnTo>
                    <a:lnTo>
                      <a:pt x="424205" y="1371600"/>
                    </a:lnTo>
                    <a:lnTo>
                      <a:pt x="424827" y="1372412"/>
                    </a:lnTo>
                    <a:close/>
                  </a:path>
                  <a:path w="3185795" h="2400300">
                    <a:moveTo>
                      <a:pt x="429488" y="508000"/>
                    </a:moveTo>
                    <a:lnTo>
                      <a:pt x="421068" y="508000"/>
                    </a:lnTo>
                    <a:lnTo>
                      <a:pt x="383082" y="522211"/>
                    </a:lnTo>
                    <a:lnTo>
                      <a:pt x="380238" y="523976"/>
                    </a:lnTo>
                    <a:lnTo>
                      <a:pt x="389051" y="520700"/>
                    </a:lnTo>
                    <a:lnTo>
                      <a:pt x="405638" y="520700"/>
                    </a:lnTo>
                    <a:lnTo>
                      <a:pt x="396290" y="526186"/>
                    </a:lnTo>
                    <a:lnTo>
                      <a:pt x="414032" y="522465"/>
                    </a:lnTo>
                    <a:lnTo>
                      <a:pt x="418909" y="520700"/>
                    </a:lnTo>
                    <a:lnTo>
                      <a:pt x="423799" y="519150"/>
                    </a:lnTo>
                    <a:lnTo>
                      <a:pt x="429488" y="508000"/>
                    </a:lnTo>
                    <a:close/>
                  </a:path>
                  <a:path w="3185795" h="2400300">
                    <a:moveTo>
                      <a:pt x="435013" y="1482432"/>
                    </a:moveTo>
                    <a:lnTo>
                      <a:pt x="415493" y="1460500"/>
                    </a:lnTo>
                    <a:lnTo>
                      <a:pt x="398729" y="1435100"/>
                    </a:lnTo>
                    <a:lnTo>
                      <a:pt x="384022" y="1422400"/>
                    </a:lnTo>
                    <a:lnTo>
                      <a:pt x="411086" y="1460500"/>
                    </a:lnTo>
                    <a:lnTo>
                      <a:pt x="435013" y="1482432"/>
                    </a:lnTo>
                    <a:close/>
                  </a:path>
                  <a:path w="3185795" h="2400300">
                    <a:moveTo>
                      <a:pt x="439966" y="1498600"/>
                    </a:moveTo>
                    <a:lnTo>
                      <a:pt x="435508" y="1485900"/>
                    </a:lnTo>
                    <a:lnTo>
                      <a:pt x="433717" y="1485900"/>
                    </a:lnTo>
                    <a:lnTo>
                      <a:pt x="439343" y="1498600"/>
                    </a:lnTo>
                    <a:lnTo>
                      <a:pt x="439966" y="1498600"/>
                    </a:lnTo>
                    <a:close/>
                  </a:path>
                  <a:path w="3185795" h="2400300">
                    <a:moveTo>
                      <a:pt x="447890" y="1498600"/>
                    </a:moveTo>
                    <a:lnTo>
                      <a:pt x="443293" y="1492681"/>
                    </a:lnTo>
                    <a:lnTo>
                      <a:pt x="447217" y="1498600"/>
                    </a:lnTo>
                    <a:lnTo>
                      <a:pt x="447890" y="1498600"/>
                    </a:lnTo>
                    <a:close/>
                  </a:path>
                  <a:path w="3185795" h="2400300">
                    <a:moveTo>
                      <a:pt x="455625" y="1511300"/>
                    </a:moveTo>
                    <a:lnTo>
                      <a:pt x="447217" y="1498600"/>
                    </a:lnTo>
                    <a:lnTo>
                      <a:pt x="439966" y="1498600"/>
                    </a:lnTo>
                    <a:lnTo>
                      <a:pt x="446773" y="1511300"/>
                    </a:lnTo>
                    <a:lnTo>
                      <a:pt x="455625" y="1511300"/>
                    </a:lnTo>
                    <a:close/>
                  </a:path>
                  <a:path w="3185795" h="2400300">
                    <a:moveTo>
                      <a:pt x="461187" y="1519682"/>
                    </a:moveTo>
                    <a:lnTo>
                      <a:pt x="457339" y="1511300"/>
                    </a:lnTo>
                    <a:lnTo>
                      <a:pt x="455625" y="1511300"/>
                    </a:lnTo>
                    <a:lnTo>
                      <a:pt x="461187" y="1519682"/>
                    </a:lnTo>
                    <a:close/>
                  </a:path>
                  <a:path w="3185795" h="2400300">
                    <a:moveTo>
                      <a:pt x="462457" y="508000"/>
                    </a:moveTo>
                    <a:lnTo>
                      <a:pt x="459117" y="508000"/>
                    </a:lnTo>
                    <a:lnTo>
                      <a:pt x="423799" y="519150"/>
                    </a:lnTo>
                    <a:lnTo>
                      <a:pt x="422998" y="520700"/>
                    </a:lnTo>
                    <a:lnTo>
                      <a:pt x="430301" y="520700"/>
                    </a:lnTo>
                    <a:lnTo>
                      <a:pt x="462457" y="508000"/>
                    </a:lnTo>
                    <a:close/>
                  </a:path>
                  <a:path w="3185795" h="2400300">
                    <a:moveTo>
                      <a:pt x="516432" y="1498600"/>
                    </a:moveTo>
                    <a:lnTo>
                      <a:pt x="498271" y="1473390"/>
                    </a:lnTo>
                    <a:lnTo>
                      <a:pt x="498081" y="1473200"/>
                    </a:lnTo>
                    <a:lnTo>
                      <a:pt x="496735" y="1473200"/>
                    </a:lnTo>
                    <a:lnTo>
                      <a:pt x="506222" y="1485900"/>
                    </a:lnTo>
                    <a:lnTo>
                      <a:pt x="516432" y="1498600"/>
                    </a:lnTo>
                    <a:close/>
                  </a:path>
                  <a:path w="3185795" h="2400300">
                    <a:moveTo>
                      <a:pt x="609092" y="1676400"/>
                    </a:moveTo>
                    <a:lnTo>
                      <a:pt x="592709" y="1663700"/>
                    </a:lnTo>
                    <a:lnTo>
                      <a:pt x="606577" y="1676400"/>
                    </a:lnTo>
                    <a:lnTo>
                      <a:pt x="609092" y="1676400"/>
                    </a:lnTo>
                    <a:close/>
                  </a:path>
                  <a:path w="3185795" h="2400300">
                    <a:moveTo>
                      <a:pt x="617499" y="469900"/>
                    </a:moveTo>
                    <a:lnTo>
                      <a:pt x="576389" y="482600"/>
                    </a:lnTo>
                    <a:lnTo>
                      <a:pt x="595096" y="482600"/>
                    </a:lnTo>
                    <a:lnTo>
                      <a:pt x="617499" y="469900"/>
                    </a:lnTo>
                    <a:close/>
                  </a:path>
                  <a:path w="3185795" h="2400300">
                    <a:moveTo>
                      <a:pt x="637336" y="410413"/>
                    </a:moveTo>
                    <a:lnTo>
                      <a:pt x="635152" y="410654"/>
                    </a:lnTo>
                    <a:lnTo>
                      <a:pt x="631634" y="411238"/>
                    </a:lnTo>
                    <a:lnTo>
                      <a:pt x="625551" y="412432"/>
                    </a:lnTo>
                    <a:lnTo>
                      <a:pt x="637336" y="410413"/>
                    </a:lnTo>
                    <a:close/>
                  </a:path>
                  <a:path w="3185795" h="2400300">
                    <a:moveTo>
                      <a:pt x="637527" y="1698434"/>
                    </a:moveTo>
                    <a:lnTo>
                      <a:pt x="629031" y="1689100"/>
                    </a:lnTo>
                    <a:lnTo>
                      <a:pt x="617816" y="1676400"/>
                    </a:lnTo>
                    <a:lnTo>
                      <a:pt x="609092" y="1676400"/>
                    </a:lnTo>
                    <a:lnTo>
                      <a:pt x="637527" y="1698434"/>
                    </a:lnTo>
                    <a:close/>
                  </a:path>
                  <a:path w="3185795" h="2400300">
                    <a:moveTo>
                      <a:pt x="641858" y="1701800"/>
                    </a:moveTo>
                    <a:lnTo>
                      <a:pt x="637527" y="1698434"/>
                    </a:lnTo>
                    <a:lnTo>
                      <a:pt x="640575" y="1701800"/>
                    </a:lnTo>
                    <a:lnTo>
                      <a:pt x="641858" y="1701800"/>
                    </a:lnTo>
                    <a:close/>
                  </a:path>
                  <a:path w="3185795" h="2400300">
                    <a:moveTo>
                      <a:pt x="661022" y="1714500"/>
                    </a:moveTo>
                    <a:lnTo>
                      <a:pt x="658723" y="1712976"/>
                    </a:lnTo>
                    <a:lnTo>
                      <a:pt x="659523" y="1714500"/>
                    </a:lnTo>
                    <a:lnTo>
                      <a:pt x="661022" y="1714500"/>
                    </a:lnTo>
                    <a:close/>
                  </a:path>
                  <a:path w="3185795" h="2400300">
                    <a:moveTo>
                      <a:pt x="705180" y="1671916"/>
                    </a:moveTo>
                    <a:lnTo>
                      <a:pt x="703364" y="1663700"/>
                    </a:lnTo>
                    <a:lnTo>
                      <a:pt x="701840" y="1663700"/>
                    </a:lnTo>
                    <a:lnTo>
                      <a:pt x="704278" y="1670824"/>
                    </a:lnTo>
                    <a:lnTo>
                      <a:pt x="705180" y="1671916"/>
                    </a:lnTo>
                    <a:close/>
                  </a:path>
                  <a:path w="3185795" h="2400300">
                    <a:moveTo>
                      <a:pt x="743318" y="1752600"/>
                    </a:moveTo>
                    <a:lnTo>
                      <a:pt x="740930" y="1745068"/>
                    </a:lnTo>
                    <a:lnTo>
                      <a:pt x="740524" y="1744764"/>
                    </a:lnTo>
                    <a:lnTo>
                      <a:pt x="743318" y="1752600"/>
                    </a:lnTo>
                    <a:close/>
                  </a:path>
                  <a:path w="3185795" h="2400300">
                    <a:moveTo>
                      <a:pt x="749084" y="596900"/>
                    </a:moveTo>
                    <a:lnTo>
                      <a:pt x="748842" y="590918"/>
                    </a:lnTo>
                    <a:lnTo>
                      <a:pt x="747356" y="584200"/>
                    </a:lnTo>
                    <a:lnTo>
                      <a:pt x="749084" y="596900"/>
                    </a:lnTo>
                    <a:close/>
                  </a:path>
                  <a:path w="3185795" h="2400300">
                    <a:moveTo>
                      <a:pt x="750963" y="1752600"/>
                    </a:moveTo>
                    <a:lnTo>
                      <a:pt x="749109" y="1751203"/>
                    </a:lnTo>
                    <a:lnTo>
                      <a:pt x="749363" y="1752600"/>
                    </a:lnTo>
                    <a:lnTo>
                      <a:pt x="750963" y="1752600"/>
                    </a:lnTo>
                    <a:close/>
                  </a:path>
                  <a:path w="3185795" h="2400300">
                    <a:moveTo>
                      <a:pt x="787107" y="528574"/>
                    </a:moveTo>
                    <a:lnTo>
                      <a:pt x="784733" y="516013"/>
                    </a:lnTo>
                    <a:lnTo>
                      <a:pt x="784529" y="515518"/>
                    </a:lnTo>
                    <a:lnTo>
                      <a:pt x="784504" y="515708"/>
                    </a:lnTo>
                    <a:lnTo>
                      <a:pt x="784352" y="515556"/>
                    </a:lnTo>
                    <a:lnTo>
                      <a:pt x="787107" y="528574"/>
                    </a:lnTo>
                    <a:close/>
                  </a:path>
                  <a:path w="3185795" h="2400300">
                    <a:moveTo>
                      <a:pt x="805865" y="1784083"/>
                    </a:moveTo>
                    <a:lnTo>
                      <a:pt x="805218" y="1783537"/>
                    </a:lnTo>
                    <a:lnTo>
                      <a:pt x="795528" y="1778000"/>
                    </a:lnTo>
                    <a:lnTo>
                      <a:pt x="805865" y="1784083"/>
                    </a:lnTo>
                    <a:close/>
                  </a:path>
                  <a:path w="3185795" h="2400300">
                    <a:moveTo>
                      <a:pt x="817079" y="1790700"/>
                    </a:moveTo>
                    <a:lnTo>
                      <a:pt x="805865" y="1784083"/>
                    </a:lnTo>
                    <a:lnTo>
                      <a:pt x="813663" y="1790700"/>
                    </a:lnTo>
                    <a:lnTo>
                      <a:pt x="817079" y="1790700"/>
                    </a:lnTo>
                    <a:close/>
                  </a:path>
                  <a:path w="3185795" h="2400300">
                    <a:moveTo>
                      <a:pt x="832383" y="705459"/>
                    </a:moveTo>
                    <a:lnTo>
                      <a:pt x="831989" y="703313"/>
                    </a:lnTo>
                    <a:lnTo>
                      <a:pt x="831786" y="703135"/>
                    </a:lnTo>
                    <a:lnTo>
                      <a:pt x="831786" y="703821"/>
                    </a:lnTo>
                    <a:lnTo>
                      <a:pt x="832383" y="705459"/>
                    </a:lnTo>
                    <a:close/>
                  </a:path>
                  <a:path w="3185795" h="2400300">
                    <a:moveTo>
                      <a:pt x="845235" y="755218"/>
                    </a:moveTo>
                    <a:lnTo>
                      <a:pt x="835571" y="722757"/>
                    </a:lnTo>
                    <a:lnTo>
                      <a:pt x="831786" y="707263"/>
                    </a:lnTo>
                    <a:lnTo>
                      <a:pt x="831786" y="703821"/>
                    </a:lnTo>
                    <a:lnTo>
                      <a:pt x="829919" y="698690"/>
                    </a:lnTo>
                    <a:lnTo>
                      <a:pt x="826744" y="689470"/>
                    </a:lnTo>
                    <a:lnTo>
                      <a:pt x="821982" y="674827"/>
                    </a:lnTo>
                    <a:lnTo>
                      <a:pt x="818045" y="663244"/>
                    </a:lnTo>
                    <a:lnTo>
                      <a:pt x="827455" y="702208"/>
                    </a:lnTo>
                    <a:lnTo>
                      <a:pt x="839482" y="738098"/>
                    </a:lnTo>
                    <a:lnTo>
                      <a:pt x="845235" y="755218"/>
                    </a:lnTo>
                    <a:close/>
                  </a:path>
                  <a:path w="3185795" h="2400300">
                    <a:moveTo>
                      <a:pt x="889876" y="900137"/>
                    </a:moveTo>
                    <a:lnTo>
                      <a:pt x="882205" y="880973"/>
                    </a:lnTo>
                    <a:lnTo>
                      <a:pt x="863892" y="833107"/>
                    </a:lnTo>
                    <a:lnTo>
                      <a:pt x="854392" y="807770"/>
                    </a:lnTo>
                    <a:lnTo>
                      <a:pt x="859180" y="806361"/>
                    </a:lnTo>
                    <a:lnTo>
                      <a:pt x="854087" y="791756"/>
                    </a:lnTo>
                    <a:lnTo>
                      <a:pt x="850976" y="783513"/>
                    </a:lnTo>
                    <a:lnTo>
                      <a:pt x="849033" y="779221"/>
                    </a:lnTo>
                    <a:lnTo>
                      <a:pt x="847420" y="776452"/>
                    </a:lnTo>
                    <a:lnTo>
                      <a:pt x="845527" y="772680"/>
                    </a:lnTo>
                    <a:lnTo>
                      <a:pt x="842657" y="765454"/>
                    </a:lnTo>
                    <a:lnTo>
                      <a:pt x="838250" y="752233"/>
                    </a:lnTo>
                    <a:lnTo>
                      <a:pt x="831723" y="730516"/>
                    </a:lnTo>
                    <a:lnTo>
                      <a:pt x="837641" y="751560"/>
                    </a:lnTo>
                    <a:lnTo>
                      <a:pt x="824090" y="707021"/>
                    </a:lnTo>
                    <a:lnTo>
                      <a:pt x="809967" y="653732"/>
                    </a:lnTo>
                    <a:lnTo>
                      <a:pt x="797064" y="598131"/>
                    </a:lnTo>
                    <a:lnTo>
                      <a:pt x="786206" y="546925"/>
                    </a:lnTo>
                    <a:lnTo>
                      <a:pt x="786599" y="543902"/>
                    </a:lnTo>
                    <a:lnTo>
                      <a:pt x="783463" y="518502"/>
                    </a:lnTo>
                    <a:lnTo>
                      <a:pt x="784352" y="515556"/>
                    </a:lnTo>
                    <a:lnTo>
                      <a:pt x="761707" y="400265"/>
                    </a:lnTo>
                    <a:lnTo>
                      <a:pt x="758723" y="387070"/>
                    </a:lnTo>
                    <a:lnTo>
                      <a:pt x="758291" y="384162"/>
                    </a:lnTo>
                    <a:lnTo>
                      <a:pt x="690359" y="398983"/>
                    </a:lnTo>
                    <a:lnTo>
                      <a:pt x="663638" y="405053"/>
                    </a:lnTo>
                    <a:lnTo>
                      <a:pt x="650316" y="407885"/>
                    </a:lnTo>
                    <a:lnTo>
                      <a:pt x="637336" y="410400"/>
                    </a:lnTo>
                    <a:lnTo>
                      <a:pt x="637400" y="411746"/>
                    </a:lnTo>
                    <a:lnTo>
                      <a:pt x="629475" y="414883"/>
                    </a:lnTo>
                    <a:lnTo>
                      <a:pt x="634174" y="414705"/>
                    </a:lnTo>
                    <a:lnTo>
                      <a:pt x="672084" y="406133"/>
                    </a:lnTo>
                    <a:lnTo>
                      <a:pt x="665492" y="407746"/>
                    </a:lnTo>
                    <a:lnTo>
                      <a:pt x="669734" y="407174"/>
                    </a:lnTo>
                    <a:lnTo>
                      <a:pt x="663219" y="408774"/>
                    </a:lnTo>
                    <a:lnTo>
                      <a:pt x="681799" y="405333"/>
                    </a:lnTo>
                    <a:lnTo>
                      <a:pt x="710272" y="399288"/>
                    </a:lnTo>
                    <a:lnTo>
                      <a:pt x="755167" y="388797"/>
                    </a:lnTo>
                    <a:lnTo>
                      <a:pt x="766864" y="453415"/>
                    </a:lnTo>
                    <a:lnTo>
                      <a:pt x="767689" y="460311"/>
                    </a:lnTo>
                    <a:lnTo>
                      <a:pt x="767486" y="460984"/>
                    </a:lnTo>
                    <a:lnTo>
                      <a:pt x="765378" y="452869"/>
                    </a:lnTo>
                    <a:lnTo>
                      <a:pt x="759371" y="422630"/>
                    </a:lnTo>
                    <a:lnTo>
                      <a:pt x="758825" y="420865"/>
                    </a:lnTo>
                    <a:lnTo>
                      <a:pt x="775627" y="516445"/>
                    </a:lnTo>
                    <a:lnTo>
                      <a:pt x="786752" y="571131"/>
                    </a:lnTo>
                    <a:lnTo>
                      <a:pt x="798182" y="608850"/>
                    </a:lnTo>
                    <a:lnTo>
                      <a:pt x="803948" y="633590"/>
                    </a:lnTo>
                    <a:lnTo>
                      <a:pt x="807224" y="649109"/>
                    </a:lnTo>
                    <a:lnTo>
                      <a:pt x="810526" y="667994"/>
                    </a:lnTo>
                    <a:lnTo>
                      <a:pt x="819429" y="696353"/>
                    </a:lnTo>
                    <a:lnTo>
                      <a:pt x="841387" y="770636"/>
                    </a:lnTo>
                    <a:lnTo>
                      <a:pt x="853630" y="809625"/>
                    </a:lnTo>
                    <a:lnTo>
                      <a:pt x="876681" y="874483"/>
                    </a:lnTo>
                    <a:lnTo>
                      <a:pt x="885139" y="893813"/>
                    </a:lnTo>
                    <a:lnTo>
                      <a:pt x="889876" y="900137"/>
                    </a:lnTo>
                    <a:close/>
                  </a:path>
                  <a:path w="3185795" h="2400300">
                    <a:moveTo>
                      <a:pt x="910551" y="1784972"/>
                    </a:moveTo>
                    <a:lnTo>
                      <a:pt x="904252" y="1778000"/>
                    </a:lnTo>
                    <a:lnTo>
                      <a:pt x="901128" y="1778000"/>
                    </a:lnTo>
                    <a:lnTo>
                      <a:pt x="910551" y="1784972"/>
                    </a:lnTo>
                    <a:close/>
                  </a:path>
                  <a:path w="3185795" h="2400300">
                    <a:moveTo>
                      <a:pt x="918286" y="1790700"/>
                    </a:moveTo>
                    <a:lnTo>
                      <a:pt x="910551" y="1784972"/>
                    </a:lnTo>
                    <a:lnTo>
                      <a:pt x="915720" y="1790700"/>
                    </a:lnTo>
                    <a:lnTo>
                      <a:pt x="918286" y="1790700"/>
                    </a:lnTo>
                    <a:close/>
                  </a:path>
                  <a:path w="3185795" h="2400300">
                    <a:moveTo>
                      <a:pt x="920445" y="1003300"/>
                    </a:moveTo>
                    <a:lnTo>
                      <a:pt x="914209" y="990600"/>
                    </a:lnTo>
                    <a:lnTo>
                      <a:pt x="915377" y="994143"/>
                    </a:lnTo>
                    <a:lnTo>
                      <a:pt x="920445" y="1003300"/>
                    </a:lnTo>
                    <a:close/>
                  </a:path>
                  <a:path w="3185795" h="2400300">
                    <a:moveTo>
                      <a:pt x="937742" y="962698"/>
                    </a:moveTo>
                    <a:lnTo>
                      <a:pt x="934999" y="955484"/>
                    </a:lnTo>
                    <a:lnTo>
                      <a:pt x="936955" y="960945"/>
                    </a:lnTo>
                    <a:lnTo>
                      <a:pt x="937641" y="962558"/>
                    </a:lnTo>
                    <a:lnTo>
                      <a:pt x="937742" y="962698"/>
                    </a:lnTo>
                    <a:close/>
                  </a:path>
                  <a:path w="3185795" h="2400300">
                    <a:moveTo>
                      <a:pt x="947851" y="1117600"/>
                    </a:moveTo>
                    <a:lnTo>
                      <a:pt x="943889" y="1110284"/>
                    </a:lnTo>
                    <a:lnTo>
                      <a:pt x="939761" y="1104900"/>
                    </a:lnTo>
                    <a:lnTo>
                      <a:pt x="943508" y="1109573"/>
                    </a:lnTo>
                    <a:lnTo>
                      <a:pt x="940968" y="1104900"/>
                    </a:lnTo>
                    <a:lnTo>
                      <a:pt x="934085" y="1092200"/>
                    </a:lnTo>
                    <a:lnTo>
                      <a:pt x="924191" y="1079500"/>
                    </a:lnTo>
                    <a:lnTo>
                      <a:pt x="921524" y="1079500"/>
                    </a:lnTo>
                    <a:lnTo>
                      <a:pt x="936967" y="1104900"/>
                    </a:lnTo>
                    <a:lnTo>
                      <a:pt x="945349" y="1117600"/>
                    </a:lnTo>
                    <a:lnTo>
                      <a:pt x="947851" y="1117600"/>
                    </a:lnTo>
                    <a:close/>
                  </a:path>
                  <a:path w="3185795" h="2400300">
                    <a:moveTo>
                      <a:pt x="972096" y="1808861"/>
                    </a:moveTo>
                    <a:lnTo>
                      <a:pt x="969340" y="1803400"/>
                    </a:lnTo>
                    <a:lnTo>
                      <a:pt x="961948" y="1803400"/>
                    </a:lnTo>
                    <a:lnTo>
                      <a:pt x="972096" y="1808861"/>
                    </a:lnTo>
                    <a:close/>
                  </a:path>
                  <a:path w="3185795" h="2400300">
                    <a:moveTo>
                      <a:pt x="974585" y="1040384"/>
                    </a:moveTo>
                    <a:lnTo>
                      <a:pt x="971105" y="1032637"/>
                    </a:lnTo>
                    <a:lnTo>
                      <a:pt x="957656" y="1005941"/>
                    </a:lnTo>
                    <a:lnTo>
                      <a:pt x="949871" y="990003"/>
                    </a:lnTo>
                    <a:lnTo>
                      <a:pt x="942695" y="974432"/>
                    </a:lnTo>
                    <a:lnTo>
                      <a:pt x="937641" y="962558"/>
                    </a:lnTo>
                    <a:lnTo>
                      <a:pt x="936256" y="960818"/>
                    </a:lnTo>
                    <a:lnTo>
                      <a:pt x="931595" y="950137"/>
                    </a:lnTo>
                    <a:lnTo>
                      <a:pt x="927036" y="939368"/>
                    </a:lnTo>
                    <a:lnTo>
                      <a:pt x="924902" y="934199"/>
                    </a:lnTo>
                    <a:lnTo>
                      <a:pt x="918095" y="917765"/>
                    </a:lnTo>
                    <a:lnTo>
                      <a:pt x="923937" y="934199"/>
                    </a:lnTo>
                    <a:lnTo>
                      <a:pt x="920064" y="928446"/>
                    </a:lnTo>
                    <a:lnTo>
                      <a:pt x="911402" y="910805"/>
                    </a:lnTo>
                    <a:lnTo>
                      <a:pt x="891438" y="861796"/>
                    </a:lnTo>
                    <a:lnTo>
                      <a:pt x="886917" y="847153"/>
                    </a:lnTo>
                    <a:lnTo>
                      <a:pt x="889317" y="853287"/>
                    </a:lnTo>
                    <a:lnTo>
                      <a:pt x="891806" y="859383"/>
                    </a:lnTo>
                    <a:lnTo>
                      <a:pt x="896899" y="871512"/>
                    </a:lnTo>
                    <a:lnTo>
                      <a:pt x="887895" y="847153"/>
                    </a:lnTo>
                    <a:lnTo>
                      <a:pt x="877582" y="820483"/>
                    </a:lnTo>
                    <a:lnTo>
                      <a:pt x="867930" y="793750"/>
                    </a:lnTo>
                    <a:lnTo>
                      <a:pt x="866254" y="788047"/>
                    </a:lnTo>
                    <a:lnTo>
                      <a:pt x="860145" y="767181"/>
                    </a:lnTo>
                    <a:lnTo>
                      <a:pt x="860412" y="765136"/>
                    </a:lnTo>
                    <a:lnTo>
                      <a:pt x="864857" y="777963"/>
                    </a:lnTo>
                    <a:lnTo>
                      <a:pt x="865962" y="779767"/>
                    </a:lnTo>
                    <a:lnTo>
                      <a:pt x="860615" y="765136"/>
                    </a:lnTo>
                    <a:lnTo>
                      <a:pt x="855573" y="751344"/>
                    </a:lnTo>
                    <a:lnTo>
                      <a:pt x="845731" y="721080"/>
                    </a:lnTo>
                    <a:lnTo>
                      <a:pt x="835634" y="687031"/>
                    </a:lnTo>
                    <a:lnTo>
                      <a:pt x="826046" y="653084"/>
                    </a:lnTo>
                    <a:lnTo>
                      <a:pt x="824420" y="647293"/>
                    </a:lnTo>
                    <a:lnTo>
                      <a:pt x="836587" y="679945"/>
                    </a:lnTo>
                    <a:lnTo>
                      <a:pt x="830211" y="660361"/>
                    </a:lnTo>
                    <a:lnTo>
                      <a:pt x="826528" y="647293"/>
                    </a:lnTo>
                    <a:lnTo>
                      <a:pt x="823366" y="636143"/>
                    </a:lnTo>
                    <a:lnTo>
                      <a:pt x="821461" y="628523"/>
                    </a:lnTo>
                    <a:lnTo>
                      <a:pt x="809421" y="577545"/>
                    </a:lnTo>
                    <a:lnTo>
                      <a:pt x="797229" y="514311"/>
                    </a:lnTo>
                    <a:lnTo>
                      <a:pt x="790270" y="470827"/>
                    </a:lnTo>
                    <a:lnTo>
                      <a:pt x="787730" y="453707"/>
                    </a:lnTo>
                    <a:lnTo>
                      <a:pt x="789190" y="467398"/>
                    </a:lnTo>
                    <a:lnTo>
                      <a:pt x="789343" y="470827"/>
                    </a:lnTo>
                    <a:lnTo>
                      <a:pt x="788365" y="468185"/>
                    </a:lnTo>
                    <a:lnTo>
                      <a:pt x="785469" y="452450"/>
                    </a:lnTo>
                    <a:lnTo>
                      <a:pt x="778179" y="405663"/>
                    </a:lnTo>
                    <a:lnTo>
                      <a:pt x="774128" y="373976"/>
                    </a:lnTo>
                    <a:lnTo>
                      <a:pt x="773988" y="372795"/>
                    </a:lnTo>
                    <a:lnTo>
                      <a:pt x="773557" y="365531"/>
                    </a:lnTo>
                    <a:lnTo>
                      <a:pt x="774407" y="365988"/>
                    </a:lnTo>
                    <a:lnTo>
                      <a:pt x="776719" y="375386"/>
                    </a:lnTo>
                    <a:lnTo>
                      <a:pt x="774801" y="365531"/>
                    </a:lnTo>
                    <a:lnTo>
                      <a:pt x="773988" y="361238"/>
                    </a:lnTo>
                    <a:lnTo>
                      <a:pt x="773620" y="361302"/>
                    </a:lnTo>
                    <a:lnTo>
                      <a:pt x="773442" y="361327"/>
                    </a:lnTo>
                    <a:lnTo>
                      <a:pt x="750379" y="366610"/>
                    </a:lnTo>
                    <a:lnTo>
                      <a:pt x="701738" y="377190"/>
                    </a:lnTo>
                    <a:lnTo>
                      <a:pt x="571144" y="404025"/>
                    </a:lnTo>
                    <a:lnTo>
                      <a:pt x="542544" y="410540"/>
                    </a:lnTo>
                    <a:lnTo>
                      <a:pt x="518261" y="416852"/>
                    </a:lnTo>
                    <a:lnTo>
                      <a:pt x="254088" y="492963"/>
                    </a:lnTo>
                    <a:lnTo>
                      <a:pt x="269506" y="489026"/>
                    </a:lnTo>
                    <a:lnTo>
                      <a:pt x="285750" y="485152"/>
                    </a:lnTo>
                    <a:lnTo>
                      <a:pt x="301625" y="483704"/>
                    </a:lnTo>
                    <a:lnTo>
                      <a:pt x="308952" y="483349"/>
                    </a:lnTo>
                    <a:lnTo>
                      <a:pt x="303695" y="485660"/>
                    </a:lnTo>
                    <a:lnTo>
                      <a:pt x="281800" y="492175"/>
                    </a:lnTo>
                    <a:lnTo>
                      <a:pt x="304228" y="485914"/>
                    </a:lnTo>
                    <a:lnTo>
                      <a:pt x="312140" y="483349"/>
                    </a:lnTo>
                    <a:lnTo>
                      <a:pt x="317766" y="481533"/>
                    </a:lnTo>
                    <a:lnTo>
                      <a:pt x="335305" y="476605"/>
                    </a:lnTo>
                    <a:lnTo>
                      <a:pt x="369773" y="468706"/>
                    </a:lnTo>
                    <a:lnTo>
                      <a:pt x="355790" y="473303"/>
                    </a:lnTo>
                    <a:lnTo>
                      <a:pt x="353301" y="475729"/>
                    </a:lnTo>
                    <a:lnTo>
                      <a:pt x="366699" y="474510"/>
                    </a:lnTo>
                    <a:lnTo>
                      <a:pt x="397624" y="468706"/>
                    </a:lnTo>
                    <a:lnTo>
                      <a:pt x="400418" y="468185"/>
                    </a:lnTo>
                    <a:lnTo>
                      <a:pt x="454482" y="455079"/>
                    </a:lnTo>
                    <a:lnTo>
                      <a:pt x="552348" y="429831"/>
                    </a:lnTo>
                    <a:lnTo>
                      <a:pt x="690041" y="392734"/>
                    </a:lnTo>
                    <a:lnTo>
                      <a:pt x="763016" y="374980"/>
                    </a:lnTo>
                    <a:lnTo>
                      <a:pt x="763765" y="374967"/>
                    </a:lnTo>
                    <a:lnTo>
                      <a:pt x="765187" y="373976"/>
                    </a:lnTo>
                    <a:lnTo>
                      <a:pt x="765060" y="374967"/>
                    </a:lnTo>
                    <a:lnTo>
                      <a:pt x="765022" y="375386"/>
                    </a:lnTo>
                    <a:lnTo>
                      <a:pt x="766000" y="380453"/>
                    </a:lnTo>
                    <a:lnTo>
                      <a:pt x="778129" y="445211"/>
                    </a:lnTo>
                    <a:lnTo>
                      <a:pt x="781126" y="459854"/>
                    </a:lnTo>
                    <a:lnTo>
                      <a:pt x="783424" y="481190"/>
                    </a:lnTo>
                    <a:lnTo>
                      <a:pt x="791425" y="526529"/>
                    </a:lnTo>
                    <a:lnTo>
                      <a:pt x="802170" y="580694"/>
                    </a:lnTo>
                    <a:lnTo>
                      <a:pt x="812736" y="628523"/>
                    </a:lnTo>
                    <a:lnTo>
                      <a:pt x="806767" y="610450"/>
                    </a:lnTo>
                    <a:lnTo>
                      <a:pt x="800303" y="586651"/>
                    </a:lnTo>
                    <a:lnTo>
                      <a:pt x="793648" y="558800"/>
                    </a:lnTo>
                    <a:lnTo>
                      <a:pt x="787107" y="528574"/>
                    </a:lnTo>
                    <a:lnTo>
                      <a:pt x="791413" y="551027"/>
                    </a:lnTo>
                    <a:lnTo>
                      <a:pt x="797001" y="578065"/>
                    </a:lnTo>
                    <a:lnTo>
                      <a:pt x="802919" y="605345"/>
                    </a:lnTo>
                    <a:lnTo>
                      <a:pt x="808888" y="631596"/>
                    </a:lnTo>
                    <a:lnTo>
                      <a:pt x="817321" y="643636"/>
                    </a:lnTo>
                    <a:lnTo>
                      <a:pt x="823264" y="667372"/>
                    </a:lnTo>
                    <a:lnTo>
                      <a:pt x="827519" y="684237"/>
                    </a:lnTo>
                    <a:lnTo>
                      <a:pt x="830224" y="695109"/>
                    </a:lnTo>
                    <a:lnTo>
                      <a:pt x="831532" y="700836"/>
                    </a:lnTo>
                    <a:lnTo>
                      <a:pt x="831989" y="703313"/>
                    </a:lnTo>
                    <a:lnTo>
                      <a:pt x="833501" y="704710"/>
                    </a:lnTo>
                    <a:lnTo>
                      <a:pt x="835291" y="706208"/>
                    </a:lnTo>
                    <a:lnTo>
                      <a:pt x="835202" y="701967"/>
                    </a:lnTo>
                    <a:lnTo>
                      <a:pt x="831684" y="686193"/>
                    </a:lnTo>
                    <a:lnTo>
                      <a:pt x="823188" y="653084"/>
                    </a:lnTo>
                    <a:lnTo>
                      <a:pt x="830580" y="673328"/>
                    </a:lnTo>
                    <a:lnTo>
                      <a:pt x="840333" y="705459"/>
                    </a:lnTo>
                    <a:lnTo>
                      <a:pt x="850811" y="741768"/>
                    </a:lnTo>
                    <a:lnTo>
                      <a:pt x="860501" y="775042"/>
                    </a:lnTo>
                    <a:lnTo>
                      <a:pt x="862482" y="788047"/>
                    </a:lnTo>
                    <a:lnTo>
                      <a:pt x="856335" y="771982"/>
                    </a:lnTo>
                    <a:lnTo>
                      <a:pt x="847140" y="745731"/>
                    </a:lnTo>
                    <a:lnTo>
                      <a:pt x="840003" y="728154"/>
                    </a:lnTo>
                    <a:lnTo>
                      <a:pt x="848042" y="753872"/>
                    </a:lnTo>
                    <a:lnTo>
                      <a:pt x="852601" y="766749"/>
                    </a:lnTo>
                    <a:lnTo>
                      <a:pt x="860539" y="784898"/>
                    </a:lnTo>
                    <a:lnTo>
                      <a:pt x="869429" y="811999"/>
                    </a:lnTo>
                    <a:lnTo>
                      <a:pt x="879094" y="838822"/>
                    </a:lnTo>
                    <a:lnTo>
                      <a:pt x="889177" y="864958"/>
                    </a:lnTo>
                    <a:lnTo>
                      <a:pt x="899325" y="890016"/>
                    </a:lnTo>
                    <a:lnTo>
                      <a:pt x="909320" y="913549"/>
                    </a:lnTo>
                    <a:lnTo>
                      <a:pt x="918476" y="935342"/>
                    </a:lnTo>
                    <a:lnTo>
                      <a:pt x="926630" y="955484"/>
                    </a:lnTo>
                    <a:lnTo>
                      <a:pt x="932903" y="972261"/>
                    </a:lnTo>
                    <a:lnTo>
                      <a:pt x="940981" y="988136"/>
                    </a:lnTo>
                    <a:lnTo>
                      <a:pt x="960462" y="1021524"/>
                    </a:lnTo>
                    <a:lnTo>
                      <a:pt x="968819" y="1033970"/>
                    </a:lnTo>
                    <a:lnTo>
                      <a:pt x="974394" y="1042454"/>
                    </a:lnTo>
                    <a:lnTo>
                      <a:pt x="974585" y="1040384"/>
                    </a:lnTo>
                    <a:close/>
                  </a:path>
                  <a:path w="3185795" h="2400300">
                    <a:moveTo>
                      <a:pt x="1003033" y="1866607"/>
                    </a:moveTo>
                    <a:lnTo>
                      <a:pt x="992251" y="1854200"/>
                    </a:lnTo>
                    <a:lnTo>
                      <a:pt x="997966" y="1863763"/>
                    </a:lnTo>
                    <a:lnTo>
                      <a:pt x="1003033" y="1866607"/>
                    </a:lnTo>
                    <a:close/>
                  </a:path>
                  <a:path w="3185795" h="2400300">
                    <a:moveTo>
                      <a:pt x="1006525" y="1828800"/>
                    </a:moveTo>
                    <a:lnTo>
                      <a:pt x="993749" y="1816100"/>
                    </a:lnTo>
                    <a:lnTo>
                      <a:pt x="994841" y="1816100"/>
                    </a:lnTo>
                    <a:lnTo>
                      <a:pt x="987488" y="1803400"/>
                    </a:lnTo>
                    <a:lnTo>
                      <a:pt x="971257" y="1803400"/>
                    </a:lnTo>
                    <a:lnTo>
                      <a:pt x="979360" y="1812772"/>
                    </a:lnTo>
                    <a:lnTo>
                      <a:pt x="985532" y="1816100"/>
                    </a:lnTo>
                    <a:lnTo>
                      <a:pt x="982230" y="1816100"/>
                    </a:lnTo>
                    <a:lnTo>
                      <a:pt x="979360" y="1812772"/>
                    </a:lnTo>
                    <a:lnTo>
                      <a:pt x="972096" y="1808861"/>
                    </a:lnTo>
                    <a:lnTo>
                      <a:pt x="975741" y="1816100"/>
                    </a:lnTo>
                    <a:lnTo>
                      <a:pt x="969543" y="1816100"/>
                    </a:lnTo>
                    <a:lnTo>
                      <a:pt x="1006525" y="1828800"/>
                    </a:lnTo>
                    <a:close/>
                  </a:path>
                  <a:path w="3185795" h="2400300">
                    <a:moveTo>
                      <a:pt x="1021207" y="1819059"/>
                    </a:moveTo>
                    <a:lnTo>
                      <a:pt x="1019314" y="1816100"/>
                    </a:lnTo>
                    <a:lnTo>
                      <a:pt x="1011504" y="1816100"/>
                    </a:lnTo>
                    <a:lnTo>
                      <a:pt x="1021207" y="1819059"/>
                    </a:lnTo>
                    <a:close/>
                  </a:path>
                  <a:path w="3185795" h="2400300">
                    <a:moveTo>
                      <a:pt x="1039812" y="1185367"/>
                    </a:moveTo>
                    <a:lnTo>
                      <a:pt x="1033843" y="1179029"/>
                    </a:lnTo>
                    <a:lnTo>
                      <a:pt x="1031379" y="1176185"/>
                    </a:lnTo>
                    <a:lnTo>
                      <a:pt x="1029792" y="1174902"/>
                    </a:lnTo>
                    <a:lnTo>
                      <a:pt x="1033106" y="1178407"/>
                    </a:lnTo>
                    <a:lnTo>
                      <a:pt x="1036345" y="1182001"/>
                    </a:lnTo>
                    <a:lnTo>
                      <a:pt x="1039812" y="1185367"/>
                    </a:lnTo>
                    <a:close/>
                  </a:path>
                  <a:path w="3185795" h="2400300">
                    <a:moveTo>
                      <a:pt x="1091450" y="1841500"/>
                    </a:moveTo>
                    <a:lnTo>
                      <a:pt x="1077087" y="1828800"/>
                    </a:lnTo>
                    <a:lnTo>
                      <a:pt x="1085037" y="1841500"/>
                    </a:lnTo>
                    <a:lnTo>
                      <a:pt x="1091450" y="1841500"/>
                    </a:lnTo>
                    <a:close/>
                  </a:path>
                  <a:path w="3185795" h="2400300">
                    <a:moveTo>
                      <a:pt x="1094740" y="1282700"/>
                    </a:moveTo>
                    <a:lnTo>
                      <a:pt x="1094066" y="1281379"/>
                    </a:lnTo>
                    <a:lnTo>
                      <a:pt x="1087945" y="1275918"/>
                    </a:lnTo>
                    <a:lnTo>
                      <a:pt x="1092301" y="1282700"/>
                    </a:lnTo>
                    <a:lnTo>
                      <a:pt x="1094740" y="1282700"/>
                    </a:lnTo>
                    <a:close/>
                  </a:path>
                  <a:path w="3185795" h="2400300">
                    <a:moveTo>
                      <a:pt x="1109675" y="1841500"/>
                    </a:moveTo>
                    <a:lnTo>
                      <a:pt x="1100658" y="1828800"/>
                    </a:lnTo>
                    <a:lnTo>
                      <a:pt x="1090968" y="1828800"/>
                    </a:lnTo>
                    <a:lnTo>
                      <a:pt x="1100251" y="1841500"/>
                    </a:lnTo>
                    <a:lnTo>
                      <a:pt x="1109675" y="1841500"/>
                    </a:lnTo>
                    <a:close/>
                  </a:path>
                  <a:path w="3185795" h="2400300">
                    <a:moveTo>
                      <a:pt x="1170076" y="1854123"/>
                    </a:moveTo>
                    <a:lnTo>
                      <a:pt x="1159789" y="1841500"/>
                    </a:lnTo>
                    <a:lnTo>
                      <a:pt x="1120889" y="1841500"/>
                    </a:lnTo>
                    <a:lnTo>
                      <a:pt x="1170076" y="1854123"/>
                    </a:lnTo>
                    <a:close/>
                  </a:path>
                  <a:path w="3185795" h="2400300">
                    <a:moveTo>
                      <a:pt x="1170343" y="1854200"/>
                    </a:moveTo>
                    <a:lnTo>
                      <a:pt x="1170076" y="1854123"/>
                    </a:lnTo>
                    <a:lnTo>
                      <a:pt x="1170343" y="1854200"/>
                    </a:lnTo>
                    <a:close/>
                  </a:path>
                  <a:path w="3185795" h="2400300">
                    <a:moveTo>
                      <a:pt x="1300111" y="1841500"/>
                    </a:moveTo>
                    <a:lnTo>
                      <a:pt x="1215021" y="1841500"/>
                    </a:lnTo>
                    <a:lnTo>
                      <a:pt x="1220762" y="1854200"/>
                    </a:lnTo>
                    <a:lnTo>
                      <a:pt x="1283347" y="1854200"/>
                    </a:lnTo>
                    <a:lnTo>
                      <a:pt x="1300111" y="1841500"/>
                    </a:lnTo>
                    <a:close/>
                  </a:path>
                  <a:path w="3185795" h="2400300">
                    <a:moveTo>
                      <a:pt x="1345311" y="1892300"/>
                    </a:moveTo>
                    <a:lnTo>
                      <a:pt x="1297343" y="1905000"/>
                    </a:lnTo>
                    <a:lnTo>
                      <a:pt x="1315720" y="1905000"/>
                    </a:lnTo>
                    <a:lnTo>
                      <a:pt x="1345311" y="1892300"/>
                    </a:lnTo>
                    <a:close/>
                  </a:path>
                  <a:path w="3185795" h="2400300">
                    <a:moveTo>
                      <a:pt x="1387436" y="1828800"/>
                    </a:moveTo>
                    <a:lnTo>
                      <a:pt x="1382534" y="1828800"/>
                    </a:lnTo>
                    <a:lnTo>
                      <a:pt x="1363370" y="1841500"/>
                    </a:lnTo>
                    <a:lnTo>
                      <a:pt x="1367155" y="1841500"/>
                    </a:lnTo>
                    <a:lnTo>
                      <a:pt x="1387436" y="1828800"/>
                    </a:lnTo>
                    <a:close/>
                  </a:path>
                  <a:path w="3185795" h="2400300">
                    <a:moveTo>
                      <a:pt x="1411706" y="1943100"/>
                    </a:moveTo>
                    <a:lnTo>
                      <a:pt x="1407236" y="1930400"/>
                    </a:lnTo>
                    <a:lnTo>
                      <a:pt x="1409382" y="1943100"/>
                    </a:lnTo>
                    <a:lnTo>
                      <a:pt x="1411706" y="1943100"/>
                    </a:lnTo>
                    <a:close/>
                  </a:path>
                  <a:path w="3185795" h="2400300">
                    <a:moveTo>
                      <a:pt x="1455356" y="1309077"/>
                    </a:moveTo>
                    <a:lnTo>
                      <a:pt x="1430743" y="1320800"/>
                    </a:lnTo>
                    <a:lnTo>
                      <a:pt x="1453769" y="1320800"/>
                    </a:lnTo>
                    <a:lnTo>
                      <a:pt x="1455356" y="1309077"/>
                    </a:lnTo>
                    <a:close/>
                  </a:path>
                  <a:path w="3185795" h="2400300">
                    <a:moveTo>
                      <a:pt x="1455674" y="1308925"/>
                    </a:moveTo>
                    <a:lnTo>
                      <a:pt x="1455496" y="1308100"/>
                    </a:lnTo>
                    <a:lnTo>
                      <a:pt x="1455356" y="1309077"/>
                    </a:lnTo>
                    <a:lnTo>
                      <a:pt x="1455674" y="1308925"/>
                    </a:lnTo>
                    <a:close/>
                  </a:path>
                  <a:path w="3185795" h="2400300">
                    <a:moveTo>
                      <a:pt x="1457553" y="1244600"/>
                    </a:moveTo>
                    <a:lnTo>
                      <a:pt x="1455851" y="1244600"/>
                    </a:lnTo>
                    <a:lnTo>
                      <a:pt x="1453019" y="1253985"/>
                    </a:lnTo>
                    <a:lnTo>
                      <a:pt x="1457553" y="1244600"/>
                    </a:lnTo>
                    <a:close/>
                  </a:path>
                  <a:path w="3185795" h="2400300">
                    <a:moveTo>
                      <a:pt x="1461922" y="1299210"/>
                    </a:moveTo>
                    <a:lnTo>
                      <a:pt x="1457769" y="1308100"/>
                    </a:lnTo>
                    <a:lnTo>
                      <a:pt x="1457426" y="1308100"/>
                    </a:lnTo>
                    <a:lnTo>
                      <a:pt x="1455674" y="1308925"/>
                    </a:lnTo>
                    <a:lnTo>
                      <a:pt x="1458239" y="1320800"/>
                    </a:lnTo>
                    <a:lnTo>
                      <a:pt x="1458493" y="1308100"/>
                    </a:lnTo>
                    <a:lnTo>
                      <a:pt x="1461922" y="1299210"/>
                    </a:lnTo>
                    <a:close/>
                  </a:path>
                  <a:path w="3185795" h="2400300">
                    <a:moveTo>
                      <a:pt x="1469656" y="1282700"/>
                    </a:moveTo>
                    <a:lnTo>
                      <a:pt x="1466418" y="1287564"/>
                    </a:lnTo>
                    <a:lnTo>
                      <a:pt x="1461922" y="1299210"/>
                    </a:lnTo>
                    <a:lnTo>
                      <a:pt x="1469656" y="1282700"/>
                    </a:lnTo>
                    <a:close/>
                  </a:path>
                  <a:path w="3185795" h="2400300">
                    <a:moveTo>
                      <a:pt x="1484604" y="1982190"/>
                    </a:moveTo>
                    <a:lnTo>
                      <a:pt x="1480451" y="1968500"/>
                    </a:lnTo>
                    <a:lnTo>
                      <a:pt x="1472209" y="1957108"/>
                    </a:lnTo>
                    <a:lnTo>
                      <a:pt x="1479854" y="1968500"/>
                    </a:lnTo>
                    <a:lnTo>
                      <a:pt x="1484604" y="1982190"/>
                    </a:lnTo>
                    <a:close/>
                  </a:path>
                  <a:path w="3185795" h="2400300">
                    <a:moveTo>
                      <a:pt x="1561109" y="2112581"/>
                    </a:moveTo>
                    <a:lnTo>
                      <a:pt x="1550797" y="2098598"/>
                    </a:lnTo>
                    <a:lnTo>
                      <a:pt x="1556004" y="2108200"/>
                    </a:lnTo>
                    <a:lnTo>
                      <a:pt x="1561109" y="2112581"/>
                    </a:lnTo>
                    <a:close/>
                  </a:path>
                  <a:path w="3185795" h="2400300">
                    <a:moveTo>
                      <a:pt x="1561338" y="2105520"/>
                    </a:moveTo>
                    <a:lnTo>
                      <a:pt x="1546085" y="2082800"/>
                    </a:lnTo>
                    <a:lnTo>
                      <a:pt x="1542084" y="2079612"/>
                    </a:lnTo>
                    <a:lnTo>
                      <a:pt x="1551292" y="2095500"/>
                    </a:lnTo>
                    <a:lnTo>
                      <a:pt x="1561338" y="2105520"/>
                    </a:lnTo>
                    <a:close/>
                  </a:path>
                  <a:path w="3185795" h="2400300">
                    <a:moveTo>
                      <a:pt x="1566532" y="2102942"/>
                    </a:moveTo>
                    <a:lnTo>
                      <a:pt x="1562976" y="2098116"/>
                    </a:lnTo>
                    <a:lnTo>
                      <a:pt x="1564030" y="2099792"/>
                    </a:lnTo>
                    <a:lnTo>
                      <a:pt x="1566532" y="2102942"/>
                    </a:lnTo>
                    <a:close/>
                  </a:path>
                  <a:path w="3185795" h="2400300">
                    <a:moveTo>
                      <a:pt x="1585175" y="1018260"/>
                    </a:moveTo>
                    <a:lnTo>
                      <a:pt x="1577022" y="1028700"/>
                    </a:lnTo>
                    <a:lnTo>
                      <a:pt x="1573060" y="1041400"/>
                    </a:lnTo>
                    <a:lnTo>
                      <a:pt x="1581086" y="1028700"/>
                    </a:lnTo>
                    <a:lnTo>
                      <a:pt x="1585175" y="1018260"/>
                    </a:lnTo>
                    <a:close/>
                  </a:path>
                  <a:path w="3185795" h="2400300">
                    <a:moveTo>
                      <a:pt x="1586890" y="2128393"/>
                    </a:moveTo>
                    <a:lnTo>
                      <a:pt x="1581264" y="2121179"/>
                    </a:lnTo>
                    <a:lnTo>
                      <a:pt x="1576108" y="2114639"/>
                    </a:lnTo>
                    <a:lnTo>
                      <a:pt x="1571244" y="2108606"/>
                    </a:lnTo>
                    <a:lnTo>
                      <a:pt x="1566532" y="2102942"/>
                    </a:lnTo>
                    <a:lnTo>
                      <a:pt x="1586890" y="2128393"/>
                    </a:lnTo>
                    <a:close/>
                  </a:path>
                  <a:path w="3185795" h="2400300">
                    <a:moveTo>
                      <a:pt x="1593456" y="1003300"/>
                    </a:moveTo>
                    <a:lnTo>
                      <a:pt x="1591043" y="1003300"/>
                    </a:lnTo>
                    <a:lnTo>
                      <a:pt x="1585175" y="1018260"/>
                    </a:lnTo>
                    <a:lnTo>
                      <a:pt x="1586953" y="1016000"/>
                    </a:lnTo>
                    <a:lnTo>
                      <a:pt x="1593456" y="1003300"/>
                    </a:lnTo>
                    <a:close/>
                  </a:path>
                  <a:path w="3185795" h="2400300">
                    <a:moveTo>
                      <a:pt x="1619935" y="2176094"/>
                    </a:moveTo>
                    <a:lnTo>
                      <a:pt x="1616989" y="2171700"/>
                    </a:lnTo>
                    <a:lnTo>
                      <a:pt x="1598383" y="2146300"/>
                    </a:lnTo>
                    <a:lnTo>
                      <a:pt x="1598828" y="2151113"/>
                    </a:lnTo>
                    <a:lnTo>
                      <a:pt x="1613103" y="2170861"/>
                    </a:lnTo>
                    <a:lnTo>
                      <a:pt x="1613979" y="2171700"/>
                    </a:lnTo>
                    <a:lnTo>
                      <a:pt x="1614195" y="2172043"/>
                    </a:lnTo>
                    <a:lnTo>
                      <a:pt x="1619935" y="2176094"/>
                    </a:lnTo>
                    <a:close/>
                  </a:path>
                  <a:path w="3185795" h="2400300">
                    <a:moveTo>
                      <a:pt x="1649577" y="2209800"/>
                    </a:moveTo>
                    <a:lnTo>
                      <a:pt x="1643265" y="2204643"/>
                    </a:lnTo>
                    <a:lnTo>
                      <a:pt x="1646605" y="2209800"/>
                    </a:lnTo>
                    <a:lnTo>
                      <a:pt x="1649577" y="2209800"/>
                    </a:lnTo>
                    <a:close/>
                  </a:path>
                  <a:path w="3185795" h="2400300">
                    <a:moveTo>
                      <a:pt x="1682280" y="2311400"/>
                    </a:moveTo>
                    <a:lnTo>
                      <a:pt x="1662544" y="2298700"/>
                    </a:lnTo>
                    <a:lnTo>
                      <a:pt x="1657032" y="2294483"/>
                    </a:lnTo>
                    <a:lnTo>
                      <a:pt x="1661464" y="2298700"/>
                    </a:lnTo>
                    <a:lnTo>
                      <a:pt x="1676387" y="2311400"/>
                    </a:lnTo>
                    <a:lnTo>
                      <a:pt x="1682280" y="2311400"/>
                    </a:lnTo>
                    <a:close/>
                  </a:path>
                  <a:path w="3185795" h="2400300">
                    <a:moveTo>
                      <a:pt x="1693075" y="2292654"/>
                    </a:moveTo>
                    <a:lnTo>
                      <a:pt x="1690370" y="2286000"/>
                    </a:lnTo>
                    <a:lnTo>
                      <a:pt x="1685010" y="2286000"/>
                    </a:lnTo>
                    <a:lnTo>
                      <a:pt x="1693075" y="2292654"/>
                    </a:lnTo>
                    <a:close/>
                  </a:path>
                  <a:path w="3185795" h="2400300">
                    <a:moveTo>
                      <a:pt x="1695335" y="2285885"/>
                    </a:moveTo>
                    <a:lnTo>
                      <a:pt x="1694942" y="2285365"/>
                    </a:lnTo>
                    <a:lnTo>
                      <a:pt x="1676488" y="2273300"/>
                    </a:lnTo>
                    <a:lnTo>
                      <a:pt x="1695335" y="2285885"/>
                    </a:lnTo>
                    <a:close/>
                  </a:path>
                  <a:path w="3185795" h="2400300">
                    <a:moveTo>
                      <a:pt x="1695500" y="2286000"/>
                    </a:moveTo>
                    <a:lnTo>
                      <a:pt x="1695335" y="2285885"/>
                    </a:lnTo>
                    <a:lnTo>
                      <a:pt x="1695500" y="2286000"/>
                    </a:lnTo>
                    <a:close/>
                  </a:path>
                  <a:path w="3185795" h="2400300">
                    <a:moveTo>
                      <a:pt x="1715757" y="2311400"/>
                    </a:moveTo>
                    <a:lnTo>
                      <a:pt x="1708150" y="2298700"/>
                    </a:lnTo>
                    <a:lnTo>
                      <a:pt x="1700390" y="2298700"/>
                    </a:lnTo>
                    <a:lnTo>
                      <a:pt x="1715757" y="2311400"/>
                    </a:lnTo>
                    <a:close/>
                  </a:path>
                  <a:path w="3185795" h="2400300">
                    <a:moveTo>
                      <a:pt x="1717014" y="2317546"/>
                    </a:moveTo>
                    <a:lnTo>
                      <a:pt x="1713077" y="2311400"/>
                    </a:lnTo>
                    <a:lnTo>
                      <a:pt x="1710410" y="2311400"/>
                    </a:lnTo>
                    <a:lnTo>
                      <a:pt x="1717014" y="2317546"/>
                    </a:lnTo>
                    <a:close/>
                  </a:path>
                  <a:path w="3185795" h="2400300">
                    <a:moveTo>
                      <a:pt x="1721993" y="2304643"/>
                    </a:moveTo>
                    <a:lnTo>
                      <a:pt x="1719757" y="2303488"/>
                    </a:lnTo>
                    <a:lnTo>
                      <a:pt x="1717814" y="2302179"/>
                    </a:lnTo>
                    <a:lnTo>
                      <a:pt x="1715757" y="2300973"/>
                    </a:lnTo>
                    <a:lnTo>
                      <a:pt x="1719262" y="2303475"/>
                    </a:lnTo>
                    <a:lnTo>
                      <a:pt x="1720151" y="2303894"/>
                    </a:lnTo>
                    <a:lnTo>
                      <a:pt x="1721053" y="2304288"/>
                    </a:lnTo>
                    <a:lnTo>
                      <a:pt x="1721993" y="2304643"/>
                    </a:lnTo>
                    <a:close/>
                  </a:path>
                  <a:path w="3185795" h="2400300">
                    <a:moveTo>
                      <a:pt x="1722729" y="1907692"/>
                    </a:moveTo>
                    <a:lnTo>
                      <a:pt x="1721980" y="1905000"/>
                    </a:lnTo>
                    <a:lnTo>
                      <a:pt x="1722729" y="1907692"/>
                    </a:lnTo>
                    <a:close/>
                  </a:path>
                  <a:path w="3185795" h="2400300">
                    <a:moveTo>
                      <a:pt x="1723783" y="2336800"/>
                    </a:moveTo>
                    <a:lnTo>
                      <a:pt x="1712556" y="2330246"/>
                    </a:lnTo>
                    <a:lnTo>
                      <a:pt x="1719033" y="2336800"/>
                    </a:lnTo>
                    <a:lnTo>
                      <a:pt x="1723783" y="2336800"/>
                    </a:lnTo>
                    <a:close/>
                  </a:path>
                  <a:path w="3185795" h="2400300">
                    <a:moveTo>
                      <a:pt x="1724050" y="2324100"/>
                    </a:moveTo>
                    <a:lnTo>
                      <a:pt x="1717014" y="2317546"/>
                    </a:lnTo>
                    <a:lnTo>
                      <a:pt x="1721218" y="2324100"/>
                    </a:lnTo>
                    <a:lnTo>
                      <a:pt x="1724050" y="2324100"/>
                    </a:lnTo>
                    <a:close/>
                  </a:path>
                  <a:path w="3185795" h="2400300">
                    <a:moveTo>
                      <a:pt x="1729574" y="1930400"/>
                    </a:moveTo>
                    <a:lnTo>
                      <a:pt x="1725917" y="1917700"/>
                    </a:lnTo>
                    <a:lnTo>
                      <a:pt x="1722729" y="1907692"/>
                    </a:lnTo>
                    <a:lnTo>
                      <a:pt x="1728927" y="1930400"/>
                    </a:lnTo>
                    <a:lnTo>
                      <a:pt x="1729574" y="1930400"/>
                    </a:lnTo>
                    <a:close/>
                  </a:path>
                  <a:path w="3185795" h="2400300">
                    <a:moveTo>
                      <a:pt x="1745475" y="2348890"/>
                    </a:moveTo>
                    <a:lnTo>
                      <a:pt x="1743113" y="2344839"/>
                    </a:lnTo>
                    <a:lnTo>
                      <a:pt x="1733169" y="2336800"/>
                    </a:lnTo>
                    <a:lnTo>
                      <a:pt x="1723783" y="2336800"/>
                    </a:lnTo>
                    <a:lnTo>
                      <a:pt x="1745475" y="2348890"/>
                    </a:lnTo>
                    <a:close/>
                  </a:path>
                  <a:path w="3185795" h="2400300">
                    <a:moveTo>
                      <a:pt x="1745830" y="2336800"/>
                    </a:moveTo>
                    <a:lnTo>
                      <a:pt x="1725358" y="2324100"/>
                    </a:lnTo>
                    <a:lnTo>
                      <a:pt x="1725168" y="2324100"/>
                    </a:lnTo>
                    <a:lnTo>
                      <a:pt x="1734629" y="2336800"/>
                    </a:lnTo>
                    <a:lnTo>
                      <a:pt x="1737461" y="2336800"/>
                    </a:lnTo>
                    <a:lnTo>
                      <a:pt x="1740801" y="2340876"/>
                    </a:lnTo>
                    <a:lnTo>
                      <a:pt x="1738414" y="2336800"/>
                    </a:lnTo>
                    <a:lnTo>
                      <a:pt x="1745830" y="2336800"/>
                    </a:lnTo>
                    <a:close/>
                  </a:path>
                  <a:path w="3185795" h="2400300">
                    <a:moveTo>
                      <a:pt x="1745843" y="2347049"/>
                    </a:moveTo>
                    <a:lnTo>
                      <a:pt x="1740801" y="2340876"/>
                    </a:lnTo>
                    <a:lnTo>
                      <a:pt x="1743113" y="2344839"/>
                    </a:lnTo>
                    <a:lnTo>
                      <a:pt x="1745843" y="2347049"/>
                    </a:lnTo>
                    <a:close/>
                  </a:path>
                  <a:path w="3185795" h="2400300">
                    <a:moveTo>
                      <a:pt x="1746554" y="2349500"/>
                    </a:moveTo>
                    <a:lnTo>
                      <a:pt x="1745475" y="2348890"/>
                    </a:lnTo>
                    <a:lnTo>
                      <a:pt x="1745830" y="2349500"/>
                    </a:lnTo>
                    <a:lnTo>
                      <a:pt x="1746554" y="2349500"/>
                    </a:lnTo>
                    <a:close/>
                  </a:path>
                  <a:path w="3185795" h="2400300">
                    <a:moveTo>
                      <a:pt x="1748612" y="1964232"/>
                    </a:moveTo>
                    <a:lnTo>
                      <a:pt x="1745932" y="1955800"/>
                    </a:lnTo>
                    <a:lnTo>
                      <a:pt x="1743252" y="1951812"/>
                    </a:lnTo>
                    <a:lnTo>
                      <a:pt x="1744230" y="1955800"/>
                    </a:lnTo>
                    <a:lnTo>
                      <a:pt x="1748612" y="1964232"/>
                    </a:lnTo>
                    <a:close/>
                  </a:path>
                  <a:path w="3185795" h="2400300">
                    <a:moveTo>
                      <a:pt x="1764919" y="2359368"/>
                    </a:moveTo>
                    <a:lnTo>
                      <a:pt x="1759343" y="2349500"/>
                    </a:lnTo>
                    <a:lnTo>
                      <a:pt x="1762340" y="2349500"/>
                    </a:lnTo>
                    <a:lnTo>
                      <a:pt x="1753247" y="2336800"/>
                    </a:lnTo>
                    <a:lnTo>
                      <a:pt x="1745830" y="2336800"/>
                    </a:lnTo>
                    <a:lnTo>
                      <a:pt x="1751545" y="2349500"/>
                    </a:lnTo>
                    <a:lnTo>
                      <a:pt x="1748866" y="2349500"/>
                    </a:lnTo>
                    <a:lnTo>
                      <a:pt x="1745843" y="2347049"/>
                    </a:lnTo>
                    <a:lnTo>
                      <a:pt x="1747837" y="2349500"/>
                    </a:lnTo>
                    <a:lnTo>
                      <a:pt x="1746554" y="2349500"/>
                    </a:lnTo>
                    <a:lnTo>
                      <a:pt x="1764919" y="2359368"/>
                    </a:lnTo>
                    <a:close/>
                  </a:path>
                  <a:path w="3185795" h="2400300">
                    <a:moveTo>
                      <a:pt x="1770037" y="1744040"/>
                    </a:moveTo>
                    <a:lnTo>
                      <a:pt x="1759165" y="1752600"/>
                    </a:lnTo>
                    <a:lnTo>
                      <a:pt x="1764576" y="1752600"/>
                    </a:lnTo>
                    <a:lnTo>
                      <a:pt x="1770037" y="1744040"/>
                    </a:lnTo>
                    <a:close/>
                  </a:path>
                  <a:path w="3185795" h="2400300">
                    <a:moveTo>
                      <a:pt x="1770164" y="2362200"/>
                    </a:moveTo>
                    <a:lnTo>
                      <a:pt x="1764919" y="2359368"/>
                    </a:lnTo>
                    <a:lnTo>
                      <a:pt x="1766506" y="2362200"/>
                    </a:lnTo>
                    <a:lnTo>
                      <a:pt x="1770164" y="2362200"/>
                    </a:lnTo>
                    <a:close/>
                  </a:path>
                  <a:path w="3185795" h="2400300">
                    <a:moveTo>
                      <a:pt x="1775320" y="1739900"/>
                    </a:moveTo>
                    <a:lnTo>
                      <a:pt x="1770583" y="1743189"/>
                    </a:lnTo>
                    <a:lnTo>
                      <a:pt x="1770037" y="1744040"/>
                    </a:lnTo>
                    <a:lnTo>
                      <a:pt x="1775320" y="1739900"/>
                    </a:lnTo>
                    <a:close/>
                  </a:path>
                  <a:path w="3185795" h="2400300">
                    <a:moveTo>
                      <a:pt x="1780997" y="2098827"/>
                    </a:moveTo>
                    <a:lnTo>
                      <a:pt x="1776996" y="2093201"/>
                    </a:lnTo>
                    <a:lnTo>
                      <a:pt x="1772920" y="2087270"/>
                    </a:lnTo>
                    <a:lnTo>
                      <a:pt x="1764347" y="2074557"/>
                    </a:lnTo>
                    <a:lnTo>
                      <a:pt x="1769084" y="2081847"/>
                    </a:lnTo>
                    <a:lnTo>
                      <a:pt x="1773389" y="2088248"/>
                    </a:lnTo>
                    <a:lnTo>
                      <a:pt x="1777326" y="2093861"/>
                    </a:lnTo>
                    <a:lnTo>
                      <a:pt x="1780997" y="2098827"/>
                    </a:lnTo>
                    <a:close/>
                  </a:path>
                  <a:path w="3185795" h="2400300">
                    <a:moveTo>
                      <a:pt x="1793557" y="2318321"/>
                    </a:moveTo>
                    <a:lnTo>
                      <a:pt x="1789277" y="2311400"/>
                    </a:lnTo>
                    <a:lnTo>
                      <a:pt x="1782178" y="2311400"/>
                    </a:lnTo>
                    <a:lnTo>
                      <a:pt x="1793557" y="2318321"/>
                    </a:lnTo>
                    <a:close/>
                  </a:path>
                  <a:path w="3185795" h="2400300">
                    <a:moveTo>
                      <a:pt x="1793621" y="2120900"/>
                    </a:moveTo>
                    <a:lnTo>
                      <a:pt x="1780984" y="2108200"/>
                    </a:lnTo>
                    <a:lnTo>
                      <a:pt x="1789049" y="2120900"/>
                    </a:lnTo>
                    <a:lnTo>
                      <a:pt x="1793621" y="2120900"/>
                    </a:lnTo>
                    <a:close/>
                  </a:path>
                  <a:path w="3185795" h="2400300">
                    <a:moveTo>
                      <a:pt x="1799437" y="2310638"/>
                    </a:moveTo>
                    <a:lnTo>
                      <a:pt x="1788833" y="2298700"/>
                    </a:lnTo>
                    <a:lnTo>
                      <a:pt x="1777707" y="2298700"/>
                    </a:lnTo>
                    <a:lnTo>
                      <a:pt x="1766722" y="2286000"/>
                    </a:lnTo>
                    <a:lnTo>
                      <a:pt x="1760588" y="2286000"/>
                    </a:lnTo>
                    <a:lnTo>
                      <a:pt x="1776793" y="2298700"/>
                    </a:lnTo>
                    <a:lnTo>
                      <a:pt x="1799437" y="2310638"/>
                    </a:lnTo>
                    <a:close/>
                  </a:path>
                  <a:path w="3185795" h="2400300">
                    <a:moveTo>
                      <a:pt x="1801507" y="2128101"/>
                    </a:moveTo>
                    <a:lnTo>
                      <a:pt x="1799971" y="2120900"/>
                    </a:lnTo>
                    <a:lnTo>
                      <a:pt x="1796973" y="2120900"/>
                    </a:lnTo>
                    <a:lnTo>
                      <a:pt x="1801507" y="2128101"/>
                    </a:lnTo>
                    <a:close/>
                  </a:path>
                  <a:path w="3185795" h="2400300">
                    <a:moveTo>
                      <a:pt x="1804962" y="2133600"/>
                    </a:moveTo>
                    <a:lnTo>
                      <a:pt x="1801507" y="2128101"/>
                    </a:lnTo>
                    <a:lnTo>
                      <a:pt x="1802676" y="2133600"/>
                    </a:lnTo>
                    <a:lnTo>
                      <a:pt x="1804962" y="2133600"/>
                    </a:lnTo>
                    <a:close/>
                  </a:path>
                  <a:path w="3185795" h="2400300">
                    <a:moveTo>
                      <a:pt x="1811172" y="2079942"/>
                    </a:moveTo>
                    <a:lnTo>
                      <a:pt x="1805152" y="2070100"/>
                    </a:lnTo>
                    <a:lnTo>
                      <a:pt x="1802257" y="2057400"/>
                    </a:lnTo>
                    <a:lnTo>
                      <a:pt x="1796973" y="2057400"/>
                    </a:lnTo>
                    <a:lnTo>
                      <a:pt x="1792554" y="2044700"/>
                    </a:lnTo>
                    <a:lnTo>
                      <a:pt x="1788210" y="2044700"/>
                    </a:lnTo>
                    <a:lnTo>
                      <a:pt x="1783956" y="2032000"/>
                    </a:lnTo>
                    <a:lnTo>
                      <a:pt x="1779790" y="2032000"/>
                    </a:lnTo>
                    <a:lnTo>
                      <a:pt x="1786331" y="2044700"/>
                    </a:lnTo>
                    <a:lnTo>
                      <a:pt x="1794408" y="2057400"/>
                    </a:lnTo>
                    <a:lnTo>
                      <a:pt x="1803577" y="2070100"/>
                    </a:lnTo>
                    <a:lnTo>
                      <a:pt x="1811172" y="2079942"/>
                    </a:lnTo>
                    <a:close/>
                  </a:path>
                  <a:path w="3185795" h="2400300">
                    <a:moveTo>
                      <a:pt x="1813382" y="2082800"/>
                    </a:moveTo>
                    <a:lnTo>
                      <a:pt x="1811172" y="2079942"/>
                    </a:lnTo>
                    <a:lnTo>
                      <a:pt x="1812925" y="2082800"/>
                    </a:lnTo>
                    <a:lnTo>
                      <a:pt x="1813382" y="2082800"/>
                    </a:lnTo>
                    <a:close/>
                  </a:path>
                  <a:path w="3185795" h="2400300">
                    <a:moveTo>
                      <a:pt x="1819757" y="2315997"/>
                    </a:moveTo>
                    <a:lnTo>
                      <a:pt x="1817852" y="2311400"/>
                    </a:lnTo>
                    <a:lnTo>
                      <a:pt x="1811528" y="2311400"/>
                    </a:lnTo>
                    <a:lnTo>
                      <a:pt x="1819757" y="2315997"/>
                    </a:lnTo>
                    <a:close/>
                  </a:path>
                  <a:path w="3185795" h="2400300">
                    <a:moveTo>
                      <a:pt x="1824278" y="2355939"/>
                    </a:moveTo>
                    <a:lnTo>
                      <a:pt x="1817954" y="2353995"/>
                    </a:lnTo>
                    <a:lnTo>
                      <a:pt x="1812378" y="2352344"/>
                    </a:lnTo>
                    <a:lnTo>
                      <a:pt x="1807997" y="2351176"/>
                    </a:lnTo>
                    <a:lnTo>
                      <a:pt x="1817484" y="2354351"/>
                    </a:lnTo>
                    <a:lnTo>
                      <a:pt x="1821243" y="2355304"/>
                    </a:lnTo>
                    <a:lnTo>
                      <a:pt x="1824278" y="2355939"/>
                    </a:lnTo>
                    <a:close/>
                  </a:path>
                  <a:path w="3185795" h="2400300">
                    <a:moveTo>
                      <a:pt x="1847672" y="1727200"/>
                    </a:moveTo>
                    <a:lnTo>
                      <a:pt x="1836674" y="1727200"/>
                    </a:lnTo>
                    <a:lnTo>
                      <a:pt x="1810981" y="1739900"/>
                    </a:lnTo>
                    <a:lnTo>
                      <a:pt x="1799882" y="1752600"/>
                    </a:lnTo>
                    <a:lnTo>
                      <a:pt x="1806752" y="1752600"/>
                    </a:lnTo>
                    <a:lnTo>
                      <a:pt x="1847672" y="1727200"/>
                    </a:lnTo>
                    <a:close/>
                  </a:path>
                  <a:path w="3185795" h="2400300">
                    <a:moveTo>
                      <a:pt x="1850555" y="1726285"/>
                    </a:moveTo>
                    <a:lnTo>
                      <a:pt x="1847672" y="1727200"/>
                    </a:lnTo>
                    <a:lnTo>
                      <a:pt x="1849755" y="1727200"/>
                    </a:lnTo>
                    <a:lnTo>
                      <a:pt x="1850555" y="1726285"/>
                    </a:lnTo>
                    <a:close/>
                  </a:path>
                  <a:path w="3185795" h="2400300">
                    <a:moveTo>
                      <a:pt x="1864588" y="1734515"/>
                    </a:moveTo>
                    <a:lnTo>
                      <a:pt x="1846465" y="1739900"/>
                    </a:lnTo>
                    <a:lnTo>
                      <a:pt x="1855317" y="1739900"/>
                    </a:lnTo>
                    <a:lnTo>
                      <a:pt x="1864588" y="1734515"/>
                    </a:lnTo>
                    <a:close/>
                  </a:path>
                  <a:path w="3185795" h="2400300">
                    <a:moveTo>
                      <a:pt x="1869109" y="2400300"/>
                    </a:moveTo>
                    <a:lnTo>
                      <a:pt x="1857705" y="2387600"/>
                    </a:lnTo>
                    <a:lnTo>
                      <a:pt x="1866023" y="2400300"/>
                    </a:lnTo>
                    <a:lnTo>
                      <a:pt x="1869109" y="2400300"/>
                    </a:lnTo>
                    <a:close/>
                  </a:path>
                  <a:path w="3185795" h="2400300">
                    <a:moveTo>
                      <a:pt x="1888070" y="1714500"/>
                    </a:moveTo>
                    <a:lnTo>
                      <a:pt x="1881200" y="1716659"/>
                    </a:lnTo>
                    <a:lnTo>
                      <a:pt x="1870125" y="1727200"/>
                    </a:lnTo>
                    <a:lnTo>
                      <a:pt x="1888070" y="1714500"/>
                    </a:lnTo>
                    <a:close/>
                  </a:path>
                  <a:path w="3185795" h="2400300">
                    <a:moveTo>
                      <a:pt x="1896452" y="647700"/>
                    </a:moveTo>
                    <a:lnTo>
                      <a:pt x="1895538" y="647700"/>
                    </a:lnTo>
                    <a:lnTo>
                      <a:pt x="1886343" y="660400"/>
                    </a:lnTo>
                    <a:lnTo>
                      <a:pt x="1887982" y="660400"/>
                    </a:lnTo>
                    <a:lnTo>
                      <a:pt x="1896452" y="647700"/>
                    </a:lnTo>
                    <a:close/>
                  </a:path>
                  <a:path w="3185795" h="2400300">
                    <a:moveTo>
                      <a:pt x="1907819" y="2216835"/>
                    </a:moveTo>
                    <a:lnTo>
                      <a:pt x="1904034" y="2209800"/>
                    </a:lnTo>
                    <a:lnTo>
                      <a:pt x="1901037" y="2209800"/>
                    </a:lnTo>
                    <a:lnTo>
                      <a:pt x="1907819" y="2216835"/>
                    </a:lnTo>
                    <a:close/>
                  </a:path>
                  <a:path w="3185795" h="2400300">
                    <a:moveTo>
                      <a:pt x="1914067" y="632383"/>
                    </a:moveTo>
                    <a:lnTo>
                      <a:pt x="1910905" y="635000"/>
                    </a:lnTo>
                    <a:lnTo>
                      <a:pt x="1911896" y="635000"/>
                    </a:lnTo>
                    <a:lnTo>
                      <a:pt x="1914067" y="632383"/>
                    </a:lnTo>
                    <a:close/>
                  </a:path>
                  <a:path w="3185795" h="2400300">
                    <a:moveTo>
                      <a:pt x="1925891" y="2171700"/>
                    </a:moveTo>
                    <a:lnTo>
                      <a:pt x="1914969" y="2159000"/>
                    </a:lnTo>
                    <a:lnTo>
                      <a:pt x="1913750" y="2159000"/>
                    </a:lnTo>
                    <a:lnTo>
                      <a:pt x="1925891" y="2171700"/>
                    </a:lnTo>
                    <a:close/>
                  </a:path>
                  <a:path w="3185795" h="2400300">
                    <a:moveTo>
                      <a:pt x="1955393" y="1651000"/>
                    </a:moveTo>
                    <a:lnTo>
                      <a:pt x="1954364" y="1651000"/>
                    </a:lnTo>
                    <a:lnTo>
                      <a:pt x="1947087" y="1657718"/>
                    </a:lnTo>
                    <a:lnTo>
                      <a:pt x="1945767" y="1659978"/>
                    </a:lnTo>
                    <a:lnTo>
                      <a:pt x="1948903" y="1657985"/>
                    </a:lnTo>
                    <a:lnTo>
                      <a:pt x="1955393" y="1651000"/>
                    </a:lnTo>
                    <a:close/>
                  </a:path>
                  <a:path w="3185795" h="2400300">
                    <a:moveTo>
                      <a:pt x="1957539" y="584200"/>
                    </a:moveTo>
                    <a:lnTo>
                      <a:pt x="1947113" y="596900"/>
                    </a:lnTo>
                    <a:lnTo>
                      <a:pt x="1951685" y="596900"/>
                    </a:lnTo>
                    <a:lnTo>
                      <a:pt x="1957539" y="584200"/>
                    </a:lnTo>
                    <a:close/>
                  </a:path>
                  <a:path w="3185795" h="2400300">
                    <a:moveTo>
                      <a:pt x="2014588" y="530288"/>
                    </a:moveTo>
                    <a:lnTo>
                      <a:pt x="1985924" y="553148"/>
                    </a:lnTo>
                    <a:lnTo>
                      <a:pt x="1981695" y="558800"/>
                    </a:lnTo>
                    <a:lnTo>
                      <a:pt x="1983041" y="558800"/>
                    </a:lnTo>
                    <a:lnTo>
                      <a:pt x="1995601" y="546100"/>
                    </a:lnTo>
                    <a:lnTo>
                      <a:pt x="2012327" y="533400"/>
                    </a:lnTo>
                    <a:lnTo>
                      <a:pt x="2014588" y="530288"/>
                    </a:lnTo>
                    <a:close/>
                  </a:path>
                  <a:path w="3185795" h="2400300">
                    <a:moveTo>
                      <a:pt x="2019731" y="2260600"/>
                    </a:moveTo>
                    <a:lnTo>
                      <a:pt x="2006460" y="2253348"/>
                    </a:lnTo>
                    <a:lnTo>
                      <a:pt x="2013127" y="2260600"/>
                    </a:lnTo>
                    <a:lnTo>
                      <a:pt x="2019731" y="2260600"/>
                    </a:lnTo>
                    <a:close/>
                  </a:path>
                  <a:path w="3185795" h="2400300">
                    <a:moveTo>
                      <a:pt x="2045944" y="2387600"/>
                    </a:moveTo>
                    <a:lnTo>
                      <a:pt x="1904923" y="2387600"/>
                    </a:lnTo>
                    <a:lnTo>
                      <a:pt x="1887245" y="2374900"/>
                    </a:lnTo>
                    <a:lnTo>
                      <a:pt x="1832686" y="2374900"/>
                    </a:lnTo>
                    <a:lnTo>
                      <a:pt x="1808746" y="2362200"/>
                    </a:lnTo>
                    <a:lnTo>
                      <a:pt x="1762315" y="2336800"/>
                    </a:lnTo>
                    <a:lnTo>
                      <a:pt x="1762340" y="2349500"/>
                    </a:lnTo>
                    <a:lnTo>
                      <a:pt x="1768805" y="2349500"/>
                    </a:lnTo>
                    <a:lnTo>
                      <a:pt x="1774405" y="2362200"/>
                    </a:lnTo>
                    <a:lnTo>
                      <a:pt x="1770164" y="2362200"/>
                    </a:lnTo>
                    <a:lnTo>
                      <a:pt x="1794446" y="2374900"/>
                    </a:lnTo>
                    <a:lnTo>
                      <a:pt x="1801088" y="2374900"/>
                    </a:lnTo>
                    <a:lnTo>
                      <a:pt x="1790738" y="2365184"/>
                    </a:lnTo>
                    <a:lnTo>
                      <a:pt x="1802485" y="2374900"/>
                    </a:lnTo>
                    <a:lnTo>
                      <a:pt x="1819046" y="2374900"/>
                    </a:lnTo>
                    <a:lnTo>
                      <a:pt x="1843557" y="2387600"/>
                    </a:lnTo>
                    <a:lnTo>
                      <a:pt x="1857705" y="2387600"/>
                    </a:lnTo>
                    <a:lnTo>
                      <a:pt x="1867700" y="2387600"/>
                    </a:lnTo>
                    <a:lnTo>
                      <a:pt x="1891182" y="2400300"/>
                    </a:lnTo>
                    <a:lnTo>
                      <a:pt x="2022068" y="2400300"/>
                    </a:lnTo>
                    <a:lnTo>
                      <a:pt x="2045944" y="2387600"/>
                    </a:lnTo>
                    <a:close/>
                  </a:path>
                  <a:path w="3185795" h="2400300">
                    <a:moveTo>
                      <a:pt x="2054250" y="2336800"/>
                    </a:moveTo>
                    <a:lnTo>
                      <a:pt x="2042033" y="2336800"/>
                    </a:lnTo>
                    <a:lnTo>
                      <a:pt x="2040255" y="2345245"/>
                    </a:lnTo>
                    <a:lnTo>
                      <a:pt x="2054250" y="2336800"/>
                    </a:lnTo>
                    <a:close/>
                  </a:path>
                  <a:path w="3185795" h="2400300">
                    <a:moveTo>
                      <a:pt x="2067750" y="2364879"/>
                    </a:moveTo>
                    <a:lnTo>
                      <a:pt x="2050783" y="2374900"/>
                    </a:lnTo>
                    <a:lnTo>
                      <a:pt x="2063102" y="2374900"/>
                    </a:lnTo>
                    <a:lnTo>
                      <a:pt x="2067750" y="2364879"/>
                    </a:lnTo>
                    <a:close/>
                  </a:path>
                  <a:path w="3185795" h="2400300">
                    <a:moveTo>
                      <a:pt x="2150986" y="2345220"/>
                    </a:moveTo>
                    <a:lnTo>
                      <a:pt x="2144242" y="2349500"/>
                    </a:lnTo>
                    <a:lnTo>
                      <a:pt x="2148421" y="2349500"/>
                    </a:lnTo>
                    <a:lnTo>
                      <a:pt x="2150986" y="2345220"/>
                    </a:lnTo>
                    <a:close/>
                  </a:path>
                  <a:path w="3185795" h="2400300">
                    <a:moveTo>
                      <a:pt x="2159520" y="2298700"/>
                    </a:moveTo>
                    <a:lnTo>
                      <a:pt x="2150554" y="2298700"/>
                    </a:lnTo>
                    <a:lnTo>
                      <a:pt x="2134908" y="2311400"/>
                    </a:lnTo>
                    <a:lnTo>
                      <a:pt x="2146490" y="2311400"/>
                    </a:lnTo>
                    <a:lnTo>
                      <a:pt x="2159520" y="2298700"/>
                    </a:lnTo>
                    <a:close/>
                  </a:path>
                  <a:path w="3185795" h="2400300">
                    <a:moveTo>
                      <a:pt x="2164270" y="2336800"/>
                    </a:moveTo>
                    <a:lnTo>
                      <a:pt x="2156028" y="2336800"/>
                    </a:lnTo>
                    <a:lnTo>
                      <a:pt x="2150986" y="2345220"/>
                    </a:lnTo>
                    <a:lnTo>
                      <a:pt x="2164270" y="2336800"/>
                    </a:lnTo>
                    <a:close/>
                  </a:path>
                  <a:path w="3185795" h="2400300">
                    <a:moveTo>
                      <a:pt x="2175383" y="2291600"/>
                    </a:moveTo>
                    <a:lnTo>
                      <a:pt x="2164257" y="2298700"/>
                    </a:lnTo>
                    <a:lnTo>
                      <a:pt x="2170341" y="2298700"/>
                    </a:lnTo>
                    <a:lnTo>
                      <a:pt x="2175383" y="2291600"/>
                    </a:lnTo>
                    <a:close/>
                  </a:path>
                  <a:path w="3185795" h="2400300">
                    <a:moveTo>
                      <a:pt x="2189416" y="2324100"/>
                    </a:moveTo>
                    <a:lnTo>
                      <a:pt x="2187943" y="2324100"/>
                    </a:lnTo>
                    <a:lnTo>
                      <a:pt x="2186978" y="2326170"/>
                    </a:lnTo>
                    <a:lnTo>
                      <a:pt x="2189416" y="2324100"/>
                    </a:lnTo>
                    <a:close/>
                  </a:path>
                  <a:path w="3185795" h="2400300">
                    <a:moveTo>
                      <a:pt x="2191347" y="348411"/>
                    </a:moveTo>
                    <a:lnTo>
                      <a:pt x="2184146" y="355600"/>
                    </a:lnTo>
                    <a:lnTo>
                      <a:pt x="2184412" y="355600"/>
                    </a:lnTo>
                    <a:lnTo>
                      <a:pt x="2188362" y="352285"/>
                    </a:lnTo>
                    <a:lnTo>
                      <a:pt x="2191347" y="348411"/>
                    </a:lnTo>
                    <a:close/>
                  </a:path>
                  <a:path w="3185795" h="2400300">
                    <a:moveTo>
                      <a:pt x="2196173" y="1524736"/>
                    </a:moveTo>
                    <a:lnTo>
                      <a:pt x="2195753" y="1524965"/>
                    </a:lnTo>
                    <a:lnTo>
                      <a:pt x="2183663" y="1536700"/>
                    </a:lnTo>
                    <a:lnTo>
                      <a:pt x="2196173" y="1524736"/>
                    </a:lnTo>
                    <a:close/>
                  </a:path>
                  <a:path w="3185795" h="2400300">
                    <a:moveTo>
                      <a:pt x="2196871" y="342900"/>
                    </a:moveTo>
                    <a:lnTo>
                      <a:pt x="2195588" y="342900"/>
                    </a:lnTo>
                    <a:lnTo>
                      <a:pt x="2191347" y="348411"/>
                    </a:lnTo>
                    <a:lnTo>
                      <a:pt x="2196871" y="342900"/>
                    </a:lnTo>
                    <a:close/>
                  </a:path>
                  <a:path w="3185795" h="2400300">
                    <a:moveTo>
                      <a:pt x="2199221" y="1452880"/>
                    </a:moveTo>
                    <a:lnTo>
                      <a:pt x="2188019" y="1460500"/>
                    </a:lnTo>
                    <a:lnTo>
                      <a:pt x="2191220" y="1460500"/>
                    </a:lnTo>
                    <a:lnTo>
                      <a:pt x="2193772" y="1458417"/>
                    </a:lnTo>
                    <a:lnTo>
                      <a:pt x="2199221" y="1452880"/>
                    </a:lnTo>
                    <a:close/>
                  </a:path>
                  <a:path w="3185795" h="2400300">
                    <a:moveTo>
                      <a:pt x="2206688" y="1447800"/>
                    </a:moveTo>
                    <a:lnTo>
                      <a:pt x="2204199" y="1447800"/>
                    </a:lnTo>
                    <a:lnTo>
                      <a:pt x="2199221" y="1452880"/>
                    </a:lnTo>
                    <a:lnTo>
                      <a:pt x="2206688" y="1447800"/>
                    </a:lnTo>
                    <a:close/>
                  </a:path>
                  <a:path w="3185795" h="2400300">
                    <a:moveTo>
                      <a:pt x="2214448" y="2311400"/>
                    </a:moveTo>
                    <a:lnTo>
                      <a:pt x="2203742" y="2311400"/>
                    </a:lnTo>
                    <a:lnTo>
                      <a:pt x="2189416" y="2324100"/>
                    </a:lnTo>
                    <a:lnTo>
                      <a:pt x="2195931" y="2324100"/>
                    </a:lnTo>
                    <a:lnTo>
                      <a:pt x="2214448" y="2311400"/>
                    </a:lnTo>
                    <a:close/>
                  </a:path>
                  <a:path w="3185795" h="2400300">
                    <a:moveTo>
                      <a:pt x="2222550" y="1435100"/>
                    </a:moveTo>
                    <a:lnTo>
                      <a:pt x="2219452" y="1435100"/>
                    </a:lnTo>
                    <a:lnTo>
                      <a:pt x="2206688" y="1447800"/>
                    </a:lnTo>
                    <a:lnTo>
                      <a:pt x="2206891" y="1447800"/>
                    </a:lnTo>
                    <a:lnTo>
                      <a:pt x="2222550" y="1435100"/>
                    </a:lnTo>
                    <a:close/>
                  </a:path>
                  <a:path w="3185795" h="2400300">
                    <a:moveTo>
                      <a:pt x="2222906" y="2305939"/>
                    </a:moveTo>
                    <a:lnTo>
                      <a:pt x="2217394" y="2311400"/>
                    </a:lnTo>
                    <a:lnTo>
                      <a:pt x="2220468" y="2311400"/>
                    </a:lnTo>
                    <a:lnTo>
                      <a:pt x="2222906" y="2305939"/>
                    </a:lnTo>
                    <a:close/>
                  </a:path>
                  <a:path w="3185795" h="2400300">
                    <a:moveTo>
                      <a:pt x="2230069" y="1498600"/>
                    </a:moveTo>
                    <a:lnTo>
                      <a:pt x="2222246" y="1498600"/>
                    </a:lnTo>
                    <a:lnTo>
                      <a:pt x="2210511" y="1511300"/>
                    </a:lnTo>
                    <a:lnTo>
                      <a:pt x="2196173" y="1524736"/>
                    </a:lnTo>
                    <a:lnTo>
                      <a:pt x="2197544" y="1524000"/>
                    </a:lnTo>
                    <a:lnTo>
                      <a:pt x="2218398" y="1511300"/>
                    </a:lnTo>
                    <a:lnTo>
                      <a:pt x="2230069" y="1498600"/>
                    </a:lnTo>
                    <a:close/>
                  </a:path>
                  <a:path w="3185795" h="2400300">
                    <a:moveTo>
                      <a:pt x="2230221" y="2298700"/>
                    </a:moveTo>
                    <a:lnTo>
                      <a:pt x="2226132" y="2298700"/>
                    </a:lnTo>
                    <a:lnTo>
                      <a:pt x="2222906" y="2305939"/>
                    </a:lnTo>
                    <a:lnTo>
                      <a:pt x="2230221" y="2298700"/>
                    </a:lnTo>
                    <a:close/>
                  </a:path>
                  <a:path w="3185795" h="2400300">
                    <a:moveTo>
                      <a:pt x="2237854" y="2298700"/>
                    </a:moveTo>
                    <a:lnTo>
                      <a:pt x="2232749" y="2298700"/>
                    </a:lnTo>
                    <a:lnTo>
                      <a:pt x="2230539" y="2304834"/>
                    </a:lnTo>
                    <a:lnTo>
                      <a:pt x="2237854" y="2298700"/>
                    </a:lnTo>
                    <a:close/>
                  </a:path>
                  <a:path w="3185795" h="2400300">
                    <a:moveTo>
                      <a:pt x="2240292" y="2238095"/>
                    </a:moveTo>
                    <a:lnTo>
                      <a:pt x="2238451" y="2235200"/>
                    </a:lnTo>
                    <a:lnTo>
                      <a:pt x="2240140" y="2238603"/>
                    </a:lnTo>
                    <a:lnTo>
                      <a:pt x="2240292" y="2238095"/>
                    </a:lnTo>
                    <a:close/>
                  </a:path>
                  <a:path w="3185795" h="2400300">
                    <a:moveTo>
                      <a:pt x="2240356" y="1422400"/>
                    </a:moveTo>
                    <a:lnTo>
                      <a:pt x="2235504" y="1422400"/>
                    </a:lnTo>
                    <a:lnTo>
                      <a:pt x="2232266" y="1428165"/>
                    </a:lnTo>
                    <a:lnTo>
                      <a:pt x="2240356" y="1422400"/>
                    </a:lnTo>
                    <a:close/>
                  </a:path>
                  <a:path w="3185795" h="2400300">
                    <a:moveTo>
                      <a:pt x="2252980" y="2273300"/>
                    </a:moveTo>
                    <a:lnTo>
                      <a:pt x="2251811" y="2273300"/>
                    </a:lnTo>
                    <a:lnTo>
                      <a:pt x="2240457" y="2286000"/>
                    </a:lnTo>
                    <a:lnTo>
                      <a:pt x="2243213" y="2286000"/>
                    </a:lnTo>
                    <a:lnTo>
                      <a:pt x="2252980" y="2273300"/>
                    </a:lnTo>
                    <a:close/>
                  </a:path>
                  <a:path w="3185795" h="2400300">
                    <a:moveTo>
                      <a:pt x="2276259" y="1391272"/>
                    </a:moveTo>
                    <a:lnTo>
                      <a:pt x="2267051" y="1397000"/>
                    </a:lnTo>
                    <a:lnTo>
                      <a:pt x="2252853" y="1409700"/>
                    </a:lnTo>
                    <a:lnTo>
                      <a:pt x="2246249" y="1418196"/>
                    </a:lnTo>
                    <a:lnTo>
                      <a:pt x="2258161" y="1409700"/>
                    </a:lnTo>
                    <a:lnTo>
                      <a:pt x="2276259" y="1391272"/>
                    </a:lnTo>
                    <a:close/>
                  </a:path>
                  <a:path w="3185795" h="2400300">
                    <a:moveTo>
                      <a:pt x="2284628" y="1397000"/>
                    </a:moveTo>
                    <a:lnTo>
                      <a:pt x="2278303" y="1397000"/>
                    </a:lnTo>
                    <a:lnTo>
                      <a:pt x="2283041" y="1389011"/>
                    </a:lnTo>
                    <a:lnTo>
                      <a:pt x="2275535" y="1397000"/>
                    </a:lnTo>
                    <a:lnTo>
                      <a:pt x="2276868" y="1397000"/>
                    </a:lnTo>
                    <a:lnTo>
                      <a:pt x="2266416" y="1409700"/>
                    </a:lnTo>
                    <a:lnTo>
                      <a:pt x="2258606" y="1418869"/>
                    </a:lnTo>
                    <a:lnTo>
                      <a:pt x="2268982" y="1409700"/>
                    </a:lnTo>
                    <a:lnTo>
                      <a:pt x="2278926" y="1401838"/>
                    </a:lnTo>
                    <a:lnTo>
                      <a:pt x="2284628" y="1397000"/>
                    </a:lnTo>
                    <a:close/>
                  </a:path>
                  <a:path w="3185795" h="2400300">
                    <a:moveTo>
                      <a:pt x="2287460" y="1384300"/>
                    </a:moveTo>
                    <a:lnTo>
                      <a:pt x="2284869" y="1385900"/>
                    </a:lnTo>
                    <a:lnTo>
                      <a:pt x="2283041" y="1389011"/>
                    </a:lnTo>
                    <a:lnTo>
                      <a:pt x="2287460" y="1384300"/>
                    </a:lnTo>
                    <a:close/>
                  </a:path>
                  <a:path w="3185795" h="2400300">
                    <a:moveTo>
                      <a:pt x="2323058" y="1352613"/>
                    </a:moveTo>
                    <a:lnTo>
                      <a:pt x="2295575" y="1371600"/>
                    </a:lnTo>
                    <a:lnTo>
                      <a:pt x="2276259" y="1391272"/>
                    </a:lnTo>
                    <a:lnTo>
                      <a:pt x="2284869" y="1385900"/>
                    </a:lnTo>
                    <a:lnTo>
                      <a:pt x="2285835" y="1384300"/>
                    </a:lnTo>
                    <a:lnTo>
                      <a:pt x="2287460" y="1384300"/>
                    </a:lnTo>
                    <a:lnTo>
                      <a:pt x="2288159" y="1384300"/>
                    </a:lnTo>
                    <a:lnTo>
                      <a:pt x="2302814" y="1371600"/>
                    </a:lnTo>
                    <a:lnTo>
                      <a:pt x="2323058" y="1352613"/>
                    </a:lnTo>
                    <a:close/>
                  </a:path>
                  <a:path w="3185795" h="2400300">
                    <a:moveTo>
                      <a:pt x="2337460" y="1340408"/>
                    </a:moveTo>
                    <a:lnTo>
                      <a:pt x="2329904" y="1346200"/>
                    </a:lnTo>
                    <a:lnTo>
                      <a:pt x="2323058" y="1352613"/>
                    </a:lnTo>
                    <a:lnTo>
                      <a:pt x="2332355" y="1346200"/>
                    </a:lnTo>
                    <a:lnTo>
                      <a:pt x="2337460" y="1340408"/>
                    </a:lnTo>
                    <a:close/>
                  </a:path>
                  <a:path w="3185795" h="2400300">
                    <a:moveTo>
                      <a:pt x="2343531" y="241300"/>
                    </a:moveTo>
                    <a:lnTo>
                      <a:pt x="2337574" y="241300"/>
                    </a:lnTo>
                    <a:lnTo>
                      <a:pt x="2334285" y="253098"/>
                    </a:lnTo>
                    <a:lnTo>
                      <a:pt x="2339225" y="249872"/>
                    </a:lnTo>
                    <a:lnTo>
                      <a:pt x="2343531" y="241300"/>
                    </a:lnTo>
                    <a:close/>
                  </a:path>
                  <a:path w="3185795" h="2400300">
                    <a:moveTo>
                      <a:pt x="2410295" y="1281722"/>
                    </a:moveTo>
                    <a:lnTo>
                      <a:pt x="2408682" y="1282700"/>
                    </a:lnTo>
                    <a:lnTo>
                      <a:pt x="2409494" y="1282700"/>
                    </a:lnTo>
                    <a:lnTo>
                      <a:pt x="2410295" y="1281722"/>
                    </a:lnTo>
                    <a:close/>
                  </a:path>
                  <a:path w="3185795" h="2400300">
                    <a:moveTo>
                      <a:pt x="2483447" y="1206500"/>
                    </a:moveTo>
                    <a:lnTo>
                      <a:pt x="2476195" y="1206500"/>
                    </a:lnTo>
                    <a:lnTo>
                      <a:pt x="2459710" y="1219200"/>
                    </a:lnTo>
                    <a:lnTo>
                      <a:pt x="2435580" y="1244600"/>
                    </a:lnTo>
                    <a:lnTo>
                      <a:pt x="2405380" y="1270000"/>
                    </a:lnTo>
                    <a:lnTo>
                      <a:pt x="2413939" y="1270000"/>
                    </a:lnTo>
                    <a:lnTo>
                      <a:pt x="2430424" y="1257300"/>
                    </a:lnTo>
                    <a:lnTo>
                      <a:pt x="2410295" y="1281722"/>
                    </a:lnTo>
                    <a:lnTo>
                      <a:pt x="2429726" y="1270000"/>
                    </a:lnTo>
                    <a:lnTo>
                      <a:pt x="2440178" y="1257300"/>
                    </a:lnTo>
                    <a:lnTo>
                      <a:pt x="2443683" y="1244600"/>
                    </a:lnTo>
                    <a:lnTo>
                      <a:pt x="2448801" y="1244600"/>
                    </a:lnTo>
                    <a:lnTo>
                      <a:pt x="2460650" y="1231900"/>
                    </a:lnTo>
                    <a:lnTo>
                      <a:pt x="2483447" y="1206500"/>
                    </a:lnTo>
                    <a:close/>
                  </a:path>
                  <a:path w="3185795" h="2400300">
                    <a:moveTo>
                      <a:pt x="2515959" y="1179791"/>
                    </a:moveTo>
                    <a:lnTo>
                      <a:pt x="2514739" y="1181100"/>
                    </a:lnTo>
                    <a:lnTo>
                      <a:pt x="2515679" y="1181100"/>
                    </a:lnTo>
                    <a:lnTo>
                      <a:pt x="2515959" y="1179791"/>
                    </a:lnTo>
                    <a:close/>
                  </a:path>
                  <a:path w="3185795" h="2400300">
                    <a:moveTo>
                      <a:pt x="2542260" y="1151915"/>
                    </a:moveTo>
                    <a:lnTo>
                      <a:pt x="2518448" y="1168400"/>
                    </a:lnTo>
                    <a:lnTo>
                      <a:pt x="2515959" y="1179791"/>
                    </a:lnTo>
                    <a:lnTo>
                      <a:pt x="2538488" y="1155700"/>
                    </a:lnTo>
                    <a:lnTo>
                      <a:pt x="2542260" y="1151915"/>
                    </a:lnTo>
                    <a:close/>
                  </a:path>
                  <a:path w="3185795" h="2400300">
                    <a:moveTo>
                      <a:pt x="2550845" y="1206500"/>
                    </a:moveTo>
                    <a:lnTo>
                      <a:pt x="2545575" y="1210716"/>
                    </a:lnTo>
                    <a:lnTo>
                      <a:pt x="2538692" y="1219200"/>
                    </a:lnTo>
                    <a:lnTo>
                      <a:pt x="2550845" y="1206500"/>
                    </a:lnTo>
                    <a:close/>
                  </a:path>
                  <a:path w="3185795" h="2400300">
                    <a:moveTo>
                      <a:pt x="2618524" y="1117600"/>
                    </a:moveTo>
                    <a:lnTo>
                      <a:pt x="2617609" y="1117600"/>
                    </a:lnTo>
                    <a:lnTo>
                      <a:pt x="2607094" y="1130300"/>
                    </a:lnTo>
                    <a:lnTo>
                      <a:pt x="2603639" y="1134567"/>
                    </a:lnTo>
                    <a:lnTo>
                      <a:pt x="2608554" y="1130300"/>
                    </a:lnTo>
                    <a:lnTo>
                      <a:pt x="2614269" y="1124267"/>
                    </a:lnTo>
                    <a:lnTo>
                      <a:pt x="2618524" y="1117600"/>
                    </a:lnTo>
                    <a:close/>
                  </a:path>
                  <a:path w="3185795" h="2400300">
                    <a:moveTo>
                      <a:pt x="2713571" y="971499"/>
                    </a:moveTo>
                    <a:lnTo>
                      <a:pt x="2711627" y="973353"/>
                    </a:lnTo>
                    <a:lnTo>
                      <a:pt x="2708478" y="976744"/>
                    </a:lnTo>
                    <a:lnTo>
                      <a:pt x="2705138" y="980376"/>
                    </a:lnTo>
                    <a:lnTo>
                      <a:pt x="2713571" y="971499"/>
                    </a:lnTo>
                    <a:close/>
                  </a:path>
                  <a:path w="3185795" h="2400300">
                    <a:moveTo>
                      <a:pt x="2722715" y="1028700"/>
                    </a:moveTo>
                    <a:lnTo>
                      <a:pt x="2701188" y="1049820"/>
                    </a:lnTo>
                    <a:lnTo>
                      <a:pt x="2697734" y="1054100"/>
                    </a:lnTo>
                    <a:lnTo>
                      <a:pt x="2711259" y="1041400"/>
                    </a:lnTo>
                    <a:lnTo>
                      <a:pt x="2715183" y="1041400"/>
                    </a:lnTo>
                    <a:lnTo>
                      <a:pt x="2722715" y="1028700"/>
                    </a:lnTo>
                    <a:close/>
                  </a:path>
                  <a:path w="3185795" h="2400300">
                    <a:moveTo>
                      <a:pt x="2723489" y="1024953"/>
                    </a:moveTo>
                    <a:lnTo>
                      <a:pt x="2720479" y="1028700"/>
                    </a:lnTo>
                    <a:lnTo>
                      <a:pt x="2721610" y="1028700"/>
                    </a:lnTo>
                    <a:lnTo>
                      <a:pt x="2723489" y="1024953"/>
                    </a:lnTo>
                    <a:close/>
                  </a:path>
                  <a:path w="3185795" h="2400300">
                    <a:moveTo>
                      <a:pt x="2791383" y="889000"/>
                    </a:moveTo>
                    <a:lnTo>
                      <a:pt x="2790634" y="889000"/>
                    </a:lnTo>
                    <a:lnTo>
                      <a:pt x="2790088" y="890384"/>
                    </a:lnTo>
                    <a:lnTo>
                      <a:pt x="2790863" y="889812"/>
                    </a:lnTo>
                    <a:lnTo>
                      <a:pt x="2791383" y="889000"/>
                    </a:lnTo>
                    <a:close/>
                  </a:path>
                  <a:path w="3185795" h="2400300">
                    <a:moveTo>
                      <a:pt x="2791930" y="947470"/>
                    </a:moveTo>
                    <a:lnTo>
                      <a:pt x="2787739" y="952500"/>
                    </a:lnTo>
                    <a:lnTo>
                      <a:pt x="2790863" y="952500"/>
                    </a:lnTo>
                    <a:lnTo>
                      <a:pt x="2791930" y="947470"/>
                    </a:lnTo>
                    <a:close/>
                  </a:path>
                  <a:path w="3185795" h="2400300">
                    <a:moveTo>
                      <a:pt x="2819425" y="897293"/>
                    </a:moveTo>
                    <a:lnTo>
                      <a:pt x="2815234" y="901700"/>
                    </a:lnTo>
                    <a:lnTo>
                      <a:pt x="2802090" y="914400"/>
                    </a:lnTo>
                    <a:lnTo>
                      <a:pt x="2784691" y="937463"/>
                    </a:lnTo>
                    <a:lnTo>
                      <a:pt x="2788551" y="934593"/>
                    </a:lnTo>
                    <a:lnTo>
                      <a:pt x="2795701" y="927100"/>
                    </a:lnTo>
                    <a:lnTo>
                      <a:pt x="2813989" y="904849"/>
                    </a:lnTo>
                    <a:lnTo>
                      <a:pt x="2816161" y="901700"/>
                    </a:lnTo>
                    <a:lnTo>
                      <a:pt x="2819425" y="897293"/>
                    </a:lnTo>
                    <a:close/>
                  </a:path>
                  <a:path w="3185795" h="2400300">
                    <a:moveTo>
                      <a:pt x="2855150" y="838200"/>
                    </a:moveTo>
                    <a:lnTo>
                      <a:pt x="2849448" y="838200"/>
                    </a:lnTo>
                    <a:lnTo>
                      <a:pt x="2845765" y="844550"/>
                    </a:lnTo>
                    <a:lnTo>
                      <a:pt x="2855150" y="838200"/>
                    </a:lnTo>
                    <a:close/>
                  </a:path>
                  <a:path w="3185795" h="2400300">
                    <a:moveTo>
                      <a:pt x="2868904" y="806170"/>
                    </a:moveTo>
                    <a:lnTo>
                      <a:pt x="2859811" y="812800"/>
                    </a:lnTo>
                    <a:lnTo>
                      <a:pt x="2843339" y="838200"/>
                    </a:lnTo>
                    <a:lnTo>
                      <a:pt x="2843390" y="840841"/>
                    </a:lnTo>
                    <a:lnTo>
                      <a:pt x="2862923" y="812800"/>
                    </a:lnTo>
                    <a:lnTo>
                      <a:pt x="2866059" y="812800"/>
                    </a:lnTo>
                    <a:lnTo>
                      <a:pt x="2868904" y="806170"/>
                    </a:lnTo>
                    <a:close/>
                  </a:path>
                  <a:path w="3185795" h="2400300">
                    <a:moveTo>
                      <a:pt x="2894546" y="804075"/>
                    </a:moveTo>
                    <a:lnTo>
                      <a:pt x="2890570" y="809536"/>
                    </a:lnTo>
                    <a:lnTo>
                      <a:pt x="2891828" y="808075"/>
                    </a:lnTo>
                    <a:lnTo>
                      <a:pt x="2894546" y="804075"/>
                    </a:lnTo>
                    <a:close/>
                  </a:path>
                  <a:path w="3185795" h="2400300">
                    <a:moveTo>
                      <a:pt x="2905861" y="787565"/>
                    </a:moveTo>
                    <a:lnTo>
                      <a:pt x="2892717" y="800100"/>
                    </a:lnTo>
                    <a:lnTo>
                      <a:pt x="2877997" y="819442"/>
                    </a:lnTo>
                    <a:lnTo>
                      <a:pt x="2898279" y="800100"/>
                    </a:lnTo>
                    <a:lnTo>
                      <a:pt x="2905861" y="787565"/>
                    </a:lnTo>
                    <a:close/>
                  </a:path>
                  <a:path w="3185795" h="2400300">
                    <a:moveTo>
                      <a:pt x="2910433" y="749300"/>
                    </a:moveTo>
                    <a:lnTo>
                      <a:pt x="2882785" y="787400"/>
                    </a:lnTo>
                    <a:lnTo>
                      <a:pt x="2887040" y="774700"/>
                    </a:lnTo>
                    <a:lnTo>
                      <a:pt x="2878696" y="787400"/>
                    </a:lnTo>
                    <a:lnTo>
                      <a:pt x="2871520" y="800100"/>
                    </a:lnTo>
                    <a:lnTo>
                      <a:pt x="2868904" y="806170"/>
                    </a:lnTo>
                    <a:lnTo>
                      <a:pt x="2877261" y="800100"/>
                    </a:lnTo>
                    <a:lnTo>
                      <a:pt x="2885897" y="787400"/>
                    </a:lnTo>
                    <a:lnTo>
                      <a:pt x="2894533" y="774700"/>
                    </a:lnTo>
                    <a:lnTo>
                      <a:pt x="2910433" y="749300"/>
                    </a:lnTo>
                    <a:close/>
                  </a:path>
                  <a:path w="3185795" h="2400300">
                    <a:moveTo>
                      <a:pt x="2958706" y="711200"/>
                    </a:moveTo>
                    <a:lnTo>
                      <a:pt x="2929026" y="749300"/>
                    </a:lnTo>
                    <a:lnTo>
                      <a:pt x="2905861" y="787565"/>
                    </a:lnTo>
                    <a:lnTo>
                      <a:pt x="2919374" y="774700"/>
                    </a:lnTo>
                    <a:lnTo>
                      <a:pt x="2941955" y="736600"/>
                    </a:lnTo>
                    <a:lnTo>
                      <a:pt x="2958706" y="711200"/>
                    </a:lnTo>
                    <a:close/>
                  </a:path>
                  <a:path w="3185795" h="2400300">
                    <a:moveTo>
                      <a:pt x="2981198" y="621309"/>
                    </a:moveTo>
                    <a:lnTo>
                      <a:pt x="2971762" y="633437"/>
                    </a:lnTo>
                    <a:lnTo>
                      <a:pt x="2940672" y="678802"/>
                    </a:lnTo>
                    <a:lnTo>
                      <a:pt x="2912173" y="719315"/>
                    </a:lnTo>
                    <a:lnTo>
                      <a:pt x="2860929" y="791121"/>
                    </a:lnTo>
                    <a:lnTo>
                      <a:pt x="2837192" y="825042"/>
                    </a:lnTo>
                    <a:lnTo>
                      <a:pt x="2863164" y="791413"/>
                    </a:lnTo>
                    <a:lnTo>
                      <a:pt x="2936011" y="695502"/>
                    </a:lnTo>
                    <a:lnTo>
                      <a:pt x="2927045" y="712622"/>
                    </a:lnTo>
                    <a:lnTo>
                      <a:pt x="2904833" y="740283"/>
                    </a:lnTo>
                    <a:lnTo>
                      <a:pt x="2866377" y="790536"/>
                    </a:lnTo>
                    <a:lnTo>
                      <a:pt x="2844685" y="818045"/>
                    </a:lnTo>
                    <a:lnTo>
                      <a:pt x="2880449" y="773849"/>
                    </a:lnTo>
                    <a:lnTo>
                      <a:pt x="2898076" y="751547"/>
                    </a:lnTo>
                    <a:lnTo>
                      <a:pt x="2915513" y="729119"/>
                    </a:lnTo>
                    <a:lnTo>
                      <a:pt x="2931312" y="710285"/>
                    </a:lnTo>
                    <a:lnTo>
                      <a:pt x="2931503" y="711695"/>
                    </a:lnTo>
                    <a:lnTo>
                      <a:pt x="2920708" y="727189"/>
                    </a:lnTo>
                    <a:lnTo>
                      <a:pt x="2903575" y="750608"/>
                    </a:lnTo>
                    <a:lnTo>
                      <a:pt x="2915602" y="735025"/>
                    </a:lnTo>
                    <a:lnTo>
                      <a:pt x="2917583" y="733234"/>
                    </a:lnTo>
                    <a:lnTo>
                      <a:pt x="2946501" y="690333"/>
                    </a:lnTo>
                    <a:lnTo>
                      <a:pt x="2952534" y="680110"/>
                    </a:lnTo>
                    <a:lnTo>
                      <a:pt x="2928797" y="711682"/>
                    </a:lnTo>
                    <a:lnTo>
                      <a:pt x="2934665" y="700900"/>
                    </a:lnTo>
                    <a:lnTo>
                      <a:pt x="2948902" y="680364"/>
                    </a:lnTo>
                    <a:lnTo>
                      <a:pt x="2965881" y="656501"/>
                    </a:lnTo>
                    <a:lnTo>
                      <a:pt x="2979953" y="635774"/>
                    </a:lnTo>
                    <a:lnTo>
                      <a:pt x="2975546" y="640994"/>
                    </a:lnTo>
                    <a:lnTo>
                      <a:pt x="2976905" y="637578"/>
                    </a:lnTo>
                    <a:lnTo>
                      <a:pt x="2979648" y="632002"/>
                    </a:lnTo>
                    <a:lnTo>
                      <a:pt x="2979369" y="630809"/>
                    </a:lnTo>
                    <a:lnTo>
                      <a:pt x="2967355" y="649579"/>
                    </a:lnTo>
                    <a:lnTo>
                      <a:pt x="2959887" y="660730"/>
                    </a:lnTo>
                    <a:lnTo>
                      <a:pt x="2950997" y="673303"/>
                    </a:lnTo>
                    <a:lnTo>
                      <a:pt x="2950032" y="672896"/>
                    </a:lnTo>
                    <a:lnTo>
                      <a:pt x="2955988" y="663244"/>
                    </a:lnTo>
                    <a:lnTo>
                      <a:pt x="2966110" y="648246"/>
                    </a:lnTo>
                    <a:lnTo>
                      <a:pt x="2977654" y="631799"/>
                    </a:lnTo>
                    <a:lnTo>
                      <a:pt x="2972244" y="637628"/>
                    </a:lnTo>
                    <a:lnTo>
                      <a:pt x="2981198" y="621309"/>
                    </a:lnTo>
                    <a:close/>
                  </a:path>
                  <a:path w="3185795" h="2400300">
                    <a:moveTo>
                      <a:pt x="3127425" y="101600"/>
                    </a:moveTo>
                    <a:lnTo>
                      <a:pt x="3124822" y="99072"/>
                    </a:lnTo>
                    <a:lnTo>
                      <a:pt x="3125825" y="101600"/>
                    </a:lnTo>
                    <a:lnTo>
                      <a:pt x="3127425" y="101600"/>
                    </a:lnTo>
                    <a:close/>
                  </a:path>
                  <a:path w="3185795" h="2400300">
                    <a:moveTo>
                      <a:pt x="3130994" y="86944"/>
                    </a:moveTo>
                    <a:lnTo>
                      <a:pt x="3120098" y="76200"/>
                    </a:lnTo>
                    <a:lnTo>
                      <a:pt x="3109341" y="66078"/>
                    </a:lnTo>
                    <a:lnTo>
                      <a:pt x="3108464" y="63500"/>
                    </a:lnTo>
                    <a:lnTo>
                      <a:pt x="3106597" y="63500"/>
                    </a:lnTo>
                    <a:lnTo>
                      <a:pt x="3092170" y="50800"/>
                    </a:lnTo>
                    <a:lnTo>
                      <a:pt x="3077730" y="38100"/>
                    </a:lnTo>
                    <a:lnTo>
                      <a:pt x="3046247" y="25400"/>
                    </a:lnTo>
                    <a:lnTo>
                      <a:pt x="3011271" y="12700"/>
                    </a:lnTo>
                    <a:lnTo>
                      <a:pt x="2971952" y="0"/>
                    </a:lnTo>
                    <a:lnTo>
                      <a:pt x="2867863" y="0"/>
                    </a:lnTo>
                    <a:lnTo>
                      <a:pt x="2865602" y="2044"/>
                    </a:lnTo>
                    <a:lnTo>
                      <a:pt x="2866199" y="0"/>
                    </a:lnTo>
                    <a:lnTo>
                      <a:pt x="2863151" y="4279"/>
                    </a:lnTo>
                    <a:lnTo>
                      <a:pt x="2853893" y="12700"/>
                    </a:lnTo>
                    <a:lnTo>
                      <a:pt x="2840545" y="12700"/>
                    </a:lnTo>
                    <a:lnTo>
                      <a:pt x="2854071" y="0"/>
                    </a:lnTo>
                    <a:lnTo>
                      <a:pt x="2853410" y="0"/>
                    </a:lnTo>
                    <a:lnTo>
                      <a:pt x="2835300" y="12700"/>
                    </a:lnTo>
                    <a:lnTo>
                      <a:pt x="2823743" y="12700"/>
                    </a:lnTo>
                    <a:lnTo>
                      <a:pt x="2823743" y="25400"/>
                    </a:lnTo>
                    <a:lnTo>
                      <a:pt x="2814002" y="31750"/>
                    </a:lnTo>
                    <a:lnTo>
                      <a:pt x="2821597" y="25400"/>
                    </a:lnTo>
                    <a:lnTo>
                      <a:pt x="2823743" y="25400"/>
                    </a:lnTo>
                    <a:lnTo>
                      <a:pt x="2823743" y="12700"/>
                    </a:lnTo>
                    <a:lnTo>
                      <a:pt x="2800210" y="12700"/>
                    </a:lnTo>
                    <a:lnTo>
                      <a:pt x="2783141" y="25400"/>
                    </a:lnTo>
                    <a:lnTo>
                      <a:pt x="2749842" y="25400"/>
                    </a:lnTo>
                    <a:lnTo>
                      <a:pt x="2717546" y="38100"/>
                    </a:lnTo>
                    <a:lnTo>
                      <a:pt x="2686088" y="50800"/>
                    </a:lnTo>
                    <a:lnTo>
                      <a:pt x="2655278" y="76200"/>
                    </a:lnTo>
                    <a:lnTo>
                      <a:pt x="2624925" y="88900"/>
                    </a:lnTo>
                    <a:lnTo>
                      <a:pt x="2584983" y="101600"/>
                    </a:lnTo>
                    <a:lnTo>
                      <a:pt x="2505151" y="152400"/>
                    </a:lnTo>
                    <a:lnTo>
                      <a:pt x="2464600" y="165100"/>
                    </a:lnTo>
                    <a:lnTo>
                      <a:pt x="2423185" y="190500"/>
                    </a:lnTo>
                    <a:lnTo>
                      <a:pt x="2380589" y="215900"/>
                    </a:lnTo>
                    <a:lnTo>
                      <a:pt x="2389860" y="215900"/>
                    </a:lnTo>
                    <a:lnTo>
                      <a:pt x="2351709" y="241300"/>
                    </a:lnTo>
                    <a:lnTo>
                      <a:pt x="2352383" y="241300"/>
                    </a:lnTo>
                    <a:lnTo>
                      <a:pt x="2339225" y="249872"/>
                    </a:lnTo>
                    <a:lnTo>
                      <a:pt x="2337168" y="254000"/>
                    </a:lnTo>
                    <a:lnTo>
                      <a:pt x="2334031" y="254000"/>
                    </a:lnTo>
                    <a:lnTo>
                      <a:pt x="2334285" y="253098"/>
                    </a:lnTo>
                    <a:lnTo>
                      <a:pt x="2235670" y="317500"/>
                    </a:lnTo>
                    <a:lnTo>
                      <a:pt x="2225294" y="330200"/>
                    </a:lnTo>
                    <a:lnTo>
                      <a:pt x="2215235" y="330200"/>
                    </a:lnTo>
                    <a:lnTo>
                      <a:pt x="2205355" y="342900"/>
                    </a:lnTo>
                    <a:lnTo>
                      <a:pt x="2199589" y="342900"/>
                    </a:lnTo>
                    <a:lnTo>
                      <a:pt x="2188362" y="352285"/>
                    </a:lnTo>
                    <a:lnTo>
                      <a:pt x="2185822" y="355600"/>
                    </a:lnTo>
                    <a:lnTo>
                      <a:pt x="2184412" y="355600"/>
                    </a:lnTo>
                    <a:lnTo>
                      <a:pt x="2180145" y="359422"/>
                    </a:lnTo>
                    <a:lnTo>
                      <a:pt x="2184146" y="355600"/>
                    </a:lnTo>
                    <a:lnTo>
                      <a:pt x="2176094" y="355600"/>
                    </a:lnTo>
                    <a:lnTo>
                      <a:pt x="2166455" y="368300"/>
                    </a:lnTo>
                    <a:lnTo>
                      <a:pt x="2157031" y="368300"/>
                    </a:lnTo>
                    <a:lnTo>
                      <a:pt x="2144484" y="381000"/>
                    </a:lnTo>
                    <a:lnTo>
                      <a:pt x="2120747" y="406400"/>
                    </a:lnTo>
                    <a:lnTo>
                      <a:pt x="2098560" y="419100"/>
                    </a:lnTo>
                    <a:lnTo>
                      <a:pt x="2089645" y="429336"/>
                    </a:lnTo>
                    <a:lnTo>
                      <a:pt x="2089645" y="444500"/>
                    </a:lnTo>
                    <a:lnTo>
                      <a:pt x="2071116" y="469900"/>
                    </a:lnTo>
                    <a:lnTo>
                      <a:pt x="2068449" y="469900"/>
                    </a:lnTo>
                    <a:lnTo>
                      <a:pt x="2089645" y="444500"/>
                    </a:lnTo>
                    <a:lnTo>
                      <a:pt x="2089645" y="429336"/>
                    </a:lnTo>
                    <a:lnTo>
                      <a:pt x="2076437" y="444500"/>
                    </a:lnTo>
                    <a:lnTo>
                      <a:pt x="2061768" y="460870"/>
                    </a:lnTo>
                    <a:lnTo>
                      <a:pt x="2061768" y="477901"/>
                    </a:lnTo>
                    <a:lnTo>
                      <a:pt x="2058873" y="482600"/>
                    </a:lnTo>
                    <a:lnTo>
                      <a:pt x="2057857" y="482600"/>
                    </a:lnTo>
                    <a:lnTo>
                      <a:pt x="2061768" y="477901"/>
                    </a:lnTo>
                    <a:lnTo>
                      <a:pt x="2061768" y="460870"/>
                    </a:lnTo>
                    <a:lnTo>
                      <a:pt x="2053666" y="469900"/>
                    </a:lnTo>
                    <a:lnTo>
                      <a:pt x="2029294" y="482600"/>
                    </a:lnTo>
                    <a:lnTo>
                      <a:pt x="2002370" y="508000"/>
                    </a:lnTo>
                    <a:lnTo>
                      <a:pt x="1999246" y="508000"/>
                    </a:lnTo>
                    <a:lnTo>
                      <a:pt x="1981136" y="533400"/>
                    </a:lnTo>
                    <a:lnTo>
                      <a:pt x="1962632" y="546100"/>
                    </a:lnTo>
                    <a:lnTo>
                      <a:pt x="1907590" y="609600"/>
                    </a:lnTo>
                    <a:lnTo>
                      <a:pt x="1891411" y="622300"/>
                    </a:lnTo>
                    <a:lnTo>
                      <a:pt x="1874494" y="635000"/>
                    </a:lnTo>
                    <a:lnTo>
                      <a:pt x="1857133" y="660400"/>
                    </a:lnTo>
                    <a:lnTo>
                      <a:pt x="1839620" y="685800"/>
                    </a:lnTo>
                    <a:lnTo>
                      <a:pt x="1804263" y="723900"/>
                    </a:lnTo>
                    <a:lnTo>
                      <a:pt x="1769706" y="762000"/>
                    </a:lnTo>
                    <a:lnTo>
                      <a:pt x="1737004" y="812800"/>
                    </a:lnTo>
                    <a:lnTo>
                      <a:pt x="1707248" y="850900"/>
                    </a:lnTo>
                    <a:lnTo>
                      <a:pt x="1700199" y="850900"/>
                    </a:lnTo>
                    <a:lnTo>
                      <a:pt x="1686433" y="876300"/>
                    </a:lnTo>
                    <a:lnTo>
                      <a:pt x="1669135" y="901700"/>
                    </a:lnTo>
                    <a:lnTo>
                      <a:pt x="1650834" y="927100"/>
                    </a:lnTo>
                    <a:lnTo>
                      <a:pt x="1633918" y="939800"/>
                    </a:lnTo>
                    <a:lnTo>
                      <a:pt x="1620621" y="965200"/>
                    </a:lnTo>
                    <a:lnTo>
                      <a:pt x="1613166" y="965200"/>
                    </a:lnTo>
                    <a:lnTo>
                      <a:pt x="1599958" y="990600"/>
                    </a:lnTo>
                    <a:lnTo>
                      <a:pt x="1593456" y="1003300"/>
                    </a:lnTo>
                    <a:lnTo>
                      <a:pt x="1595526" y="1003300"/>
                    </a:lnTo>
                    <a:lnTo>
                      <a:pt x="1583029" y="1028700"/>
                    </a:lnTo>
                    <a:lnTo>
                      <a:pt x="1564474" y="1054100"/>
                    </a:lnTo>
                    <a:lnTo>
                      <a:pt x="1550187" y="1079500"/>
                    </a:lnTo>
                    <a:lnTo>
                      <a:pt x="1544205" y="1092200"/>
                    </a:lnTo>
                    <a:lnTo>
                      <a:pt x="1537004" y="1104900"/>
                    </a:lnTo>
                    <a:lnTo>
                      <a:pt x="1529930" y="1117600"/>
                    </a:lnTo>
                    <a:lnTo>
                      <a:pt x="1515935" y="1130300"/>
                    </a:lnTo>
                    <a:lnTo>
                      <a:pt x="1514906" y="1143000"/>
                    </a:lnTo>
                    <a:lnTo>
                      <a:pt x="1511350" y="1155700"/>
                    </a:lnTo>
                    <a:lnTo>
                      <a:pt x="1505292" y="1168400"/>
                    </a:lnTo>
                    <a:lnTo>
                      <a:pt x="1496695" y="1181100"/>
                    </a:lnTo>
                    <a:lnTo>
                      <a:pt x="1487233" y="1193800"/>
                    </a:lnTo>
                    <a:lnTo>
                      <a:pt x="1482915" y="1206500"/>
                    </a:lnTo>
                    <a:lnTo>
                      <a:pt x="1481899" y="1206500"/>
                    </a:lnTo>
                    <a:lnTo>
                      <a:pt x="1479054" y="1219200"/>
                    </a:lnTo>
                    <a:lnTo>
                      <a:pt x="1476362" y="1219200"/>
                    </a:lnTo>
                    <a:lnTo>
                      <a:pt x="1472552" y="1231900"/>
                    </a:lnTo>
                    <a:lnTo>
                      <a:pt x="1467446" y="1244600"/>
                    </a:lnTo>
                    <a:lnTo>
                      <a:pt x="1460830" y="1257300"/>
                    </a:lnTo>
                    <a:lnTo>
                      <a:pt x="1465694" y="1244600"/>
                    </a:lnTo>
                    <a:lnTo>
                      <a:pt x="1470139" y="1231900"/>
                    </a:lnTo>
                    <a:lnTo>
                      <a:pt x="1473733" y="1219200"/>
                    </a:lnTo>
                    <a:lnTo>
                      <a:pt x="1476019" y="1206500"/>
                    </a:lnTo>
                    <a:lnTo>
                      <a:pt x="1469631" y="1219200"/>
                    </a:lnTo>
                    <a:lnTo>
                      <a:pt x="1467967" y="1223873"/>
                    </a:lnTo>
                    <a:lnTo>
                      <a:pt x="1465059" y="1229550"/>
                    </a:lnTo>
                    <a:lnTo>
                      <a:pt x="1465059" y="1232141"/>
                    </a:lnTo>
                    <a:lnTo>
                      <a:pt x="1461909" y="1244600"/>
                    </a:lnTo>
                    <a:lnTo>
                      <a:pt x="1460271" y="1244600"/>
                    </a:lnTo>
                    <a:lnTo>
                      <a:pt x="1465059" y="1232141"/>
                    </a:lnTo>
                    <a:lnTo>
                      <a:pt x="1465059" y="1229550"/>
                    </a:lnTo>
                    <a:lnTo>
                      <a:pt x="1463725" y="1232141"/>
                    </a:lnTo>
                    <a:lnTo>
                      <a:pt x="1457553" y="1244600"/>
                    </a:lnTo>
                    <a:lnTo>
                      <a:pt x="1459433" y="1244600"/>
                    </a:lnTo>
                    <a:lnTo>
                      <a:pt x="1448435" y="1270000"/>
                    </a:lnTo>
                    <a:lnTo>
                      <a:pt x="1445907" y="1282700"/>
                    </a:lnTo>
                    <a:lnTo>
                      <a:pt x="1447634" y="1270000"/>
                    </a:lnTo>
                    <a:lnTo>
                      <a:pt x="1452016" y="1257300"/>
                    </a:lnTo>
                    <a:lnTo>
                      <a:pt x="1453019" y="1253985"/>
                    </a:lnTo>
                    <a:lnTo>
                      <a:pt x="1451419" y="1257300"/>
                    </a:lnTo>
                    <a:lnTo>
                      <a:pt x="1445348" y="1270000"/>
                    </a:lnTo>
                    <a:lnTo>
                      <a:pt x="1438948" y="1282700"/>
                    </a:lnTo>
                    <a:lnTo>
                      <a:pt x="1437970" y="1282700"/>
                    </a:lnTo>
                    <a:lnTo>
                      <a:pt x="1437093" y="1295400"/>
                    </a:lnTo>
                    <a:lnTo>
                      <a:pt x="1387678" y="1295400"/>
                    </a:lnTo>
                    <a:lnTo>
                      <a:pt x="1380324" y="1308100"/>
                    </a:lnTo>
                    <a:lnTo>
                      <a:pt x="1225283" y="1308100"/>
                    </a:lnTo>
                    <a:lnTo>
                      <a:pt x="1209116" y="1295400"/>
                    </a:lnTo>
                    <a:lnTo>
                      <a:pt x="1175346" y="1295400"/>
                    </a:lnTo>
                    <a:lnTo>
                      <a:pt x="1158341" y="1282700"/>
                    </a:lnTo>
                    <a:lnTo>
                      <a:pt x="1141679" y="1282700"/>
                    </a:lnTo>
                    <a:lnTo>
                      <a:pt x="1125651" y="1270000"/>
                    </a:lnTo>
                    <a:lnTo>
                      <a:pt x="1120863" y="1270000"/>
                    </a:lnTo>
                    <a:lnTo>
                      <a:pt x="1115098" y="1257300"/>
                    </a:lnTo>
                    <a:lnTo>
                      <a:pt x="1098092" y="1257300"/>
                    </a:lnTo>
                    <a:lnTo>
                      <a:pt x="1093508" y="1244600"/>
                    </a:lnTo>
                    <a:lnTo>
                      <a:pt x="1087501" y="1244600"/>
                    </a:lnTo>
                    <a:lnTo>
                      <a:pt x="1082281" y="1231900"/>
                    </a:lnTo>
                    <a:lnTo>
                      <a:pt x="1073404" y="1231900"/>
                    </a:lnTo>
                    <a:lnTo>
                      <a:pt x="1065149" y="1219200"/>
                    </a:lnTo>
                    <a:lnTo>
                      <a:pt x="1055598" y="1206500"/>
                    </a:lnTo>
                    <a:lnTo>
                      <a:pt x="1043254" y="1193800"/>
                    </a:lnTo>
                    <a:lnTo>
                      <a:pt x="1026617" y="1181100"/>
                    </a:lnTo>
                    <a:lnTo>
                      <a:pt x="1029792" y="1181100"/>
                    </a:lnTo>
                    <a:lnTo>
                      <a:pt x="1021651" y="1168400"/>
                    </a:lnTo>
                    <a:lnTo>
                      <a:pt x="1013714" y="1168400"/>
                    </a:lnTo>
                    <a:lnTo>
                      <a:pt x="1005928" y="1155700"/>
                    </a:lnTo>
                    <a:lnTo>
                      <a:pt x="998245" y="1143000"/>
                    </a:lnTo>
                    <a:lnTo>
                      <a:pt x="997927" y="1142619"/>
                    </a:lnTo>
                    <a:lnTo>
                      <a:pt x="997927" y="1175219"/>
                    </a:lnTo>
                    <a:lnTo>
                      <a:pt x="992835" y="1168400"/>
                    </a:lnTo>
                    <a:lnTo>
                      <a:pt x="997572" y="1168400"/>
                    </a:lnTo>
                    <a:lnTo>
                      <a:pt x="997927" y="1175219"/>
                    </a:lnTo>
                    <a:lnTo>
                      <a:pt x="997927" y="1142619"/>
                    </a:lnTo>
                    <a:lnTo>
                      <a:pt x="977734" y="1117600"/>
                    </a:lnTo>
                    <a:lnTo>
                      <a:pt x="962634" y="1092200"/>
                    </a:lnTo>
                    <a:lnTo>
                      <a:pt x="951560" y="1079500"/>
                    </a:lnTo>
                    <a:lnTo>
                      <a:pt x="943063" y="1054100"/>
                    </a:lnTo>
                    <a:lnTo>
                      <a:pt x="936066" y="1041400"/>
                    </a:lnTo>
                    <a:lnTo>
                      <a:pt x="929538" y="1028700"/>
                    </a:lnTo>
                    <a:lnTo>
                      <a:pt x="922553" y="1016000"/>
                    </a:lnTo>
                    <a:lnTo>
                      <a:pt x="915377" y="994143"/>
                    </a:lnTo>
                    <a:lnTo>
                      <a:pt x="913409" y="990600"/>
                    </a:lnTo>
                    <a:lnTo>
                      <a:pt x="903871" y="965200"/>
                    </a:lnTo>
                    <a:lnTo>
                      <a:pt x="898372" y="952500"/>
                    </a:lnTo>
                    <a:lnTo>
                      <a:pt x="892886" y="939800"/>
                    </a:lnTo>
                    <a:lnTo>
                      <a:pt x="881557" y="914400"/>
                    </a:lnTo>
                    <a:lnTo>
                      <a:pt x="870699" y="889000"/>
                    </a:lnTo>
                    <a:lnTo>
                      <a:pt x="861072" y="863600"/>
                    </a:lnTo>
                    <a:lnTo>
                      <a:pt x="853338" y="838200"/>
                    </a:lnTo>
                    <a:lnTo>
                      <a:pt x="848220" y="825500"/>
                    </a:lnTo>
                    <a:lnTo>
                      <a:pt x="853948" y="850900"/>
                    </a:lnTo>
                    <a:lnTo>
                      <a:pt x="855649" y="850900"/>
                    </a:lnTo>
                    <a:lnTo>
                      <a:pt x="858786" y="863600"/>
                    </a:lnTo>
                    <a:lnTo>
                      <a:pt x="867181" y="889000"/>
                    </a:lnTo>
                    <a:lnTo>
                      <a:pt x="873493" y="901700"/>
                    </a:lnTo>
                    <a:lnTo>
                      <a:pt x="881532" y="914400"/>
                    </a:lnTo>
                    <a:lnTo>
                      <a:pt x="895121" y="952500"/>
                    </a:lnTo>
                    <a:lnTo>
                      <a:pt x="891679" y="952500"/>
                    </a:lnTo>
                    <a:lnTo>
                      <a:pt x="886472" y="939800"/>
                    </a:lnTo>
                    <a:lnTo>
                      <a:pt x="880059" y="927100"/>
                    </a:lnTo>
                    <a:lnTo>
                      <a:pt x="873023" y="901700"/>
                    </a:lnTo>
                    <a:lnTo>
                      <a:pt x="866178" y="889000"/>
                    </a:lnTo>
                    <a:lnTo>
                      <a:pt x="859840" y="876300"/>
                    </a:lnTo>
                    <a:lnTo>
                      <a:pt x="854544" y="863600"/>
                    </a:lnTo>
                    <a:lnTo>
                      <a:pt x="850798" y="850900"/>
                    </a:lnTo>
                    <a:lnTo>
                      <a:pt x="843368" y="838200"/>
                    </a:lnTo>
                    <a:lnTo>
                      <a:pt x="838898" y="812800"/>
                    </a:lnTo>
                    <a:lnTo>
                      <a:pt x="836815" y="800100"/>
                    </a:lnTo>
                    <a:lnTo>
                      <a:pt x="836549" y="800100"/>
                    </a:lnTo>
                    <a:lnTo>
                      <a:pt x="827151" y="762000"/>
                    </a:lnTo>
                    <a:lnTo>
                      <a:pt x="819086" y="736600"/>
                    </a:lnTo>
                    <a:lnTo>
                      <a:pt x="811872" y="711200"/>
                    </a:lnTo>
                    <a:lnTo>
                      <a:pt x="805065" y="685800"/>
                    </a:lnTo>
                    <a:lnTo>
                      <a:pt x="798296" y="660400"/>
                    </a:lnTo>
                    <a:lnTo>
                      <a:pt x="791298" y="622300"/>
                    </a:lnTo>
                    <a:lnTo>
                      <a:pt x="783869" y="596900"/>
                    </a:lnTo>
                    <a:lnTo>
                      <a:pt x="775804" y="558800"/>
                    </a:lnTo>
                    <a:lnTo>
                      <a:pt x="772134" y="546100"/>
                    </a:lnTo>
                    <a:lnTo>
                      <a:pt x="768261" y="533400"/>
                    </a:lnTo>
                    <a:lnTo>
                      <a:pt x="764235" y="520700"/>
                    </a:lnTo>
                    <a:lnTo>
                      <a:pt x="760145" y="495300"/>
                    </a:lnTo>
                    <a:lnTo>
                      <a:pt x="758024" y="495300"/>
                    </a:lnTo>
                    <a:lnTo>
                      <a:pt x="753897" y="469900"/>
                    </a:lnTo>
                    <a:lnTo>
                      <a:pt x="751776" y="457200"/>
                    </a:lnTo>
                    <a:lnTo>
                      <a:pt x="750620" y="457200"/>
                    </a:lnTo>
                    <a:lnTo>
                      <a:pt x="748398" y="431800"/>
                    </a:lnTo>
                    <a:lnTo>
                      <a:pt x="747268" y="431800"/>
                    </a:lnTo>
                    <a:lnTo>
                      <a:pt x="744956" y="406400"/>
                    </a:lnTo>
                    <a:lnTo>
                      <a:pt x="741895" y="406400"/>
                    </a:lnTo>
                    <a:lnTo>
                      <a:pt x="728548" y="419100"/>
                    </a:lnTo>
                    <a:lnTo>
                      <a:pt x="734682" y="406400"/>
                    </a:lnTo>
                    <a:lnTo>
                      <a:pt x="731227" y="406400"/>
                    </a:lnTo>
                    <a:lnTo>
                      <a:pt x="724814" y="419100"/>
                    </a:lnTo>
                    <a:lnTo>
                      <a:pt x="672871" y="419100"/>
                    </a:lnTo>
                    <a:lnTo>
                      <a:pt x="668451" y="431800"/>
                    </a:lnTo>
                    <a:lnTo>
                      <a:pt x="637451" y="431800"/>
                    </a:lnTo>
                    <a:lnTo>
                      <a:pt x="618096" y="444500"/>
                    </a:lnTo>
                    <a:lnTo>
                      <a:pt x="569328" y="444500"/>
                    </a:lnTo>
                    <a:lnTo>
                      <a:pt x="526923" y="457200"/>
                    </a:lnTo>
                    <a:lnTo>
                      <a:pt x="476465" y="469900"/>
                    </a:lnTo>
                    <a:lnTo>
                      <a:pt x="419823" y="482600"/>
                    </a:lnTo>
                    <a:lnTo>
                      <a:pt x="440753" y="469900"/>
                    </a:lnTo>
                    <a:lnTo>
                      <a:pt x="470636" y="469900"/>
                    </a:lnTo>
                    <a:lnTo>
                      <a:pt x="491147" y="457200"/>
                    </a:lnTo>
                    <a:lnTo>
                      <a:pt x="483997" y="457200"/>
                    </a:lnTo>
                    <a:lnTo>
                      <a:pt x="383057" y="482600"/>
                    </a:lnTo>
                    <a:lnTo>
                      <a:pt x="379857" y="482600"/>
                    </a:lnTo>
                    <a:lnTo>
                      <a:pt x="344411" y="495300"/>
                    </a:lnTo>
                    <a:lnTo>
                      <a:pt x="314883" y="495300"/>
                    </a:lnTo>
                    <a:lnTo>
                      <a:pt x="303199" y="500113"/>
                    </a:lnTo>
                    <a:lnTo>
                      <a:pt x="309130" y="495300"/>
                    </a:lnTo>
                    <a:lnTo>
                      <a:pt x="306133" y="495300"/>
                    </a:lnTo>
                    <a:lnTo>
                      <a:pt x="282676" y="508000"/>
                    </a:lnTo>
                    <a:lnTo>
                      <a:pt x="257911" y="508000"/>
                    </a:lnTo>
                    <a:lnTo>
                      <a:pt x="233819" y="520700"/>
                    </a:lnTo>
                    <a:lnTo>
                      <a:pt x="207289" y="520700"/>
                    </a:lnTo>
                    <a:lnTo>
                      <a:pt x="169075" y="533400"/>
                    </a:lnTo>
                    <a:lnTo>
                      <a:pt x="129184" y="546100"/>
                    </a:lnTo>
                    <a:lnTo>
                      <a:pt x="97586" y="546100"/>
                    </a:lnTo>
                    <a:lnTo>
                      <a:pt x="85839" y="557263"/>
                    </a:lnTo>
                    <a:lnTo>
                      <a:pt x="87325" y="548170"/>
                    </a:lnTo>
                    <a:lnTo>
                      <a:pt x="72301" y="558800"/>
                    </a:lnTo>
                    <a:lnTo>
                      <a:pt x="37617" y="558800"/>
                    </a:lnTo>
                    <a:lnTo>
                      <a:pt x="40144" y="571500"/>
                    </a:lnTo>
                    <a:lnTo>
                      <a:pt x="36969" y="558800"/>
                    </a:lnTo>
                    <a:lnTo>
                      <a:pt x="42252" y="584200"/>
                    </a:lnTo>
                    <a:lnTo>
                      <a:pt x="53301" y="620217"/>
                    </a:lnTo>
                    <a:lnTo>
                      <a:pt x="53886" y="622998"/>
                    </a:lnTo>
                    <a:lnTo>
                      <a:pt x="59207" y="643750"/>
                    </a:lnTo>
                    <a:lnTo>
                      <a:pt x="64973" y="663803"/>
                    </a:lnTo>
                    <a:lnTo>
                      <a:pt x="68465" y="672084"/>
                    </a:lnTo>
                    <a:lnTo>
                      <a:pt x="58445" y="635660"/>
                    </a:lnTo>
                    <a:lnTo>
                      <a:pt x="63538" y="647700"/>
                    </a:lnTo>
                    <a:lnTo>
                      <a:pt x="72466" y="673100"/>
                    </a:lnTo>
                    <a:lnTo>
                      <a:pt x="84023" y="711200"/>
                    </a:lnTo>
                    <a:lnTo>
                      <a:pt x="97231" y="749300"/>
                    </a:lnTo>
                    <a:lnTo>
                      <a:pt x="89979" y="723900"/>
                    </a:lnTo>
                    <a:lnTo>
                      <a:pt x="82867" y="698500"/>
                    </a:lnTo>
                    <a:lnTo>
                      <a:pt x="74079" y="673100"/>
                    </a:lnTo>
                    <a:lnTo>
                      <a:pt x="79502" y="685800"/>
                    </a:lnTo>
                    <a:lnTo>
                      <a:pt x="93878" y="736600"/>
                    </a:lnTo>
                    <a:lnTo>
                      <a:pt x="108445" y="774700"/>
                    </a:lnTo>
                    <a:lnTo>
                      <a:pt x="118999" y="811110"/>
                    </a:lnTo>
                    <a:lnTo>
                      <a:pt x="113652" y="800100"/>
                    </a:lnTo>
                    <a:lnTo>
                      <a:pt x="120980" y="825500"/>
                    </a:lnTo>
                    <a:lnTo>
                      <a:pt x="129768" y="850900"/>
                    </a:lnTo>
                    <a:lnTo>
                      <a:pt x="139433" y="876300"/>
                    </a:lnTo>
                    <a:lnTo>
                      <a:pt x="149390" y="901700"/>
                    </a:lnTo>
                    <a:lnTo>
                      <a:pt x="158991" y="927100"/>
                    </a:lnTo>
                    <a:lnTo>
                      <a:pt x="163271" y="939800"/>
                    </a:lnTo>
                    <a:lnTo>
                      <a:pt x="162306" y="939800"/>
                    </a:lnTo>
                    <a:lnTo>
                      <a:pt x="165722" y="947039"/>
                    </a:lnTo>
                    <a:lnTo>
                      <a:pt x="167563" y="952500"/>
                    </a:lnTo>
                    <a:lnTo>
                      <a:pt x="169926" y="956906"/>
                    </a:lnTo>
                    <a:lnTo>
                      <a:pt x="169125" y="954278"/>
                    </a:lnTo>
                    <a:lnTo>
                      <a:pt x="173697" y="963968"/>
                    </a:lnTo>
                    <a:lnTo>
                      <a:pt x="174358" y="965200"/>
                    </a:lnTo>
                    <a:lnTo>
                      <a:pt x="178625" y="990600"/>
                    </a:lnTo>
                    <a:lnTo>
                      <a:pt x="164528" y="952500"/>
                    </a:lnTo>
                    <a:lnTo>
                      <a:pt x="152501" y="927100"/>
                    </a:lnTo>
                    <a:lnTo>
                      <a:pt x="141922" y="901700"/>
                    </a:lnTo>
                    <a:lnTo>
                      <a:pt x="132156" y="863600"/>
                    </a:lnTo>
                    <a:lnTo>
                      <a:pt x="122669" y="838200"/>
                    </a:lnTo>
                    <a:lnTo>
                      <a:pt x="112915" y="812800"/>
                    </a:lnTo>
                    <a:lnTo>
                      <a:pt x="102450" y="787400"/>
                    </a:lnTo>
                    <a:lnTo>
                      <a:pt x="90805" y="749300"/>
                    </a:lnTo>
                    <a:lnTo>
                      <a:pt x="88836" y="736600"/>
                    </a:lnTo>
                    <a:lnTo>
                      <a:pt x="97497" y="762000"/>
                    </a:lnTo>
                    <a:lnTo>
                      <a:pt x="109258" y="800100"/>
                    </a:lnTo>
                    <a:lnTo>
                      <a:pt x="116547" y="812800"/>
                    </a:lnTo>
                    <a:lnTo>
                      <a:pt x="98907" y="762000"/>
                    </a:lnTo>
                    <a:lnTo>
                      <a:pt x="97497" y="749300"/>
                    </a:lnTo>
                    <a:lnTo>
                      <a:pt x="97231" y="749300"/>
                    </a:lnTo>
                    <a:lnTo>
                      <a:pt x="93548" y="749300"/>
                    </a:lnTo>
                    <a:lnTo>
                      <a:pt x="90779" y="736600"/>
                    </a:lnTo>
                    <a:lnTo>
                      <a:pt x="88011" y="723900"/>
                    </a:lnTo>
                    <a:lnTo>
                      <a:pt x="81864" y="711200"/>
                    </a:lnTo>
                    <a:lnTo>
                      <a:pt x="76022" y="698500"/>
                    </a:lnTo>
                    <a:lnTo>
                      <a:pt x="71297" y="673100"/>
                    </a:lnTo>
                    <a:lnTo>
                      <a:pt x="68465" y="673100"/>
                    </a:lnTo>
                    <a:lnTo>
                      <a:pt x="84035" y="736600"/>
                    </a:lnTo>
                    <a:lnTo>
                      <a:pt x="100482" y="787565"/>
                    </a:lnTo>
                    <a:lnTo>
                      <a:pt x="117525" y="838200"/>
                    </a:lnTo>
                    <a:lnTo>
                      <a:pt x="135229" y="889000"/>
                    </a:lnTo>
                    <a:lnTo>
                      <a:pt x="153441" y="939800"/>
                    </a:lnTo>
                    <a:lnTo>
                      <a:pt x="172059" y="990600"/>
                    </a:lnTo>
                    <a:lnTo>
                      <a:pt x="190982" y="1028700"/>
                    </a:lnTo>
                    <a:lnTo>
                      <a:pt x="175171" y="1003300"/>
                    </a:lnTo>
                    <a:lnTo>
                      <a:pt x="159550" y="977900"/>
                    </a:lnTo>
                    <a:lnTo>
                      <a:pt x="144145" y="965200"/>
                    </a:lnTo>
                    <a:lnTo>
                      <a:pt x="129324" y="940435"/>
                    </a:lnTo>
                    <a:lnTo>
                      <a:pt x="137655" y="965200"/>
                    </a:lnTo>
                    <a:lnTo>
                      <a:pt x="146545" y="977900"/>
                    </a:lnTo>
                    <a:lnTo>
                      <a:pt x="152247" y="990600"/>
                    </a:lnTo>
                    <a:lnTo>
                      <a:pt x="155524" y="990600"/>
                    </a:lnTo>
                    <a:lnTo>
                      <a:pt x="158750" y="1003300"/>
                    </a:lnTo>
                    <a:lnTo>
                      <a:pt x="158000" y="990600"/>
                    </a:lnTo>
                    <a:lnTo>
                      <a:pt x="163588" y="1003300"/>
                    </a:lnTo>
                    <a:lnTo>
                      <a:pt x="170853" y="1016000"/>
                    </a:lnTo>
                    <a:lnTo>
                      <a:pt x="177990" y="1028700"/>
                    </a:lnTo>
                    <a:lnTo>
                      <a:pt x="184632" y="1054100"/>
                    </a:lnTo>
                    <a:lnTo>
                      <a:pt x="184759" y="1054379"/>
                    </a:lnTo>
                    <a:lnTo>
                      <a:pt x="199275" y="1079500"/>
                    </a:lnTo>
                    <a:lnTo>
                      <a:pt x="204736" y="1092200"/>
                    </a:lnTo>
                    <a:lnTo>
                      <a:pt x="209499" y="1104900"/>
                    </a:lnTo>
                    <a:lnTo>
                      <a:pt x="222110" y="1130300"/>
                    </a:lnTo>
                    <a:lnTo>
                      <a:pt x="226021" y="1138555"/>
                    </a:lnTo>
                    <a:lnTo>
                      <a:pt x="223520" y="1130300"/>
                    </a:lnTo>
                    <a:lnTo>
                      <a:pt x="222338" y="1126680"/>
                    </a:lnTo>
                    <a:lnTo>
                      <a:pt x="228206" y="1143000"/>
                    </a:lnTo>
                    <a:lnTo>
                      <a:pt x="235229" y="1155700"/>
                    </a:lnTo>
                    <a:lnTo>
                      <a:pt x="241109" y="1155700"/>
                    </a:lnTo>
                    <a:lnTo>
                      <a:pt x="246811" y="1168400"/>
                    </a:lnTo>
                    <a:lnTo>
                      <a:pt x="253212" y="1181100"/>
                    </a:lnTo>
                    <a:lnTo>
                      <a:pt x="261353" y="1193800"/>
                    </a:lnTo>
                    <a:lnTo>
                      <a:pt x="272440" y="1219200"/>
                    </a:lnTo>
                    <a:lnTo>
                      <a:pt x="287718" y="1244600"/>
                    </a:lnTo>
                    <a:lnTo>
                      <a:pt x="283857" y="1244600"/>
                    </a:lnTo>
                    <a:lnTo>
                      <a:pt x="276682" y="1231900"/>
                    </a:lnTo>
                    <a:lnTo>
                      <a:pt x="260794" y="1206500"/>
                    </a:lnTo>
                    <a:lnTo>
                      <a:pt x="267271" y="1219377"/>
                    </a:lnTo>
                    <a:lnTo>
                      <a:pt x="273659" y="1231900"/>
                    </a:lnTo>
                    <a:lnTo>
                      <a:pt x="280238" y="1244600"/>
                    </a:lnTo>
                    <a:lnTo>
                      <a:pt x="286931" y="1257300"/>
                    </a:lnTo>
                    <a:lnTo>
                      <a:pt x="280543" y="1249705"/>
                    </a:lnTo>
                    <a:lnTo>
                      <a:pt x="276669" y="1244600"/>
                    </a:lnTo>
                    <a:lnTo>
                      <a:pt x="277876" y="1246543"/>
                    </a:lnTo>
                    <a:lnTo>
                      <a:pt x="276237" y="1244600"/>
                    </a:lnTo>
                    <a:lnTo>
                      <a:pt x="269570" y="1231900"/>
                    </a:lnTo>
                    <a:lnTo>
                      <a:pt x="262826" y="1219200"/>
                    </a:lnTo>
                    <a:lnTo>
                      <a:pt x="260083" y="1206500"/>
                    </a:lnTo>
                    <a:lnTo>
                      <a:pt x="256082" y="1206500"/>
                    </a:lnTo>
                    <a:lnTo>
                      <a:pt x="249669" y="1193800"/>
                    </a:lnTo>
                    <a:lnTo>
                      <a:pt x="239674" y="1168400"/>
                    </a:lnTo>
                    <a:lnTo>
                      <a:pt x="229565" y="1155700"/>
                    </a:lnTo>
                    <a:lnTo>
                      <a:pt x="223202" y="1143000"/>
                    </a:lnTo>
                    <a:lnTo>
                      <a:pt x="221170" y="1143000"/>
                    </a:lnTo>
                    <a:lnTo>
                      <a:pt x="227774" y="1155700"/>
                    </a:lnTo>
                    <a:lnTo>
                      <a:pt x="238277" y="1181100"/>
                    </a:lnTo>
                    <a:lnTo>
                      <a:pt x="246456" y="1193800"/>
                    </a:lnTo>
                    <a:lnTo>
                      <a:pt x="243433" y="1193800"/>
                    </a:lnTo>
                    <a:lnTo>
                      <a:pt x="240030" y="1188123"/>
                    </a:lnTo>
                    <a:lnTo>
                      <a:pt x="249148" y="1206500"/>
                    </a:lnTo>
                    <a:lnTo>
                      <a:pt x="261531" y="1232141"/>
                    </a:lnTo>
                    <a:lnTo>
                      <a:pt x="273481" y="1257300"/>
                    </a:lnTo>
                    <a:lnTo>
                      <a:pt x="290906" y="1281442"/>
                    </a:lnTo>
                    <a:lnTo>
                      <a:pt x="290106" y="1270000"/>
                    </a:lnTo>
                    <a:lnTo>
                      <a:pt x="287959" y="1262888"/>
                    </a:lnTo>
                    <a:lnTo>
                      <a:pt x="292354" y="1270000"/>
                    </a:lnTo>
                    <a:lnTo>
                      <a:pt x="304634" y="1291983"/>
                    </a:lnTo>
                    <a:lnTo>
                      <a:pt x="305752" y="1295400"/>
                    </a:lnTo>
                    <a:lnTo>
                      <a:pt x="305714" y="1293926"/>
                    </a:lnTo>
                    <a:lnTo>
                      <a:pt x="306539" y="1295400"/>
                    </a:lnTo>
                    <a:lnTo>
                      <a:pt x="315988" y="1320800"/>
                    </a:lnTo>
                    <a:lnTo>
                      <a:pt x="317461" y="1320800"/>
                    </a:lnTo>
                    <a:lnTo>
                      <a:pt x="324358" y="1333500"/>
                    </a:lnTo>
                    <a:lnTo>
                      <a:pt x="329603" y="1333500"/>
                    </a:lnTo>
                    <a:lnTo>
                      <a:pt x="343674" y="1358900"/>
                    </a:lnTo>
                    <a:lnTo>
                      <a:pt x="346748" y="1371600"/>
                    </a:lnTo>
                    <a:lnTo>
                      <a:pt x="355638" y="1371600"/>
                    </a:lnTo>
                    <a:lnTo>
                      <a:pt x="344830" y="1358900"/>
                    </a:lnTo>
                    <a:lnTo>
                      <a:pt x="344576" y="1358366"/>
                    </a:lnTo>
                    <a:lnTo>
                      <a:pt x="345376" y="1359458"/>
                    </a:lnTo>
                    <a:lnTo>
                      <a:pt x="347027" y="1361440"/>
                    </a:lnTo>
                    <a:lnTo>
                      <a:pt x="346760" y="1360525"/>
                    </a:lnTo>
                    <a:lnTo>
                      <a:pt x="343992" y="1357083"/>
                    </a:lnTo>
                    <a:lnTo>
                      <a:pt x="333311" y="1333500"/>
                    </a:lnTo>
                    <a:lnTo>
                      <a:pt x="332041" y="1332331"/>
                    </a:lnTo>
                    <a:lnTo>
                      <a:pt x="332625" y="1333500"/>
                    </a:lnTo>
                    <a:lnTo>
                      <a:pt x="332079" y="1333500"/>
                    </a:lnTo>
                    <a:lnTo>
                      <a:pt x="331685" y="1332014"/>
                    </a:lnTo>
                    <a:lnTo>
                      <a:pt x="319443" y="1320800"/>
                    </a:lnTo>
                    <a:lnTo>
                      <a:pt x="305650" y="1291361"/>
                    </a:lnTo>
                    <a:lnTo>
                      <a:pt x="305435" y="1282700"/>
                    </a:lnTo>
                    <a:lnTo>
                      <a:pt x="309346" y="1295400"/>
                    </a:lnTo>
                    <a:lnTo>
                      <a:pt x="326224" y="1320800"/>
                    </a:lnTo>
                    <a:lnTo>
                      <a:pt x="331482" y="1331226"/>
                    </a:lnTo>
                    <a:lnTo>
                      <a:pt x="329882" y="1325079"/>
                    </a:lnTo>
                    <a:lnTo>
                      <a:pt x="353872" y="1358900"/>
                    </a:lnTo>
                    <a:lnTo>
                      <a:pt x="375361" y="1397000"/>
                    </a:lnTo>
                    <a:lnTo>
                      <a:pt x="392823" y="1422400"/>
                    </a:lnTo>
                    <a:lnTo>
                      <a:pt x="407771" y="1447800"/>
                    </a:lnTo>
                    <a:lnTo>
                      <a:pt x="422122" y="1460500"/>
                    </a:lnTo>
                    <a:lnTo>
                      <a:pt x="436968" y="1484210"/>
                    </a:lnTo>
                    <a:lnTo>
                      <a:pt x="435013" y="1482432"/>
                    </a:lnTo>
                    <a:lnTo>
                      <a:pt x="437819" y="1485569"/>
                    </a:lnTo>
                    <a:lnTo>
                      <a:pt x="438023" y="1485900"/>
                    </a:lnTo>
                    <a:lnTo>
                      <a:pt x="443293" y="1492681"/>
                    </a:lnTo>
                    <a:lnTo>
                      <a:pt x="440829" y="1488960"/>
                    </a:lnTo>
                    <a:lnTo>
                      <a:pt x="449402" y="1498600"/>
                    </a:lnTo>
                    <a:lnTo>
                      <a:pt x="447890" y="1498600"/>
                    </a:lnTo>
                    <a:lnTo>
                      <a:pt x="457771" y="1511300"/>
                    </a:lnTo>
                    <a:lnTo>
                      <a:pt x="483704" y="1549400"/>
                    </a:lnTo>
                    <a:lnTo>
                      <a:pt x="464045" y="1524000"/>
                    </a:lnTo>
                    <a:lnTo>
                      <a:pt x="461187" y="1519682"/>
                    </a:lnTo>
                    <a:lnTo>
                      <a:pt x="468985" y="1536700"/>
                    </a:lnTo>
                    <a:lnTo>
                      <a:pt x="481736" y="1549400"/>
                    </a:lnTo>
                    <a:lnTo>
                      <a:pt x="492315" y="1562100"/>
                    </a:lnTo>
                    <a:lnTo>
                      <a:pt x="493776" y="1562100"/>
                    </a:lnTo>
                    <a:lnTo>
                      <a:pt x="489813" y="1553095"/>
                    </a:lnTo>
                    <a:lnTo>
                      <a:pt x="495503" y="1562100"/>
                    </a:lnTo>
                    <a:lnTo>
                      <a:pt x="513676" y="1574800"/>
                    </a:lnTo>
                    <a:lnTo>
                      <a:pt x="533895" y="1600200"/>
                    </a:lnTo>
                    <a:lnTo>
                      <a:pt x="544639" y="1612900"/>
                    </a:lnTo>
                    <a:lnTo>
                      <a:pt x="568477" y="1625600"/>
                    </a:lnTo>
                    <a:lnTo>
                      <a:pt x="580859" y="1638401"/>
                    </a:lnTo>
                    <a:lnTo>
                      <a:pt x="593369" y="1651000"/>
                    </a:lnTo>
                    <a:lnTo>
                      <a:pt x="606463" y="1663700"/>
                    </a:lnTo>
                    <a:lnTo>
                      <a:pt x="640346" y="1689100"/>
                    </a:lnTo>
                    <a:lnTo>
                      <a:pt x="647103" y="1701800"/>
                    </a:lnTo>
                    <a:lnTo>
                      <a:pt x="641858" y="1701800"/>
                    </a:lnTo>
                    <a:lnTo>
                      <a:pt x="658723" y="1712976"/>
                    </a:lnTo>
                    <a:lnTo>
                      <a:pt x="652805" y="1701800"/>
                    </a:lnTo>
                    <a:lnTo>
                      <a:pt x="653948" y="1701800"/>
                    </a:lnTo>
                    <a:lnTo>
                      <a:pt x="661022" y="1714500"/>
                    </a:lnTo>
                    <a:lnTo>
                      <a:pt x="666546" y="1714500"/>
                    </a:lnTo>
                    <a:lnTo>
                      <a:pt x="673887" y="1727200"/>
                    </a:lnTo>
                    <a:lnTo>
                      <a:pt x="681596" y="1727200"/>
                    </a:lnTo>
                    <a:lnTo>
                      <a:pt x="689749" y="1739900"/>
                    </a:lnTo>
                    <a:lnTo>
                      <a:pt x="698296" y="1739900"/>
                    </a:lnTo>
                    <a:lnTo>
                      <a:pt x="707478" y="1752600"/>
                    </a:lnTo>
                    <a:lnTo>
                      <a:pt x="720204" y="1752600"/>
                    </a:lnTo>
                    <a:lnTo>
                      <a:pt x="734199" y="1765300"/>
                    </a:lnTo>
                    <a:lnTo>
                      <a:pt x="740816" y="1778000"/>
                    </a:lnTo>
                    <a:lnTo>
                      <a:pt x="761161" y="1790700"/>
                    </a:lnTo>
                    <a:lnTo>
                      <a:pt x="782307" y="1790700"/>
                    </a:lnTo>
                    <a:lnTo>
                      <a:pt x="792861" y="1803400"/>
                    </a:lnTo>
                    <a:lnTo>
                      <a:pt x="803376" y="1803400"/>
                    </a:lnTo>
                    <a:lnTo>
                      <a:pt x="813930" y="1816100"/>
                    </a:lnTo>
                    <a:lnTo>
                      <a:pt x="824598" y="1816100"/>
                    </a:lnTo>
                    <a:lnTo>
                      <a:pt x="864323" y="1828800"/>
                    </a:lnTo>
                    <a:lnTo>
                      <a:pt x="872502" y="1841500"/>
                    </a:lnTo>
                    <a:lnTo>
                      <a:pt x="889177" y="1841500"/>
                    </a:lnTo>
                    <a:lnTo>
                      <a:pt x="922210" y="1854200"/>
                    </a:lnTo>
                    <a:lnTo>
                      <a:pt x="938149" y="1866900"/>
                    </a:lnTo>
                    <a:lnTo>
                      <a:pt x="939063" y="1866900"/>
                    </a:lnTo>
                    <a:lnTo>
                      <a:pt x="934580" y="1860232"/>
                    </a:lnTo>
                    <a:lnTo>
                      <a:pt x="946188" y="1866900"/>
                    </a:lnTo>
                    <a:lnTo>
                      <a:pt x="990231" y="1879600"/>
                    </a:lnTo>
                    <a:lnTo>
                      <a:pt x="1037932" y="1892300"/>
                    </a:lnTo>
                    <a:lnTo>
                      <a:pt x="1078128" y="1892300"/>
                    </a:lnTo>
                    <a:lnTo>
                      <a:pt x="1099159" y="1905000"/>
                    </a:lnTo>
                    <a:lnTo>
                      <a:pt x="1156982" y="1905000"/>
                    </a:lnTo>
                    <a:lnTo>
                      <a:pt x="1111402" y="1892300"/>
                    </a:lnTo>
                    <a:lnTo>
                      <a:pt x="1127709" y="1892300"/>
                    </a:lnTo>
                    <a:lnTo>
                      <a:pt x="1111935" y="1879600"/>
                    </a:lnTo>
                    <a:lnTo>
                      <a:pt x="1112723" y="1879600"/>
                    </a:lnTo>
                    <a:lnTo>
                      <a:pt x="1202080" y="1879600"/>
                    </a:lnTo>
                    <a:lnTo>
                      <a:pt x="1212621" y="1892300"/>
                    </a:lnTo>
                    <a:lnTo>
                      <a:pt x="1236027" y="1892300"/>
                    </a:lnTo>
                    <a:lnTo>
                      <a:pt x="1283563" y="1879600"/>
                    </a:lnTo>
                    <a:lnTo>
                      <a:pt x="1285087" y="1879600"/>
                    </a:lnTo>
                    <a:lnTo>
                      <a:pt x="1272438" y="1892300"/>
                    </a:lnTo>
                    <a:lnTo>
                      <a:pt x="1345311" y="1892300"/>
                    </a:lnTo>
                    <a:lnTo>
                      <a:pt x="1348130" y="1892300"/>
                    </a:lnTo>
                    <a:lnTo>
                      <a:pt x="1354302" y="1879600"/>
                    </a:lnTo>
                    <a:lnTo>
                      <a:pt x="1374698" y="1879600"/>
                    </a:lnTo>
                    <a:lnTo>
                      <a:pt x="1373276" y="1892300"/>
                    </a:lnTo>
                    <a:lnTo>
                      <a:pt x="1387475" y="1892300"/>
                    </a:lnTo>
                    <a:lnTo>
                      <a:pt x="1389481" y="1905000"/>
                    </a:lnTo>
                    <a:lnTo>
                      <a:pt x="1391831" y="1905000"/>
                    </a:lnTo>
                    <a:lnTo>
                      <a:pt x="1397673" y="1930400"/>
                    </a:lnTo>
                    <a:lnTo>
                      <a:pt x="1399120" y="1930400"/>
                    </a:lnTo>
                    <a:lnTo>
                      <a:pt x="1393037" y="1905000"/>
                    </a:lnTo>
                    <a:lnTo>
                      <a:pt x="1391983" y="1905000"/>
                    </a:lnTo>
                    <a:lnTo>
                      <a:pt x="1389583" y="1892300"/>
                    </a:lnTo>
                    <a:lnTo>
                      <a:pt x="1390129" y="1892300"/>
                    </a:lnTo>
                    <a:lnTo>
                      <a:pt x="1394764" y="1879600"/>
                    </a:lnTo>
                    <a:lnTo>
                      <a:pt x="1399425" y="1905000"/>
                    </a:lnTo>
                    <a:lnTo>
                      <a:pt x="1402651" y="1905000"/>
                    </a:lnTo>
                    <a:lnTo>
                      <a:pt x="1410589" y="1930400"/>
                    </a:lnTo>
                    <a:lnTo>
                      <a:pt x="1413027" y="1943100"/>
                    </a:lnTo>
                    <a:lnTo>
                      <a:pt x="1411744" y="1943100"/>
                    </a:lnTo>
                    <a:lnTo>
                      <a:pt x="1415961" y="1955800"/>
                    </a:lnTo>
                    <a:lnTo>
                      <a:pt x="1422628" y="1968500"/>
                    </a:lnTo>
                    <a:lnTo>
                      <a:pt x="1432344" y="1993900"/>
                    </a:lnTo>
                    <a:lnTo>
                      <a:pt x="1425130" y="1981200"/>
                    </a:lnTo>
                    <a:lnTo>
                      <a:pt x="1417434" y="1968500"/>
                    </a:lnTo>
                    <a:lnTo>
                      <a:pt x="1411541" y="1955800"/>
                    </a:lnTo>
                    <a:lnTo>
                      <a:pt x="1409700" y="1955800"/>
                    </a:lnTo>
                    <a:lnTo>
                      <a:pt x="1406093" y="1943100"/>
                    </a:lnTo>
                    <a:lnTo>
                      <a:pt x="1402562" y="1930400"/>
                    </a:lnTo>
                    <a:lnTo>
                      <a:pt x="1400606" y="1930400"/>
                    </a:lnTo>
                    <a:lnTo>
                      <a:pt x="1403540" y="1943100"/>
                    </a:lnTo>
                    <a:lnTo>
                      <a:pt x="1415275" y="1968500"/>
                    </a:lnTo>
                    <a:lnTo>
                      <a:pt x="1421091" y="1981200"/>
                    </a:lnTo>
                    <a:lnTo>
                      <a:pt x="1426845" y="1993900"/>
                    </a:lnTo>
                    <a:lnTo>
                      <a:pt x="1438046" y="2006600"/>
                    </a:lnTo>
                    <a:lnTo>
                      <a:pt x="1448879" y="2032000"/>
                    </a:lnTo>
                    <a:lnTo>
                      <a:pt x="1459318" y="2044700"/>
                    </a:lnTo>
                    <a:lnTo>
                      <a:pt x="1469351" y="2057400"/>
                    </a:lnTo>
                    <a:lnTo>
                      <a:pt x="1456118" y="2032000"/>
                    </a:lnTo>
                    <a:lnTo>
                      <a:pt x="1449616" y="2019300"/>
                    </a:lnTo>
                    <a:lnTo>
                      <a:pt x="1451368" y="2019300"/>
                    </a:lnTo>
                    <a:lnTo>
                      <a:pt x="1446453" y="2006600"/>
                    </a:lnTo>
                    <a:lnTo>
                      <a:pt x="1452829" y="2019300"/>
                    </a:lnTo>
                    <a:lnTo>
                      <a:pt x="1458379" y="2032000"/>
                    </a:lnTo>
                    <a:lnTo>
                      <a:pt x="1463001" y="2044700"/>
                    </a:lnTo>
                    <a:lnTo>
                      <a:pt x="1466634" y="2044700"/>
                    </a:lnTo>
                    <a:lnTo>
                      <a:pt x="1481226" y="2070100"/>
                    </a:lnTo>
                    <a:lnTo>
                      <a:pt x="1489151" y="2082800"/>
                    </a:lnTo>
                    <a:lnTo>
                      <a:pt x="1491919" y="2082800"/>
                    </a:lnTo>
                    <a:lnTo>
                      <a:pt x="1498028" y="2095500"/>
                    </a:lnTo>
                    <a:lnTo>
                      <a:pt x="1511198" y="2120900"/>
                    </a:lnTo>
                    <a:lnTo>
                      <a:pt x="1529156" y="2146300"/>
                    </a:lnTo>
                    <a:lnTo>
                      <a:pt x="1549603" y="2184400"/>
                    </a:lnTo>
                    <a:lnTo>
                      <a:pt x="1569300" y="2209800"/>
                    </a:lnTo>
                    <a:lnTo>
                      <a:pt x="1584528" y="2222500"/>
                    </a:lnTo>
                    <a:lnTo>
                      <a:pt x="1591183" y="2235200"/>
                    </a:lnTo>
                    <a:lnTo>
                      <a:pt x="1585175" y="2235200"/>
                    </a:lnTo>
                    <a:lnTo>
                      <a:pt x="1603248" y="2247900"/>
                    </a:lnTo>
                    <a:lnTo>
                      <a:pt x="1629333" y="2273300"/>
                    </a:lnTo>
                    <a:lnTo>
                      <a:pt x="1657032" y="2294483"/>
                    </a:lnTo>
                    <a:lnTo>
                      <a:pt x="1648129" y="2286000"/>
                    </a:lnTo>
                    <a:lnTo>
                      <a:pt x="1637449" y="2273300"/>
                    </a:lnTo>
                    <a:lnTo>
                      <a:pt x="1627149" y="2261997"/>
                    </a:lnTo>
                    <a:lnTo>
                      <a:pt x="1632051" y="2271763"/>
                    </a:lnTo>
                    <a:lnTo>
                      <a:pt x="1619618" y="2260600"/>
                    </a:lnTo>
                    <a:lnTo>
                      <a:pt x="1625866" y="2260600"/>
                    </a:lnTo>
                    <a:lnTo>
                      <a:pt x="1627149" y="2261997"/>
                    </a:lnTo>
                    <a:lnTo>
                      <a:pt x="1626438" y="2260600"/>
                    </a:lnTo>
                    <a:lnTo>
                      <a:pt x="1632077" y="2260600"/>
                    </a:lnTo>
                    <a:lnTo>
                      <a:pt x="1634439" y="2260600"/>
                    </a:lnTo>
                    <a:lnTo>
                      <a:pt x="1639404" y="2273300"/>
                    </a:lnTo>
                    <a:lnTo>
                      <a:pt x="1640878" y="2273300"/>
                    </a:lnTo>
                    <a:lnTo>
                      <a:pt x="1653438" y="2286000"/>
                    </a:lnTo>
                    <a:lnTo>
                      <a:pt x="1665846" y="2298700"/>
                    </a:lnTo>
                    <a:lnTo>
                      <a:pt x="1670024" y="2298700"/>
                    </a:lnTo>
                    <a:lnTo>
                      <a:pt x="1677098" y="2298700"/>
                    </a:lnTo>
                    <a:lnTo>
                      <a:pt x="1678647" y="2298700"/>
                    </a:lnTo>
                    <a:lnTo>
                      <a:pt x="1675803" y="2296337"/>
                    </a:lnTo>
                    <a:lnTo>
                      <a:pt x="1670088" y="2291588"/>
                    </a:lnTo>
                    <a:lnTo>
                      <a:pt x="1664246" y="2286736"/>
                    </a:lnTo>
                    <a:lnTo>
                      <a:pt x="1670100" y="2290000"/>
                    </a:lnTo>
                    <a:lnTo>
                      <a:pt x="1670113" y="2291600"/>
                    </a:lnTo>
                    <a:lnTo>
                      <a:pt x="1675803" y="2296337"/>
                    </a:lnTo>
                    <a:lnTo>
                      <a:pt x="1673326" y="2291804"/>
                    </a:lnTo>
                    <a:lnTo>
                      <a:pt x="1685658" y="2298700"/>
                    </a:lnTo>
                    <a:lnTo>
                      <a:pt x="1682496" y="2298700"/>
                    </a:lnTo>
                    <a:lnTo>
                      <a:pt x="1688503" y="2311400"/>
                    </a:lnTo>
                    <a:lnTo>
                      <a:pt x="1682280" y="2311400"/>
                    </a:lnTo>
                    <a:lnTo>
                      <a:pt x="1702003" y="2324100"/>
                    </a:lnTo>
                    <a:lnTo>
                      <a:pt x="1712556" y="2330246"/>
                    </a:lnTo>
                    <a:lnTo>
                      <a:pt x="1706473" y="2324100"/>
                    </a:lnTo>
                    <a:lnTo>
                      <a:pt x="1691855" y="2311400"/>
                    </a:lnTo>
                    <a:lnTo>
                      <a:pt x="1694192" y="2311400"/>
                    </a:lnTo>
                    <a:lnTo>
                      <a:pt x="1689557" y="2301240"/>
                    </a:lnTo>
                    <a:lnTo>
                      <a:pt x="1705102" y="2311400"/>
                    </a:lnTo>
                    <a:lnTo>
                      <a:pt x="1702727" y="2311400"/>
                    </a:lnTo>
                    <a:lnTo>
                      <a:pt x="1710309" y="2324100"/>
                    </a:lnTo>
                    <a:lnTo>
                      <a:pt x="1711756" y="2324100"/>
                    </a:lnTo>
                    <a:lnTo>
                      <a:pt x="1705876" y="2311400"/>
                    </a:lnTo>
                    <a:lnTo>
                      <a:pt x="1710410" y="2311400"/>
                    </a:lnTo>
                    <a:lnTo>
                      <a:pt x="1697507" y="2298700"/>
                    </a:lnTo>
                    <a:lnTo>
                      <a:pt x="1700390" y="2298700"/>
                    </a:lnTo>
                    <a:lnTo>
                      <a:pt x="1693075" y="2292654"/>
                    </a:lnTo>
                    <a:lnTo>
                      <a:pt x="1695538" y="2298700"/>
                    </a:lnTo>
                    <a:lnTo>
                      <a:pt x="1688388" y="2298700"/>
                    </a:lnTo>
                    <a:lnTo>
                      <a:pt x="1686140" y="2298700"/>
                    </a:lnTo>
                    <a:lnTo>
                      <a:pt x="1677263" y="2286000"/>
                    </a:lnTo>
                    <a:lnTo>
                      <a:pt x="1685010" y="2286000"/>
                    </a:lnTo>
                    <a:lnTo>
                      <a:pt x="1673479" y="2275687"/>
                    </a:lnTo>
                    <a:lnTo>
                      <a:pt x="1673479" y="2286000"/>
                    </a:lnTo>
                    <a:lnTo>
                      <a:pt x="1672056" y="2286000"/>
                    </a:lnTo>
                    <a:lnTo>
                      <a:pt x="1666443" y="2273300"/>
                    </a:lnTo>
                    <a:lnTo>
                      <a:pt x="1668068" y="2273300"/>
                    </a:lnTo>
                    <a:lnTo>
                      <a:pt x="1673479" y="2286000"/>
                    </a:lnTo>
                    <a:lnTo>
                      <a:pt x="1673479" y="2275687"/>
                    </a:lnTo>
                    <a:lnTo>
                      <a:pt x="1662049" y="2265464"/>
                    </a:lnTo>
                    <a:lnTo>
                      <a:pt x="1662049" y="2284882"/>
                    </a:lnTo>
                    <a:lnTo>
                      <a:pt x="1648371" y="2273300"/>
                    </a:lnTo>
                    <a:lnTo>
                      <a:pt x="1644192" y="2273300"/>
                    </a:lnTo>
                    <a:lnTo>
                      <a:pt x="1639125" y="2260600"/>
                    </a:lnTo>
                    <a:lnTo>
                      <a:pt x="1639468" y="2260600"/>
                    </a:lnTo>
                    <a:lnTo>
                      <a:pt x="1644675" y="2260600"/>
                    </a:lnTo>
                    <a:lnTo>
                      <a:pt x="1652879" y="2273300"/>
                    </a:lnTo>
                    <a:lnTo>
                      <a:pt x="1662049" y="2284882"/>
                    </a:lnTo>
                    <a:lnTo>
                      <a:pt x="1662049" y="2265464"/>
                    </a:lnTo>
                    <a:lnTo>
                      <a:pt x="1656626" y="2260600"/>
                    </a:lnTo>
                    <a:lnTo>
                      <a:pt x="1650377" y="2254580"/>
                    </a:lnTo>
                    <a:lnTo>
                      <a:pt x="1650377" y="2260790"/>
                    </a:lnTo>
                    <a:lnTo>
                      <a:pt x="1650212" y="2260600"/>
                    </a:lnTo>
                    <a:lnTo>
                      <a:pt x="1650377" y="2260790"/>
                    </a:lnTo>
                    <a:lnTo>
                      <a:pt x="1650377" y="2254580"/>
                    </a:lnTo>
                    <a:lnTo>
                      <a:pt x="1643468" y="2247900"/>
                    </a:lnTo>
                    <a:lnTo>
                      <a:pt x="1630324" y="2235200"/>
                    </a:lnTo>
                    <a:lnTo>
                      <a:pt x="1607845" y="2223554"/>
                    </a:lnTo>
                    <a:lnTo>
                      <a:pt x="1607845" y="2235200"/>
                    </a:lnTo>
                    <a:lnTo>
                      <a:pt x="1605851" y="2235200"/>
                    </a:lnTo>
                    <a:lnTo>
                      <a:pt x="1597291" y="2222500"/>
                    </a:lnTo>
                    <a:lnTo>
                      <a:pt x="1596047" y="2221014"/>
                    </a:lnTo>
                    <a:lnTo>
                      <a:pt x="1596047" y="2222500"/>
                    </a:lnTo>
                    <a:lnTo>
                      <a:pt x="1594027" y="2222500"/>
                    </a:lnTo>
                    <a:lnTo>
                      <a:pt x="1589900" y="2214181"/>
                    </a:lnTo>
                    <a:lnTo>
                      <a:pt x="1596047" y="2222500"/>
                    </a:lnTo>
                    <a:lnTo>
                      <a:pt x="1596047" y="2221014"/>
                    </a:lnTo>
                    <a:lnTo>
                      <a:pt x="1589278" y="2212924"/>
                    </a:lnTo>
                    <a:lnTo>
                      <a:pt x="1587728" y="2209800"/>
                    </a:lnTo>
                    <a:lnTo>
                      <a:pt x="1584045" y="2203119"/>
                    </a:lnTo>
                    <a:lnTo>
                      <a:pt x="1592326" y="2209800"/>
                    </a:lnTo>
                    <a:lnTo>
                      <a:pt x="1607845" y="2235200"/>
                    </a:lnTo>
                    <a:lnTo>
                      <a:pt x="1607845" y="2223554"/>
                    </a:lnTo>
                    <a:lnTo>
                      <a:pt x="1605813" y="2222500"/>
                    </a:lnTo>
                    <a:lnTo>
                      <a:pt x="1582991" y="2197100"/>
                    </a:lnTo>
                    <a:lnTo>
                      <a:pt x="1567713" y="2178799"/>
                    </a:lnTo>
                    <a:lnTo>
                      <a:pt x="1567713" y="2182228"/>
                    </a:lnTo>
                    <a:lnTo>
                      <a:pt x="1559090" y="2171700"/>
                    </a:lnTo>
                    <a:lnTo>
                      <a:pt x="1551292" y="2171700"/>
                    </a:lnTo>
                    <a:lnTo>
                      <a:pt x="1547901" y="2159000"/>
                    </a:lnTo>
                    <a:lnTo>
                      <a:pt x="1561452" y="2171700"/>
                    </a:lnTo>
                    <a:lnTo>
                      <a:pt x="1567713" y="2182228"/>
                    </a:lnTo>
                    <a:lnTo>
                      <a:pt x="1567713" y="2178799"/>
                    </a:lnTo>
                    <a:lnTo>
                      <a:pt x="1561795" y="2171700"/>
                    </a:lnTo>
                    <a:lnTo>
                      <a:pt x="1552028" y="2159000"/>
                    </a:lnTo>
                    <a:lnTo>
                      <a:pt x="1542262" y="2146300"/>
                    </a:lnTo>
                    <a:lnTo>
                      <a:pt x="1533347" y="2133600"/>
                    </a:lnTo>
                    <a:lnTo>
                      <a:pt x="1524431" y="2120900"/>
                    </a:lnTo>
                    <a:lnTo>
                      <a:pt x="1532280" y="2133600"/>
                    </a:lnTo>
                    <a:lnTo>
                      <a:pt x="1515148" y="2108200"/>
                    </a:lnTo>
                    <a:lnTo>
                      <a:pt x="1500492" y="2082800"/>
                    </a:lnTo>
                    <a:lnTo>
                      <a:pt x="1487957" y="2057400"/>
                    </a:lnTo>
                    <a:lnTo>
                      <a:pt x="1477175" y="2044700"/>
                    </a:lnTo>
                    <a:lnTo>
                      <a:pt x="1468005" y="2019300"/>
                    </a:lnTo>
                    <a:lnTo>
                      <a:pt x="1460233" y="2006600"/>
                    </a:lnTo>
                    <a:lnTo>
                      <a:pt x="1453705" y="1993900"/>
                    </a:lnTo>
                    <a:lnTo>
                      <a:pt x="1448231" y="1981200"/>
                    </a:lnTo>
                    <a:lnTo>
                      <a:pt x="1444066" y="1968500"/>
                    </a:lnTo>
                    <a:lnTo>
                      <a:pt x="1439900" y="1955800"/>
                    </a:lnTo>
                    <a:lnTo>
                      <a:pt x="1435836" y="1946770"/>
                    </a:lnTo>
                    <a:lnTo>
                      <a:pt x="1435836" y="1968500"/>
                    </a:lnTo>
                    <a:lnTo>
                      <a:pt x="1435760" y="1968271"/>
                    </a:lnTo>
                    <a:lnTo>
                      <a:pt x="1435836" y="1968500"/>
                    </a:lnTo>
                    <a:lnTo>
                      <a:pt x="1435836" y="1946770"/>
                    </a:lnTo>
                    <a:lnTo>
                      <a:pt x="1434185" y="1943100"/>
                    </a:lnTo>
                    <a:lnTo>
                      <a:pt x="1431226" y="1923897"/>
                    </a:lnTo>
                    <a:lnTo>
                      <a:pt x="1431226" y="1955800"/>
                    </a:lnTo>
                    <a:lnTo>
                      <a:pt x="1429131" y="1955800"/>
                    </a:lnTo>
                    <a:lnTo>
                      <a:pt x="1423403" y="1943100"/>
                    </a:lnTo>
                    <a:lnTo>
                      <a:pt x="1420152" y="1930400"/>
                    </a:lnTo>
                    <a:lnTo>
                      <a:pt x="1416723" y="1930400"/>
                    </a:lnTo>
                    <a:lnTo>
                      <a:pt x="1412519" y="1915325"/>
                    </a:lnTo>
                    <a:lnTo>
                      <a:pt x="1409623" y="1905000"/>
                    </a:lnTo>
                    <a:lnTo>
                      <a:pt x="1403654" y="1892300"/>
                    </a:lnTo>
                    <a:lnTo>
                      <a:pt x="1398549" y="1879600"/>
                    </a:lnTo>
                    <a:lnTo>
                      <a:pt x="1400098" y="1879600"/>
                    </a:lnTo>
                    <a:lnTo>
                      <a:pt x="1412811" y="1905000"/>
                    </a:lnTo>
                    <a:lnTo>
                      <a:pt x="1431226" y="1955800"/>
                    </a:lnTo>
                    <a:lnTo>
                      <a:pt x="1431226" y="1923897"/>
                    </a:lnTo>
                    <a:lnTo>
                      <a:pt x="1430274" y="1917700"/>
                    </a:lnTo>
                    <a:lnTo>
                      <a:pt x="1427353" y="1905000"/>
                    </a:lnTo>
                    <a:lnTo>
                      <a:pt x="1434274" y="1930400"/>
                    </a:lnTo>
                    <a:lnTo>
                      <a:pt x="1441399" y="1943100"/>
                    </a:lnTo>
                    <a:lnTo>
                      <a:pt x="1455674" y="1968271"/>
                    </a:lnTo>
                    <a:lnTo>
                      <a:pt x="1455699" y="1974583"/>
                    </a:lnTo>
                    <a:lnTo>
                      <a:pt x="1455585" y="1981200"/>
                    </a:lnTo>
                    <a:lnTo>
                      <a:pt x="1474317" y="2019300"/>
                    </a:lnTo>
                    <a:lnTo>
                      <a:pt x="1493888" y="2057400"/>
                    </a:lnTo>
                    <a:lnTo>
                      <a:pt x="1514373" y="2082800"/>
                    </a:lnTo>
                    <a:lnTo>
                      <a:pt x="1535861" y="2120900"/>
                    </a:lnTo>
                    <a:lnTo>
                      <a:pt x="1558683" y="2146300"/>
                    </a:lnTo>
                    <a:lnTo>
                      <a:pt x="1583461" y="2171700"/>
                    </a:lnTo>
                    <a:lnTo>
                      <a:pt x="1601711" y="2197100"/>
                    </a:lnTo>
                    <a:lnTo>
                      <a:pt x="1600644" y="2197100"/>
                    </a:lnTo>
                    <a:lnTo>
                      <a:pt x="1603082" y="2199005"/>
                    </a:lnTo>
                    <a:lnTo>
                      <a:pt x="1610842" y="2209800"/>
                    </a:lnTo>
                    <a:lnTo>
                      <a:pt x="1638211" y="2232507"/>
                    </a:lnTo>
                    <a:lnTo>
                      <a:pt x="1640459" y="2235200"/>
                    </a:lnTo>
                    <a:lnTo>
                      <a:pt x="1641449" y="2235200"/>
                    </a:lnTo>
                    <a:lnTo>
                      <a:pt x="1649742" y="2235200"/>
                    </a:lnTo>
                    <a:lnTo>
                      <a:pt x="1659153" y="2247900"/>
                    </a:lnTo>
                    <a:lnTo>
                      <a:pt x="1669808" y="2260600"/>
                    </a:lnTo>
                    <a:lnTo>
                      <a:pt x="1676171" y="2266607"/>
                    </a:lnTo>
                    <a:lnTo>
                      <a:pt x="1679511" y="2273300"/>
                    </a:lnTo>
                    <a:lnTo>
                      <a:pt x="1683245" y="2273300"/>
                    </a:lnTo>
                    <a:lnTo>
                      <a:pt x="1689290" y="2277605"/>
                    </a:lnTo>
                    <a:lnTo>
                      <a:pt x="1690547" y="2279345"/>
                    </a:lnTo>
                    <a:lnTo>
                      <a:pt x="1688236" y="2277707"/>
                    </a:lnTo>
                    <a:lnTo>
                      <a:pt x="1690611" y="2279434"/>
                    </a:lnTo>
                    <a:lnTo>
                      <a:pt x="1694942" y="2285365"/>
                    </a:lnTo>
                    <a:lnTo>
                      <a:pt x="1695919" y="2286000"/>
                    </a:lnTo>
                    <a:lnTo>
                      <a:pt x="1715884" y="2298700"/>
                    </a:lnTo>
                    <a:lnTo>
                      <a:pt x="1731543" y="2308390"/>
                    </a:lnTo>
                    <a:lnTo>
                      <a:pt x="1721993" y="2304643"/>
                    </a:lnTo>
                    <a:lnTo>
                      <a:pt x="1727606" y="2307577"/>
                    </a:lnTo>
                    <a:lnTo>
                      <a:pt x="1742744" y="2316188"/>
                    </a:lnTo>
                    <a:lnTo>
                      <a:pt x="1753057" y="2321674"/>
                    </a:lnTo>
                    <a:lnTo>
                      <a:pt x="1756994" y="2324100"/>
                    </a:lnTo>
                    <a:lnTo>
                      <a:pt x="1757629" y="2324100"/>
                    </a:lnTo>
                    <a:lnTo>
                      <a:pt x="1775726" y="2333714"/>
                    </a:lnTo>
                    <a:lnTo>
                      <a:pt x="1832648" y="2357767"/>
                    </a:lnTo>
                    <a:lnTo>
                      <a:pt x="1828558" y="2356739"/>
                    </a:lnTo>
                    <a:lnTo>
                      <a:pt x="1881974" y="2370226"/>
                    </a:lnTo>
                    <a:lnTo>
                      <a:pt x="1930146" y="2376093"/>
                    </a:lnTo>
                    <a:lnTo>
                      <a:pt x="1947456" y="2376551"/>
                    </a:lnTo>
                    <a:lnTo>
                      <a:pt x="1954301" y="2376360"/>
                    </a:lnTo>
                    <a:lnTo>
                      <a:pt x="1956701" y="2375700"/>
                    </a:lnTo>
                    <a:lnTo>
                      <a:pt x="1942236" y="2374900"/>
                    </a:lnTo>
                    <a:lnTo>
                      <a:pt x="2005114" y="2374900"/>
                    </a:lnTo>
                    <a:lnTo>
                      <a:pt x="2022132" y="2362200"/>
                    </a:lnTo>
                    <a:lnTo>
                      <a:pt x="2069007" y="2362200"/>
                    </a:lnTo>
                    <a:lnTo>
                      <a:pt x="2067750" y="2364879"/>
                    </a:lnTo>
                    <a:lnTo>
                      <a:pt x="2072309" y="2362200"/>
                    </a:lnTo>
                    <a:lnTo>
                      <a:pt x="2099564" y="2362200"/>
                    </a:lnTo>
                    <a:lnTo>
                      <a:pt x="2120442" y="2349500"/>
                    </a:lnTo>
                    <a:lnTo>
                      <a:pt x="2143455" y="2336800"/>
                    </a:lnTo>
                    <a:lnTo>
                      <a:pt x="2168499" y="2324100"/>
                    </a:lnTo>
                    <a:lnTo>
                      <a:pt x="2195461" y="2311400"/>
                    </a:lnTo>
                    <a:lnTo>
                      <a:pt x="2193582" y="2311400"/>
                    </a:lnTo>
                    <a:lnTo>
                      <a:pt x="2203640" y="2298700"/>
                    </a:lnTo>
                    <a:lnTo>
                      <a:pt x="2213521" y="2298700"/>
                    </a:lnTo>
                    <a:lnTo>
                      <a:pt x="2223249" y="2286000"/>
                    </a:lnTo>
                    <a:lnTo>
                      <a:pt x="2232799" y="2286000"/>
                    </a:lnTo>
                    <a:lnTo>
                      <a:pt x="2239086" y="2273300"/>
                    </a:lnTo>
                    <a:lnTo>
                      <a:pt x="2251430" y="2273300"/>
                    </a:lnTo>
                    <a:lnTo>
                      <a:pt x="2257018" y="2260600"/>
                    </a:lnTo>
                    <a:lnTo>
                      <a:pt x="2265870" y="2260600"/>
                    </a:lnTo>
                    <a:lnTo>
                      <a:pt x="2271776" y="2247900"/>
                    </a:lnTo>
                    <a:lnTo>
                      <a:pt x="2276132" y="2247900"/>
                    </a:lnTo>
                    <a:lnTo>
                      <a:pt x="2268055" y="2235200"/>
                    </a:lnTo>
                    <a:lnTo>
                      <a:pt x="2268512" y="2235200"/>
                    </a:lnTo>
                    <a:lnTo>
                      <a:pt x="2264181" y="2222500"/>
                    </a:lnTo>
                    <a:lnTo>
                      <a:pt x="2261273" y="2222500"/>
                    </a:lnTo>
                    <a:lnTo>
                      <a:pt x="2260015" y="2209800"/>
                    </a:lnTo>
                    <a:lnTo>
                      <a:pt x="2249728" y="2209800"/>
                    </a:lnTo>
                    <a:lnTo>
                      <a:pt x="2258174" y="2197100"/>
                    </a:lnTo>
                    <a:lnTo>
                      <a:pt x="2260803" y="2209800"/>
                    </a:lnTo>
                    <a:lnTo>
                      <a:pt x="2265527" y="2209800"/>
                    </a:lnTo>
                    <a:lnTo>
                      <a:pt x="2285555" y="2247900"/>
                    </a:lnTo>
                    <a:lnTo>
                      <a:pt x="2285149" y="2247900"/>
                    </a:lnTo>
                    <a:lnTo>
                      <a:pt x="2273465" y="2260600"/>
                    </a:lnTo>
                    <a:lnTo>
                      <a:pt x="2262797" y="2273300"/>
                    </a:lnTo>
                    <a:lnTo>
                      <a:pt x="2266785" y="2273300"/>
                    </a:lnTo>
                    <a:lnTo>
                      <a:pt x="2281644" y="2260600"/>
                    </a:lnTo>
                    <a:lnTo>
                      <a:pt x="2288552" y="2247900"/>
                    </a:lnTo>
                    <a:lnTo>
                      <a:pt x="2285962" y="2235200"/>
                    </a:lnTo>
                    <a:lnTo>
                      <a:pt x="2286393" y="2235200"/>
                    </a:lnTo>
                    <a:lnTo>
                      <a:pt x="2290394" y="2247900"/>
                    </a:lnTo>
                    <a:lnTo>
                      <a:pt x="2291638" y="2247900"/>
                    </a:lnTo>
                    <a:lnTo>
                      <a:pt x="2285377" y="2260600"/>
                    </a:lnTo>
                    <a:lnTo>
                      <a:pt x="2283904" y="2260600"/>
                    </a:lnTo>
                    <a:lnTo>
                      <a:pt x="2276310" y="2273300"/>
                    </a:lnTo>
                    <a:lnTo>
                      <a:pt x="2269071" y="2273300"/>
                    </a:lnTo>
                    <a:lnTo>
                      <a:pt x="2259444" y="2286000"/>
                    </a:lnTo>
                    <a:lnTo>
                      <a:pt x="2253627" y="2286000"/>
                    </a:lnTo>
                    <a:lnTo>
                      <a:pt x="2246744" y="2298700"/>
                    </a:lnTo>
                    <a:lnTo>
                      <a:pt x="2238629" y="2298700"/>
                    </a:lnTo>
                    <a:lnTo>
                      <a:pt x="2229116" y="2311400"/>
                    </a:lnTo>
                    <a:lnTo>
                      <a:pt x="2228189" y="2311400"/>
                    </a:lnTo>
                    <a:lnTo>
                      <a:pt x="2230539" y="2304834"/>
                    </a:lnTo>
                    <a:lnTo>
                      <a:pt x="2222728" y="2311400"/>
                    </a:lnTo>
                    <a:lnTo>
                      <a:pt x="2210879" y="2324100"/>
                    </a:lnTo>
                    <a:lnTo>
                      <a:pt x="2198230" y="2324100"/>
                    </a:lnTo>
                    <a:lnTo>
                      <a:pt x="2182761" y="2335314"/>
                    </a:lnTo>
                    <a:lnTo>
                      <a:pt x="2186978" y="2326170"/>
                    </a:lnTo>
                    <a:lnTo>
                      <a:pt x="2174532" y="2336800"/>
                    </a:lnTo>
                    <a:lnTo>
                      <a:pt x="2168626" y="2336800"/>
                    </a:lnTo>
                    <a:lnTo>
                      <a:pt x="2149246" y="2349500"/>
                    </a:lnTo>
                    <a:lnTo>
                      <a:pt x="2129371" y="2362200"/>
                    </a:lnTo>
                    <a:lnTo>
                      <a:pt x="2121433" y="2362200"/>
                    </a:lnTo>
                    <a:lnTo>
                      <a:pt x="2132203" y="2349500"/>
                    </a:lnTo>
                    <a:lnTo>
                      <a:pt x="2125027" y="2349500"/>
                    </a:lnTo>
                    <a:lnTo>
                      <a:pt x="2117090" y="2362200"/>
                    </a:lnTo>
                    <a:lnTo>
                      <a:pt x="2108441" y="2362200"/>
                    </a:lnTo>
                    <a:lnTo>
                      <a:pt x="2095639" y="2374900"/>
                    </a:lnTo>
                    <a:lnTo>
                      <a:pt x="2066391" y="2374900"/>
                    </a:lnTo>
                    <a:lnTo>
                      <a:pt x="2050440" y="2387600"/>
                    </a:lnTo>
                    <a:lnTo>
                      <a:pt x="2045944" y="2387600"/>
                    </a:lnTo>
                    <a:lnTo>
                      <a:pt x="2029904" y="2400300"/>
                    </a:lnTo>
                    <a:lnTo>
                      <a:pt x="2045030" y="2400300"/>
                    </a:lnTo>
                    <a:lnTo>
                      <a:pt x="2054161" y="2387600"/>
                    </a:lnTo>
                    <a:lnTo>
                      <a:pt x="2096706" y="2387600"/>
                    </a:lnTo>
                    <a:lnTo>
                      <a:pt x="2115858" y="2374900"/>
                    </a:lnTo>
                    <a:lnTo>
                      <a:pt x="2129358" y="2374900"/>
                    </a:lnTo>
                    <a:lnTo>
                      <a:pt x="2149246" y="2362200"/>
                    </a:lnTo>
                    <a:lnTo>
                      <a:pt x="2168233" y="2349500"/>
                    </a:lnTo>
                    <a:lnTo>
                      <a:pt x="2186813" y="2349500"/>
                    </a:lnTo>
                    <a:lnTo>
                      <a:pt x="2205444" y="2336800"/>
                    </a:lnTo>
                    <a:lnTo>
                      <a:pt x="2214930" y="2324100"/>
                    </a:lnTo>
                    <a:lnTo>
                      <a:pt x="2224557" y="2324100"/>
                    </a:lnTo>
                    <a:lnTo>
                      <a:pt x="2234412" y="2311400"/>
                    </a:lnTo>
                    <a:lnTo>
                      <a:pt x="2244547" y="2311400"/>
                    </a:lnTo>
                    <a:lnTo>
                      <a:pt x="2249665" y="2298700"/>
                    </a:lnTo>
                    <a:lnTo>
                      <a:pt x="2260295" y="2298700"/>
                    </a:lnTo>
                    <a:lnTo>
                      <a:pt x="2265667" y="2286000"/>
                    </a:lnTo>
                    <a:lnTo>
                      <a:pt x="2279383" y="2273300"/>
                    </a:lnTo>
                    <a:lnTo>
                      <a:pt x="2294902" y="2260600"/>
                    </a:lnTo>
                    <a:lnTo>
                      <a:pt x="2308885" y="2260600"/>
                    </a:lnTo>
                    <a:lnTo>
                      <a:pt x="2314168" y="2247900"/>
                    </a:lnTo>
                    <a:lnTo>
                      <a:pt x="2311654" y="2247900"/>
                    </a:lnTo>
                    <a:lnTo>
                      <a:pt x="2309126" y="2235200"/>
                    </a:lnTo>
                    <a:lnTo>
                      <a:pt x="2303869" y="2235200"/>
                    </a:lnTo>
                    <a:lnTo>
                      <a:pt x="2303157" y="2222500"/>
                    </a:lnTo>
                    <a:lnTo>
                      <a:pt x="2297150" y="2222500"/>
                    </a:lnTo>
                    <a:lnTo>
                      <a:pt x="2295766" y="2209800"/>
                    </a:lnTo>
                    <a:lnTo>
                      <a:pt x="2290127" y="2209800"/>
                    </a:lnTo>
                    <a:lnTo>
                      <a:pt x="2284031" y="2197100"/>
                    </a:lnTo>
                    <a:lnTo>
                      <a:pt x="2277745" y="2184400"/>
                    </a:lnTo>
                    <a:lnTo>
                      <a:pt x="2274252" y="2171700"/>
                    </a:lnTo>
                    <a:lnTo>
                      <a:pt x="2269236" y="2171700"/>
                    </a:lnTo>
                    <a:lnTo>
                      <a:pt x="2242769" y="2184400"/>
                    </a:lnTo>
                    <a:lnTo>
                      <a:pt x="2242185" y="2184400"/>
                    </a:lnTo>
                    <a:lnTo>
                      <a:pt x="2242185" y="2209800"/>
                    </a:lnTo>
                    <a:lnTo>
                      <a:pt x="2224265" y="2222500"/>
                    </a:lnTo>
                    <a:lnTo>
                      <a:pt x="2215540" y="2222500"/>
                    </a:lnTo>
                    <a:lnTo>
                      <a:pt x="2224290" y="2209800"/>
                    </a:lnTo>
                    <a:lnTo>
                      <a:pt x="2242185" y="2209800"/>
                    </a:lnTo>
                    <a:lnTo>
                      <a:pt x="2242185" y="2184400"/>
                    </a:lnTo>
                    <a:lnTo>
                      <a:pt x="2218766" y="2184400"/>
                    </a:lnTo>
                    <a:lnTo>
                      <a:pt x="2214575" y="2187295"/>
                    </a:lnTo>
                    <a:lnTo>
                      <a:pt x="2214575" y="2209800"/>
                    </a:lnTo>
                    <a:lnTo>
                      <a:pt x="2209469" y="2222500"/>
                    </a:lnTo>
                    <a:lnTo>
                      <a:pt x="2200656" y="2222500"/>
                    </a:lnTo>
                    <a:lnTo>
                      <a:pt x="2213673" y="2209800"/>
                    </a:lnTo>
                    <a:lnTo>
                      <a:pt x="2214575" y="2209800"/>
                    </a:lnTo>
                    <a:lnTo>
                      <a:pt x="2214575" y="2187295"/>
                    </a:lnTo>
                    <a:lnTo>
                      <a:pt x="2200351" y="2197100"/>
                    </a:lnTo>
                    <a:lnTo>
                      <a:pt x="2178316" y="2197100"/>
                    </a:lnTo>
                    <a:lnTo>
                      <a:pt x="2178316" y="2222500"/>
                    </a:lnTo>
                    <a:lnTo>
                      <a:pt x="2152726" y="2235200"/>
                    </a:lnTo>
                    <a:lnTo>
                      <a:pt x="2124164" y="2235200"/>
                    </a:lnTo>
                    <a:lnTo>
                      <a:pt x="2138553" y="2222500"/>
                    </a:lnTo>
                    <a:lnTo>
                      <a:pt x="2178316" y="2222500"/>
                    </a:lnTo>
                    <a:lnTo>
                      <a:pt x="2178316" y="2197100"/>
                    </a:lnTo>
                    <a:lnTo>
                      <a:pt x="2161209" y="2197100"/>
                    </a:lnTo>
                    <a:lnTo>
                      <a:pt x="2141588" y="2209800"/>
                    </a:lnTo>
                    <a:lnTo>
                      <a:pt x="2034870" y="2209800"/>
                    </a:lnTo>
                    <a:lnTo>
                      <a:pt x="2034870" y="2226627"/>
                    </a:lnTo>
                    <a:lnTo>
                      <a:pt x="2030018" y="2222500"/>
                    </a:lnTo>
                    <a:lnTo>
                      <a:pt x="2032114" y="2222500"/>
                    </a:lnTo>
                    <a:lnTo>
                      <a:pt x="2034870" y="2226627"/>
                    </a:lnTo>
                    <a:lnTo>
                      <a:pt x="2034870" y="2209800"/>
                    </a:lnTo>
                    <a:lnTo>
                      <a:pt x="2024049" y="2209800"/>
                    </a:lnTo>
                    <a:lnTo>
                      <a:pt x="2024049" y="2235200"/>
                    </a:lnTo>
                    <a:lnTo>
                      <a:pt x="2016544" y="2235200"/>
                    </a:lnTo>
                    <a:lnTo>
                      <a:pt x="1988362" y="2222500"/>
                    </a:lnTo>
                    <a:lnTo>
                      <a:pt x="1974062" y="2222500"/>
                    </a:lnTo>
                    <a:lnTo>
                      <a:pt x="1959864" y="2209800"/>
                    </a:lnTo>
                    <a:lnTo>
                      <a:pt x="1979955" y="2209800"/>
                    </a:lnTo>
                    <a:lnTo>
                      <a:pt x="1993404" y="2222500"/>
                    </a:lnTo>
                    <a:lnTo>
                      <a:pt x="2013686" y="2222500"/>
                    </a:lnTo>
                    <a:lnTo>
                      <a:pt x="2024049" y="2235200"/>
                    </a:lnTo>
                    <a:lnTo>
                      <a:pt x="2024049" y="2209800"/>
                    </a:lnTo>
                    <a:lnTo>
                      <a:pt x="2016785" y="2209800"/>
                    </a:lnTo>
                    <a:lnTo>
                      <a:pt x="1992198" y="2197100"/>
                    </a:lnTo>
                    <a:lnTo>
                      <a:pt x="1967953" y="2197100"/>
                    </a:lnTo>
                    <a:lnTo>
                      <a:pt x="1948497" y="2186978"/>
                    </a:lnTo>
                    <a:lnTo>
                      <a:pt x="1948497" y="2209800"/>
                    </a:lnTo>
                    <a:lnTo>
                      <a:pt x="1932432" y="2209800"/>
                    </a:lnTo>
                    <a:lnTo>
                      <a:pt x="1919592" y="2197100"/>
                    </a:lnTo>
                    <a:lnTo>
                      <a:pt x="1924621" y="2197100"/>
                    </a:lnTo>
                    <a:lnTo>
                      <a:pt x="1914893" y="2184400"/>
                    </a:lnTo>
                    <a:lnTo>
                      <a:pt x="1925116" y="2197100"/>
                    </a:lnTo>
                    <a:lnTo>
                      <a:pt x="1936788" y="2197100"/>
                    </a:lnTo>
                    <a:lnTo>
                      <a:pt x="1948497" y="2209800"/>
                    </a:lnTo>
                    <a:lnTo>
                      <a:pt x="1948497" y="2186978"/>
                    </a:lnTo>
                    <a:lnTo>
                      <a:pt x="1910283" y="2167090"/>
                    </a:lnTo>
                    <a:lnTo>
                      <a:pt x="1910283" y="2187333"/>
                    </a:lnTo>
                    <a:lnTo>
                      <a:pt x="1907489" y="2184400"/>
                    </a:lnTo>
                    <a:lnTo>
                      <a:pt x="1908695" y="2184400"/>
                    </a:lnTo>
                    <a:lnTo>
                      <a:pt x="1910283" y="2187333"/>
                    </a:lnTo>
                    <a:lnTo>
                      <a:pt x="1910283" y="2167090"/>
                    </a:lnTo>
                    <a:lnTo>
                      <a:pt x="1899475" y="2161463"/>
                    </a:lnTo>
                    <a:lnTo>
                      <a:pt x="1899475" y="2184400"/>
                    </a:lnTo>
                    <a:lnTo>
                      <a:pt x="1896211" y="2184400"/>
                    </a:lnTo>
                    <a:lnTo>
                      <a:pt x="1885823" y="2171700"/>
                    </a:lnTo>
                    <a:lnTo>
                      <a:pt x="1888020" y="2171700"/>
                    </a:lnTo>
                    <a:lnTo>
                      <a:pt x="1899475" y="2184400"/>
                    </a:lnTo>
                    <a:lnTo>
                      <a:pt x="1899475" y="2161463"/>
                    </a:lnTo>
                    <a:lnTo>
                      <a:pt x="1894763" y="2159000"/>
                    </a:lnTo>
                    <a:lnTo>
                      <a:pt x="1890991" y="2155177"/>
                    </a:lnTo>
                    <a:lnTo>
                      <a:pt x="1895703" y="2159000"/>
                    </a:lnTo>
                    <a:lnTo>
                      <a:pt x="1909889" y="2159000"/>
                    </a:lnTo>
                    <a:lnTo>
                      <a:pt x="1911527" y="2160320"/>
                    </a:lnTo>
                    <a:lnTo>
                      <a:pt x="1914880" y="2162721"/>
                    </a:lnTo>
                    <a:lnTo>
                      <a:pt x="1914220" y="2161527"/>
                    </a:lnTo>
                    <a:lnTo>
                      <a:pt x="1911578" y="2159571"/>
                    </a:lnTo>
                    <a:lnTo>
                      <a:pt x="1910702" y="2159000"/>
                    </a:lnTo>
                    <a:lnTo>
                      <a:pt x="1913750" y="2159000"/>
                    </a:lnTo>
                    <a:lnTo>
                      <a:pt x="1900047" y="2146300"/>
                    </a:lnTo>
                    <a:lnTo>
                      <a:pt x="1885327" y="2133600"/>
                    </a:lnTo>
                    <a:lnTo>
                      <a:pt x="1856041" y="2109063"/>
                    </a:lnTo>
                    <a:lnTo>
                      <a:pt x="1856041" y="2180780"/>
                    </a:lnTo>
                    <a:lnTo>
                      <a:pt x="1855266" y="2179650"/>
                    </a:lnTo>
                    <a:lnTo>
                      <a:pt x="1855889" y="2180183"/>
                    </a:lnTo>
                    <a:lnTo>
                      <a:pt x="1856041" y="2180780"/>
                    </a:lnTo>
                    <a:lnTo>
                      <a:pt x="1856041" y="2109063"/>
                    </a:lnTo>
                    <a:lnTo>
                      <a:pt x="1855597" y="2108695"/>
                    </a:lnTo>
                    <a:lnTo>
                      <a:pt x="1855597" y="2171700"/>
                    </a:lnTo>
                    <a:lnTo>
                      <a:pt x="1853704" y="2171700"/>
                    </a:lnTo>
                    <a:lnTo>
                      <a:pt x="1849755" y="2171700"/>
                    </a:lnTo>
                    <a:lnTo>
                      <a:pt x="1842744" y="2160016"/>
                    </a:lnTo>
                    <a:lnTo>
                      <a:pt x="1855597" y="2171700"/>
                    </a:lnTo>
                    <a:lnTo>
                      <a:pt x="1855597" y="2108695"/>
                    </a:lnTo>
                    <a:lnTo>
                      <a:pt x="1855012" y="2108200"/>
                    </a:lnTo>
                    <a:lnTo>
                      <a:pt x="1844573" y="2099195"/>
                    </a:lnTo>
                    <a:lnTo>
                      <a:pt x="1844573" y="2133600"/>
                    </a:lnTo>
                    <a:lnTo>
                      <a:pt x="1823859" y="2108200"/>
                    </a:lnTo>
                    <a:lnTo>
                      <a:pt x="1802688" y="2070100"/>
                    </a:lnTo>
                    <a:lnTo>
                      <a:pt x="1781568" y="2044700"/>
                    </a:lnTo>
                    <a:lnTo>
                      <a:pt x="1760982" y="2006600"/>
                    </a:lnTo>
                    <a:lnTo>
                      <a:pt x="1740890" y="1968500"/>
                    </a:lnTo>
                    <a:lnTo>
                      <a:pt x="1721739" y="1917700"/>
                    </a:lnTo>
                    <a:lnTo>
                      <a:pt x="1717636" y="1892300"/>
                    </a:lnTo>
                    <a:lnTo>
                      <a:pt x="1719148" y="1905000"/>
                    </a:lnTo>
                    <a:lnTo>
                      <a:pt x="1721866" y="1905000"/>
                    </a:lnTo>
                    <a:lnTo>
                      <a:pt x="1717929" y="1892300"/>
                    </a:lnTo>
                    <a:lnTo>
                      <a:pt x="1714474" y="1879600"/>
                    </a:lnTo>
                    <a:lnTo>
                      <a:pt x="1713801" y="1876298"/>
                    </a:lnTo>
                    <a:lnTo>
                      <a:pt x="1715071" y="1879600"/>
                    </a:lnTo>
                    <a:lnTo>
                      <a:pt x="1721472" y="1892363"/>
                    </a:lnTo>
                    <a:lnTo>
                      <a:pt x="1729016" y="1917700"/>
                    </a:lnTo>
                    <a:lnTo>
                      <a:pt x="1737398" y="1943100"/>
                    </a:lnTo>
                    <a:lnTo>
                      <a:pt x="1743252" y="1951812"/>
                    </a:lnTo>
                    <a:lnTo>
                      <a:pt x="1738007" y="1930400"/>
                    </a:lnTo>
                    <a:lnTo>
                      <a:pt x="1743087" y="1943100"/>
                    </a:lnTo>
                    <a:lnTo>
                      <a:pt x="1749348" y="1965667"/>
                    </a:lnTo>
                    <a:lnTo>
                      <a:pt x="1748612" y="1964232"/>
                    </a:lnTo>
                    <a:lnTo>
                      <a:pt x="1753984" y="1981200"/>
                    </a:lnTo>
                    <a:lnTo>
                      <a:pt x="1760664" y="1993900"/>
                    </a:lnTo>
                    <a:lnTo>
                      <a:pt x="1765071" y="2006600"/>
                    </a:lnTo>
                    <a:lnTo>
                      <a:pt x="1757768" y="1981200"/>
                    </a:lnTo>
                    <a:lnTo>
                      <a:pt x="1754149" y="1974583"/>
                    </a:lnTo>
                    <a:lnTo>
                      <a:pt x="1758505" y="1981200"/>
                    </a:lnTo>
                    <a:lnTo>
                      <a:pt x="1767586" y="1993900"/>
                    </a:lnTo>
                    <a:lnTo>
                      <a:pt x="1776514" y="2006600"/>
                    </a:lnTo>
                    <a:lnTo>
                      <a:pt x="1784375" y="2032000"/>
                    </a:lnTo>
                    <a:lnTo>
                      <a:pt x="1790128" y="2032000"/>
                    </a:lnTo>
                    <a:lnTo>
                      <a:pt x="1792719" y="2044700"/>
                    </a:lnTo>
                    <a:lnTo>
                      <a:pt x="1803742" y="2057400"/>
                    </a:lnTo>
                    <a:lnTo>
                      <a:pt x="1816785" y="2082800"/>
                    </a:lnTo>
                    <a:lnTo>
                      <a:pt x="1813382" y="2082800"/>
                    </a:lnTo>
                    <a:lnTo>
                      <a:pt x="1823199" y="2095500"/>
                    </a:lnTo>
                    <a:lnTo>
                      <a:pt x="1832330" y="2108276"/>
                    </a:lnTo>
                    <a:lnTo>
                      <a:pt x="1839722" y="2120900"/>
                    </a:lnTo>
                    <a:lnTo>
                      <a:pt x="1844573" y="2133600"/>
                    </a:lnTo>
                    <a:lnTo>
                      <a:pt x="1844573" y="2099195"/>
                    </a:lnTo>
                    <a:lnTo>
                      <a:pt x="1840306" y="2095500"/>
                    </a:lnTo>
                    <a:lnTo>
                      <a:pt x="1833308" y="2082800"/>
                    </a:lnTo>
                    <a:lnTo>
                      <a:pt x="1830793" y="2078240"/>
                    </a:lnTo>
                    <a:lnTo>
                      <a:pt x="1830793" y="2094064"/>
                    </a:lnTo>
                    <a:lnTo>
                      <a:pt x="1823326" y="2086432"/>
                    </a:lnTo>
                    <a:lnTo>
                      <a:pt x="1820951" y="2082800"/>
                    </a:lnTo>
                    <a:lnTo>
                      <a:pt x="1822958" y="2082800"/>
                    </a:lnTo>
                    <a:lnTo>
                      <a:pt x="1816290" y="2070100"/>
                    </a:lnTo>
                    <a:lnTo>
                      <a:pt x="1809445" y="2057400"/>
                    </a:lnTo>
                    <a:lnTo>
                      <a:pt x="1812112" y="2057400"/>
                    </a:lnTo>
                    <a:lnTo>
                      <a:pt x="1828241" y="2085428"/>
                    </a:lnTo>
                    <a:lnTo>
                      <a:pt x="1830793" y="2094064"/>
                    </a:lnTo>
                    <a:lnTo>
                      <a:pt x="1830793" y="2078240"/>
                    </a:lnTo>
                    <a:lnTo>
                      <a:pt x="1826310" y="2070100"/>
                    </a:lnTo>
                    <a:lnTo>
                      <a:pt x="1813318" y="2057400"/>
                    </a:lnTo>
                    <a:lnTo>
                      <a:pt x="1790852" y="2019300"/>
                    </a:lnTo>
                    <a:lnTo>
                      <a:pt x="1773097" y="1981200"/>
                    </a:lnTo>
                    <a:lnTo>
                      <a:pt x="1760270" y="1955800"/>
                    </a:lnTo>
                    <a:lnTo>
                      <a:pt x="1752625" y="1955800"/>
                    </a:lnTo>
                    <a:lnTo>
                      <a:pt x="1746338" y="1930400"/>
                    </a:lnTo>
                    <a:lnTo>
                      <a:pt x="1740154" y="1917700"/>
                    </a:lnTo>
                    <a:lnTo>
                      <a:pt x="1734108" y="1905000"/>
                    </a:lnTo>
                    <a:lnTo>
                      <a:pt x="1728266" y="1879600"/>
                    </a:lnTo>
                    <a:lnTo>
                      <a:pt x="1725460" y="1879600"/>
                    </a:lnTo>
                    <a:lnTo>
                      <a:pt x="1722729" y="1866900"/>
                    </a:lnTo>
                    <a:lnTo>
                      <a:pt x="1720062" y="1854123"/>
                    </a:lnTo>
                    <a:lnTo>
                      <a:pt x="1717497" y="1841500"/>
                    </a:lnTo>
                    <a:lnTo>
                      <a:pt x="1715909" y="1841500"/>
                    </a:lnTo>
                    <a:lnTo>
                      <a:pt x="1714157" y="1828800"/>
                    </a:lnTo>
                    <a:lnTo>
                      <a:pt x="1709051" y="1816100"/>
                    </a:lnTo>
                    <a:lnTo>
                      <a:pt x="1708175" y="1803400"/>
                    </a:lnTo>
                    <a:lnTo>
                      <a:pt x="1707362" y="1803400"/>
                    </a:lnTo>
                    <a:lnTo>
                      <a:pt x="1705914" y="1790700"/>
                    </a:lnTo>
                    <a:lnTo>
                      <a:pt x="1713649" y="1790700"/>
                    </a:lnTo>
                    <a:lnTo>
                      <a:pt x="1743684" y="1778000"/>
                    </a:lnTo>
                    <a:lnTo>
                      <a:pt x="1762239" y="1778000"/>
                    </a:lnTo>
                    <a:lnTo>
                      <a:pt x="1780692" y="1765300"/>
                    </a:lnTo>
                    <a:lnTo>
                      <a:pt x="1798878" y="1752600"/>
                    </a:lnTo>
                    <a:lnTo>
                      <a:pt x="1786953" y="1752600"/>
                    </a:lnTo>
                    <a:lnTo>
                      <a:pt x="1804314" y="1739900"/>
                    </a:lnTo>
                    <a:lnTo>
                      <a:pt x="1798777" y="1739900"/>
                    </a:lnTo>
                    <a:lnTo>
                      <a:pt x="1822818" y="1727200"/>
                    </a:lnTo>
                    <a:lnTo>
                      <a:pt x="1795970" y="1739900"/>
                    </a:lnTo>
                    <a:lnTo>
                      <a:pt x="1781962" y="1752600"/>
                    </a:lnTo>
                    <a:lnTo>
                      <a:pt x="1769351" y="1752600"/>
                    </a:lnTo>
                    <a:lnTo>
                      <a:pt x="1746669" y="1765300"/>
                    </a:lnTo>
                    <a:lnTo>
                      <a:pt x="1738858" y="1765300"/>
                    </a:lnTo>
                    <a:lnTo>
                      <a:pt x="1703120" y="1778000"/>
                    </a:lnTo>
                    <a:lnTo>
                      <a:pt x="1689747" y="1790700"/>
                    </a:lnTo>
                    <a:lnTo>
                      <a:pt x="1688896" y="1790700"/>
                    </a:lnTo>
                    <a:lnTo>
                      <a:pt x="1690166" y="1803400"/>
                    </a:lnTo>
                    <a:lnTo>
                      <a:pt x="1693481" y="1816100"/>
                    </a:lnTo>
                    <a:lnTo>
                      <a:pt x="1699374" y="1841500"/>
                    </a:lnTo>
                    <a:lnTo>
                      <a:pt x="1706232" y="1866900"/>
                    </a:lnTo>
                    <a:lnTo>
                      <a:pt x="1713776" y="1892363"/>
                    </a:lnTo>
                    <a:lnTo>
                      <a:pt x="1720253" y="1913420"/>
                    </a:lnTo>
                    <a:lnTo>
                      <a:pt x="1708492" y="1879600"/>
                    </a:lnTo>
                    <a:lnTo>
                      <a:pt x="1703997" y="1866607"/>
                    </a:lnTo>
                    <a:lnTo>
                      <a:pt x="1690649" y="1823173"/>
                    </a:lnTo>
                    <a:lnTo>
                      <a:pt x="1689773" y="1816100"/>
                    </a:lnTo>
                    <a:lnTo>
                      <a:pt x="1688477" y="1816100"/>
                    </a:lnTo>
                    <a:lnTo>
                      <a:pt x="1688312" y="1816100"/>
                    </a:lnTo>
                    <a:lnTo>
                      <a:pt x="1685658" y="1803400"/>
                    </a:lnTo>
                    <a:lnTo>
                      <a:pt x="1682534" y="1790700"/>
                    </a:lnTo>
                    <a:lnTo>
                      <a:pt x="1681810" y="1778000"/>
                    </a:lnTo>
                    <a:lnTo>
                      <a:pt x="1682457" y="1778000"/>
                    </a:lnTo>
                    <a:lnTo>
                      <a:pt x="1728825" y="1765300"/>
                    </a:lnTo>
                    <a:lnTo>
                      <a:pt x="1742046" y="1752600"/>
                    </a:lnTo>
                    <a:lnTo>
                      <a:pt x="1757083" y="1752600"/>
                    </a:lnTo>
                    <a:lnTo>
                      <a:pt x="1770583" y="1743189"/>
                    </a:lnTo>
                    <a:lnTo>
                      <a:pt x="1772691" y="1739900"/>
                    </a:lnTo>
                    <a:lnTo>
                      <a:pt x="1775320" y="1739900"/>
                    </a:lnTo>
                    <a:lnTo>
                      <a:pt x="1795399" y="1739900"/>
                    </a:lnTo>
                    <a:lnTo>
                      <a:pt x="1809127" y="1727200"/>
                    </a:lnTo>
                    <a:lnTo>
                      <a:pt x="1824075" y="1714500"/>
                    </a:lnTo>
                    <a:lnTo>
                      <a:pt x="1839772" y="1714500"/>
                    </a:lnTo>
                    <a:lnTo>
                      <a:pt x="1855749" y="1701800"/>
                    </a:lnTo>
                    <a:lnTo>
                      <a:pt x="1867319" y="1701800"/>
                    </a:lnTo>
                    <a:lnTo>
                      <a:pt x="1881759" y="1689442"/>
                    </a:lnTo>
                    <a:lnTo>
                      <a:pt x="1899310" y="1681657"/>
                    </a:lnTo>
                    <a:lnTo>
                      <a:pt x="1901253" y="1681416"/>
                    </a:lnTo>
                    <a:lnTo>
                      <a:pt x="1909762" y="1676400"/>
                    </a:lnTo>
                    <a:lnTo>
                      <a:pt x="1918614" y="1676400"/>
                    </a:lnTo>
                    <a:lnTo>
                      <a:pt x="1926983" y="1665693"/>
                    </a:lnTo>
                    <a:lnTo>
                      <a:pt x="1930133" y="1663700"/>
                    </a:lnTo>
                    <a:lnTo>
                      <a:pt x="1939874" y="1663700"/>
                    </a:lnTo>
                    <a:lnTo>
                      <a:pt x="1916036" y="1678698"/>
                    </a:lnTo>
                    <a:lnTo>
                      <a:pt x="1916036" y="1701800"/>
                    </a:lnTo>
                    <a:lnTo>
                      <a:pt x="1903653" y="1714500"/>
                    </a:lnTo>
                    <a:lnTo>
                      <a:pt x="1896795" y="1714500"/>
                    </a:lnTo>
                    <a:lnTo>
                      <a:pt x="1910067" y="1701800"/>
                    </a:lnTo>
                    <a:lnTo>
                      <a:pt x="1916036" y="1701800"/>
                    </a:lnTo>
                    <a:lnTo>
                      <a:pt x="1916036" y="1678698"/>
                    </a:lnTo>
                    <a:lnTo>
                      <a:pt x="1899475" y="1689100"/>
                    </a:lnTo>
                    <a:lnTo>
                      <a:pt x="1910613" y="1689100"/>
                    </a:lnTo>
                    <a:lnTo>
                      <a:pt x="1899932" y="1701800"/>
                    </a:lnTo>
                    <a:lnTo>
                      <a:pt x="1880666" y="1701800"/>
                    </a:lnTo>
                    <a:lnTo>
                      <a:pt x="1871129" y="1714500"/>
                    </a:lnTo>
                    <a:lnTo>
                      <a:pt x="1861032" y="1714500"/>
                    </a:lnTo>
                    <a:lnTo>
                      <a:pt x="1850555" y="1726285"/>
                    </a:lnTo>
                    <a:lnTo>
                      <a:pt x="1881200" y="1716659"/>
                    </a:lnTo>
                    <a:lnTo>
                      <a:pt x="1883473" y="1714500"/>
                    </a:lnTo>
                    <a:lnTo>
                      <a:pt x="1888070" y="1714500"/>
                    </a:lnTo>
                    <a:lnTo>
                      <a:pt x="1888248" y="1714500"/>
                    </a:lnTo>
                    <a:lnTo>
                      <a:pt x="1883676" y="1721180"/>
                    </a:lnTo>
                    <a:lnTo>
                      <a:pt x="1893531" y="1714500"/>
                    </a:lnTo>
                    <a:lnTo>
                      <a:pt x="1888248" y="1727200"/>
                    </a:lnTo>
                    <a:lnTo>
                      <a:pt x="1879561" y="1727200"/>
                    </a:lnTo>
                    <a:lnTo>
                      <a:pt x="1883676" y="1721180"/>
                    </a:lnTo>
                    <a:lnTo>
                      <a:pt x="1874812" y="1727200"/>
                    </a:lnTo>
                    <a:lnTo>
                      <a:pt x="1877212" y="1727200"/>
                    </a:lnTo>
                    <a:lnTo>
                      <a:pt x="1864588" y="1734515"/>
                    </a:lnTo>
                    <a:lnTo>
                      <a:pt x="1889277" y="1727200"/>
                    </a:lnTo>
                    <a:lnTo>
                      <a:pt x="1922500" y="1701800"/>
                    </a:lnTo>
                    <a:lnTo>
                      <a:pt x="1950999" y="1689100"/>
                    </a:lnTo>
                    <a:lnTo>
                      <a:pt x="1979688" y="1676400"/>
                    </a:lnTo>
                    <a:lnTo>
                      <a:pt x="2025573" y="1638300"/>
                    </a:lnTo>
                    <a:lnTo>
                      <a:pt x="2040864" y="1625600"/>
                    </a:lnTo>
                    <a:lnTo>
                      <a:pt x="2080387" y="1600200"/>
                    </a:lnTo>
                    <a:lnTo>
                      <a:pt x="2121903" y="1574800"/>
                    </a:lnTo>
                    <a:lnTo>
                      <a:pt x="2122182" y="1574800"/>
                    </a:lnTo>
                    <a:lnTo>
                      <a:pt x="2140420" y="1562100"/>
                    </a:lnTo>
                    <a:lnTo>
                      <a:pt x="2157692" y="1549400"/>
                    </a:lnTo>
                    <a:lnTo>
                      <a:pt x="2155101" y="1549400"/>
                    </a:lnTo>
                    <a:lnTo>
                      <a:pt x="2174214" y="1536700"/>
                    </a:lnTo>
                    <a:lnTo>
                      <a:pt x="2195753" y="1524965"/>
                    </a:lnTo>
                    <a:lnTo>
                      <a:pt x="2196757" y="1524000"/>
                    </a:lnTo>
                    <a:lnTo>
                      <a:pt x="2206548" y="1511300"/>
                    </a:lnTo>
                    <a:lnTo>
                      <a:pt x="2217267" y="1498600"/>
                    </a:lnTo>
                    <a:lnTo>
                      <a:pt x="2233142" y="1485900"/>
                    </a:lnTo>
                    <a:lnTo>
                      <a:pt x="2235136" y="1485900"/>
                    </a:lnTo>
                    <a:lnTo>
                      <a:pt x="2251214" y="1473200"/>
                    </a:lnTo>
                    <a:lnTo>
                      <a:pt x="2258707" y="1473200"/>
                    </a:lnTo>
                    <a:lnTo>
                      <a:pt x="2271026" y="1460500"/>
                    </a:lnTo>
                    <a:lnTo>
                      <a:pt x="2301608" y="1435100"/>
                    </a:lnTo>
                    <a:lnTo>
                      <a:pt x="2327808" y="1409700"/>
                    </a:lnTo>
                    <a:lnTo>
                      <a:pt x="2340902" y="1397000"/>
                    </a:lnTo>
                    <a:lnTo>
                      <a:pt x="2354923" y="1388021"/>
                    </a:lnTo>
                    <a:lnTo>
                      <a:pt x="2345474" y="1397000"/>
                    </a:lnTo>
                    <a:lnTo>
                      <a:pt x="2314892" y="1422400"/>
                    </a:lnTo>
                    <a:lnTo>
                      <a:pt x="2306040" y="1435100"/>
                    </a:lnTo>
                    <a:lnTo>
                      <a:pt x="2311539" y="1435100"/>
                    </a:lnTo>
                    <a:lnTo>
                      <a:pt x="2320709" y="1422400"/>
                    </a:lnTo>
                    <a:lnTo>
                      <a:pt x="2333383" y="1409700"/>
                    </a:lnTo>
                    <a:lnTo>
                      <a:pt x="2348382" y="1397000"/>
                    </a:lnTo>
                    <a:lnTo>
                      <a:pt x="2380653" y="1371600"/>
                    </a:lnTo>
                    <a:lnTo>
                      <a:pt x="2395740" y="1358900"/>
                    </a:lnTo>
                    <a:lnTo>
                      <a:pt x="2408580" y="1346200"/>
                    </a:lnTo>
                    <a:lnTo>
                      <a:pt x="2402001" y="1358900"/>
                    </a:lnTo>
                    <a:lnTo>
                      <a:pt x="2414181" y="1346200"/>
                    </a:lnTo>
                    <a:lnTo>
                      <a:pt x="2427770" y="1333500"/>
                    </a:lnTo>
                    <a:lnTo>
                      <a:pt x="2441714" y="1320800"/>
                    </a:lnTo>
                    <a:lnTo>
                      <a:pt x="2454973" y="1308100"/>
                    </a:lnTo>
                    <a:lnTo>
                      <a:pt x="2461818" y="1295400"/>
                    </a:lnTo>
                    <a:lnTo>
                      <a:pt x="2470353" y="1282700"/>
                    </a:lnTo>
                    <a:lnTo>
                      <a:pt x="2479179" y="1282700"/>
                    </a:lnTo>
                    <a:lnTo>
                      <a:pt x="2486914" y="1270000"/>
                    </a:lnTo>
                    <a:lnTo>
                      <a:pt x="2503030" y="1257300"/>
                    </a:lnTo>
                    <a:lnTo>
                      <a:pt x="2519070" y="1231900"/>
                    </a:lnTo>
                    <a:lnTo>
                      <a:pt x="2545575" y="1210716"/>
                    </a:lnTo>
                    <a:lnTo>
                      <a:pt x="2549004" y="1206500"/>
                    </a:lnTo>
                    <a:lnTo>
                      <a:pt x="2558961" y="1193800"/>
                    </a:lnTo>
                    <a:lnTo>
                      <a:pt x="2563926" y="1193800"/>
                    </a:lnTo>
                    <a:lnTo>
                      <a:pt x="2547175" y="1219200"/>
                    </a:lnTo>
                    <a:lnTo>
                      <a:pt x="2556129" y="1206500"/>
                    </a:lnTo>
                    <a:lnTo>
                      <a:pt x="2565438" y="1193800"/>
                    </a:lnTo>
                    <a:lnTo>
                      <a:pt x="2568625" y="1193800"/>
                    </a:lnTo>
                    <a:lnTo>
                      <a:pt x="2578100" y="1181100"/>
                    </a:lnTo>
                    <a:lnTo>
                      <a:pt x="2577046" y="1181100"/>
                    </a:lnTo>
                    <a:lnTo>
                      <a:pt x="2594102" y="1168400"/>
                    </a:lnTo>
                    <a:lnTo>
                      <a:pt x="2603525" y="1155700"/>
                    </a:lnTo>
                    <a:lnTo>
                      <a:pt x="2612821" y="1143165"/>
                    </a:lnTo>
                    <a:lnTo>
                      <a:pt x="2623883" y="1130300"/>
                    </a:lnTo>
                    <a:lnTo>
                      <a:pt x="2640965" y="1104900"/>
                    </a:lnTo>
                    <a:lnTo>
                      <a:pt x="2656040" y="1092200"/>
                    </a:lnTo>
                    <a:lnTo>
                      <a:pt x="2670340" y="1080643"/>
                    </a:lnTo>
                    <a:lnTo>
                      <a:pt x="2665996" y="1092200"/>
                    </a:lnTo>
                    <a:lnTo>
                      <a:pt x="2667000" y="1092200"/>
                    </a:lnTo>
                    <a:lnTo>
                      <a:pt x="2682900" y="1079500"/>
                    </a:lnTo>
                    <a:lnTo>
                      <a:pt x="2696832" y="1054100"/>
                    </a:lnTo>
                    <a:lnTo>
                      <a:pt x="2701188" y="1049820"/>
                    </a:lnTo>
                    <a:lnTo>
                      <a:pt x="2707995" y="1041400"/>
                    </a:lnTo>
                    <a:lnTo>
                      <a:pt x="2720479" y="1028700"/>
                    </a:lnTo>
                    <a:lnTo>
                      <a:pt x="2714155" y="1028700"/>
                    </a:lnTo>
                    <a:lnTo>
                      <a:pt x="2725382" y="1016000"/>
                    </a:lnTo>
                    <a:lnTo>
                      <a:pt x="2731122" y="1009599"/>
                    </a:lnTo>
                    <a:lnTo>
                      <a:pt x="2727998" y="1016000"/>
                    </a:lnTo>
                    <a:lnTo>
                      <a:pt x="2723489" y="1024953"/>
                    </a:lnTo>
                    <a:lnTo>
                      <a:pt x="2730716" y="1016000"/>
                    </a:lnTo>
                    <a:lnTo>
                      <a:pt x="2733052" y="1007440"/>
                    </a:lnTo>
                    <a:lnTo>
                      <a:pt x="2736786" y="1003300"/>
                    </a:lnTo>
                    <a:lnTo>
                      <a:pt x="2748178" y="990600"/>
                    </a:lnTo>
                    <a:lnTo>
                      <a:pt x="2759684" y="977900"/>
                    </a:lnTo>
                    <a:lnTo>
                      <a:pt x="2776169" y="959751"/>
                    </a:lnTo>
                    <a:lnTo>
                      <a:pt x="2772143" y="964907"/>
                    </a:lnTo>
                    <a:lnTo>
                      <a:pt x="2768142" y="970102"/>
                    </a:lnTo>
                    <a:lnTo>
                      <a:pt x="2766098" y="972985"/>
                    </a:lnTo>
                    <a:lnTo>
                      <a:pt x="2766796" y="972604"/>
                    </a:lnTo>
                    <a:lnTo>
                      <a:pt x="2769666" y="968413"/>
                    </a:lnTo>
                    <a:lnTo>
                      <a:pt x="2776385" y="959510"/>
                    </a:lnTo>
                    <a:lnTo>
                      <a:pt x="2782747" y="952500"/>
                    </a:lnTo>
                    <a:lnTo>
                      <a:pt x="2793314" y="940892"/>
                    </a:lnTo>
                    <a:lnTo>
                      <a:pt x="2791930" y="947470"/>
                    </a:lnTo>
                    <a:lnTo>
                      <a:pt x="2798318" y="939800"/>
                    </a:lnTo>
                    <a:lnTo>
                      <a:pt x="2840621" y="889000"/>
                    </a:lnTo>
                    <a:lnTo>
                      <a:pt x="2851200" y="876300"/>
                    </a:lnTo>
                    <a:lnTo>
                      <a:pt x="2861208" y="863600"/>
                    </a:lnTo>
                    <a:lnTo>
                      <a:pt x="2871216" y="850900"/>
                    </a:lnTo>
                    <a:lnTo>
                      <a:pt x="2881223" y="838200"/>
                    </a:lnTo>
                    <a:lnTo>
                      <a:pt x="2903182" y="800100"/>
                    </a:lnTo>
                    <a:lnTo>
                      <a:pt x="2891828" y="812800"/>
                    </a:lnTo>
                    <a:lnTo>
                      <a:pt x="2884132" y="825500"/>
                    </a:lnTo>
                    <a:lnTo>
                      <a:pt x="2865132" y="850900"/>
                    </a:lnTo>
                    <a:lnTo>
                      <a:pt x="2854579" y="850900"/>
                    </a:lnTo>
                    <a:lnTo>
                      <a:pt x="2855176" y="850061"/>
                    </a:lnTo>
                    <a:lnTo>
                      <a:pt x="2879331" y="825500"/>
                    </a:lnTo>
                    <a:lnTo>
                      <a:pt x="2858681" y="845210"/>
                    </a:lnTo>
                    <a:lnTo>
                      <a:pt x="2863735" y="838200"/>
                    </a:lnTo>
                    <a:lnTo>
                      <a:pt x="2877997" y="819442"/>
                    </a:lnTo>
                    <a:lnTo>
                      <a:pt x="2871647" y="825500"/>
                    </a:lnTo>
                    <a:lnTo>
                      <a:pt x="2857411" y="846404"/>
                    </a:lnTo>
                    <a:lnTo>
                      <a:pt x="2852686" y="850900"/>
                    </a:lnTo>
                    <a:lnTo>
                      <a:pt x="2839186" y="876300"/>
                    </a:lnTo>
                    <a:lnTo>
                      <a:pt x="2825572" y="889000"/>
                    </a:lnTo>
                    <a:lnTo>
                      <a:pt x="2819425" y="897293"/>
                    </a:lnTo>
                    <a:lnTo>
                      <a:pt x="2827350" y="889000"/>
                    </a:lnTo>
                    <a:lnTo>
                      <a:pt x="2816580" y="901700"/>
                    </a:lnTo>
                    <a:lnTo>
                      <a:pt x="2813989" y="904849"/>
                    </a:lnTo>
                    <a:lnTo>
                      <a:pt x="2798648" y="927100"/>
                    </a:lnTo>
                    <a:lnTo>
                      <a:pt x="2788551" y="934593"/>
                    </a:lnTo>
                    <a:lnTo>
                      <a:pt x="2780398" y="943127"/>
                    </a:lnTo>
                    <a:lnTo>
                      <a:pt x="2784691" y="937463"/>
                    </a:lnTo>
                    <a:lnTo>
                      <a:pt x="2781541" y="939800"/>
                    </a:lnTo>
                    <a:lnTo>
                      <a:pt x="2777236" y="946442"/>
                    </a:lnTo>
                    <a:lnTo>
                      <a:pt x="2771470" y="952500"/>
                    </a:lnTo>
                    <a:lnTo>
                      <a:pt x="2750705" y="977900"/>
                    </a:lnTo>
                    <a:lnTo>
                      <a:pt x="2778734" y="939800"/>
                    </a:lnTo>
                    <a:lnTo>
                      <a:pt x="2748877" y="977900"/>
                    </a:lnTo>
                    <a:lnTo>
                      <a:pt x="2716288" y="1016000"/>
                    </a:lnTo>
                    <a:lnTo>
                      <a:pt x="2682595" y="1054100"/>
                    </a:lnTo>
                    <a:lnTo>
                      <a:pt x="2649423" y="1092200"/>
                    </a:lnTo>
                    <a:lnTo>
                      <a:pt x="2618384" y="1130300"/>
                    </a:lnTo>
                    <a:lnTo>
                      <a:pt x="2627820" y="1117600"/>
                    </a:lnTo>
                    <a:lnTo>
                      <a:pt x="2620594" y="1117600"/>
                    </a:lnTo>
                    <a:lnTo>
                      <a:pt x="2614269" y="1124267"/>
                    </a:lnTo>
                    <a:lnTo>
                      <a:pt x="2602344" y="1143000"/>
                    </a:lnTo>
                    <a:lnTo>
                      <a:pt x="2596832" y="1143000"/>
                    </a:lnTo>
                    <a:lnTo>
                      <a:pt x="2603639" y="1134567"/>
                    </a:lnTo>
                    <a:lnTo>
                      <a:pt x="2593937" y="1143000"/>
                    </a:lnTo>
                    <a:lnTo>
                      <a:pt x="2582075" y="1155700"/>
                    </a:lnTo>
                    <a:lnTo>
                      <a:pt x="2572131" y="1168400"/>
                    </a:lnTo>
                    <a:lnTo>
                      <a:pt x="2556649" y="1181100"/>
                    </a:lnTo>
                    <a:lnTo>
                      <a:pt x="2554605" y="1184071"/>
                    </a:lnTo>
                    <a:lnTo>
                      <a:pt x="2542222" y="1193800"/>
                    </a:lnTo>
                    <a:lnTo>
                      <a:pt x="2522004" y="1219200"/>
                    </a:lnTo>
                    <a:lnTo>
                      <a:pt x="2500426" y="1244600"/>
                    </a:lnTo>
                    <a:lnTo>
                      <a:pt x="2480183" y="1257300"/>
                    </a:lnTo>
                    <a:lnTo>
                      <a:pt x="2477173" y="1257300"/>
                    </a:lnTo>
                    <a:lnTo>
                      <a:pt x="2470175" y="1270000"/>
                    </a:lnTo>
                    <a:lnTo>
                      <a:pt x="2461145" y="1282700"/>
                    </a:lnTo>
                    <a:lnTo>
                      <a:pt x="2441752" y="1295400"/>
                    </a:lnTo>
                    <a:lnTo>
                      <a:pt x="2433955" y="1308100"/>
                    </a:lnTo>
                    <a:lnTo>
                      <a:pt x="2429091" y="1308100"/>
                    </a:lnTo>
                    <a:lnTo>
                      <a:pt x="2421394" y="1320800"/>
                    </a:lnTo>
                    <a:lnTo>
                      <a:pt x="2418537" y="1320800"/>
                    </a:lnTo>
                    <a:lnTo>
                      <a:pt x="2437041" y="1295400"/>
                    </a:lnTo>
                    <a:lnTo>
                      <a:pt x="2456484" y="1282700"/>
                    </a:lnTo>
                    <a:lnTo>
                      <a:pt x="2476525" y="1257300"/>
                    </a:lnTo>
                    <a:lnTo>
                      <a:pt x="2486279" y="1244600"/>
                    </a:lnTo>
                    <a:lnTo>
                      <a:pt x="2496108" y="1244600"/>
                    </a:lnTo>
                    <a:lnTo>
                      <a:pt x="2502535" y="1231900"/>
                    </a:lnTo>
                    <a:lnTo>
                      <a:pt x="2501836" y="1231900"/>
                    </a:lnTo>
                    <a:lnTo>
                      <a:pt x="2541117" y="1193800"/>
                    </a:lnTo>
                    <a:lnTo>
                      <a:pt x="2553246" y="1181100"/>
                    </a:lnTo>
                    <a:lnTo>
                      <a:pt x="2577477" y="1155700"/>
                    </a:lnTo>
                    <a:lnTo>
                      <a:pt x="2608707" y="1117600"/>
                    </a:lnTo>
                    <a:lnTo>
                      <a:pt x="2632595" y="1092200"/>
                    </a:lnTo>
                    <a:lnTo>
                      <a:pt x="2620734" y="1104900"/>
                    </a:lnTo>
                    <a:lnTo>
                      <a:pt x="2635046" y="1092200"/>
                    </a:lnTo>
                    <a:lnTo>
                      <a:pt x="2649372" y="1079500"/>
                    </a:lnTo>
                    <a:lnTo>
                      <a:pt x="2678887" y="1041400"/>
                    </a:lnTo>
                    <a:lnTo>
                      <a:pt x="2708376" y="1016000"/>
                    </a:lnTo>
                    <a:lnTo>
                      <a:pt x="2734691" y="980871"/>
                    </a:lnTo>
                    <a:lnTo>
                      <a:pt x="2731401" y="990600"/>
                    </a:lnTo>
                    <a:lnTo>
                      <a:pt x="2738767" y="977900"/>
                    </a:lnTo>
                    <a:lnTo>
                      <a:pt x="2749067" y="965200"/>
                    </a:lnTo>
                    <a:lnTo>
                      <a:pt x="2769654" y="939800"/>
                    </a:lnTo>
                    <a:lnTo>
                      <a:pt x="2793301" y="914400"/>
                    </a:lnTo>
                    <a:lnTo>
                      <a:pt x="2815132" y="889000"/>
                    </a:lnTo>
                    <a:lnTo>
                      <a:pt x="2836278" y="857326"/>
                    </a:lnTo>
                    <a:lnTo>
                      <a:pt x="2839656" y="854341"/>
                    </a:lnTo>
                    <a:lnTo>
                      <a:pt x="2837180" y="863600"/>
                    </a:lnTo>
                    <a:lnTo>
                      <a:pt x="2841320" y="852855"/>
                    </a:lnTo>
                    <a:lnTo>
                      <a:pt x="2843530" y="850900"/>
                    </a:lnTo>
                    <a:lnTo>
                      <a:pt x="2843492" y="848448"/>
                    </a:lnTo>
                    <a:lnTo>
                      <a:pt x="2845765" y="844550"/>
                    </a:lnTo>
                    <a:lnTo>
                      <a:pt x="2843466" y="846099"/>
                    </a:lnTo>
                    <a:lnTo>
                      <a:pt x="2843390" y="840841"/>
                    </a:lnTo>
                    <a:lnTo>
                      <a:pt x="2836380" y="850900"/>
                    </a:lnTo>
                    <a:lnTo>
                      <a:pt x="2829598" y="855014"/>
                    </a:lnTo>
                    <a:lnTo>
                      <a:pt x="2829598" y="863257"/>
                    </a:lnTo>
                    <a:lnTo>
                      <a:pt x="2822435" y="876300"/>
                    </a:lnTo>
                    <a:lnTo>
                      <a:pt x="2808808" y="889000"/>
                    </a:lnTo>
                    <a:lnTo>
                      <a:pt x="2804718" y="894842"/>
                    </a:lnTo>
                    <a:lnTo>
                      <a:pt x="2814459" y="876300"/>
                    </a:lnTo>
                    <a:lnTo>
                      <a:pt x="2829598" y="863257"/>
                    </a:lnTo>
                    <a:lnTo>
                      <a:pt x="2829598" y="855014"/>
                    </a:lnTo>
                    <a:lnTo>
                      <a:pt x="2815437" y="863600"/>
                    </a:lnTo>
                    <a:lnTo>
                      <a:pt x="2800350" y="889000"/>
                    </a:lnTo>
                    <a:lnTo>
                      <a:pt x="2792018" y="889000"/>
                    </a:lnTo>
                    <a:lnTo>
                      <a:pt x="2790863" y="889812"/>
                    </a:lnTo>
                    <a:lnTo>
                      <a:pt x="2789275" y="892390"/>
                    </a:lnTo>
                    <a:lnTo>
                      <a:pt x="2790088" y="890384"/>
                    </a:lnTo>
                    <a:lnTo>
                      <a:pt x="2774327" y="901700"/>
                    </a:lnTo>
                    <a:lnTo>
                      <a:pt x="2763151" y="927100"/>
                    </a:lnTo>
                    <a:lnTo>
                      <a:pt x="2751836" y="939800"/>
                    </a:lnTo>
                    <a:lnTo>
                      <a:pt x="2733713" y="965200"/>
                    </a:lnTo>
                    <a:lnTo>
                      <a:pt x="2729992" y="965200"/>
                    </a:lnTo>
                    <a:lnTo>
                      <a:pt x="2733205" y="952500"/>
                    </a:lnTo>
                    <a:lnTo>
                      <a:pt x="2710472" y="990600"/>
                    </a:lnTo>
                    <a:lnTo>
                      <a:pt x="2705138" y="990600"/>
                    </a:lnTo>
                    <a:lnTo>
                      <a:pt x="2701125" y="990600"/>
                    </a:lnTo>
                    <a:lnTo>
                      <a:pt x="2694521" y="1000734"/>
                    </a:lnTo>
                    <a:lnTo>
                      <a:pt x="2687040" y="1007897"/>
                    </a:lnTo>
                    <a:lnTo>
                      <a:pt x="2687040" y="1012253"/>
                    </a:lnTo>
                    <a:lnTo>
                      <a:pt x="2684602" y="1016000"/>
                    </a:lnTo>
                    <a:lnTo>
                      <a:pt x="2683903" y="1016000"/>
                    </a:lnTo>
                    <a:lnTo>
                      <a:pt x="2687040" y="1012253"/>
                    </a:lnTo>
                    <a:lnTo>
                      <a:pt x="2687040" y="1007897"/>
                    </a:lnTo>
                    <a:lnTo>
                      <a:pt x="2665272" y="1028700"/>
                    </a:lnTo>
                    <a:lnTo>
                      <a:pt x="2622829" y="1066800"/>
                    </a:lnTo>
                    <a:lnTo>
                      <a:pt x="2589123" y="1104900"/>
                    </a:lnTo>
                    <a:lnTo>
                      <a:pt x="2575483" y="1117600"/>
                    </a:lnTo>
                    <a:lnTo>
                      <a:pt x="2560790" y="1130300"/>
                    </a:lnTo>
                    <a:lnTo>
                      <a:pt x="2551150" y="1143000"/>
                    </a:lnTo>
                    <a:lnTo>
                      <a:pt x="2542260" y="1151915"/>
                    </a:lnTo>
                    <a:lnTo>
                      <a:pt x="2555138" y="1143000"/>
                    </a:lnTo>
                    <a:lnTo>
                      <a:pt x="2581719" y="1117600"/>
                    </a:lnTo>
                    <a:lnTo>
                      <a:pt x="2602954" y="1092200"/>
                    </a:lnTo>
                    <a:lnTo>
                      <a:pt x="2623629" y="1079500"/>
                    </a:lnTo>
                    <a:lnTo>
                      <a:pt x="2595689" y="1104900"/>
                    </a:lnTo>
                    <a:lnTo>
                      <a:pt x="2587244" y="1117600"/>
                    </a:lnTo>
                    <a:lnTo>
                      <a:pt x="2589860" y="1117600"/>
                    </a:lnTo>
                    <a:lnTo>
                      <a:pt x="2571851" y="1130300"/>
                    </a:lnTo>
                    <a:lnTo>
                      <a:pt x="2559075" y="1143000"/>
                    </a:lnTo>
                    <a:lnTo>
                      <a:pt x="2545334" y="1155700"/>
                    </a:lnTo>
                    <a:lnTo>
                      <a:pt x="2524480" y="1181100"/>
                    </a:lnTo>
                    <a:lnTo>
                      <a:pt x="2527808" y="1174026"/>
                    </a:lnTo>
                    <a:lnTo>
                      <a:pt x="2532456" y="1168400"/>
                    </a:lnTo>
                    <a:lnTo>
                      <a:pt x="2528684" y="1172197"/>
                    </a:lnTo>
                    <a:lnTo>
                      <a:pt x="2530487" y="1168400"/>
                    </a:lnTo>
                    <a:lnTo>
                      <a:pt x="2526906" y="1173988"/>
                    </a:lnTo>
                    <a:lnTo>
                      <a:pt x="2523706" y="1177226"/>
                    </a:lnTo>
                    <a:lnTo>
                      <a:pt x="2523706" y="1178991"/>
                    </a:lnTo>
                    <a:lnTo>
                      <a:pt x="2514257" y="1193800"/>
                    </a:lnTo>
                    <a:lnTo>
                      <a:pt x="2502217" y="1206500"/>
                    </a:lnTo>
                    <a:lnTo>
                      <a:pt x="2494686" y="1206500"/>
                    </a:lnTo>
                    <a:lnTo>
                      <a:pt x="2492794" y="1206500"/>
                    </a:lnTo>
                    <a:lnTo>
                      <a:pt x="2498585" y="1202563"/>
                    </a:lnTo>
                    <a:lnTo>
                      <a:pt x="2494686" y="1206500"/>
                    </a:lnTo>
                    <a:lnTo>
                      <a:pt x="2498788" y="1202423"/>
                    </a:lnTo>
                    <a:lnTo>
                      <a:pt x="2511501" y="1193800"/>
                    </a:lnTo>
                    <a:lnTo>
                      <a:pt x="2523706" y="1178991"/>
                    </a:lnTo>
                    <a:lnTo>
                      <a:pt x="2523706" y="1177226"/>
                    </a:lnTo>
                    <a:lnTo>
                      <a:pt x="2507665" y="1193393"/>
                    </a:lnTo>
                    <a:lnTo>
                      <a:pt x="2513253" y="1181100"/>
                    </a:lnTo>
                    <a:lnTo>
                      <a:pt x="2511983" y="1181100"/>
                    </a:lnTo>
                    <a:lnTo>
                      <a:pt x="2512339" y="1180731"/>
                    </a:lnTo>
                    <a:lnTo>
                      <a:pt x="2511933" y="1181100"/>
                    </a:lnTo>
                    <a:lnTo>
                      <a:pt x="2507157" y="1181100"/>
                    </a:lnTo>
                    <a:lnTo>
                      <a:pt x="2504694" y="1193800"/>
                    </a:lnTo>
                    <a:lnTo>
                      <a:pt x="2497074" y="1193800"/>
                    </a:lnTo>
                    <a:lnTo>
                      <a:pt x="2474074" y="1219200"/>
                    </a:lnTo>
                    <a:lnTo>
                      <a:pt x="2489962" y="1208417"/>
                    </a:lnTo>
                    <a:lnTo>
                      <a:pt x="2477224" y="1231900"/>
                    </a:lnTo>
                    <a:lnTo>
                      <a:pt x="2478608" y="1219200"/>
                    </a:lnTo>
                    <a:lnTo>
                      <a:pt x="2475319" y="1231900"/>
                    </a:lnTo>
                    <a:lnTo>
                      <a:pt x="2472105" y="1231900"/>
                    </a:lnTo>
                    <a:lnTo>
                      <a:pt x="2453030" y="1244600"/>
                    </a:lnTo>
                    <a:lnTo>
                      <a:pt x="2458402" y="1244600"/>
                    </a:lnTo>
                    <a:lnTo>
                      <a:pt x="2439695" y="1270000"/>
                    </a:lnTo>
                    <a:lnTo>
                      <a:pt x="2417508" y="1282700"/>
                    </a:lnTo>
                    <a:lnTo>
                      <a:pt x="2411272" y="1282700"/>
                    </a:lnTo>
                    <a:lnTo>
                      <a:pt x="2411272" y="1326146"/>
                    </a:lnTo>
                    <a:lnTo>
                      <a:pt x="2407361" y="1333500"/>
                    </a:lnTo>
                    <a:lnTo>
                      <a:pt x="2401290" y="1333500"/>
                    </a:lnTo>
                    <a:lnTo>
                      <a:pt x="2411272" y="1326146"/>
                    </a:lnTo>
                    <a:lnTo>
                      <a:pt x="2411272" y="1282700"/>
                    </a:lnTo>
                    <a:lnTo>
                      <a:pt x="2409494" y="1282700"/>
                    </a:lnTo>
                    <a:lnTo>
                      <a:pt x="2393543" y="1295400"/>
                    </a:lnTo>
                    <a:lnTo>
                      <a:pt x="2392934" y="1295400"/>
                    </a:lnTo>
                    <a:lnTo>
                      <a:pt x="2377071" y="1308100"/>
                    </a:lnTo>
                    <a:lnTo>
                      <a:pt x="2354757" y="1320800"/>
                    </a:lnTo>
                    <a:lnTo>
                      <a:pt x="2337460" y="1340408"/>
                    </a:lnTo>
                    <a:lnTo>
                      <a:pt x="2385123" y="1303743"/>
                    </a:lnTo>
                    <a:lnTo>
                      <a:pt x="2380742" y="1308100"/>
                    </a:lnTo>
                    <a:lnTo>
                      <a:pt x="2369299" y="1320800"/>
                    </a:lnTo>
                    <a:lnTo>
                      <a:pt x="2363495" y="1333500"/>
                    </a:lnTo>
                    <a:lnTo>
                      <a:pt x="2357272" y="1333500"/>
                    </a:lnTo>
                    <a:lnTo>
                      <a:pt x="2350401" y="1346200"/>
                    </a:lnTo>
                    <a:lnTo>
                      <a:pt x="2342642" y="1346200"/>
                    </a:lnTo>
                    <a:lnTo>
                      <a:pt x="2333802" y="1358900"/>
                    </a:lnTo>
                    <a:lnTo>
                      <a:pt x="2323617" y="1371600"/>
                    </a:lnTo>
                    <a:lnTo>
                      <a:pt x="2311806" y="1371600"/>
                    </a:lnTo>
                    <a:lnTo>
                      <a:pt x="2298027" y="1384300"/>
                    </a:lnTo>
                    <a:lnTo>
                      <a:pt x="2299576" y="1384300"/>
                    </a:lnTo>
                    <a:lnTo>
                      <a:pt x="2290165" y="1392288"/>
                    </a:lnTo>
                    <a:lnTo>
                      <a:pt x="2295893" y="1384300"/>
                    </a:lnTo>
                    <a:lnTo>
                      <a:pt x="2303932" y="1371600"/>
                    </a:lnTo>
                    <a:lnTo>
                      <a:pt x="2285796" y="1395996"/>
                    </a:lnTo>
                    <a:lnTo>
                      <a:pt x="2284628" y="1397000"/>
                    </a:lnTo>
                    <a:lnTo>
                      <a:pt x="2285060" y="1397000"/>
                    </a:lnTo>
                    <a:lnTo>
                      <a:pt x="2278926" y="1401838"/>
                    </a:lnTo>
                    <a:lnTo>
                      <a:pt x="2258009" y="1419567"/>
                    </a:lnTo>
                    <a:lnTo>
                      <a:pt x="2258606" y="1418869"/>
                    </a:lnTo>
                    <a:lnTo>
                      <a:pt x="2254631" y="1422400"/>
                    </a:lnTo>
                    <a:lnTo>
                      <a:pt x="2243683" y="1431709"/>
                    </a:lnTo>
                    <a:lnTo>
                      <a:pt x="2243683" y="1459230"/>
                    </a:lnTo>
                    <a:lnTo>
                      <a:pt x="2242629" y="1460500"/>
                    </a:lnTo>
                    <a:lnTo>
                      <a:pt x="2241804" y="1460500"/>
                    </a:lnTo>
                    <a:lnTo>
                      <a:pt x="2243683" y="1459230"/>
                    </a:lnTo>
                    <a:lnTo>
                      <a:pt x="2243683" y="1431709"/>
                    </a:lnTo>
                    <a:lnTo>
                      <a:pt x="2224709" y="1447800"/>
                    </a:lnTo>
                    <a:lnTo>
                      <a:pt x="2234476" y="1435100"/>
                    </a:lnTo>
                    <a:lnTo>
                      <a:pt x="2244877" y="1422400"/>
                    </a:lnTo>
                    <a:lnTo>
                      <a:pt x="2242972" y="1422400"/>
                    </a:lnTo>
                    <a:lnTo>
                      <a:pt x="2246249" y="1418196"/>
                    </a:lnTo>
                    <a:lnTo>
                      <a:pt x="2240356" y="1422400"/>
                    </a:lnTo>
                    <a:lnTo>
                      <a:pt x="2240965" y="1422400"/>
                    </a:lnTo>
                    <a:lnTo>
                      <a:pt x="2231745" y="1430794"/>
                    </a:lnTo>
                    <a:lnTo>
                      <a:pt x="2231745" y="1435100"/>
                    </a:lnTo>
                    <a:lnTo>
                      <a:pt x="2219502" y="1447800"/>
                    </a:lnTo>
                    <a:lnTo>
                      <a:pt x="2215908" y="1447800"/>
                    </a:lnTo>
                    <a:lnTo>
                      <a:pt x="2227745" y="1435100"/>
                    </a:lnTo>
                    <a:lnTo>
                      <a:pt x="2228367" y="1435100"/>
                    </a:lnTo>
                    <a:lnTo>
                      <a:pt x="2231745" y="1435100"/>
                    </a:lnTo>
                    <a:lnTo>
                      <a:pt x="2231745" y="1430794"/>
                    </a:lnTo>
                    <a:lnTo>
                      <a:pt x="2229777" y="1432572"/>
                    </a:lnTo>
                    <a:lnTo>
                      <a:pt x="2232266" y="1428165"/>
                    </a:lnTo>
                    <a:lnTo>
                      <a:pt x="2222550" y="1435100"/>
                    </a:lnTo>
                    <a:lnTo>
                      <a:pt x="2227021" y="1435100"/>
                    </a:lnTo>
                    <a:lnTo>
                      <a:pt x="2211552" y="1447800"/>
                    </a:lnTo>
                    <a:lnTo>
                      <a:pt x="2206891" y="1447800"/>
                    </a:lnTo>
                    <a:lnTo>
                      <a:pt x="2206155" y="1448396"/>
                    </a:lnTo>
                    <a:lnTo>
                      <a:pt x="2206155" y="1455420"/>
                    </a:lnTo>
                    <a:lnTo>
                      <a:pt x="2193556" y="1473200"/>
                    </a:lnTo>
                    <a:lnTo>
                      <a:pt x="2171966" y="1485900"/>
                    </a:lnTo>
                    <a:lnTo>
                      <a:pt x="2158733" y="1498600"/>
                    </a:lnTo>
                    <a:lnTo>
                      <a:pt x="2158403" y="1498600"/>
                    </a:lnTo>
                    <a:lnTo>
                      <a:pt x="2167471" y="1485900"/>
                    </a:lnTo>
                    <a:lnTo>
                      <a:pt x="2182406" y="1473200"/>
                    </a:lnTo>
                    <a:lnTo>
                      <a:pt x="2199665" y="1460500"/>
                    </a:lnTo>
                    <a:lnTo>
                      <a:pt x="2206155" y="1455420"/>
                    </a:lnTo>
                    <a:lnTo>
                      <a:pt x="2206155" y="1448396"/>
                    </a:lnTo>
                    <a:lnTo>
                      <a:pt x="2193772" y="1458417"/>
                    </a:lnTo>
                    <a:lnTo>
                      <a:pt x="2191740" y="1460500"/>
                    </a:lnTo>
                    <a:lnTo>
                      <a:pt x="2191220" y="1460500"/>
                    </a:lnTo>
                    <a:lnTo>
                      <a:pt x="2179624" y="1466507"/>
                    </a:lnTo>
                    <a:lnTo>
                      <a:pt x="2181936" y="1460500"/>
                    </a:lnTo>
                    <a:lnTo>
                      <a:pt x="2172195" y="1470367"/>
                    </a:lnTo>
                    <a:lnTo>
                      <a:pt x="2166747" y="1473200"/>
                    </a:lnTo>
                    <a:lnTo>
                      <a:pt x="2169401" y="1473200"/>
                    </a:lnTo>
                    <a:lnTo>
                      <a:pt x="2156879" y="1485900"/>
                    </a:lnTo>
                    <a:lnTo>
                      <a:pt x="2150707" y="1485900"/>
                    </a:lnTo>
                    <a:lnTo>
                      <a:pt x="2145601" y="1498600"/>
                    </a:lnTo>
                    <a:lnTo>
                      <a:pt x="2132165" y="1498600"/>
                    </a:lnTo>
                    <a:lnTo>
                      <a:pt x="2119960" y="1511300"/>
                    </a:lnTo>
                    <a:lnTo>
                      <a:pt x="2117788" y="1513801"/>
                    </a:lnTo>
                    <a:lnTo>
                      <a:pt x="2117788" y="1549400"/>
                    </a:lnTo>
                    <a:lnTo>
                      <a:pt x="2102459" y="1555750"/>
                    </a:lnTo>
                    <a:lnTo>
                      <a:pt x="2107933" y="1549400"/>
                    </a:lnTo>
                    <a:lnTo>
                      <a:pt x="2117788" y="1549400"/>
                    </a:lnTo>
                    <a:lnTo>
                      <a:pt x="2117788" y="1513801"/>
                    </a:lnTo>
                    <a:lnTo>
                      <a:pt x="2108898" y="1524000"/>
                    </a:lnTo>
                    <a:lnTo>
                      <a:pt x="2098865" y="1524000"/>
                    </a:lnTo>
                    <a:lnTo>
                      <a:pt x="2089734" y="1536700"/>
                    </a:lnTo>
                    <a:lnTo>
                      <a:pt x="2081301" y="1536700"/>
                    </a:lnTo>
                    <a:lnTo>
                      <a:pt x="2073414" y="1549400"/>
                    </a:lnTo>
                    <a:lnTo>
                      <a:pt x="2065870" y="1549400"/>
                    </a:lnTo>
                    <a:lnTo>
                      <a:pt x="2051380" y="1562100"/>
                    </a:lnTo>
                    <a:lnTo>
                      <a:pt x="2036610" y="1562100"/>
                    </a:lnTo>
                    <a:lnTo>
                      <a:pt x="2020150" y="1574800"/>
                    </a:lnTo>
                    <a:lnTo>
                      <a:pt x="2000631" y="1587500"/>
                    </a:lnTo>
                    <a:lnTo>
                      <a:pt x="1991512" y="1599907"/>
                    </a:lnTo>
                    <a:lnTo>
                      <a:pt x="1991512" y="1625600"/>
                    </a:lnTo>
                    <a:lnTo>
                      <a:pt x="1990788" y="1626196"/>
                    </a:lnTo>
                    <a:lnTo>
                      <a:pt x="1990788" y="1638300"/>
                    </a:lnTo>
                    <a:lnTo>
                      <a:pt x="1976247" y="1651000"/>
                    </a:lnTo>
                    <a:lnTo>
                      <a:pt x="1946109" y="1676400"/>
                    </a:lnTo>
                    <a:lnTo>
                      <a:pt x="1925561" y="1689100"/>
                    </a:lnTo>
                    <a:lnTo>
                      <a:pt x="1925662" y="1676400"/>
                    </a:lnTo>
                    <a:lnTo>
                      <a:pt x="1935530" y="1676400"/>
                    </a:lnTo>
                    <a:lnTo>
                      <a:pt x="1945030" y="1663700"/>
                    </a:lnTo>
                    <a:lnTo>
                      <a:pt x="1954847" y="1663700"/>
                    </a:lnTo>
                    <a:lnTo>
                      <a:pt x="1966061" y="1651000"/>
                    </a:lnTo>
                    <a:lnTo>
                      <a:pt x="1966480" y="1650606"/>
                    </a:lnTo>
                    <a:lnTo>
                      <a:pt x="1966175" y="1651000"/>
                    </a:lnTo>
                    <a:lnTo>
                      <a:pt x="1968842" y="1651000"/>
                    </a:lnTo>
                    <a:lnTo>
                      <a:pt x="1979752" y="1638300"/>
                    </a:lnTo>
                    <a:lnTo>
                      <a:pt x="1979587" y="1638401"/>
                    </a:lnTo>
                    <a:lnTo>
                      <a:pt x="1979752" y="1638300"/>
                    </a:lnTo>
                    <a:lnTo>
                      <a:pt x="1990788" y="1638300"/>
                    </a:lnTo>
                    <a:lnTo>
                      <a:pt x="1990788" y="1626196"/>
                    </a:lnTo>
                    <a:lnTo>
                      <a:pt x="1976018" y="1638300"/>
                    </a:lnTo>
                    <a:lnTo>
                      <a:pt x="1972335" y="1643049"/>
                    </a:lnTo>
                    <a:lnTo>
                      <a:pt x="1948903" y="1657985"/>
                    </a:lnTo>
                    <a:lnTo>
                      <a:pt x="1943608" y="1663700"/>
                    </a:lnTo>
                    <a:lnTo>
                      <a:pt x="1945767" y="1659978"/>
                    </a:lnTo>
                    <a:lnTo>
                      <a:pt x="1942185" y="1662252"/>
                    </a:lnTo>
                    <a:lnTo>
                      <a:pt x="1947087" y="1657718"/>
                    </a:lnTo>
                    <a:lnTo>
                      <a:pt x="1950999" y="1651000"/>
                    </a:lnTo>
                    <a:lnTo>
                      <a:pt x="1954364" y="1651000"/>
                    </a:lnTo>
                    <a:lnTo>
                      <a:pt x="1969579" y="1638300"/>
                    </a:lnTo>
                    <a:lnTo>
                      <a:pt x="1985899" y="1625600"/>
                    </a:lnTo>
                    <a:lnTo>
                      <a:pt x="1991512" y="1625600"/>
                    </a:lnTo>
                    <a:lnTo>
                      <a:pt x="1991512" y="1599907"/>
                    </a:lnTo>
                    <a:lnTo>
                      <a:pt x="1991296" y="1600200"/>
                    </a:lnTo>
                    <a:lnTo>
                      <a:pt x="1980399" y="1600200"/>
                    </a:lnTo>
                    <a:lnTo>
                      <a:pt x="1968080" y="1612900"/>
                    </a:lnTo>
                    <a:lnTo>
                      <a:pt x="1954466" y="1625600"/>
                    </a:lnTo>
                    <a:lnTo>
                      <a:pt x="1939823" y="1625600"/>
                    </a:lnTo>
                    <a:lnTo>
                      <a:pt x="1929320" y="1634121"/>
                    </a:lnTo>
                    <a:lnTo>
                      <a:pt x="1929320" y="1663700"/>
                    </a:lnTo>
                    <a:lnTo>
                      <a:pt x="1928609" y="1664119"/>
                    </a:lnTo>
                    <a:lnTo>
                      <a:pt x="1927872" y="1664538"/>
                    </a:lnTo>
                    <a:lnTo>
                      <a:pt x="1928533" y="1663700"/>
                    </a:lnTo>
                    <a:lnTo>
                      <a:pt x="1929320" y="1663700"/>
                    </a:lnTo>
                    <a:lnTo>
                      <a:pt x="1929320" y="1634121"/>
                    </a:lnTo>
                    <a:lnTo>
                      <a:pt x="1924164" y="1638300"/>
                    </a:lnTo>
                    <a:lnTo>
                      <a:pt x="1907667" y="1651000"/>
                    </a:lnTo>
                    <a:lnTo>
                      <a:pt x="1906676" y="1651736"/>
                    </a:lnTo>
                    <a:lnTo>
                      <a:pt x="1906676" y="1676400"/>
                    </a:lnTo>
                    <a:lnTo>
                      <a:pt x="1897443" y="1681403"/>
                    </a:lnTo>
                    <a:lnTo>
                      <a:pt x="1882152" y="1689100"/>
                    </a:lnTo>
                    <a:lnTo>
                      <a:pt x="1897938" y="1676400"/>
                    </a:lnTo>
                    <a:lnTo>
                      <a:pt x="1906676" y="1676400"/>
                    </a:lnTo>
                    <a:lnTo>
                      <a:pt x="1906676" y="1651736"/>
                    </a:lnTo>
                    <a:lnTo>
                      <a:pt x="1890560" y="1663700"/>
                    </a:lnTo>
                    <a:lnTo>
                      <a:pt x="1854873" y="1676400"/>
                    </a:lnTo>
                    <a:lnTo>
                      <a:pt x="1818449" y="1701800"/>
                    </a:lnTo>
                    <a:lnTo>
                      <a:pt x="1782546" y="1714500"/>
                    </a:lnTo>
                    <a:lnTo>
                      <a:pt x="1748409" y="1727200"/>
                    </a:lnTo>
                    <a:lnTo>
                      <a:pt x="1740750" y="1727200"/>
                    </a:lnTo>
                    <a:lnTo>
                      <a:pt x="1732191" y="1739900"/>
                    </a:lnTo>
                    <a:lnTo>
                      <a:pt x="1713598" y="1739900"/>
                    </a:lnTo>
                    <a:lnTo>
                      <a:pt x="1708746" y="1752600"/>
                    </a:lnTo>
                    <a:lnTo>
                      <a:pt x="1698561" y="1752600"/>
                    </a:lnTo>
                    <a:lnTo>
                      <a:pt x="1691005" y="1755000"/>
                    </a:lnTo>
                    <a:lnTo>
                      <a:pt x="1695145" y="1752600"/>
                    </a:lnTo>
                    <a:lnTo>
                      <a:pt x="1689481" y="1755482"/>
                    </a:lnTo>
                    <a:lnTo>
                      <a:pt x="1658556" y="1765300"/>
                    </a:lnTo>
                    <a:lnTo>
                      <a:pt x="1657019" y="1765300"/>
                    </a:lnTo>
                    <a:lnTo>
                      <a:pt x="1661274" y="1790700"/>
                    </a:lnTo>
                    <a:lnTo>
                      <a:pt x="1663001" y="1803400"/>
                    </a:lnTo>
                    <a:lnTo>
                      <a:pt x="1664931" y="1803400"/>
                    </a:lnTo>
                    <a:lnTo>
                      <a:pt x="1667052" y="1816100"/>
                    </a:lnTo>
                    <a:lnTo>
                      <a:pt x="1669364" y="1828800"/>
                    </a:lnTo>
                    <a:lnTo>
                      <a:pt x="1667192" y="1816100"/>
                    </a:lnTo>
                    <a:lnTo>
                      <a:pt x="1664957" y="1802650"/>
                    </a:lnTo>
                    <a:lnTo>
                      <a:pt x="1663052" y="1790700"/>
                    </a:lnTo>
                    <a:lnTo>
                      <a:pt x="1659699" y="1778000"/>
                    </a:lnTo>
                    <a:lnTo>
                      <a:pt x="1660004" y="1765300"/>
                    </a:lnTo>
                    <a:lnTo>
                      <a:pt x="1670177" y="1765300"/>
                    </a:lnTo>
                    <a:lnTo>
                      <a:pt x="1661223" y="1778000"/>
                    </a:lnTo>
                    <a:lnTo>
                      <a:pt x="1661655" y="1778000"/>
                    </a:lnTo>
                    <a:lnTo>
                      <a:pt x="1664296" y="1790700"/>
                    </a:lnTo>
                    <a:lnTo>
                      <a:pt x="1669694" y="1816100"/>
                    </a:lnTo>
                    <a:lnTo>
                      <a:pt x="1672412" y="1828800"/>
                    </a:lnTo>
                    <a:lnTo>
                      <a:pt x="1674622" y="1828800"/>
                    </a:lnTo>
                    <a:lnTo>
                      <a:pt x="1691982" y="1892300"/>
                    </a:lnTo>
                    <a:lnTo>
                      <a:pt x="1689201" y="1879600"/>
                    </a:lnTo>
                    <a:lnTo>
                      <a:pt x="1690535" y="1879600"/>
                    </a:lnTo>
                    <a:lnTo>
                      <a:pt x="1695221" y="1892363"/>
                    </a:lnTo>
                    <a:lnTo>
                      <a:pt x="1702422" y="1917700"/>
                    </a:lnTo>
                    <a:lnTo>
                      <a:pt x="1711642" y="1943100"/>
                    </a:lnTo>
                    <a:lnTo>
                      <a:pt x="1722031" y="1968500"/>
                    </a:lnTo>
                    <a:lnTo>
                      <a:pt x="1732064" y="1993900"/>
                    </a:lnTo>
                    <a:lnTo>
                      <a:pt x="1744472" y="2013178"/>
                    </a:lnTo>
                    <a:lnTo>
                      <a:pt x="1746897" y="2017915"/>
                    </a:lnTo>
                    <a:lnTo>
                      <a:pt x="1745602" y="2014943"/>
                    </a:lnTo>
                    <a:lnTo>
                      <a:pt x="1748421" y="2019300"/>
                    </a:lnTo>
                    <a:lnTo>
                      <a:pt x="1757210" y="2044700"/>
                    </a:lnTo>
                    <a:lnTo>
                      <a:pt x="1766430" y="2057400"/>
                    </a:lnTo>
                    <a:lnTo>
                      <a:pt x="1775866" y="2070100"/>
                    </a:lnTo>
                    <a:lnTo>
                      <a:pt x="1785124" y="2082800"/>
                    </a:lnTo>
                    <a:lnTo>
                      <a:pt x="1793900" y="2095500"/>
                    </a:lnTo>
                    <a:lnTo>
                      <a:pt x="1801825" y="2108276"/>
                    </a:lnTo>
                    <a:lnTo>
                      <a:pt x="1808403" y="2120900"/>
                    </a:lnTo>
                    <a:lnTo>
                      <a:pt x="1803882" y="2108200"/>
                    </a:lnTo>
                    <a:lnTo>
                      <a:pt x="1815795" y="2133600"/>
                    </a:lnTo>
                    <a:lnTo>
                      <a:pt x="1828368" y="2146300"/>
                    </a:lnTo>
                    <a:lnTo>
                      <a:pt x="1841614" y="2159000"/>
                    </a:lnTo>
                    <a:lnTo>
                      <a:pt x="1829854" y="2159000"/>
                    </a:lnTo>
                    <a:lnTo>
                      <a:pt x="1824990" y="2146300"/>
                    </a:lnTo>
                    <a:lnTo>
                      <a:pt x="1817344" y="2146300"/>
                    </a:lnTo>
                    <a:lnTo>
                      <a:pt x="1808734" y="2133600"/>
                    </a:lnTo>
                    <a:lnTo>
                      <a:pt x="1804962" y="2133600"/>
                    </a:lnTo>
                    <a:lnTo>
                      <a:pt x="1813191" y="2146300"/>
                    </a:lnTo>
                    <a:lnTo>
                      <a:pt x="1821815" y="2159000"/>
                    </a:lnTo>
                    <a:lnTo>
                      <a:pt x="1831162" y="2171700"/>
                    </a:lnTo>
                    <a:lnTo>
                      <a:pt x="1841500" y="2171700"/>
                    </a:lnTo>
                    <a:lnTo>
                      <a:pt x="1853082" y="2184400"/>
                    </a:lnTo>
                    <a:lnTo>
                      <a:pt x="1860740" y="2197100"/>
                    </a:lnTo>
                    <a:lnTo>
                      <a:pt x="1870379" y="2197100"/>
                    </a:lnTo>
                    <a:lnTo>
                      <a:pt x="1860308" y="2184400"/>
                    </a:lnTo>
                    <a:lnTo>
                      <a:pt x="1859851" y="2183523"/>
                    </a:lnTo>
                    <a:lnTo>
                      <a:pt x="1860892" y="2184400"/>
                    </a:lnTo>
                    <a:lnTo>
                      <a:pt x="1869465" y="2191131"/>
                    </a:lnTo>
                    <a:lnTo>
                      <a:pt x="1872767" y="2197100"/>
                    </a:lnTo>
                    <a:lnTo>
                      <a:pt x="1872284" y="2197100"/>
                    </a:lnTo>
                    <a:lnTo>
                      <a:pt x="1886978" y="2209800"/>
                    </a:lnTo>
                    <a:lnTo>
                      <a:pt x="1904072" y="2222500"/>
                    </a:lnTo>
                    <a:lnTo>
                      <a:pt x="1922741" y="2235200"/>
                    </a:lnTo>
                    <a:lnTo>
                      <a:pt x="1926424" y="2235200"/>
                    </a:lnTo>
                    <a:lnTo>
                      <a:pt x="1913280" y="2222500"/>
                    </a:lnTo>
                    <a:lnTo>
                      <a:pt x="1913864" y="2222500"/>
                    </a:lnTo>
                    <a:lnTo>
                      <a:pt x="1911337" y="2220480"/>
                    </a:lnTo>
                    <a:lnTo>
                      <a:pt x="1907819" y="2216835"/>
                    </a:lnTo>
                    <a:lnTo>
                      <a:pt x="1908606" y="2218296"/>
                    </a:lnTo>
                    <a:lnTo>
                      <a:pt x="1897964" y="2209800"/>
                    </a:lnTo>
                    <a:lnTo>
                      <a:pt x="1884070" y="2197862"/>
                    </a:lnTo>
                    <a:lnTo>
                      <a:pt x="1888502" y="2208961"/>
                    </a:lnTo>
                    <a:lnTo>
                      <a:pt x="1877631" y="2197100"/>
                    </a:lnTo>
                    <a:lnTo>
                      <a:pt x="1883168" y="2197100"/>
                    </a:lnTo>
                    <a:lnTo>
                      <a:pt x="1884070" y="2197862"/>
                    </a:lnTo>
                    <a:lnTo>
                      <a:pt x="1883765" y="2197100"/>
                    </a:lnTo>
                    <a:lnTo>
                      <a:pt x="1893176" y="2197100"/>
                    </a:lnTo>
                    <a:lnTo>
                      <a:pt x="1908162" y="2209800"/>
                    </a:lnTo>
                    <a:lnTo>
                      <a:pt x="1920659" y="2222500"/>
                    </a:lnTo>
                    <a:lnTo>
                      <a:pt x="1927593" y="2222500"/>
                    </a:lnTo>
                    <a:lnTo>
                      <a:pt x="1936775" y="2235200"/>
                    </a:lnTo>
                    <a:lnTo>
                      <a:pt x="1940928" y="2235200"/>
                    </a:lnTo>
                    <a:lnTo>
                      <a:pt x="1957209" y="2247900"/>
                    </a:lnTo>
                    <a:lnTo>
                      <a:pt x="1959800" y="2247900"/>
                    </a:lnTo>
                    <a:lnTo>
                      <a:pt x="1941728" y="2235200"/>
                    </a:lnTo>
                    <a:lnTo>
                      <a:pt x="1944903" y="2235200"/>
                    </a:lnTo>
                    <a:lnTo>
                      <a:pt x="1929892" y="2222500"/>
                    </a:lnTo>
                    <a:lnTo>
                      <a:pt x="1945767" y="2222500"/>
                    </a:lnTo>
                    <a:lnTo>
                      <a:pt x="1955203" y="2235200"/>
                    </a:lnTo>
                    <a:lnTo>
                      <a:pt x="1960892" y="2235200"/>
                    </a:lnTo>
                    <a:lnTo>
                      <a:pt x="1972335" y="2247900"/>
                    </a:lnTo>
                    <a:lnTo>
                      <a:pt x="1996452" y="2247900"/>
                    </a:lnTo>
                    <a:lnTo>
                      <a:pt x="2006460" y="2253348"/>
                    </a:lnTo>
                    <a:lnTo>
                      <a:pt x="2001431" y="2247900"/>
                    </a:lnTo>
                    <a:lnTo>
                      <a:pt x="2031479" y="2247900"/>
                    </a:lnTo>
                    <a:lnTo>
                      <a:pt x="2042160" y="2260600"/>
                    </a:lnTo>
                    <a:lnTo>
                      <a:pt x="2054987" y="2260600"/>
                    </a:lnTo>
                    <a:lnTo>
                      <a:pt x="2052027" y="2247900"/>
                    </a:lnTo>
                    <a:lnTo>
                      <a:pt x="2068537" y="2247900"/>
                    </a:lnTo>
                    <a:lnTo>
                      <a:pt x="2085149" y="2260600"/>
                    </a:lnTo>
                    <a:lnTo>
                      <a:pt x="2117814" y="2260600"/>
                    </a:lnTo>
                    <a:lnTo>
                      <a:pt x="2120696" y="2251062"/>
                    </a:lnTo>
                    <a:lnTo>
                      <a:pt x="2123643" y="2250998"/>
                    </a:lnTo>
                    <a:lnTo>
                      <a:pt x="2135162" y="2249995"/>
                    </a:lnTo>
                    <a:lnTo>
                      <a:pt x="2120836" y="2250605"/>
                    </a:lnTo>
                    <a:lnTo>
                      <a:pt x="2121662" y="2247900"/>
                    </a:lnTo>
                    <a:lnTo>
                      <a:pt x="2162772" y="2247900"/>
                    </a:lnTo>
                    <a:lnTo>
                      <a:pt x="2147900" y="2260600"/>
                    </a:lnTo>
                    <a:lnTo>
                      <a:pt x="2170938" y="2260600"/>
                    </a:lnTo>
                    <a:lnTo>
                      <a:pt x="2184870" y="2247900"/>
                    </a:lnTo>
                    <a:lnTo>
                      <a:pt x="2188819" y="2247900"/>
                    </a:lnTo>
                    <a:lnTo>
                      <a:pt x="2178647" y="2260600"/>
                    </a:lnTo>
                    <a:lnTo>
                      <a:pt x="2179574" y="2260600"/>
                    </a:lnTo>
                    <a:lnTo>
                      <a:pt x="2196376" y="2247900"/>
                    </a:lnTo>
                    <a:lnTo>
                      <a:pt x="2208695" y="2247900"/>
                    </a:lnTo>
                    <a:lnTo>
                      <a:pt x="2218906" y="2235200"/>
                    </a:lnTo>
                    <a:lnTo>
                      <a:pt x="2223808" y="2235200"/>
                    </a:lnTo>
                    <a:lnTo>
                      <a:pt x="2214778" y="2247900"/>
                    </a:lnTo>
                    <a:lnTo>
                      <a:pt x="2225408" y="2247900"/>
                    </a:lnTo>
                    <a:lnTo>
                      <a:pt x="2222665" y="2260600"/>
                    </a:lnTo>
                    <a:lnTo>
                      <a:pt x="2224582" y="2260600"/>
                    </a:lnTo>
                    <a:lnTo>
                      <a:pt x="2232660" y="2247900"/>
                    </a:lnTo>
                    <a:lnTo>
                      <a:pt x="2226513" y="2247900"/>
                    </a:lnTo>
                    <a:lnTo>
                      <a:pt x="2235784" y="2235200"/>
                    </a:lnTo>
                    <a:lnTo>
                      <a:pt x="2238451" y="2235200"/>
                    </a:lnTo>
                    <a:lnTo>
                      <a:pt x="2238946" y="2235200"/>
                    </a:lnTo>
                    <a:lnTo>
                      <a:pt x="2240419" y="2237676"/>
                    </a:lnTo>
                    <a:lnTo>
                      <a:pt x="2241169" y="2235200"/>
                    </a:lnTo>
                    <a:lnTo>
                      <a:pt x="2241588" y="2235200"/>
                    </a:lnTo>
                    <a:lnTo>
                      <a:pt x="2242934" y="2238108"/>
                    </a:lnTo>
                    <a:lnTo>
                      <a:pt x="2241740" y="2239911"/>
                    </a:lnTo>
                    <a:lnTo>
                      <a:pt x="2240419" y="2237676"/>
                    </a:lnTo>
                    <a:lnTo>
                      <a:pt x="2240305" y="2238108"/>
                    </a:lnTo>
                    <a:lnTo>
                      <a:pt x="2241588" y="2240140"/>
                    </a:lnTo>
                    <a:lnTo>
                      <a:pt x="2241194" y="2240737"/>
                    </a:lnTo>
                    <a:lnTo>
                      <a:pt x="2240140" y="2238603"/>
                    </a:lnTo>
                    <a:lnTo>
                      <a:pt x="2238070" y="2245436"/>
                    </a:lnTo>
                    <a:lnTo>
                      <a:pt x="2236432" y="2247900"/>
                    </a:lnTo>
                    <a:lnTo>
                      <a:pt x="2237321" y="2247900"/>
                    </a:lnTo>
                    <a:lnTo>
                      <a:pt x="2243963" y="2247900"/>
                    </a:lnTo>
                    <a:lnTo>
                      <a:pt x="2244750" y="2247900"/>
                    </a:lnTo>
                    <a:lnTo>
                      <a:pt x="2243975" y="2246350"/>
                    </a:lnTo>
                    <a:lnTo>
                      <a:pt x="2244013" y="2243963"/>
                    </a:lnTo>
                    <a:lnTo>
                      <a:pt x="2246490" y="2247900"/>
                    </a:lnTo>
                    <a:lnTo>
                      <a:pt x="2244013" y="2243721"/>
                    </a:lnTo>
                    <a:lnTo>
                      <a:pt x="2244052" y="2240521"/>
                    </a:lnTo>
                    <a:lnTo>
                      <a:pt x="2243975" y="2238603"/>
                    </a:lnTo>
                    <a:lnTo>
                      <a:pt x="2244077" y="2238819"/>
                    </a:lnTo>
                    <a:lnTo>
                      <a:pt x="2244140" y="2240737"/>
                    </a:lnTo>
                    <a:lnTo>
                      <a:pt x="2247290" y="2247569"/>
                    </a:lnTo>
                    <a:lnTo>
                      <a:pt x="2247061" y="2245436"/>
                    </a:lnTo>
                    <a:lnTo>
                      <a:pt x="2247341" y="2246045"/>
                    </a:lnTo>
                    <a:lnTo>
                      <a:pt x="2246719" y="2235200"/>
                    </a:lnTo>
                    <a:lnTo>
                      <a:pt x="2251316" y="2235200"/>
                    </a:lnTo>
                    <a:lnTo>
                      <a:pt x="2255926" y="2247900"/>
                    </a:lnTo>
                    <a:lnTo>
                      <a:pt x="2252065" y="2235200"/>
                    </a:lnTo>
                    <a:lnTo>
                      <a:pt x="2253780" y="2235200"/>
                    </a:lnTo>
                    <a:lnTo>
                      <a:pt x="2256129" y="2247900"/>
                    </a:lnTo>
                    <a:lnTo>
                      <a:pt x="2255926" y="2247900"/>
                    </a:lnTo>
                    <a:lnTo>
                      <a:pt x="2248179" y="2247900"/>
                    </a:lnTo>
                    <a:lnTo>
                      <a:pt x="2247341" y="2246045"/>
                    </a:lnTo>
                    <a:lnTo>
                      <a:pt x="2247442" y="2247900"/>
                    </a:lnTo>
                    <a:lnTo>
                      <a:pt x="2247290" y="2247569"/>
                    </a:lnTo>
                    <a:lnTo>
                      <a:pt x="2247328" y="2247900"/>
                    </a:lnTo>
                    <a:lnTo>
                      <a:pt x="2246490" y="2247900"/>
                    </a:lnTo>
                    <a:lnTo>
                      <a:pt x="2245410" y="2247900"/>
                    </a:lnTo>
                    <a:lnTo>
                      <a:pt x="2238730" y="2260600"/>
                    </a:lnTo>
                    <a:lnTo>
                      <a:pt x="2227478" y="2260600"/>
                    </a:lnTo>
                    <a:lnTo>
                      <a:pt x="2215858" y="2273300"/>
                    </a:lnTo>
                    <a:lnTo>
                      <a:pt x="2203843" y="2286000"/>
                    </a:lnTo>
                    <a:lnTo>
                      <a:pt x="2193721" y="2286000"/>
                    </a:lnTo>
                    <a:lnTo>
                      <a:pt x="2197874" y="2273300"/>
                    </a:lnTo>
                    <a:lnTo>
                      <a:pt x="2211349" y="2273300"/>
                    </a:lnTo>
                    <a:lnTo>
                      <a:pt x="2217597" y="2260600"/>
                    </a:lnTo>
                    <a:lnTo>
                      <a:pt x="2206193" y="2260600"/>
                    </a:lnTo>
                    <a:lnTo>
                      <a:pt x="2173198" y="2286000"/>
                    </a:lnTo>
                    <a:lnTo>
                      <a:pt x="2179370" y="2286000"/>
                    </a:lnTo>
                    <a:lnTo>
                      <a:pt x="2175383" y="2291600"/>
                    </a:lnTo>
                    <a:lnTo>
                      <a:pt x="2184196" y="2286000"/>
                    </a:lnTo>
                    <a:lnTo>
                      <a:pt x="2191651" y="2286000"/>
                    </a:lnTo>
                    <a:lnTo>
                      <a:pt x="2179510" y="2298700"/>
                    </a:lnTo>
                    <a:lnTo>
                      <a:pt x="2155685" y="2311400"/>
                    </a:lnTo>
                    <a:lnTo>
                      <a:pt x="2133765" y="2324100"/>
                    </a:lnTo>
                    <a:lnTo>
                      <a:pt x="2124468" y="2324100"/>
                    </a:lnTo>
                    <a:lnTo>
                      <a:pt x="2130793" y="2311400"/>
                    </a:lnTo>
                    <a:lnTo>
                      <a:pt x="2126513" y="2311400"/>
                    </a:lnTo>
                    <a:lnTo>
                      <a:pt x="2124164" y="2311400"/>
                    </a:lnTo>
                    <a:lnTo>
                      <a:pt x="2116848" y="2311400"/>
                    </a:lnTo>
                    <a:lnTo>
                      <a:pt x="2116848" y="2321064"/>
                    </a:lnTo>
                    <a:lnTo>
                      <a:pt x="2114562" y="2324100"/>
                    </a:lnTo>
                    <a:lnTo>
                      <a:pt x="2113826" y="2324100"/>
                    </a:lnTo>
                    <a:lnTo>
                      <a:pt x="2116848" y="2321064"/>
                    </a:lnTo>
                    <a:lnTo>
                      <a:pt x="2116848" y="2311400"/>
                    </a:lnTo>
                    <a:lnTo>
                      <a:pt x="2116315" y="2311400"/>
                    </a:lnTo>
                    <a:lnTo>
                      <a:pt x="2110041" y="2324100"/>
                    </a:lnTo>
                    <a:lnTo>
                      <a:pt x="2105469" y="2324100"/>
                    </a:lnTo>
                    <a:lnTo>
                      <a:pt x="2095271" y="2336800"/>
                    </a:lnTo>
                    <a:lnTo>
                      <a:pt x="2079053" y="2336800"/>
                    </a:lnTo>
                    <a:lnTo>
                      <a:pt x="2087029" y="2324100"/>
                    </a:lnTo>
                    <a:lnTo>
                      <a:pt x="2084552" y="2324100"/>
                    </a:lnTo>
                    <a:lnTo>
                      <a:pt x="2073567" y="2336800"/>
                    </a:lnTo>
                    <a:lnTo>
                      <a:pt x="2054288" y="2336800"/>
                    </a:lnTo>
                    <a:lnTo>
                      <a:pt x="2044153" y="2349500"/>
                    </a:lnTo>
                    <a:lnTo>
                      <a:pt x="2039366" y="2349500"/>
                    </a:lnTo>
                    <a:lnTo>
                      <a:pt x="2040255" y="2345245"/>
                    </a:lnTo>
                    <a:lnTo>
                      <a:pt x="2033231" y="2349500"/>
                    </a:lnTo>
                    <a:lnTo>
                      <a:pt x="2019071" y="2349500"/>
                    </a:lnTo>
                    <a:lnTo>
                      <a:pt x="2025230" y="2336800"/>
                    </a:lnTo>
                    <a:lnTo>
                      <a:pt x="2018830" y="2336800"/>
                    </a:lnTo>
                    <a:lnTo>
                      <a:pt x="1998421" y="2349500"/>
                    </a:lnTo>
                    <a:lnTo>
                      <a:pt x="1934578" y="2349500"/>
                    </a:lnTo>
                    <a:lnTo>
                      <a:pt x="1926501" y="2336800"/>
                    </a:lnTo>
                    <a:lnTo>
                      <a:pt x="1915731" y="2336800"/>
                    </a:lnTo>
                    <a:lnTo>
                      <a:pt x="1915731" y="2372017"/>
                    </a:lnTo>
                    <a:lnTo>
                      <a:pt x="1907044" y="2370925"/>
                    </a:lnTo>
                    <a:lnTo>
                      <a:pt x="1893658" y="2368359"/>
                    </a:lnTo>
                    <a:lnTo>
                      <a:pt x="1883397" y="2365959"/>
                    </a:lnTo>
                    <a:lnTo>
                      <a:pt x="1877961" y="2364270"/>
                    </a:lnTo>
                    <a:lnTo>
                      <a:pt x="1879066" y="2363825"/>
                    </a:lnTo>
                    <a:lnTo>
                      <a:pt x="1854885" y="2358390"/>
                    </a:lnTo>
                    <a:lnTo>
                      <a:pt x="1829866" y="2350693"/>
                    </a:lnTo>
                    <a:lnTo>
                      <a:pt x="1826577" y="2349500"/>
                    </a:lnTo>
                    <a:lnTo>
                      <a:pt x="1842211" y="2349500"/>
                    </a:lnTo>
                    <a:lnTo>
                      <a:pt x="1884489" y="2362200"/>
                    </a:lnTo>
                    <a:lnTo>
                      <a:pt x="1896275" y="2365908"/>
                    </a:lnTo>
                    <a:lnTo>
                      <a:pt x="1886712" y="2364473"/>
                    </a:lnTo>
                    <a:lnTo>
                      <a:pt x="1881759" y="2363940"/>
                    </a:lnTo>
                    <a:lnTo>
                      <a:pt x="1879066" y="2363825"/>
                    </a:lnTo>
                    <a:lnTo>
                      <a:pt x="1886191" y="2364930"/>
                    </a:lnTo>
                    <a:lnTo>
                      <a:pt x="1892782" y="2365832"/>
                    </a:lnTo>
                    <a:lnTo>
                      <a:pt x="1896783" y="2366060"/>
                    </a:lnTo>
                    <a:lnTo>
                      <a:pt x="1915731" y="2372017"/>
                    </a:lnTo>
                    <a:lnTo>
                      <a:pt x="1915731" y="2336800"/>
                    </a:lnTo>
                    <a:lnTo>
                      <a:pt x="1900999" y="2336800"/>
                    </a:lnTo>
                    <a:lnTo>
                      <a:pt x="1907235" y="2349500"/>
                    </a:lnTo>
                    <a:lnTo>
                      <a:pt x="1896414" y="2349500"/>
                    </a:lnTo>
                    <a:lnTo>
                      <a:pt x="1875066" y="2336800"/>
                    </a:lnTo>
                    <a:lnTo>
                      <a:pt x="1877466" y="2336800"/>
                    </a:lnTo>
                    <a:lnTo>
                      <a:pt x="1856435" y="2324100"/>
                    </a:lnTo>
                    <a:lnTo>
                      <a:pt x="1843290" y="2324100"/>
                    </a:lnTo>
                    <a:lnTo>
                      <a:pt x="1844484" y="2326170"/>
                    </a:lnTo>
                    <a:lnTo>
                      <a:pt x="1840750" y="2324354"/>
                    </a:lnTo>
                    <a:lnTo>
                      <a:pt x="1840750" y="2336800"/>
                    </a:lnTo>
                    <a:lnTo>
                      <a:pt x="1833524" y="2336800"/>
                    </a:lnTo>
                    <a:lnTo>
                      <a:pt x="1826933" y="2324100"/>
                    </a:lnTo>
                    <a:lnTo>
                      <a:pt x="1827606" y="2324100"/>
                    </a:lnTo>
                    <a:lnTo>
                      <a:pt x="1840750" y="2336800"/>
                    </a:lnTo>
                    <a:lnTo>
                      <a:pt x="1840750" y="2324354"/>
                    </a:lnTo>
                    <a:lnTo>
                      <a:pt x="1840230" y="2324100"/>
                    </a:lnTo>
                    <a:lnTo>
                      <a:pt x="1834273" y="2324100"/>
                    </a:lnTo>
                    <a:lnTo>
                      <a:pt x="1819757" y="2315997"/>
                    </a:lnTo>
                    <a:lnTo>
                      <a:pt x="1823123" y="2324100"/>
                    </a:lnTo>
                    <a:lnTo>
                      <a:pt x="1820418" y="2324100"/>
                    </a:lnTo>
                    <a:lnTo>
                      <a:pt x="1802511" y="2311400"/>
                    </a:lnTo>
                    <a:lnTo>
                      <a:pt x="1800860" y="2311400"/>
                    </a:lnTo>
                    <a:lnTo>
                      <a:pt x="1799437" y="2310638"/>
                    </a:lnTo>
                    <a:lnTo>
                      <a:pt x="1800110" y="2311400"/>
                    </a:lnTo>
                    <a:lnTo>
                      <a:pt x="1792160" y="2311400"/>
                    </a:lnTo>
                    <a:lnTo>
                      <a:pt x="1814804" y="2324100"/>
                    </a:lnTo>
                    <a:lnTo>
                      <a:pt x="1811794" y="2324100"/>
                    </a:lnTo>
                    <a:lnTo>
                      <a:pt x="1811794" y="2344115"/>
                    </a:lnTo>
                    <a:lnTo>
                      <a:pt x="1807730" y="2342629"/>
                    </a:lnTo>
                    <a:lnTo>
                      <a:pt x="1792173" y="2336076"/>
                    </a:lnTo>
                    <a:lnTo>
                      <a:pt x="1811515" y="2345118"/>
                    </a:lnTo>
                    <a:lnTo>
                      <a:pt x="1807248" y="2344572"/>
                    </a:lnTo>
                    <a:lnTo>
                      <a:pt x="1788642" y="2337651"/>
                    </a:lnTo>
                    <a:lnTo>
                      <a:pt x="1764969" y="2327541"/>
                    </a:lnTo>
                    <a:lnTo>
                      <a:pt x="1759026" y="2324100"/>
                    </a:lnTo>
                    <a:lnTo>
                      <a:pt x="1778101" y="2324100"/>
                    </a:lnTo>
                    <a:lnTo>
                      <a:pt x="1811794" y="2344115"/>
                    </a:lnTo>
                    <a:lnTo>
                      <a:pt x="1811794" y="2324100"/>
                    </a:lnTo>
                    <a:lnTo>
                      <a:pt x="1803031" y="2324100"/>
                    </a:lnTo>
                    <a:lnTo>
                      <a:pt x="1793557" y="2318321"/>
                    </a:lnTo>
                    <a:lnTo>
                      <a:pt x="1797113" y="2324100"/>
                    </a:lnTo>
                    <a:lnTo>
                      <a:pt x="1785200" y="2324100"/>
                    </a:lnTo>
                    <a:lnTo>
                      <a:pt x="1777492" y="2311400"/>
                    </a:lnTo>
                    <a:lnTo>
                      <a:pt x="1779600" y="2311400"/>
                    </a:lnTo>
                    <a:lnTo>
                      <a:pt x="1771154" y="2298700"/>
                    </a:lnTo>
                    <a:lnTo>
                      <a:pt x="1765985" y="2298700"/>
                    </a:lnTo>
                    <a:lnTo>
                      <a:pt x="1776501" y="2311400"/>
                    </a:lnTo>
                    <a:lnTo>
                      <a:pt x="1762785" y="2311400"/>
                    </a:lnTo>
                    <a:lnTo>
                      <a:pt x="1753984" y="2298700"/>
                    </a:lnTo>
                    <a:lnTo>
                      <a:pt x="1758442" y="2298700"/>
                    </a:lnTo>
                    <a:lnTo>
                      <a:pt x="1749666" y="2287536"/>
                    </a:lnTo>
                    <a:lnTo>
                      <a:pt x="1749666" y="2298700"/>
                    </a:lnTo>
                    <a:lnTo>
                      <a:pt x="1740344" y="2298700"/>
                    </a:lnTo>
                    <a:lnTo>
                      <a:pt x="1733892" y="2286000"/>
                    </a:lnTo>
                    <a:lnTo>
                      <a:pt x="1743506" y="2286000"/>
                    </a:lnTo>
                    <a:lnTo>
                      <a:pt x="1749666" y="2298700"/>
                    </a:lnTo>
                    <a:lnTo>
                      <a:pt x="1749666" y="2287536"/>
                    </a:lnTo>
                    <a:lnTo>
                      <a:pt x="1748459" y="2286000"/>
                    </a:lnTo>
                    <a:lnTo>
                      <a:pt x="1756194" y="2286000"/>
                    </a:lnTo>
                    <a:lnTo>
                      <a:pt x="1745907" y="2273300"/>
                    </a:lnTo>
                    <a:lnTo>
                      <a:pt x="1726666" y="2273300"/>
                    </a:lnTo>
                    <a:lnTo>
                      <a:pt x="1723212" y="2260600"/>
                    </a:lnTo>
                    <a:lnTo>
                      <a:pt x="1698117" y="2260600"/>
                    </a:lnTo>
                    <a:lnTo>
                      <a:pt x="1689315" y="2247900"/>
                    </a:lnTo>
                    <a:lnTo>
                      <a:pt x="1680362" y="2247900"/>
                    </a:lnTo>
                    <a:lnTo>
                      <a:pt x="1671320" y="2235200"/>
                    </a:lnTo>
                    <a:lnTo>
                      <a:pt x="1670532" y="2235200"/>
                    </a:lnTo>
                    <a:lnTo>
                      <a:pt x="1664525" y="2222538"/>
                    </a:lnTo>
                    <a:lnTo>
                      <a:pt x="1664525" y="2235200"/>
                    </a:lnTo>
                    <a:lnTo>
                      <a:pt x="1662252" y="2235200"/>
                    </a:lnTo>
                    <a:lnTo>
                      <a:pt x="1635709" y="2214829"/>
                    </a:lnTo>
                    <a:lnTo>
                      <a:pt x="1635709" y="2229510"/>
                    </a:lnTo>
                    <a:lnTo>
                      <a:pt x="1628622" y="2222500"/>
                    </a:lnTo>
                    <a:lnTo>
                      <a:pt x="1614436" y="2209800"/>
                    </a:lnTo>
                    <a:lnTo>
                      <a:pt x="1609420" y="2203958"/>
                    </a:lnTo>
                    <a:lnTo>
                      <a:pt x="1616913" y="2209800"/>
                    </a:lnTo>
                    <a:lnTo>
                      <a:pt x="1629854" y="2222500"/>
                    </a:lnTo>
                    <a:lnTo>
                      <a:pt x="1635709" y="2229510"/>
                    </a:lnTo>
                    <a:lnTo>
                      <a:pt x="1635709" y="2214829"/>
                    </a:lnTo>
                    <a:lnTo>
                      <a:pt x="1629168" y="2209800"/>
                    </a:lnTo>
                    <a:lnTo>
                      <a:pt x="1618792" y="2197100"/>
                    </a:lnTo>
                    <a:lnTo>
                      <a:pt x="1598041" y="2171700"/>
                    </a:lnTo>
                    <a:lnTo>
                      <a:pt x="1568742" y="2133409"/>
                    </a:lnTo>
                    <a:lnTo>
                      <a:pt x="1579194" y="2146300"/>
                    </a:lnTo>
                    <a:lnTo>
                      <a:pt x="1595539" y="2159000"/>
                    </a:lnTo>
                    <a:lnTo>
                      <a:pt x="1608975" y="2171700"/>
                    </a:lnTo>
                    <a:lnTo>
                      <a:pt x="1620850" y="2184400"/>
                    </a:lnTo>
                    <a:lnTo>
                      <a:pt x="1618716" y="2184400"/>
                    </a:lnTo>
                    <a:lnTo>
                      <a:pt x="1626590" y="2197100"/>
                    </a:lnTo>
                    <a:lnTo>
                      <a:pt x="1649031" y="2222500"/>
                    </a:lnTo>
                    <a:lnTo>
                      <a:pt x="1664525" y="2235200"/>
                    </a:lnTo>
                    <a:lnTo>
                      <a:pt x="1664525" y="2222538"/>
                    </a:lnTo>
                    <a:lnTo>
                      <a:pt x="1652574" y="2209800"/>
                    </a:lnTo>
                    <a:lnTo>
                      <a:pt x="1649577" y="2209800"/>
                    </a:lnTo>
                    <a:lnTo>
                      <a:pt x="1663788" y="2222500"/>
                    </a:lnTo>
                    <a:lnTo>
                      <a:pt x="1646605" y="2209800"/>
                    </a:lnTo>
                    <a:lnTo>
                      <a:pt x="1641754" y="2209800"/>
                    </a:lnTo>
                    <a:lnTo>
                      <a:pt x="1637804" y="2200186"/>
                    </a:lnTo>
                    <a:lnTo>
                      <a:pt x="1643265" y="2204643"/>
                    </a:lnTo>
                    <a:lnTo>
                      <a:pt x="1638363" y="2197100"/>
                    </a:lnTo>
                    <a:lnTo>
                      <a:pt x="1634007" y="2190394"/>
                    </a:lnTo>
                    <a:lnTo>
                      <a:pt x="1634007" y="2197100"/>
                    </a:lnTo>
                    <a:lnTo>
                      <a:pt x="1631378" y="2197100"/>
                    </a:lnTo>
                    <a:lnTo>
                      <a:pt x="1629956" y="2191042"/>
                    </a:lnTo>
                    <a:lnTo>
                      <a:pt x="1634007" y="2197100"/>
                    </a:lnTo>
                    <a:lnTo>
                      <a:pt x="1634007" y="2190394"/>
                    </a:lnTo>
                    <a:lnTo>
                      <a:pt x="1630121" y="2184400"/>
                    </a:lnTo>
                    <a:lnTo>
                      <a:pt x="1631683" y="2184400"/>
                    </a:lnTo>
                    <a:lnTo>
                      <a:pt x="1619935" y="2176094"/>
                    </a:lnTo>
                    <a:lnTo>
                      <a:pt x="1625498" y="2184400"/>
                    </a:lnTo>
                    <a:lnTo>
                      <a:pt x="1621840" y="2184400"/>
                    </a:lnTo>
                    <a:lnTo>
                      <a:pt x="1614195" y="2172043"/>
                    </a:lnTo>
                    <a:lnTo>
                      <a:pt x="1613700" y="2171700"/>
                    </a:lnTo>
                    <a:lnTo>
                      <a:pt x="1613103" y="2170861"/>
                    </a:lnTo>
                    <a:lnTo>
                      <a:pt x="1600644" y="2159000"/>
                    </a:lnTo>
                    <a:lnTo>
                      <a:pt x="1599565" y="2159000"/>
                    </a:lnTo>
                    <a:lnTo>
                      <a:pt x="1595983" y="2159000"/>
                    </a:lnTo>
                    <a:lnTo>
                      <a:pt x="1592389" y="2149602"/>
                    </a:lnTo>
                    <a:lnTo>
                      <a:pt x="1599565" y="2159000"/>
                    </a:lnTo>
                    <a:lnTo>
                      <a:pt x="1598828" y="2151113"/>
                    </a:lnTo>
                    <a:lnTo>
                      <a:pt x="1595348" y="2146300"/>
                    </a:lnTo>
                    <a:lnTo>
                      <a:pt x="1578254" y="2120900"/>
                    </a:lnTo>
                    <a:lnTo>
                      <a:pt x="1564017" y="2108200"/>
                    </a:lnTo>
                    <a:lnTo>
                      <a:pt x="1561338" y="2105520"/>
                    </a:lnTo>
                    <a:lnTo>
                      <a:pt x="1580184" y="2133600"/>
                    </a:lnTo>
                    <a:lnTo>
                      <a:pt x="1589862" y="2146300"/>
                    </a:lnTo>
                    <a:lnTo>
                      <a:pt x="1586001" y="2146300"/>
                    </a:lnTo>
                    <a:lnTo>
                      <a:pt x="1578406" y="2133600"/>
                    </a:lnTo>
                    <a:lnTo>
                      <a:pt x="1570812" y="2120900"/>
                    </a:lnTo>
                    <a:lnTo>
                      <a:pt x="1561109" y="2112581"/>
                    </a:lnTo>
                    <a:lnTo>
                      <a:pt x="1576616" y="2133600"/>
                    </a:lnTo>
                    <a:lnTo>
                      <a:pt x="1561045" y="2122614"/>
                    </a:lnTo>
                    <a:lnTo>
                      <a:pt x="1559814" y="2120900"/>
                    </a:lnTo>
                    <a:lnTo>
                      <a:pt x="1541678" y="2095500"/>
                    </a:lnTo>
                    <a:lnTo>
                      <a:pt x="1525206" y="2070620"/>
                    </a:lnTo>
                    <a:lnTo>
                      <a:pt x="1548511" y="2095500"/>
                    </a:lnTo>
                    <a:lnTo>
                      <a:pt x="1550797" y="2098598"/>
                    </a:lnTo>
                    <a:lnTo>
                      <a:pt x="1542224" y="2082800"/>
                    </a:lnTo>
                    <a:lnTo>
                      <a:pt x="1530083" y="2070100"/>
                    </a:lnTo>
                    <a:lnTo>
                      <a:pt x="1542084" y="2079612"/>
                    </a:lnTo>
                    <a:lnTo>
                      <a:pt x="1536560" y="2070100"/>
                    </a:lnTo>
                    <a:lnTo>
                      <a:pt x="1524304" y="2052828"/>
                    </a:lnTo>
                    <a:lnTo>
                      <a:pt x="1524304" y="2069261"/>
                    </a:lnTo>
                    <a:lnTo>
                      <a:pt x="1516456" y="2057400"/>
                    </a:lnTo>
                    <a:lnTo>
                      <a:pt x="1493202" y="2019300"/>
                    </a:lnTo>
                    <a:lnTo>
                      <a:pt x="1506029" y="2032000"/>
                    </a:lnTo>
                    <a:lnTo>
                      <a:pt x="1524304" y="2069261"/>
                    </a:lnTo>
                    <a:lnTo>
                      <a:pt x="1524304" y="2052828"/>
                    </a:lnTo>
                    <a:lnTo>
                      <a:pt x="1518539" y="2044700"/>
                    </a:lnTo>
                    <a:lnTo>
                      <a:pt x="1495945" y="2006600"/>
                    </a:lnTo>
                    <a:lnTo>
                      <a:pt x="1497545" y="2006600"/>
                    </a:lnTo>
                    <a:lnTo>
                      <a:pt x="1488668" y="1993900"/>
                    </a:lnTo>
                    <a:lnTo>
                      <a:pt x="1484604" y="1982190"/>
                    </a:lnTo>
                    <a:lnTo>
                      <a:pt x="1488147" y="1993900"/>
                    </a:lnTo>
                    <a:lnTo>
                      <a:pt x="1492643" y="2006600"/>
                    </a:lnTo>
                    <a:lnTo>
                      <a:pt x="1493050" y="2019300"/>
                    </a:lnTo>
                    <a:lnTo>
                      <a:pt x="1488503" y="2006600"/>
                    </a:lnTo>
                    <a:lnTo>
                      <a:pt x="1478267" y="1993900"/>
                    </a:lnTo>
                    <a:lnTo>
                      <a:pt x="1467713" y="1968500"/>
                    </a:lnTo>
                    <a:lnTo>
                      <a:pt x="1460042" y="1955800"/>
                    </a:lnTo>
                    <a:lnTo>
                      <a:pt x="1458468" y="1943100"/>
                    </a:lnTo>
                    <a:lnTo>
                      <a:pt x="1454416" y="1930400"/>
                    </a:lnTo>
                    <a:lnTo>
                      <a:pt x="1449819" y="1930400"/>
                    </a:lnTo>
                    <a:lnTo>
                      <a:pt x="1443977" y="1915325"/>
                    </a:lnTo>
                    <a:lnTo>
                      <a:pt x="1439926" y="1905000"/>
                    </a:lnTo>
                    <a:lnTo>
                      <a:pt x="1437500" y="1892300"/>
                    </a:lnTo>
                    <a:lnTo>
                      <a:pt x="1438160" y="1892300"/>
                    </a:lnTo>
                    <a:lnTo>
                      <a:pt x="1442313" y="1905000"/>
                    </a:lnTo>
                    <a:lnTo>
                      <a:pt x="1447888" y="1917700"/>
                    </a:lnTo>
                    <a:lnTo>
                      <a:pt x="1455356" y="1930400"/>
                    </a:lnTo>
                    <a:lnTo>
                      <a:pt x="1459153" y="1930400"/>
                    </a:lnTo>
                    <a:lnTo>
                      <a:pt x="1461554" y="1943100"/>
                    </a:lnTo>
                    <a:lnTo>
                      <a:pt x="1464652" y="1943100"/>
                    </a:lnTo>
                    <a:lnTo>
                      <a:pt x="1456080" y="1919554"/>
                    </a:lnTo>
                    <a:lnTo>
                      <a:pt x="1462252" y="1930400"/>
                    </a:lnTo>
                    <a:lnTo>
                      <a:pt x="1464652" y="1943100"/>
                    </a:lnTo>
                    <a:lnTo>
                      <a:pt x="1465262" y="1943100"/>
                    </a:lnTo>
                    <a:lnTo>
                      <a:pt x="1471256" y="1955800"/>
                    </a:lnTo>
                    <a:lnTo>
                      <a:pt x="1472209" y="1957108"/>
                    </a:lnTo>
                    <a:lnTo>
                      <a:pt x="1471320" y="1955800"/>
                    </a:lnTo>
                    <a:lnTo>
                      <a:pt x="1463294" y="1930400"/>
                    </a:lnTo>
                    <a:lnTo>
                      <a:pt x="1459560" y="1917700"/>
                    </a:lnTo>
                    <a:lnTo>
                      <a:pt x="1455991" y="1917700"/>
                    </a:lnTo>
                    <a:lnTo>
                      <a:pt x="1454226" y="1911096"/>
                    </a:lnTo>
                    <a:lnTo>
                      <a:pt x="1454226" y="1915325"/>
                    </a:lnTo>
                    <a:lnTo>
                      <a:pt x="1449108" y="1905000"/>
                    </a:lnTo>
                    <a:lnTo>
                      <a:pt x="1447838" y="1898459"/>
                    </a:lnTo>
                    <a:lnTo>
                      <a:pt x="1450784" y="1905000"/>
                    </a:lnTo>
                    <a:lnTo>
                      <a:pt x="1454226" y="1915325"/>
                    </a:lnTo>
                    <a:lnTo>
                      <a:pt x="1454226" y="1911096"/>
                    </a:lnTo>
                    <a:lnTo>
                      <a:pt x="1452600" y="1905000"/>
                    </a:lnTo>
                    <a:lnTo>
                      <a:pt x="1449463" y="1892300"/>
                    </a:lnTo>
                    <a:lnTo>
                      <a:pt x="1429753" y="1828800"/>
                    </a:lnTo>
                    <a:lnTo>
                      <a:pt x="1427518" y="1828800"/>
                    </a:lnTo>
                    <a:lnTo>
                      <a:pt x="1433283" y="1854200"/>
                    </a:lnTo>
                    <a:lnTo>
                      <a:pt x="1436458" y="1866900"/>
                    </a:lnTo>
                    <a:lnTo>
                      <a:pt x="1443278" y="1879600"/>
                    </a:lnTo>
                    <a:lnTo>
                      <a:pt x="1445056" y="1892300"/>
                    </a:lnTo>
                    <a:lnTo>
                      <a:pt x="1447596" y="1897951"/>
                    </a:lnTo>
                    <a:lnTo>
                      <a:pt x="1448816" y="1905000"/>
                    </a:lnTo>
                    <a:lnTo>
                      <a:pt x="1445056" y="1892300"/>
                    </a:lnTo>
                    <a:lnTo>
                      <a:pt x="1441386" y="1892300"/>
                    </a:lnTo>
                    <a:lnTo>
                      <a:pt x="1433982" y="1866900"/>
                    </a:lnTo>
                    <a:lnTo>
                      <a:pt x="1431239" y="1854200"/>
                    </a:lnTo>
                    <a:lnTo>
                      <a:pt x="1428978" y="1854200"/>
                    </a:lnTo>
                    <a:lnTo>
                      <a:pt x="1427099" y="1841500"/>
                    </a:lnTo>
                    <a:lnTo>
                      <a:pt x="1421257" y="1841500"/>
                    </a:lnTo>
                    <a:lnTo>
                      <a:pt x="1424876" y="1854200"/>
                    </a:lnTo>
                    <a:lnTo>
                      <a:pt x="1428559" y="1866900"/>
                    </a:lnTo>
                    <a:lnTo>
                      <a:pt x="1432318" y="1879600"/>
                    </a:lnTo>
                    <a:lnTo>
                      <a:pt x="1436154" y="1892300"/>
                    </a:lnTo>
                    <a:lnTo>
                      <a:pt x="1434655" y="1892300"/>
                    </a:lnTo>
                    <a:lnTo>
                      <a:pt x="1418869" y="1841982"/>
                    </a:lnTo>
                    <a:lnTo>
                      <a:pt x="1421257" y="1841500"/>
                    </a:lnTo>
                    <a:lnTo>
                      <a:pt x="1418717" y="1841500"/>
                    </a:lnTo>
                    <a:lnTo>
                      <a:pt x="1408658" y="1841500"/>
                    </a:lnTo>
                    <a:lnTo>
                      <a:pt x="1427518" y="1828800"/>
                    </a:lnTo>
                    <a:lnTo>
                      <a:pt x="1397177" y="1828800"/>
                    </a:lnTo>
                    <a:lnTo>
                      <a:pt x="1391513" y="1841500"/>
                    </a:lnTo>
                    <a:lnTo>
                      <a:pt x="1389735" y="1841500"/>
                    </a:lnTo>
                    <a:lnTo>
                      <a:pt x="1372260" y="1851494"/>
                    </a:lnTo>
                    <a:lnTo>
                      <a:pt x="1418259" y="1842109"/>
                    </a:lnTo>
                    <a:lnTo>
                      <a:pt x="1409293" y="1854200"/>
                    </a:lnTo>
                    <a:lnTo>
                      <a:pt x="1367536" y="1854200"/>
                    </a:lnTo>
                    <a:lnTo>
                      <a:pt x="1372260" y="1851494"/>
                    </a:lnTo>
                    <a:lnTo>
                      <a:pt x="1365313" y="1852904"/>
                    </a:lnTo>
                    <a:lnTo>
                      <a:pt x="1362557" y="1854200"/>
                    </a:lnTo>
                    <a:lnTo>
                      <a:pt x="1359014" y="1854200"/>
                    </a:lnTo>
                    <a:lnTo>
                      <a:pt x="1365313" y="1852904"/>
                    </a:lnTo>
                    <a:lnTo>
                      <a:pt x="1389735" y="1841500"/>
                    </a:lnTo>
                    <a:lnTo>
                      <a:pt x="1375816" y="1841500"/>
                    </a:lnTo>
                    <a:lnTo>
                      <a:pt x="1353921" y="1854200"/>
                    </a:lnTo>
                    <a:lnTo>
                      <a:pt x="1313624" y="1854200"/>
                    </a:lnTo>
                    <a:lnTo>
                      <a:pt x="1290053" y="1866900"/>
                    </a:lnTo>
                    <a:lnTo>
                      <a:pt x="1208455" y="1866900"/>
                    </a:lnTo>
                    <a:lnTo>
                      <a:pt x="1199692" y="1854200"/>
                    </a:lnTo>
                    <a:lnTo>
                      <a:pt x="1215351" y="1854200"/>
                    </a:lnTo>
                    <a:lnTo>
                      <a:pt x="1215021" y="1841500"/>
                    </a:lnTo>
                    <a:lnTo>
                      <a:pt x="1171625" y="1841500"/>
                    </a:lnTo>
                    <a:lnTo>
                      <a:pt x="1182662" y="1854200"/>
                    </a:lnTo>
                    <a:lnTo>
                      <a:pt x="1188605" y="1854200"/>
                    </a:lnTo>
                    <a:lnTo>
                      <a:pt x="1182598" y="1866900"/>
                    </a:lnTo>
                    <a:lnTo>
                      <a:pt x="1153198" y="1866900"/>
                    </a:lnTo>
                    <a:lnTo>
                      <a:pt x="1138936" y="1854200"/>
                    </a:lnTo>
                    <a:lnTo>
                      <a:pt x="1108430" y="1854200"/>
                    </a:lnTo>
                    <a:lnTo>
                      <a:pt x="1108430" y="1879600"/>
                    </a:lnTo>
                    <a:lnTo>
                      <a:pt x="1068146" y="1879600"/>
                    </a:lnTo>
                    <a:lnTo>
                      <a:pt x="1066901" y="1877593"/>
                    </a:lnTo>
                    <a:lnTo>
                      <a:pt x="1066901" y="1879600"/>
                    </a:lnTo>
                    <a:lnTo>
                      <a:pt x="1047978" y="1879600"/>
                    </a:lnTo>
                    <a:lnTo>
                      <a:pt x="1026604" y="1866900"/>
                    </a:lnTo>
                    <a:lnTo>
                      <a:pt x="1031430" y="1866900"/>
                    </a:lnTo>
                    <a:lnTo>
                      <a:pt x="1009396" y="1854200"/>
                    </a:lnTo>
                    <a:lnTo>
                      <a:pt x="1021905" y="1854200"/>
                    </a:lnTo>
                    <a:lnTo>
                      <a:pt x="1037374" y="1866900"/>
                    </a:lnTo>
                    <a:lnTo>
                      <a:pt x="1057910" y="1866900"/>
                    </a:lnTo>
                    <a:lnTo>
                      <a:pt x="1066901" y="1879600"/>
                    </a:lnTo>
                    <a:lnTo>
                      <a:pt x="1066901" y="1877593"/>
                    </a:lnTo>
                    <a:lnTo>
                      <a:pt x="1060297" y="1866900"/>
                    </a:lnTo>
                    <a:lnTo>
                      <a:pt x="1075067" y="1866900"/>
                    </a:lnTo>
                    <a:lnTo>
                      <a:pt x="1106944" y="1878469"/>
                    </a:lnTo>
                    <a:lnTo>
                      <a:pt x="1108430" y="1879600"/>
                    </a:lnTo>
                    <a:lnTo>
                      <a:pt x="1108430" y="1854200"/>
                    </a:lnTo>
                    <a:lnTo>
                      <a:pt x="1103617" y="1854200"/>
                    </a:lnTo>
                    <a:lnTo>
                      <a:pt x="1067333" y="1841500"/>
                    </a:lnTo>
                    <a:lnTo>
                      <a:pt x="1077556" y="1841500"/>
                    </a:lnTo>
                    <a:lnTo>
                      <a:pt x="1062824" y="1828800"/>
                    </a:lnTo>
                    <a:lnTo>
                      <a:pt x="1053147" y="1828800"/>
                    </a:lnTo>
                    <a:lnTo>
                      <a:pt x="1050925" y="1828126"/>
                    </a:lnTo>
                    <a:lnTo>
                      <a:pt x="1050925" y="1841500"/>
                    </a:lnTo>
                    <a:lnTo>
                      <a:pt x="1042822" y="1841500"/>
                    </a:lnTo>
                    <a:lnTo>
                      <a:pt x="1023264" y="1832749"/>
                    </a:lnTo>
                    <a:lnTo>
                      <a:pt x="1050925" y="1841500"/>
                    </a:lnTo>
                    <a:lnTo>
                      <a:pt x="1050925" y="1828126"/>
                    </a:lnTo>
                    <a:lnTo>
                      <a:pt x="1021207" y="1819059"/>
                    </a:lnTo>
                    <a:lnTo>
                      <a:pt x="1027468" y="1828800"/>
                    </a:lnTo>
                    <a:lnTo>
                      <a:pt x="1014412" y="1828800"/>
                    </a:lnTo>
                    <a:lnTo>
                      <a:pt x="1011948" y="1828800"/>
                    </a:lnTo>
                    <a:lnTo>
                      <a:pt x="1010742" y="1828800"/>
                    </a:lnTo>
                    <a:lnTo>
                      <a:pt x="1012532" y="1829358"/>
                    </a:lnTo>
                    <a:lnTo>
                      <a:pt x="1025017" y="1841500"/>
                    </a:lnTo>
                    <a:lnTo>
                      <a:pt x="1003808" y="1841500"/>
                    </a:lnTo>
                    <a:lnTo>
                      <a:pt x="1003808" y="1854200"/>
                    </a:lnTo>
                    <a:lnTo>
                      <a:pt x="1003630" y="1860232"/>
                    </a:lnTo>
                    <a:lnTo>
                      <a:pt x="1003554" y="1866900"/>
                    </a:lnTo>
                    <a:lnTo>
                      <a:pt x="1003033" y="1866607"/>
                    </a:lnTo>
                    <a:lnTo>
                      <a:pt x="1003287" y="1866900"/>
                    </a:lnTo>
                    <a:lnTo>
                      <a:pt x="999845" y="1866900"/>
                    </a:lnTo>
                    <a:lnTo>
                      <a:pt x="997966" y="1863763"/>
                    </a:lnTo>
                    <a:lnTo>
                      <a:pt x="980922" y="1854200"/>
                    </a:lnTo>
                    <a:lnTo>
                      <a:pt x="992251" y="1854200"/>
                    </a:lnTo>
                    <a:lnTo>
                      <a:pt x="1003808" y="1854200"/>
                    </a:lnTo>
                    <a:lnTo>
                      <a:pt x="1003808" y="1841500"/>
                    </a:lnTo>
                    <a:lnTo>
                      <a:pt x="1000785" y="1841500"/>
                    </a:lnTo>
                    <a:lnTo>
                      <a:pt x="991438" y="1828800"/>
                    </a:lnTo>
                    <a:lnTo>
                      <a:pt x="973455" y="1828800"/>
                    </a:lnTo>
                    <a:lnTo>
                      <a:pt x="972908" y="1828406"/>
                    </a:lnTo>
                    <a:lnTo>
                      <a:pt x="972908" y="1854200"/>
                    </a:lnTo>
                    <a:lnTo>
                      <a:pt x="943597" y="1854200"/>
                    </a:lnTo>
                    <a:lnTo>
                      <a:pt x="928306" y="1841500"/>
                    </a:lnTo>
                    <a:lnTo>
                      <a:pt x="905027" y="1841500"/>
                    </a:lnTo>
                    <a:lnTo>
                      <a:pt x="896277" y="1828800"/>
                    </a:lnTo>
                    <a:lnTo>
                      <a:pt x="882827" y="1828800"/>
                    </a:lnTo>
                    <a:lnTo>
                      <a:pt x="872832" y="1816100"/>
                    </a:lnTo>
                    <a:lnTo>
                      <a:pt x="873417" y="1816100"/>
                    </a:lnTo>
                    <a:lnTo>
                      <a:pt x="853186" y="1805736"/>
                    </a:lnTo>
                    <a:lnTo>
                      <a:pt x="851484" y="1803400"/>
                    </a:lnTo>
                    <a:lnTo>
                      <a:pt x="866927" y="1803400"/>
                    </a:lnTo>
                    <a:lnTo>
                      <a:pt x="881126" y="1816100"/>
                    </a:lnTo>
                    <a:lnTo>
                      <a:pt x="888339" y="1816100"/>
                    </a:lnTo>
                    <a:lnTo>
                      <a:pt x="922451" y="1828800"/>
                    </a:lnTo>
                    <a:lnTo>
                      <a:pt x="933475" y="1828800"/>
                    </a:lnTo>
                    <a:lnTo>
                      <a:pt x="942086" y="1841500"/>
                    </a:lnTo>
                    <a:lnTo>
                      <a:pt x="958215" y="1841500"/>
                    </a:lnTo>
                    <a:lnTo>
                      <a:pt x="972908" y="1854200"/>
                    </a:lnTo>
                    <a:lnTo>
                      <a:pt x="972908" y="1828406"/>
                    </a:lnTo>
                    <a:lnTo>
                      <a:pt x="955890" y="1816100"/>
                    </a:lnTo>
                    <a:lnTo>
                      <a:pt x="962025" y="1816100"/>
                    </a:lnTo>
                    <a:lnTo>
                      <a:pt x="955141" y="1803400"/>
                    </a:lnTo>
                    <a:lnTo>
                      <a:pt x="960640" y="1803400"/>
                    </a:lnTo>
                    <a:lnTo>
                      <a:pt x="956640" y="1799120"/>
                    </a:lnTo>
                    <a:lnTo>
                      <a:pt x="959358" y="1799678"/>
                    </a:lnTo>
                    <a:lnTo>
                      <a:pt x="956551" y="1799031"/>
                    </a:lnTo>
                    <a:lnTo>
                      <a:pt x="948804" y="1790700"/>
                    </a:lnTo>
                    <a:lnTo>
                      <a:pt x="938745" y="1790700"/>
                    </a:lnTo>
                    <a:lnTo>
                      <a:pt x="950252" y="1803400"/>
                    </a:lnTo>
                    <a:lnTo>
                      <a:pt x="943127" y="1803400"/>
                    </a:lnTo>
                    <a:lnTo>
                      <a:pt x="908748" y="1790700"/>
                    </a:lnTo>
                    <a:lnTo>
                      <a:pt x="904278" y="1790700"/>
                    </a:lnTo>
                    <a:lnTo>
                      <a:pt x="907757" y="1803400"/>
                    </a:lnTo>
                    <a:lnTo>
                      <a:pt x="940917" y="1803400"/>
                    </a:lnTo>
                    <a:lnTo>
                      <a:pt x="953490" y="1816100"/>
                    </a:lnTo>
                    <a:lnTo>
                      <a:pt x="920394" y="1816100"/>
                    </a:lnTo>
                    <a:lnTo>
                      <a:pt x="901052" y="1803400"/>
                    </a:lnTo>
                    <a:lnTo>
                      <a:pt x="899871" y="1803400"/>
                    </a:lnTo>
                    <a:lnTo>
                      <a:pt x="896531" y="1790700"/>
                    </a:lnTo>
                    <a:lnTo>
                      <a:pt x="894219" y="1790700"/>
                    </a:lnTo>
                    <a:lnTo>
                      <a:pt x="886358" y="1778000"/>
                    </a:lnTo>
                    <a:lnTo>
                      <a:pt x="878992" y="1774494"/>
                    </a:lnTo>
                    <a:lnTo>
                      <a:pt x="878992" y="1778000"/>
                    </a:lnTo>
                    <a:lnTo>
                      <a:pt x="867333" y="1778000"/>
                    </a:lnTo>
                    <a:lnTo>
                      <a:pt x="859599" y="1769808"/>
                    </a:lnTo>
                    <a:lnTo>
                      <a:pt x="878992" y="1778000"/>
                    </a:lnTo>
                    <a:lnTo>
                      <a:pt x="878992" y="1774494"/>
                    </a:lnTo>
                    <a:lnTo>
                      <a:pt x="859955" y="1765300"/>
                    </a:lnTo>
                    <a:lnTo>
                      <a:pt x="847394" y="1752600"/>
                    </a:lnTo>
                    <a:lnTo>
                      <a:pt x="835748" y="1752600"/>
                    </a:lnTo>
                    <a:lnTo>
                      <a:pt x="848918" y="1765300"/>
                    </a:lnTo>
                    <a:lnTo>
                      <a:pt x="841400" y="1765300"/>
                    </a:lnTo>
                    <a:lnTo>
                      <a:pt x="838708" y="1763179"/>
                    </a:lnTo>
                    <a:lnTo>
                      <a:pt x="838708" y="1803400"/>
                    </a:lnTo>
                    <a:lnTo>
                      <a:pt x="834859" y="1803400"/>
                    </a:lnTo>
                    <a:lnTo>
                      <a:pt x="830745" y="1798574"/>
                    </a:lnTo>
                    <a:lnTo>
                      <a:pt x="838708" y="1803400"/>
                    </a:lnTo>
                    <a:lnTo>
                      <a:pt x="838708" y="1763179"/>
                    </a:lnTo>
                    <a:lnTo>
                      <a:pt x="825347" y="1752600"/>
                    </a:lnTo>
                    <a:lnTo>
                      <a:pt x="834948" y="1752600"/>
                    </a:lnTo>
                    <a:lnTo>
                      <a:pt x="823620" y="1747431"/>
                    </a:lnTo>
                    <a:lnTo>
                      <a:pt x="823620" y="1802650"/>
                    </a:lnTo>
                    <a:lnTo>
                      <a:pt x="783691" y="1778000"/>
                    </a:lnTo>
                    <a:lnTo>
                      <a:pt x="774446" y="1778000"/>
                    </a:lnTo>
                    <a:lnTo>
                      <a:pt x="765492" y="1765300"/>
                    </a:lnTo>
                    <a:lnTo>
                      <a:pt x="756805" y="1765300"/>
                    </a:lnTo>
                    <a:lnTo>
                      <a:pt x="720229" y="1739900"/>
                    </a:lnTo>
                    <a:lnTo>
                      <a:pt x="716191" y="1734756"/>
                    </a:lnTo>
                    <a:lnTo>
                      <a:pt x="716191" y="1739900"/>
                    </a:lnTo>
                    <a:lnTo>
                      <a:pt x="715543" y="1739900"/>
                    </a:lnTo>
                    <a:lnTo>
                      <a:pt x="708113" y="1727200"/>
                    </a:lnTo>
                    <a:lnTo>
                      <a:pt x="716191" y="1739900"/>
                    </a:lnTo>
                    <a:lnTo>
                      <a:pt x="716191" y="1734756"/>
                    </a:lnTo>
                    <a:lnTo>
                      <a:pt x="710272" y="1727200"/>
                    </a:lnTo>
                    <a:lnTo>
                      <a:pt x="717105" y="1727200"/>
                    </a:lnTo>
                    <a:lnTo>
                      <a:pt x="720509" y="1727200"/>
                    </a:lnTo>
                    <a:lnTo>
                      <a:pt x="723011" y="1730654"/>
                    </a:lnTo>
                    <a:lnTo>
                      <a:pt x="717105" y="1727200"/>
                    </a:lnTo>
                    <a:lnTo>
                      <a:pt x="724560" y="1732788"/>
                    </a:lnTo>
                    <a:lnTo>
                      <a:pt x="729716" y="1739900"/>
                    </a:lnTo>
                    <a:lnTo>
                      <a:pt x="734034" y="1739900"/>
                    </a:lnTo>
                    <a:lnTo>
                      <a:pt x="740524" y="1744764"/>
                    </a:lnTo>
                    <a:lnTo>
                      <a:pt x="738797" y="1739900"/>
                    </a:lnTo>
                    <a:lnTo>
                      <a:pt x="739292" y="1739900"/>
                    </a:lnTo>
                    <a:lnTo>
                      <a:pt x="740930" y="1745068"/>
                    </a:lnTo>
                    <a:lnTo>
                      <a:pt x="749109" y="1751203"/>
                    </a:lnTo>
                    <a:lnTo>
                      <a:pt x="747522" y="1742719"/>
                    </a:lnTo>
                    <a:lnTo>
                      <a:pt x="773861" y="1765300"/>
                    </a:lnTo>
                    <a:lnTo>
                      <a:pt x="784923" y="1765300"/>
                    </a:lnTo>
                    <a:lnTo>
                      <a:pt x="798677" y="1778000"/>
                    </a:lnTo>
                    <a:lnTo>
                      <a:pt x="805218" y="1783537"/>
                    </a:lnTo>
                    <a:lnTo>
                      <a:pt x="817714" y="1790700"/>
                    </a:lnTo>
                    <a:lnTo>
                      <a:pt x="823620" y="1802650"/>
                    </a:lnTo>
                    <a:lnTo>
                      <a:pt x="823620" y="1747431"/>
                    </a:lnTo>
                    <a:lnTo>
                      <a:pt x="807161" y="1739900"/>
                    </a:lnTo>
                    <a:lnTo>
                      <a:pt x="796544" y="1739900"/>
                    </a:lnTo>
                    <a:lnTo>
                      <a:pt x="790816" y="1727200"/>
                    </a:lnTo>
                    <a:lnTo>
                      <a:pt x="772769" y="1714500"/>
                    </a:lnTo>
                    <a:lnTo>
                      <a:pt x="746302" y="1701800"/>
                    </a:lnTo>
                    <a:lnTo>
                      <a:pt x="734479" y="1701800"/>
                    </a:lnTo>
                    <a:lnTo>
                      <a:pt x="728446" y="1689100"/>
                    </a:lnTo>
                    <a:lnTo>
                      <a:pt x="718451" y="1689100"/>
                    </a:lnTo>
                    <a:lnTo>
                      <a:pt x="708926" y="1676400"/>
                    </a:lnTo>
                    <a:lnTo>
                      <a:pt x="706272" y="1673225"/>
                    </a:lnTo>
                    <a:lnTo>
                      <a:pt x="706272" y="1727200"/>
                    </a:lnTo>
                    <a:lnTo>
                      <a:pt x="700798" y="1727200"/>
                    </a:lnTo>
                    <a:lnTo>
                      <a:pt x="693420" y="1714500"/>
                    </a:lnTo>
                    <a:lnTo>
                      <a:pt x="699439" y="1714500"/>
                    </a:lnTo>
                    <a:lnTo>
                      <a:pt x="706272" y="1727200"/>
                    </a:lnTo>
                    <a:lnTo>
                      <a:pt x="706272" y="1673225"/>
                    </a:lnTo>
                    <a:lnTo>
                      <a:pt x="705180" y="1671916"/>
                    </a:lnTo>
                    <a:lnTo>
                      <a:pt x="706170" y="1676400"/>
                    </a:lnTo>
                    <a:lnTo>
                      <a:pt x="704278" y="1670824"/>
                    </a:lnTo>
                    <a:lnTo>
                      <a:pt x="698322" y="1663700"/>
                    </a:lnTo>
                    <a:lnTo>
                      <a:pt x="696785" y="1663700"/>
                    </a:lnTo>
                    <a:lnTo>
                      <a:pt x="688238" y="1651000"/>
                    </a:lnTo>
                    <a:lnTo>
                      <a:pt x="681799" y="1651000"/>
                    </a:lnTo>
                    <a:lnTo>
                      <a:pt x="687412" y="1663700"/>
                    </a:lnTo>
                    <a:lnTo>
                      <a:pt x="684403" y="1663700"/>
                    </a:lnTo>
                    <a:lnTo>
                      <a:pt x="681266" y="1654365"/>
                    </a:lnTo>
                    <a:lnTo>
                      <a:pt x="681266" y="1706270"/>
                    </a:lnTo>
                    <a:lnTo>
                      <a:pt x="677087" y="1701800"/>
                    </a:lnTo>
                    <a:lnTo>
                      <a:pt x="677760" y="1701800"/>
                    </a:lnTo>
                    <a:lnTo>
                      <a:pt x="679411" y="1701800"/>
                    </a:lnTo>
                    <a:lnTo>
                      <a:pt x="681266" y="1706270"/>
                    </a:lnTo>
                    <a:lnTo>
                      <a:pt x="681266" y="1654365"/>
                    </a:lnTo>
                    <a:lnTo>
                      <a:pt x="680135" y="1651000"/>
                    </a:lnTo>
                    <a:lnTo>
                      <a:pt x="676808" y="1648447"/>
                    </a:lnTo>
                    <a:lnTo>
                      <a:pt x="676808" y="1701800"/>
                    </a:lnTo>
                    <a:lnTo>
                      <a:pt x="673328" y="1701800"/>
                    </a:lnTo>
                    <a:lnTo>
                      <a:pt x="667677" y="1689100"/>
                    </a:lnTo>
                    <a:lnTo>
                      <a:pt x="670013" y="1689100"/>
                    </a:lnTo>
                    <a:lnTo>
                      <a:pt x="676808" y="1701800"/>
                    </a:lnTo>
                    <a:lnTo>
                      <a:pt x="676808" y="1648447"/>
                    </a:lnTo>
                    <a:lnTo>
                      <a:pt x="675259" y="1647266"/>
                    </a:lnTo>
                    <a:lnTo>
                      <a:pt x="675259" y="1692884"/>
                    </a:lnTo>
                    <a:lnTo>
                      <a:pt x="672388" y="1689100"/>
                    </a:lnTo>
                    <a:lnTo>
                      <a:pt x="674179" y="1689100"/>
                    </a:lnTo>
                    <a:lnTo>
                      <a:pt x="675259" y="1692884"/>
                    </a:lnTo>
                    <a:lnTo>
                      <a:pt x="675259" y="1647266"/>
                    </a:lnTo>
                    <a:lnTo>
                      <a:pt x="663486" y="1638338"/>
                    </a:lnTo>
                    <a:lnTo>
                      <a:pt x="663486" y="1689100"/>
                    </a:lnTo>
                    <a:lnTo>
                      <a:pt x="659396" y="1689100"/>
                    </a:lnTo>
                    <a:lnTo>
                      <a:pt x="653211" y="1682216"/>
                    </a:lnTo>
                    <a:lnTo>
                      <a:pt x="663486" y="1689100"/>
                    </a:lnTo>
                    <a:lnTo>
                      <a:pt x="663486" y="1638338"/>
                    </a:lnTo>
                    <a:lnTo>
                      <a:pt x="653910" y="1625600"/>
                    </a:lnTo>
                    <a:lnTo>
                      <a:pt x="646201" y="1625600"/>
                    </a:lnTo>
                    <a:lnTo>
                      <a:pt x="646201" y="1663700"/>
                    </a:lnTo>
                    <a:lnTo>
                      <a:pt x="645833" y="1663700"/>
                    </a:lnTo>
                    <a:lnTo>
                      <a:pt x="633501" y="1651000"/>
                    </a:lnTo>
                    <a:lnTo>
                      <a:pt x="615403" y="1638300"/>
                    </a:lnTo>
                    <a:lnTo>
                      <a:pt x="594601" y="1625600"/>
                    </a:lnTo>
                    <a:lnTo>
                      <a:pt x="561136" y="1587500"/>
                    </a:lnTo>
                    <a:lnTo>
                      <a:pt x="550938" y="1587500"/>
                    </a:lnTo>
                    <a:lnTo>
                      <a:pt x="540169" y="1574800"/>
                    </a:lnTo>
                    <a:lnTo>
                      <a:pt x="536676" y="1570659"/>
                    </a:lnTo>
                    <a:lnTo>
                      <a:pt x="535813" y="1562100"/>
                    </a:lnTo>
                    <a:lnTo>
                      <a:pt x="535063" y="1562100"/>
                    </a:lnTo>
                    <a:lnTo>
                      <a:pt x="536371" y="1570316"/>
                    </a:lnTo>
                    <a:lnTo>
                      <a:pt x="518629" y="1549400"/>
                    </a:lnTo>
                    <a:lnTo>
                      <a:pt x="519925" y="1549400"/>
                    </a:lnTo>
                    <a:lnTo>
                      <a:pt x="529437" y="1562100"/>
                    </a:lnTo>
                    <a:lnTo>
                      <a:pt x="531558" y="1562100"/>
                    </a:lnTo>
                    <a:lnTo>
                      <a:pt x="518325" y="1541526"/>
                    </a:lnTo>
                    <a:lnTo>
                      <a:pt x="524548" y="1549400"/>
                    </a:lnTo>
                    <a:lnTo>
                      <a:pt x="566204" y="1587500"/>
                    </a:lnTo>
                    <a:lnTo>
                      <a:pt x="610590" y="1625600"/>
                    </a:lnTo>
                    <a:lnTo>
                      <a:pt x="613295" y="1625600"/>
                    </a:lnTo>
                    <a:lnTo>
                      <a:pt x="617626" y="1638300"/>
                    </a:lnTo>
                    <a:lnTo>
                      <a:pt x="626465" y="1638300"/>
                    </a:lnTo>
                    <a:lnTo>
                      <a:pt x="636257" y="1651000"/>
                    </a:lnTo>
                    <a:lnTo>
                      <a:pt x="641515" y="1651000"/>
                    </a:lnTo>
                    <a:lnTo>
                      <a:pt x="646201" y="1663700"/>
                    </a:lnTo>
                    <a:lnTo>
                      <a:pt x="646201" y="1625600"/>
                    </a:lnTo>
                    <a:lnTo>
                      <a:pt x="643166" y="1625600"/>
                    </a:lnTo>
                    <a:lnTo>
                      <a:pt x="631063" y="1612900"/>
                    </a:lnTo>
                    <a:lnTo>
                      <a:pt x="617461" y="1600200"/>
                    </a:lnTo>
                    <a:lnTo>
                      <a:pt x="621360" y="1600200"/>
                    </a:lnTo>
                    <a:lnTo>
                      <a:pt x="639229" y="1612900"/>
                    </a:lnTo>
                    <a:lnTo>
                      <a:pt x="627202" y="1600200"/>
                    </a:lnTo>
                    <a:lnTo>
                      <a:pt x="615175" y="1587500"/>
                    </a:lnTo>
                    <a:lnTo>
                      <a:pt x="603148" y="1574800"/>
                    </a:lnTo>
                    <a:lnTo>
                      <a:pt x="574535" y="1549400"/>
                    </a:lnTo>
                    <a:lnTo>
                      <a:pt x="550799" y="1524000"/>
                    </a:lnTo>
                    <a:lnTo>
                      <a:pt x="529336" y="1498600"/>
                    </a:lnTo>
                    <a:lnTo>
                      <a:pt x="504901" y="1473200"/>
                    </a:lnTo>
                    <a:lnTo>
                      <a:pt x="490791" y="1460500"/>
                    </a:lnTo>
                    <a:lnTo>
                      <a:pt x="483489" y="1447800"/>
                    </a:lnTo>
                    <a:lnTo>
                      <a:pt x="479488" y="1447800"/>
                    </a:lnTo>
                    <a:lnTo>
                      <a:pt x="475564" y="1435100"/>
                    </a:lnTo>
                    <a:lnTo>
                      <a:pt x="468591" y="1422400"/>
                    </a:lnTo>
                    <a:lnTo>
                      <a:pt x="455714" y="1409700"/>
                    </a:lnTo>
                    <a:lnTo>
                      <a:pt x="434098" y="1384300"/>
                    </a:lnTo>
                    <a:lnTo>
                      <a:pt x="445541" y="1397000"/>
                    </a:lnTo>
                    <a:lnTo>
                      <a:pt x="434555" y="1371600"/>
                    </a:lnTo>
                    <a:lnTo>
                      <a:pt x="423710" y="1358900"/>
                    </a:lnTo>
                    <a:lnTo>
                      <a:pt x="413029" y="1346200"/>
                    </a:lnTo>
                    <a:lnTo>
                      <a:pt x="405853" y="1337551"/>
                    </a:lnTo>
                    <a:lnTo>
                      <a:pt x="401726" y="1333500"/>
                    </a:lnTo>
                    <a:lnTo>
                      <a:pt x="389128" y="1308100"/>
                    </a:lnTo>
                    <a:lnTo>
                      <a:pt x="376770" y="1295400"/>
                    </a:lnTo>
                    <a:lnTo>
                      <a:pt x="366725" y="1284922"/>
                    </a:lnTo>
                    <a:lnTo>
                      <a:pt x="369087" y="1295400"/>
                    </a:lnTo>
                    <a:lnTo>
                      <a:pt x="380796" y="1307655"/>
                    </a:lnTo>
                    <a:lnTo>
                      <a:pt x="383159" y="1311249"/>
                    </a:lnTo>
                    <a:lnTo>
                      <a:pt x="396849" y="1333500"/>
                    </a:lnTo>
                    <a:lnTo>
                      <a:pt x="405104" y="1346200"/>
                    </a:lnTo>
                    <a:lnTo>
                      <a:pt x="400037" y="1346200"/>
                    </a:lnTo>
                    <a:lnTo>
                      <a:pt x="408101" y="1358900"/>
                    </a:lnTo>
                    <a:lnTo>
                      <a:pt x="416255" y="1371600"/>
                    </a:lnTo>
                    <a:lnTo>
                      <a:pt x="424205" y="1371600"/>
                    </a:lnTo>
                    <a:lnTo>
                      <a:pt x="417931" y="1363179"/>
                    </a:lnTo>
                    <a:lnTo>
                      <a:pt x="426910" y="1371600"/>
                    </a:lnTo>
                    <a:lnTo>
                      <a:pt x="433692" y="1384300"/>
                    </a:lnTo>
                    <a:lnTo>
                      <a:pt x="424827" y="1372412"/>
                    </a:lnTo>
                    <a:lnTo>
                      <a:pt x="433362" y="1397000"/>
                    </a:lnTo>
                    <a:lnTo>
                      <a:pt x="456755" y="1422400"/>
                    </a:lnTo>
                    <a:lnTo>
                      <a:pt x="478294" y="1447800"/>
                    </a:lnTo>
                    <a:lnTo>
                      <a:pt x="479437" y="1449260"/>
                    </a:lnTo>
                    <a:lnTo>
                      <a:pt x="482930" y="1460500"/>
                    </a:lnTo>
                    <a:lnTo>
                      <a:pt x="487464" y="1460500"/>
                    </a:lnTo>
                    <a:lnTo>
                      <a:pt x="492531" y="1473200"/>
                    </a:lnTo>
                    <a:lnTo>
                      <a:pt x="496735" y="1473200"/>
                    </a:lnTo>
                    <a:lnTo>
                      <a:pt x="487718" y="1460500"/>
                    </a:lnTo>
                    <a:lnTo>
                      <a:pt x="484111" y="1455242"/>
                    </a:lnTo>
                    <a:lnTo>
                      <a:pt x="498271" y="1473390"/>
                    </a:lnTo>
                    <a:lnTo>
                      <a:pt x="510387" y="1485900"/>
                    </a:lnTo>
                    <a:lnTo>
                      <a:pt x="517182" y="1498600"/>
                    </a:lnTo>
                    <a:lnTo>
                      <a:pt x="524383" y="1498600"/>
                    </a:lnTo>
                    <a:lnTo>
                      <a:pt x="531837" y="1511300"/>
                    </a:lnTo>
                    <a:lnTo>
                      <a:pt x="539762" y="1524000"/>
                    </a:lnTo>
                    <a:lnTo>
                      <a:pt x="548030" y="1524000"/>
                    </a:lnTo>
                    <a:lnTo>
                      <a:pt x="565175" y="1549400"/>
                    </a:lnTo>
                    <a:lnTo>
                      <a:pt x="573849" y="1549400"/>
                    </a:lnTo>
                    <a:lnTo>
                      <a:pt x="582650" y="1562100"/>
                    </a:lnTo>
                    <a:lnTo>
                      <a:pt x="591693" y="1574800"/>
                    </a:lnTo>
                    <a:lnTo>
                      <a:pt x="590880" y="1574800"/>
                    </a:lnTo>
                    <a:lnTo>
                      <a:pt x="596011" y="1582432"/>
                    </a:lnTo>
                    <a:lnTo>
                      <a:pt x="592340" y="1574800"/>
                    </a:lnTo>
                    <a:lnTo>
                      <a:pt x="599084" y="1574800"/>
                    </a:lnTo>
                    <a:lnTo>
                      <a:pt x="602322" y="1587500"/>
                    </a:lnTo>
                    <a:lnTo>
                      <a:pt x="599414" y="1587500"/>
                    </a:lnTo>
                    <a:lnTo>
                      <a:pt x="596011" y="1582432"/>
                    </a:lnTo>
                    <a:lnTo>
                      <a:pt x="598309" y="1587207"/>
                    </a:lnTo>
                    <a:lnTo>
                      <a:pt x="589661" y="1574800"/>
                    </a:lnTo>
                    <a:lnTo>
                      <a:pt x="587425" y="1574800"/>
                    </a:lnTo>
                    <a:lnTo>
                      <a:pt x="581279" y="1562100"/>
                    </a:lnTo>
                    <a:lnTo>
                      <a:pt x="580567" y="1562100"/>
                    </a:lnTo>
                    <a:lnTo>
                      <a:pt x="584225" y="1574800"/>
                    </a:lnTo>
                    <a:lnTo>
                      <a:pt x="580491" y="1574800"/>
                    </a:lnTo>
                    <a:lnTo>
                      <a:pt x="564146" y="1562100"/>
                    </a:lnTo>
                    <a:lnTo>
                      <a:pt x="557872" y="1549400"/>
                    </a:lnTo>
                    <a:lnTo>
                      <a:pt x="552310" y="1549400"/>
                    </a:lnTo>
                    <a:lnTo>
                      <a:pt x="531304" y="1524000"/>
                    </a:lnTo>
                    <a:lnTo>
                      <a:pt x="509866" y="1498600"/>
                    </a:lnTo>
                    <a:lnTo>
                      <a:pt x="507568" y="1497126"/>
                    </a:lnTo>
                    <a:lnTo>
                      <a:pt x="507568" y="1527949"/>
                    </a:lnTo>
                    <a:lnTo>
                      <a:pt x="506628" y="1526882"/>
                    </a:lnTo>
                    <a:lnTo>
                      <a:pt x="506628" y="1537525"/>
                    </a:lnTo>
                    <a:lnTo>
                      <a:pt x="505790" y="1536700"/>
                    </a:lnTo>
                    <a:lnTo>
                      <a:pt x="504367" y="1535277"/>
                    </a:lnTo>
                    <a:lnTo>
                      <a:pt x="506298" y="1536700"/>
                    </a:lnTo>
                    <a:lnTo>
                      <a:pt x="506628" y="1537525"/>
                    </a:lnTo>
                    <a:lnTo>
                      <a:pt x="506628" y="1526882"/>
                    </a:lnTo>
                    <a:lnTo>
                      <a:pt x="504126" y="1524000"/>
                    </a:lnTo>
                    <a:lnTo>
                      <a:pt x="491553" y="1511300"/>
                    </a:lnTo>
                    <a:lnTo>
                      <a:pt x="483743" y="1496822"/>
                    </a:lnTo>
                    <a:lnTo>
                      <a:pt x="485038" y="1498600"/>
                    </a:lnTo>
                    <a:lnTo>
                      <a:pt x="504444" y="1524000"/>
                    </a:lnTo>
                    <a:lnTo>
                      <a:pt x="507568" y="1527949"/>
                    </a:lnTo>
                    <a:lnTo>
                      <a:pt x="507568" y="1497126"/>
                    </a:lnTo>
                    <a:lnTo>
                      <a:pt x="490105" y="1485900"/>
                    </a:lnTo>
                    <a:lnTo>
                      <a:pt x="474129" y="1460500"/>
                    </a:lnTo>
                    <a:lnTo>
                      <a:pt x="476008" y="1460500"/>
                    </a:lnTo>
                    <a:lnTo>
                      <a:pt x="471779" y="1454086"/>
                    </a:lnTo>
                    <a:lnTo>
                      <a:pt x="471779" y="1480616"/>
                    </a:lnTo>
                    <a:lnTo>
                      <a:pt x="465150" y="1474825"/>
                    </a:lnTo>
                    <a:lnTo>
                      <a:pt x="465150" y="1493583"/>
                    </a:lnTo>
                    <a:lnTo>
                      <a:pt x="448627" y="1473200"/>
                    </a:lnTo>
                    <a:lnTo>
                      <a:pt x="432384" y="1447800"/>
                    </a:lnTo>
                    <a:lnTo>
                      <a:pt x="442264" y="1460500"/>
                    </a:lnTo>
                    <a:lnTo>
                      <a:pt x="455383" y="1473200"/>
                    </a:lnTo>
                    <a:lnTo>
                      <a:pt x="465150" y="1493583"/>
                    </a:lnTo>
                    <a:lnTo>
                      <a:pt x="465150" y="1474825"/>
                    </a:lnTo>
                    <a:lnTo>
                      <a:pt x="463296" y="1473200"/>
                    </a:lnTo>
                    <a:lnTo>
                      <a:pt x="448271" y="1447800"/>
                    </a:lnTo>
                    <a:lnTo>
                      <a:pt x="466318" y="1473200"/>
                    </a:lnTo>
                    <a:lnTo>
                      <a:pt x="471779" y="1480616"/>
                    </a:lnTo>
                    <a:lnTo>
                      <a:pt x="471779" y="1454086"/>
                    </a:lnTo>
                    <a:lnTo>
                      <a:pt x="467639" y="1447800"/>
                    </a:lnTo>
                    <a:lnTo>
                      <a:pt x="457847" y="1435100"/>
                    </a:lnTo>
                    <a:lnTo>
                      <a:pt x="447459" y="1422400"/>
                    </a:lnTo>
                    <a:lnTo>
                      <a:pt x="437286" y="1409700"/>
                    </a:lnTo>
                    <a:lnTo>
                      <a:pt x="428066" y="1397000"/>
                    </a:lnTo>
                    <a:lnTo>
                      <a:pt x="420522" y="1384300"/>
                    </a:lnTo>
                    <a:lnTo>
                      <a:pt x="415328" y="1384300"/>
                    </a:lnTo>
                    <a:lnTo>
                      <a:pt x="413169" y="1371600"/>
                    </a:lnTo>
                    <a:lnTo>
                      <a:pt x="402069" y="1358900"/>
                    </a:lnTo>
                    <a:lnTo>
                      <a:pt x="391223" y="1346200"/>
                    </a:lnTo>
                    <a:lnTo>
                      <a:pt x="388137" y="1346200"/>
                    </a:lnTo>
                    <a:lnTo>
                      <a:pt x="400316" y="1358900"/>
                    </a:lnTo>
                    <a:lnTo>
                      <a:pt x="393242" y="1352042"/>
                    </a:lnTo>
                    <a:lnTo>
                      <a:pt x="393242" y="1397000"/>
                    </a:lnTo>
                    <a:lnTo>
                      <a:pt x="392785" y="1397000"/>
                    </a:lnTo>
                    <a:lnTo>
                      <a:pt x="383984" y="1384300"/>
                    </a:lnTo>
                    <a:lnTo>
                      <a:pt x="368833" y="1371600"/>
                    </a:lnTo>
                    <a:lnTo>
                      <a:pt x="352361" y="1346200"/>
                    </a:lnTo>
                    <a:lnTo>
                      <a:pt x="339572" y="1320800"/>
                    </a:lnTo>
                    <a:lnTo>
                      <a:pt x="328320" y="1308100"/>
                    </a:lnTo>
                    <a:lnTo>
                      <a:pt x="313601" y="1282700"/>
                    </a:lnTo>
                    <a:lnTo>
                      <a:pt x="302641" y="1257300"/>
                    </a:lnTo>
                    <a:lnTo>
                      <a:pt x="318350" y="1282700"/>
                    </a:lnTo>
                    <a:lnTo>
                      <a:pt x="329653" y="1308100"/>
                    </a:lnTo>
                    <a:lnTo>
                      <a:pt x="340309" y="1320800"/>
                    </a:lnTo>
                    <a:lnTo>
                      <a:pt x="354088" y="1346200"/>
                    </a:lnTo>
                    <a:lnTo>
                      <a:pt x="356349" y="1346200"/>
                    </a:lnTo>
                    <a:lnTo>
                      <a:pt x="355841" y="1341742"/>
                    </a:lnTo>
                    <a:lnTo>
                      <a:pt x="358482" y="1346200"/>
                    </a:lnTo>
                    <a:lnTo>
                      <a:pt x="365836" y="1346200"/>
                    </a:lnTo>
                    <a:lnTo>
                      <a:pt x="373062" y="1358900"/>
                    </a:lnTo>
                    <a:lnTo>
                      <a:pt x="380187" y="1371600"/>
                    </a:lnTo>
                    <a:lnTo>
                      <a:pt x="390664" y="1384300"/>
                    </a:lnTo>
                    <a:lnTo>
                      <a:pt x="393242" y="1397000"/>
                    </a:lnTo>
                    <a:lnTo>
                      <a:pt x="393242" y="1352042"/>
                    </a:lnTo>
                    <a:lnTo>
                      <a:pt x="387235" y="1346200"/>
                    </a:lnTo>
                    <a:lnTo>
                      <a:pt x="374484" y="1320800"/>
                    </a:lnTo>
                    <a:lnTo>
                      <a:pt x="361975" y="1308100"/>
                    </a:lnTo>
                    <a:lnTo>
                      <a:pt x="350037" y="1283512"/>
                    </a:lnTo>
                    <a:lnTo>
                      <a:pt x="350037" y="1332509"/>
                    </a:lnTo>
                    <a:lnTo>
                      <a:pt x="344068" y="1320800"/>
                    </a:lnTo>
                    <a:lnTo>
                      <a:pt x="347700" y="1320800"/>
                    </a:lnTo>
                    <a:lnTo>
                      <a:pt x="350037" y="1332509"/>
                    </a:lnTo>
                    <a:lnTo>
                      <a:pt x="350037" y="1283512"/>
                    </a:lnTo>
                    <a:lnTo>
                      <a:pt x="349643" y="1282700"/>
                    </a:lnTo>
                    <a:lnTo>
                      <a:pt x="350393" y="1282700"/>
                    </a:lnTo>
                    <a:lnTo>
                      <a:pt x="344411" y="1270000"/>
                    </a:lnTo>
                    <a:lnTo>
                      <a:pt x="345605" y="1257300"/>
                    </a:lnTo>
                    <a:lnTo>
                      <a:pt x="367842" y="1295400"/>
                    </a:lnTo>
                    <a:lnTo>
                      <a:pt x="363613" y="1282700"/>
                    </a:lnTo>
                    <a:lnTo>
                      <a:pt x="364578" y="1282700"/>
                    </a:lnTo>
                    <a:lnTo>
                      <a:pt x="358495" y="1273302"/>
                    </a:lnTo>
                    <a:lnTo>
                      <a:pt x="360273" y="1278331"/>
                    </a:lnTo>
                    <a:lnTo>
                      <a:pt x="353910" y="1270000"/>
                    </a:lnTo>
                    <a:lnTo>
                      <a:pt x="339534" y="1244600"/>
                    </a:lnTo>
                    <a:lnTo>
                      <a:pt x="334454" y="1237538"/>
                    </a:lnTo>
                    <a:lnTo>
                      <a:pt x="332689" y="1233716"/>
                    </a:lnTo>
                    <a:lnTo>
                      <a:pt x="333248" y="1235849"/>
                    </a:lnTo>
                    <a:lnTo>
                      <a:pt x="330403" y="1231900"/>
                    </a:lnTo>
                    <a:lnTo>
                      <a:pt x="331838" y="1231900"/>
                    </a:lnTo>
                    <a:lnTo>
                      <a:pt x="326034" y="1219377"/>
                    </a:lnTo>
                    <a:lnTo>
                      <a:pt x="326605" y="1226604"/>
                    </a:lnTo>
                    <a:lnTo>
                      <a:pt x="321271" y="1219200"/>
                    </a:lnTo>
                    <a:lnTo>
                      <a:pt x="325945" y="1219200"/>
                    </a:lnTo>
                    <a:lnTo>
                      <a:pt x="308267" y="1181100"/>
                    </a:lnTo>
                    <a:lnTo>
                      <a:pt x="300431" y="1168400"/>
                    </a:lnTo>
                    <a:lnTo>
                      <a:pt x="287909" y="1143000"/>
                    </a:lnTo>
                    <a:lnTo>
                      <a:pt x="276453" y="1117600"/>
                    </a:lnTo>
                    <a:lnTo>
                      <a:pt x="263779" y="1092200"/>
                    </a:lnTo>
                    <a:lnTo>
                      <a:pt x="247637" y="1054100"/>
                    </a:lnTo>
                    <a:lnTo>
                      <a:pt x="231800" y="1028700"/>
                    </a:lnTo>
                    <a:lnTo>
                      <a:pt x="216319" y="1003300"/>
                    </a:lnTo>
                    <a:lnTo>
                      <a:pt x="211277" y="990600"/>
                    </a:lnTo>
                    <a:lnTo>
                      <a:pt x="209448" y="985989"/>
                    </a:lnTo>
                    <a:lnTo>
                      <a:pt x="209448" y="1054100"/>
                    </a:lnTo>
                    <a:lnTo>
                      <a:pt x="205854" y="1054100"/>
                    </a:lnTo>
                    <a:lnTo>
                      <a:pt x="201218" y="1041400"/>
                    </a:lnTo>
                    <a:lnTo>
                      <a:pt x="200698" y="1029627"/>
                    </a:lnTo>
                    <a:lnTo>
                      <a:pt x="206387" y="1041400"/>
                    </a:lnTo>
                    <a:lnTo>
                      <a:pt x="209448" y="1054100"/>
                    </a:lnTo>
                    <a:lnTo>
                      <a:pt x="209448" y="985989"/>
                    </a:lnTo>
                    <a:lnTo>
                      <a:pt x="201206" y="965200"/>
                    </a:lnTo>
                    <a:lnTo>
                      <a:pt x="186461" y="939800"/>
                    </a:lnTo>
                    <a:lnTo>
                      <a:pt x="171653" y="901700"/>
                    </a:lnTo>
                    <a:lnTo>
                      <a:pt x="165684" y="876300"/>
                    </a:lnTo>
                    <a:lnTo>
                      <a:pt x="158140" y="863600"/>
                    </a:lnTo>
                    <a:lnTo>
                      <a:pt x="153543" y="850900"/>
                    </a:lnTo>
                    <a:lnTo>
                      <a:pt x="160235" y="850900"/>
                    </a:lnTo>
                    <a:lnTo>
                      <a:pt x="165125" y="863600"/>
                    </a:lnTo>
                    <a:lnTo>
                      <a:pt x="171170" y="889000"/>
                    </a:lnTo>
                    <a:lnTo>
                      <a:pt x="174739" y="889000"/>
                    </a:lnTo>
                    <a:lnTo>
                      <a:pt x="174485" y="886599"/>
                    </a:lnTo>
                    <a:lnTo>
                      <a:pt x="175107" y="889000"/>
                    </a:lnTo>
                    <a:lnTo>
                      <a:pt x="179730" y="901700"/>
                    </a:lnTo>
                    <a:lnTo>
                      <a:pt x="183388" y="901700"/>
                    </a:lnTo>
                    <a:lnTo>
                      <a:pt x="193294" y="927100"/>
                    </a:lnTo>
                    <a:lnTo>
                      <a:pt x="209448" y="965200"/>
                    </a:lnTo>
                    <a:lnTo>
                      <a:pt x="215519" y="976795"/>
                    </a:lnTo>
                    <a:lnTo>
                      <a:pt x="209156" y="952500"/>
                    </a:lnTo>
                    <a:lnTo>
                      <a:pt x="202501" y="939800"/>
                    </a:lnTo>
                    <a:lnTo>
                      <a:pt x="215226" y="962698"/>
                    </a:lnTo>
                    <a:lnTo>
                      <a:pt x="207822" y="939800"/>
                    </a:lnTo>
                    <a:lnTo>
                      <a:pt x="202438" y="927100"/>
                    </a:lnTo>
                    <a:lnTo>
                      <a:pt x="197053" y="914400"/>
                    </a:lnTo>
                    <a:lnTo>
                      <a:pt x="191363" y="901700"/>
                    </a:lnTo>
                    <a:lnTo>
                      <a:pt x="198374" y="927100"/>
                    </a:lnTo>
                    <a:lnTo>
                      <a:pt x="194221" y="914400"/>
                    </a:lnTo>
                    <a:lnTo>
                      <a:pt x="190068" y="901700"/>
                    </a:lnTo>
                    <a:lnTo>
                      <a:pt x="181190" y="889000"/>
                    </a:lnTo>
                    <a:lnTo>
                      <a:pt x="172554" y="863600"/>
                    </a:lnTo>
                    <a:lnTo>
                      <a:pt x="168757" y="850900"/>
                    </a:lnTo>
                    <a:lnTo>
                      <a:pt x="164960" y="838200"/>
                    </a:lnTo>
                    <a:lnTo>
                      <a:pt x="164833" y="838200"/>
                    </a:lnTo>
                    <a:lnTo>
                      <a:pt x="162102" y="825500"/>
                    </a:lnTo>
                    <a:lnTo>
                      <a:pt x="160108" y="825500"/>
                    </a:lnTo>
                    <a:lnTo>
                      <a:pt x="155498" y="812800"/>
                    </a:lnTo>
                    <a:lnTo>
                      <a:pt x="152819" y="805408"/>
                    </a:lnTo>
                    <a:lnTo>
                      <a:pt x="154330" y="812800"/>
                    </a:lnTo>
                    <a:lnTo>
                      <a:pt x="143751" y="787400"/>
                    </a:lnTo>
                    <a:lnTo>
                      <a:pt x="140068" y="774700"/>
                    </a:lnTo>
                    <a:lnTo>
                      <a:pt x="138049" y="767740"/>
                    </a:lnTo>
                    <a:lnTo>
                      <a:pt x="138049" y="863600"/>
                    </a:lnTo>
                    <a:lnTo>
                      <a:pt x="125920" y="838200"/>
                    </a:lnTo>
                    <a:lnTo>
                      <a:pt x="121412" y="819404"/>
                    </a:lnTo>
                    <a:lnTo>
                      <a:pt x="123177" y="825500"/>
                    </a:lnTo>
                    <a:lnTo>
                      <a:pt x="138049" y="863600"/>
                    </a:lnTo>
                    <a:lnTo>
                      <a:pt x="138049" y="767740"/>
                    </a:lnTo>
                    <a:lnTo>
                      <a:pt x="132702" y="749300"/>
                    </a:lnTo>
                    <a:lnTo>
                      <a:pt x="121589" y="723900"/>
                    </a:lnTo>
                    <a:lnTo>
                      <a:pt x="121031" y="721931"/>
                    </a:lnTo>
                    <a:lnTo>
                      <a:pt x="124548" y="736600"/>
                    </a:lnTo>
                    <a:lnTo>
                      <a:pt x="132041" y="762000"/>
                    </a:lnTo>
                    <a:lnTo>
                      <a:pt x="134899" y="774700"/>
                    </a:lnTo>
                    <a:lnTo>
                      <a:pt x="119519" y="723900"/>
                    </a:lnTo>
                    <a:lnTo>
                      <a:pt x="108432" y="698500"/>
                    </a:lnTo>
                    <a:lnTo>
                      <a:pt x="99529" y="673100"/>
                    </a:lnTo>
                    <a:lnTo>
                      <a:pt x="90703" y="647700"/>
                    </a:lnTo>
                    <a:lnTo>
                      <a:pt x="90093" y="647700"/>
                    </a:lnTo>
                    <a:lnTo>
                      <a:pt x="87972" y="635000"/>
                    </a:lnTo>
                    <a:lnTo>
                      <a:pt x="84810" y="635000"/>
                    </a:lnTo>
                    <a:lnTo>
                      <a:pt x="72948" y="584200"/>
                    </a:lnTo>
                    <a:lnTo>
                      <a:pt x="86398" y="584200"/>
                    </a:lnTo>
                    <a:lnTo>
                      <a:pt x="88049" y="596900"/>
                    </a:lnTo>
                    <a:lnTo>
                      <a:pt x="90716" y="584200"/>
                    </a:lnTo>
                    <a:lnTo>
                      <a:pt x="91401" y="584200"/>
                    </a:lnTo>
                    <a:lnTo>
                      <a:pt x="119189" y="571500"/>
                    </a:lnTo>
                    <a:lnTo>
                      <a:pt x="137033" y="571500"/>
                    </a:lnTo>
                    <a:lnTo>
                      <a:pt x="123393" y="583768"/>
                    </a:lnTo>
                    <a:lnTo>
                      <a:pt x="132537" y="581380"/>
                    </a:lnTo>
                    <a:lnTo>
                      <a:pt x="140690" y="571500"/>
                    </a:lnTo>
                    <a:lnTo>
                      <a:pt x="161582" y="571500"/>
                    </a:lnTo>
                    <a:lnTo>
                      <a:pt x="203644" y="558800"/>
                    </a:lnTo>
                    <a:lnTo>
                      <a:pt x="232727" y="546100"/>
                    </a:lnTo>
                    <a:lnTo>
                      <a:pt x="263512" y="546100"/>
                    </a:lnTo>
                    <a:lnTo>
                      <a:pt x="296710" y="533400"/>
                    </a:lnTo>
                    <a:lnTo>
                      <a:pt x="308317" y="533400"/>
                    </a:lnTo>
                    <a:lnTo>
                      <a:pt x="349008" y="520700"/>
                    </a:lnTo>
                    <a:lnTo>
                      <a:pt x="347484" y="533400"/>
                    </a:lnTo>
                    <a:lnTo>
                      <a:pt x="383692" y="520700"/>
                    </a:lnTo>
                    <a:lnTo>
                      <a:pt x="413486" y="508000"/>
                    </a:lnTo>
                    <a:lnTo>
                      <a:pt x="465315" y="495300"/>
                    </a:lnTo>
                    <a:lnTo>
                      <a:pt x="506082" y="495300"/>
                    </a:lnTo>
                    <a:lnTo>
                      <a:pt x="524484" y="482600"/>
                    </a:lnTo>
                    <a:lnTo>
                      <a:pt x="521614" y="492467"/>
                    </a:lnTo>
                    <a:lnTo>
                      <a:pt x="514311" y="495300"/>
                    </a:lnTo>
                    <a:lnTo>
                      <a:pt x="462457" y="508000"/>
                    </a:lnTo>
                    <a:lnTo>
                      <a:pt x="484073" y="508000"/>
                    </a:lnTo>
                    <a:lnTo>
                      <a:pt x="495363" y="508000"/>
                    </a:lnTo>
                    <a:lnTo>
                      <a:pt x="509460" y="500202"/>
                    </a:lnTo>
                    <a:lnTo>
                      <a:pt x="525487" y="495300"/>
                    </a:lnTo>
                    <a:lnTo>
                      <a:pt x="563448" y="482600"/>
                    </a:lnTo>
                    <a:lnTo>
                      <a:pt x="547141" y="482600"/>
                    </a:lnTo>
                    <a:lnTo>
                      <a:pt x="539115" y="485698"/>
                    </a:lnTo>
                    <a:lnTo>
                      <a:pt x="569302" y="469900"/>
                    </a:lnTo>
                    <a:lnTo>
                      <a:pt x="600163" y="469900"/>
                    </a:lnTo>
                    <a:lnTo>
                      <a:pt x="635685" y="457200"/>
                    </a:lnTo>
                    <a:lnTo>
                      <a:pt x="685647" y="457200"/>
                    </a:lnTo>
                    <a:lnTo>
                      <a:pt x="696785" y="444500"/>
                    </a:lnTo>
                    <a:lnTo>
                      <a:pt x="722426" y="444500"/>
                    </a:lnTo>
                    <a:lnTo>
                      <a:pt x="723176" y="457200"/>
                    </a:lnTo>
                    <a:lnTo>
                      <a:pt x="724357" y="457200"/>
                    </a:lnTo>
                    <a:lnTo>
                      <a:pt x="728027" y="482600"/>
                    </a:lnTo>
                    <a:lnTo>
                      <a:pt x="730821" y="495300"/>
                    </a:lnTo>
                    <a:lnTo>
                      <a:pt x="733552" y="508000"/>
                    </a:lnTo>
                    <a:lnTo>
                      <a:pt x="736066" y="520700"/>
                    </a:lnTo>
                    <a:lnTo>
                      <a:pt x="727913" y="469900"/>
                    </a:lnTo>
                    <a:lnTo>
                      <a:pt x="730516" y="469900"/>
                    </a:lnTo>
                    <a:lnTo>
                      <a:pt x="732713" y="482600"/>
                    </a:lnTo>
                    <a:lnTo>
                      <a:pt x="735355" y="495300"/>
                    </a:lnTo>
                    <a:lnTo>
                      <a:pt x="738327" y="508000"/>
                    </a:lnTo>
                    <a:lnTo>
                      <a:pt x="741527" y="533400"/>
                    </a:lnTo>
                    <a:lnTo>
                      <a:pt x="744791" y="546100"/>
                    </a:lnTo>
                    <a:lnTo>
                      <a:pt x="747979" y="558800"/>
                    </a:lnTo>
                    <a:lnTo>
                      <a:pt x="743508" y="546100"/>
                    </a:lnTo>
                    <a:lnTo>
                      <a:pt x="742530" y="546100"/>
                    </a:lnTo>
                    <a:lnTo>
                      <a:pt x="744321" y="558800"/>
                    </a:lnTo>
                    <a:lnTo>
                      <a:pt x="746658" y="571500"/>
                    </a:lnTo>
                    <a:lnTo>
                      <a:pt x="748550" y="584200"/>
                    </a:lnTo>
                    <a:lnTo>
                      <a:pt x="748842" y="590918"/>
                    </a:lnTo>
                    <a:lnTo>
                      <a:pt x="755840" y="622693"/>
                    </a:lnTo>
                    <a:lnTo>
                      <a:pt x="764286" y="660400"/>
                    </a:lnTo>
                    <a:lnTo>
                      <a:pt x="772985" y="685800"/>
                    </a:lnTo>
                    <a:lnTo>
                      <a:pt x="781913" y="723900"/>
                    </a:lnTo>
                    <a:lnTo>
                      <a:pt x="791159" y="749300"/>
                    </a:lnTo>
                    <a:lnTo>
                      <a:pt x="800925" y="774700"/>
                    </a:lnTo>
                    <a:lnTo>
                      <a:pt x="811466" y="812800"/>
                    </a:lnTo>
                    <a:lnTo>
                      <a:pt x="823036" y="838200"/>
                    </a:lnTo>
                    <a:lnTo>
                      <a:pt x="836904" y="876300"/>
                    </a:lnTo>
                    <a:lnTo>
                      <a:pt x="852284" y="914400"/>
                    </a:lnTo>
                    <a:lnTo>
                      <a:pt x="868984" y="952500"/>
                    </a:lnTo>
                    <a:lnTo>
                      <a:pt x="886853" y="1003300"/>
                    </a:lnTo>
                    <a:lnTo>
                      <a:pt x="905751" y="1041400"/>
                    </a:lnTo>
                    <a:lnTo>
                      <a:pt x="925360" y="1066800"/>
                    </a:lnTo>
                    <a:lnTo>
                      <a:pt x="945121" y="1104900"/>
                    </a:lnTo>
                    <a:lnTo>
                      <a:pt x="964476" y="1130300"/>
                    </a:lnTo>
                    <a:lnTo>
                      <a:pt x="958303" y="1117600"/>
                    </a:lnTo>
                    <a:lnTo>
                      <a:pt x="965796" y="1130300"/>
                    </a:lnTo>
                    <a:lnTo>
                      <a:pt x="973518" y="1143165"/>
                    </a:lnTo>
                    <a:lnTo>
                      <a:pt x="978052" y="1150569"/>
                    </a:lnTo>
                    <a:lnTo>
                      <a:pt x="960615" y="1130300"/>
                    </a:lnTo>
                    <a:lnTo>
                      <a:pt x="949909" y="1117600"/>
                    </a:lnTo>
                    <a:lnTo>
                      <a:pt x="943508" y="1109573"/>
                    </a:lnTo>
                    <a:lnTo>
                      <a:pt x="943889" y="1110284"/>
                    </a:lnTo>
                    <a:lnTo>
                      <a:pt x="949477" y="1117600"/>
                    </a:lnTo>
                    <a:lnTo>
                      <a:pt x="947851" y="1117600"/>
                    </a:lnTo>
                    <a:lnTo>
                      <a:pt x="965149" y="1143000"/>
                    </a:lnTo>
                    <a:lnTo>
                      <a:pt x="985647" y="1168400"/>
                    </a:lnTo>
                    <a:lnTo>
                      <a:pt x="996886" y="1181100"/>
                    </a:lnTo>
                    <a:lnTo>
                      <a:pt x="1005687" y="1190586"/>
                    </a:lnTo>
                    <a:lnTo>
                      <a:pt x="1007008" y="1193800"/>
                    </a:lnTo>
                    <a:lnTo>
                      <a:pt x="1008659" y="1193800"/>
                    </a:lnTo>
                    <a:lnTo>
                      <a:pt x="1020826" y="1206500"/>
                    </a:lnTo>
                    <a:lnTo>
                      <a:pt x="1033233" y="1231900"/>
                    </a:lnTo>
                    <a:lnTo>
                      <a:pt x="1045679" y="1231900"/>
                    </a:lnTo>
                    <a:lnTo>
                      <a:pt x="1051814" y="1244600"/>
                    </a:lnTo>
                    <a:lnTo>
                      <a:pt x="1057833" y="1244600"/>
                    </a:lnTo>
                    <a:lnTo>
                      <a:pt x="1063993" y="1257300"/>
                    </a:lnTo>
                    <a:lnTo>
                      <a:pt x="1069949" y="1257300"/>
                    </a:lnTo>
                    <a:lnTo>
                      <a:pt x="1075715" y="1270000"/>
                    </a:lnTo>
                    <a:lnTo>
                      <a:pt x="1081303" y="1270000"/>
                    </a:lnTo>
                    <a:lnTo>
                      <a:pt x="1087945" y="1275918"/>
                    </a:lnTo>
                    <a:lnTo>
                      <a:pt x="1084135" y="1270000"/>
                    </a:lnTo>
                    <a:lnTo>
                      <a:pt x="1088288" y="1270000"/>
                    </a:lnTo>
                    <a:lnTo>
                      <a:pt x="1094066" y="1281379"/>
                    </a:lnTo>
                    <a:lnTo>
                      <a:pt x="1095540" y="1282700"/>
                    </a:lnTo>
                    <a:lnTo>
                      <a:pt x="1101356" y="1282700"/>
                    </a:lnTo>
                    <a:lnTo>
                      <a:pt x="1116317" y="1295400"/>
                    </a:lnTo>
                    <a:lnTo>
                      <a:pt x="1126121" y="1295400"/>
                    </a:lnTo>
                    <a:lnTo>
                      <a:pt x="1131252" y="1308100"/>
                    </a:lnTo>
                    <a:lnTo>
                      <a:pt x="1132179" y="1308100"/>
                    </a:lnTo>
                    <a:lnTo>
                      <a:pt x="1158557" y="1320800"/>
                    </a:lnTo>
                    <a:lnTo>
                      <a:pt x="1186434" y="1320800"/>
                    </a:lnTo>
                    <a:lnTo>
                      <a:pt x="1215123" y="1333500"/>
                    </a:lnTo>
                    <a:lnTo>
                      <a:pt x="1349159" y="1333500"/>
                    </a:lnTo>
                    <a:lnTo>
                      <a:pt x="1382699" y="1320800"/>
                    </a:lnTo>
                    <a:lnTo>
                      <a:pt x="1385036" y="1320800"/>
                    </a:lnTo>
                    <a:lnTo>
                      <a:pt x="1378635" y="1333500"/>
                    </a:lnTo>
                    <a:lnTo>
                      <a:pt x="1416850" y="1320800"/>
                    </a:lnTo>
                    <a:lnTo>
                      <a:pt x="1420545" y="1320800"/>
                    </a:lnTo>
                    <a:lnTo>
                      <a:pt x="1447990" y="1308100"/>
                    </a:lnTo>
                    <a:lnTo>
                      <a:pt x="1455496" y="1308100"/>
                    </a:lnTo>
                    <a:lnTo>
                      <a:pt x="1457032" y="1308100"/>
                    </a:lnTo>
                    <a:lnTo>
                      <a:pt x="1461211" y="1295400"/>
                    </a:lnTo>
                    <a:lnTo>
                      <a:pt x="1466418" y="1287564"/>
                    </a:lnTo>
                    <a:lnTo>
                      <a:pt x="1468297" y="1282700"/>
                    </a:lnTo>
                    <a:lnTo>
                      <a:pt x="1475917" y="1270000"/>
                    </a:lnTo>
                    <a:lnTo>
                      <a:pt x="1481632" y="1257300"/>
                    </a:lnTo>
                    <a:lnTo>
                      <a:pt x="1487360" y="1244600"/>
                    </a:lnTo>
                    <a:lnTo>
                      <a:pt x="1491310" y="1231900"/>
                    </a:lnTo>
                    <a:lnTo>
                      <a:pt x="1495336" y="1231900"/>
                    </a:lnTo>
                    <a:lnTo>
                      <a:pt x="1499400" y="1219200"/>
                    </a:lnTo>
                    <a:lnTo>
                      <a:pt x="1515351" y="1193800"/>
                    </a:lnTo>
                    <a:lnTo>
                      <a:pt x="1529803" y="1168400"/>
                    </a:lnTo>
                    <a:lnTo>
                      <a:pt x="1541170" y="1143000"/>
                    </a:lnTo>
                    <a:lnTo>
                      <a:pt x="1547863" y="1130300"/>
                    </a:lnTo>
                    <a:lnTo>
                      <a:pt x="1556448" y="1117600"/>
                    </a:lnTo>
                    <a:lnTo>
                      <a:pt x="1566329" y="1092200"/>
                    </a:lnTo>
                    <a:lnTo>
                      <a:pt x="1577213" y="1079500"/>
                    </a:lnTo>
                    <a:lnTo>
                      <a:pt x="1588782" y="1054100"/>
                    </a:lnTo>
                    <a:lnTo>
                      <a:pt x="1600974" y="1041400"/>
                    </a:lnTo>
                    <a:lnTo>
                      <a:pt x="1613331" y="1016000"/>
                    </a:lnTo>
                    <a:lnTo>
                      <a:pt x="1619465" y="1003300"/>
                    </a:lnTo>
                    <a:lnTo>
                      <a:pt x="1625600" y="990600"/>
                    </a:lnTo>
                    <a:lnTo>
                      <a:pt x="1637550" y="977900"/>
                    </a:lnTo>
                    <a:lnTo>
                      <a:pt x="1664106" y="939800"/>
                    </a:lnTo>
                    <a:lnTo>
                      <a:pt x="1691563" y="901700"/>
                    </a:lnTo>
                    <a:lnTo>
                      <a:pt x="1719961" y="863600"/>
                    </a:lnTo>
                    <a:lnTo>
                      <a:pt x="1749361" y="825500"/>
                    </a:lnTo>
                    <a:lnTo>
                      <a:pt x="1743367" y="838200"/>
                    </a:lnTo>
                    <a:lnTo>
                      <a:pt x="1751685" y="825500"/>
                    </a:lnTo>
                    <a:lnTo>
                      <a:pt x="1784934" y="774700"/>
                    </a:lnTo>
                    <a:lnTo>
                      <a:pt x="1797138" y="762000"/>
                    </a:lnTo>
                    <a:lnTo>
                      <a:pt x="1809978" y="749300"/>
                    </a:lnTo>
                    <a:lnTo>
                      <a:pt x="1823148" y="736600"/>
                    </a:lnTo>
                    <a:lnTo>
                      <a:pt x="1836343" y="711200"/>
                    </a:lnTo>
                    <a:lnTo>
                      <a:pt x="1846135" y="711200"/>
                    </a:lnTo>
                    <a:lnTo>
                      <a:pt x="1867941" y="685800"/>
                    </a:lnTo>
                    <a:lnTo>
                      <a:pt x="1877148" y="673100"/>
                    </a:lnTo>
                    <a:lnTo>
                      <a:pt x="1886343" y="660400"/>
                    </a:lnTo>
                    <a:lnTo>
                      <a:pt x="1880095" y="660400"/>
                    </a:lnTo>
                    <a:lnTo>
                      <a:pt x="1869986" y="673100"/>
                    </a:lnTo>
                    <a:lnTo>
                      <a:pt x="1878977" y="660400"/>
                    </a:lnTo>
                    <a:lnTo>
                      <a:pt x="1888185" y="647700"/>
                    </a:lnTo>
                    <a:lnTo>
                      <a:pt x="1895538" y="647700"/>
                    </a:lnTo>
                    <a:lnTo>
                      <a:pt x="1899615" y="644334"/>
                    </a:lnTo>
                    <a:lnTo>
                      <a:pt x="1896452" y="647700"/>
                    </a:lnTo>
                    <a:lnTo>
                      <a:pt x="1897494" y="647700"/>
                    </a:lnTo>
                    <a:lnTo>
                      <a:pt x="1900491" y="643597"/>
                    </a:lnTo>
                    <a:lnTo>
                      <a:pt x="1910905" y="635000"/>
                    </a:lnTo>
                    <a:lnTo>
                      <a:pt x="1908352" y="635000"/>
                    </a:lnTo>
                    <a:lnTo>
                      <a:pt x="1901190" y="642645"/>
                    </a:lnTo>
                    <a:lnTo>
                      <a:pt x="1916061" y="622300"/>
                    </a:lnTo>
                    <a:lnTo>
                      <a:pt x="1925408" y="609600"/>
                    </a:lnTo>
                    <a:lnTo>
                      <a:pt x="1934883" y="596900"/>
                    </a:lnTo>
                    <a:lnTo>
                      <a:pt x="1940585" y="596900"/>
                    </a:lnTo>
                    <a:lnTo>
                      <a:pt x="1932673" y="609600"/>
                    </a:lnTo>
                    <a:lnTo>
                      <a:pt x="1936369" y="609600"/>
                    </a:lnTo>
                    <a:lnTo>
                      <a:pt x="1922462" y="622300"/>
                    </a:lnTo>
                    <a:lnTo>
                      <a:pt x="1914067" y="632383"/>
                    </a:lnTo>
                    <a:lnTo>
                      <a:pt x="1926272" y="622300"/>
                    </a:lnTo>
                    <a:lnTo>
                      <a:pt x="1947113" y="596900"/>
                    </a:lnTo>
                    <a:lnTo>
                      <a:pt x="1944509" y="596900"/>
                    </a:lnTo>
                    <a:lnTo>
                      <a:pt x="1950872" y="584200"/>
                    </a:lnTo>
                    <a:lnTo>
                      <a:pt x="1953755" y="584200"/>
                    </a:lnTo>
                    <a:lnTo>
                      <a:pt x="1957679" y="571500"/>
                    </a:lnTo>
                    <a:lnTo>
                      <a:pt x="1970316" y="558800"/>
                    </a:lnTo>
                    <a:lnTo>
                      <a:pt x="1978837" y="558800"/>
                    </a:lnTo>
                    <a:lnTo>
                      <a:pt x="1985924" y="553148"/>
                    </a:lnTo>
                    <a:lnTo>
                      <a:pt x="2010194" y="520700"/>
                    </a:lnTo>
                    <a:lnTo>
                      <a:pt x="2033473" y="495300"/>
                    </a:lnTo>
                    <a:lnTo>
                      <a:pt x="2051875" y="485711"/>
                    </a:lnTo>
                    <a:lnTo>
                      <a:pt x="2045182" y="495300"/>
                    </a:lnTo>
                    <a:lnTo>
                      <a:pt x="2040763" y="495300"/>
                    </a:lnTo>
                    <a:lnTo>
                      <a:pt x="2021547" y="520700"/>
                    </a:lnTo>
                    <a:lnTo>
                      <a:pt x="2014588" y="530288"/>
                    </a:lnTo>
                    <a:lnTo>
                      <a:pt x="2026615" y="520700"/>
                    </a:lnTo>
                    <a:lnTo>
                      <a:pt x="2080094" y="469900"/>
                    </a:lnTo>
                    <a:lnTo>
                      <a:pt x="2106803" y="444500"/>
                    </a:lnTo>
                    <a:lnTo>
                      <a:pt x="2133498" y="419100"/>
                    </a:lnTo>
                    <a:lnTo>
                      <a:pt x="2180285" y="381000"/>
                    </a:lnTo>
                    <a:lnTo>
                      <a:pt x="2192820" y="368300"/>
                    </a:lnTo>
                    <a:lnTo>
                      <a:pt x="2206409" y="355600"/>
                    </a:lnTo>
                    <a:lnTo>
                      <a:pt x="2220976" y="342900"/>
                    </a:lnTo>
                    <a:lnTo>
                      <a:pt x="2236432" y="342900"/>
                    </a:lnTo>
                    <a:lnTo>
                      <a:pt x="2253056" y="330200"/>
                    </a:lnTo>
                    <a:lnTo>
                      <a:pt x="2270582" y="317500"/>
                    </a:lnTo>
                    <a:lnTo>
                      <a:pt x="2289035" y="304800"/>
                    </a:lnTo>
                    <a:lnTo>
                      <a:pt x="2308402" y="292100"/>
                    </a:lnTo>
                    <a:lnTo>
                      <a:pt x="2315184" y="279400"/>
                    </a:lnTo>
                    <a:lnTo>
                      <a:pt x="2323388" y="279400"/>
                    </a:lnTo>
                    <a:lnTo>
                      <a:pt x="2308822" y="292100"/>
                    </a:lnTo>
                    <a:lnTo>
                      <a:pt x="2330132" y="279400"/>
                    </a:lnTo>
                    <a:lnTo>
                      <a:pt x="2351430" y="266700"/>
                    </a:lnTo>
                    <a:lnTo>
                      <a:pt x="2366099" y="254000"/>
                    </a:lnTo>
                    <a:lnTo>
                      <a:pt x="2395448" y="228600"/>
                    </a:lnTo>
                    <a:lnTo>
                      <a:pt x="2439543" y="203200"/>
                    </a:lnTo>
                    <a:lnTo>
                      <a:pt x="2482367" y="177800"/>
                    </a:lnTo>
                    <a:lnTo>
                      <a:pt x="2522563" y="152400"/>
                    </a:lnTo>
                    <a:lnTo>
                      <a:pt x="2539949" y="152400"/>
                    </a:lnTo>
                    <a:lnTo>
                      <a:pt x="2548699" y="139700"/>
                    </a:lnTo>
                    <a:lnTo>
                      <a:pt x="2557462" y="139700"/>
                    </a:lnTo>
                    <a:lnTo>
                      <a:pt x="2589161" y="127000"/>
                    </a:lnTo>
                    <a:lnTo>
                      <a:pt x="2603411" y="114300"/>
                    </a:lnTo>
                    <a:lnTo>
                      <a:pt x="2602344" y="114300"/>
                    </a:lnTo>
                    <a:lnTo>
                      <a:pt x="2617305" y="101600"/>
                    </a:lnTo>
                    <a:lnTo>
                      <a:pt x="2650553" y="88900"/>
                    </a:lnTo>
                    <a:lnTo>
                      <a:pt x="2665501" y="76200"/>
                    </a:lnTo>
                    <a:lnTo>
                      <a:pt x="2686393" y="76200"/>
                    </a:lnTo>
                    <a:lnTo>
                      <a:pt x="2710942" y="63500"/>
                    </a:lnTo>
                    <a:lnTo>
                      <a:pt x="2736913" y="50800"/>
                    </a:lnTo>
                    <a:lnTo>
                      <a:pt x="2761919" y="50800"/>
                    </a:lnTo>
                    <a:lnTo>
                      <a:pt x="2783522" y="38100"/>
                    </a:lnTo>
                    <a:lnTo>
                      <a:pt x="2801048" y="38100"/>
                    </a:lnTo>
                    <a:lnTo>
                      <a:pt x="2811310" y="33515"/>
                    </a:lnTo>
                    <a:lnTo>
                      <a:pt x="2804299" y="38100"/>
                    </a:lnTo>
                    <a:lnTo>
                      <a:pt x="2806433" y="38100"/>
                    </a:lnTo>
                    <a:lnTo>
                      <a:pt x="2812580" y="32943"/>
                    </a:lnTo>
                    <a:lnTo>
                      <a:pt x="2829496" y="25400"/>
                    </a:lnTo>
                    <a:lnTo>
                      <a:pt x="2853131" y="25400"/>
                    </a:lnTo>
                    <a:lnTo>
                      <a:pt x="2875267" y="12700"/>
                    </a:lnTo>
                    <a:lnTo>
                      <a:pt x="2981172" y="12700"/>
                    </a:lnTo>
                    <a:lnTo>
                      <a:pt x="3002470" y="25400"/>
                    </a:lnTo>
                    <a:lnTo>
                      <a:pt x="3023641" y="25400"/>
                    </a:lnTo>
                    <a:lnTo>
                      <a:pt x="3044279" y="38100"/>
                    </a:lnTo>
                    <a:lnTo>
                      <a:pt x="3082366" y="63500"/>
                    </a:lnTo>
                    <a:lnTo>
                      <a:pt x="3114294" y="88900"/>
                    </a:lnTo>
                    <a:lnTo>
                      <a:pt x="3124822" y="99072"/>
                    </a:lnTo>
                    <a:lnTo>
                      <a:pt x="3120758" y="88900"/>
                    </a:lnTo>
                    <a:lnTo>
                      <a:pt x="3117875" y="88900"/>
                    </a:lnTo>
                    <a:lnTo>
                      <a:pt x="3109125" y="76200"/>
                    </a:lnTo>
                    <a:lnTo>
                      <a:pt x="3098977" y="63500"/>
                    </a:lnTo>
                    <a:lnTo>
                      <a:pt x="3103435" y="63500"/>
                    </a:lnTo>
                    <a:lnTo>
                      <a:pt x="3110496" y="69494"/>
                    </a:lnTo>
                    <a:lnTo>
                      <a:pt x="3110712" y="69684"/>
                    </a:lnTo>
                    <a:lnTo>
                      <a:pt x="3130994" y="86944"/>
                    </a:lnTo>
                    <a:close/>
                  </a:path>
                  <a:path w="3185795" h="2400300">
                    <a:moveTo>
                      <a:pt x="3133890" y="89865"/>
                    </a:moveTo>
                    <a:lnTo>
                      <a:pt x="3133280" y="88900"/>
                    </a:lnTo>
                    <a:lnTo>
                      <a:pt x="3130994" y="86944"/>
                    </a:lnTo>
                    <a:lnTo>
                      <a:pt x="3132963" y="88900"/>
                    </a:lnTo>
                    <a:lnTo>
                      <a:pt x="3133890" y="89865"/>
                    </a:lnTo>
                    <a:close/>
                  </a:path>
                  <a:path w="3185795" h="2400300">
                    <a:moveTo>
                      <a:pt x="3135693" y="110947"/>
                    </a:moveTo>
                    <a:lnTo>
                      <a:pt x="3133496" y="101600"/>
                    </a:lnTo>
                    <a:lnTo>
                      <a:pt x="3130334" y="101600"/>
                    </a:lnTo>
                    <a:lnTo>
                      <a:pt x="3125012" y="88900"/>
                    </a:lnTo>
                    <a:lnTo>
                      <a:pt x="3129800" y="88900"/>
                    </a:lnTo>
                    <a:lnTo>
                      <a:pt x="3117519" y="76200"/>
                    </a:lnTo>
                    <a:lnTo>
                      <a:pt x="3110712" y="69684"/>
                    </a:lnTo>
                    <a:lnTo>
                      <a:pt x="3110496" y="69494"/>
                    </a:lnTo>
                    <a:lnTo>
                      <a:pt x="3112744" y="76200"/>
                    </a:lnTo>
                    <a:lnTo>
                      <a:pt x="3117405" y="76200"/>
                    </a:lnTo>
                    <a:lnTo>
                      <a:pt x="3121660" y="88900"/>
                    </a:lnTo>
                    <a:lnTo>
                      <a:pt x="3123349" y="88900"/>
                    </a:lnTo>
                    <a:lnTo>
                      <a:pt x="3127857" y="101600"/>
                    </a:lnTo>
                    <a:lnTo>
                      <a:pt x="3127425" y="101600"/>
                    </a:lnTo>
                    <a:lnTo>
                      <a:pt x="3135693" y="110947"/>
                    </a:lnTo>
                    <a:close/>
                  </a:path>
                  <a:path w="3185795" h="2400300">
                    <a:moveTo>
                      <a:pt x="3138640" y="114300"/>
                    </a:moveTo>
                    <a:lnTo>
                      <a:pt x="3135693" y="110947"/>
                    </a:lnTo>
                    <a:lnTo>
                      <a:pt x="3136481" y="114300"/>
                    </a:lnTo>
                    <a:lnTo>
                      <a:pt x="3138640" y="114300"/>
                    </a:lnTo>
                    <a:close/>
                  </a:path>
                  <a:path w="3185795" h="2400300">
                    <a:moveTo>
                      <a:pt x="3139440" y="115366"/>
                    </a:moveTo>
                    <a:lnTo>
                      <a:pt x="3139097" y="114300"/>
                    </a:lnTo>
                    <a:lnTo>
                      <a:pt x="3138640" y="114300"/>
                    </a:lnTo>
                    <a:lnTo>
                      <a:pt x="3139440" y="115366"/>
                    </a:lnTo>
                    <a:close/>
                  </a:path>
                  <a:path w="3185795" h="2400300">
                    <a:moveTo>
                      <a:pt x="3155708" y="139700"/>
                    </a:moveTo>
                    <a:lnTo>
                      <a:pt x="3148038" y="127000"/>
                    </a:lnTo>
                    <a:lnTo>
                      <a:pt x="3139440" y="115366"/>
                    </a:lnTo>
                    <a:lnTo>
                      <a:pt x="3143123" y="127000"/>
                    </a:lnTo>
                    <a:lnTo>
                      <a:pt x="3147085" y="127000"/>
                    </a:lnTo>
                    <a:lnTo>
                      <a:pt x="3151200" y="139700"/>
                    </a:lnTo>
                    <a:lnTo>
                      <a:pt x="3155708" y="139700"/>
                    </a:lnTo>
                    <a:close/>
                  </a:path>
                  <a:path w="3185795" h="2400300">
                    <a:moveTo>
                      <a:pt x="3185350" y="203200"/>
                    </a:moveTo>
                    <a:lnTo>
                      <a:pt x="3181058" y="177800"/>
                    </a:lnTo>
                    <a:lnTo>
                      <a:pt x="3174530" y="152400"/>
                    </a:lnTo>
                    <a:lnTo>
                      <a:pt x="3166135" y="139700"/>
                    </a:lnTo>
                    <a:lnTo>
                      <a:pt x="3156254" y="114300"/>
                    </a:lnTo>
                    <a:lnTo>
                      <a:pt x="3145066" y="101600"/>
                    </a:lnTo>
                    <a:lnTo>
                      <a:pt x="3133890" y="89865"/>
                    </a:lnTo>
                    <a:lnTo>
                      <a:pt x="3157309" y="127000"/>
                    </a:lnTo>
                    <a:lnTo>
                      <a:pt x="3174873" y="165100"/>
                    </a:lnTo>
                    <a:lnTo>
                      <a:pt x="3185350" y="203200"/>
                    </a:lnTo>
                    <a:close/>
                  </a:path>
                </a:pathLst>
              </a:custGeom>
              <a:solidFill>
                <a:srgbClr val="FFD61C"/>
              </a:solidFill>
            </p:spPr>
            <p:txBody>
              <a:bodyPr wrap="square" lIns="0" tIns="0" rIns="0" bIns="0" rtlCol="0"/>
              <a:lstStyle/>
              <a:p>
                <a:endParaRPr/>
              </a:p>
            </p:txBody>
          </p:sp>
          <p:pic>
            <p:nvPicPr>
              <p:cNvPr id="106" name="object 149"/>
              <p:cNvPicPr/>
              <p:nvPr/>
            </p:nvPicPr>
            <p:blipFill>
              <a:blip r:embed="rId48" cstate="print"/>
              <a:stretch>
                <a:fillRect/>
              </a:stretch>
            </p:blipFill>
            <p:spPr>
              <a:xfrm>
                <a:off x="10129713" y="1373342"/>
                <a:ext cx="163421" cy="192916"/>
              </a:xfrm>
              <a:prstGeom prst="rect">
                <a:avLst/>
              </a:prstGeom>
            </p:spPr>
          </p:pic>
          <p:sp>
            <p:nvSpPr>
              <p:cNvPr id="107" name="object 150"/>
              <p:cNvSpPr/>
              <p:nvPr/>
            </p:nvSpPr>
            <p:spPr>
              <a:xfrm>
                <a:off x="9520884" y="2126407"/>
                <a:ext cx="32384" cy="27305"/>
              </a:xfrm>
              <a:custGeom>
                <a:avLst/>
                <a:gdLst/>
                <a:ahLst/>
                <a:cxnLst/>
                <a:rect l="l" t="t" r="r" b="b"/>
                <a:pathLst>
                  <a:path w="32384" h="27305">
                    <a:moveTo>
                      <a:pt x="32187" y="0"/>
                    </a:moveTo>
                    <a:lnTo>
                      <a:pt x="26955" y="3392"/>
                    </a:lnTo>
                    <a:lnTo>
                      <a:pt x="18488" y="10597"/>
                    </a:lnTo>
                    <a:lnTo>
                      <a:pt x="8825" y="19234"/>
                    </a:lnTo>
                    <a:lnTo>
                      <a:pt x="0" y="26920"/>
                    </a:lnTo>
                    <a:lnTo>
                      <a:pt x="7039" y="21445"/>
                    </a:lnTo>
                    <a:lnTo>
                      <a:pt x="14974" y="15030"/>
                    </a:lnTo>
                    <a:lnTo>
                      <a:pt x="23469" y="7831"/>
                    </a:lnTo>
                    <a:lnTo>
                      <a:pt x="32187" y="0"/>
                    </a:lnTo>
                    <a:close/>
                  </a:path>
                </a:pathLst>
              </a:custGeom>
              <a:solidFill>
                <a:srgbClr val="FFD61C"/>
              </a:solidFill>
            </p:spPr>
            <p:txBody>
              <a:bodyPr wrap="square" lIns="0" tIns="0" rIns="0" bIns="0" rtlCol="0"/>
              <a:lstStyle/>
              <a:p>
                <a:endParaRPr/>
              </a:p>
            </p:txBody>
          </p:sp>
          <p:pic>
            <p:nvPicPr>
              <p:cNvPr id="108" name="object 151"/>
              <p:cNvPicPr/>
              <p:nvPr/>
            </p:nvPicPr>
            <p:blipFill>
              <a:blip r:embed="rId49" cstate="print"/>
              <a:stretch>
                <a:fillRect/>
              </a:stretch>
            </p:blipFill>
            <p:spPr>
              <a:xfrm>
                <a:off x="9367065" y="1033384"/>
                <a:ext cx="241374" cy="185523"/>
              </a:xfrm>
              <a:prstGeom prst="rect">
                <a:avLst/>
              </a:prstGeom>
            </p:spPr>
          </p:pic>
          <p:sp>
            <p:nvSpPr>
              <p:cNvPr id="109" name="object 152"/>
              <p:cNvSpPr/>
              <p:nvPr/>
            </p:nvSpPr>
            <p:spPr>
              <a:xfrm>
                <a:off x="7636002" y="1145977"/>
                <a:ext cx="1877060" cy="1983739"/>
              </a:xfrm>
              <a:custGeom>
                <a:avLst/>
                <a:gdLst/>
                <a:ahLst/>
                <a:cxnLst/>
                <a:rect l="l" t="t" r="r" b="b"/>
                <a:pathLst>
                  <a:path w="1877059" h="1983739">
                    <a:moveTo>
                      <a:pt x="25654" y="921829"/>
                    </a:moveTo>
                    <a:lnTo>
                      <a:pt x="21793" y="914552"/>
                    </a:lnTo>
                    <a:lnTo>
                      <a:pt x="16230" y="906373"/>
                    </a:lnTo>
                    <a:lnTo>
                      <a:pt x="0" y="881494"/>
                    </a:lnTo>
                    <a:lnTo>
                      <a:pt x="3784" y="889000"/>
                    </a:lnTo>
                    <a:lnTo>
                      <a:pt x="9144" y="897280"/>
                    </a:lnTo>
                    <a:lnTo>
                      <a:pt x="20104" y="913676"/>
                    </a:lnTo>
                    <a:lnTo>
                      <a:pt x="25654" y="921829"/>
                    </a:lnTo>
                    <a:close/>
                  </a:path>
                  <a:path w="1877059" h="1983739">
                    <a:moveTo>
                      <a:pt x="163322" y="100139"/>
                    </a:moveTo>
                    <a:lnTo>
                      <a:pt x="161150" y="99606"/>
                    </a:lnTo>
                    <a:lnTo>
                      <a:pt x="80899" y="116979"/>
                    </a:lnTo>
                    <a:lnTo>
                      <a:pt x="89382" y="116116"/>
                    </a:lnTo>
                    <a:lnTo>
                      <a:pt x="80670" y="118732"/>
                    </a:lnTo>
                    <a:lnTo>
                      <a:pt x="65887" y="122567"/>
                    </a:lnTo>
                    <a:lnTo>
                      <a:pt x="56197" y="125387"/>
                    </a:lnTo>
                    <a:lnTo>
                      <a:pt x="154508" y="104330"/>
                    </a:lnTo>
                    <a:lnTo>
                      <a:pt x="153847" y="103378"/>
                    </a:lnTo>
                    <a:lnTo>
                      <a:pt x="163322" y="100139"/>
                    </a:lnTo>
                    <a:close/>
                  </a:path>
                  <a:path w="1877059" h="1983739">
                    <a:moveTo>
                      <a:pt x="185343" y="1138567"/>
                    </a:moveTo>
                    <a:lnTo>
                      <a:pt x="167487" y="1119809"/>
                    </a:lnTo>
                    <a:lnTo>
                      <a:pt x="163156" y="1115009"/>
                    </a:lnTo>
                    <a:lnTo>
                      <a:pt x="150393" y="1100353"/>
                    </a:lnTo>
                    <a:lnTo>
                      <a:pt x="152971" y="1103845"/>
                    </a:lnTo>
                    <a:lnTo>
                      <a:pt x="160807" y="1112774"/>
                    </a:lnTo>
                    <a:lnTo>
                      <a:pt x="168884" y="1121486"/>
                    </a:lnTo>
                    <a:lnTo>
                      <a:pt x="177088" y="1130058"/>
                    </a:lnTo>
                    <a:lnTo>
                      <a:pt x="185343" y="1138567"/>
                    </a:lnTo>
                    <a:close/>
                  </a:path>
                  <a:path w="1877059" h="1983739">
                    <a:moveTo>
                      <a:pt x="196545" y="1233652"/>
                    </a:moveTo>
                    <a:lnTo>
                      <a:pt x="193560" y="1230401"/>
                    </a:lnTo>
                    <a:lnTo>
                      <a:pt x="175717" y="1213586"/>
                    </a:lnTo>
                    <a:lnTo>
                      <a:pt x="170002" y="1207744"/>
                    </a:lnTo>
                    <a:lnTo>
                      <a:pt x="147561" y="1184033"/>
                    </a:lnTo>
                    <a:lnTo>
                      <a:pt x="152273" y="1190993"/>
                    </a:lnTo>
                    <a:lnTo>
                      <a:pt x="155409" y="1194282"/>
                    </a:lnTo>
                    <a:lnTo>
                      <a:pt x="177152" y="1215771"/>
                    </a:lnTo>
                    <a:lnTo>
                      <a:pt x="186258" y="1224508"/>
                    </a:lnTo>
                    <a:lnTo>
                      <a:pt x="178142" y="1217790"/>
                    </a:lnTo>
                    <a:lnTo>
                      <a:pt x="170281" y="1210856"/>
                    </a:lnTo>
                    <a:lnTo>
                      <a:pt x="162560" y="1203744"/>
                    </a:lnTo>
                    <a:lnTo>
                      <a:pt x="154927" y="1196543"/>
                    </a:lnTo>
                    <a:lnTo>
                      <a:pt x="160655" y="1202753"/>
                    </a:lnTo>
                    <a:lnTo>
                      <a:pt x="166217" y="1208468"/>
                    </a:lnTo>
                    <a:lnTo>
                      <a:pt x="171246" y="1213446"/>
                    </a:lnTo>
                    <a:lnTo>
                      <a:pt x="176479" y="1218234"/>
                    </a:lnTo>
                    <a:lnTo>
                      <a:pt x="192722" y="1231315"/>
                    </a:lnTo>
                    <a:lnTo>
                      <a:pt x="196545" y="1233652"/>
                    </a:lnTo>
                    <a:close/>
                  </a:path>
                  <a:path w="1877059" h="1983739">
                    <a:moveTo>
                      <a:pt x="204673" y="36690"/>
                    </a:moveTo>
                    <a:lnTo>
                      <a:pt x="161124" y="46926"/>
                    </a:lnTo>
                    <a:lnTo>
                      <a:pt x="178523" y="43116"/>
                    </a:lnTo>
                    <a:lnTo>
                      <a:pt x="204673" y="36690"/>
                    </a:lnTo>
                    <a:close/>
                  </a:path>
                  <a:path w="1877059" h="1983739">
                    <a:moveTo>
                      <a:pt x="208368" y="92798"/>
                    </a:moveTo>
                    <a:lnTo>
                      <a:pt x="154508" y="104330"/>
                    </a:lnTo>
                    <a:lnTo>
                      <a:pt x="156121" y="104584"/>
                    </a:lnTo>
                    <a:lnTo>
                      <a:pt x="160820" y="104127"/>
                    </a:lnTo>
                    <a:lnTo>
                      <a:pt x="169583" y="102743"/>
                    </a:lnTo>
                    <a:lnTo>
                      <a:pt x="183388" y="100203"/>
                    </a:lnTo>
                    <a:lnTo>
                      <a:pt x="187007" y="98882"/>
                    </a:lnTo>
                    <a:lnTo>
                      <a:pt x="192747" y="97129"/>
                    </a:lnTo>
                    <a:lnTo>
                      <a:pt x="208368" y="92798"/>
                    </a:lnTo>
                    <a:close/>
                  </a:path>
                  <a:path w="1877059" h="1983739">
                    <a:moveTo>
                      <a:pt x="296075" y="1235430"/>
                    </a:moveTo>
                    <a:lnTo>
                      <a:pt x="294982" y="1234401"/>
                    </a:lnTo>
                    <a:lnTo>
                      <a:pt x="293319" y="1232966"/>
                    </a:lnTo>
                    <a:lnTo>
                      <a:pt x="290855" y="1230972"/>
                    </a:lnTo>
                    <a:lnTo>
                      <a:pt x="296075" y="1235430"/>
                    </a:lnTo>
                    <a:close/>
                  </a:path>
                  <a:path w="1877059" h="1983739">
                    <a:moveTo>
                      <a:pt x="306578" y="62598"/>
                    </a:moveTo>
                    <a:lnTo>
                      <a:pt x="293039" y="65341"/>
                    </a:lnTo>
                    <a:lnTo>
                      <a:pt x="277406" y="68732"/>
                    </a:lnTo>
                    <a:lnTo>
                      <a:pt x="306578" y="62598"/>
                    </a:lnTo>
                    <a:close/>
                  </a:path>
                  <a:path w="1877059" h="1983739">
                    <a:moveTo>
                      <a:pt x="323202" y="1258392"/>
                    </a:moveTo>
                    <a:lnTo>
                      <a:pt x="316357" y="1252728"/>
                    </a:lnTo>
                    <a:lnTo>
                      <a:pt x="296087" y="1235417"/>
                    </a:lnTo>
                    <a:lnTo>
                      <a:pt x="298145" y="1238021"/>
                    </a:lnTo>
                    <a:lnTo>
                      <a:pt x="296341" y="1237640"/>
                    </a:lnTo>
                    <a:lnTo>
                      <a:pt x="295478" y="1237627"/>
                    </a:lnTo>
                    <a:lnTo>
                      <a:pt x="300405" y="1241310"/>
                    </a:lnTo>
                    <a:lnTo>
                      <a:pt x="317449" y="1254201"/>
                    </a:lnTo>
                    <a:lnTo>
                      <a:pt x="323202" y="1258392"/>
                    </a:lnTo>
                    <a:close/>
                  </a:path>
                  <a:path w="1877059" h="1983739">
                    <a:moveTo>
                      <a:pt x="392823" y="82296"/>
                    </a:moveTo>
                    <a:lnTo>
                      <a:pt x="392328" y="77000"/>
                    </a:lnTo>
                    <a:lnTo>
                      <a:pt x="390359" y="63690"/>
                    </a:lnTo>
                    <a:lnTo>
                      <a:pt x="380161" y="4800"/>
                    </a:lnTo>
                    <a:lnTo>
                      <a:pt x="379526" y="4737"/>
                    </a:lnTo>
                    <a:lnTo>
                      <a:pt x="378612" y="5105"/>
                    </a:lnTo>
                    <a:lnTo>
                      <a:pt x="370116" y="7073"/>
                    </a:lnTo>
                    <a:lnTo>
                      <a:pt x="379882" y="4991"/>
                    </a:lnTo>
                    <a:lnTo>
                      <a:pt x="380492" y="7810"/>
                    </a:lnTo>
                    <a:lnTo>
                      <a:pt x="388086" y="56159"/>
                    </a:lnTo>
                    <a:lnTo>
                      <a:pt x="392823" y="82296"/>
                    </a:lnTo>
                    <a:close/>
                  </a:path>
                  <a:path w="1877059" h="1983739">
                    <a:moveTo>
                      <a:pt x="408609" y="66776"/>
                    </a:moveTo>
                    <a:lnTo>
                      <a:pt x="408228" y="62649"/>
                    </a:lnTo>
                    <a:lnTo>
                      <a:pt x="405663" y="49580"/>
                    </a:lnTo>
                    <a:lnTo>
                      <a:pt x="396659" y="0"/>
                    </a:lnTo>
                    <a:lnTo>
                      <a:pt x="406323" y="54851"/>
                    </a:lnTo>
                    <a:lnTo>
                      <a:pt x="408609" y="66776"/>
                    </a:lnTo>
                    <a:close/>
                  </a:path>
                  <a:path w="1877059" h="1983739">
                    <a:moveTo>
                      <a:pt x="793775" y="934974"/>
                    </a:moveTo>
                    <a:lnTo>
                      <a:pt x="768921" y="924966"/>
                    </a:lnTo>
                    <a:lnTo>
                      <a:pt x="745680" y="913168"/>
                    </a:lnTo>
                    <a:lnTo>
                      <a:pt x="723353" y="899299"/>
                    </a:lnTo>
                    <a:lnTo>
                      <a:pt x="701230" y="883043"/>
                    </a:lnTo>
                    <a:lnTo>
                      <a:pt x="712927" y="890206"/>
                    </a:lnTo>
                    <a:lnTo>
                      <a:pt x="713892" y="890295"/>
                    </a:lnTo>
                    <a:lnTo>
                      <a:pt x="696582" y="876769"/>
                    </a:lnTo>
                    <a:lnTo>
                      <a:pt x="684961" y="866673"/>
                    </a:lnTo>
                    <a:lnTo>
                      <a:pt x="675246" y="857618"/>
                    </a:lnTo>
                    <a:lnTo>
                      <a:pt x="669734" y="851814"/>
                    </a:lnTo>
                    <a:lnTo>
                      <a:pt x="670750" y="851458"/>
                    </a:lnTo>
                    <a:lnTo>
                      <a:pt x="702703" y="878573"/>
                    </a:lnTo>
                    <a:lnTo>
                      <a:pt x="720432" y="891527"/>
                    </a:lnTo>
                    <a:lnTo>
                      <a:pt x="728637" y="897216"/>
                    </a:lnTo>
                    <a:lnTo>
                      <a:pt x="736168" y="901954"/>
                    </a:lnTo>
                    <a:lnTo>
                      <a:pt x="736650" y="900912"/>
                    </a:lnTo>
                    <a:lnTo>
                      <a:pt x="723747" y="890193"/>
                    </a:lnTo>
                    <a:lnTo>
                      <a:pt x="722376" y="887514"/>
                    </a:lnTo>
                    <a:lnTo>
                      <a:pt x="671144" y="845591"/>
                    </a:lnTo>
                    <a:lnTo>
                      <a:pt x="635927" y="812749"/>
                    </a:lnTo>
                    <a:lnTo>
                      <a:pt x="606513" y="779449"/>
                    </a:lnTo>
                    <a:lnTo>
                      <a:pt x="589394" y="756285"/>
                    </a:lnTo>
                    <a:lnTo>
                      <a:pt x="596696" y="762241"/>
                    </a:lnTo>
                    <a:lnTo>
                      <a:pt x="593204" y="756056"/>
                    </a:lnTo>
                    <a:lnTo>
                      <a:pt x="577481" y="733120"/>
                    </a:lnTo>
                    <a:lnTo>
                      <a:pt x="585698" y="744486"/>
                    </a:lnTo>
                    <a:lnTo>
                      <a:pt x="569671" y="721055"/>
                    </a:lnTo>
                    <a:lnTo>
                      <a:pt x="558965" y="703694"/>
                    </a:lnTo>
                    <a:lnTo>
                      <a:pt x="551942" y="690930"/>
                    </a:lnTo>
                    <a:lnTo>
                      <a:pt x="542709" y="672896"/>
                    </a:lnTo>
                    <a:lnTo>
                      <a:pt x="537921" y="664197"/>
                    </a:lnTo>
                    <a:lnTo>
                      <a:pt x="531406" y="653313"/>
                    </a:lnTo>
                    <a:lnTo>
                      <a:pt x="522046" y="638467"/>
                    </a:lnTo>
                    <a:lnTo>
                      <a:pt x="525145" y="638505"/>
                    </a:lnTo>
                    <a:lnTo>
                      <a:pt x="508292" y="607174"/>
                    </a:lnTo>
                    <a:lnTo>
                      <a:pt x="490093" y="568388"/>
                    </a:lnTo>
                    <a:lnTo>
                      <a:pt x="472922" y="528421"/>
                    </a:lnTo>
                    <a:lnTo>
                      <a:pt x="459130" y="493547"/>
                    </a:lnTo>
                    <a:lnTo>
                      <a:pt x="460552" y="495769"/>
                    </a:lnTo>
                    <a:lnTo>
                      <a:pt x="446709" y="460489"/>
                    </a:lnTo>
                    <a:lnTo>
                      <a:pt x="427596" y="405422"/>
                    </a:lnTo>
                    <a:lnTo>
                      <a:pt x="409206" y="343623"/>
                    </a:lnTo>
                    <a:lnTo>
                      <a:pt x="397751" y="302564"/>
                    </a:lnTo>
                    <a:lnTo>
                      <a:pt x="407327" y="332219"/>
                    </a:lnTo>
                    <a:lnTo>
                      <a:pt x="417385" y="361708"/>
                    </a:lnTo>
                    <a:lnTo>
                      <a:pt x="409638" y="333629"/>
                    </a:lnTo>
                    <a:lnTo>
                      <a:pt x="397751" y="295656"/>
                    </a:lnTo>
                    <a:lnTo>
                      <a:pt x="392099" y="274688"/>
                    </a:lnTo>
                    <a:lnTo>
                      <a:pt x="392861" y="275183"/>
                    </a:lnTo>
                    <a:lnTo>
                      <a:pt x="394106" y="276428"/>
                    </a:lnTo>
                    <a:lnTo>
                      <a:pt x="396709" y="282956"/>
                    </a:lnTo>
                    <a:lnTo>
                      <a:pt x="401535" y="299364"/>
                    </a:lnTo>
                    <a:lnTo>
                      <a:pt x="390436" y="259930"/>
                    </a:lnTo>
                    <a:lnTo>
                      <a:pt x="380009" y="220332"/>
                    </a:lnTo>
                    <a:lnTo>
                      <a:pt x="370192" y="180594"/>
                    </a:lnTo>
                    <a:lnTo>
                      <a:pt x="360959" y="140741"/>
                    </a:lnTo>
                    <a:lnTo>
                      <a:pt x="356908" y="126098"/>
                    </a:lnTo>
                    <a:lnTo>
                      <a:pt x="357174" y="131368"/>
                    </a:lnTo>
                    <a:lnTo>
                      <a:pt x="359219" y="144907"/>
                    </a:lnTo>
                    <a:lnTo>
                      <a:pt x="360514" y="155105"/>
                    </a:lnTo>
                    <a:lnTo>
                      <a:pt x="355917" y="136131"/>
                    </a:lnTo>
                    <a:lnTo>
                      <a:pt x="350672" y="107518"/>
                    </a:lnTo>
                    <a:lnTo>
                      <a:pt x="346583" y="80835"/>
                    </a:lnTo>
                    <a:lnTo>
                      <a:pt x="345465" y="67640"/>
                    </a:lnTo>
                    <a:lnTo>
                      <a:pt x="350697" y="91313"/>
                    </a:lnTo>
                    <a:lnTo>
                      <a:pt x="352552" y="98196"/>
                    </a:lnTo>
                    <a:lnTo>
                      <a:pt x="351942" y="90385"/>
                    </a:lnTo>
                    <a:lnTo>
                      <a:pt x="347421" y="72758"/>
                    </a:lnTo>
                    <a:lnTo>
                      <a:pt x="345884" y="65963"/>
                    </a:lnTo>
                    <a:lnTo>
                      <a:pt x="345630" y="66700"/>
                    </a:lnTo>
                    <a:lnTo>
                      <a:pt x="343598" y="63322"/>
                    </a:lnTo>
                    <a:lnTo>
                      <a:pt x="342684" y="62344"/>
                    </a:lnTo>
                    <a:lnTo>
                      <a:pt x="342773" y="59664"/>
                    </a:lnTo>
                    <a:lnTo>
                      <a:pt x="342646" y="59131"/>
                    </a:lnTo>
                    <a:lnTo>
                      <a:pt x="342087" y="59359"/>
                    </a:lnTo>
                    <a:lnTo>
                      <a:pt x="341464" y="58877"/>
                    </a:lnTo>
                    <a:lnTo>
                      <a:pt x="341464" y="58508"/>
                    </a:lnTo>
                    <a:lnTo>
                      <a:pt x="342417" y="57594"/>
                    </a:lnTo>
                    <a:lnTo>
                      <a:pt x="344805" y="56388"/>
                    </a:lnTo>
                    <a:lnTo>
                      <a:pt x="345389" y="56984"/>
                    </a:lnTo>
                    <a:lnTo>
                      <a:pt x="348792" y="67284"/>
                    </a:lnTo>
                    <a:lnTo>
                      <a:pt x="361518" y="126631"/>
                    </a:lnTo>
                    <a:lnTo>
                      <a:pt x="349935" y="64338"/>
                    </a:lnTo>
                    <a:lnTo>
                      <a:pt x="348500" y="58356"/>
                    </a:lnTo>
                    <a:lnTo>
                      <a:pt x="347916" y="56616"/>
                    </a:lnTo>
                    <a:lnTo>
                      <a:pt x="347802" y="54254"/>
                    </a:lnTo>
                    <a:lnTo>
                      <a:pt x="346849" y="53098"/>
                    </a:lnTo>
                    <a:lnTo>
                      <a:pt x="333298" y="56769"/>
                    </a:lnTo>
                    <a:lnTo>
                      <a:pt x="306578" y="62598"/>
                    </a:lnTo>
                    <a:lnTo>
                      <a:pt x="334175" y="57632"/>
                    </a:lnTo>
                    <a:lnTo>
                      <a:pt x="334124" y="57759"/>
                    </a:lnTo>
                    <a:lnTo>
                      <a:pt x="336397" y="57708"/>
                    </a:lnTo>
                    <a:lnTo>
                      <a:pt x="339382" y="58077"/>
                    </a:lnTo>
                    <a:lnTo>
                      <a:pt x="339255" y="58889"/>
                    </a:lnTo>
                    <a:lnTo>
                      <a:pt x="338175" y="59639"/>
                    </a:lnTo>
                    <a:lnTo>
                      <a:pt x="335584" y="60782"/>
                    </a:lnTo>
                    <a:lnTo>
                      <a:pt x="316712" y="65024"/>
                    </a:lnTo>
                    <a:lnTo>
                      <a:pt x="235051" y="82384"/>
                    </a:lnTo>
                    <a:lnTo>
                      <a:pt x="251040" y="79959"/>
                    </a:lnTo>
                    <a:lnTo>
                      <a:pt x="251841" y="80733"/>
                    </a:lnTo>
                    <a:lnTo>
                      <a:pt x="241896" y="83769"/>
                    </a:lnTo>
                    <a:lnTo>
                      <a:pt x="225653" y="88176"/>
                    </a:lnTo>
                    <a:lnTo>
                      <a:pt x="208368" y="92786"/>
                    </a:lnTo>
                    <a:lnTo>
                      <a:pt x="214604" y="91465"/>
                    </a:lnTo>
                    <a:lnTo>
                      <a:pt x="214223" y="91884"/>
                    </a:lnTo>
                    <a:lnTo>
                      <a:pt x="215709" y="91998"/>
                    </a:lnTo>
                    <a:lnTo>
                      <a:pt x="220319" y="91605"/>
                    </a:lnTo>
                    <a:lnTo>
                      <a:pt x="251206" y="84886"/>
                    </a:lnTo>
                    <a:lnTo>
                      <a:pt x="278866" y="79616"/>
                    </a:lnTo>
                    <a:lnTo>
                      <a:pt x="303644" y="75145"/>
                    </a:lnTo>
                    <a:lnTo>
                      <a:pt x="325894" y="70815"/>
                    </a:lnTo>
                    <a:lnTo>
                      <a:pt x="318693" y="71069"/>
                    </a:lnTo>
                    <a:lnTo>
                      <a:pt x="321068" y="69850"/>
                    </a:lnTo>
                    <a:lnTo>
                      <a:pt x="338696" y="65455"/>
                    </a:lnTo>
                    <a:lnTo>
                      <a:pt x="338937" y="68491"/>
                    </a:lnTo>
                    <a:lnTo>
                      <a:pt x="344258" y="98386"/>
                    </a:lnTo>
                    <a:lnTo>
                      <a:pt x="345287" y="102857"/>
                    </a:lnTo>
                    <a:lnTo>
                      <a:pt x="356603" y="159829"/>
                    </a:lnTo>
                    <a:lnTo>
                      <a:pt x="356311" y="160655"/>
                    </a:lnTo>
                    <a:lnTo>
                      <a:pt x="355193" y="157581"/>
                    </a:lnTo>
                    <a:lnTo>
                      <a:pt x="352996" y="149491"/>
                    </a:lnTo>
                    <a:lnTo>
                      <a:pt x="349516" y="135280"/>
                    </a:lnTo>
                    <a:lnTo>
                      <a:pt x="360299" y="184581"/>
                    </a:lnTo>
                    <a:lnTo>
                      <a:pt x="365569" y="207454"/>
                    </a:lnTo>
                    <a:lnTo>
                      <a:pt x="368020" y="214325"/>
                    </a:lnTo>
                    <a:lnTo>
                      <a:pt x="376567" y="251764"/>
                    </a:lnTo>
                    <a:lnTo>
                      <a:pt x="385699" y="289102"/>
                    </a:lnTo>
                    <a:lnTo>
                      <a:pt x="395452" y="326313"/>
                    </a:lnTo>
                    <a:lnTo>
                      <a:pt x="405879" y="363397"/>
                    </a:lnTo>
                    <a:lnTo>
                      <a:pt x="408127" y="372745"/>
                    </a:lnTo>
                    <a:lnTo>
                      <a:pt x="408774" y="376262"/>
                    </a:lnTo>
                    <a:lnTo>
                      <a:pt x="410591" y="381304"/>
                    </a:lnTo>
                    <a:lnTo>
                      <a:pt x="411086" y="382079"/>
                    </a:lnTo>
                    <a:lnTo>
                      <a:pt x="411124" y="381330"/>
                    </a:lnTo>
                    <a:lnTo>
                      <a:pt x="423633" y="421449"/>
                    </a:lnTo>
                    <a:lnTo>
                      <a:pt x="437121" y="461327"/>
                    </a:lnTo>
                    <a:lnTo>
                      <a:pt x="451573" y="500913"/>
                    </a:lnTo>
                    <a:lnTo>
                      <a:pt x="467042" y="540181"/>
                    </a:lnTo>
                    <a:lnTo>
                      <a:pt x="483565" y="579120"/>
                    </a:lnTo>
                    <a:lnTo>
                      <a:pt x="501307" y="617677"/>
                    </a:lnTo>
                    <a:lnTo>
                      <a:pt x="520458" y="655713"/>
                    </a:lnTo>
                    <a:lnTo>
                      <a:pt x="541197" y="693127"/>
                    </a:lnTo>
                    <a:lnTo>
                      <a:pt x="563664" y="729792"/>
                    </a:lnTo>
                    <a:lnTo>
                      <a:pt x="588086" y="765505"/>
                    </a:lnTo>
                    <a:lnTo>
                      <a:pt x="614692" y="799960"/>
                    </a:lnTo>
                    <a:lnTo>
                      <a:pt x="643699" y="832866"/>
                    </a:lnTo>
                    <a:lnTo>
                      <a:pt x="674992" y="863511"/>
                    </a:lnTo>
                    <a:lnTo>
                      <a:pt x="710793" y="892568"/>
                    </a:lnTo>
                    <a:lnTo>
                      <a:pt x="750836" y="916774"/>
                    </a:lnTo>
                    <a:lnTo>
                      <a:pt x="772020" y="926655"/>
                    </a:lnTo>
                    <a:lnTo>
                      <a:pt x="793775" y="934974"/>
                    </a:lnTo>
                    <a:close/>
                  </a:path>
                  <a:path w="1877059" h="1983739">
                    <a:moveTo>
                      <a:pt x="795274" y="1487500"/>
                    </a:moveTo>
                    <a:lnTo>
                      <a:pt x="781913" y="1485861"/>
                    </a:lnTo>
                    <a:lnTo>
                      <a:pt x="760907" y="1483753"/>
                    </a:lnTo>
                    <a:lnTo>
                      <a:pt x="742086" y="1482128"/>
                    </a:lnTo>
                    <a:lnTo>
                      <a:pt x="735317" y="1481963"/>
                    </a:lnTo>
                    <a:lnTo>
                      <a:pt x="751103" y="1484058"/>
                    </a:lnTo>
                    <a:lnTo>
                      <a:pt x="765949" y="1485455"/>
                    </a:lnTo>
                    <a:lnTo>
                      <a:pt x="795274" y="1487500"/>
                    </a:lnTo>
                    <a:close/>
                  </a:path>
                  <a:path w="1877059" h="1983739">
                    <a:moveTo>
                      <a:pt x="843915" y="947915"/>
                    </a:moveTo>
                    <a:lnTo>
                      <a:pt x="818705" y="942378"/>
                    </a:lnTo>
                    <a:lnTo>
                      <a:pt x="793775" y="934986"/>
                    </a:lnTo>
                    <a:lnTo>
                      <a:pt x="817587" y="942213"/>
                    </a:lnTo>
                    <a:lnTo>
                      <a:pt x="823899" y="943711"/>
                    </a:lnTo>
                    <a:lnTo>
                      <a:pt x="843915" y="947915"/>
                    </a:lnTo>
                    <a:close/>
                  </a:path>
                  <a:path w="1877059" h="1983739">
                    <a:moveTo>
                      <a:pt x="910501" y="1452448"/>
                    </a:moveTo>
                    <a:lnTo>
                      <a:pt x="902627" y="1451825"/>
                    </a:lnTo>
                    <a:lnTo>
                      <a:pt x="873607" y="1452994"/>
                    </a:lnTo>
                    <a:lnTo>
                      <a:pt x="882205" y="1453007"/>
                    </a:lnTo>
                    <a:lnTo>
                      <a:pt x="890244" y="1453400"/>
                    </a:lnTo>
                    <a:lnTo>
                      <a:pt x="894956" y="1454175"/>
                    </a:lnTo>
                    <a:lnTo>
                      <a:pt x="893635" y="1455331"/>
                    </a:lnTo>
                    <a:lnTo>
                      <a:pt x="904938" y="1453921"/>
                    </a:lnTo>
                    <a:lnTo>
                      <a:pt x="910501" y="1452448"/>
                    </a:lnTo>
                    <a:close/>
                  </a:path>
                  <a:path w="1877059" h="1983739">
                    <a:moveTo>
                      <a:pt x="1030439" y="1514525"/>
                    </a:moveTo>
                    <a:lnTo>
                      <a:pt x="1024356" y="1499971"/>
                    </a:lnTo>
                    <a:lnTo>
                      <a:pt x="1021765" y="1492872"/>
                    </a:lnTo>
                    <a:lnTo>
                      <a:pt x="979881" y="1499971"/>
                    </a:lnTo>
                    <a:lnTo>
                      <a:pt x="946048" y="1503921"/>
                    </a:lnTo>
                    <a:lnTo>
                      <a:pt x="934250" y="1505572"/>
                    </a:lnTo>
                    <a:lnTo>
                      <a:pt x="927265" y="1506931"/>
                    </a:lnTo>
                    <a:lnTo>
                      <a:pt x="926160" y="1507921"/>
                    </a:lnTo>
                    <a:lnTo>
                      <a:pt x="955535" y="1505546"/>
                    </a:lnTo>
                    <a:lnTo>
                      <a:pt x="970280" y="1504111"/>
                    </a:lnTo>
                    <a:lnTo>
                      <a:pt x="984478" y="1502460"/>
                    </a:lnTo>
                    <a:lnTo>
                      <a:pt x="1006449" y="1498600"/>
                    </a:lnTo>
                    <a:lnTo>
                      <a:pt x="1014526" y="1496441"/>
                    </a:lnTo>
                    <a:lnTo>
                      <a:pt x="1007745" y="1496987"/>
                    </a:lnTo>
                    <a:lnTo>
                      <a:pt x="1016584" y="1494650"/>
                    </a:lnTo>
                    <a:lnTo>
                      <a:pt x="1021257" y="1493723"/>
                    </a:lnTo>
                    <a:lnTo>
                      <a:pt x="1030439" y="1514525"/>
                    </a:lnTo>
                    <a:close/>
                  </a:path>
                  <a:path w="1877059" h="1983739">
                    <a:moveTo>
                      <a:pt x="1087348" y="1498269"/>
                    </a:moveTo>
                    <a:lnTo>
                      <a:pt x="1086764" y="1495818"/>
                    </a:lnTo>
                    <a:lnTo>
                      <a:pt x="1066761" y="1435176"/>
                    </a:lnTo>
                    <a:lnTo>
                      <a:pt x="1067523" y="1437855"/>
                    </a:lnTo>
                    <a:lnTo>
                      <a:pt x="1086091" y="1495729"/>
                    </a:lnTo>
                    <a:lnTo>
                      <a:pt x="1086624" y="1497723"/>
                    </a:lnTo>
                    <a:lnTo>
                      <a:pt x="1087348" y="1498269"/>
                    </a:lnTo>
                    <a:close/>
                  </a:path>
                  <a:path w="1877059" h="1983739">
                    <a:moveTo>
                      <a:pt x="1100886" y="927671"/>
                    </a:moveTo>
                    <a:lnTo>
                      <a:pt x="1099908" y="929005"/>
                    </a:lnTo>
                    <a:lnTo>
                      <a:pt x="1099502" y="929563"/>
                    </a:lnTo>
                    <a:lnTo>
                      <a:pt x="1092263" y="931443"/>
                    </a:lnTo>
                    <a:lnTo>
                      <a:pt x="1100086" y="929665"/>
                    </a:lnTo>
                    <a:lnTo>
                      <a:pt x="1100886" y="927671"/>
                    </a:lnTo>
                    <a:close/>
                  </a:path>
                  <a:path w="1877059" h="1983739">
                    <a:moveTo>
                      <a:pt x="1107147" y="1629879"/>
                    </a:moveTo>
                    <a:lnTo>
                      <a:pt x="1101305" y="1619161"/>
                    </a:lnTo>
                    <a:lnTo>
                      <a:pt x="1095578" y="1608353"/>
                    </a:lnTo>
                    <a:lnTo>
                      <a:pt x="1089990" y="1597494"/>
                    </a:lnTo>
                    <a:lnTo>
                      <a:pt x="1084516" y="1586560"/>
                    </a:lnTo>
                    <a:lnTo>
                      <a:pt x="1087615" y="1594434"/>
                    </a:lnTo>
                    <a:lnTo>
                      <a:pt x="1092352" y="1603375"/>
                    </a:lnTo>
                    <a:lnTo>
                      <a:pt x="1097203" y="1612265"/>
                    </a:lnTo>
                    <a:lnTo>
                      <a:pt x="1107147" y="1629879"/>
                    </a:lnTo>
                    <a:close/>
                  </a:path>
                  <a:path w="1877059" h="1983739">
                    <a:moveTo>
                      <a:pt x="1142136" y="1728673"/>
                    </a:moveTo>
                    <a:lnTo>
                      <a:pt x="1132890" y="1714385"/>
                    </a:lnTo>
                    <a:lnTo>
                      <a:pt x="1121778" y="1696402"/>
                    </a:lnTo>
                    <a:lnTo>
                      <a:pt x="1115936" y="1687474"/>
                    </a:lnTo>
                    <a:lnTo>
                      <a:pt x="1118806" y="1695551"/>
                    </a:lnTo>
                    <a:lnTo>
                      <a:pt x="1118374" y="1696326"/>
                    </a:lnTo>
                    <a:lnTo>
                      <a:pt x="1113917" y="1690014"/>
                    </a:lnTo>
                    <a:lnTo>
                      <a:pt x="1103249" y="1672412"/>
                    </a:lnTo>
                    <a:lnTo>
                      <a:pt x="1117511" y="1697850"/>
                    </a:lnTo>
                    <a:lnTo>
                      <a:pt x="1127290" y="1715731"/>
                    </a:lnTo>
                    <a:lnTo>
                      <a:pt x="1132332" y="1725739"/>
                    </a:lnTo>
                    <a:lnTo>
                      <a:pt x="1132370" y="1727555"/>
                    </a:lnTo>
                    <a:lnTo>
                      <a:pt x="1139012" y="1735709"/>
                    </a:lnTo>
                    <a:lnTo>
                      <a:pt x="1139240" y="1734337"/>
                    </a:lnTo>
                    <a:lnTo>
                      <a:pt x="1135494" y="1727073"/>
                    </a:lnTo>
                    <a:lnTo>
                      <a:pt x="1130223" y="1717535"/>
                    </a:lnTo>
                    <a:lnTo>
                      <a:pt x="1126121" y="1709254"/>
                    </a:lnTo>
                    <a:lnTo>
                      <a:pt x="1125080" y="1705991"/>
                    </a:lnTo>
                    <a:lnTo>
                      <a:pt x="1129576" y="1711286"/>
                    </a:lnTo>
                    <a:lnTo>
                      <a:pt x="1142136" y="1728673"/>
                    </a:lnTo>
                    <a:close/>
                  </a:path>
                  <a:path w="1877059" h="1983739">
                    <a:moveTo>
                      <a:pt x="1167752" y="1731556"/>
                    </a:moveTo>
                    <a:lnTo>
                      <a:pt x="1159294" y="1718081"/>
                    </a:lnTo>
                    <a:lnTo>
                      <a:pt x="1151826" y="1705241"/>
                    </a:lnTo>
                    <a:lnTo>
                      <a:pt x="1144358" y="1693062"/>
                    </a:lnTo>
                    <a:lnTo>
                      <a:pt x="1135938" y="1681556"/>
                    </a:lnTo>
                    <a:lnTo>
                      <a:pt x="1137526" y="1684845"/>
                    </a:lnTo>
                    <a:lnTo>
                      <a:pt x="1140510" y="1690039"/>
                    </a:lnTo>
                    <a:lnTo>
                      <a:pt x="1144536" y="1696618"/>
                    </a:lnTo>
                    <a:lnTo>
                      <a:pt x="1149235" y="1704035"/>
                    </a:lnTo>
                    <a:lnTo>
                      <a:pt x="1167752" y="1731556"/>
                    </a:lnTo>
                    <a:close/>
                  </a:path>
                  <a:path w="1877059" h="1983739">
                    <a:moveTo>
                      <a:pt x="1173403" y="1672348"/>
                    </a:moveTo>
                    <a:lnTo>
                      <a:pt x="1153350" y="1639379"/>
                    </a:lnTo>
                    <a:lnTo>
                      <a:pt x="1131404" y="1599031"/>
                    </a:lnTo>
                    <a:lnTo>
                      <a:pt x="1104366" y="1542834"/>
                    </a:lnTo>
                    <a:lnTo>
                      <a:pt x="1111986" y="1560639"/>
                    </a:lnTo>
                    <a:lnTo>
                      <a:pt x="1131735" y="1604175"/>
                    </a:lnTo>
                    <a:lnTo>
                      <a:pt x="1132725" y="1606969"/>
                    </a:lnTo>
                    <a:lnTo>
                      <a:pt x="1131112" y="1606067"/>
                    </a:lnTo>
                    <a:lnTo>
                      <a:pt x="1139405" y="1621599"/>
                    </a:lnTo>
                    <a:lnTo>
                      <a:pt x="1145921" y="1632813"/>
                    </a:lnTo>
                    <a:lnTo>
                      <a:pt x="1151051" y="1640840"/>
                    </a:lnTo>
                    <a:lnTo>
                      <a:pt x="1167498" y="1663598"/>
                    </a:lnTo>
                    <a:lnTo>
                      <a:pt x="1173403" y="1672348"/>
                    </a:lnTo>
                    <a:close/>
                  </a:path>
                  <a:path w="1877059" h="1983739">
                    <a:moveTo>
                      <a:pt x="1185164" y="1690090"/>
                    </a:moveTo>
                    <a:lnTo>
                      <a:pt x="1173403" y="1672348"/>
                    </a:lnTo>
                    <a:lnTo>
                      <a:pt x="1177150" y="1678089"/>
                    </a:lnTo>
                    <a:lnTo>
                      <a:pt x="1180617" y="1683727"/>
                    </a:lnTo>
                    <a:lnTo>
                      <a:pt x="1185164" y="1690090"/>
                    </a:lnTo>
                    <a:close/>
                  </a:path>
                  <a:path w="1877059" h="1983739">
                    <a:moveTo>
                      <a:pt x="1292415" y="577240"/>
                    </a:moveTo>
                    <a:lnTo>
                      <a:pt x="1285570" y="584708"/>
                    </a:lnTo>
                    <a:lnTo>
                      <a:pt x="1276731" y="594639"/>
                    </a:lnTo>
                    <a:lnTo>
                      <a:pt x="1282369" y="582980"/>
                    </a:lnTo>
                    <a:lnTo>
                      <a:pt x="1248371" y="632917"/>
                    </a:lnTo>
                    <a:lnTo>
                      <a:pt x="1215529" y="683895"/>
                    </a:lnTo>
                    <a:lnTo>
                      <a:pt x="1191247" y="725081"/>
                    </a:lnTo>
                    <a:lnTo>
                      <a:pt x="1181938" y="745045"/>
                    </a:lnTo>
                    <a:lnTo>
                      <a:pt x="1184236" y="737870"/>
                    </a:lnTo>
                    <a:lnTo>
                      <a:pt x="1176388" y="750646"/>
                    </a:lnTo>
                    <a:lnTo>
                      <a:pt x="1167498" y="770128"/>
                    </a:lnTo>
                    <a:lnTo>
                      <a:pt x="1163104" y="779868"/>
                    </a:lnTo>
                    <a:lnTo>
                      <a:pt x="1158811" y="789647"/>
                    </a:lnTo>
                    <a:lnTo>
                      <a:pt x="1163777" y="780783"/>
                    </a:lnTo>
                    <a:lnTo>
                      <a:pt x="1168844" y="771982"/>
                    </a:lnTo>
                    <a:lnTo>
                      <a:pt x="1173937" y="763193"/>
                    </a:lnTo>
                    <a:lnTo>
                      <a:pt x="1179017" y="754392"/>
                    </a:lnTo>
                    <a:lnTo>
                      <a:pt x="1170241" y="772541"/>
                    </a:lnTo>
                    <a:lnTo>
                      <a:pt x="1144841" y="823772"/>
                    </a:lnTo>
                    <a:lnTo>
                      <a:pt x="1124445" y="867244"/>
                    </a:lnTo>
                    <a:lnTo>
                      <a:pt x="1098727" y="926452"/>
                    </a:lnTo>
                    <a:lnTo>
                      <a:pt x="1098499" y="926795"/>
                    </a:lnTo>
                    <a:lnTo>
                      <a:pt x="1054963" y="936256"/>
                    </a:lnTo>
                    <a:lnTo>
                      <a:pt x="1046683" y="937374"/>
                    </a:lnTo>
                    <a:lnTo>
                      <a:pt x="1054023" y="935888"/>
                    </a:lnTo>
                    <a:lnTo>
                      <a:pt x="1061631" y="934161"/>
                    </a:lnTo>
                    <a:lnTo>
                      <a:pt x="1083856" y="928992"/>
                    </a:lnTo>
                    <a:lnTo>
                      <a:pt x="1094460" y="926452"/>
                    </a:lnTo>
                    <a:lnTo>
                      <a:pt x="1095514" y="926007"/>
                    </a:lnTo>
                    <a:lnTo>
                      <a:pt x="1097165" y="926376"/>
                    </a:lnTo>
                    <a:lnTo>
                      <a:pt x="1097203" y="926007"/>
                    </a:lnTo>
                    <a:lnTo>
                      <a:pt x="1097318" y="924788"/>
                    </a:lnTo>
                    <a:lnTo>
                      <a:pt x="1098092" y="922794"/>
                    </a:lnTo>
                    <a:lnTo>
                      <a:pt x="1102245" y="912139"/>
                    </a:lnTo>
                    <a:lnTo>
                      <a:pt x="1109700" y="892530"/>
                    </a:lnTo>
                    <a:lnTo>
                      <a:pt x="1111123" y="888682"/>
                    </a:lnTo>
                    <a:lnTo>
                      <a:pt x="1113548" y="881595"/>
                    </a:lnTo>
                    <a:lnTo>
                      <a:pt x="1117688" y="870915"/>
                    </a:lnTo>
                    <a:lnTo>
                      <a:pt x="1123988" y="856170"/>
                    </a:lnTo>
                    <a:lnTo>
                      <a:pt x="1134173" y="834732"/>
                    </a:lnTo>
                    <a:lnTo>
                      <a:pt x="1145235" y="813168"/>
                    </a:lnTo>
                    <a:lnTo>
                      <a:pt x="1149972" y="803960"/>
                    </a:lnTo>
                    <a:lnTo>
                      <a:pt x="1146657" y="808545"/>
                    </a:lnTo>
                    <a:lnTo>
                      <a:pt x="1143228" y="813168"/>
                    </a:lnTo>
                    <a:lnTo>
                      <a:pt x="1142428" y="812888"/>
                    </a:lnTo>
                    <a:lnTo>
                      <a:pt x="1146987" y="802779"/>
                    </a:lnTo>
                    <a:lnTo>
                      <a:pt x="1136396" y="824306"/>
                    </a:lnTo>
                    <a:lnTo>
                      <a:pt x="1126286" y="845629"/>
                    </a:lnTo>
                    <a:lnTo>
                      <a:pt x="1116520" y="867244"/>
                    </a:lnTo>
                    <a:lnTo>
                      <a:pt x="1107313" y="888733"/>
                    </a:lnTo>
                    <a:lnTo>
                      <a:pt x="1096010" y="915695"/>
                    </a:lnTo>
                    <a:lnTo>
                      <a:pt x="1094524" y="918400"/>
                    </a:lnTo>
                    <a:lnTo>
                      <a:pt x="1094346" y="922794"/>
                    </a:lnTo>
                    <a:lnTo>
                      <a:pt x="1090485" y="922413"/>
                    </a:lnTo>
                    <a:lnTo>
                      <a:pt x="1053947" y="930389"/>
                    </a:lnTo>
                    <a:lnTo>
                      <a:pt x="1005878" y="938644"/>
                    </a:lnTo>
                    <a:lnTo>
                      <a:pt x="956716" y="943711"/>
                    </a:lnTo>
                    <a:lnTo>
                      <a:pt x="931621" y="944765"/>
                    </a:lnTo>
                    <a:lnTo>
                      <a:pt x="906132" y="944664"/>
                    </a:lnTo>
                    <a:lnTo>
                      <a:pt x="880249" y="943203"/>
                    </a:lnTo>
                    <a:lnTo>
                      <a:pt x="853986" y="940181"/>
                    </a:lnTo>
                    <a:lnTo>
                      <a:pt x="853668" y="940117"/>
                    </a:lnTo>
                    <a:lnTo>
                      <a:pt x="851890" y="939800"/>
                    </a:lnTo>
                    <a:lnTo>
                      <a:pt x="827417" y="935329"/>
                    </a:lnTo>
                    <a:lnTo>
                      <a:pt x="800646" y="928433"/>
                    </a:lnTo>
                    <a:lnTo>
                      <a:pt x="818222" y="934161"/>
                    </a:lnTo>
                    <a:lnTo>
                      <a:pt x="829691" y="937488"/>
                    </a:lnTo>
                    <a:lnTo>
                      <a:pt x="835723" y="939126"/>
                    </a:lnTo>
                    <a:lnTo>
                      <a:pt x="836955" y="939800"/>
                    </a:lnTo>
                    <a:lnTo>
                      <a:pt x="798537" y="931164"/>
                    </a:lnTo>
                    <a:lnTo>
                      <a:pt x="761365" y="917917"/>
                    </a:lnTo>
                    <a:lnTo>
                      <a:pt x="757339" y="916559"/>
                    </a:lnTo>
                    <a:lnTo>
                      <a:pt x="806589" y="936040"/>
                    </a:lnTo>
                    <a:lnTo>
                      <a:pt x="822198" y="940117"/>
                    </a:lnTo>
                    <a:lnTo>
                      <a:pt x="820369" y="940104"/>
                    </a:lnTo>
                    <a:lnTo>
                      <a:pt x="874407" y="950112"/>
                    </a:lnTo>
                    <a:lnTo>
                      <a:pt x="893673" y="951674"/>
                    </a:lnTo>
                    <a:lnTo>
                      <a:pt x="874534" y="948118"/>
                    </a:lnTo>
                    <a:lnTo>
                      <a:pt x="869861" y="946835"/>
                    </a:lnTo>
                    <a:lnTo>
                      <a:pt x="869886" y="945654"/>
                    </a:lnTo>
                    <a:lnTo>
                      <a:pt x="878941" y="946619"/>
                    </a:lnTo>
                    <a:lnTo>
                      <a:pt x="894270" y="948067"/>
                    </a:lnTo>
                    <a:lnTo>
                      <a:pt x="900658" y="948563"/>
                    </a:lnTo>
                    <a:lnTo>
                      <a:pt x="918972" y="949452"/>
                    </a:lnTo>
                    <a:lnTo>
                      <a:pt x="927925" y="950036"/>
                    </a:lnTo>
                    <a:lnTo>
                      <a:pt x="931024" y="949947"/>
                    </a:lnTo>
                    <a:lnTo>
                      <a:pt x="933335" y="950379"/>
                    </a:lnTo>
                    <a:lnTo>
                      <a:pt x="936790" y="950887"/>
                    </a:lnTo>
                    <a:lnTo>
                      <a:pt x="942670" y="951509"/>
                    </a:lnTo>
                    <a:lnTo>
                      <a:pt x="954633" y="951738"/>
                    </a:lnTo>
                    <a:lnTo>
                      <a:pt x="976312" y="951077"/>
                    </a:lnTo>
                    <a:lnTo>
                      <a:pt x="986053" y="949947"/>
                    </a:lnTo>
                    <a:lnTo>
                      <a:pt x="1004125" y="947826"/>
                    </a:lnTo>
                    <a:lnTo>
                      <a:pt x="1017841" y="945654"/>
                    </a:lnTo>
                    <a:lnTo>
                      <a:pt x="1023442" y="944765"/>
                    </a:lnTo>
                    <a:lnTo>
                      <a:pt x="1031608" y="943483"/>
                    </a:lnTo>
                    <a:lnTo>
                      <a:pt x="1099566" y="929271"/>
                    </a:lnTo>
                    <a:lnTo>
                      <a:pt x="1100010" y="928382"/>
                    </a:lnTo>
                    <a:lnTo>
                      <a:pt x="1100239" y="927950"/>
                    </a:lnTo>
                    <a:lnTo>
                      <a:pt x="1101483" y="924953"/>
                    </a:lnTo>
                    <a:lnTo>
                      <a:pt x="1100937" y="927544"/>
                    </a:lnTo>
                    <a:lnTo>
                      <a:pt x="1103058" y="922286"/>
                    </a:lnTo>
                    <a:lnTo>
                      <a:pt x="1104150" y="919530"/>
                    </a:lnTo>
                    <a:lnTo>
                      <a:pt x="1107846" y="909701"/>
                    </a:lnTo>
                    <a:lnTo>
                      <a:pt x="1119835" y="880935"/>
                    </a:lnTo>
                    <a:lnTo>
                      <a:pt x="1137704" y="841463"/>
                    </a:lnTo>
                    <a:lnTo>
                      <a:pt x="1156868" y="802487"/>
                    </a:lnTo>
                    <a:lnTo>
                      <a:pt x="1177201" y="763993"/>
                    </a:lnTo>
                    <a:lnTo>
                      <a:pt x="1209802" y="707174"/>
                    </a:lnTo>
                    <a:lnTo>
                      <a:pt x="1232674" y="669836"/>
                    </a:lnTo>
                    <a:lnTo>
                      <a:pt x="1256372" y="632879"/>
                    </a:lnTo>
                    <a:lnTo>
                      <a:pt x="1280833" y="596303"/>
                    </a:lnTo>
                    <a:lnTo>
                      <a:pt x="1281836" y="594639"/>
                    </a:lnTo>
                    <a:lnTo>
                      <a:pt x="1292415" y="577240"/>
                    </a:lnTo>
                    <a:close/>
                  </a:path>
                  <a:path w="1877059" h="1983739">
                    <a:moveTo>
                      <a:pt x="1407312" y="1621574"/>
                    </a:moveTo>
                    <a:lnTo>
                      <a:pt x="1406575" y="1617840"/>
                    </a:lnTo>
                    <a:lnTo>
                      <a:pt x="1402575" y="1610626"/>
                    </a:lnTo>
                    <a:lnTo>
                      <a:pt x="1398638" y="1603375"/>
                    </a:lnTo>
                    <a:lnTo>
                      <a:pt x="1394790" y="1596085"/>
                    </a:lnTo>
                    <a:lnTo>
                      <a:pt x="1391005" y="1588757"/>
                    </a:lnTo>
                    <a:lnTo>
                      <a:pt x="1395501" y="1598295"/>
                    </a:lnTo>
                    <a:lnTo>
                      <a:pt x="1402270" y="1612150"/>
                    </a:lnTo>
                    <a:lnTo>
                      <a:pt x="1407312" y="1621574"/>
                    </a:lnTo>
                    <a:close/>
                  </a:path>
                  <a:path w="1877059" h="1983739">
                    <a:moveTo>
                      <a:pt x="1409268" y="1693608"/>
                    </a:moveTo>
                    <a:lnTo>
                      <a:pt x="1388224" y="1662823"/>
                    </a:lnTo>
                    <a:lnTo>
                      <a:pt x="1382420" y="1654683"/>
                    </a:lnTo>
                    <a:lnTo>
                      <a:pt x="1378915" y="1649082"/>
                    </a:lnTo>
                    <a:lnTo>
                      <a:pt x="1373860" y="1640052"/>
                    </a:lnTo>
                    <a:lnTo>
                      <a:pt x="1366431" y="1625739"/>
                    </a:lnTo>
                    <a:lnTo>
                      <a:pt x="1373124" y="1644015"/>
                    </a:lnTo>
                    <a:lnTo>
                      <a:pt x="1375486" y="1650111"/>
                    </a:lnTo>
                    <a:lnTo>
                      <a:pt x="1375816" y="1648472"/>
                    </a:lnTo>
                    <a:lnTo>
                      <a:pt x="1379245" y="1652854"/>
                    </a:lnTo>
                    <a:lnTo>
                      <a:pt x="1391767" y="1671586"/>
                    </a:lnTo>
                    <a:lnTo>
                      <a:pt x="1398905" y="1681835"/>
                    </a:lnTo>
                    <a:lnTo>
                      <a:pt x="1405102" y="1690116"/>
                    </a:lnTo>
                    <a:lnTo>
                      <a:pt x="1409001" y="1694637"/>
                    </a:lnTo>
                    <a:lnTo>
                      <a:pt x="1409268" y="1693608"/>
                    </a:lnTo>
                    <a:close/>
                  </a:path>
                  <a:path w="1877059" h="1983739">
                    <a:moveTo>
                      <a:pt x="1420482" y="1702498"/>
                    </a:moveTo>
                    <a:lnTo>
                      <a:pt x="1415732" y="1694408"/>
                    </a:lnTo>
                    <a:lnTo>
                      <a:pt x="1406817" y="1678000"/>
                    </a:lnTo>
                    <a:lnTo>
                      <a:pt x="1402613" y="1669707"/>
                    </a:lnTo>
                    <a:lnTo>
                      <a:pt x="1386890" y="1644027"/>
                    </a:lnTo>
                    <a:lnTo>
                      <a:pt x="1362595" y="1599298"/>
                    </a:lnTo>
                    <a:lnTo>
                      <a:pt x="1342593" y="1557070"/>
                    </a:lnTo>
                    <a:lnTo>
                      <a:pt x="1323695" y="1509077"/>
                    </a:lnTo>
                    <a:lnTo>
                      <a:pt x="1314221" y="1480134"/>
                    </a:lnTo>
                    <a:lnTo>
                      <a:pt x="1325537" y="1517954"/>
                    </a:lnTo>
                    <a:lnTo>
                      <a:pt x="1349133" y="1576908"/>
                    </a:lnTo>
                    <a:lnTo>
                      <a:pt x="1373568" y="1624609"/>
                    </a:lnTo>
                    <a:lnTo>
                      <a:pt x="1402130" y="1673923"/>
                    </a:lnTo>
                    <a:lnTo>
                      <a:pt x="1420482" y="1702498"/>
                    </a:lnTo>
                    <a:close/>
                  </a:path>
                  <a:path w="1877059" h="1983739">
                    <a:moveTo>
                      <a:pt x="1428915" y="1361147"/>
                    </a:moveTo>
                    <a:lnTo>
                      <a:pt x="1406550" y="1373289"/>
                    </a:lnTo>
                    <a:lnTo>
                      <a:pt x="1424863" y="1364183"/>
                    </a:lnTo>
                    <a:lnTo>
                      <a:pt x="1428915" y="1361147"/>
                    </a:lnTo>
                    <a:close/>
                  </a:path>
                  <a:path w="1877059" h="1983739">
                    <a:moveTo>
                      <a:pt x="1452918" y="1356042"/>
                    </a:moveTo>
                    <a:lnTo>
                      <a:pt x="1440345" y="1362544"/>
                    </a:lnTo>
                    <a:lnTo>
                      <a:pt x="1427670" y="1368831"/>
                    </a:lnTo>
                    <a:lnTo>
                      <a:pt x="1402130" y="1381061"/>
                    </a:lnTo>
                    <a:lnTo>
                      <a:pt x="1436789" y="1365719"/>
                    </a:lnTo>
                    <a:lnTo>
                      <a:pt x="1452918" y="1356042"/>
                    </a:lnTo>
                    <a:close/>
                  </a:path>
                  <a:path w="1877059" h="1983739">
                    <a:moveTo>
                      <a:pt x="1583855" y="1788934"/>
                    </a:moveTo>
                    <a:lnTo>
                      <a:pt x="1581594" y="1787220"/>
                    </a:lnTo>
                    <a:lnTo>
                      <a:pt x="1581315" y="1787055"/>
                    </a:lnTo>
                    <a:lnTo>
                      <a:pt x="1583855" y="1788934"/>
                    </a:lnTo>
                    <a:close/>
                  </a:path>
                  <a:path w="1877059" h="1983739">
                    <a:moveTo>
                      <a:pt x="1613192" y="1798243"/>
                    </a:moveTo>
                    <a:lnTo>
                      <a:pt x="1611617" y="1797278"/>
                    </a:lnTo>
                    <a:lnTo>
                      <a:pt x="1601393" y="1793036"/>
                    </a:lnTo>
                    <a:lnTo>
                      <a:pt x="1589976" y="1788706"/>
                    </a:lnTo>
                    <a:lnTo>
                      <a:pt x="1585112" y="1786750"/>
                    </a:lnTo>
                    <a:lnTo>
                      <a:pt x="1578825" y="1784261"/>
                    </a:lnTo>
                    <a:lnTo>
                      <a:pt x="1577428" y="1784057"/>
                    </a:lnTo>
                    <a:lnTo>
                      <a:pt x="1576997" y="1784413"/>
                    </a:lnTo>
                    <a:lnTo>
                      <a:pt x="1581315" y="1787055"/>
                    </a:lnTo>
                    <a:lnTo>
                      <a:pt x="1580908" y="1786750"/>
                    </a:lnTo>
                    <a:lnTo>
                      <a:pt x="1584286" y="1787817"/>
                    </a:lnTo>
                    <a:lnTo>
                      <a:pt x="1591627" y="1790725"/>
                    </a:lnTo>
                    <a:lnTo>
                      <a:pt x="1600568" y="1794116"/>
                    </a:lnTo>
                    <a:lnTo>
                      <a:pt x="1608658" y="1796872"/>
                    </a:lnTo>
                    <a:lnTo>
                      <a:pt x="1613192" y="1798243"/>
                    </a:lnTo>
                    <a:close/>
                  </a:path>
                  <a:path w="1877059" h="1983739">
                    <a:moveTo>
                      <a:pt x="1683131" y="1973745"/>
                    </a:moveTo>
                    <a:lnTo>
                      <a:pt x="1669542" y="1977161"/>
                    </a:lnTo>
                    <a:lnTo>
                      <a:pt x="1652028" y="1979904"/>
                    </a:lnTo>
                    <a:lnTo>
                      <a:pt x="1639366" y="1981631"/>
                    </a:lnTo>
                    <a:lnTo>
                      <a:pt x="1632712" y="1982635"/>
                    </a:lnTo>
                    <a:lnTo>
                      <a:pt x="1633181" y="1983244"/>
                    </a:lnTo>
                    <a:lnTo>
                      <a:pt x="1638579" y="1983041"/>
                    </a:lnTo>
                    <a:lnTo>
                      <a:pt x="1643900" y="1982190"/>
                    </a:lnTo>
                    <a:lnTo>
                      <a:pt x="1649260" y="1981619"/>
                    </a:lnTo>
                    <a:lnTo>
                      <a:pt x="1641297" y="1983308"/>
                    </a:lnTo>
                    <a:lnTo>
                      <a:pt x="1640725" y="1983574"/>
                    </a:lnTo>
                    <a:lnTo>
                      <a:pt x="1645932" y="1982685"/>
                    </a:lnTo>
                    <a:lnTo>
                      <a:pt x="1655279" y="1980895"/>
                    </a:lnTo>
                    <a:lnTo>
                      <a:pt x="1672234" y="1978431"/>
                    </a:lnTo>
                    <a:lnTo>
                      <a:pt x="1671053" y="1977313"/>
                    </a:lnTo>
                    <a:lnTo>
                      <a:pt x="1672996" y="1976577"/>
                    </a:lnTo>
                    <a:lnTo>
                      <a:pt x="1683131" y="1973745"/>
                    </a:lnTo>
                    <a:close/>
                  </a:path>
                  <a:path w="1877059" h="1983739">
                    <a:moveTo>
                      <a:pt x="1735747" y="1865109"/>
                    </a:moveTo>
                    <a:lnTo>
                      <a:pt x="1726958" y="1864995"/>
                    </a:lnTo>
                    <a:lnTo>
                      <a:pt x="1718233" y="1864702"/>
                    </a:lnTo>
                    <a:lnTo>
                      <a:pt x="1709547" y="1864233"/>
                    </a:lnTo>
                    <a:lnTo>
                      <a:pt x="1700860" y="1863598"/>
                    </a:lnTo>
                    <a:lnTo>
                      <a:pt x="1690992" y="1863877"/>
                    </a:lnTo>
                    <a:lnTo>
                      <a:pt x="1702155" y="1864614"/>
                    </a:lnTo>
                    <a:lnTo>
                      <a:pt x="1713318" y="1865058"/>
                    </a:lnTo>
                    <a:lnTo>
                      <a:pt x="1724507" y="1865223"/>
                    </a:lnTo>
                    <a:lnTo>
                      <a:pt x="1735747" y="1865109"/>
                    </a:lnTo>
                    <a:close/>
                  </a:path>
                  <a:path w="1877059" h="1983739">
                    <a:moveTo>
                      <a:pt x="1825675" y="1920748"/>
                    </a:moveTo>
                    <a:lnTo>
                      <a:pt x="1821002" y="1923669"/>
                    </a:lnTo>
                    <a:lnTo>
                      <a:pt x="1815820" y="1926285"/>
                    </a:lnTo>
                    <a:lnTo>
                      <a:pt x="1811032" y="1929193"/>
                    </a:lnTo>
                    <a:lnTo>
                      <a:pt x="1816862" y="1925967"/>
                    </a:lnTo>
                    <a:lnTo>
                      <a:pt x="1821789" y="1923326"/>
                    </a:lnTo>
                    <a:lnTo>
                      <a:pt x="1825675" y="1920748"/>
                    </a:lnTo>
                    <a:close/>
                  </a:path>
                  <a:path w="1877059" h="1983739">
                    <a:moveTo>
                      <a:pt x="1866023" y="1895221"/>
                    </a:moveTo>
                    <a:lnTo>
                      <a:pt x="1825675" y="1920748"/>
                    </a:lnTo>
                    <a:lnTo>
                      <a:pt x="1837143" y="1914093"/>
                    </a:lnTo>
                    <a:lnTo>
                      <a:pt x="1848040" y="1907527"/>
                    </a:lnTo>
                    <a:lnTo>
                      <a:pt x="1857857" y="1901177"/>
                    </a:lnTo>
                    <a:lnTo>
                      <a:pt x="1866023" y="1895221"/>
                    </a:lnTo>
                    <a:close/>
                  </a:path>
                  <a:path w="1877059" h="1983739">
                    <a:moveTo>
                      <a:pt x="1866811" y="1920405"/>
                    </a:moveTo>
                    <a:lnTo>
                      <a:pt x="1859165" y="1926348"/>
                    </a:lnTo>
                    <a:lnTo>
                      <a:pt x="1851367" y="1932114"/>
                    </a:lnTo>
                    <a:lnTo>
                      <a:pt x="1843455" y="1937740"/>
                    </a:lnTo>
                    <a:lnTo>
                      <a:pt x="1835467" y="1943290"/>
                    </a:lnTo>
                    <a:lnTo>
                      <a:pt x="1847507" y="1935670"/>
                    </a:lnTo>
                    <a:lnTo>
                      <a:pt x="1854200" y="1930920"/>
                    </a:lnTo>
                    <a:lnTo>
                      <a:pt x="1860473" y="1925574"/>
                    </a:lnTo>
                    <a:lnTo>
                      <a:pt x="1866811" y="1920405"/>
                    </a:lnTo>
                    <a:close/>
                  </a:path>
                  <a:path w="1877059" h="1983739">
                    <a:moveTo>
                      <a:pt x="1876971" y="1844560"/>
                    </a:moveTo>
                    <a:lnTo>
                      <a:pt x="1875726" y="1845246"/>
                    </a:lnTo>
                    <a:lnTo>
                      <a:pt x="1874494" y="1846580"/>
                    </a:lnTo>
                    <a:lnTo>
                      <a:pt x="1873275" y="1848078"/>
                    </a:lnTo>
                    <a:lnTo>
                      <a:pt x="1871827" y="1849462"/>
                    </a:lnTo>
                    <a:lnTo>
                      <a:pt x="1870316" y="1850936"/>
                    </a:lnTo>
                    <a:lnTo>
                      <a:pt x="1870456" y="1850885"/>
                    </a:lnTo>
                    <a:lnTo>
                      <a:pt x="1861604" y="1858454"/>
                    </a:lnTo>
                    <a:lnTo>
                      <a:pt x="1862734" y="1857794"/>
                    </a:lnTo>
                    <a:lnTo>
                      <a:pt x="1863775" y="1857006"/>
                    </a:lnTo>
                    <a:lnTo>
                      <a:pt x="1864855" y="1856282"/>
                    </a:lnTo>
                    <a:lnTo>
                      <a:pt x="1870278" y="1851596"/>
                    </a:lnTo>
                    <a:lnTo>
                      <a:pt x="1873046" y="1848878"/>
                    </a:lnTo>
                    <a:lnTo>
                      <a:pt x="1876971" y="1844560"/>
                    </a:lnTo>
                    <a:close/>
                  </a:path>
                </a:pathLst>
              </a:custGeom>
              <a:solidFill>
                <a:srgbClr val="FFD61C"/>
              </a:solidFill>
            </p:spPr>
            <p:txBody>
              <a:bodyPr wrap="square" lIns="0" tIns="0" rIns="0" bIns="0" rtlCol="0"/>
              <a:lstStyle/>
              <a:p>
                <a:endParaRPr/>
              </a:p>
            </p:txBody>
          </p:sp>
          <p:pic>
            <p:nvPicPr>
              <p:cNvPr id="110" name="object 153"/>
              <p:cNvPicPr/>
              <p:nvPr/>
            </p:nvPicPr>
            <p:blipFill>
              <a:blip r:embed="rId50" cstate="print"/>
              <a:stretch>
                <a:fillRect/>
              </a:stretch>
            </p:blipFill>
            <p:spPr>
              <a:xfrm>
                <a:off x="9222800" y="1228492"/>
                <a:ext cx="128646" cy="129148"/>
              </a:xfrm>
              <a:prstGeom prst="rect">
                <a:avLst/>
              </a:prstGeom>
            </p:spPr>
          </p:pic>
          <p:pic>
            <p:nvPicPr>
              <p:cNvPr id="111" name="object 154"/>
              <p:cNvPicPr/>
              <p:nvPr/>
            </p:nvPicPr>
            <p:blipFill>
              <a:blip r:embed="rId51" cstate="print"/>
              <a:stretch>
                <a:fillRect/>
              </a:stretch>
            </p:blipFill>
            <p:spPr>
              <a:xfrm>
                <a:off x="8968697" y="1492350"/>
                <a:ext cx="131513" cy="168030"/>
              </a:xfrm>
              <a:prstGeom prst="rect">
                <a:avLst/>
              </a:prstGeom>
            </p:spPr>
          </p:pic>
          <p:sp>
            <p:nvSpPr>
              <p:cNvPr id="112" name="object 155"/>
              <p:cNvSpPr/>
              <p:nvPr/>
            </p:nvSpPr>
            <p:spPr>
              <a:xfrm>
                <a:off x="8100375" y="1480853"/>
                <a:ext cx="13970" cy="42545"/>
              </a:xfrm>
              <a:custGeom>
                <a:avLst/>
                <a:gdLst/>
                <a:ahLst/>
                <a:cxnLst/>
                <a:rect l="l" t="t" r="r" b="b"/>
                <a:pathLst>
                  <a:path w="13970" h="42544">
                    <a:moveTo>
                      <a:pt x="0" y="0"/>
                    </a:moveTo>
                    <a:lnTo>
                      <a:pt x="858" y="4115"/>
                    </a:lnTo>
                    <a:lnTo>
                      <a:pt x="10174" y="32614"/>
                    </a:lnTo>
                    <a:lnTo>
                      <a:pt x="13444" y="42051"/>
                    </a:lnTo>
                    <a:lnTo>
                      <a:pt x="12502" y="37925"/>
                    </a:lnTo>
                    <a:lnTo>
                      <a:pt x="9298" y="28471"/>
                    </a:lnTo>
                    <a:lnTo>
                      <a:pt x="0" y="0"/>
                    </a:lnTo>
                    <a:close/>
                  </a:path>
                </a:pathLst>
              </a:custGeom>
              <a:solidFill>
                <a:srgbClr val="FFD61C"/>
              </a:solidFill>
            </p:spPr>
            <p:txBody>
              <a:bodyPr wrap="square" lIns="0" tIns="0" rIns="0" bIns="0" rtlCol="0"/>
              <a:lstStyle/>
              <a:p>
                <a:endParaRPr/>
              </a:p>
            </p:txBody>
          </p:sp>
          <p:pic>
            <p:nvPicPr>
              <p:cNvPr id="113" name="object 156"/>
              <p:cNvPicPr/>
              <p:nvPr/>
            </p:nvPicPr>
            <p:blipFill>
              <a:blip r:embed="rId52" cstate="print"/>
              <a:stretch>
                <a:fillRect/>
              </a:stretch>
            </p:blipFill>
            <p:spPr>
              <a:xfrm>
                <a:off x="8176938" y="1702152"/>
                <a:ext cx="158701" cy="232010"/>
              </a:xfrm>
              <a:prstGeom prst="rect">
                <a:avLst/>
              </a:prstGeom>
            </p:spPr>
          </p:pic>
          <p:sp>
            <p:nvSpPr>
              <p:cNvPr id="114" name="object 157"/>
              <p:cNvSpPr/>
              <p:nvPr/>
            </p:nvSpPr>
            <p:spPr>
              <a:xfrm>
                <a:off x="8543239" y="764901"/>
                <a:ext cx="1867535" cy="1291590"/>
              </a:xfrm>
              <a:custGeom>
                <a:avLst/>
                <a:gdLst/>
                <a:ahLst/>
                <a:cxnLst/>
                <a:rect l="l" t="t" r="r" b="b"/>
                <a:pathLst>
                  <a:path w="1867534" h="1291589">
                    <a:moveTo>
                      <a:pt x="26098" y="1290269"/>
                    </a:moveTo>
                    <a:lnTo>
                      <a:pt x="20878" y="1290408"/>
                    </a:lnTo>
                    <a:lnTo>
                      <a:pt x="14909" y="1290459"/>
                    </a:lnTo>
                    <a:lnTo>
                      <a:pt x="0" y="1290421"/>
                    </a:lnTo>
                    <a:lnTo>
                      <a:pt x="13055" y="1290574"/>
                    </a:lnTo>
                    <a:lnTo>
                      <a:pt x="19570" y="1290535"/>
                    </a:lnTo>
                    <a:lnTo>
                      <a:pt x="26098" y="1290269"/>
                    </a:lnTo>
                    <a:close/>
                  </a:path>
                  <a:path w="1867534" h="1291589">
                    <a:moveTo>
                      <a:pt x="53657" y="1291386"/>
                    </a:moveTo>
                    <a:lnTo>
                      <a:pt x="52705" y="1291310"/>
                    </a:lnTo>
                    <a:lnTo>
                      <a:pt x="50787" y="1291145"/>
                    </a:lnTo>
                    <a:lnTo>
                      <a:pt x="49949" y="1291361"/>
                    </a:lnTo>
                    <a:lnTo>
                      <a:pt x="50126" y="1291501"/>
                    </a:lnTo>
                    <a:lnTo>
                      <a:pt x="53657" y="1291386"/>
                    </a:lnTo>
                    <a:close/>
                  </a:path>
                  <a:path w="1867534" h="1291589">
                    <a:moveTo>
                      <a:pt x="85458" y="1285011"/>
                    </a:moveTo>
                    <a:lnTo>
                      <a:pt x="70662" y="1286916"/>
                    </a:lnTo>
                    <a:lnTo>
                      <a:pt x="63246" y="1287767"/>
                    </a:lnTo>
                    <a:lnTo>
                      <a:pt x="40970" y="1289685"/>
                    </a:lnTo>
                    <a:lnTo>
                      <a:pt x="26111" y="1290281"/>
                    </a:lnTo>
                    <a:lnTo>
                      <a:pt x="40081" y="1290167"/>
                    </a:lnTo>
                    <a:lnTo>
                      <a:pt x="45046" y="1290688"/>
                    </a:lnTo>
                    <a:lnTo>
                      <a:pt x="50787" y="1291145"/>
                    </a:lnTo>
                    <a:lnTo>
                      <a:pt x="72910" y="1288008"/>
                    </a:lnTo>
                    <a:lnTo>
                      <a:pt x="84251" y="1286040"/>
                    </a:lnTo>
                    <a:lnTo>
                      <a:pt x="85458" y="1285011"/>
                    </a:lnTo>
                    <a:close/>
                  </a:path>
                  <a:path w="1867534" h="1291589">
                    <a:moveTo>
                      <a:pt x="645426" y="628713"/>
                    </a:moveTo>
                    <a:lnTo>
                      <a:pt x="632460" y="642213"/>
                    </a:lnTo>
                    <a:lnTo>
                      <a:pt x="625424" y="649693"/>
                    </a:lnTo>
                    <a:lnTo>
                      <a:pt x="618705" y="657161"/>
                    </a:lnTo>
                    <a:lnTo>
                      <a:pt x="621817" y="654773"/>
                    </a:lnTo>
                    <a:lnTo>
                      <a:pt x="628929" y="647268"/>
                    </a:lnTo>
                    <a:lnTo>
                      <a:pt x="637603" y="637603"/>
                    </a:lnTo>
                    <a:lnTo>
                      <a:pt x="645426" y="628713"/>
                    </a:lnTo>
                    <a:close/>
                  </a:path>
                  <a:path w="1867534" h="1291589">
                    <a:moveTo>
                      <a:pt x="1442440" y="64693"/>
                    </a:moveTo>
                    <a:lnTo>
                      <a:pt x="1434553" y="67005"/>
                    </a:lnTo>
                    <a:lnTo>
                      <a:pt x="1430528" y="68287"/>
                    </a:lnTo>
                    <a:lnTo>
                      <a:pt x="1420444" y="72224"/>
                    </a:lnTo>
                    <a:lnTo>
                      <a:pt x="1442440" y="64693"/>
                    </a:lnTo>
                    <a:close/>
                  </a:path>
                  <a:path w="1867534" h="1291589">
                    <a:moveTo>
                      <a:pt x="1773542" y="1257"/>
                    </a:moveTo>
                    <a:lnTo>
                      <a:pt x="1771180" y="444"/>
                    </a:lnTo>
                    <a:lnTo>
                      <a:pt x="1769503" y="0"/>
                    </a:lnTo>
                    <a:lnTo>
                      <a:pt x="1771167" y="482"/>
                    </a:lnTo>
                    <a:lnTo>
                      <a:pt x="1773542" y="1257"/>
                    </a:lnTo>
                    <a:close/>
                  </a:path>
                  <a:path w="1867534" h="1291589">
                    <a:moveTo>
                      <a:pt x="1778127" y="3263"/>
                    </a:moveTo>
                    <a:lnTo>
                      <a:pt x="1777428" y="2921"/>
                    </a:lnTo>
                    <a:lnTo>
                      <a:pt x="1773542" y="1257"/>
                    </a:lnTo>
                    <a:lnTo>
                      <a:pt x="1778127" y="3263"/>
                    </a:lnTo>
                    <a:close/>
                  </a:path>
                  <a:path w="1867534" h="1291589">
                    <a:moveTo>
                      <a:pt x="1862086" y="69684"/>
                    </a:moveTo>
                    <a:lnTo>
                      <a:pt x="1858632" y="65189"/>
                    </a:lnTo>
                    <a:lnTo>
                      <a:pt x="1847824" y="52933"/>
                    </a:lnTo>
                    <a:lnTo>
                      <a:pt x="1846237" y="51371"/>
                    </a:lnTo>
                    <a:lnTo>
                      <a:pt x="1835226" y="40513"/>
                    </a:lnTo>
                    <a:lnTo>
                      <a:pt x="1793684" y="10858"/>
                    </a:lnTo>
                    <a:lnTo>
                      <a:pt x="1778127" y="3263"/>
                    </a:lnTo>
                    <a:lnTo>
                      <a:pt x="1783232" y="5765"/>
                    </a:lnTo>
                    <a:lnTo>
                      <a:pt x="1790001" y="9220"/>
                    </a:lnTo>
                    <a:lnTo>
                      <a:pt x="1796402" y="13284"/>
                    </a:lnTo>
                    <a:lnTo>
                      <a:pt x="1804174" y="17386"/>
                    </a:lnTo>
                    <a:lnTo>
                      <a:pt x="1811121" y="22783"/>
                    </a:lnTo>
                    <a:lnTo>
                      <a:pt x="1821662" y="30568"/>
                    </a:lnTo>
                    <a:lnTo>
                      <a:pt x="1831162" y="38506"/>
                    </a:lnTo>
                    <a:lnTo>
                      <a:pt x="1845703" y="51371"/>
                    </a:lnTo>
                    <a:lnTo>
                      <a:pt x="1843620" y="50050"/>
                    </a:lnTo>
                    <a:lnTo>
                      <a:pt x="1848027" y="53936"/>
                    </a:lnTo>
                    <a:lnTo>
                      <a:pt x="1851875" y="58356"/>
                    </a:lnTo>
                    <a:lnTo>
                      <a:pt x="1855838" y="62687"/>
                    </a:lnTo>
                    <a:lnTo>
                      <a:pt x="1859927" y="66916"/>
                    </a:lnTo>
                    <a:lnTo>
                      <a:pt x="1862086" y="69684"/>
                    </a:lnTo>
                    <a:close/>
                  </a:path>
                  <a:path w="1867534" h="1291589">
                    <a:moveTo>
                      <a:pt x="1867115" y="76238"/>
                    </a:moveTo>
                    <a:lnTo>
                      <a:pt x="1863547" y="71564"/>
                    </a:lnTo>
                    <a:lnTo>
                      <a:pt x="1862086" y="69684"/>
                    </a:lnTo>
                    <a:lnTo>
                      <a:pt x="1867115" y="76238"/>
                    </a:lnTo>
                    <a:close/>
                  </a:path>
                </a:pathLst>
              </a:custGeom>
              <a:solidFill>
                <a:srgbClr val="FFD61C"/>
              </a:solidFill>
            </p:spPr>
            <p:txBody>
              <a:bodyPr wrap="square" lIns="0" tIns="0" rIns="0" bIns="0" rtlCol="0"/>
              <a:lstStyle/>
              <a:p>
                <a:endParaRPr/>
              </a:p>
            </p:txBody>
          </p:sp>
        </p:grpSp>
        <p:grpSp>
          <p:nvGrpSpPr>
            <p:cNvPr id="9" name="object 158"/>
            <p:cNvGrpSpPr/>
            <p:nvPr/>
          </p:nvGrpSpPr>
          <p:grpSpPr>
            <a:xfrm>
              <a:off x="15980512" y="504825"/>
              <a:ext cx="6248516" cy="5779898"/>
              <a:chOff x="12256371" y="517543"/>
              <a:chExt cx="4792345" cy="4432935"/>
            </a:xfrm>
          </p:grpSpPr>
          <p:sp>
            <p:nvSpPr>
              <p:cNvPr id="58" name="object 159"/>
              <p:cNvSpPr/>
              <p:nvPr/>
            </p:nvSpPr>
            <p:spPr>
              <a:xfrm>
                <a:off x="12273256" y="539365"/>
                <a:ext cx="3150235" cy="2578100"/>
              </a:xfrm>
              <a:custGeom>
                <a:avLst/>
                <a:gdLst/>
                <a:ahLst/>
                <a:cxnLst/>
                <a:rect l="l" t="t" r="r" b="b"/>
                <a:pathLst>
                  <a:path w="3150234" h="2578100">
                    <a:moveTo>
                      <a:pt x="0" y="901700"/>
                    </a:moveTo>
                    <a:lnTo>
                      <a:pt x="16769" y="939800"/>
                    </a:lnTo>
                    <a:lnTo>
                      <a:pt x="34417" y="990600"/>
                    </a:lnTo>
                    <a:lnTo>
                      <a:pt x="52931" y="1028700"/>
                    </a:lnTo>
                    <a:lnTo>
                      <a:pt x="72300" y="1079500"/>
                    </a:lnTo>
                    <a:lnTo>
                      <a:pt x="92512" y="1117600"/>
                    </a:lnTo>
                    <a:lnTo>
                      <a:pt x="113555" y="1168400"/>
                    </a:lnTo>
                    <a:lnTo>
                      <a:pt x="135418" y="1206500"/>
                    </a:lnTo>
                    <a:lnTo>
                      <a:pt x="158087" y="1244600"/>
                    </a:lnTo>
                    <a:lnTo>
                      <a:pt x="181552" y="1295400"/>
                    </a:lnTo>
                    <a:lnTo>
                      <a:pt x="205801" y="1333500"/>
                    </a:lnTo>
                    <a:lnTo>
                      <a:pt x="230822" y="1371600"/>
                    </a:lnTo>
                    <a:lnTo>
                      <a:pt x="256602" y="1409700"/>
                    </a:lnTo>
                    <a:lnTo>
                      <a:pt x="283131" y="1447800"/>
                    </a:lnTo>
                    <a:lnTo>
                      <a:pt x="310397" y="1498600"/>
                    </a:lnTo>
                    <a:lnTo>
                      <a:pt x="338386" y="1536700"/>
                    </a:lnTo>
                    <a:lnTo>
                      <a:pt x="367089" y="1574800"/>
                    </a:lnTo>
                    <a:lnTo>
                      <a:pt x="396493" y="1612900"/>
                    </a:lnTo>
                    <a:lnTo>
                      <a:pt x="426585" y="1651000"/>
                    </a:lnTo>
                    <a:lnTo>
                      <a:pt x="457355" y="1689100"/>
                    </a:lnTo>
                    <a:lnTo>
                      <a:pt x="488791" y="1714500"/>
                    </a:lnTo>
                    <a:lnTo>
                      <a:pt x="520880" y="1752600"/>
                    </a:lnTo>
                    <a:lnTo>
                      <a:pt x="553610" y="1790700"/>
                    </a:lnTo>
                    <a:lnTo>
                      <a:pt x="586971" y="1828800"/>
                    </a:lnTo>
                    <a:lnTo>
                      <a:pt x="620950" y="1866900"/>
                    </a:lnTo>
                    <a:lnTo>
                      <a:pt x="655535" y="1892300"/>
                    </a:lnTo>
                    <a:lnTo>
                      <a:pt x="690714" y="1930400"/>
                    </a:lnTo>
                    <a:lnTo>
                      <a:pt x="726477" y="1955800"/>
                    </a:lnTo>
                    <a:lnTo>
                      <a:pt x="762810" y="1993900"/>
                    </a:lnTo>
                    <a:lnTo>
                      <a:pt x="799702" y="2019300"/>
                    </a:lnTo>
                    <a:lnTo>
                      <a:pt x="837141" y="2057400"/>
                    </a:lnTo>
                    <a:lnTo>
                      <a:pt x="875115" y="2082800"/>
                    </a:lnTo>
                    <a:lnTo>
                      <a:pt x="913613" y="2120900"/>
                    </a:lnTo>
                    <a:lnTo>
                      <a:pt x="992132" y="2171700"/>
                    </a:lnTo>
                    <a:lnTo>
                      <a:pt x="1072603" y="2222500"/>
                    </a:lnTo>
                    <a:lnTo>
                      <a:pt x="1154932" y="2273300"/>
                    </a:lnTo>
                    <a:lnTo>
                      <a:pt x="1281701" y="2349500"/>
                    </a:lnTo>
                    <a:lnTo>
                      <a:pt x="1324783" y="2362200"/>
                    </a:lnTo>
                    <a:lnTo>
                      <a:pt x="1368259" y="2387600"/>
                    </a:lnTo>
                    <a:lnTo>
                      <a:pt x="1412116" y="2400300"/>
                    </a:lnTo>
                    <a:lnTo>
                      <a:pt x="1456343" y="2425700"/>
                    </a:lnTo>
                    <a:lnTo>
                      <a:pt x="1500928" y="2438400"/>
                    </a:lnTo>
                    <a:lnTo>
                      <a:pt x="1545859" y="2463800"/>
                    </a:lnTo>
                    <a:lnTo>
                      <a:pt x="1869074" y="2552700"/>
                    </a:lnTo>
                    <a:lnTo>
                      <a:pt x="1916348" y="2552700"/>
                    </a:lnTo>
                    <a:lnTo>
                      <a:pt x="2011603" y="2578100"/>
                    </a:lnTo>
                    <a:lnTo>
                      <a:pt x="2320419" y="2578100"/>
                    </a:lnTo>
                    <a:lnTo>
                      <a:pt x="2422920" y="2552700"/>
                    </a:lnTo>
                    <a:lnTo>
                      <a:pt x="2567228" y="2514600"/>
                    </a:lnTo>
                    <a:lnTo>
                      <a:pt x="2613811" y="2489200"/>
                    </a:lnTo>
                    <a:lnTo>
                      <a:pt x="2659415" y="2476500"/>
                    </a:lnTo>
                    <a:lnTo>
                      <a:pt x="2703909" y="2451100"/>
                    </a:lnTo>
                    <a:lnTo>
                      <a:pt x="2747160" y="2425700"/>
                    </a:lnTo>
                    <a:lnTo>
                      <a:pt x="2789038" y="2400300"/>
                    </a:lnTo>
                    <a:lnTo>
                      <a:pt x="2829411" y="2362200"/>
                    </a:lnTo>
                    <a:lnTo>
                      <a:pt x="2865709" y="2336800"/>
                    </a:lnTo>
                    <a:lnTo>
                      <a:pt x="2900393" y="2298700"/>
                    </a:lnTo>
                    <a:lnTo>
                      <a:pt x="2052401" y="2298700"/>
                    </a:lnTo>
                    <a:lnTo>
                      <a:pt x="2003320" y="2286000"/>
                    </a:lnTo>
                    <a:lnTo>
                      <a:pt x="1905868" y="2286000"/>
                    </a:lnTo>
                    <a:lnTo>
                      <a:pt x="1809427" y="2260600"/>
                    </a:lnTo>
                    <a:lnTo>
                      <a:pt x="1761609" y="2260600"/>
                    </a:lnTo>
                    <a:lnTo>
                      <a:pt x="1435319" y="2171700"/>
                    </a:lnTo>
                    <a:lnTo>
                      <a:pt x="1390027" y="2146300"/>
                    </a:lnTo>
                    <a:lnTo>
                      <a:pt x="1345095" y="2133600"/>
                    </a:lnTo>
                    <a:lnTo>
                      <a:pt x="1300532" y="2108200"/>
                    </a:lnTo>
                    <a:lnTo>
                      <a:pt x="1256348" y="2095500"/>
                    </a:lnTo>
                    <a:lnTo>
                      <a:pt x="1169156" y="2044700"/>
                    </a:lnTo>
                    <a:lnTo>
                      <a:pt x="1126167" y="2032000"/>
                    </a:lnTo>
                    <a:lnTo>
                      <a:pt x="999745" y="1955800"/>
                    </a:lnTo>
                    <a:lnTo>
                      <a:pt x="917681" y="1905000"/>
                    </a:lnTo>
                    <a:lnTo>
                      <a:pt x="877345" y="1879600"/>
                    </a:lnTo>
                    <a:lnTo>
                      <a:pt x="837484" y="1841500"/>
                    </a:lnTo>
                    <a:lnTo>
                      <a:pt x="759229" y="1790700"/>
                    </a:lnTo>
                    <a:lnTo>
                      <a:pt x="720854" y="1752600"/>
                    </a:lnTo>
                    <a:lnTo>
                      <a:pt x="682994" y="1727200"/>
                    </a:lnTo>
                    <a:lnTo>
                      <a:pt x="645659" y="1689100"/>
                    </a:lnTo>
                    <a:lnTo>
                      <a:pt x="608858" y="1663700"/>
                    </a:lnTo>
                    <a:lnTo>
                      <a:pt x="572601" y="1625600"/>
                    </a:lnTo>
                    <a:lnTo>
                      <a:pt x="536898" y="1600200"/>
                    </a:lnTo>
                    <a:lnTo>
                      <a:pt x="501758" y="1562100"/>
                    </a:lnTo>
                    <a:lnTo>
                      <a:pt x="467192" y="1524000"/>
                    </a:lnTo>
                    <a:lnTo>
                      <a:pt x="433208" y="1485900"/>
                    </a:lnTo>
                    <a:lnTo>
                      <a:pt x="399817" y="1460500"/>
                    </a:lnTo>
                    <a:lnTo>
                      <a:pt x="367028" y="1422400"/>
                    </a:lnTo>
                    <a:lnTo>
                      <a:pt x="334851" y="1384300"/>
                    </a:lnTo>
                    <a:lnTo>
                      <a:pt x="303296" y="1346200"/>
                    </a:lnTo>
                    <a:lnTo>
                      <a:pt x="272372" y="1308100"/>
                    </a:lnTo>
                    <a:lnTo>
                      <a:pt x="242089" y="1270000"/>
                    </a:lnTo>
                    <a:lnTo>
                      <a:pt x="212458" y="1231900"/>
                    </a:lnTo>
                    <a:lnTo>
                      <a:pt x="183486" y="1193800"/>
                    </a:lnTo>
                    <a:lnTo>
                      <a:pt x="155186" y="1143000"/>
                    </a:lnTo>
                    <a:lnTo>
                      <a:pt x="127565" y="1104900"/>
                    </a:lnTo>
                    <a:lnTo>
                      <a:pt x="100633" y="1066800"/>
                    </a:lnTo>
                    <a:lnTo>
                      <a:pt x="74401" y="1028700"/>
                    </a:lnTo>
                    <a:lnTo>
                      <a:pt x="48879" y="990600"/>
                    </a:lnTo>
                    <a:lnTo>
                      <a:pt x="24075" y="939800"/>
                    </a:lnTo>
                    <a:lnTo>
                      <a:pt x="0" y="901700"/>
                    </a:lnTo>
                    <a:close/>
                  </a:path>
                  <a:path w="3150234" h="2578100">
                    <a:moveTo>
                      <a:pt x="1649206" y="0"/>
                    </a:moveTo>
                    <a:lnTo>
                      <a:pt x="1648180" y="12700"/>
                    </a:lnTo>
                    <a:lnTo>
                      <a:pt x="1694557" y="25400"/>
                    </a:lnTo>
                    <a:lnTo>
                      <a:pt x="1740503" y="50800"/>
                    </a:lnTo>
                    <a:lnTo>
                      <a:pt x="1786014" y="63500"/>
                    </a:lnTo>
                    <a:lnTo>
                      <a:pt x="1919773" y="139700"/>
                    </a:lnTo>
                    <a:lnTo>
                      <a:pt x="2006474" y="190500"/>
                    </a:lnTo>
                    <a:lnTo>
                      <a:pt x="2091051" y="241300"/>
                    </a:lnTo>
                    <a:lnTo>
                      <a:pt x="2173375" y="292100"/>
                    </a:lnTo>
                    <a:lnTo>
                      <a:pt x="2213653" y="330200"/>
                    </a:lnTo>
                    <a:lnTo>
                      <a:pt x="2253319" y="355600"/>
                    </a:lnTo>
                    <a:lnTo>
                      <a:pt x="2292360" y="393700"/>
                    </a:lnTo>
                    <a:lnTo>
                      <a:pt x="2330757" y="419100"/>
                    </a:lnTo>
                    <a:lnTo>
                      <a:pt x="2368496" y="457200"/>
                    </a:lnTo>
                    <a:lnTo>
                      <a:pt x="2405561" y="495300"/>
                    </a:lnTo>
                    <a:lnTo>
                      <a:pt x="2441935" y="520700"/>
                    </a:lnTo>
                    <a:lnTo>
                      <a:pt x="2477603" y="558800"/>
                    </a:lnTo>
                    <a:lnTo>
                      <a:pt x="2512549" y="596900"/>
                    </a:lnTo>
                    <a:lnTo>
                      <a:pt x="2546756" y="635000"/>
                    </a:lnTo>
                    <a:lnTo>
                      <a:pt x="2580210" y="673100"/>
                    </a:lnTo>
                    <a:lnTo>
                      <a:pt x="2612894" y="711200"/>
                    </a:lnTo>
                    <a:lnTo>
                      <a:pt x="2644792" y="749300"/>
                    </a:lnTo>
                    <a:lnTo>
                      <a:pt x="2675888" y="787400"/>
                    </a:lnTo>
                    <a:lnTo>
                      <a:pt x="2706167" y="825500"/>
                    </a:lnTo>
                    <a:lnTo>
                      <a:pt x="2735612" y="863600"/>
                    </a:lnTo>
                    <a:lnTo>
                      <a:pt x="2764208" y="914400"/>
                    </a:lnTo>
                    <a:lnTo>
                      <a:pt x="2791939" y="952500"/>
                    </a:lnTo>
                    <a:lnTo>
                      <a:pt x="2818788" y="990600"/>
                    </a:lnTo>
                    <a:lnTo>
                      <a:pt x="2844740" y="1041400"/>
                    </a:lnTo>
                    <a:lnTo>
                      <a:pt x="2868222" y="1079500"/>
                    </a:lnTo>
                    <a:lnTo>
                      <a:pt x="2890958" y="1117600"/>
                    </a:lnTo>
                    <a:lnTo>
                      <a:pt x="2912790" y="1168400"/>
                    </a:lnTo>
                    <a:lnTo>
                      <a:pt x="2933558" y="1206500"/>
                    </a:lnTo>
                    <a:lnTo>
                      <a:pt x="2953104" y="1257300"/>
                    </a:lnTo>
                    <a:lnTo>
                      <a:pt x="2971268" y="1295400"/>
                    </a:lnTo>
                    <a:lnTo>
                      <a:pt x="2987891" y="1346200"/>
                    </a:lnTo>
                    <a:lnTo>
                      <a:pt x="3002814" y="1397000"/>
                    </a:lnTo>
                    <a:lnTo>
                      <a:pt x="3015878" y="1435100"/>
                    </a:lnTo>
                    <a:lnTo>
                      <a:pt x="3026923" y="1485900"/>
                    </a:lnTo>
                    <a:lnTo>
                      <a:pt x="3035791" y="1536700"/>
                    </a:lnTo>
                    <a:lnTo>
                      <a:pt x="3042322" y="1587500"/>
                    </a:lnTo>
                    <a:lnTo>
                      <a:pt x="3046357" y="1625600"/>
                    </a:lnTo>
                    <a:lnTo>
                      <a:pt x="3047737" y="1676400"/>
                    </a:lnTo>
                    <a:lnTo>
                      <a:pt x="3046304" y="1727200"/>
                    </a:lnTo>
                    <a:lnTo>
                      <a:pt x="3041896" y="1778000"/>
                    </a:lnTo>
                    <a:lnTo>
                      <a:pt x="3031859" y="1828800"/>
                    </a:lnTo>
                    <a:lnTo>
                      <a:pt x="2994291" y="1917700"/>
                    </a:lnTo>
                    <a:lnTo>
                      <a:pt x="2967984" y="1955800"/>
                    </a:lnTo>
                    <a:lnTo>
                      <a:pt x="2937476" y="1993900"/>
                    </a:lnTo>
                    <a:lnTo>
                      <a:pt x="2903380" y="2032000"/>
                    </a:lnTo>
                    <a:lnTo>
                      <a:pt x="2866306" y="2057400"/>
                    </a:lnTo>
                    <a:lnTo>
                      <a:pt x="2826866" y="2095500"/>
                    </a:lnTo>
                    <a:lnTo>
                      <a:pt x="2785671" y="2120900"/>
                    </a:lnTo>
                    <a:lnTo>
                      <a:pt x="2700462" y="2171700"/>
                    </a:lnTo>
                    <a:lnTo>
                      <a:pt x="2652457" y="2197100"/>
                    </a:lnTo>
                    <a:lnTo>
                      <a:pt x="2603697" y="2209800"/>
                    </a:lnTo>
                    <a:lnTo>
                      <a:pt x="2554139" y="2235200"/>
                    </a:lnTo>
                    <a:lnTo>
                      <a:pt x="2349723" y="2286000"/>
                    </a:lnTo>
                    <a:lnTo>
                      <a:pt x="2297823" y="2286000"/>
                    </a:lnTo>
                    <a:lnTo>
                      <a:pt x="2245686" y="2298700"/>
                    </a:lnTo>
                    <a:lnTo>
                      <a:pt x="2900393" y="2298700"/>
                    </a:lnTo>
                    <a:lnTo>
                      <a:pt x="2933347" y="2260600"/>
                    </a:lnTo>
                    <a:lnTo>
                      <a:pt x="2964457" y="2235200"/>
                    </a:lnTo>
                    <a:lnTo>
                      <a:pt x="2993607" y="2197100"/>
                    </a:lnTo>
                    <a:lnTo>
                      <a:pt x="3020683" y="2146300"/>
                    </a:lnTo>
                    <a:lnTo>
                      <a:pt x="3045569" y="2108200"/>
                    </a:lnTo>
                    <a:lnTo>
                      <a:pt x="3068151" y="2070100"/>
                    </a:lnTo>
                    <a:lnTo>
                      <a:pt x="3088312" y="2032000"/>
                    </a:lnTo>
                    <a:lnTo>
                      <a:pt x="3105939" y="1981200"/>
                    </a:lnTo>
                    <a:lnTo>
                      <a:pt x="3120916" y="1930400"/>
                    </a:lnTo>
                    <a:lnTo>
                      <a:pt x="3133127" y="1892300"/>
                    </a:lnTo>
                    <a:lnTo>
                      <a:pt x="3142459" y="1841500"/>
                    </a:lnTo>
                    <a:lnTo>
                      <a:pt x="3147583" y="1790700"/>
                    </a:lnTo>
                    <a:lnTo>
                      <a:pt x="3149959" y="1752600"/>
                    </a:lnTo>
                    <a:lnTo>
                      <a:pt x="3149698" y="1701800"/>
                    </a:lnTo>
                    <a:lnTo>
                      <a:pt x="3146913" y="1651000"/>
                    </a:lnTo>
                    <a:lnTo>
                      <a:pt x="3141714" y="1612900"/>
                    </a:lnTo>
                    <a:lnTo>
                      <a:pt x="3134213" y="1562100"/>
                    </a:lnTo>
                    <a:lnTo>
                      <a:pt x="3124522" y="1511300"/>
                    </a:lnTo>
                    <a:lnTo>
                      <a:pt x="3112752" y="1473200"/>
                    </a:lnTo>
                    <a:lnTo>
                      <a:pt x="3099014" y="1422400"/>
                    </a:lnTo>
                    <a:lnTo>
                      <a:pt x="3083421" y="1371600"/>
                    </a:lnTo>
                    <a:lnTo>
                      <a:pt x="3066083" y="1333500"/>
                    </a:lnTo>
                    <a:lnTo>
                      <a:pt x="3047113" y="1282700"/>
                    </a:lnTo>
                    <a:lnTo>
                      <a:pt x="3026621" y="1244600"/>
                    </a:lnTo>
                    <a:lnTo>
                      <a:pt x="3004720" y="1193800"/>
                    </a:lnTo>
                    <a:lnTo>
                      <a:pt x="2981520" y="1155700"/>
                    </a:lnTo>
                    <a:lnTo>
                      <a:pt x="2957133" y="1104900"/>
                    </a:lnTo>
                    <a:lnTo>
                      <a:pt x="2931671" y="1066800"/>
                    </a:lnTo>
                    <a:lnTo>
                      <a:pt x="2905245" y="1016000"/>
                    </a:lnTo>
                    <a:lnTo>
                      <a:pt x="2877967" y="977900"/>
                    </a:lnTo>
                    <a:lnTo>
                      <a:pt x="2849948" y="939800"/>
                    </a:lnTo>
                    <a:lnTo>
                      <a:pt x="2821300" y="901700"/>
                    </a:lnTo>
                    <a:lnTo>
                      <a:pt x="2792135" y="863600"/>
                    </a:lnTo>
                    <a:lnTo>
                      <a:pt x="2762563" y="825500"/>
                    </a:lnTo>
                    <a:lnTo>
                      <a:pt x="2672524" y="711200"/>
                    </a:lnTo>
                    <a:lnTo>
                      <a:pt x="2642443" y="685800"/>
                    </a:lnTo>
                    <a:lnTo>
                      <a:pt x="2607676" y="647700"/>
                    </a:lnTo>
                    <a:lnTo>
                      <a:pt x="2572238" y="609600"/>
                    </a:lnTo>
                    <a:lnTo>
                      <a:pt x="2536143" y="571500"/>
                    </a:lnTo>
                    <a:lnTo>
                      <a:pt x="2499402" y="546100"/>
                    </a:lnTo>
                    <a:lnTo>
                      <a:pt x="2462030" y="508000"/>
                    </a:lnTo>
                    <a:lnTo>
                      <a:pt x="2424039" y="469900"/>
                    </a:lnTo>
                    <a:lnTo>
                      <a:pt x="2385442" y="444500"/>
                    </a:lnTo>
                    <a:lnTo>
                      <a:pt x="2346253" y="406400"/>
                    </a:lnTo>
                    <a:lnTo>
                      <a:pt x="2306483" y="381000"/>
                    </a:lnTo>
                    <a:lnTo>
                      <a:pt x="2266147" y="342900"/>
                    </a:lnTo>
                    <a:lnTo>
                      <a:pt x="2183826" y="292100"/>
                    </a:lnTo>
                    <a:lnTo>
                      <a:pt x="2141867" y="254000"/>
                    </a:lnTo>
                    <a:lnTo>
                      <a:pt x="2056418" y="203200"/>
                    </a:lnTo>
                    <a:lnTo>
                      <a:pt x="1924611" y="127000"/>
                    </a:lnTo>
                    <a:lnTo>
                      <a:pt x="1879759" y="101600"/>
                    </a:lnTo>
                    <a:lnTo>
                      <a:pt x="1834470" y="88900"/>
                    </a:lnTo>
                    <a:lnTo>
                      <a:pt x="1742633" y="38100"/>
                    </a:lnTo>
                    <a:lnTo>
                      <a:pt x="1696112" y="25400"/>
                    </a:lnTo>
                    <a:lnTo>
                      <a:pt x="1649206" y="0"/>
                    </a:lnTo>
                    <a:close/>
                  </a:path>
                </a:pathLst>
              </a:custGeom>
              <a:solidFill>
                <a:srgbClr val="FFD100"/>
              </a:solidFill>
            </p:spPr>
            <p:txBody>
              <a:bodyPr wrap="square" lIns="0" tIns="0" rIns="0" bIns="0" rtlCol="0"/>
              <a:lstStyle/>
              <a:p>
                <a:endParaRPr/>
              </a:p>
            </p:txBody>
          </p:sp>
          <p:sp>
            <p:nvSpPr>
              <p:cNvPr id="59" name="object 160"/>
              <p:cNvSpPr/>
              <p:nvPr/>
            </p:nvSpPr>
            <p:spPr>
              <a:xfrm>
                <a:off x="12256364" y="926153"/>
                <a:ext cx="2624455" cy="1090295"/>
              </a:xfrm>
              <a:custGeom>
                <a:avLst/>
                <a:gdLst/>
                <a:ahLst/>
                <a:cxnLst/>
                <a:rect l="l" t="t" r="r" b="b"/>
                <a:pathLst>
                  <a:path w="2624455" h="1090295">
                    <a:moveTo>
                      <a:pt x="144602" y="826363"/>
                    </a:moveTo>
                    <a:lnTo>
                      <a:pt x="141566" y="820381"/>
                    </a:lnTo>
                    <a:lnTo>
                      <a:pt x="138099" y="813333"/>
                    </a:lnTo>
                    <a:lnTo>
                      <a:pt x="134150" y="805205"/>
                    </a:lnTo>
                    <a:lnTo>
                      <a:pt x="124764" y="786599"/>
                    </a:lnTo>
                    <a:lnTo>
                      <a:pt x="117830" y="771804"/>
                    </a:lnTo>
                    <a:lnTo>
                      <a:pt x="114515" y="763676"/>
                    </a:lnTo>
                    <a:lnTo>
                      <a:pt x="116001" y="765098"/>
                    </a:lnTo>
                    <a:lnTo>
                      <a:pt x="115265" y="763676"/>
                    </a:lnTo>
                    <a:lnTo>
                      <a:pt x="99949" y="734072"/>
                    </a:lnTo>
                    <a:lnTo>
                      <a:pt x="91579" y="716940"/>
                    </a:lnTo>
                    <a:lnTo>
                      <a:pt x="88531" y="711250"/>
                    </a:lnTo>
                    <a:lnTo>
                      <a:pt x="87172" y="708736"/>
                    </a:lnTo>
                    <a:lnTo>
                      <a:pt x="83045" y="704443"/>
                    </a:lnTo>
                    <a:lnTo>
                      <a:pt x="70599" y="679386"/>
                    </a:lnTo>
                    <a:lnTo>
                      <a:pt x="62661" y="660209"/>
                    </a:lnTo>
                    <a:lnTo>
                      <a:pt x="61658" y="654824"/>
                    </a:lnTo>
                    <a:lnTo>
                      <a:pt x="70002" y="671131"/>
                    </a:lnTo>
                    <a:lnTo>
                      <a:pt x="62623" y="654824"/>
                    </a:lnTo>
                    <a:lnTo>
                      <a:pt x="51968" y="631304"/>
                    </a:lnTo>
                    <a:lnTo>
                      <a:pt x="35687" y="595363"/>
                    </a:lnTo>
                    <a:lnTo>
                      <a:pt x="25069" y="569747"/>
                    </a:lnTo>
                    <a:lnTo>
                      <a:pt x="30899" y="585279"/>
                    </a:lnTo>
                    <a:lnTo>
                      <a:pt x="37033" y="600684"/>
                    </a:lnTo>
                    <a:lnTo>
                      <a:pt x="43370" y="616000"/>
                    </a:lnTo>
                    <a:lnTo>
                      <a:pt x="49771" y="631304"/>
                    </a:lnTo>
                    <a:lnTo>
                      <a:pt x="46875" y="625894"/>
                    </a:lnTo>
                    <a:lnTo>
                      <a:pt x="45148" y="622642"/>
                    </a:lnTo>
                    <a:lnTo>
                      <a:pt x="38950" y="609257"/>
                    </a:lnTo>
                    <a:lnTo>
                      <a:pt x="31927" y="592582"/>
                    </a:lnTo>
                    <a:lnTo>
                      <a:pt x="17703" y="555409"/>
                    </a:lnTo>
                    <a:lnTo>
                      <a:pt x="10909" y="538187"/>
                    </a:lnTo>
                    <a:lnTo>
                      <a:pt x="4876" y="523963"/>
                    </a:lnTo>
                    <a:lnTo>
                      <a:pt x="0" y="514299"/>
                    </a:lnTo>
                    <a:lnTo>
                      <a:pt x="24599" y="577316"/>
                    </a:lnTo>
                    <a:lnTo>
                      <a:pt x="27317" y="584327"/>
                    </a:lnTo>
                    <a:lnTo>
                      <a:pt x="30073" y="591324"/>
                    </a:lnTo>
                    <a:lnTo>
                      <a:pt x="32905" y="598271"/>
                    </a:lnTo>
                    <a:lnTo>
                      <a:pt x="44792" y="625894"/>
                    </a:lnTo>
                    <a:lnTo>
                      <a:pt x="41465" y="620763"/>
                    </a:lnTo>
                    <a:lnTo>
                      <a:pt x="46367" y="631304"/>
                    </a:lnTo>
                    <a:lnTo>
                      <a:pt x="51600" y="643001"/>
                    </a:lnTo>
                    <a:lnTo>
                      <a:pt x="57238" y="655904"/>
                    </a:lnTo>
                    <a:lnTo>
                      <a:pt x="62903" y="669099"/>
                    </a:lnTo>
                    <a:lnTo>
                      <a:pt x="81889" y="711250"/>
                    </a:lnTo>
                    <a:lnTo>
                      <a:pt x="80759" y="709879"/>
                    </a:lnTo>
                    <a:lnTo>
                      <a:pt x="79260" y="707758"/>
                    </a:lnTo>
                    <a:lnTo>
                      <a:pt x="76377" y="702513"/>
                    </a:lnTo>
                    <a:lnTo>
                      <a:pt x="71094" y="691692"/>
                    </a:lnTo>
                    <a:lnTo>
                      <a:pt x="81483" y="713790"/>
                    </a:lnTo>
                    <a:lnTo>
                      <a:pt x="101219" y="754100"/>
                    </a:lnTo>
                    <a:lnTo>
                      <a:pt x="112039" y="770839"/>
                    </a:lnTo>
                    <a:lnTo>
                      <a:pt x="115531" y="775093"/>
                    </a:lnTo>
                    <a:lnTo>
                      <a:pt x="120967" y="783336"/>
                    </a:lnTo>
                    <a:lnTo>
                      <a:pt x="130797" y="800569"/>
                    </a:lnTo>
                    <a:lnTo>
                      <a:pt x="144602" y="826363"/>
                    </a:lnTo>
                    <a:close/>
                  </a:path>
                  <a:path w="2624455" h="1090295">
                    <a:moveTo>
                      <a:pt x="216293" y="828725"/>
                    </a:moveTo>
                    <a:lnTo>
                      <a:pt x="215988" y="827773"/>
                    </a:lnTo>
                    <a:lnTo>
                      <a:pt x="206032" y="815174"/>
                    </a:lnTo>
                    <a:lnTo>
                      <a:pt x="201244" y="809231"/>
                    </a:lnTo>
                    <a:lnTo>
                      <a:pt x="196583" y="803567"/>
                    </a:lnTo>
                    <a:lnTo>
                      <a:pt x="207683" y="818108"/>
                    </a:lnTo>
                    <a:lnTo>
                      <a:pt x="213893" y="825995"/>
                    </a:lnTo>
                    <a:lnTo>
                      <a:pt x="216293" y="828725"/>
                    </a:lnTo>
                    <a:close/>
                  </a:path>
                  <a:path w="2624455" h="1090295">
                    <a:moveTo>
                      <a:pt x="307467" y="1089685"/>
                    </a:moveTo>
                    <a:lnTo>
                      <a:pt x="306108" y="1086053"/>
                    </a:lnTo>
                    <a:lnTo>
                      <a:pt x="282575" y="1052525"/>
                    </a:lnTo>
                    <a:lnTo>
                      <a:pt x="260769" y="1019505"/>
                    </a:lnTo>
                    <a:lnTo>
                      <a:pt x="247167" y="999972"/>
                    </a:lnTo>
                    <a:lnTo>
                      <a:pt x="238848" y="988441"/>
                    </a:lnTo>
                    <a:lnTo>
                      <a:pt x="216801" y="951560"/>
                    </a:lnTo>
                    <a:lnTo>
                      <a:pt x="198361" y="919759"/>
                    </a:lnTo>
                    <a:lnTo>
                      <a:pt x="183527" y="892975"/>
                    </a:lnTo>
                    <a:lnTo>
                      <a:pt x="172313" y="871156"/>
                    </a:lnTo>
                    <a:lnTo>
                      <a:pt x="166357" y="861517"/>
                    </a:lnTo>
                    <a:lnTo>
                      <a:pt x="155968" y="846010"/>
                    </a:lnTo>
                    <a:lnTo>
                      <a:pt x="148704" y="833932"/>
                    </a:lnTo>
                    <a:lnTo>
                      <a:pt x="156438" y="847648"/>
                    </a:lnTo>
                    <a:lnTo>
                      <a:pt x="153708" y="851966"/>
                    </a:lnTo>
                    <a:lnTo>
                      <a:pt x="161099" y="864336"/>
                    </a:lnTo>
                    <a:lnTo>
                      <a:pt x="182867" y="903452"/>
                    </a:lnTo>
                    <a:lnTo>
                      <a:pt x="143370" y="840054"/>
                    </a:lnTo>
                    <a:lnTo>
                      <a:pt x="130619" y="818642"/>
                    </a:lnTo>
                    <a:lnTo>
                      <a:pt x="136283" y="832485"/>
                    </a:lnTo>
                    <a:lnTo>
                      <a:pt x="144983" y="850049"/>
                    </a:lnTo>
                    <a:lnTo>
                      <a:pt x="173494" y="902881"/>
                    </a:lnTo>
                    <a:lnTo>
                      <a:pt x="185762" y="924179"/>
                    </a:lnTo>
                    <a:lnTo>
                      <a:pt x="206984" y="960551"/>
                    </a:lnTo>
                    <a:lnTo>
                      <a:pt x="210858" y="967562"/>
                    </a:lnTo>
                    <a:lnTo>
                      <a:pt x="204393" y="953503"/>
                    </a:lnTo>
                    <a:lnTo>
                      <a:pt x="206095" y="954760"/>
                    </a:lnTo>
                    <a:lnTo>
                      <a:pt x="208584" y="957999"/>
                    </a:lnTo>
                    <a:lnTo>
                      <a:pt x="204495" y="949871"/>
                    </a:lnTo>
                    <a:lnTo>
                      <a:pt x="186461" y="917067"/>
                    </a:lnTo>
                    <a:lnTo>
                      <a:pt x="215849" y="958519"/>
                    </a:lnTo>
                    <a:lnTo>
                      <a:pt x="226504" y="976884"/>
                    </a:lnTo>
                    <a:lnTo>
                      <a:pt x="237566" y="994994"/>
                    </a:lnTo>
                    <a:lnTo>
                      <a:pt x="260083" y="1030998"/>
                    </a:lnTo>
                    <a:lnTo>
                      <a:pt x="266039" y="1038529"/>
                    </a:lnTo>
                    <a:lnTo>
                      <a:pt x="276034" y="1052245"/>
                    </a:lnTo>
                    <a:lnTo>
                      <a:pt x="281660" y="1059230"/>
                    </a:lnTo>
                    <a:lnTo>
                      <a:pt x="274459" y="1046581"/>
                    </a:lnTo>
                    <a:lnTo>
                      <a:pt x="259346" y="1023975"/>
                    </a:lnTo>
                    <a:lnTo>
                      <a:pt x="253847" y="1015390"/>
                    </a:lnTo>
                    <a:lnTo>
                      <a:pt x="258699" y="1021207"/>
                    </a:lnTo>
                    <a:lnTo>
                      <a:pt x="266585" y="1032421"/>
                    </a:lnTo>
                    <a:lnTo>
                      <a:pt x="286664" y="1061796"/>
                    </a:lnTo>
                    <a:lnTo>
                      <a:pt x="296367" y="1075359"/>
                    </a:lnTo>
                    <a:lnTo>
                      <a:pt x="303758" y="1085392"/>
                    </a:lnTo>
                    <a:lnTo>
                      <a:pt x="307467" y="1089685"/>
                    </a:lnTo>
                    <a:close/>
                  </a:path>
                  <a:path w="2624455" h="1090295">
                    <a:moveTo>
                      <a:pt x="2344585" y="57696"/>
                    </a:moveTo>
                    <a:lnTo>
                      <a:pt x="2338171" y="52451"/>
                    </a:lnTo>
                    <a:lnTo>
                      <a:pt x="2332939" y="47866"/>
                    </a:lnTo>
                    <a:lnTo>
                      <a:pt x="2327706" y="44119"/>
                    </a:lnTo>
                    <a:lnTo>
                      <a:pt x="2327541" y="44170"/>
                    </a:lnTo>
                    <a:lnTo>
                      <a:pt x="2327071" y="43954"/>
                    </a:lnTo>
                    <a:lnTo>
                      <a:pt x="2327884" y="44881"/>
                    </a:lnTo>
                    <a:lnTo>
                      <a:pt x="2333663" y="48907"/>
                    </a:lnTo>
                    <a:lnTo>
                      <a:pt x="2339009" y="53441"/>
                    </a:lnTo>
                    <a:lnTo>
                      <a:pt x="2344585" y="57696"/>
                    </a:lnTo>
                    <a:close/>
                  </a:path>
                  <a:path w="2624455" h="1090295">
                    <a:moveTo>
                      <a:pt x="2565057" y="217843"/>
                    </a:moveTo>
                    <a:lnTo>
                      <a:pt x="2552700" y="204787"/>
                    </a:lnTo>
                    <a:lnTo>
                      <a:pt x="2543352" y="195338"/>
                    </a:lnTo>
                    <a:lnTo>
                      <a:pt x="2522029" y="175412"/>
                    </a:lnTo>
                    <a:lnTo>
                      <a:pt x="2486431" y="140931"/>
                    </a:lnTo>
                    <a:lnTo>
                      <a:pt x="2496070" y="149987"/>
                    </a:lnTo>
                    <a:lnTo>
                      <a:pt x="2502624" y="155790"/>
                    </a:lnTo>
                    <a:lnTo>
                      <a:pt x="2509202" y="161124"/>
                    </a:lnTo>
                    <a:lnTo>
                      <a:pt x="2488095" y="140208"/>
                    </a:lnTo>
                    <a:lnTo>
                      <a:pt x="2434755" y="88468"/>
                    </a:lnTo>
                    <a:lnTo>
                      <a:pt x="2423807" y="78422"/>
                    </a:lnTo>
                    <a:lnTo>
                      <a:pt x="2357399" y="18935"/>
                    </a:lnTo>
                    <a:lnTo>
                      <a:pt x="2334501" y="0"/>
                    </a:lnTo>
                    <a:lnTo>
                      <a:pt x="2338298" y="3733"/>
                    </a:lnTo>
                    <a:lnTo>
                      <a:pt x="2352776" y="16903"/>
                    </a:lnTo>
                    <a:lnTo>
                      <a:pt x="2360155" y="23888"/>
                    </a:lnTo>
                    <a:lnTo>
                      <a:pt x="2365578" y="29324"/>
                    </a:lnTo>
                    <a:lnTo>
                      <a:pt x="2367623" y="31699"/>
                    </a:lnTo>
                    <a:lnTo>
                      <a:pt x="2364790" y="29641"/>
                    </a:lnTo>
                    <a:lnTo>
                      <a:pt x="2355558" y="21755"/>
                    </a:lnTo>
                    <a:lnTo>
                      <a:pt x="2371293" y="36601"/>
                    </a:lnTo>
                    <a:lnTo>
                      <a:pt x="2392540" y="55422"/>
                    </a:lnTo>
                    <a:lnTo>
                      <a:pt x="2412542" y="72415"/>
                    </a:lnTo>
                    <a:lnTo>
                      <a:pt x="2424607" y="81800"/>
                    </a:lnTo>
                    <a:lnTo>
                      <a:pt x="2410587" y="71615"/>
                    </a:lnTo>
                    <a:lnTo>
                      <a:pt x="2448217" y="106451"/>
                    </a:lnTo>
                    <a:lnTo>
                      <a:pt x="2460231" y="121399"/>
                    </a:lnTo>
                    <a:lnTo>
                      <a:pt x="2456904" y="119291"/>
                    </a:lnTo>
                    <a:lnTo>
                      <a:pt x="2449258" y="112750"/>
                    </a:lnTo>
                    <a:lnTo>
                      <a:pt x="2452573" y="115938"/>
                    </a:lnTo>
                    <a:lnTo>
                      <a:pt x="2495575" y="153162"/>
                    </a:lnTo>
                    <a:lnTo>
                      <a:pt x="2509659" y="165874"/>
                    </a:lnTo>
                    <a:lnTo>
                      <a:pt x="2565057" y="217843"/>
                    </a:lnTo>
                    <a:close/>
                  </a:path>
                  <a:path w="2624455" h="1090295">
                    <a:moveTo>
                      <a:pt x="2623832" y="276796"/>
                    </a:moveTo>
                    <a:lnTo>
                      <a:pt x="2614269" y="266776"/>
                    </a:lnTo>
                    <a:lnTo>
                      <a:pt x="2605392" y="257644"/>
                    </a:lnTo>
                    <a:lnTo>
                      <a:pt x="2597378" y="249593"/>
                    </a:lnTo>
                    <a:lnTo>
                      <a:pt x="2590406" y="242773"/>
                    </a:lnTo>
                    <a:lnTo>
                      <a:pt x="2623832" y="276796"/>
                    </a:lnTo>
                    <a:close/>
                  </a:path>
                </a:pathLst>
              </a:custGeom>
              <a:solidFill>
                <a:srgbClr val="FFD61C"/>
              </a:solidFill>
            </p:spPr>
            <p:txBody>
              <a:bodyPr wrap="square" lIns="0" tIns="0" rIns="0" bIns="0" rtlCol="0"/>
              <a:lstStyle/>
              <a:p>
                <a:endParaRPr/>
              </a:p>
            </p:txBody>
          </p:sp>
          <p:pic>
            <p:nvPicPr>
              <p:cNvPr id="61" name="object 161"/>
              <p:cNvPicPr/>
              <p:nvPr/>
            </p:nvPicPr>
            <p:blipFill>
              <a:blip r:embed="rId53" cstate="print"/>
              <a:stretch>
                <a:fillRect/>
              </a:stretch>
            </p:blipFill>
            <p:spPr>
              <a:xfrm>
                <a:off x="14047561" y="639552"/>
                <a:ext cx="218778" cy="107357"/>
              </a:xfrm>
              <a:prstGeom prst="rect">
                <a:avLst/>
              </a:prstGeom>
            </p:spPr>
          </p:pic>
          <p:sp>
            <p:nvSpPr>
              <p:cNvPr id="62" name="object 162"/>
              <p:cNvSpPr/>
              <p:nvPr/>
            </p:nvSpPr>
            <p:spPr>
              <a:xfrm>
                <a:off x="12265241" y="520464"/>
                <a:ext cx="3196590" cy="2621280"/>
              </a:xfrm>
              <a:custGeom>
                <a:avLst/>
                <a:gdLst/>
                <a:ahLst/>
                <a:cxnLst/>
                <a:rect l="l" t="t" r="r" b="b"/>
                <a:pathLst>
                  <a:path w="3196590" h="2621280">
                    <a:moveTo>
                      <a:pt x="71196" y="1013040"/>
                    </a:moveTo>
                    <a:lnTo>
                      <a:pt x="63563" y="1003300"/>
                    </a:lnTo>
                    <a:lnTo>
                      <a:pt x="51015" y="990600"/>
                    </a:lnTo>
                    <a:lnTo>
                      <a:pt x="62039" y="1003300"/>
                    </a:lnTo>
                    <a:lnTo>
                      <a:pt x="71196" y="1013040"/>
                    </a:lnTo>
                    <a:close/>
                  </a:path>
                  <a:path w="3196590" h="2621280">
                    <a:moveTo>
                      <a:pt x="80111" y="1053363"/>
                    </a:moveTo>
                    <a:lnTo>
                      <a:pt x="53098" y="1003300"/>
                    </a:lnTo>
                    <a:lnTo>
                      <a:pt x="26327" y="965200"/>
                    </a:lnTo>
                    <a:lnTo>
                      <a:pt x="0" y="927100"/>
                    </a:lnTo>
                    <a:lnTo>
                      <a:pt x="28752" y="977900"/>
                    </a:lnTo>
                    <a:lnTo>
                      <a:pt x="55397" y="1016000"/>
                    </a:lnTo>
                    <a:lnTo>
                      <a:pt x="80111" y="1053363"/>
                    </a:lnTo>
                    <a:close/>
                  </a:path>
                  <a:path w="3196590" h="2621280">
                    <a:moveTo>
                      <a:pt x="81178" y="1054989"/>
                    </a:moveTo>
                    <a:lnTo>
                      <a:pt x="80111" y="1053363"/>
                    </a:lnTo>
                    <a:lnTo>
                      <a:pt x="80518" y="1054100"/>
                    </a:lnTo>
                    <a:lnTo>
                      <a:pt x="81178" y="1054989"/>
                    </a:lnTo>
                    <a:close/>
                  </a:path>
                  <a:path w="3196590" h="2621280">
                    <a:moveTo>
                      <a:pt x="96024" y="1066292"/>
                    </a:moveTo>
                    <a:lnTo>
                      <a:pt x="89230" y="1054100"/>
                    </a:lnTo>
                    <a:lnTo>
                      <a:pt x="84264" y="1054100"/>
                    </a:lnTo>
                    <a:lnTo>
                      <a:pt x="96024" y="1066292"/>
                    </a:lnTo>
                    <a:close/>
                  </a:path>
                  <a:path w="3196590" h="2621280">
                    <a:moveTo>
                      <a:pt x="278752" y="1336395"/>
                    </a:moveTo>
                    <a:lnTo>
                      <a:pt x="268935" y="1320800"/>
                    </a:lnTo>
                    <a:lnTo>
                      <a:pt x="268363" y="1320800"/>
                    </a:lnTo>
                    <a:lnTo>
                      <a:pt x="275793" y="1333500"/>
                    </a:lnTo>
                    <a:lnTo>
                      <a:pt x="278752" y="1336395"/>
                    </a:lnTo>
                    <a:close/>
                  </a:path>
                  <a:path w="3196590" h="2621280">
                    <a:moveTo>
                      <a:pt x="278815" y="1305750"/>
                    </a:moveTo>
                    <a:lnTo>
                      <a:pt x="273621" y="1295400"/>
                    </a:lnTo>
                    <a:lnTo>
                      <a:pt x="269392" y="1295400"/>
                    </a:lnTo>
                    <a:lnTo>
                      <a:pt x="271665" y="1298625"/>
                    </a:lnTo>
                    <a:lnTo>
                      <a:pt x="278815" y="1305750"/>
                    </a:lnTo>
                    <a:close/>
                  </a:path>
                  <a:path w="3196590" h="2621280">
                    <a:moveTo>
                      <a:pt x="281178" y="1308100"/>
                    </a:moveTo>
                    <a:lnTo>
                      <a:pt x="278815" y="1305750"/>
                    </a:lnTo>
                    <a:lnTo>
                      <a:pt x="279996" y="1308100"/>
                    </a:lnTo>
                    <a:lnTo>
                      <a:pt x="281178" y="1308100"/>
                    </a:lnTo>
                    <a:close/>
                  </a:path>
                  <a:path w="3196590" h="2621280">
                    <a:moveTo>
                      <a:pt x="290741" y="1346200"/>
                    </a:moveTo>
                    <a:lnTo>
                      <a:pt x="288264" y="1341869"/>
                    </a:lnTo>
                    <a:lnTo>
                      <a:pt x="289128" y="1346200"/>
                    </a:lnTo>
                    <a:lnTo>
                      <a:pt x="290741" y="1346200"/>
                    </a:lnTo>
                    <a:close/>
                  </a:path>
                  <a:path w="3196590" h="2621280">
                    <a:moveTo>
                      <a:pt x="291147" y="1346200"/>
                    </a:moveTo>
                    <a:lnTo>
                      <a:pt x="290741" y="1343761"/>
                    </a:lnTo>
                    <a:lnTo>
                      <a:pt x="290347" y="1343291"/>
                    </a:lnTo>
                    <a:lnTo>
                      <a:pt x="290741" y="1346200"/>
                    </a:lnTo>
                    <a:lnTo>
                      <a:pt x="291147" y="1346200"/>
                    </a:lnTo>
                    <a:close/>
                  </a:path>
                  <a:path w="3196590" h="2621280">
                    <a:moveTo>
                      <a:pt x="342125" y="1381391"/>
                    </a:moveTo>
                    <a:lnTo>
                      <a:pt x="313982" y="1346200"/>
                    </a:lnTo>
                    <a:lnTo>
                      <a:pt x="316522" y="1354709"/>
                    </a:lnTo>
                    <a:lnTo>
                      <a:pt x="322618" y="1358900"/>
                    </a:lnTo>
                    <a:lnTo>
                      <a:pt x="323824" y="1358900"/>
                    </a:lnTo>
                    <a:lnTo>
                      <a:pt x="332689" y="1371600"/>
                    </a:lnTo>
                    <a:lnTo>
                      <a:pt x="342125" y="1381391"/>
                    </a:lnTo>
                    <a:close/>
                  </a:path>
                  <a:path w="3196590" h="2621280">
                    <a:moveTo>
                      <a:pt x="400697" y="1644599"/>
                    </a:moveTo>
                    <a:lnTo>
                      <a:pt x="397129" y="1638300"/>
                    </a:lnTo>
                    <a:lnTo>
                      <a:pt x="395744" y="1636407"/>
                    </a:lnTo>
                    <a:lnTo>
                      <a:pt x="400697" y="1644599"/>
                    </a:lnTo>
                    <a:close/>
                  </a:path>
                  <a:path w="3196590" h="2621280">
                    <a:moveTo>
                      <a:pt x="427189" y="1651000"/>
                    </a:moveTo>
                    <a:lnTo>
                      <a:pt x="421551" y="1641335"/>
                    </a:lnTo>
                    <a:lnTo>
                      <a:pt x="419442" y="1638300"/>
                    </a:lnTo>
                    <a:lnTo>
                      <a:pt x="426796" y="1651000"/>
                    </a:lnTo>
                    <a:lnTo>
                      <a:pt x="427189" y="1651000"/>
                    </a:lnTo>
                    <a:close/>
                  </a:path>
                  <a:path w="3196590" h="2621280">
                    <a:moveTo>
                      <a:pt x="440220" y="1661541"/>
                    </a:moveTo>
                    <a:lnTo>
                      <a:pt x="434098" y="1651000"/>
                    </a:lnTo>
                    <a:lnTo>
                      <a:pt x="432930" y="1651000"/>
                    </a:lnTo>
                    <a:lnTo>
                      <a:pt x="440220" y="1661541"/>
                    </a:lnTo>
                    <a:close/>
                  </a:path>
                  <a:path w="3196590" h="2621280">
                    <a:moveTo>
                      <a:pt x="441629" y="1689366"/>
                    </a:moveTo>
                    <a:lnTo>
                      <a:pt x="441490" y="1689100"/>
                    </a:lnTo>
                    <a:lnTo>
                      <a:pt x="426199" y="1676400"/>
                    </a:lnTo>
                    <a:lnTo>
                      <a:pt x="408851" y="1651000"/>
                    </a:lnTo>
                    <a:lnTo>
                      <a:pt x="404622" y="1651000"/>
                    </a:lnTo>
                    <a:lnTo>
                      <a:pt x="404368" y="1650669"/>
                    </a:lnTo>
                    <a:lnTo>
                      <a:pt x="400697" y="1644599"/>
                    </a:lnTo>
                    <a:lnTo>
                      <a:pt x="403491" y="1649539"/>
                    </a:lnTo>
                    <a:lnTo>
                      <a:pt x="380047" y="1619097"/>
                    </a:lnTo>
                    <a:lnTo>
                      <a:pt x="377278" y="1612900"/>
                    </a:lnTo>
                    <a:lnTo>
                      <a:pt x="387896" y="1625600"/>
                    </a:lnTo>
                    <a:lnTo>
                      <a:pt x="395744" y="1636407"/>
                    </a:lnTo>
                    <a:lnTo>
                      <a:pt x="381546" y="1612900"/>
                    </a:lnTo>
                    <a:lnTo>
                      <a:pt x="373875" y="1600200"/>
                    </a:lnTo>
                    <a:lnTo>
                      <a:pt x="371055" y="1600200"/>
                    </a:lnTo>
                    <a:lnTo>
                      <a:pt x="370916" y="1600022"/>
                    </a:lnTo>
                    <a:lnTo>
                      <a:pt x="370916" y="1600200"/>
                    </a:lnTo>
                    <a:lnTo>
                      <a:pt x="368846" y="1600200"/>
                    </a:lnTo>
                    <a:lnTo>
                      <a:pt x="366496" y="1594370"/>
                    </a:lnTo>
                    <a:lnTo>
                      <a:pt x="367741" y="1596034"/>
                    </a:lnTo>
                    <a:lnTo>
                      <a:pt x="370916" y="1600200"/>
                    </a:lnTo>
                    <a:lnTo>
                      <a:pt x="370916" y="1600022"/>
                    </a:lnTo>
                    <a:lnTo>
                      <a:pt x="367106" y="1594993"/>
                    </a:lnTo>
                    <a:lnTo>
                      <a:pt x="366344" y="1593989"/>
                    </a:lnTo>
                    <a:lnTo>
                      <a:pt x="363740" y="1587500"/>
                    </a:lnTo>
                    <a:lnTo>
                      <a:pt x="361454" y="1587500"/>
                    </a:lnTo>
                    <a:lnTo>
                      <a:pt x="357720" y="1582547"/>
                    </a:lnTo>
                    <a:lnTo>
                      <a:pt x="361391" y="1587500"/>
                    </a:lnTo>
                    <a:lnTo>
                      <a:pt x="360591" y="1587500"/>
                    </a:lnTo>
                    <a:lnTo>
                      <a:pt x="367893" y="1600200"/>
                    </a:lnTo>
                    <a:lnTo>
                      <a:pt x="375208" y="1612747"/>
                    </a:lnTo>
                    <a:lnTo>
                      <a:pt x="366979" y="1601800"/>
                    </a:lnTo>
                    <a:lnTo>
                      <a:pt x="336727" y="1559852"/>
                    </a:lnTo>
                    <a:lnTo>
                      <a:pt x="320230" y="1535010"/>
                    </a:lnTo>
                    <a:lnTo>
                      <a:pt x="321741" y="1535455"/>
                    </a:lnTo>
                    <a:lnTo>
                      <a:pt x="335813" y="1553527"/>
                    </a:lnTo>
                    <a:lnTo>
                      <a:pt x="354914" y="1578825"/>
                    </a:lnTo>
                    <a:lnTo>
                      <a:pt x="358546" y="1587500"/>
                    </a:lnTo>
                    <a:lnTo>
                      <a:pt x="360591" y="1587500"/>
                    </a:lnTo>
                    <a:lnTo>
                      <a:pt x="357720" y="1582547"/>
                    </a:lnTo>
                    <a:lnTo>
                      <a:pt x="353237" y="1574800"/>
                    </a:lnTo>
                    <a:lnTo>
                      <a:pt x="354774" y="1578508"/>
                    </a:lnTo>
                    <a:lnTo>
                      <a:pt x="347052" y="1567776"/>
                    </a:lnTo>
                    <a:lnTo>
                      <a:pt x="343547" y="1562658"/>
                    </a:lnTo>
                    <a:lnTo>
                      <a:pt x="341553" y="1559407"/>
                    </a:lnTo>
                    <a:lnTo>
                      <a:pt x="330720" y="1546199"/>
                    </a:lnTo>
                    <a:lnTo>
                      <a:pt x="296913" y="1501114"/>
                    </a:lnTo>
                    <a:lnTo>
                      <a:pt x="296202" y="1501368"/>
                    </a:lnTo>
                    <a:lnTo>
                      <a:pt x="321132" y="1538262"/>
                    </a:lnTo>
                    <a:lnTo>
                      <a:pt x="317474" y="1534985"/>
                    </a:lnTo>
                    <a:lnTo>
                      <a:pt x="311289" y="1527149"/>
                    </a:lnTo>
                    <a:lnTo>
                      <a:pt x="303161" y="1515897"/>
                    </a:lnTo>
                    <a:lnTo>
                      <a:pt x="273532" y="1473085"/>
                    </a:lnTo>
                    <a:lnTo>
                      <a:pt x="256527" y="1447774"/>
                    </a:lnTo>
                    <a:lnTo>
                      <a:pt x="260438" y="1455115"/>
                    </a:lnTo>
                    <a:lnTo>
                      <a:pt x="257390" y="1451876"/>
                    </a:lnTo>
                    <a:lnTo>
                      <a:pt x="252603" y="1446072"/>
                    </a:lnTo>
                    <a:lnTo>
                      <a:pt x="251294" y="1445717"/>
                    </a:lnTo>
                    <a:lnTo>
                      <a:pt x="258495" y="1456309"/>
                    </a:lnTo>
                    <a:lnTo>
                      <a:pt x="276225" y="1481391"/>
                    </a:lnTo>
                    <a:lnTo>
                      <a:pt x="286918" y="1496796"/>
                    </a:lnTo>
                    <a:lnTo>
                      <a:pt x="287743" y="1498968"/>
                    </a:lnTo>
                    <a:lnTo>
                      <a:pt x="286219" y="1497609"/>
                    </a:lnTo>
                    <a:lnTo>
                      <a:pt x="282765" y="1493304"/>
                    </a:lnTo>
                    <a:lnTo>
                      <a:pt x="271703" y="1478267"/>
                    </a:lnTo>
                    <a:lnTo>
                      <a:pt x="265023" y="1468653"/>
                    </a:lnTo>
                    <a:lnTo>
                      <a:pt x="258216" y="1458391"/>
                    </a:lnTo>
                    <a:lnTo>
                      <a:pt x="251764" y="1448015"/>
                    </a:lnTo>
                    <a:lnTo>
                      <a:pt x="255993" y="1456753"/>
                    </a:lnTo>
                    <a:lnTo>
                      <a:pt x="242201" y="1438694"/>
                    </a:lnTo>
                    <a:lnTo>
                      <a:pt x="251561" y="1455013"/>
                    </a:lnTo>
                    <a:lnTo>
                      <a:pt x="283654" y="1501571"/>
                    </a:lnTo>
                    <a:lnTo>
                      <a:pt x="313905" y="1543481"/>
                    </a:lnTo>
                    <a:lnTo>
                      <a:pt x="342785" y="1581543"/>
                    </a:lnTo>
                    <a:lnTo>
                      <a:pt x="370789" y="1616583"/>
                    </a:lnTo>
                    <a:lnTo>
                      <a:pt x="398386" y="1649387"/>
                    </a:lnTo>
                    <a:lnTo>
                      <a:pt x="426034" y="1680756"/>
                    </a:lnTo>
                    <a:lnTo>
                      <a:pt x="393471" y="1640713"/>
                    </a:lnTo>
                    <a:lnTo>
                      <a:pt x="377177" y="1620304"/>
                    </a:lnTo>
                    <a:lnTo>
                      <a:pt x="361251" y="1599907"/>
                    </a:lnTo>
                    <a:lnTo>
                      <a:pt x="331685" y="1559915"/>
                    </a:lnTo>
                    <a:lnTo>
                      <a:pt x="318160" y="1541094"/>
                    </a:lnTo>
                    <a:lnTo>
                      <a:pt x="306057" y="1523161"/>
                    </a:lnTo>
                    <a:lnTo>
                      <a:pt x="311264" y="1528965"/>
                    </a:lnTo>
                    <a:lnTo>
                      <a:pt x="316268" y="1534922"/>
                    </a:lnTo>
                    <a:lnTo>
                      <a:pt x="321729" y="1540522"/>
                    </a:lnTo>
                    <a:lnTo>
                      <a:pt x="334403" y="1558988"/>
                    </a:lnTo>
                    <a:lnTo>
                      <a:pt x="346354" y="1575892"/>
                    </a:lnTo>
                    <a:lnTo>
                      <a:pt x="369112" y="1606969"/>
                    </a:lnTo>
                    <a:lnTo>
                      <a:pt x="379971" y="1620634"/>
                    </a:lnTo>
                    <a:lnTo>
                      <a:pt x="382981" y="1625600"/>
                    </a:lnTo>
                    <a:lnTo>
                      <a:pt x="381736" y="1622856"/>
                    </a:lnTo>
                    <a:lnTo>
                      <a:pt x="419430" y="1670227"/>
                    </a:lnTo>
                    <a:lnTo>
                      <a:pt x="405625" y="1652308"/>
                    </a:lnTo>
                    <a:lnTo>
                      <a:pt x="414883" y="1663700"/>
                    </a:lnTo>
                    <a:lnTo>
                      <a:pt x="425513" y="1676400"/>
                    </a:lnTo>
                    <a:lnTo>
                      <a:pt x="436689" y="1689100"/>
                    </a:lnTo>
                    <a:lnTo>
                      <a:pt x="441261" y="1689100"/>
                    </a:lnTo>
                    <a:lnTo>
                      <a:pt x="441629" y="1689366"/>
                    </a:lnTo>
                    <a:close/>
                  </a:path>
                  <a:path w="3196590" h="2621280">
                    <a:moveTo>
                      <a:pt x="453466" y="1672539"/>
                    </a:moveTo>
                    <a:lnTo>
                      <a:pt x="452196" y="1669034"/>
                    </a:lnTo>
                    <a:lnTo>
                      <a:pt x="448652" y="1663700"/>
                    </a:lnTo>
                    <a:lnTo>
                      <a:pt x="445211" y="1663700"/>
                    </a:lnTo>
                    <a:lnTo>
                      <a:pt x="453466" y="1672539"/>
                    </a:lnTo>
                    <a:close/>
                  </a:path>
                  <a:path w="3196590" h="2621280">
                    <a:moveTo>
                      <a:pt x="453745" y="1675320"/>
                    </a:moveTo>
                    <a:lnTo>
                      <a:pt x="441718" y="1663700"/>
                    </a:lnTo>
                    <a:lnTo>
                      <a:pt x="440220" y="1661541"/>
                    </a:lnTo>
                    <a:lnTo>
                      <a:pt x="406565" y="1612900"/>
                    </a:lnTo>
                    <a:lnTo>
                      <a:pt x="375716" y="1574800"/>
                    </a:lnTo>
                    <a:lnTo>
                      <a:pt x="349097" y="1536700"/>
                    </a:lnTo>
                    <a:lnTo>
                      <a:pt x="326618" y="1511300"/>
                    </a:lnTo>
                    <a:lnTo>
                      <a:pt x="334556" y="1524000"/>
                    </a:lnTo>
                    <a:lnTo>
                      <a:pt x="343077" y="1536827"/>
                    </a:lnTo>
                    <a:lnTo>
                      <a:pt x="369443" y="1574800"/>
                    </a:lnTo>
                    <a:lnTo>
                      <a:pt x="395668" y="1612900"/>
                    </a:lnTo>
                    <a:lnTo>
                      <a:pt x="412381" y="1625600"/>
                    </a:lnTo>
                    <a:lnTo>
                      <a:pt x="421551" y="1641335"/>
                    </a:lnTo>
                    <a:lnTo>
                      <a:pt x="428294" y="1651000"/>
                    </a:lnTo>
                    <a:lnTo>
                      <a:pt x="427189" y="1651000"/>
                    </a:lnTo>
                    <a:lnTo>
                      <a:pt x="431063" y="1654962"/>
                    </a:lnTo>
                    <a:lnTo>
                      <a:pt x="437159" y="1663700"/>
                    </a:lnTo>
                    <a:lnTo>
                      <a:pt x="442264" y="1667281"/>
                    </a:lnTo>
                    <a:lnTo>
                      <a:pt x="449072" y="1676400"/>
                    </a:lnTo>
                    <a:lnTo>
                      <a:pt x="444588" y="1668907"/>
                    </a:lnTo>
                    <a:lnTo>
                      <a:pt x="453745" y="1675320"/>
                    </a:lnTo>
                    <a:close/>
                  </a:path>
                  <a:path w="3196590" h="2621280">
                    <a:moveTo>
                      <a:pt x="454875" y="1676400"/>
                    </a:moveTo>
                    <a:lnTo>
                      <a:pt x="454723" y="1676006"/>
                    </a:lnTo>
                    <a:lnTo>
                      <a:pt x="453745" y="1675320"/>
                    </a:lnTo>
                    <a:lnTo>
                      <a:pt x="454875" y="1676400"/>
                    </a:lnTo>
                    <a:close/>
                  </a:path>
                  <a:path w="3196590" h="2621280">
                    <a:moveTo>
                      <a:pt x="458520" y="1690839"/>
                    </a:moveTo>
                    <a:lnTo>
                      <a:pt x="458381" y="1690662"/>
                    </a:lnTo>
                    <a:lnTo>
                      <a:pt x="457822" y="1690052"/>
                    </a:lnTo>
                    <a:lnTo>
                      <a:pt x="458520" y="1690839"/>
                    </a:lnTo>
                    <a:close/>
                  </a:path>
                  <a:path w="3196590" h="2621280">
                    <a:moveTo>
                      <a:pt x="478777" y="1725307"/>
                    </a:moveTo>
                    <a:lnTo>
                      <a:pt x="463232" y="1701800"/>
                    </a:lnTo>
                    <a:lnTo>
                      <a:pt x="459219" y="1701800"/>
                    </a:lnTo>
                    <a:lnTo>
                      <a:pt x="472922" y="1720164"/>
                    </a:lnTo>
                    <a:lnTo>
                      <a:pt x="478777" y="1725307"/>
                    </a:lnTo>
                    <a:close/>
                  </a:path>
                  <a:path w="3196590" h="2621280">
                    <a:moveTo>
                      <a:pt x="487095" y="1715604"/>
                    </a:moveTo>
                    <a:lnTo>
                      <a:pt x="486714" y="1714500"/>
                    </a:lnTo>
                    <a:lnTo>
                      <a:pt x="485813" y="1714500"/>
                    </a:lnTo>
                    <a:lnTo>
                      <a:pt x="487095" y="1715604"/>
                    </a:lnTo>
                    <a:close/>
                  </a:path>
                  <a:path w="3196590" h="2621280">
                    <a:moveTo>
                      <a:pt x="493039" y="1765173"/>
                    </a:moveTo>
                    <a:lnTo>
                      <a:pt x="484111" y="1752600"/>
                    </a:lnTo>
                    <a:lnTo>
                      <a:pt x="479933" y="1752600"/>
                    </a:lnTo>
                    <a:lnTo>
                      <a:pt x="493039" y="1765173"/>
                    </a:lnTo>
                    <a:close/>
                  </a:path>
                  <a:path w="3196590" h="2621280">
                    <a:moveTo>
                      <a:pt x="493179" y="1765300"/>
                    </a:moveTo>
                    <a:lnTo>
                      <a:pt x="493039" y="1765173"/>
                    </a:lnTo>
                    <a:lnTo>
                      <a:pt x="493128" y="1765300"/>
                    </a:lnTo>
                    <a:close/>
                  </a:path>
                  <a:path w="3196590" h="2621280">
                    <a:moveTo>
                      <a:pt x="508889" y="1739900"/>
                    </a:moveTo>
                    <a:lnTo>
                      <a:pt x="500646" y="1727200"/>
                    </a:lnTo>
                    <a:lnTo>
                      <a:pt x="487095" y="1715604"/>
                    </a:lnTo>
                    <a:lnTo>
                      <a:pt x="491159" y="1727200"/>
                    </a:lnTo>
                    <a:lnTo>
                      <a:pt x="497725" y="1727200"/>
                    </a:lnTo>
                    <a:lnTo>
                      <a:pt x="503148" y="1739900"/>
                    </a:lnTo>
                    <a:lnTo>
                      <a:pt x="508889" y="1739900"/>
                    </a:lnTo>
                    <a:close/>
                  </a:path>
                  <a:path w="3196590" h="2621280">
                    <a:moveTo>
                      <a:pt x="525919" y="1575447"/>
                    </a:moveTo>
                    <a:lnTo>
                      <a:pt x="525818" y="1574800"/>
                    </a:lnTo>
                    <a:lnTo>
                      <a:pt x="525195" y="1574800"/>
                    </a:lnTo>
                    <a:lnTo>
                      <a:pt x="525919" y="1575447"/>
                    </a:lnTo>
                    <a:close/>
                  </a:path>
                  <a:path w="3196590" h="2621280">
                    <a:moveTo>
                      <a:pt x="550545" y="1773161"/>
                    </a:moveTo>
                    <a:lnTo>
                      <a:pt x="547814" y="1765300"/>
                    </a:lnTo>
                    <a:lnTo>
                      <a:pt x="542290" y="1765300"/>
                    </a:lnTo>
                    <a:lnTo>
                      <a:pt x="550545" y="1773161"/>
                    </a:lnTo>
                    <a:close/>
                  </a:path>
                  <a:path w="3196590" h="2621280">
                    <a:moveTo>
                      <a:pt x="551078" y="1788452"/>
                    </a:moveTo>
                    <a:lnTo>
                      <a:pt x="523138" y="1752600"/>
                    </a:lnTo>
                    <a:lnTo>
                      <a:pt x="509308" y="1739900"/>
                    </a:lnTo>
                    <a:lnTo>
                      <a:pt x="508889" y="1739900"/>
                    </a:lnTo>
                    <a:lnTo>
                      <a:pt x="517131" y="1752600"/>
                    </a:lnTo>
                    <a:lnTo>
                      <a:pt x="551078" y="1788452"/>
                    </a:lnTo>
                    <a:close/>
                  </a:path>
                  <a:path w="3196590" h="2621280">
                    <a:moveTo>
                      <a:pt x="561670" y="1803400"/>
                    </a:moveTo>
                    <a:lnTo>
                      <a:pt x="553427" y="1790700"/>
                    </a:lnTo>
                    <a:lnTo>
                      <a:pt x="553199" y="1790700"/>
                    </a:lnTo>
                    <a:lnTo>
                      <a:pt x="552831" y="1790700"/>
                    </a:lnTo>
                    <a:lnTo>
                      <a:pt x="559917" y="1803400"/>
                    </a:lnTo>
                    <a:lnTo>
                      <a:pt x="561670" y="1803400"/>
                    </a:lnTo>
                    <a:close/>
                  </a:path>
                  <a:path w="3196590" h="2621280">
                    <a:moveTo>
                      <a:pt x="566216" y="1841500"/>
                    </a:moveTo>
                    <a:lnTo>
                      <a:pt x="562483" y="1833422"/>
                    </a:lnTo>
                    <a:lnTo>
                      <a:pt x="558685" y="1828800"/>
                    </a:lnTo>
                    <a:lnTo>
                      <a:pt x="563181" y="1841500"/>
                    </a:lnTo>
                    <a:lnTo>
                      <a:pt x="566216" y="1841500"/>
                    </a:lnTo>
                    <a:close/>
                  </a:path>
                  <a:path w="3196590" h="2621280">
                    <a:moveTo>
                      <a:pt x="582498" y="1797151"/>
                    </a:moveTo>
                    <a:lnTo>
                      <a:pt x="582079" y="1796326"/>
                    </a:lnTo>
                    <a:lnTo>
                      <a:pt x="577532" y="1792401"/>
                    </a:lnTo>
                    <a:lnTo>
                      <a:pt x="571995" y="1787372"/>
                    </a:lnTo>
                    <a:lnTo>
                      <a:pt x="566572" y="1782216"/>
                    </a:lnTo>
                    <a:lnTo>
                      <a:pt x="573697" y="1789061"/>
                    </a:lnTo>
                    <a:lnTo>
                      <a:pt x="579348" y="1794383"/>
                    </a:lnTo>
                    <a:lnTo>
                      <a:pt x="582498" y="1797151"/>
                    </a:lnTo>
                    <a:close/>
                  </a:path>
                  <a:path w="3196590" h="2621280">
                    <a:moveTo>
                      <a:pt x="621157" y="1850097"/>
                    </a:moveTo>
                    <a:lnTo>
                      <a:pt x="615645" y="1841500"/>
                    </a:lnTo>
                    <a:lnTo>
                      <a:pt x="617994" y="1847253"/>
                    </a:lnTo>
                    <a:lnTo>
                      <a:pt x="621157" y="1850097"/>
                    </a:lnTo>
                    <a:close/>
                  </a:path>
                  <a:path w="3196590" h="2621280">
                    <a:moveTo>
                      <a:pt x="625741" y="1854200"/>
                    </a:moveTo>
                    <a:lnTo>
                      <a:pt x="621157" y="1850097"/>
                    </a:lnTo>
                    <a:lnTo>
                      <a:pt x="623811" y="1854200"/>
                    </a:lnTo>
                    <a:lnTo>
                      <a:pt x="625741" y="1854200"/>
                    </a:lnTo>
                    <a:close/>
                  </a:path>
                  <a:path w="3196590" h="2621280">
                    <a:moveTo>
                      <a:pt x="626833" y="1905000"/>
                    </a:moveTo>
                    <a:lnTo>
                      <a:pt x="614184" y="1892300"/>
                    </a:lnTo>
                    <a:lnTo>
                      <a:pt x="604342" y="1881898"/>
                    </a:lnTo>
                    <a:lnTo>
                      <a:pt x="600722" y="1879600"/>
                    </a:lnTo>
                    <a:lnTo>
                      <a:pt x="593394" y="1870938"/>
                    </a:lnTo>
                    <a:lnTo>
                      <a:pt x="598157" y="1879600"/>
                    </a:lnTo>
                    <a:lnTo>
                      <a:pt x="605561" y="1892300"/>
                    </a:lnTo>
                    <a:lnTo>
                      <a:pt x="612521" y="1892300"/>
                    </a:lnTo>
                    <a:lnTo>
                      <a:pt x="618172" y="1905000"/>
                    </a:lnTo>
                    <a:lnTo>
                      <a:pt x="626833" y="1905000"/>
                    </a:lnTo>
                    <a:close/>
                  </a:path>
                  <a:path w="3196590" h="2621280">
                    <a:moveTo>
                      <a:pt x="656907" y="1879600"/>
                    </a:moveTo>
                    <a:lnTo>
                      <a:pt x="649046" y="1866900"/>
                    </a:lnTo>
                    <a:lnTo>
                      <a:pt x="646328" y="1866900"/>
                    </a:lnTo>
                    <a:lnTo>
                      <a:pt x="654240" y="1879003"/>
                    </a:lnTo>
                    <a:lnTo>
                      <a:pt x="642175" y="1866900"/>
                    </a:lnTo>
                    <a:lnTo>
                      <a:pt x="632231" y="1854200"/>
                    </a:lnTo>
                    <a:lnTo>
                      <a:pt x="625741" y="1854200"/>
                    </a:lnTo>
                    <a:lnTo>
                      <a:pt x="654354" y="1879180"/>
                    </a:lnTo>
                    <a:lnTo>
                      <a:pt x="654634" y="1879600"/>
                    </a:lnTo>
                    <a:lnTo>
                      <a:pt x="654837" y="1879600"/>
                    </a:lnTo>
                    <a:lnTo>
                      <a:pt x="656907" y="1879600"/>
                    </a:lnTo>
                    <a:close/>
                  </a:path>
                  <a:path w="3196590" h="2621280">
                    <a:moveTo>
                      <a:pt x="703313" y="1924773"/>
                    </a:moveTo>
                    <a:lnTo>
                      <a:pt x="699185" y="1917700"/>
                    </a:lnTo>
                    <a:lnTo>
                      <a:pt x="697572" y="1917700"/>
                    </a:lnTo>
                    <a:lnTo>
                      <a:pt x="703313" y="1924773"/>
                    </a:lnTo>
                    <a:close/>
                  </a:path>
                  <a:path w="3196590" h="2621280">
                    <a:moveTo>
                      <a:pt x="734237" y="1790700"/>
                    </a:moveTo>
                    <a:lnTo>
                      <a:pt x="721093" y="1778000"/>
                    </a:lnTo>
                    <a:lnTo>
                      <a:pt x="719531" y="1778000"/>
                    </a:lnTo>
                    <a:lnTo>
                      <a:pt x="733640" y="1790700"/>
                    </a:lnTo>
                    <a:lnTo>
                      <a:pt x="734237" y="1790700"/>
                    </a:lnTo>
                    <a:close/>
                  </a:path>
                  <a:path w="3196590" h="2621280">
                    <a:moveTo>
                      <a:pt x="741146" y="1981200"/>
                    </a:moveTo>
                    <a:lnTo>
                      <a:pt x="738403" y="1970887"/>
                    </a:lnTo>
                    <a:lnTo>
                      <a:pt x="735228" y="1968500"/>
                    </a:lnTo>
                    <a:lnTo>
                      <a:pt x="734237" y="1968500"/>
                    </a:lnTo>
                    <a:lnTo>
                      <a:pt x="738276" y="1980222"/>
                    </a:lnTo>
                    <a:lnTo>
                      <a:pt x="740206" y="1981200"/>
                    </a:lnTo>
                    <a:lnTo>
                      <a:pt x="741146" y="1981200"/>
                    </a:lnTo>
                    <a:close/>
                  </a:path>
                  <a:path w="3196590" h="2621280">
                    <a:moveTo>
                      <a:pt x="756259" y="1993900"/>
                    </a:moveTo>
                    <a:lnTo>
                      <a:pt x="749592" y="1988299"/>
                    </a:lnTo>
                    <a:lnTo>
                      <a:pt x="749858" y="1988845"/>
                    </a:lnTo>
                    <a:lnTo>
                      <a:pt x="756259" y="1993900"/>
                    </a:lnTo>
                    <a:close/>
                  </a:path>
                  <a:path w="3196590" h="2621280">
                    <a:moveTo>
                      <a:pt x="768553" y="2003628"/>
                    </a:moveTo>
                    <a:lnTo>
                      <a:pt x="764476" y="1999475"/>
                    </a:lnTo>
                    <a:lnTo>
                      <a:pt x="761212" y="1997265"/>
                    </a:lnTo>
                    <a:lnTo>
                      <a:pt x="761771" y="1998268"/>
                    </a:lnTo>
                    <a:lnTo>
                      <a:pt x="768553" y="2003628"/>
                    </a:lnTo>
                    <a:close/>
                  </a:path>
                  <a:path w="3196590" h="2621280">
                    <a:moveTo>
                      <a:pt x="783577" y="1828800"/>
                    </a:moveTo>
                    <a:lnTo>
                      <a:pt x="782739" y="1828215"/>
                    </a:lnTo>
                    <a:lnTo>
                      <a:pt x="783069" y="1828800"/>
                    </a:lnTo>
                    <a:lnTo>
                      <a:pt x="783577" y="1828800"/>
                    </a:lnTo>
                    <a:close/>
                  </a:path>
                  <a:path w="3196590" h="2621280">
                    <a:moveTo>
                      <a:pt x="786841" y="2063165"/>
                    </a:moveTo>
                    <a:lnTo>
                      <a:pt x="779145" y="2057400"/>
                    </a:lnTo>
                    <a:lnTo>
                      <a:pt x="772731" y="2051113"/>
                    </a:lnTo>
                    <a:lnTo>
                      <a:pt x="777100" y="2057400"/>
                    </a:lnTo>
                    <a:lnTo>
                      <a:pt x="786841" y="2063165"/>
                    </a:lnTo>
                    <a:close/>
                  </a:path>
                  <a:path w="3196590" h="2621280">
                    <a:moveTo>
                      <a:pt x="812228" y="2083244"/>
                    </a:moveTo>
                    <a:lnTo>
                      <a:pt x="798563" y="2070100"/>
                    </a:lnTo>
                    <a:lnTo>
                      <a:pt x="786841" y="2063165"/>
                    </a:lnTo>
                    <a:lnTo>
                      <a:pt x="796112" y="2070100"/>
                    </a:lnTo>
                    <a:lnTo>
                      <a:pt x="812228" y="2083244"/>
                    </a:lnTo>
                    <a:close/>
                  </a:path>
                  <a:path w="3196590" h="2621280">
                    <a:moveTo>
                      <a:pt x="827278" y="2095500"/>
                    </a:moveTo>
                    <a:lnTo>
                      <a:pt x="812228" y="2083244"/>
                    </a:lnTo>
                    <a:lnTo>
                      <a:pt x="824979" y="2095500"/>
                    </a:lnTo>
                    <a:lnTo>
                      <a:pt x="827278" y="2095500"/>
                    </a:lnTo>
                    <a:close/>
                  </a:path>
                  <a:path w="3196590" h="2621280">
                    <a:moveTo>
                      <a:pt x="830541" y="1836547"/>
                    </a:moveTo>
                    <a:lnTo>
                      <a:pt x="826985" y="1828800"/>
                    </a:lnTo>
                    <a:lnTo>
                      <a:pt x="820991" y="1828800"/>
                    </a:lnTo>
                    <a:lnTo>
                      <a:pt x="822591" y="1831606"/>
                    </a:lnTo>
                    <a:lnTo>
                      <a:pt x="830541" y="1836547"/>
                    </a:lnTo>
                    <a:close/>
                  </a:path>
                  <a:path w="3196590" h="2621280">
                    <a:moveTo>
                      <a:pt x="843394" y="2044700"/>
                    </a:moveTo>
                    <a:lnTo>
                      <a:pt x="830707" y="2032000"/>
                    </a:lnTo>
                    <a:lnTo>
                      <a:pt x="828268" y="2032000"/>
                    </a:lnTo>
                    <a:lnTo>
                      <a:pt x="843394" y="2044700"/>
                    </a:lnTo>
                    <a:close/>
                  </a:path>
                  <a:path w="3196590" h="2621280">
                    <a:moveTo>
                      <a:pt x="844981" y="2108200"/>
                    </a:moveTo>
                    <a:lnTo>
                      <a:pt x="835901" y="2095500"/>
                    </a:lnTo>
                    <a:lnTo>
                      <a:pt x="827278" y="2095500"/>
                    </a:lnTo>
                    <a:lnTo>
                      <a:pt x="840968" y="2108200"/>
                    </a:lnTo>
                    <a:lnTo>
                      <a:pt x="844981" y="2108200"/>
                    </a:lnTo>
                    <a:close/>
                  </a:path>
                  <a:path w="3196590" h="2621280">
                    <a:moveTo>
                      <a:pt x="861809" y="2057400"/>
                    </a:moveTo>
                    <a:lnTo>
                      <a:pt x="851839" y="2044700"/>
                    </a:lnTo>
                    <a:lnTo>
                      <a:pt x="843407" y="2044700"/>
                    </a:lnTo>
                    <a:lnTo>
                      <a:pt x="861809" y="2057400"/>
                    </a:lnTo>
                    <a:close/>
                  </a:path>
                  <a:path w="3196590" h="2621280">
                    <a:moveTo>
                      <a:pt x="863066" y="2120900"/>
                    </a:moveTo>
                    <a:lnTo>
                      <a:pt x="850493" y="2108200"/>
                    </a:lnTo>
                    <a:lnTo>
                      <a:pt x="844981" y="2108200"/>
                    </a:lnTo>
                    <a:lnTo>
                      <a:pt x="863066" y="2120900"/>
                    </a:lnTo>
                    <a:close/>
                  </a:path>
                  <a:path w="3196590" h="2621280">
                    <a:moveTo>
                      <a:pt x="882535" y="2142109"/>
                    </a:moveTo>
                    <a:lnTo>
                      <a:pt x="876757" y="2133600"/>
                    </a:lnTo>
                    <a:lnTo>
                      <a:pt x="870292" y="2133600"/>
                    </a:lnTo>
                    <a:lnTo>
                      <a:pt x="882535" y="2142109"/>
                    </a:lnTo>
                    <a:close/>
                  </a:path>
                  <a:path w="3196590" h="2621280">
                    <a:moveTo>
                      <a:pt x="890739" y="2133600"/>
                    </a:moveTo>
                    <a:lnTo>
                      <a:pt x="870864" y="2120900"/>
                    </a:lnTo>
                    <a:lnTo>
                      <a:pt x="857935" y="2108200"/>
                    </a:lnTo>
                    <a:lnTo>
                      <a:pt x="854392" y="2108200"/>
                    </a:lnTo>
                    <a:lnTo>
                      <a:pt x="866406" y="2120900"/>
                    </a:lnTo>
                    <a:lnTo>
                      <a:pt x="878535" y="2133600"/>
                    </a:lnTo>
                    <a:lnTo>
                      <a:pt x="890739" y="2133600"/>
                    </a:lnTo>
                    <a:close/>
                  </a:path>
                  <a:path w="3196590" h="2621280">
                    <a:moveTo>
                      <a:pt x="927227" y="2171700"/>
                    </a:moveTo>
                    <a:lnTo>
                      <a:pt x="919670" y="2159000"/>
                    </a:lnTo>
                    <a:lnTo>
                      <a:pt x="912647" y="2159000"/>
                    </a:lnTo>
                    <a:lnTo>
                      <a:pt x="902487" y="2146300"/>
                    </a:lnTo>
                    <a:lnTo>
                      <a:pt x="888568" y="2146300"/>
                    </a:lnTo>
                    <a:lnTo>
                      <a:pt x="882535" y="2142109"/>
                    </a:lnTo>
                    <a:lnTo>
                      <a:pt x="885380" y="2146300"/>
                    </a:lnTo>
                    <a:lnTo>
                      <a:pt x="897153" y="2159000"/>
                    </a:lnTo>
                    <a:lnTo>
                      <a:pt x="911733" y="2159000"/>
                    </a:lnTo>
                    <a:lnTo>
                      <a:pt x="919988" y="2171700"/>
                    </a:lnTo>
                    <a:lnTo>
                      <a:pt x="927227" y="2171700"/>
                    </a:lnTo>
                    <a:close/>
                  </a:path>
                  <a:path w="3196590" h="2621280">
                    <a:moveTo>
                      <a:pt x="1125423" y="2298700"/>
                    </a:moveTo>
                    <a:lnTo>
                      <a:pt x="1107694" y="2289987"/>
                    </a:lnTo>
                    <a:lnTo>
                      <a:pt x="1119593" y="2298700"/>
                    </a:lnTo>
                    <a:lnTo>
                      <a:pt x="1122146" y="2298700"/>
                    </a:lnTo>
                    <a:lnTo>
                      <a:pt x="1125423" y="2298700"/>
                    </a:lnTo>
                    <a:close/>
                  </a:path>
                  <a:path w="3196590" h="2621280">
                    <a:moveTo>
                      <a:pt x="1140637" y="2034667"/>
                    </a:moveTo>
                    <a:lnTo>
                      <a:pt x="1138529" y="2032000"/>
                    </a:lnTo>
                    <a:lnTo>
                      <a:pt x="1134224" y="2032000"/>
                    </a:lnTo>
                    <a:lnTo>
                      <a:pt x="1136307" y="2033270"/>
                    </a:lnTo>
                    <a:lnTo>
                      <a:pt x="1140637" y="2034667"/>
                    </a:lnTo>
                    <a:close/>
                  </a:path>
                  <a:path w="3196590" h="2621280">
                    <a:moveTo>
                      <a:pt x="1142225" y="2311400"/>
                    </a:moveTo>
                    <a:lnTo>
                      <a:pt x="1139101" y="2309050"/>
                    </a:lnTo>
                    <a:lnTo>
                      <a:pt x="1140561" y="2311400"/>
                    </a:lnTo>
                    <a:lnTo>
                      <a:pt x="1142225" y="2311400"/>
                    </a:lnTo>
                    <a:close/>
                  </a:path>
                  <a:path w="3196590" h="2621280">
                    <a:moveTo>
                      <a:pt x="1152258" y="2313114"/>
                    </a:moveTo>
                    <a:lnTo>
                      <a:pt x="1151839" y="2311400"/>
                    </a:lnTo>
                    <a:lnTo>
                      <a:pt x="1148676" y="2311400"/>
                    </a:lnTo>
                    <a:lnTo>
                      <a:pt x="1152258" y="2313114"/>
                    </a:lnTo>
                    <a:close/>
                  </a:path>
                  <a:path w="3196590" h="2621280">
                    <a:moveTo>
                      <a:pt x="1176832" y="2273300"/>
                    </a:moveTo>
                    <a:lnTo>
                      <a:pt x="1176515" y="2273033"/>
                    </a:lnTo>
                    <a:lnTo>
                      <a:pt x="1176782" y="2273300"/>
                    </a:lnTo>
                    <a:close/>
                  </a:path>
                  <a:path w="3196590" h="2621280">
                    <a:moveTo>
                      <a:pt x="1197546" y="2061248"/>
                    </a:moveTo>
                    <a:lnTo>
                      <a:pt x="1172997" y="2044700"/>
                    </a:lnTo>
                    <a:lnTo>
                      <a:pt x="1171829" y="2044700"/>
                    </a:lnTo>
                    <a:lnTo>
                      <a:pt x="1197546" y="2061248"/>
                    </a:lnTo>
                    <a:close/>
                  </a:path>
                  <a:path w="3196590" h="2621280">
                    <a:moveTo>
                      <a:pt x="1214602" y="2340711"/>
                    </a:moveTo>
                    <a:lnTo>
                      <a:pt x="1213954" y="2340305"/>
                    </a:lnTo>
                    <a:lnTo>
                      <a:pt x="1205826" y="2336800"/>
                    </a:lnTo>
                    <a:lnTo>
                      <a:pt x="1205407" y="2336800"/>
                    </a:lnTo>
                    <a:lnTo>
                      <a:pt x="1214602" y="2340711"/>
                    </a:lnTo>
                    <a:close/>
                  </a:path>
                  <a:path w="3196590" h="2621280">
                    <a:moveTo>
                      <a:pt x="1229245" y="2358771"/>
                    </a:moveTo>
                    <a:lnTo>
                      <a:pt x="1223772" y="2349500"/>
                    </a:lnTo>
                    <a:lnTo>
                      <a:pt x="1216825" y="2349500"/>
                    </a:lnTo>
                    <a:lnTo>
                      <a:pt x="1229245" y="2358771"/>
                    </a:lnTo>
                    <a:close/>
                  </a:path>
                  <a:path w="3196590" h="2621280">
                    <a:moveTo>
                      <a:pt x="1233843" y="2362200"/>
                    </a:moveTo>
                    <a:lnTo>
                      <a:pt x="1229245" y="2358771"/>
                    </a:lnTo>
                    <a:lnTo>
                      <a:pt x="1231277" y="2362200"/>
                    </a:lnTo>
                    <a:lnTo>
                      <a:pt x="1233843" y="2362200"/>
                    </a:lnTo>
                    <a:close/>
                  </a:path>
                  <a:path w="3196590" h="2621280">
                    <a:moveTo>
                      <a:pt x="1236764" y="2365895"/>
                    </a:moveTo>
                    <a:lnTo>
                      <a:pt x="1208582" y="2349500"/>
                    </a:lnTo>
                    <a:lnTo>
                      <a:pt x="1197952" y="2336800"/>
                    </a:lnTo>
                    <a:lnTo>
                      <a:pt x="1205407" y="2336800"/>
                    </a:lnTo>
                    <a:lnTo>
                      <a:pt x="1188580" y="2329738"/>
                    </a:lnTo>
                    <a:lnTo>
                      <a:pt x="1188580" y="2336800"/>
                    </a:lnTo>
                    <a:lnTo>
                      <a:pt x="1184224" y="2336800"/>
                    </a:lnTo>
                    <a:lnTo>
                      <a:pt x="1164958" y="2324100"/>
                    </a:lnTo>
                    <a:lnTo>
                      <a:pt x="1153629" y="2318829"/>
                    </a:lnTo>
                    <a:lnTo>
                      <a:pt x="1152715" y="2315057"/>
                    </a:lnTo>
                    <a:lnTo>
                      <a:pt x="1168260" y="2324100"/>
                    </a:lnTo>
                    <a:lnTo>
                      <a:pt x="1188580" y="2336800"/>
                    </a:lnTo>
                    <a:lnTo>
                      <a:pt x="1188580" y="2329738"/>
                    </a:lnTo>
                    <a:lnTo>
                      <a:pt x="1175194" y="2324100"/>
                    </a:lnTo>
                    <a:lnTo>
                      <a:pt x="1152258" y="2313114"/>
                    </a:lnTo>
                    <a:lnTo>
                      <a:pt x="1137158" y="2305888"/>
                    </a:lnTo>
                    <a:lnTo>
                      <a:pt x="1132713" y="2298700"/>
                    </a:lnTo>
                    <a:lnTo>
                      <a:pt x="1125423" y="2298700"/>
                    </a:lnTo>
                    <a:lnTo>
                      <a:pt x="1131074" y="2302980"/>
                    </a:lnTo>
                    <a:lnTo>
                      <a:pt x="1122146" y="2298700"/>
                    </a:lnTo>
                    <a:lnTo>
                      <a:pt x="1132763" y="2304250"/>
                    </a:lnTo>
                    <a:lnTo>
                      <a:pt x="1139101" y="2309050"/>
                    </a:lnTo>
                    <a:lnTo>
                      <a:pt x="1137754" y="2306866"/>
                    </a:lnTo>
                    <a:lnTo>
                      <a:pt x="1146441" y="2311400"/>
                    </a:lnTo>
                    <a:lnTo>
                      <a:pt x="1142225" y="2311400"/>
                    </a:lnTo>
                    <a:lnTo>
                      <a:pt x="1149489" y="2316899"/>
                    </a:lnTo>
                    <a:lnTo>
                      <a:pt x="1137691" y="2311400"/>
                    </a:lnTo>
                    <a:lnTo>
                      <a:pt x="1154899" y="2324100"/>
                    </a:lnTo>
                    <a:lnTo>
                      <a:pt x="1153985" y="2320290"/>
                    </a:lnTo>
                    <a:lnTo>
                      <a:pt x="1175816" y="2336800"/>
                    </a:lnTo>
                    <a:lnTo>
                      <a:pt x="1223822" y="2362200"/>
                    </a:lnTo>
                    <a:lnTo>
                      <a:pt x="1236764" y="2365895"/>
                    </a:lnTo>
                    <a:close/>
                  </a:path>
                  <a:path w="3196590" h="2621280">
                    <a:moveTo>
                      <a:pt x="1259903" y="2372499"/>
                    </a:moveTo>
                    <a:lnTo>
                      <a:pt x="1240866" y="2362200"/>
                    </a:lnTo>
                    <a:lnTo>
                      <a:pt x="1233843" y="2362200"/>
                    </a:lnTo>
                    <a:lnTo>
                      <a:pt x="1242263" y="2367470"/>
                    </a:lnTo>
                    <a:lnTo>
                      <a:pt x="1259903" y="2372499"/>
                    </a:lnTo>
                    <a:close/>
                  </a:path>
                  <a:path w="3196590" h="2621280">
                    <a:moveTo>
                      <a:pt x="1277835" y="2382202"/>
                    </a:moveTo>
                    <a:lnTo>
                      <a:pt x="1270685" y="2376716"/>
                    </a:lnTo>
                    <a:lnTo>
                      <a:pt x="1270127" y="2374900"/>
                    </a:lnTo>
                    <a:lnTo>
                      <a:pt x="1268323" y="2374900"/>
                    </a:lnTo>
                    <a:lnTo>
                      <a:pt x="1259903" y="2372499"/>
                    </a:lnTo>
                    <a:lnTo>
                      <a:pt x="1264335" y="2374900"/>
                    </a:lnTo>
                    <a:lnTo>
                      <a:pt x="1254163" y="2374900"/>
                    </a:lnTo>
                    <a:lnTo>
                      <a:pt x="1242263" y="2367470"/>
                    </a:lnTo>
                    <a:lnTo>
                      <a:pt x="1236764" y="2365895"/>
                    </a:lnTo>
                    <a:lnTo>
                      <a:pt x="1274076" y="2387600"/>
                    </a:lnTo>
                    <a:lnTo>
                      <a:pt x="1271295" y="2378659"/>
                    </a:lnTo>
                    <a:lnTo>
                      <a:pt x="1277835" y="2382202"/>
                    </a:lnTo>
                    <a:close/>
                  </a:path>
                  <a:path w="3196590" h="2621280">
                    <a:moveTo>
                      <a:pt x="1292148" y="2332939"/>
                    </a:moveTo>
                    <a:lnTo>
                      <a:pt x="1284605" y="2324100"/>
                    </a:lnTo>
                    <a:lnTo>
                      <a:pt x="1287729" y="2330285"/>
                    </a:lnTo>
                    <a:lnTo>
                      <a:pt x="1292148" y="2332939"/>
                    </a:lnTo>
                    <a:close/>
                  </a:path>
                  <a:path w="3196590" h="2621280">
                    <a:moveTo>
                      <a:pt x="1299908" y="2400300"/>
                    </a:moveTo>
                    <a:lnTo>
                      <a:pt x="1284859" y="2387600"/>
                    </a:lnTo>
                    <a:lnTo>
                      <a:pt x="1277378" y="2387600"/>
                    </a:lnTo>
                    <a:lnTo>
                      <a:pt x="1298321" y="2400300"/>
                    </a:lnTo>
                    <a:lnTo>
                      <a:pt x="1299908" y="2400300"/>
                    </a:lnTo>
                    <a:close/>
                  </a:path>
                  <a:path w="3196590" h="2621280">
                    <a:moveTo>
                      <a:pt x="1308595" y="2400300"/>
                    </a:moveTo>
                    <a:lnTo>
                      <a:pt x="1298879" y="2387600"/>
                    </a:lnTo>
                    <a:lnTo>
                      <a:pt x="1287818" y="2387600"/>
                    </a:lnTo>
                    <a:lnTo>
                      <a:pt x="1277835" y="2382202"/>
                    </a:lnTo>
                    <a:lnTo>
                      <a:pt x="1284859" y="2387600"/>
                    </a:lnTo>
                    <a:lnTo>
                      <a:pt x="1301432" y="2400300"/>
                    </a:lnTo>
                    <a:lnTo>
                      <a:pt x="1308595" y="2400300"/>
                    </a:lnTo>
                    <a:close/>
                  </a:path>
                  <a:path w="3196590" h="2621280">
                    <a:moveTo>
                      <a:pt x="1317523" y="2113813"/>
                    </a:moveTo>
                    <a:lnTo>
                      <a:pt x="1316532" y="2113457"/>
                    </a:lnTo>
                    <a:lnTo>
                      <a:pt x="1316329" y="2113470"/>
                    </a:lnTo>
                    <a:lnTo>
                      <a:pt x="1316367" y="2113597"/>
                    </a:lnTo>
                    <a:lnTo>
                      <a:pt x="1317523" y="2113813"/>
                    </a:lnTo>
                    <a:close/>
                  </a:path>
                  <a:path w="3196590" h="2621280">
                    <a:moveTo>
                      <a:pt x="1327569" y="2348788"/>
                    </a:moveTo>
                    <a:lnTo>
                      <a:pt x="1313891" y="2336800"/>
                    </a:lnTo>
                    <a:lnTo>
                      <a:pt x="1310995" y="2336800"/>
                    </a:lnTo>
                    <a:lnTo>
                      <a:pt x="1327569" y="2348788"/>
                    </a:lnTo>
                    <a:close/>
                  </a:path>
                  <a:path w="3196590" h="2621280">
                    <a:moveTo>
                      <a:pt x="1331010" y="2118309"/>
                    </a:moveTo>
                    <a:lnTo>
                      <a:pt x="1322197" y="2114550"/>
                    </a:lnTo>
                    <a:lnTo>
                      <a:pt x="1317523" y="2113813"/>
                    </a:lnTo>
                    <a:lnTo>
                      <a:pt x="1329677" y="2118055"/>
                    </a:lnTo>
                    <a:lnTo>
                      <a:pt x="1331010" y="2118309"/>
                    </a:lnTo>
                    <a:close/>
                  </a:path>
                  <a:path w="3196590" h="2621280">
                    <a:moveTo>
                      <a:pt x="1345488" y="2362200"/>
                    </a:moveTo>
                    <a:lnTo>
                      <a:pt x="1328559" y="2349500"/>
                    </a:lnTo>
                    <a:lnTo>
                      <a:pt x="1327569" y="2348788"/>
                    </a:lnTo>
                    <a:lnTo>
                      <a:pt x="1328381" y="2349500"/>
                    </a:lnTo>
                    <a:lnTo>
                      <a:pt x="1334350" y="2354415"/>
                    </a:lnTo>
                    <a:lnTo>
                      <a:pt x="1345488" y="2362200"/>
                    </a:lnTo>
                    <a:close/>
                  </a:path>
                  <a:path w="3196590" h="2621280">
                    <a:moveTo>
                      <a:pt x="1350899" y="2129193"/>
                    </a:moveTo>
                    <a:lnTo>
                      <a:pt x="1343317" y="2120900"/>
                    </a:lnTo>
                    <a:lnTo>
                      <a:pt x="1330032" y="2120900"/>
                    </a:lnTo>
                    <a:lnTo>
                      <a:pt x="1348917" y="2128685"/>
                    </a:lnTo>
                    <a:lnTo>
                      <a:pt x="1350899" y="2129193"/>
                    </a:lnTo>
                    <a:close/>
                  </a:path>
                  <a:path w="3196590" h="2621280">
                    <a:moveTo>
                      <a:pt x="1374406" y="2136775"/>
                    </a:moveTo>
                    <a:lnTo>
                      <a:pt x="1370037" y="2133600"/>
                    </a:lnTo>
                    <a:lnTo>
                      <a:pt x="1368094" y="2133600"/>
                    </a:lnTo>
                    <a:lnTo>
                      <a:pt x="1374406" y="2136775"/>
                    </a:lnTo>
                    <a:close/>
                  </a:path>
                  <a:path w="3196590" h="2621280">
                    <a:moveTo>
                      <a:pt x="1401610" y="2150338"/>
                    </a:moveTo>
                    <a:lnTo>
                      <a:pt x="1395564" y="2146300"/>
                    </a:lnTo>
                    <a:lnTo>
                      <a:pt x="1393380" y="2146300"/>
                    </a:lnTo>
                    <a:lnTo>
                      <a:pt x="1400543" y="2149906"/>
                    </a:lnTo>
                    <a:lnTo>
                      <a:pt x="1401610" y="2150338"/>
                    </a:lnTo>
                    <a:close/>
                  </a:path>
                  <a:path w="3196590" h="2621280">
                    <a:moveTo>
                      <a:pt x="1429524" y="2161705"/>
                    </a:moveTo>
                    <a:lnTo>
                      <a:pt x="1427111" y="2159000"/>
                    </a:lnTo>
                    <a:lnTo>
                      <a:pt x="1422908" y="2159000"/>
                    </a:lnTo>
                    <a:lnTo>
                      <a:pt x="1429524" y="2161705"/>
                    </a:lnTo>
                    <a:close/>
                  </a:path>
                  <a:path w="3196590" h="2621280">
                    <a:moveTo>
                      <a:pt x="1643341" y="2501900"/>
                    </a:moveTo>
                    <a:lnTo>
                      <a:pt x="1635861" y="2500185"/>
                    </a:lnTo>
                    <a:lnTo>
                      <a:pt x="1637715" y="2501900"/>
                    </a:lnTo>
                    <a:lnTo>
                      <a:pt x="1643341" y="2501900"/>
                    </a:lnTo>
                    <a:close/>
                  </a:path>
                  <a:path w="3196590" h="2621280">
                    <a:moveTo>
                      <a:pt x="1667484" y="0"/>
                    </a:moveTo>
                    <a:lnTo>
                      <a:pt x="1664830" y="0"/>
                    </a:lnTo>
                    <a:lnTo>
                      <a:pt x="1665452" y="698"/>
                    </a:lnTo>
                    <a:lnTo>
                      <a:pt x="1667484" y="0"/>
                    </a:lnTo>
                    <a:close/>
                  </a:path>
                  <a:path w="3196590" h="2621280">
                    <a:moveTo>
                      <a:pt x="1681949" y="2490559"/>
                    </a:moveTo>
                    <a:lnTo>
                      <a:pt x="1680883" y="2489200"/>
                    </a:lnTo>
                    <a:lnTo>
                      <a:pt x="1680819" y="2490279"/>
                    </a:lnTo>
                    <a:lnTo>
                      <a:pt x="1681949" y="2490559"/>
                    </a:lnTo>
                    <a:close/>
                  </a:path>
                  <a:path w="3196590" h="2621280">
                    <a:moveTo>
                      <a:pt x="1686039" y="2514600"/>
                    </a:moveTo>
                    <a:lnTo>
                      <a:pt x="1680387" y="2510332"/>
                    </a:lnTo>
                    <a:lnTo>
                      <a:pt x="1673123" y="2508681"/>
                    </a:lnTo>
                    <a:lnTo>
                      <a:pt x="1680451" y="2514600"/>
                    </a:lnTo>
                    <a:lnTo>
                      <a:pt x="1686039" y="2514600"/>
                    </a:lnTo>
                    <a:close/>
                  </a:path>
                  <a:path w="3196590" h="2621280">
                    <a:moveTo>
                      <a:pt x="1690916" y="76200"/>
                    </a:moveTo>
                    <a:lnTo>
                      <a:pt x="1688896" y="75361"/>
                    </a:lnTo>
                    <a:lnTo>
                      <a:pt x="1689138" y="76200"/>
                    </a:lnTo>
                    <a:lnTo>
                      <a:pt x="1690916" y="76200"/>
                    </a:lnTo>
                    <a:close/>
                  </a:path>
                  <a:path w="3196590" h="2621280">
                    <a:moveTo>
                      <a:pt x="1704784" y="8877"/>
                    </a:moveTo>
                    <a:lnTo>
                      <a:pt x="1701050" y="6616"/>
                    </a:lnTo>
                    <a:lnTo>
                      <a:pt x="1679460" y="0"/>
                    </a:lnTo>
                    <a:lnTo>
                      <a:pt x="1672894" y="0"/>
                    </a:lnTo>
                    <a:lnTo>
                      <a:pt x="1671599" y="0"/>
                    </a:lnTo>
                    <a:lnTo>
                      <a:pt x="1670862" y="0"/>
                    </a:lnTo>
                    <a:lnTo>
                      <a:pt x="1667713" y="0"/>
                    </a:lnTo>
                    <a:lnTo>
                      <a:pt x="1667497" y="0"/>
                    </a:lnTo>
                    <a:lnTo>
                      <a:pt x="1667865" y="88"/>
                    </a:lnTo>
                    <a:lnTo>
                      <a:pt x="1671739" y="2336"/>
                    </a:lnTo>
                    <a:lnTo>
                      <a:pt x="1671193" y="889"/>
                    </a:lnTo>
                    <a:lnTo>
                      <a:pt x="1672577" y="1206"/>
                    </a:lnTo>
                    <a:lnTo>
                      <a:pt x="1673720" y="2628"/>
                    </a:lnTo>
                    <a:lnTo>
                      <a:pt x="1673326" y="1397"/>
                    </a:lnTo>
                    <a:lnTo>
                      <a:pt x="1704784" y="8877"/>
                    </a:lnTo>
                    <a:close/>
                  </a:path>
                  <a:path w="3196590" h="2621280">
                    <a:moveTo>
                      <a:pt x="1749907" y="2535377"/>
                    </a:moveTo>
                    <a:lnTo>
                      <a:pt x="1744573" y="2533891"/>
                    </a:lnTo>
                    <a:lnTo>
                      <a:pt x="1736877" y="2532024"/>
                    </a:lnTo>
                    <a:lnTo>
                      <a:pt x="1728597" y="2530068"/>
                    </a:lnTo>
                    <a:lnTo>
                      <a:pt x="1721485" y="2528341"/>
                    </a:lnTo>
                    <a:lnTo>
                      <a:pt x="1729308" y="2530627"/>
                    </a:lnTo>
                    <a:lnTo>
                      <a:pt x="1737283" y="2532507"/>
                    </a:lnTo>
                    <a:lnTo>
                      <a:pt x="1745208" y="2534539"/>
                    </a:lnTo>
                    <a:lnTo>
                      <a:pt x="1749907" y="2535377"/>
                    </a:lnTo>
                    <a:close/>
                  </a:path>
                  <a:path w="3196590" h="2621280">
                    <a:moveTo>
                      <a:pt x="1752358" y="38100"/>
                    </a:moveTo>
                    <a:lnTo>
                      <a:pt x="1749818" y="37045"/>
                    </a:lnTo>
                    <a:lnTo>
                      <a:pt x="1751025" y="38100"/>
                    </a:lnTo>
                    <a:lnTo>
                      <a:pt x="1752358" y="38100"/>
                    </a:lnTo>
                    <a:close/>
                  </a:path>
                  <a:path w="3196590" h="2621280">
                    <a:moveTo>
                      <a:pt x="1769986" y="30581"/>
                    </a:moveTo>
                    <a:lnTo>
                      <a:pt x="1757680" y="25438"/>
                    </a:lnTo>
                    <a:lnTo>
                      <a:pt x="1743494" y="19494"/>
                    </a:lnTo>
                    <a:lnTo>
                      <a:pt x="1739900" y="18059"/>
                    </a:lnTo>
                    <a:lnTo>
                      <a:pt x="1720405" y="8534"/>
                    </a:lnTo>
                    <a:lnTo>
                      <a:pt x="1702828" y="0"/>
                    </a:lnTo>
                    <a:lnTo>
                      <a:pt x="1690052" y="0"/>
                    </a:lnTo>
                    <a:lnTo>
                      <a:pt x="1701050" y="6616"/>
                    </a:lnTo>
                    <a:lnTo>
                      <a:pt x="1720900" y="12700"/>
                    </a:lnTo>
                    <a:lnTo>
                      <a:pt x="1704784" y="8877"/>
                    </a:lnTo>
                    <a:lnTo>
                      <a:pt x="1711147" y="12700"/>
                    </a:lnTo>
                    <a:lnTo>
                      <a:pt x="1719008" y="12700"/>
                    </a:lnTo>
                    <a:lnTo>
                      <a:pt x="1741512" y="25400"/>
                    </a:lnTo>
                    <a:lnTo>
                      <a:pt x="1754962" y="25400"/>
                    </a:lnTo>
                    <a:lnTo>
                      <a:pt x="1741119" y="18656"/>
                    </a:lnTo>
                    <a:lnTo>
                      <a:pt x="1757273" y="25400"/>
                    </a:lnTo>
                    <a:lnTo>
                      <a:pt x="1754962" y="25400"/>
                    </a:lnTo>
                    <a:lnTo>
                      <a:pt x="1762798" y="29260"/>
                    </a:lnTo>
                    <a:lnTo>
                      <a:pt x="1758086" y="25742"/>
                    </a:lnTo>
                    <a:lnTo>
                      <a:pt x="1763661" y="28067"/>
                    </a:lnTo>
                    <a:lnTo>
                      <a:pt x="1769986" y="30581"/>
                    </a:lnTo>
                    <a:close/>
                  </a:path>
                  <a:path w="3196590" h="2621280">
                    <a:moveTo>
                      <a:pt x="1780806" y="38100"/>
                    </a:moveTo>
                    <a:lnTo>
                      <a:pt x="1762798" y="29260"/>
                    </a:lnTo>
                    <a:lnTo>
                      <a:pt x="1774659" y="38100"/>
                    </a:lnTo>
                    <a:lnTo>
                      <a:pt x="1780806" y="38100"/>
                    </a:lnTo>
                    <a:close/>
                  </a:path>
                  <a:path w="3196590" h="2621280">
                    <a:moveTo>
                      <a:pt x="1796630" y="61417"/>
                    </a:moveTo>
                    <a:lnTo>
                      <a:pt x="1778914" y="50800"/>
                    </a:lnTo>
                    <a:lnTo>
                      <a:pt x="1786382" y="50800"/>
                    </a:lnTo>
                    <a:lnTo>
                      <a:pt x="1767103" y="38100"/>
                    </a:lnTo>
                    <a:lnTo>
                      <a:pt x="1752358" y="38100"/>
                    </a:lnTo>
                    <a:lnTo>
                      <a:pt x="1755076" y="41846"/>
                    </a:lnTo>
                    <a:lnTo>
                      <a:pt x="1773478" y="50800"/>
                    </a:lnTo>
                    <a:lnTo>
                      <a:pt x="1780603" y="54241"/>
                    </a:lnTo>
                    <a:lnTo>
                      <a:pt x="1775015" y="50800"/>
                    </a:lnTo>
                    <a:lnTo>
                      <a:pt x="1776730" y="50800"/>
                    </a:lnTo>
                    <a:lnTo>
                      <a:pt x="1796630" y="61417"/>
                    </a:lnTo>
                    <a:close/>
                  </a:path>
                  <a:path w="3196590" h="2621280">
                    <a:moveTo>
                      <a:pt x="1799196" y="2540000"/>
                    </a:moveTo>
                    <a:lnTo>
                      <a:pt x="1786458" y="2527300"/>
                    </a:lnTo>
                    <a:lnTo>
                      <a:pt x="1764322" y="2527300"/>
                    </a:lnTo>
                    <a:lnTo>
                      <a:pt x="1782191" y="2540000"/>
                    </a:lnTo>
                    <a:lnTo>
                      <a:pt x="1794052" y="2540000"/>
                    </a:lnTo>
                    <a:lnTo>
                      <a:pt x="1799196" y="2540000"/>
                    </a:lnTo>
                    <a:close/>
                  </a:path>
                  <a:path w="3196590" h="2621280">
                    <a:moveTo>
                      <a:pt x="1799551" y="63500"/>
                    </a:moveTo>
                    <a:lnTo>
                      <a:pt x="1780603" y="54241"/>
                    </a:lnTo>
                    <a:lnTo>
                      <a:pt x="1780908" y="54419"/>
                    </a:lnTo>
                    <a:lnTo>
                      <a:pt x="1799551" y="63500"/>
                    </a:lnTo>
                    <a:close/>
                  </a:path>
                  <a:path w="3196590" h="2621280">
                    <a:moveTo>
                      <a:pt x="1810385" y="63500"/>
                    </a:moveTo>
                    <a:lnTo>
                      <a:pt x="1798294" y="50800"/>
                    </a:lnTo>
                    <a:lnTo>
                      <a:pt x="1802358" y="50800"/>
                    </a:lnTo>
                    <a:lnTo>
                      <a:pt x="1795157" y="45148"/>
                    </a:lnTo>
                    <a:lnTo>
                      <a:pt x="1806663" y="50800"/>
                    </a:lnTo>
                    <a:lnTo>
                      <a:pt x="1798586" y="43408"/>
                    </a:lnTo>
                    <a:lnTo>
                      <a:pt x="1791754" y="38100"/>
                    </a:lnTo>
                    <a:lnTo>
                      <a:pt x="1789366" y="38100"/>
                    </a:lnTo>
                    <a:lnTo>
                      <a:pt x="1790941" y="41846"/>
                    </a:lnTo>
                    <a:lnTo>
                      <a:pt x="1786178" y="38100"/>
                    </a:lnTo>
                    <a:lnTo>
                      <a:pt x="1780806" y="38100"/>
                    </a:lnTo>
                    <a:lnTo>
                      <a:pt x="1791601" y="43408"/>
                    </a:lnTo>
                    <a:lnTo>
                      <a:pt x="1794713" y="50800"/>
                    </a:lnTo>
                    <a:lnTo>
                      <a:pt x="1786382" y="50800"/>
                    </a:lnTo>
                    <a:lnTo>
                      <a:pt x="1810385" y="63500"/>
                    </a:lnTo>
                    <a:close/>
                  </a:path>
                  <a:path w="3196590" h="2621280">
                    <a:moveTo>
                      <a:pt x="1823377" y="51447"/>
                    </a:moveTo>
                    <a:lnTo>
                      <a:pt x="1822754" y="50800"/>
                    </a:lnTo>
                    <a:lnTo>
                      <a:pt x="1822284" y="50800"/>
                    </a:lnTo>
                    <a:lnTo>
                      <a:pt x="1823377" y="51447"/>
                    </a:lnTo>
                    <a:close/>
                  </a:path>
                  <a:path w="3196590" h="2621280">
                    <a:moveTo>
                      <a:pt x="1824951" y="2543251"/>
                    </a:moveTo>
                    <a:lnTo>
                      <a:pt x="1823631" y="2540000"/>
                    </a:lnTo>
                    <a:lnTo>
                      <a:pt x="1813255" y="2540000"/>
                    </a:lnTo>
                    <a:lnTo>
                      <a:pt x="1824951" y="2543251"/>
                    </a:lnTo>
                    <a:close/>
                  </a:path>
                  <a:path w="3196590" h="2621280">
                    <a:moveTo>
                      <a:pt x="1864194" y="88900"/>
                    </a:moveTo>
                    <a:lnTo>
                      <a:pt x="1847265" y="76200"/>
                    </a:lnTo>
                    <a:lnTo>
                      <a:pt x="1845183" y="76200"/>
                    </a:lnTo>
                    <a:lnTo>
                      <a:pt x="1864194" y="88900"/>
                    </a:lnTo>
                    <a:close/>
                  </a:path>
                  <a:path w="3196590" h="2621280">
                    <a:moveTo>
                      <a:pt x="1953069" y="127000"/>
                    </a:moveTo>
                    <a:lnTo>
                      <a:pt x="1937207" y="114300"/>
                    </a:lnTo>
                    <a:lnTo>
                      <a:pt x="1951215" y="127000"/>
                    </a:lnTo>
                    <a:lnTo>
                      <a:pt x="1953069" y="127000"/>
                    </a:lnTo>
                    <a:close/>
                  </a:path>
                  <a:path w="3196590" h="2621280">
                    <a:moveTo>
                      <a:pt x="1953882" y="215900"/>
                    </a:moveTo>
                    <a:lnTo>
                      <a:pt x="1944306" y="203200"/>
                    </a:lnTo>
                    <a:lnTo>
                      <a:pt x="1940826" y="203200"/>
                    </a:lnTo>
                    <a:lnTo>
                      <a:pt x="1947773" y="215900"/>
                    </a:lnTo>
                    <a:lnTo>
                      <a:pt x="1953882" y="215900"/>
                    </a:lnTo>
                    <a:close/>
                  </a:path>
                  <a:path w="3196590" h="2621280">
                    <a:moveTo>
                      <a:pt x="1956981" y="128612"/>
                    </a:moveTo>
                    <a:lnTo>
                      <a:pt x="1954898" y="127000"/>
                    </a:lnTo>
                    <a:lnTo>
                      <a:pt x="1953069" y="127000"/>
                    </a:lnTo>
                    <a:lnTo>
                      <a:pt x="1956981" y="128612"/>
                    </a:lnTo>
                    <a:close/>
                  </a:path>
                  <a:path w="3196590" h="2621280">
                    <a:moveTo>
                      <a:pt x="1964055" y="127000"/>
                    </a:moveTo>
                    <a:lnTo>
                      <a:pt x="1953564" y="114300"/>
                    </a:lnTo>
                    <a:lnTo>
                      <a:pt x="1937283" y="114300"/>
                    </a:lnTo>
                    <a:lnTo>
                      <a:pt x="1954898" y="127000"/>
                    </a:lnTo>
                    <a:lnTo>
                      <a:pt x="1964055" y="127000"/>
                    </a:lnTo>
                    <a:close/>
                  </a:path>
                  <a:path w="3196590" h="2621280">
                    <a:moveTo>
                      <a:pt x="1983981" y="139700"/>
                    </a:moveTo>
                    <a:lnTo>
                      <a:pt x="1956981" y="128612"/>
                    </a:lnTo>
                    <a:lnTo>
                      <a:pt x="1971357" y="139700"/>
                    </a:lnTo>
                    <a:lnTo>
                      <a:pt x="1983981" y="139700"/>
                    </a:lnTo>
                    <a:close/>
                  </a:path>
                  <a:path w="3196590" h="2621280">
                    <a:moveTo>
                      <a:pt x="2001367" y="152400"/>
                    </a:moveTo>
                    <a:lnTo>
                      <a:pt x="1986800" y="139700"/>
                    </a:lnTo>
                    <a:lnTo>
                      <a:pt x="1983981" y="139700"/>
                    </a:lnTo>
                    <a:lnTo>
                      <a:pt x="2001367" y="152400"/>
                    </a:lnTo>
                    <a:close/>
                  </a:path>
                  <a:path w="3196590" h="2621280">
                    <a:moveTo>
                      <a:pt x="2031047" y="162001"/>
                    </a:moveTo>
                    <a:lnTo>
                      <a:pt x="2018766" y="152400"/>
                    </a:lnTo>
                    <a:lnTo>
                      <a:pt x="1995982" y="139700"/>
                    </a:lnTo>
                    <a:lnTo>
                      <a:pt x="1977974" y="127000"/>
                    </a:lnTo>
                    <a:lnTo>
                      <a:pt x="1968715" y="127000"/>
                    </a:lnTo>
                    <a:lnTo>
                      <a:pt x="1989251" y="139700"/>
                    </a:lnTo>
                    <a:lnTo>
                      <a:pt x="2012353" y="152400"/>
                    </a:lnTo>
                    <a:lnTo>
                      <a:pt x="2031047" y="162001"/>
                    </a:lnTo>
                    <a:close/>
                  </a:path>
                  <a:path w="3196590" h="2621280">
                    <a:moveTo>
                      <a:pt x="2037092" y="165100"/>
                    </a:moveTo>
                    <a:lnTo>
                      <a:pt x="2031047" y="162001"/>
                    </a:lnTo>
                    <a:lnTo>
                      <a:pt x="2035022" y="165100"/>
                    </a:lnTo>
                    <a:lnTo>
                      <a:pt x="2037092" y="165100"/>
                    </a:lnTo>
                    <a:close/>
                  </a:path>
                  <a:path w="3196590" h="2621280">
                    <a:moveTo>
                      <a:pt x="2043099" y="266700"/>
                    </a:moveTo>
                    <a:lnTo>
                      <a:pt x="2042337" y="265480"/>
                    </a:lnTo>
                    <a:lnTo>
                      <a:pt x="2022563" y="254000"/>
                    </a:lnTo>
                    <a:lnTo>
                      <a:pt x="2041804" y="264629"/>
                    </a:lnTo>
                    <a:lnTo>
                      <a:pt x="2039861" y="261518"/>
                    </a:lnTo>
                    <a:lnTo>
                      <a:pt x="2027529" y="254000"/>
                    </a:lnTo>
                    <a:lnTo>
                      <a:pt x="2006485" y="241300"/>
                    </a:lnTo>
                    <a:lnTo>
                      <a:pt x="1986343" y="228600"/>
                    </a:lnTo>
                    <a:lnTo>
                      <a:pt x="1968296" y="215900"/>
                    </a:lnTo>
                    <a:lnTo>
                      <a:pt x="1964651" y="215900"/>
                    </a:lnTo>
                    <a:lnTo>
                      <a:pt x="1974202" y="228600"/>
                    </a:lnTo>
                    <a:lnTo>
                      <a:pt x="1994433" y="241300"/>
                    </a:lnTo>
                    <a:lnTo>
                      <a:pt x="2014347" y="254000"/>
                    </a:lnTo>
                    <a:lnTo>
                      <a:pt x="1996186" y="241300"/>
                    </a:lnTo>
                    <a:lnTo>
                      <a:pt x="1978355" y="228600"/>
                    </a:lnTo>
                    <a:lnTo>
                      <a:pt x="1982558" y="228600"/>
                    </a:lnTo>
                    <a:lnTo>
                      <a:pt x="2002980" y="241300"/>
                    </a:lnTo>
                    <a:lnTo>
                      <a:pt x="2030768" y="266700"/>
                    </a:lnTo>
                    <a:lnTo>
                      <a:pt x="2043099" y="266700"/>
                    </a:lnTo>
                    <a:close/>
                  </a:path>
                  <a:path w="3196590" h="2621280">
                    <a:moveTo>
                      <a:pt x="2045576" y="266700"/>
                    </a:moveTo>
                    <a:lnTo>
                      <a:pt x="2041804" y="264629"/>
                    </a:lnTo>
                    <a:lnTo>
                      <a:pt x="2042337" y="265480"/>
                    </a:lnTo>
                    <a:lnTo>
                      <a:pt x="2044446" y="266700"/>
                    </a:lnTo>
                    <a:lnTo>
                      <a:pt x="2045576" y="266700"/>
                    </a:lnTo>
                    <a:close/>
                  </a:path>
                  <a:path w="3196590" h="2621280">
                    <a:moveTo>
                      <a:pt x="2051545" y="266700"/>
                    </a:moveTo>
                    <a:lnTo>
                      <a:pt x="2035175" y="254000"/>
                    </a:lnTo>
                    <a:lnTo>
                      <a:pt x="2039861" y="261518"/>
                    </a:lnTo>
                    <a:lnTo>
                      <a:pt x="2048370" y="266700"/>
                    </a:lnTo>
                    <a:lnTo>
                      <a:pt x="2051545" y="266700"/>
                    </a:lnTo>
                    <a:close/>
                  </a:path>
                  <a:path w="3196590" h="2621280">
                    <a:moveTo>
                      <a:pt x="2064194" y="276987"/>
                    </a:moveTo>
                    <a:lnTo>
                      <a:pt x="2048370" y="266700"/>
                    </a:lnTo>
                    <a:lnTo>
                      <a:pt x="2045576" y="266700"/>
                    </a:lnTo>
                    <a:lnTo>
                      <a:pt x="2064194" y="276987"/>
                    </a:lnTo>
                    <a:close/>
                  </a:path>
                  <a:path w="3196590" h="2621280">
                    <a:moveTo>
                      <a:pt x="2067915" y="279400"/>
                    </a:moveTo>
                    <a:lnTo>
                      <a:pt x="2066290" y="278142"/>
                    </a:lnTo>
                    <a:lnTo>
                      <a:pt x="2064194" y="276987"/>
                    </a:lnTo>
                    <a:lnTo>
                      <a:pt x="2067915" y="279400"/>
                    </a:lnTo>
                    <a:close/>
                  </a:path>
                  <a:path w="3196590" h="2621280">
                    <a:moveTo>
                      <a:pt x="2079294" y="207581"/>
                    </a:moveTo>
                    <a:lnTo>
                      <a:pt x="2077224" y="203200"/>
                    </a:lnTo>
                    <a:lnTo>
                      <a:pt x="2072271" y="203200"/>
                    </a:lnTo>
                    <a:lnTo>
                      <a:pt x="2079294" y="207581"/>
                    </a:lnTo>
                    <a:close/>
                  </a:path>
                  <a:path w="3196590" h="2621280">
                    <a:moveTo>
                      <a:pt x="2080234" y="281152"/>
                    </a:moveTo>
                    <a:lnTo>
                      <a:pt x="2077923" y="279400"/>
                    </a:lnTo>
                    <a:lnTo>
                      <a:pt x="2077770" y="279400"/>
                    </a:lnTo>
                    <a:lnTo>
                      <a:pt x="2080234" y="281152"/>
                    </a:lnTo>
                    <a:close/>
                  </a:path>
                  <a:path w="3196590" h="2621280">
                    <a:moveTo>
                      <a:pt x="2084070" y="292100"/>
                    </a:moveTo>
                    <a:lnTo>
                      <a:pt x="2075294" y="279400"/>
                    </a:lnTo>
                    <a:lnTo>
                      <a:pt x="2071522" y="275882"/>
                    </a:lnTo>
                    <a:lnTo>
                      <a:pt x="2069249" y="266700"/>
                    </a:lnTo>
                    <a:lnTo>
                      <a:pt x="2070392" y="274828"/>
                    </a:lnTo>
                    <a:lnTo>
                      <a:pt x="2061679" y="266700"/>
                    </a:lnTo>
                    <a:lnTo>
                      <a:pt x="2051545" y="266700"/>
                    </a:lnTo>
                    <a:lnTo>
                      <a:pt x="2066290" y="278142"/>
                    </a:lnTo>
                    <a:lnTo>
                      <a:pt x="2068576" y="279400"/>
                    </a:lnTo>
                    <a:lnTo>
                      <a:pt x="2080818" y="292100"/>
                    </a:lnTo>
                    <a:lnTo>
                      <a:pt x="2084070" y="292100"/>
                    </a:lnTo>
                    <a:close/>
                  </a:path>
                  <a:path w="3196590" h="2621280">
                    <a:moveTo>
                      <a:pt x="2115566" y="317500"/>
                    </a:moveTo>
                    <a:lnTo>
                      <a:pt x="2098255" y="304800"/>
                    </a:lnTo>
                    <a:lnTo>
                      <a:pt x="2091270" y="304800"/>
                    </a:lnTo>
                    <a:lnTo>
                      <a:pt x="2109863" y="317500"/>
                    </a:lnTo>
                    <a:lnTo>
                      <a:pt x="2115566" y="317500"/>
                    </a:lnTo>
                    <a:close/>
                  </a:path>
                  <a:path w="3196590" h="2621280">
                    <a:moveTo>
                      <a:pt x="2172284" y="355600"/>
                    </a:moveTo>
                    <a:lnTo>
                      <a:pt x="2159368" y="342900"/>
                    </a:lnTo>
                    <a:lnTo>
                      <a:pt x="2148941" y="334149"/>
                    </a:lnTo>
                    <a:lnTo>
                      <a:pt x="2154961" y="342900"/>
                    </a:lnTo>
                    <a:lnTo>
                      <a:pt x="2164702" y="355600"/>
                    </a:lnTo>
                    <a:lnTo>
                      <a:pt x="2172284" y="355600"/>
                    </a:lnTo>
                    <a:close/>
                  </a:path>
                  <a:path w="3196590" h="2621280">
                    <a:moveTo>
                      <a:pt x="2208657" y="381000"/>
                    </a:moveTo>
                    <a:lnTo>
                      <a:pt x="2202370" y="376072"/>
                    </a:lnTo>
                    <a:lnTo>
                      <a:pt x="2205456" y="381000"/>
                    </a:lnTo>
                    <a:lnTo>
                      <a:pt x="2208657" y="381000"/>
                    </a:lnTo>
                    <a:close/>
                  </a:path>
                  <a:path w="3196590" h="2621280">
                    <a:moveTo>
                      <a:pt x="2224341" y="338112"/>
                    </a:moveTo>
                    <a:lnTo>
                      <a:pt x="2212581" y="329184"/>
                    </a:lnTo>
                    <a:lnTo>
                      <a:pt x="2212797" y="330200"/>
                    </a:lnTo>
                    <a:lnTo>
                      <a:pt x="2208936" y="330200"/>
                    </a:lnTo>
                    <a:lnTo>
                      <a:pt x="2224341" y="338112"/>
                    </a:lnTo>
                    <a:close/>
                  </a:path>
                  <a:path w="3196590" h="2621280">
                    <a:moveTo>
                      <a:pt x="2236787" y="356069"/>
                    </a:moveTo>
                    <a:lnTo>
                      <a:pt x="2236368" y="355600"/>
                    </a:lnTo>
                    <a:lnTo>
                      <a:pt x="2236051" y="355600"/>
                    </a:lnTo>
                    <a:lnTo>
                      <a:pt x="2236787" y="356069"/>
                    </a:lnTo>
                    <a:close/>
                  </a:path>
                  <a:path w="3196590" h="2621280">
                    <a:moveTo>
                      <a:pt x="2249995" y="358800"/>
                    </a:moveTo>
                    <a:lnTo>
                      <a:pt x="2247379" y="355600"/>
                    </a:lnTo>
                    <a:lnTo>
                      <a:pt x="2245779" y="355600"/>
                    </a:lnTo>
                    <a:lnTo>
                      <a:pt x="2249995" y="358800"/>
                    </a:lnTo>
                    <a:close/>
                  </a:path>
                  <a:path w="3196590" h="2621280">
                    <a:moveTo>
                      <a:pt x="2250440" y="355600"/>
                    </a:moveTo>
                    <a:lnTo>
                      <a:pt x="2249525" y="353326"/>
                    </a:lnTo>
                    <a:lnTo>
                      <a:pt x="2247417" y="351663"/>
                    </a:lnTo>
                    <a:lnTo>
                      <a:pt x="2247722" y="352640"/>
                    </a:lnTo>
                    <a:lnTo>
                      <a:pt x="2250440" y="355600"/>
                    </a:lnTo>
                    <a:close/>
                  </a:path>
                  <a:path w="3196590" h="2621280">
                    <a:moveTo>
                      <a:pt x="2275459" y="431800"/>
                    </a:moveTo>
                    <a:lnTo>
                      <a:pt x="2251481" y="413296"/>
                    </a:lnTo>
                    <a:lnTo>
                      <a:pt x="2257818" y="419100"/>
                    </a:lnTo>
                    <a:lnTo>
                      <a:pt x="2267089" y="428320"/>
                    </a:lnTo>
                    <a:lnTo>
                      <a:pt x="2271204" y="431800"/>
                    </a:lnTo>
                    <a:lnTo>
                      <a:pt x="2275459" y="431800"/>
                    </a:lnTo>
                    <a:close/>
                  </a:path>
                  <a:path w="3196590" h="2621280">
                    <a:moveTo>
                      <a:pt x="2297760" y="2578100"/>
                    </a:moveTo>
                    <a:lnTo>
                      <a:pt x="2196808" y="2578100"/>
                    </a:lnTo>
                    <a:lnTo>
                      <a:pt x="2179574" y="2590800"/>
                    </a:lnTo>
                    <a:lnTo>
                      <a:pt x="2292223" y="2590800"/>
                    </a:lnTo>
                    <a:lnTo>
                      <a:pt x="2297760" y="2578100"/>
                    </a:lnTo>
                    <a:close/>
                  </a:path>
                  <a:path w="3196590" h="2621280">
                    <a:moveTo>
                      <a:pt x="2308796" y="472516"/>
                    </a:moveTo>
                    <a:lnTo>
                      <a:pt x="2307247" y="469900"/>
                    </a:lnTo>
                    <a:lnTo>
                      <a:pt x="2306637" y="469900"/>
                    </a:lnTo>
                    <a:lnTo>
                      <a:pt x="2308796" y="472516"/>
                    </a:lnTo>
                    <a:close/>
                  </a:path>
                  <a:path w="3196590" h="2621280">
                    <a:moveTo>
                      <a:pt x="2316632" y="469900"/>
                    </a:moveTo>
                    <a:lnTo>
                      <a:pt x="2301252" y="457200"/>
                    </a:lnTo>
                    <a:lnTo>
                      <a:pt x="2271204" y="431800"/>
                    </a:lnTo>
                    <a:lnTo>
                      <a:pt x="2270582" y="431800"/>
                    </a:lnTo>
                    <a:lnTo>
                      <a:pt x="2267089" y="428320"/>
                    </a:lnTo>
                    <a:lnTo>
                      <a:pt x="2241156" y="406400"/>
                    </a:lnTo>
                    <a:lnTo>
                      <a:pt x="2187016" y="368300"/>
                    </a:lnTo>
                    <a:lnTo>
                      <a:pt x="2175395" y="355600"/>
                    </a:lnTo>
                    <a:lnTo>
                      <a:pt x="2172284" y="355600"/>
                    </a:lnTo>
                    <a:lnTo>
                      <a:pt x="2185187" y="368300"/>
                    </a:lnTo>
                    <a:lnTo>
                      <a:pt x="2231656" y="406400"/>
                    </a:lnTo>
                    <a:lnTo>
                      <a:pt x="2279205" y="444500"/>
                    </a:lnTo>
                    <a:lnTo>
                      <a:pt x="2293213" y="457200"/>
                    </a:lnTo>
                    <a:lnTo>
                      <a:pt x="2292947" y="457200"/>
                    </a:lnTo>
                    <a:lnTo>
                      <a:pt x="2305608" y="469900"/>
                    </a:lnTo>
                    <a:lnTo>
                      <a:pt x="2306637" y="469900"/>
                    </a:lnTo>
                    <a:lnTo>
                      <a:pt x="2305583" y="468401"/>
                    </a:lnTo>
                    <a:lnTo>
                      <a:pt x="2307247" y="469900"/>
                    </a:lnTo>
                    <a:lnTo>
                      <a:pt x="2316632" y="469900"/>
                    </a:lnTo>
                    <a:close/>
                  </a:path>
                  <a:path w="3196590" h="2621280">
                    <a:moveTo>
                      <a:pt x="2317496" y="470623"/>
                    </a:moveTo>
                    <a:lnTo>
                      <a:pt x="2316911" y="469900"/>
                    </a:lnTo>
                    <a:lnTo>
                      <a:pt x="2316632" y="469900"/>
                    </a:lnTo>
                    <a:lnTo>
                      <a:pt x="2317496" y="470623"/>
                    </a:lnTo>
                    <a:close/>
                  </a:path>
                  <a:path w="3196590" h="2621280">
                    <a:moveTo>
                      <a:pt x="2349893" y="502958"/>
                    </a:moveTo>
                    <a:lnTo>
                      <a:pt x="2347264" y="498843"/>
                    </a:lnTo>
                    <a:lnTo>
                      <a:pt x="2343772" y="495300"/>
                    </a:lnTo>
                    <a:lnTo>
                      <a:pt x="2341676" y="495300"/>
                    </a:lnTo>
                    <a:lnTo>
                      <a:pt x="2349893" y="502958"/>
                    </a:lnTo>
                    <a:close/>
                  </a:path>
                  <a:path w="3196590" h="2621280">
                    <a:moveTo>
                      <a:pt x="2361527" y="2616200"/>
                    </a:moveTo>
                    <a:lnTo>
                      <a:pt x="2327630" y="2621102"/>
                    </a:lnTo>
                    <a:lnTo>
                      <a:pt x="2337689" y="2619832"/>
                    </a:lnTo>
                    <a:lnTo>
                      <a:pt x="2346566" y="2618600"/>
                    </a:lnTo>
                    <a:lnTo>
                      <a:pt x="2354453" y="2617381"/>
                    </a:lnTo>
                    <a:lnTo>
                      <a:pt x="2361527" y="2616200"/>
                    </a:lnTo>
                    <a:close/>
                  </a:path>
                  <a:path w="3196590" h="2621280">
                    <a:moveTo>
                      <a:pt x="2361577" y="2570442"/>
                    </a:moveTo>
                    <a:lnTo>
                      <a:pt x="2328354" y="2578100"/>
                    </a:lnTo>
                    <a:lnTo>
                      <a:pt x="2337371" y="2578100"/>
                    </a:lnTo>
                    <a:lnTo>
                      <a:pt x="2361577" y="2570442"/>
                    </a:lnTo>
                    <a:close/>
                  </a:path>
                  <a:path w="3196590" h="2621280">
                    <a:moveTo>
                      <a:pt x="2368893" y="508000"/>
                    </a:moveTo>
                    <a:lnTo>
                      <a:pt x="2359469" y="495300"/>
                    </a:lnTo>
                    <a:lnTo>
                      <a:pt x="2348217" y="489369"/>
                    </a:lnTo>
                    <a:lnTo>
                      <a:pt x="2363305" y="508000"/>
                    </a:lnTo>
                    <a:lnTo>
                      <a:pt x="2368893" y="508000"/>
                    </a:lnTo>
                    <a:close/>
                  </a:path>
                  <a:path w="3196590" h="2621280">
                    <a:moveTo>
                      <a:pt x="2378329" y="520700"/>
                    </a:moveTo>
                    <a:lnTo>
                      <a:pt x="2371814" y="508000"/>
                    </a:lnTo>
                    <a:lnTo>
                      <a:pt x="2368893" y="508000"/>
                    </a:lnTo>
                    <a:lnTo>
                      <a:pt x="2378329" y="520700"/>
                    </a:lnTo>
                    <a:close/>
                  </a:path>
                  <a:path w="3196590" h="2621280">
                    <a:moveTo>
                      <a:pt x="2380678" y="2273300"/>
                    </a:moveTo>
                    <a:lnTo>
                      <a:pt x="2376589" y="2273300"/>
                    </a:lnTo>
                    <a:lnTo>
                      <a:pt x="2374023" y="2276043"/>
                    </a:lnTo>
                    <a:lnTo>
                      <a:pt x="2380678" y="2273300"/>
                    </a:lnTo>
                    <a:close/>
                  </a:path>
                  <a:path w="3196590" h="2621280">
                    <a:moveTo>
                      <a:pt x="2383434" y="2565400"/>
                    </a:moveTo>
                    <a:lnTo>
                      <a:pt x="2377503" y="2565400"/>
                    </a:lnTo>
                    <a:lnTo>
                      <a:pt x="2361577" y="2570442"/>
                    </a:lnTo>
                    <a:lnTo>
                      <a:pt x="2383434" y="2565400"/>
                    </a:lnTo>
                    <a:close/>
                  </a:path>
                  <a:path w="3196590" h="2621280">
                    <a:moveTo>
                      <a:pt x="2392235" y="2273300"/>
                    </a:moveTo>
                    <a:lnTo>
                      <a:pt x="2381910" y="2273300"/>
                    </a:lnTo>
                    <a:lnTo>
                      <a:pt x="2376195" y="2279561"/>
                    </a:lnTo>
                    <a:lnTo>
                      <a:pt x="2392235" y="2273300"/>
                    </a:lnTo>
                    <a:close/>
                  </a:path>
                  <a:path w="3196590" h="2621280">
                    <a:moveTo>
                      <a:pt x="2403233" y="542493"/>
                    </a:moveTo>
                    <a:lnTo>
                      <a:pt x="2398306" y="533400"/>
                    </a:lnTo>
                    <a:lnTo>
                      <a:pt x="2396045" y="533400"/>
                    </a:lnTo>
                    <a:lnTo>
                      <a:pt x="2403233" y="542493"/>
                    </a:lnTo>
                    <a:close/>
                  </a:path>
                  <a:path w="3196590" h="2621280">
                    <a:moveTo>
                      <a:pt x="2411831" y="482600"/>
                    </a:moveTo>
                    <a:lnTo>
                      <a:pt x="2410256" y="480758"/>
                    </a:lnTo>
                    <a:lnTo>
                      <a:pt x="2404948" y="476300"/>
                    </a:lnTo>
                    <a:lnTo>
                      <a:pt x="2409317" y="482600"/>
                    </a:lnTo>
                    <a:lnTo>
                      <a:pt x="2411831" y="482600"/>
                    </a:lnTo>
                    <a:close/>
                  </a:path>
                  <a:path w="3196590" h="2621280">
                    <a:moveTo>
                      <a:pt x="2415197" y="546100"/>
                    </a:moveTo>
                    <a:lnTo>
                      <a:pt x="2409609" y="539013"/>
                    </a:lnTo>
                    <a:lnTo>
                      <a:pt x="2411717" y="546100"/>
                    </a:lnTo>
                    <a:lnTo>
                      <a:pt x="2415197" y="546100"/>
                    </a:lnTo>
                    <a:close/>
                  </a:path>
                  <a:path w="3196590" h="2621280">
                    <a:moveTo>
                      <a:pt x="2495550" y="2590800"/>
                    </a:moveTo>
                    <a:lnTo>
                      <a:pt x="2494648" y="2590800"/>
                    </a:lnTo>
                    <a:lnTo>
                      <a:pt x="2482608" y="2590800"/>
                    </a:lnTo>
                    <a:lnTo>
                      <a:pt x="2458859" y="2600337"/>
                    </a:lnTo>
                    <a:lnTo>
                      <a:pt x="2495550" y="2590800"/>
                    </a:lnTo>
                    <a:close/>
                  </a:path>
                  <a:path w="3196590" h="2621280">
                    <a:moveTo>
                      <a:pt x="2520188" y="2527300"/>
                    </a:moveTo>
                    <a:lnTo>
                      <a:pt x="2506484" y="2527300"/>
                    </a:lnTo>
                    <a:lnTo>
                      <a:pt x="2503868" y="2531173"/>
                    </a:lnTo>
                    <a:lnTo>
                      <a:pt x="2502103" y="2531732"/>
                    </a:lnTo>
                    <a:lnTo>
                      <a:pt x="2503678" y="2531465"/>
                    </a:lnTo>
                    <a:lnTo>
                      <a:pt x="2502293" y="2533523"/>
                    </a:lnTo>
                    <a:lnTo>
                      <a:pt x="2520188" y="2527300"/>
                    </a:lnTo>
                    <a:close/>
                  </a:path>
                  <a:path w="3196590" h="2621280">
                    <a:moveTo>
                      <a:pt x="2529433" y="685800"/>
                    </a:moveTo>
                    <a:lnTo>
                      <a:pt x="2529014" y="684758"/>
                    </a:lnTo>
                    <a:lnTo>
                      <a:pt x="2514955" y="673100"/>
                    </a:lnTo>
                    <a:lnTo>
                      <a:pt x="2526512" y="685800"/>
                    </a:lnTo>
                    <a:lnTo>
                      <a:pt x="2529433" y="685800"/>
                    </a:lnTo>
                    <a:close/>
                  </a:path>
                  <a:path w="3196590" h="2621280">
                    <a:moveTo>
                      <a:pt x="2569527" y="2565400"/>
                    </a:moveTo>
                    <a:lnTo>
                      <a:pt x="2559012" y="2565400"/>
                    </a:lnTo>
                    <a:lnTo>
                      <a:pt x="2557399" y="2565400"/>
                    </a:lnTo>
                    <a:lnTo>
                      <a:pt x="2548902" y="2568956"/>
                    </a:lnTo>
                    <a:lnTo>
                      <a:pt x="2537790" y="2576372"/>
                    </a:lnTo>
                    <a:lnTo>
                      <a:pt x="2545194" y="2570505"/>
                    </a:lnTo>
                    <a:lnTo>
                      <a:pt x="2527033" y="2578100"/>
                    </a:lnTo>
                    <a:lnTo>
                      <a:pt x="2505087" y="2586710"/>
                    </a:lnTo>
                    <a:lnTo>
                      <a:pt x="2499588" y="2590800"/>
                    </a:lnTo>
                    <a:lnTo>
                      <a:pt x="2508491" y="2590800"/>
                    </a:lnTo>
                    <a:lnTo>
                      <a:pt x="2527147" y="2578100"/>
                    </a:lnTo>
                    <a:lnTo>
                      <a:pt x="2535212" y="2578100"/>
                    </a:lnTo>
                    <a:lnTo>
                      <a:pt x="2535618" y="2578100"/>
                    </a:lnTo>
                    <a:lnTo>
                      <a:pt x="2547924" y="2578100"/>
                    </a:lnTo>
                    <a:lnTo>
                      <a:pt x="2569527" y="2565400"/>
                    </a:lnTo>
                    <a:close/>
                  </a:path>
                  <a:path w="3196590" h="2621280">
                    <a:moveTo>
                      <a:pt x="2574683" y="635000"/>
                    </a:moveTo>
                    <a:lnTo>
                      <a:pt x="2574150" y="633691"/>
                    </a:lnTo>
                    <a:lnTo>
                      <a:pt x="2565374" y="622300"/>
                    </a:lnTo>
                    <a:lnTo>
                      <a:pt x="2573172" y="635000"/>
                    </a:lnTo>
                    <a:lnTo>
                      <a:pt x="2574683" y="635000"/>
                    </a:lnTo>
                    <a:close/>
                  </a:path>
                  <a:path w="3196590" h="2621280">
                    <a:moveTo>
                      <a:pt x="2579052" y="2556840"/>
                    </a:moveTo>
                    <a:lnTo>
                      <a:pt x="2559723" y="2564485"/>
                    </a:lnTo>
                    <a:lnTo>
                      <a:pt x="2571064" y="2564485"/>
                    </a:lnTo>
                    <a:lnTo>
                      <a:pt x="2574620" y="2562352"/>
                    </a:lnTo>
                    <a:lnTo>
                      <a:pt x="2579052" y="2556840"/>
                    </a:lnTo>
                    <a:close/>
                  </a:path>
                  <a:path w="3196590" h="2621280">
                    <a:moveTo>
                      <a:pt x="2583942" y="2556776"/>
                    </a:moveTo>
                    <a:lnTo>
                      <a:pt x="2574620" y="2562352"/>
                    </a:lnTo>
                    <a:lnTo>
                      <a:pt x="2572169" y="2565400"/>
                    </a:lnTo>
                    <a:lnTo>
                      <a:pt x="2572575" y="2565400"/>
                    </a:lnTo>
                    <a:lnTo>
                      <a:pt x="2583942" y="2556776"/>
                    </a:lnTo>
                    <a:close/>
                  </a:path>
                  <a:path w="3196590" h="2621280">
                    <a:moveTo>
                      <a:pt x="2589288" y="2552700"/>
                    </a:moveTo>
                    <a:lnTo>
                      <a:pt x="2582392" y="2552700"/>
                    </a:lnTo>
                    <a:lnTo>
                      <a:pt x="2579052" y="2556840"/>
                    </a:lnTo>
                    <a:lnTo>
                      <a:pt x="2589034" y="2552903"/>
                    </a:lnTo>
                    <a:lnTo>
                      <a:pt x="2589288" y="2552700"/>
                    </a:lnTo>
                    <a:close/>
                  </a:path>
                  <a:path w="3196590" h="2621280">
                    <a:moveTo>
                      <a:pt x="2595600" y="677405"/>
                    </a:moveTo>
                    <a:lnTo>
                      <a:pt x="2592654" y="673544"/>
                    </a:lnTo>
                    <a:lnTo>
                      <a:pt x="2571521" y="651941"/>
                    </a:lnTo>
                    <a:lnTo>
                      <a:pt x="2587485" y="669188"/>
                    </a:lnTo>
                    <a:lnTo>
                      <a:pt x="2592882" y="674827"/>
                    </a:lnTo>
                    <a:lnTo>
                      <a:pt x="2595600" y="677405"/>
                    </a:lnTo>
                    <a:close/>
                  </a:path>
                  <a:path w="3196590" h="2621280">
                    <a:moveTo>
                      <a:pt x="2625293" y="647700"/>
                    </a:moveTo>
                    <a:lnTo>
                      <a:pt x="2614612" y="635000"/>
                    </a:lnTo>
                    <a:lnTo>
                      <a:pt x="2624328" y="642874"/>
                    </a:lnTo>
                    <a:lnTo>
                      <a:pt x="2619108" y="635000"/>
                    </a:lnTo>
                    <a:lnTo>
                      <a:pt x="2608605" y="622300"/>
                    </a:lnTo>
                    <a:lnTo>
                      <a:pt x="2596858" y="609600"/>
                    </a:lnTo>
                    <a:lnTo>
                      <a:pt x="2584767" y="596900"/>
                    </a:lnTo>
                    <a:lnTo>
                      <a:pt x="2573248" y="596900"/>
                    </a:lnTo>
                    <a:lnTo>
                      <a:pt x="2599423" y="622300"/>
                    </a:lnTo>
                    <a:lnTo>
                      <a:pt x="2602992" y="622300"/>
                    </a:lnTo>
                    <a:lnTo>
                      <a:pt x="2612910" y="635444"/>
                    </a:lnTo>
                    <a:lnTo>
                      <a:pt x="2625293" y="647700"/>
                    </a:lnTo>
                    <a:close/>
                  </a:path>
                  <a:path w="3196590" h="2621280">
                    <a:moveTo>
                      <a:pt x="2629890" y="726262"/>
                    </a:moveTo>
                    <a:lnTo>
                      <a:pt x="2628392" y="723900"/>
                    </a:lnTo>
                    <a:lnTo>
                      <a:pt x="2628138" y="723900"/>
                    </a:lnTo>
                    <a:lnTo>
                      <a:pt x="2629890" y="726262"/>
                    </a:lnTo>
                    <a:close/>
                  </a:path>
                  <a:path w="3196590" h="2621280">
                    <a:moveTo>
                      <a:pt x="2659392" y="717003"/>
                    </a:moveTo>
                    <a:lnTo>
                      <a:pt x="2659291" y="715911"/>
                    </a:lnTo>
                    <a:lnTo>
                      <a:pt x="2654084" y="711200"/>
                    </a:lnTo>
                    <a:lnTo>
                      <a:pt x="2659392" y="717003"/>
                    </a:lnTo>
                    <a:close/>
                  </a:path>
                  <a:path w="3196590" h="2621280">
                    <a:moveTo>
                      <a:pt x="2667736" y="833412"/>
                    </a:moveTo>
                    <a:lnTo>
                      <a:pt x="2664168" y="825500"/>
                    </a:lnTo>
                    <a:lnTo>
                      <a:pt x="2663710" y="825500"/>
                    </a:lnTo>
                    <a:lnTo>
                      <a:pt x="2667406" y="833094"/>
                    </a:lnTo>
                    <a:lnTo>
                      <a:pt x="2667736" y="833412"/>
                    </a:lnTo>
                    <a:close/>
                  </a:path>
                  <a:path w="3196590" h="2621280">
                    <a:moveTo>
                      <a:pt x="2686939" y="749300"/>
                    </a:moveTo>
                    <a:lnTo>
                      <a:pt x="2683281" y="737692"/>
                    </a:lnTo>
                    <a:lnTo>
                      <a:pt x="2682824" y="737285"/>
                    </a:lnTo>
                    <a:lnTo>
                      <a:pt x="2686621" y="749300"/>
                    </a:lnTo>
                    <a:lnTo>
                      <a:pt x="2686939" y="749300"/>
                    </a:lnTo>
                    <a:close/>
                  </a:path>
                  <a:path w="3196590" h="2621280">
                    <a:moveTo>
                      <a:pt x="2709989" y="889000"/>
                    </a:moveTo>
                    <a:lnTo>
                      <a:pt x="2705163" y="877684"/>
                    </a:lnTo>
                    <a:lnTo>
                      <a:pt x="2704071" y="876300"/>
                    </a:lnTo>
                    <a:lnTo>
                      <a:pt x="2703919" y="876300"/>
                    </a:lnTo>
                    <a:lnTo>
                      <a:pt x="2709532" y="889000"/>
                    </a:lnTo>
                    <a:lnTo>
                      <a:pt x="2709989" y="889000"/>
                    </a:lnTo>
                    <a:close/>
                  </a:path>
                  <a:path w="3196590" h="2621280">
                    <a:moveTo>
                      <a:pt x="2726385" y="2463800"/>
                    </a:moveTo>
                    <a:lnTo>
                      <a:pt x="2724924" y="2463800"/>
                    </a:lnTo>
                    <a:lnTo>
                      <a:pt x="2717355" y="2468092"/>
                    </a:lnTo>
                    <a:lnTo>
                      <a:pt x="2716631" y="2470429"/>
                    </a:lnTo>
                    <a:lnTo>
                      <a:pt x="2726385" y="2463800"/>
                    </a:lnTo>
                    <a:close/>
                  </a:path>
                  <a:path w="3196590" h="2621280">
                    <a:moveTo>
                      <a:pt x="2734957" y="863600"/>
                    </a:moveTo>
                    <a:lnTo>
                      <a:pt x="2734729" y="863257"/>
                    </a:lnTo>
                    <a:lnTo>
                      <a:pt x="2734957" y="863600"/>
                    </a:lnTo>
                    <a:close/>
                  </a:path>
                  <a:path w="3196590" h="2621280">
                    <a:moveTo>
                      <a:pt x="2737091" y="762000"/>
                    </a:moveTo>
                    <a:lnTo>
                      <a:pt x="2722435" y="749300"/>
                    </a:lnTo>
                    <a:lnTo>
                      <a:pt x="2711196" y="736600"/>
                    </a:lnTo>
                    <a:lnTo>
                      <a:pt x="2701785" y="723900"/>
                    </a:lnTo>
                    <a:lnTo>
                      <a:pt x="2699867" y="723900"/>
                    </a:lnTo>
                    <a:lnTo>
                      <a:pt x="2707398" y="736600"/>
                    </a:lnTo>
                    <a:lnTo>
                      <a:pt x="2737091" y="762000"/>
                    </a:lnTo>
                    <a:close/>
                  </a:path>
                  <a:path w="3196590" h="2621280">
                    <a:moveTo>
                      <a:pt x="2747988" y="762000"/>
                    </a:moveTo>
                    <a:lnTo>
                      <a:pt x="2738501" y="749300"/>
                    </a:lnTo>
                    <a:lnTo>
                      <a:pt x="2732925" y="742048"/>
                    </a:lnTo>
                    <a:lnTo>
                      <a:pt x="2735834" y="749300"/>
                    </a:lnTo>
                    <a:lnTo>
                      <a:pt x="2744343" y="762000"/>
                    </a:lnTo>
                    <a:lnTo>
                      <a:pt x="2747988" y="762000"/>
                    </a:lnTo>
                    <a:close/>
                  </a:path>
                  <a:path w="3196590" h="2621280">
                    <a:moveTo>
                      <a:pt x="2749270" y="949007"/>
                    </a:moveTo>
                    <a:lnTo>
                      <a:pt x="2736558" y="927100"/>
                    </a:lnTo>
                    <a:lnTo>
                      <a:pt x="2747568" y="946772"/>
                    </a:lnTo>
                    <a:lnTo>
                      <a:pt x="2749270" y="949007"/>
                    </a:lnTo>
                    <a:close/>
                  </a:path>
                  <a:path w="3196590" h="2621280">
                    <a:moveTo>
                      <a:pt x="2755227" y="783082"/>
                    </a:moveTo>
                    <a:lnTo>
                      <a:pt x="2750210" y="776909"/>
                    </a:lnTo>
                    <a:lnTo>
                      <a:pt x="2745575" y="771271"/>
                    </a:lnTo>
                    <a:lnTo>
                      <a:pt x="2741231" y="766089"/>
                    </a:lnTo>
                    <a:lnTo>
                      <a:pt x="2737104" y="761288"/>
                    </a:lnTo>
                    <a:lnTo>
                      <a:pt x="2755227" y="783082"/>
                    </a:lnTo>
                    <a:close/>
                  </a:path>
                  <a:path w="3196590" h="2621280">
                    <a:moveTo>
                      <a:pt x="2757081" y="825500"/>
                    </a:moveTo>
                    <a:lnTo>
                      <a:pt x="2748419" y="812800"/>
                    </a:lnTo>
                    <a:lnTo>
                      <a:pt x="2756331" y="825500"/>
                    </a:lnTo>
                    <a:lnTo>
                      <a:pt x="2757081" y="825500"/>
                    </a:lnTo>
                    <a:close/>
                  </a:path>
                  <a:path w="3196590" h="2621280">
                    <a:moveTo>
                      <a:pt x="2757982" y="965365"/>
                    </a:moveTo>
                    <a:lnTo>
                      <a:pt x="2747568" y="946772"/>
                    </a:lnTo>
                    <a:lnTo>
                      <a:pt x="2742285" y="939800"/>
                    </a:lnTo>
                    <a:lnTo>
                      <a:pt x="2740533" y="937920"/>
                    </a:lnTo>
                    <a:lnTo>
                      <a:pt x="2742019" y="939800"/>
                    </a:lnTo>
                    <a:lnTo>
                      <a:pt x="2757817" y="965200"/>
                    </a:lnTo>
                    <a:lnTo>
                      <a:pt x="2757982" y="965365"/>
                    </a:lnTo>
                    <a:close/>
                  </a:path>
                  <a:path w="3196590" h="2621280">
                    <a:moveTo>
                      <a:pt x="2758668" y="965200"/>
                    </a:moveTo>
                    <a:lnTo>
                      <a:pt x="2751925" y="952500"/>
                    </a:lnTo>
                    <a:lnTo>
                      <a:pt x="2749270" y="949007"/>
                    </a:lnTo>
                    <a:lnTo>
                      <a:pt x="2758668" y="965200"/>
                    </a:lnTo>
                    <a:close/>
                  </a:path>
                  <a:path w="3196590" h="2621280">
                    <a:moveTo>
                      <a:pt x="2761805" y="835850"/>
                    </a:moveTo>
                    <a:lnTo>
                      <a:pt x="2745879" y="812800"/>
                    </a:lnTo>
                    <a:lnTo>
                      <a:pt x="2731528" y="800100"/>
                    </a:lnTo>
                    <a:lnTo>
                      <a:pt x="2742374" y="812800"/>
                    </a:lnTo>
                    <a:lnTo>
                      <a:pt x="2761805" y="835850"/>
                    </a:lnTo>
                    <a:close/>
                  </a:path>
                  <a:path w="3196590" h="2621280">
                    <a:moveTo>
                      <a:pt x="2795486" y="1021702"/>
                    </a:moveTo>
                    <a:lnTo>
                      <a:pt x="2790837" y="1016000"/>
                    </a:lnTo>
                    <a:lnTo>
                      <a:pt x="2781058" y="990600"/>
                    </a:lnTo>
                    <a:lnTo>
                      <a:pt x="2770505" y="977900"/>
                    </a:lnTo>
                    <a:lnTo>
                      <a:pt x="2757982" y="965365"/>
                    </a:lnTo>
                    <a:lnTo>
                      <a:pt x="2765006" y="977900"/>
                    </a:lnTo>
                    <a:lnTo>
                      <a:pt x="2790660" y="1016000"/>
                    </a:lnTo>
                    <a:lnTo>
                      <a:pt x="2795486" y="1021702"/>
                    </a:lnTo>
                    <a:close/>
                  </a:path>
                  <a:path w="3196590" h="2621280">
                    <a:moveTo>
                      <a:pt x="2803169" y="1030757"/>
                    </a:moveTo>
                    <a:lnTo>
                      <a:pt x="2795486" y="1021702"/>
                    </a:lnTo>
                    <a:lnTo>
                      <a:pt x="2801213" y="1028700"/>
                    </a:lnTo>
                    <a:lnTo>
                      <a:pt x="2803169" y="1030757"/>
                    </a:lnTo>
                    <a:close/>
                  </a:path>
                  <a:path w="3196590" h="2621280">
                    <a:moveTo>
                      <a:pt x="2828264" y="1066800"/>
                    </a:moveTo>
                    <a:lnTo>
                      <a:pt x="2813316" y="1041400"/>
                    </a:lnTo>
                    <a:lnTo>
                      <a:pt x="2803169" y="1030757"/>
                    </a:lnTo>
                    <a:lnTo>
                      <a:pt x="2812199" y="1041400"/>
                    </a:lnTo>
                    <a:lnTo>
                      <a:pt x="2828264" y="1066800"/>
                    </a:lnTo>
                    <a:close/>
                  </a:path>
                  <a:path w="3196590" h="2621280">
                    <a:moveTo>
                      <a:pt x="2829826" y="880846"/>
                    </a:moveTo>
                    <a:lnTo>
                      <a:pt x="2826956" y="876300"/>
                    </a:lnTo>
                    <a:lnTo>
                      <a:pt x="2823349" y="876300"/>
                    </a:lnTo>
                    <a:lnTo>
                      <a:pt x="2829826" y="880846"/>
                    </a:lnTo>
                    <a:close/>
                  </a:path>
                  <a:path w="3196590" h="2621280">
                    <a:moveTo>
                      <a:pt x="2837053" y="2425662"/>
                    </a:moveTo>
                    <a:close/>
                  </a:path>
                  <a:path w="3196590" h="2621280">
                    <a:moveTo>
                      <a:pt x="2847136" y="2377503"/>
                    </a:moveTo>
                    <a:lnTo>
                      <a:pt x="2834030" y="2385199"/>
                    </a:lnTo>
                    <a:lnTo>
                      <a:pt x="2832709" y="2387600"/>
                    </a:lnTo>
                    <a:lnTo>
                      <a:pt x="2840456" y="2387600"/>
                    </a:lnTo>
                    <a:lnTo>
                      <a:pt x="2847136" y="2377503"/>
                    </a:lnTo>
                    <a:close/>
                  </a:path>
                  <a:path w="3196590" h="2621280">
                    <a:moveTo>
                      <a:pt x="2856128" y="2070100"/>
                    </a:moveTo>
                    <a:lnTo>
                      <a:pt x="2855112" y="2070100"/>
                    </a:lnTo>
                    <a:lnTo>
                      <a:pt x="2854147" y="2071674"/>
                    </a:lnTo>
                    <a:lnTo>
                      <a:pt x="2856128" y="2070100"/>
                    </a:lnTo>
                    <a:close/>
                  </a:path>
                  <a:path w="3196590" h="2621280">
                    <a:moveTo>
                      <a:pt x="2858655" y="2406802"/>
                    </a:moveTo>
                    <a:lnTo>
                      <a:pt x="2854083" y="2413000"/>
                    </a:lnTo>
                    <a:lnTo>
                      <a:pt x="2845130" y="2413012"/>
                    </a:lnTo>
                    <a:lnTo>
                      <a:pt x="2837053" y="2425662"/>
                    </a:lnTo>
                    <a:lnTo>
                      <a:pt x="2854350" y="2413000"/>
                    </a:lnTo>
                    <a:lnTo>
                      <a:pt x="2858655" y="2406802"/>
                    </a:lnTo>
                    <a:close/>
                  </a:path>
                  <a:path w="3196590" h="2621280">
                    <a:moveTo>
                      <a:pt x="2858782" y="2105622"/>
                    </a:moveTo>
                    <a:lnTo>
                      <a:pt x="2856496" y="2108200"/>
                    </a:lnTo>
                    <a:lnTo>
                      <a:pt x="2858566" y="2108200"/>
                    </a:lnTo>
                    <a:lnTo>
                      <a:pt x="2858782" y="2105622"/>
                    </a:lnTo>
                    <a:close/>
                  </a:path>
                  <a:path w="3196590" h="2621280">
                    <a:moveTo>
                      <a:pt x="2863456" y="2400300"/>
                    </a:moveTo>
                    <a:lnTo>
                      <a:pt x="2863177" y="2400300"/>
                    </a:lnTo>
                    <a:lnTo>
                      <a:pt x="2858655" y="2406802"/>
                    </a:lnTo>
                    <a:lnTo>
                      <a:pt x="2863456" y="2400300"/>
                    </a:lnTo>
                    <a:close/>
                  </a:path>
                  <a:path w="3196590" h="2621280">
                    <a:moveTo>
                      <a:pt x="2874416" y="2398712"/>
                    </a:moveTo>
                    <a:lnTo>
                      <a:pt x="2872117" y="2400300"/>
                    </a:lnTo>
                    <a:lnTo>
                      <a:pt x="2873184" y="2400300"/>
                    </a:lnTo>
                    <a:lnTo>
                      <a:pt x="2874416" y="2398712"/>
                    </a:lnTo>
                    <a:close/>
                  </a:path>
                  <a:path w="3196590" h="2621280">
                    <a:moveTo>
                      <a:pt x="2877083" y="931557"/>
                    </a:moveTo>
                    <a:lnTo>
                      <a:pt x="2874632" y="927100"/>
                    </a:lnTo>
                    <a:lnTo>
                      <a:pt x="2873286" y="927100"/>
                    </a:lnTo>
                    <a:lnTo>
                      <a:pt x="2877083" y="931557"/>
                    </a:lnTo>
                    <a:close/>
                  </a:path>
                  <a:path w="3196590" h="2621280">
                    <a:moveTo>
                      <a:pt x="2877515" y="2387600"/>
                    </a:moveTo>
                    <a:lnTo>
                      <a:pt x="2869730" y="2387600"/>
                    </a:lnTo>
                    <a:lnTo>
                      <a:pt x="2860700" y="2400300"/>
                    </a:lnTo>
                    <a:lnTo>
                      <a:pt x="2851696" y="2400300"/>
                    </a:lnTo>
                    <a:lnTo>
                      <a:pt x="2842691" y="2413012"/>
                    </a:lnTo>
                    <a:lnTo>
                      <a:pt x="2861259" y="2400300"/>
                    </a:lnTo>
                    <a:lnTo>
                      <a:pt x="2877515" y="2387600"/>
                    </a:lnTo>
                    <a:close/>
                  </a:path>
                  <a:path w="3196590" h="2621280">
                    <a:moveTo>
                      <a:pt x="2880131" y="2385555"/>
                    </a:moveTo>
                    <a:lnTo>
                      <a:pt x="2877515" y="2387600"/>
                    </a:lnTo>
                    <a:lnTo>
                      <a:pt x="2878709" y="2387600"/>
                    </a:lnTo>
                    <a:lnTo>
                      <a:pt x="2880131" y="2385555"/>
                    </a:lnTo>
                    <a:close/>
                  </a:path>
                  <a:path w="3196590" h="2621280">
                    <a:moveTo>
                      <a:pt x="2888602" y="952500"/>
                    </a:moveTo>
                    <a:lnTo>
                      <a:pt x="2861170" y="914400"/>
                    </a:lnTo>
                    <a:lnTo>
                      <a:pt x="2829826" y="880846"/>
                    </a:lnTo>
                    <a:lnTo>
                      <a:pt x="2842958" y="901700"/>
                    </a:lnTo>
                    <a:lnTo>
                      <a:pt x="2866580" y="927100"/>
                    </a:lnTo>
                    <a:lnTo>
                      <a:pt x="2884233" y="952500"/>
                    </a:lnTo>
                    <a:lnTo>
                      <a:pt x="2888602" y="952500"/>
                    </a:lnTo>
                    <a:close/>
                  </a:path>
                  <a:path w="3196590" h="2621280">
                    <a:moveTo>
                      <a:pt x="2888831" y="1068959"/>
                    </a:moveTo>
                    <a:lnTo>
                      <a:pt x="2887738" y="1066546"/>
                    </a:lnTo>
                    <a:lnTo>
                      <a:pt x="2885783" y="1062672"/>
                    </a:lnTo>
                    <a:lnTo>
                      <a:pt x="2882214" y="1056043"/>
                    </a:lnTo>
                    <a:lnTo>
                      <a:pt x="2888831" y="1068959"/>
                    </a:lnTo>
                    <a:close/>
                  </a:path>
                  <a:path w="3196590" h="2621280">
                    <a:moveTo>
                      <a:pt x="2897835" y="965200"/>
                    </a:moveTo>
                    <a:lnTo>
                      <a:pt x="2877997" y="932624"/>
                    </a:lnTo>
                    <a:lnTo>
                      <a:pt x="2877083" y="931557"/>
                    </a:lnTo>
                    <a:lnTo>
                      <a:pt x="2886037" y="947826"/>
                    </a:lnTo>
                    <a:lnTo>
                      <a:pt x="2897835" y="965200"/>
                    </a:lnTo>
                    <a:close/>
                  </a:path>
                  <a:path w="3196590" h="2621280">
                    <a:moveTo>
                      <a:pt x="2900908" y="2032000"/>
                    </a:moveTo>
                    <a:lnTo>
                      <a:pt x="2898165" y="2032000"/>
                    </a:lnTo>
                    <a:lnTo>
                      <a:pt x="2894977" y="2037245"/>
                    </a:lnTo>
                    <a:lnTo>
                      <a:pt x="2900908" y="2032000"/>
                    </a:lnTo>
                    <a:close/>
                  </a:path>
                  <a:path w="3196590" h="2621280">
                    <a:moveTo>
                      <a:pt x="2906801" y="1205509"/>
                    </a:moveTo>
                    <a:lnTo>
                      <a:pt x="2906179" y="1203579"/>
                    </a:lnTo>
                    <a:lnTo>
                      <a:pt x="2901823" y="1193800"/>
                    </a:lnTo>
                    <a:lnTo>
                      <a:pt x="2906801" y="1205509"/>
                    </a:lnTo>
                    <a:close/>
                  </a:path>
                  <a:path w="3196590" h="2621280">
                    <a:moveTo>
                      <a:pt x="2907220" y="1206500"/>
                    </a:moveTo>
                    <a:lnTo>
                      <a:pt x="2906801" y="1205509"/>
                    </a:lnTo>
                    <a:lnTo>
                      <a:pt x="2907106" y="1206500"/>
                    </a:lnTo>
                    <a:close/>
                  </a:path>
                  <a:path w="3196590" h="2621280">
                    <a:moveTo>
                      <a:pt x="2910878" y="2362200"/>
                    </a:moveTo>
                    <a:lnTo>
                      <a:pt x="2908681" y="2362200"/>
                    </a:lnTo>
                    <a:lnTo>
                      <a:pt x="2906420" y="2365311"/>
                    </a:lnTo>
                    <a:lnTo>
                      <a:pt x="2910878" y="2362200"/>
                    </a:lnTo>
                    <a:close/>
                  </a:path>
                  <a:path w="3196590" h="2621280">
                    <a:moveTo>
                      <a:pt x="2929686" y="2032000"/>
                    </a:moveTo>
                    <a:lnTo>
                      <a:pt x="2912808" y="2032000"/>
                    </a:lnTo>
                    <a:lnTo>
                      <a:pt x="2912033" y="2032000"/>
                    </a:lnTo>
                    <a:lnTo>
                      <a:pt x="2902000" y="2044700"/>
                    </a:lnTo>
                    <a:lnTo>
                      <a:pt x="2891713" y="2044700"/>
                    </a:lnTo>
                    <a:lnTo>
                      <a:pt x="2881084" y="2057400"/>
                    </a:lnTo>
                    <a:lnTo>
                      <a:pt x="2868447" y="2070100"/>
                    </a:lnTo>
                    <a:lnTo>
                      <a:pt x="2868155" y="2070100"/>
                    </a:lnTo>
                    <a:lnTo>
                      <a:pt x="2872702" y="2057400"/>
                    </a:lnTo>
                    <a:lnTo>
                      <a:pt x="2890443" y="2044700"/>
                    </a:lnTo>
                    <a:lnTo>
                      <a:pt x="2894977" y="2037245"/>
                    </a:lnTo>
                    <a:lnTo>
                      <a:pt x="2872143" y="2057400"/>
                    </a:lnTo>
                    <a:lnTo>
                      <a:pt x="2856128" y="2070100"/>
                    </a:lnTo>
                    <a:lnTo>
                      <a:pt x="2858465" y="2070100"/>
                    </a:lnTo>
                    <a:lnTo>
                      <a:pt x="2850756" y="2082800"/>
                    </a:lnTo>
                    <a:lnTo>
                      <a:pt x="2838246" y="2095500"/>
                    </a:lnTo>
                    <a:lnTo>
                      <a:pt x="2841421" y="2082800"/>
                    </a:lnTo>
                    <a:lnTo>
                      <a:pt x="2847302" y="2082800"/>
                    </a:lnTo>
                    <a:lnTo>
                      <a:pt x="2854147" y="2071674"/>
                    </a:lnTo>
                    <a:lnTo>
                      <a:pt x="2840101" y="2082800"/>
                    </a:lnTo>
                    <a:lnTo>
                      <a:pt x="2806725" y="2108200"/>
                    </a:lnTo>
                    <a:lnTo>
                      <a:pt x="2774632" y="2120900"/>
                    </a:lnTo>
                    <a:lnTo>
                      <a:pt x="2746425" y="2146300"/>
                    </a:lnTo>
                    <a:lnTo>
                      <a:pt x="2735542" y="2146300"/>
                    </a:lnTo>
                    <a:lnTo>
                      <a:pt x="2733421" y="2149906"/>
                    </a:lnTo>
                    <a:lnTo>
                      <a:pt x="2728582" y="2159000"/>
                    </a:lnTo>
                    <a:lnTo>
                      <a:pt x="2728049" y="2159000"/>
                    </a:lnTo>
                    <a:lnTo>
                      <a:pt x="2733548" y="2149665"/>
                    </a:lnTo>
                    <a:lnTo>
                      <a:pt x="2735351" y="2146300"/>
                    </a:lnTo>
                    <a:lnTo>
                      <a:pt x="2731503" y="2146300"/>
                    </a:lnTo>
                    <a:lnTo>
                      <a:pt x="2725686" y="2159000"/>
                    </a:lnTo>
                    <a:lnTo>
                      <a:pt x="2721470" y="2159000"/>
                    </a:lnTo>
                    <a:lnTo>
                      <a:pt x="2704046" y="2171700"/>
                    </a:lnTo>
                    <a:lnTo>
                      <a:pt x="2684437" y="2171700"/>
                    </a:lnTo>
                    <a:lnTo>
                      <a:pt x="2655887" y="2184400"/>
                    </a:lnTo>
                    <a:lnTo>
                      <a:pt x="2537333" y="2235200"/>
                    </a:lnTo>
                    <a:lnTo>
                      <a:pt x="2508580" y="2247900"/>
                    </a:lnTo>
                    <a:lnTo>
                      <a:pt x="2481008" y="2260600"/>
                    </a:lnTo>
                    <a:lnTo>
                      <a:pt x="2479141" y="2260600"/>
                    </a:lnTo>
                    <a:lnTo>
                      <a:pt x="2488349" y="2247900"/>
                    </a:lnTo>
                    <a:lnTo>
                      <a:pt x="2478722" y="2260600"/>
                    </a:lnTo>
                    <a:lnTo>
                      <a:pt x="2455138" y="2260600"/>
                    </a:lnTo>
                    <a:lnTo>
                      <a:pt x="2417102" y="2273300"/>
                    </a:lnTo>
                    <a:lnTo>
                      <a:pt x="2376640" y="2286000"/>
                    </a:lnTo>
                    <a:lnTo>
                      <a:pt x="2370290" y="2286000"/>
                    </a:lnTo>
                    <a:lnTo>
                      <a:pt x="2376195" y="2279561"/>
                    </a:lnTo>
                    <a:lnTo>
                      <a:pt x="2367610" y="2282888"/>
                    </a:lnTo>
                    <a:lnTo>
                      <a:pt x="2374023" y="2276043"/>
                    </a:lnTo>
                    <a:lnTo>
                      <a:pt x="2349766" y="2286000"/>
                    </a:lnTo>
                    <a:lnTo>
                      <a:pt x="2278100" y="2286000"/>
                    </a:lnTo>
                    <a:lnTo>
                      <a:pt x="2234869" y="2298700"/>
                    </a:lnTo>
                    <a:lnTo>
                      <a:pt x="2193861" y="2298700"/>
                    </a:lnTo>
                    <a:lnTo>
                      <a:pt x="2157628" y="2286000"/>
                    </a:lnTo>
                    <a:lnTo>
                      <a:pt x="2118855" y="2286000"/>
                    </a:lnTo>
                    <a:lnTo>
                      <a:pt x="2111489" y="2298700"/>
                    </a:lnTo>
                    <a:lnTo>
                      <a:pt x="2063572" y="2286000"/>
                    </a:lnTo>
                    <a:lnTo>
                      <a:pt x="1896389" y="2286000"/>
                    </a:lnTo>
                    <a:lnTo>
                      <a:pt x="1870202" y="2273300"/>
                    </a:lnTo>
                    <a:lnTo>
                      <a:pt x="1816214" y="2273300"/>
                    </a:lnTo>
                    <a:lnTo>
                      <a:pt x="1788426" y="2260600"/>
                    </a:lnTo>
                    <a:lnTo>
                      <a:pt x="1746288" y="2260600"/>
                    </a:lnTo>
                    <a:lnTo>
                      <a:pt x="1732089" y="2247900"/>
                    </a:lnTo>
                    <a:lnTo>
                      <a:pt x="1703539" y="2247900"/>
                    </a:lnTo>
                    <a:lnTo>
                      <a:pt x="1675079" y="2235200"/>
                    </a:lnTo>
                    <a:lnTo>
                      <a:pt x="1652651" y="2235200"/>
                    </a:lnTo>
                    <a:lnTo>
                      <a:pt x="1610004" y="2222500"/>
                    </a:lnTo>
                    <a:lnTo>
                      <a:pt x="1516875" y="2197100"/>
                    </a:lnTo>
                    <a:lnTo>
                      <a:pt x="1503743" y="2184400"/>
                    </a:lnTo>
                    <a:lnTo>
                      <a:pt x="1465478" y="2171700"/>
                    </a:lnTo>
                    <a:lnTo>
                      <a:pt x="1431404" y="2162467"/>
                    </a:lnTo>
                    <a:lnTo>
                      <a:pt x="1429524" y="2161705"/>
                    </a:lnTo>
                    <a:lnTo>
                      <a:pt x="1429829" y="2162035"/>
                    </a:lnTo>
                    <a:lnTo>
                      <a:pt x="1418653" y="2159000"/>
                    </a:lnTo>
                    <a:lnTo>
                      <a:pt x="1422908" y="2159000"/>
                    </a:lnTo>
                    <a:lnTo>
                      <a:pt x="1401610" y="2150338"/>
                    </a:lnTo>
                    <a:lnTo>
                      <a:pt x="1402219" y="2150745"/>
                    </a:lnTo>
                    <a:lnTo>
                      <a:pt x="1400543" y="2149906"/>
                    </a:lnTo>
                    <a:lnTo>
                      <a:pt x="1391691" y="2146300"/>
                    </a:lnTo>
                    <a:lnTo>
                      <a:pt x="1393380" y="2146300"/>
                    </a:lnTo>
                    <a:lnTo>
                      <a:pt x="1374406" y="2136775"/>
                    </a:lnTo>
                    <a:lnTo>
                      <a:pt x="1382090" y="2142350"/>
                    </a:lnTo>
                    <a:lnTo>
                      <a:pt x="1360868" y="2133600"/>
                    </a:lnTo>
                    <a:lnTo>
                      <a:pt x="1368094" y="2133600"/>
                    </a:lnTo>
                    <a:lnTo>
                      <a:pt x="1350899" y="2129193"/>
                    </a:lnTo>
                    <a:lnTo>
                      <a:pt x="1351356" y="2129688"/>
                    </a:lnTo>
                    <a:lnTo>
                      <a:pt x="1348917" y="2128685"/>
                    </a:lnTo>
                    <a:lnTo>
                      <a:pt x="1318615" y="2120900"/>
                    </a:lnTo>
                    <a:lnTo>
                      <a:pt x="1306436" y="2120900"/>
                    </a:lnTo>
                    <a:lnTo>
                      <a:pt x="1287018" y="2108200"/>
                    </a:lnTo>
                    <a:lnTo>
                      <a:pt x="1286154" y="2108200"/>
                    </a:lnTo>
                    <a:lnTo>
                      <a:pt x="1275308" y="2108200"/>
                    </a:lnTo>
                    <a:lnTo>
                      <a:pt x="1270558" y="2095500"/>
                    </a:lnTo>
                    <a:lnTo>
                      <a:pt x="1275232" y="2095500"/>
                    </a:lnTo>
                    <a:lnTo>
                      <a:pt x="1286154" y="2108200"/>
                    </a:lnTo>
                    <a:lnTo>
                      <a:pt x="1284820" y="2095500"/>
                    </a:lnTo>
                    <a:lnTo>
                      <a:pt x="1249184" y="2082800"/>
                    </a:lnTo>
                    <a:lnTo>
                      <a:pt x="1211313" y="2070100"/>
                    </a:lnTo>
                    <a:lnTo>
                      <a:pt x="1197546" y="2061248"/>
                    </a:lnTo>
                    <a:lnTo>
                      <a:pt x="1229537" y="2082800"/>
                    </a:lnTo>
                    <a:lnTo>
                      <a:pt x="1255280" y="2095500"/>
                    </a:lnTo>
                    <a:lnTo>
                      <a:pt x="1248232" y="2095500"/>
                    </a:lnTo>
                    <a:lnTo>
                      <a:pt x="1227683" y="2082800"/>
                    </a:lnTo>
                    <a:lnTo>
                      <a:pt x="1209179" y="2070100"/>
                    </a:lnTo>
                    <a:lnTo>
                      <a:pt x="1191526" y="2070100"/>
                    </a:lnTo>
                    <a:lnTo>
                      <a:pt x="1173746" y="2057400"/>
                    </a:lnTo>
                    <a:lnTo>
                      <a:pt x="1161364" y="2049005"/>
                    </a:lnTo>
                    <a:lnTo>
                      <a:pt x="1155039" y="2044725"/>
                    </a:lnTo>
                    <a:lnTo>
                      <a:pt x="1161364" y="2049005"/>
                    </a:lnTo>
                    <a:lnTo>
                      <a:pt x="1177798" y="2057400"/>
                    </a:lnTo>
                    <a:lnTo>
                      <a:pt x="1210221" y="2070100"/>
                    </a:lnTo>
                    <a:lnTo>
                      <a:pt x="1170000" y="2044700"/>
                    </a:lnTo>
                    <a:lnTo>
                      <a:pt x="1171829" y="2044700"/>
                    </a:lnTo>
                    <a:lnTo>
                      <a:pt x="1140637" y="2034667"/>
                    </a:lnTo>
                    <a:lnTo>
                      <a:pt x="1141285" y="2035479"/>
                    </a:lnTo>
                    <a:lnTo>
                      <a:pt x="1138415" y="2034565"/>
                    </a:lnTo>
                    <a:lnTo>
                      <a:pt x="1136307" y="2033270"/>
                    </a:lnTo>
                    <a:lnTo>
                      <a:pt x="1133208" y="2032279"/>
                    </a:lnTo>
                    <a:lnTo>
                      <a:pt x="1133208" y="2032889"/>
                    </a:lnTo>
                    <a:lnTo>
                      <a:pt x="1130439" y="2032000"/>
                    </a:lnTo>
                    <a:lnTo>
                      <a:pt x="1131697" y="2032000"/>
                    </a:lnTo>
                    <a:lnTo>
                      <a:pt x="1133208" y="2032889"/>
                    </a:lnTo>
                    <a:lnTo>
                      <a:pt x="1133208" y="2032279"/>
                    </a:lnTo>
                    <a:lnTo>
                      <a:pt x="1132357" y="2032000"/>
                    </a:lnTo>
                    <a:lnTo>
                      <a:pt x="1134224" y="2032000"/>
                    </a:lnTo>
                    <a:lnTo>
                      <a:pt x="1123911" y="2026551"/>
                    </a:lnTo>
                    <a:lnTo>
                      <a:pt x="1112710" y="2019300"/>
                    </a:lnTo>
                    <a:lnTo>
                      <a:pt x="1093508" y="2006600"/>
                    </a:lnTo>
                    <a:lnTo>
                      <a:pt x="1074801" y="1993900"/>
                    </a:lnTo>
                    <a:lnTo>
                      <a:pt x="1056652" y="1981200"/>
                    </a:lnTo>
                    <a:lnTo>
                      <a:pt x="1039101" y="1981200"/>
                    </a:lnTo>
                    <a:lnTo>
                      <a:pt x="1022489" y="1968500"/>
                    </a:lnTo>
                    <a:lnTo>
                      <a:pt x="992289" y="1955800"/>
                    </a:lnTo>
                    <a:lnTo>
                      <a:pt x="985024" y="1943100"/>
                    </a:lnTo>
                    <a:lnTo>
                      <a:pt x="977277" y="1943100"/>
                    </a:lnTo>
                    <a:lnTo>
                      <a:pt x="969060" y="1930400"/>
                    </a:lnTo>
                    <a:lnTo>
                      <a:pt x="960399" y="1930400"/>
                    </a:lnTo>
                    <a:lnTo>
                      <a:pt x="922642" y="1905000"/>
                    </a:lnTo>
                    <a:lnTo>
                      <a:pt x="901827" y="1892300"/>
                    </a:lnTo>
                    <a:lnTo>
                      <a:pt x="880313" y="1879600"/>
                    </a:lnTo>
                    <a:lnTo>
                      <a:pt x="858189" y="1854200"/>
                    </a:lnTo>
                    <a:lnTo>
                      <a:pt x="835571" y="1841500"/>
                    </a:lnTo>
                    <a:lnTo>
                      <a:pt x="838530" y="1841500"/>
                    </a:lnTo>
                    <a:lnTo>
                      <a:pt x="830541" y="1836547"/>
                    </a:lnTo>
                    <a:lnTo>
                      <a:pt x="832827" y="1841500"/>
                    </a:lnTo>
                    <a:lnTo>
                      <a:pt x="828255" y="1841500"/>
                    </a:lnTo>
                    <a:lnTo>
                      <a:pt x="822591" y="1831606"/>
                    </a:lnTo>
                    <a:lnTo>
                      <a:pt x="797636" y="1816100"/>
                    </a:lnTo>
                    <a:lnTo>
                      <a:pt x="756145" y="1778000"/>
                    </a:lnTo>
                    <a:lnTo>
                      <a:pt x="714946" y="1752600"/>
                    </a:lnTo>
                    <a:lnTo>
                      <a:pt x="674890" y="1714500"/>
                    </a:lnTo>
                    <a:lnTo>
                      <a:pt x="636879" y="1689100"/>
                    </a:lnTo>
                    <a:lnTo>
                      <a:pt x="601751" y="1651000"/>
                    </a:lnTo>
                    <a:lnTo>
                      <a:pt x="593839" y="1638300"/>
                    </a:lnTo>
                    <a:lnTo>
                      <a:pt x="585901" y="1638300"/>
                    </a:lnTo>
                    <a:lnTo>
                      <a:pt x="577989" y="1625600"/>
                    </a:lnTo>
                    <a:lnTo>
                      <a:pt x="570179" y="1625600"/>
                    </a:lnTo>
                    <a:lnTo>
                      <a:pt x="539445" y="1587500"/>
                    </a:lnTo>
                    <a:lnTo>
                      <a:pt x="525919" y="1575447"/>
                    </a:lnTo>
                    <a:lnTo>
                      <a:pt x="527621" y="1587500"/>
                    </a:lnTo>
                    <a:lnTo>
                      <a:pt x="521868" y="1574800"/>
                    </a:lnTo>
                    <a:lnTo>
                      <a:pt x="516001" y="1574800"/>
                    </a:lnTo>
                    <a:lnTo>
                      <a:pt x="506793" y="1562100"/>
                    </a:lnTo>
                    <a:lnTo>
                      <a:pt x="493534" y="1549400"/>
                    </a:lnTo>
                    <a:lnTo>
                      <a:pt x="475538" y="1536700"/>
                    </a:lnTo>
                    <a:lnTo>
                      <a:pt x="462851" y="1524000"/>
                    </a:lnTo>
                    <a:lnTo>
                      <a:pt x="444817" y="1498600"/>
                    </a:lnTo>
                    <a:lnTo>
                      <a:pt x="423545" y="1473200"/>
                    </a:lnTo>
                    <a:lnTo>
                      <a:pt x="401167" y="1447800"/>
                    </a:lnTo>
                    <a:lnTo>
                      <a:pt x="380339" y="1422400"/>
                    </a:lnTo>
                    <a:lnTo>
                      <a:pt x="362623" y="1409700"/>
                    </a:lnTo>
                    <a:lnTo>
                      <a:pt x="350126" y="1397000"/>
                    </a:lnTo>
                    <a:lnTo>
                      <a:pt x="344944" y="1384300"/>
                    </a:lnTo>
                    <a:lnTo>
                      <a:pt x="342125" y="1381391"/>
                    </a:lnTo>
                    <a:lnTo>
                      <a:pt x="344462" y="1384300"/>
                    </a:lnTo>
                    <a:lnTo>
                      <a:pt x="350037" y="1397000"/>
                    </a:lnTo>
                    <a:lnTo>
                      <a:pt x="345503" y="1397000"/>
                    </a:lnTo>
                    <a:lnTo>
                      <a:pt x="337870" y="1384300"/>
                    </a:lnTo>
                    <a:lnTo>
                      <a:pt x="322618" y="1358900"/>
                    </a:lnTo>
                    <a:lnTo>
                      <a:pt x="317766" y="1358900"/>
                    </a:lnTo>
                    <a:lnTo>
                      <a:pt x="316522" y="1354709"/>
                    </a:lnTo>
                    <a:lnTo>
                      <a:pt x="304165" y="1346200"/>
                    </a:lnTo>
                    <a:lnTo>
                      <a:pt x="295744" y="1333500"/>
                    </a:lnTo>
                    <a:lnTo>
                      <a:pt x="287337" y="1320800"/>
                    </a:lnTo>
                    <a:lnTo>
                      <a:pt x="278371" y="1308100"/>
                    </a:lnTo>
                    <a:lnTo>
                      <a:pt x="271665" y="1298625"/>
                    </a:lnTo>
                    <a:lnTo>
                      <a:pt x="268427" y="1295400"/>
                    </a:lnTo>
                    <a:lnTo>
                      <a:pt x="254495" y="1270000"/>
                    </a:lnTo>
                    <a:lnTo>
                      <a:pt x="239776" y="1257300"/>
                    </a:lnTo>
                    <a:lnTo>
                      <a:pt x="224675" y="1231900"/>
                    </a:lnTo>
                    <a:lnTo>
                      <a:pt x="192874" y="1193800"/>
                    </a:lnTo>
                    <a:lnTo>
                      <a:pt x="145084" y="1130300"/>
                    </a:lnTo>
                    <a:lnTo>
                      <a:pt x="137414" y="1117600"/>
                    </a:lnTo>
                    <a:lnTo>
                      <a:pt x="134175" y="1112240"/>
                    </a:lnTo>
                    <a:lnTo>
                      <a:pt x="134175" y="1117600"/>
                    </a:lnTo>
                    <a:lnTo>
                      <a:pt x="121640" y="1104900"/>
                    </a:lnTo>
                    <a:lnTo>
                      <a:pt x="117360" y="1096276"/>
                    </a:lnTo>
                    <a:lnTo>
                      <a:pt x="124079" y="1104900"/>
                    </a:lnTo>
                    <a:lnTo>
                      <a:pt x="134175" y="1117600"/>
                    </a:lnTo>
                    <a:lnTo>
                      <a:pt x="134175" y="1112240"/>
                    </a:lnTo>
                    <a:lnTo>
                      <a:pt x="129743" y="1104900"/>
                    </a:lnTo>
                    <a:lnTo>
                      <a:pt x="114871" y="1079500"/>
                    </a:lnTo>
                    <a:lnTo>
                      <a:pt x="100291" y="1066800"/>
                    </a:lnTo>
                    <a:lnTo>
                      <a:pt x="100076" y="1066380"/>
                    </a:lnTo>
                    <a:lnTo>
                      <a:pt x="96913" y="1054100"/>
                    </a:lnTo>
                    <a:lnTo>
                      <a:pt x="93535" y="1054100"/>
                    </a:lnTo>
                    <a:lnTo>
                      <a:pt x="86779" y="1041400"/>
                    </a:lnTo>
                    <a:lnTo>
                      <a:pt x="73990" y="1016000"/>
                    </a:lnTo>
                    <a:lnTo>
                      <a:pt x="71196" y="1013040"/>
                    </a:lnTo>
                    <a:lnTo>
                      <a:pt x="73533" y="1016000"/>
                    </a:lnTo>
                    <a:lnTo>
                      <a:pt x="84531" y="1041400"/>
                    </a:lnTo>
                    <a:lnTo>
                      <a:pt x="92354" y="1054100"/>
                    </a:lnTo>
                    <a:lnTo>
                      <a:pt x="90995" y="1054100"/>
                    </a:lnTo>
                    <a:lnTo>
                      <a:pt x="84226" y="1041400"/>
                    </a:lnTo>
                    <a:lnTo>
                      <a:pt x="78384" y="1028700"/>
                    </a:lnTo>
                    <a:lnTo>
                      <a:pt x="79971" y="1041400"/>
                    </a:lnTo>
                    <a:lnTo>
                      <a:pt x="83693" y="1041400"/>
                    </a:lnTo>
                    <a:lnTo>
                      <a:pt x="89230" y="1054100"/>
                    </a:lnTo>
                    <a:lnTo>
                      <a:pt x="90195" y="1054100"/>
                    </a:lnTo>
                    <a:lnTo>
                      <a:pt x="96139" y="1066419"/>
                    </a:lnTo>
                    <a:lnTo>
                      <a:pt x="96024" y="1066292"/>
                    </a:lnTo>
                    <a:lnTo>
                      <a:pt x="96380" y="1066914"/>
                    </a:lnTo>
                    <a:lnTo>
                      <a:pt x="108750" y="1092200"/>
                    </a:lnTo>
                    <a:lnTo>
                      <a:pt x="81178" y="1054989"/>
                    </a:lnTo>
                    <a:lnTo>
                      <a:pt x="104990" y="1092200"/>
                    </a:lnTo>
                    <a:lnTo>
                      <a:pt x="116928" y="1104900"/>
                    </a:lnTo>
                    <a:lnTo>
                      <a:pt x="128816" y="1130300"/>
                    </a:lnTo>
                    <a:lnTo>
                      <a:pt x="140855" y="1143000"/>
                    </a:lnTo>
                    <a:lnTo>
                      <a:pt x="153200" y="1155700"/>
                    </a:lnTo>
                    <a:lnTo>
                      <a:pt x="205981" y="1231900"/>
                    </a:lnTo>
                    <a:lnTo>
                      <a:pt x="200647" y="1231900"/>
                    </a:lnTo>
                    <a:lnTo>
                      <a:pt x="207124" y="1244600"/>
                    </a:lnTo>
                    <a:lnTo>
                      <a:pt x="227228" y="1270000"/>
                    </a:lnTo>
                    <a:lnTo>
                      <a:pt x="247878" y="1295400"/>
                    </a:lnTo>
                    <a:lnTo>
                      <a:pt x="257632" y="1308100"/>
                    </a:lnTo>
                    <a:lnTo>
                      <a:pt x="266712" y="1320800"/>
                    </a:lnTo>
                    <a:lnTo>
                      <a:pt x="268363" y="1320800"/>
                    </a:lnTo>
                    <a:lnTo>
                      <a:pt x="260946" y="1308100"/>
                    </a:lnTo>
                    <a:lnTo>
                      <a:pt x="268935" y="1320800"/>
                    </a:lnTo>
                    <a:lnTo>
                      <a:pt x="274929" y="1320800"/>
                    </a:lnTo>
                    <a:lnTo>
                      <a:pt x="282067" y="1333500"/>
                    </a:lnTo>
                    <a:lnTo>
                      <a:pt x="286410" y="1338630"/>
                    </a:lnTo>
                    <a:lnTo>
                      <a:pt x="288264" y="1341869"/>
                    </a:lnTo>
                    <a:lnTo>
                      <a:pt x="287985" y="1340497"/>
                    </a:lnTo>
                    <a:lnTo>
                      <a:pt x="290347" y="1343291"/>
                    </a:lnTo>
                    <a:lnTo>
                      <a:pt x="289039" y="1333500"/>
                    </a:lnTo>
                    <a:lnTo>
                      <a:pt x="290741" y="1343761"/>
                    </a:lnTo>
                    <a:lnTo>
                      <a:pt x="325031" y="1384300"/>
                    </a:lnTo>
                    <a:lnTo>
                      <a:pt x="319100" y="1384300"/>
                    </a:lnTo>
                    <a:lnTo>
                      <a:pt x="308610" y="1371600"/>
                    </a:lnTo>
                    <a:lnTo>
                      <a:pt x="299770" y="1358900"/>
                    </a:lnTo>
                    <a:lnTo>
                      <a:pt x="288772" y="1346200"/>
                    </a:lnTo>
                    <a:lnTo>
                      <a:pt x="278752" y="1336395"/>
                    </a:lnTo>
                    <a:lnTo>
                      <a:pt x="292900" y="1358900"/>
                    </a:lnTo>
                    <a:lnTo>
                      <a:pt x="324688" y="1397000"/>
                    </a:lnTo>
                    <a:lnTo>
                      <a:pt x="356387" y="1422400"/>
                    </a:lnTo>
                    <a:lnTo>
                      <a:pt x="419976" y="1498600"/>
                    </a:lnTo>
                    <a:lnTo>
                      <a:pt x="452043" y="1524000"/>
                    </a:lnTo>
                    <a:lnTo>
                      <a:pt x="484441" y="1562100"/>
                    </a:lnTo>
                    <a:lnTo>
                      <a:pt x="517347" y="1600200"/>
                    </a:lnTo>
                    <a:lnTo>
                      <a:pt x="550849" y="1625600"/>
                    </a:lnTo>
                    <a:lnTo>
                      <a:pt x="585165" y="1651000"/>
                    </a:lnTo>
                    <a:lnTo>
                      <a:pt x="620471" y="1689100"/>
                    </a:lnTo>
                    <a:lnTo>
                      <a:pt x="656958" y="1714500"/>
                    </a:lnTo>
                    <a:lnTo>
                      <a:pt x="694817" y="1752600"/>
                    </a:lnTo>
                    <a:lnTo>
                      <a:pt x="721093" y="1778000"/>
                    </a:lnTo>
                    <a:lnTo>
                      <a:pt x="722503" y="1778000"/>
                    </a:lnTo>
                    <a:lnTo>
                      <a:pt x="744004" y="1790700"/>
                    </a:lnTo>
                    <a:lnTo>
                      <a:pt x="766432" y="1816100"/>
                    </a:lnTo>
                    <a:lnTo>
                      <a:pt x="765200" y="1816100"/>
                    </a:lnTo>
                    <a:lnTo>
                      <a:pt x="782739" y="1828215"/>
                    </a:lnTo>
                    <a:lnTo>
                      <a:pt x="782535" y="1827860"/>
                    </a:lnTo>
                    <a:lnTo>
                      <a:pt x="783831" y="1828800"/>
                    </a:lnTo>
                    <a:lnTo>
                      <a:pt x="783577" y="1828800"/>
                    </a:lnTo>
                    <a:lnTo>
                      <a:pt x="820356" y="1854200"/>
                    </a:lnTo>
                    <a:lnTo>
                      <a:pt x="867219" y="1892300"/>
                    </a:lnTo>
                    <a:lnTo>
                      <a:pt x="908862" y="1917700"/>
                    </a:lnTo>
                    <a:lnTo>
                      <a:pt x="948359" y="1943100"/>
                    </a:lnTo>
                    <a:lnTo>
                      <a:pt x="988771" y="1968500"/>
                    </a:lnTo>
                    <a:lnTo>
                      <a:pt x="981798" y="1968500"/>
                    </a:lnTo>
                    <a:lnTo>
                      <a:pt x="964336" y="1955800"/>
                    </a:lnTo>
                    <a:lnTo>
                      <a:pt x="947928" y="1943100"/>
                    </a:lnTo>
                    <a:lnTo>
                      <a:pt x="944130" y="1943100"/>
                    </a:lnTo>
                    <a:lnTo>
                      <a:pt x="963091" y="1955800"/>
                    </a:lnTo>
                    <a:lnTo>
                      <a:pt x="981176" y="1968500"/>
                    </a:lnTo>
                    <a:lnTo>
                      <a:pt x="998474" y="1981200"/>
                    </a:lnTo>
                    <a:lnTo>
                      <a:pt x="1015060" y="1981200"/>
                    </a:lnTo>
                    <a:lnTo>
                      <a:pt x="1031341" y="1993900"/>
                    </a:lnTo>
                    <a:lnTo>
                      <a:pt x="1047267" y="2006600"/>
                    </a:lnTo>
                    <a:lnTo>
                      <a:pt x="1110094" y="2032000"/>
                    </a:lnTo>
                    <a:lnTo>
                      <a:pt x="1143127" y="2057400"/>
                    </a:lnTo>
                    <a:lnTo>
                      <a:pt x="1178852" y="2070100"/>
                    </a:lnTo>
                    <a:lnTo>
                      <a:pt x="1218552" y="2095500"/>
                    </a:lnTo>
                    <a:lnTo>
                      <a:pt x="1206677" y="2082800"/>
                    </a:lnTo>
                    <a:lnTo>
                      <a:pt x="1219822" y="2095500"/>
                    </a:lnTo>
                    <a:lnTo>
                      <a:pt x="1245819" y="2108200"/>
                    </a:lnTo>
                    <a:lnTo>
                      <a:pt x="1272463" y="2120900"/>
                    </a:lnTo>
                    <a:lnTo>
                      <a:pt x="1312392" y="2133600"/>
                    </a:lnTo>
                    <a:lnTo>
                      <a:pt x="1360932" y="2159000"/>
                    </a:lnTo>
                    <a:lnTo>
                      <a:pt x="1387614" y="2171700"/>
                    </a:lnTo>
                    <a:lnTo>
                      <a:pt x="1430578" y="2184400"/>
                    </a:lnTo>
                    <a:lnTo>
                      <a:pt x="1445387" y="2184400"/>
                    </a:lnTo>
                    <a:lnTo>
                      <a:pt x="1460436" y="2197100"/>
                    </a:lnTo>
                    <a:lnTo>
                      <a:pt x="1475765" y="2197100"/>
                    </a:lnTo>
                    <a:lnTo>
                      <a:pt x="1525803" y="2222500"/>
                    </a:lnTo>
                    <a:lnTo>
                      <a:pt x="1677035" y="2260600"/>
                    </a:lnTo>
                    <a:lnTo>
                      <a:pt x="1724139" y="2273300"/>
                    </a:lnTo>
                    <a:lnTo>
                      <a:pt x="1733308" y="2273300"/>
                    </a:lnTo>
                    <a:lnTo>
                      <a:pt x="1760105" y="2286000"/>
                    </a:lnTo>
                    <a:lnTo>
                      <a:pt x="1794751" y="2286000"/>
                    </a:lnTo>
                    <a:lnTo>
                      <a:pt x="1866493" y="2298700"/>
                    </a:lnTo>
                    <a:lnTo>
                      <a:pt x="1901507" y="2298700"/>
                    </a:lnTo>
                    <a:lnTo>
                      <a:pt x="1905990" y="2311400"/>
                    </a:lnTo>
                    <a:lnTo>
                      <a:pt x="2119426" y="2311400"/>
                    </a:lnTo>
                    <a:lnTo>
                      <a:pt x="2135022" y="2324100"/>
                    </a:lnTo>
                    <a:lnTo>
                      <a:pt x="2140889" y="2311400"/>
                    </a:lnTo>
                    <a:lnTo>
                      <a:pt x="2302662" y="2311400"/>
                    </a:lnTo>
                    <a:lnTo>
                      <a:pt x="2275179" y="2324100"/>
                    </a:lnTo>
                    <a:lnTo>
                      <a:pt x="2295614" y="2324100"/>
                    </a:lnTo>
                    <a:lnTo>
                      <a:pt x="2312695" y="2311400"/>
                    </a:lnTo>
                    <a:lnTo>
                      <a:pt x="2369591" y="2311400"/>
                    </a:lnTo>
                    <a:lnTo>
                      <a:pt x="2402865" y="2298700"/>
                    </a:lnTo>
                    <a:lnTo>
                      <a:pt x="2438400" y="2286000"/>
                    </a:lnTo>
                    <a:lnTo>
                      <a:pt x="2475496" y="2286000"/>
                    </a:lnTo>
                    <a:lnTo>
                      <a:pt x="2568498" y="2254834"/>
                    </a:lnTo>
                    <a:lnTo>
                      <a:pt x="2562707" y="2260600"/>
                    </a:lnTo>
                    <a:lnTo>
                      <a:pt x="2568194" y="2260600"/>
                    </a:lnTo>
                    <a:lnTo>
                      <a:pt x="2602280" y="2247900"/>
                    </a:lnTo>
                    <a:lnTo>
                      <a:pt x="2639618" y="2222500"/>
                    </a:lnTo>
                    <a:lnTo>
                      <a:pt x="2679077" y="2209800"/>
                    </a:lnTo>
                    <a:lnTo>
                      <a:pt x="2715539" y="2186902"/>
                    </a:lnTo>
                    <a:lnTo>
                      <a:pt x="2709761" y="2197100"/>
                    </a:lnTo>
                    <a:lnTo>
                      <a:pt x="2724670" y="2184400"/>
                    </a:lnTo>
                    <a:lnTo>
                      <a:pt x="2739593" y="2171700"/>
                    </a:lnTo>
                    <a:lnTo>
                      <a:pt x="2760891" y="2159000"/>
                    </a:lnTo>
                    <a:lnTo>
                      <a:pt x="2776626" y="2159000"/>
                    </a:lnTo>
                    <a:lnTo>
                      <a:pt x="2783179" y="2146300"/>
                    </a:lnTo>
                    <a:lnTo>
                      <a:pt x="2801721" y="2146300"/>
                    </a:lnTo>
                    <a:lnTo>
                      <a:pt x="2808452" y="2133600"/>
                    </a:lnTo>
                    <a:lnTo>
                      <a:pt x="2815996" y="2133600"/>
                    </a:lnTo>
                    <a:lnTo>
                      <a:pt x="2824683" y="2120900"/>
                    </a:lnTo>
                    <a:lnTo>
                      <a:pt x="2834640" y="2120900"/>
                    </a:lnTo>
                    <a:lnTo>
                      <a:pt x="2846171" y="2108200"/>
                    </a:lnTo>
                    <a:lnTo>
                      <a:pt x="2859608" y="2095500"/>
                    </a:lnTo>
                    <a:lnTo>
                      <a:pt x="2858782" y="2105622"/>
                    </a:lnTo>
                    <a:lnTo>
                      <a:pt x="2867749" y="2095500"/>
                    </a:lnTo>
                    <a:lnTo>
                      <a:pt x="2878899" y="2082800"/>
                    </a:lnTo>
                    <a:lnTo>
                      <a:pt x="2889872" y="2070100"/>
                    </a:lnTo>
                    <a:lnTo>
                      <a:pt x="2900578" y="2070100"/>
                    </a:lnTo>
                    <a:lnTo>
                      <a:pt x="2929686" y="2032000"/>
                    </a:lnTo>
                    <a:close/>
                  </a:path>
                  <a:path w="3196590" h="2621280">
                    <a:moveTo>
                      <a:pt x="2930410" y="1257985"/>
                    </a:moveTo>
                    <a:lnTo>
                      <a:pt x="2930106" y="1257300"/>
                    </a:lnTo>
                    <a:lnTo>
                      <a:pt x="2929890" y="1257300"/>
                    </a:lnTo>
                    <a:lnTo>
                      <a:pt x="2930410" y="1257985"/>
                    </a:lnTo>
                    <a:close/>
                  </a:path>
                  <a:path w="3196590" h="2621280">
                    <a:moveTo>
                      <a:pt x="2944126" y="1288757"/>
                    </a:moveTo>
                    <a:lnTo>
                      <a:pt x="2942996" y="1282700"/>
                    </a:lnTo>
                    <a:lnTo>
                      <a:pt x="2939796" y="1270000"/>
                    </a:lnTo>
                    <a:lnTo>
                      <a:pt x="2930410" y="1257985"/>
                    </a:lnTo>
                    <a:lnTo>
                      <a:pt x="2944126" y="1288757"/>
                    </a:lnTo>
                    <a:close/>
                  </a:path>
                  <a:path w="3196590" h="2621280">
                    <a:moveTo>
                      <a:pt x="2945523" y="1041400"/>
                    </a:moveTo>
                    <a:lnTo>
                      <a:pt x="2940405" y="1029525"/>
                    </a:lnTo>
                    <a:lnTo>
                      <a:pt x="2943656" y="1038415"/>
                    </a:lnTo>
                    <a:lnTo>
                      <a:pt x="2945523" y="1041400"/>
                    </a:lnTo>
                    <a:close/>
                  </a:path>
                  <a:path w="3196590" h="2621280">
                    <a:moveTo>
                      <a:pt x="2950553" y="1039215"/>
                    </a:moveTo>
                    <a:lnTo>
                      <a:pt x="2944126" y="1028700"/>
                    </a:lnTo>
                    <a:lnTo>
                      <a:pt x="2929204" y="1003300"/>
                    </a:lnTo>
                    <a:lnTo>
                      <a:pt x="2915526" y="977900"/>
                    </a:lnTo>
                    <a:lnTo>
                      <a:pt x="2914167" y="976426"/>
                    </a:lnTo>
                    <a:lnTo>
                      <a:pt x="2907639" y="965200"/>
                    </a:lnTo>
                    <a:lnTo>
                      <a:pt x="2904998" y="960653"/>
                    </a:lnTo>
                    <a:lnTo>
                      <a:pt x="2904998" y="966495"/>
                    </a:lnTo>
                    <a:lnTo>
                      <a:pt x="2903804" y="965200"/>
                    </a:lnTo>
                    <a:lnTo>
                      <a:pt x="2904540" y="965200"/>
                    </a:lnTo>
                    <a:lnTo>
                      <a:pt x="2904998" y="966495"/>
                    </a:lnTo>
                    <a:lnTo>
                      <a:pt x="2904998" y="960653"/>
                    </a:lnTo>
                    <a:lnTo>
                      <a:pt x="2900261" y="952500"/>
                    </a:lnTo>
                    <a:lnTo>
                      <a:pt x="2885160" y="927100"/>
                    </a:lnTo>
                    <a:lnTo>
                      <a:pt x="2869793" y="914400"/>
                    </a:lnTo>
                    <a:lnTo>
                      <a:pt x="2854185" y="889000"/>
                    </a:lnTo>
                    <a:lnTo>
                      <a:pt x="2823299" y="850900"/>
                    </a:lnTo>
                    <a:lnTo>
                      <a:pt x="2794101" y="812800"/>
                    </a:lnTo>
                    <a:lnTo>
                      <a:pt x="2784652" y="800100"/>
                    </a:lnTo>
                    <a:lnTo>
                      <a:pt x="2737408" y="736600"/>
                    </a:lnTo>
                    <a:lnTo>
                      <a:pt x="2708148" y="711200"/>
                    </a:lnTo>
                    <a:lnTo>
                      <a:pt x="2687269" y="685800"/>
                    </a:lnTo>
                    <a:lnTo>
                      <a:pt x="2683560" y="681291"/>
                    </a:lnTo>
                    <a:lnTo>
                      <a:pt x="2683560" y="685800"/>
                    </a:lnTo>
                    <a:lnTo>
                      <a:pt x="2682710" y="685800"/>
                    </a:lnTo>
                    <a:lnTo>
                      <a:pt x="2681948" y="684568"/>
                    </a:lnTo>
                    <a:lnTo>
                      <a:pt x="2683560" y="685800"/>
                    </a:lnTo>
                    <a:lnTo>
                      <a:pt x="2683560" y="681291"/>
                    </a:lnTo>
                    <a:lnTo>
                      <a:pt x="2676779" y="673036"/>
                    </a:lnTo>
                    <a:lnTo>
                      <a:pt x="2668600" y="663981"/>
                    </a:lnTo>
                    <a:lnTo>
                      <a:pt x="2668600" y="673100"/>
                    </a:lnTo>
                    <a:lnTo>
                      <a:pt x="2665399" y="669048"/>
                    </a:lnTo>
                    <a:lnTo>
                      <a:pt x="2662656" y="662419"/>
                    </a:lnTo>
                    <a:lnTo>
                      <a:pt x="2668600" y="673100"/>
                    </a:lnTo>
                    <a:lnTo>
                      <a:pt x="2668600" y="663981"/>
                    </a:lnTo>
                    <a:lnTo>
                      <a:pt x="2665374" y="660400"/>
                    </a:lnTo>
                    <a:lnTo>
                      <a:pt x="2642476" y="635000"/>
                    </a:lnTo>
                    <a:lnTo>
                      <a:pt x="2616873" y="609600"/>
                    </a:lnTo>
                    <a:lnTo>
                      <a:pt x="2604071" y="596900"/>
                    </a:lnTo>
                    <a:lnTo>
                      <a:pt x="2611551" y="609600"/>
                    </a:lnTo>
                    <a:lnTo>
                      <a:pt x="2601849" y="596900"/>
                    </a:lnTo>
                    <a:lnTo>
                      <a:pt x="2596184" y="596900"/>
                    </a:lnTo>
                    <a:lnTo>
                      <a:pt x="2593848" y="596900"/>
                    </a:lnTo>
                    <a:lnTo>
                      <a:pt x="2624747" y="622300"/>
                    </a:lnTo>
                    <a:lnTo>
                      <a:pt x="2638425" y="635000"/>
                    </a:lnTo>
                    <a:lnTo>
                      <a:pt x="2652293" y="647700"/>
                    </a:lnTo>
                    <a:lnTo>
                      <a:pt x="2662834" y="665810"/>
                    </a:lnTo>
                    <a:lnTo>
                      <a:pt x="2648508" y="647700"/>
                    </a:lnTo>
                    <a:lnTo>
                      <a:pt x="2629255" y="635000"/>
                    </a:lnTo>
                    <a:lnTo>
                      <a:pt x="2612237" y="622300"/>
                    </a:lnTo>
                    <a:lnTo>
                      <a:pt x="2598851" y="609600"/>
                    </a:lnTo>
                    <a:lnTo>
                      <a:pt x="2635110" y="647700"/>
                    </a:lnTo>
                    <a:lnTo>
                      <a:pt x="2643035" y="647700"/>
                    </a:lnTo>
                    <a:lnTo>
                      <a:pt x="2647937" y="660400"/>
                    </a:lnTo>
                    <a:lnTo>
                      <a:pt x="2659684" y="673100"/>
                    </a:lnTo>
                    <a:lnTo>
                      <a:pt x="2667076" y="673100"/>
                    </a:lnTo>
                    <a:lnTo>
                      <a:pt x="2672842" y="677545"/>
                    </a:lnTo>
                    <a:lnTo>
                      <a:pt x="2680932" y="685800"/>
                    </a:lnTo>
                    <a:lnTo>
                      <a:pt x="2698978" y="711200"/>
                    </a:lnTo>
                    <a:lnTo>
                      <a:pt x="2718892" y="736600"/>
                    </a:lnTo>
                    <a:lnTo>
                      <a:pt x="2728747" y="736600"/>
                    </a:lnTo>
                    <a:lnTo>
                      <a:pt x="2732925" y="742048"/>
                    </a:lnTo>
                    <a:lnTo>
                      <a:pt x="2730754" y="736600"/>
                    </a:lnTo>
                    <a:lnTo>
                      <a:pt x="2750337" y="762000"/>
                    </a:lnTo>
                    <a:lnTo>
                      <a:pt x="2765183" y="787400"/>
                    </a:lnTo>
                    <a:lnTo>
                      <a:pt x="2778391" y="800100"/>
                    </a:lnTo>
                    <a:lnTo>
                      <a:pt x="2777388" y="800100"/>
                    </a:lnTo>
                    <a:lnTo>
                      <a:pt x="2803702" y="825500"/>
                    </a:lnTo>
                    <a:lnTo>
                      <a:pt x="2829471" y="863600"/>
                    </a:lnTo>
                    <a:lnTo>
                      <a:pt x="2853893" y="901700"/>
                    </a:lnTo>
                    <a:lnTo>
                      <a:pt x="2876169" y="927100"/>
                    </a:lnTo>
                    <a:lnTo>
                      <a:pt x="2874632" y="927100"/>
                    </a:lnTo>
                    <a:lnTo>
                      <a:pt x="2877997" y="932624"/>
                    </a:lnTo>
                    <a:lnTo>
                      <a:pt x="2884119" y="939800"/>
                    </a:lnTo>
                    <a:lnTo>
                      <a:pt x="2900692" y="965200"/>
                    </a:lnTo>
                    <a:lnTo>
                      <a:pt x="2906306" y="970178"/>
                    </a:lnTo>
                    <a:lnTo>
                      <a:pt x="2913545" y="990600"/>
                    </a:lnTo>
                    <a:lnTo>
                      <a:pt x="2925889" y="1003300"/>
                    </a:lnTo>
                    <a:lnTo>
                      <a:pt x="2939542" y="1028700"/>
                    </a:lnTo>
                    <a:lnTo>
                      <a:pt x="2940329" y="1029462"/>
                    </a:lnTo>
                    <a:lnTo>
                      <a:pt x="2940050" y="1028700"/>
                    </a:lnTo>
                    <a:lnTo>
                      <a:pt x="2940405" y="1029525"/>
                    </a:lnTo>
                    <a:lnTo>
                      <a:pt x="2950553" y="1039215"/>
                    </a:lnTo>
                    <a:close/>
                  </a:path>
                  <a:path w="3196590" h="2621280">
                    <a:moveTo>
                      <a:pt x="2951429" y="1968500"/>
                    </a:moveTo>
                    <a:lnTo>
                      <a:pt x="2949994" y="1968500"/>
                    </a:lnTo>
                    <a:lnTo>
                      <a:pt x="2948203" y="1972678"/>
                    </a:lnTo>
                    <a:lnTo>
                      <a:pt x="2951429" y="1968500"/>
                    </a:lnTo>
                    <a:close/>
                  </a:path>
                  <a:path w="3196590" h="2621280">
                    <a:moveTo>
                      <a:pt x="2952737" y="1308100"/>
                    </a:moveTo>
                    <a:lnTo>
                      <a:pt x="2944126" y="1288757"/>
                    </a:lnTo>
                    <a:lnTo>
                      <a:pt x="2945358" y="1295400"/>
                    </a:lnTo>
                    <a:lnTo>
                      <a:pt x="2952737" y="1308100"/>
                    </a:lnTo>
                    <a:close/>
                  </a:path>
                  <a:path w="3196590" h="2621280">
                    <a:moveTo>
                      <a:pt x="2955417" y="1047191"/>
                    </a:moveTo>
                    <a:lnTo>
                      <a:pt x="2952839" y="1041400"/>
                    </a:lnTo>
                    <a:lnTo>
                      <a:pt x="2950553" y="1039215"/>
                    </a:lnTo>
                    <a:lnTo>
                      <a:pt x="2955417" y="1047191"/>
                    </a:lnTo>
                    <a:close/>
                  </a:path>
                  <a:path w="3196590" h="2621280">
                    <a:moveTo>
                      <a:pt x="2959265" y="1955800"/>
                    </a:moveTo>
                    <a:lnTo>
                      <a:pt x="2951429" y="1968500"/>
                    </a:lnTo>
                    <a:lnTo>
                      <a:pt x="2957753" y="1968500"/>
                    </a:lnTo>
                    <a:lnTo>
                      <a:pt x="2959265" y="1955800"/>
                    </a:lnTo>
                    <a:close/>
                  </a:path>
                  <a:path w="3196590" h="2621280">
                    <a:moveTo>
                      <a:pt x="2967012" y="2260600"/>
                    </a:moveTo>
                    <a:lnTo>
                      <a:pt x="2958858" y="2273300"/>
                    </a:lnTo>
                    <a:lnTo>
                      <a:pt x="2962922" y="2270506"/>
                    </a:lnTo>
                    <a:lnTo>
                      <a:pt x="2967012" y="2260600"/>
                    </a:lnTo>
                    <a:close/>
                  </a:path>
                  <a:path w="3196590" h="2621280">
                    <a:moveTo>
                      <a:pt x="2967850" y="2306282"/>
                    </a:moveTo>
                    <a:lnTo>
                      <a:pt x="2944482" y="2324100"/>
                    </a:lnTo>
                    <a:lnTo>
                      <a:pt x="2937941" y="2336800"/>
                    </a:lnTo>
                    <a:lnTo>
                      <a:pt x="2926346" y="2349500"/>
                    </a:lnTo>
                    <a:lnTo>
                      <a:pt x="2910878" y="2362200"/>
                    </a:lnTo>
                    <a:lnTo>
                      <a:pt x="2917939" y="2362200"/>
                    </a:lnTo>
                    <a:lnTo>
                      <a:pt x="2927045" y="2349500"/>
                    </a:lnTo>
                    <a:lnTo>
                      <a:pt x="2963214" y="2311400"/>
                    </a:lnTo>
                    <a:lnTo>
                      <a:pt x="2967850" y="2306282"/>
                    </a:lnTo>
                    <a:close/>
                  </a:path>
                  <a:path w="3196590" h="2621280">
                    <a:moveTo>
                      <a:pt x="2968472" y="2288044"/>
                    </a:moveTo>
                    <a:lnTo>
                      <a:pt x="2962821" y="2298700"/>
                    </a:lnTo>
                    <a:lnTo>
                      <a:pt x="2963976" y="2298700"/>
                    </a:lnTo>
                    <a:lnTo>
                      <a:pt x="2968472" y="2288044"/>
                    </a:lnTo>
                    <a:close/>
                  </a:path>
                  <a:path w="3196590" h="2621280">
                    <a:moveTo>
                      <a:pt x="2974200" y="2247900"/>
                    </a:moveTo>
                    <a:lnTo>
                      <a:pt x="2968802" y="2247900"/>
                    </a:lnTo>
                    <a:lnTo>
                      <a:pt x="2958922" y="2261959"/>
                    </a:lnTo>
                    <a:lnTo>
                      <a:pt x="2974200" y="2247900"/>
                    </a:lnTo>
                    <a:close/>
                  </a:path>
                  <a:path w="3196590" h="2621280">
                    <a:moveTo>
                      <a:pt x="2980804" y="1397000"/>
                    </a:moveTo>
                    <a:lnTo>
                      <a:pt x="2980321" y="1392047"/>
                    </a:lnTo>
                    <a:lnTo>
                      <a:pt x="2978277" y="1384300"/>
                    </a:lnTo>
                    <a:lnTo>
                      <a:pt x="2980804" y="1397000"/>
                    </a:lnTo>
                    <a:close/>
                  </a:path>
                  <a:path w="3196590" h="2621280">
                    <a:moveTo>
                      <a:pt x="2983471" y="2289022"/>
                    </a:moveTo>
                    <a:lnTo>
                      <a:pt x="2967850" y="2306282"/>
                    </a:lnTo>
                    <a:lnTo>
                      <a:pt x="2977781" y="2298700"/>
                    </a:lnTo>
                    <a:lnTo>
                      <a:pt x="2983471" y="2289022"/>
                    </a:lnTo>
                    <a:close/>
                  </a:path>
                  <a:path w="3196590" h="2621280">
                    <a:moveTo>
                      <a:pt x="2986938" y="2222500"/>
                    </a:moveTo>
                    <a:lnTo>
                      <a:pt x="2981756" y="2235200"/>
                    </a:lnTo>
                    <a:lnTo>
                      <a:pt x="2974200" y="2247900"/>
                    </a:lnTo>
                    <a:lnTo>
                      <a:pt x="2977565" y="2247900"/>
                    </a:lnTo>
                    <a:lnTo>
                      <a:pt x="2986024" y="2235200"/>
                    </a:lnTo>
                    <a:lnTo>
                      <a:pt x="2986938" y="2222500"/>
                    </a:lnTo>
                    <a:close/>
                  </a:path>
                  <a:path w="3196590" h="2621280">
                    <a:moveTo>
                      <a:pt x="3011208" y="2188845"/>
                    </a:moveTo>
                    <a:lnTo>
                      <a:pt x="2993898" y="2209800"/>
                    </a:lnTo>
                    <a:lnTo>
                      <a:pt x="2999524" y="2209800"/>
                    </a:lnTo>
                    <a:lnTo>
                      <a:pt x="3011208" y="2188845"/>
                    </a:lnTo>
                    <a:close/>
                  </a:path>
                  <a:path w="3196590" h="2621280">
                    <a:moveTo>
                      <a:pt x="3018929" y="2174481"/>
                    </a:moveTo>
                    <a:lnTo>
                      <a:pt x="3013672" y="2184400"/>
                    </a:lnTo>
                    <a:lnTo>
                      <a:pt x="3011208" y="2188845"/>
                    </a:lnTo>
                    <a:lnTo>
                      <a:pt x="3014865" y="2184400"/>
                    </a:lnTo>
                    <a:lnTo>
                      <a:pt x="3018929" y="2174481"/>
                    </a:lnTo>
                    <a:close/>
                  </a:path>
                  <a:path w="3196590" h="2621280">
                    <a:moveTo>
                      <a:pt x="3026029" y="2159000"/>
                    </a:moveTo>
                    <a:lnTo>
                      <a:pt x="3025254" y="2159000"/>
                    </a:lnTo>
                    <a:lnTo>
                      <a:pt x="3018929" y="2174481"/>
                    </a:lnTo>
                    <a:lnTo>
                      <a:pt x="3020390" y="2171700"/>
                    </a:lnTo>
                    <a:lnTo>
                      <a:pt x="3026029" y="2159000"/>
                    </a:lnTo>
                    <a:close/>
                  </a:path>
                  <a:path w="3196590" h="2621280">
                    <a:moveTo>
                      <a:pt x="3030880" y="1905000"/>
                    </a:moveTo>
                    <a:lnTo>
                      <a:pt x="3024073" y="1917700"/>
                    </a:lnTo>
                    <a:lnTo>
                      <a:pt x="3024746" y="1917700"/>
                    </a:lnTo>
                    <a:lnTo>
                      <a:pt x="3030880" y="1905000"/>
                    </a:lnTo>
                    <a:close/>
                  </a:path>
                  <a:path w="3196590" h="2621280">
                    <a:moveTo>
                      <a:pt x="3059938" y="2178697"/>
                    </a:moveTo>
                    <a:lnTo>
                      <a:pt x="3026702" y="2222500"/>
                    </a:lnTo>
                    <a:lnTo>
                      <a:pt x="3015272" y="2247900"/>
                    </a:lnTo>
                    <a:lnTo>
                      <a:pt x="3000171" y="2260600"/>
                    </a:lnTo>
                    <a:lnTo>
                      <a:pt x="2983471" y="2289022"/>
                    </a:lnTo>
                    <a:lnTo>
                      <a:pt x="2997695" y="2273300"/>
                    </a:lnTo>
                    <a:lnTo>
                      <a:pt x="3029483" y="2235200"/>
                    </a:lnTo>
                    <a:lnTo>
                      <a:pt x="3048190" y="2209800"/>
                    </a:lnTo>
                    <a:lnTo>
                      <a:pt x="3057537" y="2197100"/>
                    </a:lnTo>
                    <a:lnTo>
                      <a:pt x="3052102" y="2197100"/>
                    </a:lnTo>
                    <a:lnTo>
                      <a:pt x="3059938" y="2178697"/>
                    </a:lnTo>
                    <a:close/>
                  </a:path>
                  <a:path w="3196590" h="2621280">
                    <a:moveTo>
                      <a:pt x="3071749" y="2168944"/>
                    </a:moveTo>
                    <a:lnTo>
                      <a:pt x="3070656" y="2171700"/>
                    </a:lnTo>
                    <a:lnTo>
                      <a:pt x="3071545" y="2171700"/>
                    </a:lnTo>
                    <a:lnTo>
                      <a:pt x="3071749" y="2168944"/>
                    </a:lnTo>
                    <a:close/>
                  </a:path>
                  <a:path w="3196590" h="2621280">
                    <a:moveTo>
                      <a:pt x="3072409" y="2159000"/>
                    </a:moveTo>
                    <a:lnTo>
                      <a:pt x="3070580" y="2159000"/>
                    </a:lnTo>
                    <a:lnTo>
                      <a:pt x="3062922" y="2171700"/>
                    </a:lnTo>
                    <a:lnTo>
                      <a:pt x="3059938" y="2178697"/>
                    </a:lnTo>
                    <a:lnTo>
                      <a:pt x="3065246" y="2171700"/>
                    </a:lnTo>
                    <a:lnTo>
                      <a:pt x="3072409" y="2159000"/>
                    </a:lnTo>
                    <a:close/>
                  </a:path>
                  <a:path w="3196590" h="2621280">
                    <a:moveTo>
                      <a:pt x="3072981" y="1875040"/>
                    </a:moveTo>
                    <a:lnTo>
                      <a:pt x="3070301" y="1880641"/>
                    </a:lnTo>
                    <a:lnTo>
                      <a:pt x="3066161" y="1890242"/>
                    </a:lnTo>
                    <a:lnTo>
                      <a:pt x="3066123" y="1890445"/>
                    </a:lnTo>
                    <a:lnTo>
                      <a:pt x="3070669" y="1880285"/>
                    </a:lnTo>
                    <a:lnTo>
                      <a:pt x="3072981" y="1875040"/>
                    </a:lnTo>
                    <a:close/>
                  </a:path>
                  <a:path w="3196590" h="2621280">
                    <a:moveTo>
                      <a:pt x="3080994" y="1663890"/>
                    </a:moveTo>
                    <a:lnTo>
                      <a:pt x="3080156" y="1644535"/>
                    </a:lnTo>
                    <a:lnTo>
                      <a:pt x="3079026" y="1633588"/>
                    </a:lnTo>
                    <a:lnTo>
                      <a:pt x="3077845" y="1627809"/>
                    </a:lnTo>
                    <a:lnTo>
                      <a:pt x="3075444" y="1617853"/>
                    </a:lnTo>
                    <a:lnTo>
                      <a:pt x="3072498" y="1592072"/>
                    </a:lnTo>
                    <a:lnTo>
                      <a:pt x="3068561" y="1564208"/>
                    </a:lnTo>
                    <a:lnTo>
                      <a:pt x="3071977" y="1591094"/>
                    </a:lnTo>
                    <a:lnTo>
                      <a:pt x="3067875" y="1564398"/>
                    </a:lnTo>
                    <a:lnTo>
                      <a:pt x="3056712" y="1501495"/>
                    </a:lnTo>
                    <a:lnTo>
                      <a:pt x="3044977" y="1450327"/>
                    </a:lnTo>
                    <a:lnTo>
                      <a:pt x="3031109" y="1399616"/>
                    </a:lnTo>
                    <a:lnTo>
                      <a:pt x="3016123" y="1352753"/>
                    </a:lnTo>
                    <a:lnTo>
                      <a:pt x="3011093" y="1338567"/>
                    </a:lnTo>
                    <a:lnTo>
                      <a:pt x="3010789" y="1334922"/>
                    </a:lnTo>
                    <a:lnTo>
                      <a:pt x="3001848" y="1304798"/>
                    </a:lnTo>
                    <a:lnTo>
                      <a:pt x="3001988" y="1301191"/>
                    </a:lnTo>
                    <a:lnTo>
                      <a:pt x="3007804" y="1316482"/>
                    </a:lnTo>
                    <a:lnTo>
                      <a:pt x="3002496" y="1301661"/>
                    </a:lnTo>
                    <a:lnTo>
                      <a:pt x="3002165" y="1301089"/>
                    </a:lnTo>
                    <a:lnTo>
                      <a:pt x="3002178" y="1301330"/>
                    </a:lnTo>
                    <a:lnTo>
                      <a:pt x="3001988" y="1301165"/>
                    </a:lnTo>
                    <a:lnTo>
                      <a:pt x="2986925" y="1264539"/>
                    </a:lnTo>
                    <a:lnTo>
                      <a:pt x="2971876" y="1230718"/>
                    </a:lnTo>
                    <a:lnTo>
                      <a:pt x="2957893" y="1201788"/>
                    </a:lnTo>
                    <a:lnTo>
                      <a:pt x="2945993" y="1179842"/>
                    </a:lnTo>
                    <a:lnTo>
                      <a:pt x="2940583" y="1167904"/>
                    </a:lnTo>
                    <a:lnTo>
                      <a:pt x="2934170" y="1155001"/>
                    </a:lnTo>
                    <a:lnTo>
                      <a:pt x="2919730" y="1126959"/>
                    </a:lnTo>
                    <a:lnTo>
                      <a:pt x="2888831" y="1068959"/>
                    </a:lnTo>
                    <a:lnTo>
                      <a:pt x="2887497" y="1069390"/>
                    </a:lnTo>
                    <a:lnTo>
                      <a:pt x="2881426" y="1061135"/>
                    </a:lnTo>
                    <a:lnTo>
                      <a:pt x="2883357" y="1066482"/>
                    </a:lnTo>
                    <a:lnTo>
                      <a:pt x="2906039" y="1107668"/>
                    </a:lnTo>
                    <a:lnTo>
                      <a:pt x="2902039" y="1100493"/>
                    </a:lnTo>
                    <a:lnTo>
                      <a:pt x="2904159" y="1105204"/>
                    </a:lnTo>
                    <a:lnTo>
                      <a:pt x="2900197" y="1098130"/>
                    </a:lnTo>
                    <a:lnTo>
                      <a:pt x="2919387" y="1136408"/>
                    </a:lnTo>
                    <a:lnTo>
                      <a:pt x="2935338" y="1167155"/>
                    </a:lnTo>
                    <a:lnTo>
                      <a:pt x="2950235" y="1196568"/>
                    </a:lnTo>
                    <a:lnTo>
                      <a:pt x="2966250" y="1230833"/>
                    </a:lnTo>
                    <a:lnTo>
                      <a:pt x="2968726" y="1237805"/>
                    </a:lnTo>
                    <a:lnTo>
                      <a:pt x="2967812" y="1236827"/>
                    </a:lnTo>
                    <a:lnTo>
                      <a:pt x="2955899" y="1212367"/>
                    </a:lnTo>
                    <a:lnTo>
                      <a:pt x="2952559" y="1205826"/>
                    </a:lnTo>
                    <a:lnTo>
                      <a:pt x="2951569" y="1204391"/>
                    </a:lnTo>
                    <a:lnTo>
                      <a:pt x="2954236" y="1210602"/>
                    </a:lnTo>
                    <a:lnTo>
                      <a:pt x="2966491" y="1237703"/>
                    </a:lnTo>
                    <a:lnTo>
                      <a:pt x="2979991" y="1269466"/>
                    </a:lnTo>
                    <a:lnTo>
                      <a:pt x="2993479" y="1303426"/>
                    </a:lnTo>
                    <a:lnTo>
                      <a:pt x="3005709" y="1337081"/>
                    </a:lnTo>
                    <a:lnTo>
                      <a:pt x="3024708" y="1392212"/>
                    </a:lnTo>
                    <a:lnTo>
                      <a:pt x="3030524" y="1408163"/>
                    </a:lnTo>
                    <a:lnTo>
                      <a:pt x="3044355" y="1453311"/>
                    </a:lnTo>
                    <a:lnTo>
                      <a:pt x="3050019" y="1484947"/>
                    </a:lnTo>
                    <a:lnTo>
                      <a:pt x="3052330" y="1492694"/>
                    </a:lnTo>
                    <a:lnTo>
                      <a:pt x="3063062" y="1541932"/>
                    </a:lnTo>
                    <a:lnTo>
                      <a:pt x="3069907" y="1589849"/>
                    </a:lnTo>
                    <a:lnTo>
                      <a:pt x="3074111" y="1640636"/>
                    </a:lnTo>
                    <a:lnTo>
                      <a:pt x="3075292" y="1689912"/>
                    </a:lnTo>
                    <a:lnTo>
                      <a:pt x="3073743" y="1742541"/>
                    </a:lnTo>
                    <a:lnTo>
                      <a:pt x="3072104" y="1766176"/>
                    </a:lnTo>
                    <a:lnTo>
                      <a:pt x="3071672" y="1777530"/>
                    </a:lnTo>
                    <a:lnTo>
                      <a:pt x="3071888" y="1784743"/>
                    </a:lnTo>
                    <a:lnTo>
                      <a:pt x="3072841" y="1787283"/>
                    </a:lnTo>
                    <a:lnTo>
                      <a:pt x="3075051" y="1761464"/>
                    </a:lnTo>
                    <a:lnTo>
                      <a:pt x="3076905" y="1730768"/>
                    </a:lnTo>
                    <a:lnTo>
                      <a:pt x="3077514" y="1697469"/>
                    </a:lnTo>
                    <a:lnTo>
                      <a:pt x="3075990" y="1663827"/>
                    </a:lnTo>
                    <a:lnTo>
                      <a:pt x="3080994" y="1663890"/>
                    </a:lnTo>
                    <a:close/>
                  </a:path>
                  <a:path w="3196590" h="2621280">
                    <a:moveTo>
                      <a:pt x="3092183" y="1290993"/>
                    </a:moveTo>
                    <a:lnTo>
                      <a:pt x="3088881" y="1284008"/>
                    </a:lnTo>
                    <a:lnTo>
                      <a:pt x="3089516" y="1285570"/>
                    </a:lnTo>
                    <a:lnTo>
                      <a:pt x="3089833" y="1286357"/>
                    </a:lnTo>
                    <a:lnTo>
                      <a:pt x="3092183" y="1290993"/>
                    </a:lnTo>
                    <a:close/>
                  </a:path>
                  <a:path w="3196590" h="2621280">
                    <a:moveTo>
                      <a:pt x="3109176" y="1329499"/>
                    </a:moveTo>
                    <a:lnTo>
                      <a:pt x="3104578" y="1318590"/>
                    </a:lnTo>
                    <a:lnTo>
                      <a:pt x="3100273" y="1308722"/>
                    </a:lnTo>
                    <a:lnTo>
                      <a:pt x="3096171" y="1299616"/>
                    </a:lnTo>
                    <a:lnTo>
                      <a:pt x="3092183" y="1290993"/>
                    </a:lnTo>
                    <a:lnTo>
                      <a:pt x="3109176" y="1329499"/>
                    </a:lnTo>
                    <a:close/>
                  </a:path>
                  <a:path w="3196590" h="2621280">
                    <a:moveTo>
                      <a:pt x="3114929" y="2082800"/>
                    </a:moveTo>
                    <a:lnTo>
                      <a:pt x="3114192" y="2082800"/>
                    </a:lnTo>
                    <a:lnTo>
                      <a:pt x="3111411" y="2095500"/>
                    </a:lnTo>
                    <a:lnTo>
                      <a:pt x="3112046" y="2095500"/>
                    </a:lnTo>
                    <a:lnTo>
                      <a:pt x="3114929" y="2082800"/>
                    </a:lnTo>
                    <a:close/>
                  </a:path>
                  <a:path w="3196590" h="2621280">
                    <a:moveTo>
                      <a:pt x="3116224" y="1552117"/>
                    </a:moveTo>
                    <a:lnTo>
                      <a:pt x="3115703" y="1549400"/>
                    </a:lnTo>
                    <a:lnTo>
                      <a:pt x="3112668" y="1536827"/>
                    </a:lnTo>
                    <a:lnTo>
                      <a:pt x="3115233" y="1549400"/>
                    </a:lnTo>
                    <a:lnTo>
                      <a:pt x="3116224" y="1552117"/>
                    </a:lnTo>
                    <a:close/>
                  </a:path>
                  <a:path w="3196590" h="2621280">
                    <a:moveTo>
                      <a:pt x="3116630" y="2079117"/>
                    </a:moveTo>
                    <a:lnTo>
                      <a:pt x="3114929" y="2082800"/>
                    </a:lnTo>
                    <a:lnTo>
                      <a:pt x="3116135" y="2082800"/>
                    </a:lnTo>
                    <a:lnTo>
                      <a:pt x="3116630" y="2079117"/>
                    </a:lnTo>
                    <a:close/>
                  </a:path>
                  <a:path w="3196590" h="2621280">
                    <a:moveTo>
                      <a:pt x="3119894" y="1562100"/>
                    </a:moveTo>
                    <a:lnTo>
                      <a:pt x="3116224" y="1552117"/>
                    </a:lnTo>
                    <a:lnTo>
                      <a:pt x="3118167" y="1562100"/>
                    </a:lnTo>
                    <a:lnTo>
                      <a:pt x="3119894" y="1562100"/>
                    </a:lnTo>
                    <a:close/>
                  </a:path>
                  <a:path w="3196590" h="2621280">
                    <a:moveTo>
                      <a:pt x="3120872" y="1370876"/>
                    </a:moveTo>
                    <a:lnTo>
                      <a:pt x="3116973" y="1358900"/>
                    </a:lnTo>
                    <a:lnTo>
                      <a:pt x="3116935" y="1363154"/>
                    </a:lnTo>
                    <a:lnTo>
                      <a:pt x="3120872" y="1370876"/>
                    </a:lnTo>
                    <a:close/>
                  </a:path>
                  <a:path w="3196590" h="2621280">
                    <a:moveTo>
                      <a:pt x="3123006" y="2060194"/>
                    </a:moveTo>
                    <a:lnTo>
                      <a:pt x="3120250" y="2070100"/>
                    </a:lnTo>
                    <a:lnTo>
                      <a:pt x="3117850" y="2070100"/>
                    </a:lnTo>
                    <a:lnTo>
                      <a:pt x="3116630" y="2079117"/>
                    </a:lnTo>
                    <a:lnTo>
                      <a:pt x="3120796" y="2070100"/>
                    </a:lnTo>
                    <a:lnTo>
                      <a:pt x="3123006" y="2060194"/>
                    </a:lnTo>
                    <a:close/>
                  </a:path>
                  <a:path w="3196590" h="2621280">
                    <a:moveTo>
                      <a:pt x="3123641" y="2057895"/>
                    </a:moveTo>
                    <a:lnTo>
                      <a:pt x="3123450" y="2058200"/>
                    </a:lnTo>
                    <a:lnTo>
                      <a:pt x="3123006" y="2060194"/>
                    </a:lnTo>
                    <a:lnTo>
                      <a:pt x="3123641" y="2057895"/>
                    </a:lnTo>
                    <a:close/>
                  </a:path>
                  <a:path w="3196590" h="2621280">
                    <a:moveTo>
                      <a:pt x="3126511" y="1470317"/>
                    </a:moveTo>
                    <a:lnTo>
                      <a:pt x="3105734" y="1409700"/>
                    </a:lnTo>
                    <a:lnTo>
                      <a:pt x="3107753" y="1422400"/>
                    </a:lnTo>
                    <a:lnTo>
                      <a:pt x="3113760" y="1435100"/>
                    </a:lnTo>
                    <a:lnTo>
                      <a:pt x="3121342" y="1460500"/>
                    </a:lnTo>
                    <a:lnTo>
                      <a:pt x="3126511" y="1470317"/>
                    </a:lnTo>
                    <a:close/>
                  </a:path>
                  <a:path w="3196590" h="2621280">
                    <a:moveTo>
                      <a:pt x="3136938" y="2022132"/>
                    </a:moveTo>
                    <a:lnTo>
                      <a:pt x="3132531" y="2032000"/>
                    </a:lnTo>
                    <a:lnTo>
                      <a:pt x="3135058" y="2032000"/>
                    </a:lnTo>
                    <a:lnTo>
                      <a:pt x="3136938" y="2022132"/>
                    </a:lnTo>
                    <a:close/>
                  </a:path>
                  <a:path w="3196590" h="2621280">
                    <a:moveTo>
                      <a:pt x="3138081" y="1419021"/>
                    </a:moveTo>
                    <a:lnTo>
                      <a:pt x="3127730" y="1384300"/>
                    </a:lnTo>
                    <a:lnTo>
                      <a:pt x="3120872" y="1370876"/>
                    </a:lnTo>
                    <a:lnTo>
                      <a:pt x="3129394" y="1397000"/>
                    </a:lnTo>
                    <a:lnTo>
                      <a:pt x="3138081" y="1419021"/>
                    </a:lnTo>
                    <a:close/>
                  </a:path>
                  <a:path w="3196590" h="2621280">
                    <a:moveTo>
                      <a:pt x="3138576" y="1943100"/>
                    </a:moveTo>
                    <a:lnTo>
                      <a:pt x="3136290" y="1955800"/>
                    </a:lnTo>
                    <a:lnTo>
                      <a:pt x="3137598" y="1949513"/>
                    </a:lnTo>
                    <a:lnTo>
                      <a:pt x="3138576" y="1943100"/>
                    </a:lnTo>
                    <a:close/>
                  </a:path>
                  <a:path w="3196590" h="2621280">
                    <a:moveTo>
                      <a:pt x="3142386" y="1435963"/>
                    </a:moveTo>
                    <a:lnTo>
                      <a:pt x="3139414" y="1422400"/>
                    </a:lnTo>
                    <a:lnTo>
                      <a:pt x="3138081" y="1419021"/>
                    </a:lnTo>
                    <a:lnTo>
                      <a:pt x="3139084" y="1422400"/>
                    </a:lnTo>
                    <a:lnTo>
                      <a:pt x="3137458" y="1422400"/>
                    </a:lnTo>
                    <a:lnTo>
                      <a:pt x="3142386" y="1435963"/>
                    </a:lnTo>
                    <a:close/>
                  </a:path>
                  <a:path w="3196590" h="2621280">
                    <a:moveTo>
                      <a:pt x="3143364" y="1600200"/>
                    </a:moveTo>
                    <a:lnTo>
                      <a:pt x="3141332" y="1587500"/>
                    </a:lnTo>
                    <a:lnTo>
                      <a:pt x="3140926" y="1587500"/>
                    </a:lnTo>
                    <a:lnTo>
                      <a:pt x="3143364" y="1600200"/>
                    </a:lnTo>
                    <a:close/>
                  </a:path>
                  <a:path w="3196590" h="2621280">
                    <a:moveTo>
                      <a:pt x="3145028" y="1603768"/>
                    </a:moveTo>
                    <a:lnTo>
                      <a:pt x="3143364" y="1595297"/>
                    </a:lnTo>
                    <a:lnTo>
                      <a:pt x="3144037" y="1600377"/>
                    </a:lnTo>
                    <a:lnTo>
                      <a:pt x="3145028" y="1603768"/>
                    </a:lnTo>
                    <a:close/>
                  </a:path>
                  <a:path w="3196590" h="2621280">
                    <a:moveTo>
                      <a:pt x="3148482" y="1574800"/>
                    </a:moveTo>
                    <a:lnTo>
                      <a:pt x="3147733" y="1565795"/>
                    </a:lnTo>
                    <a:lnTo>
                      <a:pt x="3139871" y="1536700"/>
                    </a:lnTo>
                    <a:lnTo>
                      <a:pt x="3146526" y="1562100"/>
                    </a:lnTo>
                    <a:lnTo>
                      <a:pt x="3148482" y="1574800"/>
                    </a:lnTo>
                    <a:close/>
                  </a:path>
                  <a:path w="3196590" h="2621280">
                    <a:moveTo>
                      <a:pt x="3153308" y="1739519"/>
                    </a:moveTo>
                    <a:lnTo>
                      <a:pt x="3153016" y="1731708"/>
                    </a:lnTo>
                    <a:lnTo>
                      <a:pt x="3152051" y="1719554"/>
                    </a:lnTo>
                    <a:lnTo>
                      <a:pt x="3152432" y="1731314"/>
                    </a:lnTo>
                    <a:lnTo>
                      <a:pt x="3152965" y="1735861"/>
                    </a:lnTo>
                    <a:lnTo>
                      <a:pt x="3153308" y="1739519"/>
                    </a:lnTo>
                    <a:close/>
                  </a:path>
                  <a:path w="3196590" h="2621280">
                    <a:moveTo>
                      <a:pt x="3155315" y="1473200"/>
                    </a:moveTo>
                    <a:lnTo>
                      <a:pt x="3151162" y="1460500"/>
                    </a:lnTo>
                    <a:lnTo>
                      <a:pt x="3146704" y="1447800"/>
                    </a:lnTo>
                    <a:lnTo>
                      <a:pt x="3142386" y="1435963"/>
                    </a:lnTo>
                    <a:lnTo>
                      <a:pt x="3147796" y="1460500"/>
                    </a:lnTo>
                    <a:lnTo>
                      <a:pt x="3155315" y="1473200"/>
                    </a:lnTo>
                    <a:close/>
                  </a:path>
                  <a:path w="3196590" h="2621280">
                    <a:moveTo>
                      <a:pt x="3157690" y="1814576"/>
                    </a:moveTo>
                    <a:lnTo>
                      <a:pt x="3157359" y="1808543"/>
                    </a:lnTo>
                    <a:lnTo>
                      <a:pt x="3157296" y="1805305"/>
                    </a:lnTo>
                    <a:lnTo>
                      <a:pt x="3156318" y="1827949"/>
                    </a:lnTo>
                    <a:lnTo>
                      <a:pt x="3157690" y="1814576"/>
                    </a:lnTo>
                    <a:close/>
                  </a:path>
                  <a:path w="3196590" h="2621280">
                    <a:moveTo>
                      <a:pt x="3159976" y="1743875"/>
                    </a:moveTo>
                    <a:lnTo>
                      <a:pt x="3159925" y="1715427"/>
                    </a:lnTo>
                    <a:lnTo>
                      <a:pt x="3159620" y="1703908"/>
                    </a:lnTo>
                    <a:lnTo>
                      <a:pt x="3159150" y="1695018"/>
                    </a:lnTo>
                    <a:lnTo>
                      <a:pt x="3159239" y="1712480"/>
                    </a:lnTo>
                    <a:lnTo>
                      <a:pt x="3158985" y="1720761"/>
                    </a:lnTo>
                    <a:lnTo>
                      <a:pt x="3158502" y="1721358"/>
                    </a:lnTo>
                    <a:lnTo>
                      <a:pt x="3157905" y="1715770"/>
                    </a:lnTo>
                    <a:lnTo>
                      <a:pt x="3157220" y="1705495"/>
                    </a:lnTo>
                    <a:lnTo>
                      <a:pt x="3154603" y="1676819"/>
                    </a:lnTo>
                    <a:lnTo>
                      <a:pt x="3153029" y="1661375"/>
                    </a:lnTo>
                    <a:lnTo>
                      <a:pt x="3152140" y="1646466"/>
                    </a:lnTo>
                    <a:lnTo>
                      <a:pt x="3153092" y="1647024"/>
                    </a:lnTo>
                    <a:lnTo>
                      <a:pt x="3154057" y="1648510"/>
                    </a:lnTo>
                    <a:lnTo>
                      <a:pt x="3153219" y="1636458"/>
                    </a:lnTo>
                    <a:lnTo>
                      <a:pt x="3151949" y="1625866"/>
                    </a:lnTo>
                    <a:lnTo>
                      <a:pt x="3145332" y="1583753"/>
                    </a:lnTo>
                    <a:lnTo>
                      <a:pt x="3139122" y="1552384"/>
                    </a:lnTo>
                    <a:lnTo>
                      <a:pt x="3142653" y="1570609"/>
                    </a:lnTo>
                    <a:lnTo>
                      <a:pt x="3145815" y="1588909"/>
                    </a:lnTo>
                    <a:lnTo>
                      <a:pt x="3148647" y="1607248"/>
                    </a:lnTo>
                    <a:lnTo>
                      <a:pt x="3151200" y="1625638"/>
                    </a:lnTo>
                    <a:lnTo>
                      <a:pt x="3149511" y="1618272"/>
                    </a:lnTo>
                    <a:lnTo>
                      <a:pt x="3147098" y="1611033"/>
                    </a:lnTo>
                    <a:lnTo>
                      <a:pt x="3145028" y="1603768"/>
                    </a:lnTo>
                    <a:lnTo>
                      <a:pt x="3146488" y="1611185"/>
                    </a:lnTo>
                    <a:lnTo>
                      <a:pt x="3151314" y="1647532"/>
                    </a:lnTo>
                    <a:lnTo>
                      <a:pt x="3153079" y="1667294"/>
                    </a:lnTo>
                    <a:lnTo>
                      <a:pt x="3153079" y="1675980"/>
                    </a:lnTo>
                    <a:lnTo>
                      <a:pt x="3152127" y="1682508"/>
                    </a:lnTo>
                    <a:lnTo>
                      <a:pt x="3154095" y="1749577"/>
                    </a:lnTo>
                    <a:lnTo>
                      <a:pt x="3153854" y="1744586"/>
                    </a:lnTo>
                    <a:lnTo>
                      <a:pt x="3153308" y="1739519"/>
                    </a:lnTo>
                    <a:lnTo>
                      <a:pt x="3153333" y="1760829"/>
                    </a:lnTo>
                    <a:lnTo>
                      <a:pt x="3152698" y="1784731"/>
                    </a:lnTo>
                    <a:lnTo>
                      <a:pt x="3151263" y="1809686"/>
                    </a:lnTo>
                    <a:lnTo>
                      <a:pt x="3147961" y="1842033"/>
                    </a:lnTo>
                    <a:lnTo>
                      <a:pt x="3147326" y="1849653"/>
                    </a:lnTo>
                    <a:lnTo>
                      <a:pt x="3146348" y="1856651"/>
                    </a:lnTo>
                    <a:lnTo>
                      <a:pt x="3141230" y="1886851"/>
                    </a:lnTo>
                    <a:lnTo>
                      <a:pt x="3140240" y="1894928"/>
                    </a:lnTo>
                    <a:lnTo>
                      <a:pt x="3140151" y="1897837"/>
                    </a:lnTo>
                    <a:lnTo>
                      <a:pt x="3141383" y="1893557"/>
                    </a:lnTo>
                    <a:lnTo>
                      <a:pt x="3142945" y="1884641"/>
                    </a:lnTo>
                    <a:lnTo>
                      <a:pt x="3148863" y="1857095"/>
                    </a:lnTo>
                    <a:lnTo>
                      <a:pt x="3149930" y="1851228"/>
                    </a:lnTo>
                    <a:lnTo>
                      <a:pt x="3150590" y="1845183"/>
                    </a:lnTo>
                    <a:lnTo>
                      <a:pt x="3155619" y="1810791"/>
                    </a:lnTo>
                    <a:lnTo>
                      <a:pt x="3156724" y="1804060"/>
                    </a:lnTo>
                    <a:lnTo>
                      <a:pt x="3157296" y="1805305"/>
                    </a:lnTo>
                    <a:lnTo>
                      <a:pt x="3159010" y="1775460"/>
                    </a:lnTo>
                    <a:lnTo>
                      <a:pt x="3159976" y="1743875"/>
                    </a:lnTo>
                    <a:close/>
                  </a:path>
                  <a:path w="3196590" h="2621280">
                    <a:moveTo>
                      <a:pt x="3179622" y="1879600"/>
                    </a:moveTo>
                    <a:lnTo>
                      <a:pt x="3178403" y="1879600"/>
                    </a:lnTo>
                    <a:lnTo>
                      <a:pt x="3177730" y="1886407"/>
                    </a:lnTo>
                    <a:lnTo>
                      <a:pt x="3179622" y="1879600"/>
                    </a:lnTo>
                    <a:close/>
                  </a:path>
                  <a:path w="3196590" h="2621280">
                    <a:moveTo>
                      <a:pt x="3196120" y="1739900"/>
                    </a:moveTo>
                    <a:lnTo>
                      <a:pt x="3195142" y="1701800"/>
                    </a:lnTo>
                    <a:lnTo>
                      <a:pt x="3189122" y="1638300"/>
                    </a:lnTo>
                    <a:lnTo>
                      <a:pt x="3184601" y="1612900"/>
                    </a:lnTo>
                    <a:lnTo>
                      <a:pt x="3182899" y="1600200"/>
                    </a:lnTo>
                    <a:lnTo>
                      <a:pt x="3179470" y="1574800"/>
                    </a:lnTo>
                    <a:lnTo>
                      <a:pt x="3176105" y="1574800"/>
                    </a:lnTo>
                    <a:lnTo>
                      <a:pt x="3172536" y="1562100"/>
                    </a:lnTo>
                    <a:lnTo>
                      <a:pt x="3168764" y="1549400"/>
                    </a:lnTo>
                    <a:lnTo>
                      <a:pt x="3165995" y="1540510"/>
                    </a:lnTo>
                    <a:lnTo>
                      <a:pt x="3165995" y="1714500"/>
                    </a:lnTo>
                    <a:lnTo>
                      <a:pt x="3165945" y="1765300"/>
                    </a:lnTo>
                    <a:lnTo>
                      <a:pt x="3162795" y="1816100"/>
                    </a:lnTo>
                    <a:lnTo>
                      <a:pt x="3156420" y="1866900"/>
                    </a:lnTo>
                    <a:lnTo>
                      <a:pt x="3146742" y="1917700"/>
                    </a:lnTo>
                    <a:lnTo>
                      <a:pt x="3141599" y="1930400"/>
                    </a:lnTo>
                    <a:lnTo>
                      <a:pt x="3137598" y="1949513"/>
                    </a:lnTo>
                    <a:lnTo>
                      <a:pt x="3134715" y="1968500"/>
                    </a:lnTo>
                    <a:lnTo>
                      <a:pt x="3128911" y="1981200"/>
                    </a:lnTo>
                    <a:lnTo>
                      <a:pt x="3125355" y="1993900"/>
                    </a:lnTo>
                    <a:lnTo>
                      <a:pt x="3121990" y="2002599"/>
                    </a:lnTo>
                    <a:lnTo>
                      <a:pt x="3124860" y="1993900"/>
                    </a:lnTo>
                    <a:lnTo>
                      <a:pt x="3118408" y="2006600"/>
                    </a:lnTo>
                    <a:lnTo>
                      <a:pt x="3112820" y="2019300"/>
                    </a:lnTo>
                    <a:lnTo>
                      <a:pt x="3108248" y="2032000"/>
                    </a:lnTo>
                    <a:lnTo>
                      <a:pt x="3105721" y="2032000"/>
                    </a:lnTo>
                    <a:lnTo>
                      <a:pt x="3110712" y="2019300"/>
                    </a:lnTo>
                    <a:lnTo>
                      <a:pt x="3119691" y="1993900"/>
                    </a:lnTo>
                    <a:lnTo>
                      <a:pt x="3127883" y="1968500"/>
                    </a:lnTo>
                    <a:lnTo>
                      <a:pt x="3131680" y="1955800"/>
                    </a:lnTo>
                    <a:lnTo>
                      <a:pt x="3135490" y="1943100"/>
                    </a:lnTo>
                    <a:lnTo>
                      <a:pt x="3131655" y="1955800"/>
                    </a:lnTo>
                    <a:lnTo>
                      <a:pt x="3128137" y="1955800"/>
                    </a:lnTo>
                    <a:lnTo>
                      <a:pt x="3121444" y="1981200"/>
                    </a:lnTo>
                    <a:lnTo>
                      <a:pt x="3107347" y="2019300"/>
                    </a:lnTo>
                    <a:lnTo>
                      <a:pt x="3103613" y="2019300"/>
                    </a:lnTo>
                    <a:lnTo>
                      <a:pt x="3101937" y="2024595"/>
                    </a:lnTo>
                    <a:lnTo>
                      <a:pt x="3101937" y="2041639"/>
                    </a:lnTo>
                    <a:lnTo>
                      <a:pt x="3101009" y="2044700"/>
                    </a:lnTo>
                    <a:lnTo>
                      <a:pt x="3100730" y="2044700"/>
                    </a:lnTo>
                    <a:lnTo>
                      <a:pt x="3101937" y="2041639"/>
                    </a:lnTo>
                    <a:lnTo>
                      <a:pt x="3101937" y="2024595"/>
                    </a:lnTo>
                    <a:lnTo>
                      <a:pt x="3095561" y="2044725"/>
                    </a:lnTo>
                    <a:lnTo>
                      <a:pt x="3090659" y="2057400"/>
                    </a:lnTo>
                    <a:lnTo>
                      <a:pt x="3083852" y="2070100"/>
                    </a:lnTo>
                    <a:lnTo>
                      <a:pt x="3086697" y="2070100"/>
                    </a:lnTo>
                    <a:lnTo>
                      <a:pt x="3075902" y="2095500"/>
                    </a:lnTo>
                    <a:lnTo>
                      <a:pt x="3062770" y="2120900"/>
                    </a:lnTo>
                    <a:lnTo>
                      <a:pt x="3046742" y="2159000"/>
                    </a:lnTo>
                    <a:lnTo>
                      <a:pt x="3027235" y="2184400"/>
                    </a:lnTo>
                    <a:lnTo>
                      <a:pt x="3028442" y="2184400"/>
                    </a:lnTo>
                    <a:lnTo>
                      <a:pt x="3012071" y="2209800"/>
                    </a:lnTo>
                    <a:lnTo>
                      <a:pt x="2995053" y="2235200"/>
                    </a:lnTo>
                    <a:lnTo>
                      <a:pt x="2977337" y="2260600"/>
                    </a:lnTo>
                    <a:lnTo>
                      <a:pt x="2962922" y="2270506"/>
                    </a:lnTo>
                    <a:lnTo>
                      <a:pt x="2961767" y="2273300"/>
                    </a:lnTo>
                    <a:lnTo>
                      <a:pt x="2958858" y="2273300"/>
                    </a:lnTo>
                    <a:lnTo>
                      <a:pt x="2956458" y="2273300"/>
                    </a:lnTo>
                    <a:lnTo>
                      <a:pt x="2951048" y="2286000"/>
                    </a:lnTo>
                    <a:lnTo>
                      <a:pt x="2939923" y="2298700"/>
                    </a:lnTo>
                    <a:lnTo>
                      <a:pt x="2934411" y="2298700"/>
                    </a:lnTo>
                    <a:lnTo>
                      <a:pt x="2928797" y="2311400"/>
                    </a:lnTo>
                    <a:lnTo>
                      <a:pt x="2922994" y="2311400"/>
                    </a:lnTo>
                    <a:lnTo>
                      <a:pt x="2920212" y="2324100"/>
                    </a:lnTo>
                    <a:lnTo>
                      <a:pt x="2908757" y="2324100"/>
                    </a:lnTo>
                    <a:lnTo>
                      <a:pt x="2894355" y="2336800"/>
                    </a:lnTo>
                    <a:lnTo>
                      <a:pt x="2876334" y="2349500"/>
                    </a:lnTo>
                    <a:lnTo>
                      <a:pt x="2855061" y="2374900"/>
                    </a:lnTo>
                    <a:lnTo>
                      <a:pt x="2830893" y="2400300"/>
                    </a:lnTo>
                    <a:lnTo>
                      <a:pt x="2816606" y="2407081"/>
                    </a:lnTo>
                    <a:lnTo>
                      <a:pt x="2816606" y="2425700"/>
                    </a:lnTo>
                    <a:lnTo>
                      <a:pt x="2801061" y="2438400"/>
                    </a:lnTo>
                    <a:lnTo>
                      <a:pt x="2790990" y="2447988"/>
                    </a:lnTo>
                    <a:lnTo>
                      <a:pt x="2808541" y="2425700"/>
                    </a:lnTo>
                    <a:lnTo>
                      <a:pt x="2816606" y="2425700"/>
                    </a:lnTo>
                    <a:lnTo>
                      <a:pt x="2816606" y="2407081"/>
                    </a:lnTo>
                    <a:lnTo>
                      <a:pt x="2804083" y="2413012"/>
                    </a:lnTo>
                    <a:lnTo>
                      <a:pt x="2777579" y="2436418"/>
                    </a:lnTo>
                    <a:lnTo>
                      <a:pt x="2777579" y="2451100"/>
                    </a:lnTo>
                    <a:lnTo>
                      <a:pt x="2771838" y="2454478"/>
                    </a:lnTo>
                    <a:lnTo>
                      <a:pt x="2772600" y="2451100"/>
                    </a:lnTo>
                    <a:lnTo>
                      <a:pt x="2777579" y="2451100"/>
                    </a:lnTo>
                    <a:lnTo>
                      <a:pt x="2777579" y="2436418"/>
                    </a:lnTo>
                    <a:lnTo>
                      <a:pt x="2775331" y="2438400"/>
                    </a:lnTo>
                    <a:lnTo>
                      <a:pt x="2747467" y="2450198"/>
                    </a:lnTo>
                    <a:lnTo>
                      <a:pt x="2764599" y="2438400"/>
                    </a:lnTo>
                    <a:lnTo>
                      <a:pt x="2778861" y="2425662"/>
                    </a:lnTo>
                    <a:lnTo>
                      <a:pt x="2787434" y="2413000"/>
                    </a:lnTo>
                    <a:lnTo>
                      <a:pt x="2788970" y="2413000"/>
                    </a:lnTo>
                    <a:lnTo>
                      <a:pt x="2807754" y="2400300"/>
                    </a:lnTo>
                    <a:lnTo>
                      <a:pt x="2824556" y="2387600"/>
                    </a:lnTo>
                    <a:lnTo>
                      <a:pt x="2829928" y="2387600"/>
                    </a:lnTo>
                    <a:lnTo>
                      <a:pt x="2834030" y="2385199"/>
                    </a:lnTo>
                    <a:lnTo>
                      <a:pt x="2839643" y="2374900"/>
                    </a:lnTo>
                    <a:lnTo>
                      <a:pt x="2848851" y="2374900"/>
                    </a:lnTo>
                    <a:lnTo>
                      <a:pt x="2847136" y="2377503"/>
                    </a:lnTo>
                    <a:lnTo>
                      <a:pt x="2851556" y="2374900"/>
                    </a:lnTo>
                    <a:lnTo>
                      <a:pt x="2872676" y="2349500"/>
                    </a:lnTo>
                    <a:lnTo>
                      <a:pt x="2893187" y="2336800"/>
                    </a:lnTo>
                    <a:lnTo>
                      <a:pt x="2912973" y="2311400"/>
                    </a:lnTo>
                    <a:lnTo>
                      <a:pt x="2922778" y="2311400"/>
                    </a:lnTo>
                    <a:lnTo>
                      <a:pt x="2932265" y="2298700"/>
                    </a:lnTo>
                    <a:lnTo>
                      <a:pt x="2950946" y="2273300"/>
                    </a:lnTo>
                    <a:lnTo>
                      <a:pt x="2958922" y="2261959"/>
                    </a:lnTo>
                    <a:lnTo>
                      <a:pt x="2946590" y="2273300"/>
                    </a:lnTo>
                    <a:lnTo>
                      <a:pt x="2933725" y="2286000"/>
                    </a:lnTo>
                    <a:lnTo>
                      <a:pt x="2927908" y="2295563"/>
                    </a:lnTo>
                    <a:lnTo>
                      <a:pt x="2938132" y="2273300"/>
                    </a:lnTo>
                    <a:lnTo>
                      <a:pt x="2945815" y="2273300"/>
                    </a:lnTo>
                    <a:lnTo>
                      <a:pt x="2955353" y="2247900"/>
                    </a:lnTo>
                    <a:lnTo>
                      <a:pt x="2959722" y="2247900"/>
                    </a:lnTo>
                    <a:lnTo>
                      <a:pt x="2966364" y="2235200"/>
                    </a:lnTo>
                    <a:lnTo>
                      <a:pt x="2971495" y="2235200"/>
                    </a:lnTo>
                    <a:lnTo>
                      <a:pt x="2977591" y="2222500"/>
                    </a:lnTo>
                    <a:lnTo>
                      <a:pt x="2984652" y="2209800"/>
                    </a:lnTo>
                    <a:lnTo>
                      <a:pt x="2985681" y="2209800"/>
                    </a:lnTo>
                    <a:lnTo>
                      <a:pt x="2998063" y="2197100"/>
                    </a:lnTo>
                    <a:lnTo>
                      <a:pt x="3007626" y="2184400"/>
                    </a:lnTo>
                    <a:lnTo>
                      <a:pt x="3017342" y="2171700"/>
                    </a:lnTo>
                    <a:lnTo>
                      <a:pt x="3030156" y="2146300"/>
                    </a:lnTo>
                    <a:lnTo>
                      <a:pt x="3031604" y="2146300"/>
                    </a:lnTo>
                    <a:lnTo>
                      <a:pt x="3029991" y="2159000"/>
                    </a:lnTo>
                    <a:lnTo>
                      <a:pt x="3030537" y="2159000"/>
                    </a:lnTo>
                    <a:lnTo>
                      <a:pt x="3035909" y="2146300"/>
                    </a:lnTo>
                    <a:lnTo>
                      <a:pt x="3033496" y="2159000"/>
                    </a:lnTo>
                    <a:lnTo>
                      <a:pt x="3038665" y="2146300"/>
                    </a:lnTo>
                    <a:lnTo>
                      <a:pt x="3039402" y="2144420"/>
                    </a:lnTo>
                    <a:lnTo>
                      <a:pt x="3038945" y="2146300"/>
                    </a:lnTo>
                    <a:lnTo>
                      <a:pt x="3044977" y="2133600"/>
                    </a:lnTo>
                    <a:lnTo>
                      <a:pt x="3048508" y="2133600"/>
                    </a:lnTo>
                    <a:lnTo>
                      <a:pt x="3053448" y="2120900"/>
                    </a:lnTo>
                    <a:lnTo>
                      <a:pt x="3058185" y="2108200"/>
                    </a:lnTo>
                    <a:lnTo>
                      <a:pt x="3062744" y="2108200"/>
                    </a:lnTo>
                    <a:lnTo>
                      <a:pt x="3067227" y="2095500"/>
                    </a:lnTo>
                    <a:lnTo>
                      <a:pt x="3071761" y="2082800"/>
                    </a:lnTo>
                    <a:lnTo>
                      <a:pt x="3068485" y="2082800"/>
                    </a:lnTo>
                    <a:lnTo>
                      <a:pt x="3063989" y="2091334"/>
                    </a:lnTo>
                    <a:lnTo>
                      <a:pt x="3073590" y="2070100"/>
                    </a:lnTo>
                    <a:lnTo>
                      <a:pt x="3087027" y="2044700"/>
                    </a:lnTo>
                    <a:lnTo>
                      <a:pt x="3100971" y="2006600"/>
                    </a:lnTo>
                    <a:lnTo>
                      <a:pt x="3105315" y="1993900"/>
                    </a:lnTo>
                    <a:lnTo>
                      <a:pt x="3113989" y="1968500"/>
                    </a:lnTo>
                    <a:lnTo>
                      <a:pt x="3125343" y="1930400"/>
                    </a:lnTo>
                    <a:lnTo>
                      <a:pt x="3134512" y="1892300"/>
                    </a:lnTo>
                    <a:lnTo>
                      <a:pt x="3141408" y="1866900"/>
                    </a:lnTo>
                    <a:lnTo>
                      <a:pt x="3145942" y="1841500"/>
                    </a:lnTo>
                    <a:lnTo>
                      <a:pt x="3148685" y="1828800"/>
                    </a:lnTo>
                    <a:lnTo>
                      <a:pt x="3149536" y="1803400"/>
                    </a:lnTo>
                    <a:lnTo>
                      <a:pt x="3149727" y="1803400"/>
                    </a:lnTo>
                    <a:lnTo>
                      <a:pt x="3148723" y="1790700"/>
                    </a:lnTo>
                    <a:lnTo>
                      <a:pt x="3147237" y="1803400"/>
                    </a:lnTo>
                    <a:lnTo>
                      <a:pt x="3146895" y="1790700"/>
                    </a:lnTo>
                    <a:lnTo>
                      <a:pt x="3146704" y="1752600"/>
                    </a:lnTo>
                    <a:lnTo>
                      <a:pt x="3146704" y="1725307"/>
                    </a:lnTo>
                    <a:lnTo>
                      <a:pt x="3146094" y="1701800"/>
                    </a:lnTo>
                    <a:lnTo>
                      <a:pt x="3143758" y="1676400"/>
                    </a:lnTo>
                    <a:lnTo>
                      <a:pt x="3141840" y="1663700"/>
                    </a:lnTo>
                    <a:lnTo>
                      <a:pt x="3139122" y="1651000"/>
                    </a:lnTo>
                    <a:lnTo>
                      <a:pt x="3136125" y="1638300"/>
                    </a:lnTo>
                    <a:lnTo>
                      <a:pt x="3133420" y="1625600"/>
                    </a:lnTo>
                    <a:lnTo>
                      <a:pt x="3128607" y="1587500"/>
                    </a:lnTo>
                    <a:lnTo>
                      <a:pt x="3127210" y="1587500"/>
                    </a:lnTo>
                    <a:lnTo>
                      <a:pt x="3125698" y="1574800"/>
                    </a:lnTo>
                    <a:lnTo>
                      <a:pt x="3122663" y="1562100"/>
                    </a:lnTo>
                    <a:lnTo>
                      <a:pt x="3120098" y="1549400"/>
                    </a:lnTo>
                    <a:lnTo>
                      <a:pt x="3120263" y="1562100"/>
                    </a:lnTo>
                    <a:lnTo>
                      <a:pt x="3122447" y="1574800"/>
                    </a:lnTo>
                    <a:lnTo>
                      <a:pt x="3125952" y="1587500"/>
                    </a:lnTo>
                    <a:lnTo>
                      <a:pt x="3132544" y="1625600"/>
                    </a:lnTo>
                    <a:lnTo>
                      <a:pt x="3133598" y="1638300"/>
                    </a:lnTo>
                    <a:lnTo>
                      <a:pt x="3134410" y="1638300"/>
                    </a:lnTo>
                    <a:lnTo>
                      <a:pt x="3134957" y="1651000"/>
                    </a:lnTo>
                    <a:lnTo>
                      <a:pt x="3135172" y="1651000"/>
                    </a:lnTo>
                    <a:lnTo>
                      <a:pt x="3134296" y="1663700"/>
                    </a:lnTo>
                    <a:lnTo>
                      <a:pt x="3131985" y="1651000"/>
                    </a:lnTo>
                    <a:lnTo>
                      <a:pt x="3129699" y="1625600"/>
                    </a:lnTo>
                    <a:lnTo>
                      <a:pt x="3128848" y="1625600"/>
                    </a:lnTo>
                    <a:lnTo>
                      <a:pt x="3132836" y="1663700"/>
                    </a:lnTo>
                    <a:lnTo>
                      <a:pt x="3135439" y="1676400"/>
                    </a:lnTo>
                    <a:lnTo>
                      <a:pt x="3137370" y="1689366"/>
                    </a:lnTo>
                    <a:lnTo>
                      <a:pt x="3139135" y="1701800"/>
                    </a:lnTo>
                    <a:lnTo>
                      <a:pt x="3139668" y="1725307"/>
                    </a:lnTo>
                    <a:lnTo>
                      <a:pt x="3139694" y="1739900"/>
                    </a:lnTo>
                    <a:lnTo>
                      <a:pt x="3139173" y="1752600"/>
                    </a:lnTo>
                    <a:lnTo>
                      <a:pt x="3138170" y="1752600"/>
                    </a:lnTo>
                    <a:lnTo>
                      <a:pt x="3138170" y="1739900"/>
                    </a:lnTo>
                    <a:lnTo>
                      <a:pt x="3137954" y="1727200"/>
                    </a:lnTo>
                    <a:lnTo>
                      <a:pt x="3137331" y="1701800"/>
                    </a:lnTo>
                    <a:lnTo>
                      <a:pt x="3136633" y="1701800"/>
                    </a:lnTo>
                    <a:lnTo>
                      <a:pt x="3135757" y="1689100"/>
                    </a:lnTo>
                    <a:lnTo>
                      <a:pt x="3135033" y="1689100"/>
                    </a:lnTo>
                    <a:lnTo>
                      <a:pt x="3133877" y="1676400"/>
                    </a:lnTo>
                    <a:lnTo>
                      <a:pt x="3132683" y="1676400"/>
                    </a:lnTo>
                    <a:lnTo>
                      <a:pt x="3131108" y="1663700"/>
                    </a:lnTo>
                    <a:lnTo>
                      <a:pt x="3128784" y="1638300"/>
                    </a:lnTo>
                    <a:lnTo>
                      <a:pt x="3128035" y="1638300"/>
                    </a:lnTo>
                    <a:lnTo>
                      <a:pt x="3125914" y="1625600"/>
                    </a:lnTo>
                    <a:lnTo>
                      <a:pt x="3119844" y="1587500"/>
                    </a:lnTo>
                    <a:lnTo>
                      <a:pt x="3115678" y="1562100"/>
                    </a:lnTo>
                    <a:lnTo>
                      <a:pt x="3113544" y="1562100"/>
                    </a:lnTo>
                    <a:lnTo>
                      <a:pt x="3111322" y="1549400"/>
                    </a:lnTo>
                    <a:lnTo>
                      <a:pt x="3108960" y="1536700"/>
                    </a:lnTo>
                    <a:lnTo>
                      <a:pt x="3106737" y="1524000"/>
                    </a:lnTo>
                    <a:lnTo>
                      <a:pt x="3104680" y="1524000"/>
                    </a:lnTo>
                    <a:lnTo>
                      <a:pt x="3102826" y="1511300"/>
                    </a:lnTo>
                    <a:lnTo>
                      <a:pt x="3099143" y="1498600"/>
                    </a:lnTo>
                    <a:lnTo>
                      <a:pt x="3102013" y="1498600"/>
                    </a:lnTo>
                    <a:lnTo>
                      <a:pt x="3106521" y="1511300"/>
                    </a:lnTo>
                    <a:lnTo>
                      <a:pt x="3112668" y="1536827"/>
                    </a:lnTo>
                    <a:lnTo>
                      <a:pt x="3110065" y="1524000"/>
                    </a:lnTo>
                    <a:lnTo>
                      <a:pt x="3104477" y="1498600"/>
                    </a:lnTo>
                    <a:lnTo>
                      <a:pt x="3107652" y="1498600"/>
                    </a:lnTo>
                    <a:lnTo>
                      <a:pt x="3109442" y="1511300"/>
                    </a:lnTo>
                    <a:lnTo>
                      <a:pt x="3112262" y="1511300"/>
                    </a:lnTo>
                    <a:lnTo>
                      <a:pt x="3116427" y="1524000"/>
                    </a:lnTo>
                    <a:lnTo>
                      <a:pt x="3108337" y="1498600"/>
                    </a:lnTo>
                    <a:lnTo>
                      <a:pt x="3105429" y="1485900"/>
                    </a:lnTo>
                    <a:lnTo>
                      <a:pt x="3102533" y="1473200"/>
                    </a:lnTo>
                    <a:lnTo>
                      <a:pt x="3096031" y="1447800"/>
                    </a:lnTo>
                    <a:lnTo>
                      <a:pt x="3085884" y="1422400"/>
                    </a:lnTo>
                    <a:lnTo>
                      <a:pt x="3091446" y="1435100"/>
                    </a:lnTo>
                    <a:lnTo>
                      <a:pt x="3092259" y="1435100"/>
                    </a:lnTo>
                    <a:lnTo>
                      <a:pt x="3089478" y="1422400"/>
                    </a:lnTo>
                    <a:lnTo>
                      <a:pt x="3084284" y="1409700"/>
                    </a:lnTo>
                    <a:lnTo>
                      <a:pt x="3081223" y="1397000"/>
                    </a:lnTo>
                    <a:lnTo>
                      <a:pt x="3077895" y="1384300"/>
                    </a:lnTo>
                    <a:lnTo>
                      <a:pt x="3071330" y="1371600"/>
                    </a:lnTo>
                    <a:lnTo>
                      <a:pt x="3064624" y="1347127"/>
                    </a:lnTo>
                    <a:lnTo>
                      <a:pt x="3073552" y="1371600"/>
                    </a:lnTo>
                    <a:lnTo>
                      <a:pt x="3082988" y="1397000"/>
                    </a:lnTo>
                    <a:lnTo>
                      <a:pt x="3091840" y="1422400"/>
                    </a:lnTo>
                    <a:lnTo>
                      <a:pt x="3099333" y="1447800"/>
                    </a:lnTo>
                    <a:lnTo>
                      <a:pt x="3102622" y="1460500"/>
                    </a:lnTo>
                    <a:lnTo>
                      <a:pt x="3105378" y="1473200"/>
                    </a:lnTo>
                    <a:lnTo>
                      <a:pt x="3107626" y="1485900"/>
                    </a:lnTo>
                    <a:lnTo>
                      <a:pt x="3111360" y="1498600"/>
                    </a:lnTo>
                    <a:lnTo>
                      <a:pt x="3110941" y="1498600"/>
                    </a:lnTo>
                    <a:lnTo>
                      <a:pt x="3114205" y="1511300"/>
                    </a:lnTo>
                    <a:lnTo>
                      <a:pt x="3120542" y="1536827"/>
                    </a:lnTo>
                    <a:lnTo>
                      <a:pt x="3127311" y="1575447"/>
                    </a:lnTo>
                    <a:lnTo>
                      <a:pt x="3131591" y="1600200"/>
                    </a:lnTo>
                    <a:lnTo>
                      <a:pt x="3134131" y="1612900"/>
                    </a:lnTo>
                    <a:lnTo>
                      <a:pt x="3136760" y="1612900"/>
                    </a:lnTo>
                    <a:lnTo>
                      <a:pt x="3139262" y="1625600"/>
                    </a:lnTo>
                    <a:lnTo>
                      <a:pt x="3141446" y="1638300"/>
                    </a:lnTo>
                    <a:lnTo>
                      <a:pt x="3135934" y="1600200"/>
                    </a:lnTo>
                    <a:lnTo>
                      <a:pt x="3129610" y="1562100"/>
                    </a:lnTo>
                    <a:lnTo>
                      <a:pt x="3125597" y="1549400"/>
                    </a:lnTo>
                    <a:lnTo>
                      <a:pt x="3127044" y="1549400"/>
                    </a:lnTo>
                    <a:lnTo>
                      <a:pt x="3118802" y="1511300"/>
                    </a:lnTo>
                    <a:lnTo>
                      <a:pt x="3116618" y="1511300"/>
                    </a:lnTo>
                    <a:lnTo>
                      <a:pt x="3114306" y="1498600"/>
                    </a:lnTo>
                    <a:lnTo>
                      <a:pt x="3113049" y="1491767"/>
                    </a:lnTo>
                    <a:lnTo>
                      <a:pt x="3117024" y="1498600"/>
                    </a:lnTo>
                    <a:lnTo>
                      <a:pt x="3122358" y="1524000"/>
                    </a:lnTo>
                    <a:lnTo>
                      <a:pt x="3126371" y="1536700"/>
                    </a:lnTo>
                    <a:lnTo>
                      <a:pt x="3131959" y="1549400"/>
                    </a:lnTo>
                    <a:lnTo>
                      <a:pt x="3133509" y="1562100"/>
                    </a:lnTo>
                    <a:lnTo>
                      <a:pt x="3135744" y="1562100"/>
                    </a:lnTo>
                    <a:lnTo>
                      <a:pt x="3137547" y="1575447"/>
                    </a:lnTo>
                    <a:lnTo>
                      <a:pt x="3139338" y="1587500"/>
                    </a:lnTo>
                    <a:lnTo>
                      <a:pt x="3140926" y="1587500"/>
                    </a:lnTo>
                    <a:lnTo>
                      <a:pt x="3136036" y="1562100"/>
                    </a:lnTo>
                    <a:lnTo>
                      <a:pt x="3126511" y="1511300"/>
                    </a:lnTo>
                    <a:lnTo>
                      <a:pt x="3119018" y="1485900"/>
                    </a:lnTo>
                    <a:lnTo>
                      <a:pt x="3115284" y="1473200"/>
                    </a:lnTo>
                    <a:lnTo>
                      <a:pt x="3102838" y="1435100"/>
                    </a:lnTo>
                    <a:lnTo>
                      <a:pt x="3089567" y="1397000"/>
                    </a:lnTo>
                    <a:lnTo>
                      <a:pt x="3075762" y="1358900"/>
                    </a:lnTo>
                    <a:lnTo>
                      <a:pt x="3068688" y="1346200"/>
                    </a:lnTo>
                    <a:lnTo>
                      <a:pt x="3061614" y="1333500"/>
                    </a:lnTo>
                    <a:lnTo>
                      <a:pt x="3047352" y="1295400"/>
                    </a:lnTo>
                    <a:lnTo>
                      <a:pt x="3054185" y="1308100"/>
                    </a:lnTo>
                    <a:lnTo>
                      <a:pt x="3048406" y="1295400"/>
                    </a:lnTo>
                    <a:lnTo>
                      <a:pt x="3025305" y="1244600"/>
                    </a:lnTo>
                    <a:lnTo>
                      <a:pt x="3000400" y="1193800"/>
                    </a:lnTo>
                    <a:lnTo>
                      <a:pt x="2979585" y="1155700"/>
                    </a:lnTo>
                    <a:lnTo>
                      <a:pt x="2973590" y="1143000"/>
                    </a:lnTo>
                    <a:lnTo>
                      <a:pt x="2955633" y="1104900"/>
                    </a:lnTo>
                    <a:lnTo>
                      <a:pt x="2949651" y="1092200"/>
                    </a:lnTo>
                    <a:lnTo>
                      <a:pt x="2949460" y="1091971"/>
                    </a:lnTo>
                    <a:lnTo>
                      <a:pt x="2949460" y="1143000"/>
                    </a:lnTo>
                    <a:lnTo>
                      <a:pt x="2948038" y="1141133"/>
                    </a:lnTo>
                    <a:lnTo>
                      <a:pt x="2941764" y="1128712"/>
                    </a:lnTo>
                    <a:lnTo>
                      <a:pt x="2949460" y="1143000"/>
                    </a:lnTo>
                    <a:lnTo>
                      <a:pt x="2949460" y="1091971"/>
                    </a:lnTo>
                    <a:lnTo>
                      <a:pt x="2947035" y="1088999"/>
                    </a:lnTo>
                    <a:lnTo>
                      <a:pt x="2947035" y="1104900"/>
                    </a:lnTo>
                    <a:lnTo>
                      <a:pt x="2941675" y="1104900"/>
                    </a:lnTo>
                    <a:lnTo>
                      <a:pt x="2931934" y="1092200"/>
                    </a:lnTo>
                    <a:lnTo>
                      <a:pt x="2918777" y="1066800"/>
                    </a:lnTo>
                    <a:lnTo>
                      <a:pt x="2903194" y="1041400"/>
                    </a:lnTo>
                    <a:lnTo>
                      <a:pt x="2886278" y="1016000"/>
                    </a:lnTo>
                    <a:lnTo>
                      <a:pt x="2879953" y="1006640"/>
                    </a:lnTo>
                    <a:lnTo>
                      <a:pt x="2888780" y="1016000"/>
                    </a:lnTo>
                    <a:lnTo>
                      <a:pt x="2900400" y="1028700"/>
                    </a:lnTo>
                    <a:lnTo>
                      <a:pt x="2913202" y="1054100"/>
                    </a:lnTo>
                    <a:lnTo>
                      <a:pt x="2928366" y="1079500"/>
                    </a:lnTo>
                    <a:lnTo>
                      <a:pt x="2947035" y="1104900"/>
                    </a:lnTo>
                    <a:lnTo>
                      <a:pt x="2947035" y="1088999"/>
                    </a:lnTo>
                    <a:lnTo>
                      <a:pt x="2939300" y="1079500"/>
                    </a:lnTo>
                    <a:lnTo>
                      <a:pt x="2932976" y="1060170"/>
                    </a:lnTo>
                    <a:lnTo>
                      <a:pt x="2936202" y="1066800"/>
                    </a:lnTo>
                    <a:lnTo>
                      <a:pt x="2948063" y="1079500"/>
                    </a:lnTo>
                    <a:lnTo>
                      <a:pt x="2959328" y="1104900"/>
                    </a:lnTo>
                    <a:lnTo>
                      <a:pt x="2969971" y="1117600"/>
                    </a:lnTo>
                    <a:lnTo>
                      <a:pt x="2970784" y="1117600"/>
                    </a:lnTo>
                    <a:lnTo>
                      <a:pt x="2995549" y="1168400"/>
                    </a:lnTo>
                    <a:lnTo>
                      <a:pt x="3018358" y="1206500"/>
                    </a:lnTo>
                    <a:lnTo>
                      <a:pt x="3039554" y="1257300"/>
                    </a:lnTo>
                    <a:lnTo>
                      <a:pt x="3059480" y="1295400"/>
                    </a:lnTo>
                    <a:lnTo>
                      <a:pt x="3078276" y="1333500"/>
                    </a:lnTo>
                    <a:lnTo>
                      <a:pt x="3096171" y="1384300"/>
                    </a:lnTo>
                    <a:lnTo>
                      <a:pt x="3112859" y="1422400"/>
                    </a:lnTo>
                    <a:lnTo>
                      <a:pt x="3128035" y="1473200"/>
                    </a:lnTo>
                    <a:lnTo>
                      <a:pt x="3126511" y="1470317"/>
                    </a:lnTo>
                    <a:lnTo>
                      <a:pt x="3131858" y="1485900"/>
                    </a:lnTo>
                    <a:lnTo>
                      <a:pt x="3134156" y="1498600"/>
                    </a:lnTo>
                    <a:lnTo>
                      <a:pt x="3136392" y="1498600"/>
                    </a:lnTo>
                    <a:lnTo>
                      <a:pt x="3140748" y="1524000"/>
                    </a:lnTo>
                    <a:lnTo>
                      <a:pt x="3141332" y="1524000"/>
                    </a:lnTo>
                    <a:lnTo>
                      <a:pt x="3141624" y="1525714"/>
                    </a:lnTo>
                    <a:lnTo>
                      <a:pt x="3141383" y="1524000"/>
                    </a:lnTo>
                    <a:lnTo>
                      <a:pt x="3143097" y="1524000"/>
                    </a:lnTo>
                    <a:lnTo>
                      <a:pt x="3148025" y="1549400"/>
                    </a:lnTo>
                    <a:lnTo>
                      <a:pt x="3150451" y="1562100"/>
                    </a:lnTo>
                    <a:lnTo>
                      <a:pt x="3148304" y="1562100"/>
                    </a:lnTo>
                    <a:lnTo>
                      <a:pt x="3146475" y="1549400"/>
                    </a:lnTo>
                    <a:lnTo>
                      <a:pt x="3144913" y="1536700"/>
                    </a:lnTo>
                    <a:lnTo>
                      <a:pt x="3143516" y="1536700"/>
                    </a:lnTo>
                    <a:lnTo>
                      <a:pt x="3141624" y="1525714"/>
                    </a:lnTo>
                    <a:lnTo>
                      <a:pt x="3144990" y="1549400"/>
                    </a:lnTo>
                    <a:lnTo>
                      <a:pt x="3147415" y="1562100"/>
                    </a:lnTo>
                    <a:lnTo>
                      <a:pt x="3147733" y="1565795"/>
                    </a:lnTo>
                    <a:lnTo>
                      <a:pt x="3150158" y="1574800"/>
                    </a:lnTo>
                    <a:lnTo>
                      <a:pt x="3158007" y="1625600"/>
                    </a:lnTo>
                    <a:lnTo>
                      <a:pt x="3163316" y="1676400"/>
                    </a:lnTo>
                    <a:lnTo>
                      <a:pt x="3165995" y="1714500"/>
                    </a:lnTo>
                    <a:lnTo>
                      <a:pt x="3165995" y="1540510"/>
                    </a:lnTo>
                    <a:lnTo>
                      <a:pt x="3164814" y="1536700"/>
                    </a:lnTo>
                    <a:lnTo>
                      <a:pt x="3155645" y="1524000"/>
                    </a:lnTo>
                    <a:lnTo>
                      <a:pt x="3150743" y="1511300"/>
                    </a:lnTo>
                    <a:lnTo>
                      <a:pt x="3145523" y="1498600"/>
                    </a:lnTo>
                    <a:lnTo>
                      <a:pt x="3138792" y="1473200"/>
                    </a:lnTo>
                    <a:lnTo>
                      <a:pt x="3132074" y="1447800"/>
                    </a:lnTo>
                    <a:lnTo>
                      <a:pt x="3116719" y="1397000"/>
                    </a:lnTo>
                    <a:lnTo>
                      <a:pt x="3099562" y="1358900"/>
                    </a:lnTo>
                    <a:lnTo>
                      <a:pt x="3080715" y="1308100"/>
                    </a:lnTo>
                    <a:lnTo>
                      <a:pt x="3060293" y="1257300"/>
                    </a:lnTo>
                    <a:lnTo>
                      <a:pt x="3038398" y="1219200"/>
                    </a:lnTo>
                    <a:lnTo>
                      <a:pt x="3015145" y="1168400"/>
                    </a:lnTo>
                    <a:lnTo>
                      <a:pt x="3030410" y="1193800"/>
                    </a:lnTo>
                    <a:lnTo>
                      <a:pt x="3050844" y="1231900"/>
                    </a:lnTo>
                    <a:lnTo>
                      <a:pt x="3074111" y="1282700"/>
                    </a:lnTo>
                    <a:lnTo>
                      <a:pt x="3097860" y="1333500"/>
                    </a:lnTo>
                    <a:lnTo>
                      <a:pt x="3082963" y="1308100"/>
                    </a:lnTo>
                    <a:lnTo>
                      <a:pt x="3099333" y="1346200"/>
                    </a:lnTo>
                    <a:lnTo>
                      <a:pt x="3111233" y="1371600"/>
                    </a:lnTo>
                    <a:lnTo>
                      <a:pt x="3128124" y="1409700"/>
                    </a:lnTo>
                    <a:lnTo>
                      <a:pt x="3126511" y="1409700"/>
                    </a:lnTo>
                    <a:lnTo>
                      <a:pt x="3128149" y="1422400"/>
                    </a:lnTo>
                    <a:lnTo>
                      <a:pt x="3130537" y="1422400"/>
                    </a:lnTo>
                    <a:lnTo>
                      <a:pt x="3137154" y="1447800"/>
                    </a:lnTo>
                    <a:lnTo>
                      <a:pt x="3142767" y="1460500"/>
                    </a:lnTo>
                    <a:lnTo>
                      <a:pt x="3147352" y="1473200"/>
                    </a:lnTo>
                    <a:lnTo>
                      <a:pt x="3150908" y="1485900"/>
                    </a:lnTo>
                    <a:lnTo>
                      <a:pt x="3153422" y="1498600"/>
                    </a:lnTo>
                    <a:lnTo>
                      <a:pt x="3154667" y="1498600"/>
                    </a:lnTo>
                    <a:lnTo>
                      <a:pt x="3153092" y="1485900"/>
                    </a:lnTo>
                    <a:lnTo>
                      <a:pt x="3146895" y="1460500"/>
                    </a:lnTo>
                    <a:lnTo>
                      <a:pt x="3144609" y="1460500"/>
                    </a:lnTo>
                    <a:lnTo>
                      <a:pt x="3142183" y="1447800"/>
                    </a:lnTo>
                    <a:lnTo>
                      <a:pt x="3139681" y="1435100"/>
                    </a:lnTo>
                    <a:lnTo>
                      <a:pt x="3137204" y="1422400"/>
                    </a:lnTo>
                    <a:lnTo>
                      <a:pt x="3132442" y="1409700"/>
                    </a:lnTo>
                    <a:lnTo>
                      <a:pt x="3125495" y="1397000"/>
                    </a:lnTo>
                    <a:lnTo>
                      <a:pt x="3116630" y="1371600"/>
                    </a:lnTo>
                    <a:lnTo>
                      <a:pt x="3106089" y="1346200"/>
                    </a:lnTo>
                    <a:lnTo>
                      <a:pt x="3100120" y="1333500"/>
                    </a:lnTo>
                    <a:lnTo>
                      <a:pt x="3094151" y="1320800"/>
                    </a:lnTo>
                    <a:lnTo>
                      <a:pt x="3082950" y="1287043"/>
                    </a:lnTo>
                    <a:lnTo>
                      <a:pt x="3088043" y="1295400"/>
                    </a:lnTo>
                    <a:lnTo>
                      <a:pt x="3102838" y="1333500"/>
                    </a:lnTo>
                    <a:lnTo>
                      <a:pt x="3116859" y="1371600"/>
                    </a:lnTo>
                    <a:lnTo>
                      <a:pt x="3116935" y="1363154"/>
                    </a:lnTo>
                    <a:lnTo>
                      <a:pt x="3114764" y="1358900"/>
                    </a:lnTo>
                    <a:lnTo>
                      <a:pt x="3101644" y="1320800"/>
                    </a:lnTo>
                    <a:lnTo>
                      <a:pt x="3089833" y="1295400"/>
                    </a:lnTo>
                    <a:lnTo>
                      <a:pt x="3077807" y="1270000"/>
                    </a:lnTo>
                    <a:lnTo>
                      <a:pt x="3071050" y="1257300"/>
                    </a:lnTo>
                    <a:lnTo>
                      <a:pt x="3063278" y="1244600"/>
                    </a:lnTo>
                    <a:lnTo>
                      <a:pt x="3058858" y="1231900"/>
                    </a:lnTo>
                    <a:lnTo>
                      <a:pt x="3054439" y="1219200"/>
                    </a:lnTo>
                    <a:lnTo>
                      <a:pt x="3049397" y="1219200"/>
                    </a:lnTo>
                    <a:lnTo>
                      <a:pt x="3043872" y="1206500"/>
                    </a:lnTo>
                    <a:lnTo>
                      <a:pt x="3037954" y="1193800"/>
                    </a:lnTo>
                    <a:lnTo>
                      <a:pt x="3031439" y="1181100"/>
                    </a:lnTo>
                    <a:lnTo>
                      <a:pt x="3016529" y="1155700"/>
                    </a:lnTo>
                    <a:lnTo>
                      <a:pt x="3018447" y="1155700"/>
                    </a:lnTo>
                    <a:lnTo>
                      <a:pt x="3005086" y="1130300"/>
                    </a:lnTo>
                    <a:lnTo>
                      <a:pt x="2990608" y="1104900"/>
                    </a:lnTo>
                    <a:lnTo>
                      <a:pt x="2975343" y="1079500"/>
                    </a:lnTo>
                    <a:lnTo>
                      <a:pt x="2959646" y="1054100"/>
                    </a:lnTo>
                    <a:lnTo>
                      <a:pt x="2955417" y="1047191"/>
                    </a:lnTo>
                    <a:lnTo>
                      <a:pt x="2964154" y="1066800"/>
                    </a:lnTo>
                    <a:lnTo>
                      <a:pt x="2964332" y="1066800"/>
                    </a:lnTo>
                    <a:lnTo>
                      <a:pt x="2973514" y="1079500"/>
                    </a:lnTo>
                    <a:lnTo>
                      <a:pt x="2995879" y="1117600"/>
                    </a:lnTo>
                    <a:lnTo>
                      <a:pt x="3007410" y="1143000"/>
                    </a:lnTo>
                    <a:lnTo>
                      <a:pt x="3014014" y="1155700"/>
                    </a:lnTo>
                    <a:lnTo>
                      <a:pt x="3015094" y="1168400"/>
                    </a:lnTo>
                    <a:lnTo>
                      <a:pt x="3010014" y="1168400"/>
                    </a:lnTo>
                    <a:lnTo>
                      <a:pt x="3003829" y="1155700"/>
                    </a:lnTo>
                    <a:lnTo>
                      <a:pt x="2996527" y="1143000"/>
                    </a:lnTo>
                    <a:lnTo>
                      <a:pt x="2981350" y="1104900"/>
                    </a:lnTo>
                    <a:lnTo>
                      <a:pt x="2974568" y="1104900"/>
                    </a:lnTo>
                    <a:lnTo>
                      <a:pt x="2969310" y="1092200"/>
                    </a:lnTo>
                    <a:lnTo>
                      <a:pt x="2966199" y="1079500"/>
                    </a:lnTo>
                    <a:lnTo>
                      <a:pt x="2965843" y="1079500"/>
                    </a:lnTo>
                    <a:lnTo>
                      <a:pt x="2956433" y="1066800"/>
                    </a:lnTo>
                    <a:lnTo>
                      <a:pt x="2944825" y="1054100"/>
                    </a:lnTo>
                    <a:lnTo>
                      <a:pt x="2938488" y="1041400"/>
                    </a:lnTo>
                    <a:lnTo>
                      <a:pt x="2937941" y="1040295"/>
                    </a:lnTo>
                    <a:lnTo>
                      <a:pt x="2929940" y="1028852"/>
                    </a:lnTo>
                    <a:lnTo>
                      <a:pt x="2930436" y="1029525"/>
                    </a:lnTo>
                    <a:lnTo>
                      <a:pt x="2937941" y="1040295"/>
                    </a:lnTo>
                    <a:lnTo>
                      <a:pt x="2947555" y="1054100"/>
                    </a:lnTo>
                    <a:lnTo>
                      <a:pt x="2958833" y="1066800"/>
                    </a:lnTo>
                    <a:lnTo>
                      <a:pt x="2964154" y="1066800"/>
                    </a:lnTo>
                    <a:lnTo>
                      <a:pt x="2956458" y="1054100"/>
                    </a:lnTo>
                    <a:lnTo>
                      <a:pt x="2944774" y="1041400"/>
                    </a:lnTo>
                    <a:lnTo>
                      <a:pt x="2943656" y="1038415"/>
                    </a:lnTo>
                    <a:lnTo>
                      <a:pt x="2929775" y="1016000"/>
                    </a:lnTo>
                    <a:lnTo>
                      <a:pt x="2924162" y="1009192"/>
                    </a:lnTo>
                    <a:lnTo>
                      <a:pt x="2924162" y="1020686"/>
                    </a:lnTo>
                    <a:lnTo>
                      <a:pt x="2919514" y="1016000"/>
                    </a:lnTo>
                    <a:lnTo>
                      <a:pt x="2908147" y="1003300"/>
                    </a:lnTo>
                    <a:lnTo>
                      <a:pt x="2899384" y="990600"/>
                    </a:lnTo>
                    <a:lnTo>
                      <a:pt x="2895727" y="981062"/>
                    </a:lnTo>
                    <a:lnTo>
                      <a:pt x="2911830" y="1003300"/>
                    </a:lnTo>
                    <a:lnTo>
                      <a:pt x="2924162" y="1020686"/>
                    </a:lnTo>
                    <a:lnTo>
                      <a:pt x="2924162" y="1009192"/>
                    </a:lnTo>
                    <a:lnTo>
                      <a:pt x="2919311" y="1003300"/>
                    </a:lnTo>
                    <a:lnTo>
                      <a:pt x="2912516" y="990600"/>
                    </a:lnTo>
                    <a:lnTo>
                      <a:pt x="2907754" y="977900"/>
                    </a:lnTo>
                    <a:lnTo>
                      <a:pt x="2903410" y="977900"/>
                    </a:lnTo>
                    <a:lnTo>
                      <a:pt x="2897606" y="965200"/>
                    </a:lnTo>
                    <a:lnTo>
                      <a:pt x="2893060" y="965200"/>
                    </a:lnTo>
                    <a:lnTo>
                      <a:pt x="2884030" y="965200"/>
                    </a:lnTo>
                    <a:lnTo>
                      <a:pt x="2893441" y="977900"/>
                    </a:lnTo>
                    <a:lnTo>
                      <a:pt x="2887027" y="977900"/>
                    </a:lnTo>
                    <a:lnTo>
                      <a:pt x="2873400" y="951331"/>
                    </a:lnTo>
                    <a:lnTo>
                      <a:pt x="2873400" y="996911"/>
                    </a:lnTo>
                    <a:lnTo>
                      <a:pt x="2869146" y="990600"/>
                    </a:lnTo>
                    <a:lnTo>
                      <a:pt x="2862846" y="985659"/>
                    </a:lnTo>
                    <a:lnTo>
                      <a:pt x="2857182" y="976642"/>
                    </a:lnTo>
                    <a:lnTo>
                      <a:pt x="2853144" y="970343"/>
                    </a:lnTo>
                    <a:lnTo>
                      <a:pt x="2863227" y="977900"/>
                    </a:lnTo>
                    <a:lnTo>
                      <a:pt x="2873400" y="996911"/>
                    </a:lnTo>
                    <a:lnTo>
                      <a:pt x="2873400" y="951331"/>
                    </a:lnTo>
                    <a:lnTo>
                      <a:pt x="2867495" y="939800"/>
                    </a:lnTo>
                    <a:lnTo>
                      <a:pt x="2840659" y="901700"/>
                    </a:lnTo>
                    <a:lnTo>
                      <a:pt x="2831503" y="889000"/>
                    </a:lnTo>
                    <a:lnTo>
                      <a:pt x="2827629" y="883627"/>
                    </a:lnTo>
                    <a:lnTo>
                      <a:pt x="2827629" y="932776"/>
                    </a:lnTo>
                    <a:lnTo>
                      <a:pt x="2806636" y="904951"/>
                    </a:lnTo>
                    <a:lnTo>
                      <a:pt x="2818333" y="914400"/>
                    </a:lnTo>
                    <a:lnTo>
                      <a:pt x="2824365" y="927100"/>
                    </a:lnTo>
                    <a:lnTo>
                      <a:pt x="2827629" y="932776"/>
                    </a:lnTo>
                    <a:lnTo>
                      <a:pt x="2827629" y="883627"/>
                    </a:lnTo>
                    <a:lnTo>
                      <a:pt x="2804058" y="850900"/>
                    </a:lnTo>
                    <a:lnTo>
                      <a:pt x="2797975" y="843000"/>
                    </a:lnTo>
                    <a:lnTo>
                      <a:pt x="2797975" y="887374"/>
                    </a:lnTo>
                    <a:lnTo>
                      <a:pt x="2789555" y="876300"/>
                    </a:lnTo>
                    <a:lnTo>
                      <a:pt x="2775674" y="863600"/>
                    </a:lnTo>
                    <a:lnTo>
                      <a:pt x="2759164" y="838200"/>
                    </a:lnTo>
                    <a:lnTo>
                      <a:pt x="2741828" y="812800"/>
                    </a:lnTo>
                    <a:lnTo>
                      <a:pt x="2725509" y="800100"/>
                    </a:lnTo>
                    <a:lnTo>
                      <a:pt x="2712072" y="787400"/>
                    </a:lnTo>
                    <a:lnTo>
                      <a:pt x="2688856" y="762000"/>
                    </a:lnTo>
                    <a:lnTo>
                      <a:pt x="2685885" y="759015"/>
                    </a:lnTo>
                    <a:lnTo>
                      <a:pt x="2679700" y="751992"/>
                    </a:lnTo>
                    <a:lnTo>
                      <a:pt x="2677642" y="749757"/>
                    </a:lnTo>
                    <a:lnTo>
                      <a:pt x="2677642" y="760082"/>
                    </a:lnTo>
                    <a:lnTo>
                      <a:pt x="2665222" y="749300"/>
                    </a:lnTo>
                    <a:lnTo>
                      <a:pt x="2657056" y="737247"/>
                    </a:lnTo>
                    <a:lnTo>
                      <a:pt x="2663406" y="743826"/>
                    </a:lnTo>
                    <a:lnTo>
                      <a:pt x="2676169" y="758164"/>
                    </a:lnTo>
                    <a:lnTo>
                      <a:pt x="2677642" y="760082"/>
                    </a:lnTo>
                    <a:lnTo>
                      <a:pt x="2677642" y="749757"/>
                    </a:lnTo>
                    <a:lnTo>
                      <a:pt x="2664447" y="735330"/>
                    </a:lnTo>
                    <a:lnTo>
                      <a:pt x="2656611" y="726782"/>
                    </a:lnTo>
                    <a:lnTo>
                      <a:pt x="2656611" y="735330"/>
                    </a:lnTo>
                    <a:lnTo>
                      <a:pt x="2654528" y="733501"/>
                    </a:lnTo>
                    <a:lnTo>
                      <a:pt x="2653004" y="731227"/>
                    </a:lnTo>
                    <a:lnTo>
                      <a:pt x="2655163" y="732967"/>
                    </a:lnTo>
                    <a:lnTo>
                      <a:pt x="2656611" y="735330"/>
                    </a:lnTo>
                    <a:lnTo>
                      <a:pt x="2656611" y="726782"/>
                    </a:lnTo>
                    <a:lnTo>
                      <a:pt x="2656116" y="726236"/>
                    </a:lnTo>
                    <a:lnTo>
                      <a:pt x="2645194" y="711200"/>
                    </a:lnTo>
                    <a:lnTo>
                      <a:pt x="2643492" y="711200"/>
                    </a:lnTo>
                    <a:lnTo>
                      <a:pt x="2643492" y="736600"/>
                    </a:lnTo>
                    <a:lnTo>
                      <a:pt x="2637574" y="736600"/>
                    </a:lnTo>
                    <a:lnTo>
                      <a:pt x="2629890" y="726262"/>
                    </a:lnTo>
                    <a:lnTo>
                      <a:pt x="2633497" y="731964"/>
                    </a:lnTo>
                    <a:lnTo>
                      <a:pt x="2627909" y="723900"/>
                    </a:lnTo>
                    <a:lnTo>
                      <a:pt x="2628138" y="723900"/>
                    </a:lnTo>
                    <a:lnTo>
                      <a:pt x="2587434" y="673036"/>
                    </a:lnTo>
                    <a:lnTo>
                      <a:pt x="2564993" y="647700"/>
                    </a:lnTo>
                    <a:lnTo>
                      <a:pt x="2557437" y="647700"/>
                    </a:lnTo>
                    <a:lnTo>
                      <a:pt x="2549207" y="635000"/>
                    </a:lnTo>
                    <a:lnTo>
                      <a:pt x="2540571" y="622300"/>
                    </a:lnTo>
                    <a:lnTo>
                      <a:pt x="2539619" y="621398"/>
                    </a:lnTo>
                    <a:lnTo>
                      <a:pt x="2571153" y="647700"/>
                    </a:lnTo>
                    <a:lnTo>
                      <a:pt x="2603538" y="685800"/>
                    </a:lnTo>
                    <a:lnTo>
                      <a:pt x="2615654" y="698500"/>
                    </a:lnTo>
                    <a:lnTo>
                      <a:pt x="2609253" y="698500"/>
                    </a:lnTo>
                    <a:lnTo>
                      <a:pt x="2643492" y="736600"/>
                    </a:lnTo>
                    <a:lnTo>
                      <a:pt x="2643492" y="711200"/>
                    </a:lnTo>
                    <a:lnTo>
                      <a:pt x="2642184" y="711200"/>
                    </a:lnTo>
                    <a:lnTo>
                      <a:pt x="2639911" y="705586"/>
                    </a:lnTo>
                    <a:lnTo>
                      <a:pt x="2639911" y="723900"/>
                    </a:lnTo>
                    <a:lnTo>
                      <a:pt x="2632367" y="723900"/>
                    </a:lnTo>
                    <a:lnTo>
                      <a:pt x="2624683" y="711200"/>
                    </a:lnTo>
                    <a:lnTo>
                      <a:pt x="2619197" y="702208"/>
                    </a:lnTo>
                    <a:lnTo>
                      <a:pt x="2639911" y="723900"/>
                    </a:lnTo>
                    <a:lnTo>
                      <a:pt x="2639911" y="705586"/>
                    </a:lnTo>
                    <a:lnTo>
                      <a:pt x="2637066" y="698500"/>
                    </a:lnTo>
                    <a:lnTo>
                      <a:pt x="2628557" y="688568"/>
                    </a:lnTo>
                    <a:lnTo>
                      <a:pt x="2629357" y="689076"/>
                    </a:lnTo>
                    <a:lnTo>
                      <a:pt x="2630373" y="690194"/>
                    </a:lnTo>
                    <a:lnTo>
                      <a:pt x="2643301" y="702551"/>
                    </a:lnTo>
                    <a:lnTo>
                      <a:pt x="2646248" y="703211"/>
                    </a:lnTo>
                    <a:lnTo>
                      <a:pt x="2652103" y="708050"/>
                    </a:lnTo>
                    <a:lnTo>
                      <a:pt x="2649728" y="706043"/>
                    </a:lnTo>
                    <a:lnTo>
                      <a:pt x="2646934" y="701598"/>
                    </a:lnTo>
                    <a:lnTo>
                      <a:pt x="2643809" y="698042"/>
                    </a:lnTo>
                    <a:lnTo>
                      <a:pt x="2638120" y="691565"/>
                    </a:lnTo>
                    <a:lnTo>
                      <a:pt x="2643289" y="696468"/>
                    </a:lnTo>
                    <a:lnTo>
                      <a:pt x="2652725" y="707694"/>
                    </a:lnTo>
                    <a:lnTo>
                      <a:pt x="2654846" y="711200"/>
                    </a:lnTo>
                    <a:lnTo>
                      <a:pt x="2659253" y="715543"/>
                    </a:lnTo>
                    <a:lnTo>
                      <a:pt x="2659291" y="715911"/>
                    </a:lnTo>
                    <a:lnTo>
                      <a:pt x="2660802" y="717283"/>
                    </a:lnTo>
                    <a:lnTo>
                      <a:pt x="2661031" y="717550"/>
                    </a:lnTo>
                    <a:lnTo>
                      <a:pt x="2661945" y="718324"/>
                    </a:lnTo>
                    <a:lnTo>
                      <a:pt x="2663545" y="719759"/>
                    </a:lnTo>
                    <a:lnTo>
                      <a:pt x="2667762" y="723900"/>
                    </a:lnTo>
                    <a:lnTo>
                      <a:pt x="2667292" y="723150"/>
                    </a:lnTo>
                    <a:lnTo>
                      <a:pt x="2668105" y="723900"/>
                    </a:lnTo>
                    <a:lnTo>
                      <a:pt x="2667762" y="723900"/>
                    </a:lnTo>
                    <a:lnTo>
                      <a:pt x="2665704" y="723900"/>
                    </a:lnTo>
                    <a:lnTo>
                      <a:pt x="2659392" y="717003"/>
                    </a:lnTo>
                    <a:lnTo>
                      <a:pt x="2660015" y="723900"/>
                    </a:lnTo>
                    <a:lnTo>
                      <a:pt x="2659011" y="723900"/>
                    </a:lnTo>
                    <a:lnTo>
                      <a:pt x="2673870" y="736600"/>
                    </a:lnTo>
                    <a:lnTo>
                      <a:pt x="2682062" y="736600"/>
                    </a:lnTo>
                    <a:lnTo>
                      <a:pt x="2682824" y="737285"/>
                    </a:lnTo>
                    <a:lnTo>
                      <a:pt x="2682608" y="736600"/>
                    </a:lnTo>
                    <a:lnTo>
                      <a:pt x="2682925" y="736600"/>
                    </a:lnTo>
                    <a:lnTo>
                      <a:pt x="2683281" y="737692"/>
                    </a:lnTo>
                    <a:lnTo>
                      <a:pt x="2709646" y="762000"/>
                    </a:lnTo>
                    <a:lnTo>
                      <a:pt x="2704452" y="762000"/>
                    </a:lnTo>
                    <a:lnTo>
                      <a:pt x="2718181" y="774700"/>
                    </a:lnTo>
                    <a:lnTo>
                      <a:pt x="2731719" y="787400"/>
                    </a:lnTo>
                    <a:lnTo>
                      <a:pt x="2745041" y="800100"/>
                    </a:lnTo>
                    <a:lnTo>
                      <a:pt x="2758135" y="825500"/>
                    </a:lnTo>
                    <a:lnTo>
                      <a:pt x="2757081" y="825500"/>
                    </a:lnTo>
                    <a:lnTo>
                      <a:pt x="2774404" y="850900"/>
                    </a:lnTo>
                    <a:lnTo>
                      <a:pt x="2761805" y="835850"/>
                    </a:lnTo>
                    <a:lnTo>
                      <a:pt x="2763431" y="838200"/>
                    </a:lnTo>
                    <a:lnTo>
                      <a:pt x="2781909" y="863600"/>
                    </a:lnTo>
                    <a:lnTo>
                      <a:pt x="2797975" y="887374"/>
                    </a:lnTo>
                    <a:lnTo>
                      <a:pt x="2797975" y="843000"/>
                    </a:lnTo>
                    <a:lnTo>
                      <a:pt x="2755214" y="787400"/>
                    </a:lnTo>
                    <a:lnTo>
                      <a:pt x="2746222" y="774700"/>
                    </a:lnTo>
                    <a:lnTo>
                      <a:pt x="2738386" y="774700"/>
                    </a:lnTo>
                    <a:lnTo>
                      <a:pt x="2704173" y="736600"/>
                    </a:lnTo>
                    <a:lnTo>
                      <a:pt x="2692603" y="723900"/>
                    </a:lnTo>
                    <a:lnTo>
                      <a:pt x="2699867" y="723900"/>
                    </a:lnTo>
                    <a:lnTo>
                      <a:pt x="2692323" y="711200"/>
                    </a:lnTo>
                    <a:lnTo>
                      <a:pt x="2661602" y="685800"/>
                    </a:lnTo>
                    <a:lnTo>
                      <a:pt x="2649067" y="665429"/>
                    </a:lnTo>
                    <a:lnTo>
                      <a:pt x="2649067" y="701624"/>
                    </a:lnTo>
                    <a:lnTo>
                      <a:pt x="2648432" y="700824"/>
                    </a:lnTo>
                    <a:lnTo>
                      <a:pt x="2643136" y="694664"/>
                    </a:lnTo>
                    <a:lnTo>
                      <a:pt x="2640165" y="691565"/>
                    </a:lnTo>
                    <a:lnTo>
                      <a:pt x="2637701" y="688987"/>
                    </a:lnTo>
                    <a:lnTo>
                      <a:pt x="2632837" y="683666"/>
                    </a:lnTo>
                    <a:lnTo>
                      <a:pt x="2636482" y="686269"/>
                    </a:lnTo>
                    <a:lnTo>
                      <a:pt x="2634335" y="683577"/>
                    </a:lnTo>
                    <a:lnTo>
                      <a:pt x="2630259" y="678510"/>
                    </a:lnTo>
                    <a:lnTo>
                      <a:pt x="2630259" y="683666"/>
                    </a:lnTo>
                    <a:lnTo>
                      <a:pt x="2628582" y="683171"/>
                    </a:lnTo>
                    <a:lnTo>
                      <a:pt x="2628582" y="688213"/>
                    </a:lnTo>
                    <a:lnTo>
                      <a:pt x="2627795" y="687692"/>
                    </a:lnTo>
                    <a:lnTo>
                      <a:pt x="2626182" y="685800"/>
                    </a:lnTo>
                    <a:lnTo>
                      <a:pt x="2624201" y="684149"/>
                    </a:lnTo>
                    <a:lnTo>
                      <a:pt x="2623553" y="682586"/>
                    </a:lnTo>
                    <a:lnTo>
                      <a:pt x="2628582" y="688213"/>
                    </a:lnTo>
                    <a:lnTo>
                      <a:pt x="2628582" y="683171"/>
                    </a:lnTo>
                    <a:lnTo>
                      <a:pt x="2626601" y="682574"/>
                    </a:lnTo>
                    <a:lnTo>
                      <a:pt x="2621013" y="676440"/>
                    </a:lnTo>
                    <a:lnTo>
                      <a:pt x="2619641" y="673100"/>
                    </a:lnTo>
                    <a:lnTo>
                      <a:pt x="2618041" y="673100"/>
                    </a:lnTo>
                    <a:lnTo>
                      <a:pt x="2611437" y="663524"/>
                    </a:lnTo>
                    <a:lnTo>
                      <a:pt x="2611437" y="673481"/>
                    </a:lnTo>
                    <a:lnTo>
                      <a:pt x="2610891" y="673036"/>
                    </a:lnTo>
                    <a:lnTo>
                      <a:pt x="2592971" y="660400"/>
                    </a:lnTo>
                    <a:lnTo>
                      <a:pt x="2568791" y="637133"/>
                    </a:lnTo>
                    <a:lnTo>
                      <a:pt x="2569718" y="637527"/>
                    </a:lnTo>
                    <a:lnTo>
                      <a:pt x="2574353" y="641553"/>
                    </a:lnTo>
                    <a:lnTo>
                      <a:pt x="2581529" y="648462"/>
                    </a:lnTo>
                    <a:lnTo>
                      <a:pt x="2575318" y="642099"/>
                    </a:lnTo>
                    <a:lnTo>
                      <a:pt x="2569057" y="635812"/>
                    </a:lnTo>
                    <a:lnTo>
                      <a:pt x="2562682" y="629602"/>
                    </a:lnTo>
                    <a:lnTo>
                      <a:pt x="2556179" y="623531"/>
                    </a:lnTo>
                    <a:lnTo>
                      <a:pt x="2559583" y="627265"/>
                    </a:lnTo>
                    <a:lnTo>
                      <a:pt x="2564180" y="632053"/>
                    </a:lnTo>
                    <a:lnTo>
                      <a:pt x="2567025" y="635431"/>
                    </a:lnTo>
                    <a:lnTo>
                      <a:pt x="2553398" y="622300"/>
                    </a:lnTo>
                    <a:lnTo>
                      <a:pt x="2535199" y="596900"/>
                    </a:lnTo>
                    <a:lnTo>
                      <a:pt x="2519832" y="584123"/>
                    </a:lnTo>
                    <a:lnTo>
                      <a:pt x="2514219" y="578535"/>
                    </a:lnTo>
                    <a:lnTo>
                      <a:pt x="2514219" y="596900"/>
                    </a:lnTo>
                    <a:lnTo>
                      <a:pt x="2510053" y="592074"/>
                    </a:lnTo>
                    <a:lnTo>
                      <a:pt x="2510053" y="596900"/>
                    </a:lnTo>
                    <a:lnTo>
                      <a:pt x="2495600" y="584123"/>
                    </a:lnTo>
                    <a:lnTo>
                      <a:pt x="2510053" y="596900"/>
                    </a:lnTo>
                    <a:lnTo>
                      <a:pt x="2510053" y="592074"/>
                    </a:lnTo>
                    <a:lnTo>
                      <a:pt x="2503208" y="584123"/>
                    </a:lnTo>
                    <a:lnTo>
                      <a:pt x="2514219" y="596900"/>
                    </a:lnTo>
                    <a:lnTo>
                      <a:pt x="2514219" y="578535"/>
                    </a:lnTo>
                    <a:lnTo>
                      <a:pt x="2494419" y="558800"/>
                    </a:lnTo>
                    <a:lnTo>
                      <a:pt x="2476716" y="546100"/>
                    </a:lnTo>
                    <a:lnTo>
                      <a:pt x="2464358" y="533400"/>
                    </a:lnTo>
                    <a:lnTo>
                      <a:pt x="2445829" y="520700"/>
                    </a:lnTo>
                    <a:lnTo>
                      <a:pt x="2434513" y="508000"/>
                    </a:lnTo>
                    <a:lnTo>
                      <a:pt x="2418169" y="495300"/>
                    </a:lnTo>
                    <a:lnTo>
                      <a:pt x="2413330" y="490207"/>
                    </a:lnTo>
                    <a:lnTo>
                      <a:pt x="2413330" y="506298"/>
                    </a:lnTo>
                    <a:lnTo>
                      <a:pt x="2411209" y="500976"/>
                    </a:lnTo>
                    <a:lnTo>
                      <a:pt x="2412441" y="502018"/>
                    </a:lnTo>
                    <a:lnTo>
                      <a:pt x="2413330" y="506298"/>
                    </a:lnTo>
                    <a:lnTo>
                      <a:pt x="2413330" y="490207"/>
                    </a:lnTo>
                    <a:lnTo>
                      <a:pt x="2404491" y="480910"/>
                    </a:lnTo>
                    <a:lnTo>
                      <a:pt x="2404491" y="495300"/>
                    </a:lnTo>
                    <a:lnTo>
                      <a:pt x="2404199" y="495300"/>
                    </a:lnTo>
                    <a:lnTo>
                      <a:pt x="2403754" y="494868"/>
                    </a:lnTo>
                    <a:lnTo>
                      <a:pt x="2404491" y="495300"/>
                    </a:lnTo>
                    <a:lnTo>
                      <a:pt x="2404491" y="480910"/>
                    </a:lnTo>
                    <a:lnTo>
                      <a:pt x="2394039" y="469900"/>
                    </a:lnTo>
                    <a:lnTo>
                      <a:pt x="2419832" y="495300"/>
                    </a:lnTo>
                    <a:lnTo>
                      <a:pt x="2396121" y="469900"/>
                    </a:lnTo>
                    <a:lnTo>
                      <a:pt x="2397315" y="469900"/>
                    </a:lnTo>
                    <a:lnTo>
                      <a:pt x="2404948" y="476300"/>
                    </a:lnTo>
                    <a:lnTo>
                      <a:pt x="2400503" y="469900"/>
                    </a:lnTo>
                    <a:lnTo>
                      <a:pt x="2400960" y="469900"/>
                    </a:lnTo>
                    <a:lnTo>
                      <a:pt x="2410256" y="480758"/>
                    </a:lnTo>
                    <a:lnTo>
                      <a:pt x="2412454" y="482600"/>
                    </a:lnTo>
                    <a:lnTo>
                      <a:pt x="2411831" y="482600"/>
                    </a:lnTo>
                    <a:lnTo>
                      <a:pt x="2422220" y="495300"/>
                    </a:lnTo>
                    <a:lnTo>
                      <a:pt x="2456408" y="520700"/>
                    </a:lnTo>
                    <a:lnTo>
                      <a:pt x="2432291" y="495300"/>
                    </a:lnTo>
                    <a:lnTo>
                      <a:pt x="2427351" y="495300"/>
                    </a:lnTo>
                    <a:lnTo>
                      <a:pt x="2425446" y="482600"/>
                    </a:lnTo>
                    <a:lnTo>
                      <a:pt x="2437892" y="495300"/>
                    </a:lnTo>
                    <a:lnTo>
                      <a:pt x="2451366" y="508000"/>
                    </a:lnTo>
                    <a:lnTo>
                      <a:pt x="2479357" y="533400"/>
                    </a:lnTo>
                    <a:lnTo>
                      <a:pt x="2492629" y="546100"/>
                    </a:lnTo>
                    <a:lnTo>
                      <a:pt x="2504630" y="558800"/>
                    </a:lnTo>
                    <a:lnTo>
                      <a:pt x="2514917" y="571500"/>
                    </a:lnTo>
                    <a:lnTo>
                      <a:pt x="2523032" y="571500"/>
                    </a:lnTo>
                    <a:lnTo>
                      <a:pt x="2561298" y="609600"/>
                    </a:lnTo>
                    <a:lnTo>
                      <a:pt x="2574150" y="633691"/>
                    </a:lnTo>
                    <a:lnTo>
                      <a:pt x="2584970" y="647700"/>
                    </a:lnTo>
                    <a:lnTo>
                      <a:pt x="2611437" y="673481"/>
                    </a:lnTo>
                    <a:lnTo>
                      <a:pt x="2611437" y="663524"/>
                    </a:lnTo>
                    <a:lnTo>
                      <a:pt x="2611170" y="663130"/>
                    </a:lnTo>
                    <a:lnTo>
                      <a:pt x="2617228" y="669150"/>
                    </a:lnTo>
                    <a:lnTo>
                      <a:pt x="2630259" y="683666"/>
                    </a:lnTo>
                    <a:lnTo>
                      <a:pt x="2630259" y="678510"/>
                    </a:lnTo>
                    <a:lnTo>
                      <a:pt x="2639555" y="685800"/>
                    </a:lnTo>
                    <a:lnTo>
                      <a:pt x="2649067" y="701624"/>
                    </a:lnTo>
                    <a:lnTo>
                      <a:pt x="2649067" y="665429"/>
                    </a:lnTo>
                    <a:lnTo>
                      <a:pt x="2645981" y="660400"/>
                    </a:lnTo>
                    <a:lnTo>
                      <a:pt x="2624328" y="642874"/>
                    </a:lnTo>
                    <a:lnTo>
                      <a:pt x="2627515" y="647700"/>
                    </a:lnTo>
                    <a:lnTo>
                      <a:pt x="2633192" y="660400"/>
                    </a:lnTo>
                    <a:lnTo>
                      <a:pt x="2633040" y="660400"/>
                    </a:lnTo>
                    <a:lnTo>
                      <a:pt x="2622562" y="647700"/>
                    </a:lnTo>
                    <a:lnTo>
                      <a:pt x="2612910" y="635444"/>
                    </a:lnTo>
                    <a:lnTo>
                      <a:pt x="2612466" y="635000"/>
                    </a:lnTo>
                    <a:lnTo>
                      <a:pt x="2599423" y="622300"/>
                    </a:lnTo>
                    <a:lnTo>
                      <a:pt x="2593733" y="622300"/>
                    </a:lnTo>
                    <a:lnTo>
                      <a:pt x="2591371" y="619645"/>
                    </a:lnTo>
                    <a:lnTo>
                      <a:pt x="2591371" y="643331"/>
                    </a:lnTo>
                    <a:lnTo>
                      <a:pt x="2582634" y="635000"/>
                    </a:lnTo>
                    <a:lnTo>
                      <a:pt x="2584970" y="635000"/>
                    </a:lnTo>
                    <a:lnTo>
                      <a:pt x="2591371" y="643331"/>
                    </a:lnTo>
                    <a:lnTo>
                      <a:pt x="2591371" y="619645"/>
                    </a:lnTo>
                    <a:lnTo>
                      <a:pt x="2559939" y="584200"/>
                    </a:lnTo>
                    <a:lnTo>
                      <a:pt x="2543492" y="571500"/>
                    </a:lnTo>
                    <a:lnTo>
                      <a:pt x="2526830" y="558800"/>
                    </a:lnTo>
                    <a:lnTo>
                      <a:pt x="2509266" y="533400"/>
                    </a:lnTo>
                    <a:lnTo>
                      <a:pt x="2490165" y="520700"/>
                    </a:lnTo>
                    <a:lnTo>
                      <a:pt x="2489911" y="520700"/>
                    </a:lnTo>
                    <a:lnTo>
                      <a:pt x="2487218" y="508000"/>
                    </a:lnTo>
                    <a:lnTo>
                      <a:pt x="2487434" y="508000"/>
                    </a:lnTo>
                    <a:lnTo>
                      <a:pt x="2495943" y="520700"/>
                    </a:lnTo>
                    <a:lnTo>
                      <a:pt x="2501862" y="520700"/>
                    </a:lnTo>
                    <a:lnTo>
                      <a:pt x="2521064" y="533400"/>
                    </a:lnTo>
                    <a:lnTo>
                      <a:pt x="2545334" y="558800"/>
                    </a:lnTo>
                    <a:lnTo>
                      <a:pt x="2571445" y="584200"/>
                    </a:lnTo>
                    <a:lnTo>
                      <a:pt x="2592438" y="594982"/>
                    </a:lnTo>
                    <a:lnTo>
                      <a:pt x="2593390" y="594982"/>
                    </a:lnTo>
                    <a:lnTo>
                      <a:pt x="2600375" y="594982"/>
                    </a:lnTo>
                    <a:lnTo>
                      <a:pt x="2591473" y="583323"/>
                    </a:lnTo>
                    <a:lnTo>
                      <a:pt x="2591473" y="593661"/>
                    </a:lnTo>
                    <a:lnTo>
                      <a:pt x="2577579" y="584123"/>
                    </a:lnTo>
                    <a:lnTo>
                      <a:pt x="2561729" y="571500"/>
                    </a:lnTo>
                    <a:lnTo>
                      <a:pt x="2548051" y="558800"/>
                    </a:lnTo>
                    <a:lnTo>
                      <a:pt x="2517648" y="520700"/>
                    </a:lnTo>
                    <a:lnTo>
                      <a:pt x="2509837" y="520700"/>
                    </a:lnTo>
                    <a:lnTo>
                      <a:pt x="2502420" y="508000"/>
                    </a:lnTo>
                    <a:lnTo>
                      <a:pt x="2510967" y="508000"/>
                    </a:lnTo>
                    <a:lnTo>
                      <a:pt x="2522410" y="520700"/>
                    </a:lnTo>
                    <a:lnTo>
                      <a:pt x="2556306" y="558800"/>
                    </a:lnTo>
                    <a:lnTo>
                      <a:pt x="2553157" y="558800"/>
                    </a:lnTo>
                    <a:lnTo>
                      <a:pt x="2559634" y="562533"/>
                    </a:lnTo>
                    <a:lnTo>
                      <a:pt x="2567597" y="571500"/>
                    </a:lnTo>
                    <a:lnTo>
                      <a:pt x="2569362" y="571500"/>
                    </a:lnTo>
                    <a:lnTo>
                      <a:pt x="2567025" y="566788"/>
                    </a:lnTo>
                    <a:lnTo>
                      <a:pt x="2575229" y="571500"/>
                    </a:lnTo>
                    <a:lnTo>
                      <a:pt x="2591473" y="593661"/>
                    </a:lnTo>
                    <a:lnTo>
                      <a:pt x="2591473" y="583323"/>
                    </a:lnTo>
                    <a:lnTo>
                      <a:pt x="2582456" y="571500"/>
                    </a:lnTo>
                    <a:lnTo>
                      <a:pt x="2569629" y="558800"/>
                    </a:lnTo>
                    <a:lnTo>
                      <a:pt x="2556802" y="546100"/>
                    </a:lnTo>
                    <a:lnTo>
                      <a:pt x="2534297" y="533400"/>
                    </a:lnTo>
                    <a:lnTo>
                      <a:pt x="2514689" y="508000"/>
                    </a:lnTo>
                    <a:lnTo>
                      <a:pt x="2497048" y="495300"/>
                    </a:lnTo>
                    <a:lnTo>
                      <a:pt x="2488349" y="488276"/>
                    </a:lnTo>
                    <a:lnTo>
                      <a:pt x="2488349" y="495909"/>
                    </a:lnTo>
                    <a:lnTo>
                      <a:pt x="2487638" y="495300"/>
                    </a:lnTo>
                    <a:lnTo>
                      <a:pt x="2487790" y="495300"/>
                    </a:lnTo>
                    <a:lnTo>
                      <a:pt x="2488349" y="495909"/>
                    </a:lnTo>
                    <a:lnTo>
                      <a:pt x="2488349" y="488276"/>
                    </a:lnTo>
                    <a:lnTo>
                      <a:pt x="2481338" y="482600"/>
                    </a:lnTo>
                    <a:lnTo>
                      <a:pt x="2478303" y="479920"/>
                    </a:lnTo>
                    <a:lnTo>
                      <a:pt x="2478303" y="488416"/>
                    </a:lnTo>
                    <a:lnTo>
                      <a:pt x="2470442" y="482600"/>
                    </a:lnTo>
                    <a:lnTo>
                      <a:pt x="2463292" y="474738"/>
                    </a:lnTo>
                    <a:lnTo>
                      <a:pt x="2472817" y="482600"/>
                    </a:lnTo>
                    <a:lnTo>
                      <a:pt x="2478303" y="488416"/>
                    </a:lnTo>
                    <a:lnTo>
                      <a:pt x="2478303" y="479920"/>
                    </a:lnTo>
                    <a:lnTo>
                      <a:pt x="2466975" y="469900"/>
                    </a:lnTo>
                    <a:lnTo>
                      <a:pt x="2453360" y="457200"/>
                    </a:lnTo>
                    <a:lnTo>
                      <a:pt x="2419959" y="431838"/>
                    </a:lnTo>
                    <a:lnTo>
                      <a:pt x="2419959" y="435749"/>
                    </a:lnTo>
                    <a:lnTo>
                      <a:pt x="2414930" y="431800"/>
                    </a:lnTo>
                    <a:lnTo>
                      <a:pt x="2416975" y="431800"/>
                    </a:lnTo>
                    <a:lnTo>
                      <a:pt x="2419959" y="435749"/>
                    </a:lnTo>
                    <a:lnTo>
                      <a:pt x="2419959" y="431838"/>
                    </a:lnTo>
                    <a:lnTo>
                      <a:pt x="2390216" y="409232"/>
                    </a:lnTo>
                    <a:lnTo>
                      <a:pt x="2390216" y="464070"/>
                    </a:lnTo>
                    <a:lnTo>
                      <a:pt x="2378087" y="457200"/>
                    </a:lnTo>
                    <a:lnTo>
                      <a:pt x="2381834" y="461302"/>
                    </a:lnTo>
                    <a:lnTo>
                      <a:pt x="2375027" y="457200"/>
                    </a:lnTo>
                    <a:lnTo>
                      <a:pt x="2366505" y="451688"/>
                    </a:lnTo>
                    <a:lnTo>
                      <a:pt x="2363406" y="448640"/>
                    </a:lnTo>
                    <a:lnTo>
                      <a:pt x="2362073" y="447382"/>
                    </a:lnTo>
                    <a:lnTo>
                      <a:pt x="2362073" y="448805"/>
                    </a:lnTo>
                    <a:lnTo>
                      <a:pt x="2355443" y="444500"/>
                    </a:lnTo>
                    <a:lnTo>
                      <a:pt x="2336330" y="431800"/>
                    </a:lnTo>
                    <a:lnTo>
                      <a:pt x="2323134" y="414502"/>
                    </a:lnTo>
                    <a:lnTo>
                      <a:pt x="2341537" y="430022"/>
                    </a:lnTo>
                    <a:lnTo>
                      <a:pt x="2362073" y="448805"/>
                    </a:lnTo>
                    <a:lnTo>
                      <a:pt x="2362073" y="447382"/>
                    </a:lnTo>
                    <a:lnTo>
                      <a:pt x="2325446" y="414972"/>
                    </a:lnTo>
                    <a:lnTo>
                      <a:pt x="2320887" y="411543"/>
                    </a:lnTo>
                    <a:lnTo>
                      <a:pt x="2316975" y="406400"/>
                    </a:lnTo>
                    <a:lnTo>
                      <a:pt x="2316607" y="406184"/>
                    </a:lnTo>
                    <a:lnTo>
                      <a:pt x="2310130" y="397154"/>
                    </a:lnTo>
                    <a:lnTo>
                      <a:pt x="2312022" y="403402"/>
                    </a:lnTo>
                    <a:lnTo>
                      <a:pt x="2296058" y="393700"/>
                    </a:lnTo>
                    <a:lnTo>
                      <a:pt x="2293201" y="391541"/>
                    </a:lnTo>
                    <a:lnTo>
                      <a:pt x="2293201" y="406400"/>
                    </a:lnTo>
                    <a:lnTo>
                      <a:pt x="2293010" y="406400"/>
                    </a:lnTo>
                    <a:lnTo>
                      <a:pt x="2292845" y="406184"/>
                    </a:lnTo>
                    <a:lnTo>
                      <a:pt x="2293201" y="406400"/>
                    </a:lnTo>
                    <a:lnTo>
                      <a:pt x="2293201" y="391541"/>
                    </a:lnTo>
                    <a:lnTo>
                      <a:pt x="2292604" y="391083"/>
                    </a:lnTo>
                    <a:lnTo>
                      <a:pt x="2292604" y="406400"/>
                    </a:lnTo>
                    <a:lnTo>
                      <a:pt x="2289454" y="406400"/>
                    </a:lnTo>
                    <a:lnTo>
                      <a:pt x="2290330" y="408101"/>
                    </a:lnTo>
                    <a:lnTo>
                      <a:pt x="2272093" y="393268"/>
                    </a:lnTo>
                    <a:lnTo>
                      <a:pt x="2291562" y="405384"/>
                    </a:lnTo>
                    <a:lnTo>
                      <a:pt x="2292604" y="406400"/>
                    </a:lnTo>
                    <a:lnTo>
                      <a:pt x="2292604" y="391083"/>
                    </a:lnTo>
                    <a:lnTo>
                      <a:pt x="2279472" y="381139"/>
                    </a:lnTo>
                    <a:lnTo>
                      <a:pt x="2279472" y="393700"/>
                    </a:lnTo>
                    <a:lnTo>
                      <a:pt x="2273947" y="393700"/>
                    </a:lnTo>
                    <a:lnTo>
                      <a:pt x="2263851" y="381000"/>
                    </a:lnTo>
                    <a:lnTo>
                      <a:pt x="2264372" y="381000"/>
                    </a:lnTo>
                    <a:lnTo>
                      <a:pt x="2271344" y="385838"/>
                    </a:lnTo>
                    <a:lnTo>
                      <a:pt x="2279472" y="393700"/>
                    </a:lnTo>
                    <a:lnTo>
                      <a:pt x="2279472" y="381139"/>
                    </a:lnTo>
                    <a:lnTo>
                      <a:pt x="2262543" y="368300"/>
                    </a:lnTo>
                    <a:lnTo>
                      <a:pt x="2249995" y="358800"/>
                    </a:lnTo>
                    <a:lnTo>
                      <a:pt x="2257768" y="368300"/>
                    </a:lnTo>
                    <a:lnTo>
                      <a:pt x="2250478" y="364642"/>
                    </a:lnTo>
                    <a:lnTo>
                      <a:pt x="2236787" y="356069"/>
                    </a:lnTo>
                    <a:lnTo>
                      <a:pt x="2239607" y="359194"/>
                    </a:lnTo>
                    <a:lnTo>
                      <a:pt x="2232444" y="355600"/>
                    </a:lnTo>
                    <a:lnTo>
                      <a:pt x="2216658" y="344271"/>
                    </a:lnTo>
                    <a:lnTo>
                      <a:pt x="2190267" y="320255"/>
                    </a:lnTo>
                    <a:lnTo>
                      <a:pt x="2190267" y="330200"/>
                    </a:lnTo>
                    <a:lnTo>
                      <a:pt x="2187918" y="327660"/>
                    </a:lnTo>
                    <a:lnTo>
                      <a:pt x="2188540" y="327888"/>
                    </a:lnTo>
                    <a:lnTo>
                      <a:pt x="2190267" y="330200"/>
                    </a:lnTo>
                    <a:lnTo>
                      <a:pt x="2190267" y="320255"/>
                    </a:lnTo>
                    <a:lnTo>
                      <a:pt x="2187244" y="317500"/>
                    </a:lnTo>
                    <a:lnTo>
                      <a:pt x="2191435" y="317500"/>
                    </a:lnTo>
                    <a:lnTo>
                      <a:pt x="2233511" y="355600"/>
                    </a:lnTo>
                    <a:lnTo>
                      <a:pt x="2236051" y="355600"/>
                    </a:lnTo>
                    <a:lnTo>
                      <a:pt x="2195118" y="317500"/>
                    </a:lnTo>
                    <a:lnTo>
                      <a:pt x="2183993" y="310642"/>
                    </a:lnTo>
                    <a:lnTo>
                      <a:pt x="2183993" y="321818"/>
                    </a:lnTo>
                    <a:lnTo>
                      <a:pt x="2180412" y="319519"/>
                    </a:lnTo>
                    <a:lnTo>
                      <a:pt x="2178558" y="317500"/>
                    </a:lnTo>
                    <a:lnTo>
                      <a:pt x="2180767" y="317500"/>
                    </a:lnTo>
                    <a:lnTo>
                      <a:pt x="2183993" y="321818"/>
                    </a:lnTo>
                    <a:lnTo>
                      <a:pt x="2183993" y="310642"/>
                    </a:lnTo>
                    <a:lnTo>
                      <a:pt x="2176234" y="305854"/>
                    </a:lnTo>
                    <a:lnTo>
                      <a:pt x="2176234" y="311416"/>
                    </a:lnTo>
                    <a:lnTo>
                      <a:pt x="2167813" y="306768"/>
                    </a:lnTo>
                    <a:lnTo>
                      <a:pt x="2164257" y="304800"/>
                    </a:lnTo>
                    <a:lnTo>
                      <a:pt x="2160765" y="302844"/>
                    </a:lnTo>
                    <a:lnTo>
                      <a:pt x="2160765" y="317500"/>
                    </a:lnTo>
                    <a:lnTo>
                      <a:pt x="2152866" y="317500"/>
                    </a:lnTo>
                    <a:lnTo>
                      <a:pt x="2144839" y="305511"/>
                    </a:lnTo>
                    <a:lnTo>
                      <a:pt x="2160765" y="317500"/>
                    </a:lnTo>
                    <a:lnTo>
                      <a:pt x="2160765" y="302844"/>
                    </a:lnTo>
                    <a:lnTo>
                      <a:pt x="2141626" y="292100"/>
                    </a:lnTo>
                    <a:lnTo>
                      <a:pt x="2167813" y="306768"/>
                    </a:lnTo>
                    <a:lnTo>
                      <a:pt x="2165858" y="304800"/>
                    </a:lnTo>
                    <a:lnTo>
                      <a:pt x="2152459" y="292100"/>
                    </a:lnTo>
                    <a:lnTo>
                      <a:pt x="2153183" y="292100"/>
                    </a:lnTo>
                    <a:lnTo>
                      <a:pt x="2171293" y="304800"/>
                    </a:lnTo>
                    <a:lnTo>
                      <a:pt x="2176234" y="311416"/>
                    </a:lnTo>
                    <a:lnTo>
                      <a:pt x="2176234" y="305854"/>
                    </a:lnTo>
                    <a:lnTo>
                      <a:pt x="2153970" y="292100"/>
                    </a:lnTo>
                    <a:lnTo>
                      <a:pt x="2135441" y="274967"/>
                    </a:lnTo>
                    <a:lnTo>
                      <a:pt x="2180463" y="304800"/>
                    </a:lnTo>
                    <a:lnTo>
                      <a:pt x="2212581" y="329184"/>
                    </a:lnTo>
                    <a:lnTo>
                      <a:pt x="2211273" y="323100"/>
                    </a:lnTo>
                    <a:lnTo>
                      <a:pt x="2236317" y="342900"/>
                    </a:lnTo>
                    <a:lnTo>
                      <a:pt x="2233676" y="342900"/>
                    </a:lnTo>
                    <a:lnTo>
                      <a:pt x="2224341" y="338112"/>
                    </a:lnTo>
                    <a:lnTo>
                      <a:pt x="2247379" y="355600"/>
                    </a:lnTo>
                    <a:lnTo>
                      <a:pt x="2248420" y="355600"/>
                    </a:lnTo>
                    <a:lnTo>
                      <a:pt x="2262860" y="368300"/>
                    </a:lnTo>
                    <a:lnTo>
                      <a:pt x="2270899" y="373583"/>
                    </a:lnTo>
                    <a:lnTo>
                      <a:pt x="2279726" y="381000"/>
                    </a:lnTo>
                    <a:lnTo>
                      <a:pt x="2296274" y="393700"/>
                    </a:lnTo>
                    <a:lnTo>
                      <a:pt x="2299449" y="393700"/>
                    </a:lnTo>
                    <a:lnTo>
                      <a:pt x="2280539" y="379920"/>
                    </a:lnTo>
                    <a:lnTo>
                      <a:pt x="2282190" y="381000"/>
                    </a:lnTo>
                    <a:lnTo>
                      <a:pt x="2299449" y="393700"/>
                    </a:lnTo>
                    <a:lnTo>
                      <a:pt x="2301951" y="393700"/>
                    </a:lnTo>
                    <a:lnTo>
                      <a:pt x="2307653" y="393700"/>
                    </a:lnTo>
                    <a:lnTo>
                      <a:pt x="2310130" y="397154"/>
                    </a:lnTo>
                    <a:lnTo>
                      <a:pt x="2309088" y="393700"/>
                    </a:lnTo>
                    <a:lnTo>
                      <a:pt x="2311476" y="393700"/>
                    </a:lnTo>
                    <a:lnTo>
                      <a:pt x="2320912" y="406400"/>
                    </a:lnTo>
                    <a:lnTo>
                      <a:pt x="2322830" y="406400"/>
                    </a:lnTo>
                    <a:lnTo>
                      <a:pt x="2355697" y="431800"/>
                    </a:lnTo>
                    <a:lnTo>
                      <a:pt x="2367470" y="444500"/>
                    </a:lnTo>
                    <a:lnTo>
                      <a:pt x="2381834" y="457200"/>
                    </a:lnTo>
                    <a:lnTo>
                      <a:pt x="2390216" y="464070"/>
                    </a:lnTo>
                    <a:lnTo>
                      <a:pt x="2390216" y="409232"/>
                    </a:lnTo>
                    <a:lnTo>
                      <a:pt x="2369782" y="393700"/>
                    </a:lnTo>
                    <a:lnTo>
                      <a:pt x="2353068" y="381000"/>
                    </a:lnTo>
                    <a:lnTo>
                      <a:pt x="2336355" y="368300"/>
                    </a:lnTo>
                    <a:lnTo>
                      <a:pt x="2302929" y="342900"/>
                    </a:lnTo>
                    <a:lnTo>
                      <a:pt x="2299068" y="342900"/>
                    </a:lnTo>
                    <a:lnTo>
                      <a:pt x="2290330" y="330200"/>
                    </a:lnTo>
                    <a:lnTo>
                      <a:pt x="2278430" y="330200"/>
                    </a:lnTo>
                    <a:lnTo>
                      <a:pt x="2265083" y="317500"/>
                    </a:lnTo>
                    <a:lnTo>
                      <a:pt x="2270620" y="317500"/>
                    </a:lnTo>
                    <a:lnTo>
                      <a:pt x="2262263" y="304800"/>
                    </a:lnTo>
                    <a:lnTo>
                      <a:pt x="2252395" y="299059"/>
                    </a:lnTo>
                    <a:lnTo>
                      <a:pt x="2252395" y="355600"/>
                    </a:lnTo>
                    <a:lnTo>
                      <a:pt x="2250440" y="355600"/>
                    </a:lnTo>
                    <a:lnTo>
                      <a:pt x="2248649" y="355600"/>
                    </a:lnTo>
                    <a:lnTo>
                      <a:pt x="2247722" y="352640"/>
                    </a:lnTo>
                    <a:lnTo>
                      <a:pt x="2245283" y="349986"/>
                    </a:lnTo>
                    <a:lnTo>
                      <a:pt x="2247417" y="351663"/>
                    </a:lnTo>
                    <a:lnTo>
                      <a:pt x="2244661" y="342900"/>
                    </a:lnTo>
                    <a:lnTo>
                      <a:pt x="2245322" y="342900"/>
                    </a:lnTo>
                    <a:lnTo>
                      <a:pt x="2249525" y="353326"/>
                    </a:lnTo>
                    <a:lnTo>
                      <a:pt x="2252395" y="355600"/>
                    </a:lnTo>
                    <a:lnTo>
                      <a:pt x="2252395" y="299059"/>
                    </a:lnTo>
                    <a:lnTo>
                      <a:pt x="2248370" y="296710"/>
                    </a:lnTo>
                    <a:lnTo>
                      <a:pt x="2248370" y="304800"/>
                    </a:lnTo>
                    <a:lnTo>
                      <a:pt x="2241562" y="304800"/>
                    </a:lnTo>
                    <a:lnTo>
                      <a:pt x="2235517" y="292862"/>
                    </a:lnTo>
                    <a:lnTo>
                      <a:pt x="2248370" y="304800"/>
                    </a:lnTo>
                    <a:lnTo>
                      <a:pt x="2248370" y="296710"/>
                    </a:lnTo>
                    <a:lnTo>
                      <a:pt x="2240470" y="292100"/>
                    </a:lnTo>
                    <a:lnTo>
                      <a:pt x="2218690" y="279400"/>
                    </a:lnTo>
                    <a:lnTo>
                      <a:pt x="2205990" y="279400"/>
                    </a:lnTo>
                    <a:lnTo>
                      <a:pt x="2197557" y="272046"/>
                    </a:lnTo>
                    <a:lnTo>
                      <a:pt x="2197557" y="304800"/>
                    </a:lnTo>
                    <a:lnTo>
                      <a:pt x="2196769" y="304800"/>
                    </a:lnTo>
                    <a:lnTo>
                      <a:pt x="2143607" y="271145"/>
                    </a:lnTo>
                    <a:lnTo>
                      <a:pt x="2157044" y="279400"/>
                    </a:lnTo>
                    <a:lnTo>
                      <a:pt x="2147519" y="266700"/>
                    </a:lnTo>
                    <a:lnTo>
                      <a:pt x="2166239" y="279400"/>
                    </a:lnTo>
                    <a:lnTo>
                      <a:pt x="2183104" y="292100"/>
                    </a:lnTo>
                    <a:lnTo>
                      <a:pt x="2197557" y="304800"/>
                    </a:lnTo>
                    <a:lnTo>
                      <a:pt x="2197557" y="272046"/>
                    </a:lnTo>
                    <a:lnTo>
                      <a:pt x="2191448" y="266700"/>
                    </a:lnTo>
                    <a:lnTo>
                      <a:pt x="2174583" y="254000"/>
                    </a:lnTo>
                    <a:lnTo>
                      <a:pt x="2154923" y="241300"/>
                    </a:lnTo>
                    <a:lnTo>
                      <a:pt x="2158923" y="241300"/>
                    </a:lnTo>
                    <a:lnTo>
                      <a:pt x="2184374" y="254000"/>
                    </a:lnTo>
                    <a:lnTo>
                      <a:pt x="2156841" y="228600"/>
                    </a:lnTo>
                    <a:lnTo>
                      <a:pt x="2135898" y="217970"/>
                    </a:lnTo>
                    <a:lnTo>
                      <a:pt x="2135898" y="266420"/>
                    </a:lnTo>
                    <a:lnTo>
                      <a:pt x="2118182" y="259003"/>
                    </a:lnTo>
                    <a:lnTo>
                      <a:pt x="2112772" y="254000"/>
                    </a:lnTo>
                    <a:lnTo>
                      <a:pt x="2088984" y="239293"/>
                    </a:lnTo>
                    <a:lnTo>
                      <a:pt x="2076462" y="228600"/>
                    </a:lnTo>
                    <a:lnTo>
                      <a:pt x="2055710" y="218630"/>
                    </a:lnTo>
                    <a:lnTo>
                      <a:pt x="2040039" y="208876"/>
                    </a:lnTo>
                    <a:lnTo>
                      <a:pt x="2039708" y="208508"/>
                    </a:lnTo>
                    <a:lnTo>
                      <a:pt x="2039708" y="220573"/>
                    </a:lnTo>
                    <a:lnTo>
                      <a:pt x="2030844" y="215900"/>
                    </a:lnTo>
                    <a:lnTo>
                      <a:pt x="2033003" y="215900"/>
                    </a:lnTo>
                    <a:lnTo>
                      <a:pt x="2038527" y="218084"/>
                    </a:lnTo>
                    <a:lnTo>
                      <a:pt x="2039708" y="220573"/>
                    </a:lnTo>
                    <a:lnTo>
                      <a:pt x="2039708" y="208508"/>
                    </a:lnTo>
                    <a:lnTo>
                      <a:pt x="2035098" y="203200"/>
                    </a:lnTo>
                    <a:lnTo>
                      <a:pt x="2027021" y="196253"/>
                    </a:lnTo>
                    <a:lnTo>
                      <a:pt x="2027021" y="213118"/>
                    </a:lnTo>
                    <a:lnTo>
                      <a:pt x="2013826" y="203200"/>
                    </a:lnTo>
                    <a:lnTo>
                      <a:pt x="2015515" y="203200"/>
                    </a:lnTo>
                    <a:lnTo>
                      <a:pt x="2023694" y="209143"/>
                    </a:lnTo>
                    <a:lnTo>
                      <a:pt x="2027021" y="213118"/>
                    </a:lnTo>
                    <a:lnTo>
                      <a:pt x="2027021" y="196253"/>
                    </a:lnTo>
                    <a:lnTo>
                      <a:pt x="2020341" y="190500"/>
                    </a:lnTo>
                    <a:lnTo>
                      <a:pt x="2011997" y="184619"/>
                    </a:lnTo>
                    <a:lnTo>
                      <a:pt x="2027059" y="189128"/>
                    </a:lnTo>
                    <a:lnTo>
                      <a:pt x="2028736" y="190500"/>
                    </a:lnTo>
                    <a:lnTo>
                      <a:pt x="2031631" y="190500"/>
                    </a:lnTo>
                    <a:lnTo>
                      <a:pt x="2073821" y="215900"/>
                    </a:lnTo>
                    <a:lnTo>
                      <a:pt x="2115667" y="254000"/>
                    </a:lnTo>
                    <a:lnTo>
                      <a:pt x="2135898" y="266420"/>
                    </a:lnTo>
                    <a:lnTo>
                      <a:pt x="2135898" y="217970"/>
                    </a:lnTo>
                    <a:lnTo>
                      <a:pt x="2131834" y="215900"/>
                    </a:lnTo>
                    <a:lnTo>
                      <a:pt x="2109178" y="203200"/>
                    </a:lnTo>
                    <a:lnTo>
                      <a:pt x="2088667" y="190500"/>
                    </a:lnTo>
                    <a:lnTo>
                      <a:pt x="2069592" y="177800"/>
                    </a:lnTo>
                    <a:lnTo>
                      <a:pt x="2051837" y="165100"/>
                    </a:lnTo>
                    <a:lnTo>
                      <a:pt x="2037092" y="165100"/>
                    </a:lnTo>
                    <a:lnTo>
                      <a:pt x="2063242" y="177800"/>
                    </a:lnTo>
                    <a:lnTo>
                      <a:pt x="2090127" y="203200"/>
                    </a:lnTo>
                    <a:lnTo>
                      <a:pt x="2117077" y="215900"/>
                    </a:lnTo>
                    <a:lnTo>
                      <a:pt x="2121268" y="215900"/>
                    </a:lnTo>
                    <a:lnTo>
                      <a:pt x="2126945" y="226110"/>
                    </a:lnTo>
                    <a:lnTo>
                      <a:pt x="2116950" y="215900"/>
                    </a:lnTo>
                    <a:lnTo>
                      <a:pt x="2108593" y="215900"/>
                    </a:lnTo>
                    <a:lnTo>
                      <a:pt x="2114956" y="220941"/>
                    </a:lnTo>
                    <a:lnTo>
                      <a:pt x="2100122" y="211074"/>
                    </a:lnTo>
                    <a:lnTo>
                      <a:pt x="2074760" y="200494"/>
                    </a:lnTo>
                    <a:lnTo>
                      <a:pt x="2074532" y="200939"/>
                    </a:lnTo>
                    <a:lnTo>
                      <a:pt x="2080399" y="204698"/>
                    </a:lnTo>
                    <a:lnTo>
                      <a:pt x="2097138" y="215011"/>
                    </a:lnTo>
                    <a:lnTo>
                      <a:pt x="2105698" y="220141"/>
                    </a:lnTo>
                    <a:lnTo>
                      <a:pt x="2114956" y="225831"/>
                    </a:lnTo>
                    <a:lnTo>
                      <a:pt x="2124545" y="232079"/>
                    </a:lnTo>
                    <a:lnTo>
                      <a:pt x="2120633" y="230327"/>
                    </a:lnTo>
                    <a:lnTo>
                      <a:pt x="2120341" y="230543"/>
                    </a:lnTo>
                    <a:lnTo>
                      <a:pt x="2092629" y="215900"/>
                    </a:lnTo>
                    <a:lnTo>
                      <a:pt x="2079294" y="207581"/>
                    </a:lnTo>
                    <a:lnTo>
                      <a:pt x="2083206" y="215900"/>
                    </a:lnTo>
                    <a:lnTo>
                      <a:pt x="2063800" y="203200"/>
                    </a:lnTo>
                    <a:lnTo>
                      <a:pt x="2064385" y="203200"/>
                    </a:lnTo>
                    <a:lnTo>
                      <a:pt x="2048751" y="190500"/>
                    </a:lnTo>
                    <a:lnTo>
                      <a:pt x="2045563" y="188074"/>
                    </a:lnTo>
                    <a:lnTo>
                      <a:pt x="2035340" y="177800"/>
                    </a:lnTo>
                    <a:lnTo>
                      <a:pt x="2032139" y="177800"/>
                    </a:lnTo>
                    <a:lnTo>
                      <a:pt x="2014931" y="165100"/>
                    </a:lnTo>
                    <a:lnTo>
                      <a:pt x="2013851" y="165100"/>
                    </a:lnTo>
                    <a:lnTo>
                      <a:pt x="2002358" y="165100"/>
                    </a:lnTo>
                    <a:lnTo>
                      <a:pt x="2002358" y="194437"/>
                    </a:lnTo>
                    <a:lnTo>
                      <a:pt x="2000110" y="193725"/>
                    </a:lnTo>
                    <a:lnTo>
                      <a:pt x="1996440" y="190500"/>
                    </a:lnTo>
                    <a:lnTo>
                      <a:pt x="2002358" y="194437"/>
                    </a:lnTo>
                    <a:lnTo>
                      <a:pt x="2002358" y="165100"/>
                    </a:lnTo>
                    <a:lnTo>
                      <a:pt x="1997494" y="165100"/>
                    </a:lnTo>
                    <a:lnTo>
                      <a:pt x="1995017" y="163563"/>
                    </a:lnTo>
                    <a:lnTo>
                      <a:pt x="1995017" y="213741"/>
                    </a:lnTo>
                    <a:lnTo>
                      <a:pt x="1984705" y="203200"/>
                    </a:lnTo>
                    <a:lnTo>
                      <a:pt x="1975091" y="203200"/>
                    </a:lnTo>
                    <a:lnTo>
                      <a:pt x="1965236" y="195821"/>
                    </a:lnTo>
                    <a:lnTo>
                      <a:pt x="1987677" y="203200"/>
                    </a:lnTo>
                    <a:lnTo>
                      <a:pt x="1984705" y="203200"/>
                    </a:lnTo>
                    <a:lnTo>
                      <a:pt x="1989607" y="205955"/>
                    </a:lnTo>
                    <a:lnTo>
                      <a:pt x="1995017" y="213741"/>
                    </a:lnTo>
                    <a:lnTo>
                      <a:pt x="1995017" y="163563"/>
                    </a:lnTo>
                    <a:lnTo>
                      <a:pt x="1936153" y="127000"/>
                    </a:lnTo>
                    <a:lnTo>
                      <a:pt x="1938997" y="127000"/>
                    </a:lnTo>
                    <a:lnTo>
                      <a:pt x="1924075" y="114300"/>
                    </a:lnTo>
                    <a:lnTo>
                      <a:pt x="1936584" y="114300"/>
                    </a:lnTo>
                    <a:lnTo>
                      <a:pt x="1931860" y="101600"/>
                    </a:lnTo>
                    <a:lnTo>
                      <a:pt x="1922411" y="101600"/>
                    </a:lnTo>
                    <a:lnTo>
                      <a:pt x="1910372" y="88900"/>
                    </a:lnTo>
                    <a:lnTo>
                      <a:pt x="1893341" y="88900"/>
                    </a:lnTo>
                    <a:lnTo>
                      <a:pt x="1885899" y="76200"/>
                    </a:lnTo>
                    <a:lnTo>
                      <a:pt x="1867598" y="76200"/>
                    </a:lnTo>
                    <a:lnTo>
                      <a:pt x="1844370" y="63500"/>
                    </a:lnTo>
                    <a:lnTo>
                      <a:pt x="1843747" y="63500"/>
                    </a:lnTo>
                    <a:lnTo>
                      <a:pt x="1823377" y="51447"/>
                    </a:lnTo>
                    <a:lnTo>
                      <a:pt x="1835010" y="63500"/>
                    </a:lnTo>
                    <a:lnTo>
                      <a:pt x="1834426" y="63500"/>
                    </a:lnTo>
                    <a:lnTo>
                      <a:pt x="1854161" y="76200"/>
                    </a:lnTo>
                    <a:lnTo>
                      <a:pt x="1877060" y="88900"/>
                    </a:lnTo>
                    <a:lnTo>
                      <a:pt x="1898396" y="101600"/>
                    </a:lnTo>
                    <a:lnTo>
                      <a:pt x="1918411" y="114300"/>
                    </a:lnTo>
                    <a:lnTo>
                      <a:pt x="1906612" y="114300"/>
                    </a:lnTo>
                    <a:lnTo>
                      <a:pt x="1869262" y="88900"/>
                    </a:lnTo>
                    <a:lnTo>
                      <a:pt x="1864194" y="88900"/>
                    </a:lnTo>
                    <a:lnTo>
                      <a:pt x="1851863" y="88900"/>
                    </a:lnTo>
                    <a:lnTo>
                      <a:pt x="1837245" y="76200"/>
                    </a:lnTo>
                    <a:lnTo>
                      <a:pt x="1835988" y="76200"/>
                    </a:lnTo>
                    <a:lnTo>
                      <a:pt x="1835988" y="88557"/>
                    </a:lnTo>
                    <a:lnTo>
                      <a:pt x="1832737" y="86055"/>
                    </a:lnTo>
                    <a:lnTo>
                      <a:pt x="1830781" y="76200"/>
                    </a:lnTo>
                    <a:lnTo>
                      <a:pt x="1835988" y="88557"/>
                    </a:lnTo>
                    <a:lnTo>
                      <a:pt x="1835988" y="76200"/>
                    </a:lnTo>
                    <a:lnTo>
                      <a:pt x="1835315" y="76200"/>
                    </a:lnTo>
                    <a:lnTo>
                      <a:pt x="1822246" y="64871"/>
                    </a:lnTo>
                    <a:lnTo>
                      <a:pt x="1821700" y="63500"/>
                    </a:lnTo>
                    <a:lnTo>
                      <a:pt x="1827784" y="63500"/>
                    </a:lnTo>
                    <a:lnTo>
                      <a:pt x="1812505" y="50800"/>
                    </a:lnTo>
                    <a:lnTo>
                      <a:pt x="1822284" y="50800"/>
                    </a:lnTo>
                    <a:lnTo>
                      <a:pt x="1807057" y="41846"/>
                    </a:lnTo>
                    <a:lnTo>
                      <a:pt x="1778965" y="25400"/>
                    </a:lnTo>
                    <a:lnTo>
                      <a:pt x="1798586" y="43408"/>
                    </a:lnTo>
                    <a:lnTo>
                      <a:pt x="1808111" y="50800"/>
                    </a:lnTo>
                    <a:lnTo>
                      <a:pt x="1806663" y="50800"/>
                    </a:lnTo>
                    <a:lnTo>
                      <a:pt x="1802358" y="50800"/>
                    </a:lnTo>
                    <a:lnTo>
                      <a:pt x="1818462" y="63500"/>
                    </a:lnTo>
                    <a:lnTo>
                      <a:pt x="1810385" y="63500"/>
                    </a:lnTo>
                    <a:lnTo>
                      <a:pt x="1800542" y="63500"/>
                    </a:lnTo>
                    <a:lnTo>
                      <a:pt x="1796630" y="61417"/>
                    </a:lnTo>
                    <a:lnTo>
                      <a:pt x="1800110" y="63500"/>
                    </a:lnTo>
                    <a:lnTo>
                      <a:pt x="1799551" y="63500"/>
                    </a:lnTo>
                    <a:lnTo>
                      <a:pt x="1795691" y="63500"/>
                    </a:lnTo>
                    <a:lnTo>
                      <a:pt x="1780908" y="54419"/>
                    </a:lnTo>
                    <a:lnTo>
                      <a:pt x="1755101" y="41859"/>
                    </a:lnTo>
                    <a:lnTo>
                      <a:pt x="1761197" y="50190"/>
                    </a:lnTo>
                    <a:lnTo>
                      <a:pt x="1755076" y="41846"/>
                    </a:lnTo>
                    <a:lnTo>
                      <a:pt x="1742655" y="35826"/>
                    </a:lnTo>
                    <a:lnTo>
                      <a:pt x="1742655" y="63500"/>
                    </a:lnTo>
                    <a:lnTo>
                      <a:pt x="1741436" y="63500"/>
                    </a:lnTo>
                    <a:lnTo>
                      <a:pt x="1731594" y="63500"/>
                    </a:lnTo>
                    <a:lnTo>
                      <a:pt x="1720151" y="53111"/>
                    </a:lnTo>
                    <a:lnTo>
                      <a:pt x="1742655" y="63500"/>
                    </a:lnTo>
                    <a:lnTo>
                      <a:pt x="1742655" y="35826"/>
                    </a:lnTo>
                    <a:lnTo>
                      <a:pt x="1729028" y="29197"/>
                    </a:lnTo>
                    <a:lnTo>
                      <a:pt x="1715681" y="22745"/>
                    </a:lnTo>
                    <a:lnTo>
                      <a:pt x="1749818" y="37045"/>
                    </a:lnTo>
                    <a:lnTo>
                      <a:pt x="1736610" y="25400"/>
                    </a:lnTo>
                    <a:lnTo>
                      <a:pt x="1722577" y="25400"/>
                    </a:lnTo>
                    <a:lnTo>
                      <a:pt x="1707400" y="12700"/>
                    </a:lnTo>
                    <a:lnTo>
                      <a:pt x="1694802" y="12700"/>
                    </a:lnTo>
                    <a:lnTo>
                      <a:pt x="1691678" y="12700"/>
                    </a:lnTo>
                    <a:lnTo>
                      <a:pt x="1689608" y="12700"/>
                    </a:lnTo>
                    <a:lnTo>
                      <a:pt x="1678457" y="6248"/>
                    </a:lnTo>
                    <a:lnTo>
                      <a:pt x="1678457" y="38404"/>
                    </a:lnTo>
                    <a:lnTo>
                      <a:pt x="1673999" y="40259"/>
                    </a:lnTo>
                    <a:lnTo>
                      <a:pt x="1670837" y="38100"/>
                    </a:lnTo>
                    <a:lnTo>
                      <a:pt x="1678038" y="38100"/>
                    </a:lnTo>
                    <a:lnTo>
                      <a:pt x="1678457" y="38404"/>
                    </a:lnTo>
                    <a:lnTo>
                      <a:pt x="1678457" y="6248"/>
                    </a:lnTo>
                    <a:lnTo>
                      <a:pt x="1675015" y="4241"/>
                    </a:lnTo>
                    <a:lnTo>
                      <a:pt x="1673720" y="2628"/>
                    </a:lnTo>
                    <a:lnTo>
                      <a:pt x="1674037" y="3670"/>
                    </a:lnTo>
                    <a:lnTo>
                      <a:pt x="1671739" y="2336"/>
                    </a:lnTo>
                    <a:lnTo>
                      <a:pt x="1675218" y="11595"/>
                    </a:lnTo>
                    <a:lnTo>
                      <a:pt x="1665452" y="711"/>
                    </a:lnTo>
                    <a:lnTo>
                      <a:pt x="1661121" y="2197"/>
                    </a:lnTo>
                    <a:lnTo>
                      <a:pt x="1661121" y="13931"/>
                    </a:lnTo>
                    <a:lnTo>
                      <a:pt x="1659928" y="12979"/>
                    </a:lnTo>
                    <a:lnTo>
                      <a:pt x="1660194" y="12700"/>
                    </a:lnTo>
                    <a:lnTo>
                      <a:pt x="1661121" y="13931"/>
                    </a:lnTo>
                    <a:lnTo>
                      <a:pt x="1661121" y="2197"/>
                    </a:lnTo>
                    <a:lnTo>
                      <a:pt x="1657985" y="3263"/>
                    </a:lnTo>
                    <a:lnTo>
                      <a:pt x="1664830" y="0"/>
                    </a:lnTo>
                    <a:lnTo>
                      <a:pt x="1643468" y="0"/>
                    </a:lnTo>
                    <a:lnTo>
                      <a:pt x="1642656" y="8534"/>
                    </a:lnTo>
                    <a:lnTo>
                      <a:pt x="1657959" y="3276"/>
                    </a:lnTo>
                    <a:lnTo>
                      <a:pt x="1657223" y="3632"/>
                    </a:lnTo>
                    <a:lnTo>
                      <a:pt x="1657223" y="34556"/>
                    </a:lnTo>
                    <a:lnTo>
                      <a:pt x="1653908" y="38100"/>
                    </a:lnTo>
                    <a:lnTo>
                      <a:pt x="1653286" y="38100"/>
                    </a:lnTo>
                    <a:lnTo>
                      <a:pt x="1657223" y="34556"/>
                    </a:lnTo>
                    <a:lnTo>
                      <a:pt x="1657223" y="3632"/>
                    </a:lnTo>
                    <a:lnTo>
                      <a:pt x="1656207" y="4114"/>
                    </a:lnTo>
                    <a:lnTo>
                      <a:pt x="1656207" y="16814"/>
                    </a:lnTo>
                    <a:lnTo>
                      <a:pt x="1649730" y="24688"/>
                    </a:lnTo>
                    <a:lnTo>
                      <a:pt x="1649818" y="23393"/>
                    </a:lnTo>
                    <a:lnTo>
                      <a:pt x="1656207" y="16814"/>
                    </a:lnTo>
                    <a:lnTo>
                      <a:pt x="1656207" y="4114"/>
                    </a:lnTo>
                    <a:lnTo>
                      <a:pt x="1642452" y="10680"/>
                    </a:lnTo>
                    <a:lnTo>
                      <a:pt x="1642656" y="8534"/>
                    </a:lnTo>
                    <a:lnTo>
                      <a:pt x="1630527" y="12700"/>
                    </a:lnTo>
                    <a:lnTo>
                      <a:pt x="1628914" y="12700"/>
                    </a:lnTo>
                    <a:lnTo>
                      <a:pt x="1628546" y="25400"/>
                    </a:lnTo>
                    <a:lnTo>
                      <a:pt x="1629105" y="38100"/>
                    </a:lnTo>
                    <a:lnTo>
                      <a:pt x="1633232" y="38100"/>
                    </a:lnTo>
                    <a:lnTo>
                      <a:pt x="1636306" y="50800"/>
                    </a:lnTo>
                    <a:lnTo>
                      <a:pt x="1647431" y="50800"/>
                    </a:lnTo>
                    <a:lnTo>
                      <a:pt x="1657096" y="63500"/>
                    </a:lnTo>
                    <a:lnTo>
                      <a:pt x="1659801" y="63500"/>
                    </a:lnTo>
                    <a:lnTo>
                      <a:pt x="1647507" y="50800"/>
                    </a:lnTo>
                    <a:lnTo>
                      <a:pt x="1660563" y="63500"/>
                    </a:lnTo>
                    <a:lnTo>
                      <a:pt x="1688896" y="75361"/>
                    </a:lnTo>
                    <a:lnTo>
                      <a:pt x="1688465" y="73850"/>
                    </a:lnTo>
                    <a:lnTo>
                      <a:pt x="1692071" y="76200"/>
                    </a:lnTo>
                    <a:lnTo>
                      <a:pt x="1690916" y="76200"/>
                    </a:lnTo>
                    <a:lnTo>
                      <a:pt x="1730527" y="88900"/>
                    </a:lnTo>
                    <a:lnTo>
                      <a:pt x="1732813" y="88900"/>
                    </a:lnTo>
                    <a:lnTo>
                      <a:pt x="1739925" y="88900"/>
                    </a:lnTo>
                    <a:lnTo>
                      <a:pt x="1744586" y="101600"/>
                    </a:lnTo>
                    <a:lnTo>
                      <a:pt x="1880146" y="165100"/>
                    </a:lnTo>
                    <a:lnTo>
                      <a:pt x="1889404" y="165100"/>
                    </a:lnTo>
                    <a:lnTo>
                      <a:pt x="1898675" y="177800"/>
                    </a:lnTo>
                    <a:lnTo>
                      <a:pt x="1917115" y="177800"/>
                    </a:lnTo>
                    <a:lnTo>
                      <a:pt x="1989797" y="215900"/>
                    </a:lnTo>
                    <a:lnTo>
                      <a:pt x="2007857" y="228600"/>
                    </a:lnTo>
                    <a:lnTo>
                      <a:pt x="2025650" y="241300"/>
                    </a:lnTo>
                    <a:lnTo>
                      <a:pt x="2066315" y="266700"/>
                    </a:lnTo>
                    <a:lnTo>
                      <a:pt x="2069249" y="266700"/>
                    </a:lnTo>
                    <a:lnTo>
                      <a:pt x="2077618" y="266700"/>
                    </a:lnTo>
                    <a:lnTo>
                      <a:pt x="2085340" y="279400"/>
                    </a:lnTo>
                    <a:lnTo>
                      <a:pt x="2108009" y="292100"/>
                    </a:lnTo>
                    <a:lnTo>
                      <a:pt x="2117153" y="304800"/>
                    </a:lnTo>
                    <a:lnTo>
                      <a:pt x="2109508" y="304800"/>
                    </a:lnTo>
                    <a:lnTo>
                      <a:pt x="2095652" y="292100"/>
                    </a:lnTo>
                    <a:lnTo>
                      <a:pt x="2080234" y="281152"/>
                    </a:lnTo>
                    <a:lnTo>
                      <a:pt x="2094725" y="292100"/>
                    </a:lnTo>
                    <a:lnTo>
                      <a:pt x="2092756" y="292100"/>
                    </a:lnTo>
                    <a:lnTo>
                      <a:pt x="2104351" y="304800"/>
                    </a:lnTo>
                    <a:lnTo>
                      <a:pt x="2115566" y="317500"/>
                    </a:lnTo>
                    <a:lnTo>
                      <a:pt x="2129078" y="317500"/>
                    </a:lnTo>
                    <a:lnTo>
                      <a:pt x="2148941" y="334149"/>
                    </a:lnTo>
                    <a:lnTo>
                      <a:pt x="2146223" y="330200"/>
                    </a:lnTo>
                    <a:lnTo>
                      <a:pt x="2160968" y="342900"/>
                    </a:lnTo>
                    <a:lnTo>
                      <a:pt x="2176195" y="355600"/>
                    </a:lnTo>
                    <a:lnTo>
                      <a:pt x="2202370" y="376072"/>
                    </a:lnTo>
                    <a:lnTo>
                      <a:pt x="2199589" y="371652"/>
                    </a:lnTo>
                    <a:lnTo>
                      <a:pt x="2216010" y="381000"/>
                    </a:lnTo>
                    <a:lnTo>
                      <a:pt x="2208657" y="381000"/>
                    </a:lnTo>
                    <a:lnTo>
                      <a:pt x="2242540" y="406400"/>
                    </a:lnTo>
                    <a:lnTo>
                      <a:pt x="2251481" y="413296"/>
                    </a:lnTo>
                    <a:lnTo>
                      <a:pt x="2243709" y="406184"/>
                    </a:lnTo>
                    <a:lnTo>
                      <a:pt x="2217483" y="381838"/>
                    </a:lnTo>
                    <a:lnTo>
                      <a:pt x="2238311" y="393700"/>
                    </a:lnTo>
                    <a:lnTo>
                      <a:pt x="2247100" y="406400"/>
                    </a:lnTo>
                    <a:lnTo>
                      <a:pt x="2255088" y="406400"/>
                    </a:lnTo>
                    <a:lnTo>
                      <a:pt x="2262441" y="419100"/>
                    </a:lnTo>
                    <a:lnTo>
                      <a:pt x="2269350" y="419100"/>
                    </a:lnTo>
                    <a:lnTo>
                      <a:pt x="2297150" y="440512"/>
                    </a:lnTo>
                    <a:lnTo>
                      <a:pt x="2281402" y="431800"/>
                    </a:lnTo>
                    <a:lnTo>
                      <a:pt x="2275459" y="431800"/>
                    </a:lnTo>
                    <a:lnTo>
                      <a:pt x="2307082" y="457200"/>
                    </a:lnTo>
                    <a:lnTo>
                      <a:pt x="2335390" y="482600"/>
                    </a:lnTo>
                    <a:lnTo>
                      <a:pt x="2348217" y="489369"/>
                    </a:lnTo>
                    <a:lnTo>
                      <a:pt x="2342743" y="482600"/>
                    </a:lnTo>
                    <a:lnTo>
                      <a:pt x="2337320" y="482600"/>
                    </a:lnTo>
                    <a:lnTo>
                      <a:pt x="2331948" y="469900"/>
                    </a:lnTo>
                    <a:lnTo>
                      <a:pt x="2326703" y="469900"/>
                    </a:lnTo>
                    <a:lnTo>
                      <a:pt x="2315006" y="457200"/>
                    </a:lnTo>
                    <a:lnTo>
                      <a:pt x="2308796" y="457200"/>
                    </a:lnTo>
                    <a:lnTo>
                      <a:pt x="2305113" y="446646"/>
                    </a:lnTo>
                    <a:lnTo>
                      <a:pt x="2318829" y="457200"/>
                    </a:lnTo>
                    <a:lnTo>
                      <a:pt x="2325801" y="457200"/>
                    </a:lnTo>
                    <a:lnTo>
                      <a:pt x="2335301" y="469900"/>
                    </a:lnTo>
                    <a:lnTo>
                      <a:pt x="2335720" y="469900"/>
                    </a:lnTo>
                    <a:lnTo>
                      <a:pt x="2405189" y="533400"/>
                    </a:lnTo>
                    <a:lnTo>
                      <a:pt x="2409609" y="539013"/>
                    </a:lnTo>
                    <a:lnTo>
                      <a:pt x="2407945" y="533400"/>
                    </a:lnTo>
                    <a:lnTo>
                      <a:pt x="2421572" y="546100"/>
                    </a:lnTo>
                    <a:lnTo>
                      <a:pt x="2434894" y="571500"/>
                    </a:lnTo>
                    <a:lnTo>
                      <a:pt x="2447963" y="584200"/>
                    </a:lnTo>
                    <a:lnTo>
                      <a:pt x="2441295" y="584200"/>
                    </a:lnTo>
                    <a:lnTo>
                      <a:pt x="2431783" y="571500"/>
                    </a:lnTo>
                    <a:lnTo>
                      <a:pt x="2420315" y="558800"/>
                    </a:lnTo>
                    <a:lnTo>
                      <a:pt x="2406091" y="546100"/>
                    </a:lnTo>
                    <a:lnTo>
                      <a:pt x="2403233" y="542493"/>
                    </a:lnTo>
                    <a:lnTo>
                      <a:pt x="2412073" y="558800"/>
                    </a:lnTo>
                    <a:lnTo>
                      <a:pt x="2436571" y="584200"/>
                    </a:lnTo>
                    <a:lnTo>
                      <a:pt x="2424023" y="571500"/>
                    </a:lnTo>
                    <a:lnTo>
                      <a:pt x="2398890" y="546100"/>
                    </a:lnTo>
                    <a:lnTo>
                      <a:pt x="2386101" y="533400"/>
                    </a:lnTo>
                    <a:lnTo>
                      <a:pt x="2345867" y="496176"/>
                    </a:lnTo>
                    <a:lnTo>
                      <a:pt x="2361374" y="508000"/>
                    </a:lnTo>
                    <a:lnTo>
                      <a:pt x="2345156" y="494118"/>
                    </a:lnTo>
                    <a:lnTo>
                      <a:pt x="2345156" y="495515"/>
                    </a:lnTo>
                    <a:lnTo>
                      <a:pt x="2331199" y="482600"/>
                    </a:lnTo>
                    <a:lnTo>
                      <a:pt x="2344928" y="495300"/>
                    </a:lnTo>
                    <a:lnTo>
                      <a:pt x="2345156" y="495515"/>
                    </a:lnTo>
                    <a:lnTo>
                      <a:pt x="2345156" y="494118"/>
                    </a:lnTo>
                    <a:lnTo>
                      <a:pt x="2331707" y="482600"/>
                    </a:lnTo>
                    <a:lnTo>
                      <a:pt x="2317496" y="470623"/>
                    </a:lnTo>
                    <a:lnTo>
                      <a:pt x="2327097" y="482600"/>
                    </a:lnTo>
                    <a:lnTo>
                      <a:pt x="2317153" y="482600"/>
                    </a:lnTo>
                    <a:lnTo>
                      <a:pt x="2308796" y="472516"/>
                    </a:lnTo>
                    <a:lnTo>
                      <a:pt x="2314803" y="482600"/>
                    </a:lnTo>
                    <a:lnTo>
                      <a:pt x="2330615" y="495300"/>
                    </a:lnTo>
                    <a:lnTo>
                      <a:pt x="2336393" y="495300"/>
                    </a:lnTo>
                    <a:lnTo>
                      <a:pt x="2340165" y="495300"/>
                    </a:lnTo>
                    <a:lnTo>
                      <a:pt x="2341676" y="495300"/>
                    </a:lnTo>
                    <a:lnTo>
                      <a:pt x="2328075" y="482600"/>
                    </a:lnTo>
                    <a:lnTo>
                      <a:pt x="2340838" y="492340"/>
                    </a:lnTo>
                    <a:lnTo>
                      <a:pt x="2343772" y="495300"/>
                    </a:lnTo>
                    <a:lnTo>
                      <a:pt x="2344712" y="495300"/>
                    </a:lnTo>
                    <a:lnTo>
                      <a:pt x="2345296" y="495744"/>
                    </a:lnTo>
                    <a:lnTo>
                      <a:pt x="2347264" y="498843"/>
                    </a:lnTo>
                    <a:lnTo>
                      <a:pt x="2368905" y="520700"/>
                    </a:lnTo>
                    <a:lnTo>
                      <a:pt x="2349893" y="502958"/>
                    </a:lnTo>
                    <a:lnTo>
                      <a:pt x="2353094" y="508000"/>
                    </a:lnTo>
                    <a:lnTo>
                      <a:pt x="2360777" y="520700"/>
                    </a:lnTo>
                    <a:lnTo>
                      <a:pt x="2368181" y="520700"/>
                    </a:lnTo>
                    <a:lnTo>
                      <a:pt x="2382761" y="533400"/>
                    </a:lnTo>
                    <a:lnTo>
                      <a:pt x="2397544" y="546100"/>
                    </a:lnTo>
                    <a:lnTo>
                      <a:pt x="2413889" y="571500"/>
                    </a:lnTo>
                    <a:lnTo>
                      <a:pt x="2433028" y="584123"/>
                    </a:lnTo>
                    <a:lnTo>
                      <a:pt x="2459063" y="609600"/>
                    </a:lnTo>
                    <a:lnTo>
                      <a:pt x="2498775" y="647700"/>
                    </a:lnTo>
                    <a:lnTo>
                      <a:pt x="2502420" y="647700"/>
                    </a:lnTo>
                    <a:lnTo>
                      <a:pt x="2509075" y="660400"/>
                    </a:lnTo>
                    <a:lnTo>
                      <a:pt x="2516987" y="673100"/>
                    </a:lnTo>
                    <a:lnTo>
                      <a:pt x="2524429" y="673100"/>
                    </a:lnTo>
                    <a:lnTo>
                      <a:pt x="2529014" y="684758"/>
                    </a:lnTo>
                    <a:lnTo>
                      <a:pt x="2530284" y="685800"/>
                    </a:lnTo>
                    <a:lnTo>
                      <a:pt x="2565666" y="723900"/>
                    </a:lnTo>
                    <a:lnTo>
                      <a:pt x="2592362" y="762000"/>
                    </a:lnTo>
                    <a:lnTo>
                      <a:pt x="2608453" y="774700"/>
                    </a:lnTo>
                    <a:lnTo>
                      <a:pt x="2616987" y="787400"/>
                    </a:lnTo>
                    <a:lnTo>
                      <a:pt x="2622435" y="787400"/>
                    </a:lnTo>
                    <a:lnTo>
                      <a:pt x="2622346" y="786168"/>
                    </a:lnTo>
                    <a:lnTo>
                      <a:pt x="2608732" y="762000"/>
                    </a:lnTo>
                    <a:lnTo>
                      <a:pt x="2622029" y="781456"/>
                    </a:lnTo>
                    <a:lnTo>
                      <a:pt x="2621559" y="774700"/>
                    </a:lnTo>
                    <a:lnTo>
                      <a:pt x="2625814" y="786993"/>
                    </a:lnTo>
                    <a:lnTo>
                      <a:pt x="2626093" y="787400"/>
                    </a:lnTo>
                    <a:lnTo>
                      <a:pt x="2625953" y="787400"/>
                    </a:lnTo>
                    <a:lnTo>
                      <a:pt x="2625814" y="786993"/>
                    </a:lnTo>
                    <a:lnTo>
                      <a:pt x="2622029" y="781456"/>
                    </a:lnTo>
                    <a:lnTo>
                      <a:pt x="2622346" y="786168"/>
                    </a:lnTo>
                    <a:lnTo>
                      <a:pt x="2630208" y="800100"/>
                    </a:lnTo>
                    <a:lnTo>
                      <a:pt x="2642019" y="809053"/>
                    </a:lnTo>
                    <a:lnTo>
                      <a:pt x="2638806" y="802817"/>
                    </a:lnTo>
                    <a:lnTo>
                      <a:pt x="2636367" y="800100"/>
                    </a:lnTo>
                    <a:lnTo>
                      <a:pt x="2626207" y="787400"/>
                    </a:lnTo>
                    <a:lnTo>
                      <a:pt x="2631325" y="787400"/>
                    </a:lnTo>
                    <a:lnTo>
                      <a:pt x="2637409" y="800100"/>
                    </a:lnTo>
                    <a:lnTo>
                      <a:pt x="2638806" y="802817"/>
                    </a:lnTo>
                    <a:lnTo>
                      <a:pt x="2647759" y="812800"/>
                    </a:lnTo>
                    <a:lnTo>
                      <a:pt x="2649537" y="816444"/>
                    </a:lnTo>
                    <a:lnTo>
                      <a:pt x="2646959" y="812800"/>
                    </a:lnTo>
                    <a:lnTo>
                      <a:pt x="2642019" y="809053"/>
                    </a:lnTo>
                    <a:lnTo>
                      <a:pt x="2643949" y="812800"/>
                    </a:lnTo>
                    <a:lnTo>
                      <a:pt x="2651010" y="819480"/>
                    </a:lnTo>
                    <a:lnTo>
                      <a:pt x="2653944" y="825500"/>
                    </a:lnTo>
                    <a:lnTo>
                      <a:pt x="2660307" y="838200"/>
                    </a:lnTo>
                    <a:lnTo>
                      <a:pt x="2689796" y="876300"/>
                    </a:lnTo>
                    <a:lnTo>
                      <a:pt x="2680995" y="862850"/>
                    </a:lnTo>
                    <a:lnTo>
                      <a:pt x="2717393" y="914400"/>
                    </a:lnTo>
                    <a:lnTo>
                      <a:pt x="2730512" y="927100"/>
                    </a:lnTo>
                    <a:lnTo>
                      <a:pt x="2740533" y="937920"/>
                    </a:lnTo>
                    <a:lnTo>
                      <a:pt x="2722105" y="914400"/>
                    </a:lnTo>
                    <a:lnTo>
                      <a:pt x="2702052" y="876300"/>
                    </a:lnTo>
                    <a:lnTo>
                      <a:pt x="2703919" y="876300"/>
                    </a:lnTo>
                    <a:lnTo>
                      <a:pt x="2703753" y="875906"/>
                    </a:lnTo>
                    <a:lnTo>
                      <a:pt x="2693530" y="863269"/>
                    </a:lnTo>
                    <a:lnTo>
                      <a:pt x="2693822" y="863600"/>
                    </a:lnTo>
                    <a:lnTo>
                      <a:pt x="2703753" y="875906"/>
                    </a:lnTo>
                    <a:lnTo>
                      <a:pt x="2704071" y="876300"/>
                    </a:lnTo>
                    <a:lnTo>
                      <a:pt x="2704566" y="876300"/>
                    </a:lnTo>
                    <a:lnTo>
                      <a:pt x="2705163" y="877684"/>
                    </a:lnTo>
                    <a:lnTo>
                      <a:pt x="2714091" y="889000"/>
                    </a:lnTo>
                    <a:lnTo>
                      <a:pt x="2723858" y="901700"/>
                    </a:lnTo>
                    <a:lnTo>
                      <a:pt x="2733319" y="914400"/>
                    </a:lnTo>
                    <a:lnTo>
                      <a:pt x="2743187" y="927100"/>
                    </a:lnTo>
                    <a:lnTo>
                      <a:pt x="2759824" y="952500"/>
                    </a:lnTo>
                    <a:lnTo>
                      <a:pt x="2771991" y="965200"/>
                    </a:lnTo>
                    <a:lnTo>
                      <a:pt x="2768409" y="965200"/>
                    </a:lnTo>
                    <a:lnTo>
                      <a:pt x="2777490" y="977900"/>
                    </a:lnTo>
                    <a:lnTo>
                      <a:pt x="2786176" y="990600"/>
                    </a:lnTo>
                    <a:lnTo>
                      <a:pt x="2803283" y="1016000"/>
                    </a:lnTo>
                    <a:lnTo>
                      <a:pt x="2807436" y="1028700"/>
                    </a:lnTo>
                    <a:lnTo>
                      <a:pt x="2812084" y="1028700"/>
                    </a:lnTo>
                    <a:lnTo>
                      <a:pt x="2817152" y="1041400"/>
                    </a:lnTo>
                    <a:lnTo>
                      <a:pt x="2822511" y="1054100"/>
                    </a:lnTo>
                    <a:lnTo>
                      <a:pt x="2833865" y="1066914"/>
                    </a:lnTo>
                    <a:lnTo>
                      <a:pt x="2844215" y="1079500"/>
                    </a:lnTo>
                    <a:lnTo>
                      <a:pt x="2853994" y="1104900"/>
                    </a:lnTo>
                    <a:lnTo>
                      <a:pt x="2862199" y="1117600"/>
                    </a:lnTo>
                    <a:lnTo>
                      <a:pt x="2868244" y="1130300"/>
                    </a:lnTo>
                    <a:lnTo>
                      <a:pt x="2871584" y="1143000"/>
                    </a:lnTo>
                    <a:lnTo>
                      <a:pt x="2878213" y="1155700"/>
                    </a:lnTo>
                    <a:lnTo>
                      <a:pt x="2882404" y="1155700"/>
                    </a:lnTo>
                    <a:lnTo>
                      <a:pt x="2885122" y="1168400"/>
                    </a:lnTo>
                    <a:lnTo>
                      <a:pt x="2889808" y="1168400"/>
                    </a:lnTo>
                    <a:lnTo>
                      <a:pt x="2893479" y="1181100"/>
                    </a:lnTo>
                    <a:lnTo>
                      <a:pt x="2899016" y="1181100"/>
                    </a:lnTo>
                    <a:lnTo>
                      <a:pt x="2906179" y="1203579"/>
                    </a:lnTo>
                    <a:lnTo>
                      <a:pt x="2930106" y="1257300"/>
                    </a:lnTo>
                    <a:lnTo>
                      <a:pt x="2935173" y="1257300"/>
                    </a:lnTo>
                    <a:lnTo>
                      <a:pt x="2940304" y="1270000"/>
                    </a:lnTo>
                    <a:lnTo>
                      <a:pt x="2946539" y="1282700"/>
                    </a:lnTo>
                    <a:lnTo>
                      <a:pt x="2949879" y="1295400"/>
                    </a:lnTo>
                    <a:lnTo>
                      <a:pt x="2953397" y="1308100"/>
                    </a:lnTo>
                    <a:lnTo>
                      <a:pt x="2957080" y="1308100"/>
                    </a:lnTo>
                    <a:lnTo>
                      <a:pt x="2960852" y="1320800"/>
                    </a:lnTo>
                    <a:lnTo>
                      <a:pt x="2964497" y="1333500"/>
                    </a:lnTo>
                    <a:lnTo>
                      <a:pt x="2968066" y="1346200"/>
                    </a:lnTo>
                    <a:lnTo>
                      <a:pt x="2971596" y="1346200"/>
                    </a:lnTo>
                    <a:lnTo>
                      <a:pt x="2975114" y="1358900"/>
                    </a:lnTo>
                    <a:lnTo>
                      <a:pt x="2967101" y="1346200"/>
                    </a:lnTo>
                    <a:lnTo>
                      <a:pt x="2966732" y="1346200"/>
                    </a:lnTo>
                    <a:lnTo>
                      <a:pt x="2971012" y="1358900"/>
                    </a:lnTo>
                    <a:lnTo>
                      <a:pt x="2975864" y="1371600"/>
                    </a:lnTo>
                    <a:lnTo>
                      <a:pt x="2979559" y="1384300"/>
                    </a:lnTo>
                    <a:lnTo>
                      <a:pt x="2980321" y="1392047"/>
                    </a:lnTo>
                    <a:lnTo>
                      <a:pt x="2991650" y="1435100"/>
                    </a:lnTo>
                    <a:lnTo>
                      <a:pt x="3002902" y="1473200"/>
                    </a:lnTo>
                    <a:lnTo>
                      <a:pt x="3012287" y="1511300"/>
                    </a:lnTo>
                    <a:lnTo>
                      <a:pt x="3020022" y="1549400"/>
                    </a:lnTo>
                    <a:lnTo>
                      <a:pt x="3026537" y="1574800"/>
                    </a:lnTo>
                    <a:lnTo>
                      <a:pt x="3032137" y="1612900"/>
                    </a:lnTo>
                    <a:lnTo>
                      <a:pt x="3036392" y="1651000"/>
                    </a:lnTo>
                    <a:lnTo>
                      <a:pt x="3038830" y="1689100"/>
                    </a:lnTo>
                    <a:lnTo>
                      <a:pt x="3038818" y="1715604"/>
                    </a:lnTo>
                    <a:lnTo>
                      <a:pt x="3038081" y="1739900"/>
                    </a:lnTo>
                    <a:lnTo>
                      <a:pt x="3036557" y="1765300"/>
                    </a:lnTo>
                    <a:lnTo>
                      <a:pt x="3034258" y="1790700"/>
                    </a:lnTo>
                    <a:lnTo>
                      <a:pt x="3030436" y="1803463"/>
                    </a:lnTo>
                    <a:lnTo>
                      <a:pt x="3025305" y="1828800"/>
                    </a:lnTo>
                    <a:lnTo>
                      <a:pt x="3018523" y="1854200"/>
                    </a:lnTo>
                    <a:lnTo>
                      <a:pt x="3009862" y="1879600"/>
                    </a:lnTo>
                    <a:lnTo>
                      <a:pt x="2988983" y="1917700"/>
                    </a:lnTo>
                    <a:lnTo>
                      <a:pt x="2964611" y="1968500"/>
                    </a:lnTo>
                    <a:lnTo>
                      <a:pt x="2939440" y="1993087"/>
                    </a:lnTo>
                    <a:lnTo>
                      <a:pt x="2948203" y="1972678"/>
                    </a:lnTo>
                    <a:lnTo>
                      <a:pt x="2941624" y="1981200"/>
                    </a:lnTo>
                    <a:lnTo>
                      <a:pt x="2924429" y="2006600"/>
                    </a:lnTo>
                    <a:lnTo>
                      <a:pt x="2900908" y="2032000"/>
                    </a:lnTo>
                    <a:lnTo>
                      <a:pt x="2905874" y="2032000"/>
                    </a:lnTo>
                    <a:lnTo>
                      <a:pt x="2913634" y="2019300"/>
                    </a:lnTo>
                    <a:lnTo>
                      <a:pt x="2915907" y="2019300"/>
                    </a:lnTo>
                    <a:lnTo>
                      <a:pt x="2913164" y="2030526"/>
                    </a:lnTo>
                    <a:lnTo>
                      <a:pt x="2918307" y="2023872"/>
                    </a:lnTo>
                    <a:lnTo>
                      <a:pt x="2921406" y="2019300"/>
                    </a:lnTo>
                    <a:lnTo>
                      <a:pt x="2920987" y="2019300"/>
                    </a:lnTo>
                    <a:lnTo>
                      <a:pt x="2928112" y="2006600"/>
                    </a:lnTo>
                    <a:lnTo>
                      <a:pt x="2924657" y="2006600"/>
                    </a:lnTo>
                    <a:lnTo>
                      <a:pt x="2933573" y="1993900"/>
                    </a:lnTo>
                    <a:lnTo>
                      <a:pt x="2934868" y="1993900"/>
                    </a:lnTo>
                    <a:lnTo>
                      <a:pt x="2928112" y="2006600"/>
                    </a:lnTo>
                    <a:lnTo>
                      <a:pt x="2930004" y="2006600"/>
                    </a:lnTo>
                    <a:lnTo>
                      <a:pt x="2938602" y="1993900"/>
                    </a:lnTo>
                    <a:lnTo>
                      <a:pt x="2939084" y="1993900"/>
                    </a:lnTo>
                    <a:lnTo>
                      <a:pt x="2941129" y="1993900"/>
                    </a:lnTo>
                    <a:lnTo>
                      <a:pt x="2931579" y="2006600"/>
                    </a:lnTo>
                    <a:lnTo>
                      <a:pt x="2930004" y="2006600"/>
                    </a:lnTo>
                    <a:lnTo>
                      <a:pt x="2921406" y="2019300"/>
                    </a:lnTo>
                    <a:lnTo>
                      <a:pt x="2921838" y="2019300"/>
                    </a:lnTo>
                    <a:lnTo>
                      <a:pt x="2918307" y="2023872"/>
                    </a:lnTo>
                    <a:lnTo>
                      <a:pt x="2913799" y="2030526"/>
                    </a:lnTo>
                    <a:lnTo>
                      <a:pt x="2930969" y="2030526"/>
                    </a:lnTo>
                    <a:lnTo>
                      <a:pt x="2951899" y="2006600"/>
                    </a:lnTo>
                    <a:lnTo>
                      <a:pt x="2969158" y="1993900"/>
                    </a:lnTo>
                    <a:lnTo>
                      <a:pt x="2983382" y="1968500"/>
                    </a:lnTo>
                    <a:lnTo>
                      <a:pt x="2995968" y="1955800"/>
                    </a:lnTo>
                    <a:lnTo>
                      <a:pt x="2999905" y="1955800"/>
                    </a:lnTo>
                    <a:lnTo>
                      <a:pt x="3003461" y="1943100"/>
                    </a:lnTo>
                    <a:lnTo>
                      <a:pt x="3007360" y="1943100"/>
                    </a:lnTo>
                    <a:lnTo>
                      <a:pt x="3013265" y="1930400"/>
                    </a:lnTo>
                    <a:lnTo>
                      <a:pt x="3018967" y="1917700"/>
                    </a:lnTo>
                    <a:lnTo>
                      <a:pt x="3024073" y="1917700"/>
                    </a:lnTo>
                    <a:lnTo>
                      <a:pt x="3026829" y="1905000"/>
                    </a:lnTo>
                    <a:lnTo>
                      <a:pt x="3030702" y="1905000"/>
                    </a:lnTo>
                    <a:lnTo>
                      <a:pt x="3034169" y="1892300"/>
                    </a:lnTo>
                    <a:lnTo>
                      <a:pt x="3045028" y="1866900"/>
                    </a:lnTo>
                    <a:lnTo>
                      <a:pt x="3047441" y="1854200"/>
                    </a:lnTo>
                    <a:lnTo>
                      <a:pt x="3049790" y="1854200"/>
                    </a:lnTo>
                    <a:lnTo>
                      <a:pt x="3052165" y="1841500"/>
                    </a:lnTo>
                    <a:lnTo>
                      <a:pt x="3054553" y="1828800"/>
                    </a:lnTo>
                    <a:lnTo>
                      <a:pt x="3056382" y="1828800"/>
                    </a:lnTo>
                    <a:lnTo>
                      <a:pt x="3058058" y="1816100"/>
                    </a:lnTo>
                    <a:lnTo>
                      <a:pt x="3059658" y="1803400"/>
                    </a:lnTo>
                    <a:lnTo>
                      <a:pt x="3061297" y="1803400"/>
                    </a:lnTo>
                    <a:lnTo>
                      <a:pt x="3064497" y="1765173"/>
                    </a:lnTo>
                    <a:lnTo>
                      <a:pt x="3066338" y="1727200"/>
                    </a:lnTo>
                    <a:lnTo>
                      <a:pt x="3067113" y="1701800"/>
                    </a:lnTo>
                    <a:lnTo>
                      <a:pt x="3067037" y="1676400"/>
                    </a:lnTo>
                    <a:lnTo>
                      <a:pt x="3066948" y="1692008"/>
                    </a:lnTo>
                    <a:lnTo>
                      <a:pt x="3066834" y="1701800"/>
                    </a:lnTo>
                    <a:lnTo>
                      <a:pt x="3066554" y="1701800"/>
                    </a:lnTo>
                    <a:lnTo>
                      <a:pt x="3065729" y="1714500"/>
                    </a:lnTo>
                    <a:lnTo>
                      <a:pt x="3063570" y="1714500"/>
                    </a:lnTo>
                    <a:lnTo>
                      <a:pt x="3061436" y="1739900"/>
                    </a:lnTo>
                    <a:lnTo>
                      <a:pt x="3061093" y="1752600"/>
                    </a:lnTo>
                    <a:lnTo>
                      <a:pt x="3060776" y="1765300"/>
                    </a:lnTo>
                    <a:lnTo>
                      <a:pt x="3060560" y="1765300"/>
                    </a:lnTo>
                    <a:lnTo>
                      <a:pt x="3060509" y="1778000"/>
                    </a:lnTo>
                    <a:lnTo>
                      <a:pt x="3060166" y="1790700"/>
                    </a:lnTo>
                    <a:lnTo>
                      <a:pt x="3058833" y="1803463"/>
                    </a:lnTo>
                    <a:lnTo>
                      <a:pt x="3055607" y="1816100"/>
                    </a:lnTo>
                    <a:lnTo>
                      <a:pt x="3052991" y="1827034"/>
                    </a:lnTo>
                    <a:lnTo>
                      <a:pt x="3055353" y="1803400"/>
                    </a:lnTo>
                    <a:lnTo>
                      <a:pt x="3057385" y="1790700"/>
                    </a:lnTo>
                    <a:lnTo>
                      <a:pt x="3058604" y="1765173"/>
                    </a:lnTo>
                    <a:lnTo>
                      <a:pt x="3059150" y="1752600"/>
                    </a:lnTo>
                    <a:lnTo>
                      <a:pt x="3059569" y="1739900"/>
                    </a:lnTo>
                    <a:lnTo>
                      <a:pt x="3059303" y="1727200"/>
                    </a:lnTo>
                    <a:lnTo>
                      <a:pt x="3059087" y="1727200"/>
                    </a:lnTo>
                    <a:lnTo>
                      <a:pt x="3058807" y="1714500"/>
                    </a:lnTo>
                    <a:lnTo>
                      <a:pt x="3059404" y="1701800"/>
                    </a:lnTo>
                    <a:lnTo>
                      <a:pt x="3060242" y="1676400"/>
                    </a:lnTo>
                    <a:lnTo>
                      <a:pt x="3060903" y="1663700"/>
                    </a:lnTo>
                    <a:lnTo>
                      <a:pt x="3062033" y="1651000"/>
                    </a:lnTo>
                    <a:lnTo>
                      <a:pt x="3063125" y="1638300"/>
                    </a:lnTo>
                    <a:lnTo>
                      <a:pt x="3063684" y="1638300"/>
                    </a:lnTo>
                    <a:lnTo>
                      <a:pt x="3060408" y="1600200"/>
                    </a:lnTo>
                    <a:lnTo>
                      <a:pt x="3059366" y="1600200"/>
                    </a:lnTo>
                    <a:lnTo>
                      <a:pt x="3058210" y="1587500"/>
                    </a:lnTo>
                    <a:lnTo>
                      <a:pt x="3057029" y="1574800"/>
                    </a:lnTo>
                    <a:lnTo>
                      <a:pt x="3053677" y="1549400"/>
                    </a:lnTo>
                    <a:lnTo>
                      <a:pt x="3044736" y="1498600"/>
                    </a:lnTo>
                    <a:lnTo>
                      <a:pt x="3037027" y="1473200"/>
                    </a:lnTo>
                    <a:lnTo>
                      <a:pt x="3027743" y="1435100"/>
                    </a:lnTo>
                    <a:lnTo>
                      <a:pt x="3016110" y="1397000"/>
                    </a:lnTo>
                    <a:lnTo>
                      <a:pt x="3005048" y="1358900"/>
                    </a:lnTo>
                    <a:lnTo>
                      <a:pt x="3001353" y="1346200"/>
                    </a:lnTo>
                    <a:lnTo>
                      <a:pt x="2998000" y="1346200"/>
                    </a:lnTo>
                    <a:lnTo>
                      <a:pt x="2994609" y="1333500"/>
                    </a:lnTo>
                    <a:lnTo>
                      <a:pt x="2991167" y="1320800"/>
                    </a:lnTo>
                    <a:lnTo>
                      <a:pt x="2987662" y="1320800"/>
                    </a:lnTo>
                    <a:lnTo>
                      <a:pt x="2971419" y="1282700"/>
                    </a:lnTo>
                    <a:lnTo>
                      <a:pt x="2961894" y="1257300"/>
                    </a:lnTo>
                    <a:lnTo>
                      <a:pt x="2950857" y="1231900"/>
                    </a:lnTo>
                    <a:lnTo>
                      <a:pt x="2937954" y="1206500"/>
                    </a:lnTo>
                    <a:lnTo>
                      <a:pt x="2922790" y="1168400"/>
                    </a:lnTo>
                    <a:lnTo>
                      <a:pt x="2926423" y="1181100"/>
                    </a:lnTo>
                    <a:lnTo>
                      <a:pt x="2921190" y="1168400"/>
                    </a:lnTo>
                    <a:lnTo>
                      <a:pt x="2912148" y="1155700"/>
                    </a:lnTo>
                    <a:lnTo>
                      <a:pt x="2901505" y="1130300"/>
                    </a:lnTo>
                    <a:lnTo>
                      <a:pt x="2891472" y="1117600"/>
                    </a:lnTo>
                    <a:lnTo>
                      <a:pt x="2894368" y="1117600"/>
                    </a:lnTo>
                    <a:lnTo>
                      <a:pt x="2887637" y="1104900"/>
                    </a:lnTo>
                    <a:lnTo>
                      <a:pt x="2881668" y="1104900"/>
                    </a:lnTo>
                    <a:lnTo>
                      <a:pt x="2886824" y="1117600"/>
                    </a:lnTo>
                    <a:lnTo>
                      <a:pt x="2868955" y="1079500"/>
                    </a:lnTo>
                    <a:lnTo>
                      <a:pt x="2859100" y="1054100"/>
                    </a:lnTo>
                    <a:lnTo>
                      <a:pt x="2854718" y="1041400"/>
                    </a:lnTo>
                    <a:lnTo>
                      <a:pt x="2853220" y="1041400"/>
                    </a:lnTo>
                    <a:lnTo>
                      <a:pt x="2842425" y="1028700"/>
                    </a:lnTo>
                    <a:lnTo>
                      <a:pt x="2830690" y="1003300"/>
                    </a:lnTo>
                    <a:lnTo>
                      <a:pt x="2817863" y="990600"/>
                    </a:lnTo>
                    <a:lnTo>
                      <a:pt x="2803804" y="965200"/>
                    </a:lnTo>
                    <a:lnTo>
                      <a:pt x="2769997" y="914400"/>
                    </a:lnTo>
                    <a:lnTo>
                      <a:pt x="2750972" y="889000"/>
                    </a:lnTo>
                    <a:lnTo>
                      <a:pt x="2745778" y="876376"/>
                    </a:lnTo>
                    <a:lnTo>
                      <a:pt x="2767507" y="901700"/>
                    </a:lnTo>
                    <a:lnTo>
                      <a:pt x="2782595" y="927100"/>
                    </a:lnTo>
                    <a:lnTo>
                      <a:pt x="2778899" y="914400"/>
                    </a:lnTo>
                    <a:lnTo>
                      <a:pt x="2741028" y="863600"/>
                    </a:lnTo>
                    <a:lnTo>
                      <a:pt x="2701747" y="812800"/>
                    </a:lnTo>
                    <a:lnTo>
                      <a:pt x="2734729" y="863257"/>
                    </a:lnTo>
                    <a:lnTo>
                      <a:pt x="2729319" y="850900"/>
                    </a:lnTo>
                    <a:lnTo>
                      <a:pt x="2737510" y="863600"/>
                    </a:lnTo>
                    <a:lnTo>
                      <a:pt x="2734957" y="863600"/>
                    </a:lnTo>
                    <a:lnTo>
                      <a:pt x="2734767" y="863346"/>
                    </a:lnTo>
                    <a:lnTo>
                      <a:pt x="2698216" y="812800"/>
                    </a:lnTo>
                    <a:lnTo>
                      <a:pt x="2677274" y="792556"/>
                    </a:lnTo>
                    <a:lnTo>
                      <a:pt x="2677274" y="850900"/>
                    </a:lnTo>
                    <a:lnTo>
                      <a:pt x="2676563" y="850900"/>
                    </a:lnTo>
                    <a:lnTo>
                      <a:pt x="2667152" y="841679"/>
                    </a:lnTo>
                    <a:lnTo>
                      <a:pt x="2664879" y="838200"/>
                    </a:lnTo>
                    <a:lnTo>
                      <a:pt x="2653004" y="821359"/>
                    </a:lnTo>
                    <a:lnTo>
                      <a:pt x="2657386" y="825500"/>
                    </a:lnTo>
                    <a:lnTo>
                      <a:pt x="2665488" y="838200"/>
                    </a:lnTo>
                    <a:lnTo>
                      <a:pt x="2668930" y="838200"/>
                    </a:lnTo>
                    <a:lnTo>
                      <a:pt x="2677274" y="850900"/>
                    </a:lnTo>
                    <a:lnTo>
                      <a:pt x="2677274" y="792556"/>
                    </a:lnTo>
                    <a:lnTo>
                      <a:pt x="2671940" y="787400"/>
                    </a:lnTo>
                    <a:lnTo>
                      <a:pt x="2670276" y="785012"/>
                    </a:lnTo>
                    <a:lnTo>
                      <a:pt x="2670276" y="835888"/>
                    </a:lnTo>
                    <a:lnTo>
                      <a:pt x="2667736" y="833412"/>
                    </a:lnTo>
                    <a:lnTo>
                      <a:pt x="2669908" y="838200"/>
                    </a:lnTo>
                    <a:lnTo>
                      <a:pt x="2667406" y="833094"/>
                    </a:lnTo>
                    <a:lnTo>
                      <a:pt x="2659646" y="825500"/>
                    </a:lnTo>
                    <a:lnTo>
                      <a:pt x="2663710" y="825500"/>
                    </a:lnTo>
                    <a:lnTo>
                      <a:pt x="2653385" y="812800"/>
                    </a:lnTo>
                    <a:lnTo>
                      <a:pt x="2652369" y="811796"/>
                    </a:lnTo>
                    <a:lnTo>
                      <a:pt x="2651201" y="809599"/>
                    </a:lnTo>
                    <a:lnTo>
                      <a:pt x="2651201" y="810641"/>
                    </a:lnTo>
                    <a:lnTo>
                      <a:pt x="2640533" y="800100"/>
                    </a:lnTo>
                    <a:lnTo>
                      <a:pt x="2622562" y="774700"/>
                    </a:lnTo>
                    <a:lnTo>
                      <a:pt x="2613583" y="762000"/>
                    </a:lnTo>
                    <a:lnTo>
                      <a:pt x="2602623" y="749300"/>
                    </a:lnTo>
                    <a:lnTo>
                      <a:pt x="2593390" y="749300"/>
                    </a:lnTo>
                    <a:lnTo>
                      <a:pt x="2575052" y="723900"/>
                    </a:lnTo>
                    <a:lnTo>
                      <a:pt x="2559100" y="698500"/>
                    </a:lnTo>
                    <a:lnTo>
                      <a:pt x="2544635" y="685800"/>
                    </a:lnTo>
                    <a:lnTo>
                      <a:pt x="2530665" y="673036"/>
                    </a:lnTo>
                    <a:lnTo>
                      <a:pt x="2515971" y="660400"/>
                    </a:lnTo>
                    <a:lnTo>
                      <a:pt x="2500033" y="635000"/>
                    </a:lnTo>
                    <a:lnTo>
                      <a:pt x="2481884" y="622300"/>
                    </a:lnTo>
                    <a:lnTo>
                      <a:pt x="2462479" y="599274"/>
                    </a:lnTo>
                    <a:lnTo>
                      <a:pt x="2472067" y="609600"/>
                    </a:lnTo>
                    <a:lnTo>
                      <a:pt x="2485733" y="622300"/>
                    </a:lnTo>
                    <a:lnTo>
                      <a:pt x="2474849" y="609600"/>
                    </a:lnTo>
                    <a:lnTo>
                      <a:pt x="2465717" y="596900"/>
                    </a:lnTo>
                    <a:lnTo>
                      <a:pt x="2460485" y="596900"/>
                    </a:lnTo>
                    <a:lnTo>
                      <a:pt x="2454922" y="584200"/>
                    </a:lnTo>
                    <a:lnTo>
                      <a:pt x="2460282" y="596900"/>
                    </a:lnTo>
                    <a:lnTo>
                      <a:pt x="2457564" y="596900"/>
                    </a:lnTo>
                    <a:lnTo>
                      <a:pt x="2449614" y="584200"/>
                    </a:lnTo>
                    <a:lnTo>
                      <a:pt x="2454922" y="584200"/>
                    </a:lnTo>
                    <a:lnTo>
                      <a:pt x="2460828" y="584200"/>
                    </a:lnTo>
                    <a:lnTo>
                      <a:pt x="2473287" y="596900"/>
                    </a:lnTo>
                    <a:lnTo>
                      <a:pt x="2534069" y="660400"/>
                    </a:lnTo>
                    <a:lnTo>
                      <a:pt x="2540152" y="673100"/>
                    </a:lnTo>
                    <a:lnTo>
                      <a:pt x="2546159" y="673100"/>
                    </a:lnTo>
                    <a:lnTo>
                      <a:pt x="2558237" y="685800"/>
                    </a:lnTo>
                    <a:lnTo>
                      <a:pt x="2570569" y="698500"/>
                    </a:lnTo>
                    <a:lnTo>
                      <a:pt x="2583218" y="711200"/>
                    </a:lnTo>
                    <a:lnTo>
                      <a:pt x="2596121" y="736600"/>
                    </a:lnTo>
                    <a:lnTo>
                      <a:pt x="2609177" y="749300"/>
                    </a:lnTo>
                    <a:lnTo>
                      <a:pt x="2616733" y="762000"/>
                    </a:lnTo>
                    <a:lnTo>
                      <a:pt x="2646108" y="800100"/>
                    </a:lnTo>
                    <a:lnTo>
                      <a:pt x="2644203" y="800100"/>
                    </a:lnTo>
                    <a:lnTo>
                      <a:pt x="2647581" y="803071"/>
                    </a:lnTo>
                    <a:lnTo>
                      <a:pt x="2651201" y="810641"/>
                    </a:lnTo>
                    <a:lnTo>
                      <a:pt x="2651201" y="809599"/>
                    </a:lnTo>
                    <a:lnTo>
                      <a:pt x="2647873" y="803325"/>
                    </a:lnTo>
                    <a:lnTo>
                      <a:pt x="2658668" y="812800"/>
                    </a:lnTo>
                    <a:lnTo>
                      <a:pt x="2670276" y="835888"/>
                    </a:lnTo>
                    <a:lnTo>
                      <a:pt x="2670276" y="785012"/>
                    </a:lnTo>
                    <a:lnTo>
                      <a:pt x="2637421" y="737628"/>
                    </a:lnTo>
                    <a:lnTo>
                      <a:pt x="2648750" y="749300"/>
                    </a:lnTo>
                    <a:lnTo>
                      <a:pt x="2662085" y="762000"/>
                    </a:lnTo>
                    <a:lnTo>
                      <a:pt x="2654731" y="749300"/>
                    </a:lnTo>
                    <a:lnTo>
                      <a:pt x="2649867" y="741794"/>
                    </a:lnTo>
                    <a:lnTo>
                      <a:pt x="2674683" y="762000"/>
                    </a:lnTo>
                    <a:lnTo>
                      <a:pt x="2698826" y="793648"/>
                    </a:lnTo>
                    <a:lnTo>
                      <a:pt x="2702369" y="798817"/>
                    </a:lnTo>
                    <a:lnTo>
                      <a:pt x="2707767" y="806538"/>
                    </a:lnTo>
                    <a:lnTo>
                      <a:pt x="2714269" y="815632"/>
                    </a:lnTo>
                    <a:lnTo>
                      <a:pt x="2721927" y="826147"/>
                    </a:lnTo>
                    <a:lnTo>
                      <a:pt x="2754503" y="869264"/>
                    </a:lnTo>
                    <a:lnTo>
                      <a:pt x="2784957" y="910247"/>
                    </a:lnTo>
                    <a:lnTo>
                      <a:pt x="2813545" y="949731"/>
                    </a:lnTo>
                    <a:lnTo>
                      <a:pt x="2840507" y="988314"/>
                    </a:lnTo>
                    <a:lnTo>
                      <a:pt x="2866110" y="1026629"/>
                    </a:lnTo>
                    <a:lnTo>
                      <a:pt x="2890596" y="1065276"/>
                    </a:lnTo>
                    <a:lnTo>
                      <a:pt x="2914218" y="1104861"/>
                    </a:lnTo>
                    <a:lnTo>
                      <a:pt x="2937218" y="1146022"/>
                    </a:lnTo>
                    <a:lnTo>
                      <a:pt x="2959874" y="1189355"/>
                    </a:lnTo>
                    <a:lnTo>
                      <a:pt x="2982417" y="1235494"/>
                    </a:lnTo>
                    <a:lnTo>
                      <a:pt x="2984957" y="1243342"/>
                    </a:lnTo>
                    <a:lnTo>
                      <a:pt x="2991459" y="1260335"/>
                    </a:lnTo>
                    <a:lnTo>
                      <a:pt x="3011614" y="1313510"/>
                    </a:lnTo>
                    <a:lnTo>
                      <a:pt x="3033572" y="1378267"/>
                    </a:lnTo>
                    <a:lnTo>
                      <a:pt x="3050273" y="1436776"/>
                    </a:lnTo>
                    <a:lnTo>
                      <a:pt x="3042310" y="1414551"/>
                    </a:lnTo>
                    <a:lnTo>
                      <a:pt x="3032595" y="1385608"/>
                    </a:lnTo>
                    <a:lnTo>
                      <a:pt x="3021101" y="1352181"/>
                    </a:lnTo>
                    <a:lnTo>
                      <a:pt x="3007804" y="1316482"/>
                    </a:lnTo>
                    <a:lnTo>
                      <a:pt x="3017228" y="1342986"/>
                    </a:lnTo>
                    <a:lnTo>
                      <a:pt x="3027629" y="1374749"/>
                    </a:lnTo>
                    <a:lnTo>
                      <a:pt x="3037814" y="1408328"/>
                    </a:lnTo>
                    <a:lnTo>
                      <a:pt x="3046666" y="1440421"/>
                    </a:lnTo>
                    <a:lnTo>
                      <a:pt x="3050019" y="1445374"/>
                    </a:lnTo>
                    <a:lnTo>
                      <a:pt x="3052889" y="1450505"/>
                    </a:lnTo>
                    <a:lnTo>
                      <a:pt x="3055975" y="1455585"/>
                    </a:lnTo>
                    <a:lnTo>
                      <a:pt x="3062935" y="1485341"/>
                    </a:lnTo>
                    <a:lnTo>
                      <a:pt x="3067227" y="1506651"/>
                    </a:lnTo>
                    <a:lnTo>
                      <a:pt x="3069666" y="1521117"/>
                    </a:lnTo>
                    <a:lnTo>
                      <a:pt x="3070568" y="1526997"/>
                    </a:lnTo>
                    <a:lnTo>
                      <a:pt x="3070682" y="1529562"/>
                    </a:lnTo>
                    <a:lnTo>
                      <a:pt x="3069818" y="1526997"/>
                    </a:lnTo>
                    <a:lnTo>
                      <a:pt x="3068282" y="1521117"/>
                    </a:lnTo>
                    <a:lnTo>
                      <a:pt x="3066250" y="1512798"/>
                    </a:lnTo>
                    <a:lnTo>
                      <a:pt x="3061843" y="1494370"/>
                    </a:lnTo>
                    <a:lnTo>
                      <a:pt x="3060192" y="1488389"/>
                    </a:lnTo>
                    <a:lnTo>
                      <a:pt x="3058566" y="1483080"/>
                    </a:lnTo>
                    <a:lnTo>
                      <a:pt x="3057512" y="1479804"/>
                    </a:lnTo>
                    <a:lnTo>
                      <a:pt x="3056318" y="1476590"/>
                    </a:lnTo>
                    <a:lnTo>
                      <a:pt x="3056267" y="1478064"/>
                    </a:lnTo>
                    <a:lnTo>
                      <a:pt x="3057245" y="1483601"/>
                    </a:lnTo>
                    <a:lnTo>
                      <a:pt x="3066542" y="1528787"/>
                    </a:lnTo>
                    <a:lnTo>
                      <a:pt x="3071545" y="1553718"/>
                    </a:lnTo>
                    <a:lnTo>
                      <a:pt x="3075432" y="1575142"/>
                    </a:lnTo>
                    <a:lnTo>
                      <a:pt x="3078873" y="1597494"/>
                    </a:lnTo>
                    <a:lnTo>
                      <a:pt x="3073209" y="1555470"/>
                    </a:lnTo>
                    <a:lnTo>
                      <a:pt x="3070771" y="1535671"/>
                    </a:lnTo>
                    <a:lnTo>
                      <a:pt x="3070796" y="1530629"/>
                    </a:lnTo>
                    <a:lnTo>
                      <a:pt x="3072523" y="1532826"/>
                    </a:lnTo>
                    <a:lnTo>
                      <a:pt x="3075178" y="1537335"/>
                    </a:lnTo>
                    <a:lnTo>
                      <a:pt x="3074479" y="1530629"/>
                    </a:lnTo>
                    <a:lnTo>
                      <a:pt x="3068091" y="1491729"/>
                    </a:lnTo>
                    <a:lnTo>
                      <a:pt x="3062376" y="1467662"/>
                    </a:lnTo>
                    <a:lnTo>
                      <a:pt x="3064103" y="1472171"/>
                    </a:lnTo>
                    <a:lnTo>
                      <a:pt x="3074873" y="1513001"/>
                    </a:lnTo>
                    <a:lnTo>
                      <a:pt x="3083102" y="1558404"/>
                    </a:lnTo>
                    <a:lnTo>
                      <a:pt x="3088589" y="1605343"/>
                    </a:lnTo>
                    <a:lnTo>
                      <a:pt x="3089999" y="1626247"/>
                    </a:lnTo>
                    <a:lnTo>
                      <a:pt x="3089300" y="1642821"/>
                    </a:lnTo>
                    <a:lnTo>
                      <a:pt x="3086481" y="1621218"/>
                    </a:lnTo>
                    <a:lnTo>
                      <a:pt x="3082201" y="1586318"/>
                    </a:lnTo>
                    <a:lnTo>
                      <a:pt x="3077095" y="1563014"/>
                    </a:lnTo>
                    <a:lnTo>
                      <a:pt x="3079978" y="1582458"/>
                    </a:lnTo>
                    <a:lnTo>
                      <a:pt x="3081921" y="1597494"/>
                    </a:lnTo>
                    <a:lnTo>
                      <a:pt x="3082988" y="1606562"/>
                    </a:lnTo>
                    <a:lnTo>
                      <a:pt x="3083941" y="1613954"/>
                    </a:lnTo>
                    <a:lnTo>
                      <a:pt x="3085058" y="1621764"/>
                    </a:lnTo>
                    <a:lnTo>
                      <a:pt x="3086036" y="1625473"/>
                    </a:lnTo>
                    <a:lnTo>
                      <a:pt x="3088094" y="1638338"/>
                    </a:lnTo>
                    <a:lnTo>
                      <a:pt x="3089198" y="1674558"/>
                    </a:lnTo>
                    <a:lnTo>
                      <a:pt x="3089516" y="1710842"/>
                    </a:lnTo>
                    <a:lnTo>
                      <a:pt x="3088665" y="1744014"/>
                    </a:lnTo>
                    <a:lnTo>
                      <a:pt x="3085350" y="1789671"/>
                    </a:lnTo>
                    <a:lnTo>
                      <a:pt x="3078365" y="1831009"/>
                    </a:lnTo>
                    <a:lnTo>
                      <a:pt x="3065145" y="1873097"/>
                    </a:lnTo>
                    <a:lnTo>
                      <a:pt x="3055124" y="1895665"/>
                    </a:lnTo>
                    <a:lnTo>
                      <a:pt x="3050133" y="1907374"/>
                    </a:lnTo>
                    <a:lnTo>
                      <a:pt x="3045561" y="1917484"/>
                    </a:lnTo>
                    <a:lnTo>
                      <a:pt x="3041510" y="1926234"/>
                    </a:lnTo>
                    <a:lnTo>
                      <a:pt x="3038043" y="1933867"/>
                    </a:lnTo>
                    <a:lnTo>
                      <a:pt x="3026651" y="1955444"/>
                    </a:lnTo>
                    <a:lnTo>
                      <a:pt x="3022435" y="1963788"/>
                    </a:lnTo>
                    <a:lnTo>
                      <a:pt x="3017863" y="1971890"/>
                    </a:lnTo>
                    <a:lnTo>
                      <a:pt x="3012287" y="1981111"/>
                    </a:lnTo>
                    <a:lnTo>
                      <a:pt x="3005112" y="1992769"/>
                    </a:lnTo>
                    <a:lnTo>
                      <a:pt x="3004693" y="1995043"/>
                    </a:lnTo>
                    <a:lnTo>
                      <a:pt x="3036887" y="1948637"/>
                    </a:lnTo>
                    <a:lnTo>
                      <a:pt x="3053969" y="1916722"/>
                    </a:lnTo>
                    <a:lnTo>
                      <a:pt x="3059125" y="1906473"/>
                    </a:lnTo>
                    <a:lnTo>
                      <a:pt x="3063405" y="1896732"/>
                    </a:lnTo>
                    <a:lnTo>
                      <a:pt x="3066161" y="1890242"/>
                    </a:lnTo>
                    <a:lnTo>
                      <a:pt x="3066758" y="1887245"/>
                    </a:lnTo>
                    <a:lnTo>
                      <a:pt x="3069717" y="1879790"/>
                    </a:lnTo>
                    <a:lnTo>
                      <a:pt x="3072574" y="1872310"/>
                    </a:lnTo>
                    <a:lnTo>
                      <a:pt x="3075216" y="1864741"/>
                    </a:lnTo>
                    <a:lnTo>
                      <a:pt x="3079826" y="1848904"/>
                    </a:lnTo>
                    <a:lnTo>
                      <a:pt x="3082036" y="1841601"/>
                    </a:lnTo>
                    <a:lnTo>
                      <a:pt x="3084195" y="1833854"/>
                    </a:lnTo>
                    <a:lnTo>
                      <a:pt x="3085947" y="1825967"/>
                    </a:lnTo>
                    <a:lnTo>
                      <a:pt x="3081350" y="1842477"/>
                    </a:lnTo>
                    <a:lnTo>
                      <a:pt x="3079013" y="1848904"/>
                    </a:lnTo>
                    <a:lnTo>
                      <a:pt x="3078708" y="1847265"/>
                    </a:lnTo>
                    <a:lnTo>
                      <a:pt x="3080220" y="1839582"/>
                    </a:lnTo>
                    <a:lnTo>
                      <a:pt x="3081477" y="1833854"/>
                    </a:lnTo>
                    <a:lnTo>
                      <a:pt x="3082544" y="1827618"/>
                    </a:lnTo>
                    <a:lnTo>
                      <a:pt x="3084715" y="1813090"/>
                    </a:lnTo>
                    <a:lnTo>
                      <a:pt x="3087027" y="1798142"/>
                    </a:lnTo>
                    <a:lnTo>
                      <a:pt x="3087928" y="1791233"/>
                    </a:lnTo>
                    <a:lnTo>
                      <a:pt x="3088398" y="1785086"/>
                    </a:lnTo>
                    <a:lnTo>
                      <a:pt x="3092094" y="1744014"/>
                    </a:lnTo>
                    <a:lnTo>
                      <a:pt x="3092551" y="1734985"/>
                    </a:lnTo>
                    <a:lnTo>
                      <a:pt x="3092932" y="1728139"/>
                    </a:lnTo>
                    <a:lnTo>
                      <a:pt x="3093275" y="1724329"/>
                    </a:lnTo>
                    <a:lnTo>
                      <a:pt x="3093618" y="1724406"/>
                    </a:lnTo>
                    <a:lnTo>
                      <a:pt x="3093504" y="1741576"/>
                    </a:lnTo>
                    <a:lnTo>
                      <a:pt x="3092462" y="1758353"/>
                    </a:lnTo>
                    <a:lnTo>
                      <a:pt x="3093732" y="1747291"/>
                    </a:lnTo>
                    <a:lnTo>
                      <a:pt x="3094151" y="1741347"/>
                    </a:lnTo>
                    <a:lnTo>
                      <a:pt x="3094558" y="1724329"/>
                    </a:lnTo>
                    <a:lnTo>
                      <a:pt x="3094698" y="1710842"/>
                    </a:lnTo>
                    <a:lnTo>
                      <a:pt x="3094761" y="1697215"/>
                    </a:lnTo>
                    <a:lnTo>
                      <a:pt x="3094621" y="1688122"/>
                    </a:lnTo>
                    <a:lnTo>
                      <a:pt x="3092462" y="1642821"/>
                    </a:lnTo>
                    <a:lnTo>
                      <a:pt x="3091205" y="1616405"/>
                    </a:lnTo>
                    <a:lnTo>
                      <a:pt x="3091865" y="1613954"/>
                    </a:lnTo>
                    <a:lnTo>
                      <a:pt x="3093707" y="1631200"/>
                    </a:lnTo>
                    <a:lnTo>
                      <a:pt x="3094456" y="1633816"/>
                    </a:lnTo>
                    <a:lnTo>
                      <a:pt x="3092005" y="1613954"/>
                    </a:lnTo>
                    <a:lnTo>
                      <a:pt x="3089719" y="1595412"/>
                    </a:lnTo>
                    <a:lnTo>
                      <a:pt x="3088360" y="1585671"/>
                    </a:lnTo>
                    <a:lnTo>
                      <a:pt x="3086722" y="1575142"/>
                    </a:lnTo>
                    <a:lnTo>
                      <a:pt x="3085198" y="1565719"/>
                    </a:lnTo>
                    <a:lnTo>
                      <a:pt x="3081972" y="1544789"/>
                    </a:lnTo>
                    <a:lnTo>
                      <a:pt x="3072904" y="1499184"/>
                    </a:lnTo>
                    <a:lnTo>
                      <a:pt x="3063354" y="1460563"/>
                    </a:lnTo>
                    <a:lnTo>
                      <a:pt x="3066732" y="1470977"/>
                    </a:lnTo>
                    <a:lnTo>
                      <a:pt x="3070187" y="1481391"/>
                    </a:lnTo>
                    <a:lnTo>
                      <a:pt x="3073489" y="1491856"/>
                    </a:lnTo>
                    <a:lnTo>
                      <a:pt x="3076460" y="1502448"/>
                    </a:lnTo>
                    <a:lnTo>
                      <a:pt x="3073450" y="1490599"/>
                    </a:lnTo>
                    <a:lnTo>
                      <a:pt x="3065805" y="1462570"/>
                    </a:lnTo>
                    <a:lnTo>
                      <a:pt x="3065284" y="1460563"/>
                    </a:lnTo>
                    <a:lnTo>
                      <a:pt x="3061716" y="1446593"/>
                    </a:lnTo>
                    <a:lnTo>
                      <a:pt x="3059417" y="1438249"/>
                    </a:lnTo>
                    <a:lnTo>
                      <a:pt x="3058985" y="1436776"/>
                    </a:lnTo>
                    <a:lnTo>
                      <a:pt x="3056940" y="1429702"/>
                    </a:lnTo>
                    <a:lnTo>
                      <a:pt x="3054362" y="1420952"/>
                    </a:lnTo>
                    <a:lnTo>
                      <a:pt x="3046539" y="1393520"/>
                    </a:lnTo>
                    <a:lnTo>
                      <a:pt x="3040494" y="1374724"/>
                    </a:lnTo>
                    <a:lnTo>
                      <a:pt x="3034423" y="1355559"/>
                    </a:lnTo>
                    <a:lnTo>
                      <a:pt x="3021266" y="1317053"/>
                    </a:lnTo>
                    <a:lnTo>
                      <a:pt x="3000565" y="1261122"/>
                    </a:lnTo>
                    <a:lnTo>
                      <a:pt x="2986913" y="1226908"/>
                    </a:lnTo>
                    <a:lnTo>
                      <a:pt x="2992882" y="1242885"/>
                    </a:lnTo>
                    <a:lnTo>
                      <a:pt x="2994164" y="1246936"/>
                    </a:lnTo>
                    <a:lnTo>
                      <a:pt x="2977146" y="1209344"/>
                    </a:lnTo>
                    <a:lnTo>
                      <a:pt x="2962186" y="1171702"/>
                    </a:lnTo>
                    <a:lnTo>
                      <a:pt x="2963253" y="1172146"/>
                    </a:lnTo>
                    <a:lnTo>
                      <a:pt x="2964827" y="1174699"/>
                    </a:lnTo>
                    <a:lnTo>
                      <a:pt x="2975127" y="1193800"/>
                    </a:lnTo>
                    <a:lnTo>
                      <a:pt x="2993021" y="1219200"/>
                    </a:lnTo>
                    <a:lnTo>
                      <a:pt x="2972981" y="1181100"/>
                    </a:lnTo>
                    <a:lnTo>
                      <a:pt x="2968523" y="1168400"/>
                    </a:lnTo>
                    <a:lnTo>
                      <a:pt x="2973184" y="1168400"/>
                    </a:lnTo>
                    <a:lnTo>
                      <a:pt x="2965678" y="1155700"/>
                    </a:lnTo>
                    <a:lnTo>
                      <a:pt x="2973527" y="1168400"/>
                    </a:lnTo>
                    <a:lnTo>
                      <a:pt x="2980169" y="1181100"/>
                    </a:lnTo>
                    <a:lnTo>
                      <a:pt x="2985592" y="1193800"/>
                    </a:lnTo>
                    <a:lnTo>
                      <a:pt x="2989834" y="1206500"/>
                    </a:lnTo>
                    <a:lnTo>
                      <a:pt x="2996057" y="1219200"/>
                    </a:lnTo>
                    <a:lnTo>
                      <a:pt x="3005391" y="1231900"/>
                    </a:lnTo>
                    <a:lnTo>
                      <a:pt x="3013545" y="1244600"/>
                    </a:lnTo>
                    <a:lnTo>
                      <a:pt x="3016262" y="1244600"/>
                    </a:lnTo>
                    <a:lnTo>
                      <a:pt x="3021939" y="1270000"/>
                    </a:lnTo>
                    <a:lnTo>
                      <a:pt x="3047339" y="1333500"/>
                    </a:lnTo>
                    <a:lnTo>
                      <a:pt x="3061258" y="1371600"/>
                    </a:lnTo>
                    <a:lnTo>
                      <a:pt x="3072917" y="1409700"/>
                    </a:lnTo>
                    <a:lnTo>
                      <a:pt x="3080575" y="1435100"/>
                    </a:lnTo>
                    <a:lnTo>
                      <a:pt x="3082912" y="1447800"/>
                    </a:lnTo>
                    <a:lnTo>
                      <a:pt x="3078645" y="1435100"/>
                    </a:lnTo>
                    <a:lnTo>
                      <a:pt x="3082810" y="1447800"/>
                    </a:lnTo>
                    <a:lnTo>
                      <a:pt x="3086963" y="1460500"/>
                    </a:lnTo>
                    <a:lnTo>
                      <a:pt x="3097834" y="1511300"/>
                    </a:lnTo>
                    <a:lnTo>
                      <a:pt x="3109404" y="1549400"/>
                    </a:lnTo>
                    <a:lnTo>
                      <a:pt x="3119856" y="1600200"/>
                    </a:lnTo>
                    <a:lnTo>
                      <a:pt x="3128162" y="1663700"/>
                    </a:lnTo>
                    <a:lnTo>
                      <a:pt x="3132836" y="1714500"/>
                    </a:lnTo>
                    <a:lnTo>
                      <a:pt x="3133674" y="1778000"/>
                    </a:lnTo>
                    <a:lnTo>
                      <a:pt x="3130448" y="1828800"/>
                    </a:lnTo>
                    <a:lnTo>
                      <a:pt x="3130943" y="1816100"/>
                    </a:lnTo>
                    <a:lnTo>
                      <a:pt x="3131134" y="1816100"/>
                    </a:lnTo>
                    <a:lnTo>
                      <a:pt x="3131210" y="1803400"/>
                    </a:lnTo>
                    <a:lnTo>
                      <a:pt x="3131362" y="1790700"/>
                    </a:lnTo>
                    <a:lnTo>
                      <a:pt x="3130054" y="1803463"/>
                    </a:lnTo>
                    <a:lnTo>
                      <a:pt x="3128810" y="1816100"/>
                    </a:lnTo>
                    <a:lnTo>
                      <a:pt x="3127502" y="1828800"/>
                    </a:lnTo>
                    <a:lnTo>
                      <a:pt x="3126041" y="1841500"/>
                    </a:lnTo>
                    <a:lnTo>
                      <a:pt x="3123704" y="1854200"/>
                    </a:lnTo>
                    <a:lnTo>
                      <a:pt x="3122879" y="1866900"/>
                    </a:lnTo>
                    <a:lnTo>
                      <a:pt x="3121672" y="1866900"/>
                    </a:lnTo>
                    <a:lnTo>
                      <a:pt x="3113151" y="1917700"/>
                    </a:lnTo>
                    <a:lnTo>
                      <a:pt x="3111906" y="1930400"/>
                    </a:lnTo>
                    <a:lnTo>
                      <a:pt x="3110573" y="1930400"/>
                    </a:lnTo>
                    <a:lnTo>
                      <a:pt x="3109074" y="1943100"/>
                    </a:lnTo>
                    <a:lnTo>
                      <a:pt x="3107296" y="1955800"/>
                    </a:lnTo>
                    <a:lnTo>
                      <a:pt x="3106001" y="1955800"/>
                    </a:lnTo>
                    <a:lnTo>
                      <a:pt x="3104743" y="1968500"/>
                    </a:lnTo>
                    <a:lnTo>
                      <a:pt x="3102673" y="1968500"/>
                    </a:lnTo>
                    <a:lnTo>
                      <a:pt x="3100946" y="1981200"/>
                    </a:lnTo>
                    <a:lnTo>
                      <a:pt x="3099892" y="1981200"/>
                    </a:lnTo>
                    <a:lnTo>
                      <a:pt x="3099016" y="1981200"/>
                    </a:lnTo>
                    <a:lnTo>
                      <a:pt x="3098444" y="1981200"/>
                    </a:lnTo>
                    <a:lnTo>
                      <a:pt x="3098444" y="1984629"/>
                    </a:lnTo>
                    <a:lnTo>
                      <a:pt x="3096895" y="1993900"/>
                    </a:lnTo>
                    <a:lnTo>
                      <a:pt x="3094545" y="1993900"/>
                    </a:lnTo>
                    <a:lnTo>
                      <a:pt x="3098444" y="1984629"/>
                    </a:lnTo>
                    <a:lnTo>
                      <a:pt x="3098444" y="1981200"/>
                    </a:lnTo>
                    <a:lnTo>
                      <a:pt x="3096006" y="1981200"/>
                    </a:lnTo>
                    <a:lnTo>
                      <a:pt x="3089211" y="2006600"/>
                    </a:lnTo>
                    <a:lnTo>
                      <a:pt x="3079800" y="2032000"/>
                    </a:lnTo>
                    <a:lnTo>
                      <a:pt x="3069437" y="2044725"/>
                    </a:lnTo>
                    <a:lnTo>
                      <a:pt x="3059671" y="2070100"/>
                    </a:lnTo>
                    <a:lnTo>
                      <a:pt x="3052013" y="2082800"/>
                    </a:lnTo>
                    <a:lnTo>
                      <a:pt x="3041599" y="2108200"/>
                    </a:lnTo>
                    <a:lnTo>
                      <a:pt x="3025114" y="2133600"/>
                    </a:lnTo>
                    <a:lnTo>
                      <a:pt x="3019247" y="2146300"/>
                    </a:lnTo>
                    <a:lnTo>
                      <a:pt x="3013113" y="2159000"/>
                    </a:lnTo>
                    <a:lnTo>
                      <a:pt x="3006826" y="2171700"/>
                    </a:lnTo>
                    <a:lnTo>
                      <a:pt x="2992856" y="2184400"/>
                    </a:lnTo>
                    <a:lnTo>
                      <a:pt x="2977121" y="2209800"/>
                    </a:lnTo>
                    <a:lnTo>
                      <a:pt x="2958909" y="2235200"/>
                    </a:lnTo>
                    <a:lnTo>
                      <a:pt x="2937535" y="2260600"/>
                    </a:lnTo>
                    <a:lnTo>
                      <a:pt x="2932353" y="2260600"/>
                    </a:lnTo>
                    <a:lnTo>
                      <a:pt x="2927502" y="2273300"/>
                    </a:lnTo>
                    <a:lnTo>
                      <a:pt x="2916885" y="2273300"/>
                    </a:lnTo>
                    <a:lnTo>
                      <a:pt x="2910116" y="2286000"/>
                    </a:lnTo>
                    <a:lnTo>
                      <a:pt x="2901416" y="2286000"/>
                    </a:lnTo>
                    <a:lnTo>
                      <a:pt x="2890253" y="2298700"/>
                    </a:lnTo>
                    <a:lnTo>
                      <a:pt x="2876080" y="2311400"/>
                    </a:lnTo>
                    <a:lnTo>
                      <a:pt x="2869107" y="2324100"/>
                    </a:lnTo>
                    <a:lnTo>
                      <a:pt x="2862148" y="2324100"/>
                    </a:lnTo>
                    <a:lnTo>
                      <a:pt x="2855150" y="2336800"/>
                    </a:lnTo>
                    <a:lnTo>
                      <a:pt x="2848038" y="2349500"/>
                    </a:lnTo>
                    <a:lnTo>
                      <a:pt x="2830499" y="2362200"/>
                    </a:lnTo>
                    <a:lnTo>
                      <a:pt x="2811742" y="2374900"/>
                    </a:lnTo>
                    <a:lnTo>
                      <a:pt x="2772549" y="2400300"/>
                    </a:lnTo>
                    <a:lnTo>
                      <a:pt x="2753258" y="2413012"/>
                    </a:lnTo>
                    <a:lnTo>
                      <a:pt x="2735021" y="2425700"/>
                    </a:lnTo>
                    <a:lnTo>
                      <a:pt x="2718473" y="2438400"/>
                    </a:lnTo>
                    <a:lnTo>
                      <a:pt x="2711272" y="2438400"/>
                    </a:lnTo>
                    <a:lnTo>
                      <a:pt x="2697594" y="2447404"/>
                    </a:lnTo>
                    <a:lnTo>
                      <a:pt x="2697594" y="2451100"/>
                    </a:lnTo>
                    <a:lnTo>
                      <a:pt x="2683891" y="2463800"/>
                    </a:lnTo>
                    <a:lnTo>
                      <a:pt x="2682633" y="2463800"/>
                    </a:lnTo>
                    <a:lnTo>
                      <a:pt x="2697594" y="2451100"/>
                    </a:lnTo>
                    <a:lnTo>
                      <a:pt x="2697594" y="2447404"/>
                    </a:lnTo>
                    <a:lnTo>
                      <a:pt x="2691968" y="2451100"/>
                    </a:lnTo>
                    <a:lnTo>
                      <a:pt x="2677845" y="2463800"/>
                    </a:lnTo>
                    <a:lnTo>
                      <a:pt x="2670022" y="2463800"/>
                    </a:lnTo>
                    <a:lnTo>
                      <a:pt x="2656014" y="2476500"/>
                    </a:lnTo>
                    <a:lnTo>
                      <a:pt x="2639618" y="2476500"/>
                    </a:lnTo>
                    <a:lnTo>
                      <a:pt x="2611361" y="2501900"/>
                    </a:lnTo>
                    <a:lnTo>
                      <a:pt x="2582557" y="2514600"/>
                    </a:lnTo>
                    <a:lnTo>
                      <a:pt x="2552560" y="2527300"/>
                    </a:lnTo>
                    <a:lnTo>
                      <a:pt x="2540254" y="2532202"/>
                    </a:lnTo>
                    <a:lnTo>
                      <a:pt x="2540254" y="2540000"/>
                    </a:lnTo>
                    <a:lnTo>
                      <a:pt x="2532164" y="2549893"/>
                    </a:lnTo>
                    <a:lnTo>
                      <a:pt x="2524937" y="2552700"/>
                    </a:lnTo>
                    <a:lnTo>
                      <a:pt x="2522423" y="2553766"/>
                    </a:lnTo>
                    <a:lnTo>
                      <a:pt x="2524709" y="2552700"/>
                    </a:lnTo>
                    <a:lnTo>
                      <a:pt x="2538780" y="2540000"/>
                    </a:lnTo>
                    <a:lnTo>
                      <a:pt x="2540254" y="2540000"/>
                    </a:lnTo>
                    <a:lnTo>
                      <a:pt x="2540254" y="2532202"/>
                    </a:lnTo>
                    <a:lnTo>
                      <a:pt x="2520670" y="2540000"/>
                    </a:lnTo>
                    <a:lnTo>
                      <a:pt x="2497925" y="2540000"/>
                    </a:lnTo>
                    <a:lnTo>
                      <a:pt x="2502293" y="2533523"/>
                    </a:lnTo>
                    <a:lnTo>
                      <a:pt x="2486164" y="2539123"/>
                    </a:lnTo>
                    <a:lnTo>
                      <a:pt x="2486164" y="2540000"/>
                    </a:lnTo>
                    <a:lnTo>
                      <a:pt x="2467686" y="2552700"/>
                    </a:lnTo>
                    <a:lnTo>
                      <a:pt x="2462199" y="2552700"/>
                    </a:lnTo>
                    <a:lnTo>
                      <a:pt x="2485098" y="2540000"/>
                    </a:lnTo>
                    <a:lnTo>
                      <a:pt x="2486164" y="2540000"/>
                    </a:lnTo>
                    <a:lnTo>
                      <a:pt x="2486164" y="2539123"/>
                    </a:lnTo>
                    <a:lnTo>
                      <a:pt x="2483612" y="2540000"/>
                    </a:lnTo>
                    <a:lnTo>
                      <a:pt x="2436609" y="2552700"/>
                    </a:lnTo>
                    <a:lnTo>
                      <a:pt x="2383434" y="2565400"/>
                    </a:lnTo>
                    <a:lnTo>
                      <a:pt x="2406345" y="2565400"/>
                    </a:lnTo>
                    <a:lnTo>
                      <a:pt x="2383637" y="2578100"/>
                    </a:lnTo>
                    <a:lnTo>
                      <a:pt x="2385034" y="2578100"/>
                    </a:lnTo>
                    <a:lnTo>
                      <a:pt x="2374303" y="2581364"/>
                    </a:lnTo>
                    <a:lnTo>
                      <a:pt x="2379561" y="2578100"/>
                    </a:lnTo>
                    <a:lnTo>
                      <a:pt x="2352103" y="2578100"/>
                    </a:lnTo>
                    <a:lnTo>
                      <a:pt x="2336876" y="2590800"/>
                    </a:lnTo>
                    <a:lnTo>
                      <a:pt x="2296795" y="2590800"/>
                    </a:lnTo>
                    <a:lnTo>
                      <a:pt x="2246147" y="2603500"/>
                    </a:lnTo>
                    <a:lnTo>
                      <a:pt x="2141931" y="2603500"/>
                    </a:lnTo>
                    <a:lnTo>
                      <a:pt x="2148548" y="2590800"/>
                    </a:lnTo>
                    <a:lnTo>
                      <a:pt x="2140712" y="2603500"/>
                    </a:lnTo>
                    <a:lnTo>
                      <a:pt x="2130653" y="2603500"/>
                    </a:lnTo>
                    <a:lnTo>
                      <a:pt x="2116455" y="2590800"/>
                    </a:lnTo>
                    <a:lnTo>
                      <a:pt x="2138019" y="2590800"/>
                    </a:lnTo>
                    <a:lnTo>
                      <a:pt x="2116277" y="2578100"/>
                    </a:lnTo>
                    <a:lnTo>
                      <a:pt x="2083041" y="2578100"/>
                    </a:lnTo>
                    <a:lnTo>
                      <a:pt x="2083041" y="2603500"/>
                    </a:lnTo>
                    <a:lnTo>
                      <a:pt x="2058644" y="2603500"/>
                    </a:lnTo>
                    <a:lnTo>
                      <a:pt x="2006612" y="2590800"/>
                    </a:lnTo>
                    <a:lnTo>
                      <a:pt x="2068017" y="2590800"/>
                    </a:lnTo>
                    <a:lnTo>
                      <a:pt x="2083041" y="2603500"/>
                    </a:lnTo>
                    <a:lnTo>
                      <a:pt x="2083041" y="2578100"/>
                    </a:lnTo>
                    <a:lnTo>
                      <a:pt x="2048281" y="2578100"/>
                    </a:lnTo>
                    <a:lnTo>
                      <a:pt x="1989264" y="2565400"/>
                    </a:lnTo>
                    <a:lnTo>
                      <a:pt x="1965439" y="2565400"/>
                    </a:lnTo>
                    <a:lnTo>
                      <a:pt x="1905850" y="2552700"/>
                    </a:lnTo>
                    <a:lnTo>
                      <a:pt x="1858962" y="2552700"/>
                    </a:lnTo>
                    <a:lnTo>
                      <a:pt x="1824951" y="2543251"/>
                    </a:lnTo>
                    <a:lnTo>
                      <a:pt x="1828800" y="2552700"/>
                    </a:lnTo>
                    <a:lnTo>
                      <a:pt x="1855635" y="2552700"/>
                    </a:lnTo>
                    <a:lnTo>
                      <a:pt x="1864829" y="2565400"/>
                    </a:lnTo>
                    <a:lnTo>
                      <a:pt x="1901710" y="2565400"/>
                    </a:lnTo>
                    <a:lnTo>
                      <a:pt x="1961349" y="2578100"/>
                    </a:lnTo>
                    <a:lnTo>
                      <a:pt x="1975751" y="2578100"/>
                    </a:lnTo>
                    <a:lnTo>
                      <a:pt x="1990674" y="2590800"/>
                    </a:lnTo>
                    <a:lnTo>
                      <a:pt x="1963547" y="2590800"/>
                    </a:lnTo>
                    <a:lnTo>
                      <a:pt x="1943785" y="2578100"/>
                    </a:lnTo>
                    <a:lnTo>
                      <a:pt x="1892960" y="2578100"/>
                    </a:lnTo>
                    <a:lnTo>
                      <a:pt x="1849577" y="2565400"/>
                    </a:lnTo>
                    <a:lnTo>
                      <a:pt x="1825066" y="2565400"/>
                    </a:lnTo>
                    <a:lnTo>
                      <a:pt x="1816150" y="2552700"/>
                    </a:lnTo>
                    <a:lnTo>
                      <a:pt x="1806714" y="2552700"/>
                    </a:lnTo>
                    <a:lnTo>
                      <a:pt x="1794052" y="2540000"/>
                    </a:lnTo>
                    <a:lnTo>
                      <a:pt x="1804885" y="2552700"/>
                    </a:lnTo>
                    <a:lnTo>
                      <a:pt x="1787131" y="2552700"/>
                    </a:lnTo>
                    <a:lnTo>
                      <a:pt x="1745208" y="2540000"/>
                    </a:lnTo>
                    <a:lnTo>
                      <a:pt x="1729181" y="2540000"/>
                    </a:lnTo>
                    <a:lnTo>
                      <a:pt x="1709153" y="2527300"/>
                    </a:lnTo>
                    <a:lnTo>
                      <a:pt x="1688287" y="2527300"/>
                    </a:lnTo>
                    <a:lnTo>
                      <a:pt x="1674710" y="2518016"/>
                    </a:lnTo>
                    <a:lnTo>
                      <a:pt x="1673199" y="2514600"/>
                    </a:lnTo>
                    <a:lnTo>
                      <a:pt x="1669719" y="2514600"/>
                    </a:lnTo>
                    <a:lnTo>
                      <a:pt x="1650822" y="2514600"/>
                    </a:lnTo>
                    <a:lnTo>
                      <a:pt x="1635048" y="2501900"/>
                    </a:lnTo>
                    <a:lnTo>
                      <a:pt x="1625371" y="2501900"/>
                    </a:lnTo>
                    <a:lnTo>
                      <a:pt x="1620901" y="2496743"/>
                    </a:lnTo>
                    <a:lnTo>
                      <a:pt x="1635861" y="2500185"/>
                    </a:lnTo>
                    <a:lnTo>
                      <a:pt x="1624037" y="2489200"/>
                    </a:lnTo>
                    <a:lnTo>
                      <a:pt x="1619326" y="2489200"/>
                    </a:lnTo>
                    <a:lnTo>
                      <a:pt x="1619326" y="2501900"/>
                    </a:lnTo>
                    <a:lnTo>
                      <a:pt x="1616938" y="2501900"/>
                    </a:lnTo>
                    <a:lnTo>
                      <a:pt x="1601812" y="2492362"/>
                    </a:lnTo>
                    <a:lnTo>
                      <a:pt x="1610550" y="2494369"/>
                    </a:lnTo>
                    <a:lnTo>
                      <a:pt x="1619326" y="2501900"/>
                    </a:lnTo>
                    <a:lnTo>
                      <a:pt x="1619326" y="2489200"/>
                    </a:lnTo>
                    <a:lnTo>
                      <a:pt x="1614385" y="2489200"/>
                    </a:lnTo>
                    <a:lnTo>
                      <a:pt x="1604530" y="2489200"/>
                    </a:lnTo>
                    <a:lnTo>
                      <a:pt x="1596809" y="2489200"/>
                    </a:lnTo>
                    <a:lnTo>
                      <a:pt x="1590230" y="2489200"/>
                    </a:lnTo>
                    <a:lnTo>
                      <a:pt x="1578089" y="2482354"/>
                    </a:lnTo>
                    <a:lnTo>
                      <a:pt x="1578089" y="2489200"/>
                    </a:lnTo>
                    <a:lnTo>
                      <a:pt x="1575142" y="2489200"/>
                    </a:lnTo>
                    <a:lnTo>
                      <a:pt x="1552435" y="2476500"/>
                    </a:lnTo>
                    <a:lnTo>
                      <a:pt x="1564703" y="2476500"/>
                    </a:lnTo>
                    <a:lnTo>
                      <a:pt x="1578089" y="2489200"/>
                    </a:lnTo>
                    <a:lnTo>
                      <a:pt x="1578089" y="2482354"/>
                    </a:lnTo>
                    <a:lnTo>
                      <a:pt x="1567726" y="2476500"/>
                    </a:lnTo>
                    <a:lnTo>
                      <a:pt x="1600593" y="2476500"/>
                    </a:lnTo>
                    <a:lnTo>
                      <a:pt x="1641767" y="2489200"/>
                    </a:lnTo>
                    <a:lnTo>
                      <a:pt x="1668056" y="2501900"/>
                    </a:lnTo>
                    <a:lnTo>
                      <a:pt x="1669249" y="2501900"/>
                    </a:lnTo>
                    <a:lnTo>
                      <a:pt x="1675955" y="2506992"/>
                    </a:lnTo>
                    <a:lnTo>
                      <a:pt x="1668703" y="2505113"/>
                    </a:lnTo>
                    <a:lnTo>
                      <a:pt x="1664741" y="2501900"/>
                    </a:lnTo>
                    <a:lnTo>
                      <a:pt x="1656283" y="2501900"/>
                    </a:lnTo>
                    <a:lnTo>
                      <a:pt x="1651469" y="2500655"/>
                    </a:lnTo>
                    <a:lnTo>
                      <a:pt x="1636903" y="2496553"/>
                    </a:lnTo>
                    <a:lnTo>
                      <a:pt x="1654632" y="2501900"/>
                    </a:lnTo>
                    <a:lnTo>
                      <a:pt x="1643341" y="2501900"/>
                    </a:lnTo>
                    <a:lnTo>
                      <a:pt x="1673123" y="2508681"/>
                    </a:lnTo>
                    <a:lnTo>
                      <a:pt x="1670735" y="2506764"/>
                    </a:lnTo>
                    <a:lnTo>
                      <a:pt x="1674723" y="2507958"/>
                    </a:lnTo>
                    <a:lnTo>
                      <a:pt x="1679016" y="2509304"/>
                    </a:lnTo>
                    <a:lnTo>
                      <a:pt x="1680387" y="2510332"/>
                    </a:lnTo>
                    <a:lnTo>
                      <a:pt x="1687626" y="2511983"/>
                    </a:lnTo>
                    <a:lnTo>
                      <a:pt x="1695843" y="2514536"/>
                    </a:lnTo>
                    <a:lnTo>
                      <a:pt x="1718513" y="2521902"/>
                    </a:lnTo>
                    <a:lnTo>
                      <a:pt x="1702562" y="2515971"/>
                    </a:lnTo>
                    <a:lnTo>
                      <a:pt x="1699094" y="2514587"/>
                    </a:lnTo>
                    <a:lnTo>
                      <a:pt x="1712658" y="2514600"/>
                    </a:lnTo>
                    <a:lnTo>
                      <a:pt x="1724355" y="2527300"/>
                    </a:lnTo>
                    <a:lnTo>
                      <a:pt x="1760982" y="2527300"/>
                    </a:lnTo>
                    <a:lnTo>
                      <a:pt x="1748231" y="2514600"/>
                    </a:lnTo>
                    <a:lnTo>
                      <a:pt x="1754479" y="2514600"/>
                    </a:lnTo>
                    <a:lnTo>
                      <a:pt x="1741335" y="2501900"/>
                    </a:lnTo>
                    <a:lnTo>
                      <a:pt x="1738693" y="2501900"/>
                    </a:lnTo>
                    <a:lnTo>
                      <a:pt x="1738693" y="2514600"/>
                    </a:lnTo>
                    <a:lnTo>
                      <a:pt x="1721510" y="2514600"/>
                    </a:lnTo>
                    <a:lnTo>
                      <a:pt x="1713255" y="2501900"/>
                    </a:lnTo>
                    <a:lnTo>
                      <a:pt x="1727492" y="2501900"/>
                    </a:lnTo>
                    <a:lnTo>
                      <a:pt x="1738693" y="2514600"/>
                    </a:lnTo>
                    <a:lnTo>
                      <a:pt x="1738693" y="2501900"/>
                    </a:lnTo>
                    <a:lnTo>
                      <a:pt x="1731987" y="2501900"/>
                    </a:lnTo>
                    <a:lnTo>
                      <a:pt x="1729892" y="2501900"/>
                    </a:lnTo>
                    <a:lnTo>
                      <a:pt x="1728978" y="2501900"/>
                    </a:lnTo>
                    <a:lnTo>
                      <a:pt x="1681949" y="2490559"/>
                    </a:lnTo>
                    <a:lnTo>
                      <a:pt x="1690979" y="2501900"/>
                    </a:lnTo>
                    <a:lnTo>
                      <a:pt x="1680146" y="2501900"/>
                    </a:lnTo>
                    <a:lnTo>
                      <a:pt x="1680819" y="2490279"/>
                    </a:lnTo>
                    <a:lnTo>
                      <a:pt x="1676349" y="2489200"/>
                    </a:lnTo>
                    <a:lnTo>
                      <a:pt x="1657908" y="2489200"/>
                    </a:lnTo>
                    <a:lnTo>
                      <a:pt x="1648955" y="2476500"/>
                    </a:lnTo>
                    <a:lnTo>
                      <a:pt x="1622564" y="2476500"/>
                    </a:lnTo>
                    <a:lnTo>
                      <a:pt x="1613573" y="2463800"/>
                    </a:lnTo>
                    <a:lnTo>
                      <a:pt x="1577314" y="2451100"/>
                    </a:lnTo>
                    <a:lnTo>
                      <a:pt x="1555089" y="2451100"/>
                    </a:lnTo>
                    <a:lnTo>
                      <a:pt x="1530896" y="2438400"/>
                    </a:lnTo>
                    <a:lnTo>
                      <a:pt x="1505127" y="2425700"/>
                    </a:lnTo>
                    <a:lnTo>
                      <a:pt x="1478521" y="2425700"/>
                    </a:lnTo>
                    <a:lnTo>
                      <a:pt x="1465148" y="2413000"/>
                    </a:lnTo>
                    <a:lnTo>
                      <a:pt x="1451724" y="2413000"/>
                    </a:lnTo>
                    <a:lnTo>
                      <a:pt x="1438325" y="2400300"/>
                    </a:lnTo>
                    <a:lnTo>
                      <a:pt x="1425460" y="2400300"/>
                    </a:lnTo>
                    <a:lnTo>
                      <a:pt x="1420088" y="2393823"/>
                    </a:lnTo>
                    <a:lnTo>
                      <a:pt x="1420088" y="2425700"/>
                    </a:lnTo>
                    <a:lnTo>
                      <a:pt x="1415694" y="2425700"/>
                    </a:lnTo>
                    <a:lnTo>
                      <a:pt x="1394396" y="2410599"/>
                    </a:lnTo>
                    <a:lnTo>
                      <a:pt x="1399806" y="2413012"/>
                    </a:lnTo>
                    <a:lnTo>
                      <a:pt x="1420088" y="2425700"/>
                    </a:lnTo>
                    <a:lnTo>
                      <a:pt x="1420088" y="2393823"/>
                    </a:lnTo>
                    <a:lnTo>
                      <a:pt x="1414932" y="2387600"/>
                    </a:lnTo>
                    <a:lnTo>
                      <a:pt x="1401673" y="2387600"/>
                    </a:lnTo>
                    <a:lnTo>
                      <a:pt x="1388910" y="2374900"/>
                    </a:lnTo>
                    <a:lnTo>
                      <a:pt x="1373149" y="2374900"/>
                    </a:lnTo>
                    <a:lnTo>
                      <a:pt x="1359090" y="2362200"/>
                    </a:lnTo>
                    <a:lnTo>
                      <a:pt x="1345488" y="2362200"/>
                    </a:lnTo>
                    <a:lnTo>
                      <a:pt x="1343825" y="2362200"/>
                    </a:lnTo>
                    <a:lnTo>
                      <a:pt x="1334350" y="2354415"/>
                    </a:lnTo>
                    <a:lnTo>
                      <a:pt x="1327340" y="2349500"/>
                    </a:lnTo>
                    <a:lnTo>
                      <a:pt x="1313459" y="2349500"/>
                    </a:lnTo>
                    <a:lnTo>
                      <a:pt x="1298587" y="2336800"/>
                    </a:lnTo>
                    <a:lnTo>
                      <a:pt x="1292148" y="2332939"/>
                    </a:lnTo>
                    <a:lnTo>
                      <a:pt x="1295463" y="2336800"/>
                    </a:lnTo>
                    <a:lnTo>
                      <a:pt x="1291043" y="2336800"/>
                    </a:lnTo>
                    <a:lnTo>
                      <a:pt x="1287729" y="2330285"/>
                    </a:lnTo>
                    <a:lnTo>
                      <a:pt x="1277467" y="2324100"/>
                    </a:lnTo>
                    <a:lnTo>
                      <a:pt x="1276616" y="2324100"/>
                    </a:lnTo>
                    <a:lnTo>
                      <a:pt x="1276616" y="2357043"/>
                    </a:lnTo>
                    <a:lnTo>
                      <a:pt x="1262951" y="2349500"/>
                    </a:lnTo>
                    <a:lnTo>
                      <a:pt x="1267498" y="2349500"/>
                    </a:lnTo>
                    <a:lnTo>
                      <a:pt x="1276616" y="2357043"/>
                    </a:lnTo>
                    <a:lnTo>
                      <a:pt x="1276616" y="2324100"/>
                    </a:lnTo>
                    <a:lnTo>
                      <a:pt x="1261706" y="2324100"/>
                    </a:lnTo>
                    <a:lnTo>
                      <a:pt x="1257541" y="2318448"/>
                    </a:lnTo>
                    <a:lnTo>
                      <a:pt x="1257541" y="2343620"/>
                    </a:lnTo>
                    <a:lnTo>
                      <a:pt x="1251280" y="2336800"/>
                    </a:lnTo>
                    <a:lnTo>
                      <a:pt x="1253756" y="2336800"/>
                    </a:lnTo>
                    <a:lnTo>
                      <a:pt x="1257541" y="2343620"/>
                    </a:lnTo>
                    <a:lnTo>
                      <a:pt x="1257541" y="2318448"/>
                    </a:lnTo>
                    <a:lnTo>
                      <a:pt x="1252347" y="2311400"/>
                    </a:lnTo>
                    <a:lnTo>
                      <a:pt x="1232027" y="2311400"/>
                    </a:lnTo>
                    <a:lnTo>
                      <a:pt x="1220787" y="2298700"/>
                    </a:lnTo>
                    <a:lnTo>
                      <a:pt x="1203871" y="2298700"/>
                    </a:lnTo>
                    <a:lnTo>
                      <a:pt x="1179169" y="2286000"/>
                    </a:lnTo>
                    <a:lnTo>
                      <a:pt x="1163485" y="2272665"/>
                    </a:lnTo>
                    <a:lnTo>
                      <a:pt x="1163485" y="2289225"/>
                    </a:lnTo>
                    <a:lnTo>
                      <a:pt x="1160995" y="2286000"/>
                    </a:lnTo>
                    <a:lnTo>
                      <a:pt x="1163129" y="2286000"/>
                    </a:lnTo>
                    <a:lnTo>
                      <a:pt x="1163485" y="2289225"/>
                    </a:lnTo>
                    <a:lnTo>
                      <a:pt x="1163485" y="2272665"/>
                    </a:lnTo>
                    <a:lnTo>
                      <a:pt x="1140904" y="2253462"/>
                    </a:lnTo>
                    <a:lnTo>
                      <a:pt x="1161897" y="2260600"/>
                    </a:lnTo>
                    <a:lnTo>
                      <a:pt x="1176515" y="2273033"/>
                    </a:lnTo>
                    <a:lnTo>
                      <a:pt x="1164107" y="2260600"/>
                    </a:lnTo>
                    <a:lnTo>
                      <a:pt x="1146937" y="2247900"/>
                    </a:lnTo>
                    <a:lnTo>
                      <a:pt x="1134364" y="2247900"/>
                    </a:lnTo>
                    <a:lnTo>
                      <a:pt x="1121498" y="2241689"/>
                    </a:lnTo>
                    <a:lnTo>
                      <a:pt x="1109103" y="2227122"/>
                    </a:lnTo>
                    <a:lnTo>
                      <a:pt x="1109103" y="2235720"/>
                    </a:lnTo>
                    <a:lnTo>
                      <a:pt x="1108049" y="2235200"/>
                    </a:lnTo>
                    <a:lnTo>
                      <a:pt x="1108456" y="2235200"/>
                    </a:lnTo>
                    <a:lnTo>
                      <a:pt x="1109103" y="2235720"/>
                    </a:lnTo>
                    <a:lnTo>
                      <a:pt x="1109103" y="2227122"/>
                    </a:lnTo>
                    <a:lnTo>
                      <a:pt x="1105179" y="2222500"/>
                    </a:lnTo>
                    <a:lnTo>
                      <a:pt x="1084122" y="2209800"/>
                    </a:lnTo>
                    <a:lnTo>
                      <a:pt x="1074102" y="2209800"/>
                    </a:lnTo>
                    <a:lnTo>
                      <a:pt x="1064679" y="2197100"/>
                    </a:lnTo>
                    <a:lnTo>
                      <a:pt x="1058087" y="2197100"/>
                    </a:lnTo>
                    <a:lnTo>
                      <a:pt x="1041234" y="2184400"/>
                    </a:lnTo>
                    <a:lnTo>
                      <a:pt x="1034732" y="2179904"/>
                    </a:lnTo>
                    <a:lnTo>
                      <a:pt x="1034732" y="2197100"/>
                    </a:lnTo>
                    <a:lnTo>
                      <a:pt x="1022972" y="2197100"/>
                    </a:lnTo>
                    <a:lnTo>
                      <a:pt x="1010856" y="2184400"/>
                    </a:lnTo>
                    <a:lnTo>
                      <a:pt x="1007732" y="2181250"/>
                    </a:lnTo>
                    <a:lnTo>
                      <a:pt x="1007732" y="2218855"/>
                    </a:lnTo>
                    <a:lnTo>
                      <a:pt x="992466" y="2209800"/>
                    </a:lnTo>
                    <a:lnTo>
                      <a:pt x="1000633" y="2209800"/>
                    </a:lnTo>
                    <a:lnTo>
                      <a:pt x="1007732" y="2218855"/>
                    </a:lnTo>
                    <a:lnTo>
                      <a:pt x="1007732" y="2181250"/>
                    </a:lnTo>
                    <a:lnTo>
                      <a:pt x="998308" y="2171700"/>
                    </a:lnTo>
                    <a:lnTo>
                      <a:pt x="1000061" y="2171700"/>
                    </a:lnTo>
                    <a:lnTo>
                      <a:pt x="1034732" y="2197100"/>
                    </a:lnTo>
                    <a:lnTo>
                      <a:pt x="1034732" y="2179904"/>
                    </a:lnTo>
                    <a:lnTo>
                      <a:pt x="1004582" y="2159000"/>
                    </a:lnTo>
                    <a:lnTo>
                      <a:pt x="989545" y="2147316"/>
                    </a:lnTo>
                    <a:lnTo>
                      <a:pt x="989545" y="2167496"/>
                    </a:lnTo>
                    <a:lnTo>
                      <a:pt x="971816" y="2159000"/>
                    </a:lnTo>
                    <a:lnTo>
                      <a:pt x="960094" y="2148167"/>
                    </a:lnTo>
                    <a:lnTo>
                      <a:pt x="982421" y="2159000"/>
                    </a:lnTo>
                    <a:lnTo>
                      <a:pt x="989545" y="2167496"/>
                    </a:lnTo>
                    <a:lnTo>
                      <a:pt x="989545" y="2147316"/>
                    </a:lnTo>
                    <a:lnTo>
                      <a:pt x="988250" y="2146300"/>
                    </a:lnTo>
                    <a:lnTo>
                      <a:pt x="976439" y="2146300"/>
                    </a:lnTo>
                    <a:lnTo>
                      <a:pt x="969594" y="2133600"/>
                    </a:lnTo>
                    <a:lnTo>
                      <a:pt x="956259" y="2133600"/>
                    </a:lnTo>
                    <a:lnTo>
                      <a:pt x="956259" y="2146300"/>
                    </a:lnTo>
                    <a:lnTo>
                      <a:pt x="944181" y="2146300"/>
                    </a:lnTo>
                    <a:lnTo>
                      <a:pt x="930287" y="2133600"/>
                    </a:lnTo>
                    <a:lnTo>
                      <a:pt x="928141" y="2131339"/>
                    </a:lnTo>
                    <a:lnTo>
                      <a:pt x="928471" y="2120900"/>
                    </a:lnTo>
                    <a:lnTo>
                      <a:pt x="934275" y="2133600"/>
                    </a:lnTo>
                    <a:lnTo>
                      <a:pt x="944029" y="2133600"/>
                    </a:lnTo>
                    <a:lnTo>
                      <a:pt x="956259" y="2146300"/>
                    </a:lnTo>
                    <a:lnTo>
                      <a:pt x="956259" y="2133600"/>
                    </a:lnTo>
                    <a:lnTo>
                      <a:pt x="948499" y="2133600"/>
                    </a:lnTo>
                    <a:lnTo>
                      <a:pt x="942047" y="2120900"/>
                    </a:lnTo>
                    <a:lnTo>
                      <a:pt x="936244" y="2120900"/>
                    </a:lnTo>
                    <a:lnTo>
                      <a:pt x="922134" y="2108200"/>
                    </a:lnTo>
                    <a:lnTo>
                      <a:pt x="902436" y="2090470"/>
                    </a:lnTo>
                    <a:lnTo>
                      <a:pt x="902436" y="2108200"/>
                    </a:lnTo>
                    <a:lnTo>
                      <a:pt x="895108" y="2108200"/>
                    </a:lnTo>
                    <a:lnTo>
                      <a:pt x="851395" y="2070100"/>
                    </a:lnTo>
                    <a:lnTo>
                      <a:pt x="859917" y="2070100"/>
                    </a:lnTo>
                    <a:lnTo>
                      <a:pt x="873760" y="2082800"/>
                    </a:lnTo>
                    <a:lnTo>
                      <a:pt x="902436" y="2108200"/>
                    </a:lnTo>
                    <a:lnTo>
                      <a:pt x="902436" y="2090470"/>
                    </a:lnTo>
                    <a:lnTo>
                      <a:pt x="893927" y="2082800"/>
                    </a:lnTo>
                    <a:lnTo>
                      <a:pt x="883475" y="2082800"/>
                    </a:lnTo>
                    <a:lnTo>
                      <a:pt x="873150" y="2070100"/>
                    </a:lnTo>
                    <a:lnTo>
                      <a:pt x="870483" y="2070100"/>
                    </a:lnTo>
                    <a:lnTo>
                      <a:pt x="862863" y="2070100"/>
                    </a:lnTo>
                    <a:lnTo>
                      <a:pt x="852538" y="2057400"/>
                    </a:lnTo>
                    <a:lnTo>
                      <a:pt x="870483" y="2070100"/>
                    </a:lnTo>
                    <a:lnTo>
                      <a:pt x="856589" y="2057400"/>
                    </a:lnTo>
                    <a:lnTo>
                      <a:pt x="843394" y="2044700"/>
                    </a:lnTo>
                    <a:lnTo>
                      <a:pt x="840232" y="2044700"/>
                    </a:lnTo>
                    <a:lnTo>
                      <a:pt x="827138" y="2032000"/>
                    </a:lnTo>
                    <a:lnTo>
                      <a:pt x="812647" y="2019300"/>
                    </a:lnTo>
                    <a:lnTo>
                      <a:pt x="822579" y="2032000"/>
                    </a:lnTo>
                    <a:lnTo>
                      <a:pt x="799147" y="2006600"/>
                    </a:lnTo>
                    <a:lnTo>
                      <a:pt x="775957" y="1995449"/>
                    </a:lnTo>
                    <a:lnTo>
                      <a:pt x="774954" y="1993900"/>
                    </a:lnTo>
                    <a:lnTo>
                      <a:pt x="772756" y="1993900"/>
                    </a:lnTo>
                    <a:lnTo>
                      <a:pt x="761428" y="1981200"/>
                    </a:lnTo>
                    <a:lnTo>
                      <a:pt x="772312" y="1993900"/>
                    </a:lnTo>
                    <a:lnTo>
                      <a:pt x="767435" y="1993900"/>
                    </a:lnTo>
                    <a:lnTo>
                      <a:pt x="760577" y="1981200"/>
                    </a:lnTo>
                    <a:lnTo>
                      <a:pt x="754291" y="1981200"/>
                    </a:lnTo>
                    <a:lnTo>
                      <a:pt x="748601" y="1968500"/>
                    </a:lnTo>
                    <a:lnTo>
                      <a:pt x="743369" y="1968500"/>
                    </a:lnTo>
                    <a:lnTo>
                      <a:pt x="733831" y="1955800"/>
                    </a:lnTo>
                    <a:lnTo>
                      <a:pt x="724979" y="1943100"/>
                    </a:lnTo>
                    <a:lnTo>
                      <a:pt x="716165" y="1943100"/>
                    </a:lnTo>
                    <a:lnTo>
                      <a:pt x="706780" y="1930400"/>
                    </a:lnTo>
                    <a:lnTo>
                      <a:pt x="707885" y="1930400"/>
                    </a:lnTo>
                    <a:lnTo>
                      <a:pt x="703313" y="1924773"/>
                    </a:lnTo>
                    <a:lnTo>
                      <a:pt x="706196" y="1929714"/>
                    </a:lnTo>
                    <a:lnTo>
                      <a:pt x="696175" y="1917700"/>
                    </a:lnTo>
                    <a:lnTo>
                      <a:pt x="697572" y="1917700"/>
                    </a:lnTo>
                    <a:lnTo>
                      <a:pt x="688136" y="1905000"/>
                    </a:lnTo>
                    <a:lnTo>
                      <a:pt x="679348" y="1905000"/>
                    </a:lnTo>
                    <a:lnTo>
                      <a:pt x="670979" y="1892300"/>
                    </a:lnTo>
                    <a:lnTo>
                      <a:pt x="662787" y="1879600"/>
                    </a:lnTo>
                    <a:lnTo>
                      <a:pt x="656907" y="1879600"/>
                    </a:lnTo>
                    <a:lnTo>
                      <a:pt x="664781" y="1892300"/>
                    </a:lnTo>
                    <a:lnTo>
                      <a:pt x="650913" y="1879600"/>
                    </a:lnTo>
                    <a:lnTo>
                      <a:pt x="634441" y="1866900"/>
                    </a:lnTo>
                    <a:lnTo>
                      <a:pt x="620839" y="1854200"/>
                    </a:lnTo>
                    <a:lnTo>
                      <a:pt x="617994" y="1847253"/>
                    </a:lnTo>
                    <a:lnTo>
                      <a:pt x="597433" y="1828800"/>
                    </a:lnTo>
                    <a:lnTo>
                      <a:pt x="569252" y="1790700"/>
                    </a:lnTo>
                    <a:lnTo>
                      <a:pt x="562381" y="1790700"/>
                    </a:lnTo>
                    <a:lnTo>
                      <a:pt x="555637" y="1778000"/>
                    </a:lnTo>
                    <a:lnTo>
                      <a:pt x="550545" y="1773161"/>
                    </a:lnTo>
                    <a:lnTo>
                      <a:pt x="552234" y="1778000"/>
                    </a:lnTo>
                    <a:lnTo>
                      <a:pt x="512064" y="1727200"/>
                    </a:lnTo>
                    <a:lnTo>
                      <a:pt x="470712" y="1689100"/>
                    </a:lnTo>
                    <a:lnTo>
                      <a:pt x="461264" y="1676400"/>
                    </a:lnTo>
                    <a:lnTo>
                      <a:pt x="432917" y="1638300"/>
                    </a:lnTo>
                    <a:lnTo>
                      <a:pt x="415861" y="1616278"/>
                    </a:lnTo>
                    <a:lnTo>
                      <a:pt x="417245" y="1617929"/>
                    </a:lnTo>
                    <a:lnTo>
                      <a:pt x="415899" y="1616075"/>
                    </a:lnTo>
                    <a:lnTo>
                      <a:pt x="414324" y="1614284"/>
                    </a:lnTo>
                    <a:lnTo>
                      <a:pt x="403428" y="1600200"/>
                    </a:lnTo>
                    <a:lnTo>
                      <a:pt x="415899" y="1625600"/>
                    </a:lnTo>
                    <a:lnTo>
                      <a:pt x="425983" y="1638300"/>
                    </a:lnTo>
                    <a:lnTo>
                      <a:pt x="437591" y="1651000"/>
                    </a:lnTo>
                    <a:lnTo>
                      <a:pt x="448652" y="1663700"/>
                    </a:lnTo>
                    <a:lnTo>
                      <a:pt x="450253" y="1663700"/>
                    </a:lnTo>
                    <a:lnTo>
                      <a:pt x="452196" y="1669034"/>
                    </a:lnTo>
                    <a:lnTo>
                      <a:pt x="457085" y="1676400"/>
                    </a:lnTo>
                    <a:lnTo>
                      <a:pt x="453466" y="1672539"/>
                    </a:lnTo>
                    <a:lnTo>
                      <a:pt x="454723" y="1676006"/>
                    </a:lnTo>
                    <a:lnTo>
                      <a:pt x="455307" y="1676400"/>
                    </a:lnTo>
                    <a:lnTo>
                      <a:pt x="492023" y="1714500"/>
                    </a:lnTo>
                    <a:lnTo>
                      <a:pt x="502373" y="1727200"/>
                    </a:lnTo>
                    <a:lnTo>
                      <a:pt x="524167" y="1752600"/>
                    </a:lnTo>
                    <a:lnTo>
                      <a:pt x="545185" y="1778000"/>
                    </a:lnTo>
                    <a:lnTo>
                      <a:pt x="551776" y="1788452"/>
                    </a:lnTo>
                    <a:lnTo>
                      <a:pt x="551992" y="1788452"/>
                    </a:lnTo>
                    <a:lnTo>
                      <a:pt x="545338" y="1778000"/>
                    </a:lnTo>
                    <a:lnTo>
                      <a:pt x="566686" y="1803400"/>
                    </a:lnTo>
                    <a:lnTo>
                      <a:pt x="561670" y="1803400"/>
                    </a:lnTo>
                    <a:lnTo>
                      <a:pt x="570014" y="1816100"/>
                    </a:lnTo>
                    <a:lnTo>
                      <a:pt x="572960" y="1816100"/>
                    </a:lnTo>
                    <a:lnTo>
                      <a:pt x="566750" y="1803488"/>
                    </a:lnTo>
                    <a:lnTo>
                      <a:pt x="577367" y="1816100"/>
                    </a:lnTo>
                    <a:lnTo>
                      <a:pt x="611619" y="1854200"/>
                    </a:lnTo>
                    <a:lnTo>
                      <a:pt x="647153" y="1879600"/>
                    </a:lnTo>
                    <a:lnTo>
                      <a:pt x="683044" y="1917700"/>
                    </a:lnTo>
                    <a:lnTo>
                      <a:pt x="718350" y="1955800"/>
                    </a:lnTo>
                    <a:lnTo>
                      <a:pt x="735228" y="1968500"/>
                    </a:lnTo>
                    <a:lnTo>
                      <a:pt x="736765" y="1968500"/>
                    </a:lnTo>
                    <a:lnTo>
                      <a:pt x="738060" y="1969566"/>
                    </a:lnTo>
                    <a:lnTo>
                      <a:pt x="737768" y="1968500"/>
                    </a:lnTo>
                    <a:lnTo>
                      <a:pt x="739482" y="1968500"/>
                    </a:lnTo>
                    <a:lnTo>
                      <a:pt x="740130" y="1971281"/>
                    </a:lnTo>
                    <a:lnTo>
                      <a:pt x="738060" y="1969566"/>
                    </a:lnTo>
                    <a:lnTo>
                      <a:pt x="738403" y="1970887"/>
                    </a:lnTo>
                    <a:lnTo>
                      <a:pt x="740384" y="1972386"/>
                    </a:lnTo>
                    <a:lnTo>
                      <a:pt x="742442" y="1981200"/>
                    </a:lnTo>
                    <a:lnTo>
                      <a:pt x="741146" y="1981200"/>
                    </a:lnTo>
                    <a:lnTo>
                      <a:pt x="749592" y="1988299"/>
                    </a:lnTo>
                    <a:lnTo>
                      <a:pt x="746099" y="1981200"/>
                    </a:lnTo>
                    <a:lnTo>
                      <a:pt x="752119" y="1981200"/>
                    </a:lnTo>
                    <a:lnTo>
                      <a:pt x="752652" y="1981200"/>
                    </a:lnTo>
                    <a:lnTo>
                      <a:pt x="758990" y="1993900"/>
                    </a:lnTo>
                    <a:lnTo>
                      <a:pt x="756272" y="1993900"/>
                    </a:lnTo>
                    <a:lnTo>
                      <a:pt x="761212" y="1997265"/>
                    </a:lnTo>
                    <a:lnTo>
                      <a:pt x="759752" y="1994687"/>
                    </a:lnTo>
                    <a:lnTo>
                      <a:pt x="764476" y="1999475"/>
                    </a:lnTo>
                    <a:lnTo>
                      <a:pt x="774966" y="2006600"/>
                    </a:lnTo>
                    <a:lnTo>
                      <a:pt x="789051" y="2019300"/>
                    </a:lnTo>
                    <a:lnTo>
                      <a:pt x="825169" y="2044725"/>
                    </a:lnTo>
                    <a:lnTo>
                      <a:pt x="829449" y="2048941"/>
                    </a:lnTo>
                    <a:lnTo>
                      <a:pt x="835634" y="2057400"/>
                    </a:lnTo>
                    <a:lnTo>
                      <a:pt x="841679" y="2064143"/>
                    </a:lnTo>
                    <a:lnTo>
                      <a:pt x="809929" y="2044700"/>
                    </a:lnTo>
                    <a:lnTo>
                      <a:pt x="772325" y="2006600"/>
                    </a:lnTo>
                    <a:lnTo>
                      <a:pt x="768553" y="2003628"/>
                    </a:lnTo>
                    <a:lnTo>
                      <a:pt x="771486" y="2006600"/>
                    </a:lnTo>
                    <a:lnTo>
                      <a:pt x="766483" y="2006600"/>
                    </a:lnTo>
                    <a:lnTo>
                      <a:pt x="761771" y="1998268"/>
                    </a:lnTo>
                    <a:lnTo>
                      <a:pt x="756259" y="1993900"/>
                    </a:lnTo>
                    <a:lnTo>
                      <a:pt x="752360" y="1993900"/>
                    </a:lnTo>
                    <a:lnTo>
                      <a:pt x="749858" y="1988845"/>
                    </a:lnTo>
                    <a:lnTo>
                      <a:pt x="740206" y="1981200"/>
                    </a:lnTo>
                    <a:lnTo>
                      <a:pt x="738606" y="1981200"/>
                    </a:lnTo>
                    <a:lnTo>
                      <a:pt x="738276" y="1980222"/>
                    </a:lnTo>
                    <a:lnTo>
                      <a:pt x="727760" y="1974875"/>
                    </a:lnTo>
                    <a:lnTo>
                      <a:pt x="722795" y="1968500"/>
                    </a:lnTo>
                    <a:lnTo>
                      <a:pt x="713003" y="1955800"/>
                    </a:lnTo>
                    <a:lnTo>
                      <a:pt x="703275" y="1955800"/>
                    </a:lnTo>
                    <a:lnTo>
                      <a:pt x="693623" y="1943100"/>
                    </a:lnTo>
                    <a:lnTo>
                      <a:pt x="674471" y="1930400"/>
                    </a:lnTo>
                    <a:lnTo>
                      <a:pt x="655916" y="1905000"/>
                    </a:lnTo>
                    <a:lnTo>
                      <a:pt x="618566" y="1866900"/>
                    </a:lnTo>
                    <a:lnTo>
                      <a:pt x="593661" y="1841500"/>
                    </a:lnTo>
                    <a:lnTo>
                      <a:pt x="581202" y="1828800"/>
                    </a:lnTo>
                    <a:lnTo>
                      <a:pt x="581533" y="1830552"/>
                    </a:lnTo>
                    <a:lnTo>
                      <a:pt x="580288" y="1828800"/>
                    </a:lnTo>
                    <a:lnTo>
                      <a:pt x="509574" y="1752600"/>
                    </a:lnTo>
                    <a:lnTo>
                      <a:pt x="495071" y="1739900"/>
                    </a:lnTo>
                    <a:lnTo>
                      <a:pt x="480949" y="1727200"/>
                    </a:lnTo>
                    <a:lnTo>
                      <a:pt x="478777" y="1725307"/>
                    </a:lnTo>
                    <a:lnTo>
                      <a:pt x="488442" y="1739900"/>
                    </a:lnTo>
                    <a:lnTo>
                      <a:pt x="498360" y="1752600"/>
                    </a:lnTo>
                    <a:lnTo>
                      <a:pt x="510286" y="1765300"/>
                    </a:lnTo>
                    <a:lnTo>
                      <a:pt x="495935" y="1752600"/>
                    </a:lnTo>
                    <a:lnTo>
                      <a:pt x="478180" y="1727200"/>
                    </a:lnTo>
                    <a:lnTo>
                      <a:pt x="472922" y="1720164"/>
                    </a:lnTo>
                    <a:lnTo>
                      <a:pt x="466471" y="1714500"/>
                    </a:lnTo>
                    <a:lnTo>
                      <a:pt x="458685" y="1701800"/>
                    </a:lnTo>
                    <a:lnTo>
                      <a:pt x="459219" y="1701800"/>
                    </a:lnTo>
                    <a:lnTo>
                      <a:pt x="458266" y="1701126"/>
                    </a:lnTo>
                    <a:lnTo>
                      <a:pt x="452678" y="1692008"/>
                    </a:lnTo>
                    <a:lnTo>
                      <a:pt x="451167" y="1689100"/>
                    </a:lnTo>
                    <a:lnTo>
                      <a:pt x="440944" y="1676400"/>
                    </a:lnTo>
                    <a:lnTo>
                      <a:pt x="432244" y="1663700"/>
                    </a:lnTo>
                    <a:lnTo>
                      <a:pt x="430187" y="1663700"/>
                    </a:lnTo>
                    <a:lnTo>
                      <a:pt x="443090" y="1689100"/>
                    </a:lnTo>
                    <a:lnTo>
                      <a:pt x="445871" y="1692363"/>
                    </a:lnTo>
                    <a:lnTo>
                      <a:pt x="441629" y="1689366"/>
                    </a:lnTo>
                    <a:lnTo>
                      <a:pt x="454621" y="1714500"/>
                    </a:lnTo>
                    <a:lnTo>
                      <a:pt x="465442" y="1727200"/>
                    </a:lnTo>
                    <a:lnTo>
                      <a:pt x="474179" y="1739900"/>
                    </a:lnTo>
                    <a:lnTo>
                      <a:pt x="481025" y="1739900"/>
                    </a:lnTo>
                    <a:lnTo>
                      <a:pt x="489712" y="1752600"/>
                    </a:lnTo>
                    <a:lnTo>
                      <a:pt x="497992" y="1765300"/>
                    </a:lnTo>
                    <a:lnTo>
                      <a:pt x="493179" y="1765300"/>
                    </a:lnTo>
                    <a:lnTo>
                      <a:pt x="503605" y="1778000"/>
                    </a:lnTo>
                    <a:lnTo>
                      <a:pt x="512178" y="1790700"/>
                    </a:lnTo>
                    <a:lnTo>
                      <a:pt x="527431" y="1803400"/>
                    </a:lnTo>
                    <a:lnTo>
                      <a:pt x="536028" y="1816100"/>
                    </a:lnTo>
                    <a:lnTo>
                      <a:pt x="560349" y="1828800"/>
                    </a:lnTo>
                    <a:lnTo>
                      <a:pt x="562483" y="1833422"/>
                    </a:lnTo>
                    <a:lnTo>
                      <a:pt x="589991" y="1866900"/>
                    </a:lnTo>
                    <a:lnTo>
                      <a:pt x="593394" y="1870938"/>
                    </a:lnTo>
                    <a:lnTo>
                      <a:pt x="591185" y="1866900"/>
                    </a:lnTo>
                    <a:lnTo>
                      <a:pt x="602183" y="1879600"/>
                    </a:lnTo>
                    <a:lnTo>
                      <a:pt x="604342" y="1881898"/>
                    </a:lnTo>
                    <a:lnTo>
                      <a:pt x="620788" y="1892300"/>
                    </a:lnTo>
                    <a:lnTo>
                      <a:pt x="632498" y="1905000"/>
                    </a:lnTo>
                    <a:lnTo>
                      <a:pt x="626833" y="1905000"/>
                    </a:lnTo>
                    <a:lnTo>
                      <a:pt x="652868" y="1930400"/>
                    </a:lnTo>
                    <a:lnTo>
                      <a:pt x="666102" y="1943100"/>
                    </a:lnTo>
                    <a:lnTo>
                      <a:pt x="679183" y="1955800"/>
                    </a:lnTo>
                    <a:lnTo>
                      <a:pt x="691807" y="1968500"/>
                    </a:lnTo>
                    <a:lnTo>
                      <a:pt x="714502" y="1993900"/>
                    </a:lnTo>
                    <a:lnTo>
                      <a:pt x="732650" y="2019300"/>
                    </a:lnTo>
                    <a:lnTo>
                      <a:pt x="744207" y="2019300"/>
                    </a:lnTo>
                    <a:lnTo>
                      <a:pt x="747128" y="2032000"/>
                    </a:lnTo>
                    <a:lnTo>
                      <a:pt x="766229" y="2044725"/>
                    </a:lnTo>
                    <a:lnTo>
                      <a:pt x="772731" y="2051113"/>
                    </a:lnTo>
                    <a:lnTo>
                      <a:pt x="759447" y="2032000"/>
                    </a:lnTo>
                    <a:lnTo>
                      <a:pt x="744448" y="2019300"/>
                    </a:lnTo>
                    <a:lnTo>
                      <a:pt x="731240" y="2006600"/>
                    </a:lnTo>
                    <a:lnTo>
                      <a:pt x="719137" y="1993900"/>
                    </a:lnTo>
                    <a:lnTo>
                      <a:pt x="712177" y="1986521"/>
                    </a:lnTo>
                    <a:lnTo>
                      <a:pt x="723811" y="1993900"/>
                    </a:lnTo>
                    <a:lnTo>
                      <a:pt x="732942" y="2006600"/>
                    </a:lnTo>
                    <a:lnTo>
                      <a:pt x="740448" y="2006600"/>
                    </a:lnTo>
                    <a:lnTo>
                      <a:pt x="745388" y="2019300"/>
                    </a:lnTo>
                    <a:lnTo>
                      <a:pt x="746950" y="2019300"/>
                    </a:lnTo>
                    <a:lnTo>
                      <a:pt x="744334" y="2006600"/>
                    </a:lnTo>
                    <a:lnTo>
                      <a:pt x="766889" y="2032000"/>
                    </a:lnTo>
                    <a:lnTo>
                      <a:pt x="784606" y="2044725"/>
                    </a:lnTo>
                    <a:lnTo>
                      <a:pt x="803656" y="2057400"/>
                    </a:lnTo>
                    <a:lnTo>
                      <a:pt x="830389" y="2082800"/>
                    </a:lnTo>
                    <a:lnTo>
                      <a:pt x="827659" y="2082800"/>
                    </a:lnTo>
                    <a:lnTo>
                      <a:pt x="812761" y="2070100"/>
                    </a:lnTo>
                    <a:lnTo>
                      <a:pt x="825322" y="2082800"/>
                    </a:lnTo>
                    <a:lnTo>
                      <a:pt x="821334" y="2082800"/>
                    </a:lnTo>
                    <a:lnTo>
                      <a:pt x="830300" y="2087816"/>
                    </a:lnTo>
                    <a:lnTo>
                      <a:pt x="850493" y="2108200"/>
                    </a:lnTo>
                    <a:lnTo>
                      <a:pt x="854392" y="2108200"/>
                    </a:lnTo>
                    <a:lnTo>
                      <a:pt x="842556" y="2095500"/>
                    </a:lnTo>
                    <a:lnTo>
                      <a:pt x="839698" y="2093061"/>
                    </a:lnTo>
                    <a:lnTo>
                      <a:pt x="844054" y="2095500"/>
                    </a:lnTo>
                    <a:lnTo>
                      <a:pt x="859828" y="2108200"/>
                    </a:lnTo>
                    <a:lnTo>
                      <a:pt x="874560" y="2120900"/>
                    </a:lnTo>
                    <a:lnTo>
                      <a:pt x="894168" y="2133600"/>
                    </a:lnTo>
                    <a:lnTo>
                      <a:pt x="899172" y="2133600"/>
                    </a:lnTo>
                    <a:lnTo>
                      <a:pt x="923696" y="2159000"/>
                    </a:lnTo>
                    <a:lnTo>
                      <a:pt x="923556" y="2159000"/>
                    </a:lnTo>
                    <a:lnTo>
                      <a:pt x="948715" y="2171700"/>
                    </a:lnTo>
                    <a:lnTo>
                      <a:pt x="962990" y="2184400"/>
                    </a:lnTo>
                    <a:lnTo>
                      <a:pt x="951788" y="2184400"/>
                    </a:lnTo>
                    <a:lnTo>
                      <a:pt x="942441" y="2171700"/>
                    </a:lnTo>
                    <a:lnTo>
                      <a:pt x="928839" y="2171700"/>
                    </a:lnTo>
                    <a:lnTo>
                      <a:pt x="970114" y="2209800"/>
                    </a:lnTo>
                    <a:lnTo>
                      <a:pt x="957694" y="2197100"/>
                    </a:lnTo>
                    <a:lnTo>
                      <a:pt x="963587" y="2197100"/>
                    </a:lnTo>
                    <a:lnTo>
                      <a:pt x="967054" y="2197100"/>
                    </a:lnTo>
                    <a:lnTo>
                      <a:pt x="977265" y="2197100"/>
                    </a:lnTo>
                    <a:lnTo>
                      <a:pt x="977455" y="2197100"/>
                    </a:lnTo>
                    <a:lnTo>
                      <a:pt x="989711" y="2209800"/>
                    </a:lnTo>
                    <a:lnTo>
                      <a:pt x="990523" y="2209800"/>
                    </a:lnTo>
                    <a:lnTo>
                      <a:pt x="994283" y="2222500"/>
                    </a:lnTo>
                    <a:lnTo>
                      <a:pt x="1002690" y="2222500"/>
                    </a:lnTo>
                    <a:lnTo>
                      <a:pt x="1014717" y="2235200"/>
                    </a:lnTo>
                    <a:lnTo>
                      <a:pt x="1073785" y="2273300"/>
                    </a:lnTo>
                    <a:lnTo>
                      <a:pt x="1107694" y="2289987"/>
                    </a:lnTo>
                    <a:lnTo>
                      <a:pt x="1102271" y="2286000"/>
                    </a:lnTo>
                    <a:lnTo>
                      <a:pt x="1081798" y="2273300"/>
                    </a:lnTo>
                    <a:lnTo>
                      <a:pt x="1059726" y="2260600"/>
                    </a:lnTo>
                    <a:lnTo>
                      <a:pt x="1036701" y="2247900"/>
                    </a:lnTo>
                    <a:lnTo>
                      <a:pt x="1013904" y="2222500"/>
                    </a:lnTo>
                    <a:lnTo>
                      <a:pt x="1019886" y="2222500"/>
                    </a:lnTo>
                    <a:lnTo>
                      <a:pt x="1028712" y="2235200"/>
                    </a:lnTo>
                    <a:lnTo>
                      <a:pt x="1037297" y="2235200"/>
                    </a:lnTo>
                    <a:lnTo>
                      <a:pt x="1045997" y="2247900"/>
                    </a:lnTo>
                    <a:lnTo>
                      <a:pt x="1064818" y="2247900"/>
                    </a:lnTo>
                    <a:lnTo>
                      <a:pt x="1075524" y="2260600"/>
                    </a:lnTo>
                    <a:lnTo>
                      <a:pt x="1087615" y="2273300"/>
                    </a:lnTo>
                    <a:lnTo>
                      <a:pt x="1101394" y="2273300"/>
                    </a:lnTo>
                    <a:lnTo>
                      <a:pt x="1117092" y="2286000"/>
                    </a:lnTo>
                    <a:lnTo>
                      <a:pt x="1134960" y="2298700"/>
                    </a:lnTo>
                    <a:lnTo>
                      <a:pt x="1143101" y="2298700"/>
                    </a:lnTo>
                    <a:lnTo>
                      <a:pt x="1154087" y="2311400"/>
                    </a:lnTo>
                    <a:lnTo>
                      <a:pt x="1165148" y="2311400"/>
                    </a:lnTo>
                    <a:lnTo>
                      <a:pt x="1176312" y="2324100"/>
                    </a:lnTo>
                    <a:lnTo>
                      <a:pt x="1205826" y="2336800"/>
                    </a:lnTo>
                    <a:lnTo>
                      <a:pt x="1208341" y="2336800"/>
                    </a:lnTo>
                    <a:lnTo>
                      <a:pt x="1213954" y="2340305"/>
                    </a:lnTo>
                    <a:lnTo>
                      <a:pt x="1235341" y="2349500"/>
                    </a:lnTo>
                    <a:lnTo>
                      <a:pt x="1214602" y="2340711"/>
                    </a:lnTo>
                    <a:lnTo>
                      <a:pt x="1228712" y="2349500"/>
                    </a:lnTo>
                    <a:lnTo>
                      <a:pt x="1251102" y="2362200"/>
                    </a:lnTo>
                    <a:lnTo>
                      <a:pt x="1276553" y="2374900"/>
                    </a:lnTo>
                    <a:lnTo>
                      <a:pt x="1306106" y="2387600"/>
                    </a:lnTo>
                    <a:lnTo>
                      <a:pt x="1316621" y="2400300"/>
                    </a:lnTo>
                    <a:lnTo>
                      <a:pt x="1311389" y="2400300"/>
                    </a:lnTo>
                    <a:lnTo>
                      <a:pt x="1318450" y="2413000"/>
                    </a:lnTo>
                    <a:lnTo>
                      <a:pt x="1330693" y="2413012"/>
                    </a:lnTo>
                    <a:lnTo>
                      <a:pt x="1438846" y="2463800"/>
                    </a:lnTo>
                    <a:lnTo>
                      <a:pt x="1457591" y="2476500"/>
                    </a:lnTo>
                    <a:lnTo>
                      <a:pt x="1476984" y="2476500"/>
                    </a:lnTo>
                    <a:lnTo>
                      <a:pt x="1498892" y="2489200"/>
                    </a:lnTo>
                    <a:lnTo>
                      <a:pt x="1525206" y="2501900"/>
                    </a:lnTo>
                    <a:lnTo>
                      <a:pt x="1553984" y="2501900"/>
                    </a:lnTo>
                    <a:lnTo>
                      <a:pt x="1590090" y="2514600"/>
                    </a:lnTo>
                    <a:lnTo>
                      <a:pt x="1631581" y="2527300"/>
                    </a:lnTo>
                    <a:lnTo>
                      <a:pt x="1689201" y="2552700"/>
                    </a:lnTo>
                    <a:lnTo>
                      <a:pt x="1713191" y="2552700"/>
                    </a:lnTo>
                    <a:lnTo>
                      <a:pt x="1725371" y="2565400"/>
                    </a:lnTo>
                    <a:lnTo>
                      <a:pt x="1798459" y="2578100"/>
                    </a:lnTo>
                    <a:lnTo>
                      <a:pt x="1822246" y="2578100"/>
                    </a:lnTo>
                    <a:lnTo>
                      <a:pt x="1845373" y="2590800"/>
                    </a:lnTo>
                    <a:lnTo>
                      <a:pt x="1863521" y="2590800"/>
                    </a:lnTo>
                    <a:lnTo>
                      <a:pt x="1875218" y="2603500"/>
                    </a:lnTo>
                    <a:lnTo>
                      <a:pt x="1959686" y="2603500"/>
                    </a:lnTo>
                    <a:lnTo>
                      <a:pt x="1965185" y="2616200"/>
                    </a:lnTo>
                    <a:lnTo>
                      <a:pt x="1979815" y="2616200"/>
                    </a:lnTo>
                    <a:lnTo>
                      <a:pt x="1970684" y="2603500"/>
                    </a:lnTo>
                    <a:lnTo>
                      <a:pt x="1976501" y="2603500"/>
                    </a:lnTo>
                    <a:lnTo>
                      <a:pt x="2016429" y="2616200"/>
                    </a:lnTo>
                    <a:lnTo>
                      <a:pt x="2323604" y="2616200"/>
                    </a:lnTo>
                    <a:lnTo>
                      <a:pt x="2360955" y="2603500"/>
                    </a:lnTo>
                    <a:lnTo>
                      <a:pt x="2403183" y="2603500"/>
                    </a:lnTo>
                    <a:lnTo>
                      <a:pt x="2398217" y="2616200"/>
                    </a:lnTo>
                    <a:lnTo>
                      <a:pt x="2421648" y="2616200"/>
                    </a:lnTo>
                    <a:lnTo>
                      <a:pt x="2450973" y="2603500"/>
                    </a:lnTo>
                    <a:lnTo>
                      <a:pt x="2458859" y="2600337"/>
                    </a:lnTo>
                    <a:lnTo>
                      <a:pt x="2446680" y="2603500"/>
                    </a:lnTo>
                    <a:lnTo>
                      <a:pt x="2404326" y="2603500"/>
                    </a:lnTo>
                    <a:lnTo>
                      <a:pt x="2426068" y="2590800"/>
                    </a:lnTo>
                    <a:lnTo>
                      <a:pt x="2482519" y="2590800"/>
                    </a:lnTo>
                    <a:lnTo>
                      <a:pt x="2504973" y="2578100"/>
                    </a:lnTo>
                    <a:lnTo>
                      <a:pt x="2507818" y="2578100"/>
                    </a:lnTo>
                    <a:lnTo>
                      <a:pt x="2494648" y="2590800"/>
                    </a:lnTo>
                    <a:lnTo>
                      <a:pt x="2505087" y="2586710"/>
                    </a:lnTo>
                    <a:lnTo>
                      <a:pt x="2516644" y="2578100"/>
                    </a:lnTo>
                    <a:lnTo>
                      <a:pt x="2526004" y="2578100"/>
                    </a:lnTo>
                    <a:lnTo>
                      <a:pt x="2544419" y="2565400"/>
                    </a:lnTo>
                    <a:lnTo>
                      <a:pt x="2551633" y="2565400"/>
                    </a:lnTo>
                    <a:lnTo>
                      <a:pt x="2545194" y="2570505"/>
                    </a:lnTo>
                    <a:lnTo>
                      <a:pt x="2548902" y="2568956"/>
                    </a:lnTo>
                    <a:lnTo>
                      <a:pt x="2554224" y="2565400"/>
                    </a:lnTo>
                    <a:lnTo>
                      <a:pt x="2557399" y="2565400"/>
                    </a:lnTo>
                    <a:lnTo>
                      <a:pt x="2559723" y="2564485"/>
                    </a:lnTo>
                    <a:lnTo>
                      <a:pt x="2568714" y="2552700"/>
                    </a:lnTo>
                    <a:lnTo>
                      <a:pt x="2598280" y="2540000"/>
                    </a:lnTo>
                    <a:lnTo>
                      <a:pt x="2603373" y="2540000"/>
                    </a:lnTo>
                    <a:lnTo>
                      <a:pt x="2605036" y="2540000"/>
                    </a:lnTo>
                    <a:lnTo>
                      <a:pt x="2600541" y="2548991"/>
                    </a:lnTo>
                    <a:lnTo>
                      <a:pt x="2599982" y="2549182"/>
                    </a:lnTo>
                    <a:lnTo>
                      <a:pt x="2603373" y="2540000"/>
                    </a:lnTo>
                    <a:lnTo>
                      <a:pt x="2589288" y="2552700"/>
                    </a:lnTo>
                    <a:lnTo>
                      <a:pt x="2589530" y="2552700"/>
                    </a:lnTo>
                    <a:lnTo>
                      <a:pt x="2589034" y="2552903"/>
                    </a:lnTo>
                    <a:lnTo>
                      <a:pt x="2583942" y="2556776"/>
                    </a:lnTo>
                    <a:lnTo>
                      <a:pt x="2590736" y="2552700"/>
                    </a:lnTo>
                    <a:lnTo>
                      <a:pt x="2598686" y="2552700"/>
                    </a:lnTo>
                    <a:lnTo>
                      <a:pt x="2609519" y="2552700"/>
                    </a:lnTo>
                    <a:lnTo>
                      <a:pt x="2610370" y="2552700"/>
                    </a:lnTo>
                    <a:lnTo>
                      <a:pt x="2627249" y="2540000"/>
                    </a:lnTo>
                    <a:lnTo>
                      <a:pt x="2619883" y="2542476"/>
                    </a:lnTo>
                    <a:lnTo>
                      <a:pt x="2622397" y="2540000"/>
                    </a:lnTo>
                    <a:lnTo>
                      <a:pt x="2622651" y="2540000"/>
                    </a:lnTo>
                    <a:lnTo>
                      <a:pt x="2623248" y="2540000"/>
                    </a:lnTo>
                    <a:lnTo>
                      <a:pt x="2627249" y="2540000"/>
                    </a:lnTo>
                    <a:lnTo>
                      <a:pt x="2638234" y="2540000"/>
                    </a:lnTo>
                    <a:lnTo>
                      <a:pt x="2653893" y="2527300"/>
                    </a:lnTo>
                    <a:lnTo>
                      <a:pt x="2666288" y="2527300"/>
                    </a:lnTo>
                    <a:lnTo>
                      <a:pt x="2672511" y="2514600"/>
                    </a:lnTo>
                    <a:lnTo>
                      <a:pt x="2669527" y="2527300"/>
                    </a:lnTo>
                    <a:lnTo>
                      <a:pt x="2670759" y="2527300"/>
                    </a:lnTo>
                    <a:lnTo>
                      <a:pt x="2680741" y="2514600"/>
                    </a:lnTo>
                    <a:lnTo>
                      <a:pt x="2682252" y="2514600"/>
                    </a:lnTo>
                    <a:lnTo>
                      <a:pt x="2692577" y="2514600"/>
                    </a:lnTo>
                    <a:lnTo>
                      <a:pt x="2697429" y="2501900"/>
                    </a:lnTo>
                    <a:lnTo>
                      <a:pt x="2701823" y="2501900"/>
                    </a:lnTo>
                    <a:lnTo>
                      <a:pt x="2706065" y="2501900"/>
                    </a:lnTo>
                    <a:lnTo>
                      <a:pt x="2720429" y="2489200"/>
                    </a:lnTo>
                    <a:lnTo>
                      <a:pt x="2715463" y="2491829"/>
                    </a:lnTo>
                    <a:lnTo>
                      <a:pt x="2736113" y="2476500"/>
                    </a:lnTo>
                    <a:lnTo>
                      <a:pt x="2714777" y="2476500"/>
                    </a:lnTo>
                    <a:lnTo>
                      <a:pt x="2707690" y="2476500"/>
                    </a:lnTo>
                    <a:lnTo>
                      <a:pt x="2696349" y="2482494"/>
                    </a:lnTo>
                    <a:lnTo>
                      <a:pt x="2696349" y="2501900"/>
                    </a:lnTo>
                    <a:lnTo>
                      <a:pt x="2690812" y="2504821"/>
                    </a:lnTo>
                    <a:lnTo>
                      <a:pt x="2693378" y="2501900"/>
                    </a:lnTo>
                    <a:lnTo>
                      <a:pt x="2696349" y="2501900"/>
                    </a:lnTo>
                    <a:lnTo>
                      <a:pt x="2696349" y="2482494"/>
                    </a:lnTo>
                    <a:lnTo>
                      <a:pt x="2683637" y="2489200"/>
                    </a:lnTo>
                    <a:lnTo>
                      <a:pt x="2671864" y="2494496"/>
                    </a:lnTo>
                    <a:lnTo>
                      <a:pt x="2671864" y="2514600"/>
                    </a:lnTo>
                    <a:lnTo>
                      <a:pt x="2623820" y="2539403"/>
                    </a:lnTo>
                    <a:lnTo>
                      <a:pt x="2635389" y="2527300"/>
                    </a:lnTo>
                    <a:lnTo>
                      <a:pt x="2645740" y="2527300"/>
                    </a:lnTo>
                    <a:lnTo>
                      <a:pt x="2663647" y="2514600"/>
                    </a:lnTo>
                    <a:lnTo>
                      <a:pt x="2671864" y="2514600"/>
                    </a:lnTo>
                    <a:lnTo>
                      <a:pt x="2671864" y="2494496"/>
                    </a:lnTo>
                    <a:lnTo>
                      <a:pt x="2655392" y="2501900"/>
                    </a:lnTo>
                    <a:lnTo>
                      <a:pt x="2624099" y="2514600"/>
                    </a:lnTo>
                    <a:lnTo>
                      <a:pt x="2557500" y="2540000"/>
                    </a:lnTo>
                    <a:lnTo>
                      <a:pt x="2533142" y="2549499"/>
                    </a:lnTo>
                    <a:lnTo>
                      <a:pt x="2542908" y="2540000"/>
                    </a:lnTo>
                    <a:lnTo>
                      <a:pt x="2557475" y="2540000"/>
                    </a:lnTo>
                    <a:lnTo>
                      <a:pt x="2571724" y="2527300"/>
                    </a:lnTo>
                    <a:lnTo>
                      <a:pt x="2583891" y="2527300"/>
                    </a:lnTo>
                    <a:lnTo>
                      <a:pt x="2595003" y="2514600"/>
                    </a:lnTo>
                    <a:lnTo>
                      <a:pt x="2608910" y="2514600"/>
                    </a:lnTo>
                    <a:lnTo>
                      <a:pt x="2624378" y="2501900"/>
                    </a:lnTo>
                    <a:lnTo>
                      <a:pt x="2640139" y="2501900"/>
                    </a:lnTo>
                    <a:lnTo>
                      <a:pt x="2654300" y="2495385"/>
                    </a:lnTo>
                    <a:lnTo>
                      <a:pt x="2660929" y="2489200"/>
                    </a:lnTo>
                    <a:lnTo>
                      <a:pt x="2667711" y="2489200"/>
                    </a:lnTo>
                    <a:lnTo>
                      <a:pt x="2654300" y="2495385"/>
                    </a:lnTo>
                    <a:lnTo>
                      <a:pt x="2647302" y="2501900"/>
                    </a:lnTo>
                    <a:lnTo>
                      <a:pt x="2654719" y="2501900"/>
                    </a:lnTo>
                    <a:lnTo>
                      <a:pt x="2668524" y="2489200"/>
                    </a:lnTo>
                    <a:lnTo>
                      <a:pt x="2677210" y="2489200"/>
                    </a:lnTo>
                    <a:lnTo>
                      <a:pt x="2680614" y="2489200"/>
                    </a:lnTo>
                    <a:lnTo>
                      <a:pt x="2702522" y="2476500"/>
                    </a:lnTo>
                    <a:lnTo>
                      <a:pt x="2717355" y="2468092"/>
                    </a:lnTo>
                    <a:lnTo>
                      <a:pt x="2718663" y="2463800"/>
                    </a:lnTo>
                    <a:lnTo>
                      <a:pt x="2724924" y="2463800"/>
                    </a:lnTo>
                    <a:lnTo>
                      <a:pt x="2743225" y="2452852"/>
                    </a:lnTo>
                    <a:lnTo>
                      <a:pt x="2722080" y="2470429"/>
                    </a:lnTo>
                    <a:lnTo>
                      <a:pt x="2744203" y="2470429"/>
                    </a:lnTo>
                    <a:lnTo>
                      <a:pt x="2753042" y="2463800"/>
                    </a:lnTo>
                    <a:lnTo>
                      <a:pt x="2769755" y="2463800"/>
                    </a:lnTo>
                    <a:lnTo>
                      <a:pt x="2771711" y="2455037"/>
                    </a:lnTo>
                    <a:lnTo>
                      <a:pt x="2776321" y="2452509"/>
                    </a:lnTo>
                    <a:lnTo>
                      <a:pt x="2778493" y="2451100"/>
                    </a:lnTo>
                    <a:lnTo>
                      <a:pt x="2787713" y="2451100"/>
                    </a:lnTo>
                    <a:lnTo>
                      <a:pt x="2788539" y="2451100"/>
                    </a:lnTo>
                    <a:lnTo>
                      <a:pt x="2790075" y="2449144"/>
                    </a:lnTo>
                    <a:lnTo>
                      <a:pt x="2803055" y="2438400"/>
                    </a:lnTo>
                    <a:lnTo>
                      <a:pt x="2807170" y="2438400"/>
                    </a:lnTo>
                    <a:lnTo>
                      <a:pt x="2802267" y="2451100"/>
                    </a:lnTo>
                    <a:lnTo>
                      <a:pt x="2790533" y="2463800"/>
                    </a:lnTo>
                    <a:lnTo>
                      <a:pt x="2804909" y="2451100"/>
                    </a:lnTo>
                    <a:lnTo>
                      <a:pt x="2820466" y="2438400"/>
                    </a:lnTo>
                    <a:lnTo>
                      <a:pt x="2837002" y="2425700"/>
                    </a:lnTo>
                    <a:lnTo>
                      <a:pt x="2833700" y="2425700"/>
                    </a:lnTo>
                    <a:lnTo>
                      <a:pt x="2842691" y="2413012"/>
                    </a:lnTo>
                    <a:lnTo>
                      <a:pt x="2824162" y="2425700"/>
                    </a:lnTo>
                    <a:lnTo>
                      <a:pt x="2823578" y="2425700"/>
                    </a:lnTo>
                    <a:lnTo>
                      <a:pt x="2841574" y="2413000"/>
                    </a:lnTo>
                    <a:lnTo>
                      <a:pt x="2851505" y="2400300"/>
                    </a:lnTo>
                    <a:lnTo>
                      <a:pt x="2864980" y="2387600"/>
                    </a:lnTo>
                    <a:lnTo>
                      <a:pt x="2893542" y="2362200"/>
                    </a:lnTo>
                    <a:lnTo>
                      <a:pt x="2891231" y="2369362"/>
                    </a:lnTo>
                    <a:lnTo>
                      <a:pt x="2887548" y="2374900"/>
                    </a:lnTo>
                    <a:lnTo>
                      <a:pt x="2880131" y="2385555"/>
                    </a:lnTo>
                    <a:lnTo>
                      <a:pt x="2891129" y="2376970"/>
                    </a:lnTo>
                    <a:lnTo>
                      <a:pt x="2883014" y="2387600"/>
                    </a:lnTo>
                    <a:lnTo>
                      <a:pt x="2874416" y="2398712"/>
                    </a:lnTo>
                    <a:lnTo>
                      <a:pt x="2890418" y="2387600"/>
                    </a:lnTo>
                    <a:lnTo>
                      <a:pt x="2899460" y="2374900"/>
                    </a:lnTo>
                    <a:lnTo>
                      <a:pt x="2906420" y="2365311"/>
                    </a:lnTo>
                    <a:lnTo>
                      <a:pt x="2895333" y="2373058"/>
                    </a:lnTo>
                    <a:lnTo>
                      <a:pt x="2915386" y="2349500"/>
                    </a:lnTo>
                    <a:lnTo>
                      <a:pt x="2912300" y="2349500"/>
                    </a:lnTo>
                    <a:lnTo>
                      <a:pt x="2904312" y="2362200"/>
                    </a:lnTo>
                    <a:lnTo>
                      <a:pt x="2899854" y="2362200"/>
                    </a:lnTo>
                    <a:lnTo>
                      <a:pt x="2910243" y="2349500"/>
                    </a:lnTo>
                    <a:lnTo>
                      <a:pt x="2929356" y="2336800"/>
                    </a:lnTo>
                    <a:lnTo>
                      <a:pt x="2934398" y="2324100"/>
                    </a:lnTo>
                    <a:lnTo>
                      <a:pt x="2939580" y="2324100"/>
                    </a:lnTo>
                    <a:lnTo>
                      <a:pt x="2944926" y="2311400"/>
                    </a:lnTo>
                    <a:lnTo>
                      <a:pt x="2950489" y="2311400"/>
                    </a:lnTo>
                    <a:lnTo>
                      <a:pt x="2962821" y="2298700"/>
                    </a:lnTo>
                    <a:lnTo>
                      <a:pt x="2959125" y="2298700"/>
                    </a:lnTo>
                    <a:lnTo>
                      <a:pt x="2968523" y="2287943"/>
                    </a:lnTo>
                    <a:lnTo>
                      <a:pt x="2969564" y="2286000"/>
                    </a:lnTo>
                    <a:lnTo>
                      <a:pt x="2968548" y="2287917"/>
                    </a:lnTo>
                    <a:lnTo>
                      <a:pt x="2970212" y="2286000"/>
                    </a:lnTo>
                    <a:lnTo>
                      <a:pt x="2981299" y="2273300"/>
                    </a:lnTo>
                    <a:lnTo>
                      <a:pt x="3004070" y="2247900"/>
                    </a:lnTo>
                    <a:lnTo>
                      <a:pt x="3026346" y="2222500"/>
                    </a:lnTo>
                    <a:lnTo>
                      <a:pt x="3047060" y="2184400"/>
                    </a:lnTo>
                    <a:lnTo>
                      <a:pt x="3056648" y="2171700"/>
                    </a:lnTo>
                    <a:lnTo>
                      <a:pt x="3081337" y="2133600"/>
                    </a:lnTo>
                    <a:lnTo>
                      <a:pt x="3099066" y="2095500"/>
                    </a:lnTo>
                    <a:lnTo>
                      <a:pt x="3100298" y="2095500"/>
                    </a:lnTo>
                    <a:lnTo>
                      <a:pt x="3094228" y="2108200"/>
                    </a:lnTo>
                    <a:lnTo>
                      <a:pt x="3088602" y="2120900"/>
                    </a:lnTo>
                    <a:lnTo>
                      <a:pt x="3086760" y="2133600"/>
                    </a:lnTo>
                    <a:lnTo>
                      <a:pt x="3072409" y="2159000"/>
                    </a:lnTo>
                    <a:lnTo>
                      <a:pt x="3071749" y="2168944"/>
                    </a:lnTo>
                    <a:lnTo>
                      <a:pt x="3075724" y="2159000"/>
                    </a:lnTo>
                    <a:lnTo>
                      <a:pt x="3087624" y="2146300"/>
                    </a:lnTo>
                    <a:lnTo>
                      <a:pt x="3091738" y="2133600"/>
                    </a:lnTo>
                    <a:lnTo>
                      <a:pt x="3095599" y="2120900"/>
                    </a:lnTo>
                    <a:lnTo>
                      <a:pt x="3099320" y="2120900"/>
                    </a:lnTo>
                    <a:lnTo>
                      <a:pt x="3103080" y="2108200"/>
                    </a:lnTo>
                    <a:lnTo>
                      <a:pt x="3105848" y="2108200"/>
                    </a:lnTo>
                    <a:lnTo>
                      <a:pt x="3109074" y="2095500"/>
                    </a:lnTo>
                    <a:lnTo>
                      <a:pt x="3106839" y="2095500"/>
                    </a:lnTo>
                    <a:lnTo>
                      <a:pt x="3099473" y="2108200"/>
                    </a:lnTo>
                    <a:lnTo>
                      <a:pt x="3090418" y="2133600"/>
                    </a:lnTo>
                    <a:lnTo>
                      <a:pt x="3091269" y="2120900"/>
                    </a:lnTo>
                    <a:lnTo>
                      <a:pt x="3096768" y="2108200"/>
                    </a:lnTo>
                    <a:lnTo>
                      <a:pt x="3101644" y="2095500"/>
                    </a:lnTo>
                    <a:lnTo>
                      <a:pt x="3108020" y="2082800"/>
                    </a:lnTo>
                    <a:lnTo>
                      <a:pt x="3115894" y="2070100"/>
                    </a:lnTo>
                    <a:lnTo>
                      <a:pt x="3123450" y="2058200"/>
                    </a:lnTo>
                    <a:lnTo>
                      <a:pt x="3123628" y="2057400"/>
                    </a:lnTo>
                    <a:lnTo>
                      <a:pt x="3123781" y="2057400"/>
                    </a:lnTo>
                    <a:lnTo>
                      <a:pt x="3123641" y="2057895"/>
                    </a:lnTo>
                    <a:lnTo>
                      <a:pt x="3123958" y="2057400"/>
                    </a:lnTo>
                    <a:lnTo>
                      <a:pt x="3126333" y="2057400"/>
                    </a:lnTo>
                    <a:lnTo>
                      <a:pt x="3128886" y="2044700"/>
                    </a:lnTo>
                    <a:lnTo>
                      <a:pt x="3124339" y="2056015"/>
                    </a:lnTo>
                    <a:lnTo>
                      <a:pt x="3127451" y="2044700"/>
                    </a:lnTo>
                    <a:lnTo>
                      <a:pt x="3130931" y="2032000"/>
                    </a:lnTo>
                    <a:lnTo>
                      <a:pt x="3135261" y="2019300"/>
                    </a:lnTo>
                    <a:lnTo>
                      <a:pt x="3137484" y="2019300"/>
                    </a:lnTo>
                    <a:lnTo>
                      <a:pt x="3136938" y="2022132"/>
                    </a:lnTo>
                    <a:lnTo>
                      <a:pt x="3138208" y="2019300"/>
                    </a:lnTo>
                    <a:lnTo>
                      <a:pt x="3139757" y="2019300"/>
                    </a:lnTo>
                    <a:lnTo>
                      <a:pt x="3144075" y="2006600"/>
                    </a:lnTo>
                    <a:lnTo>
                      <a:pt x="3146272" y="1993900"/>
                    </a:lnTo>
                    <a:lnTo>
                      <a:pt x="3148419" y="1993900"/>
                    </a:lnTo>
                    <a:lnTo>
                      <a:pt x="3150489" y="1981200"/>
                    </a:lnTo>
                    <a:lnTo>
                      <a:pt x="3154184" y="1968500"/>
                    </a:lnTo>
                    <a:lnTo>
                      <a:pt x="3157842" y="1955800"/>
                    </a:lnTo>
                    <a:lnTo>
                      <a:pt x="3161258" y="1943100"/>
                    </a:lnTo>
                    <a:lnTo>
                      <a:pt x="3163760" y="1932444"/>
                    </a:lnTo>
                    <a:lnTo>
                      <a:pt x="3162236" y="1943100"/>
                    </a:lnTo>
                    <a:lnTo>
                      <a:pt x="3159607" y="1955800"/>
                    </a:lnTo>
                    <a:lnTo>
                      <a:pt x="3157029" y="1968500"/>
                    </a:lnTo>
                    <a:lnTo>
                      <a:pt x="3159963" y="1955800"/>
                    </a:lnTo>
                    <a:lnTo>
                      <a:pt x="3162643" y="1943100"/>
                    </a:lnTo>
                    <a:lnTo>
                      <a:pt x="3165132" y="1930400"/>
                    </a:lnTo>
                    <a:lnTo>
                      <a:pt x="3167507" y="1917700"/>
                    </a:lnTo>
                    <a:lnTo>
                      <a:pt x="3169932" y="1917700"/>
                    </a:lnTo>
                    <a:lnTo>
                      <a:pt x="3172066" y="1905000"/>
                    </a:lnTo>
                    <a:lnTo>
                      <a:pt x="3174034" y="1892300"/>
                    </a:lnTo>
                    <a:lnTo>
                      <a:pt x="3175914" y="1879600"/>
                    </a:lnTo>
                    <a:lnTo>
                      <a:pt x="3179724" y="1854200"/>
                    </a:lnTo>
                    <a:lnTo>
                      <a:pt x="3182480" y="1828800"/>
                    </a:lnTo>
                    <a:lnTo>
                      <a:pt x="3184233" y="1803400"/>
                    </a:lnTo>
                    <a:lnTo>
                      <a:pt x="3185096" y="1778000"/>
                    </a:lnTo>
                    <a:lnTo>
                      <a:pt x="3185109" y="1739900"/>
                    </a:lnTo>
                    <a:lnTo>
                      <a:pt x="3183813" y="1714500"/>
                    </a:lnTo>
                    <a:lnTo>
                      <a:pt x="3183102" y="1701800"/>
                    </a:lnTo>
                    <a:lnTo>
                      <a:pt x="3182010" y="1689100"/>
                    </a:lnTo>
                    <a:lnTo>
                      <a:pt x="3180765" y="1689100"/>
                    </a:lnTo>
                    <a:lnTo>
                      <a:pt x="3179572" y="1676400"/>
                    </a:lnTo>
                    <a:lnTo>
                      <a:pt x="3180829" y="1700123"/>
                    </a:lnTo>
                    <a:lnTo>
                      <a:pt x="3180842" y="1714500"/>
                    </a:lnTo>
                    <a:lnTo>
                      <a:pt x="3180029" y="1714500"/>
                    </a:lnTo>
                    <a:lnTo>
                      <a:pt x="3179521" y="1701800"/>
                    </a:lnTo>
                    <a:lnTo>
                      <a:pt x="3178010" y="1689100"/>
                    </a:lnTo>
                    <a:lnTo>
                      <a:pt x="3175889" y="1663700"/>
                    </a:lnTo>
                    <a:lnTo>
                      <a:pt x="3173209" y="1651000"/>
                    </a:lnTo>
                    <a:lnTo>
                      <a:pt x="3170847" y="1638300"/>
                    </a:lnTo>
                    <a:lnTo>
                      <a:pt x="3169729" y="1625600"/>
                    </a:lnTo>
                    <a:lnTo>
                      <a:pt x="3168256" y="1612900"/>
                    </a:lnTo>
                    <a:lnTo>
                      <a:pt x="3167532" y="1600200"/>
                    </a:lnTo>
                    <a:lnTo>
                      <a:pt x="3171342" y="1600200"/>
                    </a:lnTo>
                    <a:lnTo>
                      <a:pt x="3174631" y="1612900"/>
                    </a:lnTo>
                    <a:lnTo>
                      <a:pt x="3178606" y="1638300"/>
                    </a:lnTo>
                    <a:lnTo>
                      <a:pt x="3182975" y="1663700"/>
                    </a:lnTo>
                    <a:lnTo>
                      <a:pt x="3183140" y="1676400"/>
                    </a:lnTo>
                    <a:lnTo>
                      <a:pt x="3184029" y="1689366"/>
                    </a:lnTo>
                    <a:lnTo>
                      <a:pt x="3185122" y="1701800"/>
                    </a:lnTo>
                    <a:lnTo>
                      <a:pt x="3186061" y="1714500"/>
                    </a:lnTo>
                    <a:lnTo>
                      <a:pt x="3187484" y="1752600"/>
                    </a:lnTo>
                    <a:lnTo>
                      <a:pt x="3187458" y="1773161"/>
                    </a:lnTo>
                    <a:lnTo>
                      <a:pt x="3187242" y="1790700"/>
                    </a:lnTo>
                    <a:lnTo>
                      <a:pt x="3188119" y="1765173"/>
                    </a:lnTo>
                    <a:lnTo>
                      <a:pt x="3188500" y="1752600"/>
                    </a:lnTo>
                    <a:lnTo>
                      <a:pt x="3188398" y="1739900"/>
                    </a:lnTo>
                    <a:lnTo>
                      <a:pt x="3187230" y="1714500"/>
                    </a:lnTo>
                    <a:lnTo>
                      <a:pt x="3186303" y="1701800"/>
                    </a:lnTo>
                    <a:lnTo>
                      <a:pt x="3183813" y="1676400"/>
                    </a:lnTo>
                    <a:lnTo>
                      <a:pt x="3185210" y="1676400"/>
                    </a:lnTo>
                    <a:lnTo>
                      <a:pt x="3184918" y="1663700"/>
                    </a:lnTo>
                    <a:lnTo>
                      <a:pt x="3183966" y="1651000"/>
                    </a:lnTo>
                    <a:lnTo>
                      <a:pt x="3181540" y="1625600"/>
                    </a:lnTo>
                    <a:lnTo>
                      <a:pt x="3180994" y="1614690"/>
                    </a:lnTo>
                    <a:lnTo>
                      <a:pt x="3183661" y="1625600"/>
                    </a:lnTo>
                    <a:lnTo>
                      <a:pt x="3187547" y="1638300"/>
                    </a:lnTo>
                    <a:lnTo>
                      <a:pt x="3189325" y="1651000"/>
                    </a:lnTo>
                    <a:lnTo>
                      <a:pt x="3190887" y="1676400"/>
                    </a:lnTo>
                    <a:lnTo>
                      <a:pt x="3192018" y="1689100"/>
                    </a:lnTo>
                    <a:lnTo>
                      <a:pt x="3192970" y="1727200"/>
                    </a:lnTo>
                    <a:lnTo>
                      <a:pt x="3190278" y="1727200"/>
                    </a:lnTo>
                    <a:lnTo>
                      <a:pt x="3190062" y="1739900"/>
                    </a:lnTo>
                    <a:lnTo>
                      <a:pt x="3189884" y="1752600"/>
                    </a:lnTo>
                    <a:lnTo>
                      <a:pt x="3189592" y="1752600"/>
                    </a:lnTo>
                    <a:lnTo>
                      <a:pt x="3189389" y="1765173"/>
                    </a:lnTo>
                    <a:lnTo>
                      <a:pt x="3189236" y="1778000"/>
                    </a:lnTo>
                    <a:lnTo>
                      <a:pt x="3188944" y="1790700"/>
                    </a:lnTo>
                    <a:lnTo>
                      <a:pt x="3186938" y="1828800"/>
                    </a:lnTo>
                    <a:lnTo>
                      <a:pt x="3180943" y="1879600"/>
                    </a:lnTo>
                    <a:lnTo>
                      <a:pt x="3177324" y="1890547"/>
                    </a:lnTo>
                    <a:lnTo>
                      <a:pt x="3177730" y="1886407"/>
                    </a:lnTo>
                    <a:lnTo>
                      <a:pt x="3176092" y="1892300"/>
                    </a:lnTo>
                    <a:lnTo>
                      <a:pt x="3171494" y="1917700"/>
                    </a:lnTo>
                    <a:lnTo>
                      <a:pt x="3166021" y="1943100"/>
                    </a:lnTo>
                    <a:lnTo>
                      <a:pt x="3159899" y="1968500"/>
                    </a:lnTo>
                    <a:lnTo>
                      <a:pt x="3154083" y="1981200"/>
                    </a:lnTo>
                    <a:lnTo>
                      <a:pt x="3145485" y="2006600"/>
                    </a:lnTo>
                    <a:lnTo>
                      <a:pt x="3160357" y="1968500"/>
                    </a:lnTo>
                    <a:lnTo>
                      <a:pt x="3173742" y="1917700"/>
                    </a:lnTo>
                    <a:lnTo>
                      <a:pt x="3175685" y="1905000"/>
                    </a:lnTo>
                    <a:lnTo>
                      <a:pt x="3174365" y="1917700"/>
                    </a:lnTo>
                    <a:lnTo>
                      <a:pt x="3177375" y="1917700"/>
                    </a:lnTo>
                    <a:lnTo>
                      <a:pt x="3179241" y="1905000"/>
                    </a:lnTo>
                    <a:lnTo>
                      <a:pt x="3181096" y="1892300"/>
                    </a:lnTo>
                    <a:lnTo>
                      <a:pt x="3183039" y="1879003"/>
                    </a:lnTo>
                    <a:lnTo>
                      <a:pt x="3184969" y="1866900"/>
                    </a:lnTo>
                    <a:lnTo>
                      <a:pt x="3186493" y="1854200"/>
                    </a:lnTo>
                    <a:lnTo>
                      <a:pt x="3187941" y="1841500"/>
                    </a:lnTo>
                    <a:lnTo>
                      <a:pt x="3190837" y="1828800"/>
                    </a:lnTo>
                    <a:lnTo>
                      <a:pt x="3191319" y="1828800"/>
                    </a:lnTo>
                    <a:lnTo>
                      <a:pt x="3193859" y="1803400"/>
                    </a:lnTo>
                    <a:lnTo>
                      <a:pt x="3195586" y="1778000"/>
                    </a:lnTo>
                    <a:lnTo>
                      <a:pt x="3196120" y="1739900"/>
                    </a:lnTo>
                    <a:close/>
                  </a:path>
                </a:pathLst>
              </a:custGeom>
              <a:solidFill>
                <a:srgbClr val="FFD61C"/>
              </a:solidFill>
            </p:spPr>
            <p:txBody>
              <a:bodyPr wrap="square" lIns="0" tIns="0" rIns="0" bIns="0" rtlCol="0"/>
              <a:lstStyle/>
              <a:p>
                <a:endParaRPr/>
              </a:p>
            </p:txBody>
          </p:sp>
          <p:pic>
            <p:nvPicPr>
              <p:cNvPr id="63" name="object 163"/>
              <p:cNvPicPr/>
              <p:nvPr/>
            </p:nvPicPr>
            <p:blipFill>
              <a:blip r:embed="rId54" cstate="print"/>
              <a:stretch>
                <a:fillRect/>
              </a:stretch>
            </p:blipFill>
            <p:spPr>
              <a:xfrm>
                <a:off x="12520871" y="1912056"/>
                <a:ext cx="160379" cy="256546"/>
              </a:xfrm>
              <a:prstGeom prst="rect">
                <a:avLst/>
              </a:prstGeom>
            </p:spPr>
          </p:pic>
          <p:sp>
            <p:nvSpPr>
              <p:cNvPr id="64" name="object 164"/>
              <p:cNvSpPr/>
              <p:nvPr/>
            </p:nvSpPr>
            <p:spPr>
              <a:xfrm>
                <a:off x="13085102" y="1339487"/>
                <a:ext cx="2306320" cy="1807210"/>
              </a:xfrm>
              <a:custGeom>
                <a:avLst/>
                <a:gdLst/>
                <a:ahLst/>
                <a:cxnLst/>
                <a:rect l="l" t="t" r="r" b="b"/>
                <a:pathLst>
                  <a:path w="2306319" h="1807210">
                    <a:moveTo>
                      <a:pt x="34442" y="1008354"/>
                    </a:moveTo>
                    <a:lnTo>
                      <a:pt x="0" y="983132"/>
                    </a:lnTo>
                    <a:lnTo>
                      <a:pt x="31623" y="1006348"/>
                    </a:lnTo>
                    <a:lnTo>
                      <a:pt x="34442" y="1008354"/>
                    </a:lnTo>
                    <a:close/>
                  </a:path>
                  <a:path w="2306319" h="1807210">
                    <a:moveTo>
                      <a:pt x="55486" y="1023353"/>
                    </a:moveTo>
                    <a:lnTo>
                      <a:pt x="34442" y="1008354"/>
                    </a:lnTo>
                    <a:lnTo>
                      <a:pt x="42164" y="1014006"/>
                    </a:lnTo>
                    <a:lnTo>
                      <a:pt x="55486" y="1023353"/>
                    </a:lnTo>
                    <a:close/>
                  </a:path>
                  <a:path w="2306319" h="1807210">
                    <a:moveTo>
                      <a:pt x="71234" y="1034402"/>
                    </a:moveTo>
                    <a:lnTo>
                      <a:pt x="55486" y="1023353"/>
                    </a:lnTo>
                    <a:lnTo>
                      <a:pt x="63665" y="1029182"/>
                    </a:lnTo>
                    <a:lnTo>
                      <a:pt x="71234" y="1034402"/>
                    </a:lnTo>
                    <a:close/>
                  </a:path>
                  <a:path w="2306319" h="1807210">
                    <a:moveTo>
                      <a:pt x="94170" y="1050213"/>
                    </a:moveTo>
                    <a:lnTo>
                      <a:pt x="71234" y="1034402"/>
                    </a:lnTo>
                    <a:lnTo>
                      <a:pt x="84937" y="1044016"/>
                    </a:lnTo>
                    <a:lnTo>
                      <a:pt x="94170" y="1050213"/>
                    </a:lnTo>
                    <a:close/>
                  </a:path>
                  <a:path w="2306319" h="1807210">
                    <a:moveTo>
                      <a:pt x="104648" y="1057262"/>
                    </a:moveTo>
                    <a:lnTo>
                      <a:pt x="94170" y="1050213"/>
                    </a:lnTo>
                    <a:lnTo>
                      <a:pt x="96862" y="1052080"/>
                    </a:lnTo>
                    <a:lnTo>
                      <a:pt x="104648" y="1057262"/>
                    </a:lnTo>
                    <a:close/>
                  </a:path>
                  <a:path w="2306319" h="1807210">
                    <a:moveTo>
                      <a:pt x="134594" y="1077188"/>
                    </a:moveTo>
                    <a:lnTo>
                      <a:pt x="104648" y="1057262"/>
                    </a:lnTo>
                    <a:lnTo>
                      <a:pt x="128308" y="1073150"/>
                    </a:lnTo>
                    <a:lnTo>
                      <a:pt x="134594" y="1077188"/>
                    </a:lnTo>
                    <a:close/>
                  </a:path>
                  <a:path w="2306319" h="1807210">
                    <a:moveTo>
                      <a:pt x="166852" y="1097902"/>
                    </a:moveTo>
                    <a:lnTo>
                      <a:pt x="134594" y="1077188"/>
                    </a:lnTo>
                    <a:lnTo>
                      <a:pt x="150329" y="1087666"/>
                    </a:lnTo>
                    <a:lnTo>
                      <a:pt x="166852" y="1097902"/>
                    </a:lnTo>
                    <a:close/>
                  </a:path>
                  <a:path w="2306319" h="1807210">
                    <a:moveTo>
                      <a:pt x="189509" y="1111948"/>
                    </a:moveTo>
                    <a:lnTo>
                      <a:pt x="166852" y="1097902"/>
                    </a:lnTo>
                    <a:lnTo>
                      <a:pt x="172250" y="1101369"/>
                    </a:lnTo>
                    <a:lnTo>
                      <a:pt x="189509" y="1111948"/>
                    </a:lnTo>
                    <a:close/>
                  </a:path>
                  <a:path w="2306319" h="1807210">
                    <a:moveTo>
                      <a:pt x="247916" y="1146848"/>
                    </a:moveTo>
                    <a:lnTo>
                      <a:pt x="216763" y="1128649"/>
                    </a:lnTo>
                    <a:lnTo>
                      <a:pt x="189509" y="1111948"/>
                    </a:lnTo>
                    <a:lnTo>
                      <a:pt x="210934" y="1125232"/>
                    </a:lnTo>
                    <a:lnTo>
                      <a:pt x="221869" y="1131862"/>
                    </a:lnTo>
                    <a:lnTo>
                      <a:pt x="247916" y="1146848"/>
                    </a:lnTo>
                    <a:close/>
                  </a:path>
                  <a:path w="2306319" h="1807210">
                    <a:moveTo>
                      <a:pt x="267817" y="1158303"/>
                    </a:moveTo>
                    <a:lnTo>
                      <a:pt x="247916" y="1146848"/>
                    </a:lnTo>
                    <a:lnTo>
                      <a:pt x="261835" y="1154988"/>
                    </a:lnTo>
                    <a:lnTo>
                      <a:pt x="267817" y="1158303"/>
                    </a:lnTo>
                    <a:close/>
                  </a:path>
                  <a:path w="2306319" h="1807210">
                    <a:moveTo>
                      <a:pt x="307467" y="1180325"/>
                    </a:moveTo>
                    <a:lnTo>
                      <a:pt x="267817" y="1158303"/>
                    </a:lnTo>
                    <a:lnTo>
                      <a:pt x="281266" y="1166050"/>
                    </a:lnTo>
                    <a:lnTo>
                      <a:pt x="294119" y="1173238"/>
                    </a:lnTo>
                    <a:lnTo>
                      <a:pt x="307467" y="1180325"/>
                    </a:lnTo>
                    <a:close/>
                  </a:path>
                  <a:path w="2306319" h="1807210">
                    <a:moveTo>
                      <a:pt x="357974" y="1510322"/>
                    </a:moveTo>
                    <a:lnTo>
                      <a:pt x="313283" y="1484985"/>
                    </a:lnTo>
                    <a:lnTo>
                      <a:pt x="314756" y="1486852"/>
                    </a:lnTo>
                    <a:lnTo>
                      <a:pt x="322224" y="1491411"/>
                    </a:lnTo>
                    <a:lnTo>
                      <a:pt x="331139" y="1496453"/>
                    </a:lnTo>
                    <a:lnTo>
                      <a:pt x="357974" y="1510322"/>
                    </a:lnTo>
                    <a:close/>
                  </a:path>
                  <a:path w="2306319" h="1807210">
                    <a:moveTo>
                      <a:pt x="1048905" y="1717840"/>
                    </a:moveTo>
                    <a:lnTo>
                      <a:pt x="1025296" y="1713458"/>
                    </a:lnTo>
                    <a:lnTo>
                      <a:pt x="1019378" y="1713293"/>
                    </a:lnTo>
                    <a:lnTo>
                      <a:pt x="1048905" y="1717840"/>
                    </a:lnTo>
                    <a:close/>
                  </a:path>
                  <a:path w="2306319" h="1807210">
                    <a:moveTo>
                      <a:pt x="1058240" y="1714500"/>
                    </a:moveTo>
                    <a:lnTo>
                      <a:pt x="1015161" y="1704682"/>
                    </a:lnTo>
                    <a:lnTo>
                      <a:pt x="1007948" y="1703603"/>
                    </a:lnTo>
                    <a:lnTo>
                      <a:pt x="1000671" y="1702714"/>
                    </a:lnTo>
                    <a:lnTo>
                      <a:pt x="993457" y="1701495"/>
                    </a:lnTo>
                    <a:lnTo>
                      <a:pt x="1058240" y="1714500"/>
                    </a:lnTo>
                    <a:close/>
                  </a:path>
                  <a:path w="2306319" h="1807210">
                    <a:moveTo>
                      <a:pt x="1448981" y="1766100"/>
                    </a:moveTo>
                    <a:lnTo>
                      <a:pt x="1444523" y="1765300"/>
                    </a:lnTo>
                    <a:lnTo>
                      <a:pt x="1434642" y="1766176"/>
                    </a:lnTo>
                    <a:lnTo>
                      <a:pt x="1424749" y="1766925"/>
                    </a:lnTo>
                    <a:lnTo>
                      <a:pt x="1404937" y="1768182"/>
                    </a:lnTo>
                    <a:lnTo>
                      <a:pt x="1417624" y="1767814"/>
                    </a:lnTo>
                    <a:lnTo>
                      <a:pt x="1436154" y="1767027"/>
                    </a:lnTo>
                    <a:lnTo>
                      <a:pt x="1448981" y="1766100"/>
                    </a:lnTo>
                    <a:close/>
                  </a:path>
                  <a:path w="2306319" h="1807210">
                    <a:moveTo>
                      <a:pt x="1527886" y="1794256"/>
                    </a:moveTo>
                    <a:lnTo>
                      <a:pt x="1526959" y="1793582"/>
                    </a:lnTo>
                    <a:lnTo>
                      <a:pt x="1483817" y="1800047"/>
                    </a:lnTo>
                    <a:lnTo>
                      <a:pt x="1472336" y="1802053"/>
                    </a:lnTo>
                    <a:lnTo>
                      <a:pt x="1464627" y="1803069"/>
                    </a:lnTo>
                    <a:lnTo>
                      <a:pt x="1452422" y="1804187"/>
                    </a:lnTo>
                    <a:lnTo>
                      <a:pt x="1433309" y="1805381"/>
                    </a:lnTo>
                    <a:lnTo>
                      <a:pt x="1456321" y="1806448"/>
                    </a:lnTo>
                    <a:lnTo>
                      <a:pt x="1464017" y="1806651"/>
                    </a:lnTo>
                    <a:lnTo>
                      <a:pt x="1462430" y="1805673"/>
                    </a:lnTo>
                    <a:lnTo>
                      <a:pt x="1468793" y="1804289"/>
                    </a:lnTo>
                    <a:lnTo>
                      <a:pt x="1509229" y="1798040"/>
                    </a:lnTo>
                    <a:lnTo>
                      <a:pt x="1521117" y="1795881"/>
                    </a:lnTo>
                    <a:lnTo>
                      <a:pt x="1527886" y="1794256"/>
                    </a:lnTo>
                    <a:close/>
                  </a:path>
                  <a:path w="2306319" h="1807210">
                    <a:moveTo>
                      <a:pt x="1542249" y="1787169"/>
                    </a:moveTo>
                    <a:lnTo>
                      <a:pt x="1520329" y="1788668"/>
                    </a:lnTo>
                    <a:lnTo>
                      <a:pt x="1498447" y="1789709"/>
                    </a:lnTo>
                    <a:lnTo>
                      <a:pt x="1463154" y="1793760"/>
                    </a:lnTo>
                    <a:lnTo>
                      <a:pt x="1431683" y="1796605"/>
                    </a:lnTo>
                    <a:lnTo>
                      <a:pt x="1402740" y="1798472"/>
                    </a:lnTo>
                    <a:lnTo>
                      <a:pt x="1375003" y="1799615"/>
                    </a:lnTo>
                    <a:lnTo>
                      <a:pt x="1347165" y="1800098"/>
                    </a:lnTo>
                    <a:lnTo>
                      <a:pt x="1317904" y="1799844"/>
                    </a:lnTo>
                    <a:lnTo>
                      <a:pt x="1285900" y="1798599"/>
                    </a:lnTo>
                    <a:lnTo>
                      <a:pt x="1249807" y="1796059"/>
                    </a:lnTo>
                    <a:lnTo>
                      <a:pt x="1296492" y="1800402"/>
                    </a:lnTo>
                    <a:lnTo>
                      <a:pt x="1336573" y="1802117"/>
                    </a:lnTo>
                    <a:lnTo>
                      <a:pt x="1371904" y="1801926"/>
                    </a:lnTo>
                    <a:lnTo>
                      <a:pt x="1404302" y="1800593"/>
                    </a:lnTo>
                    <a:lnTo>
                      <a:pt x="1435620" y="1798332"/>
                    </a:lnTo>
                    <a:lnTo>
                      <a:pt x="1467764" y="1795500"/>
                    </a:lnTo>
                    <a:lnTo>
                      <a:pt x="1502676" y="1791868"/>
                    </a:lnTo>
                    <a:lnTo>
                      <a:pt x="1542249" y="1787169"/>
                    </a:lnTo>
                    <a:close/>
                  </a:path>
                  <a:path w="2306319" h="1807210">
                    <a:moveTo>
                      <a:pt x="1778393" y="1673694"/>
                    </a:moveTo>
                    <a:lnTo>
                      <a:pt x="1734921" y="1690585"/>
                    </a:lnTo>
                    <a:lnTo>
                      <a:pt x="1733042" y="1692287"/>
                    </a:lnTo>
                    <a:lnTo>
                      <a:pt x="1743100" y="1689862"/>
                    </a:lnTo>
                    <a:lnTo>
                      <a:pt x="1738604" y="1690801"/>
                    </a:lnTo>
                    <a:lnTo>
                      <a:pt x="1742605" y="1688782"/>
                    </a:lnTo>
                    <a:lnTo>
                      <a:pt x="1751850" y="1684934"/>
                    </a:lnTo>
                    <a:lnTo>
                      <a:pt x="1763077" y="1680400"/>
                    </a:lnTo>
                    <a:lnTo>
                      <a:pt x="1772970" y="1676171"/>
                    </a:lnTo>
                    <a:lnTo>
                      <a:pt x="1778393" y="1673694"/>
                    </a:lnTo>
                    <a:close/>
                  </a:path>
                  <a:path w="2306319" h="1807210">
                    <a:moveTo>
                      <a:pt x="1940598" y="1649222"/>
                    </a:moveTo>
                    <a:lnTo>
                      <a:pt x="1922945" y="1658696"/>
                    </a:lnTo>
                    <a:lnTo>
                      <a:pt x="1914093" y="1663382"/>
                    </a:lnTo>
                    <a:lnTo>
                      <a:pt x="1905152" y="1667865"/>
                    </a:lnTo>
                    <a:lnTo>
                      <a:pt x="1895627" y="1673987"/>
                    </a:lnTo>
                    <a:lnTo>
                      <a:pt x="1906968" y="1668005"/>
                    </a:lnTo>
                    <a:lnTo>
                      <a:pt x="1918233" y="1661858"/>
                    </a:lnTo>
                    <a:lnTo>
                      <a:pt x="1929434" y="1655584"/>
                    </a:lnTo>
                    <a:lnTo>
                      <a:pt x="1940598" y="1649222"/>
                    </a:lnTo>
                    <a:close/>
                  </a:path>
                  <a:path w="2306319" h="1807210">
                    <a:moveTo>
                      <a:pt x="2004910" y="36779"/>
                    </a:moveTo>
                    <a:lnTo>
                      <a:pt x="1999551" y="28511"/>
                    </a:lnTo>
                    <a:lnTo>
                      <a:pt x="1976920" y="0"/>
                    </a:lnTo>
                    <a:lnTo>
                      <a:pt x="1983397" y="8610"/>
                    </a:lnTo>
                    <a:lnTo>
                      <a:pt x="1989074" y="16916"/>
                    </a:lnTo>
                    <a:lnTo>
                      <a:pt x="1991931" y="22123"/>
                    </a:lnTo>
                    <a:lnTo>
                      <a:pt x="1990001" y="21463"/>
                    </a:lnTo>
                    <a:lnTo>
                      <a:pt x="1999551" y="32016"/>
                    </a:lnTo>
                    <a:lnTo>
                      <a:pt x="2004910" y="36779"/>
                    </a:lnTo>
                    <a:close/>
                  </a:path>
                  <a:path w="2306319" h="1807210">
                    <a:moveTo>
                      <a:pt x="2129548" y="200748"/>
                    </a:moveTo>
                    <a:lnTo>
                      <a:pt x="2126361" y="194056"/>
                    </a:lnTo>
                    <a:lnTo>
                      <a:pt x="2116175" y="178079"/>
                    </a:lnTo>
                    <a:lnTo>
                      <a:pt x="2106612" y="163830"/>
                    </a:lnTo>
                    <a:lnTo>
                      <a:pt x="2105291" y="162306"/>
                    </a:lnTo>
                    <a:lnTo>
                      <a:pt x="2111502" y="171716"/>
                    </a:lnTo>
                    <a:lnTo>
                      <a:pt x="2118258" y="182257"/>
                    </a:lnTo>
                    <a:lnTo>
                      <a:pt x="2124595" y="192443"/>
                    </a:lnTo>
                    <a:lnTo>
                      <a:pt x="2129548" y="200748"/>
                    </a:lnTo>
                    <a:close/>
                  </a:path>
                  <a:path w="2306319" h="1807210">
                    <a:moveTo>
                      <a:pt x="2179256" y="356857"/>
                    </a:moveTo>
                    <a:lnTo>
                      <a:pt x="2172220" y="343928"/>
                    </a:lnTo>
                    <a:lnTo>
                      <a:pt x="2165019" y="331089"/>
                    </a:lnTo>
                    <a:lnTo>
                      <a:pt x="2150351" y="305587"/>
                    </a:lnTo>
                    <a:lnTo>
                      <a:pt x="2154771" y="314744"/>
                    </a:lnTo>
                    <a:lnTo>
                      <a:pt x="2161044" y="325183"/>
                    </a:lnTo>
                    <a:lnTo>
                      <a:pt x="2167204" y="335686"/>
                    </a:lnTo>
                    <a:lnTo>
                      <a:pt x="2173274" y="346240"/>
                    </a:lnTo>
                    <a:lnTo>
                      <a:pt x="2179256" y="356857"/>
                    </a:lnTo>
                    <a:close/>
                  </a:path>
                  <a:path w="2306319" h="1807210">
                    <a:moveTo>
                      <a:pt x="2181402" y="1434045"/>
                    </a:moveTo>
                    <a:lnTo>
                      <a:pt x="2178012" y="1437919"/>
                    </a:lnTo>
                    <a:lnTo>
                      <a:pt x="2162429" y="1457553"/>
                    </a:lnTo>
                    <a:lnTo>
                      <a:pt x="2154529" y="1467307"/>
                    </a:lnTo>
                    <a:lnTo>
                      <a:pt x="2146427" y="1476883"/>
                    </a:lnTo>
                    <a:lnTo>
                      <a:pt x="2150033" y="1473428"/>
                    </a:lnTo>
                    <a:lnTo>
                      <a:pt x="2165934" y="1453896"/>
                    </a:lnTo>
                    <a:lnTo>
                      <a:pt x="2173744" y="1444028"/>
                    </a:lnTo>
                    <a:lnTo>
                      <a:pt x="2181402" y="1434045"/>
                    </a:lnTo>
                    <a:close/>
                  </a:path>
                  <a:path w="2306319" h="1807210">
                    <a:moveTo>
                      <a:pt x="2183968" y="1334008"/>
                    </a:moveTo>
                    <a:lnTo>
                      <a:pt x="2181225" y="1338465"/>
                    </a:lnTo>
                    <a:lnTo>
                      <a:pt x="2178659" y="1343037"/>
                    </a:lnTo>
                    <a:lnTo>
                      <a:pt x="2175649" y="1347343"/>
                    </a:lnTo>
                    <a:lnTo>
                      <a:pt x="2162086" y="1371015"/>
                    </a:lnTo>
                    <a:lnTo>
                      <a:pt x="2167648" y="1361782"/>
                    </a:lnTo>
                    <a:lnTo>
                      <a:pt x="2173274" y="1352626"/>
                    </a:lnTo>
                    <a:lnTo>
                      <a:pt x="2178786" y="1343418"/>
                    </a:lnTo>
                    <a:lnTo>
                      <a:pt x="2183968" y="1334008"/>
                    </a:lnTo>
                    <a:close/>
                  </a:path>
                  <a:path w="2306319" h="1807210">
                    <a:moveTo>
                      <a:pt x="2202713" y="1349971"/>
                    </a:moveTo>
                    <a:lnTo>
                      <a:pt x="2198395" y="1356601"/>
                    </a:lnTo>
                    <a:lnTo>
                      <a:pt x="2193848" y="1362989"/>
                    </a:lnTo>
                    <a:lnTo>
                      <a:pt x="2169782" y="1396225"/>
                    </a:lnTo>
                    <a:lnTo>
                      <a:pt x="2175637" y="1389176"/>
                    </a:lnTo>
                    <a:lnTo>
                      <a:pt x="2180437" y="1382877"/>
                    </a:lnTo>
                    <a:lnTo>
                      <a:pt x="2188248" y="1371981"/>
                    </a:lnTo>
                    <a:lnTo>
                      <a:pt x="2195245" y="1361770"/>
                    </a:lnTo>
                    <a:lnTo>
                      <a:pt x="2198890" y="1356233"/>
                    </a:lnTo>
                    <a:lnTo>
                      <a:pt x="2202713" y="1349971"/>
                    </a:lnTo>
                    <a:close/>
                  </a:path>
                  <a:path w="2306319" h="1807210">
                    <a:moveTo>
                      <a:pt x="2213229" y="1332839"/>
                    </a:moveTo>
                    <a:lnTo>
                      <a:pt x="2202713" y="1349971"/>
                    </a:lnTo>
                    <a:lnTo>
                      <a:pt x="2206244" y="1344447"/>
                    </a:lnTo>
                    <a:lnTo>
                      <a:pt x="2209889" y="1338580"/>
                    </a:lnTo>
                    <a:lnTo>
                      <a:pt x="2213229" y="1332839"/>
                    </a:lnTo>
                    <a:close/>
                  </a:path>
                  <a:path w="2306319" h="1807210">
                    <a:moveTo>
                      <a:pt x="2213305" y="475399"/>
                    </a:moveTo>
                    <a:lnTo>
                      <a:pt x="2199563" y="444004"/>
                    </a:lnTo>
                    <a:lnTo>
                      <a:pt x="2192591" y="429209"/>
                    </a:lnTo>
                    <a:lnTo>
                      <a:pt x="2190419" y="425894"/>
                    </a:lnTo>
                    <a:lnTo>
                      <a:pt x="2192274" y="433362"/>
                    </a:lnTo>
                    <a:lnTo>
                      <a:pt x="2191867" y="434124"/>
                    </a:lnTo>
                    <a:lnTo>
                      <a:pt x="2187511" y="426275"/>
                    </a:lnTo>
                    <a:lnTo>
                      <a:pt x="2176805" y="404901"/>
                    </a:lnTo>
                    <a:lnTo>
                      <a:pt x="2190902" y="435686"/>
                    </a:lnTo>
                    <a:lnTo>
                      <a:pt x="2199729" y="457504"/>
                    </a:lnTo>
                    <a:lnTo>
                      <a:pt x="2203780" y="469734"/>
                    </a:lnTo>
                    <a:lnTo>
                      <a:pt x="2203551" y="471728"/>
                    </a:lnTo>
                    <a:lnTo>
                      <a:pt x="2209215" y="482295"/>
                    </a:lnTo>
                    <a:lnTo>
                      <a:pt x="2209622" y="480860"/>
                    </a:lnTo>
                    <a:lnTo>
                      <a:pt x="2206764" y="471957"/>
                    </a:lnTo>
                    <a:lnTo>
                      <a:pt x="2198967" y="450113"/>
                    </a:lnTo>
                    <a:lnTo>
                      <a:pt x="2198255" y="446214"/>
                    </a:lnTo>
                    <a:lnTo>
                      <a:pt x="2202408" y="453097"/>
                    </a:lnTo>
                    <a:lnTo>
                      <a:pt x="2213305" y="475399"/>
                    </a:lnTo>
                    <a:close/>
                  </a:path>
                  <a:path w="2306319" h="1807210">
                    <a:moveTo>
                      <a:pt x="2239353" y="485927"/>
                    </a:moveTo>
                    <a:lnTo>
                      <a:pt x="2232241" y="468185"/>
                    </a:lnTo>
                    <a:lnTo>
                      <a:pt x="2225802" y="451497"/>
                    </a:lnTo>
                    <a:lnTo>
                      <a:pt x="2218956" y="435724"/>
                    </a:lnTo>
                    <a:lnTo>
                      <a:pt x="2210600" y="420738"/>
                    </a:lnTo>
                    <a:lnTo>
                      <a:pt x="2212149" y="424853"/>
                    </a:lnTo>
                    <a:lnTo>
                      <a:pt x="2215045" y="431444"/>
                    </a:lnTo>
                    <a:lnTo>
                      <a:pt x="2223363" y="449414"/>
                    </a:lnTo>
                    <a:lnTo>
                      <a:pt x="2236178" y="478485"/>
                    </a:lnTo>
                    <a:lnTo>
                      <a:pt x="2239353" y="485927"/>
                    </a:lnTo>
                    <a:close/>
                  </a:path>
                  <a:path w="2306319" h="1807210">
                    <a:moveTo>
                      <a:pt x="2250084" y="418376"/>
                    </a:moveTo>
                    <a:lnTo>
                      <a:pt x="2233384" y="383946"/>
                    </a:lnTo>
                    <a:lnTo>
                      <a:pt x="2215184" y="348145"/>
                    </a:lnTo>
                    <a:lnTo>
                      <a:pt x="2196439" y="313131"/>
                    </a:lnTo>
                    <a:lnTo>
                      <a:pt x="2161819" y="253568"/>
                    </a:lnTo>
                    <a:lnTo>
                      <a:pt x="2183790" y="292519"/>
                    </a:lnTo>
                    <a:lnTo>
                      <a:pt x="2196731" y="316801"/>
                    </a:lnTo>
                    <a:lnTo>
                      <a:pt x="2202269" y="328815"/>
                    </a:lnTo>
                    <a:lnTo>
                      <a:pt x="2202065" y="330949"/>
                    </a:lnTo>
                    <a:lnTo>
                      <a:pt x="2220277" y="365125"/>
                    </a:lnTo>
                    <a:lnTo>
                      <a:pt x="2226106" y="375678"/>
                    </a:lnTo>
                    <a:lnTo>
                      <a:pt x="2239162" y="397598"/>
                    </a:lnTo>
                    <a:lnTo>
                      <a:pt x="2243988" y="406425"/>
                    </a:lnTo>
                    <a:lnTo>
                      <a:pt x="2250084" y="418376"/>
                    </a:lnTo>
                    <a:close/>
                  </a:path>
                  <a:path w="2306319" h="1807210">
                    <a:moveTo>
                      <a:pt x="2261641" y="443052"/>
                    </a:moveTo>
                    <a:lnTo>
                      <a:pt x="2258415" y="435737"/>
                    </a:lnTo>
                    <a:lnTo>
                      <a:pt x="2255431" y="429310"/>
                    </a:lnTo>
                    <a:lnTo>
                      <a:pt x="2250084" y="418376"/>
                    </a:lnTo>
                    <a:lnTo>
                      <a:pt x="2255748" y="430174"/>
                    </a:lnTo>
                    <a:lnTo>
                      <a:pt x="2258631" y="436384"/>
                    </a:lnTo>
                    <a:lnTo>
                      <a:pt x="2261641" y="443052"/>
                    </a:lnTo>
                    <a:close/>
                  </a:path>
                  <a:path w="2306319" h="1807210">
                    <a:moveTo>
                      <a:pt x="2305710" y="1131023"/>
                    </a:moveTo>
                    <a:lnTo>
                      <a:pt x="2304935" y="1131316"/>
                    </a:lnTo>
                    <a:lnTo>
                      <a:pt x="2299233" y="1149591"/>
                    </a:lnTo>
                    <a:lnTo>
                      <a:pt x="2301379" y="1140218"/>
                    </a:lnTo>
                    <a:lnTo>
                      <a:pt x="2301468" y="1139507"/>
                    </a:lnTo>
                    <a:lnTo>
                      <a:pt x="2296782" y="1156347"/>
                    </a:lnTo>
                    <a:lnTo>
                      <a:pt x="2290102" y="1175524"/>
                    </a:lnTo>
                    <a:lnTo>
                      <a:pt x="2291207" y="1174711"/>
                    </a:lnTo>
                    <a:lnTo>
                      <a:pt x="2290902" y="1177175"/>
                    </a:lnTo>
                    <a:lnTo>
                      <a:pt x="2289784" y="1181100"/>
                    </a:lnTo>
                    <a:lnTo>
                      <a:pt x="2288895" y="1185087"/>
                    </a:lnTo>
                    <a:lnTo>
                      <a:pt x="2287460" y="1189253"/>
                    </a:lnTo>
                    <a:lnTo>
                      <a:pt x="2289606" y="1183347"/>
                    </a:lnTo>
                    <a:lnTo>
                      <a:pt x="2290940" y="1177823"/>
                    </a:lnTo>
                    <a:lnTo>
                      <a:pt x="2292350" y="1173264"/>
                    </a:lnTo>
                    <a:lnTo>
                      <a:pt x="2299347" y="1153337"/>
                    </a:lnTo>
                    <a:lnTo>
                      <a:pt x="2303818" y="1138821"/>
                    </a:lnTo>
                    <a:lnTo>
                      <a:pt x="2305710" y="1131023"/>
                    </a:lnTo>
                    <a:close/>
                  </a:path>
                </a:pathLst>
              </a:custGeom>
              <a:solidFill>
                <a:srgbClr val="FFD61C"/>
              </a:solidFill>
            </p:spPr>
            <p:txBody>
              <a:bodyPr wrap="square" lIns="0" tIns="0" rIns="0" bIns="0" rtlCol="0"/>
              <a:lstStyle/>
              <a:p>
                <a:endParaRPr/>
              </a:p>
            </p:txBody>
          </p:sp>
          <p:pic>
            <p:nvPicPr>
              <p:cNvPr id="65" name="object 165"/>
              <p:cNvPicPr/>
              <p:nvPr/>
            </p:nvPicPr>
            <p:blipFill>
              <a:blip r:embed="rId55" cstate="print"/>
              <a:stretch>
                <a:fillRect/>
              </a:stretch>
            </p:blipFill>
            <p:spPr>
              <a:xfrm>
                <a:off x="15054211" y="1422171"/>
                <a:ext cx="108823" cy="146068"/>
              </a:xfrm>
              <a:prstGeom prst="rect">
                <a:avLst/>
              </a:prstGeom>
            </p:spPr>
          </p:pic>
          <p:sp>
            <p:nvSpPr>
              <p:cNvPr id="66" name="object 166"/>
              <p:cNvSpPr/>
              <p:nvPr/>
            </p:nvSpPr>
            <p:spPr>
              <a:xfrm>
                <a:off x="13975385" y="517543"/>
                <a:ext cx="1316355" cy="2195830"/>
              </a:xfrm>
              <a:custGeom>
                <a:avLst/>
                <a:gdLst/>
                <a:ahLst/>
                <a:cxnLst/>
                <a:rect l="l" t="t" r="r" b="b"/>
                <a:pathLst>
                  <a:path w="1316355" h="2195830">
                    <a:moveTo>
                      <a:pt x="55079" y="22390"/>
                    </a:moveTo>
                    <a:lnTo>
                      <a:pt x="45961" y="17691"/>
                    </a:lnTo>
                    <a:lnTo>
                      <a:pt x="34569" y="13042"/>
                    </a:lnTo>
                    <a:lnTo>
                      <a:pt x="23063" y="8636"/>
                    </a:lnTo>
                    <a:lnTo>
                      <a:pt x="0" y="0"/>
                    </a:lnTo>
                    <a:lnTo>
                      <a:pt x="9410" y="4495"/>
                    </a:lnTo>
                    <a:lnTo>
                      <a:pt x="32372" y="13106"/>
                    </a:lnTo>
                    <a:lnTo>
                      <a:pt x="55079" y="22390"/>
                    </a:lnTo>
                    <a:close/>
                  </a:path>
                  <a:path w="1316355" h="2195830">
                    <a:moveTo>
                      <a:pt x="351586" y="179857"/>
                    </a:moveTo>
                    <a:lnTo>
                      <a:pt x="309689" y="155511"/>
                    </a:lnTo>
                    <a:lnTo>
                      <a:pt x="295567" y="147650"/>
                    </a:lnTo>
                    <a:lnTo>
                      <a:pt x="300151" y="150545"/>
                    </a:lnTo>
                    <a:lnTo>
                      <a:pt x="313067" y="157772"/>
                    </a:lnTo>
                    <a:lnTo>
                      <a:pt x="351586" y="179857"/>
                    </a:lnTo>
                    <a:close/>
                  </a:path>
                  <a:path w="1316355" h="2195830">
                    <a:moveTo>
                      <a:pt x="394017" y="274688"/>
                    </a:moveTo>
                    <a:lnTo>
                      <a:pt x="345554" y="244500"/>
                    </a:lnTo>
                    <a:lnTo>
                      <a:pt x="329209" y="234759"/>
                    </a:lnTo>
                    <a:lnTo>
                      <a:pt x="339090" y="241884"/>
                    </a:lnTo>
                    <a:lnTo>
                      <a:pt x="348653" y="247675"/>
                    </a:lnTo>
                    <a:lnTo>
                      <a:pt x="362280" y="255714"/>
                    </a:lnTo>
                    <a:lnTo>
                      <a:pt x="384403" y="269544"/>
                    </a:lnTo>
                    <a:lnTo>
                      <a:pt x="341706" y="245897"/>
                    </a:lnTo>
                    <a:lnTo>
                      <a:pt x="364985" y="260146"/>
                    </a:lnTo>
                    <a:lnTo>
                      <a:pt x="383374" y="270459"/>
                    </a:lnTo>
                    <a:lnTo>
                      <a:pt x="394004" y="275691"/>
                    </a:lnTo>
                    <a:lnTo>
                      <a:pt x="394017" y="274688"/>
                    </a:lnTo>
                    <a:close/>
                  </a:path>
                  <a:path w="1316355" h="2195830">
                    <a:moveTo>
                      <a:pt x="510324" y="274294"/>
                    </a:moveTo>
                    <a:lnTo>
                      <a:pt x="506603" y="271475"/>
                    </a:lnTo>
                    <a:lnTo>
                      <a:pt x="503262" y="269265"/>
                    </a:lnTo>
                    <a:lnTo>
                      <a:pt x="510324" y="274294"/>
                    </a:lnTo>
                    <a:close/>
                  </a:path>
                  <a:path w="1316355" h="2195830">
                    <a:moveTo>
                      <a:pt x="546735" y="300545"/>
                    </a:moveTo>
                    <a:lnTo>
                      <a:pt x="510324" y="274307"/>
                    </a:lnTo>
                    <a:lnTo>
                      <a:pt x="513295" y="277215"/>
                    </a:lnTo>
                    <a:lnTo>
                      <a:pt x="511111" y="276745"/>
                    </a:lnTo>
                    <a:lnTo>
                      <a:pt x="510120" y="276694"/>
                    </a:lnTo>
                    <a:lnTo>
                      <a:pt x="516623" y="280898"/>
                    </a:lnTo>
                    <a:lnTo>
                      <a:pt x="546735" y="300545"/>
                    </a:lnTo>
                    <a:close/>
                  </a:path>
                  <a:path w="1316355" h="2195830">
                    <a:moveTo>
                      <a:pt x="929068" y="2174278"/>
                    </a:moveTo>
                    <a:lnTo>
                      <a:pt x="905471" y="2184641"/>
                    </a:lnTo>
                    <a:lnTo>
                      <a:pt x="879665" y="2195626"/>
                    </a:lnTo>
                    <a:lnTo>
                      <a:pt x="892086" y="2190508"/>
                    </a:lnTo>
                    <a:lnTo>
                      <a:pt x="904455" y="2185238"/>
                    </a:lnTo>
                    <a:lnTo>
                      <a:pt x="916787" y="2179815"/>
                    </a:lnTo>
                    <a:lnTo>
                      <a:pt x="929068" y="2174278"/>
                    </a:lnTo>
                    <a:close/>
                  </a:path>
                  <a:path w="1316355" h="2195830">
                    <a:moveTo>
                      <a:pt x="998220" y="772172"/>
                    </a:moveTo>
                    <a:lnTo>
                      <a:pt x="988148" y="759739"/>
                    </a:lnTo>
                    <a:lnTo>
                      <a:pt x="971651" y="740752"/>
                    </a:lnTo>
                    <a:lnTo>
                      <a:pt x="956487" y="724128"/>
                    </a:lnTo>
                    <a:lnTo>
                      <a:pt x="950417" y="718781"/>
                    </a:lnTo>
                    <a:lnTo>
                      <a:pt x="998220" y="772172"/>
                    </a:lnTo>
                    <a:close/>
                  </a:path>
                  <a:path w="1316355" h="2195830">
                    <a:moveTo>
                      <a:pt x="1085862" y="1032751"/>
                    </a:moveTo>
                    <a:lnTo>
                      <a:pt x="1081697" y="1026655"/>
                    </a:lnTo>
                    <a:lnTo>
                      <a:pt x="1085481" y="1032751"/>
                    </a:lnTo>
                    <a:lnTo>
                      <a:pt x="1085862" y="1032751"/>
                    </a:lnTo>
                    <a:close/>
                  </a:path>
                  <a:path w="1316355" h="2195830">
                    <a:moveTo>
                      <a:pt x="1149705" y="1126540"/>
                    </a:moveTo>
                    <a:lnTo>
                      <a:pt x="1142212" y="1112024"/>
                    </a:lnTo>
                    <a:lnTo>
                      <a:pt x="1137907" y="1104011"/>
                    </a:lnTo>
                    <a:lnTo>
                      <a:pt x="1133119" y="1095489"/>
                    </a:lnTo>
                    <a:lnTo>
                      <a:pt x="1137678" y="1103807"/>
                    </a:lnTo>
                    <a:lnTo>
                      <a:pt x="1149705" y="1126540"/>
                    </a:lnTo>
                    <a:close/>
                  </a:path>
                  <a:path w="1316355" h="2195830">
                    <a:moveTo>
                      <a:pt x="1194968" y="2010968"/>
                    </a:moveTo>
                    <a:lnTo>
                      <a:pt x="1193076" y="2012708"/>
                    </a:lnTo>
                    <a:lnTo>
                      <a:pt x="1189570" y="2016467"/>
                    </a:lnTo>
                    <a:lnTo>
                      <a:pt x="1194968" y="2010968"/>
                    </a:lnTo>
                    <a:close/>
                  </a:path>
                  <a:path w="1316355" h="2195830">
                    <a:moveTo>
                      <a:pt x="1199095" y="2006523"/>
                    </a:moveTo>
                    <a:lnTo>
                      <a:pt x="1195717" y="2010206"/>
                    </a:lnTo>
                    <a:lnTo>
                      <a:pt x="1194968" y="2010968"/>
                    </a:lnTo>
                    <a:lnTo>
                      <a:pt x="1196886" y="2009203"/>
                    </a:lnTo>
                    <a:lnTo>
                      <a:pt x="1199095" y="2006523"/>
                    </a:lnTo>
                    <a:close/>
                  </a:path>
                  <a:path w="1316355" h="2195830">
                    <a:moveTo>
                      <a:pt x="1315770" y="1700301"/>
                    </a:moveTo>
                    <a:lnTo>
                      <a:pt x="1315580" y="1686941"/>
                    </a:lnTo>
                    <a:lnTo>
                      <a:pt x="1314970" y="1673669"/>
                    </a:lnTo>
                    <a:lnTo>
                      <a:pt x="1314513" y="1662620"/>
                    </a:lnTo>
                    <a:lnTo>
                      <a:pt x="1314170" y="1653095"/>
                    </a:lnTo>
                    <a:lnTo>
                      <a:pt x="1313751" y="1644751"/>
                    </a:lnTo>
                    <a:lnTo>
                      <a:pt x="1313091" y="1636737"/>
                    </a:lnTo>
                    <a:lnTo>
                      <a:pt x="1311719" y="1619504"/>
                    </a:lnTo>
                    <a:lnTo>
                      <a:pt x="1310487" y="1606016"/>
                    </a:lnTo>
                    <a:lnTo>
                      <a:pt x="1309624" y="1596656"/>
                    </a:lnTo>
                    <a:lnTo>
                      <a:pt x="1305026" y="1563509"/>
                    </a:lnTo>
                    <a:lnTo>
                      <a:pt x="1296187" y="1515402"/>
                    </a:lnTo>
                    <a:lnTo>
                      <a:pt x="1304302" y="1550276"/>
                    </a:lnTo>
                    <a:lnTo>
                      <a:pt x="1306156" y="1559394"/>
                    </a:lnTo>
                    <a:lnTo>
                      <a:pt x="1307719" y="1567827"/>
                    </a:lnTo>
                    <a:lnTo>
                      <a:pt x="1309293" y="1576628"/>
                    </a:lnTo>
                    <a:lnTo>
                      <a:pt x="1310919" y="1585429"/>
                    </a:lnTo>
                    <a:lnTo>
                      <a:pt x="1304709" y="1543100"/>
                    </a:lnTo>
                    <a:lnTo>
                      <a:pt x="1294523" y="1500352"/>
                    </a:lnTo>
                    <a:lnTo>
                      <a:pt x="1292555" y="1492605"/>
                    </a:lnTo>
                    <a:lnTo>
                      <a:pt x="1290459" y="1483182"/>
                    </a:lnTo>
                    <a:lnTo>
                      <a:pt x="1291234" y="1483791"/>
                    </a:lnTo>
                    <a:lnTo>
                      <a:pt x="1292542" y="1485265"/>
                    </a:lnTo>
                    <a:lnTo>
                      <a:pt x="1295184" y="1492821"/>
                    </a:lnTo>
                    <a:lnTo>
                      <a:pt x="1292720" y="1483182"/>
                    </a:lnTo>
                    <a:lnTo>
                      <a:pt x="1274686" y="1420787"/>
                    </a:lnTo>
                    <a:lnTo>
                      <a:pt x="1259230" y="1375918"/>
                    </a:lnTo>
                    <a:lnTo>
                      <a:pt x="1248460" y="1347978"/>
                    </a:lnTo>
                    <a:lnTo>
                      <a:pt x="1242148" y="1331595"/>
                    </a:lnTo>
                    <a:lnTo>
                      <a:pt x="1234719" y="1315605"/>
                    </a:lnTo>
                    <a:lnTo>
                      <a:pt x="1236230" y="1321523"/>
                    </a:lnTo>
                    <a:lnTo>
                      <a:pt x="1241348" y="1336662"/>
                    </a:lnTo>
                    <a:lnTo>
                      <a:pt x="1244650" y="1347978"/>
                    </a:lnTo>
                    <a:lnTo>
                      <a:pt x="1236218" y="1327035"/>
                    </a:lnTo>
                    <a:lnTo>
                      <a:pt x="1223708" y="1295755"/>
                    </a:lnTo>
                    <a:lnTo>
                      <a:pt x="1212265" y="1266532"/>
                    </a:lnTo>
                    <a:lnTo>
                      <a:pt x="1207046" y="1251762"/>
                    </a:lnTo>
                    <a:lnTo>
                      <a:pt x="1212723" y="1263396"/>
                    </a:lnTo>
                    <a:lnTo>
                      <a:pt x="1219403" y="1277493"/>
                    </a:lnTo>
                    <a:lnTo>
                      <a:pt x="1223238" y="1284808"/>
                    </a:lnTo>
                    <a:lnTo>
                      <a:pt x="1205382" y="1247127"/>
                    </a:lnTo>
                    <a:lnTo>
                      <a:pt x="1189824" y="1218374"/>
                    </a:lnTo>
                    <a:lnTo>
                      <a:pt x="1181455" y="1198003"/>
                    </a:lnTo>
                    <a:lnTo>
                      <a:pt x="1208049" y="1246009"/>
                    </a:lnTo>
                    <a:lnTo>
                      <a:pt x="1231226" y="1296631"/>
                    </a:lnTo>
                    <a:lnTo>
                      <a:pt x="1239405" y="1315491"/>
                    </a:lnTo>
                    <a:lnTo>
                      <a:pt x="1233589" y="1300708"/>
                    </a:lnTo>
                    <a:lnTo>
                      <a:pt x="1217752" y="1263040"/>
                    </a:lnTo>
                    <a:lnTo>
                      <a:pt x="1188440" y="1201521"/>
                    </a:lnTo>
                    <a:lnTo>
                      <a:pt x="1184757" y="1194244"/>
                    </a:lnTo>
                    <a:lnTo>
                      <a:pt x="1178166" y="1181201"/>
                    </a:lnTo>
                    <a:lnTo>
                      <a:pt x="1164831" y="1155306"/>
                    </a:lnTo>
                    <a:lnTo>
                      <a:pt x="1149705" y="1126540"/>
                    </a:lnTo>
                    <a:lnTo>
                      <a:pt x="1158252" y="1143622"/>
                    </a:lnTo>
                    <a:lnTo>
                      <a:pt x="1164971" y="1158074"/>
                    </a:lnTo>
                    <a:lnTo>
                      <a:pt x="1170355" y="1170432"/>
                    </a:lnTo>
                    <a:lnTo>
                      <a:pt x="1174915" y="1181201"/>
                    </a:lnTo>
                    <a:lnTo>
                      <a:pt x="1167803" y="1170432"/>
                    </a:lnTo>
                    <a:lnTo>
                      <a:pt x="1152817" y="1142085"/>
                    </a:lnTo>
                    <a:lnTo>
                      <a:pt x="1150899" y="1138453"/>
                    </a:lnTo>
                    <a:lnTo>
                      <a:pt x="1128090" y="1095717"/>
                    </a:lnTo>
                    <a:lnTo>
                      <a:pt x="1113434" y="1070330"/>
                    </a:lnTo>
                    <a:lnTo>
                      <a:pt x="1103172" y="1052563"/>
                    </a:lnTo>
                    <a:lnTo>
                      <a:pt x="1112304" y="1069251"/>
                    </a:lnTo>
                    <a:lnTo>
                      <a:pt x="1111897" y="1070330"/>
                    </a:lnTo>
                    <a:lnTo>
                      <a:pt x="1104722" y="1060399"/>
                    </a:lnTo>
                    <a:lnTo>
                      <a:pt x="1093546" y="1044041"/>
                    </a:lnTo>
                    <a:lnTo>
                      <a:pt x="1090726" y="1039647"/>
                    </a:lnTo>
                    <a:lnTo>
                      <a:pt x="1088745" y="1036789"/>
                    </a:lnTo>
                    <a:lnTo>
                      <a:pt x="1087272" y="1034796"/>
                    </a:lnTo>
                    <a:lnTo>
                      <a:pt x="1086053" y="1033018"/>
                    </a:lnTo>
                    <a:lnTo>
                      <a:pt x="1085659" y="1033018"/>
                    </a:lnTo>
                    <a:lnTo>
                      <a:pt x="1085164" y="1033018"/>
                    </a:lnTo>
                    <a:lnTo>
                      <a:pt x="1085596" y="1034389"/>
                    </a:lnTo>
                    <a:lnTo>
                      <a:pt x="1087958" y="1039279"/>
                    </a:lnTo>
                    <a:lnTo>
                      <a:pt x="1093177" y="1047445"/>
                    </a:lnTo>
                    <a:lnTo>
                      <a:pt x="1098181" y="1055420"/>
                    </a:lnTo>
                    <a:lnTo>
                      <a:pt x="1123048" y="1099908"/>
                    </a:lnTo>
                    <a:lnTo>
                      <a:pt x="1142492" y="1138516"/>
                    </a:lnTo>
                    <a:lnTo>
                      <a:pt x="1148461" y="1150061"/>
                    </a:lnTo>
                    <a:lnTo>
                      <a:pt x="1145679" y="1142085"/>
                    </a:lnTo>
                    <a:lnTo>
                      <a:pt x="1147711" y="1144435"/>
                    </a:lnTo>
                    <a:lnTo>
                      <a:pt x="1152664" y="1153033"/>
                    </a:lnTo>
                    <a:lnTo>
                      <a:pt x="1173429" y="1193850"/>
                    </a:lnTo>
                    <a:lnTo>
                      <a:pt x="1192364" y="1234782"/>
                    </a:lnTo>
                    <a:lnTo>
                      <a:pt x="1217256" y="1291437"/>
                    </a:lnTo>
                    <a:lnTo>
                      <a:pt x="1221867" y="1302727"/>
                    </a:lnTo>
                    <a:lnTo>
                      <a:pt x="1227188" y="1315605"/>
                    </a:lnTo>
                    <a:lnTo>
                      <a:pt x="1231125" y="1325295"/>
                    </a:lnTo>
                    <a:lnTo>
                      <a:pt x="1235519" y="1336662"/>
                    </a:lnTo>
                    <a:lnTo>
                      <a:pt x="1241704" y="1353794"/>
                    </a:lnTo>
                    <a:lnTo>
                      <a:pt x="1241577" y="1354759"/>
                    </a:lnTo>
                    <a:lnTo>
                      <a:pt x="1239837" y="1351419"/>
                    </a:lnTo>
                    <a:lnTo>
                      <a:pt x="1236014" y="1342580"/>
                    </a:lnTo>
                    <a:lnTo>
                      <a:pt x="1229601" y="1327061"/>
                    </a:lnTo>
                    <a:lnTo>
                      <a:pt x="1233665" y="1337221"/>
                    </a:lnTo>
                    <a:lnTo>
                      <a:pt x="1238808" y="1350670"/>
                    </a:lnTo>
                    <a:lnTo>
                      <a:pt x="1244422" y="1365872"/>
                    </a:lnTo>
                    <a:lnTo>
                      <a:pt x="1249921" y="1381328"/>
                    </a:lnTo>
                    <a:lnTo>
                      <a:pt x="1254671" y="1395514"/>
                    </a:lnTo>
                    <a:lnTo>
                      <a:pt x="1258570" y="1406791"/>
                    </a:lnTo>
                    <a:lnTo>
                      <a:pt x="1261160" y="1413624"/>
                    </a:lnTo>
                    <a:lnTo>
                      <a:pt x="1261960" y="1414424"/>
                    </a:lnTo>
                    <a:lnTo>
                      <a:pt x="1273911" y="1456664"/>
                    </a:lnTo>
                    <a:lnTo>
                      <a:pt x="1284185" y="1499222"/>
                    </a:lnTo>
                    <a:lnTo>
                      <a:pt x="1292669" y="1542046"/>
                    </a:lnTo>
                    <a:lnTo>
                      <a:pt x="1299235" y="1585099"/>
                    </a:lnTo>
                    <a:lnTo>
                      <a:pt x="1300441" y="1599907"/>
                    </a:lnTo>
                    <a:lnTo>
                      <a:pt x="1301648" y="1606842"/>
                    </a:lnTo>
                    <a:lnTo>
                      <a:pt x="1301889" y="1606016"/>
                    </a:lnTo>
                    <a:lnTo>
                      <a:pt x="1305572" y="1653184"/>
                    </a:lnTo>
                    <a:lnTo>
                      <a:pt x="1306614" y="1700301"/>
                    </a:lnTo>
                    <a:lnTo>
                      <a:pt x="1304836" y="1747177"/>
                    </a:lnTo>
                    <a:lnTo>
                      <a:pt x="1300086" y="1793252"/>
                    </a:lnTo>
                    <a:lnTo>
                      <a:pt x="1296162" y="1814842"/>
                    </a:lnTo>
                    <a:lnTo>
                      <a:pt x="1294612" y="1822005"/>
                    </a:lnTo>
                    <a:lnTo>
                      <a:pt x="1292263" y="1829066"/>
                    </a:lnTo>
                    <a:lnTo>
                      <a:pt x="1290396" y="1836178"/>
                    </a:lnTo>
                    <a:lnTo>
                      <a:pt x="1287411" y="1846846"/>
                    </a:lnTo>
                    <a:lnTo>
                      <a:pt x="1283474" y="1857222"/>
                    </a:lnTo>
                    <a:lnTo>
                      <a:pt x="1280693" y="1864093"/>
                    </a:lnTo>
                    <a:lnTo>
                      <a:pt x="1278534" y="1871192"/>
                    </a:lnTo>
                    <a:lnTo>
                      <a:pt x="1254721" y="1917585"/>
                    </a:lnTo>
                    <a:lnTo>
                      <a:pt x="1229779" y="1955228"/>
                    </a:lnTo>
                    <a:lnTo>
                      <a:pt x="1200492" y="1990293"/>
                    </a:lnTo>
                    <a:lnTo>
                      <a:pt x="1168171" y="2023186"/>
                    </a:lnTo>
                    <a:lnTo>
                      <a:pt x="1132763" y="2053437"/>
                    </a:lnTo>
                    <a:lnTo>
                      <a:pt x="1095286" y="2081606"/>
                    </a:lnTo>
                    <a:lnTo>
                      <a:pt x="1055827" y="2107463"/>
                    </a:lnTo>
                    <a:lnTo>
                      <a:pt x="1014895" y="2131339"/>
                    </a:lnTo>
                    <a:lnTo>
                      <a:pt x="972439" y="2153475"/>
                    </a:lnTo>
                    <a:lnTo>
                      <a:pt x="929068" y="2174278"/>
                    </a:lnTo>
                    <a:lnTo>
                      <a:pt x="954290" y="2162873"/>
                    </a:lnTo>
                    <a:lnTo>
                      <a:pt x="978687" y="2151507"/>
                    </a:lnTo>
                    <a:lnTo>
                      <a:pt x="1002944" y="2139594"/>
                    </a:lnTo>
                    <a:lnTo>
                      <a:pt x="1027785" y="2126551"/>
                    </a:lnTo>
                    <a:lnTo>
                      <a:pt x="1016063" y="2134273"/>
                    </a:lnTo>
                    <a:lnTo>
                      <a:pt x="1015580" y="2135200"/>
                    </a:lnTo>
                    <a:lnTo>
                      <a:pt x="1023137" y="2131263"/>
                    </a:lnTo>
                    <a:lnTo>
                      <a:pt x="1031697" y="2126551"/>
                    </a:lnTo>
                    <a:lnTo>
                      <a:pt x="1035583" y="2124418"/>
                    </a:lnTo>
                    <a:lnTo>
                      <a:pt x="1061796" y="2109051"/>
                    </a:lnTo>
                    <a:lnTo>
                      <a:pt x="1069505" y="2104898"/>
                    </a:lnTo>
                    <a:lnTo>
                      <a:pt x="1069581" y="2105964"/>
                    </a:lnTo>
                    <a:lnTo>
                      <a:pt x="1051585" y="2117674"/>
                    </a:lnTo>
                    <a:lnTo>
                      <a:pt x="1031417" y="2129663"/>
                    </a:lnTo>
                    <a:lnTo>
                      <a:pt x="1011351" y="2140623"/>
                    </a:lnTo>
                    <a:lnTo>
                      <a:pt x="993609" y="2149297"/>
                    </a:lnTo>
                    <a:lnTo>
                      <a:pt x="994244" y="2150287"/>
                    </a:lnTo>
                    <a:lnTo>
                      <a:pt x="1010920" y="2144318"/>
                    </a:lnTo>
                    <a:lnTo>
                      <a:pt x="1014056" y="2144217"/>
                    </a:lnTo>
                    <a:lnTo>
                      <a:pt x="1042822" y="2128443"/>
                    </a:lnTo>
                    <a:lnTo>
                      <a:pt x="1078890" y="2104898"/>
                    </a:lnTo>
                    <a:lnTo>
                      <a:pt x="1117473" y="2075218"/>
                    </a:lnTo>
                    <a:lnTo>
                      <a:pt x="1134694" y="2060740"/>
                    </a:lnTo>
                    <a:lnTo>
                      <a:pt x="1144206" y="2052713"/>
                    </a:lnTo>
                    <a:lnTo>
                      <a:pt x="1154442" y="2043811"/>
                    </a:lnTo>
                    <a:lnTo>
                      <a:pt x="1165555" y="2033892"/>
                    </a:lnTo>
                    <a:lnTo>
                      <a:pt x="1177747" y="2022830"/>
                    </a:lnTo>
                    <a:lnTo>
                      <a:pt x="1177124" y="2024824"/>
                    </a:lnTo>
                    <a:lnTo>
                      <a:pt x="1171956" y="2031098"/>
                    </a:lnTo>
                    <a:lnTo>
                      <a:pt x="1172425" y="2031720"/>
                    </a:lnTo>
                    <a:lnTo>
                      <a:pt x="1174191" y="2030666"/>
                    </a:lnTo>
                    <a:lnTo>
                      <a:pt x="1182408" y="2022830"/>
                    </a:lnTo>
                    <a:lnTo>
                      <a:pt x="1186878" y="2018550"/>
                    </a:lnTo>
                    <a:lnTo>
                      <a:pt x="1192898" y="2012645"/>
                    </a:lnTo>
                    <a:lnTo>
                      <a:pt x="1200137" y="2005253"/>
                    </a:lnTo>
                    <a:lnTo>
                      <a:pt x="1199095" y="2006523"/>
                    </a:lnTo>
                    <a:lnTo>
                      <a:pt x="1200264" y="2005253"/>
                    </a:lnTo>
                    <a:lnTo>
                      <a:pt x="1201191" y="2004237"/>
                    </a:lnTo>
                    <a:lnTo>
                      <a:pt x="1210716" y="1993531"/>
                    </a:lnTo>
                    <a:lnTo>
                      <a:pt x="1216710" y="1987080"/>
                    </a:lnTo>
                    <a:lnTo>
                      <a:pt x="1221536" y="1981568"/>
                    </a:lnTo>
                    <a:lnTo>
                      <a:pt x="1225372" y="1976653"/>
                    </a:lnTo>
                    <a:lnTo>
                      <a:pt x="1230884" y="1970011"/>
                    </a:lnTo>
                    <a:lnTo>
                      <a:pt x="1255585" y="1938007"/>
                    </a:lnTo>
                    <a:lnTo>
                      <a:pt x="1270698" y="1908695"/>
                    </a:lnTo>
                    <a:lnTo>
                      <a:pt x="1272324" y="1911375"/>
                    </a:lnTo>
                    <a:lnTo>
                      <a:pt x="1273886" y="1908695"/>
                    </a:lnTo>
                    <a:lnTo>
                      <a:pt x="1275067" y="1906663"/>
                    </a:lnTo>
                    <a:lnTo>
                      <a:pt x="1277010" y="1900897"/>
                    </a:lnTo>
                    <a:lnTo>
                      <a:pt x="1279779" y="1894992"/>
                    </a:lnTo>
                    <a:lnTo>
                      <a:pt x="1282293" y="1888972"/>
                    </a:lnTo>
                    <a:lnTo>
                      <a:pt x="1285608" y="1882762"/>
                    </a:lnTo>
                    <a:lnTo>
                      <a:pt x="1295781" y="1854441"/>
                    </a:lnTo>
                    <a:lnTo>
                      <a:pt x="1298663" y="1847151"/>
                    </a:lnTo>
                    <a:lnTo>
                      <a:pt x="1300048" y="1839239"/>
                    </a:lnTo>
                    <a:lnTo>
                      <a:pt x="1302334" y="1831581"/>
                    </a:lnTo>
                    <a:lnTo>
                      <a:pt x="1305496" y="1819986"/>
                    </a:lnTo>
                    <a:lnTo>
                      <a:pt x="1307566" y="1808289"/>
                    </a:lnTo>
                    <a:lnTo>
                      <a:pt x="1308811" y="1800466"/>
                    </a:lnTo>
                    <a:lnTo>
                      <a:pt x="1310513" y="1793062"/>
                    </a:lnTo>
                    <a:lnTo>
                      <a:pt x="1311389" y="1785391"/>
                    </a:lnTo>
                    <a:lnTo>
                      <a:pt x="1314945" y="1743151"/>
                    </a:lnTo>
                    <a:lnTo>
                      <a:pt x="1315212" y="1746084"/>
                    </a:lnTo>
                    <a:lnTo>
                      <a:pt x="1315262" y="1743151"/>
                    </a:lnTo>
                    <a:lnTo>
                      <a:pt x="1315669" y="1722551"/>
                    </a:lnTo>
                    <a:lnTo>
                      <a:pt x="1315770" y="1700301"/>
                    </a:lnTo>
                    <a:close/>
                  </a:path>
                </a:pathLst>
              </a:custGeom>
              <a:solidFill>
                <a:srgbClr val="FFD61C"/>
              </a:solidFill>
            </p:spPr>
            <p:txBody>
              <a:bodyPr wrap="square" lIns="0" tIns="0" rIns="0" bIns="0" rtlCol="0"/>
              <a:lstStyle/>
              <a:p>
                <a:endParaRPr/>
              </a:p>
            </p:txBody>
          </p:sp>
          <p:pic>
            <p:nvPicPr>
              <p:cNvPr id="67" name="object 167"/>
              <p:cNvPicPr/>
              <p:nvPr/>
            </p:nvPicPr>
            <p:blipFill>
              <a:blip r:embed="rId56" cstate="print"/>
              <a:stretch>
                <a:fillRect/>
              </a:stretch>
            </p:blipFill>
            <p:spPr>
              <a:xfrm>
                <a:off x="14954424" y="1392257"/>
                <a:ext cx="102665" cy="151932"/>
              </a:xfrm>
              <a:prstGeom prst="rect">
                <a:avLst/>
              </a:prstGeom>
            </p:spPr>
          </p:pic>
          <p:sp>
            <p:nvSpPr>
              <p:cNvPr id="68" name="object 168"/>
              <p:cNvSpPr/>
              <p:nvPr/>
            </p:nvSpPr>
            <p:spPr>
              <a:xfrm>
                <a:off x="14149477" y="1477917"/>
                <a:ext cx="1095375" cy="1323975"/>
              </a:xfrm>
              <a:custGeom>
                <a:avLst/>
                <a:gdLst/>
                <a:ahLst/>
                <a:cxnLst/>
                <a:rect l="l" t="t" r="r" b="b"/>
                <a:pathLst>
                  <a:path w="1095375" h="1323975">
                    <a:moveTo>
                      <a:pt x="319532" y="1323479"/>
                    </a:moveTo>
                    <a:lnTo>
                      <a:pt x="293674" y="1323492"/>
                    </a:lnTo>
                    <a:lnTo>
                      <a:pt x="308724" y="1323606"/>
                    </a:lnTo>
                    <a:lnTo>
                      <a:pt x="314540" y="1323594"/>
                    </a:lnTo>
                    <a:lnTo>
                      <a:pt x="319532" y="1323479"/>
                    </a:lnTo>
                    <a:close/>
                  </a:path>
                  <a:path w="1095375" h="1323975">
                    <a:moveTo>
                      <a:pt x="794372" y="1198486"/>
                    </a:moveTo>
                    <a:lnTo>
                      <a:pt x="789914" y="1199222"/>
                    </a:lnTo>
                    <a:lnTo>
                      <a:pt x="759523" y="1214424"/>
                    </a:lnTo>
                    <a:lnTo>
                      <a:pt x="744194" y="1221727"/>
                    </a:lnTo>
                    <a:lnTo>
                      <a:pt x="728802" y="1228813"/>
                    </a:lnTo>
                    <a:lnTo>
                      <a:pt x="733679" y="1225575"/>
                    </a:lnTo>
                    <a:lnTo>
                      <a:pt x="714705" y="1233690"/>
                    </a:lnTo>
                    <a:lnTo>
                      <a:pt x="695617" y="1241501"/>
                    </a:lnTo>
                    <a:lnTo>
                      <a:pt x="676427" y="1248956"/>
                    </a:lnTo>
                    <a:lnTo>
                      <a:pt x="657110" y="1256017"/>
                    </a:lnTo>
                    <a:lnTo>
                      <a:pt x="677189" y="1250772"/>
                    </a:lnTo>
                    <a:lnTo>
                      <a:pt x="682282" y="1249718"/>
                    </a:lnTo>
                    <a:lnTo>
                      <a:pt x="682802" y="1250746"/>
                    </a:lnTo>
                    <a:lnTo>
                      <a:pt x="651383" y="1261706"/>
                    </a:lnTo>
                    <a:lnTo>
                      <a:pt x="632434" y="1267650"/>
                    </a:lnTo>
                    <a:lnTo>
                      <a:pt x="622287" y="1270266"/>
                    </a:lnTo>
                    <a:lnTo>
                      <a:pt x="617258" y="1271282"/>
                    </a:lnTo>
                    <a:lnTo>
                      <a:pt x="613511" y="1271739"/>
                    </a:lnTo>
                    <a:lnTo>
                      <a:pt x="607250" y="1272895"/>
                    </a:lnTo>
                    <a:lnTo>
                      <a:pt x="571703" y="1280769"/>
                    </a:lnTo>
                    <a:lnTo>
                      <a:pt x="541820" y="1287894"/>
                    </a:lnTo>
                    <a:lnTo>
                      <a:pt x="511771" y="1294180"/>
                    </a:lnTo>
                    <a:lnTo>
                      <a:pt x="481545" y="1299641"/>
                    </a:lnTo>
                    <a:lnTo>
                      <a:pt x="451167" y="1304264"/>
                    </a:lnTo>
                    <a:lnTo>
                      <a:pt x="460946" y="1302334"/>
                    </a:lnTo>
                    <a:lnTo>
                      <a:pt x="446201" y="1304632"/>
                    </a:lnTo>
                    <a:lnTo>
                      <a:pt x="391210" y="1310957"/>
                    </a:lnTo>
                    <a:lnTo>
                      <a:pt x="326605" y="1314615"/>
                    </a:lnTo>
                    <a:lnTo>
                      <a:pt x="313715" y="1314843"/>
                    </a:lnTo>
                    <a:lnTo>
                      <a:pt x="234911" y="1314297"/>
                    </a:lnTo>
                    <a:lnTo>
                      <a:pt x="182359" y="1312227"/>
                    </a:lnTo>
                    <a:lnTo>
                      <a:pt x="129882" y="1309128"/>
                    </a:lnTo>
                    <a:lnTo>
                      <a:pt x="77533" y="1304671"/>
                    </a:lnTo>
                    <a:lnTo>
                      <a:pt x="25361" y="1298536"/>
                    </a:lnTo>
                    <a:lnTo>
                      <a:pt x="0" y="1296200"/>
                    </a:lnTo>
                    <a:lnTo>
                      <a:pt x="3505" y="1297749"/>
                    </a:lnTo>
                    <a:lnTo>
                      <a:pt x="18186" y="1300899"/>
                    </a:lnTo>
                    <a:lnTo>
                      <a:pt x="26416" y="1303375"/>
                    </a:lnTo>
                    <a:lnTo>
                      <a:pt x="82143" y="1311694"/>
                    </a:lnTo>
                    <a:lnTo>
                      <a:pt x="154520" y="1318082"/>
                    </a:lnTo>
                    <a:lnTo>
                      <a:pt x="211937" y="1320444"/>
                    </a:lnTo>
                    <a:lnTo>
                      <a:pt x="230009" y="1320495"/>
                    </a:lnTo>
                    <a:lnTo>
                      <a:pt x="238379" y="1319390"/>
                    </a:lnTo>
                    <a:lnTo>
                      <a:pt x="236004" y="1319847"/>
                    </a:lnTo>
                    <a:lnTo>
                      <a:pt x="235064" y="1320406"/>
                    </a:lnTo>
                    <a:lnTo>
                      <a:pt x="238048" y="1320990"/>
                    </a:lnTo>
                    <a:lnTo>
                      <a:pt x="247497" y="1321511"/>
                    </a:lnTo>
                    <a:lnTo>
                      <a:pt x="298907" y="1318882"/>
                    </a:lnTo>
                    <a:lnTo>
                      <a:pt x="249961" y="1317396"/>
                    </a:lnTo>
                    <a:lnTo>
                      <a:pt x="274231" y="1316621"/>
                    </a:lnTo>
                    <a:lnTo>
                      <a:pt x="324154" y="1315974"/>
                    </a:lnTo>
                    <a:lnTo>
                      <a:pt x="381063" y="1313014"/>
                    </a:lnTo>
                    <a:lnTo>
                      <a:pt x="451599" y="1306118"/>
                    </a:lnTo>
                    <a:lnTo>
                      <a:pt x="494931" y="1300594"/>
                    </a:lnTo>
                    <a:lnTo>
                      <a:pt x="421271" y="1313586"/>
                    </a:lnTo>
                    <a:lnTo>
                      <a:pt x="407708" y="1315466"/>
                    </a:lnTo>
                    <a:lnTo>
                      <a:pt x="388620" y="1317498"/>
                    </a:lnTo>
                    <a:lnTo>
                      <a:pt x="360311" y="1319250"/>
                    </a:lnTo>
                    <a:lnTo>
                      <a:pt x="319112" y="1320292"/>
                    </a:lnTo>
                    <a:lnTo>
                      <a:pt x="332473" y="1321739"/>
                    </a:lnTo>
                    <a:lnTo>
                      <a:pt x="332625" y="1322590"/>
                    </a:lnTo>
                    <a:lnTo>
                      <a:pt x="319532" y="1323479"/>
                    </a:lnTo>
                    <a:lnTo>
                      <a:pt x="376275" y="1320698"/>
                    </a:lnTo>
                    <a:lnTo>
                      <a:pt x="431838" y="1315427"/>
                    </a:lnTo>
                    <a:lnTo>
                      <a:pt x="486486" y="1307630"/>
                    </a:lnTo>
                    <a:lnTo>
                      <a:pt x="540473" y="1297228"/>
                    </a:lnTo>
                    <a:lnTo>
                      <a:pt x="594004" y="1284020"/>
                    </a:lnTo>
                    <a:lnTo>
                      <a:pt x="647230" y="1267409"/>
                    </a:lnTo>
                    <a:lnTo>
                      <a:pt x="700493" y="1247254"/>
                    </a:lnTo>
                    <a:lnTo>
                      <a:pt x="754126" y="1223378"/>
                    </a:lnTo>
                    <a:lnTo>
                      <a:pt x="735888" y="1230871"/>
                    </a:lnTo>
                    <a:lnTo>
                      <a:pt x="723976" y="1235468"/>
                    </a:lnTo>
                    <a:lnTo>
                      <a:pt x="717664" y="1237653"/>
                    </a:lnTo>
                    <a:lnTo>
                      <a:pt x="716216" y="1237869"/>
                    </a:lnTo>
                    <a:lnTo>
                      <a:pt x="718820" y="1236446"/>
                    </a:lnTo>
                    <a:lnTo>
                      <a:pt x="743026" y="1225105"/>
                    </a:lnTo>
                    <a:lnTo>
                      <a:pt x="764882" y="1214539"/>
                    </a:lnTo>
                    <a:lnTo>
                      <a:pt x="784009" y="1204633"/>
                    </a:lnTo>
                    <a:lnTo>
                      <a:pt x="794372" y="1198486"/>
                    </a:lnTo>
                    <a:close/>
                  </a:path>
                  <a:path w="1095375" h="1323975">
                    <a:moveTo>
                      <a:pt x="960170" y="45478"/>
                    </a:moveTo>
                    <a:lnTo>
                      <a:pt x="930935" y="0"/>
                    </a:lnTo>
                    <a:lnTo>
                      <a:pt x="942352" y="18237"/>
                    </a:lnTo>
                    <a:lnTo>
                      <a:pt x="960170" y="45478"/>
                    </a:lnTo>
                    <a:close/>
                  </a:path>
                  <a:path w="1095375" h="1323975">
                    <a:moveTo>
                      <a:pt x="1084287" y="298665"/>
                    </a:moveTo>
                    <a:lnTo>
                      <a:pt x="1065377" y="253644"/>
                    </a:lnTo>
                    <a:lnTo>
                      <a:pt x="1046988" y="216115"/>
                    </a:lnTo>
                    <a:lnTo>
                      <a:pt x="1065555" y="256298"/>
                    </a:lnTo>
                    <a:lnTo>
                      <a:pt x="1084287" y="298665"/>
                    </a:lnTo>
                    <a:close/>
                  </a:path>
                  <a:path w="1095375" h="1323975">
                    <a:moveTo>
                      <a:pt x="1094917" y="277456"/>
                    </a:moveTo>
                    <a:lnTo>
                      <a:pt x="1077201" y="239128"/>
                    </a:lnTo>
                    <a:lnTo>
                      <a:pt x="1071664" y="228066"/>
                    </a:lnTo>
                    <a:lnTo>
                      <a:pt x="1083627" y="252577"/>
                    </a:lnTo>
                    <a:lnTo>
                      <a:pt x="1094917" y="277456"/>
                    </a:lnTo>
                    <a:close/>
                  </a:path>
                </a:pathLst>
              </a:custGeom>
              <a:solidFill>
                <a:srgbClr val="FFD61C"/>
              </a:solidFill>
            </p:spPr>
            <p:txBody>
              <a:bodyPr wrap="square" lIns="0" tIns="0" rIns="0" bIns="0" rtlCol="0"/>
              <a:lstStyle/>
              <a:p>
                <a:endParaRPr/>
              </a:p>
            </p:txBody>
          </p:sp>
          <p:pic>
            <p:nvPicPr>
              <p:cNvPr id="69" name="object 169"/>
              <p:cNvPicPr/>
              <p:nvPr/>
            </p:nvPicPr>
            <p:blipFill>
              <a:blip r:embed="rId57" cstate="print"/>
              <a:stretch>
                <a:fillRect/>
              </a:stretch>
            </p:blipFill>
            <p:spPr>
              <a:xfrm>
                <a:off x="13410233" y="2532709"/>
                <a:ext cx="198732" cy="92842"/>
              </a:xfrm>
              <a:prstGeom prst="rect">
                <a:avLst/>
              </a:prstGeom>
            </p:spPr>
          </p:pic>
          <p:pic>
            <p:nvPicPr>
              <p:cNvPr id="70" name="object 170"/>
              <p:cNvPicPr/>
              <p:nvPr/>
            </p:nvPicPr>
            <p:blipFill>
              <a:blip r:embed="rId58" cstate="print"/>
              <a:stretch>
                <a:fillRect/>
              </a:stretch>
            </p:blipFill>
            <p:spPr>
              <a:xfrm>
                <a:off x="13813715" y="2699548"/>
                <a:ext cx="246475" cy="63843"/>
              </a:xfrm>
              <a:prstGeom prst="rect">
                <a:avLst/>
              </a:prstGeom>
            </p:spPr>
          </p:pic>
          <p:sp>
            <p:nvSpPr>
              <p:cNvPr id="71" name="object 171"/>
              <p:cNvSpPr/>
              <p:nvPr/>
            </p:nvSpPr>
            <p:spPr>
              <a:xfrm>
                <a:off x="12334646" y="1560061"/>
                <a:ext cx="3009265" cy="1248410"/>
              </a:xfrm>
              <a:custGeom>
                <a:avLst/>
                <a:gdLst/>
                <a:ahLst/>
                <a:cxnLst/>
                <a:rect l="l" t="t" r="r" b="b"/>
                <a:pathLst>
                  <a:path w="3009265" h="1248410">
                    <a:moveTo>
                      <a:pt x="77876" y="115506"/>
                    </a:moveTo>
                    <a:lnTo>
                      <a:pt x="65481" y="98437"/>
                    </a:lnTo>
                    <a:lnTo>
                      <a:pt x="33324" y="49834"/>
                    </a:lnTo>
                    <a:lnTo>
                      <a:pt x="20497" y="31584"/>
                    </a:lnTo>
                    <a:lnTo>
                      <a:pt x="22453" y="33604"/>
                    </a:lnTo>
                    <a:lnTo>
                      <a:pt x="11061" y="16916"/>
                    </a:lnTo>
                    <a:lnTo>
                      <a:pt x="0" y="0"/>
                    </a:lnTo>
                    <a:lnTo>
                      <a:pt x="29654" y="46253"/>
                    </a:lnTo>
                    <a:lnTo>
                      <a:pt x="52158" y="80111"/>
                    </a:lnTo>
                    <a:lnTo>
                      <a:pt x="71285" y="107010"/>
                    </a:lnTo>
                    <a:lnTo>
                      <a:pt x="77876" y="115506"/>
                    </a:lnTo>
                    <a:close/>
                  </a:path>
                  <a:path w="3009265" h="1248410">
                    <a:moveTo>
                      <a:pt x="80962" y="119240"/>
                    </a:moveTo>
                    <a:lnTo>
                      <a:pt x="79679" y="117729"/>
                    </a:lnTo>
                    <a:lnTo>
                      <a:pt x="77876" y="115506"/>
                    </a:lnTo>
                    <a:lnTo>
                      <a:pt x="79641" y="117741"/>
                    </a:lnTo>
                    <a:lnTo>
                      <a:pt x="80962" y="119240"/>
                    </a:lnTo>
                    <a:close/>
                  </a:path>
                  <a:path w="3009265" h="1248410">
                    <a:moveTo>
                      <a:pt x="385876" y="436994"/>
                    </a:moveTo>
                    <a:lnTo>
                      <a:pt x="367512" y="415505"/>
                    </a:lnTo>
                    <a:lnTo>
                      <a:pt x="371792" y="420776"/>
                    </a:lnTo>
                    <a:lnTo>
                      <a:pt x="375742" y="425513"/>
                    </a:lnTo>
                    <a:lnTo>
                      <a:pt x="380161" y="430631"/>
                    </a:lnTo>
                    <a:lnTo>
                      <a:pt x="385876" y="436994"/>
                    </a:lnTo>
                    <a:close/>
                  </a:path>
                  <a:path w="3009265" h="1248410">
                    <a:moveTo>
                      <a:pt x="1373339" y="1102144"/>
                    </a:moveTo>
                    <a:lnTo>
                      <a:pt x="1369225" y="1099896"/>
                    </a:lnTo>
                    <a:lnTo>
                      <a:pt x="1357642" y="1095514"/>
                    </a:lnTo>
                    <a:lnTo>
                      <a:pt x="1329601" y="1085557"/>
                    </a:lnTo>
                    <a:lnTo>
                      <a:pt x="1339456" y="1089482"/>
                    </a:lnTo>
                    <a:lnTo>
                      <a:pt x="1350479" y="1093762"/>
                    </a:lnTo>
                    <a:lnTo>
                      <a:pt x="1361998" y="1098080"/>
                    </a:lnTo>
                    <a:lnTo>
                      <a:pt x="1373339" y="1102144"/>
                    </a:lnTo>
                    <a:close/>
                  </a:path>
                  <a:path w="3009265" h="1248410">
                    <a:moveTo>
                      <a:pt x="2443238" y="1228788"/>
                    </a:moveTo>
                    <a:lnTo>
                      <a:pt x="2432672" y="1231684"/>
                    </a:lnTo>
                    <a:lnTo>
                      <a:pt x="2424938" y="1233449"/>
                    </a:lnTo>
                    <a:lnTo>
                      <a:pt x="2418994" y="1234478"/>
                    </a:lnTo>
                    <a:lnTo>
                      <a:pt x="2413787" y="1235189"/>
                    </a:lnTo>
                    <a:lnTo>
                      <a:pt x="2414727" y="1234770"/>
                    </a:lnTo>
                    <a:lnTo>
                      <a:pt x="2414498" y="1234668"/>
                    </a:lnTo>
                    <a:lnTo>
                      <a:pt x="2410320" y="1235671"/>
                    </a:lnTo>
                    <a:lnTo>
                      <a:pt x="2413762" y="1235202"/>
                    </a:lnTo>
                    <a:lnTo>
                      <a:pt x="2403983" y="1238377"/>
                    </a:lnTo>
                    <a:lnTo>
                      <a:pt x="2374277" y="1247013"/>
                    </a:lnTo>
                    <a:lnTo>
                      <a:pt x="2372880" y="1248181"/>
                    </a:lnTo>
                    <a:lnTo>
                      <a:pt x="2390584" y="1243799"/>
                    </a:lnTo>
                    <a:lnTo>
                      <a:pt x="2408224" y="1239126"/>
                    </a:lnTo>
                    <a:lnTo>
                      <a:pt x="2425789" y="1234135"/>
                    </a:lnTo>
                    <a:lnTo>
                      <a:pt x="2443238" y="1228788"/>
                    </a:lnTo>
                    <a:close/>
                  </a:path>
                  <a:path w="3009265" h="1248410">
                    <a:moveTo>
                      <a:pt x="2473591" y="1218692"/>
                    </a:moveTo>
                    <a:lnTo>
                      <a:pt x="2458453" y="1223848"/>
                    </a:lnTo>
                    <a:lnTo>
                      <a:pt x="2450858" y="1226350"/>
                    </a:lnTo>
                    <a:lnTo>
                      <a:pt x="2443238" y="1228788"/>
                    </a:lnTo>
                    <a:lnTo>
                      <a:pt x="2449347" y="1226934"/>
                    </a:lnTo>
                    <a:lnTo>
                      <a:pt x="2456319" y="1224686"/>
                    </a:lnTo>
                    <a:lnTo>
                      <a:pt x="2464333" y="1221981"/>
                    </a:lnTo>
                    <a:lnTo>
                      <a:pt x="2473591" y="1218692"/>
                    </a:lnTo>
                    <a:close/>
                  </a:path>
                  <a:path w="3009265" h="1248410">
                    <a:moveTo>
                      <a:pt x="2980283" y="888974"/>
                    </a:moveTo>
                    <a:lnTo>
                      <a:pt x="2978505" y="890790"/>
                    </a:lnTo>
                    <a:lnTo>
                      <a:pt x="2975178" y="898169"/>
                    </a:lnTo>
                    <a:lnTo>
                      <a:pt x="2970022" y="907161"/>
                    </a:lnTo>
                    <a:lnTo>
                      <a:pt x="2961970" y="922058"/>
                    </a:lnTo>
                    <a:lnTo>
                      <a:pt x="2957512" y="929868"/>
                    </a:lnTo>
                    <a:lnTo>
                      <a:pt x="2952610" y="937272"/>
                    </a:lnTo>
                    <a:lnTo>
                      <a:pt x="2956864" y="931443"/>
                    </a:lnTo>
                    <a:lnTo>
                      <a:pt x="2960027" y="926350"/>
                    </a:lnTo>
                    <a:lnTo>
                      <a:pt x="2976765" y="897255"/>
                    </a:lnTo>
                    <a:lnTo>
                      <a:pt x="2980283" y="888974"/>
                    </a:lnTo>
                    <a:close/>
                  </a:path>
                  <a:path w="3009265" h="1248410">
                    <a:moveTo>
                      <a:pt x="2980499" y="843673"/>
                    </a:moveTo>
                    <a:lnTo>
                      <a:pt x="2975597" y="857097"/>
                    </a:lnTo>
                    <a:lnTo>
                      <a:pt x="2961360" y="887120"/>
                    </a:lnTo>
                    <a:lnTo>
                      <a:pt x="2958668" y="892454"/>
                    </a:lnTo>
                    <a:lnTo>
                      <a:pt x="2955353" y="897661"/>
                    </a:lnTo>
                    <a:lnTo>
                      <a:pt x="2942285" y="919988"/>
                    </a:lnTo>
                    <a:lnTo>
                      <a:pt x="2918510" y="953528"/>
                    </a:lnTo>
                    <a:lnTo>
                      <a:pt x="2876854" y="1002093"/>
                    </a:lnTo>
                    <a:lnTo>
                      <a:pt x="2846921" y="1031328"/>
                    </a:lnTo>
                    <a:lnTo>
                      <a:pt x="2817304" y="1057440"/>
                    </a:lnTo>
                    <a:lnTo>
                      <a:pt x="2789885" y="1080046"/>
                    </a:lnTo>
                    <a:lnTo>
                      <a:pt x="2778722" y="1089850"/>
                    </a:lnTo>
                    <a:lnTo>
                      <a:pt x="2772460" y="1096124"/>
                    </a:lnTo>
                    <a:lnTo>
                      <a:pt x="2770111" y="1099642"/>
                    </a:lnTo>
                    <a:lnTo>
                      <a:pt x="2770695" y="1101191"/>
                    </a:lnTo>
                    <a:lnTo>
                      <a:pt x="2773057" y="1102423"/>
                    </a:lnTo>
                    <a:lnTo>
                      <a:pt x="2780461" y="1100086"/>
                    </a:lnTo>
                    <a:lnTo>
                      <a:pt x="2781795" y="1102169"/>
                    </a:lnTo>
                    <a:lnTo>
                      <a:pt x="2829128" y="1067384"/>
                    </a:lnTo>
                    <a:lnTo>
                      <a:pt x="2873006" y="1027391"/>
                    </a:lnTo>
                    <a:lnTo>
                      <a:pt x="2888183" y="1009726"/>
                    </a:lnTo>
                    <a:lnTo>
                      <a:pt x="2877705" y="1019111"/>
                    </a:lnTo>
                    <a:lnTo>
                      <a:pt x="2877147" y="1018882"/>
                    </a:lnTo>
                    <a:lnTo>
                      <a:pt x="2889872" y="1004341"/>
                    </a:lnTo>
                    <a:lnTo>
                      <a:pt x="2898127" y="994460"/>
                    </a:lnTo>
                    <a:lnTo>
                      <a:pt x="2878201" y="1014615"/>
                    </a:lnTo>
                    <a:lnTo>
                      <a:pt x="2865170" y="1027125"/>
                    </a:lnTo>
                    <a:lnTo>
                      <a:pt x="2863989" y="1027188"/>
                    </a:lnTo>
                    <a:lnTo>
                      <a:pt x="2866440" y="1023683"/>
                    </a:lnTo>
                    <a:lnTo>
                      <a:pt x="2872041" y="1017155"/>
                    </a:lnTo>
                    <a:lnTo>
                      <a:pt x="2880271" y="1008164"/>
                    </a:lnTo>
                    <a:lnTo>
                      <a:pt x="2901581" y="983627"/>
                    </a:lnTo>
                    <a:lnTo>
                      <a:pt x="2925927" y="953782"/>
                    </a:lnTo>
                    <a:lnTo>
                      <a:pt x="2920962" y="961682"/>
                    </a:lnTo>
                    <a:lnTo>
                      <a:pt x="2912694" y="972947"/>
                    </a:lnTo>
                    <a:lnTo>
                      <a:pt x="2908693" y="978839"/>
                    </a:lnTo>
                    <a:lnTo>
                      <a:pt x="2916593" y="970622"/>
                    </a:lnTo>
                    <a:lnTo>
                      <a:pt x="2929534" y="952487"/>
                    </a:lnTo>
                    <a:lnTo>
                      <a:pt x="2940316" y="935596"/>
                    </a:lnTo>
                    <a:lnTo>
                      <a:pt x="2940177" y="935189"/>
                    </a:lnTo>
                    <a:lnTo>
                      <a:pt x="2935528" y="939431"/>
                    </a:lnTo>
                    <a:lnTo>
                      <a:pt x="2946209" y="922655"/>
                    </a:lnTo>
                    <a:lnTo>
                      <a:pt x="2953740" y="908481"/>
                    </a:lnTo>
                    <a:lnTo>
                      <a:pt x="2958046" y="899883"/>
                    </a:lnTo>
                    <a:lnTo>
                      <a:pt x="2961830" y="893292"/>
                    </a:lnTo>
                    <a:lnTo>
                      <a:pt x="2976295" y="856691"/>
                    </a:lnTo>
                    <a:lnTo>
                      <a:pt x="2980499" y="843673"/>
                    </a:lnTo>
                    <a:close/>
                  </a:path>
                  <a:path w="3009265" h="1248410">
                    <a:moveTo>
                      <a:pt x="2989580" y="813854"/>
                    </a:moveTo>
                    <a:lnTo>
                      <a:pt x="2987383" y="822604"/>
                    </a:lnTo>
                    <a:lnTo>
                      <a:pt x="2984957" y="830287"/>
                    </a:lnTo>
                    <a:lnTo>
                      <a:pt x="2982582" y="837209"/>
                    </a:lnTo>
                    <a:lnTo>
                      <a:pt x="2980499" y="843673"/>
                    </a:lnTo>
                    <a:lnTo>
                      <a:pt x="2983712" y="834682"/>
                    </a:lnTo>
                    <a:lnTo>
                      <a:pt x="2986379" y="826693"/>
                    </a:lnTo>
                    <a:lnTo>
                      <a:pt x="2988373" y="819734"/>
                    </a:lnTo>
                    <a:lnTo>
                      <a:pt x="2989580" y="813854"/>
                    </a:lnTo>
                    <a:close/>
                  </a:path>
                  <a:path w="3009265" h="1248410">
                    <a:moveTo>
                      <a:pt x="3008871" y="575322"/>
                    </a:moveTo>
                    <a:lnTo>
                      <a:pt x="3008757" y="570026"/>
                    </a:lnTo>
                    <a:lnTo>
                      <a:pt x="3007423" y="557618"/>
                    </a:lnTo>
                    <a:lnTo>
                      <a:pt x="3005683" y="545274"/>
                    </a:lnTo>
                    <a:lnTo>
                      <a:pt x="3001746" y="520687"/>
                    </a:lnTo>
                    <a:lnTo>
                      <a:pt x="3002115" y="525919"/>
                    </a:lnTo>
                    <a:lnTo>
                      <a:pt x="3006077" y="550532"/>
                    </a:lnTo>
                    <a:lnTo>
                      <a:pt x="3007169" y="558761"/>
                    </a:lnTo>
                    <a:lnTo>
                      <a:pt x="3007931" y="567055"/>
                    </a:lnTo>
                    <a:lnTo>
                      <a:pt x="3008871" y="575322"/>
                    </a:lnTo>
                    <a:close/>
                  </a:path>
                </a:pathLst>
              </a:custGeom>
              <a:solidFill>
                <a:srgbClr val="FFD61C"/>
              </a:solidFill>
            </p:spPr>
            <p:txBody>
              <a:bodyPr wrap="square" lIns="0" tIns="0" rIns="0" bIns="0" rtlCol="0"/>
              <a:lstStyle/>
              <a:p>
                <a:endParaRPr/>
              </a:p>
            </p:txBody>
          </p:sp>
          <p:sp>
            <p:nvSpPr>
              <p:cNvPr id="72" name="object 172"/>
              <p:cNvSpPr/>
              <p:nvPr/>
            </p:nvSpPr>
            <p:spPr>
              <a:xfrm>
                <a:off x="13585228" y="1515394"/>
                <a:ext cx="3445510" cy="3416300"/>
              </a:xfrm>
              <a:custGeom>
                <a:avLst/>
                <a:gdLst/>
                <a:ahLst/>
                <a:cxnLst/>
                <a:rect l="l" t="t" r="r" b="b"/>
                <a:pathLst>
                  <a:path w="3445509" h="3416300">
                    <a:moveTo>
                      <a:pt x="2324820" y="2057400"/>
                    </a:moveTo>
                    <a:lnTo>
                      <a:pt x="1986030" y="2057400"/>
                    </a:lnTo>
                    <a:lnTo>
                      <a:pt x="2012951" y="2082800"/>
                    </a:lnTo>
                    <a:lnTo>
                      <a:pt x="2026393" y="2082800"/>
                    </a:lnTo>
                    <a:lnTo>
                      <a:pt x="2115725" y="2133600"/>
                    </a:lnTo>
                    <a:lnTo>
                      <a:pt x="2159861" y="2171700"/>
                    </a:lnTo>
                    <a:lnTo>
                      <a:pt x="2247002" y="2222500"/>
                    </a:lnTo>
                    <a:lnTo>
                      <a:pt x="2289980" y="2260600"/>
                    </a:lnTo>
                    <a:lnTo>
                      <a:pt x="2332544" y="2286000"/>
                    </a:lnTo>
                    <a:lnTo>
                      <a:pt x="2374679" y="2324100"/>
                    </a:lnTo>
                    <a:lnTo>
                      <a:pt x="2416373" y="2349500"/>
                    </a:lnTo>
                    <a:lnTo>
                      <a:pt x="2457612" y="2387600"/>
                    </a:lnTo>
                    <a:lnTo>
                      <a:pt x="2498380" y="2413000"/>
                    </a:lnTo>
                    <a:lnTo>
                      <a:pt x="2538664" y="2451100"/>
                    </a:lnTo>
                    <a:lnTo>
                      <a:pt x="2578451" y="2476500"/>
                    </a:lnTo>
                    <a:lnTo>
                      <a:pt x="2617726" y="2514600"/>
                    </a:lnTo>
                    <a:lnTo>
                      <a:pt x="2642831" y="2540000"/>
                    </a:lnTo>
                    <a:lnTo>
                      <a:pt x="2676655" y="2578100"/>
                    </a:lnTo>
                    <a:lnTo>
                      <a:pt x="2721298" y="2616200"/>
                    </a:lnTo>
                    <a:lnTo>
                      <a:pt x="2778863" y="2679700"/>
                    </a:lnTo>
                    <a:lnTo>
                      <a:pt x="2843601" y="2743200"/>
                    </a:lnTo>
                    <a:lnTo>
                      <a:pt x="2904710" y="2806700"/>
                    </a:lnTo>
                    <a:lnTo>
                      <a:pt x="2962243" y="2870200"/>
                    </a:lnTo>
                    <a:lnTo>
                      <a:pt x="3016251" y="2921000"/>
                    </a:lnTo>
                    <a:lnTo>
                      <a:pt x="3066786" y="2984500"/>
                    </a:lnTo>
                    <a:lnTo>
                      <a:pt x="3113901" y="3035300"/>
                    </a:lnTo>
                    <a:lnTo>
                      <a:pt x="3157646" y="3086100"/>
                    </a:lnTo>
                    <a:lnTo>
                      <a:pt x="3198075" y="3136900"/>
                    </a:lnTo>
                    <a:lnTo>
                      <a:pt x="3235239" y="3187700"/>
                    </a:lnTo>
                    <a:lnTo>
                      <a:pt x="3269191" y="3225800"/>
                    </a:lnTo>
                    <a:lnTo>
                      <a:pt x="3299981" y="3263900"/>
                    </a:lnTo>
                    <a:lnTo>
                      <a:pt x="3352287" y="3327400"/>
                    </a:lnTo>
                    <a:lnTo>
                      <a:pt x="3373906" y="3352800"/>
                    </a:lnTo>
                    <a:lnTo>
                      <a:pt x="3392573" y="3378200"/>
                    </a:lnTo>
                    <a:lnTo>
                      <a:pt x="3408338" y="3390900"/>
                    </a:lnTo>
                    <a:lnTo>
                      <a:pt x="3421254" y="3403600"/>
                    </a:lnTo>
                    <a:lnTo>
                      <a:pt x="3431374" y="3416300"/>
                    </a:lnTo>
                    <a:lnTo>
                      <a:pt x="3445462" y="3416300"/>
                    </a:lnTo>
                    <a:lnTo>
                      <a:pt x="3444459" y="3403600"/>
                    </a:lnTo>
                    <a:lnTo>
                      <a:pt x="3440448" y="3390900"/>
                    </a:lnTo>
                    <a:lnTo>
                      <a:pt x="3433458" y="3378200"/>
                    </a:lnTo>
                    <a:lnTo>
                      <a:pt x="3423519" y="3352800"/>
                    </a:lnTo>
                    <a:lnTo>
                      <a:pt x="3410659" y="3314700"/>
                    </a:lnTo>
                    <a:lnTo>
                      <a:pt x="3394907" y="3289300"/>
                    </a:lnTo>
                    <a:lnTo>
                      <a:pt x="3376292" y="3251200"/>
                    </a:lnTo>
                    <a:lnTo>
                      <a:pt x="3354843" y="3213100"/>
                    </a:lnTo>
                    <a:lnTo>
                      <a:pt x="3330590" y="3175000"/>
                    </a:lnTo>
                    <a:lnTo>
                      <a:pt x="3303561" y="3124200"/>
                    </a:lnTo>
                    <a:lnTo>
                      <a:pt x="3273785" y="3073400"/>
                    </a:lnTo>
                    <a:lnTo>
                      <a:pt x="3241292" y="3022600"/>
                    </a:lnTo>
                    <a:lnTo>
                      <a:pt x="3206110" y="2971800"/>
                    </a:lnTo>
                    <a:lnTo>
                      <a:pt x="3168268" y="2921000"/>
                    </a:lnTo>
                    <a:lnTo>
                      <a:pt x="3127795" y="2870200"/>
                    </a:lnTo>
                    <a:lnTo>
                      <a:pt x="3084720" y="2806700"/>
                    </a:lnTo>
                    <a:lnTo>
                      <a:pt x="3039073" y="2755900"/>
                    </a:lnTo>
                    <a:lnTo>
                      <a:pt x="2990882" y="2692400"/>
                    </a:lnTo>
                    <a:lnTo>
                      <a:pt x="2940176" y="2641600"/>
                    </a:lnTo>
                    <a:lnTo>
                      <a:pt x="2886985" y="2578100"/>
                    </a:lnTo>
                    <a:lnTo>
                      <a:pt x="2877938" y="2565400"/>
                    </a:lnTo>
                    <a:lnTo>
                      <a:pt x="2869518" y="2565400"/>
                    </a:lnTo>
                    <a:lnTo>
                      <a:pt x="2851729" y="2540000"/>
                    </a:lnTo>
                    <a:lnTo>
                      <a:pt x="2803980" y="2489200"/>
                    </a:lnTo>
                    <a:lnTo>
                      <a:pt x="2755598" y="2451100"/>
                    </a:lnTo>
                    <a:lnTo>
                      <a:pt x="2658193" y="2349500"/>
                    </a:lnTo>
                    <a:lnTo>
                      <a:pt x="2609799" y="2311400"/>
                    </a:lnTo>
                    <a:lnTo>
                      <a:pt x="2562029" y="2260600"/>
                    </a:lnTo>
                    <a:lnTo>
                      <a:pt x="2515197" y="2222500"/>
                    </a:lnTo>
                    <a:lnTo>
                      <a:pt x="2469617" y="2184400"/>
                    </a:lnTo>
                    <a:lnTo>
                      <a:pt x="2425605" y="2146300"/>
                    </a:lnTo>
                    <a:lnTo>
                      <a:pt x="2383472" y="2108200"/>
                    </a:lnTo>
                    <a:lnTo>
                      <a:pt x="2343534" y="2070100"/>
                    </a:lnTo>
                    <a:lnTo>
                      <a:pt x="2324820" y="2057400"/>
                    </a:lnTo>
                    <a:close/>
                  </a:path>
                  <a:path w="3445509" h="3416300">
                    <a:moveTo>
                      <a:pt x="1550531" y="1612900"/>
                    </a:moveTo>
                    <a:lnTo>
                      <a:pt x="1353032" y="1612900"/>
                    </a:lnTo>
                    <a:lnTo>
                      <a:pt x="1335315" y="1625600"/>
                    </a:lnTo>
                    <a:lnTo>
                      <a:pt x="1317419" y="1625600"/>
                    </a:lnTo>
                    <a:lnTo>
                      <a:pt x="1300180" y="1638300"/>
                    </a:lnTo>
                    <a:lnTo>
                      <a:pt x="1284437" y="1638300"/>
                    </a:lnTo>
                    <a:lnTo>
                      <a:pt x="1242170" y="1663700"/>
                    </a:lnTo>
                    <a:lnTo>
                      <a:pt x="1202365" y="1689100"/>
                    </a:lnTo>
                    <a:lnTo>
                      <a:pt x="1165640" y="1727200"/>
                    </a:lnTo>
                    <a:lnTo>
                      <a:pt x="1132617" y="1765300"/>
                    </a:lnTo>
                    <a:lnTo>
                      <a:pt x="1103915" y="1803400"/>
                    </a:lnTo>
                    <a:lnTo>
                      <a:pt x="1080155" y="1841500"/>
                    </a:lnTo>
                    <a:lnTo>
                      <a:pt x="1061956" y="1892300"/>
                    </a:lnTo>
                    <a:lnTo>
                      <a:pt x="1049940" y="1943100"/>
                    </a:lnTo>
                    <a:lnTo>
                      <a:pt x="1044727" y="1993900"/>
                    </a:lnTo>
                    <a:lnTo>
                      <a:pt x="1047206" y="2032000"/>
                    </a:lnTo>
                    <a:lnTo>
                      <a:pt x="1056692" y="2082800"/>
                    </a:lnTo>
                    <a:lnTo>
                      <a:pt x="1072206" y="2120900"/>
                    </a:lnTo>
                    <a:lnTo>
                      <a:pt x="1092767" y="2171700"/>
                    </a:lnTo>
                    <a:lnTo>
                      <a:pt x="1119493" y="2209800"/>
                    </a:lnTo>
                    <a:lnTo>
                      <a:pt x="1150063" y="2247900"/>
                    </a:lnTo>
                    <a:lnTo>
                      <a:pt x="1184242" y="2273300"/>
                    </a:lnTo>
                    <a:lnTo>
                      <a:pt x="1221797" y="2311400"/>
                    </a:lnTo>
                    <a:lnTo>
                      <a:pt x="1262495" y="2336800"/>
                    </a:lnTo>
                    <a:lnTo>
                      <a:pt x="1306101" y="2349500"/>
                    </a:lnTo>
                    <a:lnTo>
                      <a:pt x="1352382" y="2362200"/>
                    </a:lnTo>
                    <a:lnTo>
                      <a:pt x="1395570" y="2374900"/>
                    </a:lnTo>
                    <a:lnTo>
                      <a:pt x="1483048" y="2374900"/>
                    </a:lnTo>
                    <a:lnTo>
                      <a:pt x="1525393" y="2362200"/>
                    </a:lnTo>
                    <a:lnTo>
                      <a:pt x="1573793" y="2349500"/>
                    </a:lnTo>
                    <a:lnTo>
                      <a:pt x="1620250" y="2324100"/>
                    </a:lnTo>
                    <a:lnTo>
                      <a:pt x="1664865" y="2311400"/>
                    </a:lnTo>
                    <a:lnTo>
                      <a:pt x="1707740" y="2286000"/>
                    </a:lnTo>
                    <a:lnTo>
                      <a:pt x="1748974" y="2247900"/>
                    </a:lnTo>
                    <a:lnTo>
                      <a:pt x="1788669" y="2222500"/>
                    </a:lnTo>
                    <a:lnTo>
                      <a:pt x="1826926" y="2184400"/>
                    </a:lnTo>
                    <a:lnTo>
                      <a:pt x="1845385" y="2171700"/>
                    </a:lnTo>
                    <a:lnTo>
                      <a:pt x="1413260" y="2171700"/>
                    </a:lnTo>
                    <a:lnTo>
                      <a:pt x="1349701" y="2146300"/>
                    </a:lnTo>
                    <a:lnTo>
                      <a:pt x="1320543" y="2120900"/>
                    </a:lnTo>
                    <a:lnTo>
                      <a:pt x="1295840" y="2095500"/>
                    </a:lnTo>
                    <a:lnTo>
                      <a:pt x="1277377" y="2070100"/>
                    </a:lnTo>
                    <a:lnTo>
                      <a:pt x="1272246" y="2032000"/>
                    </a:lnTo>
                    <a:lnTo>
                      <a:pt x="1280282" y="1993900"/>
                    </a:lnTo>
                    <a:lnTo>
                      <a:pt x="1301316" y="1955800"/>
                    </a:lnTo>
                    <a:lnTo>
                      <a:pt x="1301850" y="1955800"/>
                    </a:lnTo>
                    <a:lnTo>
                      <a:pt x="1325552" y="1930400"/>
                    </a:lnTo>
                    <a:lnTo>
                      <a:pt x="1352447" y="1905000"/>
                    </a:lnTo>
                    <a:lnTo>
                      <a:pt x="1381315" y="1892300"/>
                    </a:lnTo>
                    <a:lnTo>
                      <a:pt x="1410936" y="1879600"/>
                    </a:lnTo>
                    <a:lnTo>
                      <a:pt x="1412004" y="1879600"/>
                    </a:lnTo>
                    <a:lnTo>
                      <a:pt x="1433793" y="1866900"/>
                    </a:lnTo>
                    <a:lnTo>
                      <a:pt x="2091763" y="1866900"/>
                    </a:lnTo>
                    <a:lnTo>
                      <a:pt x="2115068" y="1816100"/>
                    </a:lnTo>
                    <a:lnTo>
                      <a:pt x="2136883" y="1778000"/>
                    </a:lnTo>
                    <a:lnTo>
                      <a:pt x="2157161" y="1727200"/>
                    </a:lnTo>
                    <a:lnTo>
                      <a:pt x="1847540" y="1727200"/>
                    </a:lnTo>
                    <a:lnTo>
                      <a:pt x="1750402" y="1676400"/>
                    </a:lnTo>
                    <a:lnTo>
                      <a:pt x="1700857" y="1651000"/>
                    </a:lnTo>
                    <a:lnTo>
                      <a:pt x="1550531" y="1612900"/>
                    </a:lnTo>
                    <a:close/>
                  </a:path>
                  <a:path w="3445509" h="3416300">
                    <a:moveTo>
                      <a:pt x="2088685" y="1866900"/>
                    </a:moveTo>
                    <a:lnTo>
                      <a:pt x="1506503" y="1866900"/>
                    </a:lnTo>
                    <a:lnTo>
                      <a:pt x="1660029" y="1905000"/>
                    </a:lnTo>
                    <a:lnTo>
                      <a:pt x="1710424" y="1930400"/>
                    </a:lnTo>
                    <a:lnTo>
                      <a:pt x="1718089" y="1930400"/>
                    </a:lnTo>
                    <a:lnTo>
                      <a:pt x="1720570" y="1943100"/>
                    </a:lnTo>
                    <a:lnTo>
                      <a:pt x="1715335" y="1943100"/>
                    </a:lnTo>
                    <a:lnTo>
                      <a:pt x="1685130" y="1981200"/>
                    </a:lnTo>
                    <a:lnTo>
                      <a:pt x="1651669" y="2019300"/>
                    </a:lnTo>
                    <a:lnTo>
                      <a:pt x="1615500" y="2057400"/>
                    </a:lnTo>
                    <a:lnTo>
                      <a:pt x="1577173" y="2095500"/>
                    </a:lnTo>
                    <a:lnTo>
                      <a:pt x="1537236" y="2120900"/>
                    </a:lnTo>
                    <a:lnTo>
                      <a:pt x="1496239" y="2146300"/>
                    </a:lnTo>
                    <a:lnTo>
                      <a:pt x="1413260" y="2171700"/>
                    </a:lnTo>
                    <a:lnTo>
                      <a:pt x="1845385" y="2171700"/>
                    </a:lnTo>
                    <a:lnTo>
                      <a:pt x="1863845" y="2159000"/>
                    </a:lnTo>
                    <a:lnTo>
                      <a:pt x="1899528" y="2120900"/>
                    </a:lnTo>
                    <a:lnTo>
                      <a:pt x="1914349" y="2108200"/>
                    </a:lnTo>
                    <a:lnTo>
                      <a:pt x="1928922" y="2095500"/>
                    </a:lnTo>
                    <a:lnTo>
                      <a:pt x="1943249" y="2070100"/>
                    </a:lnTo>
                    <a:lnTo>
                      <a:pt x="1957327" y="2057400"/>
                    </a:lnTo>
                    <a:lnTo>
                      <a:pt x="2324820" y="2057400"/>
                    </a:lnTo>
                    <a:lnTo>
                      <a:pt x="2306106" y="2044700"/>
                    </a:lnTo>
                    <a:lnTo>
                      <a:pt x="2271500" y="2019300"/>
                    </a:lnTo>
                    <a:lnTo>
                      <a:pt x="2240031" y="1993900"/>
                    </a:lnTo>
                    <a:lnTo>
                      <a:pt x="2212013" y="1968500"/>
                    </a:lnTo>
                    <a:lnTo>
                      <a:pt x="2187760" y="1943100"/>
                    </a:lnTo>
                    <a:lnTo>
                      <a:pt x="2167587" y="1930400"/>
                    </a:lnTo>
                    <a:lnTo>
                      <a:pt x="2151808" y="1917700"/>
                    </a:lnTo>
                    <a:lnTo>
                      <a:pt x="2140735" y="1917700"/>
                    </a:lnTo>
                    <a:lnTo>
                      <a:pt x="2129646" y="1905000"/>
                    </a:lnTo>
                    <a:lnTo>
                      <a:pt x="2118358" y="1892300"/>
                    </a:lnTo>
                    <a:lnTo>
                      <a:pt x="2106879" y="1892300"/>
                    </a:lnTo>
                    <a:lnTo>
                      <a:pt x="2095218" y="1879600"/>
                    </a:lnTo>
                    <a:lnTo>
                      <a:pt x="2090161" y="1879600"/>
                    </a:lnTo>
                    <a:lnTo>
                      <a:pt x="2088685" y="1866900"/>
                    </a:lnTo>
                    <a:close/>
                  </a:path>
                  <a:path w="3445509" h="3416300">
                    <a:moveTo>
                      <a:pt x="868504" y="63500"/>
                    </a:moveTo>
                    <a:lnTo>
                      <a:pt x="306425" y="63500"/>
                    </a:lnTo>
                    <a:lnTo>
                      <a:pt x="404787" y="88900"/>
                    </a:lnTo>
                    <a:lnTo>
                      <a:pt x="453860" y="88900"/>
                    </a:lnTo>
                    <a:lnTo>
                      <a:pt x="936239" y="215900"/>
                    </a:lnTo>
                    <a:lnTo>
                      <a:pt x="983232" y="241300"/>
                    </a:lnTo>
                    <a:lnTo>
                      <a:pt x="1076296" y="266700"/>
                    </a:lnTo>
                    <a:lnTo>
                      <a:pt x="1122330" y="292100"/>
                    </a:lnTo>
                    <a:lnTo>
                      <a:pt x="1168008" y="304800"/>
                    </a:lnTo>
                    <a:lnTo>
                      <a:pt x="1258218" y="355600"/>
                    </a:lnTo>
                    <a:lnTo>
                      <a:pt x="1302714" y="368300"/>
                    </a:lnTo>
                    <a:lnTo>
                      <a:pt x="1346779" y="393700"/>
                    </a:lnTo>
                    <a:lnTo>
                      <a:pt x="1476201" y="469900"/>
                    </a:lnTo>
                    <a:lnTo>
                      <a:pt x="1556436" y="520700"/>
                    </a:lnTo>
                    <a:lnTo>
                      <a:pt x="1595838" y="558800"/>
                    </a:lnTo>
                    <a:lnTo>
                      <a:pt x="1634516" y="584200"/>
                    </a:lnTo>
                    <a:lnTo>
                      <a:pt x="1672286" y="609600"/>
                    </a:lnTo>
                    <a:lnTo>
                      <a:pt x="1708963" y="647700"/>
                    </a:lnTo>
                    <a:lnTo>
                      <a:pt x="1744363" y="685800"/>
                    </a:lnTo>
                    <a:lnTo>
                      <a:pt x="1778299" y="711200"/>
                    </a:lnTo>
                    <a:lnTo>
                      <a:pt x="1810588" y="749300"/>
                    </a:lnTo>
                    <a:lnTo>
                      <a:pt x="1841045" y="787400"/>
                    </a:lnTo>
                    <a:lnTo>
                      <a:pt x="1869485" y="825500"/>
                    </a:lnTo>
                    <a:lnTo>
                      <a:pt x="1895724" y="863600"/>
                    </a:lnTo>
                    <a:lnTo>
                      <a:pt x="1919576" y="914400"/>
                    </a:lnTo>
                    <a:lnTo>
                      <a:pt x="1940857" y="952500"/>
                    </a:lnTo>
                    <a:lnTo>
                      <a:pt x="1959660" y="1003300"/>
                    </a:lnTo>
                    <a:lnTo>
                      <a:pt x="1973874" y="1054100"/>
                    </a:lnTo>
                    <a:lnTo>
                      <a:pt x="1983641" y="1104900"/>
                    </a:lnTo>
                    <a:lnTo>
                      <a:pt x="1989107" y="1143000"/>
                    </a:lnTo>
                    <a:lnTo>
                      <a:pt x="1990415" y="1193800"/>
                    </a:lnTo>
                    <a:lnTo>
                      <a:pt x="1988325" y="1244600"/>
                    </a:lnTo>
                    <a:lnTo>
                      <a:pt x="1984310" y="1295400"/>
                    </a:lnTo>
                    <a:lnTo>
                      <a:pt x="1978387" y="1346200"/>
                    </a:lnTo>
                    <a:lnTo>
                      <a:pt x="1970570" y="1397000"/>
                    </a:lnTo>
                    <a:lnTo>
                      <a:pt x="1960876" y="1435100"/>
                    </a:lnTo>
                    <a:lnTo>
                      <a:pt x="1949321" y="1485900"/>
                    </a:lnTo>
                    <a:lnTo>
                      <a:pt x="1935921" y="1536700"/>
                    </a:lnTo>
                    <a:lnTo>
                      <a:pt x="1920692" y="1587500"/>
                    </a:lnTo>
                    <a:lnTo>
                      <a:pt x="1903649" y="1625600"/>
                    </a:lnTo>
                    <a:lnTo>
                      <a:pt x="1884810" y="1676400"/>
                    </a:lnTo>
                    <a:lnTo>
                      <a:pt x="1864189" y="1714500"/>
                    </a:lnTo>
                    <a:lnTo>
                      <a:pt x="1861152" y="1727200"/>
                    </a:lnTo>
                    <a:lnTo>
                      <a:pt x="2157161" y="1727200"/>
                    </a:lnTo>
                    <a:lnTo>
                      <a:pt x="2175858" y="1689100"/>
                    </a:lnTo>
                    <a:lnTo>
                      <a:pt x="2192929" y="1638300"/>
                    </a:lnTo>
                    <a:lnTo>
                      <a:pt x="2208327" y="1600200"/>
                    </a:lnTo>
                    <a:lnTo>
                      <a:pt x="2222008" y="1549400"/>
                    </a:lnTo>
                    <a:lnTo>
                      <a:pt x="2233926" y="1498600"/>
                    </a:lnTo>
                    <a:lnTo>
                      <a:pt x="2244035" y="1447800"/>
                    </a:lnTo>
                    <a:lnTo>
                      <a:pt x="2252292" y="1409700"/>
                    </a:lnTo>
                    <a:lnTo>
                      <a:pt x="2258649" y="1358900"/>
                    </a:lnTo>
                    <a:lnTo>
                      <a:pt x="2263062" y="1308100"/>
                    </a:lnTo>
                    <a:lnTo>
                      <a:pt x="2265485" y="1270000"/>
                    </a:lnTo>
                    <a:lnTo>
                      <a:pt x="2266192" y="1206500"/>
                    </a:lnTo>
                    <a:lnTo>
                      <a:pt x="2263607" y="1155700"/>
                    </a:lnTo>
                    <a:lnTo>
                      <a:pt x="2257853" y="1104900"/>
                    </a:lnTo>
                    <a:lnTo>
                      <a:pt x="2237337" y="1016000"/>
                    </a:lnTo>
                    <a:lnTo>
                      <a:pt x="2222822" y="965200"/>
                    </a:lnTo>
                    <a:lnTo>
                      <a:pt x="2205634" y="927100"/>
                    </a:lnTo>
                    <a:lnTo>
                      <a:pt x="2185897" y="876300"/>
                    </a:lnTo>
                    <a:lnTo>
                      <a:pt x="2163735" y="838200"/>
                    </a:lnTo>
                    <a:lnTo>
                      <a:pt x="2139271" y="787400"/>
                    </a:lnTo>
                    <a:lnTo>
                      <a:pt x="2112629" y="749300"/>
                    </a:lnTo>
                    <a:lnTo>
                      <a:pt x="2083933" y="711200"/>
                    </a:lnTo>
                    <a:lnTo>
                      <a:pt x="2053308" y="673100"/>
                    </a:lnTo>
                    <a:lnTo>
                      <a:pt x="2020875" y="635000"/>
                    </a:lnTo>
                    <a:lnTo>
                      <a:pt x="1986761" y="596900"/>
                    </a:lnTo>
                    <a:lnTo>
                      <a:pt x="1951087" y="571500"/>
                    </a:lnTo>
                    <a:lnTo>
                      <a:pt x="1913978" y="533400"/>
                    </a:lnTo>
                    <a:lnTo>
                      <a:pt x="1875558" y="495300"/>
                    </a:lnTo>
                    <a:lnTo>
                      <a:pt x="1835951" y="469900"/>
                    </a:lnTo>
                    <a:lnTo>
                      <a:pt x="1795280" y="444500"/>
                    </a:lnTo>
                    <a:lnTo>
                      <a:pt x="1754166" y="406400"/>
                    </a:lnTo>
                    <a:lnTo>
                      <a:pt x="1669819" y="355600"/>
                    </a:lnTo>
                    <a:lnTo>
                      <a:pt x="1626642" y="330200"/>
                    </a:lnTo>
                    <a:lnTo>
                      <a:pt x="1582832" y="317500"/>
                    </a:lnTo>
                    <a:lnTo>
                      <a:pt x="1493425" y="266700"/>
                    </a:lnTo>
                    <a:lnTo>
                      <a:pt x="1447883" y="241300"/>
                    </a:lnTo>
                    <a:lnTo>
                      <a:pt x="1401818" y="228600"/>
                    </a:lnTo>
                    <a:lnTo>
                      <a:pt x="1355258" y="203200"/>
                    </a:lnTo>
                    <a:lnTo>
                      <a:pt x="1260764" y="177800"/>
                    </a:lnTo>
                    <a:lnTo>
                      <a:pt x="1212885" y="152400"/>
                    </a:lnTo>
                    <a:lnTo>
                      <a:pt x="868504" y="63500"/>
                    </a:lnTo>
                    <a:close/>
                  </a:path>
                  <a:path w="3445509" h="3416300">
                    <a:moveTo>
                      <a:pt x="1450748" y="1600200"/>
                    </a:moveTo>
                    <a:lnTo>
                      <a:pt x="1401539" y="1612900"/>
                    </a:lnTo>
                    <a:lnTo>
                      <a:pt x="1500474" y="1612900"/>
                    </a:lnTo>
                    <a:lnTo>
                      <a:pt x="1450748" y="1600200"/>
                    </a:lnTo>
                    <a:close/>
                  </a:path>
                  <a:path w="3445509" h="3416300">
                    <a:moveTo>
                      <a:pt x="717483" y="38100"/>
                    </a:moveTo>
                    <a:lnTo>
                      <a:pt x="109367" y="38100"/>
                    </a:lnTo>
                    <a:lnTo>
                      <a:pt x="158627" y="50800"/>
                    </a:lnTo>
                    <a:lnTo>
                      <a:pt x="207902" y="50800"/>
                    </a:lnTo>
                    <a:lnTo>
                      <a:pt x="257174" y="63500"/>
                    </a:lnTo>
                    <a:lnTo>
                      <a:pt x="818319" y="63500"/>
                    </a:lnTo>
                    <a:lnTo>
                      <a:pt x="717483" y="38100"/>
                    </a:lnTo>
                    <a:close/>
                  </a:path>
                  <a:path w="3445509" h="3416300">
                    <a:moveTo>
                      <a:pt x="616210" y="25400"/>
                    </a:moveTo>
                    <a:lnTo>
                      <a:pt x="10968" y="25400"/>
                    </a:lnTo>
                    <a:lnTo>
                      <a:pt x="60141" y="38100"/>
                    </a:lnTo>
                    <a:lnTo>
                      <a:pt x="666888" y="38100"/>
                    </a:lnTo>
                    <a:lnTo>
                      <a:pt x="616210" y="25400"/>
                    </a:lnTo>
                    <a:close/>
                  </a:path>
                  <a:path w="3445509" h="3416300">
                    <a:moveTo>
                      <a:pt x="463965" y="12700"/>
                    </a:moveTo>
                    <a:lnTo>
                      <a:pt x="0" y="12700"/>
                    </a:lnTo>
                    <a:lnTo>
                      <a:pt x="2581" y="25400"/>
                    </a:lnTo>
                    <a:lnTo>
                      <a:pt x="514721" y="25400"/>
                    </a:lnTo>
                    <a:lnTo>
                      <a:pt x="463965" y="12700"/>
                    </a:lnTo>
                    <a:close/>
                  </a:path>
                  <a:path w="3445509" h="3416300">
                    <a:moveTo>
                      <a:pt x="261498" y="0"/>
                    </a:moveTo>
                    <a:lnTo>
                      <a:pt x="61251" y="0"/>
                    </a:lnTo>
                    <a:lnTo>
                      <a:pt x="11743" y="12700"/>
                    </a:lnTo>
                    <a:lnTo>
                      <a:pt x="311976" y="12700"/>
                    </a:lnTo>
                    <a:lnTo>
                      <a:pt x="261498" y="0"/>
                    </a:lnTo>
                    <a:close/>
                  </a:path>
                </a:pathLst>
              </a:custGeom>
              <a:solidFill>
                <a:srgbClr val="00A2E9"/>
              </a:solidFill>
            </p:spPr>
            <p:txBody>
              <a:bodyPr wrap="square" lIns="0" tIns="0" rIns="0" bIns="0" rtlCol="0"/>
              <a:lstStyle/>
              <a:p>
                <a:endParaRPr/>
              </a:p>
            </p:txBody>
          </p:sp>
          <p:sp>
            <p:nvSpPr>
              <p:cNvPr id="73" name="object 173"/>
              <p:cNvSpPr/>
              <p:nvPr/>
            </p:nvSpPr>
            <p:spPr>
              <a:xfrm>
                <a:off x="14837740" y="3336842"/>
                <a:ext cx="504190" cy="362585"/>
              </a:xfrm>
              <a:custGeom>
                <a:avLst/>
                <a:gdLst/>
                <a:ahLst/>
                <a:cxnLst/>
                <a:rect l="l" t="t" r="r" b="b"/>
                <a:pathLst>
                  <a:path w="504190" h="362585">
                    <a:moveTo>
                      <a:pt x="20320" y="260223"/>
                    </a:moveTo>
                    <a:lnTo>
                      <a:pt x="19558" y="259981"/>
                    </a:lnTo>
                    <a:lnTo>
                      <a:pt x="18148" y="258267"/>
                    </a:lnTo>
                    <a:lnTo>
                      <a:pt x="19075" y="260337"/>
                    </a:lnTo>
                    <a:lnTo>
                      <a:pt x="20320" y="260223"/>
                    </a:lnTo>
                    <a:close/>
                  </a:path>
                  <a:path w="504190" h="362585">
                    <a:moveTo>
                      <a:pt x="20624" y="260197"/>
                    </a:moveTo>
                    <a:lnTo>
                      <a:pt x="20320" y="260210"/>
                    </a:lnTo>
                    <a:lnTo>
                      <a:pt x="20447" y="260273"/>
                    </a:lnTo>
                    <a:lnTo>
                      <a:pt x="20624" y="260197"/>
                    </a:lnTo>
                    <a:close/>
                  </a:path>
                  <a:path w="504190" h="362585">
                    <a:moveTo>
                      <a:pt x="28194" y="118643"/>
                    </a:moveTo>
                    <a:lnTo>
                      <a:pt x="27393" y="120167"/>
                    </a:lnTo>
                    <a:lnTo>
                      <a:pt x="28181" y="119380"/>
                    </a:lnTo>
                    <a:lnTo>
                      <a:pt x="28194" y="118643"/>
                    </a:lnTo>
                    <a:close/>
                  </a:path>
                  <a:path w="504190" h="362585">
                    <a:moveTo>
                      <a:pt x="30264" y="275590"/>
                    </a:moveTo>
                    <a:lnTo>
                      <a:pt x="28486" y="273050"/>
                    </a:lnTo>
                    <a:lnTo>
                      <a:pt x="26936" y="270510"/>
                    </a:lnTo>
                    <a:lnTo>
                      <a:pt x="29959" y="275590"/>
                    </a:lnTo>
                    <a:lnTo>
                      <a:pt x="30264" y="275590"/>
                    </a:lnTo>
                    <a:close/>
                  </a:path>
                  <a:path w="504190" h="362585">
                    <a:moveTo>
                      <a:pt x="31165" y="113030"/>
                    </a:moveTo>
                    <a:lnTo>
                      <a:pt x="28282" y="115570"/>
                    </a:lnTo>
                    <a:lnTo>
                      <a:pt x="28194" y="118643"/>
                    </a:lnTo>
                    <a:lnTo>
                      <a:pt x="31165" y="113030"/>
                    </a:lnTo>
                    <a:close/>
                  </a:path>
                  <a:path w="504190" h="362585">
                    <a:moveTo>
                      <a:pt x="44056" y="317550"/>
                    </a:moveTo>
                    <a:lnTo>
                      <a:pt x="37934" y="312077"/>
                    </a:lnTo>
                    <a:lnTo>
                      <a:pt x="31699" y="306120"/>
                    </a:lnTo>
                    <a:lnTo>
                      <a:pt x="24892" y="299008"/>
                    </a:lnTo>
                    <a:lnTo>
                      <a:pt x="17018" y="290017"/>
                    </a:lnTo>
                    <a:lnTo>
                      <a:pt x="23406" y="297522"/>
                    </a:lnTo>
                    <a:lnTo>
                      <a:pt x="30022" y="304558"/>
                    </a:lnTo>
                    <a:lnTo>
                      <a:pt x="36906" y="311200"/>
                    </a:lnTo>
                    <a:lnTo>
                      <a:pt x="44056" y="317550"/>
                    </a:lnTo>
                    <a:close/>
                  </a:path>
                  <a:path w="504190" h="362585">
                    <a:moveTo>
                      <a:pt x="47802" y="97790"/>
                    </a:moveTo>
                    <a:lnTo>
                      <a:pt x="47510" y="96977"/>
                    </a:lnTo>
                    <a:lnTo>
                      <a:pt x="47015" y="97790"/>
                    </a:lnTo>
                    <a:lnTo>
                      <a:pt x="46240" y="99644"/>
                    </a:lnTo>
                    <a:lnTo>
                      <a:pt x="47802" y="97790"/>
                    </a:lnTo>
                    <a:close/>
                  </a:path>
                  <a:path w="504190" h="362585">
                    <a:moveTo>
                      <a:pt x="48564" y="95250"/>
                    </a:moveTo>
                    <a:lnTo>
                      <a:pt x="46901" y="95250"/>
                    </a:lnTo>
                    <a:lnTo>
                      <a:pt x="47510" y="96977"/>
                    </a:lnTo>
                    <a:lnTo>
                      <a:pt x="48564" y="95250"/>
                    </a:lnTo>
                    <a:close/>
                  </a:path>
                  <a:path w="504190" h="362585">
                    <a:moveTo>
                      <a:pt x="58648" y="280670"/>
                    </a:moveTo>
                    <a:lnTo>
                      <a:pt x="57937" y="279857"/>
                    </a:lnTo>
                    <a:lnTo>
                      <a:pt x="58547" y="280670"/>
                    </a:lnTo>
                    <a:close/>
                  </a:path>
                  <a:path w="504190" h="362585">
                    <a:moveTo>
                      <a:pt x="99923" y="135737"/>
                    </a:moveTo>
                    <a:lnTo>
                      <a:pt x="98221" y="135242"/>
                    </a:lnTo>
                    <a:lnTo>
                      <a:pt x="98399" y="135788"/>
                    </a:lnTo>
                    <a:lnTo>
                      <a:pt x="99923" y="135737"/>
                    </a:lnTo>
                    <a:close/>
                  </a:path>
                  <a:path w="504190" h="362585">
                    <a:moveTo>
                      <a:pt x="106908" y="111239"/>
                    </a:moveTo>
                    <a:lnTo>
                      <a:pt x="106616" y="111544"/>
                    </a:lnTo>
                    <a:lnTo>
                      <a:pt x="106375" y="111785"/>
                    </a:lnTo>
                    <a:lnTo>
                      <a:pt x="106019" y="112141"/>
                    </a:lnTo>
                    <a:lnTo>
                      <a:pt x="106375" y="111848"/>
                    </a:lnTo>
                    <a:lnTo>
                      <a:pt x="106654" y="111544"/>
                    </a:lnTo>
                    <a:lnTo>
                      <a:pt x="106908" y="111239"/>
                    </a:lnTo>
                    <a:close/>
                  </a:path>
                  <a:path w="504190" h="362585">
                    <a:moveTo>
                      <a:pt x="107035" y="336550"/>
                    </a:moveTo>
                    <a:lnTo>
                      <a:pt x="105359" y="335940"/>
                    </a:lnTo>
                    <a:lnTo>
                      <a:pt x="106997" y="336740"/>
                    </a:lnTo>
                    <a:lnTo>
                      <a:pt x="107035" y="336550"/>
                    </a:lnTo>
                    <a:close/>
                  </a:path>
                  <a:path w="504190" h="362585">
                    <a:moveTo>
                      <a:pt x="107911" y="117436"/>
                    </a:moveTo>
                    <a:lnTo>
                      <a:pt x="104609" y="119405"/>
                    </a:lnTo>
                    <a:lnTo>
                      <a:pt x="105232" y="119418"/>
                    </a:lnTo>
                    <a:lnTo>
                      <a:pt x="107861" y="117792"/>
                    </a:lnTo>
                    <a:lnTo>
                      <a:pt x="107911" y="117436"/>
                    </a:lnTo>
                    <a:close/>
                  </a:path>
                  <a:path w="504190" h="362585">
                    <a:moveTo>
                      <a:pt x="111442" y="339090"/>
                    </a:moveTo>
                    <a:lnTo>
                      <a:pt x="109194" y="337820"/>
                    </a:lnTo>
                    <a:lnTo>
                      <a:pt x="106997" y="336740"/>
                    </a:lnTo>
                    <a:lnTo>
                      <a:pt x="106578" y="339090"/>
                    </a:lnTo>
                    <a:lnTo>
                      <a:pt x="109207" y="340360"/>
                    </a:lnTo>
                    <a:lnTo>
                      <a:pt x="110388" y="340360"/>
                    </a:lnTo>
                    <a:lnTo>
                      <a:pt x="111442" y="339090"/>
                    </a:lnTo>
                    <a:close/>
                  </a:path>
                  <a:path w="504190" h="362585">
                    <a:moveTo>
                      <a:pt x="111861" y="115100"/>
                    </a:moveTo>
                    <a:lnTo>
                      <a:pt x="110604" y="111658"/>
                    </a:lnTo>
                    <a:lnTo>
                      <a:pt x="107188" y="114985"/>
                    </a:lnTo>
                    <a:lnTo>
                      <a:pt x="108229" y="114998"/>
                    </a:lnTo>
                    <a:lnTo>
                      <a:pt x="107911" y="117436"/>
                    </a:lnTo>
                    <a:lnTo>
                      <a:pt x="111861" y="115100"/>
                    </a:lnTo>
                    <a:close/>
                  </a:path>
                  <a:path w="504190" h="362585">
                    <a:moveTo>
                      <a:pt x="112687" y="121462"/>
                    </a:moveTo>
                    <a:lnTo>
                      <a:pt x="112039" y="122377"/>
                    </a:lnTo>
                    <a:lnTo>
                      <a:pt x="112217" y="122910"/>
                    </a:lnTo>
                    <a:lnTo>
                      <a:pt x="112687" y="121462"/>
                    </a:lnTo>
                    <a:close/>
                  </a:path>
                  <a:path w="504190" h="362585">
                    <a:moveTo>
                      <a:pt x="117932" y="114820"/>
                    </a:moveTo>
                    <a:lnTo>
                      <a:pt x="114071" y="117894"/>
                    </a:lnTo>
                    <a:lnTo>
                      <a:pt x="110350" y="119519"/>
                    </a:lnTo>
                    <a:lnTo>
                      <a:pt x="105232" y="119418"/>
                    </a:lnTo>
                    <a:lnTo>
                      <a:pt x="101473" y="121729"/>
                    </a:lnTo>
                    <a:lnTo>
                      <a:pt x="98844" y="130683"/>
                    </a:lnTo>
                    <a:lnTo>
                      <a:pt x="92354" y="129908"/>
                    </a:lnTo>
                    <a:lnTo>
                      <a:pt x="88874" y="134023"/>
                    </a:lnTo>
                    <a:lnTo>
                      <a:pt x="90322" y="135089"/>
                    </a:lnTo>
                    <a:lnTo>
                      <a:pt x="89382" y="138518"/>
                    </a:lnTo>
                    <a:lnTo>
                      <a:pt x="91516" y="141668"/>
                    </a:lnTo>
                    <a:lnTo>
                      <a:pt x="96456" y="134721"/>
                    </a:lnTo>
                    <a:lnTo>
                      <a:pt x="98221" y="135242"/>
                    </a:lnTo>
                    <a:lnTo>
                      <a:pt x="99085" y="134721"/>
                    </a:lnTo>
                    <a:lnTo>
                      <a:pt x="99212" y="134645"/>
                    </a:lnTo>
                    <a:lnTo>
                      <a:pt x="102133" y="132905"/>
                    </a:lnTo>
                    <a:lnTo>
                      <a:pt x="98005" y="134645"/>
                    </a:lnTo>
                    <a:lnTo>
                      <a:pt x="99669" y="130683"/>
                    </a:lnTo>
                    <a:lnTo>
                      <a:pt x="100101" y="129628"/>
                    </a:lnTo>
                    <a:lnTo>
                      <a:pt x="101752" y="127850"/>
                    </a:lnTo>
                    <a:lnTo>
                      <a:pt x="102908" y="126733"/>
                    </a:lnTo>
                    <a:lnTo>
                      <a:pt x="105410" y="124510"/>
                    </a:lnTo>
                    <a:lnTo>
                      <a:pt x="105727" y="125615"/>
                    </a:lnTo>
                    <a:lnTo>
                      <a:pt x="104279" y="127850"/>
                    </a:lnTo>
                    <a:lnTo>
                      <a:pt x="107569" y="126784"/>
                    </a:lnTo>
                    <a:lnTo>
                      <a:pt x="107784" y="124510"/>
                    </a:lnTo>
                    <a:lnTo>
                      <a:pt x="108115" y="121107"/>
                    </a:lnTo>
                    <a:lnTo>
                      <a:pt x="112166" y="120700"/>
                    </a:lnTo>
                    <a:lnTo>
                      <a:pt x="112776" y="121208"/>
                    </a:lnTo>
                    <a:lnTo>
                      <a:pt x="112941" y="120700"/>
                    </a:lnTo>
                    <a:lnTo>
                      <a:pt x="113322" y="119519"/>
                    </a:lnTo>
                    <a:lnTo>
                      <a:pt x="113665" y="118491"/>
                    </a:lnTo>
                    <a:lnTo>
                      <a:pt x="116751" y="116382"/>
                    </a:lnTo>
                    <a:lnTo>
                      <a:pt x="117932" y="114820"/>
                    </a:lnTo>
                    <a:close/>
                  </a:path>
                  <a:path w="504190" h="362585">
                    <a:moveTo>
                      <a:pt x="119253" y="113766"/>
                    </a:moveTo>
                    <a:lnTo>
                      <a:pt x="119138" y="113195"/>
                    </a:lnTo>
                    <a:lnTo>
                      <a:pt x="117932" y="114820"/>
                    </a:lnTo>
                    <a:lnTo>
                      <a:pt x="119253" y="113766"/>
                    </a:lnTo>
                    <a:close/>
                  </a:path>
                  <a:path w="504190" h="362585">
                    <a:moveTo>
                      <a:pt x="123431" y="323850"/>
                    </a:moveTo>
                    <a:lnTo>
                      <a:pt x="118160" y="321310"/>
                    </a:lnTo>
                    <a:lnTo>
                      <a:pt x="117614" y="321716"/>
                    </a:lnTo>
                    <a:lnTo>
                      <a:pt x="123431" y="323850"/>
                    </a:lnTo>
                    <a:close/>
                  </a:path>
                  <a:path w="504190" h="362585">
                    <a:moveTo>
                      <a:pt x="125336" y="95059"/>
                    </a:moveTo>
                    <a:lnTo>
                      <a:pt x="125272" y="94894"/>
                    </a:lnTo>
                    <a:lnTo>
                      <a:pt x="124244" y="95681"/>
                    </a:lnTo>
                    <a:lnTo>
                      <a:pt x="124625" y="95465"/>
                    </a:lnTo>
                    <a:lnTo>
                      <a:pt x="125069" y="95224"/>
                    </a:lnTo>
                    <a:lnTo>
                      <a:pt x="125336" y="95059"/>
                    </a:lnTo>
                    <a:close/>
                  </a:path>
                  <a:path w="504190" h="362585">
                    <a:moveTo>
                      <a:pt x="126301" y="73660"/>
                    </a:moveTo>
                    <a:lnTo>
                      <a:pt x="126225" y="72390"/>
                    </a:lnTo>
                    <a:lnTo>
                      <a:pt x="125971" y="72428"/>
                    </a:lnTo>
                    <a:lnTo>
                      <a:pt x="126301" y="73660"/>
                    </a:lnTo>
                    <a:close/>
                  </a:path>
                  <a:path w="504190" h="362585">
                    <a:moveTo>
                      <a:pt x="129298" y="33020"/>
                    </a:moveTo>
                    <a:lnTo>
                      <a:pt x="127457" y="28803"/>
                    </a:lnTo>
                    <a:lnTo>
                      <a:pt x="123177" y="33020"/>
                    </a:lnTo>
                    <a:lnTo>
                      <a:pt x="121843" y="36830"/>
                    </a:lnTo>
                    <a:lnTo>
                      <a:pt x="129298" y="33020"/>
                    </a:lnTo>
                    <a:close/>
                  </a:path>
                  <a:path w="504190" h="362585">
                    <a:moveTo>
                      <a:pt x="132905" y="326936"/>
                    </a:moveTo>
                    <a:lnTo>
                      <a:pt x="130314" y="326656"/>
                    </a:lnTo>
                    <a:lnTo>
                      <a:pt x="129895" y="326847"/>
                    </a:lnTo>
                    <a:lnTo>
                      <a:pt x="130035" y="327380"/>
                    </a:lnTo>
                    <a:lnTo>
                      <a:pt x="131000" y="327418"/>
                    </a:lnTo>
                    <a:lnTo>
                      <a:pt x="131978" y="327240"/>
                    </a:lnTo>
                    <a:lnTo>
                      <a:pt x="132905" y="326936"/>
                    </a:lnTo>
                    <a:close/>
                  </a:path>
                  <a:path w="504190" h="362585">
                    <a:moveTo>
                      <a:pt x="133413" y="34290"/>
                    </a:moveTo>
                    <a:lnTo>
                      <a:pt x="131318" y="36830"/>
                    </a:lnTo>
                    <a:lnTo>
                      <a:pt x="131584" y="36652"/>
                    </a:lnTo>
                    <a:lnTo>
                      <a:pt x="133413" y="34290"/>
                    </a:lnTo>
                    <a:close/>
                  </a:path>
                  <a:path w="504190" h="362585">
                    <a:moveTo>
                      <a:pt x="134886" y="25400"/>
                    </a:moveTo>
                    <a:lnTo>
                      <a:pt x="133997" y="25400"/>
                    </a:lnTo>
                    <a:lnTo>
                      <a:pt x="127076" y="27940"/>
                    </a:lnTo>
                    <a:lnTo>
                      <a:pt x="127457" y="28803"/>
                    </a:lnTo>
                    <a:lnTo>
                      <a:pt x="128333" y="27940"/>
                    </a:lnTo>
                    <a:lnTo>
                      <a:pt x="134886" y="25400"/>
                    </a:lnTo>
                    <a:close/>
                  </a:path>
                  <a:path w="504190" h="362585">
                    <a:moveTo>
                      <a:pt x="143395" y="74523"/>
                    </a:moveTo>
                    <a:lnTo>
                      <a:pt x="136829" y="79933"/>
                    </a:lnTo>
                    <a:lnTo>
                      <a:pt x="137325" y="79425"/>
                    </a:lnTo>
                    <a:lnTo>
                      <a:pt x="136791" y="79349"/>
                    </a:lnTo>
                    <a:lnTo>
                      <a:pt x="137287" y="78854"/>
                    </a:lnTo>
                    <a:lnTo>
                      <a:pt x="131597" y="79743"/>
                    </a:lnTo>
                    <a:lnTo>
                      <a:pt x="131318" y="83705"/>
                    </a:lnTo>
                    <a:lnTo>
                      <a:pt x="127406" y="86156"/>
                    </a:lnTo>
                    <a:lnTo>
                      <a:pt x="124282" y="86372"/>
                    </a:lnTo>
                    <a:lnTo>
                      <a:pt x="130162" y="81851"/>
                    </a:lnTo>
                    <a:lnTo>
                      <a:pt x="127596" y="82715"/>
                    </a:lnTo>
                    <a:lnTo>
                      <a:pt x="123202" y="86677"/>
                    </a:lnTo>
                    <a:lnTo>
                      <a:pt x="111074" y="91160"/>
                    </a:lnTo>
                    <a:lnTo>
                      <a:pt x="114388" y="95364"/>
                    </a:lnTo>
                    <a:lnTo>
                      <a:pt x="111086" y="98044"/>
                    </a:lnTo>
                    <a:lnTo>
                      <a:pt x="109956" y="97434"/>
                    </a:lnTo>
                    <a:lnTo>
                      <a:pt x="108369" y="97383"/>
                    </a:lnTo>
                    <a:lnTo>
                      <a:pt x="104152" y="103047"/>
                    </a:lnTo>
                    <a:lnTo>
                      <a:pt x="97396" y="107835"/>
                    </a:lnTo>
                    <a:lnTo>
                      <a:pt x="91948" y="112153"/>
                    </a:lnTo>
                    <a:lnTo>
                      <a:pt x="91630" y="116357"/>
                    </a:lnTo>
                    <a:lnTo>
                      <a:pt x="93294" y="114541"/>
                    </a:lnTo>
                    <a:lnTo>
                      <a:pt x="96494" y="112217"/>
                    </a:lnTo>
                    <a:lnTo>
                      <a:pt x="98336" y="108762"/>
                    </a:lnTo>
                    <a:lnTo>
                      <a:pt x="101396" y="112687"/>
                    </a:lnTo>
                    <a:lnTo>
                      <a:pt x="105384" y="109296"/>
                    </a:lnTo>
                    <a:lnTo>
                      <a:pt x="99542" y="109296"/>
                    </a:lnTo>
                    <a:lnTo>
                      <a:pt x="105473" y="104736"/>
                    </a:lnTo>
                    <a:lnTo>
                      <a:pt x="103581" y="105892"/>
                    </a:lnTo>
                    <a:lnTo>
                      <a:pt x="106870" y="101282"/>
                    </a:lnTo>
                    <a:lnTo>
                      <a:pt x="115074" y="96443"/>
                    </a:lnTo>
                    <a:lnTo>
                      <a:pt x="120357" y="92913"/>
                    </a:lnTo>
                    <a:lnTo>
                      <a:pt x="120586" y="94576"/>
                    </a:lnTo>
                    <a:lnTo>
                      <a:pt x="124599" y="92405"/>
                    </a:lnTo>
                    <a:lnTo>
                      <a:pt x="125234" y="94805"/>
                    </a:lnTo>
                    <a:lnTo>
                      <a:pt x="128549" y="92011"/>
                    </a:lnTo>
                    <a:lnTo>
                      <a:pt x="131940" y="89471"/>
                    </a:lnTo>
                    <a:lnTo>
                      <a:pt x="132613" y="86207"/>
                    </a:lnTo>
                    <a:lnTo>
                      <a:pt x="135356" y="85636"/>
                    </a:lnTo>
                    <a:lnTo>
                      <a:pt x="137807" y="81673"/>
                    </a:lnTo>
                    <a:lnTo>
                      <a:pt x="141312" y="81076"/>
                    </a:lnTo>
                    <a:lnTo>
                      <a:pt x="141605" y="81153"/>
                    </a:lnTo>
                    <a:lnTo>
                      <a:pt x="141986" y="81140"/>
                    </a:lnTo>
                    <a:lnTo>
                      <a:pt x="142570" y="80962"/>
                    </a:lnTo>
                    <a:lnTo>
                      <a:pt x="142138" y="80924"/>
                    </a:lnTo>
                    <a:lnTo>
                      <a:pt x="141719" y="80987"/>
                    </a:lnTo>
                    <a:lnTo>
                      <a:pt x="141325" y="81064"/>
                    </a:lnTo>
                    <a:lnTo>
                      <a:pt x="139369" y="80467"/>
                    </a:lnTo>
                    <a:lnTo>
                      <a:pt x="143395" y="74523"/>
                    </a:lnTo>
                    <a:close/>
                  </a:path>
                  <a:path w="504190" h="362585">
                    <a:moveTo>
                      <a:pt x="145199" y="342900"/>
                    </a:moveTo>
                    <a:lnTo>
                      <a:pt x="145072" y="343001"/>
                    </a:lnTo>
                    <a:lnTo>
                      <a:pt x="145199" y="342900"/>
                    </a:lnTo>
                    <a:close/>
                  </a:path>
                  <a:path w="504190" h="362585">
                    <a:moveTo>
                      <a:pt x="148577" y="342900"/>
                    </a:moveTo>
                    <a:lnTo>
                      <a:pt x="148412" y="340360"/>
                    </a:lnTo>
                    <a:lnTo>
                      <a:pt x="145199" y="342900"/>
                    </a:lnTo>
                    <a:lnTo>
                      <a:pt x="148577" y="342900"/>
                    </a:lnTo>
                    <a:close/>
                  </a:path>
                  <a:path w="504190" h="362585">
                    <a:moveTo>
                      <a:pt x="149339" y="345236"/>
                    </a:moveTo>
                    <a:lnTo>
                      <a:pt x="148907" y="345351"/>
                    </a:lnTo>
                    <a:lnTo>
                      <a:pt x="149225" y="345440"/>
                    </a:lnTo>
                    <a:lnTo>
                      <a:pt x="149339" y="345236"/>
                    </a:lnTo>
                    <a:close/>
                  </a:path>
                  <a:path w="504190" h="362585">
                    <a:moveTo>
                      <a:pt x="153327" y="344170"/>
                    </a:moveTo>
                    <a:lnTo>
                      <a:pt x="149872" y="344170"/>
                    </a:lnTo>
                    <a:lnTo>
                      <a:pt x="149339" y="345236"/>
                    </a:lnTo>
                    <a:lnTo>
                      <a:pt x="153327" y="344170"/>
                    </a:lnTo>
                    <a:close/>
                  </a:path>
                  <a:path w="504190" h="362585">
                    <a:moveTo>
                      <a:pt x="164985" y="58750"/>
                    </a:moveTo>
                    <a:lnTo>
                      <a:pt x="164426" y="58864"/>
                    </a:lnTo>
                    <a:lnTo>
                      <a:pt x="164706" y="58851"/>
                    </a:lnTo>
                    <a:lnTo>
                      <a:pt x="164985" y="58750"/>
                    </a:lnTo>
                    <a:close/>
                  </a:path>
                  <a:path w="504190" h="362585">
                    <a:moveTo>
                      <a:pt x="168884" y="65570"/>
                    </a:moveTo>
                    <a:lnTo>
                      <a:pt x="167703" y="66967"/>
                    </a:lnTo>
                    <a:lnTo>
                      <a:pt x="168249" y="66649"/>
                    </a:lnTo>
                    <a:lnTo>
                      <a:pt x="168884" y="65570"/>
                    </a:lnTo>
                    <a:close/>
                  </a:path>
                  <a:path w="504190" h="362585">
                    <a:moveTo>
                      <a:pt x="169773" y="357174"/>
                    </a:moveTo>
                    <a:lnTo>
                      <a:pt x="162509" y="354101"/>
                    </a:lnTo>
                    <a:lnTo>
                      <a:pt x="160413" y="357898"/>
                    </a:lnTo>
                    <a:lnTo>
                      <a:pt x="169773" y="357174"/>
                    </a:lnTo>
                    <a:close/>
                  </a:path>
                  <a:path w="504190" h="362585">
                    <a:moveTo>
                      <a:pt x="171107" y="62915"/>
                    </a:moveTo>
                    <a:lnTo>
                      <a:pt x="169265" y="64262"/>
                    </a:lnTo>
                    <a:lnTo>
                      <a:pt x="168922" y="65493"/>
                    </a:lnTo>
                    <a:lnTo>
                      <a:pt x="171107" y="62915"/>
                    </a:lnTo>
                    <a:close/>
                  </a:path>
                  <a:path w="504190" h="362585">
                    <a:moveTo>
                      <a:pt x="171589" y="357035"/>
                    </a:moveTo>
                    <a:lnTo>
                      <a:pt x="169773" y="357174"/>
                    </a:lnTo>
                    <a:lnTo>
                      <a:pt x="171221" y="357784"/>
                    </a:lnTo>
                    <a:lnTo>
                      <a:pt x="171589" y="357035"/>
                    </a:lnTo>
                    <a:close/>
                  </a:path>
                  <a:path w="504190" h="362585">
                    <a:moveTo>
                      <a:pt x="174561" y="78752"/>
                    </a:moveTo>
                    <a:lnTo>
                      <a:pt x="174332" y="78638"/>
                    </a:lnTo>
                    <a:lnTo>
                      <a:pt x="174244" y="79209"/>
                    </a:lnTo>
                    <a:lnTo>
                      <a:pt x="174561" y="78752"/>
                    </a:lnTo>
                    <a:close/>
                  </a:path>
                  <a:path w="504190" h="362585">
                    <a:moveTo>
                      <a:pt x="174828" y="67183"/>
                    </a:moveTo>
                    <a:lnTo>
                      <a:pt x="173977" y="67881"/>
                    </a:lnTo>
                    <a:lnTo>
                      <a:pt x="173050" y="68516"/>
                    </a:lnTo>
                    <a:lnTo>
                      <a:pt x="172046" y="68922"/>
                    </a:lnTo>
                    <a:lnTo>
                      <a:pt x="168948" y="66255"/>
                    </a:lnTo>
                    <a:lnTo>
                      <a:pt x="168249" y="66649"/>
                    </a:lnTo>
                    <a:lnTo>
                      <a:pt x="167779" y="67703"/>
                    </a:lnTo>
                    <a:lnTo>
                      <a:pt x="166179" y="68783"/>
                    </a:lnTo>
                    <a:lnTo>
                      <a:pt x="164731" y="69354"/>
                    </a:lnTo>
                    <a:lnTo>
                      <a:pt x="165049" y="68516"/>
                    </a:lnTo>
                    <a:lnTo>
                      <a:pt x="165163" y="67703"/>
                    </a:lnTo>
                    <a:lnTo>
                      <a:pt x="165100" y="66611"/>
                    </a:lnTo>
                    <a:lnTo>
                      <a:pt x="164693" y="65773"/>
                    </a:lnTo>
                    <a:lnTo>
                      <a:pt x="164058" y="64668"/>
                    </a:lnTo>
                    <a:lnTo>
                      <a:pt x="163283" y="63804"/>
                    </a:lnTo>
                    <a:lnTo>
                      <a:pt x="160235" y="64795"/>
                    </a:lnTo>
                    <a:lnTo>
                      <a:pt x="151777" y="72059"/>
                    </a:lnTo>
                    <a:lnTo>
                      <a:pt x="145313" y="80378"/>
                    </a:lnTo>
                    <a:lnTo>
                      <a:pt x="139573" y="89128"/>
                    </a:lnTo>
                    <a:lnTo>
                      <a:pt x="133337" y="97701"/>
                    </a:lnTo>
                    <a:lnTo>
                      <a:pt x="131572" y="95694"/>
                    </a:lnTo>
                    <a:lnTo>
                      <a:pt x="122745" y="102108"/>
                    </a:lnTo>
                    <a:lnTo>
                      <a:pt x="118059" y="104673"/>
                    </a:lnTo>
                    <a:lnTo>
                      <a:pt x="118186" y="101282"/>
                    </a:lnTo>
                    <a:lnTo>
                      <a:pt x="121018" y="98323"/>
                    </a:lnTo>
                    <a:lnTo>
                      <a:pt x="124231" y="95669"/>
                    </a:lnTo>
                    <a:lnTo>
                      <a:pt x="121932" y="96888"/>
                    </a:lnTo>
                    <a:lnTo>
                      <a:pt x="118173" y="99339"/>
                    </a:lnTo>
                    <a:lnTo>
                      <a:pt x="115354" y="101117"/>
                    </a:lnTo>
                    <a:lnTo>
                      <a:pt x="117309" y="106299"/>
                    </a:lnTo>
                    <a:lnTo>
                      <a:pt x="112344" y="109308"/>
                    </a:lnTo>
                    <a:lnTo>
                      <a:pt x="112369" y="108534"/>
                    </a:lnTo>
                    <a:lnTo>
                      <a:pt x="112382" y="107276"/>
                    </a:lnTo>
                    <a:lnTo>
                      <a:pt x="113474" y="104140"/>
                    </a:lnTo>
                    <a:lnTo>
                      <a:pt x="111633" y="103784"/>
                    </a:lnTo>
                    <a:lnTo>
                      <a:pt x="108521" y="106629"/>
                    </a:lnTo>
                    <a:lnTo>
                      <a:pt x="108572" y="109143"/>
                    </a:lnTo>
                    <a:lnTo>
                      <a:pt x="106908" y="111226"/>
                    </a:lnTo>
                    <a:lnTo>
                      <a:pt x="111036" y="108534"/>
                    </a:lnTo>
                    <a:lnTo>
                      <a:pt x="114134" y="112077"/>
                    </a:lnTo>
                    <a:lnTo>
                      <a:pt x="118478" y="109778"/>
                    </a:lnTo>
                    <a:lnTo>
                      <a:pt x="119138" y="113195"/>
                    </a:lnTo>
                    <a:lnTo>
                      <a:pt x="120370" y="111556"/>
                    </a:lnTo>
                    <a:lnTo>
                      <a:pt x="119862" y="116586"/>
                    </a:lnTo>
                    <a:lnTo>
                      <a:pt x="120840" y="111556"/>
                    </a:lnTo>
                    <a:lnTo>
                      <a:pt x="121056" y="110451"/>
                    </a:lnTo>
                    <a:lnTo>
                      <a:pt x="122364" y="109778"/>
                    </a:lnTo>
                    <a:lnTo>
                      <a:pt x="123278" y="109308"/>
                    </a:lnTo>
                    <a:lnTo>
                      <a:pt x="130479" y="105600"/>
                    </a:lnTo>
                    <a:lnTo>
                      <a:pt x="134467" y="104673"/>
                    </a:lnTo>
                    <a:lnTo>
                      <a:pt x="136791" y="104127"/>
                    </a:lnTo>
                    <a:lnTo>
                      <a:pt x="137629" y="103924"/>
                    </a:lnTo>
                    <a:lnTo>
                      <a:pt x="136639" y="103771"/>
                    </a:lnTo>
                    <a:lnTo>
                      <a:pt x="135191" y="104127"/>
                    </a:lnTo>
                    <a:lnTo>
                      <a:pt x="135547" y="103060"/>
                    </a:lnTo>
                    <a:lnTo>
                      <a:pt x="138645" y="100139"/>
                    </a:lnTo>
                    <a:lnTo>
                      <a:pt x="142646" y="100812"/>
                    </a:lnTo>
                    <a:lnTo>
                      <a:pt x="141986" y="103492"/>
                    </a:lnTo>
                    <a:lnTo>
                      <a:pt x="143370" y="100139"/>
                    </a:lnTo>
                    <a:lnTo>
                      <a:pt x="143954" y="98704"/>
                    </a:lnTo>
                    <a:lnTo>
                      <a:pt x="156362" y="98615"/>
                    </a:lnTo>
                    <a:lnTo>
                      <a:pt x="156832" y="97701"/>
                    </a:lnTo>
                    <a:lnTo>
                      <a:pt x="159334" y="92875"/>
                    </a:lnTo>
                    <a:lnTo>
                      <a:pt x="161658" y="88328"/>
                    </a:lnTo>
                    <a:lnTo>
                      <a:pt x="164160" y="83743"/>
                    </a:lnTo>
                    <a:lnTo>
                      <a:pt x="166878" y="79311"/>
                    </a:lnTo>
                    <a:lnTo>
                      <a:pt x="167220" y="75552"/>
                    </a:lnTo>
                    <a:lnTo>
                      <a:pt x="171411" y="71323"/>
                    </a:lnTo>
                    <a:lnTo>
                      <a:pt x="173037" y="69354"/>
                    </a:lnTo>
                    <a:lnTo>
                      <a:pt x="173393" y="68922"/>
                    </a:lnTo>
                    <a:lnTo>
                      <a:pt x="174828" y="67183"/>
                    </a:lnTo>
                    <a:close/>
                  </a:path>
                  <a:path w="504190" h="362585">
                    <a:moveTo>
                      <a:pt x="177952" y="63703"/>
                    </a:moveTo>
                    <a:lnTo>
                      <a:pt x="174828" y="67183"/>
                    </a:lnTo>
                    <a:lnTo>
                      <a:pt x="176136" y="66141"/>
                    </a:lnTo>
                    <a:lnTo>
                      <a:pt x="177241" y="64909"/>
                    </a:lnTo>
                    <a:lnTo>
                      <a:pt x="177952" y="63703"/>
                    </a:lnTo>
                    <a:close/>
                  </a:path>
                  <a:path w="504190" h="362585">
                    <a:moveTo>
                      <a:pt x="178866" y="60515"/>
                    </a:moveTo>
                    <a:lnTo>
                      <a:pt x="178676" y="60071"/>
                    </a:lnTo>
                    <a:lnTo>
                      <a:pt x="178117" y="59944"/>
                    </a:lnTo>
                    <a:lnTo>
                      <a:pt x="177850" y="61074"/>
                    </a:lnTo>
                    <a:lnTo>
                      <a:pt x="178269" y="61074"/>
                    </a:lnTo>
                    <a:lnTo>
                      <a:pt x="178523" y="61074"/>
                    </a:lnTo>
                    <a:lnTo>
                      <a:pt x="178866" y="61074"/>
                    </a:lnTo>
                    <a:lnTo>
                      <a:pt x="178866" y="60515"/>
                    </a:lnTo>
                    <a:close/>
                  </a:path>
                  <a:path w="504190" h="362585">
                    <a:moveTo>
                      <a:pt x="180365" y="61125"/>
                    </a:moveTo>
                    <a:lnTo>
                      <a:pt x="179959" y="61150"/>
                    </a:lnTo>
                    <a:lnTo>
                      <a:pt x="179412" y="61099"/>
                    </a:lnTo>
                    <a:lnTo>
                      <a:pt x="178879" y="61087"/>
                    </a:lnTo>
                    <a:lnTo>
                      <a:pt x="178879" y="61772"/>
                    </a:lnTo>
                    <a:lnTo>
                      <a:pt x="178574" y="62699"/>
                    </a:lnTo>
                    <a:lnTo>
                      <a:pt x="177965" y="63703"/>
                    </a:lnTo>
                    <a:lnTo>
                      <a:pt x="180365" y="61125"/>
                    </a:lnTo>
                    <a:close/>
                  </a:path>
                  <a:path w="504190" h="362585">
                    <a:moveTo>
                      <a:pt x="181673" y="358635"/>
                    </a:moveTo>
                    <a:lnTo>
                      <a:pt x="181584" y="358406"/>
                    </a:lnTo>
                    <a:lnTo>
                      <a:pt x="179552" y="358863"/>
                    </a:lnTo>
                    <a:lnTo>
                      <a:pt x="181673" y="358635"/>
                    </a:lnTo>
                    <a:close/>
                  </a:path>
                  <a:path w="504190" h="362585">
                    <a:moveTo>
                      <a:pt x="183959" y="57391"/>
                    </a:moveTo>
                    <a:lnTo>
                      <a:pt x="183299" y="57505"/>
                    </a:lnTo>
                    <a:lnTo>
                      <a:pt x="183476" y="57873"/>
                    </a:lnTo>
                    <a:lnTo>
                      <a:pt x="183959" y="57391"/>
                    </a:lnTo>
                    <a:close/>
                  </a:path>
                  <a:path w="504190" h="362585">
                    <a:moveTo>
                      <a:pt x="184912" y="60807"/>
                    </a:moveTo>
                    <a:lnTo>
                      <a:pt x="183476" y="57873"/>
                    </a:lnTo>
                    <a:lnTo>
                      <a:pt x="180378" y="61125"/>
                    </a:lnTo>
                    <a:lnTo>
                      <a:pt x="184912" y="60807"/>
                    </a:lnTo>
                    <a:close/>
                  </a:path>
                  <a:path w="504190" h="362585">
                    <a:moveTo>
                      <a:pt x="190893" y="51079"/>
                    </a:moveTo>
                    <a:lnTo>
                      <a:pt x="189090" y="52184"/>
                    </a:lnTo>
                    <a:lnTo>
                      <a:pt x="189331" y="52438"/>
                    </a:lnTo>
                    <a:lnTo>
                      <a:pt x="190893" y="51079"/>
                    </a:lnTo>
                    <a:close/>
                  </a:path>
                  <a:path w="504190" h="362585">
                    <a:moveTo>
                      <a:pt x="191935" y="50431"/>
                    </a:moveTo>
                    <a:lnTo>
                      <a:pt x="191541" y="50507"/>
                    </a:lnTo>
                    <a:lnTo>
                      <a:pt x="190893" y="51079"/>
                    </a:lnTo>
                    <a:lnTo>
                      <a:pt x="191935" y="50431"/>
                    </a:lnTo>
                    <a:close/>
                  </a:path>
                  <a:path w="504190" h="362585">
                    <a:moveTo>
                      <a:pt x="193967" y="349973"/>
                    </a:moveTo>
                    <a:lnTo>
                      <a:pt x="193268" y="350189"/>
                    </a:lnTo>
                    <a:lnTo>
                      <a:pt x="192379" y="350316"/>
                    </a:lnTo>
                    <a:lnTo>
                      <a:pt x="191122" y="350227"/>
                    </a:lnTo>
                    <a:lnTo>
                      <a:pt x="188404" y="351040"/>
                    </a:lnTo>
                    <a:lnTo>
                      <a:pt x="185775" y="349897"/>
                    </a:lnTo>
                    <a:lnTo>
                      <a:pt x="186690" y="348970"/>
                    </a:lnTo>
                    <a:lnTo>
                      <a:pt x="181419" y="352082"/>
                    </a:lnTo>
                    <a:lnTo>
                      <a:pt x="180924" y="349427"/>
                    </a:lnTo>
                    <a:lnTo>
                      <a:pt x="180632" y="353377"/>
                    </a:lnTo>
                    <a:lnTo>
                      <a:pt x="177050" y="355473"/>
                    </a:lnTo>
                    <a:lnTo>
                      <a:pt x="172859" y="353110"/>
                    </a:lnTo>
                    <a:lnTo>
                      <a:pt x="176961" y="351332"/>
                    </a:lnTo>
                    <a:lnTo>
                      <a:pt x="166382" y="354253"/>
                    </a:lnTo>
                    <a:lnTo>
                      <a:pt x="172859" y="354507"/>
                    </a:lnTo>
                    <a:lnTo>
                      <a:pt x="171589" y="357035"/>
                    </a:lnTo>
                    <a:lnTo>
                      <a:pt x="172313" y="356971"/>
                    </a:lnTo>
                    <a:lnTo>
                      <a:pt x="171780" y="358063"/>
                    </a:lnTo>
                    <a:lnTo>
                      <a:pt x="174028" y="356971"/>
                    </a:lnTo>
                    <a:lnTo>
                      <a:pt x="174447" y="356768"/>
                    </a:lnTo>
                    <a:lnTo>
                      <a:pt x="179717" y="356946"/>
                    </a:lnTo>
                    <a:lnTo>
                      <a:pt x="181610" y="357263"/>
                    </a:lnTo>
                    <a:lnTo>
                      <a:pt x="181470" y="358063"/>
                    </a:lnTo>
                    <a:lnTo>
                      <a:pt x="181584" y="358406"/>
                    </a:lnTo>
                    <a:lnTo>
                      <a:pt x="186296" y="357327"/>
                    </a:lnTo>
                    <a:lnTo>
                      <a:pt x="186690" y="356768"/>
                    </a:lnTo>
                    <a:lnTo>
                      <a:pt x="187617" y="355473"/>
                    </a:lnTo>
                    <a:lnTo>
                      <a:pt x="187947" y="355028"/>
                    </a:lnTo>
                    <a:lnTo>
                      <a:pt x="189001" y="352425"/>
                    </a:lnTo>
                    <a:lnTo>
                      <a:pt x="189699" y="352082"/>
                    </a:lnTo>
                    <a:lnTo>
                      <a:pt x="191795" y="351040"/>
                    </a:lnTo>
                    <a:lnTo>
                      <a:pt x="193281" y="350316"/>
                    </a:lnTo>
                    <a:lnTo>
                      <a:pt x="193967" y="349973"/>
                    </a:lnTo>
                    <a:close/>
                  </a:path>
                  <a:path w="504190" h="362585">
                    <a:moveTo>
                      <a:pt x="194132" y="48310"/>
                    </a:moveTo>
                    <a:lnTo>
                      <a:pt x="191287" y="49326"/>
                    </a:lnTo>
                    <a:lnTo>
                      <a:pt x="187947" y="50215"/>
                    </a:lnTo>
                    <a:lnTo>
                      <a:pt x="184099" y="52057"/>
                    </a:lnTo>
                    <a:lnTo>
                      <a:pt x="186563" y="51485"/>
                    </a:lnTo>
                    <a:lnTo>
                      <a:pt x="189052" y="50965"/>
                    </a:lnTo>
                    <a:lnTo>
                      <a:pt x="191541" y="50507"/>
                    </a:lnTo>
                    <a:lnTo>
                      <a:pt x="194132" y="48310"/>
                    </a:lnTo>
                    <a:close/>
                  </a:path>
                  <a:path w="504190" h="362585">
                    <a:moveTo>
                      <a:pt x="198539" y="8890"/>
                    </a:moveTo>
                    <a:lnTo>
                      <a:pt x="192747" y="6350"/>
                    </a:lnTo>
                    <a:lnTo>
                      <a:pt x="193852" y="6350"/>
                    </a:lnTo>
                    <a:lnTo>
                      <a:pt x="190360" y="0"/>
                    </a:lnTo>
                    <a:lnTo>
                      <a:pt x="182092" y="2540"/>
                    </a:lnTo>
                    <a:lnTo>
                      <a:pt x="184873" y="5080"/>
                    </a:lnTo>
                    <a:lnTo>
                      <a:pt x="182384" y="6350"/>
                    </a:lnTo>
                    <a:lnTo>
                      <a:pt x="176263" y="7620"/>
                    </a:lnTo>
                    <a:lnTo>
                      <a:pt x="173291" y="8890"/>
                    </a:lnTo>
                    <a:lnTo>
                      <a:pt x="172339" y="7620"/>
                    </a:lnTo>
                    <a:lnTo>
                      <a:pt x="163068" y="6350"/>
                    </a:lnTo>
                    <a:lnTo>
                      <a:pt x="169392" y="5080"/>
                    </a:lnTo>
                    <a:lnTo>
                      <a:pt x="162052" y="5080"/>
                    </a:lnTo>
                    <a:lnTo>
                      <a:pt x="156502" y="10160"/>
                    </a:lnTo>
                    <a:lnTo>
                      <a:pt x="153657" y="12700"/>
                    </a:lnTo>
                    <a:lnTo>
                      <a:pt x="151599" y="13970"/>
                    </a:lnTo>
                    <a:lnTo>
                      <a:pt x="150469" y="15240"/>
                    </a:lnTo>
                    <a:lnTo>
                      <a:pt x="148412" y="16510"/>
                    </a:lnTo>
                    <a:lnTo>
                      <a:pt x="146227" y="16510"/>
                    </a:lnTo>
                    <a:lnTo>
                      <a:pt x="144145" y="17780"/>
                    </a:lnTo>
                    <a:lnTo>
                      <a:pt x="142760" y="17780"/>
                    </a:lnTo>
                    <a:lnTo>
                      <a:pt x="140792" y="19050"/>
                    </a:lnTo>
                    <a:lnTo>
                      <a:pt x="156679" y="13970"/>
                    </a:lnTo>
                    <a:lnTo>
                      <a:pt x="151193" y="17780"/>
                    </a:lnTo>
                    <a:lnTo>
                      <a:pt x="156159" y="16510"/>
                    </a:lnTo>
                    <a:lnTo>
                      <a:pt x="156108" y="19050"/>
                    </a:lnTo>
                    <a:lnTo>
                      <a:pt x="150126" y="19050"/>
                    </a:lnTo>
                    <a:lnTo>
                      <a:pt x="147332" y="20320"/>
                    </a:lnTo>
                    <a:lnTo>
                      <a:pt x="146062" y="20320"/>
                    </a:lnTo>
                    <a:lnTo>
                      <a:pt x="143560" y="21590"/>
                    </a:lnTo>
                    <a:lnTo>
                      <a:pt x="142303" y="21590"/>
                    </a:lnTo>
                    <a:lnTo>
                      <a:pt x="146265" y="19050"/>
                    </a:lnTo>
                    <a:lnTo>
                      <a:pt x="140779" y="20320"/>
                    </a:lnTo>
                    <a:lnTo>
                      <a:pt x="132067" y="24130"/>
                    </a:lnTo>
                    <a:lnTo>
                      <a:pt x="130479" y="25400"/>
                    </a:lnTo>
                    <a:lnTo>
                      <a:pt x="133997" y="25400"/>
                    </a:lnTo>
                    <a:lnTo>
                      <a:pt x="137464" y="24130"/>
                    </a:lnTo>
                    <a:lnTo>
                      <a:pt x="142443" y="24130"/>
                    </a:lnTo>
                    <a:lnTo>
                      <a:pt x="142227" y="25400"/>
                    </a:lnTo>
                    <a:lnTo>
                      <a:pt x="141351" y="26670"/>
                    </a:lnTo>
                    <a:lnTo>
                      <a:pt x="144348" y="27940"/>
                    </a:lnTo>
                    <a:lnTo>
                      <a:pt x="145580" y="26670"/>
                    </a:lnTo>
                    <a:lnTo>
                      <a:pt x="146507" y="26670"/>
                    </a:lnTo>
                    <a:lnTo>
                      <a:pt x="148005" y="25400"/>
                    </a:lnTo>
                    <a:lnTo>
                      <a:pt x="149390" y="24130"/>
                    </a:lnTo>
                    <a:lnTo>
                      <a:pt x="151625" y="22860"/>
                    </a:lnTo>
                    <a:lnTo>
                      <a:pt x="149339" y="22860"/>
                    </a:lnTo>
                    <a:lnTo>
                      <a:pt x="147726" y="24130"/>
                    </a:lnTo>
                    <a:lnTo>
                      <a:pt x="147624" y="21590"/>
                    </a:lnTo>
                    <a:lnTo>
                      <a:pt x="153327" y="20320"/>
                    </a:lnTo>
                    <a:lnTo>
                      <a:pt x="155549" y="20320"/>
                    </a:lnTo>
                    <a:lnTo>
                      <a:pt x="158445" y="19050"/>
                    </a:lnTo>
                    <a:lnTo>
                      <a:pt x="161099" y="17780"/>
                    </a:lnTo>
                    <a:lnTo>
                      <a:pt x="160083" y="16510"/>
                    </a:lnTo>
                    <a:lnTo>
                      <a:pt x="169341" y="17780"/>
                    </a:lnTo>
                    <a:lnTo>
                      <a:pt x="170446" y="16510"/>
                    </a:lnTo>
                    <a:lnTo>
                      <a:pt x="171538" y="15240"/>
                    </a:lnTo>
                    <a:lnTo>
                      <a:pt x="181495" y="16510"/>
                    </a:lnTo>
                    <a:lnTo>
                      <a:pt x="183527" y="15240"/>
                    </a:lnTo>
                    <a:lnTo>
                      <a:pt x="182143" y="15240"/>
                    </a:lnTo>
                    <a:lnTo>
                      <a:pt x="182079" y="13970"/>
                    </a:lnTo>
                    <a:lnTo>
                      <a:pt x="181889" y="10160"/>
                    </a:lnTo>
                    <a:lnTo>
                      <a:pt x="188556" y="12700"/>
                    </a:lnTo>
                    <a:lnTo>
                      <a:pt x="191833" y="12700"/>
                    </a:lnTo>
                    <a:lnTo>
                      <a:pt x="189865" y="9766"/>
                    </a:lnTo>
                    <a:lnTo>
                      <a:pt x="193078" y="8890"/>
                    </a:lnTo>
                    <a:lnTo>
                      <a:pt x="198539" y="8890"/>
                    </a:lnTo>
                    <a:close/>
                  </a:path>
                  <a:path w="504190" h="362585">
                    <a:moveTo>
                      <a:pt x="198539" y="6350"/>
                    </a:moveTo>
                    <a:lnTo>
                      <a:pt x="195630" y="5613"/>
                    </a:lnTo>
                    <a:lnTo>
                      <a:pt x="193852" y="6350"/>
                    </a:lnTo>
                    <a:lnTo>
                      <a:pt x="198539" y="6350"/>
                    </a:lnTo>
                    <a:close/>
                  </a:path>
                  <a:path w="504190" h="362585">
                    <a:moveTo>
                      <a:pt x="198793" y="4292"/>
                    </a:moveTo>
                    <a:lnTo>
                      <a:pt x="193535" y="5080"/>
                    </a:lnTo>
                    <a:lnTo>
                      <a:pt x="195630" y="5613"/>
                    </a:lnTo>
                    <a:lnTo>
                      <a:pt x="198793" y="4292"/>
                    </a:lnTo>
                    <a:close/>
                  </a:path>
                  <a:path w="504190" h="362585">
                    <a:moveTo>
                      <a:pt x="199009" y="11341"/>
                    </a:moveTo>
                    <a:lnTo>
                      <a:pt x="198462" y="11430"/>
                    </a:lnTo>
                    <a:lnTo>
                      <a:pt x="192976" y="13970"/>
                    </a:lnTo>
                    <a:lnTo>
                      <a:pt x="195110" y="15240"/>
                    </a:lnTo>
                    <a:lnTo>
                      <a:pt x="199009" y="11341"/>
                    </a:lnTo>
                    <a:close/>
                  </a:path>
                  <a:path w="504190" h="362585">
                    <a:moveTo>
                      <a:pt x="199377" y="1270"/>
                    </a:moveTo>
                    <a:lnTo>
                      <a:pt x="196291" y="1270"/>
                    </a:lnTo>
                    <a:lnTo>
                      <a:pt x="194614" y="2540"/>
                    </a:lnTo>
                    <a:lnTo>
                      <a:pt x="199377" y="1270"/>
                    </a:lnTo>
                    <a:close/>
                  </a:path>
                  <a:path w="504190" h="362585">
                    <a:moveTo>
                      <a:pt x="200863" y="11049"/>
                    </a:moveTo>
                    <a:lnTo>
                      <a:pt x="200190" y="10160"/>
                    </a:lnTo>
                    <a:lnTo>
                      <a:pt x="199009" y="11341"/>
                    </a:lnTo>
                    <a:lnTo>
                      <a:pt x="200863" y="11049"/>
                    </a:lnTo>
                    <a:close/>
                  </a:path>
                  <a:path w="504190" h="362585">
                    <a:moveTo>
                      <a:pt x="201891" y="18122"/>
                    </a:moveTo>
                    <a:lnTo>
                      <a:pt x="201764" y="17932"/>
                    </a:lnTo>
                    <a:lnTo>
                      <a:pt x="199745" y="19494"/>
                    </a:lnTo>
                    <a:lnTo>
                      <a:pt x="201841" y="18402"/>
                    </a:lnTo>
                    <a:lnTo>
                      <a:pt x="201841" y="18262"/>
                    </a:lnTo>
                    <a:lnTo>
                      <a:pt x="201891" y="18122"/>
                    </a:lnTo>
                    <a:close/>
                  </a:path>
                  <a:path w="504190" h="362585">
                    <a:moveTo>
                      <a:pt x="204139" y="0"/>
                    </a:moveTo>
                    <a:lnTo>
                      <a:pt x="199377" y="1270"/>
                    </a:lnTo>
                    <a:lnTo>
                      <a:pt x="203568" y="1270"/>
                    </a:lnTo>
                    <a:lnTo>
                      <a:pt x="204139" y="0"/>
                    </a:lnTo>
                    <a:close/>
                  </a:path>
                  <a:path w="504190" h="362585">
                    <a:moveTo>
                      <a:pt x="206019" y="56603"/>
                    </a:moveTo>
                    <a:lnTo>
                      <a:pt x="205778" y="56172"/>
                    </a:lnTo>
                    <a:lnTo>
                      <a:pt x="205359" y="55422"/>
                    </a:lnTo>
                    <a:lnTo>
                      <a:pt x="199529" y="54381"/>
                    </a:lnTo>
                    <a:lnTo>
                      <a:pt x="203314" y="53403"/>
                    </a:lnTo>
                    <a:lnTo>
                      <a:pt x="201510" y="52197"/>
                    </a:lnTo>
                    <a:lnTo>
                      <a:pt x="197142" y="53505"/>
                    </a:lnTo>
                    <a:lnTo>
                      <a:pt x="195783" y="55422"/>
                    </a:lnTo>
                    <a:lnTo>
                      <a:pt x="197027" y="53530"/>
                    </a:lnTo>
                    <a:lnTo>
                      <a:pt x="196367" y="53733"/>
                    </a:lnTo>
                    <a:lnTo>
                      <a:pt x="196278" y="53987"/>
                    </a:lnTo>
                    <a:lnTo>
                      <a:pt x="192735" y="56172"/>
                    </a:lnTo>
                    <a:lnTo>
                      <a:pt x="189331" y="52438"/>
                    </a:lnTo>
                    <a:lnTo>
                      <a:pt x="187540" y="53987"/>
                    </a:lnTo>
                    <a:lnTo>
                      <a:pt x="183959" y="57391"/>
                    </a:lnTo>
                    <a:lnTo>
                      <a:pt x="188772" y="56565"/>
                    </a:lnTo>
                    <a:lnTo>
                      <a:pt x="187058" y="56896"/>
                    </a:lnTo>
                    <a:lnTo>
                      <a:pt x="186524" y="58585"/>
                    </a:lnTo>
                    <a:lnTo>
                      <a:pt x="192951" y="57594"/>
                    </a:lnTo>
                    <a:lnTo>
                      <a:pt x="199453" y="56946"/>
                    </a:lnTo>
                    <a:lnTo>
                      <a:pt x="206019" y="56603"/>
                    </a:lnTo>
                    <a:close/>
                  </a:path>
                  <a:path w="504190" h="362585">
                    <a:moveTo>
                      <a:pt x="211213" y="318223"/>
                    </a:moveTo>
                    <a:lnTo>
                      <a:pt x="209588" y="317969"/>
                    </a:lnTo>
                    <a:lnTo>
                      <a:pt x="210985" y="320065"/>
                    </a:lnTo>
                    <a:lnTo>
                      <a:pt x="211213" y="318223"/>
                    </a:lnTo>
                    <a:close/>
                  </a:path>
                  <a:path w="504190" h="362585">
                    <a:moveTo>
                      <a:pt x="212750" y="41732"/>
                    </a:moveTo>
                    <a:lnTo>
                      <a:pt x="209778" y="40640"/>
                    </a:lnTo>
                    <a:lnTo>
                      <a:pt x="207035" y="40640"/>
                    </a:lnTo>
                    <a:lnTo>
                      <a:pt x="212750" y="41732"/>
                    </a:lnTo>
                    <a:close/>
                  </a:path>
                  <a:path w="504190" h="362585">
                    <a:moveTo>
                      <a:pt x="213677" y="41910"/>
                    </a:moveTo>
                    <a:lnTo>
                      <a:pt x="212750" y="41732"/>
                    </a:lnTo>
                    <a:lnTo>
                      <a:pt x="213233" y="41910"/>
                    </a:lnTo>
                    <a:lnTo>
                      <a:pt x="213677" y="41910"/>
                    </a:lnTo>
                    <a:close/>
                  </a:path>
                  <a:path w="504190" h="362585">
                    <a:moveTo>
                      <a:pt x="218605" y="319366"/>
                    </a:moveTo>
                    <a:lnTo>
                      <a:pt x="218465" y="313918"/>
                    </a:lnTo>
                    <a:lnTo>
                      <a:pt x="211518" y="315734"/>
                    </a:lnTo>
                    <a:lnTo>
                      <a:pt x="211213" y="318223"/>
                    </a:lnTo>
                    <a:lnTo>
                      <a:pt x="218605" y="319366"/>
                    </a:lnTo>
                    <a:close/>
                  </a:path>
                  <a:path w="504190" h="362585">
                    <a:moveTo>
                      <a:pt x="220726" y="310299"/>
                    </a:moveTo>
                    <a:lnTo>
                      <a:pt x="220256" y="310172"/>
                    </a:lnTo>
                    <a:lnTo>
                      <a:pt x="217004" y="312889"/>
                    </a:lnTo>
                    <a:lnTo>
                      <a:pt x="217500" y="313055"/>
                    </a:lnTo>
                    <a:lnTo>
                      <a:pt x="220726" y="310299"/>
                    </a:lnTo>
                    <a:close/>
                  </a:path>
                  <a:path w="504190" h="362585">
                    <a:moveTo>
                      <a:pt x="221107" y="44450"/>
                    </a:moveTo>
                    <a:lnTo>
                      <a:pt x="214795" y="43180"/>
                    </a:lnTo>
                    <a:lnTo>
                      <a:pt x="215646" y="44450"/>
                    </a:lnTo>
                    <a:lnTo>
                      <a:pt x="207962" y="44450"/>
                    </a:lnTo>
                    <a:lnTo>
                      <a:pt x="220713" y="45720"/>
                    </a:lnTo>
                    <a:lnTo>
                      <a:pt x="221107" y="44450"/>
                    </a:lnTo>
                    <a:close/>
                  </a:path>
                  <a:path w="504190" h="362585">
                    <a:moveTo>
                      <a:pt x="223608" y="341845"/>
                    </a:moveTo>
                    <a:lnTo>
                      <a:pt x="220395" y="339699"/>
                    </a:lnTo>
                    <a:lnTo>
                      <a:pt x="214706" y="342353"/>
                    </a:lnTo>
                    <a:lnTo>
                      <a:pt x="213614" y="342023"/>
                    </a:lnTo>
                    <a:lnTo>
                      <a:pt x="210591" y="345503"/>
                    </a:lnTo>
                    <a:lnTo>
                      <a:pt x="205066" y="347179"/>
                    </a:lnTo>
                    <a:lnTo>
                      <a:pt x="200621" y="347040"/>
                    </a:lnTo>
                    <a:lnTo>
                      <a:pt x="197764" y="346544"/>
                    </a:lnTo>
                    <a:lnTo>
                      <a:pt x="196164" y="347306"/>
                    </a:lnTo>
                    <a:lnTo>
                      <a:pt x="196291" y="349135"/>
                    </a:lnTo>
                    <a:lnTo>
                      <a:pt x="194195" y="349910"/>
                    </a:lnTo>
                    <a:lnTo>
                      <a:pt x="195643" y="349529"/>
                    </a:lnTo>
                    <a:lnTo>
                      <a:pt x="196761" y="353860"/>
                    </a:lnTo>
                    <a:lnTo>
                      <a:pt x="198424" y="352577"/>
                    </a:lnTo>
                    <a:lnTo>
                      <a:pt x="200253" y="352679"/>
                    </a:lnTo>
                    <a:lnTo>
                      <a:pt x="202285" y="352171"/>
                    </a:lnTo>
                    <a:lnTo>
                      <a:pt x="193713" y="359156"/>
                    </a:lnTo>
                    <a:lnTo>
                      <a:pt x="197586" y="362559"/>
                    </a:lnTo>
                    <a:lnTo>
                      <a:pt x="207022" y="358609"/>
                    </a:lnTo>
                    <a:lnTo>
                      <a:pt x="211074" y="359003"/>
                    </a:lnTo>
                    <a:lnTo>
                      <a:pt x="205486" y="356654"/>
                    </a:lnTo>
                    <a:lnTo>
                      <a:pt x="214299" y="356374"/>
                    </a:lnTo>
                    <a:lnTo>
                      <a:pt x="204457" y="355561"/>
                    </a:lnTo>
                    <a:lnTo>
                      <a:pt x="207098" y="352361"/>
                    </a:lnTo>
                    <a:lnTo>
                      <a:pt x="208280" y="350532"/>
                    </a:lnTo>
                    <a:lnTo>
                      <a:pt x="216331" y="349059"/>
                    </a:lnTo>
                    <a:lnTo>
                      <a:pt x="216027" y="347713"/>
                    </a:lnTo>
                    <a:lnTo>
                      <a:pt x="221297" y="344881"/>
                    </a:lnTo>
                    <a:lnTo>
                      <a:pt x="217131" y="344944"/>
                    </a:lnTo>
                    <a:lnTo>
                      <a:pt x="215125" y="346227"/>
                    </a:lnTo>
                    <a:lnTo>
                      <a:pt x="213906" y="346481"/>
                    </a:lnTo>
                    <a:lnTo>
                      <a:pt x="213918" y="343369"/>
                    </a:lnTo>
                    <a:lnTo>
                      <a:pt x="223608" y="341845"/>
                    </a:lnTo>
                    <a:close/>
                  </a:path>
                  <a:path w="504190" h="362585">
                    <a:moveTo>
                      <a:pt x="225145" y="342963"/>
                    </a:moveTo>
                    <a:lnTo>
                      <a:pt x="223139" y="343750"/>
                    </a:lnTo>
                    <a:lnTo>
                      <a:pt x="224002" y="343789"/>
                    </a:lnTo>
                    <a:lnTo>
                      <a:pt x="225145" y="342963"/>
                    </a:lnTo>
                    <a:close/>
                  </a:path>
                  <a:path w="504190" h="362585">
                    <a:moveTo>
                      <a:pt x="228053" y="347903"/>
                    </a:moveTo>
                    <a:lnTo>
                      <a:pt x="227647" y="346011"/>
                    </a:lnTo>
                    <a:lnTo>
                      <a:pt x="226961" y="347980"/>
                    </a:lnTo>
                    <a:lnTo>
                      <a:pt x="228053" y="347903"/>
                    </a:lnTo>
                    <a:close/>
                  </a:path>
                  <a:path w="504190" h="362585">
                    <a:moveTo>
                      <a:pt x="230581" y="331304"/>
                    </a:moveTo>
                    <a:lnTo>
                      <a:pt x="228815" y="332155"/>
                    </a:lnTo>
                    <a:lnTo>
                      <a:pt x="230581" y="331304"/>
                    </a:lnTo>
                    <a:close/>
                  </a:path>
                  <a:path w="504190" h="362585">
                    <a:moveTo>
                      <a:pt x="231152" y="339750"/>
                    </a:moveTo>
                    <a:lnTo>
                      <a:pt x="230060" y="340182"/>
                    </a:lnTo>
                    <a:lnTo>
                      <a:pt x="229031" y="340448"/>
                    </a:lnTo>
                    <a:lnTo>
                      <a:pt x="228574" y="340093"/>
                    </a:lnTo>
                    <a:lnTo>
                      <a:pt x="226783" y="341782"/>
                    </a:lnTo>
                    <a:lnTo>
                      <a:pt x="225145" y="342963"/>
                    </a:lnTo>
                    <a:lnTo>
                      <a:pt x="227050" y="342226"/>
                    </a:lnTo>
                    <a:lnTo>
                      <a:pt x="230009" y="340448"/>
                    </a:lnTo>
                    <a:lnTo>
                      <a:pt x="231152" y="339750"/>
                    </a:lnTo>
                    <a:close/>
                  </a:path>
                  <a:path w="504190" h="362585">
                    <a:moveTo>
                      <a:pt x="232194" y="332409"/>
                    </a:moveTo>
                    <a:lnTo>
                      <a:pt x="231025" y="332613"/>
                    </a:lnTo>
                    <a:lnTo>
                      <a:pt x="231127" y="332828"/>
                    </a:lnTo>
                    <a:lnTo>
                      <a:pt x="232194" y="332409"/>
                    </a:lnTo>
                    <a:close/>
                  </a:path>
                  <a:path w="504190" h="362585">
                    <a:moveTo>
                      <a:pt x="232257" y="72555"/>
                    </a:moveTo>
                    <a:lnTo>
                      <a:pt x="229984" y="73329"/>
                    </a:lnTo>
                    <a:lnTo>
                      <a:pt x="227495" y="73888"/>
                    </a:lnTo>
                    <a:lnTo>
                      <a:pt x="227609" y="73660"/>
                    </a:lnTo>
                    <a:lnTo>
                      <a:pt x="228612" y="71678"/>
                    </a:lnTo>
                    <a:lnTo>
                      <a:pt x="225806" y="71678"/>
                    </a:lnTo>
                    <a:lnTo>
                      <a:pt x="225806" y="74193"/>
                    </a:lnTo>
                    <a:lnTo>
                      <a:pt x="224345" y="74434"/>
                    </a:lnTo>
                    <a:lnTo>
                      <a:pt x="222859" y="74422"/>
                    </a:lnTo>
                    <a:lnTo>
                      <a:pt x="221945" y="73660"/>
                    </a:lnTo>
                    <a:lnTo>
                      <a:pt x="225806" y="74193"/>
                    </a:lnTo>
                    <a:lnTo>
                      <a:pt x="225806" y="71678"/>
                    </a:lnTo>
                    <a:lnTo>
                      <a:pt x="219849" y="69748"/>
                    </a:lnTo>
                    <a:lnTo>
                      <a:pt x="216623" y="74371"/>
                    </a:lnTo>
                    <a:lnTo>
                      <a:pt x="212559" y="74002"/>
                    </a:lnTo>
                    <a:lnTo>
                      <a:pt x="213817" y="73558"/>
                    </a:lnTo>
                    <a:lnTo>
                      <a:pt x="209905" y="72580"/>
                    </a:lnTo>
                    <a:lnTo>
                      <a:pt x="204965" y="73088"/>
                    </a:lnTo>
                    <a:lnTo>
                      <a:pt x="202222" y="75196"/>
                    </a:lnTo>
                    <a:lnTo>
                      <a:pt x="202412" y="73279"/>
                    </a:lnTo>
                    <a:lnTo>
                      <a:pt x="205079" y="72720"/>
                    </a:lnTo>
                    <a:lnTo>
                      <a:pt x="207899" y="72123"/>
                    </a:lnTo>
                    <a:lnTo>
                      <a:pt x="208407" y="72021"/>
                    </a:lnTo>
                    <a:lnTo>
                      <a:pt x="207048" y="70497"/>
                    </a:lnTo>
                    <a:lnTo>
                      <a:pt x="211328" y="71564"/>
                    </a:lnTo>
                    <a:lnTo>
                      <a:pt x="213639" y="70497"/>
                    </a:lnTo>
                    <a:lnTo>
                      <a:pt x="217538" y="68681"/>
                    </a:lnTo>
                    <a:lnTo>
                      <a:pt x="221005" y="68529"/>
                    </a:lnTo>
                    <a:lnTo>
                      <a:pt x="215315" y="67538"/>
                    </a:lnTo>
                    <a:lnTo>
                      <a:pt x="210286" y="63817"/>
                    </a:lnTo>
                    <a:lnTo>
                      <a:pt x="211848" y="61455"/>
                    </a:lnTo>
                    <a:lnTo>
                      <a:pt x="206552" y="64084"/>
                    </a:lnTo>
                    <a:lnTo>
                      <a:pt x="206057" y="67094"/>
                    </a:lnTo>
                    <a:lnTo>
                      <a:pt x="205943" y="69964"/>
                    </a:lnTo>
                    <a:lnTo>
                      <a:pt x="201726" y="72123"/>
                    </a:lnTo>
                    <a:lnTo>
                      <a:pt x="194614" y="71958"/>
                    </a:lnTo>
                    <a:lnTo>
                      <a:pt x="194259" y="72834"/>
                    </a:lnTo>
                    <a:lnTo>
                      <a:pt x="194094" y="72872"/>
                    </a:lnTo>
                    <a:lnTo>
                      <a:pt x="194094" y="73253"/>
                    </a:lnTo>
                    <a:lnTo>
                      <a:pt x="192760" y="76657"/>
                    </a:lnTo>
                    <a:lnTo>
                      <a:pt x="188658" y="77241"/>
                    </a:lnTo>
                    <a:lnTo>
                      <a:pt x="189407" y="76695"/>
                    </a:lnTo>
                    <a:lnTo>
                      <a:pt x="190042" y="76225"/>
                    </a:lnTo>
                    <a:lnTo>
                      <a:pt x="194094" y="73253"/>
                    </a:lnTo>
                    <a:lnTo>
                      <a:pt x="194094" y="72872"/>
                    </a:lnTo>
                    <a:lnTo>
                      <a:pt x="188531" y="73977"/>
                    </a:lnTo>
                    <a:lnTo>
                      <a:pt x="187121" y="76225"/>
                    </a:lnTo>
                    <a:lnTo>
                      <a:pt x="184594" y="75590"/>
                    </a:lnTo>
                    <a:lnTo>
                      <a:pt x="182765" y="75133"/>
                    </a:lnTo>
                    <a:lnTo>
                      <a:pt x="182689" y="75552"/>
                    </a:lnTo>
                    <a:lnTo>
                      <a:pt x="182562" y="75450"/>
                    </a:lnTo>
                    <a:lnTo>
                      <a:pt x="181787" y="76695"/>
                    </a:lnTo>
                    <a:lnTo>
                      <a:pt x="181724" y="75399"/>
                    </a:lnTo>
                    <a:lnTo>
                      <a:pt x="182499" y="75552"/>
                    </a:lnTo>
                    <a:lnTo>
                      <a:pt x="182524" y="75399"/>
                    </a:lnTo>
                    <a:lnTo>
                      <a:pt x="181648" y="74663"/>
                    </a:lnTo>
                    <a:lnTo>
                      <a:pt x="180797" y="73939"/>
                    </a:lnTo>
                    <a:lnTo>
                      <a:pt x="179387" y="72732"/>
                    </a:lnTo>
                    <a:lnTo>
                      <a:pt x="179387" y="74980"/>
                    </a:lnTo>
                    <a:lnTo>
                      <a:pt x="178384" y="75158"/>
                    </a:lnTo>
                    <a:lnTo>
                      <a:pt x="178269" y="75742"/>
                    </a:lnTo>
                    <a:lnTo>
                      <a:pt x="178917" y="77292"/>
                    </a:lnTo>
                    <a:lnTo>
                      <a:pt x="176415" y="77851"/>
                    </a:lnTo>
                    <a:lnTo>
                      <a:pt x="173672" y="73939"/>
                    </a:lnTo>
                    <a:lnTo>
                      <a:pt x="179387" y="74980"/>
                    </a:lnTo>
                    <a:lnTo>
                      <a:pt x="179387" y="72732"/>
                    </a:lnTo>
                    <a:lnTo>
                      <a:pt x="178930" y="72339"/>
                    </a:lnTo>
                    <a:lnTo>
                      <a:pt x="171170" y="73939"/>
                    </a:lnTo>
                    <a:lnTo>
                      <a:pt x="175539" y="77431"/>
                    </a:lnTo>
                    <a:lnTo>
                      <a:pt x="174574" y="78765"/>
                    </a:lnTo>
                    <a:lnTo>
                      <a:pt x="174790" y="78867"/>
                    </a:lnTo>
                    <a:lnTo>
                      <a:pt x="175768" y="78752"/>
                    </a:lnTo>
                    <a:lnTo>
                      <a:pt x="176022" y="80111"/>
                    </a:lnTo>
                    <a:lnTo>
                      <a:pt x="172720" y="79654"/>
                    </a:lnTo>
                    <a:lnTo>
                      <a:pt x="173456" y="81229"/>
                    </a:lnTo>
                    <a:lnTo>
                      <a:pt x="174688" y="81102"/>
                    </a:lnTo>
                    <a:lnTo>
                      <a:pt x="175780" y="80416"/>
                    </a:lnTo>
                    <a:lnTo>
                      <a:pt x="176212" y="80111"/>
                    </a:lnTo>
                    <a:lnTo>
                      <a:pt x="176720" y="79756"/>
                    </a:lnTo>
                    <a:lnTo>
                      <a:pt x="174942" y="81584"/>
                    </a:lnTo>
                    <a:lnTo>
                      <a:pt x="180848" y="81775"/>
                    </a:lnTo>
                    <a:lnTo>
                      <a:pt x="182943" y="81407"/>
                    </a:lnTo>
                    <a:lnTo>
                      <a:pt x="185267" y="79756"/>
                    </a:lnTo>
                    <a:lnTo>
                      <a:pt x="186677" y="78752"/>
                    </a:lnTo>
                    <a:lnTo>
                      <a:pt x="187375" y="78244"/>
                    </a:lnTo>
                    <a:lnTo>
                      <a:pt x="197700" y="77876"/>
                    </a:lnTo>
                    <a:lnTo>
                      <a:pt x="197853" y="77851"/>
                    </a:lnTo>
                    <a:lnTo>
                      <a:pt x="202488" y="77241"/>
                    </a:lnTo>
                    <a:lnTo>
                      <a:pt x="204647" y="76962"/>
                    </a:lnTo>
                    <a:lnTo>
                      <a:pt x="202882" y="77711"/>
                    </a:lnTo>
                    <a:lnTo>
                      <a:pt x="203682" y="78308"/>
                    </a:lnTo>
                    <a:lnTo>
                      <a:pt x="210261" y="78054"/>
                    </a:lnTo>
                    <a:lnTo>
                      <a:pt x="222059" y="78371"/>
                    </a:lnTo>
                    <a:lnTo>
                      <a:pt x="229831" y="78168"/>
                    </a:lnTo>
                    <a:lnTo>
                      <a:pt x="230454" y="76962"/>
                    </a:lnTo>
                    <a:lnTo>
                      <a:pt x="231355" y="75196"/>
                    </a:lnTo>
                    <a:lnTo>
                      <a:pt x="231749" y="74434"/>
                    </a:lnTo>
                    <a:lnTo>
                      <a:pt x="232029" y="73888"/>
                    </a:lnTo>
                    <a:lnTo>
                      <a:pt x="232143" y="73660"/>
                    </a:lnTo>
                    <a:lnTo>
                      <a:pt x="232257" y="72555"/>
                    </a:lnTo>
                    <a:close/>
                  </a:path>
                  <a:path w="504190" h="362585">
                    <a:moveTo>
                      <a:pt x="233514" y="329501"/>
                    </a:moveTo>
                    <a:lnTo>
                      <a:pt x="230136" y="329984"/>
                    </a:lnTo>
                    <a:lnTo>
                      <a:pt x="230060" y="330606"/>
                    </a:lnTo>
                    <a:lnTo>
                      <a:pt x="230505" y="331203"/>
                    </a:lnTo>
                    <a:lnTo>
                      <a:pt x="233514" y="329501"/>
                    </a:lnTo>
                    <a:close/>
                  </a:path>
                  <a:path w="504190" h="362585">
                    <a:moveTo>
                      <a:pt x="233883" y="338175"/>
                    </a:moveTo>
                    <a:lnTo>
                      <a:pt x="231152" y="339750"/>
                    </a:lnTo>
                    <a:lnTo>
                      <a:pt x="232232" y="339318"/>
                    </a:lnTo>
                    <a:lnTo>
                      <a:pt x="233210" y="338747"/>
                    </a:lnTo>
                    <a:lnTo>
                      <a:pt x="233883" y="338175"/>
                    </a:lnTo>
                    <a:close/>
                  </a:path>
                  <a:path w="504190" h="362585">
                    <a:moveTo>
                      <a:pt x="234175" y="338886"/>
                    </a:moveTo>
                    <a:lnTo>
                      <a:pt x="233883" y="339090"/>
                    </a:lnTo>
                    <a:lnTo>
                      <a:pt x="234124" y="339090"/>
                    </a:lnTo>
                    <a:lnTo>
                      <a:pt x="234175" y="338886"/>
                    </a:lnTo>
                    <a:close/>
                  </a:path>
                  <a:path w="504190" h="362585">
                    <a:moveTo>
                      <a:pt x="235902" y="313715"/>
                    </a:moveTo>
                    <a:lnTo>
                      <a:pt x="232067" y="316230"/>
                    </a:lnTo>
                    <a:lnTo>
                      <a:pt x="226428" y="320040"/>
                    </a:lnTo>
                    <a:lnTo>
                      <a:pt x="220459" y="320040"/>
                    </a:lnTo>
                    <a:lnTo>
                      <a:pt x="219760" y="317868"/>
                    </a:lnTo>
                    <a:lnTo>
                      <a:pt x="217957" y="320319"/>
                    </a:lnTo>
                    <a:lnTo>
                      <a:pt x="216674" y="321614"/>
                    </a:lnTo>
                    <a:lnTo>
                      <a:pt x="212763" y="322719"/>
                    </a:lnTo>
                    <a:lnTo>
                      <a:pt x="210985" y="320065"/>
                    </a:lnTo>
                    <a:lnTo>
                      <a:pt x="210896" y="320802"/>
                    </a:lnTo>
                    <a:lnTo>
                      <a:pt x="205232" y="323126"/>
                    </a:lnTo>
                    <a:lnTo>
                      <a:pt x="208661" y="324383"/>
                    </a:lnTo>
                    <a:lnTo>
                      <a:pt x="217030" y="322719"/>
                    </a:lnTo>
                    <a:lnTo>
                      <a:pt x="218338" y="322465"/>
                    </a:lnTo>
                    <a:lnTo>
                      <a:pt x="217525" y="323850"/>
                    </a:lnTo>
                    <a:lnTo>
                      <a:pt x="223735" y="322580"/>
                    </a:lnTo>
                    <a:lnTo>
                      <a:pt x="232384" y="321310"/>
                    </a:lnTo>
                    <a:lnTo>
                      <a:pt x="234175" y="318770"/>
                    </a:lnTo>
                    <a:lnTo>
                      <a:pt x="230301" y="320040"/>
                    </a:lnTo>
                    <a:lnTo>
                      <a:pt x="235902" y="313715"/>
                    </a:lnTo>
                    <a:close/>
                  </a:path>
                  <a:path w="504190" h="362585">
                    <a:moveTo>
                      <a:pt x="237401" y="336486"/>
                    </a:moveTo>
                    <a:lnTo>
                      <a:pt x="232067" y="334010"/>
                    </a:lnTo>
                    <a:lnTo>
                      <a:pt x="231825" y="334352"/>
                    </a:lnTo>
                    <a:lnTo>
                      <a:pt x="231127" y="332828"/>
                    </a:lnTo>
                    <a:lnTo>
                      <a:pt x="230416" y="333095"/>
                    </a:lnTo>
                    <a:lnTo>
                      <a:pt x="231762" y="334441"/>
                    </a:lnTo>
                    <a:lnTo>
                      <a:pt x="229400" y="337820"/>
                    </a:lnTo>
                    <a:lnTo>
                      <a:pt x="234454" y="337820"/>
                    </a:lnTo>
                    <a:lnTo>
                      <a:pt x="234175" y="338886"/>
                    </a:lnTo>
                    <a:lnTo>
                      <a:pt x="235788" y="337820"/>
                    </a:lnTo>
                    <a:lnTo>
                      <a:pt x="237388" y="336550"/>
                    </a:lnTo>
                    <a:close/>
                  </a:path>
                  <a:path w="504190" h="362585">
                    <a:moveTo>
                      <a:pt x="238506" y="334708"/>
                    </a:moveTo>
                    <a:lnTo>
                      <a:pt x="237591" y="335280"/>
                    </a:lnTo>
                    <a:lnTo>
                      <a:pt x="237401" y="336486"/>
                    </a:lnTo>
                    <a:lnTo>
                      <a:pt x="237553" y="336550"/>
                    </a:lnTo>
                    <a:lnTo>
                      <a:pt x="238506" y="334708"/>
                    </a:lnTo>
                    <a:close/>
                  </a:path>
                  <a:path w="504190" h="362585">
                    <a:moveTo>
                      <a:pt x="238506" y="43180"/>
                    </a:moveTo>
                    <a:lnTo>
                      <a:pt x="234950" y="41910"/>
                    </a:lnTo>
                    <a:lnTo>
                      <a:pt x="235407" y="43180"/>
                    </a:lnTo>
                    <a:lnTo>
                      <a:pt x="238506" y="43180"/>
                    </a:lnTo>
                    <a:close/>
                  </a:path>
                  <a:path w="504190" h="362585">
                    <a:moveTo>
                      <a:pt x="239014" y="331228"/>
                    </a:moveTo>
                    <a:lnTo>
                      <a:pt x="235724" y="329946"/>
                    </a:lnTo>
                    <a:lnTo>
                      <a:pt x="234492" y="331508"/>
                    </a:lnTo>
                    <a:lnTo>
                      <a:pt x="232194" y="332409"/>
                    </a:lnTo>
                    <a:lnTo>
                      <a:pt x="239014" y="331228"/>
                    </a:lnTo>
                    <a:close/>
                  </a:path>
                  <a:path w="504190" h="362585">
                    <a:moveTo>
                      <a:pt x="239356" y="328764"/>
                    </a:moveTo>
                    <a:lnTo>
                      <a:pt x="239229" y="328244"/>
                    </a:lnTo>
                    <a:lnTo>
                      <a:pt x="239166" y="328853"/>
                    </a:lnTo>
                    <a:lnTo>
                      <a:pt x="239356" y="328764"/>
                    </a:lnTo>
                    <a:close/>
                  </a:path>
                  <a:path w="504190" h="362585">
                    <a:moveTo>
                      <a:pt x="240449" y="326097"/>
                    </a:moveTo>
                    <a:lnTo>
                      <a:pt x="238836" y="326390"/>
                    </a:lnTo>
                    <a:lnTo>
                      <a:pt x="238899" y="323850"/>
                    </a:lnTo>
                    <a:lnTo>
                      <a:pt x="235610" y="327660"/>
                    </a:lnTo>
                    <a:lnTo>
                      <a:pt x="236982" y="328930"/>
                    </a:lnTo>
                    <a:lnTo>
                      <a:pt x="240080" y="326390"/>
                    </a:lnTo>
                    <a:lnTo>
                      <a:pt x="240449" y="326097"/>
                    </a:lnTo>
                    <a:close/>
                  </a:path>
                  <a:path w="504190" h="362585">
                    <a:moveTo>
                      <a:pt x="240614" y="299059"/>
                    </a:moveTo>
                    <a:lnTo>
                      <a:pt x="239560" y="300761"/>
                    </a:lnTo>
                    <a:lnTo>
                      <a:pt x="239966" y="300215"/>
                    </a:lnTo>
                    <a:lnTo>
                      <a:pt x="240322" y="299643"/>
                    </a:lnTo>
                    <a:lnTo>
                      <a:pt x="240614" y="299059"/>
                    </a:lnTo>
                    <a:close/>
                  </a:path>
                  <a:path w="504190" h="362585">
                    <a:moveTo>
                      <a:pt x="241998" y="296976"/>
                    </a:moveTo>
                    <a:lnTo>
                      <a:pt x="241465" y="296887"/>
                    </a:lnTo>
                    <a:lnTo>
                      <a:pt x="241312" y="297649"/>
                    </a:lnTo>
                    <a:lnTo>
                      <a:pt x="240969" y="298361"/>
                    </a:lnTo>
                    <a:lnTo>
                      <a:pt x="240614" y="299059"/>
                    </a:lnTo>
                    <a:lnTo>
                      <a:pt x="241350" y="297942"/>
                    </a:lnTo>
                    <a:lnTo>
                      <a:pt x="241998" y="296976"/>
                    </a:lnTo>
                    <a:close/>
                  </a:path>
                  <a:path w="504190" h="362585">
                    <a:moveTo>
                      <a:pt x="242430" y="340271"/>
                    </a:moveTo>
                    <a:lnTo>
                      <a:pt x="229831" y="344043"/>
                    </a:lnTo>
                    <a:lnTo>
                      <a:pt x="224002" y="343789"/>
                    </a:lnTo>
                    <a:lnTo>
                      <a:pt x="223710" y="344004"/>
                    </a:lnTo>
                    <a:lnTo>
                      <a:pt x="222758" y="345414"/>
                    </a:lnTo>
                    <a:lnTo>
                      <a:pt x="227355" y="344665"/>
                    </a:lnTo>
                    <a:lnTo>
                      <a:pt x="227647" y="346011"/>
                    </a:lnTo>
                    <a:lnTo>
                      <a:pt x="227850" y="345414"/>
                    </a:lnTo>
                    <a:lnTo>
                      <a:pt x="234340" y="345668"/>
                    </a:lnTo>
                    <a:lnTo>
                      <a:pt x="234543" y="345414"/>
                    </a:lnTo>
                    <a:lnTo>
                      <a:pt x="235115" y="344665"/>
                    </a:lnTo>
                    <a:lnTo>
                      <a:pt x="235585" y="344043"/>
                    </a:lnTo>
                    <a:lnTo>
                      <a:pt x="236956" y="342277"/>
                    </a:lnTo>
                    <a:lnTo>
                      <a:pt x="242430" y="340271"/>
                    </a:lnTo>
                    <a:close/>
                  </a:path>
                  <a:path w="504190" h="362585">
                    <a:moveTo>
                      <a:pt x="244106" y="341185"/>
                    </a:moveTo>
                    <a:lnTo>
                      <a:pt x="238455" y="344322"/>
                    </a:lnTo>
                    <a:lnTo>
                      <a:pt x="232384" y="348551"/>
                    </a:lnTo>
                    <a:lnTo>
                      <a:pt x="226682" y="348780"/>
                    </a:lnTo>
                    <a:lnTo>
                      <a:pt x="226961" y="347980"/>
                    </a:lnTo>
                    <a:lnTo>
                      <a:pt x="220649" y="348424"/>
                    </a:lnTo>
                    <a:lnTo>
                      <a:pt x="217893" y="350139"/>
                    </a:lnTo>
                    <a:lnTo>
                      <a:pt x="220332" y="350189"/>
                    </a:lnTo>
                    <a:lnTo>
                      <a:pt x="217449" y="352513"/>
                    </a:lnTo>
                    <a:lnTo>
                      <a:pt x="218465" y="353415"/>
                    </a:lnTo>
                    <a:lnTo>
                      <a:pt x="219862" y="352564"/>
                    </a:lnTo>
                    <a:lnTo>
                      <a:pt x="221361" y="351078"/>
                    </a:lnTo>
                    <a:lnTo>
                      <a:pt x="223926" y="350520"/>
                    </a:lnTo>
                    <a:lnTo>
                      <a:pt x="225577" y="351561"/>
                    </a:lnTo>
                    <a:lnTo>
                      <a:pt x="222072" y="353771"/>
                    </a:lnTo>
                    <a:lnTo>
                      <a:pt x="218909" y="354177"/>
                    </a:lnTo>
                    <a:lnTo>
                      <a:pt x="223139" y="354660"/>
                    </a:lnTo>
                    <a:lnTo>
                      <a:pt x="214972" y="358165"/>
                    </a:lnTo>
                    <a:lnTo>
                      <a:pt x="220637" y="357771"/>
                    </a:lnTo>
                    <a:lnTo>
                      <a:pt x="228244" y="354380"/>
                    </a:lnTo>
                    <a:lnTo>
                      <a:pt x="234543" y="350659"/>
                    </a:lnTo>
                    <a:lnTo>
                      <a:pt x="234708" y="350520"/>
                    </a:lnTo>
                    <a:lnTo>
                      <a:pt x="236804" y="348780"/>
                    </a:lnTo>
                    <a:lnTo>
                      <a:pt x="239750" y="346341"/>
                    </a:lnTo>
                    <a:lnTo>
                      <a:pt x="244106" y="341185"/>
                    </a:lnTo>
                    <a:close/>
                  </a:path>
                  <a:path w="504190" h="362585">
                    <a:moveTo>
                      <a:pt x="245503" y="8039"/>
                    </a:moveTo>
                    <a:lnTo>
                      <a:pt x="244551" y="8318"/>
                    </a:lnTo>
                    <a:lnTo>
                      <a:pt x="245071" y="8890"/>
                    </a:lnTo>
                    <a:lnTo>
                      <a:pt x="245503" y="8039"/>
                    </a:lnTo>
                    <a:close/>
                  </a:path>
                  <a:path w="504190" h="362585">
                    <a:moveTo>
                      <a:pt x="245935" y="323049"/>
                    </a:moveTo>
                    <a:lnTo>
                      <a:pt x="242303" y="325120"/>
                    </a:lnTo>
                    <a:lnTo>
                      <a:pt x="241630" y="325120"/>
                    </a:lnTo>
                    <a:lnTo>
                      <a:pt x="240449" y="326097"/>
                    </a:lnTo>
                    <a:lnTo>
                      <a:pt x="245694" y="325120"/>
                    </a:lnTo>
                    <a:lnTo>
                      <a:pt x="245935" y="323049"/>
                    </a:lnTo>
                    <a:close/>
                  </a:path>
                  <a:path w="504190" h="362585">
                    <a:moveTo>
                      <a:pt x="247027" y="5080"/>
                    </a:moveTo>
                    <a:lnTo>
                      <a:pt x="245503" y="8039"/>
                    </a:lnTo>
                    <a:lnTo>
                      <a:pt x="246964" y="7620"/>
                    </a:lnTo>
                    <a:lnTo>
                      <a:pt x="247027" y="5080"/>
                    </a:lnTo>
                    <a:close/>
                  </a:path>
                  <a:path w="504190" h="362585">
                    <a:moveTo>
                      <a:pt x="251650" y="5397"/>
                    </a:moveTo>
                    <a:lnTo>
                      <a:pt x="251091" y="5372"/>
                    </a:lnTo>
                    <a:lnTo>
                      <a:pt x="250812" y="5524"/>
                    </a:lnTo>
                    <a:lnTo>
                      <a:pt x="251421" y="5524"/>
                    </a:lnTo>
                    <a:lnTo>
                      <a:pt x="251650" y="5397"/>
                    </a:lnTo>
                    <a:close/>
                  </a:path>
                  <a:path w="504190" h="362585">
                    <a:moveTo>
                      <a:pt x="253111" y="4254"/>
                    </a:moveTo>
                    <a:lnTo>
                      <a:pt x="252298" y="4368"/>
                    </a:lnTo>
                    <a:lnTo>
                      <a:pt x="248615" y="4559"/>
                    </a:lnTo>
                    <a:lnTo>
                      <a:pt x="249555" y="5295"/>
                    </a:lnTo>
                    <a:lnTo>
                      <a:pt x="251091" y="5372"/>
                    </a:lnTo>
                    <a:lnTo>
                      <a:pt x="253111" y="4254"/>
                    </a:lnTo>
                    <a:close/>
                  </a:path>
                  <a:path w="504190" h="362585">
                    <a:moveTo>
                      <a:pt x="254558" y="74930"/>
                    </a:moveTo>
                    <a:lnTo>
                      <a:pt x="254368" y="72961"/>
                    </a:lnTo>
                    <a:lnTo>
                      <a:pt x="251841" y="74930"/>
                    </a:lnTo>
                    <a:lnTo>
                      <a:pt x="254558" y="74930"/>
                    </a:lnTo>
                    <a:close/>
                  </a:path>
                  <a:path w="504190" h="362585">
                    <a:moveTo>
                      <a:pt x="255104" y="72390"/>
                    </a:moveTo>
                    <a:lnTo>
                      <a:pt x="254317" y="72390"/>
                    </a:lnTo>
                    <a:lnTo>
                      <a:pt x="254368" y="72961"/>
                    </a:lnTo>
                    <a:lnTo>
                      <a:pt x="255104" y="72390"/>
                    </a:lnTo>
                    <a:close/>
                  </a:path>
                  <a:path w="504190" h="362585">
                    <a:moveTo>
                      <a:pt x="260121" y="73660"/>
                    </a:moveTo>
                    <a:lnTo>
                      <a:pt x="257314" y="73660"/>
                    </a:lnTo>
                    <a:lnTo>
                      <a:pt x="256730" y="74930"/>
                    </a:lnTo>
                    <a:lnTo>
                      <a:pt x="260121" y="73660"/>
                    </a:lnTo>
                    <a:close/>
                  </a:path>
                  <a:path w="504190" h="362585">
                    <a:moveTo>
                      <a:pt x="261226" y="330581"/>
                    </a:moveTo>
                    <a:lnTo>
                      <a:pt x="260223" y="331470"/>
                    </a:lnTo>
                    <a:lnTo>
                      <a:pt x="260807" y="331470"/>
                    </a:lnTo>
                    <a:lnTo>
                      <a:pt x="261226" y="330581"/>
                    </a:lnTo>
                    <a:close/>
                  </a:path>
                  <a:path w="504190" h="362585">
                    <a:moveTo>
                      <a:pt x="262940" y="73660"/>
                    </a:moveTo>
                    <a:lnTo>
                      <a:pt x="261302" y="73215"/>
                    </a:lnTo>
                    <a:lnTo>
                      <a:pt x="260121" y="73660"/>
                    </a:lnTo>
                    <a:lnTo>
                      <a:pt x="262940" y="73660"/>
                    </a:lnTo>
                    <a:close/>
                  </a:path>
                  <a:path w="504190" h="362585">
                    <a:moveTo>
                      <a:pt x="264744" y="283210"/>
                    </a:moveTo>
                    <a:lnTo>
                      <a:pt x="263740" y="283210"/>
                    </a:lnTo>
                    <a:lnTo>
                      <a:pt x="264312" y="283629"/>
                    </a:lnTo>
                    <a:lnTo>
                      <a:pt x="264744" y="283210"/>
                    </a:lnTo>
                    <a:close/>
                  </a:path>
                  <a:path w="504190" h="362585">
                    <a:moveTo>
                      <a:pt x="264756" y="5219"/>
                    </a:moveTo>
                    <a:lnTo>
                      <a:pt x="254317" y="6731"/>
                    </a:lnTo>
                    <a:lnTo>
                      <a:pt x="255803" y="5613"/>
                    </a:lnTo>
                    <a:lnTo>
                      <a:pt x="251409" y="5537"/>
                    </a:lnTo>
                    <a:lnTo>
                      <a:pt x="245960" y="8610"/>
                    </a:lnTo>
                    <a:lnTo>
                      <a:pt x="249097" y="10236"/>
                    </a:lnTo>
                    <a:lnTo>
                      <a:pt x="240131" y="12407"/>
                    </a:lnTo>
                    <a:lnTo>
                      <a:pt x="245440" y="14935"/>
                    </a:lnTo>
                    <a:lnTo>
                      <a:pt x="247878" y="13144"/>
                    </a:lnTo>
                    <a:lnTo>
                      <a:pt x="250939" y="11734"/>
                    </a:lnTo>
                    <a:lnTo>
                      <a:pt x="251942" y="11569"/>
                    </a:lnTo>
                    <a:lnTo>
                      <a:pt x="252780" y="11531"/>
                    </a:lnTo>
                    <a:lnTo>
                      <a:pt x="253631" y="11468"/>
                    </a:lnTo>
                    <a:lnTo>
                      <a:pt x="262559" y="7289"/>
                    </a:lnTo>
                    <a:lnTo>
                      <a:pt x="263156" y="6731"/>
                    </a:lnTo>
                    <a:lnTo>
                      <a:pt x="264756" y="5219"/>
                    </a:lnTo>
                    <a:close/>
                  </a:path>
                  <a:path w="504190" h="362585">
                    <a:moveTo>
                      <a:pt x="265099" y="330733"/>
                    </a:moveTo>
                    <a:lnTo>
                      <a:pt x="264642" y="330847"/>
                    </a:lnTo>
                    <a:lnTo>
                      <a:pt x="264147" y="330962"/>
                    </a:lnTo>
                    <a:lnTo>
                      <a:pt x="263702" y="331076"/>
                    </a:lnTo>
                    <a:lnTo>
                      <a:pt x="264071" y="331101"/>
                    </a:lnTo>
                    <a:lnTo>
                      <a:pt x="264579" y="330936"/>
                    </a:lnTo>
                    <a:lnTo>
                      <a:pt x="265099" y="330733"/>
                    </a:lnTo>
                    <a:close/>
                  </a:path>
                  <a:path w="504190" h="362585">
                    <a:moveTo>
                      <a:pt x="268109" y="279400"/>
                    </a:moveTo>
                    <a:lnTo>
                      <a:pt x="265874" y="279400"/>
                    </a:lnTo>
                    <a:lnTo>
                      <a:pt x="264439" y="280670"/>
                    </a:lnTo>
                    <a:lnTo>
                      <a:pt x="263740" y="283210"/>
                    </a:lnTo>
                    <a:lnTo>
                      <a:pt x="266268" y="281940"/>
                    </a:lnTo>
                    <a:lnTo>
                      <a:pt x="268109" y="279400"/>
                    </a:lnTo>
                    <a:close/>
                  </a:path>
                  <a:path w="504190" h="362585">
                    <a:moveTo>
                      <a:pt x="268833" y="306070"/>
                    </a:moveTo>
                    <a:lnTo>
                      <a:pt x="267906" y="307340"/>
                    </a:lnTo>
                    <a:lnTo>
                      <a:pt x="268414" y="306908"/>
                    </a:lnTo>
                    <a:lnTo>
                      <a:pt x="268833" y="306070"/>
                    </a:lnTo>
                    <a:close/>
                  </a:path>
                  <a:path w="504190" h="362585">
                    <a:moveTo>
                      <a:pt x="282638" y="287020"/>
                    </a:moveTo>
                    <a:lnTo>
                      <a:pt x="280187" y="285750"/>
                    </a:lnTo>
                    <a:lnTo>
                      <a:pt x="282359" y="284480"/>
                    </a:lnTo>
                    <a:lnTo>
                      <a:pt x="265480" y="284480"/>
                    </a:lnTo>
                    <a:lnTo>
                      <a:pt x="263906" y="284480"/>
                    </a:lnTo>
                    <a:lnTo>
                      <a:pt x="263906" y="288290"/>
                    </a:lnTo>
                    <a:lnTo>
                      <a:pt x="260667" y="293370"/>
                    </a:lnTo>
                    <a:lnTo>
                      <a:pt x="258953" y="292100"/>
                    </a:lnTo>
                    <a:lnTo>
                      <a:pt x="258457" y="291731"/>
                    </a:lnTo>
                    <a:lnTo>
                      <a:pt x="263906" y="288290"/>
                    </a:lnTo>
                    <a:lnTo>
                      <a:pt x="263906" y="284480"/>
                    </a:lnTo>
                    <a:lnTo>
                      <a:pt x="263461" y="284480"/>
                    </a:lnTo>
                    <a:lnTo>
                      <a:pt x="258254" y="291592"/>
                    </a:lnTo>
                    <a:lnTo>
                      <a:pt x="257238" y="290830"/>
                    </a:lnTo>
                    <a:lnTo>
                      <a:pt x="254850" y="293370"/>
                    </a:lnTo>
                    <a:lnTo>
                      <a:pt x="253707" y="292100"/>
                    </a:lnTo>
                    <a:lnTo>
                      <a:pt x="256108" y="289560"/>
                    </a:lnTo>
                    <a:lnTo>
                      <a:pt x="253987" y="289560"/>
                    </a:lnTo>
                    <a:lnTo>
                      <a:pt x="250977" y="290830"/>
                    </a:lnTo>
                    <a:lnTo>
                      <a:pt x="248920" y="292100"/>
                    </a:lnTo>
                    <a:lnTo>
                      <a:pt x="246976" y="293370"/>
                    </a:lnTo>
                    <a:lnTo>
                      <a:pt x="249555" y="293370"/>
                    </a:lnTo>
                    <a:lnTo>
                      <a:pt x="247078" y="295910"/>
                    </a:lnTo>
                    <a:lnTo>
                      <a:pt x="251231" y="294640"/>
                    </a:lnTo>
                    <a:lnTo>
                      <a:pt x="250278" y="295910"/>
                    </a:lnTo>
                    <a:lnTo>
                      <a:pt x="246735" y="298450"/>
                    </a:lnTo>
                    <a:lnTo>
                      <a:pt x="248297" y="298450"/>
                    </a:lnTo>
                    <a:lnTo>
                      <a:pt x="248754" y="297180"/>
                    </a:lnTo>
                    <a:lnTo>
                      <a:pt x="251383" y="297180"/>
                    </a:lnTo>
                    <a:lnTo>
                      <a:pt x="247865" y="299720"/>
                    </a:lnTo>
                    <a:lnTo>
                      <a:pt x="243725" y="302260"/>
                    </a:lnTo>
                    <a:lnTo>
                      <a:pt x="239077" y="303530"/>
                    </a:lnTo>
                    <a:lnTo>
                      <a:pt x="239052" y="302260"/>
                    </a:lnTo>
                    <a:lnTo>
                      <a:pt x="239268" y="302260"/>
                    </a:lnTo>
                    <a:lnTo>
                      <a:pt x="239560" y="300990"/>
                    </a:lnTo>
                    <a:lnTo>
                      <a:pt x="235712" y="307340"/>
                    </a:lnTo>
                    <a:lnTo>
                      <a:pt x="227037" y="309880"/>
                    </a:lnTo>
                    <a:lnTo>
                      <a:pt x="224726" y="314960"/>
                    </a:lnTo>
                    <a:lnTo>
                      <a:pt x="226555" y="313740"/>
                    </a:lnTo>
                    <a:lnTo>
                      <a:pt x="226339" y="313931"/>
                    </a:lnTo>
                    <a:lnTo>
                      <a:pt x="226288" y="314083"/>
                    </a:lnTo>
                    <a:lnTo>
                      <a:pt x="226834" y="313626"/>
                    </a:lnTo>
                    <a:lnTo>
                      <a:pt x="226656" y="313626"/>
                    </a:lnTo>
                    <a:lnTo>
                      <a:pt x="227596" y="312420"/>
                    </a:lnTo>
                    <a:lnTo>
                      <a:pt x="230238" y="311150"/>
                    </a:lnTo>
                    <a:lnTo>
                      <a:pt x="231673" y="312420"/>
                    </a:lnTo>
                    <a:lnTo>
                      <a:pt x="227863" y="314960"/>
                    </a:lnTo>
                    <a:lnTo>
                      <a:pt x="235927" y="313690"/>
                    </a:lnTo>
                    <a:lnTo>
                      <a:pt x="237045" y="312420"/>
                    </a:lnTo>
                    <a:lnTo>
                      <a:pt x="238188" y="313690"/>
                    </a:lnTo>
                    <a:lnTo>
                      <a:pt x="239344" y="312420"/>
                    </a:lnTo>
                    <a:lnTo>
                      <a:pt x="240487" y="311150"/>
                    </a:lnTo>
                    <a:lnTo>
                      <a:pt x="243941" y="307340"/>
                    </a:lnTo>
                    <a:lnTo>
                      <a:pt x="245033" y="309880"/>
                    </a:lnTo>
                    <a:lnTo>
                      <a:pt x="242404" y="312420"/>
                    </a:lnTo>
                    <a:lnTo>
                      <a:pt x="239750" y="313715"/>
                    </a:lnTo>
                    <a:lnTo>
                      <a:pt x="237553" y="314960"/>
                    </a:lnTo>
                    <a:lnTo>
                      <a:pt x="238683" y="314960"/>
                    </a:lnTo>
                    <a:lnTo>
                      <a:pt x="245630" y="311150"/>
                    </a:lnTo>
                    <a:lnTo>
                      <a:pt x="248793" y="309880"/>
                    </a:lnTo>
                    <a:lnTo>
                      <a:pt x="244538" y="311150"/>
                    </a:lnTo>
                    <a:lnTo>
                      <a:pt x="247942" y="307340"/>
                    </a:lnTo>
                    <a:lnTo>
                      <a:pt x="250228" y="304800"/>
                    </a:lnTo>
                    <a:lnTo>
                      <a:pt x="254812" y="303530"/>
                    </a:lnTo>
                    <a:lnTo>
                      <a:pt x="259397" y="302260"/>
                    </a:lnTo>
                    <a:lnTo>
                      <a:pt x="263613" y="297180"/>
                    </a:lnTo>
                    <a:lnTo>
                      <a:pt x="264668" y="295910"/>
                    </a:lnTo>
                    <a:lnTo>
                      <a:pt x="260845" y="300990"/>
                    </a:lnTo>
                    <a:lnTo>
                      <a:pt x="268262" y="295910"/>
                    </a:lnTo>
                    <a:lnTo>
                      <a:pt x="270129" y="294640"/>
                    </a:lnTo>
                    <a:lnTo>
                      <a:pt x="271983" y="293370"/>
                    </a:lnTo>
                    <a:lnTo>
                      <a:pt x="269201" y="298450"/>
                    </a:lnTo>
                    <a:lnTo>
                      <a:pt x="268338" y="299720"/>
                    </a:lnTo>
                    <a:lnTo>
                      <a:pt x="265607" y="299720"/>
                    </a:lnTo>
                    <a:lnTo>
                      <a:pt x="266382" y="302260"/>
                    </a:lnTo>
                    <a:lnTo>
                      <a:pt x="269748" y="298450"/>
                    </a:lnTo>
                    <a:lnTo>
                      <a:pt x="271995" y="298450"/>
                    </a:lnTo>
                    <a:lnTo>
                      <a:pt x="271843" y="297180"/>
                    </a:lnTo>
                    <a:lnTo>
                      <a:pt x="277850" y="292100"/>
                    </a:lnTo>
                    <a:lnTo>
                      <a:pt x="273024" y="293370"/>
                    </a:lnTo>
                    <a:lnTo>
                      <a:pt x="275704" y="292100"/>
                    </a:lnTo>
                    <a:lnTo>
                      <a:pt x="278980" y="288290"/>
                    </a:lnTo>
                    <a:lnTo>
                      <a:pt x="282638" y="287020"/>
                    </a:lnTo>
                    <a:close/>
                  </a:path>
                  <a:path w="504190" h="362585">
                    <a:moveTo>
                      <a:pt x="286372" y="326263"/>
                    </a:moveTo>
                    <a:lnTo>
                      <a:pt x="285572" y="323850"/>
                    </a:lnTo>
                    <a:lnTo>
                      <a:pt x="283616" y="324840"/>
                    </a:lnTo>
                    <a:lnTo>
                      <a:pt x="286169" y="326390"/>
                    </a:lnTo>
                    <a:lnTo>
                      <a:pt x="286372" y="326263"/>
                    </a:lnTo>
                    <a:close/>
                  </a:path>
                  <a:path w="504190" h="362585">
                    <a:moveTo>
                      <a:pt x="288734" y="17691"/>
                    </a:moveTo>
                    <a:lnTo>
                      <a:pt x="285127" y="17729"/>
                    </a:lnTo>
                    <a:lnTo>
                      <a:pt x="286854" y="17945"/>
                    </a:lnTo>
                    <a:lnTo>
                      <a:pt x="287934" y="17881"/>
                    </a:lnTo>
                    <a:lnTo>
                      <a:pt x="288734" y="17691"/>
                    </a:lnTo>
                    <a:close/>
                  </a:path>
                  <a:path w="504190" h="362585">
                    <a:moveTo>
                      <a:pt x="292061" y="257810"/>
                    </a:moveTo>
                    <a:lnTo>
                      <a:pt x="291604" y="256540"/>
                    </a:lnTo>
                    <a:lnTo>
                      <a:pt x="291642" y="258241"/>
                    </a:lnTo>
                    <a:lnTo>
                      <a:pt x="292061" y="257810"/>
                    </a:lnTo>
                    <a:close/>
                  </a:path>
                  <a:path w="504190" h="362585">
                    <a:moveTo>
                      <a:pt x="292849" y="314172"/>
                    </a:moveTo>
                    <a:lnTo>
                      <a:pt x="292328" y="314731"/>
                    </a:lnTo>
                    <a:lnTo>
                      <a:pt x="292455" y="314693"/>
                    </a:lnTo>
                    <a:lnTo>
                      <a:pt x="292849" y="314172"/>
                    </a:lnTo>
                    <a:close/>
                  </a:path>
                  <a:path w="504190" h="362585">
                    <a:moveTo>
                      <a:pt x="293763" y="318770"/>
                    </a:moveTo>
                    <a:lnTo>
                      <a:pt x="293230" y="318211"/>
                    </a:lnTo>
                    <a:lnTo>
                      <a:pt x="292646" y="318770"/>
                    </a:lnTo>
                    <a:lnTo>
                      <a:pt x="293763" y="318770"/>
                    </a:lnTo>
                    <a:close/>
                  </a:path>
                  <a:path w="504190" h="362585">
                    <a:moveTo>
                      <a:pt x="296672" y="318770"/>
                    </a:moveTo>
                    <a:lnTo>
                      <a:pt x="293763" y="318770"/>
                    </a:lnTo>
                    <a:lnTo>
                      <a:pt x="293966" y="321310"/>
                    </a:lnTo>
                    <a:lnTo>
                      <a:pt x="286372" y="326263"/>
                    </a:lnTo>
                    <a:lnTo>
                      <a:pt x="286829" y="327660"/>
                    </a:lnTo>
                    <a:lnTo>
                      <a:pt x="290817" y="325120"/>
                    </a:lnTo>
                    <a:lnTo>
                      <a:pt x="289001" y="325120"/>
                    </a:lnTo>
                    <a:lnTo>
                      <a:pt x="295249" y="321310"/>
                    </a:lnTo>
                    <a:lnTo>
                      <a:pt x="296672" y="318770"/>
                    </a:lnTo>
                    <a:close/>
                  </a:path>
                  <a:path w="504190" h="362585">
                    <a:moveTo>
                      <a:pt x="297891" y="313690"/>
                    </a:moveTo>
                    <a:lnTo>
                      <a:pt x="296164" y="313690"/>
                    </a:lnTo>
                    <a:lnTo>
                      <a:pt x="294246" y="314960"/>
                    </a:lnTo>
                    <a:lnTo>
                      <a:pt x="292455" y="314960"/>
                    </a:lnTo>
                    <a:lnTo>
                      <a:pt x="291680" y="316230"/>
                    </a:lnTo>
                    <a:lnTo>
                      <a:pt x="291147" y="317500"/>
                    </a:lnTo>
                    <a:lnTo>
                      <a:pt x="290245" y="318770"/>
                    </a:lnTo>
                    <a:lnTo>
                      <a:pt x="295186" y="314960"/>
                    </a:lnTo>
                    <a:lnTo>
                      <a:pt x="292544" y="317500"/>
                    </a:lnTo>
                    <a:lnTo>
                      <a:pt x="293230" y="318211"/>
                    </a:lnTo>
                    <a:lnTo>
                      <a:pt x="297891" y="313690"/>
                    </a:lnTo>
                    <a:close/>
                  </a:path>
                  <a:path w="504190" h="362585">
                    <a:moveTo>
                      <a:pt x="303517" y="246684"/>
                    </a:moveTo>
                    <a:lnTo>
                      <a:pt x="298856" y="247650"/>
                    </a:lnTo>
                    <a:lnTo>
                      <a:pt x="299415" y="250190"/>
                    </a:lnTo>
                    <a:lnTo>
                      <a:pt x="299681" y="248920"/>
                    </a:lnTo>
                    <a:lnTo>
                      <a:pt x="301942" y="247650"/>
                    </a:lnTo>
                    <a:lnTo>
                      <a:pt x="303517" y="246684"/>
                    </a:lnTo>
                    <a:close/>
                  </a:path>
                  <a:path w="504190" h="362585">
                    <a:moveTo>
                      <a:pt x="303999" y="246380"/>
                    </a:moveTo>
                    <a:lnTo>
                      <a:pt x="303517" y="246684"/>
                    </a:lnTo>
                    <a:lnTo>
                      <a:pt x="303860" y="246608"/>
                    </a:lnTo>
                    <a:lnTo>
                      <a:pt x="303999" y="246380"/>
                    </a:lnTo>
                    <a:close/>
                  </a:path>
                  <a:path w="504190" h="362585">
                    <a:moveTo>
                      <a:pt x="304050" y="79730"/>
                    </a:moveTo>
                    <a:lnTo>
                      <a:pt x="303745" y="79971"/>
                    </a:lnTo>
                    <a:lnTo>
                      <a:pt x="303326" y="80200"/>
                    </a:lnTo>
                    <a:lnTo>
                      <a:pt x="302679" y="80454"/>
                    </a:lnTo>
                    <a:lnTo>
                      <a:pt x="303390" y="80187"/>
                    </a:lnTo>
                    <a:lnTo>
                      <a:pt x="303796" y="79959"/>
                    </a:lnTo>
                    <a:lnTo>
                      <a:pt x="304050" y="79730"/>
                    </a:lnTo>
                    <a:close/>
                  </a:path>
                  <a:path w="504190" h="362585">
                    <a:moveTo>
                      <a:pt x="304177" y="79590"/>
                    </a:moveTo>
                    <a:lnTo>
                      <a:pt x="304050" y="79730"/>
                    </a:lnTo>
                    <a:lnTo>
                      <a:pt x="304177" y="79590"/>
                    </a:lnTo>
                    <a:close/>
                  </a:path>
                  <a:path w="504190" h="362585">
                    <a:moveTo>
                      <a:pt x="304546" y="78740"/>
                    </a:moveTo>
                    <a:lnTo>
                      <a:pt x="304215" y="78740"/>
                    </a:lnTo>
                    <a:lnTo>
                      <a:pt x="304304" y="80010"/>
                    </a:lnTo>
                    <a:lnTo>
                      <a:pt x="304546" y="78740"/>
                    </a:lnTo>
                    <a:close/>
                  </a:path>
                  <a:path w="504190" h="362585">
                    <a:moveTo>
                      <a:pt x="307784" y="22771"/>
                    </a:moveTo>
                    <a:lnTo>
                      <a:pt x="307403" y="22669"/>
                    </a:lnTo>
                    <a:lnTo>
                      <a:pt x="307708" y="22860"/>
                    </a:lnTo>
                    <a:close/>
                  </a:path>
                  <a:path w="504190" h="362585">
                    <a:moveTo>
                      <a:pt x="312381" y="21590"/>
                    </a:moveTo>
                    <a:lnTo>
                      <a:pt x="309968" y="20320"/>
                    </a:lnTo>
                    <a:lnTo>
                      <a:pt x="307784" y="22771"/>
                    </a:lnTo>
                    <a:lnTo>
                      <a:pt x="308114" y="22860"/>
                    </a:lnTo>
                    <a:lnTo>
                      <a:pt x="312381" y="21590"/>
                    </a:lnTo>
                    <a:close/>
                  </a:path>
                  <a:path w="504190" h="362585">
                    <a:moveTo>
                      <a:pt x="322681" y="298450"/>
                    </a:moveTo>
                    <a:lnTo>
                      <a:pt x="322529" y="298450"/>
                    </a:lnTo>
                    <a:lnTo>
                      <a:pt x="322237" y="298869"/>
                    </a:lnTo>
                    <a:lnTo>
                      <a:pt x="322681" y="298450"/>
                    </a:lnTo>
                    <a:close/>
                  </a:path>
                  <a:path w="504190" h="362585">
                    <a:moveTo>
                      <a:pt x="324218" y="21031"/>
                    </a:moveTo>
                    <a:lnTo>
                      <a:pt x="324192" y="20891"/>
                    </a:lnTo>
                    <a:lnTo>
                      <a:pt x="324205" y="20764"/>
                    </a:lnTo>
                    <a:lnTo>
                      <a:pt x="324129" y="20612"/>
                    </a:lnTo>
                    <a:lnTo>
                      <a:pt x="323519" y="20637"/>
                    </a:lnTo>
                    <a:lnTo>
                      <a:pt x="323773" y="20828"/>
                    </a:lnTo>
                    <a:lnTo>
                      <a:pt x="324218" y="21031"/>
                    </a:lnTo>
                    <a:close/>
                  </a:path>
                  <a:path w="504190" h="362585">
                    <a:moveTo>
                      <a:pt x="324573" y="83629"/>
                    </a:moveTo>
                    <a:lnTo>
                      <a:pt x="313093" y="80010"/>
                    </a:lnTo>
                    <a:lnTo>
                      <a:pt x="319087" y="83820"/>
                    </a:lnTo>
                    <a:lnTo>
                      <a:pt x="323011" y="85090"/>
                    </a:lnTo>
                    <a:lnTo>
                      <a:pt x="324573" y="83629"/>
                    </a:lnTo>
                    <a:close/>
                  </a:path>
                  <a:path w="504190" h="362585">
                    <a:moveTo>
                      <a:pt x="324599" y="287566"/>
                    </a:moveTo>
                    <a:lnTo>
                      <a:pt x="323799" y="288290"/>
                    </a:lnTo>
                    <a:lnTo>
                      <a:pt x="324319" y="289801"/>
                    </a:lnTo>
                    <a:lnTo>
                      <a:pt x="324599" y="287566"/>
                    </a:lnTo>
                    <a:close/>
                  </a:path>
                  <a:path w="504190" h="362585">
                    <a:moveTo>
                      <a:pt x="325424" y="298450"/>
                    </a:moveTo>
                    <a:lnTo>
                      <a:pt x="323519" y="298450"/>
                    </a:lnTo>
                    <a:lnTo>
                      <a:pt x="322592" y="299720"/>
                    </a:lnTo>
                    <a:lnTo>
                      <a:pt x="325424" y="298450"/>
                    </a:lnTo>
                    <a:close/>
                  </a:path>
                  <a:path w="504190" h="362585">
                    <a:moveTo>
                      <a:pt x="326288" y="82029"/>
                    </a:moveTo>
                    <a:lnTo>
                      <a:pt x="324573" y="83629"/>
                    </a:lnTo>
                    <a:lnTo>
                      <a:pt x="325170" y="83820"/>
                    </a:lnTo>
                    <a:lnTo>
                      <a:pt x="326288" y="82029"/>
                    </a:lnTo>
                    <a:close/>
                  </a:path>
                  <a:path w="504190" h="362585">
                    <a:moveTo>
                      <a:pt x="326402" y="295910"/>
                    </a:moveTo>
                    <a:lnTo>
                      <a:pt x="324319" y="289801"/>
                    </a:lnTo>
                    <a:lnTo>
                      <a:pt x="324015" y="292100"/>
                    </a:lnTo>
                    <a:lnTo>
                      <a:pt x="319138" y="293370"/>
                    </a:lnTo>
                    <a:lnTo>
                      <a:pt x="318096" y="297180"/>
                    </a:lnTo>
                    <a:lnTo>
                      <a:pt x="325183" y="296100"/>
                    </a:lnTo>
                    <a:lnTo>
                      <a:pt x="322681" y="298450"/>
                    </a:lnTo>
                    <a:lnTo>
                      <a:pt x="323519" y="298450"/>
                    </a:lnTo>
                    <a:lnTo>
                      <a:pt x="325259" y="296087"/>
                    </a:lnTo>
                    <a:lnTo>
                      <a:pt x="326402" y="295910"/>
                    </a:lnTo>
                    <a:close/>
                  </a:path>
                  <a:path w="504190" h="362585">
                    <a:moveTo>
                      <a:pt x="328422" y="299288"/>
                    </a:moveTo>
                    <a:lnTo>
                      <a:pt x="327380" y="299974"/>
                    </a:lnTo>
                    <a:lnTo>
                      <a:pt x="325767" y="300710"/>
                    </a:lnTo>
                    <a:lnTo>
                      <a:pt x="324929" y="302564"/>
                    </a:lnTo>
                    <a:lnTo>
                      <a:pt x="326288" y="303657"/>
                    </a:lnTo>
                    <a:lnTo>
                      <a:pt x="327482" y="300570"/>
                    </a:lnTo>
                    <a:lnTo>
                      <a:pt x="328422" y="299288"/>
                    </a:lnTo>
                    <a:close/>
                  </a:path>
                  <a:path w="504190" h="362585">
                    <a:moveTo>
                      <a:pt x="339178" y="236524"/>
                    </a:moveTo>
                    <a:lnTo>
                      <a:pt x="335813" y="241300"/>
                    </a:lnTo>
                    <a:lnTo>
                      <a:pt x="338912" y="240030"/>
                    </a:lnTo>
                    <a:lnTo>
                      <a:pt x="339178" y="236524"/>
                    </a:lnTo>
                    <a:close/>
                  </a:path>
                  <a:path w="504190" h="362585">
                    <a:moveTo>
                      <a:pt x="339394" y="236220"/>
                    </a:moveTo>
                    <a:lnTo>
                      <a:pt x="339191" y="236334"/>
                    </a:lnTo>
                    <a:lnTo>
                      <a:pt x="339178" y="236524"/>
                    </a:lnTo>
                    <a:lnTo>
                      <a:pt x="339394" y="236220"/>
                    </a:lnTo>
                    <a:close/>
                  </a:path>
                  <a:path w="504190" h="362585">
                    <a:moveTo>
                      <a:pt x="339559" y="287439"/>
                    </a:moveTo>
                    <a:lnTo>
                      <a:pt x="338899" y="288290"/>
                    </a:lnTo>
                    <a:lnTo>
                      <a:pt x="337527" y="289560"/>
                    </a:lnTo>
                    <a:lnTo>
                      <a:pt x="338264" y="289560"/>
                    </a:lnTo>
                    <a:lnTo>
                      <a:pt x="339559" y="287439"/>
                    </a:lnTo>
                    <a:close/>
                  </a:path>
                  <a:path w="504190" h="362585">
                    <a:moveTo>
                      <a:pt x="339979" y="246380"/>
                    </a:moveTo>
                    <a:lnTo>
                      <a:pt x="339293" y="245173"/>
                    </a:lnTo>
                    <a:lnTo>
                      <a:pt x="338886" y="246380"/>
                    </a:lnTo>
                    <a:lnTo>
                      <a:pt x="338531" y="247065"/>
                    </a:lnTo>
                    <a:lnTo>
                      <a:pt x="339979" y="246380"/>
                    </a:lnTo>
                    <a:close/>
                  </a:path>
                  <a:path w="504190" h="362585">
                    <a:moveTo>
                      <a:pt x="339979" y="213525"/>
                    </a:moveTo>
                    <a:lnTo>
                      <a:pt x="336715" y="215658"/>
                    </a:lnTo>
                    <a:lnTo>
                      <a:pt x="336346" y="218033"/>
                    </a:lnTo>
                    <a:lnTo>
                      <a:pt x="339979" y="213525"/>
                    </a:lnTo>
                    <a:close/>
                  </a:path>
                  <a:path w="504190" h="362585">
                    <a:moveTo>
                      <a:pt x="341312" y="238760"/>
                    </a:moveTo>
                    <a:lnTo>
                      <a:pt x="337083" y="241300"/>
                    </a:lnTo>
                    <a:lnTo>
                      <a:pt x="339293" y="245173"/>
                    </a:lnTo>
                    <a:lnTo>
                      <a:pt x="340156" y="242570"/>
                    </a:lnTo>
                    <a:lnTo>
                      <a:pt x="341312" y="238760"/>
                    </a:lnTo>
                    <a:close/>
                  </a:path>
                  <a:path w="504190" h="362585">
                    <a:moveTo>
                      <a:pt x="342392" y="64770"/>
                    </a:moveTo>
                    <a:lnTo>
                      <a:pt x="339420" y="64770"/>
                    </a:lnTo>
                    <a:lnTo>
                      <a:pt x="339001" y="66040"/>
                    </a:lnTo>
                    <a:lnTo>
                      <a:pt x="342392" y="64770"/>
                    </a:lnTo>
                    <a:close/>
                  </a:path>
                  <a:path w="504190" h="362585">
                    <a:moveTo>
                      <a:pt x="342874" y="289560"/>
                    </a:moveTo>
                    <a:lnTo>
                      <a:pt x="338264" y="289560"/>
                    </a:lnTo>
                    <a:lnTo>
                      <a:pt x="335940" y="293370"/>
                    </a:lnTo>
                    <a:lnTo>
                      <a:pt x="336499" y="293370"/>
                    </a:lnTo>
                    <a:lnTo>
                      <a:pt x="342874" y="289560"/>
                    </a:lnTo>
                    <a:close/>
                  </a:path>
                  <a:path w="504190" h="362585">
                    <a:moveTo>
                      <a:pt x="343052" y="217779"/>
                    </a:moveTo>
                    <a:lnTo>
                      <a:pt x="341934" y="219671"/>
                    </a:lnTo>
                    <a:lnTo>
                      <a:pt x="342303" y="220776"/>
                    </a:lnTo>
                    <a:lnTo>
                      <a:pt x="343052" y="217779"/>
                    </a:lnTo>
                    <a:close/>
                  </a:path>
                  <a:path w="504190" h="362585">
                    <a:moveTo>
                      <a:pt x="347586" y="241782"/>
                    </a:moveTo>
                    <a:lnTo>
                      <a:pt x="346481" y="241947"/>
                    </a:lnTo>
                    <a:lnTo>
                      <a:pt x="344830" y="242163"/>
                    </a:lnTo>
                    <a:lnTo>
                      <a:pt x="344106" y="241655"/>
                    </a:lnTo>
                    <a:lnTo>
                      <a:pt x="342722" y="242925"/>
                    </a:lnTo>
                    <a:lnTo>
                      <a:pt x="342595" y="244741"/>
                    </a:lnTo>
                    <a:lnTo>
                      <a:pt x="341439" y="246303"/>
                    </a:lnTo>
                    <a:lnTo>
                      <a:pt x="342823" y="244627"/>
                    </a:lnTo>
                    <a:lnTo>
                      <a:pt x="344766" y="243052"/>
                    </a:lnTo>
                    <a:lnTo>
                      <a:pt x="347586" y="241782"/>
                    </a:lnTo>
                    <a:close/>
                  </a:path>
                  <a:path w="504190" h="362585">
                    <a:moveTo>
                      <a:pt x="353212" y="243408"/>
                    </a:moveTo>
                    <a:lnTo>
                      <a:pt x="352653" y="243471"/>
                    </a:lnTo>
                    <a:lnTo>
                      <a:pt x="351497" y="245402"/>
                    </a:lnTo>
                    <a:lnTo>
                      <a:pt x="352082" y="244970"/>
                    </a:lnTo>
                    <a:lnTo>
                      <a:pt x="352615" y="244475"/>
                    </a:lnTo>
                    <a:lnTo>
                      <a:pt x="353136" y="243954"/>
                    </a:lnTo>
                    <a:lnTo>
                      <a:pt x="353212" y="243408"/>
                    </a:lnTo>
                    <a:close/>
                  </a:path>
                  <a:path w="504190" h="362585">
                    <a:moveTo>
                      <a:pt x="354711" y="71120"/>
                    </a:moveTo>
                    <a:lnTo>
                      <a:pt x="349262" y="68580"/>
                    </a:lnTo>
                    <a:lnTo>
                      <a:pt x="345935" y="68580"/>
                    </a:lnTo>
                    <a:lnTo>
                      <a:pt x="349186" y="71120"/>
                    </a:lnTo>
                    <a:lnTo>
                      <a:pt x="354711" y="71120"/>
                    </a:lnTo>
                    <a:close/>
                  </a:path>
                  <a:path w="504190" h="362585">
                    <a:moveTo>
                      <a:pt x="356247" y="231140"/>
                    </a:moveTo>
                    <a:lnTo>
                      <a:pt x="354139" y="232130"/>
                    </a:lnTo>
                    <a:lnTo>
                      <a:pt x="354939" y="232549"/>
                    </a:lnTo>
                    <a:lnTo>
                      <a:pt x="356247" y="231140"/>
                    </a:lnTo>
                    <a:close/>
                  </a:path>
                  <a:path w="504190" h="362585">
                    <a:moveTo>
                      <a:pt x="357124" y="233680"/>
                    </a:moveTo>
                    <a:lnTo>
                      <a:pt x="354939" y="232549"/>
                    </a:lnTo>
                    <a:lnTo>
                      <a:pt x="351561" y="236220"/>
                    </a:lnTo>
                    <a:lnTo>
                      <a:pt x="357124" y="233680"/>
                    </a:lnTo>
                    <a:close/>
                  </a:path>
                  <a:path w="504190" h="362585">
                    <a:moveTo>
                      <a:pt x="372071" y="76200"/>
                    </a:moveTo>
                    <a:lnTo>
                      <a:pt x="371424" y="75628"/>
                    </a:lnTo>
                    <a:lnTo>
                      <a:pt x="370662" y="76200"/>
                    </a:lnTo>
                    <a:lnTo>
                      <a:pt x="372071" y="76200"/>
                    </a:lnTo>
                    <a:close/>
                  </a:path>
                  <a:path w="504190" h="362585">
                    <a:moveTo>
                      <a:pt x="374129" y="46824"/>
                    </a:moveTo>
                    <a:lnTo>
                      <a:pt x="373532" y="46761"/>
                    </a:lnTo>
                    <a:lnTo>
                      <a:pt x="372948" y="46736"/>
                    </a:lnTo>
                    <a:lnTo>
                      <a:pt x="372478" y="46786"/>
                    </a:lnTo>
                    <a:lnTo>
                      <a:pt x="374129" y="46824"/>
                    </a:lnTo>
                    <a:close/>
                  </a:path>
                  <a:path w="504190" h="362585">
                    <a:moveTo>
                      <a:pt x="374167" y="215900"/>
                    </a:moveTo>
                    <a:lnTo>
                      <a:pt x="373634" y="214553"/>
                    </a:lnTo>
                    <a:lnTo>
                      <a:pt x="371513" y="216954"/>
                    </a:lnTo>
                    <a:lnTo>
                      <a:pt x="374167" y="215900"/>
                    </a:lnTo>
                    <a:close/>
                  </a:path>
                  <a:path w="504190" h="362585">
                    <a:moveTo>
                      <a:pt x="374243" y="33743"/>
                    </a:moveTo>
                    <a:lnTo>
                      <a:pt x="373672" y="33718"/>
                    </a:lnTo>
                    <a:lnTo>
                      <a:pt x="373164" y="33705"/>
                    </a:lnTo>
                    <a:lnTo>
                      <a:pt x="372516" y="33693"/>
                    </a:lnTo>
                    <a:lnTo>
                      <a:pt x="373303" y="33820"/>
                    </a:lnTo>
                    <a:lnTo>
                      <a:pt x="373811" y="33807"/>
                    </a:lnTo>
                    <a:lnTo>
                      <a:pt x="374243" y="33743"/>
                    </a:lnTo>
                    <a:close/>
                  </a:path>
                  <a:path w="504190" h="362585">
                    <a:moveTo>
                      <a:pt x="374700" y="213360"/>
                    </a:moveTo>
                    <a:lnTo>
                      <a:pt x="372668" y="212090"/>
                    </a:lnTo>
                    <a:lnTo>
                      <a:pt x="373634" y="214553"/>
                    </a:lnTo>
                    <a:lnTo>
                      <a:pt x="374700" y="213360"/>
                    </a:lnTo>
                    <a:close/>
                  </a:path>
                  <a:path w="504190" h="362585">
                    <a:moveTo>
                      <a:pt x="376377" y="78740"/>
                    </a:moveTo>
                    <a:lnTo>
                      <a:pt x="374827" y="80010"/>
                    </a:lnTo>
                    <a:lnTo>
                      <a:pt x="375793" y="80797"/>
                    </a:lnTo>
                    <a:lnTo>
                      <a:pt x="376377" y="78740"/>
                    </a:lnTo>
                    <a:close/>
                  </a:path>
                  <a:path w="504190" h="362585">
                    <a:moveTo>
                      <a:pt x="377431" y="76200"/>
                    </a:moveTo>
                    <a:lnTo>
                      <a:pt x="372071" y="76200"/>
                    </a:lnTo>
                    <a:lnTo>
                      <a:pt x="373468" y="77470"/>
                    </a:lnTo>
                    <a:lnTo>
                      <a:pt x="377431" y="76200"/>
                    </a:lnTo>
                    <a:close/>
                  </a:path>
                  <a:path w="504190" h="362585">
                    <a:moveTo>
                      <a:pt x="380911" y="193802"/>
                    </a:moveTo>
                    <a:lnTo>
                      <a:pt x="380441" y="194233"/>
                    </a:lnTo>
                    <a:lnTo>
                      <a:pt x="380911" y="193802"/>
                    </a:lnTo>
                    <a:close/>
                  </a:path>
                  <a:path w="504190" h="362585">
                    <a:moveTo>
                      <a:pt x="387261" y="180340"/>
                    </a:moveTo>
                    <a:lnTo>
                      <a:pt x="386740" y="180035"/>
                    </a:lnTo>
                    <a:lnTo>
                      <a:pt x="386397" y="180225"/>
                    </a:lnTo>
                    <a:lnTo>
                      <a:pt x="386118" y="180657"/>
                    </a:lnTo>
                    <a:lnTo>
                      <a:pt x="386486" y="180708"/>
                    </a:lnTo>
                    <a:lnTo>
                      <a:pt x="386905" y="180632"/>
                    </a:lnTo>
                    <a:lnTo>
                      <a:pt x="387261" y="180340"/>
                    </a:lnTo>
                    <a:close/>
                  </a:path>
                  <a:path w="504190" h="362585">
                    <a:moveTo>
                      <a:pt x="394716" y="54610"/>
                    </a:moveTo>
                    <a:lnTo>
                      <a:pt x="391706" y="53340"/>
                    </a:lnTo>
                    <a:lnTo>
                      <a:pt x="394716" y="54610"/>
                    </a:lnTo>
                    <a:close/>
                  </a:path>
                  <a:path w="504190" h="362585">
                    <a:moveTo>
                      <a:pt x="397103" y="54622"/>
                    </a:moveTo>
                    <a:lnTo>
                      <a:pt x="396201" y="54165"/>
                    </a:lnTo>
                    <a:lnTo>
                      <a:pt x="395427" y="53898"/>
                    </a:lnTo>
                    <a:lnTo>
                      <a:pt x="394716" y="53682"/>
                    </a:lnTo>
                    <a:lnTo>
                      <a:pt x="397103" y="54622"/>
                    </a:lnTo>
                    <a:close/>
                  </a:path>
                  <a:path w="504190" h="362585">
                    <a:moveTo>
                      <a:pt x="405739" y="217690"/>
                    </a:moveTo>
                    <a:lnTo>
                      <a:pt x="400570" y="218147"/>
                    </a:lnTo>
                    <a:lnTo>
                      <a:pt x="395617" y="225806"/>
                    </a:lnTo>
                    <a:lnTo>
                      <a:pt x="394817" y="230657"/>
                    </a:lnTo>
                    <a:lnTo>
                      <a:pt x="388823" y="237744"/>
                    </a:lnTo>
                    <a:lnTo>
                      <a:pt x="394817" y="232702"/>
                    </a:lnTo>
                    <a:lnTo>
                      <a:pt x="397891" y="227253"/>
                    </a:lnTo>
                    <a:lnTo>
                      <a:pt x="400659" y="222046"/>
                    </a:lnTo>
                    <a:lnTo>
                      <a:pt x="405739" y="217690"/>
                    </a:lnTo>
                    <a:close/>
                  </a:path>
                  <a:path w="504190" h="362585">
                    <a:moveTo>
                      <a:pt x="405790" y="213360"/>
                    </a:moveTo>
                    <a:lnTo>
                      <a:pt x="404698" y="213372"/>
                    </a:lnTo>
                    <a:lnTo>
                      <a:pt x="404342" y="214630"/>
                    </a:lnTo>
                    <a:lnTo>
                      <a:pt x="405790" y="213360"/>
                    </a:lnTo>
                    <a:close/>
                  </a:path>
                  <a:path w="504190" h="362585">
                    <a:moveTo>
                      <a:pt x="407936" y="225666"/>
                    </a:moveTo>
                    <a:lnTo>
                      <a:pt x="407263" y="225806"/>
                    </a:lnTo>
                    <a:lnTo>
                      <a:pt x="405231" y="228257"/>
                    </a:lnTo>
                    <a:lnTo>
                      <a:pt x="407936" y="225666"/>
                    </a:lnTo>
                    <a:close/>
                  </a:path>
                  <a:path w="504190" h="362585">
                    <a:moveTo>
                      <a:pt x="408190" y="229844"/>
                    </a:moveTo>
                    <a:lnTo>
                      <a:pt x="404850" y="228714"/>
                    </a:lnTo>
                    <a:lnTo>
                      <a:pt x="405231" y="228257"/>
                    </a:lnTo>
                    <a:lnTo>
                      <a:pt x="403923" y="229501"/>
                    </a:lnTo>
                    <a:lnTo>
                      <a:pt x="408190" y="229844"/>
                    </a:lnTo>
                    <a:close/>
                  </a:path>
                  <a:path w="504190" h="362585">
                    <a:moveTo>
                      <a:pt x="410298" y="222161"/>
                    </a:moveTo>
                    <a:lnTo>
                      <a:pt x="407682" y="221500"/>
                    </a:lnTo>
                    <a:lnTo>
                      <a:pt x="404050" y="226466"/>
                    </a:lnTo>
                    <a:lnTo>
                      <a:pt x="407263" y="225806"/>
                    </a:lnTo>
                    <a:lnTo>
                      <a:pt x="410298" y="222161"/>
                    </a:lnTo>
                    <a:close/>
                  </a:path>
                  <a:path w="504190" h="362585">
                    <a:moveTo>
                      <a:pt x="412724" y="224574"/>
                    </a:moveTo>
                    <a:lnTo>
                      <a:pt x="412038" y="225209"/>
                    </a:lnTo>
                    <a:lnTo>
                      <a:pt x="411353" y="225933"/>
                    </a:lnTo>
                    <a:lnTo>
                      <a:pt x="410756" y="226885"/>
                    </a:lnTo>
                    <a:lnTo>
                      <a:pt x="411657" y="225983"/>
                    </a:lnTo>
                    <a:lnTo>
                      <a:pt x="412254" y="225247"/>
                    </a:lnTo>
                    <a:lnTo>
                      <a:pt x="412724" y="224574"/>
                    </a:lnTo>
                    <a:close/>
                  </a:path>
                  <a:path w="504190" h="362585">
                    <a:moveTo>
                      <a:pt x="415747" y="53340"/>
                    </a:moveTo>
                    <a:lnTo>
                      <a:pt x="413778" y="49530"/>
                    </a:lnTo>
                    <a:lnTo>
                      <a:pt x="415747" y="53340"/>
                    </a:lnTo>
                    <a:close/>
                  </a:path>
                  <a:path w="504190" h="362585">
                    <a:moveTo>
                      <a:pt x="416750" y="212090"/>
                    </a:moveTo>
                    <a:lnTo>
                      <a:pt x="416547" y="212090"/>
                    </a:lnTo>
                    <a:lnTo>
                      <a:pt x="415315" y="213360"/>
                    </a:lnTo>
                    <a:lnTo>
                      <a:pt x="415836" y="213360"/>
                    </a:lnTo>
                    <a:lnTo>
                      <a:pt x="416750" y="212090"/>
                    </a:lnTo>
                    <a:close/>
                  </a:path>
                  <a:path w="504190" h="362585">
                    <a:moveTo>
                      <a:pt x="419735" y="212788"/>
                    </a:moveTo>
                    <a:lnTo>
                      <a:pt x="418465" y="213360"/>
                    </a:lnTo>
                    <a:lnTo>
                      <a:pt x="419684" y="212979"/>
                    </a:lnTo>
                    <a:lnTo>
                      <a:pt x="419735" y="212788"/>
                    </a:lnTo>
                    <a:close/>
                  </a:path>
                  <a:path w="504190" h="362585">
                    <a:moveTo>
                      <a:pt x="420624" y="209207"/>
                    </a:moveTo>
                    <a:lnTo>
                      <a:pt x="419773" y="209550"/>
                    </a:lnTo>
                    <a:lnTo>
                      <a:pt x="420306" y="210489"/>
                    </a:lnTo>
                    <a:lnTo>
                      <a:pt x="420624" y="209207"/>
                    </a:lnTo>
                    <a:close/>
                  </a:path>
                  <a:path w="504190" h="362585">
                    <a:moveTo>
                      <a:pt x="421233" y="212090"/>
                    </a:moveTo>
                    <a:lnTo>
                      <a:pt x="420306" y="210489"/>
                    </a:lnTo>
                    <a:lnTo>
                      <a:pt x="419735" y="212788"/>
                    </a:lnTo>
                    <a:lnTo>
                      <a:pt x="421233" y="212090"/>
                    </a:lnTo>
                    <a:close/>
                  </a:path>
                  <a:path w="504190" h="362585">
                    <a:moveTo>
                      <a:pt x="426796" y="146951"/>
                    </a:moveTo>
                    <a:lnTo>
                      <a:pt x="426580" y="147358"/>
                    </a:lnTo>
                    <a:lnTo>
                      <a:pt x="426351" y="147815"/>
                    </a:lnTo>
                    <a:lnTo>
                      <a:pt x="426123" y="148463"/>
                    </a:lnTo>
                    <a:lnTo>
                      <a:pt x="426796" y="146951"/>
                    </a:lnTo>
                    <a:close/>
                  </a:path>
                  <a:path w="504190" h="362585">
                    <a:moveTo>
                      <a:pt x="427012" y="146850"/>
                    </a:moveTo>
                    <a:lnTo>
                      <a:pt x="426796" y="147320"/>
                    </a:lnTo>
                    <a:lnTo>
                      <a:pt x="426986" y="147320"/>
                    </a:lnTo>
                    <a:lnTo>
                      <a:pt x="427012" y="146850"/>
                    </a:lnTo>
                    <a:close/>
                  </a:path>
                  <a:path w="504190" h="362585">
                    <a:moveTo>
                      <a:pt x="427990" y="205740"/>
                    </a:moveTo>
                    <a:lnTo>
                      <a:pt x="425780" y="210820"/>
                    </a:lnTo>
                    <a:lnTo>
                      <a:pt x="422516" y="212090"/>
                    </a:lnTo>
                    <a:lnTo>
                      <a:pt x="419684" y="212979"/>
                    </a:lnTo>
                    <a:lnTo>
                      <a:pt x="419265" y="214630"/>
                    </a:lnTo>
                    <a:lnTo>
                      <a:pt x="415315" y="213372"/>
                    </a:lnTo>
                    <a:lnTo>
                      <a:pt x="411835" y="216954"/>
                    </a:lnTo>
                    <a:lnTo>
                      <a:pt x="411759" y="218440"/>
                    </a:lnTo>
                    <a:lnTo>
                      <a:pt x="411873" y="219710"/>
                    </a:lnTo>
                    <a:lnTo>
                      <a:pt x="413512" y="222250"/>
                    </a:lnTo>
                    <a:lnTo>
                      <a:pt x="412724" y="224790"/>
                    </a:lnTo>
                    <a:lnTo>
                      <a:pt x="415632" y="222250"/>
                    </a:lnTo>
                    <a:lnTo>
                      <a:pt x="419176" y="222250"/>
                    </a:lnTo>
                    <a:lnTo>
                      <a:pt x="421195" y="218440"/>
                    </a:lnTo>
                    <a:lnTo>
                      <a:pt x="422516" y="217170"/>
                    </a:lnTo>
                    <a:lnTo>
                      <a:pt x="423837" y="214630"/>
                    </a:lnTo>
                    <a:lnTo>
                      <a:pt x="426478" y="209550"/>
                    </a:lnTo>
                    <a:lnTo>
                      <a:pt x="427990" y="205740"/>
                    </a:lnTo>
                    <a:close/>
                  </a:path>
                  <a:path w="504190" h="362585">
                    <a:moveTo>
                      <a:pt x="432295" y="198120"/>
                    </a:moveTo>
                    <a:lnTo>
                      <a:pt x="430796" y="200444"/>
                    </a:lnTo>
                    <a:lnTo>
                      <a:pt x="430034" y="201930"/>
                    </a:lnTo>
                    <a:lnTo>
                      <a:pt x="431355" y="201472"/>
                    </a:lnTo>
                    <a:lnTo>
                      <a:pt x="432295" y="198120"/>
                    </a:lnTo>
                    <a:close/>
                  </a:path>
                  <a:path w="504190" h="362585">
                    <a:moveTo>
                      <a:pt x="432396" y="146278"/>
                    </a:moveTo>
                    <a:lnTo>
                      <a:pt x="430936" y="147320"/>
                    </a:lnTo>
                    <a:lnTo>
                      <a:pt x="431253" y="149860"/>
                    </a:lnTo>
                    <a:lnTo>
                      <a:pt x="432054" y="148590"/>
                    </a:lnTo>
                    <a:lnTo>
                      <a:pt x="432396" y="146278"/>
                    </a:lnTo>
                    <a:close/>
                  </a:path>
                  <a:path w="504190" h="362585">
                    <a:moveTo>
                      <a:pt x="433692" y="200660"/>
                    </a:moveTo>
                    <a:lnTo>
                      <a:pt x="431355" y="201472"/>
                    </a:lnTo>
                    <a:lnTo>
                      <a:pt x="430517" y="204470"/>
                    </a:lnTo>
                    <a:lnTo>
                      <a:pt x="433692" y="200660"/>
                    </a:lnTo>
                    <a:close/>
                  </a:path>
                  <a:path w="504190" h="362585">
                    <a:moveTo>
                      <a:pt x="434098" y="145059"/>
                    </a:moveTo>
                    <a:lnTo>
                      <a:pt x="433971" y="144780"/>
                    </a:lnTo>
                    <a:lnTo>
                      <a:pt x="432435" y="146050"/>
                    </a:lnTo>
                    <a:lnTo>
                      <a:pt x="432396" y="146278"/>
                    </a:lnTo>
                    <a:lnTo>
                      <a:pt x="434098" y="145059"/>
                    </a:lnTo>
                    <a:close/>
                  </a:path>
                  <a:path w="504190" h="362585">
                    <a:moveTo>
                      <a:pt x="436359" y="190639"/>
                    </a:moveTo>
                    <a:lnTo>
                      <a:pt x="435711" y="190817"/>
                    </a:lnTo>
                    <a:lnTo>
                      <a:pt x="435025" y="191071"/>
                    </a:lnTo>
                    <a:lnTo>
                      <a:pt x="434251" y="191541"/>
                    </a:lnTo>
                    <a:lnTo>
                      <a:pt x="434644" y="191744"/>
                    </a:lnTo>
                    <a:lnTo>
                      <a:pt x="435419" y="191389"/>
                    </a:lnTo>
                    <a:lnTo>
                      <a:pt x="436359" y="190639"/>
                    </a:lnTo>
                    <a:close/>
                  </a:path>
                  <a:path w="504190" h="362585">
                    <a:moveTo>
                      <a:pt x="436803" y="118110"/>
                    </a:moveTo>
                    <a:lnTo>
                      <a:pt x="435622" y="118110"/>
                    </a:lnTo>
                    <a:lnTo>
                      <a:pt x="435483" y="117944"/>
                    </a:lnTo>
                    <a:lnTo>
                      <a:pt x="434657" y="119380"/>
                    </a:lnTo>
                    <a:lnTo>
                      <a:pt x="436803" y="118110"/>
                    </a:lnTo>
                    <a:close/>
                  </a:path>
                  <a:path w="504190" h="362585">
                    <a:moveTo>
                      <a:pt x="437553" y="114300"/>
                    </a:moveTo>
                    <a:lnTo>
                      <a:pt x="434530" y="116840"/>
                    </a:lnTo>
                    <a:lnTo>
                      <a:pt x="435483" y="117944"/>
                    </a:lnTo>
                    <a:lnTo>
                      <a:pt x="437553" y="114300"/>
                    </a:lnTo>
                    <a:close/>
                  </a:path>
                  <a:path w="504190" h="362585">
                    <a:moveTo>
                      <a:pt x="437832" y="196113"/>
                    </a:moveTo>
                    <a:lnTo>
                      <a:pt x="434162" y="197586"/>
                    </a:lnTo>
                    <a:lnTo>
                      <a:pt x="434022" y="198805"/>
                    </a:lnTo>
                    <a:lnTo>
                      <a:pt x="437832" y="196113"/>
                    </a:lnTo>
                    <a:close/>
                  </a:path>
                  <a:path w="504190" h="362585">
                    <a:moveTo>
                      <a:pt x="443014" y="107950"/>
                    </a:moveTo>
                    <a:lnTo>
                      <a:pt x="442683" y="106959"/>
                    </a:lnTo>
                    <a:lnTo>
                      <a:pt x="442252" y="106680"/>
                    </a:lnTo>
                    <a:lnTo>
                      <a:pt x="441223" y="107950"/>
                    </a:lnTo>
                    <a:lnTo>
                      <a:pt x="443014" y="107950"/>
                    </a:lnTo>
                    <a:close/>
                  </a:path>
                  <a:path w="504190" h="362585">
                    <a:moveTo>
                      <a:pt x="444665" y="69850"/>
                    </a:moveTo>
                    <a:lnTo>
                      <a:pt x="443090" y="69850"/>
                    </a:lnTo>
                    <a:lnTo>
                      <a:pt x="444106" y="70192"/>
                    </a:lnTo>
                    <a:lnTo>
                      <a:pt x="444665" y="69850"/>
                    </a:lnTo>
                    <a:close/>
                  </a:path>
                  <a:path w="504190" h="362585">
                    <a:moveTo>
                      <a:pt x="447840" y="193040"/>
                    </a:moveTo>
                    <a:lnTo>
                      <a:pt x="447751" y="189395"/>
                    </a:lnTo>
                    <a:lnTo>
                      <a:pt x="445058" y="191909"/>
                    </a:lnTo>
                    <a:lnTo>
                      <a:pt x="447840" y="193040"/>
                    </a:lnTo>
                    <a:close/>
                  </a:path>
                  <a:path w="504190" h="362585">
                    <a:moveTo>
                      <a:pt x="456755" y="118059"/>
                    </a:moveTo>
                    <a:lnTo>
                      <a:pt x="456704" y="117627"/>
                    </a:lnTo>
                    <a:lnTo>
                      <a:pt x="456425" y="117309"/>
                    </a:lnTo>
                    <a:lnTo>
                      <a:pt x="456082" y="118110"/>
                    </a:lnTo>
                    <a:lnTo>
                      <a:pt x="456323" y="118376"/>
                    </a:lnTo>
                    <a:lnTo>
                      <a:pt x="456704" y="118554"/>
                    </a:lnTo>
                    <a:lnTo>
                      <a:pt x="456755" y="118059"/>
                    </a:lnTo>
                    <a:close/>
                  </a:path>
                  <a:path w="504190" h="362585">
                    <a:moveTo>
                      <a:pt x="461632" y="95250"/>
                    </a:moveTo>
                    <a:lnTo>
                      <a:pt x="458292" y="91440"/>
                    </a:lnTo>
                    <a:lnTo>
                      <a:pt x="457784" y="92710"/>
                    </a:lnTo>
                    <a:lnTo>
                      <a:pt x="461213" y="95250"/>
                    </a:lnTo>
                    <a:lnTo>
                      <a:pt x="461632" y="95250"/>
                    </a:lnTo>
                    <a:close/>
                  </a:path>
                  <a:path w="504190" h="362585">
                    <a:moveTo>
                      <a:pt x="461899" y="122923"/>
                    </a:moveTo>
                    <a:lnTo>
                      <a:pt x="461860" y="122504"/>
                    </a:lnTo>
                    <a:lnTo>
                      <a:pt x="461657" y="122288"/>
                    </a:lnTo>
                    <a:lnTo>
                      <a:pt x="461352" y="122897"/>
                    </a:lnTo>
                    <a:lnTo>
                      <a:pt x="461213" y="123456"/>
                    </a:lnTo>
                    <a:lnTo>
                      <a:pt x="461505" y="123888"/>
                    </a:lnTo>
                    <a:lnTo>
                      <a:pt x="461899" y="122923"/>
                    </a:lnTo>
                    <a:close/>
                  </a:path>
                  <a:path w="504190" h="362585">
                    <a:moveTo>
                      <a:pt x="465023" y="112382"/>
                    </a:moveTo>
                    <a:lnTo>
                      <a:pt x="464210" y="110731"/>
                    </a:lnTo>
                    <a:lnTo>
                      <a:pt x="463905" y="111544"/>
                    </a:lnTo>
                    <a:lnTo>
                      <a:pt x="464439" y="112534"/>
                    </a:lnTo>
                    <a:lnTo>
                      <a:pt x="465023" y="112382"/>
                    </a:lnTo>
                    <a:close/>
                  </a:path>
                  <a:path w="504190" h="362585">
                    <a:moveTo>
                      <a:pt x="467194" y="108546"/>
                    </a:moveTo>
                    <a:lnTo>
                      <a:pt x="467067" y="107962"/>
                    </a:lnTo>
                    <a:lnTo>
                      <a:pt x="467017" y="107746"/>
                    </a:lnTo>
                    <a:lnTo>
                      <a:pt x="466636" y="106006"/>
                    </a:lnTo>
                    <a:lnTo>
                      <a:pt x="465277" y="103657"/>
                    </a:lnTo>
                    <a:lnTo>
                      <a:pt x="463359" y="101866"/>
                    </a:lnTo>
                    <a:lnTo>
                      <a:pt x="464794" y="103505"/>
                    </a:lnTo>
                    <a:lnTo>
                      <a:pt x="465823" y="105562"/>
                    </a:lnTo>
                    <a:lnTo>
                      <a:pt x="466280" y="107746"/>
                    </a:lnTo>
                    <a:lnTo>
                      <a:pt x="465315" y="107302"/>
                    </a:lnTo>
                    <a:lnTo>
                      <a:pt x="463638" y="107073"/>
                    </a:lnTo>
                    <a:lnTo>
                      <a:pt x="461911" y="106934"/>
                    </a:lnTo>
                    <a:lnTo>
                      <a:pt x="462572" y="107403"/>
                    </a:lnTo>
                    <a:lnTo>
                      <a:pt x="464210" y="110731"/>
                    </a:lnTo>
                    <a:lnTo>
                      <a:pt x="465264" y="107962"/>
                    </a:lnTo>
                    <a:lnTo>
                      <a:pt x="466979" y="111506"/>
                    </a:lnTo>
                    <a:lnTo>
                      <a:pt x="467194" y="108546"/>
                    </a:lnTo>
                    <a:close/>
                  </a:path>
                  <a:path w="504190" h="362585">
                    <a:moveTo>
                      <a:pt x="467690" y="114719"/>
                    </a:moveTo>
                    <a:lnTo>
                      <a:pt x="467652" y="113753"/>
                    </a:lnTo>
                    <a:lnTo>
                      <a:pt x="464070" y="119138"/>
                    </a:lnTo>
                    <a:lnTo>
                      <a:pt x="465556" y="114846"/>
                    </a:lnTo>
                    <a:lnTo>
                      <a:pt x="465543" y="114604"/>
                    </a:lnTo>
                    <a:lnTo>
                      <a:pt x="464439" y="112534"/>
                    </a:lnTo>
                    <a:lnTo>
                      <a:pt x="462457" y="113093"/>
                    </a:lnTo>
                    <a:lnTo>
                      <a:pt x="461200" y="113563"/>
                    </a:lnTo>
                    <a:lnTo>
                      <a:pt x="459435" y="114007"/>
                    </a:lnTo>
                    <a:lnTo>
                      <a:pt x="458978" y="114846"/>
                    </a:lnTo>
                    <a:lnTo>
                      <a:pt x="457593" y="119062"/>
                    </a:lnTo>
                    <a:lnTo>
                      <a:pt x="457377" y="118783"/>
                    </a:lnTo>
                    <a:lnTo>
                      <a:pt x="456996" y="118694"/>
                    </a:lnTo>
                    <a:lnTo>
                      <a:pt x="456704" y="118554"/>
                    </a:lnTo>
                    <a:lnTo>
                      <a:pt x="455828" y="121742"/>
                    </a:lnTo>
                    <a:lnTo>
                      <a:pt x="449160" y="127571"/>
                    </a:lnTo>
                    <a:lnTo>
                      <a:pt x="452310" y="128600"/>
                    </a:lnTo>
                    <a:lnTo>
                      <a:pt x="453009" y="127533"/>
                    </a:lnTo>
                    <a:lnTo>
                      <a:pt x="460819" y="121323"/>
                    </a:lnTo>
                    <a:lnTo>
                      <a:pt x="461657" y="122288"/>
                    </a:lnTo>
                    <a:lnTo>
                      <a:pt x="462114" y="121323"/>
                    </a:lnTo>
                    <a:lnTo>
                      <a:pt x="462267" y="120992"/>
                    </a:lnTo>
                    <a:lnTo>
                      <a:pt x="464007" y="119443"/>
                    </a:lnTo>
                    <a:lnTo>
                      <a:pt x="464286" y="119138"/>
                    </a:lnTo>
                    <a:lnTo>
                      <a:pt x="465429" y="117868"/>
                    </a:lnTo>
                    <a:lnTo>
                      <a:pt x="466801" y="116281"/>
                    </a:lnTo>
                    <a:lnTo>
                      <a:pt x="467690" y="114719"/>
                    </a:lnTo>
                    <a:close/>
                  </a:path>
                  <a:path w="504190" h="362585">
                    <a:moveTo>
                      <a:pt x="471830" y="153670"/>
                    </a:moveTo>
                    <a:lnTo>
                      <a:pt x="471170" y="153212"/>
                    </a:lnTo>
                    <a:lnTo>
                      <a:pt x="470522" y="153670"/>
                    </a:lnTo>
                    <a:lnTo>
                      <a:pt x="470941" y="154178"/>
                    </a:lnTo>
                    <a:lnTo>
                      <a:pt x="471830" y="153670"/>
                    </a:lnTo>
                    <a:close/>
                  </a:path>
                  <a:path w="504190" h="362585">
                    <a:moveTo>
                      <a:pt x="472554" y="67360"/>
                    </a:moveTo>
                    <a:lnTo>
                      <a:pt x="471322" y="67005"/>
                    </a:lnTo>
                    <a:lnTo>
                      <a:pt x="471449" y="67106"/>
                    </a:lnTo>
                    <a:lnTo>
                      <a:pt x="471589" y="67233"/>
                    </a:lnTo>
                    <a:lnTo>
                      <a:pt x="472554" y="67360"/>
                    </a:lnTo>
                    <a:close/>
                  </a:path>
                  <a:path w="504190" h="362585">
                    <a:moveTo>
                      <a:pt x="477608" y="153911"/>
                    </a:moveTo>
                    <a:lnTo>
                      <a:pt x="474002" y="156210"/>
                    </a:lnTo>
                    <a:lnTo>
                      <a:pt x="468934" y="161290"/>
                    </a:lnTo>
                    <a:lnTo>
                      <a:pt x="471589" y="154940"/>
                    </a:lnTo>
                    <a:lnTo>
                      <a:pt x="470941" y="154178"/>
                    </a:lnTo>
                    <a:lnTo>
                      <a:pt x="467436" y="156210"/>
                    </a:lnTo>
                    <a:lnTo>
                      <a:pt x="469861" y="158750"/>
                    </a:lnTo>
                    <a:lnTo>
                      <a:pt x="462457" y="163830"/>
                    </a:lnTo>
                    <a:lnTo>
                      <a:pt x="461568" y="166370"/>
                    </a:lnTo>
                    <a:lnTo>
                      <a:pt x="459016" y="173990"/>
                    </a:lnTo>
                    <a:lnTo>
                      <a:pt x="457492" y="176530"/>
                    </a:lnTo>
                    <a:lnTo>
                      <a:pt x="456514" y="177800"/>
                    </a:lnTo>
                    <a:lnTo>
                      <a:pt x="455193" y="180340"/>
                    </a:lnTo>
                    <a:lnTo>
                      <a:pt x="452551" y="181610"/>
                    </a:lnTo>
                    <a:lnTo>
                      <a:pt x="447484" y="179070"/>
                    </a:lnTo>
                    <a:lnTo>
                      <a:pt x="447751" y="189395"/>
                    </a:lnTo>
                    <a:lnTo>
                      <a:pt x="447929" y="189230"/>
                    </a:lnTo>
                    <a:lnTo>
                      <a:pt x="452488" y="185420"/>
                    </a:lnTo>
                    <a:lnTo>
                      <a:pt x="456692" y="181610"/>
                    </a:lnTo>
                    <a:lnTo>
                      <a:pt x="459498" y="179070"/>
                    </a:lnTo>
                    <a:lnTo>
                      <a:pt x="462661" y="176530"/>
                    </a:lnTo>
                    <a:lnTo>
                      <a:pt x="466534" y="172720"/>
                    </a:lnTo>
                    <a:lnTo>
                      <a:pt x="469582" y="168910"/>
                    </a:lnTo>
                    <a:lnTo>
                      <a:pt x="465061" y="168910"/>
                    </a:lnTo>
                    <a:lnTo>
                      <a:pt x="468731" y="162560"/>
                    </a:lnTo>
                    <a:lnTo>
                      <a:pt x="469874" y="163830"/>
                    </a:lnTo>
                    <a:lnTo>
                      <a:pt x="471131" y="165100"/>
                    </a:lnTo>
                    <a:lnTo>
                      <a:pt x="475107" y="162560"/>
                    </a:lnTo>
                    <a:lnTo>
                      <a:pt x="475297" y="161290"/>
                    </a:lnTo>
                    <a:lnTo>
                      <a:pt x="476084" y="156210"/>
                    </a:lnTo>
                    <a:lnTo>
                      <a:pt x="476897" y="156210"/>
                    </a:lnTo>
                    <a:lnTo>
                      <a:pt x="477608" y="153911"/>
                    </a:lnTo>
                    <a:close/>
                  </a:path>
                  <a:path w="504190" h="362585">
                    <a:moveTo>
                      <a:pt x="479247" y="148590"/>
                    </a:moveTo>
                    <a:lnTo>
                      <a:pt x="475488" y="153670"/>
                    </a:lnTo>
                    <a:lnTo>
                      <a:pt x="477888" y="152984"/>
                    </a:lnTo>
                    <a:lnTo>
                      <a:pt x="479247" y="148590"/>
                    </a:lnTo>
                    <a:close/>
                  </a:path>
                  <a:path w="504190" h="362585">
                    <a:moveTo>
                      <a:pt x="479336" y="69392"/>
                    </a:moveTo>
                    <a:lnTo>
                      <a:pt x="476948" y="68351"/>
                    </a:lnTo>
                    <a:lnTo>
                      <a:pt x="474764" y="67779"/>
                    </a:lnTo>
                    <a:lnTo>
                      <a:pt x="472554" y="67360"/>
                    </a:lnTo>
                    <a:lnTo>
                      <a:pt x="479336" y="69392"/>
                    </a:lnTo>
                    <a:close/>
                  </a:path>
                  <a:path w="504190" h="362585">
                    <a:moveTo>
                      <a:pt x="479958" y="152400"/>
                    </a:moveTo>
                    <a:lnTo>
                      <a:pt x="477888" y="152984"/>
                    </a:lnTo>
                    <a:lnTo>
                      <a:pt x="477608" y="153911"/>
                    </a:lnTo>
                    <a:lnTo>
                      <a:pt x="479958" y="152400"/>
                    </a:lnTo>
                    <a:close/>
                  </a:path>
                  <a:path w="504190" h="362585">
                    <a:moveTo>
                      <a:pt x="480415" y="144780"/>
                    </a:moveTo>
                    <a:lnTo>
                      <a:pt x="479501" y="147320"/>
                    </a:lnTo>
                    <a:lnTo>
                      <a:pt x="480415" y="144780"/>
                    </a:lnTo>
                    <a:close/>
                  </a:path>
                  <a:path w="504190" h="362585">
                    <a:moveTo>
                      <a:pt x="485927" y="78828"/>
                    </a:moveTo>
                    <a:lnTo>
                      <a:pt x="485876" y="78663"/>
                    </a:lnTo>
                    <a:lnTo>
                      <a:pt x="485927" y="78828"/>
                    </a:lnTo>
                    <a:close/>
                  </a:path>
                  <a:path w="504190" h="362585">
                    <a:moveTo>
                      <a:pt x="488988" y="88900"/>
                    </a:moveTo>
                    <a:lnTo>
                      <a:pt x="488238" y="85090"/>
                    </a:lnTo>
                    <a:lnTo>
                      <a:pt x="485622" y="83820"/>
                    </a:lnTo>
                    <a:lnTo>
                      <a:pt x="484555" y="80010"/>
                    </a:lnTo>
                    <a:lnTo>
                      <a:pt x="481393" y="80010"/>
                    </a:lnTo>
                    <a:lnTo>
                      <a:pt x="474141" y="74930"/>
                    </a:lnTo>
                    <a:lnTo>
                      <a:pt x="468668" y="72390"/>
                    </a:lnTo>
                    <a:lnTo>
                      <a:pt x="462610" y="69850"/>
                    </a:lnTo>
                    <a:lnTo>
                      <a:pt x="471449" y="69850"/>
                    </a:lnTo>
                    <a:lnTo>
                      <a:pt x="473392" y="71120"/>
                    </a:lnTo>
                    <a:lnTo>
                      <a:pt x="476059" y="72390"/>
                    </a:lnTo>
                    <a:lnTo>
                      <a:pt x="477685" y="72390"/>
                    </a:lnTo>
                    <a:lnTo>
                      <a:pt x="478815" y="74930"/>
                    </a:lnTo>
                    <a:lnTo>
                      <a:pt x="480720" y="73660"/>
                    </a:lnTo>
                    <a:lnTo>
                      <a:pt x="485533" y="77470"/>
                    </a:lnTo>
                    <a:lnTo>
                      <a:pt x="485876" y="78663"/>
                    </a:lnTo>
                    <a:lnTo>
                      <a:pt x="487222" y="77470"/>
                    </a:lnTo>
                    <a:lnTo>
                      <a:pt x="485292" y="76200"/>
                    </a:lnTo>
                    <a:lnTo>
                      <a:pt x="482638" y="73660"/>
                    </a:lnTo>
                    <a:lnTo>
                      <a:pt x="480225" y="72390"/>
                    </a:lnTo>
                    <a:lnTo>
                      <a:pt x="477113" y="71043"/>
                    </a:lnTo>
                    <a:lnTo>
                      <a:pt x="473481" y="69850"/>
                    </a:lnTo>
                    <a:lnTo>
                      <a:pt x="472541" y="68580"/>
                    </a:lnTo>
                    <a:lnTo>
                      <a:pt x="471601" y="67310"/>
                    </a:lnTo>
                    <a:lnTo>
                      <a:pt x="466750" y="67310"/>
                    </a:lnTo>
                    <a:lnTo>
                      <a:pt x="461454" y="66040"/>
                    </a:lnTo>
                    <a:lnTo>
                      <a:pt x="454964" y="64757"/>
                    </a:lnTo>
                    <a:lnTo>
                      <a:pt x="446532" y="60960"/>
                    </a:lnTo>
                    <a:lnTo>
                      <a:pt x="441388" y="60960"/>
                    </a:lnTo>
                    <a:lnTo>
                      <a:pt x="430263" y="55880"/>
                    </a:lnTo>
                    <a:lnTo>
                      <a:pt x="426986" y="53340"/>
                    </a:lnTo>
                    <a:lnTo>
                      <a:pt x="426008" y="52070"/>
                    </a:lnTo>
                    <a:lnTo>
                      <a:pt x="423113" y="50800"/>
                    </a:lnTo>
                    <a:lnTo>
                      <a:pt x="420624" y="50800"/>
                    </a:lnTo>
                    <a:lnTo>
                      <a:pt x="417461" y="54229"/>
                    </a:lnTo>
                    <a:lnTo>
                      <a:pt x="421741" y="54229"/>
                    </a:lnTo>
                    <a:lnTo>
                      <a:pt x="421347" y="54610"/>
                    </a:lnTo>
                    <a:lnTo>
                      <a:pt x="427253" y="54610"/>
                    </a:lnTo>
                    <a:lnTo>
                      <a:pt x="433133" y="59690"/>
                    </a:lnTo>
                    <a:lnTo>
                      <a:pt x="430072" y="58420"/>
                    </a:lnTo>
                    <a:lnTo>
                      <a:pt x="427329" y="58420"/>
                    </a:lnTo>
                    <a:lnTo>
                      <a:pt x="425983" y="57150"/>
                    </a:lnTo>
                    <a:lnTo>
                      <a:pt x="424789" y="57150"/>
                    </a:lnTo>
                    <a:lnTo>
                      <a:pt x="425919" y="58420"/>
                    </a:lnTo>
                    <a:lnTo>
                      <a:pt x="417334" y="58420"/>
                    </a:lnTo>
                    <a:lnTo>
                      <a:pt x="421347" y="54610"/>
                    </a:lnTo>
                    <a:lnTo>
                      <a:pt x="417106" y="54610"/>
                    </a:lnTo>
                    <a:lnTo>
                      <a:pt x="415239" y="54610"/>
                    </a:lnTo>
                    <a:lnTo>
                      <a:pt x="418414" y="55880"/>
                    </a:lnTo>
                    <a:lnTo>
                      <a:pt x="414870" y="57150"/>
                    </a:lnTo>
                    <a:lnTo>
                      <a:pt x="410540" y="54610"/>
                    </a:lnTo>
                    <a:lnTo>
                      <a:pt x="406984" y="55880"/>
                    </a:lnTo>
                    <a:lnTo>
                      <a:pt x="405511" y="58420"/>
                    </a:lnTo>
                    <a:lnTo>
                      <a:pt x="411822" y="57150"/>
                    </a:lnTo>
                    <a:lnTo>
                      <a:pt x="416839" y="59690"/>
                    </a:lnTo>
                    <a:lnTo>
                      <a:pt x="413600" y="62230"/>
                    </a:lnTo>
                    <a:lnTo>
                      <a:pt x="420852" y="62230"/>
                    </a:lnTo>
                    <a:lnTo>
                      <a:pt x="425831" y="63500"/>
                    </a:lnTo>
                    <a:lnTo>
                      <a:pt x="432333" y="60960"/>
                    </a:lnTo>
                    <a:lnTo>
                      <a:pt x="427507" y="59690"/>
                    </a:lnTo>
                    <a:lnTo>
                      <a:pt x="439953" y="60960"/>
                    </a:lnTo>
                    <a:lnTo>
                      <a:pt x="444512" y="64757"/>
                    </a:lnTo>
                    <a:lnTo>
                      <a:pt x="444563" y="66040"/>
                    </a:lnTo>
                    <a:lnTo>
                      <a:pt x="444665" y="69850"/>
                    </a:lnTo>
                    <a:lnTo>
                      <a:pt x="447967" y="69850"/>
                    </a:lnTo>
                    <a:lnTo>
                      <a:pt x="454240" y="71120"/>
                    </a:lnTo>
                    <a:lnTo>
                      <a:pt x="461429" y="73660"/>
                    </a:lnTo>
                    <a:lnTo>
                      <a:pt x="469036" y="76200"/>
                    </a:lnTo>
                    <a:lnTo>
                      <a:pt x="463384" y="76200"/>
                    </a:lnTo>
                    <a:lnTo>
                      <a:pt x="467258" y="77470"/>
                    </a:lnTo>
                    <a:lnTo>
                      <a:pt x="470535" y="78740"/>
                    </a:lnTo>
                    <a:lnTo>
                      <a:pt x="472300" y="80010"/>
                    </a:lnTo>
                    <a:lnTo>
                      <a:pt x="474408" y="81280"/>
                    </a:lnTo>
                    <a:lnTo>
                      <a:pt x="478040" y="81280"/>
                    </a:lnTo>
                    <a:lnTo>
                      <a:pt x="477253" y="82550"/>
                    </a:lnTo>
                    <a:lnTo>
                      <a:pt x="477647" y="83820"/>
                    </a:lnTo>
                    <a:lnTo>
                      <a:pt x="483298" y="87630"/>
                    </a:lnTo>
                    <a:lnTo>
                      <a:pt x="488988" y="88900"/>
                    </a:lnTo>
                    <a:close/>
                  </a:path>
                  <a:path w="504190" h="362585">
                    <a:moveTo>
                      <a:pt x="491540" y="82550"/>
                    </a:moveTo>
                    <a:lnTo>
                      <a:pt x="485927" y="78828"/>
                    </a:lnTo>
                    <a:lnTo>
                      <a:pt x="486638" y="81280"/>
                    </a:lnTo>
                    <a:lnTo>
                      <a:pt x="491540" y="82550"/>
                    </a:lnTo>
                    <a:close/>
                  </a:path>
                  <a:path w="504190" h="362585">
                    <a:moveTo>
                      <a:pt x="503796" y="114300"/>
                    </a:moveTo>
                    <a:lnTo>
                      <a:pt x="503466" y="111760"/>
                    </a:lnTo>
                    <a:lnTo>
                      <a:pt x="503377" y="104140"/>
                    </a:lnTo>
                    <a:lnTo>
                      <a:pt x="501421" y="97790"/>
                    </a:lnTo>
                    <a:lnTo>
                      <a:pt x="498944" y="92710"/>
                    </a:lnTo>
                    <a:lnTo>
                      <a:pt x="492912" y="92710"/>
                    </a:lnTo>
                    <a:lnTo>
                      <a:pt x="487540" y="90170"/>
                    </a:lnTo>
                    <a:lnTo>
                      <a:pt x="479323" y="90170"/>
                    </a:lnTo>
                    <a:lnTo>
                      <a:pt x="475970" y="87845"/>
                    </a:lnTo>
                    <a:lnTo>
                      <a:pt x="475970" y="113030"/>
                    </a:lnTo>
                    <a:lnTo>
                      <a:pt x="471309" y="119380"/>
                    </a:lnTo>
                    <a:lnTo>
                      <a:pt x="466382" y="124460"/>
                    </a:lnTo>
                    <a:lnTo>
                      <a:pt x="461403" y="129540"/>
                    </a:lnTo>
                    <a:lnTo>
                      <a:pt x="458939" y="133350"/>
                    </a:lnTo>
                    <a:lnTo>
                      <a:pt x="462127" y="132080"/>
                    </a:lnTo>
                    <a:lnTo>
                      <a:pt x="459181" y="137160"/>
                    </a:lnTo>
                    <a:lnTo>
                      <a:pt x="459587" y="138430"/>
                    </a:lnTo>
                    <a:lnTo>
                      <a:pt x="457847" y="139700"/>
                    </a:lnTo>
                    <a:lnTo>
                      <a:pt x="456641" y="138430"/>
                    </a:lnTo>
                    <a:lnTo>
                      <a:pt x="457758" y="137160"/>
                    </a:lnTo>
                    <a:lnTo>
                      <a:pt x="453237" y="140970"/>
                    </a:lnTo>
                    <a:lnTo>
                      <a:pt x="450215" y="140970"/>
                    </a:lnTo>
                    <a:lnTo>
                      <a:pt x="448703" y="139700"/>
                    </a:lnTo>
                    <a:lnTo>
                      <a:pt x="450786" y="137160"/>
                    </a:lnTo>
                    <a:lnTo>
                      <a:pt x="452577" y="134620"/>
                    </a:lnTo>
                    <a:lnTo>
                      <a:pt x="454507" y="132080"/>
                    </a:lnTo>
                    <a:lnTo>
                      <a:pt x="451815" y="134620"/>
                    </a:lnTo>
                    <a:lnTo>
                      <a:pt x="448856" y="135890"/>
                    </a:lnTo>
                    <a:lnTo>
                      <a:pt x="446913" y="137160"/>
                    </a:lnTo>
                    <a:lnTo>
                      <a:pt x="446036" y="138430"/>
                    </a:lnTo>
                    <a:lnTo>
                      <a:pt x="445376" y="138430"/>
                    </a:lnTo>
                    <a:lnTo>
                      <a:pt x="444957" y="139700"/>
                    </a:lnTo>
                    <a:lnTo>
                      <a:pt x="444817" y="142240"/>
                    </a:lnTo>
                    <a:lnTo>
                      <a:pt x="445376" y="140970"/>
                    </a:lnTo>
                    <a:lnTo>
                      <a:pt x="446582" y="142240"/>
                    </a:lnTo>
                    <a:lnTo>
                      <a:pt x="446163" y="145059"/>
                    </a:lnTo>
                    <a:lnTo>
                      <a:pt x="445541" y="148590"/>
                    </a:lnTo>
                    <a:lnTo>
                      <a:pt x="444042" y="154940"/>
                    </a:lnTo>
                    <a:lnTo>
                      <a:pt x="443801" y="153670"/>
                    </a:lnTo>
                    <a:lnTo>
                      <a:pt x="436930" y="162560"/>
                    </a:lnTo>
                    <a:lnTo>
                      <a:pt x="436803" y="161290"/>
                    </a:lnTo>
                    <a:lnTo>
                      <a:pt x="434479" y="167640"/>
                    </a:lnTo>
                    <a:lnTo>
                      <a:pt x="432485" y="165100"/>
                    </a:lnTo>
                    <a:lnTo>
                      <a:pt x="432295" y="167640"/>
                    </a:lnTo>
                    <a:lnTo>
                      <a:pt x="431076" y="166370"/>
                    </a:lnTo>
                    <a:lnTo>
                      <a:pt x="424929" y="166370"/>
                    </a:lnTo>
                    <a:lnTo>
                      <a:pt x="423862" y="177800"/>
                    </a:lnTo>
                    <a:lnTo>
                      <a:pt x="416661" y="182880"/>
                    </a:lnTo>
                    <a:lnTo>
                      <a:pt x="416560" y="180340"/>
                    </a:lnTo>
                    <a:lnTo>
                      <a:pt x="415531" y="185420"/>
                    </a:lnTo>
                    <a:lnTo>
                      <a:pt x="406133" y="191770"/>
                    </a:lnTo>
                    <a:lnTo>
                      <a:pt x="400862" y="196850"/>
                    </a:lnTo>
                    <a:lnTo>
                      <a:pt x="400634" y="195580"/>
                    </a:lnTo>
                    <a:lnTo>
                      <a:pt x="402043" y="193040"/>
                    </a:lnTo>
                    <a:lnTo>
                      <a:pt x="402742" y="191770"/>
                    </a:lnTo>
                    <a:lnTo>
                      <a:pt x="402107" y="190500"/>
                    </a:lnTo>
                    <a:lnTo>
                      <a:pt x="399846" y="190500"/>
                    </a:lnTo>
                    <a:lnTo>
                      <a:pt x="400431" y="189230"/>
                    </a:lnTo>
                    <a:lnTo>
                      <a:pt x="401713" y="187960"/>
                    </a:lnTo>
                    <a:lnTo>
                      <a:pt x="402158" y="186690"/>
                    </a:lnTo>
                    <a:lnTo>
                      <a:pt x="403910" y="184150"/>
                    </a:lnTo>
                    <a:lnTo>
                      <a:pt x="407619" y="179070"/>
                    </a:lnTo>
                    <a:lnTo>
                      <a:pt x="409905" y="180340"/>
                    </a:lnTo>
                    <a:lnTo>
                      <a:pt x="406628" y="184150"/>
                    </a:lnTo>
                    <a:lnTo>
                      <a:pt x="407174" y="184150"/>
                    </a:lnTo>
                    <a:lnTo>
                      <a:pt x="409879" y="182880"/>
                    </a:lnTo>
                    <a:lnTo>
                      <a:pt x="411060" y="179070"/>
                    </a:lnTo>
                    <a:lnTo>
                      <a:pt x="411454" y="177800"/>
                    </a:lnTo>
                    <a:lnTo>
                      <a:pt x="418655" y="172720"/>
                    </a:lnTo>
                    <a:lnTo>
                      <a:pt x="415353" y="170180"/>
                    </a:lnTo>
                    <a:lnTo>
                      <a:pt x="419735" y="165100"/>
                    </a:lnTo>
                    <a:lnTo>
                      <a:pt x="417283" y="168910"/>
                    </a:lnTo>
                    <a:lnTo>
                      <a:pt x="421500" y="166370"/>
                    </a:lnTo>
                    <a:lnTo>
                      <a:pt x="422808" y="166370"/>
                    </a:lnTo>
                    <a:lnTo>
                      <a:pt x="421970" y="170180"/>
                    </a:lnTo>
                    <a:lnTo>
                      <a:pt x="424700" y="166370"/>
                    </a:lnTo>
                    <a:lnTo>
                      <a:pt x="425615" y="165100"/>
                    </a:lnTo>
                    <a:lnTo>
                      <a:pt x="433844" y="153670"/>
                    </a:lnTo>
                    <a:lnTo>
                      <a:pt x="432168" y="152400"/>
                    </a:lnTo>
                    <a:lnTo>
                      <a:pt x="423405" y="162560"/>
                    </a:lnTo>
                    <a:lnTo>
                      <a:pt x="425234" y="153670"/>
                    </a:lnTo>
                    <a:lnTo>
                      <a:pt x="424446" y="152400"/>
                    </a:lnTo>
                    <a:lnTo>
                      <a:pt x="424281" y="151130"/>
                    </a:lnTo>
                    <a:lnTo>
                      <a:pt x="424205" y="149860"/>
                    </a:lnTo>
                    <a:lnTo>
                      <a:pt x="424561" y="147320"/>
                    </a:lnTo>
                    <a:lnTo>
                      <a:pt x="426681" y="146050"/>
                    </a:lnTo>
                    <a:lnTo>
                      <a:pt x="427050" y="146050"/>
                    </a:lnTo>
                    <a:lnTo>
                      <a:pt x="427012" y="146850"/>
                    </a:lnTo>
                    <a:lnTo>
                      <a:pt x="427939" y="144780"/>
                    </a:lnTo>
                    <a:lnTo>
                      <a:pt x="429069" y="146050"/>
                    </a:lnTo>
                    <a:lnTo>
                      <a:pt x="431355" y="143510"/>
                    </a:lnTo>
                    <a:lnTo>
                      <a:pt x="434492" y="144780"/>
                    </a:lnTo>
                    <a:lnTo>
                      <a:pt x="434098" y="145059"/>
                    </a:lnTo>
                    <a:lnTo>
                      <a:pt x="434606" y="146050"/>
                    </a:lnTo>
                    <a:lnTo>
                      <a:pt x="438086" y="140970"/>
                    </a:lnTo>
                    <a:lnTo>
                      <a:pt x="437591" y="137160"/>
                    </a:lnTo>
                    <a:lnTo>
                      <a:pt x="434746" y="143510"/>
                    </a:lnTo>
                    <a:lnTo>
                      <a:pt x="432981" y="143510"/>
                    </a:lnTo>
                    <a:lnTo>
                      <a:pt x="433781" y="139700"/>
                    </a:lnTo>
                    <a:lnTo>
                      <a:pt x="436194" y="135890"/>
                    </a:lnTo>
                    <a:lnTo>
                      <a:pt x="438886" y="132080"/>
                    </a:lnTo>
                    <a:lnTo>
                      <a:pt x="441566" y="128270"/>
                    </a:lnTo>
                    <a:lnTo>
                      <a:pt x="449453" y="125730"/>
                    </a:lnTo>
                    <a:lnTo>
                      <a:pt x="454685" y="120650"/>
                    </a:lnTo>
                    <a:lnTo>
                      <a:pt x="448754" y="123190"/>
                    </a:lnTo>
                    <a:lnTo>
                      <a:pt x="447052" y="121920"/>
                    </a:lnTo>
                    <a:lnTo>
                      <a:pt x="445503" y="120650"/>
                    </a:lnTo>
                    <a:lnTo>
                      <a:pt x="451358" y="118110"/>
                    </a:lnTo>
                    <a:lnTo>
                      <a:pt x="449872" y="115570"/>
                    </a:lnTo>
                    <a:lnTo>
                      <a:pt x="446735" y="115570"/>
                    </a:lnTo>
                    <a:lnTo>
                      <a:pt x="446608" y="114300"/>
                    </a:lnTo>
                    <a:lnTo>
                      <a:pt x="446493" y="113030"/>
                    </a:lnTo>
                    <a:lnTo>
                      <a:pt x="442264" y="114300"/>
                    </a:lnTo>
                    <a:lnTo>
                      <a:pt x="442150" y="113030"/>
                    </a:lnTo>
                    <a:lnTo>
                      <a:pt x="441744" y="111760"/>
                    </a:lnTo>
                    <a:lnTo>
                      <a:pt x="441083" y="110490"/>
                    </a:lnTo>
                    <a:lnTo>
                      <a:pt x="437426" y="110490"/>
                    </a:lnTo>
                    <a:lnTo>
                      <a:pt x="438137" y="111760"/>
                    </a:lnTo>
                    <a:lnTo>
                      <a:pt x="439102" y="113030"/>
                    </a:lnTo>
                    <a:lnTo>
                      <a:pt x="440143" y="114300"/>
                    </a:lnTo>
                    <a:lnTo>
                      <a:pt x="441109" y="115570"/>
                    </a:lnTo>
                    <a:lnTo>
                      <a:pt x="436803" y="118110"/>
                    </a:lnTo>
                    <a:lnTo>
                      <a:pt x="438175" y="118110"/>
                    </a:lnTo>
                    <a:lnTo>
                      <a:pt x="438277" y="118300"/>
                    </a:lnTo>
                    <a:lnTo>
                      <a:pt x="438404" y="118529"/>
                    </a:lnTo>
                    <a:lnTo>
                      <a:pt x="438861" y="119380"/>
                    </a:lnTo>
                    <a:lnTo>
                      <a:pt x="438823" y="120650"/>
                    </a:lnTo>
                    <a:lnTo>
                      <a:pt x="436880" y="121920"/>
                    </a:lnTo>
                    <a:lnTo>
                      <a:pt x="434936" y="121920"/>
                    </a:lnTo>
                    <a:lnTo>
                      <a:pt x="436232" y="120650"/>
                    </a:lnTo>
                    <a:lnTo>
                      <a:pt x="438277" y="118643"/>
                    </a:lnTo>
                    <a:lnTo>
                      <a:pt x="438277" y="118300"/>
                    </a:lnTo>
                    <a:lnTo>
                      <a:pt x="431647" y="120650"/>
                    </a:lnTo>
                    <a:lnTo>
                      <a:pt x="432473" y="118110"/>
                    </a:lnTo>
                    <a:lnTo>
                      <a:pt x="433705" y="116840"/>
                    </a:lnTo>
                    <a:lnTo>
                      <a:pt x="431660" y="118110"/>
                    </a:lnTo>
                    <a:lnTo>
                      <a:pt x="431063" y="116840"/>
                    </a:lnTo>
                    <a:lnTo>
                      <a:pt x="430263" y="115570"/>
                    </a:lnTo>
                    <a:lnTo>
                      <a:pt x="429488" y="115570"/>
                    </a:lnTo>
                    <a:lnTo>
                      <a:pt x="428447" y="114300"/>
                    </a:lnTo>
                    <a:lnTo>
                      <a:pt x="426897" y="114300"/>
                    </a:lnTo>
                    <a:lnTo>
                      <a:pt x="428040" y="111760"/>
                    </a:lnTo>
                    <a:lnTo>
                      <a:pt x="434835" y="113030"/>
                    </a:lnTo>
                    <a:lnTo>
                      <a:pt x="435813" y="113030"/>
                    </a:lnTo>
                    <a:lnTo>
                      <a:pt x="434390" y="111760"/>
                    </a:lnTo>
                    <a:lnTo>
                      <a:pt x="430923" y="111760"/>
                    </a:lnTo>
                    <a:lnTo>
                      <a:pt x="435089" y="110490"/>
                    </a:lnTo>
                    <a:lnTo>
                      <a:pt x="435381" y="109220"/>
                    </a:lnTo>
                    <a:lnTo>
                      <a:pt x="440385" y="109220"/>
                    </a:lnTo>
                    <a:lnTo>
                      <a:pt x="436410" y="107950"/>
                    </a:lnTo>
                    <a:lnTo>
                      <a:pt x="439064" y="106680"/>
                    </a:lnTo>
                    <a:lnTo>
                      <a:pt x="434136" y="106680"/>
                    </a:lnTo>
                    <a:lnTo>
                      <a:pt x="442188" y="105435"/>
                    </a:lnTo>
                    <a:lnTo>
                      <a:pt x="442683" y="106959"/>
                    </a:lnTo>
                    <a:lnTo>
                      <a:pt x="446176" y="109220"/>
                    </a:lnTo>
                    <a:lnTo>
                      <a:pt x="445185" y="111760"/>
                    </a:lnTo>
                    <a:lnTo>
                      <a:pt x="449643" y="111760"/>
                    </a:lnTo>
                    <a:lnTo>
                      <a:pt x="451739" y="113030"/>
                    </a:lnTo>
                    <a:lnTo>
                      <a:pt x="451383" y="109220"/>
                    </a:lnTo>
                    <a:lnTo>
                      <a:pt x="445160" y="106680"/>
                    </a:lnTo>
                    <a:lnTo>
                      <a:pt x="450545" y="106680"/>
                    </a:lnTo>
                    <a:lnTo>
                      <a:pt x="448538" y="105410"/>
                    </a:lnTo>
                    <a:lnTo>
                      <a:pt x="444233" y="105410"/>
                    </a:lnTo>
                    <a:lnTo>
                      <a:pt x="455066" y="104140"/>
                    </a:lnTo>
                    <a:lnTo>
                      <a:pt x="455282" y="104140"/>
                    </a:lnTo>
                    <a:lnTo>
                      <a:pt x="461124" y="106680"/>
                    </a:lnTo>
                    <a:lnTo>
                      <a:pt x="461124" y="106857"/>
                    </a:lnTo>
                    <a:lnTo>
                      <a:pt x="461911" y="106934"/>
                    </a:lnTo>
                    <a:lnTo>
                      <a:pt x="461162" y="106426"/>
                    </a:lnTo>
                    <a:lnTo>
                      <a:pt x="461378" y="104140"/>
                    </a:lnTo>
                    <a:lnTo>
                      <a:pt x="461594" y="101600"/>
                    </a:lnTo>
                    <a:lnTo>
                      <a:pt x="454304" y="100330"/>
                    </a:lnTo>
                    <a:lnTo>
                      <a:pt x="449110" y="99060"/>
                    </a:lnTo>
                    <a:lnTo>
                      <a:pt x="443560" y="99060"/>
                    </a:lnTo>
                    <a:lnTo>
                      <a:pt x="442150" y="98679"/>
                    </a:lnTo>
                    <a:lnTo>
                      <a:pt x="442150" y="105346"/>
                    </a:lnTo>
                    <a:lnTo>
                      <a:pt x="433387" y="102870"/>
                    </a:lnTo>
                    <a:lnTo>
                      <a:pt x="435356" y="101600"/>
                    </a:lnTo>
                    <a:lnTo>
                      <a:pt x="440918" y="101600"/>
                    </a:lnTo>
                    <a:lnTo>
                      <a:pt x="442150" y="105346"/>
                    </a:lnTo>
                    <a:lnTo>
                      <a:pt x="442150" y="98679"/>
                    </a:lnTo>
                    <a:lnTo>
                      <a:pt x="438873" y="97790"/>
                    </a:lnTo>
                    <a:lnTo>
                      <a:pt x="437705" y="96520"/>
                    </a:lnTo>
                    <a:lnTo>
                      <a:pt x="436537" y="95250"/>
                    </a:lnTo>
                    <a:lnTo>
                      <a:pt x="438150" y="95250"/>
                    </a:lnTo>
                    <a:lnTo>
                      <a:pt x="434936" y="93980"/>
                    </a:lnTo>
                    <a:lnTo>
                      <a:pt x="428523" y="91440"/>
                    </a:lnTo>
                    <a:lnTo>
                      <a:pt x="423011" y="87630"/>
                    </a:lnTo>
                    <a:lnTo>
                      <a:pt x="422287" y="86360"/>
                    </a:lnTo>
                    <a:lnTo>
                      <a:pt x="421563" y="85090"/>
                    </a:lnTo>
                    <a:lnTo>
                      <a:pt x="420103" y="82550"/>
                    </a:lnTo>
                    <a:lnTo>
                      <a:pt x="419188" y="80010"/>
                    </a:lnTo>
                    <a:lnTo>
                      <a:pt x="418896" y="79209"/>
                    </a:lnTo>
                    <a:lnTo>
                      <a:pt x="418896" y="91440"/>
                    </a:lnTo>
                    <a:lnTo>
                      <a:pt x="418884" y="92710"/>
                    </a:lnTo>
                    <a:lnTo>
                      <a:pt x="416636" y="93980"/>
                    </a:lnTo>
                    <a:lnTo>
                      <a:pt x="411048" y="93980"/>
                    </a:lnTo>
                    <a:lnTo>
                      <a:pt x="408952" y="93370"/>
                    </a:lnTo>
                    <a:lnTo>
                      <a:pt x="409219" y="92710"/>
                    </a:lnTo>
                    <a:lnTo>
                      <a:pt x="411187" y="87630"/>
                    </a:lnTo>
                    <a:lnTo>
                      <a:pt x="418896" y="91440"/>
                    </a:lnTo>
                    <a:lnTo>
                      <a:pt x="418896" y="79209"/>
                    </a:lnTo>
                    <a:lnTo>
                      <a:pt x="418274" y="77470"/>
                    </a:lnTo>
                    <a:lnTo>
                      <a:pt x="427215" y="80010"/>
                    </a:lnTo>
                    <a:lnTo>
                      <a:pt x="426529" y="82550"/>
                    </a:lnTo>
                    <a:lnTo>
                      <a:pt x="432917" y="85090"/>
                    </a:lnTo>
                    <a:lnTo>
                      <a:pt x="439420" y="86360"/>
                    </a:lnTo>
                    <a:lnTo>
                      <a:pt x="453758" y="88900"/>
                    </a:lnTo>
                    <a:lnTo>
                      <a:pt x="460133" y="91440"/>
                    </a:lnTo>
                    <a:lnTo>
                      <a:pt x="465569" y="95250"/>
                    </a:lnTo>
                    <a:lnTo>
                      <a:pt x="469633" y="95250"/>
                    </a:lnTo>
                    <a:lnTo>
                      <a:pt x="471893" y="96520"/>
                    </a:lnTo>
                    <a:lnTo>
                      <a:pt x="472973" y="100330"/>
                    </a:lnTo>
                    <a:lnTo>
                      <a:pt x="469696" y="97790"/>
                    </a:lnTo>
                    <a:lnTo>
                      <a:pt x="470408" y="99060"/>
                    </a:lnTo>
                    <a:lnTo>
                      <a:pt x="470979" y="100330"/>
                    </a:lnTo>
                    <a:lnTo>
                      <a:pt x="467321" y="99060"/>
                    </a:lnTo>
                    <a:lnTo>
                      <a:pt x="474980" y="102870"/>
                    </a:lnTo>
                    <a:lnTo>
                      <a:pt x="475970" y="113030"/>
                    </a:lnTo>
                    <a:lnTo>
                      <a:pt x="475970" y="87845"/>
                    </a:lnTo>
                    <a:lnTo>
                      <a:pt x="472020" y="85090"/>
                    </a:lnTo>
                    <a:lnTo>
                      <a:pt x="469366" y="82550"/>
                    </a:lnTo>
                    <a:lnTo>
                      <a:pt x="467741" y="81280"/>
                    </a:lnTo>
                    <a:lnTo>
                      <a:pt x="463918" y="78740"/>
                    </a:lnTo>
                    <a:lnTo>
                      <a:pt x="457009" y="76200"/>
                    </a:lnTo>
                    <a:lnTo>
                      <a:pt x="450646" y="72390"/>
                    </a:lnTo>
                    <a:lnTo>
                      <a:pt x="444106" y="70192"/>
                    </a:lnTo>
                    <a:lnTo>
                      <a:pt x="440486" y="72390"/>
                    </a:lnTo>
                    <a:lnTo>
                      <a:pt x="439381" y="71120"/>
                    </a:lnTo>
                    <a:lnTo>
                      <a:pt x="438264" y="69850"/>
                    </a:lnTo>
                    <a:lnTo>
                      <a:pt x="437159" y="68580"/>
                    </a:lnTo>
                    <a:lnTo>
                      <a:pt x="428879" y="67310"/>
                    </a:lnTo>
                    <a:lnTo>
                      <a:pt x="430276" y="64770"/>
                    </a:lnTo>
                    <a:lnTo>
                      <a:pt x="415175" y="64770"/>
                    </a:lnTo>
                    <a:lnTo>
                      <a:pt x="415594" y="67310"/>
                    </a:lnTo>
                    <a:lnTo>
                      <a:pt x="414388" y="67310"/>
                    </a:lnTo>
                    <a:lnTo>
                      <a:pt x="400443" y="57175"/>
                    </a:lnTo>
                    <a:lnTo>
                      <a:pt x="400443" y="85090"/>
                    </a:lnTo>
                    <a:lnTo>
                      <a:pt x="389572" y="81280"/>
                    </a:lnTo>
                    <a:lnTo>
                      <a:pt x="384860" y="83820"/>
                    </a:lnTo>
                    <a:lnTo>
                      <a:pt x="381088" y="85090"/>
                    </a:lnTo>
                    <a:lnTo>
                      <a:pt x="379526" y="83820"/>
                    </a:lnTo>
                    <a:lnTo>
                      <a:pt x="375793" y="80797"/>
                    </a:lnTo>
                    <a:lnTo>
                      <a:pt x="374942" y="83820"/>
                    </a:lnTo>
                    <a:lnTo>
                      <a:pt x="370141" y="81280"/>
                    </a:lnTo>
                    <a:lnTo>
                      <a:pt x="365340" y="78740"/>
                    </a:lnTo>
                    <a:lnTo>
                      <a:pt x="360832" y="78740"/>
                    </a:lnTo>
                    <a:lnTo>
                      <a:pt x="356133" y="77470"/>
                    </a:lnTo>
                    <a:lnTo>
                      <a:pt x="351434" y="76200"/>
                    </a:lnTo>
                    <a:lnTo>
                      <a:pt x="354571" y="73660"/>
                    </a:lnTo>
                    <a:lnTo>
                      <a:pt x="356146" y="72390"/>
                    </a:lnTo>
                    <a:lnTo>
                      <a:pt x="347281" y="71120"/>
                    </a:lnTo>
                    <a:lnTo>
                      <a:pt x="349707" y="73660"/>
                    </a:lnTo>
                    <a:lnTo>
                      <a:pt x="342036" y="73660"/>
                    </a:lnTo>
                    <a:lnTo>
                      <a:pt x="338759" y="72390"/>
                    </a:lnTo>
                    <a:lnTo>
                      <a:pt x="334772" y="71120"/>
                    </a:lnTo>
                    <a:lnTo>
                      <a:pt x="334530" y="71043"/>
                    </a:lnTo>
                    <a:lnTo>
                      <a:pt x="336638" y="69850"/>
                    </a:lnTo>
                    <a:lnTo>
                      <a:pt x="334276" y="67017"/>
                    </a:lnTo>
                    <a:lnTo>
                      <a:pt x="334276" y="70967"/>
                    </a:lnTo>
                    <a:lnTo>
                      <a:pt x="330784" y="69850"/>
                    </a:lnTo>
                    <a:lnTo>
                      <a:pt x="330517" y="66040"/>
                    </a:lnTo>
                    <a:lnTo>
                      <a:pt x="334276" y="70967"/>
                    </a:lnTo>
                    <a:lnTo>
                      <a:pt x="334276" y="67017"/>
                    </a:lnTo>
                    <a:lnTo>
                      <a:pt x="333463" y="66040"/>
                    </a:lnTo>
                    <a:lnTo>
                      <a:pt x="335280" y="67310"/>
                    </a:lnTo>
                    <a:lnTo>
                      <a:pt x="337350" y="66040"/>
                    </a:lnTo>
                    <a:lnTo>
                      <a:pt x="339420" y="64770"/>
                    </a:lnTo>
                    <a:lnTo>
                      <a:pt x="336842" y="64770"/>
                    </a:lnTo>
                    <a:lnTo>
                      <a:pt x="341337" y="63500"/>
                    </a:lnTo>
                    <a:lnTo>
                      <a:pt x="344360" y="63500"/>
                    </a:lnTo>
                    <a:lnTo>
                      <a:pt x="345605" y="64770"/>
                    </a:lnTo>
                    <a:lnTo>
                      <a:pt x="348335" y="66040"/>
                    </a:lnTo>
                    <a:lnTo>
                      <a:pt x="350062" y="68580"/>
                    </a:lnTo>
                    <a:lnTo>
                      <a:pt x="352628" y="68580"/>
                    </a:lnTo>
                    <a:lnTo>
                      <a:pt x="352044" y="66040"/>
                    </a:lnTo>
                    <a:lnTo>
                      <a:pt x="355777" y="66040"/>
                    </a:lnTo>
                    <a:lnTo>
                      <a:pt x="361226" y="68580"/>
                    </a:lnTo>
                    <a:lnTo>
                      <a:pt x="363474" y="68580"/>
                    </a:lnTo>
                    <a:lnTo>
                      <a:pt x="367969" y="71120"/>
                    </a:lnTo>
                    <a:lnTo>
                      <a:pt x="371068" y="74930"/>
                    </a:lnTo>
                    <a:lnTo>
                      <a:pt x="370662" y="74930"/>
                    </a:lnTo>
                    <a:lnTo>
                      <a:pt x="371424" y="75628"/>
                    </a:lnTo>
                    <a:lnTo>
                      <a:pt x="377355" y="71120"/>
                    </a:lnTo>
                    <a:lnTo>
                      <a:pt x="377571" y="70967"/>
                    </a:lnTo>
                    <a:lnTo>
                      <a:pt x="377482" y="71120"/>
                    </a:lnTo>
                    <a:lnTo>
                      <a:pt x="380987" y="73660"/>
                    </a:lnTo>
                    <a:lnTo>
                      <a:pt x="378726" y="73660"/>
                    </a:lnTo>
                    <a:lnTo>
                      <a:pt x="380072" y="74930"/>
                    </a:lnTo>
                    <a:lnTo>
                      <a:pt x="379260" y="76200"/>
                    </a:lnTo>
                    <a:lnTo>
                      <a:pt x="385533" y="77470"/>
                    </a:lnTo>
                    <a:lnTo>
                      <a:pt x="383654" y="73660"/>
                    </a:lnTo>
                    <a:lnTo>
                      <a:pt x="379704" y="71120"/>
                    </a:lnTo>
                    <a:lnTo>
                      <a:pt x="386549" y="71120"/>
                    </a:lnTo>
                    <a:lnTo>
                      <a:pt x="393801" y="72390"/>
                    </a:lnTo>
                    <a:lnTo>
                      <a:pt x="393725" y="76200"/>
                    </a:lnTo>
                    <a:lnTo>
                      <a:pt x="393280" y="77470"/>
                    </a:lnTo>
                    <a:lnTo>
                      <a:pt x="391591" y="76200"/>
                    </a:lnTo>
                    <a:lnTo>
                      <a:pt x="394652" y="80010"/>
                    </a:lnTo>
                    <a:lnTo>
                      <a:pt x="388747" y="78740"/>
                    </a:lnTo>
                    <a:lnTo>
                      <a:pt x="390321" y="81280"/>
                    </a:lnTo>
                    <a:lnTo>
                      <a:pt x="394881" y="81280"/>
                    </a:lnTo>
                    <a:lnTo>
                      <a:pt x="397751" y="82550"/>
                    </a:lnTo>
                    <a:lnTo>
                      <a:pt x="400443" y="85090"/>
                    </a:lnTo>
                    <a:lnTo>
                      <a:pt x="400443" y="57175"/>
                    </a:lnTo>
                    <a:lnTo>
                      <a:pt x="397103" y="55880"/>
                    </a:lnTo>
                    <a:lnTo>
                      <a:pt x="395135" y="54610"/>
                    </a:lnTo>
                    <a:lnTo>
                      <a:pt x="394296" y="55880"/>
                    </a:lnTo>
                    <a:lnTo>
                      <a:pt x="393928" y="58420"/>
                    </a:lnTo>
                    <a:lnTo>
                      <a:pt x="392061" y="57150"/>
                    </a:lnTo>
                    <a:lnTo>
                      <a:pt x="390296" y="55880"/>
                    </a:lnTo>
                    <a:lnTo>
                      <a:pt x="388315" y="55880"/>
                    </a:lnTo>
                    <a:lnTo>
                      <a:pt x="390220" y="54610"/>
                    </a:lnTo>
                    <a:lnTo>
                      <a:pt x="391680" y="53365"/>
                    </a:lnTo>
                    <a:lnTo>
                      <a:pt x="388543" y="52070"/>
                    </a:lnTo>
                    <a:lnTo>
                      <a:pt x="379285" y="48260"/>
                    </a:lnTo>
                    <a:lnTo>
                      <a:pt x="380873" y="48260"/>
                    </a:lnTo>
                    <a:lnTo>
                      <a:pt x="374129" y="46990"/>
                    </a:lnTo>
                    <a:lnTo>
                      <a:pt x="377863" y="48260"/>
                    </a:lnTo>
                    <a:lnTo>
                      <a:pt x="383032" y="50800"/>
                    </a:lnTo>
                    <a:lnTo>
                      <a:pt x="380898" y="52070"/>
                    </a:lnTo>
                    <a:lnTo>
                      <a:pt x="375767" y="52070"/>
                    </a:lnTo>
                    <a:lnTo>
                      <a:pt x="375767" y="70332"/>
                    </a:lnTo>
                    <a:lnTo>
                      <a:pt x="370344" y="71120"/>
                    </a:lnTo>
                    <a:lnTo>
                      <a:pt x="369189" y="67310"/>
                    </a:lnTo>
                    <a:lnTo>
                      <a:pt x="375767" y="70332"/>
                    </a:lnTo>
                    <a:lnTo>
                      <a:pt x="375767" y="52070"/>
                    </a:lnTo>
                    <a:lnTo>
                      <a:pt x="373303" y="52070"/>
                    </a:lnTo>
                    <a:lnTo>
                      <a:pt x="371170" y="49530"/>
                    </a:lnTo>
                    <a:lnTo>
                      <a:pt x="370103" y="48260"/>
                    </a:lnTo>
                    <a:lnTo>
                      <a:pt x="363143" y="49530"/>
                    </a:lnTo>
                    <a:lnTo>
                      <a:pt x="363613" y="48260"/>
                    </a:lnTo>
                    <a:lnTo>
                      <a:pt x="364566" y="45720"/>
                    </a:lnTo>
                    <a:lnTo>
                      <a:pt x="362737" y="43180"/>
                    </a:lnTo>
                    <a:lnTo>
                      <a:pt x="365544" y="41910"/>
                    </a:lnTo>
                    <a:lnTo>
                      <a:pt x="366179" y="41910"/>
                    </a:lnTo>
                    <a:lnTo>
                      <a:pt x="369176" y="40640"/>
                    </a:lnTo>
                    <a:lnTo>
                      <a:pt x="374853" y="39370"/>
                    </a:lnTo>
                    <a:lnTo>
                      <a:pt x="378828" y="39370"/>
                    </a:lnTo>
                    <a:lnTo>
                      <a:pt x="371678" y="36830"/>
                    </a:lnTo>
                    <a:lnTo>
                      <a:pt x="367639" y="35560"/>
                    </a:lnTo>
                    <a:lnTo>
                      <a:pt x="363855" y="34290"/>
                    </a:lnTo>
                    <a:lnTo>
                      <a:pt x="357505" y="31750"/>
                    </a:lnTo>
                    <a:lnTo>
                      <a:pt x="357225" y="29210"/>
                    </a:lnTo>
                    <a:lnTo>
                      <a:pt x="369189" y="31750"/>
                    </a:lnTo>
                    <a:lnTo>
                      <a:pt x="366979" y="29210"/>
                    </a:lnTo>
                    <a:lnTo>
                      <a:pt x="375589" y="33324"/>
                    </a:lnTo>
                    <a:lnTo>
                      <a:pt x="375259" y="34290"/>
                    </a:lnTo>
                    <a:lnTo>
                      <a:pt x="377609" y="34290"/>
                    </a:lnTo>
                    <a:lnTo>
                      <a:pt x="382447" y="34290"/>
                    </a:lnTo>
                    <a:lnTo>
                      <a:pt x="384352" y="38100"/>
                    </a:lnTo>
                    <a:lnTo>
                      <a:pt x="387032" y="37592"/>
                    </a:lnTo>
                    <a:lnTo>
                      <a:pt x="388569" y="38100"/>
                    </a:lnTo>
                    <a:lnTo>
                      <a:pt x="385076" y="38100"/>
                    </a:lnTo>
                    <a:lnTo>
                      <a:pt x="380860" y="40640"/>
                    </a:lnTo>
                    <a:lnTo>
                      <a:pt x="378625" y="41910"/>
                    </a:lnTo>
                    <a:lnTo>
                      <a:pt x="386816" y="45720"/>
                    </a:lnTo>
                    <a:lnTo>
                      <a:pt x="384556" y="39370"/>
                    </a:lnTo>
                    <a:lnTo>
                      <a:pt x="392214" y="40640"/>
                    </a:lnTo>
                    <a:lnTo>
                      <a:pt x="396862" y="45720"/>
                    </a:lnTo>
                    <a:lnTo>
                      <a:pt x="400278" y="45720"/>
                    </a:lnTo>
                    <a:lnTo>
                      <a:pt x="396265" y="43180"/>
                    </a:lnTo>
                    <a:lnTo>
                      <a:pt x="396328" y="41910"/>
                    </a:lnTo>
                    <a:lnTo>
                      <a:pt x="400532" y="43180"/>
                    </a:lnTo>
                    <a:lnTo>
                      <a:pt x="401472" y="45720"/>
                    </a:lnTo>
                    <a:lnTo>
                      <a:pt x="404469" y="46990"/>
                    </a:lnTo>
                    <a:lnTo>
                      <a:pt x="403783" y="45720"/>
                    </a:lnTo>
                    <a:lnTo>
                      <a:pt x="401993" y="44450"/>
                    </a:lnTo>
                    <a:lnTo>
                      <a:pt x="402844" y="43180"/>
                    </a:lnTo>
                    <a:lnTo>
                      <a:pt x="407162" y="46990"/>
                    </a:lnTo>
                    <a:lnTo>
                      <a:pt x="412470" y="46990"/>
                    </a:lnTo>
                    <a:lnTo>
                      <a:pt x="413778" y="49530"/>
                    </a:lnTo>
                    <a:lnTo>
                      <a:pt x="422706" y="49530"/>
                    </a:lnTo>
                    <a:lnTo>
                      <a:pt x="415912" y="43180"/>
                    </a:lnTo>
                    <a:lnTo>
                      <a:pt x="414553" y="41910"/>
                    </a:lnTo>
                    <a:lnTo>
                      <a:pt x="406031" y="39370"/>
                    </a:lnTo>
                    <a:lnTo>
                      <a:pt x="398399" y="36830"/>
                    </a:lnTo>
                    <a:lnTo>
                      <a:pt x="394208" y="35483"/>
                    </a:lnTo>
                    <a:lnTo>
                      <a:pt x="394208" y="39370"/>
                    </a:lnTo>
                    <a:lnTo>
                      <a:pt x="387362" y="37528"/>
                    </a:lnTo>
                    <a:lnTo>
                      <a:pt x="391020" y="36830"/>
                    </a:lnTo>
                    <a:lnTo>
                      <a:pt x="394208" y="39370"/>
                    </a:lnTo>
                    <a:lnTo>
                      <a:pt x="394208" y="35483"/>
                    </a:lnTo>
                    <a:lnTo>
                      <a:pt x="390499" y="34290"/>
                    </a:lnTo>
                    <a:lnTo>
                      <a:pt x="381203" y="33020"/>
                    </a:lnTo>
                    <a:lnTo>
                      <a:pt x="382447" y="31750"/>
                    </a:lnTo>
                    <a:lnTo>
                      <a:pt x="370789" y="26670"/>
                    </a:lnTo>
                    <a:lnTo>
                      <a:pt x="355511" y="29210"/>
                    </a:lnTo>
                    <a:lnTo>
                      <a:pt x="344766" y="29210"/>
                    </a:lnTo>
                    <a:lnTo>
                      <a:pt x="344919" y="27940"/>
                    </a:lnTo>
                    <a:lnTo>
                      <a:pt x="345249" y="25400"/>
                    </a:lnTo>
                    <a:lnTo>
                      <a:pt x="336232" y="27940"/>
                    </a:lnTo>
                    <a:lnTo>
                      <a:pt x="337832" y="24130"/>
                    </a:lnTo>
                    <a:lnTo>
                      <a:pt x="343293" y="25400"/>
                    </a:lnTo>
                    <a:lnTo>
                      <a:pt x="342519" y="24130"/>
                    </a:lnTo>
                    <a:lnTo>
                      <a:pt x="341401" y="21590"/>
                    </a:lnTo>
                    <a:lnTo>
                      <a:pt x="337845" y="21590"/>
                    </a:lnTo>
                    <a:lnTo>
                      <a:pt x="335076" y="24130"/>
                    </a:lnTo>
                    <a:lnTo>
                      <a:pt x="332968" y="23228"/>
                    </a:lnTo>
                    <a:lnTo>
                      <a:pt x="332968" y="60960"/>
                    </a:lnTo>
                    <a:lnTo>
                      <a:pt x="332943" y="62230"/>
                    </a:lnTo>
                    <a:lnTo>
                      <a:pt x="331876" y="62230"/>
                    </a:lnTo>
                    <a:lnTo>
                      <a:pt x="332625" y="64770"/>
                    </a:lnTo>
                    <a:lnTo>
                      <a:pt x="328002" y="62230"/>
                    </a:lnTo>
                    <a:lnTo>
                      <a:pt x="328536" y="62230"/>
                    </a:lnTo>
                    <a:lnTo>
                      <a:pt x="328358" y="61112"/>
                    </a:lnTo>
                    <a:lnTo>
                      <a:pt x="332943" y="62230"/>
                    </a:lnTo>
                    <a:lnTo>
                      <a:pt x="332943" y="60934"/>
                    </a:lnTo>
                    <a:lnTo>
                      <a:pt x="331787" y="59690"/>
                    </a:lnTo>
                    <a:lnTo>
                      <a:pt x="331990" y="59690"/>
                    </a:lnTo>
                    <a:lnTo>
                      <a:pt x="332968" y="60960"/>
                    </a:lnTo>
                    <a:lnTo>
                      <a:pt x="332968" y="23228"/>
                    </a:lnTo>
                    <a:lnTo>
                      <a:pt x="330136" y="21996"/>
                    </a:lnTo>
                    <a:lnTo>
                      <a:pt x="330136" y="50800"/>
                    </a:lnTo>
                    <a:lnTo>
                      <a:pt x="330060" y="52070"/>
                    </a:lnTo>
                    <a:lnTo>
                      <a:pt x="314375" y="55880"/>
                    </a:lnTo>
                    <a:lnTo>
                      <a:pt x="309702" y="58420"/>
                    </a:lnTo>
                    <a:lnTo>
                      <a:pt x="304393" y="57150"/>
                    </a:lnTo>
                    <a:lnTo>
                      <a:pt x="302641" y="56756"/>
                    </a:lnTo>
                    <a:lnTo>
                      <a:pt x="302641" y="76200"/>
                    </a:lnTo>
                    <a:lnTo>
                      <a:pt x="299427" y="76200"/>
                    </a:lnTo>
                    <a:lnTo>
                      <a:pt x="296392" y="75082"/>
                    </a:lnTo>
                    <a:lnTo>
                      <a:pt x="302641" y="76200"/>
                    </a:lnTo>
                    <a:lnTo>
                      <a:pt x="302641" y="56756"/>
                    </a:lnTo>
                    <a:lnTo>
                      <a:pt x="298818" y="55880"/>
                    </a:lnTo>
                    <a:lnTo>
                      <a:pt x="295732" y="54610"/>
                    </a:lnTo>
                    <a:lnTo>
                      <a:pt x="297446" y="54610"/>
                    </a:lnTo>
                    <a:lnTo>
                      <a:pt x="310057" y="55880"/>
                    </a:lnTo>
                    <a:lnTo>
                      <a:pt x="312712" y="54610"/>
                    </a:lnTo>
                    <a:lnTo>
                      <a:pt x="309283" y="50800"/>
                    </a:lnTo>
                    <a:lnTo>
                      <a:pt x="308140" y="49530"/>
                    </a:lnTo>
                    <a:lnTo>
                      <a:pt x="306324" y="48260"/>
                    </a:lnTo>
                    <a:lnTo>
                      <a:pt x="300875" y="44450"/>
                    </a:lnTo>
                    <a:lnTo>
                      <a:pt x="299059" y="43180"/>
                    </a:lnTo>
                    <a:lnTo>
                      <a:pt x="305346" y="44450"/>
                    </a:lnTo>
                    <a:lnTo>
                      <a:pt x="311696" y="46990"/>
                    </a:lnTo>
                    <a:lnTo>
                      <a:pt x="324472" y="50800"/>
                    </a:lnTo>
                    <a:lnTo>
                      <a:pt x="323723" y="48260"/>
                    </a:lnTo>
                    <a:lnTo>
                      <a:pt x="326351" y="49530"/>
                    </a:lnTo>
                    <a:lnTo>
                      <a:pt x="329031" y="48260"/>
                    </a:lnTo>
                    <a:lnTo>
                      <a:pt x="330136" y="50800"/>
                    </a:lnTo>
                    <a:lnTo>
                      <a:pt x="330136" y="21996"/>
                    </a:lnTo>
                    <a:lnTo>
                      <a:pt x="329209" y="21590"/>
                    </a:lnTo>
                    <a:lnTo>
                      <a:pt x="331965" y="20320"/>
                    </a:lnTo>
                    <a:lnTo>
                      <a:pt x="326847" y="17780"/>
                    </a:lnTo>
                    <a:lnTo>
                      <a:pt x="333146" y="17780"/>
                    </a:lnTo>
                    <a:lnTo>
                      <a:pt x="329031" y="16510"/>
                    </a:lnTo>
                    <a:lnTo>
                      <a:pt x="324904" y="15240"/>
                    </a:lnTo>
                    <a:lnTo>
                      <a:pt x="320027" y="13970"/>
                    </a:lnTo>
                    <a:lnTo>
                      <a:pt x="315010" y="16510"/>
                    </a:lnTo>
                    <a:lnTo>
                      <a:pt x="308102" y="16510"/>
                    </a:lnTo>
                    <a:lnTo>
                      <a:pt x="306070" y="13970"/>
                    </a:lnTo>
                    <a:lnTo>
                      <a:pt x="304101" y="12700"/>
                    </a:lnTo>
                    <a:lnTo>
                      <a:pt x="297345" y="11430"/>
                    </a:lnTo>
                    <a:lnTo>
                      <a:pt x="299669" y="10160"/>
                    </a:lnTo>
                    <a:lnTo>
                      <a:pt x="290817" y="8890"/>
                    </a:lnTo>
                    <a:lnTo>
                      <a:pt x="293370" y="11430"/>
                    </a:lnTo>
                    <a:lnTo>
                      <a:pt x="282676" y="11430"/>
                    </a:lnTo>
                    <a:lnTo>
                      <a:pt x="275996" y="12700"/>
                    </a:lnTo>
                    <a:lnTo>
                      <a:pt x="284886" y="15240"/>
                    </a:lnTo>
                    <a:lnTo>
                      <a:pt x="283806" y="16510"/>
                    </a:lnTo>
                    <a:lnTo>
                      <a:pt x="286372" y="13970"/>
                    </a:lnTo>
                    <a:lnTo>
                      <a:pt x="290360" y="15240"/>
                    </a:lnTo>
                    <a:lnTo>
                      <a:pt x="296684" y="13970"/>
                    </a:lnTo>
                    <a:lnTo>
                      <a:pt x="297192" y="16510"/>
                    </a:lnTo>
                    <a:lnTo>
                      <a:pt x="290360" y="15240"/>
                    </a:lnTo>
                    <a:lnTo>
                      <a:pt x="291604" y="17780"/>
                    </a:lnTo>
                    <a:lnTo>
                      <a:pt x="295338" y="17780"/>
                    </a:lnTo>
                    <a:lnTo>
                      <a:pt x="297053" y="20320"/>
                    </a:lnTo>
                    <a:lnTo>
                      <a:pt x="303377" y="21590"/>
                    </a:lnTo>
                    <a:lnTo>
                      <a:pt x="307403" y="22669"/>
                    </a:lnTo>
                    <a:lnTo>
                      <a:pt x="305689" y="21590"/>
                    </a:lnTo>
                    <a:lnTo>
                      <a:pt x="309499" y="17780"/>
                    </a:lnTo>
                    <a:lnTo>
                      <a:pt x="325297" y="20320"/>
                    </a:lnTo>
                    <a:lnTo>
                      <a:pt x="327660" y="21590"/>
                    </a:lnTo>
                    <a:lnTo>
                      <a:pt x="326478" y="21590"/>
                    </a:lnTo>
                    <a:lnTo>
                      <a:pt x="326250" y="22860"/>
                    </a:lnTo>
                    <a:lnTo>
                      <a:pt x="324916" y="21590"/>
                    </a:lnTo>
                    <a:lnTo>
                      <a:pt x="324218" y="21590"/>
                    </a:lnTo>
                    <a:lnTo>
                      <a:pt x="324434" y="22860"/>
                    </a:lnTo>
                    <a:lnTo>
                      <a:pt x="320001" y="22860"/>
                    </a:lnTo>
                    <a:lnTo>
                      <a:pt x="326885" y="25400"/>
                    </a:lnTo>
                    <a:lnTo>
                      <a:pt x="323773" y="27940"/>
                    </a:lnTo>
                    <a:lnTo>
                      <a:pt x="317576" y="30480"/>
                    </a:lnTo>
                    <a:lnTo>
                      <a:pt x="317588" y="31750"/>
                    </a:lnTo>
                    <a:lnTo>
                      <a:pt x="313359" y="31750"/>
                    </a:lnTo>
                    <a:lnTo>
                      <a:pt x="307555" y="30480"/>
                    </a:lnTo>
                    <a:lnTo>
                      <a:pt x="304406" y="29210"/>
                    </a:lnTo>
                    <a:lnTo>
                      <a:pt x="304761" y="27940"/>
                    </a:lnTo>
                    <a:lnTo>
                      <a:pt x="293179" y="27940"/>
                    </a:lnTo>
                    <a:lnTo>
                      <a:pt x="293103" y="26670"/>
                    </a:lnTo>
                    <a:lnTo>
                      <a:pt x="293014" y="25400"/>
                    </a:lnTo>
                    <a:lnTo>
                      <a:pt x="290703" y="26670"/>
                    </a:lnTo>
                    <a:lnTo>
                      <a:pt x="284492" y="25400"/>
                    </a:lnTo>
                    <a:lnTo>
                      <a:pt x="290436" y="27940"/>
                    </a:lnTo>
                    <a:lnTo>
                      <a:pt x="289229" y="27940"/>
                    </a:lnTo>
                    <a:lnTo>
                      <a:pt x="289229" y="53340"/>
                    </a:lnTo>
                    <a:lnTo>
                      <a:pt x="288645" y="54610"/>
                    </a:lnTo>
                    <a:lnTo>
                      <a:pt x="287667" y="57150"/>
                    </a:lnTo>
                    <a:lnTo>
                      <a:pt x="280974" y="55880"/>
                    </a:lnTo>
                    <a:lnTo>
                      <a:pt x="278549" y="58420"/>
                    </a:lnTo>
                    <a:lnTo>
                      <a:pt x="276758" y="59690"/>
                    </a:lnTo>
                    <a:lnTo>
                      <a:pt x="268986" y="58420"/>
                    </a:lnTo>
                    <a:lnTo>
                      <a:pt x="270014" y="57150"/>
                    </a:lnTo>
                    <a:lnTo>
                      <a:pt x="271043" y="55880"/>
                    </a:lnTo>
                    <a:lnTo>
                      <a:pt x="276301" y="58420"/>
                    </a:lnTo>
                    <a:lnTo>
                      <a:pt x="276529" y="55880"/>
                    </a:lnTo>
                    <a:lnTo>
                      <a:pt x="276974" y="50800"/>
                    </a:lnTo>
                    <a:lnTo>
                      <a:pt x="281343" y="55880"/>
                    </a:lnTo>
                    <a:lnTo>
                      <a:pt x="282460" y="53340"/>
                    </a:lnTo>
                    <a:lnTo>
                      <a:pt x="281279" y="53340"/>
                    </a:lnTo>
                    <a:lnTo>
                      <a:pt x="279374" y="52070"/>
                    </a:lnTo>
                    <a:lnTo>
                      <a:pt x="280098" y="52070"/>
                    </a:lnTo>
                    <a:lnTo>
                      <a:pt x="280568" y="50800"/>
                    </a:lnTo>
                    <a:lnTo>
                      <a:pt x="280708" y="50800"/>
                    </a:lnTo>
                    <a:lnTo>
                      <a:pt x="286334" y="52070"/>
                    </a:lnTo>
                    <a:lnTo>
                      <a:pt x="287870" y="52070"/>
                    </a:lnTo>
                    <a:lnTo>
                      <a:pt x="289229" y="53340"/>
                    </a:lnTo>
                    <a:lnTo>
                      <a:pt x="289229" y="27940"/>
                    </a:lnTo>
                    <a:lnTo>
                      <a:pt x="279996" y="27940"/>
                    </a:lnTo>
                    <a:lnTo>
                      <a:pt x="280797" y="26670"/>
                    </a:lnTo>
                    <a:lnTo>
                      <a:pt x="282422" y="24130"/>
                    </a:lnTo>
                    <a:lnTo>
                      <a:pt x="272783" y="21590"/>
                    </a:lnTo>
                    <a:lnTo>
                      <a:pt x="283629" y="19050"/>
                    </a:lnTo>
                    <a:lnTo>
                      <a:pt x="276542" y="19050"/>
                    </a:lnTo>
                    <a:lnTo>
                      <a:pt x="278599" y="17780"/>
                    </a:lnTo>
                    <a:lnTo>
                      <a:pt x="280644" y="16510"/>
                    </a:lnTo>
                    <a:lnTo>
                      <a:pt x="275704" y="15303"/>
                    </a:lnTo>
                    <a:lnTo>
                      <a:pt x="275704" y="19050"/>
                    </a:lnTo>
                    <a:lnTo>
                      <a:pt x="274269" y="19050"/>
                    </a:lnTo>
                    <a:lnTo>
                      <a:pt x="274485" y="17780"/>
                    </a:lnTo>
                    <a:lnTo>
                      <a:pt x="275704" y="19050"/>
                    </a:lnTo>
                    <a:lnTo>
                      <a:pt x="275704" y="15303"/>
                    </a:lnTo>
                    <a:lnTo>
                      <a:pt x="275450" y="15240"/>
                    </a:lnTo>
                    <a:lnTo>
                      <a:pt x="269722" y="13970"/>
                    </a:lnTo>
                    <a:lnTo>
                      <a:pt x="268020" y="16510"/>
                    </a:lnTo>
                    <a:lnTo>
                      <a:pt x="263207" y="13970"/>
                    </a:lnTo>
                    <a:lnTo>
                      <a:pt x="260527" y="11430"/>
                    </a:lnTo>
                    <a:lnTo>
                      <a:pt x="255625" y="12344"/>
                    </a:lnTo>
                    <a:lnTo>
                      <a:pt x="255625" y="63995"/>
                    </a:lnTo>
                    <a:lnTo>
                      <a:pt x="249682" y="64770"/>
                    </a:lnTo>
                    <a:lnTo>
                      <a:pt x="253085" y="63500"/>
                    </a:lnTo>
                    <a:lnTo>
                      <a:pt x="255625" y="63995"/>
                    </a:lnTo>
                    <a:lnTo>
                      <a:pt x="255625" y="12344"/>
                    </a:lnTo>
                    <a:lnTo>
                      <a:pt x="253631" y="12700"/>
                    </a:lnTo>
                    <a:lnTo>
                      <a:pt x="249174" y="14719"/>
                    </a:lnTo>
                    <a:lnTo>
                      <a:pt x="249174" y="44450"/>
                    </a:lnTo>
                    <a:lnTo>
                      <a:pt x="247789" y="46990"/>
                    </a:lnTo>
                    <a:lnTo>
                      <a:pt x="246468" y="45720"/>
                    </a:lnTo>
                    <a:lnTo>
                      <a:pt x="246138" y="45720"/>
                    </a:lnTo>
                    <a:lnTo>
                      <a:pt x="245859" y="44450"/>
                    </a:lnTo>
                    <a:lnTo>
                      <a:pt x="249174" y="44450"/>
                    </a:lnTo>
                    <a:lnTo>
                      <a:pt x="249174" y="14719"/>
                    </a:lnTo>
                    <a:lnTo>
                      <a:pt x="248018" y="15240"/>
                    </a:lnTo>
                    <a:lnTo>
                      <a:pt x="240258" y="18923"/>
                    </a:lnTo>
                    <a:lnTo>
                      <a:pt x="240258" y="45720"/>
                    </a:lnTo>
                    <a:lnTo>
                      <a:pt x="233121" y="46990"/>
                    </a:lnTo>
                    <a:lnTo>
                      <a:pt x="220941" y="46990"/>
                    </a:lnTo>
                    <a:lnTo>
                      <a:pt x="213652" y="48260"/>
                    </a:lnTo>
                    <a:lnTo>
                      <a:pt x="207962" y="44450"/>
                    </a:lnTo>
                    <a:lnTo>
                      <a:pt x="202577" y="44450"/>
                    </a:lnTo>
                    <a:lnTo>
                      <a:pt x="205155" y="48247"/>
                    </a:lnTo>
                    <a:lnTo>
                      <a:pt x="200837" y="47967"/>
                    </a:lnTo>
                    <a:lnTo>
                      <a:pt x="202565" y="46990"/>
                    </a:lnTo>
                    <a:lnTo>
                      <a:pt x="201422" y="46990"/>
                    </a:lnTo>
                    <a:lnTo>
                      <a:pt x="201510" y="45720"/>
                    </a:lnTo>
                    <a:lnTo>
                      <a:pt x="201599" y="44450"/>
                    </a:lnTo>
                    <a:lnTo>
                      <a:pt x="207035" y="40640"/>
                    </a:lnTo>
                    <a:lnTo>
                      <a:pt x="204749" y="40640"/>
                    </a:lnTo>
                    <a:lnTo>
                      <a:pt x="206375" y="39370"/>
                    </a:lnTo>
                    <a:lnTo>
                      <a:pt x="213868" y="39370"/>
                    </a:lnTo>
                    <a:lnTo>
                      <a:pt x="220840" y="40640"/>
                    </a:lnTo>
                    <a:lnTo>
                      <a:pt x="227317" y="41910"/>
                    </a:lnTo>
                    <a:lnTo>
                      <a:pt x="219570" y="41910"/>
                    </a:lnTo>
                    <a:lnTo>
                      <a:pt x="226364" y="45720"/>
                    </a:lnTo>
                    <a:lnTo>
                      <a:pt x="237236" y="40640"/>
                    </a:lnTo>
                    <a:lnTo>
                      <a:pt x="240258" y="45720"/>
                    </a:lnTo>
                    <a:lnTo>
                      <a:pt x="240258" y="18923"/>
                    </a:lnTo>
                    <a:lnTo>
                      <a:pt x="237312" y="20320"/>
                    </a:lnTo>
                    <a:lnTo>
                      <a:pt x="232727" y="20320"/>
                    </a:lnTo>
                    <a:lnTo>
                      <a:pt x="230771" y="19050"/>
                    </a:lnTo>
                    <a:lnTo>
                      <a:pt x="223824" y="20320"/>
                    </a:lnTo>
                    <a:lnTo>
                      <a:pt x="226631" y="17780"/>
                    </a:lnTo>
                    <a:lnTo>
                      <a:pt x="225945" y="16510"/>
                    </a:lnTo>
                    <a:lnTo>
                      <a:pt x="228333" y="15240"/>
                    </a:lnTo>
                    <a:lnTo>
                      <a:pt x="231343" y="16510"/>
                    </a:lnTo>
                    <a:lnTo>
                      <a:pt x="231495" y="16510"/>
                    </a:lnTo>
                    <a:lnTo>
                      <a:pt x="232422" y="15240"/>
                    </a:lnTo>
                    <a:lnTo>
                      <a:pt x="232892" y="13970"/>
                    </a:lnTo>
                    <a:lnTo>
                      <a:pt x="229222" y="11430"/>
                    </a:lnTo>
                    <a:lnTo>
                      <a:pt x="233019" y="12700"/>
                    </a:lnTo>
                    <a:lnTo>
                      <a:pt x="233502" y="12700"/>
                    </a:lnTo>
                    <a:lnTo>
                      <a:pt x="236207" y="11430"/>
                    </a:lnTo>
                    <a:lnTo>
                      <a:pt x="232371" y="11430"/>
                    </a:lnTo>
                    <a:lnTo>
                      <a:pt x="238112" y="10160"/>
                    </a:lnTo>
                    <a:lnTo>
                      <a:pt x="244551" y="8318"/>
                    </a:lnTo>
                    <a:lnTo>
                      <a:pt x="243941" y="7620"/>
                    </a:lnTo>
                    <a:lnTo>
                      <a:pt x="241681" y="5080"/>
                    </a:lnTo>
                    <a:lnTo>
                      <a:pt x="238594" y="3810"/>
                    </a:lnTo>
                    <a:lnTo>
                      <a:pt x="240995" y="3810"/>
                    </a:lnTo>
                    <a:lnTo>
                      <a:pt x="246164" y="2540"/>
                    </a:lnTo>
                    <a:lnTo>
                      <a:pt x="242316" y="1270"/>
                    </a:lnTo>
                    <a:lnTo>
                      <a:pt x="240842" y="2540"/>
                    </a:lnTo>
                    <a:lnTo>
                      <a:pt x="230238" y="3810"/>
                    </a:lnTo>
                    <a:lnTo>
                      <a:pt x="237629" y="6350"/>
                    </a:lnTo>
                    <a:lnTo>
                      <a:pt x="234416" y="6350"/>
                    </a:lnTo>
                    <a:lnTo>
                      <a:pt x="230124" y="7620"/>
                    </a:lnTo>
                    <a:lnTo>
                      <a:pt x="226517" y="6350"/>
                    </a:lnTo>
                    <a:lnTo>
                      <a:pt x="230835" y="5080"/>
                    </a:lnTo>
                    <a:lnTo>
                      <a:pt x="228066" y="3810"/>
                    </a:lnTo>
                    <a:lnTo>
                      <a:pt x="229336" y="2540"/>
                    </a:lnTo>
                    <a:lnTo>
                      <a:pt x="225425" y="3810"/>
                    </a:lnTo>
                    <a:lnTo>
                      <a:pt x="225513" y="6350"/>
                    </a:lnTo>
                    <a:lnTo>
                      <a:pt x="224866" y="7620"/>
                    </a:lnTo>
                    <a:lnTo>
                      <a:pt x="217665" y="5080"/>
                    </a:lnTo>
                    <a:lnTo>
                      <a:pt x="214515" y="3810"/>
                    </a:lnTo>
                    <a:lnTo>
                      <a:pt x="211378" y="2540"/>
                    </a:lnTo>
                    <a:lnTo>
                      <a:pt x="204685" y="1270"/>
                    </a:lnTo>
                    <a:lnTo>
                      <a:pt x="203568" y="1270"/>
                    </a:lnTo>
                    <a:lnTo>
                      <a:pt x="202996" y="2540"/>
                    </a:lnTo>
                    <a:lnTo>
                      <a:pt x="198793" y="4292"/>
                    </a:lnTo>
                    <a:lnTo>
                      <a:pt x="202044" y="3810"/>
                    </a:lnTo>
                    <a:lnTo>
                      <a:pt x="210273" y="3810"/>
                    </a:lnTo>
                    <a:lnTo>
                      <a:pt x="217449" y="5080"/>
                    </a:lnTo>
                    <a:lnTo>
                      <a:pt x="222770" y="7620"/>
                    </a:lnTo>
                    <a:lnTo>
                      <a:pt x="214985" y="8890"/>
                    </a:lnTo>
                    <a:lnTo>
                      <a:pt x="206336" y="10160"/>
                    </a:lnTo>
                    <a:lnTo>
                      <a:pt x="200863" y="11049"/>
                    </a:lnTo>
                    <a:lnTo>
                      <a:pt x="203098" y="13970"/>
                    </a:lnTo>
                    <a:lnTo>
                      <a:pt x="205790" y="11430"/>
                    </a:lnTo>
                    <a:lnTo>
                      <a:pt x="209016" y="11430"/>
                    </a:lnTo>
                    <a:lnTo>
                      <a:pt x="216522" y="10160"/>
                    </a:lnTo>
                    <a:lnTo>
                      <a:pt x="217157" y="12700"/>
                    </a:lnTo>
                    <a:lnTo>
                      <a:pt x="208381" y="13970"/>
                    </a:lnTo>
                    <a:lnTo>
                      <a:pt x="206133" y="16510"/>
                    </a:lnTo>
                    <a:lnTo>
                      <a:pt x="201841" y="19050"/>
                    </a:lnTo>
                    <a:lnTo>
                      <a:pt x="201066" y="20320"/>
                    </a:lnTo>
                    <a:lnTo>
                      <a:pt x="192938" y="20320"/>
                    </a:lnTo>
                    <a:lnTo>
                      <a:pt x="190588" y="21590"/>
                    </a:lnTo>
                    <a:lnTo>
                      <a:pt x="187464" y="21590"/>
                    </a:lnTo>
                    <a:lnTo>
                      <a:pt x="189407" y="19050"/>
                    </a:lnTo>
                    <a:lnTo>
                      <a:pt x="182130" y="19050"/>
                    </a:lnTo>
                    <a:lnTo>
                      <a:pt x="175539" y="21590"/>
                    </a:lnTo>
                    <a:lnTo>
                      <a:pt x="168960" y="25400"/>
                    </a:lnTo>
                    <a:lnTo>
                      <a:pt x="161404" y="26670"/>
                    </a:lnTo>
                    <a:lnTo>
                      <a:pt x="160769" y="24130"/>
                    </a:lnTo>
                    <a:lnTo>
                      <a:pt x="152234" y="26670"/>
                    </a:lnTo>
                    <a:lnTo>
                      <a:pt x="154546" y="24130"/>
                    </a:lnTo>
                    <a:lnTo>
                      <a:pt x="152806" y="25400"/>
                    </a:lnTo>
                    <a:lnTo>
                      <a:pt x="150418" y="25400"/>
                    </a:lnTo>
                    <a:lnTo>
                      <a:pt x="147320" y="27940"/>
                    </a:lnTo>
                    <a:lnTo>
                      <a:pt x="145567" y="29210"/>
                    </a:lnTo>
                    <a:lnTo>
                      <a:pt x="143738" y="30480"/>
                    </a:lnTo>
                    <a:lnTo>
                      <a:pt x="142265" y="31750"/>
                    </a:lnTo>
                    <a:lnTo>
                      <a:pt x="140639" y="34290"/>
                    </a:lnTo>
                    <a:lnTo>
                      <a:pt x="138988" y="31750"/>
                    </a:lnTo>
                    <a:lnTo>
                      <a:pt x="131584" y="36652"/>
                    </a:lnTo>
                    <a:lnTo>
                      <a:pt x="129476" y="39370"/>
                    </a:lnTo>
                    <a:lnTo>
                      <a:pt x="125247" y="39370"/>
                    </a:lnTo>
                    <a:lnTo>
                      <a:pt x="118681" y="45720"/>
                    </a:lnTo>
                    <a:lnTo>
                      <a:pt x="116357" y="44450"/>
                    </a:lnTo>
                    <a:lnTo>
                      <a:pt x="112839" y="46990"/>
                    </a:lnTo>
                    <a:lnTo>
                      <a:pt x="116967" y="46990"/>
                    </a:lnTo>
                    <a:lnTo>
                      <a:pt x="111137" y="49530"/>
                    </a:lnTo>
                    <a:lnTo>
                      <a:pt x="110540" y="49530"/>
                    </a:lnTo>
                    <a:lnTo>
                      <a:pt x="111709" y="48260"/>
                    </a:lnTo>
                    <a:lnTo>
                      <a:pt x="108775" y="48260"/>
                    </a:lnTo>
                    <a:lnTo>
                      <a:pt x="103009" y="52070"/>
                    </a:lnTo>
                    <a:lnTo>
                      <a:pt x="101485" y="54610"/>
                    </a:lnTo>
                    <a:lnTo>
                      <a:pt x="105435" y="53340"/>
                    </a:lnTo>
                    <a:lnTo>
                      <a:pt x="102641" y="54610"/>
                    </a:lnTo>
                    <a:lnTo>
                      <a:pt x="107200" y="53340"/>
                    </a:lnTo>
                    <a:lnTo>
                      <a:pt x="107784" y="54610"/>
                    </a:lnTo>
                    <a:lnTo>
                      <a:pt x="104013" y="58420"/>
                    </a:lnTo>
                    <a:lnTo>
                      <a:pt x="98399" y="60960"/>
                    </a:lnTo>
                    <a:lnTo>
                      <a:pt x="99009" y="58420"/>
                    </a:lnTo>
                    <a:lnTo>
                      <a:pt x="99314" y="57150"/>
                    </a:lnTo>
                    <a:lnTo>
                      <a:pt x="96913" y="57150"/>
                    </a:lnTo>
                    <a:lnTo>
                      <a:pt x="94018" y="58420"/>
                    </a:lnTo>
                    <a:lnTo>
                      <a:pt x="93446" y="57150"/>
                    </a:lnTo>
                    <a:lnTo>
                      <a:pt x="86779" y="62230"/>
                    </a:lnTo>
                    <a:lnTo>
                      <a:pt x="81953" y="68580"/>
                    </a:lnTo>
                    <a:lnTo>
                      <a:pt x="77901" y="75082"/>
                    </a:lnTo>
                    <a:lnTo>
                      <a:pt x="73914" y="81280"/>
                    </a:lnTo>
                    <a:lnTo>
                      <a:pt x="66738" y="86360"/>
                    </a:lnTo>
                    <a:lnTo>
                      <a:pt x="59423" y="92710"/>
                    </a:lnTo>
                    <a:lnTo>
                      <a:pt x="52946" y="99060"/>
                    </a:lnTo>
                    <a:lnTo>
                      <a:pt x="48285" y="105410"/>
                    </a:lnTo>
                    <a:lnTo>
                      <a:pt x="49237" y="105410"/>
                    </a:lnTo>
                    <a:lnTo>
                      <a:pt x="46672" y="110490"/>
                    </a:lnTo>
                    <a:lnTo>
                      <a:pt x="44411" y="113030"/>
                    </a:lnTo>
                    <a:lnTo>
                      <a:pt x="44323" y="111760"/>
                    </a:lnTo>
                    <a:lnTo>
                      <a:pt x="44069" y="107950"/>
                    </a:lnTo>
                    <a:lnTo>
                      <a:pt x="41249" y="111760"/>
                    </a:lnTo>
                    <a:lnTo>
                      <a:pt x="40119" y="109220"/>
                    </a:lnTo>
                    <a:lnTo>
                      <a:pt x="46901" y="105435"/>
                    </a:lnTo>
                    <a:lnTo>
                      <a:pt x="49047" y="100330"/>
                    </a:lnTo>
                    <a:lnTo>
                      <a:pt x="45948" y="100330"/>
                    </a:lnTo>
                    <a:lnTo>
                      <a:pt x="46240" y="99644"/>
                    </a:lnTo>
                    <a:lnTo>
                      <a:pt x="44589" y="101600"/>
                    </a:lnTo>
                    <a:lnTo>
                      <a:pt x="40716" y="105435"/>
                    </a:lnTo>
                    <a:lnTo>
                      <a:pt x="38862" y="106680"/>
                    </a:lnTo>
                    <a:lnTo>
                      <a:pt x="36830" y="109220"/>
                    </a:lnTo>
                    <a:lnTo>
                      <a:pt x="32715" y="113030"/>
                    </a:lnTo>
                    <a:lnTo>
                      <a:pt x="31686" y="115570"/>
                    </a:lnTo>
                    <a:lnTo>
                      <a:pt x="30886" y="118110"/>
                    </a:lnTo>
                    <a:lnTo>
                      <a:pt x="25133" y="124460"/>
                    </a:lnTo>
                    <a:lnTo>
                      <a:pt x="27393" y="120167"/>
                    </a:lnTo>
                    <a:lnTo>
                      <a:pt x="25641" y="121920"/>
                    </a:lnTo>
                    <a:lnTo>
                      <a:pt x="23456" y="121920"/>
                    </a:lnTo>
                    <a:lnTo>
                      <a:pt x="19240" y="127000"/>
                    </a:lnTo>
                    <a:lnTo>
                      <a:pt x="15849" y="133350"/>
                    </a:lnTo>
                    <a:lnTo>
                      <a:pt x="13487" y="139700"/>
                    </a:lnTo>
                    <a:lnTo>
                      <a:pt x="12382" y="146050"/>
                    </a:lnTo>
                    <a:lnTo>
                      <a:pt x="13817" y="142240"/>
                    </a:lnTo>
                    <a:lnTo>
                      <a:pt x="14566" y="143510"/>
                    </a:lnTo>
                    <a:lnTo>
                      <a:pt x="15582" y="144780"/>
                    </a:lnTo>
                    <a:lnTo>
                      <a:pt x="17056" y="142240"/>
                    </a:lnTo>
                    <a:lnTo>
                      <a:pt x="17805" y="140970"/>
                    </a:lnTo>
                    <a:lnTo>
                      <a:pt x="17310" y="144780"/>
                    </a:lnTo>
                    <a:lnTo>
                      <a:pt x="15621" y="149860"/>
                    </a:lnTo>
                    <a:lnTo>
                      <a:pt x="13385" y="154940"/>
                    </a:lnTo>
                    <a:lnTo>
                      <a:pt x="12915" y="153670"/>
                    </a:lnTo>
                    <a:lnTo>
                      <a:pt x="11049" y="154940"/>
                    </a:lnTo>
                    <a:lnTo>
                      <a:pt x="10033" y="153670"/>
                    </a:lnTo>
                    <a:lnTo>
                      <a:pt x="12115" y="149860"/>
                    </a:lnTo>
                    <a:lnTo>
                      <a:pt x="8394" y="149860"/>
                    </a:lnTo>
                    <a:lnTo>
                      <a:pt x="10172" y="154940"/>
                    </a:lnTo>
                    <a:lnTo>
                      <a:pt x="8077" y="160020"/>
                    </a:lnTo>
                    <a:lnTo>
                      <a:pt x="7962" y="158750"/>
                    </a:lnTo>
                    <a:lnTo>
                      <a:pt x="8089" y="152984"/>
                    </a:lnTo>
                    <a:lnTo>
                      <a:pt x="8191" y="151130"/>
                    </a:lnTo>
                    <a:lnTo>
                      <a:pt x="7785" y="151130"/>
                    </a:lnTo>
                    <a:lnTo>
                      <a:pt x="6451" y="158750"/>
                    </a:lnTo>
                    <a:lnTo>
                      <a:pt x="3048" y="167640"/>
                    </a:lnTo>
                    <a:lnTo>
                      <a:pt x="63" y="175260"/>
                    </a:lnTo>
                    <a:lnTo>
                      <a:pt x="0" y="180340"/>
                    </a:lnTo>
                    <a:lnTo>
                      <a:pt x="1663" y="186690"/>
                    </a:lnTo>
                    <a:lnTo>
                      <a:pt x="3009" y="195580"/>
                    </a:lnTo>
                    <a:lnTo>
                      <a:pt x="5816" y="203200"/>
                    </a:lnTo>
                    <a:lnTo>
                      <a:pt x="3441" y="209550"/>
                    </a:lnTo>
                    <a:lnTo>
                      <a:pt x="5486" y="218440"/>
                    </a:lnTo>
                    <a:lnTo>
                      <a:pt x="6235" y="226060"/>
                    </a:lnTo>
                    <a:lnTo>
                      <a:pt x="4749" y="224790"/>
                    </a:lnTo>
                    <a:lnTo>
                      <a:pt x="4686" y="228600"/>
                    </a:lnTo>
                    <a:lnTo>
                      <a:pt x="7594" y="236220"/>
                    </a:lnTo>
                    <a:lnTo>
                      <a:pt x="8864" y="242570"/>
                    </a:lnTo>
                    <a:lnTo>
                      <a:pt x="7099" y="245110"/>
                    </a:lnTo>
                    <a:lnTo>
                      <a:pt x="8216" y="246380"/>
                    </a:lnTo>
                    <a:lnTo>
                      <a:pt x="9588" y="250190"/>
                    </a:lnTo>
                    <a:lnTo>
                      <a:pt x="10998" y="252730"/>
                    </a:lnTo>
                    <a:lnTo>
                      <a:pt x="15786" y="262890"/>
                    </a:lnTo>
                    <a:lnTo>
                      <a:pt x="17043" y="262890"/>
                    </a:lnTo>
                    <a:lnTo>
                      <a:pt x="14097" y="256540"/>
                    </a:lnTo>
                    <a:lnTo>
                      <a:pt x="16891" y="259080"/>
                    </a:lnTo>
                    <a:lnTo>
                      <a:pt x="15938" y="256540"/>
                    </a:lnTo>
                    <a:lnTo>
                      <a:pt x="15468" y="255270"/>
                    </a:lnTo>
                    <a:lnTo>
                      <a:pt x="13982" y="252730"/>
                    </a:lnTo>
                    <a:lnTo>
                      <a:pt x="13119" y="255270"/>
                    </a:lnTo>
                    <a:lnTo>
                      <a:pt x="11722" y="251460"/>
                    </a:lnTo>
                    <a:lnTo>
                      <a:pt x="13906" y="250190"/>
                    </a:lnTo>
                    <a:lnTo>
                      <a:pt x="13931" y="247650"/>
                    </a:lnTo>
                    <a:lnTo>
                      <a:pt x="15773" y="251460"/>
                    </a:lnTo>
                    <a:lnTo>
                      <a:pt x="18199" y="255270"/>
                    </a:lnTo>
                    <a:lnTo>
                      <a:pt x="20485" y="259080"/>
                    </a:lnTo>
                    <a:lnTo>
                      <a:pt x="20789" y="260350"/>
                    </a:lnTo>
                    <a:lnTo>
                      <a:pt x="23304" y="260350"/>
                    </a:lnTo>
                    <a:lnTo>
                      <a:pt x="24879" y="262890"/>
                    </a:lnTo>
                    <a:lnTo>
                      <a:pt x="24841" y="264160"/>
                    </a:lnTo>
                    <a:lnTo>
                      <a:pt x="23634" y="264160"/>
                    </a:lnTo>
                    <a:lnTo>
                      <a:pt x="28067" y="270510"/>
                    </a:lnTo>
                    <a:lnTo>
                      <a:pt x="32321" y="270510"/>
                    </a:lnTo>
                    <a:lnTo>
                      <a:pt x="36068" y="276860"/>
                    </a:lnTo>
                    <a:lnTo>
                      <a:pt x="32512" y="275590"/>
                    </a:lnTo>
                    <a:lnTo>
                      <a:pt x="30264" y="275590"/>
                    </a:lnTo>
                    <a:lnTo>
                      <a:pt x="31927" y="278130"/>
                    </a:lnTo>
                    <a:lnTo>
                      <a:pt x="27317" y="275590"/>
                    </a:lnTo>
                    <a:lnTo>
                      <a:pt x="20015" y="262890"/>
                    </a:lnTo>
                    <a:lnTo>
                      <a:pt x="18021" y="266700"/>
                    </a:lnTo>
                    <a:lnTo>
                      <a:pt x="23317" y="273050"/>
                    </a:lnTo>
                    <a:lnTo>
                      <a:pt x="29654" y="279400"/>
                    </a:lnTo>
                    <a:lnTo>
                      <a:pt x="36283" y="284480"/>
                    </a:lnTo>
                    <a:lnTo>
                      <a:pt x="42443" y="289560"/>
                    </a:lnTo>
                    <a:lnTo>
                      <a:pt x="43103" y="294640"/>
                    </a:lnTo>
                    <a:lnTo>
                      <a:pt x="50126" y="297180"/>
                    </a:lnTo>
                    <a:lnTo>
                      <a:pt x="54368" y="302260"/>
                    </a:lnTo>
                    <a:lnTo>
                      <a:pt x="54635" y="303530"/>
                    </a:lnTo>
                    <a:lnTo>
                      <a:pt x="55740" y="306070"/>
                    </a:lnTo>
                    <a:lnTo>
                      <a:pt x="53898" y="306070"/>
                    </a:lnTo>
                    <a:lnTo>
                      <a:pt x="76847" y="320040"/>
                    </a:lnTo>
                    <a:lnTo>
                      <a:pt x="78752" y="325120"/>
                    </a:lnTo>
                    <a:lnTo>
                      <a:pt x="83870" y="327660"/>
                    </a:lnTo>
                    <a:lnTo>
                      <a:pt x="86017" y="325120"/>
                    </a:lnTo>
                    <a:lnTo>
                      <a:pt x="91859" y="326390"/>
                    </a:lnTo>
                    <a:lnTo>
                      <a:pt x="93205" y="331470"/>
                    </a:lnTo>
                    <a:lnTo>
                      <a:pt x="105359" y="335940"/>
                    </a:lnTo>
                    <a:lnTo>
                      <a:pt x="104025" y="335280"/>
                    </a:lnTo>
                    <a:lnTo>
                      <a:pt x="107759" y="335280"/>
                    </a:lnTo>
                    <a:lnTo>
                      <a:pt x="112636" y="336550"/>
                    </a:lnTo>
                    <a:lnTo>
                      <a:pt x="114261" y="339090"/>
                    </a:lnTo>
                    <a:lnTo>
                      <a:pt x="118008" y="340360"/>
                    </a:lnTo>
                    <a:lnTo>
                      <a:pt x="114300" y="340360"/>
                    </a:lnTo>
                    <a:lnTo>
                      <a:pt x="115874" y="341630"/>
                    </a:lnTo>
                    <a:lnTo>
                      <a:pt x="120713" y="341630"/>
                    </a:lnTo>
                    <a:lnTo>
                      <a:pt x="127508" y="344170"/>
                    </a:lnTo>
                    <a:lnTo>
                      <a:pt x="134480" y="345440"/>
                    </a:lnTo>
                    <a:lnTo>
                      <a:pt x="148564" y="345440"/>
                    </a:lnTo>
                    <a:lnTo>
                      <a:pt x="148907" y="345351"/>
                    </a:lnTo>
                    <a:lnTo>
                      <a:pt x="144792" y="344170"/>
                    </a:lnTo>
                    <a:lnTo>
                      <a:pt x="145072" y="343001"/>
                    </a:lnTo>
                    <a:lnTo>
                      <a:pt x="143598" y="344170"/>
                    </a:lnTo>
                    <a:lnTo>
                      <a:pt x="139306" y="340360"/>
                    </a:lnTo>
                    <a:lnTo>
                      <a:pt x="144843" y="340360"/>
                    </a:lnTo>
                    <a:lnTo>
                      <a:pt x="147574" y="339090"/>
                    </a:lnTo>
                    <a:lnTo>
                      <a:pt x="144970" y="337820"/>
                    </a:lnTo>
                    <a:lnTo>
                      <a:pt x="143738" y="336550"/>
                    </a:lnTo>
                    <a:lnTo>
                      <a:pt x="149821" y="335280"/>
                    </a:lnTo>
                    <a:lnTo>
                      <a:pt x="155613" y="332740"/>
                    </a:lnTo>
                    <a:lnTo>
                      <a:pt x="161023" y="331470"/>
                    </a:lnTo>
                    <a:lnTo>
                      <a:pt x="152247" y="331470"/>
                    </a:lnTo>
                    <a:lnTo>
                      <a:pt x="144500" y="332740"/>
                    </a:lnTo>
                    <a:lnTo>
                      <a:pt x="137210" y="332740"/>
                    </a:lnTo>
                    <a:lnTo>
                      <a:pt x="129781" y="330200"/>
                    </a:lnTo>
                    <a:lnTo>
                      <a:pt x="131724" y="330200"/>
                    </a:lnTo>
                    <a:lnTo>
                      <a:pt x="130251" y="328930"/>
                    </a:lnTo>
                    <a:lnTo>
                      <a:pt x="130035" y="327660"/>
                    </a:lnTo>
                    <a:lnTo>
                      <a:pt x="126263" y="327660"/>
                    </a:lnTo>
                    <a:lnTo>
                      <a:pt x="122148" y="326390"/>
                    </a:lnTo>
                    <a:lnTo>
                      <a:pt x="119456" y="327660"/>
                    </a:lnTo>
                    <a:lnTo>
                      <a:pt x="114084" y="325120"/>
                    </a:lnTo>
                    <a:lnTo>
                      <a:pt x="114719" y="323850"/>
                    </a:lnTo>
                    <a:lnTo>
                      <a:pt x="117614" y="321716"/>
                    </a:lnTo>
                    <a:lnTo>
                      <a:pt x="116522" y="321310"/>
                    </a:lnTo>
                    <a:lnTo>
                      <a:pt x="78232" y="303530"/>
                    </a:lnTo>
                    <a:lnTo>
                      <a:pt x="72783" y="297357"/>
                    </a:lnTo>
                    <a:lnTo>
                      <a:pt x="75311" y="298450"/>
                    </a:lnTo>
                    <a:lnTo>
                      <a:pt x="74371" y="297180"/>
                    </a:lnTo>
                    <a:lnTo>
                      <a:pt x="71653" y="295910"/>
                    </a:lnTo>
                    <a:lnTo>
                      <a:pt x="70269" y="295033"/>
                    </a:lnTo>
                    <a:lnTo>
                      <a:pt x="70269" y="295910"/>
                    </a:lnTo>
                    <a:lnTo>
                      <a:pt x="68453" y="294640"/>
                    </a:lnTo>
                    <a:lnTo>
                      <a:pt x="68872" y="294640"/>
                    </a:lnTo>
                    <a:lnTo>
                      <a:pt x="70269" y="295910"/>
                    </a:lnTo>
                    <a:lnTo>
                      <a:pt x="70269" y="295033"/>
                    </a:lnTo>
                    <a:lnTo>
                      <a:pt x="67652" y="293370"/>
                    </a:lnTo>
                    <a:lnTo>
                      <a:pt x="67449" y="293954"/>
                    </a:lnTo>
                    <a:lnTo>
                      <a:pt x="61163" y="289560"/>
                    </a:lnTo>
                    <a:lnTo>
                      <a:pt x="60413" y="281940"/>
                    </a:lnTo>
                    <a:lnTo>
                      <a:pt x="54279" y="278130"/>
                    </a:lnTo>
                    <a:lnTo>
                      <a:pt x="55333" y="276860"/>
                    </a:lnTo>
                    <a:lnTo>
                      <a:pt x="57937" y="279857"/>
                    </a:lnTo>
                    <a:lnTo>
                      <a:pt x="53822" y="274320"/>
                    </a:lnTo>
                    <a:lnTo>
                      <a:pt x="43916" y="266700"/>
                    </a:lnTo>
                    <a:lnTo>
                      <a:pt x="39306" y="261620"/>
                    </a:lnTo>
                    <a:lnTo>
                      <a:pt x="43103" y="262890"/>
                    </a:lnTo>
                    <a:lnTo>
                      <a:pt x="42379" y="261620"/>
                    </a:lnTo>
                    <a:lnTo>
                      <a:pt x="40246" y="257810"/>
                    </a:lnTo>
                    <a:lnTo>
                      <a:pt x="40093" y="255270"/>
                    </a:lnTo>
                    <a:lnTo>
                      <a:pt x="35356" y="247650"/>
                    </a:lnTo>
                    <a:lnTo>
                      <a:pt x="30708" y="238760"/>
                    </a:lnTo>
                    <a:lnTo>
                      <a:pt x="26657" y="228600"/>
                    </a:lnTo>
                    <a:lnTo>
                      <a:pt x="25920" y="226060"/>
                    </a:lnTo>
                    <a:lnTo>
                      <a:pt x="23710" y="218440"/>
                    </a:lnTo>
                    <a:lnTo>
                      <a:pt x="26225" y="217170"/>
                    </a:lnTo>
                    <a:lnTo>
                      <a:pt x="26111" y="209207"/>
                    </a:lnTo>
                    <a:lnTo>
                      <a:pt x="25984" y="205740"/>
                    </a:lnTo>
                    <a:lnTo>
                      <a:pt x="28130" y="201930"/>
                    </a:lnTo>
                    <a:lnTo>
                      <a:pt x="28003" y="199390"/>
                    </a:lnTo>
                    <a:lnTo>
                      <a:pt x="27686" y="194310"/>
                    </a:lnTo>
                    <a:lnTo>
                      <a:pt x="25742" y="194310"/>
                    </a:lnTo>
                    <a:lnTo>
                      <a:pt x="26568" y="195580"/>
                    </a:lnTo>
                    <a:lnTo>
                      <a:pt x="24676" y="199390"/>
                    </a:lnTo>
                    <a:lnTo>
                      <a:pt x="23698" y="199390"/>
                    </a:lnTo>
                    <a:lnTo>
                      <a:pt x="23799" y="191770"/>
                    </a:lnTo>
                    <a:lnTo>
                      <a:pt x="23977" y="187960"/>
                    </a:lnTo>
                    <a:lnTo>
                      <a:pt x="21856" y="186690"/>
                    </a:lnTo>
                    <a:lnTo>
                      <a:pt x="25196" y="182880"/>
                    </a:lnTo>
                    <a:lnTo>
                      <a:pt x="23393" y="181610"/>
                    </a:lnTo>
                    <a:lnTo>
                      <a:pt x="21323" y="179070"/>
                    </a:lnTo>
                    <a:lnTo>
                      <a:pt x="22174" y="176530"/>
                    </a:lnTo>
                    <a:lnTo>
                      <a:pt x="24409" y="173990"/>
                    </a:lnTo>
                    <a:lnTo>
                      <a:pt x="23431" y="172720"/>
                    </a:lnTo>
                    <a:lnTo>
                      <a:pt x="22250" y="171450"/>
                    </a:lnTo>
                    <a:lnTo>
                      <a:pt x="23837" y="167640"/>
                    </a:lnTo>
                    <a:lnTo>
                      <a:pt x="24930" y="170180"/>
                    </a:lnTo>
                    <a:lnTo>
                      <a:pt x="25984" y="172720"/>
                    </a:lnTo>
                    <a:lnTo>
                      <a:pt x="27305" y="173990"/>
                    </a:lnTo>
                    <a:lnTo>
                      <a:pt x="28448" y="170180"/>
                    </a:lnTo>
                    <a:lnTo>
                      <a:pt x="28841" y="168910"/>
                    </a:lnTo>
                    <a:lnTo>
                      <a:pt x="27762" y="170180"/>
                    </a:lnTo>
                    <a:lnTo>
                      <a:pt x="28117" y="167640"/>
                    </a:lnTo>
                    <a:lnTo>
                      <a:pt x="28295" y="166370"/>
                    </a:lnTo>
                    <a:lnTo>
                      <a:pt x="30137" y="166370"/>
                    </a:lnTo>
                    <a:lnTo>
                      <a:pt x="30937" y="170180"/>
                    </a:lnTo>
                    <a:lnTo>
                      <a:pt x="31229" y="173990"/>
                    </a:lnTo>
                    <a:lnTo>
                      <a:pt x="32080" y="172720"/>
                    </a:lnTo>
                    <a:lnTo>
                      <a:pt x="34264" y="168910"/>
                    </a:lnTo>
                    <a:lnTo>
                      <a:pt x="33909" y="166370"/>
                    </a:lnTo>
                    <a:lnTo>
                      <a:pt x="33566" y="163830"/>
                    </a:lnTo>
                    <a:lnTo>
                      <a:pt x="38557" y="144780"/>
                    </a:lnTo>
                    <a:lnTo>
                      <a:pt x="39357" y="147320"/>
                    </a:lnTo>
                    <a:lnTo>
                      <a:pt x="37934" y="149860"/>
                    </a:lnTo>
                    <a:lnTo>
                      <a:pt x="41211" y="148590"/>
                    </a:lnTo>
                    <a:lnTo>
                      <a:pt x="42303" y="144780"/>
                    </a:lnTo>
                    <a:lnTo>
                      <a:pt x="42481" y="140970"/>
                    </a:lnTo>
                    <a:lnTo>
                      <a:pt x="42608" y="138430"/>
                    </a:lnTo>
                    <a:lnTo>
                      <a:pt x="46951" y="135890"/>
                    </a:lnTo>
                    <a:lnTo>
                      <a:pt x="47205" y="135890"/>
                    </a:lnTo>
                    <a:lnTo>
                      <a:pt x="46926" y="137160"/>
                    </a:lnTo>
                    <a:lnTo>
                      <a:pt x="47459" y="135890"/>
                    </a:lnTo>
                    <a:lnTo>
                      <a:pt x="50673" y="128270"/>
                    </a:lnTo>
                    <a:lnTo>
                      <a:pt x="51384" y="132080"/>
                    </a:lnTo>
                    <a:lnTo>
                      <a:pt x="55867" y="128270"/>
                    </a:lnTo>
                    <a:lnTo>
                      <a:pt x="57353" y="127000"/>
                    </a:lnTo>
                    <a:lnTo>
                      <a:pt x="57607" y="127000"/>
                    </a:lnTo>
                    <a:lnTo>
                      <a:pt x="57086" y="128219"/>
                    </a:lnTo>
                    <a:lnTo>
                      <a:pt x="57683" y="127520"/>
                    </a:lnTo>
                    <a:lnTo>
                      <a:pt x="57797" y="127076"/>
                    </a:lnTo>
                    <a:lnTo>
                      <a:pt x="57759" y="126923"/>
                    </a:lnTo>
                    <a:lnTo>
                      <a:pt x="58864" y="124460"/>
                    </a:lnTo>
                    <a:lnTo>
                      <a:pt x="63944" y="113030"/>
                    </a:lnTo>
                    <a:lnTo>
                      <a:pt x="64516" y="111760"/>
                    </a:lnTo>
                    <a:lnTo>
                      <a:pt x="70573" y="116840"/>
                    </a:lnTo>
                    <a:lnTo>
                      <a:pt x="76415" y="113030"/>
                    </a:lnTo>
                    <a:lnTo>
                      <a:pt x="75653" y="114300"/>
                    </a:lnTo>
                    <a:lnTo>
                      <a:pt x="80441" y="114300"/>
                    </a:lnTo>
                    <a:lnTo>
                      <a:pt x="81432" y="113030"/>
                    </a:lnTo>
                    <a:lnTo>
                      <a:pt x="82410" y="111760"/>
                    </a:lnTo>
                    <a:lnTo>
                      <a:pt x="83400" y="110490"/>
                    </a:lnTo>
                    <a:lnTo>
                      <a:pt x="88315" y="104140"/>
                    </a:lnTo>
                    <a:lnTo>
                      <a:pt x="91960" y="102870"/>
                    </a:lnTo>
                    <a:lnTo>
                      <a:pt x="87299" y="104140"/>
                    </a:lnTo>
                    <a:lnTo>
                      <a:pt x="89662" y="101600"/>
                    </a:lnTo>
                    <a:lnTo>
                      <a:pt x="85128" y="101600"/>
                    </a:lnTo>
                    <a:lnTo>
                      <a:pt x="82511" y="105346"/>
                    </a:lnTo>
                    <a:lnTo>
                      <a:pt x="85813" y="106680"/>
                    </a:lnTo>
                    <a:lnTo>
                      <a:pt x="79971" y="110490"/>
                    </a:lnTo>
                    <a:lnTo>
                      <a:pt x="78689" y="107950"/>
                    </a:lnTo>
                    <a:lnTo>
                      <a:pt x="84378" y="101600"/>
                    </a:lnTo>
                    <a:lnTo>
                      <a:pt x="84353" y="97790"/>
                    </a:lnTo>
                    <a:lnTo>
                      <a:pt x="87185" y="95250"/>
                    </a:lnTo>
                    <a:lnTo>
                      <a:pt x="92062" y="97790"/>
                    </a:lnTo>
                    <a:lnTo>
                      <a:pt x="93395" y="99060"/>
                    </a:lnTo>
                    <a:lnTo>
                      <a:pt x="98412" y="95250"/>
                    </a:lnTo>
                    <a:lnTo>
                      <a:pt x="114363" y="85090"/>
                    </a:lnTo>
                    <a:lnTo>
                      <a:pt x="116547" y="80010"/>
                    </a:lnTo>
                    <a:lnTo>
                      <a:pt x="115912" y="73660"/>
                    </a:lnTo>
                    <a:lnTo>
                      <a:pt x="125971" y="72428"/>
                    </a:lnTo>
                    <a:lnTo>
                      <a:pt x="125628" y="71120"/>
                    </a:lnTo>
                    <a:lnTo>
                      <a:pt x="130530" y="71120"/>
                    </a:lnTo>
                    <a:lnTo>
                      <a:pt x="131495" y="69850"/>
                    </a:lnTo>
                    <a:lnTo>
                      <a:pt x="127101" y="68580"/>
                    </a:lnTo>
                    <a:lnTo>
                      <a:pt x="134124" y="66040"/>
                    </a:lnTo>
                    <a:lnTo>
                      <a:pt x="129171" y="64770"/>
                    </a:lnTo>
                    <a:lnTo>
                      <a:pt x="134099" y="62230"/>
                    </a:lnTo>
                    <a:lnTo>
                      <a:pt x="136855" y="66040"/>
                    </a:lnTo>
                    <a:lnTo>
                      <a:pt x="138480" y="67310"/>
                    </a:lnTo>
                    <a:lnTo>
                      <a:pt x="140106" y="62230"/>
                    </a:lnTo>
                    <a:lnTo>
                      <a:pt x="149110" y="64757"/>
                    </a:lnTo>
                    <a:lnTo>
                      <a:pt x="147066" y="66040"/>
                    </a:lnTo>
                    <a:lnTo>
                      <a:pt x="151295" y="66040"/>
                    </a:lnTo>
                    <a:lnTo>
                      <a:pt x="153822" y="63500"/>
                    </a:lnTo>
                    <a:lnTo>
                      <a:pt x="159270" y="57150"/>
                    </a:lnTo>
                    <a:lnTo>
                      <a:pt x="155905" y="59080"/>
                    </a:lnTo>
                    <a:lnTo>
                      <a:pt x="155905" y="59690"/>
                    </a:lnTo>
                    <a:lnTo>
                      <a:pt x="155130" y="60960"/>
                    </a:lnTo>
                    <a:lnTo>
                      <a:pt x="149720" y="64363"/>
                    </a:lnTo>
                    <a:lnTo>
                      <a:pt x="152539" y="62230"/>
                    </a:lnTo>
                    <a:lnTo>
                      <a:pt x="154228" y="60960"/>
                    </a:lnTo>
                    <a:lnTo>
                      <a:pt x="155905" y="59690"/>
                    </a:lnTo>
                    <a:lnTo>
                      <a:pt x="155905" y="59080"/>
                    </a:lnTo>
                    <a:lnTo>
                      <a:pt x="154838" y="59690"/>
                    </a:lnTo>
                    <a:lnTo>
                      <a:pt x="158127" y="55880"/>
                    </a:lnTo>
                    <a:lnTo>
                      <a:pt x="166903" y="55880"/>
                    </a:lnTo>
                    <a:lnTo>
                      <a:pt x="169329" y="57150"/>
                    </a:lnTo>
                    <a:lnTo>
                      <a:pt x="170522" y="57150"/>
                    </a:lnTo>
                    <a:lnTo>
                      <a:pt x="167678" y="58420"/>
                    </a:lnTo>
                    <a:lnTo>
                      <a:pt x="165455" y="59690"/>
                    </a:lnTo>
                    <a:lnTo>
                      <a:pt x="167894" y="58420"/>
                    </a:lnTo>
                    <a:lnTo>
                      <a:pt x="171564" y="57150"/>
                    </a:lnTo>
                    <a:lnTo>
                      <a:pt x="174028" y="56095"/>
                    </a:lnTo>
                    <a:lnTo>
                      <a:pt x="174180" y="56159"/>
                    </a:lnTo>
                    <a:lnTo>
                      <a:pt x="174345" y="55956"/>
                    </a:lnTo>
                    <a:lnTo>
                      <a:pt x="174523" y="55880"/>
                    </a:lnTo>
                    <a:lnTo>
                      <a:pt x="175107" y="55168"/>
                    </a:lnTo>
                    <a:lnTo>
                      <a:pt x="175564" y="54914"/>
                    </a:lnTo>
                    <a:lnTo>
                      <a:pt x="176339" y="54000"/>
                    </a:lnTo>
                    <a:lnTo>
                      <a:pt x="175818" y="54368"/>
                    </a:lnTo>
                    <a:lnTo>
                      <a:pt x="176593" y="53340"/>
                    </a:lnTo>
                    <a:lnTo>
                      <a:pt x="184721" y="50800"/>
                    </a:lnTo>
                    <a:lnTo>
                      <a:pt x="186309" y="49530"/>
                    </a:lnTo>
                    <a:lnTo>
                      <a:pt x="187909" y="48260"/>
                    </a:lnTo>
                    <a:lnTo>
                      <a:pt x="194945" y="48260"/>
                    </a:lnTo>
                    <a:lnTo>
                      <a:pt x="194132" y="49530"/>
                    </a:lnTo>
                    <a:lnTo>
                      <a:pt x="195770" y="48260"/>
                    </a:lnTo>
                    <a:lnTo>
                      <a:pt x="199669" y="48260"/>
                    </a:lnTo>
                    <a:lnTo>
                      <a:pt x="199885" y="49123"/>
                    </a:lnTo>
                    <a:lnTo>
                      <a:pt x="206248" y="50482"/>
                    </a:lnTo>
                    <a:lnTo>
                      <a:pt x="206146" y="49542"/>
                    </a:lnTo>
                    <a:lnTo>
                      <a:pt x="244690" y="52070"/>
                    </a:lnTo>
                    <a:lnTo>
                      <a:pt x="241439" y="57150"/>
                    </a:lnTo>
                    <a:lnTo>
                      <a:pt x="238277" y="63500"/>
                    </a:lnTo>
                    <a:lnTo>
                      <a:pt x="235204" y="68580"/>
                    </a:lnTo>
                    <a:lnTo>
                      <a:pt x="232206" y="73660"/>
                    </a:lnTo>
                    <a:lnTo>
                      <a:pt x="232194" y="74930"/>
                    </a:lnTo>
                    <a:lnTo>
                      <a:pt x="231965" y="74930"/>
                    </a:lnTo>
                    <a:lnTo>
                      <a:pt x="231419" y="76200"/>
                    </a:lnTo>
                    <a:lnTo>
                      <a:pt x="242201" y="76200"/>
                    </a:lnTo>
                    <a:lnTo>
                      <a:pt x="237223" y="67310"/>
                    </a:lnTo>
                    <a:lnTo>
                      <a:pt x="239941" y="66040"/>
                    </a:lnTo>
                    <a:lnTo>
                      <a:pt x="242417" y="66040"/>
                    </a:lnTo>
                    <a:lnTo>
                      <a:pt x="244729" y="64770"/>
                    </a:lnTo>
                    <a:lnTo>
                      <a:pt x="246697" y="66040"/>
                    </a:lnTo>
                    <a:lnTo>
                      <a:pt x="245427" y="67310"/>
                    </a:lnTo>
                    <a:lnTo>
                      <a:pt x="252437" y="67310"/>
                    </a:lnTo>
                    <a:lnTo>
                      <a:pt x="247891" y="64770"/>
                    </a:lnTo>
                    <a:lnTo>
                      <a:pt x="254076" y="66040"/>
                    </a:lnTo>
                    <a:lnTo>
                      <a:pt x="257543" y="64363"/>
                    </a:lnTo>
                    <a:lnTo>
                      <a:pt x="259689" y="64770"/>
                    </a:lnTo>
                    <a:lnTo>
                      <a:pt x="259397" y="63500"/>
                    </a:lnTo>
                    <a:lnTo>
                      <a:pt x="257962" y="57150"/>
                    </a:lnTo>
                    <a:lnTo>
                      <a:pt x="268122" y="60960"/>
                    </a:lnTo>
                    <a:lnTo>
                      <a:pt x="267474" y="62230"/>
                    </a:lnTo>
                    <a:lnTo>
                      <a:pt x="268744" y="64770"/>
                    </a:lnTo>
                    <a:lnTo>
                      <a:pt x="262597" y="64770"/>
                    </a:lnTo>
                    <a:lnTo>
                      <a:pt x="268236" y="68580"/>
                    </a:lnTo>
                    <a:lnTo>
                      <a:pt x="265379" y="68580"/>
                    </a:lnTo>
                    <a:lnTo>
                      <a:pt x="258216" y="67310"/>
                    </a:lnTo>
                    <a:lnTo>
                      <a:pt x="254558" y="71120"/>
                    </a:lnTo>
                    <a:lnTo>
                      <a:pt x="255104" y="72390"/>
                    </a:lnTo>
                    <a:lnTo>
                      <a:pt x="258267" y="72390"/>
                    </a:lnTo>
                    <a:lnTo>
                      <a:pt x="261302" y="73215"/>
                    </a:lnTo>
                    <a:lnTo>
                      <a:pt x="263512" y="72390"/>
                    </a:lnTo>
                    <a:lnTo>
                      <a:pt x="263296" y="78740"/>
                    </a:lnTo>
                    <a:lnTo>
                      <a:pt x="269481" y="76200"/>
                    </a:lnTo>
                    <a:lnTo>
                      <a:pt x="268897" y="72390"/>
                    </a:lnTo>
                    <a:lnTo>
                      <a:pt x="270002" y="72390"/>
                    </a:lnTo>
                    <a:lnTo>
                      <a:pt x="266217" y="69850"/>
                    </a:lnTo>
                    <a:lnTo>
                      <a:pt x="270484" y="69850"/>
                    </a:lnTo>
                    <a:lnTo>
                      <a:pt x="275323" y="72390"/>
                    </a:lnTo>
                    <a:lnTo>
                      <a:pt x="274408" y="76200"/>
                    </a:lnTo>
                    <a:lnTo>
                      <a:pt x="275704" y="73660"/>
                    </a:lnTo>
                    <a:lnTo>
                      <a:pt x="276542" y="73660"/>
                    </a:lnTo>
                    <a:lnTo>
                      <a:pt x="279577" y="74866"/>
                    </a:lnTo>
                    <a:lnTo>
                      <a:pt x="278688" y="75539"/>
                    </a:lnTo>
                    <a:lnTo>
                      <a:pt x="279590" y="75209"/>
                    </a:lnTo>
                    <a:lnTo>
                      <a:pt x="279908" y="74917"/>
                    </a:lnTo>
                    <a:lnTo>
                      <a:pt x="281470" y="73660"/>
                    </a:lnTo>
                    <a:lnTo>
                      <a:pt x="278866" y="71120"/>
                    </a:lnTo>
                    <a:lnTo>
                      <a:pt x="276606" y="69850"/>
                    </a:lnTo>
                    <a:lnTo>
                      <a:pt x="271246" y="69850"/>
                    </a:lnTo>
                    <a:lnTo>
                      <a:pt x="273672" y="68580"/>
                    </a:lnTo>
                    <a:lnTo>
                      <a:pt x="269087" y="64770"/>
                    </a:lnTo>
                    <a:lnTo>
                      <a:pt x="275996" y="64770"/>
                    </a:lnTo>
                    <a:lnTo>
                      <a:pt x="278930" y="66040"/>
                    </a:lnTo>
                    <a:lnTo>
                      <a:pt x="276085" y="67310"/>
                    </a:lnTo>
                    <a:lnTo>
                      <a:pt x="285140" y="68580"/>
                    </a:lnTo>
                    <a:lnTo>
                      <a:pt x="290664" y="71120"/>
                    </a:lnTo>
                    <a:lnTo>
                      <a:pt x="295173" y="74637"/>
                    </a:lnTo>
                    <a:lnTo>
                      <a:pt x="292544" y="73660"/>
                    </a:lnTo>
                    <a:lnTo>
                      <a:pt x="286486" y="74930"/>
                    </a:lnTo>
                    <a:lnTo>
                      <a:pt x="289433" y="77470"/>
                    </a:lnTo>
                    <a:lnTo>
                      <a:pt x="294017" y="74930"/>
                    </a:lnTo>
                    <a:lnTo>
                      <a:pt x="297281" y="76200"/>
                    </a:lnTo>
                    <a:lnTo>
                      <a:pt x="294055" y="76200"/>
                    </a:lnTo>
                    <a:lnTo>
                      <a:pt x="293382" y="77470"/>
                    </a:lnTo>
                    <a:lnTo>
                      <a:pt x="296595" y="80010"/>
                    </a:lnTo>
                    <a:lnTo>
                      <a:pt x="298373" y="77470"/>
                    </a:lnTo>
                    <a:lnTo>
                      <a:pt x="300443" y="78740"/>
                    </a:lnTo>
                    <a:lnTo>
                      <a:pt x="303733" y="78740"/>
                    </a:lnTo>
                    <a:lnTo>
                      <a:pt x="301955" y="77470"/>
                    </a:lnTo>
                    <a:lnTo>
                      <a:pt x="313143" y="77470"/>
                    </a:lnTo>
                    <a:lnTo>
                      <a:pt x="319913" y="78740"/>
                    </a:lnTo>
                    <a:lnTo>
                      <a:pt x="326758" y="81280"/>
                    </a:lnTo>
                    <a:lnTo>
                      <a:pt x="326288" y="82029"/>
                    </a:lnTo>
                    <a:lnTo>
                      <a:pt x="327088" y="81280"/>
                    </a:lnTo>
                    <a:lnTo>
                      <a:pt x="333095" y="85090"/>
                    </a:lnTo>
                    <a:lnTo>
                      <a:pt x="329793" y="86360"/>
                    </a:lnTo>
                    <a:lnTo>
                      <a:pt x="335483" y="87630"/>
                    </a:lnTo>
                    <a:lnTo>
                      <a:pt x="335051" y="88900"/>
                    </a:lnTo>
                    <a:lnTo>
                      <a:pt x="345287" y="87630"/>
                    </a:lnTo>
                    <a:lnTo>
                      <a:pt x="349542" y="88900"/>
                    </a:lnTo>
                    <a:lnTo>
                      <a:pt x="354482" y="91440"/>
                    </a:lnTo>
                    <a:lnTo>
                      <a:pt x="357390" y="91440"/>
                    </a:lnTo>
                    <a:lnTo>
                      <a:pt x="355600" y="90170"/>
                    </a:lnTo>
                    <a:lnTo>
                      <a:pt x="353491" y="88900"/>
                    </a:lnTo>
                    <a:lnTo>
                      <a:pt x="357238" y="87630"/>
                    </a:lnTo>
                    <a:lnTo>
                      <a:pt x="360984" y="86360"/>
                    </a:lnTo>
                    <a:lnTo>
                      <a:pt x="364401" y="93980"/>
                    </a:lnTo>
                    <a:lnTo>
                      <a:pt x="372732" y="95250"/>
                    </a:lnTo>
                    <a:lnTo>
                      <a:pt x="368681" y="95250"/>
                    </a:lnTo>
                    <a:lnTo>
                      <a:pt x="374281" y="97790"/>
                    </a:lnTo>
                    <a:lnTo>
                      <a:pt x="384492" y="97790"/>
                    </a:lnTo>
                    <a:lnTo>
                      <a:pt x="383489" y="100330"/>
                    </a:lnTo>
                    <a:lnTo>
                      <a:pt x="385292" y="97790"/>
                    </a:lnTo>
                    <a:lnTo>
                      <a:pt x="395681" y="100330"/>
                    </a:lnTo>
                    <a:lnTo>
                      <a:pt x="398310" y="100330"/>
                    </a:lnTo>
                    <a:lnTo>
                      <a:pt x="389890" y="97790"/>
                    </a:lnTo>
                    <a:lnTo>
                      <a:pt x="380263" y="92710"/>
                    </a:lnTo>
                    <a:lnTo>
                      <a:pt x="371995" y="91440"/>
                    </a:lnTo>
                    <a:lnTo>
                      <a:pt x="378434" y="88900"/>
                    </a:lnTo>
                    <a:lnTo>
                      <a:pt x="382435" y="90170"/>
                    </a:lnTo>
                    <a:lnTo>
                      <a:pt x="385864" y="88900"/>
                    </a:lnTo>
                    <a:lnTo>
                      <a:pt x="389280" y="87630"/>
                    </a:lnTo>
                    <a:lnTo>
                      <a:pt x="391388" y="88900"/>
                    </a:lnTo>
                    <a:lnTo>
                      <a:pt x="392049" y="90170"/>
                    </a:lnTo>
                    <a:lnTo>
                      <a:pt x="394258" y="90170"/>
                    </a:lnTo>
                    <a:lnTo>
                      <a:pt x="395592" y="87630"/>
                    </a:lnTo>
                    <a:lnTo>
                      <a:pt x="399313" y="87630"/>
                    </a:lnTo>
                    <a:lnTo>
                      <a:pt x="399846" y="90170"/>
                    </a:lnTo>
                    <a:lnTo>
                      <a:pt x="405765" y="92710"/>
                    </a:lnTo>
                    <a:lnTo>
                      <a:pt x="403580" y="92710"/>
                    </a:lnTo>
                    <a:lnTo>
                      <a:pt x="403504" y="95250"/>
                    </a:lnTo>
                    <a:lnTo>
                      <a:pt x="397370" y="95250"/>
                    </a:lnTo>
                    <a:lnTo>
                      <a:pt x="397459" y="97790"/>
                    </a:lnTo>
                    <a:lnTo>
                      <a:pt x="400926" y="96520"/>
                    </a:lnTo>
                    <a:lnTo>
                      <a:pt x="403783" y="97790"/>
                    </a:lnTo>
                    <a:lnTo>
                      <a:pt x="402831" y="99060"/>
                    </a:lnTo>
                    <a:lnTo>
                      <a:pt x="405879" y="99060"/>
                    </a:lnTo>
                    <a:lnTo>
                      <a:pt x="413512" y="101600"/>
                    </a:lnTo>
                    <a:lnTo>
                      <a:pt x="411302" y="101600"/>
                    </a:lnTo>
                    <a:lnTo>
                      <a:pt x="410933" y="102870"/>
                    </a:lnTo>
                    <a:lnTo>
                      <a:pt x="410121" y="104140"/>
                    </a:lnTo>
                    <a:lnTo>
                      <a:pt x="409562" y="105346"/>
                    </a:lnTo>
                    <a:lnTo>
                      <a:pt x="412559" y="107950"/>
                    </a:lnTo>
                    <a:lnTo>
                      <a:pt x="411302" y="107950"/>
                    </a:lnTo>
                    <a:lnTo>
                      <a:pt x="409575" y="106680"/>
                    </a:lnTo>
                    <a:lnTo>
                      <a:pt x="409117" y="109220"/>
                    </a:lnTo>
                    <a:lnTo>
                      <a:pt x="408559" y="109220"/>
                    </a:lnTo>
                    <a:lnTo>
                      <a:pt x="403453" y="106680"/>
                    </a:lnTo>
                    <a:lnTo>
                      <a:pt x="402399" y="109220"/>
                    </a:lnTo>
                    <a:lnTo>
                      <a:pt x="408190" y="110490"/>
                    </a:lnTo>
                    <a:lnTo>
                      <a:pt x="408724" y="110490"/>
                    </a:lnTo>
                    <a:lnTo>
                      <a:pt x="410921" y="109220"/>
                    </a:lnTo>
                    <a:lnTo>
                      <a:pt x="412965" y="109220"/>
                    </a:lnTo>
                    <a:lnTo>
                      <a:pt x="415378" y="107950"/>
                    </a:lnTo>
                    <a:lnTo>
                      <a:pt x="418160" y="106680"/>
                    </a:lnTo>
                    <a:lnTo>
                      <a:pt x="411657" y="106680"/>
                    </a:lnTo>
                    <a:lnTo>
                      <a:pt x="419468" y="102870"/>
                    </a:lnTo>
                    <a:lnTo>
                      <a:pt x="417436" y="101600"/>
                    </a:lnTo>
                    <a:lnTo>
                      <a:pt x="419315" y="100330"/>
                    </a:lnTo>
                    <a:lnTo>
                      <a:pt x="420014" y="101600"/>
                    </a:lnTo>
                    <a:lnTo>
                      <a:pt x="420027" y="101892"/>
                    </a:lnTo>
                    <a:lnTo>
                      <a:pt x="419785" y="102006"/>
                    </a:lnTo>
                    <a:lnTo>
                      <a:pt x="419773" y="102374"/>
                    </a:lnTo>
                    <a:lnTo>
                      <a:pt x="420077" y="102870"/>
                    </a:lnTo>
                    <a:lnTo>
                      <a:pt x="420077" y="102552"/>
                    </a:lnTo>
                    <a:lnTo>
                      <a:pt x="420116" y="102870"/>
                    </a:lnTo>
                    <a:lnTo>
                      <a:pt x="421030" y="101600"/>
                    </a:lnTo>
                    <a:lnTo>
                      <a:pt x="424370" y="102870"/>
                    </a:lnTo>
                    <a:lnTo>
                      <a:pt x="425145" y="101600"/>
                    </a:lnTo>
                    <a:lnTo>
                      <a:pt x="424738" y="105346"/>
                    </a:lnTo>
                    <a:lnTo>
                      <a:pt x="426021" y="109220"/>
                    </a:lnTo>
                    <a:lnTo>
                      <a:pt x="425983" y="111760"/>
                    </a:lnTo>
                    <a:lnTo>
                      <a:pt x="421563" y="114300"/>
                    </a:lnTo>
                    <a:lnTo>
                      <a:pt x="421335" y="115570"/>
                    </a:lnTo>
                    <a:lnTo>
                      <a:pt x="424434" y="115570"/>
                    </a:lnTo>
                    <a:lnTo>
                      <a:pt x="428117" y="118110"/>
                    </a:lnTo>
                    <a:lnTo>
                      <a:pt x="428955" y="120650"/>
                    </a:lnTo>
                    <a:lnTo>
                      <a:pt x="428942" y="123190"/>
                    </a:lnTo>
                    <a:lnTo>
                      <a:pt x="428244" y="123190"/>
                    </a:lnTo>
                    <a:lnTo>
                      <a:pt x="428244" y="129540"/>
                    </a:lnTo>
                    <a:lnTo>
                      <a:pt x="427812" y="132080"/>
                    </a:lnTo>
                    <a:lnTo>
                      <a:pt x="427609" y="129273"/>
                    </a:lnTo>
                    <a:lnTo>
                      <a:pt x="428244" y="129540"/>
                    </a:lnTo>
                    <a:lnTo>
                      <a:pt x="428244" y="123190"/>
                    </a:lnTo>
                    <a:lnTo>
                      <a:pt x="427431" y="124460"/>
                    </a:lnTo>
                    <a:lnTo>
                      <a:pt x="425818" y="124460"/>
                    </a:lnTo>
                    <a:lnTo>
                      <a:pt x="420255" y="125730"/>
                    </a:lnTo>
                    <a:lnTo>
                      <a:pt x="421386" y="127000"/>
                    </a:lnTo>
                    <a:lnTo>
                      <a:pt x="423265" y="127000"/>
                    </a:lnTo>
                    <a:lnTo>
                      <a:pt x="425208" y="128270"/>
                    </a:lnTo>
                    <a:lnTo>
                      <a:pt x="426872" y="128968"/>
                    </a:lnTo>
                    <a:lnTo>
                      <a:pt x="422630" y="133350"/>
                    </a:lnTo>
                    <a:lnTo>
                      <a:pt x="419785" y="133350"/>
                    </a:lnTo>
                    <a:lnTo>
                      <a:pt x="419862" y="134620"/>
                    </a:lnTo>
                    <a:lnTo>
                      <a:pt x="420052" y="135890"/>
                    </a:lnTo>
                    <a:lnTo>
                      <a:pt x="420116" y="138430"/>
                    </a:lnTo>
                    <a:lnTo>
                      <a:pt x="419989" y="139700"/>
                    </a:lnTo>
                    <a:lnTo>
                      <a:pt x="419773" y="140970"/>
                    </a:lnTo>
                    <a:lnTo>
                      <a:pt x="419125" y="142240"/>
                    </a:lnTo>
                    <a:lnTo>
                      <a:pt x="418871" y="143510"/>
                    </a:lnTo>
                    <a:lnTo>
                      <a:pt x="418515" y="143510"/>
                    </a:lnTo>
                    <a:lnTo>
                      <a:pt x="417957" y="144780"/>
                    </a:lnTo>
                    <a:lnTo>
                      <a:pt x="417322" y="144780"/>
                    </a:lnTo>
                    <a:lnTo>
                      <a:pt x="416610" y="146050"/>
                    </a:lnTo>
                    <a:lnTo>
                      <a:pt x="413448" y="146050"/>
                    </a:lnTo>
                    <a:lnTo>
                      <a:pt x="409917" y="142240"/>
                    </a:lnTo>
                    <a:lnTo>
                      <a:pt x="406209" y="146050"/>
                    </a:lnTo>
                    <a:lnTo>
                      <a:pt x="405650" y="151130"/>
                    </a:lnTo>
                    <a:lnTo>
                      <a:pt x="401967" y="154940"/>
                    </a:lnTo>
                    <a:lnTo>
                      <a:pt x="398830" y="161290"/>
                    </a:lnTo>
                    <a:lnTo>
                      <a:pt x="395236" y="162560"/>
                    </a:lnTo>
                    <a:lnTo>
                      <a:pt x="395554" y="162560"/>
                    </a:lnTo>
                    <a:lnTo>
                      <a:pt x="390486" y="165100"/>
                    </a:lnTo>
                    <a:lnTo>
                      <a:pt x="393420" y="168910"/>
                    </a:lnTo>
                    <a:lnTo>
                      <a:pt x="396887" y="165100"/>
                    </a:lnTo>
                    <a:lnTo>
                      <a:pt x="394296" y="170180"/>
                    </a:lnTo>
                    <a:lnTo>
                      <a:pt x="393522" y="170180"/>
                    </a:lnTo>
                    <a:lnTo>
                      <a:pt x="391007" y="175260"/>
                    </a:lnTo>
                    <a:lnTo>
                      <a:pt x="388531" y="181610"/>
                    </a:lnTo>
                    <a:lnTo>
                      <a:pt x="385305" y="187960"/>
                    </a:lnTo>
                    <a:lnTo>
                      <a:pt x="380911" y="193802"/>
                    </a:lnTo>
                    <a:lnTo>
                      <a:pt x="381749" y="193040"/>
                    </a:lnTo>
                    <a:lnTo>
                      <a:pt x="384149" y="193040"/>
                    </a:lnTo>
                    <a:lnTo>
                      <a:pt x="382155" y="198120"/>
                    </a:lnTo>
                    <a:lnTo>
                      <a:pt x="379247" y="198120"/>
                    </a:lnTo>
                    <a:lnTo>
                      <a:pt x="379107" y="201396"/>
                    </a:lnTo>
                    <a:lnTo>
                      <a:pt x="376440" y="201371"/>
                    </a:lnTo>
                    <a:lnTo>
                      <a:pt x="374751" y="204635"/>
                    </a:lnTo>
                    <a:lnTo>
                      <a:pt x="375094" y="204000"/>
                    </a:lnTo>
                    <a:lnTo>
                      <a:pt x="379095" y="201561"/>
                    </a:lnTo>
                    <a:lnTo>
                      <a:pt x="379031" y="203200"/>
                    </a:lnTo>
                    <a:lnTo>
                      <a:pt x="382219" y="200660"/>
                    </a:lnTo>
                    <a:lnTo>
                      <a:pt x="388747" y="196850"/>
                    </a:lnTo>
                    <a:lnTo>
                      <a:pt x="391642" y="196850"/>
                    </a:lnTo>
                    <a:lnTo>
                      <a:pt x="386905" y="201930"/>
                    </a:lnTo>
                    <a:lnTo>
                      <a:pt x="381774" y="209550"/>
                    </a:lnTo>
                    <a:lnTo>
                      <a:pt x="376440" y="218440"/>
                    </a:lnTo>
                    <a:lnTo>
                      <a:pt x="371132" y="228600"/>
                    </a:lnTo>
                    <a:lnTo>
                      <a:pt x="370941" y="228600"/>
                    </a:lnTo>
                    <a:lnTo>
                      <a:pt x="371309" y="227330"/>
                    </a:lnTo>
                    <a:lnTo>
                      <a:pt x="365645" y="233680"/>
                    </a:lnTo>
                    <a:lnTo>
                      <a:pt x="365252" y="233680"/>
                    </a:lnTo>
                    <a:lnTo>
                      <a:pt x="360883" y="238760"/>
                    </a:lnTo>
                    <a:lnTo>
                      <a:pt x="361315" y="236220"/>
                    </a:lnTo>
                    <a:lnTo>
                      <a:pt x="359054" y="236220"/>
                    </a:lnTo>
                    <a:lnTo>
                      <a:pt x="356819" y="241300"/>
                    </a:lnTo>
                    <a:lnTo>
                      <a:pt x="353136" y="245110"/>
                    </a:lnTo>
                    <a:lnTo>
                      <a:pt x="352793" y="246380"/>
                    </a:lnTo>
                    <a:lnTo>
                      <a:pt x="351116" y="250190"/>
                    </a:lnTo>
                    <a:lnTo>
                      <a:pt x="348627" y="250190"/>
                    </a:lnTo>
                    <a:lnTo>
                      <a:pt x="348132" y="247650"/>
                    </a:lnTo>
                    <a:lnTo>
                      <a:pt x="346570" y="247650"/>
                    </a:lnTo>
                    <a:lnTo>
                      <a:pt x="342671" y="251460"/>
                    </a:lnTo>
                    <a:lnTo>
                      <a:pt x="338251" y="255270"/>
                    </a:lnTo>
                    <a:lnTo>
                      <a:pt x="338924" y="252730"/>
                    </a:lnTo>
                    <a:lnTo>
                      <a:pt x="339280" y="250190"/>
                    </a:lnTo>
                    <a:lnTo>
                      <a:pt x="340029" y="248920"/>
                    </a:lnTo>
                    <a:lnTo>
                      <a:pt x="341350" y="247650"/>
                    </a:lnTo>
                    <a:lnTo>
                      <a:pt x="340626" y="247650"/>
                    </a:lnTo>
                    <a:lnTo>
                      <a:pt x="339521" y="248920"/>
                    </a:lnTo>
                    <a:lnTo>
                      <a:pt x="337578" y="248920"/>
                    </a:lnTo>
                    <a:lnTo>
                      <a:pt x="338531" y="247065"/>
                    </a:lnTo>
                    <a:lnTo>
                      <a:pt x="334657" y="248920"/>
                    </a:lnTo>
                    <a:lnTo>
                      <a:pt x="333717" y="247650"/>
                    </a:lnTo>
                    <a:lnTo>
                      <a:pt x="332790" y="246380"/>
                    </a:lnTo>
                    <a:lnTo>
                      <a:pt x="331368" y="245110"/>
                    </a:lnTo>
                    <a:lnTo>
                      <a:pt x="332714" y="242570"/>
                    </a:lnTo>
                    <a:lnTo>
                      <a:pt x="334746" y="238760"/>
                    </a:lnTo>
                    <a:lnTo>
                      <a:pt x="339191" y="236334"/>
                    </a:lnTo>
                    <a:lnTo>
                      <a:pt x="339407" y="233680"/>
                    </a:lnTo>
                    <a:lnTo>
                      <a:pt x="345313" y="238760"/>
                    </a:lnTo>
                    <a:lnTo>
                      <a:pt x="345554" y="233680"/>
                    </a:lnTo>
                    <a:lnTo>
                      <a:pt x="345617" y="232410"/>
                    </a:lnTo>
                    <a:lnTo>
                      <a:pt x="349504" y="228600"/>
                    </a:lnTo>
                    <a:lnTo>
                      <a:pt x="349846" y="231140"/>
                    </a:lnTo>
                    <a:lnTo>
                      <a:pt x="352031" y="231140"/>
                    </a:lnTo>
                    <a:lnTo>
                      <a:pt x="348119" y="234950"/>
                    </a:lnTo>
                    <a:lnTo>
                      <a:pt x="354139" y="232130"/>
                    </a:lnTo>
                    <a:lnTo>
                      <a:pt x="352221" y="231140"/>
                    </a:lnTo>
                    <a:lnTo>
                      <a:pt x="356654" y="228600"/>
                    </a:lnTo>
                    <a:lnTo>
                      <a:pt x="359575" y="231140"/>
                    </a:lnTo>
                    <a:lnTo>
                      <a:pt x="363499" y="228600"/>
                    </a:lnTo>
                    <a:lnTo>
                      <a:pt x="371449" y="223520"/>
                    </a:lnTo>
                    <a:lnTo>
                      <a:pt x="373087" y="219710"/>
                    </a:lnTo>
                    <a:lnTo>
                      <a:pt x="374192" y="217170"/>
                    </a:lnTo>
                    <a:lnTo>
                      <a:pt x="369062" y="219710"/>
                    </a:lnTo>
                    <a:lnTo>
                      <a:pt x="370192" y="218440"/>
                    </a:lnTo>
                    <a:lnTo>
                      <a:pt x="371513" y="216954"/>
                    </a:lnTo>
                    <a:lnTo>
                      <a:pt x="367766" y="218440"/>
                    </a:lnTo>
                    <a:lnTo>
                      <a:pt x="366864" y="217170"/>
                    </a:lnTo>
                    <a:lnTo>
                      <a:pt x="369252" y="214553"/>
                    </a:lnTo>
                    <a:lnTo>
                      <a:pt x="373672" y="209550"/>
                    </a:lnTo>
                    <a:lnTo>
                      <a:pt x="375920" y="207010"/>
                    </a:lnTo>
                    <a:lnTo>
                      <a:pt x="377837" y="205740"/>
                    </a:lnTo>
                    <a:lnTo>
                      <a:pt x="371144" y="209550"/>
                    </a:lnTo>
                    <a:lnTo>
                      <a:pt x="371894" y="207010"/>
                    </a:lnTo>
                    <a:lnTo>
                      <a:pt x="376148" y="198120"/>
                    </a:lnTo>
                    <a:lnTo>
                      <a:pt x="375920" y="196850"/>
                    </a:lnTo>
                    <a:lnTo>
                      <a:pt x="378968" y="195580"/>
                    </a:lnTo>
                    <a:lnTo>
                      <a:pt x="380441" y="194233"/>
                    </a:lnTo>
                    <a:lnTo>
                      <a:pt x="379183" y="193040"/>
                    </a:lnTo>
                    <a:lnTo>
                      <a:pt x="375069" y="193040"/>
                    </a:lnTo>
                    <a:lnTo>
                      <a:pt x="377405" y="189230"/>
                    </a:lnTo>
                    <a:lnTo>
                      <a:pt x="376262" y="191770"/>
                    </a:lnTo>
                    <a:lnTo>
                      <a:pt x="380517" y="189230"/>
                    </a:lnTo>
                    <a:lnTo>
                      <a:pt x="381812" y="189230"/>
                    </a:lnTo>
                    <a:lnTo>
                      <a:pt x="384924" y="186690"/>
                    </a:lnTo>
                    <a:lnTo>
                      <a:pt x="385178" y="182880"/>
                    </a:lnTo>
                    <a:lnTo>
                      <a:pt x="386118" y="181610"/>
                    </a:lnTo>
                    <a:lnTo>
                      <a:pt x="384124" y="181610"/>
                    </a:lnTo>
                    <a:lnTo>
                      <a:pt x="382193" y="177800"/>
                    </a:lnTo>
                    <a:lnTo>
                      <a:pt x="382016" y="175260"/>
                    </a:lnTo>
                    <a:lnTo>
                      <a:pt x="378193" y="181610"/>
                    </a:lnTo>
                    <a:lnTo>
                      <a:pt x="371957" y="189230"/>
                    </a:lnTo>
                    <a:lnTo>
                      <a:pt x="366801" y="196850"/>
                    </a:lnTo>
                    <a:lnTo>
                      <a:pt x="366255" y="203200"/>
                    </a:lnTo>
                    <a:lnTo>
                      <a:pt x="360921" y="208280"/>
                    </a:lnTo>
                    <a:lnTo>
                      <a:pt x="355333" y="214630"/>
                    </a:lnTo>
                    <a:lnTo>
                      <a:pt x="349402" y="219710"/>
                    </a:lnTo>
                    <a:lnTo>
                      <a:pt x="342988" y="224790"/>
                    </a:lnTo>
                    <a:lnTo>
                      <a:pt x="344614" y="224790"/>
                    </a:lnTo>
                    <a:lnTo>
                      <a:pt x="344792" y="226060"/>
                    </a:lnTo>
                    <a:lnTo>
                      <a:pt x="335876" y="229870"/>
                    </a:lnTo>
                    <a:lnTo>
                      <a:pt x="336994" y="227330"/>
                    </a:lnTo>
                    <a:lnTo>
                      <a:pt x="331000" y="229870"/>
                    </a:lnTo>
                    <a:lnTo>
                      <a:pt x="329742" y="229870"/>
                    </a:lnTo>
                    <a:lnTo>
                      <a:pt x="330225" y="228600"/>
                    </a:lnTo>
                    <a:lnTo>
                      <a:pt x="330695" y="227330"/>
                    </a:lnTo>
                    <a:lnTo>
                      <a:pt x="332308" y="226060"/>
                    </a:lnTo>
                    <a:lnTo>
                      <a:pt x="333082" y="224790"/>
                    </a:lnTo>
                    <a:lnTo>
                      <a:pt x="334683" y="223520"/>
                    </a:lnTo>
                    <a:lnTo>
                      <a:pt x="333946" y="224790"/>
                    </a:lnTo>
                    <a:lnTo>
                      <a:pt x="334733" y="223520"/>
                    </a:lnTo>
                    <a:lnTo>
                      <a:pt x="337070" y="219710"/>
                    </a:lnTo>
                    <a:lnTo>
                      <a:pt x="329234" y="228600"/>
                    </a:lnTo>
                    <a:lnTo>
                      <a:pt x="330542" y="223520"/>
                    </a:lnTo>
                    <a:lnTo>
                      <a:pt x="332003" y="222250"/>
                    </a:lnTo>
                    <a:lnTo>
                      <a:pt x="333082" y="220980"/>
                    </a:lnTo>
                    <a:lnTo>
                      <a:pt x="333997" y="219710"/>
                    </a:lnTo>
                    <a:lnTo>
                      <a:pt x="327317" y="223520"/>
                    </a:lnTo>
                    <a:lnTo>
                      <a:pt x="328015" y="229870"/>
                    </a:lnTo>
                    <a:lnTo>
                      <a:pt x="321818" y="229870"/>
                    </a:lnTo>
                    <a:lnTo>
                      <a:pt x="320802" y="233680"/>
                    </a:lnTo>
                    <a:lnTo>
                      <a:pt x="317093" y="240030"/>
                    </a:lnTo>
                    <a:lnTo>
                      <a:pt x="310680" y="242570"/>
                    </a:lnTo>
                    <a:lnTo>
                      <a:pt x="311569" y="240030"/>
                    </a:lnTo>
                    <a:lnTo>
                      <a:pt x="305422" y="247650"/>
                    </a:lnTo>
                    <a:lnTo>
                      <a:pt x="305866" y="243840"/>
                    </a:lnTo>
                    <a:lnTo>
                      <a:pt x="304939" y="246380"/>
                    </a:lnTo>
                    <a:lnTo>
                      <a:pt x="303860" y="246608"/>
                    </a:lnTo>
                    <a:lnTo>
                      <a:pt x="302387" y="248920"/>
                    </a:lnTo>
                    <a:lnTo>
                      <a:pt x="303326" y="251460"/>
                    </a:lnTo>
                    <a:lnTo>
                      <a:pt x="300494" y="252730"/>
                    </a:lnTo>
                    <a:lnTo>
                      <a:pt x="299808" y="252730"/>
                    </a:lnTo>
                    <a:lnTo>
                      <a:pt x="297510" y="256540"/>
                    </a:lnTo>
                    <a:lnTo>
                      <a:pt x="302907" y="259080"/>
                    </a:lnTo>
                    <a:lnTo>
                      <a:pt x="296875" y="262890"/>
                    </a:lnTo>
                    <a:lnTo>
                      <a:pt x="290106" y="267970"/>
                    </a:lnTo>
                    <a:lnTo>
                      <a:pt x="289877" y="265430"/>
                    </a:lnTo>
                    <a:lnTo>
                      <a:pt x="289775" y="264160"/>
                    </a:lnTo>
                    <a:lnTo>
                      <a:pt x="291668" y="259080"/>
                    </a:lnTo>
                    <a:lnTo>
                      <a:pt x="291642" y="258241"/>
                    </a:lnTo>
                    <a:lnTo>
                      <a:pt x="285775" y="264160"/>
                    </a:lnTo>
                    <a:lnTo>
                      <a:pt x="281647" y="265430"/>
                    </a:lnTo>
                    <a:lnTo>
                      <a:pt x="281965" y="264160"/>
                    </a:lnTo>
                    <a:lnTo>
                      <a:pt x="280708" y="266700"/>
                    </a:lnTo>
                    <a:lnTo>
                      <a:pt x="279069" y="269240"/>
                    </a:lnTo>
                    <a:lnTo>
                      <a:pt x="276402" y="269240"/>
                    </a:lnTo>
                    <a:lnTo>
                      <a:pt x="276923" y="271780"/>
                    </a:lnTo>
                    <a:lnTo>
                      <a:pt x="276453" y="275590"/>
                    </a:lnTo>
                    <a:lnTo>
                      <a:pt x="276301" y="278130"/>
                    </a:lnTo>
                    <a:lnTo>
                      <a:pt x="273964" y="279400"/>
                    </a:lnTo>
                    <a:lnTo>
                      <a:pt x="271500" y="280670"/>
                    </a:lnTo>
                    <a:lnTo>
                      <a:pt x="269049" y="283210"/>
                    </a:lnTo>
                    <a:lnTo>
                      <a:pt x="269811" y="280670"/>
                    </a:lnTo>
                    <a:lnTo>
                      <a:pt x="268427" y="281940"/>
                    </a:lnTo>
                    <a:lnTo>
                      <a:pt x="266458" y="283629"/>
                    </a:lnTo>
                    <a:lnTo>
                      <a:pt x="283806" y="283629"/>
                    </a:lnTo>
                    <a:lnTo>
                      <a:pt x="284530" y="283210"/>
                    </a:lnTo>
                    <a:lnTo>
                      <a:pt x="286702" y="281940"/>
                    </a:lnTo>
                    <a:lnTo>
                      <a:pt x="286969" y="280670"/>
                    </a:lnTo>
                    <a:lnTo>
                      <a:pt x="288239" y="279400"/>
                    </a:lnTo>
                    <a:lnTo>
                      <a:pt x="290817" y="279400"/>
                    </a:lnTo>
                    <a:lnTo>
                      <a:pt x="283908" y="288290"/>
                    </a:lnTo>
                    <a:lnTo>
                      <a:pt x="282346" y="288290"/>
                    </a:lnTo>
                    <a:lnTo>
                      <a:pt x="279882" y="290830"/>
                    </a:lnTo>
                    <a:lnTo>
                      <a:pt x="280974" y="290830"/>
                    </a:lnTo>
                    <a:lnTo>
                      <a:pt x="281533" y="292100"/>
                    </a:lnTo>
                    <a:lnTo>
                      <a:pt x="270827" y="304800"/>
                    </a:lnTo>
                    <a:lnTo>
                      <a:pt x="268414" y="306908"/>
                    </a:lnTo>
                    <a:lnTo>
                      <a:pt x="265582" y="312420"/>
                    </a:lnTo>
                    <a:lnTo>
                      <a:pt x="258114" y="311150"/>
                    </a:lnTo>
                    <a:lnTo>
                      <a:pt x="253898" y="317500"/>
                    </a:lnTo>
                    <a:lnTo>
                      <a:pt x="253885" y="316230"/>
                    </a:lnTo>
                    <a:lnTo>
                      <a:pt x="253326" y="316230"/>
                    </a:lnTo>
                    <a:lnTo>
                      <a:pt x="246291" y="320040"/>
                    </a:lnTo>
                    <a:lnTo>
                      <a:pt x="245935" y="323049"/>
                    </a:lnTo>
                    <a:lnTo>
                      <a:pt x="246761" y="322580"/>
                    </a:lnTo>
                    <a:lnTo>
                      <a:pt x="245732" y="325120"/>
                    </a:lnTo>
                    <a:lnTo>
                      <a:pt x="242227" y="327660"/>
                    </a:lnTo>
                    <a:lnTo>
                      <a:pt x="239369" y="328930"/>
                    </a:lnTo>
                    <a:lnTo>
                      <a:pt x="240169" y="331470"/>
                    </a:lnTo>
                    <a:lnTo>
                      <a:pt x="238506" y="334708"/>
                    </a:lnTo>
                    <a:lnTo>
                      <a:pt x="243636" y="331470"/>
                    </a:lnTo>
                    <a:lnTo>
                      <a:pt x="248729" y="334010"/>
                    </a:lnTo>
                    <a:lnTo>
                      <a:pt x="253974" y="334010"/>
                    </a:lnTo>
                    <a:lnTo>
                      <a:pt x="250939" y="337820"/>
                    </a:lnTo>
                    <a:lnTo>
                      <a:pt x="252018" y="339090"/>
                    </a:lnTo>
                    <a:lnTo>
                      <a:pt x="256781" y="336550"/>
                    </a:lnTo>
                    <a:lnTo>
                      <a:pt x="255041" y="334010"/>
                    </a:lnTo>
                    <a:lnTo>
                      <a:pt x="258127" y="331470"/>
                    </a:lnTo>
                    <a:lnTo>
                      <a:pt x="259664" y="330200"/>
                    </a:lnTo>
                    <a:lnTo>
                      <a:pt x="261404" y="330200"/>
                    </a:lnTo>
                    <a:lnTo>
                      <a:pt x="261226" y="330581"/>
                    </a:lnTo>
                    <a:lnTo>
                      <a:pt x="261658" y="330200"/>
                    </a:lnTo>
                    <a:lnTo>
                      <a:pt x="263093" y="328930"/>
                    </a:lnTo>
                    <a:lnTo>
                      <a:pt x="263664" y="328930"/>
                    </a:lnTo>
                    <a:lnTo>
                      <a:pt x="272338" y="325120"/>
                    </a:lnTo>
                    <a:lnTo>
                      <a:pt x="268351" y="330200"/>
                    </a:lnTo>
                    <a:lnTo>
                      <a:pt x="265099" y="331470"/>
                    </a:lnTo>
                    <a:lnTo>
                      <a:pt x="273088" y="330200"/>
                    </a:lnTo>
                    <a:lnTo>
                      <a:pt x="283616" y="324840"/>
                    </a:lnTo>
                    <a:lnTo>
                      <a:pt x="281978" y="323850"/>
                    </a:lnTo>
                    <a:lnTo>
                      <a:pt x="277507" y="325120"/>
                    </a:lnTo>
                    <a:lnTo>
                      <a:pt x="279082" y="322580"/>
                    </a:lnTo>
                    <a:lnTo>
                      <a:pt x="283489" y="320040"/>
                    </a:lnTo>
                    <a:lnTo>
                      <a:pt x="280530" y="318770"/>
                    </a:lnTo>
                    <a:lnTo>
                      <a:pt x="285661" y="318770"/>
                    </a:lnTo>
                    <a:lnTo>
                      <a:pt x="284975" y="317500"/>
                    </a:lnTo>
                    <a:lnTo>
                      <a:pt x="283578" y="314960"/>
                    </a:lnTo>
                    <a:lnTo>
                      <a:pt x="289242" y="313690"/>
                    </a:lnTo>
                    <a:lnTo>
                      <a:pt x="288785" y="314960"/>
                    </a:lnTo>
                    <a:lnTo>
                      <a:pt x="289610" y="313690"/>
                    </a:lnTo>
                    <a:lnTo>
                      <a:pt x="290436" y="312420"/>
                    </a:lnTo>
                    <a:lnTo>
                      <a:pt x="291261" y="311150"/>
                    </a:lnTo>
                    <a:lnTo>
                      <a:pt x="293243" y="312420"/>
                    </a:lnTo>
                    <a:lnTo>
                      <a:pt x="293865" y="311150"/>
                    </a:lnTo>
                    <a:lnTo>
                      <a:pt x="295109" y="308610"/>
                    </a:lnTo>
                    <a:lnTo>
                      <a:pt x="295186" y="309880"/>
                    </a:lnTo>
                    <a:lnTo>
                      <a:pt x="296303" y="309880"/>
                    </a:lnTo>
                    <a:lnTo>
                      <a:pt x="297294" y="308610"/>
                    </a:lnTo>
                    <a:lnTo>
                      <a:pt x="298284" y="307340"/>
                    </a:lnTo>
                    <a:lnTo>
                      <a:pt x="297586" y="306070"/>
                    </a:lnTo>
                    <a:lnTo>
                      <a:pt x="296735" y="306070"/>
                    </a:lnTo>
                    <a:lnTo>
                      <a:pt x="298259" y="303530"/>
                    </a:lnTo>
                    <a:lnTo>
                      <a:pt x="303987" y="299720"/>
                    </a:lnTo>
                    <a:lnTo>
                      <a:pt x="302602" y="304800"/>
                    </a:lnTo>
                    <a:lnTo>
                      <a:pt x="304876" y="304800"/>
                    </a:lnTo>
                    <a:lnTo>
                      <a:pt x="302082" y="309880"/>
                    </a:lnTo>
                    <a:lnTo>
                      <a:pt x="302463" y="312420"/>
                    </a:lnTo>
                    <a:lnTo>
                      <a:pt x="302577" y="313715"/>
                    </a:lnTo>
                    <a:lnTo>
                      <a:pt x="299072" y="318770"/>
                    </a:lnTo>
                    <a:lnTo>
                      <a:pt x="301193" y="321310"/>
                    </a:lnTo>
                    <a:lnTo>
                      <a:pt x="305485" y="318770"/>
                    </a:lnTo>
                    <a:lnTo>
                      <a:pt x="309016" y="316230"/>
                    </a:lnTo>
                    <a:lnTo>
                      <a:pt x="310781" y="314960"/>
                    </a:lnTo>
                    <a:lnTo>
                      <a:pt x="306298" y="316230"/>
                    </a:lnTo>
                    <a:lnTo>
                      <a:pt x="309041" y="310540"/>
                    </a:lnTo>
                    <a:lnTo>
                      <a:pt x="309130" y="311150"/>
                    </a:lnTo>
                    <a:lnTo>
                      <a:pt x="311746" y="308610"/>
                    </a:lnTo>
                    <a:lnTo>
                      <a:pt x="314363" y="306070"/>
                    </a:lnTo>
                    <a:lnTo>
                      <a:pt x="318262" y="304800"/>
                    </a:lnTo>
                    <a:lnTo>
                      <a:pt x="321665" y="299720"/>
                    </a:lnTo>
                    <a:lnTo>
                      <a:pt x="322237" y="298869"/>
                    </a:lnTo>
                    <a:lnTo>
                      <a:pt x="321335" y="299720"/>
                    </a:lnTo>
                    <a:lnTo>
                      <a:pt x="321043" y="297180"/>
                    </a:lnTo>
                    <a:lnTo>
                      <a:pt x="320890" y="299720"/>
                    </a:lnTo>
                    <a:lnTo>
                      <a:pt x="314083" y="304800"/>
                    </a:lnTo>
                    <a:lnTo>
                      <a:pt x="308737" y="308610"/>
                    </a:lnTo>
                    <a:lnTo>
                      <a:pt x="308775" y="308864"/>
                    </a:lnTo>
                    <a:lnTo>
                      <a:pt x="303796" y="309880"/>
                    </a:lnTo>
                    <a:lnTo>
                      <a:pt x="307301" y="304800"/>
                    </a:lnTo>
                    <a:lnTo>
                      <a:pt x="308940" y="300990"/>
                    </a:lnTo>
                    <a:lnTo>
                      <a:pt x="309714" y="299720"/>
                    </a:lnTo>
                    <a:lnTo>
                      <a:pt x="311277" y="297180"/>
                    </a:lnTo>
                    <a:lnTo>
                      <a:pt x="316877" y="293370"/>
                    </a:lnTo>
                    <a:lnTo>
                      <a:pt x="316992" y="294640"/>
                    </a:lnTo>
                    <a:lnTo>
                      <a:pt x="317474" y="293370"/>
                    </a:lnTo>
                    <a:lnTo>
                      <a:pt x="318922" y="289560"/>
                    </a:lnTo>
                    <a:lnTo>
                      <a:pt x="324675" y="287020"/>
                    </a:lnTo>
                    <a:lnTo>
                      <a:pt x="324599" y="287566"/>
                    </a:lnTo>
                    <a:lnTo>
                      <a:pt x="325196" y="287020"/>
                    </a:lnTo>
                    <a:lnTo>
                      <a:pt x="330796" y="281940"/>
                    </a:lnTo>
                    <a:lnTo>
                      <a:pt x="333552" y="283210"/>
                    </a:lnTo>
                    <a:lnTo>
                      <a:pt x="331546" y="285750"/>
                    </a:lnTo>
                    <a:lnTo>
                      <a:pt x="328383" y="289560"/>
                    </a:lnTo>
                    <a:lnTo>
                      <a:pt x="327660" y="293370"/>
                    </a:lnTo>
                    <a:lnTo>
                      <a:pt x="328447" y="290830"/>
                    </a:lnTo>
                    <a:lnTo>
                      <a:pt x="333387" y="289560"/>
                    </a:lnTo>
                    <a:lnTo>
                      <a:pt x="333616" y="290830"/>
                    </a:lnTo>
                    <a:lnTo>
                      <a:pt x="326288" y="294640"/>
                    </a:lnTo>
                    <a:lnTo>
                      <a:pt x="331076" y="295910"/>
                    </a:lnTo>
                    <a:lnTo>
                      <a:pt x="325424" y="298450"/>
                    </a:lnTo>
                    <a:lnTo>
                      <a:pt x="331457" y="298450"/>
                    </a:lnTo>
                    <a:lnTo>
                      <a:pt x="333857" y="292100"/>
                    </a:lnTo>
                    <a:lnTo>
                      <a:pt x="336842" y="289560"/>
                    </a:lnTo>
                    <a:lnTo>
                      <a:pt x="339826" y="287020"/>
                    </a:lnTo>
                    <a:lnTo>
                      <a:pt x="339559" y="287439"/>
                    </a:lnTo>
                    <a:lnTo>
                      <a:pt x="339890" y="287020"/>
                    </a:lnTo>
                    <a:lnTo>
                      <a:pt x="343865" y="281940"/>
                    </a:lnTo>
                    <a:lnTo>
                      <a:pt x="345859" y="279400"/>
                    </a:lnTo>
                    <a:lnTo>
                      <a:pt x="349910" y="281940"/>
                    </a:lnTo>
                    <a:lnTo>
                      <a:pt x="353860" y="279400"/>
                    </a:lnTo>
                    <a:lnTo>
                      <a:pt x="355841" y="278130"/>
                    </a:lnTo>
                    <a:lnTo>
                      <a:pt x="356539" y="276860"/>
                    </a:lnTo>
                    <a:lnTo>
                      <a:pt x="359321" y="271780"/>
                    </a:lnTo>
                    <a:lnTo>
                      <a:pt x="365061" y="265430"/>
                    </a:lnTo>
                    <a:lnTo>
                      <a:pt x="371817" y="260350"/>
                    </a:lnTo>
                    <a:lnTo>
                      <a:pt x="377012" y="255270"/>
                    </a:lnTo>
                    <a:lnTo>
                      <a:pt x="378307" y="254000"/>
                    </a:lnTo>
                    <a:lnTo>
                      <a:pt x="378231" y="255270"/>
                    </a:lnTo>
                    <a:lnTo>
                      <a:pt x="379945" y="255270"/>
                    </a:lnTo>
                    <a:lnTo>
                      <a:pt x="381241" y="256540"/>
                    </a:lnTo>
                    <a:lnTo>
                      <a:pt x="381596" y="254000"/>
                    </a:lnTo>
                    <a:lnTo>
                      <a:pt x="382117" y="250190"/>
                    </a:lnTo>
                    <a:lnTo>
                      <a:pt x="382473" y="247650"/>
                    </a:lnTo>
                    <a:lnTo>
                      <a:pt x="382181" y="251460"/>
                    </a:lnTo>
                    <a:lnTo>
                      <a:pt x="383667" y="247650"/>
                    </a:lnTo>
                    <a:lnTo>
                      <a:pt x="384149" y="246380"/>
                    </a:lnTo>
                    <a:lnTo>
                      <a:pt x="385635" y="242570"/>
                    </a:lnTo>
                    <a:lnTo>
                      <a:pt x="379653" y="246380"/>
                    </a:lnTo>
                    <a:lnTo>
                      <a:pt x="383044" y="242570"/>
                    </a:lnTo>
                    <a:lnTo>
                      <a:pt x="383489" y="238760"/>
                    </a:lnTo>
                    <a:lnTo>
                      <a:pt x="383628" y="237490"/>
                    </a:lnTo>
                    <a:lnTo>
                      <a:pt x="389026" y="234950"/>
                    </a:lnTo>
                    <a:lnTo>
                      <a:pt x="386334" y="234950"/>
                    </a:lnTo>
                    <a:lnTo>
                      <a:pt x="388175" y="231140"/>
                    </a:lnTo>
                    <a:lnTo>
                      <a:pt x="390575" y="228600"/>
                    </a:lnTo>
                    <a:lnTo>
                      <a:pt x="391769" y="227330"/>
                    </a:lnTo>
                    <a:lnTo>
                      <a:pt x="393877" y="224269"/>
                    </a:lnTo>
                    <a:lnTo>
                      <a:pt x="395554" y="225793"/>
                    </a:lnTo>
                    <a:lnTo>
                      <a:pt x="397332" y="222415"/>
                    </a:lnTo>
                    <a:lnTo>
                      <a:pt x="396240" y="222631"/>
                    </a:lnTo>
                    <a:lnTo>
                      <a:pt x="394335" y="223583"/>
                    </a:lnTo>
                    <a:lnTo>
                      <a:pt x="399300" y="219710"/>
                    </a:lnTo>
                    <a:lnTo>
                      <a:pt x="400634" y="213360"/>
                    </a:lnTo>
                    <a:lnTo>
                      <a:pt x="405790" y="213360"/>
                    </a:lnTo>
                    <a:lnTo>
                      <a:pt x="410146" y="209550"/>
                    </a:lnTo>
                    <a:lnTo>
                      <a:pt x="412661" y="212090"/>
                    </a:lnTo>
                    <a:lnTo>
                      <a:pt x="417677" y="209550"/>
                    </a:lnTo>
                    <a:lnTo>
                      <a:pt x="419709" y="203200"/>
                    </a:lnTo>
                    <a:lnTo>
                      <a:pt x="417499" y="203200"/>
                    </a:lnTo>
                    <a:lnTo>
                      <a:pt x="422148" y="199390"/>
                    </a:lnTo>
                    <a:lnTo>
                      <a:pt x="420281" y="203200"/>
                    </a:lnTo>
                    <a:lnTo>
                      <a:pt x="422338" y="203200"/>
                    </a:lnTo>
                    <a:lnTo>
                      <a:pt x="421182" y="207010"/>
                    </a:lnTo>
                    <a:lnTo>
                      <a:pt x="420624" y="209207"/>
                    </a:lnTo>
                    <a:lnTo>
                      <a:pt x="422910" y="208280"/>
                    </a:lnTo>
                    <a:lnTo>
                      <a:pt x="422770" y="209550"/>
                    </a:lnTo>
                    <a:lnTo>
                      <a:pt x="423265" y="208280"/>
                    </a:lnTo>
                    <a:lnTo>
                      <a:pt x="424256" y="205740"/>
                    </a:lnTo>
                    <a:lnTo>
                      <a:pt x="426554" y="207010"/>
                    </a:lnTo>
                    <a:lnTo>
                      <a:pt x="427367" y="205740"/>
                    </a:lnTo>
                    <a:lnTo>
                      <a:pt x="428193" y="204470"/>
                    </a:lnTo>
                    <a:lnTo>
                      <a:pt x="430796" y="200444"/>
                    </a:lnTo>
                    <a:lnTo>
                      <a:pt x="432638" y="196850"/>
                    </a:lnTo>
                    <a:lnTo>
                      <a:pt x="425488" y="204470"/>
                    </a:lnTo>
                    <a:lnTo>
                      <a:pt x="423557" y="201930"/>
                    </a:lnTo>
                    <a:lnTo>
                      <a:pt x="424180" y="199390"/>
                    </a:lnTo>
                    <a:lnTo>
                      <a:pt x="424497" y="198120"/>
                    </a:lnTo>
                    <a:lnTo>
                      <a:pt x="426580" y="198120"/>
                    </a:lnTo>
                    <a:lnTo>
                      <a:pt x="429031" y="195580"/>
                    </a:lnTo>
                    <a:lnTo>
                      <a:pt x="426516" y="194310"/>
                    </a:lnTo>
                    <a:lnTo>
                      <a:pt x="433057" y="190500"/>
                    </a:lnTo>
                    <a:lnTo>
                      <a:pt x="430999" y="190500"/>
                    </a:lnTo>
                    <a:lnTo>
                      <a:pt x="435038" y="186690"/>
                    </a:lnTo>
                    <a:lnTo>
                      <a:pt x="435686" y="185420"/>
                    </a:lnTo>
                    <a:lnTo>
                      <a:pt x="439064" y="182880"/>
                    </a:lnTo>
                    <a:lnTo>
                      <a:pt x="440753" y="187223"/>
                    </a:lnTo>
                    <a:lnTo>
                      <a:pt x="439039" y="189230"/>
                    </a:lnTo>
                    <a:lnTo>
                      <a:pt x="436359" y="191770"/>
                    </a:lnTo>
                    <a:lnTo>
                      <a:pt x="439813" y="190500"/>
                    </a:lnTo>
                    <a:lnTo>
                      <a:pt x="441744" y="193040"/>
                    </a:lnTo>
                    <a:lnTo>
                      <a:pt x="441909" y="196850"/>
                    </a:lnTo>
                    <a:lnTo>
                      <a:pt x="443839" y="193040"/>
                    </a:lnTo>
                    <a:lnTo>
                      <a:pt x="445058" y="191909"/>
                    </a:lnTo>
                    <a:lnTo>
                      <a:pt x="441591" y="190500"/>
                    </a:lnTo>
                    <a:lnTo>
                      <a:pt x="445643" y="187960"/>
                    </a:lnTo>
                    <a:lnTo>
                      <a:pt x="447382" y="180340"/>
                    </a:lnTo>
                    <a:lnTo>
                      <a:pt x="446290" y="180340"/>
                    </a:lnTo>
                    <a:lnTo>
                      <a:pt x="443382" y="184150"/>
                    </a:lnTo>
                    <a:lnTo>
                      <a:pt x="441655" y="186169"/>
                    </a:lnTo>
                    <a:lnTo>
                      <a:pt x="443217" y="181610"/>
                    </a:lnTo>
                    <a:lnTo>
                      <a:pt x="442671" y="181610"/>
                    </a:lnTo>
                    <a:lnTo>
                      <a:pt x="445249" y="176530"/>
                    </a:lnTo>
                    <a:lnTo>
                      <a:pt x="449313" y="172720"/>
                    </a:lnTo>
                    <a:lnTo>
                      <a:pt x="449529" y="172720"/>
                    </a:lnTo>
                    <a:lnTo>
                      <a:pt x="448576" y="175260"/>
                    </a:lnTo>
                    <a:lnTo>
                      <a:pt x="449313" y="175260"/>
                    </a:lnTo>
                    <a:lnTo>
                      <a:pt x="450735" y="172720"/>
                    </a:lnTo>
                    <a:lnTo>
                      <a:pt x="451777" y="172720"/>
                    </a:lnTo>
                    <a:lnTo>
                      <a:pt x="453250" y="170180"/>
                    </a:lnTo>
                    <a:lnTo>
                      <a:pt x="455142" y="167640"/>
                    </a:lnTo>
                    <a:lnTo>
                      <a:pt x="458927" y="162560"/>
                    </a:lnTo>
                    <a:lnTo>
                      <a:pt x="462724" y="157480"/>
                    </a:lnTo>
                    <a:lnTo>
                      <a:pt x="465010" y="154940"/>
                    </a:lnTo>
                    <a:lnTo>
                      <a:pt x="466166" y="153670"/>
                    </a:lnTo>
                    <a:lnTo>
                      <a:pt x="470014" y="152400"/>
                    </a:lnTo>
                    <a:lnTo>
                      <a:pt x="471170" y="153212"/>
                    </a:lnTo>
                    <a:lnTo>
                      <a:pt x="472325" y="152400"/>
                    </a:lnTo>
                    <a:lnTo>
                      <a:pt x="475335" y="148590"/>
                    </a:lnTo>
                    <a:lnTo>
                      <a:pt x="477507" y="146050"/>
                    </a:lnTo>
                    <a:lnTo>
                      <a:pt x="478701" y="144780"/>
                    </a:lnTo>
                    <a:lnTo>
                      <a:pt x="480301" y="144780"/>
                    </a:lnTo>
                    <a:lnTo>
                      <a:pt x="481088" y="142240"/>
                    </a:lnTo>
                    <a:lnTo>
                      <a:pt x="481177" y="139700"/>
                    </a:lnTo>
                    <a:lnTo>
                      <a:pt x="481215" y="138430"/>
                    </a:lnTo>
                    <a:lnTo>
                      <a:pt x="482168" y="133350"/>
                    </a:lnTo>
                    <a:lnTo>
                      <a:pt x="483590" y="134620"/>
                    </a:lnTo>
                    <a:lnTo>
                      <a:pt x="482892" y="137160"/>
                    </a:lnTo>
                    <a:lnTo>
                      <a:pt x="483031" y="138430"/>
                    </a:lnTo>
                    <a:lnTo>
                      <a:pt x="485190" y="133350"/>
                    </a:lnTo>
                    <a:lnTo>
                      <a:pt x="485736" y="132080"/>
                    </a:lnTo>
                    <a:lnTo>
                      <a:pt x="486816" y="129540"/>
                    </a:lnTo>
                    <a:lnTo>
                      <a:pt x="487210" y="129540"/>
                    </a:lnTo>
                    <a:lnTo>
                      <a:pt x="488137" y="125730"/>
                    </a:lnTo>
                    <a:lnTo>
                      <a:pt x="489864" y="121920"/>
                    </a:lnTo>
                    <a:lnTo>
                      <a:pt x="491261" y="118300"/>
                    </a:lnTo>
                    <a:lnTo>
                      <a:pt x="491388" y="117944"/>
                    </a:lnTo>
                    <a:lnTo>
                      <a:pt x="492429" y="114300"/>
                    </a:lnTo>
                    <a:lnTo>
                      <a:pt x="491578" y="110490"/>
                    </a:lnTo>
                    <a:lnTo>
                      <a:pt x="490131" y="107950"/>
                    </a:lnTo>
                    <a:lnTo>
                      <a:pt x="488924" y="114300"/>
                    </a:lnTo>
                    <a:lnTo>
                      <a:pt x="487921" y="113030"/>
                    </a:lnTo>
                    <a:lnTo>
                      <a:pt x="487413" y="110490"/>
                    </a:lnTo>
                    <a:lnTo>
                      <a:pt x="486841" y="106680"/>
                    </a:lnTo>
                    <a:lnTo>
                      <a:pt x="485711" y="104140"/>
                    </a:lnTo>
                    <a:lnTo>
                      <a:pt x="485152" y="102870"/>
                    </a:lnTo>
                    <a:lnTo>
                      <a:pt x="484276" y="104140"/>
                    </a:lnTo>
                    <a:lnTo>
                      <a:pt x="483844" y="101600"/>
                    </a:lnTo>
                    <a:lnTo>
                      <a:pt x="484339" y="100330"/>
                    </a:lnTo>
                    <a:lnTo>
                      <a:pt x="484847" y="99060"/>
                    </a:lnTo>
                    <a:lnTo>
                      <a:pt x="488823" y="99060"/>
                    </a:lnTo>
                    <a:lnTo>
                      <a:pt x="492112" y="100330"/>
                    </a:lnTo>
                    <a:lnTo>
                      <a:pt x="494169" y="105346"/>
                    </a:lnTo>
                    <a:lnTo>
                      <a:pt x="493344" y="106680"/>
                    </a:lnTo>
                    <a:lnTo>
                      <a:pt x="493687" y="109220"/>
                    </a:lnTo>
                    <a:lnTo>
                      <a:pt x="493979" y="111760"/>
                    </a:lnTo>
                    <a:lnTo>
                      <a:pt x="494639" y="116840"/>
                    </a:lnTo>
                    <a:lnTo>
                      <a:pt x="493229" y="119380"/>
                    </a:lnTo>
                    <a:lnTo>
                      <a:pt x="495782" y="115570"/>
                    </a:lnTo>
                    <a:lnTo>
                      <a:pt x="495566" y="114300"/>
                    </a:lnTo>
                    <a:lnTo>
                      <a:pt x="495325" y="110490"/>
                    </a:lnTo>
                    <a:lnTo>
                      <a:pt x="494868" y="109220"/>
                    </a:lnTo>
                    <a:lnTo>
                      <a:pt x="494512" y="106680"/>
                    </a:lnTo>
                    <a:lnTo>
                      <a:pt x="496811" y="110490"/>
                    </a:lnTo>
                    <a:lnTo>
                      <a:pt x="496392" y="106680"/>
                    </a:lnTo>
                    <a:lnTo>
                      <a:pt x="495541" y="99060"/>
                    </a:lnTo>
                    <a:lnTo>
                      <a:pt x="496443" y="97790"/>
                    </a:lnTo>
                    <a:lnTo>
                      <a:pt x="497560" y="99060"/>
                    </a:lnTo>
                    <a:lnTo>
                      <a:pt x="501865" y="100330"/>
                    </a:lnTo>
                    <a:lnTo>
                      <a:pt x="501167" y="107950"/>
                    </a:lnTo>
                    <a:lnTo>
                      <a:pt x="500938" y="118110"/>
                    </a:lnTo>
                    <a:lnTo>
                      <a:pt x="497738" y="109220"/>
                    </a:lnTo>
                    <a:lnTo>
                      <a:pt x="498348" y="113030"/>
                    </a:lnTo>
                    <a:lnTo>
                      <a:pt x="497370" y="113030"/>
                    </a:lnTo>
                    <a:lnTo>
                      <a:pt x="496874" y="114300"/>
                    </a:lnTo>
                    <a:lnTo>
                      <a:pt x="496100" y="116840"/>
                    </a:lnTo>
                    <a:lnTo>
                      <a:pt x="495109" y="119380"/>
                    </a:lnTo>
                    <a:lnTo>
                      <a:pt x="494563" y="120650"/>
                    </a:lnTo>
                    <a:lnTo>
                      <a:pt x="493280" y="124460"/>
                    </a:lnTo>
                    <a:lnTo>
                      <a:pt x="492137" y="128270"/>
                    </a:lnTo>
                    <a:lnTo>
                      <a:pt x="490220" y="130810"/>
                    </a:lnTo>
                    <a:lnTo>
                      <a:pt x="489572" y="132080"/>
                    </a:lnTo>
                    <a:lnTo>
                      <a:pt x="490283" y="129540"/>
                    </a:lnTo>
                    <a:lnTo>
                      <a:pt x="488086" y="134620"/>
                    </a:lnTo>
                    <a:lnTo>
                      <a:pt x="483082" y="144780"/>
                    </a:lnTo>
                    <a:lnTo>
                      <a:pt x="485330" y="146050"/>
                    </a:lnTo>
                    <a:lnTo>
                      <a:pt x="489343" y="133350"/>
                    </a:lnTo>
                    <a:lnTo>
                      <a:pt x="490397" y="132080"/>
                    </a:lnTo>
                    <a:lnTo>
                      <a:pt x="491464" y="130810"/>
                    </a:lnTo>
                    <a:lnTo>
                      <a:pt x="489864" y="137160"/>
                    </a:lnTo>
                    <a:lnTo>
                      <a:pt x="493229" y="133350"/>
                    </a:lnTo>
                    <a:lnTo>
                      <a:pt x="493928" y="130810"/>
                    </a:lnTo>
                    <a:lnTo>
                      <a:pt x="495236" y="127000"/>
                    </a:lnTo>
                    <a:lnTo>
                      <a:pt x="497586" y="123190"/>
                    </a:lnTo>
                    <a:lnTo>
                      <a:pt x="498398" y="123190"/>
                    </a:lnTo>
                    <a:lnTo>
                      <a:pt x="499821" y="121920"/>
                    </a:lnTo>
                    <a:lnTo>
                      <a:pt x="501192" y="119380"/>
                    </a:lnTo>
                    <a:lnTo>
                      <a:pt x="501840" y="118110"/>
                    </a:lnTo>
                    <a:lnTo>
                      <a:pt x="503796" y="114300"/>
                    </a:lnTo>
                    <a:close/>
                  </a:path>
                </a:pathLst>
              </a:custGeom>
              <a:solidFill>
                <a:srgbClr val="1CADEB"/>
              </a:solidFill>
            </p:spPr>
            <p:txBody>
              <a:bodyPr wrap="square" lIns="0" tIns="0" rIns="0" bIns="0" rtlCol="0"/>
              <a:lstStyle/>
              <a:p>
                <a:endParaRPr/>
              </a:p>
            </p:txBody>
          </p:sp>
          <p:sp>
            <p:nvSpPr>
              <p:cNvPr id="74" name="object 174"/>
              <p:cNvSpPr/>
              <p:nvPr/>
            </p:nvSpPr>
            <p:spPr>
              <a:xfrm>
                <a:off x="14007529" y="1618773"/>
                <a:ext cx="2853690" cy="2990850"/>
              </a:xfrm>
              <a:custGeom>
                <a:avLst/>
                <a:gdLst/>
                <a:ahLst/>
                <a:cxnLst/>
                <a:rect l="l" t="t" r="r" b="b"/>
                <a:pathLst>
                  <a:path w="2853690" h="2990850">
                    <a:moveTo>
                      <a:pt x="46863" y="5943"/>
                    </a:moveTo>
                    <a:lnTo>
                      <a:pt x="0" y="0"/>
                    </a:lnTo>
                    <a:lnTo>
                      <a:pt x="13563" y="1917"/>
                    </a:lnTo>
                    <a:lnTo>
                      <a:pt x="26060" y="3568"/>
                    </a:lnTo>
                    <a:lnTo>
                      <a:pt x="37249" y="4914"/>
                    </a:lnTo>
                    <a:lnTo>
                      <a:pt x="46863" y="5943"/>
                    </a:lnTo>
                    <a:close/>
                  </a:path>
                  <a:path w="2853690" h="2990850">
                    <a:moveTo>
                      <a:pt x="376618" y="41376"/>
                    </a:moveTo>
                    <a:lnTo>
                      <a:pt x="375475" y="40830"/>
                    </a:lnTo>
                    <a:lnTo>
                      <a:pt x="354545" y="36118"/>
                    </a:lnTo>
                    <a:lnTo>
                      <a:pt x="355066" y="36271"/>
                    </a:lnTo>
                    <a:lnTo>
                      <a:pt x="375958" y="41465"/>
                    </a:lnTo>
                    <a:lnTo>
                      <a:pt x="376085" y="41351"/>
                    </a:lnTo>
                    <a:lnTo>
                      <a:pt x="376618" y="41376"/>
                    </a:lnTo>
                    <a:close/>
                  </a:path>
                  <a:path w="2853690" h="2990850">
                    <a:moveTo>
                      <a:pt x="387794" y="84950"/>
                    </a:moveTo>
                    <a:lnTo>
                      <a:pt x="374446" y="80048"/>
                    </a:lnTo>
                    <a:lnTo>
                      <a:pt x="354939" y="73329"/>
                    </a:lnTo>
                    <a:lnTo>
                      <a:pt x="344919" y="69494"/>
                    </a:lnTo>
                    <a:lnTo>
                      <a:pt x="286715" y="53759"/>
                    </a:lnTo>
                    <a:lnTo>
                      <a:pt x="271818" y="50888"/>
                    </a:lnTo>
                    <a:lnTo>
                      <a:pt x="288810" y="53530"/>
                    </a:lnTo>
                    <a:lnTo>
                      <a:pt x="234581" y="39751"/>
                    </a:lnTo>
                    <a:lnTo>
                      <a:pt x="221462" y="34366"/>
                    </a:lnTo>
                    <a:lnTo>
                      <a:pt x="225399" y="34455"/>
                    </a:lnTo>
                    <a:lnTo>
                      <a:pt x="235292" y="36144"/>
                    </a:lnTo>
                    <a:lnTo>
                      <a:pt x="230822" y="35115"/>
                    </a:lnTo>
                    <a:lnTo>
                      <a:pt x="156425" y="22059"/>
                    </a:lnTo>
                    <a:lnTo>
                      <a:pt x="81788" y="10820"/>
                    </a:lnTo>
                    <a:lnTo>
                      <a:pt x="99237" y="14528"/>
                    </a:lnTo>
                    <a:lnTo>
                      <a:pt x="112191" y="16979"/>
                    </a:lnTo>
                    <a:lnTo>
                      <a:pt x="140855" y="21259"/>
                    </a:lnTo>
                    <a:lnTo>
                      <a:pt x="152577" y="23190"/>
                    </a:lnTo>
                    <a:lnTo>
                      <a:pt x="168109" y="26276"/>
                    </a:lnTo>
                    <a:lnTo>
                      <a:pt x="189115" y="31076"/>
                    </a:lnTo>
                    <a:lnTo>
                      <a:pt x="176288" y="28257"/>
                    </a:lnTo>
                    <a:lnTo>
                      <a:pt x="167741" y="26695"/>
                    </a:lnTo>
                    <a:lnTo>
                      <a:pt x="162445" y="25984"/>
                    </a:lnTo>
                    <a:lnTo>
                      <a:pt x="159385" y="25742"/>
                    </a:lnTo>
                    <a:lnTo>
                      <a:pt x="205333" y="36576"/>
                    </a:lnTo>
                    <a:lnTo>
                      <a:pt x="251206" y="47752"/>
                    </a:lnTo>
                    <a:lnTo>
                      <a:pt x="296938" y="59436"/>
                    </a:lnTo>
                    <a:lnTo>
                      <a:pt x="342480" y="71780"/>
                    </a:lnTo>
                    <a:lnTo>
                      <a:pt x="387794" y="84950"/>
                    </a:lnTo>
                    <a:close/>
                  </a:path>
                  <a:path w="2853690" h="2990850">
                    <a:moveTo>
                      <a:pt x="819772" y="1937143"/>
                    </a:moveTo>
                    <a:lnTo>
                      <a:pt x="819683" y="1932305"/>
                    </a:lnTo>
                    <a:lnTo>
                      <a:pt x="818324" y="1935314"/>
                    </a:lnTo>
                    <a:lnTo>
                      <a:pt x="819772" y="1937143"/>
                    </a:lnTo>
                    <a:close/>
                  </a:path>
                  <a:path w="2853690" h="2990850">
                    <a:moveTo>
                      <a:pt x="820775" y="1949183"/>
                    </a:moveTo>
                    <a:lnTo>
                      <a:pt x="820026" y="1941931"/>
                    </a:lnTo>
                    <a:lnTo>
                      <a:pt x="818019" y="1942998"/>
                    </a:lnTo>
                    <a:lnTo>
                      <a:pt x="815898" y="1944281"/>
                    </a:lnTo>
                    <a:lnTo>
                      <a:pt x="817753" y="1951189"/>
                    </a:lnTo>
                    <a:lnTo>
                      <a:pt x="820775" y="1949183"/>
                    </a:lnTo>
                    <a:close/>
                  </a:path>
                  <a:path w="2853690" h="2990850">
                    <a:moveTo>
                      <a:pt x="821486" y="1954491"/>
                    </a:moveTo>
                    <a:lnTo>
                      <a:pt x="821182" y="1952536"/>
                    </a:lnTo>
                    <a:lnTo>
                      <a:pt x="821182" y="1950732"/>
                    </a:lnTo>
                    <a:lnTo>
                      <a:pt x="821131" y="1948942"/>
                    </a:lnTo>
                    <a:lnTo>
                      <a:pt x="820775" y="1949183"/>
                    </a:lnTo>
                    <a:lnTo>
                      <a:pt x="820953" y="1950961"/>
                    </a:lnTo>
                    <a:lnTo>
                      <a:pt x="821131" y="1952752"/>
                    </a:lnTo>
                    <a:lnTo>
                      <a:pt x="821486" y="1954491"/>
                    </a:lnTo>
                    <a:close/>
                  </a:path>
                  <a:path w="2853690" h="2990850">
                    <a:moveTo>
                      <a:pt x="822286" y="1940166"/>
                    </a:moveTo>
                    <a:lnTo>
                      <a:pt x="819772" y="1937143"/>
                    </a:lnTo>
                    <a:lnTo>
                      <a:pt x="819797" y="1938743"/>
                    </a:lnTo>
                    <a:lnTo>
                      <a:pt x="819823" y="1940344"/>
                    </a:lnTo>
                    <a:lnTo>
                      <a:pt x="820026" y="1941931"/>
                    </a:lnTo>
                    <a:lnTo>
                      <a:pt x="821778" y="1941017"/>
                    </a:lnTo>
                    <a:lnTo>
                      <a:pt x="822286" y="1940166"/>
                    </a:lnTo>
                    <a:close/>
                  </a:path>
                  <a:path w="2853690" h="2990850">
                    <a:moveTo>
                      <a:pt x="822820" y="1961451"/>
                    </a:moveTo>
                    <a:lnTo>
                      <a:pt x="821486" y="1954491"/>
                    </a:lnTo>
                    <a:lnTo>
                      <a:pt x="821766" y="1956523"/>
                    </a:lnTo>
                    <a:lnTo>
                      <a:pt x="822185" y="1958771"/>
                    </a:lnTo>
                    <a:lnTo>
                      <a:pt x="822820" y="1961451"/>
                    </a:lnTo>
                    <a:close/>
                  </a:path>
                  <a:path w="2853690" h="2990850">
                    <a:moveTo>
                      <a:pt x="826414" y="1886559"/>
                    </a:moveTo>
                    <a:lnTo>
                      <a:pt x="825893" y="1889404"/>
                    </a:lnTo>
                    <a:lnTo>
                      <a:pt x="826211" y="1888121"/>
                    </a:lnTo>
                    <a:lnTo>
                      <a:pt x="826363" y="1887258"/>
                    </a:lnTo>
                    <a:lnTo>
                      <a:pt x="826414" y="1886559"/>
                    </a:lnTo>
                    <a:close/>
                  </a:path>
                  <a:path w="2853690" h="2990850">
                    <a:moveTo>
                      <a:pt x="828103" y="1979180"/>
                    </a:moveTo>
                    <a:lnTo>
                      <a:pt x="827519" y="1977771"/>
                    </a:lnTo>
                    <a:lnTo>
                      <a:pt x="827201" y="1975612"/>
                    </a:lnTo>
                    <a:lnTo>
                      <a:pt x="826211" y="1974062"/>
                    </a:lnTo>
                    <a:lnTo>
                      <a:pt x="824915" y="1974430"/>
                    </a:lnTo>
                    <a:lnTo>
                      <a:pt x="826858" y="1977682"/>
                    </a:lnTo>
                    <a:lnTo>
                      <a:pt x="828103" y="1979180"/>
                    </a:lnTo>
                    <a:close/>
                  </a:path>
                  <a:path w="2853690" h="2990850">
                    <a:moveTo>
                      <a:pt x="838136" y="1833816"/>
                    </a:moveTo>
                    <a:lnTo>
                      <a:pt x="836841" y="1835404"/>
                    </a:lnTo>
                    <a:lnTo>
                      <a:pt x="835621" y="1837156"/>
                    </a:lnTo>
                    <a:lnTo>
                      <a:pt x="834491" y="1839302"/>
                    </a:lnTo>
                    <a:lnTo>
                      <a:pt x="838136" y="1833816"/>
                    </a:lnTo>
                    <a:close/>
                  </a:path>
                  <a:path w="2853690" h="2990850">
                    <a:moveTo>
                      <a:pt x="842492" y="1991194"/>
                    </a:moveTo>
                    <a:lnTo>
                      <a:pt x="841971" y="1990572"/>
                    </a:lnTo>
                    <a:lnTo>
                      <a:pt x="841171" y="1989620"/>
                    </a:lnTo>
                    <a:lnTo>
                      <a:pt x="841171" y="1990572"/>
                    </a:lnTo>
                    <a:lnTo>
                      <a:pt x="836587" y="1990293"/>
                    </a:lnTo>
                    <a:lnTo>
                      <a:pt x="837526" y="1989594"/>
                    </a:lnTo>
                    <a:lnTo>
                      <a:pt x="836980" y="1985708"/>
                    </a:lnTo>
                    <a:lnTo>
                      <a:pt x="841171" y="1990572"/>
                    </a:lnTo>
                    <a:lnTo>
                      <a:pt x="841171" y="1989620"/>
                    </a:lnTo>
                    <a:lnTo>
                      <a:pt x="837895" y="1985708"/>
                    </a:lnTo>
                    <a:lnTo>
                      <a:pt x="837488" y="1985225"/>
                    </a:lnTo>
                    <a:lnTo>
                      <a:pt x="836523" y="1983676"/>
                    </a:lnTo>
                    <a:lnTo>
                      <a:pt x="830757" y="1985670"/>
                    </a:lnTo>
                    <a:lnTo>
                      <a:pt x="834783" y="1991639"/>
                    </a:lnTo>
                    <a:lnTo>
                      <a:pt x="836295" y="1990521"/>
                    </a:lnTo>
                    <a:lnTo>
                      <a:pt x="840625" y="1992439"/>
                    </a:lnTo>
                    <a:lnTo>
                      <a:pt x="842492" y="1991194"/>
                    </a:lnTo>
                    <a:close/>
                  </a:path>
                  <a:path w="2853690" h="2990850">
                    <a:moveTo>
                      <a:pt x="844651" y="1838896"/>
                    </a:moveTo>
                    <a:lnTo>
                      <a:pt x="840549" y="1841842"/>
                    </a:lnTo>
                    <a:lnTo>
                      <a:pt x="841514" y="1838299"/>
                    </a:lnTo>
                    <a:lnTo>
                      <a:pt x="843419" y="1833079"/>
                    </a:lnTo>
                    <a:lnTo>
                      <a:pt x="842111" y="1831009"/>
                    </a:lnTo>
                    <a:lnTo>
                      <a:pt x="838631" y="1838490"/>
                    </a:lnTo>
                    <a:lnTo>
                      <a:pt x="838123" y="1837334"/>
                    </a:lnTo>
                    <a:lnTo>
                      <a:pt x="836307" y="1840115"/>
                    </a:lnTo>
                    <a:lnTo>
                      <a:pt x="833272" y="1846021"/>
                    </a:lnTo>
                    <a:lnTo>
                      <a:pt x="835850" y="1845144"/>
                    </a:lnTo>
                    <a:lnTo>
                      <a:pt x="836676" y="1843900"/>
                    </a:lnTo>
                    <a:lnTo>
                      <a:pt x="838111" y="1845246"/>
                    </a:lnTo>
                    <a:lnTo>
                      <a:pt x="834466" y="1850390"/>
                    </a:lnTo>
                    <a:lnTo>
                      <a:pt x="832662" y="1851507"/>
                    </a:lnTo>
                    <a:lnTo>
                      <a:pt x="830935" y="1851990"/>
                    </a:lnTo>
                    <a:lnTo>
                      <a:pt x="827544" y="1855228"/>
                    </a:lnTo>
                    <a:lnTo>
                      <a:pt x="823582" y="1864347"/>
                    </a:lnTo>
                    <a:lnTo>
                      <a:pt x="822198" y="1869109"/>
                    </a:lnTo>
                    <a:lnTo>
                      <a:pt x="822058" y="1867776"/>
                    </a:lnTo>
                    <a:lnTo>
                      <a:pt x="821677" y="1868982"/>
                    </a:lnTo>
                    <a:lnTo>
                      <a:pt x="821880" y="1870087"/>
                    </a:lnTo>
                    <a:lnTo>
                      <a:pt x="818515" y="1882127"/>
                    </a:lnTo>
                    <a:lnTo>
                      <a:pt x="816152" y="1894357"/>
                    </a:lnTo>
                    <a:lnTo>
                      <a:pt x="814793" y="1906714"/>
                    </a:lnTo>
                    <a:lnTo>
                      <a:pt x="814451" y="1919122"/>
                    </a:lnTo>
                    <a:lnTo>
                      <a:pt x="815682" y="1922221"/>
                    </a:lnTo>
                    <a:lnTo>
                      <a:pt x="818756" y="1919020"/>
                    </a:lnTo>
                    <a:lnTo>
                      <a:pt x="820712" y="1920786"/>
                    </a:lnTo>
                    <a:lnTo>
                      <a:pt x="821131" y="1912658"/>
                    </a:lnTo>
                    <a:lnTo>
                      <a:pt x="822134" y="1904555"/>
                    </a:lnTo>
                    <a:lnTo>
                      <a:pt x="822553" y="1898078"/>
                    </a:lnTo>
                    <a:lnTo>
                      <a:pt x="821207" y="1894827"/>
                    </a:lnTo>
                    <a:lnTo>
                      <a:pt x="822604" y="1896084"/>
                    </a:lnTo>
                    <a:lnTo>
                      <a:pt x="823379" y="1894166"/>
                    </a:lnTo>
                    <a:lnTo>
                      <a:pt x="821969" y="1889950"/>
                    </a:lnTo>
                    <a:lnTo>
                      <a:pt x="821474" y="1887804"/>
                    </a:lnTo>
                    <a:lnTo>
                      <a:pt x="819975" y="1891322"/>
                    </a:lnTo>
                    <a:lnTo>
                      <a:pt x="819353" y="1893138"/>
                    </a:lnTo>
                    <a:lnTo>
                      <a:pt x="818146" y="1889874"/>
                    </a:lnTo>
                    <a:lnTo>
                      <a:pt x="819302" y="1883511"/>
                    </a:lnTo>
                    <a:lnTo>
                      <a:pt x="820826" y="1877606"/>
                    </a:lnTo>
                    <a:lnTo>
                      <a:pt x="822744" y="1871789"/>
                    </a:lnTo>
                    <a:lnTo>
                      <a:pt x="825309" y="1866544"/>
                    </a:lnTo>
                    <a:lnTo>
                      <a:pt x="826846" y="1865274"/>
                    </a:lnTo>
                    <a:lnTo>
                      <a:pt x="826046" y="1871103"/>
                    </a:lnTo>
                    <a:lnTo>
                      <a:pt x="826287" y="1874380"/>
                    </a:lnTo>
                    <a:lnTo>
                      <a:pt x="825919" y="1878241"/>
                    </a:lnTo>
                    <a:lnTo>
                      <a:pt x="823290" y="1885835"/>
                    </a:lnTo>
                    <a:lnTo>
                      <a:pt x="824407" y="1885403"/>
                    </a:lnTo>
                    <a:lnTo>
                      <a:pt x="826719" y="1883206"/>
                    </a:lnTo>
                    <a:lnTo>
                      <a:pt x="826414" y="1886559"/>
                    </a:lnTo>
                    <a:lnTo>
                      <a:pt x="829576" y="1874227"/>
                    </a:lnTo>
                    <a:lnTo>
                      <a:pt x="833983" y="1862594"/>
                    </a:lnTo>
                    <a:lnTo>
                      <a:pt x="844651" y="1838896"/>
                    </a:lnTo>
                    <a:close/>
                  </a:path>
                  <a:path w="2853690" h="2990850">
                    <a:moveTo>
                      <a:pt x="847712" y="2004174"/>
                    </a:moveTo>
                    <a:lnTo>
                      <a:pt x="846505" y="2003615"/>
                    </a:lnTo>
                    <a:lnTo>
                      <a:pt x="842708" y="2000478"/>
                    </a:lnTo>
                    <a:lnTo>
                      <a:pt x="842543" y="1998421"/>
                    </a:lnTo>
                    <a:lnTo>
                      <a:pt x="845134" y="1999030"/>
                    </a:lnTo>
                    <a:lnTo>
                      <a:pt x="842416" y="1997417"/>
                    </a:lnTo>
                    <a:lnTo>
                      <a:pt x="840092" y="1995487"/>
                    </a:lnTo>
                    <a:lnTo>
                      <a:pt x="837501" y="1993607"/>
                    </a:lnTo>
                    <a:lnTo>
                      <a:pt x="839762" y="1997544"/>
                    </a:lnTo>
                    <a:lnTo>
                      <a:pt x="842264" y="2001304"/>
                    </a:lnTo>
                    <a:lnTo>
                      <a:pt x="845019" y="2004885"/>
                    </a:lnTo>
                    <a:lnTo>
                      <a:pt x="847712" y="2004174"/>
                    </a:lnTo>
                    <a:close/>
                  </a:path>
                  <a:path w="2853690" h="2990850">
                    <a:moveTo>
                      <a:pt x="848220" y="2004339"/>
                    </a:moveTo>
                    <a:lnTo>
                      <a:pt x="848067" y="2004098"/>
                    </a:lnTo>
                    <a:lnTo>
                      <a:pt x="847712" y="2004174"/>
                    </a:lnTo>
                    <a:lnTo>
                      <a:pt x="848042" y="2004326"/>
                    </a:lnTo>
                    <a:lnTo>
                      <a:pt x="848220" y="2004339"/>
                    </a:lnTo>
                    <a:close/>
                  </a:path>
                  <a:path w="2853690" h="2990850">
                    <a:moveTo>
                      <a:pt x="866317" y="1871903"/>
                    </a:moveTo>
                    <a:lnTo>
                      <a:pt x="866228" y="1871751"/>
                    </a:lnTo>
                    <a:lnTo>
                      <a:pt x="866076" y="1871700"/>
                    </a:lnTo>
                    <a:lnTo>
                      <a:pt x="865809" y="1871980"/>
                    </a:lnTo>
                    <a:lnTo>
                      <a:pt x="866317" y="1871903"/>
                    </a:lnTo>
                    <a:close/>
                  </a:path>
                  <a:path w="2853690" h="2990850">
                    <a:moveTo>
                      <a:pt x="869188" y="1870532"/>
                    </a:moveTo>
                    <a:lnTo>
                      <a:pt x="868400" y="1871713"/>
                    </a:lnTo>
                    <a:lnTo>
                      <a:pt x="867384" y="1871764"/>
                    </a:lnTo>
                    <a:lnTo>
                      <a:pt x="866317" y="1871903"/>
                    </a:lnTo>
                    <a:lnTo>
                      <a:pt x="866775" y="1872615"/>
                    </a:lnTo>
                    <a:lnTo>
                      <a:pt x="865949" y="1876653"/>
                    </a:lnTo>
                    <a:lnTo>
                      <a:pt x="867422" y="1876361"/>
                    </a:lnTo>
                    <a:lnTo>
                      <a:pt x="868006" y="1874431"/>
                    </a:lnTo>
                    <a:lnTo>
                      <a:pt x="868400" y="1872399"/>
                    </a:lnTo>
                    <a:lnTo>
                      <a:pt x="869188" y="1870532"/>
                    </a:lnTo>
                    <a:close/>
                  </a:path>
                  <a:path w="2853690" h="2990850">
                    <a:moveTo>
                      <a:pt x="870140" y="1868030"/>
                    </a:moveTo>
                    <a:lnTo>
                      <a:pt x="869188" y="1870532"/>
                    </a:lnTo>
                    <a:lnTo>
                      <a:pt x="869569" y="1869986"/>
                    </a:lnTo>
                    <a:lnTo>
                      <a:pt x="869886" y="1869224"/>
                    </a:lnTo>
                    <a:lnTo>
                      <a:pt x="870140" y="1868030"/>
                    </a:lnTo>
                    <a:close/>
                  </a:path>
                  <a:path w="2853690" h="2990850">
                    <a:moveTo>
                      <a:pt x="914552" y="1777911"/>
                    </a:moveTo>
                    <a:lnTo>
                      <a:pt x="914171" y="1777682"/>
                    </a:lnTo>
                    <a:lnTo>
                      <a:pt x="911910" y="1780400"/>
                    </a:lnTo>
                    <a:lnTo>
                      <a:pt x="914552" y="1777911"/>
                    </a:lnTo>
                    <a:close/>
                  </a:path>
                  <a:path w="2853690" h="2990850">
                    <a:moveTo>
                      <a:pt x="916686" y="1774685"/>
                    </a:moveTo>
                    <a:lnTo>
                      <a:pt x="897343" y="1774685"/>
                    </a:lnTo>
                    <a:lnTo>
                      <a:pt x="896772" y="1774685"/>
                    </a:lnTo>
                    <a:lnTo>
                      <a:pt x="896480" y="1775282"/>
                    </a:lnTo>
                    <a:lnTo>
                      <a:pt x="896569" y="1775561"/>
                    </a:lnTo>
                    <a:lnTo>
                      <a:pt x="896772" y="1775714"/>
                    </a:lnTo>
                    <a:lnTo>
                      <a:pt x="889050" y="1781771"/>
                    </a:lnTo>
                    <a:lnTo>
                      <a:pt x="857427" y="1810321"/>
                    </a:lnTo>
                    <a:lnTo>
                      <a:pt x="852868" y="1815147"/>
                    </a:lnTo>
                    <a:lnTo>
                      <a:pt x="851992" y="1816023"/>
                    </a:lnTo>
                    <a:lnTo>
                      <a:pt x="849668" y="1818563"/>
                    </a:lnTo>
                    <a:lnTo>
                      <a:pt x="848715" y="1819821"/>
                    </a:lnTo>
                    <a:lnTo>
                      <a:pt x="845007" y="1824418"/>
                    </a:lnTo>
                    <a:lnTo>
                      <a:pt x="842518" y="1827352"/>
                    </a:lnTo>
                    <a:lnTo>
                      <a:pt x="840232" y="1830552"/>
                    </a:lnTo>
                    <a:lnTo>
                      <a:pt x="838136" y="1833803"/>
                    </a:lnTo>
                    <a:lnTo>
                      <a:pt x="840968" y="1830133"/>
                    </a:lnTo>
                    <a:lnTo>
                      <a:pt x="844308" y="1827669"/>
                    </a:lnTo>
                    <a:lnTo>
                      <a:pt x="847750" y="1824418"/>
                    </a:lnTo>
                    <a:lnTo>
                      <a:pt x="847826" y="1826780"/>
                    </a:lnTo>
                    <a:lnTo>
                      <a:pt x="849858" y="1824913"/>
                    </a:lnTo>
                    <a:lnTo>
                      <a:pt x="850353" y="1824418"/>
                    </a:lnTo>
                    <a:lnTo>
                      <a:pt x="852424" y="1822335"/>
                    </a:lnTo>
                    <a:lnTo>
                      <a:pt x="854151" y="1822538"/>
                    </a:lnTo>
                    <a:lnTo>
                      <a:pt x="853046" y="1825675"/>
                    </a:lnTo>
                    <a:lnTo>
                      <a:pt x="849960" y="1828901"/>
                    </a:lnTo>
                    <a:lnTo>
                      <a:pt x="847661" y="1830552"/>
                    </a:lnTo>
                    <a:lnTo>
                      <a:pt x="848309" y="1832292"/>
                    </a:lnTo>
                    <a:lnTo>
                      <a:pt x="851814" y="1830197"/>
                    </a:lnTo>
                    <a:lnTo>
                      <a:pt x="853020" y="1831733"/>
                    </a:lnTo>
                    <a:lnTo>
                      <a:pt x="854798" y="1830197"/>
                    </a:lnTo>
                    <a:lnTo>
                      <a:pt x="861009" y="1814995"/>
                    </a:lnTo>
                    <a:lnTo>
                      <a:pt x="864870" y="1812074"/>
                    </a:lnTo>
                    <a:lnTo>
                      <a:pt x="865936" y="1813699"/>
                    </a:lnTo>
                    <a:lnTo>
                      <a:pt x="865022" y="1816938"/>
                    </a:lnTo>
                    <a:lnTo>
                      <a:pt x="869264" y="1812404"/>
                    </a:lnTo>
                    <a:lnTo>
                      <a:pt x="868438" y="1813801"/>
                    </a:lnTo>
                    <a:lnTo>
                      <a:pt x="869365" y="1812404"/>
                    </a:lnTo>
                    <a:lnTo>
                      <a:pt x="869594" y="1812074"/>
                    </a:lnTo>
                    <a:lnTo>
                      <a:pt x="874090" y="1805330"/>
                    </a:lnTo>
                    <a:lnTo>
                      <a:pt x="876947" y="1811655"/>
                    </a:lnTo>
                    <a:lnTo>
                      <a:pt x="877735" y="1805330"/>
                    </a:lnTo>
                    <a:lnTo>
                      <a:pt x="877951" y="1803552"/>
                    </a:lnTo>
                    <a:lnTo>
                      <a:pt x="879678" y="1805698"/>
                    </a:lnTo>
                    <a:lnTo>
                      <a:pt x="880579" y="1803552"/>
                    </a:lnTo>
                    <a:lnTo>
                      <a:pt x="881595" y="1801139"/>
                    </a:lnTo>
                    <a:lnTo>
                      <a:pt x="888187" y="1795437"/>
                    </a:lnTo>
                    <a:lnTo>
                      <a:pt x="891755" y="1792033"/>
                    </a:lnTo>
                    <a:lnTo>
                      <a:pt x="891857" y="1792630"/>
                    </a:lnTo>
                    <a:lnTo>
                      <a:pt x="892365" y="1792033"/>
                    </a:lnTo>
                    <a:lnTo>
                      <a:pt x="896632" y="1786966"/>
                    </a:lnTo>
                    <a:lnTo>
                      <a:pt x="899401" y="1784489"/>
                    </a:lnTo>
                    <a:lnTo>
                      <a:pt x="902716" y="1782152"/>
                    </a:lnTo>
                    <a:lnTo>
                      <a:pt x="909116" y="1776920"/>
                    </a:lnTo>
                    <a:lnTo>
                      <a:pt x="905268" y="1783727"/>
                    </a:lnTo>
                    <a:lnTo>
                      <a:pt x="910297" y="1781619"/>
                    </a:lnTo>
                    <a:lnTo>
                      <a:pt x="909269" y="1778139"/>
                    </a:lnTo>
                    <a:lnTo>
                      <a:pt x="911339" y="1776920"/>
                    </a:lnTo>
                    <a:lnTo>
                      <a:pt x="912596" y="1776171"/>
                    </a:lnTo>
                    <a:lnTo>
                      <a:pt x="912672" y="1776768"/>
                    </a:lnTo>
                    <a:lnTo>
                      <a:pt x="914171" y="1777682"/>
                    </a:lnTo>
                    <a:lnTo>
                      <a:pt x="915416" y="1776171"/>
                    </a:lnTo>
                    <a:lnTo>
                      <a:pt x="916012" y="1775447"/>
                    </a:lnTo>
                    <a:lnTo>
                      <a:pt x="916686" y="1774685"/>
                    </a:lnTo>
                    <a:close/>
                  </a:path>
                  <a:path w="2853690" h="2990850">
                    <a:moveTo>
                      <a:pt x="917981" y="1838020"/>
                    </a:moveTo>
                    <a:lnTo>
                      <a:pt x="917486" y="1838972"/>
                    </a:lnTo>
                    <a:lnTo>
                      <a:pt x="917194" y="1839772"/>
                    </a:lnTo>
                    <a:lnTo>
                      <a:pt x="916952" y="1840522"/>
                    </a:lnTo>
                    <a:lnTo>
                      <a:pt x="917575" y="1839658"/>
                    </a:lnTo>
                    <a:lnTo>
                      <a:pt x="917956" y="1838845"/>
                    </a:lnTo>
                    <a:lnTo>
                      <a:pt x="917981" y="1838020"/>
                    </a:lnTo>
                    <a:close/>
                  </a:path>
                  <a:path w="2853690" h="2990850">
                    <a:moveTo>
                      <a:pt x="918044" y="1853831"/>
                    </a:moveTo>
                    <a:lnTo>
                      <a:pt x="911440" y="1858987"/>
                    </a:lnTo>
                    <a:lnTo>
                      <a:pt x="909497" y="1858098"/>
                    </a:lnTo>
                    <a:lnTo>
                      <a:pt x="910412" y="1853374"/>
                    </a:lnTo>
                    <a:lnTo>
                      <a:pt x="914095" y="1851393"/>
                    </a:lnTo>
                    <a:lnTo>
                      <a:pt x="915162" y="1853006"/>
                    </a:lnTo>
                    <a:lnTo>
                      <a:pt x="912101" y="1854923"/>
                    </a:lnTo>
                    <a:lnTo>
                      <a:pt x="915225" y="1854669"/>
                    </a:lnTo>
                    <a:lnTo>
                      <a:pt x="915644" y="1851266"/>
                    </a:lnTo>
                    <a:lnTo>
                      <a:pt x="917397" y="1851672"/>
                    </a:lnTo>
                    <a:lnTo>
                      <a:pt x="914768" y="1850199"/>
                    </a:lnTo>
                    <a:lnTo>
                      <a:pt x="916813" y="1845805"/>
                    </a:lnTo>
                    <a:lnTo>
                      <a:pt x="915885" y="1844001"/>
                    </a:lnTo>
                    <a:lnTo>
                      <a:pt x="916952" y="1840534"/>
                    </a:lnTo>
                    <a:lnTo>
                      <a:pt x="913599" y="1845017"/>
                    </a:lnTo>
                    <a:lnTo>
                      <a:pt x="903109" y="1850948"/>
                    </a:lnTo>
                    <a:lnTo>
                      <a:pt x="900988" y="1858556"/>
                    </a:lnTo>
                    <a:lnTo>
                      <a:pt x="900849" y="1863674"/>
                    </a:lnTo>
                    <a:lnTo>
                      <a:pt x="905891" y="1865249"/>
                    </a:lnTo>
                    <a:lnTo>
                      <a:pt x="909485" y="1868716"/>
                    </a:lnTo>
                    <a:lnTo>
                      <a:pt x="910666" y="1869084"/>
                    </a:lnTo>
                    <a:lnTo>
                      <a:pt x="917613" y="1862848"/>
                    </a:lnTo>
                    <a:lnTo>
                      <a:pt x="915644" y="1860245"/>
                    </a:lnTo>
                    <a:lnTo>
                      <a:pt x="910920" y="1861832"/>
                    </a:lnTo>
                    <a:lnTo>
                      <a:pt x="918044" y="1853831"/>
                    </a:lnTo>
                    <a:close/>
                  </a:path>
                  <a:path w="2853690" h="2990850">
                    <a:moveTo>
                      <a:pt x="918298" y="2066544"/>
                    </a:moveTo>
                    <a:lnTo>
                      <a:pt x="917689" y="2065464"/>
                    </a:lnTo>
                    <a:lnTo>
                      <a:pt x="917384" y="2064931"/>
                    </a:lnTo>
                    <a:lnTo>
                      <a:pt x="916228" y="2064169"/>
                    </a:lnTo>
                    <a:lnTo>
                      <a:pt x="918298" y="2066544"/>
                    </a:lnTo>
                    <a:close/>
                  </a:path>
                  <a:path w="2853690" h="2990850">
                    <a:moveTo>
                      <a:pt x="920089" y="1756727"/>
                    </a:moveTo>
                    <a:lnTo>
                      <a:pt x="918311" y="1758962"/>
                    </a:lnTo>
                    <a:lnTo>
                      <a:pt x="918565" y="1758810"/>
                    </a:lnTo>
                    <a:lnTo>
                      <a:pt x="920089" y="1756727"/>
                    </a:lnTo>
                    <a:close/>
                  </a:path>
                  <a:path w="2853690" h="2990850">
                    <a:moveTo>
                      <a:pt x="926769" y="1856155"/>
                    </a:moveTo>
                    <a:lnTo>
                      <a:pt x="925360" y="1855101"/>
                    </a:lnTo>
                    <a:lnTo>
                      <a:pt x="925245" y="1857883"/>
                    </a:lnTo>
                    <a:lnTo>
                      <a:pt x="924128" y="1859064"/>
                    </a:lnTo>
                    <a:lnTo>
                      <a:pt x="925766" y="1857844"/>
                    </a:lnTo>
                    <a:lnTo>
                      <a:pt x="926769" y="1856155"/>
                    </a:lnTo>
                    <a:close/>
                  </a:path>
                  <a:path w="2853690" h="2990850">
                    <a:moveTo>
                      <a:pt x="937755" y="1825129"/>
                    </a:moveTo>
                    <a:lnTo>
                      <a:pt x="937234" y="1825117"/>
                    </a:lnTo>
                    <a:lnTo>
                      <a:pt x="934796" y="1828495"/>
                    </a:lnTo>
                    <a:lnTo>
                      <a:pt x="935329" y="1828507"/>
                    </a:lnTo>
                    <a:lnTo>
                      <a:pt x="937755" y="1825129"/>
                    </a:lnTo>
                    <a:close/>
                  </a:path>
                  <a:path w="2853690" h="2990850">
                    <a:moveTo>
                      <a:pt x="947902" y="1753616"/>
                    </a:moveTo>
                    <a:lnTo>
                      <a:pt x="946683" y="1754136"/>
                    </a:lnTo>
                    <a:lnTo>
                      <a:pt x="945654" y="1754644"/>
                    </a:lnTo>
                    <a:lnTo>
                      <a:pt x="944702" y="1755152"/>
                    </a:lnTo>
                    <a:lnTo>
                      <a:pt x="945667" y="1754809"/>
                    </a:lnTo>
                    <a:lnTo>
                      <a:pt x="946721" y="1754327"/>
                    </a:lnTo>
                    <a:lnTo>
                      <a:pt x="947902" y="1753616"/>
                    </a:lnTo>
                    <a:close/>
                  </a:path>
                  <a:path w="2853690" h="2990850">
                    <a:moveTo>
                      <a:pt x="951687" y="1741512"/>
                    </a:moveTo>
                    <a:lnTo>
                      <a:pt x="950976" y="1741855"/>
                    </a:lnTo>
                    <a:lnTo>
                      <a:pt x="950861" y="1741512"/>
                    </a:lnTo>
                    <a:lnTo>
                      <a:pt x="950531" y="1741208"/>
                    </a:lnTo>
                    <a:lnTo>
                      <a:pt x="949756" y="1740941"/>
                    </a:lnTo>
                    <a:lnTo>
                      <a:pt x="945222" y="1744218"/>
                    </a:lnTo>
                    <a:lnTo>
                      <a:pt x="940257" y="1743849"/>
                    </a:lnTo>
                    <a:lnTo>
                      <a:pt x="937133" y="1745551"/>
                    </a:lnTo>
                    <a:lnTo>
                      <a:pt x="937831" y="1747812"/>
                    </a:lnTo>
                    <a:lnTo>
                      <a:pt x="933843" y="1750453"/>
                    </a:lnTo>
                    <a:lnTo>
                      <a:pt x="928306" y="1753285"/>
                    </a:lnTo>
                    <a:lnTo>
                      <a:pt x="924166" y="1756232"/>
                    </a:lnTo>
                    <a:lnTo>
                      <a:pt x="920229" y="1759292"/>
                    </a:lnTo>
                    <a:lnTo>
                      <a:pt x="918743" y="1760245"/>
                    </a:lnTo>
                    <a:lnTo>
                      <a:pt x="918121" y="1759978"/>
                    </a:lnTo>
                    <a:lnTo>
                      <a:pt x="918197" y="1759115"/>
                    </a:lnTo>
                    <a:lnTo>
                      <a:pt x="918311" y="1758962"/>
                    </a:lnTo>
                    <a:lnTo>
                      <a:pt x="911694" y="1762912"/>
                    </a:lnTo>
                    <a:lnTo>
                      <a:pt x="913231" y="1763877"/>
                    </a:lnTo>
                    <a:lnTo>
                      <a:pt x="908215" y="1767255"/>
                    </a:lnTo>
                    <a:lnTo>
                      <a:pt x="903325" y="1770773"/>
                    </a:lnTo>
                    <a:lnTo>
                      <a:pt x="898512" y="1774380"/>
                    </a:lnTo>
                    <a:lnTo>
                      <a:pt x="897940" y="1774558"/>
                    </a:lnTo>
                    <a:lnTo>
                      <a:pt x="897458" y="1774659"/>
                    </a:lnTo>
                    <a:lnTo>
                      <a:pt x="916711" y="1774659"/>
                    </a:lnTo>
                    <a:lnTo>
                      <a:pt x="920305" y="1770570"/>
                    </a:lnTo>
                    <a:lnTo>
                      <a:pt x="924788" y="1765808"/>
                    </a:lnTo>
                    <a:lnTo>
                      <a:pt x="925588" y="1764588"/>
                    </a:lnTo>
                    <a:lnTo>
                      <a:pt x="927531" y="1761604"/>
                    </a:lnTo>
                    <a:lnTo>
                      <a:pt x="922934" y="1764588"/>
                    </a:lnTo>
                    <a:lnTo>
                      <a:pt x="921689" y="1763991"/>
                    </a:lnTo>
                    <a:lnTo>
                      <a:pt x="922121" y="1761515"/>
                    </a:lnTo>
                    <a:lnTo>
                      <a:pt x="924915" y="1760245"/>
                    </a:lnTo>
                    <a:lnTo>
                      <a:pt x="929817" y="1757997"/>
                    </a:lnTo>
                    <a:lnTo>
                      <a:pt x="931087" y="1759292"/>
                    </a:lnTo>
                    <a:lnTo>
                      <a:pt x="930503" y="1760486"/>
                    </a:lnTo>
                    <a:lnTo>
                      <a:pt x="927011" y="1763407"/>
                    </a:lnTo>
                    <a:lnTo>
                      <a:pt x="929995" y="1762874"/>
                    </a:lnTo>
                    <a:lnTo>
                      <a:pt x="932319" y="1757997"/>
                    </a:lnTo>
                    <a:lnTo>
                      <a:pt x="933411" y="1755711"/>
                    </a:lnTo>
                    <a:lnTo>
                      <a:pt x="936701" y="1756232"/>
                    </a:lnTo>
                    <a:lnTo>
                      <a:pt x="934986" y="1759585"/>
                    </a:lnTo>
                    <a:lnTo>
                      <a:pt x="927849" y="1767662"/>
                    </a:lnTo>
                    <a:lnTo>
                      <a:pt x="935583" y="1763534"/>
                    </a:lnTo>
                    <a:lnTo>
                      <a:pt x="936371" y="1759737"/>
                    </a:lnTo>
                    <a:lnTo>
                      <a:pt x="942873" y="1756156"/>
                    </a:lnTo>
                    <a:lnTo>
                      <a:pt x="944702" y="1755152"/>
                    </a:lnTo>
                    <a:lnTo>
                      <a:pt x="942073" y="1756156"/>
                    </a:lnTo>
                    <a:lnTo>
                      <a:pt x="938225" y="1755965"/>
                    </a:lnTo>
                    <a:lnTo>
                      <a:pt x="938047" y="1755711"/>
                    </a:lnTo>
                    <a:lnTo>
                      <a:pt x="936396" y="1753412"/>
                    </a:lnTo>
                    <a:lnTo>
                      <a:pt x="944905" y="1750250"/>
                    </a:lnTo>
                    <a:lnTo>
                      <a:pt x="949312" y="1747837"/>
                    </a:lnTo>
                    <a:lnTo>
                      <a:pt x="950582" y="1747151"/>
                    </a:lnTo>
                    <a:lnTo>
                      <a:pt x="946327" y="1747837"/>
                    </a:lnTo>
                    <a:lnTo>
                      <a:pt x="947889" y="1745729"/>
                    </a:lnTo>
                    <a:lnTo>
                      <a:pt x="949236" y="1744218"/>
                    </a:lnTo>
                    <a:lnTo>
                      <a:pt x="950074" y="1743278"/>
                    </a:lnTo>
                    <a:lnTo>
                      <a:pt x="950544" y="1742960"/>
                    </a:lnTo>
                    <a:lnTo>
                      <a:pt x="950798" y="1742643"/>
                    </a:lnTo>
                    <a:lnTo>
                      <a:pt x="950937" y="1742351"/>
                    </a:lnTo>
                    <a:lnTo>
                      <a:pt x="951369" y="1741855"/>
                    </a:lnTo>
                    <a:lnTo>
                      <a:pt x="951687" y="1741512"/>
                    </a:lnTo>
                    <a:close/>
                  </a:path>
                  <a:path w="2853690" h="2990850">
                    <a:moveTo>
                      <a:pt x="957872" y="1738553"/>
                    </a:moveTo>
                    <a:lnTo>
                      <a:pt x="957491" y="1737842"/>
                    </a:lnTo>
                    <a:lnTo>
                      <a:pt x="956500" y="1737512"/>
                    </a:lnTo>
                    <a:lnTo>
                      <a:pt x="953744" y="1738287"/>
                    </a:lnTo>
                    <a:lnTo>
                      <a:pt x="953668" y="1739138"/>
                    </a:lnTo>
                    <a:lnTo>
                      <a:pt x="952754" y="1740306"/>
                    </a:lnTo>
                    <a:lnTo>
                      <a:pt x="951687" y="1741500"/>
                    </a:lnTo>
                    <a:lnTo>
                      <a:pt x="957872" y="1738553"/>
                    </a:lnTo>
                    <a:close/>
                  </a:path>
                  <a:path w="2853690" h="2990850">
                    <a:moveTo>
                      <a:pt x="958380" y="1794484"/>
                    </a:moveTo>
                    <a:lnTo>
                      <a:pt x="954265" y="1796897"/>
                    </a:lnTo>
                    <a:lnTo>
                      <a:pt x="955751" y="1795360"/>
                    </a:lnTo>
                    <a:lnTo>
                      <a:pt x="951750" y="1798421"/>
                    </a:lnTo>
                    <a:lnTo>
                      <a:pt x="954468" y="1798701"/>
                    </a:lnTo>
                    <a:lnTo>
                      <a:pt x="957351" y="1795475"/>
                    </a:lnTo>
                    <a:lnTo>
                      <a:pt x="958380" y="1794484"/>
                    </a:lnTo>
                    <a:close/>
                  </a:path>
                  <a:path w="2853690" h="2990850">
                    <a:moveTo>
                      <a:pt x="965479" y="1810334"/>
                    </a:moveTo>
                    <a:lnTo>
                      <a:pt x="962253" y="1813331"/>
                    </a:lnTo>
                    <a:lnTo>
                      <a:pt x="962761" y="1813394"/>
                    </a:lnTo>
                    <a:lnTo>
                      <a:pt x="965479" y="1810334"/>
                    </a:lnTo>
                    <a:close/>
                  </a:path>
                  <a:path w="2853690" h="2990850">
                    <a:moveTo>
                      <a:pt x="968959" y="2044788"/>
                    </a:moveTo>
                    <a:lnTo>
                      <a:pt x="968705" y="2044890"/>
                    </a:lnTo>
                    <a:lnTo>
                      <a:pt x="968489" y="2045055"/>
                    </a:lnTo>
                    <a:lnTo>
                      <a:pt x="968336" y="2045335"/>
                    </a:lnTo>
                    <a:lnTo>
                      <a:pt x="968476" y="2045093"/>
                    </a:lnTo>
                    <a:lnTo>
                      <a:pt x="968692" y="2044928"/>
                    </a:lnTo>
                    <a:lnTo>
                      <a:pt x="968959" y="2044788"/>
                    </a:lnTo>
                    <a:close/>
                  </a:path>
                  <a:path w="2853690" h="2990850">
                    <a:moveTo>
                      <a:pt x="969568" y="1733588"/>
                    </a:moveTo>
                    <a:lnTo>
                      <a:pt x="965517" y="1735112"/>
                    </a:lnTo>
                    <a:lnTo>
                      <a:pt x="961758" y="1736890"/>
                    </a:lnTo>
                    <a:lnTo>
                      <a:pt x="957872" y="1738553"/>
                    </a:lnTo>
                    <a:lnTo>
                      <a:pt x="958354" y="1739493"/>
                    </a:lnTo>
                    <a:lnTo>
                      <a:pt x="957732" y="1741106"/>
                    </a:lnTo>
                    <a:lnTo>
                      <a:pt x="958354" y="1741881"/>
                    </a:lnTo>
                    <a:lnTo>
                      <a:pt x="967638" y="1737626"/>
                    </a:lnTo>
                    <a:lnTo>
                      <a:pt x="963841" y="1737639"/>
                    </a:lnTo>
                    <a:lnTo>
                      <a:pt x="969327" y="1734769"/>
                    </a:lnTo>
                    <a:lnTo>
                      <a:pt x="969568" y="1733588"/>
                    </a:lnTo>
                    <a:close/>
                  </a:path>
                  <a:path w="2853690" h="2990850">
                    <a:moveTo>
                      <a:pt x="978763" y="1789226"/>
                    </a:moveTo>
                    <a:lnTo>
                      <a:pt x="977201" y="1790077"/>
                    </a:lnTo>
                    <a:lnTo>
                      <a:pt x="975144" y="1791957"/>
                    </a:lnTo>
                    <a:lnTo>
                      <a:pt x="978763" y="1789226"/>
                    </a:lnTo>
                    <a:close/>
                  </a:path>
                  <a:path w="2853690" h="2990850">
                    <a:moveTo>
                      <a:pt x="980300" y="2045373"/>
                    </a:moveTo>
                    <a:lnTo>
                      <a:pt x="977277" y="2045258"/>
                    </a:lnTo>
                    <a:lnTo>
                      <a:pt x="971118" y="2043544"/>
                    </a:lnTo>
                    <a:lnTo>
                      <a:pt x="968959" y="2044788"/>
                    </a:lnTo>
                    <a:lnTo>
                      <a:pt x="970762" y="2044052"/>
                    </a:lnTo>
                    <a:lnTo>
                      <a:pt x="975220" y="2046795"/>
                    </a:lnTo>
                    <a:lnTo>
                      <a:pt x="977252" y="2045449"/>
                    </a:lnTo>
                    <a:lnTo>
                      <a:pt x="976947" y="2045931"/>
                    </a:lnTo>
                    <a:lnTo>
                      <a:pt x="980300" y="2045373"/>
                    </a:lnTo>
                    <a:close/>
                  </a:path>
                  <a:path w="2853690" h="2990850">
                    <a:moveTo>
                      <a:pt x="1119492" y="1727479"/>
                    </a:moveTo>
                    <a:lnTo>
                      <a:pt x="1118654" y="1726679"/>
                    </a:lnTo>
                    <a:lnTo>
                      <a:pt x="1113904" y="1727174"/>
                    </a:lnTo>
                    <a:lnTo>
                      <a:pt x="1114755" y="1727949"/>
                    </a:lnTo>
                    <a:lnTo>
                      <a:pt x="1119492" y="1727479"/>
                    </a:lnTo>
                    <a:close/>
                  </a:path>
                  <a:path w="2853690" h="2990850">
                    <a:moveTo>
                      <a:pt x="1139329" y="1796338"/>
                    </a:moveTo>
                    <a:lnTo>
                      <a:pt x="1137551" y="1795983"/>
                    </a:lnTo>
                    <a:lnTo>
                      <a:pt x="1138593" y="1798955"/>
                    </a:lnTo>
                    <a:lnTo>
                      <a:pt x="1139329" y="1796338"/>
                    </a:lnTo>
                    <a:close/>
                  </a:path>
                  <a:path w="2853690" h="2990850">
                    <a:moveTo>
                      <a:pt x="1139532" y="1796376"/>
                    </a:moveTo>
                    <a:lnTo>
                      <a:pt x="1139342" y="1796300"/>
                    </a:lnTo>
                    <a:lnTo>
                      <a:pt x="1139532" y="1796376"/>
                    </a:lnTo>
                    <a:close/>
                  </a:path>
                  <a:path w="2853690" h="2990850">
                    <a:moveTo>
                      <a:pt x="1144701" y="1798091"/>
                    </a:moveTo>
                    <a:lnTo>
                      <a:pt x="1143990" y="1797265"/>
                    </a:lnTo>
                    <a:lnTo>
                      <a:pt x="1139532" y="1796376"/>
                    </a:lnTo>
                    <a:lnTo>
                      <a:pt x="1142911" y="1797761"/>
                    </a:lnTo>
                    <a:lnTo>
                      <a:pt x="1138237" y="1799424"/>
                    </a:lnTo>
                    <a:lnTo>
                      <a:pt x="1141450" y="1800491"/>
                    </a:lnTo>
                    <a:lnTo>
                      <a:pt x="1144701" y="1798091"/>
                    </a:lnTo>
                    <a:close/>
                  </a:path>
                  <a:path w="2853690" h="2990850">
                    <a:moveTo>
                      <a:pt x="1149223" y="1738477"/>
                    </a:moveTo>
                    <a:lnTo>
                      <a:pt x="1143330" y="1737461"/>
                    </a:lnTo>
                    <a:lnTo>
                      <a:pt x="1143749" y="1737893"/>
                    </a:lnTo>
                    <a:lnTo>
                      <a:pt x="1149223" y="1738477"/>
                    </a:lnTo>
                    <a:close/>
                  </a:path>
                  <a:path w="2853690" h="2990850">
                    <a:moveTo>
                      <a:pt x="1167269" y="1736344"/>
                    </a:moveTo>
                    <a:lnTo>
                      <a:pt x="1167117" y="1736229"/>
                    </a:lnTo>
                    <a:lnTo>
                      <a:pt x="1166888" y="1736128"/>
                    </a:lnTo>
                    <a:lnTo>
                      <a:pt x="1166507" y="1736090"/>
                    </a:lnTo>
                    <a:lnTo>
                      <a:pt x="1167269" y="1736344"/>
                    </a:lnTo>
                    <a:close/>
                  </a:path>
                  <a:path w="2853690" h="2990850">
                    <a:moveTo>
                      <a:pt x="1171232" y="1737702"/>
                    </a:moveTo>
                    <a:lnTo>
                      <a:pt x="1167269" y="1736344"/>
                    </a:lnTo>
                    <a:lnTo>
                      <a:pt x="1168311" y="1737118"/>
                    </a:lnTo>
                    <a:lnTo>
                      <a:pt x="1165631" y="1739049"/>
                    </a:lnTo>
                    <a:lnTo>
                      <a:pt x="1167663" y="1738236"/>
                    </a:lnTo>
                    <a:lnTo>
                      <a:pt x="1171232" y="1737702"/>
                    </a:lnTo>
                    <a:close/>
                  </a:path>
                  <a:path w="2853690" h="2990850">
                    <a:moveTo>
                      <a:pt x="1197508" y="1792808"/>
                    </a:moveTo>
                    <a:lnTo>
                      <a:pt x="1196936" y="1792820"/>
                    </a:lnTo>
                    <a:lnTo>
                      <a:pt x="1196352" y="1792897"/>
                    </a:lnTo>
                    <a:lnTo>
                      <a:pt x="1195743" y="1793074"/>
                    </a:lnTo>
                    <a:lnTo>
                      <a:pt x="1196479" y="1793036"/>
                    </a:lnTo>
                    <a:lnTo>
                      <a:pt x="1197013" y="1792935"/>
                    </a:lnTo>
                    <a:lnTo>
                      <a:pt x="1197508" y="1792808"/>
                    </a:lnTo>
                    <a:close/>
                  </a:path>
                  <a:path w="2853690" h="2990850">
                    <a:moveTo>
                      <a:pt x="1209573" y="1919465"/>
                    </a:moveTo>
                    <a:lnTo>
                      <a:pt x="1206652" y="1919439"/>
                    </a:lnTo>
                    <a:lnTo>
                      <a:pt x="1204963" y="1922703"/>
                    </a:lnTo>
                    <a:lnTo>
                      <a:pt x="1205306" y="1922068"/>
                    </a:lnTo>
                    <a:lnTo>
                      <a:pt x="1209573" y="1919465"/>
                    </a:lnTo>
                    <a:close/>
                  </a:path>
                  <a:path w="2853690" h="2990850">
                    <a:moveTo>
                      <a:pt x="1215478" y="1797062"/>
                    </a:moveTo>
                    <a:lnTo>
                      <a:pt x="1214856" y="1796173"/>
                    </a:lnTo>
                    <a:lnTo>
                      <a:pt x="1209471" y="1793798"/>
                    </a:lnTo>
                    <a:lnTo>
                      <a:pt x="1209306" y="1795551"/>
                    </a:lnTo>
                    <a:lnTo>
                      <a:pt x="1211465" y="1796465"/>
                    </a:lnTo>
                    <a:lnTo>
                      <a:pt x="1213256" y="1796999"/>
                    </a:lnTo>
                    <a:lnTo>
                      <a:pt x="1215478" y="1797062"/>
                    </a:lnTo>
                    <a:close/>
                  </a:path>
                  <a:path w="2853690" h="2990850">
                    <a:moveTo>
                      <a:pt x="1219009" y="1893328"/>
                    </a:moveTo>
                    <a:lnTo>
                      <a:pt x="1217726" y="1892985"/>
                    </a:lnTo>
                    <a:lnTo>
                      <a:pt x="1215567" y="1893455"/>
                    </a:lnTo>
                    <a:lnTo>
                      <a:pt x="1219009" y="1893328"/>
                    </a:lnTo>
                    <a:close/>
                  </a:path>
                  <a:path w="2853690" h="2990850">
                    <a:moveTo>
                      <a:pt x="1223200" y="1887689"/>
                    </a:moveTo>
                    <a:lnTo>
                      <a:pt x="1218260" y="1889925"/>
                    </a:lnTo>
                    <a:lnTo>
                      <a:pt x="1215567" y="1893455"/>
                    </a:lnTo>
                    <a:lnTo>
                      <a:pt x="1223200" y="1887689"/>
                    </a:lnTo>
                    <a:close/>
                  </a:path>
                  <a:path w="2853690" h="2990850">
                    <a:moveTo>
                      <a:pt x="1238821" y="1820887"/>
                    </a:moveTo>
                    <a:lnTo>
                      <a:pt x="1233551" y="1821383"/>
                    </a:lnTo>
                    <a:lnTo>
                      <a:pt x="1222248" y="1817370"/>
                    </a:lnTo>
                    <a:lnTo>
                      <a:pt x="1221854" y="1820849"/>
                    </a:lnTo>
                    <a:lnTo>
                      <a:pt x="1225296" y="1822767"/>
                    </a:lnTo>
                    <a:lnTo>
                      <a:pt x="1230007" y="1823402"/>
                    </a:lnTo>
                    <a:lnTo>
                      <a:pt x="1232293" y="1822665"/>
                    </a:lnTo>
                    <a:lnTo>
                      <a:pt x="1230934" y="1821726"/>
                    </a:lnTo>
                    <a:lnTo>
                      <a:pt x="1238821" y="1820887"/>
                    </a:lnTo>
                    <a:close/>
                  </a:path>
                  <a:path w="2853690" h="2990850">
                    <a:moveTo>
                      <a:pt x="1241399" y="1765985"/>
                    </a:moveTo>
                    <a:lnTo>
                      <a:pt x="1234948" y="1765185"/>
                    </a:lnTo>
                    <a:lnTo>
                      <a:pt x="1236052" y="1765681"/>
                    </a:lnTo>
                    <a:lnTo>
                      <a:pt x="1237386" y="1767509"/>
                    </a:lnTo>
                    <a:lnTo>
                      <a:pt x="1236129" y="1768741"/>
                    </a:lnTo>
                    <a:lnTo>
                      <a:pt x="1238084" y="1768424"/>
                    </a:lnTo>
                    <a:lnTo>
                      <a:pt x="1241399" y="1765985"/>
                    </a:lnTo>
                    <a:close/>
                  </a:path>
                  <a:path w="2853690" h="2990850">
                    <a:moveTo>
                      <a:pt x="1245857" y="1855762"/>
                    </a:moveTo>
                    <a:lnTo>
                      <a:pt x="1245489" y="1854682"/>
                    </a:lnTo>
                    <a:lnTo>
                      <a:pt x="1245069" y="1853653"/>
                    </a:lnTo>
                    <a:lnTo>
                      <a:pt x="1244600" y="1852701"/>
                    </a:lnTo>
                    <a:lnTo>
                      <a:pt x="1244536" y="1853412"/>
                    </a:lnTo>
                    <a:lnTo>
                      <a:pt x="1245006" y="1854174"/>
                    </a:lnTo>
                    <a:lnTo>
                      <a:pt x="1245438" y="1854949"/>
                    </a:lnTo>
                    <a:lnTo>
                      <a:pt x="1245857" y="1855762"/>
                    </a:lnTo>
                    <a:close/>
                  </a:path>
                  <a:path w="2853690" h="2990850">
                    <a:moveTo>
                      <a:pt x="1247317" y="1825586"/>
                    </a:moveTo>
                    <a:lnTo>
                      <a:pt x="1247089" y="1825383"/>
                    </a:lnTo>
                    <a:lnTo>
                      <a:pt x="1246784" y="1825193"/>
                    </a:lnTo>
                    <a:lnTo>
                      <a:pt x="1246416" y="1825053"/>
                    </a:lnTo>
                    <a:lnTo>
                      <a:pt x="1246759" y="1825294"/>
                    </a:lnTo>
                    <a:lnTo>
                      <a:pt x="1247051" y="1825459"/>
                    </a:lnTo>
                    <a:lnTo>
                      <a:pt x="1247317" y="1825586"/>
                    </a:lnTo>
                    <a:close/>
                  </a:path>
                  <a:path w="2853690" h="2990850">
                    <a:moveTo>
                      <a:pt x="1249451" y="1826628"/>
                    </a:moveTo>
                    <a:lnTo>
                      <a:pt x="1247317" y="1825599"/>
                    </a:lnTo>
                    <a:lnTo>
                      <a:pt x="1249019" y="1827047"/>
                    </a:lnTo>
                    <a:lnTo>
                      <a:pt x="1247432" y="1829549"/>
                    </a:lnTo>
                    <a:lnTo>
                      <a:pt x="1246454" y="1830171"/>
                    </a:lnTo>
                    <a:lnTo>
                      <a:pt x="1248333" y="1829663"/>
                    </a:lnTo>
                    <a:lnTo>
                      <a:pt x="1248867" y="1828380"/>
                    </a:lnTo>
                    <a:lnTo>
                      <a:pt x="1249451" y="1826628"/>
                    </a:lnTo>
                    <a:close/>
                  </a:path>
                  <a:path w="2853690" h="2990850">
                    <a:moveTo>
                      <a:pt x="1250886" y="1827326"/>
                    </a:moveTo>
                    <a:lnTo>
                      <a:pt x="1250251" y="1824609"/>
                    </a:lnTo>
                    <a:lnTo>
                      <a:pt x="1250099" y="1824596"/>
                    </a:lnTo>
                    <a:lnTo>
                      <a:pt x="1249730" y="1825853"/>
                    </a:lnTo>
                    <a:lnTo>
                      <a:pt x="1249451" y="1826628"/>
                    </a:lnTo>
                    <a:lnTo>
                      <a:pt x="1250886" y="1827326"/>
                    </a:lnTo>
                    <a:close/>
                  </a:path>
                  <a:path w="2853690" h="2990850">
                    <a:moveTo>
                      <a:pt x="1253121" y="1824710"/>
                    </a:moveTo>
                    <a:lnTo>
                      <a:pt x="1249337" y="1820722"/>
                    </a:lnTo>
                    <a:lnTo>
                      <a:pt x="1250251" y="1824609"/>
                    </a:lnTo>
                    <a:lnTo>
                      <a:pt x="1253121" y="1824710"/>
                    </a:lnTo>
                    <a:close/>
                  </a:path>
                  <a:path w="2853690" h="2990850">
                    <a:moveTo>
                      <a:pt x="1259776" y="1764144"/>
                    </a:moveTo>
                    <a:lnTo>
                      <a:pt x="1254074" y="1763306"/>
                    </a:lnTo>
                    <a:lnTo>
                      <a:pt x="1255179" y="1763814"/>
                    </a:lnTo>
                    <a:lnTo>
                      <a:pt x="1256271" y="1764334"/>
                    </a:lnTo>
                    <a:lnTo>
                      <a:pt x="1258125" y="1764906"/>
                    </a:lnTo>
                    <a:lnTo>
                      <a:pt x="1258798" y="1765846"/>
                    </a:lnTo>
                    <a:lnTo>
                      <a:pt x="1259776" y="1764144"/>
                    </a:lnTo>
                    <a:close/>
                  </a:path>
                  <a:path w="2853690" h="2990850">
                    <a:moveTo>
                      <a:pt x="1260792" y="1804708"/>
                    </a:moveTo>
                    <a:lnTo>
                      <a:pt x="1255280" y="1803311"/>
                    </a:lnTo>
                    <a:lnTo>
                      <a:pt x="1255826" y="1804187"/>
                    </a:lnTo>
                    <a:lnTo>
                      <a:pt x="1260792" y="1804708"/>
                    </a:lnTo>
                    <a:close/>
                  </a:path>
                  <a:path w="2853690" h="2990850">
                    <a:moveTo>
                      <a:pt x="1265529" y="1865744"/>
                    </a:moveTo>
                    <a:lnTo>
                      <a:pt x="1264373" y="1867115"/>
                    </a:lnTo>
                    <a:lnTo>
                      <a:pt x="1262468" y="1867916"/>
                    </a:lnTo>
                    <a:lnTo>
                      <a:pt x="1262253" y="1869262"/>
                    </a:lnTo>
                    <a:lnTo>
                      <a:pt x="1264577" y="1868233"/>
                    </a:lnTo>
                    <a:lnTo>
                      <a:pt x="1264805" y="1867319"/>
                    </a:lnTo>
                    <a:lnTo>
                      <a:pt x="1265529" y="1865744"/>
                    </a:lnTo>
                    <a:close/>
                  </a:path>
                  <a:path w="2853690" h="2990850">
                    <a:moveTo>
                      <a:pt x="1266304" y="1864271"/>
                    </a:moveTo>
                    <a:lnTo>
                      <a:pt x="1265974" y="1864829"/>
                    </a:lnTo>
                    <a:lnTo>
                      <a:pt x="1265720" y="1865312"/>
                    </a:lnTo>
                    <a:lnTo>
                      <a:pt x="1265529" y="1865744"/>
                    </a:lnTo>
                    <a:lnTo>
                      <a:pt x="1265885" y="1865325"/>
                    </a:lnTo>
                    <a:lnTo>
                      <a:pt x="1266190" y="1864829"/>
                    </a:lnTo>
                    <a:lnTo>
                      <a:pt x="1266304" y="1864271"/>
                    </a:lnTo>
                    <a:close/>
                  </a:path>
                  <a:path w="2853690" h="2990850">
                    <a:moveTo>
                      <a:pt x="1270571" y="1806359"/>
                    </a:moveTo>
                    <a:lnTo>
                      <a:pt x="1266367" y="1807768"/>
                    </a:lnTo>
                    <a:lnTo>
                      <a:pt x="1266101" y="1808899"/>
                    </a:lnTo>
                    <a:lnTo>
                      <a:pt x="1269758" y="1809686"/>
                    </a:lnTo>
                    <a:lnTo>
                      <a:pt x="1270571" y="1806359"/>
                    </a:lnTo>
                    <a:close/>
                  </a:path>
                  <a:path w="2853690" h="2990850">
                    <a:moveTo>
                      <a:pt x="1271701" y="1810753"/>
                    </a:moveTo>
                    <a:lnTo>
                      <a:pt x="1270508" y="1809838"/>
                    </a:lnTo>
                    <a:lnTo>
                      <a:pt x="1269758" y="1809686"/>
                    </a:lnTo>
                    <a:lnTo>
                      <a:pt x="1269860" y="1809838"/>
                    </a:lnTo>
                    <a:lnTo>
                      <a:pt x="1271701" y="1810753"/>
                    </a:lnTo>
                    <a:close/>
                  </a:path>
                  <a:path w="2853690" h="2990850">
                    <a:moveTo>
                      <a:pt x="1279690" y="1849780"/>
                    </a:moveTo>
                    <a:lnTo>
                      <a:pt x="1278013" y="1850034"/>
                    </a:lnTo>
                    <a:lnTo>
                      <a:pt x="1276807" y="1851215"/>
                    </a:lnTo>
                    <a:lnTo>
                      <a:pt x="1276438" y="1849742"/>
                    </a:lnTo>
                    <a:lnTo>
                      <a:pt x="1276172" y="1850339"/>
                    </a:lnTo>
                    <a:lnTo>
                      <a:pt x="1276362" y="1851647"/>
                    </a:lnTo>
                    <a:lnTo>
                      <a:pt x="1275397" y="1852955"/>
                    </a:lnTo>
                    <a:lnTo>
                      <a:pt x="1276299" y="1853082"/>
                    </a:lnTo>
                    <a:lnTo>
                      <a:pt x="1276756" y="1853374"/>
                    </a:lnTo>
                    <a:lnTo>
                      <a:pt x="1277112" y="1854454"/>
                    </a:lnTo>
                    <a:lnTo>
                      <a:pt x="1277073" y="1853514"/>
                    </a:lnTo>
                    <a:lnTo>
                      <a:pt x="1277061" y="1853120"/>
                    </a:lnTo>
                    <a:lnTo>
                      <a:pt x="1278788" y="1851063"/>
                    </a:lnTo>
                    <a:lnTo>
                      <a:pt x="1279690" y="1849780"/>
                    </a:lnTo>
                    <a:close/>
                  </a:path>
                  <a:path w="2853690" h="2990850">
                    <a:moveTo>
                      <a:pt x="1285824" y="1891372"/>
                    </a:moveTo>
                    <a:lnTo>
                      <a:pt x="1285125" y="1891715"/>
                    </a:lnTo>
                    <a:lnTo>
                      <a:pt x="1283093" y="1895944"/>
                    </a:lnTo>
                    <a:lnTo>
                      <a:pt x="1283614" y="1895817"/>
                    </a:lnTo>
                    <a:lnTo>
                      <a:pt x="1284376" y="1894293"/>
                    </a:lnTo>
                    <a:lnTo>
                      <a:pt x="1284693" y="1893366"/>
                    </a:lnTo>
                    <a:lnTo>
                      <a:pt x="1285824" y="1891372"/>
                    </a:lnTo>
                    <a:close/>
                  </a:path>
                  <a:path w="2853690" h="2990850">
                    <a:moveTo>
                      <a:pt x="1296123" y="1780311"/>
                    </a:moveTo>
                    <a:lnTo>
                      <a:pt x="1289011" y="1777212"/>
                    </a:lnTo>
                    <a:lnTo>
                      <a:pt x="1283169" y="1774825"/>
                    </a:lnTo>
                    <a:lnTo>
                      <a:pt x="1276705" y="1772437"/>
                    </a:lnTo>
                    <a:lnTo>
                      <a:pt x="1267726" y="1769338"/>
                    </a:lnTo>
                    <a:lnTo>
                      <a:pt x="1278470" y="1774329"/>
                    </a:lnTo>
                    <a:lnTo>
                      <a:pt x="1280922" y="1775701"/>
                    </a:lnTo>
                    <a:lnTo>
                      <a:pt x="1279194" y="1777111"/>
                    </a:lnTo>
                    <a:lnTo>
                      <a:pt x="1288986" y="1781340"/>
                    </a:lnTo>
                    <a:lnTo>
                      <a:pt x="1289634" y="1778127"/>
                    </a:lnTo>
                    <a:lnTo>
                      <a:pt x="1296123" y="1780311"/>
                    </a:lnTo>
                    <a:close/>
                  </a:path>
                  <a:path w="2853690" h="2990850">
                    <a:moveTo>
                      <a:pt x="1300111" y="1782013"/>
                    </a:moveTo>
                    <a:lnTo>
                      <a:pt x="1298549" y="1781213"/>
                    </a:lnTo>
                    <a:lnTo>
                      <a:pt x="1297292" y="1780705"/>
                    </a:lnTo>
                    <a:lnTo>
                      <a:pt x="1296123" y="1780311"/>
                    </a:lnTo>
                    <a:lnTo>
                      <a:pt x="1298625" y="1781365"/>
                    </a:lnTo>
                    <a:lnTo>
                      <a:pt x="1300111" y="1782013"/>
                    </a:lnTo>
                    <a:close/>
                  </a:path>
                  <a:path w="2853690" h="2990850">
                    <a:moveTo>
                      <a:pt x="2224278" y="2220049"/>
                    </a:moveTo>
                    <a:lnTo>
                      <a:pt x="2210689" y="2207768"/>
                    </a:lnTo>
                    <a:lnTo>
                      <a:pt x="2203107" y="2201176"/>
                    </a:lnTo>
                    <a:lnTo>
                      <a:pt x="2200224" y="2198967"/>
                    </a:lnTo>
                    <a:lnTo>
                      <a:pt x="2200694" y="2199843"/>
                    </a:lnTo>
                    <a:lnTo>
                      <a:pt x="2224278" y="2220049"/>
                    </a:lnTo>
                    <a:close/>
                  </a:path>
                  <a:path w="2853690" h="2990850">
                    <a:moveTo>
                      <a:pt x="2679128" y="2744203"/>
                    </a:moveTo>
                    <a:lnTo>
                      <a:pt x="2661323" y="2720606"/>
                    </a:lnTo>
                    <a:lnTo>
                      <a:pt x="2648661" y="2704236"/>
                    </a:lnTo>
                    <a:lnTo>
                      <a:pt x="2639034" y="2691142"/>
                    </a:lnTo>
                    <a:lnTo>
                      <a:pt x="2634208" y="2683878"/>
                    </a:lnTo>
                    <a:lnTo>
                      <a:pt x="2635935" y="2684945"/>
                    </a:lnTo>
                    <a:lnTo>
                      <a:pt x="2601328" y="2643873"/>
                    </a:lnTo>
                    <a:lnTo>
                      <a:pt x="2594991" y="2637117"/>
                    </a:lnTo>
                    <a:lnTo>
                      <a:pt x="2589987" y="2634005"/>
                    </a:lnTo>
                    <a:lnTo>
                      <a:pt x="2571686" y="2613126"/>
                    </a:lnTo>
                    <a:lnTo>
                      <a:pt x="2558770" y="2597086"/>
                    </a:lnTo>
                    <a:lnTo>
                      <a:pt x="2556205" y="2592336"/>
                    </a:lnTo>
                    <a:lnTo>
                      <a:pt x="2568930" y="2605354"/>
                    </a:lnTo>
                    <a:lnTo>
                      <a:pt x="2550617" y="2584780"/>
                    </a:lnTo>
                    <a:lnTo>
                      <a:pt x="2532151" y="2564358"/>
                    </a:lnTo>
                    <a:lnTo>
                      <a:pt x="2513520" y="2544089"/>
                    </a:lnTo>
                    <a:lnTo>
                      <a:pt x="2494724" y="2523972"/>
                    </a:lnTo>
                    <a:lnTo>
                      <a:pt x="2527198" y="2561145"/>
                    </a:lnTo>
                    <a:lnTo>
                      <a:pt x="2537904" y="2573629"/>
                    </a:lnTo>
                    <a:lnTo>
                      <a:pt x="2520988" y="2556129"/>
                    </a:lnTo>
                    <a:lnTo>
                      <a:pt x="2495981" y="2528074"/>
                    </a:lnTo>
                    <a:lnTo>
                      <a:pt x="2470353" y="2499868"/>
                    </a:lnTo>
                    <a:lnTo>
                      <a:pt x="2451544" y="2481923"/>
                    </a:lnTo>
                    <a:lnTo>
                      <a:pt x="2471826" y="2503690"/>
                    </a:lnTo>
                    <a:lnTo>
                      <a:pt x="2491930" y="2525636"/>
                    </a:lnTo>
                    <a:lnTo>
                      <a:pt x="2511831" y="2547759"/>
                    </a:lnTo>
                    <a:lnTo>
                      <a:pt x="2531554" y="2570061"/>
                    </a:lnTo>
                    <a:lnTo>
                      <a:pt x="2526842" y="2566276"/>
                    </a:lnTo>
                    <a:lnTo>
                      <a:pt x="2543137" y="2584145"/>
                    </a:lnTo>
                    <a:lnTo>
                      <a:pt x="2561513" y="2605468"/>
                    </a:lnTo>
                    <a:lnTo>
                      <a:pt x="2578481" y="2625852"/>
                    </a:lnTo>
                    <a:lnTo>
                      <a:pt x="2590533" y="2640863"/>
                    </a:lnTo>
                    <a:lnTo>
                      <a:pt x="2587155" y="2638171"/>
                    </a:lnTo>
                    <a:lnTo>
                      <a:pt x="2583091" y="2633865"/>
                    </a:lnTo>
                    <a:lnTo>
                      <a:pt x="2575306" y="2624861"/>
                    </a:lnTo>
                    <a:lnTo>
                      <a:pt x="2602915" y="2658021"/>
                    </a:lnTo>
                    <a:lnTo>
                      <a:pt x="2619387" y="2677337"/>
                    </a:lnTo>
                    <a:lnTo>
                      <a:pt x="2628303" y="2687040"/>
                    </a:lnTo>
                    <a:lnTo>
                      <a:pt x="2633218" y="2691396"/>
                    </a:lnTo>
                    <a:lnTo>
                      <a:pt x="2637421" y="2694851"/>
                    </a:lnTo>
                    <a:lnTo>
                      <a:pt x="2644343" y="2701772"/>
                    </a:lnTo>
                    <a:lnTo>
                      <a:pt x="2657170" y="2716707"/>
                    </a:lnTo>
                    <a:lnTo>
                      <a:pt x="2679128" y="2744203"/>
                    </a:lnTo>
                    <a:close/>
                  </a:path>
                  <a:path w="2853690" h="2990850">
                    <a:moveTo>
                      <a:pt x="2853182" y="2990685"/>
                    </a:moveTo>
                    <a:lnTo>
                      <a:pt x="2829661" y="2952902"/>
                    </a:lnTo>
                    <a:lnTo>
                      <a:pt x="2800959" y="2911005"/>
                    </a:lnTo>
                    <a:lnTo>
                      <a:pt x="2785122" y="2889923"/>
                    </a:lnTo>
                    <a:lnTo>
                      <a:pt x="2761043" y="2854655"/>
                    </a:lnTo>
                    <a:lnTo>
                      <a:pt x="2708986" y="2779496"/>
                    </a:lnTo>
                    <a:lnTo>
                      <a:pt x="2701810" y="2770809"/>
                    </a:lnTo>
                    <a:lnTo>
                      <a:pt x="2689453" y="2756979"/>
                    </a:lnTo>
                    <a:lnTo>
                      <a:pt x="2680601" y="2746133"/>
                    </a:lnTo>
                    <a:lnTo>
                      <a:pt x="2690152" y="2758529"/>
                    </a:lnTo>
                    <a:lnTo>
                      <a:pt x="2688069" y="2763202"/>
                    </a:lnTo>
                    <a:lnTo>
                      <a:pt x="2696997" y="2774327"/>
                    </a:lnTo>
                    <a:lnTo>
                      <a:pt x="2705620" y="2785681"/>
                    </a:lnTo>
                    <a:lnTo>
                      <a:pt x="2723413" y="2809964"/>
                    </a:lnTo>
                    <a:lnTo>
                      <a:pt x="2692069" y="2771902"/>
                    </a:lnTo>
                    <a:lnTo>
                      <a:pt x="2660231" y="2734322"/>
                    </a:lnTo>
                    <a:lnTo>
                      <a:pt x="2679281" y="2762593"/>
                    </a:lnTo>
                    <a:lnTo>
                      <a:pt x="2734919" y="2839516"/>
                    </a:lnTo>
                    <a:lnTo>
                      <a:pt x="2756154" y="2870885"/>
                    </a:lnTo>
                    <a:lnTo>
                      <a:pt x="2748711" y="2856928"/>
                    </a:lnTo>
                    <a:lnTo>
                      <a:pt x="2752369" y="2860662"/>
                    </a:lnTo>
                    <a:lnTo>
                      <a:pt x="2750947" y="2857550"/>
                    </a:lnTo>
                    <a:lnTo>
                      <a:pt x="2728277" y="2823045"/>
                    </a:lnTo>
                    <a:lnTo>
                      <a:pt x="2760561" y="2861614"/>
                    </a:lnTo>
                    <a:lnTo>
                      <a:pt x="2784030" y="2896514"/>
                    </a:lnTo>
                    <a:lnTo>
                      <a:pt x="2807043" y="2931718"/>
                    </a:lnTo>
                    <a:lnTo>
                      <a:pt x="2813113" y="2939072"/>
                    </a:lnTo>
                    <a:lnTo>
                      <a:pt x="2823070" y="2952635"/>
                    </a:lnTo>
                    <a:lnTo>
                      <a:pt x="2828645" y="2959570"/>
                    </a:lnTo>
                    <a:lnTo>
                      <a:pt x="2821533" y="2947009"/>
                    </a:lnTo>
                    <a:lnTo>
                      <a:pt x="2800642" y="2916326"/>
                    </a:lnTo>
                    <a:lnTo>
                      <a:pt x="2805557" y="2922016"/>
                    </a:lnTo>
                    <a:lnTo>
                      <a:pt x="2813596" y="2933027"/>
                    </a:lnTo>
                    <a:lnTo>
                      <a:pt x="2823362" y="2947162"/>
                    </a:lnTo>
                    <a:lnTo>
                      <a:pt x="2849664" y="2986278"/>
                    </a:lnTo>
                    <a:lnTo>
                      <a:pt x="2853182" y="2990685"/>
                    </a:lnTo>
                    <a:close/>
                  </a:path>
                </a:pathLst>
              </a:custGeom>
              <a:solidFill>
                <a:srgbClr val="1CADEB"/>
              </a:solidFill>
            </p:spPr>
            <p:txBody>
              <a:bodyPr wrap="square" lIns="0" tIns="0" rIns="0" bIns="0" rtlCol="0"/>
              <a:lstStyle/>
              <a:p>
                <a:endParaRPr/>
              </a:p>
            </p:txBody>
          </p:sp>
          <p:pic>
            <p:nvPicPr>
              <p:cNvPr id="75" name="object 175"/>
              <p:cNvPicPr/>
              <p:nvPr/>
            </p:nvPicPr>
            <p:blipFill>
              <a:blip r:embed="rId59" cstate="print"/>
              <a:stretch>
                <a:fillRect/>
              </a:stretch>
            </p:blipFill>
            <p:spPr>
              <a:xfrm>
                <a:off x="14759750" y="1788134"/>
                <a:ext cx="229280" cy="103159"/>
              </a:xfrm>
              <a:prstGeom prst="rect">
                <a:avLst/>
              </a:prstGeom>
            </p:spPr>
          </p:pic>
          <p:sp>
            <p:nvSpPr>
              <p:cNvPr id="76" name="object 176"/>
              <p:cNvSpPr/>
              <p:nvPr/>
            </p:nvSpPr>
            <p:spPr>
              <a:xfrm>
                <a:off x="13544194" y="1472037"/>
                <a:ext cx="3504565" cy="3478529"/>
              </a:xfrm>
              <a:custGeom>
                <a:avLst/>
                <a:gdLst/>
                <a:ahLst/>
                <a:cxnLst/>
                <a:rect l="l" t="t" r="r" b="b"/>
                <a:pathLst>
                  <a:path w="3504565" h="3478529">
                    <a:moveTo>
                      <a:pt x="67132" y="22301"/>
                    </a:moveTo>
                    <a:lnTo>
                      <a:pt x="64490" y="22161"/>
                    </a:lnTo>
                    <a:lnTo>
                      <a:pt x="60185" y="22098"/>
                    </a:lnTo>
                    <a:lnTo>
                      <a:pt x="52692" y="22186"/>
                    </a:lnTo>
                    <a:lnTo>
                      <a:pt x="67132" y="22301"/>
                    </a:lnTo>
                    <a:close/>
                  </a:path>
                  <a:path w="3504565" h="3478529">
                    <a:moveTo>
                      <a:pt x="529031" y="153327"/>
                    </a:moveTo>
                    <a:lnTo>
                      <a:pt x="527812" y="152463"/>
                    </a:lnTo>
                    <a:lnTo>
                      <a:pt x="521703" y="151117"/>
                    </a:lnTo>
                    <a:lnTo>
                      <a:pt x="515734" y="151066"/>
                    </a:lnTo>
                    <a:lnTo>
                      <a:pt x="527685" y="153581"/>
                    </a:lnTo>
                    <a:lnTo>
                      <a:pt x="529031" y="153327"/>
                    </a:lnTo>
                    <a:close/>
                  </a:path>
                  <a:path w="3504565" h="3478529">
                    <a:moveTo>
                      <a:pt x="545122" y="157568"/>
                    </a:moveTo>
                    <a:lnTo>
                      <a:pt x="527685" y="153581"/>
                    </a:lnTo>
                    <a:lnTo>
                      <a:pt x="526148" y="153898"/>
                    </a:lnTo>
                    <a:lnTo>
                      <a:pt x="520039" y="153657"/>
                    </a:lnTo>
                    <a:lnTo>
                      <a:pt x="510209" y="152679"/>
                    </a:lnTo>
                    <a:lnTo>
                      <a:pt x="518960" y="153771"/>
                    </a:lnTo>
                    <a:lnTo>
                      <a:pt x="527685" y="154965"/>
                    </a:lnTo>
                    <a:lnTo>
                      <a:pt x="545122" y="157568"/>
                    </a:lnTo>
                    <a:close/>
                  </a:path>
                  <a:path w="3504565" h="3478529">
                    <a:moveTo>
                      <a:pt x="693280" y="138315"/>
                    </a:moveTo>
                    <a:lnTo>
                      <a:pt x="672452" y="125615"/>
                    </a:lnTo>
                    <a:lnTo>
                      <a:pt x="683958" y="136118"/>
                    </a:lnTo>
                    <a:lnTo>
                      <a:pt x="693280" y="138315"/>
                    </a:lnTo>
                    <a:close/>
                  </a:path>
                  <a:path w="3504565" h="3478529">
                    <a:moveTo>
                      <a:pt x="708685" y="151015"/>
                    </a:moveTo>
                    <a:lnTo>
                      <a:pt x="673747" y="138315"/>
                    </a:lnTo>
                    <a:lnTo>
                      <a:pt x="708228" y="151015"/>
                    </a:lnTo>
                    <a:lnTo>
                      <a:pt x="708685" y="151015"/>
                    </a:lnTo>
                    <a:close/>
                  </a:path>
                  <a:path w="3504565" h="3478529">
                    <a:moveTo>
                      <a:pt x="715162" y="70383"/>
                    </a:moveTo>
                    <a:lnTo>
                      <a:pt x="707885" y="62115"/>
                    </a:lnTo>
                    <a:lnTo>
                      <a:pt x="698893" y="62115"/>
                    </a:lnTo>
                    <a:lnTo>
                      <a:pt x="715162" y="70383"/>
                    </a:lnTo>
                    <a:close/>
                  </a:path>
                  <a:path w="3504565" h="3478529">
                    <a:moveTo>
                      <a:pt x="805167" y="172466"/>
                    </a:moveTo>
                    <a:lnTo>
                      <a:pt x="792708" y="168236"/>
                    </a:lnTo>
                    <a:lnTo>
                      <a:pt x="773861" y="163715"/>
                    </a:lnTo>
                    <a:lnTo>
                      <a:pt x="805167" y="172466"/>
                    </a:lnTo>
                    <a:close/>
                  </a:path>
                  <a:path w="3504565" h="3478529">
                    <a:moveTo>
                      <a:pt x="810399" y="65455"/>
                    </a:moveTo>
                    <a:lnTo>
                      <a:pt x="755586" y="56896"/>
                    </a:lnTo>
                    <a:lnTo>
                      <a:pt x="706513" y="51422"/>
                    </a:lnTo>
                    <a:lnTo>
                      <a:pt x="690118" y="49834"/>
                    </a:lnTo>
                    <a:lnTo>
                      <a:pt x="690968" y="44907"/>
                    </a:lnTo>
                    <a:lnTo>
                      <a:pt x="672084" y="42735"/>
                    </a:lnTo>
                    <a:lnTo>
                      <a:pt x="661327" y="41833"/>
                    </a:lnTo>
                    <a:lnTo>
                      <a:pt x="655561" y="41719"/>
                    </a:lnTo>
                    <a:lnTo>
                      <a:pt x="649008" y="42049"/>
                    </a:lnTo>
                    <a:lnTo>
                      <a:pt x="645515" y="42037"/>
                    </a:lnTo>
                    <a:lnTo>
                      <a:pt x="607758" y="39090"/>
                    </a:lnTo>
                    <a:lnTo>
                      <a:pt x="592416" y="37680"/>
                    </a:lnTo>
                    <a:lnTo>
                      <a:pt x="618985" y="40436"/>
                    </a:lnTo>
                    <a:lnTo>
                      <a:pt x="562279" y="35890"/>
                    </a:lnTo>
                    <a:lnTo>
                      <a:pt x="512559" y="31610"/>
                    </a:lnTo>
                    <a:lnTo>
                      <a:pt x="425818" y="26111"/>
                    </a:lnTo>
                    <a:lnTo>
                      <a:pt x="392760" y="24269"/>
                    </a:lnTo>
                    <a:lnTo>
                      <a:pt x="362140" y="23266"/>
                    </a:lnTo>
                    <a:lnTo>
                      <a:pt x="358660" y="22186"/>
                    </a:lnTo>
                    <a:lnTo>
                      <a:pt x="327621" y="19354"/>
                    </a:lnTo>
                    <a:lnTo>
                      <a:pt x="324332" y="17805"/>
                    </a:lnTo>
                    <a:lnTo>
                      <a:pt x="285051" y="16954"/>
                    </a:lnTo>
                    <a:lnTo>
                      <a:pt x="248259" y="17386"/>
                    </a:lnTo>
                    <a:lnTo>
                      <a:pt x="216306" y="18224"/>
                    </a:lnTo>
                    <a:lnTo>
                      <a:pt x="202869" y="18846"/>
                    </a:lnTo>
                    <a:lnTo>
                      <a:pt x="191503" y="19621"/>
                    </a:lnTo>
                    <a:lnTo>
                      <a:pt x="178447" y="19367"/>
                    </a:lnTo>
                    <a:lnTo>
                      <a:pt x="164084" y="19519"/>
                    </a:lnTo>
                    <a:lnTo>
                      <a:pt x="99555" y="21780"/>
                    </a:lnTo>
                    <a:lnTo>
                      <a:pt x="83108" y="22161"/>
                    </a:lnTo>
                    <a:lnTo>
                      <a:pt x="67132" y="22301"/>
                    </a:lnTo>
                    <a:lnTo>
                      <a:pt x="66916" y="23647"/>
                    </a:lnTo>
                    <a:lnTo>
                      <a:pt x="56832" y="25298"/>
                    </a:lnTo>
                    <a:lnTo>
                      <a:pt x="62458" y="25971"/>
                    </a:lnTo>
                    <a:lnTo>
                      <a:pt x="109347" y="24384"/>
                    </a:lnTo>
                    <a:lnTo>
                      <a:pt x="101142" y="24765"/>
                    </a:lnTo>
                    <a:lnTo>
                      <a:pt x="106311" y="24968"/>
                    </a:lnTo>
                    <a:lnTo>
                      <a:pt x="98221" y="25361"/>
                    </a:lnTo>
                    <a:lnTo>
                      <a:pt x="121031" y="25336"/>
                    </a:lnTo>
                    <a:lnTo>
                      <a:pt x="140970" y="24930"/>
                    </a:lnTo>
                    <a:lnTo>
                      <a:pt x="208394" y="22936"/>
                    </a:lnTo>
                    <a:lnTo>
                      <a:pt x="226225" y="22644"/>
                    </a:lnTo>
                    <a:lnTo>
                      <a:pt x="246075" y="22555"/>
                    </a:lnTo>
                    <a:lnTo>
                      <a:pt x="252158" y="23545"/>
                    </a:lnTo>
                    <a:lnTo>
                      <a:pt x="217741" y="24803"/>
                    </a:lnTo>
                    <a:lnTo>
                      <a:pt x="222783" y="25311"/>
                    </a:lnTo>
                    <a:lnTo>
                      <a:pt x="269189" y="25133"/>
                    </a:lnTo>
                    <a:lnTo>
                      <a:pt x="286804" y="25285"/>
                    </a:lnTo>
                    <a:lnTo>
                      <a:pt x="358800" y="27711"/>
                    </a:lnTo>
                    <a:lnTo>
                      <a:pt x="416750" y="29400"/>
                    </a:lnTo>
                    <a:lnTo>
                      <a:pt x="433603" y="29476"/>
                    </a:lnTo>
                    <a:lnTo>
                      <a:pt x="438746" y="28168"/>
                    </a:lnTo>
                    <a:lnTo>
                      <a:pt x="469633" y="30099"/>
                    </a:lnTo>
                    <a:lnTo>
                      <a:pt x="488861" y="31724"/>
                    </a:lnTo>
                    <a:lnTo>
                      <a:pt x="512013" y="34582"/>
                    </a:lnTo>
                    <a:lnTo>
                      <a:pt x="528751" y="35039"/>
                    </a:lnTo>
                    <a:lnTo>
                      <a:pt x="617347" y="42138"/>
                    </a:lnTo>
                    <a:lnTo>
                      <a:pt x="737514" y="57429"/>
                    </a:lnTo>
                    <a:lnTo>
                      <a:pt x="775195" y="62788"/>
                    </a:lnTo>
                    <a:lnTo>
                      <a:pt x="800836" y="65963"/>
                    </a:lnTo>
                    <a:lnTo>
                      <a:pt x="810399" y="65455"/>
                    </a:lnTo>
                    <a:close/>
                  </a:path>
                  <a:path w="3504565" h="3478529">
                    <a:moveTo>
                      <a:pt x="816838" y="176415"/>
                    </a:moveTo>
                    <a:lnTo>
                      <a:pt x="811352" y="174561"/>
                    </a:lnTo>
                    <a:lnTo>
                      <a:pt x="769912" y="164909"/>
                    </a:lnTo>
                    <a:lnTo>
                      <a:pt x="816838" y="176415"/>
                    </a:lnTo>
                    <a:close/>
                  </a:path>
                  <a:path w="3504565" h="3478529">
                    <a:moveTo>
                      <a:pt x="819327" y="176415"/>
                    </a:moveTo>
                    <a:lnTo>
                      <a:pt x="805167" y="172466"/>
                    </a:lnTo>
                    <a:lnTo>
                      <a:pt x="811352" y="174561"/>
                    </a:lnTo>
                    <a:lnTo>
                      <a:pt x="819327" y="176415"/>
                    </a:lnTo>
                    <a:close/>
                  </a:path>
                  <a:path w="3504565" h="3478529">
                    <a:moveTo>
                      <a:pt x="826808" y="176415"/>
                    </a:moveTo>
                    <a:lnTo>
                      <a:pt x="822045" y="175272"/>
                    </a:lnTo>
                    <a:lnTo>
                      <a:pt x="824014" y="176415"/>
                    </a:lnTo>
                    <a:lnTo>
                      <a:pt x="826808" y="176415"/>
                    </a:lnTo>
                    <a:close/>
                  </a:path>
                  <a:path w="3504565" h="3478529">
                    <a:moveTo>
                      <a:pt x="828370" y="187325"/>
                    </a:moveTo>
                    <a:lnTo>
                      <a:pt x="813130" y="176415"/>
                    </a:lnTo>
                    <a:lnTo>
                      <a:pt x="804481" y="176415"/>
                    </a:lnTo>
                    <a:lnTo>
                      <a:pt x="828370" y="187325"/>
                    </a:lnTo>
                    <a:close/>
                  </a:path>
                  <a:path w="3504565" h="3478529">
                    <a:moveTo>
                      <a:pt x="829665" y="174840"/>
                    </a:moveTo>
                    <a:lnTo>
                      <a:pt x="817753" y="163715"/>
                    </a:lnTo>
                    <a:lnTo>
                      <a:pt x="806996" y="163715"/>
                    </a:lnTo>
                    <a:lnTo>
                      <a:pt x="829665" y="174840"/>
                    </a:lnTo>
                    <a:close/>
                  </a:path>
                  <a:path w="3504565" h="3478529">
                    <a:moveTo>
                      <a:pt x="841121" y="179857"/>
                    </a:moveTo>
                    <a:lnTo>
                      <a:pt x="832891" y="176415"/>
                    </a:lnTo>
                    <a:lnTo>
                      <a:pt x="829665" y="174840"/>
                    </a:lnTo>
                    <a:lnTo>
                      <a:pt x="831354" y="176415"/>
                    </a:lnTo>
                    <a:lnTo>
                      <a:pt x="826808" y="176415"/>
                    </a:lnTo>
                    <a:lnTo>
                      <a:pt x="841121" y="179857"/>
                    </a:lnTo>
                    <a:close/>
                  </a:path>
                  <a:path w="3504565" h="3478529">
                    <a:moveTo>
                      <a:pt x="859586" y="181864"/>
                    </a:moveTo>
                    <a:lnTo>
                      <a:pt x="856627" y="176415"/>
                    </a:lnTo>
                    <a:lnTo>
                      <a:pt x="844118" y="176415"/>
                    </a:lnTo>
                    <a:lnTo>
                      <a:pt x="859586" y="181864"/>
                    </a:lnTo>
                    <a:close/>
                  </a:path>
                  <a:path w="3504565" h="3478529">
                    <a:moveTo>
                      <a:pt x="863511" y="189115"/>
                    </a:moveTo>
                    <a:lnTo>
                      <a:pt x="861085" y="184645"/>
                    </a:lnTo>
                    <a:lnTo>
                      <a:pt x="841121" y="179857"/>
                    </a:lnTo>
                    <a:lnTo>
                      <a:pt x="863346" y="189115"/>
                    </a:lnTo>
                    <a:lnTo>
                      <a:pt x="863511" y="189115"/>
                    </a:lnTo>
                    <a:close/>
                  </a:path>
                  <a:path w="3504565" h="3478529">
                    <a:moveTo>
                      <a:pt x="867956" y="194919"/>
                    </a:moveTo>
                    <a:lnTo>
                      <a:pt x="855218" y="189115"/>
                    </a:lnTo>
                    <a:lnTo>
                      <a:pt x="849680" y="189115"/>
                    </a:lnTo>
                    <a:lnTo>
                      <a:pt x="867956" y="194919"/>
                    </a:lnTo>
                    <a:close/>
                  </a:path>
                  <a:path w="3504565" h="3478529">
                    <a:moveTo>
                      <a:pt x="895527" y="239915"/>
                    </a:moveTo>
                    <a:lnTo>
                      <a:pt x="893495" y="237693"/>
                    </a:lnTo>
                    <a:lnTo>
                      <a:pt x="890587" y="236435"/>
                    </a:lnTo>
                    <a:lnTo>
                      <a:pt x="861923" y="228295"/>
                    </a:lnTo>
                    <a:lnTo>
                      <a:pt x="876909" y="239915"/>
                    </a:lnTo>
                    <a:lnTo>
                      <a:pt x="895527" y="239915"/>
                    </a:lnTo>
                    <a:close/>
                  </a:path>
                  <a:path w="3504565" h="3478529">
                    <a:moveTo>
                      <a:pt x="904087" y="195211"/>
                    </a:moveTo>
                    <a:lnTo>
                      <a:pt x="896620" y="189115"/>
                    </a:lnTo>
                    <a:lnTo>
                      <a:pt x="880198" y="189115"/>
                    </a:lnTo>
                    <a:lnTo>
                      <a:pt x="859586" y="181864"/>
                    </a:lnTo>
                    <a:lnTo>
                      <a:pt x="861085" y="184645"/>
                    </a:lnTo>
                    <a:lnTo>
                      <a:pt x="879754" y="189115"/>
                    </a:lnTo>
                    <a:lnTo>
                      <a:pt x="904087" y="195211"/>
                    </a:lnTo>
                    <a:close/>
                  </a:path>
                  <a:path w="3504565" h="3478529">
                    <a:moveTo>
                      <a:pt x="907300" y="63017"/>
                    </a:moveTo>
                    <a:lnTo>
                      <a:pt x="892390" y="59055"/>
                    </a:lnTo>
                    <a:lnTo>
                      <a:pt x="904938" y="62509"/>
                    </a:lnTo>
                    <a:lnTo>
                      <a:pt x="907122" y="63017"/>
                    </a:lnTo>
                    <a:lnTo>
                      <a:pt x="907300" y="63017"/>
                    </a:lnTo>
                    <a:close/>
                  </a:path>
                  <a:path w="3504565" h="3478529">
                    <a:moveTo>
                      <a:pt x="958570" y="217170"/>
                    </a:moveTo>
                    <a:lnTo>
                      <a:pt x="953731" y="214515"/>
                    </a:lnTo>
                    <a:lnTo>
                      <a:pt x="930529" y="201815"/>
                    </a:lnTo>
                    <a:lnTo>
                      <a:pt x="904087" y="195211"/>
                    </a:lnTo>
                    <a:lnTo>
                      <a:pt x="912202" y="201815"/>
                    </a:lnTo>
                    <a:lnTo>
                      <a:pt x="927138" y="201815"/>
                    </a:lnTo>
                    <a:lnTo>
                      <a:pt x="941628" y="214515"/>
                    </a:lnTo>
                    <a:lnTo>
                      <a:pt x="950048" y="216357"/>
                    </a:lnTo>
                    <a:lnTo>
                      <a:pt x="947712" y="214515"/>
                    </a:lnTo>
                    <a:lnTo>
                      <a:pt x="952169" y="214515"/>
                    </a:lnTo>
                    <a:lnTo>
                      <a:pt x="958570" y="217170"/>
                    </a:lnTo>
                    <a:close/>
                  </a:path>
                  <a:path w="3504565" h="3478529">
                    <a:moveTo>
                      <a:pt x="1063904" y="294843"/>
                    </a:moveTo>
                    <a:lnTo>
                      <a:pt x="1055573" y="290715"/>
                    </a:lnTo>
                    <a:lnTo>
                      <a:pt x="1047813" y="288632"/>
                    </a:lnTo>
                    <a:lnTo>
                      <a:pt x="1051229" y="290715"/>
                    </a:lnTo>
                    <a:lnTo>
                      <a:pt x="1063904" y="294843"/>
                    </a:lnTo>
                    <a:close/>
                  </a:path>
                  <a:path w="3504565" h="3478529">
                    <a:moveTo>
                      <a:pt x="1088898" y="2051685"/>
                    </a:moveTo>
                    <a:lnTo>
                      <a:pt x="1087310" y="2029256"/>
                    </a:lnTo>
                    <a:lnTo>
                      <a:pt x="1087323" y="2037905"/>
                    </a:lnTo>
                    <a:lnTo>
                      <a:pt x="1087932" y="2045855"/>
                    </a:lnTo>
                    <a:lnTo>
                      <a:pt x="1088898" y="2051685"/>
                    </a:lnTo>
                    <a:close/>
                  </a:path>
                  <a:path w="3504565" h="3478529">
                    <a:moveTo>
                      <a:pt x="1092949" y="1942820"/>
                    </a:moveTo>
                    <a:lnTo>
                      <a:pt x="1090180" y="1954568"/>
                    </a:lnTo>
                    <a:lnTo>
                      <a:pt x="1089380" y="1959165"/>
                    </a:lnTo>
                    <a:lnTo>
                      <a:pt x="1088885" y="1962873"/>
                    </a:lnTo>
                    <a:lnTo>
                      <a:pt x="1090561" y="1955076"/>
                    </a:lnTo>
                    <a:lnTo>
                      <a:pt x="1091971" y="1948205"/>
                    </a:lnTo>
                    <a:lnTo>
                      <a:pt x="1092949" y="1942820"/>
                    </a:lnTo>
                    <a:close/>
                  </a:path>
                  <a:path w="3504565" h="3478529">
                    <a:moveTo>
                      <a:pt x="1114780" y="1852815"/>
                    </a:moveTo>
                    <a:lnTo>
                      <a:pt x="1113866" y="1852815"/>
                    </a:lnTo>
                    <a:lnTo>
                      <a:pt x="1113536" y="1854987"/>
                    </a:lnTo>
                    <a:lnTo>
                      <a:pt x="1114780" y="1852815"/>
                    </a:lnTo>
                    <a:close/>
                  </a:path>
                  <a:path w="3504565" h="3478529">
                    <a:moveTo>
                      <a:pt x="1118222" y="2005215"/>
                    </a:moveTo>
                    <a:lnTo>
                      <a:pt x="1117701" y="2005215"/>
                    </a:lnTo>
                    <a:lnTo>
                      <a:pt x="1117142" y="2017915"/>
                    </a:lnTo>
                    <a:lnTo>
                      <a:pt x="1118222" y="2005215"/>
                    </a:lnTo>
                    <a:close/>
                  </a:path>
                  <a:path w="3504565" h="3478529">
                    <a:moveTo>
                      <a:pt x="1118946" y="1846300"/>
                    </a:moveTo>
                    <a:lnTo>
                      <a:pt x="1114780" y="1852815"/>
                    </a:lnTo>
                    <a:lnTo>
                      <a:pt x="1116418" y="1852815"/>
                    </a:lnTo>
                    <a:lnTo>
                      <a:pt x="1118946" y="1846300"/>
                    </a:lnTo>
                    <a:close/>
                  </a:path>
                  <a:path w="3504565" h="3478529">
                    <a:moveTo>
                      <a:pt x="1119860" y="1992515"/>
                    </a:moveTo>
                    <a:lnTo>
                      <a:pt x="1119568" y="1992515"/>
                    </a:lnTo>
                    <a:lnTo>
                      <a:pt x="1118222" y="2005215"/>
                    </a:lnTo>
                    <a:lnTo>
                      <a:pt x="1118704" y="2005215"/>
                    </a:lnTo>
                    <a:lnTo>
                      <a:pt x="1119860" y="1992515"/>
                    </a:lnTo>
                    <a:close/>
                  </a:path>
                  <a:path w="3504565" h="3478529">
                    <a:moveTo>
                      <a:pt x="1121994" y="1979815"/>
                    </a:moveTo>
                    <a:lnTo>
                      <a:pt x="1120851" y="1979815"/>
                    </a:lnTo>
                    <a:lnTo>
                      <a:pt x="1119860" y="1992515"/>
                    </a:lnTo>
                    <a:lnTo>
                      <a:pt x="1120914" y="1992515"/>
                    </a:lnTo>
                    <a:lnTo>
                      <a:pt x="1121994" y="1979815"/>
                    </a:lnTo>
                    <a:close/>
                  </a:path>
                  <a:path w="3504565" h="3478529">
                    <a:moveTo>
                      <a:pt x="1122438" y="1840115"/>
                    </a:moveTo>
                    <a:lnTo>
                      <a:pt x="1121333" y="1840115"/>
                    </a:lnTo>
                    <a:lnTo>
                      <a:pt x="1118946" y="1846300"/>
                    </a:lnTo>
                    <a:lnTo>
                      <a:pt x="1122210" y="1841169"/>
                    </a:lnTo>
                    <a:lnTo>
                      <a:pt x="1122438" y="1840115"/>
                    </a:lnTo>
                    <a:close/>
                  </a:path>
                  <a:path w="3504565" h="3478529">
                    <a:moveTo>
                      <a:pt x="1122883" y="1840115"/>
                    </a:moveTo>
                    <a:lnTo>
                      <a:pt x="1122438" y="1840115"/>
                    </a:lnTo>
                    <a:lnTo>
                      <a:pt x="1122324" y="1840992"/>
                    </a:lnTo>
                    <a:lnTo>
                      <a:pt x="1122883" y="1840115"/>
                    </a:lnTo>
                    <a:close/>
                  </a:path>
                  <a:path w="3504565" h="3478529">
                    <a:moveTo>
                      <a:pt x="1124127" y="1852815"/>
                    </a:moveTo>
                    <a:lnTo>
                      <a:pt x="1123823" y="1852815"/>
                    </a:lnTo>
                    <a:lnTo>
                      <a:pt x="1123619" y="1853552"/>
                    </a:lnTo>
                    <a:lnTo>
                      <a:pt x="1124127" y="1852815"/>
                    </a:lnTo>
                    <a:close/>
                  </a:path>
                  <a:path w="3504565" h="3478529">
                    <a:moveTo>
                      <a:pt x="1125982" y="2106815"/>
                    </a:moveTo>
                    <a:lnTo>
                      <a:pt x="1125308" y="2104377"/>
                    </a:lnTo>
                    <a:lnTo>
                      <a:pt x="1125639" y="2106815"/>
                    </a:lnTo>
                    <a:lnTo>
                      <a:pt x="1125982" y="2106815"/>
                    </a:lnTo>
                    <a:close/>
                  </a:path>
                  <a:path w="3504565" h="3478529">
                    <a:moveTo>
                      <a:pt x="1127455" y="1954415"/>
                    </a:moveTo>
                    <a:lnTo>
                      <a:pt x="1125842" y="1954415"/>
                    </a:lnTo>
                    <a:lnTo>
                      <a:pt x="1124115" y="1967115"/>
                    </a:lnTo>
                    <a:lnTo>
                      <a:pt x="1122502" y="1979815"/>
                    </a:lnTo>
                    <a:lnTo>
                      <a:pt x="1122654" y="1979815"/>
                    </a:lnTo>
                    <a:lnTo>
                      <a:pt x="1125524" y="1969630"/>
                    </a:lnTo>
                    <a:lnTo>
                      <a:pt x="1125867" y="1967115"/>
                    </a:lnTo>
                    <a:lnTo>
                      <a:pt x="1127455" y="1954415"/>
                    </a:lnTo>
                    <a:close/>
                  </a:path>
                  <a:path w="3504565" h="3478529">
                    <a:moveTo>
                      <a:pt x="1128318" y="2195296"/>
                    </a:moveTo>
                    <a:lnTo>
                      <a:pt x="1122464" y="2183015"/>
                    </a:lnTo>
                    <a:lnTo>
                      <a:pt x="1116850" y="2170315"/>
                    </a:lnTo>
                    <a:lnTo>
                      <a:pt x="1111669" y="2157615"/>
                    </a:lnTo>
                    <a:lnTo>
                      <a:pt x="1120368" y="2183015"/>
                    </a:lnTo>
                    <a:lnTo>
                      <a:pt x="1128318" y="2195296"/>
                    </a:lnTo>
                    <a:close/>
                  </a:path>
                  <a:path w="3504565" h="3478529">
                    <a:moveTo>
                      <a:pt x="1128750" y="2196147"/>
                    </a:moveTo>
                    <a:lnTo>
                      <a:pt x="1128598" y="2195715"/>
                    </a:lnTo>
                    <a:lnTo>
                      <a:pt x="1128318" y="2195296"/>
                    </a:lnTo>
                    <a:lnTo>
                      <a:pt x="1128750" y="2196147"/>
                    </a:lnTo>
                    <a:close/>
                  </a:path>
                  <a:path w="3504565" h="3478529">
                    <a:moveTo>
                      <a:pt x="1128839" y="1951659"/>
                    </a:moveTo>
                    <a:lnTo>
                      <a:pt x="1127455" y="1954415"/>
                    </a:lnTo>
                    <a:lnTo>
                      <a:pt x="1127887" y="1954415"/>
                    </a:lnTo>
                    <a:lnTo>
                      <a:pt x="1128839" y="1951659"/>
                    </a:lnTo>
                    <a:close/>
                  </a:path>
                  <a:path w="3504565" h="3478529">
                    <a:moveTo>
                      <a:pt x="1130109" y="1828800"/>
                    </a:moveTo>
                    <a:lnTo>
                      <a:pt x="1122883" y="1840115"/>
                    </a:lnTo>
                    <a:lnTo>
                      <a:pt x="1125575" y="1840115"/>
                    </a:lnTo>
                    <a:lnTo>
                      <a:pt x="1130109" y="1828800"/>
                    </a:lnTo>
                    <a:close/>
                  </a:path>
                  <a:path w="3504565" h="3478529">
                    <a:moveTo>
                      <a:pt x="1130655" y="1954415"/>
                    </a:moveTo>
                    <a:lnTo>
                      <a:pt x="1130490" y="1956435"/>
                    </a:lnTo>
                    <a:lnTo>
                      <a:pt x="1130655" y="1954415"/>
                    </a:lnTo>
                    <a:close/>
                  </a:path>
                  <a:path w="3504565" h="3478529">
                    <a:moveTo>
                      <a:pt x="1132674" y="2137981"/>
                    </a:moveTo>
                    <a:lnTo>
                      <a:pt x="1130769" y="2132215"/>
                    </a:lnTo>
                    <a:lnTo>
                      <a:pt x="1129792" y="2132215"/>
                    </a:lnTo>
                    <a:lnTo>
                      <a:pt x="1132674" y="2137981"/>
                    </a:lnTo>
                    <a:close/>
                  </a:path>
                  <a:path w="3504565" h="3478529">
                    <a:moveTo>
                      <a:pt x="1134859" y="1934743"/>
                    </a:moveTo>
                    <a:lnTo>
                      <a:pt x="1132268" y="1941715"/>
                    </a:lnTo>
                    <a:lnTo>
                      <a:pt x="1128839" y="1951659"/>
                    </a:lnTo>
                    <a:lnTo>
                      <a:pt x="1133817" y="1941715"/>
                    </a:lnTo>
                    <a:lnTo>
                      <a:pt x="1134859" y="1934743"/>
                    </a:lnTo>
                    <a:close/>
                  </a:path>
                  <a:path w="3504565" h="3478529">
                    <a:moveTo>
                      <a:pt x="1135405" y="2132215"/>
                    </a:moveTo>
                    <a:lnTo>
                      <a:pt x="1133551" y="2119515"/>
                    </a:lnTo>
                    <a:lnTo>
                      <a:pt x="1128801" y="2106815"/>
                    </a:lnTo>
                    <a:lnTo>
                      <a:pt x="1126871" y="2094115"/>
                    </a:lnTo>
                    <a:lnTo>
                      <a:pt x="1124927" y="2081415"/>
                    </a:lnTo>
                    <a:lnTo>
                      <a:pt x="1122349" y="2068715"/>
                    </a:lnTo>
                    <a:lnTo>
                      <a:pt x="1121486" y="2043315"/>
                    </a:lnTo>
                    <a:lnTo>
                      <a:pt x="1122730" y="2043315"/>
                    </a:lnTo>
                    <a:lnTo>
                      <a:pt x="1123746" y="2030615"/>
                    </a:lnTo>
                    <a:lnTo>
                      <a:pt x="1126667" y="2005215"/>
                    </a:lnTo>
                    <a:lnTo>
                      <a:pt x="1131798" y="1979815"/>
                    </a:lnTo>
                    <a:lnTo>
                      <a:pt x="1124127" y="1979815"/>
                    </a:lnTo>
                    <a:lnTo>
                      <a:pt x="1122654" y="1979815"/>
                    </a:lnTo>
                    <a:lnTo>
                      <a:pt x="1119695" y="2005215"/>
                    </a:lnTo>
                    <a:lnTo>
                      <a:pt x="1118222" y="2030615"/>
                    </a:lnTo>
                    <a:lnTo>
                      <a:pt x="1118095" y="2043315"/>
                    </a:lnTo>
                    <a:lnTo>
                      <a:pt x="1120038" y="2068715"/>
                    </a:lnTo>
                    <a:lnTo>
                      <a:pt x="1123302" y="2094115"/>
                    </a:lnTo>
                    <a:lnTo>
                      <a:pt x="1122451" y="2094115"/>
                    </a:lnTo>
                    <a:lnTo>
                      <a:pt x="1125308" y="2104377"/>
                    </a:lnTo>
                    <a:lnTo>
                      <a:pt x="1124394" y="2097773"/>
                    </a:lnTo>
                    <a:lnTo>
                      <a:pt x="1127125" y="2106815"/>
                    </a:lnTo>
                    <a:lnTo>
                      <a:pt x="1125982" y="2106815"/>
                    </a:lnTo>
                    <a:lnTo>
                      <a:pt x="1131252" y="2119515"/>
                    </a:lnTo>
                    <a:lnTo>
                      <a:pt x="1132649" y="2119515"/>
                    </a:lnTo>
                    <a:lnTo>
                      <a:pt x="1135405" y="2132215"/>
                    </a:lnTo>
                    <a:close/>
                  </a:path>
                  <a:path w="3504565" h="3478529">
                    <a:moveTo>
                      <a:pt x="1136370" y="2138794"/>
                    </a:moveTo>
                    <a:lnTo>
                      <a:pt x="1131252" y="2119515"/>
                    </a:lnTo>
                    <a:lnTo>
                      <a:pt x="1130185" y="2119515"/>
                    </a:lnTo>
                    <a:lnTo>
                      <a:pt x="1136370" y="2138794"/>
                    </a:lnTo>
                    <a:close/>
                  </a:path>
                  <a:path w="3504565" h="3478529">
                    <a:moveTo>
                      <a:pt x="1136980" y="1929015"/>
                    </a:moveTo>
                    <a:lnTo>
                      <a:pt x="1135710" y="1929015"/>
                    </a:lnTo>
                    <a:lnTo>
                      <a:pt x="1134859" y="1934743"/>
                    </a:lnTo>
                    <a:lnTo>
                      <a:pt x="1136980" y="1929015"/>
                    </a:lnTo>
                    <a:close/>
                  </a:path>
                  <a:path w="3504565" h="3478529">
                    <a:moveTo>
                      <a:pt x="1138872" y="2146300"/>
                    </a:moveTo>
                    <a:lnTo>
                      <a:pt x="1138339" y="2144915"/>
                    </a:lnTo>
                    <a:lnTo>
                      <a:pt x="1136370" y="2138794"/>
                    </a:lnTo>
                    <a:lnTo>
                      <a:pt x="1138008" y="2144915"/>
                    </a:lnTo>
                    <a:lnTo>
                      <a:pt x="1138872" y="2146300"/>
                    </a:lnTo>
                    <a:close/>
                  </a:path>
                  <a:path w="3504565" h="3478529">
                    <a:moveTo>
                      <a:pt x="1139050" y="1923427"/>
                    </a:moveTo>
                    <a:lnTo>
                      <a:pt x="1136980" y="1929015"/>
                    </a:lnTo>
                    <a:lnTo>
                      <a:pt x="1137958" y="1929015"/>
                    </a:lnTo>
                    <a:lnTo>
                      <a:pt x="1139050" y="1923427"/>
                    </a:lnTo>
                    <a:close/>
                  </a:path>
                  <a:path w="3504565" h="3478529">
                    <a:moveTo>
                      <a:pt x="1139863" y="1814715"/>
                    </a:moveTo>
                    <a:lnTo>
                      <a:pt x="1136434" y="1814715"/>
                    </a:lnTo>
                    <a:lnTo>
                      <a:pt x="1130668" y="1827415"/>
                    </a:lnTo>
                    <a:lnTo>
                      <a:pt x="1130109" y="1828800"/>
                    </a:lnTo>
                    <a:lnTo>
                      <a:pt x="1130998" y="1827415"/>
                    </a:lnTo>
                    <a:lnTo>
                      <a:pt x="1139863" y="1814715"/>
                    </a:lnTo>
                    <a:close/>
                  </a:path>
                  <a:path w="3504565" h="3478529">
                    <a:moveTo>
                      <a:pt x="1141666" y="1916315"/>
                    </a:moveTo>
                    <a:lnTo>
                      <a:pt x="1140434" y="1916315"/>
                    </a:lnTo>
                    <a:lnTo>
                      <a:pt x="1139050" y="1923427"/>
                    </a:lnTo>
                    <a:lnTo>
                      <a:pt x="1141666" y="1916315"/>
                    </a:lnTo>
                    <a:close/>
                  </a:path>
                  <a:path w="3504565" h="3478529">
                    <a:moveTo>
                      <a:pt x="1144790" y="1817687"/>
                    </a:moveTo>
                    <a:lnTo>
                      <a:pt x="1135405" y="1827415"/>
                    </a:lnTo>
                    <a:lnTo>
                      <a:pt x="1124127" y="1852815"/>
                    </a:lnTo>
                    <a:lnTo>
                      <a:pt x="1126871" y="1852815"/>
                    </a:lnTo>
                    <a:lnTo>
                      <a:pt x="1131379" y="1840115"/>
                    </a:lnTo>
                    <a:lnTo>
                      <a:pt x="1136180" y="1827415"/>
                    </a:lnTo>
                    <a:lnTo>
                      <a:pt x="1141082" y="1827415"/>
                    </a:lnTo>
                    <a:lnTo>
                      <a:pt x="1144790" y="1817687"/>
                    </a:lnTo>
                    <a:close/>
                  </a:path>
                  <a:path w="3504565" h="3478529">
                    <a:moveTo>
                      <a:pt x="1146695" y="352933"/>
                    </a:moveTo>
                    <a:lnTo>
                      <a:pt x="1140371" y="350342"/>
                    </a:lnTo>
                    <a:lnTo>
                      <a:pt x="1092822" y="332346"/>
                    </a:lnTo>
                    <a:lnTo>
                      <a:pt x="1096949" y="333171"/>
                    </a:lnTo>
                    <a:lnTo>
                      <a:pt x="1097470" y="332574"/>
                    </a:lnTo>
                    <a:lnTo>
                      <a:pt x="1096987" y="332346"/>
                    </a:lnTo>
                    <a:lnTo>
                      <a:pt x="1090523" y="329260"/>
                    </a:lnTo>
                    <a:lnTo>
                      <a:pt x="1080058" y="325005"/>
                    </a:lnTo>
                    <a:lnTo>
                      <a:pt x="1073569" y="322376"/>
                    </a:lnTo>
                    <a:lnTo>
                      <a:pt x="1073569" y="325005"/>
                    </a:lnTo>
                    <a:lnTo>
                      <a:pt x="1060513" y="320421"/>
                    </a:lnTo>
                    <a:lnTo>
                      <a:pt x="1048321" y="315988"/>
                    </a:lnTo>
                    <a:lnTo>
                      <a:pt x="1037475" y="311848"/>
                    </a:lnTo>
                    <a:lnTo>
                      <a:pt x="1028496" y="308127"/>
                    </a:lnTo>
                    <a:lnTo>
                      <a:pt x="1073569" y="325005"/>
                    </a:lnTo>
                    <a:lnTo>
                      <a:pt x="1073569" y="322376"/>
                    </a:lnTo>
                    <a:lnTo>
                      <a:pt x="1035570" y="308127"/>
                    </a:lnTo>
                    <a:lnTo>
                      <a:pt x="987704" y="291820"/>
                    </a:lnTo>
                    <a:lnTo>
                      <a:pt x="952004" y="281317"/>
                    </a:lnTo>
                    <a:lnTo>
                      <a:pt x="934300" y="275920"/>
                    </a:lnTo>
                    <a:lnTo>
                      <a:pt x="916076" y="269976"/>
                    </a:lnTo>
                    <a:lnTo>
                      <a:pt x="931570" y="274637"/>
                    </a:lnTo>
                    <a:lnTo>
                      <a:pt x="917994" y="269976"/>
                    </a:lnTo>
                    <a:lnTo>
                      <a:pt x="855751" y="250444"/>
                    </a:lnTo>
                    <a:lnTo>
                      <a:pt x="818730" y="240030"/>
                    </a:lnTo>
                    <a:lnTo>
                      <a:pt x="787019" y="232308"/>
                    </a:lnTo>
                    <a:lnTo>
                      <a:pt x="782040" y="229755"/>
                    </a:lnTo>
                    <a:lnTo>
                      <a:pt x="791641" y="231597"/>
                    </a:lnTo>
                    <a:lnTo>
                      <a:pt x="810348" y="236423"/>
                    </a:lnTo>
                    <a:lnTo>
                      <a:pt x="853338" y="248818"/>
                    </a:lnTo>
                    <a:lnTo>
                      <a:pt x="866952" y="252552"/>
                    </a:lnTo>
                    <a:lnTo>
                      <a:pt x="868146" y="252310"/>
                    </a:lnTo>
                    <a:lnTo>
                      <a:pt x="851547" y="246341"/>
                    </a:lnTo>
                    <a:lnTo>
                      <a:pt x="872032" y="252717"/>
                    </a:lnTo>
                    <a:lnTo>
                      <a:pt x="894067" y="259207"/>
                    </a:lnTo>
                    <a:lnTo>
                      <a:pt x="982916" y="286766"/>
                    </a:lnTo>
                    <a:lnTo>
                      <a:pt x="992720" y="290029"/>
                    </a:lnTo>
                    <a:lnTo>
                      <a:pt x="1018336" y="298996"/>
                    </a:lnTo>
                    <a:lnTo>
                      <a:pt x="994181" y="289687"/>
                    </a:lnTo>
                    <a:lnTo>
                      <a:pt x="951318" y="273685"/>
                    </a:lnTo>
                    <a:lnTo>
                      <a:pt x="913396" y="257949"/>
                    </a:lnTo>
                    <a:lnTo>
                      <a:pt x="910932" y="256057"/>
                    </a:lnTo>
                    <a:lnTo>
                      <a:pt x="914869" y="256362"/>
                    </a:lnTo>
                    <a:lnTo>
                      <a:pt x="913765" y="256057"/>
                    </a:lnTo>
                    <a:lnTo>
                      <a:pt x="879221" y="246341"/>
                    </a:lnTo>
                    <a:lnTo>
                      <a:pt x="872553" y="244462"/>
                    </a:lnTo>
                    <a:lnTo>
                      <a:pt x="861860" y="241947"/>
                    </a:lnTo>
                    <a:lnTo>
                      <a:pt x="850785" y="239344"/>
                    </a:lnTo>
                    <a:lnTo>
                      <a:pt x="843051" y="238696"/>
                    </a:lnTo>
                    <a:lnTo>
                      <a:pt x="842937" y="240550"/>
                    </a:lnTo>
                    <a:lnTo>
                      <a:pt x="843407" y="241947"/>
                    </a:lnTo>
                    <a:lnTo>
                      <a:pt x="838327" y="241769"/>
                    </a:lnTo>
                    <a:lnTo>
                      <a:pt x="820902" y="237871"/>
                    </a:lnTo>
                    <a:lnTo>
                      <a:pt x="789571" y="229755"/>
                    </a:lnTo>
                    <a:lnTo>
                      <a:pt x="784491" y="228447"/>
                    </a:lnTo>
                    <a:lnTo>
                      <a:pt x="718121" y="210248"/>
                    </a:lnTo>
                    <a:lnTo>
                      <a:pt x="695896" y="204520"/>
                    </a:lnTo>
                    <a:lnTo>
                      <a:pt x="663892" y="201510"/>
                    </a:lnTo>
                    <a:lnTo>
                      <a:pt x="646137" y="196951"/>
                    </a:lnTo>
                    <a:lnTo>
                      <a:pt x="647331" y="196342"/>
                    </a:lnTo>
                    <a:lnTo>
                      <a:pt x="652564" y="196532"/>
                    </a:lnTo>
                    <a:lnTo>
                      <a:pt x="652068" y="196342"/>
                    </a:lnTo>
                    <a:lnTo>
                      <a:pt x="646899" y="194373"/>
                    </a:lnTo>
                    <a:lnTo>
                      <a:pt x="615403" y="186715"/>
                    </a:lnTo>
                    <a:lnTo>
                      <a:pt x="593572" y="183057"/>
                    </a:lnTo>
                    <a:lnTo>
                      <a:pt x="540994" y="172072"/>
                    </a:lnTo>
                    <a:lnTo>
                      <a:pt x="522757" y="168757"/>
                    </a:lnTo>
                    <a:lnTo>
                      <a:pt x="523722" y="168186"/>
                    </a:lnTo>
                    <a:lnTo>
                      <a:pt x="520242" y="166827"/>
                    </a:lnTo>
                    <a:lnTo>
                      <a:pt x="508279" y="164058"/>
                    </a:lnTo>
                    <a:lnTo>
                      <a:pt x="485851" y="159651"/>
                    </a:lnTo>
                    <a:lnTo>
                      <a:pt x="483806" y="159245"/>
                    </a:lnTo>
                    <a:lnTo>
                      <a:pt x="482130" y="159512"/>
                    </a:lnTo>
                    <a:lnTo>
                      <a:pt x="478802" y="159651"/>
                    </a:lnTo>
                    <a:lnTo>
                      <a:pt x="469747" y="158597"/>
                    </a:lnTo>
                    <a:lnTo>
                      <a:pt x="450875" y="155333"/>
                    </a:lnTo>
                    <a:lnTo>
                      <a:pt x="453986" y="154038"/>
                    </a:lnTo>
                    <a:lnTo>
                      <a:pt x="454342" y="153898"/>
                    </a:lnTo>
                    <a:lnTo>
                      <a:pt x="504405" y="162255"/>
                    </a:lnTo>
                    <a:lnTo>
                      <a:pt x="498830" y="159372"/>
                    </a:lnTo>
                    <a:lnTo>
                      <a:pt x="467461" y="153898"/>
                    </a:lnTo>
                    <a:lnTo>
                      <a:pt x="447332" y="150380"/>
                    </a:lnTo>
                    <a:lnTo>
                      <a:pt x="446747" y="150279"/>
                    </a:lnTo>
                    <a:lnTo>
                      <a:pt x="429247" y="148640"/>
                    </a:lnTo>
                    <a:lnTo>
                      <a:pt x="426593" y="150126"/>
                    </a:lnTo>
                    <a:lnTo>
                      <a:pt x="419087" y="150418"/>
                    </a:lnTo>
                    <a:lnTo>
                      <a:pt x="422148" y="150380"/>
                    </a:lnTo>
                    <a:lnTo>
                      <a:pt x="427151" y="151460"/>
                    </a:lnTo>
                    <a:lnTo>
                      <a:pt x="440016" y="154038"/>
                    </a:lnTo>
                    <a:lnTo>
                      <a:pt x="433070" y="153377"/>
                    </a:lnTo>
                    <a:lnTo>
                      <a:pt x="406311" y="149288"/>
                    </a:lnTo>
                    <a:lnTo>
                      <a:pt x="402272" y="149466"/>
                    </a:lnTo>
                    <a:lnTo>
                      <a:pt x="449033" y="156946"/>
                    </a:lnTo>
                    <a:lnTo>
                      <a:pt x="444538" y="157175"/>
                    </a:lnTo>
                    <a:lnTo>
                      <a:pt x="465188" y="161963"/>
                    </a:lnTo>
                    <a:lnTo>
                      <a:pt x="496722" y="168567"/>
                    </a:lnTo>
                    <a:lnTo>
                      <a:pt x="585939" y="185889"/>
                    </a:lnTo>
                    <a:lnTo>
                      <a:pt x="622795" y="193649"/>
                    </a:lnTo>
                    <a:lnTo>
                      <a:pt x="702233" y="212318"/>
                    </a:lnTo>
                    <a:lnTo>
                      <a:pt x="722312" y="217360"/>
                    </a:lnTo>
                    <a:lnTo>
                      <a:pt x="798576" y="237490"/>
                    </a:lnTo>
                    <a:lnTo>
                      <a:pt x="815771" y="242366"/>
                    </a:lnTo>
                    <a:lnTo>
                      <a:pt x="808977" y="240550"/>
                    </a:lnTo>
                    <a:lnTo>
                      <a:pt x="802373" y="238925"/>
                    </a:lnTo>
                    <a:lnTo>
                      <a:pt x="799020" y="238328"/>
                    </a:lnTo>
                    <a:lnTo>
                      <a:pt x="801979" y="239623"/>
                    </a:lnTo>
                    <a:lnTo>
                      <a:pt x="885355" y="264337"/>
                    </a:lnTo>
                    <a:lnTo>
                      <a:pt x="903566" y="270167"/>
                    </a:lnTo>
                    <a:lnTo>
                      <a:pt x="973404" y="293331"/>
                    </a:lnTo>
                    <a:lnTo>
                      <a:pt x="991273" y="299593"/>
                    </a:lnTo>
                    <a:lnTo>
                      <a:pt x="1071727" y="328714"/>
                    </a:lnTo>
                    <a:lnTo>
                      <a:pt x="1120241" y="347903"/>
                    </a:lnTo>
                    <a:lnTo>
                      <a:pt x="1146543" y="353390"/>
                    </a:lnTo>
                    <a:lnTo>
                      <a:pt x="1146695" y="352933"/>
                    </a:lnTo>
                    <a:close/>
                  </a:path>
                  <a:path w="3504565" h="3478529">
                    <a:moveTo>
                      <a:pt x="1149019" y="2221115"/>
                    </a:moveTo>
                    <a:lnTo>
                      <a:pt x="1140282" y="2208415"/>
                    </a:lnTo>
                    <a:lnTo>
                      <a:pt x="1147483" y="2221115"/>
                    </a:lnTo>
                    <a:lnTo>
                      <a:pt x="1149019" y="2221115"/>
                    </a:lnTo>
                    <a:close/>
                  </a:path>
                  <a:path w="3504565" h="3478529">
                    <a:moveTo>
                      <a:pt x="1149629" y="1830120"/>
                    </a:moveTo>
                    <a:lnTo>
                      <a:pt x="1146606" y="1834337"/>
                    </a:lnTo>
                    <a:lnTo>
                      <a:pt x="1145019" y="1837499"/>
                    </a:lnTo>
                    <a:lnTo>
                      <a:pt x="1149629" y="1830120"/>
                    </a:lnTo>
                    <a:close/>
                  </a:path>
                  <a:path w="3504565" h="3478529">
                    <a:moveTo>
                      <a:pt x="1151483" y="2174036"/>
                    </a:moveTo>
                    <a:lnTo>
                      <a:pt x="1146009" y="2157615"/>
                    </a:lnTo>
                    <a:lnTo>
                      <a:pt x="1138872" y="2146300"/>
                    </a:lnTo>
                    <a:lnTo>
                      <a:pt x="1148130" y="2170315"/>
                    </a:lnTo>
                    <a:lnTo>
                      <a:pt x="1151483" y="2174036"/>
                    </a:lnTo>
                    <a:close/>
                  </a:path>
                  <a:path w="3504565" h="3478529">
                    <a:moveTo>
                      <a:pt x="1151585" y="294640"/>
                    </a:moveTo>
                    <a:lnTo>
                      <a:pt x="1150505" y="293624"/>
                    </a:lnTo>
                    <a:lnTo>
                      <a:pt x="1140117" y="290715"/>
                    </a:lnTo>
                    <a:lnTo>
                      <a:pt x="1151585" y="294640"/>
                    </a:lnTo>
                    <a:close/>
                  </a:path>
                  <a:path w="3504565" h="3478529">
                    <a:moveTo>
                      <a:pt x="1153325" y="1795424"/>
                    </a:moveTo>
                    <a:lnTo>
                      <a:pt x="1139863" y="1814715"/>
                    </a:lnTo>
                    <a:lnTo>
                      <a:pt x="1142733" y="1814715"/>
                    </a:lnTo>
                    <a:lnTo>
                      <a:pt x="1153325" y="1795424"/>
                    </a:lnTo>
                    <a:close/>
                  </a:path>
                  <a:path w="3504565" h="3478529">
                    <a:moveTo>
                      <a:pt x="1156830" y="2246515"/>
                    </a:moveTo>
                    <a:lnTo>
                      <a:pt x="1149286" y="2233815"/>
                    </a:lnTo>
                    <a:lnTo>
                      <a:pt x="1142034" y="2221115"/>
                    </a:lnTo>
                    <a:lnTo>
                      <a:pt x="1134999" y="2208415"/>
                    </a:lnTo>
                    <a:lnTo>
                      <a:pt x="1128750" y="2196147"/>
                    </a:lnTo>
                    <a:lnTo>
                      <a:pt x="1137348" y="2221115"/>
                    </a:lnTo>
                    <a:lnTo>
                      <a:pt x="1147660" y="2233815"/>
                    </a:lnTo>
                    <a:lnTo>
                      <a:pt x="1153109" y="2246515"/>
                    </a:lnTo>
                    <a:lnTo>
                      <a:pt x="1156830" y="2246515"/>
                    </a:lnTo>
                    <a:close/>
                  </a:path>
                  <a:path w="3504565" h="3478529">
                    <a:moveTo>
                      <a:pt x="1158951" y="1787372"/>
                    </a:moveTo>
                    <a:lnTo>
                      <a:pt x="1156677" y="1789315"/>
                    </a:lnTo>
                    <a:lnTo>
                      <a:pt x="1153325" y="1795424"/>
                    </a:lnTo>
                    <a:lnTo>
                      <a:pt x="1158951" y="1787372"/>
                    </a:lnTo>
                    <a:close/>
                  </a:path>
                  <a:path w="3504565" h="3478529">
                    <a:moveTo>
                      <a:pt x="1159230" y="1802015"/>
                    </a:moveTo>
                    <a:lnTo>
                      <a:pt x="1156423" y="1802015"/>
                    </a:lnTo>
                    <a:lnTo>
                      <a:pt x="1145908" y="1814715"/>
                    </a:lnTo>
                    <a:lnTo>
                      <a:pt x="1144790" y="1817687"/>
                    </a:lnTo>
                    <a:lnTo>
                      <a:pt x="1147648" y="1814715"/>
                    </a:lnTo>
                    <a:lnTo>
                      <a:pt x="1159230" y="1802015"/>
                    </a:lnTo>
                    <a:close/>
                  </a:path>
                  <a:path w="3504565" h="3478529">
                    <a:moveTo>
                      <a:pt x="1166126" y="2195715"/>
                    </a:moveTo>
                    <a:lnTo>
                      <a:pt x="1159573" y="2183015"/>
                    </a:lnTo>
                    <a:lnTo>
                      <a:pt x="1151483" y="2174036"/>
                    </a:lnTo>
                    <a:lnTo>
                      <a:pt x="1154468" y="2183015"/>
                    </a:lnTo>
                    <a:lnTo>
                      <a:pt x="1158557" y="2183015"/>
                    </a:lnTo>
                    <a:lnTo>
                      <a:pt x="1162367" y="2195715"/>
                    </a:lnTo>
                    <a:lnTo>
                      <a:pt x="1166126" y="2195715"/>
                    </a:lnTo>
                    <a:close/>
                  </a:path>
                  <a:path w="3504565" h="3478529">
                    <a:moveTo>
                      <a:pt x="1166202" y="1791741"/>
                    </a:moveTo>
                    <a:lnTo>
                      <a:pt x="1159230" y="1802015"/>
                    </a:lnTo>
                    <a:lnTo>
                      <a:pt x="1161757" y="1802015"/>
                    </a:lnTo>
                    <a:lnTo>
                      <a:pt x="1166202" y="1791741"/>
                    </a:lnTo>
                    <a:close/>
                  </a:path>
                  <a:path w="3504565" h="3478529">
                    <a:moveTo>
                      <a:pt x="1167612" y="1783207"/>
                    </a:moveTo>
                    <a:lnTo>
                      <a:pt x="1160411" y="1789315"/>
                    </a:lnTo>
                    <a:lnTo>
                      <a:pt x="1163345" y="1789315"/>
                    </a:lnTo>
                    <a:lnTo>
                      <a:pt x="1167612" y="1783207"/>
                    </a:lnTo>
                    <a:close/>
                  </a:path>
                  <a:path w="3504565" h="3478529">
                    <a:moveTo>
                      <a:pt x="1167853" y="1789315"/>
                    </a:moveTo>
                    <a:lnTo>
                      <a:pt x="1167257" y="1789315"/>
                    </a:lnTo>
                    <a:lnTo>
                      <a:pt x="1166202" y="1791741"/>
                    </a:lnTo>
                    <a:lnTo>
                      <a:pt x="1167853" y="1789315"/>
                    </a:lnTo>
                    <a:close/>
                  </a:path>
                  <a:path w="3504565" h="3478529">
                    <a:moveTo>
                      <a:pt x="1169606" y="2202459"/>
                    </a:moveTo>
                    <a:lnTo>
                      <a:pt x="1167625" y="2195715"/>
                    </a:lnTo>
                    <a:lnTo>
                      <a:pt x="1166126" y="2195715"/>
                    </a:lnTo>
                    <a:lnTo>
                      <a:pt x="1169606" y="2202459"/>
                    </a:lnTo>
                    <a:close/>
                  </a:path>
                  <a:path w="3504565" h="3478529">
                    <a:moveTo>
                      <a:pt x="1177213" y="303415"/>
                    </a:moveTo>
                    <a:lnTo>
                      <a:pt x="1151585" y="294640"/>
                    </a:lnTo>
                    <a:lnTo>
                      <a:pt x="1160818" y="303415"/>
                    </a:lnTo>
                    <a:lnTo>
                      <a:pt x="1177213" y="303415"/>
                    </a:lnTo>
                    <a:close/>
                  </a:path>
                  <a:path w="3504565" h="3478529">
                    <a:moveTo>
                      <a:pt x="1179258" y="2221115"/>
                    </a:moveTo>
                    <a:lnTo>
                      <a:pt x="1171511" y="2208415"/>
                    </a:lnTo>
                    <a:lnTo>
                      <a:pt x="1172692" y="2208415"/>
                    </a:lnTo>
                    <a:lnTo>
                      <a:pt x="1169606" y="2202459"/>
                    </a:lnTo>
                    <a:lnTo>
                      <a:pt x="1171371" y="2208415"/>
                    </a:lnTo>
                    <a:lnTo>
                      <a:pt x="1170368" y="2208415"/>
                    </a:lnTo>
                    <a:lnTo>
                      <a:pt x="1179258" y="2221115"/>
                    </a:lnTo>
                    <a:close/>
                  </a:path>
                  <a:path w="3504565" h="3478529">
                    <a:moveTo>
                      <a:pt x="1183271" y="1808759"/>
                    </a:moveTo>
                    <a:lnTo>
                      <a:pt x="1178750" y="1814715"/>
                    </a:lnTo>
                    <a:lnTo>
                      <a:pt x="1179537" y="1814715"/>
                    </a:lnTo>
                    <a:lnTo>
                      <a:pt x="1181862" y="1811489"/>
                    </a:lnTo>
                    <a:lnTo>
                      <a:pt x="1183271" y="1808759"/>
                    </a:lnTo>
                    <a:close/>
                  </a:path>
                  <a:path w="3504565" h="3478529">
                    <a:moveTo>
                      <a:pt x="1185583" y="303415"/>
                    </a:moveTo>
                    <a:lnTo>
                      <a:pt x="1178839" y="301536"/>
                    </a:lnTo>
                    <a:lnTo>
                      <a:pt x="1180503" y="303415"/>
                    </a:lnTo>
                    <a:lnTo>
                      <a:pt x="1185583" y="303415"/>
                    </a:lnTo>
                    <a:close/>
                  </a:path>
                  <a:path w="3504565" h="3478529">
                    <a:moveTo>
                      <a:pt x="1187881" y="1789315"/>
                    </a:moveTo>
                    <a:lnTo>
                      <a:pt x="1184757" y="1789315"/>
                    </a:lnTo>
                    <a:lnTo>
                      <a:pt x="1177594" y="1802015"/>
                    </a:lnTo>
                    <a:lnTo>
                      <a:pt x="1175054" y="1802015"/>
                    </a:lnTo>
                    <a:lnTo>
                      <a:pt x="1178331" y="1797812"/>
                    </a:lnTo>
                    <a:lnTo>
                      <a:pt x="1174991" y="1802015"/>
                    </a:lnTo>
                    <a:lnTo>
                      <a:pt x="1169771" y="1802015"/>
                    </a:lnTo>
                    <a:lnTo>
                      <a:pt x="1160665" y="1814715"/>
                    </a:lnTo>
                    <a:lnTo>
                      <a:pt x="1154391" y="1829130"/>
                    </a:lnTo>
                    <a:lnTo>
                      <a:pt x="1145336" y="1842452"/>
                    </a:lnTo>
                    <a:lnTo>
                      <a:pt x="1135811" y="1858352"/>
                    </a:lnTo>
                    <a:lnTo>
                      <a:pt x="1138872" y="1851456"/>
                    </a:lnTo>
                    <a:lnTo>
                      <a:pt x="1141387" y="1844154"/>
                    </a:lnTo>
                    <a:lnTo>
                      <a:pt x="1145019" y="1837499"/>
                    </a:lnTo>
                    <a:lnTo>
                      <a:pt x="1143596" y="1839874"/>
                    </a:lnTo>
                    <a:lnTo>
                      <a:pt x="1142441" y="1841385"/>
                    </a:lnTo>
                    <a:lnTo>
                      <a:pt x="1141095" y="1844027"/>
                    </a:lnTo>
                    <a:lnTo>
                      <a:pt x="1130731" y="1862226"/>
                    </a:lnTo>
                    <a:lnTo>
                      <a:pt x="1126642" y="1869757"/>
                    </a:lnTo>
                    <a:lnTo>
                      <a:pt x="1119403" y="1884680"/>
                    </a:lnTo>
                    <a:lnTo>
                      <a:pt x="1116164" y="1890166"/>
                    </a:lnTo>
                    <a:lnTo>
                      <a:pt x="1114526" y="1894332"/>
                    </a:lnTo>
                    <a:lnTo>
                      <a:pt x="1110869" y="1902498"/>
                    </a:lnTo>
                    <a:lnTo>
                      <a:pt x="1106665" y="1907438"/>
                    </a:lnTo>
                    <a:lnTo>
                      <a:pt x="1102969" y="1916074"/>
                    </a:lnTo>
                    <a:lnTo>
                      <a:pt x="1100175" y="1924227"/>
                    </a:lnTo>
                    <a:lnTo>
                      <a:pt x="1096454" y="1935899"/>
                    </a:lnTo>
                    <a:lnTo>
                      <a:pt x="1092174" y="1951926"/>
                    </a:lnTo>
                    <a:lnTo>
                      <a:pt x="1087729" y="1973110"/>
                    </a:lnTo>
                    <a:lnTo>
                      <a:pt x="1088072" y="1968004"/>
                    </a:lnTo>
                    <a:lnTo>
                      <a:pt x="1088593" y="1965731"/>
                    </a:lnTo>
                    <a:lnTo>
                      <a:pt x="1088872" y="1962873"/>
                    </a:lnTo>
                    <a:lnTo>
                      <a:pt x="1085380" y="1984349"/>
                    </a:lnTo>
                    <a:lnTo>
                      <a:pt x="1082675" y="2008606"/>
                    </a:lnTo>
                    <a:lnTo>
                      <a:pt x="1081532" y="2034082"/>
                    </a:lnTo>
                    <a:lnTo>
                      <a:pt x="1082751" y="2059190"/>
                    </a:lnTo>
                    <a:lnTo>
                      <a:pt x="1085850" y="2082126"/>
                    </a:lnTo>
                    <a:lnTo>
                      <a:pt x="1089952" y="2101316"/>
                    </a:lnTo>
                    <a:lnTo>
                      <a:pt x="1094041" y="2115362"/>
                    </a:lnTo>
                    <a:lnTo>
                      <a:pt x="1097127" y="2122868"/>
                    </a:lnTo>
                    <a:lnTo>
                      <a:pt x="1094536" y="2113356"/>
                    </a:lnTo>
                    <a:lnTo>
                      <a:pt x="1091323" y="2098967"/>
                    </a:lnTo>
                    <a:lnTo>
                      <a:pt x="1088351" y="2081784"/>
                    </a:lnTo>
                    <a:lnTo>
                      <a:pt x="1086434" y="2063877"/>
                    </a:lnTo>
                    <a:lnTo>
                      <a:pt x="1085697" y="2047481"/>
                    </a:lnTo>
                    <a:lnTo>
                      <a:pt x="1085951" y="2034832"/>
                    </a:lnTo>
                    <a:lnTo>
                      <a:pt x="1086662" y="2028050"/>
                    </a:lnTo>
                    <a:lnTo>
                      <a:pt x="1087310" y="2029256"/>
                    </a:lnTo>
                    <a:lnTo>
                      <a:pt x="1087501" y="2022246"/>
                    </a:lnTo>
                    <a:lnTo>
                      <a:pt x="1092987" y="1976158"/>
                    </a:lnTo>
                    <a:lnTo>
                      <a:pt x="1106589" y="1926653"/>
                    </a:lnTo>
                    <a:lnTo>
                      <a:pt x="1107960" y="1921954"/>
                    </a:lnTo>
                    <a:lnTo>
                      <a:pt x="1099223" y="1946021"/>
                    </a:lnTo>
                    <a:lnTo>
                      <a:pt x="1098664" y="1946478"/>
                    </a:lnTo>
                    <a:lnTo>
                      <a:pt x="1099718" y="1940966"/>
                    </a:lnTo>
                    <a:lnTo>
                      <a:pt x="1106284" y="1917992"/>
                    </a:lnTo>
                    <a:lnTo>
                      <a:pt x="1114425" y="1896275"/>
                    </a:lnTo>
                    <a:lnTo>
                      <a:pt x="1117307" y="1889086"/>
                    </a:lnTo>
                    <a:lnTo>
                      <a:pt x="1124623" y="1875967"/>
                    </a:lnTo>
                    <a:lnTo>
                      <a:pt x="1125118" y="1876920"/>
                    </a:lnTo>
                    <a:lnTo>
                      <a:pt x="1125118" y="1878723"/>
                    </a:lnTo>
                    <a:lnTo>
                      <a:pt x="1130947" y="1868182"/>
                    </a:lnTo>
                    <a:lnTo>
                      <a:pt x="1141552" y="1849780"/>
                    </a:lnTo>
                    <a:lnTo>
                      <a:pt x="1152994" y="1831911"/>
                    </a:lnTo>
                    <a:lnTo>
                      <a:pt x="1153502" y="1831187"/>
                    </a:lnTo>
                    <a:lnTo>
                      <a:pt x="1149629" y="1840115"/>
                    </a:lnTo>
                    <a:lnTo>
                      <a:pt x="1178001" y="1802015"/>
                    </a:lnTo>
                    <a:lnTo>
                      <a:pt x="1187881" y="1789315"/>
                    </a:lnTo>
                    <a:close/>
                  </a:path>
                  <a:path w="3504565" h="3478529">
                    <a:moveTo>
                      <a:pt x="1188631" y="1788363"/>
                    </a:moveTo>
                    <a:lnTo>
                      <a:pt x="1187881" y="1789315"/>
                    </a:lnTo>
                    <a:lnTo>
                      <a:pt x="1188339" y="1789315"/>
                    </a:lnTo>
                    <a:lnTo>
                      <a:pt x="1188631" y="1788363"/>
                    </a:lnTo>
                    <a:close/>
                  </a:path>
                  <a:path w="3504565" h="3478529">
                    <a:moveTo>
                      <a:pt x="1190231" y="303415"/>
                    </a:moveTo>
                    <a:lnTo>
                      <a:pt x="1171117" y="290715"/>
                    </a:lnTo>
                    <a:lnTo>
                      <a:pt x="1169301" y="290715"/>
                    </a:lnTo>
                    <a:lnTo>
                      <a:pt x="1172464" y="294309"/>
                    </a:lnTo>
                    <a:lnTo>
                      <a:pt x="1190231" y="303415"/>
                    </a:lnTo>
                    <a:close/>
                  </a:path>
                  <a:path w="3504565" h="3478529">
                    <a:moveTo>
                      <a:pt x="1193901" y="167652"/>
                    </a:moveTo>
                    <a:lnTo>
                      <a:pt x="1183652" y="164782"/>
                    </a:lnTo>
                    <a:lnTo>
                      <a:pt x="1179182" y="163741"/>
                    </a:lnTo>
                    <a:lnTo>
                      <a:pt x="1176756" y="163360"/>
                    </a:lnTo>
                    <a:lnTo>
                      <a:pt x="1193901" y="167652"/>
                    </a:lnTo>
                    <a:close/>
                  </a:path>
                  <a:path w="3504565" h="3478529">
                    <a:moveTo>
                      <a:pt x="1197711" y="1789315"/>
                    </a:moveTo>
                    <a:lnTo>
                      <a:pt x="1186789" y="1802015"/>
                    </a:lnTo>
                    <a:lnTo>
                      <a:pt x="1183271" y="1808759"/>
                    </a:lnTo>
                    <a:lnTo>
                      <a:pt x="1188402" y="1802015"/>
                    </a:lnTo>
                    <a:lnTo>
                      <a:pt x="1188631" y="1802015"/>
                    </a:lnTo>
                    <a:lnTo>
                      <a:pt x="1197711" y="1789315"/>
                    </a:lnTo>
                    <a:close/>
                  </a:path>
                  <a:path w="3504565" h="3478529">
                    <a:moveTo>
                      <a:pt x="1201470" y="2250656"/>
                    </a:moveTo>
                    <a:lnTo>
                      <a:pt x="1199121" y="2246515"/>
                    </a:lnTo>
                    <a:lnTo>
                      <a:pt x="1198016" y="2246515"/>
                    </a:lnTo>
                    <a:lnTo>
                      <a:pt x="1201470" y="2250656"/>
                    </a:lnTo>
                    <a:close/>
                  </a:path>
                  <a:path w="3504565" h="3478529">
                    <a:moveTo>
                      <a:pt x="1201864" y="2304681"/>
                    </a:moveTo>
                    <a:lnTo>
                      <a:pt x="1196213" y="2297315"/>
                    </a:lnTo>
                    <a:lnTo>
                      <a:pt x="1193469" y="2297315"/>
                    </a:lnTo>
                    <a:lnTo>
                      <a:pt x="1201864" y="2304681"/>
                    </a:lnTo>
                    <a:close/>
                  </a:path>
                  <a:path w="3504565" h="3478529">
                    <a:moveTo>
                      <a:pt x="1205623" y="1751215"/>
                    </a:moveTo>
                    <a:lnTo>
                      <a:pt x="1202550" y="1751215"/>
                    </a:lnTo>
                    <a:lnTo>
                      <a:pt x="1193977" y="1759559"/>
                    </a:lnTo>
                    <a:lnTo>
                      <a:pt x="1192695" y="1761528"/>
                    </a:lnTo>
                    <a:lnTo>
                      <a:pt x="1204315" y="1752854"/>
                    </a:lnTo>
                    <a:lnTo>
                      <a:pt x="1205623" y="1751215"/>
                    </a:lnTo>
                    <a:close/>
                  </a:path>
                  <a:path w="3504565" h="3478529">
                    <a:moveTo>
                      <a:pt x="1219415" y="379615"/>
                    </a:moveTo>
                    <a:lnTo>
                      <a:pt x="1210119" y="379615"/>
                    </a:lnTo>
                    <a:lnTo>
                      <a:pt x="1194231" y="366915"/>
                    </a:lnTo>
                    <a:lnTo>
                      <a:pt x="1162558" y="366915"/>
                    </a:lnTo>
                    <a:lnTo>
                      <a:pt x="1146556" y="354215"/>
                    </a:lnTo>
                    <a:lnTo>
                      <a:pt x="1137767" y="354215"/>
                    </a:lnTo>
                    <a:lnTo>
                      <a:pt x="1158595" y="366915"/>
                    </a:lnTo>
                    <a:lnTo>
                      <a:pt x="1188643" y="379615"/>
                    </a:lnTo>
                    <a:lnTo>
                      <a:pt x="1198943" y="379615"/>
                    </a:lnTo>
                    <a:lnTo>
                      <a:pt x="1210805" y="392315"/>
                    </a:lnTo>
                    <a:lnTo>
                      <a:pt x="1219111" y="392315"/>
                    </a:lnTo>
                    <a:lnTo>
                      <a:pt x="1219415" y="379615"/>
                    </a:lnTo>
                    <a:close/>
                  </a:path>
                  <a:path w="3504565" h="3478529">
                    <a:moveTo>
                      <a:pt x="1243787" y="328815"/>
                    </a:moveTo>
                    <a:lnTo>
                      <a:pt x="1221574" y="316115"/>
                    </a:lnTo>
                    <a:lnTo>
                      <a:pt x="1225308" y="316115"/>
                    </a:lnTo>
                    <a:lnTo>
                      <a:pt x="1211529" y="303415"/>
                    </a:lnTo>
                    <a:lnTo>
                      <a:pt x="1199121" y="303415"/>
                    </a:lnTo>
                    <a:lnTo>
                      <a:pt x="1190231" y="303415"/>
                    </a:lnTo>
                    <a:lnTo>
                      <a:pt x="1185583" y="303415"/>
                    </a:lnTo>
                    <a:lnTo>
                      <a:pt x="1230972" y="328815"/>
                    </a:lnTo>
                    <a:lnTo>
                      <a:pt x="1243787" y="328815"/>
                    </a:lnTo>
                    <a:close/>
                  </a:path>
                  <a:path w="3504565" h="3478529">
                    <a:moveTo>
                      <a:pt x="1247165" y="328815"/>
                    </a:moveTo>
                    <a:lnTo>
                      <a:pt x="1238808" y="316115"/>
                    </a:lnTo>
                    <a:lnTo>
                      <a:pt x="1233970" y="316115"/>
                    </a:lnTo>
                    <a:lnTo>
                      <a:pt x="1247165" y="328815"/>
                    </a:lnTo>
                    <a:close/>
                  </a:path>
                  <a:path w="3504565" h="3478529">
                    <a:moveTo>
                      <a:pt x="1254937" y="1763915"/>
                    </a:moveTo>
                    <a:lnTo>
                      <a:pt x="1250581" y="1763915"/>
                    </a:lnTo>
                    <a:lnTo>
                      <a:pt x="1245298" y="1776615"/>
                    </a:lnTo>
                    <a:lnTo>
                      <a:pt x="1237742" y="1776615"/>
                    </a:lnTo>
                    <a:lnTo>
                      <a:pt x="1237107" y="1789315"/>
                    </a:lnTo>
                    <a:lnTo>
                      <a:pt x="1239913" y="1789315"/>
                    </a:lnTo>
                    <a:lnTo>
                      <a:pt x="1246390" y="1776615"/>
                    </a:lnTo>
                    <a:lnTo>
                      <a:pt x="1250696" y="1776615"/>
                    </a:lnTo>
                    <a:lnTo>
                      <a:pt x="1254937" y="1763915"/>
                    </a:lnTo>
                    <a:close/>
                  </a:path>
                  <a:path w="3504565" h="3478529">
                    <a:moveTo>
                      <a:pt x="1266024" y="2360815"/>
                    </a:moveTo>
                    <a:lnTo>
                      <a:pt x="1261948" y="2357691"/>
                    </a:lnTo>
                    <a:lnTo>
                      <a:pt x="1263688" y="2360815"/>
                    </a:lnTo>
                    <a:lnTo>
                      <a:pt x="1266024" y="2360815"/>
                    </a:lnTo>
                    <a:close/>
                  </a:path>
                  <a:path w="3504565" h="3478529">
                    <a:moveTo>
                      <a:pt x="1266063" y="341515"/>
                    </a:moveTo>
                    <a:lnTo>
                      <a:pt x="1250467" y="328815"/>
                    </a:lnTo>
                    <a:lnTo>
                      <a:pt x="1247165" y="328815"/>
                    </a:lnTo>
                    <a:lnTo>
                      <a:pt x="1243787" y="328815"/>
                    </a:lnTo>
                    <a:lnTo>
                      <a:pt x="1263916" y="341515"/>
                    </a:lnTo>
                    <a:lnTo>
                      <a:pt x="1266063" y="341515"/>
                    </a:lnTo>
                    <a:close/>
                  </a:path>
                  <a:path w="3504565" h="3478529">
                    <a:moveTo>
                      <a:pt x="1269060" y="1763915"/>
                    </a:moveTo>
                    <a:lnTo>
                      <a:pt x="1263319" y="1763915"/>
                    </a:lnTo>
                    <a:lnTo>
                      <a:pt x="1252994" y="1776615"/>
                    </a:lnTo>
                    <a:lnTo>
                      <a:pt x="1269060" y="1763915"/>
                    </a:lnTo>
                    <a:close/>
                  </a:path>
                  <a:path w="3504565" h="3478529">
                    <a:moveTo>
                      <a:pt x="1276756" y="2322715"/>
                    </a:moveTo>
                    <a:lnTo>
                      <a:pt x="1275524" y="2310015"/>
                    </a:lnTo>
                    <a:lnTo>
                      <a:pt x="1273581" y="2310015"/>
                    </a:lnTo>
                    <a:lnTo>
                      <a:pt x="1276756" y="2322715"/>
                    </a:lnTo>
                    <a:close/>
                  </a:path>
                  <a:path w="3504565" h="3478529">
                    <a:moveTo>
                      <a:pt x="1279220" y="1757756"/>
                    </a:moveTo>
                    <a:lnTo>
                      <a:pt x="1269060" y="1763915"/>
                    </a:lnTo>
                    <a:lnTo>
                      <a:pt x="1273937" y="1763915"/>
                    </a:lnTo>
                    <a:lnTo>
                      <a:pt x="1279220" y="1757756"/>
                    </a:lnTo>
                    <a:close/>
                  </a:path>
                  <a:path w="3504565" h="3478529">
                    <a:moveTo>
                      <a:pt x="1281874" y="1725815"/>
                    </a:moveTo>
                    <a:lnTo>
                      <a:pt x="1275626" y="1725815"/>
                    </a:lnTo>
                    <a:lnTo>
                      <a:pt x="1269034" y="1734578"/>
                    </a:lnTo>
                    <a:lnTo>
                      <a:pt x="1275067" y="1730870"/>
                    </a:lnTo>
                    <a:lnTo>
                      <a:pt x="1281874" y="1725815"/>
                    </a:lnTo>
                    <a:close/>
                  </a:path>
                  <a:path w="3504565" h="3478529">
                    <a:moveTo>
                      <a:pt x="1289989" y="1751215"/>
                    </a:moveTo>
                    <a:lnTo>
                      <a:pt x="1284820" y="1751215"/>
                    </a:lnTo>
                    <a:lnTo>
                      <a:pt x="1279220" y="1757756"/>
                    </a:lnTo>
                    <a:lnTo>
                      <a:pt x="1289989" y="1751215"/>
                    </a:lnTo>
                    <a:close/>
                  </a:path>
                  <a:path w="3504565" h="3478529">
                    <a:moveTo>
                      <a:pt x="1291564" y="2385491"/>
                    </a:moveTo>
                    <a:lnTo>
                      <a:pt x="1287360" y="2373515"/>
                    </a:lnTo>
                    <a:lnTo>
                      <a:pt x="1284452" y="2373515"/>
                    </a:lnTo>
                    <a:lnTo>
                      <a:pt x="1273225" y="2360815"/>
                    </a:lnTo>
                    <a:lnTo>
                      <a:pt x="1266024" y="2360815"/>
                    </a:lnTo>
                    <a:lnTo>
                      <a:pt x="1283284" y="2373515"/>
                    </a:lnTo>
                    <a:lnTo>
                      <a:pt x="1272730" y="2373515"/>
                    </a:lnTo>
                    <a:lnTo>
                      <a:pt x="1258900" y="2355367"/>
                    </a:lnTo>
                    <a:lnTo>
                      <a:pt x="1249413" y="2348115"/>
                    </a:lnTo>
                    <a:lnTo>
                      <a:pt x="1253375" y="2348115"/>
                    </a:lnTo>
                    <a:lnTo>
                      <a:pt x="1258900" y="2355367"/>
                    </a:lnTo>
                    <a:lnTo>
                      <a:pt x="1261948" y="2357691"/>
                    </a:lnTo>
                    <a:lnTo>
                      <a:pt x="1256601" y="2348115"/>
                    </a:lnTo>
                    <a:lnTo>
                      <a:pt x="1255077" y="2348115"/>
                    </a:lnTo>
                    <a:lnTo>
                      <a:pt x="1241310" y="2337397"/>
                    </a:lnTo>
                    <a:lnTo>
                      <a:pt x="1241310" y="2348115"/>
                    </a:lnTo>
                    <a:lnTo>
                      <a:pt x="1230820" y="2335415"/>
                    </a:lnTo>
                    <a:lnTo>
                      <a:pt x="1237272" y="2335415"/>
                    </a:lnTo>
                    <a:lnTo>
                      <a:pt x="1241310" y="2348115"/>
                    </a:lnTo>
                    <a:lnTo>
                      <a:pt x="1241310" y="2337397"/>
                    </a:lnTo>
                    <a:lnTo>
                      <a:pt x="1238770" y="2335415"/>
                    </a:lnTo>
                    <a:lnTo>
                      <a:pt x="1223048" y="2322715"/>
                    </a:lnTo>
                    <a:lnTo>
                      <a:pt x="1207947" y="2310015"/>
                    </a:lnTo>
                    <a:lnTo>
                      <a:pt x="1201864" y="2304681"/>
                    </a:lnTo>
                    <a:lnTo>
                      <a:pt x="1205966" y="2310015"/>
                    </a:lnTo>
                    <a:lnTo>
                      <a:pt x="1217434" y="2322715"/>
                    </a:lnTo>
                    <a:lnTo>
                      <a:pt x="1210500" y="2322715"/>
                    </a:lnTo>
                    <a:lnTo>
                      <a:pt x="1200734" y="2310015"/>
                    </a:lnTo>
                    <a:lnTo>
                      <a:pt x="1182027" y="2297315"/>
                    </a:lnTo>
                    <a:lnTo>
                      <a:pt x="1160170" y="2259215"/>
                    </a:lnTo>
                    <a:lnTo>
                      <a:pt x="1137653" y="2233815"/>
                    </a:lnTo>
                    <a:lnTo>
                      <a:pt x="1130757" y="2221115"/>
                    </a:lnTo>
                    <a:lnTo>
                      <a:pt x="1123861" y="2208415"/>
                    </a:lnTo>
                    <a:lnTo>
                      <a:pt x="1116965" y="2195715"/>
                    </a:lnTo>
                    <a:lnTo>
                      <a:pt x="1108075" y="2183015"/>
                    </a:lnTo>
                    <a:lnTo>
                      <a:pt x="1100442" y="2157615"/>
                    </a:lnTo>
                    <a:lnTo>
                      <a:pt x="1094066" y="2144915"/>
                    </a:lnTo>
                    <a:lnTo>
                      <a:pt x="1088999" y="2132215"/>
                    </a:lnTo>
                    <a:lnTo>
                      <a:pt x="1085253" y="2106815"/>
                    </a:lnTo>
                    <a:lnTo>
                      <a:pt x="1082662" y="2094115"/>
                    </a:lnTo>
                    <a:lnTo>
                      <a:pt x="1081125" y="2081415"/>
                    </a:lnTo>
                    <a:lnTo>
                      <a:pt x="1080503" y="2068715"/>
                    </a:lnTo>
                    <a:lnTo>
                      <a:pt x="1079995" y="2056015"/>
                    </a:lnTo>
                    <a:lnTo>
                      <a:pt x="1079500" y="2043315"/>
                    </a:lnTo>
                    <a:lnTo>
                      <a:pt x="1079411" y="2030615"/>
                    </a:lnTo>
                    <a:lnTo>
                      <a:pt x="1079576" y="2030615"/>
                    </a:lnTo>
                    <a:lnTo>
                      <a:pt x="1079296" y="2017915"/>
                    </a:lnTo>
                    <a:lnTo>
                      <a:pt x="1076896" y="2017915"/>
                    </a:lnTo>
                    <a:lnTo>
                      <a:pt x="1080084" y="1979815"/>
                    </a:lnTo>
                    <a:lnTo>
                      <a:pt x="1083500" y="1967115"/>
                    </a:lnTo>
                    <a:lnTo>
                      <a:pt x="1086916" y="1954415"/>
                    </a:lnTo>
                    <a:lnTo>
                      <a:pt x="1096454" y="1916315"/>
                    </a:lnTo>
                    <a:lnTo>
                      <a:pt x="1107782" y="1890915"/>
                    </a:lnTo>
                    <a:lnTo>
                      <a:pt x="1106462" y="1890915"/>
                    </a:lnTo>
                    <a:lnTo>
                      <a:pt x="1116266" y="1865515"/>
                    </a:lnTo>
                    <a:lnTo>
                      <a:pt x="1120216" y="1865515"/>
                    </a:lnTo>
                    <a:lnTo>
                      <a:pt x="1123619" y="1853552"/>
                    </a:lnTo>
                    <a:lnTo>
                      <a:pt x="1115123" y="1865515"/>
                    </a:lnTo>
                    <a:lnTo>
                      <a:pt x="1109700" y="1878215"/>
                    </a:lnTo>
                    <a:lnTo>
                      <a:pt x="1107224" y="1878215"/>
                    </a:lnTo>
                    <a:lnTo>
                      <a:pt x="1111224" y="1866480"/>
                    </a:lnTo>
                    <a:lnTo>
                      <a:pt x="1111973" y="1865515"/>
                    </a:lnTo>
                    <a:lnTo>
                      <a:pt x="1112075" y="1864804"/>
                    </a:lnTo>
                    <a:lnTo>
                      <a:pt x="1120902" y="1852815"/>
                    </a:lnTo>
                    <a:lnTo>
                      <a:pt x="1122324" y="1840992"/>
                    </a:lnTo>
                    <a:lnTo>
                      <a:pt x="1122210" y="1841169"/>
                    </a:lnTo>
                    <a:lnTo>
                      <a:pt x="1119797" y="1852815"/>
                    </a:lnTo>
                    <a:lnTo>
                      <a:pt x="1112215" y="1863839"/>
                    </a:lnTo>
                    <a:lnTo>
                      <a:pt x="1113536" y="1854987"/>
                    </a:lnTo>
                    <a:lnTo>
                      <a:pt x="1109700" y="1861680"/>
                    </a:lnTo>
                    <a:lnTo>
                      <a:pt x="1109700" y="1868436"/>
                    </a:lnTo>
                    <a:lnTo>
                      <a:pt x="1105128" y="1878215"/>
                    </a:lnTo>
                    <a:lnTo>
                      <a:pt x="1102118" y="1878215"/>
                    </a:lnTo>
                    <a:lnTo>
                      <a:pt x="1109700" y="1868436"/>
                    </a:lnTo>
                    <a:lnTo>
                      <a:pt x="1109700" y="1861680"/>
                    </a:lnTo>
                    <a:lnTo>
                      <a:pt x="1101356" y="1876234"/>
                    </a:lnTo>
                    <a:lnTo>
                      <a:pt x="1101356" y="1879917"/>
                    </a:lnTo>
                    <a:lnTo>
                      <a:pt x="1099032" y="1890915"/>
                    </a:lnTo>
                    <a:lnTo>
                      <a:pt x="1097419" y="1890915"/>
                    </a:lnTo>
                    <a:lnTo>
                      <a:pt x="1094981" y="1903615"/>
                    </a:lnTo>
                    <a:lnTo>
                      <a:pt x="1093343" y="1903615"/>
                    </a:lnTo>
                    <a:lnTo>
                      <a:pt x="1096441" y="1890915"/>
                    </a:lnTo>
                    <a:lnTo>
                      <a:pt x="1101356" y="1879917"/>
                    </a:lnTo>
                    <a:lnTo>
                      <a:pt x="1101356" y="1876234"/>
                    </a:lnTo>
                    <a:lnTo>
                      <a:pt x="1100213" y="1878215"/>
                    </a:lnTo>
                    <a:lnTo>
                      <a:pt x="1092581" y="1893608"/>
                    </a:lnTo>
                    <a:lnTo>
                      <a:pt x="1092581" y="1903615"/>
                    </a:lnTo>
                    <a:lnTo>
                      <a:pt x="1090168" y="1916315"/>
                    </a:lnTo>
                    <a:lnTo>
                      <a:pt x="1087653" y="1929015"/>
                    </a:lnTo>
                    <a:lnTo>
                      <a:pt x="1081468" y="1941715"/>
                    </a:lnTo>
                    <a:lnTo>
                      <a:pt x="1077658" y="1954415"/>
                    </a:lnTo>
                    <a:lnTo>
                      <a:pt x="1075474" y="1967115"/>
                    </a:lnTo>
                    <a:lnTo>
                      <a:pt x="1073442" y="1967115"/>
                    </a:lnTo>
                    <a:lnTo>
                      <a:pt x="1080109" y="1941715"/>
                    </a:lnTo>
                    <a:lnTo>
                      <a:pt x="1085443" y="1929015"/>
                    </a:lnTo>
                    <a:lnTo>
                      <a:pt x="1088009" y="1916315"/>
                    </a:lnTo>
                    <a:lnTo>
                      <a:pt x="1089774" y="1916315"/>
                    </a:lnTo>
                    <a:lnTo>
                      <a:pt x="1091209" y="1903615"/>
                    </a:lnTo>
                    <a:lnTo>
                      <a:pt x="1092581" y="1903615"/>
                    </a:lnTo>
                    <a:lnTo>
                      <a:pt x="1092581" y="1893608"/>
                    </a:lnTo>
                    <a:lnTo>
                      <a:pt x="1087615" y="1903615"/>
                    </a:lnTo>
                    <a:lnTo>
                      <a:pt x="1077366" y="1941715"/>
                    </a:lnTo>
                    <a:lnTo>
                      <a:pt x="1069670" y="1967115"/>
                    </a:lnTo>
                    <a:lnTo>
                      <a:pt x="1064641" y="1992515"/>
                    </a:lnTo>
                    <a:lnTo>
                      <a:pt x="1062240" y="2030615"/>
                    </a:lnTo>
                    <a:lnTo>
                      <a:pt x="1062393" y="2056015"/>
                    </a:lnTo>
                    <a:lnTo>
                      <a:pt x="1061542" y="2043315"/>
                    </a:lnTo>
                    <a:lnTo>
                      <a:pt x="1061097" y="2030615"/>
                    </a:lnTo>
                    <a:lnTo>
                      <a:pt x="1061339" y="2017915"/>
                    </a:lnTo>
                    <a:lnTo>
                      <a:pt x="1059815" y="2030615"/>
                    </a:lnTo>
                    <a:lnTo>
                      <a:pt x="1059180" y="2043315"/>
                    </a:lnTo>
                    <a:lnTo>
                      <a:pt x="1059256" y="2056015"/>
                    </a:lnTo>
                    <a:lnTo>
                      <a:pt x="1059840" y="2068715"/>
                    </a:lnTo>
                    <a:lnTo>
                      <a:pt x="1060831" y="2081415"/>
                    </a:lnTo>
                    <a:lnTo>
                      <a:pt x="1062101" y="2094115"/>
                    </a:lnTo>
                    <a:lnTo>
                      <a:pt x="1063586" y="2094115"/>
                    </a:lnTo>
                    <a:lnTo>
                      <a:pt x="1065225" y="2106815"/>
                    </a:lnTo>
                    <a:lnTo>
                      <a:pt x="1068882" y="2119515"/>
                    </a:lnTo>
                    <a:lnTo>
                      <a:pt x="1072984" y="2132952"/>
                    </a:lnTo>
                    <a:lnTo>
                      <a:pt x="1080744" y="2157615"/>
                    </a:lnTo>
                    <a:lnTo>
                      <a:pt x="1084846" y="2157615"/>
                    </a:lnTo>
                    <a:lnTo>
                      <a:pt x="1089050" y="2170315"/>
                    </a:lnTo>
                    <a:lnTo>
                      <a:pt x="1093482" y="2183015"/>
                    </a:lnTo>
                    <a:lnTo>
                      <a:pt x="1098257" y="2183015"/>
                    </a:lnTo>
                    <a:lnTo>
                      <a:pt x="1103642" y="2195715"/>
                    </a:lnTo>
                    <a:lnTo>
                      <a:pt x="1109789" y="2208415"/>
                    </a:lnTo>
                    <a:lnTo>
                      <a:pt x="1112926" y="2213914"/>
                    </a:lnTo>
                    <a:lnTo>
                      <a:pt x="1112989" y="2221115"/>
                    </a:lnTo>
                    <a:lnTo>
                      <a:pt x="1114704" y="2221115"/>
                    </a:lnTo>
                    <a:lnTo>
                      <a:pt x="1113917" y="2215654"/>
                    </a:lnTo>
                    <a:lnTo>
                      <a:pt x="1117041" y="2221115"/>
                    </a:lnTo>
                    <a:lnTo>
                      <a:pt x="1119555" y="2224836"/>
                    </a:lnTo>
                    <a:lnTo>
                      <a:pt x="1122895" y="2233815"/>
                    </a:lnTo>
                    <a:lnTo>
                      <a:pt x="1128674" y="2246515"/>
                    </a:lnTo>
                    <a:lnTo>
                      <a:pt x="1135494" y="2246515"/>
                    </a:lnTo>
                    <a:lnTo>
                      <a:pt x="1142987" y="2259215"/>
                    </a:lnTo>
                    <a:lnTo>
                      <a:pt x="1150937" y="2271915"/>
                    </a:lnTo>
                    <a:lnTo>
                      <a:pt x="1159129" y="2284615"/>
                    </a:lnTo>
                    <a:lnTo>
                      <a:pt x="1164412" y="2297315"/>
                    </a:lnTo>
                    <a:lnTo>
                      <a:pt x="1174419" y="2297315"/>
                    </a:lnTo>
                    <a:lnTo>
                      <a:pt x="1178915" y="2310015"/>
                    </a:lnTo>
                    <a:lnTo>
                      <a:pt x="1185608" y="2310015"/>
                    </a:lnTo>
                    <a:lnTo>
                      <a:pt x="1205166" y="2335415"/>
                    </a:lnTo>
                    <a:lnTo>
                      <a:pt x="1225219" y="2348115"/>
                    </a:lnTo>
                    <a:lnTo>
                      <a:pt x="1246212" y="2360815"/>
                    </a:lnTo>
                    <a:lnTo>
                      <a:pt x="1268590" y="2373515"/>
                    </a:lnTo>
                    <a:lnTo>
                      <a:pt x="1291564" y="2385491"/>
                    </a:lnTo>
                    <a:close/>
                  </a:path>
                  <a:path w="3504565" h="3478529">
                    <a:moveTo>
                      <a:pt x="1291742" y="1750339"/>
                    </a:moveTo>
                    <a:lnTo>
                      <a:pt x="1289989" y="1751215"/>
                    </a:lnTo>
                    <a:lnTo>
                      <a:pt x="1291564" y="1751215"/>
                    </a:lnTo>
                    <a:lnTo>
                      <a:pt x="1291742" y="1750339"/>
                    </a:lnTo>
                    <a:close/>
                  </a:path>
                  <a:path w="3504565" h="3478529">
                    <a:moveTo>
                      <a:pt x="1292961" y="2386215"/>
                    </a:moveTo>
                    <a:lnTo>
                      <a:pt x="1291564" y="2385491"/>
                    </a:lnTo>
                    <a:lnTo>
                      <a:pt x="1291831" y="2386215"/>
                    </a:lnTo>
                    <a:lnTo>
                      <a:pt x="1292961" y="2386215"/>
                    </a:lnTo>
                    <a:close/>
                  </a:path>
                  <a:path w="3504565" h="3478529">
                    <a:moveTo>
                      <a:pt x="1293634" y="2335415"/>
                    </a:moveTo>
                    <a:lnTo>
                      <a:pt x="1283360" y="2322715"/>
                    </a:lnTo>
                    <a:lnTo>
                      <a:pt x="1280172" y="2322715"/>
                    </a:lnTo>
                    <a:lnTo>
                      <a:pt x="1289913" y="2335415"/>
                    </a:lnTo>
                    <a:lnTo>
                      <a:pt x="1293634" y="2335415"/>
                    </a:lnTo>
                    <a:close/>
                  </a:path>
                  <a:path w="3504565" h="3478529">
                    <a:moveTo>
                      <a:pt x="1294193" y="1738515"/>
                    </a:moveTo>
                    <a:lnTo>
                      <a:pt x="1286929" y="1738515"/>
                    </a:lnTo>
                    <a:lnTo>
                      <a:pt x="1271143" y="1751215"/>
                    </a:lnTo>
                    <a:lnTo>
                      <a:pt x="1258404" y="1763915"/>
                    </a:lnTo>
                    <a:lnTo>
                      <a:pt x="1259611" y="1763915"/>
                    </a:lnTo>
                    <a:lnTo>
                      <a:pt x="1275295" y="1751215"/>
                    </a:lnTo>
                    <a:lnTo>
                      <a:pt x="1284820" y="1751215"/>
                    </a:lnTo>
                    <a:lnTo>
                      <a:pt x="1293571" y="1741195"/>
                    </a:lnTo>
                    <a:lnTo>
                      <a:pt x="1293685" y="1740941"/>
                    </a:lnTo>
                    <a:lnTo>
                      <a:pt x="1294193" y="1738515"/>
                    </a:lnTo>
                    <a:close/>
                  </a:path>
                  <a:path w="3504565" h="3478529">
                    <a:moveTo>
                      <a:pt x="1295908" y="1738515"/>
                    </a:moveTo>
                    <a:lnTo>
                      <a:pt x="1293660" y="1741093"/>
                    </a:lnTo>
                    <a:lnTo>
                      <a:pt x="1291742" y="1750339"/>
                    </a:lnTo>
                    <a:lnTo>
                      <a:pt x="1295908" y="1748243"/>
                    </a:lnTo>
                    <a:lnTo>
                      <a:pt x="1295908" y="1738515"/>
                    </a:lnTo>
                    <a:close/>
                  </a:path>
                  <a:path w="3504565" h="3478529">
                    <a:moveTo>
                      <a:pt x="1297800" y="1747304"/>
                    </a:moveTo>
                    <a:lnTo>
                      <a:pt x="1295908" y="1748243"/>
                    </a:lnTo>
                    <a:lnTo>
                      <a:pt x="1295908" y="1751215"/>
                    </a:lnTo>
                    <a:lnTo>
                      <a:pt x="1297800" y="1747304"/>
                    </a:lnTo>
                    <a:close/>
                  </a:path>
                  <a:path w="3504565" h="3478529">
                    <a:moveTo>
                      <a:pt x="1303769" y="239915"/>
                    </a:moveTo>
                    <a:lnTo>
                      <a:pt x="1278470" y="227215"/>
                    </a:lnTo>
                    <a:lnTo>
                      <a:pt x="1273162" y="227215"/>
                    </a:lnTo>
                    <a:lnTo>
                      <a:pt x="1285214" y="239915"/>
                    </a:lnTo>
                    <a:lnTo>
                      <a:pt x="1303769" y="239915"/>
                    </a:lnTo>
                    <a:close/>
                  </a:path>
                  <a:path w="3504565" h="3478529">
                    <a:moveTo>
                      <a:pt x="1313446" y="1725815"/>
                    </a:moveTo>
                    <a:lnTo>
                      <a:pt x="1312786" y="1725815"/>
                    </a:lnTo>
                    <a:lnTo>
                      <a:pt x="1312176" y="1726819"/>
                    </a:lnTo>
                    <a:lnTo>
                      <a:pt x="1313446" y="1725815"/>
                    </a:lnTo>
                    <a:close/>
                  </a:path>
                  <a:path w="3504565" h="3478529">
                    <a:moveTo>
                      <a:pt x="1328293" y="2391829"/>
                    </a:moveTo>
                    <a:lnTo>
                      <a:pt x="1321854" y="2388832"/>
                    </a:lnTo>
                    <a:lnTo>
                      <a:pt x="1327835" y="2391664"/>
                    </a:lnTo>
                    <a:lnTo>
                      <a:pt x="1328293" y="2391829"/>
                    </a:lnTo>
                    <a:close/>
                  </a:path>
                  <a:path w="3504565" h="3478529">
                    <a:moveTo>
                      <a:pt x="1334173" y="2394039"/>
                    </a:moveTo>
                    <a:lnTo>
                      <a:pt x="1328293" y="2391829"/>
                    </a:lnTo>
                    <a:lnTo>
                      <a:pt x="1329613" y="2392451"/>
                    </a:lnTo>
                    <a:lnTo>
                      <a:pt x="1334173" y="2394039"/>
                    </a:lnTo>
                    <a:close/>
                  </a:path>
                  <a:path w="3504565" h="3478529">
                    <a:moveTo>
                      <a:pt x="1340764" y="1716265"/>
                    </a:moveTo>
                    <a:lnTo>
                      <a:pt x="1329829" y="1725815"/>
                    </a:lnTo>
                    <a:lnTo>
                      <a:pt x="1335532" y="1725815"/>
                    </a:lnTo>
                    <a:lnTo>
                      <a:pt x="1340764" y="1716265"/>
                    </a:lnTo>
                    <a:close/>
                  </a:path>
                  <a:path w="3504565" h="3478529">
                    <a:moveTo>
                      <a:pt x="1351978" y="2360815"/>
                    </a:moveTo>
                    <a:lnTo>
                      <a:pt x="1331912" y="2348115"/>
                    </a:lnTo>
                    <a:lnTo>
                      <a:pt x="1312824" y="2335415"/>
                    </a:lnTo>
                    <a:lnTo>
                      <a:pt x="1294879" y="2322715"/>
                    </a:lnTo>
                    <a:lnTo>
                      <a:pt x="1297584" y="2335415"/>
                    </a:lnTo>
                    <a:lnTo>
                      <a:pt x="1293634" y="2335415"/>
                    </a:lnTo>
                    <a:lnTo>
                      <a:pt x="1305877" y="2348115"/>
                    </a:lnTo>
                    <a:lnTo>
                      <a:pt x="1326896" y="2348115"/>
                    </a:lnTo>
                    <a:lnTo>
                      <a:pt x="1334985" y="2360815"/>
                    </a:lnTo>
                    <a:lnTo>
                      <a:pt x="1351978" y="2360815"/>
                    </a:lnTo>
                    <a:close/>
                  </a:path>
                  <a:path w="3504565" h="3478529">
                    <a:moveTo>
                      <a:pt x="1379461" y="468515"/>
                    </a:moveTo>
                    <a:lnTo>
                      <a:pt x="1361071" y="455815"/>
                    </a:lnTo>
                    <a:lnTo>
                      <a:pt x="1377403" y="468515"/>
                    </a:lnTo>
                    <a:lnTo>
                      <a:pt x="1379461" y="468515"/>
                    </a:lnTo>
                    <a:close/>
                  </a:path>
                  <a:path w="3504565" h="3478529">
                    <a:moveTo>
                      <a:pt x="1383487" y="2373515"/>
                    </a:moveTo>
                    <a:lnTo>
                      <a:pt x="1372844" y="2360815"/>
                    </a:lnTo>
                    <a:lnTo>
                      <a:pt x="1353680" y="2360815"/>
                    </a:lnTo>
                    <a:lnTo>
                      <a:pt x="1365173" y="2373515"/>
                    </a:lnTo>
                    <a:lnTo>
                      <a:pt x="1383487" y="2373515"/>
                    </a:lnTo>
                    <a:close/>
                  </a:path>
                  <a:path w="3504565" h="3478529">
                    <a:moveTo>
                      <a:pt x="1402854" y="481215"/>
                    </a:moveTo>
                    <a:lnTo>
                      <a:pt x="1388910" y="468515"/>
                    </a:lnTo>
                    <a:lnTo>
                      <a:pt x="1379461" y="468515"/>
                    </a:lnTo>
                    <a:lnTo>
                      <a:pt x="1402422" y="481215"/>
                    </a:lnTo>
                    <a:lnTo>
                      <a:pt x="1402854" y="481215"/>
                    </a:lnTo>
                    <a:close/>
                  </a:path>
                  <a:path w="3504565" h="3478529">
                    <a:moveTo>
                      <a:pt x="1421498" y="491197"/>
                    </a:moveTo>
                    <a:lnTo>
                      <a:pt x="1412494" y="481215"/>
                    </a:lnTo>
                    <a:lnTo>
                      <a:pt x="1402854" y="481215"/>
                    </a:lnTo>
                    <a:lnTo>
                      <a:pt x="1421498" y="491197"/>
                    </a:lnTo>
                    <a:close/>
                  </a:path>
                  <a:path w="3504565" h="3478529">
                    <a:moveTo>
                      <a:pt x="1445704" y="506615"/>
                    </a:moveTo>
                    <a:lnTo>
                      <a:pt x="1426565" y="493915"/>
                    </a:lnTo>
                    <a:lnTo>
                      <a:pt x="1421498" y="491197"/>
                    </a:lnTo>
                    <a:lnTo>
                      <a:pt x="1423949" y="493915"/>
                    </a:lnTo>
                    <a:lnTo>
                      <a:pt x="1439926" y="506615"/>
                    </a:lnTo>
                    <a:lnTo>
                      <a:pt x="1445704" y="506615"/>
                    </a:lnTo>
                    <a:close/>
                  </a:path>
                  <a:path w="3504565" h="3478529">
                    <a:moveTo>
                      <a:pt x="1544193" y="2373515"/>
                    </a:moveTo>
                    <a:lnTo>
                      <a:pt x="1543824" y="2373515"/>
                    </a:lnTo>
                    <a:lnTo>
                      <a:pt x="1543418" y="2374023"/>
                    </a:lnTo>
                    <a:lnTo>
                      <a:pt x="1544193" y="2373515"/>
                    </a:lnTo>
                    <a:close/>
                  </a:path>
                  <a:path w="3504565" h="3478529">
                    <a:moveTo>
                      <a:pt x="1555902" y="506615"/>
                    </a:moveTo>
                    <a:lnTo>
                      <a:pt x="1549133" y="493915"/>
                    </a:lnTo>
                    <a:lnTo>
                      <a:pt x="1542148" y="493915"/>
                    </a:lnTo>
                    <a:lnTo>
                      <a:pt x="1553425" y="506615"/>
                    </a:lnTo>
                    <a:lnTo>
                      <a:pt x="1555902" y="506615"/>
                    </a:lnTo>
                    <a:close/>
                  </a:path>
                  <a:path w="3504565" h="3478529">
                    <a:moveTo>
                      <a:pt x="1569046" y="575945"/>
                    </a:moveTo>
                    <a:lnTo>
                      <a:pt x="1565109" y="570826"/>
                    </a:lnTo>
                    <a:lnTo>
                      <a:pt x="1563382" y="570115"/>
                    </a:lnTo>
                    <a:lnTo>
                      <a:pt x="1553743" y="570115"/>
                    </a:lnTo>
                    <a:lnTo>
                      <a:pt x="1569046" y="575945"/>
                    </a:lnTo>
                    <a:close/>
                  </a:path>
                  <a:path w="3504565" h="3478529">
                    <a:moveTo>
                      <a:pt x="1573745" y="519315"/>
                    </a:moveTo>
                    <a:lnTo>
                      <a:pt x="1570291" y="506615"/>
                    </a:lnTo>
                    <a:lnTo>
                      <a:pt x="1561846" y="506615"/>
                    </a:lnTo>
                    <a:lnTo>
                      <a:pt x="1571231" y="519315"/>
                    </a:lnTo>
                    <a:lnTo>
                      <a:pt x="1573745" y="519315"/>
                    </a:lnTo>
                    <a:close/>
                  </a:path>
                  <a:path w="3504565" h="3478529">
                    <a:moveTo>
                      <a:pt x="1621434" y="379615"/>
                    </a:moveTo>
                    <a:lnTo>
                      <a:pt x="1613382" y="366915"/>
                    </a:lnTo>
                    <a:lnTo>
                      <a:pt x="1610283" y="366915"/>
                    </a:lnTo>
                    <a:lnTo>
                      <a:pt x="1618678" y="379615"/>
                    </a:lnTo>
                    <a:lnTo>
                      <a:pt x="1621434" y="379615"/>
                    </a:lnTo>
                    <a:close/>
                  </a:path>
                  <a:path w="3504565" h="3478529">
                    <a:moveTo>
                      <a:pt x="1633943" y="2351341"/>
                    </a:moveTo>
                    <a:lnTo>
                      <a:pt x="1632737" y="2351354"/>
                    </a:lnTo>
                    <a:lnTo>
                      <a:pt x="1625003" y="2354097"/>
                    </a:lnTo>
                    <a:lnTo>
                      <a:pt x="1613230" y="2358593"/>
                    </a:lnTo>
                    <a:lnTo>
                      <a:pt x="1618919" y="2356713"/>
                    </a:lnTo>
                    <a:lnTo>
                      <a:pt x="1625282" y="2354529"/>
                    </a:lnTo>
                    <a:lnTo>
                      <a:pt x="1633943" y="2351341"/>
                    </a:lnTo>
                    <a:close/>
                  </a:path>
                  <a:path w="3504565" h="3478529">
                    <a:moveTo>
                      <a:pt x="1634744" y="1636966"/>
                    </a:moveTo>
                    <a:lnTo>
                      <a:pt x="1634617" y="1636915"/>
                    </a:lnTo>
                    <a:lnTo>
                      <a:pt x="1634744" y="1636966"/>
                    </a:lnTo>
                    <a:close/>
                  </a:path>
                  <a:path w="3504565" h="3478529">
                    <a:moveTo>
                      <a:pt x="1649285" y="561289"/>
                    </a:moveTo>
                    <a:lnTo>
                      <a:pt x="1634197" y="544715"/>
                    </a:lnTo>
                    <a:lnTo>
                      <a:pt x="1610931" y="532015"/>
                    </a:lnTo>
                    <a:lnTo>
                      <a:pt x="1589659" y="519315"/>
                    </a:lnTo>
                    <a:lnTo>
                      <a:pt x="1598955" y="532015"/>
                    </a:lnTo>
                    <a:lnTo>
                      <a:pt x="1617573" y="544715"/>
                    </a:lnTo>
                    <a:lnTo>
                      <a:pt x="1624266" y="544715"/>
                    </a:lnTo>
                    <a:lnTo>
                      <a:pt x="1644827" y="557415"/>
                    </a:lnTo>
                    <a:lnTo>
                      <a:pt x="1649285" y="561289"/>
                    </a:lnTo>
                    <a:close/>
                  </a:path>
                  <a:path w="3504565" h="3478529">
                    <a:moveTo>
                      <a:pt x="1668919" y="576033"/>
                    </a:moveTo>
                    <a:lnTo>
                      <a:pt x="1653222" y="564718"/>
                    </a:lnTo>
                    <a:lnTo>
                      <a:pt x="1649285" y="561289"/>
                    </a:lnTo>
                    <a:lnTo>
                      <a:pt x="1650822" y="562991"/>
                    </a:lnTo>
                    <a:lnTo>
                      <a:pt x="1637601" y="553440"/>
                    </a:lnTo>
                    <a:lnTo>
                      <a:pt x="1651114" y="563308"/>
                    </a:lnTo>
                    <a:lnTo>
                      <a:pt x="1657324" y="570115"/>
                    </a:lnTo>
                    <a:lnTo>
                      <a:pt x="1663204" y="573379"/>
                    </a:lnTo>
                    <a:lnTo>
                      <a:pt x="1654136" y="565518"/>
                    </a:lnTo>
                    <a:lnTo>
                      <a:pt x="1656435" y="567182"/>
                    </a:lnTo>
                    <a:lnTo>
                      <a:pt x="1663293" y="572096"/>
                    </a:lnTo>
                    <a:lnTo>
                      <a:pt x="1668919" y="576033"/>
                    </a:lnTo>
                    <a:close/>
                  </a:path>
                  <a:path w="3504565" h="3478529">
                    <a:moveTo>
                      <a:pt x="1683092" y="595515"/>
                    </a:moveTo>
                    <a:lnTo>
                      <a:pt x="1681035" y="593674"/>
                    </a:lnTo>
                    <a:lnTo>
                      <a:pt x="1681810" y="595515"/>
                    </a:lnTo>
                    <a:lnTo>
                      <a:pt x="1683092" y="595515"/>
                    </a:lnTo>
                    <a:close/>
                  </a:path>
                  <a:path w="3504565" h="3478529">
                    <a:moveTo>
                      <a:pt x="1688147" y="1656245"/>
                    </a:moveTo>
                    <a:lnTo>
                      <a:pt x="1676273" y="1649615"/>
                    </a:lnTo>
                    <a:lnTo>
                      <a:pt x="1668703" y="1649615"/>
                    </a:lnTo>
                    <a:lnTo>
                      <a:pt x="1688147" y="1656245"/>
                    </a:lnTo>
                    <a:close/>
                  </a:path>
                  <a:path w="3504565" h="3478529">
                    <a:moveTo>
                      <a:pt x="1702523" y="2322715"/>
                    </a:moveTo>
                    <a:lnTo>
                      <a:pt x="1693595" y="2322715"/>
                    </a:lnTo>
                    <a:lnTo>
                      <a:pt x="1680171" y="2335415"/>
                    </a:lnTo>
                    <a:lnTo>
                      <a:pt x="1702523" y="2322715"/>
                    </a:lnTo>
                    <a:close/>
                  </a:path>
                  <a:path w="3504565" h="3478529">
                    <a:moveTo>
                      <a:pt x="1705952" y="1662315"/>
                    </a:moveTo>
                    <a:lnTo>
                      <a:pt x="1688147" y="1656245"/>
                    </a:lnTo>
                    <a:lnTo>
                      <a:pt x="1699018" y="1662315"/>
                    </a:lnTo>
                    <a:lnTo>
                      <a:pt x="1705952" y="1662315"/>
                    </a:lnTo>
                    <a:close/>
                  </a:path>
                  <a:path w="3504565" h="3478529">
                    <a:moveTo>
                      <a:pt x="1706372" y="2320493"/>
                    </a:moveTo>
                    <a:lnTo>
                      <a:pt x="1702523" y="2322715"/>
                    </a:lnTo>
                    <a:lnTo>
                      <a:pt x="1705902" y="2322715"/>
                    </a:lnTo>
                    <a:lnTo>
                      <a:pt x="1706372" y="2320493"/>
                    </a:lnTo>
                    <a:close/>
                  </a:path>
                  <a:path w="3504565" h="3478529">
                    <a:moveTo>
                      <a:pt x="1724482" y="2310015"/>
                    </a:moveTo>
                    <a:lnTo>
                      <a:pt x="1722462" y="2310015"/>
                    </a:lnTo>
                    <a:lnTo>
                      <a:pt x="1723847" y="2305913"/>
                    </a:lnTo>
                    <a:lnTo>
                      <a:pt x="1716405" y="2310015"/>
                    </a:lnTo>
                    <a:lnTo>
                      <a:pt x="1708594" y="2310015"/>
                    </a:lnTo>
                    <a:lnTo>
                      <a:pt x="1706372" y="2320493"/>
                    </a:lnTo>
                    <a:lnTo>
                      <a:pt x="1724482" y="2310015"/>
                    </a:lnTo>
                    <a:close/>
                  </a:path>
                  <a:path w="3504565" h="3478529">
                    <a:moveTo>
                      <a:pt x="1725409" y="2309469"/>
                    </a:moveTo>
                    <a:lnTo>
                      <a:pt x="1724482" y="2310015"/>
                    </a:lnTo>
                    <a:lnTo>
                      <a:pt x="1725117" y="2310015"/>
                    </a:lnTo>
                    <a:lnTo>
                      <a:pt x="1725409" y="2309469"/>
                    </a:lnTo>
                    <a:close/>
                  </a:path>
                  <a:path w="3504565" h="3478529">
                    <a:moveTo>
                      <a:pt x="1725409" y="701751"/>
                    </a:moveTo>
                    <a:lnTo>
                      <a:pt x="1721027" y="697115"/>
                    </a:lnTo>
                    <a:lnTo>
                      <a:pt x="1710016" y="684847"/>
                    </a:lnTo>
                    <a:lnTo>
                      <a:pt x="1709254" y="684415"/>
                    </a:lnTo>
                    <a:lnTo>
                      <a:pt x="1705457" y="680935"/>
                    </a:lnTo>
                    <a:lnTo>
                      <a:pt x="1718094" y="697115"/>
                    </a:lnTo>
                    <a:lnTo>
                      <a:pt x="1725409" y="701751"/>
                    </a:lnTo>
                    <a:close/>
                  </a:path>
                  <a:path w="3504565" h="3478529">
                    <a:moveTo>
                      <a:pt x="1726501" y="620915"/>
                    </a:moveTo>
                    <a:lnTo>
                      <a:pt x="1726031" y="620661"/>
                    </a:lnTo>
                    <a:lnTo>
                      <a:pt x="1726222" y="620915"/>
                    </a:lnTo>
                    <a:lnTo>
                      <a:pt x="1726501" y="620915"/>
                    </a:lnTo>
                    <a:close/>
                  </a:path>
                  <a:path w="3504565" h="3478529">
                    <a:moveTo>
                      <a:pt x="1729028" y="627126"/>
                    </a:moveTo>
                    <a:lnTo>
                      <a:pt x="1725041" y="620915"/>
                    </a:lnTo>
                    <a:lnTo>
                      <a:pt x="1719986" y="620915"/>
                    </a:lnTo>
                    <a:lnTo>
                      <a:pt x="1729028" y="627126"/>
                    </a:lnTo>
                    <a:close/>
                  </a:path>
                  <a:path w="3504565" h="3478529">
                    <a:moveTo>
                      <a:pt x="1730844" y="2337358"/>
                    </a:moveTo>
                    <a:lnTo>
                      <a:pt x="1717700" y="2348115"/>
                    </a:lnTo>
                    <a:lnTo>
                      <a:pt x="1719313" y="2348115"/>
                    </a:lnTo>
                    <a:lnTo>
                      <a:pt x="1728152" y="2342121"/>
                    </a:lnTo>
                    <a:lnTo>
                      <a:pt x="1730844" y="2337358"/>
                    </a:lnTo>
                    <a:close/>
                  </a:path>
                  <a:path w="3504565" h="3478529">
                    <a:moveTo>
                      <a:pt x="1731860" y="2297315"/>
                    </a:moveTo>
                    <a:lnTo>
                      <a:pt x="1726742" y="2297315"/>
                    </a:lnTo>
                    <a:lnTo>
                      <a:pt x="1723847" y="2305913"/>
                    </a:lnTo>
                    <a:lnTo>
                      <a:pt x="1728724" y="2303234"/>
                    </a:lnTo>
                    <a:lnTo>
                      <a:pt x="1731860" y="2297315"/>
                    </a:lnTo>
                    <a:close/>
                  </a:path>
                  <a:path w="3504565" h="3478529">
                    <a:moveTo>
                      <a:pt x="1733219" y="2335415"/>
                    </a:moveTo>
                    <a:lnTo>
                      <a:pt x="1731949" y="2335415"/>
                    </a:lnTo>
                    <a:lnTo>
                      <a:pt x="1730844" y="2337358"/>
                    </a:lnTo>
                    <a:lnTo>
                      <a:pt x="1733219" y="2335415"/>
                    </a:lnTo>
                    <a:close/>
                  </a:path>
                  <a:path w="3504565" h="3478529">
                    <a:moveTo>
                      <a:pt x="1740636" y="1673174"/>
                    </a:moveTo>
                    <a:lnTo>
                      <a:pt x="1721535" y="1662315"/>
                    </a:lnTo>
                    <a:lnTo>
                      <a:pt x="1705952" y="1662315"/>
                    </a:lnTo>
                    <a:lnTo>
                      <a:pt x="1740636" y="1673174"/>
                    </a:lnTo>
                    <a:close/>
                  </a:path>
                  <a:path w="3504565" h="3478529">
                    <a:moveTo>
                      <a:pt x="1746516" y="1675015"/>
                    </a:moveTo>
                    <a:lnTo>
                      <a:pt x="1740636" y="1673174"/>
                    </a:lnTo>
                    <a:lnTo>
                      <a:pt x="1743875" y="1675015"/>
                    </a:lnTo>
                    <a:lnTo>
                      <a:pt x="1746516" y="1675015"/>
                    </a:lnTo>
                    <a:close/>
                  </a:path>
                  <a:path w="3504565" h="3478529">
                    <a:moveTo>
                      <a:pt x="1746592" y="1738515"/>
                    </a:moveTo>
                    <a:lnTo>
                      <a:pt x="1728343" y="1725866"/>
                    </a:lnTo>
                    <a:lnTo>
                      <a:pt x="1743189" y="1738515"/>
                    </a:lnTo>
                    <a:lnTo>
                      <a:pt x="1746592" y="1738515"/>
                    </a:lnTo>
                    <a:close/>
                  </a:path>
                  <a:path w="3504565" h="3478529">
                    <a:moveTo>
                      <a:pt x="1749374" y="2322715"/>
                    </a:moveTo>
                    <a:lnTo>
                      <a:pt x="1744141" y="2322715"/>
                    </a:lnTo>
                    <a:lnTo>
                      <a:pt x="1733219" y="2335415"/>
                    </a:lnTo>
                    <a:lnTo>
                      <a:pt x="1738045" y="2335415"/>
                    </a:lnTo>
                    <a:lnTo>
                      <a:pt x="1749374" y="2322715"/>
                    </a:lnTo>
                    <a:close/>
                  </a:path>
                  <a:path w="3504565" h="3478529">
                    <a:moveTo>
                      <a:pt x="1749856" y="725093"/>
                    </a:moveTo>
                    <a:lnTo>
                      <a:pt x="1738160" y="709815"/>
                    </a:lnTo>
                    <a:lnTo>
                      <a:pt x="1725409" y="701751"/>
                    </a:lnTo>
                    <a:lnTo>
                      <a:pt x="1745068" y="722515"/>
                    </a:lnTo>
                    <a:lnTo>
                      <a:pt x="1749856" y="725093"/>
                    </a:lnTo>
                    <a:close/>
                  </a:path>
                  <a:path w="3504565" h="3478529">
                    <a:moveTo>
                      <a:pt x="1763991" y="735215"/>
                    </a:moveTo>
                    <a:lnTo>
                      <a:pt x="1759902" y="730504"/>
                    </a:lnTo>
                    <a:lnTo>
                      <a:pt x="1749856" y="725093"/>
                    </a:lnTo>
                    <a:lnTo>
                      <a:pt x="1757603" y="735215"/>
                    </a:lnTo>
                    <a:lnTo>
                      <a:pt x="1763991" y="735215"/>
                    </a:lnTo>
                    <a:close/>
                  </a:path>
                  <a:path w="3504565" h="3478529">
                    <a:moveTo>
                      <a:pt x="1773034" y="440169"/>
                    </a:moveTo>
                    <a:lnTo>
                      <a:pt x="1767662" y="430415"/>
                    </a:lnTo>
                    <a:lnTo>
                      <a:pt x="1759000" y="430415"/>
                    </a:lnTo>
                    <a:lnTo>
                      <a:pt x="1744853" y="417715"/>
                    </a:lnTo>
                    <a:lnTo>
                      <a:pt x="1738718" y="417715"/>
                    </a:lnTo>
                    <a:lnTo>
                      <a:pt x="1753628" y="430415"/>
                    </a:lnTo>
                    <a:lnTo>
                      <a:pt x="1773034" y="440169"/>
                    </a:lnTo>
                    <a:close/>
                  </a:path>
                  <a:path w="3504565" h="3478529">
                    <a:moveTo>
                      <a:pt x="1776171" y="430415"/>
                    </a:moveTo>
                    <a:lnTo>
                      <a:pt x="1749552" y="417715"/>
                    </a:lnTo>
                    <a:lnTo>
                      <a:pt x="1747062" y="416433"/>
                    </a:lnTo>
                    <a:lnTo>
                      <a:pt x="1747799" y="417715"/>
                    </a:lnTo>
                    <a:lnTo>
                      <a:pt x="1776171" y="430415"/>
                    </a:lnTo>
                    <a:close/>
                  </a:path>
                  <a:path w="3504565" h="3478529">
                    <a:moveTo>
                      <a:pt x="1776552" y="1696377"/>
                    </a:moveTo>
                    <a:lnTo>
                      <a:pt x="1769884" y="1687715"/>
                    </a:lnTo>
                    <a:lnTo>
                      <a:pt x="1758835" y="1687715"/>
                    </a:lnTo>
                    <a:lnTo>
                      <a:pt x="1776552" y="1696377"/>
                    </a:lnTo>
                    <a:close/>
                  </a:path>
                  <a:path w="3504565" h="3478529">
                    <a:moveTo>
                      <a:pt x="1784807" y="1700415"/>
                    </a:moveTo>
                    <a:lnTo>
                      <a:pt x="1776552" y="1696377"/>
                    </a:lnTo>
                    <a:lnTo>
                      <a:pt x="1779651" y="1700415"/>
                    </a:lnTo>
                    <a:lnTo>
                      <a:pt x="1784807" y="1700415"/>
                    </a:lnTo>
                    <a:close/>
                  </a:path>
                  <a:path w="3504565" h="3478529">
                    <a:moveTo>
                      <a:pt x="1807032" y="2247925"/>
                    </a:moveTo>
                    <a:lnTo>
                      <a:pt x="1795310" y="2259215"/>
                    </a:lnTo>
                    <a:lnTo>
                      <a:pt x="1799907" y="2259215"/>
                    </a:lnTo>
                    <a:lnTo>
                      <a:pt x="1807032" y="2247925"/>
                    </a:lnTo>
                    <a:close/>
                  </a:path>
                  <a:path w="3504565" h="3478529">
                    <a:moveTo>
                      <a:pt x="1807679" y="2247303"/>
                    </a:moveTo>
                    <a:lnTo>
                      <a:pt x="1807184" y="2247671"/>
                    </a:lnTo>
                    <a:lnTo>
                      <a:pt x="1807032" y="2247925"/>
                    </a:lnTo>
                    <a:lnTo>
                      <a:pt x="1807679" y="2247303"/>
                    </a:lnTo>
                    <a:close/>
                  </a:path>
                  <a:path w="3504565" h="3478529">
                    <a:moveTo>
                      <a:pt x="1808988" y="2246071"/>
                    </a:moveTo>
                    <a:lnTo>
                      <a:pt x="1808492" y="2246515"/>
                    </a:lnTo>
                    <a:lnTo>
                      <a:pt x="1807679" y="2247303"/>
                    </a:lnTo>
                    <a:lnTo>
                      <a:pt x="1808695" y="2246515"/>
                    </a:lnTo>
                    <a:lnTo>
                      <a:pt x="1808988" y="2246071"/>
                    </a:lnTo>
                    <a:close/>
                  </a:path>
                  <a:path w="3504565" h="3478529">
                    <a:moveTo>
                      <a:pt x="1811235" y="2241219"/>
                    </a:moveTo>
                    <a:lnTo>
                      <a:pt x="1796694" y="2255710"/>
                    </a:lnTo>
                    <a:lnTo>
                      <a:pt x="1807184" y="2247671"/>
                    </a:lnTo>
                    <a:lnTo>
                      <a:pt x="1811235" y="2241219"/>
                    </a:lnTo>
                    <a:close/>
                  </a:path>
                  <a:path w="3504565" h="3478529">
                    <a:moveTo>
                      <a:pt x="1812201" y="2243201"/>
                    </a:moveTo>
                    <a:lnTo>
                      <a:pt x="1809483" y="2245322"/>
                    </a:lnTo>
                    <a:lnTo>
                      <a:pt x="1808988" y="2246071"/>
                    </a:lnTo>
                    <a:lnTo>
                      <a:pt x="1812201" y="2243201"/>
                    </a:lnTo>
                    <a:close/>
                  </a:path>
                  <a:path w="3504565" h="3478529">
                    <a:moveTo>
                      <a:pt x="1813839" y="2238629"/>
                    </a:moveTo>
                    <a:lnTo>
                      <a:pt x="1811248" y="2241219"/>
                    </a:lnTo>
                    <a:lnTo>
                      <a:pt x="1807933" y="2246515"/>
                    </a:lnTo>
                    <a:lnTo>
                      <a:pt x="1809483" y="2245322"/>
                    </a:lnTo>
                    <a:lnTo>
                      <a:pt x="1813839" y="2238629"/>
                    </a:lnTo>
                    <a:close/>
                  </a:path>
                  <a:path w="3504565" h="3478529">
                    <a:moveTo>
                      <a:pt x="1822805" y="721118"/>
                    </a:moveTo>
                    <a:lnTo>
                      <a:pt x="1817243" y="709815"/>
                    </a:lnTo>
                    <a:lnTo>
                      <a:pt x="1819478" y="709815"/>
                    </a:lnTo>
                    <a:lnTo>
                      <a:pt x="1814969" y="697115"/>
                    </a:lnTo>
                    <a:lnTo>
                      <a:pt x="1805774" y="684415"/>
                    </a:lnTo>
                    <a:lnTo>
                      <a:pt x="1797723" y="684415"/>
                    </a:lnTo>
                    <a:lnTo>
                      <a:pt x="1791398" y="671715"/>
                    </a:lnTo>
                    <a:lnTo>
                      <a:pt x="1782749" y="671715"/>
                    </a:lnTo>
                    <a:lnTo>
                      <a:pt x="1777288" y="659015"/>
                    </a:lnTo>
                    <a:lnTo>
                      <a:pt x="1770938" y="659015"/>
                    </a:lnTo>
                    <a:lnTo>
                      <a:pt x="1755521" y="646315"/>
                    </a:lnTo>
                    <a:lnTo>
                      <a:pt x="1746224" y="633615"/>
                    </a:lnTo>
                    <a:lnTo>
                      <a:pt x="1735632" y="620915"/>
                    </a:lnTo>
                    <a:lnTo>
                      <a:pt x="1735937" y="621563"/>
                    </a:lnTo>
                    <a:lnTo>
                      <a:pt x="1735467" y="620915"/>
                    </a:lnTo>
                    <a:lnTo>
                      <a:pt x="1726501" y="620915"/>
                    </a:lnTo>
                    <a:lnTo>
                      <a:pt x="1738477" y="633615"/>
                    </a:lnTo>
                    <a:lnTo>
                      <a:pt x="1729028" y="627126"/>
                    </a:lnTo>
                    <a:lnTo>
                      <a:pt x="1741360" y="646315"/>
                    </a:lnTo>
                    <a:lnTo>
                      <a:pt x="1778482" y="671715"/>
                    </a:lnTo>
                    <a:lnTo>
                      <a:pt x="1810512" y="709815"/>
                    </a:lnTo>
                    <a:lnTo>
                      <a:pt x="1822805" y="721118"/>
                    </a:lnTo>
                    <a:close/>
                  </a:path>
                  <a:path w="3504565" h="3478529">
                    <a:moveTo>
                      <a:pt x="1824316" y="722515"/>
                    </a:moveTo>
                    <a:lnTo>
                      <a:pt x="1822805" y="721118"/>
                    </a:lnTo>
                    <a:lnTo>
                      <a:pt x="1823491" y="722515"/>
                    </a:lnTo>
                    <a:lnTo>
                      <a:pt x="1824316" y="722515"/>
                    </a:lnTo>
                    <a:close/>
                  </a:path>
                  <a:path w="3504565" h="3478529">
                    <a:moveTo>
                      <a:pt x="1826348" y="805789"/>
                    </a:moveTo>
                    <a:lnTo>
                      <a:pt x="1825091" y="803579"/>
                    </a:lnTo>
                    <a:lnTo>
                      <a:pt x="1810804" y="786015"/>
                    </a:lnTo>
                    <a:lnTo>
                      <a:pt x="1808353" y="786015"/>
                    </a:lnTo>
                    <a:lnTo>
                      <a:pt x="1826348" y="805789"/>
                    </a:lnTo>
                    <a:close/>
                  </a:path>
                  <a:path w="3504565" h="3478529">
                    <a:moveTo>
                      <a:pt x="1830336" y="2227516"/>
                    </a:moveTo>
                    <a:lnTo>
                      <a:pt x="1829168" y="2228151"/>
                    </a:lnTo>
                    <a:lnTo>
                      <a:pt x="1822716" y="2233815"/>
                    </a:lnTo>
                    <a:lnTo>
                      <a:pt x="1812201" y="2243201"/>
                    </a:lnTo>
                    <a:lnTo>
                      <a:pt x="1824291" y="2233815"/>
                    </a:lnTo>
                    <a:lnTo>
                      <a:pt x="1830336" y="2227516"/>
                    </a:lnTo>
                    <a:close/>
                  </a:path>
                  <a:path w="3504565" h="3478529">
                    <a:moveTo>
                      <a:pt x="1834248" y="722515"/>
                    </a:moveTo>
                    <a:lnTo>
                      <a:pt x="1825726" y="709815"/>
                    </a:lnTo>
                    <a:lnTo>
                      <a:pt x="1822526" y="709815"/>
                    </a:lnTo>
                    <a:lnTo>
                      <a:pt x="1829447" y="722515"/>
                    </a:lnTo>
                    <a:lnTo>
                      <a:pt x="1824316" y="722515"/>
                    </a:lnTo>
                    <a:lnTo>
                      <a:pt x="1834159" y="731558"/>
                    </a:lnTo>
                    <a:lnTo>
                      <a:pt x="1829701" y="722515"/>
                    </a:lnTo>
                    <a:lnTo>
                      <a:pt x="1834248" y="722515"/>
                    </a:lnTo>
                    <a:close/>
                  </a:path>
                  <a:path w="3504565" h="3478529">
                    <a:moveTo>
                      <a:pt x="1838134" y="735215"/>
                    </a:moveTo>
                    <a:lnTo>
                      <a:pt x="1834159" y="731558"/>
                    </a:lnTo>
                    <a:lnTo>
                      <a:pt x="1835950" y="735215"/>
                    </a:lnTo>
                    <a:lnTo>
                      <a:pt x="1838134" y="735215"/>
                    </a:lnTo>
                    <a:close/>
                  </a:path>
                  <a:path w="3504565" h="3478529">
                    <a:moveTo>
                      <a:pt x="1844052" y="733679"/>
                    </a:moveTo>
                    <a:lnTo>
                      <a:pt x="1837029" y="722515"/>
                    </a:lnTo>
                    <a:lnTo>
                      <a:pt x="1834248" y="722515"/>
                    </a:lnTo>
                    <a:lnTo>
                      <a:pt x="1844052" y="733679"/>
                    </a:lnTo>
                    <a:close/>
                  </a:path>
                  <a:path w="3504565" h="3478529">
                    <a:moveTo>
                      <a:pt x="1844522" y="1725815"/>
                    </a:moveTo>
                    <a:lnTo>
                      <a:pt x="1832940" y="1713115"/>
                    </a:lnTo>
                    <a:lnTo>
                      <a:pt x="1801304" y="1700415"/>
                    </a:lnTo>
                    <a:lnTo>
                      <a:pt x="1793811" y="1700415"/>
                    </a:lnTo>
                    <a:lnTo>
                      <a:pt x="1811845" y="1713115"/>
                    </a:lnTo>
                    <a:lnTo>
                      <a:pt x="1829384" y="1713115"/>
                    </a:lnTo>
                    <a:lnTo>
                      <a:pt x="1841804" y="1725815"/>
                    </a:lnTo>
                    <a:lnTo>
                      <a:pt x="1844522" y="1725815"/>
                    </a:lnTo>
                    <a:close/>
                  </a:path>
                  <a:path w="3504565" h="3478529">
                    <a:moveTo>
                      <a:pt x="1846783" y="744397"/>
                    </a:moveTo>
                    <a:lnTo>
                      <a:pt x="1842185" y="735215"/>
                    </a:lnTo>
                    <a:lnTo>
                      <a:pt x="1838134" y="735215"/>
                    </a:lnTo>
                    <a:lnTo>
                      <a:pt x="1846783" y="744397"/>
                    </a:lnTo>
                    <a:close/>
                  </a:path>
                  <a:path w="3504565" h="3478529">
                    <a:moveTo>
                      <a:pt x="1850097" y="747915"/>
                    </a:moveTo>
                    <a:lnTo>
                      <a:pt x="1846783" y="744397"/>
                    </a:lnTo>
                    <a:lnTo>
                      <a:pt x="1848535" y="747915"/>
                    </a:lnTo>
                    <a:lnTo>
                      <a:pt x="1850097" y="747915"/>
                    </a:lnTo>
                    <a:close/>
                  </a:path>
                  <a:path w="3504565" h="3478529">
                    <a:moveTo>
                      <a:pt x="1868538" y="760615"/>
                    </a:moveTo>
                    <a:lnTo>
                      <a:pt x="1859661" y="747915"/>
                    </a:lnTo>
                    <a:lnTo>
                      <a:pt x="1845411" y="735215"/>
                    </a:lnTo>
                    <a:lnTo>
                      <a:pt x="1844052" y="733679"/>
                    </a:lnTo>
                    <a:lnTo>
                      <a:pt x="1845017" y="735215"/>
                    </a:lnTo>
                    <a:lnTo>
                      <a:pt x="1853488" y="747915"/>
                    </a:lnTo>
                    <a:lnTo>
                      <a:pt x="1850097" y="747915"/>
                    </a:lnTo>
                    <a:lnTo>
                      <a:pt x="1862061" y="760615"/>
                    </a:lnTo>
                    <a:lnTo>
                      <a:pt x="1860918" y="758532"/>
                    </a:lnTo>
                    <a:lnTo>
                      <a:pt x="1862378" y="760615"/>
                    </a:lnTo>
                    <a:lnTo>
                      <a:pt x="1868538" y="760615"/>
                    </a:lnTo>
                    <a:close/>
                  </a:path>
                  <a:path w="3504565" h="3478529">
                    <a:moveTo>
                      <a:pt x="1881149" y="773315"/>
                    </a:moveTo>
                    <a:lnTo>
                      <a:pt x="1871675" y="760615"/>
                    </a:lnTo>
                    <a:lnTo>
                      <a:pt x="1868538" y="760615"/>
                    </a:lnTo>
                    <a:lnTo>
                      <a:pt x="1877428" y="773315"/>
                    </a:lnTo>
                    <a:lnTo>
                      <a:pt x="1881149" y="773315"/>
                    </a:lnTo>
                    <a:close/>
                  </a:path>
                  <a:path w="3504565" h="3478529">
                    <a:moveTo>
                      <a:pt x="1889518" y="784529"/>
                    </a:moveTo>
                    <a:lnTo>
                      <a:pt x="1883816" y="773315"/>
                    </a:lnTo>
                    <a:lnTo>
                      <a:pt x="1881149" y="773315"/>
                    </a:lnTo>
                    <a:lnTo>
                      <a:pt x="1889518" y="784529"/>
                    </a:lnTo>
                    <a:close/>
                  </a:path>
                  <a:path w="3504565" h="3478529">
                    <a:moveTo>
                      <a:pt x="1890623" y="786015"/>
                    </a:moveTo>
                    <a:lnTo>
                      <a:pt x="1889518" y="784529"/>
                    </a:lnTo>
                    <a:lnTo>
                      <a:pt x="1890268" y="786015"/>
                    </a:lnTo>
                    <a:lnTo>
                      <a:pt x="1890623" y="786015"/>
                    </a:lnTo>
                    <a:close/>
                  </a:path>
                  <a:path w="3504565" h="3478529">
                    <a:moveTo>
                      <a:pt x="1902612" y="1700415"/>
                    </a:moveTo>
                    <a:lnTo>
                      <a:pt x="1902599" y="1700733"/>
                    </a:lnTo>
                    <a:lnTo>
                      <a:pt x="1902612" y="1700415"/>
                    </a:lnTo>
                    <a:close/>
                  </a:path>
                  <a:path w="3504565" h="3478529">
                    <a:moveTo>
                      <a:pt x="1926234" y="1713115"/>
                    </a:moveTo>
                    <a:lnTo>
                      <a:pt x="1921065" y="1725815"/>
                    </a:lnTo>
                    <a:lnTo>
                      <a:pt x="1921332" y="1725815"/>
                    </a:lnTo>
                    <a:lnTo>
                      <a:pt x="1926234" y="1713115"/>
                    </a:lnTo>
                    <a:close/>
                  </a:path>
                  <a:path w="3504565" h="3478529">
                    <a:moveTo>
                      <a:pt x="1932736" y="1687715"/>
                    </a:moveTo>
                    <a:lnTo>
                      <a:pt x="1929599" y="1700415"/>
                    </a:lnTo>
                    <a:lnTo>
                      <a:pt x="1932736" y="1687715"/>
                    </a:lnTo>
                    <a:close/>
                  </a:path>
                  <a:path w="3504565" h="3478529">
                    <a:moveTo>
                      <a:pt x="1934679" y="963815"/>
                    </a:moveTo>
                    <a:lnTo>
                      <a:pt x="1932762" y="951115"/>
                    </a:lnTo>
                    <a:lnTo>
                      <a:pt x="1932292" y="951115"/>
                    </a:lnTo>
                    <a:lnTo>
                      <a:pt x="1933600" y="963815"/>
                    </a:lnTo>
                    <a:lnTo>
                      <a:pt x="1934679" y="963815"/>
                    </a:lnTo>
                    <a:close/>
                  </a:path>
                  <a:path w="3504565" h="3478529">
                    <a:moveTo>
                      <a:pt x="1941766" y="976249"/>
                    </a:moveTo>
                    <a:lnTo>
                      <a:pt x="1937854" y="963815"/>
                    </a:lnTo>
                    <a:lnTo>
                      <a:pt x="1936775" y="963815"/>
                    </a:lnTo>
                    <a:lnTo>
                      <a:pt x="1941766" y="976249"/>
                    </a:lnTo>
                    <a:close/>
                  </a:path>
                  <a:path w="3504565" h="3478529">
                    <a:moveTo>
                      <a:pt x="1941893" y="976604"/>
                    </a:moveTo>
                    <a:lnTo>
                      <a:pt x="1941766" y="976249"/>
                    </a:lnTo>
                    <a:lnTo>
                      <a:pt x="1941842" y="976515"/>
                    </a:lnTo>
                    <a:close/>
                  </a:path>
                  <a:path w="3504565" h="3478529">
                    <a:moveTo>
                      <a:pt x="1949005" y="989215"/>
                    </a:moveTo>
                    <a:lnTo>
                      <a:pt x="1941893" y="976604"/>
                    </a:lnTo>
                    <a:lnTo>
                      <a:pt x="1945563" y="989215"/>
                    </a:lnTo>
                    <a:lnTo>
                      <a:pt x="1949005" y="989215"/>
                    </a:lnTo>
                    <a:close/>
                  </a:path>
                  <a:path w="3504565" h="3478529">
                    <a:moveTo>
                      <a:pt x="1949119" y="1741195"/>
                    </a:moveTo>
                    <a:lnTo>
                      <a:pt x="1948497" y="1742960"/>
                    </a:lnTo>
                    <a:lnTo>
                      <a:pt x="1948980" y="1742084"/>
                    </a:lnTo>
                    <a:lnTo>
                      <a:pt x="1949119" y="1741195"/>
                    </a:lnTo>
                    <a:close/>
                  </a:path>
                  <a:path w="3504565" h="3478529">
                    <a:moveTo>
                      <a:pt x="1949577" y="990231"/>
                    </a:moveTo>
                    <a:lnTo>
                      <a:pt x="1949284" y="989215"/>
                    </a:lnTo>
                    <a:lnTo>
                      <a:pt x="1949005" y="989215"/>
                    </a:lnTo>
                    <a:lnTo>
                      <a:pt x="1949577" y="990231"/>
                    </a:lnTo>
                    <a:close/>
                  </a:path>
                  <a:path w="3504565" h="3478529">
                    <a:moveTo>
                      <a:pt x="1956168" y="1001915"/>
                    </a:moveTo>
                    <a:lnTo>
                      <a:pt x="1949577" y="990231"/>
                    </a:lnTo>
                    <a:lnTo>
                      <a:pt x="1953031" y="1001915"/>
                    </a:lnTo>
                    <a:lnTo>
                      <a:pt x="1956168" y="1001915"/>
                    </a:lnTo>
                    <a:close/>
                  </a:path>
                  <a:path w="3504565" h="3478529">
                    <a:moveTo>
                      <a:pt x="1958555" y="1008075"/>
                    </a:moveTo>
                    <a:lnTo>
                      <a:pt x="1956816" y="1001915"/>
                    </a:lnTo>
                    <a:lnTo>
                      <a:pt x="1956168" y="1001915"/>
                    </a:lnTo>
                    <a:lnTo>
                      <a:pt x="1958555" y="1008075"/>
                    </a:lnTo>
                    <a:close/>
                  </a:path>
                  <a:path w="3504565" h="3478529">
                    <a:moveTo>
                      <a:pt x="1961083" y="1014615"/>
                    </a:moveTo>
                    <a:lnTo>
                      <a:pt x="1958555" y="1008075"/>
                    </a:lnTo>
                    <a:lnTo>
                      <a:pt x="1960397" y="1014615"/>
                    </a:lnTo>
                    <a:lnTo>
                      <a:pt x="1961083" y="1014615"/>
                    </a:lnTo>
                    <a:close/>
                  </a:path>
                  <a:path w="3504565" h="3478529">
                    <a:moveTo>
                      <a:pt x="1974024" y="1655584"/>
                    </a:moveTo>
                    <a:lnTo>
                      <a:pt x="1971332" y="1662315"/>
                    </a:lnTo>
                    <a:lnTo>
                      <a:pt x="1963585" y="1687715"/>
                    </a:lnTo>
                    <a:lnTo>
                      <a:pt x="1974024" y="1655584"/>
                    </a:lnTo>
                    <a:close/>
                  </a:path>
                  <a:path w="3504565" h="3478529">
                    <a:moveTo>
                      <a:pt x="1974900" y="1587881"/>
                    </a:moveTo>
                    <a:lnTo>
                      <a:pt x="1969300" y="1598815"/>
                    </a:lnTo>
                    <a:lnTo>
                      <a:pt x="1972043" y="1586115"/>
                    </a:lnTo>
                    <a:lnTo>
                      <a:pt x="1969414" y="1586115"/>
                    </a:lnTo>
                    <a:lnTo>
                      <a:pt x="1963254" y="1611515"/>
                    </a:lnTo>
                    <a:lnTo>
                      <a:pt x="1959724" y="1624215"/>
                    </a:lnTo>
                    <a:lnTo>
                      <a:pt x="1962746" y="1624215"/>
                    </a:lnTo>
                    <a:lnTo>
                      <a:pt x="1967115" y="1611515"/>
                    </a:lnTo>
                    <a:lnTo>
                      <a:pt x="1972411" y="1598815"/>
                    </a:lnTo>
                    <a:lnTo>
                      <a:pt x="1974900" y="1587881"/>
                    </a:lnTo>
                    <a:close/>
                  </a:path>
                  <a:path w="3504565" h="3478529">
                    <a:moveTo>
                      <a:pt x="1975269" y="2072525"/>
                    </a:moveTo>
                    <a:lnTo>
                      <a:pt x="1974189" y="2073617"/>
                    </a:lnTo>
                    <a:lnTo>
                      <a:pt x="1956168" y="2093506"/>
                    </a:lnTo>
                    <a:lnTo>
                      <a:pt x="1971890" y="2076462"/>
                    </a:lnTo>
                    <a:lnTo>
                      <a:pt x="1975269" y="2072525"/>
                    </a:lnTo>
                    <a:close/>
                  </a:path>
                  <a:path w="3504565" h="3478529">
                    <a:moveTo>
                      <a:pt x="1978177" y="1573415"/>
                    </a:moveTo>
                    <a:lnTo>
                      <a:pt x="1974900" y="1587881"/>
                    </a:lnTo>
                    <a:lnTo>
                      <a:pt x="1975002" y="1587690"/>
                    </a:lnTo>
                    <a:lnTo>
                      <a:pt x="1978177" y="1573415"/>
                    </a:lnTo>
                    <a:close/>
                  </a:path>
                  <a:path w="3504565" h="3478529">
                    <a:moveTo>
                      <a:pt x="1979434" y="1638947"/>
                    </a:moveTo>
                    <a:lnTo>
                      <a:pt x="1974024" y="1655584"/>
                    </a:lnTo>
                    <a:lnTo>
                      <a:pt x="1976412" y="1649615"/>
                    </a:lnTo>
                    <a:lnTo>
                      <a:pt x="1979434" y="1638947"/>
                    </a:lnTo>
                    <a:close/>
                  </a:path>
                  <a:path w="3504565" h="3478529">
                    <a:moveTo>
                      <a:pt x="1979955" y="591070"/>
                    </a:moveTo>
                    <a:lnTo>
                      <a:pt x="1976729" y="582815"/>
                    </a:lnTo>
                    <a:lnTo>
                      <a:pt x="1972945" y="582815"/>
                    </a:lnTo>
                    <a:lnTo>
                      <a:pt x="1977580" y="589191"/>
                    </a:lnTo>
                    <a:lnTo>
                      <a:pt x="1979955" y="591070"/>
                    </a:lnTo>
                    <a:close/>
                  </a:path>
                  <a:path w="3504565" h="3478529">
                    <a:moveTo>
                      <a:pt x="1984425" y="1535315"/>
                    </a:moveTo>
                    <a:lnTo>
                      <a:pt x="1984032" y="1535315"/>
                    </a:lnTo>
                    <a:lnTo>
                      <a:pt x="1980844" y="1548015"/>
                    </a:lnTo>
                    <a:lnTo>
                      <a:pt x="1975688" y="1573415"/>
                    </a:lnTo>
                    <a:lnTo>
                      <a:pt x="1982228" y="1548015"/>
                    </a:lnTo>
                    <a:lnTo>
                      <a:pt x="1984425" y="1535315"/>
                    </a:lnTo>
                    <a:close/>
                  </a:path>
                  <a:path w="3504565" h="3478529">
                    <a:moveTo>
                      <a:pt x="1986292" y="2132215"/>
                    </a:moveTo>
                    <a:lnTo>
                      <a:pt x="1986051" y="2132215"/>
                    </a:lnTo>
                    <a:lnTo>
                      <a:pt x="1985911" y="2132215"/>
                    </a:lnTo>
                    <a:lnTo>
                      <a:pt x="1985835" y="2132469"/>
                    </a:lnTo>
                    <a:lnTo>
                      <a:pt x="1964105" y="2157615"/>
                    </a:lnTo>
                    <a:lnTo>
                      <a:pt x="1964817" y="2157615"/>
                    </a:lnTo>
                    <a:lnTo>
                      <a:pt x="1973364" y="2148890"/>
                    </a:lnTo>
                    <a:lnTo>
                      <a:pt x="1975612" y="2144915"/>
                    </a:lnTo>
                    <a:lnTo>
                      <a:pt x="1985683" y="2132952"/>
                    </a:lnTo>
                    <a:lnTo>
                      <a:pt x="1985518" y="2133473"/>
                    </a:lnTo>
                    <a:lnTo>
                      <a:pt x="1985797" y="2132812"/>
                    </a:lnTo>
                    <a:lnTo>
                      <a:pt x="1986292" y="2132215"/>
                    </a:lnTo>
                    <a:close/>
                  </a:path>
                  <a:path w="3504565" h="3478529">
                    <a:moveTo>
                      <a:pt x="1988921" y="2138972"/>
                    </a:moveTo>
                    <a:lnTo>
                      <a:pt x="1983384" y="2144915"/>
                    </a:lnTo>
                    <a:lnTo>
                      <a:pt x="1984286" y="2144915"/>
                    </a:lnTo>
                    <a:lnTo>
                      <a:pt x="1976945" y="2157615"/>
                    </a:lnTo>
                    <a:lnTo>
                      <a:pt x="1988921" y="2138972"/>
                    </a:lnTo>
                    <a:close/>
                  </a:path>
                  <a:path w="3504565" h="3478529">
                    <a:moveTo>
                      <a:pt x="1992172" y="1408315"/>
                    </a:moveTo>
                    <a:lnTo>
                      <a:pt x="1991804" y="1408315"/>
                    </a:lnTo>
                    <a:lnTo>
                      <a:pt x="1990864" y="1421015"/>
                    </a:lnTo>
                    <a:lnTo>
                      <a:pt x="1992172" y="1408315"/>
                    </a:lnTo>
                    <a:close/>
                  </a:path>
                  <a:path w="3504565" h="3478529">
                    <a:moveTo>
                      <a:pt x="1992985" y="925715"/>
                    </a:moveTo>
                    <a:lnTo>
                      <a:pt x="1977161" y="900315"/>
                    </a:lnTo>
                    <a:lnTo>
                      <a:pt x="1976323" y="900315"/>
                    </a:lnTo>
                    <a:lnTo>
                      <a:pt x="1992985" y="925715"/>
                    </a:lnTo>
                    <a:close/>
                  </a:path>
                  <a:path w="3504565" h="3478529">
                    <a:moveTo>
                      <a:pt x="1996440" y="2059774"/>
                    </a:moveTo>
                    <a:lnTo>
                      <a:pt x="1990242" y="2061489"/>
                    </a:lnTo>
                    <a:lnTo>
                      <a:pt x="1985937" y="2064232"/>
                    </a:lnTo>
                    <a:lnTo>
                      <a:pt x="1977504" y="2070227"/>
                    </a:lnTo>
                    <a:lnTo>
                      <a:pt x="1975269" y="2072525"/>
                    </a:lnTo>
                    <a:lnTo>
                      <a:pt x="1979180" y="2069084"/>
                    </a:lnTo>
                    <a:lnTo>
                      <a:pt x="1987321" y="2063572"/>
                    </a:lnTo>
                    <a:lnTo>
                      <a:pt x="1991245" y="2061235"/>
                    </a:lnTo>
                    <a:lnTo>
                      <a:pt x="1996440" y="2059774"/>
                    </a:lnTo>
                    <a:close/>
                  </a:path>
                  <a:path w="3504565" h="3478529">
                    <a:moveTo>
                      <a:pt x="1996986" y="1372323"/>
                    </a:moveTo>
                    <a:lnTo>
                      <a:pt x="1995982" y="1382915"/>
                    </a:lnTo>
                    <a:lnTo>
                      <a:pt x="1993468" y="1395615"/>
                    </a:lnTo>
                    <a:lnTo>
                      <a:pt x="1992172" y="1408315"/>
                    </a:lnTo>
                    <a:lnTo>
                      <a:pt x="1992782" y="1408315"/>
                    </a:lnTo>
                    <a:lnTo>
                      <a:pt x="1993785" y="1395615"/>
                    </a:lnTo>
                    <a:lnTo>
                      <a:pt x="1994814" y="1395615"/>
                    </a:lnTo>
                    <a:lnTo>
                      <a:pt x="1996986" y="1372323"/>
                    </a:lnTo>
                    <a:close/>
                  </a:path>
                  <a:path w="3504565" h="3478529">
                    <a:moveTo>
                      <a:pt x="2002853" y="609930"/>
                    </a:moveTo>
                    <a:lnTo>
                      <a:pt x="2001977" y="608215"/>
                    </a:lnTo>
                    <a:lnTo>
                      <a:pt x="1986953" y="595515"/>
                    </a:lnTo>
                    <a:lnTo>
                      <a:pt x="1985581" y="595515"/>
                    </a:lnTo>
                    <a:lnTo>
                      <a:pt x="2002180" y="609536"/>
                    </a:lnTo>
                    <a:lnTo>
                      <a:pt x="2002853" y="609930"/>
                    </a:lnTo>
                    <a:close/>
                  </a:path>
                  <a:path w="3504565" h="3478529">
                    <a:moveTo>
                      <a:pt x="2019223" y="1513776"/>
                    </a:moveTo>
                    <a:lnTo>
                      <a:pt x="2017890" y="1522615"/>
                    </a:lnTo>
                    <a:lnTo>
                      <a:pt x="2018703" y="1522615"/>
                    </a:lnTo>
                    <a:lnTo>
                      <a:pt x="2019223" y="1513776"/>
                    </a:lnTo>
                    <a:close/>
                  </a:path>
                  <a:path w="3504565" h="3478529">
                    <a:moveTo>
                      <a:pt x="2021408" y="999680"/>
                    </a:moveTo>
                    <a:lnTo>
                      <a:pt x="2018157" y="989215"/>
                    </a:lnTo>
                    <a:lnTo>
                      <a:pt x="2017712" y="989215"/>
                    </a:lnTo>
                    <a:lnTo>
                      <a:pt x="2018842" y="994168"/>
                    </a:lnTo>
                    <a:lnTo>
                      <a:pt x="2021408" y="999680"/>
                    </a:lnTo>
                    <a:close/>
                  </a:path>
                  <a:path w="3504565" h="3478529">
                    <a:moveTo>
                      <a:pt x="2025434" y="1484109"/>
                    </a:moveTo>
                    <a:lnTo>
                      <a:pt x="2021738" y="1497215"/>
                    </a:lnTo>
                    <a:lnTo>
                      <a:pt x="2023440" y="1497215"/>
                    </a:lnTo>
                    <a:lnTo>
                      <a:pt x="2025434" y="1484109"/>
                    </a:lnTo>
                    <a:close/>
                  </a:path>
                  <a:path w="3504565" h="3478529">
                    <a:moveTo>
                      <a:pt x="2028659" y="1471815"/>
                    </a:moveTo>
                    <a:lnTo>
                      <a:pt x="2027123" y="1471815"/>
                    </a:lnTo>
                    <a:lnTo>
                      <a:pt x="2025434" y="1484109"/>
                    </a:lnTo>
                    <a:lnTo>
                      <a:pt x="2028659" y="1471815"/>
                    </a:lnTo>
                    <a:close/>
                  </a:path>
                  <a:path w="3504565" h="3478529">
                    <a:moveTo>
                      <a:pt x="2031796" y="1446415"/>
                    </a:moveTo>
                    <a:lnTo>
                      <a:pt x="2028659" y="1471815"/>
                    </a:lnTo>
                    <a:lnTo>
                      <a:pt x="2031796" y="1446415"/>
                    </a:lnTo>
                    <a:close/>
                  </a:path>
                  <a:path w="3504565" h="3478529">
                    <a:moveTo>
                      <a:pt x="2034501" y="1425803"/>
                    </a:moveTo>
                    <a:lnTo>
                      <a:pt x="2033574" y="1431671"/>
                    </a:lnTo>
                    <a:lnTo>
                      <a:pt x="2032838" y="1437576"/>
                    </a:lnTo>
                    <a:lnTo>
                      <a:pt x="2031784" y="1443431"/>
                    </a:lnTo>
                    <a:lnTo>
                      <a:pt x="2032977" y="1436928"/>
                    </a:lnTo>
                    <a:lnTo>
                      <a:pt x="2033803" y="1430667"/>
                    </a:lnTo>
                    <a:lnTo>
                      <a:pt x="2034501" y="1425803"/>
                    </a:lnTo>
                    <a:close/>
                  </a:path>
                  <a:path w="3504565" h="3478529">
                    <a:moveTo>
                      <a:pt x="2043328" y="1433982"/>
                    </a:moveTo>
                    <a:lnTo>
                      <a:pt x="2036165" y="1471815"/>
                    </a:lnTo>
                    <a:lnTo>
                      <a:pt x="2041931" y="1446415"/>
                    </a:lnTo>
                    <a:lnTo>
                      <a:pt x="2043328" y="1433982"/>
                    </a:lnTo>
                    <a:close/>
                  </a:path>
                  <a:path w="3504565" h="3478529">
                    <a:moveTo>
                      <a:pt x="2049843" y="1338186"/>
                    </a:moveTo>
                    <a:lnTo>
                      <a:pt x="2049754" y="1336662"/>
                    </a:lnTo>
                    <a:lnTo>
                      <a:pt x="2049399" y="1342009"/>
                    </a:lnTo>
                    <a:lnTo>
                      <a:pt x="2049272" y="1344561"/>
                    </a:lnTo>
                    <a:lnTo>
                      <a:pt x="2049716" y="1342694"/>
                    </a:lnTo>
                    <a:lnTo>
                      <a:pt x="2049792" y="1340446"/>
                    </a:lnTo>
                    <a:lnTo>
                      <a:pt x="2049843" y="1338186"/>
                    </a:lnTo>
                    <a:close/>
                  </a:path>
                  <a:path w="3504565" h="3478529">
                    <a:moveTo>
                      <a:pt x="2053386" y="1387157"/>
                    </a:moveTo>
                    <a:lnTo>
                      <a:pt x="2052205" y="1395806"/>
                    </a:lnTo>
                    <a:lnTo>
                      <a:pt x="2051596" y="1401140"/>
                    </a:lnTo>
                    <a:lnTo>
                      <a:pt x="2051138" y="1405559"/>
                    </a:lnTo>
                    <a:lnTo>
                      <a:pt x="2053386" y="1387157"/>
                    </a:lnTo>
                    <a:close/>
                  </a:path>
                  <a:path w="3504565" h="3478529">
                    <a:moveTo>
                      <a:pt x="2100643" y="2120442"/>
                    </a:moveTo>
                    <a:lnTo>
                      <a:pt x="2091956" y="2114626"/>
                    </a:lnTo>
                    <a:lnTo>
                      <a:pt x="2071611" y="2102891"/>
                    </a:lnTo>
                    <a:lnTo>
                      <a:pt x="2079459" y="2108035"/>
                    </a:lnTo>
                    <a:lnTo>
                      <a:pt x="2087740" y="2113572"/>
                    </a:lnTo>
                    <a:lnTo>
                      <a:pt x="2092566" y="2117115"/>
                    </a:lnTo>
                    <a:lnTo>
                      <a:pt x="2090115" y="2116277"/>
                    </a:lnTo>
                    <a:lnTo>
                      <a:pt x="2099437" y="2120836"/>
                    </a:lnTo>
                    <a:lnTo>
                      <a:pt x="2100643" y="2120442"/>
                    </a:lnTo>
                    <a:close/>
                  </a:path>
                  <a:path w="3504565" h="3478529">
                    <a:moveTo>
                      <a:pt x="2142833" y="2183015"/>
                    </a:moveTo>
                    <a:lnTo>
                      <a:pt x="2088261" y="2144915"/>
                    </a:lnTo>
                    <a:lnTo>
                      <a:pt x="2087753" y="2144915"/>
                    </a:lnTo>
                    <a:lnTo>
                      <a:pt x="2135949" y="2179307"/>
                    </a:lnTo>
                    <a:lnTo>
                      <a:pt x="2142833" y="2183015"/>
                    </a:lnTo>
                    <a:close/>
                  </a:path>
                  <a:path w="3504565" h="3478529">
                    <a:moveTo>
                      <a:pt x="2168042" y="849515"/>
                    </a:moveTo>
                    <a:lnTo>
                      <a:pt x="2167293" y="847991"/>
                    </a:lnTo>
                    <a:lnTo>
                      <a:pt x="2167648" y="849515"/>
                    </a:lnTo>
                    <a:lnTo>
                      <a:pt x="2168042" y="849515"/>
                    </a:lnTo>
                    <a:close/>
                  </a:path>
                  <a:path w="3504565" h="3478529">
                    <a:moveTo>
                      <a:pt x="2168525" y="2195715"/>
                    </a:moveTo>
                    <a:lnTo>
                      <a:pt x="2152612" y="2183015"/>
                    </a:lnTo>
                    <a:lnTo>
                      <a:pt x="2157641" y="2191778"/>
                    </a:lnTo>
                    <a:lnTo>
                      <a:pt x="2165045" y="2195715"/>
                    </a:lnTo>
                    <a:lnTo>
                      <a:pt x="2168525" y="2195715"/>
                    </a:lnTo>
                    <a:close/>
                  </a:path>
                  <a:path w="3504565" h="3478529">
                    <a:moveTo>
                      <a:pt x="2192896" y="1800974"/>
                    </a:moveTo>
                    <a:lnTo>
                      <a:pt x="2192693" y="1802015"/>
                    </a:lnTo>
                    <a:lnTo>
                      <a:pt x="2192896" y="1800974"/>
                    </a:lnTo>
                    <a:close/>
                  </a:path>
                  <a:path w="3504565" h="3478529">
                    <a:moveTo>
                      <a:pt x="2267369" y="1603590"/>
                    </a:moveTo>
                    <a:lnTo>
                      <a:pt x="2264943" y="1611515"/>
                    </a:lnTo>
                    <a:lnTo>
                      <a:pt x="2265819" y="1611515"/>
                    </a:lnTo>
                    <a:lnTo>
                      <a:pt x="2267369" y="1603590"/>
                    </a:lnTo>
                    <a:close/>
                  </a:path>
                  <a:path w="3504565" h="3478529">
                    <a:moveTo>
                      <a:pt x="2273503" y="1110640"/>
                    </a:moveTo>
                    <a:lnTo>
                      <a:pt x="2269401" y="1093774"/>
                    </a:lnTo>
                    <a:lnTo>
                      <a:pt x="2271090" y="1103515"/>
                    </a:lnTo>
                    <a:lnTo>
                      <a:pt x="2273503" y="1110640"/>
                    </a:lnTo>
                    <a:close/>
                  </a:path>
                  <a:path w="3504565" h="3478529">
                    <a:moveTo>
                      <a:pt x="2277237" y="2259215"/>
                    </a:moveTo>
                    <a:lnTo>
                      <a:pt x="2273135" y="2256713"/>
                    </a:lnTo>
                    <a:lnTo>
                      <a:pt x="2273960" y="2258225"/>
                    </a:lnTo>
                    <a:lnTo>
                      <a:pt x="2275319" y="2259215"/>
                    </a:lnTo>
                    <a:lnTo>
                      <a:pt x="2277237" y="2259215"/>
                    </a:lnTo>
                    <a:close/>
                  </a:path>
                  <a:path w="3504565" h="3478529">
                    <a:moveTo>
                      <a:pt x="2285898" y="1192415"/>
                    </a:moveTo>
                    <a:lnTo>
                      <a:pt x="2285365" y="1179715"/>
                    </a:lnTo>
                    <a:lnTo>
                      <a:pt x="2284349" y="1179715"/>
                    </a:lnTo>
                    <a:lnTo>
                      <a:pt x="2283383" y="1167015"/>
                    </a:lnTo>
                    <a:lnTo>
                      <a:pt x="2285034" y="1167015"/>
                    </a:lnTo>
                    <a:lnTo>
                      <a:pt x="2283117" y="1154315"/>
                    </a:lnTo>
                    <a:lnTo>
                      <a:pt x="2281313" y="1141615"/>
                    </a:lnTo>
                    <a:lnTo>
                      <a:pt x="2279662" y="1128915"/>
                    </a:lnTo>
                    <a:lnTo>
                      <a:pt x="2278215" y="1128915"/>
                    </a:lnTo>
                    <a:lnTo>
                      <a:pt x="2276602" y="1116215"/>
                    </a:lnTo>
                    <a:lnTo>
                      <a:pt x="2275395" y="1116215"/>
                    </a:lnTo>
                    <a:lnTo>
                      <a:pt x="2273503" y="1110640"/>
                    </a:lnTo>
                    <a:lnTo>
                      <a:pt x="2274862" y="1116215"/>
                    </a:lnTo>
                    <a:lnTo>
                      <a:pt x="2281186" y="1167015"/>
                    </a:lnTo>
                    <a:lnTo>
                      <a:pt x="2283180" y="1179715"/>
                    </a:lnTo>
                    <a:lnTo>
                      <a:pt x="2284755" y="1192415"/>
                    </a:lnTo>
                    <a:lnTo>
                      <a:pt x="2285657" y="1205115"/>
                    </a:lnTo>
                    <a:lnTo>
                      <a:pt x="2285898" y="1192415"/>
                    </a:lnTo>
                    <a:close/>
                  </a:path>
                  <a:path w="3504565" h="3478529">
                    <a:moveTo>
                      <a:pt x="2290673" y="1193101"/>
                    </a:moveTo>
                    <a:lnTo>
                      <a:pt x="2289797" y="1186967"/>
                    </a:lnTo>
                    <a:lnTo>
                      <a:pt x="2288946" y="1180490"/>
                    </a:lnTo>
                    <a:lnTo>
                      <a:pt x="2288578" y="1179220"/>
                    </a:lnTo>
                    <a:lnTo>
                      <a:pt x="2289162" y="1188694"/>
                    </a:lnTo>
                    <a:lnTo>
                      <a:pt x="2290673" y="1193101"/>
                    </a:lnTo>
                    <a:close/>
                  </a:path>
                  <a:path w="3504565" h="3478529">
                    <a:moveTo>
                      <a:pt x="2291042" y="1194219"/>
                    </a:moveTo>
                    <a:lnTo>
                      <a:pt x="2290673" y="1193114"/>
                    </a:lnTo>
                    <a:lnTo>
                      <a:pt x="2290851" y="1194142"/>
                    </a:lnTo>
                    <a:lnTo>
                      <a:pt x="2290953" y="1194308"/>
                    </a:lnTo>
                    <a:close/>
                  </a:path>
                  <a:path w="3504565" h="3478529">
                    <a:moveTo>
                      <a:pt x="2294217" y="1319415"/>
                    </a:moveTo>
                    <a:lnTo>
                      <a:pt x="2293099" y="1344815"/>
                    </a:lnTo>
                    <a:lnTo>
                      <a:pt x="2293683" y="1332115"/>
                    </a:lnTo>
                    <a:lnTo>
                      <a:pt x="2294217" y="1319415"/>
                    </a:lnTo>
                    <a:close/>
                  </a:path>
                  <a:path w="3504565" h="3478529">
                    <a:moveTo>
                      <a:pt x="2449258" y="2386215"/>
                    </a:moveTo>
                    <a:lnTo>
                      <a:pt x="2425103" y="2373515"/>
                    </a:lnTo>
                    <a:lnTo>
                      <a:pt x="2424684" y="2373515"/>
                    </a:lnTo>
                    <a:lnTo>
                      <a:pt x="2406904" y="2360815"/>
                    </a:lnTo>
                    <a:lnTo>
                      <a:pt x="2408402" y="2363546"/>
                    </a:lnTo>
                    <a:lnTo>
                      <a:pt x="2421001" y="2373515"/>
                    </a:lnTo>
                    <a:lnTo>
                      <a:pt x="2449258" y="2386215"/>
                    </a:lnTo>
                    <a:close/>
                  </a:path>
                  <a:path w="3504565" h="3478529">
                    <a:moveTo>
                      <a:pt x="2462466" y="2414676"/>
                    </a:moveTo>
                    <a:lnTo>
                      <a:pt x="2460015" y="2411615"/>
                    </a:lnTo>
                    <a:lnTo>
                      <a:pt x="2448052" y="2404224"/>
                    </a:lnTo>
                    <a:lnTo>
                      <a:pt x="2455862" y="2411615"/>
                    </a:lnTo>
                    <a:lnTo>
                      <a:pt x="2462466" y="2414676"/>
                    </a:lnTo>
                    <a:close/>
                  </a:path>
                  <a:path w="3504565" h="3478529">
                    <a:moveTo>
                      <a:pt x="2476881" y="2440940"/>
                    </a:moveTo>
                    <a:lnTo>
                      <a:pt x="2464752" y="2424315"/>
                    </a:lnTo>
                    <a:lnTo>
                      <a:pt x="2471585" y="2437015"/>
                    </a:lnTo>
                    <a:lnTo>
                      <a:pt x="2476652" y="2440813"/>
                    </a:lnTo>
                    <a:lnTo>
                      <a:pt x="2476881" y="2440940"/>
                    </a:lnTo>
                    <a:close/>
                  </a:path>
                  <a:path w="3504565" h="3478529">
                    <a:moveTo>
                      <a:pt x="2482913" y="2444407"/>
                    </a:moveTo>
                    <a:lnTo>
                      <a:pt x="2479230" y="2437015"/>
                    </a:lnTo>
                    <a:lnTo>
                      <a:pt x="2477782" y="2437015"/>
                    </a:lnTo>
                    <a:lnTo>
                      <a:pt x="2480348" y="2442934"/>
                    </a:lnTo>
                    <a:lnTo>
                      <a:pt x="2482913" y="2444407"/>
                    </a:lnTo>
                    <a:close/>
                  </a:path>
                  <a:path w="3504565" h="3478529">
                    <a:moveTo>
                      <a:pt x="2500299" y="2462415"/>
                    </a:moveTo>
                    <a:lnTo>
                      <a:pt x="2491625" y="2449715"/>
                    </a:lnTo>
                    <a:lnTo>
                      <a:pt x="2492159" y="2449715"/>
                    </a:lnTo>
                    <a:lnTo>
                      <a:pt x="2482913" y="2444407"/>
                    </a:lnTo>
                    <a:lnTo>
                      <a:pt x="2483777" y="2446159"/>
                    </a:lnTo>
                    <a:lnTo>
                      <a:pt x="2480754" y="2443899"/>
                    </a:lnTo>
                    <a:lnTo>
                      <a:pt x="2480348" y="2442934"/>
                    </a:lnTo>
                    <a:lnTo>
                      <a:pt x="2476881" y="2440940"/>
                    </a:lnTo>
                    <a:lnTo>
                      <a:pt x="2476652" y="2440813"/>
                    </a:lnTo>
                    <a:lnTo>
                      <a:pt x="2447925" y="2424315"/>
                    </a:lnTo>
                    <a:lnTo>
                      <a:pt x="2468372" y="2437015"/>
                    </a:lnTo>
                    <a:lnTo>
                      <a:pt x="2480297" y="2449715"/>
                    </a:lnTo>
                    <a:lnTo>
                      <a:pt x="2483281" y="2449715"/>
                    </a:lnTo>
                    <a:lnTo>
                      <a:pt x="2485555" y="2449715"/>
                    </a:lnTo>
                    <a:lnTo>
                      <a:pt x="2488527" y="2449715"/>
                    </a:lnTo>
                    <a:lnTo>
                      <a:pt x="2500299" y="2462415"/>
                    </a:lnTo>
                    <a:close/>
                  </a:path>
                  <a:path w="3504565" h="3478529">
                    <a:moveTo>
                      <a:pt x="2556662" y="2480284"/>
                    </a:moveTo>
                    <a:lnTo>
                      <a:pt x="2552103" y="2475115"/>
                    </a:lnTo>
                    <a:lnTo>
                      <a:pt x="2524150" y="2462415"/>
                    </a:lnTo>
                    <a:lnTo>
                      <a:pt x="2539123" y="2470632"/>
                    </a:lnTo>
                    <a:lnTo>
                      <a:pt x="2548153" y="2475115"/>
                    </a:lnTo>
                    <a:lnTo>
                      <a:pt x="2548496" y="2475776"/>
                    </a:lnTo>
                    <a:lnTo>
                      <a:pt x="2548953" y="2476030"/>
                    </a:lnTo>
                    <a:lnTo>
                      <a:pt x="2548915" y="2476576"/>
                    </a:lnTo>
                    <a:lnTo>
                      <a:pt x="2554795" y="2487815"/>
                    </a:lnTo>
                    <a:lnTo>
                      <a:pt x="2549614" y="2476398"/>
                    </a:lnTo>
                    <a:lnTo>
                      <a:pt x="2556662" y="2480284"/>
                    </a:lnTo>
                    <a:close/>
                  </a:path>
                  <a:path w="3504565" h="3478529">
                    <a:moveTo>
                      <a:pt x="2580894" y="2299220"/>
                    </a:moveTo>
                    <a:lnTo>
                      <a:pt x="2579763" y="2297315"/>
                    </a:lnTo>
                    <a:lnTo>
                      <a:pt x="2578481" y="2297315"/>
                    </a:lnTo>
                    <a:lnTo>
                      <a:pt x="2580894" y="2299220"/>
                    </a:lnTo>
                    <a:close/>
                  </a:path>
                  <a:path w="3504565" h="3478529">
                    <a:moveTo>
                      <a:pt x="2588361" y="2507856"/>
                    </a:moveTo>
                    <a:lnTo>
                      <a:pt x="2570302" y="2487815"/>
                    </a:lnTo>
                    <a:lnTo>
                      <a:pt x="2556662" y="2480284"/>
                    </a:lnTo>
                    <a:lnTo>
                      <a:pt x="2574480" y="2500515"/>
                    </a:lnTo>
                    <a:lnTo>
                      <a:pt x="2588361" y="2507856"/>
                    </a:lnTo>
                    <a:close/>
                  </a:path>
                  <a:path w="3504565" h="3478529">
                    <a:moveTo>
                      <a:pt x="2592336" y="2310015"/>
                    </a:moveTo>
                    <a:lnTo>
                      <a:pt x="2587510" y="2304427"/>
                    </a:lnTo>
                    <a:lnTo>
                      <a:pt x="2580894" y="2299220"/>
                    </a:lnTo>
                    <a:lnTo>
                      <a:pt x="2587345" y="2310015"/>
                    </a:lnTo>
                    <a:lnTo>
                      <a:pt x="2592336" y="2310015"/>
                    </a:lnTo>
                    <a:close/>
                  </a:path>
                  <a:path w="3504565" h="3478529">
                    <a:moveTo>
                      <a:pt x="2597670" y="2284615"/>
                    </a:moveTo>
                    <a:lnTo>
                      <a:pt x="2579700" y="2271915"/>
                    </a:lnTo>
                    <a:lnTo>
                      <a:pt x="2564409" y="2259215"/>
                    </a:lnTo>
                    <a:lnTo>
                      <a:pt x="2551671" y="2246515"/>
                    </a:lnTo>
                    <a:lnTo>
                      <a:pt x="2548077" y="2246515"/>
                    </a:lnTo>
                    <a:lnTo>
                      <a:pt x="2564041" y="2262517"/>
                    </a:lnTo>
                    <a:lnTo>
                      <a:pt x="2597670" y="2284615"/>
                    </a:lnTo>
                    <a:close/>
                  </a:path>
                  <a:path w="3504565" h="3478529">
                    <a:moveTo>
                      <a:pt x="2603335" y="2513215"/>
                    </a:moveTo>
                    <a:lnTo>
                      <a:pt x="2591244" y="2500515"/>
                    </a:lnTo>
                    <a:lnTo>
                      <a:pt x="2586304" y="2500515"/>
                    </a:lnTo>
                    <a:lnTo>
                      <a:pt x="2593162" y="2510409"/>
                    </a:lnTo>
                    <a:lnTo>
                      <a:pt x="2598483" y="2513215"/>
                    </a:lnTo>
                    <a:lnTo>
                      <a:pt x="2603335" y="2513215"/>
                    </a:lnTo>
                    <a:close/>
                  </a:path>
                  <a:path w="3504565" h="3478529">
                    <a:moveTo>
                      <a:pt x="2612161" y="2523807"/>
                    </a:moveTo>
                    <a:lnTo>
                      <a:pt x="2598483" y="2513215"/>
                    </a:lnTo>
                    <a:lnTo>
                      <a:pt x="2595118" y="2513215"/>
                    </a:lnTo>
                    <a:lnTo>
                      <a:pt x="2593162" y="2510409"/>
                    </a:lnTo>
                    <a:lnTo>
                      <a:pt x="2588361" y="2507856"/>
                    </a:lnTo>
                    <a:lnTo>
                      <a:pt x="2593187" y="2513215"/>
                    </a:lnTo>
                    <a:lnTo>
                      <a:pt x="2612161" y="2523807"/>
                    </a:lnTo>
                    <a:close/>
                  </a:path>
                  <a:path w="3504565" h="3478529">
                    <a:moveTo>
                      <a:pt x="2613939" y="2525179"/>
                    </a:moveTo>
                    <a:lnTo>
                      <a:pt x="2613266" y="2524417"/>
                    </a:lnTo>
                    <a:lnTo>
                      <a:pt x="2612161" y="2523807"/>
                    </a:lnTo>
                    <a:lnTo>
                      <a:pt x="2613939" y="2525179"/>
                    </a:lnTo>
                    <a:close/>
                  </a:path>
                  <a:path w="3504565" h="3478529">
                    <a:moveTo>
                      <a:pt x="2614892" y="2525915"/>
                    </a:moveTo>
                    <a:lnTo>
                      <a:pt x="2613939" y="2525179"/>
                    </a:lnTo>
                    <a:lnTo>
                      <a:pt x="2614599" y="2525915"/>
                    </a:lnTo>
                    <a:lnTo>
                      <a:pt x="2614892" y="2525915"/>
                    </a:lnTo>
                    <a:close/>
                  </a:path>
                  <a:path w="3504565" h="3478529">
                    <a:moveTo>
                      <a:pt x="2615958" y="2525915"/>
                    </a:moveTo>
                    <a:lnTo>
                      <a:pt x="2604922" y="2513215"/>
                    </a:lnTo>
                    <a:lnTo>
                      <a:pt x="2603335" y="2513215"/>
                    </a:lnTo>
                    <a:lnTo>
                      <a:pt x="2613266" y="2524417"/>
                    </a:lnTo>
                    <a:lnTo>
                      <a:pt x="2615958" y="2525915"/>
                    </a:lnTo>
                    <a:close/>
                  </a:path>
                  <a:path w="3504565" h="3478529">
                    <a:moveTo>
                      <a:pt x="2787675" y="2488704"/>
                    </a:moveTo>
                    <a:lnTo>
                      <a:pt x="2785440" y="2487218"/>
                    </a:lnTo>
                    <a:lnTo>
                      <a:pt x="2786062" y="2487815"/>
                    </a:lnTo>
                    <a:lnTo>
                      <a:pt x="2787675" y="2488704"/>
                    </a:lnTo>
                    <a:close/>
                  </a:path>
                  <a:path w="3504565" h="3478529">
                    <a:moveTo>
                      <a:pt x="2823489" y="2522829"/>
                    </a:moveTo>
                    <a:lnTo>
                      <a:pt x="2816631" y="2513215"/>
                    </a:lnTo>
                    <a:lnTo>
                      <a:pt x="2815856" y="2511971"/>
                    </a:lnTo>
                    <a:lnTo>
                      <a:pt x="2805404" y="2500515"/>
                    </a:lnTo>
                    <a:lnTo>
                      <a:pt x="2804884" y="2500515"/>
                    </a:lnTo>
                    <a:lnTo>
                      <a:pt x="2823489" y="2522829"/>
                    </a:lnTo>
                    <a:close/>
                  </a:path>
                  <a:path w="3504565" h="3478529">
                    <a:moveTo>
                      <a:pt x="2825839" y="2525915"/>
                    </a:moveTo>
                    <a:lnTo>
                      <a:pt x="2825013" y="2524671"/>
                    </a:lnTo>
                    <a:lnTo>
                      <a:pt x="2823489" y="2522829"/>
                    </a:lnTo>
                    <a:lnTo>
                      <a:pt x="2825686" y="2525915"/>
                    </a:lnTo>
                    <a:lnTo>
                      <a:pt x="2825839" y="2525915"/>
                    </a:lnTo>
                    <a:close/>
                  </a:path>
                  <a:path w="3504565" h="3478529">
                    <a:moveTo>
                      <a:pt x="2838462" y="2536723"/>
                    </a:moveTo>
                    <a:lnTo>
                      <a:pt x="2818663" y="2515044"/>
                    </a:lnTo>
                    <a:lnTo>
                      <a:pt x="2825013" y="2524671"/>
                    </a:lnTo>
                    <a:lnTo>
                      <a:pt x="2826054" y="2525915"/>
                    </a:lnTo>
                    <a:lnTo>
                      <a:pt x="2838462" y="2536723"/>
                    </a:lnTo>
                    <a:close/>
                  </a:path>
                  <a:path w="3504565" h="3478529">
                    <a:moveTo>
                      <a:pt x="2843542" y="2541460"/>
                    </a:moveTo>
                    <a:lnTo>
                      <a:pt x="2840634" y="2538615"/>
                    </a:lnTo>
                    <a:lnTo>
                      <a:pt x="2838462" y="2536723"/>
                    </a:lnTo>
                    <a:lnTo>
                      <a:pt x="2840190" y="2538615"/>
                    </a:lnTo>
                    <a:lnTo>
                      <a:pt x="2843542" y="2541460"/>
                    </a:lnTo>
                    <a:close/>
                  </a:path>
                  <a:path w="3504565" h="3478529">
                    <a:moveTo>
                      <a:pt x="2845638" y="2779915"/>
                    </a:moveTo>
                    <a:lnTo>
                      <a:pt x="2832277" y="2767215"/>
                    </a:lnTo>
                    <a:lnTo>
                      <a:pt x="2818155" y="2755430"/>
                    </a:lnTo>
                    <a:lnTo>
                      <a:pt x="2824581" y="2767215"/>
                    </a:lnTo>
                    <a:lnTo>
                      <a:pt x="2836951" y="2779915"/>
                    </a:lnTo>
                    <a:lnTo>
                      <a:pt x="2845638" y="2779915"/>
                    </a:lnTo>
                    <a:close/>
                  </a:path>
                  <a:path w="3504565" h="3478529">
                    <a:moveTo>
                      <a:pt x="2870212" y="2564015"/>
                    </a:moveTo>
                    <a:lnTo>
                      <a:pt x="2843542" y="2541460"/>
                    </a:lnTo>
                    <a:lnTo>
                      <a:pt x="2853664" y="2551315"/>
                    </a:lnTo>
                    <a:lnTo>
                      <a:pt x="2870212" y="2564015"/>
                    </a:lnTo>
                    <a:close/>
                  </a:path>
                  <a:path w="3504565" h="3478529">
                    <a:moveTo>
                      <a:pt x="2886494" y="2567686"/>
                    </a:moveTo>
                    <a:lnTo>
                      <a:pt x="2858973" y="2538615"/>
                    </a:lnTo>
                    <a:lnTo>
                      <a:pt x="2825635" y="2500515"/>
                    </a:lnTo>
                    <a:lnTo>
                      <a:pt x="2794152" y="2475115"/>
                    </a:lnTo>
                    <a:lnTo>
                      <a:pt x="2778823" y="2462415"/>
                    </a:lnTo>
                    <a:lnTo>
                      <a:pt x="2752826" y="2440940"/>
                    </a:lnTo>
                    <a:lnTo>
                      <a:pt x="2732621" y="2424315"/>
                    </a:lnTo>
                    <a:lnTo>
                      <a:pt x="2700528" y="2386215"/>
                    </a:lnTo>
                    <a:lnTo>
                      <a:pt x="2666149" y="2360815"/>
                    </a:lnTo>
                    <a:lnTo>
                      <a:pt x="2668066" y="2360815"/>
                    </a:lnTo>
                    <a:lnTo>
                      <a:pt x="2664028" y="2348115"/>
                    </a:lnTo>
                    <a:lnTo>
                      <a:pt x="2639187" y="2335415"/>
                    </a:lnTo>
                    <a:lnTo>
                      <a:pt x="2614409" y="2310015"/>
                    </a:lnTo>
                    <a:lnTo>
                      <a:pt x="2591765" y="2284615"/>
                    </a:lnTo>
                    <a:lnTo>
                      <a:pt x="2573388" y="2271915"/>
                    </a:lnTo>
                    <a:lnTo>
                      <a:pt x="2564041" y="2262517"/>
                    </a:lnTo>
                    <a:lnTo>
                      <a:pt x="2559024" y="2259215"/>
                    </a:lnTo>
                    <a:lnTo>
                      <a:pt x="2546400" y="2246515"/>
                    </a:lnTo>
                    <a:lnTo>
                      <a:pt x="2541333" y="2241423"/>
                    </a:lnTo>
                    <a:lnTo>
                      <a:pt x="2541333" y="2246515"/>
                    </a:lnTo>
                    <a:lnTo>
                      <a:pt x="2535351" y="2246515"/>
                    </a:lnTo>
                    <a:lnTo>
                      <a:pt x="2522601" y="2233815"/>
                    </a:lnTo>
                    <a:lnTo>
                      <a:pt x="2529167" y="2233815"/>
                    </a:lnTo>
                    <a:lnTo>
                      <a:pt x="2541333" y="2246515"/>
                    </a:lnTo>
                    <a:lnTo>
                      <a:pt x="2541333" y="2241423"/>
                    </a:lnTo>
                    <a:lnTo>
                      <a:pt x="2533789" y="2233815"/>
                    </a:lnTo>
                    <a:lnTo>
                      <a:pt x="2521166" y="2221115"/>
                    </a:lnTo>
                    <a:lnTo>
                      <a:pt x="2483929" y="2195715"/>
                    </a:lnTo>
                    <a:lnTo>
                      <a:pt x="2447175" y="2157615"/>
                    </a:lnTo>
                    <a:lnTo>
                      <a:pt x="2374481" y="2106815"/>
                    </a:lnTo>
                    <a:lnTo>
                      <a:pt x="2320010" y="2056015"/>
                    </a:lnTo>
                    <a:lnTo>
                      <a:pt x="2292566" y="2030615"/>
                    </a:lnTo>
                    <a:lnTo>
                      <a:pt x="2264880" y="2017915"/>
                    </a:lnTo>
                    <a:lnTo>
                      <a:pt x="2208390" y="1967115"/>
                    </a:lnTo>
                    <a:lnTo>
                      <a:pt x="2179294" y="1954415"/>
                    </a:lnTo>
                    <a:lnTo>
                      <a:pt x="2142083" y="1916315"/>
                    </a:lnTo>
                    <a:lnTo>
                      <a:pt x="2135428" y="1916315"/>
                    </a:lnTo>
                    <a:lnTo>
                      <a:pt x="2137092" y="1903615"/>
                    </a:lnTo>
                    <a:lnTo>
                      <a:pt x="2138921" y="1903615"/>
                    </a:lnTo>
                    <a:lnTo>
                      <a:pt x="2155063" y="1878215"/>
                    </a:lnTo>
                    <a:lnTo>
                      <a:pt x="2160651" y="1865515"/>
                    </a:lnTo>
                    <a:lnTo>
                      <a:pt x="2160955" y="1865515"/>
                    </a:lnTo>
                    <a:lnTo>
                      <a:pt x="2166861" y="1852815"/>
                    </a:lnTo>
                    <a:lnTo>
                      <a:pt x="2172754" y="1840115"/>
                    </a:lnTo>
                    <a:lnTo>
                      <a:pt x="2184273" y="1814715"/>
                    </a:lnTo>
                    <a:lnTo>
                      <a:pt x="2192693" y="1802015"/>
                    </a:lnTo>
                    <a:lnTo>
                      <a:pt x="2190115" y="1802015"/>
                    </a:lnTo>
                    <a:lnTo>
                      <a:pt x="2193747" y="1794370"/>
                    </a:lnTo>
                    <a:lnTo>
                      <a:pt x="2192896" y="1800974"/>
                    </a:lnTo>
                    <a:lnTo>
                      <a:pt x="2194509" y="1792782"/>
                    </a:lnTo>
                    <a:lnTo>
                      <a:pt x="2196160" y="1789315"/>
                    </a:lnTo>
                    <a:lnTo>
                      <a:pt x="2202205" y="1776615"/>
                    </a:lnTo>
                    <a:lnTo>
                      <a:pt x="2207361" y="1763915"/>
                    </a:lnTo>
                    <a:lnTo>
                      <a:pt x="2217661" y="1738515"/>
                    </a:lnTo>
                    <a:lnTo>
                      <a:pt x="2230920" y="1713115"/>
                    </a:lnTo>
                    <a:lnTo>
                      <a:pt x="2242477" y="1675015"/>
                    </a:lnTo>
                    <a:lnTo>
                      <a:pt x="2252688" y="1649615"/>
                    </a:lnTo>
                    <a:lnTo>
                      <a:pt x="2261679" y="1624215"/>
                    </a:lnTo>
                    <a:lnTo>
                      <a:pt x="2269591" y="1586115"/>
                    </a:lnTo>
                    <a:lnTo>
                      <a:pt x="2276564" y="1560715"/>
                    </a:lnTo>
                    <a:lnTo>
                      <a:pt x="2276741" y="1560715"/>
                    </a:lnTo>
                    <a:lnTo>
                      <a:pt x="2275636" y="1573415"/>
                    </a:lnTo>
                    <a:lnTo>
                      <a:pt x="2273554" y="1573415"/>
                    </a:lnTo>
                    <a:lnTo>
                      <a:pt x="2270798" y="1586115"/>
                    </a:lnTo>
                    <a:lnTo>
                      <a:pt x="2285619" y="1535315"/>
                    </a:lnTo>
                    <a:lnTo>
                      <a:pt x="2292527" y="1497215"/>
                    </a:lnTo>
                    <a:lnTo>
                      <a:pt x="2297988" y="1459115"/>
                    </a:lnTo>
                    <a:lnTo>
                      <a:pt x="2302345" y="1421015"/>
                    </a:lnTo>
                    <a:lnTo>
                      <a:pt x="2305888" y="1382915"/>
                    </a:lnTo>
                    <a:lnTo>
                      <a:pt x="2308517" y="1344815"/>
                    </a:lnTo>
                    <a:lnTo>
                      <a:pt x="2310104" y="1294015"/>
                    </a:lnTo>
                    <a:lnTo>
                      <a:pt x="2311285" y="1306715"/>
                    </a:lnTo>
                    <a:lnTo>
                      <a:pt x="2312390" y="1294015"/>
                    </a:lnTo>
                    <a:lnTo>
                      <a:pt x="2313317" y="1268615"/>
                    </a:lnTo>
                    <a:lnTo>
                      <a:pt x="2313648" y="1255915"/>
                    </a:lnTo>
                    <a:lnTo>
                      <a:pt x="2313978" y="1243215"/>
                    </a:lnTo>
                    <a:lnTo>
                      <a:pt x="2310028" y="1192415"/>
                    </a:lnTo>
                    <a:lnTo>
                      <a:pt x="2302548" y="1141615"/>
                    </a:lnTo>
                    <a:lnTo>
                      <a:pt x="2290470" y="1090815"/>
                    </a:lnTo>
                    <a:lnTo>
                      <a:pt x="2279815" y="1052715"/>
                    </a:lnTo>
                    <a:lnTo>
                      <a:pt x="2272715" y="1027315"/>
                    </a:lnTo>
                    <a:lnTo>
                      <a:pt x="2254542" y="976515"/>
                    </a:lnTo>
                    <a:lnTo>
                      <a:pt x="2232964" y="925715"/>
                    </a:lnTo>
                    <a:lnTo>
                      <a:pt x="2208809" y="874915"/>
                    </a:lnTo>
                    <a:lnTo>
                      <a:pt x="2182876" y="836815"/>
                    </a:lnTo>
                    <a:lnTo>
                      <a:pt x="2155977" y="798715"/>
                    </a:lnTo>
                    <a:lnTo>
                      <a:pt x="2159787" y="798715"/>
                    </a:lnTo>
                    <a:lnTo>
                      <a:pt x="2157387" y="786015"/>
                    </a:lnTo>
                    <a:lnTo>
                      <a:pt x="2152637" y="786015"/>
                    </a:lnTo>
                    <a:lnTo>
                      <a:pt x="2145436" y="773315"/>
                    </a:lnTo>
                    <a:lnTo>
                      <a:pt x="2136470" y="760615"/>
                    </a:lnTo>
                    <a:lnTo>
                      <a:pt x="2115159" y="735215"/>
                    </a:lnTo>
                    <a:lnTo>
                      <a:pt x="2102891" y="722515"/>
                    </a:lnTo>
                    <a:lnTo>
                      <a:pt x="2090724" y="697115"/>
                    </a:lnTo>
                    <a:lnTo>
                      <a:pt x="2078926" y="684415"/>
                    </a:lnTo>
                    <a:lnTo>
                      <a:pt x="2067775" y="671715"/>
                    </a:lnTo>
                    <a:lnTo>
                      <a:pt x="2057819" y="671715"/>
                    </a:lnTo>
                    <a:lnTo>
                      <a:pt x="2049843" y="659015"/>
                    </a:lnTo>
                    <a:lnTo>
                      <a:pt x="2044319" y="646315"/>
                    </a:lnTo>
                    <a:lnTo>
                      <a:pt x="2041728" y="646315"/>
                    </a:lnTo>
                    <a:lnTo>
                      <a:pt x="2021420" y="620915"/>
                    </a:lnTo>
                    <a:lnTo>
                      <a:pt x="2002853" y="609930"/>
                    </a:lnTo>
                    <a:lnTo>
                      <a:pt x="2003005" y="610235"/>
                    </a:lnTo>
                    <a:lnTo>
                      <a:pt x="2002180" y="609536"/>
                    </a:lnTo>
                    <a:lnTo>
                      <a:pt x="1999957" y="608215"/>
                    </a:lnTo>
                    <a:lnTo>
                      <a:pt x="1982177" y="595515"/>
                    </a:lnTo>
                    <a:lnTo>
                      <a:pt x="1985581" y="595515"/>
                    </a:lnTo>
                    <a:lnTo>
                      <a:pt x="1979955" y="591070"/>
                    </a:lnTo>
                    <a:lnTo>
                      <a:pt x="1981136" y="594080"/>
                    </a:lnTo>
                    <a:lnTo>
                      <a:pt x="1977580" y="589191"/>
                    </a:lnTo>
                    <a:lnTo>
                      <a:pt x="1953437" y="570115"/>
                    </a:lnTo>
                    <a:lnTo>
                      <a:pt x="1939150" y="557415"/>
                    </a:lnTo>
                    <a:lnTo>
                      <a:pt x="1926856" y="544715"/>
                    </a:lnTo>
                    <a:lnTo>
                      <a:pt x="1912747" y="544715"/>
                    </a:lnTo>
                    <a:lnTo>
                      <a:pt x="1889112" y="519315"/>
                    </a:lnTo>
                    <a:lnTo>
                      <a:pt x="1864652" y="493915"/>
                    </a:lnTo>
                    <a:lnTo>
                      <a:pt x="1848764" y="493915"/>
                    </a:lnTo>
                    <a:lnTo>
                      <a:pt x="1814360" y="468515"/>
                    </a:lnTo>
                    <a:lnTo>
                      <a:pt x="1796681" y="455815"/>
                    </a:lnTo>
                    <a:lnTo>
                      <a:pt x="1787702" y="455815"/>
                    </a:lnTo>
                    <a:lnTo>
                      <a:pt x="1784096" y="443115"/>
                    </a:lnTo>
                    <a:lnTo>
                      <a:pt x="1778889" y="443115"/>
                    </a:lnTo>
                    <a:lnTo>
                      <a:pt x="1773034" y="440169"/>
                    </a:lnTo>
                    <a:lnTo>
                      <a:pt x="1774647" y="443115"/>
                    </a:lnTo>
                    <a:lnTo>
                      <a:pt x="1763102" y="443115"/>
                    </a:lnTo>
                    <a:lnTo>
                      <a:pt x="1750555" y="430415"/>
                    </a:lnTo>
                    <a:lnTo>
                      <a:pt x="1744218" y="430415"/>
                    </a:lnTo>
                    <a:lnTo>
                      <a:pt x="1736966" y="417715"/>
                    </a:lnTo>
                    <a:lnTo>
                      <a:pt x="1738718" y="417715"/>
                    </a:lnTo>
                    <a:lnTo>
                      <a:pt x="1726946" y="406019"/>
                    </a:lnTo>
                    <a:lnTo>
                      <a:pt x="1747062" y="416433"/>
                    </a:lnTo>
                    <a:lnTo>
                      <a:pt x="1740573" y="405015"/>
                    </a:lnTo>
                    <a:lnTo>
                      <a:pt x="1725942" y="405015"/>
                    </a:lnTo>
                    <a:lnTo>
                      <a:pt x="1725015" y="403529"/>
                    </a:lnTo>
                    <a:lnTo>
                      <a:pt x="1725015" y="405015"/>
                    </a:lnTo>
                    <a:lnTo>
                      <a:pt x="1707083" y="405015"/>
                    </a:lnTo>
                    <a:lnTo>
                      <a:pt x="1708772" y="392315"/>
                    </a:lnTo>
                    <a:lnTo>
                      <a:pt x="1725015" y="405015"/>
                    </a:lnTo>
                    <a:lnTo>
                      <a:pt x="1725015" y="403529"/>
                    </a:lnTo>
                    <a:lnTo>
                      <a:pt x="1718551" y="392315"/>
                    </a:lnTo>
                    <a:lnTo>
                      <a:pt x="1701292" y="384848"/>
                    </a:lnTo>
                    <a:lnTo>
                      <a:pt x="1701292" y="417715"/>
                    </a:lnTo>
                    <a:lnTo>
                      <a:pt x="1679244" y="405015"/>
                    </a:lnTo>
                    <a:lnTo>
                      <a:pt x="1684629" y="405015"/>
                    </a:lnTo>
                    <a:lnTo>
                      <a:pt x="1701292" y="417715"/>
                    </a:lnTo>
                    <a:lnTo>
                      <a:pt x="1701292" y="384848"/>
                    </a:lnTo>
                    <a:lnTo>
                      <a:pt x="1668157" y="370484"/>
                    </a:lnTo>
                    <a:lnTo>
                      <a:pt x="1668157" y="399326"/>
                    </a:lnTo>
                    <a:lnTo>
                      <a:pt x="1654505" y="392315"/>
                    </a:lnTo>
                    <a:lnTo>
                      <a:pt x="1658835" y="392315"/>
                    </a:lnTo>
                    <a:lnTo>
                      <a:pt x="1668157" y="399326"/>
                    </a:lnTo>
                    <a:lnTo>
                      <a:pt x="1668157" y="370484"/>
                    </a:lnTo>
                    <a:lnTo>
                      <a:pt x="1659928" y="366915"/>
                    </a:lnTo>
                    <a:lnTo>
                      <a:pt x="1652498" y="366915"/>
                    </a:lnTo>
                    <a:lnTo>
                      <a:pt x="1646491" y="356920"/>
                    </a:lnTo>
                    <a:lnTo>
                      <a:pt x="1646491" y="387070"/>
                    </a:lnTo>
                    <a:lnTo>
                      <a:pt x="1635099" y="379615"/>
                    </a:lnTo>
                    <a:lnTo>
                      <a:pt x="1640268" y="379615"/>
                    </a:lnTo>
                    <a:lnTo>
                      <a:pt x="1646491" y="387070"/>
                    </a:lnTo>
                    <a:lnTo>
                      <a:pt x="1646491" y="356920"/>
                    </a:lnTo>
                    <a:lnTo>
                      <a:pt x="1644865" y="354215"/>
                    </a:lnTo>
                    <a:lnTo>
                      <a:pt x="1636966" y="354215"/>
                    </a:lnTo>
                    <a:lnTo>
                      <a:pt x="1603819" y="341515"/>
                    </a:lnTo>
                    <a:lnTo>
                      <a:pt x="1533296" y="303415"/>
                    </a:lnTo>
                    <a:lnTo>
                      <a:pt x="1514868" y="303415"/>
                    </a:lnTo>
                    <a:lnTo>
                      <a:pt x="1496428" y="290715"/>
                    </a:lnTo>
                    <a:lnTo>
                      <a:pt x="1488325" y="285115"/>
                    </a:lnTo>
                    <a:lnTo>
                      <a:pt x="1483309" y="278015"/>
                    </a:lnTo>
                    <a:lnTo>
                      <a:pt x="1449260" y="265315"/>
                    </a:lnTo>
                    <a:lnTo>
                      <a:pt x="1430553" y="265315"/>
                    </a:lnTo>
                    <a:lnTo>
                      <a:pt x="1410779" y="252615"/>
                    </a:lnTo>
                    <a:lnTo>
                      <a:pt x="1390408" y="239915"/>
                    </a:lnTo>
                    <a:lnTo>
                      <a:pt x="1369631" y="239915"/>
                    </a:lnTo>
                    <a:lnTo>
                      <a:pt x="1348676" y="227215"/>
                    </a:lnTo>
                    <a:lnTo>
                      <a:pt x="1329575" y="227215"/>
                    </a:lnTo>
                    <a:lnTo>
                      <a:pt x="1321206" y="214515"/>
                    </a:lnTo>
                    <a:lnTo>
                      <a:pt x="1306283" y="214515"/>
                    </a:lnTo>
                    <a:lnTo>
                      <a:pt x="1282877" y="201815"/>
                    </a:lnTo>
                    <a:lnTo>
                      <a:pt x="1258493" y="201815"/>
                    </a:lnTo>
                    <a:lnTo>
                      <a:pt x="1251800" y="189115"/>
                    </a:lnTo>
                    <a:lnTo>
                      <a:pt x="1222641" y="189115"/>
                    </a:lnTo>
                    <a:lnTo>
                      <a:pt x="1201508" y="176415"/>
                    </a:lnTo>
                    <a:lnTo>
                      <a:pt x="1172032" y="163715"/>
                    </a:lnTo>
                    <a:lnTo>
                      <a:pt x="1176756" y="163715"/>
                    </a:lnTo>
                    <a:lnTo>
                      <a:pt x="1150454" y="157835"/>
                    </a:lnTo>
                    <a:lnTo>
                      <a:pt x="1150454" y="187947"/>
                    </a:lnTo>
                    <a:lnTo>
                      <a:pt x="1118057" y="176415"/>
                    </a:lnTo>
                    <a:lnTo>
                      <a:pt x="1075690" y="163715"/>
                    </a:lnTo>
                    <a:lnTo>
                      <a:pt x="1096314" y="163715"/>
                    </a:lnTo>
                    <a:lnTo>
                      <a:pt x="1125156" y="176415"/>
                    </a:lnTo>
                    <a:lnTo>
                      <a:pt x="1143762" y="176415"/>
                    </a:lnTo>
                    <a:lnTo>
                      <a:pt x="1150454" y="187947"/>
                    </a:lnTo>
                    <a:lnTo>
                      <a:pt x="1150454" y="157835"/>
                    </a:lnTo>
                    <a:lnTo>
                      <a:pt x="1119962" y="151015"/>
                    </a:lnTo>
                    <a:lnTo>
                      <a:pt x="1047686" y="138315"/>
                    </a:lnTo>
                    <a:lnTo>
                      <a:pt x="1000074" y="125615"/>
                    </a:lnTo>
                    <a:lnTo>
                      <a:pt x="961440" y="112915"/>
                    </a:lnTo>
                    <a:lnTo>
                      <a:pt x="916063" y="100215"/>
                    </a:lnTo>
                    <a:lnTo>
                      <a:pt x="882815" y="100215"/>
                    </a:lnTo>
                    <a:lnTo>
                      <a:pt x="866775" y="87515"/>
                    </a:lnTo>
                    <a:lnTo>
                      <a:pt x="814476" y="87515"/>
                    </a:lnTo>
                    <a:lnTo>
                      <a:pt x="796721" y="74815"/>
                    </a:lnTo>
                    <a:lnTo>
                      <a:pt x="753427" y="74815"/>
                    </a:lnTo>
                    <a:lnTo>
                      <a:pt x="778789" y="87515"/>
                    </a:lnTo>
                    <a:lnTo>
                      <a:pt x="761936" y="87515"/>
                    </a:lnTo>
                    <a:lnTo>
                      <a:pt x="735215" y="74815"/>
                    </a:lnTo>
                    <a:lnTo>
                      <a:pt x="723887" y="74815"/>
                    </a:lnTo>
                    <a:lnTo>
                      <a:pt x="715162" y="70383"/>
                    </a:lnTo>
                    <a:lnTo>
                      <a:pt x="719061" y="74815"/>
                    </a:lnTo>
                    <a:lnTo>
                      <a:pt x="683412" y="74815"/>
                    </a:lnTo>
                    <a:lnTo>
                      <a:pt x="667854" y="62115"/>
                    </a:lnTo>
                    <a:lnTo>
                      <a:pt x="587590" y="62115"/>
                    </a:lnTo>
                    <a:lnTo>
                      <a:pt x="521131" y="49415"/>
                    </a:lnTo>
                    <a:lnTo>
                      <a:pt x="430187" y="49415"/>
                    </a:lnTo>
                    <a:lnTo>
                      <a:pt x="409244" y="36715"/>
                    </a:lnTo>
                    <a:lnTo>
                      <a:pt x="290550" y="36715"/>
                    </a:lnTo>
                    <a:lnTo>
                      <a:pt x="267563" y="49415"/>
                    </a:lnTo>
                    <a:lnTo>
                      <a:pt x="240652" y="49415"/>
                    </a:lnTo>
                    <a:lnTo>
                      <a:pt x="231889" y="45923"/>
                    </a:lnTo>
                    <a:lnTo>
                      <a:pt x="231889" y="105117"/>
                    </a:lnTo>
                    <a:lnTo>
                      <a:pt x="222923" y="104140"/>
                    </a:lnTo>
                    <a:lnTo>
                      <a:pt x="180695" y="100215"/>
                    </a:lnTo>
                    <a:lnTo>
                      <a:pt x="219887" y="100215"/>
                    </a:lnTo>
                    <a:lnTo>
                      <a:pt x="231889" y="105117"/>
                    </a:lnTo>
                    <a:lnTo>
                      <a:pt x="231889" y="45923"/>
                    </a:lnTo>
                    <a:lnTo>
                      <a:pt x="208838" y="36715"/>
                    </a:lnTo>
                    <a:lnTo>
                      <a:pt x="205244" y="36715"/>
                    </a:lnTo>
                    <a:lnTo>
                      <a:pt x="205244" y="62115"/>
                    </a:lnTo>
                    <a:lnTo>
                      <a:pt x="195745" y="59753"/>
                    </a:lnTo>
                    <a:lnTo>
                      <a:pt x="195745" y="62115"/>
                    </a:lnTo>
                    <a:lnTo>
                      <a:pt x="192163" y="62115"/>
                    </a:lnTo>
                    <a:lnTo>
                      <a:pt x="186550" y="57924"/>
                    </a:lnTo>
                    <a:lnTo>
                      <a:pt x="195745" y="62115"/>
                    </a:lnTo>
                    <a:lnTo>
                      <a:pt x="195745" y="59753"/>
                    </a:lnTo>
                    <a:lnTo>
                      <a:pt x="185610" y="57226"/>
                    </a:lnTo>
                    <a:lnTo>
                      <a:pt x="184277" y="56235"/>
                    </a:lnTo>
                    <a:lnTo>
                      <a:pt x="184277" y="56896"/>
                    </a:lnTo>
                    <a:lnTo>
                      <a:pt x="154317" y="49415"/>
                    </a:lnTo>
                    <a:lnTo>
                      <a:pt x="163639" y="49415"/>
                    </a:lnTo>
                    <a:lnTo>
                      <a:pt x="176504" y="53352"/>
                    </a:lnTo>
                    <a:lnTo>
                      <a:pt x="184277" y="56896"/>
                    </a:lnTo>
                    <a:lnTo>
                      <a:pt x="184277" y="56235"/>
                    </a:lnTo>
                    <a:lnTo>
                      <a:pt x="183134" y="55372"/>
                    </a:lnTo>
                    <a:lnTo>
                      <a:pt x="205244" y="62115"/>
                    </a:lnTo>
                    <a:lnTo>
                      <a:pt x="205244" y="36715"/>
                    </a:lnTo>
                    <a:lnTo>
                      <a:pt x="122529" y="36715"/>
                    </a:lnTo>
                    <a:lnTo>
                      <a:pt x="101993" y="49415"/>
                    </a:lnTo>
                    <a:lnTo>
                      <a:pt x="79400" y="49415"/>
                    </a:lnTo>
                    <a:lnTo>
                      <a:pt x="54927" y="49415"/>
                    </a:lnTo>
                    <a:lnTo>
                      <a:pt x="54254" y="49415"/>
                    </a:lnTo>
                    <a:lnTo>
                      <a:pt x="54051" y="49415"/>
                    </a:lnTo>
                    <a:lnTo>
                      <a:pt x="54051" y="56896"/>
                    </a:lnTo>
                    <a:lnTo>
                      <a:pt x="54013" y="57353"/>
                    </a:lnTo>
                    <a:lnTo>
                      <a:pt x="53987" y="57569"/>
                    </a:lnTo>
                    <a:lnTo>
                      <a:pt x="53657" y="60426"/>
                    </a:lnTo>
                    <a:lnTo>
                      <a:pt x="54051" y="56896"/>
                    </a:lnTo>
                    <a:lnTo>
                      <a:pt x="54051" y="49415"/>
                    </a:lnTo>
                    <a:lnTo>
                      <a:pt x="41236" y="49415"/>
                    </a:lnTo>
                    <a:lnTo>
                      <a:pt x="39509" y="62115"/>
                    </a:lnTo>
                    <a:lnTo>
                      <a:pt x="36906" y="62115"/>
                    </a:lnTo>
                    <a:lnTo>
                      <a:pt x="39954" y="74815"/>
                    </a:lnTo>
                    <a:lnTo>
                      <a:pt x="46316" y="74815"/>
                    </a:lnTo>
                    <a:lnTo>
                      <a:pt x="48488" y="87515"/>
                    </a:lnTo>
                    <a:lnTo>
                      <a:pt x="138239" y="87515"/>
                    </a:lnTo>
                    <a:lnTo>
                      <a:pt x="164084" y="98679"/>
                    </a:lnTo>
                    <a:lnTo>
                      <a:pt x="146126" y="97002"/>
                    </a:lnTo>
                    <a:lnTo>
                      <a:pt x="49771" y="90512"/>
                    </a:lnTo>
                    <a:lnTo>
                      <a:pt x="17907" y="54673"/>
                    </a:lnTo>
                    <a:lnTo>
                      <a:pt x="23799" y="35852"/>
                    </a:lnTo>
                    <a:lnTo>
                      <a:pt x="163283" y="12547"/>
                    </a:lnTo>
                    <a:lnTo>
                      <a:pt x="256857" y="9626"/>
                    </a:lnTo>
                    <a:lnTo>
                      <a:pt x="259537" y="10083"/>
                    </a:lnTo>
                    <a:lnTo>
                      <a:pt x="264985" y="10490"/>
                    </a:lnTo>
                    <a:lnTo>
                      <a:pt x="272910" y="10833"/>
                    </a:lnTo>
                    <a:lnTo>
                      <a:pt x="283006" y="11112"/>
                    </a:lnTo>
                    <a:lnTo>
                      <a:pt x="406806" y="16103"/>
                    </a:lnTo>
                    <a:lnTo>
                      <a:pt x="466699" y="20167"/>
                    </a:lnTo>
                    <a:lnTo>
                      <a:pt x="456057" y="20434"/>
                    </a:lnTo>
                    <a:lnTo>
                      <a:pt x="443433" y="20421"/>
                    </a:lnTo>
                    <a:lnTo>
                      <a:pt x="429094" y="20142"/>
                    </a:lnTo>
                    <a:lnTo>
                      <a:pt x="396278" y="19189"/>
                    </a:lnTo>
                    <a:lnTo>
                      <a:pt x="340588" y="18148"/>
                    </a:lnTo>
                    <a:lnTo>
                      <a:pt x="401485" y="20358"/>
                    </a:lnTo>
                    <a:lnTo>
                      <a:pt x="468985" y="24777"/>
                    </a:lnTo>
                    <a:lnTo>
                      <a:pt x="486079" y="20447"/>
                    </a:lnTo>
                    <a:lnTo>
                      <a:pt x="529767" y="23939"/>
                    </a:lnTo>
                    <a:lnTo>
                      <a:pt x="552932" y="26035"/>
                    </a:lnTo>
                    <a:lnTo>
                      <a:pt x="559955" y="27012"/>
                    </a:lnTo>
                    <a:lnTo>
                      <a:pt x="555218" y="27203"/>
                    </a:lnTo>
                    <a:lnTo>
                      <a:pt x="514261" y="25971"/>
                    </a:lnTo>
                    <a:lnTo>
                      <a:pt x="506285" y="25984"/>
                    </a:lnTo>
                    <a:lnTo>
                      <a:pt x="508457" y="26708"/>
                    </a:lnTo>
                    <a:lnTo>
                      <a:pt x="525157" y="28460"/>
                    </a:lnTo>
                    <a:lnTo>
                      <a:pt x="558114" y="30949"/>
                    </a:lnTo>
                    <a:lnTo>
                      <a:pt x="604456" y="33464"/>
                    </a:lnTo>
                    <a:lnTo>
                      <a:pt x="626605" y="34861"/>
                    </a:lnTo>
                    <a:lnTo>
                      <a:pt x="585152" y="31140"/>
                    </a:lnTo>
                    <a:lnTo>
                      <a:pt x="565721" y="28790"/>
                    </a:lnTo>
                    <a:lnTo>
                      <a:pt x="560946" y="27317"/>
                    </a:lnTo>
                    <a:lnTo>
                      <a:pt x="561238" y="27203"/>
                    </a:lnTo>
                    <a:lnTo>
                      <a:pt x="563460" y="26276"/>
                    </a:lnTo>
                    <a:lnTo>
                      <a:pt x="565950" y="25628"/>
                    </a:lnTo>
                    <a:lnTo>
                      <a:pt x="568401" y="24955"/>
                    </a:lnTo>
                    <a:lnTo>
                      <a:pt x="557276" y="22974"/>
                    </a:lnTo>
                    <a:lnTo>
                      <a:pt x="551103" y="22148"/>
                    </a:lnTo>
                    <a:lnTo>
                      <a:pt x="535165" y="20447"/>
                    </a:lnTo>
                    <a:lnTo>
                      <a:pt x="535038" y="20434"/>
                    </a:lnTo>
                    <a:lnTo>
                      <a:pt x="533107" y="20231"/>
                    </a:lnTo>
                    <a:lnTo>
                      <a:pt x="523519" y="19342"/>
                    </a:lnTo>
                    <a:lnTo>
                      <a:pt x="512279" y="18503"/>
                    </a:lnTo>
                    <a:lnTo>
                      <a:pt x="499300" y="17780"/>
                    </a:lnTo>
                    <a:lnTo>
                      <a:pt x="510120" y="17183"/>
                    </a:lnTo>
                    <a:lnTo>
                      <a:pt x="567080" y="20231"/>
                    </a:lnTo>
                    <a:lnTo>
                      <a:pt x="613689" y="24384"/>
                    </a:lnTo>
                    <a:lnTo>
                      <a:pt x="656285" y="29514"/>
                    </a:lnTo>
                    <a:lnTo>
                      <a:pt x="672007" y="33502"/>
                    </a:lnTo>
                    <a:lnTo>
                      <a:pt x="664540" y="33159"/>
                    </a:lnTo>
                    <a:lnTo>
                      <a:pt x="633869" y="30441"/>
                    </a:lnTo>
                    <a:lnTo>
                      <a:pt x="616610" y="29349"/>
                    </a:lnTo>
                    <a:lnTo>
                      <a:pt x="602068" y="28841"/>
                    </a:lnTo>
                    <a:lnTo>
                      <a:pt x="593267" y="29108"/>
                    </a:lnTo>
                    <a:lnTo>
                      <a:pt x="626325" y="31762"/>
                    </a:lnTo>
                    <a:lnTo>
                      <a:pt x="643128" y="32905"/>
                    </a:lnTo>
                    <a:lnTo>
                      <a:pt x="667499" y="33858"/>
                    </a:lnTo>
                    <a:lnTo>
                      <a:pt x="771982" y="46951"/>
                    </a:lnTo>
                    <a:lnTo>
                      <a:pt x="836625" y="56692"/>
                    </a:lnTo>
                    <a:lnTo>
                      <a:pt x="879068" y="64122"/>
                    </a:lnTo>
                    <a:lnTo>
                      <a:pt x="913815" y="72923"/>
                    </a:lnTo>
                    <a:lnTo>
                      <a:pt x="952296" y="79870"/>
                    </a:lnTo>
                    <a:lnTo>
                      <a:pt x="964933" y="81902"/>
                    </a:lnTo>
                    <a:lnTo>
                      <a:pt x="974928" y="83362"/>
                    </a:lnTo>
                    <a:lnTo>
                      <a:pt x="992314" y="85598"/>
                    </a:lnTo>
                    <a:lnTo>
                      <a:pt x="1014907" y="89623"/>
                    </a:lnTo>
                    <a:lnTo>
                      <a:pt x="1013079" y="87960"/>
                    </a:lnTo>
                    <a:lnTo>
                      <a:pt x="1002804" y="84683"/>
                    </a:lnTo>
                    <a:lnTo>
                      <a:pt x="986345" y="80479"/>
                    </a:lnTo>
                    <a:lnTo>
                      <a:pt x="922934" y="66713"/>
                    </a:lnTo>
                    <a:lnTo>
                      <a:pt x="907122" y="63017"/>
                    </a:lnTo>
                    <a:lnTo>
                      <a:pt x="904303" y="62966"/>
                    </a:lnTo>
                    <a:lnTo>
                      <a:pt x="875576" y="56832"/>
                    </a:lnTo>
                    <a:lnTo>
                      <a:pt x="872921" y="56362"/>
                    </a:lnTo>
                    <a:lnTo>
                      <a:pt x="846683" y="51701"/>
                    </a:lnTo>
                    <a:lnTo>
                      <a:pt x="868019" y="56362"/>
                    </a:lnTo>
                    <a:lnTo>
                      <a:pt x="859383" y="56248"/>
                    </a:lnTo>
                    <a:lnTo>
                      <a:pt x="808977" y="49720"/>
                    </a:lnTo>
                    <a:lnTo>
                      <a:pt x="769785" y="43370"/>
                    </a:lnTo>
                    <a:lnTo>
                      <a:pt x="751103" y="39700"/>
                    </a:lnTo>
                    <a:lnTo>
                      <a:pt x="759244" y="40601"/>
                    </a:lnTo>
                    <a:lnTo>
                      <a:pt x="783602" y="43929"/>
                    </a:lnTo>
                    <a:lnTo>
                      <a:pt x="767651" y="41071"/>
                    </a:lnTo>
                    <a:lnTo>
                      <a:pt x="757618" y="39700"/>
                    </a:lnTo>
                    <a:lnTo>
                      <a:pt x="750963" y="38798"/>
                    </a:lnTo>
                    <a:lnTo>
                      <a:pt x="733767" y="36868"/>
                    </a:lnTo>
                    <a:lnTo>
                      <a:pt x="701065" y="33502"/>
                    </a:lnTo>
                    <a:lnTo>
                      <a:pt x="681164" y="31242"/>
                    </a:lnTo>
                    <a:lnTo>
                      <a:pt x="663930" y="28968"/>
                    </a:lnTo>
                    <a:lnTo>
                      <a:pt x="647153" y="26301"/>
                    </a:lnTo>
                    <a:lnTo>
                      <a:pt x="644944" y="25146"/>
                    </a:lnTo>
                    <a:lnTo>
                      <a:pt x="661758" y="26885"/>
                    </a:lnTo>
                    <a:lnTo>
                      <a:pt x="664311" y="26682"/>
                    </a:lnTo>
                    <a:lnTo>
                      <a:pt x="645401" y="25146"/>
                    </a:lnTo>
                    <a:lnTo>
                      <a:pt x="577049" y="20231"/>
                    </a:lnTo>
                    <a:lnTo>
                      <a:pt x="537121" y="17183"/>
                    </a:lnTo>
                    <a:lnTo>
                      <a:pt x="519430" y="15887"/>
                    </a:lnTo>
                    <a:lnTo>
                      <a:pt x="492937" y="14808"/>
                    </a:lnTo>
                    <a:lnTo>
                      <a:pt x="514400" y="14287"/>
                    </a:lnTo>
                    <a:lnTo>
                      <a:pt x="525132" y="14147"/>
                    </a:lnTo>
                    <a:lnTo>
                      <a:pt x="535863" y="14211"/>
                    </a:lnTo>
                    <a:lnTo>
                      <a:pt x="533349" y="14147"/>
                    </a:lnTo>
                    <a:lnTo>
                      <a:pt x="479399" y="12331"/>
                    </a:lnTo>
                    <a:lnTo>
                      <a:pt x="444119" y="10642"/>
                    </a:lnTo>
                    <a:lnTo>
                      <a:pt x="427342" y="9626"/>
                    </a:lnTo>
                    <a:lnTo>
                      <a:pt x="405942" y="8331"/>
                    </a:lnTo>
                    <a:lnTo>
                      <a:pt x="305562" y="3962"/>
                    </a:lnTo>
                    <a:lnTo>
                      <a:pt x="287312" y="3073"/>
                    </a:lnTo>
                    <a:lnTo>
                      <a:pt x="250901" y="2070"/>
                    </a:lnTo>
                    <a:lnTo>
                      <a:pt x="267741" y="3009"/>
                    </a:lnTo>
                    <a:lnTo>
                      <a:pt x="271919" y="3479"/>
                    </a:lnTo>
                    <a:lnTo>
                      <a:pt x="268541" y="3962"/>
                    </a:lnTo>
                    <a:lnTo>
                      <a:pt x="231089" y="3898"/>
                    </a:lnTo>
                    <a:lnTo>
                      <a:pt x="203593" y="2946"/>
                    </a:lnTo>
                    <a:lnTo>
                      <a:pt x="191008" y="1511"/>
                    </a:lnTo>
                    <a:lnTo>
                      <a:pt x="198297" y="0"/>
                    </a:lnTo>
                    <a:lnTo>
                      <a:pt x="174205" y="711"/>
                    </a:lnTo>
                    <a:lnTo>
                      <a:pt x="51308" y="2882"/>
                    </a:lnTo>
                    <a:lnTo>
                      <a:pt x="11404" y="22745"/>
                    </a:lnTo>
                    <a:lnTo>
                      <a:pt x="0" y="51701"/>
                    </a:lnTo>
                    <a:lnTo>
                      <a:pt x="88" y="61518"/>
                    </a:lnTo>
                    <a:lnTo>
                      <a:pt x="20840" y="98945"/>
                    </a:lnTo>
                    <a:lnTo>
                      <a:pt x="40246" y="108089"/>
                    </a:lnTo>
                    <a:lnTo>
                      <a:pt x="41795" y="108458"/>
                    </a:lnTo>
                    <a:lnTo>
                      <a:pt x="106591" y="115455"/>
                    </a:lnTo>
                    <a:lnTo>
                      <a:pt x="191008" y="121031"/>
                    </a:lnTo>
                    <a:lnTo>
                      <a:pt x="245529" y="124993"/>
                    </a:lnTo>
                    <a:lnTo>
                      <a:pt x="300037" y="129527"/>
                    </a:lnTo>
                    <a:lnTo>
                      <a:pt x="354507" y="134645"/>
                    </a:lnTo>
                    <a:lnTo>
                      <a:pt x="408940" y="140373"/>
                    </a:lnTo>
                    <a:lnTo>
                      <a:pt x="463334" y="146735"/>
                    </a:lnTo>
                    <a:lnTo>
                      <a:pt x="424802" y="140690"/>
                    </a:lnTo>
                    <a:lnTo>
                      <a:pt x="406438" y="135737"/>
                    </a:lnTo>
                    <a:lnTo>
                      <a:pt x="398094" y="133159"/>
                    </a:lnTo>
                    <a:lnTo>
                      <a:pt x="405041" y="133134"/>
                    </a:lnTo>
                    <a:lnTo>
                      <a:pt x="414032" y="134023"/>
                    </a:lnTo>
                    <a:lnTo>
                      <a:pt x="420458" y="138315"/>
                    </a:lnTo>
                    <a:lnTo>
                      <a:pt x="432435" y="138315"/>
                    </a:lnTo>
                    <a:lnTo>
                      <a:pt x="429945" y="137452"/>
                    </a:lnTo>
                    <a:lnTo>
                      <a:pt x="416763" y="134289"/>
                    </a:lnTo>
                    <a:lnTo>
                      <a:pt x="422389" y="134848"/>
                    </a:lnTo>
                    <a:lnTo>
                      <a:pt x="429945" y="137452"/>
                    </a:lnTo>
                    <a:lnTo>
                      <a:pt x="433539" y="138315"/>
                    </a:lnTo>
                    <a:lnTo>
                      <a:pt x="492937" y="151015"/>
                    </a:lnTo>
                    <a:lnTo>
                      <a:pt x="525424" y="151015"/>
                    </a:lnTo>
                    <a:lnTo>
                      <a:pt x="620420" y="163715"/>
                    </a:lnTo>
                    <a:lnTo>
                      <a:pt x="629500" y="166712"/>
                    </a:lnTo>
                    <a:lnTo>
                      <a:pt x="607771" y="162293"/>
                    </a:lnTo>
                    <a:lnTo>
                      <a:pt x="629424" y="166954"/>
                    </a:lnTo>
                    <a:lnTo>
                      <a:pt x="632129" y="167589"/>
                    </a:lnTo>
                    <a:lnTo>
                      <a:pt x="658939" y="176415"/>
                    </a:lnTo>
                    <a:lnTo>
                      <a:pt x="667321" y="176415"/>
                    </a:lnTo>
                    <a:lnTo>
                      <a:pt x="687578" y="189115"/>
                    </a:lnTo>
                    <a:lnTo>
                      <a:pt x="724115" y="189115"/>
                    </a:lnTo>
                    <a:lnTo>
                      <a:pt x="736257" y="201815"/>
                    </a:lnTo>
                    <a:lnTo>
                      <a:pt x="726325" y="189115"/>
                    </a:lnTo>
                    <a:lnTo>
                      <a:pt x="745248" y="201815"/>
                    </a:lnTo>
                    <a:lnTo>
                      <a:pt x="795375" y="214515"/>
                    </a:lnTo>
                    <a:lnTo>
                      <a:pt x="818946" y="214515"/>
                    </a:lnTo>
                    <a:lnTo>
                      <a:pt x="823633" y="215976"/>
                    </a:lnTo>
                    <a:lnTo>
                      <a:pt x="847178" y="222910"/>
                    </a:lnTo>
                    <a:lnTo>
                      <a:pt x="852944" y="227215"/>
                    </a:lnTo>
                    <a:lnTo>
                      <a:pt x="858151" y="227215"/>
                    </a:lnTo>
                    <a:lnTo>
                      <a:pt x="861923" y="228295"/>
                    </a:lnTo>
                    <a:lnTo>
                      <a:pt x="860539" y="227215"/>
                    </a:lnTo>
                    <a:lnTo>
                      <a:pt x="869111" y="227215"/>
                    </a:lnTo>
                    <a:lnTo>
                      <a:pt x="890587" y="236435"/>
                    </a:lnTo>
                    <a:lnTo>
                      <a:pt x="892975" y="237121"/>
                    </a:lnTo>
                    <a:lnTo>
                      <a:pt x="893495" y="237693"/>
                    </a:lnTo>
                    <a:lnTo>
                      <a:pt x="898677" y="239915"/>
                    </a:lnTo>
                    <a:lnTo>
                      <a:pt x="902804" y="239915"/>
                    </a:lnTo>
                    <a:lnTo>
                      <a:pt x="947026" y="265315"/>
                    </a:lnTo>
                    <a:lnTo>
                      <a:pt x="991285" y="278168"/>
                    </a:lnTo>
                    <a:lnTo>
                      <a:pt x="1076439" y="303415"/>
                    </a:lnTo>
                    <a:lnTo>
                      <a:pt x="1128179" y="328815"/>
                    </a:lnTo>
                    <a:lnTo>
                      <a:pt x="1178598" y="354215"/>
                    </a:lnTo>
                    <a:lnTo>
                      <a:pt x="1197597" y="354215"/>
                    </a:lnTo>
                    <a:lnTo>
                      <a:pt x="1225397" y="366915"/>
                    </a:lnTo>
                    <a:lnTo>
                      <a:pt x="1187716" y="348170"/>
                    </a:lnTo>
                    <a:lnTo>
                      <a:pt x="1174343" y="341515"/>
                    </a:lnTo>
                    <a:lnTo>
                      <a:pt x="1129499" y="328815"/>
                    </a:lnTo>
                    <a:lnTo>
                      <a:pt x="1109649" y="316852"/>
                    </a:lnTo>
                    <a:lnTo>
                      <a:pt x="1156106" y="328815"/>
                    </a:lnTo>
                    <a:lnTo>
                      <a:pt x="1187716" y="348170"/>
                    </a:lnTo>
                    <a:lnTo>
                      <a:pt x="1199870" y="354215"/>
                    </a:lnTo>
                    <a:lnTo>
                      <a:pt x="1201343" y="354215"/>
                    </a:lnTo>
                    <a:lnTo>
                      <a:pt x="1185570" y="341515"/>
                    </a:lnTo>
                    <a:lnTo>
                      <a:pt x="1197571" y="341515"/>
                    </a:lnTo>
                    <a:lnTo>
                      <a:pt x="1206639" y="354215"/>
                    </a:lnTo>
                    <a:lnTo>
                      <a:pt x="1202969" y="354215"/>
                    </a:lnTo>
                    <a:lnTo>
                      <a:pt x="1227061" y="366915"/>
                    </a:lnTo>
                    <a:lnTo>
                      <a:pt x="1250696" y="379615"/>
                    </a:lnTo>
                    <a:lnTo>
                      <a:pt x="1273721" y="392315"/>
                    </a:lnTo>
                    <a:lnTo>
                      <a:pt x="1257947" y="392315"/>
                    </a:lnTo>
                    <a:lnTo>
                      <a:pt x="1242009" y="379615"/>
                    </a:lnTo>
                    <a:lnTo>
                      <a:pt x="1221752" y="379615"/>
                    </a:lnTo>
                    <a:lnTo>
                      <a:pt x="1229258" y="392315"/>
                    </a:lnTo>
                    <a:lnTo>
                      <a:pt x="1248778" y="392315"/>
                    </a:lnTo>
                    <a:lnTo>
                      <a:pt x="1267079" y="405015"/>
                    </a:lnTo>
                    <a:lnTo>
                      <a:pt x="1284452" y="417715"/>
                    </a:lnTo>
                    <a:lnTo>
                      <a:pt x="1288237" y="417715"/>
                    </a:lnTo>
                    <a:lnTo>
                      <a:pt x="1324571" y="430415"/>
                    </a:lnTo>
                    <a:lnTo>
                      <a:pt x="1336776" y="443115"/>
                    </a:lnTo>
                    <a:lnTo>
                      <a:pt x="1347139" y="443115"/>
                    </a:lnTo>
                    <a:lnTo>
                      <a:pt x="1377937" y="455815"/>
                    </a:lnTo>
                    <a:lnTo>
                      <a:pt x="1393736" y="468515"/>
                    </a:lnTo>
                    <a:lnTo>
                      <a:pt x="1379258" y="455815"/>
                    </a:lnTo>
                    <a:lnTo>
                      <a:pt x="1361236" y="443115"/>
                    </a:lnTo>
                    <a:lnTo>
                      <a:pt x="1366405" y="443115"/>
                    </a:lnTo>
                    <a:lnTo>
                      <a:pt x="1388364" y="455815"/>
                    </a:lnTo>
                    <a:lnTo>
                      <a:pt x="1404302" y="468515"/>
                    </a:lnTo>
                    <a:lnTo>
                      <a:pt x="1416786" y="468515"/>
                    </a:lnTo>
                    <a:lnTo>
                      <a:pt x="1428394" y="481215"/>
                    </a:lnTo>
                    <a:lnTo>
                      <a:pt x="1441488" y="481215"/>
                    </a:lnTo>
                    <a:lnTo>
                      <a:pt x="1458887" y="493915"/>
                    </a:lnTo>
                    <a:lnTo>
                      <a:pt x="1482991" y="506615"/>
                    </a:lnTo>
                    <a:lnTo>
                      <a:pt x="1516253" y="532015"/>
                    </a:lnTo>
                    <a:lnTo>
                      <a:pt x="1511376" y="532015"/>
                    </a:lnTo>
                    <a:lnTo>
                      <a:pt x="1497774" y="519315"/>
                    </a:lnTo>
                    <a:lnTo>
                      <a:pt x="1464411" y="506615"/>
                    </a:lnTo>
                    <a:lnTo>
                      <a:pt x="1479105" y="519315"/>
                    </a:lnTo>
                    <a:lnTo>
                      <a:pt x="1493837" y="519315"/>
                    </a:lnTo>
                    <a:lnTo>
                      <a:pt x="1508442" y="532015"/>
                    </a:lnTo>
                    <a:lnTo>
                      <a:pt x="1504772" y="532015"/>
                    </a:lnTo>
                    <a:lnTo>
                      <a:pt x="1493596" y="532015"/>
                    </a:lnTo>
                    <a:lnTo>
                      <a:pt x="1473301" y="519315"/>
                    </a:lnTo>
                    <a:lnTo>
                      <a:pt x="1422514" y="481215"/>
                    </a:lnTo>
                    <a:lnTo>
                      <a:pt x="1412494" y="481215"/>
                    </a:lnTo>
                    <a:lnTo>
                      <a:pt x="1435036" y="493915"/>
                    </a:lnTo>
                    <a:lnTo>
                      <a:pt x="1452930" y="506615"/>
                    </a:lnTo>
                    <a:lnTo>
                      <a:pt x="1467662" y="519315"/>
                    </a:lnTo>
                    <a:lnTo>
                      <a:pt x="1493367" y="532015"/>
                    </a:lnTo>
                    <a:lnTo>
                      <a:pt x="1506905" y="544715"/>
                    </a:lnTo>
                    <a:lnTo>
                      <a:pt x="1522704" y="557415"/>
                    </a:lnTo>
                    <a:lnTo>
                      <a:pt x="1542186" y="570115"/>
                    </a:lnTo>
                    <a:lnTo>
                      <a:pt x="1538465" y="558431"/>
                    </a:lnTo>
                    <a:lnTo>
                      <a:pt x="1564563" y="570115"/>
                    </a:lnTo>
                    <a:lnTo>
                      <a:pt x="1565109" y="570826"/>
                    </a:lnTo>
                    <a:lnTo>
                      <a:pt x="1594358" y="582815"/>
                    </a:lnTo>
                    <a:lnTo>
                      <a:pt x="1606524" y="595515"/>
                    </a:lnTo>
                    <a:lnTo>
                      <a:pt x="1599882" y="595515"/>
                    </a:lnTo>
                    <a:lnTo>
                      <a:pt x="1587093" y="582815"/>
                    </a:lnTo>
                    <a:lnTo>
                      <a:pt x="1569046" y="575945"/>
                    </a:lnTo>
                    <a:lnTo>
                      <a:pt x="1584083" y="595515"/>
                    </a:lnTo>
                    <a:lnTo>
                      <a:pt x="1598041" y="595515"/>
                    </a:lnTo>
                    <a:lnTo>
                      <a:pt x="1603603" y="600849"/>
                    </a:lnTo>
                    <a:lnTo>
                      <a:pt x="1621866" y="620915"/>
                    </a:lnTo>
                    <a:lnTo>
                      <a:pt x="1633715" y="633615"/>
                    </a:lnTo>
                    <a:lnTo>
                      <a:pt x="1639493" y="633615"/>
                    </a:lnTo>
                    <a:lnTo>
                      <a:pt x="1653108" y="646315"/>
                    </a:lnTo>
                    <a:lnTo>
                      <a:pt x="1636369" y="624509"/>
                    </a:lnTo>
                    <a:lnTo>
                      <a:pt x="1637588" y="625322"/>
                    </a:lnTo>
                    <a:lnTo>
                      <a:pt x="1639303" y="626338"/>
                    </a:lnTo>
                    <a:lnTo>
                      <a:pt x="1645653" y="633615"/>
                    </a:lnTo>
                    <a:lnTo>
                      <a:pt x="1664754" y="646315"/>
                    </a:lnTo>
                    <a:lnTo>
                      <a:pt x="1673415" y="646315"/>
                    </a:lnTo>
                    <a:lnTo>
                      <a:pt x="1681492" y="659015"/>
                    </a:lnTo>
                    <a:lnTo>
                      <a:pt x="1705457" y="680935"/>
                    </a:lnTo>
                    <a:lnTo>
                      <a:pt x="1698256" y="671715"/>
                    </a:lnTo>
                    <a:lnTo>
                      <a:pt x="1710016" y="684847"/>
                    </a:lnTo>
                    <a:lnTo>
                      <a:pt x="1732026" y="697115"/>
                    </a:lnTo>
                    <a:lnTo>
                      <a:pt x="1752955" y="722515"/>
                    </a:lnTo>
                    <a:lnTo>
                      <a:pt x="1759902" y="730504"/>
                    </a:lnTo>
                    <a:lnTo>
                      <a:pt x="1768665" y="735215"/>
                    </a:lnTo>
                    <a:lnTo>
                      <a:pt x="1784870" y="754405"/>
                    </a:lnTo>
                    <a:lnTo>
                      <a:pt x="1776145" y="747915"/>
                    </a:lnTo>
                    <a:lnTo>
                      <a:pt x="1767090" y="735215"/>
                    </a:lnTo>
                    <a:lnTo>
                      <a:pt x="1763991" y="735215"/>
                    </a:lnTo>
                    <a:lnTo>
                      <a:pt x="1775040" y="747915"/>
                    </a:lnTo>
                    <a:lnTo>
                      <a:pt x="1772970" y="747915"/>
                    </a:lnTo>
                    <a:lnTo>
                      <a:pt x="1787740" y="760615"/>
                    </a:lnTo>
                    <a:lnTo>
                      <a:pt x="1792071" y="773315"/>
                    </a:lnTo>
                    <a:lnTo>
                      <a:pt x="1800466" y="773315"/>
                    </a:lnTo>
                    <a:lnTo>
                      <a:pt x="1800771" y="773684"/>
                    </a:lnTo>
                    <a:lnTo>
                      <a:pt x="1807222" y="786015"/>
                    </a:lnTo>
                    <a:lnTo>
                      <a:pt x="1808353" y="786015"/>
                    </a:lnTo>
                    <a:lnTo>
                      <a:pt x="1801672" y="774814"/>
                    </a:lnTo>
                    <a:lnTo>
                      <a:pt x="1810804" y="786015"/>
                    </a:lnTo>
                    <a:lnTo>
                      <a:pt x="1814677" y="786015"/>
                    </a:lnTo>
                    <a:lnTo>
                      <a:pt x="1822323" y="798715"/>
                    </a:lnTo>
                    <a:lnTo>
                      <a:pt x="1825091" y="803579"/>
                    </a:lnTo>
                    <a:lnTo>
                      <a:pt x="1831467" y="811415"/>
                    </a:lnTo>
                    <a:lnTo>
                      <a:pt x="1826348" y="805789"/>
                    </a:lnTo>
                    <a:lnTo>
                      <a:pt x="1829549" y="811415"/>
                    </a:lnTo>
                    <a:lnTo>
                      <a:pt x="1827796" y="811415"/>
                    </a:lnTo>
                    <a:lnTo>
                      <a:pt x="1839798" y="820432"/>
                    </a:lnTo>
                    <a:lnTo>
                      <a:pt x="1841334" y="824115"/>
                    </a:lnTo>
                    <a:lnTo>
                      <a:pt x="1842922" y="824115"/>
                    </a:lnTo>
                    <a:lnTo>
                      <a:pt x="1841893" y="822007"/>
                    </a:lnTo>
                    <a:lnTo>
                      <a:pt x="1844700" y="824115"/>
                    </a:lnTo>
                    <a:lnTo>
                      <a:pt x="1845183" y="824763"/>
                    </a:lnTo>
                    <a:lnTo>
                      <a:pt x="1846808" y="836815"/>
                    </a:lnTo>
                    <a:lnTo>
                      <a:pt x="1846376" y="826376"/>
                    </a:lnTo>
                    <a:lnTo>
                      <a:pt x="1863686" y="849515"/>
                    </a:lnTo>
                    <a:lnTo>
                      <a:pt x="1883968" y="874915"/>
                    </a:lnTo>
                    <a:lnTo>
                      <a:pt x="1904733" y="900315"/>
                    </a:lnTo>
                    <a:lnTo>
                      <a:pt x="1925091" y="938415"/>
                    </a:lnTo>
                    <a:lnTo>
                      <a:pt x="1944458" y="963815"/>
                    </a:lnTo>
                    <a:lnTo>
                      <a:pt x="1961921" y="1001915"/>
                    </a:lnTo>
                    <a:lnTo>
                      <a:pt x="1976602" y="1040015"/>
                    </a:lnTo>
                    <a:lnTo>
                      <a:pt x="1972525" y="1040015"/>
                    </a:lnTo>
                    <a:lnTo>
                      <a:pt x="1969325" y="1027315"/>
                    </a:lnTo>
                    <a:lnTo>
                      <a:pt x="1965502" y="1014615"/>
                    </a:lnTo>
                    <a:lnTo>
                      <a:pt x="1963928" y="1014615"/>
                    </a:lnTo>
                    <a:lnTo>
                      <a:pt x="1970913" y="1040015"/>
                    </a:lnTo>
                    <a:lnTo>
                      <a:pt x="1977694" y="1052715"/>
                    </a:lnTo>
                    <a:lnTo>
                      <a:pt x="1984286" y="1078115"/>
                    </a:lnTo>
                    <a:lnTo>
                      <a:pt x="1990382" y="1090815"/>
                    </a:lnTo>
                    <a:lnTo>
                      <a:pt x="1995716" y="1116215"/>
                    </a:lnTo>
                    <a:lnTo>
                      <a:pt x="1993315" y="1116215"/>
                    </a:lnTo>
                    <a:lnTo>
                      <a:pt x="1994547" y="1128915"/>
                    </a:lnTo>
                    <a:lnTo>
                      <a:pt x="1995957" y="1141615"/>
                    </a:lnTo>
                    <a:lnTo>
                      <a:pt x="1997087" y="1141615"/>
                    </a:lnTo>
                    <a:lnTo>
                      <a:pt x="1997722" y="1154315"/>
                    </a:lnTo>
                    <a:lnTo>
                      <a:pt x="1997595" y="1154315"/>
                    </a:lnTo>
                    <a:lnTo>
                      <a:pt x="2001647" y="1179715"/>
                    </a:lnTo>
                    <a:lnTo>
                      <a:pt x="2004542" y="1205115"/>
                    </a:lnTo>
                    <a:lnTo>
                      <a:pt x="2006244" y="1230515"/>
                    </a:lnTo>
                    <a:lnTo>
                      <a:pt x="2006765" y="1255915"/>
                    </a:lnTo>
                    <a:lnTo>
                      <a:pt x="2005774" y="1281315"/>
                    </a:lnTo>
                    <a:lnTo>
                      <a:pt x="2004339" y="1294015"/>
                    </a:lnTo>
                    <a:lnTo>
                      <a:pt x="2002612" y="1319415"/>
                    </a:lnTo>
                    <a:lnTo>
                      <a:pt x="2000719" y="1344815"/>
                    </a:lnTo>
                    <a:lnTo>
                      <a:pt x="1998395" y="1357515"/>
                    </a:lnTo>
                    <a:lnTo>
                      <a:pt x="1997189" y="1370215"/>
                    </a:lnTo>
                    <a:lnTo>
                      <a:pt x="1998370" y="1370215"/>
                    </a:lnTo>
                    <a:lnTo>
                      <a:pt x="1999526" y="1357515"/>
                    </a:lnTo>
                    <a:lnTo>
                      <a:pt x="1997367" y="1382915"/>
                    </a:lnTo>
                    <a:lnTo>
                      <a:pt x="1989302" y="1433982"/>
                    </a:lnTo>
                    <a:lnTo>
                      <a:pt x="1977288" y="1484515"/>
                    </a:lnTo>
                    <a:lnTo>
                      <a:pt x="1970011" y="1509915"/>
                    </a:lnTo>
                    <a:lnTo>
                      <a:pt x="1962277" y="1546009"/>
                    </a:lnTo>
                    <a:lnTo>
                      <a:pt x="1962277" y="1560715"/>
                    </a:lnTo>
                    <a:lnTo>
                      <a:pt x="1956981" y="1586115"/>
                    </a:lnTo>
                    <a:lnTo>
                      <a:pt x="1951418" y="1598815"/>
                    </a:lnTo>
                    <a:lnTo>
                      <a:pt x="1945538" y="1624215"/>
                    </a:lnTo>
                    <a:lnTo>
                      <a:pt x="1939848" y="1635810"/>
                    </a:lnTo>
                    <a:lnTo>
                      <a:pt x="1946630" y="1611515"/>
                    </a:lnTo>
                    <a:lnTo>
                      <a:pt x="1954174" y="1586115"/>
                    </a:lnTo>
                    <a:lnTo>
                      <a:pt x="1958225" y="1573415"/>
                    </a:lnTo>
                    <a:lnTo>
                      <a:pt x="1962277" y="1560715"/>
                    </a:lnTo>
                    <a:lnTo>
                      <a:pt x="1962277" y="1546009"/>
                    </a:lnTo>
                    <a:lnTo>
                      <a:pt x="1961845" y="1548015"/>
                    </a:lnTo>
                    <a:lnTo>
                      <a:pt x="1959279" y="1555127"/>
                    </a:lnTo>
                    <a:lnTo>
                      <a:pt x="1960702" y="1548015"/>
                    </a:lnTo>
                    <a:lnTo>
                      <a:pt x="1963280" y="1535315"/>
                    </a:lnTo>
                    <a:lnTo>
                      <a:pt x="1948802" y="1586115"/>
                    </a:lnTo>
                    <a:lnTo>
                      <a:pt x="1934451" y="1624215"/>
                    </a:lnTo>
                    <a:lnTo>
                      <a:pt x="1919820" y="1662315"/>
                    </a:lnTo>
                    <a:lnTo>
                      <a:pt x="1904441" y="1713115"/>
                    </a:lnTo>
                    <a:lnTo>
                      <a:pt x="1902599" y="1700733"/>
                    </a:lnTo>
                    <a:lnTo>
                      <a:pt x="1901939" y="1713115"/>
                    </a:lnTo>
                    <a:lnTo>
                      <a:pt x="1900656" y="1713115"/>
                    </a:lnTo>
                    <a:lnTo>
                      <a:pt x="1892846" y="1738515"/>
                    </a:lnTo>
                    <a:lnTo>
                      <a:pt x="1895386" y="1738515"/>
                    </a:lnTo>
                    <a:lnTo>
                      <a:pt x="1900974" y="1725815"/>
                    </a:lnTo>
                    <a:lnTo>
                      <a:pt x="1909521" y="1700415"/>
                    </a:lnTo>
                    <a:lnTo>
                      <a:pt x="1912404" y="1700415"/>
                    </a:lnTo>
                    <a:lnTo>
                      <a:pt x="1915223" y="1687715"/>
                    </a:lnTo>
                    <a:lnTo>
                      <a:pt x="1918017" y="1687715"/>
                    </a:lnTo>
                    <a:lnTo>
                      <a:pt x="1923719" y="1675015"/>
                    </a:lnTo>
                    <a:lnTo>
                      <a:pt x="1926717" y="1662315"/>
                    </a:lnTo>
                    <a:lnTo>
                      <a:pt x="1929765" y="1662315"/>
                    </a:lnTo>
                    <a:lnTo>
                      <a:pt x="1932838" y="1649615"/>
                    </a:lnTo>
                    <a:lnTo>
                      <a:pt x="1939074" y="1637804"/>
                    </a:lnTo>
                    <a:lnTo>
                      <a:pt x="1932698" y="1662315"/>
                    </a:lnTo>
                    <a:lnTo>
                      <a:pt x="1925434" y="1675015"/>
                    </a:lnTo>
                    <a:lnTo>
                      <a:pt x="1917357" y="1700733"/>
                    </a:lnTo>
                    <a:lnTo>
                      <a:pt x="1908708" y="1725866"/>
                    </a:lnTo>
                    <a:lnTo>
                      <a:pt x="1903260" y="1738515"/>
                    </a:lnTo>
                    <a:lnTo>
                      <a:pt x="1899437" y="1738515"/>
                    </a:lnTo>
                    <a:lnTo>
                      <a:pt x="1896833" y="1751215"/>
                    </a:lnTo>
                    <a:lnTo>
                      <a:pt x="1874431" y="1751215"/>
                    </a:lnTo>
                    <a:lnTo>
                      <a:pt x="1873719" y="1751215"/>
                    </a:lnTo>
                    <a:lnTo>
                      <a:pt x="1869922" y="1738515"/>
                    </a:lnTo>
                    <a:lnTo>
                      <a:pt x="1883321" y="1738515"/>
                    </a:lnTo>
                    <a:lnTo>
                      <a:pt x="1850212" y="1725815"/>
                    </a:lnTo>
                    <a:lnTo>
                      <a:pt x="1840014" y="1713115"/>
                    </a:lnTo>
                    <a:lnTo>
                      <a:pt x="1839150" y="1713115"/>
                    </a:lnTo>
                    <a:lnTo>
                      <a:pt x="1845767" y="1725815"/>
                    </a:lnTo>
                    <a:lnTo>
                      <a:pt x="1868970" y="1738515"/>
                    </a:lnTo>
                    <a:lnTo>
                      <a:pt x="1842643" y="1738515"/>
                    </a:lnTo>
                    <a:lnTo>
                      <a:pt x="1832127" y="1725815"/>
                    </a:lnTo>
                    <a:lnTo>
                      <a:pt x="1797278" y="1713115"/>
                    </a:lnTo>
                    <a:lnTo>
                      <a:pt x="1770100" y="1700415"/>
                    </a:lnTo>
                    <a:lnTo>
                      <a:pt x="1748180" y="1687715"/>
                    </a:lnTo>
                    <a:lnTo>
                      <a:pt x="1744040" y="1687715"/>
                    </a:lnTo>
                    <a:lnTo>
                      <a:pt x="1730298" y="1681416"/>
                    </a:lnTo>
                    <a:lnTo>
                      <a:pt x="1730298" y="1687715"/>
                    </a:lnTo>
                    <a:lnTo>
                      <a:pt x="1719694" y="1687715"/>
                    </a:lnTo>
                    <a:lnTo>
                      <a:pt x="1714423" y="1680768"/>
                    </a:lnTo>
                    <a:lnTo>
                      <a:pt x="1730298" y="1687715"/>
                    </a:lnTo>
                    <a:lnTo>
                      <a:pt x="1730298" y="1681416"/>
                    </a:lnTo>
                    <a:lnTo>
                      <a:pt x="1716379" y="1675015"/>
                    </a:lnTo>
                    <a:lnTo>
                      <a:pt x="1695869" y="1662315"/>
                    </a:lnTo>
                    <a:lnTo>
                      <a:pt x="1673885" y="1662315"/>
                    </a:lnTo>
                    <a:lnTo>
                      <a:pt x="1701279" y="1675015"/>
                    </a:lnTo>
                    <a:lnTo>
                      <a:pt x="1686064" y="1675015"/>
                    </a:lnTo>
                    <a:lnTo>
                      <a:pt x="1686064" y="1713115"/>
                    </a:lnTo>
                    <a:lnTo>
                      <a:pt x="1685226" y="1713115"/>
                    </a:lnTo>
                    <a:lnTo>
                      <a:pt x="1680083" y="1710258"/>
                    </a:lnTo>
                    <a:lnTo>
                      <a:pt x="1671777" y="1700415"/>
                    </a:lnTo>
                    <a:lnTo>
                      <a:pt x="1686064" y="1713115"/>
                    </a:lnTo>
                    <a:lnTo>
                      <a:pt x="1686064" y="1675015"/>
                    </a:lnTo>
                    <a:lnTo>
                      <a:pt x="1669948" y="1675015"/>
                    </a:lnTo>
                    <a:lnTo>
                      <a:pt x="1673567" y="1680819"/>
                    </a:lnTo>
                    <a:lnTo>
                      <a:pt x="1663623" y="1675015"/>
                    </a:lnTo>
                    <a:lnTo>
                      <a:pt x="1668805" y="1675015"/>
                    </a:lnTo>
                    <a:lnTo>
                      <a:pt x="1661337" y="1662315"/>
                    </a:lnTo>
                    <a:lnTo>
                      <a:pt x="1672602" y="1662315"/>
                    </a:lnTo>
                    <a:lnTo>
                      <a:pt x="1663649" y="1649615"/>
                    </a:lnTo>
                    <a:lnTo>
                      <a:pt x="1668703" y="1649615"/>
                    </a:lnTo>
                    <a:lnTo>
                      <a:pt x="1634744" y="1636966"/>
                    </a:lnTo>
                    <a:lnTo>
                      <a:pt x="1650644" y="1649615"/>
                    </a:lnTo>
                    <a:lnTo>
                      <a:pt x="1643418" y="1649615"/>
                    </a:lnTo>
                    <a:lnTo>
                      <a:pt x="1622755" y="1636915"/>
                    </a:lnTo>
                    <a:lnTo>
                      <a:pt x="1575244" y="1636915"/>
                    </a:lnTo>
                    <a:lnTo>
                      <a:pt x="1562061" y="1624215"/>
                    </a:lnTo>
                    <a:lnTo>
                      <a:pt x="1504340" y="1624215"/>
                    </a:lnTo>
                    <a:lnTo>
                      <a:pt x="1512176" y="1627339"/>
                    </a:lnTo>
                    <a:lnTo>
                      <a:pt x="1507871" y="1627212"/>
                    </a:lnTo>
                    <a:lnTo>
                      <a:pt x="1513217" y="1627746"/>
                    </a:lnTo>
                    <a:lnTo>
                      <a:pt x="1536319" y="1636915"/>
                    </a:lnTo>
                    <a:lnTo>
                      <a:pt x="1403934" y="1636915"/>
                    </a:lnTo>
                    <a:lnTo>
                      <a:pt x="1393913" y="1649615"/>
                    </a:lnTo>
                    <a:lnTo>
                      <a:pt x="1353629" y="1649615"/>
                    </a:lnTo>
                    <a:lnTo>
                      <a:pt x="1353629" y="1662315"/>
                    </a:lnTo>
                    <a:lnTo>
                      <a:pt x="1332242" y="1673644"/>
                    </a:lnTo>
                    <a:lnTo>
                      <a:pt x="1342682" y="1662315"/>
                    </a:lnTo>
                    <a:lnTo>
                      <a:pt x="1353629" y="1662315"/>
                    </a:lnTo>
                    <a:lnTo>
                      <a:pt x="1353629" y="1649615"/>
                    </a:lnTo>
                    <a:lnTo>
                      <a:pt x="1352169" y="1649615"/>
                    </a:lnTo>
                    <a:lnTo>
                      <a:pt x="1341894" y="1662315"/>
                    </a:lnTo>
                    <a:lnTo>
                      <a:pt x="1331823" y="1662315"/>
                    </a:lnTo>
                    <a:lnTo>
                      <a:pt x="1329651" y="1663090"/>
                    </a:lnTo>
                    <a:lnTo>
                      <a:pt x="1329651" y="1675015"/>
                    </a:lnTo>
                    <a:lnTo>
                      <a:pt x="1317955" y="1680819"/>
                    </a:lnTo>
                    <a:lnTo>
                      <a:pt x="1278674" y="1700415"/>
                    </a:lnTo>
                    <a:lnTo>
                      <a:pt x="1235760" y="1725866"/>
                    </a:lnTo>
                    <a:lnTo>
                      <a:pt x="1230693" y="1730336"/>
                    </a:lnTo>
                    <a:lnTo>
                      <a:pt x="1232890" y="1725815"/>
                    </a:lnTo>
                    <a:lnTo>
                      <a:pt x="1235811" y="1725815"/>
                    </a:lnTo>
                    <a:lnTo>
                      <a:pt x="1248689" y="1717459"/>
                    </a:lnTo>
                    <a:lnTo>
                      <a:pt x="1252118" y="1713115"/>
                    </a:lnTo>
                    <a:lnTo>
                      <a:pt x="1264043" y="1700415"/>
                    </a:lnTo>
                    <a:lnTo>
                      <a:pt x="1278255" y="1700415"/>
                    </a:lnTo>
                    <a:lnTo>
                      <a:pt x="1293774" y="1687715"/>
                    </a:lnTo>
                    <a:lnTo>
                      <a:pt x="1302956" y="1687715"/>
                    </a:lnTo>
                    <a:lnTo>
                      <a:pt x="1312392" y="1675015"/>
                    </a:lnTo>
                    <a:lnTo>
                      <a:pt x="1329651" y="1675015"/>
                    </a:lnTo>
                    <a:lnTo>
                      <a:pt x="1329651" y="1663090"/>
                    </a:lnTo>
                    <a:lnTo>
                      <a:pt x="1295946" y="1675015"/>
                    </a:lnTo>
                    <a:lnTo>
                      <a:pt x="1269809" y="1687715"/>
                    </a:lnTo>
                    <a:lnTo>
                      <a:pt x="1257312" y="1700415"/>
                    </a:lnTo>
                    <a:lnTo>
                      <a:pt x="1262354" y="1687715"/>
                    </a:lnTo>
                    <a:lnTo>
                      <a:pt x="1235951" y="1713115"/>
                    </a:lnTo>
                    <a:lnTo>
                      <a:pt x="1228509" y="1718805"/>
                    </a:lnTo>
                    <a:lnTo>
                      <a:pt x="1228509" y="1738515"/>
                    </a:lnTo>
                    <a:lnTo>
                      <a:pt x="1220139" y="1751215"/>
                    </a:lnTo>
                    <a:lnTo>
                      <a:pt x="1216380" y="1751215"/>
                    </a:lnTo>
                    <a:lnTo>
                      <a:pt x="1228509" y="1738515"/>
                    </a:lnTo>
                    <a:lnTo>
                      <a:pt x="1228509" y="1718805"/>
                    </a:lnTo>
                    <a:lnTo>
                      <a:pt x="1224838" y="1721612"/>
                    </a:lnTo>
                    <a:lnTo>
                      <a:pt x="1224838" y="1725815"/>
                    </a:lnTo>
                    <a:lnTo>
                      <a:pt x="1221422" y="1728774"/>
                    </a:lnTo>
                    <a:lnTo>
                      <a:pt x="1221422" y="1738515"/>
                    </a:lnTo>
                    <a:lnTo>
                      <a:pt x="1213561" y="1751215"/>
                    </a:lnTo>
                    <a:lnTo>
                      <a:pt x="1212837" y="1751215"/>
                    </a:lnTo>
                    <a:lnTo>
                      <a:pt x="1210449" y="1751215"/>
                    </a:lnTo>
                    <a:lnTo>
                      <a:pt x="1220825" y="1738515"/>
                    </a:lnTo>
                    <a:lnTo>
                      <a:pt x="1221422" y="1738515"/>
                    </a:lnTo>
                    <a:lnTo>
                      <a:pt x="1221422" y="1728774"/>
                    </a:lnTo>
                    <a:lnTo>
                      <a:pt x="1210144" y="1738515"/>
                    </a:lnTo>
                    <a:lnTo>
                      <a:pt x="1209205" y="1738515"/>
                    </a:lnTo>
                    <a:lnTo>
                      <a:pt x="1203490" y="1744891"/>
                    </a:lnTo>
                    <a:lnTo>
                      <a:pt x="1207630" y="1738515"/>
                    </a:lnTo>
                    <a:lnTo>
                      <a:pt x="1224838" y="1725815"/>
                    </a:lnTo>
                    <a:lnTo>
                      <a:pt x="1224838" y="1721612"/>
                    </a:lnTo>
                    <a:lnTo>
                      <a:pt x="1202715" y="1738515"/>
                    </a:lnTo>
                    <a:lnTo>
                      <a:pt x="1200823" y="1740509"/>
                    </a:lnTo>
                    <a:lnTo>
                      <a:pt x="1200823" y="1747875"/>
                    </a:lnTo>
                    <a:lnTo>
                      <a:pt x="1197825" y="1751215"/>
                    </a:lnTo>
                    <a:lnTo>
                      <a:pt x="1191056" y="1757680"/>
                    </a:lnTo>
                    <a:lnTo>
                      <a:pt x="1196860" y="1751215"/>
                    </a:lnTo>
                    <a:lnTo>
                      <a:pt x="1200823" y="1747875"/>
                    </a:lnTo>
                    <a:lnTo>
                      <a:pt x="1200823" y="1740509"/>
                    </a:lnTo>
                    <a:lnTo>
                      <a:pt x="1166456" y="1776615"/>
                    </a:lnTo>
                    <a:lnTo>
                      <a:pt x="1158951" y="1787372"/>
                    </a:lnTo>
                    <a:lnTo>
                      <a:pt x="1171486" y="1776615"/>
                    </a:lnTo>
                    <a:lnTo>
                      <a:pt x="1177734" y="1770938"/>
                    </a:lnTo>
                    <a:lnTo>
                      <a:pt x="1172210" y="1776615"/>
                    </a:lnTo>
                    <a:lnTo>
                      <a:pt x="1167612" y="1783207"/>
                    </a:lnTo>
                    <a:lnTo>
                      <a:pt x="1175385" y="1776615"/>
                    </a:lnTo>
                    <a:lnTo>
                      <a:pt x="1191145" y="1763915"/>
                    </a:lnTo>
                    <a:lnTo>
                      <a:pt x="1192695" y="1761528"/>
                    </a:lnTo>
                    <a:lnTo>
                      <a:pt x="1189482" y="1763915"/>
                    </a:lnTo>
                    <a:lnTo>
                      <a:pt x="1193977" y="1759559"/>
                    </a:lnTo>
                    <a:lnTo>
                      <a:pt x="1202448" y="1746504"/>
                    </a:lnTo>
                    <a:lnTo>
                      <a:pt x="1210322" y="1739861"/>
                    </a:lnTo>
                    <a:lnTo>
                      <a:pt x="1209484" y="1751215"/>
                    </a:lnTo>
                    <a:lnTo>
                      <a:pt x="1208836" y="1751215"/>
                    </a:lnTo>
                    <a:lnTo>
                      <a:pt x="1208836" y="1759318"/>
                    </a:lnTo>
                    <a:lnTo>
                      <a:pt x="1206563" y="1763915"/>
                    </a:lnTo>
                    <a:lnTo>
                      <a:pt x="1204556" y="1763915"/>
                    </a:lnTo>
                    <a:lnTo>
                      <a:pt x="1208836" y="1759318"/>
                    </a:lnTo>
                    <a:lnTo>
                      <a:pt x="1208836" y="1751215"/>
                    </a:lnTo>
                    <a:lnTo>
                      <a:pt x="1206525" y="1751215"/>
                    </a:lnTo>
                    <a:lnTo>
                      <a:pt x="1204315" y="1752854"/>
                    </a:lnTo>
                    <a:lnTo>
                      <a:pt x="1185367" y="1776615"/>
                    </a:lnTo>
                    <a:lnTo>
                      <a:pt x="1173772" y="1789315"/>
                    </a:lnTo>
                    <a:lnTo>
                      <a:pt x="1162494" y="1802015"/>
                    </a:lnTo>
                    <a:lnTo>
                      <a:pt x="1152448" y="1814715"/>
                    </a:lnTo>
                    <a:lnTo>
                      <a:pt x="1144549" y="1827415"/>
                    </a:lnTo>
                    <a:lnTo>
                      <a:pt x="1134008" y="1840115"/>
                    </a:lnTo>
                    <a:lnTo>
                      <a:pt x="1124775" y="1865515"/>
                    </a:lnTo>
                    <a:lnTo>
                      <a:pt x="1134300" y="1852815"/>
                    </a:lnTo>
                    <a:lnTo>
                      <a:pt x="1144841" y="1827415"/>
                    </a:lnTo>
                    <a:lnTo>
                      <a:pt x="1155598" y="1814715"/>
                    </a:lnTo>
                    <a:lnTo>
                      <a:pt x="1165720" y="1802015"/>
                    </a:lnTo>
                    <a:lnTo>
                      <a:pt x="1174483" y="1789315"/>
                    </a:lnTo>
                    <a:lnTo>
                      <a:pt x="1182230" y="1789315"/>
                    </a:lnTo>
                    <a:lnTo>
                      <a:pt x="1191729" y="1778254"/>
                    </a:lnTo>
                    <a:lnTo>
                      <a:pt x="1188631" y="1788363"/>
                    </a:lnTo>
                    <a:lnTo>
                      <a:pt x="1207668" y="1763915"/>
                    </a:lnTo>
                    <a:lnTo>
                      <a:pt x="1238478" y="1738515"/>
                    </a:lnTo>
                    <a:lnTo>
                      <a:pt x="1254366" y="1725815"/>
                    </a:lnTo>
                    <a:lnTo>
                      <a:pt x="1270266" y="1713115"/>
                    </a:lnTo>
                    <a:lnTo>
                      <a:pt x="1286586" y="1700415"/>
                    </a:lnTo>
                    <a:lnTo>
                      <a:pt x="1303159" y="1700415"/>
                    </a:lnTo>
                    <a:lnTo>
                      <a:pt x="1320088" y="1687715"/>
                    </a:lnTo>
                    <a:lnTo>
                      <a:pt x="1337462" y="1675015"/>
                    </a:lnTo>
                    <a:lnTo>
                      <a:pt x="1355356" y="1675015"/>
                    </a:lnTo>
                    <a:lnTo>
                      <a:pt x="1373670" y="1662315"/>
                    </a:lnTo>
                    <a:lnTo>
                      <a:pt x="1392377" y="1662315"/>
                    </a:lnTo>
                    <a:lnTo>
                      <a:pt x="1411465" y="1649615"/>
                    </a:lnTo>
                    <a:lnTo>
                      <a:pt x="1395717" y="1662315"/>
                    </a:lnTo>
                    <a:lnTo>
                      <a:pt x="1431721" y="1649615"/>
                    </a:lnTo>
                    <a:lnTo>
                      <a:pt x="1585772" y="1649615"/>
                    </a:lnTo>
                    <a:lnTo>
                      <a:pt x="1602498" y="1662315"/>
                    </a:lnTo>
                    <a:lnTo>
                      <a:pt x="1630311" y="1662315"/>
                    </a:lnTo>
                    <a:lnTo>
                      <a:pt x="1638515" y="1675015"/>
                    </a:lnTo>
                    <a:lnTo>
                      <a:pt x="1621599" y="1675015"/>
                    </a:lnTo>
                    <a:lnTo>
                      <a:pt x="1601711" y="1662315"/>
                    </a:lnTo>
                    <a:lnTo>
                      <a:pt x="1408988" y="1662315"/>
                    </a:lnTo>
                    <a:lnTo>
                      <a:pt x="1398092" y="1675015"/>
                    </a:lnTo>
                    <a:lnTo>
                      <a:pt x="1375600" y="1675015"/>
                    </a:lnTo>
                    <a:lnTo>
                      <a:pt x="1375600" y="1687715"/>
                    </a:lnTo>
                    <a:lnTo>
                      <a:pt x="1366748" y="1694319"/>
                    </a:lnTo>
                    <a:lnTo>
                      <a:pt x="1371727" y="1687715"/>
                    </a:lnTo>
                    <a:lnTo>
                      <a:pt x="1375600" y="1687715"/>
                    </a:lnTo>
                    <a:lnTo>
                      <a:pt x="1375600" y="1675015"/>
                    </a:lnTo>
                    <a:lnTo>
                      <a:pt x="1366177" y="1675015"/>
                    </a:lnTo>
                    <a:lnTo>
                      <a:pt x="1355648" y="1687715"/>
                    </a:lnTo>
                    <a:lnTo>
                      <a:pt x="1334858" y="1687715"/>
                    </a:lnTo>
                    <a:lnTo>
                      <a:pt x="1324648" y="1700415"/>
                    </a:lnTo>
                    <a:lnTo>
                      <a:pt x="1285240" y="1724609"/>
                    </a:lnTo>
                    <a:lnTo>
                      <a:pt x="1294866" y="1713115"/>
                    </a:lnTo>
                    <a:lnTo>
                      <a:pt x="1294638" y="1713115"/>
                    </a:lnTo>
                    <a:lnTo>
                      <a:pt x="1281874" y="1725815"/>
                    </a:lnTo>
                    <a:lnTo>
                      <a:pt x="1283271" y="1725815"/>
                    </a:lnTo>
                    <a:lnTo>
                      <a:pt x="1275067" y="1730870"/>
                    </a:lnTo>
                    <a:lnTo>
                      <a:pt x="1267739" y="1736305"/>
                    </a:lnTo>
                    <a:lnTo>
                      <a:pt x="1269034" y="1734578"/>
                    </a:lnTo>
                    <a:lnTo>
                      <a:pt x="1252740" y="1744611"/>
                    </a:lnTo>
                    <a:lnTo>
                      <a:pt x="1256728" y="1738515"/>
                    </a:lnTo>
                    <a:lnTo>
                      <a:pt x="1254633" y="1738515"/>
                    </a:lnTo>
                    <a:lnTo>
                      <a:pt x="1250886" y="1745754"/>
                    </a:lnTo>
                    <a:lnTo>
                      <a:pt x="1242009" y="1751215"/>
                    </a:lnTo>
                    <a:lnTo>
                      <a:pt x="1237043" y="1751215"/>
                    </a:lnTo>
                    <a:lnTo>
                      <a:pt x="1232204" y="1763915"/>
                    </a:lnTo>
                    <a:lnTo>
                      <a:pt x="1227328" y="1763915"/>
                    </a:lnTo>
                    <a:lnTo>
                      <a:pt x="1222311" y="1776615"/>
                    </a:lnTo>
                    <a:lnTo>
                      <a:pt x="1216977" y="1776615"/>
                    </a:lnTo>
                    <a:lnTo>
                      <a:pt x="1211135" y="1789315"/>
                    </a:lnTo>
                    <a:lnTo>
                      <a:pt x="1204429" y="1789315"/>
                    </a:lnTo>
                    <a:lnTo>
                      <a:pt x="1196898" y="1802015"/>
                    </a:lnTo>
                    <a:lnTo>
                      <a:pt x="1195311" y="1802015"/>
                    </a:lnTo>
                    <a:lnTo>
                      <a:pt x="1198854" y="1789315"/>
                    </a:lnTo>
                    <a:lnTo>
                      <a:pt x="1198105" y="1789315"/>
                    </a:lnTo>
                    <a:lnTo>
                      <a:pt x="1191361" y="1802015"/>
                    </a:lnTo>
                    <a:lnTo>
                      <a:pt x="1188161" y="1807781"/>
                    </a:lnTo>
                    <a:lnTo>
                      <a:pt x="1190688" y="1802015"/>
                    </a:lnTo>
                    <a:lnTo>
                      <a:pt x="1188631" y="1802015"/>
                    </a:lnTo>
                    <a:lnTo>
                      <a:pt x="1181862" y="1811489"/>
                    </a:lnTo>
                    <a:lnTo>
                      <a:pt x="1186103" y="1811489"/>
                    </a:lnTo>
                    <a:lnTo>
                      <a:pt x="1186535" y="1811489"/>
                    </a:lnTo>
                    <a:lnTo>
                      <a:pt x="1208709" y="1811489"/>
                    </a:lnTo>
                    <a:lnTo>
                      <a:pt x="1213700" y="1802015"/>
                    </a:lnTo>
                    <a:lnTo>
                      <a:pt x="1220381" y="1789315"/>
                    </a:lnTo>
                    <a:lnTo>
                      <a:pt x="1234960" y="1776615"/>
                    </a:lnTo>
                    <a:lnTo>
                      <a:pt x="1249921" y="1763915"/>
                    </a:lnTo>
                    <a:lnTo>
                      <a:pt x="1265669" y="1751215"/>
                    </a:lnTo>
                    <a:lnTo>
                      <a:pt x="1282077" y="1738515"/>
                    </a:lnTo>
                    <a:lnTo>
                      <a:pt x="1299044" y="1725815"/>
                    </a:lnTo>
                    <a:lnTo>
                      <a:pt x="1307706" y="1725815"/>
                    </a:lnTo>
                    <a:lnTo>
                      <a:pt x="1316558" y="1713115"/>
                    </a:lnTo>
                    <a:lnTo>
                      <a:pt x="1325511" y="1713115"/>
                    </a:lnTo>
                    <a:lnTo>
                      <a:pt x="1319149" y="1725815"/>
                    </a:lnTo>
                    <a:lnTo>
                      <a:pt x="1321574" y="1725815"/>
                    </a:lnTo>
                    <a:lnTo>
                      <a:pt x="1308379" y="1738515"/>
                    </a:lnTo>
                    <a:lnTo>
                      <a:pt x="1305013" y="1738515"/>
                    </a:lnTo>
                    <a:lnTo>
                      <a:pt x="1312176" y="1726819"/>
                    </a:lnTo>
                    <a:lnTo>
                      <a:pt x="1297330" y="1738515"/>
                    </a:lnTo>
                    <a:lnTo>
                      <a:pt x="1302029" y="1738515"/>
                    </a:lnTo>
                    <a:lnTo>
                      <a:pt x="1297800" y="1747304"/>
                    </a:lnTo>
                    <a:lnTo>
                      <a:pt x="1315275" y="1738515"/>
                    </a:lnTo>
                    <a:lnTo>
                      <a:pt x="1329829" y="1725815"/>
                    </a:lnTo>
                    <a:lnTo>
                      <a:pt x="1325219" y="1725815"/>
                    </a:lnTo>
                    <a:lnTo>
                      <a:pt x="1332445" y="1713115"/>
                    </a:lnTo>
                    <a:lnTo>
                      <a:pt x="1325537" y="1713115"/>
                    </a:lnTo>
                    <a:lnTo>
                      <a:pt x="1334592" y="1700415"/>
                    </a:lnTo>
                    <a:lnTo>
                      <a:pt x="1344447" y="1700415"/>
                    </a:lnTo>
                    <a:lnTo>
                      <a:pt x="1332814" y="1713115"/>
                    </a:lnTo>
                    <a:lnTo>
                      <a:pt x="1342491" y="1713115"/>
                    </a:lnTo>
                    <a:lnTo>
                      <a:pt x="1340764" y="1716265"/>
                    </a:lnTo>
                    <a:lnTo>
                      <a:pt x="1344383" y="1713115"/>
                    </a:lnTo>
                    <a:lnTo>
                      <a:pt x="1349489" y="1713115"/>
                    </a:lnTo>
                    <a:lnTo>
                      <a:pt x="1355674" y="1700415"/>
                    </a:lnTo>
                    <a:lnTo>
                      <a:pt x="1358582" y="1700415"/>
                    </a:lnTo>
                    <a:lnTo>
                      <a:pt x="1362151" y="1700415"/>
                    </a:lnTo>
                    <a:lnTo>
                      <a:pt x="1371892" y="1700415"/>
                    </a:lnTo>
                    <a:lnTo>
                      <a:pt x="1371701" y="1700555"/>
                    </a:lnTo>
                    <a:lnTo>
                      <a:pt x="1365681" y="1702968"/>
                    </a:lnTo>
                    <a:lnTo>
                      <a:pt x="1371396" y="1700809"/>
                    </a:lnTo>
                    <a:lnTo>
                      <a:pt x="1355458" y="1713115"/>
                    </a:lnTo>
                    <a:lnTo>
                      <a:pt x="1363408" y="1713115"/>
                    </a:lnTo>
                    <a:lnTo>
                      <a:pt x="1377657" y="1700415"/>
                    </a:lnTo>
                    <a:lnTo>
                      <a:pt x="1382191" y="1700415"/>
                    </a:lnTo>
                    <a:lnTo>
                      <a:pt x="1388364" y="1694726"/>
                    </a:lnTo>
                    <a:lnTo>
                      <a:pt x="1392402" y="1693354"/>
                    </a:lnTo>
                    <a:lnTo>
                      <a:pt x="1397431" y="1691754"/>
                    </a:lnTo>
                    <a:lnTo>
                      <a:pt x="1387475" y="1700415"/>
                    </a:lnTo>
                    <a:lnTo>
                      <a:pt x="1404378" y="1700415"/>
                    </a:lnTo>
                    <a:lnTo>
                      <a:pt x="1427467" y="1687715"/>
                    </a:lnTo>
                    <a:lnTo>
                      <a:pt x="1402080" y="1687715"/>
                    </a:lnTo>
                    <a:lnTo>
                      <a:pt x="1397520" y="1691678"/>
                    </a:lnTo>
                    <a:lnTo>
                      <a:pt x="1391513" y="1693468"/>
                    </a:lnTo>
                    <a:lnTo>
                      <a:pt x="1388694" y="1694421"/>
                    </a:lnTo>
                    <a:lnTo>
                      <a:pt x="1395958" y="1687715"/>
                    </a:lnTo>
                    <a:lnTo>
                      <a:pt x="1400937" y="1687715"/>
                    </a:lnTo>
                    <a:lnTo>
                      <a:pt x="1411084" y="1675015"/>
                    </a:lnTo>
                    <a:lnTo>
                      <a:pt x="1437754" y="1675015"/>
                    </a:lnTo>
                    <a:lnTo>
                      <a:pt x="1431366" y="1687715"/>
                    </a:lnTo>
                    <a:lnTo>
                      <a:pt x="1450340" y="1687715"/>
                    </a:lnTo>
                    <a:lnTo>
                      <a:pt x="1462379" y="1675015"/>
                    </a:lnTo>
                    <a:lnTo>
                      <a:pt x="1454556" y="1687715"/>
                    </a:lnTo>
                    <a:lnTo>
                      <a:pt x="1559750" y="1687715"/>
                    </a:lnTo>
                    <a:lnTo>
                      <a:pt x="1542529" y="1675015"/>
                    </a:lnTo>
                    <a:lnTo>
                      <a:pt x="1599095" y="1675015"/>
                    </a:lnTo>
                    <a:lnTo>
                      <a:pt x="1611972" y="1687715"/>
                    </a:lnTo>
                    <a:lnTo>
                      <a:pt x="1596072" y="1687715"/>
                    </a:lnTo>
                    <a:lnTo>
                      <a:pt x="1624279" y="1700415"/>
                    </a:lnTo>
                    <a:lnTo>
                      <a:pt x="1631645" y="1700415"/>
                    </a:lnTo>
                    <a:lnTo>
                      <a:pt x="1623644" y="1687715"/>
                    </a:lnTo>
                    <a:lnTo>
                      <a:pt x="1646123" y="1687715"/>
                    </a:lnTo>
                    <a:lnTo>
                      <a:pt x="1665452" y="1700415"/>
                    </a:lnTo>
                    <a:lnTo>
                      <a:pt x="1662442" y="1700415"/>
                    </a:lnTo>
                    <a:lnTo>
                      <a:pt x="1654365" y="1700415"/>
                    </a:lnTo>
                    <a:lnTo>
                      <a:pt x="1652765" y="1700415"/>
                    </a:lnTo>
                    <a:lnTo>
                      <a:pt x="1658785" y="1703197"/>
                    </a:lnTo>
                    <a:lnTo>
                      <a:pt x="1674609" y="1713115"/>
                    </a:lnTo>
                    <a:lnTo>
                      <a:pt x="1680324" y="1713115"/>
                    </a:lnTo>
                    <a:lnTo>
                      <a:pt x="1705838" y="1725815"/>
                    </a:lnTo>
                    <a:lnTo>
                      <a:pt x="1724761" y="1725815"/>
                    </a:lnTo>
                    <a:lnTo>
                      <a:pt x="1728254" y="1725815"/>
                    </a:lnTo>
                    <a:lnTo>
                      <a:pt x="1742833" y="1725815"/>
                    </a:lnTo>
                    <a:lnTo>
                      <a:pt x="1752346" y="1738515"/>
                    </a:lnTo>
                    <a:lnTo>
                      <a:pt x="1776577" y="1751215"/>
                    </a:lnTo>
                    <a:lnTo>
                      <a:pt x="1778660" y="1751215"/>
                    </a:lnTo>
                    <a:lnTo>
                      <a:pt x="1754682" y="1738515"/>
                    </a:lnTo>
                    <a:lnTo>
                      <a:pt x="1759407" y="1738515"/>
                    </a:lnTo>
                    <a:lnTo>
                      <a:pt x="1750072" y="1725815"/>
                    </a:lnTo>
                    <a:lnTo>
                      <a:pt x="1762404" y="1738515"/>
                    </a:lnTo>
                    <a:lnTo>
                      <a:pt x="1766290" y="1738515"/>
                    </a:lnTo>
                    <a:lnTo>
                      <a:pt x="1787207" y="1751215"/>
                    </a:lnTo>
                    <a:lnTo>
                      <a:pt x="1768690" y="1738515"/>
                    </a:lnTo>
                    <a:lnTo>
                      <a:pt x="1774888" y="1738515"/>
                    </a:lnTo>
                    <a:lnTo>
                      <a:pt x="1778749" y="1740941"/>
                    </a:lnTo>
                    <a:lnTo>
                      <a:pt x="1776006" y="1738515"/>
                    </a:lnTo>
                    <a:lnTo>
                      <a:pt x="1780349" y="1738515"/>
                    </a:lnTo>
                    <a:lnTo>
                      <a:pt x="1763128" y="1730959"/>
                    </a:lnTo>
                    <a:lnTo>
                      <a:pt x="1763496" y="1731670"/>
                    </a:lnTo>
                    <a:lnTo>
                      <a:pt x="1760156" y="1729651"/>
                    </a:lnTo>
                    <a:lnTo>
                      <a:pt x="1751406" y="1725815"/>
                    </a:lnTo>
                    <a:lnTo>
                      <a:pt x="1721688" y="1712950"/>
                    </a:lnTo>
                    <a:lnTo>
                      <a:pt x="1721688" y="1721675"/>
                    </a:lnTo>
                    <a:lnTo>
                      <a:pt x="1708073" y="1713115"/>
                    </a:lnTo>
                    <a:lnTo>
                      <a:pt x="1715338" y="1713115"/>
                    </a:lnTo>
                    <a:lnTo>
                      <a:pt x="1721688" y="1721675"/>
                    </a:lnTo>
                    <a:lnTo>
                      <a:pt x="1721688" y="1712950"/>
                    </a:lnTo>
                    <a:lnTo>
                      <a:pt x="1698866" y="1703057"/>
                    </a:lnTo>
                    <a:lnTo>
                      <a:pt x="1692744" y="1700415"/>
                    </a:lnTo>
                    <a:lnTo>
                      <a:pt x="1696783" y="1700415"/>
                    </a:lnTo>
                    <a:lnTo>
                      <a:pt x="1698866" y="1703057"/>
                    </a:lnTo>
                    <a:lnTo>
                      <a:pt x="1722196" y="1713115"/>
                    </a:lnTo>
                    <a:lnTo>
                      <a:pt x="1743722" y="1713115"/>
                    </a:lnTo>
                    <a:lnTo>
                      <a:pt x="1756283" y="1725815"/>
                    </a:lnTo>
                    <a:lnTo>
                      <a:pt x="1753768" y="1725815"/>
                    </a:lnTo>
                    <a:lnTo>
                      <a:pt x="1760156" y="1729651"/>
                    </a:lnTo>
                    <a:lnTo>
                      <a:pt x="1763128" y="1730959"/>
                    </a:lnTo>
                    <a:lnTo>
                      <a:pt x="1760435" y="1725815"/>
                    </a:lnTo>
                    <a:lnTo>
                      <a:pt x="1771586" y="1725815"/>
                    </a:lnTo>
                    <a:lnTo>
                      <a:pt x="1788960" y="1738515"/>
                    </a:lnTo>
                    <a:lnTo>
                      <a:pt x="1808683" y="1751215"/>
                    </a:lnTo>
                    <a:lnTo>
                      <a:pt x="1814474" y="1754517"/>
                    </a:lnTo>
                    <a:lnTo>
                      <a:pt x="1819897" y="1763915"/>
                    </a:lnTo>
                    <a:lnTo>
                      <a:pt x="1830108" y="1763915"/>
                    </a:lnTo>
                    <a:lnTo>
                      <a:pt x="1827618" y="1761985"/>
                    </a:lnTo>
                    <a:lnTo>
                      <a:pt x="1831009" y="1763915"/>
                    </a:lnTo>
                    <a:lnTo>
                      <a:pt x="1834108" y="1763915"/>
                    </a:lnTo>
                    <a:lnTo>
                      <a:pt x="1847659" y="1776615"/>
                    </a:lnTo>
                    <a:lnTo>
                      <a:pt x="1838782" y="1776615"/>
                    </a:lnTo>
                    <a:lnTo>
                      <a:pt x="1812124" y="1763915"/>
                    </a:lnTo>
                    <a:lnTo>
                      <a:pt x="1803323" y="1763915"/>
                    </a:lnTo>
                    <a:lnTo>
                      <a:pt x="1794611" y="1751215"/>
                    </a:lnTo>
                    <a:lnTo>
                      <a:pt x="1795119" y="1751215"/>
                    </a:lnTo>
                    <a:lnTo>
                      <a:pt x="1778749" y="1740941"/>
                    </a:lnTo>
                    <a:lnTo>
                      <a:pt x="1790407" y="1751215"/>
                    </a:lnTo>
                    <a:lnTo>
                      <a:pt x="1787207" y="1751215"/>
                    </a:lnTo>
                    <a:lnTo>
                      <a:pt x="1778660" y="1751215"/>
                    </a:lnTo>
                    <a:lnTo>
                      <a:pt x="1790903" y="1757768"/>
                    </a:lnTo>
                    <a:lnTo>
                      <a:pt x="1825904" y="1776615"/>
                    </a:lnTo>
                    <a:lnTo>
                      <a:pt x="1837220" y="1789315"/>
                    </a:lnTo>
                    <a:lnTo>
                      <a:pt x="1854428" y="1789315"/>
                    </a:lnTo>
                    <a:lnTo>
                      <a:pt x="1874329" y="1802015"/>
                    </a:lnTo>
                    <a:lnTo>
                      <a:pt x="1893760" y="1802015"/>
                    </a:lnTo>
                    <a:lnTo>
                      <a:pt x="1866252" y="1789315"/>
                    </a:lnTo>
                    <a:lnTo>
                      <a:pt x="1850707" y="1776615"/>
                    </a:lnTo>
                    <a:lnTo>
                      <a:pt x="1856016" y="1776615"/>
                    </a:lnTo>
                    <a:lnTo>
                      <a:pt x="1843532" y="1763915"/>
                    </a:lnTo>
                    <a:lnTo>
                      <a:pt x="1849780" y="1763915"/>
                    </a:lnTo>
                    <a:lnTo>
                      <a:pt x="1856041" y="1776615"/>
                    </a:lnTo>
                    <a:lnTo>
                      <a:pt x="1879244" y="1776615"/>
                    </a:lnTo>
                    <a:lnTo>
                      <a:pt x="1886305" y="1789315"/>
                    </a:lnTo>
                    <a:lnTo>
                      <a:pt x="1911819" y="1789315"/>
                    </a:lnTo>
                    <a:lnTo>
                      <a:pt x="1913407" y="1776615"/>
                    </a:lnTo>
                    <a:lnTo>
                      <a:pt x="1916010" y="1776615"/>
                    </a:lnTo>
                    <a:lnTo>
                      <a:pt x="1939467" y="1738515"/>
                    </a:lnTo>
                    <a:lnTo>
                      <a:pt x="1957578" y="1700415"/>
                    </a:lnTo>
                    <a:lnTo>
                      <a:pt x="1959571" y="1687715"/>
                    </a:lnTo>
                    <a:lnTo>
                      <a:pt x="1958898" y="1687715"/>
                    </a:lnTo>
                    <a:lnTo>
                      <a:pt x="1963585" y="1676336"/>
                    </a:lnTo>
                    <a:lnTo>
                      <a:pt x="1958848" y="1687715"/>
                    </a:lnTo>
                    <a:lnTo>
                      <a:pt x="1956574" y="1687715"/>
                    </a:lnTo>
                    <a:lnTo>
                      <a:pt x="1963978" y="1675015"/>
                    </a:lnTo>
                    <a:lnTo>
                      <a:pt x="1967420" y="1662315"/>
                    </a:lnTo>
                    <a:lnTo>
                      <a:pt x="1970874" y="1649615"/>
                    </a:lnTo>
                    <a:lnTo>
                      <a:pt x="1977301" y="1636915"/>
                    </a:lnTo>
                    <a:lnTo>
                      <a:pt x="1983320" y="1624215"/>
                    </a:lnTo>
                    <a:lnTo>
                      <a:pt x="1979993" y="1636966"/>
                    </a:lnTo>
                    <a:lnTo>
                      <a:pt x="1979434" y="1638947"/>
                    </a:lnTo>
                    <a:lnTo>
                      <a:pt x="1980095" y="1636915"/>
                    </a:lnTo>
                    <a:lnTo>
                      <a:pt x="1985060" y="1624215"/>
                    </a:lnTo>
                    <a:lnTo>
                      <a:pt x="1995017" y="1598815"/>
                    </a:lnTo>
                    <a:lnTo>
                      <a:pt x="2008339" y="1548015"/>
                    </a:lnTo>
                    <a:lnTo>
                      <a:pt x="2019312" y="1512404"/>
                    </a:lnTo>
                    <a:lnTo>
                      <a:pt x="2019223" y="1513776"/>
                    </a:lnTo>
                    <a:lnTo>
                      <a:pt x="2019554" y="1511592"/>
                    </a:lnTo>
                    <a:lnTo>
                      <a:pt x="2020074" y="1509915"/>
                    </a:lnTo>
                    <a:lnTo>
                      <a:pt x="2019808" y="1509915"/>
                    </a:lnTo>
                    <a:lnTo>
                      <a:pt x="2021738" y="1497215"/>
                    </a:lnTo>
                    <a:lnTo>
                      <a:pt x="2021509" y="1497215"/>
                    </a:lnTo>
                    <a:lnTo>
                      <a:pt x="2019617" y="1509915"/>
                    </a:lnTo>
                    <a:lnTo>
                      <a:pt x="2019452" y="1509915"/>
                    </a:lnTo>
                    <a:lnTo>
                      <a:pt x="2017788" y="1509915"/>
                    </a:lnTo>
                    <a:lnTo>
                      <a:pt x="2014220" y="1522615"/>
                    </a:lnTo>
                    <a:lnTo>
                      <a:pt x="2011426" y="1535315"/>
                    </a:lnTo>
                    <a:lnTo>
                      <a:pt x="2009406" y="1535315"/>
                    </a:lnTo>
                    <a:lnTo>
                      <a:pt x="2012734" y="1522615"/>
                    </a:lnTo>
                    <a:lnTo>
                      <a:pt x="2016061" y="1509915"/>
                    </a:lnTo>
                    <a:lnTo>
                      <a:pt x="2021840" y="1484109"/>
                    </a:lnTo>
                    <a:lnTo>
                      <a:pt x="2026704" y="1459115"/>
                    </a:lnTo>
                    <a:lnTo>
                      <a:pt x="2031034" y="1433715"/>
                    </a:lnTo>
                    <a:lnTo>
                      <a:pt x="2034857" y="1408315"/>
                    </a:lnTo>
                    <a:lnTo>
                      <a:pt x="2037981" y="1382915"/>
                    </a:lnTo>
                    <a:lnTo>
                      <a:pt x="2040445" y="1370215"/>
                    </a:lnTo>
                    <a:lnTo>
                      <a:pt x="2042261" y="1344815"/>
                    </a:lnTo>
                    <a:lnTo>
                      <a:pt x="2045576" y="1332115"/>
                    </a:lnTo>
                    <a:lnTo>
                      <a:pt x="2049881" y="1332115"/>
                    </a:lnTo>
                    <a:lnTo>
                      <a:pt x="2050834" y="1344815"/>
                    </a:lnTo>
                    <a:lnTo>
                      <a:pt x="2049716" y="1344815"/>
                    </a:lnTo>
                    <a:lnTo>
                      <a:pt x="2048840" y="1370215"/>
                    </a:lnTo>
                    <a:lnTo>
                      <a:pt x="2046198" y="1408315"/>
                    </a:lnTo>
                    <a:lnTo>
                      <a:pt x="2043328" y="1433982"/>
                    </a:lnTo>
                    <a:lnTo>
                      <a:pt x="2045779" y="1421015"/>
                    </a:lnTo>
                    <a:lnTo>
                      <a:pt x="2051532" y="1395615"/>
                    </a:lnTo>
                    <a:lnTo>
                      <a:pt x="2054898" y="1370215"/>
                    </a:lnTo>
                    <a:lnTo>
                      <a:pt x="2057285" y="1344815"/>
                    </a:lnTo>
                    <a:lnTo>
                      <a:pt x="2058136" y="1332115"/>
                    </a:lnTo>
                    <a:lnTo>
                      <a:pt x="2059076" y="1319415"/>
                    </a:lnTo>
                    <a:lnTo>
                      <a:pt x="2060028" y="1319415"/>
                    </a:lnTo>
                    <a:lnTo>
                      <a:pt x="2060879" y="1306715"/>
                    </a:lnTo>
                    <a:lnTo>
                      <a:pt x="2061819" y="1281315"/>
                    </a:lnTo>
                    <a:lnTo>
                      <a:pt x="2062810" y="1268615"/>
                    </a:lnTo>
                    <a:lnTo>
                      <a:pt x="2063635" y="1255915"/>
                    </a:lnTo>
                    <a:lnTo>
                      <a:pt x="2064080" y="1230515"/>
                    </a:lnTo>
                    <a:lnTo>
                      <a:pt x="2064753" y="1217815"/>
                    </a:lnTo>
                    <a:lnTo>
                      <a:pt x="2065401" y="1230515"/>
                    </a:lnTo>
                    <a:lnTo>
                      <a:pt x="2065807" y="1243215"/>
                    </a:lnTo>
                    <a:lnTo>
                      <a:pt x="2065502" y="1281315"/>
                    </a:lnTo>
                    <a:lnTo>
                      <a:pt x="2063965" y="1319415"/>
                    </a:lnTo>
                    <a:lnTo>
                      <a:pt x="2064918" y="1319415"/>
                    </a:lnTo>
                    <a:lnTo>
                      <a:pt x="2061527" y="1357515"/>
                    </a:lnTo>
                    <a:lnTo>
                      <a:pt x="2057349" y="1382915"/>
                    </a:lnTo>
                    <a:lnTo>
                      <a:pt x="2052383" y="1421015"/>
                    </a:lnTo>
                    <a:lnTo>
                      <a:pt x="2046592" y="1446415"/>
                    </a:lnTo>
                    <a:lnTo>
                      <a:pt x="2048598" y="1433715"/>
                    </a:lnTo>
                    <a:lnTo>
                      <a:pt x="2049729" y="1421015"/>
                    </a:lnTo>
                    <a:lnTo>
                      <a:pt x="2050427" y="1421015"/>
                    </a:lnTo>
                    <a:lnTo>
                      <a:pt x="2051138" y="1408315"/>
                    </a:lnTo>
                    <a:lnTo>
                      <a:pt x="2046554" y="1446415"/>
                    </a:lnTo>
                    <a:lnTo>
                      <a:pt x="2041829" y="1471815"/>
                    </a:lnTo>
                    <a:lnTo>
                      <a:pt x="2037080" y="1484515"/>
                    </a:lnTo>
                    <a:lnTo>
                      <a:pt x="2032381" y="1509915"/>
                    </a:lnTo>
                    <a:lnTo>
                      <a:pt x="2027605" y="1535315"/>
                    </a:lnTo>
                    <a:lnTo>
                      <a:pt x="2022716" y="1548015"/>
                    </a:lnTo>
                    <a:lnTo>
                      <a:pt x="2017496" y="1573415"/>
                    </a:lnTo>
                    <a:lnTo>
                      <a:pt x="2011692" y="1598815"/>
                    </a:lnTo>
                    <a:lnTo>
                      <a:pt x="2010371" y="1598815"/>
                    </a:lnTo>
                    <a:lnTo>
                      <a:pt x="2013432" y="1586115"/>
                    </a:lnTo>
                    <a:lnTo>
                      <a:pt x="2016201" y="1573415"/>
                    </a:lnTo>
                    <a:lnTo>
                      <a:pt x="2017763" y="1562290"/>
                    </a:lnTo>
                    <a:lnTo>
                      <a:pt x="2021713" y="1548015"/>
                    </a:lnTo>
                    <a:lnTo>
                      <a:pt x="2026856" y="1522615"/>
                    </a:lnTo>
                    <a:lnTo>
                      <a:pt x="2030336" y="1497215"/>
                    </a:lnTo>
                    <a:lnTo>
                      <a:pt x="2032393" y="1484515"/>
                    </a:lnTo>
                    <a:lnTo>
                      <a:pt x="2020379" y="1535315"/>
                    </a:lnTo>
                    <a:lnTo>
                      <a:pt x="2017839" y="1548015"/>
                    </a:lnTo>
                    <a:lnTo>
                      <a:pt x="2016760" y="1548015"/>
                    </a:lnTo>
                    <a:lnTo>
                      <a:pt x="2015566" y="1560715"/>
                    </a:lnTo>
                    <a:lnTo>
                      <a:pt x="2013877" y="1560715"/>
                    </a:lnTo>
                    <a:lnTo>
                      <a:pt x="2011476" y="1573415"/>
                    </a:lnTo>
                    <a:lnTo>
                      <a:pt x="2007133" y="1598815"/>
                    </a:lnTo>
                    <a:lnTo>
                      <a:pt x="1999627" y="1624215"/>
                    </a:lnTo>
                    <a:lnTo>
                      <a:pt x="1987994" y="1649615"/>
                    </a:lnTo>
                    <a:lnTo>
                      <a:pt x="1975586" y="1675015"/>
                    </a:lnTo>
                    <a:lnTo>
                      <a:pt x="1970697" y="1687715"/>
                    </a:lnTo>
                    <a:lnTo>
                      <a:pt x="1972081" y="1687715"/>
                    </a:lnTo>
                    <a:lnTo>
                      <a:pt x="1967014" y="1700733"/>
                    </a:lnTo>
                    <a:lnTo>
                      <a:pt x="1962518" y="1713115"/>
                    </a:lnTo>
                    <a:lnTo>
                      <a:pt x="1956346" y="1725866"/>
                    </a:lnTo>
                    <a:lnTo>
                      <a:pt x="1949996" y="1738515"/>
                    </a:lnTo>
                    <a:lnTo>
                      <a:pt x="1949538" y="1738515"/>
                    </a:lnTo>
                    <a:lnTo>
                      <a:pt x="1949119" y="1741195"/>
                    </a:lnTo>
                    <a:lnTo>
                      <a:pt x="1950072" y="1738515"/>
                    </a:lnTo>
                    <a:lnTo>
                      <a:pt x="1950974" y="1738515"/>
                    </a:lnTo>
                    <a:lnTo>
                      <a:pt x="1948980" y="1742084"/>
                    </a:lnTo>
                    <a:lnTo>
                      <a:pt x="1947545" y="1751215"/>
                    </a:lnTo>
                    <a:lnTo>
                      <a:pt x="1937207" y="1763915"/>
                    </a:lnTo>
                    <a:lnTo>
                      <a:pt x="1945538" y="1751215"/>
                    </a:lnTo>
                    <a:lnTo>
                      <a:pt x="1948497" y="1742960"/>
                    </a:lnTo>
                    <a:lnTo>
                      <a:pt x="1943874" y="1751215"/>
                    </a:lnTo>
                    <a:lnTo>
                      <a:pt x="1922983" y="1789315"/>
                    </a:lnTo>
                    <a:lnTo>
                      <a:pt x="1916023" y="1789315"/>
                    </a:lnTo>
                    <a:lnTo>
                      <a:pt x="1913496" y="1802015"/>
                    </a:lnTo>
                    <a:lnTo>
                      <a:pt x="1924646" y="1802015"/>
                    </a:lnTo>
                    <a:lnTo>
                      <a:pt x="1946300" y="1763915"/>
                    </a:lnTo>
                    <a:lnTo>
                      <a:pt x="1953514" y="1751215"/>
                    </a:lnTo>
                    <a:lnTo>
                      <a:pt x="1956816" y="1738515"/>
                    </a:lnTo>
                    <a:lnTo>
                      <a:pt x="1961438" y="1738515"/>
                    </a:lnTo>
                    <a:lnTo>
                      <a:pt x="1965947" y="1725815"/>
                    </a:lnTo>
                    <a:lnTo>
                      <a:pt x="1970468" y="1713115"/>
                    </a:lnTo>
                    <a:lnTo>
                      <a:pt x="1978952" y="1687715"/>
                    </a:lnTo>
                    <a:lnTo>
                      <a:pt x="1983105" y="1675015"/>
                    </a:lnTo>
                    <a:lnTo>
                      <a:pt x="1987067" y="1675015"/>
                    </a:lnTo>
                    <a:lnTo>
                      <a:pt x="1990902" y="1662315"/>
                    </a:lnTo>
                    <a:lnTo>
                      <a:pt x="2002421" y="1624215"/>
                    </a:lnTo>
                    <a:lnTo>
                      <a:pt x="2011959" y="1598815"/>
                    </a:lnTo>
                    <a:lnTo>
                      <a:pt x="2016721" y="1586115"/>
                    </a:lnTo>
                    <a:lnTo>
                      <a:pt x="2030006" y="1535061"/>
                    </a:lnTo>
                    <a:lnTo>
                      <a:pt x="2042071" y="1484515"/>
                    </a:lnTo>
                    <a:lnTo>
                      <a:pt x="2041652" y="1484515"/>
                    </a:lnTo>
                    <a:lnTo>
                      <a:pt x="2050834" y="1446415"/>
                    </a:lnTo>
                    <a:lnTo>
                      <a:pt x="2057400" y="1408315"/>
                    </a:lnTo>
                    <a:lnTo>
                      <a:pt x="2061921" y="1382915"/>
                    </a:lnTo>
                    <a:lnTo>
                      <a:pt x="2064918" y="1357515"/>
                    </a:lnTo>
                    <a:lnTo>
                      <a:pt x="2066798" y="1332115"/>
                    </a:lnTo>
                    <a:lnTo>
                      <a:pt x="2067877" y="1306715"/>
                    </a:lnTo>
                    <a:lnTo>
                      <a:pt x="2068334" y="1294015"/>
                    </a:lnTo>
                    <a:lnTo>
                      <a:pt x="2068372" y="1268615"/>
                    </a:lnTo>
                    <a:lnTo>
                      <a:pt x="2068207" y="1268615"/>
                    </a:lnTo>
                    <a:lnTo>
                      <a:pt x="2068055" y="1255915"/>
                    </a:lnTo>
                    <a:lnTo>
                      <a:pt x="2067852" y="1243215"/>
                    </a:lnTo>
                    <a:lnTo>
                      <a:pt x="2067496" y="1243215"/>
                    </a:lnTo>
                    <a:lnTo>
                      <a:pt x="2067013" y="1230515"/>
                    </a:lnTo>
                    <a:lnTo>
                      <a:pt x="2066391" y="1217815"/>
                    </a:lnTo>
                    <a:lnTo>
                      <a:pt x="2065604" y="1205115"/>
                    </a:lnTo>
                    <a:lnTo>
                      <a:pt x="2064664" y="1192415"/>
                    </a:lnTo>
                    <a:lnTo>
                      <a:pt x="2062124" y="1179715"/>
                    </a:lnTo>
                    <a:lnTo>
                      <a:pt x="2058390" y="1141615"/>
                    </a:lnTo>
                    <a:lnTo>
                      <a:pt x="2052764" y="1116215"/>
                    </a:lnTo>
                    <a:lnTo>
                      <a:pt x="2050021" y="1103515"/>
                    </a:lnTo>
                    <a:lnTo>
                      <a:pt x="2044522" y="1078115"/>
                    </a:lnTo>
                    <a:lnTo>
                      <a:pt x="2044065" y="1078115"/>
                    </a:lnTo>
                    <a:lnTo>
                      <a:pt x="2041359" y="1065415"/>
                    </a:lnTo>
                    <a:lnTo>
                      <a:pt x="2036965" y="1040015"/>
                    </a:lnTo>
                    <a:lnTo>
                      <a:pt x="2037295" y="1040015"/>
                    </a:lnTo>
                    <a:lnTo>
                      <a:pt x="2035746" y="1027315"/>
                    </a:lnTo>
                    <a:lnTo>
                      <a:pt x="2034362" y="1027315"/>
                    </a:lnTo>
                    <a:lnTo>
                      <a:pt x="2035594" y="1036904"/>
                    </a:lnTo>
                    <a:lnTo>
                      <a:pt x="2031390" y="1027315"/>
                    </a:lnTo>
                    <a:lnTo>
                      <a:pt x="2033295" y="1027315"/>
                    </a:lnTo>
                    <a:lnTo>
                      <a:pt x="2027936" y="1014615"/>
                    </a:lnTo>
                    <a:lnTo>
                      <a:pt x="2022436" y="1001915"/>
                    </a:lnTo>
                    <a:lnTo>
                      <a:pt x="2021408" y="999680"/>
                    </a:lnTo>
                    <a:lnTo>
                      <a:pt x="2026031" y="1014615"/>
                    </a:lnTo>
                    <a:lnTo>
                      <a:pt x="2029828" y="1023886"/>
                    </a:lnTo>
                    <a:lnTo>
                      <a:pt x="2028875" y="1021803"/>
                    </a:lnTo>
                    <a:lnTo>
                      <a:pt x="2028875" y="1268615"/>
                    </a:lnTo>
                    <a:lnTo>
                      <a:pt x="2027389" y="1306715"/>
                    </a:lnTo>
                    <a:lnTo>
                      <a:pt x="2026018" y="1319415"/>
                    </a:lnTo>
                    <a:lnTo>
                      <a:pt x="2024354" y="1344815"/>
                    </a:lnTo>
                    <a:lnTo>
                      <a:pt x="2020430" y="1370215"/>
                    </a:lnTo>
                    <a:lnTo>
                      <a:pt x="2018626" y="1382915"/>
                    </a:lnTo>
                    <a:lnTo>
                      <a:pt x="2017191" y="1395615"/>
                    </a:lnTo>
                    <a:lnTo>
                      <a:pt x="2013546" y="1421015"/>
                    </a:lnTo>
                    <a:lnTo>
                      <a:pt x="2009686" y="1433982"/>
                    </a:lnTo>
                    <a:lnTo>
                      <a:pt x="2006117" y="1446415"/>
                    </a:lnTo>
                    <a:lnTo>
                      <a:pt x="2002917" y="1459115"/>
                    </a:lnTo>
                    <a:lnTo>
                      <a:pt x="2002891" y="1459255"/>
                    </a:lnTo>
                    <a:lnTo>
                      <a:pt x="2002891" y="1471815"/>
                    </a:lnTo>
                    <a:lnTo>
                      <a:pt x="2002409" y="1484515"/>
                    </a:lnTo>
                    <a:lnTo>
                      <a:pt x="1999767" y="1497215"/>
                    </a:lnTo>
                    <a:lnTo>
                      <a:pt x="1995690" y="1509090"/>
                    </a:lnTo>
                    <a:lnTo>
                      <a:pt x="1997951" y="1497215"/>
                    </a:lnTo>
                    <a:lnTo>
                      <a:pt x="2000758" y="1484515"/>
                    </a:lnTo>
                    <a:lnTo>
                      <a:pt x="2002891" y="1471815"/>
                    </a:lnTo>
                    <a:lnTo>
                      <a:pt x="2002891" y="1459255"/>
                    </a:lnTo>
                    <a:lnTo>
                      <a:pt x="2000529" y="1471815"/>
                    </a:lnTo>
                    <a:lnTo>
                      <a:pt x="1998980" y="1471815"/>
                    </a:lnTo>
                    <a:lnTo>
                      <a:pt x="2000199" y="1459115"/>
                    </a:lnTo>
                    <a:lnTo>
                      <a:pt x="1994992" y="1484515"/>
                    </a:lnTo>
                    <a:lnTo>
                      <a:pt x="1992503" y="1494790"/>
                    </a:lnTo>
                    <a:lnTo>
                      <a:pt x="1992503" y="1522615"/>
                    </a:lnTo>
                    <a:lnTo>
                      <a:pt x="1989670" y="1535061"/>
                    </a:lnTo>
                    <a:lnTo>
                      <a:pt x="1991690" y="1522615"/>
                    </a:lnTo>
                    <a:lnTo>
                      <a:pt x="1992503" y="1522615"/>
                    </a:lnTo>
                    <a:lnTo>
                      <a:pt x="1992503" y="1494790"/>
                    </a:lnTo>
                    <a:lnTo>
                      <a:pt x="1988832" y="1509915"/>
                    </a:lnTo>
                    <a:lnTo>
                      <a:pt x="1984425" y="1535315"/>
                    </a:lnTo>
                    <a:lnTo>
                      <a:pt x="1989607" y="1535315"/>
                    </a:lnTo>
                    <a:lnTo>
                      <a:pt x="1982825" y="1560715"/>
                    </a:lnTo>
                    <a:lnTo>
                      <a:pt x="1975802" y="1586115"/>
                    </a:lnTo>
                    <a:lnTo>
                      <a:pt x="1975002" y="1587690"/>
                    </a:lnTo>
                    <a:lnTo>
                      <a:pt x="1972513" y="1598815"/>
                    </a:lnTo>
                    <a:lnTo>
                      <a:pt x="1966607" y="1624215"/>
                    </a:lnTo>
                    <a:lnTo>
                      <a:pt x="1960359" y="1636966"/>
                    </a:lnTo>
                    <a:lnTo>
                      <a:pt x="1953717" y="1662315"/>
                    </a:lnTo>
                    <a:lnTo>
                      <a:pt x="1956638" y="1649615"/>
                    </a:lnTo>
                    <a:lnTo>
                      <a:pt x="1949462" y="1675015"/>
                    </a:lnTo>
                    <a:lnTo>
                      <a:pt x="1941918" y="1687715"/>
                    </a:lnTo>
                    <a:lnTo>
                      <a:pt x="1934108" y="1713115"/>
                    </a:lnTo>
                    <a:lnTo>
                      <a:pt x="1926094" y="1725815"/>
                    </a:lnTo>
                    <a:lnTo>
                      <a:pt x="1921332" y="1725815"/>
                    </a:lnTo>
                    <a:lnTo>
                      <a:pt x="1916341" y="1738515"/>
                    </a:lnTo>
                    <a:lnTo>
                      <a:pt x="1913153" y="1738515"/>
                    </a:lnTo>
                    <a:lnTo>
                      <a:pt x="1916480" y="1725815"/>
                    </a:lnTo>
                    <a:lnTo>
                      <a:pt x="1919770" y="1725815"/>
                    </a:lnTo>
                    <a:lnTo>
                      <a:pt x="1923034" y="1713115"/>
                    </a:lnTo>
                    <a:lnTo>
                      <a:pt x="1926234" y="1713115"/>
                    </a:lnTo>
                    <a:lnTo>
                      <a:pt x="1929599" y="1700415"/>
                    </a:lnTo>
                    <a:lnTo>
                      <a:pt x="1925916" y="1700415"/>
                    </a:lnTo>
                    <a:lnTo>
                      <a:pt x="1915731" y="1725815"/>
                    </a:lnTo>
                    <a:lnTo>
                      <a:pt x="1915515" y="1726374"/>
                    </a:lnTo>
                    <a:lnTo>
                      <a:pt x="1910321" y="1739328"/>
                    </a:lnTo>
                    <a:lnTo>
                      <a:pt x="1905571" y="1751215"/>
                    </a:lnTo>
                    <a:lnTo>
                      <a:pt x="1903704" y="1751215"/>
                    </a:lnTo>
                    <a:lnTo>
                      <a:pt x="1902256" y="1763915"/>
                    </a:lnTo>
                    <a:lnTo>
                      <a:pt x="1900199" y="1763915"/>
                    </a:lnTo>
                    <a:lnTo>
                      <a:pt x="1901799" y="1751215"/>
                    </a:lnTo>
                    <a:lnTo>
                      <a:pt x="1910321" y="1739328"/>
                    </a:lnTo>
                    <a:lnTo>
                      <a:pt x="1915731" y="1725815"/>
                    </a:lnTo>
                    <a:lnTo>
                      <a:pt x="1920544" y="1713115"/>
                    </a:lnTo>
                    <a:lnTo>
                      <a:pt x="1929168" y="1687715"/>
                    </a:lnTo>
                    <a:lnTo>
                      <a:pt x="1935251" y="1675015"/>
                    </a:lnTo>
                    <a:lnTo>
                      <a:pt x="1940598" y="1649615"/>
                    </a:lnTo>
                    <a:lnTo>
                      <a:pt x="1946910" y="1636915"/>
                    </a:lnTo>
                    <a:lnTo>
                      <a:pt x="1953564" y="1624215"/>
                    </a:lnTo>
                    <a:lnTo>
                      <a:pt x="1959914" y="1598815"/>
                    </a:lnTo>
                    <a:lnTo>
                      <a:pt x="1965274" y="1586115"/>
                    </a:lnTo>
                    <a:lnTo>
                      <a:pt x="1969439" y="1573415"/>
                    </a:lnTo>
                    <a:lnTo>
                      <a:pt x="1972094" y="1573415"/>
                    </a:lnTo>
                    <a:lnTo>
                      <a:pt x="1972525" y="1560715"/>
                    </a:lnTo>
                    <a:lnTo>
                      <a:pt x="1975802" y="1548015"/>
                    </a:lnTo>
                    <a:lnTo>
                      <a:pt x="1980958" y="1522615"/>
                    </a:lnTo>
                    <a:lnTo>
                      <a:pt x="1993036" y="1471815"/>
                    </a:lnTo>
                    <a:lnTo>
                      <a:pt x="1998306" y="1446415"/>
                    </a:lnTo>
                    <a:lnTo>
                      <a:pt x="2002485" y="1421015"/>
                    </a:lnTo>
                    <a:lnTo>
                      <a:pt x="2005241" y="1408315"/>
                    </a:lnTo>
                    <a:lnTo>
                      <a:pt x="2010346" y="1370215"/>
                    </a:lnTo>
                    <a:lnTo>
                      <a:pt x="2012315" y="1357515"/>
                    </a:lnTo>
                    <a:lnTo>
                      <a:pt x="2016252" y="1332115"/>
                    </a:lnTo>
                    <a:lnTo>
                      <a:pt x="2018334" y="1319415"/>
                    </a:lnTo>
                    <a:lnTo>
                      <a:pt x="2020074" y="1306715"/>
                    </a:lnTo>
                    <a:lnTo>
                      <a:pt x="2021725" y="1281315"/>
                    </a:lnTo>
                    <a:lnTo>
                      <a:pt x="2022957" y="1268615"/>
                    </a:lnTo>
                    <a:lnTo>
                      <a:pt x="2023478" y="1230515"/>
                    </a:lnTo>
                    <a:lnTo>
                      <a:pt x="2022881" y="1243215"/>
                    </a:lnTo>
                    <a:lnTo>
                      <a:pt x="2022068" y="1255915"/>
                    </a:lnTo>
                    <a:lnTo>
                      <a:pt x="2021141" y="1255915"/>
                    </a:lnTo>
                    <a:lnTo>
                      <a:pt x="2020265" y="1268615"/>
                    </a:lnTo>
                    <a:lnTo>
                      <a:pt x="2020900" y="1243215"/>
                    </a:lnTo>
                    <a:lnTo>
                      <a:pt x="2020252" y="1205115"/>
                    </a:lnTo>
                    <a:lnTo>
                      <a:pt x="2018588" y="1179715"/>
                    </a:lnTo>
                    <a:lnTo>
                      <a:pt x="2016125" y="1167015"/>
                    </a:lnTo>
                    <a:lnTo>
                      <a:pt x="2012657" y="1141615"/>
                    </a:lnTo>
                    <a:lnTo>
                      <a:pt x="2007971" y="1116215"/>
                    </a:lnTo>
                    <a:lnTo>
                      <a:pt x="2001354" y="1078115"/>
                    </a:lnTo>
                    <a:lnTo>
                      <a:pt x="1996732" y="1065415"/>
                    </a:lnTo>
                    <a:lnTo>
                      <a:pt x="1999119" y="1065415"/>
                    </a:lnTo>
                    <a:lnTo>
                      <a:pt x="2002078" y="1078115"/>
                    </a:lnTo>
                    <a:lnTo>
                      <a:pt x="2004961" y="1090815"/>
                    </a:lnTo>
                    <a:lnTo>
                      <a:pt x="2007628" y="1103515"/>
                    </a:lnTo>
                    <a:lnTo>
                      <a:pt x="2009940" y="1116215"/>
                    </a:lnTo>
                    <a:lnTo>
                      <a:pt x="2008289" y="1103515"/>
                    </a:lnTo>
                    <a:lnTo>
                      <a:pt x="2006346" y="1090815"/>
                    </a:lnTo>
                    <a:lnTo>
                      <a:pt x="2004174" y="1078115"/>
                    </a:lnTo>
                    <a:lnTo>
                      <a:pt x="2001812" y="1065415"/>
                    </a:lnTo>
                    <a:lnTo>
                      <a:pt x="2007146" y="1090815"/>
                    </a:lnTo>
                    <a:lnTo>
                      <a:pt x="2012238" y="1103515"/>
                    </a:lnTo>
                    <a:lnTo>
                      <a:pt x="2015502" y="1128915"/>
                    </a:lnTo>
                    <a:lnTo>
                      <a:pt x="2016112" y="1128915"/>
                    </a:lnTo>
                    <a:lnTo>
                      <a:pt x="2018436" y="1141615"/>
                    </a:lnTo>
                    <a:lnTo>
                      <a:pt x="2019223" y="1141615"/>
                    </a:lnTo>
                    <a:lnTo>
                      <a:pt x="2018550" y="1128915"/>
                    </a:lnTo>
                    <a:lnTo>
                      <a:pt x="2020493" y="1128915"/>
                    </a:lnTo>
                    <a:lnTo>
                      <a:pt x="2022792" y="1141615"/>
                    </a:lnTo>
                    <a:lnTo>
                      <a:pt x="2023706" y="1141615"/>
                    </a:lnTo>
                    <a:lnTo>
                      <a:pt x="2025192" y="1154315"/>
                    </a:lnTo>
                    <a:lnTo>
                      <a:pt x="2026513" y="1167015"/>
                    </a:lnTo>
                    <a:lnTo>
                      <a:pt x="2027669" y="1179715"/>
                    </a:lnTo>
                    <a:lnTo>
                      <a:pt x="2028342" y="1192415"/>
                    </a:lnTo>
                    <a:lnTo>
                      <a:pt x="2028786" y="1217815"/>
                    </a:lnTo>
                    <a:lnTo>
                      <a:pt x="2028444" y="1230515"/>
                    </a:lnTo>
                    <a:lnTo>
                      <a:pt x="2026767" y="1255915"/>
                    </a:lnTo>
                    <a:lnTo>
                      <a:pt x="2026386" y="1255915"/>
                    </a:lnTo>
                    <a:lnTo>
                      <a:pt x="2026183" y="1243215"/>
                    </a:lnTo>
                    <a:lnTo>
                      <a:pt x="2025891" y="1230515"/>
                    </a:lnTo>
                    <a:lnTo>
                      <a:pt x="2025218" y="1205115"/>
                    </a:lnTo>
                    <a:lnTo>
                      <a:pt x="2024964" y="1243215"/>
                    </a:lnTo>
                    <a:lnTo>
                      <a:pt x="2023986" y="1268615"/>
                    </a:lnTo>
                    <a:lnTo>
                      <a:pt x="2022754" y="1294015"/>
                    </a:lnTo>
                    <a:lnTo>
                      <a:pt x="2021789" y="1319415"/>
                    </a:lnTo>
                    <a:lnTo>
                      <a:pt x="2023452" y="1294015"/>
                    </a:lnTo>
                    <a:lnTo>
                      <a:pt x="2024583" y="1281315"/>
                    </a:lnTo>
                    <a:lnTo>
                      <a:pt x="2025357" y="1268615"/>
                    </a:lnTo>
                    <a:lnTo>
                      <a:pt x="2026691" y="1268615"/>
                    </a:lnTo>
                    <a:lnTo>
                      <a:pt x="2027428" y="1281315"/>
                    </a:lnTo>
                    <a:lnTo>
                      <a:pt x="2028875" y="1268615"/>
                    </a:lnTo>
                    <a:lnTo>
                      <a:pt x="2028875" y="1021803"/>
                    </a:lnTo>
                    <a:lnTo>
                      <a:pt x="2025599" y="1014615"/>
                    </a:lnTo>
                    <a:lnTo>
                      <a:pt x="2020620" y="1001915"/>
                    </a:lnTo>
                    <a:lnTo>
                      <a:pt x="2018842" y="994168"/>
                    </a:lnTo>
                    <a:lnTo>
                      <a:pt x="2016544" y="989215"/>
                    </a:lnTo>
                    <a:lnTo>
                      <a:pt x="2006447" y="963815"/>
                    </a:lnTo>
                    <a:lnTo>
                      <a:pt x="2002739" y="963815"/>
                    </a:lnTo>
                    <a:lnTo>
                      <a:pt x="2000453" y="956424"/>
                    </a:lnTo>
                    <a:lnTo>
                      <a:pt x="2000453" y="1052715"/>
                    </a:lnTo>
                    <a:lnTo>
                      <a:pt x="1998141" y="1052715"/>
                    </a:lnTo>
                    <a:lnTo>
                      <a:pt x="1996617" y="1042809"/>
                    </a:lnTo>
                    <a:lnTo>
                      <a:pt x="2000453" y="1052715"/>
                    </a:lnTo>
                    <a:lnTo>
                      <a:pt x="2000453" y="956424"/>
                    </a:lnTo>
                    <a:lnTo>
                      <a:pt x="1998814" y="951115"/>
                    </a:lnTo>
                    <a:lnTo>
                      <a:pt x="1995855" y="942149"/>
                    </a:lnTo>
                    <a:lnTo>
                      <a:pt x="1995855" y="1063028"/>
                    </a:lnTo>
                    <a:lnTo>
                      <a:pt x="1992109" y="1052715"/>
                    </a:lnTo>
                    <a:lnTo>
                      <a:pt x="1993963" y="1052715"/>
                    </a:lnTo>
                    <a:lnTo>
                      <a:pt x="1995855" y="1063028"/>
                    </a:lnTo>
                    <a:lnTo>
                      <a:pt x="1995855" y="942149"/>
                    </a:lnTo>
                    <a:lnTo>
                      <a:pt x="1995538" y="941197"/>
                    </a:lnTo>
                    <a:lnTo>
                      <a:pt x="1995538" y="1040015"/>
                    </a:lnTo>
                    <a:lnTo>
                      <a:pt x="1994281" y="1040015"/>
                    </a:lnTo>
                    <a:lnTo>
                      <a:pt x="1992680" y="1033132"/>
                    </a:lnTo>
                    <a:lnTo>
                      <a:pt x="1995538" y="1040015"/>
                    </a:lnTo>
                    <a:lnTo>
                      <a:pt x="1995538" y="941197"/>
                    </a:lnTo>
                    <a:lnTo>
                      <a:pt x="1994623" y="938415"/>
                    </a:lnTo>
                    <a:lnTo>
                      <a:pt x="1987321" y="925715"/>
                    </a:lnTo>
                    <a:lnTo>
                      <a:pt x="1985060" y="921791"/>
                    </a:lnTo>
                    <a:lnTo>
                      <a:pt x="1985060" y="989215"/>
                    </a:lnTo>
                    <a:lnTo>
                      <a:pt x="1984273" y="989215"/>
                    </a:lnTo>
                    <a:lnTo>
                      <a:pt x="1975192" y="963815"/>
                    </a:lnTo>
                    <a:lnTo>
                      <a:pt x="1978240" y="963815"/>
                    </a:lnTo>
                    <a:lnTo>
                      <a:pt x="1981923" y="976604"/>
                    </a:lnTo>
                    <a:lnTo>
                      <a:pt x="1985060" y="989215"/>
                    </a:lnTo>
                    <a:lnTo>
                      <a:pt x="1985060" y="921791"/>
                    </a:lnTo>
                    <a:lnTo>
                      <a:pt x="1980018" y="913015"/>
                    </a:lnTo>
                    <a:lnTo>
                      <a:pt x="1976170" y="906310"/>
                    </a:lnTo>
                    <a:lnTo>
                      <a:pt x="1975269" y="900315"/>
                    </a:lnTo>
                    <a:lnTo>
                      <a:pt x="1976323" y="900315"/>
                    </a:lnTo>
                    <a:lnTo>
                      <a:pt x="1974164" y="896924"/>
                    </a:lnTo>
                    <a:lnTo>
                      <a:pt x="1974164" y="963815"/>
                    </a:lnTo>
                    <a:lnTo>
                      <a:pt x="1968969" y="963815"/>
                    </a:lnTo>
                    <a:lnTo>
                      <a:pt x="1961413" y="951115"/>
                    </a:lnTo>
                    <a:lnTo>
                      <a:pt x="1943900" y="913015"/>
                    </a:lnTo>
                    <a:lnTo>
                      <a:pt x="1923834" y="887615"/>
                    </a:lnTo>
                    <a:lnTo>
                      <a:pt x="1903107" y="862215"/>
                    </a:lnTo>
                    <a:lnTo>
                      <a:pt x="1884133" y="836815"/>
                    </a:lnTo>
                    <a:lnTo>
                      <a:pt x="1887562" y="836815"/>
                    </a:lnTo>
                    <a:lnTo>
                      <a:pt x="1875574" y="824115"/>
                    </a:lnTo>
                    <a:lnTo>
                      <a:pt x="1873567" y="820864"/>
                    </a:lnTo>
                    <a:lnTo>
                      <a:pt x="1873567" y="827773"/>
                    </a:lnTo>
                    <a:lnTo>
                      <a:pt x="1869300" y="824115"/>
                    </a:lnTo>
                    <a:lnTo>
                      <a:pt x="1844573" y="792035"/>
                    </a:lnTo>
                    <a:lnTo>
                      <a:pt x="1855431" y="798715"/>
                    </a:lnTo>
                    <a:lnTo>
                      <a:pt x="1870659" y="824115"/>
                    </a:lnTo>
                    <a:lnTo>
                      <a:pt x="1873567" y="827773"/>
                    </a:lnTo>
                    <a:lnTo>
                      <a:pt x="1873567" y="820864"/>
                    </a:lnTo>
                    <a:lnTo>
                      <a:pt x="1852498" y="786714"/>
                    </a:lnTo>
                    <a:lnTo>
                      <a:pt x="1875447" y="811415"/>
                    </a:lnTo>
                    <a:lnTo>
                      <a:pt x="1897938" y="836815"/>
                    </a:lnTo>
                    <a:lnTo>
                      <a:pt x="1919325" y="874915"/>
                    </a:lnTo>
                    <a:lnTo>
                      <a:pt x="1939467" y="900315"/>
                    </a:lnTo>
                    <a:lnTo>
                      <a:pt x="1958225" y="938415"/>
                    </a:lnTo>
                    <a:lnTo>
                      <a:pt x="1953437" y="925715"/>
                    </a:lnTo>
                    <a:lnTo>
                      <a:pt x="1958987" y="938415"/>
                    </a:lnTo>
                    <a:lnTo>
                      <a:pt x="1964474" y="938415"/>
                    </a:lnTo>
                    <a:lnTo>
                      <a:pt x="1969617" y="951115"/>
                    </a:lnTo>
                    <a:lnTo>
                      <a:pt x="1974164" y="963815"/>
                    </a:lnTo>
                    <a:lnTo>
                      <a:pt x="1974164" y="896924"/>
                    </a:lnTo>
                    <a:lnTo>
                      <a:pt x="1968246" y="887615"/>
                    </a:lnTo>
                    <a:lnTo>
                      <a:pt x="1960168" y="874915"/>
                    </a:lnTo>
                    <a:lnTo>
                      <a:pt x="1944801" y="849515"/>
                    </a:lnTo>
                    <a:lnTo>
                      <a:pt x="1930450" y="824115"/>
                    </a:lnTo>
                    <a:lnTo>
                      <a:pt x="1923376" y="824115"/>
                    </a:lnTo>
                    <a:lnTo>
                      <a:pt x="1916506" y="811415"/>
                    </a:lnTo>
                    <a:lnTo>
                      <a:pt x="1909826" y="798715"/>
                    </a:lnTo>
                    <a:lnTo>
                      <a:pt x="1903336" y="798715"/>
                    </a:lnTo>
                    <a:lnTo>
                      <a:pt x="1896783" y="786015"/>
                    </a:lnTo>
                    <a:lnTo>
                      <a:pt x="1890623" y="786015"/>
                    </a:lnTo>
                    <a:lnTo>
                      <a:pt x="1929549" y="836815"/>
                    </a:lnTo>
                    <a:lnTo>
                      <a:pt x="1948408" y="862215"/>
                    </a:lnTo>
                    <a:lnTo>
                      <a:pt x="1951012" y="862215"/>
                    </a:lnTo>
                    <a:lnTo>
                      <a:pt x="1955266" y="874560"/>
                    </a:lnTo>
                    <a:lnTo>
                      <a:pt x="1947519" y="862215"/>
                    </a:lnTo>
                    <a:lnTo>
                      <a:pt x="1943849" y="862215"/>
                    </a:lnTo>
                    <a:lnTo>
                      <a:pt x="1937372" y="849515"/>
                    </a:lnTo>
                    <a:lnTo>
                      <a:pt x="1936534" y="849515"/>
                    </a:lnTo>
                    <a:lnTo>
                      <a:pt x="1940306" y="862215"/>
                    </a:lnTo>
                    <a:lnTo>
                      <a:pt x="1943747" y="862215"/>
                    </a:lnTo>
                    <a:lnTo>
                      <a:pt x="1948243" y="874915"/>
                    </a:lnTo>
                    <a:lnTo>
                      <a:pt x="1953971" y="874915"/>
                    </a:lnTo>
                    <a:lnTo>
                      <a:pt x="1961057" y="887615"/>
                    </a:lnTo>
                    <a:lnTo>
                      <a:pt x="1945335" y="874915"/>
                    </a:lnTo>
                    <a:lnTo>
                      <a:pt x="1926983" y="849515"/>
                    </a:lnTo>
                    <a:lnTo>
                      <a:pt x="1911819" y="836815"/>
                    </a:lnTo>
                    <a:lnTo>
                      <a:pt x="1905673" y="824115"/>
                    </a:lnTo>
                    <a:lnTo>
                      <a:pt x="1882013" y="798715"/>
                    </a:lnTo>
                    <a:lnTo>
                      <a:pt x="1855673" y="760615"/>
                    </a:lnTo>
                    <a:lnTo>
                      <a:pt x="1829739" y="735215"/>
                    </a:lnTo>
                    <a:lnTo>
                      <a:pt x="1826755" y="731837"/>
                    </a:lnTo>
                    <a:lnTo>
                      <a:pt x="1826755" y="774776"/>
                    </a:lnTo>
                    <a:lnTo>
                      <a:pt x="1810207" y="760615"/>
                    </a:lnTo>
                    <a:lnTo>
                      <a:pt x="1782521" y="722515"/>
                    </a:lnTo>
                    <a:lnTo>
                      <a:pt x="1759267" y="709815"/>
                    </a:lnTo>
                    <a:lnTo>
                      <a:pt x="1773135" y="709815"/>
                    </a:lnTo>
                    <a:lnTo>
                      <a:pt x="1807679" y="747915"/>
                    </a:lnTo>
                    <a:lnTo>
                      <a:pt x="1826755" y="774776"/>
                    </a:lnTo>
                    <a:lnTo>
                      <a:pt x="1826755" y="731837"/>
                    </a:lnTo>
                    <a:lnTo>
                      <a:pt x="1807337" y="709815"/>
                    </a:lnTo>
                    <a:lnTo>
                      <a:pt x="1804174" y="709815"/>
                    </a:lnTo>
                    <a:lnTo>
                      <a:pt x="1797761" y="697115"/>
                    </a:lnTo>
                    <a:lnTo>
                      <a:pt x="1790750" y="697115"/>
                    </a:lnTo>
                    <a:lnTo>
                      <a:pt x="1775688" y="684415"/>
                    </a:lnTo>
                    <a:lnTo>
                      <a:pt x="1767789" y="671715"/>
                    </a:lnTo>
                    <a:lnTo>
                      <a:pt x="1759839" y="671715"/>
                    </a:lnTo>
                    <a:lnTo>
                      <a:pt x="1752003" y="659015"/>
                    </a:lnTo>
                    <a:lnTo>
                      <a:pt x="1737410" y="646315"/>
                    </a:lnTo>
                    <a:lnTo>
                      <a:pt x="1724964" y="633615"/>
                    </a:lnTo>
                    <a:lnTo>
                      <a:pt x="1716024" y="633615"/>
                    </a:lnTo>
                    <a:lnTo>
                      <a:pt x="1711934" y="620915"/>
                    </a:lnTo>
                    <a:lnTo>
                      <a:pt x="1719986" y="620915"/>
                    </a:lnTo>
                    <a:lnTo>
                      <a:pt x="1711350" y="612673"/>
                    </a:lnTo>
                    <a:lnTo>
                      <a:pt x="1726031" y="620661"/>
                    </a:lnTo>
                    <a:lnTo>
                      <a:pt x="1716989" y="608215"/>
                    </a:lnTo>
                    <a:lnTo>
                      <a:pt x="1698117" y="595515"/>
                    </a:lnTo>
                    <a:lnTo>
                      <a:pt x="1679257" y="582815"/>
                    </a:lnTo>
                    <a:lnTo>
                      <a:pt x="1702765" y="595515"/>
                    </a:lnTo>
                    <a:lnTo>
                      <a:pt x="1680210" y="582815"/>
                    </a:lnTo>
                    <a:lnTo>
                      <a:pt x="1663204" y="573379"/>
                    </a:lnTo>
                    <a:lnTo>
                      <a:pt x="1674037" y="582815"/>
                    </a:lnTo>
                    <a:lnTo>
                      <a:pt x="1668919" y="582815"/>
                    </a:lnTo>
                    <a:lnTo>
                      <a:pt x="1681035" y="593674"/>
                    </a:lnTo>
                    <a:lnTo>
                      <a:pt x="1677885" y="586155"/>
                    </a:lnTo>
                    <a:lnTo>
                      <a:pt x="1688604" y="595515"/>
                    </a:lnTo>
                    <a:lnTo>
                      <a:pt x="1683092" y="595515"/>
                    </a:lnTo>
                    <a:lnTo>
                      <a:pt x="1709153" y="619048"/>
                    </a:lnTo>
                    <a:lnTo>
                      <a:pt x="1694726" y="609307"/>
                    </a:lnTo>
                    <a:lnTo>
                      <a:pt x="1694726" y="646315"/>
                    </a:lnTo>
                    <a:lnTo>
                      <a:pt x="1685963" y="646315"/>
                    </a:lnTo>
                    <a:lnTo>
                      <a:pt x="1661287" y="620915"/>
                    </a:lnTo>
                    <a:lnTo>
                      <a:pt x="1638465" y="610387"/>
                    </a:lnTo>
                    <a:lnTo>
                      <a:pt x="1638465" y="625373"/>
                    </a:lnTo>
                    <a:lnTo>
                      <a:pt x="1635772" y="623722"/>
                    </a:lnTo>
                    <a:lnTo>
                      <a:pt x="1633626" y="620915"/>
                    </a:lnTo>
                    <a:lnTo>
                      <a:pt x="1612671" y="608215"/>
                    </a:lnTo>
                    <a:lnTo>
                      <a:pt x="1623529" y="608215"/>
                    </a:lnTo>
                    <a:lnTo>
                      <a:pt x="1638465" y="625373"/>
                    </a:lnTo>
                    <a:lnTo>
                      <a:pt x="1638465" y="610387"/>
                    </a:lnTo>
                    <a:lnTo>
                      <a:pt x="1633766" y="608215"/>
                    </a:lnTo>
                    <a:lnTo>
                      <a:pt x="1612392" y="595515"/>
                    </a:lnTo>
                    <a:lnTo>
                      <a:pt x="1603971" y="582815"/>
                    </a:lnTo>
                    <a:lnTo>
                      <a:pt x="1577962" y="570115"/>
                    </a:lnTo>
                    <a:lnTo>
                      <a:pt x="1563662" y="557415"/>
                    </a:lnTo>
                    <a:lnTo>
                      <a:pt x="1558886" y="552640"/>
                    </a:lnTo>
                    <a:lnTo>
                      <a:pt x="1570304" y="557415"/>
                    </a:lnTo>
                    <a:lnTo>
                      <a:pt x="1590268" y="570115"/>
                    </a:lnTo>
                    <a:lnTo>
                      <a:pt x="1608899" y="582815"/>
                    </a:lnTo>
                    <a:lnTo>
                      <a:pt x="1635239" y="608215"/>
                    </a:lnTo>
                    <a:lnTo>
                      <a:pt x="1638084" y="608215"/>
                    </a:lnTo>
                    <a:lnTo>
                      <a:pt x="1634680" y="595515"/>
                    </a:lnTo>
                    <a:lnTo>
                      <a:pt x="1639036" y="595515"/>
                    </a:lnTo>
                    <a:lnTo>
                      <a:pt x="1652143" y="608215"/>
                    </a:lnTo>
                    <a:lnTo>
                      <a:pt x="1664754" y="620915"/>
                    </a:lnTo>
                    <a:lnTo>
                      <a:pt x="1676831" y="633615"/>
                    </a:lnTo>
                    <a:lnTo>
                      <a:pt x="1686864" y="633615"/>
                    </a:lnTo>
                    <a:lnTo>
                      <a:pt x="1694726" y="646315"/>
                    </a:lnTo>
                    <a:lnTo>
                      <a:pt x="1694726" y="609307"/>
                    </a:lnTo>
                    <a:lnTo>
                      <a:pt x="1693125" y="608215"/>
                    </a:lnTo>
                    <a:lnTo>
                      <a:pt x="1674672" y="595515"/>
                    </a:lnTo>
                    <a:lnTo>
                      <a:pt x="1669872" y="595515"/>
                    </a:lnTo>
                    <a:lnTo>
                      <a:pt x="1692021" y="608215"/>
                    </a:lnTo>
                    <a:lnTo>
                      <a:pt x="1646453" y="582815"/>
                    </a:lnTo>
                    <a:lnTo>
                      <a:pt x="1623695" y="557923"/>
                    </a:lnTo>
                    <a:lnTo>
                      <a:pt x="1623695" y="592797"/>
                    </a:lnTo>
                    <a:lnTo>
                      <a:pt x="1614157" y="582815"/>
                    </a:lnTo>
                    <a:lnTo>
                      <a:pt x="1620659" y="582815"/>
                    </a:lnTo>
                    <a:lnTo>
                      <a:pt x="1623695" y="592797"/>
                    </a:lnTo>
                    <a:lnTo>
                      <a:pt x="1623695" y="557923"/>
                    </a:lnTo>
                    <a:lnTo>
                      <a:pt x="1623237" y="557415"/>
                    </a:lnTo>
                    <a:lnTo>
                      <a:pt x="1599869" y="544715"/>
                    </a:lnTo>
                    <a:lnTo>
                      <a:pt x="1600352" y="544715"/>
                    </a:lnTo>
                    <a:lnTo>
                      <a:pt x="1591398" y="534454"/>
                    </a:lnTo>
                    <a:lnTo>
                      <a:pt x="1625180" y="557415"/>
                    </a:lnTo>
                    <a:lnTo>
                      <a:pt x="1617129" y="544715"/>
                    </a:lnTo>
                    <a:lnTo>
                      <a:pt x="1598371" y="532015"/>
                    </a:lnTo>
                    <a:lnTo>
                      <a:pt x="1585252" y="526224"/>
                    </a:lnTo>
                    <a:lnTo>
                      <a:pt x="1580464" y="519315"/>
                    </a:lnTo>
                    <a:lnTo>
                      <a:pt x="1584185" y="525754"/>
                    </a:lnTo>
                    <a:lnTo>
                      <a:pt x="1569593" y="519315"/>
                    </a:lnTo>
                    <a:lnTo>
                      <a:pt x="1536204" y="497078"/>
                    </a:lnTo>
                    <a:lnTo>
                      <a:pt x="1536204" y="557415"/>
                    </a:lnTo>
                    <a:lnTo>
                      <a:pt x="1534934" y="557415"/>
                    </a:lnTo>
                    <a:lnTo>
                      <a:pt x="1533271" y="555040"/>
                    </a:lnTo>
                    <a:lnTo>
                      <a:pt x="1536204" y="557415"/>
                    </a:lnTo>
                    <a:lnTo>
                      <a:pt x="1536204" y="497078"/>
                    </a:lnTo>
                    <a:lnTo>
                      <a:pt x="1531467" y="493915"/>
                    </a:lnTo>
                    <a:lnTo>
                      <a:pt x="1541564" y="493915"/>
                    </a:lnTo>
                    <a:lnTo>
                      <a:pt x="1533309" y="481215"/>
                    </a:lnTo>
                    <a:lnTo>
                      <a:pt x="1495221" y="468515"/>
                    </a:lnTo>
                    <a:lnTo>
                      <a:pt x="1481251" y="455815"/>
                    </a:lnTo>
                    <a:lnTo>
                      <a:pt x="1449920" y="443115"/>
                    </a:lnTo>
                    <a:lnTo>
                      <a:pt x="1419910" y="417715"/>
                    </a:lnTo>
                    <a:lnTo>
                      <a:pt x="1386700" y="405015"/>
                    </a:lnTo>
                    <a:lnTo>
                      <a:pt x="1377302" y="392315"/>
                    </a:lnTo>
                    <a:lnTo>
                      <a:pt x="1356448" y="392315"/>
                    </a:lnTo>
                    <a:lnTo>
                      <a:pt x="1344752" y="379615"/>
                    </a:lnTo>
                    <a:lnTo>
                      <a:pt x="1325486" y="366915"/>
                    </a:lnTo>
                    <a:lnTo>
                      <a:pt x="1316164" y="366915"/>
                    </a:lnTo>
                    <a:lnTo>
                      <a:pt x="1316164" y="405015"/>
                    </a:lnTo>
                    <a:lnTo>
                      <a:pt x="1303185" y="405015"/>
                    </a:lnTo>
                    <a:lnTo>
                      <a:pt x="1294104" y="396735"/>
                    </a:lnTo>
                    <a:lnTo>
                      <a:pt x="1316164" y="405015"/>
                    </a:lnTo>
                    <a:lnTo>
                      <a:pt x="1316164" y="366915"/>
                    </a:lnTo>
                    <a:lnTo>
                      <a:pt x="1306245" y="366915"/>
                    </a:lnTo>
                    <a:lnTo>
                      <a:pt x="1286992" y="354215"/>
                    </a:lnTo>
                    <a:lnTo>
                      <a:pt x="1267675" y="354215"/>
                    </a:lnTo>
                    <a:lnTo>
                      <a:pt x="1215694" y="328815"/>
                    </a:lnTo>
                    <a:lnTo>
                      <a:pt x="1189697" y="316115"/>
                    </a:lnTo>
                    <a:lnTo>
                      <a:pt x="1167155" y="316115"/>
                    </a:lnTo>
                    <a:lnTo>
                      <a:pt x="1155725" y="303415"/>
                    </a:lnTo>
                    <a:lnTo>
                      <a:pt x="1134973" y="303415"/>
                    </a:lnTo>
                    <a:lnTo>
                      <a:pt x="1122768" y="290715"/>
                    </a:lnTo>
                    <a:lnTo>
                      <a:pt x="1129360" y="290715"/>
                    </a:lnTo>
                    <a:lnTo>
                      <a:pt x="1109865" y="278168"/>
                    </a:lnTo>
                    <a:lnTo>
                      <a:pt x="1117663" y="288251"/>
                    </a:lnTo>
                    <a:lnTo>
                      <a:pt x="1096530" y="278015"/>
                    </a:lnTo>
                    <a:lnTo>
                      <a:pt x="1109624" y="278015"/>
                    </a:lnTo>
                    <a:lnTo>
                      <a:pt x="1109840" y="278142"/>
                    </a:lnTo>
                    <a:lnTo>
                      <a:pt x="1109624" y="278015"/>
                    </a:lnTo>
                    <a:lnTo>
                      <a:pt x="1109865" y="278168"/>
                    </a:lnTo>
                    <a:lnTo>
                      <a:pt x="1132052" y="290715"/>
                    </a:lnTo>
                    <a:lnTo>
                      <a:pt x="1140117" y="290715"/>
                    </a:lnTo>
                    <a:lnTo>
                      <a:pt x="1147445" y="290715"/>
                    </a:lnTo>
                    <a:lnTo>
                      <a:pt x="1150505" y="293624"/>
                    </a:lnTo>
                    <a:lnTo>
                      <a:pt x="1178839" y="301536"/>
                    </a:lnTo>
                    <a:lnTo>
                      <a:pt x="1172464" y="294309"/>
                    </a:lnTo>
                    <a:lnTo>
                      <a:pt x="1165453" y="290715"/>
                    </a:lnTo>
                    <a:lnTo>
                      <a:pt x="1138389" y="278015"/>
                    </a:lnTo>
                    <a:lnTo>
                      <a:pt x="1110640" y="278015"/>
                    </a:lnTo>
                    <a:lnTo>
                      <a:pt x="1090218" y="268363"/>
                    </a:lnTo>
                    <a:lnTo>
                      <a:pt x="1090218" y="303415"/>
                    </a:lnTo>
                    <a:lnTo>
                      <a:pt x="1063904" y="294843"/>
                    </a:lnTo>
                    <a:lnTo>
                      <a:pt x="1072032" y="298869"/>
                    </a:lnTo>
                    <a:lnTo>
                      <a:pt x="1044486" y="290715"/>
                    </a:lnTo>
                    <a:lnTo>
                      <a:pt x="997381" y="278015"/>
                    </a:lnTo>
                    <a:lnTo>
                      <a:pt x="990003" y="274599"/>
                    </a:lnTo>
                    <a:lnTo>
                      <a:pt x="1001293" y="278015"/>
                    </a:lnTo>
                    <a:lnTo>
                      <a:pt x="1007491" y="278015"/>
                    </a:lnTo>
                    <a:lnTo>
                      <a:pt x="1005827" y="275475"/>
                    </a:lnTo>
                    <a:lnTo>
                      <a:pt x="1011301" y="278015"/>
                    </a:lnTo>
                    <a:lnTo>
                      <a:pt x="1008291" y="278015"/>
                    </a:lnTo>
                    <a:lnTo>
                      <a:pt x="1047813" y="288632"/>
                    </a:lnTo>
                    <a:lnTo>
                      <a:pt x="1030427" y="278015"/>
                    </a:lnTo>
                    <a:lnTo>
                      <a:pt x="1038098" y="278015"/>
                    </a:lnTo>
                    <a:lnTo>
                      <a:pt x="1090218" y="303415"/>
                    </a:lnTo>
                    <a:lnTo>
                      <a:pt x="1090218" y="268363"/>
                    </a:lnTo>
                    <a:lnTo>
                      <a:pt x="1083792" y="265315"/>
                    </a:lnTo>
                    <a:lnTo>
                      <a:pt x="1089469" y="265315"/>
                    </a:lnTo>
                    <a:lnTo>
                      <a:pt x="1077912" y="252615"/>
                    </a:lnTo>
                    <a:lnTo>
                      <a:pt x="1067993" y="252615"/>
                    </a:lnTo>
                    <a:lnTo>
                      <a:pt x="1047813" y="245097"/>
                    </a:lnTo>
                    <a:lnTo>
                      <a:pt x="1047813" y="252615"/>
                    </a:lnTo>
                    <a:lnTo>
                      <a:pt x="1012228" y="239915"/>
                    </a:lnTo>
                    <a:lnTo>
                      <a:pt x="1002677" y="239915"/>
                    </a:lnTo>
                    <a:lnTo>
                      <a:pt x="998067" y="233959"/>
                    </a:lnTo>
                    <a:lnTo>
                      <a:pt x="1016762" y="239915"/>
                    </a:lnTo>
                    <a:lnTo>
                      <a:pt x="1047813" y="252615"/>
                    </a:lnTo>
                    <a:lnTo>
                      <a:pt x="1047813" y="245097"/>
                    </a:lnTo>
                    <a:lnTo>
                      <a:pt x="999896" y="227215"/>
                    </a:lnTo>
                    <a:lnTo>
                      <a:pt x="963904" y="219367"/>
                    </a:lnTo>
                    <a:lnTo>
                      <a:pt x="958570" y="217170"/>
                    </a:lnTo>
                    <a:lnTo>
                      <a:pt x="961732" y="218897"/>
                    </a:lnTo>
                    <a:lnTo>
                      <a:pt x="950048" y="216357"/>
                    </a:lnTo>
                    <a:lnTo>
                      <a:pt x="963917" y="227215"/>
                    </a:lnTo>
                    <a:lnTo>
                      <a:pt x="976934" y="227215"/>
                    </a:lnTo>
                    <a:lnTo>
                      <a:pt x="989126" y="231101"/>
                    </a:lnTo>
                    <a:lnTo>
                      <a:pt x="992568" y="239915"/>
                    </a:lnTo>
                    <a:lnTo>
                      <a:pt x="963155" y="227215"/>
                    </a:lnTo>
                    <a:lnTo>
                      <a:pt x="955789" y="223405"/>
                    </a:lnTo>
                    <a:lnTo>
                      <a:pt x="955789" y="252615"/>
                    </a:lnTo>
                    <a:lnTo>
                      <a:pt x="945781" y="252615"/>
                    </a:lnTo>
                    <a:lnTo>
                      <a:pt x="923226" y="241515"/>
                    </a:lnTo>
                    <a:lnTo>
                      <a:pt x="940511" y="252615"/>
                    </a:lnTo>
                    <a:lnTo>
                      <a:pt x="936523" y="252615"/>
                    </a:lnTo>
                    <a:lnTo>
                      <a:pt x="916711" y="239915"/>
                    </a:lnTo>
                    <a:lnTo>
                      <a:pt x="919962" y="239915"/>
                    </a:lnTo>
                    <a:lnTo>
                      <a:pt x="923226" y="241515"/>
                    </a:lnTo>
                    <a:lnTo>
                      <a:pt x="920724" y="239915"/>
                    </a:lnTo>
                    <a:lnTo>
                      <a:pt x="927608" y="239915"/>
                    </a:lnTo>
                    <a:lnTo>
                      <a:pt x="955789" y="252615"/>
                    </a:lnTo>
                    <a:lnTo>
                      <a:pt x="955789" y="223405"/>
                    </a:lnTo>
                    <a:lnTo>
                      <a:pt x="938669" y="214515"/>
                    </a:lnTo>
                    <a:lnTo>
                      <a:pt x="931367" y="214515"/>
                    </a:lnTo>
                    <a:lnTo>
                      <a:pt x="910513" y="201815"/>
                    </a:lnTo>
                    <a:lnTo>
                      <a:pt x="889723" y="201815"/>
                    </a:lnTo>
                    <a:lnTo>
                      <a:pt x="867956" y="194919"/>
                    </a:lnTo>
                    <a:lnTo>
                      <a:pt x="883119" y="201815"/>
                    </a:lnTo>
                    <a:lnTo>
                      <a:pt x="912914" y="214515"/>
                    </a:lnTo>
                    <a:lnTo>
                      <a:pt x="900391" y="214515"/>
                    </a:lnTo>
                    <a:lnTo>
                      <a:pt x="844613" y="191338"/>
                    </a:lnTo>
                    <a:lnTo>
                      <a:pt x="844613" y="220980"/>
                    </a:lnTo>
                    <a:lnTo>
                      <a:pt x="823518" y="214515"/>
                    </a:lnTo>
                    <a:lnTo>
                      <a:pt x="836002" y="214515"/>
                    </a:lnTo>
                    <a:lnTo>
                      <a:pt x="844613" y="220980"/>
                    </a:lnTo>
                    <a:lnTo>
                      <a:pt x="844613" y="191338"/>
                    </a:lnTo>
                    <a:lnTo>
                      <a:pt x="839292" y="189115"/>
                    </a:lnTo>
                    <a:lnTo>
                      <a:pt x="832281" y="189115"/>
                    </a:lnTo>
                    <a:lnTo>
                      <a:pt x="828370" y="187325"/>
                    </a:lnTo>
                    <a:lnTo>
                      <a:pt x="830859" y="189115"/>
                    </a:lnTo>
                    <a:lnTo>
                      <a:pt x="796074" y="189115"/>
                    </a:lnTo>
                    <a:lnTo>
                      <a:pt x="771372" y="176415"/>
                    </a:lnTo>
                    <a:lnTo>
                      <a:pt x="746975" y="176415"/>
                    </a:lnTo>
                    <a:lnTo>
                      <a:pt x="726059" y="163715"/>
                    </a:lnTo>
                    <a:lnTo>
                      <a:pt x="720471" y="163715"/>
                    </a:lnTo>
                    <a:lnTo>
                      <a:pt x="682675" y="151015"/>
                    </a:lnTo>
                    <a:lnTo>
                      <a:pt x="646861" y="138315"/>
                    </a:lnTo>
                    <a:lnTo>
                      <a:pt x="673747" y="138315"/>
                    </a:lnTo>
                    <a:lnTo>
                      <a:pt x="681964" y="138315"/>
                    </a:lnTo>
                    <a:lnTo>
                      <a:pt x="718261" y="151015"/>
                    </a:lnTo>
                    <a:lnTo>
                      <a:pt x="708685" y="151015"/>
                    </a:lnTo>
                    <a:lnTo>
                      <a:pt x="743610" y="163715"/>
                    </a:lnTo>
                    <a:lnTo>
                      <a:pt x="757643" y="163715"/>
                    </a:lnTo>
                    <a:lnTo>
                      <a:pt x="777659" y="176415"/>
                    </a:lnTo>
                    <a:lnTo>
                      <a:pt x="781773" y="176415"/>
                    </a:lnTo>
                    <a:lnTo>
                      <a:pt x="769988" y="164985"/>
                    </a:lnTo>
                    <a:lnTo>
                      <a:pt x="764832" y="163715"/>
                    </a:lnTo>
                    <a:lnTo>
                      <a:pt x="769912" y="164909"/>
                    </a:lnTo>
                    <a:lnTo>
                      <a:pt x="768692" y="163715"/>
                    </a:lnTo>
                    <a:lnTo>
                      <a:pt x="773861" y="163715"/>
                    </a:lnTo>
                    <a:lnTo>
                      <a:pt x="779373" y="163715"/>
                    </a:lnTo>
                    <a:lnTo>
                      <a:pt x="792708" y="168236"/>
                    </a:lnTo>
                    <a:lnTo>
                      <a:pt x="822045" y="175272"/>
                    </a:lnTo>
                    <a:lnTo>
                      <a:pt x="802157" y="163715"/>
                    </a:lnTo>
                    <a:lnTo>
                      <a:pt x="784339" y="163715"/>
                    </a:lnTo>
                    <a:lnTo>
                      <a:pt x="763625" y="151015"/>
                    </a:lnTo>
                    <a:lnTo>
                      <a:pt x="733183" y="151015"/>
                    </a:lnTo>
                    <a:lnTo>
                      <a:pt x="722490" y="138315"/>
                    </a:lnTo>
                    <a:lnTo>
                      <a:pt x="693280" y="138315"/>
                    </a:lnTo>
                    <a:lnTo>
                      <a:pt x="686371" y="138315"/>
                    </a:lnTo>
                    <a:lnTo>
                      <a:pt x="683958" y="136118"/>
                    </a:lnTo>
                    <a:lnTo>
                      <a:pt x="639546" y="125615"/>
                    </a:lnTo>
                    <a:lnTo>
                      <a:pt x="607402" y="125615"/>
                    </a:lnTo>
                    <a:lnTo>
                      <a:pt x="635977" y="138315"/>
                    </a:lnTo>
                    <a:lnTo>
                      <a:pt x="627443" y="138315"/>
                    </a:lnTo>
                    <a:lnTo>
                      <a:pt x="613651" y="129578"/>
                    </a:lnTo>
                    <a:lnTo>
                      <a:pt x="613651" y="138315"/>
                    </a:lnTo>
                    <a:lnTo>
                      <a:pt x="612241" y="138315"/>
                    </a:lnTo>
                    <a:lnTo>
                      <a:pt x="578027" y="125615"/>
                    </a:lnTo>
                    <a:lnTo>
                      <a:pt x="543534" y="125615"/>
                    </a:lnTo>
                    <a:lnTo>
                      <a:pt x="507898" y="112915"/>
                    </a:lnTo>
                    <a:lnTo>
                      <a:pt x="541667" y="112915"/>
                    </a:lnTo>
                    <a:lnTo>
                      <a:pt x="586841" y="125615"/>
                    </a:lnTo>
                    <a:lnTo>
                      <a:pt x="613651" y="138315"/>
                    </a:lnTo>
                    <a:lnTo>
                      <a:pt x="613651" y="129578"/>
                    </a:lnTo>
                    <a:lnTo>
                      <a:pt x="607402" y="125615"/>
                    </a:lnTo>
                    <a:lnTo>
                      <a:pt x="594169" y="125615"/>
                    </a:lnTo>
                    <a:lnTo>
                      <a:pt x="582091" y="112915"/>
                    </a:lnTo>
                    <a:lnTo>
                      <a:pt x="566127" y="112915"/>
                    </a:lnTo>
                    <a:lnTo>
                      <a:pt x="542518" y="100215"/>
                    </a:lnTo>
                    <a:lnTo>
                      <a:pt x="493014" y="100215"/>
                    </a:lnTo>
                    <a:lnTo>
                      <a:pt x="477291" y="87515"/>
                    </a:lnTo>
                    <a:lnTo>
                      <a:pt x="416801" y="87515"/>
                    </a:lnTo>
                    <a:lnTo>
                      <a:pt x="385165" y="80987"/>
                    </a:lnTo>
                    <a:lnTo>
                      <a:pt x="400519" y="87515"/>
                    </a:lnTo>
                    <a:lnTo>
                      <a:pt x="392963" y="87515"/>
                    </a:lnTo>
                    <a:lnTo>
                      <a:pt x="431317" y="100215"/>
                    </a:lnTo>
                    <a:lnTo>
                      <a:pt x="472948" y="100215"/>
                    </a:lnTo>
                    <a:lnTo>
                      <a:pt x="497928" y="112915"/>
                    </a:lnTo>
                    <a:lnTo>
                      <a:pt x="470357" y="112915"/>
                    </a:lnTo>
                    <a:lnTo>
                      <a:pt x="430161" y="100215"/>
                    </a:lnTo>
                    <a:lnTo>
                      <a:pt x="421805" y="100215"/>
                    </a:lnTo>
                    <a:lnTo>
                      <a:pt x="421805" y="134645"/>
                    </a:lnTo>
                    <a:lnTo>
                      <a:pt x="415086" y="133896"/>
                    </a:lnTo>
                    <a:lnTo>
                      <a:pt x="413131" y="133413"/>
                    </a:lnTo>
                    <a:lnTo>
                      <a:pt x="413575" y="133718"/>
                    </a:lnTo>
                    <a:lnTo>
                      <a:pt x="408305" y="133121"/>
                    </a:lnTo>
                    <a:lnTo>
                      <a:pt x="404431" y="132676"/>
                    </a:lnTo>
                    <a:lnTo>
                      <a:pt x="387477" y="131330"/>
                    </a:lnTo>
                    <a:lnTo>
                      <a:pt x="365810" y="128955"/>
                    </a:lnTo>
                    <a:lnTo>
                      <a:pt x="323926" y="122796"/>
                    </a:lnTo>
                    <a:lnTo>
                      <a:pt x="334098" y="123558"/>
                    </a:lnTo>
                    <a:lnTo>
                      <a:pt x="341503" y="123875"/>
                    </a:lnTo>
                    <a:lnTo>
                      <a:pt x="345440" y="123609"/>
                    </a:lnTo>
                    <a:lnTo>
                      <a:pt x="345300" y="122796"/>
                    </a:lnTo>
                    <a:lnTo>
                      <a:pt x="345262" y="122618"/>
                    </a:lnTo>
                    <a:lnTo>
                      <a:pt x="340258" y="120904"/>
                    </a:lnTo>
                    <a:lnTo>
                      <a:pt x="329692" y="118567"/>
                    </a:lnTo>
                    <a:lnTo>
                      <a:pt x="312889" y="115557"/>
                    </a:lnTo>
                    <a:lnTo>
                      <a:pt x="296024" y="112915"/>
                    </a:lnTo>
                    <a:lnTo>
                      <a:pt x="313334" y="112915"/>
                    </a:lnTo>
                    <a:lnTo>
                      <a:pt x="258229" y="100215"/>
                    </a:lnTo>
                    <a:lnTo>
                      <a:pt x="317728" y="112915"/>
                    </a:lnTo>
                    <a:lnTo>
                      <a:pt x="360514" y="125615"/>
                    </a:lnTo>
                    <a:lnTo>
                      <a:pt x="380644" y="125615"/>
                    </a:lnTo>
                    <a:lnTo>
                      <a:pt x="413131" y="133413"/>
                    </a:lnTo>
                    <a:lnTo>
                      <a:pt x="407619" y="129730"/>
                    </a:lnTo>
                    <a:lnTo>
                      <a:pt x="421805" y="134645"/>
                    </a:lnTo>
                    <a:lnTo>
                      <a:pt x="421805" y="100215"/>
                    </a:lnTo>
                    <a:lnTo>
                      <a:pt x="416598" y="100215"/>
                    </a:lnTo>
                    <a:lnTo>
                      <a:pt x="367728" y="87515"/>
                    </a:lnTo>
                    <a:lnTo>
                      <a:pt x="371970" y="87515"/>
                    </a:lnTo>
                    <a:lnTo>
                      <a:pt x="350278" y="79578"/>
                    </a:lnTo>
                    <a:lnTo>
                      <a:pt x="350278" y="87515"/>
                    </a:lnTo>
                    <a:lnTo>
                      <a:pt x="344309" y="87515"/>
                    </a:lnTo>
                    <a:lnTo>
                      <a:pt x="343001" y="85839"/>
                    </a:lnTo>
                    <a:lnTo>
                      <a:pt x="343001" y="87515"/>
                    </a:lnTo>
                    <a:lnTo>
                      <a:pt x="325653" y="87515"/>
                    </a:lnTo>
                    <a:lnTo>
                      <a:pt x="306527" y="74815"/>
                    </a:lnTo>
                    <a:lnTo>
                      <a:pt x="322008" y="74815"/>
                    </a:lnTo>
                    <a:lnTo>
                      <a:pt x="343001" y="87515"/>
                    </a:lnTo>
                    <a:lnTo>
                      <a:pt x="343001" y="85839"/>
                    </a:lnTo>
                    <a:lnTo>
                      <a:pt x="340601" y="82727"/>
                    </a:lnTo>
                    <a:lnTo>
                      <a:pt x="350278" y="87515"/>
                    </a:lnTo>
                    <a:lnTo>
                      <a:pt x="350278" y="79578"/>
                    </a:lnTo>
                    <a:lnTo>
                      <a:pt x="337312" y="74815"/>
                    </a:lnTo>
                    <a:lnTo>
                      <a:pt x="334479" y="74815"/>
                    </a:lnTo>
                    <a:lnTo>
                      <a:pt x="332435" y="74815"/>
                    </a:lnTo>
                    <a:lnTo>
                      <a:pt x="307644" y="68554"/>
                    </a:lnTo>
                    <a:lnTo>
                      <a:pt x="286029" y="62115"/>
                    </a:lnTo>
                    <a:lnTo>
                      <a:pt x="342925" y="62115"/>
                    </a:lnTo>
                    <a:lnTo>
                      <a:pt x="365188" y="74815"/>
                    </a:lnTo>
                    <a:lnTo>
                      <a:pt x="355206" y="74815"/>
                    </a:lnTo>
                    <a:lnTo>
                      <a:pt x="385165" y="80987"/>
                    </a:lnTo>
                    <a:lnTo>
                      <a:pt x="370624" y="74815"/>
                    </a:lnTo>
                    <a:lnTo>
                      <a:pt x="478777" y="74815"/>
                    </a:lnTo>
                    <a:lnTo>
                      <a:pt x="517601" y="87515"/>
                    </a:lnTo>
                    <a:lnTo>
                      <a:pt x="662686" y="87515"/>
                    </a:lnTo>
                    <a:lnTo>
                      <a:pt x="701560" y="100215"/>
                    </a:lnTo>
                    <a:lnTo>
                      <a:pt x="750201" y="100215"/>
                    </a:lnTo>
                    <a:lnTo>
                      <a:pt x="825817" y="112915"/>
                    </a:lnTo>
                    <a:lnTo>
                      <a:pt x="851319" y="112915"/>
                    </a:lnTo>
                    <a:lnTo>
                      <a:pt x="876706" y="125615"/>
                    </a:lnTo>
                    <a:lnTo>
                      <a:pt x="901788" y="125615"/>
                    </a:lnTo>
                    <a:lnTo>
                      <a:pt x="950899" y="138315"/>
                    </a:lnTo>
                    <a:lnTo>
                      <a:pt x="986269" y="138315"/>
                    </a:lnTo>
                    <a:lnTo>
                      <a:pt x="997623" y="151015"/>
                    </a:lnTo>
                    <a:lnTo>
                      <a:pt x="995540" y="151015"/>
                    </a:lnTo>
                    <a:lnTo>
                      <a:pt x="1008189" y="163715"/>
                    </a:lnTo>
                    <a:lnTo>
                      <a:pt x="1021372" y="163715"/>
                    </a:lnTo>
                    <a:lnTo>
                      <a:pt x="1002842" y="151015"/>
                    </a:lnTo>
                    <a:lnTo>
                      <a:pt x="1040879" y="151015"/>
                    </a:lnTo>
                    <a:lnTo>
                      <a:pt x="1060996" y="163715"/>
                    </a:lnTo>
                    <a:lnTo>
                      <a:pt x="1035431" y="163715"/>
                    </a:lnTo>
                    <a:lnTo>
                      <a:pt x="1077226" y="176415"/>
                    </a:lnTo>
                    <a:lnTo>
                      <a:pt x="1128014" y="189115"/>
                    </a:lnTo>
                    <a:lnTo>
                      <a:pt x="1234224" y="214515"/>
                    </a:lnTo>
                    <a:lnTo>
                      <a:pt x="1278470" y="227215"/>
                    </a:lnTo>
                    <a:lnTo>
                      <a:pt x="1280426" y="227215"/>
                    </a:lnTo>
                    <a:lnTo>
                      <a:pt x="1304963" y="239915"/>
                    </a:lnTo>
                    <a:lnTo>
                      <a:pt x="1323314" y="252615"/>
                    </a:lnTo>
                    <a:lnTo>
                      <a:pt x="1342237" y="252615"/>
                    </a:lnTo>
                    <a:lnTo>
                      <a:pt x="1371854" y="265315"/>
                    </a:lnTo>
                    <a:lnTo>
                      <a:pt x="1402562" y="278168"/>
                    </a:lnTo>
                    <a:lnTo>
                      <a:pt x="1462570" y="303415"/>
                    </a:lnTo>
                    <a:lnTo>
                      <a:pt x="1520532" y="328815"/>
                    </a:lnTo>
                    <a:lnTo>
                      <a:pt x="1520748" y="328815"/>
                    </a:lnTo>
                    <a:lnTo>
                      <a:pt x="1546834" y="341515"/>
                    </a:lnTo>
                    <a:lnTo>
                      <a:pt x="1545640" y="341515"/>
                    </a:lnTo>
                    <a:lnTo>
                      <a:pt x="1572209" y="354215"/>
                    </a:lnTo>
                    <a:lnTo>
                      <a:pt x="1563471" y="345147"/>
                    </a:lnTo>
                    <a:lnTo>
                      <a:pt x="1558861" y="341515"/>
                    </a:lnTo>
                    <a:lnTo>
                      <a:pt x="1547317" y="341515"/>
                    </a:lnTo>
                    <a:lnTo>
                      <a:pt x="1534172" y="328815"/>
                    </a:lnTo>
                    <a:lnTo>
                      <a:pt x="1544256" y="328815"/>
                    </a:lnTo>
                    <a:lnTo>
                      <a:pt x="1558861" y="341515"/>
                    </a:lnTo>
                    <a:lnTo>
                      <a:pt x="1559979" y="341515"/>
                    </a:lnTo>
                    <a:lnTo>
                      <a:pt x="1563471" y="345147"/>
                    </a:lnTo>
                    <a:lnTo>
                      <a:pt x="1575015" y="354215"/>
                    </a:lnTo>
                    <a:lnTo>
                      <a:pt x="1619732" y="366915"/>
                    </a:lnTo>
                    <a:lnTo>
                      <a:pt x="1629003" y="379615"/>
                    </a:lnTo>
                    <a:lnTo>
                      <a:pt x="1640878" y="392315"/>
                    </a:lnTo>
                    <a:lnTo>
                      <a:pt x="1643189" y="392315"/>
                    </a:lnTo>
                    <a:lnTo>
                      <a:pt x="1648028" y="392315"/>
                    </a:lnTo>
                    <a:lnTo>
                      <a:pt x="1650860" y="392315"/>
                    </a:lnTo>
                    <a:lnTo>
                      <a:pt x="1654200" y="392315"/>
                    </a:lnTo>
                    <a:lnTo>
                      <a:pt x="1668856" y="405015"/>
                    </a:lnTo>
                    <a:lnTo>
                      <a:pt x="1675726" y="405015"/>
                    </a:lnTo>
                    <a:lnTo>
                      <a:pt x="1693570" y="417715"/>
                    </a:lnTo>
                    <a:lnTo>
                      <a:pt x="1712087" y="430415"/>
                    </a:lnTo>
                    <a:lnTo>
                      <a:pt x="1721497" y="430415"/>
                    </a:lnTo>
                    <a:lnTo>
                      <a:pt x="1730908" y="443115"/>
                    </a:lnTo>
                    <a:lnTo>
                      <a:pt x="1767255" y="468515"/>
                    </a:lnTo>
                    <a:lnTo>
                      <a:pt x="1784819" y="481215"/>
                    </a:lnTo>
                    <a:lnTo>
                      <a:pt x="1801698" y="481215"/>
                    </a:lnTo>
                    <a:lnTo>
                      <a:pt x="1817420" y="493915"/>
                    </a:lnTo>
                    <a:lnTo>
                      <a:pt x="1831543" y="506615"/>
                    </a:lnTo>
                    <a:lnTo>
                      <a:pt x="1843862" y="519315"/>
                    </a:lnTo>
                    <a:lnTo>
                      <a:pt x="1854403" y="519315"/>
                    </a:lnTo>
                    <a:lnTo>
                      <a:pt x="1862899" y="532015"/>
                    </a:lnTo>
                    <a:lnTo>
                      <a:pt x="1869084" y="532015"/>
                    </a:lnTo>
                    <a:lnTo>
                      <a:pt x="1887575" y="544715"/>
                    </a:lnTo>
                    <a:lnTo>
                      <a:pt x="1907794" y="557415"/>
                    </a:lnTo>
                    <a:lnTo>
                      <a:pt x="1929091" y="582815"/>
                    </a:lnTo>
                    <a:lnTo>
                      <a:pt x="1950770" y="595515"/>
                    </a:lnTo>
                    <a:lnTo>
                      <a:pt x="1972843" y="608215"/>
                    </a:lnTo>
                    <a:lnTo>
                      <a:pt x="2014994" y="646315"/>
                    </a:lnTo>
                    <a:lnTo>
                      <a:pt x="2019973" y="659015"/>
                    </a:lnTo>
                    <a:lnTo>
                      <a:pt x="2024811" y="659015"/>
                    </a:lnTo>
                    <a:lnTo>
                      <a:pt x="2029561" y="671715"/>
                    </a:lnTo>
                    <a:lnTo>
                      <a:pt x="2034260" y="671715"/>
                    </a:lnTo>
                    <a:lnTo>
                      <a:pt x="2104605" y="747915"/>
                    </a:lnTo>
                    <a:lnTo>
                      <a:pt x="2138616" y="798715"/>
                    </a:lnTo>
                    <a:lnTo>
                      <a:pt x="2162289" y="836815"/>
                    </a:lnTo>
                    <a:lnTo>
                      <a:pt x="2161806" y="836815"/>
                    </a:lnTo>
                    <a:lnTo>
                      <a:pt x="2167293" y="847991"/>
                    </a:lnTo>
                    <a:lnTo>
                      <a:pt x="2166175" y="843051"/>
                    </a:lnTo>
                    <a:lnTo>
                      <a:pt x="2170201" y="849515"/>
                    </a:lnTo>
                    <a:lnTo>
                      <a:pt x="2168042" y="849515"/>
                    </a:lnTo>
                    <a:lnTo>
                      <a:pt x="2180526" y="874915"/>
                    </a:lnTo>
                    <a:lnTo>
                      <a:pt x="2201634" y="913015"/>
                    </a:lnTo>
                    <a:lnTo>
                      <a:pt x="2222538" y="951115"/>
                    </a:lnTo>
                    <a:lnTo>
                      <a:pt x="2240623" y="1001915"/>
                    </a:lnTo>
                    <a:lnTo>
                      <a:pt x="2242883" y="1001915"/>
                    </a:lnTo>
                    <a:lnTo>
                      <a:pt x="2243455" y="1014615"/>
                    </a:lnTo>
                    <a:lnTo>
                      <a:pt x="2249259" y="1027315"/>
                    </a:lnTo>
                    <a:lnTo>
                      <a:pt x="2255951" y="1052715"/>
                    </a:lnTo>
                    <a:lnTo>
                      <a:pt x="2262695" y="1065415"/>
                    </a:lnTo>
                    <a:lnTo>
                      <a:pt x="2268690" y="1090815"/>
                    </a:lnTo>
                    <a:lnTo>
                      <a:pt x="2269401" y="1093774"/>
                    </a:lnTo>
                    <a:lnTo>
                      <a:pt x="2268893" y="1090815"/>
                    </a:lnTo>
                    <a:lnTo>
                      <a:pt x="2267039" y="1078115"/>
                    </a:lnTo>
                    <a:lnTo>
                      <a:pt x="2263787" y="1052715"/>
                    </a:lnTo>
                    <a:lnTo>
                      <a:pt x="2268080" y="1078115"/>
                    </a:lnTo>
                    <a:lnTo>
                      <a:pt x="2272106" y="1090815"/>
                    </a:lnTo>
                    <a:lnTo>
                      <a:pt x="2276030" y="1103515"/>
                    </a:lnTo>
                    <a:lnTo>
                      <a:pt x="2280005" y="1116215"/>
                    </a:lnTo>
                    <a:lnTo>
                      <a:pt x="2282685" y="1141615"/>
                    </a:lnTo>
                    <a:lnTo>
                      <a:pt x="2290495" y="1179715"/>
                    </a:lnTo>
                    <a:lnTo>
                      <a:pt x="2291194" y="1205115"/>
                    </a:lnTo>
                    <a:lnTo>
                      <a:pt x="2294305" y="1205115"/>
                    </a:lnTo>
                    <a:lnTo>
                      <a:pt x="2295144" y="1217815"/>
                    </a:lnTo>
                    <a:lnTo>
                      <a:pt x="2295766" y="1230515"/>
                    </a:lnTo>
                    <a:lnTo>
                      <a:pt x="2296160" y="1243215"/>
                    </a:lnTo>
                    <a:lnTo>
                      <a:pt x="2296312" y="1243215"/>
                    </a:lnTo>
                    <a:lnTo>
                      <a:pt x="2295982" y="1255915"/>
                    </a:lnTo>
                    <a:lnTo>
                      <a:pt x="2295550" y="1255915"/>
                    </a:lnTo>
                    <a:lnTo>
                      <a:pt x="2295042" y="1243215"/>
                    </a:lnTo>
                    <a:lnTo>
                      <a:pt x="2295385" y="1268615"/>
                    </a:lnTo>
                    <a:lnTo>
                      <a:pt x="2295817" y="1294015"/>
                    </a:lnTo>
                    <a:lnTo>
                      <a:pt x="2296058" y="1319415"/>
                    </a:lnTo>
                    <a:lnTo>
                      <a:pt x="2295791" y="1332115"/>
                    </a:lnTo>
                    <a:lnTo>
                      <a:pt x="2295131" y="1357515"/>
                    </a:lnTo>
                    <a:lnTo>
                      <a:pt x="2293823" y="1382915"/>
                    </a:lnTo>
                    <a:lnTo>
                      <a:pt x="2291600" y="1395615"/>
                    </a:lnTo>
                    <a:lnTo>
                      <a:pt x="2288184" y="1421015"/>
                    </a:lnTo>
                    <a:lnTo>
                      <a:pt x="2289594" y="1408315"/>
                    </a:lnTo>
                    <a:lnTo>
                      <a:pt x="2291016" y="1382915"/>
                    </a:lnTo>
                    <a:lnTo>
                      <a:pt x="2292540" y="1357515"/>
                    </a:lnTo>
                    <a:lnTo>
                      <a:pt x="2293099" y="1344815"/>
                    </a:lnTo>
                    <a:lnTo>
                      <a:pt x="2292451" y="1344815"/>
                    </a:lnTo>
                    <a:lnTo>
                      <a:pt x="2289670" y="1382915"/>
                    </a:lnTo>
                    <a:lnTo>
                      <a:pt x="2287105" y="1408315"/>
                    </a:lnTo>
                    <a:lnTo>
                      <a:pt x="2288641" y="1382915"/>
                    </a:lnTo>
                    <a:lnTo>
                      <a:pt x="2290407" y="1357515"/>
                    </a:lnTo>
                    <a:lnTo>
                      <a:pt x="2291854" y="1332115"/>
                    </a:lnTo>
                    <a:lnTo>
                      <a:pt x="2292413" y="1294015"/>
                    </a:lnTo>
                    <a:lnTo>
                      <a:pt x="2292248" y="1281315"/>
                    </a:lnTo>
                    <a:lnTo>
                      <a:pt x="2292045" y="1268615"/>
                    </a:lnTo>
                    <a:lnTo>
                      <a:pt x="2291791" y="1255915"/>
                    </a:lnTo>
                    <a:lnTo>
                      <a:pt x="2291486" y="1243215"/>
                    </a:lnTo>
                    <a:lnTo>
                      <a:pt x="2290622" y="1230515"/>
                    </a:lnTo>
                    <a:lnTo>
                      <a:pt x="2289225" y="1230515"/>
                    </a:lnTo>
                    <a:lnTo>
                      <a:pt x="2288870" y="1243215"/>
                    </a:lnTo>
                    <a:lnTo>
                      <a:pt x="2289441" y="1243215"/>
                    </a:lnTo>
                    <a:lnTo>
                      <a:pt x="2289606" y="1255915"/>
                    </a:lnTo>
                    <a:lnTo>
                      <a:pt x="2289632" y="1268615"/>
                    </a:lnTo>
                    <a:lnTo>
                      <a:pt x="2289772" y="1281315"/>
                    </a:lnTo>
                    <a:lnTo>
                      <a:pt x="2290038" y="1294015"/>
                    </a:lnTo>
                    <a:lnTo>
                      <a:pt x="2290114" y="1306715"/>
                    </a:lnTo>
                    <a:lnTo>
                      <a:pt x="2289848" y="1319415"/>
                    </a:lnTo>
                    <a:lnTo>
                      <a:pt x="2289175" y="1344815"/>
                    </a:lnTo>
                    <a:lnTo>
                      <a:pt x="2288692" y="1344815"/>
                    </a:lnTo>
                    <a:lnTo>
                      <a:pt x="2286584" y="1382915"/>
                    </a:lnTo>
                    <a:lnTo>
                      <a:pt x="2279459" y="1446415"/>
                    </a:lnTo>
                    <a:lnTo>
                      <a:pt x="2273274" y="1484515"/>
                    </a:lnTo>
                    <a:lnTo>
                      <a:pt x="2266442" y="1522615"/>
                    </a:lnTo>
                    <a:lnTo>
                      <a:pt x="2259469" y="1560715"/>
                    </a:lnTo>
                    <a:lnTo>
                      <a:pt x="2248509" y="1598815"/>
                    </a:lnTo>
                    <a:lnTo>
                      <a:pt x="2235708" y="1636966"/>
                    </a:lnTo>
                    <a:lnTo>
                      <a:pt x="2219947" y="1687715"/>
                    </a:lnTo>
                    <a:lnTo>
                      <a:pt x="2199983" y="1738515"/>
                    </a:lnTo>
                    <a:lnTo>
                      <a:pt x="2196033" y="1751215"/>
                    </a:lnTo>
                    <a:lnTo>
                      <a:pt x="2191855" y="1763915"/>
                    </a:lnTo>
                    <a:lnTo>
                      <a:pt x="2190216" y="1763915"/>
                    </a:lnTo>
                    <a:lnTo>
                      <a:pt x="2198039" y="1738515"/>
                    </a:lnTo>
                    <a:lnTo>
                      <a:pt x="2188184" y="1763915"/>
                    </a:lnTo>
                    <a:lnTo>
                      <a:pt x="2177681" y="1789315"/>
                    </a:lnTo>
                    <a:lnTo>
                      <a:pt x="2166696" y="1814715"/>
                    </a:lnTo>
                    <a:lnTo>
                      <a:pt x="2166404" y="1815376"/>
                    </a:lnTo>
                    <a:lnTo>
                      <a:pt x="2166404" y="1852815"/>
                    </a:lnTo>
                    <a:lnTo>
                      <a:pt x="2165781" y="1853857"/>
                    </a:lnTo>
                    <a:lnTo>
                      <a:pt x="2166239" y="1852815"/>
                    </a:lnTo>
                    <a:lnTo>
                      <a:pt x="2166404" y="1852815"/>
                    </a:lnTo>
                    <a:lnTo>
                      <a:pt x="2166404" y="1815376"/>
                    </a:lnTo>
                    <a:lnTo>
                      <a:pt x="2155355" y="1840115"/>
                    </a:lnTo>
                    <a:lnTo>
                      <a:pt x="2143506" y="1852815"/>
                    </a:lnTo>
                    <a:lnTo>
                      <a:pt x="2139607" y="1865515"/>
                    </a:lnTo>
                    <a:lnTo>
                      <a:pt x="2137499" y="1865515"/>
                    </a:lnTo>
                    <a:lnTo>
                      <a:pt x="2126437" y="1890915"/>
                    </a:lnTo>
                    <a:lnTo>
                      <a:pt x="2122741" y="1903615"/>
                    </a:lnTo>
                    <a:lnTo>
                      <a:pt x="2119934" y="1903615"/>
                    </a:lnTo>
                    <a:lnTo>
                      <a:pt x="2118550" y="1916315"/>
                    </a:lnTo>
                    <a:lnTo>
                      <a:pt x="2121039" y="1929015"/>
                    </a:lnTo>
                    <a:lnTo>
                      <a:pt x="2128253" y="1929015"/>
                    </a:lnTo>
                    <a:lnTo>
                      <a:pt x="2132292" y="1941715"/>
                    </a:lnTo>
                    <a:lnTo>
                      <a:pt x="2136800" y="1941715"/>
                    </a:lnTo>
                    <a:lnTo>
                      <a:pt x="2179320" y="1967115"/>
                    </a:lnTo>
                    <a:lnTo>
                      <a:pt x="2215604" y="1992515"/>
                    </a:lnTo>
                    <a:lnTo>
                      <a:pt x="2249843" y="2030615"/>
                    </a:lnTo>
                    <a:lnTo>
                      <a:pt x="2283460" y="2056015"/>
                    </a:lnTo>
                    <a:lnTo>
                      <a:pt x="2298966" y="2068715"/>
                    </a:lnTo>
                    <a:lnTo>
                      <a:pt x="2300122" y="2068715"/>
                    </a:lnTo>
                    <a:lnTo>
                      <a:pt x="2297950" y="2056015"/>
                    </a:lnTo>
                    <a:lnTo>
                      <a:pt x="2302052" y="2068715"/>
                    </a:lnTo>
                    <a:lnTo>
                      <a:pt x="2318448" y="2068715"/>
                    </a:lnTo>
                    <a:lnTo>
                      <a:pt x="2353145" y="2106815"/>
                    </a:lnTo>
                    <a:lnTo>
                      <a:pt x="2367343" y="2119515"/>
                    </a:lnTo>
                    <a:lnTo>
                      <a:pt x="2387777" y="2132215"/>
                    </a:lnTo>
                    <a:lnTo>
                      <a:pt x="2411946" y="2157615"/>
                    </a:lnTo>
                    <a:lnTo>
                      <a:pt x="2437384" y="2170315"/>
                    </a:lnTo>
                    <a:lnTo>
                      <a:pt x="2461552" y="2195715"/>
                    </a:lnTo>
                    <a:lnTo>
                      <a:pt x="2482151" y="2208415"/>
                    </a:lnTo>
                    <a:lnTo>
                      <a:pt x="2496743" y="2233815"/>
                    </a:lnTo>
                    <a:lnTo>
                      <a:pt x="2501354" y="2233815"/>
                    </a:lnTo>
                    <a:lnTo>
                      <a:pt x="2504681" y="2235377"/>
                    </a:lnTo>
                    <a:lnTo>
                      <a:pt x="2517444" y="2246515"/>
                    </a:lnTo>
                    <a:lnTo>
                      <a:pt x="2527935" y="2259215"/>
                    </a:lnTo>
                    <a:lnTo>
                      <a:pt x="2539200" y="2259215"/>
                    </a:lnTo>
                    <a:lnTo>
                      <a:pt x="2521216" y="2246515"/>
                    </a:lnTo>
                    <a:lnTo>
                      <a:pt x="2506167" y="2236076"/>
                    </a:lnTo>
                    <a:lnTo>
                      <a:pt x="2528430" y="2246515"/>
                    </a:lnTo>
                    <a:lnTo>
                      <a:pt x="2550299" y="2271915"/>
                    </a:lnTo>
                    <a:lnTo>
                      <a:pt x="2570442" y="2284615"/>
                    </a:lnTo>
                    <a:lnTo>
                      <a:pt x="2587510" y="2304427"/>
                    </a:lnTo>
                    <a:lnTo>
                      <a:pt x="2610751" y="2322715"/>
                    </a:lnTo>
                    <a:lnTo>
                      <a:pt x="2647353" y="2360815"/>
                    </a:lnTo>
                    <a:lnTo>
                      <a:pt x="2686697" y="2398915"/>
                    </a:lnTo>
                    <a:lnTo>
                      <a:pt x="2731414" y="2441029"/>
                    </a:lnTo>
                    <a:lnTo>
                      <a:pt x="2767279" y="2475115"/>
                    </a:lnTo>
                    <a:lnTo>
                      <a:pt x="2785440" y="2487218"/>
                    </a:lnTo>
                    <a:lnTo>
                      <a:pt x="2759672" y="2462415"/>
                    </a:lnTo>
                    <a:lnTo>
                      <a:pt x="2805468" y="2498521"/>
                    </a:lnTo>
                    <a:lnTo>
                      <a:pt x="2787675" y="2488704"/>
                    </a:lnTo>
                    <a:lnTo>
                      <a:pt x="2805404" y="2500515"/>
                    </a:lnTo>
                    <a:lnTo>
                      <a:pt x="2807982" y="2500515"/>
                    </a:lnTo>
                    <a:lnTo>
                      <a:pt x="2809633" y="2501823"/>
                    </a:lnTo>
                    <a:lnTo>
                      <a:pt x="2815856" y="2511971"/>
                    </a:lnTo>
                    <a:lnTo>
                      <a:pt x="2818663" y="2515044"/>
                    </a:lnTo>
                    <a:lnTo>
                      <a:pt x="2810294" y="2502344"/>
                    </a:lnTo>
                    <a:lnTo>
                      <a:pt x="2824035" y="2513215"/>
                    </a:lnTo>
                    <a:lnTo>
                      <a:pt x="2790825" y="2475115"/>
                    </a:lnTo>
                    <a:lnTo>
                      <a:pt x="2863405" y="2551315"/>
                    </a:lnTo>
                    <a:lnTo>
                      <a:pt x="2886494" y="2567686"/>
                    </a:lnTo>
                    <a:close/>
                  </a:path>
                  <a:path w="3504565" h="3478529">
                    <a:moveTo>
                      <a:pt x="2921089" y="2788424"/>
                    </a:moveTo>
                    <a:lnTo>
                      <a:pt x="2911386" y="2774835"/>
                    </a:lnTo>
                    <a:lnTo>
                      <a:pt x="2916771" y="2779915"/>
                    </a:lnTo>
                    <a:lnTo>
                      <a:pt x="2911246" y="2774632"/>
                    </a:lnTo>
                    <a:lnTo>
                      <a:pt x="2905950" y="2767215"/>
                    </a:lnTo>
                    <a:lnTo>
                      <a:pt x="2872841" y="2729115"/>
                    </a:lnTo>
                    <a:lnTo>
                      <a:pt x="2875051" y="2739186"/>
                    </a:lnTo>
                    <a:lnTo>
                      <a:pt x="2877718" y="2741815"/>
                    </a:lnTo>
                    <a:lnTo>
                      <a:pt x="2888907" y="2754007"/>
                    </a:lnTo>
                    <a:lnTo>
                      <a:pt x="2876600" y="2742844"/>
                    </a:lnTo>
                    <a:lnTo>
                      <a:pt x="2887688" y="2754515"/>
                    </a:lnTo>
                    <a:lnTo>
                      <a:pt x="2894368" y="2759951"/>
                    </a:lnTo>
                    <a:lnTo>
                      <a:pt x="2912719" y="2779915"/>
                    </a:lnTo>
                    <a:lnTo>
                      <a:pt x="2921089" y="2788424"/>
                    </a:lnTo>
                    <a:close/>
                  </a:path>
                  <a:path w="3504565" h="3478529">
                    <a:moveTo>
                      <a:pt x="2927312" y="2794762"/>
                    </a:moveTo>
                    <a:lnTo>
                      <a:pt x="2921089" y="2788424"/>
                    </a:lnTo>
                    <a:lnTo>
                      <a:pt x="2924073" y="2792615"/>
                    </a:lnTo>
                    <a:lnTo>
                      <a:pt x="2927312" y="2794762"/>
                    </a:lnTo>
                    <a:close/>
                  </a:path>
                  <a:path w="3504565" h="3478529">
                    <a:moveTo>
                      <a:pt x="2934703" y="2614815"/>
                    </a:moveTo>
                    <a:lnTo>
                      <a:pt x="2899232" y="2576715"/>
                    </a:lnTo>
                    <a:lnTo>
                      <a:pt x="2886494" y="2567686"/>
                    </a:lnTo>
                    <a:lnTo>
                      <a:pt x="2895041" y="2576715"/>
                    </a:lnTo>
                    <a:lnTo>
                      <a:pt x="2934703" y="2614815"/>
                    </a:lnTo>
                    <a:close/>
                  </a:path>
                  <a:path w="3504565" h="3478529">
                    <a:moveTo>
                      <a:pt x="2979166" y="2854464"/>
                    </a:moveTo>
                    <a:lnTo>
                      <a:pt x="2970530" y="2843415"/>
                    </a:lnTo>
                    <a:lnTo>
                      <a:pt x="2948025" y="2818015"/>
                    </a:lnTo>
                    <a:lnTo>
                      <a:pt x="2924073" y="2792615"/>
                    </a:lnTo>
                    <a:lnTo>
                      <a:pt x="2918371" y="2789631"/>
                    </a:lnTo>
                    <a:lnTo>
                      <a:pt x="2922397" y="2792615"/>
                    </a:lnTo>
                    <a:lnTo>
                      <a:pt x="2954286" y="2830715"/>
                    </a:lnTo>
                    <a:lnTo>
                      <a:pt x="2971889" y="2849283"/>
                    </a:lnTo>
                    <a:lnTo>
                      <a:pt x="2979166" y="2854464"/>
                    </a:lnTo>
                    <a:close/>
                  </a:path>
                  <a:path w="3504565" h="3478529">
                    <a:moveTo>
                      <a:pt x="2979686" y="2843415"/>
                    </a:moveTo>
                    <a:lnTo>
                      <a:pt x="2968764" y="2831985"/>
                    </a:lnTo>
                    <a:lnTo>
                      <a:pt x="2968040" y="2830715"/>
                    </a:lnTo>
                    <a:lnTo>
                      <a:pt x="2967558" y="2830715"/>
                    </a:lnTo>
                    <a:lnTo>
                      <a:pt x="2943301" y="2805315"/>
                    </a:lnTo>
                    <a:lnTo>
                      <a:pt x="2927312" y="2794762"/>
                    </a:lnTo>
                    <a:lnTo>
                      <a:pt x="2950210" y="2818015"/>
                    </a:lnTo>
                    <a:lnTo>
                      <a:pt x="2973806" y="2840774"/>
                    </a:lnTo>
                    <a:lnTo>
                      <a:pt x="2970517" y="2835033"/>
                    </a:lnTo>
                    <a:lnTo>
                      <a:pt x="2979686" y="2843415"/>
                    </a:lnTo>
                    <a:close/>
                  </a:path>
                  <a:path w="3504565" h="3478529">
                    <a:moveTo>
                      <a:pt x="2981502" y="2856115"/>
                    </a:moveTo>
                    <a:lnTo>
                      <a:pt x="2979166" y="2854464"/>
                    </a:lnTo>
                    <a:lnTo>
                      <a:pt x="2980461" y="2856115"/>
                    </a:lnTo>
                    <a:lnTo>
                      <a:pt x="2981502" y="2856115"/>
                    </a:lnTo>
                    <a:close/>
                  </a:path>
                  <a:path w="3504565" h="3478529">
                    <a:moveTo>
                      <a:pt x="2990405" y="2868815"/>
                    </a:moveTo>
                    <a:lnTo>
                      <a:pt x="2980461" y="2856115"/>
                    </a:lnTo>
                    <a:lnTo>
                      <a:pt x="2979089" y="2856115"/>
                    </a:lnTo>
                    <a:lnTo>
                      <a:pt x="2982277" y="2860243"/>
                    </a:lnTo>
                    <a:lnTo>
                      <a:pt x="2990405" y="2868815"/>
                    </a:lnTo>
                    <a:close/>
                  </a:path>
                  <a:path w="3504565" h="3478529">
                    <a:moveTo>
                      <a:pt x="3056712" y="2929471"/>
                    </a:moveTo>
                    <a:lnTo>
                      <a:pt x="3030740" y="2894215"/>
                    </a:lnTo>
                    <a:lnTo>
                      <a:pt x="2989707" y="2856115"/>
                    </a:lnTo>
                    <a:lnTo>
                      <a:pt x="2973806" y="2840774"/>
                    </a:lnTo>
                    <a:lnTo>
                      <a:pt x="2975318" y="2843415"/>
                    </a:lnTo>
                    <a:lnTo>
                      <a:pt x="2976499" y="2843415"/>
                    </a:lnTo>
                    <a:lnTo>
                      <a:pt x="2993390" y="2868815"/>
                    </a:lnTo>
                    <a:lnTo>
                      <a:pt x="3023336" y="2894215"/>
                    </a:lnTo>
                    <a:lnTo>
                      <a:pt x="3056712" y="2929471"/>
                    </a:lnTo>
                    <a:close/>
                  </a:path>
                  <a:path w="3504565" h="3478529">
                    <a:moveTo>
                      <a:pt x="3094698" y="2970415"/>
                    </a:moveTo>
                    <a:lnTo>
                      <a:pt x="3059417" y="2932315"/>
                    </a:lnTo>
                    <a:lnTo>
                      <a:pt x="3056712" y="2929471"/>
                    </a:lnTo>
                    <a:lnTo>
                      <a:pt x="3077527" y="2957715"/>
                    </a:lnTo>
                    <a:lnTo>
                      <a:pt x="3093656" y="2970415"/>
                    </a:lnTo>
                    <a:lnTo>
                      <a:pt x="3094698" y="2970415"/>
                    </a:lnTo>
                    <a:close/>
                  </a:path>
                  <a:path w="3504565" h="3478529">
                    <a:moveTo>
                      <a:pt x="3207080" y="3176016"/>
                    </a:moveTo>
                    <a:lnTo>
                      <a:pt x="3205073" y="3173615"/>
                    </a:lnTo>
                    <a:lnTo>
                      <a:pt x="3194037" y="3160915"/>
                    </a:lnTo>
                    <a:lnTo>
                      <a:pt x="3189236" y="3160915"/>
                    </a:lnTo>
                    <a:lnTo>
                      <a:pt x="3204692" y="3173615"/>
                    </a:lnTo>
                    <a:lnTo>
                      <a:pt x="3207080" y="3176016"/>
                    </a:lnTo>
                    <a:close/>
                  </a:path>
                  <a:path w="3504565" h="3478529">
                    <a:moveTo>
                      <a:pt x="3214166" y="3110115"/>
                    </a:moveTo>
                    <a:lnTo>
                      <a:pt x="3213951" y="3109925"/>
                    </a:lnTo>
                    <a:lnTo>
                      <a:pt x="3214103" y="3110115"/>
                    </a:lnTo>
                    <a:close/>
                  </a:path>
                  <a:path w="3504565" h="3478529">
                    <a:moveTo>
                      <a:pt x="3216579" y="3115157"/>
                    </a:moveTo>
                    <a:lnTo>
                      <a:pt x="3215716" y="3114078"/>
                    </a:lnTo>
                    <a:lnTo>
                      <a:pt x="3214166" y="3112363"/>
                    </a:lnTo>
                    <a:lnTo>
                      <a:pt x="3211322" y="3109264"/>
                    </a:lnTo>
                    <a:lnTo>
                      <a:pt x="3216579" y="3115157"/>
                    </a:lnTo>
                    <a:close/>
                  </a:path>
                  <a:path w="3504565" h="3478529">
                    <a:moveTo>
                      <a:pt x="3222447" y="3194621"/>
                    </a:moveTo>
                    <a:lnTo>
                      <a:pt x="3217341" y="3186315"/>
                    </a:lnTo>
                    <a:lnTo>
                      <a:pt x="3207080" y="3176016"/>
                    </a:lnTo>
                    <a:lnTo>
                      <a:pt x="3215678" y="3186315"/>
                    </a:lnTo>
                    <a:lnTo>
                      <a:pt x="3222447" y="3194621"/>
                    </a:lnTo>
                    <a:close/>
                  </a:path>
                  <a:path w="3504565" h="3478529">
                    <a:moveTo>
                      <a:pt x="3240646" y="3148215"/>
                    </a:moveTo>
                    <a:lnTo>
                      <a:pt x="3198977" y="3097415"/>
                    </a:lnTo>
                    <a:lnTo>
                      <a:pt x="3213951" y="3109925"/>
                    </a:lnTo>
                    <a:lnTo>
                      <a:pt x="3203562" y="3097415"/>
                    </a:lnTo>
                    <a:lnTo>
                      <a:pt x="3176498" y="3072015"/>
                    </a:lnTo>
                    <a:lnTo>
                      <a:pt x="3215716" y="3122815"/>
                    </a:lnTo>
                    <a:lnTo>
                      <a:pt x="3240646" y="3148215"/>
                    </a:lnTo>
                    <a:close/>
                  </a:path>
                  <a:path w="3504565" h="3478529">
                    <a:moveTo>
                      <a:pt x="3251555" y="3154807"/>
                    </a:moveTo>
                    <a:lnTo>
                      <a:pt x="3230092" y="3122815"/>
                    </a:lnTo>
                    <a:lnTo>
                      <a:pt x="3219246" y="3110115"/>
                    </a:lnTo>
                    <a:lnTo>
                      <a:pt x="3214166" y="3110115"/>
                    </a:lnTo>
                    <a:lnTo>
                      <a:pt x="3221926" y="3122815"/>
                    </a:lnTo>
                    <a:lnTo>
                      <a:pt x="3226346" y="3122815"/>
                    </a:lnTo>
                    <a:lnTo>
                      <a:pt x="3231565" y="3135515"/>
                    </a:lnTo>
                    <a:lnTo>
                      <a:pt x="3251555" y="3154807"/>
                    </a:lnTo>
                    <a:close/>
                  </a:path>
                  <a:path w="3504565" h="3478529">
                    <a:moveTo>
                      <a:pt x="3270339" y="3227921"/>
                    </a:moveTo>
                    <a:lnTo>
                      <a:pt x="3267049" y="3224415"/>
                    </a:lnTo>
                    <a:lnTo>
                      <a:pt x="3259163" y="3211715"/>
                    </a:lnTo>
                    <a:lnTo>
                      <a:pt x="3263506" y="3221698"/>
                    </a:lnTo>
                    <a:lnTo>
                      <a:pt x="3266008" y="3224415"/>
                    </a:lnTo>
                    <a:lnTo>
                      <a:pt x="3270339" y="3227921"/>
                    </a:lnTo>
                    <a:close/>
                  </a:path>
                  <a:path w="3504565" h="3478529">
                    <a:moveTo>
                      <a:pt x="3278390" y="3183928"/>
                    </a:moveTo>
                    <a:lnTo>
                      <a:pt x="3271062" y="3173615"/>
                    </a:lnTo>
                    <a:lnTo>
                      <a:pt x="3251555" y="3154807"/>
                    </a:lnTo>
                    <a:lnTo>
                      <a:pt x="3255657" y="3160915"/>
                    </a:lnTo>
                    <a:lnTo>
                      <a:pt x="3278390" y="3183928"/>
                    </a:lnTo>
                    <a:close/>
                  </a:path>
                  <a:path w="3504565" h="3478529">
                    <a:moveTo>
                      <a:pt x="3285655" y="3194151"/>
                    </a:moveTo>
                    <a:lnTo>
                      <a:pt x="3280740" y="3186315"/>
                    </a:lnTo>
                    <a:lnTo>
                      <a:pt x="3278390" y="3183928"/>
                    </a:lnTo>
                    <a:lnTo>
                      <a:pt x="3285655" y="3194151"/>
                    </a:lnTo>
                    <a:close/>
                  </a:path>
                  <a:path w="3504565" h="3478529">
                    <a:moveTo>
                      <a:pt x="3297123" y="3262515"/>
                    </a:moveTo>
                    <a:lnTo>
                      <a:pt x="3294443" y="3249815"/>
                    </a:lnTo>
                    <a:lnTo>
                      <a:pt x="3281730" y="3237115"/>
                    </a:lnTo>
                    <a:lnTo>
                      <a:pt x="3270339" y="3227921"/>
                    </a:lnTo>
                    <a:lnTo>
                      <a:pt x="3279000" y="3237115"/>
                    </a:lnTo>
                    <a:lnTo>
                      <a:pt x="3290036" y="3249815"/>
                    </a:lnTo>
                    <a:lnTo>
                      <a:pt x="3297097" y="3262515"/>
                    </a:lnTo>
                    <a:close/>
                  </a:path>
                  <a:path w="3504565" h="3478529">
                    <a:moveTo>
                      <a:pt x="3298126" y="3211715"/>
                    </a:moveTo>
                    <a:lnTo>
                      <a:pt x="3285655" y="3194151"/>
                    </a:lnTo>
                    <a:lnTo>
                      <a:pt x="3296640" y="3211715"/>
                    </a:lnTo>
                    <a:lnTo>
                      <a:pt x="3298126" y="3211715"/>
                    </a:lnTo>
                    <a:close/>
                  </a:path>
                  <a:path w="3504565" h="3478529">
                    <a:moveTo>
                      <a:pt x="3305352" y="3220516"/>
                    </a:moveTo>
                    <a:lnTo>
                      <a:pt x="3298825" y="3211715"/>
                    </a:lnTo>
                    <a:lnTo>
                      <a:pt x="3298126" y="3211715"/>
                    </a:lnTo>
                    <a:lnTo>
                      <a:pt x="3305352" y="3220516"/>
                    </a:lnTo>
                    <a:close/>
                  </a:path>
                  <a:path w="3504565" h="3478529">
                    <a:moveTo>
                      <a:pt x="3333127" y="3262744"/>
                    </a:moveTo>
                    <a:lnTo>
                      <a:pt x="3319018" y="3237115"/>
                    </a:lnTo>
                    <a:lnTo>
                      <a:pt x="3305352" y="3220516"/>
                    </a:lnTo>
                    <a:lnTo>
                      <a:pt x="3308261" y="3224415"/>
                    </a:lnTo>
                    <a:lnTo>
                      <a:pt x="3323361" y="3249815"/>
                    </a:lnTo>
                    <a:lnTo>
                      <a:pt x="3333127" y="3262744"/>
                    </a:lnTo>
                    <a:close/>
                  </a:path>
                  <a:path w="3504565" h="3478529">
                    <a:moveTo>
                      <a:pt x="3397681" y="3402215"/>
                    </a:moveTo>
                    <a:lnTo>
                      <a:pt x="3390633" y="3394926"/>
                    </a:lnTo>
                    <a:lnTo>
                      <a:pt x="3395014" y="3402215"/>
                    </a:lnTo>
                    <a:lnTo>
                      <a:pt x="3397681" y="3402215"/>
                    </a:lnTo>
                    <a:close/>
                  </a:path>
                  <a:path w="3504565" h="3478529">
                    <a:moveTo>
                      <a:pt x="3403549" y="3296526"/>
                    </a:moveTo>
                    <a:lnTo>
                      <a:pt x="3399777" y="3287915"/>
                    </a:lnTo>
                    <a:lnTo>
                      <a:pt x="3394049" y="3277755"/>
                    </a:lnTo>
                    <a:lnTo>
                      <a:pt x="3398304" y="3287915"/>
                    </a:lnTo>
                    <a:lnTo>
                      <a:pt x="3403549" y="3296526"/>
                    </a:lnTo>
                    <a:close/>
                  </a:path>
                  <a:path w="3504565" h="3478529">
                    <a:moveTo>
                      <a:pt x="3406038" y="3300615"/>
                    </a:moveTo>
                    <a:lnTo>
                      <a:pt x="3403549" y="3296526"/>
                    </a:lnTo>
                    <a:lnTo>
                      <a:pt x="3405340" y="3300615"/>
                    </a:lnTo>
                    <a:lnTo>
                      <a:pt x="3406038" y="3300615"/>
                    </a:lnTo>
                    <a:close/>
                  </a:path>
                  <a:path w="3504565" h="3478529">
                    <a:moveTo>
                      <a:pt x="3417379" y="3318992"/>
                    </a:moveTo>
                    <a:lnTo>
                      <a:pt x="3408883" y="3300615"/>
                    </a:lnTo>
                    <a:lnTo>
                      <a:pt x="3406038" y="3300615"/>
                    </a:lnTo>
                    <a:lnTo>
                      <a:pt x="3413785" y="3313315"/>
                    </a:lnTo>
                    <a:lnTo>
                      <a:pt x="3417379" y="3318992"/>
                    </a:lnTo>
                    <a:close/>
                  </a:path>
                  <a:path w="3504565" h="3478529">
                    <a:moveTo>
                      <a:pt x="3418751" y="3335159"/>
                    </a:moveTo>
                    <a:lnTo>
                      <a:pt x="3394799" y="3290405"/>
                    </a:lnTo>
                    <a:lnTo>
                      <a:pt x="3369602" y="3245828"/>
                    </a:lnTo>
                    <a:lnTo>
                      <a:pt x="3322523" y="3165284"/>
                    </a:lnTo>
                    <a:lnTo>
                      <a:pt x="3336925" y="3183394"/>
                    </a:lnTo>
                    <a:lnTo>
                      <a:pt x="3357676" y="3220618"/>
                    </a:lnTo>
                    <a:lnTo>
                      <a:pt x="3376523" y="3253663"/>
                    </a:lnTo>
                    <a:lnTo>
                      <a:pt x="3395002" y="3286658"/>
                    </a:lnTo>
                    <a:lnTo>
                      <a:pt x="3414611" y="3323666"/>
                    </a:lnTo>
                    <a:lnTo>
                      <a:pt x="3399180" y="3293376"/>
                    </a:lnTo>
                    <a:lnTo>
                      <a:pt x="3387407" y="3271240"/>
                    </a:lnTo>
                    <a:lnTo>
                      <a:pt x="3384308" y="3262515"/>
                    </a:lnTo>
                    <a:lnTo>
                      <a:pt x="3392627" y="3275215"/>
                    </a:lnTo>
                    <a:lnTo>
                      <a:pt x="3394049" y="3277755"/>
                    </a:lnTo>
                    <a:lnTo>
                      <a:pt x="3387674" y="3262515"/>
                    </a:lnTo>
                    <a:lnTo>
                      <a:pt x="3382365" y="3249815"/>
                    </a:lnTo>
                    <a:lnTo>
                      <a:pt x="3364928" y="3224415"/>
                    </a:lnTo>
                    <a:lnTo>
                      <a:pt x="3370986" y="3237115"/>
                    </a:lnTo>
                    <a:lnTo>
                      <a:pt x="3376993" y="3249815"/>
                    </a:lnTo>
                    <a:lnTo>
                      <a:pt x="3383051" y="3262744"/>
                    </a:lnTo>
                    <a:lnTo>
                      <a:pt x="3384080" y="3264966"/>
                    </a:lnTo>
                    <a:lnTo>
                      <a:pt x="3383203" y="3263315"/>
                    </a:lnTo>
                    <a:lnTo>
                      <a:pt x="3366757" y="3233470"/>
                    </a:lnTo>
                    <a:lnTo>
                      <a:pt x="3349866" y="3203841"/>
                    </a:lnTo>
                    <a:lnTo>
                      <a:pt x="3335921" y="3177794"/>
                    </a:lnTo>
                    <a:lnTo>
                      <a:pt x="3337420" y="3178340"/>
                    </a:lnTo>
                    <a:lnTo>
                      <a:pt x="3349574" y="3197504"/>
                    </a:lnTo>
                    <a:lnTo>
                      <a:pt x="3367595" y="3227336"/>
                    </a:lnTo>
                    <a:lnTo>
                      <a:pt x="3356343" y="3207258"/>
                    </a:lnTo>
                    <a:lnTo>
                      <a:pt x="3354692" y="3203841"/>
                    </a:lnTo>
                    <a:lnTo>
                      <a:pt x="3328593" y="3163951"/>
                    </a:lnTo>
                    <a:lnTo>
                      <a:pt x="3314611" y="3143046"/>
                    </a:lnTo>
                    <a:lnTo>
                      <a:pt x="3313798" y="3143313"/>
                    </a:lnTo>
                    <a:lnTo>
                      <a:pt x="3336531" y="3181121"/>
                    </a:lnTo>
                    <a:lnTo>
                      <a:pt x="3327539" y="3169475"/>
                    </a:lnTo>
                    <a:lnTo>
                      <a:pt x="3311283" y="3144240"/>
                    </a:lnTo>
                    <a:lnTo>
                      <a:pt x="3292462" y="3114497"/>
                    </a:lnTo>
                    <a:lnTo>
                      <a:pt x="3275774" y="3089364"/>
                    </a:lnTo>
                    <a:lnTo>
                      <a:pt x="3279698" y="3096577"/>
                    </a:lnTo>
                    <a:lnTo>
                      <a:pt x="3276650" y="3093402"/>
                    </a:lnTo>
                    <a:lnTo>
                      <a:pt x="3271850" y="3087713"/>
                    </a:lnTo>
                    <a:lnTo>
                      <a:pt x="3270542" y="3087357"/>
                    </a:lnTo>
                    <a:lnTo>
                      <a:pt x="3285858" y="3109391"/>
                    </a:lnTo>
                    <a:lnTo>
                      <a:pt x="3294850" y="3122815"/>
                    </a:lnTo>
                    <a:lnTo>
                      <a:pt x="3304806" y="3138424"/>
                    </a:lnTo>
                    <a:lnTo>
                      <a:pt x="3304082" y="3139198"/>
                    </a:lnTo>
                    <a:lnTo>
                      <a:pt x="3296170" y="3128111"/>
                    </a:lnTo>
                    <a:lnTo>
                      <a:pt x="3284118" y="3109976"/>
                    </a:lnTo>
                    <a:lnTo>
                      <a:pt x="3271012" y="3089643"/>
                    </a:lnTo>
                    <a:lnTo>
                      <a:pt x="3275253" y="3098203"/>
                    </a:lnTo>
                    <a:lnTo>
                      <a:pt x="3261423" y="3080575"/>
                    </a:lnTo>
                    <a:lnTo>
                      <a:pt x="3270821" y="3096526"/>
                    </a:lnTo>
                    <a:lnTo>
                      <a:pt x="3301365" y="3143021"/>
                    </a:lnTo>
                    <a:lnTo>
                      <a:pt x="3328759" y="3185858"/>
                    </a:lnTo>
                    <a:lnTo>
                      <a:pt x="3353574" y="3225774"/>
                    </a:lnTo>
                    <a:lnTo>
                      <a:pt x="3376447" y="3263481"/>
                    </a:lnTo>
                    <a:lnTo>
                      <a:pt x="3397974" y="3299701"/>
                    </a:lnTo>
                    <a:lnTo>
                      <a:pt x="3418751" y="3335159"/>
                    </a:lnTo>
                    <a:close/>
                  </a:path>
                  <a:path w="3504565" h="3478529">
                    <a:moveTo>
                      <a:pt x="3422078" y="3272040"/>
                    </a:moveTo>
                    <a:lnTo>
                      <a:pt x="3421037" y="3269958"/>
                    </a:lnTo>
                    <a:lnTo>
                      <a:pt x="3418014" y="3264979"/>
                    </a:lnTo>
                    <a:lnTo>
                      <a:pt x="3422078" y="3272040"/>
                    </a:lnTo>
                    <a:close/>
                  </a:path>
                  <a:path w="3504565" h="3478529">
                    <a:moveTo>
                      <a:pt x="3427171" y="3285007"/>
                    </a:moveTo>
                    <a:lnTo>
                      <a:pt x="3422319" y="3275215"/>
                    </a:lnTo>
                    <a:lnTo>
                      <a:pt x="3411410" y="3262515"/>
                    </a:lnTo>
                    <a:lnTo>
                      <a:pt x="3421037" y="3275215"/>
                    </a:lnTo>
                    <a:lnTo>
                      <a:pt x="3427171" y="3285007"/>
                    </a:lnTo>
                    <a:close/>
                  </a:path>
                  <a:path w="3504565" h="3478529">
                    <a:moveTo>
                      <a:pt x="3433394" y="3335083"/>
                    </a:moveTo>
                    <a:lnTo>
                      <a:pt x="3428784" y="3326015"/>
                    </a:lnTo>
                    <a:lnTo>
                      <a:pt x="3426853" y="3326015"/>
                    </a:lnTo>
                    <a:lnTo>
                      <a:pt x="3433394" y="3335083"/>
                    </a:lnTo>
                    <a:close/>
                  </a:path>
                  <a:path w="3504565" h="3478529">
                    <a:moveTo>
                      <a:pt x="3438436" y="3387140"/>
                    </a:moveTo>
                    <a:lnTo>
                      <a:pt x="3436569" y="3384524"/>
                    </a:lnTo>
                    <a:lnTo>
                      <a:pt x="3429419" y="3375558"/>
                    </a:lnTo>
                    <a:lnTo>
                      <a:pt x="3438436" y="3387140"/>
                    </a:lnTo>
                    <a:close/>
                  </a:path>
                  <a:path w="3504565" h="3478529">
                    <a:moveTo>
                      <a:pt x="3442474" y="3314725"/>
                    </a:moveTo>
                    <a:lnTo>
                      <a:pt x="3437915" y="3300615"/>
                    </a:lnTo>
                    <a:lnTo>
                      <a:pt x="3428987" y="3287915"/>
                    </a:lnTo>
                    <a:lnTo>
                      <a:pt x="3427171" y="3285007"/>
                    </a:lnTo>
                    <a:lnTo>
                      <a:pt x="3434905" y="3300615"/>
                    </a:lnTo>
                    <a:lnTo>
                      <a:pt x="3442474" y="3314725"/>
                    </a:lnTo>
                    <a:close/>
                  </a:path>
                  <a:path w="3504565" h="3478529">
                    <a:moveTo>
                      <a:pt x="3443833" y="3338715"/>
                    </a:moveTo>
                    <a:lnTo>
                      <a:pt x="3438487" y="3326015"/>
                    </a:lnTo>
                    <a:lnTo>
                      <a:pt x="3434562" y="3316859"/>
                    </a:lnTo>
                    <a:lnTo>
                      <a:pt x="3412515" y="3275215"/>
                    </a:lnTo>
                    <a:lnTo>
                      <a:pt x="3387471" y="3224415"/>
                    </a:lnTo>
                    <a:lnTo>
                      <a:pt x="3364560" y="3186315"/>
                    </a:lnTo>
                    <a:lnTo>
                      <a:pt x="3344062" y="3160915"/>
                    </a:lnTo>
                    <a:lnTo>
                      <a:pt x="3358934" y="3186315"/>
                    </a:lnTo>
                    <a:lnTo>
                      <a:pt x="3374136" y="3211715"/>
                    </a:lnTo>
                    <a:lnTo>
                      <a:pt x="3389122" y="3237115"/>
                    </a:lnTo>
                    <a:lnTo>
                      <a:pt x="3403460" y="3262744"/>
                    </a:lnTo>
                    <a:lnTo>
                      <a:pt x="3443833" y="3338715"/>
                    </a:lnTo>
                    <a:close/>
                  </a:path>
                  <a:path w="3504565" h="3478529">
                    <a:moveTo>
                      <a:pt x="3444354" y="3441611"/>
                    </a:moveTo>
                    <a:lnTo>
                      <a:pt x="3443808" y="3440315"/>
                    </a:lnTo>
                    <a:lnTo>
                      <a:pt x="3444354" y="3441611"/>
                    </a:lnTo>
                    <a:close/>
                  </a:path>
                  <a:path w="3504565" h="3478529">
                    <a:moveTo>
                      <a:pt x="3447631" y="3352393"/>
                    </a:moveTo>
                    <a:lnTo>
                      <a:pt x="3447529" y="3352190"/>
                    </a:lnTo>
                    <a:lnTo>
                      <a:pt x="3447161" y="3351466"/>
                    </a:lnTo>
                    <a:lnTo>
                      <a:pt x="3447631" y="3352393"/>
                    </a:lnTo>
                    <a:close/>
                  </a:path>
                  <a:path w="3504565" h="3478529">
                    <a:moveTo>
                      <a:pt x="3447872" y="3332861"/>
                    </a:moveTo>
                    <a:lnTo>
                      <a:pt x="3446564" y="3327006"/>
                    </a:lnTo>
                    <a:lnTo>
                      <a:pt x="3446119" y="3326015"/>
                    </a:lnTo>
                    <a:lnTo>
                      <a:pt x="3443173" y="3326015"/>
                    </a:lnTo>
                    <a:lnTo>
                      <a:pt x="3447872" y="3332861"/>
                    </a:lnTo>
                    <a:close/>
                  </a:path>
                  <a:path w="3504565" h="3478529">
                    <a:moveTo>
                      <a:pt x="3448774" y="3338195"/>
                    </a:moveTo>
                    <a:lnTo>
                      <a:pt x="3435693" y="3313315"/>
                    </a:lnTo>
                    <a:lnTo>
                      <a:pt x="3421977" y="3287915"/>
                    </a:lnTo>
                    <a:lnTo>
                      <a:pt x="3427539" y="3300615"/>
                    </a:lnTo>
                    <a:lnTo>
                      <a:pt x="3433051" y="3313315"/>
                    </a:lnTo>
                    <a:lnTo>
                      <a:pt x="3434562" y="3316859"/>
                    </a:lnTo>
                    <a:lnTo>
                      <a:pt x="3439414" y="3326015"/>
                    </a:lnTo>
                    <a:lnTo>
                      <a:pt x="3448774" y="3338195"/>
                    </a:lnTo>
                    <a:close/>
                  </a:path>
                  <a:path w="3504565" h="3478529">
                    <a:moveTo>
                      <a:pt x="3456952" y="3381235"/>
                    </a:moveTo>
                    <a:lnTo>
                      <a:pt x="3436010" y="3338715"/>
                    </a:lnTo>
                    <a:lnTo>
                      <a:pt x="3434118" y="3336099"/>
                    </a:lnTo>
                    <a:lnTo>
                      <a:pt x="3434905" y="3336633"/>
                    </a:lnTo>
                    <a:lnTo>
                      <a:pt x="3432987" y="3333966"/>
                    </a:lnTo>
                    <a:lnTo>
                      <a:pt x="3433368" y="3334740"/>
                    </a:lnTo>
                    <a:lnTo>
                      <a:pt x="3433788" y="3335553"/>
                    </a:lnTo>
                    <a:lnTo>
                      <a:pt x="3433902" y="3335794"/>
                    </a:lnTo>
                    <a:lnTo>
                      <a:pt x="3433394" y="3335083"/>
                    </a:lnTo>
                    <a:lnTo>
                      <a:pt x="3435235" y="3338715"/>
                    </a:lnTo>
                    <a:lnTo>
                      <a:pt x="3442563" y="3351415"/>
                    </a:lnTo>
                    <a:lnTo>
                      <a:pt x="3441890" y="3351415"/>
                    </a:lnTo>
                    <a:lnTo>
                      <a:pt x="3456952" y="3381235"/>
                    </a:lnTo>
                    <a:close/>
                  </a:path>
                  <a:path w="3504565" h="3478529">
                    <a:moveTo>
                      <a:pt x="3458464" y="3455835"/>
                    </a:moveTo>
                    <a:lnTo>
                      <a:pt x="3457816" y="3453015"/>
                    </a:lnTo>
                    <a:lnTo>
                      <a:pt x="3456724" y="3453015"/>
                    </a:lnTo>
                    <a:lnTo>
                      <a:pt x="3458464" y="3455835"/>
                    </a:lnTo>
                    <a:close/>
                  </a:path>
                  <a:path w="3504565" h="3478529">
                    <a:moveTo>
                      <a:pt x="3464395" y="3399409"/>
                    </a:moveTo>
                    <a:lnTo>
                      <a:pt x="3461143" y="3389515"/>
                    </a:lnTo>
                    <a:lnTo>
                      <a:pt x="3456952" y="3381235"/>
                    </a:lnTo>
                    <a:lnTo>
                      <a:pt x="3460305" y="3389515"/>
                    </a:lnTo>
                    <a:lnTo>
                      <a:pt x="3464395" y="3399409"/>
                    </a:lnTo>
                    <a:close/>
                  </a:path>
                  <a:path w="3504565" h="3478529">
                    <a:moveTo>
                      <a:pt x="3471926" y="3418890"/>
                    </a:moveTo>
                    <a:lnTo>
                      <a:pt x="3471024" y="3414915"/>
                    </a:lnTo>
                    <a:lnTo>
                      <a:pt x="3465563" y="3402215"/>
                    </a:lnTo>
                    <a:lnTo>
                      <a:pt x="3464395" y="3399409"/>
                    </a:lnTo>
                    <a:lnTo>
                      <a:pt x="3469513" y="3414915"/>
                    </a:lnTo>
                    <a:lnTo>
                      <a:pt x="3471926" y="3418890"/>
                    </a:lnTo>
                    <a:close/>
                  </a:path>
                  <a:path w="3504565" h="3478529">
                    <a:moveTo>
                      <a:pt x="3485604" y="3453015"/>
                    </a:moveTo>
                    <a:lnTo>
                      <a:pt x="3482835" y="3440315"/>
                    </a:lnTo>
                    <a:lnTo>
                      <a:pt x="3481946" y="3440315"/>
                    </a:lnTo>
                    <a:lnTo>
                      <a:pt x="3479622" y="3440315"/>
                    </a:lnTo>
                    <a:lnTo>
                      <a:pt x="3477222" y="3427615"/>
                    </a:lnTo>
                    <a:lnTo>
                      <a:pt x="3471926" y="3418890"/>
                    </a:lnTo>
                    <a:lnTo>
                      <a:pt x="3476790" y="3440315"/>
                    </a:lnTo>
                    <a:lnTo>
                      <a:pt x="3469144" y="3414915"/>
                    </a:lnTo>
                    <a:lnTo>
                      <a:pt x="3466909" y="3409632"/>
                    </a:lnTo>
                    <a:lnTo>
                      <a:pt x="3466909" y="3453015"/>
                    </a:lnTo>
                    <a:lnTo>
                      <a:pt x="3463899" y="3464661"/>
                    </a:lnTo>
                    <a:lnTo>
                      <a:pt x="3458464" y="3455835"/>
                    </a:lnTo>
                    <a:lnTo>
                      <a:pt x="3460750" y="3465715"/>
                    </a:lnTo>
                    <a:lnTo>
                      <a:pt x="3460051" y="3465715"/>
                    </a:lnTo>
                    <a:lnTo>
                      <a:pt x="3457600" y="3458553"/>
                    </a:lnTo>
                    <a:lnTo>
                      <a:pt x="3457600" y="3466528"/>
                    </a:lnTo>
                    <a:lnTo>
                      <a:pt x="3456584" y="3465715"/>
                    </a:lnTo>
                    <a:lnTo>
                      <a:pt x="3457168" y="3465715"/>
                    </a:lnTo>
                    <a:lnTo>
                      <a:pt x="3457600" y="3466528"/>
                    </a:lnTo>
                    <a:lnTo>
                      <a:pt x="3457600" y="3458553"/>
                    </a:lnTo>
                    <a:lnTo>
                      <a:pt x="3455708" y="3453015"/>
                    </a:lnTo>
                    <a:lnTo>
                      <a:pt x="3449802" y="3453015"/>
                    </a:lnTo>
                    <a:lnTo>
                      <a:pt x="3444354" y="3441611"/>
                    </a:lnTo>
                    <a:lnTo>
                      <a:pt x="3449231" y="3453015"/>
                    </a:lnTo>
                    <a:lnTo>
                      <a:pt x="3447453" y="3453015"/>
                    </a:lnTo>
                    <a:lnTo>
                      <a:pt x="3441357" y="3440315"/>
                    </a:lnTo>
                    <a:lnTo>
                      <a:pt x="3435312" y="3427615"/>
                    </a:lnTo>
                    <a:lnTo>
                      <a:pt x="3429292" y="3427615"/>
                    </a:lnTo>
                    <a:lnTo>
                      <a:pt x="3423285" y="3414915"/>
                    </a:lnTo>
                    <a:lnTo>
                      <a:pt x="3363506" y="3351415"/>
                    </a:lnTo>
                    <a:lnTo>
                      <a:pt x="3351631" y="3338715"/>
                    </a:lnTo>
                    <a:lnTo>
                      <a:pt x="3343846" y="3326015"/>
                    </a:lnTo>
                    <a:lnTo>
                      <a:pt x="3336061" y="3313315"/>
                    </a:lnTo>
                    <a:lnTo>
                      <a:pt x="3328276" y="3300615"/>
                    </a:lnTo>
                    <a:lnTo>
                      <a:pt x="3305645" y="3275215"/>
                    </a:lnTo>
                    <a:lnTo>
                      <a:pt x="3284029" y="3249815"/>
                    </a:lnTo>
                    <a:lnTo>
                      <a:pt x="3295929" y="3262515"/>
                    </a:lnTo>
                    <a:lnTo>
                      <a:pt x="3286899" y="3249815"/>
                    </a:lnTo>
                    <a:lnTo>
                      <a:pt x="3270212" y="3237115"/>
                    </a:lnTo>
                    <a:lnTo>
                      <a:pt x="3264687" y="3224415"/>
                    </a:lnTo>
                    <a:lnTo>
                      <a:pt x="3263506" y="3221698"/>
                    </a:lnTo>
                    <a:lnTo>
                      <a:pt x="3254311" y="3211715"/>
                    </a:lnTo>
                    <a:lnTo>
                      <a:pt x="3244773" y="3192297"/>
                    </a:lnTo>
                    <a:lnTo>
                      <a:pt x="3269094" y="3211715"/>
                    </a:lnTo>
                    <a:lnTo>
                      <a:pt x="3296501" y="3249815"/>
                    </a:lnTo>
                    <a:lnTo>
                      <a:pt x="3318116" y="3275215"/>
                    </a:lnTo>
                    <a:lnTo>
                      <a:pt x="3302800" y="3262515"/>
                    </a:lnTo>
                    <a:lnTo>
                      <a:pt x="3336620" y="3300615"/>
                    </a:lnTo>
                    <a:lnTo>
                      <a:pt x="3402215" y="3376815"/>
                    </a:lnTo>
                    <a:lnTo>
                      <a:pt x="3436531" y="3414915"/>
                    </a:lnTo>
                    <a:lnTo>
                      <a:pt x="3437305" y="3414915"/>
                    </a:lnTo>
                    <a:lnTo>
                      <a:pt x="3447554" y="3427615"/>
                    </a:lnTo>
                    <a:lnTo>
                      <a:pt x="3457359" y="3440315"/>
                    </a:lnTo>
                    <a:lnTo>
                      <a:pt x="3462566" y="3447199"/>
                    </a:lnTo>
                    <a:lnTo>
                      <a:pt x="3463506" y="3453015"/>
                    </a:lnTo>
                    <a:lnTo>
                      <a:pt x="3466909" y="3453015"/>
                    </a:lnTo>
                    <a:lnTo>
                      <a:pt x="3466909" y="3409632"/>
                    </a:lnTo>
                    <a:lnTo>
                      <a:pt x="3458413" y="3389515"/>
                    </a:lnTo>
                    <a:lnTo>
                      <a:pt x="3446195" y="3364115"/>
                    </a:lnTo>
                    <a:lnTo>
                      <a:pt x="3434016" y="3338715"/>
                    </a:lnTo>
                    <a:lnTo>
                      <a:pt x="3429863" y="3338715"/>
                    </a:lnTo>
                    <a:lnTo>
                      <a:pt x="3417379" y="3318992"/>
                    </a:lnTo>
                    <a:lnTo>
                      <a:pt x="3432365" y="3351415"/>
                    </a:lnTo>
                    <a:lnTo>
                      <a:pt x="3447516" y="3389515"/>
                    </a:lnTo>
                    <a:lnTo>
                      <a:pt x="3456140" y="3414915"/>
                    </a:lnTo>
                    <a:lnTo>
                      <a:pt x="3455111" y="3414915"/>
                    </a:lnTo>
                    <a:lnTo>
                      <a:pt x="3452152" y="3414915"/>
                    </a:lnTo>
                    <a:lnTo>
                      <a:pt x="3451618" y="3414915"/>
                    </a:lnTo>
                    <a:lnTo>
                      <a:pt x="3444417" y="3402215"/>
                    </a:lnTo>
                    <a:lnTo>
                      <a:pt x="3437242" y="3402215"/>
                    </a:lnTo>
                    <a:lnTo>
                      <a:pt x="3430079" y="3389515"/>
                    </a:lnTo>
                    <a:lnTo>
                      <a:pt x="3420453" y="3376815"/>
                    </a:lnTo>
                    <a:lnTo>
                      <a:pt x="3402939" y="3351415"/>
                    </a:lnTo>
                    <a:lnTo>
                      <a:pt x="3392881" y="3338715"/>
                    </a:lnTo>
                    <a:lnTo>
                      <a:pt x="3405594" y="3351415"/>
                    </a:lnTo>
                    <a:lnTo>
                      <a:pt x="3429419" y="3376815"/>
                    </a:lnTo>
                    <a:lnTo>
                      <a:pt x="3396843" y="3338715"/>
                    </a:lnTo>
                    <a:lnTo>
                      <a:pt x="3342551" y="3275215"/>
                    </a:lnTo>
                    <a:lnTo>
                      <a:pt x="3333127" y="3262744"/>
                    </a:lnTo>
                    <a:lnTo>
                      <a:pt x="3339998" y="3275215"/>
                    </a:lnTo>
                    <a:lnTo>
                      <a:pt x="3323107" y="3249815"/>
                    </a:lnTo>
                    <a:lnTo>
                      <a:pt x="3306737" y="3237115"/>
                    </a:lnTo>
                    <a:lnTo>
                      <a:pt x="3296183" y="3224415"/>
                    </a:lnTo>
                    <a:lnTo>
                      <a:pt x="3296716" y="3224415"/>
                    </a:lnTo>
                    <a:lnTo>
                      <a:pt x="3277997" y="3199015"/>
                    </a:lnTo>
                    <a:lnTo>
                      <a:pt x="3262973" y="3186315"/>
                    </a:lnTo>
                    <a:lnTo>
                      <a:pt x="3246882" y="3160915"/>
                    </a:lnTo>
                    <a:lnTo>
                      <a:pt x="3235934" y="3148215"/>
                    </a:lnTo>
                    <a:lnTo>
                      <a:pt x="3224987" y="3135515"/>
                    </a:lnTo>
                    <a:lnTo>
                      <a:pt x="3232645" y="3148215"/>
                    </a:lnTo>
                    <a:lnTo>
                      <a:pt x="3229305" y="3143758"/>
                    </a:lnTo>
                    <a:lnTo>
                      <a:pt x="3229305" y="3177616"/>
                    </a:lnTo>
                    <a:lnTo>
                      <a:pt x="3223552" y="3173615"/>
                    </a:lnTo>
                    <a:lnTo>
                      <a:pt x="3216529" y="3165487"/>
                    </a:lnTo>
                    <a:lnTo>
                      <a:pt x="3211893" y="3158604"/>
                    </a:lnTo>
                    <a:lnTo>
                      <a:pt x="3229305" y="3177616"/>
                    </a:lnTo>
                    <a:lnTo>
                      <a:pt x="3229305" y="3143758"/>
                    </a:lnTo>
                    <a:lnTo>
                      <a:pt x="3213633" y="3122815"/>
                    </a:lnTo>
                    <a:lnTo>
                      <a:pt x="3200590" y="3110115"/>
                    </a:lnTo>
                    <a:lnTo>
                      <a:pt x="3192640" y="3101759"/>
                    </a:lnTo>
                    <a:lnTo>
                      <a:pt x="3192640" y="3134677"/>
                    </a:lnTo>
                    <a:lnTo>
                      <a:pt x="3158858" y="3097415"/>
                    </a:lnTo>
                    <a:lnTo>
                      <a:pt x="3165805" y="3097415"/>
                    </a:lnTo>
                    <a:lnTo>
                      <a:pt x="3192640" y="3134677"/>
                    </a:lnTo>
                    <a:lnTo>
                      <a:pt x="3192640" y="3101759"/>
                    </a:lnTo>
                    <a:lnTo>
                      <a:pt x="3188525" y="3097415"/>
                    </a:lnTo>
                    <a:lnTo>
                      <a:pt x="3172383" y="3072015"/>
                    </a:lnTo>
                    <a:lnTo>
                      <a:pt x="3168612" y="3072015"/>
                    </a:lnTo>
                    <a:lnTo>
                      <a:pt x="3148380" y="3046615"/>
                    </a:lnTo>
                    <a:lnTo>
                      <a:pt x="3147923" y="3046615"/>
                    </a:lnTo>
                    <a:lnTo>
                      <a:pt x="3136608" y="3039732"/>
                    </a:lnTo>
                    <a:lnTo>
                      <a:pt x="3136608" y="3072015"/>
                    </a:lnTo>
                    <a:lnTo>
                      <a:pt x="3132467" y="3072015"/>
                    </a:lnTo>
                    <a:lnTo>
                      <a:pt x="3116656" y="3050032"/>
                    </a:lnTo>
                    <a:lnTo>
                      <a:pt x="3136608" y="3072015"/>
                    </a:lnTo>
                    <a:lnTo>
                      <a:pt x="3136608" y="3039732"/>
                    </a:lnTo>
                    <a:lnTo>
                      <a:pt x="3127070" y="3033915"/>
                    </a:lnTo>
                    <a:lnTo>
                      <a:pt x="3108261" y="3002457"/>
                    </a:lnTo>
                    <a:lnTo>
                      <a:pt x="3126498" y="3021215"/>
                    </a:lnTo>
                    <a:lnTo>
                      <a:pt x="3139427" y="3033915"/>
                    </a:lnTo>
                    <a:lnTo>
                      <a:pt x="3147745" y="3033915"/>
                    </a:lnTo>
                    <a:lnTo>
                      <a:pt x="3153714" y="3046615"/>
                    </a:lnTo>
                    <a:lnTo>
                      <a:pt x="3167951" y="3059315"/>
                    </a:lnTo>
                    <a:lnTo>
                      <a:pt x="3194469" y="3084715"/>
                    </a:lnTo>
                    <a:lnTo>
                      <a:pt x="3189795" y="3072015"/>
                    </a:lnTo>
                    <a:lnTo>
                      <a:pt x="3173539" y="3059315"/>
                    </a:lnTo>
                    <a:lnTo>
                      <a:pt x="3147784" y="3021215"/>
                    </a:lnTo>
                    <a:lnTo>
                      <a:pt x="3114624" y="2983115"/>
                    </a:lnTo>
                    <a:lnTo>
                      <a:pt x="3124174" y="2995815"/>
                    </a:lnTo>
                    <a:lnTo>
                      <a:pt x="3115437" y="2995815"/>
                    </a:lnTo>
                    <a:lnTo>
                      <a:pt x="3130321" y="3021215"/>
                    </a:lnTo>
                    <a:lnTo>
                      <a:pt x="3106242" y="2995815"/>
                    </a:lnTo>
                    <a:lnTo>
                      <a:pt x="3094190" y="2983115"/>
                    </a:lnTo>
                    <a:lnTo>
                      <a:pt x="3086887" y="2975927"/>
                    </a:lnTo>
                    <a:lnTo>
                      <a:pt x="3086887" y="3015945"/>
                    </a:lnTo>
                    <a:lnTo>
                      <a:pt x="3078391" y="3008515"/>
                    </a:lnTo>
                    <a:lnTo>
                      <a:pt x="3071037" y="2996857"/>
                    </a:lnTo>
                    <a:lnTo>
                      <a:pt x="3086887" y="3015945"/>
                    </a:lnTo>
                    <a:lnTo>
                      <a:pt x="3086887" y="2975927"/>
                    </a:lnTo>
                    <a:lnTo>
                      <a:pt x="3081299" y="2970415"/>
                    </a:lnTo>
                    <a:lnTo>
                      <a:pt x="3070174" y="2959455"/>
                    </a:lnTo>
                    <a:lnTo>
                      <a:pt x="3070174" y="2995815"/>
                    </a:lnTo>
                    <a:lnTo>
                      <a:pt x="3063062" y="2995815"/>
                    </a:lnTo>
                    <a:lnTo>
                      <a:pt x="3059430" y="2988830"/>
                    </a:lnTo>
                    <a:lnTo>
                      <a:pt x="3070174" y="2995815"/>
                    </a:lnTo>
                    <a:lnTo>
                      <a:pt x="3070174" y="2959455"/>
                    </a:lnTo>
                    <a:lnTo>
                      <a:pt x="3068409" y="2957715"/>
                    </a:lnTo>
                    <a:lnTo>
                      <a:pt x="3045561" y="2932315"/>
                    </a:lnTo>
                    <a:lnTo>
                      <a:pt x="3018256" y="2906915"/>
                    </a:lnTo>
                    <a:lnTo>
                      <a:pt x="2988881" y="2868815"/>
                    </a:lnTo>
                    <a:lnTo>
                      <a:pt x="2982277" y="2860243"/>
                    </a:lnTo>
                    <a:lnTo>
                      <a:pt x="2971889" y="2849283"/>
                    </a:lnTo>
                    <a:lnTo>
                      <a:pt x="2945752" y="2830715"/>
                    </a:lnTo>
                    <a:lnTo>
                      <a:pt x="2899803" y="2779915"/>
                    </a:lnTo>
                    <a:lnTo>
                      <a:pt x="2918371" y="2789631"/>
                    </a:lnTo>
                    <a:lnTo>
                      <a:pt x="2905264" y="2779915"/>
                    </a:lnTo>
                    <a:lnTo>
                      <a:pt x="2888132" y="2767215"/>
                    </a:lnTo>
                    <a:lnTo>
                      <a:pt x="2844876" y="2716415"/>
                    </a:lnTo>
                    <a:lnTo>
                      <a:pt x="2831973" y="2703715"/>
                    </a:lnTo>
                    <a:lnTo>
                      <a:pt x="2846895" y="2716415"/>
                    </a:lnTo>
                    <a:lnTo>
                      <a:pt x="2875470" y="2741815"/>
                    </a:lnTo>
                    <a:lnTo>
                      <a:pt x="2876600" y="2742844"/>
                    </a:lnTo>
                    <a:lnTo>
                      <a:pt x="2875623" y="2741815"/>
                    </a:lnTo>
                    <a:lnTo>
                      <a:pt x="2875051" y="2739186"/>
                    </a:lnTo>
                    <a:lnTo>
                      <a:pt x="2851988" y="2716415"/>
                    </a:lnTo>
                    <a:lnTo>
                      <a:pt x="2853525" y="2716415"/>
                    </a:lnTo>
                    <a:lnTo>
                      <a:pt x="2865653" y="2729115"/>
                    </a:lnTo>
                    <a:lnTo>
                      <a:pt x="2871698" y="2729115"/>
                    </a:lnTo>
                    <a:lnTo>
                      <a:pt x="2858503" y="2716415"/>
                    </a:lnTo>
                    <a:lnTo>
                      <a:pt x="2845295" y="2703715"/>
                    </a:lnTo>
                    <a:lnTo>
                      <a:pt x="2837307" y="2691015"/>
                    </a:lnTo>
                    <a:lnTo>
                      <a:pt x="2829331" y="2691015"/>
                    </a:lnTo>
                    <a:lnTo>
                      <a:pt x="2801569" y="2665615"/>
                    </a:lnTo>
                    <a:lnTo>
                      <a:pt x="2790494" y="2652915"/>
                    </a:lnTo>
                    <a:lnTo>
                      <a:pt x="2779433" y="2640215"/>
                    </a:lnTo>
                    <a:lnTo>
                      <a:pt x="2761411" y="2627515"/>
                    </a:lnTo>
                    <a:lnTo>
                      <a:pt x="2752471" y="2616060"/>
                    </a:lnTo>
                    <a:lnTo>
                      <a:pt x="2752471" y="2652915"/>
                    </a:lnTo>
                    <a:lnTo>
                      <a:pt x="2751036" y="2652915"/>
                    </a:lnTo>
                    <a:lnTo>
                      <a:pt x="2743314" y="2640850"/>
                    </a:lnTo>
                    <a:lnTo>
                      <a:pt x="2752471" y="2652915"/>
                    </a:lnTo>
                    <a:lnTo>
                      <a:pt x="2752471" y="2616060"/>
                    </a:lnTo>
                    <a:lnTo>
                      <a:pt x="2731681" y="2589415"/>
                    </a:lnTo>
                    <a:lnTo>
                      <a:pt x="2716885" y="2576715"/>
                    </a:lnTo>
                    <a:lnTo>
                      <a:pt x="2699918" y="2564015"/>
                    </a:lnTo>
                    <a:lnTo>
                      <a:pt x="2689491" y="2551315"/>
                    </a:lnTo>
                    <a:lnTo>
                      <a:pt x="2679065" y="2538615"/>
                    </a:lnTo>
                    <a:lnTo>
                      <a:pt x="2655633" y="2525915"/>
                    </a:lnTo>
                    <a:lnTo>
                      <a:pt x="2593213" y="2462415"/>
                    </a:lnTo>
                    <a:lnTo>
                      <a:pt x="2556484" y="2437015"/>
                    </a:lnTo>
                    <a:lnTo>
                      <a:pt x="2517724" y="2411615"/>
                    </a:lnTo>
                    <a:lnTo>
                      <a:pt x="2478189" y="2373515"/>
                    </a:lnTo>
                    <a:lnTo>
                      <a:pt x="2439263" y="2348115"/>
                    </a:lnTo>
                    <a:lnTo>
                      <a:pt x="2402294" y="2322715"/>
                    </a:lnTo>
                    <a:lnTo>
                      <a:pt x="2406345" y="2322715"/>
                    </a:lnTo>
                    <a:lnTo>
                      <a:pt x="2397493" y="2310015"/>
                    </a:lnTo>
                    <a:lnTo>
                      <a:pt x="2365210" y="2284615"/>
                    </a:lnTo>
                    <a:lnTo>
                      <a:pt x="2346922" y="2271915"/>
                    </a:lnTo>
                    <a:lnTo>
                      <a:pt x="2325992" y="2259215"/>
                    </a:lnTo>
                    <a:lnTo>
                      <a:pt x="2285784" y="2233815"/>
                    </a:lnTo>
                    <a:lnTo>
                      <a:pt x="2294547" y="2241219"/>
                    </a:lnTo>
                    <a:lnTo>
                      <a:pt x="2345601" y="2284615"/>
                    </a:lnTo>
                    <a:lnTo>
                      <a:pt x="2310206" y="2259215"/>
                    </a:lnTo>
                    <a:lnTo>
                      <a:pt x="2293416" y="2246515"/>
                    </a:lnTo>
                    <a:lnTo>
                      <a:pt x="2276614" y="2233815"/>
                    </a:lnTo>
                    <a:lnTo>
                      <a:pt x="2243899" y="2208415"/>
                    </a:lnTo>
                    <a:lnTo>
                      <a:pt x="2222931" y="2200300"/>
                    </a:lnTo>
                    <a:lnTo>
                      <a:pt x="2222220" y="2195715"/>
                    </a:lnTo>
                    <a:lnTo>
                      <a:pt x="2211108" y="2195715"/>
                    </a:lnTo>
                    <a:lnTo>
                      <a:pt x="2208707" y="2195715"/>
                    </a:lnTo>
                    <a:lnTo>
                      <a:pt x="2200249" y="2190737"/>
                    </a:lnTo>
                    <a:lnTo>
                      <a:pt x="2200249" y="2215807"/>
                    </a:lnTo>
                    <a:lnTo>
                      <a:pt x="2188172" y="2208415"/>
                    </a:lnTo>
                    <a:lnTo>
                      <a:pt x="2165045" y="2195715"/>
                    </a:lnTo>
                    <a:lnTo>
                      <a:pt x="2159901" y="2195715"/>
                    </a:lnTo>
                    <a:lnTo>
                      <a:pt x="2157641" y="2191778"/>
                    </a:lnTo>
                    <a:lnTo>
                      <a:pt x="2141156" y="2183015"/>
                    </a:lnTo>
                    <a:lnTo>
                      <a:pt x="2135949" y="2179307"/>
                    </a:lnTo>
                    <a:lnTo>
                      <a:pt x="2072132" y="2144915"/>
                    </a:lnTo>
                    <a:lnTo>
                      <a:pt x="2062073" y="2144915"/>
                    </a:lnTo>
                    <a:lnTo>
                      <a:pt x="2052459" y="2132215"/>
                    </a:lnTo>
                    <a:lnTo>
                      <a:pt x="2035683" y="2132215"/>
                    </a:lnTo>
                    <a:lnTo>
                      <a:pt x="2025218" y="2119515"/>
                    </a:lnTo>
                    <a:lnTo>
                      <a:pt x="2038438" y="2119515"/>
                    </a:lnTo>
                    <a:lnTo>
                      <a:pt x="2019655" y="2108466"/>
                    </a:lnTo>
                    <a:lnTo>
                      <a:pt x="2019655" y="2119515"/>
                    </a:lnTo>
                    <a:lnTo>
                      <a:pt x="2013851" y="2119515"/>
                    </a:lnTo>
                    <a:lnTo>
                      <a:pt x="2011591" y="2106815"/>
                    </a:lnTo>
                    <a:lnTo>
                      <a:pt x="2006396" y="2106815"/>
                    </a:lnTo>
                    <a:lnTo>
                      <a:pt x="2004009" y="2119515"/>
                    </a:lnTo>
                    <a:lnTo>
                      <a:pt x="1999119" y="2119515"/>
                    </a:lnTo>
                    <a:lnTo>
                      <a:pt x="2001100" y="2106815"/>
                    </a:lnTo>
                    <a:lnTo>
                      <a:pt x="2002307" y="2106815"/>
                    </a:lnTo>
                    <a:lnTo>
                      <a:pt x="2004656" y="2094115"/>
                    </a:lnTo>
                    <a:lnTo>
                      <a:pt x="2013013" y="2094115"/>
                    </a:lnTo>
                    <a:lnTo>
                      <a:pt x="2015286" y="2106815"/>
                    </a:lnTo>
                    <a:lnTo>
                      <a:pt x="2015794" y="2106815"/>
                    </a:lnTo>
                    <a:lnTo>
                      <a:pt x="2019655" y="2119515"/>
                    </a:lnTo>
                    <a:lnTo>
                      <a:pt x="2019655" y="2108466"/>
                    </a:lnTo>
                    <a:lnTo>
                      <a:pt x="2016861" y="2106815"/>
                    </a:lnTo>
                    <a:lnTo>
                      <a:pt x="2017788" y="2106815"/>
                    </a:lnTo>
                    <a:lnTo>
                      <a:pt x="2066163" y="2132215"/>
                    </a:lnTo>
                    <a:lnTo>
                      <a:pt x="2083447" y="2144915"/>
                    </a:lnTo>
                    <a:lnTo>
                      <a:pt x="2087753" y="2144915"/>
                    </a:lnTo>
                    <a:lnTo>
                      <a:pt x="2069947" y="2132215"/>
                    </a:lnTo>
                    <a:lnTo>
                      <a:pt x="2088261" y="2144915"/>
                    </a:lnTo>
                    <a:lnTo>
                      <a:pt x="2101138" y="2144915"/>
                    </a:lnTo>
                    <a:lnTo>
                      <a:pt x="2119261" y="2157615"/>
                    </a:lnTo>
                    <a:lnTo>
                      <a:pt x="2156663" y="2183015"/>
                    </a:lnTo>
                    <a:lnTo>
                      <a:pt x="2176081" y="2195715"/>
                    </a:lnTo>
                    <a:lnTo>
                      <a:pt x="2175091" y="2195715"/>
                    </a:lnTo>
                    <a:lnTo>
                      <a:pt x="2168525" y="2195715"/>
                    </a:lnTo>
                    <a:lnTo>
                      <a:pt x="2185517" y="2204326"/>
                    </a:lnTo>
                    <a:lnTo>
                      <a:pt x="2190483" y="2208415"/>
                    </a:lnTo>
                    <a:lnTo>
                      <a:pt x="2187829" y="2205494"/>
                    </a:lnTo>
                    <a:lnTo>
                      <a:pt x="2183104" y="2200313"/>
                    </a:lnTo>
                    <a:lnTo>
                      <a:pt x="2187829" y="2205494"/>
                    </a:lnTo>
                    <a:lnTo>
                      <a:pt x="2193594" y="2208415"/>
                    </a:lnTo>
                    <a:lnTo>
                      <a:pt x="2200249" y="2215807"/>
                    </a:lnTo>
                    <a:lnTo>
                      <a:pt x="2200249" y="2190737"/>
                    </a:lnTo>
                    <a:lnTo>
                      <a:pt x="2187156" y="2183015"/>
                    </a:lnTo>
                    <a:lnTo>
                      <a:pt x="2160955" y="2170315"/>
                    </a:lnTo>
                    <a:lnTo>
                      <a:pt x="2133650" y="2144915"/>
                    </a:lnTo>
                    <a:lnTo>
                      <a:pt x="2108822" y="2132215"/>
                    </a:lnTo>
                    <a:lnTo>
                      <a:pt x="2090115" y="2119515"/>
                    </a:lnTo>
                    <a:lnTo>
                      <a:pt x="2077859" y="2119515"/>
                    </a:lnTo>
                    <a:lnTo>
                      <a:pt x="2071687" y="2106815"/>
                    </a:lnTo>
                    <a:lnTo>
                      <a:pt x="2065489" y="2106815"/>
                    </a:lnTo>
                    <a:lnTo>
                      <a:pt x="2031669" y="2094115"/>
                    </a:lnTo>
                    <a:lnTo>
                      <a:pt x="2023478" y="2081415"/>
                    </a:lnTo>
                    <a:lnTo>
                      <a:pt x="1992058" y="2081415"/>
                    </a:lnTo>
                    <a:lnTo>
                      <a:pt x="1987905" y="2094115"/>
                    </a:lnTo>
                    <a:lnTo>
                      <a:pt x="1980196" y="2094115"/>
                    </a:lnTo>
                    <a:lnTo>
                      <a:pt x="1968207" y="2106815"/>
                    </a:lnTo>
                    <a:lnTo>
                      <a:pt x="1960105" y="2119515"/>
                    </a:lnTo>
                    <a:lnTo>
                      <a:pt x="1981593" y="2119515"/>
                    </a:lnTo>
                    <a:lnTo>
                      <a:pt x="1991182" y="2106815"/>
                    </a:lnTo>
                    <a:lnTo>
                      <a:pt x="1996960" y="2106815"/>
                    </a:lnTo>
                    <a:lnTo>
                      <a:pt x="1993366" y="2119515"/>
                    </a:lnTo>
                    <a:lnTo>
                      <a:pt x="1966455" y="2139594"/>
                    </a:lnTo>
                    <a:lnTo>
                      <a:pt x="1972017" y="2132215"/>
                    </a:lnTo>
                    <a:lnTo>
                      <a:pt x="1951913" y="2132215"/>
                    </a:lnTo>
                    <a:lnTo>
                      <a:pt x="1951913" y="2157615"/>
                    </a:lnTo>
                    <a:lnTo>
                      <a:pt x="1945424" y="2170315"/>
                    </a:lnTo>
                    <a:lnTo>
                      <a:pt x="1944420" y="2170315"/>
                    </a:lnTo>
                    <a:lnTo>
                      <a:pt x="1944420" y="2183015"/>
                    </a:lnTo>
                    <a:lnTo>
                      <a:pt x="1932990" y="2195715"/>
                    </a:lnTo>
                    <a:lnTo>
                      <a:pt x="1916061" y="2206155"/>
                    </a:lnTo>
                    <a:lnTo>
                      <a:pt x="1922094" y="2195715"/>
                    </a:lnTo>
                    <a:lnTo>
                      <a:pt x="1929676" y="2195715"/>
                    </a:lnTo>
                    <a:lnTo>
                      <a:pt x="1937372" y="2183015"/>
                    </a:lnTo>
                    <a:lnTo>
                      <a:pt x="1944420" y="2183015"/>
                    </a:lnTo>
                    <a:lnTo>
                      <a:pt x="1944420" y="2170315"/>
                    </a:lnTo>
                    <a:lnTo>
                      <a:pt x="1942426" y="2170315"/>
                    </a:lnTo>
                    <a:lnTo>
                      <a:pt x="1948954" y="2157615"/>
                    </a:lnTo>
                    <a:lnTo>
                      <a:pt x="1951913" y="2157615"/>
                    </a:lnTo>
                    <a:lnTo>
                      <a:pt x="1951913" y="2132215"/>
                    </a:lnTo>
                    <a:lnTo>
                      <a:pt x="1950059" y="2132215"/>
                    </a:lnTo>
                    <a:lnTo>
                      <a:pt x="1945716" y="2132215"/>
                    </a:lnTo>
                    <a:lnTo>
                      <a:pt x="1943671" y="2132215"/>
                    </a:lnTo>
                    <a:lnTo>
                      <a:pt x="1936419" y="2144915"/>
                    </a:lnTo>
                    <a:lnTo>
                      <a:pt x="1929066" y="2144915"/>
                    </a:lnTo>
                    <a:lnTo>
                      <a:pt x="1921433" y="2157615"/>
                    </a:lnTo>
                    <a:lnTo>
                      <a:pt x="1913686" y="2170315"/>
                    </a:lnTo>
                    <a:lnTo>
                      <a:pt x="1905889" y="2170315"/>
                    </a:lnTo>
                    <a:lnTo>
                      <a:pt x="1898053" y="2183015"/>
                    </a:lnTo>
                    <a:lnTo>
                      <a:pt x="1890179" y="2183015"/>
                    </a:lnTo>
                    <a:lnTo>
                      <a:pt x="1891233" y="2180082"/>
                    </a:lnTo>
                    <a:lnTo>
                      <a:pt x="1903272" y="2170315"/>
                    </a:lnTo>
                    <a:lnTo>
                      <a:pt x="1915058" y="2157615"/>
                    </a:lnTo>
                    <a:lnTo>
                      <a:pt x="1923580" y="2144915"/>
                    </a:lnTo>
                    <a:lnTo>
                      <a:pt x="1932520" y="2132215"/>
                    </a:lnTo>
                    <a:lnTo>
                      <a:pt x="1935010" y="2132215"/>
                    </a:lnTo>
                    <a:lnTo>
                      <a:pt x="1936013" y="2119515"/>
                    </a:lnTo>
                    <a:lnTo>
                      <a:pt x="1941817" y="2119515"/>
                    </a:lnTo>
                    <a:lnTo>
                      <a:pt x="1956168" y="2094115"/>
                    </a:lnTo>
                    <a:lnTo>
                      <a:pt x="1945817" y="2106815"/>
                    </a:lnTo>
                    <a:lnTo>
                      <a:pt x="1935886" y="2119515"/>
                    </a:lnTo>
                    <a:lnTo>
                      <a:pt x="1916607" y="2144915"/>
                    </a:lnTo>
                    <a:lnTo>
                      <a:pt x="1906371" y="2144915"/>
                    </a:lnTo>
                    <a:lnTo>
                      <a:pt x="1895868" y="2157615"/>
                    </a:lnTo>
                    <a:lnTo>
                      <a:pt x="1884921" y="2170315"/>
                    </a:lnTo>
                    <a:lnTo>
                      <a:pt x="1875040" y="2181174"/>
                    </a:lnTo>
                    <a:lnTo>
                      <a:pt x="1875040" y="2222779"/>
                    </a:lnTo>
                    <a:lnTo>
                      <a:pt x="1855292" y="2246515"/>
                    </a:lnTo>
                    <a:lnTo>
                      <a:pt x="1852409" y="2246515"/>
                    </a:lnTo>
                    <a:lnTo>
                      <a:pt x="1844459" y="2246515"/>
                    </a:lnTo>
                    <a:lnTo>
                      <a:pt x="1843760" y="2257069"/>
                    </a:lnTo>
                    <a:lnTo>
                      <a:pt x="1841995" y="2259215"/>
                    </a:lnTo>
                    <a:lnTo>
                      <a:pt x="1830133" y="2271915"/>
                    </a:lnTo>
                    <a:lnTo>
                      <a:pt x="1818335" y="2271915"/>
                    </a:lnTo>
                    <a:lnTo>
                      <a:pt x="1808086" y="2284615"/>
                    </a:lnTo>
                    <a:lnTo>
                      <a:pt x="1798485" y="2297315"/>
                    </a:lnTo>
                    <a:lnTo>
                      <a:pt x="1786267" y="2297315"/>
                    </a:lnTo>
                    <a:lnTo>
                      <a:pt x="1772437" y="2310015"/>
                    </a:lnTo>
                    <a:lnTo>
                      <a:pt x="1757984" y="2322715"/>
                    </a:lnTo>
                    <a:lnTo>
                      <a:pt x="1750949" y="2322715"/>
                    </a:lnTo>
                    <a:lnTo>
                      <a:pt x="1744141" y="2335415"/>
                    </a:lnTo>
                    <a:lnTo>
                      <a:pt x="1738045" y="2335415"/>
                    </a:lnTo>
                    <a:lnTo>
                      <a:pt x="1728152" y="2342121"/>
                    </a:lnTo>
                    <a:lnTo>
                      <a:pt x="1724761" y="2348115"/>
                    </a:lnTo>
                    <a:lnTo>
                      <a:pt x="1719313" y="2348115"/>
                    </a:lnTo>
                    <a:lnTo>
                      <a:pt x="1697672" y="2360815"/>
                    </a:lnTo>
                    <a:lnTo>
                      <a:pt x="1685417" y="2360815"/>
                    </a:lnTo>
                    <a:lnTo>
                      <a:pt x="1674749" y="2360815"/>
                    </a:lnTo>
                    <a:lnTo>
                      <a:pt x="1673593" y="2360815"/>
                    </a:lnTo>
                    <a:lnTo>
                      <a:pt x="1692541" y="2348115"/>
                    </a:lnTo>
                    <a:lnTo>
                      <a:pt x="1716074" y="2335415"/>
                    </a:lnTo>
                    <a:lnTo>
                      <a:pt x="1742719" y="2322715"/>
                    </a:lnTo>
                    <a:lnTo>
                      <a:pt x="1771053" y="2297315"/>
                    </a:lnTo>
                    <a:lnTo>
                      <a:pt x="1799856" y="2284615"/>
                    </a:lnTo>
                    <a:lnTo>
                      <a:pt x="1827987" y="2259215"/>
                    </a:lnTo>
                    <a:lnTo>
                      <a:pt x="1854428" y="2233815"/>
                    </a:lnTo>
                    <a:lnTo>
                      <a:pt x="1875040" y="2222779"/>
                    </a:lnTo>
                    <a:lnTo>
                      <a:pt x="1875040" y="2181174"/>
                    </a:lnTo>
                    <a:lnTo>
                      <a:pt x="1873351" y="2183015"/>
                    </a:lnTo>
                    <a:lnTo>
                      <a:pt x="1854581" y="2195715"/>
                    </a:lnTo>
                    <a:lnTo>
                      <a:pt x="1840826" y="2208415"/>
                    </a:lnTo>
                    <a:lnTo>
                      <a:pt x="1825231" y="2221115"/>
                    </a:lnTo>
                    <a:lnTo>
                      <a:pt x="1813839" y="2238629"/>
                    </a:lnTo>
                    <a:lnTo>
                      <a:pt x="1818665" y="2233815"/>
                    </a:lnTo>
                    <a:lnTo>
                      <a:pt x="1829168" y="2228151"/>
                    </a:lnTo>
                    <a:lnTo>
                      <a:pt x="1832775" y="2224963"/>
                    </a:lnTo>
                    <a:lnTo>
                      <a:pt x="1830336" y="2227516"/>
                    </a:lnTo>
                    <a:lnTo>
                      <a:pt x="1842185" y="2221115"/>
                    </a:lnTo>
                    <a:lnTo>
                      <a:pt x="1866887" y="2195715"/>
                    </a:lnTo>
                    <a:lnTo>
                      <a:pt x="1856016" y="2203488"/>
                    </a:lnTo>
                    <a:lnTo>
                      <a:pt x="1863801" y="2195715"/>
                    </a:lnTo>
                    <a:lnTo>
                      <a:pt x="1866887" y="2195715"/>
                    </a:lnTo>
                    <a:lnTo>
                      <a:pt x="1867509" y="2195715"/>
                    </a:lnTo>
                    <a:lnTo>
                      <a:pt x="1871052" y="2193493"/>
                    </a:lnTo>
                    <a:lnTo>
                      <a:pt x="1869351" y="2195715"/>
                    </a:lnTo>
                    <a:lnTo>
                      <a:pt x="1872488" y="2195715"/>
                    </a:lnTo>
                    <a:lnTo>
                      <a:pt x="1861362" y="2208415"/>
                    </a:lnTo>
                    <a:lnTo>
                      <a:pt x="1831505" y="2233815"/>
                    </a:lnTo>
                    <a:lnTo>
                      <a:pt x="1812899" y="2246515"/>
                    </a:lnTo>
                    <a:lnTo>
                      <a:pt x="1813255" y="2246515"/>
                    </a:lnTo>
                    <a:lnTo>
                      <a:pt x="1789010" y="2271915"/>
                    </a:lnTo>
                    <a:lnTo>
                      <a:pt x="1783994" y="2271915"/>
                    </a:lnTo>
                    <a:lnTo>
                      <a:pt x="1795310" y="2259215"/>
                    </a:lnTo>
                    <a:lnTo>
                      <a:pt x="1793176" y="2259215"/>
                    </a:lnTo>
                    <a:lnTo>
                      <a:pt x="1796694" y="2255710"/>
                    </a:lnTo>
                    <a:lnTo>
                      <a:pt x="1792109" y="2259215"/>
                    </a:lnTo>
                    <a:lnTo>
                      <a:pt x="1791843" y="2259215"/>
                    </a:lnTo>
                    <a:lnTo>
                      <a:pt x="1791538" y="2259685"/>
                    </a:lnTo>
                    <a:lnTo>
                      <a:pt x="1790306" y="2260689"/>
                    </a:lnTo>
                    <a:lnTo>
                      <a:pt x="1790306" y="2261603"/>
                    </a:lnTo>
                    <a:lnTo>
                      <a:pt x="1783676" y="2271915"/>
                    </a:lnTo>
                    <a:lnTo>
                      <a:pt x="1777885" y="2271915"/>
                    </a:lnTo>
                    <a:lnTo>
                      <a:pt x="1790306" y="2261603"/>
                    </a:lnTo>
                    <a:lnTo>
                      <a:pt x="1790306" y="2260689"/>
                    </a:lnTo>
                    <a:lnTo>
                      <a:pt x="1776425" y="2271915"/>
                    </a:lnTo>
                    <a:lnTo>
                      <a:pt x="1767078" y="2271915"/>
                    </a:lnTo>
                    <a:lnTo>
                      <a:pt x="1740192" y="2297315"/>
                    </a:lnTo>
                    <a:lnTo>
                      <a:pt x="1739442" y="2297315"/>
                    </a:lnTo>
                    <a:lnTo>
                      <a:pt x="1728724" y="2303234"/>
                    </a:lnTo>
                    <a:lnTo>
                      <a:pt x="1725409" y="2309469"/>
                    </a:lnTo>
                    <a:lnTo>
                      <a:pt x="1746034" y="2297315"/>
                    </a:lnTo>
                    <a:lnTo>
                      <a:pt x="1767205" y="2284615"/>
                    </a:lnTo>
                    <a:lnTo>
                      <a:pt x="1767408" y="2284615"/>
                    </a:lnTo>
                    <a:lnTo>
                      <a:pt x="1748307" y="2297315"/>
                    </a:lnTo>
                    <a:lnTo>
                      <a:pt x="1732610" y="2310015"/>
                    </a:lnTo>
                    <a:lnTo>
                      <a:pt x="1715795" y="2322715"/>
                    </a:lnTo>
                    <a:lnTo>
                      <a:pt x="1693354" y="2335415"/>
                    </a:lnTo>
                    <a:lnTo>
                      <a:pt x="1681543" y="2335415"/>
                    </a:lnTo>
                    <a:lnTo>
                      <a:pt x="1664944" y="2348115"/>
                    </a:lnTo>
                    <a:lnTo>
                      <a:pt x="1649056" y="2348115"/>
                    </a:lnTo>
                    <a:lnTo>
                      <a:pt x="1649056" y="2375471"/>
                    </a:lnTo>
                    <a:lnTo>
                      <a:pt x="1631861" y="2386215"/>
                    </a:lnTo>
                    <a:lnTo>
                      <a:pt x="1615655" y="2398915"/>
                    </a:lnTo>
                    <a:lnTo>
                      <a:pt x="1603311" y="2398915"/>
                    </a:lnTo>
                    <a:lnTo>
                      <a:pt x="1580921" y="2411615"/>
                    </a:lnTo>
                    <a:lnTo>
                      <a:pt x="1526425" y="2411615"/>
                    </a:lnTo>
                    <a:lnTo>
                      <a:pt x="1556918" y="2398915"/>
                    </a:lnTo>
                    <a:lnTo>
                      <a:pt x="1588960" y="2398915"/>
                    </a:lnTo>
                    <a:lnTo>
                      <a:pt x="1649056" y="2375471"/>
                    </a:lnTo>
                    <a:lnTo>
                      <a:pt x="1649056" y="2348115"/>
                    </a:lnTo>
                    <a:lnTo>
                      <a:pt x="1648167" y="2348115"/>
                    </a:lnTo>
                    <a:lnTo>
                      <a:pt x="1631226" y="2360815"/>
                    </a:lnTo>
                    <a:lnTo>
                      <a:pt x="1620850" y="2360815"/>
                    </a:lnTo>
                    <a:lnTo>
                      <a:pt x="1611299" y="2373515"/>
                    </a:lnTo>
                    <a:lnTo>
                      <a:pt x="1599158" y="2373515"/>
                    </a:lnTo>
                    <a:lnTo>
                      <a:pt x="1613230" y="2360815"/>
                    </a:lnTo>
                    <a:lnTo>
                      <a:pt x="1597469" y="2373515"/>
                    </a:lnTo>
                    <a:lnTo>
                      <a:pt x="1593697" y="2373515"/>
                    </a:lnTo>
                    <a:lnTo>
                      <a:pt x="1599361" y="2360815"/>
                    </a:lnTo>
                    <a:lnTo>
                      <a:pt x="1597025" y="2360815"/>
                    </a:lnTo>
                    <a:lnTo>
                      <a:pt x="1589760" y="2366429"/>
                    </a:lnTo>
                    <a:lnTo>
                      <a:pt x="1589760" y="2373515"/>
                    </a:lnTo>
                    <a:lnTo>
                      <a:pt x="1582864" y="2386215"/>
                    </a:lnTo>
                    <a:lnTo>
                      <a:pt x="1563789" y="2386215"/>
                    </a:lnTo>
                    <a:lnTo>
                      <a:pt x="1582458" y="2373515"/>
                    </a:lnTo>
                    <a:lnTo>
                      <a:pt x="1589760" y="2373515"/>
                    </a:lnTo>
                    <a:lnTo>
                      <a:pt x="1589760" y="2366429"/>
                    </a:lnTo>
                    <a:lnTo>
                      <a:pt x="1580578" y="2373515"/>
                    </a:lnTo>
                    <a:lnTo>
                      <a:pt x="1555292" y="2373515"/>
                    </a:lnTo>
                    <a:lnTo>
                      <a:pt x="1534579" y="2386215"/>
                    </a:lnTo>
                    <a:lnTo>
                      <a:pt x="1533245" y="2386215"/>
                    </a:lnTo>
                    <a:lnTo>
                      <a:pt x="1543418" y="2374023"/>
                    </a:lnTo>
                    <a:lnTo>
                      <a:pt x="1524292" y="2386215"/>
                    </a:lnTo>
                    <a:lnTo>
                      <a:pt x="1513916" y="2386215"/>
                    </a:lnTo>
                    <a:lnTo>
                      <a:pt x="1501279" y="2393962"/>
                    </a:lnTo>
                    <a:lnTo>
                      <a:pt x="1501279" y="2411615"/>
                    </a:lnTo>
                    <a:lnTo>
                      <a:pt x="1473377" y="2424315"/>
                    </a:lnTo>
                    <a:lnTo>
                      <a:pt x="1445450" y="2411615"/>
                    </a:lnTo>
                    <a:lnTo>
                      <a:pt x="1501279" y="2411615"/>
                    </a:lnTo>
                    <a:lnTo>
                      <a:pt x="1501279" y="2393962"/>
                    </a:lnTo>
                    <a:lnTo>
                      <a:pt x="1493177" y="2398915"/>
                    </a:lnTo>
                    <a:lnTo>
                      <a:pt x="1433563" y="2398915"/>
                    </a:lnTo>
                    <a:lnTo>
                      <a:pt x="1423987" y="2390483"/>
                    </a:lnTo>
                    <a:lnTo>
                      <a:pt x="1423987" y="2411615"/>
                    </a:lnTo>
                    <a:lnTo>
                      <a:pt x="1410296" y="2411615"/>
                    </a:lnTo>
                    <a:lnTo>
                      <a:pt x="1416824" y="2424315"/>
                    </a:lnTo>
                    <a:lnTo>
                      <a:pt x="1399984" y="2424315"/>
                    </a:lnTo>
                    <a:lnTo>
                      <a:pt x="1393532" y="2411615"/>
                    </a:lnTo>
                    <a:lnTo>
                      <a:pt x="1390218" y="2411615"/>
                    </a:lnTo>
                    <a:lnTo>
                      <a:pt x="1363319" y="2398915"/>
                    </a:lnTo>
                    <a:lnTo>
                      <a:pt x="1337030" y="2386215"/>
                    </a:lnTo>
                    <a:lnTo>
                      <a:pt x="1362163" y="2386215"/>
                    </a:lnTo>
                    <a:lnTo>
                      <a:pt x="1375511" y="2398915"/>
                    </a:lnTo>
                    <a:lnTo>
                      <a:pt x="1407718" y="2398915"/>
                    </a:lnTo>
                    <a:lnTo>
                      <a:pt x="1423987" y="2411615"/>
                    </a:lnTo>
                    <a:lnTo>
                      <a:pt x="1423987" y="2390483"/>
                    </a:lnTo>
                    <a:lnTo>
                      <a:pt x="1419161" y="2386215"/>
                    </a:lnTo>
                    <a:lnTo>
                      <a:pt x="1426832" y="2386215"/>
                    </a:lnTo>
                    <a:lnTo>
                      <a:pt x="1415897" y="2373515"/>
                    </a:lnTo>
                    <a:lnTo>
                      <a:pt x="1404048" y="2373515"/>
                    </a:lnTo>
                    <a:lnTo>
                      <a:pt x="1413929" y="2386215"/>
                    </a:lnTo>
                    <a:lnTo>
                      <a:pt x="1380464" y="2386215"/>
                    </a:lnTo>
                    <a:lnTo>
                      <a:pt x="1318120" y="2360815"/>
                    </a:lnTo>
                    <a:lnTo>
                      <a:pt x="1288554" y="2335415"/>
                    </a:lnTo>
                    <a:lnTo>
                      <a:pt x="1262138" y="2322715"/>
                    </a:lnTo>
                    <a:lnTo>
                      <a:pt x="1240129" y="2297315"/>
                    </a:lnTo>
                    <a:lnTo>
                      <a:pt x="1240358" y="2297315"/>
                    </a:lnTo>
                    <a:lnTo>
                      <a:pt x="1243279" y="2297315"/>
                    </a:lnTo>
                    <a:lnTo>
                      <a:pt x="1258290" y="2310015"/>
                    </a:lnTo>
                    <a:lnTo>
                      <a:pt x="1271612" y="2322715"/>
                    </a:lnTo>
                    <a:lnTo>
                      <a:pt x="1273708" y="2322715"/>
                    </a:lnTo>
                    <a:lnTo>
                      <a:pt x="1269898" y="2310015"/>
                    </a:lnTo>
                    <a:lnTo>
                      <a:pt x="1263370" y="2310015"/>
                    </a:lnTo>
                    <a:lnTo>
                      <a:pt x="1254150" y="2297315"/>
                    </a:lnTo>
                    <a:lnTo>
                      <a:pt x="1247457" y="2297315"/>
                    </a:lnTo>
                    <a:lnTo>
                      <a:pt x="1240815" y="2284615"/>
                    </a:lnTo>
                    <a:lnTo>
                      <a:pt x="1236954" y="2284615"/>
                    </a:lnTo>
                    <a:lnTo>
                      <a:pt x="1233004" y="2282101"/>
                    </a:lnTo>
                    <a:lnTo>
                      <a:pt x="1227874" y="2271915"/>
                    </a:lnTo>
                    <a:lnTo>
                      <a:pt x="1224724" y="2271915"/>
                    </a:lnTo>
                    <a:lnTo>
                      <a:pt x="1214615" y="2259215"/>
                    </a:lnTo>
                    <a:lnTo>
                      <a:pt x="1210640" y="2259215"/>
                    </a:lnTo>
                    <a:lnTo>
                      <a:pt x="1217396" y="2271915"/>
                    </a:lnTo>
                    <a:lnTo>
                      <a:pt x="1217028" y="2271915"/>
                    </a:lnTo>
                    <a:lnTo>
                      <a:pt x="1221232" y="2274595"/>
                    </a:lnTo>
                    <a:lnTo>
                      <a:pt x="1219212" y="2271915"/>
                    </a:lnTo>
                    <a:lnTo>
                      <a:pt x="1222019" y="2271915"/>
                    </a:lnTo>
                    <a:lnTo>
                      <a:pt x="1225029" y="2277021"/>
                    </a:lnTo>
                    <a:lnTo>
                      <a:pt x="1221232" y="2274595"/>
                    </a:lnTo>
                    <a:lnTo>
                      <a:pt x="1228788" y="2284615"/>
                    </a:lnTo>
                    <a:lnTo>
                      <a:pt x="1235265" y="2293645"/>
                    </a:lnTo>
                    <a:lnTo>
                      <a:pt x="1223314" y="2284615"/>
                    </a:lnTo>
                    <a:lnTo>
                      <a:pt x="1212481" y="2271915"/>
                    </a:lnTo>
                    <a:lnTo>
                      <a:pt x="1217028" y="2271915"/>
                    </a:lnTo>
                    <a:lnTo>
                      <a:pt x="1208633" y="2259215"/>
                    </a:lnTo>
                    <a:lnTo>
                      <a:pt x="1201470" y="2250656"/>
                    </a:lnTo>
                    <a:lnTo>
                      <a:pt x="1206334" y="2259215"/>
                    </a:lnTo>
                    <a:lnTo>
                      <a:pt x="1204722" y="2259215"/>
                    </a:lnTo>
                    <a:lnTo>
                      <a:pt x="1195133" y="2246515"/>
                    </a:lnTo>
                    <a:lnTo>
                      <a:pt x="1198016" y="2246515"/>
                    </a:lnTo>
                    <a:lnTo>
                      <a:pt x="1186992" y="2233815"/>
                    </a:lnTo>
                    <a:lnTo>
                      <a:pt x="1177404" y="2221115"/>
                    </a:lnTo>
                    <a:lnTo>
                      <a:pt x="1168933" y="2209812"/>
                    </a:lnTo>
                    <a:lnTo>
                      <a:pt x="1168933" y="2259215"/>
                    </a:lnTo>
                    <a:lnTo>
                      <a:pt x="1168184" y="2259215"/>
                    </a:lnTo>
                    <a:lnTo>
                      <a:pt x="1164755" y="2246515"/>
                    </a:lnTo>
                    <a:lnTo>
                      <a:pt x="1165110" y="2246515"/>
                    </a:lnTo>
                    <a:lnTo>
                      <a:pt x="1168933" y="2259215"/>
                    </a:lnTo>
                    <a:lnTo>
                      <a:pt x="1168933" y="2209812"/>
                    </a:lnTo>
                    <a:lnTo>
                      <a:pt x="1167892" y="2208415"/>
                    </a:lnTo>
                    <a:lnTo>
                      <a:pt x="1164069" y="2208415"/>
                    </a:lnTo>
                    <a:lnTo>
                      <a:pt x="1157033" y="2195715"/>
                    </a:lnTo>
                    <a:lnTo>
                      <a:pt x="1150505" y="2183015"/>
                    </a:lnTo>
                    <a:lnTo>
                      <a:pt x="1144358" y="2170315"/>
                    </a:lnTo>
                    <a:lnTo>
                      <a:pt x="1141971" y="2164994"/>
                    </a:lnTo>
                    <a:lnTo>
                      <a:pt x="1136154" y="2144915"/>
                    </a:lnTo>
                    <a:lnTo>
                      <a:pt x="1132674" y="2137981"/>
                    </a:lnTo>
                    <a:lnTo>
                      <a:pt x="1139177" y="2157615"/>
                    </a:lnTo>
                    <a:lnTo>
                      <a:pt x="1140815" y="2162403"/>
                    </a:lnTo>
                    <a:lnTo>
                      <a:pt x="1138656" y="2157615"/>
                    </a:lnTo>
                    <a:lnTo>
                      <a:pt x="1133411" y="2144915"/>
                    </a:lnTo>
                    <a:lnTo>
                      <a:pt x="1128623" y="2132215"/>
                    </a:lnTo>
                    <a:lnTo>
                      <a:pt x="1129792" y="2132215"/>
                    </a:lnTo>
                    <a:lnTo>
                      <a:pt x="1124407" y="2106815"/>
                    </a:lnTo>
                    <a:lnTo>
                      <a:pt x="1120013" y="2094115"/>
                    </a:lnTo>
                    <a:lnTo>
                      <a:pt x="1121079" y="2094115"/>
                    </a:lnTo>
                    <a:lnTo>
                      <a:pt x="1118628" y="2081415"/>
                    </a:lnTo>
                    <a:lnTo>
                      <a:pt x="1116596" y="2068715"/>
                    </a:lnTo>
                    <a:lnTo>
                      <a:pt x="1115060" y="2068715"/>
                    </a:lnTo>
                    <a:lnTo>
                      <a:pt x="1114082" y="2056015"/>
                    </a:lnTo>
                    <a:lnTo>
                      <a:pt x="1113624" y="2043315"/>
                    </a:lnTo>
                    <a:lnTo>
                      <a:pt x="1113409" y="2030615"/>
                    </a:lnTo>
                    <a:lnTo>
                      <a:pt x="1114120" y="2030615"/>
                    </a:lnTo>
                    <a:lnTo>
                      <a:pt x="1114513" y="2017915"/>
                    </a:lnTo>
                    <a:lnTo>
                      <a:pt x="1114831" y="2017915"/>
                    </a:lnTo>
                    <a:lnTo>
                      <a:pt x="1115326" y="2005215"/>
                    </a:lnTo>
                    <a:lnTo>
                      <a:pt x="1116203" y="2005215"/>
                    </a:lnTo>
                    <a:lnTo>
                      <a:pt x="1125550" y="1954415"/>
                    </a:lnTo>
                    <a:lnTo>
                      <a:pt x="1138021" y="1916315"/>
                    </a:lnTo>
                    <a:lnTo>
                      <a:pt x="1131417" y="1929015"/>
                    </a:lnTo>
                    <a:lnTo>
                      <a:pt x="1127302" y="1941715"/>
                    </a:lnTo>
                    <a:lnTo>
                      <a:pt x="1125575" y="1941715"/>
                    </a:lnTo>
                    <a:lnTo>
                      <a:pt x="1129690" y="1929015"/>
                    </a:lnTo>
                    <a:lnTo>
                      <a:pt x="1136586" y="1903615"/>
                    </a:lnTo>
                    <a:lnTo>
                      <a:pt x="1144485" y="1890915"/>
                    </a:lnTo>
                    <a:lnTo>
                      <a:pt x="1150480" y="1878215"/>
                    </a:lnTo>
                    <a:lnTo>
                      <a:pt x="1151610" y="1878215"/>
                    </a:lnTo>
                    <a:lnTo>
                      <a:pt x="1158379" y="1865515"/>
                    </a:lnTo>
                    <a:lnTo>
                      <a:pt x="1164221" y="1852815"/>
                    </a:lnTo>
                    <a:lnTo>
                      <a:pt x="1168654" y="1852815"/>
                    </a:lnTo>
                    <a:lnTo>
                      <a:pt x="1164031" y="1865515"/>
                    </a:lnTo>
                    <a:lnTo>
                      <a:pt x="1156385" y="1878215"/>
                    </a:lnTo>
                    <a:lnTo>
                      <a:pt x="1145971" y="1903615"/>
                    </a:lnTo>
                    <a:lnTo>
                      <a:pt x="1141666" y="1916315"/>
                    </a:lnTo>
                    <a:lnTo>
                      <a:pt x="1142657" y="1916315"/>
                    </a:lnTo>
                    <a:lnTo>
                      <a:pt x="1146175" y="1903615"/>
                    </a:lnTo>
                    <a:lnTo>
                      <a:pt x="1151534" y="1903615"/>
                    </a:lnTo>
                    <a:lnTo>
                      <a:pt x="1157465" y="1890915"/>
                    </a:lnTo>
                    <a:lnTo>
                      <a:pt x="1167460" y="1878215"/>
                    </a:lnTo>
                    <a:lnTo>
                      <a:pt x="1170139" y="1865515"/>
                    </a:lnTo>
                    <a:lnTo>
                      <a:pt x="1170330" y="1865515"/>
                    </a:lnTo>
                    <a:lnTo>
                      <a:pt x="1168057" y="1878215"/>
                    </a:lnTo>
                    <a:lnTo>
                      <a:pt x="1153909" y="1903615"/>
                    </a:lnTo>
                    <a:lnTo>
                      <a:pt x="1141260" y="1929015"/>
                    </a:lnTo>
                    <a:lnTo>
                      <a:pt x="1134313" y="1954415"/>
                    </a:lnTo>
                    <a:lnTo>
                      <a:pt x="1132217" y="1967115"/>
                    </a:lnTo>
                    <a:lnTo>
                      <a:pt x="1129995" y="1967115"/>
                    </a:lnTo>
                    <a:lnTo>
                      <a:pt x="1130490" y="1956435"/>
                    </a:lnTo>
                    <a:lnTo>
                      <a:pt x="1129588" y="1967115"/>
                    </a:lnTo>
                    <a:lnTo>
                      <a:pt x="1126236" y="1967115"/>
                    </a:lnTo>
                    <a:lnTo>
                      <a:pt x="1125524" y="1969630"/>
                    </a:lnTo>
                    <a:lnTo>
                      <a:pt x="1133856" y="1969630"/>
                    </a:lnTo>
                    <a:lnTo>
                      <a:pt x="1139494" y="1941715"/>
                    </a:lnTo>
                    <a:lnTo>
                      <a:pt x="1149540" y="1916315"/>
                    </a:lnTo>
                    <a:lnTo>
                      <a:pt x="1161707" y="1890915"/>
                    </a:lnTo>
                    <a:lnTo>
                      <a:pt x="1175448" y="1865515"/>
                    </a:lnTo>
                    <a:lnTo>
                      <a:pt x="1190205" y="1852815"/>
                    </a:lnTo>
                    <a:lnTo>
                      <a:pt x="1196416" y="1827415"/>
                    </a:lnTo>
                    <a:lnTo>
                      <a:pt x="1207008" y="1814715"/>
                    </a:lnTo>
                    <a:lnTo>
                      <a:pt x="1185125" y="1814715"/>
                    </a:lnTo>
                    <a:lnTo>
                      <a:pt x="1184325" y="1814715"/>
                    </a:lnTo>
                    <a:lnTo>
                      <a:pt x="1180172" y="1814715"/>
                    </a:lnTo>
                    <a:lnTo>
                      <a:pt x="1179537" y="1814715"/>
                    </a:lnTo>
                    <a:lnTo>
                      <a:pt x="1162672" y="1840115"/>
                    </a:lnTo>
                    <a:lnTo>
                      <a:pt x="1133563" y="1890915"/>
                    </a:lnTo>
                    <a:lnTo>
                      <a:pt x="1111796" y="1941715"/>
                    </a:lnTo>
                    <a:lnTo>
                      <a:pt x="1098334" y="1992515"/>
                    </a:lnTo>
                    <a:lnTo>
                      <a:pt x="1093165" y="2043315"/>
                    </a:lnTo>
                    <a:lnTo>
                      <a:pt x="1096911" y="2094115"/>
                    </a:lnTo>
                    <a:lnTo>
                      <a:pt x="1107122" y="2132215"/>
                    </a:lnTo>
                    <a:lnTo>
                      <a:pt x="1121333" y="2170315"/>
                    </a:lnTo>
                    <a:lnTo>
                      <a:pt x="1123543" y="2170315"/>
                    </a:lnTo>
                    <a:lnTo>
                      <a:pt x="1127772" y="2183015"/>
                    </a:lnTo>
                    <a:lnTo>
                      <a:pt x="1132789" y="2195715"/>
                    </a:lnTo>
                    <a:lnTo>
                      <a:pt x="1137767" y="2195715"/>
                    </a:lnTo>
                    <a:lnTo>
                      <a:pt x="1141793" y="2208415"/>
                    </a:lnTo>
                    <a:lnTo>
                      <a:pt x="1143939" y="2208415"/>
                    </a:lnTo>
                    <a:lnTo>
                      <a:pt x="1150645" y="2221115"/>
                    </a:lnTo>
                    <a:lnTo>
                      <a:pt x="1149019" y="2221115"/>
                    </a:lnTo>
                    <a:lnTo>
                      <a:pt x="1156042" y="2233815"/>
                    </a:lnTo>
                    <a:lnTo>
                      <a:pt x="1161402" y="2246515"/>
                    </a:lnTo>
                    <a:lnTo>
                      <a:pt x="1159243" y="2246515"/>
                    </a:lnTo>
                    <a:lnTo>
                      <a:pt x="1166355" y="2259215"/>
                    </a:lnTo>
                    <a:lnTo>
                      <a:pt x="1174724" y="2271915"/>
                    </a:lnTo>
                    <a:lnTo>
                      <a:pt x="1186954" y="2284615"/>
                    </a:lnTo>
                    <a:lnTo>
                      <a:pt x="1186065" y="2284615"/>
                    </a:lnTo>
                    <a:lnTo>
                      <a:pt x="1205522" y="2297315"/>
                    </a:lnTo>
                    <a:lnTo>
                      <a:pt x="1228712" y="2322715"/>
                    </a:lnTo>
                    <a:lnTo>
                      <a:pt x="1256258" y="2335415"/>
                    </a:lnTo>
                    <a:lnTo>
                      <a:pt x="1288808" y="2360815"/>
                    </a:lnTo>
                    <a:lnTo>
                      <a:pt x="1298092" y="2360815"/>
                    </a:lnTo>
                    <a:lnTo>
                      <a:pt x="1310500" y="2373515"/>
                    </a:lnTo>
                    <a:lnTo>
                      <a:pt x="1323124" y="2373515"/>
                    </a:lnTo>
                    <a:lnTo>
                      <a:pt x="1335900" y="2386215"/>
                    </a:lnTo>
                    <a:lnTo>
                      <a:pt x="1334465" y="2386215"/>
                    </a:lnTo>
                    <a:lnTo>
                      <a:pt x="1339913" y="2396096"/>
                    </a:lnTo>
                    <a:lnTo>
                      <a:pt x="1339037" y="2395740"/>
                    </a:lnTo>
                    <a:lnTo>
                      <a:pt x="1334173" y="2394039"/>
                    </a:lnTo>
                    <a:lnTo>
                      <a:pt x="1339964" y="2396185"/>
                    </a:lnTo>
                    <a:lnTo>
                      <a:pt x="1341488" y="2398915"/>
                    </a:lnTo>
                    <a:lnTo>
                      <a:pt x="1352423" y="2398915"/>
                    </a:lnTo>
                    <a:lnTo>
                      <a:pt x="1371371" y="2411615"/>
                    </a:lnTo>
                    <a:lnTo>
                      <a:pt x="1350810" y="2411615"/>
                    </a:lnTo>
                    <a:lnTo>
                      <a:pt x="1332661" y="2398915"/>
                    </a:lnTo>
                    <a:lnTo>
                      <a:pt x="1317129" y="2390483"/>
                    </a:lnTo>
                    <a:lnTo>
                      <a:pt x="1321854" y="2398915"/>
                    </a:lnTo>
                    <a:lnTo>
                      <a:pt x="1316062" y="2389911"/>
                    </a:lnTo>
                    <a:lnTo>
                      <a:pt x="1309255" y="2386215"/>
                    </a:lnTo>
                    <a:lnTo>
                      <a:pt x="1313688" y="2386215"/>
                    </a:lnTo>
                    <a:lnTo>
                      <a:pt x="1316062" y="2389911"/>
                    </a:lnTo>
                    <a:lnTo>
                      <a:pt x="1317129" y="2390483"/>
                    </a:lnTo>
                    <a:lnTo>
                      <a:pt x="1314729" y="2386215"/>
                    </a:lnTo>
                    <a:lnTo>
                      <a:pt x="1317802" y="2386215"/>
                    </a:lnTo>
                    <a:lnTo>
                      <a:pt x="1300695" y="2373515"/>
                    </a:lnTo>
                    <a:lnTo>
                      <a:pt x="1296301" y="2373515"/>
                    </a:lnTo>
                    <a:lnTo>
                      <a:pt x="1307769" y="2386215"/>
                    </a:lnTo>
                    <a:lnTo>
                      <a:pt x="1292961" y="2386215"/>
                    </a:lnTo>
                    <a:lnTo>
                      <a:pt x="1319860" y="2398915"/>
                    </a:lnTo>
                    <a:lnTo>
                      <a:pt x="1350010" y="2411615"/>
                    </a:lnTo>
                    <a:lnTo>
                      <a:pt x="1384198" y="2424315"/>
                    </a:lnTo>
                    <a:lnTo>
                      <a:pt x="1396923" y="2437015"/>
                    </a:lnTo>
                    <a:lnTo>
                      <a:pt x="1432890" y="2437015"/>
                    </a:lnTo>
                    <a:lnTo>
                      <a:pt x="1449616" y="2449715"/>
                    </a:lnTo>
                    <a:lnTo>
                      <a:pt x="1482356" y="2449715"/>
                    </a:lnTo>
                    <a:lnTo>
                      <a:pt x="1493316" y="2437015"/>
                    </a:lnTo>
                    <a:lnTo>
                      <a:pt x="1565656" y="2437015"/>
                    </a:lnTo>
                    <a:lnTo>
                      <a:pt x="1578533" y="2424315"/>
                    </a:lnTo>
                    <a:lnTo>
                      <a:pt x="1603756" y="2424315"/>
                    </a:lnTo>
                    <a:lnTo>
                      <a:pt x="1615948" y="2411615"/>
                    </a:lnTo>
                    <a:lnTo>
                      <a:pt x="1639239" y="2411615"/>
                    </a:lnTo>
                    <a:lnTo>
                      <a:pt x="1660512" y="2398915"/>
                    </a:lnTo>
                    <a:lnTo>
                      <a:pt x="1679181" y="2386215"/>
                    </a:lnTo>
                    <a:lnTo>
                      <a:pt x="1687093" y="2386215"/>
                    </a:lnTo>
                    <a:lnTo>
                      <a:pt x="1708048" y="2373515"/>
                    </a:lnTo>
                    <a:lnTo>
                      <a:pt x="1716608" y="2373515"/>
                    </a:lnTo>
                    <a:lnTo>
                      <a:pt x="1723745" y="2360815"/>
                    </a:lnTo>
                    <a:lnTo>
                      <a:pt x="1728863" y="2360815"/>
                    </a:lnTo>
                    <a:lnTo>
                      <a:pt x="1717890" y="2373515"/>
                    </a:lnTo>
                    <a:lnTo>
                      <a:pt x="1722882" y="2373515"/>
                    </a:lnTo>
                    <a:lnTo>
                      <a:pt x="1730908" y="2360815"/>
                    </a:lnTo>
                    <a:lnTo>
                      <a:pt x="1744891" y="2348115"/>
                    </a:lnTo>
                    <a:lnTo>
                      <a:pt x="1751850" y="2348115"/>
                    </a:lnTo>
                    <a:lnTo>
                      <a:pt x="1758759" y="2335415"/>
                    </a:lnTo>
                    <a:lnTo>
                      <a:pt x="1761083" y="2335415"/>
                    </a:lnTo>
                    <a:lnTo>
                      <a:pt x="1787740" y="2322715"/>
                    </a:lnTo>
                    <a:lnTo>
                      <a:pt x="1813661" y="2297315"/>
                    </a:lnTo>
                    <a:lnTo>
                      <a:pt x="1839468" y="2284615"/>
                    </a:lnTo>
                    <a:lnTo>
                      <a:pt x="1865795" y="2259215"/>
                    </a:lnTo>
                    <a:lnTo>
                      <a:pt x="1879282" y="2246515"/>
                    </a:lnTo>
                    <a:lnTo>
                      <a:pt x="1893138" y="2233815"/>
                    </a:lnTo>
                    <a:lnTo>
                      <a:pt x="1897811" y="2229662"/>
                    </a:lnTo>
                    <a:lnTo>
                      <a:pt x="1894954" y="2233815"/>
                    </a:lnTo>
                    <a:lnTo>
                      <a:pt x="1881606" y="2246515"/>
                    </a:lnTo>
                    <a:lnTo>
                      <a:pt x="1880349" y="2246515"/>
                    </a:lnTo>
                    <a:lnTo>
                      <a:pt x="1869719" y="2259215"/>
                    </a:lnTo>
                    <a:lnTo>
                      <a:pt x="1897430" y="2233815"/>
                    </a:lnTo>
                    <a:lnTo>
                      <a:pt x="1913991" y="2221115"/>
                    </a:lnTo>
                    <a:lnTo>
                      <a:pt x="1931733" y="2208415"/>
                    </a:lnTo>
                    <a:lnTo>
                      <a:pt x="1940953" y="2195715"/>
                    </a:lnTo>
                    <a:lnTo>
                      <a:pt x="1950351" y="2183015"/>
                    </a:lnTo>
                    <a:lnTo>
                      <a:pt x="1959737" y="2170315"/>
                    </a:lnTo>
                    <a:lnTo>
                      <a:pt x="1983384" y="2144915"/>
                    </a:lnTo>
                    <a:lnTo>
                      <a:pt x="1981949" y="2144915"/>
                    </a:lnTo>
                    <a:lnTo>
                      <a:pt x="1985518" y="2133473"/>
                    </a:lnTo>
                    <a:lnTo>
                      <a:pt x="1980717" y="2144915"/>
                    </a:lnTo>
                    <a:lnTo>
                      <a:pt x="1977275" y="2144915"/>
                    </a:lnTo>
                    <a:lnTo>
                      <a:pt x="1973364" y="2148890"/>
                    </a:lnTo>
                    <a:lnTo>
                      <a:pt x="1968449" y="2157615"/>
                    </a:lnTo>
                    <a:lnTo>
                      <a:pt x="1964817" y="2157615"/>
                    </a:lnTo>
                    <a:lnTo>
                      <a:pt x="1955850" y="2170315"/>
                    </a:lnTo>
                    <a:lnTo>
                      <a:pt x="1946986" y="2180171"/>
                    </a:lnTo>
                    <a:lnTo>
                      <a:pt x="1953133" y="2170315"/>
                    </a:lnTo>
                    <a:lnTo>
                      <a:pt x="1964105" y="2157615"/>
                    </a:lnTo>
                    <a:lnTo>
                      <a:pt x="1958251" y="2157615"/>
                    </a:lnTo>
                    <a:lnTo>
                      <a:pt x="1994674" y="2119515"/>
                    </a:lnTo>
                    <a:lnTo>
                      <a:pt x="1996973" y="2119515"/>
                    </a:lnTo>
                    <a:lnTo>
                      <a:pt x="1986292" y="2132215"/>
                    </a:lnTo>
                    <a:lnTo>
                      <a:pt x="1993252" y="2132215"/>
                    </a:lnTo>
                    <a:lnTo>
                      <a:pt x="1988921" y="2138972"/>
                    </a:lnTo>
                    <a:lnTo>
                      <a:pt x="1995195" y="2132215"/>
                    </a:lnTo>
                    <a:lnTo>
                      <a:pt x="1993404" y="2132215"/>
                    </a:lnTo>
                    <a:lnTo>
                      <a:pt x="2004479" y="2119515"/>
                    </a:lnTo>
                    <a:lnTo>
                      <a:pt x="2007019" y="2119515"/>
                    </a:lnTo>
                    <a:lnTo>
                      <a:pt x="1995195" y="2132215"/>
                    </a:lnTo>
                    <a:lnTo>
                      <a:pt x="1997646" y="2132215"/>
                    </a:lnTo>
                    <a:lnTo>
                      <a:pt x="2007539" y="2119515"/>
                    </a:lnTo>
                    <a:lnTo>
                      <a:pt x="2011565" y="2119515"/>
                    </a:lnTo>
                    <a:lnTo>
                      <a:pt x="2027161" y="2132215"/>
                    </a:lnTo>
                    <a:lnTo>
                      <a:pt x="2070557" y="2157615"/>
                    </a:lnTo>
                    <a:lnTo>
                      <a:pt x="2088349" y="2170315"/>
                    </a:lnTo>
                    <a:lnTo>
                      <a:pt x="2102866" y="2170315"/>
                    </a:lnTo>
                    <a:lnTo>
                      <a:pt x="2113623" y="2183015"/>
                    </a:lnTo>
                    <a:lnTo>
                      <a:pt x="2120100" y="2183015"/>
                    </a:lnTo>
                    <a:lnTo>
                      <a:pt x="2161057" y="2208415"/>
                    </a:lnTo>
                    <a:lnTo>
                      <a:pt x="2204364" y="2233815"/>
                    </a:lnTo>
                    <a:lnTo>
                      <a:pt x="2249208" y="2259215"/>
                    </a:lnTo>
                    <a:lnTo>
                      <a:pt x="2294775" y="2297315"/>
                    </a:lnTo>
                    <a:lnTo>
                      <a:pt x="2340229" y="2322715"/>
                    </a:lnTo>
                    <a:lnTo>
                      <a:pt x="2384768" y="2360815"/>
                    </a:lnTo>
                    <a:lnTo>
                      <a:pt x="2427567" y="2386215"/>
                    </a:lnTo>
                    <a:lnTo>
                      <a:pt x="2418740" y="2386215"/>
                    </a:lnTo>
                    <a:lnTo>
                      <a:pt x="2448052" y="2404224"/>
                    </a:lnTo>
                    <a:lnTo>
                      <a:pt x="2429002" y="2386215"/>
                    </a:lnTo>
                    <a:lnTo>
                      <a:pt x="2418156" y="2373515"/>
                    </a:lnTo>
                    <a:lnTo>
                      <a:pt x="2413914" y="2373515"/>
                    </a:lnTo>
                    <a:lnTo>
                      <a:pt x="2408402" y="2363546"/>
                    </a:lnTo>
                    <a:lnTo>
                      <a:pt x="2404961" y="2360815"/>
                    </a:lnTo>
                    <a:lnTo>
                      <a:pt x="2390305" y="2348115"/>
                    </a:lnTo>
                    <a:lnTo>
                      <a:pt x="2366175" y="2335415"/>
                    </a:lnTo>
                    <a:lnTo>
                      <a:pt x="2361311" y="2322715"/>
                    </a:lnTo>
                    <a:lnTo>
                      <a:pt x="2323719" y="2297315"/>
                    </a:lnTo>
                    <a:lnTo>
                      <a:pt x="2275319" y="2259215"/>
                    </a:lnTo>
                    <a:lnTo>
                      <a:pt x="2274493" y="2259215"/>
                    </a:lnTo>
                    <a:lnTo>
                      <a:pt x="2273960" y="2258225"/>
                    </a:lnTo>
                    <a:lnTo>
                      <a:pt x="2265629" y="2252116"/>
                    </a:lnTo>
                    <a:lnTo>
                      <a:pt x="2273135" y="2256713"/>
                    </a:lnTo>
                    <a:lnTo>
                      <a:pt x="2267623" y="2246515"/>
                    </a:lnTo>
                    <a:lnTo>
                      <a:pt x="2312759" y="2284615"/>
                    </a:lnTo>
                    <a:lnTo>
                      <a:pt x="2343569" y="2297315"/>
                    </a:lnTo>
                    <a:lnTo>
                      <a:pt x="2371306" y="2322715"/>
                    </a:lnTo>
                    <a:lnTo>
                      <a:pt x="2407208" y="2348115"/>
                    </a:lnTo>
                    <a:lnTo>
                      <a:pt x="2388451" y="2335415"/>
                    </a:lnTo>
                    <a:lnTo>
                      <a:pt x="2401989" y="2348115"/>
                    </a:lnTo>
                    <a:lnTo>
                      <a:pt x="2426335" y="2360815"/>
                    </a:lnTo>
                    <a:lnTo>
                      <a:pt x="2457615" y="2386215"/>
                    </a:lnTo>
                    <a:lnTo>
                      <a:pt x="2491917" y="2411615"/>
                    </a:lnTo>
                    <a:lnTo>
                      <a:pt x="2505214" y="2424315"/>
                    </a:lnTo>
                    <a:lnTo>
                      <a:pt x="2521712" y="2437015"/>
                    </a:lnTo>
                    <a:lnTo>
                      <a:pt x="2538666" y="2449715"/>
                    </a:lnTo>
                    <a:lnTo>
                      <a:pt x="2553385" y="2462415"/>
                    </a:lnTo>
                    <a:lnTo>
                      <a:pt x="2547467" y="2462415"/>
                    </a:lnTo>
                    <a:lnTo>
                      <a:pt x="2546439" y="2461552"/>
                    </a:lnTo>
                    <a:lnTo>
                      <a:pt x="2511323" y="2431707"/>
                    </a:lnTo>
                    <a:lnTo>
                      <a:pt x="2517571" y="2437396"/>
                    </a:lnTo>
                    <a:lnTo>
                      <a:pt x="2523833" y="2443302"/>
                    </a:lnTo>
                    <a:lnTo>
                      <a:pt x="2528862" y="2448280"/>
                    </a:lnTo>
                    <a:lnTo>
                      <a:pt x="2531402" y="2451189"/>
                    </a:lnTo>
                    <a:lnTo>
                      <a:pt x="2543086" y="2460523"/>
                    </a:lnTo>
                    <a:lnTo>
                      <a:pt x="2545524" y="2462415"/>
                    </a:lnTo>
                    <a:lnTo>
                      <a:pt x="2545384" y="2462415"/>
                    </a:lnTo>
                    <a:lnTo>
                      <a:pt x="2557246" y="2475115"/>
                    </a:lnTo>
                    <a:lnTo>
                      <a:pt x="2573248" y="2484018"/>
                    </a:lnTo>
                    <a:lnTo>
                      <a:pt x="2576880" y="2486901"/>
                    </a:lnTo>
                    <a:lnTo>
                      <a:pt x="2573744" y="2484297"/>
                    </a:lnTo>
                    <a:lnTo>
                      <a:pt x="2580081" y="2487815"/>
                    </a:lnTo>
                    <a:lnTo>
                      <a:pt x="2610764" y="2513215"/>
                    </a:lnTo>
                    <a:lnTo>
                      <a:pt x="2622562" y="2525915"/>
                    </a:lnTo>
                    <a:lnTo>
                      <a:pt x="2615958" y="2525915"/>
                    </a:lnTo>
                    <a:lnTo>
                      <a:pt x="2614892" y="2525915"/>
                    </a:lnTo>
                    <a:lnTo>
                      <a:pt x="2631313" y="2538615"/>
                    </a:lnTo>
                    <a:lnTo>
                      <a:pt x="2620124" y="2538615"/>
                    </a:lnTo>
                    <a:lnTo>
                      <a:pt x="2602801" y="2525915"/>
                    </a:lnTo>
                    <a:lnTo>
                      <a:pt x="2568905" y="2500515"/>
                    </a:lnTo>
                    <a:lnTo>
                      <a:pt x="2548013" y="2487815"/>
                    </a:lnTo>
                    <a:lnTo>
                      <a:pt x="2548915" y="2476576"/>
                    </a:lnTo>
                    <a:lnTo>
                      <a:pt x="2548496" y="2475776"/>
                    </a:lnTo>
                    <a:lnTo>
                      <a:pt x="2539123" y="2470632"/>
                    </a:lnTo>
                    <a:lnTo>
                      <a:pt x="2534323" y="2468257"/>
                    </a:lnTo>
                    <a:lnTo>
                      <a:pt x="2534323" y="2487815"/>
                    </a:lnTo>
                    <a:lnTo>
                      <a:pt x="2533370" y="2487815"/>
                    </a:lnTo>
                    <a:lnTo>
                      <a:pt x="2531643" y="2485237"/>
                    </a:lnTo>
                    <a:lnTo>
                      <a:pt x="2534323" y="2487815"/>
                    </a:lnTo>
                    <a:lnTo>
                      <a:pt x="2534323" y="2468257"/>
                    </a:lnTo>
                    <a:lnTo>
                      <a:pt x="2522575" y="2462415"/>
                    </a:lnTo>
                    <a:lnTo>
                      <a:pt x="2503259" y="2437015"/>
                    </a:lnTo>
                    <a:lnTo>
                      <a:pt x="2483307" y="2424315"/>
                    </a:lnTo>
                    <a:lnTo>
                      <a:pt x="2462466" y="2414676"/>
                    </a:lnTo>
                    <a:lnTo>
                      <a:pt x="2480437" y="2437015"/>
                    </a:lnTo>
                    <a:lnTo>
                      <a:pt x="2482735" y="2438450"/>
                    </a:lnTo>
                    <a:lnTo>
                      <a:pt x="2485453" y="2441029"/>
                    </a:lnTo>
                    <a:lnTo>
                      <a:pt x="2494521" y="2449715"/>
                    </a:lnTo>
                    <a:lnTo>
                      <a:pt x="2492159" y="2449715"/>
                    </a:lnTo>
                    <a:lnTo>
                      <a:pt x="2527477" y="2487815"/>
                    </a:lnTo>
                    <a:lnTo>
                      <a:pt x="2557399" y="2513215"/>
                    </a:lnTo>
                    <a:lnTo>
                      <a:pt x="2585428" y="2538615"/>
                    </a:lnTo>
                    <a:lnTo>
                      <a:pt x="2599093" y="2551315"/>
                    </a:lnTo>
                    <a:lnTo>
                      <a:pt x="2615260" y="2564015"/>
                    </a:lnTo>
                    <a:lnTo>
                      <a:pt x="2633395" y="2576715"/>
                    </a:lnTo>
                    <a:lnTo>
                      <a:pt x="2652953" y="2589415"/>
                    </a:lnTo>
                    <a:lnTo>
                      <a:pt x="2673337" y="2602115"/>
                    </a:lnTo>
                    <a:lnTo>
                      <a:pt x="2715171" y="2652915"/>
                    </a:lnTo>
                    <a:lnTo>
                      <a:pt x="2735783" y="2665615"/>
                    </a:lnTo>
                    <a:lnTo>
                      <a:pt x="2735186" y="2665615"/>
                    </a:lnTo>
                    <a:lnTo>
                      <a:pt x="2753677" y="2691015"/>
                    </a:lnTo>
                    <a:lnTo>
                      <a:pt x="2770797" y="2703715"/>
                    </a:lnTo>
                    <a:lnTo>
                      <a:pt x="2766047" y="2703715"/>
                    </a:lnTo>
                    <a:lnTo>
                      <a:pt x="2786621" y="2729115"/>
                    </a:lnTo>
                    <a:lnTo>
                      <a:pt x="2818155" y="2755430"/>
                    </a:lnTo>
                    <a:lnTo>
                      <a:pt x="2810738" y="2741815"/>
                    </a:lnTo>
                    <a:lnTo>
                      <a:pt x="2797619" y="2729115"/>
                    </a:lnTo>
                    <a:lnTo>
                      <a:pt x="2812135" y="2741815"/>
                    </a:lnTo>
                    <a:lnTo>
                      <a:pt x="2823426" y="2754515"/>
                    </a:lnTo>
                    <a:lnTo>
                      <a:pt x="2835452" y="2767215"/>
                    </a:lnTo>
                    <a:lnTo>
                      <a:pt x="2852140" y="2779915"/>
                    </a:lnTo>
                    <a:lnTo>
                      <a:pt x="2855455" y="2792615"/>
                    </a:lnTo>
                    <a:lnTo>
                      <a:pt x="2853067" y="2792615"/>
                    </a:lnTo>
                    <a:lnTo>
                      <a:pt x="2872232" y="2805315"/>
                    </a:lnTo>
                    <a:lnTo>
                      <a:pt x="2883166" y="2818015"/>
                    </a:lnTo>
                    <a:lnTo>
                      <a:pt x="2898800" y="2830715"/>
                    </a:lnTo>
                    <a:lnTo>
                      <a:pt x="2932049" y="2856115"/>
                    </a:lnTo>
                    <a:lnTo>
                      <a:pt x="2967926" y="2894215"/>
                    </a:lnTo>
                    <a:lnTo>
                      <a:pt x="2988894" y="2919615"/>
                    </a:lnTo>
                    <a:lnTo>
                      <a:pt x="2997504" y="2932315"/>
                    </a:lnTo>
                    <a:lnTo>
                      <a:pt x="2996273" y="2932315"/>
                    </a:lnTo>
                    <a:lnTo>
                      <a:pt x="2987751" y="2919615"/>
                    </a:lnTo>
                    <a:lnTo>
                      <a:pt x="2974492" y="2906915"/>
                    </a:lnTo>
                    <a:lnTo>
                      <a:pt x="2943860" y="2881515"/>
                    </a:lnTo>
                    <a:lnTo>
                      <a:pt x="2931579" y="2868815"/>
                    </a:lnTo>
                    <a:lnTo>
                      <a:pt x="2925762" y="2868815"/>
                    </a:lnTo>
                    <a:lnTo>
                      <a:pt x="2941675" y="2881515"/>
                    </a:lnTo>
                    <a:lnTo>
                      <a:pt x="2971812" y="2919615"/>
                    </a:lnTo>
                    <a:lnTo>
                      <a:pt x="3006217" y="2957715"/>
                    </a:lnTo>
                    <a:lnTo>
                      <a:pt x="3032569" y="2981071"/>
                    </a:lnTo>
                    <a:lnTo>
                      <a:pt x="3040545" y="2995815"/>
                    </a:lnTo>
                    <a:lnTo>
                      <a:pt x="3055670" y="3008515"/>
                    </a:lnTo>
                    <a:lnTo>
                      <a:pt x="3070606" y="3021215"/>
                    </a:lnTo>
                    <a:lnTo>
                      <a:pt x="3083737" y="3033915"/>
                    </a:lnTo>
                    <a:lnTo>
                      <a:pt x="3093897" y="3046615"/>
                    </a:lnTo>
                    <a:lnTo>
                      <a:pt x="3105747" y="3059315"/>
                    </a:lnTo>
                    <a:lnTo>
                      <a:pt x="3117723" y="3072015"/>
                    </a:lnTo>
                    <a:lnTo>
                      <a:pt x="3128238" y="3084715"/>
                    </a:lnTo>
                    <a:lnTo>
                      <a:pt x="3145701" y="3097415"/>
                    </a:lnTo>
                    <a:lnTo>
                      <a:pt x="3163100" y="3122815"/>
                    </a:lnTo>
                    <a:lnTo>
                      <a:pt x="3180423" y="3135515"/>
                    </a:lnTo>
                    <a:lnTo>
                      <a:pt x="3197682" y="3160915"/>
                    </a:lnTo>
                    <a:lnTo>
                      <a:pt x="3182328" y="3148215"/>
                    </a:lnTo>
                    <a:lnTo>
                      <a:pt x="3194037" y="3160915"/>
                    </a:lnTo>
                    <a:lnTo>
                      <a:pt x="3197326" y="3160915"/>
                    </a:lnTo>
                    <a:lnTo>
                      <a:pt x="3206889" y="3173615"/>
                    </a:lnTo>
                    <a:lnTo>
                      <a:pt x="3217913" y="3186315"/>
                    </a:lnTo>
                    <a:lnTo>
                      <a:pt x="3230384" y="3199015"/>
                    </a:lnTo>
                    <a:lnTo>
                      <a:pt x="3226041" y="3199015"/>
                    </a:lnTo>
                    <a:lnTo>
                      <a:pt x="3222447" y="3194621"/>
                    </a:lnTo>
                    <a:lnTo>
                      <a:pt x="3225152" y="3199015"/>
                    </a:lnTo>
                    <a:lnTo>
                      <a:pt x="3221990" y="3199015"/>
                    </a:lnTo>
                    <a:lnTo>
                      <a:pt x="3242145" y="3211715"/>
                    </a:lnTo>
                    <a:lnTo>
                      <a:pt x="3264192" y="3236455"/>
                    </a:lnTo>
                    <a:lnTo>
                      <a:pt x="3280956" y="3262515"/>
                    </a:lnTo>
                    <a:lnTo>
                      <a:pt x="3298444" y="3275215"/>
                    </a:lnTo>
                    <a:lnTo>
                      <a:pt x="3313519" y="3300615"/>
                    </a:lnTo>
                    <a:lnTo>
                      <a:pt x="3322116" y="3313315"/>
                    </a:lnTo>
                    <a:lnTo>
                      <a:pt x="3319970" y="3313315"/>
                    </a:lnTo>
                    <a:lnTo>
                      <a:pt x="3337052" y="3338715"/>
                    </a:lnTo>
                    <a:lnTo>
                      <a:pt x="3352241" y="3351415"/>
                    </a:lnTo>
                    <a:lnTo>
                      <a:pt x="3366770" y="3376815"/>
                    </a:lnTo>
                    <a:lnTo>
                      <a:pt x="3381895" y="3389515"/>
                    </a:lnTo>
                    <a:lnTo>
                      <a:pt x="3374301" y="3376815"/>
                    </a:lnTo>
                    <a:lnTo>
                      <a:pt x="3372091" y="3376815"/>
                    </a:lnTo>
                    <a:lnTo>
                      <a:pt x="3358248" y="3351415"/>
                    </a:lnTo>
                    <a:lnTo>
                      <a:pt x="3370605" y="3364115"/>
                    </a:lnTo>
                    <a:lnTo>
                      <a:pt x="3376917" y="3374961"/>
                    </a:lnTo>
                    <a:lnTo>
                      <a:pt x="3367392" y="3364115"/>
                    </a:lnTo>
                    <a:lnTo>
                      <a:pt x="3378365" y="3377450"/>
                    </a:lnTo>
                    <a:lnTo>
                      <a:pt x="3385388" y="3389515"/>
                    </a:lnTo>
                    <a:lnTo>
                      <a:pt x="3390633" y="3394926"/>
                    </a:lnTo>
                    <a:lnTo>
                      <a:pt x="3387382" y="3389515"/>
                    </a:lnTo>
                    <a:lnTo>
                      <a:pt x="3382353" y="3382289"/>
                    </a:lnTo>
                    <a:lnTo>
                      <a:pt x="3419691" y="3427615"/>
                    </a:lnTo>
                    <a:lnTo>
                      <a:pt x="3426409" y="3440315"/>
                    </a:lnTo>
                    <a:lnTo>
                      <a:pt x="3433203" y="3440315"/>
                    </a:lnTo>
                    <a:lnTo>
                      <a:pt x="3436950" y="3447186"/>
                    </a:lnTo>
                    <a:lnTo>
                      <a:pt x="3433876" y="3444202"/>
                    </a:lnTo>
                    <a:lnTo>
                      <a:pt x="3434270" y="3445091"/>
                    </a:lnTo>
                    <a:lnTo>
                      <a:pt x="3437458" y="3448100"/>
                    </a:lnTo>
                    <a:lnTo>
                      <a:pt x="3440163" y="3453015"/>
                    </a:lnTo>
                    <a:lnTo>
                      <a:pt x="3442690" y="3453015"/>
                    </a:lnTo>
                    <a:lnTo>
                      <a:pt x="3450132" y="3460013"/>
                    </a:lnTo>
                    <a:lnTo>
                      <a:pt x="3442843" y="3453015"/>
                    </a:lnTo>
                    <a:lnTo>
                      <a:pt x="3447364" y="3453015"/>
                    </a:lnTo>
                    <a:lnTo>
                      <a:pt x="3450132" y="3460013"/>
                    </a:lnTo>
                    <a:lnTo>
                      <a:pt x="3452406" y="3465715"/>
                    </a:lnTo>
                    <a:lnTo>
                      <a:pt x="3456419" y="3465715"/>
                    </a:lnTo>
                    <a:lnTo>
                      <a:pt x="3457714" y="3466719"/>
                    </a:lnTo>
                    <a:lnTo>
                      <a:pt x="3464128" y="3478415"/>
                    </a:lnTo>
                    <a:lnTo>
                      <a:pt x="3472421" y="3478415"/>
                    </a:lnTo>
                    <a:lnTo>
                      <a:pt x="3472065" y="3476002"/>
                    </a:lnTo>
                    <a:lnTo>
                      <a:pt x="3473437" y="3476548"/>
                    </a:lnTo>
                    <a:lnTo>
                      <a:pt x="3472053" y="3475964"/>
                    </a:lnTo>
                    <a:lnTo>
                      <a:pt x="3470567" y="3465715"/>
                    </a:lnTo>
                    <a:lnTo>
                      <a:pt x="3472980" y="3465715"/>
                    </a:lnTo>
                    <a:lnTo>
                      <a:pt x="3475012" y="3478415"/>
                    </a:lnTo>
                    <a:lnTo>
                      <a:pt x="3478326" y="3478415"/>
                    </a:lnTo>
                    <a:lnTo>
                      <a:pt x="3476421" y="3465715"/>
                    </a:lnTo>
                    <a:lnTo>
                      <a:pt x="3476599" y="3465715"/>
                    </a:lnTo>
                    <a:lnTo>
                      <a:pt x="3482759" y="3465715"/>
                    </a:lnTo>
                    <a:lnTo>
                      <a:pt x="3484727" y="3465715"/>
                    </a:lnTo>
                    <a:lnTo>
                      <a:pt x="3484080" y="3453015"/>
                    </a:lnTo>
                    <a:lnTo>
                      <a:pt x="3485604" y="3453015"/>
                    </a:lnTo>
                    <a:close/>
                  </a:path>
                  <a:path w="3504565" h="3478529">
                    <a:moveTo>
                      <a:pt x="3489248" y="3439782"/>
                    </a:moveTo>
                    <a:lnTo>
                      <a:pt x="3487293" y="3427615"/>
                    </a:lnTo>
                    <a:lnTo>
                      <a:pt x="3482949" y="3414915"/>
                    </a:lnTo>
                    <a:lnTo>
                      <a:pt x="3478441" y="3402215"/>
                    </a:lnTo>
                    <a:lnTo>
                      <a:pt x="3473869" y="3389515"/>
                    </a:lnTo>
                    <a:lnTo>
                      <a:pt x="3471519" y="3389515"/>
                    </a:lnTo>
                    <a:lnTo>
                      <a:pt x="3476371" y="3402215"/>
                    </a:lnTo>
                    <a:lnTo>
                      <a:pt x="3482708" y="3414915"/>
                    </a:lnTo>
                    <a:lnTo>
                      <a:pt x="3489248" y="3439782"/>
                    </a:lnTo>
                    <a:close/>
                  </a:path>
                  <a:path w="3504565" h="3478529">
                    <a:moveTo>
                      <a:pt x="3489388" y="3440315"/>
                    </a:moveTo>
                    <a:lnTo>
                      <a:pt x="3489248" y="3439782"/>
                    </a:lnTo>
                    <a:lnTo>
                      <a:pt x="3489337" y="3440315"/>
                    </a:lnTo>
                    <a:close/>
                  </a:path>
                  <a:path w="3504565" h="3478529">
                    <a:moveTo>
                      <a:pt x="3489680" y="3465715"/>
                    </a:moveTo>
                    <a:lnTo>
                      <a:pt x="3488766" y="3465715"/>
                    </a:lnTo>
                    <a:lnTo>
                      <a:pt x="3486162" y="3478415"/>
                    </a:lnTo>
                    <a:lnTo>
                      <a:pt x="3488372" y="3478415"/>
                    </a:lnTo>
                    <a:lnTo>
                      <a:pt x="3489680" y="3465715"/>
                    </a:lnTo>
                    <a:close/>
                  </a:path>
                  <a:path w="3504565" h="3478529">
                    <a:moveTo>
                      <a:pt x="3491446" y="3441738"/>
                    </a:moveTo>
                    <a:lnTo>
                      <a:pt x="3491357" y="3440315"/>
                    </a:lnTo>
                    <a:lnTo>
                      <a:pt x="3491446" y="3441738"/>
                    </a:lnTo>
                    <a:close/>
                  </a:path>
                  <a:path w="3504565" h="3478529">
                    <a:moveTo>
                      <a:pt x="3492931" y="3453015"/>
                    </a:moveTo>
                    <a:lnTo>
                      <a:pt x="3491446" y="3441738"/>
                    </a:lnTo>
                    <a:lnTo>
                      <a:pt x="3492131" y="3453015"/>
                    </a:lnTo>
                    <a:lnTo>
                      <a:pt x="3492931" y="3453015"/>
                    </a:lnTo>
                    <a:close/>
                  </a:path>
                  <a:path w="3504565" h="3478529">
                    <a:moveTo>
                      <a:pt x="3501783" y="3477374"/>
                    </a:moveTo>
                    <a:lnTo>
                      <a:pt x="3501694" y="3478415"/>
                    </a:lnTo>
                    <a:lnTo>
                      <a:pt x="3501783" y="3477374"/>
                    </a:lnTo>
                    <a:close/>
                  </a:path>
                  <a:path w="3504565" h="3478529">
                    <a:moveTo>
                      <a:pt x="3503536" y="3453015"/>
                    </a:moveTo>
                    <a:lnTo>
                      <a:pt x="3503307" y="3453015"/>
                    </a:lnTo>
                    <a:lnTo>
                      <a:pt x="3501910" y="3440315"/>
                    </a:lnTo>
                    <a:lnTo>
                      <a:pt x="3500361" y="3440315"/>
                    </a:lnTo>
                    <a:lnTo>
                      <a:pt x="3497910" y="3427615"/>
                    </a:lnTo>
                    <a:lnTo>
                      <a:pt x="3495243" y="3427615"/>
                    </a:lnTo>
                    <a:lnTo>
                      <a:pt x="3492385" y="3414915"/>
                    </a:lnTo>
                    <a:lnTo>
                      <a:pt x="3476460" y="3376815"/>
                    </a:lnTo>
                    <a:lnTo>
                      <a:pt x="3448532" y="3326015"/>
                    </a:lnTo>
                    <a:lnTo>
                      <a:pt x="3442474" y="3314725"/>
                    </a:lnTo>
                    <a:lnTo>
                      <a:pt x="3446119" y="3326015"/>
                    </a:lnTo>
                    <a:lnTo>
                      <a:pt x="3446348" y="3326015"/>
                    </a:lnTo>
                    <a:lnTo>
                      <a:pt x="3446564" y="3327006"/>
                    </a:lnTo>
                    <a:lnTo>
                      <a:pt x="3451885" y="3338715"/>
                    </a:lnTo>
                    <a:lnTo>
                      <a:pt x="3447872" y="3332861"/>
                    </a:lnTo>
                    <a:lnTo>
                      <a:pt x="3449167" y="3338715"/>
                    </a:lnTo>
                    <a:lnTo>
                      <a:pt x="3448774" y="3338195"/>
                    </a:lnTo>
                    <a:lnTo>
                      <a:pt x="3449040" y="3338715"/>
                    </a:lnTo>
                    <a:lnTo>
                      <a:pt x="3461931" y="3364115"/>
                    </a:lnTo>
                    <a:lnTo>
                      <a:pt x="3474262" y="3389515"/>
                    </a:lnTo>
                    <a:lnTo>
                      <a:pt x="3475952" y="3389515"/>
                    </a:lnTo>
                    <a:lnTo>
                      <a:pt x="3480257" y="3402215"/>
                    </a:lnTo>
                    <a:lnTo>
                      <a:pt x="3485896" y="3414915"/>
                    </a:lnTo>
                    <a:lnTo>
                      <a:pt x="3491623" y="3440315"/>
                    </a:lnTo>
                    <a:lnTo>
                      <a:pt x="3493363" y="3440315"/>
                    </a:lnTo>
                    <a:lnTo>
                      <a:pt x="3494951" y="3453015"/>
                    </a:lnTo>
                    <a:lnTo>
                      <a:pt x="3496005" y="3453015"/>
                    </a:lnTo>
                    <a:lnTo>
                      <a:pt x="3496360" y="3465715"/>
                    </a:lnTo>
                    <a:lnTo>
                      <a:pt x="3494786" y="3465715"/>
                    </a:lnTo>
                    <a:lnTo>
                      <a:pt x="3494405" y="3453015"/>
                    </a:lnTo>
                    <a:lnTo>
                      <a:pt x="3493617" y="3453015"/>
                    </a:lnTo>
                    <a:lnTo>
                      <a:pt x="3492741" y="3465715"/>
                    </a:lnTo>
                    <a:lnTo>
                      <a:pt x="3491979" y="3465715"/>
                    </a:lnTo>
                    <a:lnTo>
                      <a:pt x="3490582" y="3478415"/>
                    </a:lnTo>
                    <a:lnTo>
                      <a:pt x="3499866" y="3478415"/>
                    </a:lnTo>
                    <a:lnTo>
                      <a:pt x="3501402" y="3465715"/>
                    </a:lnTo>
                    <a:lnTo>
                      <a:pt x="3502202" y="3465715"/>
                    </a:lnTo>
                    <a:lnTo>
                      <a:pt x="3501783" y="3477374"/>
                    </a:lnTo>
                    <a:lnTo>
                      <a:pt x="3502799" y="3465715"/>
                    </a:lnTo>
                    <a:lnTo>
                      <a:pt x="3503472" y="3465715"/>
                    </a:lnTo>
                    <a:lnTo>
                      <a:pt x="3503536" y="3453015"/>
                    </a:lnTo>
                    <a:close/>
                  </a:path>
                  <a:path w="3504565" h="3478529">
                    <a:moveTo>
                      <a:pt x="3504133" y="3465715"/>
                    </a:moveTo>
                    <a:lnTo>
                      <a:pt x="3504057" y="3453015"/>
                    </a:lnTo>
                    <a:lnTo>
                      <a:pt x="3503765" y="3453015"/>
                    </a:lnTo>
                    <a:lnTo>
                      <a:pt x="3503942" y="3465715"/>
                    </a:lnTo>
                    <a:lnTo>
                      <a:pt x="3504133" y="3465715"/>
                    </a:lnTo>
                    <a:close/>
                  </a:path>
                </a:pathLst>
              </a:custGeom>
              <a:solidFill>
                <a:srgbClr val="1CADEB"/>
              </a:solidFill>
            </p:spPr>
            <p:txBody>
              <a:bodyPr wrap="square" lIns="0" tIns="0" rIns="0" bIns="0" rtlCol="0"/>
              <a:lstStyle/>
              <a:p>
                <a:endParaRPr/>
              </a:p>
            </p:txBody>
          </p:sp>
          <p:pic>
            <p:nvPicPr>
              <p:cNvPr id="77" name="object 177"/>
              <p:cNvPicPr/>
              <p:nvPr/>
            </p:nvPicPr>
            <p:blipFill>
              <a:blip r:embed="rId60" cstate="print"/>
              <a:stretch>
                <a:fillRect/>
              </a:stretch>
            </p:blipFill>
            <p:spPr>
              <a:xfrm>
                <a:off x="16818102" y="4505279"/>
                <a:ext cx="143353" cy="270734"/>
              </a:xfrm>
              <a:prstGeom prst="rect">
                <a:avLst/>
              </a:prstGeom>
            </p:spPr>
          </p:pic>
          <p:sp>
            <p:nvSpPr>
              <p:cNvPr id="78" name="object 178"/>
              <p:cNvSpPr/>
              <p:nvPr/>
            </p:nvSpPr>
            <p:spPr>
              <a:xfrm>
                <a:off x="13596455" y="1484089"/>
                <a:ext cx="2932430" cy="2828290"/>
              </a:xfrm>
              <a:custGeom>
                <a:avLst/>
                <a:gdLst/>
                <a:ahLst/>
                <a:cxnLst/>
                <a:rect l="l" t="t" r="r" b="b"/>
                <a:pathLst>
                  <a:path w="2932430" h="2828290">
                    <a:moveTo>
                      <a:pt x="254" y="44881"/>
                    </a:moveTo>
                    <a:lnTo>
                      <a:pt x="88" y="45250"/>
                    </a:lnTo>
                    <a:lnTo>
                      <a:pt x="254" y="44881"/>
                    </a:lnTo>
                    <a:close/>
                  </a:path>
                  <a:path w="2932430" h="2828290">
                    <a:moveTo>
                      <a:pt x="355" y="43446"/>
                    </a:moveTo>
                    <a:lnTo>
                      <a:pt x="241" y="43268"/>
                    </a:lnTo>
                    <a:lnTo>
                      <a:pt x="241" y="43129"/>
                    </a:lnTo>
                    <a:lnTo>
                      <a:pt x="38" y="42570"/>
                    </a:lnTo>
                    <a:lnTo>
                      <a:pt x="0" y="43268"/>
                    </a:lnTo>
                    <a:lnTo>
                      <a:pt x="355" y="43446"/>
                    </a:lnTo>
                    <a:close/>
                  </a:path>
                  <a:path w="2932430" h="2828290">
                    <a:moveTo>
                      <a:pt x="571" y="43548"/>
                    </a:moveTo>
                    <a:lnTo>
                      <a:pt x="317" y="43332"/>
                    </a:lnTo>
                    <a:lnTo>
                      <a:pt x="444" y="43484"/>
                    </a:lnTo>
                    <a:lnTo>
                      <a:pt x="571" y="43548"/>
                    </a:lnTo>
                    <a:close/>
                  </a:path>
                  <a:path w="2932430" h="2828290">
                    <a:moveTo>
                      <a:pt x="596" y="44069"/>
                    </a:moveTo>
                    <a:lnTo>
                      <a:pt x="482" y="43522"/>
                    </a:lnTo>
                    <a:lnTo>
                      <a:pt x="355" y="43446"/>
                    </a:lnTo>
                    <a:lnTo>
                      <a:pt x="596" y="44069"/>
                    </a:lnTo>
                    <a:close/>
                  </a:path>
                  <a:path w="2932430" h="2828290">
                    <a:moveTo>
                      <a:pt x="609" y="44119"/>
                    </a:moveTo>
                    <a:lnTo>
                      <a:pt x="457" y="44399"/>
                    </a:lnTo>
                    <a:lnTo>
                      <a:pt x="368" y="44589"/>
                    </a:lnTo>
                    <a:lnTo>
                      <a:pt x="596" y="44246"/>
                    </a:lnTo>
                    <a:lnTo>
                      <a:pt x="609" y="44119"/>
                    </a:lnTo>
                    <a:close/>
                  </a:path>
                  <a:path w="2932430" h="2828290">
                    <a:moveTo>
                      <a:pt x="711" y="44424"/>
                    </a:moveTo>
                    <a:lnTo>
                      <a:pt x="584" y="44551"/>
                    </a:lnTo>
                    <a:lnTo>
                      <a:pt x="368" y="44615"/>
                    </a:lnTo>
                    <a:lnTo>
                      <a:pt x="190" y="44894"/>
                    </a:lnTo>
                    <a:lnTo>
                      <a:pt x="304" y="44754"/>
                    </a:lnTo>
                    <a:lnTo>
                      <a:pt x="254" y="44881"/>
                    </a:lnTo>
                    <a:lnTo>
                      <a:pt x="584" y="44615"/>
                    </a:lnTo>
                    <a:lnTo>
                      <a:pt x="711" y="44513"/>
                    </a:lnTo>
                    <a:close/>
                  </a:path>
                  <a:path w="2932430" h="2828290">
                    <a:moveTo>
                      <a:pt x="723" y="43675"/>
                    </a:moveTo>
                    <a:lnTo>
                      <a:pt x="571" y="43548"/>
                    </a:lnTo>
                    <a:lnTo>
                      <a:pt x="723" y="43675"/>
                    </a:lnTo>
                    <a:close/>
                  </a:path>
                  <a:path w="2932430" h="2828290">
                    <a:moveTo>
                      <a:pt x="952" y="42976"/>
                    </a:moveTo>
                    <a:lnTo>
                      <a:pt x="889" y="43129"/>
                    </a:lnTo>
                    <a:lnTo>
                      <a:pt x="762" y="43637"/>
                    </a:lnTo>
                    <a:lnTo>
                      <a:pt x="901" y="43180"/>
                    </a:lnTo>
                    <a:lnTo>
                      <a:pt x="952" y="42976"/>
                    </a:lnTo>
                    <a:close/>
                  </a:path>
                  <a:path w="2932430" h="2828290">
                    <a:moveTo>
                      <a:pt x="1054" y="46088"/>
                    </a:moveTo>
                    <a:lnTo>
                      <a:pt x="774" y="44500"/>
                    </a:lnTo>
                    <a:lnTo>
                      <a:pt x="800" y="44881"/>
                    </a:lnTo>
                    <a:lnTo>
                      <a:pt x="1054" y="46088"/>
                    </a:lnTo>
                    <a:close/>
                  </a:path>
                  <a:path w="2932430" h="2828290">
                    <a:moveTo>
                      <a:pt x="1206" y="42024"/>
                    </a:moveTo>
                    <a:lnTo>
                      <a:pt x="1079" y="42570"/>
                    </a:lnTo>
                    <a:lnTo>
                      <a:pt x="1143" y="42354"/>
                    </a:lnTo>
                    <a:lnTo>
                      <a:pt x="1206" y="42024"/>
                    </a:lnTo>
                    <a:close/>
                  </a:path>
                  <a:path w="2932430" h="2828290">
                    <a:moveTo>
                      <a:pt x="1333" y="42011"/>
                    </a:moveTo>
                    <a:lnTo>
                      <a:pt x="1295" y="41059"/>
                    </a:lnTo>
                    <a:lnTo>
                      <a:pt x="1270" y="41694"/>
                    </a:lnTo>
                    <a:lnTo>
                      <a:pt x="1206" y="42024"/>
                    </a:lnTo>
                    <a:lnTo>
                      <a:pt x="1155" y="42354"/>
                    </a:lnTo>
                    <a:lnTo>
                      <a:pt x="1079" y="42570"/>
                    </a:lnTo>
                    <a:lnTo>
                      <a:pt x="1028" y="42760"/>
                    </a:lnTo>
                    <a:lnTo>
                      <a:pt x="1333" y="42011"/>
                    </a:lnTo>
                    <a:close/>
                  </a:path>
                  <a:path w="2932430" h="2828290">
                    <a:moveTo>
                      <a:pt x="1574" y="44208"/>
                    </a:moveTo>
                    <a:lnTo>
                      <a:pt x="901" y="44361"/>
                    </a:lnTo>
                    <a:lnTo>
                      <a:pt x="774" y="44500"/>
                    </a:lnTo>
                    <a:lnTo>
                      <a:pt x="1574" y="44208"/>
                    </a:lnTo>
                    <a:close/>
                  </a:path>
                  <a:path w="2932430" h="2828290">
                    <a:moveTo>
                      <a:pt x="1676" y="44170"/>
                    </a:moveTo>
                    <a:lnTo>
                      <a:pt x="1358" y="43980"/>
                    </a:lnTo>
                    <a:lnTo>
                      <a:pt x="1231" y="43929"/>
                    </a:lnTo>
                    <a:lnTo>
                      <a:pt x="812" y="43662"/>
                    </a:lnTo>
                    <a:lnTo>
                      <a:pt x="1054" y="43942"/>
                    </a:lnTo>
                    <a:lnTo>
                      <a:pt x="1193" y="43954"/>
                    </a:lnTo>
                    <a:lnTo>
                      <a:pt x="889" y="44246"/>
                    </a:lnTo>
                    <a:lnTo>
                      <a:pt x="762" y="44462"/>
                    </a:lnTo>
                    <a:lnTo>
                      <a:pt x="901" y="44361"/>
                    </a:lnTo>
                    <a:lnTo>
                      <a:pt x="1181" y="44157"/>
                    </a:lnTo>
                    <a:lnTo>
                      <a:pt x="1676" y="44170"/>
                    </a:lnTo>
                    <a:close/>
                  </a:path>
                  <a:path w="2932430" h="2828290">
                    <a:moveTo>
                      <a:pt x="2311" y="44145"/>
                    </a:moveTo>
                    <a:lnTo>
                      <a:pt x="1257" y="43916"/>
                    </a:lnTo>
                    <a:lnTo>
                      <a:pt x="2311" y="44145"/>
                    </a:lnTo>
                    <a:close/>
                  </a:path>
                  <a:path w="2932430" h="2828290">
                    <a:moveTo>
                      <a:pt x="2374" y="44145"/>
                    </a:moveTo>
                    <a:lnTo>
                      <a:pt x="1917" y="44170"/>
                    </a:lnTo>
                    <a:lnTo>
                      <a:pt x="2095" y="44157"/>
                    </a:lnTo>
                    <a:lnTo>
                      <a:pt x="1752" y="44170"/>
                    </a:lnTo>
                    <a:lnTo>
                      <a:pt x="2362" y="44170"/>
                    </a:lnTo>
                    <a:close/>
                  </a:path>
                  <a:path w="2932430" h="2828290">
                    <a:moveTo>
                      <a:pt x="2717" y="44119"/>
                    </a:moveTo>
                    <a:lnTo>
                      <a:pt x="2590" y="44119"/>
                    </a:lnTo>
                    <a:lnTo>
                      <a:pt x="2717" y="44119"/>
                    </a:lnTo>
                    <a:close/>
                  </a:path>
                  <a:path w="2932430" h="2828290">
                    <a:moveTo>
                      <a:pt x="5765" y="22212"/>
                    </a:moveTo>
                    <a:lnTo>
                      <a:pt x="3886" y="21932"/>
                    </a:lnTo>
                    <a:lnTo>
                      <a:pt x="3238" y="21844"/>
                    </a:lnTo>
                    <a:lnTo>
                      <a:pt x="1828" y="35509"/>
                    </a:lnTo>
                    <a:lnTo>
                      <a:pt x="3225" y="21932"/>
                    </a:lnTo>
                    <a:lnTo>
                      <a:pt x="5765" y="22212"/>
                    </a:lnTo>
                    <a:close/>
                  </a:path>
                  <a:path w="2932430" h="2828290">
                    <a:moveTo>
                      <a:pt x="40246" y="21323"/>
                    </a:moveTo>
                    <a:lnTo>
                      <a:pt x="32562" y="20485"/>
                    </a:lnTo>
                    <a:lnTo>
                      <a:pt x="33147" y="20205"/>
                    </a:lnTo>
                    <a:lnTo>
                      <a:pt x="31496" y="19608"/>
                    </a:lnTo>
                    <a:lnTo>
                      <a:pt x="26022" y="18427"/>
                    </a:lnTo>
                    <a:lnTo>
                      <a:pt x="6426" y="16497"/>
                    </a:lnTo>
                    <a:lnTo>
                      <a:pt x="3835" y="16205"/>
                    </a:lnTo>
                    <a:lnTo>
                      <a:pt x="3517" y="18897"/>
                    </a:lnTo>
                    <a:lnTo>
                      <a:pt x="18656" y="19888"/>
                    </a:lnTo>
                    <a:lnTo>
                      <a:pt x="24003" y="20370"/>
                    </a:lnTo>
                    <a:lnTo>
                      <a:pt x="27571" y="20586"/>
                    </a:lnTo>
                    <a:lnTo>
                      <a:pt x="30124" y="20662"/>
                    </a:lnTo>
                    <a:lnTo>
                      <a:pt x="40246" y="21323"/>
                    </a:lnTo>
                    <a:close/>
                  </a:path>
                  <a:path w="2932430" h="2828290">
                    <a:moveTo>
                      <a:pt x="50863" y="60794"/>
                    </a:moveTo>
                    <a:lnTo>
                      <a:pt x="34391" y="61048"/>
                    </a:lnTo>
                    <a:lnTo>
                      <a:pt x="15316" y="61544"/>
                    </a:lnTo>
                    <a:lnTo>
                      <a:pt x="50863" y="60794"/>
                    </a:lnTo>
                    <a:close/>
                  </a:path>
                  <a:path w="2932430" h="2828290">
                    <a:moveTo>
                      <a:pt x="78054" y="80492"/>
                    </a:moveTo>
                    <a:lnTo>
                      <a:pt x="56819" y="78282"/>
                    </a:lnTo>
                    <a:lnTo>
                      <a:pt x="24650" y="75603"/>
                    </a:lnTo>
                    <a:lnTo>
                      <a:pt x="78054" y="80492"/>
                    </a:lnTo>
                    <a:close/>
                  </a:path>
                  <a:path w="2932430" h="2828290">
                    <a:moveTo>
                      <a:pt x="106476" y="28625"/>
                    </a:moveTo>
                    <a:lnTo>
                      <a:pt x="104724" y="27800"/>
                    </a:lnTo>
                    <a:lnTo>
                      <a:pt x="99148" y="26593"/>
                    </a:lnTo>
                    <a:lnTo>
                      <a:pt x="88544" y="24930"/>
                    </a:lnTo>
                    <a:lnTo>
                      <a:pt x="71704" y="22707"/>
                    </a:lnTo>
                    <a:lnTo>
                      <a:pt x="67056" y="22745"/>
                    </a:lnTo>
                    <a:lnTo>
                      <a:pt x="59817" y="22479"/>
                    </a:lnTo>
                    <a:lnTo>
                      <a:pt x="40246" y="21323"/>
                    </a:lnTo>
                    <a:lnTo>
                      <a:pt x="106476" y="28625"/>
                    </a:lnTo>
                    <a:close/>
                  </a:path>
                  <a:path w="2932430" h="2828290">
                    <a:moveTo>
                      <a:pt x="202768" y="342"/>
                    </a:moveTo>
                    <a:lnTo>
                      <a:pt x="197700" y="0"/>
                    </a:lnTo>
                    <a:lnTo>
                      <a:pt x="148526" y="1041"/>
                    </a:lnTo>
                    <a:lnTo>
                      <a:pt x="202768" y="342"/>
                    </a:lnTo>
                    <a:close/>
                  </a:path>
                  <a:path w="2932430" h="2828290">
                    <a:moveTo>
                      <a:pt x="217792" y="18580"/>
                    </a:moveTo>
                    <a:lnTo>
                      <a:pt x="195135" y="17767"/>
                    </a:lnTo>
                    <a:lnTo>
                      <a:pt x="169037" y="17653"/>
                    </a:lnTo>
                    <a:lnTo>
                      <a:pt x="127292" y="18249"/>
                    </a:lnTo>
                    <a:lnTo>
                      <a:pt x="186740" y="18707"/>
                    </a:lnTo>
                    <a:lnTo>
                      <a:pt x="217792" y="18580"/>
                    </a:lnTo>
                    <a:close/>
                  </a:path>
                  <a:path w="2932430" h="2828290">
                    <a:moveTo>
                      <a:pt x="227190" y="44348"/>
                    </a:moveTo>
                    <a:lnTo>
                      <a:pt x="197040" y="40043"/>
                    </a:lnTo>
                    <a:lnTo>
                      <a:pt x="106489" y="28625"/>
                    </a:lnTo>
                    <a:lnTo>
                      <a:pt x="106895" y="29730"/>
                    </a:lnTo>
                    <a:lnTo>
                      <a:pt x="94805" y="29451"/>
                    </a:lnTo>
                    <a:lnTo>
                      <a:pt x="97129" y="30734"/>
                    </a:lnTo>
                    <a:lnTo>
                      <a:pt x="195707" y="42900"/>
                    </a:lnTo>
                    <a:lnTo>
                      <a:pt x="187198" y="41313"/>
                    </a:lnTo>
                    <a:lnTo>
                      <a:pt x="185648" y="40678"/>
                    </a:lnTo>
                    <a:lnTo>
                      <a:pt x="189369" y="40767"/>
                    </a:lnTo>
                    <a:lnTo>
                      <a:pt x="196646" y="41351"/>
                    </a:lnTo>
                    <a:lnTo>
                      <a:pt x="222732" y="44081"/>
                    </a:lnTo>
                    <a:lnTo>
                      <a:pt x="227190" y="44348"/>
                    </a:lnTo>
                    <a:close/>
                  </a:path>
                  <a:path w="2932430" h="2828290">
                    <a:moveTo>
                      <a:pt x="471728" y="67640"/>
                    </a:moveTo>
                    <a:lnTo>
                      <a:pt x="451586" y="66738"/>
                    </a:lnTo>
                    <a:lnTo>
                      <a:pt x="451154" y="66751"/>
                    </a:lnTo>
                    <a:lnTo>
                      <a:pt x="471728" y="67640"/>
                    </a:lnTo>
                    <a:close/>
                  </a:path>
                  <a:path w="2932430" h="2828290">
                    <a:moveTo>
                      <a:pt x="1095387" y="2214981"/>
                    </a:moveTo>
                    <a:lnTo>
                      <a:pt x="1091463" y="2210016"/>
                    </a:lnTo>
                    <a:lnTo>
                      <a:pt x="1088301" y="2205291"/>
                    </a:lnTo>
                    <a:lnTo>
                      <a:pt x="1085519" y="2201354"/>
                    </a:lnTo>
                    <a:lnTo>
                      <a:pt x="1074635" y="2183015"/>
                    </a:lnTo>
                    <a:lnTo>
                      <a:pt x="1063574" y="2162302"/>
                    </a:lnTo>
                    <a:lnTo>
                      <a:pt x="1063167" y="2163064"/>
                    </a:lnTo>
                    <a:lnTo>
                      <a:pt x="1068692" y="2174786"/>
                    </a:lnTo>
                    <a:lnTo>
                      <a:pt x="1071714" y="2180539"/>
                    </a:lnTo>
                    <a:lnTo>
                      <a:pt x="1066660" y="2172170"/>
                    </a:lnTo>
                    <a:lnTo>
                      <a:pt x="1066126" y="2171636"/>
                    </a:lnTo>
                    <a:lnTo>
                      <a:pt x="1069263" y="2177161"/>
                    </a:lnTo>
                    <a:lnTo>
                      <a:pt x="1075169" y="2186965"/>
                    </a:lnTo>
                    <a:lnTo>
                      <a:pt x="1085646" y="2204745"/>
                    </a:lnTo>
                    <a:lnTo>
                      <a:pt x="1086053" y="2203094"/>
                    </a:lnTo>
                    <a:lnTo>
                      <a:pt x="1087678" y="2204961"/>
                    </a:lnTo>
                    <a:lnTo>
                      <a:pt x="1090066" y="2208314"/>
                    </a:lnTo>
                    <a:lnTo>
                      <a:pt x="1092555" y="2211552"/>
                    </a:lnTo>
                    <a:lnTo>
                      <a:pt x="1095387" y="2214981"/>
                    </a:lnTo>
                    <a:close/>
                  </a:path>
                  <a:path w="2932430" h="2828290">
                    <a:moveTo>
                      <a:pt x="1224076" y="2344204"/>
                    </a:moveTo>
                    <a:lnTo>
                      <a:pt x="1218577" y="2340495"/>
                    </a:lnTo>
                    <a:lnTo>
                      <a:pt x="1212735" y="2336660"/>
                    </a:lnTo>
                    <a:lnTo>
                      <a:pt x="1206995" y="2333117"/>
                    </a:lnTo>
                    <a:lnTo>
                      <a:pt x="1224076" y="2344204"/>
                    </a:lnTo>
                    <a:close/>
                  </a:path>
                  <a:path w="2932430" h="2828290">
                    <a:moveTo>
                      <a:pt x="1250467" y="2383802"/>
                    </a:moveTo>
                    <a:lnTo>
                      <a:pt x="1243355" y="2380538"/>
                    </a:lnTo>
                    <a:lnTo>
                      <a:pt x="1236129" y="2377414"/>
                    </a:lnTo>
                    <a:lnTo>
                      <a:pt x="1229067" y="2373960"/>
                    </a:lnTo>
                    <a:lnTo>
                      <a:pt x="1222133" y="2370277"/>
                    </a:lnTo>
                    <a:lnTo>
                      <a:pt x="1215009" y="2366835"/>
                    </a:lnTo>
                    <a:lnTo>
                      <a:pt x="1208201" y="2362911"/>
                    </a:lnTo>
                    <a:lnTo>
                      <a:pt x="1213027" y="2366048"/>
                    </a:lnTo>
                    <a:lnTo>
                      <a:pt x="1218184" y="2368727"/>
                    </a:lnTo>
                    <a:lnTo>
                      <a:pt x="1223162" y="2371636"/>
                    </a:lnTo>
                    <a:lnTo>
                      <a:pt x="1229880" y="2374925"/>
                    </a:lnTo>
                    <a:lnTo>
                      <a:pt x="1236726" y="2377948"/>
                    </a:lnTo>
                    <a:lnTo>
                      <a:pt x="1250467" y="2383802"/>
                    </a:lnTo>
                    <a:close/>
                  </a:path>
                  <a:path w="2932430" h="2828290">
                    <a:moveTo>
                      <a:pt x="1274559" y="2371648"/>
                    </a:moveTo>
                    <a:lnTo>
                      <a:pt x="1259192" y="2363724"/>
                    </a:lnTo>
                    <a:lnTo>
                      <a:pt x="1247267" y="2357297"/>
                    </a:lnTo>
                    <a:lnTo>
                      <a:pt x="1224076" y="2344204"/>
                    </a:lnTo>
                    <a:lnTo>
                      <a:pt x="1237665" y="2352535"/>
                    </a:lnTo>
                    <a:lnTo>
                      <a:pt x="1250950" y="2360206"/>
                    </a:lnTo>
                    <a:lnTo>
                      <a:pt x="1263408" y="2366734"/>
                    </a:lnTo>
                    <a:lnTo>
                      <a:pt x="1274559" y="2371648"/>
                    </a:lnTo>
                    <a:close/>
                  </a:path>
                  <a:path w="2932430" h="2828290">
                    <a:moveTo>
                      <a:pt x="1324737" y="267462"/>
                    </a:moveTo>
                    <a:lnTo>
                      <a:pt x="1273441" y="246811"/>
                    </a:lnTo>
                    <a:lnTo>
                      <a:pt x="1247851" y="236880"/>
                    </a:lnTo>
                    <a:lnTo>
                      <a:pt x="1220685" y="227368"/>
                    </a:lnTo>
                    <a:lnTo>
                      <a:pt x="1235671" y="230695"/>
                    </a:lnTo>
                    <a:lnTo>
                      <a:pt x="1226159" y="227368"/>
                    </a:lnTo>
                    <a:lnTo>
                      <a:pt x="1184160" y="212852"/>
                    </a:lnTo>
                    <a:lnTo>
                      <a:pt x="1176578" y="208813"/>
                    </a:lnTo>
                    <a:lnTo>
                      <a:pt x="1197673" y="215176"/>
                    </a:lnTo>
                    <a:lnTo>
                      <a:pt x="1220546" y="222580"/>
                    </a:lnTo>
                    <a:lnTo>
                      <a:pt x="1242682" y="230162"/>
                    </a:lnTo>
                    <a:lnTo>
                      <a:pt x="1261554" y="237007"/>
                    </a:lnTo>
                    <a:lnTo>
                      <a:pt x="1261859" y="235851"/>
                    </a:lnTo>
                    <a:lnTo>
                      <a:pt x="1254239" y="232041"/>
                    </a:lnTo>
                    <a:lnTo>
                      <a:pt x="1245755" y="227901"/>
                    </a:lnTo>
                    <a:lnTo>
                      <a:pt x="1243482" y="225755"/>
                    </a:lnTo>
                    <a:lnTo>
                      <a:pt x="1211808" y="214947"/>
                    </a:lnTo>
                    <a:lnTo>
                      <a:pt x="1192593" y="208813"/>
                    </a:lnTo>
                    <a:lnTo>
                      <a:pt x="1185557" y="206565"/>
                    </a:lnTo>
                    <a:lnTo>
                      <a:pt x="1162900" y="199999"/>
                    </a:lnTo>
                    <a:lnTo>
                      <a:pt x="1142034" y="194614"/>
                    </a:lnTo>
                    <a:lnTo>
                      <a:pt x="1121105" y="189826"/>
                    </a:lnTo>
                    <a:lnTo>
                      <a:pt x="1098473" y="184378"/>
                    </a:lnTo>
                    <a:lnTo>
                      <a:pt x="1072337" y="177533"/>
                    </a:lnTo>
                    <a:lnTo>
                      <a:pt x="1040892" y="168541"/>
                    </a:lnTo>
                    <a:lnTo>
                      <a:pt x="1042974" y="168135"/>
                    </a:lnTo>
                    <a:lnTo>
                      <a:pt x="1051293" y="169570"/>
                    </a:lnTo>
                    <a:lnTo>
                      <a:pt x="1051598" y="168681"/>
                    </a:lnTo>
                    <a:lnTo>
                      <a:pt x="1050277" y="168135"/>
                    </a:lnTo>
                    <a:lnTo>
                      <a:pt x="1049667" y="167881"/>
                    </a:lnTo>
                    <a:lnTo>
                      <a:pt x="1043901" y="166077"/>
                    </a:lnTo>
                    <a:lnTo>
                      <a:pt x="1038821" y="164566"/>
                    </a:lnTo>
                    <a:lnTo>
                      <a:pt x="1032078" y="162864"/>
                    </a:lnTo>
                    <a:lnTo>
                      <a:pt x="1013002" y="158292"/>
                    </a:lnTo>
                    <a:lnTo>
                      <a:pt x="1028738" y="161671"/>
                    </a:lnTo>
                    <a:lnTo>
                      <a:pt x="1013853" y="158292"/>
                    </a:lnTo>
                    <a:lnTo>
                      <a:pt x="996911" y="154457"/>
                    </a:lnTo>
                    <a:lnTo>
                      <a:pt x="974102" y="148844"/>
                    </a:lnTo>
                    <a:lnTo>
                      <a:pt x="957884" y="144462"/>
                    </a:lnTo>
                    <a:lnTo>
                      <a:pt x="938517" y="138912"/>
                    </a:lnTo>
                    <a:lnTo>
                      <a:pt x="932434" y="137058"/>
                    </a:lnTo>
                    <a:lnTo>
                      <a:pt x="924128" y="135407"/>
                    </a:lnTo>
                    <a:lnTo>
                      <a:pt x="917422" y="134277"/>
                    </a:lnTo>
                    <a:lnTo>
                      <a:pt x="909586" y="133108"/>
                    </a:lnTo>
                    <a:lnTo>
                      <a:pt x="900341" y="131864"/>
                    </a:lnTo>
                    <a:lnTo>
                      <a:pt x="889368" y="130530"/>
                    </a:lnTo>
                    <a:lnTo>
                      <a:pt x="891578" y="128168"/>
                    </a:lnTo>
                    <a:lnTo>
                      <a:pt x="872667" y="125095"/>
                    </a:lnTo>
                    <a:lnTo>
                      <a:pt x="801573" y="112382"/>
                    </a:lnTo>
                    <a:lnTo>
                      <a:pt x="708012" y="97739"/>
                    </a:lnTo>
                    <a:lnTo>
                      <a:pt x="711060" y="97688"/>
                    </a:lnTo>
                    <a:lnTo>
                      <a:pt x="639394" y="89369"/>
                    </a:lnTo>
                    <a:lnTo>
                      <a:pt x="615911" y="86702"/>
                    </a:lnTo>
                    <a:lnTo>
                      <a:pt x="581469" y="82232"/>
                    </a:lnTo>
                    <a:lnTo>
                      <a:pt x="558012" y="79844"/>
                    </a:lnTo>
                    <a:lnTo>
                      <a:pt x="486905" y="73482"/>
                    </a:lnTo>
                    <a:lnTo>
                      <a:pt x="473887" y="72326"/>
                    </a:lnTo>
                    <a:lnTo>
                      <a:pt x="547090" y="76034"/>
                    </a:lnTo>
                    <a:lnTo>
                      <a:pt x="499783" y="71640"/>
                    </a:lnTo>
                    <a:lnTo>
                      <a:pt x="450278" y="69049"/>
                    </a:lnTo>
                    <a:lnTo>
                      <a:pt x="443687" y="68656"/>
                    </a:lnTo>
                    <a:lnTo>
                      <a:pt x="440651" y="68478"/>
                    </a:lnTo>
                    <a:lnTo>
                      <a:pt x="441477" y="67906"/>
                    </a:lnTo>
                    <a:lnTo>
                      <a:pt x="443318" y="67081"/>
                    </a:lnTo>
                    <a:lnTo>
                      <a:pt x="451154" y="66751"/>
                    </a:lnTo>
                    <a:lnTo>
                      <a:pt x="437019" y="66141"/>
                    </a:lnTo>
                    <a:lnTo>
                      <a:pt x="375170" y="63754"/>
                    </a:lnTo>
                    <a:lnTo>
                      <a:pt x="326898" y="62522"/>
                    </a:lnTo>
                    <a:lnTo>
                      <a:pt x="278612" y="62153"/>
                    </a:lnTo>
                    <a:lnTo>
                      <a:pt x="260718" y="62776"/>
                    </a:lnTo>
                    <a:lnTo>
                      <a:pt x="266852" y="63715"/>
                    </a:lnTo>
                    <a:lnTo>
                      <a:pt x="282968" y="64795"/>
                    </a:lnTo>
                    <a:lnTo>
                      <a:pt x="295008" y="65900"/>
                    </a:lnTo>
                    <a:lnTo>
                      <a:pt x="285775" y="66141"/>
                    </a:lnTo>
                    <a:lnTo>
                      <a:pt x="272021" y="65989"/>
                    </a:lnTo>
                    <a:lnTo>
                      <a:pt x="255460" y="65532"/>
                    </a:lnTo>
                    <a:lnTo>
                      <a:pt x="222973" y="64401"/>
                    </a:lnTo>
                    <a:lnTo>
                      <a:pt x="205943" y="63842"/>
                    </a:lnTo>
                    <a:lnTo>
                      <a:pt x="195173" y="63309"/>
                    </a:lnTo>
                    <a:lnTo>
                      <a:pt x="190106" y="62674"/>
                    </a:lnTo>
                    <a:lnTo>
                      <a:pt x="219036" y="61658"/>
                    </a:lnTo>
                    <a:lnTo>
                      <a:pt x="227406" y="61036"/>
                    </a:lnTo>
                    <a:lnTo>
                      <a:pt x="218211" y="60261"/>
                    </a:lnTo>
                    <a:lnTo>
                      <a:pt x="152082" y="64401"/>
                    </a:lnTo>
                    <a:lnTo>
                      <a:pt x="129806" y="63271"/>
                    </a:lnTo>
                    <a:lnTo>
                      <a:pt x="126111" y="62204"/>
                    </a:lnTo>
                    <a:lnTo>
                      <a:pt x="136867" y="61214"/>
                    </a:lnTo>
                    <a:lnTo>
                      <a:pt x="147815" y="60744"/>
                    </a:lnTo>
                    <a:lnTo>
                      <a:pt x="157949" y="60299"/>
                    </a:lnTo>
                    <a:lnTo>
                      <a:pt x="214477" y="58750"/>
                    </a:lnTo>
                    <a:lnTo>
                      <a:pt x="241617" y="58356"/>
                    </a:lnTo>
                    <a:lnTo>
                      <a:pt x="262445" y="58420"/>
                    </a:lnTo>
                    <a:lnTo>
                      <a:pt x="260654" y="58356"/>
                    </a:lnTo>
                    <a:lnTo>
                      <a:pt x="231533" y="57327"/>
                    </a:lnTo>
                    <a:lnTo>
                      <a:pt x="204978" y="57404"/>
                    </a:lnTo>
                    <a:lnTo>
                      <a:pt x="111518" y="58889"/>
                    </a:lnTo>
                    <a:lnTo>
                      <a:pt x="50863" y="60794"/>
                    </a:lnTo>
                    <a:lnTo>
                      <a:pt x="73215" y="60794"/>
                    </a:lnTo>
                    <a:lnTo>
                      <a:pt x="86220" y="60947"/>
                    </a:lnTo>
                    <a:lnTo>
                      <a:pt x="111633" y="61760"/>
                    </a:lnTo>
                    <a:lnTo>
                      <a:pt x="108775" y="62788"/>
                    </a:lnTo>
                    <a:lnTo>
                      <a:pt x="98666" y="63652"/>
                    </a:lnTo>
                    <a:lnTo>
                      <a:pt x="82677" y="64376"/>
                    </a:lnTo>
                    <a:lnTo>
                      <a:pt x="1905" y="66370"/>
                    </a:lnTo>
                    <a:lnTo>
                      <a:pt x="1943" y="69265"/>
                    </a:lnTo>
                    <a:lnTo>
                      <a:pt x="1092" y="47421"/>
                    </a:lnTo>
                    <a:lnTo>
                      <a:pt x="1955" y="69824"/>
                    </a:lnTo>
                    <a:lnTo>
                      <a:pt x="1968" y="70192"/>
                    </a:lnTo>
                    <a:lnTo>
                      <a:pt x="2247" y="77304"/>
                    </a:lnTo>
                    <a:lnTo>
                      <a:pt x="2070" y="72529"/>
                    </a:lnTo>
                    <a:lnTo>
                      <a:pt x="14693" y="72529"/>
                    </a:lnTo>
                    <a:lnTo>
                      <a:pt x="44653" y="72605"/>
                    </a:lnTo>
                    <a:lnTo>
                      <a:pt x="58470" y="72567"/>
                    </a:lnTo>
                    <a:lnTo>
                      <a:pt x="60515" y="72529"/>
                    </a:lnTo>
                    <a:lnTo>
                      <a:pt x="71615" y="72364"/>
                    </a:lnTo>
                    <a:lnTo>
                      <a:pt x="66967" y="70993"/>
                    </a:lnTo>
                    <a:lnTo>
                      <a:pt x="76187" y="69913"/>
                    </a:lnTo>
                    <a:lnTo>
                      <a:pt x="95846" y="69126"/>
                    </a:lnTo>
                    <a:lnTo>
                      <a:pt x="122542" y="68656"/>
                    </a:lnTo>
                    <a:lnTo>
                      <a:pt x="210553" y="69303"/>
                    </a:lnTo>
                    <a:lnTo>
                      <a:pt x="231165" y="69049"/>
                    </a:lnTo>
                    <a:lnTo>
                      <a:pt x="299402" y="70789"/>
                    </a:lnTo>
                    <a:lnTo>
                      <a:pt x="300278" y="71272"/>
                    </a:lnTo>
                    <a:lnTo>
                      <a:pt x="296456" y="71653"/>
                    </a:lnTo>
                    <a:lnTo>
                      <a:pt x="286626" y="71920"/>
                    </a:lnTo>
                    <a:lnTo>
                      <a:pt x="269468" y="72047"/>
                    </a:lnTo>
                    <a:lnTo>
                      <a:pt x="280644" y="72097"/>
                    </a:lnTo>
                    <a:lnTo>
                      <a:pt x="343979" y="73418"/>
                    </a:lnTo>
                    <a:lnTo>
                      <a:pt x="356184" y="73812"/>
                    </a:lnTo>
                    <a:lnTo>
                      <a:pt x="363626" y="73952"/>
                    </a:lnTo>
                    <a:lnTo>
                      <a:pt x="454482" y="79121"/>
                    </a:lnTo>
                    <a:lnTo>
                      <a:pt x="544068" y="87312"/>
                    </a:lnTo>
                    <a:lnTo>
                      <a:pt x="559257" y="89573"/>
                    </a:lnTo>
                    <a:lnTo>
                      <a:pt x="565492" y="89865"/>
                    </a:lnTo>
                    <a:lnTo>
                      <a:pt x="566559" y="89687"/>
                    </a:lnTo>
                    <a:lnTo>
                      <a:pt x="565772" y="89369"/>
                    </a:lnTo>
                    <a:lnTo>
                      <a:pt x="614400" y="95034"/>
                    </a:lnTo>
                    <a:lnTo>
                      <a:pt x="662952" y="101346"/>
                    </a:lnTo>
                    <a:lnTo>
                      <a:pt x="711390" y="108318"/>
                    </a:lnTo>
                    <a:lnTo>
                      <a:pt x="759726" y="115976"/>
                    </a:lnTo>
                    <a:lnTo>
                      <a:pt x="807923" y="124320"/>
                    </a:lnTo>
                    <a:lnTo>
                      <a:pt x="855980" y="133375"/>
                    </a:lnTo>
                    <a:lnTo>
                      <a:pt x="903884" y="143141"/>
                    </a:lnTo>
                    <a:lnTo>
                      <a:pt x="951623" y="153631"/>
                    </a:lnTo>
                    <a:lnTo>
                      <a:pt x="999210" y="164782"/>
                    </a:lnTo>
                    <a:lnTo>
                      <a:pt x="1046556" y="176822"/>
                    </a:lnTo>
                    <a:lnTo>
                      <a:pt x="1093660" y="189738"/>
                    </a:lnTo>
                    <a:lnTo>
                      <a:pt x="1140485" y="203530"/>
                    </a:lnTo>
                    <a:lnTo>
                      <a:pt x="1187030" y="218198"/>
                    </a:lnTo>
                    <a:lnTo>
                      <a:pt x="1233258" y="233743"/>
                    </a:lnTo>
                    <a:lnTo>
                      <a:pt x="1279169" y="250164"/>
                    </a:lnTo>
                    <a:lnTo>
                      <a:pt x="1324737" y="267462"/>
                    </a:lnTo>
                    <a:close/>
                  </a:path>
                  <a:path w="2932430" h="2828290">
                    <a:moveTo>
                      <a:pt x="1354289" y="2363559"/>
                    </a:moveTo>
                    <a:lnTo>
                      <a:pt x="1350149" y="2362314"/>
                    </a:lnTo>
                    <a:lnTo>
                      <a:pt x="1342948" y="2360701"/>
                    </a:lnTo>
                    <a:lnTo>
                      <a:pt x="1328432" y="2357018"/>
                    </a:lnTo>
                    <a:lnTo>
                      <a:pt x="1321320" y="2354707"/>
                    </a:lnTo>
                    <a:lnTo>
                      <a:pt x="1314030" y="2352840"/>
                    </a:lnTo>
                    <a:lnTo>
                      <a:pt x="1306995" y="2350198"/>
                    </a:lnTo>
                    <a:lnTo>
                      <a:pt x="1311173" y="2352179"/>
                    </a:lnTo>
                    <a:lnTo>
                      <a:pt x="1321904" y="2355494"/>
                    </a:lnTo>
                    <a:lnTo>
                      <a:pt x="1332699" y="2358542"/>
                    </a:lnTo>
                    <a:lnTo>
                      <a:pt x="1343507" y="2361247"/>
                    </a:lnTo>
                    <a:lnTo>
                      <a:pt x="1354289" y="2363559"/>
                    </a:lnTo>
                    <a:close/>
                  </a:path>
                  <a:path w="2932430" h="2828290">
                    <a:moveTo>
                      <a:pt x="1375676" y="287528"/>
                    </a:moveTo>
                    <a:lnTo>
                      <a:pt x="1363103" y="282130"/>
                    </a:lnTo>
                    <a:lnTo>
                      <a:pt x="1350340" y="277164"/>
                    </a:lnTo>
                    <a:lnTo>
                      <a:pt x="1337513" y="272364"/>
                    </a:lnTo>
                    <a:lnTo>
                      <a:pt x="1324737" y="267462"/>
                    </a:lnTo>
                    <a:lnTo>
                      <a:pt x="1336713" y="272186"/>
                    </a:lnTo>
                    <a:lnTo>
                      <a:pt x="1362151" y="281901"/>
                    </a:lnTo>
                    <a:lnTo>
                      <a:pt x="1375676" y="287528"/>
                    </a:lnTo>
                    <a:close/>
                  </a:path>
                  <a:path w="2932430" h="2828290">
                    <a:moveTo>
                      <a:pt x="1399120" y="1672120"/>
                    </a:moveTo>
                    <a:lnTo>
                      <a:pt x="1391361" y="1673225"/>
                    </a:lnTo>
                    <a:lnTo>
                      <a:pt x="1383842" y="1673847"/>
                    </a:lnTo>
                    <a:lnTo>
                      <a:pt x="1374940" y="1675472"/>
                    </a:lnTo>
                    <a:lnTo>
                      <a:pt x="1384935" y="1673860"/>
                    </a:lnTo>
                    <a:lnTo>
                      <a:pt x="1392504" y="1673186"/>
                    </a:lnTo>
                    <a:lnTo>
                      <a:pt x="1399120" y="1672120"/>
                    </a:lnTo>
                    <a:close/>
                  </a:path>
                  <a:path w="2932430" h="2828290">
                    <a:moveTo>
                      <a:pt x="1409801" y="1634312"/>
                    </a:moveTo>
                    <a:lnTo>
                      <a:pt x="1367637" y="1638642"/>
                    </a:lnTo>
                    <a:lnTo>
                      <a:pt x="1339405" y="1644053"/>
                    </a:lnTo>
                    <a:lnTo>
                      <a:pt x="1348994" y="1642313"/>
                    </a:lnTo>
                    <a:lnTo>
                      <a:pt x="1358226" y="1640890"/>
                    </a:lnTo>
                    <a:lnTo>
                      <a:pt x="1367193" y="1639722"/>
                    </a:lnTo>
                    <a:lnTo>
                      <a:pt x="1375905" y="1638731"/>
                    </a:lnTo>
                    <a:lnTo>
                      <a:pt x="1384490" y="1638020"/>
                    </a:lnTo>
                    <a:lnTo>
                      <a:pt x="1392936" y="1636979"/>
                    </a:lnTo>
                    <a:lnTo>
                      <a:pt x="1409801" y="1634312"/>
                    </a:lnTo>
                    <a:close/>
                  </a:path>
                  <a:path w="2932430" h="2828290">
                    <a:moveTo>
                      <a:pt x="1410385" y="1670735"/>
                    </a:moveTo>
                    <a:lnTo>
                      <a:pt x="1407756" y="1670697"/>
                    </a:lnTo>
                    <a:lnTo>
                      <a:pt x="1399120" y="1672120"/>
                    </a:lnTo>
                    <a:lnTo>
                      <a:pt x="1410385" y="1670735"/>
                    </a:lnTo>
                    <a:close/>
                  </a:path>
                  <a:path w="2932430" h="2828290">
                    <a:moveTo>
                      <a:pt x="1438681" y="1609686"/>
                    </a:moveTo>
                    <a:lnTo>
                      <a:pt x="1428711" y="1609737"/>
                    </a:lnTo>
                    <a:lnTo>
                      <a:pt x="1402778" y="1610461"/>
                    </a:lnTo>
                    <a:lnTo>
                      <a:pt x="1377696" y="1612061"/>
                    </a:lnTo>
                    <a:lnTo>
                      <a:pt x="1364653" y="1612519"/>
                    </a:lnTo>
                    <a:lnTo>
                      <a:pt x="1359204" y="1613255"/>
                    </a:lnTo>
                    <a:lnTo>
                      <a:pt x="1361897" y="1612087"/>
                    </a:lnTo>
                    <a:lnTo>
                      <a:pt x="1349362" y="1615452"/>
                    </a:lnTo>
                    <a:lnTo>
                      <a:pt x="1350759" y="1616100"/>
                    </a:lnTo>
                    <a:lnTo>
                      <a:pt x="1374076" y="1614030"/>
                    </a:lnTo>
                    <a:lnTo>
                      <a:pt x="1390421" y="1613344"/>
                    </a:lnTo>
                    <a:lnTo>
                      <a:pt x="1389214" y="1614411"/>
                    </a:lnTo>
                    <a:lnTo>
                      <a:pt x="1386738" y="1615008"/>
                    </a:lnTo>
                    <a:lnTo>
                      <a:pt x="1370901" y="1617700"/>
                    </a:lnTo>
                    <a:lnTo>
                      <a:pt x="1363865" y="1619059"/>
                    </a:lnTo>
                    <a:lnTo>
                      <a:pt x="1355521" y="1620888"/>
                    </a:lnTo>
                    <a:lnTo>
                      <a:pt x="1366507" y="1618983"/>
                    </a:lnTo>
                    <a:lnTo>
                      <a:pt x="1376108" y="1617726"/>
                    </a:lnTo>
                    <a:lnTo>
                      <a:pt x="1391361" y="1616049"/>
                    </a:lnTo>
                    <a:lnTo>
                      <a:pt x="1399870" y="1614944"/>
                    </a:lnTo>
                    <a:lnTo>
                      <a:pt x="1414945" y="1613852"/>
                    </a:lnTo>
                    <a:lnTo>
                      <a:pt x="1404543" y="1612658"/>
                    </a:lnTo>
                    <a:lnTo>
                      <a:pt x="1403946" y="1611896"/>
                    </a:lnTo>
                    <a:lnTo>
                      <a:pt x="1413383" y="1610893"/>
                    </a:lnTo>
                    <a:lnTo>
                      <a:pt x="1438681" y="1609686"/>
                    </a:lnTo>
                    <a:close/>
                  </a:path>
                  <a:path w="2932430" h="2828290">
                    <a:moveTo>
                      <a:pt x="1538986" y="1641221"/>
                    </a:moveTo>
                    <a:lnTo>
                      <a:pt x="1529092" y="1638884"/>
                    </a:lnTo>
                    <a:lnTo>
                      <a:pt x="1504899" y="1636483"/>
                    </a:lnTo>
                    <a:lnTo>
                      <a:pt x="1492796" y="1635556"/>
                    </a:lnTo>
                    <a:lnTo>
                      <a:pt x="1480667" y="1635086"/>
                    </a:lnTo>
                    <a:lnTo>
                      <a:pt x="1495310" y="1635861"/>
                    </a:lnTo>
                    <a:lnTo>
                      <a:pt x="1524469" y="1639049"/>
                    </a:lnTo>
                    <a:lnTo>
                      <a:pt x="1531747" y="1640039"/>
                    </a:lnTo>
                    <a:lnTo>
                      <a:pt x="1538986" y="1641221"/>
                    </a:lnTo>
                    <a:close/>
                  </a:path>
                  <a:path w="2932430" h="2828290">
                    <a:moveTo>
                      <a:pt x="1569097" y="1683893"/>
                    </a:moveTo>
                    <a:lnTo>
                      <a:pt x="1546669" y="1678901"/>
                    </a:lnTo>
                    <a:lnTo>
                      <a:pt x="1528432" y="1675460"/>
                    </a:lnTo>
                    <a:lnTo>
                      <a:pt x="1514081" y="1673136"/>
                    </a:lnTo>
                    <a:lnTo>
                      <a:pt x="1503324" y="1671523"/>
                    </a:lnTo>
                    <a:lnTo>
                      <a:pt x="1490738" y="1669402"/>
                    </a:lnTo>
                    <a:lnTo>
                      <a:pt x="1487881" y="1668868"/>
                    </a:lnTo>
                    <a:lnTo>
                      <a:pt x="1489773" y="1668030"/>
                    </a:lnTo>
                    <a:lnTo>
                      <a:pt x="1454188" y="1666519"/>
                    </a:lnTo>
                    <a:lnTo>
                      <a:pt x="1434719" y="1667357"/>
                    </a:lnTo>
                    <a:lnTo>
                      <a:pt x="1420114" y="1669554"/>
                    </a:lnTo>
                    <a:lnTo>
                      <a:pt x="1410385" y="1670735"/>
                    </a:lnTo>
                    <a:lnTo>
                      <a:pt x="1415757" y="1670812"/>
                    </a:lnTo>
                    <a:lnTo>
                      <a:pt x="1423022" y="1670215"/>
                    </a:lnTo>
                    <a:lnTo>
                      <a:pt x="1430286" y="1669681"/>
                    </a:lnTo>
                    <a:lnTo>
                      <a:pt x="1436954" y="1669402"/>
                    </a:lnTo>
                    <a:lnTo>
                      <a:pt x="1443291" y="1669618"/>
                    </a:lnTo>
                    <a:lnTo>
                      <a:pt x="1461338" y="1669745"/>
                    </a:lnTo>
                    <a:lnTo>
                      <a:pt x="1467142" y="1669935"/>
                    </a:lnTo>
                    <a:lnTo>
                      <a:pt x="1472831" y="1670481"/>
                    </a:lnTo>
                    <a:lnTo>
                      <a:pt x="1478610" y="1670812"/>
                    </a:lnTo>
                    <a:lnTo>
                      <a:pt x="1496529" y="1672259"/>
                    </a:lnTo>
                    <a:lnTo>
                      <a:pt x="1516621" y="1674609"/>
                    </a:lnTo>
                    <a:lnTo>
                      <a:pt x="1540332" y="1678343"/>
                    </a:lnTo>
                    <a:lnTo>
                      <a:pt x="1569097" y="1683893"/>
                    </a:lnTo>
                    <a:close/>
                  </a:path>
                  <a:path w="2932430" h="2828290">
                    <a:moveTo>
                      <a:pt x="1614551" y="552069"/>
                    </a:moveTo>
                    <a:lnTo>
                      <a:pt x="1606664" y="545363"/>
                    </a:lnTo>
                    <a:lnTo>
                      <a:pt x="1596529" y="538149"/>
                    </a:lnTo>
                    <a:lnTo>
                      <a:pt x="1586306" y="531114"/>
                    </a:lnTo>
                    <a:lnTo>
                      <a:pt x="1565732" y="517220"/>
                    </a:lnTo>
                    <a:lnTo>
                      <a:pt x="1573911" y="523824"/>
                    </a:lnTo>
                    <a:lnTo>
                      <a:pt x="1584172" y="530720"/>
                    </a:lnTo>
                    <a:lnTo>
                      <a:pt x="1594345" y="537743"/>
                    </a:lnTo>
                    <a:lnTo>
                      <a:pt x="1614551" y="552069"/>
                    </a:lnTo>
                    <a:close/>
                  </a:path>
                  <a:path w="2932430" h="2828290">
                    <a:moveTo>
                      <a:pt x="1632534" y="2309558"/>
                    </a:moveTo>
                    <a:lnTo>
                      <a:pt x="1621853" y="2314841"/>
                    </a:lnTo>
                    <a:lnTo>
                      <a:pt x="1611134" y="2319985"/>
                    </a:lnTo>
                    <a:lnTo>
                      <a:pt x="1600327" y="2324938"/>
                    </a:lnTo>
                    <a:lnTo>
                      <a:pt x="1589443" y="2329611"/>
                    </a:lnTo>
                    <a:lnTo>
                      <a:pt x="1606626" y="2322715"/>
                    </a:lnTo>
                    <a:lnTo>
                      <a:pt x="1623555" y="2315045"/>
                    </a:lnTo>
                    <a:lnTo>
                      <a:pt x="1626552" y="2313203"/>
                    </a:lnTo>
                    <a:lnTo>
                      <a:pt x="1629600" y="2311489"/>
                    </a:lnTo>
                    <a:lnTo>
                      <a:pt x="1632534" y="2309558"/>
                    </a:lnTo>
                    <a:close/>
                  </a:path>
                  <a:path w="2932430" h="2828290">
                    <a:moveTo>
                      <a:pt x="1666976" y="1713788"/>
                    </a:moveTo>
                    <a:lnTo>
                      <a:pt x="1665465" y="1713179"/>
                    </a:lnTo>
                    <a:lnTo>
                      <a:pt x="1625015" y="1699018"/>
                    </a:lnTo>
                    <a:lnTo>
                      <a:pt x="1626095" y="1699983"/>
                    </a:lnTo>
                    <a:lnTo>
                      <a:pt x="1631353" y="1701914"/>
                    </a:lnTo>
                    <a:lnTo>
                      <a:pt x="1639265" y="1704555"/>
                    </a:lnTo>
                    <a:lnTo>
                      <a:pt x="1656867" y="1710550"/>
                    </a:lnTo>
                    <a:lnTo>
                      <a:pt x="1663611" y="1712760"/>
                    </a:lnTo>
                    <a:lnTo>
                      <a:pt x="1666976" y="1713788"/>
                    </a:lnTo>
                    <a:close/>
                  </a:path>
                  <a:path w="2932430" h="2828290">
                    <a:moveTo>
                      <a:pt x="1788210" y="2265248"/>
                    </a:moveTo>
                    <a:lnTo>
                      <a:pt x="1784756" y="2266886"/>
                    </a:lnTo>
                    <a:lnTo>
                      <a:pt x="1779041" y="2270404"/>
                    </a:lnTo>
                    <a:lnTo>
                      <a:pt x="1783168" y="2268016"/>
                    </a:lnTo>
                    <a:lnTo>
                      <a:pt x="1779828" y="2271280"/>
                    </a:lnTo>
                    <a:lnTo>
                      <a:pt x="1771789" y="2277910"/>
                    </a:lnTo>
                    <a:lnTo>
                      <a:pt x="1746719" y="2297455"/>
                    </a:lnTo>
                    <a:lnTo>
                      <a:pt x="1750352" y="2295537"/>
                    </a:lnTo>
                    <a:lnTo>
                      <a:pt x="1762213" y="2287041"/>
                    </a:lnTo>
                    <a:lnTo>
                      <a:pt x="1782889" y="2270353"/>
                    </a:lnTo>
                    <a:lnTo>
                      <a:pt x="1788210" y="2265248"/>
                    </a:lnTo>
                    <a:close/>
                  </a:path>
                  <a:path w="2932430" h="2828290">
                    <a:moveTo>
                      <a:pt x="1819922" y="1710372"/>
                    </a:moveTo>
                    <a:lnTo>
                      <a:pt x="1758645" y="1680870"/>
                    </a:lnTo>
                    <a:lnTo>
                      <a:pt x="1718513" y="1665249"/>
                    </a:lnTo>
                    <a:lnTo>
                      <a:pt x="1709064" y="1662176"/>
                    </a:lnTo>
                    <a:lnTo>
                      <a:pt x="1720723" y="1666875"/>
                    </a:lnTo>
                    <a:lnTo>
                      <a:pt x="1726438" y="1669453"/>
                    </a:lnTo>
                    <a:lnTo>
                      <a:pt x="1706575" y="1662582"/>
                    </a:lnTo>
                    <a:lnTo>
                      <a:pt x="1686623" y="1656029"/>
                    </a:lnTo>
                    <a:lnTo>
                      <a:pt x="1666519" y="1649895"/>
                    </a:lnTo>
                    <a:lnTo>
                      <a:pt x="1646250" y="1644281"/>
                    </a:lnTo>
                    <a:lnTo>
                      <a:pt x="1669846" y="1651165"/>
                    </a:lnTo>
                    <a:lnTo>
                      <a:pt x="1698066" y="1660664"/>
                    </a:lnTo>
                    <a:lnTo>
                      <a:pt x="1728241" y="1671891"/>
                    </a:lnTo>
                    <a:lnTo>
                      <a:pt x="1757756" y="1683943"/>
                    </a:lnTo>
                    <a:lnTo>
                      <a:pt x="1817611" y="1710118"/>
                    </a:lnTo>
                    <a:lnTo>
                      <a:pt x="1819325" y="1710474"/>
                    </a:lnTo>
                    <a:lnTo>
                      <a:pt x="1819922" y="1710372"/>
                    </a:lnTo>
                    <a:close/>
                  </a:path>
                  <a:path w="2932430" h="2828290">
                    <a:moveTo>
                      <a:pt x="1856041" y="792429"/>
                    </a:moveTo>
                    <a:lnTo>
                      <a:pt x="1819338" y="747712"/>
                    </a:lnTo>
                    <a:lnTo>
                      <a:pt x="1813902" y="741514"/>
                    </a:lnTo>
                    <a:lnTo>
                      <a:pt x="1817331" y="745845"/>
                    </a:lnTo>
                    <a:lnTo>
                      <a:pt x="1836978" y="768858"/>
                    </a:lnTo>
                    <a:lnTo>
                      <a:pt x="1846681" y="780491"/>
                    </a:lnTo>
                    <a:lnTo>
                      <a:pt x="1856041" y="792429"/>
                    </a:lnTo>
                    <a:close/>
                  </a:path>
                  <a:path w="2932430" h="2828290">
                    <a:moveTo>
                      <a:pt x="1859915" y="901103"/>
                    </a:moveTo>
                    <a:lnTo>
                      <a:pt x="1826120" y="850138"/>
                    </a:lnTo>
                    <a:lnTo>
                      <a:pt x="1814855" y="835164"/>
                    </a:lnTo>
                    <a:lnTo>
                      <a:pt x="1821192" y="845350"/>
                    </a:lnTo>
                    <a:lnTo>
                      <a:pt x="1836902" y="866749"/>
                    </a:lnTo>
                    <a:lnTo>
                      <a:pt x="1851253" y="887984"/>
                    </a:lnTo>
                    <a:lnTo>
                      <a:pt x="1844154" y="878332"/>
                    </a:lnTo>
                    <a:lnTo>
                      <a:pt x="1822094" y="849960"/>
                    </a:lnTo>
                    <a:lnTo>
                      <a:pt x="1830057" y="861441"/>
                    </a:lnTo>
                    <a:lnTo>
                      <a:pt x="1856473" y="897343"/>
                    </a:lnTo>
                    <a:lnTo>
                      <a:pt x="1859915" y="901103"/>
                    </a:lnTo>
                    <a:close/>
                  </a:path>
                  <a:path w="2932430" h="2828290">
                    <a:moveTo>
                      <a:pt x="1865706" y="1773224"/>
                    </a:moveTo>
                    <a:lnTo>
                      <a:pt x="1860969" y="1774837"/>
                    </a:lnTo>
                    <a:lnTo>
                      <a:pt x="1856905" y="1776323"/>
                    </a:lnTo>
                    <a:lnTo>
                      <a:pt x="1848459" y="1778609"/>
                    </a:lnTo>
                    <a:lnTo>
                      <a:pt x="1844116" y="1777453"/>
                    </a:lnTo>
                    <a:lnTo>
                      <a:pt x="1844776" y="1777301"/>
                    </a:lnTo>
                    <a:lnTo>
                      <a:pt x="1850313" y="1776056"/>
                    </a:lnTo>
                    <a:lnTo>
                      <a:pt x="1846821" y="1776730"/>
                    </a:lnTo>
                    <a:lnTo>
                      <a:pt x="1843341" y="1777301"/>
                    </a:lnTo>
                    <a:lnTo>
                      <a:pt x="1840179" y="1776577"/>
                    </a:lnTo>
                    <a:lnTo>
                      <a:pt x="1830679" y="1773275"/>
                    </a:lnTo>
                    <a:lnTo>
                      <a:pt x="1824964" y="1771345"/>
                    </a:lnTo>
                    <a:lnTo>
                      <a:pt x="1820786" y="1770126"/>
                    </a:lnTo>
                    <a:lnTo>
                      <a:pt x="1820481" y="1770811"/>
                    </a:lnTo>
                    <a:lnTo>
                      <a:pt x="1824367" y="1772716"/>
                    </a:lnTo>
                    <a:lnTo>
                      <a:pt x="1838960" y="1778800"/>
                    </a:lnTo>
                    <a:lnTo>
                      <a:pt x="1840484" y="1779524"/>
                    </a:lnTo>
                    <a:lnTo>
                      <a:pt x="1842046" y="1780108"/>
                    </a:lnTo>
                    <a:lnTo>
                      <a:pt x="1843633" y="1779943"/>
                    </a:lnTo>
                    <a:lnTo>
                      <a:pt x="1846897" y="1779993"/>
                    </a:lnTo>
                    <a:lnTo>
                      <a:pt x="1847418" y="1779943"/>
                    </a:lnTo>
                    <a:lnTo>
                      <a:pt x="1850974" y="1779587"/>
                    </a:lnTo>
                    <a:lnTo>
                      <a:pt x="1854009" y="1778609"/>
                    </a:lnTo>
                    <a:lnTo>
                      <a:pt x="1859800" y="1776780"/>
                    </a:lnTo>
                    <a:lnTo>
                      <a:pt x="1864512" y="1774253"/>
                    </a:lnTo>
                    <a:lnTo>
                      <a:pt x="1865706" y="1773224"/>
                    </a:lnTo>
                    <a:close/>
                  </a:path>
                  <a:path w="2932430" h="2828290">
                    <a:moveTo>
                      <a:pt x="1866442" y="1772577"/>
                    </a:moveTo>
                    <a:lnTo>
                      <a:pt x="1865706" y="1773224"/>
                    </a:lnTo>
                    <a:lnTo>
                      <a:pt x="1866074" y="1773097"/>
                    </a:lnTo>
                    <a:lnTo>
                      <a:pt x="1866442" y="1772577"/>
                    </a:lnTo>
                    <a:close/>
                  </a:path>
                  <a:path w="2932430" h="2828290">
                    <a:moveTo>
                      <a:pt x="1878037" y="1754352"/>
                    </a:moveTo>
                    <a:lnTo>
                      <a:pt x="1869109" y="1768767"/>
                    </a:lnTo>
                    <a:lnTo>
                      <a:pt x="1866442" y="1772577"/>
                    </a:lnTo>
                    <a:lnTo>
                      <a:pt x="1868233" y="1771002"/>
                    </a:lnTo>
                    <a:lnTo>
                      <a:pt x="1878037" y="1754352"/>
                    </a:lnTo>
                    <a:close/>
                  </a:path>
                  <a:path w="2932430" h="2828290">
                    <a:moveTo>
                      <a:pt x="1914271" y="1574888"/>
                    </a:moveTo>
                    <a:lnTo>
                      <a:pt x="1908238" y="1592859"/>
                    </a:lnTo>
                    <a:lnTo>
                      <a:pt x="1890839" y="1642618"/>
                    </a:lnTo>
                    <a:lnTo>
                      <a:pt x="1896922" y="1627797"/>
                    </a:lnTo>
                    <a:lnTo>
                      <a:pt x="1905571" y="1604175"/>
                    </a:lnTo>
                    <a:lnTo>
                      <a:pt x="1912721" y="1582839"/>
                    </a:lnTo>
                    <a:lnTo>
                      <a:pt x="1914271" y="1574888"/>
                    </a:lnTo>
                    <a:close/>
                  </a:path>
                  <a:path w="2932430" h="2828290">
                    <a:moveTo>
                      <a:pt x="1961057" y="951179"/>
                    </a:moveTo>
                    <a:lnTo>
                      <a:pt x="1960270" y="949363"/>
                    </a:lnTo>
                    <a:lnTo>
                      <a:pt x="1959038" y="946759"/>
                    </a:lnTo>
                    <a:lnTo>
                      <a:pt x="1957184" y="943038"/>
                    </a:lnTo>
                    <a:lnTo>
                      <a:pt x="1961057" y="951179"/>
                    </a:lnTo>
                    <a:close/>
                  </a:path>
                  <a:path w="2932430" h="2828290">
                    <a:moveTo>
                      <a:pt x="1977250" y="677278"/>
                    </a:moveTo>
                    <a:lnTo>
                      <a:pt x="1975535" y="673874"/>
                    </a:lnTo>
                    <a:lnTo>
                      <a:pt x="1966277" y="662216"/>
                    </a:lnTo>
                    <a:lnTo>
                      <a:pt x="1961540" y="655129"/>
                    </a:lnTo>
                    <a:lnTo>
                      <a:pt x="1922970" y="614591"/>
                    </a:lnTo>
                    <a:lnTo>
                      <a:pt x="1869313" y="566191"/>
                    </a:lnTo>
                    <a:lnTo>
                      <a:pt x="1824545" y="530656"/>
                    </a:lnTo>
                    <a:lnTo>
                      <a:pt x="1802485" y="516267"/>
                    </a:lnTo>
                    <a:lnTo>
                      <a:pt x="1804657" y="517271"/>
                    </a:lnTo>
                    <a:lnTo>
                      <a:pt x="1763928" y="488607"/>
                    </a:lnTo>
                    <a:lnTo>
                      <a:pt x="1752701" y="482257"/>
                    </a:lnTo>
                    <a:lnTo>
                      <a:pt x="1762836" y="489127"/>
                    </a:lnTo>
                    <a:lnTo>
                      <a:pt x="1772640" y="496379"/>
                    </a:lnTo>
                    <a:lnTo>
                      <a:pt x="1791970" y="511187"/>
                    </a:lnTo>
                    <a:lnTo>
                      <a:pt x="1771942" y="497725"/>
                    </a:lnTo>
                    <a:lnTo>
                      <a:pt x="1713763" y="460641"/>
                    </a:lnTo>
                    <a:lnTo>
                      <a:pt x="1672971" y="434276"/>
                    </a:lnTo>
                    <a:lnTo>
                      <a:pt x="1606638" y="395414"/>
                    </a:lnTo>
                    <a:lnTo>
                      <a:pt x="1587347" y="383717"/>
                    </a:lnTo>
                    <a:lnTo>
                      <a:pt x="1581251" y="379844"/>
                    </a:lnTo>
                    <a:lnTo>
                      <a:pt x="1607185" y="394042"/>
                    </a:lnTo>
                    <a:lnTo>
                      <a:pt x="1624863" y="403364"/>
                    </a:lnTo>
                    <a:lnTo>
                      <a:pt x="1660779" y="421601"/>
                    </a:lnTo>
                    <a:lnTo>
                      <a:pt x="1717497" y="457517"/>
                    </a:lnTo>
                    <a:lnTo>
                      <a:pt x="1736432" y="470166"/>
                    </a:lnTo>
                    <a:lnTo>
                      <a:pt x="1726006" y="461314"/>
                    </a:lnTo>
                    <a:lnTo>
                      <a:pt x="1726361" y="460527"/>
                    </a:lnTo>
                    <a:lnTo>
                      <a:pt x="1737893" y="467309"/>
                    </a:lnTo>
                    <a:lnTo>
                      <a:pt x="1689468" y="436257"/>
                    </a:lnTo>
                    <a:lnTo>
                      <a:pt x="1592287" y="379755"/>
                    </a:lnTo>
                    <a:lnTo>
                      <a:pt x="1492745" y="328891"/>
                    </a:lnTo>
                    <a:lnTo>
                      <a:pt x="1387779" y="282727"/>
                    </a:lnTo>
                    <a:lnTo>
                      <a:pt x="1332179" y="261467"/>
                    </a:lnTo>
                    <a:lnTo>
                      <a:pt x="1364830" y="275247"/>
                    </a:lnTo>
                    <a:lnTo>
                      <a:pt x="1368704" y="277634"/>
                    </a:lnTo>
                    <a:lnTo>
                      <a:pt x="1353299" y="272427"/>
                    </a:lnTo>
                    <a:lnTo>
                      <a:pt x="1302791" y="254533"/>
                    </a:lnTo>
                    <a:lnTo>
                      <a:pt x="1286725" y="249491"/>
                    </a:lnTo>
                    <a:lnTo>
                      <a:pt x="1289469" y="252145"/>
                    </a:lnTo>
                    <a:lnTo>
                      <a:pt x="1354302" y="275513"/>
                    </a:lnTo>
                    <a:lnTo>
                      <a:pt x="1348435" y="274408"/>
                    </a:lnTo>
                    <a:lnTo>
                      <a:pt x="1358277" y="278079"/>
                    </a:lnTo>
                    <a:lnTo>
                      <a:pt x="1377657" y="286105"/>
                    </a:lnTo>
                    <a:lnTo>
                      <a:pt x="1425778" y="307009"/>
                    </a:lnTo>
                    <a:lnTo>
                      <a:pt x="1407223" y="296799"/>
                    </a:lnTo>
                    <a:lnTo>
                      <a:pt x="1402753" y="293966"/>
                    </a:lnTo>
                    <a:lnTo>
                      <a:pt x="1403096" y="292862"/>
                    </a:lnTo>
                    <a:lnTo>
                      <a:pt x="1434020" y="306755"/>
                    </a:lnTo>
                    <a:lnTo>
                      <a:pt x="1452410" y="315252"/>
                    </a:lnTo>
                    <a:lnTo>
                      <a:pt x="1462011" y="319963"/>
                    </a:lnTo>
                    <a:lnTo>
                      <a:pt x="1466557" y="322541"/>
                    </a:lnTo>
                    <a:lnTo>
                      <a:pt x="1475295" y="328129"/>
                    </a:lnTo>
                    <a:lnTo>
                      <a:pt x="1486763" y="334772"/>
                    </a:lnTo>
                    <a:lnTo>
                      <a:pt x="1507871" y="346316"/>
                    </a:lnTo>
                    <a:lnTo>
                      <a:pt x="1563878" y="374142"/>
                    </a:lnTo>
                    <a:lnTo>
                      <a:pt x="1577644" y="381508"/>
                    </a:lnTo>
                    <a:lnTo>
                      <a:pt x="1618424" y="404596"/>
                    </a:lnTo>
                    <a:lnTo>
                      <a:pt x="1609356" y="400075"/>
                    </a:lnTo>
                    <a:lnTo>
                      <a:pt x="1618526" y="405257"/>
                    </a:lnTo>
                    <a:lnTo>
                      <a:pt x="1660321" y="428320"/>
                    </a:lnTo>
                    <a:lnTo>
                      <a:pt x="1759991" y="491871"/>
                    </a:lnTo>
                    <a:lnTo>
                      <a:pt x="1802333" y="522439"/>
                    </a:lnTo>
                    <a:lnTo>
                      <a:pt x="1843557" y="554532"/>
                    </a:lnTo>
                    <a:lnTo>
                      <a:pt x="1883549" y="588073"/>
                    </a:lnTo>
                    <a:lnTo>
                      <a:pt x="1922170" y="623087"/>
                    </a:lnTo>
                    <a:lnTo>
                      <a:pt x="1977250" y="677278"/>
                    </a:lnTo>
                    <a:close/>
                  </a:path>
                  <a:path w="2932430" h="2828290">
                    <a:moveTo>
                      <a:pt x="1979434" y="994778"/>
                    </a:moveTo>
                    <a:lnTo>
                      <a:pt x="1975154" y="983729"/>
                    </a:lnTo>
                    <a:lnTo>
                      <a:pt x="1970722" y="972654"/>
                    </a:lnTo>
                    <a:lnTo>
                      <a:pt x="1966048" y="961745"/>
                    </a:lnTo>
                    <a:lnTo>
                      <a:pt x="1961057" y="951179"/>
                    </a:lnTo>
                    <a:lnTo>
                      <a:pt x="1962315" y="955294"/>
                    </a:lnTo>
                    <a:lnTo>
                      <a:pt x="1960587" y="953744"/>
                    </a:lnTo>
                    <a:lnTo>
                      <a:pt x="1959711" y="953185"/>
                    </a:lnTo>
                    <a:lnTo>
                      <a:pt x="1963521" y="960285"/>
                    </a:lnTo>
                    <a:lnTo>
                      <a:pt x="1967712" y="968768"/>
                    </a:lnTo>
                    <a:lnTo>
                      <a:pt x="1971751" y="977379"/>
                    </a:lnTo>
                    <a:lnTo>
                      <a:pt x="1975650" y="986066"/>
                    </a:lnTo>
                    <a:lnTo>
                      <a:pt x="1979434" y="994778"/>
                    </a:lnTo>
                    <a:close/>
                  </a:path>
                  <a:path w="2932430" h="2828290">
                    <a:moveTo>
                      <a:pt x="2029371" y="2085441"/>
                    </a:moveTo>
                    <a:lnTo>
                      <a:pt x="2004949" y="2067636"/>
                    </a:lnTo>
                    <a:lnTo>
                      <a:pt x="2007654" y="2069973"/>
                    </a:lnTo>
                    <a:lnTo>
                      <a:pt x="2006142" y="2069744"/>
                    </a:lnTo>
                    <a:lnTo>
                      <a:pt x="1998789" y="2066505"/>
                    </a:lnTo>
                    <a:lnTo>
                      <a:pt x="1976513" y="2054948"/>
                    </a:lnTo>
                    <a:lnTo>
                      <a:pt x="1970633" y="2052205"/>
                    </a:lnTo>
                    <a:lnTo>
                      <a:pt x="1964601" y="2050554"/>
                    </a:lnTo>
                    <a:lnTo>
                      <a:pt x="1952980" y="2049272"/>
                    </a:lnTo>
                    <a:lnTo>
                      <a:pt x="1946402" y="2050440"/>
                    </a:lnTo>
                    <a:lnTo>
                      <a:pt x="1931987" y="2057323"/>
                    </a:lnTo>
                    <a:lnTo>
                      <a:pt x="1925027" y="2064727"/>
                    </a:lnTo>
                    <a:lnTo>
                      <a:pt x="1922297" y="2068537"/>
                    </a:lnTo>
                    <a:lnTo>
                      <a:pt x="1919351" y="2072182"/>
                    </a:lnTo>
                    <a:lnTo>
                      <a:pt x="1919160" y="2072868"/>
                    </a:lnTo>
                    <a:lnTo>
                      <a:pt x="1922843" y="2069388"/>
                    </a:lnTo>
                    <a:lnTo>
                      <a:pt x="1927212" y="2064334"/>
                    </a:lnTo>
                    <a:lnTo>
                      <a:pt x="1931695" y="2060714"/>
                    </a:lnTo>
                    <a:lnTo>
                      <a:pt x="1939531" y="2055317"/>
                    </a:lnTo>
                    <a:lnTo>
                      <a:pt x="1943582" y="2053501"/>
                    </a:lnTo>
                    <a:lnTo>
                      <a:pt x="1956015" y="2050707"/>
                    </a:lnTo>
                    <a:lnTo>
                      <a:pt x="1976501" y="2056320"/>
                    </a:lnTo>
                    <a:lnTo>
                      <a:pt x="1981860" y="2059978"/>
                    </a:lnTo>
                    <a:lnTo>
                      <a:pt x="1986953" y="2062327"/>
                    </a:lnTo>
                    <a:lnTo>
                      <a:pt x="2007196" y="2072855"/>
                    </a:lnTo>
                    <a:lnTo>
                      <a:pt x="2029371" y="2085441"/>
                    </a:lnTo>
                    <a:close/>
                  </a:path>
                  <a:path w="2932430" h="2828290">
                    <a:moveTo>
                      <a:pt x="2032914" y="2132114"/>
                    </a:moveTo>
                    <a:lnTo>
                      <a:pt x="2021979" y="2125484"/>
                    </a:lnTo>
                    <a:lnTo>
                      <a:pt x="2005901" y="2115921"/>
                    </a:lnTo>
                    <a:lnTo>
                      <a:pt x="1994585" y="2109609"/>
                    </a:lnTo>
                    <a:lnTo>
                      <a:pt x="1997900" y="2112721"/>
                    </a:lnTo>
                    <a:lnTo>
                      <a:pt x="2006714" y="2117471"/>
                    </a:lnTo>
                    <a:lnTo>
                      <a:pt x="2032914" y="2132114"/>
                    </a:lnTo>
                    <a:close/>
                  </a:path>
                  <a:path w="2932430" h="2828290">
                    <a:moveTo>
                      <a:pt x="2134628" y="1705559"/>
                    </a:moveTo>
                    <a:lnTo>
                      <a:pt x="2117674" y="1747113"/>
                    </a:lnTo>
                    <a:lnTo>
                      <a:pt x="2132507" y="1711134"/>
                    </a:lnTo>
                    <a:lnTo>
                      <a:pt x="2134628" y="1705559"/>
                    </a:lnTo>
                    <a:close/>
                  </a:path>
                  <a:path w="2932430" h="2828290">
                    <a:moveTo>
                      <a:pt x="2141055" y="1688655"/>
                    </a:moveTo>
                    <a:lnTo>
                      <a:pt x="2134628" y="1705559"/>
                    </a:lnTo>
                    <a:lnTo>
                      <a:pt x="2137257" y="1699120"/>
                    </a:lnTo>
                    <a:lnTo>
                      <a:pt x="2141055" y="1688655"/>
                    </a:lnTo>
                    <a:close/>
                  </a:path>
                  <a:path w="2932430" h="2828290">
                    <a:moveTo>
                      <a:pt x="2151392" y="1660194"/>
                    </a:moveTo>
                    <a:lnTo>
                      <a:pt x="2141055" y="1688655"/>
                    </a:lnTo>
                    <a:lnTo>
                      <a:pt x="2146376" y="1674660"/>
                    </a:lnTo>
                    <a:lnTo>
                      <a:pt x="2151392" y="1660194"/>
                    </a:lnTo>
                    <a:close/>
                  </a:path>
                  <a:path w="2932430" h="2828290">
                    <a:moveTo>
                      <a:pt x="2156841" y="1644472"/>
                    </a:moveTo>
                    <a:lnTo>
                      <a:pt x="2151392" y="1660194"/>
                    </a:lnTo>
                    <a:lnTo>
                      <a:pt x="2154936" y="1650415"/>
                    </a:lnTo>
                    <a:lnTo>
                      <a:pt x="2156841" y="1644472"/>
                    </a:lnTo>
                    <a:close/>
                  </a:path>
                  <a:path w="2932430" h="2828290">
                    <a:moveTo>
                      <a:pt x="2170633" y="1601266"/>
                    </a:moveTo>
                    <a:lnTo>
                      <a:pt x="2156841" y="1644472"/>
                    </a:lnTo>
                    <a:lnTo>
                      <a:pt x="2159470" y="1636877"/>
                    </a:lnTo>
                    <a:lnTo>
                      <a:pt x="2170633" y="1601266"/>
                    </a:lnTo>
                    <a:close/>
                  </a:path>
                  <a:path w="2932430" h="2828290">
                    <a:moveTo>
                      <a:pt x="2181085" y="2185492"/>
                    </a:moveTo>
                    <a:lnTo>
                      <a:pt x="2144395" y="2160854"/>
                    </a:lnTo>
                    <a:lnTo>
                      <a:pt x="2112137" y="2140559"/>
                    </a:lnTo>
                    <a:lnTo>
                      <a:pt x="2056434" y="2108187"/>
                    </a:lnTo>
                    <a:lnTo>
                      <a:pt x="1982609" y="2067687"/>
                    </a:lnTo>
                    <a:lnTo>
                      <a:pt x="1975675" y="2062975"/>
                    </a:lnTo>
                    <a:lnTo>
                      <a:pt x="1961400" y="2057704"/>
                    </a:lnTo>
                    <a:lnTo>
                      <a:pt x="1953704" y="2056777"/>
                    </a:lnTo>
                    <a:lnTo>
                      <a:pt x="1949475" y="2057184"/>
                    </a:lnTo>
                    <a:lnTo>
                      <a:pt x="1941639" y="2059736"/>
                    </a:lnTo>
                    <a:lnTo>
                      <a:pt x="1931885" y="2066798"/>
                    </a:lnTo>
                    <a:lnTo>
                      <a:pt x="1928495" y="2069769"/>
                    </a:lnTo>
                    <a:lnTo>
                      <a:pt x="1909851" y="2089492"/>
                    </a:lnTo>
                    <a:lnTo>
                      <a:pt x="1912899" y="2086813"/>
                    </a:lnTo>
                    <a:lnTo>
                      <a:pt x="1930374" y="2069452"/>
                    </a:lnTo>
                    <a:lnTo>
                      <a:pt x="1935365" y="2065756"/>
                    </a:lnTo>
                    <a:lnTo>
                      <a:pt x="1944827" y="2060168"/>
                    </a:lnTo>
                    <a:lnTo>
                      <a:pt x="1951316" y="2058797"/>
                    </a:lnTo>
                    <a:lnTo>
                      <a:pt x="1957158" y="2059813"/>
                    </a:lnTo>
                    <a:lnTo>
                      <a:pt x="1964918" y="2060956"/>
                    </a:lnTo>
                    <a:lnTo>
                      <a:pt x="2025916" y="2093658"/>
                    </a:lnTo>
                    <a:lnTo>
                      <a:pt x="2074938" y="2121204"/>
                    </a:lnTo>
                    <a:lnTo>
                      <a:pt x="2123757" y="2149779"/>
                    </a:lnTo>
                    <a:lnTo>
                      <a:pt x="2150821" y="2166353"/>
                    </a:lnTo>
                    <a:lnTo>
                      <a:pt x="2181085" y="2185492"/>
                    </a:lnTo>
                    <a:close/>
                  </a:path>
                  <a:path w="2932430" h="2828290">
                    <a:moveTo>
                      <a:pt x="2205850" y="1451356"/>
                    </a:moveTo>
                    <a:lnTo>
                      <a:pt x="2196300" y="1500835"/>
                    </a:lnTo>
                    <a:lnTo>
                      <a:pt x="2184501" y="1551190"/>
                    </a:lnTo>
                    <a:lnTo>
                      <a:pt x="2170709" y="1601050"/>
                    </a:lnTo>
                    <a:lnTo>
                      <a:pt x="2171979" y="1596974"/>
                    </a:lnTo>
                    <a:lnTo>
                      <a:pt x="2183930" y="1554124"/>
                    </a:lnTo>
                    <a:lnTo>
                      <a:pt x="2195080" y="1507413"/>
                    </a:lnTo>
                    <a:lnTo>
                      <a:pt x="2205139" y="1456004"/>
                    </a:lnTo>
                    <a:lnTo>
                      <a:pt x="2205850" y="1451356"/>
                    </a:lnTo>
                    <a:close/>
                  </a:path>
                  <a:path w="2932430" h="2828290">
                    <a:moveTo>
                      <a:pt x="2213813" y="1399070"/>
                    </a:moveTo>
                    <a:lnTo>
                      <a:pt x="2205850" y="1451356"/>
                    </a:lnTo>
                    <a:lnTo>
                      <a:pt x="2206091" y="1450098"/>
                    </a:lnTo>
                    <a:lnTo>
                      <a:pt x="2213813" y="1399070"/>
                    </a:lnTo>
                    <a:close/>
                  </a:path>
                  <a:path w="2932430" h="2828290">
                    <a:moveTo>
                      <a:pt x="2219528" y="1375689"/>
                    </a:moveTo>
                    <a:lnTo>
                      <a:pt x="2219312" y="1374444"/>
                    </a:lnTo>
                    <a:lnTo>
                      <a:pt x="2219185" y="1377213"/>
                    </a:lnTo>
                    <a:lnTo>
                      <a:pt x="2219223" y="1378140"/>
                    </a:lnTo>
                    <a:lnTo>
                      <a:pt x="2219528" y="1375689"/>
                    </a:lnTo>
                    <a:close/>
                  </a:path>
                  <a:path w="2932430" h="2828290">
                    <a:moveTo>
                      <a:pt x="2224595" y="1324343"/>
                    </a:moveTo>
                    <a:lnTo>
                      <a:pt x="2224443" y="1286700"/>
                    </a:lnTo>
                    <a:lnTo>
                      <a:pt x="2222766" y="1249578"/>
                    </a:lnTo>
                    <a:lnTo>
                      <a:pt x="2222690" y="1278470"/>
                    </a:lnTo>
                    <a:lnTo>
                      <a:pt x="2221788" y="1307579"/>
                    </a:lnTo>
                    <a:lnTo>
                      <a:pt x="2220112" y="1336738"/>
                    </a:lnTo>
                    <a:lnTo>
                      <a:pt x="2217686" y="1365745"/>
                    </a:lnTo>
                    <a:lnTo>
                      <a:pt x="2219312" y="1374444"/>
                    </a:lnTo>
                    <a:lnTo>
                      <a:pt x="2223020" y="1314424"/>
                    </a:lnTo>
                    <a:lnTo>
                      <a:pt x="2223617" y="1307401"/>
                    </a:lnTo>
                    <a:lnTo>
                      <a:pt x="2224595" y="1324343"/>
                    </a:lnTo>
                    <a:close/>
                  </a:path>
                  <a:path w="2932430" h="2828290">
                    <a:moveTo>
                      <a:pt x="2227453" y="1230795"/>
                    </a:moveTo>
                    <a:lnTo>
                      <a:pt x="2227364" y="1224114"/>
                    </a:lnTo>
                    <a:lnTo>
                      <a:pt x="2222576" y="1169758"/>
                    </a:lnTo>
                    <a:lnTo>
                      <a:pt x="2216023" y="1164247"/>
                    </a:lnTo>
                    <a:lnTo>
                      <a:pt x="2219668" y="1197292"/>
                    </a:lnTo>
                    <a:lnTo>
                      <a:pt x="2222182" y="1210132"/>
                    </a:lnTo>
                    <a:lnTo>
                      <a:pt x="2223465" y="1205826"/>
                    </a:lnTo>
                    <a:lnTo>
                      <a:pt x="2223414" y="1187411"/>
                    </a:lnTo>
                    <a:lnTo>
                      <a:pt x="2225662" y="1215542"/>
                    </a:lnTo>
                    <a:lnTo>
                      <a:pt x="2225535" y="1227035"/>
                    </a:lnTo>
                    <a:lnTo>
                      <a:pt x="2225002" y="1235379"/>
                    </a:lnTo>
                    <a:lnTo>
                      <a:pt x="2226043" y="1254048"/>
                    </a:lnTo>
                    <a:lnTo>
                      <a:pt x="2226589" y="1253731"/>
                    </a:lnTo>
                    <a:lnTo>
                      <a:pt x="2226945" y="1249260"/>
                    </a:lnTo>
                    <a:lnTo>
                      <a:pt x="2227453" y="1230795"/>
                    </a:lnTo>
                    <a:close/>
                  </a:path>
                  <a:path w="2932430" h="2828290">
                    <a:moveTo>
                      <a:pt x="2352598" y="2360726"/>
                    </a:moveTo>
                    <a:lnTo>
                      <a:pt x="2327529" y="2344128"/>
                    </a:lnTo>
                    <a:lnTo>
                      <a:pt x="2347290" y="2358034"/>
                    </a:lnTo>
                    <a:lnTo>
                      <a:pt x="2352598" y="2360726"/>
                    </a:lnTo>
                    <a:close/>
                  </a:path>
                  <a:path w="2932430" h="2828290">
                    <a:moveTo>
                      <a:pt x="2371293" y="2382545"/>
                    </a:moveTo>
                    <a:lnTo>
                      <a:pt x="2344521" y="2362758"/>
                    </a:lnTo>
                    <a:lnTo>
                      <a:pt x="2317559" y="2343226"/>
                    </a:lnTo>
                    <a:lnTo>
                      <a:pt x="2352852" y="2370404"/>
                    </a:lnTo>
                    <a:lnTo>
                      <a:pt x="2371293" y="2382545"/>
                    </a:lnTo>
                    <a:close/>
                  </a:path>
                  <a:path w="2932430" h="2828290">
                    <a:moveTo>
                      <a:pt x="2932379" y="2828213"/>
                    </a:moveTo>
                    <a:lnTo>
                      <a:pt x="2927756" y="2822206"/>
                    </a:lnTo>
                    <a:lnTo>
                      <a:pt x="2918434" y="2812389"/>
                    </a:lnTo>
                    <a:lnTo>
                      <a:pt x="2897149" y="2791193"/>
                    </a:lnTo>
                    <a:lnTo>
                      <a:pt x="2912961" y="2808300"/>
                    </a:lnTo>
                    <a:lnTo>
                      <a:pt x="2922308" y="2818117"/>
                    </a:lnTo>
                    <a:lnTo>
                      <a:pt x="2932379" y="2828213"/>
                    </a:lnTo>
                    <a:close/>
                  </a:path>
                </a:pathLst>
              </a:custGeom>
              <a:solidFill>
                <a:srgbClr val="1CADEB"/>
              </a:solidFill>
            </p:spPr>
            <p:txBody>
              <a:bodyPr wrap="square" lIns="0" tIns="0" rIns="0" bIns="0" rtlCol="0"/>
              <a:lstStyle/>
              <a:p>
                <a:endParaRPr/>
              </a:p>
            </p:txBody>
          </p:sp>
          <p:pic>
            <p:nvPicPr>
              <p:cNvPr id="79" name="object 179"/>
              <p:cNvPicPr/>
              <p:nvPr/>
            </p:nvPicPr>
            <p:blipFill>
              <a:blip r:embed="rId61" cstate="print"/>
              <a:stretch>
                <a:fillRect/>
              </a:stretch>
            </p:blipFill>
            <p:spPr>
              <a:xfrm>
                <a:off x="15634422" y="2226294"/>
                <a:ext cx="125075" cy="215995"/>
              </a:xfrm>
              <a:prstGeom prst="rect">
                <a:avLst/>
              </a:prstGeom>
            </p:spPr>
          </p:pic>
          <p:sp>
            <p:nvSpPr>
              <p:cNvPr id="80" name="object 180"/>
              <p:cNvSpPr/>
              <p:nvPr/>
            </p:nvSpPr>
            <p:spPr>
              <a:xfrm>
                <a:off x="14133474" y="1506302"/>
                <a:ext cx="2249805" cy="2473960"/>
              </a:xfrm>
              <a:custGeom>
                <a:avLst/>
                <a:gdLst/>
                <a:ahLst/>
                <a:cxnLst/>
                <a:rect l="l" t="t" r="r" b="b"/>
                <a:pathLst>
                  <a:path w="2249805" h="2473960">
                    <a:moveTo>
                      <a:pt x="53962" y="4394"/>
                    </a:moveTo>
                    <a:lnTo>
                      <a:pt x="48856" y="3416"/>
                    </a:lnTo>
                    <a:lnTo>
                      <a:pt x="0" y="0"/>
                    </a:lnTo>
                    <a:lnTo>
                      <a:pt x="5080" y="812"/>
                    </a:lnTo>
                    <a:lnTo>
                      <a:pt x="41744" y="3390"/>
                    </a:lnTo>
                    <a:lnTo>
                      <a:pt x="53962" y="4394"/>
                    </a:lnTo>
                    <a:close/>
                  </a:path>
                  <a:path w="2249805" h="2473960">
                    <a:moveTo>
                      <a:pt x="313956" y="45999"/>
                    </a:moveTo>
                    <a:lnTo>
                      <a:pt x="305028" y="44424"/>
                    </a:lnTo>
                    <a:lnTo>
                      <a:pt x="297116" y="43103"/>
                    </a:lnTo>
                    <a:lnTo>
                      <a:pt x="290309" y="42075"/>
                    </a:lnTo>
                    <a:lnTo>
                      <a:pt x="284683" y="41351"/>
                    </a:lnTo>
                    <a:lnTo>
                      <a:pt x="313956" y="45999"/>
                    </a:lnTo>
                    <a:close/>
                  </a:path>
                  <a:path w="2249805" h="2473960">
                    <a:moveTo>
                      <a:pt x="406057" y="45618"/>
                    </a:moveTo>
                    <a:lnTo>
                      <a:pt x="389382" y="42087"/>
                    </a:lnTo>
                    <a:lnTo>
                      <a:pt x="377037" y="39649"/>
                    </a:lnTo>
                    <a:lnTo>
                      <a:pt x="355511" y="35775"/>
                    </a:lnTo>
                    <a:lnTo>
                      <a:pt x="362102" y="37795"/>
                    </a:lnTo>
                    <a:lnTo>
                      <a:pt x="374319" y="40043"/>
                    </a:lnTo>
                    <a:lnTo>
                      <a:pt x="389763" y="42608"/>
                    </a:lnTo>
                    <a:lnTo>
                      <a:pt x="406057" y="45618"/>
                    </a:lnTo>
                    <a:close/>
                  </a:path>
                  <a:path w="2249805" h="2473960">
                    <a:moveTo>
                      <a:pt x="630796" y="115455"/>
                    </a:moveTo>
                    <a:lnTo>
                      <a:pt x="627316" y="110845"/>
                    </a:lnTo>
                    <a:lnTo>
                      <a:pt x="624852" y="106324"/>
                    </a:lnTo>
                    <a:lnTo>
                      <a:pt x="602361" y="99212"/>
                    </a:lnTo>
                    <a:lnTo>
                      <a:pt x="558888" y="86639"/>
                    </a:lnTo>
                    <a:lnTo>
                      <a:pt x="515594" y="75260"/>
                    </a:lnTo>
                    <a:lnTo>
                      <a:pt x="493623" y="71805"/>
                    </a:lnTo>
                    <a:lnTo>
                      <a:pt x="507657" y="76187"/>
                    </a:lnTo>
                    <a:lnTo>
                      <a:pt x="501929" y="75615"/>
                    </a:lnTo>
                    <a:lnTo>
                      <a:pt x="478777" y="71221"/>
                    </a:lnTo>
                    <a:lnTo>
                      <a:pt x="485114" y="73240"/>
                    </a:lnTo>
                    <a:lnTo>
                      <a:pt x="519239" y="81978"/>
                    </a:lnTo>
                    <a:lnTo>
                      <a:pt x="515759" y="82702"/>
                    </a:lnTo>
                    <a:lnTo>
                      <a:pt x="496011" y="79375"/>
                    </a:lnTo>
                    <a:lnTo>
                      <a:pt x="465505" y="72872"/>
                    </a:lnTo>
                    <a:lnTo>
                      <a:pt x="429729" y="64122"/>
                    </a:lnTo>
                    <a:lnTo>
                      <a:pt x="438594" y="65189"/>
                    </a:lnTo>
                    <a:lnTo>
                      <a:pt x="451650" y="67779"/>
                    </a:lnTo>
                    <a:lnTo>
                      <a:pt x="458343" y="68821"/>
                    </a:lnTo>
                    <a:lnTo>
                      <a:pt x="448081" y="65278"/>
                    </a:lnTo>
                    <a:lnTo>
                      <a:pt x="427253" y="61379"/>
                    </a:lnTo>
                    <a:lnTo>
                      <a:pt x="414464" y="58762"/>
                    </a:lnTo>
                    <a:lnTo>
                      <a:pt x="409892" y="58267"/>
                    </a:lnTo>
                    <a:lnTo>
                      <a:pt x="413677" y="60680"/>
                    </a:lnTo>
                    <a:lnTo>
                      <a:pt x="380047" y="54889"/>
                    </a:lnTo>
                    <a:lnTo>
                      <a:pt x="357200" y="51701"/>
                    </a:lnTo>
                    <a:lnTo>
                      <a:pt x="337654" y="49326"/>
                    </a:lnTo>
                    <a:lnTo>
                      <a:pt x="313956" y="46012"/>
                    </a:lnTo>
                    <a:lnTo>
                      <a:pt x="352856" y="53263"/>
                    </a:lnTo>
                    <a:lnTo>
                      <a:pt x="400126" y="63500"/>
                    </a:lnTo>
                    <a:lnTo>
                      <a:pt x="452259" y="75692"/>
                    </a:lnTo>
                    <a:lnTo>
                      <a:pt x="505752" y="88811"/>
                    </a:lnTo>
                    <a:lnTo>
                      <a:pt x="557123" y="101841"/>
                    </a:lnTo>
                    <a:lnTo>
                      <a:pt x="602843" y="113753"/>
                    </a:lnTo>
                    <a:lnTo>
                      <a:pt x="625792" y="117348"/>
                    </a:lnTo>
                    <a:lnTo>
                      <a:pt x="630796" y="115455"/>
                    </a:lnTo>
                    <a:close/>
                  </a:path>
                  <a:path w="2249805" h="2473960">
                    <a:moveTo>
                      <a:pt x="947699" y="263347"/>
                    </a:moveTo>
                    <a:lnTo>
                      <a:pt x="941870" y="260769"/>
                    </a:lnTo>
                    <a:lnTo>
                      <a:pt x="935151" y="257886"/>
                    </a:lnTo>
                    <a:lnTo>
                      <a:pt x="927354" y="254609"/>
                    </a:lnTo>
                    <a:lnTo>
                      <a:pt x="918273" y="250875"/>
                    </a:lnTo>
                    <a:lnTo>
                      <a:pt x="947699" y="263347"/>
                    </a:lnTo>
                    <a:close/>
                  </a:path>
                  <a:path w="2249805" h="2473960">
                    <a:moveTo>
                      <a:pt x="1013320" y="295008"/>
                    </a:moveTo>
                    <a:lnTo>
                      <a:pt x="964158" y="271145"/>
                    </a:lnTo>
                    <a:lnTo>
                      <a:pt x="947699" y="263347"/>
                    </a:lnTo>
                    <a:lnTo>
                      <a:pt x="957465" y="268287"/>
                    </a:lnTo>
                    <a:lnTo>
                      <a:pt x="964349" y="272199"/>
                    </a:lnTo>
                    <a:lnTo>
                      <a:pt x="969454" y="275437"/>
                    </a:lnTo>
                    <a:lnTo>
                      <a:pt x="973797" y="278358"/>
                    </a:lnTo>
                    <a:lnTo>
                      <a:pt x="972832" y="278041"/>
                    </a:lnTo>
                    <a:lnTo>
                      <a:pt x="972947" y="278282"/>
                    </a:lnTo>
                    <a:lnTo>
                      <a:pt x="976731" y="280314"/>
                    </a:lnTo>
                    <a:lnTo>
                      <a:pt x="975753" y="279666"/>
                    </a:lnTo>
                    <a:lnTo>
                      <a:pt x="974890" y="279082"/>
                    </a:lnTo>
                    <a:lnTo>
                      <a:pt x="973836" y="278384"/>
                    </a:lnTo>
                    <a:lnTo>
                      <a:pt x="983246" y="282460"/>
                    </a:lnTo>
                    <a:lnTo>
                      <a:pt x="998639" y="289445"/>
                    </a:lnTo>
                    <a:lnTo>
                      <a:pt x="1011491" y="295046"/>
                    </a:lnTo>
                    <a:lnTo>
                      <a:pt x="1013320" y="295008"/>
                    </a:lnTo>
                    <a:close/>
                  </a:path>
                  <a:path w="2249805" h="2473960">
                    <a:moveTo>
                      <a:pt x="1670342" y="1084313"/>
                    </a:moveTo>
                    <a:lnTo>
                      <a:pt x="1665630" y="1062977"/>
                    </a:lnTo>
                    <a:lnTo>
                      <a:pt x="1662899" y="1051293"/>
                    </a:lnTo>
                    <a:lnTo>
                      <a:pt x="1660042" y="1039914"/>
                    </a:lnTo>
                    <a:lnTo>
                      <a:pt x="1660436" y="1044473"/>
                    </a:lnTo>
                    <a:lnTo>
                      <a:pt x="1663141" y="1056220"/>
                    </a:lnTo>
                    <a:lnTo>
                      <a:pt x="1670342" y="1084313"/>
                    </a:lnTo>
                    <a:close/>
                  </a:path>
                  <a:path w="2249805" h="2473960">
                    <a:moveTo>
                      <a:pt x="1811286" y="2129218"/>
                    </a:moveTo>
                    <a:lnTo>
                      <a:pt x="1806321" y="2124494"/>
                    </a:lnTo>
                    <a:lnTo>
                      <a:pt x="1801774" y="2120252"/>
                    </a:lnTo>
                    <a:lnTo>
                      <a:pt x="1796694" y="2115705"/>
                    </a:lnTo>
                    <a:lnTo>
                      <a:pt x="1790166" y="2110054"/>
                    </a:lnTo>
                    <a:lnTo>
                      <a:pt x="1811286" y="2129218"/>
                    </a:lnTo>
                    <a:close/>
                  </a:path>
                  <a:path w="2249805" h="2473960">
                    <a:moveTo>
                      <a:pt x="2148852" y="2377478"/>
                    </a:moveTo>
                    <a:lnTo>
                      <a:pt x="2146681" y="2375624"/>
                    </a:lnTo>
                    <a:lnTo>
                      <a:pt x="2145080" y="2374417"/>
                    </a:lnTo>
                    <a:lnTo>
                      <a:pt x="2146643" y="2375662"/>
                    </a:lnTo>
                    <a:lnTo>
                      <a:pt x="2148852" y="2377478"/>
                    </a:lnTo>
                    <a:close/>
                  </a:path>
                  <a:path w="2249805" h="2473960">
                    <a:moveTo>
                      <a:pt x="2249792" y="2473680"/>
                    </a:moveTo>
                    <a:lnTo>
                      <a:pt x="2195779" y="2420620"/>
                    </a:lnTo>
                    <a:lnTo>
                      <a:pt x="2168055" y="2394610"/>
                    </a:lnTo>
                    <a:lnTo>
                      <a:pt x="2156980" y="2384526"/>
                    </a:lnTo>
                    <a:lnTo>
                      <a:pt x="2148852" y="2377490"/>
                    </a:lnTo>
                    <a:lnTo>
                      <a:pt x="2164372" y="2391778"/>
                    </a:lnTo>
                    <a:lnTo>
                      <a:pt x="2206282" y="2432354"/>
                    </a:lnTo>
                    <a:lnTo>
                      <a:pt x="2222652" y="2447531"/>
                    </a:lnTo>
                    <a:lnTo>
                      <a:pt x="2220315" y="2445969"/>
                    </a:lnTo>
                    <a:lnTo>
                      <a:pt x="2249792" y="2473680"/>
                    </a:lnTo>
                    <a:close/>
                  </a:path>
                </a:pathLst>
              </a:custGeom>
              <a:solidFill>
                <a:srgbClr val="1CADEB"/>
              </a:solidFill>
            </p:spPr>
            <p:txBody>
              <a:bodyPr wrap="square" lIns="0" tIns="0" rIns="0" bIns="0" rtlCol="0"/>
              <a:lstStyle/>
              <a:p>
                <a:endParaRPr/>
              </a:p>
            </p:txBody>
          </p:sp>
          <p:sp>
            <p:nvSpPr>
              <p:cNvPr id="81" name="object 181"/>
              <p:cNvSpPr/>
              <p:nvPr/>
            </p:nvSpPr>
            <p:spPr>
              <a:xfrm>
                <a:off x="15559900" y="1606119"/>
                <a:ext cx="408305" cy="481965"/>
              </a:xfrm>
              <a:custGeom>
                <a:avLst/>
                <a:gdLst/>
                <a:ahLst/>
                <a:cxnLst/>
                <a:rect l="l" t="t" r="r" b="b"/>
                <a:pathLst>
                  <a:path w="408305" h="481964">
                    <a:moveTo>
                      <a:pt x="179501" y="0"/>
                    </a:moveTo>
                    <a:lnTo>
                      <a:pt x="140240" y="1767"/>
                    </a:lnTo>
                    <a:lnTo>
                      <a:pt x="102386" y="13274"/>
                    </a:lnTo>
                    <a:lnTo>
                      <a:pt x="68667" y="34028"/>
                    </a:lnTo>
                    <a:lnTo>
                      <a:pt x="41263" y="62308"/>
                    </a:lnTo>
                    <a:lnTo>
                      <a:pt x="20481" y="96878"/>
                    </a:lnTo>
                    <a:lnTo>
                      <a:pt x="6625" y="136502"/>
                    </a:lnTo>
                    <a:lnTo>
                      <a:pt x="0" y="179943"/>
                    </a:lnTo>
                    <a:lnTo>
                      <a:pt x="910" y="225965"/>
                    </a:lnTo>
                    <a:lnTo>
                      <a:pt x="9660" y="273331"/>
                    </a:lnTo>
                    <a:lnTo>
                      <a:pt x="26556" y="320804"/>
                    </a:lnTo>
                    <a:lnTo>
                      <a:pt x="50667" y="365025"/>
                    </a:lnTo>
                    <a:lnTo>
                      <a:pt x="80111" y="403063"/>
                    </a:lnTo>
                    <a:lnTo>
                      <a:pt x="113765" y="434325"/>
                    </a:lnTo>
                    <a:lnTo>
                      <a:pt x="150505" y="458218"/>
                    </a:lnTo>
                    <a:lnTo>
                      <a:pt x="189209" y="474149"/>
                    </a:lnTo>
                    <a:lnTo>
                      <a:pt x="228753" y="481526"/>
                    </a:lnTo>
                    <a:lnTo>
                      <a:pt x="268013" y="479755"/>
                    </a:lnTo>
                    <a:lnTo>
                      <a:pt x="305867" y="468245"/>
                    </a:lnTo>
                    <a:lnTo>
                      <a:pt x="339587" y="447494"/>
                    </a:lnTo>
                    <a:lnTo>
                      <a:pt x="366990" y="419216"/>
                    </a:lnTo>
                    <a:lnTo>
                      <a:pt x="387772" y="384646"/>
                    </a:lnTo>
                    <a:lnTo>
                      <a:pt x="401629" y="345022"/>
                    </a:lnTo>
                    <a:lnTo>
                      <a:pt x="408254" y="301581"/>
                    </a:lnTo>
                    <a:lnTo>
                      <a:pt x="407344" y="255560"/>
                    </a:lnTo>
                    <a:lnTo>
                      <a:pt x="398593" y="208196"/>
                    </a:lnTo>
                    <a:lnTo>
                      <a:pt x="381697" y="160725"/>
                    </a:lnTo>
                    <a:lnTo>
                      <a:pt x="357586" y="116504"/>
                    </a:lnTo>
                    <a:lnTo>
                      <a:pt x="328142" y="78466"/>
                    </a:lnTo>
                    <a:lnTo>
                      <a:pt x="294488" y="47204"/>
                    </a:lnTo>
                    <a:lnTo>
                      <a:pt x="257748" y="23311"/>
                    </a:lnTo>
                    <a:lnTo>
                      <a:pt x="219044" y="7378"/>
                    </a:lnTo>
                    <a:lnTo>
                      <a:pt x="179501" y="0"/>
                    </a:lnTo>
                    <a:close/>
                  </a:path>
                </a:pathLst>
              </a:custGeom>
              <a:solidFill>
                <a:srgbClr val="FFD100"/>
              </a:solidFill>
            </p:spPr>
            <p:txBody>
              <a:bodyPr wrap="square" lIns="0" tIns="0" rIns="0" bIns="0" rtlCol="0"/>
              <a:lstStyle/>
              <a:p>
                <a:endParaRPr/>
              </a:p>
            </p:txBody>
          </p:sp>
          <p:sp>
            <p:nvSpPr>
              <p:cNvPr id="82" name="object 182"/>
              <p:cNvSpPr/>
              <p:nvPr/>
            </p:nvSpPr>
            <p:spPr>
              <a:xfrm>
                <a:off x="15536875" y="1581295"/>
                <a:ext cx="467359" cy="514350"/>
              </a:xfrm>
              <a:custGeom>
                <a:avLst/>
                <a:gdLst/>
                <a:ahLst/>
                <a:cxnLst/>
                <a:rect l="l" t="t" r="r" b="b"/>
                <a:pathLst>
                  <a:path w="467359" h="514350">
                    <a:moveTo>
                      <a:pt x="2120" y="198120"/>
                    </a:moveTo>
                    <a:lnTo>
                      <a:pt x="1981" y="197205"/>
                    </a:lnTo>
                    <a:lnTo>
                      <a:pt x="1638" y="198120"/>
                    </a:lnTo>
                    <a:lnTo>
                      <a:pt x="2120" y="198120"/>
                    </a:lnTo>
                    <a:close/>
                  </a:path>
                  <a:path w="467359" h="514350">
                    <a:moveTo>
                      <a:pt x="2565" y="195630"/>
                    </a:moveTo>
                    <a:lnTo>
                      <a:pt x="2184" y="190500"/>
                    </a:lnTo>
                    <a:lnTo>
                      <a:pt x="152" y="193040"/>
                    </a:lnTo>
                    <a:lnTo>
                      <a:pt x="63" y="194310"/>
                    </a:lnTo>
                    <a:lnTo>
                      <a:pt x="0" y="195630"/>
                    </a:lnTo>
                    <a:lnTo>
                      <a:pt x="1638" y="198120"/>
                    </a:lnTo>
                    <a:lnTo>
                      <a:pt x="1917" y="196850"/>
                    </a:lnTo>
                    <a:lnTo>
                      <a:pt x="1981" y="197205"/>
                    </a:lnTo>
                    <a:lnTo>
                      <a:pt x="2108" y="196850"/>
                    </a:lnTo>
                    <a:lnTo>
                      <a:pt x="2565" y="195630"/>
                    </a:lnTo>
                    <a:close/>
                  </a:path>
                  <a:path w="467359" h="514350">
                    <a:moveTo>
                      <a:pt x="3873" y="237566"/>
                    </a:moveTo>
                    <a:lnTo>
                      <a:pt x="3136" y="235978"/>
                    </a:lnTo>
                    <a:lnTo>
                      <a:pt x="2514" y="234581"/>
                    </a:lnTo>
                    <a:lnTo>
                      <a:pt x="2222" y="235204"/>
                    </a:lnTo>
                    <a:lnTo>
                      <a:pt x="2857" y="235864"/>
                    </a:lnTo>
                    <a:lnTo>
                      <a:pt x="3378" y="236715"/>
                    </a:lnTo>
                    <a:lnTo>
                      <a:pt x="3873" y="237566"/>
                    </a:lnTo>
                    <a:close/>
                  </a:path>
                  <a:path w="467359" h="514350">
                    <a:moveTo>
                      <a:pt x="5016" y="239864"/>
                    </a:moveTo>
                    <a:lnTo>
                      <a:pt x="4686" y="239064"/>
                    </a:lnTo>
                    <a:lnTo>
                      <a:pt x="4305" y="238277"/>
                    </a:lnTo>
                    <a:lnTo>
                      <a:pt x="3873" y="237566"/>
                    </a:lnTo>
                    <a:lnTo>
                      <a:pt x="4254" y="238328"/>
                    </a:lnTo>
                    <a:lnTo>
                      <a:pt x="4648" y="239128"/>
                    </a:lnTo>
                    <a:lnTo>
                      <a:pt x="5016" y="239864"/>
                    </a:lnTo>
                    <a:close/>
                  </a:path>
                  <a:path w="467359" h="514350">
                    <a:moveTo>
                      <a:pt x="5461" y="241300"/>
                    </a:moveTo>
                    <a:lnTo>
                      <a:pt x="5029" y="240030"/>
                    </a:lnTo>
                    <a:lnTo>
                      <a:pt x="5435" y="241300"/>
                    </a:lnTo>
                    <a:close/>
                  </a:path>
                  <a:path w="467359" h="514350">
                    <a:moveTo>
                      <a:pt x="5943" y="229870"/>
                    </a:moveTo>
                    <a:lnTo>
                      <a:pt x="5410" y="227330"/>
                    </a:lnTo>
                    <a:lnTo>
                      <a:pt x="4851" y="226110"/>
                    </a:lnTo>
                    <a:lnTo>
                      <a:pt x="4965" y="229870"/>
                    </a:lnTo>
                    <a:lnTo>
                      <a:pt x="5943" y="229870"/>
                    </a:lnTo>
                    <a:close/>
                  </a:path>
                  <a:path w="467359" h="514350">
                    <a:moveTo>
                      <a:pt x="7277" y="146050"/>
                    </a:moveTo>
                    <a:lnTo>
                      <a:pt x="6083" y="144780"/>
                    </a:lnTo>
                    <a:lnTo>
                      <a:pt x="7150" y="146710"/>
                    </a:lnTo>
                    <a:lnTo>
                      <a:pt x="7277" y="146050"/>
                    </a:lnTo>
                    <a:close/>
                  </a:path>
                  <a:path w="467359" h="514350">
                    <a:moveTo>
                      <a:pt x="11061" y="274193"/>
                    </a:moveTo>
                    <a:lnTo>
                      <a:pt x="9042" y="268897"/>
                    </a:lnTo>
                    <a:lnTo>
                      <a:pt x="8813" y="269494"/>
                    </a:lnTo>
                    <a:lnTo>
                      <a:pt x="10820" y="274789"/>
                    </a:lnTo>
                    <a:lnTo>
                      <a:pt x="11061" y="274193"/>
                    </a:lnTo>
                    <a:close/>
                  </a:path>
                  <a:path w="467359" h="514350">
                    <a:moveTo>
                      <a:pt x="13957" y="263080"/>
                    </a:moveTo>
                    <a:lnTo>
                      <a:pt x="13627" y="262204"/>
                    </a:lnTo>
                    <a:lnTo>
                      <a:pt x="13589" y="262470"/>
                    </a:lnTo>
                    <a:lnTo>
                      <a:pt x="13716" y="262686"/>
                    </a:lnTo>
                    <a:lnTo>
                      <a:pt x="13817" y="262953"/>
                    </a:lnTo>
                    <a:lnTo>
                      <a:pt x="13957" y="263080"/>
                    </a:lnTo>
                    <a:close/>
                  </a:path>
                  <a:path w="467359" h="514350">
                    <a:moveTo>
                      <a:pt x="16344" y="209588"/>
                    </a:moveTo>
                    <a:lnTo>
                      <a:pt x="15621" y="210820"/>
                    </a:lnTo>
                    <a:lnTo>
                      <a:pt x="16344" y="209588"/>
                    </a:lnTo>
                    <a:close/>
                  </a:path>
                  <a:path w="467359" h="514350">
                    <a:moveTo>
                      <a:pt x="17183" y="274764"/>
                    </a:moveTo>
                    <a:lnTo>
                      <a:pt x="12103" y="273177"/>
                    </a:lnTo>
                    <a:lnTo>
                      <a:pt x="13169" y="283083"/>
                    </a:lnTo>
                    <a:lnTo>
                      <a:pt x="16103" y="284048"/>
                    </a:lnTo>
                    <a:lnTo>
                      <a:pt x="17183" y="274764"/>
                    </a:lnTo>
                    <a:close/>
                  </a:path>
                  <a:path w="467359" h="514350">
                    <a:moveTo>
                      <a:pt x="17780" y="207162"/>
                    </a:moveTo>
                    <a:lnTo>
                      <a:pt x="17653" y="206578"/>
                    </a:lnTo>
                    <a:lnTo>
                      <a:pt x="17780" y="207162"/>
                    </a:lnTo>
                    <a:close/>
                  </a:path>
                  <a:path w="467359" h="514350">
                    <a:moveTo>
                      <a:pt x="17932" y="284657"/>
                    </a:moveTo>
                    <a:lnTo>
                      <a:pt x="16103" y="284048"/>
                    </a:lnTo>
                    <a:lnTo>
                      <a:pt x="15887" y="285940"/>
                    </a:lnTo>
                    <a:lnTo>
                      <a:pt x="17932" y="284657"/>
                    </a:lnTo>
                    <a:close/>
                  </a:path>
                  <a:path w="467359" h="514350">
                    <a:moveTo>
                      <a:pt x="18669" y="210820"/>
                    </a:moveTo>
                    <a:lnTo>
                      <a:pt x="17780" y="207162"/>
                    </a:lnTo>
                    <a:lnTo>
                      <a:pt x="16344" y="209588"/>
                    </a:lnTo>
                    <a:lnTo>
                      <a:pt x="18669" y="210820"/>
                    </a:lnTo>
                    <a:close/>
                  </a:path>
                  <a:path w="467359" h="514350">
                    <a:moveTo>
                      <a:pt x="22364" y="288251"/>
                    </a:moveTo>
                    <a:lnTo>
                      <a:pt x="20662" y="277152"/>
                    </a:lnTo>
                    <a:lnTo>
                      <a:pt x="21882" y="278130"/>
                    </a:lnTo>
                    <a:lnTo>
                      <a:pt x="20828" y="269240"/>
                    </a:lnTo>
                    <a:lnTo>
                      <a:pt x="21386" y="260350"/>
                    </a:lnTo>
                    <a:lnTo>
                      <a:pt x="21386" y="258927"/>
                    </a:lnTo>
                    <a:lnTo>
                      <a:pt x="19278" y="255270"/>
                    </a:lnTo>
                    <a:lnTo>
                      <a:pt x="19875" y="260350"/>
                    </a:lnTo>
                    <a:lnTo>
                      <a:pt x="17881" y="256540"/>
                    </a:lnTo>
                    <a:lnTo>
                      <a:pt x="15494" y="252730"/>
                    </a:lnTo>
                    <a:lnTo>
                      <a:pt x="14960" y="251460"/>
                    </a:lnTo>
                    <a:lnTo>
                      <a:pt x="13881" y="248920"/>
                    </a:lnTo>
                    <a:lnTo>
                      <a:pt x="15544" y="248920"/>
                    </a:lnTo>
                    <a:lnTo>
                      <a:pt x="13423" y="242570"/>
                    </a:lnTo>
                    <a:lnTo>
                      <a:pt x="12141" y="238760"/>
                    </a:lnTo>
                    <a:lnTo>
                      <a:pt x="14922" y="238760"/>
                    </a:lnTo>
                    <a:lnTo>
                      <a:pt x="15659" y="242570"/>
                    </a:lnTo>
                    <a:lnTo>
                      <a:pt x="15862" y="246380"/>
                    </a:lnTo>
                    <a:lnTo>
                      <a:pt x="16357" y="250190"/>
                    </a:lnTo>
                    <a:lnTo>
                      <a:pt x="17475" y="248920"/>
                    </a:lnTo>
                    <a:lnTo>
                      <a:pt x="16446" y="240030"/>
                    </a:lnTo>
                    <a:lnTo>
                      <a:pt x="16395" y="233680"/>
                    </a:lnTo>
                    <a:lnTo>
                      <a:pt x="15735" y="240030"/>
                    </a:lnTo>
                    <a:lnTo>
                      <a:pt x="15455" y="238760"/>
                    </a:lnTo>
                    <a:lnTo>
                      <a:pt x="14033" y="232410"/>
                    </a:lnTo>
                    <a:lnTo>
                      <a:pt x="13360" y="223520"/>
                    </a:lnTo>
                    <a:lnTo>
                      <a:pt x="13309" y="222250"/>
                    </a:lnTo>
                    <a:lnTo>
                      <a:pt x="13106" y="217170"/>
                    </a:lnTo>
                    <a:lnTo>
                      <a:pt x="13004" y="214630"/>
                    </a:lnTo>
                    <a:lnTo>
                      <a:pt x="12763" y="212090"/>
                    </a:lnTo>
                    <a:lnTo>
                      <a:pt x="4902" y="212090"/>
                    </a:lnTo>
                    <a:lnTo>
                      <a:pt x="3771" y="212090"/>
                    </a:lnTo>
                    <a:lnTo>
                      <a:pt x="4648" y="217170"/>
                    </a:lnTo>
                    <a:lnTo>
                      <a:pt x="2933" y="217170"/>
                    </a:lnTo>
                    <a:lnTo>
                      <a:pt x="2540" y="213360"/>
                    </a:lnTo>
                    <a:lnTo>
                      <a:pt x="1206" y="214630"/>
                    </a:lnTo>
                    <a:lnTo>
                      <a:pt x="431" y="222250"/>
                    </a:lnTo>
                    <a:lnTo>
                      <a:pt x="1168" y="226060"/>
                    </a:lnTo>
                    <a:lnTo>
                      <a:pt x="1803" y="223520"/>
                    </a:lnTo>
                    <a:lnTo>
                      <a:pt x="2743" y="227330"/>
                    </a:lnTo>
                    <a:lnTo>
                      <a:pt x="3581" y="223520"/>
                    </a:lnTo>
                    <a:lnTo>
                      <a:pt x="3860" y="222250"/>
                    </a:lnTo>
                    <a:lnTo>
                      <a:pt x="4762" y="223520"/>
                    </a:lnTo>
                    <a:lnTo>
                      <a:pt x="4838" y="226009"/>
                    </a:lnTo>
                    <a:lnTo>
                      <a:pt x="5930" y="223520"/>
                    </a:lnTo>
                    <a:lnTo>
                      <a:pt x="6477" y="229870"/>
                    </a:lnTo>
                    <a:lnTo>
                      <a:pt x="7327" y="236220"/>
                    </a:lnTo>
                    <a:lnTo>
                      <a:pt x="6273" y="242570"/>
                    </a:lnTo>
                    <a:lnTo>
                      <a:pt x="5854" y="241300"/>
                    </a:lnTo>
                    <a:lnTo>
                      <a:pt x="5461" y="241300"/>
                    </a:lnTo>
                    <a:lnTo>
                      <a:pt x="6781" y="245110"/>
                    </a:lnTo>
                    <a:lnTo>
                      <a:pt x="7518" y="250190"/>
                    </a:lnTo>
                    <a:lnTo>
                      <a:pt x="8610" y="254000"/>
                    </a:lnTo>
                    <a:lnTo>
                      <a:pt x="9829" y="258927"/>
                    </a:lnTo>
                    <a:lnTo>
                      <a:pt x="11163" y="262890"/>
                    </a:lnTo>
                    <a:lnTo>
                      <a:pt x="13233" y="265430"/>
                    </a:lnTo>
                    <a:lnTo>
                      <a:pt x="13576" y="262890"/>
                    </a:lnTo>
                    <a:lnTo>
                      <a:pt x="12357" y="261620"/>
                    </a:lnTo>
                    <a:lnTo>
                      <a:pt x="11709" y="257810"/>
                    </a:lnTo>
                    <a:lnTo>
                      <a:pt x="12357" y="255270"/>
                    </a:lnTo>
                    <a:lnTo>
                      <a:pt x="14097" y="261620"/>
                    </a:lnTo>
                    <a:lnTo>
                      <a:pt x="14579" y="255270"/>
                    </a:lnTo>
                    <a:lnTo>
                      <a:pt x="14871" y="251460"/>
                    </a:lnTo>
                    <a:lnTo>
                      <a:pt x="19951" y="265430"/>
                    </a:lnTo>
                    <a:lnTo>
                      <a:pt x="17741" y="272605"/>
                    </a:lnTo>
                    <a:lnTo>
                      <a:pt x="16217" y="272732"/>
                    </a:lnTo>
                    <a:lnTo>
                      <a:pt x="17233" y="274281"/>
                    </a:lnTo>
                    <a:lnTo>
                      <a:pt x="17310" y="274408"/>
                    </a:lnTo>
                    <a:lnTo>
                      <a:pt x="18262" y="275831"/>
                    </a:lnTo>
                    <a:lnTo>
                      <a:pt x="19710" y="277710"/>
                    </a:lnTo>
                    <a:lnTo>
                      <a:pt x="20739" y="282905"/>
                    </a:lnTo>
                    <a:lnTo>
                      <a:pt x="17932" y="284657"/>
                    </a:lnTo>
                    <a:lnTo>
                      <a:pt x="18923" y="284988"/>
                    </a:lnTo>
                    <a:lnTo>
                      <a:pt x="21005" y="292696"/>
                    </a:lnTo>
                    <a:lnTo>
                      <a:pt x="22364" y="288251"/>
                    </a:lnTo>
                    <a:close/>
                  </a:path>
                  <a:path w="467359" h="514350">
                    <a:moveTo>
                      <a:pt x="26047" y="251650"/>
                    </a:moveTo>
                    <a:close/>
                  </a:path>
                  <a:path w="467359" h="514350">
                    <a:moveTo>
                      <a:pt x="29260" y="245110"/>
                    </a:moveTo>
                    <a:lnTo>
                      <a:pt x="27800" y="244348"/>
                    </a:lnTo>
                    <a:lnTo>
                      <a:pt x="27736" y="248920"/>
                    </a:lnTo>
                    <a:lnTo>
                      <a:pt x="28270" y="250126"/>
                    </a:lnTo>
                    <a:lnTo>
                      <a:pt x="29260" y="245110"/>
                    </a:lnTo>
                    <a:close/>
                  </a:path>
                  <a:path w="467359" h="514350">
                    <a:moveTo>
                      <a:pt x="29870" y="256540"/>
                    </a:moveTo>
                    <a:lnTo>
                      <a:pt x="28270" y="250126"/>
                    </a:lnTo>
                    <a:lnTo>
                      <a:pt x="27749" y="252730"/>
                    </a:lnTo>
                    <a:lnTo>
                      <a:pt x="26047" y="252730"/>
                    </a:lnTo>
                    <a:lnTo>
                      <a:pt x="28257" y="256540"/>
                    </a:lnTo>
                    <a:lnTo>
                      <a:pt x="29870" y="256540"/>
                    </a:lnTo>
                    <a:close/>
                  </a:path>
                  <a:path w="467359" h="514350">
                    <a:moveTo>
                      <a:pt x="31597" y="263753"/>
                    </a:moveTo>
                    <a:lnTo>
                      <a:pt x="30683" y="259892"/>
                    </a:lnTo>
                    <a:lnTo>
                      <a:pt x="30353" y="263855"/>
                    </a:lnTo>
                    <a:lnTo>
                      <a:pt x="30924" y="264121"/>
                    </a:lnTo>
                    <a:lnTo>
                      <a:pt x="31521" y="263855"/>
                    </a:lnTo>
                    <a:close/>
                  </a:path>
                  <a:path w="467359" h="514350">
                    <a:moveTo>
                      <a:pt x="32131" y="265988"/>
                    </a:moveTo>
                    <a:lnTo>
                      <a:pt x="31737" y="263753"/>
                    </a:lnTo>
                    <a:lnTo>
                      <a:pt x="31686" y="264121"/>
                    </a:lnTo>
                    <a:lnTo>
                      <a:pt x="32131" y="265988"/>
                    </a:lnTo>
                    <a:close/>
                  </a:path>
                  <a:path w="467359" h="514350">
                    <a:moveTo>
                      <a:pt x="33337" y="263575"/>
                    </a:moveTo>
                    <a:lnTo>
                      <a:pt x="33197" y="262293"/>
                    </a:lnTo>
                    <a:lnTo>
                      <a:pt x="33108" y="263626"/>
                    </a:lnTo>
                    <a:lnTo>
                      <a:pt x="33337" y="263575"/>
                    </a:lnTo>
                    <a:close/>
                  </a:path>
                  <a:path w="467359" h="514350">
                    <a:moveTo>
                      <a:pt x="33693" y="254381"/>
                    </a:moveTo>
                    <a:lnTo>
                      <a:pt x="31648" y="257568"/>
                    </a:lnTo>
                    <a:lnTo>
                      <a:pt x="32880" y="259473"/>
                    </a:lnTo>
                    <a:lnTo>
                      <a:pt x="33197" y="262293"/>
                    </a:lnTo>
                    <a:lnTo>
                      <a:pt x="33693" y="254381"/>
                    </a:lnTo>
                    <a:close/>
                  </a:path>
                  <a:path w="467359" h="514350">
                    <a:moveTo>
                      <a:pt x="37757" y="257810"/>
                    </a:moveTo>
                    <a:lnTo>
                      <a:pt x="36817" y="256806"/>
                    </a:lnTo>
                    <a:lnTo>
                      <a:pt x="37185" y="257810"/>
                    </a:lnTo>
                    <a:lnTo>
                      <a:pt x="37757" y="257810"/>
                    </a:lnTo>
                    <a:close/>
                  </a:path>
                  <a:path w="467359" h="514350">
                    <a:moveTo>
                      <a:pt x="38887" y="261620"/>
                    </a:moveTo>
                    <a:lnTo>
                      <a:pt x="37909" y="257810"/>
                    </a:lnTo>
                    <a:lnTo>
                      <a:pt x="37757" y="257810"/>
                    </a:lnTo>
                    <a:lnTo>
                      <a:pt x="34163" y="262890"/>
                    </a:lnTo>
                    <a:lnTo>
                      <a:pt x="34467" y="263347"/>
                    </a:lnTo>
                    <a:lnTo>
                      <a:pt x="33337" y="263575"/>
                    </a:lnTo>
                    <a:lnTo>
                      <a:pt x="33439" y="264452"/>
                    </a:lnTo>
                    <a:lnTo>
                      <a:pt x="34658" y="263613"/>
                    </a:lnTo>
                    <a:lnTo>
                      <a:pt x="37706" y="267970"/>
                    </a:lnTo>
                    <a:lnTo>
                      <a:pt x="38785" y="261620"/>
                    </a:lnTo>
                    <a:close/>
                  </a:path>
                  <a:path w="467359" h="514350">
                    <a:moveTo>
                      <a:pt x="38976" y="261937"/>
                    </a:moveTo>
                    <a:lnTo>
                      <a:pt x="38938" y="261620"/>
                    </a:lnTo>
                    <a:lnTo>
                      <a:pt x="38976" y="261937"/>
                    </a:lnTo>
                    <a:close/>
                  </a:path>
                  <a:path w="467359" h="514350">
                    <a:moveTo>
                      <a:pt x="39204" y="262890"/>
                    </a:moveTo>
                    <a:lnTo>
                      <a:pt x="38976" y="261937"/>
                    </a:lnTo>
                    <a:lnTo>
                      <a:pt x="39065" y="262890"/>
                    </a:lnTo>
                    <a:lnTo>
                      <a:pt x="39204" y="262890"/>
                    </a:lnTo>
                    <a:close/>
                  </a:path>
                  <a:path w="467359" h="514350">
                    <a:moveTo>
                      <a:pt x="40043" y="265430"/>
                    </a:moveTo>
                    <a:lnTo>
                      <a:pt x="39890" y="264160"/>
                    </a:lnTo>
                    <a:lnTo>
                      <a:pt x="39585" y="262966"/>
                    </a:lnTo>
                    <a:lnTo>
                      <a:pt x="39204" y="262089"/>
                    </a:lnTo>
                    <a:lnTo>
                      <a:pt x="39471" y="263182"/>
                    </a:lnTo>
                    <a:lnTo>
                      <a:pt x="39763" y="264312"/>
                    </a:lnTo>
                    <a:lnTo>
                      <a:pt x="40043" y="265430"/>
                    </a:lnTo>
                    <a:close/>
                  </a:path>
                  <a:path w="467359" h="514350">
                    <a:moveTo>
                      <a:pt x="41363" y="233680"/>
                    </a:moveTo>
                    <a:lnTo>
                      <a:pt x="41109" y="232410"/>
                    </a:lnTo>
                    <a:lnTo>
                      <a:pt x="40640" y="231673"/>
                    </a:lnTo>
                    <a:lnTo>
                      <a:pt x="41363" y="233680"/>
                    </a:lnTo>
                    <a:close/>
                  </a:path>
                  <a:path w="467359" h="514350">
                    <a:moveTo>
                      <a:pt x="41579" y="271614"/>
                    </a:moveTo>
                    <a:lnTo>
                      <a:pt x="41198" y="270192"/>
                    </a:lnTo>
                    <a:lnTo>
                      <a:pt x="40055" y="265430"/>
                    </a:lnTo>
                    <a:lnTo>
                      <a:pt x="40144" y="266293"/>
                    </a:lnTo>
                    <a:lnTo>
                      <a:pt x="40182" y="267893"/>
                    </a:lnTo>
                    <a:lnTo>
                      <a:pt x="39738" y="268300"/>
                    </a:lnTo>
                    <a:lnTo>
                      <a:pt x="41046" y="270598"/>
                    </a:lnTo>
                    <a:lnTo>
                      <a:pt x="41579" y="271614"/>
                    </a:lnTo>
                    <a:close/>
                  </a:path>
                  <a:path w="467359" h="514350">
                    <a:moveTo>
                      <a:pt x="42583" y="273507"/>
                    </a:moveTo>
                    <a:lnTo>
                      <a:pt x="41579" y="271614"/>
                    </a:lnTo>
                    <a:lnTo>
                      <a:pt x="42443" y="274764"/>
                    </a:lnTo>
                    <a:lnTo>
                      <a:pt x="42545" y="274231"/>
                    </a:lnTo>
                    <a:lnTo>
                      <a:pt x="42583" y="273507"/>
                    </a:lnTo>
                    <a:close/>
                  </a:path>
                  <a:path w="467359" h="514350">
                    <a:moveTo>
                      <a:pt x="42684" y="76200"/>
                    </a:moveTo>
                    <a:lnTo>
                      <a:pt x="42252" y="76492"/>
                    </a:lnTo>
                    <a:lnTo>
                      <a:pt x="41897" y="78740"/>
                    </a:lnTo>
                    <a:lnTo>
                      <a:pt x="42684" y="76200"/>
                    </a:lnTo>
                    <a:close/>
                  </a:path>
                  <a:path w="467359" h="514350">
                    <a:moveTo>
                      <a:pt x="42824" y="227799"/>
                    </a:moveTo>
                    <a:lnTo>
                      <a:pt x="42748" y="228282"/>
                    </a:lnTo>
                    <a:lnTo>
                      <a:pt x="42646" y="228841"/>
                    </a:lnTo>
                    <a:lnTo>
                      <a:pt x="42570" y="229298"/>
                    </a:lnTo>
                    <a:lnTo>
                      <a:pt x="42760" y="228968"/>
                    </a:lnTo>
                    <a:lnTo>
                      <a:pt x="42811" y="228396"/>
                    </a:lnTo>
                    <a:lnTo>
                      <a:pt x="42824" y="227799"/>
                    </a:lnTo>
                    <a:close/>
                  </a:path>
                  <a:path w="467359" h="514350">
                    <a:moveTo>
                      <a:pt x="44881" y="194271"/>
                    </a:moveTo>
                    <a:lnTo>
                      <a:pt x="44729" y="193598"/>
                    </a:lnTo>
                    <a:lnTo>
                      <a:pt x="44843" y="194398"/>
                    </a:lnTo>
                    <a:lnTo>
                      <a:pt x="44881" y="194271"/>
                    </a:lnTo>
                    <a:close/>
                  </a:path>
                  <a:path w="467359" h="514350">
                    <a:moveTo>
                      <a:pt x="46393" y="263537"/>
                    </a:moveTo>
                    <a:lnTo>
                      <a:pt x="44005" y="260019"/>
                    </a:lnTo>
                    <a:lnTo>
                      <a:pt x="43383" y="253847"/>
                    </a:lnTo>
                    <a:lnTo>
                      <a:pt x="43700" y="263537"/>
                    </a:lnTo>
                    <a:lnTo>
                      <a:pt x="43764" y="268300"/>
                    </a:lnTo>
                    <a:lnTo>
                      <a:pt x="42659" y="273659"/>
                    </a:lnTo>
                    <a:lnTo>
                      <a:pt x="42964" y="274231"/>
                    </a:lnTo>
                    <a:lnTo>
                      <a:pt x="44335" y="275450"/>
                    </a:lnTo>
                    <a:lnTo>
                      <a:pt x="43992" y="270560"/>
                    </a:lnTo>
                    <a:lnTo>
                      <a:pt x="45402" y="270522"/>
                    </a:lnTo>
                    <a:lnTo>
                      <a:pt x="44805" y="270192"/>
                    </a:lnTo>
                    <a:lnTo>
                      <a:pt x="46393" y="263537"/>
                    </a:lnTo>
                    <a:close/>
                  </a:path>
                  <a:path w="467359" h="514350">
                    <a:moveTo>
                      <a:pt x="47218" y="270471"/>
                    </a:moveTo>
                    <a:lnTo>
                      <a:pt x="45402" y="270522"/>
                    </a:lnTo>
                    <a:lnTo>
                      <a:pt x="47218" y="271513"/>
                    </a:lnTo>
                    <a:lnTo>
                      <a:pt x="47218" y="270471"/>
                    </a:lnTo>
                    <a:close/>
                  </a:path>
                  <a:path w="467359" h="514350">
                    <a:moveTo>
                      <a:pt x="47269" y="196392"/>
                    </a:moveTo>
                    <a:lnTo>
                      <a:pt x="46850" y="191770"/>
                    </a:lnTo>
                    <a:lnTo>
                      <a:pt x="46621" y="189230"/>
                    </a:lnTo>
                    <a:lnTo>
                      <a:pt x="44881" y="194310"/>
                    </a:lnTo>
                    <a:lnTo>
                      <a:pt x="45199" y="195630"/>
                    </a:lnTo>
                    <a:lnTo>
                      <a:pt x="45605" y="196850"/>
                    </a:lnTo>
                    <a:lnTo>
                      <a:pt x="45808" y="198120"/>
                    </a:lnTo>
                    <a:lnTo>
                      <a:pt x="46228" y="191770"/>
                    </a:lnTo>
                    <a:lnTo>
                      <a:pt x="46824" y="196850"/>
                    </a:lnTo>
                    <a:lnTo>
                      <a:pt x="47269" y="196392"/>
                    </a:lnTo>
                    <a:close/>
                  </a:path>
                  <a:path w="467359" h="514350">
                    <a:moveTo>
                      <a:pt x="48145" y="195630"/>
                    </a:moveTo>
                    <a:lnTo>
                      <a:pt x="47269" y="196392"/>
                    </a:lnTo>
                    <a:lnTo>
                      <a:pt x="47320" y="196850"/>
                    </a:lnTo>
                    <a:lnTo>
                      <a:pt x="48145" y="195630"/>
                    </a:lnTo>
                    <a:close/>
                  </a:path>
                  <a:path w="467359" h="514350">
                    <a:moveTo>
                      <a:pt x="48704" y="93980"/>
                    </a:moveTo>
                    <a:lnTo>
                      <a:pt x="48666" y="89103"/>
                    </a:lnTo>
                    <a:lnTo>
                      <a:pt x="45351" y="96520"/>
                    </a:lnTo>
                    <a:lnTo>
                      <a:pt x="48704" y="93980"/>
                    </a:lnTo>
                    <a:close/>
                  </a:path>
                  <a:path w="467359" h="514350">
                    <a:moveTo>
                      <a:pt x="49136" y="206413"/>
                    </a:moveTo>
                    <a:lnTo>
                      <a:pt x="47472" y="205740"/>
                    </a:lnTo>
                    <a:lnTo>
                      <a:pt x="46990" y="208381"/>
                    </a:lnTo>
                    <a:lnTo>
                      <a:pt x="49072" y="207010"/>
                    </a:lnTo>
                    <a:lnTo>
                      <a:pt x="49136" y="206413"/>
                    </a:lnTo>
                    <a:close/>
                  </a:path>
                  <a:path w="467359" h="514350">
                    <a:moveTo>
                      <a:pt x="49555" y="61760"/>
                    </a:moveTo>
                    <a:lnTo>
                      <a:pt x="45351" y="65633"/>
                    </a:lnTo>
                    <a:lnTo>
                      <a:pt x="44691" y="68668"/>
                    </a:lnTo>
                    <a:lnTo>
                      <a:pt x="49555" y="61760"/>
                    </a:lnTo>
                    <a:close/>
                  </a:path>
                  <a:path w="467359" h="514350">
                    <a:moveTo>
                      <a:pt x="50241" y="99060"/>
                    </a:moveTo>
                    <a:lnTo>
                      <a:pt x="49644" y="98590"/>
                    </a:lnTo>
                    <a:lnTo>
                      <a:pt x="49250" y="100330"/>
                    </a:lnTo>
                    <a:lnTo>
                      <a:pt x="49237" y="100533"/>
                    </a:lnTo>
                    <a:lnTo>
                      <a:pt x="50241" y="99060"/>
                    </a:lnTo>
                    <a:close/>
                  </a:path>
                  <a:path w="467359" h="514350">
                    <a:moveTo>
                      <a:pt x="51193" y="91440"/>
                    </a:moveTo>
                    <a:lnTo>
                      <a:pt x="46990" y="96520"/>
                    </a:lnTo>
                    <a:lnTo>
                      <a:pt x="49644" y="98590"/>
                    </a:lnTo>
                    <a:lnTo>
                      <a:pt x="50660" y="93980"/>
                    </a:lnTo>
                    <a:lnTo>
                      <a:pt x="51193" y="91440"/>
                    </a:lnTo>
                    <a:close/>
                  </a:path>
                  <a:path w="467359" h="514350">
                    <a:moveTo>
                      <a:pt x="51790" y="196850"/>
                    </a:moveTo>
                    <a:lnTo>
                      <a:pt x="49936" y="193040"/>
                    </a:lnTo>
                    <a:lnTo>
                      <a:pt x="48145" y="195630"/>
                    </a:lnTo>
                    <a:lnTo>
                      <a:pt x="50050" y="196850"/>
                    </a:lnTo>
                    <a:lnTo>
                      <a:pt x="49136" y="206413"/>
                    </a:lnTo>
                    <a:lnTo>
                      <a:pt x="50571" y="207010"/>
                    </a:lnTo>
                    <a:lnTo>
                      <a:pt x="51739" y="203200"/>
                    </a:lnTo>
                    <a:lnTo>
                      <a:pt x="50114" y="203200"/>
                    </a:lnTo>
                    <a:lnTo>
                      <a:pt x="51790" y="196850"/>
                    </a:lnTo>
                    <a:close/>
                  </a:path>
                  <a:path w="467359" h="514350">
                    <a:moveTo>
                      <a:pt x="52819" y="65951"/>
                    </a:moveTo>
                    <a:lnTo>
                      <a:pt x="51358" y="68605"/>
                    </a:lnTo>
                    <a:lnTo>
                      <a:pt x="51714" y="69811"/>
                    </a:lnTo>
                    <a:lnTo>
                      <a:pt x="52819" y="65951"/>
                    </a:lnTo>
                    <a:close/>
                  </a:path>
                  <a:path w="467359" h="514350">
                    <a:moveTo>
                      <a:pt x="56527" y="279006"/>
                    </a:moveTo>
                    <a:lnTo>
                      <a:pt x="55575" y="276275"/>
                    </a:lnTo>
                    <a:lnTo>
                      <a:pt x="54610" y="273507"/>
                    </a:lnTo>
                    <a:lnTo>
                      <a:pt x="54063" y="271957"/>
                    </a:lnTo>
                    <a:lnTo>
                      <a:pt x="51396" y="264464"/>
                    </a:lnTo>
                    <a:lnTo>
                      <a:pt x="48564" y="258267"/>
                    </a:lnTo>
                    <a:lnTo>
                      <a:pt x="44691" y="252450"/>
                    </a:lnTo>
                    <a:lnTo>
                      <a:pt x="46494" y="259029"/>
                    </a:lnTo>
                    <a:lnTo>
                      <a:pt x="48133" y="265430"/>
                    </a:lnTo>
                    <a:lnTo>
                      <a:pt x="48247" y="268300"/>
                    </a:lnTo>
                    <a:lnTo>
                      <a:pt x="48044" y="271957"/>
                    </a:lnTo>
                    <a:lnTo>
                      <a:pt x="47218" y="271513"/>
                    </a:lnTo>
                    <a:lnTo>
                      <a:pt x="47218" y="278015"/>
                    </a:lnTo>
                    <a:lnTo>
                      <a:pt x="48704" y="281076"/>
                    </a:lnTo>
                    <a:lnTo>
                      <a:pt x="48945" y="278587"/>
                    </a:lnTo>
                    <a:lnTo>
                      <a:pt x="51028" y="281774"/>
                    </a:lnTo>
                    <a:lnTo>
                      <a:pt x="52031" y="280797"/>
                    </a:lnTo>
                    <a:lnTo>
                      <a:pt x="51282" y="279323"/>
                    </a:lnTo>
                    <a:lnTo>
                      <a:pt x="50685" y="278587"/>
                    </a:lnTo>
                    <a:lnTo>
                      <a:pt x="49936" y="277647"/>
                    </a:lnTo>
                    <a:lnTo>
                      <a:pt x="49568" y="274993"/>
                    </a:lnTo>
                    <a:lnTo>
                      <a:pt x="50774" y="273507"/>
                    </a:lnTo>
                    <a:lnTo>
                      <a:pt x="52666" y="277228"/>
                    </a:lnTo>
                    <a:lnTo>
                      <a:pt x="52819" y="280403"/>
                    </a:lnTo>
                    <a:lnTo>
                      <a:pt x="53657" y="276275"/>
                    </a:lnTo>
                    <a:lnTo>
                      <a:pt x="56438" y="284594"/>
                    </a:lnTo>
                    <a:lnTo>
                      <a:pt x="56527" y="279006"/>
                    </a:lnTo>
                    <a:close/>
                  </a:path>
                  <a:path w="467359" h="514350">
                    <a:moveTo>
                      <a:pt x="56565" y="156210"/>
                    </a:moveTo>
                    <a:lnTo>
                      <a:pt x="55448" y="160020"/>
                    </a:lnTo>
                    <a:lnTo>
                      <a:pt x="55689" y="160020"/>
                    </a:lnTo>
                    <a:lnTo>
                      <a:pt x="56476" y="159435"/>
                    </a:lnTo>
                    <a:lnTo>
                      <a:pt x="56565" y="156210"/>
                    </a:lnTo>
                    <a:close/>
                  </a:path>
                  <a:path w="467359" h="514350">
                    <a:moveTo>
                      <a:pt x="58026" y="158280"/>
                    </a:moveTo>
                    <a:lnTo>
                      <a:pt x="56476" y="159435"/>
                    </a:lnTo>
                    <a:lnTo>
                      <a:pt x="56413" y="161290"/>
                    </a:lnTo>
                    <a:lnTo>
                      <a:pt x="58026" y="158280"/>
                    </a:lnTo>
                    <a:close/>
                  </a:path>
                  <a:path w="467359" h="514350">
                    <a:moveTo>
                      <a:pt x="58470" y="92278"/>
                    </a:moveTo>
                    <a:lnTo>
                      <a:pt x="57302" y="92862"/>
                    </a:lnTo>
                    <a:lnTo>
                      <a:pt x="55549" y="93700"/>
                    </a:lnTo>
                    <a:lnTo>
                      <a:pt x="54711" y="93421"/>
                    </a:lnTo>
                    <a:lnTo>
                      <a:pt x="53365" y="95364"/>
                    </a:lnTo>
                    <a:lnTo>
                      <a:pt x="53428" y="97370"/>
                    </a:lnTo>
                    <a:lnTo>
                      <a:pt x="52451" y="99555"/>
                    </a:lnTo>
                    <a:lnTo>
                      <a:pt x="53670" y="97167"/>
                    </a:lnTo>
                    <a:lnTo>
                      <a:pt x="55626" y="94691"/>
                    </a:lnTo>
                    <a:lnTo>
                      <a:pt x="58470" y="92278"/>
                    </a:lnTo>
                    <a:close/>
                  </a:path>
                  <a:path w="467359" h="514350">
                    <a:moveTo>
                      <a:pt x="60655" y="319595"/>
                    </a:moveTo>
                    <a:lnTo>
                      <a:pt x="59766" y="317639"/>
                    </a:lnTo>
                    <a:lnTo>
                      <a:pt x="60655" y="319595"/>
                    </a:lnTo>
                    <a:close/>
                  </a:path>
                  <a:path w="467359" h="514350">
                    <a:moveTo>
                      <a:pt x="61518" y="301205"/>
                    </a:moveTo>
                    <a:lnTo>
                      <a:pt x="55918" y="292785"/>
                    </a:lnTo>
                    <a:lnTo>
                      <a:pt x="56934" y="288518"/>
                    </a:lnTo>
                    <a:lnTo>
                      <a:pt x="54444" y="294132"/>
                    </a:lnTo>
                    <a:lnTo>
                      <a:pt x="54076" y="285267"/>
                    </a:lnTo>
                    <a:lnTo>
                      <a:pt x="53581" y="295148"/>
                    </a:lnTo>
                    <a:lnTo>
                      <a:pt x="51739" y="293903"/>
                    </a:lnTo>
                    <a:lnTo>
                      <a:pt x="50025" y="292595"/>
                    </a:lnTo>
                    <a:lnTo>
                      <a:pt x="48399" y="291249"/>
                    </a:lnTo>
                    <a:lnTo>
                      <a:pt x="47510" y="282613"/>
                    </a:lnTo>
                    <a:lnTo>
                      <a:pt x="46164" y="282829"/>
                    </a:lnTo>
                    <a:lnTo>
                      <a:pt x="43688" y="276885"/>
                    </a:lnTo>
                    <a:lnTo>
                      <a:pt x="43446" y="281330"/>
                    </a:lnTo>
                    <a:lnTo>
                      <a:pt x="44602" y="283629"/>
                    </a:lnTo>
                    <a:lnTo>
                      <a:pt x="44767" y="284962"/>
                    </a:lnTo>
                    <a:lnTo>
                      <a:pt x="41668" y="284695"/>
                    </a:lnTo>
                    <a:lnTo>
                      <a:pt x="40754" y="273951"/>
                    </a:lnTo>
                    <a:lnTo>
                      <a:pt x="38379" y="277063"/>
                    </a:lnTo>
                    <a:lnTo>
                      <a:pt x="40703" y="283692"/>
                    </a:lnTo>
                    <a:lnTo>
                      <a:pt x="40284" y="284899"/>
                    </a:lnTo>
                    <a:lnTo>
                      <a:pt x="43573" y="288505"/>
                    </a:lnTo>
                    <a:lnTo>
                      <a:pt x="44538" y="294792"/>
                    </a:lnTo>
                    <a:lnTo>
                      <a:pt x="45415" y="299364"/>
                    </a:lnTo>
                    <a:lnTo>
                      <a:pt x="45262" y="302526"/>
                    </a:lnTo>
                    <a:lnTo>
                      <a:pt x="46253" y="304203"/>
                    </a:lnTo>
                    <a:lnTo>
                      <a:pt x="48094" y="303923"/>
                    </a:lnTo>
                    <a:lnTo>
                      <a:pt x="49136" y="306108"/>
                    </a:lnTo>
                    <a:lnTo>
                      <a:pt x="48552" y="304584"/>
                    </a:lnTo>
                    <a:lnTo>
                      <a:pt x="52755" y="303034"/>
                    </a:lnTo>
                    <a:lnTo>
                      <a:pt x="51257" y="301434"/>
                    </a:lnTo>
                    <a:lnTo>
                      <a:pt x="51142" y="299529"/>
                    </a:lnTo>
                    <a:lnTo>
                      <a:pt x="50380" y="297472"/>
                    </a:lnTo>
                    <a:lnTo>
                      <a:pt x="58369" y="305523"/>
                    </a:lnTo>
                    <a:lnTo>
                      <a:pt x="61518" y="301205"/>
                    </a:lnTo>
                    <a:close/>
                  </a:path>
                  <a:path w="467359" h="514350">
                    <a:moveTo>
                      <a:pt x="62077" y="162255"/>
                    </a:moveTo>
                    <a:lnTo>
                      <a:pt x="61277" y="159092"/>
                    </a:lnTo>
                    <a:lnTo>
                      <a:pt x="61328" y="157492"/>
                    </a:lnTo>
                    <a:lnTo>
                      <a:pt x="60858" y="158648"/>
                    </a:lnTo>
                    <a:lnTo>
                      <a:pt x="59944" y="160197"/>
                    </a:lnTo>
                    <a:lnTo>
                      <a:pt x="60325" y="162179"/>
                    </a:lnTo>
                    <a:lnTo>
                      <a:pt x="62077" y="162255"/>
                    </a:lnTo>
                    <a:close/>
                  </a:path>
                  <a:path w="467359" h="514350">
                    <a:moveTo>
                      <a:pt x="62280" y="327837"/>
                    </a:moveTo>
                    <a:lnTo>
                      <a:pt x="61455" y="327723"/>
                    </a:lnTo>
                    <a:lnTo>
                      <a:pt x="62204" y="329463"/>
                    </a:lnTo>
                    <a:lnTo>
                      <a:pt x="62280" y="327837"/>
                    </a:lnTo>
                    <a:close/>
                  </a:path>
                  <a:path w="467359" h="514350">
                    <a:moveTo>
                      <a:pt x="62382" y="327240"/>
                    </a:moveTo>
                    <a:lnTo>
                      <a:pt x="62217" y="327075"/>
                    </a:lnTo>
                    <a:lnTo>
                      <a:pt x="60299" y="325094"/>
                    </a:lnTo>
                    <a:lnTo>
                      <a:pt x="58712" y="319900"/>
                    </a:lnTo>
                    <a:lnTo>
                      <a:pt x="58432" y="318020"/>
                    </a:lnTo>
                    <a:lnTo>
                      <a:pt x="59042" y="318096"/>
                    </a:lnTo>
                    <a:lnTo>
                      <a:pt x="59169" y="318020"/>
                    </a:lnTo>
                    <a:lnTo>
                      <a:pt x="59702" y="317690"/>
                    </a:lnTo>
                    <a:lnTo>
                      <a:pt x="58470" y="315226"/>
                    </a:lnTo>
                    <a:lnTo>
                      <a:pt x="57518" y="313309"/>
                    </a:lnTo>
                    <a:lnTo>
                      <a:pt x="54940" y="312077"/>
                    </a:lnTo>
                    <a:lnTo>
                      <a:pt x="52374" y="311289"/>
                    </a:lnTo>
                    <a:lnTo>
                      <a:pt x="49225" y="306349"/>
                    </a:lnTo>
                    <a:lnTo>
                      <a:pt x="49530" y="307060"/>
                    </a:lnTo>
                    <a:lnTo>
                      <a:pt x="49771" y="308000"/>
                    </a:lnTo>
                    <a:lnTo>
                      <a:pt x="49872" y="309359"/>
                    </a:lnTo>
                    <a:lnTo>
                      <a:pt x="51041" y="312166"/>
                    </a:lnTo>
                    <a:lnTo>
                      <a:pt x="50304" y="315226"/>
                    </a:lnTo>
                    <a:lnTo>
                      <a:pt x="49263" y="314363"/>
                    </a:lnTo>
                    <a:lnTo>
                      <a:pt x="52895" y="319671"/>
                    </a:lnTo>
                    <a:lnTo>
                      <a:pt x="51155" y="320433"/>
                    </a:lnTo>
                    <a:lnTo>
                      <a:pt x="54952" y="319900"/>
                    </a:lnTo>
                    <a:lnTo>
                      <a:pt x="58178" y="322897"/>
                    </a:lnTo>
                    <a:lnTo>
                      <a:pt x="57327" y="327761"/>
                    </a:lnTo>
                    <a:lnTo>
                      <a:pt x="54203" y="324129"/>
                    </a:lnTo>
                    <a:lnTo>
                      <a:pt x="60629" y="333870"/>
                    </a:lnTo>
                    <a:lnTo>
                      <a:pt x="58775" y="327761"/>
                    </a:lnTo>
                    <a:lnTo>
                      <a:pt x="58648" y="327317"/>
                    </a:lnTo>
                    <a:lnTo>
                      <a:pt x="61455" y="327723"/>
                    </a:lnTo>
                    <a:lnTo>
                      <a:pt x="61277" y="327317"/>
                    </a:lnTo>
                    <a:lnTo>
                      <a:pt x="61175" y="327075"/>
                    </a:lnTo>
                    <a:lnTo>
                      <a:pt x="62382" y="327240"/>
                    </a:lnTo>
                    <a:close/>
                  </a:path>
                  <a:path w="467359" h="514350">
                    <a:moveTo>
                      <a:pt x="62852" y="385152"/>
                    </a:moveTo>
                    <a:lnTo>
                      <a:pt x="61950" y="384276"/>
                    </a:lnTo>
                    <a:lnTo>
                      <a:pt x="61036" y="383489"/>
                    </a:lnTo>
                    <a:lnTo>
                      <a:pt x="60007" y="382866"/>
                    </a:lnTo>
                    <a:lnTo>
                      <a:pt x="62103" y="385572"/>
                    </a:lnTo>
                    <a:lnTo>
                      <a:pt x="62674" y="385699"/>
                    </a:lnTo>
                    <a:lnTo>
                      <a:pt x="62852" y="385152"/>
                    </a:lnTo>
                    <a:close/>
                  </a:path>
                  <a:path w="467359" h="514350">
                    <a:moveTo>
                      <a:pt x="64122" y="141109"/>
                    </a:moveTo>
                    <a:lnTo>
                      <a:pt x="63906" y="142240"/>
                    </a:lnTo>
                    <a:lnTo>
                      <a:pt x="63614" y="144780"/>
                    </a:lnTo>
                    <a:lnTo>
                      <a:pt x="64071" y="144538"/>
                    </a:lnTo>
                    <a:lnTo>
                      <a:pt x="64122" y="141109"/>
                    </a:lnTo>
                    <a:close/>
                  </a:path>
                  <a:path w="467359" h="514350">
                    <a:moveTo>
                      <a:pt x="64604" y="92189"/>
                    </a:moveTo>
                    <a:lnTo>
                      <a:pt x="64046" y="92430"/>
                    </a:lnTo>
                    <a:lnTo>
                      <a:pt x="63106" y="94932"/>
                    </a:lnTo>
                    <a:lnTo>
                      <a:pt x="63639" y="94246"/>
                    </a:lnTo>
                    <a:lnTo>
                      <a:pt x="64147" y="93548"/>
                    </a:lnTo>
                    <a:lnTo>
                      <a:pt x="64604" y="92811"/>
                    </a:lnTo>
                    <a:lnTo>
                      <a:pt x="64604" y="92189"/>
                    </a:lnTo>
                    <a:close/>
                  </a:path>
                  <a:path w="467359" h="514350">
                    <a:moveTo>
                      <a:pt x="65989" y="338289"/>
                    </a:moveTo>
                    <a:lnTo>
                      <a:pt x="62204" y="329463"/>
                    </a:lnTo>
                    <a:lnTo>
                      <a:pt x="61810" y="337781"/>
                    </a:lnTo>
                    <a:lnTo>
                      <a:pt x="65989" y="338289"/>
                    </a:lnTo>
                    <a:close/>
                  </a:path>
                  <a:path w="467359" h="514350">
                    <a:moveTo>
                      <a:pt x="68364" y="142240"/>
                    </a:moveTo>
                    <a:lnTo>
                      <a:pt x="64071" y="144538"/>
                    </a:lnTo>
                    <a:lnTo>
                      <a:pt x="64008" y="148590"/>
                    </a:lnTo>
                    <a:lnTo>
                      <a:pt x="64503" y="148590"/>
                    </a:lnTo>
                    <a:lnTo>
                      <a:pt x="68364" y="142240"/>
                    </a:lnTo>
                    <a:close/>
                  </a:path>
                  <a:path w="467359" h="514350">
                    <a:moveTo>
                      <a:pt x="71628" y="401523"/>
                    </a:moveTo>
                    <a:lnTo>
                      <a:pt x="66522" y="394970"/>
                    </a:lnTo>
                    <a:lnTo>
                      <a:pt x="70916" y="401320"/>
                    </a:lnTo>
                    <a:lnTo>
                      <a:pt x="71628" y="401523"/>
                    </a:lnTo>
                    <a:close/>
                  </a:path>
                  <a:path w="467359" h="514350">
                    <a:moveTo>
                      <a:pt x="73139" y="396240"/>
                    </a:moveTo>
                    <a:lnTo>
                      <a:pt x="72961" y="395973"/>
                    </a:lnTo>
                    <a:lnTo>
                      <a:pt x="73075" y="396240"/>
                    </a:lnTo>
                    <a:close/>
                  </a:path>
                  <a:path w="467359" h="514350">
                    <a:moveTo>
                      <a:pt x="89369" y="58420"/>
                    </a:moveTo>
                    <a:lnTo>
                      <a:pt x="89001" y="57035"/>
                    </a:lnTo>
                    <a:lnTo>
                      <a:pt x="84823" y="60667"/>
                    </a:lnTo>
                    <a:lnTo>
                      <a:pt x="89369" y="58420"/>
                    </a:lnTo>
                    <a:close/>
                  </a:path>
                  <a:path w="467359" h="514350">
                    <a:moveTo>
                      <a:pt x="90131" y="393700"/>
                    </a:moveTo>
                    <a:lnTo>
                      <a:pt x="88125" y="391160"/>
                    </a:lnTo>
                    <a:lnTo>
                      <a:pt x="87414" y="389890"/>
                    </a:lnTo>
                    <a:lnTo>
                      <a:pt x="85623" y="391160"/>
                    </a:lnTo>
                    <a:lnTo>
                      <a:pt x="87020" y="392430"/>
                    </a:lnTo>
                    <a:lnTo>
                      <a:pt x="88798" y="394652"/>
                    </a:lnTo>
                    <a:lnTo>
                      <a:pt x="90131" y="393700"/>
                    </a:lnTo>
                    <a:close/>
                  </a:path>
                  <a:path w="467359" h="514350">
                    <a:moveTo>
                      <a:pt x="90335" y="55880"/>
                    </a:moveTo>
                    <a:lnTo>
                      <a:pt x="88366" y="54610"/>
                    </a:lnTo>
                    <a:lnTo>
                      <a:pt x="89001" y="57035"/>
                    </a:lnTo>
                    <a:lnTo>
                      <a:pt x="90335" y="55880"/>
                    </a:lnTo>
                    <a:close/>
                  </a:path>
                  <a:path w="467359" h="514350">
                    <a:moveTo>
                      <a:pt x="91071" y="397510"/>
                    </a:moveTo>
                    <a:lnTo>
                      <a:pt x="88798" y="394652"/>
                    </a:lnTo>
                    <a:lnTo>
                      <a:pt x="88366" y="394970"/>
                    </a:lnTo>
                    <a:lnTo>
                      <a:pt x="90297" y="397256"/>
                    </a:lnTo>
                    <a:lnTo>
                      <a:pt x="91071" y="397510"/>
                    </a:lnTo>
                    <a:close/>
                  </a:path>
                  <a:path w="467359" h="514350">
                    <a:moveTo>
                      <a:pt x="96545" y="48260"/>
                    </a:moveTo>
                    <a:lnTo>
                      <a:pt x="95250" y="48260"/>
                    </a:lnTo>
                    <a:lnTo>
                      <a:pt x="93802" y="49403"/>
                    </a:lnTo>
                    <a:lnTo>
                      <a:pt x="96545" y="48260"/>
                    </a:lnTo>
                    <a:close/>
                  </a:path>
                  <a:path w="467359" h="514350">
                    <a:moveTo>
                      <a:pt x="106883" y="34290"/>
                    </a:moveTo>
                    <a:lnTo>
                      <a:pt x="104533" y="35394"/>
                    </a:lnTo>
                    <a:lnTo>
                      <a:pt x="104597" y="35560"/>
                    </a:lnTo>
                    <a:lnTo>
                      <a:pt x="106883" y="34290"/>
                    </a:lnTo>
                    <a:close/>
                  </a:path>
                  <a:path w="467359" h="514350">
                    <a:moveTo>
                      <a:pt x="117221" y="450316"/>
                    </a:moveTo>
                    <a:lnTo>
                      <a:pt x="114173" y="447040"/>
                    </a:lnTo>
                    <a:lnTo>
                      <a:pt x="115328" y="449580"/>
                    </a:lnTo>
                    <a:lnTo>
                      <a:pt x="117221" y="450316"/>
                    </a:lnTo>
                    <a:close/>
                  </a:path>
                  <a:path w="467359" h="514350">
                    <a:moveTo>
                      <a:pt x="117716" y="450850"/>
                    </a:moveTo>
                    <a:lnTo>
                      <a:pt x="117614" y="450469"/>
                    </a:lnTo>
                    <a:lnTo>
                      <a:pt x="117221" y="450316"/>
                    </a:lnTo>
                    <a:lnTo>
                      <a:pt x="117716" y="450850"/>
                    </a:lnTo>
                    <a:close/>
                  </a:path>
                  <a:path w="467359" h="514350">
                    <a:moveTo>
                      <a:pt x="119786" y="22009"/>
                    </a:moveTo>
                    <a:lnTo>
                      <a:pt x="119367" y="21513"/>
                    </a:lnTo>
                    <a:lnTo>
                      <a:pt x="118846" y="21577"/>
                    </a:lnTo>
                    <a:lnTo>
                      <a:pt x="118224" y="21920"/>
                    </a:lnTo>
                    <a:lnTo>
                      <a:pt x="118630" y="22098"/>
                    </a:lnTo>
                    <a:lnTo>
                      <a:pt x="119164" y="22161"/>
                    </a:lnTo>
                    <a:lnTo>
                      <a:pt x="119786" y="22009"/>
                    </a:lnTo>
                    <a:close/>
                  </a:path>
                  <a:path w="467359" h="514350">
                    <a:moveTo>
                      <a:pt x="121450" y="77114"/>
                    </a:moveTo>
                    <a:lnTo>
                      <a:pt x="118478" y="75260"/>
                    </a:lnTo>
                    <a:lnTo>
                      <a:pt x="117475" y="75869"/>
                    </a:lnTo>
                    <a:lnTo>
                      <a:pt x="121450" y="77114"/>
                    </a:lnTo>
                    <a:close/>
                  </a:path>
                  <a:path w="467359" h="514350">
                    <a:moveTo>
                      <a:pt x="121958" y="64808"/>
                    </a:moveTo>
                    <a:lnTo>
                      <a:pt x="120230" y="64490"/>
                    </a:lnTo>
                    <a:lnTo>
                      <a:pt x="118338" y="63944"/>
                    </a:lnTo>
                    <a:lnTo>
                      <a:pt x="116674" y="63855"/>
                    </a:lnTo>
                    <a:lnTo>
                      <a:pt x="110020" y="70993"/>
                    </a:lnTo>
                    <a:lnTo>
                      <a:pt x="107797" y="74790"/>
                    </a:lnTo>
                    <a:lnTo>
                      <a:pt x="101701" y="81991"/>
                    </a:lnTo>
                    <a:lnTo>
                      <a:pt x="107162" y="78930"/>
                    </a:lnTo>
                    <a:lnTo>
                      <a:pt x="109601" y="75755"/>
                    </a:lnTo>
                    <a:lnTo>
                      <a:pt x="111988" y="72517"/>
                    </a:lnTo>
                    <a:lnTo>
                      <a:pt x="114414" y="69418"/>
                    </a:lnTo>
                    <a:lnTo>
                      <a:pt x="116395" y="65608"/>
                    </a:lnTo>
                    <a:lnTo>
                      <a:pt x="121958" y="64808"/>
                    </a:lnTo>
                    <a:close/>
                  </a:path>
                  <a:path w="467359" h="514350">
                    <a:moveTo>
                      <a:pt x="122047" y="73050"/>
                    </a:moveTo>
                    <a:lnTo>
                      <a:pt x="121259" y="72999"/>
                    </a:lnTo>
                    <a:lnTo>
                      <a:pt x="118427" y="75234"/>
                    </a:lnTo>
                    <a:lnTo>
                      <a:pt x="122047" y="73050"/>
                    </a:lnTo>
                    <a:close/>
                  </a:path>
                  <a:path w="467359" h="514350">
                    <a:moveTo>
                      <a:pt x="122339" y="453390"/>
                    </a:moveTo>
                    <a:lnTo>
                      <a:pt x="120434" y="452120"/>
                    </a:lnTo>
                    <a:lnTo>
                      <a:pt x="122262" y="453390"/>
                    </a:lnTo>
                    <a:close/>
                  </a:path>
                  <a:path w="467359" h="514350">
                    <a:moveTo>
                      <a:pt x="124904" y="70104"/>
                    </a:moveTo>
                    <a:lnTo>
                      <a:pt x="122745" y="68935"/>
                    </a:lnTo>
                    <a:lnTo>
                      <a:pt x="118033" y="72758"/>
                    </a:lnTo>
                    <a:lnTo>
                      <a:pt x="121259" y="72999"/>
                    </a:lnTo>
                    <a:lnTo>
                      <a:pt x="124904" y="70104"/>
                    </a:lnTo>
                    <a:close/>
                  </a:path>
                  <a:path w="467359" h="514350">
                    <a:moveTo>
                      <a:pt x="126758" y="73355"/>
                    </a:moveTo>
                    <a:lnTo>
                      <a:pt x="125095" y="74091"/>
                    </a:lnTo>
                    <a:lnTo>
                      <a:pt x="124320" y="74815"/>
                    </a:lnTo>
                    <a:lnTo>
                      <a:pt x="125374" y="74231"/>
                    </a:lnTo>
                    <a:lnTo>
                      <a:pt x="126161" y="73825"/>
                    </a:lnTo>
                    <a:lnTo>
                      <a:pt x="126758" y="73355"/>
                    </a:lnTo>
                    <a:close/>
                  </a:path>
                  <a:path w="467359" h="514350">
                    <a:moveTo>
                      <a:pt x="137312" y="63995"/>
                    </a:moveTo>
                    <a:lnTo>
                      <a:pt x="135369" y="64770"/>
                    </a:lnTo>
                    <a:lnTo>
                      <a:pt x="136728" y="64770"/>
                    </a:lnTo>
                    <a:lnTo>
                      <a:pt x="137312" y="63995"/>
                    </a:lnTo>
                    <a:close/>
                  </a:path>
                  <a:path w="467359" h="514350">
                    <a:moveTo>
                      <a:pt x="138569" y="63500"/>
                    </a:moveTo>
                    <a:lnTo>
                      <a:pt x="138391" y="62572"/>
                    </a:lnTo>
                    <a:lnTo>
                      <a:pt x="137312" y="63995"/>
                    </a:lnTo>
                    <a:lnTo>
                      <a:pt x="138569" y="63500"/>
                    </a:lnTo>
                    <a:close/>
                  </a:path>
                  <a:path w="467359" h="514350">
                    <a:moveTo>
                      <a:pt x="138658" y="62230"/>
                    </a:moveTo>
                    <a:lnTo>
                      <a:pt x="138328" y="62230"/>
                    </a:lnTo>
                    <a:lnTo>
                      <a:pt x="138391" y="62572"/>
                    </a:lnTo>
                    <a:lnTo>
                      <a:pt x="138658" y="62230"/>
                    </a:lnTo>
                    <a:close/>
                  </a:path>
                  <a:path w="467359" h="514350">
                    <a:moveTo>
                      <a:pt x="142392" y="473227"/>
                    </a:moveTo>
                    <a:lnTo>
                      <a:pt x="137287" y="468630"/>
                    </a:lnTo>
                    <a:lnTo>
                      <a:pt x="137820" y="469900"/>
                    </a:lnTo>
                    <a:lnTo>
                      <a:pt x="142392" y="473227"/>
                    </a:lnTo>
                    <a:close/>
                  </a:path>
                  <a:path w="467359" h="514350">
                    <a:moveTo>
                      <a:pt x="142392" y="65798"/>
                    </a:moveTo>
                    <a:lnTo>
                      <a:pt x="139712" y="64770"/>
                    </a:lnTo>
                    <a:lnTo>
                      <a:pt x="136728" y="64770"/>
                    </a:lnTo>
                    <a:lnTo>
                      <a:pt x="135763" y="66040"/>
                    </a:lnTo>
                    <a:lnTo>
                      <a:pt x="132664" y="63500"/>
                    </a:lnTo>
                    <a:lnTo>
                      <a:pt x="134302" y="63500"/>
                    </a:lnTo>
                    <a:lnTo>
                      <a:pt x="134327" y="62230"/>
                    </a:lnTo>
                    <a:lnTo>
                      <a:pt x="128054" y="66040"/>
                    </a:lnTo>
                    <a:lnTo>
                      <a:pt x="127457" y="68580"/>
                    </a:lnTo>
                    <a:lnTo>
                      <a:pt x="128409" y="71120"/>
                    </a:lnTo>
                    <a:lnTo>
                      <a:pt x="126758" y="73660"/>
                    </a:lnTo>
                    <a:lnTo>
                      <a:pt x="130200" y="72390"/>
                    </a:lnTo>
                    <a:lnTo>
                      <a:pt x="133540" y="73660"/>
                    </a:lnTo>
                    <a:lnTo>
                      <a:pt x="134505" y="72390"/>
                    </a:lnTo>
                    <a:lnTo>
                      <a:pt x="136423" y="69850"/>
                    </a:lnTo>
                    <a:lnTo>
                      <a:pt x="137769" y="68580"/>
                    </a:lnTo>
                    <a:lnTo>
                      <a:pt x="141998" y="66040"/>
                    </a:lnTo>
                    <a:lnTo>
                      <a:pt x="142392" y="65798"/>
                    </a:lnTo>
                    <a:close/>
                  </a:path>
                  <a:path w="467359" h="514350">
                    <a:moveTo>
                      <a:pt x="142938" y="473633"/>
                    </a:moveTo>
                    <a:lnTo>
                      <a:pt x="142392" y="473227"/>
                    </a:lnTo>
                    <a:lnTo>
                      <a:pt x="142925" y="473710"/>
                    </a:lnTo>
                    <a:close/>
                  </a:path>
                  <a:path w="467359" h="514350">
                    <a:moveTo>
                      <a:pt x="147142" y="62230"/>
                    </a:moveTo>
                    <a:lnTo>
                      <a:pt x="144119" y="64770"/>
                    </a:lnTo>
                    <a:lnTo>
                      <a:pt x="142392" y="65798"/>
                    </a:lnTo>
                    <a:lnTo>
                      <a:pt x="143014" y="66040"/>
                    </a:lnTo>
                    <a:lnTo>
                      <a:pt x="147142" y="62230"/>
                    </a:lnTo>
                    <a:close/>
                  </a:path>
                  <a:path w="467359" h="514350">
                    <a:moveTo>
                      <a:pt x="152641" y="433133"/>
                    </a:moveTo>
                    <a:lnTo>
                      <a:pt x="151282" y="431990"/>
                    </a:lnTo>
                    <a:lnTo>
                      <a:pt x="146583" y="428358"/>
                    </a:lnTo>
                    <a:lnTo>
                      <a:pt x="152641" y="433133"/>
                    </a:lnTo>
                    <a:close/>
                  </a:path>
                  <a:path w="467359" h="514350">
                    <a:moveTo>
                      <a:pt x="153403" y="58089"/>
                    </a:moveTo>
                    <a:lnTo>
                      <a:pt x="150647" y="59690"/>
                    </a:lnTo>
                    <a:lnTo>
                      <a:pt x="152006" y="59690"/>
                    </a:lnTo>
                    <a:lnTo>
                      <a:pt x="153403" y="58089"/>
                    </a:lnTo>
                    <a:close/>
                  </a:path>
                  <a:path w="467359" h="514350">
                    <a:moveTo>
                      <a:pt x="154406" y="59690"/>
                    </a:moveTo>
                    <a:lnTo>
                      <a:pt x="152006" y="59690"/>
                    </a:lnTo>
                    <a:lnTo>
                      <a:pt x="149796" y="62230"/>
                    </a:lnTo>
                    <a:lnTo>
                      <a:pt x="154406" y="59690"/>
                    </a:lnTo>
                    <a:close/>
                  </a:path>
                  <a:path w="467359" h="514350">
                    <a:moveTo>
                      <a:pt x="155028" y="57150"/>
                    </a:moveTo>
                    <a:lnTo>
                      <a:pt x="154228" y="57150"/>
                    </a:lnTo>
                    <a:lnTo>
                      <a:pt x="153403" y="58089"/>
                    </a:lnTo>
                    <a:lnTo>
                      <a:pt x="155028" y="57150"/>
                    </a:lnTo>
                    <a:close/>
                  </a:path>
                  <a:path w="467359" h="514350">
                    <a:moveTo>
                      <a:pt x="158724" y="437502"/>
                    </a:moveTo>
                    <a:lnTo>
                      <a:pt x="152641" y="433133"/>
                    </a:lnTo>
                    <a:lnTo>
                      <a:pt x="155829" y="435800"/>
                    </a:lnTo>
                    <a:lnTo>
                      <a:pt x="158724" y="437502"/>
                    </a:lnTo>
                    <a:close/>
                  </a:path>
                  <a:path w="467359" h="514350">
                    <a:moveTo>
                      <a:pt x="159588" y="59309"/>
                    </a:moveTo>
                    <a:lnTo>
                      <a:pt x="155854" y="58381"/>
                    </a:lnTo>
                    <a:lnTo>
                      <a:pt x="155105" y="59283"/>
                    </a:lnTo>
                    <a:lnTo>
                      <a:pt x="159588" y="59309"/>
                    </a:lnTo>
                    <a:close/>
                  </a:path>
                  <a:path w="467359" h="514350">
                    <a:moveTo>
                      <a:pt x="161467" y="53987"/>
                    </a:moveTo>
                    <a:lnTo>
                      <a:pt x="160832" y="53759"/>
                    </a:lnTo>
                    <a:lnTo>
                      <a:pt x="160147" y="53568"/>
                    </a:lnTo>
                    <a:lnTo>
                      <a:pt x="159232" y="53517"/>
                    </a:lnTo>
                    <a:lnTo>
                      <a:pt x="159448" y="53911"/>
                    </a:lnTo>
                    <a:lnTo>
                      <a:pt x="160261" y="54038"/>
                    </a:lnTo>
                    <a:lnTo>
                      <a:pt x="161467" y="53987"/>
                    </a:lnTo>
                    <a:close/>
                  </a:path>
                  <a:path w="467359" h="514350">
                    <a:moveTo>
                      <a:pt x="167754" y="443268"/>
                    </a:moveTo>
                    <a:lnTo>
                      <a:pt x="165950" y="441807"/>
                    </a:lnTo>
                    <a:lnTo>
                      <a:pt x="160921" y="438785"/>
                    </a:lnTo>
                    <a:lnTo>
                      <a:pt x="158724" y="437502"/>
                    </a:lnTo>
                    <a:lnTo>
                      <a:pt x="159080" y="437756"/>
                    </a:lnTo>
                    <a:lnTo>
                      <a:pt x="166649" y="442620"/>
                    </a:lnTo>
                    <a:lnTo>
                      <a:pt x="167754" y="443268"/>
                    </a:lnTo>
                    <a:close/>
                  </a:path>
                  <a:path w="467359" h="514350">
                    <a:moveTo>
                      <a:pt x="171170" y="59690"/>
                    </a:moveTo>
                    <a:lnTo>
                      <a:pt x="169176" y="59690"/>
                    </a:lnTo>
                    <a:lnTo>
                      <a:pt x="167779" y="60413"/>
                    </a:lnTo>
                    <a:lnTo>
                      <a:pt x="168922" y="62230"/>
                    </a:lnTo>
                    <a:lnTo>
                      <a:pt x="171170" y="59690"/>
                    </a:lnTo>
                    <a:close/>
                  </a:path>
                  <a:path w="467359" h="514350">
                    <a:moveTo>
                      <a:pt x="174853" y="471170"/>
                    </a:moveTo>
                    <a:lnTo>
                      <a:pt x="169875" y="467360"/>
                    </a:lnTo>
                    <a:lnTo>
                      <a:pt x="168833" y="467360"/>
                    </a:lnTo>
                    <a:lnTo>
                      <a:pt x="174853" y="471170"/>
                    </a:lnTo>
                    <a:close/>
                  </a:path>
                  <a:path w="467359" h="514350">
                    <a:moveTo>
                      <a:pt x="175856" y="447967"/>
                    </a:moveTo>
                    <a:lnTo>
                      <a:pt x="167754" y="443268"/>
                    </a:lnTo>
                    <a:lnTo>
                      <a:pt x="170573" y="445541"/>
                    </a:lnTo>
                    <a:lnTo>
                      <a:pt x="175856" y="447967"/>
                    </a:lnTo>
                    <a:close/>
                  </a:path>
                  <a:path w="467359" h="514350">
                    <a:moveTo>
                      <a:pt x="186118" y="474675"/>
                    </a:moveTo>
                    <a:lnTo>
                      <a:pt x="185978" y="474713"/>
                    </a:lnTo>
                    <a:lnTo>
                      <a:pt x="185889" y="474878"/>
                    </a:lnTo>
                    <a:lnTo>
                      <a:pt x="186118" y="474675"/>
                    </a:lnTo>
                    <a:close/>
                  </a:path>
                  <a:path w="467359" h="514350">
                    <a:moveTo>
                      <a:pt x="188379" y="14986"/>
                    </a:moveTo>
                    <a:lnTo>
                      <a:pt x="187642" y="15087"/>
                    </a:lnTo>
                    <a:lnTo>
                      <a:pt x="186855" y="15214"/>
                    </a:lnTo>
                    <a:lnTo>
                      <a:pt x="185839" y="15417"/>
                    </a:lnTo>
                    <a:lnTo>
                      <a:pt x="188379" y="14986"/>
                    </a:lnTo>
                    <a:close/>
                  </a:path>
                  <a:path w="467359" h="514350">
                    <a:moveTo>
                      <a:pt x="189128" y="474827"/>
                    </a:moveTo>
                    <a:lnTo>
                      <a:pt x="187045" y="473811"/>
                    </a:lnTo>
                    <a:lnTo>
                      <a:pt x="186118" y="474675"/>
                    </a:lnTo>
                    <a:lnTo>
                      <a:pt x="186893" y="474395"/>
                    </a:lnTo>
                    <a:lnTo>
                      <a:pt x="189128" y="474827"/>
                    </a:lnTo>
                    <a:close/>
                  </a:path>
                  <a:path w="467359" h="514350">
                    <a:moveTo>
                      <a:pt x="193979" y="19443"/>
                    </a:moveTo>
                    <a:lnTo>
                      <a:pt x="191947" y="19050"/>
                    </a:lnTo>
                    <a:lnTo>
                      <a:pt x="189179" y="20320"/>
                    </a:lnTo>
                    <a:lnTo>
                      <a:pt x="191871" y="20320"/>
                    </a:lnTo>
                    <a:lnTo>
                      <a:pt x="193979" y="19443"/>
                    </a:lnTo>
                    <a:close/>
                  </a:path>
                  <a:path w="467359" h="514350">
                    <a:moveTo>
                      <a:pt x="197916" y="19050"/>
                    </a:moveTo>
                    <a:lnTo>
                      <a:pt x="194932" y="19050"/>
                    </a:lnTo>
                    <a:lnTo>
                      <a:pt x="193979" y="19443"/>
                    </a:lnTo>
                    <a:lnTo>
                      <a:pt x="197307" y="20091"/>
                    </a:lnTo>
                    <a:lnTo>
                      <a:pt x="197916" y="19050"/>
                    </a:lnTo>
                    <a:close/>
                  </a:path>
                  <a:path w="467359" h="514350">
                    <a:moveTo>
                      <a:pt x="198437" y="20320"/>
                    </a:moveTo>
                    <a:lnTo>
                      <a:pt x="197307" y="20091"/>
                    </a:lnTo>
                    <a:lnTo>
                      <a:pt x="197180" y="20320"/>
                    </a:lnTo>
                    <a:lnTo>
                      <a:pt x="198437" y="20320"/>
                    </a:lnTo>
                    <a:close/>
                  </a:path>
                  <a:path w="467359" h="514350">
                    <a:moveTo>
                      <a:pt x="199783" y="55295"/>
                    </a:moveTo>
                    <a:lnTo>
                      <a:pt x="199009" y="55537"/>
                    </a:lnTo>
                    <a:lnTo>
                      <a:pt x="199732" y="55880"/>
                    </a:lnTo>
                    <a:lnTo>
                      <a:pt x="199783" y="55295"/>
                    </a:lnTo>
                    <a:close/>
                  </a:path>
                  <a:path w="467359" h="514350">
                    <a:moveTo>
                      <a:pt x="202425" y="54102"/>
                    </a:moveTo>
                    <a:lnTo>
                      <a:pt x="200075" y="52070"/>
                    </a:lnTo>
                    <a:lnTo>
                      <a:pt x="199783" y="55295"/>
                    </a:lnTo>
                    <a:lnTo>
                      <a:pt x="201904" y="54610"/>
                    </a:lnTo>
                    <a:lnTo>
                      <a:pt x="202425" y="54102"/>
                    </a:lnTo>
                    <a:close/>
                  </a:path>
                  <a:path w="467359" h="514350">
                    <a:moveTo>
                      <a:pt x="203403" y="53441"/>
                    </a:moveTo>
                    <a:lnTo>
                      <a:pt x="203200" y="53340"/>
                    </a:lnTo>
                    <a:lnTo>
                      <a:pt x="202425" y="54102"/>
                    </a:lnTo>
                    <a:lnTo>
                      <a:pt x="203022" y="54610"/>
                    </a:lnTo>
                    <a:lnTo>
                      <a:pt x="203403" y="53441"/>
                    </a:lnTo>
                    <a:close/>
                  </a:path>
                  <a:path w="467359" h="514350">
                    <a:moveTo>
                      <a:pt x="205524" y="59690"/>
                    </a:moveTo>
                    <a:lnTo>
                      <a:pt x="204838" y="58508"/>
                    </a:lnTo>
                    <a:lnTo>
                      <a:pt x="203593" y="59067"/>
                    </a:lnTo>
                    <a:lnTo>
                      <a:pt x="205524" y="59690"/>
                    </a:lnTo>
                    <a:close/>
                  </a:path>
                  <a:path w="467359" h="514350">
                    <a:moveTo>
                      <a:pt x="207860" y="57150"/>
                    </a:moveTo>
                    <a:lnTo>
                      <a:pt x="204050" y="57150"/>
                    </a:lnTo>
                    <a:lnTo>
                      <a:pt x="204838" y="58508"/>
                    </a:lnTo>
                    <a:lnTo>
                      <a:pt x="207860" y="57150"/>
                    </a:lnTo>
                    <a:close/>
                  </a:path>
                  <a:path w="467359" h="514350">
                    <a:moveTo>
                      <a:pt x="246875" y="28041"/>
                    </a:moveTo>
                    <a:lnTo>
                      <a:pt x="245618" y="27647"/>
                    </a:lnTo>
                    <a:lnTo>
                      <a:pt x="245059" y="27762"/>
                    </a:lnTo>
                    <a:lnTo>
                      <a:pt x="244563" y="27978"/>
                    </a:lnTo>
                    <a:lnTo>
                      <a:pt x="245427" y="28092"/>
                    </a:lnTo>
                    <a:lnTo>
                      <a:pt x="246227" y="28130"/>
                    </a:lnTo>
                    <a:lnTo>
                      <a:pt x="246875" y="28041"/>
                    </a:lnTo>
                    <a:close/>
                  </a:path>
                  <a:path w="467359" h="514350">
                    <a:moveTo>
                      <a:pt x="253949" y="513080"/>
                    </a:moveTo>
                    <a:lnTo>
                      <a:pt x="251714" y="514350"/>
                    </a:lnTo>
                    <a:lnTo>
                      <a:pt x="253403" y="514350"/>
                    </a:lnTo>
                    <a:lnTo>
                      <a:pt x="253949" y="513080"/>
                    </a:lnTo>
                    <a:close/>
                  </a:path>
                  <a:path w="467359" h="514350">
                    <a:moveTo>
                      <a:pt x="257949" y="16751"/>
                    </a:moveTo>
                    <a:lnTo>
                      <a:pt x="257632" y="16510"/>
                    </a:lnTo>
                    <a:lnTo>
                      <a:pt x="255930" y="15240"/>
                    </a:lnTo>
                    <a:lnTo>
                      <a:pt x="256692" y="16687"/>
                    </a:lnTo>
                    <a:lnTo>
                      <a:pt x="256832" y="16510"/>
                    </a:lnTo>
                    <a:lnTo>
                      <a:pt x="257949" y="16751"/>
                    </a:lnTo>
                    <a:close/>
                  </a:path>
                  <a:path w="467359" h="514350">
                    <a:moveTo>
                      <a:pt x="258737" y="35902"/>
                    </a:moveTo>
                    <a:lnTo>
                      <a:pt x="258254" y="35585"/>
                    </a:lnTo>
                    <a:lnTo>
                      <a:pt x="257733" y="35890"/>
                    </a:lnTo>
                    <a:lnTo>
                      <a:pt x="258737" y="35902"/>
                    </a:lnTo>
                    <a:close/>
                  </a:path>
                  <a:path w="467359" h="514350">
                    <a:moveTo>
                      <a:pt x="261569" y="23012"/>
                    </a:moveTo>
                    <a:lnTo>
                      <a:pt x="261302" y="22860"/>
                    </a:lnTo>
                    <a:lnTo>
                      <a:pt x="261569" y="23012"/>
                    </a:lnTo>
                    <a:close/>
                  </a:path>
                  <a:path w="467359" h="514350">
                    <a:moveTo>
                      <a:pt x="261785" y="16510"/>
                    </a:moveTo>
                    <a:close/>
                  </a:path>
                  <a:path w="467359" h="514350">
                    <a:moveTo>
                      <a:pt x="263893" y="71120"/>
                    </a:moveTo>
                    <a:lnTo>
                      <a:pt x="263004" y="69850"/>
                    </a:lnTo>
                    <a:lnTo>
                      <a:pt x="257657" y="68580"/>
                    </a:lnTo>
                    <a:lnTo>
                      <a:pt x="253834" y="69850"/>
                    </a:lnTo>
                    <a:lnTo>
                      <a:pt x="255574" y="72390"/>
                    </a:lnTo>
                    <a:lnTo>
                      <a:pt x="257606" y="72390"/>
                    </a:lnTo>
                    <a:lnTo>
                      <a:pt x="259880" y="76200"/>
                    </a:lnTo>
                    <a:lnTo>
                      <a:pt x="263525" y="72390"/>
                    </a:lnTo>
                    <a:lnTo>
                      <a:pt x="263398" y="72390"/>
                    </a:lnTo>
                    <a:lnTo>
                      <a:pt x="263893" y="71120"/>
                    </a:lnTo>
                    <a:close/>
                  </a:path>
                  <a:path w="467359" h="514350">
                    <a:moveTo>
                      <a:pt x="264350" y="81280"/>
                    </a:moveTo>
                    <a:lnTo>
                      <a:pt x="260083" y="78740"/>
                    </a:lnTo>
                    <a:lnTo>
                      <a:pt x="257784" y="74930"/>
                    </a:lnTo>
                    <a:lnTo>
                      <a:pt x="254419" y="76200"/>
                    </a:lnTo>
                    <a:lnTo>
                      <a:pt x="259499" y="78740"/>
                    </a:lnTo>
                    <a:lnTo>
                      <a:pt x="258800" y="80010"/>
                    </a:lnTo>
                    <a:lnTo>
                      <a:pt x="262331" y="81280"/>
                    </a:lnTo>
                    <a:lnTo>
                      <a:pt x="264350" y="81280"/>
                    </a:lnTo>
                    <a:close/>
                  </a:path>
                  <a:path w="467359" h="514350">
                    <a:moveTo>
                      <a:pt x="264426" y="21590"/>
                    </a:moveTo>
                    <a:lnTo>
                      <a:pt x="262648" y="17780"/>
                    </a:lnTo>
                    <a:lnTo>
                      <a:pt x="257949" y="16751"/>
                    </a:lnTo>
                    <a:lnTo>
                      <a:pt x="264426" y="21590"/>
                    </a:lnTo>
                    <a:close/>
                  </a:path>
                  <a:path w="467359" h="514350">
                    <a:moveTo>
                      <a:pt x="266649" y="81280"/>
                    </a:moveTo>
                    <a:lnTo>
                      <a:pt x="265061" y="78740"/>
                    </a:lnTo>
                    <a:lnTo>
                      <a:pt x="264350" y="81280"/>
                    </a:lnTo>
                    <a:lnTo>
                      <a:pt x="266649" y="81280"/>
                    </a:lnTo>
                    <a:close/>
                  </a:path>
                  <a:path w="467359" h="514350">
                    <a:moveTo>
                      <a:pt x="273710" y="31750"/>
                    </a:moveTo>
                    <a:lnTo>
                      <a:pt x="271856" y="31750"/>
                    </a:lnTo>
                    <a:lnTo>
                      <a:pt x="272427" y="32258"/>
                    </a:lnTo>
                    <a:lnTo>
                      <a:pt x="273519" y="33020"/>
                    </a:lnTo>
                    <a:lnTo>
                      <a:pt x="273710" y="31750"/>
                    </a:lnTo>
                    <a:close/>
                  </a:path>
                  <a:path w="467359" h="514350">
                    <a:moveTo>
                      <a:pt x="288036" y="81280"/>
                    </a:moveTo>
                    <a:lnTo>
                      <a:pt x="286981" y="80518"/>
                    </a:lnTo>
                    <a:lnTo>
                      <a:pt x="286905" y="81280"/>
                    </a:lnTo>
                    <a:lnTo>
                      <a:pt x="288036" y="81280"/>
                    </a:lnTo>
                    <a:close/>
                  </a:path>
                  <a:path w="467359" h="514350">
                    <a:moveTo>
                      <a:pt x="288226" y="88900"/>
                    </a:moveTo>
                    <a:lnTo>
                      <a:pt x="286550" y="85090"/>
                    </a:lnTo>
                    <a:lnTo>
                      <a:pt x="286677" y="83820"/>
                    </a:lnTo>
                    <a:lnTo>
                      <a:pt x="286905" y="81280"/>
                    </a:lnTo>
                    <a:lnTo>
                      <a:pt x="284429" y="81280"/>
                    </a:lnTo>
                    <a:lnTo>
                      <a:pt x="277596" y="78740"/>
                    </a:lnTo>
                    <a:lnTo>
                      <a:pt x="270967" y="74930"/>
                    </a:lnTo>
                    <a:lnTo>
                      <a:pt x="274548" y="74930"/>
                    </a:lnTo>
                    <a:lnTo>
                      <a:pt x="269379" y="71120"/>
                    </a:lnTo>
                    <a:lnTo>
                      <a:pt x="266255" y="72390"/>
                    </a:lnTo>
                    <a:lnTo>
                      <a:pt x="263525" y="72390"/>
                    </a:lnTo>
                    <a:lnTo>
                      <a:pt x="272021" y="80010"/>
                    </a:lnTo>
                    <a:lnTo>
                      <a:pt x="278447" y="81280"/>
                    </a:lnTo>
                    <a:lnTo>
                      <a:pt x="273545" y="81280"/>
                    </a:lnTo>
                    <a:lnTo>
                      <a:pt x="268909" y="83489"/>
                    </a:lnTo>
                    <a:lnTo>
                      <a:pt x="269125" y="83858"/>
                    </a:lnTo>
                    <a:lnTo>
                      <a:pt x="268503" y="83693"/>
                    </a:lnTo>
                    <a:lnTo>
                      <a:pt x="268909" y="83489"/>
                    </a:lnTo>
                    <a:lnTo>
                      <a:pt x="267589" y="81280"/>
                    </a:lnTo>
                    <a:lnTo>
                      <a:pt x="266649" y="81280"/>
                    </a:lnTo>
                    <a:lnTo>
                      <a:pt x="268071" y="83578"/>
                    </a:lnTo>
                    <a:lnTo>
                      <a:pt x="265595" y="82892"/>
                    </a:lnTo>
                    <a:lnTo>
                      <a:pt x="266890" y="83604"/>
                    </a:lnTo>
                    <a:lnTo>
                      <a:pt x="268084" y="83832"/>
                    </a:lnTo>
                    <a:lnTo>
                      <a:pt x="269151" y="83908"/>
                    </a:lnTo>
                    <a:lnTo>
                      <a:pt x="269862" y="85090"/>
                    </a:lnTo>
                    <a:lnTo>
                      <a:pt x="273304" y="85090"/>
                    </a:lnTo>
                    <a:lnTo>
                      <a:pt x="277495" y="83820"/>
                    </a:lnTo>
                    <a:lnTo>
                      <a:pt x="284213" y="88900"/>
                    </a:lnTo>
                    <a:lnTo>
                      <a:pt x="288226" y="88900"/>
                    </a:lnTo>
                    <a:close/>
                  </a:path>
                  <a:path w="467359" h="514350">
                    <a:moveTo>
                      <a:pt x="291401" y="89928"/>
                    </a:moveTo>
                    <a:lnTo>
                      <a:pt x="291020" y="88900"/>
                    </a:lnTo>
                    <a:lnTo>
                      <a:pt x="288226" y="88900"/>
                    </a:lnTo>
                    <a:lnTo>
                      <a:pt x="291401" y="89928"/>
                    </a:lnTo>
                    <a:close/>
                  </a:path>
                  <a:path w="467359" h="514350">
                    <a:moveTo>
                      <a:pt x="291604" y="485140"/>
                    </a:moveTo>
                    <a:lnTo>
                      <a:pt x="291439" y="485140"/>
                    </a:lnTo>
                    <a:lnTo>
                      <a:pt x="291503" y="485317"/>
                    </a:lnTo>
                    <a:lnTo>
                      <a:pt x="291604" y="485140"/>
                    </a:lnTo>
                    <a:close/>
                  </a:path>
                  <a:path w="467359" h="514350">
                    <a:moveTo>
                      <a:pt x="306031" y="105410"/>
                    </a:moveTo>
                    <a:lnTo>
                      <a:pt x="305066" y="101600"/>
                    </a:lnTo>
                    <a:lnTo>
                      <a:pt x="305714" y="105283"/>
                    </a:lnTo>
                    <a:lnTo>
                      <a:pt x="306031" y="105410"/>
                    </a:lnTo>
                    <a:close/>
                  </a:path>
                  <a:path w="467359" h="514350">
                    <a:moveTo>
                      <a:pt x="308152" y="46355"/>
                    </a:moveTo>
                    <a:lnTo>
                      <a:pt x="308089" y="45897"/>
                    </a:lnTo>
                    <a:lnTo>
                      <a:pt x="307136" y="44907"/>
                    </a:lnTo>
                    <a:lnTo>
                      <a:pt x="307314" y="45580"/>
                    </a:lnTo>
                    <a:lnTo>
                      <a:pt x="307759" y="46393"/>
                    </a:lnTo>
                    <a:lnTo>
                      <a:pt x="308152" y="46355"/>
                    </a:lnTo>
                    <a:close/>
                  </a:path>
                  <a:path w="467359" h="514350">
                    <a:moveTo>
                      <a:pt x="317258" y="100330"/>
                    </a:moveTo>
                    <a:lnTo>
                      <a:pt x="310476" y="99060"/>
                    </a:lnTo>
                    <a:lnTo>
                      <a:pt x="308483" y="96520"/>
                    </a:lnTo>
                    <a:lnTo>
                      <a:pt x="306489" y="93980"/>
                    </a:lnTo>
                    <a:lnTo>
                      <a:pt x="310222" y="93980"/>
                    </a:lnTo>
                    <a:lnTo>
                      <a:pt x="307733" y="92710"/>
                    </a:lnTo>
                    <a:lnTo>
                      <a:pt x="302742" y="90170"/>
                    </a:lnTo>
                    <a:lnTo>
                      <a:pt x="298742" y="88900"/>
                    </a:lnTo>
                    <a:lnTo>
                      <a:pt x="293344" y="88900"/>
                    </a:lnTo>
                    <a:lnTo>
                      <a:pt x="296024" y="91440"/>
                    </a:lnTo>
                    <a:lnTo>
                      <a:pt x="296252" y="91440"/>
                    </a:lnTo>
                    <a:lnTo>
                      <a:pt x="297815" y="96240"/>
                    </a:lnTo>
                    <a:lnTo>
                      <a:pt x="297014" y="92710"/>
                    </a:lnTo>
                    <a:lnTo>
                      <a:pt x="305409" y="95250"/>
                    </a:lnTo>
                    <a:lnTo>
                      <a:pt x="299910" y="98272"/>
                    </a:lnTo>
                    <a:lnTo>
                      <a:pt x="298348" y="96520"/>
                    </a:lnTo>
                    <a:lnTo>
                      <a:pt x="297840" y="96253"/>
                    </a:lnTo>
                    <a:lnTo>
                      <a:pt x="297903" y="96520"/>
                    </a:lnTo>
                    <a:lnTo>
                      <a:pt x="297815" y="96240"/>
                    </a:lnTo>
                    <a:lnTo>
                      <a:pt x="295935" y="95250"/>
                    </a:lnTo>
                    <a:lnTo>
                      <a:pt x="292798" y="92710"/>
                    </a:lnTo>
                    <a:lnTo>
                      <a:pt x="292176" y="91440"/>
                    </a:lnTo>
                    <a:lnTo>
                      <a:pt x="296024" y="91440"/>
                    </a:lnTo>
                    <a:lnTo>
                      <a:pt x="291401" y="89928"/>
                    </a:lnTo>
                    <a:lnTo>
                      <a:pt x="295275" y="100330"/>
                    </a:lnTo>
                    <a:lnTo>
                      <a:pt x="299605" y="101600"/>
                    </a:lnTo>
                    <a:lnTo>
                      <a:pt x="302056" y="101600"/>
                    </a:lnTo>
                    <a:lnTo>
                      <a:pt x="300824" y="99453"/>
                    </a:lnTo>
                    <a:lnTo>
                      <a:pt x="306006" y="100330"/>
                    </a:lnTo>
                    <a:lnTo>
                      <a:pt x="303707" y="96520"/>
                    </a:lnTo>
                    <a:lnTo>
                      <a:pt x="307543" y="97790"/>
                    </a:lnTo>
                    <a:lnTo>
                      <a:pt x="310769" y="101600"/>
                    </a:lnTo>
                    <a:lnTo>
                      <a:pt x="314718" y="102870"/>
                    </a:lnTo>
                    <a:lnTo>
                      <a:pt x="317258" y="100330"/>
                    </a:lnTo>
                    <a:close/>
                  </a:path>
                  <a:path w="467359" h="514350">
                    <a:moveTo>
                      <a:pt x="324942" y="471779"/>
                    </a:moveTo>
                    <a:lnTo>
                      <a:pt x="323151" y="473100"/>
                    </a:lnTo>
                    <a:lnTo>
                      <a:pt x="324650" y="472440"/>
                    </a:lnTo>
                    <a:lnTo>
                      <a:pt x="324942" y="471779"/>
                    </a:lnTo>
                    <a:close/>
                  </a:path>
                  <a:path w="467359" h="514350">
                    <a:moveTo>
                      <a:pt x="329260" y="468630"/>
                    </a:moveTo>
                    <a:lnTo>
                      <a:pt x="325818" y="469900"/>
                    </a:lnTo>
                    <a:lnTo>
                      <a:pt x="324942" y="471779"/>
                    </a:lnTo>
                    <a:lnTo>
                      <a:pt x="329260" y="468630"/>
                    </a:lnTo>
                    <a:close/>
                  </a:path>
                  <a:path w="467359" h="514350">
                    <a:moveTo>
                      <a:pt x="334886" y="63500"/>
                    </a:moveTo>
                    <a:lnTo>
                      <a:pt x="332943" y="62230"/>
                    </a:lnTo>
                    <a:lnTo>
                      <a:pt x="334886" y="63500"/>
                    </a:lnTo>
                    <a:close/>
                  </a:path>
                  <a:path w="467359" h="514350">
                    <a:moveTo>
                      <a:pt x="336067" y="138912"/>
                    </a:moveTo>
                    <a:lnTo>
                      <a:pt x="335483" y="138328"/>
                    </a:lnTo>
                    <a:lnTo>
                      <a:pt x="335026" y="138074"/>
                    </a:lnTo>
                    <a:lnTo>
                      <a:pt x="334619" y="137871"/>
                    </a:lnTo>
                    <a:lnTo>
                      <a:pt x="335089" y="138214"/>
                    </a:lnTo>
                    <a:lnTo>
                      <a:pt x="336067" y="138912"/>
                    </a:lnTo>
                    <a:close/>
                  </a:path>
                  <a:path w="467359" h="514350">
                    <a:moveTo>
                      <a:pt x="343268" y="127939"/>
                    </a:moveTo>
                    <a:lnTo>
                      <a:pt x="341807" y="126885"/>
                    </a:lnTo>
                    <a:lnTo>
                      <a:pt x="342303" y="127317"/>
                    </a:lnTo>
                    <a:lnTo>
                      <a:pt x="342811" y="127685"/>
                    </a:lnTo>
                    <a:lnTo>
                      <a:pt x="343268" y="127939"/>
                    </a:lnTo>
                    <a:close/>
                  </a:path>
                  <a:path w="467359" h="514350">
                    <a:moveTo>
                      <a:pt x="344220" y="152323"/>
                    </a:moveTo>
                    <a:lnTo>
                      <a:pt x="340537" y="147320"/>
                    </a:lnTo>
                    <a:lnTo>
                      <a:pt x="337731" y="143510"/>
                    </a:lnTo>
                    <a:lnTo>
                      <a:pt x="337883" y="147320"/>
                    </a:lnTo>
                    <a:lnTo>
                      <a:pt x="335991" y="143510"/>
                    </a:lnTo>
                    <a:lnTo>
                      <a:pt x="333641" y="139700"/>
                    </a:lnTo>
                    <a:lnTo>
                      <a:pt x="331533" y="137160"/>
                    </a:lnTo>
                    <a:lnTo>
                      <a:pt x="332981" y="138430"/>
                    </a:lnTo>
                    <a:lnTo>
                      <a:pt x="334619" y="138430"/>
                    </a:lnTo>
                    <a:lnTo>
                      <a:pt x="332892" y="137160"/>
                    </a:lnTo>
                    <a:lnTo>
                      <a:pt x="327710" y="133350"/>
                    </a:lnTo>
                    <a:lnTo>
                      <a:pt x="328053" y="129540"/>
                    </a:lnTo>
                    <a:lnTo>
                      <a:pt x="334899" y="129540"/>
                    </a:lnTo>
                    <a:lnTo>
                      <a:pt x="334022" y="128270"/>
                    </a:lnTo>
                    <a:lnTo>
                      <a:pt x="329615" y="121920"/>
                    </a:lnTo>
                    <a:lnTo>
                      <a:pt x="328841" y="128270"/>
                    </a:lnTo>
                    <a:lnTo>
                      <a:pt x="327215" y="127000"/>
                    </a:lnTo>
                    <a:lnTo>
                      <a:pt x="326923" y="126771"/>
                    </a:lnTo>
                    <a:lnTo>
                      <a:pt x="326923" y="129108"/>
                    </a:lnTo>
                    <a:lnTo>
                      <a:pt x="326656" y="129006"/>
                    </a:lnTo>
                    <a:lnTo>
                      <a:pt x="326504" y="128866"/>
                    </a:lnTo>
                    <a:lnTo>
                      <a:pt x="321360" y="127000"/>
                    </a:lnTo>
                    <a:lnTo>
                      <a:pt x="319620" y="123190"/>
                    </a:lnTo>
                    <a:lnTo>
                      <a:pt x="326504" y="128943"/>
                    </a:lnTo>
                    <a:lnTo>
                      <a:pt x="324586" y="127000"/>
                    </a:lnTo>
                    <a:lnTo>
                      <a:pt x="326923" y="129108"/>
                    </a:lnTo>
                    <a:lnTo>
                      <a:pt x="326923" y="126771"/>
                    </a:lnTo>
                    <a:lnTo>
                      <a:pt x="322376" y="123190"/>
                    </a:lnTo>
                    <a:lnTo>
                      <a:pt x="320941" y="119380"/>
                    </a:lnTo>
                    <a:lnTo>
                      <a:pt x="319989" y="116840"/>
                    </a:lnTo>
                    <a:lnTo>
                      <a:pt x="317093" y="114300"/>
                    </a:lnTo>
                    <a:lnTo>
                      <a:pt x="319747" y="119380"/>
                    </a:lnTo>
                    <a:lnTo>
                      <a:pt x="319290" y="119380"/>
                    </a:lnTo>
                    <a:lnTo>
                      <a:pt x="315747" y="116840"/>
                    </a:lnTo>
                    <a:lnTo>
                      <a:pt x="315798" y="115570"/>
                    </a:lnTo>
                    <a:lnTo>
                      <a:pt x="315861" y="114300"/>
                    </a:lnTo>
                    <a:lnTo>
                      <a:pt x="313563" y="111760"/>
                    </a:lnTo>
                    <a:lnTo>
                      <a:pt x="313804" y="113030"/>
                    </a:lnTo>
                    <a:lnTo>
                      <a:pt x="314820" y="115570"/>
                    </a:lnTo>
                    <a:lnTo>
                      <a:pt x="313702" y="115570"/>
                    </a:lnTo>
                    <a:lnTo>
                      <a:pt x="311518" y="110490"/>
                    </a:lnTo>
                    <a:lnTo>
                      <a:pt x="306184" y="107950"/>
                    </a:lnTo>
                    <a:lnTo>
                      <a:pt x="305714" y="105283"/>
                    </a:lnTo>
                    <a:lnTo>
                      <a:pt x="299351" y="102870"/>
                    </a:lnTo>
                    <a:lnTo>
                      <a:pt x="297256" y="102870"/>
                    </a:lnTo>
                    <a:lnTo>
                      <a:pt x="302387" y="111760"/>
                    </a:lnTo>
                    <a:lnTo>
                      <a:pt x="307809" y="115570"/>
                    </a:lnTo>
                    <a:lnTo>
                      <a:pt x="311302" y="119380"/>
                    </a:lnTo>
                    <a:lnTo>
                      <a:pt x="318757" y="127000"/>
                    </a:lnTo>
                    <a:lnTo>
                      <a:pt x="322732" y="130810"/>
                    </a:lnTo>
                    <a:lnTo>
                      <a:pt x="327837" y="135890"/>
                    </a:lnTo>
                    <a:lnTo>
                      <a:pt x="326110" y="135890"/>
                    </a:lnTo>
                    <a:lnTo>
                      <a:pt x="331381" y="146050"/>
                    </a:lnTo>
                    <a:lnTo>
                      <a:pt x="340080" y="151130"/>
                    </a:lnTo>
                    <a:lnTo>
                      <a:pt x="344220" y="152323"/>
                    </a:lnTo>
                    <a:close/>
                  </a:path>
                  <a:path w="467359" h="514350">
                    <a:moveTo>
                      <a:pt x="345846" y="152730"/>
                    </a:moveTo>
                    <a:lnTo>
                      <a:pt x="344220" y="152323"/>
                    </a:lnTo>
                    <a:lnTo>
                      <a:pt x="345211" y="153670"/>
                    </a:lnTo>
                    <a:lnTo>
                      <a:pt x="345846" y="152730"/>
                    </a:lnTo>
                    <a:close/>
                  </a:path>
                  <a:path w="467359" h="514350">
                    <a:moveTo>
                      <a:pt x="346837" y="136398"/>
                    </a:moveTo>
                    <a:lnTo>
                      <a:pt x="346392" y="136093"/>
                    </a:lnTo>
                    <a:lnTo>
                      <a:pt x="346024" y="136067"/>
                    </a:lnTo>
                    <a:lnTo>
                      <a:pt x="345973" y="136334"/>
                    </a:lnTo>
                    <a:lnTo>
                      <a:pt x="346570" y="136410"/>
                    </a:lnTo>
                    <a:lnTo>
                      <a:pt x="346837" y="136398"/>
                    </a:lnTo>
                    <a:close/>
                  </a:path>
                  <a:path w="467359" h="514350">
                    <a:moveTo>
                      <a:pt x="351091" y="489305"/>
                    </a:moveTo>
                    <a:lnTo>
                      <a:pt x="350672" y="489864"/>
                    </a:lnTo>
                    <a:lnTo>
                      <a:pt x="350189" y="490372"/>
                    </a:lnTo>
                    <a:lnTo>
                      <a:pt x="349694" y="490816"/>
                    </a:lnTo>
                    <a:lnTo>
                      <a:pt x="350748" y="490245"/>
                    </a:lnTo>
                    <a:lnTo>
                      <a:pt x="351015" y="489699"/>
                    </a:lnTo>
                    <a:lnTo>
                      <a:pt x="351091" y="489305"/>
                    </a:lnTo>
                    <a:close/>
                  </a:path>
                  <a:path w="467359" h="514350">
                    <a:moveTo>
                      <a:pt x="357352" y="97790"/>
                    </a:moveTo>
                    <a:lnTo>
                      <a:pt x="356755" y="96710"/>
                    </a:lnTo>
                    <a:lnTo>
                      <a:pt x="355295" y="97790"/>
                    </a:lnTo>
                    <a:lnTo>
                      <a:pt x="357352" y="97790"/>
                    </a:lnTo>
                    <a:close/>
                  </a:path>
                  <a:path w="467359" h="514350">
                    <a:moveTo>
                      <a:pt x="376478" y="127000"/>
                    </a:moveTo>
                    <a:lnTo>
                      <a:pt x="375767" y="125780"/>
                    </a:lnTo>
                    <a:lnTo>
                      <a:pt x="375539" y="126288"/>
                    </a:lnTo>
                    <a:lnTo>
                      <a:pt x="376478" y="127000"/>
                    </a:lnTo>
                    <a:close/>
                  </a:path>
                  <a:path w="467359" h="514350">
                    <a:moveTo>
                      <a:pt x="379272" y="129540"/>
                    </a:moveTo>
                    <a:lnTo>
                      <a:pt x="377583" y="125730"/>
                    </a:lnTo>
                    <a:lnTo>
                      <a:pt x="374777" y="121920"/>
                    </a:lnTo>
                    <a:lnTo>
                      <a:pt x="372732" y="120650"/>
                    </a:lnTo>
                    <a:lnTo>
                      <a:pt x="375767" y="125780"/>
                    </a:lnTo>
                    <a:lnTo>
                      <a:pt x="377875" y="128270"/>
                    </a:lnTo>
                    <a:lnTo>
                      <a:pt x="379272" y="129540"/>
                    </a:lnTo>
                    <a:close/>
                  </a:path>
                  <a:path w="467359" h="514350">
                    <a:moveTo>
                      <a:pt x="382092" y="103009"/>
                    </a:moveTo>
                    <a:lnTo>
                      <a:pt x="381990" y="102870"/>
                    </a:lnTo>
                    <a:lnTo>
                      <a:pt x="380695" y="101879"/>
                    </a:lnTo>
                    <a:lnTo>
                      <a:pt x="382092" y="103009"/>
                    </a:lnTo>
                    <a:close/>
                  </a:path>
                  <a:path w="467359" h="514350">
                    <a:moveTo>
                      <a:pt x="384708" y="217119"/>
                    </a:moveTo>
                    <a:lnTo>
                      <a:pt x="383959" y="215455"/>
                    </a:lnTo>
                    <a:lnTo>
                      <a:pt x="383324" y="214528"/>
                    </a:lnTo>
                    <a:lnTo>
                      <a:pt x="382727" y="213906"/>
                    </a:lnTo>
                    <a:lnTo>
                      <a:pt x="384708" y="217119"/>
                    </a:lnTo>
                    <a:close/>
                  </a:path>
                  <a:path w="467359" h="514350">
                    <a:moveTo>
                      <a:pt x="387184" y="219417"/>
                    </a:moveTo>
                    <a:lnTo>
                      <a:pt x="386765" y="218440"/>
                    </a:lnTo>
                    <a:lnTo>
                      <a:pt x="386410" y="218440"/>
                    </a:lnTo>
                    <a:lnTo>
                      <a:pt x="387184" y="219417"/>
                    </a:lnTo>
                    <a:close/>
                  </a:path>
                  <a:path w="467359" h="514350">
                    <a:moveTo>
                      <a:pt x="387197" y="253720"/>
                    </a:moveTo>
                    <a:lnTo>
                      <a:pt x="387032" y="253174"/>
                    </a:lnTo>
                    <a:lnTo>
                      <a:pt x="386829" y="252996"/>
                    </a:lnTo>
                    <a:lnTo>
                      <a:pt x="386969" y="253504"/>
                    </a:lnTo>
                    <a:lnTo>
                      <a:pt x="387197" y="253720"/>
                    </a:lnTo>
                    <a:close/>
                  </a:path>
                  <a:path w="467359" h="514350">
                    <a:moveTo>
                      <a:pt x="387350" y="254952"/>
                    </a:moveTo>
                    <a:lnTo>
                      <a:pt x="386969" y="253504"/>
                    </a:lnTo>
                    <a:lnTo>
                      <a:pt x="385292" y="251993"/>
                    </a:lnTo>
                    <a:lnTo>
                      <a:pt x="385660" y="252679"/>
                    </a:lnTo>
                    <a:lnTo>
                      <a:pt x="386930" y="256044"/>
                    </a:lnTo>
                    <a:lnTo>
                      <a:pt x="387350" y="254952"/>
                    </a:lnTo>
                    <a:close/>
                  </a:path>
                  <a:path w="467359" h="514350">
                    <a:moveTo>
                      <a:pt x="389991" y="303618"/>
                    </a:moveTo>
                    <a:lnTo>
                      <a:pt x="389407" y="298450"/>
                    </a:lnTo>
                    <a:lnTo>
                      <a:pt x="388670" y="298450"/>
                    </a:lnTo>
                    <a:lnTo>
                      <a:pt x="389991" y="303618"/>
                    </a:lnTo>
                    <a:close/>
                  </a:path>
                  <a:path w="467359" h="514350">
                    <a:moveTo>
                      <a:pt x="390626" y="306070"/>
                    </a:moveTo>
                    <a:lnTo>
                      <a:pt x="389991" y="303618"/>
                    </a:lnTo>
                    <a:lnTo>
                      <a:pt x="390131" y="304800"/>
                    </a:lnTo>
                    <a:lnTo>
                      <a:pt x="390626" y="306070"/>
                    </a:lnTo>
                    <a:close/>
                  </a:path>
                  <a:path w="467359" h="514350">
                    <a:moveTo>
                      <a:pt x="390677" y="258927"/>
                    </a:moveTo>
                    <a:lnTo>
                      <a:pt x="389864" y="257810"/>
                    </a:lnTo>
                    <a:lnTo>
                      <a:pt x="387667" y="257810"/>
                    </a:lnTo>
                    <a:lnTo>
                      <a:pt x="390677" y="258927"/>
                    </a:lnTo>
                    <a:close/>
                  </a:path>
                  <a:path w="467359" h="514350">
                    <a:moveTo>
                      <a:pt x="391083" y="259080"/>
                    </a:moveTo>
                    <a:lnTo>
                      <a:pt x="390677" y="258927"/>
                    </a:lnTo>
                    <a:lnTo>
                      <a:pt x="390956" y="259308"/>
                    </a:lnTo>
                    <a:lnTo>
                      <a:pt x="391083" y="259080"/>
                    </a:lnTo>
                    <a:close/>
                  </a:path>
                  <a:path w="467359" h="514350">
                    <a:moveTo>
                      <a:pt x="391985" y="368376"/>
                    </a:moveTo>
                    <a:lnTo>
                      <a:pt x="391972" y="367398"/>
                    </a:lnTo>
                    <a:lnTo>
                      <a:pt x="391756" y="368300"/>
                    </a:lnTo>
                    <a:lnTo>
                      <a:pt x="391985" y="368376"/>
                    </a:lnTo>
                    <a:close/>
                  </a:path>
                  <a:path w="467359" h="514350">
                    <a:moveTo>
                      <a:pt x="393814" y="304419"/>
                    </a:moveTo>
                    <a:lnTo>
                      <a:pt x="392264" y="301282"/>
                    </a:lnTo>
                    <a:lnTo>
                      <a:pt x="392595" y="307340"/>
                    </a:lnTo>
                    <a:lnTo>
                      <a:pt x="393166" y="306070"/>
                    </a:lnTo>
                    <a:lnTo>
                      <a:pt x="393700" y="304800"/>
                    </a:lnTo>
                    <a:lnTo>
                      <a:pt x="393814" y="304419"/>
                    </a:lnTo>
                    <a:close/>
                  </a:path>
                  <a:path w="467359" h="514350">
                    <a:moveTo>
                      <a:pt x="394233" y="305282"/>
                    </a:moveTo>
                    <a:lnTo>
                      <a:pt x="394208" y="304419"/>
                    </a:lnTo>
                    <a:lnTo>
                      <a:pt x="394068" y="303530"/>
                    </a:lnTo>
                    <a:lnTo>
                      <a:pt x="393814" y="304419"/>
                    </a:lnTo>
                    <a:lnTo>
                      <a:pt x="394233" y="305282"/>
                    </a:lnTo>
                    <a:close/>
                  </a:path>
                  <a:path w="467359" h="514350">
                    <a:moveTo>
                      <a:pt x="394893" y="306616"/>
                    </a:moveTo>
                    <a:lnTo>
                      <a:pt x="394233" y="305282"/>
                    </a:lnTo>
                    <a:lnTo>
                      <a:pt x="394169" y="307682"/>
                    </a:lnTo>
                    <a:lnTo>
                      <a:pt x="394538" y="307555"/>
                    </a:lnTo>
                    <a:lnTo>
                      <a:pt x="394893" y="306616"/>
                    </a:lnTo>
                    <a:close/>
                  </a:path>
                  <a:path w="467359" h="514350">
                    <a:moveTo>
                      <a:pt x="395528" y="455930"/>
                    </a:moveTo>
                    <a:lnTo>
                      <a:pt x="393471" y="457200"/>
                    </a:lnTo>
                    <a:lnTo>
                      <a:pt x="393242" y="457555"/>
                    </a:lnTo>
                    <a:lnTo>
                      <a:pt x="395528" y="455930"/>
                    </a:lnTo>
                    <a:close/>
                  </a:path>
                  <a:path w="467359" h="514350">
                    <a:moveTo>
                      <a:pt x="395541" y="369570"/>
                    </a:moveTo>
                    <a:lnTo>
                      <a:pt x="391985" y="368376"/>
                    </a:lnTo>
                    <a:lnTo>
                      <a:pt x="392023" y="373380"/>
                    </a:lnTo>
                    <a:lnTo>
                      <a:pt x="393750" y="377190"/>
                    </a:lnTo>
                    <a:lnTo>
                      <a:pt x="395541" y="369570"/>
                    </a:lnTo>
                    <a:close/>
                  </a:path>
                  <a:path w="467359" h="514350">
                    <a:moveTo>
                      <a:pt x="399618" y="302742"/>
                    </a:moveTo>
                    <a:lnTo>
                      <a:pt x="399440" y="301967"/>
                    </a:lnTo>
                    <a:lnTo>
                      <a:pt x="399173" y="302260"/>
                    </a:lnTo>
                    <a:lnTo>
                      <a:pt x="399618" y="302742"/>
                    </a:lnTo>
                    <a:close/>
                  </a:path>
                  <a:path w="467359" h="514350">
                    <a:moveTo>
                      <a:pt x="401027" y="355600"/>
                    </a:moveTo>
                    <a:lnTo>
                      <a:pt x="400900" y="354330"/>
                    </a:lnTo>
                    <a:lnTo>
                      <a:pt x="400481" y="350520"/>
                    </a:lnTo>
                    <a:lnTo>
                      <a:pt x="400075" y="346710"/>
                    </a:lnTo>
                    <a:lnTo>
                      <a:pt x="398983" y="350520"/>
                    </a:lnTo>
                    <a:lnTo>
                      <a:pt x="397357" y="349250"/>
                    </a:lnTo>
                    <a:lnTo>
                      <a:pt x="398132" y="346710"/>
                    </a:lnTo>
                    <a:lnTo>
                      <a:pt x="395490" y="346710"/>
                    </a:lnTo>
                    <a:lnTo>
                      <a:pt x="395274" y="346710"/>
                    </a:lnTo>
                    <a:lnTo>
                      <a:pt x="394957" y="356870"/>
                    </a:lnTo>
                    <a:lnTo>
                      <a:pt x="393611" y="349250"/>
                    </a:lnTo>
                    <a:lnTo>
                      <a:pt x="392480" y="353060"/>
                    </a:lnTo>
                    <a:lnTo>
                      <a:pt x="390817" y="361950"/>
                    </a:lnTo>
                    <a:lnTo>
                      <a:pt x="391426" y="364490"/>
                    </a:lnTo>
                    <a:lnTo>
                      <a:pt x="392214" y="363220"/>
                    </a:lnTo>
                    <a:lnTo>
                      <a:pt x="392963" y="361950"/>
                    </a:lnTo>
                    <a:lnTo>
                      <a:pt x="393560" y="360680"/>
                    </a:lnTo>
                    <a:lnTo>
                      <a:pt x="391972" y="367030"/>
                    </a:lnTo>
                    <a:lnTo>
                      <a:pt x="391972" y="367398"/>
                    </a:lnTo>
                    <a:lnTo>
                      <a:pt x="393636" y="360680"/>
                    </a:lnTo>
                    <a:lnTo>
                      <a:pt x="394271" y="358140"/>
                    </a:lnTo>
                    <a:lnTo>
                      <a:pt x="395033" y="356870"/>
                    </a:lnTo>
                    <a:lnTo>
                      <a:pt x="396557" y="354330"/>
                    </a:lnTo>
                    <a:lnTo>
                      <a:pt x="397548" y="355600"/>
                    </a:lnTo>
                    <a:lnTo>
                      <a:pt x="398576" y="356870"/>
                    </a:lnTo>
                    <a:lnTo>
                      <a:pt x="401027" y="355600"/>
                    </a:lnTo>
                    <a:close/>
                  </a:path>
                  <a:path w="467359" h="514350">
                    <a:moveTo>
                      <a:pt x="402132" y="494207"/>
                    </a:moveTo>
                    <a:lnTo>
                      <a:pt x="399872" y="494284"/>
                    </a:lnTo>
                    <a:lnTo>
                      <a:pt x="399948" y="494906"/>
                    </a:lnTo>
                    <a:lnTo>
                      <a:pt x="402132" y="494207"/>
                    </a:lnTo>
                    <a:close/>
                  </a:path>
                  <a:path w="467359" h="514350">
                    <a:moveTo>
                      <a:pt x="402805" y="320040"/>
                    </a:moveTo>
                    <a:lnTo>
                      <a:pt x="401383" y="317500"/>
                    </a:lnTo>
                    <a:lnTo>
                      <a:pt x="401281" y="321310"/>
                    </a:lnTo>
                    <a:lnTo>
                      <a:pt x="401002" y="323850"/>
                    </a:lnTo>
                    <a:lnTo>
                      <a:pt x="401243" y="318770"/>
                    </a:lnTo>
                    <a:lnTo>
                      <a:pt x="397103" y="318770"/>
                    </a:lnTo>
                    <a:lnTo>
                      <a:pt x="397637" y="317500"/>
                    </a:lnTo>
                    <a:lnTo>
                      <a:pt x="399745" y="312420"/>
                    </a:lnTo>
                    <a:lnTo>
                      <a:pt x="400380" y="309880"/>
                    </a:lnTo>
                    <a:lnTo>
                      <a:pt x="396786" y="311150"/>
                    </a:lnTo>
                    <a:lnTo>
                      <a:pt x="396748" y="314960"/>
                    </a:lnTo>
                    <a:lnTo>
                      <a:pt x="396671" y="309880"/>
                    </a:lnTo>
                    <a:lnTo>
                      <a:pt x="396557" y="308610"/>
                    </a:lnTo>
                    <a:lnTo>
                      <a:pt x="396849" y="303530"/>
                    </a:lnTo>
                    <a:lnTo>
                      <a:pt x="396125" y="304800"/>
                    </a:lnTo>
                    <a:lnTo>
                      <a:pt x="395097" y="306070"/>
                    </a:lnTo>
                    <a:lnTo>
                      <a:pt x="394893" y="306616"/>
                    </a:lnTo>
                    <a:lnTo>
                      <a:pt x="395249" y="307340"/>
                    </a:lnTo>
                    <a:lnTo>
                      <a:pt x="394538" y="307555"/>
                    </a:lnTo>
                    <a:lnTo>
                      <a:pt x="394157" y="308610"/>
                    </a:lnTo>
                    <a:lnTo>
                      <a:pt x="394169" y="307682"/>
                    </a:lnTo>
                    <a:lnTo>
                      <a:pt x="387121" y="309880"/>
                    </a:lnTo>
                    <a:lnTo>
                      <a:pt x="388658" y="317500"/>
                    </a:lnTo>
                    <a:lnTo>
                      <a:pt x="392226" y="314960"/>
                    </a:lnTo>
                    <a:lnTo>
                      <a:pt x="392734" y="317500"/>
                    </a:lnTo>
                    <a:lnTo>
                      <a:pt x="393344" y="322580"/>
                    </a:lnTo>
                    <a:lnTo>
                      <a:pt x="393420" y="325120"/>
                    </a:lnTo>
                    <a:lnTo>
                      <a:pt x="392150" y="326390"/>
                    </a:lnTo>
                    <a:lnTo>
                      <a:pt x="388912" y="334010"/>
                    </a:lnTo>
                    <a:lnTo>
                      <a:pt x="388429" y="327660"/>
                    </a:lnTo>
                    <a:lnTo>
                      <a:pt x="387934" y="335280"/>
                    </a:lnTo>
                    <a:lnTo>
                      <a:pt x="390029" y="340360"/>
                    </a:lnTo>
                    <a:lnTo>
                      <a:pt x="392036" y="345440"/>
                    </a:lnTo>
                    <a:lnTo>
                      <a:pt x="391248" y="353060"/>
                    </a:lnTo>
                    <a:lnTo>
                      <a:pt x="393319" y="346710"/>
                    </a:lnTo>
                    <a:lnTo>
                      <a:pt x="393674" y="346710"/>
                    </a:lnTo>
                    <a:lnTo>
                      <a:pt x="394119" y="341630"/>
                    </a:lnTo>
                    <a:lnTo>
                      <a:pt x="395427" y="346481"/>
                    </a:lnTo>
                    <a:lnTo>
                      <a:pt x="395541" y="344170"/>
                    </a:lnTo>
                    <a:lnTo>
                      <a:pt x="395592" y="341630"/>
                    </a:lnTo>
                    <a:lnTo>
                      <a:pt x="397954" y="342900"/>
                    </a:lnTo>
                    <a:lnTo>
                      <a:pt x="395503" y="346379"/>
                    </a:lnTo>
                    <a:lnTo>
                      <a:pt x="398170" y="346481"/>
                    </a:lnTo>
                    <a:lnTo>
                      <a:pt x="398576" y="344170"/>
                    </a:lnTo>
                    <a:lnTo>
                      <a:pt x="398856" y="341630"/>
                    </a:lnTo>
                    <a:lnTo>
                      <a:pt x="399008" y="339090"/>
                    </a:lnTo>
                    <a:lnTo>
                      <a:pt x="396849" y="339090"/>
                    </a:lnTo>
                    <a:lnTo>
                      <a:pt x="399427" y="334010"/>
                    </a:lnTo>
                    <a:lnTo>
                      <a:pt x="400723" y="331470"/>
                    </a:lnTo>
                    <a:lnTo>
                      <a:pt x="399745" y="328930"/>
                    </a:lnTo>
                    <a:lnTo>
                      <a:pt x="401497" y="323850"/>
                    </a:lnTo>
                    <a:lnTo>
                      <a:pt x="402805" y="320040"/>
                    </a:lnTo>
                    <a:close/>
                  </a:path>
                  <a:path w="467359" h="514350">
                    <a:moveTo>
                      <a:pt x="403923" y="307340"/>
                    </a:moveTo>
                    <a:lnTo>
                      <a:pt x="399618" y="302742"/>
                    </a:lnTo>
                    <a:lnTo>
                      <a:pt x="400405" y="306070"/>
                    </a:lnTo>
                    <a:lnTo>
                      <a:pt x="402424" y="308610"/>
                    </a:lnTo>
                    <a:lnTo>
                      <a:pt x="403923" y="307340"/>
                    </a:lnTo>
                    <a:close/>
                  </a:path>
                  <a:path w="467359" h="514350">
                    <a:moveTo>
                      <a:pt x="413410" y="146050"/>
                    </a:moveTo>
                    <a:lnTo>
                      <a:pt x="413321" y="142240"/>
                    </a:lnTo>
                    <a:lnTo>
                      <a:pt x="409968" y="138430"/>
                    </a:lnTo>
                    <a:lnTo>
                      <a:pt x="404291" y="137160"/>
                    </a:lnTo>
                    <a:lnTo>
                      <a:pt x="407581" y="139700"/>
                    </a:lnTo>
                    <a:lnTo>
                      <a:pt x="411060" y="143510"/>
                    </a:lnTo>
                    <a:lnTo>
                      <a:pt x="413410" y="146050"/>
                    </a:lnTo>
                    <a:close/>
                  </a:path>
                  <a:path w="467359" h="514350">
                    <a:moveTo>
                      <a:pt x="414070" y="458800"/>
                    </a:moveTo>
                    <a:lnTo>
                      <a:pt x="413499" y="459828"/>
                    </a:lnTo>
                    <a:lnTo>
                      <a:pt x="413131" y="460514"/>
                    </a:lnTo>
                    <a:lnTo>
                      <a:pt x="413512" y="459917"/>
                    </a:lnTo>
                    <a:lnTo>
                      <a:pt x="413816" y="459333"/>
                    </a:lnTo>
                    <a:lnTo>
                      <a:pt x="414070" y="458800"/>
                    </a:lnTo>
                    <a:close/>
                  </a:path>
                  <a:path w="467359" h="514350">
                    <a:moveTo>
                      <a:pt x="421779" y="468210"/>
                    </a:moveTo>
                    <a:lnTo>
                      <a:pt x="421068" y="469531"/>
                    </a:lnTo>
                    <a:lnTo>
                      <a:pt x="421246" y="470103"/>
                    </a:lnTo>
                    <a:lnTo>
                      <a:pt x="421779" y="468210"/>
                    </a:lnTo>
                    <a:close/>
                  </a:path>
                  <a:path w="467359" h="514350">
                    <a:moveTo>
                      <a:pt x="422135" y="467563"/>
                    </a:moveTo>
                    <a:lnTo>
                      <a:pt x="421982" y="467512"/>
                    </a:lnTo>
                    <a:lnTo>
                      <a:pt x="421779" y="468210"/>
                    </a:lnTo>
                    <a:lnTo>
                      <a:pt x="422135" y="467563"/>
                    </a:lnTo>
                    <a:close/>
                  </a:path>
                  <a:path w="467359" h="514350">
                    <a:moveTo>
                      <a:pt x="422668" y="161226"/>
                    </a:moveTo>
                    <a:close/>
                  </a:path>
                  <a:path w="467359" h="514350">
                    <a:moveTo>
                      <a:pt x="422960" y="161277"/>
                    </a:moveTo>
                    <a:lnTo>
                      <a:pt x="422833" y="161201"/>
                    </a:lnTo>
                    <a:lnTo>
                      <a:pt x="422668" y="161226"/>
                    </a:lnTo>
                    <a:lnTo>
                      <a:pt x="422960" y="161277"/>
                    </a:lnTo>
                    <a:close/>
                  </a:path>
                  <a:path w="467359" h="514350">
                    <a:moveTo>
                      <a:pt x="423392" y="161455"/>
                    </a:moveTo>
                    <a:lnTo>
                      <a:pt x="422960" y="161277"/>
                    </a:lnTo>
                    <a:lnTo>
                      <a:pt x="423392" y="161455"/>
                    </a:lnTo>
                    <a:close/>
                  </a:path>
                  <a:path w="467359" h="514350">
                    <a:moveTo>
                      <a:pt x="423887" y="161747"/>
                    </a:moveTo>
                    <a:lnTo>
                      <a:pt x="423392" y="161455"/>
                    </a:lnTo>
                    <a:lnTo>
                      <a:pt x="423887" y="161747"/>
                    </a:lnTo>
                    <a:close/>
                  </a:path>
                  <a:path w="467359" h="514350">
                    <a:moveTo>
                      <a:pt x="424535" y="452691"/>
                    </a:moveTo>
                    <a:lnTo>
                      <a:pt x="418604" y="452691"/>
                    </a:lnTo>
                    <a:lnTo>
                      <a:pt x="420636" y="453745"/>
                    </a:lnTo>
                    <a:lnTo>
                      <a:pt x="422833" y="454799"/>
                    </a:lnTo>
                    <a:lnTo>
                      <a:pt x="424535" y="452691"/>
                    </a:lnTo>
                    <a:close/>
                  </a:path>
                  <a:path w="467359" h="514350">
                    <a:moveTo>
                      <a:pt x="427761" y="455510"/>
                    </a:moveTo>
                    <a:lnTo>
                      <a:pt x="423494" y="462368"/>
                    </a:lnTo>
                    <a:lnTo>
                      <a:pt x="418871" y="467004"/>
                    </a:lnTo>
                    <a:lnTo>
                      <a:pt x="415074" y="468744"/>
                    </a:lnTo>
                    <a:lnTo>
                      <a:pt x="415658" y="467004"/>
                    </a:lnTo>
                    <a:lnTo>
                      <a:pt x="416852" y="464616"/>
                    </a:lnTo>
                    <a:lnTo>
                      <a:pt x="417614" y="462699"/>
                    </a:lnTo>
                    <a:lnTo>
                      <a:pt x="417880" y="462026"/>
                    </a:lnTo>
                    <a:lnTo>
                      <a:pt x="419506" y="458508"/>
                    </a:lnTo>
                    <a:lnTo>
                      <a:pt x="418541" y="456831"/>
                    </a:lnTo>
                    <a:lnTo>
                      <a:pt x="414756" y="463321"/>
                    </a:lnTo>
                    <a:lnTo>
                      <a:pt x="416153" y="462699"/>
                    </a:lnTo>
                    <a:lnTo>
                      <a:pt x="415620" y="466382"/>
                    </a:lnTo>
                    <a:lnTo>
                      <a:pt x="411416" y="470700"/>
                    </a:lnTo>
                    <a:lnTo>
                      <a:pt x="408216" y="476110"/>
                    </a:lnTo>
                    <a:lnTo>
                      <a:pt x="404901" y="480796"/>
                    </a:lnTo>
                    <a:lnTo>
                      <a:pt x="401789" y="485533"/>
                    </a:lnTo>
                    <a:lnTo>
                      <a:pt x="397624" y="488759"/>
                    </a:lnTo>
                    <a:lnTo>
                      <a:pt x="393407" y="489496"/>
                    </a:lnTo>
                    <a:lnTo>
                      <a:pt x="387477" y="495973"/>
                    </a:lnTo>
                    <a:lnTo>
                      <a:pt x="388988" y="496874"/>
                    </a:lnTo>
                    <a:lnTo>
                      <a:pt x="386359" y="501751"/>
                    </a:lnTo>
                    <a:lnTo>
                      <a:pt x="388010" y="505434"/>
                    </a:lnTo>
                    <a:lnTo>
                      <a:pt x="397598" y="494360"/>
                    </a:lnTo>
                    <a:lnTo>
                      <a:pt x="399872" y="494284"/>
                    </a:lnTo>
                    <a:lnTo>
                      <a:pt x="400837" y="493522"/>
                    </a:lnTo>
                    <a:lnTo>
                      <a:pt x="406209" y="489470"/>
                    </a:lnTo>
                    <a:lnTo>
                      <a:pt x="399694" y="493522"/>
                    </a:lnTo>
                    <a:lnTo>
                      <a:pt x="404545" y="486257"/>
                    </a:lnTo>
                    <a:lnTo>
                      <a:pt x="406628" y="482981"/>
                    </a:lnTo>
                    <a:lnTo>
                      <a:pt x="408457" y="480771"/>
                    </a:lnTo>
                    <a:lnTo>
                      <a:pt x="411988" y="476427"/>
                    </a:lnTo>
                    <a:lnTo>
                      <a:pt x="412280" y="477710"/>
                    </a:lnTo>
                    <a:lnTo>
                      <a:pt x="410070" y="481520"/>
                    </a:lnTo>
                    <a:lnTo>
                      <a:pt x="414629" y="478066"/>
                    </a:lnTo>
                    <a:lnTo>
                      <a:pt x="414921" y="476427"/>
                    </a:lnTo>
                    <a:lnTo>
                      <a:pt x="415950" y="470484"/>
                    </a:lnTo>
                    <a:lnTo>
                      <a:pt x="418807" y="468744"/>
                    </a:lnTo>
                    <a:lnTo>
                      <a:pt x="421246" y="467271"/>
                    </a:lnTo>
                    <a:lnTo>
                      <a:pt x="421982" y="467512"/>
                    </a:lnTo>
                    <a:lnTo>
                      <a:pt x="422059" y="467271"/>
                    </a:lnTo>
                    <a:lnTo>
                      <a:pt x="423176" y="463321"/>
                    </a:lnTo>
                    <a:lnTo>
                      <a:pt x="426618" y="458165"/>
                    </a:lnTo>
                    <a:lnTo>
                      <a:pt x="427761" y="455510"/>
                    </a:lnTo>
                    <a:close/>
                  </a:path>
                  <a:path w="467359" h="514350">
                    <a:moveTo>
                      <a:pt x="429425" y="452831"/>
                    </a:moveTo>
                    <a:lnTo>
                      <a:pt x="429183" y="452196"/>
                    </a:lnTo>
                    <a:lnTo>
                      <a:pt x="427761" y="455510"/>
                    </a:lnTo>
                    <a:lnTo>
                      <a:pt x="429425" y="452831"/>
                    </a:lnTo>
                    <a:close/>
                  </a:path>
                  <a:path w="467359" h="514350">
                    <a:moveTo>
                      <a:pt x="430949" y="425716"/>
                    </a:moveTo>
                    <a:lnTo>
                      <a:pt x="430822" y="425589"/>
                    </a:lnTo>
                    <a:lnTo>
                      <a:pt x="429996" y="427342"/>
                    </a:lnTo>
                    <a:lnTo>
                      <a:pt x="430707" y="426123"/>
                    </a:lnTo>
                    <a:lnTo>
                      <a:pt x="430949" y="425716"/>
                    </a:lnTo>
                    <a:close/>
                  </a:path>
                  <a:path w="467359" h="514350">
                    <a:moveTo>
                      <a:pt x="433324" y="278130"/>
                    </a:moveTo>
                    <a:lnTo>
                      <a:pt x="430987" y="278130"/>
                    </a:lnTo>
                    <a:lnTo>
                      <a:pt x="431139" y="280670"/>
                    </a:lnTo>
                    <a:lnTo>
                      <a:pt x="430999" y="283210"/>
                    </a:lnTo>
                    <a:lnTo>
                      <a:pt x="430822" y="285750"/>
                    </a:lnTo>
                    <a:lnTo>
                      <a:pt x="432765" y="284480"/>
                    </a:lnTo>
                    <a:lnTo>
                      <a:pt x="432866" y="291579"/>
                    </a:lnTo>
                    <a:lnTo>
                      <a:pt x="433108" y="284480"/>
                    </a:lnTo>
                    <a:lnTo>
                      <a:pt x="433324" y="278130"/>
                    </a:lnTo>
                    <a:close/>
                  </a:path>
                  <a:path w="467359" h="514350">
                    <a:moveTo>
                      <a:pt x="434886" y="364490"/>
                    </a:moveTo>
                    <a:lnTo>
                      <a:pt x="434721" y="364337"/>
                    </a:lnTo>
                    <a:lnTo>
                      <a:pt x="434809" y="364934"/>
                    </a:lnTo>
                    <a:lnTo>
                      <a:pt x="434886" y="364490"/>
                    </a:lnTo>
                    <a:close/>
                  </a:path>
                  <a:path w="467359" h="514350">
                    <a:moveTo>
                      <a:pt x="435902" y="372110"/>
                    </a:moveTo>
                    <a:lnTo>
                      <a:pt x="434809" y="364934"/>
                    </a:lnTo>
                    <a:lnTo>
                      <a:pt x="432904" y="377190"/>
                    </a:lnTo>
                    <a:lnTo>
                      <a:pt x="435902" y="372110"/>
                    </a:lnTo>
                    <a:close/>
                  </a:path>
                  <a:path w="467359" h="514350">
                    <a:moveTo>
                      <a:pt x="437235" y="207010"/>
                    </a:moveTo>
                    <a:lnTo>
                      <a:pt x="437019" y="206578"/>
                    </a:lnTo>
                    <a:lnTo>
                      <a:pt x="437019" y="206806"/>
                    </a:lnTo>
                    <a:lnTo>
                      <a:pt x="437235" y="207010"/>
                    </a:lnTo>
                    <a:close/>
                  </a:path>
                  <a:path w="467359" h="514350">
                    <a:moveTo>
                      <a:pt x="437832" y="193611"/>
                    </a:moveTo>
                    <a:lnTo>
                      <a:pt x="436943" y="192709"/>
                    </a:lnTo>
                    <a:lnTo>
                      <a:pt x="436499" y="192506"/>
                    </a:lnTo>
                    <a:lnTo>
                      <a:pt x="436308" y="192709"/>
                    </a:lnTo>
                    <a:lnTo>
                      <a:pt x="437832" y="193611"/>
                    </a:lnTo>
                    <a:close/>
                  </a:path>
                  <a:path w="467359" h="514350">
                    <a:moveTo>
                      <a:pt x="438696" y="350558"/>
                    </a:moveTo>
                    <a:lnTo>
                      <a:pt x="438505" y="351370"/>
                    </a:lnTo>
                    <a:lnTo>
                      <a:pt x="438632" y="351015"/>
                    </a:lnTo>
                    <a:lnTo>
                      <a:pt x="438696" y="350558"/>
                    </a:lnTo>
                    <a:close/>
                  </a:path>
                  <a:path w="467359" h="514350">
                    <a:moveTo>
                      <a:pt x="438962" y="315150"/>
                    </a:moveTo>
                    <a:lnTo>
                      <a:pt x="438492" y="313690"/>
                    </a:lnTo>
                    <a:lnTo>
                      <a:pt x="438492" y="314172"/>
                    </a:lnTo>
                    <a:lnTo>
                      <a:pt x="436676" y="310553"/>
                    </a:lnTo>
                    <a:lnTo>
                      <a:pt x="437324" y="314299"/>
                    </a:lnTo>
                    <a:lnTo>
                      <a:pt x="437718" y="318693"/>
                    </a:lnTo>
                    <a:lnTo>
                      <a:pt x="438810" y="324053"/>
                    </a:lnTo>
                    <a:lnTo>
                      <a:pt x="438518" y="314236"/>
                    </a:lnTo>
                    <a:lnTo>
                      <a:pt x="438962" y="315150"/>
                    </a:lnTo>
                    <a:close/>
                  </a:path>
                  <a:path w="467359" h="514350">
                    <a:moveTo>
                      <a:pt x="439153" y="395744"/>
                    </a:moveTo>
                    <a:lnTo>
                      <a:pt x="437070" y="397217"/>
                    </a:lnTo>
                    <a:lnTo>
                      <a:pt x="436841" y="387654"/>
                    </a:lnTo>
                    <a:lnTo>
                      <a:pt x="434530" y="399364"/>
                    </a:lnTo>
                    <a:lnTo>
                      <a:pt x="434695" y="398399"/>
                    </a:lnTo>
                    <a:lnTo>
                      <a:pt x="434174" y="398856"/>
                    </a:lnTo>
                    <a:lnTo>
                      <a:pt x="434327" y="397903"/>
                    </a:lnTo>
                    <a:lnTo>
                      <a:pt x="429628" y="404241"/>
                    </a:lnTo>
                    <a:lnTo>
                      <a:pt x="431634" y="408292"/>
                    </a:lnTo>
                    <a:lnTo>
                      <a:pt x="429158" y="414464"/>
                    </a:lnTo>
                    <a:lnTo>
                      <a:pt x="426389" y="417512"/>
                    </a:lnTo>
                    <a:lnTo>
                      <a:pt x="429514" y="407606"/>
                    </a:lnTo>
                    <a:lnTo>
                      <a:pt x="427583" y="410794"/>
                    </a:lnTo>
                    <a:lnTo>
                      <a:pt x="424942" y="417766"/>
                    </a:lnTo>
                    <a:lnTo>
                      <a:pt x="421043" y="425183"/>
                    </a:lnTo>
                    <a:lnTo>
                      <a:pt x="418388" y="431469"/>
                    </a:lnTo>
                    <a:lnTo>
                      <a:pt x="419481" y="435063"/>
                    </a:lnTo>
                    <a:lnTo>
                      <a:pt x="416915" y="440588"/>
                    </a:lnTo>
                    <a:lnTo>
                      <a:pt x="415074" y="440486"/>
                    </a:lnTo>
                    <a:lnTo>
                      <a:pt x="413359" y="441515"/>
                    </a:lnTo>
                    <a:lnTo>
                      <a:pt x="412864" y="446887"/>
                    </a:lnTo>
                    <a:lnTo>
                      <a:pt x="407898" y="454482"/>
                    </a:lnTo>
                    <a:lnTo>
                      <a:pt x="402323" y="459981"/>
                    </a:lnTo>
                    <a:lnTo>
                      <a:pt x="392506" y="470420"/>
                    </a:lnTo>
                    <a:lnTo>
                      <a:pt x="395147" y="472884"/>
                    </a:lnTo>
                    <a:lnTo>
                      <a:pt x="397306" y="469976"/>
                    </a:lnTo>
                    <a:lnTo>
                      <a:pt x="401269" y="465607"/>
                    </a:lnTo>
                    <a:lnTo>
                      <a:pt x="403479" y="460629"/>
                    </a:lnTo>
                    <a:lnTo>
                      <a:pt x="407352" y="463778"/>
                    </a:lnTo>
                    <a:lnTo>
                      <a:pt x="409168" y="460540"/>
                    </a:lnTo>
                    <a:lnTo>
                      <a:pt x="408914" y="458851"/>
                    </a:lnTo>
                    <a:lnTo>
                      <a:pt x="408927" y="456641"/>
                    </a:lnTo>
                    <a:lnTo>
                      <a:pt x="411518" y="451840"/>
                    </a:lnTo>
                    <a:lnTo>
                      <a:pt x="409511" y="454367"/>
                    </a:lnTo>
                    <a:lnTo>
                      <a:pt x="412724" y="448259"/>
                    </a:lnTo>
                    <a:lnTo>
                      <a:pt x="421309" y="434340"/>
                    </a:lnTo>
                    <a:lnTo>
                      <a:pt x="424853" y="427621"/>
                    </a:lnTo>
                    <a:lnTo>
                      <a:pt x="425716" y="429272"/>
                    </a:lnTo>
                    <a:lnTo>
                      <a:pt x="429133" y="423506"/>
                    </a:lnTo>
                    <a:lnTo>
                      <a:pt x="430733" y="425513"/>
                    </a:lnTo>
                    <a:lnTo>
                      <a:pt x="433476" y="419671"/>
                    </a:lnTo>
                    <a:lnTo>
                      <a:pt x="435051" y="413486"/>
                    </a:lnTo>
                    <a:lnTo>
                      <a:pt x="434086" y="409587"/>
                    </a:lnTo>
                    <a:lnTo>
                      <a:pt x="436245" y="406247"/>
                    </a:lnTo>
                    <a:lnTo>
                      <a:pt x="436638" y="400062"/>
                    </a:lnTo>
                    <a:lnTo>
                      <a:pt x="439153" y="395744"/>
                    </a:lnTo>
                    <a:close/>
                  </a:path>
                  <a:path w="467359" h="514350">
                    <a:moveTo>
                      <a:pt x="439775" y="337985"/>
                    </a:moveTo>
                    <a:lnTo>
                      <a:pt x="439178" y="336677"/>
                    </a:lnTo>
                    <a:lnTo>
                      <a:pt x="439077" y="335762"/>
                    </a:lnTo>
                    <a:lnTo>
                      <a:pt x="438467" y="334467"/>
                    </a:lnTo>
                    <a:lnTo>
                      <a:pt x="438645" y="335241"/>
                    </a:lnTo>
                    <a:lnTo>
                      <a:pt x="438746" y="336207"/>
                    </a:lnTo>
                    <a:lnTo>
                      <a:pt x="438861" y="337146"/>
                    </a:lnTo>
                    <a:lnTo>
                      <a:pt x="439102" y="338048"/>
                    </a:lnTo>
                    <a:lnTo>
                      <a:pt x="439407" y="338493"/>
                    </a:lnTo>
                    <a:lnTo>
                      <a:pt x="439775" y="337985"/>
                    </a:lnTo>
                    <a:close/>
                  </a:path>
                  <a:path w="467359" h="514350">
                    <a:moveTo>
                      <a:pt x="440029" y="317423"/>
                    </a:moveTo>
                    <a:lnTo>
                      <a:pt x="438962" y="315150"/>
                    </a:lnTo>
                    <a:lnTo>
                      <a:pt x="439750" y="317677"/>
                    </a:lnTo>
                    <a:lnTo>
                      <a:pt x="440029" y="317423"/>
                    </a:lnTo>
                    <a:close/>
                  </a:path>
                  <a:path w="467359" h="514350">
                    <a:moveTo>
                      <a:pt x="440093" y="394271"/>
                    </a:moveTo>
                    <a:lnTo>
                      <a:pt x="439712" y="394728"/>
                    </a:lnTo>
                    <a:lnTo>
                      <a:pt x="439432" y="395224"/>
                    </a:lnTo>
                    <a:lnTo>
                      <a:pt x="439153" y="395744"/>
                    </a:lnTo>
                    <a:lnTo>
                      <a:pt x="439445" y="395528"/>
                    </a:lnTo>
                    <a:lnTo>
                      <a:pt x="439750" y="395097"/>
                    </a:lnTo>
                    <a:lnTo>
                      <a:pt x="440093" y="394271"/>
                    </a:lnTo>
                    <a:close/>
                  </a:path>
                  <a:path w="467359" h="514350">
                    <a:moveTo>
                      <a:pt x="440372" y="199390"/>
                    </a:moveTo>
                    <a:lnTo>
                      <a:pt x="437159" y="199390"/>
                    </a:lnTo>
                    <a:lnTo>
                      <a:pt x="437349" y="198120"/>
                    </a:lnTo>
                    <a:lnTo>
                      <a:pt x="435711" y="194310"/>
                    </a:lnTo>
                    <a:lnTo>
                      <a:pt x="436308" y="193040"/>
                    </a:lnTo>
                    <a:lnTo>
                      <a:pt x="434238" y="191770"/>
                    </a:lnTo>
                    <a:lnTo>
                      <a:pt x="433705" y="195580"/>
                    </a:lnTo>
                    <a:lnTo>
                      <a:pt x="433590" y="197205"/>
                    </a:lnTo>
                    <a:lnTo>
                      <a:pt x="434187" y="200660"/>
                    </a:lnTo>
                    <a:lnTo>
                      <a:pt x="437019" y="206578"/>
                    </a:lnTo>
                    <a:lnTo>
                      <a:pt x="437248" y="200660"/>
                    </a:lnTo>
                    <a:lnTo>
                      <a:pt x="440372" y="199390"/>
                    </a:lnTo>
                    <a:close/>
                  </a:path>
                  <a:path w="467359" h="514350">
                    <a:moveTo>
                      <a:pt x="444703" y="326301"/>
                    </a:moveTo>
                    <a:lnTo>
                      <a:pt x="444474" y="325653"/>
                    </a:lnTo>
                    <a:lnTo>
                      <a:pt x="443966" y="324751"/>
                    </a:lnTo>
                    <a:lnTo>
                      <a:pt x="443928" y="326542"/>
                    </a:lnTo>
                    <a:lnTo>
                      <a:pt x="444703" y="326301"/>
                    </a:lnTo>
                    <a:close/>
                  </a:path>
                  <a:path w="467359" h="514350">
                    <a:moveTo>
                      <a:pt x="445935" y="304215"/>
                    </a:moveTo>
                    <a:lnTo>
                      <a:pt x="445884" y="301421"/>
                    </a:lnTo>
                    <a:lnTo>
                      <a:pt x="445528" y="295605"/>
                    </a:lnTo>
                    <a:lnTo>
                      <a:pt x="444411" y="296519"/>
                    </a:lnTo>
                    <a:lnTo>
                      <a:pt x="443420" y="304215"/>
                    </a:lnTo>
                    <a:lnTo>
                      <a:pt x="442417" y="299123"/>
                    </a:lnTo>
                    <a:lnTo>
                      <a:pt x="441426" y="301421"/>
                    </a:lnTo>
                    <a:lnTo>
                      <a:pt x="442328" y="307581"/>
                    </a:lnTo>
                    <a:lnTo>
                      <a:pt x="442188" y="307441"/>
                    </a:lnTo>
                    <a:lnTo>
                      <a:pt x="442379" y="307975"/>
                    </a:lnTo>
                    <a:lnTo>
                      <a:pt x="442429" y="308330"/>
                    </a:lnTo>
                    <a:lnTo>
                      <a:pt x="444360" y="313601"/>
                    </a:lnTo>
                    <a:lnTo>
                      <a:pt x="440029" y="317423"/>
                    </a:lnTo>
                    <a:lnTo>
                      <a:pt x="441172" y="319836"/>
                    </a:lnTo>
                    <a:lnTo>
                      <a:pt x="443966" y="324751"/>
                    </a:lnTo>
                    <a:lnTo>
                      <a:pt x="444080" y="319011"/>
                    </a:lnTo>
                    <a:lnTo>
                      <a:pt x="444093" y="321386"/>
                    </a:lnTo>
                    <a:lnTo>
                      <a:pt x="445655" y="322503"/>
                    </a:lnTo>
                    <a:lnTo>
                      <a:pt x="445719" y="319011"/>
                    </a:lnTo>
                    <a:lnTo>
                      <a:pt x="445935" y="309359"/>
                    </a:lnTo>
                    <a:lnTo>
                      <a:pt x="445935" y="304215"/>
                    </a:lnTo>
                    <a:close/>
                  </a:path>
                  <a:path w="467359" h="514350">
                    <a:moveTo>
                      <a:pt x="446062" y="333654"/>
                    </a:moveTo>
                    <a:lnTo>
                      <a:pt x="445516" y="333451"/>
                    </a:lnTo>
                    <a:lnTo>
                      <a:pt x="445020" y="333565"/>
                    </a:lnTo>
                    <a:lnTo>
                      <a:pt x="444703" y="334264"/>
                    </a:lnTo>
                    <a:lnTo>
                      <a:pt x="445681" y="335026"/>
                    </a:lnTo>
                    <a:lnTo>
                      <a:pt x="445833" y="334479"/>
                    </a:lnTo>
                    <a:lnTo>
                      <a:pt x="446062" y="333654"/>
                    </a:lnTo>
                    <a:close/>
                  </a:path>
                  <a:path w="467359" h="514350">
                    <a:moveTo>
                      <a:pt x="447078" y="350278"/>
                    </a:moveTo>
                    <a:lnTo>
                      <a:pt x="444969" y="344766"/>
                    </a:lnTo>
                    <a:lnTo>
                      <a:pt x="445998" y="350888"/>
                    </a:lnTo>
                    <a:lnTo>
                      <a:pt x="447078" y="350278"/>
                    </a:lnTo>
                    <a:close/>
                  </a:path>
                  <a:path w="467359" h="514350">
                    <a:moveTo>
                      <a:pt x="447421" y="351180"/>
                    </a:moveTo>
                    <a:lnTo>
                      <a:pt x="447306" y="350139"/>
                    </a:lnTo>
                    <a:lnTo>
                      <a:pt x="447078" y="350278"/>
                    </a:lnTo>
                    <a:lnTo>
                      <a:pt x="447421" y="351180"/>
                    </a:lnTo>
                    <a:close/>
                  </a:path>
                  <a:path w="467359" h="514350">
                    <a:moveTo>
                      <a:pt x="447802" y="325335"/>
                    </a:moveTo>
                    <a:lnTo>
                      <a:pt x="444703" y="326301"/>
                    </a:lnTo>
                    <a:lnTo>
                      <a:pt x="446582" y="331635"/>
                    </a:lnTo>
                    <a:lnTo>
                      <a:pt x="447802" y="325335"/>
                    </a:lnTo>
                    <a:close/>
                  </a:path>
                  <a:path w="467359" h="514350">
                    <a:moveTo>
                      <a:pt x="448094" y="221843"/>
                    </a:moveTo>
                    <a:lnTo>
                      <a:pt x="445198" y="214706"/>
                    </a:lnTo>
                    <a:lnTo>
                      <a:pt x="445909" y="219189"/>
                    </a:lnTo>
                    <a:lnTo>
                      <a:pt x="448094" y="221843"/>
                    </a:lnTo>
                    <a:close/>
                  </a:path>
                  <a:path w="467359" h="514350">
                    <a:moveTo>
                      <a:pt x="448208" y="335864"/>
                    </a:moveTo>
                    <a:lnTo>
                      <a:pt x="446582" y="331635"/>
                    </a:lnTo>
                    <a:lnTo>
                      <a:pt x="446468" y="332206"/>
                    </a:lnTo>
                    <a:lnTo>
                      <a:pt x="446062" y="333654"/>
                    </a:lnTo>
                    <a:lnTo>
                      <a:pt x="446709" y="333870"/>
                    </a:lnTo>
                    <a:lnTo>
                      <a:pt x="447471" y="334645"/>
                    </a:lnTo>
                    <a:lnTo>
                      <a:pt x="448208" y="335864"/>
                    </a:lnTo>
                    <a:close/>
                  </a:path>
                  <a:path w="467359" h="514350">
                    <a:moveTo>
                      <a:pt x="448906" y="226783"/>
                    </a:moveTo>
                    <a:lnTo>
                      <a:pt x="448221" y="226060"/>
                    </a:lnTo>
                    <a:lnTo>
                      <a:pt x="447687" y="226466"/>
                    </a:lnTo>
                    <a:lnTo>
                      <a:pt x="447954" y="227330"/>
                    </a:lnTo>
                    <a:lnTo>
                      <a:pt x="448906" y="226783"/>
                    </a:lnTo>
                    <a:close/>
                  </a:path>
                  <a:path w="467359" h="514350">
                    <a:moveTo>
                      <a:pt x="449465" y="223520"/>
                    </a:moveTo>
                    <a:lnTo>
                      <a:pt x="448094" y="221843"/>
                    </a:lnTo>
                    <a:lnTo>
                      <a:pt x="448259" y="222250"/>
                    </a:lnTo>
                    <a:lnTo>
                      <a:pt x="449465" y="223520"/>
                    </a:lnTo>
                    <a:close/>
                  </a:path>
                  <a:path w="467359" h="514350">
                    <a:moveTo>
                      <a:pt x="450354" y="341617"/>
                    </a:moveTo>
                    <a:lnTo>
                      <a:pt x="449859" y="339331"/>
                    </a:lnTo>
                    <a:lnTo>
                      <a:pt x="449072" y="337299"/>
                    </a:lnTo>
                    <a:lnTo>
                      <a:pt x="448208" y="335864"/>
                    </a:lnTo>
                    <a:lnTo>
                      <a:pt x="450354" y="341617"/>
                    </a:lnTo>
                    <a:close/>
                  </a:path>
                  <a:path w="467359" h="514350">
                    <a:moveTo>
                      <a:pt x="451815" y="229870"/>
                    </a:moveTo>
                    <a:lnTo>
                      <a:pt x="450176" y="226060"/>
                    </a:lnTo>
                    <a:lnTo>
                      <a:pt x="448906" y="226783"/>
                    </a:lnTo>
                    <a:lnTo>
                      <a:pt x="451815" y="229870"/>
                    </a:lnTo>
                    <a:close/>
                  </a:path>
                  <a:path w="467359" h="514350">
                    <a:moveTo>
                      <a:pt x="461264" y="348157"/>
                    </a:moveTo>
                    <a:lnTo>
                      <a:pt x="460971" y="347433"/>
                    </a:lnTo>
                    <a:lnTo>
                      <a:pt x="460781" y="347713"/>
                    </a:lnTo>
                    <a:lnTo>
                      <a:pt x="461264" y="348157"/>
                    </a:lnTo>
                    <a:close/>
                  </a:path>
                  <a:path w="467359" h="514350">
                    <a:moveTo>
                      <a:pt x="462546" y="389420"/>
                    </a:moveTo>
                    <a:lnTo>
                      <a:pt x="461860" y="384517"/>
                    </a:lnTo>
                    <a:lnTo>
                      <a:pt x="460984" y="377012"/>
                    </a:lnTo>
                    <a:lnTo>
                      <a:pt x="458622" y="369570"/>
                    </a:lnTo>
                    <a:lnTo>
                      <a:pt x="450354" y="341617"/>
                    </a:lnTo>
                    <a:lnTo>
                      <a:pt x="450684" y="343103"/>
                    </a:lnTo>
                    <a:lnTo>
                      <a:pt x="450900" y="344678"/>
                    </a:lnTo>
                    <a:lnTo>
                      <a:pt x="450900" y="346290"/>
                    </a:lnTo>
                    <a:lnTo>
                      <a:pt x="447217" y="349338"/>
                    </a:lnTo>
                    <a:lnTo>
                      <a:pt x="447306" y="350139"/>
                    </a:lnTo>
                    <a:lnTo>
                      <a:pt x="449224" y="349046"/>
                    </a:lnTo>
                    <a:lnTo>
                      <a:pt x="447560" y="357962"/>
                    </a:lnTo>
                    <a:lnTo>
                      <a:pt x="446595" y="354164"/>
                    </a:lnTo>
                    <a:lnTo>
                      <a:pt x="443001" y="352755"/>
                    </a:lnTo>
                    <a:lnTo>
                      <a:pt x="440969" y="360984"/>
                    </a:lnTo>
                    <a:lnTo>
                      <a:pt x="441007" y="369570"/>
                    </a:lnTo>
                    <a:lnTo>
                      <a:pt x="441223" y="377012"/>
                    </a:lnTo>
                    <a:lnTo>
                      <a:pt x="441579" y="384517"/>
                    </a:lnTo>
                    <a:lnTo>
                      <a:pt x="441934" y="390740"/>
                    </a:lnTo>
                    <a:lnTo>
                      <a:pt x="442264" y="396100"/>
                    </a:lnTo>
                    <a:lnTo>
                      <a:pt x="442302" y="402310"/>
                    </a:lnTo>
                    <a:lnTo>
                      <a:pt x="442239" y="405371"/>
                    </a:lnTo>
                    <a:lnTo>
                      <a:pt x="441579" y="412965"/>
                    </a:lnTo>
                    <a:lnTo>
                      <a:pt x="440499" y="420979"/>
                    </a:lnTo>
                    <a:lnTo>
                      <a:pt x="437908" y="423354"/>
                    </a:lnTo>
                    <a:lnTo>
                      <a:pt x="434174" y="429285"/>
                    </a:lnTo>
                    <a:lnTo>
                      <a:pt x="430034" y="436562"/>
                    </a:lnTo>
                    <a:lnTo>
                      <a:pt x="426262" y="442937"/>
                    </a:lnTo>
                    <a:lnTo>
                      <a:pt x="425475" y="438785"/>
                    </a:lnTo>
                    <a:lnTo>
                      <a:pt x="427570" y="433095"/>
                    </a:lnTo>
                    <a:lnTo>
                      <a:pt x="429996" y="427355"/>
                    </a:lnTo>
                    <a:lnTo>
                      <a:pt x="422275" y="440905"/>
                    </a:lnTo>
                    <a:lnTo>
                      <a:pt x="425729" y="445439"/>
                    </a:lnTo>
                    <a:lnTo>
                      <a:pt x="420306" y="452678"/>
                    </a:lnTo>
                    <a:lnTo>
                      <a:pt x="419989" y="450265"/>
                    </a:lnTo>
                    <a:lnTo>
                      <a:pt x="420725" y="445719"/>
                    </a:lnTo>
                    <a:lnTo>
                      <a:pt x="418490" y="446633"/>
                    </a:lnTo>
                    <a:lnTo>
                      <a:pt x="415404" y="452107"/>
                    </a:lnTo>
                    <a:lnTo>
                      <a:pt x="415810" y="455129"/>
                    </a:lnTo>
                    <a:lnTo>
                      <a:pt x="414083" y="458800"/>
                    </a:lnTo>
                    <a:lnTo>
                      <a:pt x="418604" y="452691"/>
                    </a:lnTo>
                    <a:lnTo>
                      <a:pt x="424535" y="452678"/>
                    </a:lnTo>
                    <a:lnTo>
                      <a:pt x="427786" y="448665"/>
                    </a:lnTo>
                    <a:lnTo>
                      <a:pt x="429183" y="452196"/>
                    </a:lnTo>
                    <a:lnTo>
                      <a:pt x="430415" y="449313"/>
                    </a:lnTo>
                    <a:lnTo>
                      <a:pt x="430517" y="455955"/>
                    </a:lnTo>
                    <a:lnTo>
                      <a:pt x="432536" y="449313"/>
                    </a:lnTo>
                    <a:lnTo>
                      <a:pt x="432727" y="448665"/>
                    </a:lnTo>
                    <a:lnTo>
                      <a:pt x="435533" y="442937"/>
                    </a:lnTo>
                    <a:lnTo>
                      <a:pt x="436880" y="440182"/>
                    </a:lnTo>
                    <a:lnTo>
                      <a:pt x="442150" y="431444"/>
                    </a:lnTo>
                    <a:lnTo>
                      <a:pt x="445668" y="426313"/>
                    </a:lnTo>
                    <a:lnTo>
                      <a:pt x="447662" y="423405"/>
                    </a:lnTo>
                    <a:lnTo>
                      <a:pt x="446570" y="424345"/>
                    </a:lnTo>
                    <a:lnTo>
                      <a:pt x="445274" y="426313"/>
                    </a:lnTo>
                    <a:lnTo>
                      <a:pt x="445249" y="424345"/>
                    </a:lnTo>
                    <a:lnTo>
                      <a:pt x="446925" y="418033"/>
                    </a:lnTo>
                    <a:lnTo>
                      <a:pt x="451269" y="414197"/>
                    </a:lnTo>
                    <a:lnTo>
                      <a:pt x="451904" y="417944"/>
                    </a:lnTo>
                    <a:lnTo>
                      <a:pt x="451688" y="414197"/>
                    </a:lnTo>
                    <a:lnTo>
                      <a:pt x="454888" y="408508"/>
                    </a:lnTo>
                    <a:lnTo>
                      <a:pt x="457657" y="402310"/>
                    </a:lnTo>
                    <a:lnTo>
                      <a:pt x="460121" y="396100"/>
                    </a:lnTo>
                    <a:lnTo>
                      <a:pt x="462546" y="389420"/>
                    </a:lnTo>
                    <a:close/>
                  </a:path>
                  <a:path w="467359" h="514350">
                    <a:moveTo>
                      <a:pt x="467360" y="300139"/>
                    </a:moveTo>
                    <a:lnTo>
                      <a:pt x="467271" y="298462"/>
                    </a:lnTo>
                    <a:lnTo>
                      <a:pt x="466864" y="290068"/>
                    </a:lnTo>
                    <a:lnTo>
                      <a:pt x="466699" y="285953"/>
                    </a:lnTo>
                    <a:lnTo>
                      <a:pt x="466483" y="280314"/>
                    </a:lnTo>
                    <a:lnTo>
                      <a:pt x="465670" y="271665"/>
                    </a:lnTo>
                    <a:lnTo>
                      <a:pt x="461479" y="258140"/>
                    </a:lnTo>
                    <a:lnTo>
                      <a:pt x="461479" y="270205"/>
                    </a:lnTo>
                    <a:lnTo>
                      <a:pt x="460946" y="271665"/>
                    </a:lnTo>
                    <a:lnTo>
                      <a:pt x="460565" y="265849"/>
                    </a:lnTo>
                    <a:lnTo>
                      <a:pt x="461162" y="268058"/>
                    </a:lnTo>
                    <a:lnTo>
                      <a:pt x="461479" y="270205"/>
                    </a:lnTo>
                    <a:lnTo>
                      <a:pt x="461479" y="258140"/>
                    </a:lnTo>
                    <a:lnTo>
                      <a:pt x="459816" y="257352"/>
                    </a:lnTo>
                    <a:lnTo>
                      <a:pt x="457263" y="250190"/>
                    </a:lnTo>
                    <a:lnTo>
                      <a:pt x="453758" y="248920"/>
                    </a:lnTo>
                    <a:lnTo>
                      <a:pt x="448449" y="248920"/>
                    </a:lnTo>
                    <a:lnTo>
                      <a:pt x="447776" y="246380"/>
                    </a:lnTo>
                    <a:lnTo>
                      <a:pt x="447433" y="245110"/>
                    </a:lnTo>
                    <a:lnTo>
                      <a:pt x="446138" y="243840"/>
                    </a:lnTo>
                    <a:lnTo>
                      <a:pt x="444842" y="242570"/>
                    </a:lnTo>
                    <a:lnTo>
                      <a:pt x="445782" y="240030"/>
                    </a:lnTo>
                    <a:lnTo>
                      <a:pt x="447357" y="241300"/>
                    </a:lnTo>
                    <a:lnTo>
                      <a:pt x="446887" y="240030"/>
                    </a:lnTo>
                    <a:lnTo>
                      <a:pt x="446417" y="238760"/>
                    </a:lnTo>
                    <a:lnTo>
                      <a:pt x="444068" y="232410"/>
                    </a:lnTo>
                    <a:lnTo>
                      <a:pt x="443407" y="238760"/>
                    </a:lnTo>
                    <a:lnTo>
                      <a:pt x="442976" y="236220"/>
                    </a:lnTo>
                    <a:lnTo>
                      <a:pt x="441896" y="229870"/>
                    </a:lnTo>
                    <a:lnTo>
                      <a:pt x="438467" y="223520"/>
                    </a:lnTo>
                    <a:lnTo>
                      <a:pt x="442785" y="236220"/>
                    </a:lnTo>
                    <a:lnTo>
                      <a:pt x="439978" y="232410"/>
                    </a:lnTo>
                    <a:lnTo>
                      <a:pt x="438632" y="228600"/>
                    </a:lnTo>
                    <a:lnTo>
                      <a:pt x="438175" y="227330"/>
                    </a:lnTo>
                    <a:lnTo>
                      <a:pt x="435521" y="226060"/>
                    </a:lnTo>
                    <a:lnTo>
                      <a:pt x="432892" y="222250"/>
                    </a:lnTo>
                    <a:lnTo>
                      <a:pt x="431444" y="215900"/>
                    </a:lnTo>
                    <a:lnTo>
                      <a:pt x="431152" y="214630"/>
                    </a:lnTo>
                    <a:lnTo>
                      <a:pt x="432346" y="214630"/>
                    </a:lnTo>
                    <a:lnTo>
                      <a:pt x="434238" y="212090"/>
                    </a:lnTo>
                    <a:lnTo>
                      <a:pt x="437108" y="219710"/>
                    </a:lnTo>
                    <a:lnTo>
                      <a:pt x="436918" y="210820"/>
                    </a:lnTo>
                    <a:lnTo>
                      <a:pt x="439775" y="217170"/>
                    </a:lnTo>
                    <a:lnTo>
                      <a:pt x="440448" y="219710"/>
                    </a:lnTo>
                    <a:lnTo>
                      <a:pt x="442061" y="223520"/>
                    </a:lnTo>
                    <a:lnTo>
                      <a:pt x="446544" y="227330"/>
                    </a:lnTo>
                    <a:lnTo>
                      <a:pt x="447687" y="226466"/>
                    </a:lnTo>
                    <a:lnTo>
                      <a:pt x="446405" y="222250"/>
                    </a:lnTo>
                    <a:lnTo>
                      <a:pt x="445909" y="219189"/>
                    </a:lnTo>
                    <a:lnTo>
                      <a:pt x="443204" y="215900"/>
                    </a:lnTo>
                    <a:lnTo>
                      <a:pt x="445185" y="214718"/>
                    </a:lnTo>
                    <a:lnTo>
                      <a:pt x="445338" y="214630"/>
                    </a:lnTo>
                    <a:lnTo>
                      <a:pt x="447471" y="213360"/>
                    </a:lnTo>
                    <a:lnTo>
                      <a:pt x="449605" y="212090"/>
                    </a:lnTo>
                    <a:lnTo>
                      <a:pt x="446125" y="208280"/>
                    </a:lnTo>
                    <a:lnTo>
                      <a:pt x="443801" y="205740"/>
                    </a:lnTo>
                    <a:lnTo>
                      <a:pt x="440728" y="208280"/>
                    </a:lnTo>
                    <a:lnTo>
                      <a:pt x="440385" y="207010"/>
                    </a:lnTo>
                    <a:lnTo>
                      <a:pt x="439826" y="213360"/>
                    </a:lnTo>
                    <a:lnTo>
                      <a:pt x="438391" y="210820"/>
                    </a:lnTo>
                    <a:lnTo>
                      <a:pt x="437019" y="208381"/>
                    </a:lnTo>
                    <a:lnTo>
                      <a:pt x="437019" y="206806"/>
                    </a:lnTo>
                    <a:lnTo>
                      <a:pt x="434454" y="204470"/>
                    </a:lnTo>
                    <a:lnTo>
                      <a:pt x="433679" y="212090"/>
                    </a:lnTo>
                    <a:lnTo>
                      <a:pt x="430225" y="203200"/>
                    </a:lnTo>
                    <a:lnTo>
                      <a:pt x="428790" y="199390"/>
                    </a:lnTo>
                    <a:lnTo>
                      <a:pt x="431634" y="201930"/>
                    </a:lnTo>
                    <a:lnTo>
                      <a:pt x="432346" y="201930"/>
                    </a:lnTo>
                    <a:lnTo>
                      <a:pt x="431304" y="199390"/>
                    </a:lnTo>
                    <a:lnTo>
                      <a:pt x="427774" y="190868"/>
                    </a:lnTo>
                    <a:lnTo>
                      <a:pt x="427774" y="215900"/>
                    </a:lnTo>
                    <a:lnTo>
                      <a:pt x="426872" y="215087"/>
                    </a:lnTo>
                    <a:lnTo>
                      <a:pt x="426872" y="245110"/>
                    </a:lnTo>
                    <a:lnTo>
                      <a:pt x="426745" y="245783"/>
                    </a:lnTo>
                    <a:lnTo>
                      <a:pt x="426745" y="260350"/>
                    </a:lnTo>
                    <a:lnTo>
                      <a:pt x="426618" y="261620"/>
                    </a:lnTo>
                    <a:lnTo>
                      <a:pt x="426491" y="260350"/>
                    </a:lnTo>
                    <a:lnTo>
                      <a:pt x="426453" y="257810"/>
                    </a:lnTo>
                    <a:lnTo>
                      <a:pt x="426262" y="256540"/>
                    </a:lnTo>
                    <a:lnTo>
                      <a:pt x="426478" y="257810"/>
                    </a:lnTo>
                    <a:lnTo>
                      <a:pt x="426720" y="258927"/>
                    </a:lnTo>
                    <a:lnTo>
                      <a:pt x="426745" y="260350"/>
                    </a:lnTo>
                    <a:lnTo>
                      <a:pt x="426745" y="245783"/>
                    </a:lnTo>
                    <a:lnTo>
                      <a:pt x="426631" y="246380"/>
                    </a:lnTo>
                    <a:lnTo>
                      <a:pt x="425818" y="247650"/>
                    </a:lnTo>
                    <a:lnTo>
                      <a:pt x="424865" y="247650"/>
                    </a:lnTo>
                    <a:lnTo>
                      <a:pt x="424230" y="243840"/>
                    </a:lnTo>
                    <a:lnTo>
                      <a:pt x="426872" y="245110"/>
                    </a:lnTo>
                    <a:lnTo>
                      <a:pt x="426872" y="215087"/>
                    </a:lnTo>
                    <a:lnTo>
                      <a:pt x="424980" y="213360"/>
                    </a:lnTo>
                    <a:lnTo>
                      <a:pt x="424345" y="209550"/>
                    </a:lnTo>
                    <a:lnTo>
                      <a:pt x="423926" y="207010"/>
                    </a:lnTo>
                    <a:lnTo>
                      <a:pt x="417156" y="209550"/>
                    </a:lnTo>
                    <a:lnTo>
                      <a:pt x="417436" y="208280"/>
                    </a:lnTo>
                    <a:lnTo>
                      <a:pt x="417728" y="207010"/>
                    </a:lnTo>
                    <a:lnTo>
                      <a:pt x="418858" y="201930"/>
                    </a:lnTo>
                    <a:lnTo>
                      <a:pt x="416598" y="201930"/>
                    </a:lnTo>
                    <a:lnTo>
                      <a:pt x="416458" y="204470"/>
                    </a:lnTo>
                    <a:lnTo>
                      <a:pt x="416991" y="207010"/>
                    </a:lnTo>
                    <a:lnTo>
                      <a:pt x="416280" y="205740"/>
                    </a:lnTo>
                    <a:lnTo>
                      <a:pt x="415188" y="205740"/>
                    </a:lnTo>
                    <a:lnTo>
                      <a:pt x="412813" y="199390"/>
                    </a:lnTo>
                    <a:lnTo>
                      <a:pt x="412318" y="196850"/>
                    </a:lnTo>
                    <a:lnTo>
                      <a:pt x="411962" y="195580"/>
                    </a:lnTo>
                    <a:lnTo>
                      <a:pt x="412953" y="195580"/>
                    </a:lnTo>
                    <a:lnTo>
                      <a:pt x="416191" y="194310"/>
                    </a:lnTo>
                    <a:lnTo>
                      <a:pt x="419481" y="201930"/>
                    </a:lnTo>
                    <a:lnTo>
                      <a:pt x="423113" y="204470"/>
                    </a:lnTo>
                    <a:lnTo>
                      <a:pt x="425005" y="205740"/>
                    </a:lnTo>
                    <a:lnTo>
                      <a:pt x="427774" y="215900"/>
                    </a:lnTo>
                    <a:lnTo>
                      <a:pt x="427774" y="190868"/>
                    </a:lnTo>
                    <a:lnTo>
                      <a:pt x="427621" y="190500"/>
                    </a:lnTo>
                    <a:lnTo>
                      <a:pt x="427177" y="187960"/>
                    </a:lnTo>
                    <a:lnTo>
                      <a:pt x="424942" y="175260"/>
                    </a:lnTo>
                    <a:lnTo>
                      <a:pt x="420674" y="166370"/>
                    </a:lnTo>
                    <a:lnTo>
                      <a:pt x="423799" y="170180"/>
                    </a:lnTo>
                    <a:lnTo>
                      <a:pt x="426478" y="179070"/>
                    </a:lnTo>
                    <a:lnTo>
                      <a:pt x="431152" y="185420"/>
                    </a:lnTo>
                    <a:lnTo>
                      <a:pt x="431698" y="180340"/>
                    </a:lnTo>
                    <a:lnTo>
                      <a:pt x="426720" y="176530"/>
                    </a:lnTo>
                    <a:lnTo>
                      <a:pt x="424840" y="172720"/>
                    </a:lnTo>
                    <a:lnTo>
                      <a:pt x="427888" y="175260"/>
                    </a:lnTo>
                    <a:lnTo>
                      <a:pt x="429171" y="175260"/>
                    </a:lnTo>
                    <a:lnTo>
                      <a:pt x="428459" y="172720"/>
                    </a:lnTo>
                    <a:lnTo>
                      <a:pt x="428104" y="171450"/>
                    </a:lnTo>
                    <a:lnTo>
                      <a:pt x="425602" y="170180"/>
                    </a:lnTo>
                    <a:lnTo>
                      <a:pt x="421817" y="162560"/>
                    </a:lnTo>
                    <a:lnTo>
                      <a:pt x="421906" y="163830"/>
                    </a:lnTo>
                    <a:lnTo>
                      <a:pt x="422567" y="166370"/>
                    </a:lnTo>
                    <a:lnTo>
                      <a:pt x="419836" y="163830"/>
                    </a:lnTo>
                    <a:lnTo>
                      <a:pt x="416712" y="158750"/>
                    </a:lnTo>
                    <a:lnTo>
                      <a:pt x="415950" y="157480"/>
                    </a:lnTo>
                    <a:lnTo>
                      <a:pt x="413689" y="153670"/>
                    </a:lnTo>
                    <a:lnTo>
                      <a:pt x="412889" y="152400"/>
                    </a:lnTo>
                    <a:lnTo>
                      <a:pt x="410489" y="148590"/>
                    </a:lnTo>
                    <a:lnTo>
                      <a:pt x="409079" y="146558"/>
                    </a:lnTo>
                    <a:lnTo>
                      <a:pt x="409079" y="187960"/>
                    </a:lnTo>
                    <a:lnTo>
                      <a:pt x="408317" y="186347"/>
                    </a:lnTo>
                    <a:lnTo>
                      <a:pt x="408317" y="301536"/>
                    </a:lnTo>
                    <a:lnTo>
                      <a:pt x="408063" y="301002"/>
                    </a:lnTo>
                    <a:lnTo>
                      <a:pt x="407708" y="300329"/>
                    </a:lnTo>
                    <a:lnTo>
                      <a:pt x="407390" y="299720"/>
                    </a:lnTo>
                    <a:lnTo>
                      <a:pt x="407911" y="299720"/>
                    </a:lnTo>
                    <a:lnTo>
                      <a:pt x="408241" y="300990"/>
                    </a:lnTo>
                    <a:lnTo>
                      <a:pt x="408317" y="301536"/>
                    </a:lnTo>
                    <a:lnTo>
                      <a:pt x="408317" y="186347"/>
                    </a:lnTo>
                    <a:lnTo>
                      <a:pt x="407885" y="185420"/>
                    </a:lnTo>
                    <a:lnTo>
                      <a:pt x="400253" y="171450"/>
                    </a:lnTo>
                    <a:lnTo>
                      <a:pt x="396976" y="170180"/>
                    </a:lnTo>
                    <a:lnTo>
                      <a:pt x="396862" y="172720"/>
                    </a:lnTo>
                    <a:lnTo>
                      <a:pt x="396735" y="179070"/>
                    </a:lnTo>
                    <a:lnTo>
                      <a:pt x="397764" y="190500"/>
                    </a:lnTo>
                    <a:lnTo>
                      <a:pt x="394817" y="184150"/>
                    </a:lnTo>
                    <a:lnTo>
                      <a:pt x="392366" y="177800"/>
                    </a:lnTo>
                    <a:lnTo>
                      <a:pt x="391883" y="176530"/>
                    </a:lnTo>
                    <a:lnTo>
                      <a:pt x="388785" y="170180"/>
                    </a:lnTo>
                    <a:lnTo>
                      <a:pt x="386511" y="165100"/>
                    </a:lnTo>
                    <a:lnTo>
                      <a:pt x="385940" y="163830"/>
                    </a:lnTo>
                    <a:lnTo>
                      <a:pt x="385381" y="162560"/>
                    </a:lnTo>
                    <a:lnTo>
                      <a:pt x="384746" y="163830"/>
                    </a:lnTo>
                    <a:lnTo>
                      <a:pt x="383514" y="161290"/>
                    </a:lnTo>
                    <a:lnTo>
                      <a:pt x="380441" y="160020"/>
                    </a:lnTo>
                    <a:lnTo>
                      <a:pt x="381063" y="157480"/>
                    </a:lnTo>
                    <a:lnTo>
                      <a:pt x="381330" y="157480"/>
                    </a:lnTo>
                    <a:lnTo>
                      <a:pt x="385445" y="160020"/>
                    </a:lnTo>
                    <a:lnTo>
                      <a:pt x="394804" y="165100"/>
                    </a:lnTo>
                    <a:lnTo>
                      <a:pt x="409079" y="187960"/>
                    </a:lnTo>
                    <a:lnTo>
                      <a:pt x="409079" y="146558"/>
                    </a:lnTo>
                    <a:lnTo>
                      <a:pt x="406984" y="143510"/>
                    </a:lnTo>
                    <a:lnTo>
                      <a:pt x="404279" y="137160"/>
                    </a:lnTo>
                    <a:lnTo>
                      <a:pt x="401294" y="128270"/>
                    </a:lnTo>
                    <a:lnTo>
                      <a:pt x="405307" y="129540"/>
                    </a:lnTo>
                    <a:lnTo>
                      <a:pt x="404406" y="128270"/>
                    </a:lnTo>
                    <a:lnTo>
                      <a:pt x="400812" y="123190"/>
                    </a:lnTo>
                    <a:lnTo>
                      <a:pt x="401955" y="123190"/>
                    </a:lnTo>
                    <a:lnTo>
                      <a:pt x="400354" y="121920"/>
                    </a:lnTo>
                    <a:lnTo>
                      <a:pt x="393217" y="116243"/>
                    </a:lnTo>
                    <a:lnTo>
                      <a:pt x="393217" y="142240"/>
                    </a:lnTo>
                    <a:lnTo>
                      <a:pt x="391439" y="144780"/>
                    </a:lnTo>
                    <a:lnTo>
                      <a:pt x="391363" y="142240"/>
                    </a:lnTo>
                    <a:lnTo>
                      <a:pt x="391236" y="138430"/>
                    </a:lnTo>
                    <a:lnTo>
                      <a:pt x="390918" y="138277"/>
                    </a:lnTo>
                    <a:lnTo>
                      <a:pt x="390918" y="151130"/>
                    </a:lnTo>
                    <a:lnTo>
                      <a:pt x="389864" y="151130"/>
                    </a:lnTo>
                    <a:lnTo>
                      <a:pt x="389991" y="152400"/>
                    </a:lnTo>
                    <a:lnTo>
                      <a:pt x="387210" y="148590"/>
                    </a:lnTo>
                    <a:lnTo>
                      <a:pt x="386283" y="147320"/>
                    </a:lnTo>
                    <a:lnTo>
                      <a:pt x="387870" y="147320"/>
                    </a:lnTo>
                    <a:lnTo>
                      <a:pt x="388378" y="144780"/>
                    </a:lnTo>
                    <a:lnTo>
                      <a:pt x="390918" y="151130"/>
                    </a:lnTo>
                    <a:lnTo>
                      <a:pt x="390918" y="138277"/>
                    </a:lnTo>
                    <a:lnTo>
                      <a:pt x="388734" y="137160"/>
                    </a:lnTo>
                    <a:lnTo>
                      <a:pt x="388912" y="142240"/>
                    </a:lnTo>
                    <a:lnTo>
                      <a:pt x="387654" y="140970"/>
                    </a:lnTo>
                    <a:lnTo>
                      <a:pt x="385953" y="139992"/>
                    </a:lnTo>
                    <a:lnTo>
                      <a:pt x="385953" y="148590"/>
                    </a:lnTo>
                    <a:lnTo>
                      <a:pt x="385686" y="148590"/>
                    </a:lnTo>
                    <a:lnTo>
                      <a:pt x="385368" y="147320"/>
                    </a:lnTo>
                    <a:lnTo>
                      <a:pt x="385953" y="148590"/>
                    </a:lnTo>
                    <a:lnTo>
                      <a:pt x="385953" y="139992"/>
                    </a:lnTo>
                    <a:lnTo>
                      <a:pt x="383235" y="138430"/>
                    </a:lnTo>
                    <a:lnTo>
                      <a:pt x="385572" y="137160"/>
                    </a:lnTo>
                    <a:lnTo>
                      <a:pt x="384314" y="137160"/>
                    </a:lnTo>
                    <a:lnTo>
                      <a:pt x="380504" y="135890"/>
                    </a:lnTo>
                    <a:lnTo>
                      <a:pt x="385165" y="140970"/>
                    </a:lnTo>
                    <a:lnTo>
                      <a:pt x="383781" y="139700"/>
                    </a:lnTo>
                    <a:lnTo>
                      <a:pt x="382117" y="138430"/>
                    </a:lnTo>
                    <a:lnTo>
                      <a:pt x="380580" y="137160"/>
                    </a:lnTo>
                    <a:lnTo>
                      <a:pt x="380555" y="138430"/>
                    </a:lnTo>
                    <a:lnTo>
                      <a:pt x="377609" y="135890"/>
                    </a:lnTo>
                    <a:lnTo>
                      <a:pt x="377278" y="133350"/>
                    </a:lnTo>
                    <a:lnTo>
                      <a:pt x="375196" y="130810"/>
                    </a:lnTo>
                    <a:lnTo>
                      <a:pt x="375234" y="127000"/>
                    </a:lnTo>
                    <a:lnTo>
                      <a:pt x="375539" y="126288"/>
                    </a:lnTo>
                    <a:lnTo>
                      <a:pt x="373138" y="124460"/>
                    </a:lnTo>
                    <a:lnTo>
                      <a:pt x="372148" y="127000"/>
                    </a:lnTo>
                    <a:lnTo>
                      <a:pt x="368922" y="124460"/>
                    </a:lnTo>
                    <a:lnTo>
                      <a:pt x="365760" y="119380"/>
                    </a:lnTo>
                    <a:lnTo>
                      <a:pt x="364972" y="118110"/>
                    </a:lnTo>
                    <a:lnTo>
                      <a:pt x="362661" y="116840"/>
                    </a:lnTo>
                    <a:lnTo>
                      <a:pt x="361111" y="114300"/>
                    </a:lnTo>
                    <a:lnTo>
                      <a:pt x="360095" y="112636"/>
                    </a:lnTo>
                    <a:lnTo>
                      <a:pt x="360095" y="168910"/>
                    </a:lnTo>
                    <a:lnTo>
                      <a:pt x="356463" y="170180"/>
                    </a:lnTo>
                    <a:lnTo>
                      <a:pt x="354279" y="166179"/>
                    </a:lnTo>
                    <a:lnTo>
                      <a:pt x="360095" y="168910"/>
                    </a:lnTo>
                    <a:lnTo>
                      <a:pt x="360095" y="112636"/>
                    </a:lnTo>
                    <a:lnTo>
                      <a:pt x="359562" y="111760"/>
                    </a:lnTo>
                    <a:lnTo>
                      <a:pt x="358305" y="105410"/>
                    </a:lnTo>
                    <a:lnTo>
                      <a:pt x="362546" y="107950"/>
                    </a:lnTo>
                    <a:lnTo>
                      <a:pt x="359105" y="105410"/>
                    </a:lnTo>
                    <a:lnTo>
                      <a:pt x="357428" y="101600"/>
                    </a:lnTo>
                    <a:lnTo>
                      <a:pt x="352666" y="100330"/>
                    </a:lnTo>
                    <a:lnTo>
                      <a:pt x="355206" y="102870"/>
                    </a:lnTo>
                    <a:lnTo>
                      <a:pt x="354431" y="104140"/>
                    </a:lnTo>
                    <a:lnTo>
                      <a:pt x="354012" y="105410"/>
                    </a:lnTo>
                    <a:lnTo>
                      <a:pt x="357593" y="109220"/>
                    </a:lnTo>
                    <a:lnTo>
                      <a:pt x="356425" y="114300"/>
                    </a:lnTo>
                    <a:lnTo>
                      <a:pt x="355015" y="111760"/>
                    </a:lnTo>
                    <a:lnTo>
                      <a:pt x="351472" y="105410"/>
                    </a:lnTo>
                    <a:lnTo>
                      <a:pt x="350088" y="102870"/>
                    </a:lnTo>
                    <a:lnTo>
                      <a:pt x="348056" y="99060"/>
                    </a:lnTo>
                    <a:lnTo>
                      <a:pt x="350380" y="101600"/>
                    </a:lnTo>
                    <a:lnTo>
                      <a:pt x="349758" y="99060"/>
                    </a:lnTo>
                    <a:lnTo>
                      <a:pt x="350977" y="97790"/>
                    </a:lnTo>
                    <a:lnTo>
                      <a:pt x="344639" y="93980"/>
                    </a:lnTo>
                    <a:lnTo>
                      <a:pt x="345186" y="97790"/>
                    </a:lnTo>
                    <a:lnTo>
                      <a:pt x="348221" y="102870"/>
                    </a:lnTo>
                    <a:lnTo>
                      <a:pt x="342519" y="99060"/>
                    </a:lnTo>
                    <a:lnTo>
                      <a:pt x="340614" y="97790"/>
                    </a:lnTo>
                    <a:lnTo>
                      <a:pt x="341172" y="99060"/>
                    </a:lnTo>
                    <a:lnTo>
                      <a:pt x="334378" y="92710"/>
                    </a:lnTo>
                    <a:lnTo>
                      <a:pt x="335686" y="90170"/>
                    </a:lnTo>
                    <a:lnTo>
                      <a:pt x="336892" y="88900"/>
                    </a:lnTo>
                    <a:lnTo>
                      <a:pt x="338124" y="91440"/>
                    </a:lnTo>
                    <a:lnTo>
                      <a:pt x="337146" y="88900"/>
                    </a:lnTo>
                    <a:lnTo>
                      <a:pt x="336181" y="86360"/>
                    </a:lnTo>
                    <a:lnTo>
                      <a:pt x="341871" y="90170"/>
                    </a:lnTo>
                    <a:lnTo>
                      <a:pt x="341452" y="86360"/>
                    </a:lnTo>
                    <a:lnTo>
                      <a:pt x="336473" y="83820"/>
                    </a:lnTo>
                    <a:lnTo>
                      <a:pt x="333540" y="82550"/>
                    </a:lnTo>
                    <a:lnTo>
                      <a:pt x="332498" y="80010"/>
                    </a:lnTo>
                    <a:lnTo>
                      <a:pt x="337997" y="82550"/>
                    </a:lnTo>
                    <a:lnTo>
                      <a:pt x="341134" y="85090"/>
                    </a:lnTo>
                    <a:lnTo>
                      <a:pt x="345135" y="87630"/>
                    </a:lnTo>
                    <a:lnTo>
                      <a:pt x="348157" y="87630"/>
                    </a:lnTo>
                    <a:lnTo>
                      <a:pt x="352513" y="88900"/>
                    </a:lnTo>
                    <a:lnTo>
                      <a:pt x="356755" y="96710"/>
                    </a:lnTo>
                    <a:lnTo>
                      <a:pt x="358736" y="95250"/>
                    </a:lnTo>
                    <a:lnTo>
                      <a:pt x="365899" y="106680"/>
                    </a:lnTo>
                    <a:lnTo>
                      <a:pt x="370890" y="109220"/>
                    </a:lnTo>
                    <a:lnTo>
                      <a:pt x="374611" y="114300"/>
                    </a:lnTo>
                    <a:lnTo>
                      <a:pt x="376072" y="121920"/>
                    </a:lnTo>
                    <a:lnTo>
                      <a:pt x="379577" y="127000"/>
                    </a:lnTo>
                    <a:lnTo>
                      <a:pt x="379082" y="121920"/>
                    </a:lnTo>
                    <a:lnTo>
                      <a:pt x="385330" y="129540"/>
                    </a:lnTo>
                    <a:lnTo>
                      <a:pt x="388810" y="132080"/>
                    </a:lnTo>
                    <a:lnTo>
                      <a:pt x="393217" y="142240"/>
                    </a:lnTo>
                    <a:lnTo>
                      <a:pt x="393217" y="116243"/>
                    </a:lnTo>
                    <a:lnTo>
                      <a:pt x="390779" y="114300"/>
                    </a:lnTo>
                    <a:lnTo>
                      <a:pt x="387731" y="109220"/>
                    </a:lnTo>
                    <a:lnTo>
                      <a:pt x="384556" y="105410"/>
                    </a:lnTo>
                    <a:lnTo>
                      <a:pt x="383489" y="104140"/>
                    </a:lnTo>
                    <a:lnTo>
                      <a:pt x="382092" y="103009"/>
                    </a:lnTo>
                    <a:lnTo>
                      <a:pt x="383781" y="105410"/>
                    </a:lnTo>
                    <a:lnTo>
                      <a:pt x="378358" y="101600"/>
                    </a:lnTo>
                    <a:lnTo>
                      <a:pt x="373849" y="95250"/>
                    </a:lnTo>
                    <a:lnTo>
                      <a:pt x="371170" y="91440"/>
                    </a:lnTo>
                    <a:lnTo>
                      <a:pt x="370103" y="90170"/>
                    </a:lnTo>
                    <a:lnTo>
                      <a:pt x="365848" y="85090"/>
                    </a:lnTo>
                    <a:lnTo>
                      <a:pt x="367398" y="86360"/>
                    </a:lnTo>
                    <a:lnTo>
                      <a:pt x="369062" y="87630"/>
                    </a:lnTo>
                    <a:lnTo>
                      <a:pt x="370497" y="87630"/>
                    </a:lnTo>
                    <a:lnTo>
                      <a:pt x="368477" y="85090"/>
                    </a:lnTo>
                    <a:lnTo>
                      <a:pt x="365442" y="81280"/>
                    </a:lnTo>
                    <a:lnTo>
                      <a:pt x="359575" y="77470"/>
                    </a:lnTo>
                    <a:lnTo>
                      <a:pt x="353949" y="73660"/>
                    </a:lnTo>
                    <a:lnTo>
                      <a:pt x="356006" y="72390"/>
                    </a:lnTo>
                    <a:lnTo>
                      <a:pt x="352945" y="73660"/>
                    </a:lnTo>
                    <a:lnTo>
                      <a:pt x="341566" y="64770"/>
                    </a:lnTo>
                    <a:lnTo>
                      <a:pt x="338378" y="64770"/>
                    </a:lnTo>
                    <a:lnTo>
                      <a:pt x="347599" y="71120"/>
                    </a:lnTo>
                    <a:lnTo>
                      <a:pt x="352196" y="76200"/>
                    </a:lnTo>
                    <a:lnTo>
                      <a:pt x="356565" y="82550"/>
                    </a:lnTo>
                    <a:lnTo>
                      <a:pt x="365036" y="90170"/>
                    </a:lnTo>
                    <a:lnTo>
                      <a:pt x="357060" y="87630"/>
                    </a:lnTo>
                    <a:lnTo>
                      <a:pt x="352882" y="83820"/>
                    </a:lnTo>
                    <a:lnTo>
                      <a:pt x="344957" y="81280"/>
                    </a:lnTo>
                    <a:lnTo>
                      <a:pt x="344017" y="80010"/>
                    </a:lnTo>
                    <a:lnTo>
                      <a:pt x="343090" y="78740"/>
                    </a:lnTo>
                    <a:lnTo>
                      <a:pt x="342620" y="77470"/>
                    </a:lnTo>
                    <a:lnTo>
                      <a:pt x="343014" y="76200"/>
                    </a:lnTo>
                    <a:lnTo>
                      <a:pt x="340093" y="76200"/>
                    </a:lnTo>
                    <a:lnTo>
                      <a:pt x="337908" y="77470"/>
                    </a:lnTo>
                    <a:lnTo>
                      <a:pt x="335838" y="76200"/>
                    </a:lnTo>
                    <a:lnTo>
                      <a:pt x="333781" y="74930"/>
                    </a:lnTo>
                    <a:lnTo>
                      <a:pt x="333705" y="73660"/>
                    </a:lnTo>
                    <a:lnTo>
                      <a:pt x="327825" y="68580"/>
                    </a:lnTo>
                    <a:lnTo>
                      <a:pt x="317855" y="66040"/>
                    </a:lnTo>
                    <a:lnTo>
                      <a:pt x="311810" y="62230"/>
                    </a:lnTo>
                    <a:lnTo>
                      <a:pt x="311746" y="58420"/>
                    </a:lnTo>
                    <a:lnTo>
                      <a:pt x="330441" y="68580"/>
                    </a:lnTo>
                    <a:lnTo>
                      <a:pt x="330606" y="67818"/>
                    </a:lnTo>
                    <a:lnTo>
                      <a:pt x="331012" y="66040"/>
                    </a:lnTo>
                    <a:lnTo>
                      <a:pt x="334530" y="68580"/>
                    </a:lnTo>
                    <a:lnTo>
                      <a:pt x="338074" y="69850"/>
                    </a:lnTo>
                    <a:lnTo>
                      <a:pt x="338734" y="67310"/>
                    </a:lnTo>
                    <a:lnTo>
                      <a:pt x="334391" y="66040"/>
                    </a:lnTo>
                    <a:lnTo>
                      <a:pt x="331406" y="63500"/>
                    </a:lnTo>
                    <a:lnTo>
                      <a:pt x="332828" y="62318"/>
                    </a:lnTo>
                    <a:lnTo>
                      <a:pt x="330428" y="60960"/>
                    </a:lnTo>
                    <a:lnTo>
                      <a:pt x="329260" y="60960"/>
                    </a:lnTo>
                    <a:lnTo>
                      <a:pt x="326034" y="58420"/>
                    </a:lnTo>
                    <a:lnTo>
                      <a:pt x="322808" y="55880"/>
                    </a:lnTo>
                    <a:lnTo>
                      <a:pt x="323494" y="54610"/>
                    </a:lnTo>
                    <a:lnTo>
                      <a:pt x="324396" y="52070"/>
                    </a:lnTo>
                    <a:lnTo>
                      <a:pt x="318528" y="45720"/>
                    </a:lnTo>
                    <a:lnTo>
                      <a:pt x="320941" y="46990"/>
                    </a:lnTo>
                    <a:lnTo>
                      <a:pt x="325412" y="49530"/>
                    </a:lnTo>
                    <a:lnTo>
                      <a:pt x="325729" y="46990"/>
                    </a:lnTo>
                    <a:lnTo>
                      <a:pt x="328485" y="49530"/>
                    </a:lnTo>
                    <a:lnTo>
                      <a:pt x="331431" y="52070"/>
                    </a:lnTo>
                    <a:lnTo>
                      <a:pt x="334010" y="54610"/>
                    </a:lnTo>
                    <a:lnTo>
                      <a:pt x="335876" y="53340"/>
                    </a:lnTo>
                    <a:lnTo>
                      <a:pt x="328015" y="46990"/>
                    </a:lnTo>
                    <a:lnTo>
                      <a:pt x="324446" y="45720"/>
                    </a:lnTo>
                    <a:lnTo>
                      <a:pt x="320878" y="44450"/>
                    </a:lnTo>
                    <a:lnTo>
                      <a:pt x="314388" y="43180"/>
                    </a:lnTo>
                    <a:lnTo>
                      <a:pt x="308444" y="43180"/>
                    </a:lnTo>
                    <a:lnTo>
                      <a:pt x="313347" y="45720"/>
                    </a:lnTo>
                    <a:lnTo>
                      <a:pt x="313143" y="46990"/>
                    </a:lnTo>
                    <a:lnTo>
                      <a:pt x="311594" y="48260"/>
                    </a:lnTo>
                    <a:lnTo>
                      <a:pt x="312483" y="50800"/>
                    </a:lnTo>
                    <a:lnTo>
                      <a:pt x="309981" y="50800"/>
                    </a:lnTo>
                    <a:lnTo>
                      <a:pt x="309981" y="76200"/>
                    </a:lnTo>
                    <a:lnTo>
                      <a:pt x="301980" y="72390"/>
                    </a:lnTo>
                    <a:lnTo>
                      <a:pt x="302920" y="69850"/>
                    </a:lnTo>
                    <a:lnTo>
                      <a:pt x="297294" y="64770"/>
                    </a:lnTo>
                    <a:lnTo>
                      <a:pt x="290969" y="62230"/>
                    </a:lnTo>
                    <a:lnTo>
                      <a:pt x="281762" y="59690"/>
                    </a:lnTo>
                    <a:lnTo>
                      <a:pt x="275653" y="57150"/>
                    </a:lnTo>
                    <a:lnTo>
                      <a:pt x="266026" y="53340"/>
                    </a:lnTo>
                    <a:lnTo>
                      <a:pt x="268884" y="52070"/>
                    </a:lnTo>
                    <a:lnTo>
                      <a:pt x="273494" y="55880"/>
                    </a:lnTo>
                    <a:lnTo>
                      <a:pt x="273316" y="54610"/>
                    </a:lnTo>
                    <a:lnTo>
                      <a:pt x="269278" y="52070"/>
                    </a:lnTo>
                    <a:lnTo>
                      <a:pt x="265239" y="49530"/>
                    </a:lnTo>
                    <a:lnTo>
                      <a:pt x="263766" y="55880"/>
                    </a:lnTo>
                    <a:lnTo>
                      <a:pt x="257098" y="49530"/>
                    </a:lnTo>
                    <a:lnTo>
                      <a:pt x="261226" y="50800"/>
                    </a:lnTo>
                    <a:lnTo>
                      <a:pt x="259588" y="49530"/>
                    </a:lnTo>
                    <a:lnTo>
                      <a:pt x="257873" y="48260"/>
                    </a:lnTo>
                    <a:lnTo>
                      <a:pt x="261696" y="48260"/>
                    </a:lnTo>
                    <a:lnTo>
                      <a:pt x="253606" y="46990"/>
                    </a:lnTo>
                    <a:lnTo>
                      <a:pt x="245948" y="43180"/>
                    </a:lnTo>
                    <a:lnTo>
                      <a:pt x="231902" y="38100"/>
                    </a:lnTo>
                    <a:lnTo>
                      <a:pt x="225425" y="35560"/>
                    </a:lnTo>
                    <a:lnTo>
                      <a:pt x="220167" y="34290"/>
                    </a:lnTo>
                    <a:lnTo>
                      <a:pt x="222491" y="36830"/>
                    </a:lnTo>
                    <a:lnTo>
                      <a:pt x="215493" y="35560"/>
                    </a:lnTo>
                    <a:lnTo>
                      <a:pt x="215138" y="36830"/>
                    </a:lnTo>
                    <a:lnTo>
                      <a:pt x="212496" y="35560"/>
                    </a:lnTo>
                    <a:lnTo>
                      <a:pt x="213614" y="34290"/>
                    </a:lnTo>
                    <a:lnTo>
                      <a:pt x="215836" y="34290"/>
                    </a:lnTo>
                    <a:lnTo>
                      <a:pt x="210680" y="33020"/>
                    </a:lnTo>
                    <a:lnTo>
                      <a:pt x="209943" y="30480"/>
                    </a:lnTo>
                    <a:lnTo>
                      <a:pt x="211112" y="29210"/>
                    </a:lnTo>
                    <a:lnTo>
                      <a:pt x="222465" y="29210"/>
                    </a:lnTo>
                    <a:lnTo>
                      <a:pt x="218935" y="27940"/>
                    </a:lnTo>
                    <a:lnTo>
                      <a:pt x="217182" y="26670"/>
                    </a:lnTo>
                    <a:lnTo>
                      <a:pt x="214185" y="25400"/>
                    </a:lnTo>
                    <a:lnTo>
                      <a:pt x="209334" y="25400"/>
                    </a:lnTo>
                    <a:lnTo>
                      <a:pt x="207289" y="26670"/>
                    </a:lnTo>
                    <a:lnTo>
                      <a:pt x="207632" y="26670"/>
                    </a:lnTo>
                    <a:lnTo>
                      <a:pt x="207492" y="27940"/>
                    </a:lnTo>
                    <a:lnTo>
                      <a:pt x="203720" y="29210"/>
                    </a:lnTo>
                    <a:lnTo>
                      <a:pt x="199034" y="30480"/>
                    </a:lnTo>
                    <a:lnTo>
                      <a:pt x="193370" y="33020"/>
                    </a:lnTo>
                    <a:lnTo>
                      <a:pt x="181902" y="33020"/>
                    </a:lnTo>
                    <a:lnTo>
                      <a:pt x="183273" y="31750"/>
                    </a:lnTo>
                    <a:lnTo>
                      <a:pt x="176530" y="35560"/>
                    </a:lnTo>
                    <a:lnTo>
                      <a:pt x="176504" y="34290"/>
                    </a:lnTo>
                    <a:lnTo>
                      <a:pt x="176453" y="31750"/>
                    </a:lnTo>
                    <a:lnTo>
                      <a:pt x="174294" y="34290"/>
                    </a:lnTo>
                    <a:lnTo>
                      <a:pt x="174510" y="31750"/>
                    </a:lnTo>
                    <a:lnTo>
                      <a:pt x="172072" y="30480"/>
                    </a:lnTo>
                    <a:lnTo>
                      <a:pt x="168122" y="30480"/>
                    </a:lnTo>
                    <a:lnTo>
                      <a:pt x="163728" y="31750"/>
                    </a:lnTo>
                    <a:lnTo>
                      <a:pt x="159410" y="34290"/>
                    </a:lnTo>
                    <a:lnTo>
                      <a:pt x="154686" y="36830"/>
                    </a:lnTo>
                    <a:lnTo>
                      <a:pt x="149758" y="36830"/>
                    </a:lnTo>
                    <a:lnTo>
                      <a:pt x="150863" y="34290"/>
                    </a:lnTo>
                    <a:lnTo>
                      <a:pt x="149758" y="35560"/>
                    </a:lnTo>
                    <a:lnTo>
                      <a:pt x="148120" y="36830"/>
                    </a:lnTo>
                    <a:lnTo>
                      <a:pt x="146138" y="36830"/>
                    </a:lnTo>
                    <a:lnTo>
                      <a:pt x="141998" y="38100"/>
                    </a:lnTo>
                    <a:lnTo>
                      <a:pt x="139623" y="39370"/>
                    </a:lnTo>
                    <a:lnTo>
                      <a:pt x="134937" y="40640"/>
                    </a:lnTo>
                    <a:lnTo>
                      <a:pt x="129514" y="40640"/>
                    </a:lnTo>
                    <a:lnTo>
                      <a:pt x="125590" y="43180"/>
                    </a:lnTo>
                    <a:lnTo>
                      <a:pt x="125641" y="41910"/>
                    </a:lnTo>
                    <a:lnTo>
                      <a:pt x="129857" y="39370"/>
                    </a:lnTo>
                    <a:lnTo>
                      <a:pt x="130340" y="36830"/>
                    </a:lnTo>
                    <a:lnTo>
                      <a:pt x="127533" y="36830"/>
                    </a:lnTo>
                    <a:lnTo>
                      <a:pt x="129006" y="35560"/>
                    </a:lnTo>
                    <a:lnTo>
                      <a:pt x="131559" y="34290"/>
                    </a:lnTo>
                    <a:lnTo>
                      <a:pt x="132918" y="33020"/>
                    </a:lnTo>
                    <a:lnTo>
                      <a:pt x="135724" y="33020"/>
                    </a:lnTo>
                    <a:lnTo>
                      <a:pt x="143116" y="27940"/>
                    </a:lnTo>
                    <a:lnTo>
                      <a:pt x="144538" y="30480"/>
                    </a:lnTo>
                    <a:lnTo>
                      <a:pt x="138836" y="33020"/>
                    </a:lnTo>
                    <a:lnTo>
                      <a:pt x="142570" y="33020"/>
                    </a:lnTo>
                    <a:lnTo>
                      <a:pt x="147472" y="29210"/>
                    </a:lnTo>
                    <a:lnTo>
                      <a:pt x="158788" y="29210"/>
                    </a:lnTo>
                    <a:lnTo>
                      <a:pt x="158318" y="27940"/>
                    </a:lnTo>
                    <a:lnTo>
                      <a:pt x="157391" y="25400"/>
                    </a:lnTo>
                    <a:lnTo>
                      <a:pt x="165684" y="22860"/>
                    </a:lnTo>
                    <a:lnTo>
                      <a:pt x="160020" y="25400"/>
                    </a:lnTo>
                    <a:lnTo>
                      <a:pt x="166204" y="25400"/>
                    </a:lnTo>
                    <a:lnTo>
                      <a:pt x="167157" y="26670"/>
                    </a:lnTo>
                    <a:lnTo>
                      <a:pt x="165201" y="27940"/>
                    </a:lnTo>
                    <a:lnTo>
                      <a:pt x="163334" y="29210"/>
                    </a:lnTo>
                    <a:lnTo>
                      <a:pt x="171196" y="27940"/>
                    </a:lnTo>
                    <a:lnTo>
                      <a:pt x="179108" y="25400"/>
                    </a:lnTo>
                    <a:lnTo>
                      <a:pt x="187159" y="25400"/>
                    </a:lnTo>
                    <a:lnTo>
                      <a:pt x="187680" y="24130"/>
                    </a:lnTo>
                    <a:lnTo>
                      <a:pt x="183718" y="22860"/>
                    </a:lnTo>
                    <a:lnTo>
                      <a:pt x="180657" y="22860"/>
                    </a:lnTo>
                    <a:lnTo>
                      <a:pt x="177584" y="21590"/>
                    </a:lnTo>
                    <a:lnTo>
                      <a:pt x="175323" y="21590"/>
                    </a:lnTo>
                    <a:lnTo>
                      <a:pt x="181546" y="17780"/>
                    </a:lnTo>
                    <a:lnTo>
                      <a:pt x="181305" y="15240"/>
                    </a:lnTo>
                    <a:lnTo>
                      <a:pt x="181051" y="12700"/>
                    </a:lnTo>
                    <a:lnTo>
                      <a:pt x="189877" y="15240"/>
                    </a:lnTo>
                    <a:lnTo>
                      <a:pt x="192341" y="15240"/>
                    </a:lnTo>
                    <a:lnTo>
                      <a:pt x="193001" y="16510"/>
                    </a:lnTo>
                    <a:lnTo>
                      <a:pt x="197269" y="16510"/>
                    </a:lnTo>
                    <a:lnTo>
                      <a:pt x="198437" y="20320"/>
                    </a:lnTo>
                    <a:lnTo>
                      <a:pt x="206146" y="20320"/>
                    </a:lnTo>
                    <a:lnTo>
                      <a:pt x="210019" y="19050"/>
                    </a:lnTo>
                    <a:lnTo>
                      <a:pt x="199402" y="19050"/>
                    </a:lnTo>
                    <a:lnTo>
                      <a:pt x="198970" y="17780"/>
                    </a:lnTo>
                    <a:lnTo>
                      <a:pt x="200939" y="17780"/>
                    </a:lnTo>
                    <a:lnTo>
                      <a:pt x="202958" y="16510"/>
                    </a:lnTo>
                    <a:lnTo>
                      <a:pt x="214414" y="16510"/>
                    </a:lnTo>
                    <a:lnTo>
                      <a:pt x="226428" y="19050"/>
                    </a:lnTo>
                    <a:lnTo>
                      <a:pt x="231952" y="21590"/>
                    </a:lnTo>
                    <a:lnTo>
                      <a:pt x="234391" y="24130"/>
                    </a:lnTo>
                    <a:lnTo>
                      <a:pt x="240995" y="27711"/>
                    </a:lnTo>
                    <a:lnTo>
                      <a:pt x="238683" y="27520"/>
                    </a:lnTo>
                    <a:lnTo>
                      <a:pt x="228574" y="23914"/>
                    </a:lnTo>
                    <a:lnTo>
                      <a:pt x="226758" y="26543"/>
                    </a:lnTo>
                    <a:lnTo>
                      <a:pt x="228688" y="26936"/>
                    </a:lnTo>
                    <a:lnTo>
                      <a:pt x="237998" y="31026"/>
                    </a:lnTo>
                    <a:lnTo>
                      <a:pt x="235877" y="32334"/>
                    </a:lnTo>
                    <a:lnTo>
                      <a:pt x="234924" y="32283"/>
                    </a:lnTo>
                    <a:lnTo>
                      <a:pt x="234010" y="32359"/>
                    </a:lnTo>
                    <a:lnTo>
                      <a:pt x="233248" y="32778"/>
                    </a:lnTo>
                    <a:lnTo>
                      <a:pt x="234734" y="32778"/>
                    </a:lnTo>
                    <a:lnTo>
                      <a:pt x="235432" y="32588"/>
                    </a:lnTo>
                    <a:lnTo>
                      <a:pt x="235864" y="32346"/>
                    </a:lnTo>
                    <a:lnTo>
                      <a:pt x="239953" y="32346"/>
                    </a:lnTo>
                    <a:lnTo>
                      <a:pt x="244830" y="36207"/>
                    </a:lnTo>
                    <a:lnTo>
                      <a:pt x="246913" y="36537"/>
                    </a:lnTo>
                    <a:lnTo>
                      <a:pt x="241376" y="32804"/>
                    </a:lnTo>
                    <a:lnTo>
                      <a:pt x="247015" y="33845"/>
                    </a:lnTo>
                    <a:lnTo>
                      <a:pt x="251523" y="34378"/>
                    </a:lnTo>
                    <a:lnTo>
                      <a:pt x="254977" y="36537"/>
                    </a:lnTo>
                    <a:lnTo>
                      <a:pt x="249999" y="36410"/>
                    </a:lnTo>
                    <a:lnTo>
                      <a:pt x="253034" y="38087"/>
                    </a:lnTo>
                    <a:lnTo>
                      <a:pt x="255930" y="39039"/>
                    </a:lnTo>
                    <a:lnTo>
                      <a:pt x="258876" y="39839"/>
                    </a:lnTo>
                    <a:lnTo>
                      <a:pt x="261734" y="40906"/>
                    </a:lnTo>
                    <a:lnTo>
                      <a:pt x="259346" y="39751"/>
                    </a:lnTo>
                    <a:lnTo>
                      <a:pt x="256844" y="38836"/>
                    </a:lnTo>
                    <a:lnTo>
                      <a:pt x="254393" y="37782"/>
                    </a:lnTo>
                    <a:lnTo>
                      <a:pt x="257721" y="35877"/>
                    </a:lnTo>
                    <a:lnTo>
                      <a:pt x="256844" y="35877"/>
                    </a:lnTo>
                    <a:lnTo>
                      <a:pt x="251053" y="33743"/>
                    </a:lnTo>
                    <a:lnTo>
                      <a:pt x="250266" y="32054"/>
                    </a:lnTo>
                    <a:lnTo>
                      <a:pt x="249364" y="30441"/>
                    </a:lnTo>
                    <a:lnTo>
                      <a:pt x="243230" y="28524"/>
                    </a:lnTo>
                    <a:lnTo>
                      <a:pt x="243852" y="28397"/>
                    </a:lnTo>
                    <a:lnTo>
                      <a:pt x="244182" y="28155"/>
                    </a:lnTo>
                    <a:lnTo>
                      <a:pt x="244563" y="27978"/>
                    </a:lnTo>
                    <a:lnTo>
                      <a:pt x="241338" y="27736"/>
                    </a:lnTo>
                    <a:lnTo>
                      <a:pt x="239039" y="22860"/>
                    </a:lnTo>
                    <a:lnTo>
                      <a:pt x="241401" y="21590"/>
                    </a:lnTo>
                    <a:lnTo>
                      <a:pt x="246722" y="20320"/>
                    </a:lnTo>
                    <a:lnTo>
                      <a:pt x="249770" y="25400"/>
                    </a:lnTo>
                    <a:lnTo>
                      <a:pt x="254444" y="25400"/>
                    </a:lnTo>
                    <a:lnTo>
                      <a:pt x="255016" y="24130"/>
                    </a:lnTo>
                    <a:lnTo>
                      <a:pt x="260134" y="25400"/>
                    </a:lnTo>
                    <a:lnTo>
                      <a:pt x="260718" y="24130"/>
                    </a:lnTo>
                    <a:lnTo>
                      <a:pt x="261239" y="22974"/>
                    </a:lnTo>
                    <a:lnTo>
                      <a:pt x="259930" y="22860"/>
                    </a:lnTo>
                    <a:lnTo>
                      <a:pt x="258597" y="20320"/>
                    </a:lnTo>
                    <a:lnTo>
                      <a:pt x="257937" y="19050"/>
                    </a:lnTo>
                    <a:lnTo>
                      <a:pt x="256692" y="16687"/>
                    </a:lnTo>
                    <a:lnTo>
                      <a:pt x="256387" y="17068"/>
                    </a:lnTo>
                    <a:lnTo>
                      <a:pt x="255092" y="14058"/>
                    </a:lnTo>
                    <a:lnTo>
                      <a:pt x="255092" y="17780"/>
                    </a:lnTo>
                    <a:lnTo>
                      <a:pt x="252895" y="17780"/>
                    </a:lnTo>
                    <a:lnTo>
                      <a:pt x="249555" y="16484"/>
                    </a:lnTo>
                    <a:lnTo>
                      <a:pt x="248145" y="15240"/>
                    </a:lnTo>
                    <a:lnTo>
                      <a:pt x="248653" y="13970"/>
                    </a:lnTo>
                    <a:lnTo>
                      <a:pt x="255092" y="17780"/>
                    </a:lnTo>
                    <a:lnTo>
                      <a:pt x="255092" y="14058"/>
                    </a:lnTo>
                    <a:lnTo>
                      <a:pt x="254508" y="12700"/>
                    </a:lnTo>
                    <a:lnTo>
                      <a:pt x="261747" y="16484"/>
                    </a:lnTo>
                    <a:lnTo>
                      <a:pt x="262928" y="13970"/>
                    </a:lnTo>
                    <a:lnTo>
                      <a:pt x="272986" y="20320"/>
                    </a:lnTo>
                    <a:lnTo>
                      <a:pt x="277190" y="20320"/>
                    </a:lnTo>
                    <a:lnTo>
                      <a:pt x="283679" y="26670"/>
                    </a:lnTo>
                    <a:lnTo>
                      <a:pt x="269201" y="21590"/>
                    </a:lnTo>
                    <a:lnTo>
                      <a:pt x="269163" y="22860"/>
                    </a:lnTo>
                    <a:lnTo>
                      <a:pt x="271970" y="23952"/>
                    </a:lnTo>
                    <a:lnTo>
                      <a:pt x="261569" y="23012"/>
                    </a:lnTo>
                    <a:lnTo>
                      <a:pt x="263626" y="24130"/>
                    </a:lnTo>
                    <a:lnTo>
                      <a:pt x="266026" y="25400"/>
                    </a:lnTo>
                    <a:lnTo>
                      <a:pt x="268249" y="26670"/>
                    </a:lnTo>
                    <a:lnTo>
                      <a:pt x="273189" y="24434"/>
                    </a:lnTo>
                    <a:lnTo>
                      <a:pt x="278904" y="26670"/>
                    </a:lnTo>
                    <a:lnTo>
                      <a:pt x="274053" y="25400"/>
                    </a:lnTo>
                    <a:lnTo>
                      <a:pt x="277418" y="29210"/>
                    </a:lnTo>
                    <a:lnTo>
                      <a:pt x="271310" y="29210"/>
                    </a:lnTo>
                    <a:lnTo>
                      <a:pt x="277304" y="30480"/>
                    </a:lnTo>
                    <a:lnTo>
                      <a:pt x="276872" y="33020"/>
                    </a:lnTo>
                    <a:lnTo>
                      <a:pt x="282994" y="34290"/>
                    </a:lnTo>
                    <a:lnTo>
                      <a:pt x="275094" y="34290"/>
                    </a:lnTo>
                    <a:lnTo>
                      <a:pt x="289090" y="40640"/>
                    </a:lnTo>
                    <a:lnTo>
                      <a:pt x="288264" y="43180"/>
                    </a:lnTo>
                    <a:lnTo>
                      <a:pt x="281876" y="40640"/>
                    </a:lnTo>
                    <a:lnTo>
                      <a:pt x="272427" y="32258"/>
                    </a:lnTo>
                    <a:lnTo>
                      <a:pt x="266242" y="27940"/>
                    </a:lnTo>
                    <a:lnTo>
                      <a:pt x="263410" y="26670"/>
                    </a:lnTo>
                    <a:lnTo>
                      <a:pt x="257543" y="29210"/>
                    </a:lnTo>
                    <a:lnTo>
                      <a:pt x="260057" y="29210"/>
                    </a:lnTo>
                    <a:lnTo>
                      <a:pt x="263194" y="30480"/>
                    </a:lnTo>
                    <a:lnTo>
                      <a:pt x="265303" y="30480"/>
                    </a:lnTo>
                    <a:lnTo>
                      <a:pt x="267335" y="31750"/>
                    </a:lnTo>
                    <a:lnTo>
                      <a:pt x="268363" y="33020"/>
                    </a:lnTo>
                    <a:lnTo>
                      <a:pt x="266827" y="34290"/>
                    </a:lnTo>
                    <a:lnTo>
                      <a:pt x="274091" y="35560"/>
                    </a:lnTo>
                    <a:lnTo>
                      <a:pt x="265176" y="36830"/>
                    </a:lnTo>
                    <a:lnTo>
                      <a:pt x="258737" y="36830"/>
                    </a:lnTo>
                    <a:lnTo>
                      <a:pt x="264414" y="40640"/>
                    </a:lnTo>
                    <a:lnTo>
                      <a:pt x="270014" y="43180"/>
                    </a:lnTo>
                    <a:lnTo>
                      <a:pt x="281647" y="45720"/>
                    </a:lnTo>
                    <a:lnTo>
                      <a:pt x="286969" y="46990"/>
                    </a:lnTo>
                    <a:lnTo>
                      <a:pt x="290893" y="50800"/>
                    </a:lnTo>
                    <a:lnTo>
                      <a:pt x="289166" y="50800"/>
                    </a:lnTo>
                    <a:lnTo>
                      <a:pt x="294081" y="53340"/>
                    </a:lnTo>
                    <a:lnTo>
                      <a:pt x="309981" y="76200"/>
                    </a:lnTo>
                    <a:lnTo>
                      <a:pt x="309981" y="50800"/>
                    </a:lnTo>
                    <a:lnTo>
                      <a:pt x="309803" y="50800"/>
                    </a:lnTo>
                    <a:lnTo>
                      <a:pt x="307759" y="46990"/>
                    </a:lnTo>
                    <a:lnTo>
                      <a:pt x="306552" y="46990"/>
                    </a:lnTo>
                    <a:lnTo>
                      <a:pt x="303796" y="45720"/>
                    </a:lnTo>
                    <a:lnTo>
                      <a:pt x="301193" y="44513"/>
                    </a:lnTo>
                    <a:lnTo>
                      <a:pt x="301459" y="43180"/>
                    </a:lnTo>
                    <a:lnTo>
                      <a:pt x="296024" y="38100"/>
                    </a:lnTo>
                    <a:lnTo>
                      <a:pt x="291401" y="33020"/>
                    </a:lnTo>
                    <a:lnTo>
                      <a:pt x="286702" y="27940"/>
                    </a:lnTo>
                    <a:lnTo>
                      <a:pt x="284607" y="26670"/>
                    </a:lnTo>
                    <a:lnTo>
                      <a:pt x="282524" y="25400"/>
                    </a:lnTo>
                    <a:lnTo>
                      <a:pt x="286880" y="22860"/>
                    </a:lnTo>
                    <a:lnTo>
                      <a:pt x="283692" y="20320"/>
                    </a:lnTo>
                    <a:lnTo>
                      <a:pt x="276402" y="17780"/>
                    </a:lnTo>
                    <a:lnTo>
                      <a:pt x="267474" y="15240"/>
                    </a:lnTo>
                    <a:lnTo>
                      <a:pt x="264033" y="13970"/>
                    </a:lnTo>
                    <a:lnTo>
                      <a:pt x="260578" y="12700"/>
                    </a:lnTo>
                    <a:lnTo>
                      <a:pt x="253568" y="11430"/>
                    </a:lnTo>
                    <a:lnTo>
                      <a:pt x="246646" y="8890"/>
                    </a:lnTo>
                    <a:lnTo>
                      <a:pt x="240030" y="7620"/>
                    </a:lnTo>
                    <a:lnTo>
                      <a:pt x="245059" y="7620"/>
                    </a:lnTo>
                    <a:lnTo>
                      <a:pt x="235419" y="2540"/>
                    </a:lnTo>
                    <a:lnTo>
                      <a:pt x="229362" y="3810"/>
                    </a:lnTo>
                    <a:lnTo>
                      <a:pt x="224421" y="6350"/>
                    </a:lnTo>
                    <a:lnTo>
                      <a:pt x="220281" y="7188"/>
                    </a:lnTo>
                    <a:lnTo>
                      <a:pt x="219138" y="6350"/>
                    </a:lnTo>
                    <a:lnTo>
                      <a:pt x="217411" y="5080"/>
                    </a:lnTo>
                    <a:lnTo>
                      <a:pt x="211518" y="3810"/>
                    </a:lnTo>
                    <a:lnTo>
                      <a:pt x="206908" y="1270"/>
                    </a:lnTo>
                    <a:lnTo>
                      <a:pt x="200761" y="3810"/>
                    </a:lnTo>
                    <a:lnTo>
                      <a:pt x="194665" y="5080"/>
                    </a:lnTo>
                    <a:lnTo>
                      <a:pt x="188036" y="6350"/>
                    </a:lnTo>
                    <a:lnTo>
                      <a:pt x="180263" y="6350"/>
                    </a:lnTo>
                    <a:lnTo>
                      <a:pt x="177736" y="5080"/>
                    </a:lnTo>
                    <a:lnTo>
                      <a:pt x="177114" y="0"/>
                    </a:lnTo>
                    <a:lnTo>
                      <a:pt x="169443" y="0"/>
                    </a:lnTo>
                    <a:lnTo>
                      <a:pt x="164617" y="3810"/>
                    </a:lnTo>
                    <a:lnTo>
                      <a:pt x="156984" y="3810"/>
                    </a:lnTo>
                    <a:lnTo>
                      <a:pt x="147789" y="8890"/>
                    </a:lnTo>
                    <a:lnTo>
                      <a:pt x="142633" y="7620"/>
                    </a:lnTo>
                    <a:lnTo>
                      <a:pt x="134886" y="7620"/>
                    </a:lnTo>
                    <a:lnTo>
                      <a:pt x="135851" y="12700"/>
                    </a:lnTo>
                    <a:lnTo>
                      <a:pt x="142265" y="11430"/>
                    </a:lnTo>
                    <a:lnTo>
                      <a:pt x="139814" y="12700"/>
                    </a:lnTo>
                    <a:lnTo>
                      <a:pt x="137439" y="13970"/>
                    </a:lnTo>
                    <a:lnTo>
                      <a:pt x="135191" y="15240"/>
                    </a:lnTo>
                    <a:lnTo>
                      <a:pt x="134670" y="13970"/>
                    </a:lnTo>
                    <a:lnTo>
                      <a:pt x="130022" y="16510"/>
                    </a:lnTo>
                    <a:lnTo>
                      <a:pt x="125857" y="20320"/>
                    </a:lnTo>
                    <a:lnTo>
                      <a:pt x="121094" y="22860"/>
                    </a:lnTo>
                    <a:lnTo>
                      <a:pt x="116357" y="26670"/>
                    </a:lnTo>
                    <a:lnTo>
                      <a:pt x="111480" y="31750"/>
                    </a:lnTo>
                    <a:lnTo>
                      <a:pt x="106883" y="34290"/>
                    </a:lnTo>
                    <a:lnTo>
                      <a:pt x="109435" y="34290"/>
                    </a:lnTo>
                    <a:lnTo>
                      <a:pt x="104317" y="40640"/>
                    </a:lnTo>
                    <a:lnTo>
                      <a:pt x="103162" y="39370"/>
                    </a:lnTo>
                    <a:lnTo>
                      <a:pt x="100990" y="39370"/>
                    </a:lnTo>
                    <a:lnTo>
                      <a:pt x="99085" y="44450"/>
                    </a:lnTo>
                    <a:lnTo>
                      <a:pt x="103225" y="41910"/>
                    </a:lnTo>
                    <a:lnTo>
                      <a:pt x="108064" y="40640"/>
                    </a:lnTo>
                    <a:lnTo>
                      <a:pt x="112903" y="39370"/>
                    </a:lnTo>
                    <a:lnTo>
                      <a:pt x="115735" y="40640"/>
                    </a:lnTo>
                    <a:lnTo>
                      <a:pt x="111010" y="43180"/>
                    </a:lnTo>
                    <a:lnTo>
                      <a:pt x="105206" y="45720"/>
                    </a:lnTo>
                    <a:lnTo>
                      <a:pt x="99758" y="52070"/>
                    </a:lnTo>
                    <a:lnTo>
                      <a:pt x="97002" y="54610"/>
                    </a:lnTo>
                    <a:lnTo>
                      <a:pt x="93967" y="57150"/>
                    </a:lnTo>
                    <a:lnTo>
                      <a:pt x="91287" y="60960"/>
                    </a:lnTo>
                    <a:lnTo>
                      <a:pt x="86233" y="68580"/>
                    </a:lnTo>
                    <a:lnTo>
                      <a:pt x="83858" y="72390"/>
                    </a:lnTo>
                    <a:lnTo>
                      <a:pt x="83705" y="72390"/>
                    </a:lnTo>
                    <a:lnTo>
                      <a:pt x="84201" y="71120"/>
                    </a:lnTo>
                    <a:lnTo>
                      <a:pt x="80594" y="74930"/>
                    </a:lnTo>
                    <a:lnTo>
                      <a:pt x="78879" y="76200"/>
                    </a:lnTo>
                    <a:lnTo>
                      <a:pt x="77508" y="78740"/>
                    </a:lnTo>
                    <a:lnTo>
                      <a:pt x="72504" y="85090"/>
                    </a:lnTo>
                    <a:lnTo>
                      <a:pt x="72923" y="82550"/>
                    </a:lnTo>
                    <a:lnTo>
                      <a:pt x="70637" y="82550"/>
                    </a:lnTo>
                    <a:lnTo>
                      <a:pt x="67703" y="87630"/>
                    </a:lnTo>
                    <a:lnTo>
                      <a:pt x="64604" y="93980"/>
                    </a:lnTo>
                    <a:lnTo>
                      <a:pt x="64503" y="95250"/>
                    </a:lnTo>
                    <a:lnTo>
                      <a:pt x="63246" y="99060"/>
                    </a:lnTo>
                    <a:lnTo>
                      <a:pt x="60667" y="100330"/>
                    </a:lnTo>
                    <a:lnTo>
                      <a:pt x="59867" y="99060"/>
                    </a:lnTo>
                    <a:lnTo>
                      <a:pt x="58191" y="99060"/>
                    </a:lnTo>
                    <a:lnTo>
                      <a:pt x="54190" y="104140"/>
                    </a:lnTo>
                    <a:lnTo>
                      <a:pt x="51142" y="110490"/>
                    </a:lnTo>
                    <a:lnTo>
                      <a:pt x="51015" y="106680"/>
                    </a:lnTo>
                    <a:lnTo>
                      <a:pt x="50850" y="105410"/>
                    </a:lnTo>
                    <a:lnTo>
                      <a:pt x="51003" y="104140"/>
                    </a:lnTo>
                    <a:lnTo>
                      <a:pt x="51142" y="102870"/>
                    </a:lnTo>
                    <a:lnTo>
                      <a:pt x="51752" y="101600"/>
                    </a:lnTo>
                    <a:lnTo>
                      <a:pt x="50660" y="102870"/>
                    </a:lnTo>
                    <a:lnTo>
                      <a:pt x="48945" y="104140"/>
                    </a:lnTo>
                    <a:lnTo>
                      <a:pt x="49237" y="100533"/>
                    </a:lnTo>
                    <a:lnTo>
                      <a:pt x="45923" y="105410"/>
                    </a:lnTo>
                    <a:lnTo>
                      <a:pt x="43472" y="104140"/>
                    </a:lnTo>
                    <a:lnTo>
                      <a:pt x="41236" y="102870"/>
                    </a:lnTo>
                    <a:lnTo>
                      <a:pt x="43980" y="95250"/>
                    </a:lnTo>
                    <a:lnTo>
                      <a:pt x="48602" y="89103"/>
                    </a:lnTo>
                    <a:lnTo>
                      <a:pt x="48641" y="86360"/>
                    </a:lnTo>
                    <a:lnTo>
                      <a:pt x="55549" y="88900"/>
                    </a:lnTo>
                    <a:lnTo>
                      <a:pt x="55346" y="82550"/>
                    </a:lnTo>
                    <a:lnTo>
                      <a:pt x="55308" y="81280"/>
                    </a:lnTo>
                    <a:lnTo>
                      <a:pt x="59753" y="76200"/>
                    </a:lnTo>
                    <a:lnTo>
                      <a:pt x="60172" y="78740"/>
                    </a:lnTo>
                    <a:lnTo>
                      <a:pt x="62649" y="78740"/>
                    </a:lnTo>
                    <a:lnTo>
                      <a:pt x="61417" y="81280"/>
                    </a:lnTo>
                    <a:lnTo>
                      <a:pt x="63792" y="81280"/>
                    </a:lnTo>
                    <a:lnTo>
                      <a:pt x="62115" y="85090"/>
                    </a:lnTo>
                    <a:lnTo>
                      <a:pt x="68326" y="81280"/>
                    </a:lnTo>
                    <a:lnTo>
                      <a:pt x="62839" y="78740"/>
                    </a:lnTo>
                    <a:lnTo>
                      <a:pt x="66192" y="76200"/>
                    </a:lnTo>
                    <a:lnTo>
                      <a:pt x="67868" y="74930"/>
                    </a:lnTo>
                    <a:lnTo>
                      <a:pt x="71018" y="76200"/>
                    </a:lnTo>
                    <a:lnTo>
                      <a:pt x="72351" y="74930"/>
                    </a:lnTo>
                    <a:lnTo>
                      <a:pt x="73698" y="73660"/>
                    </a:lnTo>
                    <a:lnTo>
                      <a:pt x="75031" y="72390"/>
                    </a:lnTo>
                    <a:lnTo>
                      <a:pt x="85090" y="66040"/>
                    </a:lnTo>
                    <a:lnTo>
                      <a:pt x="87464" y="62230"/>
                    </a:lnTo>
                    <a:lnTo>
                      <a:pt x="89065" y="59690"/>
                    </a:lnTo>
                    <a:lnTo>
                      <a:pt x="83032" y="62230"/>
                    </a:lnTo>
                    <a:lnTo>
                      <a:pt x="84823" y="60667"/>
                    </a:lnTo>
                    <a:lnTo>
                      <a:pt x="81673" y="62230"/>
                    </a:lnTo>
                    <a:lnTo>
                      <a:pt x="80772" y="60960"/>
                    </a:lnTo>
                    <a:lnTo>
                      <a:pt x="82486" y="59690"/>
                    </a:lnTo>
                    <a:lnTo>
                      <a:pt x="85407" y="55880"/>
                    </a:lnTo>
                    <a:lnTo>
                      <a:pt x="90360" y="52070"/>
                    </a:lnTo>
                    <a:lnTo>
                      <a:pt x="92036" y="50800"/>
                    </a:lnTo>
                    <a:lnTo>
                      <a:pt x="93802" y="49403"/>
                    </a:lnTo>
                    <a:lnTo>
                      <a:pt x="87414" y="52070"/>
                    </a:lnTo>
                    <a:lnTo>
                      <a:pt x="89103" y="48260"/>
                    </a:lnTo>
                    <a:lnTo>
                      <a:pt x="97612" y="38100"/>
                    </a:lnTo>
                    <a:lnTo>
                      <a:pt x="101523" y="36830"/>
                    </a:lnTo>
                    <a:lnTo>
                      <a:pt x="104533" y="35394"/>
                    </a:lnTo>
                    <a:lnTo>
                      <a:pt x="103720" y="33020"/>
                    </a:lnTo>
                    <a:lnTo>
                      <a:pt x="98856" y="33020"/>
                    </a:lnTo>
                    <a:lnTo>
                      <a:pt x="103695" y="29210"/>
                    </a:lnTo>
                    <a:lnTo>
                      <a:pt x="100609" y="31750"/>
                    </a:lnTo>
                    <a:lnTo>
                      <a:pt x="107099" y="30480"/>
                    </a:lnTo>
                    <a:lnTo>
                      <a:pt x="108381" y="30480"/>
                    </a:lnTo>
                    <a:lnTo>
                      <a:pt x="113296" y="29210"/>
                    </a:lnTo>
                    <a:lnTo>
                      <a:pt x="116230" y="24130"/>
                    </a:lnTo>
                    <a:lnTo>
                      <a:pt x="118224" y="22860"/>
                    </a:lnTo>
                    <a:lnTo>
                      <a:pt x="116039" y="21590"/>
                    </a:lnTo>
                    <a:lnTo>
                      <a:pt x="115811" y="17780"/>
                    </a:lnTo>
                    <a:lnTo>
                      <a:pt x="117779" y="15240"/>
                    </a:lnTo>
                    <a:lnTo>
                      <a:pt x="113804" y="17780"/>
                    </a:lnTo>
                    <a:lnTo>
                      <a:pt x="108585" y="21590"/>
                    </a:lnTo>
                    <a:lnTo>
                      <a:pt x="102666" y="25400"/>
                    </a:lnTo>
                    <a:lnTo>
                      <a:pt x="96545" y="29210"/>
                    </a:lnTo>
                    <a:lnTo>
                      <a:pt x="89077" y="34290"/>
                    </a:lnTo>
                    <a:lnTo>
                      <a:pt x="82867" y="39370"/>
                    </a:lnTo>
                    <a:lnTo>
                      <a:pt x="84099" y="43180"/>
                    </a:lnTo>
                    <a:lnTo>
                      <a:pt x="78524" y="46990"/>
                    </a:lnTo>
                    <a:lnTo>
                      <a:pt x="73621" y="53340"/>
                    </a:lnTo>
                    <a:lnTo>
                      <a:pt x="67868" y="58508"/>
                    </a:lnTo>
                    <a:lnTo>
                      <a:pt x="62382" y="63500"/>
                    </a:lnTo>
                    <a:lnTo>
                      <a:pt x="57797" y="69850"/>
                    </a:lnTo>
                    <a:lnTo>
                      <a:pt x="52298" y="74930"/>
                    </a:lnTo>
                    <a:lnTo>
                      <a:pt x="54241" y="73660"/>
                    </a:lnTo>
                    <a:lnTo>
                      <a:pt x="54419" y="74930"/>
                    </a:lnTo>
                    <a:lnTo>
                      <a:pt x="50698" y="77470"/>
                    </a:lnTo>
                    <a:lnTo>
                      <a:pt x="47637" y="80010"/>
                    </a:lnTo>
                    <a:lnTo>
                      <a:pt x="44335" y="82550"/>
                    </a:lnTo>
                    <a:lnTo>
                      <a:pt x="45491" y="80010"/>
                    </a:lnTo>
                    <a:lnTo>
                      <a:pt x="38823" y="86360"/>
                    </a:lnTo>
                    <a:lnTo>
                      <a:pt x="37338" y="86360"/>
                    </a:lnTo>
                    <a:lnTo>
                      <a:pt x="38252" y="82550"/>
                    </a:lnTo>
                    <a:lnTo>
                      <a:pt x="40043" y="80010"/>
                    </a:lnTo>
                    <a:lnTo>
                      <a:pt x="40855" y="77470"/>
                    </a:lnTo>
                    <a:lnTo>
                      <a:pt x="42252" y="76492"/>
                    </a:lnTo>
                    <a:lnTo>
                      <a:pt x="42506" y="74930"/>
                    </a:lnTo>
                    <a:lnTo>
                      <a:pt x="40665" y="77470"/>
                    </a:lnTo>
                    <a:lnTo>
                      <a:pt x="38442" y="80010"/>
                    </a:lnTo>
                    <a:lnTo>
                      <a:pt x="37896" y="77470"/>
                    </a:lnTo>
                    <a:lnTo>
                      <a:pt x="39560" y="76200"/>
                    </a:lnTo>
                    <a:lnTo>
                      <a:pt x="40754" y="73660"/>
                    </a:lnTo>
                    <a:lnTo>
                      <a:pt x="41795" y="72390"/>
                    </a:lnTo>
                    <a:lnTo>
                      <a:pt x="34137" y="80010"/>
                    </a:lnTo>
                    <a:lnTo>
                      <a:pt x="35191" y="86360"/>
                    </a:lnTo>
                    <a:lnTo>
                      <a:pt x="28117" y="90170"/>
                    </a:lnTo>
                    <a:lnTo>
                      <a:pt x="27800" y="95250"/>
                    </a:lnTo>
                    <a:lnTo>
                      <a:pt x="25019" y="105410"/>
                    </a:lnTo>
                    <a:lnTo>
                      <a:pt x="19100" y="113030"/>
                    </a:lnTo>
                    <a:lnTo>
                      <a:pt x="18986" y="109220"/>
                    </a:lnTo>
                    <a:lnTo>
                      <a:pt x="15481" y="123190"/>
                    </a:lnTo>
                    <a:lnTo>
                      <a:pt x="14300" y="118110"/>
                    </a:lnTo>
                    <a:lnTo>
                      <a:pt x="14439" y="121920"/>
                    </a:lnTo>
                    <a:lnTo>
                      <a:pt x="9067" y="128270"/>
                    </a:lnTo>
                    <a:lnTo>
                      <a:pt x="10515" y="130810"/>
                    </a:lnTo>
                    <a:lnTo>
                      <a:pt x="10325" y="129540"/>
                    </a:lnTo>
                    <a:lnTo>
                      <a:pt x="11925" y="125730"/>
                    </a:lnTo>
                    <a:lnTo>
                      <a:pt x="13728" y="123190"/>
                    </a:lnTo>
                    <a:lnTo>
                      <a:pt x="12992" y="127000"/>
                    </a:lnTo>
                    <a:lnTo>
                      <a:pt x="14617" y="128270"/>
                    </a:lnTo>
                    <a:lnTo>
                      <a:pt x="12496" y="132080"/>
                    </a:lnTo>
                    <a:lnTo>
                      <a:pt x="37820" y="132080"/>
                    </a:lnTo>
                    <a:lnTo>
                      <a:pt x="37934" y="133350"/>
                    </a:lnTo>
                    <a:lnTo>
                      <a:pt x="11950" y="133350"/>
                    </a:lnTo>
                    <a:lnTo>
                      <a:pt x="11544" y="133350"/>
                    </a:lnTo>
                    <a:lnTo>
                      <a:pt x="11353" y="138430"/>
                    </a:lnTo>
                    <a:lnTo>
                      <a:pt x="17360" y="137160"/>
                    </a:lnTo>
                    <a:lnTo>
                      <a:pt x="14325" y="147320"/>
                    </a:lnTo>
                    <a:lnTo>
                      <a:pt x="10655" y="157480"/>
                    </a:lnTo>
                    <a:lnTo>
                      <a:pt x="8686" y="154940"/>
                    </a:lnTo>
                    <a:lnTo>
                      <a:pt x="7747" y="149009"/>
                    </a:lnTo>
                    <a:lnTo>
                      <a:pt x="7747" y="209550"/>
                    </a:lnTo>
                    <a:lnTo>
                      <a:pt x="5003" y="211302"/>
                    </a:lnTo>
                    <a:lnTo>
                      <a:pt x="6159" y="203200"/>
                    </a:lnTo>
                    <a:lnTo>
                      <a:pt x="7747" y="209550"/>
                    </a:lnTo>
                    <a:lnTo>
                      <a:pt x="7747" y="149009"/>
                    </a:lnTo>
                    <a:lnTo>
                      <a:pt x="7480" y="147320"/>
                    </a:lnTo>
                    <a:lnTo>
                      <a:pt x="7150" y="146710"/>
                    </a:lnTo>
                    <a:lnTo>
                      <a:pt x="4813" y="158750"/>
                    </a:lnTo>
                    <a:lnTo>
                      <a:pt x="2578" y="163830"/>
                    </a:lnTo>
                    <a:lnTo>
                      <a:pt x="2108" y="162560"/>
                    </a:lnTo>
                    <a:lnTo>
                      <a:pt x="2235" y="165823"/>
                    </a:lnTo>
                    <a:lnTo>
                      <a:pt x="2641" y="168910"/>
                    </a:lnTo>
                    <a:lnTo>
                      <a:pt x="457" y="171450"/>
                    </a:lnTo>
                    <a:lnTo>
                      <a:pt x="2705" y="173990"/>
                    </a:lnTo>
                    <a:lnTo>
                      <a:pt x="4648" y="177952"/>
                    </a:lnTo>
                    <a:lnTo>
                      <a:pt x="5956" y="180340"/>
                    </a:lnTo>
                    <a:lnTo>
                      <a:pt x="5003" y="193040"/>
                    </a:lnTo>
                    <a:lnTo>
                      <a:pt x="3835" y="189230"/>
                    </a:lnTo>
                    <a:lnTo>
                      <a:pt x="3937" y="190500"/>
                    </a:lnTo>
                    <a:lnTo>
                      <a:pt x="4038" y="194310"/>
                    </a:lnTo>
                    <a:lnTo>
                      <a:pt x="3771" y="198120"/>
                    </a:lnTo>
                    <a:lnTo>
                      <a:pt x="2120" y="198120"/>
                    </a:lnTo>
                    <a:lnTo>
                      <a:pt x="2514" y="200660"/>
                    </a:lnTo>
                    <a:lnTo>
                      <a:pt x="4762" y="211455"/>
                    </a:lnTo>
                    <a:lnTo>
                      <a:pt x="4978" y="211455"/>
                    </a:lnTo>
                    <a:lnTo>
                      <a:pt x="12712" y="211455"/>
                    </a:lnTo>
                    <a:lnTo>
                      <a:pt x="12293" y="207010"/>
                    </a:lnTo>
                    <a:lnTo>
                      <a:pt x="13449" y="209550"/>
                    </a:lnTo>
                    <a:lnTo>
                      <a:pt x="14084" y="207010"/>
                    </a:lnTo>
                    <a:lnTo>
                      <a:pt x="14401" y="205740"/>
                    </a:lnTo>
                    <a:lnTo>
                      <a:pt x="15367" y="203200"/>
                    </a:lnTo>
                    <a:lnTo>
                      <a:pt x="16598" y="204470"/>
                    </a:lnTo>
                    <a:lnTo>
                      <a:pt x="17614" y="206489"/>
                    </a:lnTo>
                    <a:lnTo>
                      <a:pt x="16814" y="203200"/>
                    </a:lnTo>
                    <a:lnTo>
                      <a:pt x="19011" y="201930"/>
                    </a:lnTo>
                    <a:lnTo>
                      <a:pt x="17538" y="200660"/>
                    </a:lnTo>
                    <a:lnTo>
                      <a:pt x="17602" y="196850"/>
                    </a:lnTo>
                    <a:lnTo>
                      <a:pt x="17729" y="190500"/>
                    </a:lnTo>
                    <a:lnTo>
                      <a:pt x="15252" y="196850"/>
                    </a:lnTo>
                    <a:lnTo>
                      <a:pt x="16675" y="193040"/>
                    </a:lnTo>
                    <a:lnTo>
                      <a:pt x="14960" y="186690"/>
                    </a:lnTo>
                    <a:lnTo>
                      <a:pt x="16598" y="182880"/>
                    </a:lnTo>
                    <a:lnTo>
                      <a:pt x="17145" y="181610"/>
                    </a:lnTo>
                    <a:lnTo>
                      <a:pt x="14046" y="182880"/>
                    </a:lnTo>
                    <a:lnTo>
                      <a:pt x="16916" y="173990"/>
                    </a:lnTo>
                    <a:lnTo>
                      <a:pt x="15989" y="171450"/>
                    </a:lnTo>
                    <a:lnTo>
                      <a:pt x="16510" y="170180"/>
                    </a:lnTo>
                    <a:lnTo>
                      <a:pt x="18288" y="167640"/>
                    </a:lnTo>
                    <a:lnTo>
                      <a:pt x="18389" y="171450"/>
                    </a:lnTo>
                    <a:lnTo>
                      <a:pt x="18630" y="176530"/>
                    </a:lnTo>
                    <a:lnTo>
                      <a:pt x="18923" y="181610"/>
                    </a:lnTo>
                    <a:lnTo>
                      <a:pt x="18199" y="184150"/>
                    </a:lnTo>
                    <a:lnTo>
                      <a:pt x="17792" y="187960"/>
                    </a:lnTo>
                    <a:lnTo>
                      <a:pt x="18554" y="186690"/>
                    </a:lnTo>
                    <a:lnTo>
                      <a:pt x="19608" y="186690"/>
                    </a:lnTo>
                    <a:lnTo>
                      <a:pt x="21869" y="201930"/>
                    </a:lnTo>
                    <a:lnTo>
                      <a:pt x="22999" y="208381"/>
                    </a:lnTo>
                    <a:lnTo>
                      <a:pt x="24041" y="212090"/>
                    </a:lnTo>
                    <a:lnTo>
                      <a:pt x="22618" y="209550"/>
                    </a:lnTo>
                    <a:lnTo>
                      <a:pt x="26162" y="217170"/>
                    </a:lnTo>
                    <a:lnTo>
                      <a:pt x="21869" y="224650"/>
                    </a:lnTo>
                    <a:lnTo>
                      <a:pt x="21869" y="224942"/>
                    </a:lnTo>
                    <a:lnTo>
                      <a:pt x="25031" y="232410"/>
                    </a:lnTo>
                    <a:lnTo>
                      <a:pt x="24485" y="232410"/>
                    </a:lnTo>
                    <a:lnTo>
                      <a:pt x="24231" y="231140"/>
                    </a:lnTo>
                    <a:lnTo>
                      <a:pt x="24206" y="233680"/>
                    </a:lnTo>
                    <a:lnTo>
                      <a:pt x="24333" y="242570"/>
                    </a:lnTo>
                    <a:lnTo>
                      <a:pt x="27800" y="244348"/>
                    </a:lnTo>
                    <a:lnTo>
                      <a:pt x="27813" y="242570"/>
                    </a:lnTo>
                    <a:lnTo>
                      <a:pt x="29489" y="245110"/>
                    </a:lnTo>
                    <a:lnTo>
                      <a:pt x="30670" y="250190"/>
                    </a:lnTo>
                    <a:lnTo>
                      <a:pt x="31216" y="253161"/>
                    </a:lnTo>
                    <a:lnTo>
                      <a:pt x="30848" y="253123"/>
                    </a:lnTo>
                    <a:lnTo>
                      <a:pt x="31254" y="253339"/>
                    </a:lnTo>
                    <a:lnTo>
                      <a:pt x="31381" y="254000"/>
                    </a:lnTo>
                    <a:lnTo>
                      <a:pt x="34188" y="254000"/>
                    </a:lnTo>
                    <a:lnTo>
                      <a:pt x="36817" y="256806"/>
                    </a:lnTo>
                    <a:lnTo>
                      <a:pt x="34353" y="250190"/>
                    </a:lnTo>
                    <a:lnTo>
                      <a:pt x="38277" y="245110"/>
                    </a:lnTo>
                    <a:lnTo>
                      <a:pt x="39674" y="243840"/>
                    </a:lnTo>
                    <a:lnTo>
                      <a:pt x="39890" y="242570"/>
                    </a:lnTo>
                    <a:lnTo>
                      <a:pt x="40347" y="240030"/>
                    </a:lnTo>
                    <a:lnTo>
                      <a:pt x="43243" y="245110"/>
                    </a:lnTo>
                    <a:lnTo>
                      <a:pt x="44919" y="245110"/>
                    </a:lnTo>
                    <a:lnTo>
                      <a:pt x="44170" y="240030"/>
                    </a:lnTo>
                    <a:lnTo>
                      <a:pt x="43980" y="238760"/>
                    </a:lnTo>
                    <a:lnTo>
                      <a:pt x="40932" y="238760"/>
                    </a:lnTo>
                    <a:lnTo>
                      <a:pt x="39979" y="233680"/>
                    </a:lnTo>
                    <a:lnTo>
                      <a:pt x="40144" y="232410"/>
                    </a:lnTo>
                    <a:lnTo>
                      <a:pt x="40309" y="231140"/>
                    </a:lnTo>
                    <a:lnTo>
                      <a:pt x="40640" y="231673"/>
                    </a:lnTo>
                    <a:lnTo>
                      <a:pt x="40449" y="231140"/>
                    </a:lnTo>
                    <a:lnTo>
                      <a:pt x="39535" y="228600"/>
                    </a:lnTo>
                    <a:lnTo>
                      <a:pt x="40195" y="228600"/>
                    </a:lnTo>
                    <a:lnTo>
                      <a:pt x="41224" y="218440"/>
                    </a:lnTo>
                    <a:lnTo>
                      <a:pt x="42951" y="224650"/>
                    </a:lnTo>
                    <a:lnTo>
                      <a:pt x="42938" y="226009"/>
                    </a:lnTo>
                    <a:lnTo>
                      <a:pt x="42837" y="228600"/>
                    </a:lnTo>
                    <a:lnTo>
                      <a:pt x="44945" y="219710"/>
                    </a:lnTo>
                    <a:lnTo>
                      <a:pt x="45173" y="218440"/>
                    </a:lnTo>
                    <a:lnTo>
                      <a:pt x="45872" y="214630"/>
                    </a:lnTo>
                    <a:lnTo>
                      <a:pt x="46990" y="208381"/>
                    </a:lnTo>
                    <a:lnTo>
                      <a:pt x="45224" y="209550"/>
                    </a:lnTo>
                    <a:lnTo>
                      <a:pt x="44183" y="214630"/>
                    </a:lnTo>
                    <a:lnTo>
                      <a:pt x="43103" y="212090"/>
                    </a:lnTo>
                    <a:lnTo>
                      <a:pt x="42570" y="210820"/>
                    </a:lnTo>
                    <a:lnTo>
                      <a:pt x="43014" y="207010"/>
                    </a:lnTo>
                    <a:lnTo>
                      <a:pt x="43154" y="205740"/>
                    </a:lnTo>
                    <a:lnTo>
                      <a:pt x="40449" y="207010"/>
                    </a:lnTo>
                    <a:lnTo>
                      <a:pt x="43192" y="203200"/>
                    </a:lnTo>
                    <a:lnTo>
                      <a:pt x="38735" y="201930"/>
                    </a:lnTo>
                    <a:lnTo>
                      <a:pt x="41478" y="196850"/>
                    </a:lnTo>
                    <a:lnTo>
                      <a:pt x="42087" y="198120"/>
                    </a:lnTo>
                    <a:lnTo>
                      <a:pt x="41694" y="196850"/>
                    </a:lnTo>
                    <a:lnTo>
                      <a:pt x="40525" y="193040"/>
                    </a:lnTo>
                    <a:lnTo>
                      <a:pt x="43129" y="191770"/>
                    </a:lnTo>
                    <a:lnTo>
                      <a:pt x="41681" y="187960"/>
                    </a:lnTo>
                    <a:lnTo>
                      <a:pt x="42176" y="189230"/>
                    </a:lnTo>
                    <a:lnTo>
                      <a:pt x="42913" y="187960"/>
                    </a:lnTo>
                    <a:lnTo>
                      <a:pt x="42824" y="186690"/>
                    </a:lnTo>
                    <a:lnTo>
                      <a:pt x="42633" y="184150"/>
                    </a:lnTo>
                    <a:lnTo>
                      <a:pt x="40690" y="184150"/>
                    </a:lnTo>
                    <a:lnTo>
                      <a:pt x="39776" y="181610"/>
                    </a:lnTo>
                    <a:lnTo>
                      <a:pt x="41656" y="173990"/>
                    </a:lnTo>
                    <a:lnTo>
                      <a:pt x="44577" y="179070"/>
                    </a:lnTo>
                    <a:lnTo>
                      <a:pt x="46253" y="177800"/>
                    </a:lnTo>
                    <a:lnTo>
                      <a:pt x="47447" y="182880"/>
                    </a:lnTo>
                    <a:lnTo>
                      <a:pt x="50317" y="185420"/>
                    </a:lnTo>
                    <a:lnTo>
                      <a:pt x="51435" y="191770"/>
                    </a:lnTo>
                    <a:lnTo>
                      <a:pt x="54978" y="191770"/>
                    </a:lnTo>
                    <a:lnTo>
                      <a:pt x="55892" y="186690"/>
                    </a:lnTo>
                    <a:lnTo>
                      <a:pt x="56324" y="184150"/>
                    </a:lnTo>
                    <a:lnTo>
                      <a:pt x="56972" y="180340"/>
                    </a:lnTo>
                    <a:lnTo>
                      <a:pt x="54584" y="184150"/>
                    </a:lnTo>
                    <a:lnTo>
                      <a:pt x="53835" y="181610"/>
                    </a:lnTo>
                    <a:lnTo>
                      <a:pt x="53035" y="178892"/>
                    </a:lnTo>
                    <a:lnTo>
                      <a:pt x="53352" y="179070"/>
                    </a:lnTo>
                    <a:lnTo>
                      <a:pt x="53721" y="176530"/>
                    </a:lnTo>
                    <a:lnTo>
                      <a:pt x="54267" y="172720"/>
                    </a:lnTo>
                    <a:lnTo>
                      <a:pt x="56197" y="168910"/>
                    </a:lnTo>
                    <a:lnTo>
                      <a:pt x="55765" y="161290"/>
                    </a:lnTo>
                    <a:lnTo>
                      <a:pt x="55079" y="161290"/>
                    </a:lnTo>
                    <a:lnTo>
                      <a:pt x="54216" y="161290"/>
                    </a:lnTo>
                    <a:lnTo>
                      <a:pt x="53911" y="163830"/>
                    </a:lnTo>
                    <a:lnTo>
                      <a:pt x="53187" y="167640"/>
                    </a:lnTo>
                    <a:lnTo>
                      <a:pt x="52666" y="170180"/>
                    </a:lnTo>
                    <a:lnTo>
                      <a:pt x="51993" y="173990"/>
                    </a:lnTo>
                    <a:lnTo>
                      <a:pt x="51041" y="177800"/>
                    </a:lnTo>
                    <a:lnTo>
                      <a:pt x="51320" y="177952"/>
                    </a:lnTo>
                    <a:lnTo>
                      <a:pt x="48691" y="181610"/>
                    </a:lnTo>
                    <a:lnTo>
                      <a:pt x="48196" y="177800"/>
                    </a:lnTo>
                    <a:lnTo>
                      <a:pt x="47879" y="175260"/>
                    </a:lnTo>
                    <a:lnTo>
                      <a:pt x="47269" y="173990"/>
                    </a:lnTo>
                    <a:lnTo>
                      <a:pt x="46062" y="171450"/>
                    </a:lnTo>
                    <a:lnTo>
                      <a:pt x="45580" y="167640"/>
                    </a:lnTo>
                    <a:lnTo>
                      <a:pt x="45504" y="166179"/>
                    </a:lnTo>
                    <a:lnTo>
                      <a:pt x="46494" y="163830"/>
                    </a:lnTo>
                    <a:lnTo>
                      <a:pt x="48094" y="160020"/>
                    </a:lnTo>
                    <a:lnTo>
                      <a:pt x="48526" y="160020"/>
                    </a:lnTo>
                    <a:lnTo>
                      <a:pt x="47980" y="157480"/>
                    </a:lnTo>
                    <a:lnTo>
                      <a:pt x="47434" y="154940"/>
                    </a:lnTo>
                    <a:lnTo>
                      <a:pt x="48094" y="153670"/>
                    </a:lnTo>
                    <a:lnTo>
                      <a:pt x="50736" y="148590"/>
                    </a:lnTo>
                    <a:lnTo>
                      <a:pt x="53162" y="153670"/>
                    </a:lnTo>
                    <a:lnTo>
                      <a:pt x="49936" y="158750"/>
                    </a:lnTo>
                    <a:lnTo>
                      <a:pt x="51104" y="162560"/>
                    </a:lnTo>
                    <a:lnTo>
                      <a:pt x="53632" y="157480"/>
                    </a:lnTo>
                    <a:lnTo>
                      <a:pt x="53428" y="152323"/>
                    </a:lnTo>
                    <a:lnTo>
                      <a:pt x="53009" y="148590"/>
                    </a:lnTo>
                    <a:lnTo>
                      <a:pt x="52857" y="147320"/>
                    </a:lnTo>
                    <a:lnTo>
                      <a:pt x="54241" y="142240"/>
                    </a:lnTo>
                    <a:lnTo>
                      <a:pt x="57035" y="140970"/>
                    </a:lnTo>
                    <a:lnTo>
                      <a:pt x="56629" y="144780"/>
                    </a:lnTo>
                    <a:lnTo>
                      <a:pt x="55651" y="149860"/>
                    </a:lnTo>
                    <a:lnTo>
                      <a:pt x="56692" y="152400"/>
                    </a:lnTo>
                    <a:lnTo>
                      <a:pt x="56172" y="149860"/>
                    </a:lnTo>
                    <a:lnTo>
                      <a:pt x="59791" y="146050"/>
                    </a:lnTo>
                    <a:lnTo>
                      <a:pt x="60604" y="147320"/>
                    </a:lnTo>
                    <a:lnTo>
                      <a:pt x="56337" y="154940"/>
                    </a:lnTo>
                    <a:lnTo>
                      <a:pt x="61163" y="152400"/>
                    </a:lnTo>
                    <a:lnTo>
                      <a:pt x="58026" y="158280"/>
                    </a:lnTo>
                    <a:lnTo>
                      <a:pt x="62509" y="154940"/>
                    </a:lnTo>
                    <a:lnTo>
                      <a:pt x="62064" y="152400"/>
                    </a:lnTo>
                    <a:lnTo>
                      <a:pt x="61391" y="148590"/>
                    </a:lnTo>
                    <a:lnTo>
                      <a:pt x="62293" y="146050"/>
                    </a:lnTo>
                    <a:lnTo>
                      <a:pt x="64122" y="140970"/>
                    </a:lnTo>
                    <a:lnTo>
                      <a:pt x="64122" y="141109"/>
                    </a:lnTo>
                    <a:lnTo>
                      <a:pt x="64147" y="140970"/>
                    </a:lnTo>
                    <a:lnTo>
                      <a:pt x="66001" y="130810"/>
                    </a:lnTo>
                    <a:lnTo>
                      <a:pt x="71602" y="132080"/>
                    </a:lnTo>
                    <a:lnTo>
                      <a:pt x="72313" y="130810"/>
                    </a:lnTo>
                    <a:lnTo>
                      <a:pt x="75171" y="125780"/>
                    </a:lnTo>
                    <a:lnTo>
                      <a:pt x="75018" y="121920"/>
                    </a:lnTo>
                    <a:lnTo>
                      <a:pt x="77101" y="116840"/>
                    </a:lnTo>
                    <a:lnTo>
                      <a:pt x="79692" y="113030"/>
                    </a:lnTo>
                    <a:lnTo>
                      <a:pt x="81419" y="110490"/>
                    </a:lnTo>
                    <a:lnTo>
                      <a:pt x="85737" y="104140"/>
                    </a:lnTo>
                    <a:lnTo>
                      <a:pt x="89204" y="100330"/>
                    </a:lnTo>
                    <a:lnTo>
                      <a:pt x="91528" y="97790"/>
                    </a:lnTo>
                    <a:lnTo>
                      <a:pt x="91643" y="100330"/>
                    </a:lnTo>
                    <a:lnTo>
                      <a:pt x="94589" y="100330"/>
                    </a:lnTo>
                    <a:lnTo>
                      <a:pt x="94767" y="97790"/>
                    </a:lnTo>
                    <a:lnTo>
                      <a:pt x="94945" y="95250"/>
                    </a:lnTo>
                    <a:lnTo>
                      <a:pt x="95008" y="94335"/>
                    </a:lnTo>
                    <a:lnTo>
                      <a:pt x="95796" y="92710"/>
                    </a:lnTo>
                    <a:lnTo>
                      <a:pt x="97028" y="90170"/>
                    </a:lnTo>
                    <a:lnTo>
                      <a:pt x="98259" y="87630"/>
                    </a:lnTo>
                    <a:lnTo>
                      <a:pt x="96189" y="88900"/>
                    </a:lnTo>
                    <a:lnTo>
                      <a:pt x="94018" y="88900"/>
                    </a:lnTo>
                    <a:lnTo>
                      <a:pt x="92189" y="90170"/>
                    </a:lnTo>
                    <a:lnTo>
                      <a:pt x="95326" y="86360"/>
                    </a:lnTo>
                    <a:lnTo>
                      <a:pt x="95656" y="85090"/>
                    </a:lnTo>
                    <a:lnTo>
                      <a:pt x="96659" y="81280"/>
                    </a:lnTo>
                    <a:lnTo>
                      <a:pt x="102082" y="80010"/>
                    </a:lnTo>
                    <a:lnTo>
                      <a:pt x="98120" y="80010"/>
                    </a:lnTo>
                    <a:lnTo>
                      <a:pt x="99199" y="77470"/>
                    </a:lnTo>
                    <a:lnTo>
                      <a:pt x="101600" y="74930"/>
                    </a:lnTo>
                    <a:lnTo>
                      <a:pt x="103936" y="72390"/>
                    </a:lnTo>
                    <a:lnTo>
                      <a:pt x="108280" y="69850"/>
                    </a:lnTo>
                    <a:lnTo>
                      <a:pt x="108623" y="69100"/>
                    </a:lnTo>
                    <a:lnTo>
                      <a:pt x="109905" y="70650"/>
                    </a:lnTo>
                    <a:lnTo>
                      <a:pt x="112433" y="67589"/>
                    </a:lnTo>
                    <a:lnTo>
                      <a:pt x="111302" y="67614"/>
                    </a:lnTo>
                    <a:lnTo>
                      <a:pt x="109016" y="68300"/>
                    </a:lnTo>
                    <a:lnTo>
                      <a:pt x="109093" y="68072"/>
                    </a:lnTo>
                    <a:lnTo>
                      <a:pt x="109448" y="67310"/>
                    </a:lnTo>
                    <a:lnTo>
                      <a:pt x="112293" y="67310"/>
                    </a:lnTo>
                    <a:lnTo>
                      <a:pt x="114376" y="64770"/>
                    </a:lnTo>
                    <a:lnTo>
                      <a:pt x="116332" y="63500"/>
                    </a:lnTo>
                    <a:lnTo>
                      <a:pt x="118376" y="60960"/>
                    </a:lnTo>
                    <a:lnTo>
                      <a:pt x="121843" y="60960"/>
                    </a:lnTo>
                    <a:lnTo>
                      <a:pt x="129425" y="58420"/>
                    </a:lnTo>
                    <a:lnTo>
                      <a:pt x="130479" y="62230"/>
                    </a:lnTo>
                    <a:lnTo>
                      <a:pt x="135839" y="60960"/>
                    </a:lnTo>
                    <a:lnTo>
                      <a:pt x="138518" y="58420"/>
                    </a:lnTo>
                    <a:lnTo>
                      <a:pt x="141198" y="55880"/>
                    </a:lnTo>
                    <a:lnTo>
                      <a:pt x="138887" y="55880"/>
                    </a:lnTo>
                    <a:lnTo>
                      <a:pt x="144830" y="54610"/>
                    </a:lnTo>
                    <a:lnTo>
                      <a:pt x="141719" y="55880"/>
                    </a:lnTo>
                    <a:lnTo>
                      <a:pt x="143243" y="57150"/>
                    </a:lnTo>
                    <a:lnTo>
                      <a:pt x="140589" y="59690"/>
                    </a:lnTo>
                    <a:lnTo>
                      <a:pt x="138658" y="62230"/>
                    </a:lnTo>
                    <a:lnTo>
                      <a:pt x="141668" y="62230"/>
                    </a:lnTo>
                    <a:lnTo>
                      <a:pt x="141033" y="63500"/>
                    </a:lnTo>
                    <a:lnTo>
                      <a:pt x="144068" y="59690"/>
                    </a:lnTo>
                    <a:lnTo>
                      <a:pt x="145529" y="62230"/>
                    </a:lnTo>
                    <a:lnTo>
                      <a:pt x="154228" y="57150"/>
                    </a:lnTo>
                    <a:lnTo>
                      <a:pt x="151828" y="57150"/>
                    </a:lnTo>
                    <a:lnTo>
                      <a:pt x="148882" y="58420"/>
                    </a:lnTo>
                    <a:lnTo>
                      <a:pt x="145808" y="59690"/>
                    </a:lnTo>
                    <a:lnTo>
                      <a:pt x="145034" y="57150"/>
                    </a:lnTo>
                    <a:lnTo>
                      <a:pt x="146850" y="54610"/>
                    </a:lnTo>
                    <a:lnTo>
                      <a:pt x="147764" y="53340"/>
                    </a:lnTo>
                    <a:lnTo>
                      <a:pt x="149110" y="54610"/>
                    </a:lnTo>
                    <a:lnTo>
                      <a:pt x="152831" y="54610"/>
                    </a:lnTo>
                    <a:lnTo>
                      <a:pt x="152438" y="53340"/>
                    </a:lnTo>
                    <a:lnTo>
                      <a:pt x="151650" y="50800"/>
                    </a:lnTo>
                    <a:lnTo>
                      <a:pt x="159143" y="52070"/>
                    </a:lnTo>
                    <a:lnTo>
                      <a:pt x="157835" y="50800"/>
                    </a:lnTo>
                    <a:lnTo>
                      <a:pt x="163258" y="49530"/>
                    </a:lnTo>
                    <a:lnTo>
                      <a:pt x="168630" y="49530"/>
                    </a:lnTo>
                    <a:lnTo>
                      <a:pt x="167182" y="53848"/>
                    </a:lnTo>
                    <a:lnTo>
                      <a:pt x="165595" y="54610"/>
                    </a:lnTo>
                    <a:lnTo>
                      <a:pt x="161467" y="54610"/>
                    </a:lnTo>
                    <a:lnTo>
                      <a:pt x="164744" y="55880"/>
                    </a:lnTo>
                    <a:lnTo>
                      <a:pt x="164426" y="59690"/>
                    </a:lnTo>
                    <a:lnTo>
                      <a:pt x="162953" y="62230"/>
                    </a:lnTo>
                    <a:lnTo>
                      <a:pt x="164642" y="60960"/>
                    </a:lnTo>
                    <a:lnTo>
                      <a:pt x="166751" y="60960"/>
                    </a:lnTo>
                    <a:lnTo>
                      <a:pt x="167779" y="60413"/>
                    </a:lnTo>
                    <a:lnTo>
                      <a:pt x="165709" y="57150"/>
                    </a:lnTo>
                    <a:lnTo>
                      <a:pt x="170688" y="57150"/>
                    </a:lnTo>
                    <a:lnTo>
                      <a:pt x="176453" y="53721"/>
                    </a:lnTo>
                    <a:lnTo>
                      <a:pt x="171170" y="59690"/>
                    </a:lnTo>
                    <a:lnTo>
                      <a:pt x="174371" y="59690"/>
                    </a:lnTo>
                    <a:lnTo>
                      <a:pt x="177165" y="60960"/>
                    </a:lnTo>
                    <a:lnTo>
                      <a:pt x="188455" y="60960"/>
                    </a:lnTo>
                    <a:lnTo>
                      <a:pt x="191211" y="62230"/>
                    </a:lnTo>
                    <a:lnTo>
                      <a:pt x="193776" y="62230"/>
                    </a:lnTo>
                    <a:lnTo>
                      <a:pt x="192697" y="58420"/>
                    </a:lnTo>
                    <a:lnTo>
                      <a:pt x="196507" y="58420"/>
                    </a:lnTo>
                    <a:lnTo>
                      <a:pt x="196430" y="59690"/>
                    </a:lnTo>
                    <a:lnTo>
                      <a:pt x="195935" y="60960"/>
                    </a:lnTo>
                    <a:lnTo>
                      <a:pt x="198488" y="62230"/>
                    </a:lnTo>
                    <a:lnTo>
                      <a:pt x="199567" y="60960"/>
                    </a:lnTo>
                    <a:lnTo>
                      <a:pt x="200672" y="60960"/>
                    </a:lnTo>
                    <a:lnTo>
                      <a:pt x="201803" y="59690"/>
                    </a:lnTo>
                    <a:lnTo>
                      <a:pt x="202222" y="59690"/>
                    </a:lnTo>
                    <a:lnTo>
                      <a:pt x="203593" y="59067"/>
                    </a:lnTo>
                    <a:lnTo>
                      <a:pt x="201561" y="58420"/>
                    </a:lnTo>
                    <a:lnTo>
                      <a:pt x="197980" y="55880"/>
                    </a:lnTo>
                    <a:lnTo>
                      <a:pt x="199009" y="55537"/>
                    </a:lnTo>
                    <a:lnTo>
                      <a:pt x="194271" y="53340"/>
                    </a:lnTo>
                    <a:lnTo>
                      <a:pt x="192214" y="54610"/>
                    </a:lnTo>
                    <a:lnTo>
                      <a:pt x="187871" y="57150"/>
                    </a:lnTo>
                    <a:lnTo>
                      <a:pt x="185496" y="58420"/>
                    </a:lnTo>
                    <a:lnTo>
                      <a:pt x="179158" y="58420"/>
                    </a:lnTo>
                    <a:lnTo>
                      <a:pt x="177914" y="52070"/>
                    </a:lnTo>
                    <a:lnTo>
                      <a:pt x="176961" y="53149"/>
                    </a:lnTo>
                    <a:lnTo>
                      <a:pt x="176136" y="52070"/>
                    </a:lnTo>
                    <a:lnTo>
                      <a:pt x="173761" y="53340"/>
                    </a:lnTo>
                    <a:lnTo>
                      <a:pt x="168922" y="53340"/>
                    </a:lnTo>
                    <a:lnTo>
                      <a:pt x="172935" y="50800"/>
                    </a:lnTo>
                    <a:lnTo>
                      <a:pt x="172427" y="50800"/>
                    </a:lnTo>
                    <a:lnTo>
                      <a:pt x="175310" y="49530"/>
                    </a:lnTo>
                    <a:lnTo>
                      <a:pt x="178181" y="48260"/>
                    </a:lnTo>
                    <a:lnTo>
                      <a:pt x="183540" y="49530"/>
                    </a:lnTo>
                    <a:lnTo>
                      <a:pt x="183273" y="49530"/>
                    </a:lnTo>
                    <a:lnTo>
                      <a:pt x="181140" y="50800"/>
                    </a:lnTo>
                    <a:lnTo>
                      <a:pt x="189699" y="50800"/>
                    </a:lnTo>
                    <a:lnTo>
                      <a:pt x="194068" y="49530"/>
                    </a:lnTo>
                    <a:lnTo>
                      <a:pt x="202361" y="49530"/>
                    </a:lnTo>
                    <a:lnTo>
                      <a:pt x="203847" y="52070"/>
                    </a:lnTo>
                    <a:lnTo>
                      <a:pt x="203403" y="53441"/>
                    </a:lnTo>
                    <a:lnTo>
                      <a:pt x="205701" y="54610"/>
                    </a:lnTo>
                    <a:lnTo>
                      <a:pt x="214896" y="54610"/>
                    </a:lnTo>
                    <a:lnTo>
                      <a:pt x="208927" y="57150"/>
                    </a:lnTo>
                    <a:lnTo>
                      <a:pt x="212394" y="55880"/>
                    </a:lnTo>
                    <a:lnTo>
                      <a:pt x="215976" y="54610"/>
                    </a:lnTo>
                    <a:lnTo>
                      <a:pt x="219570" y="54610"/>
                    </a:lnTo>
                    <a:lnTo>
                      <a:pt x="219214" y="55880"/>
                    </a:lnTo>
                    <a:lnTo>
                      <a:pt x="216928" y="55880"/>
                    </a:lnTo>
                    <a:lnTo>
                      <a:pt x="215785" y="57150"/>
                    </a:lnTo>
                    <a:lnTo>
                      <a:pt x="223075" y="57150"/>
                    </a:lnTo>
                    <a:lnTo>
                      <a:pt x="222707" y="58420"/>
                    </a:lnTo>
                    <a:lnTo>
                      <a:pt x="232829" y="58420"/>
                    </a:lnTo>
                    <a:lnTo>
                      <a:pt x="236283" y="59690"/>
                    </a:lnTo>
                    <a:lnTo>
                      <a:pt x="242189" y="59690"/>
                    </a:lnTo>
                    <a:lnTo>
                      <a:pt x="239255" y="57150"/>
                    </a:lnTo>
                    <a:lnTo>
                      <a:pt x="241642" y="55880"/>
                    </a:lnTo>
                    <a:lnTo>
                      <a:pt x="247853" y="55880"/>
                    </a:lnTo>
                    <a:lnTo>
                      <a:pt x="251434" y="57150"/>
                    </a:lnTo>
                    <a:lnTo>
                      <a:pt x="249948" y="63500"/>
                    </a:lnTo>
                    <a:lnTo>
                      <a:pt x="245198" y="63500"/>
                    </a:lnTo>
                    <a:lnTo>
                      <a:pt x="245198" y="67310"/>
                    </a:lnTo>
                    <a:lnTo>
                      <a:pt x="244602" y="68580"/>
                    </a:lnTo>
                    <a:lnTo>
                      <a:pt x="243713" y="69850"/>
                    </a:lnTo>
                    <a:lnTo>
                      <a:pt x="241122" y="72390"/>
                    </a:lnTo>
                    <a:lnTo>
                      <a:pt x="236943" y="68580"/>
                    </a:lnTo>
                    <a:lnTo>
                      <a:pt x="230073" y="66040"/>
                    </a:lnTo>
                    <a:lnTo>
                      <a:pt x="237248" y="66040"/>
                    </a:lnTo>
                    <a:lnTo>
                      <a:pt x="235013" y="64770"/>
                    </a:lnTo>
                    <a:lnTo>
                      <a:pt x="234746" y="63500"/>
                    </a:lnTo>
                    <a:lnTo>
                      <a:pt x="234683" y="63195"/>
                    </a:lnTo>
                    <a:lnTo>
                      <a:pt x="235229" y="63500"/>
                    </a:lnTo>
                    <a:lnTo>
                      <a:pt x="237121" y="62230"/>
                    </a:lnTo>
                    <a:lnTo>
                      <a:pt x="240969" y="63500"/>
                    </a:lnTo>
                    <a:lnTo>
                      <a:pt x="237807" y="64770"/>
                    </a:lnTo>
                    <a:lnTo>
                      <a:pt x="245198" y="67310"/>
                    </a:lnTo>
                    <a:lnTo>
                      <a:pt x="245198" y="63500"/>
                    </a:lnTo>
                    <a:lnTo>
                      <a:pt x="241744" y="63500"/>
                    </a:lnTo>
                    <a:lnTo>
                      <a:pt x="241084" y="62230"/>
                    </a:lnTo>
                    <a:lnTo>
                      <a:pt x="240423" y="60960"/>
                    </a:lnTo>
                    <a:lnTo>
                      <a:pt x="234226" y="60960"/>
                    </a:lnTo>
                    <a:lnTo>
                      <a:pt x="230720" y="60960"/>
                    </a:lnTo>
                    <a:lnTo>
                      <a:pt x="231851" y="61595"/>
                    </a:lnTo>
                    <a:lnTo>
                      <a:pt x="224828" y="63500"/>
                    </a:lnTo>
                    <a:lnTo>
                      <a:pt x="220827" y="60960"/>
                    </a:lnTo>
                    <a:lnTo>
                      <a:pt x="217893" y="59690"/>
                    </a:lnTo>
                    <a:lnTo>
                      <a:pt x="210502" y="59690"/>
                    </a:lnTo>
                    <a:lnTo>
                      <a:pt x="210045" y="60960"/>
                    </a:lnTo>
                    <a:lnTo>
                      <a:pt x="219697" y="60960"/>
                    </a:lnTo>
                    <a:lnTo>
                      <a:pt x="221551" y="62230"/>
                    </a:lnTo>
                    <a:lnTo>
                      <a:pt x="216395" y="62230"/>
                    </a:lnTo>
                    <a:lnTo>
                      <a:pt x="218986" y="64770"/>
                    </a:lnTo>
                    <a:lnTo>
                      <a:pt x="223774" y="64770"/>
                    </a:lnTo>
                    <a:lnTo>
                      <a:pt x="226352" y="66040"/>
                    </a:lnTo>
                    <a:lnTo>
                      <a:pt x="225577" y="67310"/>
                    </a:lnTo>
                    <a:lnTo>
                      <a:pt x="230657" y="69850"/>
                    </a:lnTo>
                    <a:lnTo>
                      <a:pt x="239102" y="72390"/>
                    </a:lnTo>
                    <a:lnTo>
                      <a:pt x="245795" y="73660"/>
                    </a:lnTo>
                    <a:lnTo>
                      <a:pt x="246659" y="72390"/>
                    </a:lnTo>
                    <a:lnTo>
                      <a:pt x="249250" y="68580"/>
                    </a:lnTo>
                    <a:lnTo>
                      <a:pt x="253733" y="67310"/>
                    </a:lnTo>
                    <a:lnTo>
                      <a:pt x="259016" y="63500"/>
                    </a:lnTo>
                    <a:lnTo>
                      <a:pt x="273812" y="71120"/>
                    </a:lnTo>
                    <a:lnTo>
                      <a:pt x="281012" y="76200"/>
                    </a:lnTo>
                    <a:lnTo>
                      <a:pt x="286981" y="80518"/>
                    </a:lnTo>
                    <a:lnTo>
                      <a:pt x="287020" y="80010"/>
                    </a:lnTo>
                    <a:lnTo>
                      <a:pt x="290220" y="78740"/>
                    </a:lnTo>
                    <a:lnTo>
                      <a:pt x="292138" y="81280"/>
                    </a:lnTo>
                    <a:lnTo>
                      <a:pt x="297751" y="83820"/>
                    </a:lnTo>
                    <a:lnTo>
                      <a:pt x="295986" y="86360"/>
                    </a:lnTo>
                    <a:lnTo>
                      <a:pt x="298234" y="86360"/>
                    </a:lnTo>
                    <a:lnTo>
                      <a:pt x="301752" y="87630"/>
                    </a:lnTo>
                    <a:lnTo>
                      <a:pt x="304736" y="87630"/>
                    </a:lnTo>
                    <a:lnTo>
                      <a:pt x="307657" y="88900"/>
                    </a:lnTo>
                    <a:lnTo>
                      <a:pt x="309943" y="88900"/>
                    </a:lnTo>
                    <a:lnTo>
                      <a:pt x="310045" y="87630"/>
                    </a:lnTo>
                    <a:lnTo>
                      <a:pt x="311213" y="87630"/>
                    </a:lnTo>
                    <a:lnTo>
                      <a:pt x="312521" y="93980"/>
                    </a:lnTo>
                    <a:lnTo>
                      <a:pt x="316395" y="99060"/>
                    </a:lnTo>
                    <a:lnTo>
                      <a:pt x="324116" y="107950"/>
                    </a:lnTo>
                    <a:lnTo>
                      <a:pt x="325678" y="109220"/>
                    </a:lnTo>
                    <a:lnTo>
                      <a:pt x="325894" y="109042"/>
                    </a:lnTo>
                    <a:lnTo>
                      <a:pt x="327202" y="107950"/>
                    </a:lnTo>
                    <a:lnTo>
                      <a:pt x="328663" y="105410"/>
                    </a:lnTo>
                    <a:lnTo>
                      <a:pt x="331000" y="110490"/>
                    </a:lnTo>
                    <a:lnTo>
                      <a:pt x="332587" y="111760"/>
                    </a:lnTo>
                    <a:lnTo>
                      <a:pt x="328485" y="111760"/>
                    </a:lnTo>
                    <a:lnTo>
                      <a:pt x="325983" y="109220"/>
                    </a:lnTo>
                    <a:lnTo>
                      <a:pt x="329933" y="114300"/>
                    </a:lnTo>
                    <a:lnTo>
                      <a:pt x="334251" y="118110"/>
                    </a:lnTo>
                    <a:lnTo>
                      <a:pt x="337705" y="123190"/>
                    </a:lnTo>
                    <a:lnTo>
                      <a:pt x="335864" y="123190"/>
                    </a:lnTo>
                    <a:lnTo>
                      <a:pt x="341807" y="127000"/>
                    </a:lnTo>
                    <a:lnTo>
                      <a:pt x="338683" y="124460"/>
                    </a:lnTo>
                    <a:lnTo>
                      <a:pt x="337820" y="123190"/>
                    </a:lnTo>
                    <a:lnTo>
                      <a:pt x="335267" y="119380"/>
                    </a:lnTo>
                    <a:lnTo>
                      <a:pt x="338264" y="119380"/>
                    </a:lnTo>
                    <a:lnTo>
                      <a:pt x="345084" y="124460"/>
                    </a:lnTo>
                    <a:lnTo>
                      <a:pt x="345821" y="129540"/>
                    </a:lnTo>
                    <a:lnTo>
                      <a:pt x="353098" y="132080"/>
                    </a:lnTo>
                    <a:lnTo>
                      <a:pt x="349148" y="135890"/>
                    </a:lnTo>
                    <a:lnTo>
                      <a:pt x="349885" y="138430"/>
                    </a:lnTo>
                    <a:lnTo>
                      <a:pt x="346303" y="137160"/>
                    </a:lnTo>
                    <a:lnTo>
                      <a:pt x="342188" y="137160"/>
                    </a:lnTo>
                    <a:lnTo>
                      <a:pt x="336473" y="134620"/>
                    </a:lnTo>
                    <a:lnTo>
                      <a:pt x="333336" y="132080"/>
                    </a:lnTo>
                    <a:lnTo>
                      <a:pt x="340779" y="142240"/>
                    </a:lnTo>
                    <a:lnTo>
                      <a:pt x="343255" y="144780"/>
                    </a:lnTo>
                    <a:lnTo>
                      <a:pt x="346951" y="151130"/>
                    </a:lnTo>
                    <a:lnTo>
                      <a:pt x="345846" y="152730"/>
                    </a:lnTo>
                    <a:lnTo>
                      <a:pt x="349618" y="153670"/>
                    </a:lnTo>
                    <a:lnTo>
                      <a:pt x="355003" y="162560"/>
                    </a:lnTo>
                    <a:lnTo>
                      <a:pt x="351955" y="165100"/>
                    </a:lnTo>
                    <a:lnTo>
                      <a:pt x="353504" y="165823"/>
                    </a:lnTo>
                    <a:lnTo>
                      <a:pt x="353034" y="167640"/>
                    </a:lnTo>
                    <a:lnTo>
                      <a:pt x="352323" y="170180"/>
                    </a:lnTo>
                    <a:lnTo>
                      <a:pt x="355193" y="171450"/>
                    </a:lnTo>
                    <a:lnTo>
                      <a:pt x="358787" y="172720"/>
                    </a:lnTo>
                    <a:lnTo>
                      <a:pt x="360921" y="179070"/>
                    </a:lnTo>
                    <a:lnTo>
                      <a:pt x="357936" y="177800"/>
                    </a:lnTo>
                    <a:lnTo>
                      <a:pt x="359410" y="182880"/>
                    </a:lnTo>
                    <a:lnTo>
                      <a:pt x="355473" y="177800"/>
                    </a:lnTo>
                    <a:lnTo>
                      <a:pt x="359359" y="186690"/>
                    </a:lnTo>
                    <a:lnTo>
                      <a:pt x="361213" y="190500"/>
                    </a:lnTo>
                    <a:lnTo>
                      <a:pt x="366483" y="193040"/>
                    </a:lnTo>
                    <a:lnTo>
                      <a:pt x="370319" y="199390"/>
                    </a:lnTo>
                    <a:lnTo>
                      <a:pt x="370090" y="201930"/>
                    </a:lnTo>
                    <a:lnTo>
                      <a:pt x="369443" y="204470"/>
                    </a:lnTo>
                    <a:lnTo>
                      <a:pt x="371970" y="210820"/>
                    </a:lnTo>
                    <a:lnTo>
                      <a:pt x="369836" y="209550"/>
                    </a:lnTo>
                    <a:lnTo>
                      <a:pt x="373621" y="217170"/>
                    </a:lnTo>
                    <a:lnTo>
                      <a:pt x="374357" y="214630"/>
                    </a:lnTo>
                    <a:lnTo>
                      <a:pt x="376339" y="217170"/>
                    </a:lnTo>
                    <a:lnTo>
                      <a:pt x="378523" y="219710"/>
                    </a:lnTo>
                    <a:lnTo>
                      <a:pt x="380390" y="223520"/>
                    </a:lnTo>
                    <a:lnTo>
                      <a:pt x="384327" y="228600"/>
                    </a:lnTo>
                    <a:lnTo>
                      <a:pt x="382016" y="219710"/>
                    </a:lnTo>
                    <a:lnTo>
                      <a:pt x="383628" y="219710"/>
                    </a:lnTo>
                    <a:lnTo>
                      <a:pt x="380123" y="218440"/>
                    </a:lnTo>
                    <a:lnTo>
                      <a:pt x="379133" y="214630"/>
                    </a:lnTo>
                    <a:lnTo>
                      <a:pt x="375716" y="210820"/>
                    </a:lnTo>
                    <a:lnTo>
                      <a:pt x="374586" y="209550"/>
                    </a:lnTo>
                    <a:lnTo>
                      <a:pt x="376135" y="208280"/>
                    </a:lnTo>
                    <a:lnTo>
                      <a:pt x="379133" y="214630"/>
                    </a:lnTo>
                    <a:lnTo>
                      <a:pt x="380606" y="212090"/>
                    </a:lnTo>
                    <a:lnTo>
                      <a:pt x="382727" y="214630"/>
                    </a:lnTo>
                    <a:lnTo>
                      <a:pt x="381279" y="212090"/>
                    </a:lnTo>
                    <a:lnTo>
                      <a:pt x="379120" y="208280"/>
                    </a:lnTo>
                    <a:lnTo>
                      <a:pt x="372071" y="191770"/>
                    </a:lnTo>
                    <a:lnTo>
                      <a:pt x="372325" y="195580"/>
                    </a:lnTo>
                    <a:lnTo>
                      <a:pt x="375970" y="195580"/>
                    </a:lnTo>
                    <a:lnTo>
                      <a:pt x="375627" y="198120"/>
                    </a:lnTo>
                    <a:lnTo>
                      <a:pt x="370890" y="196850"/>
                    </a:lnTo>
                    <a:lnTo>
                      <a:pt x="366903" y="189230"/>
                    </a:lnTo>
                    <a:lnTo>
                      <a:pt x="362356" y="182880"/>
                    </a:lnTo>
                    <a:lnTo>
                      <a:pt x="363016" y="182880"/>
                    </a:lnTo>
                    <a:lnTo>
                      <a:pt x="362102" y="180340"/>
                    </a:lnTo>
                    <a:lnTo>
                      <a:pt x="363575" y="180340"/>
                    </a:lnTo>
                    <a:lnTo>
                      <a:pt x="364172" y="181610"/>
                    </a:lnTo>
                    <a:lnTo>
                      <a:pt x="364236" y="182016"/>
                    </a:lnTo>
                    <a:lnTo>
                      <a:pt x="364134" y="182232"/>
                    </a:lnTo>
                    <a:lnTo>
                      <a:pt x="364312" y="182448"/>
                    </a:lnTo>
                    <a:lnTo>
                      <a:pt x="364388" y="182880"/>
                    </a:lnTo>
                    <a:lnTo>
                      <a:pt x="365493" y="181610"/>
                    </a:lnTo>
                    <a:lnTo>
                      <a:pt x="368477" y="184150"/>
                    </a:lnTo>
                    <a:lnTo>
                      <a:pt x="367423" y="181610"/>
                    </a:lnTo>
                    <a:lnTo>
                      <a:pt x="366903" y="180340"/>
                    </a:lnTo>
                    <a:lnTo>
                      <a:pt x="366369" y="179070"/>
                    </a:lnTo>
                    <a:lnTo>
                      <a:pt x="365848" y="177800"/>
                    </a:lnTo>
                    <a:lnTo>
                      <a:pt x="369366" y="179070"/>
                    </a:lnTo>
                    <a:lnTo>
                      <a:pt x="375577" y="181610"/>
                    </a:lnTo>
                    <a:lnTo>
                      <a:pt x="376288" y="181610"/>
                    </a:lnTo>
                    <a:lnTo>
                      <a:pt x="378929" y="185420"/>
                    </a:lnTo>
                    <a:lnTo>
                      <a:pt x="382028" y="190500"/>
                    </a:lnTo>
                    <a:lnTo>
                      <a:pt x="382854" y="194310"/>
                    </a:lnTo>
                    <a:lnTo>
                      <a:pt x="382231" y="194310"/>
                    </a:lnTo>
                    <a:lnTo>
                      <a:pt x="383603" y="198120"/>
                    </a:lnTo>
                    <a:lnTo>
                      <a:pt x="388937" y="204470"/>
                    </a:lnTo>
                    <a:lnTo>
                      <a:pt x="386880" y="207010"/>
                    </a:lnTo>
                    <a:lnTo>
                      <a:pt x="388340" y="208280"/>
                    </a:lnTo>
                    <a:lnTo>
                      <a:pt x="391591" y="214630"/>
                    </a:lnTo>
                    <a:lnTo>
                      <a:pt x="390372" y="208280"/>
                    </a:lnTo>
                    <a:lnTo>
                      <a:pt x="392188" y="210820"/>
                    </a:lnTo>
                    <a:lnTo>
                      <a:pt x="394296" y="214718"/>
                    </a:lnTo>
                    <a:lnTo>
                      <a:pt x="395909" y="217170"/>
                    </a:lnTo>
                    <a:lnTo>
                      <a:pt x="391033" y="217170"/>
                    </a:lnTo>
                    <a:lnTo>
                      <a:pt x="393331" y="227330"/>
                    </a:lnTo>
                    <a:lnTo>
                      <a:pt x="391096" y="224459"/>
                    </a:lnTo>
                    <a:lnTo>
                      <a:pt x="391096" y="228600"/>
                    </a:lnTo>
                    <a:lnTo>
                      <a:pt x="390271" y="228600"/>
                    </a:lnTo>
                    <a:lnTo>
                      <a:pt x="389940" y="227330"/>
                    </a:lnTo>
                    <a:lnTo>
                      <a:pt x="389559" y="227330"/>
                    </a:lnTo>
                    <a:lnTo>
                      <a:pt x="389293" y="226060"/>
                    </a:lnTo>
                    <a:lnTo>
                      <a:pt x="388861" y="226060"/>
                    </a:lnTo>
                    <a:lnTo>
                      <a:pt x="389521" y="224942"/>
                    </a:lnTo>
                    <a:lnTo>
                      <a:pt x="391096" y="228600"/>
                    </a:lnTo>
                    <a:lnTo>
                      <a:pt x="391096" y="224459"/>
                    </a:lnTo>
                    <a:lnTo>
                      <a:pt x="387184" y="219417"/>
                    </a:lnTo>
                    <a:lnTo>
                      <a:pt x="388366" y="222250"/>
                    </a:lnTo>
                    <a:lnTo>
                      <a:pt x="389394" y="224650"/>
                    </a:lnTo>
                    <a:lnTo>
                      <a:pt x="385394" y="222250"/>
                    </a:lnTo>
                    <a:lnTo>
                      <a:pt x="386283" y="228600"/>
                    </a:lnTo>
                    <a:lnTo>
                      <a:pt x="387794" y="233680"/>
                    </a:lnTo>
                    <a:lnTo>
                      <a:pt x="390677" y="234950"/>
                    </a:lnTo>
                    <a:lnTo>
                      <a:pt x="390944" y="240030"/>
                    </a:lnTo>
                    <a:lnTo>
                      <a:pt x="389547" y="243840"/>
                    </a:lnTo>
                    <a:lnTo>
                      <a:pt x="391401" y="248653"/>
                    </a:lnTo>
                    <a:lnTo>
                      <a:pt x="385178" y="242328"/>
                    </a:lnTo>
                    <a:lnTo>
                      <a:pt x="382358" y="241122"/>
                    </a:lnTo>
                    <a:lnTo>
                      <a:pt x="384327" y="244005"/>
                    </a:lnTo>
                    <a:lnTo>
                      <a:pt x="385597" y="247103"/>
                    </a:lnTo>
                    <a:lnTo>
                      <a:pt x="387286" y="250113"/>
                    </a:lnTo>
                    <a:lnTo>
                      <a:pt x="385775" y="249123"/>
                    </a:lnTo>
                    <a:lnTo>
                      <a:pt x="387032" y="253174"/>
                    </a:lnTo>
                    <a:lnTo>
                      <a:pt x="391566" y="257352"/>
                    </a:lnTo>
                    <a:lnTo>
                      <a:pt x="392214" y="253898"/>
                    </a:lnTo>
                    <a:lnTo>
                      <a:pt x="396951" y="262064"/>
                    </a:lnTo>
                    <a:lnTo>
                      <a:pt x="397840" y="256222"/>
                    </a:lnTo>
                    <a:lnTo>
                      <a:pt x="395338" y="254203"/>
                    </a:lnTo>
                    <a:lnTo>
                      <a:pt x="395058" y="253898"/>
                    </a:lnTo>
                    <a:lnTo>
                      <a:pt x="393065" y="251714"/>
                    </a:lnTo>
                    <a:lnTo>
                      <a:pt x="392607" y="250799"/>
                    </a:lnTo>
                    <a:lnTo>
                      <a:pt x="396189" y="254000"/>
                    </a:lnTo>
                    <a:lnTo>
                      <a:pt x="400799" y="259080"/>
                    </a:lnTo>
                    <a:lnTo>
                      <a:pt x="404812" y="264160"/>
                    </a:lnTo>
                    <a:lnTo>
                      <a:pt x="406082" y="267970"/>
                    </a:lnTo>
                    <a:lnTo>
                      <a:pt x="404901" y="270510"/>
                    </a:lnTo>
                    <a:lnTo>
                      <a:pt x="407047" y="278130"/>
                    </a:lnTo>
                    <a:lnTo>
                      <a:pt x="405358" y="276860"/>
                    </a:lnTo>
                    <a:lnTo>
                      <a:pt x="403682" y="275590"/>
                    </a:lnTo>
                    <a:lnTo>
                      <a:pt x="402602" y="275590"/>
                    </a:lnTo>
                    <a:lnTo>
                      <a:pt x="401662" y="274320"/>
                    </a:lnTo>
                    <a:lnTo>
                      <a:pt x="401777" y="270510"/>
                    </a:lnTo>
                    <a:lnTo>
                      <a:pt x="402590" y="270510"/>
                    </a:lnTo>
                    <a:lnTo>
                      <a:pt x="400900" y="269240"/>
                    </a:lnTo>
                    <a:lnTo>
                      <a:pt x="398957" y="269240"/>
                    </a:lnTo>
                    <a:lnTo>
                      <a:pt x="397776" y="274320"/>
                    </a:lnTo>
                    <a:lnTo>
                      <a:pt x="397573" y="270510"/>
                    </a:lnTo>
                    <a:lnTo>
                      <a:pt x="397827" y="269240"/>
                    </a:lnTo>
                    <a:lnTo>
                      <a:pt x="396341" y="266700"/>
                    </a:lnTo>
                    <a:lnTo>
                      <a:pt x="396519" y="270510"/>
                    </a:lnTo>
                    <a:lnTo>
                      <a:pt x="395401" y="265430"/>
                    </a:lnTo>
                    <a:lnTo>
                      <a:pt x="390956" y="259308"/>
                    </a:lnTo>
                    <a:lnTo>
                      <a:pt x="389064" y="262890"/>
                    </a:lnTo>
                    <a:lnTo>
                      <a:pt x="388861" y="266700"/>
                    </a:lnTo>
                    <a:lnTo>
                      <a:pt x="388061" y="264160"/>
                    </a:lnTo>
                    <a:lnTo>
                      <a:pt x="385025" y="260350"/>
                    </a:lnTo>
                    <a:lnTo>
                      <a:pt x="385572" y="262890"/>
                    </a:lnTo>
                    <a:lnTo>
                      <a:pt x="387286" y="264160"/>
                    </a:lnTo>
                    <a:lnTo>
                      <a:pt x="390232" y="274320"/>
                    </a:lnTo>
                    <a:lnTo>
                      <a:pt x="390537" y="266700"/>
                    </a:lnTo>
                    <a:lnTo>
                      <a:pt x="391769" y="269240"/>
                    </a:lnTo>
                    <a:lnTo>
                      <a:pt x="393877" y="273050"/>
                    </a:lnTo>
                    <a:lnTo>
                      <a:pt x="393509" y="276860"/>
                    </a:lnTo>
                    <a:lnTo>
                      <a:pt x="391375" y="273050"/>
                    </a:lnTo>
                    <a:lnTo>
                      <a:pt x="390702" y="275590"/>
                    </a:lnTo>
                    <a:lnTo>
                      <a:pt x="388429" y="275590"/>
                    </a:lnTo>
                    <a:lnTo>
                      <a:pt x="390791" y="278130"/>
                    </a:lnTo>
                    <a:lnTo>
                      <a:pt x="394131" y="278130"/>
                    </a:lnTo>
                    <a:lnTo>
                      <a:pt x="392645" y="285750"/>
                    </a:lnTo>
                    <a:lnTo>
                      <a:pt x="390563" y="292100"/>
                    </a:lnTo>
                    <a:lnTo>
                      <a:pt x="389267" y="297180"/>
                    </a:lnTo>
                    <a:lnTo>
                      <a:pt x="389407" y="298450"/>
                    </a:lnTo>
                    <a:lnTo>
                      <a:pt x="390867" y="298450"/>
                    </a:lnTo>
                    <a:lnTo>
                      <a:pt x="392264" y="301282"/>
                    </a:lnTo>
                    <a:lnTo>
                      <a:pt x="392328" y="291579"/>
                    </a:lnTo>
                    <a:lnTo>
                      <a:pt x="392988" y="285750"/>
                    </a:lnTo>
                    <a:lnTo>
                      <a:pt x="394512" y="280670"/>
                    </a:lnTo>
                    <a:lnTo>
                      <a:pt x="396760" y="284480"/>
                    </a:lnTo>
                    <a:lnTo>
                      <a:pt x="397141" y="290830"/>
                    </a:lnTo>
                    <a:lnTo>
                      <a:pt x="398221" y="295910"/>
                    </a:lnTo>
                    <a:lnTo>
                      <a:pt x="399275" y="301282"/>
                    </a:lnTo>
                    <a:lnTo>
                      <a:pt x="399440" y="301967"/>
                    </a:lnTo>
                    <a:lnTo>
                      <a:pt x="402793" y="298450"/>
                    </a:lnTo>
                    <a:lnTo>
                      <a:pt x="400100" y="295910"/>
                    </a:lnTo>
                    <a:lnTo>
                      <a:pt x="399084" y="293370"/>
                    </a:lnTo>
                    <a:lnTo>
                      <a:pt x="397687" y="285750"/>
                    </a:lnTo>
                    <a:lnTo>
                      <a:pt x="400189" y="285750"/>
                    </a:lnTo>
                    <a:lnTo>
                      <a:pt x="402513" y="293370"/>
                    </a:lnTo>
                    <a:lnTo>
                      <a:pt x="404901" y="295910"/>
                    </a:lnTo>
                    <a:lnTo>
                      <a:pt x="407327" y="299669"/>
                    </a:lnTo>
                    <a:lnTo>
                      <a:pt x="407085" y="299618"/>
                    </a:lnTo>
                    <a:lnTo>
                      <a:pt x="406895" y="299745"/>
                    </a:lnTo>
                    <a:lnTo>
                      <a:pt x="408343" y="301675"/>
                    </a:lnTo>
                    <a:lnTo>
                      <a:pt x="408432" y="302260"/>
                    </a:lnTo>
                    <a:lnTo>
                      <a:pt x="408927" y="304419"/>
                    </a:lnTo>
                    <a:lnTo>
                      <a:pt x="408952" y="305282"/>
                    </a:lnTo>
                    <a:lnTo>
                      <a:pt x="408355" y="309880"/>
                    </a:lnTo>
                    <a:lnTo>
                      <a:pt x="409016" y="311150"/>
                    </a:lnTo>
                    <a:lnTo>
                      <a:pt x="408381" y="314960"/>
                    </a:lnTo>
                    <a:lnTo>
                      <a:pt x="406971" y="312420"/>
                    </a:lnTo>
                    <a:lnTo>
                      <a:pt x="406450" y="312420"/>
                    </a:lnTo>
                    <a:lnTo>
                      <a:pt x="404685" y="317500"/>
                    </a:lnTo>
                    <a:lnTo>
                      <a:pt x="406006" y="322580"/>
                    </a:lnTo>
                    <a:lnTo>
                      <a:pt x="407111" y="326390"/>
                    </a:lnTo>
                    <a:lnTo>
                      <a:pt x="408000" y="331470"/>
                    </a:lnTo>
                    <a:lnTo>
                      <a:pt x="409003" y="336550"/>
                    </a:lnTo>
                    <a:lnTo>
                      <a:pt x="407339" y="341630"/>
                    </a:lnTo>
                    <a:lnTo>
                      <a:pt x="405282" y="341630"/>
                    </a:lnTo>
                    <a:lnTo>
                      <a:pt x="403517" y="349250"/>
                    </a:lnTo>
                    <a:lnTo>
                      <a:pt x="402729" y="346710"/>
                    </a:lnTo>
                    <a:lnTo>
                      <a:pt x="400888" y="353060"/>
                    </a:lnTo>
                    <a:lnTo>
                      <a:pt x="402882" y="356870"/>
                    </a:lnTo>
                    <a:lnTo>
                      <a:pt x="403580" y="361950"/>
                    </a:lnTo>
                    <a:lnTo>
                      <a:pt x="401650" y="361950"/>
                    </a:lnTo>
                    <a:lnTo>
                      <a:pt x="400608" y="370840"/>
                    </a:lnTo>
                    <a:lnTo>
                      <a:pt x="399313" y="367030"/>
                    </a:lnTo>
                    <a:lnTo>
                      <a:pt x="400850" y="373380"/>
                    </a:lnTo>
                    <a:lnTo>
                      <a:pt x="398551" y="377190"/>
                    </a:lnTo>
                    <a:lnTo>
                      <a:pt x="397891" y="386080"/>
                    </a:lnTo>
                    <a:lnTo>
                      <a:pt x="394893" y="386080"/>
                    </a:lnTo>
                    <a:lnTo>
                      <a:pt x="393890" y="389890"/>
                    </a:lnTo>
                    <a:lnTo>
                      <a:pt x="397687" y="388620"/>
                    </a:lnTo>
                    <a:lnTo>
                      <a:pt x="394335" y="393700"/>
                    </a:lnTo>
                    <a:lnTo>
                      <a:pt x="393471" y="393700"/>
                    </a:lnTo>
                    <a:lnTo>
                      <a:pt x="394068" y="392430"/>
                    </a:lnTo>
                    <a:lnTo>
                      <a:pt x="391947" y="394970"/>
                    </a:lnTo>
                    <a:lnTo>
                      <a:pt x="389686" y="401320"/>
                    </a:lnTo>
                    <a:lnTo>
                      <a:pt x="389585" y="403860"/>
                    </a:lnTo>
                    <a:lnTo>
                      <a:pt x="392137" y="400050"/>
                    </a:lnTo>
                    <a:lnTo>
                      <a:pt x="390855" y="403860"/>
                    </a:lnTo>
                    <a:lnTo>
                      <a:pt x="392620" y="400050"/>
                    </a:lnTo>
                    <a:lnTo>
                      <a:pt x="393204" y="398780"/>
                    </a:lnTo>
                    <a:lnTo>
                      <a:pt x="394614" y="400050"/>
                    </a:lnTo>
                    <a:lnTo>
                      <a:pt x="393801" y="405130"/>
                    </a:lnTo>
                    <a:lnTo>
                      <a:pt x="389470" y="410210"/>
                    </a:lnTo>
                    <a:lnTo>
                      <a:pt x="388835" y="407670"/>
                    </a:lnTo>
                    <a:lnTo>
                      <a:pt x="386803" y="408940"/>
                    </a:lnTo>
                    <a:lnTo>
                      <a:pt x="384657" y="410210"/>
                    </a:lnTo>
                    <a:lnTo>
                      <a:pt x="383692" y="410210"/>
                    </a:lnTo>
                    <a:lnTo>
                      <a:pt x="380898" y="415290"/>
                    </a:lnTo>
                    <a:lnTo>
                      <a:pt x="378955" y="419100"/>
                    </a:lnTo>
                    <a:lnTo>
                      <a:pt x="376262" y="429260"/>
                    </a:lnTo>
                    <a:lnTo>
                      <a:pt x="375539" y="434340"/>
                    </a:lnTo>
                    <a:lnTo>
                      <a:pt x="373126" y="439420"/>
                    </a:lnTo>
                    <a:lnTo>
                      <a:pt x="369252" y="443230"/>
                    </a:lnTo>
                    <a:lnTo>
                      <a:pt x="364705" y="449580"/>
                    </a:lnTo>
                    <a:lnTo>
                      <a:pt x="359625" y="453390"/>
                    </a:lnTo>
                    <a:lnTo>
                      <a:pt x="357212" y="455930"/>
                    </a:lnTo>
                    <a:lnTo>
                      <a:pt x="354926" y="458470"/>
                    </a:lnTo>
                    <a:lnTo>
                      <a:pt x="352894" y="459740"/>
                    </a:lnTo>
                    <a:lnTo>
                      <a:pt x="350710" y="462280"/>
                    </a:lnTo>
                    <a:lnTo>
                      <a:pt x="348653" y="463550"/>
                    </a:lnTo>
                    <a:lnTo>
                      <a:pt x="347116" y="466090"/>
                    </a:lnTo>
                    <a:lnTo>
                      <a:pt x="348234" y="466090"/>
                    </a:lnTo>
                    <a:lnTo>
                      <a:pt x="344563" y="469900"/>
                    </a:lnTo>
                    <a:lnTo>
                      <a:pt x="341744" y="472440"/>
                    </a:lnTo>
                    <a:lnTo>
                      <a:pt x="341934" y="471170"/>
                    </a:lnTo>
                    <a:lnTo>
                      <a:pt x="342506" y="467360"/>
                    </a:lnTo>
                    <a:lnTo>
                      <a:pt x="338759" y="471170"/>
                    </a:lnTo>
                    <a:lnTo>
                      <a:pt x="338467" y="467360"/>
                    </a:lnTo>
                    <a:lnTo>
                      <a:pt x="345846" y="466090"/>
                    </a:lnTo>
                    <a:lnTo>
                      <a:pt x="348780" y="461010"/>
                    </a:lnTo>
                    <a:lnTo>
                      <a:pt x="345605" y="461010"/>
                    </a:lnTo>
                    <a:lnTo>
                      <a:pt x="346964" y="458470"/>
                    </a:lnTo>
                    <a:lnTo>
                      <a:pt x="348856" y="455930"/>
                    </a:lnTo>
                    <a:lnTo>
                      <a:pt x="347218" y="454660"/>
                    </a:lnTo>
                    <a:lnTo>
                      <a:pt x="345351" y="459740"/>
                    </a:lnTo>
                    <a:lnTo>
                      <a:pt x="339788" y="464820"/>
                    </a:lnTo>
                    <a:lnTo>
                      <a:pt x="333006" y="468630"/>
                    </a:lnTo>
                    <a:lnTo>
                      <a:pt x="327494" y="472440"/>
                    </a:lnTo>
                    <a:lnTo>
                      <a:pt x="320598" y="474980"/>
                    </a:lnTo>
                    <a:lnTo>
                      <a:pt x="322326" y="473710"/>
                    </a:lnTo>
                    <a:lnTo>
                      <a:pt x="323151" y="473100"/>
                    </a:lnTo>
                    <a:lnTo>
                      <a:pt x="321792" y="473710"/>
                    </a:lnTo>
                    <a:lnTo>
                      <a:pt x="320675" y="473710"/>
                    </a:lnTo>
                    <a:lnTo>
                      <a:pt x="320179" y="472440"/>
                    </a:lnTo>
                    <a:lnTo>
                      <a:pt x="316407" y="473710"/>
                    </a:lnTo>
                    <a:lnTo>
                      <a:pt x="303771" y="480060"/>
                    </a:lnTo>
                    <a:lnTo>
                      <a:pt x="302056" y="480060"/>
                    </a:lnTo>
                    <a:lnTo>
                      <a:pt x="300456" y="481330"/>
                    </a:lnTo>
                    <a:lnTo>
                      <a:pt x="299008" y="482600"/>
                    </a:lnTo>
                    <a:lnTo>
                      <a:pt x="302196" y="481330"/>
                    </a:lnTo>
                    <a:lnTo>
                      <a:pt x="302031" y="482600"/>
                    </a:lnTo>
                    <a:lnTo>
                      <a:pt x="301917" y="483870"/>
                    </a:lnTo>
                    <a:lnTo>
                      <a:pt x="305320" y="483870"/>
                    </a:lnTo>
                    <a:lnTo>
                      <a:pt x="303110" y="486410"/>
                    </a:lnTo>
                    <a:lnTo>
                      <a:pt x="292392" y="488950"/>
                    </a:lnTo>
                    <a:lnTo>
                      <a:pt x="293433" y="487680"/>
                    </a:lnTo>
                    <a:lnTo>
                      <a:pt x="291833" y="486410"/>
                    </a:lnTo>
                    <a:lnTo>
                      <a:pt x="291503" y="485317"/>
                    </a:lnTo>
                    <a:lnTo>
                      <a:pt x="290868" y="486410"/>
                    </a:lnTo>
                    <a:lnTo>
                      <a:pt x="288213" y="486410"/>
                    </a:lnTo>
                    <a:lnTo>
                      <a:pt x="293014" y="482727"/>
                    </a:lnTo>
                    <a:lnTo>
                      <a:pt x="291604" y="485140"/>
                    </a:lnTo>
                    <a:lnTo>
                      <a:pt x="296087" y="485140"/>
                    </a:lnTo>
                    <a:lnTo>
                      <a:pt x="294576" y="482600"/>
                    </a:lnTo>
                    <a:lnTo>
                      <a:pt x="293827" y="481330"/>
                    </a:lnTo>
                    <a:lnTo>
                      <a:pt x="293090" y="482600"/>
                    </a:lnTo>
                    <a:lnTo>
                      <a:pt x="292633" y="482600"/>
                    </a:lnTo>
                    <a:lnTo>
                      <a:pt x="289534" y="485140"/>
                    </a:lnTo>
                    <a:lnTo>
                      <a:pt x="266141" y="485140"/>
                    </a:lnTo>
                    <a:lnTo>
                      <a:pt x="260769" y="487680"/>
                    </a:lnTo>
                    <a:lnTo>
                      <a:pt x="252044" y="490220"/>
                    </a:lnTo>
                    <a:lnTo>
                      <a:pt x="244729" y="491490"/>
                    </a:lnTo>
                    <a:lnTo>
                      <a:pt x="241401" y="490220"/>
                    </a:lnTo>
                    <a:lnTo>
                      <a:pt x="237807" y="490220"/>
                    </a:lnTo>
                    <a:lnTo>
                      <a:pt x="230378" y="487680"/>
                    </a:lnTo>
                    <a:lnTo>
                      <a:pt x="226529" y="487680"/>
                    </a:lnTo>
                    <a:lnTo>
                      <a:pt x="222783" y="486410"/>
                    </a:lnTo>
                    <a:lnTo>
                      <a:pt x="224459" y="485140"/>
                    </a:lnTo>
                    <a:lnTo>
                      <a:pt x="222402" y="485140"/>
                    </a:lnTo>
                    <a:lnTo>
                      <a:pt x="219608" y="483870"/>
                    </a:lnTo>
                    <a:lnTo>
                      <a:pt x="216560" y="483870"/>
                    </a:lnTo>
                    <a:lnTo>
                      <a:pt x="210362" y="481330"/>
                    </a:lnTo>
                    <a:lnTo>
                      <a:pt x="207352" y="480060"/>
                    </a:lnTo>
                    <a:lnTo>
                      <a:pt x="206781" y="477520"/>
                    </a:lnTo>
                    <a:lnTo>
                      <a:pt x="202247" y="477520"/>
                    </a:lnTo>
                    <a:lnTo>
                      <a:pt x="194424" y="473710"/>
                    </a:lnTo>
                    <a:lnTo>
                      <a:pt x="188239" y="471170"/>
                    </a:lnTo>
                    <a:lnTo>
                      <a:pt x="187579" y="472440"/>
                    </a:lnTo>
                    <a:lnTo>
                      <a:pt x="193484" y="474980"/>
                    </a:lnTo>
                    <a:lnTo>
                      <a:pt x="190030" y="474980"/>
                    </a:lnTo>
                    <a:lnTo>
                      <a:pt x="193179" y="476250"/>
                    </a:lnTo>
                    <a:lnTo>
                      <a:pt x="195961" y="477520"/>
                    </a:lnTo>
                    <a:lnTo>
                      <a:pt x="195427" y="474980"/>
                    </a:lnTo>
                    <a:lnTo>
                      <a:pt x="198551" y="476250"/>
                    </a:lnTo>
                    <a:lnTo>
                      <a:pt x="197751" y="478790"/>
                    </a:lnTo>
                    <a:lnTo>
                      <a:pt x="200075" y="481330"/>
                    </a:lnTo>
                    <a:lnTo>
                      <a:pt x="195630" y="480060"/>
                    </a:lnTo>
                    <a:lnTo>
                      <a:pt x="191427" y="477520"/>
                    </a:lnTo>
                    <a:lnTo>
                      <a:pt x="187045" y="476250"/>
                    </a:lnTo>
                    <a:lnTo>
                      <a:pt x="185851" y="476250"/>
                    </a:lnTo>
                    <a:lnTo>
                      <a:pt x="185889" y="474980"/>
                    </a:lnTo>
                    <a:lnTo>
                      <a:pt x="183845" y="477520"/>
                    </a:lnTo>
                    <a:lnTo>
                      <a:pt x="180619" y="476250"/>
                    </a:lnTo>
                    <a:lnTo>
                      <a:pt x="179984" y="474980"/>
                    </a:lnTo>
                    <a:lnTo>
                      <a:pt x="181000" y="473710"/>
                    </a:lnTo>
                    <a:lnTo>
                      <a:pt x="177368" y="472440"/>
                    </a:lnTo>
                    <a:lnTo>
                      <a:pt x="173748" y="471170"/>
                    </a:lnTo>
                    <a:lnTo>
                      <a:pt x="169837" y="472440"/>
                    </a:lnTo>
                    <a:lnTo>
                      <a:pt x="163004" y="468630"/>
                    </a:lnTo>
                    <a:lnTo>
                      <a:pt x="167182" y="467360"/>
                    </a:lnTo>
                    <a:lnTo>
                      <a:pt x="168833" y="467360"/>
                    </a:lnTo>
                    <a:lnTo>
                      <a:pt x="166827" y="466090"/>
                    </a:lnTo>
                    <a:lnTo>
                      <a:pt x="171691" y="466090"/>
                    </a:lnTo>
                    <a:lnTo>
                      <a:pt x="185216" y="474980"/>
                    </a:lnTo>
                    <a:lnTo>
                      <a:pt x="184670" y="469900"/>
                    </a:lnTo>
                    <a:lnTo>
                      <a:pt x="176885" y="467360"/>
                    </a:lnTo>
                    <a:lnTo>
                      <a:pt x="173469" y="466090"/>
                    </a:lnTo>
                    <a:lnTo>
                      <a:pt x="159816" y="461010"/>
                    </a:lnTo>
                    <a:lnTo>
                      <a:pt x="152323" y="458470"/>
                    </a:lnTo>
                    <a:lnTo>
                      <a:pt x="150177" y="453390"/>
                    </a:lnTo>
                    <a:lnTo>
                      <a:pt x="142176" y="452120"/>
                    </a:lnTo>
                    <a:lnTo>
                      <a:pt x="137096" y="445770"/>
                    </a:lnTo>
                    <a:lnTo>
                      <a:pt x="136677" y="444500"/>
                    </a:lnTo>
                    <a:lnTo>
                      <a:pt x="135356" y="441960"/>
                    </a:lnTo>
                    <a:lnTo>
                      <a:pt x="137274" y="441960"/>
                    </a:lnTo>
                    <a:lnTo>
                      <a:pt x="138988" y="443230"/>
                    </a:lnTo>
                    <a:lnTo>
                      <a:pt x="137769" y="441960"/>
                    </a:lnTo>
                    <a:lnTo>
                      <a:pt x="135331" y="439420"/>
                    </a:lnTo>
                    <a:lnTo>
                      <a:pt x="130657" y="436880"/>
                    </a:lnTo>
                    <a:lnTo>
                      <a:pt x="126390" y="433070"/>
                    </a:lnTo>
                    <a:lnTo>
                      <a:pt x="122097" y="430530"/>
                    </a:lnTo>
                    <a:lnTo>
                      <a:pt x="117627" y="426720"/>
                    </a:lnTo>
                    <a:lnTo>
                      <a:pt x="113538" y="424180"/>
                    </a:lnTo>
                    <a:lnTo>
                      <a:pt x="113131" y="422910"/>
                    </a:lnTo>
                    <a:lnTo>
                      <a:pt x="112674" y="420370"/>
                    </a:lnTo>
                    <a:lnTo>
                      <a:pt x="112369" y="419100"/>
                    </a:lnTo>
                    <a:lnTo>
                      <a:pt x="110185" y="416560"/>
                    </a:lnTo>
                    <a:lnTo>
                      <a:pt x="108000" y="414020"/>
                    </a:lnTo>
                    <a:lnTo>
                      <a:pt x="106680" y="415290"/>
                    </a:lnTo>
                    <a:lnTo>
                      <a:pt x="105016" y="416560"/>
                    </a:lnTo>
                    <a:lnTo>
                      <a:pt x="99593" y="412750"/>
                    </a:lnTo>
                    <a:lnTo>
                      <a:pt x="99148" y="407670"/>
                    </a:lnTo>
                    <a:lnTo>
                      <a:pt x="94830" y="402590"/>
                    </a:lnTo>
                    <a:lnTo>
                      <a:pt x="90297" y="397256"/>
                    </a:lnTo>
                    <a:lnTo>
                      <a:pt x="87249" y="396240"/>
                    </a:lnTo>
                    <a:lnTo>
                      <a:pt x="85915" y="394970"/>
                    </a:lnTo>
                    <a:lnTo>
                      <a:pt x="83248" y="392430"/>
                    </a:lnTo>
                    <a:lnTo>
                      <a:pt x="82956" y="388620"/>
                    </a:lnTo>
                    <a:lnTo>
                      <a:pt x="80314" y="384810"/>
                    </a:lnTo>
                    <a:lnTo>
                      <a:pt x="80848" y="384810"/>
                    </a:lnTo>
                    <a:lnTo>
                      <a:pt x="84150" y="387350"/>
                    </a:lnTo>
                    <a:lnTo>
                      <a:pt x="82791" y="386080"/>
                    </a:lnTo>
                    <a:lnTo>
                      <a:pt x="79298" y="381000"/>
                    </a:lnTo>
                    <a:lnTo>
                      <a:pt x="75158" y="374650"/>
                    </a:lnTo>
                    <a:lnTo>
                      <a:pt x="69481" y="367030"/>
                    </a:lnTo>
                    <a:lnTo>
                      <a:pt x="65697" y="361950"/>
                    </a:lnTo>
                    <a:lnTo>
                      <a:pt x="64871" y="360680"/>
                    </a:lnTo>
                    <a:lnTo>
                      <a:pt x="61569" y="355600"/>
                    </a:lnTo>
                    <a:lnTo>
                      <a:pt x="56730" y="351790"/>
                    </a:lnTo>
                    <a:lnTo>
                      <a:pt x="58966" y="355600"/>
                    </a:lnTo>
                    <a:lnTo>
                      <a:pt x="60858" y="355600"/>
                    </a:lnTo>
                    <a:lnTo>
                      <a:pt x="62318" y="360680"/>
                    </a:lnTo>
                    <a:lnTo>
                      <a:pt x="61048" y="360680"/>
                    </a:lnTo>
                    <a:lnTo>
                      <a:pt x="60007" y="358140"/>
                    </a:lnTo>
                    <a:lnTo>
                      <a:pt x="58839" y="358140"/>
                    </a:lnTo>
                    <a:lnTo>
                      <a:pt x="56845" y="359410"/>
                    </a:lnTo>
                    <a:lnTo>
                      <a:pt x="62839" y="361950"/>
                    </a:lnTo>
                    <a:lnTo>
                      <a:pt x="63652" y="367030"/>
                    </a:lnTo>
                    <a:lnTo>
                      <a:pt x="56743" y="360680"/>
                    </a:lnTo>
                    <a:lnTo>
                      <a:pt x="56997" y="367030"/>
                    </a:lnTo>
                    <a:lnTo>
                      <a:pt x="41198" y="350520"/>
                    </a:lnTo>
                    <a:lnTo>
                      <a:pt x="46913" y="360680"/>
                    </a:lnTo>
                    <a:lnTo>
                      <a:pt x="53517" y="368376"/>
                    </a:lnTo>
                    <a:lnTo>
                      <a:pt x="59664" y="375920"/>
                    </a:lnTo>
                    <a:lnTo>
                      <a:pt x="64389" y="384810"/>
                    </a:lnTo>
                    <a:lnTo>
                      <a:pt x="62522" y="382270"/>
                    </a:lnTo>
                    <a:lnTo>
                      <a:pt x="63106" y="384810"/>
                    </a:lnTo>
                    <a:lnTo>
                      <a:pt x="62852" y="386080"/>
                    </a:lnTo>
                    <a:lnTo>
                      <a:pt x="66370" y="388620"/>
                    </a:lnTo>
                    <a:lnTo>
                      <a:pt x="69088" y="393700"/>
                    </a:lnTo>
                    <a:lnTo>
                      <a:pt x="72288" y="394970"/>
                    </a:lnTo>
                    <a:lnTo>
                      <a:pt x="72961" y="395973"/>
                    </a:lnTo>
                    <a:lnTo>
                      <a:pt x="72529" y="394970"/>
                    </a:lnTo>
                    <a:lnTo>
                      <a:pt x="73507" y="396240"/>
                    </a:lnTo>
                    <a:lnTo>
                      <a:pt x="73139" y="396240"/>
                    </a:lnTo>
                    <a:lnTo>
                      <a:pt x="76530" y="401320"/>
                    </a:lnTo>
                    <a:lnTo>
                      <a:pt x="75361" y="402590"/>
                    </a:lnTo>
                    <a:lnTo>
                      <a:pt x="71628" y="401523"/>
                    </a:lnTo>
                    <a:lnTo>
                      <a:pt x="78397" y="410210"/>
                    </a:lnTo>
                    <a:lnTo>
                      <a:pt x="91084" y="422910"/>
                    </a:lnTo>
                    <a:lnTo>
                      <a:pt x="104190" y="435610"/>
                    </a:lnTo>
                    <a:lnTo>
                      <a:pt x="117360" y="449580"/>
                    </a:lnTo>
                    <a:lnTo>
                      <a:pt x="117614" y="450469"/>
                    </a:lnTo>
                    <a:lnTo>
                      <a:pt x="118592" y="450850"/>
                    </a:lnTo>
                    <a:lnTo>
                      <a:pt x="123710" y="453390"/>
                    </a:lnTo>
                    <a:lnTo>
                      <a:pt x="122339" y="453390"/>
                    </a:lnTo>
                    <a:lnTo>
                      <a:pt x="126136" y="455930"/>
                    </a:lnTo>
                    <a:lnTo>
                      <a:pt x="136207" y="467360"/>
                    </a:lnTo>
                    <a:lnTo>
                      <a:pt x="139293" y="469900"/>
                    </a:lnTo>
                    <a:lnTo>
                      <a:pt x="143497" y="471170"/>
                    </a:lnTo>
                    <a:lnTo>
                      <a:pt x="143065" y="473100"/>
                    </a:lnTo>
                    <a:lnTo>
                      <a:pt x="143052" y="473710"/>
                    </a:lnTo>
                    <a:lnTo>
                      <a:pt x="147802" y="476250"/>
                    </a:lnTo>
                    <a:lnTo>
                      <a:pt x="152793" y="478790"/>
                    </a:lnTo>
                    <a:lnTo>
                      <a:pt x="163055" y="481330"/>
                    </a:lnTo>
                    <a:lnTo>
                      <a:pt x="168960" y="485140"/>
                    </a:lnTo>
                    <a:lnTo>
                      <a:pt x="163944" y="485140"/>
                    </a:lnTo>
                    <a:lnTo>
                      <a:pt x="170243" y="488950"/>
                    </a:lnTo>
                    <a:lnTo>
                      <a:pt x="173139" y="491490"/>
                    </a:lnTo>
                    <a:lnTo>
                      <a:pt x="183362" y="495300"/>
                    </a:lnTo>
                    <a:lnTo>
                      <a:pt x="196253" y="499110"/>
                    </a:lnTo>
                    <a:lnTo>
                      <a:pt x="210299" y="502920"/>
                    </a:lnTo>
                    <a:lnTo>
                      <a:pt x="223977" y="505460"/>
                    </a:lnTo>
                    <a:lnTo>
                      <a:pt x="221094" y="508000"/>
                    </a:lnTo>
                    <a:lnTo>
                      <a:pt x="225755" y="509270"/>
                    </a:lnTo>
                    <a:lnTo>
                      <a:pt x="231190" y="510540"/>
                    </a:lnTo>
                    <a:lnTo>
                      <a:pt x="236728" y="510540"/>
                    </a:lnTo>
                    <a:lnTo>
                      <a:pt x="242989" y="511810"/>
                    </a:lnTo>
                    <a:lnTo>
                      <a:pt x="243420" y="514350"/>
                    </a:lnTo>
                    <a:lnTo>
                      <a:pt x="251714" y="514350"/>
                    </a:lnTo>
                    <a:lnTo>
                      <a:pt x="246672" y="511810"/>
                    </a:lnTo>
                    <a:lnTo>
                      <a:pt x="247472" y="510540"/>
                    </a:lnTo>
                    <a:lnTo>
                      <a:pt x="261594" y="510540"/>
                    </a:lnTo>
                    <a:lnTo>
                      <a:pt x="262318" y="508000"/>
                    </a:lnTo>
                    <a:lnTo>
                      <a:pt x="269189" y="510540"/>
                    </a:lnTo>
                    <a:lnTo>
                      <a:pt x="269557" y="509270"/>
                    </a:lnTo>
                    <a:lnTo>
                      <a:pt x="270598" y="508000"/>
                    </a:lnTo>
                    <a:lnTo>
                      <a:pt x="271640" y="506730"/>
                    </a:lnTo>
                    <a:lnTo>
                      <a:pt x="275310" y="506730"/>
                    </a:lnTo>
                    <a:lnTo>
                      <a:pt x="278955" y="508000"/>
                    </a:lnTo>
                    <a:lnTo>
                      <a:pt x="279450" y="506730"/>
                    </a:lnTo>
                    <a:lnTo>
                      <a:pt x="280555" y="504190"/>
                    </a:lnTo>
                    <a:lnTo>
                      <a:pt x="286042" y="504190"/>
                    </a:lnTo>
                    <a:lnTo>
                      <a:pt x="283667" y="506730"/>
                    </a:lnTo>
                    <a:lnTo>
                      <a:pt x="281393" y="508000"/>
                    </a:lnTo>
                    <a:lnTo>
                      <a:pt x="280555" y="510540"/>
                    </a:lnTo>
                    <a:lnTo>
                      <a:pt x="286435" y="509270"/>
                    </a:lnTo>
                    <a:lnTo>
                      <a:pt x="285508" y="509270"/>
                    </a:lnTo>
                    <a:lnTo>
                      <a:pt x="289521" y="508000"/>
                    </a:lnTo>
                    <a:lnTo>
                      <a:pt x="291134" y="509270"/>
                    </a:lnTo>
                    <a:lnTo>
                      <a:pt x="286067" y="511810"/>
                    </a:lnTo>
                    <a:lnTo>
                      <a:pt x="281597" y="514350"/>
                    </a:lnTo>
                    <a:lnTo>
                      <a:pt x="289483" y="514350"/>
                    </a:lnTo>
                    <a:lnTo>
                      <a:pt x="293039" y="513080"/>
                    </a:lnTo>
                    <a:lnTo>
                      <a:pt x="297561" y="509270"/>
                    </a:lnTo>
                    <a:lnTo>
                      <a:pt x="300113" y="508000"/>
                    </a:lnTo>
                    <a:lnTo>
                      <a:pt x="305219" y="505460"/>
                    </a:lnTo>
                    <a:lnTo>
                      <a:pt x="307898" y="504190"/>
                    </a:lnTo>
                    <a:lnTo>
                      <a:pt x="310654" y="504190"/>
                    </a:lnTo>
                    <a:lnTo>
                      <a:pt x="316052" y="501650"/>
                    </a:lnTo>
                    <a:lnTo>
                      <a:pt x="318871" y="500380"/>
                    </a:lnTo>
                    <a:lnTo>
                      <a:pt x="317715" y="502920"/>
                    </a:lnTo>
                    <a:lnTo>
                      <a:pt x="314071" y="504190"/>
                    </a:lnTo>
                    <a:lnTo>
                      <a:pt x="317792" y="505460"/>
                    </a:lnTo>
                    <a:lnTo>
                      <a:pt x="322338" y="502920"/>
                    </a:lnTo>
                    <a:lnTo>
                      <a:pt x="324980" y="500380"/>
                    </a:lnTo>
                    <a:lnTo>
                      <a:pt x="327609" y="497840"/>
                    </a:lnTo>
                    <a:lnTo>
                      <a:pt x="334035" y="496582"/>
                    </a:lnTo>
                    <a:lnTo>
                      <a:pt x="333324" y="497840"/>
                    </a:lnTo>
                    <a:lnTo>
                      <a:pt x="334645" y="496570"/>
                    </a:lnTo>
                    <a:lnTo>
                      <a:pt x="338620" y="492760"/>
                    </a:lnTo>
                    <a:lnTo>
                      <a:pt x="342061" y="491490"/>
                    </a:lnTo>
                    <a:lnTo>
                      <a:pt x="345554" y="491490"/>
                    </a:lnTo>
                    <a:lnTo>
                      <a:pt x="351040" y="488950"/>
                    </a:lnTo>
                    <a:lnTo>
                      <a:pt x="351205" y="488950"/>
                    </a:lnTo>
                    <a:lnTo>
                      <a:pt x="351091" y="490220"/>
                    </a:lnTo>
                    <a:lnTo>
                      <a:pt x="355460" y="485140"/>
                    </a:lnTo>
                    <a:lnTo>
                      <a:pt x="358025" y="481330"/>
                    </a:lnTo>
                    <a:lnTo>
                      <a:pt x="359740" y="478790"/>
                    </a:lnTo>
                    <a:lnTo>
                      <a:pt x="363258" y="477520"/>
                    </a:lnTo>
                    <a:lnTo>
                      <a:pt x="366636" y="476250"/>
                    </a:lnTo>
                    <a:lnTo>
                      <a:pt x="373227" y="476250"/>
                    </a:lnTo>
                    <a:lnTo>
                      <a:pt x="375069" y="474980"/>
                    </a:lnTo>
                    <a:lnTo>
                      <a:pt x="376923" y="473710"/>
                    </a:lnTo>
                    <a:lnTo>
                      <a:pt x="375831" y="474980"/>
                    </a:lnTo>
                    <a:lnTo>
                      <a:pt x="378701" y="473710"/>
                    </a:lnTo>
                    <a:lnTo>
                      <a:pt x="380898" y="472440"/>
                    </a:lnTo>
                    <a:lnTo>
                      <a:pt x="383095" y="471170"/>
                    </a:lnTo>
                    <a:lnTo>
                      <a:pt x="384911" y="468630"/>
                    </a:lnTo>
                    <a:lnTo>
                      <a:pt x="386740" y="466090"/>
                    </a:lnTo>
                    <a:lnTo>
                      <a:pt x="390220" y="462280"/>
                    </a:lnTo>
                    <a:lnTo>
                      <a:pt x="391845" y="459740"/>
                    </a:lnTo>
                    <a:lnTo>
                      <a:pt x="393242" y="457555"/>
                    </a:lnTo>
                    <a:lnTo>
                      <a:pt x="390194" y="459740"/>
                    </a:lnTo>
                    <a:lnTo>
                      <a:pt x="392785" y="457200"/>
                    </a:lnTo>
                    <a:lnTo>
                      <a:pt x="387629" y="458470"/>
                    </a:lnTo>
                    <a:lnTo>
                      <a:pt x="384670" y="462280"/>
                    </a:lnTo>
                    <a:lnTo>
                      <a:pt x="388848" y="463550"/>
                    </a:lnTo>
                    <a:lnTo>
                      <a:pt x="381622" y="468630"/>
                    </a:lnTo>
                    <a:lnTo>
                      <a:pt x="380669" y="466090"/>
                    </a:lnTo>
                    <a:lnTo>
                      <a:pt x="386880" y="457200"/>
                    </a:lnTo>
                    <a:lnTo>
                      <a:pt x="386524" y="454660"/>
                    </a:lnTo>
                    <a:lnTo>
                      <a:pt x="389445" y="450850"/>
                    </a:lnTo>
                    <a:lnTo>
                      <a:pt x="395236" y="450850"/>
                    </a:lnTo>
                    <a:lnTo>
                      <a:pt x="396925" y="452120"/>
                    </a:lnTo>
                    <a:lnTo>
                      <a:pt x="397814" y="450850"/>
                    </a:lnTo>
                    <a:lnTo>
                      <a:pt x="403161" y="443230"/>
                    </a:lnTo>
                    <a:lnTo>
                      <a:pt x="406273" y="439420"/>
                    </a:lnTo>
                    <a:lnTo>
                      <a:pt x="409511" y="434340"/>
                    </a:lnTo>
                    <a:lnTo>
                      <a:pt x="412229" y="430530"/>
                    </a:lnTo>
                    <a:lnTo>
                      <a:pt x="415188" y="422910"/>
                    </a:lnTo>
                    <a:lnTo>
                      <a:pt x="415861" y="417830"/>
                    </a:lnTo>
                    <a:lnTo>
                      <a:pt x="412216" y="411480"/>
                    </a:lnTo>
                    <a:lnTo>
                      <a:pt x="420230" y="402590"/>
                    </a:lnTo>
                    <a:lnTo>
                      <a:pt x="420966" y="402590"/>
                    </a:lnTo>
                    <a:lnTo>
                      <a:pt x="419341" y="401320"/>
                    </a:lnTo>
                    <a:lnTo>
                      <a:pt x="422198" y="398780"/>
                    </a:lnTo>
                    <a:lnTo>
                      <a:pt x="423633" y="397510"/>
                    </a:lnTo>
                    <a:lnTo>
                      <a:pt x="423176" y="394970"/>
                    </a:lnTo>
                    <a:lnTo>
                      <a:pt x="418680" y="397510"/>
                    </a:lnTo>
                    <a:lnTo>
                      <a:pt x="420916" y="393700"/>
                    </a:lnTo>
                    <a:lnTo>
                      <a:pt x="423138" y="389890"/>
                    </a:lnTo>
                    <a:lnTo>
                      <a:pt x="418503" y="393700"/>
                    </a:lnTo>
                    <a:lnTo>
                      <a:pt x="419925" y="388620"/>
                    </a:lnTo>
                    <a:lnTo>
                      <a:pt x="420636" y="386080"/>
                    </a:lnTo>
                    <a:lnTo>
                      <a:pt x="424738" y="386080"/>
                    </a:lnTo>
                    <a:lnTo>
                      <a:pt x="427456" y="387350"/>
                    </a:lnTo>
                    <a:lnTo>
                      <a:pt x="427291" y="382270"/>
                    </a:lnTo>
                    <a:lnTo>
                      <a:pt x="432396" y="370840"/>
                    </a:lnTo>
                    <a:lnTo>
                      <a:pt x="433476" y="363220"/>
                    </a:lnTo>
                    <a:lnTo>
                      <a:pt x="434721" y="364337"/>
                    </a:lnTo>
                    <a:lnTo>
                      <a:pt x="433781" y="358140"/>
                    </a:lnTo>
                    <a:lnTo>
                      <a:pt x="432625" y="363220"/>
                    </a:lnTo>
                    <a:lnTo>
                      <a:pt x="431393" y="353060"/>
                    </a:lnTo>
                    <a:lnTo>
                      <a:pt x="435952" y="350520"/>
                    </a:lnTo>
                    <a:lnTo>
                      <a:pt x="436321" y="349250"/>
                    </a:lnTo>
                    <a:lnTo>
                      <a:pt x="437794" y="344170"/>
                    </a:lnTo>
                    <a:lnTo>
                      <a:pt x="439204" y="344170"/>
                    </a:lnTo>
                    <a:lnTo>
                      <a:pt x="439216" y="347980"/>
                    </a:lnTo>
                    <a:lnTo>
                      <a:pt x="438848" y="350520"/>
                    </a:lnTo>
                    <a:lnTo>
                      <a:pt x="439381" y="347980"/>
                    </a:lnTo>
                    <a:lnTo>
                      <a:pt x="439394" y="344170"/>
                    </a:lnTo>
                    <a:lnTo>
                      <a:pt x="439394" y="341630"/>
                    </a:lnTo>
                    <a:lnTo>
                      <a:pt x="438848" y="337820"/>
                    </a:lnTo>
                    <a:lnTo>
                      <a:pt x="438353" y="336550"/>
                    </a:lnTo>
                    <a:lnTo>
                      <a:pt x="437972" y="332740"/>
                    </a:lnTo>
                    <a:lnTo>
                      <a:pt x="437489" y="328930"/>
                    </a:lnTo>
                    <a:lnTo>
                      <a:pt x="436905" y="325120"/>
                    </a:lnTo>
                    <a:lnTo>
                      <a:pt x="435838" y="321310"/>
                    </a:lnTo>
                    <a:lnTo>
                      <a:pt x="434771" y="318770"/>
                    </a:lnTo>
                    <a:lnTo>
                      <a:pt x="435076" y="317500"/>
                    </a:lnTo>
                    <a:lnTo>
                      <a:pt x="435559" y="317500"/>
                    </a:lnTo>
                    <a:lnTo>
                      <a:pt x="435317" y="316230"/>
                    </a:lnTo>
                    <a:lnTo>
                      <a:pt x="435470" y="314960"/>
                    </a:lnTo>
                    <a:lnTo>
                      <a:pt x="436105" y="309880"/>
                    </a:lnTo>
                    <a:lnTo>
                      <a:pt x="436689" y="311150"/>
                    </a:lnTo>
                    <a:lnTo>
                      <a:pt x="436473" y="309880"/>
                    </a:lnTo>
                    <a:lnTo>
                      <a:pt x="436270" y="308610"/>
                    </a:lnTo>
                    <a:lnTo>
                      <a:pt x="436499" y="307340"/>
                    </a:lnTo>
                    <a:lnTo>
                      <a:pt x="436778" y="305282"/>
                    </a:lnTo>
                    <a:lnTo>
                      <a:pt x="436880" y="304419"/>
                    </a:lnTo>
                    <a:lnTo>
                      <a:pt x="436943" y="303530"/>
                    </a:lnTo>
                    <a:lnTo>
                      <a:pt x="435737" y="300990"/>
                    </a:lnTo>
                    <a:lnTo>
                      <a:pt x="435711" y="302260"/>
                    </a:lnTo>
                    <a:lnTo>
                      <a:pt x="432396" y="300990"/>
                    </a:lnTo>
                    <a:lnTo>
                      <a:pt x="430644" y="297180"/>
                    </a:lnTo>
                    <a:lnTo>
                      <a:pt x="429475" y="294640"/>
                    </a:lnTo>
                    <a:lnTo>
                      <a:pt x="429399" y="287020"/>
                    </a:lnTo>
                    <a:lnTo>
                      <a:pt x="429272" y="287020"/>
                    </a:lnTo>
                    <a:lnTo>
                      <a:pt x="428993" y="297180"/>
                    </a:lnTo>
                    <a:lnTo>
                      <a:pt x="427786" y="295910"/>
                    </a:lnTo>
                    <a:lnTo>
                      <a:pt x="427951" y="285750"/>
                    </a:lnTo>
                    <a:lnTo>
                      <a:pt x="427964" y="280670"/>
                    </a:lnTo>
                    <a:lnTo>
                      <a:pt x="427926" y="278130"/>
                    </a:lnTo>
                    <a:lnTo>
                      <a:pt x="427494" y="274320"/>
                    </a:lnTo>
                    <a:lnTo>
                      <a:pt x="427266" y="270510"/>
                    </a:lnTo>
                    <a:lnTo>
                      <a:pt x="428320" y="273050"/>
                    </a:lnTo>
                    <a:lnTo>
                      <a:pt x="429234" y="275590"/>
                    </a:lnTo>
                    <a:lnTo>
                      <a:pt x="429437" y="279400"/>
                    </a:lnTo>
                    <a:lnTo>
                      <a:pt x="429691" y="273050"/>
                    </a:lnTo>
                    <a:lnTo>
                      <a:pt x="429260" y="270510"/>
                    </a:lnTo>
                    <a:lnTo>
                      <a:pt x="427736" y="261620"/>
                    </a:lnTo>
                    <a:lnTo>
                      <a:pt x="427355" y="259308"/>
                    </a:lnTo>
                    <a:lnTo>
                      <a:pt x="427342" y="258927"/>
                    </a:lnTo>
                    <a:lnTo>
                      <a:pt x="427774" y="256540"/>
                    </a:lnTo>
                    <a:lnTo>
                      <a:pt x="428244" y="254000"/>
                    </a:lnTo>
                    <a:lnTo>
                      <a:pt x="431571" y="260350"/>
                    </a:lnTo>
                    <a:lnTo>
                      <a:pt x="432346" y="265430"/>
                    </a:lnTo>
                    <a:lnTo>
                      <a:pt x="433273" y="269240"/>
                    </a:lnTo>
                    <a:lnTo>
                      <a:pt x="435762" y="287020"/>
                    </a:lnTo>
                    <a:lnTo>
                      <a:pt x="432879" y="293192"/>
                    </a:lnTo>
                    <a:lnTo>
                      <a:pt x="432968" y="299720"/>
                    </a:lnTo>
                    <a:lnTo>
                      <a:pt x="437184" y="295948"/>
                    </a:lnTo>
                    <a:lnTo>
                      <a:pt x="436956" y="302691"/>
                    </a:lnTo>
                    <a:lnTo>
                      <a:pt x="437311" y="303618"/>
                    </a:lnTo>
                    <a:lnTo>
                      <a:pt x="438175" y="303377"/>
                    </a:lnTo>
                    <a:lnTo>
                      <a:pt x="439445" y="295198"/>
                    </a:lnTo>
                    <a:lnTo>
                      <a:pt x="437222" y="295440"/>
                    </a:lnTo>
                    <a:lnTo>
                      <a:pt x="437324" y="291579"/>
                    </a:lnTo>
                    <a:lnTo>
                      <a:pt x="433171" y="247650"/>
                    </a:lnTo>
                    <a:lnTo>
                      <a:pt x="432854" y="246380"/>
                    </a:lnTo>
                    <a:lnTo>
                      <a:pt x="452081" y="254000"/>
                    </a:lnTo>
                    <a:lnTo>
                      <a:pt x="457593" y="257390"/>
                    </a:lnTo>
                    <a:lnTo>
                      <a:pt x="458660" y="259892"/>
                    </a:lnTo>
                    <a:lnTo>
                      <a:pt x="459854" y="263436"/>
                    </a:lnTo>
                    <a:lnTo>
                      <a:pt x="458711" y="262813"/>
                    </a:lnTo>
                    <a:lnTo>
                      <a:pt x="457352" y="262216"/>
                    </a:lnTo>
                    <a:lnTo>
                      <a:pt x="458000" y="265849"/>
                    </a:lnTo>
                    <a:lnTo>
                      <a:pt x="458038" y="268058"/>
                    </a:lnTo>
                    <a:lnTo>
                      <a:pt x="457695" y="275221"/>
                    </a:lnTo>
                    <a:lnTo>
                      <a:pt x="462788" y="279488"/>
                    </a:lnTo>
                    <a:lnTo>
                      <a:pt x="462597" y="285953"/>
                    </a:lnTo>
                    <a:lnTo>
                      <a:pt x="462064" y="284022"/>
                    </a:lnTo>
                    <a:lnTo>
                      <a:pt x="461429" y="290068"/>
                    </a:lnTo>
                    <a:lnTo>
                      <a:pt x="462127" y="297649"/>
                    </a:lnTo>
                    <a:lnTo>
                      <a:pt x="464273" y="302209"/>
                    </a:lnTo>
                    <a:lnTo>
                      <a:pt x="462368" y="301739"/>
                    </a:lnTo>
                    <a:lnTo>
                      <a:pt x="461213" y="294424"/>
                    </a:lnTo>
                    <a:lnTo>
                      <a:pt x="460895" y="292366"/>
                    </a:lnTo>
                    <a:lnTo>
                      <a:pt x="459422" y="294424"/>
                    </a:lnTo>
                    <a:lnTo>
                      <a:pt x="459994" y="289687"/>
                    </a:lnTo>
                    <a:lnTo>
                      <a:pt x="460019" y="289458"/>
                    </a:lnTo>
                    <a:lnTo>
                      <a:pt x="460095" y="287477"/>
                    </a:lnTo>
                    <a:lnTo>
                      <a:pt x="457161" y="278638"/>
                    </a:lnTo>
                    <a:lnTo>
                      <a:pt x="456095" y="273761"/>
                    </a:lnTo>
                    <a:lnTo>
                      <a:pt x="456311" y="282206"/>
                    </a:lnTo>
                    <a:lnTo>
                      <a:pt x="452437" y="289687"/>
                    </a:lnTo>
                    <a:lnTo>
                      <a:pt x="450113" y="287477"/>
                    </a:lnTo>
                    <a:lnTo>
                      <a:pt x="452996" y="295059"/>
                    </a:lnTo>
                    <a:lnTo>
                      <a:pt x="456069" y="295757"/>
                    </a:lnTo>
                    <a:lnTo>
                      <a:pt x="458927" y="296125"/>
                    </a:lnTo>
                    <a:lnTo>
                      <a:pt x="461213" y="302691"/>
                    </a:lnTo>
                    <a:lnTo>
                      <a:pt x="460184" y="313753"/>
                    </a:lnTo>
                    <a:lnTo>
                      <a:pt x="464527" y="317715"/>
                    </a:lnTo>
                    <a:lnTo>
                      <a:pt x="463943" y="320052"/>
                    </a:lnTo>
                    <a:lnTo>
                      <a:pt x="462762" y="319405"/>
                    </a:lnTo>
                    <a:lnTo>
                      <a:pt x="461619" y="319417"/>
                    </a:lnTo>
                    <a:lnTo>
                      <a:pt x="461149" y="323735"/>
                    </a:lnTo>
                    <a:lnTo>
                      <a:pt x="463308" y="326631"/>
                    </a:lnTo>
                    <a:lnTo>
                      <a:pt x="460743" y="333146"/>
                    </a:lnTo>
                    <a:lnTo>
                      <a:pt x="460997" y="333629"/>
                    </a:lnTo>
                    <a:lnTo>
                      <a:pt x="461162" y="333463"/>
                    </a:lnTo>
                    <a:lnTo>
                      <a:pt x="461060" y="333743"/>
                    </a:lnTo>
                    <a:lnTo>
                      <a:pt x="461848" y="335267"/>
                    </a:lnTo>
                    <a:lnTo>
                      <a:pt x="461365" y="335089"/>
                    </a:lnTo>
                    <a:lnTo>
                      <a:pt x="461365" y="340004"/>
                    </a:lnTo>
                    <a:lnTo>
                      <a:pt x="460883" y="344144"/>
                    </a:lnTo>
                    <a:lnTo>
                      <a:pt x="456234" y="346456"/>
                    </a:lnTo>
                    <a:lnTo>
                      <a:pt x="459333" y="338277"/>
                    </a:lnTo>
                    <a:lnTo>
                      <a:pt x="459257" y="340004"/>
                    </a:lnTo>
                    <a:lnTo>
                      <a:pt x="459625" y="340309"/>
                    </a:lnTo>
                    <a:lnTo>
                      <a:pt x="461365" y="340004"/>
                    </a:lnTo>
                    <a:lnTo>
                      <a:pt x="461365" y="335089"/>
                    </a:lnTo>
                    <a:lnTo>
                      <a:pt x="460870" y="334899"/>
                    </a:lnTo>
                    <a:lnTo>
                      <a:pt x="460641" y="334848"/>
                    </a:lnTo>
                    <a:lnTo>
                      <a:pt x="461060" y="333743"/>
                    </a:lnTo>
                    <a:lnTo>
                      <a:pt x="459917" y="334695"/>
                    </a:lnTo>
                    <a:lnTo>
                      <a:pt x="459778" y="334835"/>
                    </a:lnTo>
                    <a:lnTo>
                      <a:pt x="456692" y="337858"/>
                    </a:lnTo>
                    <a:lnTo>
                      <a:pt x="455256" y="350113"/>
                    </a:lnTo>
                    <a:lnTo>
                      <a:pt x="458952" y="346456"/>
                    </a:lnTo>
                    <a:lnTo>
                      <a:pt x="460108" y="345313"/>
                    </a:lnTo>
                    <a:lnTo>
                      <a:pt x="460971" y="347433"/>
                    </a:lnTo>
                    <a:lnTo>
                      <a:pt x="461175" y="347141"/>
                    </a:lnTo>
                    <a:lnTo>
                      <a:pt x="461454" y="345554"/>
                    </a:lnTo>
                    <a:lnTo>
                      <a:pt x="462826" y="345846"/>
                    </a:lnTo>
                    <a:lnTo>
                      <a:pt x="461060" y="350748"/>
                    </a:lnTo>
                    <a:lnTo>
                      <a:pt x="462813" y="350443"/>
                    </a:lnTo>
                    <a:lnTo>
                      <a:pt x="463194" y="348437"/>
                    </a:lnTo>
                    <a:lnTo>
                      <a:pt x="463003" y="346367"/>
                    </a:lnTo>
                    <a:lnTo>
                      <a:pt x="462902" y="345554"/>
                    </a:lnTo>
                    <a:lnTo>
                      <a:pt x="462876" y="345313"/>
                    </a:lnTo>
                    <a:lnTo>
                      <a:pt x="462775" y="344563"/>
                    </a:lnTo>
                    <a:lnTo>
                      <a:pt x="463778" y="348348"/>
                    </a:lnTo>
                    <a:lnTo>
                      <a:pt x="464794" y="344563"/>
                    </a:lnTo>
                    <a:lnTo>
                      <a:pt x="466026" y="340004"/>
                    </a:lnTo>
                    <a:lnTo>
                      <a:pt x="466305" y="338975"/>
                    </a:lnTo>
                    <a:lnTo>
                      <a:pt x="466725" y="335267"/>
                    </a:lnTo>
                    <a:lnTo>
                      <a:pt x="466521" y="333463"/>
                    </a:lnTo>
                    <a:lnTo>
                      <a:pt x="466242" y="331038"/>
                    </a:lnTo>
                    <a:lnTo>
                      <a:pt x="466217" y="320052"/>
                    </a:lnTo>
                    <a:lnTo>
                      <a:pt x="466128" y="311251"/>
                    </a:lnTo>
                    <a:lnTo>
                      <a:pt x="466839" y="304088"/>
                    </a:lnTo>
                    <a:lnTo>
                      <a:pt x="466559" y="302209"/>
                    </a:lnTo>
                    <a:lnTo>
                      <a:pt x="465988" y="298462"/>
                    </a:lnTo>
                    <a:lnTo>
                      <a:pt x="466788" y="301383"/>
                    </a:lnTo>
                    <a:lnTo>
                      <a:pt x="467360" y="300139"/>
                    </a:lnTo>
                    <a:close/>
                  </a:path>
                </a:pathLst>
              </a:custGeom>
              <a:solidFill>
                <a:srgbClr val="FFD61C"/>
              </a:solidFill>
            </p:spPr>
            <p:txBody>
              <a:bodyPr wrap="square" lIns="0" tIns="0" rIns="0" bIns="0" rtlCol="0"/>
              <a:lstStyle/>
              <a:p>
                <a:endParaRPr/>
              </a:p>
            </p:txBody>
          </p:sp>
          <p:sp>
            <p:nvSpPr>
              <p:cNvPr id="83" name="object 183"/>
              <p:cNvSpPr/>
              <p:nvPr/>
            </p:nvSpPr>
            <p:spPr>
              <a:xfrm>
                <a:off x="15581567" y="1578971"/>
                <a:ext cx="395605" cy="521970"/>
              </a:xfrm>
              <a:custGeom>
                <a:avLst/>
                <a:gdLst/>
                <a:ahLst/>
                <a:cxnLst/>
                <a:rect l="l" t="t" r="r" b="b"/>
                <a:pathLst>
                  <a:path w="395605" h="521969">
                    <a:moveTo>
                      <a:pt x="4864" y="64084"/>
                    </a:moveTo>
                    <a:lnTo>
                      <a:pt x="660" y="67957"/>
                    </a:lnTo>
                    <a:lnTo>
                      <a:pt x="0" y="70993"/>
                    </a:lnTo>
                    <a:lnTo>
                      <a:pt x="4864" y="64084"/>
                    </a:lnTo>
                    <a:close/>
                  </a:path>
                  <a:path w="395605" h="521969">
                    <a:moveTo>
                      <a:pt x="9906" y="379653"/>
                    </a:moveTo>
                    <a:lnTo>
                      <a:pt x="7658" y="378409"/>
                    </a:lnTo>
                    <a:lnTo>
                      <a:pt x="6121" y="371602"/>
                    </a:lnTo>
                    <a:lnTo>
                      <a:pt x="3581" y="370217"/>
                    </a:lnTo>
                    <a:lnTo>
                      <a:pt x="4191" y="370243"/>
                    </a:lnTo>
                    <a:lnTo>
                      <a:pt x="1270" y="366674"/>
                    </a:lnTo>
                    <a:lnTo>
                      <a:pt x="3251" y="370408"/>
                    </a:lnTo>
                    <a:lnTo>
                      <a:pt x="7023" y="378485"/>
                    </a:lnTo>
                    <a:lnTo>
                      <a:pt x="9906" y="379653"/>
                    </a:lnTo>
                    <a:close/>
                  </a:path>
                  <a:path w="395605" h="521969">
                    <a:moveTo>
                      <a:pt x="10541" y="379920"/>
                    </a:moveTo>
                    <a:lnTo>
                      <a:pt x="10248" y="379818"/>
                    </a:lnTo>
                    <a:lnTo>
                      <a:pt x="9906" y="379653"/>
                    </a:lnTo>
                    <a:lnTo>
                      <a:pt x="10223" y="379844"/>
                    </a:lnTo>
                    <a:lnTo>
                      <a:pt x="10541" y="379920"/>
                    </a:lnTo>
                    <a:close/>
                  </a:path>
                  <a:path w="395605" h="521969">
                    <a:moveTo>
                      <a:pt x="55016" y="45250"/>
                    </a:moveTo>
                    <a:lnTo>
                      <a:pt x="51689" y="44970"/>
                    </a:lnTo>
                    <a:lnTo>
                      <a:pt x="48501" y="48475"/>
                    </a:lnTo>
                    <a:lnTo>
                      <a:pt x="49149" y="47777"/>
                    </a:lnTo>
                    <a:lnTo>
                      <a:pt x="55016" y="45250"/>
                    </a:lnTo>
                    <a:close/>
                  </a:path>
                  <a:path w="395605" h="521969">
                    <a:moveTo>
                      <a:pt x="67462" y="397230"/>
                    </a:moveTo>
                    <a:lnTo>
                      <a:pt x="66522" y="394423"/>
                    </a:lnTo>
                    <a:lnTo>
                      <a:pt x="66636" y="395579"/>
                    </a:lnTo>
                    <a:lnTo>
                      <a:pt x="66713" y="396163"/>
                    </a:lnTo>
                    <a:lnTo>
                      <a:pt x="67462" y="397230"/>
                    </a:lnTo>
                    <a:close/>
                  </a:path>
                  <a:path w="395605" h="521969">
                    <a:moveTo>
                      <a:pt x="80378" y="19888"/>
                    </a:moveTo>
                    <a:lnTo>
                      <a:pt x="79146" y="19100"/>
                    </a:lnTo>
                    <a:lnTo>
                      <a:pt x="76365" y="18821"/>
                    </a:lnTo>
                    <a:lnTo>
                      <a:pt x="80378" y="19888"/>
                    </a:lnTo>
                    <a:close/>
                  </a:path>
                  <a:path w="395605" h="521969">
                    <a:moveTo>
                      <a:pt x="89319" y="15811"/>
                    </a:moveTo>
                    <a:lnTo>
                      <a:pt x="81991" y="16243"/>
                    </a:lnTo>
                    <a:lnTo>
                      <a:pt x="76288" y="18796"/>
                    </a:lnTo>
                    <a:lnTo>
                      <a:pt x="89319" y="15811"/>
                    </a:lnTo>
                    <a:close/>
                  </a:path>
                  <a:path w="395605" h="521969">
                    <a:moveTo>
                      <a:pt x="131889" y="453783"/>
                    </a:moveTo>
                    <a:lnTo>
                      <a:pt x="131572" y="453796"/>
                    </a:lnTo>
                    <a:lnTo>
                      <a:pt x="131406" y="453872"/>
                    </a:lnTo>
                    <a:lnTo>
                      <a:pt x="131610" y="454012"/>
                    </a:lnTo>
                    <a:lnTo>
                      <a:pt x="131889" y="453783"/>
                    </a:lnTo>
                    <a:close/>
                  </a:path>
                  <a:path w="395605" h="521969">
                    <a:moveTo>
                      <a:pt x="141884" y="56286"/>
                    </a:moveTo>
                    <a:lnTo>
                      <a:pt x="141414" y="55968"/>
                    </a:lnTo>
                    <a:lnTo>
                      <a:pt x="139979" y="56273"/>
                    </a:lnTo>
                    <a:lnTo>
                      <a:pt x="138569" y="56781"/>
                    </a:lnTo>
                    <a:lnTo>
                      <a:pt x="137185" y="57416"/>
                    </a:lnTo>
                    <a:lnTo>
                      <a:pt x="137629" y="57670"/>
                    </a:lnTo>
                    <a:lnTo>
                      <a:pt x="139014" y="57023"/>
                    </a:lnTo>
                    <a:lnTo>
                      <a:pt x="140436" y="56642"/>
                    </a:lnTo>
                    <a:lnTo>
                      <a:pt x="141884" y="56286"/>
                    </a:lnTo>
                    <a:close/>
                  </a:path>
                  <a:path w="395605" h="521969">
                    <a:moveTo>
                      <a:pt x="143764" y="457390"/>
                    </a:moveTo>
                    <a:lnTo>
                      <a:pt x="133946" y="451942"/>
                    </a:lnTo>
                    <a:lnTo>
                      <a:pt x="131889" y="453783"/>
                    </a:lnTo>
                    <a:lnTo>
                      <a:pt x="133121" y="453720"/>
                    </a:lnTo>
                    <a:lnTo>
                      <a:pt x="137185" y="454571"/>
                    </a:lnTo>
                    <a:lnTo>
                      <a:pt x="138010" y="456247"/>
                    </a:lnTo>
                    <a:lnTo>
                      <a:pt x="135712" y="456971"/>
                    </a:lnTo>
                    <a:lnTo>
                      <a:pt x="143764" y="457390"/>
                    </a:lnTo>
                    <a:close/>
                  </a:path>
                  <a:path w="395605" h="521969">
                    <a:moveTo>
                      <a:pt x="149771" y="24384"/>
                    </a:moveTo>
                    <a:lnTo>
                      <a:pt x="147447" y="24345"/>
                    </a:lnTo>
                    <a:lnTo>
                      <a:pt x="145097" y="23368"/>
                    </a:lnTo>
                    <a:lnTo>
                      <a:pt x="143497" y="24053"/>
                    </a:lnTo>
                    <a:lnTo>
                      <a:pt x="146418" y="25222"/>
                    </a:lnTo>
                    <a:lnTo>
                      <a:pt x="147447" y="24803"/>
                    </a:lnTo>
                    <a:lnTo>
                      <a:pt x="149771" y="24384"/>
                    </a:lnTo>
                    <a:close/>
                  </a:path>
                  <a:path w="395605" h="521969">
                    <a:moveTo>
                      <a:pt x="150761" y="0"/>
                    </a:moveTo>
                    <a:lnTo>
                      <a:pt x="148717" y="368"/>
                    </a:lnTo>
                    <a:lnTo>
                      <a:pt x="145211" y="2844"/>
                    </a:lnTo>
                    <a:lnTo>
                      <a:pt x="150761" y="0"/>
                    </a:lnTo>
                    <a:close/>
                  </a:path>
                  <a:path w="395605" h="521969">
                    <a:moveTo>
                      <a:pt x="151993" y="24053"/>
                    </a:moveTo>
                    <a:lnTo>
                      <a:pt x="151117" y="24142"/>
                    </a:lnTo>
                    <a:lnTo>
                      <a:pt x="150380" y="24257"/>
                    </a:lnTo>
                    <a:lnTo>
                      <a:pt x="149771" y="24384"/>
                    </a:lnTo>
                    <a:lnTo>
                      <a:pt x="150495" y="24384"/>
                    </a:lnTo>
                    <a:lnTo>
                      <a:pt x="151257" y="24320"/>
                    </a:lnTo>
                    <a:lnTo>
                      <a:pt x="151993" y="24053"/>
                    </a:lnTo>
                    <a:close/>
                  </a:path>
                  <a:path w="395605" h="521969">
                    <a:moveTo>
                      <a:pt x="152146" y="458800"/>
                    </a:moveTo>
                    <a:lnTo>
                      <a:pt x="147713" y="457720"/>
                    </a:lnTo>
                    <a:lnTo>
                      <a:pt x="147713" y="462902"/>
                    </a:lnTo>
                    <a:lnTo>
                      <a:pt x="142201" y="461911"/>
                    </a:lnTo>
                    <a:lnTo>
                      <a:pt x="145808" y="459397"/>
                    </a:lnTo>
                    <a:lnTo>
                      <a:pt x="145440" y="460298"/>
                    </a:lnTo>
                    <a:lnTo>
                      <a:pt x="147713" y="462902"/>
                    </a:lnTo>
                    <a:lnTo>
                      <a:pt x="147713" y="457720"/>
                    </a:lnTo>
                    <a:lnTo>
                      <a:pt x="146621" y="457441"/>
                    </a:lnTo>
                    <a:lnTo>
                      <a:pt x="145986" y="458978"/>
                    </a:lnTo>
                    <a:lnTo>
                      <a:pt x="141833" y="460095"/>
                    </a:lnTo>
                    <a:lnTo>
                      <a:pt x="140881" y="462165"/>
                    </a:lnTo>
                    <a:lnTo>
                      <a:pt x="147548" y="463765"/>
                    </a:lnTo>
                    <a:lnTo>
                      <a:pt x="149085" y="464045"/>
                    </a:lnTo>
                    <a:lnTo>
                      <a:pt x="149771" y="462902"/>
                    </a:lnTo>
                    <a:lnTo>
                      <a:pt x="152133" y="458978"/>
                    </a:lnTo>
                    <a:lnTo>
                      <a:pt x="152146" y="458800"/>
                    </a:lnTo>
                    <a:close/>
                  </a:path>
                  <a:path w="395605" h="521969">
                    <a:moveTo>
                      <a:pt x="161632" y="462292"/>
                    </a:moveTo>
                    <a:lnTo>
                      <a:pt x="158673" y="461708"/>
                    </a:lnTo>
                    <a:lnTo>
                      <a:pt x="157149" y="461467"/>
                    </a:lnTo>
                    <a:lnTo>
                      <a:pt x="158216" y="462076"/>
                    </a:lnTo>
                    <a:lnTo>
                      <a:pt x="159562" y="463270"/>
                    </a:lnTo>
                    <a:lnTo>
                      <a:pt x="161048" y="463448"/>
                    </a:lnTo>
                    <a:lnTo>
                      <a:pt x="161632" y="462292"/>
                    </a:lnTo>
                    <a:close/>
                  </a:path>
                  <a:path w="395605" h="521969">
                    <a:moveTo>
                      <a:pt x="175729" y="469963"/>
                    </a:moveTo>
                    <a:lnTo>
                      <a:pt x="174244" y="469188"/>
                    </a:lnTo>
                    <a:lnTo>
                      <a:pt x="172593" y="468414"/>
                    </a:lnTo>
                    <a:lnTo>
                      <a:pt x="170548" y="467575"/>
                    </a:lnTo>
                    <a:lnTo>
                      <a:pt x="175729" y="469963"/>
                    </a:lnTo>
                    <a:close/>
                  </a:path>
                  <a:path w="395605" h="521969">
                    <a:moveTo>
                      <a:pt x="176974" y="27533"/>
                    </a:moveTo>
                    <a:lnTo>
                      <a:pt x="176428" y="26327"/>
                    </a:lnTo>
                    <a:lnTo>
                      <a:pt x="174345" y="25882"/>
                    </a:lnTo>
                    <a:lnTo>
                      <a:pt x="176707" y="24968"/>
                    </a:lnTo>
                    <a:lnTo>
                      <a:pt x="175653" y="25006"/>
                    </a:lnTo>
                    <a:lnTo>
                      <a:pt x="173570" y="25717"/>
                    </a:lnTo>
                    <a:lnTo>
                      <a:pt x="171323" y="25514"/>
                    </a:lnTo>
                    <a:lnTo>
                      <a:pt x="171335" y="26301"/>
                    </a:lnTo>
                    <a:lnTo>
                      <a:pt x="171005" y="26784"/>
                    </a:lnTo>
                    <a:lnTo>
                      <a:pt x="169506" y="27559"/>
                    </a:lnTo>
                    <a:lnTo>
                      <a:pt x="171437" y="26911"/>
                    </a:lnTo>
                    <a:lnTo>
                      <a:pt x="174866" y="27381"/>
                    </a:lnTo>
                    <a:lnTo>
                      <a:pt x="176974" y="27533"/>
                    </a:lnTo>
                    <a:close/>
                  </a:path>
                  <a:path w="395605" h="521969">
                    <a:moveTo>
                      <a:pt x="185242" y="473278"/>
                    </a:moveTo>
                    <a:lnTo>
                      <a:pt x="185140" y="471030"/>
                    </a:lnTo>
                    <a:lnTo>
                      <a:pt x="185013" y="468642"/>
                    </a:lnTo>
                    <a:lnTo>
                      <a:pt x="179578" y="467995"/>
                    </a:lnTo>
                    <a:lnTo>
                      <a:pt x="179717" y="471436"/>
                    </a:lnTo>
                    <a:lnTo>
                      <a:pt x="178396" y="470941"/>
                    </a:lnTo>
                    <a:lnTo>
                      <a:pt x="177012" y="470674"/>
                    </a:lnTo>
                    <a:lnTo>
                      <a:pt x="175729" y="469976"/>
                    </a:lnTo>
                    <a:lnTo>
                      <a:pt x="177126" y="470827"/>
                    </a:lnTo>
                    <a:lnTo>
                      <a:pt x="178460" y="471208"/>
                    </a:lnTo>
                    <a:lnTo>
                      <a:pt x="179743" y="471855"/>
                    </a:lnTo>
                    <a:lnTo>
                      <a:pt x="179730" y="471462"/>
                    </a:lnTo>
                    <a:lnTo>
                      <a:pt x="185242" y="473290"/>
                    </a:lnTo>
                    <a:close/>
                  </a:path>
                  <a:path w="395605" h="521969">
                    <a:moveTo>
                      <a:pt x="188912" y="474535"/>
                    </a:moveTo>
                    <a:lnTo>
                      <a:pt x="185254" y="473290"/>
                    </a:lnTo>
                    <a:lnTo>
                      <a:pt x="185331" y="475246"/>
                    </a:lnTo>
                    <a:lnTo>
                      <a:pt x="185801" y="476021"/>
                    </a:lnTo>
                    <a:lnTo>
                      <a:pt x="188912" y="474535"/>
                    </a:lnTo>
                    <a:close/>
                  </a:path>
                  <a:path w="395605" h="521969">
                    <a:moveTo>
                      <a:pt x="192608" y="475818"/>
                    </a:moveTo>
                    <a:lnTo>
                      <a:pt x="190690" y="473659"/>
                    </a:lnTo>
                    <a:lnTo>
                      <a:pt x="188912" y="474535"/>
                    </a:lnTo>
                    <a:lnTo>
                      <a:pt x="192608" y="475818"/>
                    </a:lnTo>
                    <a:close/>
                  </a:path>
                  <a:path w="395605" h="521969">
                    <a:moveTo>
                      <a:pt x="228180" y="90411"/>
                    </a:moveTo>
                    <a:lnTo>
                      <a:pt x="227495" y="90055"/>
                    </a:lnTo>
                    <a:lnTo>
                      <a:pt x="226834" y="89738"/>
                    </a:lnTo>
                    <a:lnTo>
                      <a:pt x="226009" y="89331"/>
                    </a:lnTo>
                    <a:lnTo>
                      <a:pt x="226860" y="89877"/>
                    </a:lnTo>
                    <a:lnTo>
                      <a:pt x="227545" y="90195"/>
                    </a:lnTo>
                    <a:lnTo>
                      <a:pt x="228180" y="90411"/>
                    </a:lnTo>
                    <a:close/>
                  </a:path>
                  <a:path w="395605" h="521969">
                    <a:moveTo>
                      <a:pt x="229755" y="480885"/>
                    </a:moveTo>
                    <a:lnTo>
                      <a:pt x="227431" y="481317"/>
                    </a:lnTo>
                    <a:lnTo>
                      <a:pt x="228498" y="481215"/>
                    </a:lnTo>
                    <a:lnTo>
                      <a:pt x="229184" y="481063"/>
                    </a:lnTo>
                    <a:lnTo>
                      <a:pt x="229755" y="480885"/>
                    </a:lnTo>
                    <a:close/>
                  </a:path>
                  <a:path w="395605" h="521969">
                    <a:moveTo>
                      <a:pt x="242227" y="99529"/>
                    </a:moveTo>
                    <a:lnTo>
                      <a:pt x="237439" y="94983"/>
                    </a:lnTo>
                    <a:lnTo>
                      <a:pt x="236308" y="93599"/>
                    </a:lnTo>
                    <a:lnTo>
                      <a:pt x="237655" y="92214"/>
                    </a:lnTo>
                    <a:lnTo>
                      <a:pt x="232803" y="88138"/>
                    </a:lnTo>
                    <a:lnTo>
                      <a:pt x="231711" y="91719"/>
                    </a:lnTo>
                    <a:lnTo>
                      <a:pt x="228180" y="90411"/>
                    </a:lnTo>
                    <a:lnTo>
                      <a:pt x="234442" y="93472"/>
                    </a:lnTo>
                    <a:lnTo>
                      <a:pt x="235026" y="95211"/>
                    </a:lnTo>
                    <a:lnTo>
                      <a:pt x="242227" y="99529"/>
                    </a:lnTo>
                    <a:close/>
                  </a:path>
                  <a:path w="395605" h="521969">
                    <a:moveTo>
                      <a:pt x="244767" y="56896"/>
                    </a:moveTo>
                    <a:lnTo>
                      <a:pt x="242392" y="55143"/>
                    </a:lnTo>
                    <a:lnTo>
                      <a:pt x="243878" y="56540"/>
                    </a:lnTo>
                    <a:lnTo>
                      <a:pt x="244767" y="56896"/>
                    </a:lnTo>
                    <a:close/>
                  </a:path>
                  <a:path w="395605" h="521969">
                    <a:moveTo>
                      <a:pt x="248526" y="59817"/>
                    </a:moveTo>
                    <a:lnTo>
                      <a:pt x="248462" y="58420"/>
                    </a:lnTo>
                    <a:lnTo>
                      <a:pt x="244767" y="56896"/>
                    </a:lnTo>
                    <a:lnTo>
                      <a:pt x="244932" y="61010"/>
                    </a:lnTo>
                    <a:lnTo>
                      <a:pt x="248526" y="59817"/>
                    </a:lnTo>
                    <a:close/>
                  </a:path>
                  <a:path w="395605" h="521969">
                    <a:moveTo>
                      <a:pt x="250405" y="106756"/>
                    </a:moveTo>
                    <a:lnTo>
                      <a:pt x="249491" y="105994"/>
                    </a:lnTo>
                    <a:lnTo>
                      <a:pt x="248678" y="105029"/>
                    </a:lnTo>
                    <a:lnTo>
                      <a:pt x="246989" y="104089"/>
                    </a:lnTo>
                    <a:lnTo>
                      <a:pt x="246634" y="102984"/>
                    </a:lnTo>
                    <a:lnTo>
                      <a:pt x="245224" y="104254"/>
                    </a:lnTo>
                    <a:lnTo>
                      <a:pt x="250405" y="106756"/>
                    </a:lnTo>
                    <a:close/>
                  </a:path>
                  <a:path w="395605" h="521969">
                    <a:moveTo>
                      <a:pt x="259981" y="67754"/>
                    </a:moveTo>
                    <a:lnTo>
                      <a:pt x="259461" y="66598"/>
                    </a:lnTo>
                    <a:lnTo>
                      <a:pt x="254533" y="64566"/>
                    </a:lnTo>
                    <a:lnTo>
                      <a:pt x="259981" y="67754"/>
                    </a:lnTo>
                    <a:close/>
                  </a:path>
                  <a:path w="395605" h="521969">
                    <a:moveTo>
                      <a:pt x="263220" y="508088"/>
                    </a:moveTo>
                    <a:lnTo>
                      <a:pt x="263156" y="507949"/>
                    </a:lnTo>
                    <a:lnTo>
                      <a:pt x="262648" y="507923"/>
                    </a:lnTo>
                    <a:lnTo>
                      <a:pt x="263144" y="508266"/>
                    </a:lnTo>
                    <a:lnTo>
                      <a:pt x="263220" y="508088"/>
                    </a:lnTo>
                    <a:close/>
                  </a:path>
                  <a:path w="395605" h="521969">
                    <a:moveTo>
                      <a:pt x="263702" y="41706"/>
                    </a:moveTo>
                    <a:lnTo>
                      <a:pt x="258800" y="37909"/>
                    </a:lnTo>
                    <a:lnTo>
                      <a:pt x="257594" y="33870"/>
                    </a:lnTo>
                    <a:lnTo>
                      <a:pt x="256552" y="34340"/>
                    </a:lnTo>
                    <a:lnTo>
                      <a:pt x="257784" y="37376"/>
                    </a:lnTo>
                    <a:lnTo>
                      <a:pt x="258292" y="39916"/>
                    </a:lnTo>
                    <a:lnTo>
                      <a:pt x="254088" y="39370"/>
                    </a:lnTo>
                    <a:lnTo>
                      <a:pt x="258978" y="42837"/>
                    </a:lnTo>
                    <a:lnTo>
                      <a:pt x="259689" y="41871"/>
                    </a:lnTo>
                    <a:lnTo>
                      <a:pt x="259994" y="40246"/>
                    </a:lnTo>
                    <a:lnTo>
                      <a:pt x="263702" y="41706"/>
                    </a:lnTo>
                    <a:close/>
                  </a:path>
                  <a:path w="395605" h="521969">
                    <a:moveTo>
                      <a:pt x="265671" y="461225"/>
                    </a:moveTo>
                    <a:lnTo>
                      <a:pt x="264287" y="461543"/>
                    </a:lnTo>
                    <a:lnTo>
                      <a:pt x="262915" y="462000"/>
                    </a:lnTo>
                    <a:lnTo>
                      <a:pt x="261454" y="462800"/>
                    </a:lnTo>
                    <a:lnTo>
                      <a:pt x="265671" y="461225"/>
                    </a:lnTo>
                    <a:close/>
                  </a:path>
                  <a:path w="395605" h="521969">
                    <a:moveTo>
                      <a:pt x="266115" y="43370"/>
                    </a:moveTo>
                    <a:lnTo>
                      <a:pt x="265150" y="42710"/>
                    </a:lnTo>
                    <a:lnTo>
                      <a:pt x="264363" y="42176"/>
                    </a:lnTo>
                    <a:lnTo>
                      <a:pt x="263702" y="41706"/>
                    </a:lnTo>
                    <a:lnTo>
                      <a:pt x="264401" y="42278"/>
                    </a:lnTo>
                    <a:lnTo>
                      <a:pt x="265214" y="42824"/>
                    </a:lnTo>
                    <a:lnTo>
                      <a:pt x="266115" y="43370"/>
                    </a:lnTo>
                    <a:close/>
                  </a:path>
                  <a:path w="395605" h="521969">
                    <a:moveTo>
                      <a:pt x="266954" y="509346"/>
                    </a:moveTo>
                    <a:lnTo>
                      <a:pt x="265036" y="509663"/>
                    </a:lnTo>
                    <a:lnTo>
                      <a:pt x="264147" y="508990"/>
                    </a:lnTo>
                    <a:lnTo>
                      <a:pt x="263144" y="508266"/>
                    </a:lnTo>
                    <a:lnTo>
                      <a:pt x="262801" y="509066"/>
                    </a:lnTo>
                    <a:lnTo>
                      <a:pt x="257759" y="511162"/>
                    </a:lnTo>
                    <a:lnTo>
                      <a:pt x="259181" y="512089"/>
                    </a:lnTo>
                    <a:lnTo>
                      <a:pt x="266954" y="509346"/>
                    </a:lnTo>
                    <a:close/>
                  </a:path>
                  <a:path w="395605" h="521969">
                    <a:moveTo>
                      <a:pt x="269430" y="108724"/>
                    </a:moveTo>
                    <a:lnTo>
                      <a:pt x="267373" y="108229"/>
                    </a:lnTo>
                    <a:lnTo>
                      <a:pt x="263271" y="109080"/>
                    </a:lnTo>
                    <a:lnTo>
                      <a:pt x="269176" y="112496"/>
                    </a:lnTo>
                    <a:lnTo>
                      <a:pt x="268376" y="111506"/>
                    </a:lnTo>
                    <a:lnTo>
                      <a:pt x="267703" y="109359"/>
                    </a:lnTo>
                    <a:lnTo>
                      <a:pt x="269430" y="108724"/>
                    </a:lnTo>
                    <a:close/>
                  </a:path>
                  <a:path w="395605" h="521969">
                    <a:moveTo>
                      <a:pt x="269684" y="463994"/>
                    </a:moveTo>
                    <a:lnTo>
                      <a:pt x="269354" y="461683"/>
                    </a:lnTo>
                    <a:lnTo>
                      <a:pt x="267754" y="462813"/>
                    </a:lnTo>
                    <a:lnTo>
                      <a:pt x="266090" y="463791"/>
                    </a:lnTo>
                    <a:lnTo>
                      <a:pt x="264439" y="464896"/>
                    </a:lnTo>
                    <a:lnTo>
                      <a:pt x="264515" y="463740"/>
                    </a:lnTo>
                    <a:lnTo>
                      <a:pt x="258038" y="466547"/>
                    </a:lnTo>
                    <a:lnTo>
                      <a:pt x="259981" y="467753"/>
                    </a:lnTo>
                    <a:lnTo>
                      <a:pt x="261061" y="467461"/>
                    </a:lnTo>
                    <a:lnTo>
                      <a:pt x="261404" y="469392"/>
                    </a:lnTo>
                    <a:lnTo>
                      <a:pt x="252120" y="472084"/>
                    </a:lnTo>
                    <a:lnTo>
                      <a:pt x="254406" y="470674"/>
                    </a:lnTo>
                    <a:lnTo>
                      <a:pt x="257848" y="468541"/>
                    </a:lnTo>
                    <a:lnTo>
                      <a:pt x="250507" y="467893"/>
                    </a:lnTo>
                    <a:lnTo>
                      <a:pt x="240385" y="470674"/>
                    </a:lnTo>
                    <a:lnTo>
                      <a:pt x="241122" y="469900"/>
                    </a:lnTo>
                    <a:lnTo>
                      <a:pt x="240271" y="470179"/>
                    </a:lnTo>
                    <a:lnTo>
                      <a:pt x="239928" y="470471"/>
                    </a:lnTo>
                    <a:lnTo>
                      <a:pt x="239674" y="470776"/>
                    </a:lnTo>
                    <a:lnTo>
                      <a:pt x="230835" y="471982"/>
                    </a:lnTo>
                    <a:lnTo>
                      <a:pt x="221869" y="472795"/>
                    </a:lnTo>
                    <a:lnTo>
                      <a:pt x="212775" y="473011"/>
                    </a:lnTo>
                    <a:lnTo>
                      <a:pt x="203581" y="472427"/>
                    </a:lnTo>
                    <a:lnTo>
                      <a:pt x="196634" y="473049"/>
                    </a:lnTo>
                    <a:lnTo>
                      <a:pt x="206959" y="476351"/>
                    </a:lnTo>
                    <a:lnTo>
                      <a:pt x="201574" y="478472"/>
                    </a:lnTo>
                    <a:lnTo>
                      <a:pt x="209613" y="480148"/>
                    </a:lnTo>
                    <a:lnTo>
                      <a:pt x="221691" y="481406"/>
                    </a:lnTo>
                    <a:lnTo>
                      <a:pt x="222008" y="479602"/>
                    </a:lnTo>
                    <a:lnTo>
                      <a:pt x="223177" y="479945"/>
                    </a:lnTo>
                    <a:lnTo>
                      <a:pt x="224701" y="479005"/>
                    </a:lnTo>
                    <a:lnTo>
                      <a:pt x="226187" y="477901"/>
                    </a:lnTo>
                    <a:lnTo>
                      <a:pt x="227609" y="476605"/>
                    </a:lnTo>
                    <a:lnTo>
                      <a:pt x="226161" y="476491"/>
                    </a:lnTo>
                    <a:lnTo>
                      <a:pt x="224726" y="476250"/>
                    </a:lnTo>
                    <a:lnTo>
                      <a:pt x="234518" y="472681"/>
                    </a:lnTo>
                    <a:lnTo>
                      <a:pt x="236715" y="472452"/>
                    </a:lnTo>
                    <a:lnTo>
                      <a:pt x="238912" y="472465"/>
                    </a:lnTo>
                    <a:lnTo>
                      <a:pt x="240715" y="472541"/>
                    </a:lnTo>
                    <a:lnTo>
                      <a:pt x="241731" y="472452"/>
                    </a:lnTo>
                    <a:lnTo>
                      <a:pt x="242481" y="472389"/>
                    </a:lnTo>
                    <a:lnTo>
                      <a:pt x="243890" y="472465"/>
                    </a:lnTo>
                    <a:lnTo>
                      <a:pt x="244627" y="472782"/>
                    </a:lnTo>
                    <a:lnTo>
                      <a:pt x="236905" y="475792"/>
                    </a:lnTo>
                    <a:lnTo>
                      <a:pt x="241312" y="478205"/>
                    </a:lnTo>
                    <a:lnTo>
                      <a:pt x="229476" y="477697"/>
                    </a:lnTo>
                    <a:lnTo>
                      <a:pt x="230060" y="478599"/>
                    </a:lnTo>
                    <a:lnTo>
                      <a:pt x="232384" y="480060"/>
                    </a:lnTo>
                    <a:lnTo>
                      <a:pt x="229755" y="480885"/>
                    </a:lnTo>
                    <a:lnTo>
                      <a:pt x="233222" y="480212"/>
                    </a:lnTo>
                    <a:lnTo>
                      <a:pt x="236601" y="479767"/>
                    </a:lnTo>
                    <a:lnTo>
                      <a:pt x="243332" y="479044"/>
                    </a:lnTo>
                    <a:lnTo>
                      <a:pt x="245630" y="478205"/>
                    </a:lnTo>
                    <a:lnTo>
                      <a:pt x="246468" y="477901"/>
                    </a:lnTo>
                    <a:lnTo>
                      <a:pt x="249720" y="477202"/>
                    </a:lnTo>
                    <a:lnTo>
                      <a:pt x="256311" y="475983"/>
                    </a:lnTo>
                    <a:lnTo>
                      <a:pt x="262470" y="472960"/>
                    </a:lnTo>
                    <a:lnTo>
                      <a:pt x="263321" y="472389"/>
                    </a:lnTo>
                    <a:lnTo>
                      <a:pt x="263779" y="472084"/>
                    </a:lnTo>
                    <a:lnTo>
                      <a:pt x="268490" y="468972"/>
                    </a:lnTo>
                    <a:lnTo>
                      <a:pt x="264464" y="468566"/>
                    </a:lnTo>
                    <a:lnTo>
                      <a:pt x="265595" y="467461"/>
                    </a:lnTo>
                    <a:lnTo>
                      <a:pt x="266522" y="466547"/>
                    </a:lnTo>
                    <a:lnTo>
                      <a:pt x="268579" y="464896"/>
                    </a:lnTo>
                    <a:lnTo>
                      <a:pt x="269684" y="463994"/>
                    </a:lnTo>
                    <a:close/>
                  </a:path>
                  <a:path w="395605" h="521969">
                    <a:moveTo>
                      <a:pt x="270217" y="507784"/>
                    </a:moveTo>
                    <a:lnTo>
                      <a:pt x="269138" y="508292"/>
                    </a:lnTo>
                    <a:lnTo>
                      <a:pt x="268071" y="508939"/>
                    </a:lnTo>
                    <a:lnTo>
                      <a:pt x="266954" y="509333"/>
                    </a:lnTo>
                    <a:lnTo>
                      <a:pt x="267855" y="509231"/>
                    </a:lnTo>
                    <a:lnTo>
                      <a:pt x="268846" y="508635"/>
                    </a:lnTo>
                    <a:lnTo>
                      <a:pt x="270217" y="507784"/>
                    </a:lnTo>
                    <a:close/>
                  </a:path>
                  <a:path w="395605" h="521969">
                    <a:moveTo>
                      <a:pt x="302602" y="66167"/>
                    </a:moveTo>
                    <a:lnTo>
                      <a:pt x="299046" y="62191"/>
                    </a:lnTo>
                    <a:lnTo>
                      <a:pt x="293598" y="58750"/>
                    </a:lnTo>
                    <a:lnTo>
                      <a:pt x="290690" y="58216"/>
                    </a:lnTo>
                    <a:lnTo>
                      <a:pt x="292061" y="59969"/>
                    </a:lnTo>
                    <a:lnTo>
                      <a:pt x="288886" y="58788"/>
                    </a:lnTo>
                    <a:lnTo>
                      <a:pt x="285813" y="57518"/>
                    </a:lnTo>
                    <a:lnTo>
                      <a:pt x="282448" y="56654"/>
                    </a:lnTo>
                    <a:lnTo>
                      <a:pt x="288163" y="59397"/>
                    </a:lnTo>
                    <a:lnTo>
                      <a:pt x="294411" y="63347"/>
                    </a:lnTo>
                    <a:lnTo>
                      <a:pt x="299707" y="66332"/>
                    </a:lnTo>
                    <a:lnTo>
                      <a:pt x="302602" y="66167"/>
                    </a:lnTo>
                    <a:close/>
                  </a:path>
                  <a:path w="395605" h="521969">
                    <a:moveTo>
                      <a:pt x="307187" y="98577"/>
                    </a:moveTo>
                    <a:lnTo>
                      <a:pt x="305308" y="96342"/>
                    </a:lnTo>
                    <a:lnTo>
                      <a:pt x="303593" y="94742"/>
                    </a:lnTo>
                    <a:lnTo>
                      <a:pt x="301294" y="93268"/>
                    </a:lnTo>
                    <a:lnTo>
                      <a:pt x="301612" y="94513"/>
                    </a:lnTo>
                    <a:lnTo>
                      <a:pt x="306285" y="100076"/>
                    </a:lnTo>
                    <a:lnTo>
                      <a:pt x="307187" y="98577"/>
                    </a:lnTo>
                    <a:close/>
                  </a:path>
                  <a:path w="395605" h="521969">
                    <a:moveTo>
                      <a:pt x="309143" y="177215"/>
                    </a:moveTo>
                    <a:lnTo>
                      <a:pt x="308787" y="176479"/>
                    </a:lnTo>
                    <a:lnTo>
                      <a:pt x="308800" y="176682"/>
                    </a:lnTo>
                    <a:lnTo>
                      <a:pt x="308914" y="176923"/>
                    </a:lnTo>
                    <a:lnTo>
                      <a:pt x="309143" y="177215"/>
                    </a:lnTo>
                    <a:close/>
                  </a:path>
                  <a:path w="395605" h="521969">
                    <a:moveTo>
                      <a:pt x="311886" y="175793"/>
                    </a:moveTo>
                    <a:lnTo>
                      <a:pt x="309867" y="174879"/>
                    </a:lnTo>
                    <a:lnTo>
                      <a:pt x="306984" y="172694"/>
                    </a:lnTo>
                    <a:lnTo>
                      <a:pt x="308787" y="176479"/>
                    </a:lnTo>
                    <a:lnTo>
                      <a:pt x="308610" y="175196"/>
                    </a:lnTo>
                    <a:lnTo>
                      <a:pt x="311886" y="175793"/>
                    </a:lnTo>
                    <a:close/>
                  </a:path>
                  <a:path w="395605" h="521969">
                    <a:moveTo>
                      <a:pt x="319747" y="110337"/>
                    </a:moveTo>
                    <a:lnTo>
                      <a:pt x="318998" y="109829"/>
                    </a:lnTo>
                    <a:lnTo>
                      <a:pt x="318414" y="109537"/>
                    </a:lnTo>
                    <a:lnTo>
                      <a:pt x="317855" y="109283"/>
                    </a:lnTo>
                    <a:lnTo>
                      <a:pt x="318439" y="109689"/>
                    </a:lnTo>
                    <a:lnTo>
                      <a:pt x="319049" y="110045"/>
                    </a:lnTo>
                    <a:lnTo>
                      <a:pt x="319747" y="110337"/>
                    </a:lnTo>
                    <a:close/>
                  </a:path>
                  <a:path w="395605" h="521969">
                    <a:moveTo>
                      <a:pt x="325564" y="193598"/>
                    </a:moveTo>
                    <a:lnTo>
                      <a:pt x="322516" y="188798"/>
                    </a:lnTo>
                    <a:lnTo>
                      <a:pt x="325488" y="194208"/>
                    </a:lnTo>
                    <a:lnTo>
                      <a:pt x="325564" y="193598"/>
                    </a:lnTo>
                    <a:close/>
                  </a:path>
                  <a:path w="395605" h="521969">
                    <a:moveTo>
                      <a:pt x="326745" y="398106"/>
                    </a:moveTo>
                    <a:lnTo>
                      <a:pt x="326478" y="400621"/>
                    </a:lnTo>
                    <a:lnTo>
                      <a:pt x="326656" y="399973"/>
                    </a:lnTo>
                    <a:lnTo>
                      <a:pt x="326745" y="398106"/>
                    </a:lnTo>
                    <a:close/>
                  </a:path>
                  <a:path w="395605" h="521969">
                    <a:moveTo>
                      <a:pt x="332359" y="418122"/>
                    </a:moveTo>
                    <a:lnTo>
                      <a:pt x="332092" y="418084"/>
                    </a:lnTo>
                    <a:lnTo>
                      <a:pt x="330809" y="421259"/>
                    </a:lnTo>
                    <a:lnTo>
                      <a:pt x="332359" y="418122"/>
                    </a:lnTo>
                    <a:close/>
                  </a:path>
                  <a:path w="395605" h="521969">
                    <a:moveTo>
                      <a:pt x="333502" y="223774"/>
                    </a:moveTo>
                    <a:lnTo>
                      <a:pt x="330619" y="219925"/>
                    </a:lnTo>
                    <a:lnTo>
                      <a:pt x="330377" y="221030"/>
                    </a:lnTo>
                    <a:lnTo>
                      <a:pt x="333222" y="224904"/>
                    </a:lnTo>
                    <a:lnTo>
                      <a:pt x="333502" y="223774"/>
                    </a:lnTo>
                    <a:close/>
                  </a:path>
                  <a:path w="395605" h="521969">
                    <a:moveTo>
                      <a:pt x="341198" y="365264"/>
                    </a:moveTo>
                    <a:lnTo>
                      <a:pt x="340423" y="365086"/>
                    </a:lnTo>
                    <a:lnTo>
                      <a:pt x="339521" y="365544"/>
                    </a:lnTo>
                    <a:lnTo>
                      <a:pt x="338366" y="367703"/>
                    </a:lnTo>
                    <a:lnTo>
                      <a:pt x="338975" y="368249"/>
                    </a:lnTo>
                    <a:lnTo>
                      <a:pt x="339293" y="369519"/>
                    </a:lnTo>
                    <a:lnTo>
                      <a:pt x="339521" y="370928"/>
                    </a:lnTo>
                    <a:lnTo>
                      <a:pt x="341198" y="365264"/>
                    </a:lnTo>
                    <a:close/>
                  </a:path>
                  <a:path w="395605" h="521969">
                    <a:moveTo>
                      <a:pt x="343217" y="484251"/>
                    </a:moveTo>
                    <a:lnTo>
                      <a:pt x="340436" y="487413"/>
                    </a:lnTo>
                    <a:lnTo>
                      <a:pt x="335724" y="491934"/>
                    </a:lnTo>
                    <a:lnTo>
                      <a:pt x="330073" y="495731"/>
                    </a:lnTo>
                    <a:lnTo>
                      <a:pt x="324472" y="499592"/>
                    </a:lnTo>
                    <a:lnTo>
                      <a:pt x="318846" y="503821"/>
                    </a:lnTo>
                    <a:lnTo>
                      <a:pt x="315366" y="508419"/>
                    </a:lnTo>
                    <a:lnTo>
                      <a:pt x="311886" y="514223"/>
                    </a:lnTo>
                    <a:lnTo>
                      <a:pt x="317436" y="516585"/>
                    </a:lnTo>
                    <a:lnTo>
                      <a:pt x="320027" y="520839"/>
                    </a:lnTo>
                    <a:lnTo>
                      <a:pt x="321716" y="521843"/>
                    </a:lnTo>
                    <a:lnTo>
                      <a:pt x="335534" y="512368"/>
                    </a:lnTo>
                    <a:lnTo>
                      <a:pt x="334098" y="509435"/>
                    </a:lnTo>
                    <a:lnTo>
                      <a:pt x="331825" y="509358"/>
                    </a:lnTo>
                    <a:lnTo>
                      <a:pt x="333209" y="507161"/>
                    </a:lnTo>
                    <a:lnTo>
                      <a:pt x="333743" y="505828"/>
                    </a:lnTo>
                    <a:lnTo>
                      <a:pt x="328930" y="508393"/>
                    </a:lnTo>
                    <a:lnTo>
                      <a:pt x="326796" y="507415"/>
                    </a:lnTo>
                    <a:lnTo>
                      <a:pt x="330517" y="501611"/>
                    </a:lnTo>
                    <a:lnTo>
                      <a:pt x="336308" y="498652"/>
                    </a:lnTo>
                    <a:lnTo>
                      <a:pt x="337096" y="500443"/>
                    </a:lnTo>
                    <a:lnTo>
                      <a:pt x="331939" y="503313"/>
                    </a:lnTo>
                    <a:lnTo>
                      <a:pt x="336384" y="502500"/>
                    </a:lnTo>
                    <a:lnTo>
                      <a:pt x="338607" y="498322"/>
                    </a:lnTo>
                    <a:lnTo>
                      <a:pt x="340512" y="498170"/>
                    </a:lnTo>
                    <a:lnTo>
                      <a:pt x="337654" y="497014"/>
                    </a:lnTo>
                    <a:lnTo>
                      <a:pt x="341807" y="490855"/>
                    </a:lnTo>
                    <a:lnTo>
                      <a:pt x="341007" y="488797"/>
                    </a:lnTo>
                    <a:lnTo>
                      <a:pt x="343217" y="484251"/>
                    </a:lnTo>
                    <a:close/>
                  </a:path>
                  <a:path w="395605" h="521969">
                    <a:moveTo>
                      <a:pt x="344741" y="384429"/>
                    </a:moveTo>
                    <a:lnTo>
                      <a:pt x="343369" y="386715"/>
                    </a:lnTo>
                    <a:lnTo>
                      <a:pt x="341718" y="387845"/>
                    </a:lnTo>
                    <a:lnTo>
                      <a:pt x="340334" y="388772"/>
                    </a:lnTo>
                    <a:lnTo>
                      <a:pt x="337261" y="387845"/>
                    </a:lnTo>
                    <a:lnTo>
                      <a:pt x="341947" y="381076"/>
                    </a:lnTo>
                    <a:lnTo>
                      <a:pt x="342455" y="378371"/>
                    </a:lnTo>
                    <a:lnTo>
                      <a:pt x="343052" y="375208"/>
                    </a:lnTo>
                    <a:lnTo>
                      <a:pt x="340741" y="378371"/>
                    </a:lnTo>
                    <a:lnTo>
                      <a:pt x="340271" y="375932"/>
                    </a:lnTo>
                    <a:lnTo>
                      <a:pt x="339852" y="373024"/>
                    </a:lnTo>
                    <a:lnTo>
                      <a:pt x="339813" y="372186"/>
                    </a:lnTo>
                    <a:lnTo>
                      <a:pt x="339686" y="371906"/>
                    </a:lnTo>
                    <a:lnTo>
                      <a:pt x="339636" y="371589"/>
                    </a:lnTo>
                    <a:lnTo>
                      <a:pt x="339521" y="370928"/>
                    </a:lnTo>
                    <a:lnTo>
                      <a:pt x="339331" y="371589"/>
                    </a:lnTo>
                    <a:lnTo>
                      <a:pt x="339013" y="371424"/>
                    </a:lnTo>
                    <a:lnTo>
                      <a:pt x="338569" y="371462"/>
                    </a:lnTo>
                    <a:lnTo>
                      <a:pt x="337883" y="371767"/>
                    </a:lnTo>
                    <a:lnTo>
                      <a:pt x="337400" y="376618"/>
                    </a:lnTo>
                    <a:lnTo>
                      <a:pt x="334022" y="379336"/>
                    </a:lnTo>
                    <a:lnTo>
                      <a:pt x="332714" y="381965"/>
                    </a:lnTo>
                    <a:lnTo>
                      <a:pt x="338480" y="380961"/>
                    </a:lnTo>
                    <a:lnTo>
                      <a:pt x="329996" y="391934"/>
                    </a:lnTo>
                    <a:lnTo>
                      <a:pt x="329882" y="395947"/>
                    </a:lnTo>
                    <a:lnTo>
                      <a:pt x="328269" y="399973"/>
                    </a:lnTo>
                    <a:lnTo>
                      <a:pt x="327520" y="401408"/>
                    </a:lnTo>
                    <a:lnTo>
                      <a:pt x="326872" y="401434"/>
                    </a:lnTo>
                    <a:lnTo>
                      <a:pt x="326466" y="400697"/>
                    </a:lnTo>
                    <a:lnTo>
                      <a:pt x="323176" y="406209"/>
                    </a:lnTo>
                    <a:lnTo>
                      <a:pt x="324878" y="406450"/>
                    </a:lnTo>
                    <a:lnTo>
                      <a:pt x="322707" y="411289"/>
                    </a:lnTo>
                    <a:lnTo>
                      <a:pt x="319252" y="415074"/>
                    </a:lnTo>
                    <a:lnTo>
                      <a:pt x="316598" y="419493"/>
                    </a:lnTo>
                    <a:lnTo>
                      <a:pt x="316166" y="419785"/>
                    </a:lnTo>
                    <a:lnTo>
                      <a:pt x="315696" y="420027"/>
                    </a:lnTo>
                    <a:lnTo>
                      <a:pt x="315201" y="420103"/>
                    </a:lnTo>
                    <a:lnTo>
                      <a:pt x="315163" y="420738"/>
                    </a:lnTo>
                    <a:lnTo>
                      <a:pt x="315328" y="420966"/>
                    </a:lnTo>
                    <a:lnTo>
                      <a:pt x="315569" y="421055"/>
                    </a:lnTo>
                    <a:lnTo>
                      <a:pt x="305079" y="433806"/>
                    </a:lnTo>
                    <a:lnTo>
                      <a:pt x="293166" y="444817"/>
                    </a:lnTo>
                    <a:lnTo>
                      <a:pt x="279984" y="453986"/>
                    </a:lnTo>
                    <a:lnTo>
                      <a:pt x="265671" y="461225"/>
                    </a:lnTo>
                    <a:lnTo>
                      <a:pt x="268897" y="460730"/>
                    </a:lnTo>
                    <a:lnTo>
                      <a:pt x="271653" y="460082"/>
                    </a:lnTo>
                    <a:lnTo>
                      <a:pt x="274891" y="459092"/>
                    </a:lnTo>
                    <a:lnTo>
                      <a:pt x="271970" y="464439"/>
                    </a:lnTo>
                    <a:lnTo>
                      <a:pt x="277787" y="459092"/>
                    </a:lnTo>
                    <a:lnTo>
                      <a:pt x="280009" y="457047"/>
                    </a:lnTo>
                    <a:lnTo>
                      <a:pt x="280250" y="460514"/>
                    </a:lnTo>
                    <a:lnTo>
                      <a:pt x="278765" y="462584"/>
                    </a:lnTo>
                    <a:lnTo>
                      <a:pt x="275551" y="463892"/>
                    </a:lnTo>
                    <a:lnTo>
                      <a:pt x="273456" y="464172"/>
                    </a:lnTo>
                    <a:lnTo>
                      <a:pt x="273469" y="465963"/>
                    </a:lnTo>
                    <a:lnTo>
                      <a:pt x="276656" y="465848"/>
                    </a:lnTo>
                    <a:lnTo>
                      <a:pt x="277228" y="467702"/>
                    </a:lnTo>
                    <a:lnTo>
                      <a:pt x="283794" y="465848"/>
                    </a:lnTo>
                    <a:lnTo>
                      <a:pt x="286054" y="465201"/>
                    </a:lnTo>
                    <a:lnTo>
                      <a:pt x="283616" y="458431"/>
                    </a:lnTo>
                    <a:lnTo>
                      <a:pt x="286067" y="457047"/>
                    </a:lnTo>
                    <a:lnTo>
                      <a:pt x="290817" y="454380"/>
                    </a:lnTo>
                    <a:lnTo>
                      <a:pt x="291655" y="456120"/>
                    </a:lnTo>
                    <a:lnTo>
                      <a:pt x="290423" y="459041"/>
                    </a:lnTo>
                    <a:lnTo>
                      <a:pt x="294868" y="455587"/>
                    </a:lnTo>
                    <a:lnTo>
                      <a:pt x="293941" y="456742"/>
                    </a:lnTo>
                    <a:lnTo>
                      <a:pt x="294982" y="455587"/>
                    </a:lnTo>
                    <a:lnTo>
                      <a:pt x="296062" y="454380"/>
                    </a:lnTo>
                    <a:lnTo>
                      <a:pt x="300024" y="449973"/>
                    </a:lnTo>
                    <a:lnTo>
                      <a:pt x="302514" y="456069"/>
                    </a:lnTo>
                    <a:lnTo>
                      <a:pt x="303149" y="449973"/>
                    </a:lnTo>
                    <a:lnTo>
                      <a:pt x="303339" y="448170"/>
                    </a:lnTo>
                    <a:lnTo>
                      <a:pt x="305041" y="450342"/>
                    </a:lnTo>
                    <a:lnTo>
                      <a:pt x="305866" y="448170"/>
                    </a:lnTo>
                    <a:lnTo>
                      <a:pt x="306705" y="445922"/>
                    </a:lnTo>
                    <a:lnTo>
                      <a:pt x="312801" y="440791"/>
                    </a:lnTo>
                    <a:lnTo>
                      <a:pt x="315214" y="436753"/>
                    </a:lnTo>
                    <a:lnTo>
                      <a:pt x="315429" y="437324"/>
                    </a:lnTo>
                    <a:lnTo>
                      <a:pt x="315734" y="436753"/>
                    </a:lnTo>
                    <a:lnTo>
                      <a:pt x="318719" y="431304"/>
                    </a:lnTo>
                    <a:lnTo>
                      <a:pt x="320763" y="428548"/>
                    </a:lnTo>
                    <a:lnTo>
                      <a:pt x="323024" y="425615"/>
                    </a:lnTo>
                    <a:lnTo>
                      <a:pt x="326936" y="419011"/>
                    </a:lnTo>
                    <a:lnTo>
                      <a:pt x="325856" y="426377"/>
                    </a:lnTo>
                    <a:lnTo>
                      <a:pt x="329780" y="422910"/>
                    </a:lnTo>
                    <a:lnTo>
                      <a:pt x="327520" y="420014"/>
                    </a:lnTo>
                    <a:lnTo>
                      <a:pt x="328371" y="419011"/>
                    </a:lnTo>
                    <a:lnTo>
                      <a:pt x="329844" y="417258"/>
                    </a:lnTo>
                    <a:lnTo>
                      <a:pt x="330149" y="417766"/>
                    </a:lnTo>
                    <a:lnTo>
                      <a:pt x="332092" y="418084"/>
                    </a:lnTo>
                    <a:lnTo>
                      <a:pt x="332422" y="417258"/>
                    </a:lnTo>
                    <a:lnTo>
                      <a:pt x="333082" y="415620"/>
                    </a:lnTo>
                    <a:lnTo>
                      <a:pt x="334086" y="409244"/>
                    </a:lnTo>
                    <a:lnTo>
                      <a:pt x="335445" y="403491"/>
                    </a:lnTo>
                    <a:lnTo>
                      <a:pt x="335483" y="403237"/>
                    </a:lnTo>
                    <a:lnTo>
                      <a:pt x="335584" y="398741"/>
                    </a:lnTo>
                    <a:lnTo>
                      <a:pt x="333248" y="403225"/>
                    </a:lnTo>
                    <a:lnTo>
                      <a:pt x="332879" y="403237"/>
                    </a:lnTo>
                    <a:lnTo>
                      <a:pt x="331914" y="403237"/>
                    </a:lnTo>
                    <a:lnTo>
                      <a:pt x="331216" y="401434"/>
                    </a:lnTo>
                    <a:lnTo>
                      <a:pt x="331089" y="401104"/>
                    </a:lnTo>
                    <a:lnTo>
                      <a:pt x="335470" y="395008"/>
                    </a:lnTo>
                    <a:lnTo>
                      <a:pt x="336969" y="395160"/>
                    </a:lnTo>
                    <a:lnTo>
                      <a:pt x="337362" y="396468"/>
                    </a:lnTo>
                    <a:lnTo>
                      <a:pt x="336232" y="400519"/>
                    </a:lnTo>
                    <a:lnTo>
                      <a:pt x="338315" y="398614"/>
                    </a:lnTo>
                    <a:lnTo>
                      <a:pt x="337451" y="395008"/>
                    </a:lnTo>
                    <a:lnTo>
                      <a:pt x="336537" y="391198"/>
                    </a:lnTo>
                    <a:lnTo>
                      <a:pt x="339331" y="389775"/>
                    </a:lnTo>
                    <a:lnTo>
                      <a:pt x="339966" y="392493"/>
                    </a:lnTo>
                    <a:lnTo>
                      <a:pt x="340055" y="395008"/>
                    </a:lnTo>
                    <a:lnTo>
                      <a:pt x="339801" y="398894"/>
                    </a:lnTo>
                    <a:lnTo>
                      <a:pt x="339039" y="403491"/>
                    </a:lnTo>
                    <a:lnTo>
                      <a:pt x="343484" y="396303"/>
                    </a:lnTo>
                    <a:lnTo>
                      <a:pt x="341185" y="392493"/>
                    </a:lnTo>
                    <a:lnTo>
                      <a:pt x="342379" y="389775"/>
                    </a:lnTo>
                    <a:lnTo>
                      <a:pt x="342823" y="388772"/>
                    </a:lnTo>
                    <a:lnTo>
                      <a:pt x="344741" y="384429"/>
                    </a:lnTo>
                    <a:close/>
                  </a:path>
                  <a:path w="395605" h="521969">
                    <a:moveTo>
                      <a:pt x="345071" y="480923"/>
                    </a:moveTo>
                    <a:lnTo>
                      <a:pt x="344246" y="482206"/>
                    </a:lnTo>
                    <a:lnTo>
                      <a:pt x="343687" y="483260"/>
                    </a:lnTo>
                    <a:lnTo>
                      <a:pt x="343204" y="484251"/>
                    </a:lnTo>
                    <a:lnTo>
                      <a:pt x="344208" y="483019"/>
                    </a:lnTo>
                    <a:lnTo>
                      <a:pt x="344868" y="481901"/>
                    </a:lnTo>
                    <a:lnTo>
                      <a:pt x="345071" y="480923"/>
                    </a:lnTo>
                    <a:close/>
                  </a:path>
                  <a:path w="395605" h="521969">
                    <a:moveTo>
                      <a:pt x="345922" y="358025"/>
                    </a:moveTo>
                    <a:lnTo>
                      <a:pt x="343954" y="360756"/>
                    </a:lnTo>
                    <a:lnTo>
                      <a:pt x="344424" y="355346"/>
                    </a:lnTo>
                    <a:lnTo>
                      <a:pt x="343484" y="354622"/>
                    </a:lnTo>
                    <a:lnTo>
                      <a:pt x="342671" y="358140"/>
                    </a:lnTo>
                    <a:lnTo>
                      <a:pt x="342392" y="361886"/>
                    </a:lnTo>
                    <a:lnTo>
                      <a:pt x="341198" y="365252"/>
                    </a:lnTo>
                    <a:lnTo>
                      <a:pt x="342239" y="365480"/>
                    </a:lnTo>
                    <a:lnTo>
                      <a:pt x="343077" y="366814"/>
                    </a:lnTo>
                    <a:lnTo>
                      <a:pt x="344081" y="366852"/>
                    </a:lnTo>
                    <a:lnTo>
                      <a:pt x="345008" y="364032"/>
                    </a:lnTo>
                    <a:lnTo>
                      <a:pt x="345427" y="361010"/>
                    </a:lnTo>
                    <a:lnTo>
                      <a:pt x="345922" y="358025"/>
                    </a:lnTo>
                    <a:close/>
                  </a:path>
                  <a:path w="395605" h="521969">
                    <a:moveTo>
                      <a:pt x="345960" y="381342"/>
                    </a:moveTo>
                    <a:lnTo>
                      <a:pt x="345579" y="382536"/>
                    </a:lnTo>
                    <a:lnTo>
                      <a:pt x="345122" y="383489"/>
                    </a:lnTo>
                    <a:lnTo>
                      <a:pt x="344741" y="384429"/>
                    </a:lnTo>
                    <a:lnTo>
                      <a:pt x="345224" y="383590"/>
                    </a:lnTo>
                    <a:lnTo>
                      <a:pt x="345757" y="382638"/>
                    </a:lnTo>
                    <a:lnTo>
                      <a:pt x="345960" y="381342"/>
                    </a:lnTo>
                    <a:close/>
                  </a:path>
                  <a:path w="395605" h="521969">
                    <a:moveTo>
                      <a:pt x="351790" y="501065"/>
                    </a:moveTo>
                    <a:lnTo>
                      <a:pt x="350227" y="500176"/>
                    </a:lnTo>
                    <a:lnTo>
                      <a:pt x="349034" y="503974"/>
                    </a:lnTo>
                    <a:lnTo>
                      <a:pt x="346887" y="505993"/>
                    </a:lnTo>
                    <a:lnTo>
                      <a:pt x="349732" y="503758"/>
                    </a:lnTo>
                    <a:lnTo>
                      <a:pt x="350431" y="502856"/>
                    </a:lnTo>
                    <a:lnTo>
                      <a:pt x="351790" y="501065"/>
                    </a:lnTo>
                    <a:close/>
                  </a:path>
                  <a:path w="395605" h="521969">
                    <a:moveTo>
                      <a:pt x="369595" y="455612"/>
                    </a:moveTo>
                    <a:lnTo>
                      <a:pt x="368960" y="455942"/>
                    </a:lnTo>
                    <a:lnTo>
                      <a:pt x="366560" y="461619"/>
                    </a:lnTo>
                    <a:lnTo>
                      <a:pt x="367182" y="461289"/>
                    </a:lnTo>
                    <a:lnTo>
                      <a:pt x="369595" y="455612"/>
                    </a:lnTo>
                    <a:close/>
                  </a:path>
                  <a:path w="395605" h="521969">
                    <a:moveTo>
                      <a:pt x="375704" y="157975"/>
                    </a:moveTo>
                    <a:lnTo>
                      <a:pt x="373202" y="159042"/>
                    </a:lnTo>
                    <a:lnTo>
                      <a:pt x="374345" y="161239"/>
                    </a:lnTo>
                    <a:lnTo>
                      <a:pt x="375704" y="157975"/>
                    </a:lnTo>
                    <a:close/>
                  </a:path>
                  <a:path w="395605" h="521969">
                    <a:moveTo>
                      <a:pt x="376339" y="158026"/>
                    </a:moveTo>
                    <a:lnTo>
                      <a:pt x="374751" y="154089"/>
                    </a:lnTo>
                    <a:lnTo>
                      <a:pt x="374573" y="153657"/>
                    </a:lnTo>
                    <a:lnTo>
                      <a:pt x="370255" y="151904"/>
                    </a:lnTo>
                    <a:lnTo>
                      <a:pt x="370230" y="153289"/>
                    </a:lnTo>
                    <a:lnTo>
                      <a:pt x="373100" y="158826"/>
                    </a:lnTo>
                    <a:lnTo>
                      <a:pt x="371462" y="154089"/>
                    </a:lnTo>
                    <a:lnTo>
                      <a:pt x="376339" y="158026"/>
                    </a:lnTo>
                    <a:close/>
                  </a:path>
                  <a:path w="395605" h="521969">
                    <a:moveTo>
                      <a:pt x="380009" y="406539"/>
                    </a:moveTo>
                    <a:lnTo>
                      <a:pt x="377672" y="412445"/>
                    </a:lnTo>
                    <a:lnTo>
                      <a:pt x="378142" y="409638"/>
                    </a:lnTo>
                    <a:lnTo>
                      <a:pt x="376161" y="416039"/>
                    </a:lnTo>
                    <a:lnTo>
                      <a:pt x="378726" y="414020"/>
                    </a:lnTo>
                    <a:lnTo>
                      <a:pt x="380009" y="406539"/>
                    </a:lnTo>
                    <a:close/>
                  </a:path>
                  <a:path w="395605" h="521969">
                    <a:moveTo>
                      <a:pt x="393446" y="381558"/>
                    </a:moveTo>
                    <a:lnTo>
                      <a:pt x="392836" y="383959"/>
                    </a:lnTo>
                    <a:lnTo>
                      <a:pt x="392569" y="387781"/>
                    </a:lnTo>
                    <a:lnTo>
                      <a:pt x="393446" y="381558"/>
                    </a:lnTo>
                    <a:close/>
                  </a:path>
                  <a:path w="395605" h="521969">
                    <a:moveTo>
                      <a:pt x="395046" y="415480"/>
                    </a:moveTo>
                    <a:lnTo>
                      <a:pt x="393369" y="421957"/>
                    </a:lnTo>
                    <a:lnTo>
                      <a:pt x="393903" y="421513"/>
                    </a:lnTo>
                    <a:lnTo>
                      <a:pt x="395046" y="415480"/>
                    </a:lnTo>
                    <a:close/>
                  </a:path>
                </a:pathLst>
              </a:custGeom>
              <a:solidFill>
                <a:srgbClr val="FFD61C"/>
              </a:solidFill>
            </p:spPr>
            <p:txBody>
              <a:bodyPr wrap="square" lIns="0" tIns="0" rIns="0" bIns="0" rtlCol="0"/>
              <a:lstStyle/>
              <a:p>
                <a:endParaRPr/>
              </a:p>
            </p:txBody>
          </p:sp>
        </p:grpSp>
        <p:grpSp>
          <p:nvGrpSpPr>
            <p:cNvPr id="10" name="object 184"/>
            <p:cNvGrpSpPr/>
            <p:nvPr/>
          </p:nvGrpSpPr>
          <p:grpSpPr>
            <a:xfrm>
              <a:off x="18707034" y="10382373"/>
              <a:ext cx="2054964" cy="3187596"/>
              <a:chOff x="14347497" y="8093202"/>
              <a:chExt cx="1576070" cy="2444750"/>
            </a:xfrm>
          </p:grpSpPr>
          <p:sp>
            <p:nvSpPr>
              <p:cNvPr id="49" name="object 185"/>
              <p:cNvSpPr/>
              <p:nvPr/>
            </p:nvSpPr>
            <p:spPr>
              <a:xfrm>
                <a:off x="14383419" y="8135107"/>
                <a:ext cx="1500505" cy="2402840"/>
              </a:xfrm>
              <a:custGeom>
                <a:avLst/>
                <a:gdLst/>
                <a:ahLst/>
                <a:cxnLst/>
                <a:rect l="l" t="t" r="r" b="b"/>
                <a:pathLst>
                  <a:path w="1500505" h="2402840">
                    <a:moveTo>
                      <a:pt x="796434" y="0"/>
                    </a:moveTo>
                    <a:lnTo>
                      <a:pt x="748129" y="977"/>
                    </a:lnTo>
                    <a:lnTo>
                      <a:pt x="699313" y="5582"/>
                    </a:lnTo>
                    <a:lnTo>
                      <a:pt x="650922" y="14064"/>
                    </a:lnTo>
                    <a:lnTo>
                      <a:pt x="603887" y="26672"/>
                    </a:lnTo>
                    <a:lnTo>
                      <a:pt x="557797" y="42671"/>
                    </a:lnTo>
                    <a:lnTo>
                      <a:pt x="512714" y="61016"/>
                    </a:lnTo>
                    <a:lnTo>
                      <a:pt x="468734" y="81732"/>
                    </a:lnTo>
                    <a:lnTo>
                      <a:pt x="425952" y="104845"/>
                    </a:lnTo>
                    <a:lnTo>
                      <a:pt x="384462" y="130381"/>
                    </a:lnTo>
                    <a:lnTo>
                      <a:pt x="344359" y="158365"/>
                    </a:lnTo>
                    <a:lnTo>
                      <a:pt x="305739" y="188824"/>
                    </a:lnTo>
                    <a:lnTo>
                      <a:pt x="267291" y="222857"/>
                    </a:lnTo>
                    <a:lnTo>
                      <a:pt x="231475" y="258952"/>
                    </a:lnTo>
                    <a:lnTo>
                      <a:pt x="198278" y="296970"/>
                    </a:lnTo>
                    <a:lnTo>
                      <a:pt x="167689" y="336776"/>
                    </a:lnTo>
                    <a:lnTo>
                      <a:pt x="139697" y="378231"/>
                    </a:lnTo>
                    <a:lnTo>
                      <a:pt x="114291" y="421200"/>
                    </a:lnTo>
                    <a:lnTo>
                      <a:pt x="91460" y="465545"/>
                    </a:lnTo>
                    <a:lnTo>
                      <a:pt x="71192" y="511129"/>
                    </a:lnTo>
                    <a:lnTo>
                      <a:pt x="53477" y="557816"/>
                    </a:lnTo>
                    <a:lnTo>
                      <a:pt x="38303" y="605469"/>
                    </a:lnTo>
                    <a:lnTo>
                      <a:pt x="25660" y="653950"/>
                    </a:lnTo>
                    <a:lnTo>
                      <a:pt x="15535" y="703123"/>
                    </a:lnTo>
                    <a:lnTo>
                      <a:pt x="7917" y="752851"/>
                    </a:lnTo>
                    <a:lnTo>
                      <a:pt x="2796" y="802997"/>
                    </a:lnTo>
                    <a:lnTo>
                      <a:pt x="161" y="853424"/>
                    </a:lnTo>
                    <a:lnTo>
                      <a:pt x="0" y="903996"/>
                    </a:lnTo>
                    <a:lnTo>
                      <a:pt x="1868" y="951524"/>
                    </a:lnTo>
                    <a:lnTo>
                      <a:pt x="5537" y="999061"/>
                    </a:lnTo>
                    <a:lnTo>
                      <a:pt x="10958" y="1046578"/>
                    </a:lnTo>
                    <a:lnTo>
                      <a:pt x="18082" y="1094042"/>
                    </a:lnTo>
                    <a:lnTo>
                      <a:pt x="26859" y="1141424"/>
                    </a:lnTo>
                    <a:lnTo>
                      <a:pt x="37241" y="1188693"/>
                    </a:lnTo>
                    <a:lnTo>
                      <a:pt x="49178" y="1235818"/>
                    </a:lnTo>
                    <a:lnTo>
                      <a:pt x="62620" y="1282769"/>
                    </a:lnTo>
                    <a:lnTo>
                      <a:pt x="77520" y="1329515"/>
                    </a:lnTo>
                    <a:lnTo>
                      <a:pt x="93827" y="1376026"/>
                    </a:lnTo>
                    <a:lnTo>
                      <a:pt x="111492" y="1422271"/>
                    </a:lnTo>
                    <a:lnTo>
                      <a:pt x="130466" y="1468220"/>
                    </a:lnTo>
                    <a:lnTo>
                      <a:pt x="150701" y="1513841"/>
                    </a:lnTo>
                    <a:lnTo>
                      <a:pt x="172145" y="1559105"/>
                    </a:lnTo>
                    <a:lnTo>
                      <a:pt x="194752" y="1603981"/>
                    </a:lnTo>
                    <a:lnTo>
                      <a:pt x="218470" y="1648438"/>
                    </a:lnTo>
                    <a:lnTo>
                      <a:pt x="243252" y="1692445"/>
                    </a:lnTo>
                    <a:lnTo>
                      <a:pt x="269048" y="1735973"/>
                    </a:lnTo>
                    <a:lnTo>
                      <a:pt x="295808" y="1778990"/>
                    </a:lnTo>
                    <a:lnTo>
                      <a:pt x="323483" y="1821466"/>
                    </a:lnTo>
                    <a:lnTo>
                      <a:pt x="352025" y="1863370"/>
                    </a:lnTo>
                    <a:lnTo>
                      <a:pt x="381384" y="1904673"/>
                    </a:lnTo>
                    <a:lnTo>
                      <a:pt x="411511" y="1945342"/>
                    </a:lnTo>
                    <a:lnTo>
                      <a:pt x="442356" y="1985348"/>
                    </a:lnTo>
                    <a:lnTo>
                      <a:pt x="473871" y="2024660"/>
                    </a:lnTo>
                    <a:lnTo>
                      <a:pt x="506006" y="2063248"/>
                    </a:lnTo>
                    <a:lnTo>
                      <a:pt x="538712" y="2101080"/>
                    </a:lnTo>
                    <a:lnTo>
                      <a:pt x="571940" y="2138127"/>
                    </a:lnTo>
                    <a:lnTo>
                      <a:pt x="605641" y="2174357"/>
                    </a:lnTo>
                    <a:lnTo>
                      <a:pt x="639765" y="2209741"/>
                    </a:lnTo>
                    <a:lnTo>
                      <a:pt x="674263" y="2244247"/>
                    </a:lnTo>
                    <a:lnTo>
                      <a:pt x="709086" y="2277845"/>
                    </a:lnTo>
                    <a:lnTo>
                      <a:pt x="744185" y="2310505"/>
                    </a:lnTo>
                    <a:lnTo>
                      <a:pt x="779510" y="2342195"/>
                    </a:lnTo>
                    <a:lnTo>
                      <a:pt x="815013" y="2372886"/>
                    </a:lnTo>
                    <a:lnTo>
                      <a:pt x="850644" y="2402547"/>
                    </a:lnTo>
                    <a:lnTo>
                      <a:pt x="837419" y="2365431"/>
                    </a:lnTo>
                    <a:lnTo>
                      <a:pt x="823261" y="2326652"/>
                    </a:lnTo>
                    <a:lnTo>
                      <a:pt x="808274" y="2286311"/>
                    </a:lnTo>
                    <a:lnTo>
                      <a:pt x="724512" y="2064576"/>
                    </a:lnTo>
                    <a:lnTo>
                      <a:pt x="688816" y="1968366"/>
                    </a:lnTo>
                    <a:lnTo>
                      <a:pt x="670912" y="1919042"/>
                    </a:lnTo>
                    <a:lnTo>
                      <a:pt x="653108" y="1869037"/>
                    </a:lnTo>
                    <a:lnTo>
                      <a:pt x="635507" y="1818448"/>
                    </a:lnTo>
                    <a:lnTo>
                      <a:pt x="618214" y="1767373"/>
                    </a:lnTo>
                    <a:lnTo>
                      <a:pt x="601330" y="1715911"/>
                    </a:lnTo>
                    <a:lnTo>
                      <a:pt x="584960" y="1664158"/>
                    </a:lnTo>
                    <a:lnTo>
                      <a:pt x="569207" y="1612215"/>
                    </a:lnTo>
                    <a:lnTo>
                      <a:pt x="554174" y="1560177"/>
                    </a:lnTo>
                    <a:lnTo>
                      <a:pt x="539964" y="1508144"/>
                    </a:lnTo>
                    <a:lnTo>
                      <a:pt x="526681" y="1456213"/>
                    </a:lnTo>
                    <a:lnTo>
                      <a:pt x="514428" y="1404483"/>
                    </a:lnTo>
                    <a:lnTo>
                      <a:pt x="503308" y="1353051"/>
                    </a:lnTo>
                    <a:lnTo>
                      <a:pt x="493424" y="1302015"/>
                    </a:lnTo>
                    <a:lnTo>
                      <a:pt x="484881" y="1251473"/>
                    </a:lnTo>
                    <a:lnTo>
                      <a:pt x="477781" y="1201524"/>
                    </a:lnTo>
                    <a:lnTo>
                      <a:pt x="472227" y="1152265"/>
                    </a:lnTo>
                    <a:lnTo>
                      <a:pt x="468323" y="1103795"/>
                    </a:lnTo>
                    <a:lnTo>
                      <a:pt x="466173" y="1056210"/>
                    </a:lnTo>
                    <a:lnTo>
                      <a:pt x="465878" y="1009610"/>
                    </a:lnTo>
                    <a:lnTo>
                      <a:pt x="467544" y="964093"/>
                    </a:lnTo>
                    <a:lnTo>
                      <a:pt x="471272" y="919756"/>
                    </a:lnTo>
                    <a:lnTo>
                      <a:pt x="477167" y="876697"/>
                    </a:lnTo>
                    <a:lnTo>
                      <a:pt x="485331" y="835015"/>
                    </a:lnTo>
                    <a:lnTo>
                      <a:pt x="495869" y="794807"/>
                    </a:lnTo>
                    <a:lnTo>
                      <a:pt x="508882" y="756171"/>
                    </a:lnTo>
                    <a:lnTo>
                      <a:pt x="524476" y="719205"/>
                    </a:lnTo>
                    <a:lnTo>
                      <a:pt x="551449" y="671504"/>
                    </a:lnTo>
                    <a:lnTo>
                      <a:pt x="584006" y="629255"/>
                    </a:lnTo>
                    <a:lnTo>
                      <a:pt x="621666" y="592539"/>
                    </a:lnTo>
                    <a:lnTo>
                      <a:pt x="663948" y="561436"/>
                    </a:lnTo>
                    <a:lnTo>
                      <a:pt x="710369" y="536024"/>
                    </a:lnTo>
                    <a:lnTo>
                      <a:pt x="760448" y="516384"/>
                    </a:lnTo>
                    <a:lnTo>
                      <a:pt x="791494" y="510659"/>
                    </a:lnTo>
                    <a:lnTo>
                      <a:pt x="826429" y="511102"/>
                    </a:lnTo>
                    <a:lnTo>
                      <a:pt x="896674" y="524918"/>
                    </a:lnTo>
                    <a:lnTo>
                      <a:pt x="940066" y="540638"/>
                    </a:lnTo>
                    <a:lnTo>
                      <a:pt x="981708" y="561426"/>
                    </a:lnTo>
                    <a:lnTo>
                      <a:pt x="1020090" y="587282"/>
                    </a:lnTo>
                    <a:lnTo>
                      <a:pt x="1053706" y="618203"/>
                    </a:lnTo>
                    <a:lnTo>
                      <a:pt x="1082652" y="673331"/>
                    </a:lnTo>
                    <a:lnTo>
                      <a:pt x="1101453" y="733289"/>
                    </a:lnTo>
                    <a:lnTo>
                      <a:pt x="1108599" y="774597"/>
                    </a:lnTo>
                    <a:lnTo>
                      <a:pt x="1112535" y="817644"/>
                    </a:lnTo>
                    <a:lnTo>
                      <a:pt x="1113411" y="862191"/>
                    </a:lnTo>
                    <a:lnTo>
                      <a:pt x="1111380" y="908002"/>
                    </a:lnTo>
                    <a:lnTo>
                      <a:pt x="1106591" y="954840"/>
                    </a:lnTo>
                    <a:lnTo>
                      <a:pt x="1099197" y="1002467"/>
                    </a:lnTo>
                    <a:lnTo>
                      <a:pt x="1089348" y="1050647"/>
                    </a:lnTo>
                    <a:lnTo>
                      <a:pt x="1077195" y="1099142"/>
                    </a:lnTo>
                    <a:lnTo>
                      <a:pt x="1062890" y="1147716"/>
                    </a:lnTo>
                    <a:lnTo>
                      <a:pt x="1046584" y="1196132"/>
                    </a:lnTo>
                    <a:lnTo>
                      <a:pt x="1028427" y="1244152"/>
                    </a:lnTo>
                    <a:lnTo>
                      <a:pt x="1008571" y="1291539"/>
                    </a:lnTo>
                    <a:lnTo>
                      <a:pt x="987166" y="1338057"/>
                    </a:lnTo>
                    <a:lnTo>
                      <a:pt x="964365" y="1383469"/>
                    </a:lnTo>
                    <a:lnTo>
                      <a:pt x="940318" y="1427537"/>
                    </a:lnTo>
                    <a:lnTo>
                      <a:pt x="915176" y="1470024"/>
                    </a:lnTo>
                    <a:lnTo>
                      <a:pt x="889090" y="1510693"/>
                    </a:lnTo>
                    <a:lnTo>
                      <a:pt x="862212" y="1549308"/>
                    </a:lnTo>
                    <a:lnTo>
                      <a:pt x="834692" y="1585631"/>
                    </a:lnTo>
                    <a:lnTo>
                      <a:pt x="806681" y="1619426"/>
                    </a:lnTo>
                    <a:lnTo>
                      <a:pt x="778332" y="1650455"/>
                    </a:lnTo>
                    <a:lnTo>
                      <a:pt x="825614" y="1637518"/>
                    </a:lnTo>
                    <a:lnTo>
                      <a:pt x="872042" y="1620654"/>
                    </a:lnTo>
                    <a:lnTo>
                      <a:pt x="917503" y="1600205"/>
                    </a:lnTo>
                    <a:lnTo>
                      <a:pt x="961884" y="1576515"/>
                    </a:lnTo>
                    <a:lnTo>
                      <a:pt x="1005072" y="1549926"/>
                    </a:lnTo>
                    <a:lnTo>
                      <a:pt x="1046953" y="1520782"/>
                    </a:lnTo>
                    <a:lnTo>
                      <a:pt x="1087415" y="1489426"/>
                    </a:lnTo>
                    <a:lnTo>
                      <a:pt x="1126344" y="1456200"/>
                    </a:lnTo>
                    <a:lnTo>
                      <a:pt x="1163628" y="1421449"/>
                    </a:lnTo>
                    <a:lnTo>
                      <a:pt x="1199153" y="1385515"/>
                    </a:lnTo>
                    <a:lnTo>
                      <a:pt x="1232806" y="1348741"/>
                    </a:lnTo>
                    <a:lnTo>
                      <a:pt x="1264474" y="1311470"/>
                    </a:lnTo>
                    <a:lnTo>
                      <a:pt x="1294803" y="1272629"/>
                    </a:lnTo>
                    <a:lnTo>
                      <a:pt x="1323647" y="1232130"/>
                    </a:lnTo>
                    <a:lnTo>
                      <a:pt x="1350855" y="1190104"/>
                    </a:lnTo>
                    <a:lnTo>
                      <a:pt x="1376280" y="1146684"/>
                    </a:lnTo>
                    <a:lnTo>
                      <a:pt x="1399773" y="1102001"/>
                    </a:lnTo>
                    <a:lnTo>
                      <a:pt x="1421186" y="1056185"/>
                    </a:lnTo>
                    <a:lnTo>
                      <a:pt x="1440369" y="1009368"/>
                    </a:lnTo>
                    <a:lnTo>
                      <a:pt x="1457174" y="961683"/>
                    </a:lnTo>
                    <a:lnTo>
                      <a:pt x="1471452" y="913259"/>
                    </a:lnTo>
                    <a:lnTo>
                      <a:pt x="1483055" y="864229"/>
                    </a:lnTo>
                    <a:lnTo>
                      <a:pt x="1491834" y="814724"/>
                    </a:lnTo>
                    <a:lnTo>
                      <a:pt x="1497640" y="764875"/>
                    </a:lnTo>
                    <a:lnTo>
                      <a:pt x="1500325" y="714814"/>
                    </a:lnTo>
                    <a:lnTo>
                      <a:pt x="1499739" y="664672"/>
                    </a:lnTo>
                    <a:lnTo>
                      <a:pt x="1495735" y="614581"/>
                    </a:lnTo>
                    <a:lnTo>
                      <a:pt x="1488164" y="564672"/>
                    </a:lnTo>
                    <a:lnTo>
                      <a:pt x="1476876" y="515076"/>
                    </a:lnTo>
                    <a:lnTo>
                      <a:pt x="1461564" y="464314"/>
                    </a:lnTo>
                    <a:lnTo>
                      <a:pt x="1442244" y="414367"/>
                    </a:lnTo>
                    <a:lnTo>
                      <a:pt x="1418973" y="366359"/>
                    </a:lnTo>
                    <a:lnTo>
                      <a:pt x="1391811" y="321417"/>
                    </a:lnTo>
                    <a:lnTo>
                      <a:pt x="1361464" y="280055"/>
                    </a:lnTo>
                    <a:lnTo>
                      <a:pt x="1328401" y="241260"/>
                    </a:lnTo>
                    <a:lnTo>
                      <a:pt x="1292800" y="205094"/>
                    </a:lnTo>
                    <a:lnTo>
                      <a:pt x="1254840" y="171616"/>
                    </a:lnTo>
                    <a:lnTo>
                      <a:pt x="1214702" y="140888"/>
                    </a:lnTo>
                    <a:lnTo>
                      <a:pt x="1172565" y="112971"/>
                    </a:lnTo>
                    <a:lnTo>
                      <a:pt x="1128606" y="87927"/>
                    </a:lnTo>
                    <a:lnTo>
                      <a:pt x="1083007" y="65816"/>
                    </a:lnTo>
                    <a:lnTo>
                      <a:pt x="1035946" y="46700"/>
                    </a:lnTo>
                    <a:lnTo>
                      <a:pt x="987602" y="30639"/>
                    </a:lnTo>
                    <a:lnTo>
                      <a:pt x="938155" y="17695"/>
                    </a:lnTo>
                    <a:lnTo>
                      <a:pt x="887784" y="7929"/>
                    </a:lnTo>
                    <a:lnTo>
                      <a:pt x="843297" y="2400"/>
                    </a:lnTo>
                    <a:lnTo>
                      <a:pt x="796434" y="0"/>
                    </a:lnTo>
                    <a:close/>
                  </a:path>
                </a:pathLst>
              </a:custGeom>
              <a:solidFill>
                <a:srgbClr val="FFD100"/>
              </a:solidFill>
            </p:spPr>
            <p:txBody>
              <a:bodyPr wrap="square" lIns="0" tIns="0" rIns="0" bIns="0" rtlCol="0"/>
              <a:lstStyle/>
              <a:p>
                <a:endParaRPr/>
              </a:p>
            </p:txBody>
          </p:sp>
          <p:pic>
            <p:nvPicPr>
              <p:cNvPr id="50" name="object 186"/>
              <p:cNvPicPr/>
              <p:nvPr/>
            </p:nvPicPr>
            <p:blipFill>
              <a:blip r:embed="rId62" cstate="print"/>
              <a:stretch>
                <a:fillRect/>
              </a:stretch>
            </p:blipFill>
            <p:spPr>
              <a:xfrm>
                <a:off x="15086249" y="10111923"/>
                <a:ext cx="164782" cy="419778"/>
              </a:xfrm>
              <a:prstGeom prst="rect">
                <a:avLst/>
              </a:prstGeom>
            </p:spPr>
          </p:pic>
          <p:sp>
            <p:nvSpPr>
              <p:cNvPr id="51" name="object 187"/>
              <p:cNvSpPr/>
              <p:nvPr/>
            </p:nvSpPr>
            <p:spPr>
              <a:xfrm>
                <a:off x="14362367" y="8117554"/>
                <a:ext cx="1561465" cy="2413000"/>
              </a:xfrm>
              <a:custGeom>
                <a:avLst/>
                <a:gdLst/>
                <a:ahLst/>
                <a:cxnLst/>
                <a:rect l="l" t="t" r="r" b="b"/>
                <a:pathLst>
                  <a:path w="1561465" h="2413000">
                    <a:moveTo>
                      <a:pt x="28321" y="671233"/>
                    </a:moveTo>
                    <a:lnTo>
                      <a:pt x="27673" y="673100"/>
                    </a:lnTo>
                    <a:lnTo>
                      <a:pt x="28003" y="673100"/>
                    </a:lnTo>
                    <a:lnTo>
                      <a:pt x="28321" y="671233"/>
                    </a:lnTo>
                    <a:close/>
                  </a:path>
                  <a:path w="1561465" h="2413000">
                    <a:moveTo>
                      <a:pt x="36499" y="647700"/>
                    </a:moveTo>
                    <a:lnTo>
                      <a:pt x="32219" y="647700"/>
                    </a:lnTo>
                    <a:lnTo>
                      <a:pt x="30149" y="660400"/>
                    </a:lnTo>
                    <a:lnTo>
                      <a:pt x="28321" y="671233"/>
                    </a:lnTo>
                    <a:lnTo>
                      <a:pt x="36499" y="647700"/>
                    </a:lnTo>
                    <a:close/>
                  </a:path>
                  <a:path w="1561465" h="2413000">
                    <a:moveTo>
                      <a:pt x="101447" y="1409700"/>
                    </a:moveTo>
                    <a:lnTo>
                      <a:pt x="99161" y="1405280"/>
                    </a:lnTo>
                    <a:lnTo>
                      <a:pt x="99682" y="1409700"/>
                    </a:lnTo>
                    <a:lnTo>
                      <a:pt x="101447" y="1409700"/>
                    </a:lnTo>
                    <a:close/>
                  </a:path>
                  <a:path w="1561465" h="2413000">
                    <a:moveTo>
                      <a:pt x="102463" y="1409700"/>
                    </a:moveTo>
                    <a:lnTo>
                      <a:pt x="98183" y="1397000"/>
                    </a:lnTo>
                    <a:lnTo>
                      <a:pt x="98704" y="1401368"/>
                    </a:lnTo>
                    <a:lnTo>
                      <a:pt x="102463" y="1409700"/>
                    </a:lnTo>
                    <a:close/>
                  </a:path>
                  <a:path w="1561465" h="2413000">
                    <a:moveTo>
                      <a:pt x="108927" y="1435100"/>
                    </a:moveTo>
                    <a:lnTo>
                      <a:pt x="105168" y="1422400"/>
                    </a:lnTo>
                    <a:lnTo>
                      <a:pt x="102400" y="1409700"/>
                    </a:lnTo>
                    <a:lnTo>
                      <a:pt x="101447" y="1409700"/>
                    </a:lnTo>
                    <a:lnTo>
                      <a:pt x="108204" y="1435100"/>
                    </a:lnTo>
                    <a:lnTo>
                      <a:pt x="108927" y="1435100"/>
                    </a:lnTo>
                    <a:close/>
                  </a:path>
                  <a:path w="1561465" h="2413000">
                    <a:moveTo>
                      <a:pt x="136817" y="455625"/>
                    </a:moveTo>
                    <a:lnTo>
                      <a:pt x="136715" y="455815"/>
                    </a:lnTo>
                    <a:lnTo>
                      <a:pt x="136512" y="457200"/>
                    </a:lnTo>
                    <a:lnTo>
                      <a:pt x="136817" y="455625"/>
                    </a:lnTo>
                    <a:close/>
                  </a:path>
                  <a:path w="1561465" h="2413000">
                    <a:moveTo>
                      <a:pt x="164642" y="1549400"/>
                    </a:moveTo>
                    <a:lnTo>
                      <a:pt x="164122" y="1548371"/>
                    </a:lnTo>
                    <a:lnTo>
                      <a:pt x="164312" y="1548904"/>
                    </a:lnTo>
                    <a:lnTo>
                      <a:pt x="164642" y="1549400"/>
                    </a:lnTo>
                    <a:close/>
                  </a:path>
                  <a:path w="1561465" h="2413000">
                    <a:moveTo>
                      <a:pt x="197040" y="317500"/>
                    </a:moveTo>
                    <a:lnTo>
                      <a:pt x="196049" y="317500"/>
                    </a:lnTo>
                    <a:lnTo>
                      <a:pt x="192366" y="323900"/>
                    </a:lnTo>
                    <a:lnTo>
                      <a:pt x="197040" y="317500"/>
                    </a:lnTo>
                    <a:close/>
                  </a:path>
                  <a:path w="1561465" h="2413000">
                    <a:moveTo>
                      <a:pt x="238950" y="266700"/>
                    </a:moveTo>
                    <a:lnTo>
                      <a:pt x="236728" y="266700"/>
                    </a:lnTo>
                    <a:lnTo>
                      <a:pt x="231698" y="279400"/>
                    </a:lnTo>
                    <a:lnTo>
                      <a:pt x="231889" y="279400"/>
                    </a:lnTo>
                    <a:lnTo>
                      <a:pt x="238950" y="266700"/>
                    </a:lnTo>
                    <a:close/>
                  </a:path>
                  <a:path w="1561465" h="2413000">
                    <a:moveTo>
                      <a:pt x="252260" y="254000"/>
                    </a:moveTo>
                    <a:lnTo>
                      <a:pt x="245122" y="254000"/>
                    </a:lnTo>
                    <a:lnTo>
                      <a:pt x="238950" y="266700"/>
                    </a:lnTo>
                    <a:lnTo>
                      <a:pt x="243090" y="266700"/>
                    </a:lnTo>
                    <a:lnTo>
                      <a:pt x="252260" y="254000"/>
                    </a:lnTo>
                    <a:close/>
                  </a:path>
                  <a:path w="1561465" h="2413000">
                    <a:moveTo>
                      <a:pt x="253657" y="1685277"/>
                    </a:moveTo>
                    <a:lnTo>
                      <a:pt x="252450" y="1676400"/>
                    </a:lnTo>
                    <a:lnTo>
                      <a:pt x="245783" y="1663700"/>
                    </a:lnTo>
                    <a:lnTo>
                      <a:pt x="238607" y="1651000"/>
                    </a:lnTo>
                    <a:lnTo>
                      <a:pt x="235343" y="1651000"/>
                    </a:lnTo>
                    <a:lnTo>
                      <a:pt x="253657" y="1685277"/>
                    </a:lnTo>
                    <a:close/>
                  </a:path>
                  <a:path w="1561465" h="2413000">
                    <a:moveTo>
                      <a:pt x="260527" y="241300"/>
                    </a:moveTo>
                    <a:lnTo>
                      <a:pt x="259118" y="241300"/>
                    </a:lnTo>
                    <a:lnTo>
                      <a:pt x="252260" y="254000"/>
                    </a:lnTo>
                    <a:lnTo>
                      <a:pt x="253403" y="254000"/>
                    </a:lnTo>
                    <a:lnTo>
                      <a:pt x="260527" y="241300"/>
                    </a:lnTo>
                    <a:close/>
                  </a:path>
                  <a:path w="1561465" h="2413000">
                    <a:moveTo>
                      <a:pt x="364909" y="230568"/>
                    </a:moveTo>
                    <a:lnTo>
                      <a:pt x="357733" y="235204"/>
                    </a:lnTo>
                    <a:lnTo>
                      <a:pt x="356514" y="236156"/>
                    </a:lnTo>
                    <a:lnTo>
                      <a:pt x="364909" y="230568"/>
                    </a:lnTo>
                    <a:close/>
                  </a:path>
                  <a:path w="1561465" h="2413000">
                    <a:moveTo>
                      <a:pt x="396481" y="170624"/>
                    </a:moveTo>
                    <a:lnTo>
                      <a:pt x="393992" y="172212"/>
                    </a:lnTo>
                    <a:lnTo>
                      <a:pt x="388962" y="177800"/>
                    </a:lnTo>
                    <a:lnTo>
                      <a:pt x="394017" y="177800"/>
                    </a:lnTo>
                    <a:lnTo>
                      <a:pt x="396481" y="170624"/>
                    </a:lnTo>
                    <a:close/>
                  </a:path>
                  <a:path w="1561465" h="2413000">
                    <a:moveTo>
                      <a:pt x="411873" y="160566"/>
                    </a:moveTo>
                    <a:lnTo>
                      <a:pt x="405155" y="165100"/>
                    </a:lnTo>
                    <a:lnTo>
                      <a:pt x="408927" y="165100"/>
                    </a:lnTo>
                    <a:lnTo>
                      <a:pt x="411873" y="160566"/>
                    </a:lnTo>
                    <a:close/>
                  </a:path>
                  <a:path w="1561465" h="2413000">
                    <a:moveTo>
                      <a:pt x="504634" y="123469"/>
                    </a:moveTo>
                    <a:lnTo>
                      <a:pt x="498957" y="126377"/>
                    </a:lnTo>
                    <a:lnTo>
                      <a:pt x="495401" y="128384"/>
                    </a:lnTo>
                    <a:lnTo>
                      <a:pt x="504634" y="123469"/>
                    </a:lnTo>
                    <a:close/>
                  </a:path>
                  <a:path w="1561465" h="2413000">
                    <a:moveTo>
                      <a:pt x="505282" y="774700"/>
                    </a:moveTo>
                    <a:lnTo>
                      <a:pt x="505040" y="774700"/>
                    </a:lnTo>
                    <a:lnTo>
                      <a:pt x="502208" y="781456"/>
                    </a:lnTo>
                    <a:lnTo>
                      <a:pt x="504240" y="774700"/>
                    </a:lnTo>
                    <a:lnTo>
                      <a:pt x="502653" y="774700"/>
                    </a:lnTo>
                    <a:lnTo>
                      <a:pt x="500024" y="786688"/>
                    </a:lnTo>
                    <a:lnTo>
                      <a:pt x="500634" y="786688"/>
                    </a:lnTo>
                    <a:lnTo>
                      <a:pt x="502780" y="786688"/>
                    </a:lnTo>
                    <a:lnTo>
                      <a:pt x="505282" y="774700"/>
                    </a:lnTo>
                    <a:close/>
                  </a:path>
                  <a:path w="1561465" h="2413000">
                    <a:moveTo>
                      <a:pt x="505650" y="850900"/>
                    </a:moveTo>
                    <a:lnTo>
                      <a:pt x="503923" y="863600"/>
                    </a:lnTo>
                    <a:lnTo>
                      <a:pt x="504075" y="863600"/>
                    </a:lnTo>
                    <a:lnTo>
                      <a:pt x="505650" y="850900"/>
                    </a:lnTo>
                    <a:close/>
                  </a:path>
                  <a:path w="1561465" h="2413000">
                    <a:moveTo>
                      <a:pt x="510451" y="774700"/>
                    </a:moveTo>
                    <a:lnTo>
                      <a:pt x="510311" y="774700"/>
                    </a:lnTo>
                    <a:lnTo>
                      <a:pt x="510184" y="775728"/>
                    </a:lnTo>
                    <a:lnTo>
                      <a:pt x="510451" y="774700"/>
                    </a:lnTo>
                    <a:close/>
                  </a:path>
                  <a:path w="1561465" h="2413000">
                    <a:moveTo>
                      <a:pt x="515645" y="749300"/>
                    </a:moveTo>
                    <a:lnTo>
                      <a:pt x="508406" y="762000"/>
                    </a:lnTo>
                    <a:lnTo>
                      <a:pt x="504240" y="774700"/>
                    </a:lnTo>
                    <a:lnTo>
                      <a:pt x="505040" y="774700"/>
                    </a:lnTo>
                    <a:lnTo>
                      <a:pt x="510311" y="762076"/>
                    </a:lnTo>
                    <a:lnTo>
                      <a:pt x="510247" y="762266"/>
                    </a:lnTo>
                    <a:lnTo>
                      <a:pt x="506476" y="774700"/>
                    </a:lnTo>
                    <a:lnTo>
                      <a:pt x="507276" y="774700"/>
                    </a:lnTo>
                    <a:lnTo>
                      <a:pt x="511949" y="762000"/>
                    </a:lnTo>
                    <a:lnTo>
                      <a:pt x="510336" y="762000"/>
                    </a:lnTo>
                    <a:lnTo>
                      <a:pt x="515645" y="749300"/>
                    </a:lnTo>
                    <a:close/>
                  </a:path>
                  <a:path w="1561465" h="2413000">
                    <a:moveTo>
                      <a:pt x="516839" y="1231900"/>
                    </a:moveTo>
                    <a:lnTo>
                      <a:pt x="516077" y="1219200"/>
                    </a:lnTo>
                    <a:lnTo>
                      <a:pt x="516699" y="1231087"/>
                    </a:lnTo>
                    <a:lnTo>
                      <a:pt x="516839" y="1231900"/>
                    </a:lnTo>
                    <a:close/>
                  </a:path>
                  <a:path w="1561465" h="2413000">
                    <a:moveTo>
                      <a:pt x="523430" y="786866"/>
                    </a:moveTo>
                    <a:lnTo>
                      <a:pt x="516394" y="803440"/>
                    </a:lnTo>
                    <a:lnTo>
                      <a:pt x="515112" y="804646"/>
                    </a:lnTo>
                    <a:lnTo>
                      <a:pt x="510933" y="817791"/>
                    </a:lnTo>
                    <a:lnTo>
                      <a:pt x="507466" y="836650"/>
                    </a:lnTo>
                    <a:lnTo>
                      <a:pt x="505904" y="844042"/>
                    </a:lnTo>
                    <a:lnTo>
                      <a:pt x="508863" y="831062"/>
                    </a:lnTo>
                    <a:lnTo>
                      <a:pt x="510578" y="824230"/>
                    </a:lnTo>
                    <a:lnTo>
                      <a:pt x="512660" y="817206"/>
                    </a:lnTo>
                    <a:lnTo>
                      <a:pt x="517740" y="802551"/>
                    </a:lnTo>
                    <a:lnTo>
                      <a:pt x="523430" y="786866"/>
                    </a:lnTo>
                    <a:close/>
                  </a:path>
                  <a:path w="1561465" h="2413000">
                    <a:moveTo>
                      <a:pt x="528205" y="1207490"/>
                    </a:moveTo>
                    <a:lnTo>
                      <a:pt x="527011" y="1198372"/>
                    </a:lnTo>
                    <a:lnTo>
                      <a:pt x="523633" y="1178191"/>
                    </a:lnTo>
                    <a:lnTo>
                      <a:pt x="525297" y="1193952"/>
                    </a:lnTo>
                    <a:lnTo>
                      <a:pt x="526491" y="1203096"/>
                    </a:lnTo>
                    <a:lnTo>
                      <a:pt x="528104" y="1212672"/>
                    </a:lnTo>
                    <a:lnTo>
                      <a:pt x="528205" y="1207490"/>
                    </a:lnTo>
                    <a:close/>
                  </a:path>
                  <a:path w="1561465" h="2413000">
                    <a:moveTo>
                      <a:pt x="536460" y="766622"/>
                    </a:moveTo>
                    <a:lnTo>
                      <a:pt x="534911" y="769721"/>
                    </a:lnTo>
                    <a:lnTo>
                      <a:pt x="530631" y="780034"/>
                    </a:lnTo>
                    <a:lnTo>
                      <a:pt x="529424" y="785596"/>
                    </a:lnTo>
                    <a:lnTo>
                      <a:pt x="531037" y="780186"/>
                    </a:lnTo>
                    <a:lnTo>
                      <a:pt x="533374" y="775017"/>
                    </a:lnTo>
                    <a:lnTo>
                      <a:pt x="535508" y="769797"/>
                    </a:lnTo>
                    <a:lnTo>
                      <a:pt x="536460" y="766622"/>
                    </a:lnTo>
                    <a:close/>
                  </a:path>
                  <a:path w="1561465" h="2413000">
                    <a:moveTo>
                      <a:pt x="540854" y="711200"/>
                    </a:moveTo>
                    <a:lnTo>
                      <a:pt x="534974" y="723900"/>
                    </a:lnTo>
                    <a:lnTo>
                      <a:pt x="540689" y="715441"/>
                    </a:lnTo>
                    <a:lnTo>
                      <a:pt x="540854" y="711200"/>
                    </a:lnTo>
                    <a:close/>
                  </a:path>
                  <a:path w="1561465" h="2413000">
                    <a:moveTo>
                      <a:pt x="545122" y="105930"/>
                    </a:moveTo>
                    <a:lnTo>
                      <a:pt x="544576" y="105981"/>
                    </a:lnTo>
                    <a:lnTo>
                      <a:pt x="543318" y="106692"/>
                    </a:lnTo>
                    <a:lnTo>
                      <a:pt x="545007" y="106146"/>
                    </a:lnTo>
                    <a:lnTo>
                      <a:pt x="545122" y="105930"/>
                    </a:lnTo>
                    <a:close/>
                  </a:path>
                  <a:path w="1561465" h="2413000">
                    <a:moveTo>
                      <a:pt x="549186" y="723900"/>
                    </a:moveTo>
                    <a:lnTo>
                      <a:pt x="549059" y="723900"/>
                    </a:lnTo>
                    <a:lnTo>
                      <a:pt x="542213" y="736600"/>
                    </a:lnTo>
                    <a:lnTo>
                      <a:pt x="549186" y="723900"/>
                    </a:lnTo>
                    <a:close/>
                  </a:path>
                  <a:path w="1561465" h="2413000">
                    <a:moveTo>
                      <a:pt x="563486" y="1574800"/>
                    </a:moveTo>
                    <a:lnTo>
                      <a:pt x="559358" y="1562100"/>
                    </a:lnTo>
                    <a:lnTo>
                      <a:pt x="559511" y="1562671"/>
                    </a:lnTo>
                    <a:lnTo>
                      <a:pt x="563486" y="1574800"/>
                    </a:lnTo>
                    <a:close/>
                  </a:path>
                  <a:path w="1561465" h="2413000">
                    <a:moveTo>
                      <a:pt x="565988" y="1574101"/>
                    </a:moveTo>
                    <a:lnTo>
                      <a:pt x="564349" y="1562100"/>
                    </a:lnTo>
                    <a:lnTo>
                      <a:pt x="562698" y="1562100"/>
                    </a:lnTo>
                    <a:lnTo>
                      <a:pt x="565988" y="1574101"/>
                    </a:lnTo>
                    <a:close/>
                  </a:path>
                  <a:path w="1561465" h="2413000">
                    <a:moveTo>
                      <a:pt x="566178" y="1574800"/>
                    </a:moveTo>
                    <a:lnTo>
                      <a:pt x="565988" y="1574101"/>
                    </a:lnTo>
                    <a:lnTo>
                      <a:pt x="566077" y="1574800"/>
                    </a:lnTo>
                    <a:close/>
                  </a:path>
                  <a:path w="1561465" h="2413000">
                    <a:moveTo>
                      <a:pt x="571982" y="1485900"/>
                    </a:moveTo>
                    <a:lnTo>
                      <a:pt x="569201" y="1473200"/>
                    </a:lnTo>
                    <a:lnTo>
                      <a:pt x="566470" y="1460500"/>
                    </a:lnTo>
                    <a:lnTo>
                      <a:pt x="567093" y="1460500"/>
                    </a:lnTo>
                    <a:lnTo>
                      <a:pt x="564857" y="1452740"/>
                    </a:lnTo>
                    <a:lnTo>
                      <a:pt x="563829" y="1447800"/>
                    </a:lnTo>
                    <a:lnTo>
                      <a:pt x="563448" y="1447800"/>
                    </a:lnTo>
                    <a:lnTo>
                      <a:pt x="555993" y="1422400"/>
                    </a:lnTo>
                    <a:lnTo>
                      <a:pt x="561632" y="1447800"/>
                    </a:lnTo>
                    <a:lnTo>
                      <a:pt x="561301" y="1447800"/>
                    </a:lnTo>
                    <a:lnTo>
                      <a:pt x="562305" y="1450771"/>
                    </a:lnTo>
                    <a:lnTo>
                      <a:pt x="564464" y="1460500"/>
                    </a:lnTo>
                    <a:lnTo>
                      <a:pt x="571982" y="1485900"/>
                    </a:lnTo>
                    <a:close/>
                  </a:path>
                  <a:path w="1561465" h="2413000">
                    <a:moveTo>
                      <a:pt x="577024" y="88353"/>
                    </a:moveTo>
                    <a:lnTo>
                      <a:pt x="565289" y="92481"/>
                    </a:lnTo>
                    <a:lnTo>
                      <a:pt x="545096" y="101701"/>
                    </a:lnTo>
                    <a:lnTo>
                      <a:pt x="530161" y="109347"/>
                    </a:lnTo>
                    <a:lnTo>
                      <a:pt x="504634" y="123469"/>
                    </a:lnTo>
                    <a:lnTo>
                      <a:pt x="529602" y="111252"/>
                    </a:lnTo>
                    <a:lnTo>
                      <a:pt x="541693" y="106260"/>
                    </a:lnTo>
                    <a:lnTo>
                      <a:pt x="544576" y="105981"/>
                    </a:lnTo>
                    <a:lnTo>
                      <a:pt x="548474" y="103797"/>
                    </a:lnTo>
                    <a:lnTo>
                      <a:pt x="555536" y="100025"/>
                    </a:lnTo>
                    <a:lnTo>
                      <a:pt x="566826" y="94335"/>
                    </a:lnTo>
                    <a:lnTo>
                      <a:pt x="575754" y="89712"/>
                    </a:lnTo>
                    <a:lnTo>
                      <a:pt x="577024" y="88353"/>
                    </a:lnTo>
                    <a:close/>
                  </a:path>
                  <a:path w="1561465" h="2413000">
                    <a:moveTo>
                      <a:pt x="578078" y="1587500"/>
                    </a:moveTo>
                    <a:lnTo>
                      <a:pt x="577507" y="1585747"/>
                    </a:lnTo>
                    <a:lnTo>
                      <a:pt x="572465" y="1574800"/>
                    </a:lnTo>
                    <a:lnTo>
                      <a:pt x="578078" y="1587500"/>
                    </a:lnTo>
                    <a:close/>
                  </a:path>
                  <a:path w="1561465" h="2413000">
                    <a:moveTo>
                      <a:pt x="582066" y="1676400"/>
                    </a:moveTo>
                    <a:lnTo>
                      <a:pt x="579031" y="1669021"/>
                    </a:lnTo>
                    <a:lnTo>
                      <a:pt x="580186" y="1676400"/>
                    </a:lnTo>
                    <a:lnTo>
                      <a:pt x="582066" y="1676400"/>
                    </a:lnTo>
                    <a:close/>
                  </a:path>
                  <a:path w="1561465" h="2413000">
                    <a:moveTo>
                      <a:pt x="585457" y="2171700"/>
                    </a:moveTo>
                    <a:lnTo>
                      <a:pt x="574128" y="2159000"/>
                    </a:lnTo>
                    <a:lnTo>
                      <a:pt x="572147" y="2154631"/>
                    </a:lnTo>
                    <a:lnTo>
                      <a:pt x="573366" y="2159000"/>
                    </a:lnTo>
                    <a:lnTo>
                      <a:pt x="582434" y="2171700"/>
                    </a:lnTo>
                    <a:lnTo>
                      <a:pt x="585457" y="2171700"/>
                    </a:lnTo>
                    <a:close/>
                  </a:path>
                  <a:path w="1561465" h="2413000">
                    <a:moveTo>
                      <a:pt x="589419" y="1689100"/>
                    </a:moveTo>
                    <a:lnTo>
                      <a:pt x="580669" y="1663700"/>
                    </a:lnTo>
                    <a:lnTo>
                      <a:pt x="583933" y="1676400"/>
                    </a:lnTo>
                    <a:lnTo>
                      <a:pt x="586778" y="1689100"/>
                    </a:lnTo>
                    <a:lnTo>
                      <a:pt x="589419" y="1689100"/>
                    </a:lnTo>
                    <a:close/>
                  </a:path>
                  <a:path w="1561465" h="2413000">
                    <a:moveTo>
                      <a:pt x="589432" y="1689100"/>
                    </a:moveTo>
                    <a:close/>
                  </a:path>
                  <a:path w="1561465" h="2413000">
                    <a:moveTo>
                      <a:pt x="591566" y="2178596"/>
                    </a:moveTo>
                    <a:lnTo>
                      <a:pt x="589051" y="2171700"/>
                    </a:lnTo>
                    <a:lnTo>
                      <a:pt x="585457" y="2171700"/>
                    </a:lnTo>
                    <a:lnTo>
                      <a:pt x="591566" y="2178596"/>
                    </a:lnTo>
                    <a:close/>
                  </a:path>
                  <a:path w="1561465" h="2413000">
                    <a:moveTo>
                      <a:pt x="592099" y="1701800"/>
                    </a:moveTo>
                    <a:lnTo>
                      <a:pt x="590715" y="1692859"/>
                    </a:lnTo>
                    <a:lnTo>
                      <a:pt x="589432" y="1689112"/>
                    </a:lnTo>
                    <a:lnTo>
                      <a:pt x="592099" y="1701800"/>
                    </a:lnTo>
                    <a:close/>
                  </a:path>
                  <a:path w="1561465" h="2413000">
                    <a:moveTo>
                      <a:pt x="596696" y="2184400"/>
                    </a:moveTo>
                    <a:lnTo>
                      <a:pt x="591566" y="2178596"/>
                    </a:lnTo>
                    <a:lnTo>
                      <a:pt x="593674" y="2184400"/>
                    </a:lnTo>
                    <a:lnTo>
                      <a:pt x="596696" y="2184400"/>
                    </a:lnTo>
                    <a:close/>
                  </a:path>
                  <a:path w="1561465" h="2413000">
                    <a:moveTo>
                      <a:pt x="605383" y="1743151"/>
                    </a:moveTo>
                    <a:lnTo>
                      <a:pt x="598652" y="1725980"/>
                    </a:lnTo>
                    <a:lnTo>
                      <a:pt x="599465" y="1729574"/>
                    </a:lnTo>
                    <a:lnTo>
                      <a:pt x="601319" y="1733410"/>
                    </a:lnTo>
                    <a:lnTo>
                      <a:pt x="605383" y="1743151"/>
                    </a:lnTo>
                    <a:close/>
                  </a:path>
                  <a:path w="1561465" h="2413000">
                    <a:moveTo>
                      <a:pt x="616127" y="1714500"/>
                    </a:moveTo>
                    <a:lnTo>
                      <a:pt x="615873" y="1713268"/>
                    </a:lnTo>
                    <a:lnTo>
                      <a:pt x="614845" y="1711198"/>
                    </a:lnTo>
                    <a:lnTo>
                      <a:pt x="615353" y="1714500"/>
                    </a:lnTo>
                    <a:lnTo>
                      <a:pt x="616127" y="1714500"/>
                    </a:lnTo>
                    <a:close/>
                  </a:path>
                  <a:path w="1561465" h="2413000">
                    <a:moveTo>
                      <a:pt x="620598" y="1752600"/>
                    </a:moveTo>
                    <a:lnTo>
                      <a:pt x="610958" y="1727200"/>
                    </a:lnTo>
                    <a:lnTo>
                      <a:pt x="614019" y="1737093"/>
                    </a:lnTo>
                    <a:lnTo>
                      <a:pt x="620598" y="1752600"/>
                    </a:lnTo>
                    <a:close/>
                  </a:path>
                  <a:path w="1561465" h="2413000">
                    <a:moveTo>
                      <a:pt x="629437" y="1689925"/>
                    </a:moveTo>
                    <a:lnTo>
                      <a:pt x="628954" y="1687728"/>
                    </a:lnTo>
                    <a:lnTo>
                      <a:pt x="627926" y="1683994"/>
                    </a:lnTo>
                    <a:lnTo>
                      <a:pt x="626783" y="1680044"/>
                    </a:lnTo>
                    <a:lnTo>
                      <a:pt x="629437" y="1689925"/>
                    </a:lnTo>
                    <a:close/>
                  </a:path>
                  <a:path w="1561465" h="2413000">
                    <a:moveTo>
                      <a:pt x="639508" y="2197100"/>
                    </a:moveTo>
                    <a:lnTo>
                      <a:pt x="618261" y="2171700"/>
                    </a:lnTo>
                    <a:lnTo>
                      <a:pt x="613384" y="2167547"/>
                    </a:lnTo>
                    <a:lnTo>
                      <a:pt x="639508" y="2197100"/>
                    </a:lnTo>
                    <a:close/>
                  </a:path>
                  <a:path w="1561465" h="2413000">
                    <a:moveTo>
                      <a:pt x="652068" y="637463"/>
                    </a:moveTo>
                    <a:lnTo>
                      <a:pt x="650011" y="638873"/>
                    </a:lnTo>
                    <a:lnTo>
                      <a:pt x="641273" y="647700"/>
                    </a:lnTo>
                    <a:lnTo>
                      <a:pt x="632739" y="660400"/>
                    </a:lnTo>
                    <a:lnTo>
                      <a:pt x="635825" y="660400"/>
                    </a:lnTo>
                    <a:lnTo>
                      <a:pt x="644652" y="647700"/>
                    </a:lnTo>
                    <a:lnTo>
                      <a:pt x="652068" y="637463"/>
                    </a:lnTo>
                    <a:close/>
                  </a:path>
                  <a:path w="1561465" h="2413000">
                    <a:moveTo>
                      <a:pt x="660882" y="1892300"/>
                    </a:moveTo>
                    <a:lnTo>
                      <a:pt x="654685" y="1879600"/>
                    </a:lnTo>
                    <a:lnTo>
                      <a:pt x="651459" y="1871052"/>
                    </a:lnTo>
                    <a:lnTo>
                      <a:pt x="654151" y="1879600"/>
                    </a:lnTo>
                    <a:lnTo>
                      <a:pt x="658647" y="1892300"/>
                    </a:lnTo>
                    <a:lnTo>
                      <a:pt x="660882" y="1892300"/>
                    </a:lnTo>
                    <a:close/>
                  </a:path>
                  <a:path w="1561465" h="2413000">
                    <a:moveTo>
                      <a:pt x="664425" y="1893747"/>
                    </a:moveTo>
                    <a:lnTo>
                      <a:pt x="662343" y="1888502"/>
                    </a:lnTo>
                    <a:lnTo>
                      <a:pt x="662813" y="1890039"/>
                    </a:lnTo>
                    <a:lnTo>
                      <a:pt x="664425" y="1893747"/>
                    </a:lnTo>
                    <a:close/>
                  </a:path>
                  <a:path w="1561465" h="2413000">
                    <a:moveTo>
                      <a:pt x="665734" y="1879600"/>
                    </a:moveTo>
                    <a:lnTo>
                      <a:pt x="654964" y="1854200"/>
                    </a:lnTo>
                    <a:lnTo>
                      <a:pt x="657174" y="1860918"/>
                    </a:lnTo>
                    <a:lnTo>
                      <a:pt x="665734" y="1879600"/>
                    </a:lnTo>
                    <a:close/>
                  </a:path>
                  <a:path w="1561465" h="2413000">
                    <a:moveTo>
                      <a:pt x="667067" y="1905000"/>
                    </a:moveTo>
                    <a:lnTo>
                      <a:pt x="662813" y="1892300"/>
                    </a:lnTo>
                    <a:lnTo>
                      <a:pt x="660882" y="1892300"/>
                    </a:lnTo>
                    <a:lnTo>
                      <a:pt x="667067" y="1905000"/>
                    </a:lnTo>
                    <a:close/>
                  </a:path>
                  <a:path w="1561465" h="2413000">
                    <a:moveTo>
                      <a:pt x="668655" y="1866900"/>
                    </a:moveTo>
                    <a:lnTo>
                      <a:pt x="667092" y="1854200"/>
                    </a:lnTo>
                    <a:lnTo>
                      <a:pt x="664870" y="1854200"/>
                    </a:lnTo>
                    <a:lnTo>
                      <a:pt x="668655" y="1866900"/>
                    </a:lnTo>
                    <a:close/>
                  </a:path>
                  <a:path w="1561465" h="2413000">
                    <a:moveTo>
                      <a:pt x="681723" y="1879600"/>
                    </a:moveTo>
                    <a:lnTo>
                      <a:pt x="677989" y="1866900"/>
                    </a:lnTo>
                    <a:lnTo>
                      <a:pt x="676363" y="1864487"/>
                    </a:lnTo>
                    <a:lnTo>
                      <a:pt x="681088" y="1879600"/>
                    </a:lnTo>
                    <a:lnTo>
                      <a:pt x="681723" y="1879600"/>
                    </a:lnTo>
                    <a:close/>
                  </a:path>
                  <a:path w="1561465" h="2413000">
                    <a:moveTo>
                      <a:pt x="682879" y="1959597"/>
                    </a:moveTo>
                    <a:lnTo>
                      <a:pt x="682040" y="1956333"/>
                    </a:lnTo>
                    <a:lnTo>
                      <a:pt x="669391" y="1924888"/>
                    </a:lnTo>
                    <a:lnTo>
                      <a:pt x="670229" y="1928164"/>
                    </a:lnTo>
                    <a:lnTo>
                      <a:pt x="682879" y="1959597"/>
                    </a:lnTo>
                    <a:close/>
                  </a:path>
                  <a:path w="1561465" h="2413000">
                    <a:moveTo>
                      <a:pt x="687705" y="1907438"/>
                    </a:moveTo>
                    <a:lnTo>
                      <a:pt x="678599" y="1882775"/>
                    </a:lnTo>
                    <a:lnTo>
                      <a:pt x="686206" y="1906993"/>
                    </a:lnTo>
                    <a:lnTo>
                      <a:pt x="687476" y="1909013"/>
                    </a:lnTo>
                    <a:lnTo>
                      <a:pt x="687705" y="1907438"/>
                    </a:lnTo>
                    <a:close/>
                  </a:path>
                  <a:path w="1561465" h="2413000">
                    <a:moveTo>
                      <a:pt x="692772" y="1921179"/>
                    </a:moveTo>
                    <a:lnTo>
                      <a:pt x="687743" y="1907197"/>
                    </a:lnTo>
                    <a:lnTo>
                      <a:pt x="687705" y="1907438"/>
                    </a:lnTo>
                    <a:lnTo>
                      <a:pt x="692772" y="1921179"/>
                    </a:lnTo>
                    <a:close/>
                  </a:path>
                  <a:path w="1561465" h="2413000">
                    <a:moveTo>
                      <a:pt x="693039" y="53251"/>
                    </a:moveTo>
                    <a:lnTo>
                      <a:pt x="692886" y="53200"/>
                    </a:lnTo>
                    <a:lnTo>
                      <a:pt x="693013" y="53073"/>
                    </a:lnTo>
                    <a:lnTo>
                      <a:pt x="682510" y="55295"/>
                    </a:lnTo>
                    <a:lnTo>
                      <a:pt x="692645" y="53428"/>
                    </a:lnTo>
                    <a:lnTo>
                      <a:pt x="693039" y="53251"/>
                    </a:lnTo>
                    <a:close/>
                  </a:path>
                  <a:path w="1561465" h="2413000">
                    <a:moveTo>
                      <a:pt x="698525" y="2253348"/>
                    </a:moveTo>
                    <a:lnTo>
                      <a:pt x="689279" y="2244687"/>
                    </a:lnTo>
                    <a:lnTo>
                      <a:pt x="684098" y="2240026"/>
                    </a:lnTo>
                    <a:lnTo>
                      <a:pt x="682078" y="2238489"/>
                    </a:lnTo>
                    <a:lnTo>
                      <a:pt x="682320" y="2239175"/>
                    </a:lnTo>
                    <a:lnTo>
                      <a:pt x="687997" y="2244293"/>
                    </a:lnTo>
                    <a:lnTo>
                      <a:pt x="693420" y="2249106"/>
                    </a:lnTo>
                    <a:lnTo>
                      <a:pt x="698525" y="2253348"/>
                    </a:lnTo>
                    <a:close/>
                  </a:path>
                  <a:path w="1561465" h="2413000">
                    <a:moveTo>
                      <a:pt x="701725" y="1930400"/>
                    </a:moveTo>
                    <a:lnTo>
                      <a:pt x="691413" y="1905000"/>
                    </a:lnTo>
                    <a:lnTo>
                      <a:pt x="693724" y="1905000"/>
                    </a:lnTo>
                    <a:lnTo>
                      <a:pt x="689610" y="1892300"/>
                    </a:lnTo>
                    <a:lnTo>
                      <a:pt x="685990" y="1892300"/>
                    </a:lnTo>
                    <a:lnTo>
                      <a:pt x="683069" y="1879600"/>
                    </a:lnTo>
                    <a:lnTo>
                      <a:pt x="681723" y="1879600"/>
                    </a:lnTo>
                    <a:lnTo>
                      <a:pt x="685444" y="1892300"/>
                    </a:lnTo>
                    <a:lnTo>
                      <a:pt x="686739" y="1896694"/>
                    </a:lnTo>
                    <a:lnTo>
                      <a:pt x="680847" y="1880806"/>
                    </a:lnTo>
                    <a:lnTo>
                      <a:pt x="675589" y="1866912"/>
                    </a:lnTo>
                    <a:lnTo>
                      <a:pt x="675055" y="1868919"/>
                    </a:lnTo>
                    <a:lnTo>
                      <a:pt x="679843" y="1880819"/>
                    </a:lnTo>
                    <a:lnTo>
                      <a:pt x="685152" y="1894484"/>
                    </a:lnTo>
                    <a:lnTo>
                      <a:pt x="688276" y="1901875"/>
                    </a:lnTo>
                    <a:lnTo>
                      <a:pt x="692975" y="1917700"/>
                    </a:lnTo>
                    <a:lnTo>
                      <a:pt x="701725" y="1930400"/>
                    </a:lnTo>
                    <a:close/>
                  </a:path>
                  <a:path w="1561465" h="2413000">
                    <a:moveTo>
                      <a:pt x="701802" y="1922907"/>
                    </a:moveTo>
                    <a:lnTo>
                      <a:pt x="698919" y="1914804"/>
                    </a:lnTo>
                    <a:lnTo>
                      <a:pt x="696023" y="1906955"/>
                    </a:lnTo>
                    <a:lnTo>
                      <a:pt x="693724" y="1901228"/>
                    </a:lnTo>
                    <a:lnTo>
                      <a:pt x="701802" y="1922907"/>
                    </a:lnTo>
                    <a:close/>
                  </a:path>
                  <a:path w="1561465" h="2413000">
                    <a:moveTo>
                      <a:pt x="729221" y="546100"/>
                    </a:moveTo>
                    <a:lnTo>
                      <a:pt x="728129" y="546100"/>
                    </a:lnTo>
                    <a:lnTo>
                      <a:pt x="727595" y="546849"/>
                    </a:lnTo>
                    <a:lnTo>
                      <a:pt x="729221" y="546100"/>
                    </a:lnTo>
                    <a:close/>
                  </a:path>
                  <a:path w="1561465" h="2413000">
                    <a:moveTo>
                      <a:pt x="733602" y="1699006"/>
                    </a:moveTo>
                    <a:lnTo>
                      <a:pt x="729729" y="1701800"/>
                    </a:lnTo>
                    <a:lnTo>
                      <a:pt x="721474" y="1714500"/>
                    </a:lnTo>
                    <a:lnTo>
                      <a:pt x="719696" y="1717903"/>
                    </a:lnTo>
                    <a:lnTo>
                      <a:pt x="724217" y="1714500"/>
                    </a:lnTo>
                    <a:lnTo>
                      <a:pt x="733602" y="1699006"/>
                    </a:lnTo>
                    <a:close/>
                  </a:path>
                  <a:path w="1561465" h="2413000">
                    <a:moveTo>
                      <a:pt x="757097" y="2037118"/>
                    </a:moveTo>
                    <a:lnTo>
                      <a:pt x="753452" y="2024672"/>
                    </a:lnTo>
                    <a:lnTo>
                      <a:pt x="714527" y="1924570"/>
                    </a:lnTo>
                    <a:lnTo>
                      <a:pt x="697357" y="1882127"/>
                    </a:lnTo>
                    <a:lnTo>
                      <a:pt x="680224" y="1842109"/>
                    </a:lnTo>
                    <a:lnTo>
                      <a:pt x="704850" y="1909178"/>
                    </a:lnTo>
                    <a:lnTo>
                      <a:pt x="716470" y="1941449"/>
                    </a:lnTo>
                    <a:lnTo>
                      <a:pt x="726440" y="1970722"/>
                    </a:lnTo>
                    <a:lnTo>
                      <a:pt x="718299" y="1956612"/>
                    </a:lnTo>
                    <a:lnTo>
                      <a:pt x="709269" y="1928228"/>
                    </a:lnTo>
                    <a:lnTo>
                      <a:pt x="700443" y="1903145"/>
                    </a:lnTo>
                    <a:lnTo>
                      <a:pt x="691362" y="1878304"/>
                    </a:lnTo>
                    <a:lnTo>
                      <a:pt x="681570" y="1850644"/>
                    </a:lnTo>
                    <a:lnTo>
                      <a:pt x="704240" y="1918398"/>
                    </a:lnTo>
                    <a:lnTo>
                      <a:pt x="711974" y="1940941"/>
                    </a:lnTo>
                    <a:lnTo>
                      <a:pt x="717613" y="1960803"/>
                    </a:lnTo>
                    <a:lnTo>
                      <a:pt x="716419" y="1960321"/>
                    </a:lnTo>
                    <a:lnTo>
                      <a:pt x="710476" y="1945640"/>
                    </a:lnTo>
                    <a:lnTo>
                      <a:pt x="701802" y="1922907"/>
                    </a:lnTo>
                    <a:lnTo>
                      <a:pt x="707224" y="1938477"/>
                    </a:lnTo>
                    <a:lnTo>
                      <a:pt x="707491" y="1940725"/>
                    </a:lnTo>
                    <a:lnTo>
                      <a:pt x="714121" y="1956181"/>
                    </a:lnTo>
                    <a:lnTo>
                      <a:pt x="724293" y="1980730"/>
                    </a:lnTo>
                    <a:lnTo>
                      <a:pt x="728713" y="1989683"/>
                    </a:lnTo>
                    <a:lnTo>
                      <a:pt x="718007" y="1958327"/>
                    </a:lnTo>
                    <a:lnTo>
                      <a:pt x="723011" y="1967357"/>
                    </a:lnTo>
                    <a:lnTo>
                      <a:pt x="730669" y="1986889"/>
                    </a:lnTo>
                    <a:lnTo>
                      <a:pt x="739152" y="2009952"/>
                    </a:lnTo>
                    <a:lnTo>
                      <a:pt x="746671" y="2029625"/>
                    </a:lnTo>
                    <a:lnTo>
                      <a:pt x="745324" y="2024037"/>
                    </a:lnTo>
                    <a:lnTo>
                      <a:pt x="747141" y="2026589"/>
                    </a:lnTo>
                    <a:lnTo>
                      <a:pt x="749782" y="2031111"/>
                    </a:lnTo>
                    <a:lnTo>
                      <a:pt x="750874" y="2031466"/>
                    </a:lnTo>
                    <a:lnTo>
                      <a:pt x="743623" y="2014156"/>
                    </a:lnTo>
                    <a:lnTo>
                      <a:pt x="739444" y="2003666"/>
                    </a:lnTo>
                    <a:lnTo>
                      <a:pt x="734949" y="1991537"/>
                    </a:lnTo>
                    <a:lnTo>
                      <a:pt x="735850" y="1991004"/>
                    </a:lnTo>
                    <a:lnTo>
                      <a:pt x="739825" y="1999678"/>
                    </a:lnTo>
                    <a:lnTo>
                      <a:pt x="745413" y="2013839"/>
                    </a:lnTo>
                    <a:lnTo>
                      <a:pt x="751141" y="2029739"/>
                    </a:lnTo>
                    <a:lnTo>
                      <a:pt x="749922" y="2023122"/>
                    </a:lnTo>
                    <a:lnTo>
                      <a:pt x="757097" y="2037118"/>
                    </a:lnTo>
                    <a:close/>
                  </a:path>
                  <a:path w="1561465" h="2413000">
                    <a:moveTo>
                      <a:pt x="825715" y="2377656"/>
                    </a:moveTo>
                    <a:lnTo>
                      <a:pt x="822744" y="2374900"/>
                    </a:lnTo>
                    <a:lnTo>
                      <a:pt x="817321" y="2372347"/>
                    </a:lnTo>
                    <a:lnTo>
                      <a:pt x="819810" y="2374900"/>
                    </a:lnTo>
                    <a:lnTo>
                      <a:pt x="825715" y="2377656"/>
                    </a:lnTo>
                    <a:close/>
                  </a:path>
                  <a:path w="1561465" h="2413000">
                    <a:moveTo>
                      <a:pt x="826820" y="2387600"/>
                    </a:moveTo>
                    <a:lnTo>
                      <a:pt x="804659" y="2375243"/>
                    </a:lnTo>
                    <a:lnTo>
                      <a:pt x="814311" y="2387600"/>
                    </a:lnTo>
                    <a:lnTo>
                      <a:pt x="826820" y="2387600"/>
                    </a:lnTo>
                    <a:close/>
                  </a:path>
                  <a:path w="1561465" h="2413000">
                    <a:moveTo>
                      <a:pt x="852652" y="561136"/>
                    </a:moveTo>
                    <a:lnTo>
                      <a:pt x="846404" y="560425"/>
                    </a:lnTo>
                    <a:lnTo>
                      <a:pt x="839584" y="559739"/>
                    </a:lnTo>
                    <a:lnTo>
                      <a:pt x="832345" y="559803"/>
                    </a:lnTo>
                    <a:lnTo>
                      <a:pt x="840727" y="560044"/>
                    </a:lnTo>
                    <a:lnTo>
                      <a:pt x="847204" y="560717"/>
                    </a:lnTo>
                    <a:lnTo>
                      <a:pt x="852652" y="561136"/>
                    </a:lnTo>
                    <a:close/>
                  </a:path>
                  <a:path w="1561465" h="2413000">
                    <a:moveTo>
                      <a:pt x="854913" y="1556067"/>
                    </a:moveTo>
                    <a:lnTo>
                      <a:pt x="849553" y="1562100"/>
                    </a:lnTo>
                    <a:lnTo>
                      <a:pt x="850938" y="1562100"/>
                    </a:lnTo>
                    <a:lnTo>
                      <a:pt x="854913" y="1556067"/>
                    </a:lnTo>
                    <a:close/>
                  </a:path>
                  <a:path w="1561465" h="2413000">
                    <a:moveTo>
                      <a:pt x="873099" y="42672"/>
                    </a:moveTo>
                    <a:lnTo>
                      <a:pt x="863549" y="41313"/>
                    </a:lnTo>
                    <a:lnTo>
                      <a:pt x="865276" y="41681"/>
                    </a:lnTo>
                    <a:lnTo>
                      <a:pt x="868121" y="42113"/>
                    </a:lnTo>
                    <a:lnTo>
                      <a:pt x="873099" y="42672"/>
                    </a:lnTo>
                    <a:close/>
                  </a:path>
                  <a:path w="1561465" h="2413000">
                    <a:moveTo>
                      <a:pt x="877493" y="2413000"/>
                    </a:moveTo>
                    <a:lnTo>
                      <a:pt x="847039" y="2387600"/>
                    </a:lnTo>
                    <a:lnTo>
                      <a:pt x="825715" y="2377656"/>
                    </a:lnTo>
                    <a:lnTo>
                      <a:pt x="850049" y="2400300"/>
                    </a:lnTo>
                    <a:lnTo>
                      <a:pt x="877493" y="2413000"/>
                    </a:lnTo>
                    <a:close/>
                  </a:path>
                  <a:path w="1561465" h="2413000">
                    <a:moveTo>
                      <a:pt x="880656" y="1506308"/>
                    </a:moveTo>
                    <a:lnTo>
                      <a:pt x="878014" y="1510703"/>
                    </a:lnTo>
                    <a:lnTo>
                      <a:pt x="879017" y="1509344"/>
                    </a:lnTo>
                    <a:lnTo>
                      <a:pt x="880656" y="1506308"/>
                    </a:lnTo>
                    <a:close/>
                  </a:path>
                  <a:path w="1561465" h="2413000">
                    <a:moveTo>
                      <a:pt x="892670" y="1511300"/>
                    </a:moveTo>
                    <a:lnTo>
                      <a:pt x="891044" y="1511300"/>
                    </a:lnTo>
                    <a:lnTo>
                      <a:pt x="889584" y="1514652"/>
                    </a:lnTo>
                    <a:lnTo>
                      <a:pt x="892670" y="1511300"/>
                    </a:lnTo>
                    <a:close/>
                  </a:path>
                  <a:path w="1561465" h="2413000">
                    <a:moveTo>
                      <a:pt x="894969" y="1482458"/>
                    </a:moveTo>
                    <a:lnTo>
                      <a:pt x="890816" y="1489087"/>
                    </a:lnTo>
                    <a:lnTo>
                      <a:pt x="887120" y="1495158"/>
                    </a:lnTo>
                    <a:lnTo>
                      <a:pt x="883767" y="1500847"/>
                    </a:lnTo>
                    <a:lnTo>
                      <a:pt x="880668" y="1506308"/>
                    </a:lnTo>
                    <a:lnTo>
                      <a:pt x="894969" y="1482458"/>
                    </a:lnTo>
                    <a:close/>
                  </a:path>
                  <a:path w="1561465" h="2413000">
                    <a:moveTo>
                      <a:pt x="904849" y="1618170"/>
                    </a:moveTo>
                    <a:lnTo>
                      <a:pt x="896454" y="1625600"/>
                    </a:lnTo>
                    <a:lnTo>
                      <a:pt x="903554" y="1625600"/>
                    </a:lnTo>
                    <a:lnTo>
                      <a:pt x="904849" y="1618170"/>
                    </a:lnTo>
                    <a:close/>
                  </a:path>
                  <a:path w="1561465" h="2413000">
                    <a:moveTo>
                      <a:pt x="908405" y="1663700"/>
                    </a:moveTo>
                    <a:lnTo>
                      <a:pt x="901090" y="1663700"/>
                    </a:lnTo>
                    <a:lnTo>
                      <a:pt x="897331" y="1663700"/>
                    </a:lnTo>
                    <a:lnTo>
                      <a:pt x="891921" y="1673288"/>
                    </a:lnTo>
                    <a:lnTo>
                      <a:pt x="908405" y="1663700"/>
                    </a:lnTo>
                    <a:close/>
                  </a:path>
                  <a:path w="1561465" h="2413000">
                    <a:moveTo>
                      <a:pt x="910818" y="1612900"/>
                    </a:moveTo>
                    <a:lnTo>
                      <a:pt x="905776" y="1612900"/>
                    </a:lnTo>
                    <a:lnTo>
                      <a:pt x="904849" y="1618170"/>
                    </a:lnTo>
                    <a:lnTo>
                      <a:pt x="910818" y="1612900"/>
                    </a:lnTo>
                    <a:close/>
                  </a:path>
                  <a:path w="1561465" h="2413000">
                    <a:moveTo>
                      <a:pt x="915009" y="12"/>
                    </a:moveTo>
                    <a:close/>
                  </a:path>
                  <a:path w="1561465" h="2413000">
                    <a:moveTo>
                      <a:pt x="916978" y="1612900"/>
                    </a:moveTo>
                    <a:lnTo>
                      <a:pt x="912914" y="1612900"/>
                    </a:lnTo>
                    <a:lnTo>
                      <a:pt x="905471" y="1625600"/>
                    </a:lnTo>
                    <a:lnTo>
                      <a:pt x="908507" y="1625600"/>
                    </a:lnTo>
                    <a:lnTo>
                      <a:pt x="916978" y="1612900"/>
                    </a:lnTo>
                    <a:close/>
                  </a:path>
                  <a:path w="1561465" h="2413000">
                    <a:moveTo>
                      <a:pt x="918044" y="1453362"/>
                    </a:moveTo>
                    <a:lnTo>
                      <a:pt x="910386" y="1465414"/>
                    </a:lnTo>
                    <a:lnTo>
                      <a:pt x="914946" y="1460500"/>
                    </a:lnTo>
                    <a:lnTo>
                      <a:pt x="918044" y="1453362"/>
                    </a:lnTo>
                    <a:close/>
                  </a:path>
                  <a:path w="1561465" h="2413000">
                    <a:moveTo>
                      <a:pt x="932815" y="1600200"/>
                    </a:moveTo>
                    <a:lnTo>
                      <a:pt x="928509" y="1600200"/>
                    </a:lnTo>
                    <a:lnTo>
                      <a:pt x="921029" y="1612900"/>
                    </a:lnTo>
                    <a:lnTo>
                      <a:pt x="923455" y="1612900"/>
                    </a:lnTo>
                    <a:lnTo>
                      <a:pt x="932815" y="1600200"/>
                    </a:lnTo>
                    <a:close/>
                  </a:path>
                  <a:path w="1561465" h="2413000">
                    <a:moveTo>
                      <a:pt x="935951" y="1652803"/>
                    </a:moveTo>
                    <a:lnTo>
                      <a:pt x="902169" y="1662328"/>
                    </a:lnTo>
                    <a:lnTo>
                      <a:pt x="911860" y="1662328"/>
                    </a:lnTo>
                    <a:lnTo>
                      <a:pt x="935951" y="1652803"/>
                    </a:lnTo>
                    <a:close/>
                  </a:path>
                  <a:path w="1561465" h="2413000">
                    <a:moveTo>
                      <a:pt x="942314" y="1651000"/>
                    </a:moveTo>
                    <a:lnTo>
                      <a:pt x="940485" y="1651000"/>
                    </a:lnTo>
                    <a:lnTo>
                      <a:pt x="935951" y="1652803"/>
                    </a:lnTo>
                    <a:lnTo>
                      <a:pt x="942314" y="1651000"/>
                    </a:lnTo>
                    <a:close/>
                  </a:path>
                  <a:path w="1561465" h="2413000">
                    <a:moveTo>
                      <a:pt x="950010" y="1453743"/>
                    </a:moveTo>
                    <a:lnTo>
                      <a:pt x="944816" y="1460500"/>
                    </a:lnTo>
                    <a:lnTo>
                      <a:pt x="947242" y="1460500"/>
                    </a:lnTo>
                    <a:lnTo>
                      <a:pt x="950010" y="1453743"/>
                    </a:lnTo>
                    <a:close/>
                  </a:path>
                  <a:path w="1561465" h="2413000">
                    <a:moveTo>
                      <a:pt x="954570" y="1447800"/>
                    </a:moveTo>
                    <a:lnTo>
                      <a:pt x="952436" y="1447800"/>
                    </a:lnTo>
                    <a:lnTo>
                      <a:pt x="950010" y="1453743"/>
                    </a:lnTo>
                    <a:lnTo>
                      <a:pt x="954570" y="1447800"/>
                    </a:lnTo>
                    <a:close/>
                  </a:path>
                  <a:path w="1561465" h="2413000">
                    <a:moveTo>
                      <a:pt x="958710" y="1440078"/>
                    </a:moveTo>
                    <a:lnTo>
                      <a:pt x="954570" y="1447800"/>
                    </a:lnTo>
                    <a:lnTo>
                      <a:pt x="956360" y="1447800"/>
                    </a:lnTo>
                    <a:lnTo>
                      <a:pt x="958710" y="1440078"/>
                    </a:lnTo>
                    <a:close/>
                  </a:path>
                  <a:path w="1561465" h="2413000">
                    <a:moveTo>
                      <a:pt x="962406" y="1651000"/>
                    </a:moveTo>
                    <a:lnTo>
                      <a:pt x="951293" y="1651000"/>
                    </a:lnTo>
                    <a:lnTo>
                      <a:pt x="943635" y="1663700"/>
                    </a:lnTo>
                    <a:lnTo>
                      <a:pt x="954963" y="1663700"/>
                    </a:lnTo>
                    <a:lnTo>
                      <a:pt x="962406" y="1651000"/>
                    </a:lnTo>
                    <a:close/>
                  </a:path>
                  <a:path w="1561465" h="2413000">
                    <a:moveTo>
                      <a:pt x="963853" y="1587500"/>
                    </a:moveTo>
                    <a:lnTo>
                      <a:pt x="955294" y="1587500"/>
                    </a:lnTo>
                    <a:lnTo>
                      <a:pt x="932815" y="1600200"/>
                    </a:lnTo>
                    <a:lnTo>
                      <a:pt x="939888" y="1600200"/>
                    </a:lnTo>
                    <a:lnTo>
                      <a:pt x="963853" y="1587500"/>
                    </a:lnTo>
                    <a:close/>
                  </a:path>
                  <a:path w="1561465" h="2413000">
                    <a:moveTo>
                      <a:pt x="974725" y="545566"/>
                    </a:moveTo>
                    <a:lnTo>
                      <a:pt x="973963" y="544576"/>
                    </a:lnTo>
                    <a:lnTo>
                      <a:pt x="971245" y="543179"/>
                    </a:lnTo>
                    <a:lnTo>
                      <a:pt x="967282" y="541591"/>
                    </a:lnTo>
                    <a:lnTo>
                      <a:pt x="968832" y="542556"/>
                    </a:lnTo>
                    <a:lnTo>
                      <a:pt x="971296" y="543953"/>
                    </a:lnTo>
                    <a:lnTo>
                      <a:pt x="974725" y="545566"/>
                    </a:lnTo>
                    <a:close/>
                  </a:path>
                  <a:path w="1561465" h="2413000">
                    <a:moveTo>
                      <a:pt x="979322" y="609600"/>
                    </a:moveTo>
                    <a:lnTo>
                      <a:pt x="966330" y="596900"/>
                    </a:lnTo>
                    <a:lnTo>
                      <a:pt x="964234" y="596900"/>
                    </a:lnTo>
                    <a:lnTo>
                      <a:pt x="972985" y="609600"/>
                    </a:lnTo>
                    <a:lnTo>
                      <a:pt x="979322" y="609600"/>
                    </a:lnTo>
                    <a:close/>
                  </a:path>
                  <a:path w="1561465" h="2413000">
                    <a:moveTo>
                      <a:pt x="983615" y="1639252"/>
                    </a:moveTo>
                    <a:lnTo>
                      <a:pt x="962406" y="1651000"/>
                    </a:lnTo>
                    <a:lnTo>
                      <a:pt x="970978" y="1651000"/>
                    </a:lnTo>
                    <a:lnTo>
                      <a:pt x="983615" y="1639252"/>
                    </a:lnTo>
                    <a:close/>
                  </a:path>
                  <a:path w="1561465" h="2413000">
                    <a:moveTo>
                      <a:pt x="988441" y="1422400"/>
                    </a:moveTo>
                    <a:lnTo>
                      <a:pt x="987945" y="1422400"/>
                    </a:lnTo>
                    <a:lnTo>
                      <a:pt x="987348" y="1423377"/>
                    </a:lnTo>
                    <a:lnTo>
                      <a:pt x="983488" y="1435100"/>
                    </a:lnTo>
                    <a:lnTo>
                      <a:pt x="988441" y="1422400"/>
                    </a:lnTo>
                    <a:close/>
                  </a:path>
                  <a:path w="1561465" h="2413000">
                    <a:moveTo>
                      <a:pt x="993089" y="1376730"/>
                    </a:moveTo>
                    <a:lnTo>
                      <a:pt x="987666" y="1384300"/>
                    </a:lnTo>
                    <a:lnTo>
                      <a:pt x="989431" y="1384300"/>
                    </a:lnTo>
                    <a:lnTo>
                      <a:pt x="993089" y="1376730"/>
                    </a:lnTo>
                    <a:close/>
                  </a:path>
                  <a:path w="1561465" h="2413000">
                    <a:moveTo>
                      <a:pt x="996772" y="1371600"/>
                    </a:moveTo>
                    <a:lnTo>
                      <a:pt x="995578" y="1371600"/>
                    </a:lnTo>
                    <a:lnTo>
                      <a:pt x="993089" y="1376730"/>
                    </a:lnTo>
                    <a:lnTo>
                      <a:pt x="996772" y="1371600"/>
                    </a:lnTo>
                    <a:close/>
                  </a:path>
                  <a:path w="1561465" h="2413000">
                    <a:moveTo>
                      <a:pt x="1001801" y="622300"/>
                    </a:moveTo>
                    <a:lnTo>
                      <a:pt x="1000010" y="618578"/>
                    </a:lnTo>
                    <a:lnTo>
                      <a:pt x="991895" y="609600"/>
                    </a:lnTo>
                    <a:lnTo>
                      <a:pt x="991476" y="609600"/>
                    </a:lnTo>
                    <a:lnTo>
                      <a:pt x="1001776" y="622300"/>
                    </a:lnTo>
                    <a:close/>
                  </a:path>
                  <a:path w="1561465" h="2413000">
                    <a:moveTo>
                      <a:pt x="1002792" y="22072"/>
                    </a:moveTo>
                    <a:lnTo>
                      <a:pt x="995159" y="12700"/>
                    </a:lnTo>
                    <a:lnTo>
                      <a:pt x="976414" y="12700"/>
                    </a:lnTo>
                    <a:lnTo>
                      <a:pt x="1002792" y="22072"/>
                    </a:lnTo>
                    <a:close/>
                  </a:path>
                  <a:path w="1561465" h="2413000">
                    <a:moveTo>
                      <a:pt x="1007846" y="1417510"/>
                    </a:moveTo>
                    <a:lnTo>
                      <a:pt x="1004824" y="1422400"/>
                    </a:lnTo>
                    <a:lnTo>
                      <a:pt x="997889" y="1435100"/>
                    </a:lnTo>
                    <a:lnTo>
                      <a:pt x="998753" y="1435100"/>
                    </a:lnTo>
                    <a:lnTo>
                      <a:pt x="1005738" y="1422400"/>
                    </a:lnTo>
                    <a:lnTo>
                      <a:pt x="1007846" y="1417510"/>
                    </a:lnTo>
                    <a:close/>
                  </a:path>
                  <a:path w="1561465" h="2413000">
                    <a:moveTo>
                      <a:pt x="1010132" y="1287678"/>
                    </a:moveTo>
                    <a:lnTo>
                      <a:pt x="1007999" y="1291678"/>
                    </a:lnTo>
                    <a:lnTo>
                      <a:pt x="1007973" y="1295400"/>
                    </a:lnTo>
                    <a:lnTo>
                      <a:pt x="1010132" y="1287678"/>
                    </a:lnTo>
                    <a:close/>
                  </a:path>
                  <a:path w="1561465" h="2413000">
                    <a:moveTo>
                      <a:pt x="1011097" y="1265936"/>
                    </a:moveTo>
                    <a:lnTo>
                      <a:pt x="1007948" y="1270000"/>
                    </a:lnTo>
                    <a:lnTo>
                      <a:pt x="999820" y="1291869"/>
                    </a:lnTo>
                    <a:lnTo>
                      <a:pt x="1009421" y="1270000"/>
                    </a:lnTo>
                    <a:lnTo>
                      <a:pt x="1011097" y="1265936"/>
                    </a:lnTo>
                    <a:close/>
                  </a:path>
                  <a:path w="1561465" h="2413000">
                    <a:moveTo>
                      <a:pt x="1018108" y="25400"/>
                    </a:moveTo>
                    <a:lnTo>
                      <a:pt x="1003414" y="12700"/>
                    </a:lnTo>
                    <a:lnTo>
                      <a:pt x="997775" y="12700"/>
                    </a:lnTo>
                    <a:lnTo>
                      <a:pt x="1012164" y="25400"/>
                    </a:lnTo>
                    <a:lnTo>
                      <a:pt x="1018108" y="25400"/>
                    </a:lnTo>
                    <a:close/>
                  </a:path>
                  <a:path w="1561465" h="2413000">
                    <a:moveTo>
                      <a:pt x="1018489" y="1337881"/>
                    </a:moveTo>
                    <a:lnTo>
                      <a:pt x="1016203" y="1343469"/>
                    </a:lnTo>
                    <a:lnTo>
                      <a:pt x="1017866" y="1340281"/>
                    </a:lnTo>
                    <a:lnTo>
                      <a:pt x="1018489" y="1337881"/>
                    </a:lnTo>
                    <a:close/>
                  </a:path>
                  <a:path w="1561465" h="2413000">
                    <a:moveTo>
                      <a:pt x="1019848" y="1259674"/>
                    </a:moveTo>
                    <a:lnTo>
                      <a:pt x="1015085" y="1270000"/>
                    </a:lnTo>
                    <a:lnTo>
                      <a:pt x="1010132" y="1287678"/>
                    </a:lnTo>
                    <a:lnTo>
                      <a:pt x="1012799" y="1282700"/>
                    </a:lnTo>
                    <a:lnTo>
                      <a:pt x="1019848" y="1259674"/>
                    </a:lnTo>
                    <a:close/>
                  </a:path>
                  <a:path w="1561465" h="2413000">
                    <a:moveTo>
                      <a:pt x="1021626" y="1612900"/>
                    </a:moveTo>
                    <a:lnTo>
                      <a:pt x="1019822" y="1612900"/>
                    </a:lnTo>
                    <a:lnTo>
                      <a:pt x="1018286" y="1615782"/>
                    </a:lnTo>
                    <a:lnTo>
                      <a:pt x="1021626" y="1612900"/>
                    </a:lnTo>
                    <a:close/>
                  </a:path>
                  <a:path w="1561465" h="2413000">
                    <a:moveTo>
                      <a:pt x="1022413" y="1254391"/>
                    </a:moveTo>
                    <a:lnTo>
                      <a:pt x="1020572" y="1257300"/>
                    </a:lnTo>
                    <a:lnTo>
                      <a:pt x="1019848" y="1259674"/>
                    </a:lnTo>
                    <a:lnTo>
                      <a:pt x="1020940" y="1257300"/>
                    </a:lnTo>
                    <a:lnTo>
                      <a:pt x="1022413" y="1254391"/>
                    </a:lnTo>
                    <a:close/>
                  </a:path>
                  <a:path w="1561465" h="2413000">
                    <a:moveTo>
                      <a:pt x="1027518" y="1346200"/>
                    </a:moveTo>
                    <a:lnTo>
                      <a:pt x="1026299" y="1346200"/>
                    </a:lnTo>
                    <a:lnTo>
                      <a:pt x="1025410" y="1351153"/>
                    </a:lnTo>
                    <a:lnTo>
                      <a:pt x="1027518" y="1346200"/>
                    </a:lnTo>
                    <a:close/>
                  </a:path>
                  <a:path w="1561465" h="2413000">
                    <a:moveTo>
                      <a:pt x="1029309" y="1341970"/>
                    </a:moveTo>
                    <a:lnTo>
                      <a:pt x="1027518" y="1346200"/>
                    </a:lnTo>
                    <a:lnTo>
                      <a:pt x="1028573" y="1346200"/>
                    </a:lnTo>
                    <a:lnTo>
                      <a:pt x="1029309" y="1341970"/>
                    </a:lnTo>
                    <a:close/>
                  </a:path>
                  <a:path w="1561465" h="2413000">
                    <a:moveTo>
                      <a:pt x="1032560" y="643788"/>
                    </a:moveTo>
                    <a:lnTo>
                      <a:pt x="1029589" y="637654"/>
                    </a:lnTo>
                    <a:lnTo>
                      <a:pt x="1026604" y="635000"/>
                    </a:lnTo>
                    <a:lnTo>
                      <a:pt x="1032560" y="643788"/>
                    </a:lnTo>
                    <a:close/>
                  </a:path>
                  <a:path w="1561465" h="2413000">
                    <a:moveTo>
                      <a:pt x="1032916" y="1333500"/>
                    </a:moveTo>
                    <a:lnTo>
                      <a:pt x="1030782" y="1333500"/>
                    </a:lnTo>
                    <a:lnTo>
                      <a:pt x="1029309" y="1341970"/>
                    </a:lnTo>
                    <a:lnTo>
                      <a:pt x="1032916" y="1333500"/>
                    </a:lnTo>
                    <a:close/>
                  </a:path>
                  <a:path w="1561465" h="2413000">
                    <a:moveTo>
                      <a:pt x="1035215" y="647700"/>
                    </a:moveTo>
                    <a:lnTo>
                      <a:pt x="1032560" y="643788"/>
                    </a:lnTo>
                    <a:lnTo>
                      <a:pt x="1034453" y="647700"/>
                    </a:lnTo>
                    <a:lnTo>
                      <a:pt x="1035215" y="647700"/>
                    </a:lnTo>
                    <a:close/>
                  </a:path>
                  <a:path w="1561465" h="2413000">
                    <a:moveTo>
                      <a:pt x="1036167" y="1219200"/>
                    </a:moveTo>
                    <a:lnTo>
                      <a:pt x="1027366" y="1244600"/>
                    </a:lnTo>
                    <a:lnTo>
                      <a:pt x="1022413" y="1254391"/>
                    </a:lnTo>
                    <a:lnTo>
                      <a:pt x="1028598" y="1244600"/>
                    </a:lnTo>
                    <a:lnTo>
                      <a:pt x="1036167" y="1219200"/>
                    </a:lnTo>
                    <a:close/>
                  </a:path>
                  <a:path w="1561465" h="2413000">
                    <a:moveTo>
                      <a:pt x="1040879" y="647700"/>
                    </a:moveTo>
                    <a:lnTo>
                      <a:pt x="1037564" y="644740"/>
                    </a:lnTo>
                    <a:lnTo>
                      <a:pt x="1038999" y="647700"/>
                    </a:lnTo>
                    <a:lnTo>
                      <a:pt x="1040879" y="647700"/>
                    </a:lnTo>
                    <a:close/>
                  </a:path>
                  <a:path w="1561465" h="2413000">
                    <a:moveTo>
                      <a:pt x="1042568" y="1549400"/>
                    </a:moveTo>
                    <a:lnTo>
                      <a:pt x="1039025" y="1549400"/>
                    </a:lnTo>
                    <a:lnTo>
                      <a:pt x="1036891" y="1552486"/>
                    </a:lnTo>
                    <a:lnTo>
                      <a:pt x="1042568" y="1549400"/>
                    </a:lnTo>
                    <a:close/>
                  </a:path>
                  <a:path w="1561465" h="2413000">
                    <a:moveTo>
                      <a:pt x="1058646" y="1251318"/>
                    </a:moveTo>
                    <a:lnTo>
                      <a:pt x="1056817" y="1256499"/>
                    </a:lnTo>
                    <a:lnTo>
                      <a:pt x="1055268" y="1261071"/>
                    </a:lnTo>
                    <a:lnTo>
                      <a:pt x="1054188" y="1264666"/>
                    </a:lnTo>
                    <a:lnTo>
                      <a:pt x="1057160" y="1256944"/>
                    </a:lnTo>
                    <a:lnTo>
                      <a:pt x="1058062" y="1253845"/>
                    </a:lnTo>
                    <a:lnTo>
                      <a:pt x="1058646" y="1251318"/>
                    </a:lnTo>
                    <a:close/>
                  </a:path>
                  <a:path w="1561465" h="2413000">
                    <a:moveTo>
                      <a:pt x="1072667" y="1190879"/>
                    </a:moveTo>
                    <a:lnTo>
                      <a:pt x="1070013" y="1199807"/>
                    </a:lnTo>
                    <a:lnTo>
                      <a:pt x="1069035" y="1203871"/>
                    </a:lnTo>
                    <a:lnTo>
                      <a:pt x="1068628" y="1206093"/>
                    </a:lnTo>
                    <a:lnTo>
                      <a:pt x="1070419" y="1200327"/>
                    </a:lnTo>
                    <a:lnTo>
                      <a:pt x="1071905" y="1194955"/>
                    </a:lnTo>
                    <a:lnTo>
                      <a:pt x="1072667" y="1190879"/>
                    </a:lnTo>
                    <a:close/>
                  </a:path>
                  <a:path w="1561465" h="2413000">
                    <a:moveTo>
                      <a:pt x="1072769" y="1088301"/>
                    </a:moveTo>
                    <a:lnTo>
                      <a:pt x="1072019" y="1092200"/>
                    </a:lnTo>
                    <a:lnTo>
                      <a:pt x="1071511" y="1094270"/>
                    </a:lnTo>
                    <a:lnTo>
                      <a:pt x="1072184" y="1092200"/>
                    </a:lnTo>
                    <a:lnTo>
                      <a:pt x="1072769" y="1088301"/>
                    </a:lnTo>
                    <a:close/>
                  </a:path>
                  <a:path w="1561465" h="2413000">
                    <a:moveTo>
                      <a:pt x="1075207" y="1562100"/>
                    </a:moveTo>
                    <a:lnTo>
                      <a:pt x="1073086" y="1562100"/>
                    </a:lnTo>
                    <a:lnTo>
                      <a:pt x="1066990" y="1567929"/>
                    </a:lnTo>
                    <a:lnTo>
                      <a:pt x="1061377" y="1574800"/>
                    </a:lnTo>
                    <a:lnTo>
                      <a:pt x="1068158" y="1574800"/>
                    </a:lnTo>
                    <a:lnTo>
                      <a:pt x="1075207" y="1562100"/>
                    </a:lnTo>
                    <a:close/>
                  </a:path>
                  <a:path w="1561465" h="2413000">
                    <a:moveTo>
                      <a:pt x="1075956" y="1066800"/>
                    </a:moveTo>
                    <a:lnTo>
                      <a:pt x="1072769" y="1088301"/>
                    </a:lnTo>
                    <a:lnTo>
                      <a:pt x="1074432" y="1079500"/>
                    </a:lnTo>
                    <a:lnTo>
                      <a:pt x="1075855" y="1079500"/>
                    </a:lnTo>
                    <a:lnTo>
                      <a:pt x="1075956" y="1066800"/>
                    </a:lnTo>
                    <a:close/>
                  </a:path>
                  <a:path w="1561465" h="2413000">
                    <a:moveTo>
                      <a:pt x="1087729" y="1016000"/>
                    </a:moveTo>
                    <a:lnTo>
                      <a:pt x="1087031" y="1016000"/>
                    </a:lnTo>
                    <a:lnTo>
                      <a:pt x="1085977" y="1028700"/>
                    </a:lnTo>
                    <a:lnTo>
                      <a:pt x="1084834" y="1041400"/>
                    </a:lnTo>
                    <a:lnTo>
                      <a:pt x="1083614" y="1054100"/>
                    </a:lnTo>
                    <a:lnTo>
                      <a:pt x="1086078" y="1041400"/>
                    </a:lnTo>
                    <a:lnTo>
                      <a:pt x="1086764" y="1028700"/>
                    </a:lnTo>
                    <a:lnTo>
                      <a:pt x="1087729" y="1016000"/>
                    </a:lnTo>
                    <a:close/>
                  </a:path>
                  <a:path w="1561465" h="2413000">
                    <a:moveTo>
                      <a:pt x="1088072" y="1014628"/>
                    </a:moveTo>
                    <a:lnTo>
                      <a:pt x="1087729" y="1016000"/>
                    </a:lnTo>
                    <a:lnTo>
                      <a:pt x="1087983" y="1016000"/>
                    </a:lnTo>
                    <a:lnTo>
                      <a:pt x="1088072" y="1014628"/>
                    </a:lnTo>
                    <a:close/>
                  </a:path>
                  <a:path w="1561465" h="2413000">
                    <a:moveTo>
                      <a:pt x="1089812" y="762266"/>
                    </a:moveTo>
                    <a:lnTo>
                      <a:pt x="1089787" y="762000"/>
                    </a:lnTo>
                    <a:lnTo>
                      <a:pt x="1089812" y="762266"/>
                    </a:lnTo>
                    <a:close/>
                  </a:path>
                  <a:path w="1561465" h="2413000">
                    <a:moveTo>
                      <a:pt x="1092200" y="1144739"/>
                    </a:moveTo>
                    <a:lnTo>
                      <a:pt x="1074508" y="1194714"/>
                    </a:lnTo>
                    <a:lnTo>
                      <a:pt x="1068984" y="1207109"/>
                    </a:lnTo>
                    <a:lnTo>
                      <a:pt x="1068628" y="1206106"/>
                    </a:lnTo>
                    <a:lnTo>
                      <a:pt x="1061631" y="1225664"/>
                    </a:lnTo>
                    <a:lnTo>
                      <a:pt x="1053465" y="1246035"/>
                    </a:lnTo>
                    <a:lnTo>
                      <a:pt x="1040396" y="1277340"/>
                    </a:lnTo>
                    <a:lnTo>
                      <a:pt x="1048169" y="1261211"/>
                    </a:lnTo>
                    <a:lnTo>
                      <a:pt x="1047724" y="1264793"/>
                    </a:lnTo>
                    <a:lnTo>
                      <a:pt x="1042162" y="1280452"/>
                    </a:lnTo>
                    <a:lnTo>
                      <a:pt x="1034567" y="1300556"/>
                    </a:lnTo>
                    <a:lnTo>
                      <a:pt x="1029639" y="1309763"/>
                    </a:lnTo>
                    <a:lnTo>
                      <a:pt x="1029030" y="1309014"/>
                    </a:lnTo>
                    <a:lnTo>
                      <a:pt x="1028750" y="1307668"/>
                    </a:lnTo>
                    <a:lnTo>
                      <a:pt x="1024813" y="1315097"/>
                    </a:lnTo>
                    <a:lnTo>
                      <a:pt x="1012672" y="1342136"/>
                    </a:lnTo>
                    <a:lnTo>
                      <a:pt x="999947" y="1368894"/>
                    </a:lnTo>
                    <a:lnTo>
                      <a:pt x="1011377" y="1345742"/>
                    </a:lnTo>
                    <a:lnTo>
                      <a:pt x="1022375" y="1322387"/>
                    </a:lnTo>
                    <a:lnTo>
                      <a:pt x="1019886" y="1332763"/>
                    </a:lnTo>
                    <a:lnTo>
                      <a:pt x="1018489" y="1337881"/>
                    </a:lnTo>
                    <a:lnTo>
                      <a:pt x="1030757" y="1309522"/>
                    </a:lnTo>
                    <a:lnTo>
                      <a:pt x="1036548" y="1296936"/>
                    </a:lnTo>
                    <a:lnTo>
                      <a:pt x="1039431" y="1291577"/>
                    </a:lnTo>
                    <a:lnTo>
                      <a:pt x="1042466" y="1287970"/>
                    </a:lnTo>
                    <a:lnTo>
                      <a:pt x="1045476" y="1282331"/>
                    </a:lnTo>
                    <a:lnTo>
                      <a:pt x="1051052" y="1269072"/>
                    </a:lnTo>
                    <a:lnTo>
                      <a:pt x="1060335" y="1244396"/>
                    </a:lnTo>
                    <a:lnTo>
                      <a:pt x="1059357" y="1247762"/>
                    </a:lnTo>
                    <a:lnTo>
                      <a:pt x="1075131" y="1204798"/>
                    </a:lnTo>
                    <a:lnTo>
                      <a:pt x="1089088" y="1160170"/>
                    </a:lnTo>
                    <a:lnTo>
                      <a:pt x="1091425" y="1150340"/>
                    </a:lnTo>
                    <a:lnTo>
                      <a:pt x="1092200" y="1144739"/>
                    </a:lnTo>
                    <a:close/>
                  </a:path>
                  <a:path w="1561465" h="2413000">
                    <a:moveTo>
                      <a:pt x="1092428" y="1226477"/>
                    </a:moveTo>
                    <a:lnTo>
                      <a:pt x="1089736" y="1231900"/>
                    </a:lnTo>
                    <a:lnTo>
                      <a:pt x="1091641" y="1231900"/>
                    </a:lnTo>
                    <a:lnTo>
                      <a:pt x="1092428" y="1226477"/>
                    </a:lnTo>
                    <a:close/>
                  </a:path>
                  <a:path w="1561465" h="2413000">
                    <a:moveTo>
                      <a:pt x="1112113" y="1504391"/>
                    </a:moveTo>
                    <a:lnTo>
                      <a:pt x="1108125" y="1511300"/>
                    </a:lnTo>
                    <a:lnTo>
                      <a:pt x="1110449" y="1511300"/>
                    </a:lnTo>
                    <a:lnTo>
                      <a:pt x="1112113" y="1504391"/>
                    </a:lnTo>
                    <a:close/>
                  </a:path>
                  <a:path w="1561465" h="2413000">
                    <a:moveTo>
                      <a:pt x="1115453" y="1498600"/>
                    </a:moveTo>
                    <a:lnTo>
                      <a:pt x="1113510" y="1498600"/>
                    </a:lnTo>
                    <a:lnTo>
                      <a:pt x="1112113" y="1504391"/>
                    </a:lnTo>
                    <a:lnTo>
                      <a:pt x="1115453" y="1498600"/>
                    </a:lnTo>
                    <a:close/>
                  </a:path>
                  <a:path w="1561465" h="2413000">
                    <a:moveTo>
                      <a:pt x="1117498" y="1549400"/>
                    </a:moveTo>
                    <a:lnTo>
                      <a:pt x="1109065" y="1549400"/>
                    </a:lnTo>
                    <a:lnTo>
                      <a:pt x="1094689" y="1562100"/>
                    </a:lnTo>
                    <a:lnTo>
                      <a:pt x="1085367" y="1574800"/>
                    </a:lnTo>
                    <a:lnTo>
                      <a:pt x="1075893" y="1574800"/>
                    </a:lnTo>
                    <a:lnTo>
                      <a:pt x="1066380" y="1587500"/>
                    </a:lnTo>
                    <a:lnTo>
                      <a:pt x="1061415" y="1587500"/>
                    </a:lnTo>
                    <a:lnTo>
                      <a:pt x="1057490" y="1587500"/>
                    </a:lnTo>
                    <a:lnTo>
                      <a:pt x="1056919" y="1587500"/>
                    </a:lnTo>
                    <a:lnTo>
                      <a:pt x="1048867" y="1600200"/>
                    </a:lnTo>
                    <a:lnTo>
                      <a:pt x="1041704" y="1600200"/>
                    </a:lnTo>
                    <a:lnTo>
                      <a:pt x="1028268" y="1612900"/>
                    </a:lnTo>
                    <a:lnTo>
                      <a:pt x="1025385" y="1612900"/>
                    </a:lnTo>
                    <a:lnTo>
                      <a:pt x="1014387" y="1623098"/>
                    </a:lnTo>
                    <a:lnTo>
                      <a:pt x="1018286" y="1615782"/>
                    </a:lnTo>
                    <a:lnTo>
                      <a:pt x="1006894" y="1625600"/>
                    </a:lnTo>
                    <a:lnTo>
                      <a:pt x="998156" y="1625600"/>
                    </a:lnTo>
                    <a:lnTo>
                      <a:pt x="983615" y="1639252"/>
                    </a:lnTo>
                    <a:lnTo>
                      <a:pt x="985329" y="1638300"/>
                    </a:lnTo>
                    <a:lnTo>
                      <a:pt x="1000252" y="1638300"/>
                    </a:lnTo>
                    <a:lnTo>
                      <a:pt x="1007427" y="1625600"/>
                    </a:lnTo>
                    <a:lnTo>
                      <a:pt x="1011694" y="1625600"/>
                    </a:lnTo>
                    <a:lnTo>
                      <a:pt x="1013053" y="1625600"/>
                    </a:lnTo>
                    <a:lnTo>
                      <a:pt x="1021575" y="1625600"/>
                    </a:lnTo>
                    <a:lnTo>
                      <a:pt x="1028420" y="1612900"/>
                    </a:lnTo>
                    <a:lnTo>
                      <a:pt x="1035126" y="1612900"/>
                    </a:lnTo>
                    <a:lnTo>
                      <a:pt x="1054989" y="1600200"/>
                    </a:lnTo>
                    <a:lnTo>
                      <a:pt x="1061504" y="1600200"/>
                    </a:lnTo>
                    <a:lnTo>
                      <a:pt x="1067904" y="1587500"/>
                    </a:lnTo>
                    <a:lnTo>
                      <a:pt x="1093736" y="1574800"/>
                    </a:lnTo>
                    <a:lnTo>
                      <a:pt x="1115415" y="1553743"/>
                    </a:lnTo>
                    <a:lnTo>
                      <a:pt x="1117498" y="1549400"/>
                    </a:lnTo>
                    <a:close/>
                  </a:path>
                  <a:path w="1561465" h="2413000">
                    <a:moveTo>
                      <a:pt x="1118946" y="55854"/>
                    </a:moveTo>
                    <a:lnTo>
                      <a:pt x="1115441" y="50800"/>
                    </a:lnTo>
                    <a:lnTo>
                      <a:pt x="1114171" y="50800"/>
                    </a:lnTo>
                    <a:lnTo>
                      <a:pt x="1118946" y="55854"/>
                    </a:lnTo>
                    <a:close/>
                  </a:path>
                  <a:path w="1561465" h="2413000">
                    <a:moveTo>
                      <a:pt x="1121156" y="762000"/>
                    </a:moveTo>
                    <a:lnTo>
                      <a:pt x="1118196" y="749300"/>
                    </a:lnTo>
                    <a:lnTo>
                      <a:pt x="1120571" y="762000"/>
                    </a:lnTo>
                    <a:lnTo>
                      <a:pt x="1121156" y="762000"/>
                    </a:lnTo>
                    <a:close/>
                  </a:path>
                  <a:path w="1561465" h="2413000">
                    <a:moveTo>
                      <a:pt x="1127150" y="1545996"/>
                    </a:moveTo>
                    <a:lnTo>
                      <a:pt x="1121930" y="1548447"/>
                    </a:lnTo>
                    <a:lnTo>
                      <a:pt x="1121346" y="1549400"/>
                    </a:lnTo>
                    <a:lnTo>
                      <a:pt x="1119886" y="1549400"/>
                    </a:lnTo>
                    <a:lnTo>
                      <a:pt x="1115415" y="1553743"/>
                    </a:lnTo>
                    <a:lnTo>
                      <a:pt x="1111415" y="1562100"/>
                    </a:lnTo>
                    <a:lnTo>
                      <a:pt x="1112329" y="1562100"/>
                    </a:lnTo>
                    <a:lnTo>
                      <a:pt x="1127150" y="1545996"/>
                    </a:lnTo>
                    <a:close/>
                  </a:path>
                  <a:path w="1561465" h="2413000">
                    <a:moveTo>
                      <a:pt x="1128966" y="1536700"/>
                    </a:moveTo>
                    <a:lnTo>
                      <a:pt x="1124204" y="1536700"/>
                    </a:lnTo>
                    <a:lnTo>
                      <a:pt x="1118285" y="1549400"/>
                    </a:lnTo>
                    <a:lnTo>
                      <a:pt x="1119886" y="1549400"/>
                    </a:lnTo>
                    <a:lnTo>
                      <a:pt x="1121930" y="1548447"/>
                    </a:lnTo>
                    <a:lnTo>
                      <a:pt x="1128966" y="1536700"/>
                    </a:lnTo>
                    <a:close/>
                  </a:path>
                  <a:path w="1561465" h="2413000">
                    <a:moveTo>
                      <a:pt x="1133843" y="1521358"/>
                    </a:moveTo>
                    <a:lnTo>
                      <a:pt x="1130833" y="1524000"/>
                    </a:lnTo>
                    <a:lnTo>
                      <a:pt x="1132776" y="1524000"/>
                    </a:lnTo>
                    <a:lnTo>
                      <a:pt x="1133843" y="1521358"/>
                    </a:lnTo>
                    <a:close/>
                  </a:path>
                  <a:path w="1561465" h="2413000">
                    <a:moveTo>
                      <a:pt x="1137297" y="135115"/>
                    </a:moveTo>
                    <a:lnTo>
                      <a:pt x="1135748" y="134175"/>
                    </a:lnTo>
                    <a:lnTo>
                      <a:pt x="1133716" y="133692"/>
                    </a:lnTo>
                    <a:lnTo>
                      <a:pt x="1137297" y="135115"/>
                    </a:lnTo>
                    <a:close/>
                  </a:path>
                  <a:path w="1561465" h="2413000">
                    <a:moveTo>
                      <a:pt x="1143546" y="891438"/>
                    </a:moveTo>
                    <a:lnTo>
                      <a:pt x="1143355" y="898486"/>
                    </a:lnTo>
                    <a:lnTo>
                      <a:pt x="1143419" y="897509"/>
                    </a:lnTo>
                    <a:lnTo>
                      <a:pt x="1143546" y="891438"/>
                    </a:lnTo>
                    <a:close/>
                  </a:path>
                  <a:path w="1561465" h="2413000">
                    <a:moveTo>
                      <a:pt x="1143571" y="890676"/>
                    </a:moveTo>
                    <a:lnTo>
                      <a:pt x="1143393" y="887717"/>
                    </a:lnTo>
                    <a:lnTo>
                      <a:pt x="1143546" y="891438"/>
                    </a:lnTo>
                    <a:lnTo>
                      <a:pt x="1143571" y="890676"/>
                    </a:lnTo>
                    <a:close/>
                  </a:path>
                  <a:path w="1561465" h="2413000">
                    <a:moveTo>
                      <a:pt x="1150543" y="127000"/>
                    </a:moveTo>
                    <a:lnTo>
                      <a:pt x="1149769" y="126149"/>
                    </a:lnTo>
                    <a:lnTo>
                      <a:pt x="1150277" y="127000"/>
                    </a:lnTo>
                    <a:lnTo>
                      <a:pt x="1150543" y="127000"/>
                    </a:lnTo>
                    <a:close/>
                  </a:path>
                  <a:path w="1561465" h="2413000">
                    <a:moveTo>
                      <a:pt x="1152855" y="72796"/>
                    </a:moveTo>
                    <a:lnTo>
                      <a:pt x="1146441" y="63500"/>
                    </a:lnTo>
                    <a:lnTo>
                      <a:pt x="1143863" y="63500"/>
                    </a:lnTo>
                    <a:lnTo>
                      <a:pt x="1152855" y="72796"/>
                    </a:lnTo>
                    <a:close/>
                  </a:path>
                  <a:path w="1561465" h="2413000">
                    <a:moveTo>
                      <a:pt x="1156144" y="76200"/>
                    </a:moveTo>
                    <a:lnTo>
                      <a:pt x="1152855" y="72796"/>
                    </a:lnTo>
                    <a:lnTo>
                      <a:pt x="1154290" y="74879"/>
                    </a:lnTo>
                    <a:lnTo>
                      <a:pt x="1156144" y="76200"/>
                    </a:lnTo>
                    <a:close/>
                  </a:path>
                  <a:path w="1561465" h="2413000">
                    <a:moveTo>
                      <a:pt x="1167904" y="1490294"/>
                    </a:moveTo>
                    <a:lnTo>
                      <a:pt x="1164285" y="1494015"/>
                    </a:lnTo>
                    <a:lnTo>
                      <a:pt x="1160983" y="1498600"/>
                    </a:lnTo>
                    <a:lnTo>
                      <a:pt x="1162100" y="1498600"/>
                    </a:lnTo>
                    <a:lnTo>
                      <a:pt x="1167904" y="1490294"/>
                    </a:lnTo>
                    <a:close/>
                  </a:path>
                  <a:path w="1561465" h="2413000">
                    <a:moveTo>
                      <a:pt x="1168209" y="1498600"/>
                    </a:moveTo>
                    <a:lnTo>
                      <a:pt x="1164704" y="1498600"/>
                    </a:lnTo>
                    <a:lnTo>
                      <a:pt x="1163447" y="1502270"/>
                    </a:lnTo>
                    <a:lnTo>
                      <a:pt x="1168209" y="1498600"/>
                    </a:lnTo>
                    <a:close/>
                  </a:path>
                  <a:path w="1561465" h="2413000">
                    <a:moveTo>
                      <a:pt x="1183309" y="1415948"/>
                    </a:moveTo>
                    <a:lnTo>
                      <a:pt x="1160018" y="1435100"/>
                    </a:lnTo>
                    <a:lnTo>
                      <a:pt x="1178344" y="1422400"/>
                    </a:lnTo>
                    <a:lnTo>
                      <a:pt x="1183309" y="1415948"/>
                    </a:lnTo>
                    <a:close/>
                  </a:path>
                  <a:path w="1561465" h="2413000">
                    <a:moveTo>
                      <a:pt x="1183678" y="1498600"/>
                    </a:moveTo>
                    <a:lnTo>
                      <a:pt x="1180109" y="1498600"/>
                    </a:lnTo>
                    <a:lnTo>
                      <a:pt x="1151724" y="1524000"/>
                    </a:lnTo>
                    <a:lnTo>
                      <a:pt x="1149654" y="1524000"/>
                    </a:lnTo>
                    <a:lnTo>
                      <a:pt x="1155344" y="1511300"/>
                    </a:lnTo>
                    <a:lnTo>
                      <a:pt x="1160386" y="1511300"/>
                    </a:lnTo>
                    <a:lnTo>
                      <a:pt x="1163447" y="1502270"/>
                    </a:lnTo>
                    <a:lnTo>
                      <a:pt x="1151750" y="1511300"/>
                    </a:lnTo>
                    <a:lnTo>
                      <a:pt x="1146403" y="1517484"/>
                    </a:lnTo>
                    <a:lnTo>
                      <a:pt x="1146403" y="1524000"/>
                    </a:lnTo>
                    <a:lnTo>
                      <a:pt x="1141069" y="1536700"/>
                    </a:lnTo>
                    <a:lnTo>
                      <a:pt x="1136294" y="1536700"/>
                    </a:lnTo>
                    <a:lnTo>
                      <a:pt x="1143215" y="1524000"/>
                    </a:lnTo>
                    <a:lnTo>
                      <a:pt x="1146403" y="1524000"/>
                    </a:lnTo>
                    <a:lnTo>
                      <a:pt x="1146403" y="1517484"/>
                    </a:lnTo>
                    <a:lnTo>
                      <a:pt x="1140752" y="1524000"/>
                    </a:lnTo>
                    <a:lnTo>
                      <a:pt x="1133602" y="1536700"/>
                    </a:lnTo>
                    <a:lnTo>
                      <a:pt x="1135710" y="1536700"/>
                    </a:lnTo>
                    <a:lnTo>
                      <a:pt x="1127150" y="1545996"/>
                    </a:lnTo>
                    <a:lnTo>
                      <a:pt x="1146975" y="1536700"/>
                    </a:lnTo>
                    <a:lnTo>
                      <a:pt x="1175626" y="1511300"/>
                    </a:lnTo>
                    <a:lnTo>
                      <a:pt x="1171917" y="1511300"/>
                    </a:lnTo>
                    <a:lnTo>
                      <a:pt x="1183678" y="1498600"/>
                    </a:lnTo>
                    <a:close/>
                  </a:path>
                  <a:path w="1561465" h="2413000">
                    <a:moveTo>
                      <a:pt x="1186027" y="1485900"/>
                    </a:moveTo>
                    <a:lnTo>
                      <a:pt x="1181722" y="1485900"/>
                    </a:lnTo>
                    <a:lnTo>
                      <a:pt x="1173251" y="1498600"/>
                    </a:lnTo>
                    <a:lnTo>
                      <a:pt x="1186027" y="1485900"/>
                    </a:lnTo>
                    <a:close/>
                  </a:path>
                  <a:path w="1561465" h="2413000">
                    <a:moveTo>
                      <a:pt x="1193546" y="151777"/>
                    </a:moveTo>
                    <a:lnTo>
                      <a:pt x="1186446" y="147980"/>
                    </a:lnTo>
                    <a:lnTo>
                      <a:pt x="1179220" y="144411"/>
                    </a:lnTo>
                    <a:lnTo>
                      <a:pt x="1164653" y="137553"/>
                    </a:lnTo>
                    <a:lnTo>
                      <a:pt x="1193546" y="151777"/>
                    </a:lnTo>
                    <a:close/>
                  </a:path>
                  <a:path w="1561465" h="2413000">
                    <a:moveTo>
                      <a:pt x="1196555" y="1480197"/>
                    </a:moveTo>
                    <a:lnTo>
                      <a:pt x="1191691" y="1485900"/>
                    </a:lnTo>
                    <a:lnTo>
                      <a:pt x="1193292" y="1485900"/>
                    </a:lnTo>
                    <a:lnTo>
                      <a:pt x="1196555" y="1480197"/>
                    </a:lnTo>
                    <a:close/>
                  </a:path>
                  <a:path w="1561465" h="2413000">
                    <a:moveTo>
                      <a:pt x="1198791" y="1473212"/>
                    </a:moveTo>
                    <a:lnTo>
                      <a:pt x="1186027" y="1485900"/>
                    </a:lnTo>
                    <a:lnTo>
                      <a:pt x="1190294" y="1485900"/>
                    </a:lnTo>
                    <a:lnTo>
                      <a:pt x="1198791" y="1473212"/>
                    </a:lnTo>
                    <a:close/>
                  </a:path>
                  <a:path w="1561465" h="2413000">
                    <a:moveTo>
                      <a:pt x="1202512" y="1473200"/>
                    </a:moveTo>
                    <a:lnTo>
                      <a:pt x="1200543" y="1473212"/>
                    </a:lnTo>
                    <a:lnTo>
                      <a:pt x="1196555" y="1480197"/>
                    </a:lnTo>
                    <a:lnTo>
                      <a:pt x="1202512" y="1473200"/>
                    </a:lnTo>
                    <a:close/>
                  </a:path>
                  <a:path w="1561465" h="2413000">
                    <a:moveTo>
                      <a:pt x="1214818" y="163144"/>
                    </a:moveTo>
                    <a:lnTo>
                      <a:pt x="1204747" y="156235"/>
                    </a:lnTo>
                    <a:lnTo>
                      <a:pt x="1203540" y="156273"/>
                    </a:lnTo>
                    <a:lnTo>
                      <a:pt x="1199629" y="154711"/>
                    </a:lnTo>
                    <a:lnTo>
                      <a:pt x="1193546" y="151777"/>
                    </a:lnTo>
                    <a:lnTo>
                      <a:pt x="1214818" y="163144"/>
                    </a:lnTo>
                    <a:close/>
                  </a:path>
                  <a:path w="1561465" h="2413000">
                    <a:moveTo>
                      <a:pt x="1234376" y="1423797"/>
                    </a:moveTo>
                    <a:lnTo>
                      <a:pt x="1231938" y="1426603"/>
                    </a:lnTo>
                    <a:lnTo>
                      <a:pt x="1230909" y="1428064"/>
                    </a:lnTo>
                    <a:lnTo>
                      <a:pt x="1231950" y="1427251"/>
                    </a:lnTo>
                    <a:lnTo>
                      <a:pt x="1233754" y="1424686"/>
                    </a:lnTo>
                    <a:lnTo>
                      <a:pt x="1234376" y="1423797"/>
                    </a:lnTo>
                    <a:close/>
                  </a:path>
                  <a:path w="1561465" h="2413000">
                    <a:moveTo>
                      <a:pt x="1259166" y="1358900"/>
                    </a:moveTo>
                    <a:lnTo>
                      <a:pt x="1256753" y="1358900"/>
                    </a:lnTo>
                    <a:lnTo>
                      <a:pt x="1255331" y="1360195"/>
                    </a:lnTo>
                    <a:lnTo>
                      <a:pt x="1255077" y="1362748"/>
                    </a:lnTo>
                    <a:lnTo>
                      <a:pt x="1259166" y="1358900"/>
                    </a:lnTo>
                    <a:close/>
                  </a:path>
                  <a:path w="1561465" h="2413000">
                    <a:moveTo>
                      <a:pt x="1261186" y="1357007"/>
                    </a:moveTo>
                    <a:lnTo>
                      <a:pt x="1259166" y="1358900"/>
                    </a:lnTo>
                    <a:lnTo>
                      <a:pt x="1260233" y="1358900"/>
                    </a:lnTo>
                    <a:lnTo>
                      <a:pt x="1261186" y="1357007"/>
                    </a:lnTo>
                    <a:close/>
                  </a:path>
                  <a:path w="1561465" h="2413000">
                    <a:moveTo>
                      <a:pt x="1262062" y="1422400"/>
                    </a:moveTo>
                    <a:lnTo>
                      <a:pt x="1255420" y="1422400"/>
                    </a:lnTo>
                    <a:lnTo>
                      <a:pt x="1247711" y="1435100"/>
                    </a:lnTo>
                    <a:lnTo>
                      <a:pt x="1239939" y="1447800"/>
                    </a:lnTo>
                    <a:lnTo>
                      <a:pt x="1241742" y="1447800"/>
                    </a:lnTo>
                    <a:lnTo>
                      <a:pt x="1252651" y="1435100"/>
                    </a:lnTo>
                    <a:lnTo>
                      <a:pt x="1262062" y="1422400"/>
                    </a:lnTo>
                    <a:close/>
                  </a:path>
                  <a:path w="1561465" h="2413000">
                    <a:moveTo>
                      <a:pt x="1272679" y="1346200"/>
                    </a:moveTo>
                    <a:lnTo>
                      <a:pt x="1266596" y="1346200"/>
                    </a:lnTo>
                    <a:lnTo>
                      <a:pt x="1261186" y="1357007"/>
                    </a:lnTo>
                    <a:lnTo>
                      <a:pt x="1272679" y="1346200"/>
                    </a:lnTo>
                    <a:close/>
                  </a:path>
                  <a:path w="1561465" h="2413000">
                    <a:moveTo>
                      <a:pt x="1286929" y="1388935"/>
                    </a:moveTo>
                    <a:lnTo>
                      <a:pt x="1277759" y="1397000"/>
                    </a:lnTo>
                    <a:lnTo>
                      <a:pt x="1270317" y="1409700"/>
                    </a:lnTo>
                    <a:lnTo>
                      <a:pt x="1262062" y="1422400"/>
                    </a:lnTo>
                    <a:lnTo>
                      <a:pt x="1263154" y="1422400"/>
                    </a:lnTo>
                    <a:lnTo>
                      <a:pt x="1272311" y="1409700"/>
                    </a:lnTo>
                    <a:lnTo>
                      <a:pt x="1281836" y="1397000"/>
                    </a:lnTo>
                    <a:lnTo>
                      <a:pt x="1286929" y="1388935"/>
                    </a:lnTo>
                    <a:close/>
                  </a:path>
                  <a:path w="1561465" h="2413000">
                    <a:moveTo>
                      <a:pt x="1290802" y="174231"/>
                    </a:moveTo>
                    <a:lnTo>
                      <a:pt x="1279321" y="157619"/>
                    </a:lnTo>
                    <a:lnTo>
                      <a:pt x="1272463" y="152400"/>
                    </a:lnTo>
                    <a:lnTo>
                      <a:pt x="1283906" y="165100"/>
                    </a:lnTo>
                    <a:lnTo>
                      <a:pt x="1290802" y="174231"/>
                    </a:lnTo>
                    <a:close/>
                  </a:path>
                  <a:path w="1561465" h="2413000">
                    <a:moveTo>
                      <a:pt x="1293507" y="177800"/>
                    </a:moveTo>
                    <a:lnTo>
                      <a:pt x="1290802" y="174231"/>
                    </a:lnTo>
                    <a:lnTo>
                      <a:pt x="1293279" y="177800"/>
                    </a:lnTo>
                    <a:lnTo>
                      <a:pt x="1293507" y="177800"/>
                    </a:lnTo>
                    <a:close/>
                  </a:path>
                  <a:path w="1561465" h="2413000">
                    <a:moveTo>
                      <a:pt x="1313561" y="1290027"/>
                    </a:moveTo>
                    <a:lnTo>
                      <a:pt x="1308328" y="1295400"/>
                    </a:lnTo>
                    <a:lnTo>
                      <a:pt x="1310805" y="1295400"/>
                    </a:lnTo>
                    <a:lnTo>
                      <a:pt x="1313561" y="1290027"/>
                    </a:lnTo>
                    <a:close/>
                  </a:path>
                  <a:path w="1561465" h="2413000">
                    <a:moveTo>
                      <a:pt x="1328877" y="210680"/>
                    </a:moveTo>
                    <a:lnTo>
                      <a:pt x="1327035" y="203200"/>
                    </a:lnTo>
                    <a:lnTo>
                      <a:pt x="1327150" y="208508"/>
                    </a:lnTo>
                    <a:lnTo>
                      <a:pt x="1328877" y="210680"/>
                    </a:lnTo>
                    <a:close/>
                  </a:path>
                  <a:path w="1561465" h="2413000">
                    <a:moveTo>
                      <a:pt x="1342999" y="215900"/>
                    </a:moveTo>
                    <a:lnTo>
                      <a:pt x="1337170" y="210388"/>
                    </a:lnTo>
                    <a:lnTo>
                      <a:pt x="1341564" y="215900"/>
                    </a:lnTo>
                    <a:lnTo>
                      <a:pt x="1342999" y="215900"/>
                    </a:lnTo>
                    <a:close/>
                  </a:path>
                  <a:path w="1561465" h="2413000">
                    <a:moveTo>
                      <a:pt x="1365059" y="1168400"/>
                    </a:moveTo>
                    <a:lnTo>
                      <a:pt x="1362024" y="1181100"/>
                    </a:lnTo>
                    <a:lnTo>
                      <a:pt x="1362887" y="1181100"/>
                    </a:lnTo>
                    <a:lnTo>
                      <a:pt x="1363738" y="1179880"/>
                    </a:lnTo>
                    <a:lnTo>
                      <a:pt x="1365059" y="1168400"/>
                    </a:lnTo>
                    <a:close/>
                  </a:path>
                  <a:path w="1561465" h="2413000">
                    <a:moveTo>
                      <a:pt x="1371727" y="230759"/>
                    </a:moveTo>
                    <a:lnTo>
                      <a:pt x="1370558" y="228600"/>
                    </a:lnTo>
                    <a:lnTo>
                      <a:pt x="1369961" y="228600"/>
                    </a:lnTo>
                    <a:lnTo>
                      <a:pt x="1371727" y="230759"/>
                    </a:lnTo>
                    <a:close/>
                  </a:path>
                  <a:path w="1561465" h="2413000">
                    <a:moveTo>
                      <a:pt x="1384173" y="253860"/>
                    </a:moveTo>
                    <a:lnTo>
                      <a:pt x="1377442" y="241300"/>
                    </a:lnTo>
                    <a:lnTo>
                      <a:pt x="1375981" y="241300"/>
                    </a:lnTo>
                    <a:lnTo>
                      <a:pt x="1380655" y="251117"/>
                    </a:lnTo>
                    <a:lnTo>
                      <a:pt x="1384173" y="253860"/>
                    </a:lnTo>
                    <a:close/>
                  </a:path>
                  <a:path w="1561465" h="2413000">
                    <a:moveTo>
                      <a:pt x="1388910" y="245084"/>
                    </a:moveTo>
                    <a:lnTo>
                      <a:pt x="1387246" y="241300"/>
                    </a:lnTo>
                    <a:lnTo>
                      <a:pt x="1386128" y="241300"/>
                    </a:lnTo>
                    <a:lnTo>
                      <a:pt x="1388910" y="245084"/>
                    </a:lnTo>
                    <a:close/>
                  </a:path>
                  <a:path w="1561465" h="2413000">
                    <a:moveTo>
                      <a:pt x="1391602" y="1247698"/>
                    </a:moveTo>
                    <a:lnTo>
                      <a:pt x="1385874" y="1257300"/>
                    </a:lnTo>
                    <a:lnTo>
                      <a:pt x="1380794" y="1270000"/>
                    </a:lnTo>
                    <a:lnTo>
                      <a:pt x="1383944" y="1270000"/>
                    </a:lnTo>
                    <a:lnTo>
                      <a:pt x="1391602" y="1247698"/>
                    </a:lnTo>
                    <a:close/>
                  </a:path>
                  <a:path w="1561465" h="2413000">
                    <a:moveTo>
                      <a:pt x="1392656" y="271678"/>
                    </a:moveTo>
                    <a:lnTo>
                      <a:pt x="1392250" y="270865"/>
                    </a:lnTo>
                    <a:lnTo>
                      <a:pt x="1388605" y="267246"/>
                    </a:lnTo>
                    <a:lnTo>
                      <a:pt x="1385265" y="263398"/>
                    </a:lnTo>
                    <a:lnTo>
                      <a:pt x="1381404" y="260007"/>
                    </a:lnTo>
                    <a:lnTo>
                      <a:pt x="1381671" y="260299"/>
                    </a:lnTo>
                    <a:lnTo>
                      <a:pt x="1385722" y="264236"/>
                    </a:lnTo>
                    <a:lnTo>
                      <a:pt x="1388935" y="268135"/>
                    </a:lnTo>
                    <a:lnTo>
                      <a:pt x="1392174" y="271513"/>
                    </a:lnTo>
                    <a:lnTo>
                      <a:pt x="1392326" y="271475"/>
                    </a:lnTo>
                    <a:lnTo>
                      <a:pt x="1392656" y="271678"/>
                    </a:lnTo>
                    <a:close/>
                  </a:path>
                  <a:path w="1561465" h="2413000">
                    <a:moveTo>
                      <a:pt x="1393444" y="1244600"/>
                    </a:moveTo>
                    <a:lnTo>
                      <a:pt x="1392669" y="1244600"/>
                    </a:lnTo>
                    <a:lnTo>
                      <a:pt x="1391602" y="1247698"/>
                    </a:lnTo>
                    <a:lnTo>
                      <a:pt x="1393444" y="1244600"/>
                    </a:lnTo>
                    <a:close/>
                  </a:path>
                  <a:path w="1561465" h="2413000">
                    <a:moveTo>
                      <a:pt x="1401241" y="277736"/>
                    </a:moveTo>
                    <a:lnTo>
                      <a:pt x="1384350" y="254000"/>
                    </a:lnTo>
                    <a:lnTo>
                      <a:pt x="1384173" y="253860"/>
                    </a:lnTo>
                    <a:lnTo>
                      <a:pt x="1384249" y="254000"/>
                    </a:lnTo>
                    <a:lnTo>
                      <a:pt x="1382039" y="254000"/>
                    </a:lnTo>
                    <a:lnTo>
                      <a:pt x="1380655" y="251117"/>
                    </a:lnTo>
                    <a:lnTo>
                      <a:pt x="1368132" y="241300"/>
                    </a:lnTo>
                    <a:lnTo>
                      <a:pt x="1354861" y="228600"/>
                    </a:lnTo>
                    <a:lnTo>
                      <a:pt x="1365097" y="241300"/>
                    </a:lnTo>
                    <a:lnTo>
                      <a:pt x="1392694" y="266700"/>
                    </a:lnTo>
                    <a:lnTo>
                      <a:pt x="1401241" y="277736"/>
                    </a:lnTo>
                    <a:close/>
                  </a:path>
                  <a:path w="1561465" h="2413000">
                    <a:moveTo>
                      <a:pt x="1402638" y="279679"/>
                    </a:moveTo>
                    <a:lnTo>
                      <a:pt x="1402524" y="279400"/>
                    </a:lnTo>
                    <a:lnTo>
                      <a:pt x="1401241" y="277736"/>
                    </a:lnTo>
                    <a:lnTo>
                      <a:pt x="1402638" y="279679"/>
                    </a:lnTo>
                    <a:close/>
                  </a:path>
                  <a:path w="1561465" h="2413000">
                    <a:moveTo>
                      <a:pt x="1406461" y="267360"/>
                    </a:moveTo>
                    <a:lnTo>
                      <a:pt x="1406182" y="266700"/>
                    </a:lnTo>
                    <a:lnTo>
                      <a:pt x="1399641" y="254000"/>
                    </a:lnTo>
                    <a:lnTo>
                      <a:pt x="1396161" y="254000"/>
                    </a:lnTo>
                    <a:lnTo>
                      <a:pt x="1406004" y="266700"/>
                    </a:lnTo>
                    <a:lnTo>
                      <a:pt x="1406461" y="267360"/>
                    </a:lnTo>
                    <a:close/>
                  </a:path>
                  <a:path w="1561465" h="2413000">
                    <a:moveTo>
                      <a:pt x="1413548" y="1071867"/>
                    </a:moveTo>
                    <a:lnTo>
                      <a:pt x="1413370" y="1072108"/>
                    </a:lnTo>
                    <a:lnTo>
                      <a:pt x="1413548" y="1071867"/>
                    </a:lnTo>
                    <a:close/>
                  </a:path>
                  <a:path w="1561465" h="2413000">
                    <a:moveTo>
                      <a:pt x="1413611" y="1070508"/>
                    </a:moveTo>
                    <a:lnTo>
                      <a:pt x="1413408" y="1071194"/>
                    </a:lnTo>
                    <a:lnTo>
                      <a:pt x="1413611" y="1070508"/>
                    </a:lnTo>
                    <a:close/>
                  </a:path>
                  <a:path w="1561465" h="2413000">
                    <a:moveTo>
                      <a:pt x="1416583" y="1061427"/>
                    </a:moveTo>
                    <a:lnTo>
                      <a:pt x="1414856" y="1066279"/>
                    </a:lnTo>
                    <a:lnTo>
                      <a:pt x="1414030" y="1068908"/>
                    </a:lnTo>
                    <a:lnTo>
                      <a:pt x="1413611" y="1070508"/>
                    </a:lnTo>
                    <a:lnTo>
                      <a:pt x="1414157" y="1068552"/>
                    </a:lnTo>
                    <a:lnTo>
                      <a:pt x="1415034" y="1065847"/>
                    </a:lnTo>
                    <a:lnTo>
                      <a:pt x="1416583" y="1061427"/>
                    </a:lnTo>
                    <a:close/>
                  </a:path>
                  <a:path w="1561465" h="2413000">
                    <a:moveTo>
                      <a:pt x="1417358" y="1066800"/>
                    </a:moveTo>
                    <a:lnTo>
                      <a:pt x="1416608" y="1066800"/>
                    </a:lnTo>
                    <a:lnTo>
                      <a:pt x="1413586" y="1079500"/>
                    </a:lnTo>
                    <a:lnTo>
                      <a:pt x="1413878" y="1079500"/>
                    </a:lnTo>
                    <a:lnTo>
                      <a:pt x="1417358" y="1066800"/>
                    </a:lnTo>
                    <a:close/>
                  </a:path>
                  <a:path w="1561465" h="2413000">
                    <a:moveTo>
                      <a:pt x="1420050" y="287439"/>
                    </a:moveTo>
                    <a:lnTo>
                      <a:pt x="1414856" y="279400"/>
                    </a:lnTo>
                    <a:lnTo>
                      <a:pt x="1406461" y="267360"/>
                    </a:lnTo>
                    <a:lnTo>
                      <a:pt x="1408099" y="271233"/>
                    </a:lnTo>
                    <a:lnTo>
                      <a:pt x="1395450" y="254000"/>
                    </a:lnTo>
                    <a:lnTo>
                      <a:pt x="1396161" y="254000"/>
                    </a:lnTo>
                    <a:lnTo>
                      <a:pt x="1391920" y="249186"/>
                    </a:lnTo>
                    <a:lnTo>
                      <a:pt x="1388910" y="245084"/>
                    </a:lnTo>
                    <a:lnTo>
                      <a:pt x="1389507" y="246456"/>
                    </a:lnTo>
                    <a:lnTo>
                      <a:pt x="1384973" y="241300"/>
                    </a:lnTo>
                    <a:lnTo>
                      <a:pt x="1380375" y="241300"/>
                    </a:lnTo>
                    <a:lnTo>
                      <a:pt x="1371727" y="230759"/>
                    </a:lnTo>
                    <a:lnTo>
                      <a:pt x="1372844" y="232816"/>
                    </a:lnTo>
                    <a:lnTo>
                      <a:pt x="1370647" y="230263"/>
                    </a:lnTo>
                    <a:lnTo>
                      <a:pt x="1369834" y="228600"/>
                    </a:lnTo>
                    <a:lnTo>
                      <a:pt x="1369961" y="228600"/>
                    </a:lnTo>
                    <a:lnTo>
                      <a:pt x="1354620" y="215900"/>
                    </a:lnTo>
                    <a:lnTo>
                      <a:pt x="1349387" y="203200"/>
                    </a:lnTo>
                    <a:lnTo>
                      <a:pt x="1343901" y="203200"/>
                    </a:lnTo>
                    <a:lnTo>
                      <a:pt x="1337818" y="190500"/>
                    </a:lnTo>
                    <a:lnTo>
                      <a:pt x="1331226" y="190500"/>
                    </a:lnTo>
                    <a:lnTo>
                      <a:pt x="1324051" y="177800"/>
                    </a:lnTo>
                    <a:lnTo>
                      <a:pt x="1316189" y="177800"/>
                    </a:lnTo>
                    <a:lnTo>
                      <a:pt x="1325918" y="190500"/>
                    </a:lnTo>
                    <a:lnTo>
                      <a:pt x="1312710" y="177838"/>
                    </a:lnTo>
                    <a:lnTo>
                      <a:pt x="1331963" y="203200"/>
                    </a:lnTo>
                    <a:lnTo>
                      <a:pt x="1341462" y="203200"/>
                    </a:lnTo>
                    <a:lnTo>
                      <a:pt x="1361757" y="230759"/>
                    </a:lnTo>
                    <a:lnTo>
                      <a:pt x="1369466" y="241300"/>
                    </a:lnTo>
                    <a:lnTo>
                      <a:pt x="1375981" y="241300"/>
                    </a:lnTo>
                    <a:lnTo>
                      <a:pt x="1370838" y="230670"/>
                    </a:lnTo>
                    <a:lnTo>
                      <a:pt x="1373543" y="234111"/>
                    </a:lnTo>
                    <a:lnTo>
                      <a:pt x="1377442" y="241300"/>
                    </a:lnTo>
                    <a:lnTo>
                      <a:pt x="1378750" y="241300"/>
                    </a:lnTo>
                    <a:lnTo>
                      <a:pt x="1388135" y="254000"/>
                    </a:lnTo>
                    <a:lnTo>
                      <a:pt x="1389189" y="254000"/>
                    </a:lnTo>
                    <a:lnTo>
                      <a:pt x="1408531" y="279400"/>
                    </a:lnTo>
                    <a:lnTo>
                      <a:pt x="1420050" y="287439"/>
                    </a:lnTo>
                    <a:close/>
                  </a:path>
                  <a:path w="1561465" h="2413000">
                    <a:moveTo>
                      <a:pt x="1423073" y="355600"/>
                    </a:moveTo>
                    <a:lnTo>
                      <a:pt x="1410144" y="339940"/>
                    </a:lnTo>
                    <a:lnTo>
                      <a:pt x="1411566" y="342900"/>
                    </a:lnTo>
                    <a:lnTo>
                      <a:pt x="1419542" y="355600"/>
                    </a:lnTo>
                    <a:lnTo>
                      <a:pt x="1423073" y="355600"/>
                    </a:lnTo>
                    <a:close/>
                  </a:path>
                  <a:path w="1561465" h="2413000">
                    <a:moveTo>
                      <a:pt x="1424152" y="1054100"/>
                    </a:moveTo>
                    <a:lnTo>
                      <a:pt x="1417358" y="1066800"/>
                    </a:lnTo>
                    <a:lnTo>
                      <a:pt x="1419440" y="1066800"/>
                    </a:lnTo>
                    <a:lnTo>
                      <a:pt x="1424152" y="1054100"/>
                    </a:lnTo>
                    <a:close/>
                  </a:path>
                  <a:path w="1561465" h="2413000">
                    <a:moveTo>
                      <a:pt x="1425448" y="368300"/>
                    </a:moveTo>
                    <a:lnTo>
                      <a:pt x="1422133" y="362521"/>
                    </a:lnTo>
                    <a:lnTo>
                      <a:pt x="1423581" y="365874"/>
                    </a:lnTo>
                    <a:lnTo>
                      <a:pt x="1425092" y="368300"/>
                    </a:lnTo>
                    <a:lnTo>
                      <a:pt x="1425448" y="368300"/>
                    </a:lnTo>
                    <a:close/>
                  </a:path>
                  <a:path w="1561465" h="2413000">
                    <a:moveTo>
                      <a:pt x="1426730" y="292100"/>
                    </a:moveTo>
                    <a:lnTo>
                      <a:pt x="1420050" y="287439"/>
                    </a:lnTo>
                    <a:lnTo>
                      <a:pt x="1423073" y="292100"/>
                    </a:lnTo>
                    <a:lnTo>
                      <a:pt x="1426730" y="292100"/>
                    </a:lnTo>
                    <a:close/>
                  </a:path>
                  <a:path w="1561465" h="2413000">
                    <a:moveTo>
                      <a:pt x="1429143" y="374167"/>
                    </a:moveTo>
                    <a:lnTo>
                      <a:pt x="1426337" y="368300"/>
                    </a:lnTo>
                    <a:lnTo>
                      <a:pt x="1425448" y="368300"/>
                    </a:lnTo>
                    <a:lnTo>
                      <a:pt x="1429143" y="374167"/>
                    </a:lnTo>
                    <a:close/>
                  </a:path>
                  <a:path w="1561465" h="2413000">
                    <a:moveTo>
                      <a:pt x="1430705" y="317601"/>
                    </a:moveTo>
                    <a:lnTo>
                      <a:pt x="1417142" y="292100"/>
                    </a:lnTo>
                    <a:lnTo>
                      <a:pt x="1411859" y="292100"/>
                    </a:lnTo>
                    <a:lnTo>
                      <a:pt x="1421307" y="304800"/>
                    </a:lnTo>
                    <a:lnTo>
                      <a:pt x="1430705" y="317601"/>
                    </a:lnTo>
                    <a:close/>
                  </a:path>
                  <a:path w="1561465" h="2413000">
                    <a:moveTo>
                      <a:pt x="1431188" y="1193800"/>
                    </a:moveTo>
                    <a:lnTo>
                      <a:pt x="1428584" y="1193800"/>
                    </a:lnTo>
                    <a:lnTo>
                      <a:pt x="1421193" y="1206500"/>
                    </a:lnTo>
                    <a:lnTo>
                      <a:pt x="1431188" y="1193800"/>
                    </a:lnTo>
                    <a:close/>
                  </a:path>
                  <a:path w="1561465" h="2413000">
                    <a:moveTo>
                      <a:pt x="1440815" y="393700"/>
                    </a:moveTo>
                    <a:lnTo>
                      <a:pt x="1433461" y="381000"/>
                    </a:lnTo>
                    <a:lnTo>
                      <a:pt x="1429143" y="374167"/>
                    </a:lnTo>
                    <a:lnTo>
                      <a:pt x="1430502" y="376999"/>
                    </a:lnTo>
                    <a:lnTo>
                      <a:pt x="1432991" y="381000"/>
                    </a:lnTo>
                    <a:lnTo>
                      <a:pt x="1439367" y="393700"/>
                    </a:lnTo>
                    <a:lnTo>
                      <a:pt x="1440815" y="393700"/>
                    </a:lnTo>
                    <a:close/>
                  </a:path>
                  <a:path w="1561465" h="2413000">
                    <a:moveTo>
                      <a:pt x="1442491" y="1155700"/>
                    </a:moveTo>
                    <a:lnTo>
                      <a:pt x="1442262" y="1155700"/>
                    </a:lnTo>
                    <a:lnTo>
                      <a:pt x="1441640" y="1157351"/>
                    </a:lnTo>
                    <a:lnTo>
                      <a:pt x="1442491" y="1155700"/>
                    </a:lnTo>
                    <a:close/>
                  </a:path>
                  <a:path w="1561465" h="2413000">
                    <a:moveTo>
                      <a:pt x="1443151" y="317284"/>
                    </a:moveTo>
                    <a:lnTo>
                      <a:pt x="1436941" y="304800"/>
                    </a:lnTo>
                    <a:lnTo>
                      <a:pt x="1430235" y="292100"/>
                    </a:lnTo>
                    <a:lnTo>
                      <a:pt x="1426730" y="292100"/>
                    </a:lnTo>
                    <a:lnTo>
                      <a:pt x="1443151" y="317284"/>
                    </a:lnTo>
                    <a:close/>
                  </a:path>
                  <a:path w="1561465" h="2413000">
                    <a:moveTo>
                      <a:pt x="1447914" y="1142326"/>
                    </a:moveTo>
                    <a:lnTo>
                      <a:pt x="1446809" y="1144206"/>
                    </a:lnTo>
                    <a:lnTo>
                      <a:pt x="1445539" y="1146556"/>
                    </a:lnTo>
                    <a:lnTo>
                      <a:pt x="1445818" y="1143000"/>
                    </a:lnTo>
                    <a:lnTo>
                      <a:pt x="1442491" y="1155700"/>
                    </a:lnTo>
                    <a:lnTo>
                      <a:pt x="1444510" y="1155700"/>
                    </a:lnTo>
                    <a:lnTo>
                      <a:pt x="1444917" y="1154658"/>
                    </a:lnTo>
                    <a:lnTo>
                      <a:pt x="1445488" y="1147165"/>
                    </a:lnTo>
                    <a:lnTo>
                      <a:pt x="1446009" y="1146416"/>
                    </a:lnTo>
                    <a:lnTo>
                      <a:pt x="1447914" y="1142326"/>
                    </a:lnTo>
                    <a:close/>
                  </a:path>
                  <a:path w="1561465" h="2413000">
                    <a:moveTo>
                      <a:pt x="1449044" y="406400"/>
                    </a:moveTo>
                    <a:lnTo>
                      <a:pt x="1448600" y="404888"/>
                    </a:lnTo>
                    <a:lnTo>
                      <a:pt x="1443875" y="393700"/>
                    </a:lnTo>
                    <a:lnTo>
                      <a:pt x="1440815" y="393700"/>
                    </a:lnTo>
                    <a:lnTo>
                      <a:pt x="1446441" y="406400"/>
                    </a:lnTo>
                    <a:lnTo>
                      <a:pt x="1449044" y="406400"/>
                    </a:lnTo>
                    <a:close/>
                  </a:path>
                  <a:path w="1561465" h="2413000">
                    <a:moveTo>
                      <a:pt x="1453057" y="334530"/>
                    </a:moveTo>
                    <a:lnTo>
                      <a:pt x="1443291" y="317500"/>
                    </a:lnTo>
                    <a:lnTo>
                      <a:pt x="1443151" y="317284"/>
                    </a:lnTo>
                    <a:lnTo>
                      <a:pt x="1449273" y="330200"/>
                    </a:lnTo>
                    <a:lnTo>
                      <a:pt x="1453057" y="334530"/>
                    </a:lnTo>
                    <a:close/>
                  </a:path>
                  <a:path w="1561465" h="2413000">
                    <a:moveTo>
                      <a:pt x="1456385" y="352323"/>
                    </a:moveTo>
                    <a:lnTo>
                      <a:pt x="1453286" y="342900"/>
                    </a:lnTo>
                    <a:lnTo>
                      <a:pt x="1452511" y="342900"/>
                    </a:lnTo>
                    <a:lnTo>
                      <a:pt x="1456385" y="352323"/>
                    </a:lnTo>
                    <a:close/>
                  </a:path>
                  <a:path w="1561465" h="2413000">
                    <a:moveTo>
                      <a:pt x="1457337" y="427964"/>
                    </a:moveTo>
                    <a:lnTo>
                      <a:pt x="1454111" y="419100"/>
                    </a:lnTo>
                    <a:lnTo>
                      <a:pt x="1448549" y="402882"/>
                    </a:lnTo>
                    <a:lnTo>
                      <a:pt x="1447241" y="400126"/>
                    </a:lnTo>
                    <a:lnTo>
                      <a:pt x="1448600" y="404888"/>
                    </a:lnTo>
                    <a:lnTo>
                      <a:pt x="1449247" y="406400"/>
                    </a:lnTo>
                    <a:lnTo>
                      <a:pt x="1449044" y="406400"/>
                    </a:lnTo>
                    <a:lnTo>
                      <a:pt x="1452689" y="419100"/>
                    </a:lnTo>
                    <a:lnTo>
                      <a:pt x="1457337" y="427964"/>
                    </a:lnTo>
                    <a:close/>
                  </a:path>
                  <a:path w="1561465" h="2413000">
                    <a:moveTo>
                      <a:pt x="1457807" y="505764"/>
                    </a:moveTo>
                    <a:lnTo>
                      <a:pt x="1457236" y="502577"/>
                    </a:lnTo>
                    <a:lnTo>
                      <a:pt x="1454454" y="494487"/>
                    </a:lnTo>
                    <a:lnTo>
                      <a:pt x="1450022" y="482942"/>
                    </a:lnTo>
                    <a:lnTo>
                      <a:pt x="1444459" y="469379"/>
                    </a:lnTo>
                    <a:lnTo>
                      <a:pt x="1446174" y="471716"/>
                    </a:lnTo>
                    <a:lnTo>
                      <a:pt x="1446936" y="471601"/>
                    </a:lnTo>
                    <a:lnTo>
                      <a:pt x="1446326" y="469379"/>
                    </a:lnTo>
                    <a:lnTo>
                      <a:pt x="1445552" y="466610"/>
                    </a:lnTo>
                    <a:lnTo>
                      <a:pt x="1441691" y="456666"/>
                    </a:lnTo>
                    <a:lnTo>
                      <a:pt x="1440776" y="454304"/>
                    </a:lnTo>
                    <a:lnTo>
                      <a:pt x="1439024" y="450265"/>
                    </a:lnTo>
                    <a:lnTo>
                      <a:pt x="1439024" y="456666"/>
                    </a:lnTo>
                    <a:lnTo>
                      <a:pt x="1435303" y="448208"/>
                    </a:lnTo>
                    <a:lnTo>
                      <a:pt x="1431848" y="440245"/>
                    </a:lnTo>
                    <a:lnTo>
                      <a:pt x="1428838" y="433095"/>
                    </a:lnTo>
                    <a:lnTo>
                      <a:pt x="1426464" y="427062"/>
                    </a:lnTo>
                    <a:lnTo>
                      <a:pt x="1429753" y="434390"/>
                    </a:lnTo>
                    <a:lnTo>
                      <a:pt x="1432928" y="441782"/>
                    </a:lnTo>
                    <a:lnTo>
                      <a:pt x="1436014" y="449211"/>
                    </a:lnTo>
                    <a:lnTo>
                      <a:pt x="1439024" y="456666"/>
                    </a:lnTo>
                    <a:lnTo>
                      <a:pt x="1439024" y="450265"/>
                    </a:lnTo>
                    <a:lnTo>
                      <a:pt x="1428965" y="427062"/>
                    </a:lnTo>
                    <a:lnTo>
                      <a:pt x="1427734" y="424218"/>
                    </a:lnTo>
                    <a:lnTo>
                      <a:pt x="1414602" y="400278"/>
                    </a:lnTo>
                    <a:lnTo>
                      <a:pt x="1401305" y="379437"/>
                    </a:lnTo>
                    <a:lnTo>
                      <a:pt x="1387716" y="358686"/>
                    </a:lnTo>
                    <a:lnTo>
                      <a:pt x="1393875" y="367347"/>
                    </a:lnTo>
                    <a:lnTo>
                      <a:pt x="1390688" y="362077"/>
                    </a:lnTo>
                    <a:lnTo>
                      <a:pt x="1388503" y="358686"/>
                    </a:lnTo>
                    <a:lnTo>
                      <a:pt x="1387233" y="356692"/>
                    </a:lnTo>
                    <a:lnTo>
                      <a:pt x="1363611" y="323748"/>
                    </a:lnTo>
                    <a:lnTo>
                      <a:pt x="1331836" y="288239"/>
                    </a:lnTo>
                    <a:lnTo>
                      <a:pt x="1328115" y="282613"/>
                    </a:lnTo>
                    <a:lnTo>
                      <a:pt x="1330274" y="284200"/>
                    </a:lnTo>
                    <a:lnTo>
                      <a:pt x="1340764" y="294843"/>
                    </a:lnTo>
                    <a:lnTo>
                      <a:pt x="1344053" y="298577"/>
                    </a:lnTo>
                    <a:lnTo>
                      <a:pt x="1369161" y="329107"/>
                    </a:lnTo>
                    <a:lnTo>
                      <a:pt x="1369987" y="329374"/>
                    </a:lnTo>
                    <a:lnTo>
                      <a:pt x="1363599" y="319354"/>
                    </a:lnTo>
                    <a:lnTo>
                      <a:pt x="1367980" y="325170"/>
                    </a:lnTo>
                    <a:lnTo>
                      <a:pt x="1372108" y="331012"/>
                    </a:lnTo>
                    <a:lnTo>
                      <a:pt x="1376476" y="337248"/>
                    </a:lnTo>
                    <a:lnTo>
                      <a:pt x="1381099" y="343560"/>
                    </a:lnTo>
                    <a:lnTo>
                      <a:pt x="1407820" y="382536"/>
                    </a:lnTo>
                    <a:lnTo>
                      <a:pt x="1427416" y="417207"/>
                    </a:lnTo>
                    <a:lnTo>
                      <a:pt x="1412862" y="386969"/>
                    </a:lnTo>
                    <a:lnTo>
                      <a:pt x="1400771" y="363207"/>
                    </a:lnTo>
                    <a:lnTo>
                      <a:pt x="1394167" y="349338"/>
                    </a:lnTo>
                    <a:lnTo>
                      <a:pt x="1396136" y="348742"/>
                    </a:lnTo>
                    <a:lnTo>
                      <a:pt x="1377772" y="325170"/>
                    </a:lnTo>
                    <a:lnTo>
                      <a:pt x="1372489" y="319354"/>
                    </a:lnTo>
                    <a:lnTo>
                      <a:pt x="1368272" y="314731"/>
                    </a:lnTo>
                    <a:lnTo>
                      <a:pt x="1367548" y="313931"/>
                    </a:lnTo>
                    <a:lnTo>
                      <a:pt x="1363078" y="310896"/>
                    </a:lnTo>
                    <a:lnTo>
                      <a:pt x="1361998" y="311924"/>
                    </a:lnTo>
                    <a:lnTo>
                      <a:pt x="1361706" y="313182"/>
                    </a:lnTo>
                    <a:lnTo>
                      <a:pt x="1361681" y="314731"/>
                    </a:lnTo>
                    <a:lnTo>
                      <a:pt x="1358138" y="311670"/>
                    </a:lnTo>
                    <a:lnTo>
                      <a:pt x="1354759" y="308457"/>
                    </a:lnTo>
                    <a:lnTo>
                      <a:pt x="1342593" y="295097"/>
                    </a:lnTo>
                    <a:lnTo>
                      <a:pt x="1332598" y="284454"/>
                    </a:lnTo>
                    <a:lnTo>
                      <a:pt x="1330972" y="282613"/>
                    </a:lnTo>
                    <a:lnTo>
                      <a:pt x="1322412" y="272872"/>
                    </a:lnTo>
                    <a:lnTo>
                      <a:pt x="1311859" y="261632"/>
                    </a:lnTo>
                    <a:lnTo>
                      <a:pt x="1301038" y="250634"/>
                    </a:lnTo>
                    <a:lnTo>
                      <a:pt x="1290078" y="239763"/>
                    </a:lnTo>
                    <a:lnTo>
                      <a:pt x="1271206" y="228803"/>
                    </a:lnTo>
                    <a:lnTo>
                      <a:pt x="1261808" y="219925"/>
                    </a:lnTo>
                    <a:lnTo>
                      <a:pt x="1265250" y="221068"/>
                    </a:lnTo>
                    <a:lnTo>
                      <a:pt x="1265669" y="220040"/>
                    </a:lnTo>
                    <a:lnTo>
                      <a:pt x="1265542" y="219925"/>
                    </a:lnTo>
                    <a:lnTo>
                      <a:pt x="1247216" y="204622"/>
                    </a:lnTo>
                    <a:lnTo>
                      <a:pt x="1241653" y="200863"/>
                    </a:lnTo>
                    <a:lnTo>
                      <a:pt x="1234986" y="196164"/>
                    </a:lnTo>
                    <a:lnTo>
                      <a:pt x="1220025" y="185407"/>
                    </a:lnTo>
                    <a:lnTo>
                      <a:pt x="1212621" y="179959"/>
                    </a:lnTo>
                    <a:lnTo>
                      <a:pt x="1205674" y="175183"/>
                    </a:lnTo>
                    <a:lnTo>
                      <a:pt x="1199629" y="171361"/>
                    </a:lnTo>
                    <a:lnTo>
                      <a:pt x="1194968" y="168808"/>
                    </a:lnTo>
                    <a:lnTo>
                      <a:pt x="1195832" y="168503"/>
                    </a:lnTo>
                    <a:lnTo>
                      <a:pt x="1194155" y="166547"/>
                    </a:lnTo>
                    <a:lnTo>
                      <a:pt x="1187500" y="161645"/>
                    </a:lnTo>
                    <a:lnTo>
                      <a:pt x="1173429" y="152514"/>
                    </a:lnTo>
                    <a:lnTo>
                      <a:pt x="1172197" y="152463"/>
                    </a:lnTo>
                    <a:lnTo>
                      <a:pt x="1169936" y="152006"/>
                    </a:lnTo>
                    <a:lnTo>
                      <a:pt x="1164336" y="149479"/>
                    </a:lnTo>
                    <a:lnTo>
                      <a:pt x="1155204" y="144424"/>
                    </a:lnTo>
                    <a:lnTo>
                      <a:pt x="1153083" y="143243"/>
                    </a:lnTo>
                    <a:lnTo>
                      <a:pt x="1151940" y="141071"/>
                    </a:lnTo>
                    <a:lnTo>
                      <a:pt x="1155928" y="142532"/>
                    </a:lnTo>
                    <a:lnTo>
                      <a:pt x="1163180" y="146316"/>
                    </a:lnTo>
                    <a:lnTo>
                      <a:pt x="1171854" y="151168"/>
                    </a:lnTo>
                    <a:lnTo>
                      <a:pt x="1185773" y="159169"/>
                    </a:lnTo>
                    <a:lnTo>
                      <a:pt x="1187437" y="159562"/>
                    </a:lnTo>
                    <a:lnTo>
                      <a:pt x="1183309" y="155448"/>
                    </a:lnTo>
                    <a:lnTo>
                      <a:pt x="1164602" y="144513"/>
                    </a:lnTo>
                    <a:lnTo>
                      <a:pt x="1158189" y="141071"/>
                    </a:lnTo>
                    <a:lnTo>
                      <a:pt x="1156538" y="140195"/>
                    </a:lnTo>
                    <a:lnTo>
                      <a:pt x="1152258" y="137896"/>
                    </a:lnTo>
                    <a:lnTo>
                      <a:pt x="1148994" y="136436"/>
                    </a:lnTo>
                    <a:lnTo>
                      <a:pt x="1144892" y="134607"/>
                    </a:lnTo>
                    <a:lnTo>
                      <a:pt x="1141107" y="133667"/>
                    </a:lnTo>
                    <a:lnTo>
                      <a:pt x="1137907" y="133413"/>
                    </a:lnTo>
                    <a:lnTo>
                      <a:pt x="1140637" y="136436"/>
                    </a:lnTo>
                    <a:lnTo>
                      <a:pt x="1137297" y="135115"/>
                    </a:lnTo>
                    <a:lnTo>
                      <a:pt x="1138694" y="135953"/>
                    </a:lnTo>
                    <a:lnTo>
                      <a:pt x="1146403" y="140195"/>
                    </a:lnTo>
                    <a:lnTo>
                      <a:pt x="1141971" y="138569"/>
                    </a:lnTo>
                    <a:lnTo>
                      <a:pt x="1133538" y="134416"/>
                    </a:lnTo>
                    <a:lnTo>
                      <a:pt x="1125664" y="130632"/>
                    </a:lnTo>
                    <a:lnTo>
                      <a:pt x="1122946" y="130149"/>
                    </a:lnTo>
                    <a:lnTo>
                      <a:pt x="1130274" y="133972"/>
                    </a:lnTo>
                    <a:lnTo>
                      <a:pt x="1144651" y="140957"/>
                    </a:lnTo>
                    <a:lnTo>
                      <a:pt x="1151255" y="144424"/>
                    </a:lnTo>
                    <a:lnTo>
                      <a:pt x="1148207" y="143878"/>
                    </a:lnTo>
                    <a:lnTo>
                      <a:pt x="1160005" y="151739"/>
                    </a:lnTo>
                    <a:lnTo>
                      <a:pt x="1178128" y="163347"/>
                    </a:lnTo>
                    <a:lnTo>
                      <a:pt x="1194054" y="174015"/>
                    </a:lnTo>
                    <a:lnTo>
                      <a:pt x="1228648" y="196951"/>
                    </a:lnTo>
                    <a:lnTo>
                      <a:pt x="1269314" y="229362"/>
                    </a:lnTo>
                    <a:lnTo>
                      <a:pt x="1309420" y="267195"/>
                    </a:lnTo>
                    <a:lnTo>
                      <a:pt x="1337551" y="297865"/>
                    </a:lnTo>
                    <a:lnTo>
                      <a:pt x="1332699" y="293103"/>
                    </a:lnTo>
                    <a:lnTo>
                      <a:pt x="1336827" y="298577"/>
                    </a:lnTo>
                    <a:lnTo>
                      <a:pt x="1364729" y="333349"/>
                    </a:lnTo>
                    <a:lnTo>
                      <a:pt x="1386662" y="364642"/>
                    </a:lnTo>
                    <a:lnTo>
                      <a:pt x="1411135" y="406844"/>
                    </a:lnTo>
                    <a:lnTo>
                      <a:pt x="1435100" y="458000"/>
                    </a:lnTo>
                    <a:lnTo>
                      <a:pt x="1447723" y="490461"/>
                    </a:lnTo>
                    <a:lnTo>
                      <a:pt x="1457807" y="505764"/>
                    </a:lnTo>
                    <a:close/>
                  </a:path>
                  <a:path w="1561465" h="2413000">
                    <a:moveTo>
                      <a:pt x="1457947" y="356362"/>
                    </a:moveTo>
                    <a:lnTo>
                      <a:pt x="1457731" y="355600"/>
                    </a:lnTo>
                    <a:lnTo>
                      <a:pt x="1456385" y="352323"/>
                    </a:lnTo>
                    <a:lnTo>
                      <a:pt x="1457464" y="355600"/>
                    </a:lnTo>
                    <a:lnTo>
                      <a:pt x="1457947" y="356362"/>
                    </a:lnTo>
                    <a:close/>
                  </a:path>
                  <a:path w="1561465" h="2413000">
                    <a:moveTo>
                      <a:pt x="1462544" y="952500"/>
                    </a:moveTo>
                    <a:lnTo>
                      <a:pt x="1461808" y="952500"/>
                    </a:lnTo>
                    <a:lnTo>
                      <a:pt x="1459534" y="963764"/>
                    </a:lnTo>
                    <a:lnTo>
                      <a:pt x="1462544" y="952500"/>
                    </a:lnTo>
                    <a:close/>
                  </a:path>
                  <a:path w="1561465" h="2413000">
                    <a:moveTo>
                      <a:pt x="1465897" y="939800"/>
                    </a:moveTo>
                    <a:lnTo>
                      <a:pt x="1462544" y="952500"/>
                    </a:lnTo>
                    <a:lnTo>
                      <a:pt x="1464056" y="952500"/>
                    </a:lnTo>
                    <a:lnTo>
                      <a:pt x="1465897" y="939800"/>
                    </a:lnTo>
                    <a:close/>
                  </a:path>
                  <a:path w="1561465" h="2413000">
                    <a:moveTo>
                      <a:pt x="1469313" y="452767"/>
                    </a:moveTo>
                    <a:lnTo>
                      <a:pt x="1465529" y="444500"/>
                    </a:lnTo>
                    <a:lnTo>
                      <a:pt x="1459357" y="431800"/>
                    </a:lnTo>
                    <a:lnTo>
                      <a:pt x="1457337" y="427964"/>
                    </a:lnTo>
                    <a:lnTo>
                      <a:pt x="1463370" y="444500"/>
                    </a:lnTo>
                    <a:lnTo>
                      <a:pt x="1469313" y="452767"/>
                    </a:lnTo>
                    <a:close/>
                  </a:path>
                  <a:path w="1561465" h="2413000">
                    <a:moveTo>
                      <a:pt x="1471358" y="457200"/>
                    </a:moveTo>
                    <a:lnTo>
                      <a:pt x="1469923" y="453618"/>
                    </a:lnTo>
                    <a:lnTo>
                      <a:pt x="1469313" y="452767"/>
                    </a:lnTo>
                    <a:lnTo>
                      <a:pt x="1471358" y="457200"/>
                    </a:lnTo>
                    <a:close/>
                  </a:path>
                  <a:path w="1561465" h="2413000">
                    <a:moveTo>
                      <a:pt x="1472234" y="371614"/>
                    </a:moveTo>
                    <a:lnTo>
                      <a:pt x="1460360" y="342900"/>
                    </a:lnTo>
                    <a:lnTo>
                      <a:pt x="1453057" y="334530"/>
                    </a:lnTo>
                    <a:lnTo>
                      <a:pt x="1457845" y="342900"/>
                    </a:lnTo>
                    <a:lnTo>
                      <a:pt x="1469796" y="368300"/>
                    </a:lnTo>
                    <a:lnTo>
                      <a:pt x="1472234" y="371614"/>
                    </a:lnTo>
                    <a:close/>
                  </a:path>
                  <a:path w="1561465" h="2413000">
                    <a:moveTo>
                      <a:pt x="1476629" y="875677"/>
                    </a:moveTo>
                    <a:lnTo>
                      <a:pt x="1475803" y="882294"/>
                    </a:lnTo>
                    <a:lnTo>
                      <a:pt x="1475714" y="884377"/>
                    </a:lnTo>
                    <a:lnTo>
                      <a:pt x="1476108" y="883704"/>
                    </a:lnTo>
                    <a:lnTo>
                      <a:pt x="1476629" y="875677"/>
                    </a:lnTo>
                    <a:close/>
                  </a:path>
                  <a:path w="1561465" h="2413000">
                    <a:moveTo>
                      <a:pt x="1484223" y="400253"/>
                    </a:moveTo>
                    <a:lnTo>
                      <a:pt x="1479130" y="381000"/>
                    </a:lnTo>
                    <a:lnTo>
                      <a:pt x="1472234" y="371614"/>
                    </a:lnTo>
                    <a:lnTo>
                      <a:pt x="1481366" y="393700"/>
                    </a:lnTo>
                    <a:lnTo>
                      <a:pt x="1484223" y="400253"/>
                    </a:lnTo>
                    <a:close/>
                  </a:path>
                  <a:path w="1561465" h="2413000">
                    <a:moveTo>
                      <a:pt x="1490713" y="1055725"/>
                    </a:moveTo>
                    <a:lnTo>
                      <a:pt x="1486128" y="1066800"/>
                    </a:lnTo>
                    <a:lnTo>
                      <a:pt x="1479765" y="1079500"/>
                    </a:lnTo>
                    <a:lnTo>
                      <a:pt x="1463598" y="1117600"/>
                    </a:lnTo>
                    <a:lnTo>
                      <a:pt x="1459153" y="1130300"/>
                    </a:lnTo>
                    <a:lnTo>
                      <a:pt x="1454340" y="1143000"/>
                    </a:lnTo>
                    <a:lnTo>
                      <a:pt x="1449387" y="1143000"/>
                    </a:lnTo>
                    <a:lnTo>
                      <a:pt x="1444917" y="1154658"/>
                    </a:lnTo>
                    <a:lnTo>
                      <a:pt x="1452130" y="1154658"/>
                    </a:lnTo>
                    <a:lnTo>
                      <a:pt x="1459560" y="1143000"/>
                    </a:lnTo>
                    <a:lnTo>
                      <a:pt x="1471320" y="1104900"/>
                    </a:lnTo>
                    <a:lnTo>
                      <a:pt x="1480248" y="1079500"/>
                    </a:lnTo>
                    <a:lnTo>
                      <a:pt x="1486814" y="1066800"/>
                    </a:lnTo>
                    <a:lnTo>
                      <a:pt x="1490713" y="1055725"/>
                    </a:lnTo>
                    <a:close/>
                  </a:path>
                  <a:path w="1561465" h="2413000">
                    <a:moveTo>
                      <a:pt x="1490916" y="685800"/>
                    </a:moveTo>
                    <a:lnTo>
                      <a:pt x="1489773" y="673100"/>
                    </a:lnTo>
                    <a:lnTo>
                      <a:pt x="1488630" y="673100"/>
                    </a:lnTo>
                    <a:lnTo>
                      <a:pt x="1490827" y="685800"/>
                    </a:lnTo>
                    <a:close/>
                  </a:path>
                  <a:path w="1561465" h="2413000">
                    <a:moveTo>
                      <a:pt x="1491094" y="825500"/>
                    </a:moveTo>
                    <a:lnTo>
                      <a:pt x="1489735" y="825500"/>
                    </a:lnTo>
                    <a:lnTo>
                      <a:pt x="1487665" y="838200"/>
                    </a:lnTo>
                    <a:lnTo>
                      <a:pt x="1485734" y="838200"/>
                    </a:lnTo>
                    <a:lnTo>
                      <a:pt x="1484071" y="850900"/>
                    </a:lnTo>
                    <a:lnTo>
                      <a:pt x="1484642" y="850900"/>
                    </a:lnTo>
                    <a:lnTo>
                      <a:pt x="1482509" y="863600"/>
                    </a:lnTo>
                    <a:lnTo>
                      <a:pt x="1479931" y="876300"/>
                    </a:lnTo>
                    <a:lnTo>
                      <a:pt x="1477581" y="889000"/>
                    </a:lnTo>
                    <a:lnTo>
                      <a:pt x="1476121" y="889000"/>
                    </a:lnTo>
                    <a:lnTo>
                      <a:pt x="1475346" y="901700"/>
                    </a:lnTo>
                    <a:lnTo>
                      <a:pt x="1480261" y="889000"/>
                    </a:lnTo>
                    <a:lnTo>
                      <a:pt x="1484833" y="863600"/>
                    </a:lnTo>
                    <a:lnTo>
                      <a:pt x="1488871" y="850900"/>
                    </a:lnTo>
                    <a:lnTo>
                      <a:pt x="1491094" y="825500"/>
                    </a:lnTo>
                    <a:close/>
                  </a:path>
                  <a:path w="1561465" h="2413000">
                    <a:moveTo>
                      <a:pt x="1491475" y="1053579"/>
                    </a:moveTo>
                    <a:lnTo>
                      <a:pt x="1490713" y="1055725"/>
                    </a:lnTo>
                    <a:lnTo>
                      <a:pt x="1491386" y="1054100"/>
                    </a:lnTo>
                    <a:lnTo>
                      <a:pt x="1491475" y="1053579"/>
                    </a:lnTo>
                    <a:close/>
                  </a:path>
                  <a:path w="1561465" h="2413000">
                    <a:moveTo>
                      <a:pt x="1491805" y="1041400"/>
                    </a:moveTo>
                    <a:lnTo>
                      <a:pt x="1489240" y="1041400"/>
                    </a:lnTo>
                    <a:lnTo>
                      <a:pt x="1485277" y="1054100"/>
                    </a:lnTo>
                    <a:lnTo>
                      <a:pt x="1480032" y="1066800"/>
                    </a:lnTo>
                    <a:lnTo>
                      <a:pt x="1483461" y="1066800"/>
                    </a:lnTo>
                    <a:lnTo>
                      <a:pt x="1487398" y="1054100"/>
                    </a:lnTo>
                    <a:lnTo>
                      <a:pt x="1491805" y="1041400"/>
                    </a:lnTo>
                    <a:close/>
                  </a:path>
                  <a:path w="1561465" h="2413000">
                    <a:moveTo>
                      <a:pt x="1492351" y="814705"/>
                    </a:moveTo>
                    <a:lnTo>
                      <a:pt x="1492199" y="812800"/>
                    </a:lnTo>
                    <a:lnTo>
                      <a:pt x="1491094" y="825500"/>
                    </a:lnTo>
                    <a:lnTo>
                      <a:pt x="1492351" y="814705"/>
                    </a:lnTo>
                    <a:close/>
                  </a:path>
                  <a:path w="1561465" h="2413000">
                    <a:moveTo>
                      <a:pt x="1515008" y="483565"/>
                    </a:moveTo>
                    <a:lnTo>
                      <a:pt x="1514856" y="482600"/>
                    </a:lnTo>
                    <a:lnTo>
                      <a:pt x="1514678" y="482600"/>
                    </a:lnTo>
                    <a:lnTo>
                      <a:pt x="1515008" y="483565"/>
                    </a:lnTo>
                    <a:close/>
                  </a:path>
                  <a:path w="1561465" h="2413000">
                    <a:moveTo>
                      <a:pt x="1519085" y="495300"/>
                    </a:moveTo>
                    <a:lnTo>
                      <a:pt x="1515008" y="483565"/>
                    </a:lnTo>
                    <a:lnTo>
                      <a:pt x="1517002" y="495300"/>
                    </a:lnTo>
                    <a:lnTo>
                      <a:pt x="1519085" y="495300"/>
                    </a:lnTo>
                    <a:close/>
                  </a:path>
                  <a:path w="1561465" h="2413000">
                    <a:moveTo>
                      <a:pt x="1524266" y="946848"/>
                    </a:moveTo>
                    <a:lnTo>
                      <a:pt x="1522768" y="952500"/>
                    </a:lnTo>
                    <a:lnTo>
                      <a:pt x="1522958" y="952500"/>
                    </a:lnTo>
                    <a:lnTo>
                      <a:pt x="1524266" y="946848"/>
                    </a:lnTo>
                    <a:close/>
                  </a:path>
                  <a:path w="1561465" h="2413000">
                    <a:moveTo>
                      <a:pt x="1533448" y="901700"/>
                    </a:moveTo>
                    <a:lnTo>
                      <a:pt x="1531289" y="914400"/>
                    </a:lnTo>
                    <a:lnTo>
                      <a:pt x="1528724" y="927100"/>
                    </a:lnTo>
                    <a:lnTo>
                      <a:pt x="1525905" y="939800"/>
                    </a:lnTo>
                    <a:lnTo>
                      <a:pt x="1524266" y="946848"/>
                    </a:lnTo>
                    <a:lnTo>
                      <a:pt x="1529537" y="927100"/>
                    </a:lnTo>
                    <a:lnTo>
                      <a:pt x="1531848" y="914400"/>
                    </a:lnTo>
                    <a:lnTo>
                      <a:pt x="1532305" y="914400"/>
                    </a:lnTo>
                    <a:lnTo>
                      <a:pt x="1533448" y="901700"/>
                    </a:lnTo>
                    <a:close/>
                  </a:path>
                  <a:path w="1561465" h="2413000">
                    <a:moveTo>
                      <a:pt x="1538211" y="864057"/>
                    </a:moveTo>
                    <a:lnTo>
                      <a:pt x="1536496" y="872998"/>
                    </a:lnTo>
                    <a:lnTo>
                      <a:pt x="1535188" y="880249"/>
                    </a:lnTo>
                    <a:lnTo>
                      <a:pt x="1534185" y="886129"/>
                    </a:lnTo>
                    <a:lnTo>
                      <a:pt x="1533448" y="890930"/>
                    </a:lnTo>
                    <a:lnTo>
                      <a:pt x="1538211" y="864057"/>
                    </a:lnTo>
                    <a:close/>
                  </a:path>
                  <a:path w="1561465" h="2413000">
                    <a:moveTo>
                      <a:pt x="1538211" y="529539"/>
                    </a:moveTo>
                    <a:lnTo>
                      <a:pt x="1535201" y="520700"/>
                    </a:lnTo>
                    <a:lnTo>
                      <a:pt x="1531581" y="511149"/>
                    </a:lnTo>
                    <a:lnTo>
                      <a:pt x="1534566" y="520700"/>
                    </a:lnTo>
                    <a:lnTo>
                      <a:pt x="1538211" y="529539"/>
                    </a:lnTo>
                    <a:close/>
                  </a:path>
                  <a:path w="1561465" h="2413000">
                    <a:moveTo>
                      <a:pt x="1541653" y="546100"/>
                    </a:moveTo>
                    <a:lnTo>
                      <a:pt x="1539811" y="533400"/>
                    </a:lnTo>
                    <a:lnTo>
                      <a:pt x="1538211" y="529539"/>
                    </a:lnTo>
                    <a:lnTo>
                      <a:pt x="1539532" y="533400"/>
                    </a:lnTo>
                    <a:lnTo>
                      <a:pt x="1541653" y="546100"/>
                    </a:lnTo>
                    <a:close/>
                  </a:path>
                  <a:path w="1561465" h="2413000">
                    <a:moveTo>
                      <a:pt x="1541970" y="901700"/>
                    </a:moveTo>
                    <a:lnTo>
                      <a:pt x="1538668" y="914400"/>
                    </a:lnTo>
                    <a:lnTo>
                      <a:pt x="1539760" y="914400"/>
                    </a:lnTo>
                    <a:lnTo>
                      <a:pt x="1541970" y="901700"/>
                    </a:lnTo>
                    <a:close/>
                  </a:path>
                  <a:path w="1561465" h="2413000">
                    <a:moveTo>
                      <a:pt x="1549196" y="825500"/>
                    </a:moveTo>
                    <a:lnTo>
                      <a:pt x="1547126" y="838200"/>
                    </a:lnTo>
                    <a:lnTo>
                      <a:pt x="1544066" y="850900"/>
                    </a:lnTo>
                    <a:lnTo>
                      <a:pt x="1542211" y="863600"/>
                    </a:lnTo>
                    <a:lnTo>
                      <a:pt x="1542084" y="863600"/>
                    </a:lnTo>
                    <a:lnTo>
                      <a:pt x="1542034" y="876300"/>
                    </a:lnTo>
                    <a:lnTo>
                      <a:pt x="1539392" y="889000"/>
                    </a:lnTo>
                    <a:lnTo>
                      <a:pt x="1536928" y="901700"/>
                    </a:lnTo>
                    <a:lnTo>
                      <a:pt x="1534414" y="914400"/>
                    </a:lnTo>
                    <a:lnTo>
                      <a:pt x="1528914" y="939800"/>
                    </a:lnTo>
                    <a:lnTo>
                      <a:pt x="1526463" y="952500"/>
                    </a:lnTo>
                    <a:lnTo>
                      <a:pt x="1522958" y="952500"/>
                    </a:lnTo>
                    <a:lnTo>
                      <a:pt x="1516735" y="965200"/>
                    </a:lnTo>
                    <a:lnTo>
                      <a:pt x="1511566" y="977900"/>
                    </a:lnTo>
                    <a:lnTo>
                      <a:pt x="1506347" y="990600"/>
                    </a:lnTo>
                    <a:lnTo>
                      <a:pt x="1501317" y="1016000"/>
                    </a:lnTo>
                    <a:lnTo>
                      <a:pt x="1496695" y="1028700"/>
                    </a:lnTo>
                    <a:lnTo>
                      <a:pt x="1495450" y="1028700"/>
                    </a:lnTo>
                    <a:lnTo>
                      <a:pt x="1494561" y="1034237"/>
                    </a:lnTo>
                    <a:lnTo>
                      <a:pt x="1491805" y="1041400"/>
                    </a:lnTo>
                    <a:lnTo>
                      <a:pt x="1493139" y="1041400"/>
                    </a:lnTo>
                    <a:lnTo>
                      <a:pt x="1493608" y="1040218"/>
                    </a:lnTo>
                    <a:lnTo>
                      <a:pt x="1491475" y="1053579"/>
                    </a:lnTo>
                    <a:lnTo>
                      <a:pt x="1495780" y="1041400"/>
                    </a:lnTo>
                    <a:lnTo>
                      <a:pt x="1498968" y="1041400"/>
                    </a:lnTo>
                    <a:lnTo>
                      <a:pt x="1502740" y="1028700"/>
                    </a:lnTo>
                    <a:lnTo>
                      <a:pt x="1504708" y="1028700"/>
                    </a:lnTo>
                    <a:lnTo>
                      <a:pt x="1506474" y="1016000"/>
                    </a:lnTo>
                    <a:lnTo>
                      <a:pt x="1510195" y="1016000"/>
                    </a:lnTo>
                    <a:lnTo>
                      <a:pt x="1515287" y="1003300"/>
                    </a:lnTo>
                    <a:lnTo>
                      <a:pt x="1517370" y="990600"/>
                    </a:lnTo>
                    <a:lnTo>
                      <a:pt x="1522133" y="977900"/>
                    </a:lnTo>
                    <a:lnTo>
                      <a:pt x="1524279" y="965200"/>
                    </a:lnTo>
                    <a:lnTo>
                      <a:pt x="1526095" y="965200"/>
                    </a:lnTo>
                    <a:lnTo>
                      <a:pt x="1526476" y="965200"/>
                    </a:lnTo>
                    <a:lnTo>
                      <a:pt x="1526933" y="962647"/>
                    </a:lnTo>
                    <a:lnTo>
                      <a:pt x="1534490" y="939800"/>
                    </a:lnTo>
                    <a:lnTo>
                      <a:pt x="1536585" y="927100"/>
                    </a:lnTo>
                    <a:lnTo>
                      <a:pt x="1538668" y="914400"/>
                    </a:lnTo>
                    <a:lnTo>
                      <a:pt x="1537995" y="914400"/>
                    </a:lnTo>
                    <a:lnTo>
                      <a:pt x="1535290" y="927100"/>
                    </a:lnTo>
                    <a:lnTo>
                      <a:pt x="1537322" y="914400"/>
                    </a:lnTo>
                    <a:lnTo>
                      <a:pt x="1539074" y="901700"/>
                    </a:lnTo>
                    <a:lnTo>
                      <a:pt x="1540725" y="889000"/>
                    </a:lnTo>
                    <a:lnTo>
                      <a:pt x="1542427" y="889000"/>
                    </a:lnTo>
                    <a:lnTo>
                      <a:pt x="1545805" y="863600"/>
                    </a:lnTo>
                    <a:lnTo>
                      <a:pt x="1546758" y="863600"/>
                    </a:lnTo>
                    <a:lnTo>
                      <a:pt x="1547317" y="850900"/>
                    </a:lnTo>
                    <a:lnTo>
                      <a:pt x="1548091" y="850900"/>
                    </a:lnTo>
                    <a:lnTo>
                      <a:pt x="1549196" y="825500"/>
                    </a:lnTo>
                    <a:close/>
                  </a:path>
                  <a:path w="1561465" h="2413000">
                    <a:moveTo>
                      <a:pt x="1553387" y="749300"/>
                    </a:moveTo>
                    <a:lnTo>
                      <a:pt x="1550860" y="736600"/>
                    </a:lnTo>
                    <a:lnTo>
                      <a:pt x="1552130" y="711200"/>
                    </a:lnTo>
                    <a:lnTo>
                      <a:pt x="1552587" y="685800"/>
                    </a:lnTo>
                    <a:lnTo>
                      <a:pt x="1551368" y="660400"/>
                    </a:lnTo>
                    <a:lnTo>
                      <a:pt x="1547660" y="622300"/>
                    </a:lnTo>
                    <a:lnTo>
                      <a:pt x="1544307" y="609600"/>
                    </a:lnTo>
                    <a:lnTo>
                      <a:pt x="1541018" y="596900"/>
                    </a:lnTo>
                    <a:lnTo>
                      <a:pt x="1537373" y="584200"/>
                    </a:lnTo>
                    <a:lnTo>
                      <a:pt x="1528508" y="558800"/>
                    </a:lnTo>
                    <a:lnTo>
                      <a:pt x="1524076" y="546100"/>
                    </a:lnTo>
                    <a:lnTo>
                      <a:pt x="1521726" y="533400"/>
                    </a:lnTo>
                    <a:lnTo>
                      <a:pt x="1519377" y="520700"/>
                    </a:lnTo>
                    <a:lnTo>
                      <a:pt x="1514195" y="508000"/>
                    </a:lnTo>
                    <a:lnTo>
                      <a:pt x="1513636" y="508000"/>
                    </a:lnTo>
                    <a:lnTo>
                      <a:pt x="1513636" y="622300"/>
                    </a:lnTo>
                    <a:lnTo>
                      <a:pt x="1509953" y="609600"/>
                    </a:lnTo>
                    <a:lnTo>
                      <a:pt x="1509014" y="596900"/>
                    </a:lnTo>
                    <a:lnTo>
                      <a:pt x="1510131" y="596900"/>
                    </a:lnTo>
                    <a:lnTo>
                      <a:pt x="1513636" y="622300"/>
                    </a:lnTo>
                    <a:lnTo>
                      <a:pt x="1513636" y="508000"/>
                    </a:lnTo>
                    <a:lnTo>
                      <a:pt x="1511592" y="508000"/>
                    </a:lnTo>
                    <a:lnTo>
                      <a:pt x="1508861" y="495300"/>
                    </a:lnTo>
                    <a:lnTo>
                      <a:pt x="1508277" y="492696"/>
                    </a:lnTo>
                    <a:lnTo>
                      <a:pt x="1508277" y="800100"/>
                    </a:lnTo>
                    <a:lnTo>
                      <a:pt x="1506385" y="812800"/>
                    </a:lnTo>
                    <a:lnTo>
                      <a:pt x="1505432" y="825500"/>
                    </a:lnTo>
                    <a:lnTo>
                      <a:pt x="1505089" y="838200"/>
                    </a:lnTo>
                    <a:lnTo>
                      <a:pt x="1504924" y="850900"/>
                    </a:lnTo>
                    <a:lnTo>
                      <a:pt x="1504454" y="857250"/>
                    </a:lnTo>
                    <a:lnTo>
                      <a:pt x="1504454" y="867003"/>
                    </a:lnTo>
                    <a:lnTo>
                      <a:pt x="1504315" y="876300"/>
                    </a:lnTo>
                    <a:lnTo>
                      <a:pt x="1502625" y="876300"/>
                    </a:lnTo>
                    <a:lnTo>
                      <a:pt x="1504454" y="867003"/>
                    </a:lnTo>
                    <a:lnTo>
                      <a:pt x="1504454" y="857250"/>
                    </a:lnTo>
                    <a:lnTo>
                      <a:pt x="1503984" y="863600"/>
                    </a:lnTo>
                    <a:lnTo>
                      <a:pt x="1502867" y="863600"/>
                    </a:lnTo>
                    <a:lnTo>
                      <a:pt x="1501076" y="876300"/>
                    </a:lnTo>
                    <a:lnTo>
                      <a:pt x="1502244" y="876300"/>
                    </a:lnTo>
                    <a:lnTo>
                      <a:pt x="1497647" y="901700"/>
                    </a:lnTo>
                    <a:lnTo>
                      <a:pt x="1492631" y="927100"/>
                    </a:lnTo>
                    <a:lnTo>
                      <a:pt x="1490510" y="927100"/>
                    </a:lnTo>
                    <a:lnTo>
                      <a:pt x="1489049" y="939800"/>
                    </a:lnTo>
                    <a:lnTo>
                      <a:pt x="1488528" y="939800"/>
                    </a:lnTo>
                    <a:lnTo>
                      <a:pt x="1488313" y="927100"/>
                    </a:lnTo>
                    <a:lnTo>
                      <a:pt x="1489316" y="927100"/>
                    </a:lnTo>
                    <a:lnTo>
                      <a:pt x="1491068" y="914400"/>
                    </a:lnTo>
                    <a:lnTo>
                      <a:pt x="1493062" y="901700"/>
                    </a:lnTo>
                    <a:lnTo>
                      <a:pt x="1494828" y="889000"/>
                    </a:lnTo>
                    <a:lnTo>
                      <a:pt x="1496453" y="876300"/>
                    </a:lnTo>
                    <a:lnTo>
                      <a:pt x="1497685" y="863600"/>
                    </a:lnTo>
                    <a:lnTo>
                      <a:pt x="1498231" y="863600"/>
                    </a:lnTo>
                    <a:lnTo>
                      <a:pt x="1500441" y="850900"/>
                    </a:lnTo>
                    <a:lnTo>
                      <a:pt x="1503730" y="825500"/>
                    </a:lnTo>
                    <a:lnTo>
                      <a:pt x="1506778" y="800100"/>
                    </a:lnTo>
                    <a:lnTo>
                      <a:pt x="1508277" y="800100"/>
                    </a:lnTo>
                    <a:lnTo>
                      <a:pt x="1508277" y="492696"/>
                    </a:lnTo>
                    <a:lnTo>
                      <a:pt x="1506016" y="482600"/>
                    </a:lnTo>
                    <a:lnTo>
                      <a:pt x="1503095" y="482600"/>
                    </a:lnTo>
                    <a:lnTo>
                      <a:pt x="1501089" y="469900"/>
                    </a:lnTo>
                    <a:lnTo>
                      <a:pt x="1498993" y="460946"/>
                    </a:lnTo>
                    <a:lnTo>
                      <a:pt x="1498993" y="558800"/>
                    </a:lnTo>
                    <a:lnTo>
                      <a:pt x="1490675" y="520700"/>
                    </a:lnTo>
                    <a:lnTo>
                      <a:pt x="1482407" y="495300"/>
                    </a:lnTo>
                    <a:lnTo>
                      <a:pt x="1474089" y="482600"/>
                    </a:lnTo>
                    <a:lnTo>
                      <a:pt x="1465567" y="457200"/>
                    </a:lnTo>
                    <a:lnTo>
                      <a:pt x="1456309" y="431800"/>
                    </a:lnTo>
                    <a:lnTo>
                      <a:pt x="1445742" y="406400"/>
                    </a:lnTo>
                    <a:lnTo>
                      <a:pt x="1439367" y="393700"/>
                    </a:lnTo>
                    <a:lnTo>
                      <a:pt x="1438262" y="393700"/>
                    </a:lnTo>
                    <a:lnTo>
                      <a:pt x="1432420" y="381000"/>
                    </a:lnTo>
                    <a:lnTo>
                      <a:pt x="1430502" y="376999"/>
                    </a:lnTo>
                    <a:lnTo>
                      <a:pt x="1425092" y="368300"/>
                    </a:lnTo>
                    <a:lnTo>
                      <a:pt x="1424635" y="368300"/>
                    </a:lnTo>
                    <a:lnTo>
                      <a:pt x="1423581" y="365874"/>
                    </a:lnTo>
                    <a:lnTo>
                      <a:pt x="1417193" y="355600"/>
                    </a:lnTo>
                    <a:lnTo>
                      <a:pt x="1418158" y="355600"/>
                    </a:lnTo>
                    <a:lnTo>
                      <a:pt x="1422133" y="362521"/>
                    </a:lnTo>
                    <a:lnTo>
                      <a:pt x="1419136" y="355600"/>
                    </a:lnTo>
                    <a:lnTo>
                      <a:pt x="1410906" y="342900"/>
                    </a:lnTo>
                    <a:lnTo>
                      <a:pt x="1401064" y="330200"/>
                    </a:lnTo>
                    <a:lnTo>
                      <a:pt x="1391666" y="317500"/>
                    </a:lnTo>
                    <a:lnTo>
                      <a:pt x="1383982" y="317500"/>
                    </a:lnTo>
                    <a:lnTo>
                      <a:pt x="1379982" y="305079"/>
                    </a:lnTo>
                    <a:lnTo>
                      <a:pt x="1381252" y="305854"/>
                    </a:lnTo>
                    <a:lnTo>
                      <a:pt x="1375727" y="298805"/>
                    </a:lnTo>
                    <a:lnTo>
                      <a:pt x="1382814" y="304800"/>
                    </a:lnTo>
                    <a:lnTo>
                      <a:pt x="1402105" y="330200"/>
                    </a:lnTo>
                    <a:lnTo>
                      <a:pt x="1410144" y="339940"/>
                    </a:lnTo>
                    <a:lnTo>
                      <a:pt x="1399425" y="317500"/>
                    </a:lnTo>
                    <a:lnTo>
                      <a:pt x="1383423" y="304800"/>
                    </a:lnTo>
                    <a:lnTo>
                      <a:pt x="1392440" y="304800"/>
                    </a:lnTo>
                    <a:lnTo>
                      <a:pt x="1417015" y="342900"/>
                    </a:lnTo>
                    <a:lnTo>
                      <a:pt x="1438186" y="381000"/>
                    </a:lnTo>
                    <a:lnTo>
                      <a:pt x="1447241" y="400126"/>
                    </a:lnTo>
                    <a:lnTo>
                      <a:pt x="1445399" y="393700"/>
                    </a:lnTo>
                    <a:lnTo>
                      <a:pt x="1448549" y="402882"/>
                    </a:lnTo>
                    <a:lnTo>
                      <a:pt x="1456220" y="419100"/>
                    </a:lnTo>
                    <a:lnTo>
                      <a:pt x="1469923" y="453618"/>
                    </a:lnTo>
                    <a:lnTo>
                      <a:pt x="1472514" y="457200"/>
                    </a:lnTo>
                    <a:lnTo>
                      <a:pt x="1480883" y="482600"/>
                    </a:lnTo>
                    <a:lnTo>
                      <a:pt x="1488084" y="508000"/>
                    </a:lnTo>
                    <a:lnTo>
                      <a:pt x="1492084" y="516928"/>
                    </a:lnTo>
                    <a:lnTo>
                      <a:pt x="1492669" y="520700"/>
                    </a:lnTo>
                    <a:lnTo>
                      <a:pt x="1493774" y="520700"/>
                    </a:lnTo>
                    <a:lnTo>
                      <a:pt x="1497533" y="546100"/>
                    </a:lnTo>
                    <a:lnTo>
                      <a:pt x="1498993" y="558800"/>
                    </a:lnTo>
                    <a:lnTo>
                      <a:pt x="1498993" y="460946"/>
                    </a:lnTo>
                    <a:lnTo>
                      <a:pt x="1498307" y="458000"/>
                    </a:lnTo>
                    <a:lnTo>
                      <a:pt x="1503387" y="469900"/>
                    </a:lnTo>
                    <a:lnTo>
                      <a:pt x="1505686" y="469900"/>
                    </a:lnTo>
                    <a:lnTo>
                      <a:pt x="1503527" y="457200"/>
                    </a:lnTo>
                    <a:lnTo>
                      <a:pt x="1501368" y="444500"/>
                    </a:lnTo>
                    <a:lnTo>
                      <a:pt x="1507324" y="469900"/>
                    </a:lnTo>
                    <a:lnTo>
                      <a:pt x="1511261" y="482600"/>
                    </a:lnTo>
                    <a:lnTo>
                      <a:pt x="1512620" y="482600"/>
                    </a:lnTo>
                    <a:lnTo>
                      <a:pt x="1510309" y="469900"/>
                    </a:lnTo>
                    <a:lnTo>
                      <a:pt x="1516138" y="482600"/>
                    </a:lnTo>
                    <a:lnTo>
                      <a:pt x="1522133" y="508000"/>
                    </a:lnTo>
                    <a:lnTo>
                      <a:pt x="1527873" y="520700"/>
                    </a:lnTo>
                    <a:lnTo>
                      <a:pt x="1532915" y="533400"/>
                    </a:lnTo>
                    <a:lnTo>
                      <a:pt x="1537195" y="546100"/>
                    </a:lnTo>
                    <a:lnTo>
                      <a:pt x="1540802" y="558800"/>
                    </a:lnTo>
                    <a:lnTo>
                      <a:pt x="1543456" y="571500"/>
                    </a:lnTo>
                    <a:lnTo>
                      <a:pt x="1544904" y="571500"/>
                    </a:lnTo>
                    <a:lnTo>
                      <a:pt x="1540865" y="558800"/>
                    </a:lnTo>
                    <a:lnTo>
                      <a:pt x="1534401" y="533400"/>
                    </a:lnTo>
                    <a:lnTo>
                      <a:pt x="1530388" y="508000"/>
                    </a:lnTo>
                    <a:lnTo>
                      <a:pt x="1531581" y="511149"/>
                    </a:lnTo>
                    <a:lnTo>
                      <a:pt x="1526628" y="495300"/>
                    </a:lnTo>
                    <a:lnTo>
                      <a:pt x="1522082" y="482600"/>
                    </a:lnTo>
                    <a:lnTo>
                      <a:pt x="1527035" y="508000"/>
                    </a:lnTo>
                    <a:lnTo>
                      <a:pt x="1520659" y="482600"/>
                    </a:lnTo>
                    <a:lnTo>
                      <a:pt x="1513230" y="469900"/>
                    </a:lnTo>
                    <a:lnTo>
                      <a:pt x="1505356" y="444500"/>
                    </a:lnTo>
                    <a:lnTo>
                      <a:pt x="1509560" y="444500"/>
                    </a:lnTo>
                    <a:lnTo>
                      <a:pt x="1502067" y="431800"/>
                    </a:lnTo>
                    <a:lnTo>
                      <a:pt x="1497965" y="420624"/>
                    </a:lnTo>
                    <a:lnTo>
                      <a:pt x="1497965" y="457200"/>
                    </a:lnTo>
                    <a:lnTo>
                      <a:pt x="1495539" y="457200"/>
                    </a:lnTo>
                    <a:lnTo>
                      <a:pt x="1495539" y="527621"/>
                    </a:lnTo>
                    <a:lnTo>
                      <a:pt x="1493824" y="520700"/>
                    </a:lnTo>
                    <a:lnTo>
                      <a:pt x="1494561" y="520700"/>
                    </a:lnTo>
                    <a:lnTo>
                      <a:pt x="1495539" y="527621"/>
                    </a:lnTo>
                    <a:lnTo>
                      <a:pt x="1495539" y="457200"/>
                    </a:lnTo>
                    <a:lnTo>
                      <a:pt x="1494650" y="457200"/>
                    </a:lnTo>
                    <a:lnTo>
                      <a:pt x="1488236" y="431800"/>
                    </a:lnTo>
                    <a:lnTo>
                      <a:pt x="1490091" y="431800"/>
                    </a:lnTo>
                    <a:lnTo>
                      <a:pt x="1493253" y="444500"/>
                    </a:lnTo>
                    <a:lnTo>
                      <a:pt x="1497965" y="457200"/>
                    </a:lnTo>
                    <a:lnTo>
                      <a:pt x="1497965" y="420624"/>
                    </a:lnTo>
                    <a:lnTo>
                      <a:pt x="1497406" y="419100"/>
                    </a:lnTo>
                    <a:lnTo>
                      <a:pt x="1492465" y="419100"/>
                    </a:lnTo>
                    <a:lnTo>
                      <a:pt x="1486916" y="406400"/>
                    </a:lnTo>
                    <a:lnTo>
                      <a:pt x="1484223" y="400253"/>
                    </a:lnTo>
                    <a:lnTo>
                      <a:pt x="1485849" y="406400"/>
                    </a:lnTo>
                    <a:lnTo>
                      <a:pt x="1479626" y="393700"/>
                    </a:lnTo>
                    <a:lnTo>
                      <a:pt x="1472819" y="381000"/>
                    </a:lnTo>
                    <a:lnTo>
                      <a:pt x="1465427" y="368300"/>
                    </a:lnTo>
                    <a:lnTo>
                      <a:pt x="1457947" y="356362"/>
                    </a:lnTo>
                    <a:lnTo>
                      <a:pt x="1459458" y="361937"/>
                    </a:lnTo>
                    <a:lnTo>
                      <a:pt x="1450555" y="342900"/>
                    </a:lnTo>
                    <a:lnTo>
                      <a:pt x="1447825" y="339636"/>
                    </a:lnTo>
                    <a:lnTo>
                      <a:pt x="1444523" y="330200"/>
                    </a:lnTo>
                    <a:lnTo>
                      <a:pt x="1439976" y="330200"/>
                    </a:lnTo>
                    <a:lnTo>
                      <a:pt x="1430705" y="317601"/>
                    </a:lnTo>
                    <a:lnTo>
                      <a:pt x="1431417" y="318757"/>
                    </a:lnTo>
                    <a:lnTo>
                      <a:pt x="1430489" y="317500"/>
                    </a:lnTo>
                    <a:lnTo>
                      <a:pt x="1422184" y="317500"/>
                    </a:lnTo>
                    <a:lnTo>
                      <a:pt x="1414754" y="304800"/>
                    </a:lnTo>
                    <a:lnTo>
                      <a:pt x="1407502" y="292100"/>
                    </a:lnTo>
                    <a:lnTo>
                      <a:pt x="1411859" y="292100"/>
                    </a:lnTo>
                    <a:lnTo>
                      <a:pt x="1402638" y="279679"/>
                    </a:lnTo>
                    <a:lnTo>
                      <a:pt x="1407312" y="291947"/>
                    </a:lnTo>
                    <a:lnTo>
                      <a:pt x="1392174" y="279400"/>
                    </a:lnTo>
                    <a:lnTo>
                      <a:pt x="1387868" y="279400"/>
                    </a:lnTo>
                    <a:lnTo>
                      <a:pt x="1381671" y="266700"/>
                    </a:lnTo>
                    <a:lnTo>
                      <a:pt x="1381404" y="266700"/>
                    </a:lnTo>
                    <a:lnTo>
                      <a:pt x="1362595" y="245986"/>
                    </a:lnTo>
                    <a:lnTo>
                      <a:pt x="1362595" y="282181"/>
                    </a:lnTo>
                    <a:lnTo>
                      <a:pt x="1362341" y="281863"/>
                    </a:lnTo>
                    <a:lnTo>
                      <a:pt x="1362202" y="280936"/>
                    </a:lnTo>
                    <a:lnTo>
                      <a:pt x="1362595" y="282181"/>
                    </a:lnTo>
                    <a:lnTo>
                      <a:pt x="1362595" y="245986"/>
                    </a:lnTo>
                    <a:lnTo>
                      <a:pt x="1358353" y="241300"/>
                    </a:lnTo>
                    <a:lnTo>
                      <a:pt x="1351889" y="228600"/>
                    </a:lnTo>
                    <a:lnTo>
                      <a:pt x="1339748" y="228600"/>
                    </a:lnTo>
                    <a:lnTo>
                      <a:pt x="1339748" y="264172"/>
                    </a:lnTo>
                    <a:lnTo>
                      <a:pt x="1329410" y="254000"/>
                    </a:lnTo>
                    <a:lnTo>
                      <a:pt x="1334935" y="254000"/>
                    </a:lnTo>
                    <a:lnTo>
                      <a:pt x="1339748" y="264172"/>
                    </a:lnTo>
                    <a:lnTo>
                      <a:pt x="1339748" y="228600"/>
                    </a:lnTo>
                    <a:lnTo>
                      <a:pt x="1334503" y="215900"/>
                    </a:lnTo>
                    <a:lnTo>
                      <a:pt x="1333017" y="215900"/>
                    </a:lnTo>
                    <a:lnTo>
                      <a:pt x="1328877" y="210680"/>
                    </a:lnTo>
                    <a:lnTo>
                      <a:pt x="1330147" y="215900"/>
                    </a:lnTo>
                    <a:lnTo>
                      <a:pt x="1327289" y="215900"/>
                    </a:lnTo>
                    <a:lnTo>
                      <a:pt x="1327150" y="208508"/>
                    </a:lnTo>
                    <a:lnTo>
                      <a:pt x="1326680" y="207924"/>
                    </a:lnTo>
                    <a:lnTo>
                      <a:pt x="1326680" y="251409"/>
                    </a:lnTo>
                    <a:lnTo>
                      <a:pt x="1319110" y="245262"/>
                    </a:lnTo>
                    <a:lnTo>
                      <a:pt x="1325626" y="250063"/>
                    </a:lnTo>
                    <a:lnTo>
                      <a:pt x="1326680" y="251409"/>
                    </a:lnTo>
                    <a:lnTo>
                      <a:pt x="1326680" y="207924"/>
                    </a:lnTo>
                    <a:lnTo>
                      <a:pt x="1324216" y="204825"/>
                    </a:lnTo>
                    <a:lnTo>
                      <a:pt x="1324216" y="241300"/>
                    </a:lnTo>
                    <a:lnTo>
                      <a:pt x="1318844" y="241300"/>
                    </a:lnTo>
                    <a:lnTo>
                      <a:pt x="1323695" y="247561"/>
                    </a:lnTo>
                    <a:lnTo>
                      <a:pt x="1310411" y="234950"/>
                    </a:lnTo>
                    <a:lnTo>
                      <a:pt x="1304378" y="228600"/>
                    </a:lnTo>
                    <a:lnTo>
                      <a:pt x="1311592" y="228600"/>
                    </a:lnTo>
                    <a:lnTo>
                      <a:pt x="1313141" y="229857"/>
                    </a:lnTo>
                    <a:lnTo>
                      <a:pt x="1314094" y="230695"/>
                    </a:lnTo>
                    <a:lnTo>
                      <a:pt x="1324216" y="241300"/>
                    </a:lnTo>
                    <a:lnTo>
                      <a:pt x="1324216" y="204825"/>
                    </a:lnTo>
                    <a:lnTo>
                      <a:pt x="1312824" y="190500"/>
                    </a:lnTo>
                    <a:lnTo>
                      <a:pt x="1312608" y="190373"/>
                    </a:lnTo>
                    <a:lnTo>
                      <a:pt x="1312608" y="229133"/>
                    </a:lnTo>
                    <a:lnTo>
                      <a:pt x="1312024" y="228600"/>
                    </a:lnTo>
                    <a:lnTo>
                      <a:pt x="1312608" y="229133"/>
                    </a:lnTo>
                    <a:lnTo>
                      <a:pt x="1312608" y="190373"/>
                    </a:lnTo>
                    <a:lnTo>
                      <a:pt x="1303248" y="184429"/>
                    </a:lnTo>
                    <a:lnTo>
                      <a:pt x="1303248" y="227418"/>
                    </a:lnTo>
                    <a:lnTo>
                      <a:pt x="1298536" y="222427"/>
                    </a:lnTo>
                    <a:lnTo>
                      <a:pt x="1295463" y="217449"/>
                    </a:lnTo>
                    <a:lnTo>
                      <a:pt x="1301203" y="221208"/>
                    </a:lnTo>
                    <a:lnTo>
                      <a:pt x="1303248" y="227418"/>
                    </a:lnTo>
                    <a:lnTo>
                      <a:pt x="1303248" y="184429"/>
                    </a:lnTo>
                    <a:lnTo>
                      <a:pt x="1300949" y="182968"/>
                    </a:lnTo>
                    <a:lnTo>
                      <a:pt x="1300949" y="220472"/>
                    </a:lnTo>
                    <a:lnTo>
                      <a:pt x="1294879" y="215900"/>
                    </a:lnTo>
                    <a:lnTo>
                      <a:pt x="1295793" y="215900"/>
                    </a:lnTo>
                    <a:lnTo>
                      <a:pt x="1300949" y="220472"/>
                    </a:lnTo>
                    <a:lnTo>
                      <a:pt x="1300949" y="182968"/>
                    </a:lnTo>
                    <a:lnTo>
                      <a:pt x="1300175" y="182473"/>
                    </a:lnTo>
                    <a:lnTo>
                      <a:pt x="1300175" y="218109"/>
                    </a:lnTo>
                    <a:lnTo>
                      <a:pt x="1297597" y="215900"/>
                    </a:lnTo>
                    <a:lnTo>
                      <a:pt x="1299451" y="215900"/>
                    </a:lnTo>
                    <a:lnTo>
                      <a:pt x="1300175" y="218109"/>
                    </a:lnTo>
                    <a:lnTo>
                      <a:pt x="1300175" y="182473"/>
                    </a:lnTo>
                    <a:lnTo>
                      <a:pt x="1292821" y="177800"/>
                    </a:lnTo>
                    <a:lnTo>
                      <a:pt x="1290624" y="176415"/>
                    </a:lnTo>
                    <a:lnTo>
                      <a:pt x="1290624" y="212699"/>
                    </a:lnTo>
                    <a:lnTo>
                      <a:pt x="1280363" y="204965"/>
                    </a:lnTo>
                    <a:lnTo>
                      <a:pt x="1277772" y="203200"/>
                    </a:lnTo>
                    <a:lnTo>
                      <a:pt x="1281277" y="203200"/>
                    </a:lnTo>
                    <a:lnTo>
                      <a:pt x="1284008" y="205498"/>
                    </a:lnTo>
                    <a:lnTo>
                      <a:pt x="1288618" y="209588"/>
                    </a:lnTo>
                    <a:lnTo>
                      <a:pt x="1290624" y="212699"/>
                    </a:lnTo>
                    <a:lnTo>
                      <a:pt x="1290624" y="176415"/>
                    </a:lnTo>
                    <a:lnTo>
                      <a:pt x="1286941" y="174091"/>
                    </a:lnTo>
                    <a:lnTo>
                      <a:pt x="1286941" y="206971"/>
                    </a:lnTo>
                    <a:lnTo>
                      <a:pt x="1282268" y="203200"/>
                    </a:lnTo>
                    <a:lnTo>
                      <a:pt x="1284541" y="203200"/>
                    </a:lnTo>
                    <a:lnTo>
                      <a:pt x="1286941" y="206971"/>
                    </a:lnTo>
                    <a:lnTo>
                      <a:pt x="1286941" y="174091"/>
                    </a:lnTo>
                    <a:lnTo>
                      <a:pt x="1272692" y="165100"/>
                    </a:lnTo>
                    <a:lnTo>
                      <a:pt x="1268552" y="162547"/>
                    </a:lnTo>
                    <a:lnTo>
                      <a:pt x="1268552" y="196900"/>
                    </a:lnTo>
                    <a:lnTo>
                      <a:pt x="1258887" y="190284"/>
                    </a:lnTo>
                    <a:lnTo>
                      <a:pt x="1239164" y="177800"/>
                    </a:lnTo>
                    <a:lnTo>
                      <a:pt x="1248841" y="177800"/>
                    </a:lnTo>
                    <a:lnTo>
                      <a:pt x="1262456" y="190500"/>
                    </a:lnTo>
                    <a:lnTo>
                      <a:pt x="1268552" y="196900"/>
                    </a:lnTo>
                    <a:lnTo>
                      <a:pt x="1268552" y="162547"/>
                    </a:lnTo>
                    <a:lnTo>
                      <a:pt x="1252105" y="152400"/>
                    </a:lnTo>
                    <a:lnTo>
                      <a:pt x="1231049" y="139700"/>
                    </a:lnTo>
                    <a:lnTo>
                      <a:pt x="1208989" y="114300"/>
                    </a:lnTo>
                    <a:lnTo>
                      <a:pt x="1220254" y="114300"/>
                    </a:lnTo>
                    <a:lnTo>
                      <a:pt x="1226756" y="127000"/>
                    </a:lnTo>
                    <a:lnTo>
                      <a:pt x="1239748" y="127000"/>
                    </a:lnTo>
                    <a:lnTo>
                      <a:pt x="1246314" y="139700"/>
                    </a:lnTo>
                    <a:lnTo>
                      <a:pt x="1260132" y="139700"/>
                    </a:lnTo>
                    <a:lnTo>
                      <a:pt x="1264970" y="152400"/>
                    </a:lnTo>
                    <a:lnTo>
                      <a:pt x="1272463" y="152400"/>
                    </a:lnTo>
                    <a:lnTo>
                      <a:pt x="1275715" y="152400"/>
                    </a:lnTo>
                    <a:lnTo>
                      <a:pt x="1279321" y="157619"/>
                    </a:lnTo>
                    <a:lnTo>
                      <a:pt x="1289164" y="165100"/>
                    </a:lnTo>
                    <a:lnTo>
                      <a:pt x="1302207" y="177838"/>
                    </a:lnTo>
                    <a:lnTo>
                      <a:pt x="1316101" y="190500"/>
                    </a:lnTo>
                    <a:lnTo>
                      <a:pt x="1337170" y="210388"/>
                    </a:lnTo>
                    <a:lnTo>
                      <a:pt x="1331417" y="203200"/>
                    </a:lnTo>
                    <a:lnTo>
                      <a:pt x="1312672" y="177800"/>
                    </a:lnTo>
                    <a:lnTo>
                      <a:pt x="1307363" y="165100"/>
                    </a:lnTo>
                    <a:lnTo>
                      <a:pt x="1294993" y="165100"/>
                    </a:lnTo>
                    <a:lnTo>
                      <a:pt x="1285748" y="152400"/>
                    </a:lnTo>
                    <a:lnTo>
                      <a:pt x="1276642" y="152400"/>
                    </a:lnTo>
                    <a:lnTo>
                      <a:pt x="1268183" y="139700"/>
                    </a:lnTo>
                    <a:lnTo>
                      <a:pt x="1260868" y="139700"/>
                    </a:lnTo>
                    <a:lnTo>
                      <a:pt x="1251800" y="127000"/>
                    </a:lnTo>
                    <a:lnTo>
                      <a:pt x="1237830" y="114300"/>
                    </a:lnTo>
                    <a:lnTo>
                      <a:pt x="1231887" y="114300"/>
                    </a:lnTo>
                    <a:lnTo>
                      <a:pt x="1225384" y="101600"/>
                    </a:lnTo>
                    <a:lnTo>
                      <a:pt x="1211351" y="101600"/>
                    </a:lnTo>
                    <a:lnTo>
                      <a:pt x="1204112" y="88900"/>
                    </a:lnTo>
                    <a:lnTo>
                      <a:pt x="1200404" y="88900"/>
                    </a:lnTo>
                    <a:lnTo>
                      <a:pt x="1200404" y="109664"/>
                    </a:lnTo>
                    <a:lnTo>
                      <a:pt x="1185494" y="101600"/>
                    </a:lnTo>
                    <a:lnTo>
                      <a:pt x="1160145" y="88900"/>
                    </a:lnTo>
                    <a:lnTo>
                      <a:pt x="1151940" y="88900"/>
                    </a:lnTo>
                    <a:lnTo>
                      <a:pt x="1145247" y="78524"/>
                    </a:lnTo>
                    <a:lnTo>
                      <a:pt x="1145247" y="121234"/>
                    </a:lnTo>
                    <a:lnTo>
                      <a:pt x="1130173" y="114808"/>
                    </a:lnTo>
                    <a:lnTo>
                      <a:pt x="1128763" y="114300"/>
                    </a:lnTo>
                    <a:lnTo>
                      <a:pt x="1130757" y="114300"/>
                    </a:lnTo>
                    <a:lnTo>
                      <a:pt x="1138910" y="114300"/>
                    </a:lnTo>
                    <a:lnTo>
                      <a:pt x="1145247" y="121234"/>
                    </a:lnTo>
                    <a:lnTo>
                      <a:pt x="1145247" y="78524"/>
                    </a:lnTo>
                    <a:lnTo>
                      <a:pt x="1143749" y="76200"/>
                    </a:lnTo>
                    <a:lnTo>
                      <a:pt x="1152728" y="76200"/>
                    </a:lnTo>
                    <a:lnTo>
                      <a:pt x="1164031" y="88900"/>
                    </a:lnTo>
                    <a:lnTo>
                      <a:pt x="1172908" y="88900"/>
                    </a:lnTo>
                    <a:lnTo>
                      <a:pt x="1200404" y="109664"/>
                    </a:lnTo>
                    <a:lnTo>
                      <a:pt x="1200404" y="88900"/>
                    </a:lnTo>
                    <a:lnTo>
                      <a:pt x="1185481" y="88900"/>
                    </a:lnTo>
                    <a:lnTo>
                      <a:pt x="1179944" y="76200"/>
                    </a:lnTo>
                    <a:lnTo>
                      <a:pt x="1156144" y="76200"/>
                    </a:lnTo>
                    <a:lnTo>
                      <a:pt x="1155204" y="76200"/>
                    </a:lnTo>
                    <a:lnTo>
                      <a:pt x="1154290" y="74879"/>
                    </a:lnTo>
                    <a:lnTo>
                      <a:pt x="1138275" y="63500"/>
                    </a:lnTo>
                    <a:lnTo>
                      <a:pt x="1137297" y="63500"/>
                    </a:lnTo>
                    <a:lnTo>
                      <a:pt x="1142758" y="76200"/>
                    </a:lnTo>
                    <a:lnTo>
                      <a:pt x="1139444" y="76200"/>
                    </a:lnTo>
                    <a:lnTo>
                      <a:pt x="1133602" y="63500"/>
                    </a:lnTo>
                    <a:lnTo>
                      <a:pt x="1126185" y="63500"/>
                    </a:lnTo>
                    <a:lnTo>
                      <a:pt x="1118946" y="55854"/>
                    </a:lnTo>
                    <a:lnTo>
                      <a:pt x="1124242" y="63500"/>
                    </a:lnTo>
                    <a:lnTo>
                      <a:pt x="1124381" y="63500"/>
                    </a:lnTo>
                    <a:lnTo>
                      <a:pt x="1139050" y="76200"/>
                    </a:lnTo>
                    <a:lnTo>
                      <a:pt x="1126540" y="76200"/>
                    </a:lnTo>
                    <a:lnTo>
                      <a:pt x="1123988" y="70675"/>
                    </a:lnTo>
                    <a:lnTo>
                      <a:pt x="1123988" y="112598"/>
                    </a:lnTo>
                    <a:lnTo>
                      <a:pt x="1119225" y="110871"/>
                    </a:lnTo>
                    <a:lnTo>
                      <a:pt x="1105281" y="105702"/>
                    </a:lnTo>
                    <a:lnTo>
                      <a:pt x="1078738" y="94576"/>
                    </a:lnTo>
                    <a:lnTo>
                      <a:pt x="1094917" y="99326"/>
                    </a:lnTo>
                    <a:lnTo>
                      <a:pt x="1093254" y="97091"/>
                    </a:lnTo>
                    <a:lnTo>
                      <a:pt x="1090371" y="94792"/>
                    </a:lnTo>
                    <a:lnTo>
                      <a:pt x="1089990" y="94576"/>
                    </a:lnTo>
                    <a:lnTo>
                      <a:pt x="1083868" y="91236"/>
                    </a:lnTo>
                    <a:lnTo>
                      <a:pt x="1074356" y="86880"/>
                    </a:lnTo>
                    <a:lnTo>
                      <a:pt x="1068501" y="78524"/>
                    </a:lnTo>
                    <a:lnTo>
                      <a:pt x="1068501" y="84391"/>
                    </a:lnTo>
                    <a:lnTo>
                      <a:pt x="1058062" y="80048"/>
                    </a:lnTo>
                    <a:lnTo>
                      <a:pt x="1045641" y="76200"/>
                    </a:lnTo>
                    <a:lnTo>
                      <a:pt x="1046340" y="76200"/>
                    </a:lnTo>
                    <a:lnTo>
                      <a:pt x="1039888" y="74422"/>
                    </a:lnTo>
                    <a:lnTo>
                      <a:pt x="1037336" y="73634"/>
                    </a:lnTo>
                    <a:lnTo>
                      <a:pt x="1031506" y="66509"/>
                    </a:lnTo>
                    <a:lnTo>
                      <a:pt x="1055281" y="76200"/>
                    </a:lnTo>
                    <a:lnTo>
                      <a:pt x="1068501" y="84391"/>
                    </a:lnTo>
                    <a:lnTo>
                      <a:pt x="1068501" y="78524"/>
                    </a:lnTo>
                    <a:lnTo>
                      <a:pt x="1066876" y="76200"/>
                    </a:lnTo>
                    <a:lnTo>
                      <a:pt x="1070546" y="76200"/>
                    </a:lnTo>
                    <a:lnTo>
                      <a:pt x="1078992" y="88900"/>
                    </a:lnTo>
                    <a:lnTo>
                      <a:pt x="1100277" y="88900"/>
                    </a:lnTo>
                    <a:lnTo>
                      <a:pt x="1106335" y="101600"/>
                    </a:lnTo>
                    <a:lnTo>
                      <a:pt x="1117600" y="101600"/>
                    </a:lnTo>
                    <a:lnTo>
                      <a:pt x="1117968" y="102031"/>
                    </a:lnTo>
                    <a:lnTo>
                      <a:pt x="1123988" y="112598"/>
                    </a:lnTo>
                    <a:lnTo>
                      <a:pt x="1123988" y="70675"/>
                    </a:lnTo>
                    <a:lnTo>
                      <a:pt x="1120673" y="63500"/>
                    </a:lnTo>
                    <a:lnTo>
                      <a:pt x="1119974" y="63500"/>
                    </a:lnTo>
                    <a:lnTo>
                      <a:pt x="1110703" y="55346"/>
                    </a:lnTo>
                    <a:lnTo>
                      <a:pt x="1110703" y="63500"/>
                    </a:lnTo>
                    <a:lnTo>
                      <a:pt x="1107033" y="63500"/>
                    </a:lnTo>
                    <a:lnTo>
                      <a:pt x="1105611" y="62217"/>
                    </a:lnTo>
                    <a:lnTo>
                      <a:pt x="1099781" y="50876"/>
                    </a:lnTo>
                    <a:lnTo>
                      <a:pt x="1110703" y="63500"/>
                    </a:lnTo>
                    <a:lnTo>
                      <a:pt x="1110703" y="55346"/>
                    </a:lnTo>
                    <a:lnTo>
                      <a:pt x="1105547" y="50800"/>
                    </a:lnTo>
                    <a:lnTo>
                      <a:pt x="1100366" y="50800"/>
                    </a:lnTo>
                    <a:lnTo>
                      <a:pt x="1084491" y="38100"/>
                    </a:lnTo>
                    <a:lnTo>
                      <a:pt x="1082941" y="38100"/>
                    </a:lnTo>
                    <a:lnTo>
                      <a:pt x="1082941" y="50800"/>
                    </a:lnTo>
                    <a:lnTo>
                      <a:pt x="1082586" y="50800"/>
                    </a:lnTo>
                    <a:lnTo>
                      <a:pt x="1080643" y="44373"/>
                    </a:lnTo>
                    <a:lnTo>
                      <a:pt x="1080846" y="44462"/>
                    </a:lnTo>
                    <a:lnTo>
                      <a:pt x="1082941" y="50800"/>
                    </a:lnTo>
                    <a:lnTo>
                      <a:pt x="1082941" y="38100"/>
                    </a:lnTo>
                    <a:lnTo>
                      <a:pt x="1078738" y="38100"/>
                    </a:lnTo>
                    <a:lnTo>
                      <a:pt x="1080477" y="43357"/>
                    </a:lnTo>
                    <a:lnTo>
                      <a:pt x="1080312" y="43281"/>
                    </a:lnTo>
                    <a:lnTo>
                      <a:pt x="1078738" y="38100"/>
                    </a:lnTo>
                    <a:lnTo>
                      <a:pt x="1068527" y="38100"/>
                    </a:lnTo>
                    <a:lnTo>
                      <a:pt x="1034567" y="25400"/>
                    </a:lnTo>
                    <a:lnTo>
                      <a:pt x="1030528" y="25400"/>
                    </a:lnTo>
                    <a:lnTo>
                      <a:pt x="1059548" y="38100"/>
                    </a:lnTo>
                    <a:lnTo>
                      <a:pt x="1046772" y="38100"/>
                    </a:lnTo>
                    <a:lnTo>
                      <a:pt x="1062278" y="50800"/>
                    </a:lnTo>
                    <a:lnTo>
                      <a:pt x="1056576" y="50800"/>
                    </a:lnTo>
                    <a:lnTo>
                      <a:pt x="1045527" y="38100"/>
                    </a:lnTo>
                    <a:lnTo>
                      <a:pt x="1018895" y="38100"/>
                    </a:lnTo>
                    <a:lnTo>
                      <a:pt x="1010577" y="25400"/>
                    </a:lnTo>
                    <a:lnTo>
                      <a:pt x="1012164" y="25400"/>
                    </a:lnTo>
                    <a:lnTo>
                      <a:pt x="1002792" y="22072"/>
                    </a:lnTo>
                    <a:lnTo>
                      <a:pt x="1005497" y="25400"/>
                    </a:lnTo>
                    <a:lnTo>
                      <a:pt x="977671" y="25400"/>
                    </a:lnTo>
                    <a:lnTo>
                      <a:pt x="966927" y="12700"/>
                    </a:lnTo>
                    <a:lnTo>
                      <a:pt x="943140" y="12700"/>
                    </a:lnTo>
                    <a:lnTo>
                      <a:pt x="915009" y="12"/>
                    </a:lnTo>
                    <a:lnTo>
                      <a:pt x="930960" y="12700"/>
                    </a:lnTo>
                    <a:lnTo>
                      <a:pt x="892594" y="12700"/>
                    </a:lnTo>
                    <a:lnTo>
                      <a:pt x="876935" y="0"/>
                    </a:lnTo>
                    <a:lnTo>
                      <a:pt x="741006" y="12"/>
                    </a:lnTo>
                    <a:lnTo>
                      <a:pt x="715378" y="12700"/>
                    </a:lnTo>
                    <a:lnTo>
                      <a:pt x="686193" y="12700"/>
                    </a:lnTo>
                    <a:lnTo>
                      <a:pt x="670915" y="25400"/>
                    </a:lnTo>
                    <a:lnTo>
                      <a:pt x="655104" y="25400"/>
                    </a:lnTo>
                    <a:lnTo>
                      <a:pt x="669442" y="12700"/>
                    </a:lnTo>
                    <a:lnTo>
                      <a:pt x="656615" y="12700"/>
                    </a:lnTo>
                    <a:lnTo>
                      <a:pt x="644994" y="25400"/>
                    </a:lnTo>
                    <a:lnTo>
                      <a:pt x="635482" y="25400"/>
                    </a:lnTo>
                    <a:lnTo>
                      <a:pt x="623417" y="30226"/>
                    </a:lnTo>
                    <a:lnTo>
                      <a:pt x="623417" y="63500"/>
                    </a:lnTo>
                    <a:lnTo>
                      <a:pt x="620750" y="64643"/>
                    </a:lnTo>
                    <a:lnTo>
                      <a:pt x="617969" y="67271"/>
                    </a:lnTo>
                    <a:lnTo>
                      <a:pt x="598182" y="74180"/>
                    </a:lnTo>
                    <a:lnTo>
                      <a:pt x="585762" y="78295"/>
                    </a:lnTo>
                    <a:lnTo>
                      <a:pt x="577596" y="80746"/>
                    </a:lnTo>
                    <a:lnTo>
                      <a:pt x="573925" y="81749"/>
                    </a:lnTo>
                    <a:lnTo>
                      <a:pt x="583539" y="76200"/>
                    </a:lnTo>
                    <a:lnTo>
                      <a:pt x="607377" y="63500"/>
                    </a:lnTo>
                    <a:lnTo>
                      <a:pt x="623417" y="63500"/>
                    </a:lnTo>
                    <a:lnTo>
                      <a:pt x="623417" y="30226"/>
                    </a:lnTo>
                    <a:lnTo>
                      <a:pt x="603656" y="38100"/>
                    </a:lnTo>
                    <a:lnTo>
                      <a:pt x="575411" y="38100"/>
                    </a:lnTo>
                    <a:lnTo>
                      <a:pt x="549795" y="50800"/>
                    </a:lnTo>
                    <a:lnTo>
                      <a:pt x="525881" y="63500"/>
                    </a:lnTo>
                    <a:lnTo>
                      <a:pt x="457860" y="101600"/>
                    </a:lnTo>
                    <a:lnTo>
                      <a:pt x="434263" y="114300"/>
                    </a:lnTo>
                    <a:lnTo>
                      <a:pt x="404520" y="139700"/>
                    </a:lnTo>
                    <a:lnTo>
                      <a:pt x="381673" y="149364"/>
                    </a:lnTo>
                    <a:lnTo>
                      <a:pt x="381673" y="177800"/>
                    </a:lnTo>
                    <a:lnTo>
                      <a:pt x="371767" y="190500"/>
                    </a:lnTo>
                    <a:lnTo>
                      <a:pt x="358076" y="203200"/>
                    </a:lnTo>
                    <a:lnTo>
                      <a:pt x="361492" y="190500"/>
                    </a:lnTo>
                    <a:lnTo>
                      <a:pt x="368452" y="190500"/>
                    </a:lnTo>
                    <a:lnTo>
                      <a:pt x="377939" y="177800"/>
                    </a:lnTo>
                    <a:lnTo>
                      <a:pt x="381673" y="177800"/>
                    </a:lnTo>
                    <a:lnTo>
                      <a:pt x="381673" y="149364"/>
                    </a:lnTo>
                    <a:lnTo>
                      <a:pt x="344754" y="177838"/>
                    </a:lnTo>
                    <a:lnTo>
                      <a:pt x="316242" y="203200"/>
                    </a:lnTo>
                    <a:lnTo>
                      <a:pt x="276796" y="241300"/>
                    </a:lnTo>
                    <a:lnTo>
                      <a:pt x="265112" y="241300"/>
                    </a:lnTo>
                    <a:lnTo>
                      <a:pt x="243268" y="266700"/>
                    </a:lnTo>
                    <a:lnTo>
                      <a:pt x="242100" y="269735"/>
                    </a:lnTo>
                    <a:lnTo>
                      <a:pt x="241617" y="270243"/>
                    </a:lnTo>
                    <a:lnTo>
                      <a:pt x="241617" y="270992"/>
                    </a:lnTo>
                    <a:lnTo>
                      <a:pt x="238391" y="279400"/>
                    </a:lnTo>
                    <a:lnTo>
                      <a:pt x="234924" y="279400"/>
                    </a:lnTo>
                    <a:lnTo>
                      <a:pt x="241617" y="270992"/>
                    </a:lnTo>
                    <a:lnTo>
                      <a:pt x="241617" y="270243"/>
                    </a:lnTo>
                    <a:lnTo>
                      <a:pt x="232752" y="279400"/>
                    </a:lnTo>
                    <a:lnTo>
                      <a:pt x="231889" y="279400"/>
                    </a:lnTo>
                    <a:lnTo>
                      <a:pt x="231000" y="280098"/>
                    </a:lnTo>
                    <a:lnTo>
                      <a:pt x="231343" y="279400"/>
                    </a:lnTo>
                    <a:lnTo>
                      <a:pt x="230987" y="280098"/>
                    </a:lnTo>
                    <a:lnTo>
                      <a:pt x="226822" y="283324"/>
                    </a:lnTo>
                    <a:lnTo>
                      <a:pt x="226822" y="289598"/>
                    </a:lnTo>
                    <a:lnTo>
                      <a:pt x="225107" y="292100"/>
                    </a:lnTo>
                    <a:lnTo>
                      <a:pt x="225564" y="291172"/>
                    </a:lnTo>
                    <a:lnTo>
                      <a:pt x="226822" y="289598"/>
                    </a:lnTo>
                    <a:lnTo>
                      <a:pt x="226822" y="283324"/>
                    </a:lnTo>
                    <a:lnTo>
                      <a:pt x="224713" y="284949"/>
                    </a:lnTo>
                    <a:lnTo>
                      <a:pt x="224713" y="292239"/>
                    </a:lnTo>
                    <a:lnTo>
                      <a:pt x="218160" y="304800"/>
                    </a:lnTo>
                    <a:lnTo>
                      <a:pt x="214718" y="304800"/>
                    </a:lnTo>
                    <a:lnTo>
                      <a:pt x="224713" y="292239"/>
                    </a:lnTo>
                    <a:lnTo>
                      <a:pt x="224713" y="284949"/>
                    </a:lnTo>
                    <a:lnTo>
                      <a:pt x="215430" y="292100"/>
                    </a:lnTo>
                    <a:lnTo>
                      <a:pt x="206209" y="304800"/>
                    </a:lnTo>
                    <a:lnTo>
                      <a:pt x="201561" y="304800"/>
                    </a:lnTo>
                    <a:lnTo>
                      <a:pt x="197040" y="317500"/>
                    </a:lnTo>
                    <a:lnTo>
                      <a:pt x="204622" y="317500"/>
                    </a:lnTo>
                    <a:lnTo>
                      <a:pt x="206692" y="314883"/>
                    </a:lnTo>
                    <a:lnTo>
                      <a:pt x="205359" y="317601"/>
                    </a:lnTo>
                    <a:lnTo>
                      <a:pt x="198297" y="330200"/>
                    </a:lnTo>
                    <a:lnTo>
                      <a:pt x="191300" y="330200"/>
                    </a:lnTo>
                    <a:lnTo>
                      <a:pt x="186321" y="335775"/>
                    </a:lnTo>
                    <a:lnTo>
                      <a:pt x="188747" y="330200"/>
                    </a:lnTo>
                    <a:lnTo>
                      <a:pt x="192366" y="323900"/>
                    </a:lnTo>
                    <a:lnTo>
                      <a:pt x="178485" y="342900"/>
                    </a:lnTo>
                    <a:lnTo>
                      <a:pt x="169456" y="355600"/>
                    </a:lnTo>
                    <a:lnTo>
                      <a:pt x="161124" y="368300"/>
                    </a:lnTo>
                    <a:lnTo>
                      <a:pt x="145707" y="393700"/>
                    </a:lnTo>
                    <a:lnTo>
                      <a:pt x="141020" y="393700"/>
                    </a:lnTo>
                    <a:lnTo>
                      <a:pt x="137363" y="406400"/>
                    </a:lnTo>
                    <a:lnTo>
                      <a:pt x="133946" y="406400"/>
                    </a:lnTo>
                    <a:lnTo>
                      <a:pt x="123012" y="431800"/>
                    </a:lnTo>
                    <a:lnTo>
                      <a:pt x="126517" y="419100"/>
                    </a:lnTo>
                    <a:lnTo>
                      <a:pt x="132791" y="406400"/>
                    </a:lnTo>
                    <a:lnTo>
                      <a:pt x="130162" y="406400"/>
                    </a:lnTo>
                    <a:lnTo>
                      <a:pt x="122707" y="431800"/>
                    </a:lnTo>
                    <a:lnTo>
                      <a:pt x="110642" y="444500"/>
                    </a:lnTo>
                    <a:lnTo>
                      <a:pt x="107886" y="444500"/>
                    </a:lnTo>
                    <a:lnTo>
                      <a:pt x="106527" y="457200"/>
                    </a:lnTo>
                    <a:lnTo>
                      <a:pt x="85674" y="495300"/>
                    </a:lnTo>
                    <a:lnTo>
                      <a:pt x="67437" y="533400"/>
                    </a:lnTo>
                    <a:lnTo>
                      <a:pt x="52578" y="584200"/>
                    </a:lnTo>
                    <a:lnTo>
                      <a:pt x="41859" y="622300"/>
                    </a:lnTo>
                    <a:lnTo>
                      <a:pt x="49314" y="596900"/>
                    </a:lnTo>
                    <a:lnTo>
                      <a:pt x="49453" y="596900"/>
                    </a:lnTo>
                    <a:lnTo>
                      <a:pt x="54292" y="589267"/>
                    </a:lnTo>
                    <a:lnTo>
                      <a:pt x="52654" y="596900"/>
                    </a:lnTo>
                    <a:lnTo>
                      <a:pt x="49428" y="609600"/>
                    </a:lnTo>
                    <a:lnTo>
                      <a:pt x="45796" y="622300"/>
                    </a:lnTo>
                    <a:lnTo>
                      <a:pt x="38722" y="647700"/>
                    </a:lnTo>
                    <a:lnTo>
                      <a:pt x="35140" y="660400"/>
                    </a:lnTo>
                    <a:lnTo>
                      <a:pt x="31496" y="673100"/>
                    </a:lnTo>
                    <a:lnTo>
                      <a:pt x="32740" y="660400"/>
                    </a:lnTo>
                    <a:lnTo>
                      <a:pt x="28943" y="673100"/>
                    </a:lnTo>
                    <a:lnTo>
                      <a:pt x="28003" y="673100"/>
                    </a:lnTo>
                    <a:lnTo>
                      <a:pt x="26098" y="685800"/>
                    </a:lnTo>
                    <a:lnTo>
                      <a:pt x="24079" y="698500"/>
                    </a:lnTo>
                    <a:lnTo>
                      <a:pt x="21755" y="711200"/>
                    </a:lnTo>
                    <a:lnTo>
                      <a:pt x="18986" y="723900"/>
                    </a:lnTo>
                    <a:lnTo>
                      <a:pt x="24612" y="685800"/>
                    </a:lnTo>
                    <a:lnTo>
                      <a:pt x="26263" y="673100"/>
                    </a:lnTo>
                    <a:lnTo>
                      <a:pt x="28740" y="660400"/>
                    </a:lnTo>
                    <a:lnTo>
                      <a:pt x="27927" y="660400"/>
                    </a:lnTo>
                    <a:lnTo>
                      <a:pt x="25755" y="673100"/>
                    </a:lnTo>
                    <a:lnTo>
                      <a:pt x="23533" y="685800"/>
                    </a:lnTo>
                    <a:lnTo>
                      <a:pt x="21069" y="698500"/>
                    </a:lnTo>
                    <a:lnTo>
                      <a:pt x="18148" y="711200"/>
                    </a:lnTo>
                    <a:lnTo>
                      <a:pt x="15328" y="723900"/>
                    </a:lnTo>
                    <a:lnTo>
                      <a:pt x="12700" y="749300"/>
                    </a:lnTo>
                    <a:lnTo>
                      <a:pt x="10109" y="762266"/>
                    </a:lnTo>
                    <a:lnTo>
                      <a:pt x="7543" y="774700"/>
                    </a:lnTo>
                    <a:lnTo>
                      <a:pt x="5715" y="787400"/>
                    </a:lnTo>
                    <a:lnTo>
                      <a:pt x="1168" y="825500"/>
                    </a:lnTo>
                    <a:lnTo>
                      <a:pt x="0" y="863600"/>
                    </a:lnTo>
                    <a:lnTo>
                      <a:pt x="1447" y="901700"/>
                    </a:lnTo>
                    <a:lnTo>
                      <a:pt x="3695" y="939800"/>
                    </a:lnTo>
                    <a:lnTo>
                      <a:pt x="7226" y="977900"/>
                    </a:lnTo>
                    <a:lnTo>
                      <a:pt x="12306" y="1016000"/>
                    </a:lnTo>
                    <a:lnTo>
                      <a:pt x="13195" y="1041400"/>
                    </a:lnTo>
                    <a:lnTo>
                      <a:pt x="15163" y="1054100"/>
                    </a:lnTo>
                    <a:lnTo>
                      <a:pt x="17411" y="1079500"/>
                    </a:lnTo>
                    <a:lnTo>
                      <a:pt x="18630" y="1079500"/>
                    </a:lnTo>
                    <a:lnTo>
                      <a:pt x="20027" y="1092200"/>
                    </a:lnTo>
                    <a:lnTo>
                      <a:pt x="23342" y="1117600"/>
                    </a:lnTo>
                    <a:lnTo>
                      <a:pt x="26797" y="1130300"/>
                    </a:lnTo>
                    <a:lnTo>
                      <a:pt x="30480" y="1155700"/>
                    </a:lnTo>
                    <a:lnTo>
                      <a:pt x="34518" y="1181100"/>
                    </a:lnTo>
                    <a:lnTo>
                      <a:pt x="31292" y="1168400"/>
                    </a:lnTo>
                    <a:lnTo>
                      <a:pt x="33629" y="1181100"/>
                    </a:lnTo>
                    <a:lnTo>
                      <a:pt x="36461" y="1193800"/>
                    </a:lnTo>
                    <a:lnTo>
                      <a:pt x="39827" y="1206500"/>
                    </a:lnTo>
                    <a:lnTo>
                      <a:pt x="54254" y="1265948"/>
                    </a:lnTo>
                    <a:lnTo>
                      <a:pt x="61442" y="1295400"/>
                    </a:lnTo>
                    <a:lnTo>
                      <a:pt x="61976" y="1295400"/>
                    </a:lnTo>
                    <a:lnTo>
                      <a:pt x="81902" y="1358900"/>
                    </a:lnTo>
                    <a:lnTo>
                      <a:pt x="88366" y="1384300"/>
                    </a:lnTo>
                    <a:lnTo>
                      <a:pt x="94869" y="1397000"/>
                    </a:lnTo>
                    <a:lnTo>
                      <a:pt x="99161" y="1405280"/>
                    </a:lnTo>
                    <a:lnTo>
                      <a:pt x="98704" y="1401368"/>
                    </a:lnTo>
                    <a:lnTo>
                      <a:pt x="96723" y="1397000"/>
                    </a:lnTo>
                    <a:lnTo>
                      <a:pt x="92049" y="1384300"/>
                    </a:lnTo>
                    <a:lnTo>
                      <a:pt x="89166" y="1371600"/>
                    </a:lnTo>
                    <a:lnTo>
                      <a:pt x="88773" y="1371600"/>
                    </a:lnTo>
                    <a:lnTo>
                      <a:pt x="84315" y="1358900"/>
                    </a:lnTo>
                    <a:lnTo>
                      <a:pt x="82092" y="1358900"/>
                    </a:lnTo>
                    <a:lnTo>
                      <a:pt x="80454" y="1346200"/>
                    </a:lnTo>
                    <a:lnTo>
                      <a:pt x="77749" y="1333500"/>
                    </a:lnTo>
                    <a:lnTo>
                      <a:pt x="81445" y="1346200"/>
                    </a:lnTo>
                    <a:lnTo>
                      <a:pt x="85242" y="1358900"/>
                    </a:lnTo>
                    <a:lnTo>
                      <a:pt x="89166" y="1371600"/>
                    </a:lnTo>
                    <a:lnTo>
                      <a:pt x="97383" y="1384300"/>
                    </a:lnTo>
                    <a:lnTo>
                      <a:pt x="101409" y="1397000"/>
                    </a:lnTo>
                    <a:lnTo>
                      <a:pt x="105537" y="1409700"/>
                    </a:lnTo>
                    <a:lnTo>
                      <a:pt x="109943" y="1422400"/>
                    </a:lnTo>
                    <a:lnTo>
                      <a:pt x="111277" y="1422400"/>
                    </a:lnTo>
                    <a:lnTo>
                      <a:pt x="112585" y="1423898"/>
                    </a:lnTo>
                    <a:lnTo>
                      <a:pt x="113284" y="1435100"/>
                    </a:lnTo>
                    <a:lnTo>
                      <a:pt x="118135" y="1435100"/>
                    </a:lnTo>
                    <a:lnTo>
                      <a:pt x="123444" y="1447800"/>
                    </a:lnTo>
                    <a:lnTo>
                      <a:pt x="126453" y="1460500"/>
                    </a:lnTo>
                    <a:lnTo>
                      <a:pt x="140627" y="1498600"/>
                    </a:lnTo>
                    <a:lnTo>
                      <a:pt x="149161" y="1516126"/>
                    </a:lnTo>
                    <a:lnTo>
                      <a:pt x="152996" y="1524000"/>
                    </a:lnTo>
                    <a:lnTo>
                      <a:pt x="149123" y="1516087"/>
                    </a:lnTo>
                    <a:lnTo>
                      <a:pt x="147624" y="1514297"/>
                    </a:lnTo>
                    <a:lnTo>
                      <a:pt x="146507" y="1511300"/>
                    </a:lnTo>
                    <a:lnTo>
                      <a:pt x="133108" y="1485900"/>
                    </a:lnTo>
                    <a:lnTo>
                      <a:pt x="129133" y="1473200"/>
                    </a:lnTo>
                    <a:lnTo>
                      <a:pt x="125577" y="1473200"/>
                    </a:lnTo>
                    <a:lnTo>
                      <a:pt x="122567" y="1460500"/>
                    </a:lnTo>
                    <a:lnTo>
                      <a:pt x="119151" y="1460500"/>
                    </a:lnTo>
                    <a:lnTo>
                      <a:pt x="117309" y="1447800"/>
                    </a:lnTo>
                    <a:lnTo>
                      <a:pt x="118110" y="1460500"/>
                    </a:lnTo>
                    <a:lnTo>
                      <a:pt x="135331" y="1498841"/>
                    </a:lnTo>
                    <a:lnTo>
                      <a:pt x="154749" y="1536700"/>
                    </a:lnTo>
                    <a:lnTo>
                      <a:pt x="196938" y="1612900"/>
                    </a:lnTo>
                    <a:lnTo>
                      <a:pt x="223062" y="1663712"/>
                    </a:lnTo>
                    <a:lnTo>
                      <a:pt x="242620" y="1701800"/>
                    </a:lnTo>
                    <a:lnTo>
                      <a:pt x="259981" y="1727200"/>
                    </a:lnTo>
                    <a:lnTo>
                      <a:pt x="269455" y="1752600"/>
                    </a:lnTo>
                    <a:lnTo>
                      <a:pt x="289382" y="1778000"/>
                    </a:lnTo>
                    <a:lnTo>
                      <a:pt x="291223" y="1785670"/>
                    </a:lnTo>
                    <a:lnTo>
                      <a:pt x="286410" y="1778000"/>
                    </a:lnTo>
                    <a:lnTo>
                      <a:pt x="291528" y="1786953"/>
                    </a:lnTo>
                    <a:lnTo>
                      <a:pt x="292430" y="1790700"/>
                    </a:lnTo>
                    <a:lnTo>
                      <a:pt x="293662" y="1790700"/>
                    </a:lnTo>
                    <a:lnTo>
                      <a:pt x="315429" y="1828800"/>
                    </a:lnTo>
                    <a:lnTo>
                      <a:pt x="346748" y="1866900"/>
                    </a:lnTo>
                    <a:lnTo>
                      <a:pt x="378548" y="1917700"/>
                    </a:lnTo>
                    <a:lnTo>
                      <a:pt x="409003" y="1955800"/>
                    </a:lnTo>
                    <a:lnTo>
                      <a:pt x="426008" y="1981200"/>
                    </a:lnTo>
                    <a:lnTo>
                      <a:pt x="444246" y="2006600"/>
                    </a:lnTo>
                    <a:lnTo>
                      <a:pt x="452996" y="2019300"/>
                    </a:lnTo>
                    <a:lnTo>
                      <a:pt x="465975" y="2019300"/>
                    </a:lnTo>
                    <a:lnTo>
                      <a:pt x="485711" y="2044700"/>
                    </a:lnTo>
                    <a:lnTo>
                      <a:pt x="493509" y="2057400"/>
                    </a:lnTo>
                    <a:lnTo>
                      <a:pt x="505053" y="2070100"/>
                    </a:lnTo>
                    <a:lnTo>
                      <a:pt x="519023" y="2095500"/>
                    </a:lnTo>
                    <a:lnTo>
                      <a:pt x="534085" y="2108200"/>
                    </a:lnTo>
                    <a:lnTo>
                      <a:pt x="548513" y="2133600"/>
                    </a:lnTo>
                    <a:lnTo>
                      <a:pt x="560971" y="2146300"/>
                    </a:lnTo>
                    <a:lnTo>
                      <a:pt x="568350" y="2146300"/>
                    </a:lnTo>
                    <a:lnTo>
                      <a:pt x="572147" y="2154631"/>
                    </a:lnTo>
                    <a:lnTo>
                      <a:pt x="569810" y="2146300"/>
                    </a:lnTo>
                    <a:lnTo>
                      <a:pt x="573735" y="2146300"/>
                    </a:lnTo>
                    <a:lnTo>
                      <a:pt x="590588" y="2171700"/>
                    </a:lnTo>
                    <a:lnTo>
                      <a:pt x="617093" y="2197100"/>
                    </a:lnTo>
                    <a:lnTo>
                      <a:pt x="631063" y="2209800"/>
                    </a:lnTo>
                    <a:lnTo>
                      <a:pt x="621639" y="2209800"/>
                    </a:lnTo>
                    <a:lnTo>
                      <a:pt x="667029" y="2247900"/>
                    </a:lnTo>
                    <a:lnTo>
                      <a:pt x="680250" y="2260600"/>
                    </a:lnTo>
                    <a:lnTo>
                      <a:pt x="693813" y="2273300"/>
                    </a:lnTo>
                    <a:lnTo>
                      <a:pt x="707707" y="2286000"/>
                    </a:lnTo>
                    <a:lnTo>
                      <a:pt x="721944" y="2311400"/>
                    </a:lnTo>
                    <a:lnTo>
                      <a:pt x="750341" y="2336800"/>
                    </a:lnTo>
                    <a:lnTo>
                      <a:pt x="775716" y="2348395"/>
                    </a:lnTo>
                    <a:lnTo>
                      <a:pt x="783196" y="2354465"/>
                    </a:lnTo>
                    <a:lnTo>
                      <a:pt x="783323" y="2354567"/>
                    </a:lnTo>
                    <a:lnTo>
                      <a:pt x="792721" y="2362200"/>
                    </a:lnTo>
                    <a:lnTo>
                      <a:pt x="783297" y="2354567"/>
                    </a:lnTo>
                    <a:lnTo>
                      <a:pt x="786752" y="2362200"/>
                    </a:lnTo>
                    <a:lnTo>
                      <a:pt x="791083" y="2362200"/>
                    </a:lnTo>
                    <a:lnTo>
                      <a:pt x="795312" y="2366340"/>
                    </a:lnTo>
                    <a:lnTo>
                      <a:pt x="799211" y="2374900"/>
                    </a:lnTo>
                    <a:lnTo>
                      <a:pt x="795680" y="2366695"/>
                    </a:lnTo>
                    <a:lnTo>
                      <a:pt x="804037" y="2374900"/>
                    </a:lnTo>
                    <a:lnTo>
                      <a:pt x="804659" y="2375243"/>
                    </a:lnTo>
                    <a:lnTo>
                      <a:pt x="804392" y="2374900"/>
                    </a:lnTo>
                    <a:lnTo>
                      <a:pt x="793978" y="2362784"/>
                    </a:lnTo>
                    <a:lnTo>
                      <a:pt x="793724" y="2362200"/>
                    </a:lnTo>
                    <a:lnTo>
                      <a:pt x="781405" y="2349500"/>
                    </a:lnTo>
                    <a:lnTo>
                      <a:pt x="781126" y="2349296"/>
                    </a:lnTo>
                    <a:lnTo>
                      <a:pt x="781126" y="2349754"/>
                    </a:lnTo>
                    <a:lnTo>
                      <a:pt x="780884" y="2349500"/>
                    </a:lnTo>
                    <a:lnTo>
                      <a:pt x="781011" y="2349500"/>
                    </a:lnTo>
                    <a:lnTo>
                      <a:pt x="781126" y="2349754"/>
                    </a:lnTo>
                    <a:lnTo>
                      <a:pt x="781126" y="2349296"/>
                    </a:lnTo>
                    <a:lnTo>
                      <a:pt x="779653" y="2348179"/>
                    </a:lnTo>
                    <a:lnTo>
                      <a:pt x="778675" y="2347137"/>
                    </a:lnTo>
                    <a:lnTo>
                      <a:pt x="778675" y="2350033"/>
                    </a:lnTo>
                    <a:lnTo>
                      <a:pt x="778027" y="2349500"/>
                    </a:lnTo>
                    <a:lnTo>
                      <a:pt x="778675" y="2350033"/>
                    </a:lnTo>
                    <a:lnTo>
                      <a:pt x="778675" y="2347137"/>
                    </a:lnTo>
                    <a:lnTo>
                      <a:pt x="769048" y="2336800"/>
                    </a:lnTo>
                    <a:lnTo>
                      <a:pt x="795718" y="2362200"/>
                    </a:lnTo>
                    <a:lnTo>
                      <a:pt x="817321" y="2372347"/>
                    </a:lnTo>
                    <a:lnTo>
                      <a:pt x="795083" y="2349500"/>
                    </a:lnTo>
                    <a:lnTo>
                      <a:pt x="772121" y="2336800"/>
                    </a:lnTo>
                    <a:lnTo>
                      <a:pt x="761098" y="2324100"/>
                    </a:lnTo>
                    <a:lnTo>
                      <a:pt x="750074" y="2311400"/>
                    </a:lnTo>
                    <a:lnTo>
                      <a:pt x="728345" y="2298700"/>
                    </a:lnTo>
                    <a:lnTo>
                      <a:pt x="706272" y="2273300"/>
                    </a:lnTo>
                    <a:lnTo>
                      <a:pt x="683196" y="2247900"/>
                    </a:lnTo>
                    <a:lnTo>
                      <a:pt x="682320" y="2247900"/>
                    </a:lnTo>
                    <a:lnTo>
                      <a:pt x="665784" y="2235200"/>
                    </a:lnTo>
                    <a:lnTo>
                      <a:pt x="634606" y="2197100"/>
                    </a:lnTo>
                    <a:lnTo>
                      <a:pt x="622655" y="2184400"/>
                    </a:lnTo>
                    <a:lnTo>
                      <a:pt x="606628" y="2171700"/>
                    </a:lnTo>
                    <a:lnTo>
                      <a:pt x="598652" y="2159000"/>
                    </a:lnTo>
                    <a:lnTo>
                      <a:pt x="603364" y="2159000"/>
                    </a:lnTo>
                    <a:lnTo>
                      <a:pt x="613384" y="2167547"/>
                    </a:lnTo>
                    <a:lnTo>
                      <a:pt x="605840" y="2159000"/>
                    </a:lnTo>
                    <a:lnTo>
                      <a:pt x="573786" y="2133600"/>
                    </a:lnTo>
                    <a:lnTo>
                      <a:pt x="543064" y="2095500"/>
                    </a:lnTo>
                    <a:lnTo>
                      <a:pt x="513422" y="2057400"/>
                    </a:lnTo>
                    <a:lnTo>
                      <a:pt x="484581" y="2032000"/>
                    </a:lnTo>
                    <a:lnTo>
                      <a:pt x="456336" y="1993900"/>
                    </a:lnTo>
                    <a:lnTo>
                      <a:pt x="428485" y="1955800"/>
                    </a:lnTo>
                    <a:lnTo>
                      <a:pt x="355257" y="1854200"/>
                    </a:lnTo>
                    <a:lnTo>
                      <a:pt x="352552" y="1841500"/>
                    </a:lnTo>
                    <a:lnTo>
                      <a:pt x="348576" y="1836928"/>
                    </a:lnTo>
                    <a:lnTo>
                      <a:pt x="348576" y="1844890"/>
                    </a:lnTo>
                    <a:lnTo>
                      <a:pt x="346125" y="1841500"/>
                    </a:lnTo>
                    <a:lnTo>
                      <a:pt x="346633" y="1841500"/>
                    </a:lnTo>
                    <a:lnTo>
                      <a:pt x="348576" y="1844890"/>
                    </a:lnTo>
                    <a:lnTo>
                      <a:pt x="348576" y="1836928"/>
                    </a:lnTo>
                    <a:lnTo>
                      <a:pt x="330504" y="1816100"/>
                    </a:lnTo>
                    <a:lnTo>
                      <a:pt x="321856" y="1803400"/>
                    </a:lnTo>
                    <a:lnTo>
                      <a:pt x="323088" y="1803400"/>
                    </a:lnTo>
                    <a:lnTo>
                      <a:pt x="331292" y="1816100"/>
                    </a:lnTo>
                    <a:lnTo>
                      <a:pt x="323456" y="1803400"/>
                    </a:lnTo>
                    <a:lnTo>
                      <a:pt x="315607" y="1790700"/>
                    </a:lnTo>
                    <a:lnTo>
                      <a:pt x="299923" y="1765300"/>
                    </a:lnTo>
                    <a:lnTo>
                      <a:pt x="275983" y="1727200"/>
                    </a:lnTo>
                    <a:lnTo>
                      <a:pt x="255701" y="1689100"/>
                    </a:lnTo>
                    <a:lnTo>
                      <a:pt x="253657" y="1685277"/>
                    </a:lnTo>
                    <a:lnTo>
                      <a:pt x="254190" y="1689100"/>
                    </a:lnTo>
                    <a:lnTo>
                      <a:pt x="226568" y="1638300"/>
                    </a:lnTo>
                    <a:lnTo>
                      <a:pt x="220268" y="1625600"/>
                    </a:lnTo>
                    <a:lnTo>
                      <a:pt x="214160" y="1612900"/>
                    </a:lnTo>
                    <a:lnTo>
                      <a:pt x="208254" y="1600200"/>
                    </a:lnTo>
                    <a:lnTo>
                      <a:pt x="201561" y="1585480"/>
                    </a:lnTo>
                    <a:lnTo>
                      <a:pt x="196672" y="1574800"/>
                    </a:lnTo>
                    <a:lnTo>
                      <a:pt x="190842" y="1562100"/>
                    </a:lnTo>
                    <a:lnTo>
                      <a:pt x="181025" y="1551457"/>
                    </a:lnTo>
                    <a:lnTo>
                      <a:pt x="181025" y="1574800"/>
                    </a:lnTo>
                    <a:lnTo>
                      <a:pt x="172478" y="1562100"/>
                    </a:lnTo>
                    <a:lnTo>
                      <a:pt x="165493" y="1551012"/>
                    </a:lnTo>
                    <a:lnTo>
                      <a:pt x="171221" y="1562100"/>
                    </a:lnTo>
                    <a:lnTo>
                      <a:pt x="165417" y="1550898"/>
                    </a:lnTo>
                    <a:lnTo>
                      <a:pt x="164477" y="1549400"/>
                    </a:lnTo>
                    <a:lnTo>
                      <a:pt x="164312" y="1548904"/>
                    </a:lnTo>
                    <a:lnTo>
                      <a:pt x="155994" y="1536700"/>
                    </a:lnTo>
                    <a:lnTo>
                      <a:pt x="150520" y="1522056"/>
                    </a:lnTo>
                    <a:lnTo>
                      <a:pt x="151498" y="1524000"/>
                    </a:lnTo>
                    <a:lnTo>
                      <a:pt x="158051" y="1536700"/>
                    </a:lnTo>
                    <a:lnTo>
                      <a:pt x="164122" y="1548371"/>
                    </a:lnTo>
                    <a:lnTo>
                      <a:pt x="161798" y="1541602"/>
                    </a:lnTo>
                    <a:lnTo>
                      <a:pt x="165709" y="1549400"/>
                    </a:lnTo>
                    <a:lnTo>
                      <a:pt x="181025" y="1574800"/>
                    </a:lnTo>
                    <a:lnTo>
                      <a:pt x="181025" y="1551457"/>
                    </a:lnTo>
                    <a:lnTo>
                      <a:pt x="179133" y="1549400"/>
                    </a:lnTo>
                    <a:lnTo>
                      <a:pt x="167157" y="1524000"/>
                    </a:lnTo>
                    <a:lnTo>
                      <a:pt x="154673" y="1485900"/>
                    </a:lnTo>
                    <a:lnTo>
                      <a:pt x="159385" y="1498600"/>
                    </a:lnTo>
                    <a:lnTo>
                      <a:pt x="156095" y="1485900"/>
                    </a:lnTo>
                    <a:lnTo>
                      <a:pt x="148894" y="1473200"/>
                    </a:lnTo>
                    <a:lnTo>
                      <a:pt x="141859" y="1447800"/>
                    </a:lnTo>
                    <a:lnTo>
                      <a:pt x="130302" y="1422400"/>
                    </a:lnTo>
                    <a:lnTo>
                      <a:pt x="117081" y="1384300"/>
                    </a:lnTo>
                    <a:lnTo>
                      <a:pt x="112572" y="1371993"/>
                    </a:lnTo>
                    <a:lnTo>
                      <a:pt x="112572" y="1423784"/>
                    </a:lnTo>
                    <a:lnTo>
                      <a:pt x="111874" y="1422400"/>
                    </a:lnTo>
                    <a:lnTo>
                      <a:pt x="112496" y="1422400"/>
                    </a:lnTo>
                    <a:lnTo>
                      <a:pt x="112572" y="1423784"/>
                    </a:lnTo>
                    <a:lnTo>
                      <a:pt x="112572" y="1371993"/>
                    </a:lnTo>
                    <a:lnTo>
                      <a:pt x="103136" y="1346200"/>
                    </a:lnTo>
                    <a:lnTo>
                      <a:pt x="98552" y="1333500"/>
                    </a:lnTo>
                    <a:lnTo>
                      <a:pt x="89382" y="1308100"/>
                    </a:lnTo>
                    <a:lnTo>
                      <a:pt x="76327" y="1270000"/>
                    </a:lnTo>
                    <a:lnTo>
                      <a:pt x="64465" y="1219200"/>
                    </a:lnTo>
                    <a:lnTo>
                      <a:pt x="54038" y="1181100"/>
                    </a:lnTo>
                    <a:lnTo>
                      <a:pt x="45275" y="1130300"/>
                    </a:lnTo>
                    <a:lnTo>
                      <a:pt x="47485" y="1143000"/>
                    </a:lnTo>
                    <a:lnTo>
                      <a:pt x="46748" y="1130300"/>
                    </a:lnTo>
                    <a:lnTo>
                      <a:pt x="43980" y="1104900"/>
                    </a:lnTo>
                    <a:lnTo>
                      <a:pt x="40119" y="1079500"/>
                    </a:lnTo>
                    <a:lnTo>
                      <a:pt x="36779" y="1053579"/>
                    </a:lnTo>
                    <a:lnTo>
                      <a:pt x="35318" y="1041400"/>
                    </a:lnTo>
                    <a:lnTo>
                      <a:pt x="34010" y="1028700"/>
                    </a:lnTo>
                    <a:lnTo>
                      <a:pt x="33413" y="1028700"/>
                    </a:lnTo>
                    <a:lnTo>
                      <a:pt x="33210" y="1019060"/>
                    </a:lnTo>
                    <a:lnTo>
                      <a:pt x="33248" y="1016000"/>
                    </a:lnTo>
                    <a:lnTo>
                      <a:pt x="33820" y="1003300"/>
                    </a:lnTo>
                    <a:lnTo>
                      <a:pt x="32029" y="990600"/>
                    </a:lnTo>
                    <a:lnTo>
                      <a:pt x="30416" y="965200"/>
                    </a:lnTo>
                    <a:lnTo>
                      <a:pt x="28879" y="952500"/>
                    </a:lnTo>
                    <a:lnTo>
                      <a:pt x="27305" y="939800"/>
                    </a:lnTo>
                    <a:lnTo>
                      <a:pt x="28117" y="952500"/>
                    </a:lnTo>
                    <a:lnTo>
                      <a:pt x="28308" y="962647"/>
                    </a:lnTo>
                    <a:lnTo>
                      <a:pt x="28244" y="971016"/>
                    </a:lnTo>
                    <a:lnTo>
                      <a:pt x="28117" y="977900"/>
                    </a:lnTo>
                    <a:lnTo>
                      <a:pt x="27520" y="990600"/>
                    </a:lnTo>
                    <a:lnTo>
                      <a:pt x="24320" y="927100"/>
                    </a:lnTo>
                    <a:lnTo>
                      <a:pt x="24015" y="914400"/>
                    </a:lnTo>
                    <a:lnTo>
                      <a:pt x="23583" y="901700"/>
                    </a:lnTo>
                    <a:lnTo>
                      <a:pt x="22987" y="889000"/>
                    </a:lnTo>
                    <a:lnTo>
                      <a:pt x="22186" y="889000"/>
                    </a:lnTo>
                    <a:lnTo>
                      <a:pt x="22847" y="876300"/>
                    </a:lnTo>
                    <a:lnTo>
                      <a:pt x="23876" y="863600"/>
                    </a:lnTo>
                    <a:lnTo>
                      <a:pt x="26263" y="850900"/>
                    </a:lnTo>
                    <a:lnTo>
                      <a:pt x="25031" y="838200"/>
                    </a:lnTo>
                    <a:lnTo>
                      <a:pt x="24053" y="838200"/>
                    </a:lnTo>
                    <a:lnTo>
                      <a:pt x="23901" y="825500"/>
                    </a:lnTo>
                    <a:lnTo>
                      <a:pt x="25146" y="812800"/>
                    </a:lnTo>
                    <a:lnTo>
                      <a:pt x="27940" y="787400"/>
                    </a:lnTo>
                    <a:lnTo>
                      <a:pt x="28308" y="787400"/>
                    </a:lnTo>
                    <a:lnTo>
                      <a:pt x="27660" y="774700"/>
                    </a:lnTo>
                    <a:lnTo>
                      <a:pt x="27825" y="774700"/>
                    </a:lnTo>
                    <a:lnTo>
                      <a:pt x="29540" y="762000"/>
                    </a:lnTo>
                    <a:lnTo>
                      <a:pt x="33528" y="736600"/>
                    </a:lnTo>
                    <a:lnTo>
                      <a:pt x="33020" y="749300"/>
                    </a:lnTo>
                    <a:lnTo>
                      <a:pt x="32588" y="762266"/>
                    </a:lnTo>
                    <a:lnTo>
                      <a:pt x="32397" y="774700"/>
                    </a:lnTo>
                    <a:lnTo>
                      <a:pt x="32613" y="774700"/>
                    </a:lnTo>
                    <a:lnTo>
                      <a:pt x="35877" y="762000"/>
                    </a:lnTo>
                    <a:lnTo>
                      <a:pt x="37338" y="749300"/>
                    </a:lnTo>
                    <a:lnTo>
                      <a:pt x="38417" y="736600"/>
                    </a:lnTo>
                    <a:lnTo>
                      <a:pt x="40576" y="723900"/>
                    </a:lnTo>
                    <a:lnTo>
                      <a:pt x="42291" y="711200"/>
                    </a:lnTo>
                    <a:lnTo>
                      <a:pt x="41630" y="723900"/>
                    </a:lnTo>
                    <a:lnTo>
                      <a:pt x="40894" y="736600"/>
                    </a:lnTo>
                    <a:lnTo>
                      <a:pt x="40233" y="736600"/>
                    </a:lnTo>
                    <a:lnTo>
                      <a:pt x="39344" y="749300"/>
                    </a:lnTo>
                    <a:lnTo>
                      <a:pt x="38265" y="762266"/>
                    </a:lnTo>
                    <a:lnTo>
                      <a:pt x="37122" y="774700"/>
                    </a:lnTo>
                    <a:lnTo>
                      <a:pt x="45758" y="723900"/>
                    </a:lnTo>
                    <a:lnTo>
                      <a:pt x="53301" y="673100"/>
                    </a:lnTo>
                    <a:lnTo>
                      <a:pt x="61048" y="635000"/>
                    </a:lnTo>
                    <a:lnTo>
                      <a:pt x="75463" y="584200"/>
                    </a:lnTo>
                    <a:lnTo>
                      <a:pt x="94703" y="533400"/>
                    </a:lnTo>
                    <a:lnTo>
                      <a:pt x="89369" y="558800"/>
                    </a:lnTo>
                    <a:lnTo>
                      <a:pt x="92798" y="558800"/>
                    </a:lnTo>
                    <a:lnTo>
                      <a:pt x="101384" y="533400"/>
                    </a:lnTo>
                    <a:lnTo>
                      <a:pt x="111848" y="508000"/>
                    </a:lnTo>
                    <a:lnTo>
                      <a:pt x="124333" y="469900"/>
                    </a:lnTo>
                    <a:lnTo>
                      <a:pt x="138150" y="445909"/>
                    </a:lnTo>
                    <a:lnTo>
                      <a:pt x="136017" y="457200"/>
                    </a:lnTo>
                    <a:lnTo>
                      <a:pt x="136715" y="455815"/>
                    </a:lnTo>
                    <a:lnTo>
                      <a:pt x="138226" y="445782"/>
                    </a:lnTo>
                    <a:lnTo>
                      <a:pt x="138963" y="444500"/>
                    </a:lnTo>
                    <a:lnTo>
                      <a:pt x="136817" y="455625"/>
                    </a:lnTo>
                    <a:lnTo>
                      <a:pt x="148869" y="431800"/>
                    </a:lnTo>
                    <a:lnTo>
                      <a:pt x="155295" y="419100"/>
                    </a:lnTo>
                    <a:lnTo>
                      <a:pt x="167360" y="406400"/>
                    </a:lnTo>
                    <a:lnTo>
                      <a:pt x="180200" y="381000"/>
                    </a:lnTo>
                    <a:lnTo>
                      <a:pt x="201752" y="355600"/>
                    </a:lnTo>
                    <a:lnTo>
                      <a:pt x="200545" y="355600"/>
                    </a:lnTo>
                    <a:lnTo>
                      <a:pt x="212102" y="342900"/>
                    </a:lnTo>
                    <a:lnTo>
                      <a:pt x="241490" y="304800"/>
                    </a:lnTo>
                    <a:lnTo>
                      <a:pt x="256362" y="279400"/>
                    </a:lnTo>
                    <a:lnTo>
                      <a:pt x="263296" y="279400"/>
                    </a:lnTo>
                    <a:lnTo>
                      <a:pt x="269709" y="266700"/>
                    </a:lnTo>
                    <a:lnTo>
                      <a:pt x="281305" y="266700"/>
                    </a:lnTo>
                    <a:lnTo>
                      <a:pt x="286677" y="254000"/>
                    </a:lnTo>
                    <a:lnTo>
                      <a:pt x="297421" y="254000"/>
                    </a:lnTo>
                    <a:lnTo>
                      <a:pt x="303047" y="241300"/>
                    </a:lnTo>
                    <a:lnTo>
                      <a:pt x="314934" y="241300"/>
                    </a:lnTo>
                    <a:lnTo>
                      <a:pt x="321424" y="228600"/>
                    </a:lnTo>
                    <a:lnTo>
                      <a:pt x="320344" y="228600"/>
                    </a:lnTo>
                    <a:lnTo>
                      <a:pt x="347472" y="215900"/>
                    </a:lnTo>
                    <a:lnTo>
                      <a:pt x="365594" y="203200"/>
                    </a:lnTo>
                    <a:lnTo>
                      <a:pt x="385229" y="177800"/>
                    </a:lnTo>
                    <a:lnTo>
                      <a:pt x="393992" y="172212"/>
                    </a:lnTo>
                    <a:lnTo>
                      <a:pt x="397141" y="168706"/>
                    </a:lnTo>
                    <a:lnTo>
                      <a:pt x="396481" y="170624"/>
                    </a:lnTo>
                    <a:lnTo>
                      <a:pt x="405155" y="165100"/>
                    </a:lnTo>
                    <a:lnTo>
                      <a:pt x="400392" y="165100"/>
                    </a:lnTo>
                    <a:lnTo>
                      <a:pt x="415074" y="155638"/>
                    </a:lnTo>
                    <a:lnTo>
                      <a:pt x="411873" y="160566"/>
                    </a:lnTo>
                    <a:lnTo>
                      <a:pt x="423989" y="152400"/>
                    </a:lnTo>
                    <a:lnTo>
                      <a:pt x="420103" y="152400"/>
                    </a:lnTo>
                    <a:lnTo>
                      <a:pt x="425970" y="139700"/>
                    </a:lnTo>
                    <a:lnTo>
                      <a:pt x="443699" y="139700"/>
                    </a:lnTo>
                    <a:lnTo>
                      <a:pt x="458419" y="127000"/>
                    </a:lnTo>
                    <a:lnTo>
                      <a:pt x="474459" y="127000"/>
                    </a:lnTo>
                    <a:lnTo>
                      <a:pt x="497662" y="114300"/>
                    </a:lnTo>
                    <a:lnTo>
                      <a:pt x="519391" y="101600"/>
                    </a:lnTo>
                    <a:lnTo>
                      <a:pt x="540410" y="88900"/>
                    </a:lnTo>
                    <a:lnTo>
                      <a:pt x="557720" y="88900"/>
                    </a:lnTo>
                    <a:lnTo>
                      <a:pt x="548449" y="93421"/>
                    </a:lnTo>
                    <a:lnTo>
                      <a:pt x="520966" y="106476"/>
                    </a:lnTo>
                    <a:lnTo>
                      <a:pt x="490918" y="121221"/>
                    </a:lnTo>
                    <a:lnTo>
                      <a:pt x="461124" y="137071"/>
                    </a:lnTo>
                    <a:lnTo>
                      <a:pt x="446925" y="145402"/>
                    </a:lnTo>
                    <a:lnTo>
                      <a:pt x="452374" y="139700"/>
                    </a:lnTo>
                    <a:lnTo>
                      <a:pt x="441642" y="148488"/>
                    </a:lnTo>
                    <a:lnTo>
                      <a:pt x="434251" y="152819"/>
                    </a:lnTo>
                    <a:lnTo>
                      <a:pt x="412724" y="166878"/>
                    </a:lnTo>
                    <a:lnTo>
                      <a:pt x="398843" y="177444"/>
                    </a:lnTo>
                    <a:lnTo>
                      <a:pt x="394855" y="182714"/>
                    </a:lnTo>
                    <a:lnTo>
                      <a:pt x="408749" y="172872"/>
                    </a:lnTo>
                    <a:lnTo>
                      <a:pt x="425577" y="161594"/>
                    </a:lnTo>
                    <a:lnTo>
                      <a:pt x="439864" y="152400"/>
                    </a:lnTo>
                    <a:lnTo>
                      <a:pt x="440220" y="152400"/>
                    </a:lnTo>
                    <a:lnTo>
                      <a:pt x="440766" y="151828"/>
                    </a:lnTo>
                    <a:lnTo>
                      <a:pt x="462876" y="137604"/>
                    </a:lnTo>
                    <a:lnTo>
                      <a:pt x="465201" y="142011"/>
                    </a:lnTo>
                    <a:lnTo>
                      <a:pt x="476199" y="135623"/>
                    </a:lnTo>
                    <a:lnTo>
                      <a:pt x="482333" y="131749"/>
                    </a:lnTo>
                    <a:lnTo>
                      <a:pt x="485444" y="129413"/>
                    </a:lnTo>
                    <a:lnTo>
                      <a:pt x="490131" y="125412"/>
                    </a:lnTo>
                    <a:lnTo>
                      <a:pt x="495528" y="121932"/>
                    </a:lnTo>
                    <a:lnTo>
                      <a:pt x="505599" y="116433"/>
                    </a:lnTo>
                    <a:lnTo>
                      <a:pt x="522351" y="108178"/>
                    </a:lnTo>
                    <a:lnTo>
                      <a:pt x="516851" y="110578"/>
                    </a:lnTo>
                    <a:lnTo>
                      <a:pt x="560755" y="89928"/>
                    </a:lnTo>
                    <a:lnTo>
                      <a:pt x="604570" y="73126"/>
                    </a:lnTo>
                    <a:lnTo>
                      <a:pt x="633641" y="63500"/>
                    </a:lnTo>
                    <a:lnTo>
                      <a:pt x="633907" y="63500"/>
                    </a:lnTo>
                    <a:lnTo>
                      <a:pt x="634657" y="63182"/>
                    </a:lnTo>
                    <a:lnTo>
                      <a:pt x="637451" y="62306"/>
                    </a:lnTo>
                    <a:lnTo>
                      <a:pt x="647839" y="59270"/>
                    </a:lnTo>
                    <a:lnTo>
                      <a:pt x="667524" y="54152"/>
                    </a:lnTo>
                    <a:lnTo>
                      <a:pt x="664857" y="55524"/>
                    </a:lnTo>
                    <a:lnTo>
                      <a:pt x="688009" y="52057"/>
                    </a:lnTo>
                    <a:lnTo>
                      <a:pt x="695756" y="51384"/>
                    </a:lnTo>
                    <a:lnTo>
                      <a:pt x="693013" y="53073"/>
                    </a:lnTo>
                    <a:lnTo>
                      <a:pt x="718604" y="48336"/>
                    </a:lnTo>
                    <a:lnTo>
                      <a:pt x="742772" y="44831"/>
                    </a:lnTo>
                    <a:lnTo>
                      <a:pt x="763905" y="42100"/>
                    </a:lnTo>
                    <a:lnTo>
                      <a:pt x="780364" y="39712"/>
                    </a:lnTo>
                    <a:lnTo>
                      <a:pt x="819772" y="39039"/>
                    </a:lnTo>
                    <a:lnTo>
                      <a:pt x="841921" y="39458"/>
                    </a:lnTo>
                    <a:lnTo>
                      <a:pt x="863549" y="41313"/>
                    </a:lnTo>
                    <a:lnTo>
                      <a:pt x="857732" y="40068"/>
                    </a:lnTo>
                    <a:lnTo>
                      <a:pt x="867740" y="39776"/>
                    </a:lnTo>
                    <a:lnTo>
                      <a:pt x="870737" y="39230"/>
                    </a:lnTo>
                    <a:lnTo>
                      <a:pt x="871308" y="38785"/>
                    </a:lnTo>
                    <a:lnTo>
                      <a:pt x="867079" y="38036"/>
                    </a:lnTo>
                    <a:lnTo>
                      <a:pt x="855891" y="37147"/>
                    </a:lnTo>
                    <a:lnTo>
                      <a:pt x="835558" y="36360"/>
                    </a:lnTo>
                    <a:lnTo>
                      <a:pt x="841082" y="36398"/>
                    </a:lnTo>
                    <a:lnTo>
                      <a:pt x="837628" y="35839"/>
                    </a:lnTo>
                    <a:lnTo>
                      <a:pt x="843089" y="35991"/>
                    </a:lnTo>
                    <a:lnTo>
                      <a:pt x="827747" y="34823"/>
                    </a:lnTo>
                    <a:lnTo>
                      <a:pt x="814298" y="34417"/>
                    </a:lnTo>
                    <a:lnTo>
                      <a:pt x="802208" y="34582"/>
                    </a:lnTo>
                    <a:lnTo>
                      <a:pt x="790968" y="35128"/>
                    </a:lnTo>
                    <a:lnTo>
                      <a:pt x="768896" y="37007"/>
                    </a:lnTo>
                    <a:lnTo>
                      <a:pt x="743686" y="39535"/>
                    </a:lnTo>
                    <a:lnTo>
                      <a:pt x="738708" y="39522"/>
                    </a:lnTo>
                    <a:lnTo>
                      <a:pt x="739508" y="38989"/>
                    </a:lnTo>
                    <a:lnTo>
                      <a:pt x="750849" y="37084"/>
                    </a:lnTo>
                    <a:lnTo>
                      <a:pt x="762495" y="35598"/>
                    </a:lnTo>
                    <a:lnTo>
                      <a:pt x="763625" y="35267"/>
                    </a:lnTo>
                    <a:lnTo>
                      <a:pt x="716165" y="40386"/>
                    </a:lnTo>
                    <a:lnTo>
                      <a:pt x="678497" y="47155"/>
                    </a:lnTo>
                    <a:lnTo>
                      <a:pt x="686523" y="38100"/>
                    </a:lnTo>
                    <a:lnTo>
                      <a:pt x="727494" y="38100"/>
                    </a:lnTo>
                    <a:lnTo>
                      <a:pt x="745896" y="25400"/>
                    </a:lnTo>
                    <a:lnTo>
                      <a:pt x="884656" y="25400"/>
                    </a:lnTo>
                    <a:lnTo>
                      <a:pt x="892378" y="38100"/>
                    </a:lnTo>
                    <a:lnTo>
                      <a:pt x="924648" y="38100"/>
                    </a:lnTo>
                    <a:lnTo>
                      <a:pt x="959535" y="50800"/>
                    </a:lnTo>
                    <a:lnTo>
                      <a:pt x="998029" y="62738"/>
                    </a:lnTo>
                    <a:lnTo>
                      <a:pt x="977036" y="57873"/>
                    </a:lnTo>
                    <a:lnTo>
                      <a:pt x="973175" y="56972"/>
                    </a:lnTo>
                    <a:lnTo>
                      <a:pt x="971804" y="56743"/>
                    </a:lnTo>
                    <a:lnTo>
                      <a:pt x="949756" y="53136"/>
                    </a:lnTo>
                    <a:lnTo>
                      <a:pt x="933538" y="50469"/>
                    </a:lnTo>
                    <a:lnTo>
                      <a:pt x="895083" y="46215"/>
                    </a:lnTo>
                    <a:lnTo>
                      <a:pt x="857199" y="44551"/>
                    </a:lnTo>
                    <a:lnTo>
                      <a:pt x="818845" y="45161"/>
                    </a:lnTo>
                    <a:lnTo>
                      <a:pt x="779335" y="48031"/>
                    </a:lnTo>
                    <a:lnTo>
                      <a:pt x="737997" y="53136"/>
                    </a:lnTo>
                    <a:lnTo>
                      <a:pt x="732612" y="52946"/>
                    </a:lnTo>
                    <a:lnTo>
                      <a:pt x="684377" y="59588"/>
                    </a:lnTo>
                    <a:lnTo>
                      <a:pt x="641692" y="70231"/>
                    </a:lnTo>
                    <a:lnTo>
                      <a:pt x="603719" y="82524"/>
                    </a:lnTo>
                    <a:lnTo>
                      <a:pt x="610133" y="79235"/>
                    </a:lnTo>
                    <a:lnTo>
                      <a:pt x="647179" y="64884"/>
                    </a:lnTo>
                    <a:lnTo>
                      <a:pt x="682510" y="55295"/>
                    </a:lnTo>
                    <a:lnTo>
                      <a:pt x="664591" y="59245"/>
                    </a:lnTo>
                    <a:lnTo>
                      <a:pt x="643572" y="64947"/>
                    </a:lnTo>
                    <a:lnTo>
                      <a:pt x="621550" y="71729"/>
                    </a:lnTo>
                    <a:lnTo>
                      <a:pt x="600595" y="78917"/>
                    </a:lnTo>
                    <a:lnTo>
                      <a:pt x="591908" y="87807"/>
                    </a:lnTo>
                    <a:lnTo>
                      <a:pt x="573214" y="95072"/>
                    </a:lnTo>
                    <a:lnTo>
                      <a:pt x="551497" y="103835"/>
                    </a:lnTo>
                    <a:lnTo>
                      <a:pt x="546989" y="105524"/>
                    </a:lnTo>
                    <a:lnTo>
                      <a:pt x="545007" y="106146"/>
                    </a:lnTo>
                    <a:lnTo>
                      <a:pt x="544144" y="107721"/>
                    </a:lnTo>
                    <a:lnTo>
                      <a:pt x="542899" y="109347"/>
                    </a:lnTo>
                    <a:lnTo>
                      <a:pt x="541959" y="110617"/>
                    </a:lnTo>
                    <a:lnTo>
                      <a:pt x="546849" y="109169"/>
                    </a:lnTo>
                    <a:lnTo>
                      <a:pt x="551561" y="107530"/>
                    </a:lnTo>
                    <a:lnTo>
                      <a:pt x="559142" y="104571"/>
                    </a:lnTo>
                    <a:lnTo>
                      <a:pt x="585063" y="94183"/>
                    </a:lnTo>
                    <a:lnTo>
                      <a:pt x="578853" y="97891"/>
                    </a:lnTo>
                    <a:lnTo>
                      <a:pt x="569582" y="102616"/>
                    </a:lnTo>
                    <a:lnTo>
                      <a:pt x="555790" y="109194"/>
                    </a:lnTo>
                    <a:lnTo>
                      <a:pt x="530948" y="120916"/>
                    </a:lnTo>
                    <a:lnTo>
                      <a:pt x="508558" y="131635"/>
                    </a:lnTo>
                    <a:lnTo>
                      <a:pt x="503593" y="134023"/>
                    </a:lnTo>
                    <a:lnTo>
                      <a:pt x="491566" y="139979"/>
                    </a:lnTo>
                    <a:lnTo>
                      <a:pt x="482765" y="143408"/>
                    </a:lnTo>
                    <a:lnTo>
                      <a:pt x="512902" y="124383"/>
                    </a:lnTo>
                    <a:lnTo>
                      <a:pt x="521220" y="119443"/>
                    </a:lnTo>
                    <a:lnTo>
                      <a:pt x="526008" y="115963"/>
                    </a:lnTo>
                    <a:lnTo>
                      <a:pt x="506361" y="126022"/>
                    </a:lnTo>
                    <a:lnTo>
                      <a:pt x="496620" y="131635"/>
                    </a:lnTo>
                    <a:lnTo>
                      <a:pt x="483412" y="141020"/>
                    </a:lnTo>
                    <a:lnTo>
                      <a:pt x="463029" y="152400"/>
                    </a:lnTo>
                    <a:lnTo>
                      <a:pt x="424103" y="177419"/>
                    </a:lnTo>
                    <a:lnTo>
                      <a:pt x="389191" y="202679"/>
                    </a:lnTo>
                    <a:lnTo>
                      <a:pt x="373672" y="214299"/>
                    </a:lnTo>
                    <a:lnTo>
                      <a:pt x="359562" y="224637"/>
                    </a:lnTo>
                    <a:lnTo>
                      <a:pt x="328129" y="250875"/>
                    </a:lnTo>
                    <a:lnTo>
                      <a:pt x="300393" y="281978"/>
                    </a:lnTo>
                    <a:lnTo>
                      <a:pt x="300177" y="283540"/>
                    </a:lnTo>
                    <a:lnTo>
                      <a:pt x="303047" y="281508"/>
                    </a:lnTo>
                    <a:lnTo>
                      <a:pt x="307708" y="277393"/>
                    </a:lnTo>
                    <a:lnTo>
                      <a:pt x="315823" y="269887"/>
                    </a:lnTo>
                    <a:lnTo>
                      <a:pt x="337388" y="251637"/>
                    </a:lnTo>
                    <a:lnTo>
                      <a:pt x="348221" y="242620"/>
                    </a:lnTo>
                    <a:lnTo>
                      <a:pt x="356501" y="236169"/>
                    </a:lnTo>
                    <a:lnTo>
                      <a:pt x="357644" y="234543"/>
                    </a:lnTo>
                    <a:lnTo>
                      <a:pt x="365226" y="228612"/>
                    </a:lnTo>
                    <a:lnTo>
                      <a:pt x="372872" y="222796"/>
                    </a:lnTo>
                    <a:lnTo>
                      <a:pt x="377736" y="219189"/>
                    </a:lnTo>
                    <a:lnTo>
                      <a:pt x="380555" y="217081"/>
                    </a:lnTo>
                    <a:lnTo>
                      <a:pt x="388302" y="211455"/>
                    </a:lnTo>
                    <a:lnTo>
                      <a:pt x="376275" y="219189"/>
                    </a:lnTo>
                    <a:lnTo>
                      <a:pt x="379920" y="214757"/>
                    </a:lnTo>
                    <a:lnTo>
                      <a:pt x="416077" y="186550"/>
                    </a:lnTo>
                    <a:lnTo>
                      <a:pt x="438302" y="173062"/>
                    </a:lnTo>
                    <a:lnTo>
                      <a:pt x="432320" y="177025"/>
                    </a:lnTo>
                    <a:lnTo>
                      <a:pt x="426593" y="181343"/>
                    </a:lnTo>
                    <a:lnTo>
                      <a:pt x="420738" y="185458"/>
                    </a:lnTo>
                    <a:lnTo>
                      <a:pt x="438937" y="173761"/>
                    </a:lnTo>
                    <a:lnTo>
                      <a:pt x="439991" y="173062"/>
                    </a:lnTo>
                    <a:lnTo>
                      <a:pt x="458063" y="161150"/>
                    </a:lnTo>
                    <a:lnTo>
                      <a:pt x="477850" y="149059"/>
                    </a:lnTo>
                    <a:lnTo>
                      <a:pt x="489064" y="143408"/>
                    </a:lnTo>
                    <a:lnTo>
                      <a:pt x="498005" y="138887"/>
                    </a:lnTo>
                    <a:lnTo>
                      <a:pt x="499757" y="138938"/>
                    </a:lnTo>
                    <a:lnTo>
                      <a:pt x="490156" y="144437"/>
                    </a:lnTo>
                    <a:lnTo>
                      <a:pt x="488924" y="145669"/>
                    </a:lnTo>
                    <a:lnTo>
                      <a:pt x="533069" y="120904"/>
                    </a:lnTo>
                    <a:lnTo>
                      <a:pt x="590029" y="95008"/>
                    </a:lnTo>
                    <a:lnTo>
                      <a:pt x="583768" y="98399"/>
                    </a:lnTo>
                    <a:lnTo>
                      <a:pt x="577545" y="101854"/>
                    </a:lnTo>
                    <a:lnTo>
                      <a:pt x="570293" y="105981"/>
                    </a:lnTo>
                    <a:lnTo>
                      <a:pt x="565200" y="108927"/>
                    </a:lnTo>
                    <a:lnTo>
                      <a:pt x="580186" y="101396"/>
                    </a:lnTo>
                    <a:lnTo>
                      <a:pt x="595058" y="95008"/>
                    </a:lnTo>
                    <a:lnTo>
                      <a:pt x="596988" y="94183"/>
                    </a:lnTo>
                    <a:lnTo>
                      <a:pt x="599059" y="93294"/>
                    </a:lnTo>
                    <a:lnTo>
                      <a:pt x="620890" y="85115"/>
                    </a:lnTo>
                    <a:lnTo>
                      <a:pt x="669264" y="70866"/>
                    </a:lnTo>
                    <a:lnTo>
                      <a:pt x="719289" y="62344"/>
                    </a:lnTo>
                    <a:lnTo>
                      <a:pt x="742721" y="60248"/>
                    </a:lnTo>
                    <a:lnTo>
                      <a:pt x="737108" y="60363"/>
                    </a:lnTo>
                    <a:lnTo>
                      <a:pt x="731799" y="60579"/>
                    </a:lnTo>
                    <a:lnTo>
                      <a:pt x="729068" y="60515"/>
                    </a:lnTo>
                    <a:lnTo>
                      <a:pt x="731164" y="59728"/>
                    </a:lnTo>
                    <a:lnTo>
                      <a:pt x="755307" y="57137"/>
                    </a:lnTo>
                    <a:lnTo>
                      <a:pt x="773150" y="56743"/>
                    </a:lnTo>
                    <a:lnTo>
                      <a:pt x="781392" y="57810"/>
                    </a:lnTo>
                    <a:lnTo>
                      <a:pt x="776732" y="59537"/>
                    </a:lnTo>
                    <a:lnTo>
                      <a:pt x="792264" y="58178"/>
                    </a:lnTo>
                    <a:lnTo>
                      <a:pt x="835660" y="58699"/>
                    </a:lnTo>
                    <a:lnTo>
                      <a:pt x="886155" y="63868"/>
                    </a:lnTo>
                    <a:lnTo>
                      <a:pt x="953427" y="75044"/>
                    </a:lnTo>
                    <a:lnTo>
                      <a:pt x="980579" y="79260"/>
                    </a:lnTo>
                    <a:lnTo>
                      <a:pt x="1034161" y="90919"/>
                    </a:lnTo>
                    <a:lnTo>
                      <a:pt x="1087196" y="106464"/>
                    </a:lnTo>
                    <a:lnTo>
                      <a:pt x="1139164" y="126174"/>
                    </a:lnTo>
                    <a:lnTo>
                      <a:pt x="1164653" y="137553"/>
                    </a:lnTo>
                    <a:lnTo>
                      <a:pt x="1153121" y="131610"/>
                    </a:lnTo>
                    <a:lnTo>
                      <a:pt x="1147178" y="128600"/>
                    </a:lnTo>
                    <a:lnTo>
                      <a:pt x="1141006" y="125628"/>
                    </a:lnTo>
                    <a:lnTo>
                      <a:pt x="1130452" y="118033"/>
                    </a:lnTo>
                    <a:lnTo>
                      <a:pt x="1125778" y="114300"/>
                    </a:lnTo>
                    <a:lnTo>
                      <a:pt x="1130338" y="115328"/>
                    </a:lnTo>
                    <a:lnTo>
                      <a:pt x="1145349" y="121335"/>
                    </a:lnTo>
                    <a:lnTo>
                      <a:pt x="1149769" y="126149"/>
                    </a:lnTo>
                    <a:lnTo>
                      <a:pt x="1148080" y="123342"/>
                    </a:lnTo>
                    <a:lnTo>
                      <a:pt x="1150696" y="127000"/>
                    </a:lnTo>
                    <a:lnTo>
                      <a:pt x="1159967" y="127000"/>
                    </a:lnTo>
                    <a:lnTo>
                      <a:pt x="1169225" y="139700"/>
                    </a:lnTo>
                    <a:lnTo>
                      <a:pt x="1191577" y="139700"/>
                    </a:lnTo>
                    <a:lnTo>
                      <a:pt x="1191729" y="139814"/>
                    </a:lnTo>
                    <a:lnTo>
                      <a:pt x="1198041" y="151574"/>
                    </a:lnTo>
                    <a:lnTo>
                      <a:pt x="1197889" y="151511"/>
                    </a:lnTo>
                    <a:lnTo>
                      <a:pt x="1198092" y="151663"/>
                    </a:lnTo>
                    <a:lnTo>
                      <a:pt x="1198499" y="152400"/>
                    </a:lnTo>
                    <a:lnTo>
                      <a:pt x="1199172" y="152400"/>
                    </a:lnTo>
                    <a:lnTo>
                      <a:pt x="1204747" y="156235"/>
                    </a:lnTo>
                    <a:lnTo>
                      <a:pt x="1205788" y="156235"/>
                    </a:lnTo>
                    <a:lnTo>
                      <a:pt x="1205268" y="155333"/>
                    </a:lnTo>
                    <a:lnTo>
                      <a:pt x="1201813" y="152806"/>
                    </a:lnTo>
                    <a:lnTo>
                      <a:pt x="1200581" y="152400"/>
                    </a:lnTo>
                    <a:lnTo>
                      <a:pt x="1213332" y="152400"/>
                    </a:lnTo>
                    <a:lnTo>
                      <a:pt x="1220190" y="165100"/>
                    </a:lnTo>
                    <a:lnTo>
                      <a:pt x="1227251" y="165100"/>
                    </a:lnTo>
                    <a:lnTo>
                      <a:pt x="1231900" y="173380"/>
                    </a:lnTo>
                    <a:lnTo>
                      <a:pt x="1214831" y="163144"/>
                    </a:lnTo>
                    <a:lnTo>
                      <a:pt x="1232192" y="175298"/>
                    </a:lnTo>
                    <a:lnTo>
                      <a:pt x="1233385" y="176034"/>
                    </a:lnTo>
                    <a:lnTo>
                      <a:pt x="1234389" y="177800"/>
                    </a:lnTo>
                    <a:lnTo>
                      <a:pt x="1236294" y="177800"/>
                    </a:lnTo>
                    <a:lnTo>
                      <a:pt x="1243520" y="182206"/>
                    </a:lnTo>
                    <a:lnTo>
                      <a:pt x="1255826" y="190271"/>
                    </a:lnTo>
                    <a:lnTo>
                      <a:pt x="1263891" y="196481"/>
                    </a:lnTo>
                    <a:lnTo>
                      <a:pt x="1259001" y="194208"/>
                    </a:lnTo>
                    <a:lnTo>
                      <a:pt x="1289812" y="220268"/>
                    </a:lnTo>
                    <a:lnTo>
                      <a:pt x="1319085" y="248031"/>
                    </a:lnTo>
                    <a:lnTo>
                      <a:pt x="1346733" y="277431"/>
                    </a:lnTo>
                    <a:lnTo>
                      <a:pt x="1372616" y="308368"/>
                    </a:lnTo>
                    <a:lnTo>
                      <a:pt x="1371485" y="306031"/>
                    </a:lnTo>
                    <a:lnTo>
                      <a:pt x="1356055" y="284403"/>
                    </a:lnTo>
                    <a:lnTo>
                      <a:pt x="1355001" y="282511"/>
                    </a:lnTo>
                    <a:lnTo>
                      <a:pt x="1356804" y="284099"/>
                    </a:lnTo>
                    <a:lnTo>
                      <a:pt x="1362316" y="290296"/>
                    </a:lnTo>
                    <a:lnTo>
                      <a:pt x="1353705" y="279400"/>
                    </a:lnTo>
                    <a:lnTo>
                      <a:pt x="1358760" y="279400"/>
                    </a:lnTo>
                    <a:lnTo>
                      <a:pt x="1359204" y="279946"/>
                    </a:lnTo>
                    <a:lnTo>
                      <a:pt x="1362735" y="284429"/>
                    </a:lnTo>
                    <a:lnTo>
                      <a:pt x="1363929" y="292100"/>
                    </a:lnTo>
                    <a:lnTo>
                      <a:pt x="1365758" y="292100"/>
                    </a:lnTo>
                    <a:lnTo>
                      <a:pt x="1363700" y="285661"/>
                    </a:lnTo>
                    <a:lnTo>
                      <a:pt x="1364322" y="286435"/>
                    </a:lnTo>
                    <a:lnTo>
                      <a:pt x="1367853" y="292100"/>
                    </a:lnTo>
                    <a:lnTo>
                      <a:pt x="1370698" y="294525"/>
                    </a:lnTo>
                    <a:lnTo>
                      <a:pt x="1375816" y="300736"/>
                    </a:lnTo>
                    <a:lnTo>
                      <a:pt x="1379550" y="304812"/>
                    </a:lnTo>
                    <a:lnTo>
                      <a:pt x="1379918" y="305041"/>
                    </a:lnTo>
                    <a:lnTo>
                      <a:pt x="1381226" y="317284"/>
                    </a:lnTo>
                    <a:lnTo>
                      <a:pt x="1381328" y="317601"/>
                    </a:lnTo>
                    <a:lnTo>
                      <a:pt x="1412113" y="355600"/>
                    </a:lnTo>
                    <a:lnTo>
                      <a:pt x="1438236" y="406400"/>
                    </a:lnTo>
                    <a:lnTo>
                      <a:pt x="1459928" y="444500"/>
                    </a:lnTo>
                    <a:lnTo>
                      <a:pt x="1477505" y="495300"/>
                    </a:lnTo>
                    <a:lnTo>
                      <a:pt x="1491272" y="546100"/>
                    </a:lnTo>
                    <a:lnTo>
                      <a:pt x="1501546" y="596900"/>
                    </a:lnTo>
                    <a:lnTo>
                      <a:pt x="1480553" y="546100"/>
                    </a:lnTo>
                    <a:lnTo>
                      <a:pt x="1469605" y="533400"/>
                    </a:lnTo>
                    <a:lnTo>
                      <a:pt x="1457807" y="508000"/>
                    </a:lnTo>
                    <a:lnTo>
                      <a:pt x="1454480" y="508000"/>
                    </a:lnTo>
                    <a:lnTo>
                      <a:pt x="1462900" y="533400"/>
                    </a:lnTo>
                    <a:lnTo>
                      <a:pt x="1468323" y="546100"/>
                    </a:lnTo>
                    <a:lnTo>
                      <a:pt x="1471752" y="558800"/>
                    </a:lnTo>
                    <a:lnTo>
                      <a:pt x="1477873" y="558800"/>
                    </a:lnTo>
                    <a:lnTo>
                      <a:pt x="1480667" y="571500"/>
                    </a:lnTo>
                    <a:lnTo>
                      <a:pt x="1482445" y="571500"/>
                    </a:lnTo>
                    <a:lnTo>
                      <a:pt x="1484274" y="584200"/>
                    </a:lnTo>
                    <a:lnTo>
                      <a:pt x="1487843" y="596900"/>
                    </a:lnTo>
                    <a:lnTo>
                      <a:pt x="1489125" y="596900"/>
                    </a:lnTo>
                    <a:lnTo>
                      <a:pt x="1490116" y="609600"/>
                    </a:lnTo>
                    <a:lnTo>
                      <a:pt x="1490840" y="609600"/>
                    </a:lnTo>
                    <a:lnTo>
                      <a:pt x="1491322" y="622300"/>
                    </a:lnTo>
                    <a:lnTo>
                      <a:pt x="1488744" y="609600"/>
                    </a:lnTo>
                    <a:lnTo>
                      <a:pt x="1494129" y="637654"/>
                    </a:lnTo>
                    <a:lnTo>
                      <a:pt x="1495996" y="647700"/>
                    </a:lnTo>
                    <a:lnTo>
                      <a:pt x="1497342" y="647700"/>
                    </a:lnTo>
                    <a:lnTo>
                      <a:pt x="1499120" y="673100"/>
                    </a:lnTo>
                    <a:lnTo>
                      <a:pt x="1500873" y="685800"/>
                    </a:lnTo>
                    <a:lnTo>
                      <a:pt x="1500378" y="673100"/>
                    </a:lnTo>
                    <a:lnTo>
                      <a:pt x="1499666" y="660400"/>
                    </a:lnTo>
                    <a:lnTo>
                      <a:pt x="1500809" y="673100"/>
                    </a:lnTo>
                    <a:lnTo>
                      <a:pt x="1501394" y="673100"/>
                    </a:lnTo>
                    <a:lnTo>
                      <a:pt x="1502041" y="685800"/>
                    </a:lnTo>
                    <a:lnTo>
                      <a:pt x="1502727" y="685800"/>
                    </a:lnTo>
                    <a:lnTo>
                      <a:pt x="1503451" y="698500"/>
                    </a:lnTo>
                    <a:lnTo>
                      <a:pt x="1505419" y="711200"/>
                    </a:lnTo>
                    <a:lnTo>
                      <a:pt x="1506258" y="723900"/>
                    </a:lnTo>
                    <a:lnTo>
                      <a:pt x="1506880" y="736600"/>
                    </a:lnTo>
                    <a:lnTo>
                      <a:pt x="1506397" y="762000"/>
                    </a:lnTo>
                    <a:lnTo>
                      <a:pt x="1503870" y="787400"/>
                    </a:lnTo>
                    <a:lnTo>
                      <a:pt x="1502892" y="787400"/>
                    </a:lnTo>
                    <a:lnTo>
                      <a:pt x="1501813" y="774700"/>
                    </a:lnTo>
                    <a:lnTo>
                      <a:pt x="1501330" y="774700"/>
                    </a:lnTo>
                    <a:lnTo>
                      <a:pt x="1502117" y="749300"/>
                    </a:lnTo>
                    <a:lnTo>
                      <a:pt x="1501089" y="762000"/>
                    </a:lnTo>
                    <a:lnTo>
                      <a:pt x="1499717" y="762000"/>
                    </a:lnTo>
                    <a:lnTo>
                      <a:pt x="1498104" y="775728"/>
                    </a:lnTo>
                    <a:lnTo>
                      <a:pt x="1496822" y="787400"/>
                    </a:lnTo>
                    <a:lnTo>
                      <a:pt x="1497469" y="774700"/>
                    </a:lnTo>
                    <a:lnTo>
                      <a:pt x="1498739" y="749300"/>
                    </a:lnTo>
                    <a:lnTo>
                      <a:pt x="1498803" y="736600"/>
                    </a:lnTo>
                    <a:lnTo>
                      <a:pt x="1498727" y="711200"/>
                    </a:lnTo>
                    <a:lnTo>
                      <a:pt x="1497355" y="698500"/>
                    </a:lnTo>
                    <a:lnTo>
                      <a:pt x="1495564" y="698500"/>
                    </a:lnTo>
                    <a:lnTo>
                      <a:pt x="1493913" y="685800"/>
                    </a:lnTo>
                    <a:lnTo>
                      <a:pt x="1492592" y="685800"/>
                    </a:lnTo>
                    <a:lnTo>
                      <a:pt x="1493164" y="698500"/>
                    </a:lnTo>
                    <a:lnTo>
                      <a:pt x="1493888" y="698500"/>
                    </a:lnTo>
                    <a:lnTo>
                      <a:pt x="1493989" y="711200"/>
                    </a:lnTo>
                    <a:lnTo>
                      <a:pt x="1493278" y="736600"/>
                    </a:lnTo>
                    <a:lnTo>
                      <a:pt x="1492034" y="711200"/>
                    </a:lnTo>
                    <a:lnTo>
                      <a:pt x="1491310" y="711200"/>
                    </a:lnTo>
                    <a:lnTo>
                      <a:pt x="1492326" y="736600"/>
                    </a:lnTo>
                    <a:lnTo>
                      <a:pt x="1490624" y="762266"/>
                    </a:lnTo>
                    <a:lnTo>
                      <a:pt x="1488122" y="787400"/>
                    </a:lnTo>
                    <a:lnTo>
                      <a:pt x="1486560" y="812800"/>
                    </a:lnTo>
                    <a:lnTo>
                      <a:pt x="1489316" y="800100"/>
                    </a:lnTo>
                    <a:lnTo>
                      <a:pt x="1492808" y="800100"/>
                    </a:lnTo>
                    <a:lnTo>
                      <a:pt x="1495488" y="774700"/>
                    </a:lnTo>
                    <a:lnTo>
                      <a:pt x="1495221" y="787400"/>
                    </a:lnTo>
                    <a:lnTo>
                      <a:pt x="1494891" y="787400"/>
                    </a:lnTo>
                    <a:lnTo>
                      <a:pt x="1494447" y="800100"/>
                    </a:lnTo>
                    <a:lnTo>
                      <a:pt x="1493850" y="800100"/>
                    </a:lnTo>
                    <a:lnTo>
                      <a:pt x="1492567" y="812800"/>
                    </a:lnTo>
                    <a:lnTo>
                      <a:pt x="1492351" y="814705"/>
                    </a:lnTo>
                    <a:lnTo>
                      <a:pt x="1493227" y="825500"/>
                    </a:lnTo>
                    <a:lnTo>
                      <a:pt x="1496174" y="825500"/>
                    </a:lnTo>
                    <a:lnTo>
                      <a:pt x="1493583" y="850900"/>
                    </a:lnTo>
                    <a:lnTo>
                      <a:pt x="1491526" y="863600"/>
                    </a:lnTo>
                    <a:lnTo>
                      <a:pt x="1490903" y="863600"/>
                    </a:lnTo>
                    <a:lnTo>
                      <a:pt x="1490853" y="850900"/>
                    </a:lnTo>
                    <a:lnTo>
                      <a:pt x="1490484" y="850900"/>
                    </a:lnTo>
                    <a:lnTo>
                      <a:pt x="1486560" y="876300"/>
                    </a:lnTo>
                    <a:lnTo>
                      <a:pt x="1482953" y="889000"/>
                    </a:lnTo>
                    <a:lnTo>
                      <a:pt x="1479321" y="914400"/>
                    </a:lnTo>
                    <a:lnTo>
                      <a:pt x="1475905" y="925322"/>
                    </a:lnTo>
                    <a:lnTo>
                      <a:pt x="1475905" y="1016000"/>
                    </a:lnTo>
                    <a:lnTo>
                      <a:pt x="1467218" y="1034656"/>
                    </a:lnTo>
                    <a:lnTo>
                      <a:pt x="1469212" y="1028700"/>
                    </a:lnTo>
                    <a:lnTo>
                      <a:pt x="1473542" y="1016000"/>
                    </a:lnTo>
                    <a:lnTo>
                      <a:pt x="1475905" y="1016000"/>
                    </a:lnTo>
                    <a:lnTo>
                      <a:pt x="1475905" y="925322"/>
                    </a:lnTo>
                    <a:lnTo>
                      <a:pt x="1475346" y="927100"/>
                    </a:lnTo>
                    <a:lnTo>
                      <a:pt x="1473428" y="933691"/>
                    </a:lnTo>
                    <a:lnTo>
                      <a:pt x="1473428" y="990600"/>
                    </a:lnTo>
                    <a:lnTo>
                      <a:pt x="1469859" y="1003300"/>
                    </a:lnTo>
                    <a:lnTo>
                      <a:pt x="1467040" y="1003300"/>
                    </a:lnTo>
                    <a:lnTo>
                      <a:pt x="1464056" y="1016000"/>
                    </a:lnTo>
                    <a:lnTo>
                      <a:pt x="1458963" y="1027150"/>
                    </a:lnTo>
                    <a:lnTo>
                      <a:pt x="1458963" y="1054100"/>
                    </a:lnTo>
                    <a:lnTo>
                      <a:pt x="1443609" y="1092200"/>
                    </a:lnTo>
                    <a:lnTo>
                      <a:pt x="1420685" y="1143000"/>
                    </a:lnTo>
                    <a:lnTo>
                      <a:pt x="1395577" y="1181100"/>
                    </a:lnTo>
                    <a:lnTo>
                      <a:pt x="1401203" y="1181100"/>
                    </a:lnTo>
                    <a:lnTo>
                      <a:pt x="1393355" y="1193800"/>
                    </a:lnTo>
                    <a:lnTo>
                      <a:pt x="1386611" y="1206500"/>
                    </a:lnTo>
                    <a:lnTo>
                      <a:pt x="1380439" y="1219200"/>
                    </a:lnTo>
                    <a:lnTo>
                      <a:pt x="1373987" y="1219200"/>
                    </a:lnTo>
                    <a:lnTo>
                      <a:pt x="1381988" y="1206500"/>
                    </a:lnTo>
                    <a:lnTo>
                      <a:pt x="1404747" y="1155700"/>
                    </a:lnTo>
                    <a:lnTo>
                      <a:pt x="1409509" y="1143000"/>
                    </a:lnTo>
                    <a:lnTo>
                      <a:pt x="1414094" y="1143000"/>
                    </a:lnTo>
                    <a:lnTo>
                      <a:pt x="1422869" y="1117600"/>
                    </a:lnTo>
                    <a:lnTo>
                      <a:pt x="1426527" y="1104900"/>
                    </a:lnTo>
                    <a:lnTo>
                      <a:pt x="1427327" y="1104900"/>
                    </a:lnTo>
                    <a:lnTo>
                      <a:pt x="1427137" y="1117600"/>
                    </a:lnTo>
                    <a:lnTo>
                      <a:pt x="1428686" y="1104900"/>
                    </a:lnTo>
                    <a:lnTo>
                      <a:pt x="1429423" y="1104900"/>
                    </a:lnTo>
                    <a:lnTo>
                      <a:pt x="1429575" y="1104900"/>
                    </a:lnTo>
                    <a:lnTo>
                      <a:pt x="1431823" y="1104900"/>
                    </a:lnTo>
                    <a:lnTo>
                      <a:pt x="1436420" y="1092200"/>
                    </a:lnTo>
                    <a:lnTo>
                      <a:pt x="1442313" y="1079500"/>
                    </a:lnTo>
                    <a:lnTo>
                      <a:pt x="1449349" y="1066800"/>
                    </a:lnTo>
                    <a:lnTo>
                      <a:pt x="1453235" y="1066800"/>
                    </a:lnTo>
                    <a:lnTo>
                      <a:pt x="1457020" y="1054100"/>
                    </a:lnTo>
                    <a:lnTo>
                      <a:pt x="1458963" y="1054100"/>
                    </a:lnTo>
                    <a:lnTo>
                      <a:pt x="1458963" y="1027150"/>
                    </a:lnTo>
                    <a:lnTo>
                      <a:pt x="1458252" y="1028700"/>
                    </a:lnTo>
                    <a:lnTo>
                      <a:pt x="1452791" y="1042784"/>
                    </a:lnTo>
                    <a:lnTo>
                      <a:pt x="1457490" y="1028700"/>
                    </a:lnTo>
                    <a:lnTo>
                      <a:pt x="1439379" y="1028700"/>
                    </a:lnTo>
                    <a:lnTo>
                      <a:pt x="1438922" y="1028700"/>
                    </a:lnTo>
                    <a:lnTo>
                      <a:pt x="1440345" y="1022819"/>
                    </a:lnTo>
                    <a:lnTo>
                      <a:pt x="1441259" y="1019060"/>
                    </a:lnTo>
                    <a:lnTo>
                      <a:pt x="1440522" y="1022819"/>
                    </a:lnTo>
                    <a:lnTo>
                      <a:pt x="1459458" y="1022819"/>
                    </a:lnTo>
                    <a:lnTo>
                      <a:pt x="1465986" y="1003300"/>
                    </a:lnTo>
                    <a:lnTo>
                      <a:pt x="1473428" y="990600"/>
                    </a:lnTo>
                    <a:lnTo>
                      <a:pt x="1473428" y="933691"/>
                    </a:lnTo>
                    <a:lnTo>
                      <a:pt x="1471650" y="939800"/>
                    </a:lnTo>
                    <a:lnTo>
                      <a:pt x="1468196" y="952500"/>
                    </a:lnTo>
                    <a:lnTo>
                      <a:pt x="1464741" y="952500"/>
                    </a:lnTo>
                    <a:lnTo>
                      <a:pt x="1457985" y="971016"/>
                    </a:lnTo>
                    <a:lnTo>
                      <a:pt x="1459242" y="965200"/>
                    </a:lnTo>
                    <a:lnTo>
                      <a:pt x="1459534" y="963764"/>
                    </a:lnTo>
                    <a:lnTo>
                      <a:pt x="1459153" y="965200"/>
                    </a:lnTo>
                    <a:lnTo>
                      <a:pt x="1455826" y="965200"/>
                    </a:lnTo>
                    <a:lnTo>
                      <a:pt x="1452664" y="977900"/>
                    </a:lnTo>
                    <a:lnTo>
                      <a:pt x="1447368" y="1000061"/>
                    </a:lnTo>
                    <a:lnTo>
                      <a:pt x="1442910" y="1012278"/>
                    </a:lnTo>
                    <a:lnTo>
                      <a:pt x="1445094" y="1003300"/>
                    </a:lnTo>
                    <a:lnTo>
                      <a:pt x="1444383" y="1003300"/>
                    </a:lnTo>
                    <a:lnTo>
                      <a:pt x="1442224" y="1014158"/>
                    </a:lnTo>
                    <a:lnTo>
                      <a:pt x="1441399" y="1016393"/>
                    </a:lnTo>
                    <a:lnTo>
                      <a:pt x="1443545" y="1003300"/>
                    </a:lnTo>
                    <a:lnTo>
                      <a:pt x="1442237" y="1003300"/>
                    </a:lnTo>
                    <a:lnTo>
                      <a:pt x="1438871" y="1010069"/>
                    </a:lnTo>
                    <a:lnTo>
                      <a:pt x="1438871" y="1078572"/>
                    </a:lnTo>
                    <a:lnTo>
                      <a:pt x="1433563" y="1092200"/>
                    </a:lnTo>
                    <a:lnTo>
                      <a:pt x="1429804" y="1103744"/>
                    </a:lnTo>
                    <a:lnTo>
                      <a:pt x="1432039" y="1092200"/>
                    </a:lnTo>
                    <a:lnTo>
                      <a:pt x="1438871" y="1078572"/>
                    </a:lnTo>
                    <a:lnTo>
                      <a:pt x="1438871" y="1010069"/>
                    </a:lnTo>
                    <a:lnTo>
                      <a:pt x="1435912" y="1016000"/>
                    </a:lnTo>
                    <a:lnTo>
                      <a:pt x="1433398" y="1028700"/>
                    </a:lnTo>
                    <a:lnTo>
                      <a:pt x="1428178" y="1041400"/>
                    </a:lnTo>
                    <a:lnTo>
                      <a:pt x="1422031" y="1066800"/>
                    </a:lnTo>
                    <a:lnTo>
                      <a:pt x="1419440" y="1066800"/>
                    </a:lnTo>
                    <a:lnTo>
                      <a:pt x="1410004" y="1092200"/>
                    </a:lnTo>
                    <a:lnTo>
                      <a:pt x="1389202" y="1143000"/>
                    </a:lnTo>
                    <a:lnTo>
                      <a:pt x="1364869" y="1178255"/>
                    </a:lnTo>
                    <a:lnTo>
                      <a:pt x="1364869" y="1219200"/>
                    </a:lnTo>
                    <a:lnTo>
                      <a:pt x="1359496" y="1231900"/>
                    </a:lnTo>
                    <a:lnTo>
                      <a:pt x="1355255" y="1231900"/>
                    </a:lnTo>
                    <a:lnTo>
                      <a:pt x="1361008" y="1219200"/>
                    </a:lnTo>
                    <a:lnTo>
                      <a:pt x="1364869" y="1219200"/>
                    </a:lnTo>
                    <a:lnTo>
                      <a:pt x="1364869" y="1178255"/>
                    </a:lnTo>
                    <a:lnTo>
                      <a:pt x="1363738" y="1179880"/>
                    </a:lnTo>
                    <a:lnTo>
                      <a:pt x="1363586" y="1181100"/>
                    </a:lnTo>
                    <a:lnTo>
                      <a:pt x="1362887" y="1181100"/>
                    </a:lnTo>
                    <a:lnTo>
                      <a:pt x="1358938" y="1187653"/>
                    </a:lnTo>
                    <a:lnTo>
                      <a:pt x="1362024" y="1181100"/>
                    </a:lnTo>
                    <a:lnTo>
                      <a:pt x="1356042" y="1181100"/>
                    </a:lnTo>
                    <a:lnTo>
                      <a:pt x="1351267" y="1192098"/>
                    </a:lnTo>
                    <a:lnTo>
                      <a:pt x="1351267" y="1244600"/>
                    </a:lnTo>
                    <a:lnTo>
                      <a:pt x="1345539" y="1257300"/>
                    </a:lnTo>
                    <a:lnTo>
                      <a:pt x="1346949" y="1248625"/>
                    </a:lnTo>
                    <a:lnTo>
                      <a:pt x="1344066" y="1255153"/>
                    </a:lnTo>
                    <a:lnTo>
                      <a:pt x="1344904" y="1244600"/>
                    </a:lnTo>
                    <a:lnTo>
                      <a:pt x="1347597" y="1244600"/>
                    </a:lnTo>
                    <a:lnTo>
                      <a:pt x="1346949" y="1248625"/>
                    </a:lnTo>
                    <a:lnTo>
                      <a:pt x="1348714" y="1244600"/>
                    </a:lnTo>
                    <a:lnTo>
                      <a:pt x="1349502" y="1244600"/>
                    </a:lnTo>
                    <a:lnTo>
                      <a:pt x="1351267" y="1244600"/>
                    </a:lnTo>
                    <a:lnTo>
                      <a:pt x="1351267" y="1192098"/>
                    </a:lnTo>
                    <a:lnTo>
                      <a:pt x="1345006" y="1206500"/>
                    </a:lnTo>
                    <a:lnTo>
                      <a:pt x="1337183" y="1223619"/>
                    </a:lnTo>
                    <a:lnTo>
                      <a:pt x="1337183" y="1244917"/>
                    </a:lnTo>
                    <a:lnTo>
                      <a:pt x="1332141" y="1253515"/>
                    </a:lnTo>
                    <a:lnTo>
                      <a:pt x="1332141" y="1257300"/>
                    </a:lnTo>
                    <a:lnTo>
                      <a:pt x="1325016" y="1270000"/>
                    </a:lnTo>
                    <a:lnTo>
                      <a:pt x="1317307" y="1282700"/>
                    </a:lnTo>
                    <a:lnTo>
                      <a:pt x="1316482" y="1282700"/>
                    </a:lnTo>
                    <a:lnTo>
                      <a:pt x="1314754" y="1287691"/>
                    </a:lnTo>
                    <a:lnTo>
                      <a:pt x="1313561" y="1290027"/>
                    </a:lnTo>
                    <a:lnTo>
                      <a:pt x="1314157" y="1289418"/>
                    </a:lnTo>
                    <a:lnTo>
                      <a:pt x="1312075" y="1295400"/>
                    </a:lnTo>
                    <a:lnTo>
                      <a:pt x="1306169" y="1303680"/>
                    </a:lnTo>
                    <a:lnTo>
                      <a:pt x="1308328" y="1295400"/>
                    </a:lnTo>
                    <a:lnTo>
                      <a:pt x="1307338" y="1295400"/>
                    </a:lnTo>
                    <a:lnTo>
                      <a:pt x="1305712" y="1304340"/>
                    </a:lnTo>
                    <a:lnTo>
                      <a:pt x="1303020" y="1308100"/>
                    </a:lnTo>
                    <a:lnTo>
                      <a:pt x="1305026" y="1308100"/>
                    </a:lnTo>
                    <a:lnTo>
                      <a:pt x="1307998" y="1308100"/>
                    </a:lnTo>
                    <a:lnTo>
                      <a:pt x="1290472" y="1320800"/>
                    </a:lnTo>
                    <a:lnTo>
                      <a:pt x="1283360" y="1333500"/>
                    </a:lnTo>
                    <a:lnTo>
                      <a:pt x="1274521" y="1346200"/>
                    </a:lnTo>
                    <a:lnTo>
                      <a:pt x="1264589" y="1358900"/>
                    </a:lnTo>
                    <a:lnTo>
                      <a:pt x="1254188" y="1371600"/>
                    </a:lnTo>
                    <a:lnTo>
                      <a:pt x="1255077" y="1362748"/>
                    </a:lnTo>
                    <a:lnTo>
                      <a:pt x="1249362" y="1368132"/>
                    </a:lnTo>
                    <a:lnTo>
                      <a:pt x="1249362" y="1371600"/>
                    </a:lnTo>
                    <a:lnTo>
                      <a:pt x="1233906" y="1397000"/>
                    </a:lnTo>
                    <a:lnTo>
                      <a:pt x="1216190" y="1409700"/>
                    </a:lnTo>
                    <a:lnTo>
                      <a:pt x="1187450" y="1447800"/>
                    </a:lnTo>
                    <a:lnTo>
                      <a:pt x="1167130" y="1460500"/>
                    </a:lnTo>
                    <a:lnTo>
                      <a:pt x="1151686" y="1473200"/>
                    </a:lnTo>
                    <a:lnTo>
                      <a:pt x="1146975" y="1473212"/>
                    </a:lnTo>
                    <a:lnTo>
                      <a:pt x="1146975" y="1508226"/>
                    </a:lnTo>
                    <a:lnTo>
                      <a:pt x="1144993" y="1511300"/>
                    </a:lnTo>
                    <a:lnTo>
                      <a:pt x="1142517" y="1511300"/>
                    </a:lnTo>
                    <a:lnTo>
                      <a:pt x="1146975" y="1508226"/>
                    </a:lnTo>
                    <a:lnTo>
                      <a:pt x="1146975" y="1473212"/>
                    </a:lnTo>
                    <a:lnTo>
                      <a:pt x="1144066" y="1473212"/>
                    </a:lnTo>
                    <a:lnTo>
                      <a:pt x="1137107" y="1485900"/>
                    </a:lnTo>
                    <a:lnTo>
                      <a:pt x="1130020" y="1485900"/>
                    </a:lnTo>
                    <a:lnTo>
                      <a:pt x="1122832" y="1498600"/>
                    </a:lnTo>
                    <a:lnTo>
                      <a:pt x="1127747" y="1498600"/>
                    </a:lnTo>
                    <a:lnTo>
                      <a:pt x="1102550" y="1524000"/>
                    </a:lnTo>
                    <a:lnTo>
                      <a:pt x="1093711" y="1524000"/>
                    </a:lnTo>
                    <a:lnTo>
                      <a:pt x="1092276" y="1524000"/>
                    </a:lnTo>
                    <a:lnTo>
                      <a:pt x="1089723" y="1524000"/>
                    </a:lnTo>
                    <a:lnTo>
                      <a:pt x="1084122" y="1530299"/>
                    </a:lnTo>
                    <a:lnTo>
                      <a:pt x="1084122" y="1524000"/>
                    </a:lnTo>
                    <a:lnTo>
                      <a:pt x="1087526" y="1524000"/>
                    </a:lnTo>
                    <a:lnTo>
                      <a:pt x="1091438" y="1511300"/>
                    </a:lnTo>
                    <a:lnTo>
                      <a:pt x="1100874" y="1511300"/>
                    </a:lnTo>
                    <a:lnTo>
                      <a:pt x="1093711" y="1524000"/>
                    </a:lnTo>
                    <a:lnTo>
                      <a:pt x="1104430" y="1511300"/>
                    </a:lnTo>
                    <a:lnTo>
                      <a:pt x="1101204" y="1511300"/>
                    </a:lnTo>
                    <a:lnTo>
                      <a:pt x="1112329" y="1498600"/>
                    </a:lnTo>
                    <a:lnTo>
                      <a:pt x="1125829" y="1485900"/>
                    </a:lnTo>
                    <a:lnTo>
                      <a:pt x="1140193" y="1473200"/>
                    </a:lnTo>
                    <a:lnTo>
                      <a:pt x="1154201" y="1460500"/>
                    </a:lnTo>
                    <a:lnTo>
                      <a:pt x="1166723" y="1447800"/>
                    </a:lnTo>
                    <a:lnTo>
                      <a:pt x="1176578" y="1435100"/>
                    </a:lnTo>
                    <a:lnTo>
                      <a:pt x="1193977" y="1422400"/>
                    </a:lnTo>
                    <a:lnTo>
                      <a:pt x="1206309" y="1409700"/>
                    </a:lnTo>
                    <a:lnTo>
                      <a:pt x="1215174" y="1397000"/>
                    </a:lnTo>
                    <a:lnTo>
                      <a:pt x="1228890" y="1384300"/>
                    </a:lnTo>
                    <a:lnTo>
                      <a:pt x="1235379" y="1384300"/>
                    </a:lnTo>
                    <a:lnTo>
                      <a:pt x="1225105" y="1397000"/>
                    </a:lnTo>
                    <a:lnTo>
                      <a:pt x="1240904" y="1384300"/>
                    </a:lnTo>
                    <a:lnTo>
                      <a:pt x="1244815" y="1374114"/>
                    </a:lnTo>
                    <a:lnTo>
                      <a:pt x="1246835" y="1371600"/>
                    </a:lnTo>
                    <a:lnTo>
                      <a:pt x="1249362" y="1371600"/>
                    </a:lnTo>
                    <a:lnTo>
                      <a:pt x="1249362" y="1368132"/>
                    </a:lnTo>
                    <a:lnTo>
                      <a:pt x="1248117" y="1369301"/>
                    </a:lnTo>
                    <a:lnTo>
                      <a:pt x="1250886" y="1364284"/>
                    </a:lnTo>
                    <a:lnTo>
                      <a:pt x="1255331" y="1360195"/>
                    </a:lnTo>
                    <a:lnTo>
                      <a:pt x="1255471" y="1358900"/>
                    </a:lnTo>
                    <a:lnTo>
                      <a:pt x="1256753" y="1358900"/>
                    </a:lnTo>
                    <a:lnTo>
                      <a:pt x="1262786" y="1346200"/>
                    </a:lnTo>
                    <a:lnTo>
                      <a:pt x="1268831" y="1333500"/>
                    </a:lnTo>
                    <a:lnTo>
                      <a:pt x="1279715" y="1320800"/>
                    </a:lnTo>
                    <a:lnTo>
                      <a:pt x="1295171" y="1308100"/>
                    </a:lnTo>
                    <a:lnTo>
                      <a:pt x="1300518" y="1295400"/>
                    </a:lnTo>
                    <a:lnTo>
                      <a:pt x="1306017" y="1295400"/>
                    </a:lnTo>
                    <a:lnTo>
                      <a:pt x="1311656" y="1282700"/>
                    </a:lnTo>
                    <a:lnTo>
                      <a:pt x="1312570" y="1281341"/>
                    </a:lnTo>
                    <a:lnTo>
                      <a:pt x="1332141" y="1257300"/>
                    </a:lnTo>
                    <a:lnTo>
                      <a:pt x="1332141" y="1253515"/>
                    </a:lnTo>
                    <a:lnTo>
                      <a:pt x="1329918" y="1257300"/>
                    </a:lnTo>
                    <a:lnTo>
                      <a:pt x="1322971" y="1265936"/>
                    </a:lnTo>
                    <a:lnTo>
                      <a:pt x="1319720" y="1270000"/>
                    </a:lnTo>
                    <a:lnTo>
                      <a:pt x="1322971" y="1265936"/>
                    </a:lnTo>
                    <a:lnTo>
                      <a:pt x="1337183" y="1244917"/>
                    </a:lnTo>
                    <a:lnTo>
                      <a:pt x="1337183" y="1223619"/>
                    </a:lnTo>
                    <a:lnTo>
                      <a:pt x="1337056" y="1223886"/>
                    </a:lnTo>
                    <a:lnTo>
                      <a:pt x="1332217" y="1231900"/>
                    </a:lnTo>
                    <a:lnTo>
                      <a:pt x="1333385" y="1231900"/>
                    </a:lnTo>
                    <a:lnTo>
                      <a:pt x="1318501" y="1244600"/>
                    </a:lnTo>
                    <a:lnTo>
                      <a:pt x="1297635" y="1282700"/>
                    </a:lnTo>
                    <a:lnTo>
                      <a:pt x="1300200" y="1270000"/>
                    </a:lnTo>
                    <a:lnTo>
                      <a:pt x="1297546" y="1270000"/>
                    </a:lnTo>
                    <a:lnTo>
                      <a:pt x="1293723" y="1282700"/>
                    </a:lnTo>
                    <a:lnTo>
                      <a:pt x="1287919" y="1282700"/>
                    </a:lnTo>
                    <a:lnTo>
                      <a:pt x="1280528" y="1295400"/>
                    </a:lnTo>
                    <a:lnTo>
                      <a:pt x="1280185" y="1295400"/>
                    </a:lnTo>
                    <a:lnTo>
                      <a:pt x="1269707" y="1308100"/>
                    </a:lnTo>
                    <a:lnTo>
                      <a:pt x="1260906" y="1318437"/>
                    </a:lnTo>
                    <a:lnTo>
                      <a:pt x="1260906" y="1346200"/>
                    </a:lnTo>
                    <a:lnTo>
                      <a:pt x="1255102" y="1358900"/>
                    </a:lnTo>
                    <a:lnTo>
                      <a:pt x="1253871" y="1358900"/>
                    </a:lnTo>
                    <a:lnTo>
                      <a:pt x="1260906" y="1346200"/>
                    </a:lnTo>
                    <a:lnTo>
                      <a:pt x="1260906" y="1318437"/>
                    </a:lnTo>
                    <a:lnTo>
                      <a:pt x="1258887" y="1320800"/>
                    </a:lnTo>
                    <a:lnTo>
                      <a:pt x="1247762" y="1346200"/>
                    </a:lnTo>
                    <a:lnTo>
                      <a:pt x="1236383" y="1358900"/>
                    </a:lnTo>
                    <a:lnTo>
                      <a:pt x="1217599" y="1371600"/>
                    </a:lnTo>
                    <a:lnTo>
                      <a:pt x="1197889" y="1397000"/>
                    </a:lnTo>
                    <a:lnTo>
                      <a:pt x="1183309" y="1415948"/>
                    </a:lnTo>
                    <a:lnTo>
                      <a:pt x="1190904" y="1409700"/>
                    </a:lnTo>
                    <a:lnTo>
                      <a:pt x="1178344" y="1422400"/>
                    </a:lnTo>
                    <a:lnTo>
                      <a:pt x="1165796" y="1435100"/>
                    </a:lnTo>
                    <a:lnTo>
                      <a:pt x="1138605" y="1460500"/>
                    </a:lnTo>
                    <a:lnTo>
                      <a:pt x="1108278" y="1485900"/>
                    </a:lnTo>
                    <a:lnTo>
                      <a:pt x="1084668" y="1503273"/>
                    </a:lnTo>
                    <a:lnTo>
                      <a:pt x="1087640" y="1498600"/>
                    </a:lnTo>
                    <a:lnTo>
                      <a:pt x="1082433" y="1504391"/>
                    </a:lnTo>
                    <a:lnTo>
                      <a:pt x="1084961" y="1498600"/>
                    </a:lnTo>
                    <a:lnTo>
                      <a:pt x="1087640" y="1498600"/>
                    </a:lnTo>
                    <a:lnTo>
                      <a:pt x="1090447" y="1498600"/>
                    </a:lnTo>
                    <a:lnTo>
                      <a:pt x="1095895" y="1485900"/>
                    </a:lnTo>
                    <a:lnTo>
                      <a:pt x="1082001" y="1498854"/>
                    </a:lnTo>
                    <a:lnTo>
                      <a:pt x="1082001" y="1524000"/>
                    </a:lnTo>
                    <a:lnTo>
                      <a:pt x="1070470" y="1536700"/>
                    </a:lnTo>
                    <a:lnTo>
                      <a:pt x="1063663" y="1549400"/>
                    </a:lnTo>
                    <a:lnTo>
                      <a:pt x="1066634" y="1549400"/>
                    </a:lnTo>
                    <a:lnTo>
                      <a:pt x="1073454" y="1536700"/>
                    </a:lnTo>
                    <a:lnTo>
                      <a:pt x="1078433" y="1536700"/>
                    </a:lnTo>
                    <a:lnTo>
                      <a:pt x="1081341" y="1536700"/>
                    </a:lnTo>
                    <a:lnTo>
                      <a:pt x="1070406" y="1549400"/>
                    </a:lnTo>
                    <a:lnTo>
                      <a:pt x="1047889" y="1562100"/>
                    </a:lnTo>
                    <a:lnTo>
                      <a:pt x="1040777" y="1562100"/>
                    </a:lnTo>
                    <a:lnTo>
                      <a:pt x="1028865" y="1574800"/>
                    </a:lnTo>
                    <a:lnTo>
                      <a:pt x="1008837" y="1585480"/>
                    </a:lnTo>
                    <a:lnTo>
                      <a:pt x="1014183" y="1574800"/>
                    </a:lnTo>
                    <a:lnTo>
                      <a:pt x="1013714" y="1574800"/>
                    </a:lnTo>
                    <a:lnTo>
                      <a:pt x="1006665" y="1586636"/>
                    </a:lnTo>
                    <a:lnTo>
                      <a:pt x="1005039" y="1587500"/>
                    </a:lnTo>
                    <a:lnTo>
                      <a:pt x="1001268" y="1587500"/>
                    </a:lnTo>
                    <a:lnTo>
                      <a:pt x="998562" y="1587500"/>
                    </a:lnTo>
                    <a:lnTo>
                      <a:pt x="1006081" y="1574800"/>
                    </a:lnTo>
                    <a:lnTo>
                      <a:pt x="1013155" y="1574800"/>
                    </a:lnTo>
                    <a:lnTo>
                      <a:pt x="1019683" y="1562100"/>
                    </a:lnTo>
                    <a:lnTo>
                      <a:pt x="1030198" y="1562100"/>
                    </a:lnTo>
                    <a:lnTo>
                      <a:pt x="1036891" y="1552486"/>
                    </a:lnTo>
                    <a:lnTo>
                      <a:pt x="1019136" y="1562100"/>
                    </a:lnTo>
                    <a:lnTo>
                      <a:pt x="992593" y="1574800"/>
                    </a:lnTo>
                    <a:lnTo>
                      <a:pt x="991857" y="1575739"/>
                    </a:lnTo>
                    <a:lnTo>
                      <a:pt x="991857" y="1593519"/>
                    </a:lnTo>
                    <a:lnTo>
                      <a:pt x="988250" y="1600200"/>
                    </a:lnTo>
                    <a:lnTo>
                      <a:pt x="981405" y="1600200"/>
                    </a:lnTo>
                    <a:lnTo>
                      <a:pt x="991857" y="1593519"/>
                    </a:lnTo>
                    <a:lnTo>
                      <a:pt x="991857" y="1575739"/>
                    </a:lnTo>
                    <a:lnTo>
                      <a:pt x="989507" y="1578698"/>
                    </a:lnTo>
                    <a:lnTo>
                      <a:pt x="989507" y="1587500"/>
                    </a:lnTo>
                    <a:lnTo>
                      <a:pt x="980859" y="1600200"/>
                    </a:lnTo>
                    <a:lnTo>
                      <a:pt x="975817" y="1600200"/>
                    </a:lnTo>
                    <a:lnTo>
                      <a:pt x="983145" y="1587500"/>
                    </a:lnTo>
                    <a:lnTo>
                      <a:pt x="989507" y="1587500"/>
                    </a:lnTo>
                    <a:lnTo>
                      <a:pt x="989507" y="1578698"/>
                    </a:lnTo>
                    <a:lnTo>
                      <a:pt x="982535" y="1587500"/>
                    </a:lnTo>
                    <a:lnTo>
                      <a:pt x="974191" y="1587500"/>
                    </a:lnTo>
                    <a:lnTo>
                      <a:pt x="983551" y="1574800"/>
                    </a:lnTo>
                    <a:lnTo>
                      <a:pt x="992187" y="1574800"/>
                    </a:lnTo>
                    <a:lnTo>
                      <a:pt x="1000340" y="1562100"/>
                    </a:lnTo>
                    <a:lnTo>
                      <a:pt x="1016762" y="1562100"/>
                    </a:lnTo>
                    <a:lnTo>
                      <a:pt x="1025664" y="1549400"/>
                    </a:lnTo>
                    <a:lnTo>
                      <a:pt x="1035278" y="1549400"/>
                    </a:lnTo>
                    <a:lnTo>
                      <a:pt x="1046073" y="1536700"/>
                    </a:lnTo>
                    <a:lnTo>
                      <a:pt x="1051991" y="1536700"/>
                    </a:lnTo>
                    <a:lnTo>
                      <a:pt x="1058291" y="1524000"/>
                    </a:lnTo>
                    <a:lnTo>
                      <a:pt x="1071981" y="1511300"/>
                    </a:lnTo>
                    <a:lnTo>
                      <a:pt x="1073759" y="1511300"/>
                    </a:lnTo>
                    <a:lnTo>
                      <a:pt x="1076210" y="1511300"/>
                    </a:lnTo>
                    <a:lnTo>
                      <a:pt x="1064780" y="1524000"/>
                    </a:lnTo>
                    <a:lnTo>
                      <a:pt x="1042568" y="1549400"/>
                    </a:lnTo>
                    <a:lnTo>
                      <a:pt x="1049528" y="1549400"/>
                    </a:lnTo>
                    <a:lnTo>
                      <a:pt x="1060602" y="1536700"/>
                    </a:lnTo>
                    <a:lnTo>
                      <a:pt x="1071181" y="1524000"/>
                    </a:lnTo>
                    <a:lnTo>
                      <a:pt x="1082001" y="1524000"/>
                    </a:lnTo>
                    <a:lnTo>
                      <a:pt x="1082001" y="1498854"/>
                    </a:lnTo>
                    <a:lnTo>
                      <a:pt x="1068628" y="1511300"/>
                    </a:lnTo>
                    <a:lnTo>
                      <a:pt x="1043381" y="1536700"/>
                    </a:lnTo>
                    <a:lnTo>
                      <a:pt x="995540" y="1562100"/>
                    </a:lnTo>
                    <a:lnTo>
                      <a:pt x="991222" y="1562100"/>
                    </a:lnTo>
                    <a:lnTo>
                      <a:pt x="982383" y="1574800"/>
                    </a:lnTo>
                    <a:lnTo>
                      <a:pt x="972197" y="1585201"/>
                    </a:lnTo>
                    <a:lnTo>
                      <a:pt x="972197" y="1600200"/>
                    </a:lnTo>
                    <a:lnTo>
                      <a:pt x="963663" y="1612900"/>
                    </a:lnTo>
                    <a:lnTo>
                      <a:pt x="953833" y="1612900"/>
                    </a:lnTo>
                    <a:lnTo>
                      <a:pt x="962850" y="1600200"/>
                    </a:lnTo>
                    <a:lnTo>
                      <a:pt x="972197" y="1600200"/>
                    </a:lnTo>
                    <a:lnTo>
                      <a:pt x="972197" y="1585201"/>
                    </a:lnTo>
                    <a:lnTo>
                      <a:pt x="969937" y="1587500"/>
                    </a:lnTo>
                    <a:lnTo>
                      <a:pt x="968933" y="1587500"/>
                    </a:lnTo>
                    <a:lnTo>
                      <a:pt x="953350" y="1600200"/>
                    </a:lnTo>
                    <a:lnTo>
                      <a:pt x="947305" y="1612900"/>
                    </a:lnTo>
                    <a:lnTo>
                      <a:pt x="926338" y="1612900"/>
                    </a:lnTo>
                    <a:lnTo>
                      <a:pt x="893254" y="1638300"/>
                    </a:lnTo>
                    <a:lnTo>
                      <a:pt x="888847" y="1638300"/>
                    </a:lnTo>
                    <a:lnTo>
                      <a:pt x="896048" y="1625600"/>
                    </a:lnTo>
                    <a:lnTo>
                      <a:pt x="877087" y="1625600"/>
                    </a:lnTo>
                    <a:lnTo>
                      <a:pt x="868718" y="1638300"/>
                    </a:lnTo>
                    <a:lnTo>
                      <a:pt x="861999" y="1638300"/>
                    </a:lnTo>
                    <a:lnTo>
                      <a:pt x="867841" y="1625600"/>
                    </a:lnTo>
                    <a:lnTo>
                      <a:pt x="865555" y="1625600"/>
                    </a:lnTo>
                    <a:lnTo>
                      <a:pt x="874204" y="1615782"/>
                    </a:lnTo>
                    <a:lnTo>
                      <a:pt x="870839" y="1625600"/>
                    </a:lnTo>
                    <a:lnTo>
                      <a:pt x="877011" y="1612900"/>
                    </a:lnTo>
                    <a:lnTo>
                      <a:pt x="884999" y="1612900"/>
                    </a:lnTo>
                    <a:lnTo>
                      <a:pt x="889355" y="1600200"/>
                    </a:lnTo>
                    <a:lnTo>
                      <a:pt x="891946" y="1600200"/>
                    </a:lnTo>
                    <a:lnTo>
                      <a:pt x="894854" y="1587500"/>
                    </a:lnTo>
                    <a:lnTo>
                      <a:pt x="884897" y="1600200"/>
                    </a:lnTo>
                    <a:lnTo>
                      <a:pt x="888568" y="1587500"/>
                    </a:lnTo>
                    <a:lnTo>
                      <a:pt x="891832" y="1587500"/>
                    </a:lnTo>
                    <a:lnTo>
                      <a:pt x="894943" y="1574800"/>
                    </a:lnTo>
                    <a:lnTo>
                      <a:pt x="904709" y="1574800"/>
                    </a:lnTo>
                    <a:lnTo>
                      <a:pt x="908964" y="1562100"/>
                    </a:lnTo>
                    <a:lnTo>
                      <a:pt x="914641" y="1562100"/>
                    </a:lnTo>
                    <a:lnTo>
                      <a:pt x="922820" y="1549400"/>
                    </a:lnTo>
                    <a:lnTo>
                      <a:pt x="939736" y="1524000"/>
                    </a:lnTo>
                    <a:lnTo>
                      <a:pt x="947991" y="1511300"/>
                    </a:lnTo>
                    <a:lnTo>
                      <a:pt x="962939" y="1485900"/>
                    </a:lnTo>
                    <a:lnTo>
                      <a:pt x="974356" y="1473200"/>
                    </a:lnTo>
                    <a:lnTo>
                      <a:pt x="980592" y="1460500"/>
                    </a:lnTo>
                    <a:lnTo>
                      <a:pt x="979970" y="1473200"/>
                    </a:lnTo>
                    <a:lnTo>
                      <a:pt x="985456" y="1460500"/>
                    </a:lnTo>
                    <a:lnTo>
                      <a:pt x="990955" y="1447800"/>
                    </a:lnTo>
                    <a:lnTo>
                      <a:pt x="997889" y="1435100"/>
                    </a:lnTo>
                    <a:lnTo>
                      <a:pt x="996911" y="1435100"/>
                    </a:lnTo>
                    <a:lnTo>
                      <a:pt x="998893" y="1422400"/>
                    </a:lnTo>
                    <a:lnTo>
                      <a:pt x="1003350" y="1422400"/>
                    </a:lnTo>
                    <a:lnTo>
                      <a:pt x="1008951" y="1409700"/>
                    </a:lnTo>
                    <a:lnTo>
                      <a:pt x="1014234" y="1397000"/>
                    </a:lnTo>
                    <a:lnTo>
                      <a:pt x="1016482" y="1389519"/>
                    </a:lnTo>
                    <a:lnTo>
                      <a:pt x="1012507" y="1397000"/>
                    </a:lnTo>
                    <a:lnTo>
                      <a:pt x="1005624" y="1409700"/>
                    </a:lnTo>
                    <a:lnTo>
                      <a:pt x="998588" y="1422400"/>
                    </a:lnTo>
                    <a:lnTo>
                      <a:pt x="991450" y="1435100"/>
                    </a:lnTo>
                    <a:lnTo>
                      <a:pt x="995857" y="1422400"/>
                    </a:lnTo>
                    <a:lnTo>
                      <a:pt x="996746" y="1422400"/>
                    </a:lnTo>
                    <a:lnTo>
                      <a:pt x="1003338" y="1397889"/>
                    </a:lnTo>
                    <a:lnTo>
                      <a:pt x="1003960" y="1397000"/>
                    </a:lnTo>
                    <a:lnTo>
                      <a:pt x="1014920" y="1371600"/>
                    </a:lnTo>
                    <a:lnTo>
                      <a:pt x="1024001" y="1358900"/>
                    </a:lnTo>
                    <a:lnTo>
                      <a:pt x="1025410" y="1351153"/>
                    </a:lnTo>
                    <a:lnTo>
                      <a:pt x="1022108" y="1358900"/>
                    </a:lnTo>
                    <a:lnTo>
                      <a:pt x="1011809" y="1371600"/>
                    </a:lnTo>
                    <a:lnTo>
                      <a:pt x="1004582" y="1384300"/>
                    </a:lnTo>
                    <a:lnTo>
                      <a:pt x="1002995" y="1384300"/>
                    </a:lnTo>
                    <a:lnTo>
                      <a:pt x="998283" y="1397000"/>
                    </a:lnTo>
                    <a:lnTo>
                      <a:pt x="993394" y="1409700"/>
                    </a:lnTo>
                    <a:lnTo>
                      <a:pt x="988441" y="1422400"/>
                    </a:lnTo>
                    <a:lnTo>
                      <a:pt x="991793" y="1422400"/>
                    </a:lnTo>
                    <a:lnTo>
                      <a:pt x="994981" y="1409700"/>
                    </a:lnTo>
                    <a:lnTo>
                      <a:pt x="1003007" y="1398358"/>
                    </a:lnTo>
                    <a:lnTo>
                      <a:pt x="992911" y="1422400"/>
                    </a:lnTo>
                    <a:lnTo>
                      <a:pt x="984618" y="1435100"/>
                    </a:lnTo>
                    <a:lnTo>
                      <a:pt x="976388" y="1447800"/>
                    </a:lnTo>
                    <a:lnTo>
                      <a:pt x="965885" y="1473200"/>
                    </a:lnTo>
                    <a:lnTo>
                      <a:pt x="969594" y="1460500"/>
                    </a:lnTo>
                    <a:lnTo>
                      <a:pt x="968616" y="1460500"/>
                    </a:lnTo>
                    <a:lnTo>
                      <a:pt x="964184" y="1473212"/>
                    </a:lnTo>
                    <a:lnTo>
                      <a:pt x="957541" y="1485900"/>
                    </a:lnTo>
                    <a:lnTo>
                      <a:pt x="952004" y="1485900"/>
                    </a:lnTo>
                    <a:lnTo>
                      <a:pt x="972616" y="1447800"/>
                    </a:lnTo>
                    <a:lnTo>
                      <a:pt x="987348" y="1423377"/>
                    </a:lnTo>
                    <a:lnTo>
                      <a:pt x="1000213" y="1384300"/>
                    </a:lnTo>
                    <a:lnTo>
                      <a:pt x="1016190" y="1346200"/>
                    </a:lnTo>
                    <a:lnTo>
                      <a:pt x="987793" y="1409700"/>
                    </a:lnTo>
                    <a:lnTo>
                      <a:pt x="961720" y="1460500"/>
                    </a:lnTo>
                    <a:lnTo>
                      <a:pt x="941959" y="1488846"/>
                    </a:lnTo>
                    <a:lnTo>
                      <a:pt x="941959" y="1498841"/>
                    </a:lnTo>
                    <a:lnTo>
                      <a:pt x="935786" y="1511300"/>
                    </a:lnTo>
                    <a:lnTo>
                      <a:pt x="932281" y="1511300"/>
                    </a:lnTo>
                    <a:lnTo>
                      <a:pt x="941959" y="1498841"/>
                    </a:lnTo>
                    <a:lnTo>
                      <a:pt x="941959" y="1488846"/>
                    </a:lnTo>
                    <a:lnTo>
                      <a:pt x="935151" y="1498600"/>
                    </a:lnTo>
                    <a:lnTo>
                      <a:pt x="905294" y="1549400"/>
                    </a:lnTo>
                    <a:lnTo>
                      <a:pt x="911263" y="1536700"/>
                    </a:lnTo>
                    <a:lnTo>
                      <a:pt x="896366" y="1562100"/>
                    </a:lnTo>
                    <a:lnTo>
                      <a:pt x="891933" y="1562100"/>
                    </a:lnTo>
                    <a:lnTo>
                      <a:pt x="887349" y="1574800"/>
                    </a:lnTo>
                    <a:lnTo>
                      <a:pt x="883158" y="1574800"/>
                    </a:lnTo>
                    <a:lnTo>
                      <a:pt x="876935" y="1587500"/>
                    </a:lnTo>
                    <a:lnTo>
                      <a:pt x="870800" y="1587500"/>
                    </a:lnTo>
                    <a:lnTo>
                      <a:pt x="859155" y="1612900"/>
                    </a:lnTo>
                    <a:lnTo>
                      <a:pt x="848017" y="1625600"/>
                    </a:lnTo>
                    <a:lnTo>
                      <a:pt x="839889" y="1635404"/>
                    </a:lnTo>
                    <a:lnTo>
                      <a:pt x="839889" y="1651000"/>
                    </a:lnTo>
                    <a:lnTo>
                      <a:pt x="834466" y="1663700"/>
                    </a:lnTo>
                    <a:lnTo>
                      <a:pt x="816635" y="1663700"/>
                    </a:lnTo>
                    <a:lnTo>
                      <a:pt x="825157" y="1651000"/>
                    </a:lnTo>
                    <a:lnTo>
                      <a:pt x="839889" y="1651000"/>
                    </a:lnTo>
                    <a:lnTo>
                      <a:pt x="839889" y="1635404"/>
                    </a:lnTo>
                    <a:lnTo>
                      <a:pt x="837476" y="1638300"/>
                    </a:lnTo>
                    <a:lnTo>
                      <a:pt x="827354" y="1638300"/>
                    </a:lnTo>
                    <a:lnTo>
                      <a:pt x="817460" y="1651000"/>
                    </a:lnTo>
                    <a:lnTo>
                      <a:pt x="801141" y="1676400"/>
                    </a:lnTo>
                    <a:lnTo>
                      <a:pt x="813320" y="1676400"/>
                    </a:lnTo>
                    <a:lnTo>
                      <a:pt x="783831" y="1688134"/>
                    </a:lnTo>
                    <a:lnTo>
                      <a:pt x="786523" y="1676400"/>
                    </a:lnTo>
                    <a:lnTo>
                      <a:pt x="788479" y="1676400"/>
                    </a:lnTo>
                    <a:lnTo>
                      <a:pt x="791718" y="1663700"/>
                    </a:lnTo>
                    <a:lnTo>
                      <a:pt x="803821" y="1663700"/>
                    </a:lnTo>
                    <a:lnTo>
                      <a:pt x="818680" y="1638300"/>
                    </a:lnTo>
                    <a:lnTo>
                      <a:pt x="832421" y="1625600"/>
                    </a:lnTo>
                    <a:lnTo>
                      <a:pt x="845146" y="1612900"/>
                    </a:lnTo>
                    <a:lnTo>
                      <a:pt x="857021" y="1600200"/>
                    </a:lnTo>
                    <a:lnTo>
                      <a:pt x="862838" y="1587500"/>
                    </a:lnTo>
                    <a:lnTo>
                      <a:pt x="868273" y="1587500"/>
                    </a:lnTo>
                    <a:lnTo>
                      <a:pt x="873544" y="1574800"/>
                    </a:lnTo>
                    <a:lnTo>
                      <a:pt x="878903" y="1562100"/>
                    </a:lnTo>
                    <a:lnTo>
                      <a:pt x="885977" y="1562100"/>
                    </a:lnTo>
                    <a:lnTo>
                      <a:pt x="897928" y="1536700"/>
                    </a:lnTo>
                    <a:lnTo>
                      <a:pt x="931113" y="1485900"/>
                    </a:lnTo>
                    <a:lnTo>
                      <a:pt x="948105" y="1447800"/>
                    </a:lnTo>
                    <a:lnTo>
                      <a:pt x="962139" y="1427848"/>
                    </a:lnTo>
                    <a:lnTo>
                      <a:pt x="960221" y="1435100"/>
                    </a:lnTo>
                    <a:lnTo>
                      <a:pt x="958710" y="1440078"/>
                    </a:lnTo>
                    <a:lnTo>
                      <a:pt x="961377" y="1435100"/>
                    </a:lnTo>
                    <a:lnTo>
                      <a:pt x="966241" y="1422400"/>
                    </a:lnTo>
                    <a:lnTo>
                      <a:pt x="970140" y="1409700"/>
                    </a:lnTo>
                    <a:lnTo>
                      <a:pt x="974115" y="1409700"/>
                    </a:lnTo>
                    <a:lnTo>
                      <a:pt x="979004" y="1397000"/>
                    </a:lnTo>
                    <a:lnTo>
                      <a:pt x="985685" y="1384300"/>
                    </a:lnTo>
                    <a:lnTo>
                      <a:pt x="987666" y="1384300"/>
                    </a:lnTo>
                    <a:lnTo>
                      <a:pt x="998804" y="1358900"/>
                    </a:lnTo>
                    <a:lnTo>
                      <a:pt x="1004379" y="1346200"/>
                    </a:lnTo>
                    <a:lnTo>
                      <a:pt x="1020787" y="1308100"/>
                    </a:lnTo>
                    <a:lnTo>
                      <a:pt x="1036485" y="1282700"/>
                    </a:lnTo>
                    <a:lnTo>
                      <a:pt x="1041361" y="1270000"/>
                    </a:lnTo>
                    <a:lnTo>
                      <a:pt x="1051102" y="1244600"/>
                    </a:lnTo>
                    <a:lnTo>
                      <a:pt x="1064260" y="1206500"/>
                    </a:lnTo>
                    <a:lnTo>
                      <a:pt x="1075766" y="1168400"/>
                    </a:lnTo>
                    <a:lnTo>
                      <a:pt x="1085443" y="1143000"/>
                    </a:lnTo>
                    <a:lnTo>
                      <a:pt x="1089266" y="1130300"/>
                    </a:lnTo>
                    <a:lnTo>
                      <a:pt x="1093076" y="1117600"/>
                    </a:lnTo>
                    <a:lnTo>
                      <a:pt x="1091272" y="1117600"/>
                    </a:lnTo>
                    <a:lnTo>
                      <a:pt x="1093216" y="1104900"/>
                    </a:lnTo>
                    <a:lnTo>
                      <a:pt x="1096276" y="1092200"/>
                    </a:lnTo>
                    <a:lnTo>
                      <a:pt x="1097788" y="1092200"/>
                    </a:lnTo>
                    <a:lnTo>
                      <a:pt x="1100289" y="1079500"/>
                    </a:lnTo>
                    <a:lnTo>
                      <a:pt x="1100874" y="1079500"/>
                    </a:lnTo>
                    <a:lnTo>
                      <a:pt x="1098994" y="1092200"/>
                    </a:lnTo>
                    <a:lnTo>
                      <a:pt x="1102029" y="1079500"/>
                    </a:lnTo>
                    <a:lnTo>
                      <a:pt x="1105052" y="1066800"/>
                    </a:lnTo>
                    <a:lnTo>
                      <a:pt x="1109091" y="1054100"/>
                    </a:lnTo>
                    <a:lnTo>
                      <a:pt x="1112570" y="1054100"/>
                    </a:lnTo>
                    <a:lnTo>
                      <a:pt x="1108621" y="1079500"/>
                    </a:lnTo>
                    <a:lnTo>
                      <a:pt x="1104442" y="1092200"/>
                    </a:lnTo>
                    <a:lnTo>
                      <a:pt x="1099997" y="1104900"/>
                    </a:lnTo>
                    <a:lnTo>
                      <a:pt x="1095222" y="1130300"/>
                    </a:lnTo>
                    <a:lnTo>
                      <a:pt x="1104353" y="1104900"/>
                    </a:lnTo>
                    <a:lnTo>
                      <a:pt x="1106360" y="1092200"/>
                    </a:lnTo>
                    <a:lnTo>
                      <a:pt x="1108265" y="1092200"/>
                    </a:lnTo>
                    <a:lnTo>
                      <a:pt x="1110195" y="1078572"/>
                    </a:lnTo>
                    <a:lnTo>
                      <a:pt x="1111796" y="1066800"/>
                    </a:lnTo>
                    <a:lnTo>
                      <a:pt x="1113307" y="1066800"/>
                    </a:lnTo>
                    <a:lnTo>
                      <a:pt x="1114844" y="1054100"/>
                    </a:lnTo>
                    <a:lnTo>
                      <a:pt x="1116317" y="1054100"/>
                    </a:lnTo>
                    <a:lnTo>
                      <a:pt x="1117663" y="1041400"/>
                    </a:lnTo>
                    <a:lnTo>
                      <a:pt x="1119187" y="1028700"/>
                    </a:lnTo>
                    <a:lnTo>
                      <a:pt x="1117180" y="1028700"/>
                    </a:lnTo>
                    <a:lnTo>
                      <a:pt x="1119212" y="1016000"/>
                    </a:lnTo>
                    <a:lnTo>
                      <a:pt x="1121067" y="990600"/>
                    </a:lnTo>
                    <a:lnTo>
                      <a:pt x="1122540" y="965200"/>
                    </a:lnTo>
                    <a:lnTo>
                      <a:pt x="1123429" y="939800"/>
                    </a:lnTo>
                    <a:lnTo>
                      <a:pt x="1123759" y="939800"/>
                    </a:lnTo>
                    <a:lnTo>
                      <a:pt x="1125181" y="927100"/>
                    </a:lnTo>
                    <a:lnTo>
                      <a:pt x="1126007" y="901700"/>
                    </a:lnTo>
                    <a:lnTo>
                      <a:pt x="1126299" y="889000"/>
                    </a:lnTo>
                    <a:lnTo>
                      <a:pt x="1126197" y="876300"/>
                    </a:lnTo>
                    <a:lnTo>
                      <a:pt x="1126109" y="863600"/>
                    </a:lnTo>
                    <a:lnTo>
                      <a:pt x="1126655" y="863600"/>
                    </a:lnTo>
                    <a:lnTo>
                      <a:pt x="1127137" y="876300"/>
                    </a:lnTo>
                    <a:lnTo>
                      <a:pt x="1127480" y="876300"/>
                    </a:lnTo>
                    <a:lnTo>
                      <a:pt x="1126718" y="863600"/>
                    </a:lnTo>
                    <a:lnTo>
                      <a:pt x="1125867" y="850900"/>
                    </a:lnTo>
                    <a:lnTo>
                      <a:pt x="1124788" y="838200"/>
                    </a:lnTo>
                    <a:lnTo>
                      <a:pt x="1123365" y="825500"/>
                    </a:lnTo>
                    <a:lnTo>
                      <a:pt x="1126197" y="825500"/>
                    </a:lnTo>
                    <a:lnTo>
                      <a:pt x="1123492" y="812800"/>
                    </a:lnTo>
                    <a:lnTo>
                      <a:pt x="1125766" y="812800"/>
                    </a:lnTo>
                    <a:lnTo>
                      <a:pt x="1125423" y="800100"/>
                    </a:lnTo>
                    <a:lnTo>
                      <a:pt x="1124686" y="800100"/>
                    </a:lnTo>
                    <a:lnTo>
                      <a:pt x="1123696" y="787400"/>
                    </a:lnTo>
                    <a:lnTo>
                      <a:pt x="1122006" y="774700"/>
                    </a:lnTo>
                    <a:lnTo>
                      <a:pt x="1120101" y="762000"/>
                    </a:lnTo>
                    <a:lnTo>
                      <a:pt x="1117803" y="762000"/>
                    </a:lnTo>
                    <a:lnTo>
                      <a:pt x="1114945" y="749300"/>
                    </a:lnTo>
                    <a:lnTo>
                      <a:pt x="1107871" y="723900"/>
                    </a:lnTo>
                    <a:lnTo>
                      <a:pt x="1099159" y="698500"/>
                    </a:lnTo>
                    <a:lnTo>
                      <a:pt x="1089177" y="685800"/>
                    </a:lnTo>
                    <a:lnTo>
                      <a:pt x="1078280" y="660400"/>
                    </a:lnTo>
                    <a:lnTo>
                      <a:pt x="1083945" y="660400"/>
                    </a:lnTo>
                    <a:lnTo>
                      <a:pt x="1084097" y="660400"/>
                    </a:lnTo>
                    <a:lnTo>
                      <a:pt x="1088478" y="660400"/>
                    </a:lnTo>
                    <a:lnTo>
                      <a:pt x="1092720" y="673100"/>
                    </a:lnTo>
                    <a:lnTo>
                      <a:pt x="1096619" y="685800"/>
                    </a:lnTo>
                    <a:lnTo>
                      <a:pt x="1103274" y="698500"/>
                    </a:lnTo>
                    <a:lnTo>
                      <a:pt x="1108341" y="711200"/>
                    </a:lnTo>
                    <a:lnTo>
                      <a:pt x="1113599" y="711200"/>
                    </a:lnTo>
                    <a:lnTo>
                      <a:pt x="1118654" y="723900"/>
                    </a:lnTo>
                    <a:lnTo>
                      <a:pt x="1121308" y="736600"/>
                    </a:lnTo>
                    <a:lnTo>
                      <a:pt x="1122400" y="749300"/>
                    </a:lnTo>
                    <a:lnTo>
                      <a:pt x="1122946" y="749300"/>
                    </a:lnTo>
                    <a:lnTo>
                      <a:pt x="1125753" y="762000"/>
                    </a:lnTo>
                    <a:lnTo>
                      <a:pt x="1122578" y="762000"/>
                    </a:lnTo>
                    <a:lnTo>
                      <a:pt x="1124432" y="774700"/>
                    </a:lnTo>
                    <a:lnTo>
                      <a:pt x="1126324" y="787400"/>
                    </a:lnTo>
                    <a:lnTo>
                      <a:pt x="1127683" y="800100"/>
                    </a:lnTo>
                    <a:lnTo>
                      <a:pt x="1129093" y="800100"/>
                    </a:lnTo>
                    <a:lnTo>
                      <a:pt x="1130350" y="812800"/>
                    </a:lnTo>
                    <a:lnTo>
                      <a:pt x="1131252" y="825500"/>
                    </a:lnTo>
                    <a:lnTo>
                      <a:pt x="1132890" y="838200"/>
                    </a:lnTo>
                    <a:lnTo>
                      <a:pt x="1133767" y="863600"/>
                    </a:lnTo>
                    <a:lnTo>
                      <a:pt x="1134071" y="876300"/>
                    </a:lnTo>
                    <a:lnTo>
                      <a:pt x="1133995" y="901700"/>
                    </a:lnTo>
                    <a:lnTo>
                      <a:pt x="1135037" y="901700"/>
                    </a:lnTo>
                    <a:lnTo>
                      <a:pt x="1135964" y="889000"/>
                    </a:lnTo>
                    <a:lnTo>
                      <a:pt x="1136662" y="876300"/>
                    </a:lnTo>
                    <a:lnTo>
                      <a:pt x="1137018" y="863600"/>
                    </a:lnTo>
                    <a:lnTo>
                      <a:pt x="1137183" y="850900"/>
                    </a:lnTo>
                    <a:lnTo>
                      <a:pt x="1137666" y="838200"/>
                    </a:lnTo>
                    <a:lnTo>
                      <a:pt x="1138643" y="838200"/>
                    </a:lnTo>
                    <a:lnTo>
                      <a:pt x="1140320" y="850900"/>
                    </a:lnTo>
                    <a:lnTo>
                      <a:pt x="1141806" y="863600"/>
                    </a:lnTo>
                    <a:lnTo>
                      <a:pt x="1143736" y="876300"/>
                    </a:lnTo>
                    <a:lnTo>
                      <a:pt x="1144803" y="889000"/>
                    </a:lnTo>
                    <a:lnTo>
                      <a:pt x="1143673" y="914400"/>
                    </a:lnTo>
                    <a:lnTo>
                      <a:pt x="1143254" y="914400"/>
                    </a:lnTo>
                    <a:lnTo>
                      <a:pt x="1142619" y="927100"/>
                    </a:lnTo>
                    <a:lnTo>
                      <a:pt x="1141526" y="939800"/>
                    </a:lnTo>
                    <a:lnTo>
                      <a:pt x="1139977" y="952500"/>
                    </a:lnTo>
                    <a:lnTo>
                      <a:pt x="1137907" y="965200"/>
                    </a:lnTo>
                    <a:lnTo>
                      <a:pt x="1136561" y="965200"/>
                    </a:lnTo>
                    <a:lnTo>
                      <a:pt x="1137107" y="952500"/>
                    </a:lnTo>
                    <a:lnTo>
                      <a:pt x="1138034" y="927100"/>
                    </a:lnTo>
                    <a:lnTo>
                      <a:pt x="1137881" y="914400"/>
                    </a:lnTo>
                    <a:lnTo>
                      <a:pt x="1137691" y="927100"/>
                    </a:lnTo>
                    <a:lnTo>
                      <a:pt x="1137183" y="939800"/>
                    </a:lnTo>
                    <a:lnTo>
                      <a:pt x="1136243" y="952500"/>
                    </a:lnTo>
                    <a:lnTo>
                      <a:pt x="1134783" y="965200"/>
                    </a:lnTo>
                    <a:lnTo>
                      <a:pt x="1134275" y="965200"/>
                    </a:lnTo>
                    <a:lnTo>
                      <a:pt x="1131074" y="990600"/>
                    </a:lnTo>
                    <a:lnTo>
                      <a:pt x="1127201" y="1014628"/>
                    </a:lnTo>
                    <a:lnTo>
                      <a:pt x="1127099" y="1019060"/>
                    </a:lnTo>
                    <a:lnTo>
                      <a:pt x="1127480" y="1028700"/>
                    </a:lnTo>
                    <a:lnTo>
                      <a:pt x="1130185" y="1003300"/>
                    </a:lnTo>
                    <a:lnTo>
                      <a:pt x="1133424" y="990600"/>
                    </a:lnTo>
                    <a:lnTo>
                      <a:pt x="1134541" y="984021"/>
                    </a:lnTo>
                    <a:lnTo>
                      <a:pt x="1134135" y="990600"/>
                    </a:lnTo>
                    <a:lnTo>
                      <a:pt x="1133208" y="1003300"/>
                    </a:lnTo>
                    <a:lnTo>
                      <a:pt x="1132192" y="1016000"/>
                    </a:lnTo>
                    <a:lnTo>
                      <a:pt x="1129334" y="1028700"/>
                    </a:lnTo>
                    <a:lnTo>
                      <a:pt x="1125080" y="1054100"/>
                    </a:lnTo>
                    <a:lnTo>
                      <a:pt x="1119555" y="1079500"/>
                    </a:lnTo>
                    <a:lnTo>
                      <a:pt x="1112901" y="1104900"/>
                    </a:lnTo>
                    <a:lnTo>
                      <a:pt x="1105509" y="1130300"/>
                    </a:lnTo>
                    <a:lnTo>
                      <a:pt x="1097788" y="1155700"/>
                    </a:lnTo>
                    <a:lnTo>
                      <a:pt x="1090345" y="1181100"/>
                    </a:lnTo>
                    <a:lnTo>
                      <a:pt x="1083754" y="1193800"/>
                    </a:lnTo>
                    <a:lnTo>
                      <a:pt x="1075563" y="1219200"/>
                    </a:lnTo>
                    <a:lnTo>
                      <a:pt x="1073645" y="1219200"/>
                    </a:lnTo>
                    <a:lnTo>
                      <a:pt x="1074458" y="1231900"/>
                    </a:lnTo>
                    <a:lnTo>
                      <a:pt x="1073442" y="1235659"/>
                    </a:lnTo>
                    <a:lnTo>
                      <a:pt x="1073442" y="1257300"/>
                    </a:lnTo>
                    <a:lnTo>
                      <a:pt x="1066609" y="1282700"/>
                    </a:lnTo>
                    <a:lnTo>
                      <a:pt x="1065237" y="1282700"/>
                    </a:lnTo>
                    <a:lnTo>
                      <a:pt x="1069187" y="1270000"/>
                    </a:lnTo>
                    <a:lnTo>
                      <a:pt x="1071943" y="1257300"/>
                    </a:lnTo>
                    <a:lnTo>
                      <a:pt x="1073442" y="1257300"/>
                    </a:lnTo>
                    <a:lnTo>
                      <a:pt x="1073442" y="1235659"/>
                    </a:lnTo>
                    <a:lnTo>
                      <a:pt x="1067879" y="1257300"/>
                    </a:lnTo>
                    <a:lnTo>
                      <a:pt x="1060056" y="1270000"/>
                    </a:lnTo>
                    <a:lnTo>
                      <a:pt x="1058113" y="1275956"/>
                    </a:lnTo>
                    <a:lnTo>
                      <a:pt x="1058113" y="1295400"/>
                    </a:lnTo>
                    <a:lnTo>
                      <a:pt x="1056817" y="1308100"/>
                    </a:lnTo>
                    <a:lnTo>
                      <a:pt x="1054900" y="1308100"/>
                    </a:lnTo>
                    <a:lnTo>
                      <a:pt x="1051471" y="1320800"/>
                    </a:lnTo>
                    <a:lnTo>
                      <a:pt x="1045591" y="1333500"/>
                    </a:lnTo>
                    <a:lnTo>
                      <a:pt x="1044803" y="1333500"/>
                    </a:lnTo>
                    <a:lnTo>
                      <a:pt x="1048905" y="1320800"/>
                    </a:lnTo>
                    <a:lnTo>
                      <a:pt x="1053465" y="1308100"/>
                    </a:lnTo>
                    <a:lnTo>
                      <a:pt x="1056513" y="1295400"/>
                    </a:lnTo>
                    <a:lnTo>
                      <a:pt x="1058113" y="1295400"/>
                    </a:lnTo>
                    <a:lnTo>
                      <a:pt x="1058113" y="1275956"/>
                    </a:lnTo>
                    <a:lnTo>
                      <a:pt x="1051763" y="1295400"/>
                    </a:lnTo>
                    <a:lnTo>
                      <a:pt x="1043800" y="1308100"/>
                    </a:lnTo>
                    <a:lnTo>
                      <a:pt x="1043114" y="1308100"/>
                    </a:lnTo>
                    <a:lnTo>
                      <a:pt x="1039317" y="1320800"/>
                    </a:lnTo>
                    <a:lnTo>
                      <a:pt x="1035443" y="1333500"/>
                    </a:lnTo>
                    <a:lnTo>
                      <a:pt x="1034491" y="1346200"/>
                    </a:lnTo>
                    <a:lnTo>
                      <a:pt x="1024369" y="1358900"/>
                    </a:lnTo>
                    <a:lnTo>
                      <a:pt x="1019124" y="1371854"/>
                    </a:lnTo>
                    <a:lnTo>
                      <a:pt x="1013942" y="1384300"/>
                    </a:lnTo>
                    <a:lnTo>
                      <a:pt x="1018044" y="1384300"/>
                    </a:lnTo>
                    <a:lnTo>
                      <a:pt x="1016482" y="1389519"/>
                    </a:lnTo>
                    <a:lnTo>
                      <a:pt x="1019251" y="1384300"/>
                    </a:lnTo>
                    <a:lnTo>
                      <a:pt x="1018895" y="1384300"/>
                    </a:lnTo>
                    <a:lnTo>
                      <a:pt x="1024458" y="1371600"/>
                    </a:lnTo>
                    <a:lnTo>
                      <a:pt x="1030617" y="1358900"/>
                    </a:lnTo>
                    <a:lnTo>
                      <a:pt x="1036548" y="1346200"/>
                    </a:lnTo>
                    <a:lnTo>
                      <a:pt x="1041577" y="1333500"/>
                    </a:lnTo>
                    <a:lnTo>
                      <a:pt x="1045044" y="1320800"/>
                    </a:lnTo>
                    <a:lnTo>
                      <a:pt x="1048842" y="1320800"/>
                    </a:lnTo>
                    <a:lnTo>
                      <a:pt x="1044727" y="1333500"/>
                    </a:lnTo>
                    <a:lnTo>
                      <a:pt x="1044206" y="1333500"/>
                    </a:lnTo>
                    <a:lnTo>
                      <a:pt x="1043089" y="1337602"/>
                    </a:lnTo>
                    <a:lnTo>
                      <a:pt x="1039685" y="1346200"/>
                    </a:lnTo>
                    <a:lnTo>
                      <a:pt x="1040701" y="1346200"/>
                    </a:lnTo>
                    <a:lnTo>
                      <a:pt x="1041196" y="1344650"/>
                    </a:lnTo>
                    <a:lnTo>
                      <a:pt x="1040777" y="1346200"/>
                    </a:lnTo>
                    <a:lnTo>
                      <a:pt x="1029970" y="1371600"/>
                    </a:lnTo>
                    <a:lnTo>
                      <a:pt x="1016660" y="1397000"/>
                    </a:lnTo>
                    <a:lnTo>
                      <a:pt x="1007846" y="1417510"/>
                    </a:lnTo>
                    <a:lnTo>
                      <a:pt x="1020546" y="1397000"/>
                    </a:lnTo>
                    <a:lnTo>
                      <a:pt x="1031582" y="1371600"/>
                    </a:lnTo>
                    <a:lnTo>
                      <a:pt x="1053719" y="1320800"/>
                    </a:lnTo>
                    <a:lnTo>
                      <a:pt x="1069555" y="1282700"/>
                    </a:lnTo>
                    <a:lnTo>
                      <a:pt x="1079271" y="1257300"/>
                    </a:lnTo>
                    <a:lnTo>
                      <a:pt x="1084135" y="1244600"/>
                    </a:lnTo>
                    <a:lnTo>
                      <a:pt x="1096962" y="1206500"/>
                    </a:lnTo>
                    <a:lnTo>
                      <a:pt x="1095260" y="1219200"/>
                    </a:lnTo>
                    <a:lnTo>
                      <a:pt x="1093482" y="1219200"/>
                    </a:lnTo>
                    <a:lnTo>
                      <a:pt x="1092428" y="1226477"/>
                    </a:lnTo>
                    <a:lnTo>
                      <a:pt x="1102334" y="1206500"/>
                    </a:lnTo>
                    <a:lnTo>
                      <a:pt x="1110462" y="1181100"/>
                    </a:lnTo>
                    <a:lnTo>
                      <a:pt x="1115339" y="1155700"/>
                    </a:lnTo>
                    <a:lnTo>
                      <a:pt x="1118133" y="1143000"/>
                    </a:lnTo>
                    <a:lnTo>
                      <a:pt x="1119924" y="1130300"/>
                    </a:lnTo>
                    <a:lnTo>
                      <a:pt x="1121562" y="1117600"/>
                    </a:lnTo>
                    <a:lnTo>
                      <a:pt x="1123848" y="1104900"/>
                    </a:lnTo>
                    <a:lnTo>
                      <a:pt x="1125270" y="1095197"/>
                    </a:lnTo>
                    <a:lnTo>
                      <a:pt x="1125524" y="1104900"/>
                    </a:lnTo>
                    <a:lnTo>
                      <a:pt x="1127848" y="1092200"/>
                    </a:lnTo>
                    <a:lnTo>
                      <a:pt x="1131443" y="1079500"/>
                    </a:lnTo>
                    <a:lnTo>
                      <a:pt x="1135672" y="1066800"/>
                    </a:lnTo>
                    <a:lnTo>
                      <a:pt x="1139786" y="1041400"/>
                    </a:lnTo>
                    <a:lnTo>
                      <a:pt x="1143342" y="1028700"/>
                    </a:lnTo>
                    <a:lnTo>
                      <a:pt x="1145933" y="1016000"/>
                    </a:lnTo>
                    <a:lnTo>
                      <a:pt x="1147838" y="1003300"/>
                    </a:lnTo>
                    <a:lnTo>
                      <a:pt x="1149337" y="977900"/>
                    </a:lnTo>
                    <a:lnTo>
                      <a:pt x="1150493" y="965200"/>
                    </a:lnTo>
                    <a:lnTo>
                      <a:pt x="1151343" y="952500"/>
                    </a:lnTo>
                    <a:lnTo>
                      <a:pt x="1152144" y="927100"/>
                    </a:lnTo>
                    <a:lnTo>
                      <a:pt x="1152613" y="914400"/>
                    </a:lnTo>
                    <a:lnTo>
                      <a:pt x="1152715" y="901700"/>
                    </a:lnTo>
                    <a:lnTo>
                      <a:pt x="1152728" y="863600"/>
                    </a:lnTo>
                    <a:lnTo>
                      <a:pt x="1156703" y="838200"/>
                    </a:lnTo>
                    <a:lnTo>
                      <a:pt x="1157579" y="825500"/>
                    </a:lnTo>
                    <a:lnTo>
                      <a:pt x="1156017" y="800100"/>
                    </a:lnTo>
                    <a:lnTo>
                      <a:pt x="1154417" y="800100"/>
                    </a:lnTo>
                    <a:lnTo>
                      <a:pt x="1152791" y="786688"/>
                    </a:lnTo>
                    <a:lnTo>
                      <a:pt x="1151229" y="774700"/>
                    </a:lnTo>
                    <a:lnTo>
                      <a:pt x="1149273" y="774700"/>
                    </a:lnTo>
                    <a:lnTo>
                      <a:pt x="1146073" y="749300"/>
                    </a:lnTo>
                    <a:lnTo>
                      <a:pt x="1141755" y="736600"/>
                    </a:lnTo>
                    <a:lnTo>
                      <a:pt x="1136434" y="723900"/>
                    </a:lnTo>
                    <a:lnTo>
                      <a:pt x="1130287" y="698500"/>
                    </a:lnTo>
                    <a:lnTo>
                      <a:pt x="1123657" y="685800"/>
                    </a:lnTo>
                    <a:lnTo>
                      <a:pt x="1116926" y="673100"/>
                    </a:lnTo>
                    <a:lnTo>
                      <a:pt x="1110564" y="660400"/>
                    </a:lnTo>
                    <a:lnTo>
                      <a:pt x="1105077" y="647700"/>
                    </a:lnTo>
                    <a:lnTo>
                      <a:pt x="1102614" y="647700"/>
                    </a:lnTo>
                    <a:lnTo>
                      <a:pt x="1100112" y="635000"/>
                    </a:lnTo>
                    <a:lnTo>
                      <a:pt x="1098918" y="635000"/>
                    </a:lnTo>
                    <a:lnTo>
                      <a:pt x="1098918" y="647700"/>
                    </a:lnTo>
                    <a:lnTo>
                      <a:pt x="1091565" y="635000"/>
                    </a:lnTo>
                    <a:lnTo>
                      <a:pt x="1090142" y="635000"/>
                    </a:lnTo>
                    <a:lnTo>
                      <a:pt x="1089393" y="630974"/>
                    </a:lnTo>
                    <a:lnTo>
                      <a:pt x="1091590" y="635000"/>
                    </a:lnTo>
                    <a:lnTo>
                      <a:pt x="1098918" y="647700"/>
                    </a:lnTo>
                    <a:lnTo>
                      <a:pt x="1098918" y="635000"/>
                    </a:lnTo>
                    <a:lnTo>
                      <a:pt x="1094663" y="635000"/>
                    </a:lnTo>
                    <a:lnTo>
                      <a:pt x="1093076" y="622300"/>
                    </a:lnTo>
                    <a:lnTo>
                      <a:pt x="1087793" y="622300"/>
                    </a:lnTo>
                    <a:lnTo>
                      <a:pt x="1084656" y="622300"/>
                    </a:lnTo>
                    <a:lnTo>
                      <a:pt x="1083729" y="622300"/>
                    </a:lnTo>
                    <a:lnTo>
                      <a:pt x="1083729" y="659815"/>
                    </a:lnTo>
                    <a:lnTo>
                      <a:pt x="1075982" y="647700"/>
                    </a:lnTo>
                    <a:lnTo>
                      <a:pt x="1079182" y="647700"/>
                    </a:lnTo>
                    <a:lnTo>
                      <a:pt x="1083729" y="659815"/>
                    </a:lnTo>
                    <a:lnTo>
                      <a:pt x="1083729" y="622300"/>
                    </a:lnTo>
                    <a:lnTo>
                      <a:pt x="1081735" y="622300"/>
                    </a:lnTo>
                    <a:lnTo>
                      <a:pt x="1075829" y="609600"/>
                    </a:lnTo>
                    <a:lnTo>
                      <a:pt x="1074216" y="609600"/>
                    </a:lnTo>
                    <a:lnTo>
                      <a:pt x="1074216" y="647700"/>
                    </a:lnTo>
                    <a:lnTo>
                      <a:pt x="1067358" y="647700"/>
                    </a:lnTo>
                    <a:lnTo>
                      <a:pt x="1065022" y="635000"/>
                    </a:lnTo>
                    <a:lnTo>
                      <a:pt x="1068133" y="635000"/>
                    </a:lnTo>
                    <a:lnTo>
                      <a:pt x="1074216" y="647700"/>
                    </a:lnTo>
                    <a:lnTo>
                      <a:pt x="1074216" y="609600"/>
                    </a:lnTo>
                    <a:lnTo>
                      <a:pt x="1065872" y="609600"/>
                    </a:lnTo>
                    <a:lnTo>
                      <a:pt x="1065872" y="628789"/>
                    </a:lnTo>
                    <a:lnTo>
                      <a:pt x="1061250" y="622300"/>
                    </a:lnTo>
                    <a:lnTo>
                      <a:pt x="1063383" y="622300"/>
                    </a:lnTo>
                    <a:lnTo>
                      <a:pt x="1065872" y="628789"/>
                    </a:lnTo>
                    <a:lnTo>
                      <a:pt x="1065872" y="609600"/>
                    </a:lnTo>
                    <a:lnTo>
                      <a:pt x="1062850" y="609600"/>
                    </a:lnTo>
                    <a:lnTo>
                      <a:pt x="1060119" y="605980"/>
                    </a:lnTo>
                    <a:lnTo>
                      <a:pt x="1060119" y="635000"/>
                    </a:lnTo>
                    <a:lnTo>
                      <a:pt x="1057554" y="635000"/>
                    </a:lnTo>
                    <a:lnTo>
                      <a:pt x="1049413" y="622300"/>
                    </a:lnTo>
                    <a:lnTo>
                      <a:pt x="1050417" y="622300"/>
                    </a:lnTo>
                    <a:lnTo>
                      <a:pt x="1046556" y="609600"/>
                    </a:lnTo>
                    <a:lnTo>
                      <a:pt x="1048054" y="622300"/>
                    </a:lnTo>
                    <a:lnTo>
                      <a:pt x="1040650" y="622300"/>
                    </a:lnTo>
                    <a:lnTo>
                      <a:pt x="1031341" y="609600"/>
                    </a:lnTo>
                    <a:lnTo>
                      <a:pt x="1011453" y="596900"/>
                    </a:lnTo>
                    <a:lnTo>
                      <a:pt x="969670" y="571500"/>
                    </a:lnTo>
                    <a:lnTo>
                      <a:pt x="984910" y="571500"/>
                    </a:lnTo>
                    <a:lnTo>
                      <a:pt x="994765" y="584200"/>
                    </a:lnTo>
                    <a:lnTo>
                      <a:pt x="1012545" y="584200"/>
                    </a:lnTo>
                    <a:lnTo>
                      <a:pt x="1019619" y="596900"/>
                    </a:lnTo>
                    <a:lnTo>
                      <a:pt x="1028433" y="596900"/>
                    </a:lnTo>
                    <a:lnTo>
                      <a:pt x="1038059" y="609600"/>
                    </a:lnTo>
                    <a:lnTo>
                      <a:pt x="1046556" y="609600"/>
                    </a:lnTo>
                    <a:lnTo>
                      <a:pt x="1047610" y="609600"/>
                    </a:lnTo>
                    <a:lnTo>
                      <a:pt x="1056284" y="622300"/>
                    </a:lnTo>
                    <a:lnTo>
                      <a:pt x="1056449" y="622300"/>
                    </a:lnTo>
                    <a:lnTo>
                      <a:pt x="1060119" y="635000"/>
                    </a:lnTo>
                    <a:lnTo>
                      <a:pt x="1060119" y="605980"/>
                    </a:lnTo>
                    <a:lnTo>
                      <a:pt x="1043736" y="584200"/>
                    </a:lnTo>
                    <a:lnTo>
                      <a:pt x="1023658" y="571500"/>
                    </a:lnTo>
                    <a:lnTo>
                      <a:pt x="1002296" y="571500"/>
                    </a:lnTo>
                    <a:lnTo>
                      <a:pt x="979347" y="558800"/>
                    </a:lnTo>
                    <a:lnTo>
                      <a:pt x="967117" y="546100"/>
                    </a:lnTo>
                    <a:lnTo>
                      <a:pt x="972299" y="546100"/>
                    </a:lnTo>
                    <a:lnTo>
                      <a:pt x="957478" y="533400"/>
                    </a:lnTo>
                    <a:lnTo>
                      <a:pt x="954735" y="533400"/>
                    </a:lnTo>
                    <a:lnTo>
                      <a:pt x="954735" y="546100"/>
                    </a:lnTo>
                    <a:lnTo>
                      <a:pt x="954087" y="546100"/>
                    </a:lnTo>
                    <a:lnTo>
                      <a:pt x="954087" y="561517"/>
                    </a:lnTo>
                    <a:lnTo>
                      <a:pt x="949833" y="558800"/>
                    </a:lnTo>
                    <a:lnTo>
                      <a:pt x="951814" y="558800"/>
                    </a:lnTo>
                    <a:lnTo>
                      <a:pt x="954087" y="561517"/>
                    </a:lnTo>
                    <a:lnTo>
                      <a:pt x="954087" y="546100"/>
                    </a:lnTo>
                    <a:lnTo>
                      <a:pt x="940892" y="546100"/>
                    </a:lnTo>
                    <a:lnTo>
                      <a:pt x="926769" y="533400"/>
                    </a:lnTo>
                    <a:lnTo>
                      <a:pt x="937780" y="533400"/>
                    </a:lnTo>
                    <a:lnTo>
                      <a:pt x="954735" y="546100"/>
                    </a:lnTo>
                    <a:lnTo>
                      <a:pt x="954735" y="533400"/>
                    </a:lnTo>
                    <a:lnTo>
                      <a:pt x="940765" y="533400"/>
                    </a:lnTo>
                    <a:lnTo>
                      <a:pt x="922464" y="520700"/>
                    </a:lnTo>
                    <a:lnTo>
                      <a:pt x="903249" y="520700"/>
                    </a:lnTo>
                    <a:lnTo>
                      <a:pt x="903249" y="546100"/>
                    </a:lnTo>
                    <a:lnTo>
                      <a:pt x="890625" y="533400"/>
                    </a:lnTo>
                    <a:lnTo>
                      <a:pt x="894842" y="533400"/>
                    </a:lnTo>
                    <a:lnTo>
                      <a:pt x="896048" y="533400"/>
                    </a:lnTo>
                    <a:lnTo>
                      <a:pt x="896721" y="533400"/>
                    </a:lnTo>
                    <a:lnTo>
                      <a:pt x="903249" y="546100"/>
                    </a:lnTo>
                    <a:lnTo>
                      <a:pt x="903249" y="520700"/>
                    </a:lnTo>
                    <a:lnTo>
                      <a:pt x="886434" y="520700"/>
                    </a:lnTo>
                    <a:lnTo>
                      <a:pt x="893622" y="531558"/>
                    </a:lnTo>
                    <a:lnTo>
                      <a:pt x="888733" y="527862"/>
                    </a:lnTo>
                    <a:lnTo>
                      <a:pt x="888733" y="533400"/>
                    </a:lnTo>
                    <a:lnTo>
                      <a:pt x="866406" y="533400"/>
                    </a:lnTo>
                    <a:lnTo>
                      <a:pt x="855179" y="520700"/>
                    </a:lnTo>
                    <a:lnTo>
                      <a:pt x="875830" y="520700"/>
                    </a:lnTo>
                    <a:lnTo>
                      <a:pt x="888733" y="533400"/>
                    </a:lnTo>
                    <a:lnTo>
                      <a:pt x="888733" y="527862"/>
                    </a:lnTo>
                    <a:lnTo>
                      <a:pt x="879284" y="520700"/>
                    </a:lnTo>
                    <a:lnTo>
                      <a:pt x="882180" y="520700"/>
                    </a:lnTo>
                    <a:lnTo>
                      <a:pt x="861034" y="508000"/>
                    </a:lnTo>
                    <a:lnTo>
                      <a:pt x="797737" y="508000"/>
                    </a:lnTo>
                    <a:lnTo>
                      <a:pt x="791019" y="520700"/>
                    </a:lnTo>
                    <a:lnTo>
                      <a:pt x="808024" y="520700"/>
                    </a:lnTo>
                    <a:lnTo>
                      <a:pt x="801535" y="533400"/>
                    </a:lnTo>
                    <a:lnTo>
                      <a:pt x="814031" y="520700"/>
                    </a:lnTo>
                    <a:lnTo>
                      <a:pt x="828509" y="520700"/>
                    </a:lnTo>
                    <a:lnTo>
                      <a:pt x="843978" y="533400"/>
                    </a:lnTo>
                    <a:lnTo>
                      <a:pt x="801535" y="533400"/>
                    </a:lnTo>
                    <a:lnTo>
                      <a:pt x="781583" y="533400"/>
                    </a:lnTo>
                    <a:lnTo>
                      <a:pt x="786866" y="520700"/>
                    </a:lnTo>
                    <a:lnTo>
                      <a:pt x="762762" y="520700"/>
                    </a:lnTo>
                    <a:lnTo>
                      <a:pt x="750049" y="533400"/>
                    </a:lnTo>
                    <a:lnTo>
                      <a:pt x="732929" y="533400"/>
                    </a:lnTo>
                    <a:lnTo>
                      <a:pt x="729221" y="546100"/>
                    </a:lnTo>
                    <a:lnTo>
                      <a:pt x="733145" y="546100"/>
                    </a:lnTo>
                    <a:lnTo>
                      <a:pt x="719035" y="558800"/>
                    </a:lnTo>
                    <a:lnTo>
                      <a:pt x="727595" y="546849"/>
                    </a:lnTo>
                    <a:lnTo>
                      <a:pt x="673811" y="571500"/>
                    </a:lnTo>
                    <a:lnTo>
                      <a:pt x="665403" y="579234"/>
                    </a:lnTo>
                    <a:lnTo>
                      <a:pt x="665403" y="592518"/>
                    </a:lnTo>
                    <a:lnTo>
                      <a:pt x="663549" y="596900"/>
                    </a:lnTo>
                    <a:lnTo>
                      <a:pt x="661466" y="596900"/>
                    </a:lnTo>
                    <a:lnTo>
                      <a:pt x="665403" y="592518"/>
                    </a:lnTo>
                    <a:lnTo>
                      <a:pt x="665403" y="579234"/>
                    </a:lnTo>
                    <a:lnTo>
                      <a:pt x="646188" y="596900"/>
                    </a:lnTo>
                    <a:lnTo>
                      <a:pt x="619633" y="609600"/>
                    </a:lnTo>
                    <a:lnTo>
                      <a:pt x="594791" y="635000"/>
                    </a:lnTo>
                    <a:lnTo>
                      <a:pt x="572185" y="673100"/>
                    </a:lnTo>
                    <a:lnTo>
                      <a:pt x="552132" y="698500"/>
                    </a:lnTo>
                    <a:lnTo>
                      <a:pt x="540689" y="715441"/>
                    </a:lnTo>
                    <a:lnTo>
                      <a:pt x="540359" y="723900"/>
                    </a:lnTo>
                    <a:lnTo>
                      <a:pt x="530821" y="736600"/>
                    </a:lnTo>
                    <a:lnTo>
                      <a:pt x="522617" y="749300"/>
                    </a:lnTo>
                    <a:lnTo>
                      <a:pt x="514489" y="774700"/>
                    </a:lnTo>
                    <a:lnTo>
                      <a:pt x="512559" y="774700"/>
                    </a:lnTo>
                    <a:lnTo>
                      <a:pt x="509193" y="783259"/>
                    </a:lnTo>
                    <a:lnTo>
                      <a:pt x="510184" y="775728"/>
                    </a:lnTo>
                    <a:lnTo>
                      <a:pt x="507123" y="787400"/>
                    </a:lnTo>
                    <a:lnTo>
                      <a:pt x="507568" y="787400"/>
                    </a:lnTo>
                    <a:lnTo>
                      <a:pt x="503047" y="800100"/>
                    </a:lnTo>
                    <a:lnTo>
                      <a:pt x="498690" y="800100"/>
                    </a:lnTo>
                    <a:lnTo>
                      <a:pt x="497293" y="804037"/>
                    </a:lnTo>
                    <a:lnTo>
                      <a:pt x="498309" y="800100"/>
                    </a:lnTo>
                    <a:lnTo>
                      <a:pt x="502640" y="787400"/>
                    </a:lnTo>
                    <a:lnTo>
                      <a:pt x="500430" y="787400"/>
                    </a:lnTo>
                    <a:lnTo>
                      <a:pt x="499872" y="787400"/>
                    </a:lnTo>
                    <a:lnTo>
                      <a:pt x="499732" y="787400"/>
                    </a:lnTo>
                    <a:lnTo>
                      <a:pt x="490131" y="812800"/>
                    </a:lnTo>
                    <a:lnTo>
                      <a:pt x="483108" y="838200"/>
                    </a:lnTo>
                    <a:lnTo>
                      <a:pt x="474967" y="863600"/>
                    </a:lnTo>
                    <a:lnTo>
                      <a:pt x="471982" y="901700"/>
                    </a:lnTo>
                    <a:lnTo>
                      <a:pt x="468223" y="927100"/>
                    </a:lnTo>
                    <a:lnTo>
                      <a:pt x="464489" y="965200"/>
                    </a:lnTo>
                    <a:lnTo>
                      <a:pt x="461606" y="1016000"/>
                    </a:lnTo>
                    <a:lnTo>
                      <a:pt x="460438" y="1016000"/>
                    </a:lnTo>
                    <a:lnTo>
                      <a:pt x="460260" y="1034237"/>
                    </a:lnTo>
                    <a:lnTo>
                      <a:pt x="460133" y="1042784"/>
                    </a:lnTo>
                    <a:lnTo>
                      <a:pt x="459841" y="1054100"/>
                    </a:lnTo>
                    <a:lnTo>
                      <a:pt x="459232" y="1054100"/>
                    </a:lnTo>
                    <a:lnTo>
                      <a:pt x="458254" y="1041400"/>
                    </a:lnTo>
                    <a:lnTo>
                      <a:pt x="458851" y="1066800"/>
                    </a:lnTo>
                    <a:lnTo>
                      <a:pt x="459498" y="1092200"/>
                    </a:lnTo>
                    <a:lnTo>
                      <a:pt x="460438" y="1117600"/>
                    </a:lnTo>
                    <a:lnTo>
                      <a:pt x="461911" y="1130300"/>
                    </a:lnTo>
                    <a:lnTo>
                      <a:pt x="461124" y="1117600"/>
                    </a:lnTo>
                    <a:lnTo>
                      <a:pt x="460463" y="1104900"/>
                    </a:lnTo>
                    <a:lnTo>
                      <a:pt x="460019" y="1092200"/>
                    </a:lnTo>
                    <a:lnTo>
                      <a:pt x="459879" y="1079500"/>
                    </a:lnTo>
                    <a:lnTo>
                      <a:pt x="461556" y="1095197"/>
                    </a:lnTo>
                    <a:lnTo>
                      <a:pt x="462559" y="1104900"/>
                    </a:lnTo>
                    <a:lnTo>
                      <a:pt x="463715" y="1117600"/>
                    </a:lnTo>
                    <a:lnTo>
                      <a:pt x="464604" y="1130300"/>
                    </a:lnTo>
                    <a:lnTo>
                      <a:pt x="463892" y="1130300"/>
                    </a:lnTo>
                    <a:lnTo>
                      <a:pt x="465594" y="1143000"/>
                    </a:lnTo>
                    <a:lnTo>
                      <a:pt x="467194" y="1155700"/>
                    </a:lnTo>
                    <a:lnTo>
                      <a:pt x="470217" y="1155700"/>
                    </a:lnTo>
                    <a:lnTo>
                      <a:pt x="471766" y="1168400"/>
                    </a:lnTo>
                    <a:lnTo>
                      <a:pt x="473316" y="1168400"/>
                    </a:lnTo>
                    <a:lnTo>
                      <a:pt x="475208" y="1193800"/>
                    </a:lnTo>
                    <a:lnTo>
                      <a:pt x="477761" y="1206500"/>
                    </a:lnTo>
                    <a:lnTo>
                      <a:pt x="484162" y="1257300"/>
                    </a:lnTo>
                    <a:lnTo>
                      <a:pt x="486181" y="1270000"/>
                    </a:lnTo>
                    <a:lnTo>
                      <a:pt x="484949" y="1270000"/>
                    </a:lnTo>
                    <a:lnTo>
                      <a:pt x="481571" y="1257300"/>
                    </a:lnTo>
                    <a:lnTo>
                      <a:pt x="477189" y="1244600"/>
                    </a:lnTo>
                    <a:lnTo>
                      <a:pt x="472922" y="1219200"/>
                    </a:lnTo>
                    <a:lnTo>
                      <a:pt x="469874" y="1206500"/>
                    </a:lnTo>
                    <a:lnTo>
                      <a:pt x="469201" y="1206500"/>
                    </a:lnTo>
                    <a:lnTo>
                      <a:pt x="472097" y="1219200"/>
                    </a:lnTo>
                    <a:lnTo>
                      <a:pt x="476973" y="1257300"/>
                    </a:lnTo>
                    <a:lnTo>
                      <a:pt x="482396" y="1295400"/>
                    </a:lnTo>
                    <a:lnTo>
                      <a:pt x="486981" y="1320800"/>
                    </a:lnTo>
                    <a:lnTo>
                      <a:pt x="484847" y="1308100"/>
                    </a:lnTo>
                    <a:lnTo>
                      <a:pt x="487895" y="1320800"/>
                    </a:lnTo>
                    <a:lnTo>
                      <a:pt x="491096" y="1346200"/>
                    </a:lnTo>
                    <a:lnTo>
                      <a:pt x="494017" y="1358900"/>
                    </a:lnTo>
                    <a:lnTo>
                      <a:pt x="496239" y="1371600"/>
                    </a:lnTo>
                    <a:lnTo>
                      <a:pt x="500024" y="1384300"/>
                    </a:lnTo>
                    <a:lnTo>
                      <a:pt x="504101" y="1397000"/>
                    </a:lnTo>
                    <a:lnTo>
                      <a:pt x="511543" y="1409700"/>
                    </a:lnTo>
                    <a:lnTo>
                      <a:pt x="520090" y="1447800"/>
                    </a:lnTo>
                    <a:lnTo>
                      <a:pt x="524433" y="1460500"/>
                    </a:lnTo>
                    <a:lnTo>
                      <a:pt x="528967" y="1485900"/>
                    </a:lnTo>
                    <a:lnTo>
                      <a:pt x="524916" y="1475917"/>
                    </a:lnTo>
                    <a:lnTo>
                      <a:pt x="524433" y="1473200"/>
                    </a:lnTo>
                    <a:lnTo>
                      <a:pt x="524662" y="1475320"/>
                    </a:lnTo>
                    <a:lnTo>
                      <a:pt x="523811" y="1473200"/>
                    </a:lnTo>
                    <a:lnTo>
                      <a:pt x="524878" y="1477264"/>
                    </a:lnTo>
                    <a:lnTo>
                      <a:pt x="525818" y="1485900"/>
                    </a:lnTo>
                    <a:lnTo>
                      <a:pt x="528142" y="1498600"/>
                    </a:lnTo>
                    <a:lnTo>
                      <a:pt x="531418" y="1511300"/>
                    </a:lnTo>
                    <a:lnTo>
                      <a:pt x="535635" y="1524000"/>
                    </a:lnTo>
                    <a:lnTo>
                      <a:pt x="533463" y="1511300"/>
                    </a:lnTo>
                    <a:lnTo>
                      <a:pt x="532472" y="1511300"/>
                    </a:lnTo>
                    <a:lnTo>
                      <a:pt x="528878" y="1498600"/>
                    </a:lnTo>
                    <a:lnTo>
                      <a:pt x="525653" y="1480197"/>
                    </a:lnTo>
                    <a:lnTo>
                      <a:pt x="527151" y="1485900"/>
                    </a:lnTo>
                    <a:lnTo>
                      <a:pt x="530250" y="1498600"/>
                    </a:lnTo>
                    <a:lnTo>
                      <a:pt x="533184" y="1498600"/>
                    </a:lnTo>
                    <a:lnTo>
                      <a:pt x="536016" y="1511300"/>
                    </a:lnTo>
                    <a:lnTo>
                      <a:pt x="533463" y="1511300"/>
                    </a:lnTo>
                    <a:lnTo>
                      <a:pt x="539800" y="1536700"/>
                    </a:lnTo>
                    <a:lnTo>
                      <a:pt x="547370" y="1549400"/>
                    </a:lnTo>
                    <a:lnTo>
                      <a:pt x="551294" y="1562100"/>
                    </a:lnTo>
                    <a:lnTo>
                      <a:pt x="546684" y="1549400"/>
                    </a:lnTo>
                    <a:lnTo>
                      <a:pt x="554126" y="1574800"/>
                    </a:lnTo>
                    <a:lnTo>
                      <a:pt x="558761" y="1587500"/>
                    </a:lnTo>
                    <a:lnTo>
                      <a:pt x="562711" y="1600200"/>
                    </a:lnTo>
                    <a:lnTo>
                      <a:pt x="568058" y="1625600"/>
                    </a:lnTo>
                    <a:lnTo>
                      <a:pt x="566420" y="1625600"/>
                    </a:lnTo>
                    <a:lnTo>
                      <a:pt x="563803" y="1612900"/>
                    </a:lnTo>
                    <a:lnTo>
                      <a:pt x="562216" y="1612900"/>
                    </a:lnTo>
                    <a:lnTo>
                      <a:pt x="567334" y="1638300"/>
                    </a:lnTo>
                    <a:lnTo>
                      <a:pt x="572058" y="1651000"/>
                    </a:lnTo>
                    <a:lnTo>
                      <a:pt x="576846" y="1663712"/>
                    </a:lnTo>
                    <a:lnTo>
                      <a:pt x="579031" y="1669021"/>
                    </a:lnTo>
                    <a:lnTo>
                      <a:pt x="576211" y="1651000"/>
                    </a:lnTo>
                    <a:lnTo>
                      <a:pt x="580669" y="1663700"/>
                    </a:lnTo>
                    <a:lnTo>
                      <a:pt x="585812" y="1676400"/>
                    </a:lnTo>
                    <a:lnTo>
                      <a:pt x="590130" y="1689112"/>
                    </a:lnTo>
                    <a:lnTo>
                      <a:pt x="590715" y="1692859"/>
                    </a:lnTo>
                    <a:lnTo>
                      <a:pt x="598119" y="1714500"/>
                    </a:lnTo>
                    <a:lnTo>
                      <a:pt x="606628" y="1739900"/>
                    </a:lnTo>
                    <a:lnTo>
                      <a:pt x="614807" y="1765300"/>
                    </a:lnTo>
                    <a:lnTo>
                      <a:pt x="610717" y="1765300"/>
                    </a:lnTo>
                    <a:lnTo>
                      <a:pt x="625208" y="1803400"/>
                    </a:lnTo>
                    <a:lnTo>
                      <a:pt x="640295" y="1841500"/>
                    </a:lnTo>
                    <a:lnTo>
                      <a:pt x="651459" y="1871052"/>
                    </a:lnTo>
                    <a:lnTo>
                      <a:pt x="650151" y="1866900"/>
                    </a:lnTo>
                    <a:lnTo>
                      <a:pt x="647496" y="1854200"/>
                    </a:lnTo>
                    <a:lnTo>
                      <a:pt x="652310" y="1866900"/>
                    </a:lnTo>
                    <a:lnTo>
                      <a:pt x="651484" y="1856422"/>
                    </a:lnTo>
                    <a:lnTo>
                      <a:pt x="656018" y="1866900"/>
                    </a:lnTo>
                    <a:lnTo>
                      <a:pt x="669366" y="1905000"/>
                    </a:lnTo>
                    <a:lnTo>
                      <a:pt x="681024" y="1930400"/>
                    </a:lnTo>
                    <a:lnTo>
                      <a:pt x="688035" y="1955533"/>
                    </a:lnTo>
                    <a:lnTo>
                      <a:pt x="685876" y="1951266"/>
                    </a:lnTo>
                    <a:lnTo>
                      <a:pt x="688467" y="1957057"/>
                    </a:lnTo>
                    <a:lnTo>
                      <a:pt x="691667" y="1968500"/>
                    </a:lnTo>
                    <a:lnTo>
                      <a:pt x="701903" y="1993900"/>
                    </a:lnTo>
                    <a:lnTo>
                      <a:pt x="697890" y="1978799"/>
                    </a:lnTo>
                    <a:lnTo>
                      <a:pt x="703846" y="1993798"/>
                    </a:lnTo>
                    <a:lnTo>
                      <a:pt x="711403" y="2014029"/>
                    </a:lnTo>
                    <a:lnTo>
                      <a:pt x="707745" y="2011692"/>
                    </a:lnTo>
                    <a:lnTo>
                      <a:pt x="699770" y="1992350"/>
                    </a:lnTo>
                    <a:lnTo>
                      <a:pt x="690118" y="1968119"/>
                    </a:lnTo>
                    <a:lnTo>
                      <a:pt x="681418" y="1951113"/>
                    </a:lnTo>
                    <a:lnTo>
                      <a:pt x="695109" y="1987511"/>
                    </a:lnTo>
                    <a:lnTo>
                      <a:pt x="706856" y="2015109"/>
                    </a:lnTo>
                    <a:lnTo>
                      <a:pt x="718172" y="2040699"/>
                    </a:lnTo>
                    <a:lnTo>
                      <a:pt x="730567" y="2071065"/>
                    </a:lnTo>
                    <a:lnTo>
                      <a:pt x="721360" y="2042299"/>
                    </a:lnTo>
                    <a:lnTo>
                      <a:pt x="707339" y="2002320"/>
                    </a:lnTo>
                    <a:lnTo>
                      <a:pt x="696849" y="1974875"/>
                    </a:lnTo>
                    <a:lnTo>
                      <a:pt x="688428" y="1943100"/>
                    </a:lnTo>
                    <a:lnTo>
                      <a:pt x="675030" y="1905000"/>
                    </a:lnTo>
                    <a:lnTo>
                      <a:pt x="663333" y="1879600"/>
                    </a:lnTo>
                    <a:lnTo>
                      <a:pt x="657174" y="1860918"/>
                    </a:lnTo>
                    <a:lnTo>
                      <a:pt x="654088" y="1854200"/>
                    </a:lnTo>
                    <a:lnTo>
                      <a:pt x="636638" y="1816100"/>
                    </a:lnTo>
                    <a:lnTo>
                      <a:pt x="633501" y="1803400"/>
                    </a:lnTo>
                    <a:lnTo>
                      <a:pt x="626160" y="1778000"/>
                    </a:lnTo>
                    <a:lnTo>
                      <a:pt x="619277" y="1765300"/>
                    </a:lnTo>
                    <a:lnTo>
                      <a:pt x="617550" y="1752600"/>
                    </a:lnTo>
                    <a:lnTo>
                      <a:pt x="640435" y="1816100"/>
                    </a:lnTo>
                    <a:lnTo>
                      <a:pt x="636765" y="1803400"/>
                    </a:lnTo>
                    <a:lnTo>
                      <a:pt x="628484" y="1778000"/>
                    </a:lnTo>
                    <a:lnTo>
                      <a:pt x="618807" y="1752600"/>
                    </a:lnTo>
                    <a:lnTo>
                      <a:pt x="614019" y="1737093"/>
                    </a:lnTo>
                    <a:lnTo>
                      <a:pt x="604431" y="1714500"/>
                    </a:lnTo>
                    <a:lnTo>
                      <a:pt x="588492" y="1663700"/>
                    </a:lnTo>
                    <a:lnTo>
                      <a:pt x="584695" y="1651000"/>
                    </a:lnTo>
                    <a:lnTo>
                      <a:pt x="577100" y="1625600"/>
                    </a:lnTo>
                    <a:lnTo>
                      <a:pt x="573290" y="1612900"/>
                    </a:lnTo>
                    <a:lnTo>
                      <a:pt x="559511" y="1562671"/>
                    </a:lnTo>
                    <a:lnTo>
                      <a:pt x="559333" y="1562100"/>
                    </a:lnTo>
                    <a:lnTo>
                      <a:pt x="554736" y="1536700"/>
                    </a:lnTo>
                    <a:lnTo>
                      <a:pt x="557542" y="1549400"/>
                    </a:lnTo>
                    <a:lnTo>
                      <a:pt x="561365" y="1562100"/>
                    </a:lnTo>
                    <a:lnTo>
                      <a:pt x="562698" y="1562100"/>
                    </a:lnTo>
                    <a:lnTo>
                      <a:pt x="558266" y="1536700"/>
                    </a:lnTo>
                    <a:lnTo>
                      <a:pt x="555498" y="1524000"/>
                    </a:lnTo>
                    <a:lnTo>
                      <a:pt x="551307" y="1511300"/>
                    </a:lnTo>
                    <a:lnTo>
                      <a:pt x="545706" y="1498600"/>
                    </a:lnTo>
                    <a:lnTo>
                      <a:pt x="542010" y="1485900"/>
                    </a:lnTo>
                    <a:lnTo>
                      <a:pt x="543560" y="1498600"/>
                    </a:lnTo>
                    <a:lnTo>
                      <a:pt x="539216" y="1485900"/>
                    </a:lnTo>
                    <a:lnTo>
                      <a:pt x="531647" y="1453362"/>
                    </a:lnTo>
                    <a:lnTo>
                      <a:pt x="527392" y="1435100"/>
                    </a:lnTo>
                    <a:lnTo>
                      <a:pt x="522909" y="1409700"/>
                    </a:lnTo>
                    <a:lnTo>
                      <a:pt x="520484" y="1409700"/>
                    </a:lnTo>
                    <a:lnTo>
                      <a:pt x="516026" y="1384300"/>
                    </a:lnTo>
                    <a:lnTo>
                      <a:pt x="511200" y="1371600"/>
                    </a:lnTo>
                    <a:lnTo>
                      <a:pt x="507631" y="1346200"/>
                    </a:lnTo>
                    <a:lnTo>
                      <a:pt x="506298" y="1346200"/>
                    </a:lnTo>
                    <a:lnTo>
                      <a:pt x="505193" y="1333500"/>
                    </a:lnTo>
                    <a:lnTo>
                      <a:pt x="504317" y="1333500"/>
                    </a:lnTo>
                    <a:lnTo>
                      <a:pt x="503631" y="1320800"/>
                    </a:lnTo>
                    <a:lnTo>
                      <a:pt x="507860" y="1346200"/>
                    </a:lnTo>
                    <a:lnTo>
                      <a:pt x="512787" y="1358900"/>
                    </a:lnTo>
                    <a:lnTo>
                      <a:pt x="518236" y="1384300"/>
                    </a:lnTo>
                    <a:lnTo>
                      <a:pt x="524014" y="1409700"/>
                    </a:lnTo>
                    <a:lnTo>
                      <a:pt x="526351" y="1423377"/>
                    </a:lnTo>
                    <a:lnTo>
                      <a:pt x="528612" y="1435100"/>
                    </a:lnTo>
                    <a:lnTo>
                      <a:pt x="531926" y="1435100"/>
                    </a:lnTo>
                    <a:lnTo>
                      <a:pt x="538251" y="1460500"/>
                    </a:lnTo>
                    <a:lnTo>
                      <a:pt x="544779" y="1485900"/>
                    </a:lnTo>
                    <a:lnTo>
                      <a:pt x="557428" y="1524000"/>
                    </a:lnTo>
                    <a:lnTo>
                      <a:pt x="577507" y="1585747"/>
                    </a:lnTo>
                    <a:lnTo>
                      <a:pt x="578319" y="1587500"/>
                    </a:lnTo>
                    <a:lnTo>
                      <a:pt x="583793" y="1612900"/>
                    </a:lnTo>
                    <a:lnTo>
                      <a:pt x="588975" y="1625600"/>
                    </a:lnTo>
                    <a:lnTo>
                      <a:pt x="593991" y="1638300"/>
                    </a:lnTo>
                    <a:lnTo>
                      <a:pt x="599224" y="1663712"/>
                    </a:lnTo>
                    <a:lnTo>
                      <a:pt x="604558" y="1676400"/>
                    </a:lnTo>
                    <a:lnTo>
                      <a:pt x="610222" y="1701800"/>
                    </a:lnTo>
                    <a:lnTo>
                      <a:pt x="614845" y="1711198"/>
                    </a:lnTo>
                    <a:lnTo>
                      <a:pt x="613435" y="1701800"/>
                    </a:lnTo>
                    <a:lnTo>
                      <a:pt x="615873" y="1713268"/>
                    </a:lnTo>
                    <a:lnTo>
                      <a:pt x="616483" y="1714500"/>
                    </a:lnTo>
                    <a:lnTo>
                      <a:pt x="616127" y="1714500"/>
                    </a:lnTo>
                    <a:lnTo>
                      <a:pt x="628688" y="1752600"/>
                    </a:lnTo>
                    <a:lnTo>
                      <a:pt x="639800" y="1778000"/>
                    </a:lnTo>
                    <a:lnTo>
                      <a:pt x="650100" y="1816100"/>
                    </a:lnTo>
                    <a:lnTo>
                      <a:pt x="660209" y="1841500"/>
                    </a:lnTo>
                    <a:lnTo>
                      <a:pt x="659257" y="1841500"/>
                    </a:lnTo>
                    <a:lnTo>
                      <a:pt x="663333" y="1854200"/>
                    </a:lnTo>
                    <a:lnTo>
                      <a:pt x="664870" y="1854200"/>
                    </a:lnTo>
                    <a:lnTo>
                      <a:pt x="654710" y="1820113"/>
                    </a:lnTo>
                    <a:lnTo>
                      <a:pt x="659460" y="1828800"/>
                    </a:lnTo>
                    <a:lnTo>
                      <a:pt x="665873" y="1841385"/>
                    </a:lnTo>
                    <a:lnTo>
                      <a:pt x="665238" y="1840966"/>
                    </a:lnTo>
                    <a:lnTo>
                      <a:pt x="666216" y="1842541"/>
                    </a:lnTo>
                    <a:lnTo>
                      <a:pt x="669404" y="1854200"/>
                    </a:lnTo>
                    <a:lnTo>
                      <a:pt x="676363" y="1864487"/>
                    </a:lnTo>
                    <a:lnTo>
                      <a:pt x="669163" y="1841500"/>
                    </a:lnTo>
                    <a:lnTo>
                      <a:pt x="661555" y="1816100"/>
                    </a:lnTo>
                    <a:lnTo>
                      <a:pt x="657326" y="1803400"/>
                    </a:lnTo>
                    <a:lnTo>
                      <a:pt x="655497" y="1790700"/>
                    </a:lnTo>
                    <a:lnTo>
                      <a:pt x="653453" y="1778000"/>
                    </a:lnTo>
                    <a:lnTo>
                      <a:pt x="655993" y="1778000"/>
                    </a:lnTo>
                    <a:lnTo>
                      <a:pt x="659993" y="1790700"/>
                    </a:lnTo>
                    <a:lnTo>
                      <a:pt x="662355" y="1790700"/>
                    </a:lnTo>
                    <a:lnTo>
                      <a:pt x="658190" y="1778000"/>
                    </a:lnTo>
                    <a:lnTo>
                      <a:pt x="654037" y="1765300"/>
                    </a:lnTo>
                    <a:lnTo>
                      <a:pt x="651230" y="1759534"/>
                    </a:lnTo>
                    <a:lnTo>
                      <a:pt x="651230" y="1811210"/>
                    </a:lnTo>
                    <a:lnTo>
                      <a:pt x="647598" y="1803400"/>
                    </a:lnTo>
                    <a:lnTo>
                      <a:pt x="640473" y="1778000"/>
                    </a:lnTo>
                    <a:lnTo>
                      <a:pt x="645896" y="1790700"/>
                    </a:lnTo>
                    <a:lnTo>
                      <a:pt x="651230" y="1811210"/>
                    </a:lnTo>
                    <a:lnTo>
                      <a:pt x="651230" y="1759534"/>
                    </a:lnTo>
                    <a:lnTo>
                      <a:pt x="647865" y="1752600"/>
                    </a:lnTo>
                    <a:lnTo>
                      <a:pt x="641781" y="1739900"/>
                    </a:lnTo>
                    <a:lnTo>
                      <a:pt x="633730" y="1714500"/>
                    </a:lnTo>
                    <a:lnTo>
                      <a:pt x="635241" y="1714500"/>
                    </a:lnTo>
                    <a:lnTo>
                      <a:pt x="629945" y="1701800"/>
                    </a:lnTo>
                    <a:lnTo>
                      <a:pt x="624649" y="1689100"/>
                    </a:lnTo>
                    <a:lnTo>
                      <a:pt x="621982" y="1676400"/>
                    </a:lnTo>
                    <a:lnTo>
                      <a:pt x="616813" y="1663700"/>
                    </a:lnTo>
                    <a:lnTo>
                      <a:pt x="614197" y="1651000"/>
                    </a:lnTo>
                    <a:lnTo>
                      <a:pt x="619188" y="1663712"/>
                    </a:lnTo>
                    <a:lnTo>
                      <a:pt x="626783" y="1689100"/>
                    </a:lnTo>
                    <a:lnTo>
                      <a:pt x="617308" y="1651000"/>
                    </a:lnTo>
                    <a:lnTo>
                      <a:pt x="614146" y="1638300"/>
                    </a:lnTo>
                    <a:lnTo>
                      <a:pt x="601789" y="1587500"/>
                    </a:lnTo>
                    <a:lnTo>
                      <a:pt x="593090" y="1549400"/>
                    </a:lnTo>
                    <a:lnTo>
                      <a:pt x="591426" y="1536700"/>
                    </a:lnTo>
                    <a:lnTo>
                      <a:pt x="587057" y="1524000"/>
                    </a:lnTo>
                    <a:lnTo>
                      <a:pt x="583933" y="1511300"/>
                    </a:lnTo>
                    <a:lnTo>
                      <a:pt x="580123" y="1498600"/>
                    </a:lnTo>
                    <a:lnTo>
                      <a:pt x="573659" y="1473200"/>
                    </a:lnTo>
                    <a:lnTo>
                      <a:pt x="569607" y="1460500"/>
                    </a:lnTo>
                    <a:lnTo>
                      <a:pt x="568223" y="1460500"/>
                    </a:lnTo>
                    <a:lnTo>
                      <a:pt x="570280" y="1473200"/>
                    </a:lnTo>
                    <a:lnTo>
                      <a:pt x="572744" y="1473212"/>
                    </a:lnTo>
                    <a:lnTo>
                      <a:pt x="578319" y="1498600"/>
                    </a:lnTo>
                    <a:lnTo>
                      <a:pt x="582739" y="1511300"/>
                    </a:lnTo>
                    <a:lnTo>
                      <a:pt x="586295" y="1524000"/>
                    </a:lnTo>
                    <a:lnTo>
                      <a:pt x="589267" y="1549400"/>
                    </a:lnTo>
                    <a:lnTo>
                      <a:pt x="591756" y="1562100"/>
                    </a:lnTo>
                    <a:lnTo>
                      <a:pt x="594029" y="1562100"/>
                    </a:lnTo>
                    <a:lnTo>
                      <a:pt x="596455" y="1574800"/>
                    </a:lnTo>
                    <a:lnTo>
                      <a:pt x="599401" y="1587500"/>
                    </a:lnTo>
                    <a:lnTo>
                      <a:pt x="593661" y="1574800"/>
                    </a:lnTo>
                    <a:lnTo>
                      <a:pt x="588479" y="1562100"/>
                    </a:lnTo>
                    <a:lnTo>
                      <a:pt x="584898" y="1549400"/>
                    </a:lnTo>
                    <a:lnTo>
                      <a:pt x="583907" y="1549400"/>
                    </a:lnTo>
                    <a:lnTo>
                      <a:pt x="579081" y="1524000"/>
                    </a:lnTo>
                    <a:lnTo>
                      <a:pt x="574459" y="1511300"/>
                    </a:lnTo>
                    <a:lnTo>
                      <a:pt x="569683" y="1498600"/>
                    </a:lnTo>
                    <a:lnTo>
                      <a:pt x="567029" y="1485900"/>
                    </a:lnTo>
                    <a:lnTo>
                      <a:pt x="564375" y="1473200"/>
                    </a:lnTo>
                    <a:lnTo>
                      <a:pt x="566940" y="1485900"/>
                    </a:lnTo>
                    <a:lnTo>
                      <a:pt x="561352" y="1460500"/>
                    </a:lnTo>
                    <a:lnTo>
                      <a:pt x="558228" y="1447800"/>
                    </a:lnTo>
                    <a:lnTo>
                      <a:pt x="555485" y="1435100"/>
                    </a:lnTo>
                    <a:lnTo>
                      <a:pt x="551040" y="1422400"/>
                    </a:lnTo>
                    <a:lnTo>
                      <a:pt x="552005" y="1422400"/>
                    </a:lnTo>
                    <a:lnTo>
                      <a:pt x="551091" y="1409700"/>
                    </a:lnTo>
                    <a:lnTo>
                      <a:pt x="545541" y="1397000"/>
                    </a:lnTo>
                    <a:lnTo>
                      <a:pt x="544703" y="1397000"/>
                    </a:lnTo>
                    <a:lnTo>
                      <a:pt x="538568" y="1371600"/>
                    </a:lnTo>
                    <a:lnTo>
                      <a:pt x="534492" y="1358900"/>
                    </a:lnTo>
                    <a:lnTo>
                      <a:pt x="535101" y="1346200"/>
                    </a:lnTo>
                    <a:lnTo>
                      <a:pt x="537972" y="1346200"/>
                    </a:lnTo>
                    <a:lnTo>
                      <a:pt x="544220" y="1371854"/>
                    </a:lnTo>
                    <a:lnTo>
                      <a:pt x="547700" y="1384300"/>
                    </a:lnTo>
                    <a:lnTo>
                      <a:pt x="551497" y="1384300"/>
                    </a:lnTo>
                    <a:lnTo>
                      <a:pt x="553364" y="1397000"/>
                    </a:lnTo>
                    <a:lnTo>
                      <a:pt x="557250" y="1409700"/>
                    </a:lnTo>
                    <a:lnTo>
                      <a:pt x="564286" y="1435100"/>
                    </a:lnTo>
                    <a:lnTo>
                      <a:pt x="565073" y="1435100"/>
                    </a:lnTo>
                    <a:lnTo>
                      <a:pt x="564896" y="1422400"/>
                    </a:lnTo>
                    <a:lnTo>
                      <a:pt x="563854" y="1422400"/>
                    </a:lnTo>
                    <a:lnTo>
                      <a:pt x="562013" y="1409700"/>
                    </a:lnTo>
                    <a:lnTo>
                      <a:pt x="559625" y="1397000"/>
                    </a:lnTo>
                    <a:lnTo>
                      <a:pt x="556768" y="1384300"/>
                    </a:lnTo>
                    <a:lnTo>
                      <a:pt x="553478" y="1371600"/>
                    </a:lnTo>
                    <a:lnTo>
                      <a:pt x="549732" y="1346200"/>
                    </a:lnTo>
                    <a:lnTo>
                      <a:pt x="550481" y="1358900"/>
                    </a:lnTo>
                    <a:lnTo>
                      <a:pt x="545172" y="1358900"/>
                    </a:lnTo>
                    <a:lnTo>
                      <a:pt x="546608" y="1371600"/>
                    </a:lnTo>
                    <a:lnTo>
                      <a:pt x="540829" y="1346200"/>
                    </a:lnTo>
                    <a:lnTo>
                      <a:pt x="536219" y="1333500"/>
                    </a:lnTo>
                    <a:lnTo>
                      <a:pt x="532295" y="1320800"/>
                    </a:lnTo>
                    <a:lnTo>
                      <a:pt x="528586" y="1308100"/>
                    </a:lnTo>
                    <a:lnTo>
                      <a:pt x="526808" y="1295400"/>
                    </a:lnTo>
                    <a:lnTo>
                      <a:pt x="525183" y="1282700"/>
                    </a:lnTo>
                    <a:lnTo>
                      <a:pt x="523633" y="1282700"/>
                    </a:lnTo>
                    <a:lnTo>
                      <a:pt x="522109" y="1270000"/>
                    </a:lnTo>
                    <a:lnTo>
                      <a:pt x="520598" y="1257300"/>
                    </a:lnTo>
                    <a:lnTo>
                      <a:pt x="518972" y="1257300"/>
                    </a:lnTo>
                    <a:lnTo>
                      <a:pt x="517410" y="1244600"/>
                    </a:lnTo>
                    <a:lnTo>
                      <a:pt x="516699" y="1231087"/>
                    </a:lnTo>
                    <a:lnTo>
                      <a:pt x="514642" y="1219200"/>
                    </a:lnTo>
                    <a:lnTo>
                      <a:pt x="510235" y="1193800"/>
                    </a:lnTo>
                    <a:lnTo>
                      <a:pt x="509244" y="1181100"/>
                    </a:lnTo>
                    <a:lnTo>
                      <a:pt x="508584" y="1168400"/>
                    </a:lnTo>
                    <a:lnTo>
                      <a:pt x="507987" y="1154658"/>
                    </a:lnTo>
                    <a:lnTo>
                      <a:pt x="507415" y="1143000"/>
                    </a:lnTo>
                    <a:lnTo>
                      <a:pt x="511175" y="1168400"/>
                    </a:lnTo>
                    <a:lnTo>
                      <a:pt x="517258" y="1219200"/>
                    </a:lnTo>
                    <a:lnTo>
                      <a:pt x="520573" y="1231900"/>
                    </a:lnTo>
                    <a:lnTo>
                      <a:pt x="519214" y="1206500"/>
                    </a:lnTo>
                    <a:lnTo>
                      <a:pt x="517207" y="1193800"/>
                    </a:lnTo>
                    <a:lnTo>
                      <a:pt x="512737" y="1168400"/>
                    </a:lnTo>
                    <a:lnTo>
                      <a:pt x="510362" y="1155700"/>
                    </a:lnTo>
                    <a:lnTo>
                      <a:pt x="508050" y="1130300"/>
                    </a:lnTo>
                    <a:lnTo>
                      <a:pt x="506158" y="1117600"/>
                    </a:lnTo>
                    <a:lnTo>
                      <a:pt x="505028" y="1092200"/>
                    </a:lnTo>
                    <a:lnTo>
                      <a:pt x="505828" y="1079500"/>
                    </a:lnTo>
                    <a:lnTo>
                      <a:pt x="506742" y="1079500"/>
                    </a:lnTo>
                    <a:lnTo>
                      <a:pt x="508038" y="1095197"/>
                    </a:lnTo>
                    <a:lnTo>
                      <a:pt x="508876" y="1104900"/>
                    </a:lnTo>
                    <a:lnTo>
                      <a:pt x="510070" y="1117600"/>
                    </a:lnTo>
                    <a:lnTo>
                      <a:pt x="511797" y="1143000"/>
                    </a:lnTo>
                    <a:lnTo>
                      <a:pt x="513638" y="1155700"/>
                    </a:lnTo>
                    <a:lnTo>
                      <a:pt x="514438" y="1155700"/>
                    </a:lnTo>
                    <a:lnTo>
                      <a:pt x="513816" y="1142619"/>
                    </a:lnTo>
                    <a:lnTo>
                      <a:pt x="513359" y="1130300"/>
                    </a:lnTo>
                    <a:lnTo>
                      <a:pt x="513016" y="1130300"/>
                    </a:lnTo>
                    <a:lnTo>
                      <a:pt x="512889" y="1117600"/>
                    </a:lnTo>
                    <a:lnTo>
                      <a:pt x="513410" y="1104900"/>
                    </a:lnTo>
                    <a:lnTo>
                      <a:pt x="513994" y="1117600"/>
                    </a:lnTo>
                    <a:lnTo>
                      <a:pt x="514781" y="1130300"/>
                    </a:lnTo>
                    <a:lnTo>
                      <a:pt x="515848" y="1143000"/>
                    </a:lnTo>
                    <a:lnTo>
                      <a:pt x="516991" y="1155700"/>
                    </a:lnTo>
                    <a:lnTo>
                      <a:pt x="517956" y="1168400"/>
                    </a:lnTo>
                    <a:lnTo>
                      <a:pt x="519226" y="1168400"/>
                    </a:lnTo>
                    <a:lnTo>
                      <a:pt x="520839" y="1193800"/>
                    </a:lnTo>
                    <a:lnTo>
                      <a:pt x="521716" y="1193800"/>
                    </a:lnTo>
                    <a:lnTo>
                      <a:pt x="522681" y="1206500"/>
                    </a:lnTo>
                    <a:lnTo>
                      <a:pt x="523760" y="1219200"/>
                    </a:lnTo>
                    <a:lnTo>
                      <a:pt x="521474" y="1206500"/>
                    </a:lnTo>
                    <a:lnTo>
                      <a:pt x="521258" y="1206500"/>
                    </a:lnTo>
                    <a:lnTo>
                      <a:pt x="521576" y="1219200"/>
                    </a:lnTo>
                    <a:lnTo>
                      <a:pt x="521982" y="1219200"/>
                    </a:lnTo>
                    <a:lnTo>
                      <a:pt x="523646" y="1231900"/>
                    </a:lnTo>
                    <a:lnTo>
                      <a:pt x="525894" y="1244917"/>
                    </a:lnTo>
                    <a:lnTo>
                      <a:pt x="528497" y="1257300"/>
                    </a:lnTo>
                    <a:lnTo>
                      <a:pt x="531253" y="1282700"/>
                    </a:lnTo>
                    <a:lnTo>
                      <a:pt x="534365" y="1295400"/>
                    </a:lnTo>
                    <a:lnTo>
                      <a:pt x="537540" y="1320800"/>
                    </a:lnTo>
                    <a:lnTo>
                      <a:pt x="540537" y="1333500"/>
                    </a:lnTo>
                    <a:lnTo>
                      <a:pt x="541604" y="1333500"/>
                    </a:lnTo>
                    <a:lnTo>
                      <a:pt x="540766" y="1320800"/>
                    </a:lnTo>
                    <a:lnTo>
                      <a:pt x="539318" y="1320800"/>
                    </a:lnTo>
                    <a:lnTo>
                      <a:pt x="535470" y="1295400"/>
                    </a:lnTo>
                    <a:lnTo>
                      <a:pt x="532511" y="1270000"/>
                    </a:lnTo>
                    <a:lnTo>
                      <a:pt x="525741" y="1231900"/>
                    </a:lnTo>
                    <a:lnTo>
                      <a:pt x="521690" y="1181100"/>
                    </a:lnTo>
                    <a:lnTo>
                      <a:pt x="518731" y="1155700"/>
                    </a:lnTo>
                    <a:lnTo>
                      <a:pt x="515213" y="1117600"/>
                    </a:lnTo>
                    <a:lnTo>
                      <a:pt x="514807" y="1104900"/>
                    </a:lnTo>
                    <a:lnTo>
                      <a:pt x="514400" y="1092200"/>
                    </a:lnTo>
                    <a:lnTo>
                      <a:pt x="515366" y="1092200"/>
                    </a:lnTo>
                    <a:lnTo>
                      <a:pt x="516890" y="1104900"/>
                    </a:lnTo>
                    <a:lnTo>
                      <a:pt x="517753" y="1104900"/>
                    </a:lnTo>
                    <a:lnTo>
                      <a:pt x="517296" y="1092200"/>
                    </a:lnTo>
                    <a:lnTo>
                      <a:pt x="516839" y="1079500"/>
                    </a:lnTo>
                    <a:lnTo>
                      <a:pt x="514400" y="1079500"/>
                    </a:lnTo>
                    <a:lnTo>
                      <a:pt x="513448" y="1066800"/>
                    </a:lnTo>
                    <a:lnTo>
                      <a:pt x="513168" y="1053579"/>
                    </a:lnTo>
                    <a:lnTo>
                      <a:pt x="513054" y="1042784"/>
                    </a:lnTo>
                    <a:lnTo>
                      <a:pt x="513181" y="1016000"/>
                    </a:lnTo>
                    <a:lnTo>
                      <a:pt x="513842" y="1016000"/>
                    </a:lnTo>
                    <a:lnTo>
                      <a:pt x="514540" y="1003300"/>
                    </a:lnTo>
                    <a:lnTo>
                      <a:pt x="515277" y="1003300"/>
                    </a:lnTo>
                    <a:lnTo>
                      <a:pt x="516026" y="990600"/>
                    </a:lnTo>
                    <a:lnTo>
                      <a:pt x="517550" y="977900"/>
                    </a:lnTo>
                    <a:lnTo>
                      <a:pt x="521944" y="952500"/>
                    </a:lnTo>
                    <a:lnTo>
                      <a:pt x="524179" y="927100"/>
                    </a:lnTo>
                    <a:lnTo>
                      <a:pt x="525030" y="914400"/>
                    </a:lnTo>
                    <a:lnTo>
                      <a:pt x="526313" y="901700"/>
                    </a:lnTo>
                    <a:lnTo>
                      <a:pt x="527926" y="901700"/>
                    </a:lnTo>
                    <a:lnTo>
                      <a:pt x="529767" y="889000"/>
                    </a:lnTo>
                    <a:lnTo>
                      <a:pt x="531063" y="876300"/>
                    </a:lnTo>
                    <a:lnTo>
                      <a:pt x="532587" y="863600"/>
                    </a:lnTo>
                    <a:lnTo>
                      <a:pt x="534238" y="863600"/>
                    </a:lnTo>
                    <a:lnTo>
                      <a:pt x="537603" y="850900"/>
                    </a:lnTo>
                    <a:lnTo>
                      <a:pt x="539419" y="838200"/>
                    </a:lnTo>
                    <a:lnTo>
                      <a:pt x="541477" y="838200"/>
                    </a:lnTo>
                    <a:lnTo>
                      <a:pt x="554050" y="787400"/>
                    </a:lnTo>
                    <a:lnTo>
                      <a:pt x="573544" y="749300"/>
                    </a:lnTo>
                    <a:lnTo>
                      <a:pt x="596366" y="711200"/>
                    </a:lnTo>
                    <a:lnTo>
                      <a:pt x="592455" y="723900"/>
                    </a:lnTo>
                    <a:lnTo>
                      <a:pt x="598678" y="711200"/>
                    </a:lnTo>
                    <a:lnTo>
                      <a:pt x="602145" y="711200"/>
                    </a:lnTo>
                    <a:lnTo>
                      <a:pt x="609219" y="698500"/>
                    </a:lnTo>
                    <a:lnTo>
                      <a:pt x="614540" y="685800"/>
                    </a:lnTo>
                    <a:lnTo>
                      <a:pt x="618756" y="685800"/>
                    </a:lnTo>
                    <a:lnTo>
                      <a:pt x="622528" y="673100"/>
                    </a:lnTo>
                    <a:lnTo>
                      <a:pt x="626922" y="673100"/>
                    </a:lnTo>
                    <a:lnTo>
                      <a:pt x="632739" y="660400"/>
                    </a:lnTo>
                    <a:lnTo>
                      <a:pt x="628027" y="660400"/>
                    </a:lnTo>
                    <a:lnTo>
                      <a:pt x="637197" y="647700"/>
                    </a:lnTo>
                    <a:lnTo>
                      <a:pt x="650011" y="638873"/>
                    </a:lnTo>
                    <a:lnTo>
                      <a:pt x="653846" y="635000"/>
                    </a:lnTo>
                    <a:lnTo>
                      <a:pt x="652068" y="637463"/>
                    </a:lnTo>
                    <a:lnTo>
                      <a:pt x="655637" y="635000"/>
                    </a:lnTo>
                    <a:lnTo>
                      <a:pt x="675322" y="622300"/>
                    </a:lnTo>
                    <a:lnTo>
                      <a:pt x="697407" y="609600"/>
                    </a:lnTo>
                    <a:lnTo>
                      <a:pt x="687882" y="609600"/>
                    </a:lnTo>
                    <a:lnTo>
                      <a:pt x="696214" y="596900"/>
                    </a:lnTo>
                    <a:lnTo>
                      <a:pt x="710323" y="596900"/>
                    </a:lnTo>
                    <a:lnTo>
                      <a:pt x="728078" y="584200"/>
                    </a:lnTo>
                    <a:lnTo>
                      <a:pt x="747115" y="571500"/>
                    </a:lnTo>
                    <a:lnTo>
                      <a:pt x="709891" y="571500"/>
                    </a:lnTo>
                    <a:lnTo>
                      <a:pt x="707910" y="571500"/>
                    </a:lnTo>
                    <a:lnTo>
                      <a:pt x="672477" y="596900"/>
                    </a:lnTo>
                    <a:lnTo>
                      <a:pt x="638670" y="622300"/>
                    </a:lnTo>
                    <a:lnTo>
                      <a:pt x="643890" y="622300"/>
                    </a:lnTo>
                    <a:lnTo>
                      <a:pt x="628408" y="635000"/>
                    </a:lnTo>
                    <a:lnTo>
                      <a:pt x="616585" y="647700"/>
                    </a:lnTo>
                    <a:lnTo>
                      <a:pt x="607326" y="660400"/>
                    </a:lnTo>
                    <a:lnTo>
                      <a:pt x="599592" y="660400"/>
                    </a:lnTo>
                    <a:lnTo>
                      <a:pt x="585368" y="685800"/>
                    </a:lnTo>
                    <a:lnTo>
                      <a:pt x="577634" y="698500"/>
                    </a:lnTo>
                    <a:lnTo>
                      <a:pt x="568667" y="711200"/>
                    </a:lnTo>
                    <a:lnTo>
                      <a:pt x="575741" y="698500"/>
                    </a:lnTo>
                    <a:lnTo>
                      <a:pt x="572655" y="698500"/>
                    </a:lnTo>
                    <a:lnTo>
                      <a:pt x="568502" y="711200"/>
                    </a:lnTo>
                    <a:lnTo>
                      <a:pt x="563549" y="711200"/>
                    </a:lnTo>
                    <a:lnTo>
                      <a:pt x="558025" y="723900"/>
                    </a:lnTo>
                    <a:lnTo>
                      <a:pt x="552323" y="736600"/>
                    </a:lnTo>
                    <a:lnTo>
                      <a:pt x="549402" y="736600"/>
                    </a:lnTo>
                    <a:lnTo>
                      <a:pt x="546595" y="749300"/>
                    </a:lnTo>
                    <a:lnTo>
                      <a:pt x="535508" y="774700"/>
                    </a:lnTo>
                    <a:lnTo>
                      <a:pt x="532003" y="787400"/>
                    </a:lnTo>
                    <a:lnTo>
                      <a:pt x="528193" y="800100"/>
                    </a:lnTo>
                    <a:lnTo>
                      <a:pt x="525983" y="812800"/>
                    </a:lnTo>
                    <a:lnTo>
                      <a:pt x="523671" y="812800"/>
                    </a:lnTo>
                    <a:lnTo>
                      <a:pt x="521296" y="825500"/>
                    </a:lnTo>
                    <a:lnTo>
                      <a:pt x="515277" y="825500"/>
                    </a:lnTo>
                    <a:lnTo>
                      <a:pt x="509955" y="850900"/>
                    </a:lnTo>
                    <a:lnTo>
                      <a:pt x="508406" y="863600"/>
                    </a:lnTo>
                    <a:lnTo>
                      <a:pt x="506704" y="863600"/>
                    </a:lnTo>
                    <a:lnTo>
                      <a:pt x="505015" y="876300"/>
                    </a:lnTo>
                    <a:lnTo>
                      <a:pt x="503504" y="876300"/>
                    </a:lnTo>
                    <a:lnTo>
                      <a:pt x="498005" y="914400"/>
                    </a:lnTo>
                    <a:lnTo>
                      <a:pt x="498716" y="901700"/>
                    </a:lnTo>
                    <a:lnTo>
                      <a:pt x="499440" y="889000"/>
                    </a:lnTo>
                    <a:lnTo>
                      <a:pt x="499859" y="889000"/>
                    </a:lnTo>
                    <a:lnTo>
                      <a:pt x="500405" y="876300"/>
                    </a:lnTo>
                    <a:lnTo>
                      <a:pt x="501230" y="876300"/>
                    </a:lnTo>
                    <a:lnTo>
                      <a:pt x="502462" y="863600"/>
                    </a:lnTo>
                    <a:lnTo>
                      <a:pt x="502081" y="863600"/>
                    </a:lnTo>
                    <a:lnTo>
                      <a:pt x="497636" y="889000"/>
                    </a:lnTo>
                    <a:lnTo>
                      <a:pt x="498640" y="876300"/>
                    </a:lnTo>
                    <a:lnTo>
                      <a:pt x="500138" y="863600"/>
                    </a:lnTo>
                    <a:lnTo>
                      <a:pt x="501853" y="850900"/>
                    </a:lnTo>
                    <a:lnTo>
                      <a:pt x="503516" y="850900"/>
                    </a:lnTo>
                    <a:lnTo>
                      <a:pt x="506958" y="825500"/>
                    </a:lnTo>
                    <a:lnTo>
                      <a:pt x="511848" y="800100"/>
                    </a:lnTo>
                    <a:lnTo>
                      <a:pt x="507517" y="812800"/>
                    </a:lnTo>
                    <a:lnTo>
                      <a:pt x="504736" y="825500"/>
                    </a:lnTo>
                    <a:lnTo>
                      <a:pt x="502907" y="838200"/>
                    </a:lnTo>
                    <a:lnTo>
                      <a:pt x="501472" y="850900"/>
                    </a:lnTo>
                    <a:lnTo>
                      <a:pt x="492899" y="901700"/>
                    </a:lnTo>
                    <a:lnTo>
                      <a:pt x="490334" y="901700"/>
                    </a:lnTo>
                    <a:lnTo>
                      <a:pt x="490270" y="889000"/>
                    </a:lnTo>
                    <a:lnTo>
                      <a:pt x="490435" y="889000"/>
                    </a:lnTo>
                    <a:lnTo>
                      <a:pt x="491223" y="876300"/>
                    </a:lnTo>
                    <a:lnTo>
                      <a:pt x="493064" y="863600"/>
                    </a:lnTo>
                    <a:lnTo>
                      <a:pt x="496366" y="850900"/>
                    </a:lnTo>
                    <a:lnTo>
                      <a:pt x="501548" y="825500"/>
                    </a:lnTo>
                    <a:lnTo>
                      <a:pt x="502196" y="825500"/>
                    </a:lnTo>
                    <a:lnTo>
                      <a:pt x="501967" y="838200"/>
                    </a:lnTo>
                    <a:lnTo>
                      <a:pt x="504545" y="825500"/>
                    </a:lnTo>
                    <a:lnTo>
                      <a:pt x="507263" y="812800"/>
                    </a:lnTo>
                    <a:lnTo>
                      <a:pt x="510260" y="800100"/>
                    </a:lnTo>
                    <a:lnTo>
                      <a:pt x="511848" y="800100"/>
                    </a:lnTo>
                    <a:lnTo>
                      <a:pt x="513410" y="800100"/>
                    </a:lnTo>
                    <a:lnTo>
                      <a:pt x="516623" y="787400"/>
                    </a:lnTo>
                    <a:lnTo>
                      <a:pt x="520039" y="774700"/>
                    </a:lnTo>
                    <a:lnTo>
                      <a:pt x="523862" y="774700"/>
                    </a:lnTo>
                    <a:lnTo>
                      <a:pt x="527850" y="762000"/>
                    </a:lnTo>
                    <a:lnTo>
                      <a:pt x="531710" y="749300"/>
                    </a:lnTo>
                    <a:lnTo>
                      <a:pt x="535749" y="736600"/>
                    </a:lnTo>
                    <a:lnTo>
                      <a:pt x="539724" y="736600"/>
                    </a:lnTo>
                    <a:lnTo>
                      <a:pt x="542239" y="723900"/>
                    </a:lnTo>
                    <a:lnTo>
                      <a:pt x="547776" y="723900"/>
                    </a:lnTo>
                    <a:lnTo>
                      <a:pt x="550379" y="711200"/>
                    </a:lnTo>
                    <a:lnTo>
                      <a:pt x="555371" y="711200"/>
                    </a:lnTo>
                    <a:lnTo>
                      <a:pt x="549490" y="723900"/>
                    </a:lnTo>
                    <a:lnTo>
                      <a:pt x="554037" y="723900"/>
                    </a:lnTo>
                    <a:lnTo>
                      <a:pt x="557364" y="711200"/>
                    </a:lnTo>
                    <a:lnTo>
                      <a:pt x="559790" y="711200"/>
                    </a:lnTo>
                    <a:lnTo>
                      <a:pt x="561162" y="698500"/>
                    </a:lnTo>
                    <a:lnTo>
                      <a:pt x="565200" y="698500"/>
                    </a:lnTo>
                    <a:lnTo>
                      <a:pt x="570979" y="685800"/>
                    </a:lnTo>
                    <a:lnTo>
                      <a:pt x="577100" y="673100"/>
                    </a:lnTo>
                    <a:lnTo>
                      <a:pt x="583361" y="673100"/>
                    </a:lnTo>
                    <a:lnTo>
                      <a:pt x="592848" y="660400"/>
                    </a:lnTo>
                    <a:lnTo>
                      <a:pt x="634453" y="622300"/>
                    </a:lnTo>
                    <a:lnTo>
                      <a:pt x="668604" y="596900"/>
                    </a:lnTo>
                    <a:lnTo>
                      <a:pt x="685609" y="584200"/>
                    </a:lnTo>
                    <a:lnTo>
                      <a:pt x="672871" y="584200"/>
                    </a:lnTo>
                    <a:lnTo>
                      <a:pt x="687387" y="571500"/>
                    </a:lnTo>
                    <a:lnTo>
                      <a:pt x="696836" y="571500"/>
                    </a:lnTo>
                    <a:lnTo>
                      <a:pt x="692607" y="578612"/>
                    </a:lnTo>
                    <a:lnTo>
                      <a:pt x="685609" y="584200"/>
                    </a:lnTo>
                    <a:lnTo>
                      <a:pt x="691883" y="579843"/>
                    </a:lnTo>
                    <a:lnTo>
                      <a:pt x="689292" y="584200"/>
                    </a:lnTo>
                    <a:lnTo>
                      <a:pt x="696849" y="576351"/>
                    </a:lnTo>
                    <a:lnTo>
                      <a:pt x="703745" y="571500"/>
                    </a:lnTo>
                    <a:lnTo>
                      <a:pt x="703999" y="571500"/>
                    </a:lnTo>
                    <a:lnTo>
                      <a:pt x="707910" y="571500"/>
                    </a:lnTo>
                    <a:lnTo>
                      <a:pt x="710171" y="570699"/>
                    </a:lnTo>
                    <a:lnTo>
                      <a:pt x="711835" y="565861"/>
                    </a:lnTo>
                    <a:lnTo>
                      <a:pt x="739063" y="546100"/>
                    </a:lnTo>
                    <a:lnTo>
                      <a:pt x="740702" y="546100"/>
                    </a:lnTo>
                    <a:lnTo>
                      <a:pt x="755446" y="533400"/>
                    </a:lnTo>
                    <a:lnTo>
                      <a:pt x="761809" y="533400"/>
                    </a:lnTo>
                    <a:lnTo>
                      <a:pt x="747395" y="546100"/>
                    </a:lnTo>
                    <a:lnTo>
                      <a:pt x="754926" y="546100"/>
                    </a:lnTo>
                    <a:lnTo>
                      <a:pt x="767829" y="533400"/>
                    </a:lnTo>
                    <a:lnTo>
                      <a:pt x="779284" y="533400"/>
                    </a:lnTo>
                    <a:lnTo>
                      <a:pt x="743877" y="558800"/>
                    </a:lnTo>
                    <a:lnTo>
                      <a:pt x="710171" y="570699"/>
                    </a:lnTo>
                    <a:lnTo>
                      <a:pt x="748220" y="570699"/>
                    </a:lnTo>
                    <a:lnTo>
                      <a:pt x="764679" y="558800"/>
                    </a:lnTo>
                    <a:lnTo>
                      <a:pt x="804811" y="558800"/>
                    </a:lnTo>
                    <a:lnTo>
                      <a:pt x="811504" y="546100"/>
                    </a:lnTo>
                    <a:lnTo>
                      <a:pt x="843915" y="546100"/>
                    </a:lnTo>
                    <a:lnTo>
                      <a:pt x="855472" y="558800"/>
                    </a:lnTo>
                    <a:lnTo>
                      <a:pt x="897267" y="558800"/>
                    </a:lnTo>
                    <a:lnTo>
                      <a:pt x="911174" y="571500"/>
                    </a:lnTo>
                    <a:lnTo>
                      <a:pt x="888987" y="571500"/>
                    </a:lnTo>
                    <a:lnTo>
                      <a:pt x="906780" y="584200"/>
                    </a:lnTo>
                    <a:lnTo>
                      <a:pt x="931138" y="584200"/>
                    </a:lnTo>
                    <a:lnTo>
                      <a:pt x="932891" y="584200"/>
                    </a:lnTo>
                    <a:lnTo>
                      <a:pt x="942289" y="596900"/>
                    </a:lnTo>
                    <a:lnTo>
                      <a:pt x="951039" y="596900"/>
                    </a:lnTo>
                    <a:lnTo>
                      <a:pt x="955433" y="596900"/>
                    </a:lnTo>
                    <a:lnTo>
                      <a:pt x="962075" y="596900"/>
                    </a:lnTo>
                    <a:lnTo>
                      <a:pt x="950544" y="584200"/>
                    </a:lnTo>
                    <a:lnTo>
                      <a:pt x="958418" y="584200"/>
                    </a:lnTo>
                    <a:lnTo>
                      <a:pt x="970013" y="596900"/>
                    </a:lnTo>
                    <a:lnTo>
                      <a:pt x="971626" y="596900"/>
                    </a:lnTo>
                    <a:lnTo>
                      <a:pt x="983576" y="609600"/>
                    </a:lnTo>
                    <a:lnTo>
                      <a:pt x="985329" y="609600"/>
                    </a:lnTo>
                    <a:lnTo>
                      <a:pt x="973912" y="596900"/>
                    </a:lnTo>
                    <a:lnTo>
                      <a:pt x="986497" y="596900"/>
                    </a:lnTo>
                    <a:lnTo>
                      <a:pt x="995464" y="609600"/>
                    </a:lnTo>
                    <a:lnTo>
                      <a:pt x="995705" y="609600"/>
                    </a:lnTo>
                    <a:lnTo>
                      <a:pt x="1000010" y="618578"/>
                    </a:lnTo>
                    <a:lnTo>
                      <a:pt x="1003376" y="622300"/>
                    </a:lnTo>
                    <a:lnTo>
                      <a:pt x="1005052" y="622300"/>
                    </a:lnTo>
                    <a:lnTo>
                      <a:pt x="1020216" y="635000"/>
                    </a:lnTo>
                    <a:lnTo>
                      <a:pt x="1026414" y="635000"/>
                    </a:lnTo>
                    <a:lnTo>
                      <a:pt x="1019810" y="622300"/>
                    </a:lnTo>
                    <a:lnTo>
                      <a:pt x="1022781" y="622300"/>
                    </a:lnTo>
                    <a:lnTo>
                      <a:pt x="1028649" y="635000"/>
                    </a:lnTo>
                    <a:lnTo>
                      <a:pt x="1028293" y="635000"/>
                    </a:lnTo>
                    <a:lnTo>
                      <a:pt x="1029589" y="637654"/>
                    </a:lnTo>
                    <a:lnTo>
                      <a:pt x="1037564" y="644740"/>
                    </a:lnTo>
                    <a:lnTo>
                      <a:pt x="1032814" y="635000"/>
                    </a:lnTo>
                    <a:lnTo>
                      <a:pt x="1038072" y="635000"/>
                    </a:lnTo>
                    <a:lnTo>
                      <a:pt x="1041019" y="647700"/>
                    </a:lnTo>
                    <a:lnTo>
                      <a:pt x="1043101" y="647700"/>
                    </a:lnTo>
                    <a:lnTo>
                      <a:pt x="1045629" y="660400"/>
                    </a:lnTo>
                    <a:lnTo>
                      <a:pt x="1050709" y="660400"/>
                    </a:lnTo>
                    <a:lnTo>
                      <a:pt x="1047026" y="647700"/>
                    </a:lnTo>
                    <a:lnTo>
                      <a:pt x="1050251" y="647700"/>
                    </a:lnTo>
                    <a:lnTo>
                      <a:pt x="1055420" y="660400"/>
                    </a:lnTo>
                    <a:lnTo>
                      <a:pt x="1063409" y="660400"/>
                    </a:lnTo>
                    <a:lnTo>
                      <a:pt x="1065314" y="673100"/>
                    </a:lnTo>
                    <a:lnTo>
                      <a:pt x="1068908" y="673100"/>
                    </a:lnTo>
                    <a:lnTo>
                      <a:pt x="1072438" y="685800"/>
                    </a:lnTo>
                    <a:lnTo>
                      <a:pt x="1075664" y="685800"/>
                    </a:lnTo>
                    <a:lnTo>
                      <a:pt x="1077747" y="694905"/>
                    </a:lnTo>
                    <a:lnTo>
                      <a:pt x="1075791" y="690092"/>
                    </a:lnTo>
                    <a:lnTo>
                      <a:pt x="1075702" y="690956"/>
                    </a:lnTo>
                    <a:lnTo>
                      <a:pt x="1077734" y="696061"/>
                    </a:lnTo>
                    <a:lnTo>
                      <a:pt x="1078471" y="698068"/>
                    </a:lnTo>
                    <a:lnTo>
                      <a:pt x="1078572" y="698500"/>
                    </a:lnTo>
                    <a:lnTo>
                      <a:pt x="1080681" y="704049"/>
                    </a:lnTo>
                    <a:lnTo>
                      <a:pt x="1079538" y="700163"/>
                    </a:lnTo>
                    <a:lnTo>
                      <a:pt x="1078992" y="698500"/>
                    </a:lnTo>
                    <a:lnTo>
                      <a:pt x="1081874" y="698500"/>
                    </a:lnTo>
                    <a:lnTo>
                      <a:pt x="1085621" y="711200"/>
                    </a:lnTo>
                    <a:lnTo>
                      <a:pt x="1088415" y="723900"/>
                    </a:lnTo>
                    <a:lnTo>
                      <a:pt x="1090980" y="723900"/>
                    </a:lnTo>
                    <a:lnTo>
                      <a:pt x="1093152" y="736600"/>
                    </a:lnTo>
                    <a:lnTo>
                      <a:pt x="1094740" y="736600"/>
                    </a:lnTo>
                    <a:lnTo>
                      <a:pt x="1097991" y="749300"/>
                    </a:lnTo>
                    <a:lnTo>
                      <a:pt x="1097000" y="749300"/>
                    </a:lnTo>
                    <a:lnTo>
                      <a:pt x="1097153" y="762000"/>
                    </a:lnTo>
                    <a:lnTo>
                      <a:pt x="1097470" y="762000"/>
                    </a:lnTo>
                    <a:lnTo>
                      <a:pt x="1098410" y="774700"/>
                    </a:lnTo>
                    <a:lnTo>
                      <a:pt x="1098156" y="774700"/>
                    </a:lnTo>
                    <a:lnTo>
                      <a:pt x="1096733" y="762000"/>
                    </a:lnTo>
                    <a:lnTo>
                      <a:pt x="1095159" y="762000"/>
                    </a:lnTo>
                    <a:lnTo>
                      <a:pt x="1091577" y="749300"/>
                    </a:lnTo>
                    <a:lnTo>
                      <a:pt x="1087793" y="736600"/>
                    </a:lnTo>
                    <a:lnTo>
                      <a:pt x="1084072" y="723900"/>
                    </a:lnTo>
                    <a:lnTo>
                      <a:pt x="1080681" y="711200"/>
                    </a:lnTo>
                    <a:lnTo>
                      <a:pt x="1082903" y="723900"/>
                    </a:lnTo>
                    <a:lnTo>
                      <a:pt x="1078331" y="723900"/>
                    </a:lnTo>
                    <a:lnTo>
                      <a:pt x="1073315" y="711200"/>
                    </a:lnTo>
                    <a:lnTo>
                      <a:pt x="1077379" y="723900"/>
                    </a:lnTo>
                    <a:lnTo>
                      <a:pt x="1081303" y="736600"/>
                    </a:lnTo>
                    <a:lnTo>
                      <a:pt x="1084973" y="749300"/>
                    </a:lnTo>
                    <a:lnTo>
                      <a:pt x="1088313" y="762000"/>
                    </a:lnTo>
                    <a:lnTo>
                      <a:pt x="1089736" y="762000"/>
                    </a:lnTo>
                    <a:lnTo>
                      <a:pt x="1087513" y="749300"/>
                    </a:lnTo>
                    <a:lnTo>
                      <a:pt x="1085710" y="736600"/>
                    </a:lnTo>
                    <a:lnTo>
                      <a:pt x="1085850" y="736600"/>
                    </a:lnTo>
                    <a:lnTo>
                      <a:pt x="1093444" y="762000"/>
                    </a:lnTo>
                    <a:lnTo>
                      <a:pt x="1099464" y="787400"/>
                    </a:lnTo>
                    <a:lnTo>
                      <a:pt x="1103464" y="812800"/>
                    </a:lnTo>
                    <a:lnTo>
                      <a:pt x="1104976" y="812800"/>
                    </a:lnTo>
                    <a:lnTo>
                      <a:pt x="1100963" y="787400"/>
                    </a:lnTo>
                    <a:lnTo>
                      <a:pt x="1099540" y="774700"/>
                    </a:lnTo>
                    <a:lnTo>
                      <a:pt x="1100302" y="774700"/>
                    </a:lnTo>
                    <a:lnTo>
                      <a:pt x="1103464" y="787400"/>
                    </a:lnTo>
                    <a:lnTo>
                      <a:pt x="1103337" y="787400"/>
                    </a:lnTo>
                    <a:lnTo>
                      <a:pt x="1106462" y="812800"/>
                    </a:lnTo>
                    <a:lnTo>
                      <a:pt x="1107744" y="812800"/>
                    </a:lnTo>
                    <a:lnTo>
                      <a:pt x="1109535" y="838200"/>
                    </a:lnTo>
                    <a:lnTo>
                      <a:pt x="1110132" y="850900"/>
                    </a:lnTo>
                    <a:lnTo>
                      <a:pt x="1110475" y="850900"/>
                    </a:lnTo>
                    <a:lnTo>
                      <a:pt x="1110615" y="876300"/>
                    </a:lnTo>
                    <a:lnTo>
                      <a:pt x="1110132" y="863600"/>
                    </a:lnTo>
                    <a:lnTo>
                      <a:pt x="1109281" y="863600"/>
                    </a:lnTo>
                    <a:lnTo>
                      <a:pt x="1108925" y="850900"/>
                    </a:lnTo>
                    <a:lnTo>
                      <a:pt x="1109027" y="889000"/>
                    </a:lnTo>
                    <a:lnTo>
                      <a:pt x="1108913" y="901700"/>
                    </a:lnTo>
                    <a:lnTo>
                      <a:pt x="1108024" y="927100"/>
                    </a:lnTo>
                    <a:lnTo>
                      <a:pt x="1106322" y="952500"/>
                    </a:lnTo>
                    <a:lnTo>
                      <a:pt x="1104036" y="965200"/>
                    </a:lnTo>
                    <a:lnTo>
                      <a:pt x="1101178" y="990600"/>
                    </a:lnTo>
                    <a:lnTo>
                      <a:pt x="1097978" y="1003300"/>
                    </a:lnTo>
                    <a:lnTo>
                      <a:pt x="1094689" y="1016000"/>
                    </a:lnTo>
                    <a:lnTo>
                      <a:pt x="1094511" y="1016000"/>
                    </a:lnTo>
                    <a:lnTo>
                      <a:pt x="1095451" y="1003300"/>
                    </a:lnTo>
                    <a:lnTo>
                      <a:pt x="1096213" y="990600"/>
                    </a:lnTo>
                    <a:lnTo>
                      <a:pt x="1095502" y="990600"/>
                    </a:lnTo>
                    <a:lnTo>
                      <a:pt x="1097978" y="977900"/>
                    </a:lnTo>
                    <a:lnTo>
                      <a:pt x="1099832" y="965200"/>
                    </a:lnTo>
                    <a:lnTo>
                      <a:pt x="1101102" y="952500"/>
                    </a:lnTo>
                    <a:lnTo>
                      <a:pt x="1101813" y="939800"/>
                    </a:lnTo>
                    <a:lnTo>
                      <a:pt x="1102283" y="939800"/>
                    </a:lnTo>
                    <a:lnTo>
                      <a:pt x="1102525" y="927100"/>
                    </a:lnTo>
                    <a:lnTo>
                      <a:pt x="1102385" y="914400"/>
                    </a:lnTo>
                    <a:lnTo>
                      <a:pt x="1101737" y="889000"/>
                    </a:lnTo>
                    <a:lnTo>
                      <a:pt x="1101623" y="876300"/>
                    </a:lnTo>
                    <a:lnTo>
                      <a:pt x="1101432" y="863600"/>
                    </a:lnTo>
                    <a:lnTo>
                      <a:pt x="1101051" y="850900"/>
                    </a:lnTo>
                    <a:lnTo>
                      <a:pt x="1100378" y="838200"/>
                    </a:lnTo>
                    <a:lnTo>
                      <a:pt x="1101839" y="838200"/>
                    </a:lnTo>
                    <a:lnTo>
                      <a:pt x="1101915" y="825500"/>
                    </a:lnTo>
                    <a:lnTo>
                      <a:pt x="1101305" y="812800"/>
                    </a:lnTo>
                    <a:lnTo>
                      <a:pt x="1100582" y="812800"/>
                    </a:lnTo>
                    <a:lnTo>
                      <a:pt x="1099464" y="800100"/>
                    </a:lnTo>
                    <a:lnTo>
                      <a:pt x="1096746" y="787400"/>
                    </a:lnTo>
                    <a:lnTo>
                      <a:pt x="1089812" y="762266"/>
                    </a:lnTo>
                    <a:lnTo>
                      <a:pt x="1091057" y="774700"/>
                    </a:lnTo>
                    <a:lnTo>
                      <a:pt x="1092263" y="774700"/>
                    </a:lnTo>
                    <a:lnTo>
                      <a:pt x="1093546" y="787400"/>
                    </a:lnTo>
                    <a:lnTo>
                      <a:pt x="1094562" y="800100"/>
                    </a:lnTo>
                    <a:lnTo>
                      <a:pt x="1095463" y="800100"/>
                    </a:lnTo>
                    <a:lnTo>
                      <a:pt x="1096289" y="812800"/>
                    </a:lnTo>
                    <a:lnTo>
                      <a:pt x="1097089" y="812800"/>
                    </a:lnTo>
                    <a:lnTo>
                      <a:pt x="1098638" y="850900"/>
                    </a:lnTo>
                    <a:lnTo>
                      <a:pt x="1098461" y="876300"/>
                    </a:lnTo>
                    <a:lnTo>
                      <a:pt x="1096848" y="914400"/>
                    </a:lnTo>
                    <a:lnTo>
                      <a:pt x="1094143" y="952500"/>
                    </a:lnTo>
                    <a:lnTo>
                      <a:pt x="1098651" y="939800"/>
                    </a:lnTo>
                    <a:lnTo>
                      <a:pt x="1098054" y="952500"/>
                    </a:lnTo>
                    <a:lnTo>
                      <a:pt x="1097419" y="952500"/>
                    </a:lnTo>
                    <a:lnTo>
                      <a:pt x="1096810" y="965200"/>
                    </a:lnTo>
                    <a:lnTo>
                      <a:pt x="1092060" y="965200"/>
                    </a:lnTo>
                    <a:lnTo>
                      <a:pt x="1089901" y="977900"/>
                    </a:lnTo>
                    <a:lnTo>
                      <a:pt x="1088847" y="1003300"/>
                    </a:lnTo>
                    <a:lnTo>
                      <a:pt x="1088072" y="1014628"/>
                    </a:lnTo>
                    <a:lnTo>
                      <a:pt x="1090980" y="1003300"/>
                    </a:lnTo>
                    <a:lnTo>
                      <a:pt x="1093762" y="990600"/>
                    </a:lnTo>
                    <a:lnTo>
                      <a:pt x="1094460" y="990600"/>
                    </a:lnTo>
                    <a:lnTo>
                      <a:pt x="1094320" y="1000061"/>
                    </a:lnTo>
                    <a:lnTo>
                      <a:pt x="1094282" y="1016393"/>
                    </a:lnTo>
                    <a:lnTo>
                      <a:pt x="1089901" y="1041400"/>
                    </a:lnTo>
                    <a:lnTo>
                      <a:pt x="1084491" y="1054100"/>
                    </a:lnTo>
                    <a:lnTo>
                      <a:pt x="1081100" y="1066800"/>
                    </a:lnTo>
                    <a:lnTo>
                      <a:pt x="1082700" y="1054100"/>
                    </a:lnTo>
                    <a:lnTo>
                      <a:pt x="1081087" y="1066800"/>
                    </a:lnTo>
                    <a:lnTo>
                      <a:pt x="1079487" y="1079500"/>
                    </a:lnTo>
                    <a:lnTo>
                      <a:pt x="1075855" y="1092200"/>
                    </a:lnTo>
                    <a:lnTo>
                      <a:pt x="1071905" y="1117600"/>
                    </a:lnTo>
                    <a:lnTo>
                      <a:pt x="1067701" y="1130300"/>
                    </a:lnTo>
                    <a:lnTo>
                      <a:pt x="1066520" y="1130300"/>
                    </a:lnTo>
                    <a:lnTo>
                      <a:pt x="1070419" y="1117600"/>
                    </a:lnTo>
                    <a:lnTo>
                      <a:pt x="1071778" y="1104900"/>
                    </a:lnTo>
                    <a:lnTo>
                      <a:pt x="1068260" y="1117600"/>
                    </a:lnTo>
                    <a:lnTo>
                      <a:pt x="1064691" y="1130300"/>
                    </a:lnTo>
                    <a:lnTo>
                      <a:pt x="1061085" y="1142619"/>
                    </a:lnTo>
                    <a:lnTo>
                      <a:pt x="1065098" y="1117600"/>
                    </a:lnTo>
                    <a:lnTo>
                      <a:pt x="1068920" y="1104900"/>
                    </a:lnTo>
                    <a:lnTo>
                      <a:pt x="1071511" y="1094270"/>
                    </a:lnTo>
                    <a:lnTo>
                      <a:pt x="1068095" y="1104900"/>
                    </a:lnTo>
                    <a:lnTo>
                      <a:pt x="1063752" y="1117600"/>
                    </a:lnTo>
                    <a:lnTo>
                      <a:pt x="1059192" y="1143000"/>
                    </a:lnTo>
                    <a:lnTo>
                      <a:pt x="1058354" y="1143000"/>
                    </a:lnTo>
                    <a:lnTo>
                      <a:pt x="1058722" y="1130300"/>
                    </a:lnTo>
                    <a:lnTo>
                      <a:pt x="1055636" y="1143000"/>
                    </a:lnTo>
                    <a:lnTo>
                      <a:pt x="1052195" y="1155700"/>
                    </a:lnTo>
                    <a:lnTo>
                      <a:pt x="1048181" y="1168400"/>
                    </a:lnTo>
                    <a:lnTo>
                      <a:pt x="1043546" y="1181100"/>
                    </a:lnTo>
                    <a:lnTo>
                      <a:pt x="1038212" y="1193800"/>
                    </a:lnTo>
                    <a:lnTo>
                      <a:pt x="1038491" y="1193800"/>
                    </a:lnTo>
                    <a:lnTo>
                      <a:pt x="1025118" y="1231900"/>
                    </a:lnTo>
                    <a:lnTo>
                      <a:pt x="1011097" y="1265936"/>
                    </a:lnTo>
                    <a:lnTo>
                      <a:pt x="1017803" y="1257300"/>
                    </a:lnTo>
                    <a:lnTo>
                      <a:pt x="1018984" y="1257300"/>
                    </a:lnTo>
                    <a:lnTo>
                      <a:pt x="1027239" y="1231900"/>
                    </a:lnTo>
                    <a:lnTo>
                      <a:pt x="1037259" y="1206500"/>
                    </a:lnTo>
                    <a:lnTo>
                      <a:pt x="1047483" y="1181100"/>
                    </a:lnTo>
                    <a:lnTo>
                      <a:pt x="1054849" y="1160132"/>
                    </a:lnTo>
                    <a:lnTo>
                      <a:pt x="1053439" y="1168400"/>
                    </a:lnTo>
                    <a:lnTo>
                      <a:pt x="1057046" y="1155700"/>
                    </a:lnTo>
                    <a:lnTo>
                      <a:pt x="1058570" y="1150823"/>
                    </a:lnTo>
                    <a:lnTo>
                      <a:pt x="1057071" y="1155700"/>
                    </a:lnTo>
                    <a:lnTo>
                      <a:pt x="1047051" y="1193800"/>
                    </a:lnTo>
                    <a:lnTo>
                      <a:pt x="1034961" y="1231900"/>
                    </a:lnTo>
                    <a:lnTo>
                      <a:pt x="1022870" y="1257300"/>
                    </a:lnTo>
                    <a:lnTo>
                      <a:pt x="1012786" y="1295400"/>
                    </a:lnTo>
                    <a:lnTo>
                      <a:pt x="1024483" y="1270000"/>
                    </a:lnTo>
                    <a:lnTo>
                      <a:pt x="1019619" y="1282700"/>
                    </a:lnTo>
                    <a:lnTo>
                      <a:pt x="1009561" y="1308100"/>
                    </a:lnTo>
                    <a:lnTo>
                      <a:pt x="1005624" y="1320800"/>
                    </a:lnTo>
                    <a:lnTo>
                      <a:pt x="994422" y="1346200"/>
                    </a:lnTo>
                    <a:lnTo>
                      <a:pt x="993444" y="1333500"/>
                    </a:lnTo>
                    <a:lnTo>
                      <a:pt x="995476" y="1320800"/>
                    </a:lnTo>
                    <a:lnTo>
                      <a:pt x="999540" y="1308100"/>
                    </a:lnTo>
                    <a:lnTo>
                      <a:pt x="1006005" y="1295400"/>
                    </a:lnTo>
                    <a:lnTo>
                      <a:pt x="1007897" y="1291869"/>
                    </a:lnTo>
                    <a:lnTo>
                      <a:pt x="1008011" y="1287678"/>
                    </a:lnTo>
                    <a:lnTo>
                      <a:pt x="1008037" y="1282700"/>
                    </a:lnTo>
                    <a:lnTo>
                      <a:pt x="1001560" y="1295400"/>
                    </a:lnTo>
                    <a:lnTo>
                      <a:pt x="993597" y="1320800"/>
                    </a:lnTo>
                    <a:lnTo>
                      <a:pt x="990155" y="1320800"/>
                    </a:lnTo>
                    <a:lnTo>
                      <a:pt x="992911" y="1308100"/>
                    </a:lnTo>
                    <a:lnTo>
                      <a:pt x="998499" y="1295400"/>
                    </a:lnTo>
                    <a:lnTo>
                      <a:pt x="999820" y="1291869"/>
                    </a:lnTo>
                    <a:lnTo>
                      <a:pt x="992682" y="1308100"/>
                    </a:lnTo>
                    <a:lnTo>
                      <a:pt x="976160" y="1346200"/>
                    </a:lnTo>
                    <a:lnTo>
                      <a:pt x="974725" y="1358900"/>
                    </a:lnTo>
                    <a:lnTo>
                      <a:pt x="971105" y="1371600"/>
                    </a:lnTo>
                    <a:lnTo>
                      <a:pt x="966431" y="1384300"/>
                    </a:lnTo>
                    <a:lnTo>
                      <a:pt x="961834" y="1397000"/>
                    </a:lnTo>
                    <a:lnTo>
                      <a:pt x="948537" y="1421599"/>
                    </a:lnTo>
                    <a:lnTo>
                      <a:pt x="955103" y="1397000"/>
                    </a:lnTo>
                    <a:lnTo>
                      <a:pt x="950988" y="1397000"/>
                    </a:lnTo>
                    <a:lnTo>
                      <a:pt x="949185" y="1409700"/>
                    </a:lnTo>
                    <a:lnTo>
                      <a:pt x="947775" y="1409700"/>
                    </a:lnTo>
                    <a:lnTo>
                      <a:pt x="947775" y="1422984"/>
                    </a:lnTo>
                    <a:lnTo>
                      <a:pt x="933691" y="1447800"/>
                    </a:lnTo>
                    <a:lnTo>
                      <a:pt x="918565" y="1473212"/>
                    </a:lnTo>
                    <a:lnTo>
                      <a:pt x="913396" y="1481480"/>
                    </a:lnTo>
                    <a:lnTo>
                      <a:pt x="916889" y="1473200"/>
                    </a:lnTo>
                    <a:lnTo>
                      <a:pt x="924458" y="1460500"/>
                    </a:lnTo>
                    <a:lnTo>
                      <a:pt x="930808" y="1447800"/>
                    </a:lnTo>
                    <a:lnTo>
                      <a:pt x="932256" y="1447800"/>
                    </a:lnTo>
                    <a:lnTo>
                      <a:pt x="936307" y="1435100"/>
                    </a:lnTo>
                    <a:lnTo>
                      <a:pt x="947775" y="1422984"/>
                    </a:lnTo>
                    <a:lnTo>
                      <a:pt x="947775" y="1409700"/>
                    </a:lnTo>
                    <a:lnTo>
                      <a:pt x="945692" y="1409700"/>
                    </a:lnTo>
                    <a:lnTo>
                      <a:pt x="945540" y="1409700"/>
                    </a:lnTo>
                    <a:lnTo>
                      <a:pt x="941057" y="1409700"/>
                    </a:lnTo>
                    <a:lnTo>
                      <a:pt x="936332" y="1422400"/>
                    </a:lnTo>
                    <a:lnTo>
                      <a:pt x="926795" y="1435100"/>
                    </a:lnTo>
                    <a:lnTo>
                      <a:pt x="925944" y="1435100"/>
                    </a:lnTo>
                    <a:lnTo>
                      <a:pt x="918044" y="1453362"/>
                    </a:lnTo>
                    <a:lnTo>
                      <a:pt x="929627" y="1435100"/>
                    </a:lnTo>
                    <a:lnTo>
                      <a:pt x="930605" y="1433779"/>
                    </a:lnTo>
                    <a:lnTo>
                      <a:pt x="929792" y="1435100"/>
                    </a:lnTo>
                    <a:lnTo>
                      <a:pt x="927544" y="1447800"/>
                    </a:lnTo>
                    <a:lnTo>
                      <a:pt x="922058" y="1460500"/>
                    </a:lnTo>
                    <a:lnTo>
                      <a:pt x="913980" y="1473212"/>
                    </a:lnTo>
                    <a:lnTo>
                      <a:pt x="903935" y="1485900"/>
                    </a:lnTo>
                    <a:lnTo>
                      <a:pt x="901509" y="1491500"/>
                    </a:lnTo>
                    <a:lnTo>
                      <a:pt x="901509" y="1502359"/>
                    </a:lnTo>
                    <a:lnTo>
                      <a:pt x="898613" y="1511300"/>
                    </a:lnTo>
                    <a:lnTo>
                      <a:pt x="896645" y="1511300"/>
                    </a:lnTo>
                    <a:lnTo>
                      <a:pt x="900239" y="1503375"/>
                    </a:lnTo>
                    <a:lnTo>
                      <a:pt x="901509" y="1502359"/>
                    </a:lnTo>
                    <a:lnTo>
                      <a:pt x="901509" y="1491500"/>
                    </a:lnTo>
                    <a:lnTo>
                      <a:pt x="898321" y="1498841"/>
                    </a:lnTo>
                    <a:lnTo>
                      <a:pt x="894791" y="1506639"/>
                    </a:lnTo>
                    <a:lnTo>
                      <a:pt x="890371" y="1511300"/>
                    </a:lnTo>
                    <a:lnTo>
                      <a:pt x="893991" y="1508391"/>
                    </a:lnTo>
                    <a:lnTo>
                      <a:pt x="892670" y="1511300"/>
                    </a:lnTo>
                    <a:lnTo>
                      <a:pt x="894511" y="1511300"/>
                    </a:lnTo>
                    <a:lnTo>
                      <a:pt x="890371" y="1524000"/>
                    </a:lnTo>
                    <a:lnTo>
                      <a:pt x="886129" y="1524000"/>
                    </a:lnTo>
                    <a:lnTo>
                      <a:pt x="877531" y="1536700"/>
                    </a:lnTo>
                    <a:lnTo>
                      <a:pt x="873404" y="1549400"/>
                    </a:lnTo>
                    <a:lnTo>
                      <a:pt x="868527" y="1549400"/>
                    </a:lnTo>
                    <a:lnTo>
                      <a:pt x="863638" y="1562100"/>
                    </a:lnTo>
                    <a:lnTo>
                      <a:pt x="848906" y="1574800"/>
                    </a:lnTo>
                    <a:lnTo>
                      <a:pt x="843991" y="1587500"/>
                    </a:lnTo>
                    <a:lnTo>
                      <a:pt x="840905" y="1587500"/>
                    </a:lnTo>
                    <a:lnTo>
                      <a:pt x="844753" y="1574800"/>
                    </a:lnTo>
                    <a:lnTo>
                      <a:pt x="866241" y="1549400"/>
                    </a:lnTo>
                    <a:lnTo>
                      <a:pt x="874636" y="1536700"/>
                    </a:lnTo>
                    <a:lnTo>
                      <a:pt x="885520" y="1524000"/>
                    </a:lnTo>
                    <a:lnTo>
                      <a:pt x="889584" y="1514652"/>
                    </a:lnTo>
                    <a:lnTo>
                      <a:pt x="880973" y="1524000"/>
                    </a:lnTo>
                    <a:lnTo>
                      <a:pt x="871842" y="1533156"/>
                    </a:lnTo>
                    <a:lnTo>
                      <a:pt x="882027" y="1511300"/>
                    </a:lnTo>
                    <a:lnTo>
                      <a:pt x="887945" y="1511300"/>
                    </a:lnTo>
                    <a:lnTo>
                      <a:pt x="894448" y="1498600"/>
                    </a:lnTo>
                    <a:lnTo>
                      <a:pt x="901700" y="1485900"/>
                    </a:lnTo>
                    <a:lnTo>
                      <a:pt x="909866" y="1473200"/>
                    </a:lnTo>
                    <a:lnTo>
                      <a:pt x="905446" y="1473200"/>
                    </a:lnTo>
                    <a:lnTo>
                      <a:pt x="910386" y="1465414"/>
                    </a:lnTo>
                    <a:lnTo>
                      <a:pt x="903160" y="1473212"/>
                    </a:lnTo>
                    <a:lnTo>
                      <a:pt x="891032" y="1498600"/>
                    </a:lnTo>
                    <a:lnTo>
                      <a:pt x="879017" y="1511300"/>
                    </a:lnTo>
                    <a:lnTo>
                      <a:pt x="871258" y="1533740"/>
                    </a:lnTo>
                    <a:lnTo>
                      <a:pt x="870343" y="1534655"/>
                    </a:lnTo>
                    <a:lnTo>
                      <a:pt x="870343" y="1536357"/>
                    </a:lnTo>
                    <a:lnTo>
                      <a:pt x="870229" y="1536700"/>
                    </a:lnTo>
                    <a:lnTo>
                      <a:pt x="870343" y="1536357"/>
                    </a:lnTo>
                    <a:lnTo>
                      <a:pt x="870343" y="1534655"/>
                    </a:lnTo>
                    <a:lnTo>
                      <a:pt x="868299" y="1536700"/>
                    </a:lnTo>
                    <a:lnTo>
                      <a:pt x="862787" y="1536700"/>
                    </a:lnTo>
                    <a:lnTo>
                      <a:pt x="859307" y="1549400"/>
                    </a:lnTo>
                    <a:lnTo>
                      <a:pt x="858634" y="1549400"/>
                    </a:lnTo>
                    <a:lnTo>
                      <a:pt x="857783" y="1551724"/>
                    </a:lnTo>
                    <a:lnTo>
                      <a:pt x="854913" y="1556067"/>
                    </a:lnTo>
                    <a:lnTo>
                      <a:pt x="857072" y="1553641"/>
                    </a:lnTo>
                    <a:lnTo>
                      <a:pt x="853948" y="1562100"/>
                    </a:lnTo>
                    <a:lnTo>
                      <a:pt x="850938" y="1562100"/>
                    </a:lnTo>
                    <a:lnTo>
                      <a:pt x="839241" y="1572704"/>
                    </a:lnTo>
                    <a:lnTo>
                      <a:pt x="839241" y="1587500"/>
                    </a:lnTo>
                    <a:lnTo>
                      <a:pt x="833069" y="1600200"/>
                    </a:lnTo>
                    <a:lnTo>
                      <a:pt x="809688" y="1622691"/>
                    </a:lnTo>
                    <a:lnTo>
                      <a:pt x="817765" y="1612900"/>
                    </a:lnTo>
                    <a:lnTo>
                      <a:pt x="833031" y="1600200"/>
                    </a:lnTo>
                    <a:lnTo>
                      <a:pt x="837082" y="1587500"/>
                    </a:lnTo>
                    <a:lnTo>
                      <a:pt x="839241" y="1587500"/>
                    </a:lnTo>
                    <a:lnTo>
                      <a:pt x="839241" y="1572704"/>
                    </a:lnTo>
                    <a:lnTo>
                      <a:pt x="836917" y="1574800"/>
                    </a:lnTo>
                    <a:lnTo>
                      <a:pt x="833056" y="1587500"/>
                    </a:lnTo>
                    <a:lnTo>
                      <a:pt x="828979" y="1587500"/>
                    </a:lnTo>
                    <a:lnTo>
                      <a:pt x="824407" y="1600200"/>
                    </a:lnTo>
                    <a:lnTo>
                      <a:pt x="819061" y="1600200"/>
                    </a:lnTo>
                    <a:lnTo>
                      <a:pt x="795159" y="1625600"/>
                    </a:lnTo>
                    <a:lnTo>
                      <a:pt x="788479" y="1638300"/>
                    </a:lnTo>
                    <a:lnTo>
                      <a:pt x="783285" y="1638300"/>
                    </a:lnTo>
                    <a:lnTo>
                      <a:pt x="763587" y="1663700"/>
                    </a:lnTo>
                    <a:lnTo>
                      <a:pt x="765378" y="1663700"/>
                    </a:lnTo>
                    <a:lnTo>
                      <a:pt x="753402" y="1676400"/>
                    </a:lnTo>
                    <a:lnTo>
                      <a:pt x="739597" y="1689112"/>
                    </a:lnTo>
                    <a:lnTo>
                      <a:pt x="733602" y="1699006"/>
                    </a:lnTo>
                    <a:lnTo>
                      <a:pt x="776135" y="1663700"/>
                    </a:lnTo>
                    <a:lnTo>
                      <a:pt x="794588" y="1638300"/>
                    </a:lnTo>
                    <a:lnTo>
                      <a:pt x="796798" y="1638300"/>
                    </a:lnTo>
                    <a:lnTo>
                      <a:pt x="800341" y="1638300"/>
                    </a:lnTo>
                    <a:lnTo>
                      <a:pt x="761631" y="1680578"/>
                    </a:lnTo>
                    <a:lnTo>
                      <a:pt x="761631" y="1708340"/>
                    </a:lnTo>
                    <a:lnTo>
                      <a:pt x="756970" y="1714500"/>
                    </a:lnTo>
                    <a:lnTo>
                      <a:pt x="753706" y="1714500"/>
                    </a:lnTo>
                    <a:lnTo>
                      <a:pt x="735418" y="1725244"/>
                    </a:lnTo>
                    <a:lnTo>
                      <a:pt x="747496" y="1714500"/>
                    </a:lnTo>
                    <a:lnTo>
                      <a:pt x="751522" y="1714500"/>
                    </a:lnTo>
                    <a:lnTo>
                      <a:pt x="761631" y="1708340"/>
                    </a:lnTo>
                    <a:lnTo>
                      <a:pt x="761631" y="1680578"/>
                    </a:lnTo>
                    <a:lnTo>
                      <a:pt x="742188" y="1701800"/>
                    </a:lnTo>
                    <a:lnTo>
                      <a:pt x="744969" y="1701800"/>
                    </a:lnTo>
                    <a:lnTo>
                      <a:pt x="745934" y="1714500"/>
                    </a:lnTo>
                    <a:lnTo>
                      <a:pt x="729449" y="1714500"/>
                    </a:lnTo>
                    <a:lnTo>
                      <a:pt x="715733" y="1725536"/>
                    </a:lnTo>
                    <a:lnTo>
                      <a:pt x="719696" y="1717903"/>
                    </a:lnTo>
                    <a:lnTo>
                      <a:pt x="707364" y="1727200"/>
                    </a:lnTo>
                    <a:lnTo>
                      <a:pt x="713663" y="1727200"/>
                    </a:lnTo>
                    <a:lnTo>
                      <a:pt x="714857" y="1727200"/>
                    </a:lnTo>
                    <a:lnTo>
                      <a:pt x="730173" y="1727200"/>
                    </a:lnTo>
                    <a:lnTo>
                      <a:pt x="733996" y="1726082"/>
                    </a:lnTo>
                    <a:lnTo>
                      <a:pt x="732091" y="1727200"/>
                    </a:lnTo>
                    <a:lnTo>
                      <a:pt x="733221" y="1727200"/>
                    </a:lnTo>
                    <a:lnTo>
                      <a:pt x="734720" y="1725866"/>
                    </a:lnTo>
                    <a:lnTo>
                      <a:pt x="773531" y="1714500"/>
                    </a:lnTo>
                    <a:lnTo>
                      <a:pt x="768578" y="1714500"/>
                    </a:lnTo>
                    <a:lnTo>
                      <a:pt x="796683" y="1701800"/>
                    </a:lnTo>
                    <a:lnTo>
                      <a:pt x="794346" y="1701800"/>
                    </a:lnTo>
                    <a:lnTo>
                      <a:pt x="804926" y="1689100"/>
                    </a:lnTo>
                    <a:lnTo>
                      <a:pt x="826211" y="1689100"/>
                    </a:lnTo>
                    <a:lnTo>
                      <a:pt x="797572" y="1701800"/>
                    </a:lnTo>
                    <a:lnTo>
                      <a:pt x="802906" y="1701800"/>
                    </a:lnTo>
                    <a:lnTo>
                      <a:pt x="778941" y="1714500"/>
                    </a:lnTo>
                    <a:lnTo>
                      <a:pt x="793000" y="1714500"/>
                    </a:lnTo>
                    <a:lnTo>
                      <a:pt x="810869" y="1701800"/>
                    </a:lnTo>
                    <a:lnTo>
                      <a:pt x="823188" y="1701800"/>
                    </a:lnTo>
                    <a:lnTo>
                      <a:pt x="833043" y="1689100"/>
                    </a:lnTo>
                    <a:lnTo>
                      <a:pt x="832053" y="1689100"/>
                    </a:lnTo>
                    <a:lnTo>
                      <a:pt x="845108" y="1676400"/>
                    </a:lnTo>
                    <a:lnTo>
                      <a:pt x="854621" y="1676400"/>
                    </a:lnTo>
                    <a:lnTo>
                      <a:pt x="840384" y="1689100"/>
                    </a:lnTo>
                    <a:lnTo>
                      <a:pt x="847242" y="1689100"/>
                    </a:lnTo>
                    <a:lnTo>
                      <a:pt x="839292" y="1701800"/>
                    </a:lnTo>
                    <a:lnTo>
                      <a:pt x="841527" y="1701800"/>
                    </a:lnTo>
                    <a:lnTo>
                      <a:pt x="849515" y="1689100"/>
                    </a:lnTo>
                    <a:lnTo>
                      <a:pt x="862063" y="1689100"/>
                    </a:lnTo>
                    <a:lnTo>
                      <a:pt x="847420" y="1701800"/>
                    </a:lnTo>
                    <a:lnTo>
                      <a:pt x="849160" y="1701800"/>
                    </a:lnTo>
                    <a:lnTo>
                      <a:pt x="863066" y="1689100"/>
                    </a:lnTo>
                    <a:lnTo>
                      <a:pt x="865441" y="1689100"/>
                    </a:lnTo>
                    <a:lnTo>
                      <a:pt x="886040" y="1677555"/>
                    </a:lnTo>
                    <a:lnTo>
                      <a:pt x="883285" y="1689100"/>
                    </a:lnTo>
                    <a:lnTo>
                      <a:pt x="892035" y="1689100"/>
                    </a:lnTo>
                    <a:lnTo>
                      <a:pt x="939698" y="1663700"/>
                    </a:lnTo>
                    <a:lnTo>
                      <a:pt x="917917" y="1663700"/>
                    </a:lnTo>
                    <a:lnTo>
                      <a:pt x="907186" y="1676400"/>
                    </a:lnTo>
                    <a:lnTo>
                      <a:pt x="890181" y="1676400"/>
                    </a:lnTo>
                    <a:lnTo>
                      <a:pt x="891921" y="1673288"/>
                    </a:lnTo>
                    <a:lnTo>
                      <a:pt x="886587" y="1676400"/>
                    </a:lnTo>
                    <a:lnTo>
                      <a:pt x="886307" y="1676400"/>
                    </a:lnTo>
                    <a:lnTo>
                      <a:pt x="886155" y="1677035"/>
                    </a:lnTo>
                    <a:lnTo>
                      <a:pt x="865479" y="1683816"/>
                    </a:lnTo>
                    <a:lnTo>
                      <a:pt x="869569" y="1676400"/>
                    </a:lnTo>
                    <a:lnTo>
                      <a:pt x="863015" y="1676400"/>
                    </a:lnTo>
                    <a:lnTo>
                      <a:pt x="869327" y="1663700"/>
                    </a:lnTo>
                    <a:lnTo>
                      <a:pt x="897331" y="1663700"/>
                    </a:lnTo>
                    <a:lnTo>
                      <a:pt x="902169" y="1662328"/>
                    </a:lnTo>
                    <a:lnTo>
                      <a:pt x="911161" y="1651000"/>
                    </a:lnTo>
                    <a:lnTo>
                      <a:pt x="940193" y="1651000"/>
                    </a:lnTo>
                    <a:lnTo>
                      <a:pt x="946683" y="1638300"/>
                    </a:lnTo>
                    <a:lnTo>
                      <a:pt x="949083" y="1638300"/>
                    </a:lnTo>
                    <a:lnTo>
                      <a:pt x="942314" y="1651000"/>
                    </a:lnTo>
                    <a:lnTo>
                      <a:pt x="950595" y="1651000"/>
                    </a:lnTo>
                    <a:lnTo>
                      <a:pt x="955103" y="1638300"/>
                    </a:lnTo>
                    <a:lnTo>
                      <a:pt x="953389" y="1638300"/>
                    </a:lnTo>
                    <a:lnTo>
                      <a:pt x="981392" y="1625600"/>
                    </a:lnTo>
                    <a:lnTo>
                      <a:pt x="1004366" y="1612900"/>
                    </a:lnTo>
                    <a:lnTo>
                      <a:pt x="1016762" y="1600200"/>
                    </a:lnTo>
                    <a:lnTo>
                      <a:pt x="1029601" y="1600200"/>
                    </a:lnTo>
                    <a:lnTo>
                      <a:pt x="1043292" y="1587500"/>
                    </a:lnTo>
                    <a:lnTo>
                      <a:pt x="1039685" y="1587500"/>
                    </a:lnTo>
                    <a:lnTo>
                      <a:pt x="1050734" y="1574800"/>
                    </a:lnTo>
                    <a:lnTo>
                      <a:pt x="1059167" y="1574800"/>
                    </a:lnTo>
                    <a:lnTo>
                      <a:pt x="1046530" y="1587500"/>
                    </a:lnTo>
                    <a:lnTo>
                      <a:pt x="1059802" y="1574800"/>
                    </a:lnTo>
                    <a:lnTo>
                      <a:pt x="1066990" y="1567929"/>
                    </a:lnTo>
                    <a:lnTo>
                      <a:pt x="1071753" y="1562100"/>
                    </a:lnTo>
                    <a:lnTo>
                      <a:pt x="1073086" y="1562100"/>
                    </a:lnTo>
                    <a:lnTo>
                      <a:pt x="1099045" y="1549400"/>
                    </a:lnTo>
                    <a:lnTo>
                      <a:pt x="1111732" y="1536700"/>
                    </a:lnTo>
                    <a:lnTo>
                      <a:pt x="1124419" y="1524000"/>
                    </a:lnTo>
                    <a:lnTo>
                      <a:pt x="1134973" y="1518589"/>
                    </a:lnTo>
                    <a:lnTo>
                      <a:pt x="1133843" y="1521358"/>
                    </a:lnTo>
                    <a:lnTo>
                      <a:pt x="1139863" y="1516087"/>
                    </a:lnTo>
                    <a:lnTo>
                      <a:pt x="1149210" y="1511300"/>
                    </a:lnTo>
                    <a:lnTo>
                      <a:pt x="1145336" y="1511300"/>
                    </a:lnTo>
                    <a:lnTo>
                      <a:pt x="1155585" y="1502308"/>
                    </a:lnTo>
                    <a:lnTo>
                      <a:pt x="1160983" y="1498600"/>
                    </a:lnTo>
                    <a:lnTo>
                      <a:pt x="1159827" y="1498600"/>
                    </a:lnTo>
                    <a:lnTo>
                      <a:pt x="1164285" y="1494015"/>
                    </a:lnTo>
                    <a:lnTo>
                      <a:pt x="1170139" y="1485900"/>
                    </a:lnTo>
                    <a:lnTo>
                      <a:pt x="1170978" y="1485900"/>
                    </a:lnTo>
                    <a:lnTo>
                      <a:pt x="1167904" y="1490294"/>
                    </a:lnTo>
                    <a:lnTo>
                      <a:pt x="1184554" y="1473200"/>
                    </a:lnTo>
                    <a:lnTo>
                      <a:pt x="1229868" y="1422400"/>
                    </a:lnTo>
                    <a:lnTo>
                      <a:pt x="1239431" y="1422400"/>
                    </a:lnTo>
                    <a:lnTo>
                      <a:pt x="1236078" y="1435100"/>
                    </a:lnTo>
                    <a:lnTo>
                      <a:pt x="1227264" y="1435100"/>
                    </a:lnTo>
                    <a:lnTo>
                      <a:pt x="1221371" y="1447800"/>
                    </a:lnTo>
                    <a:lnTo>
                      <a:pt x="1214539" y="1460500"/>
                    </a:lnTo>
                    <a:lnTo>
                      <a:pt x="1212265" y="1460500"/>
                    </a:lnTo>
                    <a:lnTo>
                      <a:pt x="1217168" y="1455267"/>
                    </a:lnTo>
                    <a:lnTo>
                      <a:pt x="1212926" y="1459623"/>
                    </a:lnTo>
                    <a:lnTo>
                      <a:pt x="1212138" y="1460500"/>
                    </a:lnTo>
                    <a:lnTo>
                      <a:pt x="1207020" y="1460500"/>
                    </a:lnTo>
                    <a:lnTo>
                      <a:pt x="1198791" y="1473212"/>
                    </a:lnTo>
                    <a:lnTo>
                      <a:pt x="1215631" y="1461300"/>
                    </a:lnTo>
                    <a:lnTo>
                      <a:pt x="1208074" y="1473212"/>
                    </a:lnTo>
                    <a:lnTo>
                      <a:pt x="1199908" y="1485900"/>
                    </a:lnTo>
                    <a:lnTo>
                      <a:pt x="1193292" y="1485900"/>
                    </a:lnTo>
                    <a:lnTo>
                      <a:pt x="1186497" y="1498600"/>
                    </a:lnTo>
                    <a:lnTo>
                      <a:pt x="1194320" y="1498600"/>
                    </a:lnTo>
                    <a:lnTo>
                      <a:pt x="1213104" y="1473200"/>
                    </a:lnTo>
                    <a:lnTo>
                      <a:pt x="1221168" y="1473200"/>
                    </a:lnTo>
                    <a:lnTo>
                      <a:pt x="1228610" y="1460500"/>
                    </a:lnTo>
                    <a:lnTo>
                      <a:pt x="1235456" y="1447800"/>
                    </a:lnTo>
                    <a:lnTo>
                      <a:pt x="1232065" y="1447800"/>
                    </a:lnTo>
                    <a:lnTo>
                      <a:pt x="1224076" y="1460500"/>
                    </a:lnTo>
                    <a:lnTo>
                      <a:pt x="1216761" y="1460500"/>
                    </a:lnTo>
                    <a:lnTo>
                      <a:pt x="1229588" y="1447800"/>
                    </a:lnTo>
                    <a:lnTo>
                      <a:pt x="1239685" y="1435100"/>
                    </a:lnTo>
                    <a:lnTo>
                      <a:pt x="1249197" y="1422400"/>
                    </a:lnTo>
                    <a:lnTo>
                      <a:pt x="1260297" y="1409700"/>
                    </a:lnTo>
                    <a:lnTo>
                      <a:pt x="1274889" y="1397000"/>
                    </a:lnTo>
                    <a:lnTo>
                      <a:pt x="1294663" y="1371854"/>
                    </a:lnTo>
                    <a:lnTo>
                      <a:pt x="1289862" y="1384300"/>
                    </a:lnTo>
                    <a:lnTo>
                      <a:pt x="1286929" y="1388935"/>
                    </a:lnTo>
                    <a:lnTo>
                      <a:pt x="1292212" y="1384300"/>
                    </a:lnTo>
                    <a:lnTo>
                      <a:pt x="1308404" y="1358900"/>
                    </a:lnTo>
                    <a:lnTo>
                      <a:pt x="1328940" y="1333500"/>
                    </a:lnTo>
                    <a:lnTo>
                      <a:pt x="1356423" y="1295400"/>
                    </a:lnTo>
                    <a:lnTo>
                      <a:pt x="1359636" y="1295400"/>
                    </a:lnTo>
                    <a:lnTo>
                      <a:pt x="1364716" y="1282700"/>
                    </a:lnTo>
                    <a:lnTo>
                      <a:pt x="1370914" y="1282700"/>
                    </a:lnTo>
                    <a:lnTo>
                      <a:pt x="1377480" y="1270000"/>
                    </a:lnTo>
                    <a:lnTo>
                      <a:pt x="1383436" y="1257300"/>
                    </a:lnTo>
                    <a:lnTo>
                      <a:pt x="1388503" y="1244600"/>
                    </a:lnTo>
                    <a:lnTo>
                      <a:pt x="1392669" y="1244600"/>
                    </a:lnTo>
                    <a:lnTo>
                      <a:pt x="1401610" y="1231900"/>
                    </a:lnTo>
                    <a:lnTo>
                      <a:pt x="1412938" y="1219200"/>
                    </a:lnTo>
                    <a:lnTo>
                      <a:pt x="1428813" y="1181100"/>
                    </a:lnTo>
                    <a:lnTo>
                      <a:pt x="1427835" y="1193800"/>
                    </a:lnTo>
                    <a:lnTo>
                      <a:pt x="1428584" y="1193800"/>
                    </a:lnTo>
                    <a:lnTo>
                      <a:pt x="1443380" y="1168400"/>
                    </a:lnTo>
                    <a:lnTo>
                      <a:pt x="1451470" y="1155700"/>
                    </a:lnTo>
                    <a:lnTo>
                      <a:pt x="1444828" y="1155700"/>
                    </a:lnTo>
                    <a:lnTo>
                      <a:pt x="1444510" y="1155700"/>
                    </a:lnTo>
                    <a:lnTo>
                      <a:pt x="1442339" y="1168400"/>
                    </a:lnTo>
                    <a:lnTo>
                      <a:pt x="1437500" y="1168400"/>
                    </a:lnTo>
                    <a:lnTo>
                      <a:pt x="1441640" y="1157351"/>
                    </a:lnTo>
                    <a:lnTo>
                      <a:pt x="1429385" y="1181100"/>
                    </a:lnTo>
                    <a:lnTo>
                      <a:pt x="1442935" y="1143000"/>
                    </a:lnTo>
                    <a:lnTo>
                      <a:pt x="1448409" y="1130300"/>
                    </a:lnTo>
                    <a:lnTo>
                      <a:pt x="1449933" y="1117600"/>
                    </a:lnTo>
                    <a:lnTo>
                      <a:pt x="1471447" y="1066800"/>
                    </a:lnTo>
                    <a:lnTo>
                      <a:pt x="1476438" y="1054100"/>
                    </a:lnTo>
                    <a:lnTo>
                      <a:pt x="1481251" y="1041400"/>
                    </a:lnTo>
                    <a:lnTo>
                      <a:pt x="1485760" y="1028700"/>
                    </a:lnTo>
                    <a:lnTo>
                      <a:pt x="1489595" y="1028700"/>
                    </a:lnTo>
                    <a:lnTo>
                      <a:pt x="1493532" y="1016000"/>
                    </a:lnTo>
                    <a:lnTo>
                      <a:pt x="1497685" y="1003300"/>
                    </a:lnTo>
                    <a:lnTo>
                      <a:pt x="1501965" y="990600"/>
                    </a:lnTo>
                    <a:lnTo>
                      <a:pt x="1506283" y="977900"/>
                    </a:lnTo>
                    <a:lnTo>
                      <a:pt x="1512912" y="952500"/>
                    </a:lnTo>
                    <a:lnTo>
                      <a:pt x="1515338" y="939800"/>
                    </a:lnTo>
                    <a:lnTo>
                      <a:pt x="1517142" y="939800"/>
                    </a:lnTo>
                    <a:lnTo>
                      <a:pt x="1520888" y="927100"/>
                    </a:lnTo>
                    <a:lnTo>
                      <a:pt x="1522387" y="914400"/>
                    </a:lnTo>
                    <a:lnTo>
                      <a:pt x="1523885" y="901700"/>
                    </a:lnTo>
                    <a:lnTo>
                      <a:pt x="1521815" y="906564"/>
                    </a:lnTo>
                    <a:lnTo>
                      <a:pt x="1522526" y="901700"/>
                    </a:lnTo>
                    <a:lnTo>
                      <a:pt x="1524279" y="889000"/>
                    </a:lnTo>
                    <a:lnTo>
                      <a:pt x="1526095" y="876300"/>
                    </a:lnTo>
                    <a:lnTo>
                      <a:pt x="1529676" y="863600"/>
                    </a:lnTo>
                    <a:lnTo>
                      <a:pt x="1532102" y="838200"/>
                    </a:lnTo>
                    <a:lnTo>
                      <a:pt x="1535303" y="838200"/>
                    </a:lnTo>
                    <a:lnTo>
                      <a:pt x="1539189" y="825500"/>
                    </a:lnTo>
                    <a:lnTo>
                      <a:pt x="1541221" y="825500"/>
                    </a:lnTo>
                    <a:lnTo>
                      <a:pt x="1538846" y="863600"/>
                    </a:lnTo>
                    <a:lnTo>
                      <a:pt x="1543024" y="825500"/>
                    </a:lnTo>
                    <a:lnTo>
                      <a:pt x="1544421" y="812800"/>
                    </a:lnTo>
                    <a:lnTo>
                      <a:pt x="1545170" y="800100"/>
                    </a:lnTo>
                    <a:lnTo>
                      <a:pt x="1545640" y="800100"/>
                    </a:lnTo>
                    <a:lnTo>
                      <a:pt x="1546034" y="787400"/>
                    </a:lnTo>
                    <a:lnTo>
                      <a:pt x="1547164" y="787400"/>
                    </a:lnTo>
                    <a:lnTo>
                      <a:pt x="1546352" y="800100"/>
                    </a:lnTo>
                    <a:lnTo>
                      <a:pt x="1546136" y="800100"/>
                    </a:lnTo>
                    <a:lnTo>
                      <a:pt x="1545158" y="812800"/>
                    </a:lnTo>
                    <a:lnTo>
                      <a:pt x="1547126" y="812800"/>
                    </a:lnTo>
                    <a:lnTo>
                      <a:pt x="1548549" y="800100"/>
                    </a:lnTo>
                    <a:lnTo>
                      <a:pt x="1549742" y="800100"/>
                    </a:lnTo>
                    <a:lnTo>
                      <a:pt x="1551038" y="787400"/>
                    </a:lnTo>
                    <a:lnTo>
                      <a:pt x="1552295" y="762000"/>
                    </a:lnTo>
                    <a:lnTo>
                      <a:pt x="1553387" y="749300"/>
                    </a:lnTo>
                    <a:close/>
                  </a:path>
                  <a:path w="1561465" h="2413000">
                    <a:moveTo>
                      <a:pt x="1561033" y="698182"/>
                    </a:moveTo>
                    <a:lnTo>
                      <a:pt x="1560550" y="688555"/>
                    </a:lnTo>
                    <a:lnTo>
                      <a:pt x="1555610" y="640575"/>
                    </a:lnTo>
                    <a:lnTo>
                      <a:pt x="1554365" y="631024"/>
                    </a:lnTo>
                    <a:lnTo>
                      <a:pt x="1552663" y="621512"/>
                    </a:lnTo>
                    <a:lnTo>
                      <a:pt x="1553400" y="621817"/>
                    </a:lnTo>
                    <a:lnTo>
                      <a:pt x="1552130" y="607034"/>
                    </a:lnTo>
                    <a:lnTo>
                      <a:pt x="1553464" y="610628"/>
                    </a:lnTo>
                    <a:lnTo>
                      <a:pt x="1550377" y="592861"/>
                    </a:lnTo>
                    <a:lnTo>
                      <a:pt x="1548853" y="585101"/>
                    </a:lnTo>
                    <a:lnTo>
                      <a:pt x="1548396" y="585127"/>
                    </a:lnTo>
                    <a:lnTo>
                      <a:pt x="1550746" y="600710"/>
                    </a:lnTo>
                    <a:lnTo>
                      <a:pt x="1547723" y="588530"/>
                    </a:lnTo>
                    <a:lnTo>
                      <a:pt x="1545374" y="580605"/>
                    </a:lnTo>
                    <a:lnTo>
                      <a:pt x="1543354" y="575119"/>
                    </a:lnTo>
                    <a:lnTo>
                      <a:pt x="1541310" y="570255"/>
                    </a:lnTo>
                    <a:lnTo>
                      <a:pt x="1539062" y="564159"/>
                    </a:lnTo>
                    <a:lnTo>
                      <a:pt x="1536166" y="555078"/>
                    </a:lnTo>
                    <a:lnTo>
                      <a:pt x="1526336" y="520992"/>
                    </a:lnTo>
                    <a:lnTo>
                      <a:pt x="1531569" y="547624"/>
                    </a:lnTo>
                    <a:lnTo>
                      <a:pt x="1536420" y="567994"/>
                    </a:lnTo>
                    <a:lnTo>
                      <a:pt x="1540713" y="584771"/>
                    </a:lnTo>
                    <a:lnTo>
                      <a:pt x="1544294" y="600608"/>
                    </a:lnTo>
                    <a:lnTo>
                      <a:pt x="1547672" y="620382"/>
                    </a:lnTo>
                    <a:lnTo>
                      <a:pt x="1550111" y="630783"/>
                    </a:lnTo>
                    <a:lnTo>
                      <a:pt x="1551114" y="636016"/>
                    </a:lnTo>
                    <a:lnTo>
                      <a:pt x="1558251" y="683539"/>
                    </a:lnTo>
                    <a:lnTo>
                      <a:pt x="1559483" y="688403"/>
                    </a:lnTo>
                    <a:lnTo>
                      <a:pt x="1561033" y="698182"/>
                    </a:lnTo>
                    <a:close/>
                  </a:path>
                </a:pathLst>
              </a:custGeom>
              <a:solidFill>
                <a:srgbClr val="FFD61C"/>
              </a:solidFill>
            </p:spPr>
            <p:txBody>
              <a:bodyPr wrap="square" lIns="0" tIns="0" rIns="0" bIns="0" rtlCol="0"/>
              <a:lstStyle/>
              <a:p>
                <a:endParaRPr/>
              </a:p>
            </p:txBody>
          </p:sp>
          <p:pic>
            <p:nvPicPr>
              <p:cNvPr id="52" name="object 188"/>
              <p:cNvPicPr/>
              <p:nvPr/>
            </p:nvPicPr>
            <p:blipFill>
              <a:blip r:embed="rId63" cstate="print"/>
              <a:stretch>
                <a:fillRect/>
              </a:stretch>
            </p:blipFill>
            <p:spPr>
              <a:xfrm>
                <a:off x="14520357" y="9693382"/>
                <a:ext cx="128121" cy="227584"/>
              </a:xfrm>
              <a:prstGeom prst="rect">
                <a:avLst/>
              </a:prstGeom>
            </p:spPr>
          </p:pic>
          <p:sp>
            <p:nvSpPr>
              <p:cNvPr id="53" name="object 189"/>
              <p:cNvSpPr/>
              <p:nvPr/>
            </p:nvSpPr>
            <p:spPr>
              <a:xfrm>
                <a:off x="14347496" y="8093208"/>
                <a:ext cx="1565275" cy="1761489"/>
              </a:xfrm>
              <a:custGeom>
                <a:avLst/>
                <a:gdLst/>
                <a:ahLst/>
                <a:cxnLst/>
                <a:rect l="l" t="t" r="r" b="b"/>
                <a:pathLst>
                  <a:path w="1565275" h="1761490">
                    <a:moveTo>
                      <a:pt x="21755" y="716622"/>
                    </a:moveTo>
                    <a:lnTo>
                      <a:pt x="19824" y="716622"/>
                    </a:lnTo>
                    <a:lnTo>
                      <a:pt x="19278" y="716622"/>
                    </a:lnTo>
                    <a:lnTo>
                      <a:pt x="18783" y="720204"/>
                    </a:lnTo>
                    <a:lnTo>
                      <a:pt x="18554" y="722858"/>
                    </a:lnTo>
                    <a:lnTo>
                      <a:pt x="10083" y="773658"/>
                    </a:lnTo>
                    <a:lnTo>
                      <a:pt x="4229" y="824788"/>
                    </a:lnTo>
                    <a:lnTo>
                      <a:pt x="901" y="876134"/>
                    </a:lnTo>
                    <a:lnTo>
                      <a:pt x="0" y="927493"/>
                    </a:lnTo>
                    <a:lnTo>
                      <a:pt x="1409" y="978700"/>
                    </a:lnTo>
                    <a:lnTo>
                      <a:pt x="5054" y="1029589"/>
                    </a:lnTo>
                    <a:lnTo>
                      <a:pt x="7899" y="1048727"/>
                    </a:lnTo>
                    <a:lnTo>
                      <a:pt x="8636" y="1039266"/>
                    </a:lnTo>
                    <a:lnTo>
                      <a:pt x="9283" y="1028395"/>
                    </a:lnTo>
                    <a:lnTo>
                      <a:pt x="12153" y="1039266"/>
                    </a:lnTo>
                    <a:lnTo>
                      <a:pt x="11277" y="1028395"/>
                    </a:lnTo>
                    <a:lnTo>
                      <a:pt x="10109" y="1014018"/>
                    </a:lnTo>
                    <a:lnTo>
                      <a:pt x="8623" y="987221"/>
                    </a:lnTo>
                    <a:lnTo>
                      <a:pt x="7683" y="960297"/>
                    </a:lnTo>
                    <a:lnTo>
                      <a:pt x="7251" y="934656"/>
                    </a:lnTo>
                    <a:lnTo>
                      <a:pt x="7137" y="901738"/>
                    </a:lnTo>
                    <a:lnTo>
                      <a:pt x="7023" y="892975"/>
                    </a:lnTo>
                    <a:lnTo>
                      <a:pt x="7239" y="882192"/>
                    </a:lnTo>
                    <a:lnTo>
                      <a:pt x="7137" y="878992"/>
                    </a:lnTo>
                    <a:lnTo>
                      <a:pt x="7378" y="880224"/>
                    </a:lnTo>
                    <a:lnTo>
                      <a:pt x="7937" y="873721"/>
                    </a:lnTo>
                    <a:lnTo>
                      <a:pt x="8509" y="867168"/>
                    </a:lnTo>
                    <a:lnTo>
                      <a:pt x="8445" y="865200"/>
                    </a:lnTo>
                    <a:lnTo>
                      <a:pt x="7924" y="848398"/>
                    </a:lnTo>
                    <a:lnTo>
                      <a:pt x="7975" y="829614"/>
                    </a:lnTo>
                    <a:lnTo>
                      <a:pt x="6807" y="838492"/>
                    </a:lnTo>
                    <a:lnTo>
                      <a:pt x="5918" y="847382"/>
                    </a:lnTo>
                    <a:lnTo>
                      <a:pt x="5105" y="857173"/>
                    </a:lnTo>
                    <a:lnTo>
                      <a:pt x="4457" y="865200"/>
                    </a:lnTo>
                    <a:lnTo>
                      <a:pt x="4318" y="857173"/>
                    </a:lnTo>
                    <a:lnTo>
                      <a:pt x="7010" y="810234"/>
                    </a:lnTo>
                    <a:lnTo>
                      <a:pt x="12128" y="768705"/>
                    </a:lnTo>
                    <a:lnTo>
                      <a:pt x="20091" y="724281"/>
                    </a:lnTo>
                    <a:lnTo>
                      <a:pt x="21755" y="716622"/>
                    </a:lnTo>
                    <a:close/>
                  </a:path>
                  <a:path w="1565275" h="1761490">
                    <a:moveTo>
                      <a:pt x="93040" y="490016"/>
                    </a:moveTo>
                    <a:lnTo>
                      <a:pt x="89027" y="498614"/>
                    </a:lnTo>
                    <a:lnTo>
                      <a:pt x="84988" y="507568"/>
                    </a:lnTo>
                    <a:lnTo>
                      <a:pt x="80860" y="516953"/>
                    </a:lnTo>
                    <a:lnTo>
                      <a:pt x="76593" y="526884"/>
                    </a:lnTo>
                    <a:lnTo>
                      <a:pt x="93040" y="490016"/>
                    </a:lnTo>
                    <a:close/>
                  </a:path>
                  <a:path w="1565275" h="1761490">
                    <a:moveTo>
                      <a:pt x="110147" y="463372"/>
                    </a:moveTo>
                    <a:lnTo>
                      <a:pt x="107492" y="465620"/>
                    </a:lnTo>
                    <a:lnTo>
                      <a:pt x="96507" y="488442"/>
                    </a:lnTo>
                    <a:lnTo>
                      <a:pt x="92887" y="496049"/>
                    </a:lnTo>
                    <a:lnTo>
                      <a:pt x="89928" y="503974"/>
                    </a:lnTo>
                    <a:lnTo>
                      <a:pt x="86614" y="511733"/>
                    </a:lnTo>
                    <a:lnTo>
                      <a:pt x="69418" y="549986"/>
                    </a:lnTo>
                    <a:lnTo>
                      <a:pt x="66751" y="557212"/>
                    </a:lnTo>
                    <a:lnTo>
                      <a:pt x="64046" y="564426"/>
                    </a:lnTo>
                    <a:lnTo>
                      <a:pt x="68173" y="556641"/>
                    </a:lnTo>
                    <a:lnTo>
                      <a:pt x="71285" y="550659"/>
                    </a:lnTo>
                    <a:lnTo>
                      <a:pt x="73393" y="547382"/>
                    </a:lnTo>
                    <a:lnTo>
                      <a:pt x="59829" y="584466"/>
                    </a:lnTo>
                    <a:lnTo>
                      <a:pt x="53644" y="597585"/>
                    </a:lnTo>
                    <a:lnTo>
                      <a:pt x="51536" y="601891"/>
                    </a:lnTo>
                    <a:lnTo>
                      <a:pt x="38341" y="638454"/>
                    </a:lnTo>
                    <a:lnTo>
                      <a:pt x="32613" y="660704"/>
                    </a:lnTo>
                    <a:lnTo>
                      <a:pt x="29730" y="671817"/>
                    </a:lnTo>
                    <a:lnTo>
                      <a:pt x="26873" y="682929"/>
                    </a:lnTo>
                    <a:lnTo>
                      <a:pt x="24384" y="694131"/>
                    </a:lnTo>
                    <a:lnTo>
                      <a:pt x="22085" y="705370"/>
                    </a:lnTo>
                    <a:lnTo>
                      <a:pt x="21297" y="709231"/>
                    </a:lnTo>
                    <a:lnTo>
                      <a:pt x="23456" y="709231"/>
                    </a:lnTo>
                    <a:lnTo>
                      <a:pt x="26212" y="697534"/>
                    </a:lnTo>
                    <a:lnTo>
                      <a:pt x="28016" y="690422"/>
                    </a:lnTo>
                    <a:lnTo>
                      <a:pt x="29565" y="685368"/>
                    </a:lnTo>
                    <a:lnTo>
                      <a:pt x="23279" y="721042"/>
                    </a:lnTo>
                    <a:lnTo>
                      <a:pt x="20751" y="740079"/>
                    </a:lnTo>
                    <a:lnTo>
                      <a:pt x="17919" y="764184"/>
                    </a:lnTo>
                    <a:lnTo>
                      <a:pt x="10756" y="815035"/>
                    </a:lnTo>
                    <a:lnTo>
                      <a:pt x="12090" y="810234"/>
                    </a:lnTo>
                    <a:lnTo>
                      <a:pt x="13512" y="805395"/>
                    </a:lnTo>
                    <a:lnTo>
                      <a:pt x="14363" y="805395"/>
                    </a:lnTo>
                    <a:lnTo>
                      <a:pt x="13957" y="815098"/>
                    </a:lnTo>
                    <a:lnTo>
                      <a:pt x="15087" y="805395"/>
                    </a:lnTo>
                    <a:lnTo>
                      <a:pt x="18796" y="773645"/>
                    </a:lnTo>
                    <a:lnTo>
                      <a:pt x="25234" y="733196"/>
                    </a:lnTo>
                    <a:lnTo>
                      <a:pt x="33375" y="693470"/>
                    </a:lnTo>
                    <a:lnTo>
                      <a:pt x="35433" y="685368"/>
                    </a:lnTo>
                    <a:lnTo>
                      <a:pt x="43319" y="654278"/>
                    </a:lnTo>
                    <a:lnTo>
                      <a:pt x="54749" y="615276"/>
                    </a:lnTo>
                    <a:lnTo>
                      <a:pt x="67678" y="576160"/>
                    </a:lnTo>
                    <a:lnTo>
                      <a:pt x="78384" y="547382"/>
                    </a:lnTo>
                    <a:lnTo>
                      <a:pt x="82346" y="536727"/>
                    </a:lnTo>
                    <a:lnTo>
                      <a:pt x="87896" y="523405"/>
                    </a:lnTo>
                    <a:lnTo>
                      <a:pt x="99009" y="496735"/>
                    </a:lnTo>
                    <a:lnTo>
                      <a:pt x="88341" y="518236"/>
                    </a:lnTo>
                    <a:lnTo>
                      <a:pt x="85204" y="523405"/>
                    </a:lnTo>
                    <a:lnTo>
                      <a:pt x="87490" y="516750"/>
                    </a:lnTo>
                    <a:lnTo>
                      <a:pt x="89509" y="511733"/>
                    </a:lnTo>
                    <a:lnTo>
                      <a:pt x="93091" y="502805"/>
                    </a:lnTo>
                    <a:lnTo>
                      <a:pt x="100279" y="486295"/>
                    </a:lnTo>
                    <a:lnTo>
                      <a:pt x="106857" y="471703"/>
                    </a:lnTo>
                    <a:lnTo>
                      <a:pt x="110147" y="463372"/>
                    </a:lnTo>
                    <a:close/>
                  </a:path>
                  <a:path w="1565275" h="1761490">
                    <a:moveTo>
                      <a:pt x="565150" y="696976"/>
                    </a:moveTo>
                    <a:lnTo>
                      <a:pt x="555777" y="710857"/>
                    </a:lnTo>
                    <a:lnTo>
                      <a:pt x="547103" y="725170"/>
                    </a:lnTo>
                    <a:lnTo>
                      <a:pt x="544664" y="730123"/>
                    </a:lnTo>
                    <a:lnTo>
                      <a:pt x="542798" y="735406"/>
                    </a:lnTo>
                    <a:lnTo>
                      <a:pt x="540677" y="740498"/>
                    </a:lnTo>
                    <a:lnTo>
                      <a:pt x="544220" y="732942"/>
                    </a:lnTo>
                    <a:lnTo>
                      <a:pt x="548106" y="725589"/>
                    </a:lnTo>
                    <a:lnTo>
                      <a:pt x="552259" y="718375"/>
                    </a:lnTo>
                    <a:lnTo>
                      <a:pt x="556158" y="711022"/>
                    </a:lnTo>
                    <a:lnTo>
                      <a:pt x="560717" y="704049"/>
                    </a:lnTo>
                    <a:lnTo>
                      <a:pt x="565150" y="696976"/>
                    </a:lnTo>
                    <a:close/>
                  </a:path>
                  <a:path w="1565275" h="1761490">
                    <a:moveTo>
                      <a:pt x="566026" y="705180"/>
                    </a:moveTo>
                    <a:lnTo>
                      <a:pt x="562876" y="710247"/>
                    </a:lnTo>
                    <a:lnTo>
                      <a:pt x="559892" y="715403"/>
                    </a:lnTo>
                    <a:lnTo>
                      <a:pt x="557174" y="720712"/>
                    </a:lnTo>
                    <a:lnTo>
                      <a:pt x="555929" y="724992"/>
                    </a:lnTo>
                    <a:lnTo>
                      <a:pt x="559092" y="718299"/>
                    </a:lnTo>
                    <a:lnTo>
                      <a:pt x="562330" y="711619"/>
                    </a:lnTo>
                    <a:lnTo>
                      <a:pt x="566026" y="705180"/>
                    </a:lnTo>
                    <a:close/>
                  </a:path>
                  <a:path w="1565275" h="1761490">
                    <a:moveTo>
                      <a:pt x="789355" y="70891"/>
                    </a:moveTo>
                    <a:lnTo>
                      <a:pt x="780427" y="71640"/>
                    </a:lnTo>
                    <a:lnTo>
                      <a:pt x="771525" y="72504"/>
                    </a:lnTo>
                    <a:lnTo>
                      <a:pt x="762635" y="73507"/>
                    </a:lnTo>
                    <a:lnTo>
                      <a:pt x="753757" y="74612"/>
                    </a:lnTo>
                    <a:lnTo>
                      <a:pt x="757097" y="74599"/>
                    </a:lnTo>
                    <a:lnTo>
                      <a:pt x="765136" y="73507"/>
                    </a:lnTo>
                    <a:lnTo>
                      <a:pt x="773188" y="72529"/>
                    </a:lnTo>
                    <a:lnTo>
                      <a:pt x="781265" y="71666"/>
                    </a:lnTo>
                    <a:lnTo>
                      <a:pt x="789355" y="70891"/>
                    </a:lnTo>
                    <a:close/>
                  </a:path>
                  <a:path w="1565275" h="1761490">
                    <a:moveTo>
                      <a:pt x="802982" y="52997"/>
                    </a:moveTo>
                    <a:lnTo>
                      <a:pt x="772845" y="54419"/>
                    </a:lnTo>
                    <a:lnTo>
                      <a:pt x="762495" y="55219"/>
                    </a:lnTo>
                    <a:lnTo>
                      <a:pt x="753960" y="56172"/>
                    </a:lnTo>
                    <a:lnTo>
                      <a:pt x="741489" y="57759"/>
                    </a:lnTo>
                    <a:lnTo>
                      <a:pt x="756907" y="56743"/>
                    </a:lnTo>
                    <a:lnTo>
                      <a:pt x="791133" y="53873"/>
                    </a:lnTo>
                    <a:lnTo>
                      <a:pt x="802982" y="52997"/>
                    </a:lnTo>
                    <a:close/>
                  </a:path>
                  <a:path w="1565275" h="1761490">
                    <a:moveTo>
                      <a:pt x="813689" y="544461"/>
                    </a:moveTo>
                    <a:lnTo>
                      <a:pt x="805078" y="545122"/>
                    </a:lnTo>
                    <a:lnTo>
                      <a:pt x="797725" y="547204"/>
                    </a:lnTo>
                    <a:lnTo>
                      <a:pt x="790765" y="549643"/>
                    </a:lnTo>
                    <a:lnTo>
                      <a:pt x="777443" y="554824"/>
                    </a:lnTo>
                    <a:lnTo>
                      <a:pt x="780275" y="553885"/>
                    </a:lnTo>
                    <a:lnTo>
                      <a:pt x="790257" y="550214"/>
                    </a:lnTo>
                    <a:lnTo>
                      <a:pt x="799096" y="547852"/>
                    </a:lnTo>
                    <a:lnTo>
                      <a:pt x="807745" y="545693"/>
                    </a:lnTo>
                    <a:lnTo>
                      <a:pt x="813689" y="544461"/>
                    </a:lnTo>
                    <a:close/>
                  </a:path>
                  <a:path w="1565275" h="1761490">
                    <a:moveTo>
                      <a:pt x="819632" y="1731352"/>
                    </a:moveTo>
                    <a:lnTo>
                      <a:pt x="795794" y="1737537"/>
                    </a:lnTo>
                    <a:lnTo>
                      <a:pt x="783767" y="1740547"/>
                    </a:lnTo>
                    <a:lnTo>
                      <a:pt x="773772" y="1742795"/>
                    </a:lnTo>
                    <a:lnTo>
                      <a:pt x="780313" y="1742046"/>
                    </a:lnTo>
                    <a:lnTo>
                      <a:pt x="799553" y="1737131"/>
                    </a:lnTo>
                    <a:lnTo>
                      <a:pt x="817359" y="1732178"/>
                    </a:lnTo>
                    <a:lnTo>
                      <a:pt x="819632" y="1731352"/>
                    </a:lnTo>
                    <a:close/>
                  </a:path>
                  <a:path w="1565275" h="1761490">
                    <a:moveTo>
                      <a:pt x="860044" y="579729"/>
                    </a:moveTo>
                    <a:lnTo>
                      <a:pt x="859612" y="578891"/>
                    </a:lnTo>
                    <a:lnTo>
                      <a:pt x="846696" y="578561"/>
                    </a:lnTo>
                    <a:lnTo>
                      <a:pt x="838492" y="578929"/>
                    </a:lnTo>
                    <a:lnTo>
                      <a:pt x="833462" y="579615"/>
                    </a:lnTo>
                    <a:lnTo>
                      <a:pt x="830046" y="580263"/>
                    </a:lnTo>
                    <a:lnTo>
                      <a:pt x="826287" y="581494"/>
                    </a:lnTo>
                    <a:lnTo>
                      <a:pt x="821677" y="581240"/>
                    </a:lnTo>
                    <a:lnTo>
                      <a:pt x="806678" y="585266"/>
                    </a:lnTo>
                    <a:lnTo>
                      <a:pt x="811707" y="584784"/>
                    </a:lnTo>
                    <a:lnTo>
                      <a:pt x="822579" y="585317"/>
                    </a:lnTo>
                    <a:lnTo>
                      <a:pt x="855776" y="580123"/>
                    </a:lnTo>
                    <a:lnTo>
                      <a:pt x="860044" y="579729"/>
                    </a:lnTo>
                    <a:close/>
                  </a:path>
                  <a:path w="1565275" h="1761490">
                    <a:moveTo>
                      <a:pt x="861910" y="1633664"/>
                    </a:moveTo>
                    <a:lnTo>
                      <a:pt x="848283" y="1650504"/>
                    </a:lnTo>
                    <a:lnTo>
                      <a:pt x="841502" y="1658734"/>
                    </a:lnTo>
                    <a:lnTo>
                      <a:pt x="834644" y="1666760"/>
                    </a:lnTo>
                    <a:lnTo>
                      <a:pt x="841629" y="1659877"/>
                    </a:lnTo>
                    <a:lnTo>
                      <a:pt x="846620" y="1653628"/>
                    </a:lnTo>
                    <a:lnTo>
                      <a:pt x="856665" y="1640446"/>
                    </a:lnTo>
                    <a:lnTo>
                      <a:pt x="861910" y="1633664"/>
                    </a:lnTo>
                    <a:close/>
                  </a:path>
                  <a:path w="1565275" h="1761490">
                    <a:moveTo>
                      <a:pt x="864933" y="1571028"/>
                    </a:moveTo>
                    <a:lnTo>
                      <a:pt x="836790" y="1607947"/>
                    </a:lnTo>
                    <a:lnTo>
                      <a:pt x="832459" y="1613382"/>
                    </a:lnTo>
                    <a:lnTo>
                      <a:pt x="792226" y="1659051"/>
                    </a:lnTo>
                    <a:lnTo>
                      <a:pt x="698055" y="1760893"/>
                    </a:lnTo>
                    <a:lnTo>
                      <a:pt x="714121" y="1757349"/>
                    </a:lnTo>
                    <a:lnTo>
                      <a:pt x="699604" y="1759864"/>
                    </a:lnTo>
                    <a:lnTo>
                      <a:pt x="763308" y="1692719"/>
                    </a:lnTo>
                    <a:lnTo>
                      <a:pt x="775373" y="1680273"/>
                    </a:lnTo>
                    <a:lnTo>
                      <a:pt x="779551" y="1676527"/>
                    </a:lnTo>
                    <a:lnTo>
                      <a:pt x="779691" y="1677581"/>
                    </a:lnTo>
                    <a:lnTo>
                      <a:pt x="792568" y="1663700"/>
                    </a:lnTo>
                    <a:lnTo>
                      <a:pt x="802741" y="1652320"/>
                    </a:lnTo>
                    <a:lnTo>
                      <a:pt x="823366" y="1628089"/>
                    </a:lnTo>
                    <a:lnTo>
                      <a:pt x="836066" y="1612379"/>
                    </a:lnTo>
                    <a:lnTo>
                      <a:pt x="847217" y="1595729"/>
                    </a:lnTo>
                    <a:lnTo>
                      <a:pt x="854570" y="1585201"/>
                    </a:lnTo>
                    <a:lnTo>
                      <a:pt x="864933" y="1571028"/>
                    </a:lnTo>
                    <a:close/>
                  </a:path>
                  <a:path w="1565275" h="1761490">
                    <a:moveTo>
                      <a:pt x="869988" y="575906"/>
                    </a:moveTo>
                    <a:lnTo>
                      <a:pt x="856386" y="572909"/>
                    </a:lnTo>
                    <a:lnTo>
                      <a:pt x="842733" y="570661"/>
                    </a:lnTo>
                    <a:lnTo>
                      <a:pt x="831367" y="571233"/>
                    </a:lnTo>
                    <a:lnTo>
                      <a:pt x="785926" y="583869"/>
                    </a:lnTo>
                    <a:lnTo>
                      <a:pt x="736638" y="608418"/>
                    </a:lnTo>
                    <a:lnTo>
                      <a:pt x="699719" y="632167"/>
                    </a:lnTo>
                    <a:lnTo>
                      <a:pt x="725500" y="616686"/>
                    </a:lnTo>
                    <a:lnTo>
                      <a:pt x="748093" y="604278"/>
                    </a:lnTo>
                    <a:lnTo>
                      <a:pt x="787603" y="585571"/>
                    </a:lnTo>
                    <a:lnTo>
                      <a:pt x="834110" y="573405"/>
                    </a:lnTo>
                    <a:lnTo>
                      <a:pt x="845159" y="573341"/>
                    </a:lnTo>
                    <a:lnTo>
                      <a:pt x="857097" y="574154"/>
                    </a:lnTo>
                    <a:lnTo>
                      <a:pt x="869988" y="575906"/>
                    </a:lnTo>
                    <a:close/>
                  </a:path>
                  <a:path w="1565275" h="1761490">
                    <a:moveTo>
                      <a:pt x="882484" y="1546339"/>
                    </a:moveTo>
                    <a:lnTo>
                      <a:pt x="874331" y="1558163"/>
                    </a:lnTo>
                    <a:lnTo>
                      <a:pt x="867943" y="1567065"/>
                    </a:lnTo>
                    <a:lnTo>
                      <a:pt x="864946" y="1571028"/>
                    </a:lnTo>
                    <a:lnTo>
                      <a:pt x="868527" y="1566405"/>
                    </a:lnTo>
                    <a:lnTo>
                      <a:pt x="871753" y="1561947"/>
                    </a:lnTo>
                    <a:lnTo>
                      <a:pt x="875106" y="1557197"/>
                    </a:lnTo>
                    <a:lnTo>
                      <a:pt x="882484" y="1546339"/>
                    </a:lnTo>
                    <a:close/>
                  </a:path>
                  <a:path w="1565275" h="1761490">
                    <a:moveTo>
                      <a:pt x="883945" y="14655"/>
                    </a:moveTo>
                    <a:lnTo>
                      <a:pt x="876935" y="13957"/>
                    </a:lnTo>
                    <a:lnTo>
                      <a:pt x="870331" y="13462"/>
                    </a:lnTo>
                    <a:lnTo>
                      <a:pt x="857973" y="12649"/>
                    </a:lnTo>
                    <a:lnTo>
                      <a:pt x="883945" y="14655"/>
                    </a:lnTo>
                    <a:close/>
                  </a:path>
                  <a:path w="1565275" h="1761490">
                    <a:moveTo>
                      <a:pt x="925283" y="1550593"/>
                    </a:moveTo>
                    <a:lnTo>
                      <a:pt x="921334" y="1556118"/>
                    </a:lnTo>
                    <a:lnTo>
                      <a:pt x="917308" y="1561249"/>
                    </a:lnTo>
                    <a:lnTo>
                      <a:pt x="909447" y="1570901"/>
                    </a:lnTo>
                    <a:lnTo>
                      <a:pt x="898893" y="1584579"/>
                    </a:lnTo>
                    <a:lnTo>
                      <a:pt x="895565" y="1591525"/>
                    </a:lnTo>
                    <a:lnTo>
                      <a:pt x="901166" y="1584883"/>
                    </a:lnTo>
                    <a:lnTo>
                      <a:pt x="909421" y="1573441"/>
                    </a:lnTo>
                    <a:lnTo>
                      <a:pt x="925283" y="1550593"/>
                    </a:lnTo>
                    <a:close/>
                  </a:path>
                  <a:path w="1565275" h="1761490">
                    <a:moveTo>
                      <a:pt x="940854" y="1574139"/>
                    </a:moveTo>
                    <a:lnTo>
                      <a:pt x="939571" y="1574317"/>
                    </a:lnTo>
                    <a:lnTo>
                      <a:pt x="934961" y="1579257"/>
                    </a:lnTo>
                    <a:lnTo>
                      <a:pt x="929157" y="1585912"/>
                    </a:lnTo>
                    <a:lnTo>
                      <a:pt x="927138" y="1587652"/>
                    </a:lnTo>
                    <a:lnTo>
                      <a:pt x="924953" y="1589659"/>
                    </a:lnTo>
                    <a:lnTo>
                      <a:pt x="924344" y="1588909"/>
                    </a:lnTo>
                    <a:lnTo>
                      <a:pt x="924585" y="1588084"/>
                    </a:lnTo>
                    <a:lnTo>
                      <a:pt x="926719" y="1583969"/>
                    </a:lnTo>
                    <a:lnTo>
                      <a:pt x="933538" y="1573237"/>
                    </a:lnTo>
                    <a:lnTo>
                      <a:pt x="922070" y="1588820"/>
                    </a:lnTo>
                    <a:lnTo>
                      <a:pt x="920051" y="1591462"/>
                    </a:lnTo>
                    <a:lnTo>
                      <a:pt x="918832" y="1593189"/>
                    </a:lnTo>
                    <a:lnTo>
                      <a:pt x="916940" y="1596237"/>
                    </a:lnTo>
                    <a:lnTo>
                      <a:pt x="919340" y="1594624"/>
                    </a:lnTo>
                    <a:lnTo>
                      <a:pt x="925423" y="1590382"/>
                    </a:lnTo>
                    <a:lnTo>
                      <a:pt x="916038" y="1602765"/>
                    </a:lnTo>
                    <a:lnTo>
                      <a:pt x="922032" y="1595323"/>
                    </a:lnTo>
                    <a:lnTo>
                      <a:pt x="926909" y="1590217"/>
                    </a:lnTo>
                    <a:lnTo>
                      <a:pt x="930808" y="1586776"/>
                    </a:lnTo>
                    <a:lnTo>
                      <a:pt x="933602" y="1583728"/>
                    </a:lnTo>
                    <a:lnTo>
                      <a:pt x="935139" y="1582242"/>
                    </a:lnTo>
                    <a:lnTo>
                      <a:pt x="936485" y="1581023"/>
                    </a:lnTo>
                    <a:lnTo>
                      <a:pt x="937018" y="1580870"/>
                    </a:lnTo>
                    <a:lnTo>
                      <a:pt x="936675" y="1581785"/>
                    </a:lnTo>
                    <a:lnTo>
                      <a:pt x="940854" y="1574139"/>
                    </a:lnTo>
                    <a:close/>
                  </a:path>
                  <a:path w="1565275" h="1761490">
                    <a:moveTo>
                      <a:pt x="948321" y="14605"/>
                    </a:moveTo>
                    <a:lnTo>
                      <a:pt x="942822" y="13589"/>
                    </a:lnTo>
                    <a:lnTo>
                      <a:pt x="943279" y="13335"/>
                    </a:lnTo>
                    <a:lnTo>
                      <a:pt x="942136" y="12687"/>
                    </a:lnTo>
                    <a:lnTo>
                      <a:pt x="885710" y="3784"/>
                    </a:lnTo>
                    <a:lnTo>
                      <a:pt x="843330" y="0"/>
                    </a:lnTo>
                    <a:lnTo>
                      <a:pt x="846721" y="1625"/>
                    </a:lnTo>
                    <a:lnTo>
                      <a:pt x="839825" y="2222"/>
                    </a:lnTo>
                    <a:lnTo>
                      <a:pt x="782828" y="3200"/>
                    </a:lnTo>
                    <a:lnTo>
                      <a:pt x="739965" y="6781"/>
                    </a:lnTo>
                    <a:lnTo>
                      <a:pt x="697318" y="14008"/>
                    </a:lnTo>
                    <a:lnTo>
                      <a:pt x="674547" y="18872"/>
                    </a:lnTo>
                    <a:lnTo>
                      <a:pt x="673798" y="18605"/>
                    </a:lnTo>
                    <a:lnTo>
                      <a:pt x="676478" y="17424"/>
                    </a:lnTo>
                    <a:lnTo>
                      <a:pt x="683577" y="15278"/>
                    </a:lnTo>
                    <a:lnTo>
                      <a:pt x="696099" y="12115"/>
                    </a:lnTo>
                    <a:lnTo>
                      <a:pt x="664984" y="19507"/>
                    </a:lnTo>
                    <a:lnTo>
                      <a:pt x="627570" y="31076"/>
                    </a:lnTo>
                    <a:lnTo>
                      <a:pt x="627011" y="31800"/>
                    </a:lnTo>
                    <a:lnTo>
                      <a:pt x="595896" y="42367"/>
                    </a:lnTo>
                    <a:lnTo>
                      <a:pt x="565099" y="53962"/>
                    </a:lnTo>
                    <a:lnTo>
                      <a:pt x="534682" y="66624"/>
                    </a:lnTo>
                    <a:lnTo>
                      <a:pt x="497116" y="83540"/>
                    </a:lnTo>
                    <a:lnTo>
                      <a:pt x="494220" y="84556"/>
                    </a:lnTo>
                    <a:lnTo>
                      <a:pt x="490258" y="86868"/>
                    </a:lnTo>
                    <a:lnTo>
                      <a:pt x="489699" y="87426"/>
                    </a:lnTo>
                    <a:lnTo>
                      <a:pt x="490347" y="87388"/>
                    </a:lnTo>
                    <a:lnTo>
                      <a:pt x="448017" y="109918"/>
                    </a:lnTo>
                    <a:lnTo>
                      <a:pt x="406984" y="134734"/>
                    </a:lnTo>
                    <a:lnTo>
                      <a:pt x="367372" y="161747"/>
                    </a:lnTo>
                    <a:lnTo>
                      <a:pt x="329272" y="190906"/>
                    </a:lnTo>
                    <a:lnTo>
                      <a:pt x="292798" y="222123"/>
                    </a:lnTo>
                    <a:lnTo>
                      <a:pt x="258051" y="255333"/>
                    </a:lnTo>
                    <a:lnTo>
                      <a:pt x="225005" y="290334"/>
                    </a:lnTo>
                    <a:lnTo>
                      <a:pt x="194233" y="327253"/>
                    </a:lnTo>
                    <a:lnTo>
                      <a:pt x="165684" y="365887"/>
                    </a:lnTo>
                    <a:lnTo>
                      <a:pt x="139319" y="406031"/>
                    </a:lnTo>
                    <a:lnTo>
                      <a:pt x="115125" y="447471"/>
                    </a:lnTo>
                    <a:lnTo>
                      <a:pt x="93027" y="490004"/>
                    </a:lnTo>
                    <a:lnTo>
                      <a:pt x="102844" y="471766"/>
                    </a:lnTo>
                    <a:lnTo>
                      <a:pt x="112598" y="454240"/>
                    </a:lnTo>
                    <a:lnTo>
                      <a:pt x="122821" y="436803"/>
                    </a:lnTo>
                    <a:lnTo>
                      <a:pt x="134048" y="418846"/>
                    </a:lnTo>
                    <a:lnTo>
                      <a:pt x="129540" y="428434"/>
                    </a:lnTo>
                    <a:lnTo>
                      <a:pt x="129679" y="429285"/>
                    </a:lnTo>
                    <a:lnTo>
                      <a:pt x="133184" y="423900"/>
                    </a:lnTo>
                    <a:lnTo>
                      <a:pt x="145008" y="404418"/>
                    </a:lnTo>
                    <a:lnTo>
                      <a:pt x="151053" y="395528"/>
                    </a:lnTo>
                    <a:lnTo>
                      <a:pt x="155194" y="390347"/>
                    </a:lnTo>
                    <a:lnTo>
                      <a:pt x="155752" y="391185"/>
                    </a:lnTo>
                    <a:lnTo>
                      <a:pt x="129628" y="434708"/>
                    </a:lnTo>
                    <a:lnTo>
                      <a:pt x="121742" y="447116"/>
                    </a:lnTo>
                    <a:lnTo>
                      <a:pt x="122809" y="447611"/>
                    </a:lnTo>
                    <a:lnTo>
                      <a:pt x="131508" y="437591"/>
                    </a:lnTo>
                    <a:lnTo>
                      <a:pt x="133731" y="436473"/>
                    </a:lnTo>
                    <a:lnTo>
                      <a:pt x="140487" y="425640"/>
                    </a:lnTo>
                    <a:lnTo>
                      <a:pt x="151638" y="406730"/>
                    </a:lnTo>
                    <a:lnTo>
                      <a:pt x="165569" y="383946"/>
                    </a:lnTo>
                    <a:lnTo>
                      <a:pt x="177304" y="363626"/>
                    </a:lnTo>
                    <a:lnTo>
                      <a:pt x="206895" y="321043"/>
                    </a:lnTo>
                    <a:lnTo>
                      <a:pt x="217970" y="308508"/>
                    </a:lnTo>
                    <a:lnTo>
                      <a:pt x="214884" y="315810"/>
                    </a:lnTo>
                    <a:lnTo>
                      <a:pt x="219290" y="311823"/>
                    </a:lnTo>
                    <a:lnTo>
                      <a:pt x="234645" y="294449"/>
                    </a:lnTo>
                    <a:lnTo>
                      <a:pt x="227266" y="303530"/>
                    </a:lnTo>
                    <a:lnTo>
                      <a:pt x="242570" y="285394"/>
                    </a:lnTo>
                    <a:lnTo>
                      <a:pt x="254381" y="273062"/>
                    </a:lnTo>
                    <a:lnTo>
                      <a:pt x="275983" y="253326"/>
                    </a:lnTo>
                    <a:lnTo>
                      <a:pt x="281940" y="247459"/>
                    </a:lnTo>
                    <a:lnTo>
                      <a:pt x="299377" y="228904"/>
                    </a:lnTo>
                    <a:lnTo>
                      <a:pt x="300316" y="231762"/>
                    </a:lnTo>
                    <a:lnTo>
                      <a:pt x="321945" y="210959"/>
                    </a:lnTo>
                    <a:lnTo>
                      <a:pt x="349745" y="187782"/>
                    </a:lnTo>
                    <a:lnTo>
                      <a:pt x="379069" y="165531"/>
                    </a:lnTo>
                    <a:lnTo>
                      <a:pt x="405295" y="147447"/>
                    </a:lnTo>
                    <a:lnTo>
                      <a:pt x="403758" y="149098"/>
                    </a:lnTo>
                    <a:lnTo>
                      <a:pt x="430453" y="131089"/>
                    </a:lnTo>
                    <a:lnTo>
                      <a:pt x="484619" y="100012"/>
                    </a:lnTo>
                    <a:lnTo>
                      <a:pt x="522363" y="81610"/>
                    </a:lnTo>
                    <a:lnTo>
                      <a:pt x="555523" y="66852"/>
                    </a:lnTo>
                    <a:lnTo>
                      <a:pt x="543610" y="72694"/>
                    </a:lnTo>
                    <a:lnTo>
                      <a:pt x="520077" y="84963"/>
                    </a:lnTo>
                    <a:lnTo>
                      <a:pt x="508444" y="91300"/>
                    </a:lnTo>
                    <a:lnTo>
                      <a:pt x="530999" y="81114"/>
                    </a:lnTo>
                    <a:lnTo>
                      <a:pt x="561441" y="66306"/>
                    </a:lnTo>
                    <a:lnTo>
                      <a:pt x="578523" y="59220"/>
                    </a:lnTo>
                    <a:lnTo>
                      <a:pt x="578231" y="60032"/>
                    </a:lnTo>
                    <a:lnTo>
                      <a:pt x="577342" y="61302"/>
                    </a:lnTo>
                    <a:lnTo>
                      <a:pt x="572147" y="64300"/>
                    </a:lnTo>
                    <a:lnTo>
                      <a:pt x="558914" y="70281"/>
                    </a:lnTo>
                    <a:lnTo>
                      <a:pt x="574827" y="63233"/>
                    </a:lnTo>
                    <a:lnTo>
                      <a:pt x="623366" y="43942"/>
                    </a:lnTo>
                    <a:lnTo>
                      <a:pt x="674268" y="27711"/>
                    </a:lnTo>
                    <a:lnTo>
                      <a:pt x="691565" y="23355"/>
                    </a:lnTo>
                    <a:lnTo>
                      <a:pt x="704316" y="19697"/>
                    </a:lnTo>
                    <a:lnTo>
                      <a:pt x="699693" y="19812"/>
                    </a:lnTo>
                    <a:lnTo>
                      <a:pt x="678916" y="22758"/>
                    </a:lnTo>
                    <a:lnTo>
                      <a:pt x="685520" y="20739"/>
                    </a:lnTo>
                    <a:lnTo>
                      <a:pt x="733145" y="12712"/>
                    </a:lnTo>
                    <a:lnTo>
                      <a:pt x="752030" y="11468"/>
                    </a:lnTo>
                    <a:lnTo>
                      <a:pt x="755802" y="11722"/>
                    </a:lnTo>
                    <a:lnTo>
                      <a:pt x="734758" y="15214"/>
                    </a:lnTo>
                    <a:lnTo>
                      <a:pt x="728738" y="16637"/>
                    </a:lnTo>
                    <a:lnTo>
                      <a:pt x="735545" y="16510"/>
                    </a:lnTo>
                    <a:lnTo>
                      <a:pt x="747483" y="13970"/>
                    </a:lnTo>
                    <a:lnTo>
                      <a:pt x="759485" y="11696"/>
                    </a:lnTo>
                    <a:lnTo>
                      <a:pt x="783628" y="7734"/>
                    </a:lnTo>
                    <a:lnTo>
                      <a:pt x="800087" y="8089"/>
                    </a:lnTo>
                    <a:lnTo>
                      <a:pt x="802830" y="9004"/>
                    </a:lnTo>
                    <a:lnTo>
                      <a:pt x="794956" y="10375"/>
                    </a:lnTo>
                    <a:lnTo>
                      <a:pt x="759701" y="14516"/>
                    </a:lnTo>
                    <a:lnTo>
                      <a:pt x="738466" y="17703"/>
                    </a:lnTo>
                    <a:lnTo>
                      <a:pt x="718870" y="21132"/>
                    </a:lnTo>
                    <a:lnTo>
                      <a:pt x="703910" y="24257"/>
                    </a:lnTo>
                    <a:lnTo>
                      <a:pt x="726287" y="20739"/>
                    </a:lnTo>
                    <a:lnTo>
                      <a:pt x="745540" y="18084"/>
                    </a:lnTo>
                    <a:lnTo>
                      <a:pt x="795655" y="13131"/>
                    </a:lnTo>
                    <a:lnTo>
                      <a:pt x="833970" y="11988"/>
                    </a:lnTo>
                    <a:lnTo>
                      <a:pt x="857973" y="12649"/>
                    </a:lnTo>
                    <a:lnTo>
                      <a:pt x="813473" y="9385"/>
                    </a:lnTo>
                    <a:lnTo>
                      <a:pt x="815581" y="8382"/>
                    </a:lnTo>
                    <a:lnTo>
                      <a:pt x="823036" y="7734"/>
                    </a:lnTo>
                    <a:lnTo>
                      <a:pt x="834821" y="7518"/>
                    </a:lnTo>
                    <a:lnTo>
                      <a:pt x="849934" y="7848"/>
                    </a:lnTo>
                    <a:lnTo>
                      <a:pt x="867346" y="8750"/>
                    </a:lnTo>
                    <a:lnTo>
                      <a:pt x="886028" y="10312"/>
                    </a:lnTo>
                    <a:lnTo>
                      <a:pt x="904976" y="12382"/>
                    </a:lnTo>
                    <a:lnTo>
                      <a:pt x="923150" y="14859"/>
                    </a:lnTo>
                    <a:lnTo>
                      <a:pt x="909142" y="11912"/>
                    </a:lnTo>
                    <a:lnTo>
                      <a:pt x="908735" y="10871"/>
                    </a:lnTo>
                    <a:lnTo>
                      <a:pt x="917943" y="11290"/>
                    </a:lnTo>
                    <a:lnTo>
                      <a:pt x="932789" y="12661"/>
                    </a:lnTo>
                    <a:lnTo>
                      <a:pt x="948321" y="14605"/>
                    </a:lnTo>
                    <a:close/>
                  </a:path>
                  <a:path w="1565275" h="1761490">
                    <a:moveTo>
                      <a:pt x="953528" y="1613204"/>
                    </a:moveTo>
                    <a:lnTo>
                      <a:pt x="947712" y="1616049"/>
                    </a:lnTo>
                    <a:lnTo>
                      <a:pt x="941730" y="1618462"/>
                    </a:lnTo>
                    <a:lnTo>
                      <a:pt x="935951" y="1621599"/>
                    </a:lnTo>
                    <a:lnTo>
                      <a:pt x="930109" y="1624368"/>
                    </a:lnTo>
                    <a:lnTo>
                      <a:pt x="924331" y="1627289"/>
                    </a:lnTo>
                    <a:lnTo>
                      <a:pt x="920127" y="1629829"/>
                    </a:lnTo>
                    <a:lnTo>
                      <a:pt x="924928" y="1628432"/>
                    </a:lnTo>
                    <a:lnTo>
                      <a:pt x="917689" y="1632254"/>
                    </a:lnTo>
                    <a:lnTo>
                      <a:pt x="909815" y="1636026"/>
                    </a:lnTo>
                    <a:lnTo>
                      <a:pt x="892340" y="1643748"/>
                    </a:lnTo>
                    <a:lnTo>
                      <a:pt x="913193" y="1635340"/>
                    </a:lnTo>
                    <a:lnTo>
                      <a:pt x="949375" y="1617560"/>
                    </a:lnTo>
                    <a:lnTo>
                      <a:pt x="953122" y="1614728"/>
                    </a:lnTo>
                    <a:lnTo>
                      <a:pt x="953528" y="1613204"/>
                    </a:lnTo>
                    <a:close/>
                  </a:path>
                  <a:path w="1565275" h="1761490">
                    <a:moveTo>
                      <a:pt x="967803" y="74371"/>
                    </a:moveTo>
                    <a:lnTo>
                      <a:pt x="963066" y="73304"/>
                    </a:lnTo>
                    <a:lnTo>
                      <a:pt x="958354" y="72085"/>
                    </a:lnTo>
                    <a:lnTo>
                      <a:pt x="931710" y="68110"/>
                    </a:lnTo>
                    <a:lnTo>
                      <a:pt x="940739" y="69583"/>
                    </a:lnTo>
                    <a:lnTo>
                      <a:pt x="949807" y="70980"/>
                    </a:lnTo>
                    <a:lnTo>
                      <a:pt x="958837" y="72504"/>
                    </a:lnTo>
                    <a:lnTo>
                      <a:pt x="967803" y="74371"/>
                    </a:lnTo>
                    <a:close/>
                  </a:path>
                  <a:path w="1565275" h="1761490">
                    <a:moveTo>
                      <a:pt x="995527" y="24650"/>
                    </a:moveTo>
                    <a:lnTo>
                      <a:pt x="994371" y="23774"/>
                    </a:lnTo>
                    <a:lnTo>
                      <a:pt x="990485" y="22313"/>
                    </a:lnTo>
                    <a:lnTo>
                      <a:pt x="983018" y="20053"/>
                    </a:lnTo>
                    <a:lnTo>
                      <a:pt x="971092" y="16840"/>
                    </a:lnTo>
                    <a:lnTo>
                      <a:pt x="968032" y="16916"/>
                    </a:lnTo>
                    <a:lnTo>
                      <a:pt x="958697" y="15913"/>
                    </a:lnTo>
                    <a:lnTo>
                      <a:pt x="948321" y="14605"/>
                    </a:lnTo>
                    <a:lnTo>
                      <a:pt x="956221" y="16129"/>
                    </a:lnTo>
                    <a:lnTo>
                      <a:pt x="964158" y="17437"/>
                    </a:lnTo>
                    <a:lnTo>
                      <a:pt x="972019" y="19113"/>
                    </a:lnTo>
                    <a:lnTo>
                      <a:pt x="995527" y="24650"/>
                    </a:lnTo>
                    <a:close/>
                  </a:path>
                  <a:path w="1565275" h="1761490">
                    <a:moveTo>
                      <a:pt x="1016596" y="1643519"/>
                    </a:moveTo>
                    <a:lnTo>
                      <a:pt x="1009815" y="1647164"/>
                    </a:lnTo>
                    <a:lnTo>
                      <a:pt x="1003287" y="1650161"/>
                    </a:lnTo>
                    <a:lnTo>
                      <a:pt x="999185" y="1651431"/>
                    </a:lnTo>
                    <a:lnTo>
                      <a:pt x="999718" y="1649857"/>
                    </a:lnTo>
                    <a:lnTo>
                      <a:pt x="993825" y="1653489"/>
                    </a:lnTo>
                    <a:lnTo>
                      <a:pt x="987120" y="1658213"/>
                    </a:lnTo>
                    <a:lnTo>
                      <a:pt x="987526" y="1659343"/>
                    </a:lnTo>
                    <a:lnTo>
                      <a:pt x="989406" y="1658734"/>
                    </a:lnTo>
                    <a:lnTo>
                      <a:pt x="998029" y="1654492"/>
                    </a:lnTo>
                    <a:lnTo>
                      <a:pt x="1003071" y="1651723"/>
                    </a:lnTo>
                    <a:lnTo>
                      <a:pt x="1009230" y="1648079"/>
                    </a:lnTo>
                    <a:lnTo>
                      <a:pt x="1016596" y="1643519"/>
                    </a:lnTo>
                    <a:close/>
                  </a:path>
                  <a:path w="1565275" h="1761490">
                    <a:moveTo>
                      <a:pt x="1051750" y="599833"/>
                    </a:moveTo>
                    <a:lnTo>
                      <a:pt x="1050518" y="598601"/>
                    </a:lnTo>
                    <a:lnTo>
                      <a:pt x="1042060" y="592251"/>
                    </a:lnTo>
                    <a:lnTo>
                      <a:pt x="1025359" y="582777"/>
                    </a:lnTo>
                    <a:lnTo>
                      <a:pt x="1020432" y="580707"/>
                    </a:lnTo>
                    <a:lnTo>
                      <a:pt x="1022337" y="582828"/>
                    </a:lnTo>
                    <a:lnTo>
                      <a:pt x="1026096" y="585901"/>
                    </a:lnTo>
                    <a:lnTo>
                      <a:pt x="1023505" y="583590"/>
                    </a:lnTo>
                    <a:lnTo>
                      <a:pt x="1026629" y="584860"/>
                    </a:lnTo>
                    <a:lnTo>
                      <a:pt x="1033221" y="588467"/>
                    </a:lnTo>
                    <a:lnTo>
                      <a:pt x="1041044" y="593153"/>
                    </a:lnTo>
                    <a:lnTo>
                      <a:pt x="1047889" y="597496"/>
                    </a:lnTo>
                    <a:lnTo>
                      <a:pt x="1051750" y="599833"/>
                    </a:lnTo>
                    <a:close/>
                  </a:path>
                  <a:path w="1565275" h="1761490">
                    <a:moveTo>
                      <a:pt x="1079957" y="49949"/>
                    </a:moveTo>
                    <a:lnTo>
                      <a:pt x="1059091" y="42837"/>
                    </a:lnTo>
                    <a:lnTo>
                      <a:pt x="1038059" y="36195"/>
                    </a:lnTo>
                    <a:lnTo>
                      <a:pt x="1016876" y="30099"/>
                    </a:lnTo>
                    <a:lnTo>
                      <a:pt x="995527" y="24650"/>
                    </a:lnTo>
                    <a:lnTo>
                      <a:pt x="995654" y="25781"/>
                    </a:lnTo>
                    <a:lnTo>
                      <a:pt x="986891" y="24930"/>
                    </a:lnTo>
                    <a:lnTo>
                      <a:pt x="988402" y="26289"/>
                    </a:lnTo>
                    <a:lnTo>
                      <a:pt x="1005852" y="30403"/>
                    </a:lnTo>
                    <a:lnTo>
                      <a:pt x="1014526" y="32677"/>
                    </a:lnTo>
                    <a:lnTo>
                      <a:pt x="1040396" y="40068"/>
                    </a:lnTo>
                    <a:lnTo>
                      <a:pt x="1048981" y="42646"/>
                    </a:lnTo>
                    <a:lnTo>
                      <a:pt x="1057478" y="45516"/>
                    </a:lnTo>
                    <a:lnTo>
                      <a:pt x="1050747" y="42240"/>
                    </a:lnTo>
                    <a:lnTo>
                      <a:pt x="1058494" y="44107"/>
                    </a:lnTo>
                    <a:lnTo>
                      <a:pt x="1071372" y="47777"/>
                    </a:lnTo>
                    <a:lnTo>
                      <a:pt x="1079957" y="49949"/>
                    </a:lnTo>
                    <a:close/>
                  </a:path>
                  <a:path w="1565275" h="1761490">
                    <a:moveTo>
                      <a:pt x="1082357" y="710234"/>
                    </a:moveTo>
                    <a:lnTo>
                      <a:pt x="1079309" y="702614"/>
                    </a:lnTo>
                    <a:lnTo>
                      <a:pt x="1075969" y="695109"/>
                    </a:lnTo>
                    <a:lnTo>
                      <a:pt x="1072311" y="687730"/>
                    </a:lnTo>
                    <a:lnTo>
                      <a:pt x="1068095" y="682142"/>
                    </a:lnTo>
                    <a:lnTo>
                      <a:pt x="1071943" y="689025"/>
                    </a:lnTo>
                    <a:lnTo>
                      <a:pt x="1075601" y="696010"/>
                    </a:lnTo>
                    <a:lnTo>
                      <a:pt x="1079068" y="703084"/>
                    </a:lnTo>
                    <a:lnTo>
                      <a:pt x="1082357" y="710234"/>
                    </a:lnTo>
                    <a:close/>
                  </a:path>
                  <a:path w="1565275" h="1761490">
                    <a:moveTo>
                      <a:pt x="1095171" y="1547380"/>
                    </a:moveTo>
                    <a:lnTo>
                      <a:pt x="1093533" y="1547634"/>
                    </a:lnTo>
                    <a:lnTo>
                      <a:pt x="1053541" y="1577263"/>
                    </a:lnTo>
                    <a:lnTo>
                      <a:pt x="1057148" y="1575003"/>
                    </a:lnTo>
                    <a:lnTo>
                      <a:pt x="1095171" y="1547380"/>
                    </a:lnTo>
                    <a:close/>
                  </a:path>
                  <a:path w="1565275" h="1761490">
                    <a:moveTo>
                      <a:pt x="1120076" y="906068"/>
                    </a:moveTo>
                    <a:lnTo>
                      <a:pt x="1119886" y="897966"/>
                    </a:lnTo>
                    <a:lnTo>
                      <a:pt x="1119593" y="889863"/>
                    </a:lnTo>
                    <a:lnTo>
                      <a:pt x="1119174" y="881799"/>
                    </a:lnTo>
                    <a:lnTo>
                      <a:pt x="1118565" y="873747"/>
                    </a:lnTo>
                    <a:lnTo>
                      <a:pt x="1118362" y="876960"/>
                    </a:lnTo>
                    <a:lnTo>
                      <a:pt x="1118946" y="885024"/>
                    </a:lnTo>
                    <a:lnTo>
                      <a:pt x="1119276" y="893140"/>
                    </a:lnTo>
                    <a:lnTo>
                      <a:pt x="1119720" y="909396"/>
                    </a:lnTo>
                    <a:lnTo>
                      <a:pt x="1120076" y="906068"/>
                    </a:lnTo>
                    <a:close/>
                  </a:path>
                  <a:path w="1565275" h="1761490">
                    <a:moveTo>
                      <a:pt x="1126909" y="1100874"/>
                    </a:moveTo>
                    <a:lnTo>
                      <a:pt x="1125816" y="1101432"/>
                    </a:lnTo>
                    <a:lnTo>
                      <a:pt x="1125689" y="1099667"/>
                    </a:lnTo>
                    <a:lnTo>
                      <a:pt x="1126667" y="1090917"/>
                    </a:lnTo>
                    <a:lnTo>
                      <a:pt x="1125004" y="1102499"/>
                    </a:lnTo>
                    <a:lnTo>
                      <a:pt x="1121435" y="1116838"/>
                    </a:lnTo>
                    <a:lnTo>
                      <a:pt x="1118971" y="1127201"/>
                    </a:lnTo>
                    <a:lnTo>
                      <a:pt x="1117955" y="1132725"/>
                    </a:lnTo>
                    <a:lnTo>
                      <a:pt x="1118692" y="1132560"/>
                    </a:lnTo>
                    <a:lnTo>
                      <a:pt x="1122159" y="1119568"/>
                    </a:lnTo>
                    <a:lnTo>
                      <a:pt x="1121156" y="1126261"/>
                    </a:lnTo>
                    <a:lnTo>
                      <a:pt x="1121219" y="1126794"/>
                    </a:lnTo>
                    <a:lnTo>
                      <a:pt x="1122070" y="1122489"/>
                    </a:lnTo>
                    <a:lnTo>
                      <a:pt x="1123454" y="1114691"/>
                    </a:lnTo>
                    <a:lnTo>
                      <a:pt x="1126909" y="1100874"/>
                    </a:lnTo>
                    <a:close/>
                  </a:path>
                  <a:path w="1565275" h="1761490">
                    <a:moveTo>
                      <a:pt x="1148524" y="965517"/>
                    </a:moveTo>
                    <a:lnTo>
                      <a:pt x="1148080" y="970089"/>
                    </a:lnTo>
                    <a:lnTo>
                      <a:pt x="1147572" y="979589"/>
                    </a:lnTo>
                    <a:lnTo>
                      <a:pt x="1148080" y="974064"/>
                    </a:lnTo>
                    <a:lnTo>
                      <a:pt x="1148283" y="969391"/>
                    </a:lnTo>
                    <a:lnTo>
                      <a:pt x="1148524" y="965517"/>
                    </a:lnTo>
                    <a:close/>
                  </a:path>
                  <a:path w="1565275" h="1761490">
                    <a:moveTo>
                      <a:pt x="1151470" y="925791"/>
                    </a:moveTo>
                    <a:lnTo>
                      <a:pt x="1150340" y="937717"/>
                    </a:lnTo>
                    <a:lnTo>
                      <a:pt x="1149629" y="947089"/>
                    </a:lnTo>
                    <a:lnTo>
                      <a:pt x="1148524" y="965517"/>
                    </a:lnTo>
                    <a:lnTo>
                      <a:pt x="1149667" y="954519"/>
                    </a:lnTo>
                    <a:lnTo>
                      <a:pt x="1150670" y="943952"/>
                    </a:lnTo>
                    <a:lnTo>
                      <a:pt x="1151343" y="934224"/>
                    </a:lnTo>
                    <a:lnTo>
                      <a:pt x="1151470" y="925791"/>
                    </a:lnTo>
                    <a:close/>
                  </a:path>
                  <a:path w="1565275" h="1761490">
                    <a:moveTo>
                      <a:pt x="1173251" y="958354"/>
                    </a:moveTo>
                    <a:lnTo>
                      <a:pt x="1173086" y="951623"/>
                    </a:lnTo>
                    <a:lnTo>
                      <a:pt x="1172679" y="944880"/>
                    </a:lnTo>
                    <a:lnTo>
                      <a:pt x="1172121" y="938136"/>
                    </a:lnTo>
                    <a:lnTo>
                      <a:pt x="1172438" y="946111"/>
                    </a:lnTo>
                    <a:lnTo>
                      <a:pt x="1172565" y="954074"/>
                    </a:lnTo>
                    <a:lnTo>
                      <a:pt x="1172616" y="970000"/>
                    </a:lnTo>
                    <a:lnTo>
                      <a:pt x="1173251" y="958354"/>
                    </a:lnTo>
                    <a:close/>
                  </a:path>
                  <a:path w="1565275" h="1761490">
                    <a:moveTo>
                      <a:pt x="1174534" y="1477137"/>
                    </a:moveTo>
                    <a:lnTo>
                      <a:pt x="1165745" y="1486382"/>
                    </a:lnTo>
                    <a:lnTo>
                      <a:pt x="1168857" y="1483372"/>
                    </a:lnTo>
                    <a:lnTo>
                      <a:pt x="1171651" y="1480286"/>
                    </a:lnTo>
                    <a:lnTo>
                      <a:pt x="1174534" y="1477137"/>
                    </a:lnTo>
                    <a:close/>
                  </a:path>
                  <a:path w="1565275" h="1761490">
                    <a:moveTo>
                      <a:pt x="1420139" y="1254010"/>
                    </a:moveTo>
                    <a:lnTo>
                      <a:pt x="1418005" y="1256106"/>
                    </a:lnTo>
                    <a:lnTo>
                      <a:pt x="1418043" y="1254417"/>
                    </a:lnTo>
                    <a:lnTo>
                      <a:pt x="1417904" y="1253617"/>
                    </a:lnTo>
                    <a:lnTo>
                      <a:pt x="1415237" y="1258430"/>
                    </a:lnTo>
                    <a:lnTo>
                      <a:pt x="1402638" y="1280693"/>
                    </a:lnTo>
                    <a:lnTo>
                      <a:pt x="1420139" y="1254010"/>
                    </a:lnTo>
                    <a:close/>
                  </a:path>
                  <a:path w="1565275" h="1761490">
                    <a:moveTo>
                      <a:pt x="1421536" y="1116457"/>
                    </a:moveTo>
                    <a:lnTo>
                      <a:pt x="1416850" y="1123454"/>
                    </a:lnTo>
                    <a:lnTo>
                      <a:pt x="1413446" y="1130350"/>
                    </a:lnTo>
                    <a:lnTo>
                      <a:pt x="1408899" y="1140218"/>
                    </a:lnTo>
                    <a:lnTo>
                      <a:pt x="1400784" y="1156195"/>
                    </a:lnTo>
                    <a:lnTo>
                      <a:pt x="1413637" y="1125194"/>
                    </a:lnTo>
                    <a:lnTo>
                      <a:pt x="1405382" y="1142009"/>
                    </a:lnTo>
                    <a:lnTo>
                      <a:pt x="1399730" y="1155357"/>
                    </a:lnTo>
                    <a:lnTo>
                      <a:pt x="1397127" y="1163129"/>
                    </a:lnTo>
                    <a:lnTo>
                      <a:pt x="1398041" y="1163205"/>
                    </a:lnTo>
                    <a:lnTo>
                      <a:pt x="1415745" y="1128179"/>
                    </a:lnTo>
                    <a:lnTo>
                      <a:pt x="1421536" y="1116457"/>
                    </a:lnTo>
                    <a:close/>
                  </a:path>
                  <a:path w="1565275" h="1761490">
                    <a:moveTo>
                      <a:pt x="1423504" y="1248841"/>
                    </a:moveTo>
                    <a:lnTo>
                      <a:pt x="1420139" y="1253998"/>
                    </a:lnTo>
                    <a:lnTo>
                      <a:pt x="1420926" y="1252893"/>
                    </a:lnTo>
                    <a:lnTo>
                      <a:pt x="1422019" y="1251267"/>
                    </a:lnTo>
                    <a:lnTo>
                      <a:pt x="1423504" y="1248841"/>
                    </a:lnTo>
                    <a:close/>
                  </a:path>
                  <a:path w="1565275" h="1761490">
                    <a:moveTo>
                      <a:pt x="1495653" y="1093800"/>
                    </a:moveTo>
                    <a:lnTo>
                      <a:pt x="1493786" y="1097178"/>
                    </a:lnTo>
                    <a:lnTo>
                      <a:pt x="1477162" y="1135786"/>
                    </a:lnTo>
                    <a:lnTo>
                      <a:pt x="1495653" y="1093800"/>
                    </a:lnTo>
                    <a:close/>
                  </a:path>
                  <a:path w="1565275" h="1761490">
                    <a:moveTo>
                      <a:pt x="1564703" y="868756"/>
                    </a:moveTo>
                    <a:lnTo>
                      <a:pt x="1563027" y="876058"/>
                    </a:lnTo>
                    <a:lnTo>
                      <a:pt x="1561922" y="884770"/>
                    </a:lnTo>
                    <a:lnTo>
                      <a:pt x="1560537" y="893445"/>
                    </a:lnTo>
                    <a:lnTo>
                      <a:pt x="1557655" y="910780"/>
                    </a:lnTo>
                    <a:lnTo>
                      <a:pt x="1559725" y="903719"/>
                    </a:lnTo>
                    <a:lnTo>
                      <a:pt x="1562582" y="886307"/>
                    </a:lnTo>
                    <a:lnTo>
                      <a:pt x="1563801" y="877557"/>
                    </a:lnTo>
                    <a:lnTo>
                      <a:pt x="1564703" y="868756"/>
                    </a:lnTo>
                    <a:close/>
                  </a:path>
                </a:pathLst>
              </a:custGeom>
              <a:solidFill>
                <a:srgbClr val="FFD61C"/>
              </a:solidFill>
            </p:spPr>
            <p:txBody>
              <a:bodyPr wrap="square" lIns="0" tIns="0" rIns="0" bIns="0" rtlCol="0"/>
              <a:lstStyle/>
              <a:p>
                <a:endParaRPr/>
              </a:p>
            </p:txBody>
          </p:sp>
          <p:pic>
            <p:nvPicPr>
              <p:cNvPr id="54" name="object 190"/>
              <p:cNvPicPr/>
              <p:nvPr/>
            </p:nvPicPr>
            <p:blipFill>
              <a:blip r:embed="rId64" cstate="print"/>
              <a:stretch>
                <a:fillRect/>
              </a:stretch>
            </p:blipFill>
            <p:spPr>
              <a:xfrm>
                <a:off x="14450405" y="9536164"/>
                <a:ext cx="65958" cy="141946"/>
              </a:xfrm>
              <a:prstGeom prst="rect">
                <a:avLst/>
              </a:prstGeom>
            </p:spPr>
          </p:pic>
          <p:sp>
            <p:nvSpPr>
              <p:cNvPr id="55" name="object 191"/>
              <p:cNvSpPr/>
              <p:nvPr/>
            </p:nvSpPr>
            <p:spPr>
              <a:xfrm>
                <a:off x="14366685" y="8227548"/>
                <a:ext cx="521970" cy="1158240"/>
              </a:xfrm>
              <a:custGeom>
                <a:avLst/>
                <a:gdLst/>
                <a:ahLst/>
                <a:cxnLst/>
                <a:rect l="l" t="t" r="r" b="b"/>
                <a:pathLst>
                  <a:path w="521969" h="1158240">
                    <a:moveTo>
                      <a:pt x="4622" y="1007922"/>
                    </a:moveTo>
                    <a:lnTo>
                      <a:pt x="0" y="977836"/>
                    </a:lnTo>
                    <a:lnTo>
                      <a:pt x="1346" y="995934"/>
                    </a:lnTo>
                    <a:lnTo>
                      <a:pt x="4622" y="1007922"/>
                    </a:lnTo>
                    <a:close/>
                  </a:path>
                  <a:path w="521969" h="1158240">
                    <a:moveTo>
                      <a:pt x="10414" y="1033348"/>
                    </a:moveTo>
                    <a:lnTo>
                      <a:pt x="10236" y="1028382"/>
                    </a:lnTo>
                    <a:lnTo>
                      <a:pt x="4635" y="1007922"/>
                    </a:lnTo>
                    <a:lnTo>
                      <a:pt x="6908" y="1022870"/>
                    </a:lnTo>
                    <a:lnTo>
                      <a:pt x="8102" y="1030338"/>
                    </a:lnTo>
                    <a:lnTo>
                      <a:pt x="9486" y="1037755"/>
                    </a:lnTo>
                    <a:lnTo>
                      <a:pt x="10033" y="1035519"/>
                    </a:lnTo>
                    <a:lnTo>
                      <a:pt x="10414" y="1033348"/>
                    </a:lnTo>
                    <a:close/>
                  </a:path>
                  <a:path w="521969" h="1158240">
                    <a:moveTo>
                      <a:pt x="25590" y="1115339"/>
                    </a:moveTo>
                    <a:lnTo>
                      <a:pt x="19989" y="1089761"/>
                    </a:lnTo>
                    <a:lnTo>
                      <a:pt x="18351" y="1081582"/>
                    </a:lnTo>
                    <a:lnTo>
                      <a:pt x="18161" y="1082649"/>
                    </a:lnTo>
                    <a:lnTo>
                      <a:pt x="9486" y="1037755"/>
                    </a:lnTo>
                    <a:lnTo>
                      <a:pt x="8813" y="1042377"/>
                    </a:lnTo>
                    <a:lnTo>
                      <a:pt x="9105" y="1050709"/>
                    </a:lnTo>
                    <a:lnTo>
                      <a:pt x="11417" y="1066063"/>
                    </a:lnTo>
                    <a:lnTo>
                      <a:pt x="16840" y="1091780"/>
                    </a:lnTo>
                    <a:lnTo>
                      <a:pt x="17614" y="1085735"/>
                    </a:lnTo>
                    <a:lnTo>
                      <a:pt x="18161" y="1082713"/>
                    </a:lnTo>
                    <a:lnTo>
                      <a:pt x="25590" y="1115339"/>
                    </a:lnTo>
                    <a:close/>
                  </a:path>
                  <a:path w="521969" h="1158240">
                    <a:moveTo>
                      <a:pt x="36169" y="1158163"/>
                    </a:moveTo>
                    <a:lnTo>
                      <a:pt x="33286" y="1147533"/>
                    </a:lnTo>
                    <a:lnTo>
                      <a:pt x="30594" y="1136827"/>
                    </a:lnTo>
                    <a:lnTo>
                      <a:pt x="28054" y="1126096"/>
                    </a:lnTo>
                    <a:lnTo>
                      <a:pt x="25590" y="1115339"/>
                    </a:lnTo>
                    <a:lnTo>
                      <a:pt x="27749" y="1124978"/>
                    </a:lnTo>
                    <a:lnTo>
                      <a:pt x="30137" y="1135240"/>
                    </a:lnTo>
                    <a:lnTo>
                      <a:pt x="32905" y="1146263"/>
                    </a:lnTo>
                    <a:lnTo>
                      <a:pt x="36169" y="1158163"/>
                    </a:lnTo>
                    <a:close/>
                  </a:path>
                  <a:path w="521969" h="1158240">
                    <a:moveTo>
                      <a:pt x="521449" y="0"/>
                    </a:moveTo>
                    <a:lnTo>
                      <a:pt x="489292" y="16802"/>
                    </a:lnTo>
                    <a:lnTo>
                      <a:pt x="492506" y="15481"/>
                    </a:lnTo>
                    <a:lnTo>
                      <a:pt x="506907" y="7607"/>
                    </a:lnTo>
                    <a:lnTo>
                      <a:pt x="514146" y="3746"/>
                    </a:lnTo>
                    <a:lnTo>
                      <a:pt x="521449" y="0"/>
                    </a:lnTo>
                    <a:close/>
                  </a:path>
                </a:pathLst>
              </a:custGeom>
              <a:solidFill>
                <a:srgbClr val="FFD61C"/>
              </a:solidFill>
            </p:spPr>
            <p:txBody>
              <a:bodyPr wrap="square" lIns="0" tIns="0" rIns="0" bIns="0" rtlCol="0"/>
              <a:lstStyle/>
              <a:p>
                <a:endParaRPr/>
              </a:p>
            </p:txBody>
          </p:sp>
          <p:pic>
            <p:nvPicPr>
              <p:cNvPr id="56" name="object 192"/>
              <p:cNvPicPr/>
              <p:nvPr/>
            </p:nvPicPr>
            <p:blipFill>
              <a:blip r:embed="rId65" cstate="print"/>
              <a:stretch>
                <a:fillRect/>
              </a:stretch>
            </p:blipFill>
            <p:spPr>
              <a:xfrm>
                <a:off x="14567521" y="8326302"/>
                <a:ext cx="155198" cy="177217"/>
              </a:xfrm>
              <a:prstGeom prst="rect">
                <a:avLst/>
              </a:prstGeom>
            </p:spPr>
          </p:pic>
          <p:sp>
            <p:nvSpPr>
              <p:cNvPr id="57" name="object 193"/>
              <p:cNvSpPr/>
              <p:nvPr/>
            </p:nvSpPr>
            <p:spPr>
              <a:xfrm>
                <a:off x="14424610" y="8681345"/>
                <a:ext cx="743585" cy="1784985"/>
              </a:xfrm>
              <a:custGeom>
                <a:avLst/>
                <a:gdLst/>
                <a:ahLst/>
                <a:cxnLst/>
                <a:rect l="l" t="t" r="r" b="b"/>
                <a:pathLst>
                  <a:path w="743584" h="1784984">
                    <a:moveTo>
                      <a:pt x="8737" y="39204"/>
                    </a:moveTo>
                    <a:lnTo>
                      <a:pt x="8547" y="39281"/>
                    </a:lnTo>
                    <a:lnTo>
                      <a:pt x="7518" y="42075"/>
                    </a:lnTo>
                    <a:lnTo>
                      <a:pt x="7899" y="41363"/>
                    </a:lnTo>
                    <a:lnTo>
                      <a:pt x="8255" y="40716"/>
                    </a:lnTo>
                    <a:lnTo>
                      <a:pt x="8674" y="39928"/>
                    </a:lnTo>
                    <a:lnTo>
                      <a:pt x="8737" y="39204"/>
                    </a:lnTo>
                    <a:close/>
                  </a:path>
                  <a:path w="743584" h="1784984">
                    <a:moveTo>
                      <a:pt x="11455" y="814070"/>
                    </a:moveTo>
                    <a:lnTo>
                      <a:pt x="762" y="782078"/>
                    </a:lnTo>
                    <a:lnTo>
                      <a:pt x="0" y="781951"/>
                    </a:lnTo>
                    <a:lnTo>
                      <a:pt x="1549" y="787285"/>
                    </a:lnTo>
                    <a:lnTo>
                      <a:pt x="3771" y="794016"/>
                    </a:lnTo>
                    <a:lnTo>
                      <a:pt x="11455" y="814070"/>
                    </a:lnTo>
                    <a:close/>
                  </a:path>
                  <a:path w="743584" h="1784984">
                    <a:moveTo>
                      <a:pt x="16776" y="20802"/>
                    </a:moveTo>
                    <a:lnTo>
                      <a:pt x="13093" y="31965"/>
                    </a:lnTo>
                    <a:lnTo>
                      <a:pt x="8674" y="39928"/>
                    </a:lnTo>
                    <a:lnTo>
                      <a:pt x="8483" y="41694"/>
                    </a:lnTo>
                    <a:lnTo>
                      <a:pt x="6083" y="50533"/>
                    </a:lnTo>
                    <a:lnTo>
                      <a:pt x="4140" y="58115"/>
                    </a:lnTo>
                    <a:lnTo>
                      <a:pt x="2311" y="65722"/>
                    </a:lnTo>
                    <a:lnTo>
                      <a:pt x="1397" y="72199"/>
                    </a:lnTo>
                    <a:lnTo>
                      <a:pt x="2832" y="68910"/>
                    </a:lnTo>
                    <a:lnTo>
                      <a:pt x="6045" y="56819"/>
                    </a:lnTo>
                    <a:lnTo>
                      <a:pt x="9563" y="44805"/>
                    </a:lnTo>
                    <a:lnTo>
                      <a:pt x="16776" y="20802"/>
                    </a:lnTo>
                    <a:close/>
                  </a:path>
                  <a:path w="743584" h="1784984">
                    <a:moveTo>
                      <a:pt x="23837" y="0"/>
                    </a:moveTo>
                    <a:lnTo>
                      <a:pt x="21412" y="6908"/>
                    </a:lnTo>
                    <a:lnTo>
                      <a:pt x="18707" y="13728"/>
                    </a:lnTo>
                    <a:lnTo>
                      <a:pt x="16764" y="20802"/>
                    </a:lnTo>
                    <a:lnTo>
                      <a:pt x="18364" y="15544"/>
                    </a:lnTo>
                    <a:lnTo>
                      <a:pt x="20688" y="9169"/>
                    </a:lnTo>
                    <a:lnTo>
                      <a:pt x="23837" y="0"/>
                    </a:lnTo>
                    <a:close/>
                  </a:path>
                  <a:path w="743584" h="1784984">
                    <a:moveTo>
                      <a:pt x="442569" y="1535912"/>
                    </a:moveTo>
                    <a:lnTo>
                      <a:pt x="438391" y="1530146"/>
                    </a:lnTo>
                    <a:lnTo>
                      <a:pt x="436384" y="1527086"/>
                    </a:lnTo>
                    <a:lnTo>
                      <a:pt x="430504" y="1519821"/>
                    </a:lnTo>
                    <a:lnTo>
                      <a:pt x="434505" y="1525206"/>
                    </a:lnTo>
                    <a:lnTo>
                      <a:pt x="438429" y="1530654"/>
                    </a:lnTo>
                    <a:lnTo>
                      <a:pt x="442569" y="1535912"/>
                    </a:lnTo>
                    <a:close/>
                  </a:path>
                  <a:path w="743584" h="1784984">
                    <a:moveTo>
                      <a:pt x="671131" y="1720811"/>
                    </a:moveTo>
                    <a:lnTo>
                      <a:pt x="669582" y="1719580"/>
                    </a:lnTo>
                    <a:lnTo>
                      <a:pt x="668439" y="1718805"/>
                    </a:lnTo>
                    <a:lnTo>
                      <a:pt x="669556" y="1719605"/>
                    </a:lnTo>
                    <a:lnTo>
                      <a:pt x="671131" y="1720811"/>
                    </a:lnTo>
                    <a:close/>
                  </a:path>
                  <a:path w="743584" h="1784984">
                    <a:moveTo>
                      <a:pt x="743191" y="1784769"/>
                    </a:moveTo>
                    <a:lnTo>
                      <a:pt x="725258" y="1768868"/>
                    </a:lnTo>
                    <a:lnTo>
                      <a:pt x="684669" y="1732368"/>
                    </a:lnTo>
                    <a:lnTo>
                      <a:pt x="675919" y="1724901"/>
                    </a:lnTo>
                    <a:lnTo>
                      <a:pt x="689025" y="1737169"/>
                    </a:lnTo>
                    <a:lnTo>
                      <a:pt x="696506" y="1744332"/>
                    </a:lnTo>
                    <a:lnTo>
                      <a:pt x="711555" y="1757959"/>
                    </a:lnTo>
                    <a:lnTo>
                      <a:pt x="718121" y="1763585"/>
                    </a:lnTo>
                    <a:lnTo>
                      <a:pt x="723468" y="1767763"/>
                    </a:lnTo>
                    <a:lnTo>
                      <a:pt x="721702" y="1766874"/>
                    </a:lnTo>
                    <a:lnTo>
                      <a:pt x="737755" y="1780374"/>
                    </a:lnTo>
                    <a:lnTo>
                      <a:pt x="743191" y="1784769"/>
                    </a:lnTo>
                    <a:close/>
                  </a:path>
                </a:pathLst>
              </a:custGeom>
              <a:solidFill>
                <a:srgbClr val="FFD61C"/>
              </a:solidFill>
            </p:spPr>
            <p:txBody>
              <a:bodyPr wrap="square" lIns="0" tIns="0" rIns="0" bIns="0" rtlCol="0"/>
              <a:lstStyle/>
              <a:p>
                <a:endParaRPr/>
              </a:p>
            </p:txBody>
          </p:sp>
        </p:grpSp>
        <p:grpSp>
          <p:nvGrpSpPr>
            <p:cNvPr id="11" name="object 194"/>
            <p:cNvGrpSpPr/>
            <p:nvPr/>
          </p:nvGrpSpPr>
          <p:grpSpPr>
            <a:xfrm>
              <a:off x="19143141" y="7737505"/>
              <a:ext cx="2733881" cy="2777762"/>
              <a:chOff x="14681973" y="6064700"/>
              <a:chExt cx="2096770" cy="2130425"/>
            </a:xfrm>
          </p:grpSpPr>
          <p:sp>
            <p:nvSpPr>
              <p:cNvPr id="40" name="object 195"/>
              <p:cNvSpPr/>
              <p:nvPr/>
            </p:nvSpPr>
            <p:spPr>
              <a:xfrm>
                <a:off x="15467885" y="6950436"/>
                <a:ext cx="434340" cy="554990"/>
              </a:xfrm>
              <a:custGeom>
                <a:avLst/>
                <a:gdLst/>
                <a:ahLst/>
                <a:cxnLst/>
                <a:rect l="l" t="t" r="r" b="b"/>
                <a:pathLst>
                  <a:path w="434340" h="554990">
                    <a:moveTo>
                      <a:pt x="216956" y="0"/>
                    </a:moveTo>
                    <a:lnTo>
                      <a:pt x="173233" y="5631"/>
                    </a:lnTo>
                    <a:lnTo>
                      <a:pt x="132508" y="21784"/>
                    </a:lnTo>
                    <a:lnTo>
                      <a:pt x="95655" y="47343"/>
                    </a:lnTo>
                    <a:lnTo>
                      <a:pt x="63546" y="81193"/>
                    </a:lnTo>
                    <a:lnTo>
                      <a:pt x="37053" y="122221"/>
                    </a:lnTo>
                    <a:lnTo>
                      <a:pt x="17050" y="169310"/>
                    </a:lnTo>
                    <a:lnTo>
                      <a:pt x="4407" y="221347"/>
                    </a:lnTo>
                    <a:lnTo>
                      <a:pt x="0" y="277216"/>
                    </a:lnTo>
                    <a:lnTo>
                      <a:pt x="4407" y="333086"/>
                    </a:lnTo>
                    <a:lnTo>
                      <a:pt x="17050" y="385123"/>
                    </a:lnTo>
                    <a:lnTo>
                      <a:pt x="37053" y="432212"/>
                    </a:lnTo>
                    <a:lnTo>
                      <a:pt x="63546" y="473239"/>
                    </a:lnTo>
                    <a:lnTo>
                      <a:pt x="95655" y="507089"/>
                    </a:lnTo>
                    <a:lnTo>
                      <a:pt x="132508" y="532648"/>
                    </a:lnTo>
                    <a:lnTo>
                      <a:pt x="173233" y="548801"/>
                    </a:lnTo>
                    <a:lnTo>
                      <a:pt x="216956" y="554433"/>
                    </a:lnTo>
                    <a:lnTo>
                      <a:pt x="260679" y="548801"/>
                    </a:lnTo>
                    <a:lnTo>
                      <a:pt x="301402" y="532648"/>
                    </a:lnTo>
                    <a:lnTo>
                      <a:pt x="338254" y="507089"/>
                    </a:lnTo>
                    <a:lnTo>
                      <a:pt x="370361" y="473239"/>
                    </a:lnTo>
                    <a:lnTo>
                      <a:pt x="396852" y="432212"/>
                    </a:lnTo>
                    <a:lnTo>
                      <a:pt x="416854" y="385123"/>
                    </a:lnTo>
                    <a:lnTo>
                      <a:pt x="429495" y="333086"/>
                    </a:lnTo>
                    <a:lnTo>
                      <a:pt x="433903" y="277216"/>
                    </a:lnTo>
                    <a:lnTo>
                      <a:pt x="429495" y="221347"/>
                    </a:lnTo>
                    <a:lnTo>
                      <a:pt x="416854" y="169310"/>
                    </a:lnTo>
                    <a:lnTo>
                      <a:pt x="396852" y="122221"/>
                    </a:lnTo>
                    <a:lnTo>
                      <a:pt x="370361" y="81193"/>
                    </a:lnTo>
                    <a:lnTo>
                      <a:pt x="338254" y="47343"/>
                    </a:lnTo>
                    <a:lnTo>
                      <a:pt x="301402" y="21784"/>
                    </a:lnTo>
                    <a:lnTo>
                      <a:pt x="260679" y="5631"/>
                    </a:lnTo>
                    <a:lnTo>
                      <a:pt x="216956" y="0"/>
                    </a:lnTo>
                    <a:close/>
                  </a:path>
                </a:pathLst>
              </a:custGeom>
              <a:solidFill>
                <a:srgbClr val="FFD100"/>
              </a:solidFill>
            </p:spPr>
            <p:txBody>
              <a:bodyPr wrap="square" lIns="0" tIns="0" rIns="0" bIns="0" rtlCol="0"/>
              <a:lstStyle/>
              <a:p>
                <a:endParaRPr/>
              </a:p>
            </p:txBody>
          </p:sp>
          <p:sp>
            <p:nvSpPr>
              <p:cNvPr id="41" name="object 196"/>
              <p:cNvSpPr/>
              <p:nvPr/>
            </p:nvSpPr>
            <p:spPr>
              <a:xfrm>
                <a:off x="15427211" y="6917239"/>
                <a:ext cx="498475" cy="610870"/>
              </a:xfrm>
              <a:custGeom>
                <a:avLst/>
                <a:gdLst/>
                <a:ahLst/>
                <a:cxnLst/>
                <a:rect l="l" t="t" r="r" b="b"/>
                <a:pathLst>
                  <a:path w="498475" h="610870">
                    <a:moveTo>
                      <a:pt x="7162" y="332740"/>
                    </a:moveTo>
                    <a:close/>
                  </a:path>
                  <a:path w="498475" h="610870">
                    <a:moveTo>
                      <a:pt x="7200" y="283324"/>
                    </a:moveTo>
                    <a:lnTo>
                      <a:pt x="7073" y="283387"/>
                    </a:lnTo>
                    <a:lnTo>
                      <a:pt x="6946" y="283387"/>
                    </a:lnTo>
                    <a:lnTo>
                      <a:pt x="6807" y="283552"/>
                    </a:lnTo>
                    <a:lnTo>
                      <a:pt x="6934" y="284391"/>
                    </a:lnTo>
                    <a:lnTo>
                      <a:pt x="7073" y="283997"/>
                    </a:lnTo>
                    <a:lnTo>
                      <a:pt x="7200" y="283324"/>
                    </a:lnTo>
                    <a:close/>
                  </a:path>
                  <a:path w="498475" h="610870">
                    <a:moveTo>
                      <a:pt x="10490" y="387731"/>
                    </a:moveTo>
                    <a:lnTo>
                      <a:pt x="10287" y="386956"/>
                    </a:lnTo>
                    <a:lnTo>
                      <a:pt x="10083" y="386689"/>
                    </a:lnTo>
                    <a:lnTo>
                      <a:pt x="10248" y="387426"/>
                    </a:lnTo>
                    <a:lnTo>
                      <a:pt x="10490" y="387731"/>
                    </a:lnTo>
                    <a:close/>
                  </a:path>
                  <a:path w="498475" h="610870">
                    <a:moveTo>
                      <a:pt x="10718" y="389483"/>
                    </a:moveTo>
                    <a:lnTo>
                      <a:pt x="10248" y="387426"/>
                    </a:lnTo>
                    <a:lnTo>
                      <a:pt x="8470" y="385102"/>
                    </a:lnTo>
                    <a:lnTo>
                      <a:pt x="8877" y="386118"/>
                    </a:lnTo>
                    <a:lnTo>
                      <a:pt x="10363" y="390969"/>
                    </a:lnTo>
                    <a:lnTo>
                      <a:pt x="10718" y="389483"/>
                    </a:lnTo>
                    <a:close/>
                  </a:path>
                  <a:path w="498475" h="610870">
                    <a:moveTo>
                      <a:pt x="11417" y="337934"/>
                    </a:moveTo>
                    <a:lnTo>
                      <a:pt x="11252" y="335521"/>
                    </a:lnTo>
                    <a:lnTo>
                      <a:pt x="10934" y="334086"/>
                    </a:lnTo>
                    <a:lnTo>
                      <a:pt x="10579" y="333044"/>
                    </a:lnTo>
                    <a:lnTo>
                      <a:pt x="11417" y="337934"/>
                    </a:lnTo>
                    <a:close/>
                  </a:path>
                  <a:path w="498475" h="610870">
                    <a:moveTo>
                      <a:pt x="13106" y="236029"/>
                    </a:moveTo>
                    <a:lnTo>
                      <a:pt x="12915" y="234797"/>
                    </a:lnTo>
                    <a:lnTo>
                      <a:pt x="12649" y="236220"/>
                    </a:lnTo>
                    <a:lnTo>
                      <a:pt x="13106" y="236029"/>
                    </a:lnTo>
                    <a:close/>
                  </a:path>
                  <a:path w="498475" h="610870">
                    <a:moveTo>
                      <a:pt x="14541" y="394855"/>
                    </a:moveTo>
                    <a:lnTo>
                      <a:pt x="13284" y="392430"/>
                    </a:lnTo>
                    <a:lnTo>
                      <a:pt x="11188" y="393700"/>
                    </a:lnTo>
                    <a:lnTo>
                      <a:pt x="14541" y="394855"/>
                    </a:lnTo>
                    <a:close/>
                  </a:path>
                  <a:path w="498475" h="610870">
                    <a:moveTo>
                      <a:pt x="14846" y="394970"/>
                    </a:moveTo>
                    <a:lnTo>
                      <a:pt x="14541" y="394855"/>
                    </a:lnTo>
                    <a:lnTo>
                      <a:pt x="14744" y="395262"/>
                    </a:lnTo>
                    <a:lnTo>
                      <a:pt x="14846" y="394970"/>
                    </a:lnTo>
                    <a:close/>
                  </a:path>
                  <a:path w="498475" h="610870">
                    <a:moveTo>
                      <a:pt x="22148" y="431368"/>
                    </a:moveTo>
                    <a:lnTo>
                      <a:pt x="21958" y="427659"/>
                    </a:lnTo>
                    <a:lnTo>
                      <a:pt x="21704" y="429260"/>
                    </a:lnTo>
                    <a:lnTo>
                      <a:pt x="22148" y="431368"/>
                    </a:lnTo>
                    <a:close/>
                  </a:path>
                  <a:path w="498475" h="610870">
                    <a:moveTo>
                      <a:pt x="26073" y="453872"/>
                    </a:moveTo>
                    <a:lnTo>
                      <a:pt x="24409" y="449821"/>
                    </a:lnTo>
                    <a:lnTo>
                      <a:pt x="23926" y="449580"/>
                    </a:lnTo>
                    <a:lnTo>
                      <a:pt x="26073" y="453872"/>
                    </a:lnTo>
                    <a:close/>
                  </a:path>
                  <a:path w="498475" h="610870">
                    <a:moveTo>
                      <a:pt x="26631" y="221132"/>
                    </a:moveTo>
                    <a:lnTo>
                      <a:pt x="26454" y="220764"/>
                    </a:lnTo>
                    <a:lnTo>
                      <a:pt x="26200" y="220941"/>
                    </a:lnTo>
                    <a:lnTo>
                      <a:pt x="26428" y="221589"/>
                    </a:lnTo>
                    <a:lnTo>
                      <a:pt x="26568" y="221818"/>
                    </a:lnTo>
                    <a:lnTo>
                      <a:pt x="26631" y="221132"/>
                    </a:lnTo>
                    <a:close/>
                  </a:path>
                  <a:path w="498475" h="610870">
                    <a:moveTo>
                      <a:pt x="28206" y="410210"/>
                    </a:moveTo>
                    <a:lnTo>
                      <a:pt x="27597" y="410210"/>
                    </a:lnTo>
                    <a:lnTo>
                      <a:pt x="28067" y="411480"/>
                    </a:lnTo>
                    <a:lnTo>
                      <a:pt x="28206" y="410210"/>
                    </a:lnTo>
                    <a:close/>
                  </a:path>
                  <a:path w="498475" h="610870">
                    <a:moveTo>
                      <a:pt x="29641" y="461010"/>
                    </a:moveTo>
                    <a:lnTo>
                      <a:pt x="26073" y="453872"/>
                    </a:lnTo>
                    <a:lnTo>
                      <a:pt x="28486" y="459740"/>
                    </a:lnTo>
                    <a:lnTo>
                      <a:pt x="29641" y="461010"/>
                    </a:lnTo>
                    <a:close/>
                  </a:path>
                  <a:path w="498475" h="610870">
                    <a:moveTo>
                      <a:pt x="32550" y="209232"/>
                    </a:moveTo>
                    <a:lnTo>
                      <a:pt x="32435" y="210070"/>
                    </a:lnTo>
                    <a:lnTo>
                      <a:pt x="32334" y="210870"/>
                    </a:lnTo>
                    <a:lnTo>
                      <a:pt x="32346" y="211518"/>
                    </a:lnTo>
                    <a:lnTo>
                      <a:pt x="32550" y="209232"/>
                    </a:lnTo>
                    <a:close/>
                  </a:path>
                  <a:path w="498475" h="610870">
                    <a:moveTo>
                      <a:pt x="33947" y="202793"/>
                    </a:moveTo>
                    <a:lnTo>
                      <a:pt x="33362" y="200660"/>
                    </a:lnTo>
                    <a:lnTo>
                      <a:pt x="32550" y="209550"/>
                    </a:lnTo>
                    <a:lnTo>
                      <a:pt x="33299" y="204470"/>
                    </a:lnTo>
                    <a:lnTo>
                      <a:pt x="33947" y="202793"/>
                    </a:lnTo>
                    <a:close/>
                  </a:path>
                  <a:path w="498475" h="610870">
                    <a:moveTo>
                      <a:pt x="34798" y="200571"/>
                    </a:moveTo>
                    <a:lnTo>
                      <a:pt x="33947" y="202793"/>
                    </a:lnTo>
                    <a:lnTo>
                      <a:pt x="34048" y="203200"/>
                    </a:lnTo>
                    <a:lnTo>
                      <a:pt x="34798" y="200571"/>
                    </a:lnTo>
                    <a:close/>
                  </a:path>
                  <a:path w="498475" h="610870">
                    <a:moveTo>
                      <a:pt x="36296" y="452818"/>
                    </a:moveTo>
                    <a:lnTo>
                      <a:pt x="35636" y="451523"/>
                    </a:lnTo>
                    <a:lnTo>
                      <a:pt x="35344" y="452120"/>
                    </a:lnTo>
                    <a:lnTo>
                      <a:pt x="36296" y="452818"/>
                    </a:lnTo>
                    <a:close/>
                  </a:path>
                  <a:path w="498475" h="610870">
                    <a:moveTo>
                      <a:pt x="42265" y="459740"/>
                    </a:moveTo>
                    <a:lnTo>
                      <a:pt x="42151" y="457200"/>
                    </a:lnTo>
                    <a:lnTo>
                      <a:pt x="36296" y="452818"/>
                    </a:lnTo>
                    <a:lnTo>
                      <a:pt x="38519" y="457200"/>
                    </a:lnTo>
                    <a:lnTo>
                      <a:pt x="42265" y="459740"/>
                    </a:lnTo>
                    <a:close/>
                  </a:path>
                  <a:path w="498475" h="610870">
                    <a:moveTo>
                      <a:pt x="44030" y="176923"/>
                    </a:moveTo>
                    <a:lnTo>
                      <a:pt x="43395" y="178193"/>
                    </a:lnTo>
                    <a:lnTo>
                      <a:pt x="42964" y="179273"/>
                    </a:lnTo>
                    <a:lnTo>
                      <a:pt x="42621" y="180263"/>
                    </a:lnTo>
                    <a:lnTo>
                      <a:pt x="44030" y="176923"/>
                    </a:lnTo>
                    <a:close/>
                  </a:path>
                  <a:path w="498475" h="610870">
                    <a:moveTo>
                      <a:pt x="44665" y="142240"/>
                    </a:moveTo>
                    <a:lnTo>
                      <a:pt x="34671" y="153670"/>
                    </a:lnTo>
                    <a:lnTo>
                      <a:pt x="30962" y="162560"/>
                    </a:lnTo>
                    <a:lnTo>
                      <a:pt x="28143" y="170484"/>
                    </a:lnTo>
                    <a:lnTo>
                      <a:pt x="23317" y="182880"/>
                    </a:lnTo>
                    <a:lnTo>
                      <a:pt x="21297" y="187960"/>
                    </a:lnTo>
                    <a:lnTo>
                      <a:pt x="19507" y="194310"/>
                    </a:lnTo>
                    <a:lnTo>
                      <a:pt x="18084" y="201930"/>
                    </a:lnTo>
                    <a:lnTo>
                      <a:pt x="16903" y="200660"/>
                    </a:lnTo>
                    <a:lnTo>
                      <a:pt x="12966" y="209550"/>
                    </a:lnTo>
                    <a:lnTo>
                      <a:pt x="11163" y="217170"/>
                    </a:lnTo>
                    <a:lnTo>
                      <a:pt x="10922" y="223520"/>
                    </a:lnTo>
                    <a:lnTo>
                      <a:pt x="11696" y="228600"/>
                    </a:lnTo>
                    <a:lnTo>
                      <a:pt x="12738" y="233680"/>
                    </a:lnTo>
                    <a:lnTo>
                      <a:pt x="12915" y="234797"/>
                    </a:lnTo>
                    <a:lnTo>
                      <a:pt x="15265" y="222250"/>
                    </a:lnTo>
                    <a:lnTo>
                      <a:pt x="15976" y="218440"/>
                    </a:lnTo>
                    <a:lnTo>
                      <a:pt x="13284" y="222250"/>
                    </a:lnTo>
                    <a:lnTo>
                      <a:pt x="14833" y="217170"/>
                    </a:lnTo>
                    <a:lnTo>
                      <a:pt x="17081" y="212090"/>
                    </a:lnTo>
                    <a:lnTo>
                      <a:pt x="18973" y="207010"/>
                    </a:lnTo>
                    <a:lnTo>
                      <a:pt x="18402" y="209550"/>
                    </a:lnTo>
                    <a:lnTo>
                      <a:pt x="18923" y="209550"/>
                    </a:lnTo>
                    <a:lnTo>
                      <a:pt x="18973" y="211264"/>
                    </a:lnTo>
                    <a:lnTo>
                      <a:pt x="18935" y="211658"/>
                    </a:lnTo>
                    <a:lnTo>
                      <a:pt x="18859" y="212382"/>
                    </a:lnTo>
                    <a:lnTo>
                      <a:pt x="18770" y="213271"/>
                    </a:lnTo>
                    <a:lnTo>
                      <a:pt x="19011" y="212166"/>
                    </a:lnTo>
                    <a:lnTo>
                      <a:pt x="19011" y="211924"/>
                    </a:lnTo>
                    <a:lnTo>
                      <a:pt x="19507" y="207010"/>
                    </a:lnTo>
                    <a:lnTo>
                      <a:pt x="20015" y="201930"/>
                    </a:lnTo>
                    <a:lnTo>
                      <a:pt x="20256" y="199390"/>
                    </a:lnTo>
                    <a:lnTo>
                      <a:pt x="23520" y="196850"/>
                    </a:lnTo>
                    <a:lnTo>
                      <a:pt x="23342" y="187960"/>
                    </a:lnTo>
                    <a:lnTo>
                      <a:pt x="24574" y="186690"/>
                    </a:lnTo>
                    <a:lnTo>
                      <a:pt x="24409" y="189230"/>
                    </a:lnTo>
                    <a:lnTo>
                      <a:pt x="24117" y="191770"/>
                    </a:lnTo>
                    <a:lnTo>
                      <a:pt x="25006" y="190500"/>
                    </a:lnTo>
                    <a:lnTo>
                      <a:pt x="23888" y="195580"/>
                    </a:lnTo>
                    <a:lnTo>
                      <a:pt x="25781" y="201930"/>
                    </a:lnTo>
                    <a:lnTo>
                      <a:pt x="27228" y="204470"/>
                    </a:lnTo>
                    <a:lnTo>
                      <a:pt x="28981" y="198120"/>
                    </a:lnTo>
                    <a:lnTo>
                      <a:pt x="28460" y="194310"/>
                    </a:lnTo>
                    <a:lnTo>
                      <a:pt x="27571" y="191770"/>
                    </a:lnTo>
                    <a:lnTo>
                      <a:pt x="27711" y="190500"/>
                    </a:lnTo>
                    <a:lnTo>
                      <a:pt x="28092" y="186690"/>
                    </a:lnTo>
                    <a:lnTo>
                      <a:pt x="28232" y="185420"/>
                    </a:lnTo>
                    <a:lnTo>
                      <a:pt x="33489" y="179070"/>
                    </a:lnTo>
                    <a:lnTo>
                      <a:pt x="34785" y="173990"/>
                    </a:lnTo>
                    <a:lnTo>
                      <a:pt x="31508" y="179070"/>
                    </a:lnTo>
                    <a:lnTo>
                      <a:pt x="30619" y="179070"/>
                    </a:lnTo>
                    <a:lnTo>
                      <a:pt x="32105" y="173990"/>
                    </a:lnTo>
                    <a:lnTo>
                      <a:pt x="34620" y="172720"/>
                    </a:lnTo>
                    <a:lnTo>
                      <a:pt x="35039" y="171450"/>
                    </a:lnTo>
                    <a:lnTo>
                      <a:pt x="36296" y="167640"/>
                    </a:lnTo>
                    <a:lnTo>
                      <a:pt x="35217" y="168910"/>
                    </a:lnTo>
                    <a:lnTo>
                      <a:pt x="33388" y="171450"/>
                    </a:lnTo>
                    <a:lnTo>
                      <a:pt x="32689" y="170180"/>
                    </a:lnTo>
                    <a:lnTo>
                      <a:pt x="37185" y="163830"/>
                    </a:lnTo>
                    <a:lnTo>
                      <a:pt x="39687" y="156210"/>
                    </a:lnTo>
                    <a:lnTo>
                      <a:pt x="42786" y="154406"/>
                    </a:lnTo>
                    <a:lnTo>
                      <a:pt x="43776" y="146050"/>
                    </a:lnTo>
                    <a:lnTo>
                      <a:pt x="44665" y="142240"/>
                    </a:lnTo>
                    <a:close/>
                  </a:path>
                  <a:path w="498475" h="610870">
                    <a:moveTo>
                      <a:pt x="46228" y="152400"/>
                    </a:moveTo>
                    <a:lnTo>
                      <a:pt x="42786" y="154406"/>
                    </a:lnTo>
                    <a:lnTo>
                      <a:pt x="42722" y="154940"/>
                    </a:lnTo>
                    <a:lnTo>
                      <a:pt x="46228" y="152400"/>
                    </a:lnTo>
                    <a:close/>
                  </a:path>
                  <a:path w="498475" h="610870">
                    <a:moveTo>
                      <a:pt x="55270" y="240030"/>
                    </a:moveTo>
                    <a:lnTo>
                      <a:pt x="53505" y="240030"/>
                    </a:lnTo>
                    <a:lnTo>
                      <a:pt x="53365" y="240030"/>
                    </a:lnTo>
                    <a:lnTo>
                      <a:pt x="53111" y="242570"/>
                    </a:lnTo>
                    <a:lnTo>
                      <a:pt x="53111" y="245110"/>
                    </a:lnTo>
                    <a:lnTo>
                      <a:pt x="55270" y="240030"/>
                    </a:lnTo>
                    <a:close/>
                  </a:path>
                  <a:path w="498475" h="610870">
                    <a:moveTo>
                      <a:pt x="55664" y="236220"/>
                    </a:moveTo>
                    <a:lnTo>
                      <a:pt x="55626" y="232410"/>
                    </a:lnTo>
                    <a:lnTo>
                      <a:pt x="53670" y="239420"/>
                    </a:lnTo>
                    <a:lnTo>
                      <a:pt x="55333" y="239420"/>
                    </a:lnTo>
                    <a:lnTo>
                      <a:pt x="55664" y="236220"/>
                    </a:lnTo>
                    <a:close/>
                  </a:path>
                  <a:path w="498475" h="610870">
                    <a:moveTo>
                      <a:pt x="59016" y="426313"/>
                    </a:moveTo>
                    <a:lnTo>
                      <a:pt x="58801" y="425450"/>
                    </a:lnTo>
                    <a:lnTo>
                      <a:pt x="59016" y="426313"/>
                    </a:lnTo>
                    <a:close/>
                  </a:path>
                  <a:path w="498475" h="610870">
                    <a:moveTo>
                      <a:pt x="65227" y="341630"/>
                    </a:moveTo>
                    <a:lnTo>
                      <a:pt x="65138" y="341350"/>
                    </a:lnTo>
                    <a:lnTo>
                      <a:pt x="65100" y="341490"/>
                    </a:lnTo>
                    <a:lnTo>
                      <a:pt x="65227" y="341630"/>
                    </a:lnTo>
                    <a:close/>
                  </a:path>
                  <a:path w="498475" h="610870">
                    <a:moveTo>
                      <a:pt x="67195" y="297180"/>
                    </a:moveTo>
                    <a:lnTo>
                      <a:pt x="66979" y="297180"/>
                    </a:lnTo>
                    <a:lnTo>
                      <a:pt x="66979" y="297700"/>
                    </a:lnTo>
                    <a:lnTo>
                      <a:pt x="67195" y="297180"/>
                    </a:lnTo>
                    <a:close/>
                  </a:path>
                  <a:path w="498475" h="610870">
                    <a:moveTo>
                      <a:pt x="67386" y="203860"/>
                    </a:moveTo>
                    <a:lnTo>
                      <a:pt x="65544" y="203200"/>
                    </a:lnTo>
                    <a:lnTo>
                      <a:pt x="66179" y="205740"/>
                    </a:lnTo>
                    <a:lnTo>
                      <a:pt x="67386" y="203860"/>
                    </a:lnTo>
                    <a:close/>
                  </a:path>
                  <a:path w="498475" h="610870">
                    <a:moveTo>
                      <a:pt x="68008" y="296240"/>
                    </a:moveTo>
                    <a:lnTo>
                      <a:pt x="67868" y="296252"/>
                    </a:lnTo>
                    <a:lnTo>
                      <a:pt x="68008" y="296240"/>
                    </a:lnTo>
                    <a:close/>
                  </a:path>
                  <a:path w="498475" h="610870">
                    <a:moveTo>
                      <a:pt x="68376" y="296468"/>
                    </a:moveTo>
                    <a:lnTo>
                      <a:pt x="68287" y="296341"/>
                    </a:lnTo>
                    <a:lnTo>
                      <a:pt x="68376" y="296468"/>
                    </a:lnTo>
                    <a:close/>
                  </a:path>
                  <a:path w="498475" h="610870">
                    <a:moveTo>
                      <a:pt x="68656" y="296799"/>
                    </a:moveTo>
                    <a:lnTo>
                      <a:pt x="68376" y="296468"/>
                    </a:lnTo>
                    <a:lnTo>
                      <a:pt x="68656" y="296799"/>
                    </a:lnTo>
                    <a:close/>
                  </a:path>
                  <a:path w="498475" h="610870">
                    <a:moveTo>
                      <a:pt x="68948" y="297281"/>
                    </a:moveTo>
                    <a:lnTo>
                      <a:pt x="68656" y="296799"/>
                    </a:lnTo>
                    <a:lnTo>
                      <a:pt x="68948" y="297281"/>
                    </a:lnTo>
                    <a:close/>
                  </a:path>
                  <a:path w="498475" h="610870">
                    <a:moveTo>
                      <a:pt x="69202" y="330149"/>
                    </a:moveTo>
                    <a:lnTo>
                      <a:pt x="68681" y="329095"/>
                    </a:lnTo>
                    <a:lnTo>
                      <a:pt x="68338" y="328764"/>
                    </a:lnTo>
                    <a:lnTo>
                      <a:pt x="68084" y="328904"/>
                    </a:lnTo>
                    <a:lnTo>
                      <a:pt x="69202" y="330149"/>
                    </a:lnTo>
                    <a:close/>
                  </a:path>
                  <a:path w="498475" h="610870">
                    <a:moveTo>
                      <a:pt x="69557" y="99910"/>
                    </a:moveTo>
                    <a:lnTo>
                      <a:pt x="69113" y="100863"/>
                    </a:lnTo>
                    <a:lnTo>
                      <a:pt x="69291" y="100723"/>
                    </a:lnTo>
                    <a:lnTo>
                      <a:pt x="69557" y="99910"/>
                    </a:lnTo>
                    <a:close/>
                  </a:path>
                  <a:path w="498475" h="610870">
                    <a:moveTo>
                      <a:pt x="69735" y="123190"/>
                    </a:moveTo>
                    <a:lnTo>
                      <a:pt x="68757" y="123190"/>
                    </a:lnTo>
                    <a:lnTo>
                      <a:pt x="68859" y="124460"/>
                    </a:lnTo>
                    <a:lnTo>
                      <a:pt x="69735" y="123190"/>
                    </a:lnTo>
                    <a:close/>
                  </a:path>
                  <a:path w="498475" h="610870">
                    <a:moveTo>
                      <a:pt x="69773" y="336550"/>
                    </a:moveTo>
                    <a:lnTo>
                      <a:pt x="66776" y="335280"/>
                    </a:lnTo>
                    <a:lnTo>
                      <a:pt x="67462" y="334010"/>
                    </a:lnTo>
                    <a:lnTo>
                      <a:pt x="67335" y="330200"/>
                    </a:lnTo>
                    <a:lnTo>
                      <a:pt x="68084" y="328930"/>
                    </a:lnTo>
                    <a:lnTo>
                      <a:pt x="66548" y="327660"/>
                    </a:lnTo>
                    <a:lnTo>
                      <a:pt x="64617" y="331470"/>
                    </a:lnTo>
                    <a:lnTo>
                      <a:pt x="63106" y="335280"/>
                    </a:lnTo>
                    <a:lnTo>
                      <a:pt x="65138" y="341350"/>
                    </a:lnTo>
                    <a:lnTo>
                      <a:pt x="66306" y="336550"/>
                    </a:lnTo>
                    <a:lnTo>
                      <a:pt x="69773" y="336550"/>
                    </a:lnTo>
                    <a:close/>
                  </a:path>
                  <a:path w="498475" h="610870">
                    <a:moveTo>
                      <a:pt x="72009" y="94703"/>
                    </a:moveTo>
                    <a:lnTo>
                      <a:pt x="70764" y="96558"/>
                    </a:lnTo>
                    <a:lnTo>
                      <a:pt x="70078" y="98221"/>
                    </a:lnTo>
                    <a:lnTo>
                      <a:pt x="69557" y="99910"/>
                    </a:lnTo>
                    <a:lnTo>
                      <a:pt x="72009" y="94703"/>
                    </a:lnTo>
                    <a:close/>
                  </a:path>
                  <a:path w="498475" h="610870">
                    <a:moveTo>
                      <a:pt x="72466" y="356641"/>
                    </a:moveTo>
                    <a:lnTo>
                      <a:pt x="71424" y="351790"/>
                    </a:lnTo>
                    <a:lnTo>
                      <a:pt x="71399" y="354901"/>
                    </a:lnTo>
                    <a:lnTo>
                      <a:pt x="72466" y="356641"/>
                    </a:lnTo>
                    <a:close/>
                  </a:path>
                  <a:path w="498475" h="610870">
                    <a:moveTo>
                      <a:pt x="72707" y="439991"/>
                    </a:moveTo>
                    <a:lnTo>
                      <a:pt x="71348" y="431279"/>
                    </a:lnTo>
                    <a:lnTo>
                      <a:pt x="69303" y="432257"/>
                    </a:lnTo>
                    <a:lnTo>
                      <a:pt x="71386" y="439775"/>
                    </a:lnTo>
                    <a:lnTo>
                      <a:pt x="72047" y="440588"/>
                    </a:lnTo>
                    <a:lnTo>
                      <a:pt x="72707" y="439991"/>
                    </a:lnTo>
                    <a:close/>
                  </a:path>
                  <a:path w="498475" h="610870">
                    <a:moveTo>
                      <a:pt x="72936" y="362635"/>
                    </a:moveTo>
                    <a:lnTo>
                      <a:pt x="72301" y="361950"/>
                    </a:lnTo>
                    <a:lnTo>
                      <a:pt x="71729" y="362343"/>
                    </a:lnTo>
                    <a:lnTo>
                      <a:pt x="71805" y="363220"/>
                    </a:lnTo>
                    <a:lnTo>
                      <a:pt x="72936" y="362635"/>
                    </a:lnTo>
                    <a:close/>
                  </a:path>
                  <a:path w="498475" h="610870">
                    <a:moveTo>
                      <a:pt x="73939" y="96799"/>
                    </a:moveTo>
                    <a:lnTo>
                      <a:pt x="70802" y="99060"/>
                    </a:lnTo>
                    <a:lnTo>
                      <a:pt x="70904" y="100228"/>
                    </a:lnTo>
                    <a:lnTo>
                      <a:pt x="73621" y="97790"/>
                    </a:lnTo>
                    <a:lnTo>
                      <a:pt x="73939" y="96799"/>
                    </a:lnTo>
                    <a:close/>
                  </a:path>
                  <a:path w="498475" h="610870">
                    <a:moveTo>
                      <a:pt x="74180" y="359410"/>
                    </a:moveTo>
                    <a:lnTo>
                      <a:pt x="72466" y="356641"/>
                    </a:lnTo>
                    <a:lnTo>
                      <a:pt x="73063" y="359410"/>
                    </a:lnTo>
                    <a:lnTo>
                      <a:pt x="74180" y="359410"/>
                    </a:lnTo>
                    <a:close/>
                  </a:path>
                  <a:path w="498475" h="610870">
                    <a:moveTo>
                      <a:pt x="75793" y="365760"/>
                    </a:moveTo>
                    <a:lnTo>
                      <a:pt x="74282" y="361950"/>
                    </a:lnTo>
                    <a:lnTo>
                      <a:pt x="72936" y="362635"/>
                    </a:lnTo>
                    <a:lnTo>
                      <a:pt x="75793" y="365760"/>
                    </a:lnTo>
                    <a:close/>
                  </a:path>
                  <a:path w="498475" h="610870">
                    <a:moveTo>
                      <a:pt x="75946" y="224790"/>
                    </a:moveTo>
                    <a:lnTo>
                      <a:pt x="75793" y="227330"/>
                    </a:lnTo>
                    <a:lnTo>
                      <a:pt x="75641" y="228244"/>
                    </a:lnTo>
                    <a:lnTo>
                      <a:pt x="75844" y="227330"/>
                    </a:lnTo>
                    <a:lnTo>
                      <a:pt x="75946" y="224790"/>
                    </a:lnTo>
                    <a:close/>
                  </a:path>
                  <a:path w="498475" h="610870">
                    <a:moveTo>
                      <a:pt x="78892" y="450710"/>
                    </a:moveTo>
                    <a:lnTo>
                      <a:pt x="77927" y="449694"/>
                    </a:lnTo>
                    <a:lnTo>
                      <a:pt x="78181" y="450176"/>
                    </a:lnTo>
                    <a:lnTo>
                      <a:pt x="78892" y="450710"/>
                    </a:lnTo>
                    <a:close/>
                  </a:path>
                  <a:path w="498475" h="610870">
                    <a:moveTo>
                      <a:pt x="79209" y="443141"/>
                    </a:moveTo>
                    <a:lnTo>
                      <a:pt x="78409" y="442366"/>
                    </a:lnTo>
                    <a:lnTo>
                      <a:pt x="78917" y="443103"/>
                    </a:lnTo>
                    <a:lnTo>
                      <a:pt x="79209" y="443141"/>
                    </a:lnTo>
                    <a:close/>
                  </a:path>
                  <a:path w="498475" h="610870">
                    <a:moveTo>
                      <a:pt x="80543" y="87147"/>
                    </a:moveTo>
                    <a:lnTo>
                      <a:pt x="79946" y="86360"/>
                    </a:lnTo>
                    <a:lnTo>
                      <a:pt x="76123" y="90170"/>
                    </a:lnTo>
                    <a:lnTo>
                      <a:pt x="73939" y="96799"/>
                    </a:lnTo>
                    <a:lnTo>
                      <a:pt x="77863" y="93980"/>
                    </a:lnTo>
                    <a:lnTo>
                      <a:pt x="75323" y="93980"/>
                    </a:lnTo>
                    <a:lnTo>
                      <a:pt x="79463" y="87630"/>
                    </a:lnTo>
                    <a:lnTo>
                      <a:pt x="80543" y="87147"/>
                    </a:lnTo>
                    <a:close/>
                  </a:path>
                  <a:path w="498475" h="610870">
                    <a:moveTo>
                      <a:pt x="81114" y="452386"/>
                    </a:moveTo>
                    <a:lnTo>
                      <a:pt x="78892" y="450710"/>
                    </a:lnTo>
                    <a:lnTo>
                      <a:pt x="80937" y="452869"/>
                    </a:lnTo>
                    <a:lnTo>
                      <a:pt x="81114" y="452386"/>
                    </a:lnTo>
                    <a:close/>
                  </a:path>
                  <a:path w="498475" h="610870">
                    <a:moveTo>
                      <a:pt x="81661" y="86652"/>
                    </a:moveTo>
                    <a:lnTo>
                      <a:pt x="80543" y="87147"/>
                    </a:lnTo>
                    <a:lnTo>
                      <a:pt x="80924" y="87630"/>
                    </a:lnTo>
                    <a:lnTo>
                      <a:pt x="81661" y="86652"/>
                    </a:lnTo>
                    <a:close/>
                  </a:path>
                  <a:path w="498475" h="610870">
                    <a:moveTo>
                      <a:pt x="83121" y="459359"/>
                    </a:moveTo>
                    <a:lnTo>
                      <a:pt x="78181" y="450189"/>
                    </a:lnTo>
                    <a:lnTo>
                      <a:pt x="74803" y="447497"/>
                    </a:lnTo>
                    <a:lnTo>
                      <a:pt x="77177" y="450824"/>
                    </a:lnTo>
                    <a:lnTo>
                      <a:pt x="79641" y="454837"/>
                    </a:lnTo>
                    <a:lnTo>
                      <a:pt x="83121" y="459359"/>
                    </a:lnTo>
                    <a:close/>
                  </a:path>
                  <a:path w="498475" h="610870">
                    <a:moveTo>
                      <a:pt x="85763" y="81280"/>
                    </a:moveTo>
                    <a:lnTo>
                      <a:pt x="81661" y="86652"/>
                    </a:lnTo>
                    <a:lnTo>
                      <a:pt x="85178" y="85090"/>
                    </a:lnTo>
                    <a:lnTo>
                      <a:pt x="85763" y="81280"/>
                    </a:lnTo>
                    <a:close/>
                  </a:path>
                  <a:path w="498475" h="610870">
                    <a:moveTo>
                      <a:pt x="88709" y="458711"/>
                    </a:moveTo>
                    <a:lnTo>
                      <a:pt x="85369" y="452081"/>
                    </a:lnTo>
                    <a:lnTo>
                      <a:pt x="86487" y="454240"/>
                    </a:lnTo>
                    <a:lnTo>
                      <a:pt x="88353" y="454482"/>
                    </a:lnTo>
                    <a:lnTo>
                      <a:pt x="87223" y="452081"/>
                    </a:lnTo>
                    <a:lnTo>
                      <a:pt x="85445" y="448360"/>
                    </a:lnTo>
                    <a:lnTo>
                      <a:pt x="83007" y="443357"/>
                    </a:lnTo>
                    <a:lnTo>
                      <a:pt x="82473" y="442264"/>
                    </a:lnTo>
                    <a:lnTo>
                      <a:pt x="80937" y="438912"/>
                    </a:lnTo>
                    <a:lnTo>
                      <a:pt x="79654" y="436092"/>
                    </a:lnTo>
                    <a:lnTo>
                      <a:pt x="77216" y="429742"/>
                    </a:lnTo>
                    <a:lnTo>
                      <a:pt x="76415" y="430961"/>
                    </a:lnTo>
                    <a:lnTo>
                      <a:pt x="77851" y="438912"/>
                    </a:lnTo>
                    <a:lnTo>
                      <a:pt x="75349" y="434238"/>
                    </a:lnTo>
                    <a:lnTo>
                      <a:pt x="74815" y="437019"/>
                    </a:lnTo>
                    <a:lnTo>
                      <a:pt x="78384" y="442315"/>
                    </a:lnTo>
                    <a:lnTo>
                      <a:pt x="79209" y="443141"/>
                    </a:lnTo>
                    <a:lnTo>
                      <a:pt x="83146" y="447027"/>
                    </a:lnTo>
                    <a:lnTo>
                      <a:pt x="81114" y="452386"/>
                    </a:lnTo>
                    <a:lnTo>
                      <a:pt x="83591" y="454240"/>
                    </a:lnTo>
                    <a:lnTo>
                      <a:pt x="88176" y="458393"/>
                    </a:lnTo>
                    <a:lnTo>
                      <a:pt x="88709" y="458711"/>
                    </a:lnTo>
                    <a:close/>
                  </a:path>
                  <a:path w="498475" h="610870">
                    <a:moveTo>
                      <a:pt x="88900" y="193040"/>
                    </a:moveTo>
                    <a:lnTo>
                      <a:pt x="86398" y="191770"/>
                    </a:lnTo>
                    <a:lnTo>
                      <a:pt x="86347" y="192138"/>
                    </a:lnTo>
                    <a:lnTo>
                      <a:pt x="88900" y="193040"/>
                    </a:lnTo>
                    <a:close/>
                  </a:path>
                  <a:path w="498475" h="610870">
                    <a:moveTo>
                      <a:pt x="88938" y="458838"/>
                    </a:moveTo>
                    <a:lnTo>
                      <a:pt x="88709" y="458711"/>
                    </a:lnTo>
                    <a:lnTo>
                      <a:pt x="88836" y="458965"/>
                    </a:lnTo>
                    <a:lnTo>
                      <a:pt x="88938" y="458838"/>
                    </a:lnTo>
                    <a:close/>
                  </a:path>
                  <a:path w="498475" h="610870">
                    <a:moveTo>
                      <a:pt x="91122" y="170180"/>
                    </a:moveTo>
                    <a:lnTo>
                      <a:pt x="90678" y="169799"/>
                    </a:lnTo>
                    <a:lnTo>
                      <a:pt x="90170" y="171450"/>
                    </a:lnTo>
                    <a:lnTo>
                      <a:pt x="91122" y="170180"/>
                    </a:lnTo>
                    <a:close/>
                  </a:path>
                  <a:path w="498475" h="610870">
                    <a:moveTo>
                      <a:pt x="91414" y="528320"/>
                    </a:moveTo>
                    <a:lnTo>
                      <a:pt x="90766" y="527672"/>
                    </a:lnTo>
                    <a:lnTo>
                      <a:pt x="86918" y="525780"/>
                    </a:lnTo>
                    <a:lnTo>
                      <a:pt x="91414" y="528320"/>
                    </a:lnTo>
                    <a:close/>
                  </a:path>
                  <a:path w="498475" h="610870">
                    <a:moveTo>
                      <a:pt x="91871" y="168910"/>
                    </a:moveTo>
                    <a:lnTo>
                      <a:pt x="91744" y="166370"/>
                    </a:lnTo>
                    <a:lnTo>
                      <a:pt x="91516" y="167119"/>
                    </a:lnTo>
                    <a:lnTo>
                      <a:pt x="91871" y="168910"/>
                    </a:lnTo>
                    <a:close/>
                  </a:path>
                  <a:path w="498475" h="610870">
                    <a:moveTo>
                      <a:pt x="92163" y="471500"/>
                    </a:moveTo>
                    <a:lnTo>
                      <a:pt x="92151" y="470865"/>
                    </a:lnTo>
                    <a:lnTo>
                      <a:pt x="90868" y="470128"/>
                    </a:lnTo>
                    <a:lnTo>
                      <a:pt x="90208" y="469404"/>
                    </a:lnTo>
                    <a:lnTo>
                      <a:pt x="88925" y="468668"/>
                    </a:lnTo>
                    <a:lnTo>
                      <a:pt x="89535" y="469226"/>
                    </a:lnTo>
                    <a:lnTo>
                      <a:pt x="90208" y="469988"/>
                    </a:lnTo>
                    <a:lnTo>
                      <a:pt x="90881" y="470700"/>
                    </a:lnTo>
                    <a:lnTo>
                      <a:pt x="91643" y="471309"/>
                    </a:lnTo>
                    <a:lnTo>
                      <a:pt x="92163" y="471500"/>
                    </a:lnTo>
                    <a:close/>
                  </a:path>
                  <a:path w="498475" h="610870">
                    <a:moveTo>
                      <a:pt x="93383" y="81280"/>
                    </a:moveTo>
                    <a:lnTo>
                      <a:pt x="89242" y="82550"/>
                    </a:lnTo>
                    <a:lnTo>
                      <a:pt x="88214" y="85090"/>
                    </a:lnTo>
                    <a:lnTo>
                      <a:pt x="82626" y="87630"/>
                    </a:lnTo>
                    <a:lnTo>
                      <a:pt x="83959" y="90170"/>
                    </a:lnTo>
                    <a:lnTo>
                      <a:pt x="81102" y="93980"/>
                    </a:lnTo>
                    <a:lnTo>
                      <a:pt x="78155" y="99060"/>
                    </a:lnTo>
                    <a:lnTo>
                      <a:pt x="75158" y="102870"/>
                    </a:lnTo>
                    <a:lnTo>
                      <a:pt x="71412" y="107950"/>
                    </a:lnTo>
                    <a:lnTo>
                      <a:pt x="69773" y="111760"/>
                    </a:lnTo>
                    <a:lnTo>
                      <a:pt x="71424" y="106680"/>
                    </a:lnTo>
                    <a:lnTo>
                      <a:pt x="70904" y="100228"/>
                    </a:lnTo>
                    <a:lnTo>
                      <a:pt x="69380" y="101600"/>
                    </a:lnTo>
                    <a:lnTo>
                      <a:pt x="68211" y="106680"/>
                    </a:lnTo>
                    <a:lnTo>
                      <a:pt x="67500" y="110490"/>
                    </a:lnTo>
                    <a:lnTo>
                      <a:pt x="60591" y="120650"/>
                    </a:lnTo>
                    <a:lnTo>
                      <a:pt x="60337" y="120650"/>
                    </a:lnTo>
                    <a:lnTo>
                      <a:pt x="58089" y="127000"/>
                    </a:lnTo>
                    <a:lnTo>
                      <a:pt x="53022" y="133350"/>
                    </a:lnTo>
                    <a:lnTo>
                      <a:pt x="47853" y="139700"/>
                    </a:lnTo>
                    <a:lnTo>
                      <a:pt x="45262" y="144780"/>
                    </a:lnTo>
                    <a:lnTo>
                      <a:pt x="46621" y="148590"/>
                    </a:lnTo>
                    <a:lnTo>
                      <a:pt x="48475" y="144780"/>
                    </a:lnTo>
                    <a:lnTo>
                      <a:pt x="50482" y="140970"/>
                    </a:lnTo>
                    <a:lnTo>
                      <a:pt x="52755" y="138430"/>
                    </a:lnTo>
                    <a:lnTo>
                      <a:pt x="55219" y="133350"/>
                    </a:lnTo>
                    <a:lnTo>
                      <a:pt x="57111" y="132080"/>
                    </a:lnTo>
                    <a:lnTo>
                      <a:pt x="56172" y="137160"/>
                    </a:lnTo>
                    <a:lnTo>
                      <a:pt x="51181" y="140970"/>
                    </a:lnTo>
                    <a:lnTo>
                      <a:pt x="55816" y="138430"/>
                    </a:lnTo>
                    <a:lnTo>
                      <a:pt x="53086" y="143510"/>
                    </a:lnTo>
                    <a:lnTo>
                      <a:pt x="50736" y="146050"/>
                    </a:lnTo>
                    <a:lnTo>
                      <a:pt x="48831" y="147320"/>
                    </a:lnTo>
                    <a:lnTo>
                      <a:pt x="47447" y="152400"/>
                    </a:lnTo>
                    <a:lnTo>
                      <a:pt x="50888" y="148590"/>
                    </a:lnTo>
                    <a:lnTo>
                      <a:pt x="50977" y="153670"/>
                    </a:lnTo>
                    <a:lnTo>
                      <a:pt x="46685" y="158750"/>
                    </a:lnTo>
                    <a:lnTo>
                      <a:pt x="46824" y="163830"/>
                    </a:lnTo>
                    <a:lnTo>
                      <a:pt x="49568" y="166370"/>
                    </a:lnTo>
                    <a:lnTo>
                      <a:pt x="49898" y="157480"/>
                    </a:lnTo>
                    <a:lnTo>
                      <a:pt x="54432" y="149860"/>
                    </a:lnTo>
                    <a:lnTo>
                      <a:pt x="55130" y="154940"/>
                    </a:lnTo>
                    <a:lnTo>
                      <a:pt x="56603" y="149860"/>
                    </a:lnTo>
                    <a:lnTo>
                      <a:pt x="56984" y="148590"/>
                    </a:lnTo>
                    <a:lnTo>
                      <a:pt x="58127" y="144780"/>
                    </a:lnTo>
                    <a:lnTo>
                      <a:pt x="60248" y="139700"/>
                    </a:lnTo>
                    <a:lnTo>
                      <a:pt x="60020" y="138430"/>
                    </a:lnTo>
                    <a:lnTo>
                      <a:pt x="59804" y="137160"/>
                    </a:lnTo>
                    <a:lnTo>
                      <a:pt x="59131" y="133350"/>
                    </a:lnTo>
                    <a:lnTo>
                      <a:pt x="56769" y="137160"/>
                    </a:lnTo>
                    <a:lnTo>
                      <a:pt x="58013" y="132080"/>
                    </a:lnTo>
                    <a:lnTo>
                      <a:pt x="59575" y="125730"/>
                    </a:lnTo>
                    <a:lnTo>
                      <a:pt x="64566" y="123190"/>
                    </a:lnTo>
                    <a:lnTo>
                      <a:pt x="68757" y="123190"/>
                    </a:lnTo>
                    <a:lnTo>
                      <a:pt x="68465" y="119380"/>
                    </a:lnTo>
                    <a:lnTo>
                      <a:pt x="72910" y="111760"/>
                    </a:lnTo>
                    <a:lnTo>
                      <a:pt x="73647" y="110490"/>
                    </a:lnTo>
                    <a:lnTo>
                      <a:pt x="80073" y="101600"/>
                    </a:lnTo>
                    <a:lnTo>
                      <a:pt x="78460" y="106680"/>
                    </a:lnTo>
                    <a:lnTo>
                      <a:pt x="82791" y="101600"/>
                    </a:lnTo>
                    <a:lnTo>
                      <a:pt x="83870" y="100330"/>
                    </a:lnTo>
                    <a:lnTo>
                      <a:pt x="84480" y="96520"/>
                    </a:lnTo>
                    <a:lnTo>
                      <a:pt x="86042" y="92710"/>
                    </a:lnTo>
                    <a:lnTo>
                      <a:pt x="86169" y="93980"/>
                    </a:lnTo>
                    <a:lnTo>
                      <a:pt x="88252" y="92710"/>
                    </a:lnTo>
                    <a:lnTo>
                      <a:pt x="92913" y="86360"/>
                    </a:lnTo>
                    <a:lnTo>
                      <a:pt x="93383" y="81280"/>
                    </a:lnTo>
                    <a:close/>
                  </a:path>
                  <a:path w="498475" h="610870">
                    <a:moveTo>
                      <a:pt x="93878" y="461784"/>
                    </a:moveTo>
                    <a:lnTo>
                      <a:pt x="91097" y="456145"/>
                    </a:lnTo>
                    <a:lnTo>
                      <a:pt x="88938" y="458838"/>
                    </a:lnTo>
                    <a:lnTo>
                      <a:pt x="93878" y="461784"/>
                    </a:lnTo>
                    <a:close/>
                  </a:path>
                  <a:path w="498475" h="610870">
                    <a:moveTo>
                      <a:pt x="95148" y="464997"/>
                    </a:moveTo>
                    <a:lnTo>
                      <a:pt x="94957" y="464477"/>
                    </a:lnTo>
                    <a:lnTo>
                      <a:pt x="94818" y="464146"/>
                    </a:lnTo>
                    <a:lnTo>
                      <a:pt x="94640" y="463689"/>
                    </a:lnTo>
                    <a:lnTo>
                      <a:pt x="94068" y="463842"/>
                    </a:lnTo>
                    <a:lnTo>
                      <a:pt x="93738" y="464210"/>
                    </a:lnTo>
                    <a:lnTo>
                      <a:pt x="93891" y="464934"/>
                    </a:lnTo>
                    <a:lnTo>
                      <a:pt x="95148" y="464997"/>
                    </a:lnTo>
                    <a:close/>
                  </a:path>
                  <a:path w="498475" h="610870">
                    <a:moveTo>
                      <a:pt x="95300" y="539750"/>
                    </a:moveTo>
                    <a:lnTo>
                      <a:pt x="90233" y="534670"/>
                    </a:lnTo>
                    <a:lnTo>
                      <a:pt x="85775" y="532130"/>
                    </a:lnTo>
                    <a:lnTo>
                      <a:pt x="81127" y="528320"/>
                    </a:lnTo>
                    <a:lnTo>
                      <a:pt x="78892" y="525780"/>
                    </a:lnTo>
                    <a:lnTo>
                      <a:pt x="75539" y="521970"/>
                    </a:lnTo>
                    <a:lnTo>
                      <a:pt x="73101" y="515620"/>
                    </a:lnTo>
                    <a:lnTo>
                      <a:pt x="74536" y="515620"/>
                    </a:lnTo>
                    <a:lnTo>
                      <a:pt x="76720" y="516890"/>
                    </a:lnTo>
                    <a:lnTo>
                      <a:pt x="76542" y="513080"/>
                    </a:lnTo>
                    <a:lnTo>
                      <a:pt x="73685" y="510540"/>
                    </a:lnTo>
                    <a:lnTo>
                      <a:pt x="67970" y="505460"/>
                    </a:lnTo>
                    <a:lnTo>
                      <a:pt x="70726" y="510540"/>
                    </a:lnTo>
                    <a:lnTo>
                      <a:pt x="68821" y="510540"/>
                    </a:lnTo>
                    <a:lnTo>
                      <a:pt x="66306" y="506730"/>
                    </a:lnTo>
                    <a:lnTo>
                      <a:pt x="64096" y="502920"/>
                    </a:lnTo>
                    <a:lnTo>
                      <a:pt x="62090" y="500380"/>
                    </a:lnTo>
                    <a:lnTo>
                      <a:pt x="61455" y="499110"/>
                    </a:lnTo>
                    <a:lnTo>
                      <a:pt x="60198" y="496570"/>
                    </a:lnTo>
                    <a:lnTo>
                      <a:pt x="58737" y="499110"/>
                    </a:lnTo>
                    <a:lnTo>
                      <a:pt x="58356" y="497840"/>
                    </a:lnTo>
                    <a:lnTo>
                      <a:pt x="56464" y="491490"/>
                    </a:lnTo>
                    <a:lnTo>
                      <a:pt x="53949" y="486410"/>
                    </a:lnTo>
                    <a:lnTo>
                      <a:pt x="51460" y="481330"/>
                    </a:lnTo>
                    <a:lnTo>
                      <a:pt x="50850" y="478790"/>
                    </a:lnTo>
                    <a:lnTo>
                      <a:pt x="49987" y="475195"/>
                    </a:lnTo>
                    <a:lnTo>
                      <a:pt x="49987" y="478790"/>
                    </a:lnTo>
                    <a:lnTo>
                      <a:pt x="47929" y="473710"/>
                    </a:lnTo>
                    <a:lnTo>
                      <a:pt x="47536" y="472719"/>
                    </a:lnTo>
                    <a:lnTo>
                      <a:pt x="48679" y="474980"/>
                    </a:lnTo>
                    <a:lnTo>
                      <a:pt x="49987" y="478790"/>
                    </a:lnTo>
                    <a:lnTo>
                      <a:pt x="49987" y="475195"/>
                    </a:lnTo>
                    <a:lnTo>
                      <a:pt x="49326" y="472440"/>
                    </a:lnTo>
                    <a:lnTo>
                      <a:pt x="46748" y="471170"/>
                    </a:lnTo>
                    <a:lnTo>
                      <a:pt x="47396" y="472452"/>
                    </a:lnTo>
                    <a:lnTo>
                      <a:pt x="43522" y="473710"/>
                    </a:lnTo>
                    <a:lnTo>
                      <a:pt x="42227" y="466090"/>
                    </a:lnTo>
                    <a:lnTo>
                      <a:pt x="40944" y="461010"/>
                    </a:lnTo>
                    <a:lnTo>
                      <a:pt x="39230" y="465404"/>
                    </a:lnTo>
                    <a:lnTo>
                      <a:pt x="37071" y="462280"/>
                    </a:lnTo>
                    <a:lnTo>
                      <a:pt x="36195" y="461010"/>
                    </a:lnTo>
                    <a:lnTo>
                      <a:pt x="33959" y="454660"/>
                    </a:lnTo>
                    <a:lnTo>
                      <a:pt x="33909" y="457200"/>
                    </a:lnTo>
                    <a:lnTo>
                      <a:pt x="34201" y="459740"/>
                    </a:lnTo>
                    <a:lnTo>
                      <a:pt x="34391" y="462280"/>
                    </a:lnTo>
                    <a:lnTo>
                      <a:pt x="33312" y="459740"/>
                    </a:lnTo>
                    <a:lnTo>
                      <a:pt x="32156" y="457200"/>
                    </a:lnTo>
                    <a:lnTo>
                      <a:pt x="31318" y="455930"/>
                    </a:lnTo>
                    <a:lnTo>
                      <a:pt x="32435" y="462280"/>
                    </a:lnTo>
                    <a:lnTo>
                      <a:pt x="29133" y="455930"/>
                    </a:lnTo>
                    <a:lnTo>
                      <a:pt x="26797" y="448310"/>
                    </a:lnTo>
                    <a:lnTo>
                      <a:pt x="24752" y="441960"/>
                    </a:lnTo>
                    <a:lnTo>
                      <a:pt x="22783" y="434340"/>
                    </a:lnTo>
                    <a:lnTo>
                      <a:pt x="22148" y="431368"/>
                    </a:lnTo>
                    <a:lnTo>
                      <a:pt x="22644" y="440690"/>
                    </a:lnTo>
                    <a:lnTo>
                      <a:pt x="24307" y="449580"/>
                    </a:lnTo>
                    <a:lnTo>
                      <a:pt x="24409" y="449821"/>
                    </a:lnTo>
                    <a:lnTo>
                      <a:pt x="26454" y="450850"/>
                    </a:lnTo>
                    <a:lnTo>
                      <a:pt x="30149" y="458470"/>
                    </a:lnTo>
                    <a:lnTo>
                      <a:pt x="31419" y="463550"/>
                    </a:lnTo>
                    <a:lnTo>
                      <a:pt x="32397" y="469900"/>
                    </a:lnTo>
                    <a:lnTo>
                      <a:pt x="35166" y="476250"/>
                    </a:lnTo>
                    <a:lnTo>
                      <a:pt x="37058" y="472440"/>
                    </a:lnTo>
                    <a:lnTo>
                      <a:pt x="39065" y="474980"/>
                    </a:lnTo>
                    <a:lnTo>
                      <a:pt x="42887" y="481330"/>
                    </a:lnTo>
                    <a:lnTo>
                      <a:pt x="45072" y="485140"/>
                    </a:lnTo>
                    <a:lnTo>
                      <a:pt x="44526" y="486410"/>
                    </a:lnTo>
                    <a:lnTo>
                      <a:pt x="48196" y="497840"/>
                    </a:lnTo>
                    <a:lnTo>
                      <a:pt x="42938" y="490220"/>
                    </a:lnTo>
                    <a:lnTo>
                      <a:pt x="48628" y="500380"/>
                    </a:lnTo>
                    <a:lnTo>
                      <a:pt x="54343" y="504190"/>
                    </a:lnTo>
                    <a:lnTo>
                      <a:pt x="60718" y="509270"/>
                    </a:lnTo>
                    <a:lnTo>
                      <a:pt x="68376" y="519430"/>
                    </a:lnTo>
                    <a:lnTo>
                      <a:pt x="63614" y="510540"/>
                    </a:lnTo>
                    <a:lnTo>
                      <a:pt x="62433" y="509270"/>
                    </a:lnTo>
                    <a:lnTo>
                      <a:pt x="58547" y="502920"/>
                    </a:lnTo>
                    <a:lnTo>
                      <a:pt x="64287" y="509270"/>
                    </a:lnTo>
                    <a:lnTo>
                      <a:pt x="60490" y="504190"/>
                    </a:lnTo>
                    <a:lnTo>
                      <a:pt x="63017" y="502920"/>
                    </a:lnTo>
                    <a:lnTo>
                      <a:pt x="64947" y="508000"/>
                    </a:lnTo>
                    <a:lnTo>
                      <a:pt x="67932" y="513080"/>
                    </a:lnTo>
                    <a:lnTo>
                      <a:pt x="69189" y="515620"/>
                    </a:lnTo>
                    <a:lnTo>
                      <a:pt x="65925" y="513080"/>
                    </a:lnTo>
                    <a:lnTo>
                      <a:pt x="69646" y="518160"/>
                    </a:lnTo>
                    <a:lnTo>
                      <a:pt x="76631" y="529590"/>
                    </a:lnTo>
                    <a:lnTo>
                      <a:pt x="80010" y="530860"/>
                    </a:lnTo>
                    <a:lnTo>
                      <a:pt x="78155" y="527050"/>
                    </a:lnTo>
                    <a:lnTo>
                      <a:pt x="77431" y="525780"/>
                    </a:lnTo>
                    <a:lnTo>
                      <a:pt x="83146" y="532130"/>
                    </a:lnTo>
                    <a:lnTo>
                      <a:pt x="91059" y="538480"/>
                    </a:lnTo>
                    <a:lnTo>
                      <a:pt x="95300" y="539750"/>
                    </a:lnTo>
                    <a:close/>
                  </a:path>
                  <a:path w="498475" h="610870">
                    <a:moveTo>
                      <a:pt x="97701" y="464223"/>
                    </a:moveTo>
                    <a:lnTo>
                      <a:pt x="93878" y="461784"/>
                    </a:lnTo>
                    <a:lnTo>
                      <a:pt x="94132" y="462292"/>
                    </a:lnTo>
                    <a:lnTo>
                      <a:pt x="94373" y="463003"/>
                    </a:lnTo>
                    <a:lnTo>
                      <a:pt x="94640" y="463689"/>
                    </a:lnTo>
                    <a:lnTo>
                      <a:pt x="95326" y="463499"/>
                    </a:lnTo>
                    <a:lnTo>
                      <a:pt x="96393" y="463689"/>
                    </a:lnTo>
                    <a:lnTo>
                      <a:pt x="97701" y="464223"/>
                    </a:lnTo>
                    <a:close/>
                  </a:path>
                  <a:path w="498475" h="610870">
                    <a:moveTo>
                      <a:pt x="98755" y="482600"/>
                    </a:moveTo>
                    <a:lnTo>
                      <a:pt x="97193" y="478790"/>
                    </a:lnTo>
                    <a:lnTo>
                      <a:pt x="98755" y="482600"/>
                    </a:lnTo>
                    <a:close/>
                  </a:path>
                  <a:path w="498475" h="610870">
                    <a:moveTo>
                      <a:pt x="99529" y="482638"/>
                    </a:moveTo>
                    <a:lnTo>
                      <a:pt x="99364" y="482282"/>
                    </a:lnTo>
                    <a:lnTo>
                      <a:pt x="99047" y="481888"/>
                    </a:lnTo>
                    <a:lnTo>
                      <a:pt x="99529" y="482638"/>
                    </a:lnTo>
                    <a:close/>
                  </a:path>
                  <a:path w="498475" h="610870">
                    <a:moveTo>
                      <a:pt x="102768" y="467410"/>
                    </a:moveTo>
                    <a:lnTo>
                      <a:pt x="101066" y="465975"/>
                    </a:lnTo>
                    <a:lnTo>
                      <a:pt x="99263" y="464858"/>
                    </a:lnTo>
                    <a:lnTo>
                      <a:pt x="97701" y="464223"/>
                    </a:lnTo>
                    <a:lnTo>
                      <a:pt x="102768" y="467410"/>
                    </a:lnTo>
                    <a:close/>
                  </a:path>
                  <a:path w="498475" h="610870">
                    <a:moveTo>
                      <a:pt x="103606" y="102704"/>
                    </a:moveTo>
                    <a:lnTo>
                      <a:pt x="99339" y="106680"/>
                    </a:lnTo>
                    <a:lnTo>
                      <a:pt x="100838" y="106680"/>
                    </a:lnTo>
                    <a:lnTo>
                      <a:pt x="103606" y="102704"/>
                    </a:lnTo>
                    <a:close/>
                  </a:path>
                  <a:path w="498475" h="610870">
                    <a:moveTo>
                      <a:pt x="104508" y="141846"/>
                    </a:moveTo>
                    <a:lnTo>
                      <a:pt x="103797" y="141986"/>
                    </a:lnTo>
                    <a:lnTo>
                      <a:pt x="102946" y="142392"/>
                    </a:lnTo>
                    <a:lnTo>
                      <a:pt x="102997" y="142811"/>
                    </a:lnTo>
                    <a:lnTo>
                      <a:pt x="103403" y="142697"/>
                    </a:lnTo>
                    <a:lnTo>
                      <a:pt x="104508" y="141846"/>
                    </a:lnTo>
                    <a:close/>
                  </a:path>
                  <a:path w="498475" h="610870">
                    <a:moveTo>
                      <a:pt x="104800" y="101600"/>
                    </a:moveTo>
                    <a:lnTo>
                      <a:pt x="104749" y="100469"/>
                    </a:lnTo>
                    <a:lnTo>
                      <a:pt x="104381" y="101600"/>
                    </a:lnTo>
                    <a:lnTo>
                      <a:pt x="103606" y="102704"/>
                    </a:lnTo>
                    <a:lnTo>
                      <a:pt x="104800" y="101600"/>
                    </a:lnTo>
                    <a:close/>
                  </a:path>
                  <a:path w="498475" h="610870">
                    <a:moveTo>
                      <a:pt x="105143" y="476161"/>
                    </a:moveTo>
                    <a:lnTo>
                      <a:pt x="100342" y="473189"/>
                    </a:lnTo>
                    <a:lnTo>
                      <a:pt x="104825" y="477291"/>
                    </a:lnTo>
                    <a:lnTo>
                      <a:pt x="105143" y="476161"/>
                    </a:lnTo>
                    <a:close/>
                  </a:path>
                  <a:path w="498475" h="610870">
                    <a:moveTo>
                      <a:pt x="106006" y="476694"/>
                    </a:moveTo>
                    <a:lnTo>
                      <a:pt x="105232" y="475843"/>
                    </a:lnTo>
                    <a:lnTo>
                      <a:pt x="105143" y="476161"/>
                    </a:lnTo>
                    <a:lnTo>
                      <a:pt x="106006" y="476694"/>
                    </a:lnTo>
                    <a:close/>
                  </a:path>
                  <a:path w="498475" h="610870">
                    <a:moveTo>
                      <a:pt x="115011" y="465467"/>
                    </a:moveTo>
                    <a:lnTo>
                      <a:pt x="114388" y="465150"/>
                    </a:lnTo>
                    <a:lnTo>
                      <a:pt x="114388" y="465467"/>
                    </a:lnTo>
                    <a:lnTo>
                      <a:pt x="115011" y="465467"/>
                    </a:lnTo>
                    <a:close/>
                  </a:path>
                  <a:path w="498475" h="610870">
                    <a:moveTo>
                      <a:pt x="124231" y="110490"/>
                    </a:moveTo>
                    <a:lnTo>
                      <a:pt x="122974" y="111137"/>
                    </a:lnTo>
                    <a:lnTo>
                      <a:pt x="122440" y="111760"/>
                    </a:lnTo>
                    <a:lnTo>
                      <a:pt x="123151" y="111760"/>
                    </a:lnTo>
                    <a:lnTo>
                      <a:pt x="124231" y="110490"/>
                    </a:lnTo>
                    <a:close/>
                  </a:path>
                  <a:path w="498475" h="610870">
                    <a:moveTo>
                      <a:pt x="124650" y="94780"/>
                    </a:moveTo>
                    <a:lnTo>
                      <a:pt x="124637" y="94170"/>
                    </a:lnTo>
                    <a:lnTo>
                      <a:pt x="124117" y="95110"/>
                    </a:lnTo>
                    <a:lnTo>
                      <a:pt x="124650" y="94780"/>
                    </a:lnTo>
                    <a:close/>
                  </a:path>
                  <a:path w="498475" h="610870">
                    <a:moveTo>
                      <a:pt x="130492" y="44450"/>
                    </a:moveTo>
                    <a:lnTo>
                      <a:pt x="129717" y="44450"/>
                    </a:lnTo>
                    <a:lnTo>
                      <a:pt x="128803" y="45034"/>
                    </a:lnTo>
                    <a:lnTo>
                      <a:pt x="128219" y="45720"/>
                    </a:lnTo>
                    <a:lnTo>
                      <a:pt x="130022" y="44958"/>
                    </a:lnTo>
                    <a:lnTo>
                      <a:pt x="130492" y="44450"/>
                    </a:lnTo>
                    <a:close/>
                  </a:path>
                  <a:path w="498475" h="610870">
                    <a:moveTo>
                      <a:pt x="132842" y="528320"/>
                    </a:moveTo>
                    <a:lnTo>
                      <a:pt x="131610" y="528320"/>
                    </a:lnTo>
                    <a:lnTo>
                      <a:pt x="132080" y="528916"/>
                    </a:lnTo>
                    <a:lnTo>
                      <a:pt x="132842" y="528320"/>
                    </a:lnTo>
                    <a:close/>
                  </a:path>
                  <a:path w="498475" h="610870">
                    <a:moveTo>
                      <a:pt x="134289" y="508774"/>
                    </a:moveTo>
                    <a:lnTo>
                      <a:pt x="134251" y="508419"/>
                    </a:lnTo>
                    <a:lnTo>
                      <a:pt x="134073" y="507949"/>
                    </a:lnTo>
                    <a:lnTo>
                      <a:pt x="133616" y="507250"/>
                    </a:lnTo>
                    <a:lnTo>
                      <a:pt x="133769" y="507796"/>
                    </a:lnTo>
                    <a:lnTo>
                      <a:pt x="134289" y="508774"/>
                    </a:lnTo>
                    <a:close/>
                  </a:path>
                  <a:path w="498475" h="610870">
                    <a:moveTo>
                      <a:pt x="138442" y="85191"/>
                    </a:moveTo>
                    <a:lnTo>
                      <a:pt x="137909" y="85953"/>
                    </a:lnTo>
                    <a:lnTo>
                      <a:pt x="137464" y="86690"/>
                    </a:lnTo>
                    <a:lnTo>
                      <a:pt x="137210" y="87363"/>
                    </a:lnTo>
                    <a:lnTo>
                      <a:pt x="138188" y="86360"/>
                    </a:lnTo>
                    <a:lnTo>
                      <a:pt x="138379" y="85763"/>
                    </a:lnTo>
                    <a:lnTo>
                      <a:pt x="138442" y="85191"/>
                    </a:lnTo>
                    <a:close/>
                  </a:path>
                  <a:path w="498475" h="610870">
                    <a:moveTo>
                      <a:pt x="141947" y="72847"/>
                    </a:moveTo>
                    <a:lnTo>
                      <a:pt x="140868" y="74104"/>
                    </a:lnTo>
                    <a:lnTo>
                      <a:pt x="140525" y="74828"/>
                    </a:lnTo>
                    <a:lnTo>
                      <a:pt x="140436" y="75349"/>
                    </a:lnTo>
                    <a:lnTo>
                      <a:pt x="141160" y="74574"/>
                    </a:lnTo>
                    <a:lnTo>
                      <a:pt x="141744" y="73748"/>
                    </a:lnTo>
                    <a:lnTo>
                      <a:pt x="141947" y="72847"/>
                    </a:lnTo>
                    <a:close/>
                  </a:path>
                  <a:path w="498475" h="610870">
                    <a:moveTo>
                      <a:pt x="142138" y="103949"/>
                    </a:moveTo>
                    <a:lnTo>
                      <a:pt x="136118" y="106680"/>
                    </a:lnTo>
                    <a:lnTo>
                      <a:pt x="139446" y="106680"/>
                    </a:lnTo>
                    <a:lnTo>
                      <a:pt x="142138" y="103949"/>
                    </a:lnTo>
                    <a:close/>
                  </a:path>
                  <a:path w="498475" h="610870">
                    <a:moveTo>
                      <a:pt x="142913" y="35560"/>
                    </a:moveTo>
                    <a:lnTo>
                      <a:pt x="142659" y="34290"/>
                    </a:lnTo>
                    <a:lnTo>
                      <a:pt x="138696" y="36830"/>
                    </a:lnTo>
                    <a:lnTo>
                      <a:pt x="134696" y="40640"/>
                    </a:lnTo>
                    <a:lnTo>
                      <a:pt x="131254" y="44450"/>
                    </a:lnTo>
                    <a:lnTo>
                      <a:pt x="130022" y="44958"/>
                    </a:lnTo>
                    <a:lnTo>
                      <a:pt x="128181" y="46990"/>
                    </a:lnTo>
                    <a:lnTo>
                      <a:pt x="137147" y="40640"/>
                    </a:lnTo>
                    <a:lnTo>
                      <a:pt x="140360" y="38100"/>
                    </a:lnTo>
                    <a:lnTo>
                      <a:pt x="142913" y="35560"/>
                    </a:lnTo>
                    <a:close/>
                  </a:path>
                  <a:path w="498475" h="610870">
                    <a:moveTo>
                      <a:pt x="144513" y="102870"/>
                    </a:moveTo>
                    <a:lnTo>
                      <a:pt x="143205" y="102870"/>
                    </a:lnTo>
                    <a:lnTo>
                      <a:pt x="142138" y="103949"/>
                    </a:lnTo>
                    <a:lnTo>
                      <a:pt x="144513" y="102870"/>
                    </a:lnTo>
                    <a:close/>
                  </a:path>
                  <a:path w="498475" h="610870">
                    <a:moveTo>
                      <a:pt x="152273" y="74485"/>
                    </a:moveTo>
                    <a:lnTo>
                      <a:pt x="151511" y="71158"/>
                    </a:lnTo>
                    <a:lnTo>
                      <a:pt x="149910" y="72491"/>
                    </a:lnTo>
                    <a:lnTo>
                      <a:pt x="140093" y="77863"/>
                    </a:lnTo>
                    <a:lnTo>
                      <a:pt x="140436" y="75349"/>
                    </a:lnTo>
                    <a:lnTo>
                      <a:pt x="137299" y="78473"/>
                    </a:lnTo>
                    <a:lnTo>
                      <a:pt x="131089" y="81318"/>
                    </a:lnTo>
                    <a:lnTo>
                      <a:pt x="129755" y="83439"/>
                    </a:lnTo>
                    <a:lnTo>
                      <a:pt x="136131" y="79641"/>
                    </a:lnTo>
                    <a:lnTo>
                      <a:pt x="132016" y="84810"/>
                    </a:lnTo>
                    <a:lnTo>
                      <a:pt x="129222" y="88900"/>
                    </a:lnTo>
                    <a:lnTo>
                      <a:pt x="125412" y="91300"/>
                    </a:lnTo>
                    <a:lnTo>
                      <a:pt x="128155" y="86550"/>
                    </a:lnTo>
                    <a:lnTo>
                      <a:pt x="124993" y="88785"/>
                    </a:lnTo>
                    <a:lnTo>
                      <a:pt x="122605" y="91287"/>
                    </a:lnTo>
                    <a:lnTo>
                      <a:pt x="120091" y="93637"/>
                    </a:lnTo>
                    <a:lnTo>
                      <a:pt x="117830" y="96240"/>
                    </a:lnTo>
                    <a:lnTo>
                      <a:pt x="119938" y="94119"/>
                    </a:lnTo>
                    <a:lnTo>
                      <a:pt x="122313" y="92240"/>
                    </a:lnTo>
                    <a:lnTo>
                      <a:pt x="124536" y="90233"/>
                    </a:lnTo>
                    <a:lnTo>
                      <a:pt x="124637" y="94170"/>
                    </a:lnTo>
                    <a:lnTo>
                      <a:pt x="125095" y="93357"/>
                    </a:lnTo>
                    <a:lnTo>
                      <a:pt x="130035" y="88722"/>
                    </a:lnTo>
                    <a:lnTo>
                      <a:pt x="131965" y="88709"/>
                    </a:lnTo>
                    <a:lnTo>
                      <a:pt x="133858" y="88595"/>
                    </a:lnTo>
                    <a:lnTo>
                      <a:pt x="138684" y="83642"/>
                    </a:lnTo>
                    <a:lnTo>
                      <a:pt x="138468" y="84302"/>
                    </a:lnTo>
                    <a:lnTo>
                      <a:pt x="138493" y="84734"/>
                    </a:lnTo>
                    <a:lnTo>
                      <a:pt x="138442" y="85191"/>
                    </a:lnTo>
                    <a:lnTo>
                      <a:pt x="142379" y="80264"/>
                    </a:lnTo>
                    <a:lnTo>
                      <a:pt x="152273" y="74485"/>
                    </a:lnTo>
                    <a:close/>
                  </a:path>
                  <a:path w="498475" h="610870">
                    <a:moveTo>
                      <a:pt x="152374" y="29248"/>
                    </a:moveTo>
                    <a:lnTo>
                      <a:pt x="149288" y="30480"/>
                    </a:lnTo>
                    <a:lnTo>
                      <a:pt x="150837" y="31013"/>
                    </a:lnTo>
                    <a:lnTo>
                      <a:pt x="152374" y="29248"/>
                    </a:lnTo>
                    <a:close/>
                  </a:path>
                  <a:path w="498475" h="610870">
                    <a:moveTo>
                      <a:pt x="152946" y="31750"/>
                    </a:moveTo>
                    <a:lnTo>
                      <a:pt x="150837" y="31013"/>
                    </a:lnTo>
                    <a:lnTo>
                      <a:pt x="147993" y="34290"/>
                    </a:lnTo>
                    <a:lnTo>
                      <a:pt x="152946" y="31750"/>
                    </a:lnTo>
                    <a:close/>
                  </a:path>
                  <a:path w="498475" h="610870">
                    <a:moveTo>
                      <a:pt x="156540" y="32816"/>
                    </a:moveTo>
                    <a:lnTo>
                      <a:pt x="155816" y="33020"/>
                    </a:lnTo>
                    <a:lnTo>
                      <a:pt x="156044" y="34404"/>
                    </a:lnTo>
                    <a:lnTo>
                      <a:pt x="156413" y="34290"/>
                    </a:lnTo>
                    <a:lnTo>
                      <a:pt x="156540" y="32816"/>
                    </a:lnTo>
                    <a:close/>
                  </a:path>
                  <a:path w="498475" h="610870">
                    <a:moveTo>
                      <a:pt x="158686" y="525564"/>
                    </a:moveTo>
                    <a:lnTo>
                      <a:pt x="158229" y="525183"/>
                    </a:lnTo>
                    <a:lnTo>
                      <a:pt x="157746" y="524764"/>
                    </a:lnTo>
                    <a:lnTo>
                      <a:pt x="157429" y="524497"/>
                    </a:lnTo>
                    <a:lnTo>
                      <a:pt x="157276" y="524598"/>
                    </a:lnTo>
                    <a:lnTo>
                      <a:pt x="158686" y="525564"/>
                    </a:lnTo>
                    <a:close/>
                  </a:path>
                  <a:path w="498475" h="610870">
                    <a:moveTo>
                      <a:pt x="181102" y="58191"/>
                    </a:moveTo>
                    <a:lnTo>
                      <a:pt x="180594" y="58293"/>
                    </a:lnTo>
                    <a:lnTo>
                      <a:pt x="180568" y="58420"/>
                    </a:lnTo>
                    <a:lnTo>
                      <a:pt x="181102" y="58191"/>
                    </a:lnTo>
                    <a:close/>
                  </a:path>
                  <a:path w="498475" h="610870">
                    <a:moveTo>
                      <a:pt x="182194" y="527164"/>
                    </a:moveTo>
                    <a:lnTo>
                      <a:pt x="180644" y="526249"/>
                    </a:lnTo>
                    <a:lnTo>
                      <a:pt x="180073" y="526554"/>
                    </a:lnTo>
                    <a:lnTo>
                      <a:pt x="182194" y="527164"/>
                    </a:lnTo>
                    <a:close/>
                  </a:path>
                  <a:path w="498475" h="610870">
                    <a:moveTo>
                      <a:pt x="184823" y="539927"/>
                    </a:moveTo>
                    <a:lnTo>
                      <a:pt x="183108" y="538746"/>
                    </a:lnTo>
                    <a:lnTo>
                      <a:pt x="179743" y="536422"/>
                    </a:lnTo>
                    <a:lnTo>
                      <a:pt x="179730" y="536232"/>
                    </a:lnTo>
                    <a:lnTo>
                      <a:pt x="180136" y="535317"/>
                    </a:lnTo>
                    <a:lnTo>
                      <a:pt x="181648" y="532079"/>
                    </a:lnTo>
                    <a:lnTo>
                      <a:pt x="179666" y="530542"/>
                    </a:lnTo>
                    <a:lnTo>
                      <a:pt x="176771" y="528307"/>
                    </a:lnTo>
                    <a:lnTo>
                      <a:pt x="180073" y="526554"/>
                    </a:lnTo>
                    <a:lnTo>
                      <a:pt x="177622" y="525843"/>
                    </a:lnTo>
                    <a:lnTo>
                      <a:pt x="183197" y="524802"/>
                    </a:lnTo>
                    <a:lnTo>
                      <a:pt x="177380" y="523824"/>
                    </a:lnTo>
                    <a:lnTo>
                      <a:pt x="171246" y="520077"/>
                    </a:lnTo>
                    <a:lnTo>
                      <a:pt x="165442" y="514756"/>
                    </a:lnTo>
                    <a:lnTo>
                      <a:pt x="162991" y="511835"/>
                    </a:lnTo>
                    <a:lnTo>
                      <a:pt x="160629" y="509041"/>
                    </a:lnTo>
                    <a:lnTo>
                      <a:pt x="160921" y="510235"/>
                    </a:lnTo>
                    <a:lnTo>
                      <a:pt x="161963" y="511835"/>
                    </a:lnTo>
                    <a:lnTo>
                      <a:pt x="160680" y="511632"/>
                    </a:lnTo>
                    <a:lnTo>
                      <a:pt x="156184" y="508495"/>
                    </a:lnTo>
                    <a:lnTo>
                      <a:pt x="155003" y="503783"/>
                    </a:lnTo>
                    <a:lnTo>
                      <a:pt x="158165" y="504063"/>
                    </a:lnTo>
                    <a:lnTo>
                      <a:pt x="157010" y="503783"/>
                    </a:lnTo>
                    <a:lnTo>
                      <a:pt x="155244" y="503364"/>
                    </a:lnTo>
                    <a:lnTo>
                      <a:pt x="151980" y="499554"/>
                    </a:lnTo>
                    <a:lnTo>
                      <a:pt x="148717" y="495465"/>
                    </a:lnTo>
                    <a:lnTo>
                      <a:pt x="145694" y="491058"/>
                    </a:lnTo>
                    <a:lnTo>
                      <a:pt x="142468" y="486664"/>
                    </a:lnTo>
                    <a:lnTo>
                      <a:pt x="138518" y="485228"/>
                    </a:lnTo>
                    <a:lnTo>
                      <a:pt x="132168" y="483273"/>
                    </a:lnTo>
                    <a:lnTo>
                      <a:pt x="128282" y="480999"/>
                    </a:lnTo>
                    <a:lnTo>
                      <a:pt x="126733" y="480098"/>
                    </a:lnTo>
                    <a:lnTo>
                      <a:pt x="120561" y="477291"/>
                    </a:lnTo>
                    <a:lnTo>
                      <a:pt x="114173" y="474103"/>
                    </a:lnTo>
                    <a:lnTo>
                      <a:pt x="111442" y="472744"/>
                    </a:lnTo>
                    <a:lnTo>
                      <a:pt x="102768" y="467410"/>
                    </a:lnTo>
                    <a:lnTo>
                      <a:pt x="103873" y="468350"/>
                    </a:lnTo>
                    <a:lnTo>
                      <a:pt x="104952" y="469417"/>
                    </a:lnTo>
                    <a:lnTo>
                      <a:pt x="105854" y="470636"/>
                    </a:lnTo>
                    <a:lnTo>
                      <a:pt x="104711" y="475272"/>
                    </a:lnTo>
                    <a:lnTo>
                      <a:pt x="105232" y="475843"/>
                    </a:lnTo>
                    <a:lnTo>
                      <a:pt x="105702" y="474103"/>
                    </a:lnTo>
                    <a:lnTo>
                      <a:pt x="110858" y="480999"/>
                    </a:lnTo>
                    <a:lnTo>
                      <a:pt x="107518" y="479209"/>
                    </a:lnTo>
                    <a:lnTo>
                      <a:pt x="103797" y="480555"/>
                    </a:lnTo>
                    <a:lnTo>
                      <a:pt x="137706" y="506907"/>
                    </a:lnTo>
                    <a:lnTo>
                      <a:pt x="150050" y="512038"/>
                    </a:lnTo>
                    <a:lnTo>
                      <a:pt x="156083" y="515124"/>
                    </a:lnTo>
                    <a:lnTo>
                      <a:pt x="154736" y="517690"/>
                    </a:lnTo>
                    <a:lnTo>
                      <a:pt x="166471" y="525614"/>
                    </a:lnTo>
                    <a:lnTo>
                      <a:pt x="171500" y="530301"/>
                    </a:lnTo>
                    <a:lnTo>
                      <a:pt x="167817" y="531075"/>
                    </a:lnTo>
                    <a:lnTo>
                      <a:pt x="163309" y="528396"/>
                    </a:lnTo>
                    <a:lnTo>
                      <a:pt x="158686" y="525564"/>
                    </a:lnTo>
                    <a:lnTo>
                      <a:pt x="162077" y="528396"/>
                    </a:lnTo>
                    <a:lnTo>
                      <a:pt x="165811" y="531558"/>
                    </a:lnTo>
                    <a:lnTo>
                      <a:pt x="169202" y="534111"/>
                    </a:lnTo>
                    <a:lnTo>
                      <a:pt x="173037" y="531075"/>
                    </a:lnTo>
                    <a:lnTo>
                      <a:pt x="173710" y="530542"/>
                    </a:lnTo>
                    <a:lnTo>
                      <a:pt x="179730" y="534758"/>
                    </a:lnTo>
                    <a:lnTo>
                      <a:pt x="177546" y="535317"/>
                    </a:lnTo>
                    <a:lnTo>
                      <a:pt x="173570" y="535139"/>
                    </a:lnTo>
                    <a:lnTo>
                      <a:pt x="174256" y="537133"/>
                    </a:lnTo>
                    <a:lnTo>
                      <a:pt x="179108" y="539521"/>
                    </a:lnTo>
                    <a:lnTo>
                      <a:pt x="181724" y="538746"/>
                    </a:lnTo>
                    <a:lnTo>
                      <a:pt x="184823" y="539927"/>
                    </a:lnTo>
                    <a:close/>
                  </a:path>
                  <a:path w="498475" h="610870">
                    <a:moveTo>
                      <a:pt x="186283" y="540600"/>
                    </a:moveTo>
                    <a:lnTo>
                      <a:pt x="185788" y="540308"/>
                    </a:lnTo>
                    <a:lnTo>
                      <a:pt x="185293" y="540092"/>
                    </a:lnTo>
                    <a:lnTo>
                      <a:pt x="184823" y="539927"/>
                    </a:lnTo>
                    <a:lnTo>
                      <a:pt x="185305" y="540156"/>
                    </a:lnTo>
                    <a:lnTo>
                      <a:pt x="185712" y="540334"/>
                    </a:lnTo>
                    <a:lnTo>
                      <a:pt x="186283" y="540600"/>
                    </a:lnTo>
                    <a:close/>
                  </a:path>
                  <a:path w="498475" h="610870">
                    <a:moveTo>
                      <a:pt x="188201" y="53340"/>
                    </a:moveTo>
                    <a:lnTo>
                      <a:pt x="185851" y="55880"/>
                    </a:lnTo>
                    <a:lnTo>
                      <a:pt x="183476" y="57150"/>
                    </a:lnTo>
                    <a:lnTo>
                      <a:pt x="181102" y="58191"/>
                    </a:lnTo>
                    <a:lnTo>
                      <a:pt x="186347" y="57150"/>
                    </a:lnTo>
                    <a:lnTo>
                      <a:pt x="188201" y="53340"/>
                    </a:lnTo>
                    <a:close/>
                  </a:path>
                  <a:path w="498475" h="610870">
                    <a:moveTo>
                      <a:pt x="190982" y="58420"/>
                    </a:moveTo>
                    <a:lnTo>
                      <a:pt x="189725" y="58420"/>
                    </a:lnTo>
                    <a:lnTo>
                      <a:pt x="189826" y="58864"/>
                    </a:lnTo>
                    <a:lnTo>
                      <a:pt x="190982" y="58420"/>
                    </a:lnTo>
                    <a:close/>
                  </a:path>
                  <a:path w="498475" h="610870">
                    <a:moveTo>
                      <a:pt x="193103" y="55778"/>
                    </a:moveTo>
                    <a:lnTo>
                      <a:pt x="191808" y="56718"/>
                    </a:lnTo>
                    <a:lnTo>
                      <a:pt x="190982" y="57289"/>
                    </a:lnTo>
                    <a:lnTo>
                      <a:pt x="191617" y="56883"/>
                    </a:lnTo>
                    <a:lnTo>
                      <a:pt x="192290" y="56413"/>
                    </a:lnTo>
                    <a:lnTo>
                      <a:pt x="193103" y="55778"/>
                    </a:lnTo>
                    <a:close/>
                  </a:path>
                  <a:path w="498475" h="610870">
                    <a:moveTo>
                      <a:pt x="199758" y="553237"/>
                    </a:moveTo>
                    <a:lnTo>
                      <a:pt x="196824" y="552157"/>
                    </a:lnTo>
                    <a:lnTo>
                      <a:pt x="192341" y="549859"/>
                    </a:lnTo>
                    <a:lnTo>
                      <a:pt x="187464" y="549313"/>
                    </a:lnTo>
                    <a:lnTo>
                      <a:pt x="189738" y="544880"/>
                    </a:lnTo>
                    <a:lnTo>
                      <a:pt x="183654" y="542188"/>
                    </a:lnTo>
                    <a:lnTo>
                      <a:pt x="187083" y="548360"/>
                    </a:lnTo>
                    <a:lnTo>
                      <a:pt x="178854" y="543306"/>
                    </a:lnTo>
                    <a:lnTo>
                      <a:pt x="157784" y="530453"/>
                    </a:lnTo>
                    <a:lnTo>
                      <a:pt x="159448" y="529805"/>
                    </a:lnTo>
                    <a:lnTo>
                      <a:pt x="154940" y="525907"/>
                    </a:lnTo>
                    <a:lnTo>
                      <a:pt x="157200" y="524675"/>
                    </a:lnTo>
                    <a:lnTo>
                      <a:pt x="152247" y="521906"/>
                    </a:lnTo>
                    <a:lnTo>
                      <a:pt x="148069" y="518147"/>
                    </a:lnTo>
                    <a:lnTo>
                      <a:pt x="144233" y="517931"/>
                    </a:lnTo>
                    <a:lnTo>
                      <a:pt x="142265" y="514870"/>
                    </a:lnTo>
                    <a:lnTo>
                      <a:pt x="136702" y="512787"/>
                    </a:lnTo>
                    <a:lnTo>
                      <a:pt x="134289" y="508774"/>
                    </a:lnTo>
                    <a:lnTo>
                      <a:pt x="134632" y="511124"/>
                    </a:lnTo>
                    <a:lnTo>
                      <a:pt x="126238" y="507339"/>
                    </a:lnTo>
                    <a:lnTo>
                      <a:pt x="135318" y="514184"/>
                    </a:lnTo>
                    <a:lnTo>
                      <a:pt x="134531" y="513702"/>
                    </a:lnTo>
                    <a:lnTo>
                      <a:pt x="134708" y="514311"/>
                    </a:lnTo>
                    <a:lnTo>
                      <a:pt x="133921" y="513829"/>
                    </a:lnTo>
                    <a:lnTo>
                      <a:pt x="137756" y="520242"/>
                    </a:lnTo>
                    <a:lnTo>
                      <a:pt x="142227" y="519849"/>
                    </a:lnTo>
                    <a:lnTo>
                      <a:pt x="146697" y="524065"/>
                    </a:lnTo>
                    <a:lnTo>
                      <a:pt x="148450" y="527710"/>
                    </a:lnTo>
                    <a:lnTo>
                      <a:pt x="140779" y="521538"/>
                    </a:lnTo>
                    <a:lnTo>
                      <a:pt x="142938" y="524395"/>
                    </a:lnTo>
                    <a:lnTo>
                      <a:pt x="154673" y="533869"/>
                    </a:lnTo>
                    <a:lnTo>
                      <a:pt x="160185" y="537184"/>
                    </a:lnTo>
                    <a:lnTo>
                      <a:pt x="163588" y="536562"/>
                    </a:lnTo>
                    <a:lnTo>
                      <a:pt x="168224" y="539597"/>
                    </a:lnTo>
                    <a:lnTo>
                      <a:pt x="168427" y="540613"/>
                    </a:lnTo>
                    <a:lnTo>
                      <a:pt x="169252" y="542404"/>
                    </a:lnTo>
                    <a:lnTo>
                      <a:pt x="171907" y="542378"/>
                    </a:lnTo>
                    <a:lnTo>
                      <a:pt x="174840" y="543534"/>
                    </a:lnTo>
                    <a:lnTo>
                      <a:pt x="180797" y="546989"/>
                    </a:lnTo>
                    <a:lnTo>
                      <a:pt x="183921" y="549084"/>
                    </a:lnTo>
                    <a:lnTo>
                      <a:pt x="187058" y="550570"/>
                    </a:lnTo>
                    <a:lnTo>
                      <a:pt x="198437" y="556602"/>
                    </a:lnTo>
                    <a:lnTo>
                      <a:pt x="199758" y="553237"/>
                    </a:lnTo>
                    <a:close/>
                  </a:path>
                  <a:path w="498475" h="610870">
                    <a:moveTo>
                      <a:pt x="210908" y="604520"/>
                    </a:moveTo>
                    <a:lnTo>
                      <a:pt x="208457" y="604520"/>
                    </a:lnTo>
                    <a:lnTo>
                      <a:pt x="209308" y="605790"/>
                    </a:lnTo>
                    <a:lnTo>
                      <a:pt x="210908" y="604520"/>
                    </a:lnTo>
                    <a:close/>
                  </a:path>
                  <a:path w="498475" h="610870">
                    <a:moveTo>
                      <a:pt x="214833" y="538797"/>
                    </a:moveTo>
                    <a:close/>
                  </a:path>
                  <a:path w="498475" h="610870">
                    <a:moveTo>
                      <a:pt x="215226" y="538378"/>
                    </a:moveTo>
                    <a:lnTo>
                      <a:pt x="214223" y="537019"/>
                    </a:lnTo>
                    <a:lnTo>
                      <a:pt x="214820" y="538772"/>
                    </a:lnTo>
                    <a:lnTo>
                      <a:pt x="215226" y="538378"/>
                    </a:lnTo>
                    <a:close/>
                  </a:path>
                  <a:path w="498475" h="610870">
                    <a:moveTo>
                      <a:pt x="215353" y="603796"/>
                    </a:moveTo>
                    <a:lnTo>
                      <a:pt x="212496" y="603250"/>
                    </a:lnTo>
                    <a:lnTo>
                      <a:pt x="210908" y="604520"/>
                    </a:lnTo>
                    <a:lnTo>
                      <a:pt x="213131" y="604520"/>
                    </a:lnTo>
                    <a:lnTo>
                      <a:pt x="215353" y="603796"/>
                    </a:lnTo>
                    <a:close/>
                  </a:path>
                  <a:path w="498475" h="610870">
                    <a:moveTo>
                      <a:pt x="219798" y="11925"/>
                    </a:moveTo>
                    <a:lnTo>
                      <a:pt x="219570" y="11531"/>
                    </a:lnTo>
                    <a:lnTo>
                      <a:pt x="218351" y="11442"/>
                    </a:lnTo>
                    <a:lnTo>
                      <a:pt x="216509" y="11582"/>
                    </a:lnTo>
                    <a:lnTo>
                      <a:pt x="217436" y="11772"/>
                    </a:lnTo>
                    <a:lnTo>
                      <a:pt x="218465" y="11925"/>
                    </a:lnTo>
                    <a:lnTo>
                      <a:pt x="219798" y="11925"/>
                    </a:lnTo>
                    <a:close/>
                  </a:path>
                  <a:path w="498475" h="610870">
                    <a:moveTo>
                      <a:pt x="225386" y="542074"/>
                    </a:moveTo>
                    <a:lnTo>
                      <a:pt x="215430" y="540512"/>
                    </a:lnTo>
                    <a:lnTo>
                      <a:pt x="215277" y="540080"/>
                    </a:lnTo>
                    <a:lnTo>
                      <a:pt x="214922" y="539051"/>
                    </a:lnTo>
                    <a:lnTo>
                      <a:pt x="214795" y="538797"/>
                    </a:lnTo>
                    <a:lnTo>
                      <a:pt x="209981" y="536422"/>
                    </a:lnTo>
                    <a:lnTo>
                      <a:pt x="214414" y="539051"/>
                    </a:lnTo>
                    <a:lnTo>
                      <a:pt x="207886" y="540080"/>
                    </a:lnTo>
                    <a:lnTo>
                      <a:pt x="203365" y="538086"/>
                    </a:lnTo>
                    <a:lnTo>
                      <a:pt x="200164" y="536740"/>
                    </a:lnTo>
                    <a:lnTo>
                      <a:pt x="199644" y="536524"/>
                    </a:lnTo>
                    <a:lnTo>
                      <a:pt x="200545" y="535787"/>
                    </a:lnTo>
                    <a:lnTo>
                      <a:pt x="203669" y="536359"/>
                    </a:lnTo>
                    <a:lnTo>
                      <a:pt x="203047" y="535787"/>
                    </a:lnTo>
                    <a:lnTo>
                      <a:pt x="202361" y="535152"/>
                    </a:lnTo>
                    <a:lnTo>
                      <a:pt x="200634" y="533565"/>
                    </a:lnTo>
                    <a:lnTo>
                      <a:pt x="194564" y="535152"/>
                    </a:lnTo>
                    <a:lnTo>
                      <a:pt x="191617" y="531558"/>
                    </a:lnTo>
                    <a:lnTo>
                      <a:pt x="191808" y="530809"/>
                    </a:lnTo>
                    <a:lnTo>
                      <a:pt x="193459" y="531012"/>
                    </a:lnTo>
                    <a:lnTo>
                      <a:pt x="193814" y="530733"/>
                    </a:lnTo>
                    <a:lnTo>
                      <a:pt x="188518" y="530809"/>
                    </a:lnTo>
                    <a:lnTo>
                      <a:pt x="184797" y="527913"/>
                    </a:lnTo>
                    <a:lnTo>
                      <a:pt x="182194" y="527164"/>
                    </a:lnTo>
                    <a:lnTo>
                      <a:pt x="187731" y="530415"/>
                    </a:lnTo>
                    <a:lnTo>
                      <a:pt x="191477" y="533730"/>
                    </a:lnTo>
                    <a:lnTo>
                      <a:pt x="193128" y="536422"/>
                    </a:lnTo>
                    <a:lnTo>
                      <a:pt x="191757" y="536524"/>
                    </a:lnTo>
                    <a:lnTo>
                      <a:pt x="189560" y="536232"/>
                    </a:lnTo>
                    <a:lnTo>
                      <a:pt x="187452" y="535762"/>
                    </a:lnTo>
                    <a:lnTo>
                      <a:pt x="184645" y="534682"/>
                    </a:lnTo>
                    <a:lnTo>
                      <a:pt x="183197" y="535863"/>
                    </a:lnTo>
                    <a:lnTo>
                      <a:pt x="188569" y="538530"/>
                    </a:lnTo>
                    <a:lnTo>
                      <a:pt x="187947" y="537489"/>
                    </a:lnTo>
                    <a:lnTo>
                      <a:pt x="191147" y="536740"/>
                    </a:lnTo>
                    <a:lnTo>
                      <a:pt x="195122" y="539000"/>
                    </a:lnTo>
                    <a:lnTo>
                      <a:pt x="199872" y="540016"/>
                    </a:lnTo>
                    <a:lnTo>
                      <a:pt x="203898" y="541312"/>
                    </a:lnTo>
                    <a:lnTo>
                      <a:pt x="207899" y="542696"/>
                    </a:lnTo>
                    <a:lnTo>
                      <a:pt x="211556" y="543242"/>
                    </a:lnTo>
                    <a:lnTo>
                      <a:pt x="213283" y="546582"/>
                    </a:lnTo>
                    <a:lnTo>
                      <a:pt x="219735" y="547878"/>
                    </a:lnTo>
                    <a:lnTo>
                      <a:pt x="219786" y="546176"/>
                    </a:lnTo>
                    <a:lnTo>
                      <a:pt x="223761" y="545465"/>
                    </a:lnTo>
                    <a:lnTo>
                      <a:pt x="225386" y="542074"/>
                    </a:lnTo>
                    <a:close/>
                  </a:path>
                  <a:path w="498475" h="610870">
                    <a:moveTo>
                      <a:pt x="227418" y="5664"/>
                    </a:moveTo>
                    <a:lnTo>
                      <a:pt x="220319" y="5994"/>
                    </a:lnTo>
                    <a:lnTo>
                      <a:pt x="226009" y="6667"/>
                    </a:lnTo>
                    <a:lnTo>
                      <a:pt x="227418" y="5664"/>
                    </a:lnTo>
                    <a:close/>
                  </a:path>
                  <a:path w="498475" h="610870">
                    <a:moveTo>
                      <a:pt x="234099" y="6350"/>
                    </a:moveTo>
                    <a:close/>
                  </a:path>
                  <a:path w="498475" h="610870">
                    <a:moveTo>
                      <a:pt x="236728" y="3810"/>
                    </a:moveTo>
                    <a:lnTo>
                      <a:pt x="228473" y="5080"/>
                    </a:lnTo>
                    <a:lnTo>
                      <a:pt x="234035" y="6337"/>
                    </a:lnTo>
                    <a:lnTo>
                      <a:pt x="236728" y="3810"/>
                    </a:lnTo>
                    <a:close/>
                  </a:path>
                  <a:path w="498475" h="610870">
                    <a:moveTo>
                      <a:pt x="237832" y="578586"/>
                    </a:moveTo>
                    <a:lnTo>
                      <a:pt x="236601" y="578586"/>
                    </a:lnTo>
                    <a:lnTo>
                      <a:pt x="236054" y="578713"/>
                    </a:lnTo>
                    <a:lnTo>
                      <a:pt x="235750" y="578929"/>
                    </a:lnTo>
                    <a:lnTo>
                      <a:pt x="236423" y="578916"/>
                    </a:lnTo>
                    <a:lnTo>
                      <a:pt x="237134" y="578700"/>
                    </a:lnTo>
                    <a:lnTo>
                      <a:pt x="237832" y="578586"/>
                    </a:lnTo>
                    <a:close/>
                  </a:path>
                  <a:path w="498475" h="610870">
                    <a:moveTo>
                      <a:pt x="250037" y="2806"/>
                    </a:moveTo>
                    <a:lnTo>
                      <a:pt x="249097" y="2540"/>
                    </a:lnTo>
                    <a:lnTo>
                      <a:pt x="240830" y="5080"/>
                    </a:lnTo>
                    <a:lnTo>
                      <a:pt x="246773" y="3810"/>
                    </a:lnTo>
                    <a:lnTo>
                      <a:pt x="250037" y="2806"/>
                    </a:lnTo>
                    <a:close/>
                  </a:path>
                  <a:path w="498475" h="610870">
                    <a:moveTo>
                      <a:pt x="250456" y="6350"/>
                    </a:moveTo>
                    <a:lnTo>
                      <a:pt x="248945" y="6350"/>
                    </a:lnTo>
                    <a:lnTo>
                      <a:pt x="249618" y="6527"/>
                    </a:lnTo>
                    <a:lnTo>
                      <a:pt x="250456" y="6350"/>
                    </a:lnTo>
                    <a:close/>
                  </a:path>
                  <a:path w="498475" h="610870">
                    <a:moveTo>
                      <a:pt x="251358" y="608330"/>
                    </a:moveTo>
                    <a:lnTo>
                      <a:pt x="249732" y="608330"/>
                    </a:lnTo>
                    <a:lnTo>
                      <a:pt x="247091" y="609600"/>
                    </a:lnTo>
                    <a:lnTo>
                      <a:pt x="247853" y="609600"/>
                    </a:lnTo>
                    <a:lnTo>
                      <a:pt x="251358" y="608330"/>
                    </a:lnTo>
                    <a:close/>
                  </a:path>
                  <a:path w="498475" h="610870">
                    <a:moveTo>
                      <a:pt x="253860" y="7213"/>
                    </a:moveTo>
                    <a:lnTo>
                      <a:pt x="253136" y="7467"/>
                    </a:lnTo>
                    <a:lnTo>
                      <a:pt x="253720" y="7620"/>
                    </a:lnTo>
                    <a:lnTo>
                      <a:pt x="253860" y="7213"/>
                    </a:lnTo>
                    <a:close/>
                  </a:path>
                  <a:path w="498475" h="610870">
                    <a:moveTo>
                      <a:pt x="257213" y="50939"/>
                    </a:moveTo>
                    <a:lnTo>
                      <a:pt x="256933" y="50660"/>
                    </a:lnTo>
                    <a:lnTo>
                      <a:pt x="256514" y="50444"/>
                    </a:lnTo>
                    <a:lnTo>
                      <a:pt x="255955" y="50406"/>
                    </a:lnTo>
                    <a:lnTo>
                      <a:pt x="256120" y="50990"/>
                    </a:lnTo>
                    <a:lnTo>
                      <a:pt x="256578" y="51092"/>
                    </a:lnTo>
                    <a:lnTo>
                      <a:pt x="257213" y="50939"/>
                    </a:lnTo>
                    <a:close/>
                  </a:path>
                  <a:path w="498475" h="610870">
                    <a:moveTo>
                      <a:pt x="257784" y="5816"/>
                    </a:moveTo>
                    <a:lnTo>
                      <a:pt x="254558" y="5080"/>
                    </a:lnTo>
                    <a:lnTo>
                      <a:pt x="253860" y="7213"/>
                    </a:lnTo>
                    <a:lnTo>
                      <a:pt x="257784" y="5816"/>
                    </a:lnTo>
                    <a:close/>
                  </a:path>
                  <a:path w="498475" h="610870">
                    <a:moveTo>
                      <a:pt x="260121" y="6350"/>
                    </a:moveTo>
                    <a:lnTo>
                      <a:pt x="258292" y="5626"/>
                    </a:lnTo>
                    <a:lnTo>
                      <a:pt x="257784" y="5816"/>
                    </a:lnTo>
                    <a:lnTo>
                      <a:pt x="260121" y="6350"/>
                    </a:lnTo>
                    <a:close/>
                  </a:path>
                  <a:path w="498475" h="610870">
                    <a:moveTo>
                      <a:pt x="262115" y="8890"/>
                    </a:moveTo>
                    <a:lnTo>
                      <a:pt x="260273" y="7620"/>
                    </a:lnTo>
                    <a:lnTo>
                      <a:pt x="259854" y="8890"/>
                    </a:lnTo>
                    <a:lnTo>
                      <a:pt x="262115" y="8890"/>
                    </a:lnTo>
                    <a:close/>
                  </a:path>
                  <a:path w="498475" h="610870">
                    <a:moveTo>
                      <a:pt x="279196" y="3810"/>
                    </a:moveTo>
                    <a:lnTo>
                      <a:pt x="273189" y="2540"/>
                    </a:lnTo>
                    <a:lnTo>
                      <a:pt x="270954" y="1270"/>
                    </a:lnTo>
                    <a:lnTo>
                      <a:pt x="268719" y="0"/>
                    </a:lnTo>
                    <a:lnTo>
                      <a:pt x="262128" y="1270"/>
                    </a:lnTo>
                    <a:lnTo>
                      <a:pt x="259080" y="0"/>
                    </a:lnTo>
                    <a:lnTo>
                      <a:pt x="250037" y="2806"/>
                    </a:lnTo>
                    <a:lnTo>
                      <a:pt x="253619" y="3810"/>
                    </a:lnTo>
                    <a:lnTo>
                      <a:pt x="258292" y="5626"/>
                    </a:lnTo>
                    <a:lnTo>
                      <a:pt x="259842" y="5080"/>
                    </a:lnTo>
                    <a:lnTo>
                      <a:pt x="262813" y="8890"/>
                    </a:lnTo>
                    <a:lnTo>
                      <a:pt x="270738" y="8890"/>
                    </a:lnTo>
                    <a:lnTo>
                      <a:pt x="273596" y="7620"/>
                    </a:lnTo>
                    <a:lnTo>
                      <a:pt x="274408" y="5080"/>
                    </a:lnTo>
                    <a:lnTo>
                      <a:pt x="279196" y="3810"/>
                    </a:lnTo>
                    <a:close/>
                  </a:path>
                  <a:path w="498475" h="610870">
                    <a:moveTo>
                      <a:pt x="283933" y="2959"/>
                    </a:moveTo>
                    <a:lnTo>
                      <a:pt x="281965" y="2755"/>
                    </a:lnTo>
                    <a:lnTo>
                      <a:pt x="280466" y="2730"/>
                    </a:lnTo>
                    <a:lnTo>
                      <a:pt x="279196" y="2755"/>
                    </a:lnTo>
                    <a:lnTo>
                      <a:pt x="280631" y="2933"/>
                    </a:lnTo>
                    <a:lnTo>
                      <a:pt x="282194" y="3048"/>
                    </a:lnTo>
                    <a:lnTo>
                      <a:pt x="283933" y="2959"/>
                    </a:lnTo>
                    <a:close/>
                  </a:path>
                  <a:path w="498475" h="610870">
                    <a:moveTo>
                      <a:pt x="288759" y="6997"/>
                    </a:moveTo>
                    <a:lnTo>
                      <a:pt x="285165" y="6248"/>
                    </a:lnTo>
                    <a:lnTo>
                      <a:pt x="285838" y="6642"/>
                    </a:lnTo>
                    <a:lnTo>
                      <a:pt x="288759" y="6997"/>
                    </a:lnTo>
                    <a:close/>
                  </a:path>
                  <a:path w="498475" h="610870">
                    <a:moveTo>
                      <a:pt x="289763" y="8978"/>
                    </a:moveTo>
                    <a:lnTo>
                      <a:pt x="285838" y="6642"/>
                    </a:lnTo>
                    <a:lnTo>
                      <a:pt x="278739" y="5803"/>
                    </a:lnTo>
                    <a:lnTo>
                      <a:pt x="280466" y="8648"/>
                    </a:lnTo>
                    <a:lnTo>
                      <a:pt x="289763" y="8978"/>
                    </a:lnTo>
                    <a:close/>
                  </a:path>
                  <a:path w="498475" h="610870">
                    <a:moveTo>
                      <a:pt x="293509" y="7988"/>
                    </a:moveTo>
                    <a:lnTo>
                      <a:pt x="292950" y="7353"/>
                    </a:lnTo>
                    <a:lnTo>
                      <a:pt x="289941" y="3911"/>
                    </a:lnTo>
                    <a:lnTo>
                      <a:pt x="291706" y="7353"/>
                    </a:lnTo>
                    <a:lnTo>
                      <a:pt x="288759" y="6997"/>
                    </a:lnTo>
                    <a:lnTo>
                      <a:pt x="293509" y="7988"/>
                    </a:lnTo>
                    <a:close/>
                  </a:path>
                  <a:path w="498475" h="610870">
                    <a:moveTo>
                      <a:pt x="296532" y="17373"/>
                    </a:moveTo>
                    <a:lnTo>
                      <a:pt x="291020" y="17348"/>
                    </a:lnTo>
                    <a:lnTo>
                      <a:pt x="292227" y="18237"/>
                    </a:lnTo>
                    <a:lnTo>
                      <a:pt x="295148" y="19583"/>
                    </a:lnTo>
                    <a:lnTo>
                      <a:pt x="293573" y="20027"/>
                    </a:lnTo>
                    <a:lnTo>
                      <a:pt x="296252" y="19608"/>
                    </a:lnTo>
                    <a:lnTo>
                      <a:pt x="296532" y="17373"/>
                    </a:lnTo>
                    <a:close/>
                  </a:path>
                  <a:path w="498475" h="610870">
                    <a:moveTo>
                      <a:pt x="300532" y="42621"/>
                    </a:moveTo>
                    <a:lnTo>
                      <a:pt x="298653" y="41910"/>
                    </a:lnTo>
                    <a:lnTo>
                      <a:pt x="299173" y="44450"/>
                    </a:lnTo>
                    <a:lnTo>
                      <a:pt x="300532" y="42621"/>
                    </a:lnTo>
                    <a:close/>
                  </a:path>
                  <a:path w="498475" h="610870">
                    <a:moveTo>
                      <a:pt x="304761" y="44208"/>
                    </a:moveTo>
                    <a:lnTo>
                      <a:pt x="301053" y="41910"/>
                    </a:lnTo>
                    <a:lnTo>
                      <a:pt x="300532" y="42621"/>
                    </a:lnTo>
                    <a:lnTo>
                      <a:pt x="304761" y="44208"/>
                    </a:lnTo>
                    <a:close/>
                  </a:path>
                  <a:path w="498475" h="610870">
                    <a:moveTo>
                      <a:pt x="316509" y="18745"/>
                    </a:moveTo>
                    <a:lnTo>
                      <a:pt x="308419" y="13982"/>
                    </a:lnTo>
                    <a:lnTo>
                      <a:pt x="296227" y="14528"/>
                    </a:lnTo>
                    <a:lnTo>
                      <a:pt x="290385" y="14998"/>
                    </a:lnTo>
                    <a:lnTo>
                      <a:pt x="285267" y="14541"/>
                    </a:lnTo>
                    <a:lnTo>
                      <a:pt x="277876" y="12496"/>
                    </a:lnTo>
                    <a:lnTo>
                      <a:pt x="279692" y="13817"/>
                    </a:lnTo>
                    <a:lnTo>
                      <a:pt x="281482" y="14935"/>
                    </a:lnTo>
                    <a:lnTo>
                      <a:pt x="283210" y="16433"/>
                    </a:lnTo>
                    <a:lnTo>
                      <a:pt x="289826" y="16878"/>
                    </a:lnTo>
                    <a:lnTo>
                      <a:pt x="294754" y="16675"/>
                    </a:lnTo>
                    <a:lnTo>
                      <a:pt x="304825" y="16560"/>
                    </a:lnTo>
                    <a:lnTo>
                      <a:pt x="307568" y="16802"/>
                    </a:lnTo>
                    <a:lnTo>
                      <a:pt x="310248" y="17246"/>
                    </a:lnTo>
                    <a:lnTo>
                      <a:pt x="313169" y="17843"/>
                    </a:lnTo>
                    <a:lnTo>
                      <a:pt x="316509" y="18745"/>
                    </a:lnTo>
                    <a:close/>
                  </a:path>
                  <a:path w="498475" h="610870">
                    <a:moveTo>
                      <a:pt x="326885" y="77584"/>
                    </a:moveTo>
                    <a:lnTo>
                      <a:pt x="320294" y="75399"/>
                    </a:lnTo>
                    <a:lnTo>
                      <a:pt x="324154" y="77939"/>
                    </a:lnTo>
                    <a:lnTo>
                      <a:pt x="326885" y="77584"/>
                    </a:lnTo>
                    <a:close/>
                  </a:path>
                  <a:path w="498475" h="610870">
                    <a:moveTo>
                      <a:pt x="326961" y="70916"/>
                    </a:moveTo>
                    <a:lnTo>
                      <a:pt x="323316" y="71069"/>
                    </a:lnTo>
                    <a:lnTo>
                      <a:pt x="325920" y="71602"/>
                    </a:lnTo>
                    <a:lnTo>
                      <a:pt x="326961" y="70916"/>
                    </a:lnTo>
                    <a:close/>
                  </a:path>
                  <a:path w="498475" h="610870">
                    <a:moveTo>
                      <a:pt x="330860" y="81280"/>
                    </a:moveTo>
                    <a:lnTo>
                      <a:pt x="329539" y="80010"/>
                    </a:lnTo>
                    <a:lnTo>
                      <a:pt x="330644" y="81280"/>
                    </a:lnTo>
                    <a:lnTo>
                      <a:pt x="330860" y="81280"/>
                    </a:lnTo>
                    <a:close/>
                  </a:path>
                  <a:path w="498475" h="610870">
                    <a:moveTo>
                      <a:pt x="345617" y="71780"/>
                    </a:moveTo>
                    <a:lnTo>
                      <a:pt x="344309" y="71120"/>
                    </a:lnTo>
                    <a:lnTo>
                      <a:pt x="345198" y="71856"/>
                    </a:lnTo>
                    <a:lnTo>
                      <a:pt x="345617" y="71780"/>
                    </a:lnTo>
                    <a:close/>
                  </a:path>
                  <a:path w="498475" h="610870">
                    <a:moveTo>
                      <a:pt x="354685" y="69850"/>
                    </a:moveTo>
                    <a:lnTo>
                      <a:pt x="351155" y="69850"/>
                    </a:lnTo>
                    <a:lnTo>
                      <a:pt x="346468" y="68580"/>
                    </a:lnTo>
                    <a:lnTo>
                      <a:pt x="349046" y="71158"/>
                    </a:lnTo>
                    <a:lnTo>
                      <a:pt x="345617" y="71780"/>
                    </a:lnTo>
                    <a:lnTo>
                      <a:pt x="351739" y="74930"/>
                    </a:lnTo>
                    <a:lnTo>
                      <a:pt x="349694" y="71818"/>
                    </a:lnTo>
                    <a:lnTo>
                      <a:pt x="351548" y="73660"/>
                    </a:lnTo>
                    <a:lnTo>
                      <a:pt x="353631" y="71120"/>
                    </a:lnTo>
                    <a:lnTo>
                      <a:pt x="354685" y="69850"/>
                    </a:lnTo>
                    <a:close/>
                  </a:path>
                  <a:path w="498475" h="610870">
                    <a:moveTo>
                      <a:pt x="356133" y="66967"/>
                    </a:moveTo>
                    <a:lnTo>
                      <a:pt x="353491" y="65722"/>
                    </a:lnTo>
                    <a:lnTo>
                      <a:pt x="350774" y="63792"/>
                    </a:lnTo>
                    <a:lnTo>
                      <a:pt x="347941" y="60871"/>
                    </a:lnTo>
                    <a:lnTo>
                      <a:pt x="348665" y="62077"/>
                    </a:lnTo>
                    <a:lnTo>
                      <a:pt x="349694" y="63855"/>
                    </a:lnTo>
                    <a:lnTo>
                      <a:pt x="349465" y="64719"/>
                    </a:lnTo>
                    <a:lnTo>
                      <a:pt x="351574" y="66040"/>
                    </a:lnTo>
                    <a:lnTo>
                      <a:pt x="353720" y="65976"/>
                    </a:lnTo>
                    <a:lnTo>
                      <a:pt x="356133" y="66967"/>
                    </a:lnTo>
                    <a:close/>
                  </a:path>
                  <a:path w="498475" h="610870">
                    <a:moveTo>
                      <a:pt x="357162" y="70104"/>
                    </a:moveTo>
                    <a:lnTo>
                      <a:pt x="355727" y="68580"/>
                    </a:lnTo>
                    <a:lnTo>
                      <a:pt x="354685" y="69850"/>
                    </a:lnTo>
                    <a:lnTo>
                      <a:pt x="356209" y="69850"/>
                    </a:lnTo>
                    <a:lnTo>
                      <a:pt x="357162" y="70104"/>
                    </a:lnTo>
                    <a:close/>
                  </a:path>
                  <a:path w="498475" h="610870">
                    <a:moveTo>
                      <a:pt x="408305" y="72390"/>
                    </a:moveTo>
                    <a:lnTo>
                      <a:pt x="407847" y="70764"/>
                    </a:lnTo>
                    <a:lnTo>
                      <a:pt x="404685" y="69113"/>
                    </a:lnTo>
                    <a:lnTo>
                      <a:pt x="408305" y="72390"/>
                    </a:lnTo>
                    <a:close/>
                  </a:path>
                  <a:path w="498475" h="610870">
                    <a:moveTo>
                      <a:pt x="412877" y="73418"/>
                    </a:moveTo>
                    <a:lnTo>
                      <a:pt x="406488" y="66040"/>
                    </a:lnTo>
                    <a:lnTo>
                      <a:pt x="407847" y="70764"/>
                    </a:lnTo>
                    <a:lnTo>
                      <a:pt x="412877" y="73418"/>
                    </a:lnTo>
                    <a:close/>
                  </a:path>
                  <a:path w="498475" h="610870">
                    <a:moveTo>
                      <a:pt x="413334" y="73660"/>
                    </a:moveTo>
                    <a:lnTo>
                      <a:pt x="412877" y="73418"/>
                    </a:lnTo>
                    <a:lnTo>
                      <a:pt x="413080" y="73660"/>
                    </a:lnTo>
                    <a:lnTo>
                      <a:pt x="413334" y="73660"/>
                    </a:lnTo>
                    <a:close/>
                  </a:path>
                  <a:path w="498475" h="610870">
                    <a:moveTo>
                      <a:pt x="415429" y="520992"/>
                    </a:moveTo>
                    <a:lnTo>
                      <a:pt x="415290" y="520865"/>
                    </a:lnTo>
                    <a:lnTo>
                      <a:pt x="415417" y="521157"/>
                    </a:lnTo>
                    <a:lnTo>
                      <a:pt x="415429" y="520992"/>
                    </a:lnTo>
                    <a:close/>
                  </a:path>
                  <a:path w="498475" h="610870">
                    <a:moveTo>
                      <a:pt x="415721" y="160947"/>
                    </a:moveTo>
                    <a:lnTo>
                      <a:pt x="414756" y="160045"/>
                    </a:lnTo>
                    <a:lnTo>
                      <a:pt x="414108" y="158750"/>
                    </a:lnTo>
                    <a:lnTo>
                      <a:pt x="411594" y="156210"/>
                    </a:lnTo>
                    <a:lnTo>
                      <a:pt x="410997" y="158750"/>
                    </a:lnTo>
                    <a:lnTo>
                      <a:pt x="412165" y="159956"/>
                    </a:lnTo>
                    <a:lnTo>
                      <a:pt x="415391" y="161290"/>
                    </a:lnTo>
                    <a:lnTo>
                      <a:pt x="415721" y="160947"/>
                    </a:lnTo>
                    <a:close/>
                  </a:path>
                  <a:path w="498475" h="610870">
                    <a:moveTo>
                      <a:pt x="415937" y="522363"/>
                    </a:moveTo>
                    <a:lnTo>
                      <a:pt x="415417" y="521169"/>
                    </a:lnTo>
                    <a:lnTo>
                      <a:pt x="415404" y="522071"/>
                    </a:lnTo>
                    <a:lnTo>
                      <a:pt x="414032" y="524522"/>
                    </a:lnTo>
                    <a:lnTo>
                      <a:pt x="415937" y="522363"/>
                    </a:lnTo>
                    <a:close/>
                  </a:path>
                  <a:path w="498475" h="610870">
                    <a:moveTo>
                      <a:pt x="428040" y="503720"/>
                    </a:moveTo>
                    <a:lnTo>
                      <a:pt x="423938" y="509270"/>
                    </a:lnTo>
                    <a:lnTo>
                      <a:pt x="427977" y="504190"/>
                    </a:lnTo>
                    <a:lnTo>
                      <a:pt x="428040" y="503720"/>
                    </a:lnTo>
                    <a:close/>
                  </a:path>
                  <a:path w="498475" h="610870">
                    <a:moveTo>
                      <a:pt x="429031" y="87236"/>
                    </a:moveTo>
                    <a:lnTo>
                      <a:pt x="425081" y="85229"/>
                    </a:lnTo>
                    <a:lnTo>
                      <a:pt x="423354" y="83858"/>
                    </a:lnTo>
                    <a:lnTo>
                      <a:pt x="424434" y="85267"/>
                    </a:lnTo>
                    <a:lnTo>
                      <a:pt x="425716" y="87439"/>
                    </a:lnTo>
                    <a:lnTo>
                      <a:pt x="428117" y="88785"/>
                    </a:lnTo>
                    <a:lnTo>
                      <a:pt x="429031" y="87236"/>
                    </a:lnTo>
                    <a:close/>
                  </a:path>
                  <a:path w="498475" h="610870">
                    <a:moveTo>
                      <a:pt x="431406" y="184150"/>
                    </a:moveTo>
                    <a:lnTo>
                      <a:pt x="430999" y="183426"/>
                    </a:lnTo>
                    <a:lnTo>
                      <a:pt x="431063" y="184150"/>
                    </a:lnTo>
                    <a:lnTo>
                      <a:pt x="431406" y="184150"/>
                    </a:lnTo>
                    <a:close/>
                  </a:path>
                  <a:path w="498475" h="610870">
                    <a:moveTo>
                      <a:pt x="433412" y="186690"/>
                    </a:moveTo>
                    <a:lnTo>
                      <a:pt x="432396" y="184150"/>
                    </a:lnTo>
                    <a:lnTo>
                      <a:pt x="431406" y="184150"/>
                    </a:lnTo>
                    <a:lnTo>
                      <a:pt x="432854" y="186690"/>
                    </a:lnTo>
                    <a:lnTo>
                      <a:pt x="433412" y="186690"/>
                    </a:lnTo>
                    <a:close/>
                  </a:path>
                  <a:path w="498475" h="610870">
                    <a:moveTo>
                      <a:pt x="433984" y="194538"/>
                    </a:moveTo>
                    <a:lnTo>
                      <a:pt x="432828" y="193281"/>
                    </a:lnTo>
                    <a:lnTo>
                      <a:pt x="431850" y="192201"/>
                    </a:lnTo>
                    <a:lnTo>
                      <a:pt x="431749" y="192862"/>
                    </a:lnTo>
                    <a:lnTo>
                      <a:pt x="432536" y="193281"/>
                    </a:lnTo>
                    <a:lnTo>
                      <a:pt x="433273" y="193903"/>
                    </a:lnTo>
                    <a:lnTo>
                      <a:pt x="433984" y="194538"/>
                    </a:lnTo>
                    <a:close/>
                  </a:path>
                  <a:path w="498475" h="610870">
                    <a:moveTo>
                      <a:pt x="435737" y="196367"/>
                    </a:moveTo>
                    <a:lnTo>
                      <a:pt x="435190" y="195694"/>
                    </a:lnTo>
                    <a:lnTo>
                      <a:pt x="434594" y="195072"/>
                    </a:lnTo>
                    <a:lnTo>
                      <a:pt x="433984" y="194538"/>
                    </a:lnTo>
                    <a:lnTo>
                      <a:pt x="435178" y="195770"/>
                    </a:lnTo>
                    <a:lnTo>
                      <a:pt x="435737" y="196367"/>
                    </a:lnTo>
                    <a:close/>
                  </a:path>
                  <a:path w="498475" h="610870">
                    <a:moveTo>
                      <a:pt x="436105" y="162560"/>
                    </a:moveTo>
                    <a:lnTo>
                      <a:pt x="433806" y="160083"/>
                    </a:lnTo>
                    <a:lnTo>
                      <a:pt x="433578" y="163830"/>
                    </a:lnTo>
                    <a:lnTo>
                      <a:pt x="436105" y="162560"/>
                    </a:lnTo>
                    <a:close/>
                  </a:path>
                  <a:path w="498475" h="610870">
                    <a:moveTo>
                      <a:pt x="436664" y="198120"/>
                    </a:moveTo>
                    <a:lnTo>
                      <a:pt x="435749" y="196850"/>
                    </a:lnTo>
                    <a:lnTo>
                      <a:pt x="436333" y="198120"/>
                    </a:lnTo>
                    <a:lnTo>
                      <a:pt x="436664" y="198120"/>
                    </a:lnTo>
                    <a:close/>
                  </a:path>
                  <a:path w="498475" h="610870">
                    <a:moveTo>
                      <a:pt x="441782" y="162560"/>
                    </a:moveTo>
                    <a:lnTo>
                      <a:pt x="441007" y="161632"/>
                    </a:lnTo>
                    <a:lnTo>
                      <a:pt x="439331" y="160020"/>
                    </a:lnTo>
                    <a:lnTo>
                      <a:pt x="441782" y="162560"/>
                    </a:lnTo>
                    <a:close/>
                  </a:path>
                  <a:path w="498475" h="610870">
                    <a:moveTo>
                      <a:pt x="444512" y="438150"/>
                    </a:moveTo>
                    <a:lnTo>
                      <a:pt x="443268" y="440690"/>
                    </a:lnTo>
                    <a:lnTo>
                      <a:pt x="442722" y="443204"/>
                    </a:lnTo>
                    <a:lnTo>
                      <a:pt x="444512" y="438150"/>
                    </a:lnTo>
                    <a:close/>
                  </a:path>
                  <a:path w="498475" h="610870">
                    <a:moveTo>
                      <a:pt x="448322" y="228688"/>
                    </a:moveTo>
                    <a:lnTo>
                      <a:pt x="445592" y="223672"/>
                    </a:lnTo>
                    <a:lnTo>
                      <a:pt x="445439" y="224282"/>
                    </a:lnTo>
                    <a:lnTo>
                      <a:pt x="448157" y="229298"/>
                    </a:lnTo>
                    <a:lnTo>
                      <a:pt x="448322" y="228688"/>
                    </a:lnTo>
                    <a:close/>
                  </a:path>
                  <a:path w="498475" h="610870">
                    <a:moveTo>
                      <a:pt x="449656" y="217220"/>
                    </a:moveTo>
                    <a:lnTo>
                      <a:pt x="449199" y="216369"/>
                    </a:lnTo>
                    <a:lnTo>
                      <a:pt x="449199" y="216649"/>
                    </a:lnTo>
                    <a:lnTo>
                      <a:pt x="449351" y="216839"/>
                    </a:lnTo>
                    <a:lnTo>
                      <a:pt x="449503" y="217106"/>
                    </a:lnTo>
                    <a:lnTo>
                      <a:pt x="449656" y="217220"/>
                    </a:lnTo>
                    <a:close/>
                  </a:path>
                  <a:path w="498475" h="610870">
                    <a:moveTo>
                      <a:pt x="449872" y="206857"/>
                    </a:moveTo>
                    <a:lnTo>
                      <a:pt x="448678" y="204470"/>
                    </a:lnTo>
                    <a:lnTo>
                      <a:pt x="448754" y="205486"/>
                    </a:lnTo>
                    <a:lnTo>
                      <a:pt x="449872" y="206857"/>
                    </a:lnTo>
                    <a:close/>
                  </a:path>
                  <a:path w="498475" h="610870">
                    <a:moveTo>
                      <a:pt x="450303" y="201930"/>
                    </a:moveTo>
                    <a:lnTo>
                      <a:pt x="446443" y="193040"/>
                    </a:lnTo>
                    <a:lnTo>
                      <a:pt x="445897" y="191770"/>
                    </a:lnTo>
                    <a:lnTo>
                      <a:pt x="444576" y="186690"/>
                    </a:lnTo>
                    <a:lnTo>
                      <a:pt x="445719" y="193040"/>
                    </a:lnTo>
                    <a:lnTo>
                      <a:pt x="445046" y="191770"/>
                    </a:lnTo>
                    <a:lnTo>
                      <a:pt x="438975" y="180340"/>
                    </a:lnTo>
                    <a:lnTo>
                      <a:pt x="436930" y="176530"/>
                    </a:lnTo>
                    <a:lnTo>
                      <a:pt x="434174" y="171450"/>
                    </a:lnTo>
                    <a:lnTo>
                      <a:pt x="425284" y="171450"/>
                    </a:lnTo>
                    <a:lnTo>
                      <a:pt x="423710" y="171450"/>
                    </a:lnTo>
                    <a:lnTo>
                      <a:pt x="426643" y="175260"/>
                    </a:lnTo>
                    <a:lnTo>
                      <a:pt x="425310" y="176530"/>
                    </a:lnTo>
                    <a:lnTo>
                      <a:pt x="423062" y="172720"/>
                    </a:lnTo>
                    <a:lnTo>
                      <a:pt x="422884" y="175260"/>
                    </a:lnTo>
                    <a:lnTo>
                      <a:pt x="425488" y="182880"/>
                    </a:lnTo>
                    <a:lnTo>
                      <a:pt x="427812" y="185420"/>
                    </a:lnTo>
                    <a:lnTo>
                      <a:pt x="426808" y="181610"/>
                    </a:lnTo>
                    <a:lnTo>
                      <a:pt x="429717" y="185420"/>
                    </a:lnTo>
                    <a:lnTo>
                      <a:pt x="428586" y="181610"/>
                    </a:lnTo>
                    <a:lnTo>
                      <a:pt x="428205" y="180340"/>
                    </a:lnTo>
                    <a:lnTo>
                      <a:pt x="429971" y="181610"/>
                    </a:lnTo>
                    <a:lnTo>
                      <a:pt x="430999" y="183426"/>
                    </a:lnTo>
                    <a:lnTo>
                      <a:pt x="430707" y="180340"/>
                    </a:lnTo>
                    <a:lnTo>
                      <a:pt x="434390" y="185420"/>
                    </a:lnTo>
                    <a:lnTo>
                      <a:pt x="436295" y="191770"/>
                    </a:lnTo>
                    <a:lnTo>
                      <a:pt x="437375" y="198120"/>
                    </a:lnTo>
                    <a:lnTo>
                      <a:pt x="436664" y="198120"/>
                    </a:lnTo>
                    <a:lnTo>
                      <a:pt x="438505" y="200660"/>
                    </a:lnTo>
                    <a:lnTo>
                      <a:pt x="440956" y="204470"/>
                    </a:lnTo>
                    <a:lnTo>
                      <a:pt x="443052" y="209550"/>
                    </a:lnTo>
                    <a:lnTo>
                      <a:pt x="444944" y="213360"/>
                    </a:lnTo>
                    <a:lnTo>
                      <a:pt x="446786" y="217170"/>
                    </a:lnTo>
                    <a:lnTo>
                      <a:pt x="449211" y="219710"/>
                    </a:lnTo>
                    <a:lnTo>
                      <a:pt x="449186" y="217170"/>
                    </a:lnTo>
                    <a:lnTo>
                      <a:pt x="447738" y="215900"/>
                    </a:lnTo>
                    <a:lnTo>
                      <a:pt x="446532" y="212090"/>
                    </a:lnTo>
                    <a:lnTo>
                      <a:pt x="446913" y="209550"/>
                    </a:lnTo>
                    <a:lnTo>
                      <a:pt x="449491" y="215900"/>
                    </a:lnTo>
                    <a:lnTo>
                      <a:pt x="449033" y="209550"/>
                    </a:lnTo>
                    <a:lnTo>
                      <a:pt x="448754" y="205486"/>
                    </a:lnTo>
                    <a:lnTo>
                      <a:pt x="446887" y="203200"/>
                    </a:lnTo>
                    <a:lnTo>
                      <a:pt x="448322" y="201930"/>
                    </a:lnTo>
                    <a:lnTo>
                      <a:pt x="441909" y="193040"/>
                    </a:lnTo>
                    <a:lnTo>
                      <a:pt x="444576" y="191770"/>
                    </a:lnTo>
                    <a:lnTo>
                      <a:pt x="446582" y="195580"/>
                    </a:lnTo>
                    <a:lnTo>
                      <a:pt x="447979" y="199390"/>
                    </a:lnTo>
                    <a:lnTo>
                      <a:pt x="449478" y="203200"/>
                    </a:lnTo>
                    <a:lnTo>
                      <a:pt x="450303" y="201930"/>
                    </a:lnTo>
                    <a:close/>
                  </a:path>
                  <a:path w="498475" h="610870">
                    <a:moveTo>
                      <a:pt x="451180" y="133350"/>
                    </a:moveTo>
                    <a:lnTo>
                      <a:pt x="451078" y="132080"/>
                    </a:lnTo>
                    <a:lnTo>
                      <a:pt x="450748" y="132842"/>
                    </a:lnTo>
                    <a:lnTo>
                      <a:pt x="451180" y="133350"/>
                    </a:lnTo>
                    <a:close/>
                  </a:path>
                  <a:path w="498475" h="610870">
                    <a:moveTo>
                      <a:pt x="451408" y="135890"/>
                    </a:moveTo>
                    <a:lnTo>
                      <a:pt x="447001" y="129540"/>
                    </a:lnTo>
                    <a:lnTo>
                      <a:pt x="450532" y="133350"/>
                    </a:lnTo>
                    <a:lnTo>
                      <a:pt x="450748" y="132842"/>
                    </a:lnTo>
                    <a:lnTo>
                      <a:pt x="447979" y="129540"/>
                    </a:lnTo>
                    <a:lnTo>
                      <a:pt x="444766" y="125730"/>
                    </a:lnTo>
                    <a:lnTo>
                      <a:pt x="447865" y="133350"/>
                    </a:lnTo>
                    <a:lnTo>
                      <a:pt x="449059" y="134620"/>
                    </a:lnTo>
                    <a:lnTo>
                      <a:pt x="450202" y="134620"/>
                    </a:lnTo>
                    <a:lnTo>
                      <a:pt x="451408" y="135890"/>
                    </a:lnTo>
                    <a:close/>
                  </a:path>
                  <a:path w="498475" h="610870">
                    <a:moveTo>
                      <a:pt x="455422" y="239179"/>
                    </a:moveTo>
                    <a:lnTo>
                      <a:pt x="453631" y="238379"/>
                    </a:lnTo>
                    <a:lnTo>
                      <a:pt x="453301" y="240563"/>
                    </a:lnTo>
                    <a:lnTo>
                      <a:pt x="455422" y="239179"/>
                    </a:lnTo>
                    <a:close/>
                  </a:path>
                  <a:path w="498475" h="610870">
                    <a:moveTo>
                      <a:pt x="455561" y="495541"/>
                    </a:moveTo>
                    <a:lnTo>
                      <a:pt x="455333" y="495973"/>
                    </a:lnTo>
                    <a:lnTo>
                      <a:pt x="447751" y="509016"/>
                    </a:lnTo>
                    <a:lnTo>
                      <a:pt x="452615" y="502246"/>
                    </a:lnTo>
                    <a:lnTo>
                      <a:pt x="455561" y="495541"/>
                    </a:lnTo>
                    <a:close/>
                  </a:path>
                  <a:path w="498475" h="610870">
                    <a:moveTo>
                      <a:pt x="457657" y="491680"/>
                    </a:moveTo>
                    <a:lnTo>
                      <a:pt x="455942" y="494665"/>
                    </a:lnTo>
                    <a:lnTo>
                      <a:pt x="455561" y="495541"/>
                    </a:lnTo>
                    <a:lnTo>
                      <a:pt x="457657" y="491680"/>
                    </a:lnTo>
                    <a:close/>
                  </a:path>
                  <a:path w="498475" h="610870">
                    <a:moveTo>
                      <a:pt x="459701" y="202946"/>
                    </a:moveTo>
                    <a:close/>
                  </a:path>
                  <a:path w="498475" h="610870">
                    <a:moveTo>
                      <a:pt x="459765" y="243166"/>
                    </a:moveTo>
                    <a:lnTo>
                      <a:pt x="458419" y="231343"/>
                    </a:lnTo>
                    <a:lnTo>
                      <a:pt x="459435" y="232410"/>
                    </a:lnTo>
                    <a:lnTo>
                      <a:pt x="457695" y="223520"/>
                    </a:lnTo>
                    <a:lnTo>
                      <a:pt x="456463" y="213360"/>
                    </a:lnTo>
                    <a:lnTo>
                      <a:pt x="456158" y="210820"/>
                    </a:lnTo>
                    <a:lnTo>
                      <a:pt x="453631" y="208280"/>
                    </a:lnTo>
                    <a:lnTo>
                      <a:pt x="455041" y="213360"/>
                    </a:lnTo>
                    <a:lnTo>
                      <a:pt x="452310" y="209550"/>
                    </a:lnTo>
                    <a:lnTo>
                      <a:pt x="449872" y="206857"/>
                    </a:lnTo>
                    <a:lnTo>
                      <a:pt x="451866" y="210820"/>
                    </a:lnTo>
                    <a:lnTo>
                      <a:pt x="455777" y="219710"/>
                    </a:lnTo>
                    <a:lnTo>
                      <a:pt x="454774" y="226542"/>
                    </a:lnTo>
                    <a:lnTo>
                      <a:pt x="453313" y="226822"/>
                    </a:lnTo>
                    <a:lnTo>
                      <a:pt x="454939" y="228625"/>
                    </a:lnTo>
                    <a:lnTo>
                      <a:pt x="449237" y="227584"/>
                    </a:lnTo>
                    <a:lnTo>
                      <a:pt x="451345" y="237363"/>
                    </a:lnTo>
                    <a:lnTo>
                      <a:pt x="453631" y="238379"/>
                    </a:lnTo>
                    <a:lnTo>
                      <a:pt x="455104" y="228803"/>
                    </a:lnTo>
                    <a:lnTo>
                      <a:pt x="455993" y="229781"/>
                    </a:lnTo>
                    <a:lnTo>
                      <a:pt x="457301" y="231813"/>
                    </a:lnTo>
                    <a:lnTo>
                      <a:pt x="458254" y="237324"/>
                    </a:lnTo>
                    <a:lnTo>
                      <a:pt x="455422" y="239179"/>
                    </a:lnTo>
                    <a:lnTo>
                      <a:pt x="456120" y="239496"/>
                    </a:lnTo>
                    <a:lnTo>
                      <a:pt x="458381" y="247611"/>
                    </a:lnTo>
                    <a:lnTo>
                      <a:pt x="459765" y="243166"/>
                    </a:lnTo>
                    <a:close/>
                  </a:path>
                  <a:path w="498475" h="610870">
                    <a:moveTo>
                      <a:pt x="461264" y="200279"/>
                    </a:moveTo>
                    <a:lnTo>
                      <a:pt x="461035" y="196100"/>
                    </a:lnTo>
                    <a:lnTo>
                      <a:pt x="460667" y="195580"/>
                    </a:lnTo>
                    <a:lnTo>
                      <a:pt x="460489" y="195376"/>
                    </a:lnTo>
                    <a:lnTo>
                      <a:pt x="458978" y="194779"/>
                    </a:lnTo>
                    <a:lnTo>
                      <a:pt x="460273" y="199390"/>
                    </a:lnTo>
                    <a:lnTo>
                      <a:pt x="461264" y="200279"/>
                    </a:lnTo>
                    <a:close/>
                  </a:path>
                  <a:path w="498475" h="610870">
                    <a:moveTo>
                      <a:pt x="461543" y="365760"/>
                    </a:moveTo>
                    <a:lnTo>
                      <a:pt x="459867" y="373380"/>
                    </a:lnTo>
                    <a:lnTo>
                      <a:pt x="460286" y="373964"/>
                    </a:lnTo>
                    <a:lnTo>
                      <a:pt x="461543" y="365760"/>
                    </a:lnTo>
                    <a:close/>
                  </a:path>
                  <a:path w="498475" h="610870">
                    <a:moveTo>
                      <a:pt x="464108" y="207010"/>
                    </a:moveTo>
                    <a:lnTo>
                      <a:pt x="463143" y="204470"/>
                    </a:lnTo>
                    <a:lnTo>
                      <a:pt x="461695" y="200660"/>
                    </a:lnTo>
                    <a:lnTo>
                      <a:pt x="461264" y="200279"/>
                    </a:lnTo>
                    <a:lnTo>
                      <a:pt x="461505" y="204470"/>
                    </a:lnTo>
                    <a:lnTo>
                      <a:pt x="459701" y="203200"/>
                    </a:lnTo>
                    <a:lnTo>
                      <a:pt x="462711" y="208280"/>
                    </a:lnTo>
                    <a:lnTo>
                      <a:pt x="464108" y="207010"/>
                    </a:lnTo>
                    <a:close/>
                  </a:path>
                  <a:path w="498475" h="610870">
                    <a:moveTo>
                      <a:pt x="464616" y="354749"/>
                    </a:moveTo>
                    <a:lnTo>
                      <a:pt x="464439" y="353428"/>
                    </a:lnTo>
                    <a:lnTo>
                      <a:pt x="464210" y="352145"/>
                    </a:lnTo>
                    <a:lnTo>
                      <a:pt x="463791" y="350977"/>
                    </a:lnTo>
                    <a:lnTo>
                      <a:pt x="463765" y="354596"/>
                    </a:lnTo>
                    <a:lnTo>
                      <a:pt x="464134" y="355104"/>
                    </a:lnTo>
                    <a:lnTo>
                      <a:pt x="464616" y="354749"/>
                    </a:lnTo>
                    <a:close/>
                  </a:path>
                  <a:path w="498475" h="610870">
                    <a:moveTo>
                      <a:pt x="467347" y="215861"/>
                    </a:moveTo>
                    <a:lnTo>
                      <a:pt x="465721" y="211505"/>
                    </a:lnTo>
                    <a:lnTo>
                      <a:pt x="466077" y="216039"/>
                    </a:lnTo>
                    <a:lnTo>
                      <a:pt x="466712" y="216281"/>
                    </a:lnTo>
                    <a:lnTo>
                      <a:pt x="467347" y="215861"/>
                    </a:lnTo>
                    <a:close/>
                  </a:path>
                  <a:path w="498475" h="610870">
                    <a:moveTo>
                      <a:pt x="467690" y="172440"/>
                    </a:moveTo>
                    <a:lnTo>
                      <a:pt x="467512" y="171729"/>
                    </a:lnTo>
                    <a:lnTo>
                      <a:pt x="467296" y="171005"/>
                    </a:lnTo>
                    <a:lnTo>
                      <a:pt x="467410" y="171627"/>
                    </a:lnTo>
                    <a:lnTo>
                      <a:pt x="467639" y="172910"/>
                    </a:lnTo>
                    <a:lnTo>
                      <a:pt x="467690" y="172440"/>
                    </a:lnTo>
                    <a:close/>
                  </a:path>
                  <a:path w="498475" h="610870">
                    <a:moveTo>
                      <a:pt x="468249" y="218274"/>
                    </a:moveTo>
                    <a:lnTo>
                      <a:pt x="467448" y="215785"/>
                    </a:lnTo>
                    <a:lnTo>
                      <a:pt x="467410" y="216039"/>
                    </a:lnTo>
                    <a:lnTo>
                      <a:pt x="468249" y="218274"/>
                    </a:lnTo>
                    <a:close/>
                  </a:path>
                  <a:path w="498475" h="610870">
                    <a:moveTo>
                      <a:pt x="468642" y="213931"/>
                    </a:moveTo>
                    <a:lnTo>
                      <a:pt x="467690" y="204749"/>
                    </a:lnTo>
                    <a:lnTo>
                      <a:pt x="466255" y="208724"/>
                    </a:lnTo>
                    <a:lnTo>
                      <a:pt x="467804" y="210718"/>
                    </a:lnTo>
                    <a:lnTo>
                      <a:pt x="468642" y="213931"/>
                    </a:lnTo>
                    <a:close/>
                  </a:path>
                  <a:path w="498475" h="610870">
                    <a:moveTo>
                      <a:pt x="469023" y="215417"/>
                    </a:moveTo>
                    <a:lnTo>
                      <a:pt x="468642" y="213931"/>
                    </a:lnTo>
                    <a:lnTo>
                      <a:pt x="468807" y="215493"/>
                    </a:lnTo>
                    <a:lnTo>
                      <a:pt x="469023" y="215417"/>
                    </a:lnTo>
                    <a:close/>
                  </a:path>
                  <a:path w="498475" h="610870">
                    <a:moveTo>
                      <a:pt x="470547" y="465315"/>
                    </a:moveTo>
                    <a:lnTo>
                      <a:pt x="466280" y="474941"/>
                    </a:lnTo>
                    <a:lnTo>
                      <a:pt x="461352" y="484886"/>
                    </a:lnTo>
                    <a:lnTo>
                      <a:pt x="457657" y="491680"/>
                    </a:lnTo>
                    <a:lnTo>
                      <a:pt x="460044" y="487527"/>
                    </a:lnTo>
                    <a:lnTo>
                      <a:pt x="464197" y="480390"/>
                    </a:lnTo>
                    <a:lnTo>
                      <a:pt x="467283" y="472795"/>
                    </a:lnTo>
                    <a:lnTo>
                      <a:pt x="470547" y="465315"/>
                    </a:lnTo>
                    <a:close/>
                  </a:path>
                  <a:path w="498475" h="610870">
                    <a:moveTo>
                      <a:pt x="472287" y="208280"/>
                    </a:moveTo>
                    <a:lnTo>
                      <a:pt x="471271" y="207391"/>
                    </a:lnTo>
                    <a:lnTo>
                      <a:pt x="471665" y="208280"/>
                    </a:lnTo>
                    <a:lnTo>
                      <a:pt x="472287" y="208280"/>
                    </a:lnTo>
                    <a:close/>
                  </a:path>
                  <a:path w="498475" h="610870">
                    <a:moveTo>
                      <a:pt x="474611" y="213360"/>
                    </a:moveTo>
                    <a:lnTo>
                      <a:pt x="473532" y="210820"/>
                    </a:lnTo>
                    <a:lnTo>
                      <a:pt x="472490" y="208280"/>
                    </a:lnTo>
                    <a:lnTo>
                      <a:pt x="472287" y="208280"/>
                    </a:lnTo>
                    <a:lnTo>
                      <a:pt x="469696" y="214630"/>
                    </a:lnTo>
                    <a:lnTo>
                      <a:pt x="470052" y="215061"/>
                    </a:lnTo>
                    <a:lnTo>
                      <a:pt x="469023" y="215417"/>
                    </a:lnTo>
                    <a:lnTo>
                      <a:pt x="469290" y="216408"/>
                    </a:lnTo>
                    <a:lnTo>
                      <a:pt x="470319" y="215366"/>
                    </a:lnTo>
                    <a:lnTo>
                      <a:pt x="474027" y="219710"/>
                    </a:lnTo>
                    <a:lnTo>
                      <a:pt x="474040" y="213360"/>
                    </a:lnTo>
                    <a:lnTo>
                      <a:pt x="474611" y="213360"/>
                    </a:lnTo>
                    <a:close/>
                  </a:path>
                  <a:path w="498475" h="610870">
                    <a:moveTo>
                      <a:pt x="476110" y="217017"/>
                    </a:moveTo>
                    <a:lnTo>
                      <a:pt x="475716" y="215519"/>
                    </a:lnTo>
                    <a:lnTo>
                      <a:pt x="475170" y="214109"/>
                    </a:lnTo>
                    <a:lnTo>
                      <a:pt x="474611" y="213106"/>
                    </a:lnTo>
                    <a:lnTo>
                      <a:pt x="476110" y="217017"/>
                    </a:lnTo>
                    <a:close/>
                  </a:path>
                  <a:path w="498475" h="610870">
                    <a:moveTo>
                      <a:pt x="479425" y="225704"/>
                    </a:moveTo>
                    <a:lnTo>
                      <a:pt x="478180" y="222529"/>
                    </a:lnTo>
                    <a:lnTo>
                      <a:pt x="476110" y="217017"/>
                    </a:lnTo>
                    <a:lnTo>
                      <a:pt x="476516" y="218528"/>
                    </a:lnTo>
                    <a:lnTo>
                      <a:pt x="476732" y="219938"/>
                    </a:lnTo>
                    <a:lnTo>
                      <a:pt x="476351" y="220433"/>
                    </a:lnTo>
                    <a:lnTo>
                      <a:pt x="478142" y="223100"/>
                    </a:lnTo>
                    <a:lnTo>
                      <a:pt x="479425" y="225704"/>
                    </a:lnTo>
                    <a:close/>
                  </a:path>
                  <a:path w="498475" h="610870">
                    <a:moveTo>
                      <a:pt x="480098" y="326377"/>
                    </a:moveTo>
                    <a:lnTo>
                      <a:pt x="477901" y="321310"/>
                    </a:lnTo>
                    <a:lnTo>
                      <a:pt x="478218" y="325120"/>
                    </a:lnTo>
                    <a:lnTo>
                      <a:pt x="480098" y="326377"/>
                    </a:lnTo>
                    <a:close/>
                  </a:path>
                  <a:path w="498475" h="610870">
                    <a:moveTo>
                      <a:pt x="480377" y="228104"/>
                    </a:moveTo>
                    <a:lnTo>
                      <a:pt x="480326" y="227520"/>
                    </a:lnTo>
                    <a:lnTo>
                      <a:pt x="479425" y="225704"/>
                    </a:lnTo>
                    <a:lnTo>
                      <a:pt x="480377" y="228104"/>
                    </a:lnTo>
                    <a:close/>
                  </a:path>
                  <a:path w="498475" h="610870">
                    <a:moveTo>
                      <a:pt x="481571" y="335280"/>
                    </a:moveTo>
                    <a:lnTo>
                      <a:pt x="480949" y="331470"/>
                    </a:lnTo>
                    <a:lnTo>
                      <a:pt x="480098" y="326415"/>
                    </a:lnTo>
                    <a:lnTo>
                      <a:pt x="478866" y="331470"/>
                    </a:lnTo>
                    <a:lnTo>
                      <a:pt x="477481" y="331470"/>
                    </a:lnTo>
                    <a:lnTo>
                      <a:pt x="477850" y="328930"/>
                    </a:lnTo>
                    <a:lnTo>
                      <a:pt x="477164" y="327660"/>
                    </a:lnTo>
                    <a:lnTo>
                      <a:pt x="474586" y="327660"/>
                    </a:lnTo>
                    <a:lnTo>
                      <a:pt x="478688" y="334010"/>
                    </a:lnTo>
                    <a:lnTo>
                      <a:pt x="476554" y="339090"/>
                    </a:lnTo>
                    <a:lnTo>
                      <a:pt x="475551" y="335280"/>
                    </a:lnTo>
                    <a:lnTo>
                      <a:pt x="473875" y="328930"/>
                    </a:lnTo>
                    <a:lnTo>
                      <a:pt x="471284" y="335280"/>
                    </a:lnTo>
                    <a:lnTo>
                      <a:pt x="465404" y="311150"/>
                    </a:lnTo>
                    <a:lnTo>
                      <a:pt x="465340" y="323850"/>
                    </a:lnTo>
                    <a:lnTo>
                      <a:pt x="467271" y="334010"/>
                    </a:lnTo>
                    <a:lnTo>
                      <a:pt x="468604" y="344170"/>
                    </a:lnTo>
                    <a:lnTo>
                      <a:pt x="466775" y="355600"/>
                    </a:lnTo>
                    <a:lnTo>
                      <a:pt x="466293" y="353060"/>
                    </a:lnTo>
                    <a:lnTo>
                      <a:pt x="465315" y="354330"/>
                    </a:lnTo>
                    <a:lnTo>
                      <a:pt x="464616" y="355600"/>
                    </a:lnTo>
                    <a:lnTo>
                      <a:pt x="465074" y="359410"/>
                    </a:lnTo>
                    <a:lnTo>
                      <a:pt x="465124" y="361950"/>
                    </a:lnTo>
                    <a:lnTo>
                      <a:pt x="464718" y="367030"/>
                    </a:lnTo>
                    <a:lnTo>
                      <a:pt x="465582" y="369570"/>
                    </a:lnTo>
                    <a:lnTo>
                      <a:pt x="463931" y="377190"/>
                    </a:lnTo>
                    <a:lnTo>
                      <a:pt x="462597" y="377190"/>
                    </a:lnTo>
                    <a:lnTo>
                      <a:pt x="460286" y="373964"/>
                    </a:lnTo>
                    <a:lnTo>
                      <a:pt x="458419" y="386080"/>
                    </a:lnTo>
                    <a:lnTo>
                      <a:pt x="455663" y="405130"/>
                    </a:lnTo>
                    <a:lnTo>
                      <a:pt x="451396" y="422910"/>
                    </a:lnTo>
                    <a:lnTo>
                      <a:pt x="443750" y="441960"/>
                    </a:lnTo>
                    <a:lnTo>
                      <a:pt x="442722" y="443204"/>
                    </a:lnTo>
                    <a:lnTo>
                      <a:pt x="442429" y="444500"/>
                    </a:lnTo>
                    <a:lnTo>
                      <a:pt x="440740" y="450011"/>
                    </a:lnTo>
                    <a:lnTo>
                      <a:pt x="440410" y="449580"/>
                    </a:lnTo>
                    <a:lnTo>
                      <a:pt x="441388" y="447040"/>
                    </a:lnTo>
                    <a:lnTo>
                      <a:pt x="438810" y="453390"/>
                    </a:lnTo>
                    <a:lnTo>
                      <a:pt x="433019" y="462280"/>
                    </a:lnTo>
                    <a:lnTo>
                      <a:pt x="430060" y="467360"/>
                    </a:lnTo>
                    <a:lnTo>
                      <a:pt x="428244" y="469036"/>
                    </a:lnTo>
                    <a:lnTo>
                      <a:pt x="428536" y="468630"/>
                    </a:lnTo>
                    <a:lnTo>
                      <a:pt x="427367" y="468630"/>
                    </a:lnTo>
                    <a:lnTo>
                      <a:pt x="427075" y="469061"/>
                    </a:lnTo>
                    <a:lnTo>
                      <a:pt x="427075" y="470712"/>
                    </a:lnTo>
                    <a:lnTo>
                      <a:pt x="425818" y="474980"/>
                    </a:lnTo>
                    <a:lnTo>
                      <a:pt x="424091" y="474980"/>
                    </a:lnTo>
                    <a:lnTo>
                      <a:pt x="427075" y="470712"/>
                    </a:lnTo>
                    <a:lnTo>
                      <a:pt x="427075" y="469061"/>
                    </a:lnTo>
                    <a:lnTo>
                      <a:pt x="423049" y="474980"/>
                    </a:lnTo>
                    <a:lnTo>
                      <a:pt x="421259" y="480060"/>
                    </a:lnTo>
                    <a:lnTo>
                      <a:pt x="419176" y="485140"/>
                    </a:lnTo>
                    <a:lnTo>
                      <a:pt x="416902" y="490220"/>
                    </a:lnTo>
                    <a:lnTo>
                      <a:pt x="414718" y="495300"/>
                    </a:lnTo>
                    <a:lnTo>
                      <a:pt x="410400" y="501650"/>
                    </a:lnTo>
                    <a:lnTo>
                      <a:pt x="411213" y="496570"/>
                    </a:lnTo>
                    <a:lnTo>
                      <a:pt x="406806" y="502920"/>
                    </a:lnTo>
                    <a:lnTo>
                      <a:pt x="402920" y="505460"/>
                    </a:lnTo>
                    <a:lnTo>
                      <a:pt x="396621" y="514350"/>
                    </a:lnTo>
                    <a:lnTo>
                      <a:pt x="387540" y="525780"/>
                    </a:lnTo>
                    <a:lnTo>
                      <a:pt x="376885" y="537210"/>
                    </a:lnTo>
                    <a:lnTo>
                      <a:pt x="365912" y="547370"/>
                    </a:lnTo>
                    <a:lnTo>
                      <a:pt x="365988" y="543560"/>
                    </a:lnTo>
                    <a:lnTo>
                      <a:pt x="361988" y="546100"/>
                    </a:lnTo>
                    <a:lnTo>
                      <a:pt x="357416" y="549910"/>
                    </a:lnTo>
                    <a:lnTo>
                      <a:pt x="352501" y="552450"/>
                    </a:lnTo>
                    <a:lnTo>
                      <a:pt x="346951" y="556260"/>
                    </a:lnTo>
                    <a:lnTo>
                      <a:pt x="345020" y="554990"/>
                    </a:lnTo>
                    <a:lnTo>
                      <a:pt x="341655" y="557530"/>
                    </a:lnTo>
                    <a:lnTo>
                      <a:pt x="336791" y="561340"/>
                    </a:lnTo>
                    <a:lnTo>
                      <a:pt x="337159" y="562610"/>
                    </a:lnTo>
                    <a:lnTo>
                      <a:pt x="338836" y="561340"/>
                    </a:lnTo>
                    <a:lnTo>
                      <a:pt x="344119" y="558800"/>
                    </a:lnTo>
                    <a:lnTo>
                      <a:pt x="344055" y="560070"/>
                    </a:lnTo>
                    <a:lnTo>
                      <a:pt x="339344" y="563880"/>
                    </a:lnTo>
                    <a:lnTo>
                      <a:pt x="330822" y="567690"/>
                    </a:lnTo>
                    <a:lnTo>
                      <a:pt x="331190" y="570230"/>
                    </a:lnTo>
                    <a:lnTo>
                      <a:pt x="323481" y="571500"/>
                    </a:lnTo>
                    <a:lnTo>
                      <a:pt x="323811" y="572770"/>
                    </a:lnTo>
                    <a:lnTo>
                      <a:pt x="322567" y="576580"/>
                    </a:lnTo>
                    <a:lnTo>
                      <a:pt x="318528" y="577850"/>
                    </a:lnTo>
                    <a:lnTo>
                      <a:pt x="314274" y="577850"/>
                    </a:lnTo>
                    <a:lnTo>
                      <a:pt x="313994" y="579120"/>
                    </a:lnTo>
                    <a:lnTo>
                      <a:pt x="313156" y="580390"/>
                    </a:lnTo>
                    <a:lnTo>
                      <a:pt x="307136" y="581660"/>
                    </a:lnTo>
                    <a:lnTo>
                      <a:pt x="309448" y="579120"/>
                    </a:lnTo>
                    <a:lnTo>
                      <a:pt x="311492" y="576580"/>
                    </a:lnTo>
                    <a:lnTo>
                      <a:pt x="312000" y="575310"/>
                    </a:lnTo>
                    <a:lnTo>
                      <a:pt x="305917" y="576580"/>
                    </a:lnTo>
                    <a:lnTo>
                      <a:pt x="307086" y="577850"/>
                    </a:lnTo>
                    <a:lnTo>
                      <a:pt x="302996" y="579120"/>
                    </a:lnTo>
                    <a:lnTo>
                      <a:pt x="301231" y="579120"/>
                    </a:lnTo>
                    <a:lnTo>
                      <a:pt x="306044" y="574040"/>
                    </a:lnTo>
                    <a:lnTo>
                      <a:pt x="310108" y="571500"/>
                    </a:lnTo>
                    <a:lnTo>
                      <a:pt x="302247" y="572770"/>
                    </a:lnTo>
                    <a:lnTo>
                      <a:pt x="280174" y="584200"/>
                    </a:lnTo>
                    <a:lnTo>
                      <a:pt x="270738" y="584200"/>
                    </a:lnTo>
                    <a:lnTo>
                      <a:pt x="272656" y="582930"/>
                    </a:lnTo>
                    <a:lnTo>
                      <a:pt x="276606" y="582930"/>
                    </a:lnTo>
                    <a:lnTo>
                      <a:pt x="273151" y="580390"/>
                    </a:lnTo>
                    <a:lnTo>
                      <a:pt x="268058" y="581660"/>
                    </a:lnTo>
                    <a:lnTo>
                      <a:pt x="261023" y="585470"/>
                    </a:lnTo>
                    <a:lnTo>
                      <a:pt x="253961" y="582930"/>
                    </a:lnTo>
                    <a:lnTo>
                      <a:pt x="244640" y="582930"/>
                    </a:lnTo>
                    <a:lnTo>
                      <a:pt x="241122" y="581660"/>
                    </a:lnTo>
                    <a:lnTo>
                      <a:pt x="235102" y="580390"/>
                    </a:lnTo>
                    <a:lnTo>
                      <a:pt x="235381" y="580390"/>
                    </a:lnTo>
                    <a:lnTo>
                      <a:pt x="235737" y="579120"/>
                    </a:lnTo>
                    <a:lnTo>
                      <a:pt x="228828" y="580390"/>
                    </a:lnTo>
                    <a:lnTo>
                      <a:pt x="221424" y="580390"/>
                    </a:lnTo>
                    <a:lnTo>
                      <a:pt x="217512" y="579120"/>
                    </a:lnTo>
                    <a:lnTo>
                      <a:pt x="214757" y="577850"/>
                    </a:lnTo>
                    <a:lnTo>
                      <a:pt x="212039" y="575310"/>
                    </a:lnTo>
                    <a:lnTo>
                      <a:pt x="210299" y="571500"/>
                    </a:lnTo>
                    <a:lnTo>
                      <a:pt x="206616" y="570230"/>
                    </a:lnTo>
                    <a:lnTo>
                      <a:pt x="208495" y="570230"/>
                    </a:lnTo>
                    <a:lnTo>
                      <a:pt x="206489" y="567690"/>
                    </a:lnTo>
                    <a:lnTo>
                      <a:pt x="201269" y="566420"/>
                    </a:lnTo>
                    <a:lnTo>
                      <a:pt x="196189" y="563880"/>
                    </a:lnTo>
                    <a:lnTo>
                      <a:pt x="191236" y="562610"/>
                    </a:lnTo>
                    <a:lnTo>
                      <a:pt x="186194" y="560070"/>
                    </a:lnTo>
                    <a:lnTo>
                      <a:pt x="184315" y="558800"/>
                    </a:lnTo>
                    <a:lnTo>
                      <a:pt x="188836" y="562610"/>
                    </a:lnTo>
                    <a:lnTo>
                      <a:pt x="185280" y="561340"/>
                    </a:lnTo>
                    <a:lnTo>
                      <a:pt x="187947" y="566420"/>
                    </a:lnTo>
                    <a:lnTo>
                      <a:pt x="193128" y="567690"/>
                    </a:lnTo>
                    <a:lnTo>
                      <a:pt x="192836" y="563880"/>
                    </a:lnTo>
                    <a:lnTo>
                      <a:pt x="200583" y="567690"/>
                    </a:lnTo>
                    <a:lnTo>
                      <a:pt x="198386" y="570230"/>
                    </a:lnTo>
                    <a:lnTo>
                      <a:pt x="191350" y="567690"/>
                    </a:lnTo>
                    <a:lnTo>
                      <a:pt x="187833" y="566420"/>
                    </a:lnTo>
                    <a:lnTo>
                      <a:pt x="184721" y="567690"/>
                    </a:lnTo>
                    <a:lnTo>
                      <a:pt x="180047" y="566420"/>
                    </a:lnTo>
                    <a:lnTo>
                      <a:pt x="179133" y="560070"/>
                    </a:lnTo>
                    <a:lnTo>
                      <a:pt x="179527" y="558800"/>
                    </a:lnTo>
                    <a:lnTo>
                      <a:pt x="174040" y="556260"/>
                    </a:lnTo>
                    <a:lnTo>
                      <a:pt x="171538" y="553720"/>
                    </a:lnTo>
                    <a:lnTo>
                      <a:pt x="170281" y="552450"/>
                    </a:lnTo>
                    <a:lnTo>
                      <a:pt x="168148" y="551180"/>
                    </a:lnTo>
                    <a:lnTo>
                      <a:pt x="166014" y="549910"/>
                    </a:lnTo>
                    <a:lnTo>
                      <a:pt x="161658" y="547370"/>
                    </a:lnTo>
                    <a:lnTo>
                      <a:pt x="157416" y="543560"/>
                    </a:lnTo>
                    <a:lnTo>
                      <a:pt x="151257" y="539750"/>
                    </a:lnTo>
                    <a:lnTo>
                      <a:pt x="146799" y="538480"/>
                    </a:lnTo>
                    <a:lnTo>
                      <a:pt x="141795" y="538480"/>
                    </a:lnTo>
                    <a:lnTo>
                      <a:pt x="136613" y="534670"/>
                    </a:lnTo>
                    <a:lnTo>
                      <a:pt x="132613" y="529590"/>
                    </a:lnTo>
                    <a:lnTo>
                      <a:pt x="132080" y="528916"/>
                    </a:lnTo>
                    <a:lnTo>
                      <a:pt x="131203" y="529590"/>
                    </a:lnTo>
                    <a:lnTo>
                      <a:pt x="130695" y="528320"/>
                    </a:lnTo>
                    <a:lnTo>
                      <a:pt x="128701" y="523240"/>
                    </a:lnTo>
                    <a:lnTo>
                      <a:pt x="125793" y="523240"/>
                    </a:lnTo>
                    <a:lnTo>
                      <a:pt x="126796" y="528320"/>
                    </a:lnTo>
                    <a:lnTo>
                      <a:pt x="124637" y="525780"/>
                    </a:lnTo>
                    <a:lnTo>
                      <a:pt x="120307" y="520700"/>
                    </a:lnTo>
                    <a:lnTo>
                      <a:pt x="122174" y="525780"/>
                    </a:lnTo>
                    <a:lnTo>
                      <a:pt x="116586" y="520700"/>
                    </a:lnTo>
                    <a:lnTo>
                      <a:pt x="119202" y="516890"/>
                    </a:lnTo>
                    <a:lnTo>
                      <a:pt x="120535" y="514350"/>
                    </a:lnTo>
                    <a:lnTo>
                      <a:pt x="116332" y="511810"/>
                    </a:lnTo>
                    <a:lnTo>
                      <a:pt x="112890" y="506730"/>
                    </a:lnTo>
                    <a:lnTo>
                      <a:pt x="111391" y="504190"/>
                    </a:lnTo>
                    <a:lnTo>
                      <a:pt x="109143" y="500380"/>
                    </a:lnTo>
                    <a:lnTo>
                      <a:pt x="105067" y="495300"/>
                    </a:lnTo>
                    <a:lnTo>
                      <a:pt x="104051" y="494030"/>
                    </a:lnTo>
                    <a:lnTo>
                      <a:pt x="106667" y="495300"/>
                    </a:lnTo>
                    <a:lnTo>
                      <a:pt x="114211" y="505460"/>
                    </a:lnTo>
                    <a:lnTo>
                      <a:pt x="112839" y="499110"/>
                    </a:lnTo>
                    <a:lnTo>
                      <a:pt x="105727" y="494030"/>
                    </a:lnTo>
                    <a:lnTo>
                      <a:pt x="100393" y="490220"/>
                    </a:lnTo>
                    <a:lnTo>
                      <a:pt x="104228" y="495300"/>
                    </a:lnTo>
                    <a:lnTo>
                      <a:pt x="95084" y="488950"/>
                    </a:lnTo>
                    <a:lnTo>
                      <a:pt x="96164" y="483870"/>
                    </a:lnTo>
                    <a:lnTo>
                      <a:pt x="94234" y="477520"/>
                    </a:lnTo>
                    <a:lnTo>
                      <a:pt x="94703" y="476250"/>
                    </a:lnTo>
                    <a:lnTo>
                      <a:pt x="97116" y="478713"/>
                    </a:lnTo>
                    <a:lnTo>
                      <a:pt x="95059" y="476250"/>
                    </a:lnTo>
                    <a:lnTo>
                      <a:pt x="90881" y="471170"/>
                    </a:lnTo>
                    <a:lnTo>
                      <a:pt x="89446" y="469900"/>
                    </a:lnTo>
                    <a:lnTo>
                      <a:pt x="86880" y="467360"/>
                    </a:lnTo>
                    <a:lnTo>
                      <a:pt x="84112" y="464820"/>
                    </a:lnTo>
                    <a:lnTo>
                      <a:pt x="81407" y="461010"/>
                    </a:lnTo>
                    <a:lnTo>
                      <a:pt x="78892" y="458470"/>
                    </a:lnTo>
                    <a:lnTo>
                      <a:pt x="76784" y="455930"/>
                    </a:lnTo>
                    <a:lnTo>
                      <a:pt x="76200" y="454660"/>
                    </a:lnTo>
                    <a:lnTo>
                      <a:pt x="76593" y="454660"/>
                    </a:lnTo>
                    <a:lnTo>
                      <a:pt x="75704" y="453390"/>
                    </a:lnTo>
                    <a:lnTo>
                      <a:pt x="73748" y="447040"/>
                    </a:lnTo>
                    <a:lnTo>
                      <a:pt x="74803" y="448310"/>
                    </a:lnTo>
                    <a:lnTo>
                      <a:pt x="73393" y="445770"/>
                    </a:lnTo>
                    <a:lnTo>
                      <a:pt x="72745" y="444500"/>
                    </a:lnTo>
                    <a:lnTo>
                      <a:pt x="71958" y="441960"/>
                    </a:lnTo>
                    <a:lnTo>
                      <a:pt x="71374" y="440690"/>
                    </a:lnTo>
                    <a:lnTo>
                      <a:pt x="69316" y="438150"/>
                    </a:lnTo>
                    <a:lnTo>
                      <a:pt x="69761" y="439420"/>
                    </a:lnTo>
                    <a:lnTo>
                      <a:pt x="66522" y="440690"/>
                    </a:lnTo>
                    <a:lnTo>
                      <a:pt x="63538" y="436880"/>
                    </a:lnTo>
                    <a:lnTo>
                      <a:pt x="61544" y="434340"/>
                    </a:lnTo>
                    <a:lnTo>
                      <a:pt x="59016" y="426313"/>
                    </a:lnTo>
                    <a:lnTo>
                      <a:pt x="60096" y="430530"/>
                    </a:lnTo>
                    <a:lnTo>
                      <a:pt x="62001" y="436880"/>
                    </a:lnTo>
                    <a:lnTo>
                      <a:pt x="60198" y="435610"/>
                    </a:lnTo>
                    <a:lnTo>
                      <a:pt x="58648" y="430530"/>
                    </a:lnTo>
                    <a:lnTo>
                      <a:pt x="56730" y="424180"/>
                    </a:lnTo>
                    <a:lnTo>
                      <a:pt x="55956" y="421640"/>
                    </a:lnTo>
                    <a:lnTo>
                      <a:pt x="55638" y="420370"/>
                    </a:lnTo>
                    <a:lnTo>
                      <a:pt x="55321" y="419100"/>
                    </a:lnTo>
                    <a:lnTo>
                      <a:pt x="54698" y="416560"/>
                    </a:lnTo>
                    <a:lnTo>
                      <a:pt x="53911" y="412750"/>
                    </a:lnTo>
                    <a:lnTo>
                      <a:pt x="52920" y="407670"/>
                    </a:lnTo>
                    <a:lnTo>
                      <a:pt x="54432" y="410210"/>
                    </a:lnTo>
                    <a:lnTo>
                      <a:pt x="55816" y="414020"/>
                    </a:lnTo>
                    <a:lnTo>
                      <a:pt x="56616" y="417830"/>
                    </a:lnTo>
                    <a:lnTo>
                      <a:pt x="55702" y="410210"/>
                    </a:lnTo>
                    <a:lnTo>
                      <a:pt x="54838" y="407670"/>
                    </a:lnTo>
                    <a:lnTo>
                      <a:pt x="53111" y="402590"/>
                    </a:lnTo>
                    <a:lnTo>
                      <a:pt x="51727" y="397510"/>
                    </a:lnTo>
                    <a:lnTo>
                      <a:pt x="51117" y="395262"/>
                    </a:lnTo>
                    <a:lnTo>
                      <a:pt x="51054" y="394855"/>
                    </a:lnTo>
                    <a:lnTo>
                      <a:pt x="51358" y="392430"/>
                    </a:lnTo>
                    <a:lnTo>
                      <a:pt x="51689" y="389890"/>
                    </a:lnTo>
                    <a:lnTo>
                      <a:pt x="55054" y="396240"/>
                    </a:lnTo>
                    <a:lnTo>
                      <a:pt x="57277" y="401320"/>
                    </a:lnTo>
                    <a:lnTo>
                      <a:pt x="58737" y="406400"/>
                    </a:lnTo>
                    <a:lnTo>
                      <a:pt x="60413" y="411480"/>
                    </a:lnTo>
                    <a:lnTo>
                      <a:pt x="61328" y="416560"/>
                    </a:lnTo>
                    <a:lnTo>
                      <a:pt x="64808" y="422910"/>
                    </a:lnTo>
                    <a:lnTo>
                      <a:pt x="63754" y="425450"/>
                    </a:lnTo>
                    <a:lnTo>
                      <a:pt x="61722" y="422910"/>
                    </a:lnTo>
                    <a:lnTo>
                      <a:pt x="59474" y="417830"/>
                    </a:lnTo>
                    <a:lnTo>
                      <a:pt x="57772" y="415290"/>
                    </a:lnTo>
                    <a:lnTo>
                      <a:pt x="66890" y="433070"/>
                    </a:lnTo>
                    <a:lnTo>
                      <a:pt x="69291" y="433070"/>
                    </a:lnTo>
                    <a:lnTo>
                      <a:pt x="67170" y="425450"/>
                    </a:lnTo>
                    <a:lnTo>
                      <a:pt x="65405" y="419100"/>
                    </a:lnTo>
                    <a:lnTo>
                      <a:pt x="63601" y="412750"/>
                    </a:lnTo>
                    <a:lnTo>
                      <a:pt x="59918" y="397510"/>
                    </a:lnTo>
                    <a:lnTo>
                      <a:pt x="57645" y="389890"/>
                    </a:lnTo>
                    <a:lnTo>
                      <a:pt x="56540" y="383540"/>
                    </a:lnTo>
                    <a:lnTo>
                      <a:pt x="56324" y="382270"/>
                    </a:lnTo>
                    <a:lnTo>
                      <a:pt x="69011" y="387350"/>
                    </a:lnTo>
                    <a:lnTo>
                      <a:pt x="75425" y="388620"/>
                    </a:lnTo>
                    <a:lnTo>
                      <a:pt x="81153" y="390842"/>
                    </a:lnTo>
                    <a:lnTo>
                      <a:pt x="82715" y="393319"/>
                    </a:lnTo>
                    <a:lnTo>
                      <a:pt x="84277" y="396341"/>
                    </a:lnTo>
                    <a:lnTo>
                      <a:pt x="83083" y="395960"/>
                    </a:lnTo>
                    <a:lnTo>
                      <a:pt x="81673" y="395579"/>
                    </a:lnTo>
                    <a:lnTo>
                      <a:pt x="82905" y="399364"/>
                    </a:lnTo>
                    <a:lnTo>
                      <a:pt x="83159" y="403479"/>
                    </a:lnTo>
                    <a:lnTo>
                      <a:pt x="84696" y="406260"/>
                    </a:lnTo>
                    <a:lnTo>
                      <a:pt x="86296" y="408698"/>
                    </a:lnTo>
                    <a:lnTo>
                      <a:pt x="88150" y="411111"/>
                    </a:lnTo>
                    <a:lnTo>
                      <a:pt x="90004" y="413042"/>
                    </a:lnTo>
                    <a:lnTo>
                      <a:pt x="90792" y="415810"/>
                    </a:lnTo>
                    <a:lnTo>
                      <a:pt x="89776" y="414286"/>
                    </a:lnTo>
                    <a:lnTo>
                      <a:pt x="90741" y="419671"/>
                    </a:lnTo>
                    <a:lnTo>
                      <a:pt x="93433" y="426123"/>
                    </a:lnTo>
                    <a:lnTo>
                      <a:pt x="96596" y="429260"/>
                    </a:lnTo>
                    <a:lnTo>
                      <a:pt x="94703" y="429552"/>
                    </a:lnTo>
                    <a:lnTo>
                      <a:pt x="92824" y="425805"/>
                    </a:lnTo>
                    <a:lnTo>
                      <a:pt x="91986" y="424154"/>
                    </a:lnTo>
                    <a:lnTo>
                      <a:pt x="90843" y="421868"/>
                    </a:lnTo>
                    <a:lnTo>
                      <a:pt x="89992" y="424154"/>
                    </a:lnTo>
                    <a:lnTo>
                      <a:pt x="89725" y="421906"/>
                    </a:lnTo>
                    <a:lnTo>
                      <a:pt x="89255" y="418020"/>
                    </a:lnTo>
                    <a:lnTo>
                      <a:pt x="83045" y="411111"/>
                    </a:lnTo>
                    <a:lnTo>
                      <a:pt x="81800" y="406514"/>
                    </a:lnTo>
                    <a:lnTo>
                      <a:pt x="83096" y="414299"/>
                    </a:lnTo>
                    <a:lnTo>
                      <a:pt x="82296" y="421906"/>
                    </a:lnTo>
                    <a:lnTo>
                      <a:pt x="79197" y="420649"/>
                    </a:lnTo>
                    <a:lnTo>
                      <a:pt x="84099" y="426783"/>
                    </a:lnTo>
                    <a:lnTo>
                      <a:pt x="87210" y="426478"/>
                    </a:lnTo>
                    <a:lnTo>
                      <a:pt x="89992" y="425805"/>
                    </a:lnTo>
                    <a:lnTo>
                      <a:pt x="93878" y="430822"/>
                    </a:lnTo>
                    <a:lnTo>
                      <a:pt x="97434" y="440232"/>
                    </a:lnTo>
                    <a:lnTo>
                      <a:pt x="98552" y="440486"/>
                    </a:lnTo>
                    <a:lnTo>
                      <a:pt x="102387" y="447865"/>
                    </a:lnTo>
                    <a:lnTo>
                      <a:pt x="105130" y="449275"/>
                    </a:lnTo>
                    <a:lnTo>
                      <a:pt x="106464" y="455231"/>
                    </a:lnTo>
                    <a:lnTo>
                      <a:pt x="106959" y="455434"/>
                    </a:lnTo>
                    <a:lnTo>
                      <a:pt x="106667" y="456768"/>
                    </a:lnTo>
                    <a:lnTo>
                      <a:pt x="106629" y="456920"/>
                    </a:lnTo>
                    <a:lnTo>
                      <a:pt x="105778" y="460870"/>
                    </a:lnTo>
                    <a:lnTo>
                      <a:pt x="111391" y="470687"/>
                    </a:lnTo>
                    <a:lnTo>
                      <a:pt x="111975" y="467372"/>
                    </a:lnTo>
                    <a:lnTo>
                      <a:pt x="112560" y="464172"/>
                    </a:lnTo>
                    <a:lnTo>
                      <a:pt x="114388" y="465150"/>
                    </a:lnTo>
                    <a:lnTo>
                      <a:pt x="114388" y="464820"/>
                    </a:lnTo>
                    <a:lnTo>
                      <a:pt x="114084" y="464172"/>
                    </a:lnTo>
                    <a:lnTo>
                      <a:pt x="113779" y="463550"/>
                    </a:lnTo>
                    <a:lnTo>
                      <a:pt x="115023" y="462902"/>
                    </a:lnTo>
                    <a:lnTo>
                      <a:pt x="116217" y="467385"/>
                    </a:lnTo>
                    <a:lnTo>
                      <a:pt x="117424" y="466064"/>
                    </a:lnTo>
                    <a:lnTo>
                      <a:pt x="116674" y="464464"/>
                    </a:lnTo>
                    <a:lnTo>
                      <a:pt x="115176" y="462902"/>
                    </a:lnTo>
                    <a:lnTo>
                      <a:pt x="114312" y="462051"/>
                    </a:lnTo>
                    <a:lnTo>
                      <a:pt x="117068" y="464032"/>
                    </a:lnTo>
                    <a:lnTo>
                      <a:pt x="116357" y="462051"/>
                    </a:lnTo>
                    <a:lnTo>
                      <a:pt x="115519" y="459727"/>
                    </a:lnTo>
                    <a:lnTo>
                      <a:pt x="114198" y="456107"/>
                    </a:lnTo>
                    <a:lnTo>
                      <a:pt x="113639" y="455142"/>
                    </a:lnTo>
                    <a:lnTo>
                      <a:pt x="112661" y="453453"/>
                    </a:lnTo>
                    <a:lnTo>
                      <a:pt x="112585" y="462902"/>
                    </a:lnTo>
                    <a:lnTo>
                      <a:pt x="110121" y="467372"/>
                    </a:lnTo>
                    <a:lnTo>
                      <a:pt x="108165" y="459676"/>
                    </a:lnTo>
                    <a:lnTo>
                      <a:pt x="108877" y="460933"/>
                    </a:lnTo>
                    <a:lnTo>
                      <a:pt x="109486" y="460946"/>
                    </a:lnTo>
                    <a:lnTo>
                      <a:pt x="110744" y="459727"/>
                    </a:lnTo>
                    <a:lnTo>
                      <a:pt x="112585" y="462902"/>
                    </a:lnTo>
                    <a:lnTo>
                      <a:pt x="112585" y="453390"/>
                    </a:lnTo>
                    <a:lnTo>
                      <a:pt x="109753" y="451002"/>
                    </a:lnTo>
                    <a:lnTo>
                      <a:pt x="108585" y="448957"/>
                    </a:lnTo>
                    <a:lnTo>
                      <a:pt x="108585" y="456107"/>
                    </a:lnTo>
                    <a:lnTo>
                      <a:pt x="107594" y="456387"/>
                    </a:lnTo>
                    <a:lnTo>
                      <a:pt x="107467" y="456907"/>
                    </a:lnTo>
                    <a:lnTo>
                      <a:pt x="107365" y="456476"/>
                    </a:lnTo>
                    <a:lnTo>
                      <a:pt x="107111" y="455498"/>
                    </a:lnTo>
                    <a:lnTo>
                      <a:pt x="108585" y="456107"/>
                    </a:lnTo>
                    <a:lnTo>
                      <a:pt x="108585" y="448957"/>
                    </a:lnTo>
                    <a:lnTo>
                      <a:pt x="107378" y="446836"/>
                    </a:lnTo>
                    <a:lnTo>
                      <a:pt x="107022" y="446189"/>
                    </a:lnTo>
                    <a:lnTo>
                      <a:pt x="105537" y="443026"/>
                    </a:lnTo>
                    <a:lnTo>
                      <a:pt x="105537" y="446836"/>
                    </a:lnTo>
                    <a:lnTo>
                      <a:pt x="99085" y="440601"/>
                    </a:lnTo>
                    <a:lnTo>
                      <a:pt x="102920" y="441452"/>
                    </a:lnTo>
                    <a:lnTo>
                      <a:pt x="105537" y="446836"/>
                    </a:lnTo>
                    <a:lnTo>
                      <a:pt x="105537" y="443026"/>
                    </a:lnTo>
                    <a:lnTo>
                      <a:pt x="103974" y="439686"/>
                    </a:lnTo>
                    <a:lnTo>
                      <a:pt x="102069" y="435533"/>
                    </a:lnTo>
                    <a:lnTo>
                      <a:pt x="99009" y="430136"/>
                    </a:lnTo>
                    <a:lnTo>
                      <a:pt x="98793" y="429552"/>
                    </a:lnTo>
                    <a:lnTo>
                      <a:pt x="97243" y="425424"/>
                    </a:lnTo>
                    <a:lnTo>
                      <a:pt x="98717" y="427634"/>
                    </a:lnTo>
                    <a:lnTo>
                      <a:pt x="98856" y="426783"/>
                    </a:lnTo>
                    <a:lnTo>
                      <a:pt x="98844" y="426123"/>
                    </a:lnTo>
                    <a:lnTo>
                      <a:pt x="98590" y="425424"/>
                    </a:lnTo>
                    <a:lnTo>
                      <a:pt x="95694" y="417576"/>
                    </a:lnTo>
                    <a:lnTo>
                      <a:pt x="95110" y="415810"/>
                    </a:lnTo>
                    <a:lnTo>
                      <a:pt x="93192" y="409981"/>
                    </a:lnTo>
                    <a:lnTo>
                      <a:pt x="91173" y="403618"/>
                    </a:lnTo>
                    <a:lnTo>
                      <a:pt x="90665" y="401980"/>
                    </a:lnTo>
                    <a:lnTo>
                      <a:pt x="89484" y="398411"/>
                    </a:lnTo>
                    <a:lnTo>
                      <a:pt x="88798" y="396341"/>
                    </a:lnTo>
                    <a:lnTo>
                      <a:pt x="87350" y="391947"/>
                    </a:lnTo>
                    <a:lnTo>
                      <a:pt x="86639" y="391756"/>
                    </a:lnTo>
                    <a:lnTo>
                      <a:pt x="86639" y="402196"/>
                    </a:lnTo>
                    <a:lnTo>
                      <a:pt x="86283" y="403618"/>
                    </a:lnTo>
                    <a:lnTo>
                      <a:pt x="85267" y="398411"/>
                    </a:lnTo>
                    <a:lnTo>
                      <a:pt x="86080" y="400316"/>
                    </a:lnTo>
                    <a:lnTo>
                      <a:pt x="86639" y="402196"/>
                    </a:lnTo>
                    <a:lnTo>
                      <a:pt x="86639" y="391756"/>
                    </a:lnTo>
                    <a:lnTo>
                      <a:pt x="83604" y="390880"/>
                    </a:lnTo>
                    <a:lnTo>
                      <a:pt x="80454" y="384810"/>
                    </a:lnTo>
                    <a:lnTo>
                      <a:pt x="76923" y="383540"/>
                    </a:lnTo>
                    <a:lnTo>
                      <a:pt x="73825" y="384810"/>
                    </a:lnTo>
                    <a:lnTo>
                      <a:pt x="71780" y="383540"/>
                    </a:lnTo>
                    <a:lnTo>
                      <a:pt x="71323" y="382270"/>
                    </a:lnTo>
                    <a:lnTo>
                      <a:pt x="70866" y="381000"/>
                    </a:lnTo>
                    <a:lnTo>
                      <a:pt x="68351" y="378460"/>
                    </a:lnTo>
                    <a:lnTo>
                      <a:pt x="69380" y="374650"/>
                    </a:lnTo>
                    <a:lnTo>
                      <a:pt x="70916" y="375920"/>
                    </a:lnTo>
                    <a:lnTo>
                      <a:pt x="70485" y="374650"/>
                    </a:lnTo>
                    <a:lnTo>
                      <a:pt x="70053" y="373380"/>
                    </a:lnTo>
                    <a:lnTo>
                      <a:pt x="67906" y="367030"/>
                    </a:lnTo>
                    <a:lnTo>
                      <a:pt x="67030" y="373380"/>
                    </a:lnTo>
                    <a:lnTo>
                      <a:pt x="66814" y="372110"/>
                    </a:lnTo>
                    <a:lnTo>
                      <a:pt x="65760" y="365760"/>
                    </a:lnTo>
                    <a:lnTo>
                      <a:pt x="62471" y="359410"/>
                    </a:lnTo>
                    <a:lnTo>
                      <a:pt x="66484" y="372110"/>
                    </a:lnTo>
                    <a:lnTo>
                      <a:pt x="63754" y="368300"/>
                    </a:lnTo>
                    <a:lnTo>
                      <a:pt x="62649" y="364490"/>
                    </a:lnTo>
                    <a:lnTo>
                      <a:pt x="62280" y="363220"/>
                    </a:lnTo>
                    <a:lnTo>
                      <a:pt x="60032" y="360680"/>
                    </a:lnTo>
                    <a:lnTo>
                      <a:pt x="58140" y="356870"/>
                    </a:lnTo>
                    <a:lnTo>
                      <a:pt x="58000" y="354330"/>
                    </a:lnTo>
                    <a:lnTo>
                      <a:pt x="57721" y="349250"/>
                    </a:lnTo>
                    <a:lnTo>
                      <a:pt x="58851" y="349250"/>
                    </a:lnTo>
                    <a:lnTo>
                      <a:pt x="60058" y="347980"/>
                    </a:lnTo>
                    <a:lnTo>
                      <a:pt x="61264" y="346710"/>
                    </a:lnTo>
                    <a:lnTo>
                      <a:pt x="62661" y="354330"/>
                    </a:lnTo>
                    <a:lnTo>
                      <a:pt x="64020" y="346710"/>
                    </a:lnTo>
                    <a:lnTo>
                      <a:pt x="65722" y="353301"/>
                    </a:lnTo>
                    <a:lnTo>
                      <a:pt x="66738" y="359410"/>
                    </a:lnTo>
                    <a:lnTo>
                      <a:pt x="70446" y="363220"/>
                    </a:lnTo>
                    <a:lnTo>
                      <a:pt x="71729" y="362343"/>
                    </a:lnTo>
                    <a:lnTo>
                      <a:pt x="71475" y="359410"/>
                    </a:lnTo>
                    <a:lnTo>
                      <a:pt x="71386" y="355600"/>
                    </a:lnTo>
                    <a:lnTo>
                      <a:pt x="71399" y="354901"/>
                    </a:lnTo>
                    <a:lnTo>
                      <a:pt x="69469" y="351790"/>
                    </a:lnTo>
                    <a:lnTo>
                      <a:pt x="72898" y="350520"/>
                    </a:lnTo>
                    <a:lnTo>
                      <a:pt x="76327" y="349250"/>
                    </a:lnTo>
                    <a:lnTo>
                      <a:pt x="75450" y="347980"/>
                    </a:lnTo>
                    <a:lnTo>
                      <a:pt x="72783" y="344170"/>
                    </a:lnTo>
                    <a:lnTo>
                      <a:pt x="71907" y="342900"/>
                    </a:lnTo>
                    <a:lnTo>
                      <a:pt x="68364" y="344170"/>
                    </a:lnTo>
                    <a:lnTo>
                      <a:pt x="68313" y="342900"/>
                    </a:lnTo>
                    <a:lnTo>
                      <a:pt x="66598" y="347980"/>
                    </a:lnTo>
                    <a:lnTo>
                      <a:pt x="64757" y="342900"/>
                    </a:lnTo>
                    <a:lnTo>
                      <a:pt x="65074" y="341630"/>
                    </a:lnTo>
                    <a:lnTo>
                      <a:pt x="64985" y="341350"/>
                    </a:lnTo>
                    <a:lnTo>
                      <a:pt x="62928" y="339090"/>
                    </a:lnTo>
                    <a:lnTo>
                      <a:pt x="60629" y="346710"/>
                    </a:lnTo>
                    <a:lnTo>
                      <a:pt x="58978" y="337820"/>
                    </a:lnTo>
                    <a:lnTo>
                      <a:pt x="58851" y="334010"/>
                    </a:lnTo>
                    <a:lnTo>
                      <a:pt x="60655" y="336550"/>
                    </a:lnTo>
                    <a:lnTo>
                      <a:pt x="61493" y="336550"/>
                    </a:lnTo>
                    <a:lnTo>
                      <a:pt x="61366" y="334010"/>
                    </a:lnTo>
                    <a:lnTo>
                      <a:pt x="60845" y="323850"/>
                    </a:lnTo>
                    <a:lnTo>
                      <a:pt x="62090" y="316230"/>
                    </a:lnTo>
                    <a:lnTo>
                      <a:pt x="62738" y="313690"/>
                    </a:lnTo>
                    <a:lnTo>
                      <a:pt x="63703" y="309880"/>
                    </a:lnTo>
                    <a:lnTo>
                      <a:pt x="64135" y="299720"/>
                    </a:lnTo>
                    <a:lnTo>
                      <a:pt x="65227" y="303530"/>
                    </a:lnTo>
                    <a:lnTo>
                      <a:pt x="62966" y="313690"/>
                    </a:lnTo>
                    <a:lnTo>
                      <a:pt x="65722" y="321310"/>
                    </a:lnTo>
                    <a:lnTo>
                      <a:pt x="68211" y="316230"/>
                    </a:lnTo>
                    <a:lnTo>
                      <a:pt x="64236" y="311150"/>
                    </a:lnTo>
                    <a:lnTo>
                      <a:pt x="64960" y="307340"/>
                    </a:lnTo>
                    <a:lnTo>
                      <a:pt x="66154" y="311150"/>
                    </a:lnTo>
                    <a:lnTo>
                      <a:pt x="67183" y="311150"/>
                    </a:lnTo>
                    <a:lnTo>
                      <a:pt x="68592" y="307340"/>
                    </a:lnTo>
                    <a:lnTo>
                      <a:pt x="66878" y="304800"/>
                    </a:lnTo>
                    <a:lnTo>
                      <a:pt x="66941" y="303530"/>
                    </a:lnTo>
                    <a:lnTo>
                      <a:pt x="67005" y="300990"/>
                    </a:lnTo>
                    <a:lnTo>
                      <a:pt x="66979" y="297700"/>
                    </a:lnTo>
                    <a:lnTo>
                      <a:pt x="66675" y="298450"/>
                    </a:lnTo>
                    <a:lnTo>
                      <a:pt x="66027" y="300990"/>
                    </a:lnTo>
                    <a:lnTo>
                      <a:pt x="65659" y="299720"/>
                    </a:lnTo>
                    <a:lnTo>
                      <a:pt x="64922" y="297180"/>
                    </a:lnTo>
                    <a:lnTo>
                      <a:pt x="64211" y="292100"/>
                    </a:lnTo>
                    <a:lnTo>
                      <a:pt x="64033" y="287020"/>
                    </a:lnTo>
                    <a:lnTo>
                      <a:pt x="63995" y="280670"/>
                    </a:lnTo>
                    <a:lnTo>
                      <a:pt x="64985" y="274320"/>
                    </a:lnTo>
                    <a:lnTo>
                      <a:pt x="65773" y="270510"/>
                    </a:lnTo>
                    <a:lnTo>
                      <a:pt x="66306" y="267970"/>
                    </a:lnTo>
                    <a:lnTo>
                      <a:pt x="67919" y="270510"/>
                    </a:lnTo>
                    <a:lnTo>
                      <a:pt x="68211" y="275590"/>
                    </a:lnTo>
                    <a:lnTo>
                      <a:pt x="68554" y="279400"/>
                    </a:lnTo>
                    <a:lnTo>
                      <a:pt x="70358" y="276860"/>
                    </a:lnTo>
                    <a:lnTo>
                      <a:pt x="70281" y="271780"/>
                    </a:lnTo>
                    <a:lnTo>
                      <a:pt x="67564" y="267970"/>
                    </a:lnTo>
                    <a:lnTo>
                      <a:pt x="66662" y="266700"/>
                    </a:lnTo>
                    <a:lnTo>
                      <a:pt x="67183" y="265430"/>
                    </a:lnTo>
                    <a:lnTo>
                      <a:pt x="69824" y="259080"/>
                    </a:lnTo>
                    <a:lnTo>
                      <a:pt x="71335" y="262890"/>
                    </a:lnTo>
                    <a:lnTo>
                      <a:pt x="72059" y="259080"/>
                    </a:lnTo>
                    <a:lnTo>
                      <a:pt x="72796" y="255270"/>
                    </a:lnTo>
                    <a:lnTo>
                      <a:pt x="74180" y="255270"/>
                    </a:lnTo>
                    <a:lnTo>
                      <a:pt x="72097" y="242570"/>
                    </a:lnTo>
                    <a:lnTo>
                      <a:pt x="72923" y="240030"/>
                    </a:lnTo>
                    <a:lnTo>
                      <a:pt x="73291" y="238760"/>
                    </a:lnTo>
                    <a:lnTo>
                      <a:pt x="73660" y="237490"/>
                    </a:lnTo>
                    <a:lnTo>
                      <a:pt x="74333" y="233680"/>
                    </a:lnTo>
                    <a:lnTo>
                      <a:pt x="74752" y="232410"/>
                    </a:lnTo>
                    <a:lnTo>
                      <a:pt x="75171" y="231140"/>
                    </a:lnTo>
                    <a:lnTo>
                      <a:pt x="75641" y="228244"/>
                    </a:lnTo>
                    <a:lnTo>
                      <a:pt x="75260" y="229870"/>
                    </a:lnTo>
                    <a:lnTo>
                      <a:pt x="74218" y="232410"/>
                    </a:lnTo>
                    <a:lnTo>
                      <a:pt x="74244" y="226060"/>
                    </a:lnTo>
                    <a:lnTo>
                      <a:pt x="76365" y="219710"/>
                    </a:lnTo>
                    <a:lnTo>
                      <a:pt x="79171" y="214630"/>
                    </a:lnTo>
                    <a:lnTo>
                      <a:pt x="80873" y="208280"/>
                    </a:lnTo>
                    <a:lnTo>
                      <a:pt x="81216" y="207010"/>
                    </a:lnTo>
                    <a:lnTo>
                      <a:pt x="81076" y="212090"/>
                    </a:lnTo>
                    <a:lnTo>
                      <a:pt x="83375" y="207010"/>
                    </a:lnTo>
                    <a:lnTo>
                      <a:pt x="84531" y="204470"/>
                    </a:lnTo>
                    <a:lnTo>
                      <a:pt x="85547" y="199390"/>
                    </a:lnTo>
                    <a:lnTo>
                      <a:pt x="86347" y="192138"/>
                    </a:lnTo>
                    <a:lnTo>
                      <a:pt x="85318" y="191770"/>
                    </a:lnTo>
                    <a:lnTo>
                      <a:pt x="90398" y="179070"/>
                    </a:lnTo>
                    <a:lnTo>
                      <a:pt x="90754" y="175260"/>
                    </a:lnTo>
                    <a:lnTo>
                      <a:pt x="86575" y="185420"/>
                    </a:lnTo>
                    <a:lnTo>
                      <a:pt x="83159" y="191770"/>
                    </a:lnTo>
                    <a:lnTo>
                      <a:pt x="80098" y="198120"/>
                    </a:lnTo>
                    <a:lnTo>
                      <a:pt x="77000" y="208280"/>
                    </a:lnTo>
                    <a:lnTo>
                      <a:pt x="75882" y="200660"/>
                    </a:lnTo>
                    <a:lnTo>
                      <a:pt x="76949" y="196100"/>
                    </a:lnTo>
                    <a:lnTo>
                      <a:pt x="76860" y="191770"/>
                    </a:lnTo>
                    <a:lnTo>
                      <a:pt x="76581" y="186690"/>
                    </a:lnTo>
                    <a:lnTo>
                      <a:pt x="77825" y="184150"/>
                    </a:lnTo>
                    <a:lnTo>
                      <a:pt x="78955" y="182880"/>
                    </a:lnTo>
                    <a:lnTo>
                      <a:pt x="79844" y="182880"/>
                    </a:lnTo>
                    <a:lnTo>
                      <a:pt x="79603" y="180340"/>
                    </a:lnTo>
                    <a:lnTo>
                      <a:pt x="77711" y="179070"/>
                    </a:lnTo>
                    <a:lnTo>
                      <a:pt x="78828" y="173990"/>
                    </a:lnTo>
                    <a:lnTo>
                      <a:pt x="80810" y="172720"/>
                    </a:lnTo>
                    <a:lnTo>
                      <a:pt x="83870" y="166370"/>
                    </a:lnTo>
                    <a:lnTo>
                      <a:pt x="84201" y="159956"/>
                    </a:lnTo>
                    <a:lnTo>
                      <a:pt x="84658" y="154940"/>
                    </a:lnTo>
                    <a:lnTo>
                      <a:pt x="88099" y="148590"/>
                    </a:lnTo>
                    <a:lnTo>
                      <a:pt x="92608" y="148590"/>
                    </a:lnTo>
                    <a:lnTo>
                      <a:pt x="86067" y="160020"/>
                    </a:lnTo>
                    <a:lnTo>
                      <a:pt x="85064" y="168910"/>
                    </a:lnTo>
                    <a:lnTo>
                      <a:pt x="86855" y="168910"/>
                    </a:lnTo>
                    <a:lnTo>
                      <a:pt x="86017" y="172720"/>
                    </a:lnTo>
                    <a:lnTo>
                      <a:pt x="85496" y="176530"/>
                    </a:lnTo>
                    <a:lnTo>
                      <a:pt x="88252" y="176530"/>
                    </a:lnTo>
                    <a:lnTo>
                      <a:pt x="87896" y="171450"/>
                    </a:lnTo>
                    <a:lnTo>
                      <a:pt x="89623" y="168910"/>
                    </a:lnTo>
                    <a:lnTo>
                      <a:pt x="90678" y="169799"/>
                    </a:lnTo>
                    <a:lnTo>
                      <a:pt x="91516" y="167119"/>
                    </a:lnTo>
                    <a:lnTo>
                      <a:pt x="91109" y="165100"/>
                    </a:lnTo>
                    <a:lnTo>
                      <a:pt x="95694" y="158750"/>
                    </a:lnTo>
                    <a:lnTo>
                      <a:pt x="97447" y="158750"/>
                    </a:lnTo>
                    <a:lnTo>
                      <a:pt x="99479" y="160020"/>
                    </a:lnTo>
                    <a:lnTo>
                      <a:pt x="100571" y="158750"/>
                    </a:lnTo>
                    <a:lnTo>
                      <a:pt x="104940" y="153670"/>
                    </a:lnTo>
                    <a:lnTo>
                      <a:pt x="104660" y="156210"/>
                    </a:lnTo>
                    <a:lnTo>
                      <a:pt x="101917" y="159956"/>
                    </a:lnTo>
                    <a:lnTo>
                      <a:pt x="101981" y="160083"/>
                    </a:lnTo>
                    <a:lnTo>
                      <a:pt x="104165" y="161290"/>
                    </a:lnTo>
                    <a:lnTo>
                      <a:pt x="102273" y="163830"/>
                    </a:lnTo>
                    <a:lnTo>
                      <a:pt x="100101" y="166370"/>
                    </a:lnTo>
                    <a:lnTo>
                      <a:pt x="98425" y="168910"/>
                    </a:lnTo>
                    <a:lnTo>
                      <a:pt x="100787" y="170180"/>
                    </a:lnTo>
                    <a:lnTo>
                      <a:pt x="104584" y="162560"/>
                    </a:lnTo>
                    <a:lnTo>
                      <a:pt x="106667" y="156210"/>
                    </a:lnTo>
                    <a:lnTo>
                      <a:pt x="106972" y="153670"/>
                    </a:lnTo>
                    <a:lnTo>
                      <a:pt x="107442" y="149860"/>
                    </a:lnTo>
                    <a:lnTo>
                      <a:pt x="107302" y="143510"/>
                    </a:lnTo>
                    <a:lnTo>
                      <a:pt x="105092" y="148590"/>
                    </a:lnTo>
                    <a:lnTo>
                      <a:pt x="103720" y="148590"/>
                    </a:lnTo>
                    <a:lnTo>
                      <a:pt x="102285" y="147320"/>
                    </a:lnTo>
                    <a:lnTo>
                      <a:pt x="99847" y="148590"/>
                    </a:lnTo>
                    <a:lnTo>
                      <a:pt x="99872" y="144780"/>
                    </a:lnTo>
                    <a:lnTo>
                      <a:pt x="101625" y="143510"/>
                    </a:lnTo>
                    <a:lnTo>
                      <a:pt x="102946" y="143510"/>
                    </a:lnTo>
                    <a:lnTo>
                      <a:pt x="102755" y="142240"/>
                    </a:lnTo>
                    <a:lnTo>
                      <a:pt x="105867" y="137160"/>
                    </a:lnTo>
                    <a:lnTo>
                      <a:pt x="104152" y="135890"/>
                    </a:lnTo>
                    <a:lnTo>
                      <a:pt x="107734" y="137160"/>
                    </a:lnTo>
                    <a:lnTo>
                      <a:pt x="109118" y="135890"/>
                    </a:lnTo>
                    <a:lnTo>
                      <a:pt x="113271" y="132080"/>
                    </a:lnTo>
                    <a:lnTo>
                      <a:pt x="118084" y="128270"/>
                    </a:lnTo>
                    <a:lnTo>
                      <a:pt x="123050" y="124460"/>
                    </a:lnTo>
                    <a:lnTo>
                      <a:pt x="127711" y="121920"/>
                    </a:lnTo>
                    <a:lnTo>
                      <a:pt x="128397" y="127000"/>
                    </a:lnTo>
                    <a:lnTo>
                      <a:pt x="131572" y="124460"/>
                    </a:lnTo>
                    <a:lnTo>
                      <a:pt x="135509" y="118110"/>
                    </a:lnTo>
                    <a:lnTo>
                      <a:pt x="140817" y="111760"/>
                    </a:lnTo>
                    <a:lnTo>
                      <a:pt x="146253" y="106680"/>
                    </a:lnTo>
                    <a:lnTo>
                      <a:pt x="151917" y="99060"/>
                    </a:lnTo>
                    <a:lnTo>
                      <a:pt x="156514" y="95250"/>
                    </a:lnTo>
                    <a:lnTo>
                      <a:pt x="158051" y="93980"/>
                    </a:lnTo>
                    <a:lnTo>
                      <a:pt x="155994" y="97790"/>
                    </a:lnTo>
                    <a:lnTo>
                      <a:pt x="164045" y="93980"/>
                    </a:lnTo>
                    <a:lnTo>
                      <a:pt x="166789" y="88900"/>
                    </a:lnTo>
                    <a:lnTo>
                      <a:pt x="167894" y="83820"/>
                    </a:lnTo>
                    <a:lnTo>
                      <a:pt x="170002" y="81280"/>
                    </a:lnTo>
                    <a:lnTo>
                      <a:pt x="173253" y="81280"/>
                    </a:lnTo>
                    <a:lnTo>
                      <a:pt x="178333" y="78740"/>
                    </a:lnTo>
                    <a:lnTo>
                      <a:pt x="182448" y="77470"/>
                    </a:lnTo>
                    <a:lnTo>
                      <a:pt x="187579" y="72390"/>
                    </a:lnTo>
                    <a:lnTo>
                      <a:pt x="191566" y="67310"/>
                    </a:lnTo>
                    <a:lnTo>
                      <a:pt x="201142" y="63500"/>
                    </a:lnTo>
                    <a:lnTo>
                      <a:pt x="204152" y="64770"/>
                    </a:lnTo>
                    <a:lnTo>
                      <a:pt x="205968" y="68580"/>
                    </a:lnTo>
                    <a:lnTo>
                      <a:pt x="211988" y="67310"/>
                    </a:lnTo>
                    <a:lnTo>
                      <a:pt x="215341" y="63500"/>
                    </a:lnTo>
                    <a:lnTo>
                      <a:pt x="218351" y="62230"/>
                    </a:lnTo>
                    <a:lnTo>
                      <a:pt x="221830" y="60960"/>
                    </a:lnTo>
                    <a:lnTo>
                      <a:pt x="225158" y="60960"/>
                    </a:lnTo>
                    <a:lnTo>
                      <a:pt x="228447" y="59690"/>
                    </a:lnTo>
                    <a:lnTo>
                      <a:pt x="231546" y="58420"/>
                    </a:lnTo>
                    <a:lnTo>
                      <a:pt x="233667" y="59690"/>
                    </a:lnTo>
                    <a:lnTo>
                      <a:pt x="239979" y="59690"/>
                    </a:lnTo>
                    <a:lnTo>
                      <a:pt x="239915" y="58420"/>
                    </a:lnTo>
                    <a:lnTo>
                      <a:pt x="239776" y="55880"/>
                    </a:lnTo>
                    <a:lnTo>
                      <a:pt x="236347" y="55880"/>
                    </a:lnTo>
                    <a:lnTo>
                      <a:pt x="238531" y="54610"/>
                    </a:lnTo>
                    <a:lnTo>
                      <a:pt x="240804" y="53340"/>
                    </a:lnTo>
                    <a:lnTo>
                      <a:pt x="241134" y="54610"/>
                    </a:lnTo>
                    <a:lnTo>
                      <a:pt x="245605" y="53340"/>
                    </a:lnTo>
                    <a:lnTo>
                      <a:pt x="249923" y="52070"/>
                    </a:lnTo>
                    <a:lnTo>
                      <a:pt x="260273" y="48260"/>
                    </a:lnTo>
                    <a:lnTo>
                      <a:pt x="263740" y="48260"/>
                    </a:lnTo>
                    <a:lnTo>
                      <a:pt x="271526" y="48260"/>
                    </a:lnTo>
                    <a:lnTo>
                      <a:pt x="269722" y="45720"/>
                    </a:lnTo>
                    <a:lnTo>
                      <a:pt x="277050" y="44450"/>
                    </a:lnTo>
                    <a:lnTo>
                      <a:pt x="277812" y="44450"/>
                    </a:lnTo>
                    <a:lnTo>
                      <a:pt x="278574" y="45720"/>
                    </a:lnTo>
                    <a:lnTo>
                      <a:pt x="279311" y="45720"/>
                    </a:lnTo>
                    <a:lnTo>
                      <a:pt x="283464" y="44538"/>
                    </a:lnTo>
                    <a:lnTo>
                      <a:pt x="285013" y="46367"/>
                    </a:lnTo>
                    <a:lnTo>
                      <a:pt x="288721" y="46266"/>
                    </a:lnTo>
                    <a:lnTo>
                      <a:pt x="282829" y="43764"/>
                    </a:lnTo>
                    <a:lnTo>
                      <a:pt x="283070" y="44069"/>
                    </a:lnTo>
                    <a:lnTo>
                      <a:pt x="281571" y="43180"/>
                    </a:lnTo>
                    <a:lnTo>
                      <a:pt x="279400" y="41910"/>
                    </a:lnTo>
                    <a:lnTo>
                      <a:pt x="269608" y="40640"/>
                    </a:lnTo>
                    <a:lnTo>
                      <a:pt x="268236" y="38100"/>
                    </a:lnTo>
                    <a:lnTo>
                      <a:pt x="267538" y="36830"/>
                    </a:lnTo>
                    <a:lnTo>
                      <a:pt x="273189" y="38100"/>
                    </a:lnTo>
                    <a:lnTo>
                      <a:pt x="288759" y="38100"/>
                    </a:lnTo>
                    <a:lnTo>
                      <a:pt x="292976" y="39370"/>
                    </a:lnTo>
                    <a:lnTo>
                      <a:pt x="312724" y="39370"/>
                    </a:lnTo>
                    <a:lnTo>
                      <a:pt x="318439" y="40640"/>
                    </a:lnTo>
                    <a:lnTo>
                      <a:pt x="316890" y="40640"/>
                    </a:lnTo>
                    <a:lnTo>
                      <a:pt x="322211" y="41910"/>
                    </a:lnTo>
                    <a:lnTo>
                      <a:pt x="325043" y="43180"/>
                    </a:lnTo>
                    <a:lnTo>
                      <a:pt x="327533" y="44450"/>
                    </a:lnTo>
                    <a:lnTo>
                      <a:pt x="336473" y="48260"/>
                    </a:lnTo>
                    <a:lnTo>
                      <a:pt x="333375" y="48260"/>
                    </a:lnTo>
                    <a:lnTo>
                      <a:pt x="333781" y="50800"/>
                    </a:lnTo>
                    <a:lnTo>
                      <a:pt x="341541" y="50800"/>
                    </a:lnTo>
                    <a:lnTo>
                      <a:pt x="347281" y="54381"/>
                    </a:lnTo>
                    <a:lnTo>
                      <a:pt x="346976" y="54381"/>
                    </a:lnTo>
                    <a:lnTo>
                      <a:pt x="347332" y="54978"/>
                    </a:lnTo>
                    <a:lnTo>
                      <a:pt x="349224" y="55651"/>
                    </a:lnTo>
                    <a:lnTo>
                      <a:pt x="350177" y="55994"/>
                    </a:lnTo>
                    <a:lnTo>
                      <a:pt x="349364" y="55422"/>
                    </a:lnTo>
                    <a:lnTo>
                      <a:pt x="348526" y="54864"/>
                    </a:lnTo>
                    <a:lnTo>
                      <a:pt x="348056" y="54610"/>
                    </a:lnTo>
                    <a:lnTo>
                      <a:pt x="350024" y="54610"/>
                    </a:lnTo>
                    <a:lnTo>
                      <a:pt x="354622" y="57150"/>
                    </a:lnTo>
                    <a:lnTo>
                      <a:pt x="356260" y="59690"/>
                    </a:lnTo>
                    <a:lnTo>
                      <a:pt x="354469" y="59690"/>
                    </a:lnTo>
                    <a:lnTo>
                      <a:pt x="354698" y="62230"/>
                    </a:lnTo>
                    <a:lnTo>
                      <a:pt x="360997" y="64770"/>
                    </a:lnTo>
                    <a:lnTo>
                      <a:pt x="367030" y="69850"/>
                    </a:lnTo>
                    <a:lnTo>
                      <a:pt x="361276" y="69850"/>
                    </a:lnTo>
                    <a:lnTo>
                      <a:pt x="358914" y="68580"/>
                    </a:lnTo>
                    <a:lnTo>
                      <a:pt x="356336" y="67310"/>
                    </a:lnTo>
                    <a:lnTo>
                      <a:pt x="357771" y="68580"/>
                    </a:lnTo>
                    <a:lnTo>
                      <a:pt x="359410" y="69850"/>
                    </a:lnTo>
                    <a:lnTo>
                      <a:pt x="360883" y="71120"/>
                    </a:lnTo>
                    <a:lnTo>
                      <a:pt x="357162" y="70104"/>
                    </a:lnTo>
                    <a:lnTo>
                      <a:pt x="361696" y="74930"/>
                    </a:lnTo>
                    <a:lnTo>
                      <a:pt x="359244" y="77470"/>
                    </a:lnTo>
                    <a:lnTo>
                      <a:pt x="358914" y="78740"/>
                    </a:lnTo>
                    <a:lnTo>
                      <a:pt x="350329" y="76200"/>
                    </a:lnTo>
                    <a:lnTo>
                      <a:pt x="345821" y="72390"/>
                    </a:lnTo>
                    <a:lnTo>
                      <a:pt x="345198" y="71856"/>
                    </a:lnTo>
                    <a:lnTo>
                      <a:pt x="342315" y="72390"/>
                    </a:lnTo>
                    <a:lnTo>
                      <a:pt x="343877" y="67310"/>
                    </a:lnTo>
                    <a:lnTo>
                      <a:pt x="344652" y="64770"/>
                    </a:lnTo>
                    <a:lnTo>
                      <a:pt x="337248" y="64770"/>
                    </a:lnTo>
                    <a:lnTo>
                      <a:pt x="330593" y="62230"/>
                    </a:lnTo>
                    <a:lnTo>
                      <a:pt x="333679" y="60960"/>
                    </a:lnTo>
                    <a:lnTo>
                      <a:pt x="332130" y="59690"/>
                    </a:lnTo>
                    <a:lnTo>
                      <a:pt x="334886" y="59690"/>
                    </a:lnTo>
                    <a:lnTo>
                      <a:pt x="334937" y="58420"/>
                    </a:lnTo>
                    <a:lnTo>
                      <a:pt x="335381" y="57150"/>
                    </a:lnTo>
                    <a:lnTo>
                      <a:pt x="339267" y="58420"/>
                    </a:lnTo>
                    <a:lnTo>
                      <a:pt x="337743" y="57150"/>
                    </a:lnTo>
                    <a:lnTo>
                      <a:pt x="333146" y="53340"/>
                    </a:lnTo>
                    <a:lnTo>
                      <a:pt x="332663" y="58420"/>
                    </a:lnTo>
                    <a:lnTo>
                      <a:pt x="329184" y="55880"/>
                    </a:lnTo>
                    <a:lnTo>
                      <a:pt x="327444" y="54610"/>
                    </a:lnTo>
                    <a:lnTo>
                      <a:pt x="327609" y="53340"/>
                    </a:lnTo>
                    <a:lnTo>
                      <a:pt x="327926" y="50800"/>
                    </a:lnTo>
                    <a:lnTo>
                      <a:pt x="325564" y="49530"/>
                    </a:lnTo>
                    <a:lnTo>
                      <a:pt x="323202" y="48260"/>
                    </a:lnTo>
                    <a:lnTo>
                      <a:pt x="316776" y="45720"/>
                    </a:lnTo>
                    <a:lnTo>
                      <a:pt x="309676" y="43180"/>
                    </a:lnTo>
                    <a:lnTo>
                      <a:pt x="302958" y="41910"/>
                    </a:lnTo>
                    <a:lnTo>
                      <a:pt x="308800" y="45720"/>
                    </a:lnTo>
                    <a:lnTo>
                      <a:pt x="304761" y="44208"/>
                    </a:lnTo>
                    <a:lnTo>
                      <a:pt x="309257" y="46990"/>
                    </a:lnTo>
                    <a:lnTo>
                      <a:pt x="308698" y="48260"/>
                    </a:lnTo>
                    <a:lnTo>
                      <a:pt x="306057" y="48260"/>
                    </a:lnTo>
                    <a:lnTo>
                      <a:pt x="301663" y="46990"/>
                    </a:lnTo>
                    <a:lnTo>
                      <a:pt x="293141" y="45720"/>
                    </a:lnTo>
                    <a:lnTo>
                      <a:pt x="289242" y="44450"/>
                    </a:lnTo>
                    <a:lnTo>
                      <a:pt x="287985" y="44450"/>
                    </a:lnTo>
                    <a:lnTo>
                      <a:pt x="297345" y="46990"/>
                    </a:lnTo>
                    <a:lnTo>
                      <a:pt x="293458" y="48260"/>
                    </a:lnTo>
                    <a:lnTo>
                      <a:pt x="281025" y="49530"/>
                    </a:lnTo>
                    <a:lnTo>
                      <a:pt x="280695" y="49530"/>
                    </a:lnTo>
                    <a:lnTo>
                      <a:pt x="277241" y="46990"/>
                    </a:lnTo>
                    <a:lnTo>
                      <a:pt x="271526" y="48260"/>
                    </a:lnTo>
                    <a:lnTo>
                      <a:pt x="273888" y="48260"/>
                    </a:lnTo>
                    <a:lnTo>
                      <a:pt x="273583" y="49530"/>
                    </a:lnTo>
                    <a:lnTo>
                      <a:pt x="275958" y="52070"/>
                    </a:lnTo>
                    <a:lnTo>
                      <a:pt x="276631" y="53340"/>
                    </a:lnTo>
                    <a:lnTo>
                      <a:pt x="271183" y="53340"/>
                    </a:lnTo>
                    <a:lnTo>
                      <a:pt x="275107" y="52070"/>
                    </a:lnTo>
                    <a:lnTo>
                      <a:pt x="269328" y="50800"/>
                    </a:lnTo>
                    <a:lnTo>
                      <a:pt x="268605" y="49530"/>
                    </a:lnTo>
                    <a:lnTo>
                      <a:pt x="263740" y="48260"/>
                    </a:lnTo>
                    <a:lnTo>
                      <a:pt x="259295" y="50800"/>
                    </a:lnTo>
                    <a:lnTo>
                      <a:pt x="257200" y="52070"/>
                    </a:lnTo>
                    <a:lnTo>
                      <a:pt x="258787" y="53340"/>
                    </a:lnTo>
                    <a:lnTo>
                      <a:pt x="257352" y="57150"/>
                    </a:lnTo>
                    <a:lnTo>
                      <a:pt x="254990" y="59690"/>
                    </a:lnTo>
                    <a:lnTo>
                      <a:pt x="259473" y="55880"/>
                    </a:lnTo>
                    <a:lnTo>
                      <a:pt x="268236" y="57150"/>
                    </a:lnTo>
                    <a:lnTo>
                      <a:pt x="276161" y="57150"/>
                    </a:lnTo>
                    <a:lnTo>
                      <a:pt x="283984" y="58420"/>
                    </a:lnTo>
                    <a:lnTo>
                      <a:pt x="291020" y="58420"/>
                    </a:lnTo>
                    <a:lnTo>
                      <a:pt x="292963" y="55880"/>
                    </a:lnTo>
                    <a:lnTo>
                      <a:pt x="298767" y="57150"/>
                    </a:lnTo>
                    <a:lnTo>
                      <a:pt x="305104" y="59690"/>
                    </a:lnTo>
                    <a:lnTo>
                      <a:pt x="318731" y="62230"/>
                    </a:lnTo>
                    <a:lnTo>
                      <a:pt x="325132" y="66040"/>
                    </a:lnTo>
                    <a:lnTo>
                      <a:pt x="331038" y="69850"/>
                    </a:lnTo>
                    <a:lnTo>
                      <a:pt x="329984" y="68580"/>
                    </a:lnTo>
                    <a:lnTo>
                      <a:pt x="330504" y="67310"/>
                    </a:lnTo>
                    <a:lnTo>
                      <a:pt x="333679" y="69850"/>
                    </a:lnTo>
                    <a:lnTo>
                      <a:pt x="336423" y="73660"/>
                    </a:lnTo>
                    <a:lnTo>
                      <a:pt x="339178" y="76200"/>
                    </a:lnTo>
                    <a:lnTo>
                      <a:pt x="336600" y="74930"/>
                    </a:lnTo>
                    <a:lnTo>
                      <a:pt x="341871" y="81280"/>
                    </a:lnTo>
                    <a:lnTo>
                      <a:pt x="341909" y="82550"/>
                    </a:lnTo>
                    <a:lnTo>
                      <a:pt x="338810" y="82550"/>
                    </a:lnTo>
                    <a:lnTo>
                      <a:pt x="336067" y="81280"/>
                    </a:lnTo>
                    <a:lnTo>
                      <a:pt x="334365" y="80010"/>
                    </a:lnTo>
                    <a:lnTo>
                      <a:pt x="333502" y="78740"/>
                    </a:lnTo>
                    <a:lnTo>
                      <a:pt x="332498" y="78740"/>
                    </a:lnTo>
                    <a:lnTo>
                      <a:pt x="333984" y="80010"/>
                    </a:lnTo>
                    <a:lnTo>
                      <a:pt x="335902" y="82550"/>
                    </a:lnTo>
                    <a:lnTo>
                      <a:pt x="334505" y="82550"/>
                    </a:lnTo>
                    <a:lnTo>
                      <a:pt x="333082" y="81280"/>
                    </a:lnTo>
                    <a:lnTo>
                      <a:pt x="330860" y="81280"/>
                    </a:lnTo>
                    <a:lnTo>
                      <a:pt x="336130" y="86360"/>
                    </a:lnTo>
                    <a:lnTo>
                      <a:pt x="342226" y="85090"/>
                    </a:lnTo>
                    <a:lnTo>
                      <a:pt x="344665" y="91440"/>
                    </a:lnTo>
                    <a:lnTo>
                      <a:pt x="349313" y="91440"/>
                    </a:lnTo>
                    <a:lnTo>
                      <a:pt x="358203" y="95250"/>
                    </a:lnTo>
                    <a:lnTo>
                      <a:pt x="363232" y="101600"/>
                    </a:lnTo>
                    <a:lnTo>
                      <a:pt x="359791" y="101600"/>
                    </a:lnTo>
                    <a:lnTo>
                      <a:pt x="370001" y="107950"/>
                    </a:lnTo>
                    <a:lnTo>
                      <a:pt x="364782" y="107950"/>
                    </a:lnTo>
                    <a:lnTo>
                      <a:pt x="368223" y="109220"/>
                    </a:lnTo>
                    <a:lnTo>
                      <a:pt x="372008" y="115570"/>
                    </a:lnTo>
                    <a:lnTo>
                      <a:pt x="374421" y="114300"/>
                    </a:lnTo>
                    <a:lnTo>
                      <a:pt x="373049" y="114300"/>
                    </a:lnTo>
                    <a:lnTo>
                      <a:pt x="370446" y="111760"/>
                    </a:lnTo>
                    <a:lnTo>
                      <a:pt x="369176" y="109220"/>
                    </a:lnTo>
                    <a:lnTo>
                      <a:pt x="372224" y="111760"/>
                    </a:lnTo>
                    <a:lnTo>
                      <a:pt x="373900" y="110490"/>
                    </a:lnTo>
                    <a:lnTo>
                      <a:pt x="376720" y="113030"/>
                    </a:lnTo>
                    <a:lnTo>
                      <a:pt x="376872" y="114300"/>
                    </a:lnTo>
                    <a:lnTo>
                      <a:pt x="376275" y="114300"/>
                    </a:lnTo>
                    <a:lnTo>
                      <a:pt x="381292" y="116840"/>
                    </a:lnTo>
                    <a:lnTo>
                      <a:pt x="382473" y="110490"/>
                    </a:lnTo>
                    <a:lnTo>
                      <a:pt x="389051" y="118110"/>
                    </a:lnTo>
                    <a:lnTo>
                      <a:pt x="395554" y="127000"/>
                    </a:lnTo>
                    <a:lnTo>
                      <a:pt x="392112" y="127000"/>
                    </a:lnTo>
                    <a:lnTo>
                      <a:pt x="385495" y="124460"/>
                    </a:lnTo>
                    <a:lnTo>
                      <a:pt x="384302" y="124460"/>
                    </a:lnTo>
                    <a:lnTo>
                      <a:pt x="392887" y="132080"/>
                    </a:lnTo>
                    <a:lnTo>
                      <a:pt x="394335" y="137160"/>
                    </a:lnTo>
                    <a:lnTo>
                      <a:pt x="393039" y="135890"/>
                    </a:lnTo>
                    <a:lnTo>
                      <a:pt x="395033" y="138430"/>
                    </a:lnTo>
                    <a:lnTo>
                      <a:pt x="398399" y="140970"/>
                    </a:lnTo>
                    <a:lnTo>
                      <a:pt x="398665" y="143510"/>
                    </a:lnTo>
                    <a:lnTo>
                      <a:pt x="401764" y="143510"/>
                    </a:lnTo>
                    <a:lnTo>
                      <a:pt x="405676" y="144780"/>
                    </a:lnTo>
                    <a:lnTo>
                      <a:pt x="408279" y="144780"/>
                    </a:lnTo>
                    <a:lnTo>
                      <a:pt x="414680" y="154940"/>
                    </a:lnTo>
                    <a:lnTo>
                      <a:pt x="412178" y="153670"/>
                    </a:lnTo>
                    <a:lnTo>
                      <a:pt x="414058" y="156210"/>
                    </a:lnTo>
                    <a:lnTo>
                      <a:pt x="416598" y="159956"/>
                    </a:lnTo>
                    <a:lnTo>
                      <a:pt x="416572" y="160083"/>
                    </a:lnTo>
                    <a:lnTo>
                      <a:pt x="415721" y="160947"/>
                    </a:lnTo>
                    <a:lnTo>
                      <a:pt x="417436" y="162560"/>
                    </a:lnTo>
                    <a:lnTo>
                      <a:pt x="424434" y="170484"/>
                    </a:lnTo>
                    <a:lnTo>
                      <a:pt x="424891" y="170484"/>
                    </a:lnTo>
                    <a:lnTo>
                      <a:pt x="433654" y="170484"/>
                    </a:lnTo>
                    <a:lnTo>
                      <a:pt x="433425" y="170091"/>
                    </a:lnTo>
                    <a:lnTo>
                      <a:pt x="429209" y="163830"/>
                    </a:lnTo>
                    <a:lnTo>
                      <a:pt x="431152" y="165100"/>
                    </a:lnTo>
                    <a:lnTo>
                      <a:pt x="430911" y="163830"/>
                    </a:lnTo>
                    <a:lnTo>
                      <a:pt x="430669" y="162560"/>
                    </a:lnTo>
                    <a:lnTo>
                      <a:pt x="430149" y="159956"/>
                    </a:lnTo>
                    <a:lnTo>
                      <a:pt x="429615" y="157480"/>
                    </a:lnTo>
                    <a:lnTo>
                      <a:pt x="431228" y="158750"/>
                    </a:lnTo>
                    <a:lnTo>
                      <a:pt x="433692" y="159956"/>
                    </a:lnTo>
                    <a:lnTo>
                      <a:pt x="431380" y="157480"/>
                    </a:lnTo>
                    <a:lnTo>
                      <a:pt x="431774" y="154940"/>
                    </a:lnTo>
                    <a:lnTo>
                      <a:pt x="429818" y="154940"/>
                    </a:lnTo>
                    <a:lnTo>
                      <a:pt x="428117" y="152400"/>
                    </a:lnTo>
                    <a:lnTo>
                      <a:pt x="426593" y="150139"/>
                    </a:lnTo>
                    <a:lnTo>
                      <a:pt x="426593" y="167640"/>
                    </a:lnTo>
                    <a:lnTo>
                      <a:pt x="424738" y="170091"/>
                    </a:lnTo>
                    <a:lnTo>
                      <a:pt x="424624" y="169799"/>
                    </a:lnTo>
                    <a:lnTo>
                      <a:pt x="421728" y="162560"/>
                    </a:lnTo>
                    <a:lnTo>
                      <a:pt x="426593" y="167640"/>
                    </a:lnTo>
                    <a:lnTo>
                      <a:pt x="426593" y="150139"/>
                    </a:lnTo>
                    <a:lnTo>
                      <a:pt x="423849" y="146050"/>
                    </a:lnTo>
                    <a:lnTo>
                      <a:pt x="424408" y="148450"/>
                    </a:lnTo>
                    <a:lnTo>
                      <a:pt x="418769" y="143510"/>
                    </a:lnTo>
                    <a:lnTo>
                      <a:pt x="418490" y="142240"/>
                    </a:lnTo>
                    <a:lnTo>
                      <a:pt x="417931" y="139700"/>
                    </a:lnTo>
                    <a:lnTo>
                      <a:pt x="416306" y="142240"/>
                    </a:lnTo>
                    <a:lnTo>
                      <a:pt x="413562" y="137160"/>
                    </a:lnTo>
                    <a:lnTo>
                      <a:pt x="411518" y="133350"/>
                    </a:lnTo>
                    <a:lnTo>
                      <a:pt x="409511" y="132080"/>
                    </a:lnTo>
                    <a:lnTo>
                      <a:pt x="408520" y="130810"/>
                    </a:lnTo>
                    <a:lnTo>
                      <a:pt x="407987" y="129540"/>
                    </a:lnTo>
                    <a:lnTo>
                      <a:pt x="407746" y="128270"/>
                    </a:lnTo>
                    <a:lnTo>
                      <a:pt x="419087" y="138430"/>
                    </a:lnTo>
                    <a:lnTo>
                      <a:pt x="419900" y="139700"/>
                    </a:lnTo>
                    <a:lnTo>
                      <a:pt x="421830" y="143510"/>
                    </a:lnTo>
                    <a:lnTo>
                      <a:pt x="421805" y="142240"/>
                    </a:lnTo>
                    <a:lnTo>
                      <a:pt x="422757" y="140970"/>
                    </a:lnTo>
                    <a:lnTo>
                      <a:pt x="428523" y="147320"/>
                    </a:lnTo>
                    <a:lnTo>
                      <a:pt x="433959" y="153670"/>
                    </a:lnTo>
                    <a:lnTo>
                      <a:pt x="438556" y="158750"/>
                    </a:lnTo>
                    <a:lnTo>
                      <a:pt x="441007" y="161632"/>
                    </a:lnTo>
                    <a:lnTo>
                      <a:pt x="445909" y="166370"/>
                    </a:lnTo>
                    <a:lnTo>
                      <a:pt x="446684" y="175260"/>
                    </a:lnTo>
                    <a:lnTo>
                      <a:pt x="452107" y="182880"/>
                    </a:lnTo>
                    <a:lnTo>
                      <a:pt x="451497" y="182880"/>
                    </a:lnTo>
                    <a:lnTo>
                      <a:pt x="450964" y="181610"/>
                    </a:lnTo>
                    <a:lnTo>
                      <a:pt x="451434" y="182880"/>
                    </a:lnTo>
                    <a:lnTo>
                      <a:pt x="454583" y="193040"/>
                    </a:lnTo>
                    <a:lnTo>
                      <a:pt x="458978" y="194779"/>
                    </a:lnTo>
                    <a:lnTo>
                      <a:pt x="458495" y="193040"/>
                    </a:lnTo>
                    <a:lnTo>
                      <a:pt x="460489" y="195376"/>
                    </a:lnTo>
                    <a:lnTo>
                      <a:pt x="460997" y="195580"/>
                    </a:lnTo>
                    <a:lnTo>
                      <a:pt x="461035" y="196100"/>
                    </a:lnTo>
                    <a:lnTo>
                      <a:pt x="464197" y="200660"/>
                    </a:lnTo>
                    <a:lnTo>
                      <a:pt x="464972" y="203720"/>
                    </a:lnTo>
                    <a:lnTo>
                      <a:pt x="464654" y="203746"/>
                    </a:lnTo>
                    <a:lnTo>
                      <a:pt x="465010" y="203885"/>
                    </a:lnTo>
                    <a:lnTo>
                      <a:pt x="465175" y="204470"/>
                    </a:lnTo>
                    <a:lnTo>
                      <a:pt x="467956" y="204470"/>
                    </a:lnTo>
                    <a:lnTo>
                      <a:pt x="471271" y="207391"/>
                    </a:lnTo>
                    <a:lnTo>
                      <a:pt x="467728" y="199390"/>
                    </a:lnTo>
                    <a:lnTo>
                      <a:pt x="469480" y="193040"/>
                    </a:lnTo>
                    <a:lnTo>
                      <a:pt x="470357" y="191770"/>
                    </a:lnTo>
                    <a:lnTo>
                      <a:pt x="469569" y="186690"/>
                    </a:lnTo>
                    <a:lnTo>
                      <a:pt x="474230" y="191770"/>
                    </a:lnTo>
                    <a:lnTo>
                      <a:pt x="475653" y="190500"/>
                    </a:lnTo>
                    <a:lnTo>
                      <a:pt x="473722" y="186690"/>
                    </a:lnTo>
                    <a:lnTo>
                      <a:pt x="473087" y="185420"/>
                    </a:lnTo>
                    <a:lnTo>
                      <a:pt x="472440" y="184150"/>
                    </a:lnTo>
                    <a:lnTo>
                      <a:pt x="469709" y="185420"/>
                    </a:lnTo>
                    <a:lnTo>
                      <a:pt x="466534" y="179070"/>
                    </a:lnTo>
                    <a:lnTo>
                      <a:pt x="466115" y="176530"/>
                    </a:lnTo>
                    <a:lnTo>
                      <a:pt x="467296" y="177800"/>
                    </a:lnTo>
                    <a:lnTo>
                      <a:pt x="467855" y="177800"/>
                    </a:lnTo>
                    <a:lnTo>
                      <a:pt x="466725" y="176530"/>
                    </a:lnTo>
                    <a:lnTo>
                      <a:pt x="464464" y="173990"/>
                    </a:lnTo>
                    <a:lnTo>
                      <a:pt x="465340" y="172720"/>
                    </a:lnTo>
                    <a:lnTo>
                      <a:pt x="460273" y="161290"/>
                    </a:lnTo>
                    <a:lnTo>
                      <a:pt x="465378" y="167640"/>
                    </a:lnTo>
                    <a:lnTo>
                      <a:pt x="465759" y="167640"/>
                    </a:lnTo>
                    <a:lnTo>
                      <a:pt x="466928" y="170484"/>
                    </a:lnTo>
                    <a:lnTo>
                      <a:pt x="467309" y="171450"/>
                    </a:lnTo>
                    <a:lnTo>
                      <a:pt x="464515" y="161290"/>
                    </a:lnTo>
                    <a:lnTo>
                      <a:pt x="462775" y="154940"/>
                    </a:lnTo>
                    <a:lnTo>
                      <a:pt x="462432" y="153670"/>
                    </a:lnTo>
                    <a:lnTo>
                      <a:pt x="460946" y="146050"/>
                    </a:lnTo>
                    <a:lnTo>
                      <a:pt x="461657" y="142240"/>
                    </a:lnTo>
                    <a:lnTo>
                      <a:pt x="460476" y="139700"/>
                    </a:lnTo>
                    <a:lnTo>
                      <a:pt x="459295" y="137160"/>
                    </a:lnTo>
                    <a:lnTo>
                      <a:pt x="458812" y="139700"/>
                    </a:lnTo>
                    <a:lnTo>
                      <a:pt x="454863" y="130810"/>
                    </a:lnTo>
                    <a:lnTo>
                      <a:pt x="450773" y="128270"/>
                    </a:lnTo>
                    <a:lnTo>
                      <a:pt x="451078" y="132080"/>
                    </a:lnTo>
                    <a:lnTo>
                      <a:pt x="453682" y="132080"/>
                    </a:lnTo>
                    <a:lnTo>
                      <a:pt x="460565" y="143510"/>
                    </a:lnTo>
                    <a:lnTo>
                      <a:pt x="458647" y="148590"/>
                    </a:lnTo>
                    <a:lnTo>
                      <a:pt x="460400" y="154940"/>
                    </a:lnTo>
                    <a:lnTo>
                      <a:pt x="457225" y="151130"/>
                    </a:lnTo>
                    <a:lnTo>
                      <a:pt x="456222" y="148590"/>
                    </a:lnTo>
                    <a:lnTo>
                      <a:pt x="454736" y="144780"/>
                    </a:lnTo>
                    <a:lnTo>
                      <a:pt x="453453" y="148590"/>
                    </a:lnTo>
                    <a:lnTo>
                      <a:pt x="452716" y="143510"/>
                    </a:lnTo>
                    <a:lnTo>
                      <a:pt x="452539" y="142240"/>
                    </a:lnTo>
                    <a:lnTo>
                      <a:pt x="447979" y="143510"/>
                    </a:lnTo>
                    <a:lnTo>
                      <a:pt x="447294" y="140970"/>
                    </a:lnTo>
                    <a:lnTo>
                      <a:pt x="446252" y="137160"/>
                    </a:lnTo>
                    <a:lnTo>
                      <a:pt x="447586" y="137160"/>
                    </a:lnTo>
                    <a:lnTo>
                      <a:pt x="442810" y="133350"/>
                    </a:lnTo>
                    <a:lnTo>
                      <a:pt x="444576" y="130810"/>
                    </a:lnTo>
                    <a:lnTo>
                      <a:pt x="440524" y="128270"/>
                    </a:lnTo>
                    <a:lnTo>
                      <a:pt x="441147" y="128270"/>
                    </a:lnTo>
                    <a:lnTo>
                      <a:pt x="441058" y="127000"/>
                    </a:lnTo>
                    <a:lnTo>
                      <a:pt x="440067" y="125730"/>
                    </a:lnTo>
                    <a:lnTo>
                      <a:pt x="438111" y="123190"/>
                    </a:lnTo>
                    <a:lnTo>
                      <a:pt x="437718" y="124460"/>
                    </a:lnTo>
                    <a:lnTo>
                      <a:pt x="437083" y="125730"/>
                    </a:lnTo>
                    <a:lnTo>
                      <a:pt x="433374" y="123190"/>
                    </a:lnTo>
                    <a:lnTo>
                      <a:pt x="428282" y="115570"/>
                    </a:lnTo>
                    <a:lnTo>
                      <a:pt x="435216" y="118110"/>
                    </a:lnTo>
                    <a:lnTo>
                      <a:pt x="434771" y="115570"/>
                    </a:lnTo>
                    <a:lnTo>
                      <a:pt x="440677" y="119380"/>
                    </a:lnTo>
                    <a:lnTo>
                      <a:pt x="444754" y="119380"/>
                    </a:lnTo>
                    <a:lnTo>
                      <a:pt x="450507" y="125730"/>
                    </a:lnTo>
                    <a:lnTo>
                      <a:pt x="453605" y="123190"/>
                    </a:lnTo>
                    <a:lnTo>
                      <a:pt x="450494" y="116840"/>
                    </a:lnTo>
                    <a:lnTo>
                      <a:pt x="449465" y="115570"/>
                    </a:lnTo>
                    <a:lnTo>
                      <a:pt x="444334" y="109220"/>
                    </a:lnTo>
                    <a:lnTo>
                      <a:pt x="446671" y="115570"/>
                    </a:lnTo>
                    <a:lnTo>
                      <a:pt x="440397" y="111125"/>
                    </a:lnTo>
                    <a:lnTo>
                      <a:pt x="440397" y="116840"/>
                    </a:lnTo>
                    <a:lnTo>
                      <a:pt x="439191" y="115570"/>
                    </a:lnTo>
                    <a:lnTo>
                      <a:pt x="435584" y="111760"/>
                    </a:lnTo>
                    <a:lnTo>
                      <a:pt x="431939" y="110490"/>
                    </a:lnTo>
                    <a:lnTo>
                      <a:pt x="428739" y="109220"/>
                    </a:lnTo>
                    <a:lnTo>
                      <a:pt x="425577" y="106680"/>
                    </a:lnTo>
                    <a:lnTo>
                      <a:pt x="422821" y="105410"/>
                    </a:lnTo>
                    <a:lnTo>
                      <a:pt x="418947" y="97790"/>
                    </a:lnTo>
                    <a:lnTo>
                      <a:pt x="419595" y="97790"/>
                    </a:lnTo>
                    <a:lnTo>
                      <a:pt x="413499" y="95250"/>
                    </a:lnTo>
                    <a:lnTo>
                      <a:pt x="408876" y="87630"/>
                    </a:lnTo>
                    <a:lnTo>
                      <a:pt x="415213" y="88900"/>
                    </a:lnTo>
                    <a:lnTo>
                      <a:pt x="418236" y="95250"/>
                    </a:lnTo>
                    <a:lnTo>
                      <a:pt x="422719" y="96520"/>
                    </a:lnTo>
                    <a:lnTo>
                      <a:pt x="418884" y="91440"/>
                    </a:lnTo>
                    <a:lnTo>
                      <a:pt x="414096" y="87630"/>
                    </a:lnTo>
                    <a:lnTo>
                      <a:pt x="408457" y="83820"/>
                    </a:lnTo>
                    <a:lnTo>
                      <a:pt x="402120" y="80010"/>
                    </a:lnTo>
                    <a:lnTo>
                      <a:pt x="402082" y="78740"/>
                    </a:lnTo>
                    <a:lnTo>
                      <a:pt x="401980" y="76200"/>
                    </a:lnTo>
                    <a:lnTo>
                      <a:pt x="406222" y="78740"/>
                    </a:lnTo>
                    <a:lnTo>
                      <a:pt x="411721" y="82550"/>
                    </a:lnTo>
                    <a:lnTo>
                      <a:pt x="415328" y="83820"/>
                    </a:lnTo>
                    <a:lnTo>
                      <a:pt x="413143" y="82550"/>
                    </a:lnTo>
                    <a:lnTo>
                      <a:pt x="409536" y="77470"/>
                    </a:lnTo>
                    <a:lnTo>
                      <a:pt x="410832" y="76200"/>
                    </a:lnTo>
                    <a:lnTo>
                      <a:pt x="415074" y="81280"/>
                    </a:lnTo>
                    <a:lnTo>
                      <a:pt x="420497" y="86360"/>
                    </a:lnTo>
                    <a:lnTo>
                      <a:pt x="424700" y="91440"/>
                    </a:lnTo>
                    <a:lnTo>
                      <a:pt x="419569" y="87630"/>
                    </a:lnTo>
                    <a:lnTo>
                      <a:pt x="424446" y="92710"/>
                    </a:lnTo>
                    <a:lnTo>
                      <a:pt x="422440" y="93980"/>
                    </a:lnTo>
                    <a:lnTo>
                      <a:pt x="423519" y="93980"/>
                    </a:lnTo>
                    <a:lnTo>
                      <a:pt x="426186" y="96520"/>
                    </a:lnTo>
                    <a:lnTo>
                      <a:pt x="429221" y="99060"/>
                    </a:lnTo>
                    <a:lnTo>
                      <a:pt x="432104" y="102870"/>
                    </a:lnTo>
                    <a:lnTo>
                      <a:pt x="435025" y="106680"/>
                    </a:lnTo>
                    <a:lnTo>
                      <a:pt x="437311" y="110490"/>
                    </a:lnTo>
                    <a:lnTo>
                      <a:pt x="438162" y="110490"/>
                    </a:lnTo>
                    <a:lnTo>
                      <a:pt x="440397" y="116840"/>
                    </a:lnTo>
                    <a:lnTo>
                      <a:pt x="440397" y="111125"/>
                    </a:lnTo>
                    <a:lnTo>
                      <a:pt x="439508" y="110490"/>
                    </a:lnTo>
                    <a:lnTo>
                      <a:pt x="440613" y="110490"/>
                    </a:lnTo>
                    <a:lnTo>
                      <a:pt x="439635" y="109220"/>
                    </a:lnTo>
                    <a:lnTo>
                      <a:pt x="434733" y="102870"/>
                    </a:lnTo>
                    <a:lnTo>
                      <a:pt x="432447" y="97790"/>
                    </a:lnTo>
                    <a:lnTo>
                      <a:pt x="426580" y="92710"/>
                    </a:lnTo>
                    <a:lnTo>
                      <a:pt x="425653" y="91440"/>
                    </a:lnTo>
                    <a:lnTo>
                      <a:pt x="421970" y="86360"/>
                    </a:lnTo>
                    <a:lnTo>
                      <a:pt x="417525" y="80010"/>
                    </a:lnTo>
                    <a:lnTo>
                      <a:pt x="412153" y="76200"/>
                    </a:lnTo>
                    <a:lnTo>
                      <a:pt x="406501" y="71120"/>
                    </a:lnTo>
                    <a:lnTo>
                      <a:pt x="405091" y="69850"/>
                    </a:lnTo>
                    <a:lnTo>
                      <a:pt x="403682" y="68580"/>
                    </a:lnTo>
                    <a:lnTo>
                      <a:pt x="404685" y="69113"/>
                    </a:lnTo>
                    <a:lnTo>
                      <a:pt x="404101" y="68580"/>
                    </a:lnTo>
                    <a:lnTo>
                      <a:pt x="398500" y="63500"/>
                    </a:lnTo>
                    <a:lnTo>
                      <a:pt x="394208" y="58191"/>
                    </a:lnTo>
                    <a:lnTo>
                      <a:pt x="391007" y="54610"/>
                    </a:lnTo>
                    <a:lnTo>
                      <a:pt x="385991" y="49530"/>
                    </a:lnTo>
                    <a:lnTo>
                      <a:pt x="383590" y="48260"/>
                    </a:lnTo>
                    <a:lnTo>
                      <a:pt x="380746" y="46990"/>
                    </a:lnTo>
                    <a:lnTo>
                      <a:pt x="377596" y="44450"/>
                    </a:lnTo>
                    <a:lnTo>
                      <a:pt x="374345" y="43180"/>
                    </a:lnTo>
                    <a:lnTo>
                      <a:pt x="370586" y="40640"/>
                    </a:lnTo>
                    <a:lnTo>
                      <a:pt x="366814" y="39370"/>
                    </a:lnTo>
                    <a:lnTo>
                      <a:pt x="355269" y="31750"/>
                    </a:lnTo>
                    <a:lnTo>
                      <a:pt x="350596" y="29210"/>
                    </a:lnTo>
                    <a:lnTo>
                      <a:pt x="345935" y="26670"/>
                    </a:lnTo>
                    <a:lnTo>
                      <a:pt x="343598" y="25400"/>
                    </a:lnTo>
                    <a:lnTo>
                      <a:pt x="345909" y="25400"/>
                    </a:lnTo>
                    <a:lnTo>
                      <a:pt x="344373" y="24130"/>
                    </a:lnTo>
                    <a:lnTo>
                      <a:pt x="343979" y="22860"/>
                    </a:lnTo>
                    <a:lnTo>
                      <a:pt x="338162" y="22860"/>
                    </a:lnTo>
                    <a:lnTo>
                      <a:pt x="335038" y="21590"/>
                    </a:lnTo>
                    <a:lnTo>
                      <a:pt x="324891" y="21590"/>
                    </a:lnTo>
                    <a:lnTo>
                      <a:pt x="327863" y="22860"/>
                    </a:lnTo>
                    <a:lnTo>
                      <a:pt x="330911" y="24130"/>
                    </a:lnTo>
                    <a:lnTo>
                      <a:pt x="333616" y="26670"/>
                    </a:lnTo>
                    <a:lnTo>
                      <a:pt x="331089" y="25400"/>
                    </a:lnTo>
                    <a:lnTo>
                      <a:pt x="326034" y="22860"/>
                    </a:lnTo>
                    <a:lnTo>
                      <a:pt x="318731" y="25400"/>
                    </a:lnTo>
                    <a:lnTo>
                      <a:pt x="317220" y="24130"/>
                    </a:lnTo>
                    <a:lnTo>
                      <a:pt x="312686" y="20320"/>
                    </a:lnTo>
                    <a:lnTo>
                      <a:pt x="316636" y="24130"/>
                    </a:lnTo>
                    <a:lnTo>
                      <a:pt x="313334" y="24130"/>
                    </a:lnTo>
                    <a:lnTo>
                      <a:pt x="303479" y="21590"/>
                    </a:lnTo>
                    <a:lnTo>
                      <a:pt x="296506" y="20320"/>
                    </a:lnTo>
                    <a:lnTo>
                      <a:pt x="293573" y="20320"/>
                    </a:lnTo>
                    <a:lnTo>
                      <a:pt x="289826" y="19050"/>
                    </a:lnTo>
                    <a:lnTo>
                      <a:pt x="285800" y="19050"/>
                    </a:lnTo>
                    <a:lnTo>
                      <a:pt x="282308" y="17780"/>
                    </a:lnTo>
                    <a:lnTo>
                      <a:pt x="275678" y="17780"/>
                    </a:lnTo>
                    <a:lnTo>
                      <a:pt x="273621" y="16510"/>
                    </a:lnTo>
                    <a:lnTo>
                      <a:pt x="274726" y="16510"/>
                    </a:lnTo>
                    <a:lnTo>
                      <a:pt x="263131" y="15240"/>
                    </a:lnTo>
                    <a:lnTo>
                      <a:pt x="263652" y="13970"/>
                    </a:lnTo>
                    <a:lnTo>
                      <a:pt x="264693" y="11430"/>
                    </a:lnTo>
                    <a:lnTo>
                      <a:pt x="258572" y="9537"/>
                    </a:lnTo>
                    <a:lnTo>
                      <a:pt x="258572" y="30480"/>
                    </a:lnTo>
                    <a:lnTo>
                      <a:pt x="252666" y="31750"/>
                    </a:lnTo>
                    <a:lnTo>
                      <a:pt x="251625" y="34290"/>
                    </a:lnTo>
                    <a:lnTo>
                      <a:pt x="254304" y="35560"/>
                    </a:lnTo>
                    <a:lnTo>
                      <a:pt x="252323" y="35560"/>
                    </a:lnTo>
                    <a:lnTo>
                      <a:pt x="249224" y="36830"/>
                    </a:lnTo>
                    <a:lnTo>
                      <a:pt x="244259" y="36830"/>
                    </a:lnTo>
                    <a:lnTo>
                      <a:pt x="235546" y="38100"/>
                    </a:lnTo>
                    <a:lnTo>
                      <a:pt x="234467" y="36830"/>
                    </a:lnTo>
                    <a:lnTo>
                      <a:pt x="241071" y="35560"/>
                    </a:lnTo>
                    <a:lnTo>
                      <a:pt x="240474" y="35560"/>
                    </a:lnTo>
                    <a:lnTo>
                      <a:pt x="237210" y="34290"/>
                    </a:lnTo>
                    <a:lnTo>
                      <a:pt x="230962" y="36830"/>
                    </a:lnTo>
                    <a:lnTo>
                      <a:pt x="218668" y="38100"/>
                    </a:lnTo>
                    <a:lnTo>
                      <a:pt x="220179" y="41910"/>
                    </a:lnTo>
                    <a:lnTo>
                      <a:pt x="211289" y="43180"/>
                    </a:lnTo>
                    <a:lnTo>
                      <a:pt x="217233" y="41910"/>
                    </a:lnTo>
                    <a:lnTo>
                      <a:pt x="210642" y="41910"/>
                    </a:lnTo>
                    <a:lnTo>
                      <a:pt x="209499" y="40640"/>
                    </a:lnTo>
                    <a:lnTo>
                      <a:pt x="213410" y="38100"/>
                    </a:lnTo>
                    <a:lnTo>
                      <a:pt x="194462" y="45720"/>
                    </a:lnTo>
                    <a:lnTo>
                      <a:pt x="188417" y="48260"/>
                    </a:lnTo>
                    <a:lnTo>
                      <a:pt x="188506" y="49530"/>
                    </a:lnTo>
                    <a:lnTo>
                      <a:pt x="192557" y="48260"/>
                    </a:lnTo>
                    <a:lnTo>
                      <a:pt x="201777" y="48260"/>
                    </a:lnTo>
                    <a:lnTo>
                      <a:pt x="198196" y="50800"/>
                    </a:lnTo>
                    <a:lnTo>
                      <a:pt x="196392" y="53340"/>
                    </a:lnTo>
                    <a:lnTo>
                      <a:pt x="198259" y="57150"/>
                    </a:lnTo>
                    <a:lnTo>
                      <a:pt x="189992" y="59690"/>
                    </a:lnTo>
                    <a:lnTo>
                      <a:pt x="189826" y="58864"/>
                    </a:lnTo>
                    <a:lnTo>
                      <a:pt x="187629" y="59690"/>
                    </a:lnTo>
                    <a:lnTo>
                      <a:pt x="186601" y="59690"/>
                    </a:lnTo>
                    <a:lnTo>
                      <a:pt x="182422" y="60960"/>
                    </a:lnTo>
                    <a:lnTo>
                      <a:pt x="179933" y="58420"/>
                    </a:lnTo>
                    <a:lnTo>
                      <a:pt x="180594" y="58293"/>
                    </a:lnTo>
                    <a:lnTo>
                      <a:pt x="180746" y="57150"/>
                    </a:lnTo>
                    <a:lnTo>
                      <a:pt x="178003" y="58420"/>
                    </a:lnTo>
                    <a:lnTo>
                      <a:pt x="175234" y="60960"/>
                    </a:lnTo>
                    <a:lnTo>
                      <a:pt x="172732" y="62230"/>
                    </a:lnTo>
                    <a:lnTo>
                      <a:pt x="170484" y="66040"/>
                    </a:lnTo>
                    <a:lnTo>
                      <a:pt x="178955" y="58420"/>
                    </a:lnTo>
                    <a:lnTo>
                      <a:pt x="180365" y="60960"/>
                    </a:lnTo>
                    <a:lnTo>
                      <a:pt x="178841" y="62230"/>
                    </a:lnTo>
                    <a:lnTo>
                      <a:pt x="177266" y="63500"/>
                    </a:lnTo>
                    <a:lnTo>
                      <a:pt x="173202" y="67310"/>
                    </a:lnTo>
                    <a:lnTo>
                      <a:pt x="168135" y="69850"/>
                    </a:lnTo>
                    <a:lnTo>
                      <a:pt x="162788" y="73660"/>
                    </a:lnTo>
                    <a:lnTo>
                      <a:pt x="157403" y="76200"/>
                    </a:lnTo>
                    <a:lnTo>
                      <a:pt x="152463" y="80010"/>
                    </a:lnTo>
                    <a:lnTo>
                      <a:pt x="148640" y="80010"/>
                    </a:lnTo>
                    <a:lnTo>
                      <a:pt x="148602" y="96520"/>
                    </a:lnTo>
                    <a:lnTo>
                      <a:pt x="142976" y="100330"/>
                    </a:lnTo>
                    <a:lnTo>
                      <a:pt x="143751" y="99060"/>
                    </a:lnTo>
                    <a:lnTo>
                      <a:pt x="145897" y="96520"/>
                    </a:lnTo>
                    <a:lnTo>
                      <a:pt x="147777" y="95250"/>
                    </a:lnTo>
                    <a:lnTo>
                      <a:pt x="148602" y="96520"/>
                    </a:lnTo>
                    <a:lnTo>
                      <a:pt x="148602" y="80035"/>
                    </a:lnTo>
                    <a:lnTo>
                      <a:pt x="141439" y="83820"/>
                    </a:lnTo>
                    <a:lnTo>
                      <a:pt x="146291" y="83820"/>
                    </a:lnTo>
                    <a:lnTo>
                      <a:pt x="145884" y="86360"/>
                    </a:lnTo>
                    <a:lnTo>
                      <a:pt x="143560" y="91440"/>
                    </a:lnTo>
                    <a:lnTo>
                      <a:pt x="138684" y="92710"/>
                    </a:lnTo>
                    <a:lnTo>
                      <a:pt x="135915" y="96520"/>
                    </a:lnTo>
                    <a:lnTo>
                      <a:pt x="137541" y="97790"/>
                    </a:lnTo>
                    <a:lnTo>
                      <a:pt x="133502" y="101600"/>
                    </a:lnTo>
                    <a:lnTo>
                      <a:pt x="135318" y="102870"/>
                    </a:lnTo>
                    <a:lnTo>
                      <a:pt x="133426" y="105410"/>
                    </a:lnTo>
                    <a:lnTo>
                      <a:pt x="131368" y="106680"/>
                    </a:lnTo>
                    <a:lnTo>
                      <a:pt x="129603" y="107950"/>
                    </a:lnTo>
                    <a:lnTo>
                      <a:pt x="129654" y="114300"/>
                    </a:lnTo>
                    <a:lnTo>
                      <a:pt x="136359" y="102870"/>
                    </a:lnTo>
                    <a:lnTo>
                      <a:pt x="143205" y="102870"/>
                    </a:lnTo>
                    <a:lnTo>
                      <a:pt x="142417" y="101879"/>
                    </a:lnTo>
                    <a:lnTo>
                      <a:pt x="147078" y="102870"/>
                    </a:lnTo>
                    <a:lnTo>
                      <a:pt x="141465" y="106680"/>
                    </a:lnTo>
                    <a:lnTo>
                      <a:pt x="140703" y="106680"/>
                    </a:lnTo>
                    <a:lnTo>
                      <a:pt x="142455" y="109220"/>
                    </a:lnTo>
                    <a:lnTo>
                      <a:pt x="133870" y="114300"/>
                    </a:lnTo>
                    <a:lnTo>
                      <a:pt x="132575" y="118110"/>
                    </a:lnTo>
                    <a:lnTo>
                      <a:pt x="125031" y="121920"/>
                    </a:lnTo>
                    <a:lnTo>
                      <a:pt x="125984" y="120650"/>
                    </a:lnTo>
                    <a:lnTo>
                      <a:pt x="127901" y="118110"/>
                    </a:lnTo>
                    <a:lnTo>
                      <a:pt x="133629" y="110490"/>
                    </a:lnTo>
                    <a:lnTo>
                      <a:pt x="132880" y="110490"/>
                    </a:lnTo>
                    <a:lnTo>
                      <a:pt x="127139" y="118110"/>
                    </a:lnTo>
                    <a:lnTo>
                      <a:pt x="128054" y="115570"/>
                    </a:lnTo>
                    <a:lnTo>
                      <a:pt x="128524" y="114300"/>
                    </a:lnTo>
                    <a:lnTo>
                      <a:pt x="124371" y="115570"/>
                    </a:lnTo>
                    <a:lnTo>
                      <a:pt x="126860" y="110490"/>
                    </a:lnTo>
                    <a:lnTo>
                      <a:pt x="123571" y="115570"/>
                    </a:lnTo>
                    <a:lnTo>
                      <a:pt x="121145" y="114300"/>
                    </a:lnTo>
                    <a:lnTo>
                      <a:pt x="118681" y="120650"/>
                    </a:lnTo>
                    <a:lnTo>
                      <a:pt x="119799" y="113030"/>
                    </a:lnTo>
                    <a:lnTo>
                      <a:pt x="110744" y="124460"/>
                    </a:lnTo>
                    <a:lnTo>
                      <a:pt x="108572" y="124460"/>
                    </a:lnTo>
                    <a:lnTo>
                      <a:pt x="111848" y="116840"/>
                    </a:lnTo>
                    <a:lnTo>
                      <a:pt x="121754" y="111760"/>
                    </a:lnTo>
                    <a:lnTo>
                      <a:pt x="122974" y="111137"/>
                    </a:lnTo>
                    <a:lnTo>
                      <a:pt x="126847" y="106680"/>
                    </a:lnTo>
                    <a:lnTo>
                      <a:pt x="127952" y="105410"/>
                    </a:lnTo>
                    <a:lnTo>
                      <a:pt x="131305" y="104140"/>
                    </a:lnTo>
                    <a:lnTo>
                      <a:pt x="132105" y="97790"/>
                    </a:lnTo>
                    <a:lnTo>
                      <a:pt x="130073" y="100330"/>
                    </a:lnTo>
                    <a:lnTo>
                      <a:pt x="127965" y="101600"/>
                    </a:lnTo>
                    <a:lnTo>
                      <a:pt x="126326" y="104140"/>
                    </a:lnTo>
                    <a:lnTo>
                      <a:pt x="124828" y="105410"/>
                    </a:lnTo>
                    <a:lnTo>
                      <a:pt x="123659" y="106680"/>
                    </a:lnTo>
                    <a:lnTo>
                      <a:pt x="123164" y="104140"/>
                    </a:lnTo>
                    <a:lnTo>
                      <a:pt x="119481" y="111760"/>
                    </a:lnTo>
                    <a:lnTo>
                      <a:pt x="120904" y="101600"/>
                    </a:lnTo>
                    <a:lnTo>
                      <a:pt x="120434" y="101600"/>
                    </a:lnTo>
                    <a:lnTo>
                      <a:pt x="124104" y="95250"/>
                    </a:lnTo>
                    <a:lnTo>
                      <a:pt x="117208" y="99060"/>
                    </a:lnTo>
                    <a:lnTo>
                      <a:pt x="114046" y="105410"/>
                    </a:lnTo>
                    <a:lnTo>
                      <a:pt x="110718" y="110490"/>
                    </a:lnTo>
                    <a:lnTo>
                      <a:pt x="107327" y="116840"/>
                    </a:lnTo>
                    <a:lnTo>
                      <a:pt x="105016" y="121920"/>
                    </a:lnTo>
                    <a:lnTo>
                      <a:pt x="99999" y="125730"/>
                    </a:lnTo>
                    <a:lnTo>
                      <a:pt x="100787" y="124460"/>
                    </a:lnTo>
                    <a:lnTo>
                      <a:pt x="99961" y="125730"/>
                    </a:lnTo>
                    <a:lnTo>
                      <a:pt x="97485" y="129540"/>
                    </a:lnTo>
                    <a:lnTo>
                      <a:pt x="94500" y="133350"/>
                    </a:lnTo>
                    <a:lnTo>
                      <a:pt x="91846" y="135890"/>
                    </a:lnTo>
                    <a:lnTo>
                      <a:pt x="89446" y="139700"/>
                    </a:lnTo>
                    <a:lnTo>
                      <a:pt x="87236" y="142240"/>
                    </a:lnTo>
                    <a:lnTo>
                      <a:pt x="80873" y="147320"/>
                    </a:lnTo>
                    <a:lnTo>
                      <a:pt x="77063" y="148590"/>
                    </a:lnTo>
                    <a:lnTo>
                      <a:pt x="73761" y="148590"/>
                    </a:lnTo>
                    <a:lnTo>
                      <a:pt x="73761" y="173990"/>
                    </a:lnTo>
                    <a:lnTo>
                      <a:pt x="72224" y="180340"/>
                    </a:lnTo>
                    <a:lnTo>
                      <a:pt x="71513" y="184150"/>
                    </a:lnTo>
                    <a:lnTo>
                      <a:pt x="70827" y="189230"/>
                    </a:lnTo>
                    <a:lnTo>
                      <a:pt x="71704" y="191770"/>
                    </a:lnTo>
                    <a:lnTo>
                      <a:pt x="71894" y="196850"/>
                    </a:lnTo>
                    <a:lnTo>
                      <a:pt x="67386" y="203860"/>
                    </a:lnTo>
                    <a:lnTo>
                      <a:pt x="69062" y="204470"/>
                    </a:lnTo>
                    <a:lnTo>
                      <a:pt x="63588" y="218440"/>
                    </a:lnTo>
                    <a:lnTo>
                      <a:pt x="64020" y="223520"/>
                    </a:lnTo>
                    <a:lnTo>
                      <a:pt x="61366" y="229870"/>
                    </a:lnTo>
                    <a:lnTo>
                      <a:pt x="58902" y="233680"/>
                    </a:lnTo>
                    <a:lnTo>
                      <a:pt x="56934" y="236220"/>
                    </a:lnTo>
                    <a:lnTo>
                      <a:pt x="55740" y="242570"/>
                    </a:lnTo>
                    <a:lnTo>
                      <a:pt x="58788" y="238760"/>
                    </a:lnTo>
                    <a:lnTo>
                      <a:pt x="58026" y="246380"/>
                    </a:lnTo>
                    <a:lnTo>
                      <a:pt x="55943" y="257810"/>
                    </a:lnTo>
                    <a:lnTo>
                      <a:pt x="55689" y="258927"/>
                    </a:lnTo>
                    <a:lnTo>
                      <a:pt x="55753" y="259080"/>
                    </a:lnTo>
                    <a:lnTo>
                      <a:pt x="55600" y="259321"/>
                    </a:lnTo>
                    <a:lnTo>
                      <a:pt x="54495" y="264058"/>
                    </a:lnTo>
                    <a:lnTo>
                      <a:pt x="54495" y="347980"/>
                    </a:lnTo>
                    <a:lnTo>
                      <a:pt x="51803" y="346710"/>
                    </a:lnTo>
                    <a:lnTo>
                      <a:pt x="52019" y="340360"/>
                    </a:lnTo>
                    <a:lnTo>
                      <a:pt x="52057" y="339090"/>
                    </a:lnTo>
                    <a:lnTo>
                      <a:pt x="50736" y="339318"/>
                    </a:lnTo>
                    <a:lnTo>
                      <a:pt x="50736" y="397510"/>
                    </a:lnTo>
                    <a:lnTo>
                      <a:pt x="50380" y="396240"/>
                    </a:lnTo>
                    <a:lnTo>
                      <a:pt x="50038" y="395262"/>
                    </a:lnTo>
                    <a:lnTo>
                      <a:pt x="49936" y="394855"/>
                    </a:lnTo>
                    <a:lnTo>
                      <a:pt x="49720" y="392430"/>
                    </a:lnTo>
                    <a:lnTo>
                      <a:pt x="49936" y="393700"/>
                    </a:lnTo>
                    <a:lnTo>
                      <a:pt x="50546" y="396240"/>
                    </a:lnTo>
                    <a:lnTo>
                      <a:pt x="50736" y="397510"/>
                    </a:lnTo>
                    <a:lnTo>
                      <a:pt x="50736" y="339318"/>
                    </a:lnTo>
                    <a:lnTo>
                      <a:pt x="50342" y="339382"/>
                    </a:lnTo>
                    <a:lnTo>
                      <a:pt x="50342" y="379730"/>
                    </a:lnTo>
                    <a:lnTo>
                      <a:pt x="50088" y="381000"/>
                    </a:lnTo>
                    <a:lnTo>
                      <a:pt x="49288" y="382270"/>
                    </a:lnTo>
                    <a:lnTo>
                      <a:pt x="48323" y="383540"/>
                    </a:lnTo>
                    <a:lnTo>
                      <a:pt x="47688" y="378460"/>
                    </a:lnTo>
                    <a:lnTo>
                      <a:pt x="50342" y="379730"/>
                    </a:lnTo>
                    <a:lnTo>
                      <a:pt x="50342" y="339382"/>
                    </a:lnTo>
                    <a:lnTo>
                      <a:pt x="44462" y="340360"/>
                    </a:lnTo>
                    <a:lnTo>
                      <a:pt x="46558" y="336550"/>
                    </a:lnTo>
                    <a:lnTo>
                      <a:pt x="48641" y="332740"/>
                    </a:lnTo>
                    <a:lnTo>
                      <a:pt x="46583" y="331470"/>
                    </a:lnTo>
                    <a:lnTo>
                      <a:pt x="45847" y="334010"/>
                    </a:lnTo>
                    <a:lnTo>
                      <a:pt x="45542" y="336550"/>
                    </a:lnTo>
                    <a:lnTo>
                      <a:pt x="45059" y="335280"/>
                    </a:lnTo>
                    <a:lnTo>
                      <a:pt x="44119" y="335280"/>
                    </a:lnTo>
                    <a:lnTo>
                      <a:pt x="44094" y="328930"/>
                    </a:lnTo>
                    <a:lnTo>
                      <a:pt x="44170" y="326377"/>
                    </a:lnTo>
                    <a:lnTo>
                      <a:pt x="44272" y="325120"/>
                    </a:lnTo>
                    <a:lnTo>
                      <a:pt x="44526" y="323850"/>
                    </a:lnTo>
                    <a:lnTo>
                      <a:pt x="48704" y="323850"/>
                    </a:lnTo>
                    <a:lnTo>
                      <a:pt x="49187" y="334010"/>
                    </a:lnTo>
                    <a:lnTo>
                      <a:pt x="52146" y="335280"/>
                    </a:lnTo>
                    <a:lnTo>
                      <a:pt x="52895" y="337820"/>
                    </a:lnTo>
                    <a:lnTo>
                      <a:pt x="54495" y="347980"/>
                    </a:lnTo>
                    <a:lnTo>
                      <a:pt x="54495" y="264058"/>
                    </a:lnTo>
                    <a:lnTo>
                      <a:pt x="51447" y="265430"/>
                    </a:lnTo>
                    <a:lnTo>
                      <a:pt x="53174" y="262890"/>
                    </a:lnTo>
                    <a:lnTo>
                      <a:pt x="54038" y="261620"/>
                    </a:lnTo>
                    <a:lnTo>
                      <a:pt x="55600" y="259321"/>
                    </a:lnTo>
                    <a:lnTo>
                      <a:pt x="55689" y="258927"/>
                    </a:lnTo>
                    <a:lnTo>
                      <a:pt x="54610" y="256540"/>
                    </a:lnTo>
                    <a:lnTo>
                      <a:pt x="51092" y="261620"/>
                    </a:lnTo>
                    <a:lnTo>
                      <a:pt x="51181" y="260350"/>
                    </a:lnTo>
                    <a:lnTo>
                      <a:pt x="51206" y="258927"/>
                    </a:lnTo>
                    <a:lnTo>
                      <a:pt x="50825" y="257810"/>
                    </a:lnTo>
                    <a:lnTo>
                      <a:pt x="49555" y="254000"/>
                    </a:lnTo>
                    <a:lnTo>
                      <a:pt x="51054" y="254000"/>
                    </a:lnTo>
                    <a:lnTo>
                      <a:pt x="49491" y="250190"/>
                    </a:lnTo>
                    <a:lnTo>
                      <a:pt x="49390" y="257810"/>
                    </a:lnTo>
                    <a:lnTo>
                      <a:pt x="49326" y="257517"/>
                    </a:lnTo>
                    <a:lnTo>
                      <a:pt x="49326" y="262890"/>
                    </a:lnTo>
                    <a:lnTo>
                      <a:pt x="47828" y="269240"/>
                    </a:lnTo>
                    <a:lnTo>
                      <a:pt x="46647" y="269240"/>
                    </a:lnTo>
                    <a:lnTo>
                      <a:pt x="46215" y="270510"/>
                    </a:lnTo>
                    <a:lnTo>
                      <a:pt x="46278" y="269240"/>
                    </a:lnTo>
                    <a:lnTo>
                      <a:pt x="46443" y="265430"/>
                    </a:lnTo>
                    <a:lnTo>
                      <a:pt x="46558" y="262890"/>
                    </a:lnTo>
                    <a:lnTo>
                      <a:pt x="47726" y="264160"/>
                    </a:lnTo>
                    <a:lnTo>
                      <a:pt x="49326" y="262890"/>
                    </a:lnTo>
                    <a:lnTo>
                      <a:pt x="49326" y="257517"/>
                    </a:lnTo>
                    <a:lnTo>
                      <a:pt x="48844" y="255270"/>
                    </a:lnTo>
                    <a:lnTo>
                      <a:pt x="48641" y="254000"/>
                    </a:lnTo>
                    <a:lnTo>
                      <a:pt x="48475" y="252730"/>
                    </a:lnTo>
                    <a:lnTo>
                      <a:pt x="48298" y="251460"/>
                    </a:lnTo>
                    <a:lnTo>
                      <a:pt x="47904" y="251460"/>
                    </a:lnTo>
                    <a:lnTo>
                      <a:pt x="47561" y="252730"/>
                    </a:lnTo>
                    <a:lnTo>
                      <a:pt x="47269" y="252730"/>
                    </a:lnTo>
                    <a:lnTo>
                      <a:pt x="47879" y="247650"/>
                    </a:lnTo>
                    <a:lnTo>
                      <a:pt x="49199" y="246380"/>
                    </a:lnTo>
                    <a:lnTo>
                      <a:pt x="49860" y="242570"/>
                    </a:lnTo>
                    <a:lnTo>
                      <a:pt x="52616" y="240030"/>
                    </a:lnTo>
                    <a:lnTo>
                      <a:pt x="53365" y="238950"/>
                    </a:lnTo>
                    <a:lnTo>
                      <a:pt x="53174" y="237490"/>
                    </a:lnTo>
                    <a:lnTo>
                      <a:pt x="53009" y="236220"/>
                    </a:lnTo>
                    <a:lnTo>
                      <a:pt x="50380" y="237490"/>
                    </a:lnTo>
                    <a:lnTo>
                      <a:pt x="50380" y="234797"/>
                    </a:lnTo>
                    <a:lnTo>
                      <a:pt x="50850" y="231140"/>
                    </a:lnTo>
                    <a:lnTo>
                      <a:pt x="51422" y="228600"/>
                    </a:lnTo>
                    <a:lnTo>
                      <a:pt x="52184" y="226060"/>
                    </a:lnTo>
                    <a:lnTo>
                      <a:pt x="52552" y="224790"/>
                    </a:lnTo>
                    <a:lnTo>
                      <a:pt x="52920" y="223520"/>
                    </a:lnTo>
                    <a:lnTo>
                      <a:pt x="53022" y="222250"/>
                    </a:lnTo>
                    <a:lnTo>
                      <a:pt x="55854" y="215900"/>
                    </a:lnTo>
                    <a:lnTo>
                      <a:pt x="56857" y="214630"/>
                    </a:lnTo>
                    <a:lnTo>
                      <a:pt x="59905" y="210820"/>
                    </a:lnTo>
                    <a:lnTo>
                      <a:pt x="60693" y="215900"/>
                    </a:lnTo>
                    <a:lnTo>
                      <a:pt x="60871" y="210820"/>
                    </a:lnTo>
                    <a:lnTo>
                      <a:pt x="62928" y="207010"/>
                    </a:lnTo>
                    <a:lnTo>
                      <a:pt x="62103" y="201930"/>
                    </a:lnTo>
                    <a:lnTo>
                      <a:pt x="61188" y="205740"/>
                    </a:lnTo>
                    <a:lnTo>
                      <a:pt x="59283" y="205740"/>
                    </a:lnTo>
                    <a:lnTo>
                      <a:pt x="57467" y="207010"/>
                    </a:lnTo>
                    <a:lnTo>
                      <a:pt x="56832" y="212090"/>
                    </a:lnTo>
                    <a:lnTo>
                      <a:pt x="52374" y="214630"/>
                    </a:lnTo>
                    <a:lnTo>
                      <a:pt x="56756" y="203200"/>
                    </a:lnTo>
                    <a:lnTo>
                      <a:pt x="59588" y="199390"/>
                    </a:lnTo>
                    <a:lnTo>
                      <a:pt x="60528" y="198120"/>
                    </a:lnTo>
                    <a:lnTo>
                      <a:pt x="60083" y="200660"/>
                    </a:lnTo>
                    <a:lnTo>
                      <a:pt x="62179" y="199390"/>
                    </a:lnTo>
                    <a:lnTo>
                      <a:pt x="62915" y="200660"/>
                    </a:lnTo>
                    <a:lnTo>
                      <a:pt x="63157" y="199390"/>
                    </a:lnTo>
                    <a:lnTo>
                      <a:pt x="63398" y="198120"/>
                    </a:lnTo>
                    <a:lnTo>
                      <a:pt x="64617" y="191770"/>
                    </a:lnTo>
                    <a:lnTo>
                      <a:pt x="60629" y="194310"/>
                    </a:lnTo>
                    <a:lnTo>
                      <a:pt x="57543" y="199390"/>
                    </a:lnTo>
                    <a:lnTo>
                      <a:pt x="57988" y="196850"/>
                    </a:lnTo>
                    <a:lnTo>
                      <a:pt x="59080" y="190500"/>
                    </a:lnTo>
                    <a:lnTo>
                      <a:pt x="58661" y="190500"/>
                    </a:lnTo>
                    <a:lnTo>
                      <a:pt x="59055" y="189230"/>
                    </a:lnTo>
                    <a:lnTo>
                      <a:pt x="61391" y="181610"/>
                    </a:lnTo>
                    <a:lnTo>
                      <a:pt x="66598" y="181610"/>
                    </a:lnTo>
                    <a:lnTo>
                      <a:pt x="64947" y="184150"/>
                    </a:lnTo>
                    <a:lnTo>
                      <a:pt x="68719" y="180340"/>
                    </a:lnTo>
                    <a:lnTo>
                      <a:pt x="66624" y="187960"/>
                    </a:lnTo>
                    <a:lnTo>
                      <a:pt x="70078" y="185420"/>
                    </a:lnTo>
                    <a:lnTo>
                      <a:pt x="70015" y="180340"/>
                    </a:lnTo>
                    <a:lnTo>
                      <a:pt x="70002" y="179070"/>
                    </a:lnTo>
                    <a:lnTo>
                      <a:pt x="71970" y="175260"/>
                    </a:lnTo>
                    <a:lnTo>
                      <a:pt x="73761" y="173990"/>
                    </a:lnTo>
                    <a:lnTo>
                      <a:pt x="73761" y="148590"/>
                    </a:lnTo>
                    <a:lnTo>
                      <a:pt x="73152" y="148590"/>
                    </a:lnTo>
                    <a:lnTo>
                      <a:pt x="77647" y="139700"/>
                    </a:lnTo>
                    <a:lnTo>
                      <a:pt x="80213" y="139700"/>
                    </a:lnTo>
                    <a:lnTo>
                      <a:pt x="81737" y="137160"/>
                    </a:lnTo>
                    <a:lnTo>
                      <a:pt x="84759" y="132080"/>
                    </a:lnTo>
                    <a:lnTo>
                      <a:pt x="87972" y="125730"/>
                    </a:lnTo>
                    <a:lnTo>
                      <a:pt x="92913" y="115570"/>
                    </a:lnTo>
                    <a:lnTo>
                      <a:pt x="94526" y="111760"/>
                    </a:lnTo>
                    <a:lnTo>
                      <a:pt x="96583" y="107950"/>
                    </a:lnTo>
                    <a:lnTo>
                      <a:pt x="98856" y="105410"/>
                    </a:lnTo>
                    <a:lnTo>
                      <a:pt x="101473" y="101600"/>
                    </a:lnTo>
                    <a:lnTo>
                      <a:pt x="104686" y="99060"/>
                    </a:lnTo>
                    <a:lnTo>
                      <a:pt x="104749" y="100469"/>
                    </a:lnTo>
                    <a:lnTo>
                      <a:pt x="105206" y="99060"/>
                    </a:lnTo>
                    <a:lnTo>
                      <a:pt x="105625" y="97790"/>
                    </a:lnTo>
                    <a:lnTo>
                      <a:pt x="107264" y="93980"/>
                    </a:lnTo>
                    <a:lnTo>
                      <a:pt x="111963" y="88900"/>
                    </a:lnTo>
                    <a:lnTo>
                      <a:pt x="108953" y="93980"/>
                    </a:lnTo>
                    <a:lnTo>
                      <a:pt x="111061" y="92710"/>
                    </a:lnTo>
                    <a:lnTo>
                      <a:pt x="113576" y="91440"/>
                    </a:lnTo>
                    <a:lnTo>
                      <a:pt x="111772" y="95250"/>
                    </a:lnTo>
                    <a:lnTo>
                      <a:pt x="114287" y="91440"/>
                    </a:lnTo>
                    <a:lnTo>
                      <a:pt x="144043" y="67310"/>
                    </a:lnTo>
                    <a:lnTo>
                      <a:pt x="146405" y="66040"/>
                    </a:lnTo>
                    <a:lnTo>
                      <a:pt x="150050" y="62230"/>
                    </a:lnTo>
                    <a:lnTo>
                      <a:pt x="151269" y="60960"/>
                    </a:lnTo>
                    <a:lnTo>
                      <a:pt x="147624" y="62230"/>
                    </a:lnTo>
                    <a:lnTo>
                      <a:pt x="154330" y="57150"/>
                    </a:lnTo>
                    <a:lnTo>
                      <a:pt x="154355" y="55880"/>
                    </a:lnTo>
                    <a:lnTo>
                      <a:pt x="157340" y="54610"/>
                    </a:lnTo>
                    <a:lnTo>
                      <a:pt x="157213" y="55880"/>
                    </a:lnTo>
                    <a:lnTo>
                      <a:pt x="154990" y="58420"/>
                    </a:lnTo>
                    <a:lnTo>
                      <a:pt x="161340" y="55880"/>
                    </a:lnTo>
                    <a:lnTo>
                      <a:pt x="163296" y="57124"/>
                    </a:lnTo>
                    <a:lnTo>
                      <a:pt x="163398" y="58191"/>
                    </a:lnTo>
                    <a:lnTo>
                      <a:pt x="163499" y="59690"/>
                    </a:lnTo>
                    <a:lnTo>
                      <a:pt x="159893" y="62230"/>
                    </a:lnTo>
                    <a:lnTo>
                      <a:pt x="156210" y="63500"/>
                    </a:lnTo>
                    <a:lnTo>
                      <a:pt x="152679" y="66040"/>
                    </a:lnTo>
                    <a:lnTo>
                      <a:pt x="156578" y="64770"/>
                    </a:lnTo>
                    <a:lnTo>
                      <a:pt x="159512" y="64770"/>
                    </a:lnTo>
                    <a:lnTo>
                      <a:pt x="163893" y="62230"/>
                    </a:lnTo>
                    <a:lnTo>
                      <a:pt x="165252" y="62230"/>
                    </a:lnTo>
                    <a:lnTo>
                      <a:pt x="166814" y="59690"/>
                    </a:lnTo>
                    <a:lnTo>
                      <a:pt x="168211" y="58420"/>
                    </a:lnTo>
                    <a:lnTo>
                      <a:pt x="167665" y="58420"/>
                    </a:lnTo>
                    <a:lnTo>
                      <a:pt x="167081" y="57150"/>
                    </a:lnTo>
                    <a:lnTo>
                      <a:pt x="167944" y="55880"/>
                    </a:lnTo>
                    <a:lnTo>
                      <a:pt x="168808" y="54610"/>
                    </a:lnTo>
                    <a:lnTo>
                      <a:pt x="169684" y="53340"/>
                    </a:lnTo>
                    <a:lnTo>
                      <a:pt x="173367" y="49530"/>
                    </a:lnTo>
                    <a:lnTo>
                      <a:pt x="175958" y="46990"/>
                    </a:lnTo>
                    <a:lnTo>
                      <a:pt x="178549" y="44450"/>
                    </a:lnTo>
                    <a:lnTo>
                      <a:pt x="178422" y="44450"/>
                    </a:lnTo>
                    <a:lnTo>
                      <a:pt x="182689" y="43180"/>
                    </a:lnTo>
                    <a:lnTo>
                      <a:pt x="186880" y="40640"/>
                    </a:lnTo>
                    <a:lnTo>
                      <a:pt x="191274" y="38100"/>
                    </a:lnTo>
                    <a:lnTo>
                      <a:pt x="190868" y="39370"/>
                    </a:lnTo>
                    <a:lnTo>
                      <a:pt x="190449" y="39370"/>
                    </a:lnTo>
                    <a:lnTo>
                      <a:pt x="190093" y="40640"/>
                    </a:lnTo>
                    <a:lnTo>
                      <a:pt x="192430" y="38100"/>
                    </a:lnTo>
                    <a:lnTo>
                      <a:pt x="197358" y="35560"/>
                    </a:lnTo>
                    <a:lnTo>
                      <a:pt x="198081" y="38100"/>
                    </a:lnTo>
                    <a:lnTo>
                      <a:pt x="200240" y="35560"/>
                    </a:lnTo>
                    <a:lnTo>
                      <a:pt x="200393" y="38100"/>
                    </a:lnTo>
                    <a:lnTo>
                      <a:pt x="203657" y="39370"/>
                    </a:lnTo>
                    <a:lnTo>
                      <a:pt x="207822" y="36830"/>
                    </a:lnTo>
                    <a:lnTo>
                      <a:pt x="212763" y="34290"/>
                    </a:lnTo>
                    <a:lnTo>
                      <a:pt x="217830" y="33020"/>
                    </a:lnTo>
                    <a:lnTo>
                      <a:pt x="223748" y="30480"/>
                    </a:lnTo>
                    <a:lnTo>
                      <a:pt x="229527" y="30480"/>
                    </a:lnTo>
                    <a:lnTo>
                      <a:pt x="228028" y="31750"/>
                    </a:lnTo>
                    <a:lnTo>
                      <a:pt x="233857" y="30480"/>
                    </a:lnTo>
                    <a:lnTo>
                      <a:pt x="241973" y="29210"/>
                    </a:lnTo>
                    <a:lnTo>
                      <a:pt x="250837" y="30480"/>
                    </a:lnTo>
                    <a:lnTo>
                      <a:pt x="258572" y="30480"/>
                    </a:lnTo>
                    <a:lnTo>
                      <a:pt x="258572" y="9537"/>
                    </a:lnTo>
                    <a:lnTo>
                      <a:pt x="256489" y="8890"/>
                    </a:lnTo>
                    <a:lnTo>
                      <a:pt x="246481" y="12700"/>
                    </a:lnTo>
                    <a:lnTo>
                      <a:pt x="249389" y="13970"/>
                    </a:lnTo>
                    <a:lnTo>
                      <a:pt x="240855" y="13970"/>
                    </a:lnTo>
                    <a:lnTo>
                      <a:pt x="245808" y="12700"/>
                    </a:lnTo>
                    <a:lnTo>
                      <a:pt x="244436" y="10160"/>
                    </a:lnTo>
                    <a:lnTo>
                      <a:pt x="249135" y="8890"/>
                    </a:lnTo>
                    <a:lnTo>
                      <a:pt x="253136" y="7467"/>
                    </a:lnTo>
                    <a:lnTo>
                      <a:pt x="249618" y="6527"/>
                    </a:lnTo>
                    <a:lnTo>
                      <a:pt x="244500" y="7620"/>
                    </a:lnTo>
                    <a:lnTo>
                      <a:pt x="241579" y="6350"/>
                    </a:lnTo>
                    <a:lnTo>
                      <a:pt x="234099" y="6350"/>
                    </a:lnTo>
                    <a:lnTo>
                      <a:pt x="226847" y="8890"/>
                    </a:lnTo>
                    <a:lnTo>
                      <a:pt x="231698" y="7620"/>
                    </a:lnTo>
                    <a:lnTo>
                      <a:pt x="236677" y="8890"/>
                    </a:lnTo>
                    <a:lnTo>
                      <a:pt x="241579" y="7620"/>
                    </a:lnTo>
                    <a:lnTo>
                      <a:pt x="241566" y="11430"/>
                    </a:lnTo>
                    <a:lnTo>
                      <a:pt x="236486" y="13970"/>
                    </a:lnTo>
                    <a:lnTo>
                      <a:pt x="234950" y="11430"/>
                    </a:lnTo>
                    <a:lnTo>
                      <a:pt x="229235" y="12700"/>
                    </a:lnTo>
                    <a:lnTo>
                      <a:pt x="230162" y="15240"/>
                    </a:lnTo>
                    <a:lnTo>
                      <a:pt x="219659" y="13970"/>
                    </a:lnTo>
                    <a:lnTo>
                      <a:pt x="221284" y="16510"/>
                    </a:lnTo>
                    <a:lnTo>
                      <a:pt x="213410" y="16510"/>
                    </a:lnTo>
                    <a:lnTo>
                      <a:pt x="211353" y="17780"/>
                    </a:lnTo>
                    <a:lnTo>
                      <a:pt x="205536" y="17780"/>
                    </a:lnTo>
                    <a:lnTo>
                      <a:pt x="207492" y="13512"/>
                    </a:lnTo>
                    <a:lnTo>
                      <a:pt x="210032" y="12700"/>
                    </a:lnTo>
                    <a:lnTo>
                      <a:pt x="216509" y="12700"/>
                    </a:lnTo>
                    <a:lnTo>
                      <a:pt x="211632" y="11430"/>
                    </a:lnTo>
                    <a:lnTo>
                      <a:pt x="212039" y="8890"/>
                    </a:lnTo>
                    <a:lnTo>
                      <a:pt x="212229" y="7620"/>
                    </a:lnTo>
                    <a:lnTo>
                      <a:pt x="215163" y="5080"/>
                    </a:lnTo>
                    <a:lnTo>
                      <a:pt x="212229" y="6350"/>
                    </a:lnTo>
                    <a:lnTo>
                      <a:pt x="208559" y="6350"/>
                    </a:lnTo>
                    <a:lnTo>
                      <a:pt x="200596" y="8890"/>
                    </a:lnTo>
                    <a:lnTo>
                      <a:pt x="191630" y="10160"/>
                    </a:lnTo>
                    <a:lnTo>
                      <a:pt x="187083" y="11430"/>
                    </a:lnTo>
                    <a:lnTo>
                      <a:pt x="182156" y="12700"/>
                    </a:lnTo>
                    <a:lnTo>
                      <a:pt x="173164" y="15240"/>
                    </a:lnTo>
                    <a:lnTo>
                      <a:pt x="168757" y="17780"/>
                    </a:lnTo>
                    <a:lnTo>
                      <a:pt x="164731" y="19050"/>
                    </a:lnTo>
                    <a:lnTo>
                      <a:pt x="168097" y="21590"/>
                    </a:lnTo>
                    <a:lnTo>
                      <a:pt x="162763" y="24130"/>
                    </a:lnTo>
                    <a:lnTo>
                      <a:pt x="162204" y="22860"/>
                    </a:lnTo>
                    <a:lnTo>
                      <a:pt x="161950" y="21590"/>
                    </a:lnTo>
                    <a:lnTo>
                      <a:pt x="157505" y="22860"/>
                    </a:lnTo>
                    <a:lnTo>
                      <a:pt x="156324" y="24130"/>
                    </a:lnTo>
                    <a:lnTo>
                      <a:pt x="154292" y="27940"/>
                    </a:lnTo>
                    <a:lnTo>
                      <a:pt x="153517" y="27940"/>
                    </a:lnTo>
                    <a:lnTo>
                      <a:pt x="152374" y="29248"/>
                    </a:lnTo>
                    <a:lnTo>
                      <a:pt x="155651" y="27940"/>
                    </a:lnTo>
                    <a:lnTo>
                      <a:pt x="161213" y="26670"/>
                    </a:lnTo>
                    <a:lnTo>
                      <a:pt x="156743" y="30480"/>
                    </a:lnTo>
                    <a:lnTo>
                      <a:pt x="156540" y="32816"/>
                    </a:lnTo>
                    <a:lnTo>
                      <a:pt x="160426" y="31750"/>
                    </a:lnTo>
                    <a:lnTo>
                      <a:pt x="159397" y="29210"/>
                    </a:lnTo>
                    <a:lnTo>
                      <a:pt x="168122" y="26670"/>
                    </a:lnTo>
                    <a:lnTo>
                      <a:pt x="170535" y="24130"/>
                    </a:lnTo>
                    <a:lnTo>
                      <a:pt x="172948" y="21590"/>
                    </a:lnTo>
                    <a:lnTo>
                      <a:pt x="175615" y="19050"/>
                    </a:lnTo>
                    <a:lnTo>
                      <a:pt x="178308" y="15240"/>
                    </a:lnTo>
                    <a:lnTo>
                      <a:pt x="188772" y="13970"/>
                    </a:lnTo>
                    <a:lnTo>
                      <a:pt x="192506" y="13970"/>
                    </a:lnTo>
                    <a:lnTo>
                      <a:pt x="198386" y="11430"/>
                    </a:lnTo>
                    <a:lnTo>
                      <a:pt x="204787" y="8890"/>
                    </a:lnTo>
                    <a:lnTo>
                      <a:pt x="210108" y="10160"/>
                    </a:lnTo>
                    <a:lnTo>
                      <a:pt x="201841" y="10160"/>
                    </a:lnTo>
                    <a:lnTo>
                      <a:pt x="192913" y="17780"/>
                    </a:lnTo>
                    <a:lnTo>
                      <a:pt x="194475" y="17780"/>
                    </a:lnTo>
                    <a:lnTo>
                      <a:pt x="197904" y="16510"/>
                    </a:lnTo>
                    <a:lnTo>
                      <a:pt x="202082" y="15240"/>
                    </a:lnTo>
                    <a:lnTo>
                      <a:pt x="205346" y="14198"/>
                    </a:lnTo>
                    <a:lnTo>
                      <a:pt x="199313" y="17780"/>
                    </a:lnTo>
                    <a:lnTo>
                      <a:pt x="200075" y="17780"/>
                    </a:lnTo>
                    <a:lnTo>
                      <a:pt x="195084" y="20320"/>
                    </a:lnTo>
                    <a:lnTo>
                      <a:pt x="192227" y="22860"/>
                    </a:lnTo>
                    <a:lnTo>
                      <a:pt x="184429" y="24130"/>
                    </a:lnTo>
                    <a:lnTo>
                      <a:pt x="184645" y="22860"/>
                    </a:lnTo>
                    <a:lnTo>
                      <a:pt x="187528" y="21590"/>
                    </a:lnTo>
                    <a:lnTo>
                      <a:pt x="181864" y="22860"/>
                    </a:lnTo>
                    <a:lnTo>
                      <a:pt x="175831" y="26670"/>
                    </a:lnTo>
                    <a:lnTo>
                      <a:pt x="170103" y="30480"/>
                    </a:lnTo>
                    <a:lnTo>
                      <a:pt x="164376" y="33020"/>
                    </a:lnTo>
                    <a:lnTo>
                      <a:pt x="159423" y="35560"/>
                    </a:lnTo>
                    <a:lnTo>
                      <a:pt x="156235" y="35560"/>
                    </a:lnTo>
                    <a:lnTo>
                      <a:pt x="156044" y="34404"/>
                    </a:lnTo>
                    <a:lnTo>
                      <a:pt x="152476" y="35560"/>
                    </a:lnTo>
                    <a:lnTo>
                      <a:pt x="148031" y="38100"/>
                    </a:lnTo>
                    <a:lnTo>
                      <a:pt x="145440" y="38100"/>
                    </a:lnTo>
                    <a:lnTo>
                      <a:pt x="147078" y="35560"/>
                    </a:lnTo>
                    <a:lnTo>
                      <a:pt x="143433" y="39370"/>
                    </a:lnTo>
                    <a:lnTo>
                      <a:pt x="139496" y="43180"/>
                    </a:lnTo>
                    <a:lnTo>
                      <a:pt x="136347" y="46990"/>
                    </a:lnTo>
                    <a:lnTo>
                      <a:pt x="135674" y="46990"/>
                    </a:lnTo>
                    <a:lnTo>
                      <a:pt x="137833" y="43180"/>
                    </a:lnTo>
                    <a:lnTo>
                      <a:pt x="138823" y="41910"/>
                    </a:lnTo>
                    <a:lnTo>
                      <a:pt x="135851" y="44450"/>
                    </a:lnTo>
                    <a:lnTo>
                      <a:pt x="133210" y="46990"/>
                    </a:lnTo>
                    <a:lnTo>
                      <a:pt x="130416" y="49530"/>
                    </a:lnTo>
                    <a:lnTo>
                      <a:pt x="130416" y="48260"/>
                    </a:lnTo>
                    <a:lnTo>
                      <a:pt x="127406" y="52070"/>
                    </a:lnTo>
                    <a:lnTo>
                      <a:pt x="123507" y="55880"/>
                    </a:lnTo>
                    <a:lnTo>
                      <a:pt x="119913" y="59690"/>
                    </a:lnTo>
                    <a:lnTo>
                      <a:pt x="116408" y="62230"/>
                    </a:lnTo>
                    <a:lnTo>
                      <a:pt x="113626" y="67310"/>
                    </a:lnTo>
                    <a:lnTo>
                      <a:pt x="112077" y="69850"/>
                    </a:lnTo>
                    <a:lnTo>
                      <a:pt x="116890" y="67310"/>
                    </a:lnTo>
                    <a:lnTo>
                      <a:pt x="115570" y="69850"/>
                    </a:lnTo>
                    <a:lnTo>
                      <a:pt x="112369" y="74930"/>
                    </a:lnTo>
                    <a:lnTo>
                      <a:pt x="111556" y="77470"/>
                    </a:lnTo>
                    <a:lnTo>
                      <a:pt x="107619" y="81280"/>
                    </a:lnTo>
                    <a:lnTo>
                      <a:pt x="101676" y="77470"/>
                    </a:lnTo>
                    <a:lnTo>
                      <a:pt x="105689" y="71120"/>
                    </a:lnTo>
                    <a:lnTo>
                      <a:pt x="108102" y="67310"/>
                    </a:lnTo>
                    <a:lnTo>
                      <a:pt x="108762" y="67310"/>
                    </a:lnTo>
                    <a:lnTo>
                      <a:pt x="110604" y="62230"/>
                    </a:lnTo>
                    <a:lnTo>
                      <a:pt x="101638" y="71120"/>
                    </a:lnTo>
                    <a:lnTo>
                      <a:pt x="100736" y="69850"/>
                    </a:lnTo>
                    <a:lnTo>
                      <a:pt x="100545" y="68580"/>
                    </a:lnTo>
                    <a:lnTo>
                      <a:pt x="100126" y="64770"/>
                    </a:lnTo>
                    <a:lnTo>
                      <a:pt x="106591" y="59690"/>
                    </a:lnTo>
                    <a:lnTo>
                      <a:pt x="114998" y="52070"/>
                    </a:lnTo>
                    <a:lnTo>
                      <a:pt x="109728" y="62230"/>
                    </a:lnTo>
                    <a:lnTo>
                      <a:pt x="111760" y="58420"/>
                    </a:lnTo>
                    <a:lnTo>
                      <a:pt x="114096" y="59131"/>
                    </a:lnTo>
                    <a:lnTo>
                      <a:pt x="113080" y="59690"/>
                    </a:lnTo>
                    <a:lnTo>
                      <a:pt x="112953" y="63500"/>
                    </a:lnTo>
                    <a:lnTo>
                      <a:pt x="108762" y="67310"/>
                    </a:lnTo>
                    <a:lnTo>
                      <a:pt x="111899" y="67310"/>
                    </a:lnTo>
                    <a:lnTo>
                      <a:pt x="115252" y="59690"/>
                    </a:lnTo>
                    <a:lnTo>
                      <a:pt x="115443" y="59537"/>
                    </a:lnTo>
                    <a:lnTo>
                      <a:pt x="115938" y="59690"/>
                    </a:lnTo>
                    <a:lnTo>
                      <a:pt x="116801" y="58420"/>
                    </a:lnTo>
                    <a:lnTo>
                      <a:pt x="119913" y="55880"/>
                    </a:lnTo>
                    <a:lnTo>
                      <a:pt x="117665" y="57150"/>
                    </a:lnTo>
                    <a:lnTo>
                      <a:pt x="121094" y="52070"/>
                    </a:lnTo>
                    <a:lnTo>
                      <a:pt x="123672" y="48260"/>
                    </a:lnTo>
                    <a:lnTo>
                      <a:pt x="128803" y="45034"/>
                    </a:lnTo>
                    <a:lnTo>
                      <a:pt x="133616" y="39370"/>
                    </a:lnTo>
                    <a:lnTo>
                      <a:pt x="129070" y="40640"/>
                    </a:lnTo>
                    <a:lnTo>
                      <a:pt x="126720" y="43180"/>
                    </a:lnTo>
                    <a:lnTo>
                      <a:pt x="123672" y="46990"/>
                    </a:lnTo>
                    <a:lnTo>
                      <a:pt x="119811" y="48260"/>
                    </a:lnTo>
                    <a:lnTo>
                      <a:pt x="119811" y="46990"/>
                    </a:lnTo>
                    <a:lnTo>
                      <a:pt x="113093" y="50800"/>
                    </a:lnTo>
                    <a:lnTo>
                      <a:pt x="106451" y="57150"/>
                    </a:lnTo>
                    <a:lnTo>
                      <a:pt x="100177" y="63500"/>
                    </a:lnTo>
                    <a:lnTo>
                      <a:pt x="94576" y="69850"/>
                    </a:lnTo>
                    <a:lnTo>
                      <a:pt x="96634" y="74930"/>
                    </a:lnTo>
                    <a:lnTo>
                      <a:pt x="95707" y="81280"/>
                    </a:lnTo>
                    <a:lnTo>
                      <a:pt x="97180" y="88900"/>
                    </a:lnTo>
                    <a:lnTo>
                      <a:pt x="89941" y="96520"/>
                    </a:lnTo>
                    <a:lnTo>
                      <a:pt x="82892" y="105410"/>
                    </a:lnTo>
                    <a:lnTo>
                      <a:pt x="75907" y="114300"/>
                    </a:lnTo>
                    <a:lnTo>
                      <a:pt x="69735" y="123190"/>
                    </a:lnTo>
                    <a:lnTo>
                      <a:pt x="71323" y="125730"/>
                    </a:lnTo>
                    <a:lnTo>
                      <a:pt x="67919" y="129540"/>
                    </a:lnTo>
                    <a:lnTo>
                      <a:pt x="64820" y="137160"/>
                    </a:lnTo>
                    <a:lnTo>
                      <a:pt x="62547" y="134620"/>
                    </a:lnTo>
                    <a:lnTo>
                      <a:pt x="62547" y="138430"/>
                    </a:lnTo>
                    <a:lnTo>
                      <a:pt x="61353" y="142240"/>
                    </a:lnTo>
                    <a:lnTo>
                      <a:pt x="60629" y="146050"/>
                    </a:lnTo>
                    <a:lnTo>
                      <a:pt x="60032" y="149860"/>
                    </a:lnTo>
                    <a:lnTo>
                      <a:pt x="60058" y="152400"/>
                    </a:lnTo>
                    <a:lnTo>
                      <a:pt x="61760" y="152400"/>
                    </a:lnTo>
                    <a:lnTo>
                      <a:pt x="61175" y="153670"/>
                    </a:lnTo>
                    <a:lnTo>
                      <a:pt x="57327" y="157480"/>
                    </a:lnTo>
                    <a:lnTo>
                      <a:pt x="53035" y="161290"/>
                    </a:lnTo>
                    <a:lnTo>
                      <a:pt x="48526" y="168910"/>
                    </a:lnTo>
                    <a:lnTo>
                      <a:pt x="44043" y="177800"/>
                    </a:lnTo>
                    <a:lnTo>
                      <a:pt x="42951" y="180340"/>
                    </a:lnTo>
                    <a:lnTo>
                      <a:pt x="44526" y="181610"/>
                    </a:lnTo>
                    <a:lnTo>
                      <a:pt x="47180" y="181610"/>
                    </a:lnTo>
                    <a:lnTo>
                      <a:pt x="45339" y="184150"/>
                    </a:lnTo>
                    <a:lnTo>
                      <a:pt x="43624" y="186690"/>
                    </a:lnTo>
                    <a:lnTo>
                      <a:pt x="42468" y="189230"/>
                    </a:lnTo>
                    <a:lnTo>
                      <a:pt x="42151" y="186690"/>
                    </a:lnTo>
                    <a:lnTo>
                      <a:pt x="41186" y="185420"/>
                    </a:lnTo>
                    <a:lnTo>
                      <a:pt x="42621" y="180340"/>
                    </a:lnTo>
                    <a:lnTo>
                      <a:pt x="39700" y="187960"/>
                    </a:lnTo>
                    <a:lnTo>
                      <a:pt x="36233" y="195580"/>
                    </a:lnTo>
                    <a:lnTo>
                      <a:pt x="34798" y="200571"/>
                    </a:lnTo>
                    <a:lnTo>
                      <a:pt x="36233" y="196850"/>
                    </a:lnTo>
                    <a:lnTo>
                      <a:pt x="38290" y="199390"/>
                    </a:lnTo>
                    <a:lnTo>
                      <a:pt x="37096" y="207010"/>
                    </a:lnTo>
                    <a:lnTo>
                      <a:pt x="35433" y="212090"/>
                    </a:lnTo>
                    <a:lnTo>
                      <a:pt x="34124" y="218440"/>
                    </a:lnTo>
                    <a:lnTo>
                      <a:pt x="34023" y="224790"/>
                    </a:lnTo>
                    <a:lnTo>
                      <a:pt x="29184" y="223520"/>
                    </a:lnTo>
                    <a:lnTo>
                      <a:pt x="27825" y="226060"/>
                    </a:lnTo>
                    <a:lnTo>
                      <a:pt x="25666" y="222250"/>
                    </a:lnTo>
                    <a:lnTo>
                      <a:pt x="26035" y="222250"/>
                    </a:lnTo>
                    <a:lnTo>
                      <a:pt x="26200" y="220980"/>
                    </a:lnTo>
                    <a:lnTo>
                      <a:pt x="24485" y="217170"/>
                    </a:lnTo>
                    <a:lnTo>
                      <a:pt x="23622" y="209550"/>
                    </a:lnTo>
                    <a:lnTo>
                      <a:pt x="24549" y="204470"/>
                    </a:lnTo>
                    <a:lnTo>
                      <a:pt x="20840" y="214630"/>
                    </a:lnTo>
                    <a:lnTo>
                      <a:pt x="19240" y="220980"/>
                    </a:lnTo>
                    <a:lnTo>
                      <a:pt x="18097" y="226060"/>
                    </a:lnTo>
                    <a:lnTo>
                      <a:pt x="15786" y="234950"/>
                    </a:lnTo>
                    <a:lnTo>
                      <a:pt x="13106" y="236029"/>
                    </a:lnTo>
                    <a:lnTo>
                      <a:pt x="13525" y="238760"/>
                    </a:lnTo>
                    <a:lnTo>
                      <a:pt x="13538" y="246380"/>
                    </a:lnTo>
                    <a:lnTo>
                      <a:pt x="12801" y="254000"/>
                    </a:lnTo>
                    <a:lnTo>
                      <a:pt x="8813" y="254000"/>
                    </a:lnTo>
                    <a:lnTo>
                      <a:pt x="11874" y="265430"/>
                    </a:lnTo>
                    <a:lnTo>
                      <a:pt x="8204" y="264160"/>
                    </a:lnTo>
                    <a:lnTo>
                      <a:pt x="9436" y="256540"/>
                    </a:lnTo>
                    <a:lnTo>
                      <a:pt x="7759" y="257810"/>
                    </a:lnTo>
                    <a:lnTo>
                      <a:pt x="5676" y="260350"/>
                    </a:lnTo>
                    <a:lnTo>
                      <a:pt x="6438" y="265430"/>
                    </a:lnTo>
                    <a:lnTo>
                      <a:pt x="8915" y="267970"/>
                    </a:lnTo>
                    <a:lnTo>
                      <a:pt x="6413" y="276860"/>
                    </a:lnTo>
                    <a:lnTo>
                      <a:pt x="4813" y="273050"/>
                    </a:lnTo>
                    <a:lnTo>
                      <a:pt x="2235" y="281940"/>
                    </a:lnTo>
                    <a:lnTo>
                      <a:pt x="2514" y="271780"/>
                    </a:lnTo>
                    <a:lnTo>
                      <a:pt x="1295" y="280670"/>
                    </a:lnTo>
                    <a:lnTo>
                      <a:pt x="1181" y="287020"/>
                    </a:lnTo>
                    <a:lnTo>
                      <a:pt x="2095" y="293370"/>
                    </a:lnTo>
                    <a:lnTo>
                      <a:pt x="3898" y="298450"/>
                    </a:lnTo>
                    <a:lnTo>
                      <a:pt x="4318" y="307340"/>
                    </a:lnTo>
                    <a:lnTo>
                      <a:pt x="1231" y="313690"/>
                    </a:lnTo>
                    <a:lnTo>
                      <a:pt x="1587" y="323850"/>
                    </a:lnTo>
                    <a:lnTo>
                      <a:pt x="0" y="321310"/>
                    </a:lnTo>
                    <a:lnTo>
                      <a:pt x="1041" y="334010"/>
                    </a:lnTo>
                    <a:lnTo>
                      <a:pt x="2819" y="328930"/>
                    </a:lnTo>
                    <a:lnTo>
                      <a:pt x="3848" y="334010"/>
                    </a:lnTo>
                    <a:lnTo>
                      <a:pt x="4673" y="339090"/>
                    </a:lnTo>
                    <a:lnTo>
                      <a:pt x="5867" y="344170"/>
                    </a:lnTo>
                    <a:lnTo>
                      <a:pt x="9093" y="353060"/>
                    </a:lnTo>
                    <a:lnTo>
                      <a:pt x="7835" y="340360"/>
                    </a:lnTo>
                    <a:lnTo>
                      <a:pt x="9702" y="340360"/>
                    </a:lnTo>
                    <a:lnTo>
                      <a:pt x="6731" y="337820"/>
                    </a:lnTo>
                    <a:lnTo>
                      <a:pt x="7048" y="334010"/>
                    </a:lnTo>
                    <a:lnTo>
                      <a:pt x="7124" y="332740"/>
                    </a:lnTo>
                    <a:lnTo>
                      <a:pt x="7124" y="332600"/>
                    </a:lnTo>
                    <a:lnTo>
                      <a:pt x="5956" y="328930"/>
                    </a:lnTo>
                    <a:lnTo>
                      <a:pt x="4356" y="323850"/>
                    </a:lnTo>
                    <a:lnTo>
                      <a:pt x="6324" y="322580"/>
                    </a:lnTo>
                    <a:lnTo>
                      <a:pt x="7023" y="331470"/>
                    </a:lnTo>
                    <a:lnTo>
                      <a:pt x="7124" y="332600"/>
                    </a:lnTo>
                    <a:lnTo>
                      <a:pt x="9283" y="330200"/>
                    </a:lnTo>
                    <a:lnTo>
                      <a:pt x="10579" y="334010"/>
                    </a:lnTo>
                    <a:lnTo>
                      <a:pt x="9918" y="330200"/>
                    </a:lnTo>
                    <a:lnTo>
                      <a:pt x="9042" y="325120"/>
                    </a:lnTo>
                    <a:lnTo>
                      <a:pt x="10401" y="322580"/>
                    </a:lnTo>
                    <a:lnTo>
                      <a:pt x="11074" y="321310"/>
                    </a:lnTo>
                    <a:lnTo>
                      <a:pt x="10591" y="312420"/>
                    </a:lnTo>
                    <a:lnTo>
                      <a:pt x="10896" y="309880"/>
                    </a:lnTo>
                    <a:lnTo>
                      <a:pt x="11353" y="306070"/>
                    </a:lnTo>
                    <a:lnTo>
                      <a:pt x="9220" y="299720"/>
                    </a:lnTo>
                    <a:lnTo>
                      <a:pt x="8001" y="303530"/>
                    </a:lnTo>
                    <a:lnTo>
                      <a:pt x="11074" y="306070"/>
                    </a:lnTo>
                    <a:lnTo>
                      <a:pt x="9334" y="309880"/>
                    </a:lnTo>
                    <a:lnTo>
                      <a:pt x="7366" y="304800"/>
                    </a:lnTo>
                    <a:lnTo>
                      <a:pt x="6299" y="298450"/>
                    </a:lnTo>
                    <a:lnTo>
                      <a:pt x="5740" y="290830"/>
                    </a:lnTo>
                    <a:lnTo>
                      <a:pt x="5270" y="283210"/>
                    </a:lnTo>
                    <a:lnTo>
                      <a:pt x="6134" y="283210"/>
                    </a:lnTo>
                    <a:lnTo>
                      <a:pt x="6261" y="281940"/>
                    </a:lnTo>
                    <a:lnTo>
                      <a:pt x="6527" y="279400"/>
                    </a:lnTo>
                    <a:lnTo>
                      <a:pt x="7188" y="280670"/>
                    </a:lnTo>
                    <a:lnTo>
                      <a:pt x="7505" y="280670"/>
                    </a:lnTo>
                    <a:lnTo>
                      <a:pt x="7391" y="283210"/>
                    </a:lnTo>
                    <a:lnTo>
                      <a:pt x="7200" y="284480"/>
                    </a:lnTo>
                    <a:lnTo>
                      <a:pt x="8851" y="283210"/>
                    </a:lnTo>
                    <a:lnTo>
                      <a:pt x="9512" y="289560"/>
                    </a:lnTo>
                    <a:lnTo>
                      <a:pt x="10477" y="283210"/>
                    </a:lnTo>
                    <a:lnTo>
                      <a:pt x="11061" y="279400"/>
                    </a:lnTo>
                    <a:lnTo>
                      <a:pt x="13271" y="283210"/>
                    </a:lnTo>
                    <a:lnTo>
                      <a:pt x="17259" y="290830"/>
                    </a:lnTo>
                    <a:lnTo>
                      <a:pt x="18097" y="290830"/>
                    </a:lnTo>
                    <a:lnTo>
                      <a:pt x="18440" y="294640"/>
                    </a:lnTo>
                    <a:lnTo>
                      <a:pt x="18491" y="304800"/>
                    </a:lnTo>
                    <a:lnTo>
                      <a:pt x="17691" y="308610"/>
                    </a:lnTo>
                    <a:lnTo>
                      <a:pt x="32766" y="308610"/>
                    </a:lnTo>
                    <a:lnTo>
                      <a:pt x="33121" y="303530"/>
                    </a:lnTo>
                    <a:lnTo>
                      <a:pt x="33883" y="294640"/>
                    </a:lnTo>
                    <a:lnTo>
                      <a:pt x="34810" y="285750"/>
                    </a:lnTo>
                    <a:lnTo>
                      <a:pt x="35648" y="279400"/>
                    </a:lnTo>
                    <a:lnTo>
                      <a:pt x="35814" y="278130"/>
                    </a:lnTo>
                    <a:lnTo>
                      <a:pt x="35979" y="276860"/>
                    </a:lnTo>
                    <a:lnTo>
                      <a:pt x="34302" y="278130"/>
                    </a:lnTo>
                    <a:lnTo>
                      <a:pt x="34645" y="276860"/>
                    </a:lnTo>
                    <a:lnTo>
                      <a:pt x="35318" y="274320"/>
                    </a:lnTo>
                    <a:lnTo>
                      <a:pt x="33705" y="271780"/>
                    </a:lnTo>
                    <a:lnTo>
                      <a:pt x="35763" y="269240"/>
                    </a:lnTo>
                    <a:lnTo>
                      <a:pt x="36156" y="269240"/>
                    </a:lnTo>
                    <a:lnTo>
                      <a:pt x="37871" y="274320"/>
                    </a:lnTo>
                    <a:lnTo>
                      <a:pt x="39712" y="279400"/>
                    </a:lnTo>
                    <a:lnTo>
                      <a:pt x="41592" y="285750"/>
                    </a:lnTo>
                    <a:lnTo>
                      <a:pt x="44335" y="292100"/>
                    </a:lnTo>
                    <a:lnTo>
                      <a:pt x="45275" y="294640"/>
                    </a:lnTo>
                    <a:lnTo>
                      <a:pt x="45580" y="302260"/>
                    </a:lnTo>
                    <a:lnTo>
                      <a:pt x="44348" y="313690"/>
                    </a:lnTo>
                    <a:lnTo>
                      <a:pt x="43789" y="312420"/>
                    </a:lnTo>
                    <a:lnTo>
                      <a:pt x="43599" y="294640"/>
                    </a:lnTo>
                    <a:lnTo>
                      <a:pt x="43446" y="294474"/>
                    </a:lnTo>
                    <a:lnTo>
                      <a:pt x="43446" y="447687"/>
                    </a:lnTo>
                    <a:lnTo>
                      <a:pt x="43205" y="447382"/>
                    </a:lnTo>
                    <a:lnTo>
                      <a:pt x="42913" y="447040"/>
                    </a:lnTo>
                    <a:lnTo>
                      <a:pt x="43141" y="447040"/>
                    </a:lnTo>
                    <a:lnTo>
                      <a:pt x="43446" y="447687"/>
                    </a:lnTo>
                    <a:lnTo>
                      <a:pt x="43446" y="294474"/>
                    </a:lnTo>
                    <a:lnTo>
                      <a:pt x="41325" y="292100"/>
                    </a:lnTo>
                    <a:lnTo>
                      <a:pt x="37452" y="298450"/>
                    </a:lnTo>
                    <a:lnTo>
                      <a:pt x="32499" y="312420"/>
                    </a:lnTo>
                    <a:lnTo>
                      <a:pt x="32677" y="309880"/>
                    </a:lnTo>
                    <a:lnTo>
                      <a:pt x="17424" y="309880"/>
                    </a:lnTo>
                    <a:lnTo>
                      <a:pt x="16789" y="309880"/>
                    </a:lnTo>
                    <a:lnTo>
                      <a:pt x="16433" y="313690"/>
                    </a:lnTo>
                    <a:lnTo>
                      <a:pt x="19646" y="325120"/>
                    </a:lnTo>
                    <a:lnTo>
                      <a:pt x="17056" y="325120"/>
                    </a:lnTo>
                    <a:lnTo>
                      <a:pt x="17805" y="328930"/>
                    </a:lnTo>
                    <a:lnTo>
                      <a:pt x="18923" y="337820"/>
                    </a:lnTo>
                    <a:lnTo>
                      <a:pt x="20015" y="328930"/>
                    </a:lnTo>
                    <a:lnTo>
                      <a:pt x="20764" y="332740"/>
                    </a:lnTo>
                    <a:lnTo>
                      <a:pt x="21259" y="337820"/>
                    </a:lnTo>
                    <a:lnTo>
                      <a:pt x="22212" y="342900"/>
                    </a:lnTo>
                    <a:lnTo>
                      <a:pt x="20789" y="342900"/>
                    </a:lnTo>
                    <a:lnTo>
                      <a:pt x="20789" y="391350"/>
                    </a:lnTo>
                    <a:lnTo>
                      <a:pt x="18796" y="389216"/>
                    </a:lnTo>
                    <a:lnTo>
                      <a:pt x="18351" y="388569"/>
                    </a:lnTo>
                    <a:lnTo>
                      <a:pt x="16370" y="385622"/>
                    </a:lnTo>
                    <a:lnTo>
                      <a:pt x="15849" y="384352"/>
                    </a:lnTo>
                    <a:lnTo>
                      <a:pt x="15341" y="382739"/>
                    </a:lnTo>
                    <a:lnTo>
                      <a:pt x="15214" y="382397"/>
                    </a:lnTo>
                    <a:lnTo>
                      <a:pt x="19824" y="389890"/>
                    </a:lnTo>
                    <a:lnTo>
                      <a:pt x="20789" y="391350"/>
                    </a:lnTo>
                    <a:lnTo>
                      <a:pt x="20789" y="342900"/>
                    </a:lnTo>
                    <a:lnTo>
                      <a:pt x="19456" y="342900"/>
                    </a:lnTo>
                    <a:lnTo>
                      <a:pt x="17640" y="345440"/>
                    </a:lnTo>
                    <a:lnTo>
                      <a:pt x="15748" y="346710"/>
                    </a:lnTo>
                    <a:lnTo>
                      <a:pt x="12750" y="340360"/>
                    </a:lnTo>
                    <a:lnTo>
                      <a:pt x="13982" y="346710"/>
                    </a:lnTo>
                    <a:lnTo>
                      <a:pt x="15786" y="354330"/>
                    </a:lnTo>
                    <a:lnTo>
                      <a:pt x="15290" y="354330"/>
                    </a:lnTo>
                    <a:lnTo>
                      <a:pt x="15036" y="353060"/>
                    </a:lnTo>
                    <a:lnTo>
                      <a:pt x="14363" y="353060"/>
                    </a:lnTo>
                    <a:lnTo>
                      <a:pt x="14287" y="351790"/>
                    </a:lnTo>
                    <a:lnTo>
                      <a:pt x="13970" y="350520"/>
                    </a:lnTo>
                    <a:lnTo>
                      <a:pt x="14782" y="350520"/>
                    </a:lnTo>
                    <a:lnTo>
                      <a:pt x="10947" y="345440"/>
                    </a:lnTo>
                    <a:lnTo>
                      <a:pt x="10998" y="353060"/>
                    </a:lnTo>
                    <a:lnTo>
                      <a:pt x="11709" y="360680"/>
                    </a:lnTo>
                    <a:lnTo>
                      <a:pt x="14490" y="361950"/>
                    </a:lnTo>
                    <a:lnTo>
                      <a:pt x="13754" y="369570"/>
                    </a:lnTo>
                    <a:lnTo>
                      <a:pt x="12090" y="373380"/>
                    </a:lnTo>
                    <a:lnTo>
                      <a:pt x="15074" y="382079"/>
                    </a:lnTo>
                    <a:lnTo>
                      <a:pt x="7899" y="371640"/>
                    </a:lnTo>
                    <a:lnTo>
                      <a:pt x="5270" y="369328"/>
                    </a:lnTo>
                    <a:lnTo>
                      <a:pt x="6578" y="373888"/>
                    </a:lnTo>
                    <a:lnTo>
                      <a:pt x="8699" y="378307"/>
                    </a:lnTo>
                    <a:lnTo>
                      <a:pt x="10388" y="382739"/>
                    </a:lnTo>
                    <a:lnTo>
                      <a:pt x="8788" y="381139"/>
                    </a:lnTo>
                    <a:lnTo>
                      <a:pt x="10287" y="386956"/>
                    </a:lnTo>
                    <a:lnTo>
                      <a:pt x="15125" y="393204"/>
                    </a:lnTo>
                    <a:lnTo>
                      <a:pt x="15621" y="388569"/>
                    </a:lnTo>
                    <a:lnTo>
                      <a:pt x="20751" y="399783"/>
                    </a:lnTo>
                    <a:lnTo>
                      <a:pt x="21348" y="392188"/>
                    </a:lnTo>
                    <a:lnTo>
                      <a:pt x="24066" y="396240"/>
                    </a:lnTo>
                    <a:lnTo>
                      <a:pt x="29019" y="401320"/>
                    </a:lnTo>
                    <a:lnTo>
                      <a:pt x="31292" y="407670"/>
                    </a:lnTo>
                    <a:lnTo>
                      <a:pt x="30619" y="410210"/>
                    </a:lnTo>
                    <a:lnTo>
                      <a:pt x="34264" y="419100"/>
                    </a:lnTo>
                    <a:lnTo>
                      <a:pt x="32334" y="417830"/>
                    </a:lnTo>
                    <a:lnTo>
                      <a:pt x="30391" y="416560"/>
                    </a:lnTo>
                    <a:lnTo>
                      <a:pt x="29514" y="417830"/>
                    </a:lnTo>
                    <a:lnTo>
                      <a:pt x="28054" y="415290"/>
                    </a:lnTo>
                    <a:lnTo>
                      <a:pt x="27470" y="410210"/>
                    </a:lnTo>
                    <a:lnTo>
                      <a:pt x="24371" y="410210"/>
                    </a:lnTo>
                    <a:lnTo>
                      <a:pt x="24104" y="415290"/>
                    </a:lnTo>
                    <a:lnTo>
                      <a:pt x="23291" y="411480"/>
                    </a:lnTo>
                    <a:lnTo>
                      <a:pt x="23012" y="410210"/>
                    </a:lnTo>
                    <a:lnTo>
                      <a:pt x="23139" y="408940"/>
                    </a:lnTo>
                    <a:lnTo>
                      <a:pt x="21056" y="406400"/>
                    </a:lnTo>
                    <a:lnTo>
                      <a:pt x="22148" y="411480"/>
                    </a:lnTo>
                    <a:lnTo>
                      <a:pt x="20167" y="406400"/>
                    </a:lnTo>
                    <a:lnTo>
                      <a:pt x="19672" y="405130"/>
                    </a:lnTo>
                    <a:lnTo>
                      <a:pt x="19177" y="403860"/>
                    </a:lnTo>
                    <a:lnTo>
                      <a:pt x="14744" y="395262"/>
                    </a:lnTo>
                    <a:lnTo>
                      <a:pt x="12547" y="401320"/>
                    </a:lnTo>
                    <a:lnTo>
                      <a:pt x="13220" y="405130"/>
                    </a:lnTo>
                    <a:lnTo>
                      <a:pt x="11607" y="402590"/>
                    </a:lnTo>
                    <a:lnTo>
                      <a:pt x="8775" y="396240"/>
                    </a:lnTo>
                    <a:lnTo>
                      <a:pt x="9398" y="401320"/>
                    </a:lnTo>
                    <a:lnTo>
                      <a:pt x="11125" y="403860"/>
                    </a:lnTo>
                    <a:lnTo>
                      <a:pt x="13411" y="407670"/>
                    </a:lnTo>
                    <a:lnTo>
                      <a:pt x="15100" y="410210"/>
                    </a:lnTo>
                    <a:lnTo>
                      <a:pt x="15087" y="406400"/>
                    </a:lnTo>
                    <a:lnTo>
                      <a:pt x="17068" y="410210"/>
                    </a:lnTo>
                    <a:lnTo>
                      <a:pt x="20154" y="415290"/>
                    </a:lnTo>
                    <a:lnTo>
                      <a:pt x="20650" y="420370"/>
                    </a:lnTo>
                    <a:lnTo>
                      <a:pt x="19875" y="419100"/>
                    </a:lnTo>
                    <a:lnTo>
                      <a:pt x="17564" y="415290"/>
                    </a:lnTo>
                    <a:lnTo>
                      <a:pt x="17564" y="419100"/>
                    </a:lnTo>
                    <a:lnTo>
                      <a:pt x="15087" y="417830"/>
                    </a:lnTo>
                    <a:lnTo>
                      <a:pt x="18313" y="422910"/>
                    </a:lnTo>
                    <a:lnTo>
                      <a:pt x="20396" y="421640"/>
                    </a:lnTo>
                    <a:lnTo>
                      <a:pt x="21640" y="421640"/>
                    </a:lnTo>
                    <a:lnTo>
                      <a:pt x="21958" y="427659"/>
                    </a:lnTo>
                    <a:lnTo>
                      <a:pt x="22517" y="424180"/>
                    </a:lnTo>
                    <a:lnTo>
                      <a:pt x="25285" y="430530"/>
                    </a:lnTo>
                    <a:lnTo>
                      <a:pt x="28943" y="438150"/>
                    </a:lnTo>
                    <a:lnTo>
                      <a:pt x="32080" y="444500"/>
                    </a:lnTo>
                    <a:lnTo>
                      <a:pt x="35636" y="451523"/>
                    </a:lnTo>
                    <a:lnTo>
                      <a:pt x="37757" y="447040"/>
                    </a:lnTo>
                    <a:lnTo>
                      <a:pt x="34099" y="444500"/>
                    </a:lnTo>
                    <a:lnTo>
                      <a:pt x="31826" y="440690"/>
                    </a:lnTo>
                    <a:lnTo>
                      <a:pt x="27381" y="431800"/>
                    </a:lnTo>
                    <a:lnTo>
                      <a:pt x="29502" y="430530"/>
                    </a:lnTo>
                    <a:lnTo>
                      <a:pt x="35356" y="440690"/>
                    </a:lnTo>
                    <a:lnTo>
                      <a:pt x="38531" y="443230"/>
                    </a:lnTo>
                    <a:lnTo>
                      <a:pt x="42303" y="446760"/>
                    </a:lnTo>
                    <a:lnTo>
                      <a:pt x="42214" y="446925"/>
                    </a:lnTo>
                    <a:lnTo>
                      <a:pt x="43764" y="448322"/>
                    </a:lnTo>
                    <a:lnTo>
                      <a:pt x="44462" y="449580"/>
                    </a:lnTo>
                    <a:lnTo>
                      <a:pt x="44577" y="449821"/>
                    </a:lnTo>
                    <a:lnTo>
                      <a:pt x="45758" y="453390"/>
                    </a:lnTo>
                    <a:lnTo>
                      <a:pt x="48209" y="457200"/>
                    </a:lnTo>
                    <a:lnTo>
                      <a:pt x="50050" y="461010"/>
                    </a:lnTo>
                    <a:lnTo>
                      <a:pt x="51269" y="464820"/>
                    </a:lnTo>
                    <a:lnTo>
                      <a:pt x="48755" y="462280"/>
                    </a:lnTo>
                    <a:lnTo>
                      <a:pt x="48094" y="462280"/>
                    </a:lnTo>
                    <a:lnTo>
                      <a:pt x="65874" y="487680"/>
                    </a:lnTo>
                    <a:lnTo>
                      <a:pt x="68668" y="494030"/>
                    </a:lnTo>
                    <a:lnTo>
                      <a:pt x="67754" y="495300"/>
                    </a:lnTo>
                    <a:lnTo>
                      <a:pt x="68630" y="497840"/>
                    </a:lnTo>
                    <a:lnTo>
                      <a:pt x="69405" y="500380"/>
                    </a:lnTo>
                    <a:lnTo>
                      <a:pt x="70319" y="502920"/>
                    </a:lnTo>
                    <a:lnTo>
                      <a:pt x="71145" y="504190"/>
                    </a:lnTo>
                    <a:lnTo>
                      <a:pt x="69634" y="502920"/>
                    </a:lnTo>
                    <a:lnTo>
                      <a:pt x="74180" y="510540"/>
                    </a:lnTo>
                    <a:lnTo>
                      <a:pt x="79197" y="513080"/>
                    </a:lnTo>
                    <a:lnTo>
                      <a:pt x="83718" y="516890"/>
                    </a:lnTo>
                    <a:lnTo>
                      <a:pt x="82588" y="519430"/>
                    </a:lnTo>
                    <a:lnTo>
                      <a:pt x="90766" y="527672"/>
                    </a:lnTo>
                    <a:lnTo>
                      <a:pt x="94665" y="529590"/>
                    </a:lnTo>
                    <a:lnTo>
                      <a:pt x="97294" y="534670"/>
                    </a:lnTo>
                    <a:lnTo>
                      <a:pt x="105930" y="542290"/>
                    </a:lnTo>
                    <a:lnTo>
                      <a:pt x="105892" y="544830"/>
                    </a:lnTo>
                    <a:lnTo>
                      <a:pt x="110756" y="548640"/>
                    </a:lnTo>
                    <a:lnTo>
                      <a:pt x="109562" y="543560"/>
                    </a:lnTo>
                    <a:lnTo>
                      <a:pt x="114782" y="549910"/>
                    </a:lnTo>
                    <a:lnTo>
                      <a:pt x="114147" y="549910"/>
                    </a:lnTo>
                    <a:lnTo>
                      <a:pt x="114401" y="551180"/>
                    </a:lnTo>
                    <a:lnTo>
                      <a:pt x="113233" y="549910"/>
                    </a:lnTo>
                    <a:lnTo>
                      <a:pt x="115227" y="552450"/>
                    </a:lnTo>
                    <a:lnTo>
                      <a:pt x="121666" y="558800"/>
                    </a:lnTo>
                    <a:lnTo>
                      <a:pt x="126098" y="560070"/>
                    </a:lnTo>
                    <a:lnTo>
                      <a:pt x="121996" y="556260"/>
                    </a:lnTo>
                    <a:lnTo>
                      <a:pt x="125222" y="558800"/>
                    </a:lnTo>
                    <a:lnTo>
                      <a:pt x="122859" y="556260"/>
                    </a:lnTo>
                    <a:lnTo>
                      <a:pt x="120484" y="553720"/>
                    </a:lnTo>
                    <a:lnTo>
                      <a:pt x="121399" y="553720"/>
                    </a:lnTo>
                    <a:lnTo>
                      <a:pt x="128587" y="556260"/>
                    </a:lnTo>
                    <a:lnTo>
                      <a:pt x="133832" y="562610"/>
                    </a:lnTo>
                    <a:lnTo>
                      <a:pt x="129984" y="562610"/>
                    </a:lnTo>
                    <a:lnTo>
                      <a:pt x="131533" y="565150"/>
                    </a:lnTo>
                    <a:lnTo>
                      <a:pt x="134124" y="567690"/>
                    </a:lnTo>
                    <a:lnTo>
                      <a:pt x="133388" y="568960"/>
                    </a:lnTo>
                    <a:lnTo>
                      <a:pt x="139979" y="575310"/>
                    </a:lnTo>
                    <a:lnTo>
                      <a:pt x="146646" y="577850"/>
                    </a:lnTo>
                    <a:lnTo>
                      <a:pt x="159181" y="581660"/>
                    </a:lnTo>
                    <a:lnTo>
                      <a:pt x="165201" y="582930"/>
                    </a:lnTo>
                    <a:lnTo>
                      <a:pt x="172453" y="584200"/>
                    </a:lnTo>
                    <a:lnTo>
                      <a:pt x="184416" y="589280"/>
                    </a:lnTo>
                    <a:lnTo>
                      <a:pt x="190703" y="591820"/>
                    </a:lnTo>
                    <a:lnTo>
                      <a:pt x="201422" y="595630"/>
                    </a:lnTo>
                    <a:lnTo>
                      <a:pt x="205613" y="596900"/>
                    </a:lnTo>
                    <a:lnTo>
                      <a:pt x="209550" y="598170"/>
                    </a:lnTo>
                    <a:lnTo>
                      <a:pt x="213588" y="598170"/>
                    </a:lnTo>
                    <a:lnTo>
                      <a:pt x="217411" y="599440"/>
                    </a:lnTo>
                    <a:lnTo>
                      <a:pt x="220751" y="598170"/>
                    </a:lnTo>
                    <a:lnTo>
                      <a:pt x="231419" y="598170"/>
                    </a:lnTo>
                    <a:lnTo>
                      <a:pt x="226542" y="601980"/>
                    </a:lnTo>
                    <a:lnTo>
                      <a:pt x="233540" y="601980"/>
                    </a:lnTo>
                    <a:lnTo>
                      <a:pt x="230771" y="604520"/>
                    </a:lnTo>
                    <a:lnTo>
                      <a:pt x="221462" y="600710"/>
                    </a:lnTo>
                    <a:lnTo>
                      <a:pt x="213893" y="600710"/>
                    </a:lnTo>
                    <a:lnTo>
                      <a:pt x="217043" y="603250"/>
                    </a:lnTo>
                    <a:lnTo>
                      <a:pt x="215353" y="603796"/>
                    </a:lnTo>
                    <a:lnTo>
                      <a:pt x="219087" y="604520"/>
                    </a:lnTo>
                    <a:lnTo>
                      <a:pt x="226428" y="605790"/>
                    </a:lnTo>
                    <a:lnTo>
                      <a:pt x="233692" y="608330"/>
                    </a:lnTo>
                    <a:lnTo>
                      <a:pt x="242074" y="608330"/>
                    </a:lnTo>
                    <a:lnTo>
                      <a:pt x="247599" y="607060"/>
                    </a:lnTo>
                    <a:lnTo>
                      <a:pt x="251358" y="608330"/>
                    </a:lnTo>
                    <a:lnTo>
                      <a:pt x="255562" y="609600"/>
                    </a:lnTo>
                    <a:lnTo>
                      <a:pt x="256971" y="609600"/>
                    </a:lnTo>
                    <a:lnTo>
                      <a:pt x="256844" y="610870"/>
                    </a:lnTo>
                    <a:lnTo>
                      <a:pt x="268770" y="610870"/>
                    </a:lnTo>
                    <a:lnTo>
                      <a:pt x="274650" y="609600"/>
                    </a:lnTo>
                    <a:lnTo>
                      <a:pt x="280454" y="609600"/>
                    </a:lnTo>
                    <a:lnTo>
                      <a:pt x="285775" y="607060"/>
                    </a:lnTo>
                    <a:lnTo>
                      <a:pt x="288239" y="607060"/>
                    </a:lnTo>
                    <a:lnTo>
                      <a:pt x="290461" y="605790"/>
                    </a:lnTo>
                    <a:lnTo>
                      <a:pt x="285851" y="605790"/>
                    </a:lnTo>
                    <a:lnTo>
                      <a:pt x="286334" y="604520"/>
                    </a:lnTo>
                    <a:lnTo>
                      <a:pt x="286816" y="603250"/>
                    </a:lnTo>
                    <a:lnTo>
                      <a:pt x="282244" y="603250"/>
                    </a:lnTo>
                    <a:lnTo>
                      <a:pt x="285661" y="601980"/>
                    </a:lnTo>
                    <a:lnTo>
                      <a:pt x="293103" y="599440"/>
                    </a:lnTo>
                    <a:lnTo>
                      <a:pt x="300240" y="598170"/>
                    </a:lnTo>
                    <a:lnTo>
                      <a:pt x="298767" y="599440"/>
                    </a:lnTo>
                    <a:lnTo>
                      <a:pt x="300939" y="600710"/>
                    </a:lnTo>
                    <a:lnTo>
                      <a:pt x="301409" y="601980"/>
                    </a:lnTo>
                    <a:lnTo>
                      <a:pt x="294843" y="603250"/>
                    </a:lnTo>
                    <a:lnTo>
                      <a:pt x="297637" y="605790"/>
                    </a:lnTo>
                    <a:lnTo>
                      <a:pt x="302564" y="601980"/>
                    </a:lnTo>
                    <a:lnTo>
                      <a:pt x="309333" y="599440"/>
                    </a:lnTo>
                    <a:lnTo>
                      <a:pt x="306324" y="601980"/>
                    </a:lnTo>
                    <a:lnTo>
                      <a:pt x="298665" y="605790"/>
                    </a:lnTo>
                    <a:lnTo>
                      <a:pt x="299478" y="605790"/>
                    </a:lnTo>
                    <a:lnTo>
                      <a:pt x="304406" y="603250"/>
                    </a:lnTo>
                    <a:lnTo>
                      <a:pt x="312635" y="600710"/>
                    </a:lnTo>
                    <a:lnTo>
                      <a:pt x="320319" y="599440"/>
                    </a:lnTo>
                    <a:lnTo>
                      <a:pt x="324142" y="598170"/>
                    </a:lnTo>
                    <a:lnTo>
                      <a:pt x="327837" y="596900"/>
                    </a:lnTo>
                    <a:lnTo>
                      <a:pt x="330708" y="596900"/>
                    </a:lnTo>
                    <a:lnTo>
                      <a:pt x="333476" y="595630"/>
                    </a:lnTo>
                    <a:lnTo>
                      <a:pt x="335470" y="594360"/>
                    </a:lnTo>
                    <a:lnTo>
                      <a:pt x="336118" y="593090"/>
                    </a:lnTo>
                    <a:lnTo>
                      <a:pt x="341160" y="589280"/>
                    </a:lnTo>
                    <a:lnTo>
                      <a:pt x="345490" y="585470"/>
                    </a:lnTo>
                    <a:lnTo>
                      <a:pt x="346938" y="584200"/>
                    </a:lnTo>
                    <a:lnTo>
                      <a:pt x="349834" y="581660"/>
                    </a:lnTo>
                    <a:lnTo>
                      <a:pt x="352729" y="579120"/>
                    </a:lnTo>
                    <a:lnTo>
                      <a:pt x="357860" y="572770"/>
                    </a:lnTo>
                    <a:lnTo>
                      <a:pt x="362292" y="571500"/>
                    </a:lnTo>
                    <a:lnTo>
                      <a:pt x="366610" y="568960"/>
                    </a:lnTo>
                    <a:lnTo>
                      <a:pt x="370662" y="566420"/>
                    </a:lnTo>
                    <a:lnTo>
                      <a:pt x="374548" y="563880"/>
                    </a:lnTo>
                    <a:lnTo>
                      <a:pt x="378434" y="560070"/>
                    </a:lnTo>
                    <a:lnTo>
                      <a:pt x="380568" y="558800"/>
                    </a:lnTo>
                    <a:lnTo>
                      <a:pt x="382689" y="557530"/>
                    </a:lnTo>
                    <a:lnTo>
                      <a:pt x="382028" y="560070"/>
                    </a:lnTo>
                    <a:lnTo>
                      <a:pt x="384517" y="557530"/>
                    </a:lnTo>
                    <a:lnTo>
                      <a:pt x="387426" y="556260"/>
                    </a:lnTo>
                    <a:lnTo>
                      <a:pt x="390410" y="552450"/>
                    </a:lnTo>
                    <a:lnTo>
                      <a:pt x="396265" y="547370"/>
                    </a:lnTo>
                    <a:lnTo>
                      <a:pt x="399542" y="544830"/>
                    </a:lnTo>
                    <a:lnTo>
                      <a:pt x="402577" y="544830"/>
                    </a:lnTo>
                    <a:lnTo>
                      <a:pt x="404393" y="542290"/>
                    </a:lnTo>
                    <a:lnTo>
                      <a:pt x="407504" y="539750"/>
                    </a:lnTo>
                    <a:lnTo>
                      <a:pt x="410387" y="535940"/>
                    </a:lnTo>
                    <a:lnTo>
                      <a:pt x="413270" y="532130"/>
                    </a:lnTo>
                    <a:lnTo>
                      <a:pt x="414337" y="530860"/>
                    </a:lnTo>
                    <a:lnTo>
                      <a:pt x="416483" y="528320"/>
                    </a:lnTo>
                    <a:lnTo>
                      <a:pt x="419417" y="524510"/>
                    </a:lnTo>
                    <a:lnTo>
                      <a:pt x="418414" y="524510"/>
                    </a:lnTo>
                    <a:lnTo>
                      <a:pt x="413258" y="530860"/>
                    </a:lnTo>
                    <a:lnTo>
                      <a:pt x="414528" y="525780"/>
                    </a:lnTo>
                    <a:lnTo>
                      <a:pt x="411632" y="529590"/>
                    </a:lnTo>
                    <a:lnTo>
                      <a:pt x="409397" y="532130"/>
                    </a:lnTo>
                    <a:lnTo>
                      <a:pt x="411530" y="532130"/>
                    </a:lnTo>
                    <a:lnTo>
                      <a:pt x="408571" y="535940"/>
                    </a:lnTo>
                    <a:lnTo>
                      <a:pt x="406958" y="534670"/>
                    </a:lnTo>
                    <a:lnTo>
                      <a:pt x="403517" y="535940"/>
                    </a:lnTo>
                    <a:lnTo>
                      <a:pt x="407238" y="532130"/>
                    </a:lnTo>
                    <a:lnTo>
                      <a:pt x="410260" y="527050"/>
                    </a:lnTo>
                    <a:lnTo>
                      <a:pt x="413613" y="521970"/>
                    </a:lnTo>
                    <a:lnTo>
                      <a:pt x="415290" y="521970"/>
                    </a:lnTo>
                    <a:lnTo>
                      <a:pt x="414134" y="519430"/>
                    </a:lnTo>
                    <a:lnTo>
                      <a:pt x="416979" y="515620"/>
                    </a:lnTo>
                    <a:lnTo>
                      <a:pt x="418312" y="515620"/>
                    </a:lnTo>
                    <a:lnTo>
                      <a:pt x="418655" y="516890"/>
                    </a:lnTo>
                    <a:lnTo>
                      <a:pt x="419379" y="515620"/>
                    </a:lnTo>
                    <a:lnTo>
                      <a:pt x="423760" y="508000"/>
                    </a:lnTo>
                    <a:lnTo>
                      <a:pt x="422630" y="502920"/>
                    </a:lnTo>
                    <a:lnTo>
                      <a:pt x="423900" y="501650"/>
                    </a:lnTo>
                    <a:lnTo>
                      <a:pt x="428980" y="496570"/>
                    </a:lnTo>
                    <a:lnTo>
                      <a:pt x="428040" y="503720"/>
                    </a:lnTo>
                    <a:lnTo>
                      <a:pt x="430504" y="500380"/>
                    </a:lnTo>
                    <a:lnTo>
                      <a:pt x="429996" y="502920"/>
                    </a:lnTo>
                    <a:lnTo>
                      <a:pt x="426745" y="508000"/>
                    </a:lnTo>
                    <a:lnTo>
                      <a:pt x="424243" y="513080"/>
                    </a:lnTo>
                    <a:lnTo>
                      <a:pt x="421881" y="518160"/>
                    </a:lnTo>
                    <a:lnTo>
                      <a:pt x="419442" y="520700"/>
                    </a:lnTo>
                    <a:lnTo>
                      <a:pt x="422173" y="520700"/>
                    </a:lnTo>
                    <a:lnTo>
                      <a:pt x="427456" y="511810"/>
                    </a:lnTo>
                    <a:lnTo>
                      <a:pt x="432739" y="501650"/>
                    </a:lnTo>
                    <a:lnTo>
                      <a:pt x="433298" y="500380"/>
                    </a:lnTo>
                    <a:lnTo>
                      <a:pt x="434975" y="496570"/>
                    </a:lnTo>
                    <a:lnTo>
                      <a:pt x="437222" y="491490"/>
                    </a:lnTo>
                    <a:lnTo>
                      <a:pt x="440093" y="482600"/>
                    </a:lnTo>
                    <a:lnTo>
                      <a:pt x="445554" y="478790"/>
                    </a:lnTo>
                    <a:lnTo>
                      <a:pt x="446163" y="474980"/>
                    </a:lnTo>
                    <a:lnTo>
                      <a:pt x="446963" y="469900"/>
                    </a:lnTo>
                    <a:lnTo>
                      <a:pt x="451891" y="462280"/>
                    </a:lnTo>
                    <a:lnTo>
                      <a:pt x="453021" y="461010"/>
                    </a:lnTo>
                    <a:lnTo>
                      <a:pt x="454964" y="458470"/>
                    </a:lnTo>
                    <a:lnTo>
                      <a:pt x="455333" y="461010"/>
                    </a:lnTo>
                    <a:lnTo>
                      <a:pt x="454279" y="463550"/>
                    </a:lnTo>
                    <a:lnTo>
                      <a:pt x="456590" y="458470"/>
                    </a:lnTo>
                    <a:lnTo>
                      <a:pt x="457174" y="457200"/>
                    </a:lnTo>
                    <a:lnTo>
                      <a:pt x="460159" y="450850"/>
                    </a:lnTo>
                    <a:lnTo>
                      <a:pt x="462140" y="443204"/>
                    </a:lnTo>
                    <a:lnTo>
                      <a:pt x="463473" y="438150"/>
                    </a:lnTo>
                    <a:lnTo>
                      <a:pt x="464807" y="431368"/>
                    </a:lnTo>
                    <a:lnTo>
                      <a:pt x="465607" y="426720"/>
                    </a:lnTo>
                    <a:lnTo>
                      <a:pt x="467169" y="425450"/>
                    </a:lnTo>
                    <a:lnTo>
                      <a:pt x="468858" y="424180"/>
                    </a:lnTo>
                    <a:lnTo>
                      <a:pt x="470319" y="421640"/>
                    </a:lnTo>
                    <a:lnTo>
                      <a:pt x="472224" y="414020"/>
                    </a:lnTo>
                    <a:lnTo>
                      <a:pt x="470547" y="414020"/>
                    </a:lnTo>
                    <a:lnTo>
                      <a:pt x="468541" y="412750"/>
                    </a:lnTo>
                    <a:lnTo>
                      <a:pt x="469442" y="405130"/>
                    </a:lnTo>
                    <a:lnTo>
                      <a:pt x="471474" y="403860"/>
                    </a:lnTo>
                    <a:lnTo>
                      <a:pt x="473849" y="397510"/>
                    </a:lnTo>
                    <a:lnTo>
                      <a:pt x="475132" y="392430"/>
                    </a:lnTo>
                    <a:lnTo>
                      <a:pt x="476504" y="387350"/>
                    </a:lnTo>
                    <a:lnTo>
                      <a:pt x="476808" y="386080"/>
                    </a:lnTo>
                    <a:lnTo>
                      <a:pt x="477710" y="382270"/>
                    </a:lnTo>
                    <a:lnTo>
                      <a:pt x="479044" y="382270"/>
                    </a:lnTo>
                    <a:lnTo>
                      <a:pt x="479475" y="378460"/>
                    </a:lnTo>
                    <a:lnTo>
                      <a:pt x="479920" y="377190"/>
                    </a:lnTo>
                    <a:lnTo>
                      <a:pt x="478129" y="375920"/>
                    </a:lnTo>
                    <a:lnTo>
                      <a:pt x="477266" y="379730"/>
                    </a:lnTo>
                    <a:lnTo>
                      <a:pt x="476389" y="386080"/>
                    </a:lnTo>
                    <a:lnTo>
                      <a:pt x="475056" y="382270"/>
                    </a:lnTo>
                    <a:lnTo>
                      <a:pt x="475361" y="377190"/>
                    </a:lnTo>
                    <a:lnTo>
                      <a:pt x="475437" y="375920"/>
                    </a:lnTo>
                    <a:lnTo>
                      <a:pt x="477735" y="372110"/>
                    </a:lnTo>
                    <a:lnTo>
                      <a:pt x="478104" y="369570"/>
                    </a:lnTo>
                    <a:lnTo>
                      <a:pt x="478472" y="367030"/>
                    </a:lnTo>
                    <a:lnTo>
                      <a:pt x="479056" y="368300"/>
                    </a:lnTo>
                    <a:lnTo>
                      <a:pt x="479882" y="372110"/>
                    </a:lnTo>
                    <a:lnTo>
                      <a:pt x="479958" y="368300"/>
                    </a:lnTo>
                    <a:lnTo>
                      <a:pt x="480034" y="367030"/>
                    </a:lnTo>
                    <a:lnTo>
                      <a:pt x="480339" y="361950"/>
                    </a:lnTo>
                    <a:lnTo>
                      <a:pt x="480796" y="355600"/>
                    </a:lnTo>
                    <a:lnTo>
                      <a:pt x="480898" y="354330"/>
                    </a:lnTo>
                    <a:lnTo>
                      <a:pt x="481444" y="339090"/>
                    </a:lnTo>
                    <a:lnTo>
                      <a:pt x="481571" y="335280"/>
                    </a:lnTo>
                    <a:close/>
                  </a:path>
                  <a:path w="498475" h="610870">
                    <a:moveTo>
                      <a:pt x="482536" y="222897"/>
                    </a:moveTo>
                    <a:lnTo>
                      <a:pt x="481888" y="222529"/>
                    </a:lnTo>
                    <a:lnTo>
                      <a:pt x="482155" y="214312"/>
                    </a:lnTo>
                    <a:lnTo>
                      <a:pt x="479005" y="210058"/>
                    </a:lnTo>
                    <a:lnTo>
                      <a:pt x="477113" y="202539"/>
                    </a:lnTo>
                    <a:lnTo>
                      <a:pt x="480453" y="219710"/>
                    </a:lnTo>
                    <a:lnTo>
                      <a:pt x="480377" y="227571"/>
                    </a:lnTo>
                    <a:lnTo>
                      <a:pt x="481736" y="229031"/>
                    </a:lnTo>
                    <a:lnTo>
                      <a:pt x="481126" y="222999"/>
                    </a:lnTo>
                    <a:lnTo>
                      <a:pt x="482536" y="222897"/>
                    </a:lnTo>
                    <a:close/>
                  </a:path>
                  <a:path w="498475" h="610870">
                    <a:moveTo>
                      <a:pt x="484606" y="224218"/>
                    </a:moveTo>
                    <a:lnTo>
                      <a:pt x="484593" y="222758"/>
                    </a:lnTo>
                    <a:lnTo>
                      <a:pt x="482536" y="222897"/>
                    </a:lnTo>
                    <a:lnTo>
                      <a:pt x="483108" y="223227"/>
                    </a:lnTo>
                    <a:lnTo>
                      <a:pt x="484606" y="224218"/>
                    </a:lnTo>
                    <a:close/>
                  </a:path>
                  <a:path w="498475" h="610870">
                    <a:moveTo>
                      <a:pt x="490931" y="276339"/>
                    </a:moveTo>
                    <a:lnTo>
                      <a:pt x="489966" y="275348"/>
                    </a:lnTo>
                    <a:lnTo>
                      <a:pt x="487400" y="273697"/>
                    </a:lnTo>
                    <a:lnTo>
                      <a:pt x="485114" y="267017"/>
                    </a:lnTo>
                    <a:lnTo>
                      <a:pt x="485305" y="267931"/>
                    </a:lnTo>
                    <a:lnTo>
                      <a:pt x="485279" y="270725"/>
                    </a:lnTo>
                    <a:lnTo>
                      <a:pt x="485990" y="274332"/>
                    </a:lnTo>
                    <a:lnTo>
                      <a:pt x="485228" y="276339"/>
                    </a:lnTo>
                    <a:lnTo>
                      <a:pt x="490931" y="276339"/>
                    </a:lnTo>
                    <a:close/>
                  </a:path>
                  <a:path w="498475" h="610870">
                    <a:moveTo>
                      <a:pt x="492455" y="296735"/>
                    </a:moveTo>
                    <a:lnTo>
                      <a:pt x="491718" y="296240"/>
                    </a:lnTo>
                    <a:lnTo>
                      <a:pt x="491845" y="298538"/>
                    </a:lnTo>
                    <a:lnTo>
                      <a:pt x="492455" y="296735"/>
                    </a:lnTo>
                    <a:close/>
                  </a:path>
                  <a:path w="498475" h="610870">
                    <a:moveTo>
                      <a:pt x="492556" y="310426"/>
                    </a:moveTo>
                    <a:lnTo>
                      <a:pt x="491845" y="298538"/>
                    </a:lnTo>
                    <a:lnTo>
                      <a:pt x="488746" y="307822"/>
                    </a:lnTo>
                    <a:lnTo>
                      <a:pt x="492556" y="310426"/>
                    </a:lnTo>
                    <a:close/>
                  </a:path>
                  <a:path w="498475" h="610870">
                    <a:moveTo>
                      <a:pt x="493191" y="283705"/>
                    </a:moveTo>
                    <a:lnTo>
                      <a:pt x="492213" y="277647"/>
                    </a:lnTo>
                    <a:lnTo>
                      <a:pt x="484746" y="277647"/>
                    </a:lnTo>
                    <a:lnTo>
                      <a:pt x="484390" y="277647"/>
                    </a:lnTo>
                    <a:lnTo>
                      <a:pt x="486778" y="283540"/>
                    </a:lnTo>
                    <a:lnTo>
                      <a:pt x="484162" y="283908"/>
                    </a:lnTo>
                    <a:lnTo>
                      <a:pt x="488124" y="284581"/>
                    </a:lnTo>
                    <a:lnTo>
                      <a:pt x="490181" y="289280"/>
                    </a:lnTo>
                    <a:lnTo>
                      <a:pt x="487794" y="294525"/>
                    </a:lnTo>
                    <a:lnTo>
                      <a:pt x="486041" y="289166"/>
                    </a:lnTo>
                    <a:lnTo>
                      <a:pt x="488924" y="302856"/>
                    </a:lnTo>
                    <a:lnTo>
                      <a:pt x="489191" y="294576"/>
                    </a:lnTo>
                    <a:lnTo>
                      <a:pt x="491718" y="296240"/>
                    </a:lnTo>
                    <a:lnTo>
                      <a:pt x="491667" y="295338"/>
                    </a:lnTo>
                    <a:lnTo>
                      <a:pt x="492734" y="296049"/>
                    </a:lnTo>
                    <a:lnTo>
                      <a:pt x="492480" y="295338"/>
                    </a:lnTo>
                    <a:lnTo>
                      <a:pt x="492188" y="294576"/>
                    </a:lnTo>
                    <a:lnTo>
                      <a:pt x="491477" y="292658"/>
                    </a:lnTo>
                    <a:lnTo>
                      <a:pt x="491680" y="285965"/>
                    </a:lnTo>
                    <a:lnTo>
                      <a:pt x="492023" y="283603"/>
                    </a:lnTo>
                    <a:lnTo>
                      <a:pt x="492556" y="283921"/>
                    </a:lnTo>
                    <a:lnTo>
                      <a:pt x="493191" y="283705"/>
                    </a:lnTo>
                    <a:close/>
                  </a:path>
                  <a:path w="498475" h="610870">
                    <a:moveTo>
                      <a:pt x="493610" y="286296"/>
                    </a:moveTo>
                    <a:lnTo>
                      <a:pt x="493395" y="283629"/>
                    </a:lnTo>
                    <a:lnTo>
                      <a:pt x="493191" y="283705"/>
                    </a:lnTo>
                    <a:lnTo>
                      <a:pt x="493610" y="286296"/>
                    </a:lnTo>
                    <a:close/>
                  </a:path>
                  <a:path w="498475" h="610870">
                    <a:moveTo>
                      <a:pt x="494207" y="241427"/>
                    </a:moveTo>
                    <a:lnTo>
                      <a:pt x="494106" y="234162"/>
                    </a:lnTo>
                    <a:lnTo>
                      <a:pt x="492988" y="230403"/>
                    </a:lnTo>
                    <a:lnTo>
                      <a:pt x="491883" y="226707"/>
                    </a:lnTo>
                    <a:lnTo>
                      <a:pt x="491299" y="224713"/>
                    </a:lnTo>
                    <a:lnTo>
                      <a:pt x="491045" y="223901"/>
                    </a:lnTo>
                    <a:lnTo>
                      <a:pt x="487438" y="215112"/>
                    </a:lnTo>
                    <a:lnTo>
                      <a:pt x="483158" y="207454"/>
                    </a:lnTo>
                    <a:lnTo>
                      <a:pt x="478104" y="200596"/>
                    </a:lnTo>
                    <a:lnTo>
                      <a:pt x="481177" y="208572"/>
                    </a:lnTo>
                    <a:lnTo>
                      <a:pt x="484962" y="217576"/>
                    </a:lnTo>
                    <a:lnTo>
                      <a:pt x="485343" y="224713"/>
                    </a:lnTo>
                    <a:lnTo>
                      <a:pt x="484606" y="224218"/>
                    </a:lnTo>
                    <a:lnTo>
                      <a:pt x="484632" y="232346"/>
                    </a:lnTo>
                    <a:lnTo>
                      <a:pt x="486270" y="236207"/>
                    </a:lnTo>
                    <a:lnTo>
                      <a:pt x="486422" y="233095"/>
                    </a:lnTo>
                    <a:lnTo>
                      <a:pt x="488632" y="237248"/>
                    </a:lnTo>
                    <a:lnTo>
                      <a:pt x="489610" y="236131"/>
                    </a:lnTo>
                    <a:lnTo>
                      <a:pt x="488797" y="234162"/>
                    </a:lnTo>
                    <a:lnTo>
                      <a:pt x="488124" y="233095"/>
                    </a:lnTo>
                    <a:lnTo>
                      <a:pt x="487400" y="231965"/>
                    </a:lnTo>
                    <a:lnTo>
                      <a:pt x="486956" y="228587"/>
                    </a:lnTo>
                    <a:lnTo>
                      <a:pt x="488099" y="226707"/>
                    </a:lnTo>
                    <a:lnTo>
                      <a:pt x="490131" y="231584"/>
                    </a:lnTo>
                    <a:lnTo>
                      <a:pt x="490385" y="235673"/>
                    </a:lnTo>
                    <a:lnTo>
                      <a:pt x="491096" y="230403"/>
                    </a:lnTo>
                    <a:lnTo>
                      <a:pt x="494207" y="241427"/>
                    </a:lnTo>
                    <a:close/>
                  </a:path>
                  <a:path w="498475" h="610870">
                    <a:moveTo>
                      <a:pt x="497852" y="263893"/>
                    </a:moveTo>
                    <a:lnTo>
                      <a:pt x="494347" y="251701"/>
                    </a:lnTo>
                    <a:lnTo>
                      <a:pt x="494868" y="246545"/>
                    </a:lnTo>
                    <a:lnTo>
                      <a:pt x="493344" y="248856"/>
                    </a:lnTo>
                    <a:lnTo>
                      <a:pt x="492455" y="248335"/>
                    </a:lnTo>
                    <a:lnTo>
                      <a:pt x="491845" y="248881"/>
                    </a:lnTo>
                    <a:lnTo>
                      <a:pt x="491134" y="254355"/>
                    </a:lnTo>
                    <a:lnTo>
                      <a:pt x="489623" y="252425"/>
                    </a:lnTo>
                    <a:lnTo>
                      <a:pt x="487959" y="250532"/>
                    </a:lnTo>
                    <a:lnTo>
                      <a:pt x="486194" y="248678"/>
                    </a:lnTo>
                    <a:lnTo>
                      <a:pt x="485101" y="238023"/>
                    </a:lnTo>
                    <a:lnTo>
                      <a:pt x="483717" y="238163"/>
                    </a:lnTo>
                    <a:lnTo>
                      <a:pt x="481101" y="230797"/>
                    </a:lnTo>
                    <a:lnTo>
                      <a:pt x="480961" y="236194"/>
                    </a:lnTo>
                    <a:lnTo>
                      <a:pt x="482168" y="239039"/>
                    </a:lnTo>
                    <a:lnTo>
                      <a:pt x="482371" y="240665"/>
                    </a:lnTo>
                    <a:lnTo>
                      <a:pt x="479234" y="240068"/>
                    </a:lnTo>
                    <a:lnTo>
                      <a:pt x="478142" y="227190"/>
                    </a:lnTo>
                    <a:lnTo>
                      <a:pt x="475818" y="230886"/>
                    </a:lnTo>
                    <a:lnTo>
                      <a:pt x="478231" y="238848"/>
                    </a:lnTo>
                    <a:lnTo>
                      <a:pt x="477837" y="240207"/>
                    </a:lnTo>
                    <a:lnTo>
                      <a:pt x="481215" y="244792"/>
                    </a:lnTo>
                    <a:lnTo>
                      <a:pt x="482638" y="252310"/>
                    </a:lnTo>
                    <a:lnTo>
                      <a:pt x="482447" y="257962"/>
                    </a:lnTo>
                    <a:lnTo>
                      <a:pt x="481812" y="261620"/>
                    </a:lnTo>
                    <a:lnTo>
                      <a:pt x="482523" y="263804"/>
                    </a:lnTo>
                    <a:lnTo>
                      <a:pt x="484365" y="263880"/>
                    </a:lnTo>
                    <a:lnTo>
                      <a:pt x="485063" y="266712"/>
                    </a:lnTo>
                    <a:lnTo>
                      <a:pt x="484720" y="264769"/>
                    </a:lnTo>
                    <a:lnTo>
                      <a:pt x="489115" y="263918"/>
                    </a:lnTo>
                    <a:lnTo>
                      <a:pt x="487895" y="261607"/>
                    </a:lnTo>
                    <a:lnTo>
                      <a:pt x="488073" y="259283"/>
                    </a:lnTo>
                    <a:lnTo>
                      <a:pt x="487654" y="256603"/>
                    </a:lnTo>
                    <a:lnTo>
                      <a:pt x="494322" y="268414"/>
                    </a:lnTo>
                    <a:lnTo>
                      <a:pt x="497852" y="263893"/>
                    </a:lnTo>
                    <a:close/>
                  </a:path>
                </a:pathLst>
              </a:custGeom>
              <a:solidFill>
                <a:srgbClr val="FFD61C"/>
              </a:solidFill>
            </p:spPr>
            <p:txBody>
              <a:bodyPr wrap="square" lIns="0" tIns="0" rIns="0" bIns="0" rtlCol="0"/>
              <a:lstStyle/>
              <a:p>
                <a:endParaRPr/>
              </a:p>
            </p:txBody>
          </p:sp>
          <p:sp>
            <p:nvSpPr>
              <p:cNvPr id="42" name="object 197"/>
              <p:cNvSpPr/>
              <p:nvPr/>
            </p:nvSpPr>
            <p:spPr>
              <a:xfrm>
                <a:off x="15429001" y="6933596"/>
                <a:ext cx="491490" cy="610235"/>
              </a:xfrm>
              <a:custGeom>
                <a:avLst/>
                <a:gdLst/>
                <a:ahLst/>
                <a:cxnLst/>
                <a:rect l="l" t="t" r="r" b="b"/>
                <a:pathLst>
                  <a:path w="491490" h="610234">
                    <a:moveTo>
                      <a:pt x="1498" y="249682"/>
                    </a:moveTo>
                    <a:lnTo>
                      <a:pt x="1384" y="249923"/>
                    </a:lnTo>
                    <a:lnTo>
                      <a:pt x="1308" y="250278"/>
                    </a:lnTo>
                    <a:lnTo>
                      <a:pt x="1282" y="250812"/>
                    </a:lnTo>
                    <a:lnTo>
                      <a:pt x="1498" y="249682"/>
                    </a:lnTo>
                    <a:close/>
                  </a:path>
                  <a:path w="491490" h="610234">
                    <a:moveTo>
                      <a:pt x="2082" y="324675"/>
                    </a:moveTo>
                    <a:lnTo>
                      <a:pt x="584" y="318325"/>
                    </a:lnTo>
                    <a:lnTo>
                      <a:pt x="0" y="319709"/>
                    </a:lnTo>
                    <a:lnTo>
                      <a:pt x="1549" y="326085"/>
                    </a:lnTo>
                    <a:lnTo>
                      <a:pt x="1701" y="325615"/>
                    </a:lnTo>
                    <a:lnTo>
                      <a:pt x="2082" y="324675"/>
                    </a:lnTo>
                    <a:close/>
                  </a:path>
                  <a:path w="491490" h="610234">
                    <a:moveTo>
                      <a:pt x="4330" y="251383"/>
                    </a:moveTo>
                    <a:lnTo>
                      <a:pt x="3378" y="248704"/>
                    </a:lnTo>
                    <a:lnTo>
                      <a:pt x="2603" y="243827"/>
                    </a:lnTo>
                    <a:lnTo>
                      <a:pt x="1498" y="249682"/>
                    </a:lnTo>
                    <a:lnTo>
                      <a:pt x="2197" y="248043"/>
                    </a:lnTo>
                    <a:lnTo>
                      <a:pt x="4330" y="251383"/>
                    </a:lnTo>
                    <a:close/>
                  </a:path>
                  <a:path w="491490" h="610234">
                    <a:moveTo>
                      <a:pt x="5905" y="282054"/>
                    </a:moveTo>
                    <a:lnTo>
                      <a:pt x="5613" y="274332"/>
                    </a:lnTo>
                    <a:lnTo>
                      <a:pt x="5549" y="282740"/>
                    </a:lnTo>
                    <a:lnTo>
                      <a:pt x="5905" y="282054"/>
                    </a:lnTo>
                    <a:close/>
                  </a:path>
                  <a:path w="491490" h="610234">
                    <a:moveTo>
                      <a:pt x="40259" y="145986"/>
                    </a:moveTo>
                    <a:lnTo>
                      <a:pt x="38557" y="141452"/>
                    </a:lnTo>
                    <a:lnTo>
                      <a:pt x="35928" y="150418"/>
                    </a:lnTo>
                    <a:lnTo>
                      <a:pt x="36677" y="148844"/>
                    </a:lnTo>
                    <a:lnTo>
                      <a:pt x="39090" y="146951"/>
                    </a:lnTo>
                    <a:lnTo>
                      <a:pt x="40017" y="148615"/>
                    </a:lnTo>
                    <a:lnTo>
                      <a:pt x="40259" y="145986"/>
                    </a:lnTo>
                    <a:close/>
                  </a:path>
                  <a:path w="491490" h="610234">
                    <a:moveTo>
                      <a:pt x="44081" y="117233"/>
                    </a:moveTo>
                    <a:lnTo>
                      <a:pt x="42570" y="115824"/>
                    </a:lnTo>
                    <a:lnTo>
                      <a:pt x="39497" y="123748"/>
                    </a:lnTo>
                    <a:lnTo>
                      <a:pt x="40525" y="122250"/>
                    </a:lnTo>
                    <a:lnTo>
                      <a:pt x="41325" y="120650"/>
                    </a:lnTo>
                    <a:lnTo>
                      <a:pt x="42824" y="118148"/>
                    </a:lnTo>
                    <a:lnTo>
                      <a:pt x="44081" y="117233"/>
                    </a:lnTo>
                    <a:close/>
                  </a:path>
                  <a:path w="491490" h="610234">
                    <a:moveTo>
                      <a:pt x="59080" y="200152"/>
                    </a:moveTo>
                    <a:lnTo>
                      <a:pt x="59016" y="199466"/>
                    </a:lnTo>
                    <a:lnTo>
                      <a:pt x="58902" y="198818"/>
                    </a:lnTo>
                    <a:lnTo>
                      <a:pt x="58889" y="199580"/>
                    </a:lnTo>
                    <a:lnTo>
                      <a:pt x="58915" y="200329"/>
                    </a:lnTo>
                    <a:lnTo>
                      <a:pt x="59055" y="201117"/>
                    </a:lnTo>
                    <a:lnTo>
                      <a:pt x="59080" y="200152"/>
                    </a:lnTo>
                    <a:close/>
                  </a:path>
                  <a:path w="491490" h="610234">
                    <a:moveTo>
                      <a:pt x="62484" y="94386"/>
                    </a:moveTo>
                    <a:lnTo>
                      <a:pt x="59296" y="93941"/>
                    </a:lnTo>
                    <a:lnTo>
                      <a:pt x="61785" y="88861"/>
                    </a:lnTo>
                    <a:lnTo>
                      <a:pt x="55892" y="97574"/>
                    </a:lnTo>
                    <a:lnTo>
                      <a:pt x="54241" y="99047"/>
                    </a:lnTo>
                    <a:lnTo>
                      <a:pt x="48501" y="110172"/>
                    </a:lnTo>
                    <a:lnTo>
                      <a:pt x="54203" y="102260"/>
                    </a:lnTo>
                    <a:lnTo>
                      <a:pt x="55854" y="100368"/>
                    </a:lnTo>
                    <a:lnTo>
                      <a:pt x="57200" y="101828"/>
                    </a:lnTo>
                    <a:lnTo>
                      <a:pt x="62484" y="94386"/>
                    </a:lnTo>
                    <a:close/>
                  </a:path>
                  <a:path w="491490" h="610234">
                    <a:moveTo>
                      <a:pt x="63779" y="85775"/>
                    </a:moveTo>
                    <a:lnTo>
                      <a:pt x="62852" y="86995"/>
                    </a:lnTo>
                    <a:lnTo>
                      <a:pt x="62255" y="87960"/>
                    </a:lnTo>
                    <a:lnTo>
                      <a:pt x="61785" y="88861"/>
                    </a:lnTo>
                    <a:lnTo>
                      <a:pt x="63042" y="86931"/>
                    </a:lnTo>
                    <a:lnTo>
                      <a:pt x="63779" y="85775"/>
                    </a:lnTo>
                    <a:close/>
                  </a:path>
                  <a:path w="491490" h="610234">
                    <a:moveTo>
                      <a:pt x="65493" y="175031"/>
                    </a:moveTo>
                    <a:lnTo>
                      <a:pt x="64465" y="175895"/>
                    </a:lnTo>
                    <a:lnTo>
                      <a:pt x="61137" y="183045"/>
                    </a:lnTo>
                    <a:lnTo>
                      <a:pt x="62915" y="183146"/>
                    </a:lnTo>
                    <a:lnTo>
                      <a:pt x="64236" y="180289"/>
                    </a:lnTo>
                    <a:lnTo>
                      <a:pt x="65036" y="177914"/>
                    </a:lnTo>
                    <a:lnTo>
                      <a:pt x="65493" y="175031"/>
                    </a:lnTo>
                    <a:close/>
                  </a:path>
                  <a:path w="491490" h="610234">
                    <a:moveTo>
                      <a:pt x="67017" y="274256"/>
                    </a:moveTo>
                    <a:lnTo>
                      <a:pt x="64312" y="273913"/>
                    </a:lnTo>
                    <a:lnTo>
                      <a:pt x="64262" y="276288"/>
                    </a:lnTo>
                    <a:lnTo>
                      <a:pt x="67017" y="274256"/>
                    </a:lnTo>
                    <a:close/>
                  </a:path>
                  <a:path w="491490" h="610234">
                    <a:moveTo>
                      <a:pt x="68059" y="270256"/>
                    </a:moveTo>
                    <a:lnTo>
                      <a:pt x="67030" y="268947"/>
                    </a:lnTo>
                    <a:lnTo>
                      <a:pt x="65151" y="266560"/>
                    </a:lnTo>
                    <a:lnTo>
                      <a:pt x="64452" y="267665"/>
                    </a:lnTo>
                    <a:lnTo>
                      <a:pt x="64312" y="273634"/>
                    </a:lnTo>
                    <a:lnTo>
                      <a:pt x="65138" y="268947"/>
                    </a:lnTo>
                    <a:lnTo>
                      <a:pt x="67538" y="274612"/>
                    </a:lnTo>
                    <a:lnTo>
                      <a:pt x="68059" y="270256"/>
                    </a:lnTo>
                    <a:close/>
                  </a:path>
                  <a:path w="491490" h="610234">
                    <a:moveTo>
                      <a:pt x="77685" y="516382"/>
                    </a:moveTo>
                    <a:lnTo>
                      <a:pt x="74561" y="513067"/>
                    </a:lnTo>
                    <a:lnTo>
                      <a:pt x="69278" y="505815"/>
                    </a:lnTo>
                    <a:lnTo>
                      <a:pt x="70815" y="510425"/>
                    </a:lnTo>
                    <a:lnTo>
                      <a:pt x="65659" y="504202"/>
                    </a:lnTo>
                    <a:lnTo>
                      <a:pt x="64325" y="504151"/>
                    </a:lnTo>
                    <a:lnTo>
                      <a:pt x="67691" y="508584"/>
                    </a:lnTo>
                    <a:lnTo>
                      <a:pt x="70535" y="513334"/>
                    </a:lnTo>
                    <a:lnTo>
                      <a:pt x="74371" y="517461"/>
                    </a:lnTo>
                    <a:lnTo>
                      <a:pt x="75145" y="516737"/>
                    </a:lnTo>
                    <a:lnTo>
                      <a:pt x="77152" y="517258"/>
                    </a:lnTo>
                    <a:lnTo>
                      <a:pt x="77685" y="516382"/>
                    </a:lnTo>
                    <a:close/>
                  </a:path>
                  <a:path w="491490" h="610234">
                    <a:moveTo>
                      <a:pt x="80391" y="524446"/>
                    </a:moveTo>
                    <a:lnTo>
                      <a:pt x="74371" y="517474"/>
                    </a:lnTo>
                    <a:lnTo>
                      <a:pt x="73787" y="518020"/>
                    </a:lnTo>
                    <a:lnTo>
                      <a:pt x="73888" y="519264"/>
                    </a:lnTo>
                    <a:lnTo>
                      <a:pt x="75996" y="522452"/>
                    </a:lnTo>
                    <a:lnTo>
                      <a:pt x="76936" y="522414"/>
                    </a:lnTo>
                    <a:lnTo>
                      <a:pt x="78600" y="523341"/>
                    </a:lnTo>
                    <a:lnTo>
                      <a:pt x="80391" y="524446"/>
                    </a:lnTo>
                    <a:close/>
                  </a:path>
                  <a:path w="491490" h="610234">
                    <a:moveTo>
                      <a:pt x="85280" y="117805"/>
                    </a:moveTo>
                    <a:lnTo>
                      <a:pt x="82169" y="124282"/>
                    </a:lnTo>
                    <a:lnTo>
                      <a:pt x="83337" y="123558"/>
                    </a:lnTo>
                    <a:lnTo>
                      <a:pt x="85280" y="117805"/>
                    </a:lnTo>
                    <a:close/>
                  </a:path>
                  <a:path w="491490" h="610234">
                    <a:moveTo>
                      <a:pt x="94526" y="107149"/>
                    </a:moveTo>
                    <a:lnTo>
                      <a:pt x="90195" y="107302"/>
                    </a:lnTo>
                    <a:lnTo>
                      <a:pt x="90919" y="111188"/>
                    </a:lnTo>
                    <a:lnTo>
                      <a:pt x="92392" y="111137"/>
                    </a:lnTo>
                    <a:lnTo>
                      <a:pt x="94526" y="107149"/>
                    </a:lnTo>
                    <a:close/>
                  </a:path>
                  <a:path w="491490" h="610234">
                    <a:moveTo>
                      <a:pt x="95224" y="145707"/>
                    </a:moveTo>
                    <a:lnTo>
                      <a:pt x="94576" y="148831"/>
                    </a:lnTo>
                    <a:lnTo>
                      <a:pt x="94538" y="149707"/>
                    </a:lnTo>
                    <a:lnTo>
                      <a:pt x="95224" y="145707"/>
                    </a:lnTo>
                    <a:close/>
                  </a:path>
                  <a:path w="491490" h="610234">
                    <a:moveTo>
                      <a:pt x="95631" y="156679"/>
                    </a:moveTo>
                    <a:lnTo>
                      <a:pt x="95516" y="155435"/>
                    </a:lnTo>
                    <a:lnTo>
                      <a:pt x="95364" y="153784"/>
                    </a:lnTo>
                    <a:lnTo>
                      <a:pt x="94107" y="155435"/>
                    </a:lnTo>
                    <a:lnTo>
                      <a:pt x="94411" y="152082"/>
                    </a:lnTo>
                    <a:lnTo>
                      <a:pt x="94538" y="149707"/>
                    </a:lnTo>
                    <a:lnTo>
                      <a:pt x="94119" y="152082"/>
                    </a:lnTo>
                    <a:lnTo>
                      <a:pt x="87769" y="166065"/>
                    </a:lnTo>
                    <a:lnTo>
                      <a:pt x="91173" y="166535"/>
                    </a:lnTo>
                    <a:lnTo>
                      <a:pt x="93929" y="162382"/>
                    </a:lnTo>
                    <a:lnTo>
                      <a:pt x="95631" y="156679"/>
                    </a:lnTo>
                    <a:close/>
                  </a:path>
                  <a:path w="491490" h="610234">
                    <a:moveTo>
                      <a:pt x="96672" y="104698"/>
                    </a:moveTo>
                    <a:lnTo>
                      <a:pt x="95008" y="106260"/>
                    </a:lnTo>
                    <a:lnTo>
                      <a:pt x="94526" y="107149"/>
                    </a:lnTo>
                    <a:lnTo>
                      <a:pt x="96672" y="104698"/>
                    </a:lnTo>
                    <a:close/>
                  </a:path>
                  <a:path w="491490" h="610234">
                    <a:moveTo>
                      <a:pt x="98285" y="530923"/>
                    </a:moveTo>
                    <a:lnTo>
                      <a:pt x="97409" y="529831"/>
                    </a:lnTo>
                    <a:lnTo>
                      <a:pt x="96227" y="528751"/>
                    </a:lnTo>
                    <a:lnTo>
                      <a:pt x="94983" y="527380"/>
                    </a:lnTo>
                    <a:lnTo>
                      <a:pt x="96050" y="528840"/>
                    </a:lnTo>
                    <a:lnTo>
                      <a:pt x="97231" y="529869"/>
                    </a:lnTo>
                    <a:lnTo>
                      <a:pt x="98285" y="530923"/>
                    </a:lnTo>
                    <a:close/>
                  </a:path>
                  <a:path w="491490" h="610234">
                    <a:moveTo>
                      <a:pt x="108292" y="126974"/>
                    </a:moveTo>
                    <a:lnTo>
                      <a:pt x="107696" y="127596"/>
                    </a:lnTo>
                    <a:lnTo>
                      <a:pt x="107099" y="128308"/>
                    </a:lnTo>
                    <a:lnTo>
                      <a:pt x="106514" y="129108"/>
                    </a:lnTo>
                    <a:lnTo>
                      <a:pt x="107226" y="128257"/>
                    </a:lnTo>
                    <a:lnTo>
                      <a:pt x="107797" y="127558"/>
                    </a:lnTo>
                    <a:lnTo>
                      <a:pt x="108292" y="126974"/>
                    </a:lnTo>
                    <a:close/>
                  </a:path>
                  <a:path w="491490" h="610234">
                    <a:moveTo>
                      <a:pt x="116293" y="122047"/>
                    </a:moveTo>
                    <a:lnTo>
                      <a:pt x="115900" y="120992"/>
                    </a:lnTo>
                    <a:lnTo>
                      <a:pt x="112852" y="121831"/>
                    </a:lnTo>
                    <a:lnTo>
                      <a:pt x="110337" y="122034"/>
                    </a:lnTo>
                    <a:lnTo>
                      <a:pt x="111125" y="118059"/>
                    </a:lnTo>
                    <a:lnTo>
                      <a:pt x="107378" y="122453"/>
                    </a:lnTo>
                    <a:lnTo>
                      <a:pt x="108292" y="123202"/>
                    </a:lnTo>
                    <a:lnTo>
                      <a:pt x="109918" y="123621"/>
                    </a:lnTo>
                    <a:lnTo>
                      <a:pt x="108292" y="126974"/>
                    </a:lnTo>
                    <a:lnTo>
                      <a:pt x="112318" y="122656"/>
                    </a:lnTo>
                    <a:lnTo>
                      <a:pt x="116293" y="122047"/>
                    </a:lnTo>
                    <a:close/>
                  </a:path>
                  <a:path w="491490" h="610234">
                    <a:moveTo>
                      <a:pt x="117170" y="561403"/>
                    </a:moveTo>
                    <a:lnTo>
                      <a:pt x="116776" y="561073"/>
                    </a:lnTo>
                    <a:lnTo>
                      <a:pt x="113461" y="559727"/>
                    </a:lnTo>
                    <a:lnTo>
                      <a:pt x="117170" y="561403"/>
                    </a:lnTo>
                    <a:close/>
                  </a:path>
                  <a:path w="491490" h="610234">
                    <a:moveTo>
                      <a:pt x="123266" y="488975"/>
                    </a:moveTo>
                    <a:lnTo>
                      <a:pt x="118618" y="484987"/>
                    </a:lnTo>
                    <a:lnTo>
                      <a:pt x="120256" y="486740"/>
                    </a:lnTo>
                    <a:lnTo>
                      <a:pt x="123266" y="488975"/>
                    </a:lnTo>
                    <a:close/>
                  </a:path>
                  <a:path w="491490" h="610234">
                    <a:moveTo>
                      <a:pt x="141592" y="515581"/>
                    </a:moveTo>
                    <a:lnTo>
                      <a:pt x="140550" y="512343"/>
                    </a:lnTo>
                    <a:lnTo>
                      <a:pt x="135750" y="509447"/>
                    </a:lnTo>
                    <a:lnTo>
                      <a:pt x="134112" y="508444"/>
                    </a:lnTo>
                    <a:lnTo>
                      <a:pt x="138760" y="512826"/>
                    </a:lnTo>
                    <a:lnTo>
                      <a:pt x="136359" y="511378"/>
                    </a:lnTo>
                    <a:lnTo>
                      <a:pt x="141592" y="515581"/>
                    </a:lnTo>
                    <a:close/>
                  </a:path>
                  <a:path w="491490" h="610234">
                    <a:moveTo>
                      <a:pt x="145288" y="564083"/>
                    </a:moveTo>
                    <a:lnTo>
                      <a:pt x="140690" y="561822"/>
                    </a:lnTo>
                    <a:lnTo>
                      <a:pt x="140677" y="562279"/>
                    </a:lnTo>
                    <a:lnTo>
                      <a:pt x="145288" y="564083"/>
                    </a:lnTo>
                    <a:close/>
                  </a:path>
                  <a:path w="491490" h="610234">
                    <a:moveTo>
                      <a:pt x="152336" y="500710"/>
                    </a:moveTo>
                    <a:lnTo>
                      <a:pt x="152158" y="500113"/>
                    </a:lnTo>
                    <a:lnTo>
                      <a:pt x="147637" y="497446"/>
                    </a:lnTo>
                    <a:lnTo>
                      <a:pt x="152336" y="500710"/>
                    </a:lnTo>
                    <a:close/>
                  </a:path>
                  <a:path w="491490" h="610234">
                    <a:moveTo>
                      <a:pt x="160756" y="46482"/>
                    </a:moveTo>
                    <a:lnTo>
                      <a:pt x="159893" y="47752"/>
                    </a:lnTo>
                    <a:lnTo>
                      <a:pt x="159524" y="48272"/>
                    </a:lnTo>
                    <a:lnTo>
                      <a:pt x="156311" y="50241"/>
                    </a:lnTo>
                    <a:lnTo>
                      <a:pt x="154419" y="51536"/>
                    </a:lnTo>
                    <a:lnTo>
                      <a:pt x="155765" y="52031"/>
                    </a:lnTo>
                    <a:lnTo>
                      <a:pt x="157797" y="50990"/>
                    </a:lnTo>
                    <a:lnTo>
                      <a:pt x="156489" y="53213"/>
                    </a:lnTo>
                    <a:lnTo>
                      <a:pt x="157327" y="52489"/>
                    </a:lnTo>
                    <a:lnTo>
                      <a:pt x="158572" y="50596"/>
                    </a:lnTo>
                    <a:lnTo>
                      <a:pt x="160566" y="49263"/>
                    </a:lnTo>
                    <a:lnTo>
                      <a:pt x="160032" y="48679"/>
                    </a:lnTo>
                    <a:lnTo>
                      <a:pt x="159994" y="48069"/>
                    </a:lnTo>
                    <a:lnTo>
                      <a:pt x="160235" y="47561"/>
                    </a:lnTo>
                    <a:lnTo>
                      <a:pt x="160489" y="47040"/>
                    </a:lnTo>
                    <a:lnTo>
                      <a:pt x="160756" y="46482"/>
                    </a:lnTo>
                    <a:close/>
                  </a:path>
                  <a:path w="491490" h="610234">
                    <a:moveTo>
                      <a:pt x="180517" y="37287"/>
                    </a:moveTo>
                    <a:lnTo>
                      <a:pt x="179806" y="37630"/>
                    </a:lnTo>
                    <a:lnTo>
                      <a:pt x="179108" y="38049"/>
                    </a:lnTo>
                    <a:lnTo>
                      <a:pt x="178511" y="38633"/>
                    </a:lnTo>
                    <a:lnTo>
                      <a:pt x="179285" y="38112"/>
                    </a:lnTo>
                    <a:lnTo>
                      <a:pt x="179946" y="37668"/>
                    </a:lnTo>
                    <a:lnTo>
                      <a:pt x="180517" y="37287"/>
                    </a:lnTo>
                    <a:close/>
                  </a:path>
                  <a:path w="491490" h="610234">
                    <a:moveTo>
                      <a:pt x="183248" y="88"/>
                    </a:moveTo>
                    <a:lnTo>
                      <a:pt x="182499" y="0"/>
                    </a:lnTo>
                    <a:lnTo>
                      <a:pt x="180428" y="1028"/>
                    </a:lnTo>
                    <a:lnTo>
                      <a:pt x="178549" y="2413"/>
                    </a:lnTo>
                    <a:lnTo>
                      <a:pt x="176657" y="3746"/>
                    </a:lnTo>
                    <a:lnTo>
                      <a:pt x="177393" y="3746"/>
                    </a:lnTo>
                    <a:lnTo>
                      <a:pt x="179260" y="2362"/>
                    </a:lnTo>
                    <a:lnTo>
                      <a:pt x="181203" y="1130"/>
                    </a:lnTo>
                    <a:lnTo>
                      <a:pt x="183248" y="88"/>
                    </a:lnTo>
                    <a:close/>
                  </a:path>
                  <a:path w="491490" h="610234">
                    <a:moveTo>
                      <a:pt x="183540" y="526288"/>
                    </a:moveTo>
                    <a:lnTo>
                      <a:pt x="183248" y="525703"/>
                    </a:lnTo>
                    <a:lnTo>
                      <a:pt x="178308" y="524090"/>
                    </a:lnTo>
                    <a:lnTo>
                      <a:pt x="178600" y="524649"/>
                    </a:lnTo>
                    <a:lnTo>
                      <a:pt x="183540" y="526288"/>
                    </a:lnTo>
                    <a:close/>
                  </a:path>
                  <a:path w="491490" h="610234">
                    <a:moveTo>
                      <a:pt x="186740" y="34632"/>
                    </a:moveTo>
                    <a:lnTo>
                      <a:pt x="183451" y="34950"/>
                    </a:lnTo>
                    <a:lnTo>
                      <a:pt x="182562" y="35826"/>
                    </a:lnTo>
                    <a:lnTo>
                      <a:pt x="180517" y="37287"/>
                    </a:lnTo>
                    <a:lnTo>
                      <a:pt x="182803" y="36220"/>
                    </a:lnTo>
                    <a:lnTo>
                      <a:pt x="185470" y="36017"/>
                    </a:lnTo>
                    <a:lnTo>
                      <a:pt x="186740" y="34632"/>
                    </a:lnTo>
                    <a:close/>
                  </a:path>
                  <a:path w="491490" h="610234">
                    <a:moveTo>
                      <a:pt x="193725" y="54813"/>
                    </a:moveTo>
                    <a:lnTo>
                      <a:pt x="190804" y="59410"/>
                    </a:lnTo>
                    <a:lnTo>
                      <a:pt x="192151" y="58343"/>
                    </a:lnTo>
                    <a:lnTo>
                      <a:pt x="193725" y="54813"/>
                    </a:lnTo>
                    <a:close/>
                  </a:path>
                  <a:path w="491490" h="610234">
                    <a:moveTo>
                      <a:pt x="207670" y="538746"/>
                    </a:moveTo>
                    <a:lnTo>
                      <a:pt x="206349" y="538568"/>
                    </a:lnTo>
                    <a:lnTo>
                      <a:pt x="205219" y="538581"/>
                    </a:lnTo>
                    <a:lnTo>
                      <a:pt x="204355" y="538924"/>
                    </a:lnTo>
                    <a:lnTo>
                      <a:pt x="205689" y="538962"/>
                    </a:lnTo>
                    <a:lnTo>
                      <a:pt x="206717" y="538873"/>
                    </a:lnTo>
                    <a:lnTo>
                      <a:pt x="207670" y="538746"/>
                    </a:lnTo>
                    <a:close/>
                  </a:path>
                  <a:path w="491490" h="610234">
                    <a:moveTo>
                      <a:pt x="221373" y="523773"/>
                    </a:moveTo>
                    <a:lnTo>
                      <a:pt x="219163" y="522744"/>
                    </a:lnTo>
                    <a:lnTo>
                      <a:pt x="216865" y="522630"/>
                    </a:lnTo>
                    <a:lnTo>
                      <a:pt x="216750" y="524383"/>
                    </a:lnTo>
                    <a:lnTo>
                      <a:pt x="219532" y="523201"/>
                    </a:lnTo>
                    <a:lnTo>
                      <a:pt x="221373" y="523773"/>
                    </a:lnTo>
                    <a:close/>
                  </a:path>
                  <a:path w="491490" h="610234">
                    <a:moveTo>
                      <a:pt x="242697" y="540753"/>
                    </a:moveTo>
                    <a:lnTo>
                      <a:pt x="240258" y="535901"/>
                    </a:lnTo>
                    <a:lnTo>
                      <a:pt x="240893" y="530948"/>
                    </a:lnTo>
                    <a:lnTo>
                      <a:pt x="240271" y="530301"/>
                    </a:lnTo>
                    <a:lnTo>
                      <a:pt x="229489" y="527011"/>
                    </a:lnTo>
                    <a:lnTo>
                      <a:pt x="228346" y="530352"/>
                    </a:lnTo>
                    <a:lnTo>
                      <a:pt x="229323" y="531952"/>
                    </a:lnTo>
                    <a:lnTo>
                      <a:pt x="227406" y="532599"/>
                    </a:lnTo>
                    <a:lnTo>
                      <a:pt x="226402" y="533184"/>
                    </a:lnTo>
                    <a:lnTo>
                      <a:pt x="230124" y="534619"/>
                    </a:lnTo>
                    <a:lnTo>
                      <a:pt x="230670" y="536790"/>
                    </a:lnTo>
                    <a:lnTo>
                      <a:pt x="225323" y="538391"/>
                    </a:lnTo>
                    <a:lnTo>
                      <a:pt x="220649" y="536511"/>
                    </a:lnTo>
                    <a:lnTo>
                      <a:pt x="221526" y="534746"/>
                    </a:lnTo>
                    <a:lnTo>
                      <a:pt x="225640" y="536194"/>
                    </a:lnTo>
                    <a:lnTo>
                      <a:pt x="223151" y="533755"/>
                    </a:lnTo>
                    <a:lnTo>
                      <a:pt x="219417" y="535419"/>
                    </a:lnTo>
                    <a:lnTo>
                      <a:pt x="218643" y="533323"/>
                    </a:lnTo>
                    <a:lnTo>
                      <a:pt x="218973" y="536524"/>
                    </a:lnTo>
                    <a:lnTo>
                      <a:pt x="213207" y="536448"/>
                    </a:lnTo>
                    <a:lnTo>
                      <a:pt x="211988" y="538213"/>
                    </a:lnTo>
                    <a:lnTo>
                      <a:pt x="207670" y="538759"/>
                    </a:lnTo>
                    <a:lnTo>
                      <a:pt x="211239" y="539026"/>
                    </a:lnTo>
                    <a:lnTo>
                      <a:pt x="216077" y="541832"/>
                    </a:lnTo>
                    <a:lnTo>
                      <a:pt x="221640" y="542810"/>
                    </a:lnTo>
                    <a:lnTo>
                      <a:pt x="227152" y="543941"/>
                    </a:lnTo>
                    <a:lnTo>
                      <a:pt x="232981" y="545020"/>
                    </a:lnTo>
                    <a:lnTo>
                      <a:pt x="237515" y="543928"/>
                    </a:lnTo>
                    <a:lnTo>
                      <a:pt x="242697" y="540753"/>
                    </a:lnTo>
                    <a:close/>
                  </a:path>
                  <a:path w="491490" h="610234">
                    <a:moveTo>
                      <a:pt x="251371" y="38989"/>
                    </a:moveTo>
                    <a:lnTo>
                      <a:pt x="248373" y="36715"/>
                    </a:lnTo>
                    <a:lnTo>
                      <a:pt x="249199" y="37846"/>
                    </a:lnTo>
                    <a:lnTo>
                      <a:pt x="251371" y="38989"/>
                    </a:lnTo>
                    <a:close/>
                  </a:path>
                  <a:path w="491490" h="610234">
                    <a:moveTo>
                      <a:pt x="251396" y="38989"/>
                    </a:moveTo>
                    <a:lnTo>
                      <a:pt x="239966" y="37934"/>
                    </a:lnTo>
                    <a:lnTo>
                      <a:pt x="246100" y="39712"/>
                    </a:lnTo>
                    <a:lnTo>
                      <a:pt x="251396" y="38989"/>
                    </a:lnTo>
                    <a:close/>
                  </a:path>
                  <a:path w="491490" h="610234">
                    <a:moveTo>
                      <a:pt x="254431" y="609244"/>
                    </a:moveTo>
                    <a:lnTo>
                      <a:pt x="250723" y="607936"/>
                    </a:lnTo>
                    <a:lnTo>
                      <a:pt x="244906" y="607072"/>
                    </a:lnTo>
                    <a:lnTo>
                      <a:pt x="247218" y="605663"/>
                    </a:lnTo>
                    <a:lnTo>
                      <a:pt x="243840" y="605053"/>
                    </a:lnTo>
                    <a:lnTo>
                      <a:pt x="239306" y="604405"/>
                    </a:lnTo>
                    <a:lnTo>
                      <a:pt x="238201" y="602881"/>
                    </a:lnTo>
                    <a:lnTo>
                      <a:pt x="242176" y="601992"/>
                    </a:lnTo>
                    <a:lnTo>
                      <a:pt x="247777" y="602716"/>
                    </a:lnTo>
                    <a:lnTo>
                      <a:pt x="251142" y="603669"/>
                    </a:lnTo>
                    <a:lnTo>
                      <a:pt x="252425" y="602145"/>
                    </a:lnTo>
                    <a:lnTo>
                      <a:pt x="252018" y="601992"/>
                    </a:lnTo>
                    <a:lnTo>
                      <a:pt x="248500" y="600748"/>
                    </a:lnTo>
                    <a:lnTo>
                      <a:pt x="247688" y="600456"/>
                    </a:lnTo>
                    <a:lnTo>
                      <a:pt x="248335" y="598589"/>
                    </a:lnTo>
                    <a:lnTo>
                      <a:pt x="239750" y="598055"/>
                    </a:lnTo>
                    <a:lnTo>
                      <a:pt x="233159" y="599503"/>
                    </a:lnTo>
                    <a:lnTo>
                      <a:pt x="226593" y="600748"/>
                    </a:lnTo>
                    <a:lnTo>
                      <a:pt x="218046" y="599617"/>
                    </a:lnTo>
                    <a:lnTo>
                      <a:pt x="218948" y="597839"/>
                    </a:lnTo>
                    <a:lnTo>
                      <a:pt x="223393" y="597001"/>
                    </a:lnTo>
                    <a:lnTo>
                      <a:pt x="214553" y="595553"/>
                    </a:lnTo>
                    <a:lnTo>
                      <a:pt x="216865" y="595579"/>
                    </a:lnTo>
                    <a:lnTo>
                      <a:pt x="216662" y="595553"/>
                    </a:lnTo>
                    <a:lnTo>
                      <a:pt x="209003" y="594360"/>
                    </a:lnTo>
                    <a:lnTo>
                      <a:pt x="205219" y="592505"/>
                    </a:lnTo>
                    <a:lnTo>
                      <a:pt x="203276" y="591629"/>
                    </a:lnTo>
                    <a:lnTo>
                      <a:pt x="202311" y="591197"/>
                    </a:lnTo>
                    <a:lnTo>
                      <a:pt x="197065" y="591629"/>
                    </a:lnTo>
                    <a:lnTo>
                      <a:pt x="198094" y="589064"/>
                    </a:lnTo>
                    <a:lnTo>
                      <a:pt x="192227" y="588429"/>
                    </a:lnTo>
                    <a:lnTo>
                      <a:pt x="185356" y="586828"/>
                    </a:lnTo>
                    <a:lnTo>
                      <a:pt x="178549" y="584657"/>
                    </a:lnTo>
                    <a:lnTo>
                      <a:pt x="172872" y="582307"/>
                    </a:lnTo>
                    <a:lnTo>
                      <a:pt x="173329" y="582079"/>
                    </a:lnTo>
                    <a:lnTo>
                      <a:pt x="173469" y="582015"/>
                    </a:lnTo>
                    <a:lnTo>
                      <a:pt x="163372" y="578891"/>
                    </a:lnTo>
                    <a:lnTo>
                      <a:pt x="158445" y="576808"/>
                    </a:lnTo>
                    <a:lnTo>
                      <a:pt x="153454" y="573824"/>
                    </a:lnTo>
                    <a:lnTo>
                      <a:pt x="143192" y="568032"/>
                    </a:lnTo>
                    <a:lnTo>
                      <a:pt x="153517" y="570598"/>
                    </a:lnTo>
                    <a:lnTo>
                      <a:pt x="150609" y="568032"/>
                    </a:lnTo>
                    <a:lnTo>
                      <a:pt x="150114" y="567588"/>
                    </a:lnTo>
                    <a:lnTo>
                      <a:pt x="147764" y="565518"/>
                    </a:lnTo>
                    <a:lnTo>
                      <a:pt x="144475" y="567588"/>
                    </a:lnTo>
                    <a:lnTo>
                      <a:pt x="142735" y="566343"/>
                    </a:lnTo>
                    <a:lnTo>
                      <a:pt x="140004" y="564400"/>
                    </a:lnTo>
                    <a:lnTo>
                      <a:pt x="140627" y="564159"/>
                    </a:lnTo>
                    <a:lnTo>
                      <a:pt x="140677" y="562279"/>
                    </a:lnTo>
                    <a:lnTo>
                      <a:pt x="138976" y="561619"/>
                    </a:lnTo>
                    <a:lnTo>
                      <a:pt x="132892" y="558774"/>
                    </a:lnTo>
                    <a:lnTo>
                      <a:pt x="128435" y="556501"/>
                    </a:lnTo>
                    <a:lnTo>
                      <a:pt x="120865" y="552589"/>
                    </a:lnTo>
                    <a:lnTo>
                      <a:pt x="114503" y="550252"/>
                    </a:lnTo>
                    <a:lnTo>
                      <a:pt x="120611" y="554951"/>
                    </a:lnTo>
                    <a:lnTo>
                      <a:pt x="120688" y="556501"/>
                    </a:lnTo>
                    <a:lnTo>
                      <a:pt x="117640" y="556475"/>
                    </a:lnTo>
                    <a:lnTo>
                      <a:pt x="109029" y="548335"/>
                    </a:lnTo>
                    <a:lnTo>
                      <a:pt x="109969" y="546455"/>
                    </a:lnTo>
                    <a:lnTo>
                      <a:pt x="111493" y="547077"/>
                    </a:lnTo>
                    <a:lnTo>
                      <a:pt x="116789" y="550532"/>
                    </a:lnTo>
                    <a:lnTo>
                      <a:pt x="114452" y="547217"/>
                    </a:lnTo>
                    <a:lnTo>
                      <a:pt x="112026" y="546455"/>
                    </a:lnTo>
                    <a:lnTo>
                      <a:pt x="104876" y="544195"/>
                    </a:lnTo>
                    <a:lnTo>
                      <a:pt x="103936" y="540905"/>
                    </a:lnTo>
                    <a:lnTo>
                      <a:pt x="103720" y="540169"/>
                    </a:lnTo>
                    <a:lnTo>
                      <a:pt x="108216" y="541756"/>
                    </a:lnTo>
                    <a:lnTo>
                      <a:pt x="115100" y="545693"/>
                    </a:lnTo>
                    <a:lnTo>
                      <a:pt x="121132" y="548716"/>
                    </a:lnTo>
                    <a:lnTo>
                      <a:pt x="115011" y="543814"/>
                    </a:lnTo>
                    <a:lnTo>
                      <a:pt x="109855" y="540169"/>
                    </a:lnTo>
                    <a:lnTo>
                      <a:pt x="104609" y="536333"/>
                    </a:lnTo>
                    <a:lnTo>
                      <a:pt x="98285" y="530923"/>
                    </a:lnTo>
                    <a:lnTo>
                      <a:pt x="100774" y="533869"/>
                    </a:lnTo>
                    <a:lnTo>
                      <a:pt x="102603" y="538429"/>
                    </a:lnTo>
                    <a:lnTo>
                      <a:pt x="100863" y="540905"/>
                    </a:lnTo>
                    <a:lnTo>
                      <a:pt x="100190" y="540181"/>
                    </a:lnTo>
                    <a:lnTo>
                      <a:pt x="92468" y="531660"/>
                    </a:lnTo>
                    <a:lnTo>
                      <a:pt x="91147" y="530072"/>
                    </a:lnTo>
                    <a:lnTo>
                      <a:pt x="86918" y="524967"/>
                    </a:lnTo>
                    <a:lnTo>
                      <a:pt x="89573" y="530072"/>
                    </a:lnTo>
                    <a:lnTo>
                      <a:pt x="86626" y="528421"/>
                    </a:lnTo>
                    <a:lnTo>
                      <a:pt x="83032" y="526110"/>
                    </a:lnTo>
                    <a:lnTo>
                      <a:pt x="82473" y="525602"/>
                    </a:lnTo>
                    <a:lnTo>
                      <a:pt x="82016" y="525348"/>
                    </a:lnTo>
                    <a:lnTo>
                      <a:pt x="81635" y="525221"/>
                    </a:lnTo>
                    <a:lnTo>
                      <a:pt x="80391" y="524446"/>
                    </a:lnTo>
                    <a:lnTo>
                      <a:pt x="81089" y="525246"/>
                    </a:lnTo>
                    <a:lnTo>
                      <a:pt x="80772" y="525424"/>
                    </a:lnTo>
                    <a:lnTo>
                      <a:pt x="80683" y="526834"/>
                    </a:lnTo>
                    <a:lnTo>
                      <a:pt x="86220" y="531926"/>
                    </a:lnTo>
                    <a:lnTo>
                      <a:pt x="88061" y="538035"/>
                    </a:lnTo>
                    <a:lnTo>
                      <a:pt x="91744" y="541375"/>
                    </a:lnTo>
                    <a:lnTo>
                      <a:pt x="93878" y="540181"/>
                    </a:lnTo>
                    <a:lnTo>
                      <a:pt x="98856" y="544525"/>
                    </a:lnTo>
                    <a:lnTo>
                      <a:pt x="104914" y="550697"/>
                    </a:lnTo>
                    <a:lnTo>
                      <a:pt x="110223" y="554990"/>
                    </a:lnTo>
                    <a:lnTo>
                      <a:pt x="116154" y="558990"/>
                    </a:lnTo>
                    <a:lnTo>
                      <a:pt x="118262" y="560628"/>
                    </a:lnTo>
                    <a:lnTo>
                      <a:pt x="118351" y="561390"/>
                    </a:lnTo>
                    <a:lnTo>
                      <a:pt x="117335" y="561479"/>
                    </a:lnTo>
                    <a:lnTo>
                      <a:pt x="117170" y="561403"/>
                    </a:lnTo>
                    <a:lnTo>
                      <a:pt x="125564" y="568299"/>
                    </a:lnTo>
                    <a:lnTo>
                      <a:pt x="125691" y="566343"/>
                    </a:lnTo>
                    <a:lnTo>
                      <a:pt x="130898" y="570179"/>
                    </a:lnTo>
                    <a:lnTo>
                      <a:pt x="136398" y="573671"/>
                    </a:lnTo>
                    <a:lnTo>
                      <a:pt x="142011" y="577037"/>
                    </a:lnTo>
                    <a:lnTo>
                      <a:pt x="147561" y="580453"/>
                    </a:lnTo>
                    <a:lnTo>
                      <a:pt x="148145" y="581050"/>
                    </a:lnTo>
                    <a:lnTo>
                      <a:pt x="148717" y="581698"/>
                    </a:lnTo>
                    <a:lnTo>
                      <a:pt x="149059" y="582320"/>
                    </a:lnTo>
                    <a:lnTo>
                      <a:pt x="149987" y="582510"/>
                    </a:lnTo>
                    <a:lnTo>
                      <a:pt x="150241" y="582371"/>
                    </a:lnTo>
                    <a:lnTo>
                      <a:pt x="150266" y="582079"/>
                    </a:lnTo>
                    <a:lnTo>
                      <a:pt x="176123" y="594474"/>
                    </a:lnTo>
                    <a:lnTo>
                      <a:pt x="203682" y="603351"/>
                    </a:lnTo>
                    <a:lnTo>
                      <a:pt x="232321" y="608431"/>
                    </a:lnTo>
                    <a:lnTo>
                      <a:pt x="254431" y="609244"/>
                    </a:lnTo>
                    <a:close/>
                  </a:path>
                  <a:path w="491490" h="610234">
                    <a:moveTo>
                      <a:pt x="261404" y="609511"/>
                    </a:moveTo>
                    <a:lnTo>
                      <a:pt x="254431" y="609244"/>
                    </a:lnTo>
                    <a:lnTo>
                      <a:pt x="255663" y="609688"/>
                    </a:lnTo>
                    <a:lnTo>
                      <a:pt x="261404" y="609511"/>
                    </a:lnTo>
                    <a:close/>
                  </a:path>
                  <a:path w="491490" h="610234">
                    <a:moveTo>
                      <a:pt x="269582" y="608990"/>
                    </a:moveTo>
                    <a:lnTo>
                      <a:pt x="261416" y="609511"/>
                    </a:lnTo>
                    <a:lnTo>
                      <a:pt x="263944" y="609523"/>
                    </a:lnTo>
                    <a:lnTo>
                      <a:pt x="266598" y="609422"/>
                    </a:lnTo>
                    <a:lnTo>
                      <a:pt x="269582" y="608990"/>
                    </a:lnTo>
                    <a:close/>
                  </a:path>
                  <a:path w="491490" h="610234">
                    <a:moveTo>
                      <a:pt x="278053" y="562635"/>
                    </a:moveTo>
                    <a:lnTo>
                      <a:pt x="277152" y="562825"/>
                    </a:lnTo>
                    <a:lnTo>
                      <a:pt x="276034" y="562914"/>
                    </a:lnTo>
                    <a:lnTo>
                      <a:pt x="274447" y="563372"/>
                    </a:lnTo>
                    <a:lnTo>
                      <a:pt x="275653" y="563130"/>
                    </a:lnTo>
                    <a:lnTo>
                      <a:pt x="276872" y="563079"/>
                    </a:lnTo>
                    <a:lnTo>
                      <a:pt x="278053" y="562635"/>
                    </a:lnTo>
                    <a:close/>
                  </a:path>
                  <a:path w="491490" h="610234">
                    <a:moveTo>
                      <a:pt x="282206" y="564222"/>
                    </a:moveTo>
                    <a:lnTo>
                      <a:pt x="281749" y="563867"/>
                    </a:lnTo>
                    <a:lnTo>
                      <a:pt x="281647" y="564045"/>
                    </a:lnTo>
                    <a:lnTo>
                      <a:pt x="281698" y="564184"/>
                    </a:lnTo>
                    <a:lnTo>
                      <a:pt x="282206" y="564222"/>
                    </a:lnTo>
                    <a:close/>
                  </a:path>
                  <a:path w="491490" h="610234">
                    <a:moveTo>
                      <a:pt x="286931" y="29908"/>
                    </a:moveTo>
                    <a:lnTo>
                      <a:pt x="281038" y="27406"/>
                    </a:lnTo>
                    <a:lnTo>
                      <a:pt x="283222" y="30010"/>
                    </a:lnTo>
                    <a:lnTo>
                      <a:pt x="286931" y="29908"/>
                    </a:lnTo>
                    <a:close/>
                  </a:path>
                  <a:path w="491490" h="610234">
                    <a:moveTo>
                      <a:pt x="287515" y="561124"/>
                    </a:moveTo>
                    <a:lnTo>
                      <a:pt x="286105" y="560146"/>
                    </a:lnTo>
                    <a:lnTo>
                      <a:pt x="278053" y="562648"/>
                    </a:lnTo>
                    <a:lnTo>
                      <a:pt x="279996" y="562381"/>
                    </a:lnTo>
                    <a:lnTo>
                      <a:pt x="280809" y="563105"/>
                    </a:lnTo>
                    <a:lnTo>
                      <a:pt x="281736" y="563867"/>
                    </a:lnTo>
                    <a:lnTo>
                      <a:pt x="282219" y="563054"/>
                    </a:lnTo>
                    <a:lnTo>
                      <a:pt x="287515" y="561124"/>
                    </a:lnTo>
                    <a:close/>
                  </a:path>
                  <a:path w="491490" h="610234">
                    <a:moveTo>
                      <a:pt x="328091" y="585139"/>
                    </a:moveTo>
                    <a:lnTo>
                      <a:pt x="326504" y="585673"/>
                    </a:lnTo>
                    <a:lnTo>
                      <a:pt x="325501" y="586092"/>
                    </a:lnTo>
                    <a:lnTo>
                      <a:pt x="324688" y="586473"/>
                    </a:lnTo>
                    <a:lnTo>
                      <a:pt x="326936" y="585597"/>
                    </a:lnTo>
                    <a:lnTo>
                      <a:pt x="328091" y="585139"/>
                    </a:lnTo>
                    <a:close/>
                  </a:path>
                  <a:path w="491490" h="610234">
                    <a:moveTo>
                      <a:pt x="368604" y="572312"/>
                    </a:moveTo>
                    <a:lnTo>
                      <a:pt x="363626" y="571754"/>
                    </a:lnTo>
                    <a:lnTo>
                      <a:pt x="364451" y="568947"/>
                    </a:lnTo>
                    <a:lnTo>
                      <a:pt x="355688" y="573976"/>
                    </a:lnTo>
                    <a:lnTo>
                      <a:pt x="346456" y="578332"/>
                    </a:lnTo>
                    <a:lnTo>
                      <a:pt x="339267" y="582104"/>
                    </a:lnTo>
                    <a:lnTo>
                      <a:pt x="336651" y="585431"/>
                    </a:lnTo>
                    <a:lnTo>
                      <a:pt x="337159" y="583450"/>
                    </a:lnTo>
                    <a:lnTo>
                      <a:pt x="334683" y="584098"/>
                    </a:lnTo>
                    <a:lnTo>
                      <a:pt x="331050" y="588073"/>
                    </a:lnTo>
                    <a:lnTo>
                      <a:pt x="329044" y="589762"/>
                    </a:lnTo>
                    <a:lnTo>
                      <a:pt x="331444" y="589394"/>
                    </a:lnTo>
                    <a:lnTo>
                      <a:pt x="335965" y="588073"/>
                    </a:lnTo>
                    <a:lnTo>
                      <a:pt x="333336" y="591362"/>
                    </a:lnTo>
                    <a:lnTo>
                      <a:pt x="314947" y="597712"/>
                    </a:lnTo>
                    <a:lnTo>
                      <a:pt x="308406" y="599313"/>
                    </a:lnTo>
                    <a:lnTo>
                      <a:pt x="305371" y="599655"/>
                    </a:lnTo>
                    <a:lnTo>
                      <a:pt x="302958" y="599719"/>
                    </a:lnTo>
                    <a:lnTo>
                      <a:pt x="301764" y="599465"/>
                    </a:lnTo>
                    <a:lnTo>
                      <a:pt x="308483" y="597700"/>
                    </a:lnTo>
                    <a:lnTo>
                      <a:pt x="309727" y="595820"/>
                    </a:lnTo>
                    <a:lnTo>
                      <a:pt x="313791" y="592797"/>
                    </a:lnTo>
                    <a:lnTo>
                      <a:pt x="316509" y="591489"/>
                    </a:lnTo>
                    <a:lnTo>
                      <a:pt x="325831" y="589470"/>
                    </a:lnTo>
                    <a:lnTo>
                      <a:pt x="324688" y="588822"/>
                    </a:lnTo>
                    <a:lnTo>
                      <a:pt x="320878" y="588302"/>
                    </a:lnTo>
                    <a:lnTo>
                      <a:pt x="324688" y="586473"/>
                    </a:lnTo>
                    <a:lnTo>
                      <a:pt x="319595" y="588467"/>
                    </a:lnTo>
                    <a:lnTo>
                      <a:pt x="304546" y="593610"/>
                    </a:lnTo>
                    <a:lnTo>
                      <a:pt x="299262" y="594182"/>
                    </a:lnTo>
                    <a:lnTo>
                      <a:pt x="294144" y="595388"/>
                    </a:lnTo>
                    <a:lnTo>
                      <a:pt x="288963" y="596290"/>
                    </a:lnTo>
                    <a:lnTo>
                      <a:pt x="283857" y="597916"/>
                    </a:lnTo>
                    <a:lnTo>
                      <a:pt x="273100" y="599198"/>
                    </a:lnTo>
                    <a:lnTo>
                      <a:pt x="267614" y="600049"/>
                    </a:lnTo>
                    <a:lnTo>
                      <a:pt x="261874" y="601218"/>
                    </a:lnTo>
                    <a:lnTo>
                      <a:pt x="267868" y="602627"/>
                    </a:lnTo>
                    <a:lnTo>
                      <a:pt x="263550" y="604062"/>
                    </a:lnTo>
                    <a:lnTo>
                      <a:pt x="256844" y="605790"/>
                    </a:lnTo>
                    <a:lnTo>
                      <a:pt x="255689" y="608088"/>
                    </a:lnTo>
                    <a:lnTo>
                      <a:pt x="265811" y="606209"/>
                    </a:lnTo>
                    <a:lnTo>
                      <a:pt x="264998" y="607326"/>
                    </a:lnTo>
                    <a:lnTo>
                      <a:pt x="277355" y="606171"/>
                    </a:lnTo>
                    <a:lnTo>
                      <a:pt x="274637" y="604532"/>
                    </a:lnTo>
                    <a:lnTo>
                      <a:pt x="272757" y="604545"/>
                    </a:lnTo>
                    <a:lnTo>
                      <a:pt x="273138" y="602589"/>
                    </a:lnTo>
                    <a:lnTo>
                      <a:pt x="281051" y="602716"/>
                    </a:lnTo>
                    <a:lnTo>
                      <a:pt x="283464" y="603504"/>
                    </a:lnTo>
                    <a:lnTo>
                      <a:pt x="285140" y="604456"/>
                    </a:lnTo>
                    <a:lnTo>
                      <a:pt x="290791" y="605104"/>
                    </a:lnTo>
                    <a:lnTo>
                      <a:pt x="308914" y="601141"/>
                    </a:lnTo>
                    <a:lnTo>
                      <a:pt x="307594" y="602005"/>
                    </a:lnTo>
                    <a:lnTo>
                      <a:pt x="309130" y="601687"/>
                    </a:lnTo>
                    <a:lnTo>
                      <a:pt x="310134" y="600735"/>
                    </a:lnTo>
                    <a:lnTo>
                      <a:pt x="324802" y="595668"/>
                    </a:lnTo>
                    <a:lnTo>
                      <a:pt x="339102" y="589838"/>
                    </a:lnTo>
                    <a:lnTo>
                      <a:pt x="352882" y="583107"/>
                    </a:lnTo>
                    <a:lnTo>
                      <a:pt x="365988" y="575360"/>
                    </a:lnTo>
                    <a:lnTo>
                      <a:pt x="368604" y="572312"/>
                    </a:lnTo>
                    <a:close/>
                  </a:path>
                  <a:path w="491490" h="610234">
                    <a:moveTo>
                      <a:pt x="382193" y="559320"/>
                    </a:moveTo>
                    <a:lnTo>
                      <a:pt x="377329" y="562635"/>
                    </a:lnTo>
                    <a:lnTo>
                      <a:pt x="381050" y="561809"/>
                    </a:lnTo>
                    <a:lnTo>
                      <a:pt x="382193" y="559320"/>
                    </a:lnTo>
                    <a:close/>
                  </a:path>
                  <a:path w="491490" h="610234">
                    <a:moveTo>
                      <a:pt x="387032" y="556006"/>
                    </a:moveTo>
                    <a:lnTo>
                      <a:pt x="385254" y="555015"/>
                    </a:lnTo>
                    <a:lnTo>
                      <a:pt x="384111" y="555078"/>
                    </a:lnTo>
                    <a:lnTo>
                      <a:pt x="382193" y="559320"/>
                    </a:lnTo>
                    <a:lnTo>
                      <a:pt x="387032" y="556006"/>
                    </a:lnTo>
                    <a:close/>
                  </a:path>
                  <a:path w="491490" h="610234">
                    <a:moveTo>
                      <a:pt x="397827" y="552450"/>
                    </a:moveTo>
                    <a:lnTo>
                      <a:pt x="394360" y="550938"/>
                    </a:lnTo>
                    <a:lnTo>
                      <a:pt x="387032" y="556006"/>
                    </a:lnTo>
                    <a:lnTo>
                      <a:pt x="389102" y="557136"/>
                    </a:lnTo>
                    <a:lnTo>
                      <a:pt x="391414" y="558241"/>
                    </a:lnTo>
                    <a:lnTo>
                      <a:pt x="397827" y="552450"/>
                    </a:lnTo>
                    <a:close/>
                  </a:path>
                  <a:path w="491490" h="610234">
                    <a:moveTo>
                      <a:pt x="399618" y="547090"/>
                    </a:moveTo>
                    <a:lnTo>
                      <a:pt x="397789" y="548601"/>
                    </a:lnTo>
                    <a:lnTo>
                      <a:pt x="395782" y="549605"/>
                    </a:lnTo>
                    <a:lnTo>
                      <a:pt x="393941" y="550748"/>
                    </a:lnTo>
                    <a:lnTo>
                      <a:pt x="394360" y="550938"/>
                    </a:lnTo>
                    <a:lnTo>
                      <a:pt x="396125" y="549668"/>
                    </a:lnTo>
                    <a:lnTo>
                      <a:pt x="398030" y="548538"/>
                    </a:lnTo>
                    <a:lnTo>
                      <a:pt x="399618" y="547090"/>
                    </a:lnTo>
                    <a:close/>
                  </a:path>
                  <a:path w="491490" h="610234">
                    <a:moveTo>
                      <a:pt x="406120" y="541578"/>
                    </a:moveTo>
                    <a:lnTo>
                      <a:pt x="399618" y="547090"/>
                    </a:lnTo>
                    <a:lnTo>
                      <a:pt x="401561" y="545566"/>
                    </a:lnTo>
                    <a:lnTo>
                      <a:pt x="403656" y="543814"/>
                    </a:lnTo>
                    <a:lnTo>
                      <a:pt x="406120" y="541578"/>
                    </a:lnTo>
                    <a:close/>
                  </a:path>
                  <a:path w="491490" h="610234">
                    <a:moveTo>
                      <a:pt x="422351" y="526465"/>
                    </a:moveTo>
                    <a:lnTo>
                      <a:pt x="421068" y="527748"/>
                    </a:lnTo>
                    <a:lnTo>
                      <a:pt x="419112" y="529374"/>
                    </a:lnTo>
                    <a:lnTo>
                      <a:pt x="417957" y="531253"/>
                    </a:lnTo>
                    <a:lnTo>
                      <a:pt x="418909" y="532333"/>
                    </a:lnTo>
                    <a:lnTo>
                      <a:pt x="421182" y="528408"/>
                    </a:lnTo>
                    <a:lnTo>
                      <a:pt x="422351" y="526465"/>
                    </a:lnTo>
                    <a:close/>
                  </a:path>
                  <a:path w="491490" h="610234">
                    <a:moveTo>
                      <a:pt x="432663" y="513219"/>
                    </a:moveTo>
                    <a:lnTo>
                      <a:pt x="431253" y="512419"/>
                    </a:lnTo>
                    <a:lnTo>
                      <a:pt x="431876" y="507517"/>
                    </a:lnTo>
                    <a:lnTo>
                      <a:pt x="431914" y="507174"/>
                    </a:lnTo>
                    <a:lnTo>
                      <a:pt x="430885" y="506501"/>
                    </a:lnTo>
                    <a:lnTo>
                      <a:pt x="430885" y="512229"/>
                    </a:lnTo>
                    <a:lnTo>
                      <a:pt x="429907" y="511683"/>
                    </a:lnTo>
                    <a:lnTo>
                      <a:pt x="425894" y="514184"/>
                    </a:lnTo>
                    <a:lnTo>
                      <a:pt x="429704" y="507517"/>
                    </a:lnTo>
                    <a:lnTo>
                      <a:pt x="430885" y="512229"/>
                    </a:lnTo>
                    <a:lnTo>
                      <a:pt x="430885" y="506501"/>
                    </a:lnTo>
                    <a:lnTo>
                      <a:pt x="430123" y="505993"/>
                    </a:lnTo>
                    <a:lnTo>
                      <a:pt x="425043" y="513842"/>
                    </a:lnTo>
                    <a:lnTo>
                      <a:pt x="423964" y="515759"/>
                    </a:lnTo>
                    <a:lnTo>
                      <a:pt x="428002" y="520357"/>
                    </a:lnTo>
                    <a:lnTo>
                      <a:pt x="432028" y="514184"/>
                    </a:lnTo>
                    <a:lnTo>
                      <a:pt x="432650" y="513232"/>
                    </a:lnTo>
                    <a:close/>
                  </a:path>
                  <a:path w="491490" h="610234">
                    <a:moveTo>
                      <a:pt x="441858" y="493560"/>
                    </a:moveTo>
                    <a:lnTo>
                      <a:pt x="441820" y="493382"/>
                    </a:lnTo>
                    <a:lnTo>
                      <a:pt x="441604" y="493649"/>
                    </a:lnTo>
                    <a:lnTo>
                      <a:pt x="441794" y="493979"/>
                    </a:lnTo>
                    <a:lnTo>
                      <a:pt x="441858" y="493560"/>
                    </a:lnTo>
                    <a:close/>
                  </a:path>
                  <a:path w="491490" h="610234">
                    <a:moveTo>
                      <a:pt x="443268" y="496430"/>
                    </a:moveTo>
                    <a:lnTo>
                      <a:pt x="441794" y="493991"/>
                    </a:lnTo>
                    <a:lnTo>
                      <a:pt x="441528" y="495503"/>
                    </a:lnTo>
                    <a:lnTo>
                      <a:pt x="439343" y="500862"/>
                    </a:lnTo>
                    <a:lnTo>
                      <a:pt x="437248" y="502031"/>
                    </a:lnTo>
                    <a:lnTo>
                      <a:pt x="437146" y="499110"/>
                    </a:lnTo>
                    <a:lnTo>
                      <a:pt x="434149" y="509701"/>
                    </a:lnTo>
                    <a:lnTo>
                      <a:pt x="443268" y="496430"/>
                    </a:lnTo>
                    <a:close/>
                  </a:path>
                  <a:path w="491490" h="610234">
                    <a:moveTo>
                      <a:pt x="461479" y="327177"/>
                    </a:moveTo>
                    <a:lnTo>
                      <a:pt x="461314" y="326923"/>
                    </a:lnTo>
                    <a:lnTo>
                      <a:pt x="461137" y="326567"/>
                    </a:lnTo>
                    <a:lnTo>
                      <a:pt x="461276" y="326923"/>
                    </a:lnTo>
                    <a:lnTo>
                      <a:pt x="461479" y="327177"/>
                    </a:lnTo>
                    <a:close/>
                  </a:path>
                  <a:path w="491490" h="610234">
                    <a:moveTo>
                      <a:pt x="462635" y="317347"/>
                    </a:moveTo>
                    <a:lnTo>
                      <a:pt x="460908" y="314693"/>
                    </a:lnTo>
                    <a:lnTo>
                      <a:pt x="461429" y="315036"/>
                    </a:lnTo>
                    <a:lnTo>
                      <a:pt x="460578" y="310286"/>
                    </a:lnTo>
                    <a:lnTo>
                      <a:pt x="460590" y="314706"/>
                    </a:lnTo>
                    <a:lnTo>
                      <a:pt x="460032" y="323913"/>
                    </a:lnTo>
                    <a:lnTo>
                      <a:pt x="461137" y="326567"/>
                    </a:lnTo>
                    <a:lnTo>
                      <a:pt x="460451" y="324231"/>
                    </a:lnTo>
                    <a:lnTo>
                      <a:pt x="462635" y="317347"/>
                    </a:lnTo>
                    <a:close/>
                  </a:path>
                  <a:path w="491490" h="610234">
                    <a:moveTo>
                      <a:pt x="491274" y="383997"/>
                    </a:moveTo>
                    <a:lnTo>
                      <a:pt x="489788" y="385673"/>
                    </a:lnTo>
                    <a:lnTo>
                      <a:pt x="489204" y="387324"/>
                    </a:lnTo>
                    <a:lnTo>
                      <a:pt x="491274" y="383997"/>
                    </a:lnTo>
                    <a:close/>
                  </a:path>
                </a:pathLst>
              </a:custGeom>
              <a:solidFill>
                <a:srgbClr val="FFD61C"/>
              </a:solidFill>
            </p:spPr>
            <p:txBody>
              <a:bodyPr wrap="square" lIns="0" tIns="0" rIns="0" bIns="0" rtlCol="0"/>
              <a:lstStyle/>
              <a:p>
                <a:endParaRPr/>
              </a:p>
            </p:txBody>
          </p:sp>
          <p:sp>
            <p:nvSpPr>
              <p:cNvPr id="43" name="object 198"/>
              <p:cNvSpPr/>
              <p:nvPr/>
            </p:nvSpPr>
            <p:spPr>
              <a:xfrm>
                <a:off x="14702964" y="6082169"/>
                <a:ext cx="2036445" cy="2072639"/>
              </a:xfrm>
              <a:custGeom>
                <a:avLst/>
                <a:gdLst/>
                <a:ahLst/>
                <a:cxnLst/>
                <a:rect l="l" t="t" r="r" b="b"/>
                <a:pathLst>
                  <a:path w="2036444" h="2072640">
                    <a:moveTo>
                      <a:pt x="76085" y="0"/>
                    </a:moveTo>
                    <a:lnTo>
                      <a:pt x="60170" y="50458"/>
                    </a:lnTo>
                    <a:lnTo>
                      <a:pt x="46463" y="101488"/>
                    </a:lnTo>
                    <a:lnTo>
                      <a:pt x="34816" y="153012"/>
                    </a:lnTo>
                    <a:lnTo>
                      <a:pt x="25083" y="204953"/>
                    </a:lnTo>
                    <a:lnTo>
                      <a:pt x="17115" y="257231"/>
                    </a:lnTo>
                    <a:lnTo>
                      <a:pt x="10765" y="309770"/>
                    </a:lnTo>
                    <a:lnTo>
                      <a:pt x="5885" y="362491"/>
                    </a:lnTo>
                    <a:lnTo>
                      <a:pt x="2328" y="415317"/>
                    </a:lnTo>
                    <a:lnTo>
                      <a:pt x="457" y="466721"/>
                    </a:lnTo>
                    <a:lnTo>
                      <a:pt x="0" y="518370"/>
                    </a:lnTo>
                    <a:lnTo>
                      <a:pt x="965" y="570188"/>
                    </a:lnTo>
                    <a:lnTo>
                      <a:pt x="3363" y="622102"/>
                    </a:lnTo>
                    <a:lnTo>
                      <a:pt x="7202" y="674038"/>
                    </a:lnTo>
                    <a:lnTo>
                      <a:pt x="12490" y="725922"/>
                    </a:lnTo>
                    <a:lnTo>
                      <a:pt x="19236" y="777681"/>
                    </a:lnTo>
                    <a:lnTo>
                      <a:pt x="27449" y="829241"/>
                    </a:lnTo>
                    <a:lnTo>
                      <a:pt x="37138" y="880527"/>
                    </a:lnTo>
                    <a:lnTo>
                      <a:pt x="48312" y="931467"/>
                    </a:lnTo>
                    <a:lnTo>
                      <a:pt x="60979" y="981985"/>
                    </a:lnTo>
                    <a:lnTo>
                      <a:pt x="75148" y="1032009"/>
                    </a:lnTo>
                    <a:lnTo>
                      <a:pt x="90828" y="1081464"/>
                    </a:lnTo>
                    <a:lnTo>
                      <a:pt x="109185" y="1133391"/>
                    </a:lnTo>
                    <a:lnTo>
                      <a:pt x="129580" y="1185406"/>
                    </a:lnTo>
                    <a:lnTo>
                      <a:pt x="151669" y="1236742"/>
                    </a:lnTo>
                    <a:lnTo>
                      <a:pt x="175108" y="1286630"/>
                    </a:lnTo>
                    <a:lnTo>
                      <a:pt x="184631" y="1304761"/>
                    </a:lnTo>
                    <a:lnTo>
                      <a:pt x="194465" y="1323941"/>
                    </a:lnTo>
                    <a:lnTo>
                      <a:pt x="204450" y="1343014"/>
                    </a:lnTo>
                    <a:lnTo>
                      <a:pt x="214427" y="1360827"/>
                    </a:lnTo>
                    <a:lnTo>
                      <a:pt x="224058" y="1376995"/>
                    </a:lnTo>
                    <a:lnTo>
                      <a:pt x="235965" y="1397278"/>
                    </a:lnTo>
                    <a:lnTo>
                      <a:pt x="257975" y="1433045"/>
                    </a:lnTo>
                    <a:lnTo>
                      <a:pt x="287879" y="1477762"/>
                    </a:lnTo>
                    <a:lnTo>
                      <a:pt x="322656" y="1525596"/>
                    </a:lnTo>
                    <a:lnTo>
                      <a:pt x="348391" y="1559324"/>
                    </a:lnTo>
                    <a:lnTo>
                      <a:pt x="394206" y="1613529"/>
                    </a:lnTo>
                    <a:lnTo>
                      <a:pt x="442832" y="1665466"/>
                    </a:lnTo>
                    <a:lnTo>
                      <a:pt x="472649" y="1695487"/>
                    </a:lnTo>
                    <a:lnTo>
                      <a:pt x="487935" y="1709512"/>
                    </a:lnTo>
                    <a:lnTo>
                      <a:pt x="503979" y="1724488"/>
                    </a:lnTo>
                    <a:lnTo>
                      <a:pt x="535694" y="1752836"/>
                    </a:lnTo>
                    <a:lnTo>
                      <a:pt x="568632" y="1779962"/>
                    </a:lnTo>
                    <a:lnTo>
                      <a:pt x="602300" y="1806185"/>
                    </a:lnTo>
                    <a:lnTo>
                      <a:pt x="648382" y="1839692"/>
                    </a:lnTo>
                    <a:lnTo>
                      <a:pt x="693537" y="1869083"/>
                    </a:lnTo>
                    <a:lnTo>
                      <a:pt x="708139" y="1878581"/>
                    </a:lnTo>
                    <a:lnTo>
                      <a:pt x="747583" y="1901714"/>
                    </a:lnTo>
                    <a:lnTo>
                      <a:pt x="788842" y="1924154"/>
                    </a:lnTo>
                    <a:lnTo>
                      <a:pt x="830806" y="1945156"/>
                    </a:lnTo>
                    <a:lnTo>
                      <a:pt x="872365" y="1963971"/>
                    </a:lnTo>
                    <a:lnTo>
                      <a:pt x="918618" y="1983133"/>
                    </a:lnTo>
                    <a:lnTo>
                      <a:pt x="965578" y="2000430"/>
                    </a:lnTo>
                    <a:lnTo>
                      <a:pt x="1013174" y="2015864"/>
                    </a:lnTo>
                    <a:lnTo>
                      <a:pt x="1061333" y="2029437"/>
                    </a:lnTo>
                    <a:lnTo>
                      <a:pt x="1109984" y="2041152"/>
                    </a:lnTo>
                    <a:lnTo>
                      <a:pt x="1159053" y="2051010"/>
                    </a:lnTo>
                    <a:lnTo>
                      <a:pt x="1208470" y="2059014"/>
                    </a:lnTo>
                    <a:lnTo>
                      <a:pt x="1258162" y="2065167"/>
                    </a:lnTo>
                    <a:lnTo>
                      <a:pt x="1308058" y="2069470"/>
                    </a:lnTo>
                    <a:lnTo>
                      <a:pt x="1358084" y="2071925"/>
                    </a:lnTo>
                    <a:lnTo>
                      <a:pt x="1408169" y="2072536"/>
                    </a:lnTo>
                    <a:lnTo>
                      <a:pt x="1458241" y="2071304"/>
                    </a:lnTo>
                    <a:lnTo>
                      <a:pt x="1508228" y="2068231"/>
                    </a:lnTo>
                    <a:lnTo>
                      <a:pt x="1558058" y="2063319"/>
                    </a:lnTo>
                    <a:lnTo>
                      <a:pt x="1607659" y="2056572"/>
                    </a:lnTo>
                    <a:lnTo>
                      <a:pt x="1656958" y="2047991"/>
                    </a:lnTo>
                    <a:lnTo>
                      <a:pt x="1705885" y="2037578"/>
                    </a:lnTo>
                    <a:lnTo>
                      <a:pt x="1754366" y="2025336"/>
                    </a:lnTo>
                    <a:lnTo>
                      <a:pt x="1802329" y="2011266"/>
                    </a:lnTo>
                    <a:lnTo>
                      <a:pt x="1849703" y="1995372"/>
                    </a:lnTo>
                    <a:lnTo>
                      <a:pt x="1896416" y="1977655"/>
                    </a:lnTo>
                    <a:lnTo>
                      <a:pt x="1942395" y="1958118"/>
                    </a:lnTo>
                    <a:lnTo>
                      <a:pt x="1990164" y="1934774"/>
                    </a:lnTo>
                    <a:lnTo>
                      <a:pt x="2036340" y="1908549"/>
                    </a:lnTo>
                    <a:lnTo>
                      <a:pt x="2035334" y="1905154"/>
                    </a:lnTo>
                    <a:lnTo>
                      <a:pt x="1934856" y="1905154"/>
                    </a:lnTo>
                    <a:lnTo>
                      <a:pt x="1884916" y="1904534"/>
                    </a:lnTo>
                    <a:lnTo>
                      <a:pt x="1835091" y="1903044"/>
                    </a:lnTo>
                    <a:lnTo>
                      <a:pt x="1785410" y="1900649"/>
                    </a:lnTo>
                    <a:lnTo>
                      <a:pt x="1735903" y="1897313"/>
                    </a:lnTo>
                    <a:lnTo>
                      <a:pt x="1686598" y="1893002"/>
                    </a:lnTo>
                    <a:lnTo>
                      <a:pt x="1637524" y="1887681"/>
                    </a:lnTo>
                    <a:lnTo>
                      <a:pt x="1588709" y="1881315"/>
                    </a:lnTo>
                    <a:lnTo>
                      <a:pt x="1540183" y="1873870"/>
                    </a:lnTo>
                    <a:lnTo>
                      <a:pt x="1491974" y="1865310"/>
                    </a:lnTo>
                    <a:lnTo>
                      <a:pt x="1444111" y="1855601"/>
                    </a:lnTo>
                    <a:lnTo>
                      <a:pt x="1396624" y="1844707"/>
                    </a:lnTo>
                    <a:lnTo>
                      <a:pt x="1349540" y="1832595"/>
                    </a:lnTo>
                    <a:lnTo>
                      <a:pt x="1302889" y="1819229"/>
                    </a:lnTo>
                    <a:lnTo>
                      <a:pt x="1256699" y="1804574"/>
                    </a:lnTo>
                    <a:lnTo>
                      <a:pt x="1211000" y="1788596"/>
                    </a:lnTo>
                    <a:lnTo>
                      <a:pt x="1165819" y="1771259"/>
                    </a:lnTo>
                    <a:lnTo>
                      <a:pt x="1121187" y="1752529"/>
                    </a:lnTo>
                    <a:lnTo>
                      <a:pt x="1077131" y="1732371"/>
                    </a:lnTo>
                    <a:lnTo>
                      <a:pt x="1033681" y="1710750"/>
                    </a:lnTo>
                    <a:lnTo>
                      <a:pt x="990866" y="1687632"/>
                    </a:lnTo>
                    <a:lnTo>
                      <a:pt x="948714" y="1662980"/>
                    </a:lnTo>
                    <a:lnTo>
                      <a:pt x="907254" y="1636762"/>
                    </a:lnTo>
                    <a:lnTo>
                      <a:pt x="866514" y="1608941"/>
                    </a:lnTo>
                    <a:lnTo>
                      <a:pt x="826525" y="1579483"/>
                    </a:lnTo>
                    <a:lnTo>
                      <a:pt x="787314" y="1548353"/>
                    </a:lnTo>
                    <a:lnTo>
                      <a:pt x="748911" y="1515517"/>
                    </a:lnTo>
                    <a:lnTo>
                      <a:pt x="711343" y="1480939"/>
                    </a:lnTo>
                    <a:lnTo>
                      <a:pt x="639341" y="1409330"/>
                    </a:lnTo>
                    <a:lnTo>
                      <a:pt x="623269" y="1391344"/>
                    </a:lnTo>
                    <a:lnTo>
                      <a:pt x="599088" y="1364239"/>
                    </a:lnTo>
                    <a:lnTo>
                      <a:pt x="582540" y="1344456"/>
                    </a:lnTo>
                    <a:lnTo>
                      <a:pt x="550071" y="1304672"/>
                    </a:lnTo>
                    <a:lnTo>
                      <a:pt x="519041" y="1262757"/>
                    </a:lnTo>
                    <a:lnTo>
                      <a:pt x="509056" y="1249386"/>
                    </a:lnTo>
                    <a:lnTo>
                      <a:pt x="479844" y="1206314"/>
                    </a:lnTo>
                    <a:lnTo>
                      <a:pt x="440121" y="1143927"/>
                    </a:lnTo>
                    <a:lnTo>
                      <a:pt x="415542" y="1101808"/>
                    </a:lnTo>
                    <a:lnTo>
                      <a:pt x="404327" y="1082490"/>
                    </a:lnTo>
                    <a:lnTo>
                      <a:pt x="380076" y="1036731"/>
                    </a:lnTo>
                    <a:lnTo>
                      <a:pt x="356981" y="990496"/>
                    </a:lnTo>
                    <a:lnTo>
                      <a:pt x="335004" y="943808"/>
                    </a:lnTo>
                    <a:lnTo>
                      <a:pt x="314109" y="896690"/>
                    </a:lnTo>
                    <a:lnTo>
                      <a:pt x="294258" y="849163"/>
                    </a:lnTo>
                    <a:lnTo>
                      <a:pt x="275415" y="801250"/>
                    </a:lnTo>
                    <a:lnTo>
                      <a:pt x="257543" y="752975"/>
                    </a:lnTo>
                    <a:lnTo>
                      <a:pt x="240605" y="704358"/>
                    </a:lnTo>
                    <a:lnTo>
                      <a:pt x="224564" y="655423"/>
                    </a:lnTo>
                    <a:lnTo>
                      <a:pt x="209383" y="606192"/>
                    </a:lnTo>
                    <a:lnTo>
                      <a:pt x="195025" y="556687"/>
                    </a:lnTo>
                    <a:lnTo>
                      <a:pt x="181454" y="506931"/>
                    </a:lnTo>
                    <a:lnTo>
                      <a:pt x="168632" y="456946"/>
                    </a:lnTo>
                    <a:lnTo>
                      <a:pt x="156523" y="406755"/>
                    </a:lnTo>
                    <a:lnTo>
                      <a:pt x="145090" y="356380"/>
                    </a:lnTo>
                    <a:lnTo>
                      <a:pt x="134296" y="305844"/>
                    </a:lnTo>
                    <a:lnTo>
                      <a:pt x="124103" y="255168"/>
                    </a:lnTo>
                    <a:lnTo>
                      <a:pt x="114476" y="204376"/>
                    </a:lnTo>
                    <a:lnTo>
                      <a:pt x="105296" y="153012"/>
                    </a:lnTo>
                    <a:lnTo>
                      <a:pt x="96770" y="102533"/>
                    </a:lnTo>
                    <a:lnTo>
                      <a:pt x="88616" y="51526"/>
                    </a:lnTo>
                    <a:lnTo>
                      <a:pt x="80881" y="492"/>
                    </a:lnTo>
                    <a:lnTo>
                      <a:pt x="76085" y="0"/>
                    </a:lnTo>
                    <a:close/>
                  </a:path>
                  <a:path w="2036444" h="2072640">
                    <a:moveTo>
                      <a:pt x="2034968" y="1903921"/>
                    </a:moveTo>
                    <a:lnTo>
                      <a:pt x="1984883" y="1904938"/>
                    </a:lnTo>
                    <a:lnTo>
                      <a:pt x="1934856" y="1905154"/>
                    </a:lnTo>
                    <a:lnTo>
                      <a:pt x="2035334" y="1905154"/>
                    </a:lnTo>
                    <a:lnTo>
                      <a:pt x="2034968" y="1903921"/>
                    </a:lnTo>
                    <a:close/>
                  </a:path>
                </a:pathLst>
              </a:custGeom>
              <a:solidFill>
                <a:srgbClr val="FFD100"/>
              </a:solidFill>
            </p:spPr>
            <p:txBody>
              <a:bodyPr wrap="square" lIns="0" tIns="0" rIns="0" bIns="0" rtlCol="0"/>
              <a:lstStyle/>
              <a:p>
                <a:endParaRPr/>
              </a:p>
            </p:txBody>
          </p:sp>
          <p:sp>
            <p:nvSpPr>
              <p:cNvPr id="44" name="object 199"/>
              <p:cNvSpPr/>
              <p:nvPr/>
            </p:nvSpPr>
            <p:spPr>
              <a:xfrm>
                <a:off x="14681962" y="6064700"/>
                <a:ext cx="2096770" cy="2130425"/>
              </a:xfrm>
              <a:custGeom>
                <a:avLst/>
                <a:gdLst/>
                <a:ahLst/>
                <a:cxnLst/>
                <a:rect l="l" t="t" r="r" b="b"/>
                <a:pathLst>
                  <a:path w="2096769" h="2130425">
                    <a:moveTo>
                      <a:pt x="1612" y="569163"/>
                    </a:moveTo>
                    <a:lnTo>
                      <a:pt x="1460" y="570839"/>
                    </a:lnTo>
                    <a:lnTo>
                      <a:pt x="1447" y="573722"/>
                    </a:lnTo>
                    <a:lnTo>
                      <a:pt x="1473" y="576783"/>
                    </a:lnTo>
                    <a:lnTo>
                      <a:pt x="1612" y="569163"/>
                    </a:lnTo>
                    <a:close/>
                  </a:path>
                  <a:path w="2096769" h="2130425">
                    <a:moveTo>
                      <a:pt x="3175" y="567842"/>
                    </a:moveTo>
                    <a:lnTo>
                      <a:pt x="2692" y="555142"/>
                    </a:lnTo>
                    <a:lnTo>
                      <a:pt x="2933" y="567842"/>
                    </a:lnTo>
                    <a:lnTo>
                      <a:pt x="3175" y="567842"/>
                    </a:lnTo>
                    <a:close/>
                  </a:path>
                  <a:path w="2096769" h="2130425">
                    <a:moveTo>
                      <a:pt x="12319" y="388696"/>
                    </a:moveTo>
                    <a:lnTo>
                      <a:pt x="11836" y="395020"/>
                    </a:lnTo>
                    <a:lnTo>
                      <a:pt x="11518" y="401193"/>
                    </a:lnTo>
                    <a:lnTo>
                      <a:pt x="11442" y="405752"/>
                    </a:lnTo>
                    <a:lnTo>
                      <a:pt x="12319" y="388696"/>
                    </a:lnTo>
                    <a:close/>
                  </a:path>
                  <a:path w="2096769" h="2130425">
                    <a:moveTo>
                      <a:pt x="14236" y="753211"/>
                    </a:moveTo>
                    <a:lnTo>
                      <a:pt x="13563" y="749211"/>
                    </a:lnTo>
                    <a:lnTo>
                      <a:pt x="13614" y="749922"/>
                    </a:lnTo>
                    <a:lnTo>
                      <a:pt x="13995" y="751979"/>
                    </a:lnTo>
                    <a:lnTo>
                      <a:pt x="14236" y="753211"/>
                    </a:lnTo>
                    <a:close/>
                  </a:path>
                  <a:path w="2096769" h="2130425">
                    <a:moveTo>
                      <a:pt x="14973" y="303009"/>
                    </a:moveTo>
                    <a:lnTo>
                      <a:pt x="13830" y="307149"/>
                    </a:lnTo>
                    <a:lnTo>
                      <a:pt x="13271" y="304825"/>
                    </a:lnTo>
                    <a:lnTo>
                      <a:pt x="12814" y="300913"/>
                    </a:lnTo>
                    <a:lnTo>
                      <a:pt x="11976" y="300291"/>
                    </a:lnTo>
                    <a:lnTo>
                      <a:pt x="10553" y="322567"/>
                    </a:lnTo>
                    <a:lnTo>
                      <a:pt x="9588" y="332117"/>
                    </a:lnTo>
                    <a:lnTo>
                      <a:pt x="8534" y="332155"/>
                    </a:lnTo>
                    <a:lnTo>
                      <a:pt x="8547" y="325043"/>
                    </a:lnTo>
                    <a:lnTo>
                      <a:pt x="9423" y="313778"/>
                    </a:lnTo>
                    <a:lnTo>
                      <a:pt x="10998" y="301307"/>
                    </a:lnTo>
                    <a:lnTo>
                      <a:pt x="9283" y="306070"/>
                    </a:lnTo>
                    <a:lnTo>
                      <a:pt x="8813" y="294309"/>
                    </a:lnTo>
                    <a:lnTo>
                      <a:pt x="6756" y="303758"/>
                    </a:lnTo>
                    <a:lnTo>
                      <a:pt x="3213" y="346125"/>
                    </a:lnTo>
                    <a:lnTo>
                      <a:pt x="1257" y="383501"/>
                    </a:lnTo>
                    <a:lnTo>
                      <a:pt x="927" y="417563"/>
                    </a:lnTo>
                    <a:lnTo>
                      <a:pt x="2324" y="449973"/>
                    </a:lnTo>
                    <a:lnTo>
                      <a:pt x="2946" y="423519"/>
                    </a:lnTo>
                    <a:lnTo>
                      <a:pt x="4229" y="396938"/>
                    </a:lnTo>
                    <a:lnTo>
                      <a:pt x="6159" y="371576"/>
                    </a:lnTo>
                    <a:lnTo>
                      <a:pt x="8750" y="348792"/>
                    </a:lnTo>
                    <a:lnTo>
                      <a:pt x="10528" y="360883"/>
                    </a:lnTo>
                    <a:lnTo>
                      <a:pt x="7556" y="382739"/>
                    </a:lnTo>
                    <a:lnTo>
                      <a:pt x="5956" y="402374"/>
                    </a:lnTo>
                    <a:lnTo>
                      <a:pt x="4051" y="443725"/>
                    </a:lnTo>
                    <a:lnTo>
                      <a:pt x="5257" y="426085"/>
                    </a:lnTo>
                    <a:lnTo>
                      <a:pt x="8343" y="390931"/>
                    </a:lnTo>
                    <a:lnTo>
                      <a:pt x="10071" y="373380"/>
                    </a:lnTo>
                    <a:lnTo>
                      <a:pt x="12839" y="358330"/>
                    </a:lnTo>
                    <a:lnTo>
                      <a:pt x="13716" y="359054"/>
                    </a:lnTo>
                    <a:lnTo>
                      <a:pt x="13322" y="370763"/>
                    </a:lnTo>
                    <a:lnTo>
                      <a:pt x="12331" y="388708"/>
                    </a:lnTo>
                    <a:lnTo>
                      <a:pt x="13423" y="376580"/>
                    </a:lnTo>
                    <a:lnTo>
                      <a:pt x="14084" y="374992"/>
                    </a:lnTo>
                    <a:lnTo>
                      <a:pt x="14160" y="362559"/>
                    </a:lnTo>
                    <a:lnTo>
                      <a:pt x="14833" y="342912"/>
                    </a:lnTo>
                    <a:lnTo>
                      <a:pt x="14478" y="335521"/>
                    </a:lnTo>
                    <a:lnTo>
                      <a:pt x="11480" y="359841"/>
                    </a:lnTo>
                    <a:lnTo>
                      <a:pt x="10490" y="352171"/>
                    </a:lnTo>
                    <a:lnTo>
                      <a:pt x="11569" y="336677"/>
                    </a:lnTo>
                    <a:lnTo>
                      <a:pt x="14973" y="303009"/>
                    </a:lnTo>
                    <a:close/>
                  </a:path>
                  <a:path w="2096769" h="2130425">
                    <a:moveTo>
                      <a:pt x="15925" y="454952"/>
                    </a:moveTo>
                    <a:lnTo>
                      <a:pt x="15468" y="453263"/>
                    </a:lnTo>
                    <a:lnTo>
                      <a:pt x="15455" y="454190"/>
                    </a:lnTo>
                    <a:lnTo>
                      <a:pt x="15443" y="454456"/>
                    </a:lnTo>
                    <a:lnTo>
                      <a:pt x="15925" y="454952"/>
                    </a:lnTo>
                    <a:close/>
                  </a:path>
                  <a:path w="2096769" h="2130425">
                    <a:moveTo>
                      <a:pt x="16471" y="783742"/>
                    </a:moveTo>
                    <a:lnTo>
                      <a:pt x="15455" y="780389"/>
                    </a:lnTo>
                    <a:lnTo>
                      <a:pt x="15633" y="783742"/>
                    </a:lnTo>
                    <a:lnTo>
                      <a:pt x="16471" y="783742"/>
                    </a:lnTo>
                    <a:close/>
                  </a:path>
                  <a:path w="2096769" h="2130425">
                    <a:moveTo>
                      <a:pt x="16840" y="412927"/>
                    </a:moveTo>
                    <a:lnTo>
                      <a:pt x="16700" y="404850"/>
                    </a:lnTo>
                    <a:lnTo>
                      <a:pt x="15621" y="403580"/>
                    </a:lnTo>
                    <a:lnTo>
                      <a:pt x="16230" y="409968"/>
                    </a:lnTo>
                    <a:lnTo>
                      <a:pt x="15709" y="423430"/>
                    </a:lnTo>
                    <a:lnTo>
                      <a:pt x="15392" y="434352"/>
                    </a:lnTo>
                    <a:lnTo>
                      <a:pt x="16624" y="433158"/>
                    </a:lnTo>
                    <a:lnTo>
                      <a:pt x="16624" y="423710"/>
                    </a:lnTo>
                    <a:lnTo>
                      <a:pt x="16840" y="412927"/>
                    </a:lnTo>
                    <a:close/>
                  </a:path>
                  <a:path w="2096769" h="2130425">
                    <a:moveTo>
                      <a:pt x="19964" y="392722"/>
                    </a:moveTo>
                    <a:lnTo>
                      <a:pt x="19253" y="403606"/>
                    </a:lnTo>
                    <a:lnTo>
                      <a:pt x="19456" y="403364"/>
                    </a:lnTo>
                    <a:lnTo>
                      <a:pt x="19964" y="392722"/>
                    </a:lnTo>
                    <a:close/>
                  </a:path>
                  <a:path w="2096769" h="2130425">
                    <a:moveTo>
                      <a:pt x="20116" y="465099"/>
                    </a:moveTo>
                    <a:lnTo>
                      <a:pt x="20104" y="464680"/>
                    </a:lnTo>
                    <a:lnTo>
                      <a:pt x="20116" y="465213"/>
                    </a:lnTo>
                    <a:close/>
                  </a:path>
                  <a:path w="2096769" h="2130425">
                    <a:moveTo>
                      <a:pt x="20586" y="404228"/>
                    </a:moveTo>
                    <a:lnTo>
                      <a:pt x="20180" y="402488"/>
                    </a:lnTo>
                    <a:lnTo>
                      <a:pt x="19456" y="403364"/>
                    </a:lnTo>
                    <a:lnTo>
                      <a:pt x="18529" y="422757"/>
                    </a:lnTo>
                    <a:lnTo>
                      <a:pt x="20586" y="404228"/>
                    </a:lnTo>
                    <a:close/>
                  </a:path>
                  <a:path w="2096769" h="2130425">
                    <a:moveTo>
                      <a:pt x="20853" y="834542"/>
                    </a:moveTo>
                    <a:lnTo>
                      <a:pt x="20802" y="822375"/>
                    </a:lnTo>
                    <a:lnTo>
                      <a:pt x="20662" y="821842"/>
                    </a:lnTo>
                    <a:lnTo>
                      <a:pt x="18326" y="809142"/>
                    </a:lnTo>
                    <a:lnTo>
                      <a:pt x="16141" y="809142"/>
                    </a:lnTo>
                    <a:lnTo>
                      <a:pt x="9906" y="783742"/>
                    </a:lnTo>
                    <a:lnTo>
                      <a:pt x="8470" y="783742"/>
                    </a:lnTo>
                    <a:lnTo>
                      <a:pt x="9131" y="796442"/>
                    </a:lnTo>
                    <a:lnTo>
                      <a:pt x="11658" y="821842"/>
                    </a:lnTo>
                    <a:lnTo>
                      <a:pt x="15849" y="847242"/>
                    </a:lnTo>
                    <a:lnTo>
                      <a:pt x="15989" y="834542"/>
                    </a:lnTo>
                    <a:lnTo>
                      <a:pt x="20853" y="834542"/>
                    </a:lnTo>
                    <a:close/>
                  </a:path>
                  <a:path w="2096769" h="2130425">
                    <a:moveTo>
                      <a:pt x="20993" y="823087"/>
                    </a:moveTo>
                    <a:lnTo>
                      <a:pt x="20802" y="821842"/>
                    </a:lnTo>
                    <a:lnTo>
                      <a:pt x="20802" y="822375"/>
                    </a:lnTo>
                    <a:lnTo>
                      <a:pt x="20993" y="823087"/>
                    </a:lnTo>
                    <a:close/>
                  </a:path>
                  <a:path w="2096769" h="2130425">
                    <a:moveTo>
                      <a:pt x="35877" y="422605"/>
                    </a:moveTo>
                    <a:lnTo>
                      <a:pt x="35839" y="421576"/>
                    </a:lnTo>
                    <a:lnTo>
                      <a:pt x="35852" y="420319"/>
                    </a:lnTo>
                    <a:lnTo>
                      <a:pt x="35763" y="419658"/>
                    </a:lnTo>
                    <a:lnTo>
                      <a:pt x="35725" y="423760"/>
                    </a:lnTo>
                    <a:lnTo>
                      <a:pt x="35877" y="422605"/>
                    </a:lnTo>
                    <a:close/>
                  </a:path>
                  <a:path w="2096769" h="2130425">
                    <a:moveTo>
                      <a:pt x="39712" y="183159"/>
                    </a:moveTo>
                    <a:lnTo>
                      <a:pt x="38265" y="191096"/>
                    </a:lnTo>
                    <a:lnTo>
                      <a:pt x="33629" y="191528"/>
                    </a:lnTo>
                    <a:lnTo>
                      <a:pt x="32778" y="198869"/>
                    </a:lnTo>
                    <a:lnTo>
                      <a:pt x="28892" y="221488"/>
                    </a:lnTo>
                    <a:lnTo>
                      <a:pt x="31877" y="183134"/>
                    </a:lnTo>
                    <a:lnTo>
                      <a:pt x="33083" y="170345"/>
                    </a:lnTo>
                    <a:lnTo>
                      <a:pt x="27609" y="187325"/>
                    </a:lnTo>
                    <a:lnTo>
                      <a:pt x="22720" y="211239"/>
                    </a:lnTo>
                    <a:lnTo>
                      <a:pt x="18440" y="235940"/>
                    </a:lnTo>
                    <a:lnTo>
                      <a:pt x="14833" y="255346"/>
                    </a:lnTo>
                    <a:lnTo>
                      <a:pt x="17919" y="247548"/>
                    </a:lnTo>
                    <a:lnTo>
                      <a:pt x="18300" y="250304"/>
                    </a:lnTo>
                    <a:lnTo>
                      <a:pt x="19253" y="248691"/>
                    </a:lnTo>
                    <a:lnTo>
                      <a:pt x="24104" y="227761"/>
                    </a:lnTo>
                    <a:lnTo>
                      <a:pt x="24041" y="254038"/>
                    </a:lnTo>
                    <a:lnTo>
                      <a:pt x="17195" y="296989"/>
                    </a:lnTo>
                    <a:lnTo>
                      <a:pt x="17602" y="301967"/>
                    </a:lnTo>
                    <a:lnTo>
                      <a:pt x="17538" y="310692"/>
                    </a:lnTo>
                    <a:lnTo>
                      <a:pt x="17919" y="315341"/>
                    </a:lnTo>
                    <a:lnTo>
                      <a:pt x="19634" y="308051"/>
                    </a:lnTo>
                    <a:lnTo>
                      <a:pt x="20434" y="295605"/>
                    </a:lnTo>
                    <a:lnTo>
                      <a:pt x="21450" y="289013"/>
                    </a:lnTo>
                    <a:lnTo>
                      <a:pt x="21590" y="299961"/>
                    </a:lnTo>
                    <a:lnTo>
                      <a:pt x="20256" y="318122"/>
                    </a:lnTo>
                    <a:lnTo>
                      <a:pt x="19354" y="333006"/>
                    </a:lnTo>
                    <a:lnTo>
                      <a:pt x="20815" y="334124"/>
                    </a:lnTo>
                    <a:lnTo>
                      <a:pt x="24028" y="299034"/>
                    </a:lnTo>
                    <a:lnTo>
                      <a:pt x="24942" y="287235"/>
                    </a:lnTo>
                    <a:lnTo>
                      <a:pt x="25387" y="273621"/>
                    </a:lnTo>
                    <a:lnTo>
                      <a:pt x="28803" y="251904"/>
                    </a:lnTo>
                    <a:lnTo>
                      <a:pt x="32105" y="233375"/>
                    </a:lnTo>
                    <a:lnTo>
                      <a:pt x="35242" y="218008"/>
                    </a:lnTo>
                    <a:lnTo>
                      <a:pt x="38163" y="205778"/>
                    </a:lnTo>
                    <a:lnTo>
                      <a:pt x="39357" y="196507"/>
                    </a:lnTo>
                    <a:lnTo>
                      <a:pt x="37744" y="194868"/>
                    </a:lnTo>
                    <a:lnTo>
                      <a:pt x="39712" y="183159"/>
                    </a:lnTo>
                    <a:close/>
                  </a:path>
                  <a:path w="2096769" h="2130425">
                    <a:moveTo>
                      <a:pt x="40106" y="327418"/>
                    </a:moveTo>
                    <a:lnTo>
                      <a:pt x="39166" y="334708"/>
                    </a:lnTo>
                    <a:lnTo>
                      <a:pt x="36982" y="362356"/>
                    </a:lnTo>
                    <a:lnTo>
                      <a:pt x="38087" y="375069"/>
                    </a:lnTo>
                    <a:lnTo>
                      <a:pt x="37896" y="364210"/>
                    </a:lnTo>
                    <a:lnTo>
                      <a:pt x="38036" y="353618"/>
                    </a:lnTo>
                    <a:lnTo>
                      <a:pt x="38760" y="341414"/>
                    </a:lnTo>
                    <a:lnTo>
                      <a:pt x="40106" y="327418"/>
                    </a:lnTo>
                    <a:close/>
                  </a:path>
                  <a:path w="2096769" h="2130425">
                    <a:moveTo>
                      <a:pt x="40322" y="325805"/>
                    </a:moveTo>
                    <a:lnTo>
                      <a:pt x="40106" y="327418"/>
                    </a:lnTo>
                    <a:lnTo>
                      <a:pt x="40322" y="325805"/>
                    </a:lnTo>
                    <a:close/>
                  </a:path>
                  <a:path w="2096769" h="2130425">
                    <a:moveTo>
                      <a:pt x="41643" y="958659"/>
                    </a:moveTo>
                    <a:lnTo>
                      <a:pt x="39039" y="946937"/>
                    </a:lnTo>
                    <a:lnTo>
                      <a:pt x="37363" y="940155"/>
                    </a:lnTo>
                    <a:lnTo>
                      <a:pt x="35356" y="933069"/>
                    </a:lnTo>
                    <a:lnTo>
                      <a:pt x="35458" y="937031"/>
                    </a:lnTo>
                    <a:lnTo>
                      <a:pt x="37096" y="943825"/>
                    </a:lnTo>
                    <a:lnTo>
                      <a:pt x="39446" y="951623"/>
                    </a:lnTo>
                    <a:lnTo>
                      <a:pt x="41643" y="958659"/>
                    </a:lnTo>
                    <a:close/>
                  </a:path>
                  <a:path w="2096769" h="2130425">
                    <a:moveTo>
                      <a:pt x="41897" y="547446"/>
                    </a:moveTo>
                    <a:lnTo>
                      <a:pt x="41287" y="544410"/>
                    </a:lnTo>
                    <a:lnTo>
                      <a:pt x="40335" y="536829"/>
                    </a:lnTo>
                    <a:lnTo>
                      <a:pt x="41021" y="543890"/>
                    </a:lnTo>
                    <a:lnTo>
                      <a:pt x="41592" y="550100"/>
                    </a:lnTo>
                    <a:lnTo>
                      <a:pt x="41897" y="547446"/>
                    </a:lnTo>
                    <a:close/>
                  </a:path>
                  <a:path w="2096769" h="2130425">
                    <a:moveTo>
                      <a:pt x="44132" y="370598"/>
                    </a:moveTo>
                    <a:lnTo>
                      <a:pt x="43611" y="372986"/>
                    </a:lnTo>
                    <a:lnTo>
                      <a:pt x="42938" y="397586"/>
                    </a:lnTo>
                    <a:lnTo>
                      <a:pt x="43434" y="395173"/>
                    </a:lnTo>
                    <a:lnTo>
                      <a:pt x="44132" y="370598"/>
                    </a:lnTo>
                    <a:close/>
                  </a:path>
                  <a:path w="2096769" h="2130425">
                    <a:moveTo>
                      <a:pt x="47371" y="282486"/>
                    </a:moveTo>
                    <a:lnTo>
                      <a:pt x="43129" y="304101"/>
                    </a:lnTo>
                    <a:lnTo>
                      <a:pt x="40322" y="325805"/>
                    </a:lnTo>
                    <a:lnTo>
                      <a:pt x="42583" y="328523"/>
                    </a:lnTo>
                    <a:lnTo>
                      <a:pt x="41922" y="343750"/>
                    </a:lnTo>
                    <a:lnTo>
                      <a:pt x="40894" y="362673"/>
                    </a:lnTo>
                    <a:lnTo>
                      <a:pt x="42113" y="376593"/>
                    </a:lnTo>
                    <a:lnTo>
                      <a:pt x="44170" y="348437"/>
                    </a:lnTo>
                    <a:lnTo>
                      <a:pt x="45402" y="306273"/>
                    </a:lnTo>
                    <a:lnTo>
                      <a:pt x="47371" y="282486"/>
                    </a:lnTo>
                    <a:close/>
                  </a:path>
                  <a:path w="2096769" h="2130425">
                    <a:moveTo>
                      <a:pt x="48412" y="982065"/>
                    </a:moveTo>
                    <a:lnTo>
                      <a:pt x="45415" y="961542"/>
                    </a:lnTo>
                    <a:lnTo>
                      <a:pt x="42557" y="948842"/>
                    </a:lnTo>
                    <a:lnTo>
                      <a:pt x="41973" y="936142"/>
                    </a:lnTo>
                    <a:lnTo>
                      <a:pt x="41211" y="936142"/>
                    </a:lnTo>
                    <a:lnTo>
                      <a:pt x="39230" y="923442"/>
                    </a:lnTo>
                    <a:lnTo>
                      <a:pt x="36779" y="923442"/>
                    </a:lnTo>
                    <a:lnTo>
                      <a:pt x="34023" y="910742"/>
                    </a:lnTo>
                    <a:lnTo>
                      <a:pt x="31407" y="898042"/>
                    </a:lnTo>
                    <a:lnTo>
                      <a:pt x="28714" y="885342"/>
                    </a:lnTo>
                    <a:lnTo>
                      <a:pt x="26212" y="859942"/>
                    </a:lnTo>
                    <a:lnTo>
                      <a:pt x="24142" y="847242"/>
                    </a:lnTo>
                    <a:lnTo>
                      <a:pt x="22923" y="859942"/>
                    </a:lnTo>
                    <a:lnTo>
                      <a:pt x="24447" y="872642"/>
                    </a:lnTo>
                    <a:lnTo>
                      <a:pt x="27292" y="885342"/>
                    </a:lnTo>
                    <a:lnTo>
                      <a:pt x="30073" y="898042"/>
                    </a:lnTo>
                    <a:lnTo>
                      <a:pt x="37350" y="936142"/>
                    </a:lnTo>
                    <a:lnTo>
                      <a:pt x="43408" y="961542"/>
                    </a:lnTo>
                    <a:lnTo>
                      <a:pt x="48412" y="982065"/>
                    </a:lnTo>
                    <a:close/>
                  </a:path>
                  <a:path w="2096769" h="2130425">
                    <a:moveTo>
                      <a:pt x="51549" y="100647"/>
                    </a:moveTo>
                    <a:lnTo>
                      <a:pt x="48907" y="111252"/>
                    </a:lnTo>
                    <a:lnTo>
                      <a:pt x="51549" y="100647"/>
                    </a:lnTo>
                    <a:close/>
                  </a:path>
                  <a:path w="2096769" h="2130425">
                    <a:moveTo>
                      <a:pt x="54178" y="1002207"/>
                    </a:moveTo>
                    <a:lnTo>
                      <a:pt x="49593" y="986942"/>
                    </a:lnTo>
                    <a:lnTo>
                      <a:pt x="48412" y="982065"/>
                    </a:lnTo>
                    <a:lnTo>
                      <a:pt x="49123" y="986942"/>
                    </a:lnTo>
                    <a:lnTo>
                      <a:pt x="52959" y="999642"/>
                    </a:lnTo>
                    <a:lnTo>
                      <a:pt x="54178" y="1002207"/>
                    </a:lnTo>
                    <a:close/>
                  </a:path>
                  <a:path w="2096769" h="2130425">
                    <a:moveTo>
                      <a:pt x="55778" y="745642"/>
                    </a:moveTo>
                    <a:lnTo>
                      <a:pt x="55206" y="732942"/>
                    </a:lnTo>
                    <a:lnTo>
                      <a:pt x="53924" y="720242"/>
                    </a:lnTo>
                    <a:lnTo>
                      <a:pt x="52514" y="720242"/>
                    </a:lnTo>
                    <a:lnTo>
                      <a:pt x="53797" y="732942"/>
                    </a:lnTo>
                    <a:lnTo>
                      <a:pt x="55600" y="745642"/>
                    </a:lnTo>
                    <a:lnTo>
                      <a:pt x="55778" y="745642"/>
                    </a:lnTo>
                    <a:close/>
                  </a:path>
                  <a:path w="2096769" h="2130425">
                    <a:moveTo>
                      <a:pt x="57569" y="999642"/>
                    </a:moveTo>
                    <a:lnTo>
                      <a:pt x="54394" y="986942"/>
                    </a:lnTo>
                    <a:lnTo>
                      <a:pt x="52425" y="986942"/>
                    </a:lnTo>
                    <a:lnTo>
                      <a:pt x="55067" y="999642"/>
                    </a:lnTo>
                    <a:lnTo>
                      <a:pt x="57569" y="999642"/>
                    </a:lnTo>
                    <a:close/>
                  </a:path>
                  <a:path w="2096769" h="2130425">
                    <a:moveTo>
                      <a:pt x="57683" y="1000036"/>
                    </a:moveTo>
                    <a:lnTo>
                      <a:pt x="57632" y="999642"/>
                    </a:lnTo>
                    <a:lnTo>
                      <a:pt x="57683" y="1000036"/>
                    </a:lnTo>
                    <a:close/>
                  </a:path>
                  <a:path w="2096769" h="2130425">
                    <a:moveTo>
                      <a:pt x="58343" y="1002207"/>
                    </a:moveTo>
                    <a:lnTo>
                      <a:pt x="57683" y="1000036"/>
                    </a:lnTo>
                    <a:lnTo>
                      <a:pt x="57950" y="1002207"/>
                    </a:lnTo>
                    <a:lnTo>
                      <a:pt x="58343" y="1002207"/>
                    </a:lnTo>
                    <a:close/>
                  </a:path>
                  <a:path w="2096769" h="2130425">
                    <a:moveTo>
                      <a:pt x="60515" y="1036383"/>
                    </a:moveTo>
                    <a:lnTo>
                      <a:pt x="57658" y="1025042"/>
                    </a:lnTo>
                    <a:lnTo>
                      <a:pt x="55981" y="1025042"/>
                    </a:lnTo>
                    <a:lnTo>
                      <a:pt x="60515" y="1036383"/>
                    </a:lnTo>
                    <a:close/>
                  </a:path>
                  <a:path w="2096769" h="2130425">
                    <a:moveTo>
                      <a:pt x="61048" y="1037742"/>
                    </a:moveTo>
                    <a:lnTo>
                      <a:pt x="60515" y="1036383"/>
                    </a:lnTo>
                    <a:lnTo>
                      <a:pt x="60858" y="1037742"/>
                    </a:lnTo>
                    <a:lnTo>
                      <a:pt x="61048" y="1037742"/>
                    </a:lnTo>
                    <a:close/>
                  </a:path>
                  <a:path w="2096769" h="2130425">
                    <a:moveTo>
                      <a:pt x="103695" y="76"/>
                    </a:moveTo>
                    <a:lnTo>
                      <a:pt x="103085" y="25"/>
                    </a:lnTo>
                    <a:lnTo>
                      <a:pt x="102476" y="0"/>
                    </a:lnTo>
                    <a:lnTo>
                      <a:pt x="83921" y="50"/>
                    </a:lnTo>
                    <a:lnTo>
                      <a:pt x="71412" y="38823"/>
                    </a:lnTo>
                    <a:lnTo>
                      <a:pt x="63322" y="66116"/>
                    </a:lnTo>
                    <a:lnTo>
                      <a:pt x="63144" y="62839"/>
                    </a:lnTo>
                    <a:lnTo>
                      <a:pt x="60274" y="75095"/>
                    </a:lnTo>
                    <a:lnTo>
                      <a:pt x="56553" y="89230"/>
                    </a:lnTo>
                    <a:lnTo>
                      <a:pt x="52870" y="102489"/>
                    </a:lnTo>
                    <a:lnTo>
                      <a:pt x="50114" y="112090"/>
                    </a:lnTo>
                    <a:lnTo>
                      <a:pt x="49974" y="110515"/>
                    </a:lnTo>
                    <a:lnTo>
                      <a:pt x="49022" y="111175"/>
                    </a:lnTo>
                    <a:lnTo>
                      <a:pt x="46304" y="122453"/>
                    </a:lnTo>
                    <a:lnTo>
                      <a:pt x="43827" y="135420"/>
                    </a:lnTo>
                    <a:lnTo>
                      <a:pt x="43230" y="142278"/>
                    </a:lnTo>
                    <a:lnTo>
                      <a:pt x="43599" y="145796"/>
                    </a:lnTo>
                    <a:lnTo>
                      <a:pt x="44132" y="148539"/>
                    </a:lnTo>
                    <a:lnTo>
                      <a:pt x="44157" y="153885"/>
                    </a:lnTo>
                    <a:lnTo>
                      <a:pt x="42938" y="164007"/>
                    </a:lnTo>
                    <a:lnTo>
                      <a:pt x="39941" y="181927"/>
                    </a:lnTo>
                    <a:lnTo>
                      <a:pt x="40614" y="178130"/>
                    </a:lnTo>
                    <a:lnTo>
                      <a:pt x="41567" y="173431"/>
                    </a:lnTo>
                    <a:lnTo>
                      <a:pt x="43180" y="167030"/>
                    </a:lnTo>
                    <a:lnTo>
                      <a:pt x="45529" y="156603"/>
                    </a:lnTo>
                    <a:lnTo>
                      <a:pt x="47828" y="148539"/>
                    </a:lnTo>
                    <a:lnTo>
                      <a:pt x="49504" y="144322"/>
                    </a:lnTo>
                    <a:lnTo>
                      <a:pt x="49949" y="145440"/>
                    </a:lnTo>
                    <a:lnTo>
                      <a:pt x="50152" y="144322"/>
                    </a:lnTo>
                    <a:lnTo>
                      <a:pt x="53174" y="127812"/>
                    </a:lnTo>
                    <a:lnTo>
                      <a:pt x="55194" y="118249"/>
                    </a:lnTo>
                    <a:lnTo>
                      <a:pt x="55778" y="113487"/>
                    </a:lnTo>
                    <a:lnTo>
                      <a:pt x="55308" y="112090"/>
                    </a:lnTo>
                    <a:lnTo>
                      <a:pt x="54673" y="110236"/>
                    </a:lnTo>
                    <a:lnTo>
                      <a:pt x="57607" y="96164"/>
                    </a:lnTo>
                    <a:lnTo>
                      <a:pt x="60833" y="86004"/>
                    </a:lnTo>
                    <a:lnTo>
                      <a:pt x="62674" y="83667"/>
                    </a:lnTo>
                    <a:lnTo>
                      <a:pt x="61429" y="93052"/>
                    </a:lnTo>
                    <a:lnTo>
                      <a:pt x="63588" y="83667"/>
                    </a:lnTo>
                    <a:lnTo>
                      <a:pt x="64617" y="79184"/>
                    </a:lnTo>
                    <a:lnTo>
                      <a:pt x="66776" y="70218"/>
                    </a:lnTo>
                    <a:lnTo>
                      <a:pt x="67945" y="65354"/>
                    </a:lnTo>
                    <a:lnTo>
                      <a:pt x="71424" y="51536"/>
                    </a:lnTo>
                    <a:lnTo>
                      <a:pt x="75031" y="37757"/>
                    </a:lnTo>
                    <a:lnTo>
                      <a:pt x="69786" y="53962"/>
                    </a:lnTo>
                    <a:lnTo>
                      <a:pt x="67195" y="62077"/>
                    </a:lnTo>
                    <a:lnTo>
                      <a:pt x="64706" y="70218"/>
                    </a:lnTo>
                    <a:lnTo>
                      <a:pt x="65405" y="66116"/>
                    </a:lnTo>
                    <a:lnTo>
                      <a:pt x="66522" y="59550"/>
                    </a:lnTo>
                    <a:lnTo>
                      <a:pt x="71386" y="43522"/>
                    </a:lnTo>
                    <a:lnTo>
                      <a:pt x="76987" y="26289"/>
                    </a:lnTo>
                    <a:lnTo>
                      <a:pt x="80962" y="11988"/>
                    </a:lnTo>
                    <a:lnTo>
                      <a:pt x="82308" y="5549"/>
                    </a:lnTo>
                    <a:lnTo>
                      <a:pt x="102552" y="533"/>
                    </a:lnTo>
                    <a:lnTo>
                      <a:pt x="103695" y="76"/>
                    </a:lnTo>
                    <a:close/>
                  </a:path>
                  <a:path w="2096769" h="2130425">
                    <a:moveTo>
                      <a:pt x="112356" y="1013066"/>
                    </a:moveTo>
                    <a:lnTo>
                      <a:pt x="109829" y="999642"/>
                    </a:lnTo>
                    <a:lnTo>
                      <a:pt x="109689" y="999642"/>
                    </a:lnTo>
                    <a:lnTo>
                      <a:pt x="112191" y="1012342"/>
                    </a:lnTo>
                    <a:lnTo>
                      <a:pt x="112356" y="1013066"/>
                    </a:lnTo>
                    <a:close/>
                  </a:path>
                  <a:path w="2096769" h="2130425">
                    <a:moveTo>
                      <a:pt x="141325" y="299707"/>
                    </a:moveTo>
                    <a:lnTo>
                      <a:pt x="132918" y="263042"/>
                    </a:lnTo>
                    <a:lnTo>
                      <a:pt x="137668" y="288442"/>
                    </a:lnTo>
                    <a:lnTo>
                      <a:pt x="141325" y="299707"/>
                    </a:lnTo>
                    <a:close/>
                  </a:path>
                  <a:path w="2096769" h="2130425">
                    <a:moveTo>
                      <a:pt x="163106" y="1227670"/>
                    </a:moveTo>
                    <a:lnTo>
                      <a:pt x="159473" y="1215009"/>
                    </a:lnTo>
                    <a:lnTo>
                      <a:pt x="159829" y="1213662"/>
                    </a:lnTo>
                    <a:lnTo>
                      <a:pt x="156743" y="1206715"/>
                    </a:lnTo>
                    <a:lnTo>
                      <a:pt x="150495" y="1194054"/>
                    </a:lnTo>
                    <a:lnTo>
                      <a:pt x="147218" y="1187069"/>
                    </a:lnTo>
                    <a:lnTo>
                      <a:pt x="150977" y="1195997"/>
                    </a:lnTo>
                    <a:lnTo>
                      <a:pt x="154863" y="1205699"/>
                    </a:lnTo>
                    <a:lnTo>
                      <a:pt x="158902" y="1216253"/>
                    </a:lnTo>
                    <a:lnTo>
                      <a:pt x="163106" y="1227670"/>
                    </a:lnTo>
                    <a:close/>
                  </a:path>
                  <a:path w="2096769" h="2130425">
                    <a:moveTo>
                      <a:pt x="165239" y="1215542"/>
                    </a:moveTo>
                    <a:lnTo>
                      <a:pt x="158305" y="1202842"/>
                    </a:lnTo>
                    <a:lnTo>
                      <a:pt x="151485" y="1190142"/>
                    </a:lnTo>
                    <a:lnTo>
                      <a:pt x="144767" y="1177442"/>
                    </a:lnTo>
                    <a:lnTo>
                      <a:pt x="143497" y="1175004"/>
                    </a:lnTo>
                    <a:lnTo>
                      <a:pt x="144272" y="1177442"/>
                    </a:lnTo>
                    <a:lnTo>
                      <a:pt x="151231" y="1190142"/>
                    </a:lnTo>
                    <a:lnTo>
                      <a:pt x="157924" y="1202842"/>
                    </a:lnTo>
                    <a:lnTo>
                      <a:pt x="165239" y="1215542"/>
                    </a:lnTo>
                    <a:close/>
                  </a:path>
                  <a:path w="2096769" h="2130425">
                    <a:moveTo>
                      <a:pt x="165392" y="1245501"/>
                    </a:moveTo>
                    <a:lnTo>
                      <a:pt x="164642" y="1243050"/>
                    </a:lnTo>
                    <a:lnTo>
                      <a:pt x="161010" y="1235659"/>
                    </a:lnTo>
                    <a:lnTo>
                      <a:pt x="159143" y="1231925"/>
                    </a:lnTo>
                    <a:lnTo>
                      <a:pt x="164084" y="1243418"/>
                    </a:lnTo>
                    <a:lnTo>
                      <a:pt x="165392" y="1245501"/>
                    </a:lnTo>
                    <a:close/>
                  </a:path>
                  <a:path w="2096769" h="2130425">
                    <a:moveTo>
                      <a:pt x="206311" y="1380642"/>
                    </a:moveTo>
                    <a:lnTo>
                      <a:pt x="200190" y="1374648"/>
                    </a:lnTo>
                    <a:lnTo>
                      <a:pt x="202107" y="1380642"/>
                    </a:lnTo>
                    <a:lnTo>
                      <a:pt x="206311" y="1380642"/>
                    </a:lnTo>
                    <a:close/>
                  </a:path>
                  <a:path w="2096769" h="2130425">
                    <a:moveTo>
                      <a:pt x="213398" y="1288199"/>
                    </a:moveTo>
                    <a:lnTo>
                      <a:pt x="207670" y="1277670"/>
                    </a:lnTo>
                    <a:lnTo>
                      <a:pt x="205435" y="1275461"/>
                    </a:lnTo>
                    <a:lnTo>
                      <a:pt x="213398" y="1288199"/>
                    </a:lnTo>
                    <a:close/>
                  </a:path>
                  <a:path w="2096769" h="2130425">
                    <a:moveTo>
                      <a:pt x="214757" y="593242"/>
                    </a:moveTo>
                    <a:lnTo>
                      <a:pt x="212940" y="585673"/>
                    </a:lnTo>
                    <a:lnTo>
                      <a:pt x="211569" y="580542"/>
                    </a:lnTo>
                    <a:lnTo>
                      <a:pt x="211404" y="580542"/>
                    </a:lnTo>
                    <a:lnTo>
                      <a:pt x="214490" y="593242"/>
                    </a:lnTo>
                    <a:lnTo>
                      <a:pt x="214757" y="593242"/>
                    </a:lnTo>
                    <a:close/>
                  </a:path>
                  <a:path w="2096769" h="2130425">
                    <a:moveTo>
                      <a:pt x="219862" y="1289596"/>
                    </a:moveTo>
                    <a:lnTo>
                      <a:pt x="210959" y="1269479"/>
                    </a:lnTo>
                    <a:lnTo>
                      <a:pt x="204927" y="1260030"/>
                    </a:lnTo>
                    <a:lnTo>
                      <a:pt x="219862" y="1289596"/>
                    </a:lnTo>
                    <a:close/>
                  </a:path>
                  <a:path w="2096769" h="2130425">
                    <a:moveTo>
                      <a:pt x="225120" y="1371752"/>
                    </a:moveTo>
                    <a:lnTo>
                      <a:pt x="224447" y="1367942"/>
                    </a:lnTo>
                    <a:lnTo>
                      <a:pt x="223266" y="1367942"/>
                    </a:lnTo>
                    <a:lnTo>
                      <a:pt x="225120" y="1371752"/>
                    </a:lnTo>
                    <a:close/>
                  </a:path>
                  <a:path w="2096769" h="2130425">
                    <a:moveTo>
                      <a:pt x="226263" y="631342"/>
                    </a:moveTo>
                    <a:lnTo>
                      <a:pt x="225552" y="626059"/>
                    </a:lnTo>
                    <a:lnTo>
                      <a:pt x="223608" y="618642"/>
                    </a:lnTo>
                    <a:lnTo>
                      <a:pt x="223431" y="618642"/>
                    </a:lnTo>
                    <a:lnTo>
                      <a:pt x="225323" y="631342"/>
                    </a:lnTo>
                    <a:lnTo>
                      <a:pt x="226263" y="631342"/>
                    </a:lnTo>
                    <a:close/>
                  </a:path>
                  <a:path w="2096769" h="2130425">
                    <a:moveTo>
                      <a:pt x="249440" y="644042"/>
                    </a:moveTo>
                    <a:lnTo>
                      <a:pt x="246316" y="631342"/>
                    </a:lnTo>
                    <a:lnTo>
                      <a:pt x="244068" y="631342"/>
                    </a:lnTo>
                    <a:lnTo>
                      <a:pt x="249440" y="644042"/>
                    </a:lnTo>
                    <a:close/>
                  </a:path>
                  <a:path w="2096769" h="2130425">
                    <a:moveTo>
                      <a:pt x="260794" y="745642"/>
                    </a:moveTo>
                    <a:lnTo>
                      <a:pt x="255168" y="730338"/>
                    </a:lnTo>
                    <a:lnTo>
                      <a:pt x="255866" y="732942"/>
                    </a:lnTo>
                    <a:lnTo>
                      <a:pt x="259626" y="745642"/>
                    </a:lnTo>
                    <a:lnTo>
                      <a:pt x="260794" y="745642"/>
                    </a:lnTo>
                    <a:close/>
                  </a:path>
                  <a:path w="2096769" h="2130425">
                    <a:moveTo>
                      <a:pt x="269265" y="647560"/>
                    </a:moveTo>
                    <a:lnTo>
                      <a:pt x="259575" y="616813"/>
                    </a:lnTo>
                    <a:lnTo>
                      <a:pt x="266522" y="639127"/>
                    </a:lnTo>
                    <a:lnTo>
                      <a:pt x="269265" y="647560"/>
                    </a:lnTo>
                    <a:close/>
                  </a:path>
                  <a:path w="2096769" h="2130425">
                    <a:moveTo>
                      <a:pt x="287235" y="1456842"/>
                    </a:moveTo>
                    <a:lnTo>
                      <a:pt x="280555" y="1444142"/>
                    </a:lnTo>
                    <a:lnTo>
                      <a:pt x="275475" y="1435252"/>
                    </a:lnTo>
                    <a:lnTo>
                      <a:pt x="279158" y="1444142"/>
                    </a:lnTo>
                    <a:lnTo>
                      <a:pt x="284645" y="1456842"/>
                    </a:lnTo>
                    <a:lnTo>
                      <a:pt x="287235" y="1456842"/>
                    </a:lnTo>
                    <a:close/>
                  </a:path>
                  <a:path w="2096769" h="2130425">
                    <a:moveTo>
                      <a:pt x="288391" y="705243"/>
                    </a:moveTo>
                    <a:lnTo>
                      <a:pt x="281114" y="683488"/>
                    </a:lnTo>
                    <a:lnTo>
                      <a:pt x="273748" y="661339"/>
                    </a:lnTo>
                    <a:lnTo>
                      <a:pt x="269265" y="647560"/>
                    </a:lnTo>
                    <a:lnTo>
                      <a:pt x="271640" y="655104"/>
                    </a:lnTo>
                    <a:lnTo>
                      <a:pt x="284835" y="695134"/>
                    </a:lnTo>
                    <a:lnTo>
                      <a:pt x="288391" y="705243"/>
                    </a:lnTo>
                    <a:close/>
                  </a:path>
                  <a:path w="2096769" h="2130425">
                    <a:moveTo>
                      <a:pt x="296075" y="1469542"/>
                    </a:moveTo>
                    <a:lnTo>
                      <a:pt x="290309" y="1456842"/>
                    </a:lnTo>
                    <a:lnTo>
                      <a:pt x="287235" y="1456842"/>
                    </a:lnTo>
                    <a:lnTo>
                      <a:pt x="292646" y="1469542"/>
                    </a:lnTo>
                    <a:lnTo>
                      <a:pt x="296075" y="1469542"/>
                    </a:lnTo>
                    <a:close/>
                  </a:path>
                  <a:path w="2096769" h="2130425">
                    <a:moveTo>
                      <a:pt x="297154" y="1533842"/>
                    </a:moveTo>
                    <a:lnTo>
                      <a:pt x="293928" y="1529626"/>
                    </a:lnTo>
                    <a:lnTo>
                      <a:pt x="287096" y="1519897"/>
                    </a:lnTo>
                    <a:lnTo>
                      <a:pt x="290969" y="1525930"/>
                    </a:lnTo>
                    <a:lnTo>
                      <a:pt x="294220" y="1530273"/>
                    </a:lnTo>
                    <a:lnTo>
                      <a:pt x="297154" y="1533842"/>
                    </a:lnTo>
                    <a:close/>
                  </a:path>
                  <a:path w="2096769" h="2130425">
                    <a:moveTo>
                      <a:pt x="297586" y="1524812"/>
                    </a:moveTo>
                    <a:lnTo>
                      <a:pt x="287121" y="1510728"/>
                    </a:lnTo>
                    <a:lnTo>
                      <a:pt x="282219" y="1505204"/>
                    </a:lnTo>
                    <a:lnTo>
                      <a:pt x="277825" y="1500060"/>
                    </a:lnTo>
                    <a:lnTo>
                      <a:pt x="268871" y="1487093"/>
                    </a:lnTo>
                    <a:lnTo>
                      <a:pt x="274675" y="1501724"/>
                    </a:lnTo>
                    <a:lnTo>
                      <a:pt x="277685" y="1502651"/>
                    </a:lnTo>
                    <a:lnTo>
                      <a:pt x="286169" y="1512785"/>
                    </a:lnTo>
                    <a:lnTo>
                      <a:pt x="294627" y="1523149"/>
                    </a:lnTo>
                    <a:lnTo>
                      <a:pt x="297586" y="1524812"/>
                    </a:lnTo>
                    <a:close/>
                  </a:path>
                  <a:path w="2096769" h="2130425">
                    <a:moveTo>
                      <a:pt x="303733" y="748271"/>
                    </a:moveTo>
                    <a:lnTo>
                      <a:pt x="296379" y="727608"/>
                    </a:lnTo>
                    <a:lnTo>
                      <a:pt x="288963" y="706869"/>
                    </a:lnTo>
                    <a:lnTo>
                      <a:pt x="300659" y="740105"/>
                    </a:lnTo>
                    <a:lnTo>
                      <a:pt x="303733" y="748271"/>
                    </a:lnTo>
                    <a:close/>
                  </a:path>
                  <a:path w="2096769" h="2130425">
                    <a:moveTo>
                      <a:pt x="320624" y="793229"/>
                    </a:moveTo>
                    <a:lnTo>
                      <a:pt x="303733" y="748271"/>
                    </a:lnTo>
                    <a:lnTo>
                      <a:pt x="312216" y="771486"/>
                    </a:lnTo>
                    <a:lnTo>
                      <a:pt x="320624" y="793229"/>
                    </a:lnTo>
                    <a:close/>
                  </a:path>
                  <a:path w="2096769" h="2130425">
                    <a:moveTo>
                      <a:pt x="321411" y="859942"/>
                    </a:moveTo>
                    <a:lnTo>
                      <a:pt x="314337" y="834542"/>
                    </a:lnTo>
                    <a:lnTo>
                      <a:pt x="309778" y="824433"/>
                    </a:lnTo>
                    <a:lnTo>
                      <a:pt x="312966" y="834542"/>
                    </a:lnTo>
                    <a:lnTo>
                      <a:pt x="317068" y="847242"/>
                    </a:lnTo>
                    <a:lnTo>
                      <a:pt x="321411" y="859942"/>
                    </a:lnTo>
                    <a:close/>
                  </a:path>
                  <a:path w="2096769" h="2130425">
                    <a:moveTo>
                      <a:pt x="331076" y="868387"/>
                    </a:moveTo>
                    <a:lnTo>
                      <a:pt x="327494" y="859942"/>
                    </a:lnTo>
                    <a:lnTo>
                      <a:pt x="320090" y="845210"/>
                    </a:lnTo>
                    <a:lnTo>
                      <a:pt x="325272" y="859942"/>
                    </a:lnTo>
                    <a:lnTo>
                      <a:pt x="331076" y="868387"/>
                    </a:lnTo>
                    <a:close/>
                  </a:path>
                  <a:path w="2096769" h="2130425">
                    <a:moveTo>
                      <a:pt x="333019" y="1507642"/>
                    </a:moveTo>
                    <a:lnTo>
                      <a:pt x="330606" y="1503934"/>
                    </a:lnTo>
                    <a:lnTo>
                      <a:pt x="331114" y="1507642"/>
                    </a:lnTo>
                    <a:lnTo>
                      <a:pt x="333019" y="1507642"/>
                    </a:lnTo>
                    <a:close/>
                  </a:path>
                  <a:path w="2096769" h="2130425">
                    <a:moveTo>
                      <a:pt x="334810" y="1510690"/>
                    </a:moveTo>
                    <a:lnTo>
                      <a:pt x="334162" y="1507642"/>
                    </a:lnTo>
                    <a:lnTo>
                      <a:pt x="333019" y="1507642"/>
                    </a:lnTo>
                    <a:lnTo>
                      <a:pt x="334810" y="1510690"/>
                    </a:lnTo>
                    <a:close/>
                  </a:path>
                  <a:path w="2096769" h="2130425">
                    <a:moveTo>
                      <a:pt x="340499" y="1520342"/>
                    </a:moveTo>
                    <a:lnTo>
                      <a:pt x="334810" y="1510690"/>
                    </a:lnTo>
                    <a:lnTo>
                      <a:pt x="336867" y="1520342"/>
                    </a:lnTo>
                    <a:lnTo>
                      <a:pt x="340499" y="1520342"/>
                    </a:lnTo>
                    <a:close/>
                  </a:path>
                  <a:path w="2096769" h="2130425">
                    <a:moveTo>
                      <a:pt x="341274" y="1590255"/>
                    </a:moveTo>
                    <a:lnTo>
                      <a:pt x="339217" y="1583842"/>
                    </a:lnTo>
                    <a:lnTo>
                      <a:pt x="337870" y="1583842"/>
                    </a:lnTo>
                    <a:lnTo>
                      <a:pt x="341274" y="1590255"/>
                    </a:lnTo>
                    <a:close/>
                  </a:path>
                  <a:path w="2096769" h="2130425">
                    <a:moveTo>
                      <a:pt x="342125" y="885342"/>
                    </a:moveTo>
                    <a:lnTo>
                      <a:pt x="334010" y="872642"/>
                    </a:lnTo>
                    <a:lnTo>
                      <a:pt x="331076" y="868387"/>
                    </a:lnTo>
                    <a:lnTo>
                      <a:pt x="338277" y="885342"/>
                    </a:lnTo>
                    <a:lnTo>
                      <a:pt x="342125" y="885342"/>
                    </a:lnTo>
                    <a:close/>
                  </a:path>
                  <a:path w="2096769" h="2130425">
                    <a:moveTo>
                      <a:pt x="345287" y="905027"/>
                    </a:moveTo>
                    <a:lnTo>
                      <a:pt x="344970" y="904570"/>
                    </a:lnTo>
                    <a:lnTo>
                      <a:pt x="344792" y="904608"/>
                    </a:lnTo>
                    <a:lnTo>
                      <a:pt x="345287" y="905027"/>
                    </a:lnTo>
                    <a:close/>
                  </a:path>
                  <a:path w="2096769" h="2130425">
                    <a:moveTo>
                      <a:pt x="351967" y="917206"/>
                    </a:moveTo>
                    <a:lnTo>
                      <a:pt x="347319" y="906691"/>
                    </a:lnTo>
                    <a:lnTo>
                      <a:pt x="345287" y="905027"/>
                    </a:lnTo>
                    <a:lnTo>
                      <a:pt x="346989" y="907415"/>
                    </a:lnTo>
                    <a:lnTo>
                      <a:pt x="351967" y="917206"/>
                    </a:lnTo>
                    <a:close/>
                  </a:path>
                  <a:path w="2096769" h="2130425">
                    <a:moveTo>
                      <a:pt x="352640" y="917333"/>
                    </a:moveTo>
                    <a:lnTo>
                      <a:pt x="350913" y="910742"/>
                    </a:lnTo>
                    <a:lnTo>
                      <a:pt x="349770" y="910742"/>
                    </a:lnTo>
                    <a:lnTo>
                      <a:pt x="352640" y="917333"/>
                    </a:lnTo>
                    <a:close/>
                  </a:path>
                  <a:path w="2096769" h="2130425">
                    <a:moveTo>
                      <a:pt x="362127" y="1621942"/>
                    </a:moveTo>
                    <a:lnTo>
                      <a:pt x="360705" y="1618881"/>
                    </a:lnTo>
                    <a:lnTo>
                      <a:pt x="359841" y="1618170"/>
                    </a:lnTo>
                    <a:lnTo>
                      <a:pt x="361276" y="1621942"/>
                    </a:lnTo>
                    <a:lnTo>
                      <a:pt x="362127" y="1621942"/>
                    </a:lnTo>
                    <a:close/>
                  </a:path>
                  <a:path w="2096769" h="2130425">
                    <a:moveTo>
                      <a:pt x="379984" y="1647342"/>
                    </a:moveTo>
                    <a:lnTo>
                      <a:pt x="372376" y="1634642"/>
                    </a:lnTo>
                    <a:lnTo>
                      <a:pt x="371957" y="1633969"/>
                    </a:lnTo>
                    <a:lnTo>
                      <a:pt x="372262" y="1634642"/>
                    </a:lnTo>
                    <a:lnTo>
                      <a:pt x="378955" y="1647342"/>
                    </a:lnTo>
                    <a:lnTo>
                      <a:pt x="379984" y="1647342"/>
                    </a:lnTo>
                    <a:close/>
                  </a:path>
                  <a:path w="2096769" h="2130425">
                    <a:moveTo>
                      <a:pt x="399821" y="1664157"/>
                    </a:moveTo>
                    <a:lnTo>
                      <a:pt x="397725" y="1660042"/>
                    </a:lnTo>
                    <a:lnTo>
                      <a:pt x="393369" y="1655114"/>
                    </a:lnTo>
                    <a:lnTo>
                      <a:pt x="399821" y="1664157"/>
                    </a:lnTo>
                    <a:close/>
                  </a:path>
                  <a:path w="2096769" h="2130425">
                    <a:moveTo>
                      <a:pt x="402831" y="1668386"/>
                    </a:moveTo>
                    <a:lnTo>
                      <a:pt x="399821" y="1664157"/>
                    </a:lnTo>
                    <a:lnTo>
                      <a:pt x="400596" y="1665706"/>
                    </a:lnTo>
                    <a:lnTo>
                      <a:pt x="402831" y="1668386"/>
                    </a:lnTo>
                    <a:close/>
                  </a:path>
                  <a:path w="2096769" h="2130425">
                    <a:moveTo>
                      <a:pt x="404164" y="1672742"/>
                    </a:moveTo>
                    <a:lnTo>
                      <a:pt x="400596" y="1665706"/>
                    </a:lnTo>
                    <a:lnTo>
                      <a:pt x="395897" y="1660042"/>
                    </a:lnTo>
                    <a:lnTo>
                      <a:pt x="404164" y="1672742"/>
                    </a:lnTo>
                    <a:close/>
                  </a:path>
                  <a:path w="2096769" h="2130425">
                    <a:moveTo>
                      <a:pt x="406438" y="1672742"/>
                    </a:moveTo>
                    <a:lnTo>
                      <a:pt x="402831" y="1668386"/>
                    </a:lnTo>
                    <a:lnTo>
                      <a:pt x="405930" y="1672742"/>
                    </a:lnTo>
                    <a:lnTo>
                      <a:pt x="406438" y="1672742"/>
                    </a:lnTo>
                    <a:close/>
                  </a:path>
                  <a:path w="2096769" h="2130425">
                    <a:moveTo>
                      <a:pt x="421538" y="1605407"/>
                    </a:moveTo>
                    <a:lnTo>
                      <a:pt x="416902" y="1598549"/>
                    </a:lnTo>
                    <a:lnTo>
                      <a:pt x="408101" y="1588947"/>
                    </a:lnTo>
                    <a:lnTo>
                      <a:pt x="405244" y="1586636"/>
                    </a:lnTo>
                    <a:lnTo>
                      <a:pt x="405790" y="1588554"/>
                    </a:lnTo>
                    <a:lnTo>
                      <a:pt x="407238" y="1591652"/>
                    </a:lnTo>
                    <a:lnTo>
                      <a:pt x="408114" y="1590890"/>
                    </a:lnTo>
                    <a:lnTo>
                      <a:pt x="421538" y="1605407"/>
                    </a:lnTo>
                    <a:close/>
                  </a:path>
                  <a:path w="2096769" h="2130425">
                    <a:moveTo>
                      <a:pt x="426821" y="1650733"/>
                    </a:moveTo>
                    <a:lnTo>
                      <a:pt x="424675" y="1647342"/>
                    </a:lnTo>
                    <a:lnTo>
                      <a:pt x="424027" y="1647342"/>
                    </a:lnTo>
                    <a:lnTo>
                      <a:pt x="426821" y="1650733"/>
                    </a:lnTo>
                    <a:close/>
                  </a:path>
                  <a:path w="2096769" h="2130425">
                    <a:moveTo>
                      <a:pt x="434505" y="1660042"/>
                    </a:moveTo>
                    <a:lnTo>
                      <a:pt x="426821" y="1650733"/>
                    </a:lnTo>
                    <a:lnTo>
                      <a:pt x="432727" y="1660042"/>
                    </a:lnTo>
                    <a:lnTo>
                      <a:pt x="434505" y="1660042"/>
                    </a:lnTo>
                    <a:close/>
                  </a:path>
                  <a:path w="2096769" h="2130425">
                    <a:moveTo>
                      <a:pt x="485787" y="1761642"/>
                    </a:moveTo>
                    <a:lnTo>
                      <a:pt x="476783" y="1748942"/>
                    </a:lnTo>
                    <a:lnTo>
                      <a:pt x="469684" y="1736242"/>
                    </a:lnTo>
                    <a:lnTo>
                      <a:pt x="472833" y="1736242"/>
                    </a:lnTo>
                    <a:lnTo>
                      <a:pt x="465429" y="1723542"/>
                    </a:lnTo>
                    <a:lnTo>
                      <a:pt x="453377" y="1710842"/>
                    </a:lnTo>
                    <a:lnTo>
                      <a:pt x="458304" y="1723542"/>
                    </a:lnTo>
                    <a:lnTo>
                      <a:pt x="453974" y="1723542"/>
                    </a:lnTo>
                    <a:lnTo>
                      <a:pt x="467995" y="1736242"/>
                    </a:lnTo>
                    <a:lnTo>
                      <a:pt x="475627" y="1748942"/>
                    </a:lnTo>
                    <a:lnTo>
                      <a:pt x="483552" y="1761642"/>
                    </a:lnTo>
                    <a:lnTo>
                      <a:pt x="485787" y="1761642"/>
                    </a:lnTo>
                    <a:close/>
                  </a:path>
                  <a:path w="2096769" h="2130425">
                    <a:moveTo>
                      <a:pt x="496912" y="1768919"/>
                    </a:moveTo>
                    <a:lnTo>
                      <a:pt x="491845" y="1761642"/>
                    </a:lnTo>
                    <a:lnTo>
                      <a:pt x="485787" y="1761642"/>
                    </a:lnTo>
                    <a:lnTo>
                      <a:pt x="496912" y="1768919"/>
                    </a:lnTo>
                    <a:close/>
                  </a:path>
                  <a:path w="2096769" h="2130425">
                    <a:moveTo>
                      <a:pt x="528777" y="1799742"/>
                    </a:moveTo>
                    <a:lnTo>
                      <a:pt x="527278" y="1797824"/>
                    </a:lnTo>
                    <a:lnTo>
                      <a:pt x="527786" y="1799742"/>
                    </a:lnTo>
                    <a:lnTo>
                      <a:pt x="528777" y="1799742"/>
                    </a:lnTo>
                    <a:close/>
                  </a:path>
                  <a:path w="2096769" h="2130425">
                    <a:moveTo>
                      <a:pt x="545452" y="1812442"/>
                    </a:moveTo>
                    <a:lnTo>
                      <a:pt x="540016" y="1799742"/>
                    </a:lnTo>
                    <a:lnTo>
                      <a:pt x="528777" y="1799742"/>
                    </a:lnTo>
                    <a:lnTo>
                      <a:pt x="538924" y="1812442"/>
                    </a:lnTo>
                    <a:lnTo>
                      <a:pt x="545452" y="1812442"/>
                    </a:lnTo>
                    <a:close/>
                  </a:path>
                  <a:path w="2096769" h="2130425">
                    <a:moveTo>
                      <a:pt x="558317" y="1809280"/>
                    </a:moveTo>
                    <a:lnTo>
                      <a:pt x="556501" y="1807413"/>
                    </a:lnTo>
                    <a:lnTo>
                      <a:pt x="545947" y="1799742"/>
                    </a:lnTo>
                    <a:lnTo>
                      <a:pt x="549198" y="1799742"/>
                    </a:lnTo>
                    <a:lnTo>
                      <a:pt x="538467" y="1790801"/>
                    </a:lnTo>
                    <a:lnTo>
                      <a:pt x="539699" y="1795195"/>
                    </a:lnTo>
                    <a:lnTo>
                      <a:pt x="535914" y="1792439"/>
                    </a:lnTo>
                    <a:lnTo>
                      <a:pt x="537756" y="1794383"/>
                    </a:lnTo>
                    <a:lnTo>
                      <a:pt x="539902" y="1795957"/>
                    </a:lnTo>
                    <a:lnTo>
                      <a:pt x="540981" y="1799742"/>
                    </a:lnTo>
                    <a:lnTo>
                      <a:pt x="545147" y="1799742"/>
                    </a:lnTo>
                    <a:lnTo>
                      <a:pt x="558317" y="1809280"/>
                    </a:lnTo>
                    <a:close/>
                  </a:path>
                  <a:path w="2096769" h="2130425">
                    <a:moveTo>
                      <a:pt x="570382" y="1787042"/>
                    </a:moveTo>
                    <a:lnTo>
                      <a:pt x="562660" y="1778330"/>
                    </a:lnTo>
                    <a:lnTo>
                      <a:pt x="568286" y="1787042"/>
                    </a:lnTo>
                    <a:lnTo>
                      <a:pt x="570382" y="1787042"/>
                    </a:lnTo>
                    <a:close/>
                  </a:path>
                  <a:path w="2096769" h="2130425">
                    <a:moveTo>
                      <a:pt x="580402" y="1798345"/>
                    </a:moveTo>
                    <a:lnTo>
                      <a:pt x="575881" y="1787042"/>
                    </a:lnTo>
                    <a:lnTo>
                      <a:pt x="570382" y="1787042"/>
                    </a:lnTo>
                    <a:lnTo>
                      <a:pt x="580402" y="1798345"/>
                    </a:lnTo>
                    <a:close/>
                  </a:path>
                  <a:path w="2096769" h="2130425">
                    <a:moveTo>
                      <a:pt x="581647" y="1799742"/>
                    </a:moveTo>
                    <a:lnTo>
                      <a:pt x="580402" y="1798345"/>
                    </a:lnTo>
                    <a:lnTo>
                      <a:pt x="580961" y="1799742"/>
                    </a:lnTo>
                    <a:lnTo>
                      <a:pt x="581647" y="1799742"/>
                    </a:lnTo>
                    <a:close/>
                  </a:path>
                  <a:path w="2096769" h="2130425">
                    <a:moveTo>
                      <a:pt x="587565" y="1850542"/>
                    </a:moveTo>
                    <a:lnTo>
                      <a:pt x="584225" y="1837842"/>
                    </a:lnTo>
                    <a:lnTo>
                      <a:pt x="583793" y="1837842"/>
                    </a:lnTo>
                    <a:lnTo>
                      <a:pt x="562127" y="1825142"/>
                    </a:lnTo>
                    <a:lnTo>
                      <a:pt x="550049" y="1812442"/>
                    </a:lnTo>
                    <a:lnTo>
                      <a:pt x="548894" y="1812442"/>
                    </a:lnTo>
                    <a:lnTo>
                      <a:pt x="587565" y="1850542"/>
                    </a:lnTo>
                    <a:close/>
                  </a:path>
                  <a:path w="2096769" h="2130425">
                    <a:moveTo>
                      <a:pt x="588822" y="1355242"/>
                    </a:moveTo>
                    <a:lnTo>
                      <a:pt x="582688" y="1342542"/>
                    </a:lnTo>
                    <a:lnTo>
                      <a:pt x="573709" y="1342542"/>
                    </a:lnTo>
                    <a:lnTo>
                      <a:pt x="583336" y="1355242"/>
                    </a:lnTo>
                    <a:lnTo>
                      <a:pt x="588822" y="1355242"/>
                    </a:lnTo>
                    <a:close/>
                  </a:path>
                  <a:path w="2096769" h="2130425">
                    <a:moveTo>
                      <a:pt x="590448" y="1364449"/>
                    </a:moveTo>
                    <a:lnTo>
                      <a:pt x="583234" y="1355242"/>
                    </a:lnTo>
                    <a:lnTo>
                      <a:pt x="572516" y="1342542"/>
                    </a:lnTo>
                    <a:lnTo>
                      <a:pt x="590448" y="1364449"/>
                    </a:lnTo>
                    <a:close/>
                  </a:path>
                  <a:path w="2096769" h="2130425">
                    <a:moveTo>
                      <a:pt x="593280" y="1844179"/>
                    </a:moveTo>
                    <a:lnTo>
                      <a:pt x="590575" y="1837842"/>
                    </a:lnTo>
                    <a:lnTo>
                      <a:pt x="584225" y="1837842"/>
                    </a:lnTo>
                    <a:lnTo>
                      <a:pt x="593280" y="1844179"/>
                    </a:lnTo>
                    <a:close/>
                  </a:path>
                  <a:path w="2096769" h="2130425">
                    <a:moveTo>
                      <a:pt x="593293" y="1367942"/>
                    </a:moveTo>
                    <a:lnTo>
                      <a:pt x="590448" y="1364449"/>
                    </a:lnTo>
                    <a:lnTo>
                      <a:pt x="593178" y="1367942"/>
                    </a:lnTo>
                    <a:close/>
                  </a:path>
                  <a:path w="2096769" h="2130425">
                    <a:moveTo>
                      <a:pt x="627291" y="1875942"/>
                    </a:moveTo>
                    <a:lnTo>
                      <a:pt x="625932" y="1874913"/>
                    </a:lnTo>
                    <a:lnTo>
                      <a:pt x="626465" y="1875942"/>
                    </a:lnTo>
                    <a:lnTo>
                      <a:pt x="627291" y="1875942"/>
                    </a:lnTo>
                    <a:close/>
                  </a:path>
                  <a:path w="2096769" h="2130425">
                    <a:moveTo>
                      <a:pt x="633958" y="1875942"/>
                    </a:moveTo>
                    <a:lnTo>
                      <a:pt x="623620" y="1866049"/>
                    </a:lnTo>
                    <a:lnTo>
                      <a:pt x="628726" y="1875942"/>
                    </a:lnTo>
                    <a:lnTo>
                      <a:pt x="633958" y="1875942"/>
                    </a:lnTo>
                    <a:close/>
                  </a:path>
                  <a:path w="2096769" h="2130425">
                    <a:moveTo>
                      <a:pt x="637451" y="1372577"/>
                    </a:moveTo>
                    <a:lnTo>
                      <a:pt x="634606" y="1367942"/>
                    </a:lnTo>
                    <a:lnTo>
                      <a:pt x="633120" y="1367942"/>
                    </a:lnTo>
                    <a:lnTo>
                      <a:pt x="637451" y="1372577"/>
                    </a:lnTo>
                    <a:close/>
                  </a:path>
                  <a:path w="2096769" h="2130425">
                    <a:moveTo>
                      <a:pt x="642810" y="1888642"/>
                    </a:moveTo>
                    <a:lnTo>
                      <a:pt x="638035" y="1879650"/>
                    </a:lnTo>
                    <a:lnTo>
                      <a:pt x="641705" y="1888642"/>
                    </a:lnTo>
                    <a:lnTo>
                      <a:pt x="642810" y="1888642"/>
                    </a:lnTo>
                    <a:close/>
                  </a:path>
                  <a:path w="2096769" h="2130425">
                    <a:moveTo>
                      <a:pt x="644994" y="1380642"/>
                    </a:moveTo>
                    <a:lnTo>
                      <a:pt x="637451" y="1372577"/>
                    </a:lnTo>
                    <a:lnTo>
                      <a:pt x="642416" y="1380642"/>
                    </a:lnTo>
                    <a:lnTo>
                      <a:pt x="644994" y="1380642"/>
                    </a:lnTo>
                    <a:close/>
                  </a:path>
                  <a:path w="2096769" h="2130425">
                    <a:moveTo>
                      <a:pt x="652513" y="1393342"/>
                    </a:moveTo>
                    <a:lnTo>
                      <a:pt x="642569" y="1385722"/>
                    </a:lnTo>
                    <a:lnTo>
                      <a:pt x="646760" y="1391983"/>
                    </a:lnTo>
                    <a:lnTo>
                      <a:pt x="648271" y="1393342"/>
                    </a:lnTo>
                    <a:lnTo>
                      <a:pt x="652513" y="1393342"/>
                    </a:lnTo>
                    <a:close/>
                  </a:path>
                  <a:path w="2096769" h="2130425">
                    <a:moveTo>
                      <a:pt x="658279" y="1850542"/>
                    </a:moveTo>
                    <a:lnTo>
                      <a:pt x="657034" y="1850542"/>
                    </a:lnTo>
                    <a:lnTo>
                      <a:pt x="658177" y="1852345"/>
                    </a:lnTo>
                    <a:lnTo>
                      <a:pt x="658279" y="1850542"/>
                    </a:lnTo>
                    <a:close/>
                  </a:path>
                  <a:path w="2096769" h="2130425">
                    <a:moveTo>
                      <a:pt x="671245" y="1901342"/>
                    </a:moveTo>
                    <a:lnTo>
                      <a:pt x="664413" y="1890585"/>
                    </a:lnTo>
                    <a:lnTo>
                      <a:pt x="661835" y="1888642"/>
                    </a:lnTo>
                    <a:lnTo>
                      <a:pt x="671245" y="1901342"/>
                    </a:lnTo>
                    <a:close/>
                  </a:path>
                  <a:path w="2096769" h="2130425">
                    <a:moveTo>
                      <a:pt x="677291" y="1418742"/>
                    </a:moveTo>
                    <a:lnTo>
                      <a:pt x="665391" y="1406042"/>
                    </a:lnTo>
                    <a:lnTo>
                      <a:pt x="676338" y="1418742"/>
                    </a:lnTo>
                    <a:lnTo>
                      <a:pt x="677291" y="1418742"/>
                    </a:lnTo>
                    <a:close/>
                  </a:path>
                  <a:path w="2096769" h="2130425">
                    <a:moveTo>
                      <a:pt x="682764" y="1872462"/>
                    </a:moveTo>
                    <a:lnTo>
                      <a:pt x="679030" y="1863242"/>
                    </a:lnTo>
                    <a:lnTo>
                      <a:pt x="671677" y="1863242"/>
                    </a:lnTo>
                    <a:lnTo>
                      <a:pt x="682764" y="1872462"/>
                    </a:lnTo>
                    <a:close/>
                  </a:path>
                  <a:path w="2096769" h="2130425">
                    <a:moveTo>
                      <a:pt x="683272" y="1880933"/>
                    </a:moveTo>
                    <a:lnTo>
                      <a:pt x="682040" y="1875942"/>
                    </a:lnTo>
                    <a:lnTo>
                      <a:pt x="682256" y="1879930"/>
                    </a:lnTo>
                    <a:lnTo>
                      <a:pt x="683272" y="1880933"/>
                    </a:lnTo>
                    <a:close/>
                  </a:path>
                  <a:path w="2096769" h="2130425">
                    <a:moveTo>
                      <a:pt x="684453" y="1914042"/>
                    </a:moveTo>
                    <a:lnTo>
                      <a:pt x="676706" y="1901342"/>
                    </a:lnTo>
                    <a:lnTo>
                      <a:pt x="671245" y="1901342"/>
                    </a:lnTo>
                    <a:lnTo>
                      <a:pt x="667791" y="1901342"/>
                    </a:lnTo>
                    <a:lnTo>
                      <a:pt x="679767" y="1914042"/>
                    </a:lnTo>
                    <a:lnTo>
                      <a:pt x="684453" y="1914042"/>
                    </a:lnTo>
                    <a:close/>
                  </a:path>
                  <a:path w="2096769" h="2130425">
                    <a:moveTo>
                      <a:pt x="686943" y="1875942"/>
                    </a:moveTo>
                    <a:lnTo>
                      <a:pt x="682764" y="1872462"/>
                    </a:lnTo>
                    <a:lnTo>
                      <a:pt x="684174" y="1875942"/>
                    </a:lnTo>
                    <a:lnTo>
                      <a:pt x="686943" y="1875942"/>
                    </a:lnTo>
                    <a:close/>
                  </a:path>
                  <a:path w="2096769" h="2130425">
                    <a:moveTo>
                      <a:pt x="717473" y="1901342"/>
                    </a:moveTo>
                    <a:lnTo>
                      <a:pt x="707834" y="1888642"/>
                    </a:lnTo>
                    <a:lnTo>
                      <a:pt x="692327" y="1875942"/>
                    </a:lnTo>
                    <a:lnTo>
                      <a:pt x="686943" y="1875942"/>
                    </a:lnTo>
                    <a:lnTo>
                      <a:pt x="717473" y="1901342"/>
                    </a:lnTo>
                    <a:close/>
                  </a:path>
                  <a:path w="2096769" h="2130425">
                    <a:moveTo>
                      <a:pt x="741743" y="1952142"/>
                    </a:moveTo>
                    <a:lnTo>
                      <a:pt x="724446" y="1940953"/>
                    </a:lnTo>
                    <a:lnTo>
                      <a:pt x="732815" y="1952142"/>
                    </a:lnTo>
                    <a:lnTo>
                      <a:pt x="741743" y="1952142"/>
                    </a:lnTo>
                    <a:close/>
                  </a:path>
                  <a:path w="2096769" h="2130425">
                    <a:moveTo>
                      <a:pt x="759714" y="1962226"/>
                    </a:moveTo>
                    <a:lnTo>
                      <a:pt x="749998" y="1952142"/>
                    </a:lnTo>
                    <a:lnTo>
                      <a:pt x="741743" y="1952142"/>
                    </a:lnTo>
                    <a:lnTo>
                      <a:pt x="759714" y="1962226"/>
                    </a:lnTo>
                    <a:close/>
                  </a:path>
                  <a:path w="2096769" h="2130425">
                    <a:moveTo>
                      <a:pt x="773836" y="1923948"/>
                    </a:moveTo>
                    <a:lnTo>
                      <a:pt x="769886" y="1921941"/>
                    </a:lnTo>
                    <a:lnTo>
                      <a:pt x="766178" y="1920189"/>
                    </a:lnTo>
                    <a:lnTo>
                      <a:pt x="763257" y="1919198"/>
                    </a:lnTo>
                    <a:lnTo>
                      <a:pt x="769366" y="1922297"/>
                    </a:lnTo>
                    <a:lnTo>
                      <a:pt x="772236" y="1923440"/>
                    </a:lnTo>
                    <a:lnTo>
                      <a:pt x="773836" y="1923948"/>
                    </a:lnTo>
                    <a:close/>
                  </a:path>
                  <a:path w="2096769" h="2130425">
                    <a:moveTo>
                      <a:pt x="815695" y="1938439"/>
                    </a:moveTo>
                    <a:lnTo>
                      <a:pt x="810348" y="1935721"/>
                    </a:lnTo>
                    <a:lnTo>
                      <a:pt x="808177" y="1934870"/>
                    </a:lnTo>
                    <a:lnTo>
                      <a:pt x="806348" y="1934324"/>
                    </a:lnTo>
                    <a:lnTo>
                      <a:pt x="809955" y="1936038"/>
                    </a:lnTo>
                    <a:lnTo>
                      <a:pt x="813155" y="1937473"/>
                    </a:lnTo>
                    <a:lnTo>
                      <a:pt x="815695" y="1938439"/>
                    </a:lnTo>
                    <a:close/>
                  </a:path>
                  <a:path w="2096769" h="2130425">
                    <a:moveTo>
                      <a:pt x="833678" y="2002942"/>
                    </a:moveTo>
                    <a:lnTo>
                      <a:pt x="819327" y="1996935"/>
                    </a:lnTo>
                    <a:lnTo>
                      <a:pt x="826973" y="2002942"/>
                    </a:lnTo>
                    <a:lnTo>
                      <a:pt x="833678" y="2002942"/>
                    </a:lnTo>
                    <a:close/>
                  </a:path>
                  <a:path w="2096769" h="2130425">
                    <a:moveTo>
                      <a:pt x="835202" y="1994204"/>
                    </a:moveTo>
                    <a:lnTo>
                      <a:pt x="831430" y="1990242"/>
                    </a:lnTo>
                    <a:lnTo>
                      <a:pt x="828103" y="1990242"/>
                    </a:lnTo>
                    <a:lnTo>
                      <a:pt x="835202" y="1994204"/>
                    </a:lnTo>
                    <a:close/>
                  </a:path>
                  <a:path w="2096769" h="2130425">
                    <a:moveTo>
                      <a:pt x="871410" y="1969465"/>
                    </a:moveTo>
                    <a:lnTo>
                      <a:pt x="869099" y="1968258"/>
                    </a:lnTo>
                    <a:lnTo>
                      <a:pt x="867283" y="1967915"/>
                    </a:lnTo>
                    <a:lnTo>
                      <a:pt x="868718" y="1968461"/>
                    </a:lnTo>
                    <a:lnTo>
                      <a:pt x="870064" y="1968969"/>
                    </a:lnTo>
                    <a:lnTo>
                      <a:pt x="871410" y="1969465"/>
                    </a:lnTo>
                    <a:close/>
                  </a:path>
                  <a:path w="2096769" h="2130425">
                    <a:moveTo>
                      <a:pt x="885126" y="1990394"/>
                    </a:moveTo>
                    <a:lnTo>
                      <a:pt x="885050" y="1990242"/>
                    </a:lnTo>
                    <a:lnTo>
                      <a:pt x="885126" y="1990394"/>
                    </a:lnTo>
                    <a:close/>
                  </a:path>
                  <a:path w="2096769" h="2130425">
                    <a:moveTo>
                      <a:pt x="888149" y="1996122"/>
                    </a:moveTo>
                    <a:lnTo>
                      <a:pt x="886701" y="1993379"/>
                    </a:lnTo>
                    <a:lnTo>
                      <a:pt x="881049" y="1990242"/>
                    </a:lnTo>
                    <a:lnTo>
                      <a:pt x="888149" y="1996122"/>
                    </a:lnTo>
                    <a:close/>
                  </a:path>
                  <a:path w="2096769" h="2130425">
                    <a:moveTo>
                      <a:pt x="889711" y="1609242"/>
                    </a:moveTo>
                    <a:lnTo>
                      <a:pt x="881672" y="1596542"/>
                    </a:lnTo>
                    <a:lnTo>
                      <a:pt x="872197" y="1596542"/>
                    </a:lnTo>
                    <a:lnTo>
                      <a:pt x="884148" y="1609242"/>
                    </a:lnTo>
                    <a:lnTo>
                      <a:pt x="889711" y="1609242"/>
                    </a:lnTo>
                    <a:close/>
                  </a:path>
                  <a:path w="2096769" h="2130425">
                    <a:moveTo>
                      <a:pt x="890727" y="1995614"/>
                    </a:moveTo>
                    <a:lnTo>
                      <a:pt x="885126" y="1990394"/>
                    </a:lnTo>
                    <a:lnTo>
                      <a:pt x="886701" y="1993379"/>
                    </a:lnTo>
                    <a:lnTo>
                      <a:pt x="890727" y="1995614"/>
                    </a:lnTo>
                    <a:close/>
                  </a:path>
                  <a:path w="2096769" h="2130425">
                    <a:moveTo>
                      <a:pt x="893648" y="2000681"/>
                    </a:moveTo>
                    <a:lnTo>
                      <a:pt x="888149" y="1996122"/>
                    </a:lnTo>
                    <a:lnTo>
                      <a:pt x="889558" y="1998814"/>
                    </a:lnTo>
                    <a:lnTo>
                      <a:pt x="893648" y="2000681"/>
                    </a:lnTo>
                    <a:close/>
                  </a:path>
                  <a:path w="2096769" h="2130425">
                    <a:moveTo>
                      <a:pt x="895083" y="1973440"/>
                    </a:moveTo>
                    <a:lnTo>
                      <a:pt x="889939" y="1964842"/>
                    </a:lnTo>
                    <a:lnTo>
                      <a:pt x="885532" y="1964842"/>
                    </a:lnTo>
                    <a:lnTo>
                      <a:pt x="895083" y="1973440"/>
                    </a:lnTo>
                    <a:close/>
                  </a:path>
                  <a:path w="2096769" h="2130425">
                    <a:moveTo>
                      <a:pt x="898017" y="1964842"/>
                    </a:moveTo>
                    <a:lnTo>
                      <a:pt x="888009" y="1958200"/>
                    </a:lnTo>
                    <a:lnTo>
                      <a:pt x="894727" y="1964842"/>
                    </a:lnTo>
                    <a:lnTo>
                      <a:pt x="896467" y="1964842"/>
                    </a:lnTo>
                    <a:lnTo>
                      <a:pt x="898017" y="1964842"/>
                    </a:lnTo>
                    <a:close/>
                  </a:path>
                  <a:path w="2096769" h="2130425">
                    <a:moveTo>
                      <a:pt x="899629" y="1977542"/>
                    </a:moveTo>
                    <a:lnTo>
                      <a:pt x="895083" y="1973440"/>
                    </a:lnTo>
                    <a:lnTo>
                      <a:pt x="897521" y="1977542"/>
                    </a:lnTo>
                    <a:lnTo>
                      <a:pt x="899629" y="1977542"/>
                    </a:lnTo>
                    <a:close/>
                  </a:path>
                  <a:path w="2096769" h="2130425">
                    <a:moveTo>
                      <a:pt x="908507" y="1965566"/>
                    </a:moveTo>
                    <a:lnTo>
                      <a:pt x="907986" y="1964842"/>
                    </a:lnTo>
                    <a:lnTo>
                      <a:pt x="907211" y="1964842"/>
                    </a:lnTo>
                    <a:lnTo>
                      <a:pt x="908507" y="1965566"/>
                    </a:lnTo>
                    <a:close/>
                  </a:path>
                  <a:path w="2096769" h="2130425">
                    <a:moveTo>
                      <a:pt x="941425" y="2041042"/>
                    </a:moveTo>
                    <a:lnTo>
                      <a:pt x="922629" y="2028342"/>
                    </a:lnTo>
                    <a:lnTo>
                      <a:pt x="920445" y="2028342"/>
                    </a:lnTo>
                    <a:lnTo>
                      <a:pt x="936269" y="2039048"/>
                    </a:lnTo>
                    <a:lnTo>
                      <a:pt x="940777" y="2041042"/>
                    </a:lnTo>
                    <a:lnTo>
                      <a:pt x="941425" y="2041042"/>
                    </a:lnTo>
                    <a:close/>
                  </a:path>
                  <a:path w="2096769" h="2130425">
                    <a:moveTo>
                      <a:pt x="954760" y="2026297"/>
                    </a:moveTo>
                    <a:lnTo>
                      <a:pt x="947153" y="2015642"/>
                    </a:lnTo>
                    <a:lnTo>
                      <a:pt x="934580" y="2015642"/>
                    </a:lnTo>
                    <a:lnTo>
                      <a:pt x="954760" y="2026297"/>
                    </a:lnTo>
                    <a:close/>
                  </a:path>
                  <a:path w="2096769" h="2130425">
                    <a:moveTo>
                      <a:pt x="956246" y="2053742"/>
                    </a:moveTo>
                    <a:lnTo>
                      <a:pt x="939800" y="2041042"/>
                    </a:lnTo>
                    <a:lnTo>
                      <a:pt x="939215" y="2041042"/>
                    </a:lnTo>
                    <a:lnTo>
                      <a:pt x="936269" y="2039048"/>
                    </a:lnTo>
                    <a:lnTo>
                      <a:pt x="912012" y="2028342"/>
                    </a:lnTo>
                    <a:lnTo>
                      <a:pt x="923734" y="2041042"/>
                    </a:lnTo>
                    <a:lnTo>
                      <a:pt x="937272" y="2041042"/>
                    </a:lnTo>
                    <a:lnTo>
                      <a:pt x="952842" y="2053742"/>
                    </a:lnTo>
                    <a:lnTo>
                      <a:pt x="956246" y="2053742"/>
                    </a:lnTo>
                    <a:close/>
                  </a:path>
                  <a:path w="2096769" h="2130425">
                    <a:moveTo>
                      <a:pt x="966101" y="2007819"/>
                    </a:moveTo>
                    <a:lnTo>
                      <a:pt x="960894" y="2002942"/>
                    </a:lnTo>
                    <a:lnTo>
                      <a:pt x="951649" y="2002942"/>
                    </a:lnTo>
                    <a:lnTo>
                      <a:pt x="966101" y="2007819"/>
                    </a:lnTo>
                    <a:close/>
                  </a:path>
                  <a:path w="2096769" h="2130425">
                    <a:moveTo>
                      <a:pt x="979957" y="2015642"/>
                    </a:moveTo>
                    <a:lnTo>
                      <a:pt x="976731" y="2011413"/>
                    </a:lnTo>
                    <a:lnTo>
                      <a:pt x="966101" y="2007819"/>
                    </a:lnTo>
                    <a:lnTo>
                      <a:pt x="974445" y="2015642"/>
                    </a:lnTo>
                    <a:lnTo>
                      <a:pt x="979957" y="2015642"/>
                    </a:lnTo>
                    <a:close/>
                  </a:path>
                  <a:path w="2096769" h="2130425">
                    <a:moveTo>
                      <a:pt x="990384" y="1710842"/>
                    </a:moveTo>
                    <a:lnTo>
                      <a:pt x="988860" y="1710207"/>
                    </a:lnTo>
                    <a:lnTo>
                      <a:pt x="989457" y="1710842"/>
                    </a:lnTo>
                    <a:lnTo>
                      <a:pt x="990384" y="1710842"/>
                    </a:lnTo>
                    <a:close/>
                  </a:path>
                  <a:path w="2096769" h="2130425">
                    <a:moveTo>
                      <a:pt x="990854" y="2066442"/>
                    </a:moveTo>
                    <a:lnTo>
                      <a:pt x="984732" y="2061895"/>
                    </a:lnTo>
                    <a:lnTo>
                      <a:pt x="988161" y="2066442"/>
                    </a:lnTo>
                    <a:lnTo>
                      <a:pt x="990854" y="2066442"/>
                    </a:lnTo>
                    <a:close/>
                  </a:path>
                  <a:path w="2096769" h="2130425">
                    <a:moveTo>
                      <a:pt x="1011555" y="2066442"/>
                    </a:moveTo>
                    <a:lnTo>
                      <a:pt x="1010119" y="2065858"/>
                    </a:lnTo>
                    <a:lnTo>
                      <a:pt x="1010462" y="2066442"/>
                    </a:lnTo>
                    <a:lnTo>
                      <a:pt x="1011555" y="2066442"/>
                    </a:lnTo>
                    <a:close/>
                  </a:path>
                  <a:path w="2096769" h="2130425">
                    <a:moveTo>
                      <a:pt x="1155915" y="2093264"/>
                    </a:moveTo>
                    <a:lnTo>
                      <a:pt x="1153210" y="2091842"/>
                    </a:lnTo>
                    <a:lnTo>
                      <a:pt x="1153668" y="2092820"/>
                    </a:lnTo>
                    <a:lnTo>
                      <a:pt x="1155915" y="2093264"/>
                    </a:lnTo>
                    <a:close/>
                  </a:path>
                  <a:path w="2096769" h="2130425">
                    <a:moveTo>
                      <a:pt x="1180338" y="1812988"/>
                    </a:moveTo>
                    <a:lnTo>
                      <a:pt x="1172438" y="1810245"/>
                    </a:lnTo>
                    <a:lnTo>
                      <a:pt x="1179918" y="1813128"/>
                    </a:lnTo>
                    <a:lnTo>
                      <a:pt x="1180261" y="1813166"/>
                    </a:lnTo>
                    <a:lnTo>
                      <a:pt x="1180338" y="1812988"/>
                    </a:lnTo>
                    <a:close/>
                  </a:path>
                  <a:path w="2096769" h="2130425">
                    <a:moveTo>
                      <a:pt x="1183182" y="2053742"/>
                    </a:moveTo>
                    <a:lnTo>
                      <a:pt x="1163713" y="2041042"/>
                    </a:lnTo>
                    <a:lnTo>
                      <a:pt x="1158341" y="2041042"/>
                    </a:lnTo>
                    <a:lnTo>
                      <a:pt x="1169644" y="2053742"/>
                    </a:lnTo>
                    <a:lnTo>
                      <a:pt x="1183182" y="2053742"/>
                    </a:lnTo>
                    <a:close/>
                  </a:path>
                  <a:path w="2096769" h="2130425">
                    <a:moveTo>
                      <a:pt x="1213662" y="2104542"/>
                    </a:moveTo>
                    <a:lnTo>
                      <a:pt x="1155915" y="2093264"/>
                    </a:lnTo>
                    <a:lnTo>
                      <a:pt x="1177417" y="2104542"/>
                    </a:lnTo>
                    <a:lnTo>
                      <a:pt x="1184833" y="2104542"/>
                    </a:lnTo>
                    <a:lnTo>
                      <a:pt x="1195273" y="2117242"/>
                    </a:lnTo>
                    <a:lnTo>
                      <a:pt x="1197229" y="2104542"/>
                    </a:lnTo>
                    <a:lnTo>
                      <a:pt x="1213662" y="2104542"/>
                    </a:lnTo>
                    <a:close/>
                  </a:path>
                  <a:path w="2096769" h="2130425">
                    <a:moveTo>
                      <a:pt x="1292466" y="2129942"/>
                    </a:moveTo>
                    <a:lnTo>
                      <a:pt x="1281417" y="2117242"/>
                    </a:lnTo>
                    <a:lnTo>
                      <a:pt x="1259878" y="2117242"/>
                    </a:lnTo>
                    <a:lnTo>
                      <a:pt x="1235075" y="2117242"/>
                    </a:lnTo>
                    <a:lnTo>
                      <a:pt x="1242123" y="2129942"/>
                    </a:lnTo>
                    <a:lnTo>
                      <a:pt x="1292466" y="2129942"/>
                    </a:lnTo>
                    <a:close/>
                  </a:path>
                  <a:path w="2096769" h="2130425">
                    <a:moveTo>
                      <a:pt x="1301559" y="2129942"/>
                    </a:moveTo>
                    <a:lnTo>
                      <a:pt x="1289405" y="2117242"/>
                    </a:lnTo>
                    <a:lnTo>
                      <a:pt x="1294625" y="2129942"/>
                    </a:lnTo>
                    <a:lnTo>
                      <a:pt x="1301559" y="2129942"/>
                    </a:lnTo>
                    <a:close/>
                  </a:path>
                  <a:path w="2096769" h="2130425">
                    <a:moveTo>
                      <a:pt x="1313167" y="1855673"/>
                    </a:moveTo>
                    <a:lnTo>
                      <a:pt x="1306245" y="1853006"/>
                    </a:lnTo>
                    <a:lnTo>
                      <a:pt x="1307477" y="1853603"/>
                    </a:lnTo>
                    <a:lnTo>
                      <a:pt x="1309535" y="1854428"/>
                    </a:lnTo>
                    <a:lnTo>
                      <a:pt x="1313167" y="1855673"/>
                    </a:lnTo>
                    <a:close/>
                  </a:path>
                  <a:path w="2096769" h="2130425">
                    <a:moveTo>
                      <a:pt x="1352296" y="1825142"/>
                    </a:moveTo>
                    <a:lnTo>
                      <a:pt x="1338414" y="1812442"/>
                    </a:lnTo>
                    <a:lnTo>
                      <a:pt x="1352054" y="1825142"/>
                    </a:lnTo>
                    <a:lnTo>
                      <a:pt x="1352296" y="1825142"/>
                    </a:lnTo>
                    <a:close/>
                  </a:path>
                  <a:path w="2096769" h="2130425">
                    <a:moveTo>
                      <a:pt x="1409090" y="1832546"/>
                    </a:moveTo>
                    <a:lnTo>
                      <a:pt x="1404785" y="1828520"/>
                    </a:lnTo>
                    <a:lnTo>
                      <a:pt x="1399476" y="1825142"/>
                    </a:lnTo>
                    <a:lnTo>
                      <a:pt x="1394663" y="1825142"/>
                    </a:lnTo>
                    <a:lnTo>
                      <a:pt x="1409090" y="1832546"/>
                    </a:lnTo>
                    <a:close/>
                  </a:path>
                  <a:path w="2096769" h="2130425">
                    <a:moveTo>
                      <a:pt x="1409192" y="1831327"/>
                    </a:moveTo>
                    <a:lnTo>
                      <a:pt x="1405166" y="1825142"/>
                    </a:lnTo>
                    <a:lnTo>
                      <a:pt x="1401165" y="1825142"/>
                    </a:lnTo>
                    <a:lnTo>
                      <a:pt x="1404785" y="1828520"/>
                    </a:lnTo>
                    <a:lnTo>
                      <a:pt x="1409192" y="1831327"/>
                    </a:lnTo>
                    <a:close/>
                  </a:path>
                  <a:path w="2096769" h="2130425">
                    <a:moveTo>
                      <a:pt x="1411389" y="1834692"/>
                    </a:moveTo>
                    <a:lnTo>
                      <a:pt x="1410436" y="1833232"/>
                    </a:lnTo>
                    <a:lnTo>
                      <a:pt x="1409090" y="1832546"/>
                    </a:lnTo>
                    <a:lnTo>
                      <a:pt x="1411389" y="1834692"/>
                    </a:lnTo>
                    <a:close/>
                  </a:path>
                  <a:path w="2096769" h="2130425">
                    <a:moveTo>
                      <a:pt x="1419415" y="1837842"/>
                    </a:moveTo>
                    <a:lnTo>
                      <a:pt x="1409192" y="1831327"/>
                    </a:lnTo>
                    <a:lnTo>
                      <a:pt x="1410436" y="1833232"/>
                    </a:lnTo>
                    <a:lnTo>
                      <a:pt x="1419415" y="1837842"/>
                    </a:lnTo>
                    <a:close/>
                  </a:path>
                  <a:path w="2096769" h="2130425">
                    <a:moveTo>
                      <a:pt x="1482725" y="2122830"/>
                    </a:moveTo>
                    <a:lnTo>
                      <a:pt x="1478292" y="2123046"/>
                    </a:lnTo>
                    <a:lnTo>
                      <a:pt x="1475587" y="2123300"/>
                    </a:lnTo>
                    <a:lnTo>
                      <a:pt x="1473339" y="2123567"/>
                    </a:lnTo>
                    <a:lnTo>
                      <a:pt x="1482725" y="2122830"/>
                    </a:lnTo>
                    <a:close/>
                  </a:path>
                  <a:path w="2096769" h="2130425">
                    <a:moveTo>
                      <a:pt x="1507413" y="2111794"/>
                    </a:moveTo>
                    <a:lnTo>
                      <a:pt x="1504708" y="2112149"/>
                    </a:lnTo>
                    <a:lnTo>
                      <a:pt x="1503426" y="2112518"/>
                    </a:lnTo>
                    <a:lnTo>
                      <a:pt x="1504403" y="2112645"/>
                    </a:lnTo>
                    <a:lnTo>
                      <a:pt x="1506651" y="2112060"/>
                    </a:lnTo>
                    <a:lnTo>
                      <a:pt x="1507413" y="2111794"/>
                    </a:lnTo>
                    <a:close/>
                  </a:path>
                  <a:path w="2096769" h="2130425">
                    <a:moveTo>
                      <a:pt x="1566672" y="1909864"/>
                    </a:moveTo>
                    <a:lnTo>
                      <a:pt x="1542199" y="1908632"/>
                    </a:lnTo>
                    <a:lnTo>
                      <a:pt x="1551940" y="1909483"/>
                    </a:lnTo>
                    <a:lnTo>
                      <a:pt x="1560563" y="1909889"/>
                    </a:lnTo>
                    <a:lnTo>
                      <a:pt x="1566672" y="1909864"/>
                    </a:lnTo>
                    <a:close/>
                  </a:path>
                  <a:path w="2096769" h="2130425">
                    <a:moveTo>
                      <a:pt x="1576590" y="1908517"/>
                    </a:moveTo>
                    <a:lnTo>
                      <a:pt x="1575968" y="1907933"/>
                    </a:lnTo>
                    <a:lnTo>
                      <a:pt x="1572831" y="1907171"/>
                    </a:lnTo>
                    <a:lnTo>
                      <a:pt x="1569681" y="1907730"/>
                    </a:lnTo>
                    <a:lnTo>
                      <a:pt x="1572069" y="1908200"/>
                    </a:lnTo>
                    <a:lnTo>
                      <a:pt x="1573745" y="1908543"/>
                    </a:lnTo>
                    <a:lnTo>
                      <a:pt x="1575854" y="1908962"/>
                    </a:lnTo>
                    <a:lnTo>
                      <a:pt x="1576590" y="1908517"/>
                    </a:lnTo>
                    <a:close/>
                  </a:path>
                  <a:path w="2096769" h="2130425">
                    <a:moveTo>
                      <a:pt x="1584883" y="1910753"/>
                    </a:moveTo>
                    <a:lnTo>
                      <a:pt x="1575854" y="1908962"/>
                    </a:lnTo>
                    <a:lnTo>
                      <a:pt x="1575015" y="1909521"/>
                    </a:lnTo>
                    <a:lnTo>
                      <a:pt x="1571802" y="1909838"/>
                    </a:lnTo>
                    <a:lnTo>
                      <a:pt x="1566672" y="1909864"/>
                    </a:lnTo>
                    <a:lnTo>
                      <a:pt x="1584883" y="1910753"/>
                    </a:lnTo>
                    <a:close/>
                  </a:path>
                  <a:path w="2096769" h="2130425">
                    <a:moveTo>
                      <a:pt x="1676882" y="1875942"/>
                    </a:moveTo>
                    <a:lnTo>
                      <a:pt x="1665160" y="1863242"/>
                    </a:lnTo>
                    <a:lnTo>
                      <a:pt x="1651673" y="1863242"/>
                    </a:lnTo>
                    <a:lnTo>
                      <a:pt x="1662150" y="1875942"/>
                    </a:lnTo>
                    <a:lnTo>
                      <a:pt x="1676882" y="1875942"/>
                    </a:lnTo>
                    <a:close/>
                  </a:path>
                  <a:path w="2096769" h="2130425">
                    <a:moveTo>
                      <a:pt x="1725168" y="1888642"/>
                    </a:moveTo>
                    <a:lnTo>
                      <a:pt x="1705965" y="1875942"/>
                    </a:lnTo>
                    <a:lnTo>
                      <a:pt x="1698459" y="1875942"/>
                    </a:lnTo>
                    <a:lnTo>
                      <a:pt x="1725168" y="1888642"/>
                    </a:lnTo>
                    <a:close/>
                  </a:path>
                  <a:path w="2096769" h="2130425">
                    <a:moveTo>
                      <a:pt x="1737677" y="1888312"/>
                    </a:moveTo>
                    <a:lnTo>
                      <a:pt x="1737067" y="1888070"/>
                    </a:lnTo>
                    <a:lnTo>
                      <a:pt x="1726247" y="1888578"/>
                    </a:lnTo>
                    <a:lnTo>
                      <a:pt x="1726539" y="1888604"/>
                    </a:lnTo>
                    <a:lnTo>
                      <a:pt x="1737347" y="1888566"/>
                    </a:lnTo>
                    <a:lnTo>
                      <a:pt x="1737410" y="1888439"/>
                    </a:lnTo>
                    <a:lnTo>
                      <a:pt x="1737677" y="1888312"/>
                    </a:lnTo>
                    <a:close/>
                  </a:path>
                  <a:path w="2096769" h="2130425">
                    <a:moveTo>
                      <a:pt x="1764182" y="2081415"/>
                    </a:moveTo>
                    <a:lnTo>
                      <a:pt x="1762594" y="2081657"/>
                    </a:lnTo>
                    <a:lnTo>
                      <a:pt x="1759927" y="2082203"/>
                    </a:lnTo>
                    <a:lnTo>
                      <a:pt x="1760245" y="2082266"/>
                    </a:lnTo>
                    <a:lnTo>
                      <a:pt x="1761032" y="2082342"/>
                    </a:lnTo>
                    <a:lnTo>
                      <a:pt x="1764182" y="2081415"/>
                    </a:lnTo>
                    <a:close/>
                  </a:path>
                  <a:path w="2096769" h="2130425">
                    <a:moveTo>
                      <a:pt x="1782610" y="2012746"/>
                    </a:moveTo>
                    <a:lnTo>
                      <a:pt x="1782508" y="2012619"/>
                    </a:lnTo>
                    <a:lnTo>
                      <a:pt x="1782343" y="2012734"/>
                    </a:lnTo>
                    <a:lnTo>
                      <a:pt x="1782610" y="2012746"/>
                    </a:lnTo>
                    <a:close/>
                  </a:path>
                  <a:path w="2096769" h="2130425">
                    <a:moveTo>
                      <a:pt x="1782648" y="2012467"/>
                    </a:moveTo>
                    <a:lnTo>
                      <a:pt x="1782508" y="2012581"/>
                    </a:lnTo>
                    <a:lnTo>
                      <a:pt x="1782648" y="2012467"/>
                    </a:lnTo>
                    <a:close/>
                  </a:path>
                  <a:path w="2096769" h="2130425">
                    <a:moveTo>
                      <a:pt x="1783334" y="2011997"/>
                    </a:moveTo>
                    <a:lnTo>
                      <a:pt x="1782851" y="2012238"/>
                    </a:lnTo>
                    <a:lnTo>
                      <a:pt x="1783029" y="2012213"/>
                    </a:lnTo>
                    <a:lnTo>
                      <a:pt x="1783334" y="2011997"/>
                    </a:lnTo>
                    <a:close/>
                  </a:path>
                  <a:path w="2096769" h="2130425">
                    <a:moveTo>
                      <a:pt x="1784654" y="2011299"/>
                    </a:moveTo>
                    <a:lnTo>
                      <a:pt x="1784400" y="2011413"/>
                    </a:lnTo>
                    <a:lnTo>
                      <a:pt x="1783334" y="2012010"/>
                    </a:lnTo>
                    <a:lnTo>
                      <a:pt x="1784654" y="2011299"/>
                    </a:lnTo>
                    <a:close/>
                  </a:path>
                  <a:path w="2096769" h="2130425">
                    <a:moveTo>
                      <a:pt x="1789760" y="2009063"/>
                    </a:moveTo>
                    <a:lnTo>
                      <a:pt x="1786242" y="2010524"/>
                    </a:lnTo>
                    <a:lnTo>
                      <a:pt x="1784654" y="2011299"/>
                    </a:lnTo>
                    <a:lnTo>
                      <a:pt x="1786572" y="2010410"/>
                    </a:lnTo>
                    <a:lnTo>
                      <a:pt x="1789760" y="2009063"/>
                    </a:lnTo>
                    <a:close/>
                  </a:path>
                  <a:path w="2096769" h="2130425">
                    <a:moveTo>
                      <a:pt x="1796630" y="2079142"/>
                    </a:moveTo>
                    <a:lnTo>
                      <a:pt x="1788058" y="2079142"/>
                    </a:lnTo>
                    <a:lnTo>
                      <a:pt x="1772640" y="2091842"/>
                    </a:lnTo>
                    <a:lnTo>
                      <a:pt x="1786750" y="2091842"/>
                    </a:lnTo>
                    <a:lnTo>
                      <a:pt x="1796630" y="2079142"/>
                    </a:lnTo>
                    <a:close/>
                  </a:path>
                  <a:path w="2096769" h="2130425">
                    <a:moveTo>
                      <a:pt x="1819706" y="2076234"/>
                    </a:moveTo>
                    <a:lnTo>
                      <a:pt x="1814512" y="2079142"/>
                    </a:lnTo>
                    <a:lnTo>
                      <a:pt x="1816785" y="2079142"/>
                    </a:lnTo>
                    <a:lnTo>
                      <a:pt x="1819706" y="2076234"/>
                    </a:lnTo>
                    <a:close/>
                  </a:path>
                  <a:path w="2096769" h="2130425">
                    <a:moveTo>
                      <a:pt x="1837169" y="2066442"/>
                    </a:moveTo>
                    <a:lnTo>
                      <a:pt x="1829523" y="2066442"/>
                    </a:lnTo>
                    <a:lnTo>
                      <a:pt x="1819706" y="2076234"/>
                    </a:lnTo>
                    <a:lnTo>
                      <a:pt x="1837169" y="2066442"/>
                    </a:lnTo>
                    <a:close/>
                  </a:path>
                  <a:path w="2096769" h="2130425">
                    <a:moveTo>
                      <a:pt x="1841538" y="2063699"/>
                    </a:moveTo>
                    <a:lnTo>
                      <a:pt x="1837512" y="2066442"/>
                    </a:lnTo>
                    <a:lnTo>
                      <a:pt x="1839747" y="2066442"/>
                    </a:lnTo>
                    <a:lnTo>
                      <a:pt x="1841538" y="2063699"/>
                    </a:lnTo>
                    <a:close/>
                  </a:path>
                  <a:path w="2096769" h="2130425">
                    <a:moveTo>
                      <a:pt x="1885975" y="1951418"/>
                    </a:moveTo>
                    <a:lnTo>
                      <a:pt x="1880463" y="1952193"/>
                    </a:lnTo>
                    <a:lnTo>
                      <a:pt x="1875650" y="1952777"/>
                    </a:lnTo>
                    <a:lnTo>
                      <a:pt x="1876336" y="1952193"/>
                    </a:lnTo>
                    <a:lnTo>
                      <a:pt x="1876933" y="1951710"/>
                    </a:lnTo>
                    <a:lnTo>
                      <a:pt x="1876653" y="1951253"/>
                    </a:lnTo>
                    <a:lnTo>
                      <a:pt x="1869338" y="1950402"/>
                    </a:lnTo>
                    <a:lnTo>
                      <a:pt x="1869338" y="1952917"/>
                    </a:lnTo>
                    <a:lnTo>
                      <a:pt x="1859572" y="1952701"/>
                    </a:lnTo>
                    <a:lnTo>
                      <a:pt x="1850224" y="1952269"/>
                    </a:lnTo>
                    <a:lnTo>
                      <a:pt x="1844319" y="1951253"/>
                    </a:lnTo>
                    <a:lnTo>
                      <a:pt x="1869338" y="1952917"/>
                    </a:lnTo>
                    <a:lnTo>
                      <a:pt x="1869338" y="1950402"/>
                    </a:lnTo>
                    <a:lnTo>
                      <a:pt x="1868233" y="1950339"/>
                    </a:lnTo>
                    <a:lnTo>
                      <a:pt x="1847608" y="1949081"/>
                    </a:lnTo>
                    <a:lnTo>
                      <a:pt x="1842846" y="1948789"/>
                    </a:lnTo>
                    <a:lnTo>
                      <a:pt x="1821548" y="1948764"/>
                    </a:lnTo>
                    <a:lnTo>
                      <a:pt x="1802168" y="1949081"/>
                    </a:lnTo>
                    <a:lnTo>
                      <a:pt x="1782559" y="1948535"/>
                    </a:lnTo>
                    <a:lnTo>
                      <a:pt x="1790992" y="1948548"/>
                    </a:lnTo>
                    <a:lnTo>
                      <a:pt x="1771091" y="1946630"/>
                    </a:lnTo>
                    <a:lnTo>
                      <a:pt x="1749717" y="1944865"/>
                    </a:lnTo>
                    <a:lnTo>
                      <a:pt x="1729727" y="1943671"/>
                    </a:lnTo>
                    <a:lnTo>
                      <a:pt x="1712709" y="1943379"/>
                    </a:lnTo>
                    <a:lnTo>
                      <a:pt x="1715096" y="1941690"/>
                    </a:lnTo>
                    <a:lnTo>
                      <a:pt x="1755686" y="1944179"/>
                    </a:lnTo>
                    <a:lnTo>
                      <a:pt x="1747240" y="1941880"/>
                    </a:lnTo>
                    <a:lnTo>
                      <a:pt x="1770214" y="1944154"/>
                    </a:lnTo>
                    <a:lnTo>
                      <a:pt x="1794954" y="1945106"/>
                    </a:lnTo>
                    <a:lnTo>
                      <a:pt x="1837969" y="1945830"/>
                    </a:lnTo>
                    <a:lnTo>
                      <a:pt x="1811820" y="1943366"/>
                    </a:lnTo>
                    <a:lnTo>
                      <a:pt x="1801406" y="1941880"/>
                    </a:lnTo>
                    <a:lnTo>
                      <a:pt x="1800110" y="1941690"/>
                    </a:lnTo>
                    <a:lnTo>
                      <a:pt x="1792973" y="1940674"/>
                    </a:lnTo>
                    <a:lnTo>
                      <a:pt x="1791665" y="1940483"/>
                    </a:lnTo>
                    <a:lnTo>
                      <a:pt x="1780057" y="1937727"/>
                    </a:lnTo>
                    <a:lnTo>
                      <a:pt x="1780654" y="1935784"/>
                    </a:lnTo>
                    <a:lnTo>
                      <a:pt x="1746364" y="1935327"/>
                    </a:lnTo>
                    <a:lnTo>
                      <a:pt x="1742300" y="1938020"/>
                    </a:lnTo>
                    <a:lnTo>
                      <a:pt x="1740065" y="1940674"/>
                    </a:lnTo>
                    <a:lnTo>
                      <a:pt x="1711210" y="1940140"/>
                    </a:lnTo>
                    <a:lnTo>
                      <a:pt x="1699348" y="1938947"/>
                    </a:lnTo>
                    <a:lnTo>
                      <a:pt x="1687512" y="1937512"/>
                    </a:lnTo>
                    <a:lnTo>
                      <a:pt x="1680933" y="1936610"/>
                    </a:lnTo>
                    <a:lnTo>
                      <a:pt x="1663877" y="1934210"/>
                    </a:lnTo>
                    <a:lnTo>
                      <a:pt x="1646910" y="1936610"/>
                    </a:lnTo>
                    <a:lnTo>
                      <a:pt x="1637004" y="1934857"/>
                    </a:lnTo>
                    <a:lnTo>
                      <a:pt x="1639735" y="1933981"/>
                    </a:lnTo>
                    <a:lnTo>
                      <a:pt x="1639633" y="1932825"/>
                    </a:lnTo>
                    <a:lnTo>
                      <a:pt x="1621193" y="1930184"/>
                    </a:lnTo>
                    <a:lnTo>
                      <a:pt x="1609661" y="1929714"/>
                    </a:lnTo>
                    <a:lnTo>
                      <a:pt x="1595513" y="1927745"/>
                    </a:lnTo>
                    <a:lnTo>
                      <a:pt x="1582026" y="1925561"/>
                    </a:lnTo>
                    <a:lnTo>
                      <a:pt x="1572425" y="1924481"/>
                    </a:lnTo>
                    <a:lnTo>
                      <a:pt x="1573771" y="1923694"/>
                    </a:lnTo>
                    <a:lnTo>
                      <a:pt x="1574520" y="1922703"/>
                    </a:lnTo>
                    <a:lnTo>
                      <a:pt x="1565719" y="1921217"/>
                    </a:lnTo>
                    <a:lnTo>
                      <a:pt x="1552219" y="1918931"/>
                    </a:lnTo>
                    <a:lnTo>
                      <a:pt x="1550631" y="1919211"/>
                    </a:lnTo>
                    <a:lnTo>
                      <a:pt x="1552397" y="1921217"/>
                    </a:lnTo>
                    <a:lnTo>
                      <a:pt x="1541424" y="1919401"/>
                    </a:lnTo>
                    <a:lnTo>
                      <a:pt x="1534871" y="1918309"/>
                    </a:lnTo>
                    <a:lnTo>
                      <a:pt x="1536839" y="1916557"/>
                    </a:lnTo>
                    <a:lnTo>
                      <a:pt x="1563027" y="1919871"/>
                    </a:lnTo>
                    <a:lnTo>
                      <a:pt x="1560220" y="1917573"/>
                    </a:lnTo>
                    <a:lnTo>
                      <a:pt x="1553032" y="1916557"/>
                    </a:lnTo>
                    <a:lnTo>
                      <a:pt x="1549844" y="1916112"/>
                    </a:lnTo>
                    <a:lnTo>
                      <a:pt x="1533055" y="1913737"/>
                    </a:lnTo>
                    <a:lnTo>
                      <a:pt x="1523796" y="1913839"/>
                    </a:lnTo>
                    <a:lnTo>
                      <a:pt x="1522234" y="1915515"/>
                    </a:lnTo>
                    <a:lnTo>
                      <a:pt x="1518196" y="1916379"/>
                    </a:lnTo>
                    <a:lnTo>
                      <a:pt x="1519834" y="1916112"/>
                    </a:lnTo>
                    <a:lnTo>
                      <a:pt x="1522399" y="1916874"/>
                    </a:lnTo>
                    <a:lnTo>
                      <a:pt x="1529130" y="1918093"/>
                    </a:lnTo>
                    <a:lnTo>
                      <a:pt x="1528381" y="1919401"/>
                    </a:lnTo>
                    <a:lnTo>
                      <a:pt x="1507324" y="1914690"/>
                    </a:lnTo>
                    <a:lnTo>
                      <a:pt x="1509293" y="1916569"/>
                    </a:lnTo>
                    <a:lnTo>
                      <a:pt x="1517726" y="1918423"/>
                    </a:lnTo>
                    <a:lnTo>
                      <a:pt x="1526374" y="1919211"/>
                    </a:lnTo>
                    <a:lnTo>
                      <a:pt x="1533740" y="1920074"/>
                    </a:lnTo>
                    <a:lnTo>
                      <a:pt x="1573288" y="1929561"/>
                    </a:lnTo>
                    <a:lnTo>
                      <a:pt x="1580286" y="1930323"/>
                    </a:lnTo>
                    <a:lnTo>
                      <a:pt x="1596478" y="1932432"/>
                    </a:lnTo>
                    <a:lnTo>
                      <a:pt x="1688769" y="1943379"/>
                    </a:lnTo>
                    <a:lnTo>
                      <a:pt x="1699094" y="1944331"/>
                    </a:lnTo>
                    <a:lnTo>
                      <a:pt x="1728317" y="1946630"/>
                    </a:lnTo>
                    <a:lnTo>
                      <a:pt x="1715744" y="1946186"/>
                    </a:lnTo>
                    <a:lnTo>
                      <a:pt x="1720900" y="1947278"/>
                    </a:lnTo>
                    <a:lnTo>
                      <a:pt x="1736128" y="1948548"/>
                    </a:lnTo>
                    <a:lnTo>
                      <a:pt x="1785785" y="1952828"/>
                    </a:lnTo>
                    <a:lnTo>
                      <a:pt x="1873643" y="1957197"/>
                    </a:lnTo>
                    <a:lnTo>
                      <a:pt x="1875345" y="1957146"/>
                    </a:lnTo>
                    <a:lnTo>
                      <a:pt x="1878355" y="1957006"/>
                    </a:lnTo>
                    <a:lnTo>
                      <a:pt x="1880146" y="1955457"/>
                    </a:lnTo>
                    <a:lnTo>
                      <a:pt x="1882419" y="1953920"/>
                    </a:lnTo>
                    <a:lnTo>
                      <a:pt x="1884197" y="1952917"/>
                    </a:lnTo>
                    <a:lnTo>
                      <a:pt x="1884438" y="1952777"/>
                    </a:lnTo>
                    <a:lnTo>
                      <a:pt x="1885149" y="1952383"/>
                    </a:lnTo>
                    <a:lnTo>
                      <a:pt x="1885975" y="1951418"/>
                    </a:lnTo>
                    <a:close/>
                  </a:path>
                  <a:path w="2096769" h="2130425">
                    <a:moveTo>
                      <a:pt x="1898015" y="1952142"/>
                    </a:moveTo>
                    <a:lnTo>
                      <a:pt x="1894497" y="1952142"/>
                    </a:lnTo>
                    <a:lnTo>
                      <a:pt x="1885137" y="1964842"/>
                    </a:lnTo>
                    <a:lnTo>
                      <a:pt x="1891830" y="1964842"/>
                    </a:lnTo>
                    <a:lnTo>
                      <a:pt x="1898015" y="1952142"/>
                    </a:lnTo>
                    <a:close/>
                  </a:path>
                  <a:path w="2096769" h="2130425">
                    <a:moveTo>
                      <a:pt x="1898853" y="1972157"/>
                    </a:moveTo>
                    <a:lnTo>
                      <a:pt x="1897875" y="1973097"/>
                    </a:lnTo>
                    <a:lnTo>
                      <a:pt x="1897710" y="1973541"/>
                    </a:lnTo>
                    <a:lnTo>
                      <a:pt x="1898218" y="1973605"/>
                    </a:lnTo>
                    <a:lnTo>
                      <a:pt x="1898484" y="1973097"/>
                    </a:lnTo>
                    <a:lnTo>
                      <a:pt x="1898688" y="1972614"/>
                    </a:lnTo>
                    <a:lnTo>
                      <a:pt x="1898853" y="1972157"/>
                    </a:lnTo>
                    <a:close/>
                  </a:path>
                  <a:path w="2096769" h="2130425">
                    <a:moveTo>
                      <a:pt x="1950250" y="2023491"/>
                    </a:moveTo>
                    <a:lnTo>
                      <a:pt x="1944941" y="2028342"/>
                    </a:lnTo>
                    <a:lnTo>
                      <a:pt x="1948992" y="2026424"/>
                    </a:lnTo>
                    <a:lnTo>
                      <a:pt x="1950250" y="2023491"/>
                    </a:lnTo>
                    <a:close/>
                  </a:path>
                  <a:path w="2096769" h="2130425">
                    <a:moveTo>
                      <a:pt x="1958835" y="2015642"/>
                    </a:moveTo>
                    <a:lnTo>
                      <a:pt x="1953628" y="2015642"/>
                    </a:lnTo>
                    <a:lnTo>
                      <a:pt x="1950250" y="2023491"/>
                    </a:lnTo>
                    <a:lnTo>
                      <a:pt x="1958835" y="2015642"/>
                    </a:lnTo>
                    <a:close/>
                  </a:path>
                  <a:path w="2096769" h="2130425">
                    <a:moveTo>
                      <a:pt x="1975408" y="2013826"/>
                    </a:moveTo>
                    <a:lnTo>
                      <a:pt x="1972221" y="2015642"/>
                    </a:lnTo>
                    <a:lnTo>
                      <a:pt x="1973313" y="2015642"/>
                    </a:lnTo>
                    <a:lnTo>
                      <a:pt x="1975408" y="2013826"/>
                    </a:lnTo>
                    <a:close/>
                  </a:path>
                  <a:path w="2096769" h="2130425">
                    <a:moveTo>
                      <a:pt x="1977809" y="2015642"/>
                    </a:moveTo>
                    <a:lnTo>
                      <a:pt x="1950008" y="2028342"/>
                    </a:lnTo>
                    <a:lnTo>
                      <a:pt x="1972221" y="2015642"/>
                    </a:lnTo>
                    <a:lnTo>
                      <a:pt x="1971217" y="2015642"/>
                    </a:lnTo>
                    <a:lnTo>
                      <a:pt x="1948992" y="2026424"/>
                    </a:lnTo>
                    <a:lnTo>
                      <a:pt x="1944039" y="2028837"/>
                    </a:lnTo>
                    <a:lnTo>
                      <a:pt x="1921497" y="2041042"/>
                    </a:lnTo>
                    <a:lnTo>
                      <a:pt x="1938235" y="2041042"/>
                    </a:lnTo>
                    <a:lnTo>
                      <a:pt x="1958022" y="2028342"/>
                    </a:lnTo>
                    <a:lnTo>
                      <a:pt x="1977809" y="2015642"/>
                    </a:lnTo>
                    <a:close/>
                  </a:path>
                  <a:path w="2096769" h="2130425">
                    <a:moveTo>
                      <a:pt x="1994420" y="2002942"/>
                    </a:moveTo>
                    <a:lnTo>
                      <a:pt x="1987880" y="2002942"/>
                    </a:lnTo>
                    <a:lnTo>
                      <a:pt x="1975408" y="2013826"/>
                    </a:lnTo>
                    <a:lnTo>
                      <a:pt x="1994420" y="2002942"/>
                    </a:lnTo>
                    <a:close/>
                  </a:path>
                  <a:path w="2096769" h="2130425">
                    <a:moveTo>
                      <a:pt x="1999107" y="1990915"/>
                    </a:moveTo>
                    <a:lnTo>
                      <a:pt x="1989683" y="1995233"/>
                    </a:lnTo>
                    <a:lnTo>
                      <a:pt x="1982114" y="1998764"/>
                    </a:lnTo>
                    <a:lnTo>
                      <a:pt x="1976069" y="2001672"/>
                    </a:lnTo>
                    <a:lnTo>
                      <a:pt x="1971205" y="2004085"/>
                    </a:lnTo>
                    <a:lnTo>
                      <a:pt x="1999107" y="1990915"/>
                    </a:lnTo>
                    <a:close/>
                  </a:path>
                  <a:path w="2096769" h="2130425">
                    <a:moveTo>
                      <a:pt x="2007285" y="1997925"/>
                    </a:moveTo>
                    <a:lnTo>
                      <a:pt x="1994420" y="2002942"/>
                    </a:lnTo>
                    <a:lnTo>
                      <a:pt x="2002002" y="2002942"/>
                    </a:lnTo>
                    <a:lnTo>
                      <a:pt x="2007285" y="1997925"/>
                    </a:lnTo>
                    <a:close/>
                  </a:path>
                  <a:path w="2096769" h="2130425">
                    <a:moveTo>
                      <a:pt x="2086419" y="1926742"/>
                    </a:moveTo>
                    <a:lnTo>
                      <a:pt x="2071598" y="1926742"/>
                    </a:lnTo>
                    <a:lnTo>
                      <a:pt x="2068220" y="1914042"/>
                    </a:lnTo>
                    <a:lnTo>
                      <a:pt x="2047100" y="1914042"/>
                    </a:lnTo>
                    <a:lnTo>
                      <a:pt x="2039277" y="1901342"/>
                    </a:lnTo>
                    <a:lnTo>
                      <a:pt x="1985416" y="1901342"/>
                    </a:lnTo>
                    <a:lnTo>
                      <a:pt x="1985416" y="1952142"/>
                    </a:lnTo>
                    <a:lnTo>
                      <a:pt x="1975612" y="1952142"/>
                    </a:lnTo>
                    <a:lnTo>
                      <a:pt x="1969554" y="1957705"/>
                    </a:lnTo>
                    <a:lnTo>
                      <a:pt x="1969554" y="1964842"/>
                    </a:lnTo>
                    <a:lnTo>
                      <a:pt x="1956841" y="1977542"/>
                    </a:lnTo>
                    <a:lnTo>
                      <a:pt x="1954225" y="1977542"/>
                    </a:lnTo>
                    <a:lnTo>
                      <a:pt x="1964982" y="1964842"/>
                    </a:lnTo>
                    <a:lnTo>
                      <a:pt x="1969554" y="1964842"/>
                    </a:lnTo>
                    <a:lnTo>
                      <a:pt x="1969554" y="1957705"/>
                    </a:lnTo>
                    <a:lnTo>
                      <a:pt x="1961769" y="1964842"/>
                    </a:lnTo>
                    <a:lnTo>
                      <a:pt x="1957717" y="1964842"/>
                    </a:lnTo>
                    <a:lnTo>
                      <a:pt x="1964080" y="1952142"/>
                    </a:lnTo>
                    <a:lnTo>
                      <a:pt x="1956549" y="1964842"/>
                    </a:lnTo>
                    <a:lnTo>
                      <a:pt x="1953374" y="1964842"/>
                    </a:lnTo>
                    <a:lnTo>
                      <a:pt x="1961591" y="1952142"/>
                    </a:lnTo>
                    <a:lnTo>
                      <a:pt x="1964080" y="1952142"/>
                    </a:lnTo>
                    <a:lnTo>
                      <a:pt x="1972424" y="1952142"/>
                    </a:lnTo>
                    <a:lnTo>
                      <a:pt x="1977301" y="1939442"/>
                    </a:lnTo>
                    <a:lnTo>
                      <a:pt x="1984603" y="1939442"/>
                    </a:lnTo>
                    <a:lnTo>
                      <a:pt x="1985416" y="1952142"/>
                    </a:lnTo>
                    <a:lnTo>
                      <a:pt x="1985416" y="1901342"/>
                    </a:lnTo>
                    <a:lnTo>
                      <a:pt x="1952625" y="1901342"/>
                    </a:lnTo>
                    <a:lnTo>
                      <a:pt x="1952625" y="2008771"/>
                    </a:lnTo>
                    <a:lnTo>
                      <a:pt x="1949069" y="2015642"/>
                    </a:lnTo>
                    <a:lnTo>
                      <a:pt x="1935378" y="2015642"/>
                    </a:lnTo>
                    <a:lnTo>
                      <a:pt x="1952625" y="2008771"/>
                    </a:lnTo>
                    <a:lnTo>
                      <a:pt x="1952625" y="1901342"/>
                    </a:lnTo>
                    <a:lnTo>
                      <a:pt x="1949983" y="1901342"/>
                    </a:lnTo>
                    <a:lnTo>
                      <a:pt x="1949983" y="1977542"/>
                    </a:lnTo>
                    <a:lnTo>
                      <a:pt x="1945157" y="1990242"/>
                    </a:lnTo>
                    <a:lnTo>
                      <a:pt x="1943900" y="1990242"/>
                    </a:lnTo>
                    <a:lnTo>
                      <a:pt x="1914842" y="2002942"/>
                    </a:lnTo>
                    <a:lnTo>
                      <a:pt x="1905939" y="2002942"/>
                    </a:lnTo>
                    <a:lnTo>
                      <a:pt x="1916747" y="1990242"/>
                    </a:lnTo>
                    <a:lnTo>
                      <a:pt x="1928075" y="1990242"/>
                    </a:lnTo>
                    <a:lnTo>
                      <a:pt x="1934603" y="1977542"/>
                    </a:lnTo>
                    <a:lnTo>
                      <a:pt x="1949983" y="1977542"/>
                    </a:lnTo>
                    <a:lnTo>
                      <a:pt x="1949983" y="1901342"/>
                    </a:lnTo>
                    <a:lnTo>
                      <a:pt x="1943836" y="1901342"/>
                    </a:lnTo>
                    <a:lnTo>
                      <a:pt x="1962238" y="1888642"/>
                    </a:lnTo>
                    <a:lnTo>
                      <a:pt x="1789163" y="1888642"/>
                    </a:lnTo>
                    <a:lnTo>
                      <a:pt x="1773847" y="1875942"/>
                    </a:lnTo>
                    <a:lnTo>
                      <a:pt x="1764017" y="1875942"/>
                    </a:lnTo>
                    <a:lnTo>
                      <a:pt x="1783549" y="1888642"/>
                    </a:lnTo>
                    <a:lnTo>
                      <a:pt x="1737360" y="1888642"/>
                    </a:lnTo>
                    <a:lnTo>
                      <a:pt x="1737131" y="1901342"/>
                    </a:lnTo>
                    <a:lnTo>
                      <a:pt x="1733029" y="1901342"/>
                    </a:lnTo>
                    <a:lnTo>
                      <a:pt x="1726526" y="1888642"/>
                    </a:lnTo>
                    <a:lnTo>
                      <a:pt x="1725168" y="1888642"/>
                    </a:lnTo>
                    <a:lnTo>
                      <a:pt x="1692630" y="1888642"/>
                    </a:lnTo>
                    <a:lnTo>
                      <a:pt x="1692630" y="1920176"/>
                    </a:lnTo>
                    <a:lnTo>
                      <a:pt x="1692173" y="1920151"/>
                    </a:lnTo>
                    <a:lnTo>
                      <a:pt x="1684350" y="1920265"/>
                    </a:lnTo>
                    <a:lnTo>
                      <a:pt x="1692351" y="1919643"/>
                    </a:lnTo>
                    <a:lnTo>
                      <a:pt x="1692630" y="1920176"/>
                    </a:lnTo>
                    <a:lnTo>
                      <a:pt x="1692630" y="1888642"/>
                    </a:lnTo>
                    <a:lnTo>
                      <a:pt x="1692275" y="1888642"/>
                    </a:lnTo>
                    <a:lnTo>
                      <a:pt x="1692275" y="1919490"/>
                    </a:lnTo>
                    <a:lnTo>
                      <a:pt x="1674482" y="1917865"/>
                    </a:lnTo>
                    <a:lnTo>
                      <a:pt x="1661845" y="1915287"/>
                    </a:lnTo>
                    <a:lnTo>
                      <a:pt x="1659585" y="1914042"/>
                    </a:lnTo>
                    <a:lnTo>
                      <a:pt x="1689468" y="1914042"/>
                    </a:lnTo>
                    <a:lnTo>
                      <a:pt x="1692275" y="1919490"/>
                    </a:lnTo>
                    <a:lnTo>
                      <a:pt x="1692275" y="1888642"/>
                    </a:lnTo>
                    <a:lnTo>
                      <a:pt x="1638490" y="1888642"/>
                    </a:lnTo>
                    <a:lnTo>
                      <a:pt x="1620862" y="1875942"/>
                    </a:lnTo>
                    <a:lnTo>
                      <a:pt x="1650314" y="1875942"/>
                    </a:lnTo>
                    <a:lnTo>
                      <a:pt x="1634998" y="1863242"/>
                    </a:lnTo>
                    <a:lnTo>
                      <a:pt x="1592491" y="1863242"/>
                    </a:lnTo>
                    <a:lnTo>
                      <a:pt x="1585531" y="1859153"/>
                    </a:lnTo>
                    <a:lnTo>
                      <a:pt x="1585531" y="1875942"/>
                    </a:lnTo>
                    <a:lnTo>
                      <a:pt x="1549133" y="1875942"/>
                    </a:lnTo>
                    <a:lnTo>
                      <a:pt x="1528953" y="1863242"/>
                    </a:lnTo>
                    <a:lnTo>
                      <a:pt x="1574863" y="1863242"/>
                    </a:lnTo>
                    <a:lnTo>
                      <a:pt x="1585531" y="1875942"/>
                    </a:lnTo>
                    <a:lnTo>
                      <a:pt x="1585531" y="1859153"/>
                    </a:lnTo>
                    <a:lnTo>
                      <a:pt x="1570901" y="1850542"/>
                    </a:lnTo>
                    <a:lnTo>
                      <a:pt x="1513852" y="1850542"/>
                    </a:lnTo>
                    <a:lnTo>
                      <a:pt x="1515148" y="1863242"/>
                    </a:lnTo>
                    <a:lnTo>
                      <a:pt x="1496936" y="1850542"/>
                    </a:lnTo>
                    <a:lnTo>
                      <a:pt x="1490243" y="1850542"/>
                    </a:lnTo>
                    <a:lnTo>
                      <a:pt x="1511350" y="1863242"/>
                    </a:lnTo>
                    <a:lnTo>
                      <a:pt x="1506296" y="1863242"/>
                    </a:lnTo>
                    <a:lnTo>
                      <a:pt x="1506296" y="1899653"/>
                    </a:lnTo>
                    <a:lnTo>
                      <a:pt x="1503248" y="1899539"/>
                    </a:lnTo>
                    <a:lnTo>
                      <a:pt x="1492046" y="1898294"/>
                    </a:lnTo>
                    <a:lnTo>
                      <a:pt x="1470533" y="1894344"/>
                    </a:lnTo>
                    <a:lnTo>
                      <a:pt x="1479715" y="1894662"/>
                    </a:lnTo>
                    <a:lnTo>
                      <a:pt x="1481874" y="1893227"/>
                    </a:lnTo>
                    <a:lnTo>
                      <a:pt x="1474127" y="1889950"/>
                    </a:lnTo>
                    <a:lnTo>
                      <a:pt x="1464513" y="1887524"/>
                    </a:lnTo>
                    <a:lnTo>
                      <a:pt x="1463548" y="1887093"/>
                    </a:lnTo>
                    <a:lnTo>
                      <a:pt x="1463548" y="1887283"/>
                    </a:lnTo>
                    <a:lnTo>
                      <a:pt x="1453616" y="1884768"/>
                    </a:lnTo>
                    <a:lnTo>
                      <a:pt x="1406029" y="1875942"/>
                    </a:lnTo>
                    <a:lnTo>
                      <a:pt x="1435087" y="1875942"/>
                    </a:lnTo>
                    <a:lnTo>
                      <a:pt x="1463548" y="1887283"/>
                    </a:lnTo>
                    <a:lnTo>
                      <a:pt x="1463548" y="1887093"/>
                    </a:lnTo>
                    <a:lnTo>
                      <a:pt x="1439100" y="1875942"/>
                    </a:lnTo>
                    <a:lnTo>
                      <a:pt x="1469364" y="1888642"/>
                    </a:lnTo>
                    <a:lnTo>
                      <a:pt x="1490967" y="1888642"/>
                    </a:lnTo>
                    <a:lnTo>
                      <a:pt x="1506296" y="1899653"/>
                    </a:lnTo>
                    <a:lnTo>
                      <a:pt x="1506296" y="1863242"/>
                    </a:lnTo>
                    <a:lnTo>
                      <a:pt x="1499412" y="1863242"/>
                    </a:lnTo>
                    <a:lnTo>
                      <a:pt x="1477505" y="1850542"/>
                    </a:lnTo>
                    <a:lnTo>
                      <a:pt x="1470444" y="1850542"/>
                    </a:lnTo>
                    <a:lnTo>
                      <a:pt x="1461109" y="1839988"/>
                    </a:lnTo>
                    <a:lnTo>
                      <a:pt x="1478622" y="1850542"/>
                    </a:lnTo>
                    <a:lnTo>
                      <a:pt x="1482191" y="1850542"/>
                    </a:lnTo>
                    <a:lnTo>
                      <a:pt x="1460601" y="1839417"/>
                    </a:lnTo>
                    <a:lnTo>
                      <a:pt x="1459204" y="1837842"/>
                    </a:lnTo>
                    <a:lnTo>
                      <a:pt x="1457540" y="1837842"/>
                    </a:lnTo>
                    <a:lnTo>
                      <a:pt x="1432191" y="1837842"/>
                    </a:lnTo>
                    <a:lnTo>
                      <a:pt x="1454607" y="1850542"/>
                    </a:lnTo>
                    <a:lnTo>
                      <a:pt x="1427035" y="1850542"/>
                    </a:lnTo>
                    <a:lnTo>
                      <a:pt x="1417904" y="1837842"/>
                    </a:lnTo>
                    <a:lnTo>
                      <a:pt x="1414754" y="1837842"/>
                    </a:lnTo>
                    <a:lnTo>
                      <a:pt x="1411389" y="1834692"/>
                    </a:lnTo>
                    <a:lnTo>
                      <a:pt x="1413446" y="1837842"/>
                    </a:lnTo>
                    <a:lnTo>
                      <a:pt x="1364627" y="1837842"/>
                    </a:lnTo>
                    <a:lnTo>
                      <a:pt x="1346466" y="1825142"/>
                    </a:lnTo>
                    <a:lnTo>
                      <a:pt x="1325524" y="1825142"/>
                    </a:lnTo>
                    <a:lnTo>
                      <a:pt x="1307147" y="1812442"/>
                    </a:lnTo>
                    <a:lnTo>
                      <a:pt x="1281036" y="1812442"/>
                    </a:lnTo>
                    <a:lnTo>
                      <a:pt x="1274876" y="1799742"/>
                    </a:lnTo>
                    <a:lnTo>
                      <a:pt x="1252334" y="1799742"/>
                    </a:lnTo>
                    <a:lnTo>
                      <a:pt x="1235671" y="1787042"/>
                    </a:lnTo>
                    <a:lnTo>
                      <a:pt x="1218666" y="1787042"/>
                    </a:lnTo>
                    <a:lnTo>
                      <a:pt x="1204836" y="1774342"/>
                    </a:lnTo>
                    <a:lnTo>
                      <a:pt x="1214678" y="1787042"/>
                    </a:lnTo>
                    <a:lnTo>
                      <a:pt x="1206817" y="1787042"/>
                    </a:lnTo>
                    <a:lnTo>
                      <a:pt x="1203147" y="1782191"/>
                    </a:lnTo>
                    <a:lnTo>
                      <a:pt x="1203147" y="1812251"/>
                    </a:lnTo>
                    <a:lnTo>
                      <a:pt x="1201445" y="1811629"/>
                    </a:lnTo>
                    <a:lnTo>
                      <a:pt x="1184033" y="1804987"/>
                    </a:lnTo>
                    <a:lnTo>
                      <a:pt x="1171041" y="1799742"/>
                    </a:lnTo>
                    <a:lnTo>
                      <a:pt x="1184376" y="1799742"/>
                    </a:lnTo>
                    <a:lnTo>
                      <a:pt x="1203147" y="1812251"/>
                    </a:lnTo>
                    <a:lnTo>
                      <a:pt x="1203147" y="1782191"/>
                    </a:lnTo>
                    <a:lnTo>
                      <a:pt x="1197216" y="1774342"/>
                    </a:lnTo>
                    <a:lnTo>
                      <a:pt x="1179677" y="1774342"/>
                    </a:lnTo>
                    <a:lnTo>
                      <a:pt x="1166266" y="1761642"/>
                    </a:lnTo>
                    <a:lnTo>
                      <a:pt x="1166990" y="1761642"/>
                    </a:lnTo>
                    <a:lnTo>
                      <a:pt x="1157935" y="1758835"/>
                    </a:lnTo>
                    <a:lnTo>
                      <a:pt x="1157935" y="1794243"/>
                    </a:lnTo>
                    <a:lnTo>
                      <a:pt x="1151978" y="1791690"/>
                    </a:lnTo>
                    <a:lnTo>
                      <a:pt x="1139634" y="1786826"/>
                    </a:lnTo>
                    <a:lnTo>
                      <a:pt x="1131328" y="1784261"/>
                    </a:lnTo>
                    <a:lnTo>
                      <a:pt x="1128293" y="1784705"/>
                    </a:lnTo>
                    <a:lnTo>
                      <a:pt x="1113751" y="1778330"/>
                    </a:lnTo>
                    <a:lnTo>
                      <a:pt x="1104861" y="1773986"/>
                    </a:lnTo>
                    <a:lnTo>
                      <a:pt x="1094524" y="1767916"/>
                    </a:lnTo>
                    <a:lnTo>
                      <a:pt x="1079106" y="1761642"/>
                    </a:lnTo>
                    <a:lnTo>
                      <a:pt x="1093330" y="1761642"/>
                    </a:lnTo>
                    <a:lnTo>
                      <a:pt x="1109294" y="1774342"/>
                    </a:lnTo>
                    <a:lnTo>
                      <a:pt x="1126528" y="1774342"/>
                    </a:lnTo>
                    <a:lnTo>
                      <a:pt x="1145667" y="1787042"/>
                    </a:lnTo>
                    <a:lnTo>
                      <a:pt x="1157935" y="1794243"/>
                    </a:lnTo>
                    <a:lnTo>
                      <a:pt x="1157935" y="1758835"/>
                    </a:lnTo>
                    <a:lnTo>
                      <a:pt x="1126159" y="1748942"/>
                    </a:lnTo>
                    <a:lnTo>
                      <a:pt x="1090955" y="1723542"/>
                    </a:lnTo>
                    <a:lnTo>
                      <a:pt x="1077455" y="1718398"/>
                    </a:lnTo>
                    <a:lnTo>
                      <a:pt x="1077455" y="1760982"/>
                    </a:lnTo>
                    <a:lnTo>
                      <a:pt x="1077302" y="1760905"/>
                    </a:lnTo>
                    <a:lnTo>
                      <a:pt x="1056474" y="1750949"/>
                    </a:lnTo>
                    <a:lnTo>
                      <a:pt x="1033856" y="1739303"/>
                    </a:lnTo>
                    <a:lnTo>
                      <a:pt x="1011237" y="1727263"/>
                    </a:lnTo>
                    <a:lnTo>
                      <a:pt x="1005065" y="1723542"/>
                    </a:lnTo>
                    <a:lnTo>
                      <a:pt x="1011491" y="1723542"/>
                    </a:lnTo>
                    <a:lnTo>
                      <a:pt x="1000887" y="1710842"/>
                    </a:lnTo>
                    <a:lnTo>
                      <a:pt x="1011466" y="1710842"/>
                    </a:lnTo>
                    <a:lnTo>
                      <a:pt x="1016546" y="1723542"/>
                    </a:lnTo>
                    <a:lnTo>
                      <a:pt x="1026147" y="1723542"/>
                    </a:lnTo>
                    <a:lnTo>
                      <a:pt x="1029182" y="1736242"/>
                    </a:lnTo>
                    <a:lnTo>
                      <a:pt x="1047127" y="1736242"/>
                    </a:lnTo>
                    <a:lnTo>
                      <a:pt x="1063078" y="1748942"/>
                    </a:lnTo>
                    <a:lnTo>
                      <a:pt x="1077455" y="1760982"/>
                    </a:lnTo>
                    <a:lnTo>
                      <a:pt x="1077455" y="1718398"/>
                    </a:lnTo>
                    <a:lnTo>
                      <a:pt x="1057668" y="1710842"/>
                    </a:lnTo>
                    <a:lnTo>
                      <a:pt x="1022527" y="1698142"/>
                    </a:lnTo>
                    <a:lnTo>
                      <a:pt x="1000772" y="1685442"/>
                    </a:lnTo>
                    <a:lnTo>
                      <a:pt x="935050" y="1647342"/>
                    </a:lnTo>
                    <a:lnTo>
                      <a:pt x="893902" y="1621942"/>
                    </a:lnTo>
                    <a:lnTo>
                      <a:pt x="858837" y="1596542"/>
                    </a:lnTo>
                    <a:lnTo>
                      <a:pt x="861834" y="1596542"/>
                    </a:lnTo>
                    <a:lnTo>
                      <a:pt x="879690" y="1609242"/>
                    </a:lnTo>
                    <a:lnTo>
                      <a:pt x="871067" y="1596542"/>
                    </a:lnTo>
                    <a:lnTo>
                      <a:pt x="872197" y="1596542"/>
                    </a:lnTo>
                    <a:lnTo>
                      <a:pt x="857897" y="1583842"/>
                    </a:lnTo>
                    <a:lnTo>
                      <a:pt x="856703" y="1582902"/>
                    </a:lnTo>
                    <a:lnTo>
                      <a:pt x="856703" y="1592821"/>
                    </a:lnTo>
                    <a:lnTo>
                      <a:pt x="839089" y="1583842"/>
                    </a:lnTo>
                    <a:lnTo>
                      <a:pt x="835774" y="1576590"/>
                    </a:lnTo>
                    <a:lnTo>
                      <a:pt x="844296" y="1583842"/>
                    </a:lnTo>
                    <a:lnTo>
                      <a:pt x="856703" y="1592821"/>
                    </a:lnTo>
                    <a:lnTo>
                      <a:pt x="856703" y="1582902"/>
                    </a:lnTo>
                    <a:lnTo>
                      <a:pt x="841908" y="1571142"/>
                    </a:lnTo>
                    <a:lnTo>
                      <a:pt x="833602" y="1571142"/>
                    </a:lnTo>
                    <a:lnTo>
                      <a:pt x="825144" y="1558442"/>
                    </a:lnTo>
                    <a:lnTo>
                      <a:pt x="819315" y="1558442"/>
                    </a:lnTo>
                    <a:lnTo>
                      <a:pt x="816800" y="1558442"/>
                    </a:lnTo>
                    <a:lnTo>
                      <a:pt x="808812" y="1545742"/>
                    </a:lnTo>
                    <a:lnTo>
                      <a:pt x="801179" y="1533042"/>
                    </a:lnTo>
                    <a:lnTo>
                      <a:pt x="786917" y="1533042"/>
                    </a:lnTo>
                    <a:lnTo>
                      <a:pt x="780465" y="1520342"/>
                    </a:lnTo>
                    <a:lnTo>
                      <a:pt x="781342" y="1520342"/>
                    </a:lnTo>
                    <a:lnTo>
                      <a:pt x="770521" y="1507642"/>
                    </a:lnTo>
                    <a:lnTo>
                      <a:pt x="759129" y="1494942"/>
                    </a:lnTo>
                    <a:lnTo>
                      <a:pt x="756932" y="1494942"/>
                    </a:lnTo>
                    <a:lnTo>
                      <a:pt x="745197" y="1482242"/>
                    </a:lnTo>
                    <a:lnTo>
                      <a:pt x="721042" y="1456842"/>
                    </a:lnTo>
                    <a:lnTo>
                      <a:pt x="709193" y="1456842"/>
                    </a:lnTo>
                    <a:lnTo>
                      <a:pt x="687298" y="1431442"/>
                    </a:lnTo>
                    <a:lnTo>
                      <a:pt x="676338" y="1418742"/>
                    </a:lnTo>
                    <a:lnTo>
                      <a:pt x="673963" y="1418742"/>
                    </a:lnTo>
                    <a:lnTo>
                      <a:pt x="661898" y="1406042"/>
                    </a:lnTo>
                    <a:lnTo>
                      <a:pt x="648271" y="1393342"/>
                    </a:lnTo>
                    <a:lnTo>
                      <a:pt x="647674" y="1393342"/>
                    </a:lnTo>
                    <a:lnTo>
                      <a:pt x="646760" y="1391983"/>
                    </a:lnTo>
                    <a:lnTo>
                      <a:pt x="634212" y="1380642"/>
                    </a:lnTo>
                    <a:lnTo>
                      <a:pt x="635952" y="1380642"/>
                    </a:lnTo>
                    <a:lnTo>
                      <a:pt x="642569" y="1385722"/>
                    </a:lnTo>
                    <a:lnTo>
                      <a:pt x="639165" y="1380642"/>
                    </a:lnTo>
                    <a:lnTo>
                      <a:pt x="628205" y="1367942"/>
                    </a:lnTo>
                    <a:lnTo>
                      <a:pt x="633120" y="1367942"/>
                    </a:lnTo>
                    <a:lnTo>
                      <a:pt x="620014" y="1355242"/>
                    </a:lnTo>
                    <a:lnTo>
                      <a:pt x="606221" y="1342542"/>
                    </a:lnTo>
                    <a:lnTo>
                      <a:pt x="592328" y="1317142"/>
                    </a:lnTo>
                    <a:lnTo>
                      <a:pt x="580237" y="1304442"/>
                    </a:lnTo>
                    <a:lnTo>
                      <a:pt x="569556" y="1291742"/>
                    </a:lnTo>
                    <a:lnTo>
                      <a:pt x="560933" y="1279042"/>
                    </a:lnTo>
                    <a:lnTo>
                      <a:pt x="554977" y="1266342"/>
                    </a:lnTo>
                    <a:lnTo>
                      <a:pt x="547268" y="1266342"/>
                    </a:lnTo>
                    <a:lnTo>
                      <a:pt x="539330" y="1253642"/>
                    </a:lnTo>
                    <a:lnTo>
                      <a:pt x="531075" y="1240942"/>
                    </a:lnTo>
                    <a:lnTo>
                      <a:pt x="513689" y="1215542"/>
                    </a:lnTo>
                    <a:lnTo>
                      <a:pt x="487616" y="1177442"/>
                    </a:lnTo>
                    <a:lnTo>
                      <a:pt x="481101" y="1177442"/>
                    </a:lnTo>
                    <a:lnTo>
                      <a:pt x="474357" y="1164742"/>
                    </a:lnTo>
                    <a:lnTo>
                      <a:pt x="467360" y="1152042"/>
                    </a:lnTo>
                    <a:lnTo>
                      <a:pt x="460057" y="1139342"/>
                    </a:lnTo>
                    <a:lnTo>
                      <a:pt x="452615" y="1126642"/>
                    </a:lnTo>
                    <a:lnTo>
                      <a:pt x="445008" y="1113942"/>
                    </a:lnTo>
                    <a:lnTo>
                      <a:pt x="437603" y="1101242"/>
                    </a:lnTo>
                    <a:lnTo>
                      <a:pt x="430796" y="1088542"/>
                    </a:lnTo>
                    <a:lnTo>
                      <a:pt x="435190" y="1088542"/>
                    </a:lnTo>
                    <a:lnTo>
                      <a:pt x="426542" y="1075842"/>
                    </a:lnTo>
                    <a:lnTo>
                      <a:pt x="415950" y="1050442"/>
                    </a:lnTo>
                    <a:lnTo>
                      <a:pt x="404622" y="1025042"/>
                    </a:lnTo>
                    <a:lnTo>
                      <a:pt x="393788" y="1012342"/>
                    </a:lnTo>
                    <a:lnTo>
                      <a:pt x="392658" y="999642"/>
                    </a:lnTo>
                    <a:lnTo>
                      <a:pt x="383286" y="986942"/>
                    </a:lnTo>
                    <a:lnTo>
                      <a:pt x="377837" y="974242"/>
                    </a:lnTo>
                    <a:lnTo>
                      <a:pt x="372376" y="961542"/>
                    </a:lnTo>
                    <a:lnTo>
                      <a:pt x="360883" y="936142"/>
                    </a:lnTo>
                    <a:lnTo>
                      <a:pt x="352640" y="917333"/>
                    </a:lnTo>
                    <a:lnTo>
                      <a:pt x="354253" y="923442"/>
                    </a:lnTo>
                    <a:lnTo>
                      <a:pt x="353999" y="923442"/>
                    </a:lnTo>
                    <a:lnTo>
                      <a:pt x="359054" y="936142"/>
                    </a:lnTo>
                    <a:lnTo>
                      <a:pt x="363194" y="948842"/>
                    </a:lnTo>
                    <a:lnTo>
                      <a:pt x="366191" y="948842"/>
                    </a:lnTo>
                    <a:lnTo>
                      <a:pt x="370103" y="961542"/>
                    </a:lnTo>
                    <a:lnTo>
                      <a:pt x="372110" y="961542"/>
                    </a:lnTo>
                    <a:lnTo>
                      <a:pt x="372948" y="968057"/>
                    </a:lnTo>
                    <a:lnTo>
                      <a:pt x="369150" y="961542"/>
                    </a:lnTo>
                    <a:lnTo>
                      <a:pt x="361886" y="948842"/>
                    </a:lnTo>
                    <a:lnTo>
                      <a:pt x="347395" y="923442"/>
                    </a:lnTo>
                    <a:lnTo>
                      <a:pt x="345338" y="910742"/>
                    </a:lnTo>
                    <a:lnTo>
                      <a:pt x="340499" y="910742"/>
                    </a:lnTo>
                    <a:lnTo>
                      <a:pt x="336486" y="898042"/>
                    </a:lnTo>
                    <a:lnTo>
                      <a:pt x="334276" y="885342"/>
                    </a:lnTo>
                    <a:lnTo>
                      <a:pt x="334606" y="885342"/>
                    </a:lnTo>
                    <a:lnTo>
                      <a:pt x="329171" y="872642"/>
                    </a:lnTo>
                    <a:lnTo>
                      <a:pt x="324231" y="859942"/>
                    </a:lnTo>
                    <a:lnTo>
                      <a:pt x="321411" y="859942"/>
                    </a:lnTo>
                    <a:lnTo>
                      <a:pt x="319646" y="859942"/>
                    </a:lnTo>
                    <a:lnTo>
                      <a:pt x="315264" y="847242"/>
                    </a:lnTo>
                    <a:lnTo>
                      <a:pt x="311124" y="834542"/>
                    </a:lnTo>
                    <a:lnTo>
                      <a:pt x="306920" y="834542"/>
                    </a:lnTo>
                    <a:lnTo>
                      <a:pt x="302488" y="821842"/>
                    </a:lnTo>
                    <a:lnTo>
                      <a:pt x="297649" y="809142"/>
                    </a:lnTo>
                    <a:lnTo>
                      <a:pt x="303326" y="809142"/>
                    </a:lnTo>
                    <a:lnTo>
                      <a:pt x="308597" y="821842"/>
                    </a:lnTo>
                    <a:lnTo>
                      <a:pt x="309778" y="824433"/>
                    </a:lnTo>
                    <a:lnTo>
                      <a:pt x="304888" y="809142"/>
                    </a:lnTo>
                    <a:lnTo>
                      <a:pt x="314731" y="834542"/>
                    </a:lnTo>
                    <a:lnTo>
                      <a:pt x="320090" y="845210"/>
                    </a:lnTo>
                    <a:lnTo>
                      <a:pt x="316331" y="834542"/>
                    </a:lnTo>
                    <a:lnTo>
                      <a:pt x="307568" y="809142"/>
                    </a:lnTo>
                    <a:lnTo>
                      <a:pt x="298780" y="796442"/>
                    </a:lnTo>
                    <a:lnTo>
                      <a:pt x="290525" y="771042"/>
                    </a:lnTo>
                    <a:lnTo>
                      <a:pt x="282917" y="758342"/>
                    </a:lnTo>
                    <a:lnTo>
                      <a:pt x="276034" y="732942"/>
                    </a:lnTo>
                    <a:lnTo>
                      <a:pt x="270713" y="720242"/>
                    </a:lnTo>
                    <a:lnTo>
                      <a:pt x="263321" y="694842"/>
                    </a:lnTo>
                    <a:lnTo>
                      <a:pt x="254914" y="669442"/>
                    </a:lnTo>
                    <a:lnTo>
                      <a:pt x="246557" y="644042"/>
                    </a:lnTo>
                    <a:lnTo>
                      <a:pt x="245694" y="644042"/>
                    </a:lnTo>
                    <a:lnTo>
                      <a:pt x="243103" y="631342"/>
                    </a:lnTo>
                    <a:lnTo>
                      <a:pt x="244068" y="631342"/>
                    </a:lnTo>
                    <a:lnTo>
                      <a:pt x="238340" y="605942"/>
                    </a:lnTo>
                    <a:lnTo>
                      <a:pt x="226479" y="567842"/>
                    </a:lnTo>
                    <a:lnTo>
                      <a:pt x="204343" y="491642"/>
                    </a:lnTo>
                    <a:lnTo>
                      <a:pt x="201574" y="478942"/>
                    </a:lnTo>
                    <a:lnTo>
                      <a:pt x="194564" y="440842"/>
                    </a:lnTo>
                    <a:lnTo>
                      <a:pt x="188798" y="440842"/>
                    </a:lnTo>
                    <a:lnTo>
                      <a:pt x="181089" y="415442"/>
                    </a:lnTo>
                    <a:lnTo>
                      <a:pt x="177380" y="390042"/>
                    </a:lnTo>
                    <a:lnTo>
                      <a:pt x="170980" y="351942"/>
                    </a:lnTo>
                    <a:lnTo>
                      <a:pt x="165252" y="326542"/>
                    </a:lnTo>
                    <a:lnTo>
                      <a:pt x="163537" y="313842"/>
                    </a:lnTo>
                    <a:lnTo>
                      <a:pt x="160134" y="301142"/>
                    </a:lnTo>
                    <a:lnTo>
                      <a:pt x="159169" y="288442"/>
                    </a:lnTo>
                    <a:lnTo>
                      <a:pt x="156883" y="288442"/>
                    </a:lnTo>
                    <a:lnTo>
                      <a:pt x="159118" y="301142"/>
                    </a:lnTo>
                    <a:lnTo>
                      <a:pt x="161505" y="313842"/>
                    </a:lnTo>
                    <a:lnTo>
                      <a:pt x="160248" y="313842"/>
                    </a:lnTo>
                    <a:lnTo>
                      <a:pt x="156362" y="301142"/>
                    </a:lnTo>
                    <a:lnTo>
                      <a:pt x="153771" y="288442"/>
                    </a:lnTo>
                    <a:lnTo>
                      <a:pt x="151574" y="263042"/>
                    </a:lnTo>
                    <a:lnTo>
                      <a:pt x="152247" y="263042"/>
                    </a:lnTo>
                    <a:lnTo>
                      <a:pt x="149961" y="250342"/>
                    </a:lnTo>
                    <a:lnTo>
                      <a:pt x="147675" y="237642"/>
                    </a:lnTo>
                    <a:lnTo>
                      <a:pt x="142811" y="212242"/>
                    </a:lnTo>
                    <a:lnTo>
                      <a:pt x="137642" y="186842"/>
                    </a:lnTo>
                    <a:lnTo>
                      <a:pt x="132232" y="161442"/>
                    </a:lnTo>
                    <a:lnTo>
                      <a:pt x="129616" y="148742"/>
                    </a:lnTo>
                    <a:lnTo>
                      <a:pt x="126987" y="136042"/>
                    </a:lnTo>
                    <a:lnTo>
                      <a:pt x="121704" y="110642"/>
                    </a:lnTo>
                    <a:lnTo>
                      <a:pt x="116547" y="85242"/>
                    </a:lnTo>
                    <a:lnTo>
                      <a:pt x="111683" y="59842"/>
                    </a:lnTo>
                    <a:lnTo>
                      <a:pt x="114033" y="72542"/>
                    </a:lnTo>
                    <a:lnTo>
                      <a:pt x="116078" y="85242"/>
                    </a:lnTo>
                    <a:lnTo>
                      <a:pt x="118084" y="97942"/>
                    </a:lnTo>
                    <a:lnTo>
                      <a:pt x="120294" y="110642"/>
                    </a:lnTo>
                    <a:lnTo>
                      <a:pt x="118872" y="110642"/>
                    </a:lnTo>
                    <a:lnTo>
                      <a:pt x="116852" y="97942"/>
                    </a:lnTo>
                    <a:lnTo>
                      <a:pt x="115303" y="85242"/>
                    </a:lnTo>
                    <a:lnTo>
                      <a:pt x="115392" y="97942"/>
                    </a:lnTo>
                    <a:lnTo>
                      <a:pt x="117817" y="110642"/>
                    </a:lnTo>
                    <a:lnTo>
                      <a:pt x="121094" y="123342"/>
                    </a:lnTo>
                    <a:lnTo>
                      <a:pt x="123723" y="148742"/>
                    </a:lnTo>
                    <a:lnTo>
                      <a:pt x="118592" y="123342"/>
                    </a:lnTo>
                    <a:lnTo>
                      <a:pt x="113449" y="97942"/>
                    </a:lnTo>
                    <a:lnTo>
                      <a:pt x="115176" y="123342"/>
                    </a:lnTo>
                    <a:lnTo>
                      <a:pt x="109385" y="97942"/>
                    </a:lnTo>
                    <a:lnTo>
                      <a:pt x="103809" y="72542"/>
                    </a:lnTo>
                    <a:lnTo>
                      <a:pt x="92798" y="21742"/>
                    </a:lnTo>
                    <a:lnTo>
                      <a:pt x="97066" y="59842"/>
                    </a:lnTo>
                    <a:lnTo>
                      <a:pt x="101587" y="85242"/>
                    </a:lnTo>
                    <a:lnTo>
                      <a:pt x="106311" y="97942"/>
                    </a:lnTo>
                    <a:lnTo>
                      <a:pt x="111163" y="123342"/>
                    </a:lnTo>
                    <a:lnTo>
                      <a:pt x="115785" y="148742"/>
                    </a:lnTo>
                    <a:lnTo>
                      <a:pt x="120205" y="161442"/>
                    </a:lnTo>
                    <a:lnTo>
                      <a:pt x="124256" y="186842"/>
                    </a:lnTo>
                    <a:lnTo>
                      <a:pt x="127850" y="212242"/>
                    </a:lnTo>
                    <a:lnTo>
                      <a:pt x="125171" y="199542"/>
                    </a:lnTo>
                    <a:lnTo>
                      <a:pt x="125920" y="207619"/>
                    </a:lnTo>
                    <a:lnTo>
                      <a:pt x="124879" y="203263"/>
                    </a:lnTo>
                    <a:lnTo>
                      <a:pt x="123571" y="198081"/>
                    </a:lnTo>
                    <a:lnTo>
                      <a:pt x="122161" y="193395"/>
                    </a:lnTo>
                    <a:lnTo>
                      <a:pt x="125323" y="208737"/>
                    </a:lnTo>
                    <a:lnTo>
                      <a:pt x="126072" y="210553"/>
                    </a:lnTo>
                    <a:lnTo>
                      <a:pt x="126111" y="209778"/>
                    </a:lnTo>
                    <a:lnTo>
                      <a:pt x="126352" y="212242"/>
                    </a:lnTo>
                    <a:lnTo>
                      <a:pt x="126187" y="212242"/>
                    </a:lnTo>
                    <a:lnTo>
                      <a:pt x="129882" y="237642"/>
                    </a:lnTo>
                    <a:lnTo>
                      <a:pt x="133540" y="250342"/>
                    </a:lnTo>
                    <a:lnTo>
                      <a:pt x="137058" y="263042"/>
                    </a:lnTo>
                    <a:lnTo>
                      <a:pt x="140309" y="275742"/>
                    </a:lnTo>
                    <a:lnTo>
                      <a:pt x="144653" y="301142"/>
                    </a:lnTo>
                    <a:lnTo>
                      <a:pt x="141795" y="301142"/>
                    </a:lnTo>
                    <a:lnTo>
                      <a:pt x="141325" y="299707"/>
                    </a:lnTo>
                    <a:lnTo>
                      <a:pt x="141655" y="301142"/>
                    </a:lnTo>
                    <a:lnTo>
                      <a:pt x="151155" y="351942"/>
                    </a:lnTo>
                    <a:lnTo>
                      <a:pt x="155892" y="364642"/>
                    </a:lnTo>
                    <a:lnTo>
                      <a:pt x="160870" y="390042"/>
                    </a:lnTo>
                    <a:lnTo>
                      <a:pt x="211569" y="580542"/>
                    </a:lnTo>
                    <a:lnTo>
                      <a:pt x="211709" y="580542"/>
                    </a:lnTo>
                    <a:lnTo>
                      <a:pt x="212940" y="585673"/>
                    </a:lnTo>
                    <a:lnTo>
                      <a:pt x="214947" y="593242"/>
                    </a:lnTo>
                    <a:lnTo>
                      <a:pt x="214757" y="593242"/>
                    </a:lnTo>
                    <a:lnTo>
                      <a:pt x="220853" y="618642"/>
                    </a:lnTo>
                    <a:lnTo>
                      <a:pt x="223431" y="618642"/>
                    </a:lnTo>
                    <a:lnTo>
                      <a:pt x="220306" y="605942"/>
                    </a:lnTo>
                    <a:lnTo>
                      <a:pt x="223608" y="618642"/>
                    </a:lnTo>
                    <a:lnTo>
                      <a:pt x="224548" y="618642"/>
                    </a:lnTo>
                    <a:lnTo>
                      <a:pt x="225552" y="626059"/>
                    </a:lnTo>
                    <a:lnTo>
                      <a:pt x="226923" y="631342"/>
                    </a:lnTo>
                    <a:lnTo>
                      <a:pt x="232714" y="656742"/>
                    </a:lnTo>
                    <a:lnTo>
                      <a:pt x="242595" y="682142"/>
                    </a:lnTo>
                    <a:lnTo>
                      <a:pt x="251358" y="720242"/>
                    </a:lnTo>
                    <a:lnTo>
                      <a:pt x="255168" y="730338"/>
                    </a:lnTo>
                    <a:lnTo>
                      <a:pt x="252476" y="720242"/>
                    </a:lnTo>
                    <a:lnTo>
                      <a:pt x="253771" y="720242"/>
                    </a:lnTo>
                    <a:lnTo>
                      <a:pt x="256286" y="732942"/>
                    </a:lnTo>
                    <a:lnTo>
                      <a:pt x="258953" y="732942"/>
                    </a:lnTo>
                    <a:lnTo>
                      <a:pt x="261772" y="745642"/>
                    </a:lnTo>
                    <a:lnTo>
                      <a:pt x="260794" y="745642"/>
                    </a:lnTo>
                    <a:lnTo>
                      <a:pt x="265468" y="758342"/>
                    </a:lnTo>
                    <a:lnTo>
                      <a:pt x="279273" y="796442"/>
                    </a:lnTo>
                    <a:lnTo>
                      <a:pt x="293890" y="834542"/>
                    </a:lnTo>
                    <a:lnTo>
                      <a:pt x="307695" y="866482"/>
                    </a:lnTo>
                    <a:lnTo>
                      <a:pt x="308724" y="872642"/>
                    </a:lnTo>
                    <a:lnTo>
                      <a:pt x="313715" y="885342"/>
                    </a:lnTo>
                    <a:lnTo>
                      <a:pt x="318668" y="898042"/>
                    </a:lnTo>
                    <a:lnTo>
                      <a:pt x="322973" y="910742"/>
                    </a:lnTo>
                    <a:lnTo>
                      <a:pt x="327888" y="923442"/>
                    </a:lnTo>
                    <a:lnTo>
                      <a:pt x="345490" y="961542"/>
                    </a:lnTo>
                    <a:lnTo>
                      <a:pt x="381241" y="1025042"/>
                    </a:lnTo>
                    <a:lnTo>
                      <a:pt x="396900" y="1063142"/>
                    </a:lnTo>
                    <a:lnTo>
                      <a:pt x="412673" y="1088542"/>
                    </a:lnTo>
                    <a:lnTo>
                      <a:pt x="428066" y="1113942"/>
                    </a:lnTo>
                    <a:lnTo>
                      <a:pt x="428396" y="1126642"/>
                    </a:lnTo>
                    <a:lnTo>
                      <a:pt x="444347" y="1152042"/>
                    </a:lnTo>
                    <a:lnTo>
                      <a:pt x="463219" y="1177442"/>
                    </a:lnTo>
                    <a:lnTo>
                      <a:pt x="472313" y="1202842"/>
                    </a:lnTo>
                    <a:lnTo>
                      <a:pt x="480453" y="1215542"/>
                    </a:lnTo>
                    <a:lnTo>
                      <a:pt x="489089" y="1228242"/>
                    </a:lnTo>
                    <a:lnTo>
                      <a:pt x="496404" y="1240942"/>
                    </a:lnTo>
                    <a:lnTo>
                      <a:pt x="500570" y="1240942"/>
                    </a:lnTo>
                    <a:lnTo>
                      <a:pt x="495185" y="1228242"/>
                    </a:lnTo>
                    <a:lnTo>
                      <a:pt x="489546" y="1228242"/>
                    </a:lnTo>
                    <a:lnTo>
                      <a:pt x="485775" y="1216253"/>
                    </a:lnTo>
                    <a:lnTo>
                      <a:pt x="496976" y="1228242"/>
                    </a:lnTo>
                    <a:lnTo>
                      <a:pt x="509206" y="1253642"/>
                    </a:lnTo>
                    <a:lnTo>
                      <a:pt x="519455" y="1266342"/>
                    </a:lnTo>
                    <a:lnTo>
                      <a:pt x="525348" y="1266342"/>
                    </a:lnTo>
                    <a:lnTo>
                      <a:pt x="529285" y="1279042"/>
                    </a:lnTo>
                    <a:lnTo>
                      <a:pt x="533476" y="1279042"/>
                    </a:lnTo>
                    <a:lnTo>
                      <a:pt x="537756" y="1291742"/>
                    </a:lnTo>
                    <a:lnTo>
                      <a:pt x="544931" y="1291742"/>
                    </a:lnTo>
                    <a:lnTo>
                      <a:pt x="549605" y="1304442"/>
                    </a:lnTo>
                    <a:lnTo>
                      <a:pt x="555713" y="1304442"/>
                    </a:lnTo>
                    <a:lnTo>
                      <a:pt x="563029" y="1317142"/>
                    </a:lnTo>
                    <a:lnTo>
                      <a:pt x="571881" y="1329842"/>
                    </a:lnTo>
                    <a:lnTo>
                      <a:pt x="579488" y="1329842"/>
                    </a:lnTo>
                    <a:lnTo>
                      <a:pt x="595693" y="1355242"/>
                    </a:lnTo>
                    <a:lnTo>
                      <a:pt x="594169" y="1355242"/>
                    </a:lnTo>
                    <a:lnTo>
                      <a:pt x="601408" y="1367942"/>
                    </a:lnTo>
                    <a:lnTo>
                      <a:pt x="593293" y="1367942"/>
                    </a:lnTo>
                    <a:lnTo>
                      <a:pt x="602907" y="1380642"/>
                    </a:lnTo>
                    <a:lnTo>
                      <a:pt x="613994" y="1393342"/>
                    </a:lnTo>
                    <a:lnTo>
                      <a:pt x="626325" y="1406042"/>
                    </a:lnTo>
                    <a:lnTo>
                      <a:pt x="639699" y="1418742"/>
                    </a:lnTo>
                    <a:lnTo>
                      <a:pt x="667600" y="1444142"/>
                    </a:lnTo>
                    <a:lnTo>
                      <a:pt x="674839" y="1456842"/>
                    </a:lnTo>
                    <a:lnTo>
                      <a:pt x="682040" y="1456842"/>
                    </a:lnTo>
                    <a:lnTo>
                      <a:pt x="689152" y="1469542"/>
                    </a:lnTo>
                    <a:lnTo>
                      <a:pt x="684733" y="1469542"/>
                    </a:lnTo>
                    <a:lnTo>
                      <a:pt x="698423" y="1482242"/>
                    </a:lnTo>
                    <a:lnTo>
                      <a:pt x="714286" y="1494942"/>
                    </a:lnTo>
                    <a:lnTo>
                      <a:pt x="747991" y="1520342"/>
                    </a:lnTo>
                    <a:lnTo>
                      <a:pt x="743191" y="1520342"/>
                    </a:lnTo>
                    <a:lnTo>
                      <a:pt x="756589" y="1533042"/>
                    </a:lnTo>
                    <a:lnTo>
                      <a:pt x="766114" y="1545742"/>
                    </a:lnTo>
                    <a:lnTo>
                      <a:pt x="772972" y="1545742"/>
                    </a:lnTo>
                    <a:lnTo>
                      <a:pt x="778344" y="1558442"/>
                    </a:lnTo>
                    <a:lnTo>
                      <a:pt x="789520" y="1558442"/>
                    </a:lnTo>
                    <a:lnTo>
                      <a:pt x="791832" y="1571142"/>
                    </a:lnTo>
                    <a:lnTo>
                      <a:pt x="797737" y="1571142"/>
                    </a:lnTo>
                    <a:lnTo>
                      <a:pt x="809929" y="1583842"/>
                    </a:lnTo>
                    <a:lnTo>
                      <a:pt x="807491" y="1583842"/>
                    </a:lnTo>
                    <a:lnTo>
                      <a:pt x="832154" y="1596542"/>
                    </a:lnTo>
                    <a:lnTo>
                      <a:pt x="849426" y="1609242"/>
                    </a:lnTo>
                    <a:lnTo>
                      <a:pt x="862838" y="1621942"/>
                    </a:lnTo>
                    <a:lnTo>
                      <a:pt x="873493" y="1621942"/>
                    </a:lnTo>
                    <a:lnTo>
                      <a:pt x="882434" y="1634642"/>
                    </a:lnTo>
                    <a:lnTo>
                      <a:pt x="890244" y="1647342"/>
                    </a:lnTo>
                    <a:lnTo>
                      <a:pt x="897877" y="1647342"/>
                    </a:lnTo>
                    <a:lnTo>
                      <a:pt x="906284" y="1660042"/>
                    </a:lnTo>
                    <a:lnTo>
                      <a:pt x="909307" y="1660042"/>
                    </a:lnTo>
                    <a:lnTo>
                      <a:pt x="918019" y="1672742"/>
                    </a:lnTo>
                    <a:lnTo>
                      <a:pt x="929970" y="1672742"/>
                    </a:lnTo>
                    <a:lnTo>
                      <a:pt x="944270" y="1685442"/>
                    </a:lnTo>
                    <a:lnTo>
                      <a:pt x="960056" y="1698142"/>
                    </a:lnTo>
                    <a:lnTo>
                      <a:pt x="988860" y="1710207"/>
                    </a:lnTo>
                    <a:lnTo>
                      <a:pt x="977747" y="1698142"/>
                    </a:lnTo>
                    <a:lnTo>
                      <a:pt x="986383" y="1698142"/>
                    </a:lnTo>
                    <a:lnTo>
                      <a:pt x="998905" y="1710842"/>
                    </a:lnTo>
                    <a:lnTo>
                      <a:pt x="990384" y="1710842"/>
                    </a:lnTo>
                    <a:lnTo>
                      <a:pt x="999286" y="1720062"/>
                    </a:lnTo>
                    <a:lnTo>
                      <a:pt x="990968" y="1715033"/>
                    </a:lnTo>
                    <a:lnTo>
                      <a:pt x="974051" y="1705241"/>
                    </a:lnTo>
                    <a:lnTo>
                      <a:pt x="962164" y="1699310"/>
                    </a:lnTo>
                    <a:lnTo>
                      <a:pt x="956957" y="1698625"/>
                    </a:lnTo>
                    <a:lnTo>
                      <a:pt x="981671" y="1712823"/>
                    </a:lnTo>
                    <a:lnTo>
                      <a:pt x="996365" y="1721015"/>
                    </a:lnTo>
                    <a:lnTo>
                      <a:pt x="1011428" y="1728914"/>
                    </a:lnTo>
                    <a:lnTo>
                      <a:pt x="1008913" y="1733219"/>
                    </a:lnTo>
                    <a:lnTo>
                      <a:pt x="1022858" y="1739646"/>
                    </a:lnTo>
                    <a:lnTo>
                      <a:pt x="1027861" y="1740763"/>
                    </a:lnTo>
                    <a:lnTo>
                      <a:pt x="1035126" y="1743049"/>
                    </a:lnTo>
                    <a:lnTo>
                      <a:pt x="1055865" y="1753031"/>
                    </a:lnTo>
                    <a:lnTo>
                      <a:pt x="1043762" y="1746567"/>
                    </a:lnTo>
                    <a:lnTo>
                      <a:pt x="1056182" y="1752320"/>
                    </a:lnTo>
                    <a:lnTo>
                      <a:pt x="1085240" y="1766633"/>
                    </a:lnTo>
                    <a:lnTo>
                      <a:pt x="1101255" y="1774126"/>
                    </a:lnTo>
                    <a:lnTo>
                      <a:pt x="1163878" y="1801710"/>
                    </a:lnTo>
                    <a:lnTo>
                      <a:pt x="1161529" y="1801520"/>
                    </a:lnTo>
                    <a:lnTo>
                      <a:pt x="1172184" y="1807311"/>
                    </a:lnTo>
                    <a:lnTo>
                      <a:pt x="1182966" y="1812696"/>
                    </a:lnTo>
                    <a:lnTo>
                      <a:pt x="1180338" y="1812988"/>
                    </a:lnTo>
                    <a:lnTo>
                      <a:pt x="1217320" y="1825701"/>
                    </a:lnTo>
                    <a:lnTo>
                      <a:pt x="1233030" y="1830539"/>
                    </a:lnTo>
                    <a:lnTo>
                      <a:pt x="1245463" y="1833587"/>
                    </a:lnTo>
                    <a:lnTo>
                      <a:pt x="1258658" y="1838490"/>
                    </a:lnTo>
                    <a:lnTo>
                      <a:pt x="1290472" y="1847735"/>
                    </a:lnTo>
                    <a:lnTo>
                      <a:pt x="1306245" y="1853006"/>
                    </a:lnTo>
                    <a:lnTo>
                      <a:pt x="1306779" y="1851774"/>
                    </a:lnTo>
                    <a:lnTo>
                      <a:pt x="1312138" y="1851990"/>
                    </a:lnTo>
                    <a:lnTo>
                      <a:pt x="1309649" y="1850351"/>
                    </a:lnTo>
                    <a:lnTo>
                      <a:pt x="1286573" y="1843582"/>
                    </a:lnTo>
                    <a:lnTo>
                      <a:pt x="1290650" y="1844662"/>
                    </a:lnTo>
                    <a:lnTo>
                      <a:pt x="1288224" y="1843544"/>
                    </a:lnTo>
                    <a:lnTo>
                      <a:pt x="1292250" y="1844598"/>
                    </a:lnTo>
                    <a:lnTo>
                      <a:pt x="1281264" y="1840598"/>
                    </a:lnTo>
                    <a:lnTo>
                      <a:pt x="1271549" y="1837461"/>
                    </a:lnTo>
                    <a:lnTo>
                      <a:pt x="1238440" y="1827504"/>
                    </a:lnTo>
                    <a:lnTo>
                      <a:pt x="1229741" y="1824647"/>
                    </a:lnTo>
                    <a:lnTo>
                      <a:pt x="1220165" y="1821230"/>
                    </a:lnTo>
                    <a:lnTo>
                      <a:pt x="1217561" y="1819236"/>
                    </a:lnTo>
                    <a:lnTo>
                      <a:pt x="1234567" y="1824101"/>
                    </a:lnTo>
                    <a:lnTo>
                      <a:pt x="1232319" y="1822742"/>
                    </a:lnTo>
                    <a:lnTo>
                      <a:pt x="1203693" y="1812442"/>
                    </a:lnTo>
                    <a:lnTo>
                      <a:pt x="1227759" y="1812442"/>
                    </a:lnTo>
                    <a:lnTo>
                      <a:pt x="1260525" y="1825142"/>
                    </a:lnTo>
                    <a:lnTo>
                      <a:pt x="1262443" y="1825142"/>
                    </a:lnTo>
                    <a:lnTo>
                      <a:pt x="1283970" y="1837842"/>
                    </a:lnTo>
                    <a:lnTo>
                      <a:pt x="1314564" y="1837842"/>
                    </a:lnTo>
                    <a:lnTo>
                      <a:pt x="1325448" y="1850542"/>
                    </a:lnTo>
                    <a:lnTo>
                      <a:pt x="1342809" y="1850542"/>
                    </a:lnTo>
                    <a:lnTo>
                      <a:pt x="1353604" y="1863242"/>
                    </a:lnTo>
                    <a:lnTo>
                      <a:pt x="1393672" y="1863242"/>
                    </a:lnTo>
                    <a:lnTo>
                      <a:pt x="1400797" y="1874977"/>
                    </a:lnTo>
                    <a:lnTo>
                      <a:pt x="1352486" y="1866011"/>
                    </a:lnTo>
                    <a:lnTo>
                      <a:pt x="1306334" y="1856740"/>
                    </a:lnTo>
                    <a:lnTo>
                      <a:pt x="1259840" y="1845703"/>
                    </a:lnTo>
                    <a:lnTo>
                      <a:pt x="1210500" y="1831467"/>
                    </a:lnTo>
                    <a:lnTo>
                      <a:pt x="1206855" y="1829231"/>
                    </a:lnTo>
                    <a:lnTo>
                      <a:pt x="1198359" y="1825447"/>
                    </a:lnTo>
                    <a:lnTo>
                      <a:pt x="1171422" y="1814753"/>
                    </a:lnTo>
                    <a:lnTo>
                      <a:pt x="1111389" y="1787931"/>
                    </a:lnTo>
                    <a:lnTo>
                      <a:pt x="1123048" y="1791182"/>
                    </a:lnTo>
                    <a:lnTo>
                      <a:pt x="1137704" y="1796376"/>
                    </a:lnTo>
                    <a:lnTo>
                      <a:pt x="1154468" y="1802930"/>
                    </a:lnTo>
                    <a:lnTo>
                      <a:pt x="1172438" y="1810232"/>
                    </a:lnTo>
                    <a:lnTo>
                      <a:pt x="1112037" y="1783334"/>
                    </a:lnTo>
                    <a:lnTo>
                      <a:pt x="1101890" y="1784769"/>
                    </a:lnTo>
                    <a:lnTo>
                      <a:pt x="1070876" y="1769529"/>
                    </a:lnTo>
                    <a:lnTo>
                      <a:pt x="1070190" y="1768132"/>
                    </a:lnTo>
                    <a:lnTo>
                      <a:pt x="1083386" y="1773008"/>
                    </a:lnTo>
                    <a:lnTo>
                      <a:pt x="1094016" y="1776641"/>
                    </a:lnTo>
                    <a:lnTo>
                      <a:pt x="1085634" y="1771459"/>
                    </a:lnTo>
                    <a:lnTo>
                      <a:pt x="1070229" y="1764284"/>
                    </a:lnTo>
                    <a:lnTo>
                      <a:pt x="1048143" y="1755076"/>
                    </a:lnTo>
                    <a:lnTo>
                      <a:pt x="1037653" y="1750491"/>
                    </a:lnTo>
                    <a:lnTo>
                      <a:pt x="1063129" y="1763509"/>
                    </a:lnTo>
                    <a:lnTo>
                      <a:pt x="1067193" y="1767370"/>
                    </a:lnTo>
                    <a:lnTo>
                      <a:pt x="1064171" y="1768195"/>
                    </a:lnTo>
                    <a:lnTo>
                      <a:pt x="1068425" y="1772107"/>
                    </a:lnTo>
                    <a:lnTo>
                      <a:pt x="1094270" y="1785239"/>
                    </a:lnTo>
                    <a:lnTo>
                      <a:pt x="1080998" y="1781429"/>
                    </a:lnTo>
                    <a:lnTo>
                      <a:pt x="1061466" y="1772767"/>
                    </a:lnTo>
                    <a:lnTo>
                      <a:pt x="1039850" y="1761871"/>
                    </a:lnTo>
                    <a:lnTo>
                      <a:pt x="1020318" y="1751368"/>
                    </a:lnTo>
                    <a:lnTo>
                      <a:pt x="1013866" y="1745856"/>
                    </a:lnTo>
                    <a:lnTo>
                      <a:pt x="1024140" y="1749856"/>
                    </a:lnTo>
                    <a:lnTo>
                      <a:pt x="1040409" y="1756956"/>
                    </a:lnTo>
                    <a:lnTo>
                      <a:pt x="1051966" y="1760715"/>
                    </a:lnTo>
                    <a:lnTo>
                      <a:pt x="1036523" y="1753336"/>
                    </a:lnTo>
                    <a:lnTo>
                      <a:pt x="1028522" y="1749920"/>
                    </a:lnTo>
                    <a:lnTo>
                      <a:pt x="1016355" y="1746084"/>
                    </a:lnTo>
                    <a:lnTo>
                      <a:pt x="1008316" y="1741855"/>
                    </a:lnTo>
                    <a:lnTo>
                      <a:pt x="939380" y="1703158"/>
                    </a:lnTo>
                    <a:lnTo>
                      <a:pt x="906411" y="1679194"/>
                    </a:lnTo>
                    <a:lnTo>
                      <a:pt x="889304" y="1668462"/>
                    </a:lnTo>
                    <a:lnTo>
                      <a:pt x="878967" y="1662658"/>
                    </a:lnTo>
                    <a:lnTo>
                      <a:pt x="870813" y="1658581"/>
                    </a:lnTo>
                    <a:lnTo>
                      <a:pt x="860234" y="1653032"/>
                    </a:lnTo>
                    <a:lnTo>
                      <a:pt x="864603" y="1658391"/>
                    </a:lnTo>
                    <a:lnTo>
                      <a:pt x="880300" y="1670100"/>
                    </a:lnTo>
                    <a:lnTo>
                      <a:pt x="898740" y="1683499"/>
                    </a:lnTo>
                    <a:lnTo>
                      <a:pt x="911364" y="1693913"/>
                    </a:lnTo>
                    <a:lnTo>
                      <a:pt x="905306" y="1688630"/>
                    </a:lnTo>
                    <a:lnTo>
                      <a:pt x="906868" y="1689036"/>
                    </a:lnTo>
                    <a:lnTo>
                      <a:pt x="925449" y="1702257"/>
                    </a:lnTo>
                    <a:lnTo>
                      <a:pt x="931887" y="1706308"/>
                    </a:lnTo>
                    <a:lnTo>
                      <a:pt x="922832" y="1699501"/>
                    </a:lnTo>
                    <a:lnTo>
                      <a:pt x="927277" y="1700707"/>
                    </a:lnTo>
                    <a:lnTo>
                      <a:pt x="938745" y="1706321"/>
                    </a:lnTo>
                    <a:lnTo>
                      <a:pt x="950734" y="1712709"/>
                    </a:lnTo>
                    <a:lnTo>
                      <a:pt x="968400" y="1723148"/>
                    </a:lnTo>
                    <a:lnTo>
                      <a:pt x="975131" y="1727415"/>
                    </a:lnTo>
                    <a:lnTo>
                      <a:pt x="976452" y="1728876"/>
                    </a:lnTo>
                    <a:lnTo>
                      <a:pt x="961453" y="1720951"/>
                    </a:lnTo>
                    <a:lnTo>
                      <a:pt x="976122" y="1729740"/>
                    </a:lnTo>
                    <a:lnTo>
                      <a:pt x="1008202" y="1746758"/>
                    </a:lnTo>
                    <a:lnTo>
                      <a:pt x="1023708" y="1755381"/>
                    </a:lnTo>
                    <a:lnTo>
                      <a:pt x="1024382" y="1756689"/>
                    </a:lnTo>
                    <a:lnTo>
                      <a:pt x="1016431" y="1753069"/>
                    </a:lnTo>
                    <a:lnTo>
                      <a:pt x="1015009" y="1752930"/>
                    </a:lnTo>
                    <a:lnTo>
                      <a:pt x="1032992" y="1760448"/>
                    </a:lnTo>
                    <a:lnTo>
                      <a:pt x="1083564" y="1783842"/>
                    </a:lnTo>
                    <a:lnTo>
                      <a:pt x="1089748" y="1786432"/>
                    </a:lnTo>
                    <a:lnTo>
                      <a:pt x="1096302" y="1788934"/>
                    </a:lnTo>
                    <a:lnTo>
                      <a:pt x="1081747" y="1785277"/>
                    </a:lnTo>
                    <a:lnTo>
                      <a:pt x="1074699" y="1782902"/>
                    </a:lnTo>
                    <a:lnTo>
                      <a:pt x="1102080" y="1793252"/>
                    </a:lnTo>
                    <a:lnTo>
                      <a:pt x="1119009" y="1800098"/>
                    </a:lnTo>
                    <a:lnTo>
                      <a:pt x="1146479" y="1812099"/>
                    </a:lnTo>
                    <a:lnTo>
                      <a:pt x="1165339" y="1820722"/>
                    </a:lnTo>
                    <a:lnTo>
                      <a:pt x="1210779" y="1839633"/>
                    </a:lnTo>
                    <a:lnTo>
                      <a:pt x="1206030" y="1837156"/>
                    </a:lnTo>
                    <a:lnTo>
                      <a:pt x="1197241" y="1833384"/>
                    </a:lnTo>
                    <a:lnTo>
                      <a:pt x="1202880" y="1834718"/>
                    </a:lnTo>
                    <a:lnTo>
                      <a:pt x="1221016" y="1841411"/>
                    </a:lnTo>
                    <a:lnTo>
                      <a:pt x="1234033" y="1847176"/>
                    </a:lnTo>
                    <a:lnTo>
                      <a:pt x="1239659" y="1850758"/>
                    </a:lnTo>
                    <a:lnTo>
                      <a:pt x="1235608" y="1850898"/>
                    </a:lnTo>
                    <a:lnTo>
                      <a:pt x="1262849" y="1859305"/>
                    </a:lnTo>
                    <a:lnTo>
                      <a:pt x="1328813" y="1881124"/>
                    </a:lnTo>
                    <a:lnTo>
                      <a:pt x="1371600" y="1891068"/>
                    </a:lnTo>
                    <a:lnTo>
                      <a:pt x="1414233" y="1897138"/>
                    </a:lnTo>
                    <a:lnTo>
                      <a:pt x="1499577" y="1905812"/>
                    </a:lnTo>
                    <a:lnTo>
                      <a:pt x="1542199" y="1908632"/>
                    </a:lnTo>
                    <a:lnTo>
                      <a:pt x="1529080" y="1907349"/>
                    </a:lnTo>
                    <a:lnTo>
                      <a:pt x="1522133" y="1906371"/>
                    </a:lnTo>
                    <a:lnTo>
                      <a:pt x="1509179" y="1901507"/>
                    </a:lnTo>
                    <a:lnTo>
                      <a:pt x="1509077" y="1901342"/>
                    </a:lnTo>
                    <a:lnTo>
                      <a:pt x="1575117" y="1901342"/>
                    </a:lnTo>
                    <a:lnTo>
                      <a:pt x="1593761" y="1911210"/>
                    </a:lnTo>
                    <a:lnTo>
                      <a:pt x="1584883" y="1910765"/>
                    </a:lnTo>
                    <a:lnTo>
                      <a:pt x="1596034" y="1912416"/>
                    </a:lnTo>
                    <a:lnTo>
                      <a:pt x="1599133" y="1914042"/>
                    </a:lnTo>
                    <a:lnTo>
                      <a:pt x="1627174" y="1914042"/>
                    </a:lnTo>
                    <a:lnTo>
                      <a:pt x="1629384" y="1914245"/>
                    </a:lnTo>
                    <a:lnTo>
                      <a:pt x="1625333" y="1915058"/>
                    </a:lnTo>
                    <a:lnTo>
                      <a:pt x="1685594" y="1922411"/>
                    </a:lnTo>
                    <a:lnTo>
                      <a:pt x="1694256" y="1923313"/>
                    </a:lnTo>
                    <a:lnTo>
                      <a:pt x="1696034" y="1926742"/>
                    </a:lnTo>
                    <a:lnTo>
                      <a:pt x="1722894" y="1926742"/>
                    </a:lnTo>
                    <a:lnTo>
                      <a:pt x="1723377" y="1925891"/>
                    </a:lnTo>
                    <a:lnTo>
                      <a:pt x="1746021" y="1927783"/>
                    </a:lnTo>
                    <a:lnTo>
                      <a:pt x="1738833" y="1926259"/>
                    </a:lnTo>
                    <a:lnTo>
                      <a:pt x="1728368" y="1924456"/>
                    </a:lnTo>
                    <a:lnTo>
                      <a:pt x="1724685" y="1923580"/>
                    </a:lnTo>
                    <a:lnTo>
                      <a:pt x="1724914" y="1923173"/>
                    </a:lnTo>
                    <a:lnTo>
                      <a:pt x="1730971" y="1923186"/>
                    </a:lnTo>
                    <a:lnTo>
                      <a:pt x="1725333" y="1922424"/>
                    </a:lnTo>
                    <a:lnTo>
                      <a:pt x="1727441" y="1918716"/>
                    </a:lnTo>
                    <a:lnTo>
                      <a:pt x="1730908" y="1919160"/>
                    </a:lnTo>
                    <a:lnTo>
                      <a:pt x="1743646" y="1920278"/>
                    </a:lnTo>
                    <a:lnTo>
                      <a:pt x="1749183" y="1919732"/>
                    </a:lnTo>
                    <a:lnTo>
                      <a:pt x="1728127" y="1917509"/>
                    </a:lnTo>
                    <a:lnTo>
                      <a:pt x="1730095" y="1914042"/>
                    </a:lnTo>
                    <a:lnTo>
                      <a:pt x="1746008" y="1914042"/>
                    </a:lnTo>
                    <a:lnTo>
                      <a:pt x="1768449" y="1926742"/>
                    </a:lnTo>
                    <a:lnTo>
                      <a:pt x="1779663" y="1926742"/>
                    </a:lnTo>
                    <a:lnTo>
                      <a:pt x="1764245" y="1914042"/>
                    </a:lnTo>
                    <a:lnTo>
                      <a:pt x="1785340" y="1914042"/>
                    </a:lnTo>
                    <a:lnTo>
                      <a:pt x="1873021" y="1926742"/>
                    </a:lnTo>
                    <a:lnTo>
                      <a:pt x="1805025" y="1926742"/>
                    </a:lnTo>
                    <a:lnTo>
                      <a:pt x="1860016" y="1939442"/>
                    </a:lnTo>
                    <a:lnTo>
                      <a:pt x="1921268" y="1939442"/>
                    </a:lnTo>
                    <a:lnTo>
                      <a:pt x="1906536" y="1952142"/>
                    </a:lnTo>
                    <a:lnTo>
                      <a:pt x="1940979" y="1952142"/>
                    </a:lnTo>
                    <a:lnTo>
                      <a:pt x="1935048" y="1964842"/>
                    </a:lnTo>
                    <a:lnTo>
                      <a:pt x="1927136" y="1964842"/>
                    </a:lnTo>
                    <a:lnTo>
                      <a:pt x="1920925" y="1977542"/>
                    </a:lnTo>
                    <a:lnTo>
                      <a:pt x="1913623" y="1977542"/>
                    </a:lnTo>
                    <a:lnTo>
                      <a:pt x="1906612" y="1990242"/>
                    </a:lnTo>
                    <a:lnTo>
                      <a:pt x="1888490" y="1990242"/>
                    </a:lnTo>
                    <a:lnTo>
                      <a:pt x="1867852" y="2002942"/>
                    </a:lnTo>
                    <a:lnTo>
                      <a:pt x="1862048" y="2002942"/>
                    </a:lnTo>
                    <a:lnTo>
                      <a:pt x="1874685" y="1990242"/>
                    </a:lnTo>
                    <a:lnTo>
                      <a:pt x="1861337" y="1990242"/>
                    </a:lnTo>
                    <a:lnTo>
                      <a:pt x="1856257" y="2002942"/>
                    </a:lnTo>
                    <a:lnTo>
                      <a:pt x="1852168" y="2002942"/>
                    </a:lnTo>
                    <a:lnTo>
                      <a:pt x="1852168" y="2019871"/>
                    </a:lnTo>
                    <a:lnTo>
                      <a:pt x="1846427" y="2028342"/>
                    </a:lnTo>
                    <a:lnTo>
                      <a:pt x="1831530" y="2028342"/>
                    </a:lnTo>
                    <a:lnTo>
                      <a:pt x="1812099" y="2041042"/>
                    </a:lnTo>
                    <a:lnTo>
                      <a:pt x="1826399" y="2041042"/>
                    </a:lnTo>
                    <a:lnTo>
                      <a:pt x="1753527" y="2066442"/>
                    </a:lnTo>
                    <a:lnTo>
                      <a:pt x="1718398" y="2066442"/>
                    </a:lnTo>
                    <a:lnTo>
                      <a:pt x="1759724" y="2053742"/>
                    </a:lnTo>
                    <a:lnTo>
                      <a:pt x="1774139" y="2041042"/>
                    </a:lnTo>
                    <a:lnTo>
                      <a:pt x="1785467" y="2041042"/>
                    </a:lnTo>
                    <a:lnTo>
                      <a:pt x="1772805" y="2053742"/>
                    </a:lnTo>
                    <a:lnTo>
                      <a:pt x="1785150" y="2053742"/>
                    </a:lnTo>
                    <a:lnTo>
                      <a:pt x="1794065" y="2041042"/>
                    </a:lnTo>
                    <a:lnTo>
                      <a:pt x="1807248" y="2041042"/>
                    </a:lnTo>
                    <a:lnTo>
                      <a:pt x="1818195" y="2028342"/>
                    </a:lnTo>
                    <a:lnTo>
                      <a:pt x="1828800" y="2028342"/>
                    </a:lnTo>
                    <a:lnTo>
                      <a:pt x="1852168" y="2019871"/>
                    </a:lnTo>
                    <a:lnTo>
                      <a:pt x="1852168" y="2002942"/>
                    </a:lnTo>
                    <a:lnTo>
                      <a:pt x="1838045" y="2002942"/>
                    </a:lnTo>
                    <a:lnTo>
                      <a:pt x="1836267" y="2003501"/>
                    </a:lnTo>
                    <a:lnTo>
                      <a:pt x="1836788" y="2002942"/>
                    </a:lnTo>
                    <a:lnTo>
                      <a:pt x="1825409" y="2002942"/>
                    </a:lnTo>
                    <a:lnTo>
                      <a:pt x="1822462" y="2007819"/>
                    </a:lnTo>
                    <a:lnTo>
                      <a:pt x="1797494" y="2015642"/>
                    </a:lnTo>
                    <a:lnTo>
                      <a:pt x="1786458" y="2015642"/>
                    </a:lnTo>
                    <a:lnTo>
                      <a:pt x="1772081" y="2028342"/>
                    </a:lnTo>
                    <a:lnTo>
                      <a:pt x="1755775" y="2028342"/>
                    </a:lnTo>
                    <a:lnTo>
                      <a:pt x="1737817" y="2041042"/>
                    </a:lnTo>
                    <a:lnTo>
                      <a:pt x="1711807" y="2041042"/>
                    </a:lnTo>
                    <a:lnTo>
                      <a:pt x="1711807" y="2066442"/>
                    </a:lnTo>
                    <a:lnTo>
                      <a:pt x="1701863" y="2079142"/>
                    </a:lnTo>
                    <a:lnTo>
                      <a:pt x="1690141" y="2079142"/>
                    </a:lnTo>
                    <a:lnTo>
                      <a:pt x="1703832" y="2066442"/>
                    </a:lnTo>
                    <a:lnTo>
                      <a:pt x="1711807" y="2066442"/>
                    </a:lnTo>
                    <a:lnTo>
                      <a:pt x="1711807" y="2041042"/>
                    </a:lnTo>
                    <a:lnTo>
                      <a:pt x="1688566" y="2041042"/>
                    </a:lnTo>
                    <a:lnTo>
                      <a:pt x="1682927" y="2047989"/>
                    </a:lnTo>
                    <a:lnTo>
                      <a:pt x="1682927" y="2066442"/>
                    </a:lnTo>
                    <a:lnTo>
                      <a:pt x="1653590" y="2079142"/>
                    </a:lnTo>
                    <a:lnTo>
                      <a:pt x="1655381" y="2066442"/>
                    </a:lnTo>
                    <a:lnTo>
                      <a:pt x="1682927" y="2066442"/>
                    </a:lnTo>
                    <a:lnTo>
                      <a:pt x="1682927" y="2047989"/>
                    </a:lnTo>
                    <a:lnTo>
                      <a:pt x="1678241" y="2053742"/>
                    </a:lnTo>
                    <a:lnTo>
                      <a:pt x="1670392" y="2053742"/>
                    </a:lnTo>
                    <a:lnTo>
                      <a:pt x="1681353" y="2041042"/>
                    </a:lnTo>
                    <a:lnTo>
                      <a:pt x="1670456" y="2041042"/>
                    </a:lnTo>
                    <a:lnTo>
                      <a:pt x="1661782" y="2053742"/>
                    </a:lnTo>
                    <a:lnTo>
                      <a:pt x="1643608" y="2053742"/>
                    </a:lnTo>
                    <a:lnTo>
                      <a:pt x="1643608" y="2066442"/>
                    </a:lnTo>
                    <a:lnTo>
                      <a:pt x="1634350" y="2079142"/>
                    </a:lnTo>
                    <a:lnTo>
                      <a:pt x="1595780" y="2079142"/>
                    </a:lnTo>
                    <a:lnTo>
                      <a:pt x="1608226" y="2066442"/>
                    </a:lnTo>
                    <a:lnTo>
                      <a:pt x="1643608" y="2066442"/>
                    </a:lnTo>
                    <a:lnTo>
                      <a:pt x="1643608" y="2053742"/>
                    </a:lnTo>
                    <a:lnTo>
                      <a:pt x="1584845" y="2053742"/>
                    </a:lnTo>
                    <a:lnTo>
                      <a:pt x="1580603" y="2057781"/>
                    </a:lnTo>
                    <a:lnTo>
                      <a:pt x="1580603" y="2079142"/>
                    </a:lnTo>
                    <a:lnTo>
                      <a:pt x="1570926" y="2091842"/>
                    </a:lnTo>
                    <a:lnTo>
                      <a:pt x="1549603" y="2091842"/>
                    </a:lnTo>
                    <a:lnTo>
                      <a:pt x="1548485" y="2079142"/>
                    </a:lnTo>
                    <a:lnTo>
                      <a:pt x="1580603" y="2079142"/>
                    </a:lnTo>
                    <a:lnTo>
                      <a:pt x="1580603" y="2057781"/>
                    </a:lnTo>
                    <a:lnTo>
                      <a:pt x="1571472" y="2066442"/>
                    </a:lnTo>
                    <a:lnTo>
                      <a:pt x="1481772" y="2066442"/>
                    </a:lnTo>
                    <a:lnTo>
                      <a:pt x="1468335" y="2079142"/>
                    </a:lnTo>
                    <a:lnTo>
                      <a:pt x="1529473" y="2079142"/>
                    </a:lnTo>
                    <a:lnTo>
                      <a:pt x="1519135" y="2091842"/>
                    </a:lnTo>
                    <a:lnTo>
                      <a:pt x="1509839" y="2091842"/>
                    </a:lnTo>
                    <a:lnTo>
                      <a:pt x="1509839" y="2117242"/>
                    </a:lnTo>
                    <a:lnTo>
                      <a:pt x="1495361" y="2117242"/>
                    </a:lnTo>
                    <a:lnTo>
                      <a:pt x="1508074" y="2104542"/>
                    </a:lnTo>
                    <a:lnTo>
                      <a:pt x="1509839" y="2117242"/>
                    </a:lnTo>
                    <a:lnTo>
                      <a:pt x="1509839" y="2091842"/>
                    </a:lnTo>
                    <a:lnTo>
                      <a:pt x="1435163" y="2091842"/>
                    </a:lnTo>
                    <a:lnTo>
                      <a:pt x="1449197" y="2079142"/>
                    </a:lnTo>
                    <a:lnTo>
                      <a:pt x="1427238" y="2079142"/>
                    </a:lnTo>
                    <a:lnTo>
                      <a:pt x="1412455" y="2066442"/>
                    </a:lnTo>
                    <a:lnTo>
                      <a:pt x="1318488" y="2066442"/>
                    </a:lnTo>
                    <a:lnTo>
                      <a:pt x="1325676" y="2079142"/>
                    </a:lnTo>
                    <a:lnTo>
                      <a:pt x="1359458" y="2079142"/>
                    </a:lnTo>
                    <a:lnTo>
                      <a:pt x="1381061" y="2091842"/>
                    </a:lnTo>
                    <a:lnTo>
                      <a:pt x="1286370" y="2091842"/>
                    </a:lnTo>
                    <a:lnTo>
                      <a:pt x="1278966" y="2079142"/>
                    </a:lnTo>
                    <a:lnTo>
                      <a:pt x="1239850" y="2079142"/>
                    </a:lnTo>
                    <a:lnTo>
                      <a:pt x="1229690" y="2066442"/>
                    </a:lnTo>
                    <a:lnTo>
                      <a:pt x="1200162" y="2066442"/>
                    </a:lnTo>
                    <a:lnTo>
                      <a:pt x="1197000" y="2053742"/>
                    </a:lnTo>
                    <a:lnTo>
                      <a:pt x="1192466" y="2066442"/>
                    </a:lnTo>
                    <a:lnTo>
                      <a:pt x="1167701" y="2053742"/>
                    </a:lnTo>
                    <a:lnTo>
                      <a:pt x="1156131" y="2053742"/>
                    </a:lnTo>
                    <a:lnTo>
                      <a:pt x="1156131" y="2066442"/>
                    </a:lnTo>
                    <a:lnTo>
                      <a:pt x="1153287" y="2066442"/>
                    </a:lnTo>
                    <a:lnTo>
                      <a:pt x="1153287" y="2079142"/>
                    </a:lnTo>
                    <a:lnTo>
                      <a:pt x="1138694" y="2079142"/>
                    </a:lnTo>
                    <a:lnTo>
                      <a:pt x="1127950" y="2066442"/>
                    </a:lnTo>
                    <a:lnTo>
                      <a:pt x="1144193" y="2066442"/>
                    </a:lnTo>
                    <a:lnTo>
                      <a:pt x="1153287" y="2079142"/>
                    </a:lnTo>
                    <a:lnTo>
                      <a:pt x="1153287" y="2066442"/>
                    </a:lnTo>
                    <a:lnTo>
                      <a:pt x="1149515" y="2066442"/>
                    </a:lnTo>
                    <a:lnTo>
                      <a:pt x="1131557" y="2053742"/>
                    </a:lnTo>
                    <a:lnTo>
                      <a:pt x="1144193" y="2053742"/>
                    </a:lnTo>
                    <a:lnTo>
                      <a:pt x="1156131" y="2066442"/>
                    </a:lnTo>
                    <a:lnTo>
                      <a:pt x="1156131" y="2053742"/>
                    </a:lnTo>
                    <a:lnTo>
                      <a:pt x="1153045" y="2053742"/>
                    </a:lnTo>
                    <a:lnTo>
                      <a:pt x="1141996" y="2041042"/>
                    </a:lnTo>
                    <a:lnTo>
                      <a:pt x="1119212" y="2041042"/>
                    </a:lnTo>
                    <a:lnTo>
                      <a:pt x="1119212" y="2066442"/>
                    </a:lnTo>
                    <a:lnTo>
                      <a:pt x="1115237" y="2066442"/>
                    </a:lnTo>
                    <a:lnTo>
                      <a:pt x="1081620" y="2053742"/>
                    </a:lnTo>
                    <a:lnTo>
                      <a:pt x="1110894" y="2053742"/>
                    </a:lnTo>
                    <a:lnTo>
                      <a:pt x="1119212" y="2066442"/>
                    </a:lnTo>
                    <a:lnTo>
                      <a:pt x="1119212" y="2041042"/>
                    </a:lnTo>
                    <a:lnTo>
                      <a:pt x="1109548" y="2041042"/>
                    </a:lnTo>
                    <a:lnTo>
                      <a:pt x="1103198" y="2028342"/>
                    </a:lnTo>
                    <a:lnTo>
                      <a:pt x="1076579" y="2028342"/>
                    </a:lnTo>
                    <a:lnTo>
                      <a:pt x="1076223" y="2028215"/>
                    </a:lnTo>
                    <a:lnTo>
                      <a:pt x="1076452" y="2028342"/>
                    </a:lnTo>
                    <a:lnTo>
                      <a:pt x="1075359" y="2028342"/>
                    </a:lnTo>
                    <a:lnTo>
                      <a:pt x="1090409" y="2041042"/>
                    </a:lnTo>
                    <a:lnTo>
                      <a:pt x="1081316" y="2041042"/>
                    </a:lnTo>
                    <a:lnTo>
                      <a:pt x="1081316" y="2079142"/>
                    </a:lnTo>
                    <a:lnTo>
                      <a:pt x="1066279" y="2079142"/>
                    </a:lnTo>
                    <a:lnTo>
                      <a:pt x="1061770" y="2073516"/>
                    </a:lnTo>
                    <a:lnTo>
                      <a:pt x="1081316" y="2079142"/>
                    </a:lnTo>
                    <a:lnTo>
                      <a:pt x="1081316" y="2041042"/>
                    </a:lnTo>
                    <a:lnTo>
                      <a:pt x="1075321" y="2041042"/>
                    </a:lnTo>
                    <a:lnTo>
                      <a:pt x="1065580" y="2028342"/>
                    </a:lnTo>
                    <a:lnTo>
                      <a:pt x="1043305" y="2028342"/>
                    </a:lnTo>
                    <a:lnTo>
                      <a:pt x="1031925" y="2015642"/>
                    </a:lnTo>
                    <a:lnTo>
                      <a:pt x="1004049" y="2015642"/>
                    </a:lnTo>
                    <a:lnTo>
                      <a:pt x="994524" y="2002942"/>
                    </a:lnTo>
                    <a:lnTo>
                      <a:pt x="977125" y="2002942"/>
                    </a:lnTo>
                    <a:lnTo>
                      <a:pt x="969949" y="1990242"/>
                    </a:lnTo>
                    <a:lnTo>
                      <a:pt x="956614" y="1990242"/>
                    </a:lnTo>
                    <a:lnTo>
                      <a:pt x="948969" y="1977542"/>
                    </a:lnTo>
                    <a:lnTo>
                      <a:pt x="930046" y="1977542"/>
                    </a:lnTo>
                    <a:lnTo>
                      <a:pt x="908507" y="1965566"/>
                    </a:lnTo>
                    <a:lnTo>
                      <a:pt x="917067" y="1977478"/>
                    </a:lnTo>
                    <a:lnTo>
                      <a:pt x="896467" y="1964842"/>
                    </a:lnTo>
                    <a:lnTo>
                      <a:pt x="905103" y="1977542"/>
                    </a:lnTo>
                    <a:lnTo>
                      <a:pt x="901115" y="1977542"/>
                    </a:lnTo>
                    <a:lnTo>
                      <a:pt x="911771" y="1981898"/>
                    </a:lnTo>
                    <a:lnTo>
                      <a:pt x="907288" y="1977542"/>
                    </a:lnTo>
                    <a:lnTo>
                      <a:pt x="911961" y="1977542"/>
                    </a:lnTo>
                    <a:lnTo>
                      <a:pt x="922667" y="1986343"/>
                    </a:lnTo>
                    <a:lnTo>
                      <a:pt x="932230" y="1990242"/>
                    </a:lnTo>
                    <a:lnTo>
                      <a:pt x="927417" y="1990242"/>
                    </a:lnTo>
                    <a:lnTo>
                      <a:pt x="922667" y="1986343"/>
                    </a:lnTo>
                    <a:lnTo>
                      <a:pt x="911771" y="1981898"/>
                    </a:lnTo>
                    <a:lnTo>
                      <a:pt x="920381" y="1990242"/>
                    </a:lnTo>
                    <a:lnTo>
                      <a:pt x="912609" y="1990242"/>
                    </a:lnTo>
                    <a:lnTo>
                      <a:pt x="932446" y="2002942"/>
                    </a:lnTo>
                    <a:lnTo>
                      <a:pt x="948397" y="2002942"/>
                    </a:lnTo>
                    <a:lnTo>
                      <a:pt x="937666" y="1990242"/>
                    </a:lnTo>
                    <a:lnTo>
                      <a:pt x="937882" y="1990242"/>
                    </a:lnTo>
                    <a:lnTo>
                      <a:pt x="949223" y="1990242"/>
                    </a:lnTo>
                    <a:lnTo>
                      <a:pt x="964260" y="2002942"/>
                    </a:lnTo>
                    <a:lnTo>
                      <a:pt x="970267" y="2002942"/>
                    </a:lnTo>
                    <a:lnTo>
                      <a:pt x="976731" y="2011413"/>
                    </a:lnTo>
                    <a:lnTo>
                      <a:pt x="989266" y="2015642"/>
                    </a:lnTo>
                    <a:lnTo>
                      <a:pt x="1007630" y="2028342"/>
                    </a:lnTo>
                    <a:lnTo>
                      <a:pt x="1017930" y="2028342"/>
                    </a:lnTo>
                    <a:lnTo>
                      <a:pt x="1035672" y="2041042"/>
                    </a:lnTo>
                    <a:lnTo>
                      <a:pt x="1066279" y="2041042"/>
                    </a:lnTo>
                    <a:lnTo>
                      <a:pt x="1079296" y="2053742"/>
                    </a:lnTo>
                    <a:lnTo>
                      <a:pt x="1073759" y="2053742"/>
                    </a:lnTo>
                    <a:lnTo>
                      <a:pt x="1020140" y="2041042"/>
                    </a:lnTo>
                    <a:lnTo>
                      <a:pt x="997623" y="2041042"/>
                    </a:lnTo>
                    <a:lnTo>
                      <a:pt x="993965" y="2036991"/>
                    </a:lnTo>
                    <a:lnTo>
                      <a:pt x="993965" y="2053742"/>
                    </a:lnTo>
                    <a:lnTo>
                      <a:pt x="985024" y="2053742"/>
                    </a:lnTo>
                    <a:lnTo>
                      <a:pt x="979805" y="2049487"/>
                    </a:lnTo>
                    <a:lnTo>
                      <a:pt x="993965" y="2053742"/>
                    </a:lnTo>
                    <a:lnTo>
                      <a:pt x="993965" y="2036991"/>
                    </a:lnTo>
                    <a:lnTo>
                      <a:pt x="986180" y="2028342"/>
                    </a:lnTo>
                    <a:lnTo>
                      <a:pt x="958634" y="2028342"/>
                    </a:lnTo>
                    <a:lnTo>
                      <a:pt x="954760" y="2026297"/>
                    </a:lnTo>
                    <a:lnTo>
                      <a:pt x="956221" y="2028342"/>
                    </a:lnTo>
                    <a:lnTo>
                      <a:pt x="950544" y="2028342"/>
                    </a:lnTo>
                    <a:lnTo>
                      <a:pt x="925626" y="2015642"/>
                    </a:lnTo>
                    <a:lnTo>
                      <a:pt x="919073" y="2015642"/>
                    </a:lnTo>
                    <a:lnTo>
                      <a:pt x="903960" y="2002942"/>
                    </a:lnTo>
                    <a:lnTo>
                      <a:pt x="890727" y="1995614"/>
                    </a:lnTo>
                    <a:lnTo>
                      <a:pt x="898601" y="2002942"/>
                    </a:lnTo>
                    <a:lnTo>
                      <a:pt x="893648" y="2000681"/>
                    </a:lnTo>
                    <a:lnTo>
                      <a:pt x="896378" y="2002942"/>
                    </a:lnTo>
                    <a:lnTo>
                      <a:pt x="891743" y="2002942"/>
                    </a:lnTo>
                    <a:lnTo>
                      <a:pt x="889558" y="1998814"/>
                    </a:lnTo>
                    <a:lnTo>
                      <a:pt x="843648" y="1977542"/>
                    </a:lnTo>
                    <a:lnTo>
                      <a:pt x="817333" y="1964842"/>
                    </a:lnTo>
                    <a:lnTo>
                      <a:pt x="792226" y="1952142"/>
                    </a:lnTo>
                    <a:lnTo>
                      <a:pt x="786955" y="1949310"/>
                    </a:lnTo>
                    <a:lnTo>
                      <a:pt x="786955" y="1964994"/>
                    </a:lnTo>
                    <a:lnTo>
                      <a:pt x="786765" y="1964842"/>
                    </a:lnTo>
                    <a:lnTo>
                      <a:pt x="786955" y="1964994"/>
                    </a:lnTo>
                    <a:lnTo>
                      <a:pt x="786955" y="1949310"/>
                    </a:lnTo>
                    <a:lnTo>
                      <a:pt x="768604" y="1939442"/>
                    </a:lnTo>
                    <a:lnTo>
                      <a:pt x="746607" y="1926742"/>
                    </a:lnTo>
                    <a:lnTo>
                      <a:pt x="726605" y="1914042"/>
                    </a:lnTo>
                    <a:lnTo>
                      <a:pt x="716241" y="1906562"/>
                    </a:lnTo>
                    <a:lnTo>
                      <a:pt x="716241" y="1928901"/>
                    </a:lnTo>
                    <a:lnTo>
                      <a:pt x="713447" y="1926920"/>
                    </a:lnTo>
                    <a:lnTo>
                      <a:pt x="713384" y="1926742"/>
                    </a:lnTo>
                    <a:lnTo>
                      <a:pt x="715886" y="1926742"/>
                    </a:lnTo>
                    <a:lnTo>
                      <a:pt x="716241" y="1928901"/>
                    </a:lnTo>
                    <a:lnTo>
                      <a:pt x="716241" y="1906562"/>
                    </a:lnTo>
                    <a:lnTo>
                      <a:pt x="712279" y="1903691"/>
                    </a:lnTo>
                    <a:lnTo>
                      <a:pt x="712279" y="1926742"/>
                    </a:lnTo>
                    <a:lnTo>
                      <a:pt x="711187" y="1926742"/>
                    </a:lnTo>
                    <a:lnTo>
                      <a:pt x="709180" y="1924405"/>
                    </a:lnTo>
                    <a:lnTo>
                      <a:pt x="712279" y="1926742"/>
                    </a:lnTo>
                    <a:lnTo>
                      <a:pt x="712279" y="1903691"/>
                    </a:lnTo>
                    <a:lnTo>
                      <a:pt x="709028" y="1901342"/>
                    </a:lnTo>
                    <a:lnTo>
                      <a:pt x="703046" y="1901342"/>
                    </a:lnTo>
                    <a:lnTo>
                      <a:pt x="693648" y="1888642"/>
                    </a:lnTo>
                    <a:lnTo>
                      <a:pt x="691070" y="1888642"/>
                    </a:lnTo>
                    <a:lnTo>
                      <a:pt x="683272" y="1880933"/>
                    </a:lnTo>
                    <a:lnTo>
                      <a:pt x="685177" y="1888642"/>
                    </a:lnTo>
                    <a:lnTo>
                      <a:pt x="682739" y="1888642"/>
                    </a:lnTo>
                    <a:lnTo>
                      <a:pt x="682256" y="1879930"/>
                    </a:lnTo>
                    <a:lnTo>
                      <a:pt x="678230" y="1875942"/>
                    </a:lnTo>
                    <a:lnTo>
                      <a:pt x="671436" y="1875942"/>
                    </a:lnTo>
                    <a:lnTo>
                      <a:pt x="669607" y="1863242"/>
                    </a:lnTo>
                    <a:lnTo>
                      <a:pt x="665035" y="1863242"/>
                    </a:lnTo>
                    <a:lnTo>
                      <a:pt x="658177" y="1852345"/>
                    </a:lnTo>
                    <a:lnTo>
                      <a:pt x="657529" y="1863242"/>
                    </a:lnTo>
                    <a:lnTo>
                      <a:pt x="645528" y="1850542"/>
                    </a:lnTo>
                    <a:lnTo>
                      <a:pt x="631926" y="1837842"/>
                    </a:lnTo>
                    <a:lnTo>
                      <a:pt x="616800" y="1837842"/>
                    </a:lnTo>
                    <a:lnTo>
                      <a:pt x="600227" y="1825142"/>
                    </a:lnTo>
                    <a:lnTo>
                      <a:pt x="601751" y="1825142"/>
                    </a:lnTo>
                    <a:lnTo>
                      <a:pt x="555498" y="1787042"/>
                    </a:lnTo>
                    <a:lnTo>
                      <a:pt x="554799" y="1787042"/>
                    </a:lnTo>
                    <a:lnTo>
                      <a:pt x="547751" y="1774342"/>
                    </a:lnTo>
                    <a:lnTo>
                      <a:pt x="533933" y="1774342"/>
                    </a:lnTo>
                    <a:lnTo>
                      <a:pt x="536371" y="1761642"/>
                    </a:lnTo>
                    <a:lnTo>
                      <a:pt x="529704" y="1761642"/>
                    </a:lnTo>
                    <a:lnTo>
                      <a:pt x="523887" y="1749640"/>
                    </a:lnTo>
                    <a:lnTo>
                      <a:pt x="537260" y="1761642"/>
                    </a:lnTo>
                    <a:lnTo>
                      <a:pt x="548043" y="1774342"/>
                    </a:lnTo>
                    <a:lnTo>
                      <a:pt x="553339" y="1774342"/>
                    </a:lnTo>
                    <a:lnTo>
                      <a:pt x="549732" y="1761642"/>
                    </a:lnTo>
                    <a:lnTo>
                      <a:pt x="551014" y="1761642"/>
                    </a:lnTo>
                    <a:lnTo>
                      <a:pt x="558952" y="1774342"/>
                    </a:lnTo>
                    <a:lnTo>
                      <a:pt x="559117" y="1774342"/>
                    </a:lnTo>
                    <a:lnTo>
                      <a:pt x="562660" y="1778330"/>
                    </a:lnTo>
                    <a:lnTo>
                      <a:pt x="560082" y="1774342"/>
                    </a:lnTo>
                    <a:lnTo>
                      <a:pt x="570598" y="1774342"/>
                    </a:lnTo>
                    <a:lnTo>
                      <a:pt x="580834" y="1787042"/>
                    </a:lnTo>
                    <a:lnTo>
                      <a:pt x="590778" y="1794319"/>
                    </a:lnTo>
                    <a:lnTo>
                      <a:pt x="593839" y="1797100"/>
                    </a:lnTo>
                    <a:lnTo>
                      <a:pt x="595223" y="1798269"/>
                    </a:lnTo>
                    <a:lnTo>
                      <a:pt x="595591" y="1799742"/>
                    </a:lnTo>
                    <a:lnTo>
                      <a:pt x="591972" y="1799742"/>
                    </a:lnTo>
                    <a:lnTo>
                      <a:pt x="607758" y="1812442"/>
                    </a:lnTo>
                    <a:lnTo>
                      <a:pt x="612584" y="1812442"/>
                    </a:lnTo>
                    <a:lnTo>
                      <a:pt x="610590" y="1810092"/>
                    </a:lnTo>
                    <a:lnTo>
                      <a:pt x="612508" y="1811616"/>
                    </a:lnTo>
                    <a:lnTo>
                      <a:pt x="613587" y="1812442"/>
                    </a:lnTo>
                    <a:lnTo>
                      <a:pt x="612584" y="1812442"/>
                    </a:lnTo>
                    <a:lnTo>
                      <a:pt x="620674" y="1825142"/>
                    </a:lnTo>
                    <a:lnTo>
                      <a:pt x="621322" y="1821103"/>
                    </a:lnTo>
                    <a:lnTo>
                      <a:pt x="617753" y="1815426"/>
                    </a:lnTo>
                    <a:lnTo>
                      <a:pt x="618121" y="1815668"/>
                    </a:lnTo>
                    <a:lnTo>
                      <a:pt x="617715" y="1815376"/>
                    </a:lnTo>
                    <a:lnTo>
                      <a:pt x="615886" y="1812442"/>
                    </a:lnTo>
                    <a:lnTo>
                      <a:pt x="622706" y="1812442"/>
                    </a:lnTo>
                    <a:lnTo>
                      <a:pt x="621322" y="1821103"/>
                    </a:lnTo>
                    <a:lnTo>
                      <a:pt x="623849" y="1825142"/>
                    </a:lnTo>
                    <a:lnTo>
                      <a:pt x="628269" y="1825142"/>
                    </a:lnTo>
                    <a:lnTo>
                      <a:pt x="629310" y="1825739"/>
                    </a:lnTo>
                    <a:lnTo>
                      <a:pt x="637260" y="1837842"/>
                    </a:lnTo>
                    <a:lnTo>
                      <a:pt x="645642" y="1837842"/>
                    </a:lnTo>
                    <a:lnTo>
                      <a:pt x="653986" y="1850542"/>
                    </a:lnTo>
                    <a:lnTo>
                      <a:pt x="656361" y="1850542"/>
                    </a:lnTo>
                    <a:lnTo>
                      <a:pt x="647014" y="1837842"/>
                    </a:lnTo>
                    <a:lnTo>
                      <a:pt x="642721" y="1833410"/>
                    </a:lnTo>
                    <a:lnTo>
                      <a:pt x="650481" y="1837842"/>
                    </a:lnTo>
                    <a:lnTo>
                      <a:pt x="675119" y="1850542"/>
                    </a:lnTo>
                    <a:lnTo>
                      <a:pt x="724496" y="1888642"/>
                    </a:lnTo>
                    <a:lnTo>
                      <a:pt x="734796" y="1897138"/>
                    </a:lnTo>
                    <a:lnTo>
                      <a:pt x="734047" y="1896808"/>
                    </a:lnTo>
                    <a:lnTo>
                      <a:pt x="735634" y="1897824"/>
                    </a:lnTo>
                    <a:lnTo>
                      <a:pt x="739914" y="1901342"/>
                    </a:lnTo>
                    <a:lnTo>
                      <a:pt x="741172" y="1901342"/>
                    </a:lnTo>
                    <a:lnTo>
                      <a:pt x="759701" y="1913115"/>
                    </a:lnTo>
                    <a:lnTo>
                      <a:pt x="771969" y="1921433"/>
                    </a:lnTo>
                    <a:lnTo>
                      <a:pt x="773836" y="1923948"/>
                    </a:lnTo>
                    <a:lnTo>
                      <a:pt x="777976" y="1926209"/>
                    </a:lnTo>
                    <a:lnTo>
                      <a:pt x="778637" y="1926742"/>
                    </a:lnTo>
                    <a:lnTo>
                      <a:pt x="778979" y="1926742"/>
                    </a:lnTo>
                    <a:lnTo>
                      <a:pt x="787234" y="1931225"/>
                    </a:lnTo>
                    <a:lnTo>
                      <a:pt x="813816" y="1946427"/>
                    </a:lnTo>
                    <a:lnTo>
                      <a:pt x="823074" y="1951202"/>
                    </a:lnTo>
                    <a:lnTo>
                      <a:pt x="811923" y="1944204"/>
                    </a:lnTo>
                    <a:lnTo>
                      <a:pt x="814603" y="1944585"/>
                    </a:lnTo>
                    <a:lnTo>
                      <a:pt x="828141" y="1950504"/>
                    </a:lnTo>
                    <a:lnTo>
                      <a:pt x="829843" y="1952142"/>
                    </a:lnTo>
                    <a:lnTo>
                      <a:pt x="831913" y="1952142"/>
                    </a:lnTo>
                    <a:lnTo>
                      <a:pt x="840193" y="1955749"/>
                    </a:lnTo>
                    <a:lnTo>
                      <a:pt x="846709" y="1959762"/>
                    </a:lnTo>
                    <a:lnTo>
                      <a:pt x="846035" y="1960397"/>
                    </a:lnTo>
                    <a:lnTo>
                      <a:pt x="844956" y="1960753"/>
                    </a:lnTo>
                    <a:lnTo>
                      <a:pt x="850252" y="1963966"/>
                    </a:lnTo>
                    <a:lnTo>
                      <a:pt x="870038" y="1973008"/>
                    </a:lnTo>
                    <a:lnTo>
                      <a:pt x="880478" y="1977542"/>
                    </a:lnTo>
                    <a:lnTo>
                      <a:pt x="871410" y="1977542"/>
                    </a:lnTo>
                    <a:lnTo>
                      <a:pt x="892225" y="1990242"/>
                    </a:lnTo>
                    <a:lnTo>
                      <a:pt x="900214" y="1990242"/>
                    </a:lnTo>
                    <a:lnTo>
                      <a:pt x="888453" y="1977542"/>
                    </a:lnTo>
                    <a:lnTo>
                      <a:pt x="880999" y="1977542"/>
                    </a:lnTo>
                    <a:lnTo>
                      <a:pt x="864171" y="1969808"/>
                    </a:lnTo>
                    <a:lnTo>
                      <a:pt x="855637" y="1965693"/>
                    </a:lnTo>
                    <a:lnTo>
                      <a:pt x="867283" y="1967915"/>
                    </a:lnTo>
                    <a:lnTo>
                      <a:pt x="863663" y="1966569"/>
                    </a:lnTo>
                    <a:lnTo>
                      <a:pt x="846670" y="1958708"/>
                    </a:lnTo>
                    <a:lnTo>
                      <a:pt x="837692" y="1954034"/>
                    </a:lnTo>
                    <a:lnTo>
                      <a:pt x="834910" y="1952142"/>
                    </a:lnTo>
                    <a:lnTo>
                      <a:pt x="853643" y="1952142"/>
                    </a:lnTo>
                    <a:lnTo>
                      <a:pt x="844702" y="1939442"/>
                    </a:lnTo>
                    <a:lnTo>
                      <a:pt x="847293" y="1939442"/>
                    </a:lnTo>
                    <a:lnTo>
                      <a:pt x="862622" y="1952142"/>
                    </a:lnTo>
                    <a:lnTo>
                      <a:pt x="854837" y="1952142"/>
                    </a:lnTo>
                    <a:lnTo>
                      <a:pt x="862914" y="1964842"/>
                    </a:lnTo>
                    <a:lnTo>
                      <a:pt x="875360" y="1964842"/>
                    </a:lnTo>
                    <a:lnTo>
                      <a:pt x="891374" y="1977542"/>
                    </a:lnTo>
                    <a:lnTo>
                      <a:pt x="891705" y="1977542"/>
                    </a:lnTo>
                    <a:lnTo>
                      <a:pt x="879030" y="1964842"/>
                    </a:lnTo>
                    <a:lnTo>
                      <a:pt x="885532" y="1964842"/>
                    </a:lnTo>
                    <a:lnTo>
                      <a:pt x="866635" y="1952142"/>
                    </a:lnTo>
                    <a:lnTo>
                      <a:pt x="878878" y="1952142"/>
                    </a:lnTo>
                    <a:lnTo>
                      <a:pt x="888009" y="1958200"/>
                    </a:lnTo>
                    <a:lnTo>
                      <a:pt x="881875" y="1952142"/>
                    </a:lnTo>
                    <a:lnTo>
                      <a:pt x="854214" y="1938972"/>
                    </a:lnTo>
                    <a:lnTo>
                      <a:pt x="830872" y="1927987"/>
                    </a:lnTo>
                    <a:lnTo>
                      <a:pt x="830872" y="1939442"/>
                    </a:lnTo>
                    <a:lnTo>
                      <a:pt x="830656" y="1939442"/>
                    </a:lnTo>
                    <a:lnTo>
                      <a:pt x="830186" y="1938997"/>
                    </a:lnTo>
                    <a:lnTo>
                      <a:pt x="830872" y="1939442"/>
                    </a:lnTo>
                    <a:lnTo>
                      <a:pt x="830872" y="1927987"/>
                    </a:lnTo>
                    <a:lnTo>
                      <a:pt x="828243" y="1926742"/>
                    </a:lnTo>
                    <a:lnTo>
                      <a:pt x="818857" y="1922208"/>
                    </a:lnTo>
                    <a:lnTo>
                      <a:pt x="818857" y="1941499"/>
                    </a:lnTo>
                    <a:lnTo>
                      <a:pt x="818540" y="1941322"/>
                    </a:lnTo>
                    <a:lnTo>
                      <a:pt x="801344" y="1932762"/>
                    </a:lnTo>
                    <a:lnTo>
                      <a:pt x="803757" y="1933663"/>
                    </a:lnTo>
                    <a:lnTo>
                      <a:pt x="806335" y="1934324"/>
                    </a:lnTo>
                    <a:lnTo>
                      <a:pt x="791425" y="1926742"/>
                    </a:lnTo>
                    <a:lnTo>
                      <a:pt x="803567" y="1926742"/>
                    </a:lnTo>
                    <a:lnTo>
                      <a:pt x="815695" y="1938439"/>
                    </a:lnTo>
                    <a:lnTo>
                      <a:pt x="816279" y="1938985"/>
                    </a:lnTo>
                    <a:lnTo>
                      <a:pt x="818857" y="1941499"/>
                    </a:lnTo>
                    <a:lnTo>
                      <a:pt x="818857" y="1922208"/>
                    </a:lnTo>
                    <a:lnTo>
                      <a:pt x="801992" y="1914042"/>
                    </a:lnTo>
                    <a:lnTo>
                      <a:pt x="777570" y="1901342"/>
                    </a:lnTo>
                    <a:lnTo>
                      <a:pt x="795261" y="1914042"/>
                    </a:lnTo>
                    <a:lnTo>
                      <a:pt x="774928" y="1901342"/>
                    </a:lnTo>
                    <a:lnTo>
                      <a:pt x="759790" y="1888820"/>
                    </a:lnTo>
                    <a:lnTo>
                      <a:pt x="759790" y="1909648"/>
                    </a:lnTo>
                    <a:lnTo>
                      <a:pt x="744626" y="1901342"/>
                    </a:lnTo>
                    <a:lnTo>
                      <a:pt x="753186" y="1901342"/>
                    </a:lnTo>
                    <a:lnTo>
                      <a:pt x="759790" y="1909648"/>
                    </a:lnTo>
                    <a:lnTo>
                      <a:pt x="759790" y="1888820"/>
                    </a:lnTo>
                    <a:lnTo>
                      <a:pt x="759587" y="1888642"/>
                    </a:lnTo>
                    <a:lnTo>
                      <a:pt x="747953" y="1888642"/>
                    </a:lnTo>
                    <a:lnTo>
                      <a:pt x="738720" y="1875942"/>
                    </a:lnTo>
                    <a:lnTo>
                      <a:pt x="721791" y="1875942"/>
                    </a:lnTo>
                    <a:lnTo>
                      <a:pt x="711923" y="1863242"/>
                    </a:lnTo>
                    <a:lnTo>
                      <a:pt x="709231" y="1863242"/>
                    </a:lnTo>
                    <a:lnTo>
                      <a:pt x="697191" y="1850542"/>
                    </a:lnTo>
                    <a:lnTo>
                      <a:pt x="676871" y="1837842"/>
                    </a:lnTo>
                    <a:lnTo>
                      <a:pt x="661695" y="1825142"/>
                    </a:lnTo>
                    <a:lnTo>
                      <a:pt x="640486" y="1812442"/>
                    </a:lnTo>
                    <a:lnTo>
                      <a:pt x="619721" y="1799742"/>
                    </a:lnTo>
                    <a:lnTo>
                      <a:pt x="613816" y="1796376"/>
                    </a:lnTo>
                    <a:lnTo>
                      <a:pt x="613816" y="1812442"/>
                    </a:lnTo>
                    <a:lnTo>
                      <a:pt x="610501" y="1809991"/>
                    </a:lnTo>
                    <a:lnTo>
                      <a:pt x="601878" y="1799742"/>
                    </a:lnTo>
                    <a:lnTo>
                      <a:pt x="607402" y="1799742"/>
                    </a:lnTo>
                    <a:lnTo>
                      <a:pt x="613816" y="1812442"/>
                    </a:lnTo>
                    <a:lnTo>
                      <a:pt x="613816" y="1796376"/>
                    </a:lnTo>
                    <a:lnTo>
                      <a:pt x="601078" y="1789125"/>
                    </a:lnTo>
                    <a:lnTo>
                      <a:pt x="601078" y="1799742"/>
                    </a:lnTo>
                    <a:lnTo>
                      <a:pt x="598246" y="1799742"/>
                    </a:lnTo>
                    <a:lnTo>
                      <a:pt x="597801" y="1799361"/>
                    </a:lnTo>
                    <a:lnTo>
                      <a:pt x="594906" y="1796973"/>
                    </a:lnTo>
                    <a:lnTo>
                      <a:pt x="592467" y="1787042"/>
                    </a:lnTo>
                    <a:lnTo>
                      <a:pt x="601078" y="1799742"/>
                    </a:lnTo>
                    <a:lnTo>
                      <a:pt x="601078" y="1789125"/>
                    </a:lnTo>
                    <a:lnTo>
                      <a:pt x="597446" y="1787042"/>
                    </a:lnTo>
                    <a:lnTo>
                      <a:pt x="571677" y="1761642"/>
                    </a:lnTo>
                    <a:lnTo>
                      <a:pt x="568210" y="1761642"/>
                    </a:lnTo>
                    <a:lnTo>
                      <a:pt x="564781" y="1748942"/>
                    </a:lnTo>
                    <a:lnTo>
                      <a:pt x="558304" y="1748942"/>
                    </a:lnTo>
                    <a:lnTo>
                      <a:pt x="545680" y="1736242"/>
                    </a:lnTo>
                    <a:lnTo>
                      <a:pt x="528739" y="1723542"/>
                    </a:lnTo>
                    <a:lnTo>
                      <a:pt x="523100" y="1710842"/>
                    </a:lnTo>
                    <a:lnTo>
                      <a:pt x="523100" y="1748942"/>
                    </a:lnTo>
                    <a:lnTo>
                      <a:pt x="514934" y="1748942"/>
                    </a:lnTo>
                    <a:lnTo>
                      <a:pt x="504342" y="1736242"/>
                    </a:lnTo>
                    <a:lnTo>
                      <a:pt x="492239" y="1723542"/>
                    </a:lnTo>
                    <a:lnTo>
                      <a:pt x="479679" y="1710842"/>
                    </a:lnTo>
                    <a:lnTo>
                      <a:pt x="466775" y="1698142"/>
                    </a:lnTo>
                    <a:lnTo>
                      <a:pt x="454012" y="1685442"/>
                    </a:lnTo>
                    <a:lnTo>
                      <a:pt x="441845" y="1672742"/>
                    </a:lnTo>
                    <a:lnTo>
                      <a:pt x="436524" y="1672742"/>
                    </a:lnTo>
                    <a:lnTo>
                      <a:pt x="429501" y="1660042"/>
                    </a:lnTo>
                    <a:lnTo>
                      <a:pt x="424294" y="1660042"/>
                    </a:lnTo>
                    <a:lnTo>
                      <a:pt x="418846" y="1647342"/>
                    </a:lnTo>
                    <a:lnTo>
                      <a:pt x="413219" y="1647342"/>
                    </a:lnTo>
                    <a:lnTo>
                      <a:pt x="407454" y="1634642"/>
                    </a:lnTo>
                    <a:lnTo>
                      <a:pt x="395732" y="1621942"/>
                    </a:lnTo>
                    <a:lnTo>
                      <a:pt x="384251" y="1609242"/>
                    </a:lnTo>
                    <a:lnTo>
                      <a:pt x="373367" y="1596542"/>
                    </a:lnTo>
                    <a:lnTo>
                      <a:pt x="363461" y="1583842"/>
                    </a:lnTo>
                    <a:lnTo>
                      <a:pt x="364744" y="1583842"/>
                    </a:lnTo>
                    <a:lnTo>
                      <a:pt x="374853" y="1596542"/>
                    </a:lnTo>
                    <a:lnTo>
                      <a:pt x="384213" y="1596542"/>
                    </a:lnTo>
                    <a:lnTo>
                      <a:pt x="389636" y="1609242"/>
                    </a:lnTo>
                    <a:lnTo>
                      <a:pt x="399694" y="1609242"/>
                    </a:lnTo>
                    <a:lnTo>
                      <a:pt x="420255" y="1634642"/>
                    </a:lnTo>
                    <a:lnTo>
                      <a:pt x="430149" y="1647342"/>
                    </a:lnTo>
                    <a:lnTo>
                      <a:pt x="434505" y="1660042"/>
                    </a:lnTo>
                    <a:lnTo>
                      <a:pt x="441858" y="1660042"/>
                    </a:lnTo>
                    <a:lnTo>
                      <a:pt x="451332" y="1672742"/>
                    </a:lnTo>
                    <a:lnTo>
                      <a:pt x="460387" y="1685442"/>
                    </a:lnTo>
                    <a:lnTo>
                      <a:pt x="468503" y="1698142"/>
                    </a:lnTo>
                    <a:lnTo>
                      <a:pt x="481368" y="1698142"/>
                    </a:lnTo>
                    <a:lnTo>
                      <a:pt x="495071" y="1710842"/>
                    </a:lnTo>
                    <a:lnTo>
                      <a:pt x="497052" y="1723542"/>
                    </a:lnTo>
                    <a:lnTo>
                      <a:pt x="494817" y="1723542"/>
                    </a:lnTo>
                    <a:lnTo>
                      <a:pt x="507695" y="1735099"/>
                    </a:lnTo>
                    <a:lnTo>
                      <a:pt x="508571" y="1736242"/>
                    </a:lnTo>
                    <a:lnTo>
                      <a:pt x="508965" y="1736242"/>
                    </a:lnTo>
                    <a:lnTo>
                      <a:pt x="523100" y="1748942"/>
                    </a:lnTo>
                    <a:lnTo>
                      <a:pt x="523100" y="1710842"/>
                    </a:lnTo>
                    <a:lnTo>
                      <a:pt x="516763" y="1710842"/>
                    </a:lnTo>
                    <a:lnTo>
                      <a:pt x="510209" y="1698142"/>
                    </a:lnTo>
                    <a:lnTo>
                      <a:pt x="492290" y="1685442"/>
                    </a:lnTo>
                    <a:lnTo>
                      <a:pt x="483819" y="1672742"/>
                    </a:lnTo>
                    <a:lnTo>
                      <a:pt x="476059" y="1672742"/>
                    </a:lnTo>
                    <a:lnTo>
                      <a:pt x="469315" y="1660042"/>
                    </a:lnTo>
                    <a:lnTo>
                      <a:pt x="466940" y="1660042"/>
                    </a:lnTo>
                    <a:lnTo>
                      <a:pt x="459257" y="1647342"/>
                    </a:lnTo>
                    <a:lnTo>
                      <a:pt x="453428" y="1647342"/>
                    </a:lnTo>
                    <a:lnTo>
                      <a:pt x="449503" y="1634642"/>
                    </a:lnTo>
                    <a:lnTo>
                      <a:pt x="445985" y="1634642"/>
                    </a:lnTo>
                    <a:lnTo>
                      <a:pt x="449173" y="1647342"/>
                    </a:lnTo>
                    <a:lnTo>
                      <a:pt x="446633" y="1647342"/>
                    </a:lnTo>
                    <a:lnTo>
                      <a:pt x="440982" y="1634642"/>
                    </a:lnTo>
                    <a:lnTo>
                      <a:pt x="435330" y="1634642"/>
                    </a:lnTo>
                    <a:lnTo>
                      <a:pt x="424281" y="1621942"/>
                    </a:lnTo>
                    <a:lnTo>
                      <a:pt x="413054" y="1609242"/>
                    </a:lnTo>
                    <a:lnTo>
                      <a:pt x="401472" y="1596542"/>
                    </a:lnTo>
                    <a:lnTo>
                      <a:pt x="389369" y="1583842"/>
                    </a:lnTo>
                    <a:lnTo>
                      <a:pt x="383044" y="1571142"/>
                    </a:lnTo>
                    <a:lnTo>
                      <a:pt x="386994" y="1571142"/>
                    </a:lnTo>
                    <a:lnTo>
                      <a:pt x="387731" y="1572056"/>
                    </a:lnTo>
                    <a:lnTo>
                      <a:pt x="387705" y="1571142"/>
                    </a:lnTo>
                    <a:lnTo>
                      <a:pt x="390715" y="1571142"/>
                    </a:lnTo>
                    <a:lnTo>
                      <a:pt x="383654" y="1558442"/>
                    </a:lnTo>
                    <a:lnTo>
                      <a:pt x="378333" y="1558442"/>
                    </a:lnTo>
                    <a:lnTo>
                      <a:pt x="378333" y="1571142"/>
                    </a:lnTo>
                    <a:lnTo>
                      <a:pt x="376821" y="1571142"/>
                    </a:lnTo>
                    <a:lnTo>
                      <a:pt x="371906" y="1561249"/>
                    </a:lnTo>
                    <a:lnTo>
                      <a:pt x="378333" y="1571142"/>
                    </a:lnTo>
                    <a:lnTo>
                      <a:pt x="378333" y="1558442"/>
                    </a:lnTo>
                    <a:lnTo>
                      <a:pt x="376059" y="1558442"/>
                    </a:lnTo>
                    <a:lnTo>
                      <a:pt x="370078" y="1549069"/>
                    </a:lnTo>
                    <a:lnTo>
                      <a:pt x="370078" y="1558442"/>
                    </a:lnTo>
                    <a:lnTo>
                      <a:pt x="363956" y="1558442"/>
                    </a:lnTo>
                    <a:lnTo>
                      <a:pt x="357136" y="1545742"/>
                    </a:lnTo>
                    <a:lnTo>
                      <a:pt x="350050" y="1533042"/>
                    </a:lnTo>
                    <a:lnTo>
                      <a:pt x="350697" y="1533042"/>
                    </a:lnTo>
                    <a:lnTo>
                      <a:pt x="360578" y="1545742"/>
                    </a:lnTo>
                    <a:lnTo>
                      <a:pt x="370078" y="1558442"/>
                    </a:lnTo>
                    <a:lnTo>
                      <a:pt x="370078" y="1549069"/>
                    </a:lnTo>
                    <a:lnTo>
                      <a:pt x="367957" y="1545742"/>
                    </a:lnTo>
                    <a:lnTo>
                      <a:pt x="350723" y="1520342"/>
                    </a:lnTo>
                    <a:lnTo>
                      <a:pt x="345706" y="1513090"/>
                    </a:lnTo>
                    <a:lnTo>
                      <a:pt x="345706" y="1520342"/>
                    </a:lnTo>
                    <a:lnTo>
                      <a:pt x="343319" y="1520342"/>
                    </a:lnTo>
                    <a:lnTo>
                      <a:pt x="344297" y="1523161"/>
                    </a:lnTo>
                    <a:lnTo>
                      <a:pt x="342658" y="1520342"/>
                    </a:lnTo>
                    <a:lnTo>
                      <a:pt x="340499" y="1520342"/>
                    </a:lnTo>
                    <a:lnTo>
                      <a:pt x="345351" y="1533042"/>
                    </a:lnTo>
                    <a:lnTo>
                      <a:pt x="342582" y="1529702"/>
                    </a:lnTo>
                    <a:lnTo>
                      <a:pt x="342582" y="1542300"/>
                    </a:lnTo>
                    <a:lnTo>
                      <a:pt x="321017" y="1520342"/>
                    </a:lnTo>
                    <a:lnTo>
                      <a:pt x="292201" y="1469542"/>
                    </a:lnTo>
                    <a:lnTo>
                      <a:pt x="287286" y="1465732"/>
                    </a:lnTo>
                    <a:lnTo>
                      <a:pt x="287286" y="1497253"/>
                    </a:lnTo>
                    <a:lnTo>
                      <a:pt x="283883" y="1492618"/>
                    </a:lnTo>
                    <a:lnTo>
                      <a:pt x="286169" y="1494942"/>
                    </a:lnTo>
                    <a:lnTo>
                      <a:pt x="287286" y="1497253"/>
                    </a:lnTo>
                    <a:lnTo>
                      <a:pt x="287286" y="1465732"/>
                    </a:lnTo>
                    <a:lnTo>
                      <a:pt x="275844" y="1456842"/>
                    </a:lnTo>
                    <a:lnTo>
                      <a:pt x="272681" y="1452041"/>
                    </a:lnTo>
                    <a:lnTo>
                      <a:pt x="272681" y="1477429"/>
                    </a:lnTo>
                    <a:lnTo>
                      <a:pt x="266750" y="1469542"/>
                    </a:lnTo>
                    <a:lnTo>
                      <a:pt x="269214" y="1469542"/>
                    </a:lnTo>
                    <a:lnTo>
                      <a:pt x="271640" y="1474292"/>
                    </a:lnTo>
                    <a:lnTo>
                      <a:pt x="272122" y="1475003"/>
                    </a:lnTo>
                    <a:lnTo>
                      <a:pt x="272681" y="1477429"/>
                    </a:lnTo>
                    <a:lnTo>
                      <a:pt x="272681" y="1452041"/>
                    </a:lnTo>
                    <a:lnTo>
                      <a:pt x="271208" y="1449793"/>
                    </a:lnTo>
                    <a:lnTo>
                      <a:pt x="271208" y="1471002"/>
                    </a:lnTo>
                    <a:lnTo>
                      <a:pt x="270484" y="1469745"/>
                    </a:lnTo>
                    <a:lnTo>
                      <a:pt x="270281" y="1469542"/>
                    </a:lnTo>
                    <a:lnTo>
                      <a:pt x="270484" y="1469745"/>
                    </a:lnTo>
                    <a:lnTo>
                      <a:pt x="271056" y="1470367"/>
                    </a:lnTo>
                    <a:lnTo>
                      <a:pt x="271208" y="1471002"/>
                    </a:lnTo>
                    <a:lnTo>
                      <a:pt x="271208" y="1449793"/>
                    </a:lnTo>
                    <a:lnTo>
                      <a:pt x="270992" y="1449463"/>
                    </a:lnTo>
                    <a:lnTo>
                      <a:pt x="270992" y="1470101"/>
                    </a:lnTo>
                    <a:lnTo>
                      <a:pt x="270510" y="1469542"/>
                    </a:lnTo>
                    <a:lnTo>
                      <a:pt x="270878" y="1469542"/>
                    </a:lnTo>
                    <a:lnTo>
                      <a:pt x="270992" y="1470101"/>
                    </a:lnTo>
                    <a:lnTo>
                      <a:pt x="270992" y="1449463"/>
                    </a:lnTo>
                    <a:lnTo>
                      <a:pt x="259981" y="1432699"/>
                    </a:lnTo>
                    <a:lnTo>
                      <a:pt x="259981" y="1460550"/>
                    </a:lnTo>
                    <a:lnTo>
                      <a:pt x="258356" y="1458366"/>
                    </a:lnTo>
                    <a:lnTo>
                      <a:pt x="257276" y="1456842"/>
                    </a:lnTo>
                    <a:lnTo>
                      <a:pt x="258673" y="1456842"/>
                    </a:lnTo>
                    <a:lnTo>
                      <a:pt x="259981" y="1460550"/>
                    </a:lnTo>
                    <a:lnTo>
                      <a:pt x="259981" y="1432699"/>
                    </a:lnTo>
                    <a:lnTo>
                      <a:pt x="259156" y="1431442"/>
                    </a:lnTo>
                    <a:lnTo>
                      <a:pt x="251155" y="1419771"/>
                    </a:lnTo>
                    <a:lnTo>
                      <a:pt x="251155" y="1448117"/>
                    </a:lnTo>
                    <a:lnTo>
                      <a:pt x="249961" y="1446403"/>
                    </a:lnTo>
                    <a:lnTo>
                      <a:pt x="241668" y="1433918"/>
                    </a:lnTo>
                    <a:lnTo>
                      <a:pt x="233006" y="1420279"/>
                    </a:lnTo>
                    <a:lnTo>
                      <a:pt x="232054" y="1418742"/>
                    </a:lnTo>
                    <a:lnTo>
                      <a:pt x="234581" y="1418742"/>
                    </a:lnTo>
                    <a:lnTo>
                      <a:pt x="241490" y="1431442"/>
                    </a:lnTo>
                    <a:lnTo>
                      <a:pt x="249783" y="1444142"/>
                    </a:lnTo>
                    <a:lnTo>
                      <a:pt x="251155" y="1448117"/>
                    </a:lnTo>
                    <a:lnTo>
                      <a:pt x="251155" y="1419771"/>
                    </a:lnTo>
                    <a:lnTo>
                      <a:pt x="241757" y="1406042"/>
                    </a:lnTo>
                    <a:lnTo>
                      <a:pt x="225120" y="1371752"/>
                    </a:lnTo>
                    <a:lnTo>
                      <a:pt x="226669" y="1380642"/>
                    </a:lnTo>
                    <a:lnTo>
                      <a:pt x="226593" y="1380515"/>
                    </a:lnTo>
                    <a:lnTo>
                      <a:pt x="226593" y="1409877"/>
                    </a:lnTo>
                    <a:lnTo>
                      <a:pt x="224243" y="1406042"/>
                    </a:lnTo>
                    <a:lnTo>
                      <a:pt x="225666" y="1406042"/>
                    </a:lnTo>
                    <a:lnTo>
                      <a:pt x="226593" y="1409877"/>
                    </a:lnTo>
                    <a:lnTo>
                      <a:pt x="226593" y="1380515"/>
                    </a:lnTo>
                    <a:lnTo>
                      <a:pt x="219265" y="1367942"/>
                    </a:lnTo>
                    <a:lnTo>
                      <a:pt x="213461" y="1355242"/>
                    </a:lnTo>
                    <a:lnTo>
                      <a:pt x="208762" y="1342542"/>
                    </a:lnTo>
                    <a:lnTo>
                      <a:pt x="200710" y="1329842"/>
                    </a:lnTo>
                    <a:lnTo>
                      <a:pt x="196456" y="1317142"/>
                    </a:lnTo>
                    <a:lnTo>
                      <a:pt x="191630" y="1317142"/>
                    </a:lnTo>
                    <a:lnTo>
                      <a:pt x="186004" y="1304442"/>
                    </a:lnTo>
                    <a:lnTo>
                      <a:pt x="189153" y="1304442"/>
                    </a:lnTo>
                    <a:lnTo>
                      <a:pt x="182359" y="1291742"/>
                    </a:lnTo>
                    <a:lnTo>
                      <a:pt x="173482" y="1266342"/>
                    </a:lnTo>
                    <a:lnTo>
                      <a:pt x="164084" y="1253642"/>
                    </a:lnTo>
                    <a:lnTo>
                      <a:pt x="159994" y="1240942"/>
                    </a:lnTo>
                    <a:lnTo>
                      <a:pt x="155295" y="1228242"/>
                    </a:lnTo>
                    <a:lnTo>
                      <a:pt x="150863" y="1228242"/>
                    </a:lnTo>
                    <a:lnTo>
                      <a:pt x="147637" y="1215542"/>
                    </a:lnTo>
                    <a:lnTo>
                      <a:pt x="150876" y="1215542"/>
                    </a:lnTo>
                    <a:lnTo>
                      <a:pt x="148501" y="1202842"/>
                    </a:lnTo>
                    <a:lnTo>
                      <a:pt x="143154" y="1190142"/>
                    </a:lnTo>
                    <a:lnTo>
                      <a:pt x="135775" y="1177442"/>
                    </a:lnTo>
                    <a:lnTo>
                      <a:pt x="127355" y="1152042"/>
                    </a:lnTo>
                    <a:lnTo>
                      <a:pt x="136804" y="1177442"/>
                    </a:lnTo>
                    <a:lnTo>
                      <a:pt x="140055" y="1177442"/>
                    </a:lnTo>
                    <a:lnTo>
                      <a:pt x="143395" y="1190142"/>
                    </a:lnTo>
                    <a:lnTo>
                      <a:pt x="144792" y="1190142"/>
                    </a:lnTo>
                    <a:lnTo>
                      <a:pt x="142659" y="1177442"/>
                    </a:lnTo>
                    <a:lnTo>
                      <a:pt x="140462" y="1177442"/>
                    </a:lnTo>
                    <a:lnTo>
                      <a:pt x="138163" y="1164742"/>
                    </a:lnTo>
                    <a:lnTo>
                      <a:pt x="143497" y="1175004"/>
                    </a:lnTo>
                    <a:lnTo>
                      <a:pt x="140220" y="1164742"/>
                    </a:lnTo>
                    <a:lnTo>
                      <a:pt x="136169" y="1152042"/>
                    </a:lnTo>
                    <a:lnTo>
                      <a:pt x="138823" y="1152042"/>
                    </a:lnTo>
                    <a:lnTo>
                      <a:pt x="141960" y="1164742"/>
                    </a:lnTo>
                    <a:lnTo>
                      <a:pt x="147421" y="1164742"/>
                    </a:lnTo>
                    <a:lnTo>
                      <a:pt x="161734" y="1202842"/>
                    </a:lnTo>
                    <a:lnTo>
                      <a:pt x="159600" y="1202842"/>
                    </a:lnTo>
                    <a:lnTo>
                      <a:pt x="167005" y="1215542"/>
                    </a:lnTo>
                    <a:lnTo>
                      <a:pt x="171297" y="1228242"/>
                    </a:lnTo>
                    <a:lnTo>
                      <a:pt x="175920" y="1240942"/>
                    </a:lnTo>
                    <a:lnTo>
                      <a:pt x="184277" y="1266342"/>
                    </a:lnTo>
                    <a:lnTo>
                      <a:pt x="191287" y="1279042"/>
                    </a:lnTo>
                    <a:lnTo>
                      <a:pt x="193573" y="1279042"/>
                    </a:lnTo>
                    <a:lnTo>
                      <a:pt x="193814" y="1289126"/>
                    </a:lnTo>
                    <a:lnTo>
                      <a:pt x="189318" y="1279042"/>
                    </a:lnTo>
                    <a:lnTo>
                      <a:pt x="188341" y="1279042"/>
                    </a:lnTo>
                    <a:lnTo>
                      <a:pt x="180555" y="1266342"/>
                    </a:lnTo>
                    <a:lnTo>
                      <a:pt x="187960" y="1291742"/>
                    </a:lnTo>
                    <a:lnTo>
                      <a:pt x="193128" y="1291742"/>
                    </a:lnTo>
                    <a:lnTo>
                      <a:pt x="198120" y="1304442"/>
                    </a:lnTo>
                    <a:lnTo>
                      <a:pt x="205041" y="1317142"/>
                    </a:lnTo>
                    <a:lnTo>
                      <a:pt x="204025" y="1317142"/>
                    </a:lnTo>
                    <a:lnTo>
                      <a:pt x="214198" y="1342542"/>
                    </a:lnTo>
                    <a:lnTo>
                      <a:pt x="220548" y="1355242"/>
                    </a:lnTo>
                    <a:lnTo>
                      <a:pt x="227596" y="1367942"/>
                    </a:lnTo>
                    <a:lnTo>
                      <a:pt x="235356" y="1380642"/>
                    </a:lnTo>
                    <a:lnTo>
                      <a:pt x="243459" y="1393342"/>
                    </a:lnTo>
                    <a:lnTo>
                      <a:pt x="251472" y="1406042"/>
                    </a:lnTo>
                    <a:lnTo>
                      <a:pt x="258978" y="1418742"/>
                    </a:lnTo>
                    <a:lnTo>
                      <a:pt x="259308" y="1418742"/>
                    </a:lnTo>
                    <a:lnTo>
                      <a:pt x="265747" y="1431442"/>
                    </a:lnTo>
                    <a:lnTo>
                      <a:pt x="268820" y="1431442"/>
                    </a:lnTo>
                    <a:lnTo>
                      <a:pt x="262991" y="1418742"/>
                    </a:lnTo>
                    <a:lnTo>
                      <a:pt x="255295" y="1406042"/>
                    </a:lnTo>
                    <a:lnTo>
                      <a:pt x="254635" y="1404747"/>
                    </a:lnTo>
                    <a:lnTo>
                      <a:pt x="273291" y="1431442"/>
                    </a:lnTo>
                    <a:lnTo>
                      <a:pt x="275475" y="1435252"/>
                    </a:lnTo>
                    <a:lnTo>
                      <a:pt x="273888" y="1431442"/>
                    </a:lnTo>
                    <a:lnTo>
                      <a:pt x="284264" y="1444142"/>
                    </a:lnTo>
                    <a:lnTo>
                      <a:pt x="298627" y="1469542"/>
                    </a:lnTo>
                    <a:lnTo>
                      <a:pt x="311543" y="1482242"/>
                    </a:lnTo>
                    <a:lnTo>
                      <a:pt x="315595" y="1490738"/>
                    </a:lnTo>
                    <a:lnTo>
                      <a:pt x="307263" y="1482242"/>
                    </a:lnTo>
                    <a:lnTo>
                      <a:pt x="311810" y="1494942"/>
                    </a:lnTo>
                    <a:lnTo>
                      <a:pt x="317042" y="1494942"/>
                    </a:lnTo>
                    <a:lnTo>
                      <a:pt x="322783" y="1507642"/>
                    </a:lnTo>
                    <a:lnTo>
                      <a:pt x="328866" y="1520342"/>
                    </a:lnTo>
                    <a:lnTo>
                      <a:pt x="334683" y="1533042"/>
                    </a:lnTo>
                    <a:lnTo>
                      <a:pt x="339750" y="1533042"/>
                    </a:lnTo>
                    <a:lnTo>
                      <a:pt x="342582" y="1542300"/>
                    </a:lnTo>
                    <a:lnTo>
                      <a:pt x="342582" y="1529702"/>
                    </a:lnTo>
                    <a:lnTo>
                      <a:pt x="324345" y="1507642"/>
                    </a:lnTo>
                    <a:lnTo>
                      <a:pt x="319709" y="1494942"/>
                    </a:lnTo>
                    <a:lnTo>
                      <a:pt x="324764" y="1494942"/>
                    </a:lnTo>
                    <a:lnTo>
                      <a:pt x="330606" y="1503934"/>
                    </a:lnTo>
                    <a:lnTo>
                      <a:pt x="329374" y="1494942"/>
                    </a:lnTo>
                    <a:lnTo>
                      <a:pt x="330073" y="1494942"/>
                    </a:lnTo>
                    <a:lnTo>
                      <a:pt x="334924" y="1507642"/>
                    </a:lnTo>
                    <a:lnTo>
                      <a:pt x="345706" y="1520342"/>
                    </a:lnTo>
                    <a:lnTo>
                      <a:pt x="345706" y="1513090"/>
                    </a:lnTo>
                    <a:lnTo>
                      <a:pt x="341947" y="1507642"/>
                    </a:lnTo>
                    <a:lnTo>
                      <a:pt x="333400" y="1494942"/>
                    </a:lnTo>
                    <a:lnTo>
                      <a:pt x="317779" y="1469542"/>
                    </a:lnTo>
                    <a:lnTo>
                      <a:pt x="304038" y="1456842"/>
                    </a:lnTo>
                    <a:lnTo>
                      <a:pt x="293357" y="1444142"/>
                    </a:lnTo>
                    <a:lnTo>
                      <a:pt x="286905" y="1431442"/>
                    </a:lnTo>
                    <a:lnTo>
                      <a:pt x="264426" y="1393342"/>
                    </a:lnTo>
                    <a:lnTo>
                      <a:pt x="252095" y="1380629"/>
                    </a:lnTo>
                    <a:lnTo>
                      <a:pt x="247954" y="1367942"/>
                    </a:lnTo>
                    <a:lnTo>
                      <a:pt x="244233" y="1367942"/>
                    </a:lnTo>
                    <a:lnTo>
                      <a:pt x="240322" y="1355242"/>
                    </a:lnTo>
                    <a:lnTo>
                      <a:pt x="234581" y="1342542"/>
                    </a:lnTo>
                    <a:lnTo>
                      <a:pt x="228879" y="1342542"/>
                    </a:lnTo>
                    <a:lnTo>
                      <a:pt x="217449" y="1317142"/>
                    </a:lnTo>
                    <a:lnTo>
                      <a:pt x="209867" y="1304442"/>
                    </a:lnTo>
                    <a:lnTo>
                      <a:pt x="196811" y="1266342"/>
                    </a:lnTo>
                    <a:lnTo>
                      <a:pt x="199148" y="1279042"/>
                    </a:lnTo>
                    <a:lnTo>
                      <a:pt x="198056" y="1279042"/>
                    </a:lnTo>
                    <a:lnTo>
                      <a:pt x="193103" y="1266342"/>
                    </a:lnTo>
                    <a:lnTo>
                      <a:pt x="188252" y="1253642"/>
                    </a:lnTo>
                    <a:lnTo>
                      <a:pt x="183489" y="1240942"/>
                    </a:lnTo>
                    <a:lnTo>
                      <a:pt x="178854" y="1228242"/>
                    </a:lnTo>
                    <a:lnTo>
                      <a:pt x="184365" y="1240942"/>
                    </a:lnTo>
                    <a:lnTo>
                      <a:pt x="180428" y="1228242"/>
                    </a:lnTo>
                    <a:lnTo>
                      <a:pt x="172567" y="1202842"/>
                    </a:lnTo>
                    <a:lnTo>
                      <a:pt x="176199" y="1202842"/>
                    </a:lnTo>
                    <a:lnTo>
                      <a:pt x="180124" y="1215542"/>
                    </a:lnTo>
                    <a:lnTo>
                      <a:pt x="184594" y="1228242"/>
                    </a:lnTo>
                    <a:lnTo>
                      <a:pt x="189090" y="1240942"/>
                    </a:lnTo>
                    <a:lnTo>
                      <a:pt x="190436" y="1240942"/>
                    </a:lnTo>
                    <a:lnTo>
                      <a:pt x="192557" y="1240942"/>
                    </a:lnTo>
                    <a:lnTo>
                      <a:pt x="189179" y="1233474"/>
                    </a:lnTo>
                    <a:lnTo>
                      <a:pt x="188658" y="1230388"/>
                    </a:lnTo>
                    <a:lnTo>
                      <a:pt x="193306" y="1240942"/>
                    </a:lnTo>
                    <a:lnTo>
                      <a:pt x="198882" y="1253642"/>
                    </a:lnTo>
                    <a:lnTo>
                      <a:pt x="196443" y="1240942"/>
                    </a:lnTo>
                    <a:lnTo>
                      <a:pt x="193421" y="1240942"/>
                    </a:lnTo>
                    <a:lnTo>
                      <a:pt x="190271" y="1228242"/>
                    </a:lnTo>
                    <a:lnTo>
                      <a:pt x="188302" y="1228242"/>
                    </a:lnTo>
                    <a:lnTo>
                      <a:pt x="187718" y="1228242"/>
                    </a:lnTo>
                    <a:lnTo>
                      <a:pt x="178295" y="1202842"/>
                    </a:lnTo>
                    <a:lnTo>
                      <a:pt x="170738" y="1190142"/>
                    </a:lnTo>
                    <a:lnTo>
                      <a:pt x="165201" y="1164742"/>
                    </a:lnTo>
                    <a:lnTo>
                      <a:pt x="156730" y="1152042"/>
                    </a:lnTo>
                    <a:lnTo>
                      <a:pt x="137045" y="1101242"/>
                    </a:lnTo>
                    <a:lnTo>
                      <a:pt x="132854" y="1088542"/>
                    </a:lnTo>
                    <a:lnTo>
                      <a:pt x="128663" y="1075842"/>
                    </a:lnTo>
                    <a:lnTo>
                      <a:pt x="129362" y="1075842"/>
                    </a:lnTo>
                    <a:lnTo>
                      <a:pt x="127673" y="1063142"/>
                    </a:lnTo>
                    <a:lnTo>
                      <a:pt x="125476" y="1063142"/>
                    </a:lnTo>
                    <a:lnTo>
                      <a:pt x="123520" y="1050442"/>
                    </a:lnTo>
                    <a:lnTo>
                      <a:pt x="124612" y="1050442"/>
                    </a:lnTo>
                    <a:lnTo>
                      <a:pt x="122339" y="1037742"/>
                    </a:lnTo>
                    <a:lnTo>
                      <a:pt x="119964" y="1037742"/>
                    </a:lnTo>
                    <a:lnTo>
                      <a:pt x="117551" y="1025042"/>
                    </a:lnTo>
                    <a:lnTo>
                      <a:pt x="115176" y="1025042"/>
                    </a:lnTo>
                    <a:lnTo>
                      <a:pt x="112356" y="1013066"/>
                    </a:lnTo>
                    <a:lnTo>
                      <a:pt x="114719" y="1025042"/>
                    </a:lnTo>
                    <a:lnTo>
                      <a:pt x="113449" y="1025042"/>
                    </a:lnTo>
                    <a:lnTo>
                      <a:pt x="110578" y="1012342"/>
                    </a:lnTo>
                    <a:lnTo>
                      <a:pt x="107823" y="999642"/>
                    </a:lnTo>
                    <a:lnTo>
                      <a:pt x="107505" y="999642"/>
                    </a:lnTo>
                    <a:lnTo>
                      <a:pt x="107505" y="1088542"/>
                    </a:lnTo>
                    <a:lnTo>
                      <a:pt x="106781" y="1088542"/>
                    </a:lnTo>
                    <a:lnTo>
                      <a:pt x="106641" y="1086802"/>
                    </a:lnTo>
                    <a:lnTo>
                      <a:pt x="107505" y="1088542"/>
                    </a:lnTo>
                    <a:lnTo>
                      <a:pt x="107505" y="999642"/>
                    </a:lnTo>
                    <a:lnTo>
                      <a:pt x="104635" y="999642"/>
                    </a:lnTo>
                    <a:lnTo>
                      <a:pt x="104279" y="986942"/>
                    </a:lnTo>
                    <a:lnTo>
                      <a:pt x="105168" y="986942"/>
                    </a:lnTo>
                    <a:lnTo>
                      <a:pt x="100101" y="974242"/>
                    </a:lnTo>
                    <a:lnTo>
                      <a:pt x="96266" y="974242"/>
                    </a:lnTo>
                    <a:lnTo>
                      <a:pt x="91973" y="961542"/>
                    </a:lnTo>
                    <a:lnTo>
                      <a:pt x="85559" y="936142"/>
                    </a:lnTo>
                    <a:lnTo>
                      <a:pt x="76466" y="898042"/>
                    </a:lnTo>
                    <a:lnTo>
                      <a:pt x="77660" y="898042"/>
                    </a:lnTo>
                    <a:lnTo>
                      <a:pt x="84251" y="910742"/>
                    </a:lnTo>
                    <a:lnTo>
                      <a:pt x="91313" y="936142"/>
                    </a:lnTo>
                    <a:lnTo>
                      <a:pt x="93954" y="936142"/>
                    </a:lnTo>
                    <a:lnTo>
                      <a:pt x="90462" y="923442"/>
                    </a:lnTo>
                    <a:lnTo>
                      <a:pt x="85204" y="910742"/>
                    </a:lnTo>
                    <a:lnTo>
                      <a:pt x="82575" y="898042"/>
                    </a:lnTo>
                    <a:lnTo>
                      <a:pt x="79959" y="885342"/>
                    </a:lnTo>
                    <a:lnTo>
                      <a:pt x="76542" y="859942"/>
                    </a:lnTo>
                    <a:lnTo>
                      <a:pt x="75933" y="859942"/>
                    </a:lnTo>
                    <a:lnTo>
                      <a:pt x="73583" y="847242"/>
                    </a:lnTo>
                    <a:lnTo>
                      <a:pt x="71704" y="834542"/>
                    </a:lnTo>
                    <a:lnTo>
                      <a:pt x="70700" y="821842"/>
                    </a:lnTo>
                    <a:lnTo>
                      <a:pt x="67691" y="821842"/>
                    </a:lnTo>
                    <a:lnTo>
                      <a:pt x="64668" y="809142"/>
                    </a:lnTo>
                    <a:lnTo>
                      <a:pt x="61823" y="796442"/>
                    </a:lnTo>
                    <a:lnTo>
                      <a:pt x="59359" y="796442"/>
                    </a:lnTo>
                    <a:lnTo>
                      <a:pt x="57340" y="783742"/>
                    </a:lnTo>
                    <a:lnTo>
                      <a:pt x="55499" y="771042"/>
                    </a:lnTo>
                    <a:lnTo>
                      <a:pt x="53771" y="758342"/>
                    </a:lnTo>
                    <a:lnTo>
                      <a:pt x="52095" y="745642"/>
                    </a:lnTo>
                    <a:lnTo>
                      <a:pt x="54864" y="758342"/>
                    </a:lnTo>
                    <a:lnTo>
                      <a:pt x="53441" y="745642"/>
                    </a:lnTo>
                    <a:lnTo>
                      <a:pt x="52222" y="732942"/>
                    </a:lnTo>
                    <a:lnTo>
                      <a:pt x="51206" y="732942"/>
                    </a:lnTo>
                    <a:lnTo>
                      <a:pt x="50368" y="720242"/>
                    </a:lnTo>
                    <a:lnTo>
                      <a:pt x="52463" y="720242"/>
                    </a:lnTo>
                    <a:lnTo>
                      <a:pt x="49669" y="707542"/>
                    </a:lnTo>
                    <a:lnTo>
                      <a:pt x="46875" y="694842"/>
                    </a:lnTo>
                    <a:lnTo>
                      <a:pt x="44919" y="682142"/>
                    </a:lnTo>
                    <a:lnTo>
                      <a:pt x="45326" y="694842"/>
                    </a:lnTo>
                    <a:lnTo>
                      <a:pt x="43268" y="682142"/>
                    </a:lnTo>
                    <a:lnTo>
                      <a:pt x="42862" y="669442"/>
                    </a:lnTo>
                    <a:lnTo>
                      <a:pt x="42875" y="656742"/>
                    </a:lnTo>
                    <a:lnTo>
                      <a:pt x="42100" y="631342"/>
                    </a:lnTo>
                    <a:lnTo>
                      <a:pt x="43256" y="644042"/>
                    </a:lnTo>
                    <a:lnTo>
                      <a:pt x="45910" y="644042"/>
                    </a:lnTo>
                    <a:lnTo>
                      <a:pt x="45453" y="631342"/>
                    </a:lnTo>
                    <a:lnTo>
                      <a:pt x="44894" y="618642"/>
                    </a:lnTo>
                    <a:lnTo>
                      <a:pt x="44234" y="605942"/>
                    </a:lnTo>
                    <a:lnTo>
                      <a:pt x="43459" y="593242"/>
                    </a:lnTo>
                    <a:lnTo>
                      <a:pt x="43154" y="605942"/>
                    </a:lnTo>
                    <a:lnTo>
                      <a:pt x="41884" y="605942"/>
                    </a:lnTo>
                    <a:lnTo>
                      <a:pt x="41643" y="618642"/>
                    </a:lnTo>
                    <a:lnTo>
                      <a:pt x="40576" y="605942"/>
                    </a:lnTo>
                    <a:lnTo>
                      <a:pt x="39001" y="580542"/>
                    </a:lnTo>
                    <a:lnTo>
                      <a:pt x="38823" y="580542"/>
                    </a:lnTo>
                    <a:lnTo>
                      <a:pt x="39243" y="593242"/>
                    </a:lnTo>
                    <a:lnTo>
                      <a:pt x="39420" y="593242"/>
                    </a:lnTo>
                    <a:lnTo>
                      <a:pt x="39230" y="605942"/>
                    </a:lnTo>
                    <a:lnTo>
                      <a:pt x="38582" y="593242"/>
                    </a:lnTo>
                    <a:lnTo>
                      <a:pt x="38074" y="593242"/>
                    </a:lnTo>
                    <a:lnTo>
                      <a:pt x="37668" y="580542"/>
                    </a:lnTo>
                    <a:lnTo>
                      <a:pt x="37350" y="567842"/>
                    </a:lnTo>
                    <a:lnTo>
                      <a:pt x="37439" y="542442"/>
                    </a:lnTo>
                    <a:lnTo>
                      <a:pt x="37706" y="542442"/>
                    </a:lnTo>
                    <a:lnTo>
                      <a:pt x="38074" y="529742"/>
                    </a:lnTo>
                    <a:lnTo>
                      <a:pt x="39268" y="529742"/>
                    </a:lnTo>
                    <a:lnTo>
                      <a:pt x="37896" y="504342"/>
                    </a:lnTo>
                    <a:lnTo>
                      <a:pt x="37680" y="466242"/>
                    </a:lnTo>
                    <a:lnTo>
                      <a:pt x="37744" y="440842"/>
                    </a:lnTo>
                    <a:lnTo>
                      <a:pt x="37223" y="415442"/>
                    </a:lnTo>
                    <a:lnTo>
                      <a:pt x="35877" y="428142"/>
                    </a:lnTo>
                    <a:lnTo>
                      <a:pt x="35941" y="440842"/>
                    </a:lnTo>
                    <a:lnTo>
                      <a:pt x="35725" y="440842"/>
                    </a:lnTo>
                    <a:lnTo>
                      <a:pt x="35255" y="453542"/>
                    </a:lnTo>
                    <a:lnTo>
                      <a:pt x="34505" y="466242"/>
                    </a:lnTo>
                    <a:lnTo>
                      <a:pt x="33959" y="453542"/>
                    </a:lnTo>
                    <a:lnTo>
                      <a:pt x="32588" y="453542"/>
                    </a:lnTo>
                    <a:lnTo>
                      <a:pt x="31127" y="466242"/>
                    </a:lnTo>
                    <a:lnTo>
                      <a:pt x="30314" y="453542"/>
                    </a:lnTo>
                    <a:lnTo>
                      <a:pt x="30873" y="440842"/>
                    </a:lnTo>
                    <a:lnTo>
                      <a:pt x="31432" y="428142"/>
                    </a:lnTo>
                    <a:lnTo>
                      <a:pt x="33604" y="402742"/>
                    </a:lnTo>
                    <a:lnTo>
                      <a:pt x="35407" y="377342"/>
                    </a:lnTo>
                    <a:lnTo>
                      <a:pt x="35433" y="351942"/>
                    </a:lnTo>
                    <a:lnTo>
                      <a:pt x="32296" y="390042"/>
                    </a:lnTo>
                    <a:lnTo>
                      <a:pt x="29489" y="415442"/>
                    </a:lnTo>
                    <a:lnTo>
                      <a:pt x="27724" y="440842"/>
                    </a:lnTo>
                    <a:lnTo>
                      <a:pt x="27686" y="466242"/>
                    </a:lnTo>
                    <a:lnTo>
                      <a:pt x="28879" y="440842"/>
                    </a:lnTo>
                    <a:lnTo>
                      <a:pt x="29959" y="466242"/>
                    </a:lnTo>
                    <a:lnTo>
                      <a:pt x="30607" y="478942"/>
                    </a:lnTo>
                    <a:lnTo>
                      <a:pt x="31419" y="491642"/>
                    </a:lnTo>
                    <a:lnTo>
                      <a:pt x="30657" y="504342"/>
                    </a:lnTo>
                    <a:lnTo>
                      <a:pt x="30594" y="517042"/>
                    </a:lnTo>
                    <a:lnTo>
                      <a:pt x="30429" y="529742"/>
                    </a:lnTo>
                    <a:lnTo>
                      <a:pt x="29298" y="542442"/>
                    </a:lnTo>
                    <a:lnTo>
                      <a:pt x="28956" y="529742"/>
                    </a:lnTo>
                    <a:lnTo>
                      <a:pt x="29057" y="491642"/>
                    </a:lnTo>
                    <a:lnTo>
                      <a:pt x="28282" y="491642"/>
                    </a:lnTo>
                    <a:lnTo>
                      <a:pt x="28003" y="504342"/>
                    </a:lnTo>
                    <a:lnTo>
                      <a:pt x="27749" y="517042"/>
                    </a:lnTo>
                    <a:lnTo>
                      <a:pt x="27686" y="555142"/>
                    </a:lnTo>
                    <a:lnTo>
                      <a:pt x="28536" y="529742"/>
                    </a:lnTo>
                    <a:lnTo>
                      <a:pt x="30035" y="567842"/>
                    </a:lnTo>
                    <a:lnTo>
                      <a:pt x="31762" y="605942"/>
                    </a:lnTo>
                    <a:lnTo>
                      <a:pt x="34124" y="644042"/>
                    </a:lnTo>
                    <a:lnTo>
                      <a:pt x="37528" y="682142"/>
                    </a:lnTo>
                    <a:lnTo>
                      <a:pt x="36233" y="669442"/>
                    </a:lnTo>
                    <a:lnTo>
                      <a:pt x="35687" y="669442"/>
                    </a:lnTo>
                    <a:lnTo>
                      <a:pt x="35661" y="682142"/>
                    </a:lnTo>
                    <a:lnTo>
                      <a:pt x="35890" y="682142"/>
                    </a:lnTo>
                    <a:lnTo>
                      <a:pt x="36220" y="694842"/>
                    </a:lnTo>
                    <a:lnTo>
                      <a:pt x="36372" y="694842"/>
                    </a:lnTo>
                    <a:lnTo>
                      <a:pt x="35966" y="707542"/>
                    </a:lnTo>
                    <a:lnTo>
                      <a:pt x="33375" y="682142"/>
                    </a:lnTo>
                    <a:lnTo>
                      <a:pt x="32969" y="682142"/>
                    </a:lnTo>
                    <a:lnTo>
                      <a:pt x="32981" y="669442"/>
                    </a:lnTo>
                    <a:lnTo>
                      <a:pt x="31991" y="669442"/>
                    </a:lnTo>
                    <a:lnTo>
                      <a:pt x="32537" y="682142"/>
                    </a:lnTo>
                    <a:lnTo>
                      <a:pt x="33439" y="694842"/>
                    </a:lnTo>
                    <a:lnTo>
                      <a:pt x="33616" y="707542"/>
                    </a:lnTo>
                    <a:lnTo>
                      <a:pt x="35547" y="720242"/>
                    </a:lnTo>
                    <a:lnTo>
                      <a:pt x="37909" y="732942"/>
                    </a:lnTo>
                    <a:lnTo>
                      <a:pt x="40093" y="732942"/>
                    </a:lnTo>
                    <a:lnTo>
                      <a:pt x="41389" y="745642"/>
                    </a:lnTo>
                    <a:lnTo>
                      <a:pt x="46278" y="783742"/>
                    </a:lnTo>
                    <a:lnTo>
                      <a:pt x="47980" y="796442"/>
                    </a:lnTo>
                    <a:lnTo>
                      <a:pt x="49923" y="796442"/>
                    </a:lnTo>
                    <a:lnTo>
                      <a:pt x="52565" y="809142"/>
                    </a:lnTo>
                    <a:lnTo>
                      <a:pt x="55372" y="834542"/>
                    </a:lnTo>
                    <a:lnTo>
                      <a:pt x="57772" y="834542"/>
                    </a:lnTo>
                    <a:lnTo>
                      <a:pt x="59067" y="847242"/>
                    </a:lnTo>
                    <a:lnTo>
                      <a:pt x="60071" y="859942"/>
                    </a:lnTo>
                    <a:lnTo>
                      <a:pt x="56934" y="847242"/>
                    </a:lnTo>
                    <a:lnTo>
                      <a:pt x="53505" y="834542"/>
                    </a:lnTo>
                    <a:lnTo>
                      <a:pt x="49974" y="809142"/>
                    </a:lnTo>
                    <a:lnTo>
                      <a:pt x="46570" y="796442"/>
                    </a:lnTo>
                    <a:lnTo>
                      <a:pt x="45707" y="796442"/>
                    </a:lnTo>
                    <a:lnTo>
                      <a:pt x="44627" y="783742"/>
                    </a:lnTo>
                    <a:lnTo>
                      <a:pt x="43713" y="771042"/>
                    </a:lnTo>
                    <a:lnTo>
                      <a:pt x="42240" y="771042"/>
                    </a:lnTo>
                    <a:lnTo>
                      <a:pt x="36182" y="745642"/>
                    </a:lnTo>
                    <a:lnTo>
                      <a:pt x="31026" y="707542"/>
                    </a:lnTo>
                    <a:lnTo>
                      <a:pt x="26974" y="682142"/>
                    </a:lnTo>
                    <a:lnTo>
                      <a:pt x="24231" y="656742"/>
                    </a:lnTo>
                    <a:lnTo>
                      <a:pt x="26530" y="669442"/>
                    </a:lnTo>
                    <a:lnTo>
                      <a:pt x="24853" y="656742"/>
                    </a:lnTo>
                    <a:lnTo>
                      <a:pt x="23177" y="644042"/>
                    </a:lnTo>
                    <a:lnTo>
                      <a:pt x="21742" y="618642"/>
                    </a:lnTo>
                    <a:lnTo>
                      <a:pt x="20815" y="593242"/>
                    </a:lnTo>
                    <a:lnTo>
                      <a:pt x="19011" y="567842"/>
                    </a:lnTo>
                    <a:lnTo>
                      <a:pt x="19824" y="567842"/>
                    </a:lnTo>
                    <a:lnTo>
                      <a:pt x="19227" y="529742"/>
                    </a:lnTo>
                    <a:lnTo>
                      <a:pt x="18008" y="517042"/>
                    </a:lnTo>
                    <a:lnTo>
                      <a:pt x="17424" y="491642"/>
                    </a:lnTo>
                    <a:lnTo>
                      <a:pt x="18707" y="466242"/>
                    </a:lnTo>
                    <a:lnTo>
                      <a:pt x="19964" y="466242"/>
                    </a:lnTo>
                    <a:lnTo>
                      <a:pt x="19570" y="453542"/>
                    </a:lnTo>
                    <a:lnTo>
                      <a:pt x="17653" y="453542"/>
                    </a:lnTo>
                    <a:lnTo>
                      <a:pt x="17335" y="466242"/>
                    </a:lnTo>
                    <a:lnTo>
                      <a:pt x="17272" y="478942"/>
                    </a:lnTo>
                    <a:lnTo>
                      <a:pt x="17183" y="491642"/>
                    </a:lnTo>
                    <a:lnTo>
                      <a:pt x="16764" y="517042"/>
                    </a:lnTo>
                    <a:lnTo>
                      <a:pt x="15913" y="504342"/>
                    </a:lnTo>
                    <a:lnTo>
                      <a:pt x="15303" y="491642"/>
                    </a:lnTo>
                    <a:lnTo>
                      <a:pt x="15100" y="478942"/>
                    </a:lnTo>
                    <a:lnTo>
                      <a:pt x="15443" y="466242"/>
                    </a:lnTo>
                    <a:lnTo>
                      <a:pt x="12750" y="453542"/>
                    </a:lnTo>
                    <a:lnTo>
                      <a:pt x="12357" y="440842"/>
                    </a:lnTo>
                    <a:lnTo>
                      <a:pt x="13601" y="428142"/>
                    </a:lnTo>
                    <a:lnTo>
                      <a:pt x="15024" y="402742"/>
                    </a:lnTo>
                    <a:lnTo>
                      <a:pt x="15189" y="390042"/>
                    </a:lnTo>
                    <a:lnTo>
                      <a:pt x="11455" y="415442"/>
                    </a:lnTo>
                    <a:lnTo>
                      <a:pt x="10985" y="428142"/>
                    </a:lnTo>
                    <a:lnTo>
                      <a:pt x="10718" y="440842"/>
                    </a:lnTo>
                    <a:lnTo>
                      <a:pt x="11214" y="440842"/>
                    </a:lnTo>
                    <a:lnTo>
                      <a:pt x="10350" y="466242"/>
                    </a:lnTo>
                    <a:lnTo>
                      <a:pt x="8636" y="478942"/>
                    </a:lnTo>
                    <a:lnTo>
                      <a:pt x="6692" y="491642"/>
                    </a:lnTo>
                    <a:lnTo>
                      <a:pt x="5130" y="504342"/>
                    </a:lnTo>
                    <a:lnTo>
                      <a:pt x="4076" y="517042"/>
                    </a:lnTo>
                    <a:lnTo>
                      <a:pt x="2781" y="504342"/>
                    </a:lnTo>
                    <a:lnTo>
                      <a:pt x="0" y="504342"/>
                    </a:lnTo>
                    <a:lnTo>
                      <a:pt x="546" y="517042"/>
                    </a:lnTo>
                    <a:lnTo>
                      <a:pt x="1790" y="529742"/>
                    </a:lnTo>
                    <a:lnTo>
                      <a:pt x="3149" y="542442"/>
                    </a:lnTo>
                    <a:lnTo>
                      <a:pt x="4076" y="555142"/>
                    </a:lnTo>
                    <a:lnTo>
                      <a:pt x="3695" y="567842"/>
                    </a:lnTo>
                    <a:lnTo>
                      <a:pt x="4013" y="567842"/>
                    </a:lnTo>
                    <a:lnTo>
                      <a:pt x="4711" y="580542"/>
                    </a:lnTo>
                    <a:lnTo>
                      <a:pt x="4305" y="593242"/>
                    </a:lnTo>
                    <a:lnTo>
                      <a:pt x="4089" y="605942"/>
                    </a:lnTo>
                    <a:lnTo>
                      <a:pt x="3492" y="618642"/>
                    </a:lnTo>
                    <a:lnTo>
                      <a:pt x="1905" y="605942"/>
                    </a:lnTo>
                    <a:lnTo>
                      <a:pt x="1473" y="580542"/>
                    </a:lnTo>
                    <a:lnTo>
                      <a:pt x="1333" y="593242"/>
                    </a:lnTo>
                    <a:lnTo>
                      <a:pt x="1219" y="626059"/>
                    </a:lnTo>
                    <a:lnTo>
                      <a:pt x="1320" y="644042"/>
                    </a:lnTo>
                    <a:lnTo>
                      <a:pt x="1511" y="656742"/>
                    </a:lnTo>
                    <a:lnTo>
                      <a:pt x="1778" y="669442"/>
                    </a:lnTo>
                    <a:lnTo>
                      <a:pt x="1739" y="682142"/>
                    </a:lnTo>
                    <a:lnTo>
                      <a:pt x="1320" y="694842"/>
                    </a:lnTo>
                    <a:lnTo>
                      <a:pt x="431" y="694842"/>
                    </a:lnTo>
                    <a:lnTo>
                      <a:pt x="1511" y="707542"/>
                    </a:lnTo>
                    <a:lnTo>
                      <a:pt x="3784" y="732942"/>
                    </a:lnTo>
                    <a:lnTo>
                      <a:pt x="5740" y="745642"/>
                    </a:lnTo>
                    <a:lnTo>
                      <a:pt x="8293" y="758342"/>
                    </a:lnTo>
                    <a:lnTo>
                      <a:pt x="10223" y="758342"/>
                    </a:lnTo>
                    <a:lnTo>
                      <a:pt x="12585" y="771042"/>
                    </a:lnTo>
                    <a:lnTo>
                      <a:pt x="15455" y="780389"/>
                    </a:lnTo>
                    <a:lnTo>
                      <a:pt x="14935" y="771042"/>
                    </a:lnTo>
                    <a:lnTo>
                      <a:pt x="13614" y="758342"/>
                    </a:lnTo>
                    <a:lnTo>
                      <a:pt x="10058" y="732942"/>
                    </a:lnTo>
                    <a:lnTo>
                      <a:pt x="14198" y="771042"/>
                    </a:lnTo>
                    <a:lnTo>
                      <a:pt x="12039" y="758342"/>
                    </a:lnTo>
                    <a:lnTo>
                      <a:pt x="10439" y="758342"/>
                    </a:lnTo>
                    <a:lnTo>
                      <a:pt x="8966" y="745642"/>
                    </a:lnTo>
                    <a:lnTo>
                      <a:pt x="7162" y="745642"/>
                    </a:lnTo>
                    <a:lnTo>
                      <a:pt x="4318" y="720242"/>
                    </a:lnTo>
                    <a:lnTo>
                      <a:pt x="3606" y="694842"/>
                    </a:lnTo>
                    <a:lnTo>
                      <a:pt x="3708" y="682142"/>
                    </a:lnTo>
                    <a:lnTo>
                      <a:pt x="3721" y="656742"/>
                    </a:lnTo>
                    <a:lnTo>
                      <a:pt x="5613" y="669442"/>
                    </a:lnTo>
                    <a:lnTo>
                      <a:pt x="7175" y="682142"/>
                    </a:lnTo>
                    <a:lnTo>
                      <a:pt x="8572" y="694842"/>
                    </a:lnTo>
                    <a:lnTo>
                      <a:pt x="9969" y="694842"/>
                    </a:lnTo>
                    <a:lnTo>
                      <a:pt x="10706" y="707542"/>
                    </a:lnTo>
                    <a:lnTo>
                      <a:pt x="12433" y="720242"/>
                    </a:lnTo>
                    <a:lnTo>
                      <a:pt x="14363" y="732942"/>
                    </a:lnTo>
                    <a:lnTo>
                      <a:pt x="15722" y="745642"/>
                    </a:lnTo>
                    <a:lnTo>
                      <a:pt x="14338" y="745642"/>
                    </a:lnTo>
                    <a:lnTo>
                      <a:pt x="16903" y="758342"/>
                    </a:lnTo>
                    <a:lnTo>
                      <a:pt x="19100" y="771042"/>
                    </a:lnTo>
                    <a:lnTo>
                      <a:pt x="21475" y="783742"/>
                    </a:lnTo>
                    <a:lnTo>
                      <a:pt x="20726" y="783742"/>
                    </a:lnTo>
                    <a:lnTo>
                      <a:pt x="20815" y="796442"/>
                    </a:lnTo>
                    <a:lnTo>
                      <a:pt x="23952" y="809142"/>
                    </a:lnTo>
                    <a:lnTo>
                      <a:pt x="25273" y="809142"/>
                    </a:lnTo>
                    <a:lnTo>
                      <a:pt x="29197" y="821842"/>
                    </a:lnTo>
                    <a:lnTo>
                      <a:pt x="31305" y="834542"/>
                    </a:lnTo>
                    <a:lnTo>
                      <a:pt x="30276" y="847242"/>
                    </a:lnTo>
                    <a:lnTo>
                      <a:pt x="27330" y="847242"/>
                    </a:lnTo>
                    <a:lnTo>
                      <a:pt x="20993" y="823087"/>
                    </a:lnTo>
                    <a:lnTo>
                      <a:pt x="24663" y="847242"/>
                    </a:lnTo>
                    <a:lnTo>
                      <a:pt x="28155" y="859942"/>
                    </a:lnTo>
                    <a:lnTo>
                      <a:pt x="31407" y="872642"/>
                    </a:lnTo>
                    <a:lnTo>
                      <a:pt x="34556" y="872642"/>
                    </a:lnTo>
                    <a:lnTo>
                      <a:pt x="37515" y="885342"/>
                    </a:lnTo>
                    <a:lnTo>
                      <a:pt x="40436" y="898042"/>
                    </a:lnTo>
                    <a:lnTo>
                      <a:pt x="43535" y="910742"/>
                    </a:lnTo>
                    <a:lnTo>
                      <a:pt x="47040" y="936142"/>
                    </a:lnTo>
                    <a:lnTo>
                      <a:pt x="48158" y="936142"/>
                    </a:lnTo>
                    <a:lnTo>
                      <a:pt x="50152" y="948842"/>
                    </a:lnTo>
                    <a:lnTo>
                      <a:pt x="52209" y="948842"/>
                    </a:lnTo>
                    <a:lnTo>
                      <a:pt x="54343" y="961542"/>
                    </a:lnTo>
                    <a:lnTo>
                      <a:pt x="61175" y="986942"/>
                    </a:lnTo>
                    <a:lnTo>
                      <a:pt x="55257" y="974242"/>
                    </a:lnTo>
                    <a:lnTo>
                      <a:pt x="50457" y="961542"/>
                    </a:lnTo>
                    <a:lnTo>
                      <a:pt x="46278" y="936142"/>
                    </a:lnTo>
                    <a:lnTo>
                      <a:pt x="42240" y="923442"/>
                    </a:lnTo>
                    <a:lnTo>
                      <a:pt x="47269" y="961542"/>
                    </a:lnTo>
                    <a:lnTo>
                      <a:pt x="54000" y="974242"/>
                    </a:lnTo>
                    <a:lnTo>
                      <a:pt x="62039" y="999642"/>
                    </a:lnTo>
                    <a:lnTo>
                      <a:pt x="71031" y="1025042"/>
                    </a:lnTo>
                    <a:lnTo>
                      <a:pt x="72428" y="1037742"/>
                    </a:lnTo>
                    <a:lnTo>
                      <a:pt x="68884" y="1037742"/>
                    </a:lnTo>
                    <a:lnTo>
                      <a:pt x="65328" y="1025042"/>
                    </a:lnTo>
                    <a:lnTo>
                      <a:pt x="61404" y="1012342"/>
                    </a:lnTo>
                    <a:lnTo>
                      <a:pt x="59245" y="1012342"/>
                    </a:lnTo>
                    <a:lnTo>
                      <a:pt x="59029" y="1012342"/>
                    </a:lnTo>
                    <a:lnTo>
                      <a:pt x="57226" y="1012342"/>
                    </a:lnTo>
                    <a:lnTo>
                      <a:pt x="61925" y="1037742"/>
                    </a:lnTo>
                    <a:lnTo>
                      <a:pt x="61048" y="1037742"/>
                    </a:lnTo>
                    <a:lnTo>
                      <a:pt x="63385" y="1050442"/>
                    </a:lnTo>
                    <a:lnTo>
                      <a:pt x="66763" y="1050442"/>
                    </a:lnTo>
                    <a:lnTo>
                      <a:pt x="72847" y="1063142"/>
                    </a:lnTo>
                    <a:lnTo>
                      <a:pt x="77558" y="1088542"/>
                    </a:lnTo>
                    <a:lnTo>
                      <a:pt x="81165" y="1101242"/>
                    </a:lnTo>
                    <a:lnTo>
                      <a:pt x="83972" y="1101242"/>
                    </a:lnTo>
                    <a:lnTo>
                      <a:pt x="86512" y="1113942"/>
                    </a:lnTo>
                    <a:lnTo>
                      <a:pt x="89268" y="1126642"/>
                    </a:lnTo>
                    <a:lnTo>
                      <a:pt x="92710" y="1139342"/>
                    </a:lnTo>
                    <a:lnTo>
                      <a:pt x="97332" y="1152042"/>
                    </a:lnTo>
                    <a:lnTo>
                      <a:pt x="103759" y="1164742"/>
                    </a:lnTo>
                    <a:lnTo>
                      <a:pt x="111353" y="1190142"/>
                    </a:lnTo>
                    <a:lnTo>
                      <a:pt x="119951" y="1202842"/>
                    </a:lnTo>
                    <a:lnTo>
                      <a:pt x="129400" y="1228242"/>
                    </a:lnTo>
                    <a:lnTo>
                      <a:pt x="139471" y="1253642"/>
                    </a:lnTo>
                    <a:lnTo>
                      <a:pt x="149847" y="1279042"/>
                    </a:lnTo>
                    <a:lnTo>
                      <a:pt x="160337" y="1304442"/>
                    </a:lnTo>
                    <a:lnTo>
                      <a:pt x="170713" y="1317142"/>
                    </a:lnTo>
                    <a:lnTo>
                      <a:pt x="168948" y="1317142"/>
                    </a:lnTo>
                    <a:lnTo>
                      <a:pt x="169773" y="1329842"/>
                    </a:lnTo>
                    <a:lnTo>
                      <a:pt x="180886" y="1342542"/>
                    </a:lnTo>
                    <a:lnTo>
                      <a:pt x="186817" y="1355242"/>
                    </a:lnTo>
                    <a:lnTo>
                      <a:pt x="193357" y="1367942"/>
                    </a:lnTo>
                    <a:lnTo>
                      <a:pt x="200190" y="1374648"/>
                    </a:lnTo>
                    <a:lnTo>
                      <a:pt x="198056" y="1367942"/>
                    </a:lnTo>
                    <a:lnTo>
                      <a:pt x="194094" y="1355242"/>
                    </a:lnTo>
                    <a:lnTo>
                      <a:pt x="195541" y="1355242"/>
                    </a:lnTo>
                    <a:lnTo>
                      <a:pt x="206311" y="1380642"/>
                    </a:lnTo>
                    <a:lnTo>
                      <a:pt x="211721" y="1380642"/>
                    </a:lnTo>
                    <a:lnTo>
                      <a:pt x="222389" y="1406042"/>
                    </a:lnTo>
                    <a:lnTo>
                      <a:pt x="224142" y="1406042"/>
                    </a:lnTo>
                    <a:lnTo>
                      <a:pt x="226949" y="1411325"/>
                    </a:lnTo>
                    <a:lnTo>
                      <a:pt x="228777" y="1418742"/>
                    </a:lnTo>
                    <a:lnTo>
                      <a:pt x="230987" y="1418742"/>
                    </a:lnTo>
                    <a:lnTo>
                      <a:pt x="234746" y="1425486"/>
                    </a:lnTo>
                    <a:lnTo>
                      <a:pt x="240055" y="1434553"/>
                    </a:lnTo>
                    <a:lnTo>
                      <a:pt x="245237" y="1442935"/>
                    </a:lnTo>
                    <a:lnTo>
                      <a:pt x="250317" y="1450759"/>
                    </a:lnTo>
                    <a:lnTo>
                      <a:pt x="253809" y="1455788"/>
                    </a:lnTo>
                    <a:lnTo>
                      <a:pt x="254190" y="1456842"/>
                    </a:lnTo>
                    <a:lnTo>
                      <a:pt x="254558" y="1456842"/>
                    </a:lnTo>
                    <a:lnTo>
                      <a:pt x="255549" y="1458252"/>
                    </a:lnTo>
                    <a:lnTo>
                      <a:pt x="262382" y="1467294"/>
                    </a:lnTo>
                    <a:lnTo>
                      <a:pt x="263194" y="1469542"/>
                    </a:lnTo>
                    <a:lnTo>
                      <a:pt x="264096" y="1469542"/>
                    </a:lnTo>
                    <a:lnTo>
                      <a:pt x="275272" y="1484299"/>
                    </a:lnTo>
                    <a:lnTo>
                      <a:pt x="284822" y="1497469"/>
                    </a:lnTo>
                    <a:lnTo>
                      <a:pt x="293903" y="1510753"/>
                    </a:lnTo>
                    <a:lnTo>
                      <a:pt x="298602" y="1520342"/>
                    </a:lnTo>
                    <a:lnTo>
                      <a:pt x="304711" y="1527378"/>
                    </a:lnTo>
                    <a:lnTo>
                      <a:pt x="305739" y="1528940"/>
                    </a:lnTo>
                    <a:lnTo>
                      <a:pt x="305092" y="1527797"/>
                    </a:lnTo>
                    <a:lnTo>
                      <a:pt x="309664" y="1533042"/>
                    </a:lnTo>
                    <a:lnTo>
                      <a:pt x="317919" y="1545742"/>
                    </a:lnTo>
                    <a:lnTo>
                      <a:pt x="315214" y="1545742"/>
                    </a:lnTo>
                    <a:lnTo>
                      <a:pt x="337400" y="1577327"/>
                    </a:lnTo>
                    <a:lnTo>
                      <a:pt x="339636" y="1583842"/>
                    </a:lnTo>
                    <a:lnTo>
                      <a:pt x="341985" y="1583842"/>
                    </a:lnTo>
                    <a:lnTo>
                      <a:pt x="344512" y="1583842"/>
                    </a:lnTo>
                    <a:lnTo>
                      <a:pt x="349275" y="1596542"/>
                    </a:lnTo>
                    <a:lnTo>
                      <a:pt x="354114" y="1596542"/>
                    </a:lnTo>
                    <a:lnTo>
                      <a:pt x="359232" y="1609242"/>
                    </a:lnTo>
                    <a:lnTo>
                      <a:pt x="363372" y="1609242"/>
                    </a:lnTo>
                    <a:lnTo>
                      <a:pt x="371716" y="1621942"/>
                    </a:lnTo>
                    <a:lnTo>
                      <a:pt x="374065" y="1621942"/>
                    </a:lnTo>
                    <a:lnTo>
                      <a:pt x="383857" y="1634642"/>
                    </a:lnTo>
                    <a:lnTo>
                      <a:pt x="383108" y="1634642"/>
                    </a:lnTo>
                    <a:lnTo>
                      <a:pt x="370992" y="1621942"/>
                    </a:lnTo>
                    <a:lnTo>
                      <a:pt x="356908" y="1609242"/>
                    </a:lnTo>
                    <a:lnTo>
                      <a:pt x="348221" y="1600263"/>
                    </a:lnTo>
                    <a:lnTo>
                      <a:pt x="346811" y="1596542"/>
                    </a:lnTo>
                    <a:lnTo>
                      <a:pt x="344652" y="1596542"/>
                    </a:lnTo>
                    <a:lnTo>
                      <a:pt x="344462" y="1596237"/>
                    </a:lnTo>
                    <a:lnTo>
                      <a:pt x="341274" y="1590255"/>
                    </a:lnTo>
                    <a:lnTo>
                      <a:pt x="341960" y="1592376"/>
                    </a:lnTo>
                    <a:lnTo>
                      <a:pt x="319989" y="1558442"/>
                    </a:lnTo>
                    <a:lnTo>
                      <a:pt x="308787" y="1558442"/>
                    </a:lnTo>
                    <a:lnTo>
                      <a:pt x="297154" y="1545742"/>
                    </a:lnTo>
                    <a:lnTo>
                      <a:pt x="306285" y="1558442"/>
                    </a:lnTo>
                    <a:lnTo>
                      <a:pt x="314718" y="1571142"/>
                    </a:lnTo>
                    <a:lnTo>
                      <a:pt x="323557" y="1583842"/>
                    </a:lnTo>
                    <a:lnTo>
                      <a:pt x="333883" y="1596542"/>
                    </a:lnTo>
                    <a:lnTo>
                      <a:pt x="341947" y="1596542"/>
                    </a:lnTo>
                    <a:lnTo>
                      <a:pt x="344830" y="1601127"/>
                    </a:lnTo>
                    <a:lnTo>
                      <a:pt x="348996" y="1609242"/>
                    </a:lnTo>
                    <a:lnTo>
                      <a:pt x="359841" y="1618170"/>
                    </a:lnTo>
                    <a:lnTo>
                      <a:pt x="357352" y="1611668"/>
                    </a:lnTo>
                    <a:lnTo>
                      <a:pt x="360705" y="1618881"/>
                    </a:lnTo>
                    <a:lnTo>
                      <a:pt x="364426" y="1621942"/>
                    </a:lnTo>
                    <a:lnTo>
                      <a:pt x="371957" y="1633969"/>
                    </a:lnTo>
                    <a:lnTo>
                      <a:pt x="366458" y="1621942"/>
                    </a:lnTo>
                    <a:lnTo>
                      <a:pt x="369887" y="1621942"/>
                    </a:lnTo>
                    <a:lnTo>
                      <a:pt x="374891" y="1634642"/>
                    </a:lnTo>
                    <a:lnTo>
                      <a:pt x="380415" y="1634642"/>
                    </a:lnTo>
                    <a:lnTo>
                      <a:pt x="386499" y="1647342"/>
                    </a:lnTo>
                    <a:lnTo>
                      <a:pt x="393369" y="1655114"/>
                    </a:lnTo>
                    <a:lnTo>
                      <a:pt x="387832" y="1647342"/>
                    </a:lnTo>
                    <a:lnTo>
                      <a:pt x="390512" y="1647342"/>
                    </a:lnTo>
                    <a:lnTo>
                      <a:pt x="399580" y="1660042"/>
                    </a:lnTo>
                    <a:lnTo>
                      <a:pt x="406171" y="1660042"/>
                    </a:lnTo>
                    <a:lnTo>
                      <a:pt x="412851" y="1672742"/>
                    </a:lnTo>
                    <a:lnTo>
                      <a:pt x="416293" y="1677454"/>
                    </a:lnTo>
                    <a:lnTo>
                      <a:pt x="422173" y="1685442"/>
                    </a:lnTo>
                    <a:lnTo>
                      <a:pt x="422338" y="1682915"/>
                    </a:lnTo>
                    <a:lnTo>
                      <a:pt x="422859" y="1683486"/>
                    </a:lnTo>
                    <a:lnTo>
                      <a:pt x="424408" y="1685442"/>
                    </a:lnTo>
                    <a:lnTo>
                      <a:pt x="423418" y="1684108"/>
                    </a:lnTo>
                    <a:lnTo>
                      <a:pt x="437616" y="1699844"/>
                    </a:lnTo>
                    <a:lnTo>
                      <a:pt x="424726" y="1684134"/>
                    </a:lnTo>
                    <a:lnTo>
                      <a:pt x="422389" y="1682280"/>
                    </a:lnTo>
                    <a:lnTo>
                      <a:pt x="423037" y="1672742"/>
                    </a:lnTo>
                    <a:lnTo>
                      <a:pt x="448475" y="1710842"/>
                    </a:lnTo>
                    <a:lnTo>
                      <a:pt x="453377" y="1710842"/>
                    </a:lnTo>
                    <a:lnTo>
                      <a:pt x="457708" y="1710842"/>
                    </a:lnTo>
                    <a:lnTo>
                      <a:pt x="466318" y="1723542"/>
                    </a:lnTo>
                    <a:lnTo>
                      <a:pt x="473011" y="1723542"/>
                    </a:lnTo>
                    <a:lnTo>
                      <a:pt x="479717" y="1736242"/>
                    </a:lnTo>
                    <a:lnTo>
                      <a:pt x="482536" y="1748942"/>
                    </a:lnTo>
                    <a:lnTo>
                      <a:pt x="482180" y="1748942"/>
                    </a:lnTo>
                    <a:lnTo>
                      <a:pt x="473608" y="1736242"/>
                    </a:lnTo>
                    <a:lnTo>
                      <a:pt x="472833" y="1736242"/>
                    </a:lnTo>
                    <a:lnTo>
                      <a:pt x="480872" y="1748942"/>
                    </a:lnTo>
                    <a:lnTo>
                      <a:pt x="491617" y="1757159"/>
                    </a:lnTo>
                    <a:lnTo>
                      <a:pt x="487908" y="1748942"/>
                    </a:lnTo>
                    <a:lnTo>
                      <a:pt x="502310" y="1761642"/>
                    </a:lnTo>
                    <a:lnTo>
                      <a:pt x="500634" y="1761642"/>
                    </a:lnTo>
                    <a:lnTo>
                      <a:pt x="506869" y="1768830"/>
                    </a:lnTo>
                    <a:lnTo>
                      <a:pt x="491617" y="1757159"/>
                    </a:lnTo>
                    <a:lnTo>
                      <a:pt x="493636" y="1761642"/>
                    </a:lnTo>
                    <a:lnTo>
                      <a:pt x="508647" y="1774342"/>
                    </a:lnTo>
                    <a:lnTo>
                      <a:pt x="505193" y="1774342"/>
                    </a:lnTo>
                    <a:lnTo>
                      <a:pt x="496912" y="1768919"/>
                    </a:lnTo>
                    <a:lnTo>
                      <a:pt x="509498" y="1787042"/>
                    </a:lnTo>
                    <a:lnTo>
                      <a:pt x="518845" y="1787042"/>
                    </a:lnTo>
                    <a:lnTo>
                      <a:pt x="527278" y="1797824"/>
                    </a:lnTo>
                    <a:lnTo>
                      <a:pt x="524383" y="1787042"/>
                    </a:lnTo>
                    <a:lnTo>
                      <a:pt x="519023" y="1787042"/>
                    </a:lnTo>
                    <a:lnTo>
                      <a:pt x="513994" y="1775675"/>
                    </a:lnTo>
                    <a:lnTo>
                      <a:pt x="533958" y="1787042"/>
                    </a:lnTo>
                    <a:lnTo>
                      <a:pt x="538467" y="1790801"/>
                    </a:lnTo>
                    <a:lnTo>
                      <a:pt x="537400" y="1787042"/>
                    </a:lnTo>
                    <a:lnTo>
                      <a:pt x="550456" y="1799742"/>
                    </a:lnTo>
                    <a:lnTo>
                      <a:pt x="564845" y="1812442"/>
                    </a:lnTo>
                    <a:lnTo>
                      <a:pt x="594741" y="1837842"/>
                    </a:lnTo>
                    <a:lnTo>
                      <a:pt x="608698" y="1850542"/>
                    </a:lnTo>
                    <a:lnTo>
                      <a:pt x="602373" y="1850542"/>
                    </a:lnTo>
                    <a:lnTo>
                      <a:pt x="593280" y="1844179"/>
                    </a:lnTo>
                    <a:lnTo>
                      <a:pt x="596011" y="1850542"/>
                    </a:lnTo>
                    <a:lnTo>
                      <a:pt x="598424" y="1850542"/>
                    </a:lnTo>
                    <a:lnTo>
                      <a:pt x="610527" y="1863242"/>
                    </a:lnTo>
                    <a:lnTo>
                      <a:pt x="625932" y="1874913"/>
                    </a:lnTo>
                    <a:lnTo>
                      <a:pt x="619899" y="1863242"/>
                    </a:lnTo>
                    <a:lnTo>
                      <a:pt x="618337" y="1863242"/>
                    </a:lnTo>
                    <a:lnTo>
                      <a:pt x="611708" y="1853565"/>
                    </a:lnTo>
                    <a:lnTo>
                      <a:pt x="621309" y="1863242"/>
                    </a:lnTo>
                    <a:lnTo>
                      <a:pt x="620674" y="1863242"/>
                    </a:lnTo>
                    <a:lnTo>
                      <a:pt x="623620" y="1866049"/>
                    </a:lnTo>
                    <a:lnTo>
                      <a:pt x="622160" y="1863242"/>
                    </a:lnTo>
                    <a:lnTo>
                      <a:pt x="628954" y="1863242"/>
                    </a:lnTo>
                    <a:lnTo>
                      <a:pt x="634911" y="1875942"/>
                    </a:lnTo>
                    <a:lnTo>
                      <a:pt x="637247" y="1878164"/>
                    </a:lnTo>
                    <a:lnTo>
                      <a:pt x="638035" y="1879650"/>
                    </a:lnTo>
                    <a:lnTo>
                      <a:pt x="637552" y="1878482"/>
                    </a:lnTo>
                    <a:lnTo>
                      <a:pt x="647725" y="1888642"/>
                    </a:lnTo>
                    <a:lnTo>
                      <a:pt x="661835" y="1888642"/>
                    </a:lnTo>
                    <a:lnTo>
                      <a:pt x="663181" y="1888642"/>
                    </a:lnTo>
                    <a:lnTo>
                      <a:pt x="664413" y="1890585"/>
                    </a:lnTo>
                    <a:lnTo>
                      <a:pt x="695464" y="1914042"/>
                    </a:lnTo>
                    <a:lnTo>
                      <a:pt x="694982" y="1914042"/>
                    </a:lnTo>
                    <a:lnTo>
                      <a:pt x="705167" y="1921370"/>
                    </a:lnTo>
                    <a:lnTo>
                      <a:pt x="706869" y="1922653"/>
                    </a:lnTo>
                    <a:lnTo>
                      <a:pt x="693547" y="1914042"/>
                    </a:lnTo>
                    <a:lnTo>
                      <a:pt x="691667" y="1914042"/>
                    </a:lnTo>
                    <a:lnTo>
                      <a:pt x="703656" y="1926742"/>
                    </a:lnTo>
                    <a:lnTo>
                      <a:pt x="709612" y="1926742"/>
                    </a:lnTo>
                    <a:lnTo>
                      <a:pt x="714184" y="1939442"/>
                    </a:lnTo>
                    <a:lnTo>
                      <a:pt x="717981" y="1939442"/>
                    </a:lnTo>
                    <a:lnTo>
                      <a:pt x="713625" y="1927428"/>
                    </a:lnTo>
                    <a:lnTo>
                      <a:pt x="716305" y="1929257"/>
                    </a:lnTo>
                    <a:lnTo>
                      <a:pt x="730516" y="1938985"/>
                    </a:lnTo>
                    <a:lnTo>
                      <a:pt x="731177" y="1939442"/>
                    </a:lnTo>
                    <a:lnTo>
                      <a:pt x="716305" y="1929257"/>
                    </a:lnTo>
                    <a:lnTo>
                      <a:pt x="717981" y="1939442"/>
                    </a:lnTo>
                    <a:lnTo>
                      <a:pt x="722096" y="1939442"/>
                    </a:lnTo>
                    <a:lnTo>
                      <a:pt x="724446" y="1940953"/>
                    </a:lnTo>
                    <a:lnTo>
                      <a:pt x="723303" y="1939442"/>
                    </a:lnTo>
                    <a:lnTo>
                      <a:pt x="729615" y="1939442"/>
                    </a:lnTo>
                    <a:lnTo>
                      <a:pt x="753630" y="1952142"/>
                    </a:lnTo>
                    <a:lnTo>
                      <a:pt x="779322" y="1964842"/>
                    </a:lnTo>
                    <a:lnTo>
                      <a:pt x="764387" y="1964842"/>
                    </a:lnTo>
                    <a:lnTo>
                      <a:pt x="759714" y="1962226"/>
                    </a:lnTo>
                    <a:lnTo>
                      <a:pt x="774496" y="1977542"/>
                    </a:lnTo>
                    <a:lnTo>
                      <a:pt x="803338" y="1990242"/>
                    </a:lnTo>
                    <a:lnTo>
                      <a:pt x="819327" y="1996935"/>
                    </a:lnTo>
                    <a:lnTo>
                      <a:pt x="810793" y="1990242"/>
                    </a:lnTo>
                    <a:lnTo>
                      <a:pt x="794143" y="1977542"/>
                    </a:lnTo>
                    <a:lnTo>
                      <a:pt x="796772" y="1977542"/>
                    </a:lnTo>
                    <a:lnTo>
                      <a:pt x="789698" y="1970176"/>
                    </a:lnTo>
                    <a:lnTo>
                      <a:pt x="794448" y="1972627"/>
                    </a:lnTo>
                    <a:lnTo>
                      <a:pt x="799274" y="1977542"/>
                    </a:lnTo>
                    <a:lnTo>
                      <a:pt x="803224" y="1977542"/>
                    </a:lnTo>
                    <a:lnTo>
                      <a:pt x="801636" y="1976323"/>
                    </a:lnTo>
                    <a:lnTo>
                      <a:pt x="804011" y="1977542"/>
                    </a:lnTo>
                    <a:lnTo>
                      <a:pt x="803224" y="1977542"/>
                    </a:lnTo>
                    <a:lnTo>
                      <a:pt x="817841" y="1990242"/>
                    </a:lnTo>
                    <a:lnTo>
                      <a:pt x="824255" y="1990242"/>
                    </a:lnTo>
                    <a:lnTo>
                      <a:pt x="810907" y="1977542"/>
                    </a:lnTo>
                    <a:lnTo>
                      <a:pt x="818730" y="1977542"/>
                    </a:lnTo>
                    <a:lnTo>
                      <a:pt x="838250" y="1990242"/>
                    </a:lnTo>
                    <a:lnTo>
                      <a:pt x="857846" y="1990242"/>
                    </a:lnTo>
                    <a:lnTo>
                      <a:pt x="859904" y="2002942"/>
                    </a:lnTo>
                    <a:lnTo>
                      <a:pt x="850861" y="2002942"/>
                    </a:lnTo>
                    <a:lnTo>
                      <a:pt x="835202" y="1994204"/>
                    </a:lnTo>
                    <a:lnTo>
                      <a:pt x="843534" y="2002942"/>
                    </a:lnTo>
                    <a:lnTo>
                      <a:pt x="833678" y="2002942"/>
                    </a:lnTo>
                    <a:lnTo>
                      <a:pt x="862711" y="2015642"/>
                    </a:lnTo>
                    <a:lnTo>
                      <a:pt x="911009" y="2015642"/>
                    </a:lnTo>
                    <a:lnTo>
                      <a:pt x="951699" y="2041042"/>
                    </a:lnTo>
                    <a:lnTo>
                      <a:pt x="955154" y="2042083"/>
                    </a:lnTo>
                    <a:lnTo>
                      <a:pt x="966406" y="2053742"/>
                    </a:lnTo>
                    <a:lnTo>
                      <a:pt x="973734" y="2053742"/>
                    </a:lnTo>
                    <a:lnTo>
                      <a:pt x="984732" y="2061895"/>
                    </a:lnTo>
                    <a:lnTo>
                      <a:pt x="978573" y="2053742"/>
                    </a:lnTo>
                    <a:lnTo>
                      <a:pt x="980630" y="2053742"/>
                    </a:lnTo>
                    <a:lnTo>
                      <a:pt x="993813" y="2059165"/>
                    </a:lnTo>
                    <a:lnTo>
                      <a:pt x="982840" y="2055977"/>
                    </a:lnTo>
                    <a:lnTo>
                      <a:pt x="990904" y="2058682"/>
                    </a:lnTo>
                    <a:lnTo>
                      <a:pt x="996162" y="2060130"/>
                    </a:lnTo>
                    <a:lnTo>
                      <a:pt x="1010119" y="2065858"/>
                    </a:lnTo>
                    <a:lnTo>
                      <a:pt x="1003147" y="2053742"/>
                    </a:lnTo>
                    <a:lnTo>
                      <a:pt x="1015352" y="2053742"/>
                    </a:lnTo>
                    <a:lnTo>
                      <a:pt x="1037221" y="2066442"/>
                    </a:lnTo>
                    <a:lnTo>
                      <a:pt x="1019594" y="2066442"/>
                    </a:lnTo>
                    <a:lnTo>
                      <a:pt x="1035507" y="2079142"/>
                    </a:lnTo>
                    <a:lnTo>
                      <a:pt x="1056665" y="2079142"/>
                    </a:lnTo>
                    <a:lnTo>
                      <a:pt x="1085824" y="2091842"/>
                    </a:lnTo>
                    <a:lnTo>
                      <a:pt x="1105827" y="2091842"/>
                    </a:lnTo>
                    <a:lnTo>
                      <a:pt x="1092568" y="2079142"/>
                    </a:lnTo>
                    <a:lnTo>
                      <a:pt x="1114590" y="2079142"/>
                    </a:lnTo>
                    <a:lnTo>
                      <a:pt x="1126807" y="2091842"/>
                    </a:lnTo>
                    <a:lnTo>
                      <a:pt x="1126985" y="2091842"/>
                    </a:lnTo>
                    <a:lnTo>
                      <a:pt x="1142530" y="2104542"/>
                    </a:lnTo>
                    <a:lnTo>
                      <a:pt x="1147927" y="2104542"/>
                    </a:lnTo>
                    <a:lnTo>
                      <a:pt x="1139939" y="2091842"/>
                    </a:lnTo>
                    <a:lnTo>
                      <a:pt x="1143596" y="2091842"/>
                    </a:lnTo>
                    <a:lnTo>
                      <a:pt x="1154734" y="2104542"/>
                    </a:lnTo>
                    <a:lnTo>
                      <a:pt x="1159103" y="2104542"/>
                    </a:lnTo>
                    <a:lnTo>
                      <a:pt x="1153668" y="2092820"/>
                    </a:lnTo>
                    <a:lnTo>
                      <a:pt x="1148638" y="2091842"/>
                    </a:lnTo>
                    <a:lnTo>
                      <a:pt x="1153210" y="2091842"/>
                    </a:lnTo>
                    <a:lnTo>
                      <a:pt x="1211300" y="2091842"/>
                    </a:lnTo>
                    <a:lnTo>
                      <a:pt x="1218298" y="2104542"/>
                    </a:lnTo>
                    <a:lnTo>
                      <a:pt x="1245108" y="2104542"/>
                    </a:lnTo>
                    <a:lnTo>
                      <a:pt x="1259878" y="2117242"/>
                    </a:lnTo>
                    <a:lnTo>
                      <a:pt x="1261262" y="2104542"/>
                    </a:lnTo>
                    <a:lnTo>
                      <a:pt x="1274051" y="2104542"/>
                    </a:lnTo>
                    <a:lnTo>
                      <a:pt x="1292974" y="2117242"/>
                    </a:lnTo>
                    <a:lnTo>
                      <a:pt x="1327886" y="2117242"/>
                    </a:lnTo>
                    <a:lnTo>
                      <a:pt x="1325410" y="2104542"/>
                    </a:lnTo>
                    <a:lnTo>
                      <a:pt x="1334757" y="2117242"/>
                    </a:lnTo>
                    <a:lnTo>
                      <a:pt x="1491996" y="2117242"/>
                    </a:lnTo>
                    <a:lnTo>
                      <a:pt x="1475854" y="2129942"/>
                    </a:lnTo>
                    <a:lnTo>
                      <a:pt x="1529702" y="2129942"/>
                    </a:lnTo>
                    <a:lnTo>
                      <a:pt x="1552689" y="2122233"/>
                    </a:lnTo>
                    <a:lnTo>
                      <a:pt x="1540421" y="2129942"/>
                    </a:lnTo>
                    <a:lnTo>
                      <a:pt x="1561960" y="2129942"/>
                    </a:lnTo>
                    <a:lnTo>
                      <a:pt x="1581607" y="2117242"/>
                    </a:lnTo>
                    <a:lnTo>
                      <a:pt x="1649336" y="2117242"/>
                    </a:lnTo>
                    <a:lnTo>
                      <a:pt x="1665185" y="2110663"/>
                    </a:lnTo>
                    <a:lnTo>
                      <a:pt x="1662061" y="2117242"/>
                    </a:lnTo>
                    <a:lnTo>
                      <a:pt x="1669554" y="2117242"/>
                    </a:lnTo>
                    <a:lnTo>
                      <a:pt x="1695373" y="2104542"/>
                    </a:lnTo>
                    <a:lnTo>
                      <a:pt x="1717941" y="2104542"/>
                    </a:lnTo>
                    <a:lnTo>
                      <a:pt x="1725193" y="2091842"/>
                    </a:lnTo>
                    <a:lnTo>
                      <a:pt x="1733969" y="2091842"/>
                    </a:lnTo>
                    <a:lnTo>
                      <a:pt x="1731124" y="2104542"/>
                    </a:lnTo>
                    <a:lnTo>
                      <a:pt x="1735404" y="2104542"/>
                    </a:lnTo>
                    <a:lnTo>
                      <a:pt x="1750415" y="2091842"/>
                    </a:lnTo>
                    <a:lnTo>
                      <a:pt x="1739773" y="2091842"/>
                    </a:lnTo>
                    <a:lnTo>
                      <a:pt x="1752092" y="2079142"/>
                    </a:lnTo>
                    <a:lnTo>
                      <a:pt x="1776653" y="2079142"/>
                    </a:lnTo>
                    <a:lnTo>
                      <a:pt x="1780501" y="2066442"/>
                    </a:lnTo>
                    <a:lnTo>
                      <a:pt x="1798726" y="2066442"/>
                    </a:lnTo>
                    <a:lnTo>
                      <a:pt x="1818335" y="2053742"/>
                    </a:lnTo>
                    <a:lnTo>
                      <a:pt x="1847989" y="2053742"/>
                    </a:lnTo>
                    <a:lnTo>
                      <a:pt x="1841538" y="2063699"/>
                    </a:lnTo>
                    <a:lnTo>
                      <a:pt x="1856130" y="2053742"/>
                    </a:lnTo>
                    <a:lnTo>
                      <a:pt x="1856981" y="2053742"/>
                    </a:lnTo>
                    <a:lnTo>
                      <a:pt x="1849983" y="2066442"/>
                    </a:lnTo>
                    <a:lnTo>
                      <a:pt x="1869567" y="2066442"/>
                    </a:lnTo>
                    <a:lnTo>
                      <a:pt x="1879803" y="2053742"/>
                    </a:lnTo>
                    <a:lnTo>
                      <a:pt x="1899869" y="2053742"/>
                    </a:lnTo>
                    <a:lnTo>
                      <a:pt x="1910308" y="2041321"/>
                    </a:lnTo>
                    <a:lnTo>
                      <a:pt x="1907298" y="2053742"/>
                    </a:lnTo>
                    <a:lnTo>
                      <a:pt x="1911400" y="2053742"/>
                    </a:lnTo>
                    <a:lnTo>
                      <a:pt x="1914575" y="2041042"/>
                    </a:lnTo>
                    <a:lnTo>
                      <a:pt x="1918881" y="2041042"/>
                    </a:lnTo>
                    <a:lnTo>
                      <a:pt x="1944039" y="2028837"/>
                    </a:lnTo>
                    <a:lnTo>
                      <a:pt x="1944941" y="2028342"/>
                    </a:lnTo>
                    <a:lnTo>
                      <a:pt x="1926844" y="2028342"/>
                    </a:lnTo>
                    <a:lnTo>
                      <a:pt x="1908060" y="2041042"/>
                    </a:lnTo>
                    <a:lnTo>
                      <a:pt x="1901367" y="2041042"/>
                    </a:lnTo>
                    <a:lnTo>
                      <a:pt x="1877364" y="2053742"/>
                    </a:lnTo>
                    <a:lnTo>
                      <a:pt x="1859838" y="2053742"/>
                    </a:lnTo>
                    <a:lnTo>
                      <a:pt x="1869262" y="2041042"/>
                    </a:lnTo>
                    <a:lnTo>
                      <a:pt x="1889277" y="2041042"/>
                    </a:lnTo>
                    <a:lnTo>
                      <a:pt x="1908860" y="2028342"/>
                    </a:lnTo>
                    <a:lnTo>
                      <a:pt x="1921776" y="2028342"/>
                    </a:lnTo>
                    <a:lnTo>
                      <a:pt x="1952790" y="2015642"/>
                    </a:lnTo>
                    <a:lnTo>
                      <a:pt x="1955050" y="2007806"/>
                    </a:lnTo>
                    <a:lnTo>
                      <a:pt x="1999132" y="1990242"/>
                    </a:lnTo>
                    <a:lnTo>
                      <a:pt x="2007273" y="1977542"/>
                    </a:lnTo>
                    <a:lnTo>
                      <a:pt x="2027351" y="1977542"/>
                    </a:lnTo>
                    <a:lnTo>
                      <a:pt x="2025624" y="1980336"/>
                    </a:lnTo>
                    <a:lnTo>
                      <a:pt x="2028748" y="1977542"/>
                    </a:lnTo>
                    <a:lnTo>
                      <a:pt x="2040966" y="1977542"/>
                    </a:lnTo>
                    <a:lnTo>
                      <a:pt x="2023808" y="1990242"/>
                    </a:lnTo>
                    <a:lnTo>
                      <a:pt x="2019528" y="1990242"/>
                    </a:lnTo>
                    <a:lnTo>
                      <a:pt x="2025624" y="1980336"/>
                    </a:lnTo>
                    <a:lnTo>
                      <a:pt x="2014550" y="1990242"/>
                    </a:lnTo>
                    <a:lnTo>
                      <a:pt x="2015363" y="1990242"/>
                    </a:lnTo>
                    <a:lnTo>
                      <a:pt x="2007285" y="1997925"/>
                    </a:lnTo>
                    <a:lnTo>
                      <a:pt x="2026958" y="1990242"/>
                    </a:lnTo>
                    <a:lnTo>
                      <a:pt x="2036546" y="1990242"/>
                    </a:lnTo>
                    <a:lnTo>
                      <a:pt x="2050618" y="1977542"/>
                    </a:lnTo>
                    <a:lnTo>
                      <a:pt x="2041296" y="1977542"/>
                    </a:lnTo>
                    <a:lnTo>
                      <a:pt x="2048687" y="1964842"/>
                    </a:lnTo>
                    <a:lnTo>
                      <a:pt x="2061387" y="1964842"/>
                    </a:lnTo>
                    <a:lnTo>
                      <a:pt x="2063940" y="1964842"/>
                    </a:lnTo>
                    <a:lnTo>
                      <a:pt x="2067509" y="1964842"/>
                    </a:lnTo>
                    <a:lnTo>
                      <a:pt x="2074557" y="1952142"/>
                    </a:lnTo>
                    <a:lnTo>
                      <a:pt x="2083612" y="1952142"/>
                    </a:lnTo>
                    <a:lnTo>
                      <a:pt x="2086267" y="1939442"/>
                    </a:lnTo>
                    <a:lnTo>
                      <a:pt x="2083638" y="1939442"/>
                    </a:lnTo>
                    <a:lnTo>
                      <a:pt x="2086419" y="1926742"/>
                    </a:lnTo>
                    <a:close/>
                  </a:path>
                  <a:path w="2096769" h="2130425">
                    <a:moveTo>
                      <a:pt x="2096604" y="1917725"/>
                    </a:moveTo>
                    <a:lnTo>
                      <a:pt x="2079904" y="1915591"/>
                    </a:lnTo>
                    <a:lnTo>
                      <a:pt x="2074062" y="1911197"/>
                    </a:lnTo>
                    <a:lnTo>
                      <a:pt x="2069795" y="1908479"/>
                    </a:lnTo>
                    <a:lnTo>
                      <a:pt x="2062111" y="1902460"/>
                    </a:lnTo>
                    <a:lnTo>
                      <a:pt x="2063216" y="1902218"/>
                    </a:lnTo>
                    <a:lnTo>
                      <a:pt x="2060244" y="1897468"/>
                    </a:lnTo>
                    <a:lnTo>
                      <a:pt x="2062568" y="1898053"/>
                    </a:lnTo>
                    <a:lnTo>
                      <a:pt x="2052078" y="1888705"/>
                    </a:lnTo>
                    <a:lnTo>
                      <a:pt x="2052980" y="1891449"/>
                    </a:lnTo>
                    <a:lnTo>
                      <a:pt x="2057654" y="1895906"/>
                    </a:lnTo>
                    <a:lnTo>
                      <a:pt x="2049995" y="1892719"/>
                    </a:lnTo>
                    <a:lnTo>
                      <a:pt x="2044522" y="1891411"/>
                    </a:lnTo>
                    <a:lnTo>
                      <a:pt x="2039581" y="1890585"/>
                    </a:lnTo>
                    <a:lnTo>
                      <a:pt x="2033485" y="1888807"/>
                    </a:lnTo>
                    <a:lnTo>
                      <a:pt x="2013496" y="1889925"/>
                    </a:lnTo>
                    <a:lnTo>
                      <a:pt x="1980031" y="1891106"/>
                    </a:lnTo>
                    <a:lnTo>
                      <a:pt x="2005291" y="1892071"/>
                    </a:lnTo>
                    <a:lnTo>
                      <a:pt x="2026475" y="1892211"/>
                    </a:lnTo>
                    <a:lnTo>
                      <a:pt x="2033803" y="1896148"/>
                    </a:lnTo>
                    <a:lnTo>
                      <a:pt x="2040140" y="1897405"/>
                    </a:lnTo>
                    <a:lnTo>
                      <a:pt x="2046630" y="1900021"/>
                    </a:lnTo>
                    <a:lnTo>
                      <a:pt x="2049729" y="1901634"/>
                    </a:lnTo>
                    <a:lnTo>
                      <a:pt x="2054555" y="1904555"/>
                    </a:lnTo>
                    <a:lnTo>
                      <a:pt x="2061959" y="1907895"/>
                    </a:lnTo>
                    <a:lnTo>
                      <a:pt x="2065413" y="1909749"/>
                    </a:lnTo>
                    <a:lnTo>
                      <a:pt x="2069960" y="1911286"/>
                    </a:lnTo>
                    <a:lnTo>
                      <a:pt x="2073960" y="1913013"/>
                    </a:lnTo>
                    <a:lnTo>
                      <a:pt x="2079459" y="1915795"/>
                    </a:lnTo>
                    <a:lnTo>
                      <a:pt x="2096160" y="1917763"/>
                    </a:lnTo>
                    <a:lnTo>
                      <a:pt x="2096465" y="1918119"/>
                    </a:lnTo>
                    <a:lnTo>
                      <a:pt x="2096376" y="1917877"/>
                    </a:lnTo>
                    <a:lnTo>
                      <a:pt x="2096604" y="1917725"/>
                    </a:lnTo>
                    <a:close/>
                  </a:path>
                </a:pathLst>
              </a:custGeom>
              <a:solidFill>
                <a:srgbClr val="FFD61C"/>
              </a:solidFill>
            </p:spPr>
            <p:txBody>
              <a:bodyPr wrap="square" lIns="0" tIns="0" rIns="0" bIns="0" rtlCol="0"/>
              <a:lstStyle/>
              <a:p>
                <a:endParaRPr/>
              </a:p>
            </p:txBody>
          </p:sp>
          <p:sp>
            <p:nvSpPr>
              <p:cNvPr id="45" name="object 200"/>
              <p:cNvSpPr/>
              <p:nvPr/>
            </p:nvSpPr>
            <p:spPr>
              <a:xfrm>
                <a:off x="15003716" y="6869334"/>
                <a:ext cx="1714500" cy="1310640"/>
              </a:xfrm>
              <a:custGeom>
                <a:avLst/>
                <a:gdLst/>
                <a:ahLst/>
                <a:cxnLst/>
                <a:rect l="l" t="t" r="r" b="b"/>
                <a:pathLst>
                  <a:path w="1714500" h="1310640">
                    <a:moveTo>
                      <a:pt x="977" y="1663"/>
                    </a:moveTo>
                    <a:lnTo>
                      <a:pt x="304" y="393"/>
                    </a:lnTo>
                    <a:lnTo>
                      <a:pt x="0" y="0"/>
                    </a:lnTo>
                    <a:lnTo>
                      <a:pt x="431" y="1206"/>
                    </a:lnTo>
                    <a:lnTo>
                      <a:pt x="977" y="1663"/>
                    </a:lnTo>
                    <a:close/>
                  </a:path>
                  <a:path w="1714500" h="1310640">
                    <a:moveTo>
                      <a:pt x="27482" y="60655"/>
                    </a:moveTo>
                    <a:lnTo>
                      <a:pt x="15938" y="32867"/>
                    </a:lnTo>
                    <a:lnTo>
                      <a:pt x="10350" y="18897"/>
                    </a:lnTo>
                    <a:lnTo>
                      <a:pt x="4978" y="4826"/>
                    </a:lnTo>
                    <a:lnTo>
                      <a:pt x="977" y="1663"/>
                    </a:lnTo>
                    <a:lnTo>
                      <a:pt x="3822" y="7556"/>
                    </a:lnTo>
                    <a:lnTo>
                      <a:pt x="7747" y="16484"/>
                    </a:lnTo>
                    <a:lnTo>
                      <a:pt x="11607" y="26009"/>
                    </a:lnTo>
                    <a:lnTo>
                      <a:pt x="14300" y="33667"/>
                    </a:lnTo>
                    <a:lnTo>
                      <a:pt x="9398" y="26289"/>
                    </a:lnTo>
                    <a:lnTo>
                      <a:pt x="27482" y="60655"/>
                    </a:lnTo>
                    <a:close/>
                  </a:path>
                  <a:path w="1714500" h="1310640">
                    <a:moveTo>
                      <a:pt x="46875" y="101092"/>
                    </a:moveTo>
                    <a:lnTo>
                      <a:pt x="38912" y="85559"/>
                    </a:lnTo>
                    <a:lnTo>
                      <a:pt x="34861" y="79895"/>
                    </a:lnTo>
                    <a:lnTo>
                      <a:pt x="34277" y="82550"/>
                    </a:lnTo>
                    <a:lnTo>
                      <a:pt x="36677" y="91948"/>
                    </a:lnTo>
                    <a:lnTo>
                      <a:pt x="30975" y="78371"/>
                    </a:lnTo>
                    <a:lnTo>
                      <a:pt x="29476" y="72504"/>
                    </a:lnTo>
                    <a:lnTo>
                      <a:pt x="28308" y="68300"/>
                    </a:lnTo>
                    <a:lnTo>
                      <a:pt x="23545" y="59753"/>
                    </a:lnTo>
                    <a:lnTo>
                      <a:pt x="24841" y="65709"/>
                    </a:lnTo>
                    <a:lnTo>
                      <a:pt x="29654" y="78003"/>
                    </a:lnTo>
                    <a:lnTo>
                      <a:pt x="35521" y="91351"/>
                    </a:lnTo>
                    <a:lnTo>
                      <a:pt x="39992" y="100533"/>
                    </a:lnTo>
                    <a:lnTo>
                      <a:pt x="46875" y="101092"/>
                    </a:lnTo>
                    <a:close/>
                  </a:path>
                  <a:path w="1714500" h="1310640">
                    <a:moveTo>
                      <a:pt x="106260" y="230898"/>
                    </a:moveTo>
                    <a:lnTo>
                      <a:pt x="103174" y="224726"/>
                    </a:lnTo>
                    <a:lnTo>
                      <a:pt x="99910" y="218071"/>
                    </a:lnTo>
                    <a:lnTo>
                      <a:pt x="96456" y="210845"/>
                    </a:lnTo>
                    <a:lnTo>
                      <a:pt x="92748" y="202920"/>
                    </a:lnTo>
                    <a:lnTo>
                      <a:pt x="96012" y="210019"/>
                    </a:lnTo>
                    <a:lnTo>
                      <a:pt x="99339" y="217055"/>
                    </a:lnTo>
                    <a:lnTo>
                      <a:pt x="102755" y="224015"/>
                    </a:lnTo>
                    <a:lnTo>
                      <a:pt x="106260" y="230898"/>
                    </a:lnTo>
                    <a:close/>
                  </a:path>
                  <a:path w="1714500" h="1310640">
                    <a:moveTo>
                      <a:pt x="116827" y="251891"/>
                    </a:moveTo>
                    <a:lnTo>
                      <a:pt x="106260" y="230898"/>
                    </a:lnTo>
                    <a:lnTo>
                      <a:pt x="116814" y="252717"/>
                    </a:lnTo>
                    <a:lnTo>
                      <a:pt x="116827" y="251891"/>
                    </a:lnTo>
                    <a:close/>
                  </a:path>
                  <a:path w="1714500" h="1310640">
                    <a:moveTo>
                      <a:pt x="131292" y="280530"/>
                    </a:moveTo>
                    <a:lnTo>
                      <a:pt x="131216" y="277012"/>
                    </a:lnTo>
                    <a:lnTo>
                      <a:pt x="129730" y="271259"/>
                    </a:lnTo>
                    <a:lnTo>
                      <a:pt x="125450" y="261251"/>
                    </a:lnTo>
                    <a:lnTo>
                      <a:pt x="116979" y="244983"/>
                    </a:lnTo>
                    <a:lnTo>
                      <a:pt x="116827" y="251891"/>
                    </a:lnTo>
                    <a:lnTo>
                      <a:pt x="131292" y="280530"/>
                    </a:lnTo>
                    <a:close/>
                  </a:path>
                  <a:path w="1714500" h="1310640">
                    <a:moveTo>
                      <a:pt x="141871" y="299046"/>
                    </a:moveTo>
                    <a:lnTo>
                      <a:pt x="131305" y="280530"/>
                    </a:lnTo>
                    <a:lnTo>
                      <a:pt x="131165" y="283984"/>
                    </a:lnTo>
                    <a:lnTo>
                      <a:pt x="132384" y="287299"/>
                    </a:lnTo>
                    <a:lnTo>
                      <a:pt x="141871" y="299046"/>
                    </a:lnTo>
                    <a:close/>
                  </a:path>
                  <a:path w="1714500" h="1310640">
                    <a:moveTo>
                      <a:pt x="152539" y="317715"/>
                    </a:moveTo>
                    <a:lnTo>
                      <a:pt x="147434" y="305904"/>
                    </a:lnTo>
                    <a:lnTo>
                      <a:pt x="141884" y="299046"/>
                    </a:lnTo>
                    <a:lnTo>
                      <a:pt x="152539" y="317715"/>
                    </a:lnTo>
                    <a:close/>
                  </a:path>
                  <a:path w="1714500" h="1310640">
                    <a:moveTo>
                      <a:pt x="265938" y="493534"/>
                    </a:moveTo>
                    <a:lnTo>
                      <a:pt x="257962" y="483069"/>
                    </a:lnTo>
                    <a:lnTo>
                      <a:pt x="261543" y="487921"/>
                    </a:lnTo>
                    <a:lnTo>
                      <a:pt x="263956" y="491032"/>
                    </a:lnTo>
                    <a:lnTo>
                      <a:pt x="265938" y="493534"/>
                    </a:lnTo>
                    <a:close/>
                  </a:path>
                  <a:path w="1714500" h="1310640">
                    <a:moveTo>
                      <a:pt x="288137" y="1004887"/>
                    </a:moveTo>
                    <a:lnTo>
                      <a:pt x="281927" y="999756"/>
                    </a:lnTo>
                    <a:lnTo>
                      <a:pt x="276047" y="994727"/>
                    </a:lnTo>
                    <a:lnTo>
                      <a:pt x="270573" y="990193"/>
                    </a:lnTo>
                    <a:lnTo>
                      <a:pt x="265620" y="986561"/>
                    </a:lnTo>
                    <a:lnTo>
                      <a:pt x="272084" y="992466"/>
                    </a:lnTo>
                    <a:lnTo>
                      <a:pt x="277342" y="996861"/>
                    </a:lnTo>
                    <a:lnTo>
                      <a:pt x="282384" y="1000683"/>
                    </a:lnTo>
                    <a:lnTo>
                      <a:pt x="288137" y="1004887"/>
                    </a:lnTo>
                    <a:close/>
                  </a:path>
                  <a:path w="1714500" h="1310640">
                    <a:moveTo>
                      <a:pt x="304038" y="986396"/>
                    </a:moveTo>
                    <a:lnTo>
                      <a:pt x="297472" y="981633"/>
                    </a:lnTo>
                    <a:lnTo>
                      <a:pt x="284988" y="974864"/>
                    </a:lnTo>
                    <a:lnTo>
                      <a:pt x="304038" y="986396"/>
                    </a:lnTo>
                    <a:close/>
                  </a:path>
                  <a:path w="1714500" h="1310640">
                    <a:moveTo>
                      <a:pt x="390448" y="1074902"/>
                    </a:moveTo>
                    <a:lnTo>
                      <a:pt x="386384" y="1072464"/>
                    </a:lnTo>
                    <a:lnTo>
                      <a:pt x="378345" y="1068400"/>
                    </a:lnTo>
                    <a:lnTo>
                      <a:pt x="369608" y="1062812"/>
                    </a:lnTo>
                    <a:lnTo>
                      <a:pt x="369658" y="1063777"/>
                    </a:lnTo>
                    <a:lnTo>
                      <a:pt x="368312" y="1063536"/>
                    </a:lnTo>
                    <a:lnTo>
                      <a:pt x="362419" y="1060843"/>
                    </a:lnTo>
                    <a:lnTo>
                      <a:pt x="370065" y="1064755"/>
                    </a:lnTo>
                    <a:lnTo>
                      <a:pt x="379120" y="1070622"/>
                    </a:lnTo>
                    <a:lnTo>
                      <a:pt x="385724" y="1074724"/>
                    </a:lnTo>
                    <a:lnTo>
                      <a:pt x="389356" y="1076642"/>
                    </a:lnTo>
                    <a:lnTo>
                      <a:pt x="389509" y="1075944"/>
                    </a:lnTo>
                    <a:lnTo>
                      <a:pt x="381393" y="1070457"/>
                    </a:lnTo>
                    <a:lnTo>
                      <a:pt x="390448" y="1074902"/>
                    </a:lnTo>
                    <a:close/>
                  </a:path>
                  <a:path w="1714500" h="1310640">
                    <a:moveTo>
                      <a:pt x="429780" y="659015"/>
                    </a:moveTo>
                    <a:lnTo>
                      <a:pt x="409549" y="639940"/>
                    </a:lnTo>
                    <a:lnTo>
                      <a:pt x="414528" y="644842"/>
                    </a:lnTo>
                    <a:lnTo>
                      <a:pt x="419595" y="649592"/>
                    </a:lnTo>
                    <a:lnTo>
                      <a:pt x="424700" y="654278"/>
                    </a:lnTo>
                    <a:lnTo>
                      <a:pt x="429780" y="659015"/>
                    </a:lnTo>
                    <a:close/>
                  </a:path>
                  <a:path w="1714500" h="1310640">
                    <a:moveTo>
                      <a:pt x="442925" y="673315"/>
                    </a:moveTo>
                    <a:lnTo>
                      <a:pt x="416369" y="650684"/>
                    </a:lnTo>
                    <a:lnTo>
                      <a:pt x="419290" y="651941"/>
                    </a:lnTo>
                    <a:lnTo>
                      <a:pt x="411454" y="644728"/>
                    </a:lnTo>
                    <a:lnTo>
                      <a:pt x="388683" y="621779"/>
                    </a:lnTo>
                    <a:lnTo>
                      <a:pt x="393573" y="629412"/>
                    </a:lnTo>
                    <a:lnTo>
                      <a:pt x="398132" y="634263"/>
                    </a:lnTo>
                    <a:lnTo>
                      <a:pt x="395439" y="634238"/>
                    </a:lnTo>
                    <a:lnTo>
                      <a:pt x="376580" y="613816"/>
                    </a:lnTo>
                    <a:lnTo>
                      <a:pt x="371538" y="607263"/>
                    </a:lnTo>
                    <a:lnTo>
                      <a:pt x="368985" y="602513"/>
                    </a:lnTo>
                    <a:lnTo>
                      <a:pt x="357581" y="587527"/>
                    </a:lnTo>
                    <a:lnTo>
                      <a:pt x="331304" y="558863"/>
                    </a:lnTo>
                    <a:lnTo>
                      <a:pt x="316115" y="541235"/>
                    </a:lnTo>
                    <a:lnTo>
                      <a:pt x="319811" y="544753"/>
                    </a:lnTo>
                    <a:lnTo>
                      <a:pt x="316395" y="540740"/>
                    </a:lnTo>
                    <a:lnTo>
                      <a:pt x="278993" y="496316"/>
                    </a:lnTo>
                    <a:lnTo>
                      <a:pt x="239064" y="443217"/>
                    </a:lnTo>
                    <a:lnTo>
                      <a:pt x="187007" y="365544"/>
                    </a:lnTo>
                    <a:lnTo>
                      <a:pt x="178612" y="354863"/>
                    </a:lnTo>
                    <a:lnTo>
                      <a:pt x="183654" y="368350"/>
                    </a:lnTo>
                    <a:lnTo>
                      <a:pt x="177749" y="362889"/>
                    </a:lnTo>
                    <a:lnTo>
                      <a:pt x="217919" y="424713"/>
                    </a:lnTo>
                    <a:lnTo>
                      <a:pt x="234543" y="448691"/>
                    </a:lnTo>
                    <a:lnTo>
                      <a:pt x="244068" y="458355"/>
                    </a:lnTo>
                    <a:lnTo>
                      <a:pt x="240106" y="455676"/>
                    </a:lnTo>
                    <a:lnTo>
                      <a:pt x="245198" y="463296"/>
                    </a:lnTo>
                    <a:lnTo>
                      <a:pt x="263258" y="482371"/>
                    </a:lnTo>
                    <a:lnTo>
                      <a:pt x="249250" y="461810"/>
                    </a:lnTo>
                    <a:lnTo>
                      <a:pt x="257390" y="471106"/>
                    </a:lnTo>
                    <a:lnTo>
                      <a:pt x="271233" y="488226"/>
                    </a:lnTo>
                    <a:lnTo>
                      <a:pt x="275272" y="493890"/>
                    </a:lnTo>
                    <a:lnTo>
                      <a:pt x="291757" y="513626"/>
                    </a:lnTo>
                    <a:lnTo>
                      <a:pt x="314731" y="542493"/>
                    </a:lnTo>
                    <a:lnTo>
                      <a:pt x="323049" y="553224"/>
                    </a:lnTo>
                    <a:lnTo>
                      <a:pt x="328129" y="560108"/>
                    </a:lnTo>
                    <a:lnTo>
                      <a:pt x="318185" y="549287"/>
                    </a:lnTo>
                    <a:lnTo>
                      <a:pt x="298704" y="529539"/>
                    </a:lnTo>
                    <a:lnTo>
                      <a:pt x="295427" y="525995"/>
                    </a:lnTo>
                    <a:lnTo>
                      <a:pt x="273278" y="498754"/>
                    </a:lnTo>
                    <a:lnTo>
                      <a:pt x="268363" y="491426"/>
                    </a:lnTo>
                    <a:lnTo>
                      <a:pt x="271068" y="498055"/>
                    </a:lnTo>
                    <a:lnTo>
                      <a:pt x="270446" y="498627"/>
                    </a:lnTo>
                    <a:lnTo>
                      <a:pt x="265938" y="493534"/>
                    </a:lnTo>
                    <a:lnTo>
                      <a:pt x="271907" y="501434"/>
                    </a:lnTo>
                    <a:lnTo>
                      <a:pt x="311797" y="549503"/>
                    </a:lnTo>
                    <a:lnTo>
                      <a:pt x="358432" y="601522"/>
                    </a:lnTo>
                    <a:lnTo>
                      <a:pt x="399732" y="643077"/>
                    </a:lnTo>
                    <a:lnTo>
                      <a:pt x="422287" y="663321"/>
                    </a:lnTo>
                    <a:lnTo>
                      <a:pt x="408241" y="647865"/>
                    </a:lnTo>
                    <a:lnTo>
                      <a:pt x="420268" y="657390"/>
                    </a:lnTo>
                    <a:lnTo>
                      <a:pt x="438454" y="672363"/>
                    </a:lnTo>
                    <a:lnTo>
                      <a:pt x="442925" y="673315"/>
                    </a:lnTo>
                    <a:close/>
                  </a:path>
                  <a:path w="1714500" h="1310640">
                    <a:moveTo>
                      <a:pt x="709777" y="1267637"/>
                    </a:moveTo>
                    <a:lnTo>
                      <a:pt x="696277" y="1263954"/>
                    </a:lnTo>
                    <a:lnTo>
                      <a:pt x="701865" y="1265605"/>
                    </a:lnTo>
                    <a:lnTo>
                      <a:pt x="706056" y="1266723"/>
                    </a:lnTo>
                    <a:lnTo>
                      <a:pt x="709777" y="1267637"/>
                    </a:lnTo>
                    <a:close/>
                  </a:path>
                  <a:path w="1714500" h="1310640">
                    <a:moveTo>
                      <a:pt x="727392" y="1234503"/>
                    </a:moveTo>
                    <a:lnTo>
                      <a:pt x="721880" y="1232306"/>
                    </a:lnTo>
                    <a:lnTo>
                      <a:pt x="701433" y="1226312"/>
                    </a:lnTo>
                    <a:lnTo>
                      <a:pt x="692797" y="1223276"/>
                    </a:lnTo>
                    <a:lnTo>
                      <a:pt x="710336" y="1230414"/>
                    </a:lnTo>
                    <a:lnTo>
                      <a:pt x="718680" y="1233144"/>
                    </a:lnTo>
                    <a:lnTo>
                      <a:pt x="727392" y="1234503"/>
                    </a:lnTo>
                    <a:close/>
                  </a:path>
                  <a:path w="1714500" h="1310640">
                    <a:moveTo>
                      <a:pt x="734301" y="951966"/>
                    </a:moveTo>
                    <a:lnTo>
                      <a:pt x="732091" y="950468"/>
                    </a:lnTo>
                    <a:lnTo>
                      <a:pt x="709091" y="940066"/>
                    </a:lnTo>
                    <a:lnTo>
                      <a:pt x="711314" y="941578"/>
                    </a:lnTo>
                    <a:lnTo>
                      <a:pt x="734301" y="951966"/>
                    </a:lnTo>
                    <a:close/>
                  </a:path>
                  <a:path w="1714500" h="1310640">
                    <a:moveTo>
                      <a:pt x="748004" y="1216139"/>
                    </a:moveTo>
                    <a:lnTo>
                      <a:pt x="731723" y="1210564"/>
                    </a:lnTo>
                    <a:lnTo>
                      <a:pt x="720598" y="1206017"/>
                    </a:lnTo>
                    <a:lnTo>
                      <a:pt x="714730" y="1202956"/>
                    </a:lnTo>
                    <a:lnTo>
                      <a:pt x="714171" y="1201762"/>
                    </a:lnTo>
                    <a:lnTo>
                      <a:pt x="708329" y="1202029"/>
                    </a:lnTo>
                    <a:lnTo>
                      <a:pt x="718400" y="1206969"/>
                    </a:lnTo>
                    <a:lnTo>
                      <a:pt x="724916" y="1210818"/>
                    </a:lnTo>
                    <a:lnTo>
                      <a:pt x="708393" y="1207846"/>
                    </a:lnTo>
                    <a:lnTo>
                      <a:pt x="733018" y="1215377"/>
                    </a:lnTo>
                    <a:lnTo>
                      <a:pt x="733793" y="1214361"/>
                    </a:lnTo>
                    <a:lnTo>
                      <a:pt x="731761" y="1212176"/>
                    </a:lnTo>
                    <a:lnTo>
                      <a:pt x="748004" y="1216139"/>
                    </a:lnTo>
                    <a:close/>
                  </a:path>
                  <a:path w="1714500" h="1310640">
                    <a:moveTo>
                      <a:pt x="791476" y="1251661"/>
                    </a:moveTo>
                    <a:lnTo>
                      <a:pt x="786574" y="1249883"/>
                    </a:lnTo>
                    <a:lnTo>
                      <a:pt x="778433" y="1248346"/>
                    </a:lnTo>
                    <a:lnTo>
                      <a:pt x="770178" y="1247190"/>
                    </a:lnTo>
                    <a:lnTo>
                      <a:pt x="762088" y="1245336"/>
                    </a:lnTo>
                    <a:lnTo>
                      <a:pt x="769404" y="1247063"/>
                    </a:lnTo>
                    <a:lnTo>
                      <a:pt x="776757" y="1248625"/>
                    </a:lnTo>
                    <a:lnTo>
                      <a:pt x="791476" y="1251661"/>
                    </a:lnTo>
                    <a:close/>
                  </a:path>
                  <a:path w="1714500" h="1310640">
                    <a:moveTo>
                      <a:pt x="801725" y="927823"/>
                    </a:moveTo>
                    <a:lnTo>
                      <a:pt x="800798" y="926579"/>
                    </a:lnTo>
                    <a:lnTo>
                      <a:pt x="795909" y="924699"/>
                    </a:lnTo>
                    <a:lnTo>
                      <a:pt x="784656" y="920038"/>
                    </a:lnTo>
                    <a:lnTo>
                      <a:pt x="801725" y="927823"/>
                    </a:lnTo>
                    <a:close/>
                  </a:path>
                  <a:path w="1714500" h="1310640">
                    <a:moveTo>
                      <a:pt x="803033" y="1291399"/>
                    </a:moveTo>
                    <a:lnTo>
                      <a:pt x="780707" y="1285659"/>
                    </a:lnTo>
                    <a:lnTo>
                      <a:pt x="767041" y="1281887"/>
                    </a:lnTo>
                    <a:lnTo>
                      <a:pt x="760628" y="1279575"/>
                    </a:lnTo>
                    <a:lnTo>
                      <a:pt x="760031" y="1278216"/>
                    </a:lnTo>
                    <a:lnTo>
                      <a:pt x="740803" y="1273048"/>
                    </a:lnTo>
                    <a:lnTo>
                      <a:pt x="729996" y="1271079"/>
                    </a:lnTo>
                    <a:lnTo>
                      <a:pt x="721639" y="1270025"/>
                    </a:lnTo>
                    <a:lnTo>
                      <a:pt x="709777" y="1267650"/>
                    </a:lnTo>
                    <a:lnTo>
                      <a:pt x="753249" y="1280033"/>
                    </a:lnTo>
                    <a:lnTo>
                      <a:pt x="763041" y="1282522"/>
                    </a:lnTo>
                    <a:lnTo>
                      <a:pt x="803033" y="1291399"/>
                    </a:lnTo>
                    <a:close/>
                  </a:path>
                  <a:path w="1714500" h="1310640">
                    <a:moveTo>
                      <a:pt x="857173" y="1303058"/>
                    </a:moveTo>
                    <a:lnTo>
                      <a:pt x="850379" y="1301750"/>
                    </a:lnTo>
                    <a:lnTo>
                      <a:pt x="839419" y="1299933"/>
                    </a:lnTo>
                    <a:lnTo>
                      <a:pt x="834186" y="1298346"/>
                    </a:lnTo>
                    <a:lnTo>
                      <a:pt x="837755" y="1299921"/>
                    </a:lnTo>
                    <a:lnTo>
                      <a:pt x="847356" y="1301775"/>
                    </a:lnTo>
                    <a:lnTo>
                      <a:pt x="856119" y="1303096"/>
                    </a:lnTo>
                    <a:lnTo>
                      <a:pt x="857173" y="1303058"/>
                    </a:lnTo>
                    <a:close/>
                  </a:path>
                  <a:path w="1714500" h="1310640">
                    <a:moveTo>
                      <a:pt x="917041" y="1033487"/>
                    </a:moveTo>
                    <a:lnTo>
                      <a:pt x="890587" y="1024572"/>
                    </a:lnTo>
                    <a:lnTo>
                      <a:pt x="892911" y="1025779"/>
                    </a:lnTo>
                    <a:lnTo>
                      <a:pt x="917041" y="1033487"/>
                    </a:lnTo>
                    <a:close/>
                  </a:path>
                  <a:path w="1714500" h="1310640">
                    <a:moveTo>
                      <a:pt x="933005" y="1020991"/>
                    </a:moveTo>
                    <a:lnTo>
                      <a:pt x="918895" y="1015657"/>
                    </a:lnTo>
                    <a:lnTo>
                      <a:pt x="911885" y="1012901"/>
                    </a:lnTo>
                    <a:lnTo>
                      <a:pt x="904608" y="1010145"/>
                    </a:lnTo>
                    <a:lnTo>
                      <a:pt x="889660" y="1004811"/>
                    </a:lnTo>
                    <a:lnTo>
                      <a:pt x="900264" y="1009561"/>
                    </a:lnTo>
                    <a:lnTo>
                      <a:pt x="912761" y="1014247"/>
                    </a:lnTo>
                    <a:lnTo>
                      <a:pt x="924547" y="1018260"/>
                    </a:lnTo>
                    <a:lnTo>
                      <a:pt x="933005" y="1020991"/>
                    </a:lnTo>
                    <a:close/>
                  </a:path>
                  <a:path w="1714500" h="1310640">
                    <a:moveTo>
                      <a:pt x="939444" y="1249807"/>
                    </a:moveTo>
                    <a:lnTo>
                      <a:pt x="922324" y="1247495"/>
                    </a:lnTo>
                    <a:lnTo>
                      <a:pt x="905344" y="1245704"/>
                    </a:lnTo>
                    <a:lnTo>
                      <a:pt x="890511" y="1243812"/>
                    </a:lnTo>
                    <a:lnTo>
                      <a:pt x="879576" y="1242898"/>
                    </a:lnTo>
                    <a:lnTo>
                      <a:pt x="888580" y="1244917"/>
                    </a:lnTo>
                    <a:lnTo>
                      <a:pt x="847445" y="1241234"/>
                    </a:lnTo>
                    <a:lnTo>
                      <a:pt x="859459" y="1242555"/>
                    </a:lnTo>
                    <a:lnTo>
                      <a:pt x="905078" y="1248867"/>
                    </a:lnTo>
                    <a:lnTo>
                      <a:pt x="919213" y="1250035"/>
                    </a:lnTo>
                    <a:lnTo>
                      <a:pt x="930541" y="1250734"/>
                    </a:lnTo>
                    <a:lnTo>
                      <a:pt x="937729" y="1250734"/>
                    </a:lnTo>
                    <a:lnTo>
                      <a:pt x="939444" y="1249807"/>
                    </a:lnTo>
                    <a:close/>
                  </a:path>
                  <a:path w="1714500" h="1310640">
                    <a:moveTo>
                      <a:pt x="963942" y="1310106"/>
                    </a:moveTo>
                    <a:lnTo>
                      <a:pt x="957122" y="1309166"/>
                    </a:lnTo>
                    <a:lnTo>
                      <a:pt x="946759" y="1306614"/>
                    </a:lnTo>
                    <a:lnTo>
                      <a:pt x="951471" y="1305585"/>
                    </a:lnTo>
                    <a:lnTo>
                      <a:pt x="944105" y="1305750"/>
                    </a:lnTo>
                    <a:lnTo>
                      <a:pt x="940346" y="1306601"/>
                    </a:lnTo>
                    <a:lnTo>
                      <a:pt x="945273" y="1308074"/>
                    </a:lnTo>
                    <a:lnTo>
                      <a:pt x="963942" y="1310106"/>
                    </a:lnTo>
                    <a:close/>
                  </a:path>
                  <a:path w="1714500" h="1310640">
                    <a:moveTo>
                      <a:pt x="1000315" y="999566"/>
                    </a:moveTo>
                    <a:lnTo>
                      <a:pt x="983259" y="994092"/>
                    </a:lnTo>
                    <a:lnTo>
                      <a:pt x="988123" y="995781"/>
                    </a:lnTo>
                    <a:lnTo>
                      <a:pt x="993698" y="997597"/>
                    </a:lnTo>
                    <a:lnTo>
                      <a:pt x="1000315" y="999566"/>
                    </a:lnTo>
                    <a:close/>
                  </a:path>
                  <a:path w="1714500" h="1310640">
                    <a:moveTo>
                      <a:pt x="1044524" y="1003465"/>
                    </a:moveTo>
                    <a:lnTo>
                      <a:pt x="1040815" y="1002512"/>
                    </a:lnTo>
                    <a:lnTo>
                      <a:pt x="1041184" y="1002245"/>
                    </a:lnTo>
                    <a:lnTo>
                      <a:pt x="1040460" y="1001636"/>
                    </a:lnTo>
                    <a:lnTo>
                      <a:pt x="1037958" y="1000391"/>
                    </a:lnTo>
                    <a:lnTo>
                      <a:pt x="1031430" y="998397"/>
                    </a:lnTo>
                    <a:lnTo>
                      <a:pt x="1019886" y="994892"/>
                    </a:lnTo>
                    <a:lnTo>
                      <a:pt x="1004023" y="989253"/>
                    </a:lnTo>
                    <a:lnTo>
                      <a:pt x="989939" y="983970"/>
                    </a:lnTo>
                    <a:lnTo>
                      <a:pt x="986040" y="982624"/>
                    </a:lnTo>
                    <a:lnTo>
                      <a:pt x="983234" y="981646"/>
                    </a:lnTo>
                    <a:lnTo>
                      <a:pt x="977163" y="979538"/>
                    </a:lnTo>
                    <a:lnTo>
                      <a:pt x="978903" y="981646"/>
                    </a:lnTo>
                    <a:lnTo>
                      <a:pt x="974217" y="981062"/>
                    </a:lnTo>
                    <a:lnTo>
                      <a:pt x="969467" y="979728"/>
                    </a:lnTo>
                    <a:lnTo>
                      <a:pt x="964692" y="978395"/>
                    </a:lnTo>
                    <a:lnTo>
                      <a:pt x="951953" y="974255"/>
                    </a:lnTo>
                    <a:lnTo>
                      <a:pt x="936396" y="968248"/>
                    </a:lnTo>
                    <a:lnTo>
                      <a:pt x="923518" y="963269"/>
                    </a:lnTo>
                    <a:lnTo>
                      <a:pt x="910717" y="958494"/>
                    </a:lnTo>
                    <a:lnTo>
                      <a:pt x="900925" y="955205"/>
                    </a:lnTo>
                    <a:lnTo>
                      <a:pt x="882383" y="948702"/>
                    </a:lnTo>
                    <a:lnTo>
                      <a:pt x="874445" y="945946"/>
                    </a:lnTo>
                    <a:lnTo>
                      <a:pt x="871626" y="944638"/>
                    </a:lnTo>
                    <a:lnTo>
                      <a:pt x="868781" y="943394"/>
                    </a:lnTo>
                    <a:lnTo>
                      <a:pt x="867359" y="941946"/>
                    </a:lnTo>
                    <a:lnTo>
                      <a:pt x="869784" y="942962"/>
                    </a:lnTo>
                    <a:lnTo>
                      <a:pt x="883526" y="946861"/>
                    </a:lnTo>
                    <a:lnTo>
                      <a:pt x="871270" y="942606"/>
                    </a:lnTo>
                    <a:lnTo>
                      <a:pt x="869696" y="941946"/>
                    </a:lnTo>
                    <a:lnTo>
                      <a:pt x="843064" y="931075"/>
                    </a:lnTo>
                    <a:lnTo>
                      <a:pt x="838809" y="930224"/>
                    </a:lnTo>
                    <a:lnTo>
                      <a:pt x="824331" y="923874"/>
                    </a:lnTo>
                    <a:lnTo>
                      <a:pt x="805078" y="915441"/>
                    </a:lnTo>
                    <a:lnTo>
                      <a:pt x="797496" y="912126"/>
                    </a:lnTo>
                    <a:lnTo>
                      <a:pt x="757339" y="891705"/>
                    </a:lnTo>
                    <a:lnTo>
                      <a:pt x="754938" y="890231"/>
                    </a:lnTo>
                    <a:lnTo>
                      <a:pt x="752563" y="888733"/>
                    </a:lnTo>
                    <a:lnTo>
                      <a:pt x="750874" y="887476"/>
                    </a:lnTo>
                    <a:lnTo>
                      <a:pt x="748969" y="886726"/>
                    </a:lnTo>
                    <a:lnTo>
                      <a:pt x="747953" y="886333"/>
                    </a:lnTo>
                    <a:lnTo>
                      <a:pt x="747369" y="886320"/>
                    </a:lnTo>
                    <a:lnTo>
                      <a:pt x="747610" y="886726"/>
                    </a:lnTo>
                    <a:lnTo>
                      <a:pt x="704469" y="863371"/>
                    </a:lnTo>
                    <a:lnTo>
                      <a:pt x="662203" y="838530"/>
                    </a:lnTo>
                    <a:lnTo>
                      <a:pt x="620877" y="812215"/>
                    </a:lnTo>
                    <a:lnTo>
                      <a:pt x="580529" y="784440"/>
                    </a:lnTo>
                    <a:lnTo>
                      <a:pt x="566483" y="774001"/>
                    </a:lnTo>
                    <a:lnTo>
                      <a:pt x="550595" y="762203"/>
                    </a:lnTo>
                    <a:lnTo>
                      <a:pt x="541197" y="755218"/>
                    </a:lnTo>
                    <a:lnTo>
                      <a:pt x="502932" y="724560"/>
                    </a:lnTo>
                    <a:lnTo>
                      <a:pt x="494157" y="716991"/>
                    </a:lnTo>
                    <a:lnTo>
                      <a:pt x="472325" y="698131"/>
                    </a:lnTo>
                    <a:lnTo>
                      <a:pt x="465772" y="692492"/>
                    </a:lnTo>
                    <a:lnTo>
                      <a:pt x="429780" y="659015"/>
                    </a:lnTo>
                    <a:lnTo>
                      <a:pt x="470154" y="698131"/>
                    </a:lnTo>
                    <a:lnTo>
                      <a:pt x="463384" y="694182"/>
                    </a:lnTo>
                    <a:lnTo>
                      <a:pt x="471868" y="702297"/>
                    </a:lnTo>
                    <a:lnTo>
                      <a:pt x="483349" y="713041"/>
                    </a:lnTo>
                    <a:lnTo>
                      <a:pt x="485584" y="716991"/>
                    </a:lnTo>
                    <a:lnTo>
                      <a:pt x="476910" y="710031"/>
                    </a:lnTo>
                    <a:lnTo>
                      <a:pt x="467791" y="702056"/>
                    </a:lnTo>
                    <a:lnTo>
                      <a:pt x="459143" y="694029"/>
                    </a:lnTo>
                    <a:lnTo>
                      <a:pt x="451916" y="686917"/>
                    </a:lnTo>
                    <a:lnTo>
                      <a:pt x="447548" y="685165"/>
                    </a:lnTo>
                    <a:lnTo>
                      <a:pt x="459168" y="697420"/>
                    </a:lnTo>
                    <a:lnTo>
                      <a:pt x="456438" y="697547"/>
                    </a:lnTo>
                    <a:lnTo>
                      <a:pt x="468820" y="709066"/>
                    </a:lnTo>
                    <a:lnTo>
                      <a:pt x="479425" y="718070"/>
                    </a:lnTo>
                    <a:lnTo>
                      <a:pt x="488823" y="725373"/>
                    </a:lnTo>
                    <a:lnTo>
                      <a:pt x="497611" y="731786"/>
                    </a:lnTo>
                    <a:lnTo>
                      <a:pt x="506806" y="737616"/>
                    </a:lnTo>
                    <a:lnTo>
                      <a:pt x="516610" y="744093"/>
                    </a:lnTo>
                    <a:lnTo>
                      <a:pt x="527685" y="752017"/>
                    </a:lnTo>
                    <a:lnTo>
                      <a:pt x="540600" y="762203"/>
                    </a:lnTo>
                    <a:lnTo>
                      <a:pt x="537438" y="761453"/>
                    </a:lnTo>
                    <a:lnTo>
                      <a:pt x="534974" y="760945"/>
                    </a:lnTo>
                    <a:lnTo>
                      <a:pt x="537756" y="764006"/>
                    </a:lnTo>
                    <a:lnTo>
                      <a:pt x="550303" y="774001"/>
                    </a:lnTo>
                    <a:lnTo>
                      <a:pt x="543674" y="769340"/>
                    </a:lnTo>
                    <a:lnTo>
                      <a:pt x="550837" y="774560"/>
                    </a:lnTo>
                    <a:lnTo>
                      <a:pt x="556882" y="779106"/>
                    </a:lnTo>
                    <a:lnTo>
                      <a:pt x="561924" y="783056"/>
                    </a:lnTo>
                    <a:lnTo>
                      <a:pt x="566115" y="786485"/>
                    </a:lnTo>
                    <a:lnTo>
                      <a:pt x="571309" y="790600"/>
                    </a:lnTo>
                    <a:lnTo>
                      <a:pt x="574776" y="793280"/>
                    </a:lnTo>
                    <a:lnTo>
                      <a:pt x="577672" y="795731"/>
                    </a:lnTo>
                    <a:lnTo>
                      <a:pt x="581939" y="799134"/>
                    </a:lnTo>
                    <a:lnTo>
                      <a:pt x="586727" y="802424"/>
                    </a:lnTo>
                    <a:lnTo>
                      <a:pt x="593191" y="806094"/>
                    </a:lnTo>
                    <a:lnTo>
                      <a:pt x="602462" y="810653"/>
                    </a:lnTo>
                    <a:lnTo>
                      <a:pt x="600202" y="812457"/>
                    </a:lnTo>
                    <a:lnTo>
                      <a:pt x="608558" y="817321"/>
                    </a:lnTo>
                    <a:lnTo>
                      <a:pt x="618109" y="823188"/>
                    </a:lnTo>
                    <a:lnTo>
                      <a:pt x="628459" y="829792"/>
                    </a:lnTo>
                    <a:lnTo>
                      <a:pt x="639241" y="836803"/>
                    </a:lnTo>
                    <a:lnTo>
                      <a:pt x="680542" y="860602"/>
                    </a:lnTo>
                    <a:lnTo>
                      <a:pt x="678967" y="860285"/>
                    </a:lnTo>
                    <a:lnTo>
                      <a:pt x="719277" y="882167"/>
                    </a:lnTo>
                    <a:lnTo>
                      <a:pt x="724154" y="884237"/>
                    </a:lnTo>
                    <a:lnTo>
                      <a:pt x="729018" y="886891"/>
                    </a:lnTo>
                    <a:lnTo>
                      <a:pt x="747483" y="896454"/>
                    </a:lnTo>
                    <a:lnTo>
                      <a:pt x="785456" y="915441"/>
                    </a:lnTo>
                    <a:lnTo>
                      <a:pt x="751243" y="901522"/>
                    </a:lnTo>
                    <a:lnTo>
                      <a:pt x="766521" y="909561"/>
                    </a:lnTo>
                    <a:lnTo>
                      <a:pt x="777963" y="914654"/>
                    </a:lnTo>
                    <a:lnTo>
                      <a:pt x="788250" y="918768"/>
                    </a:lnTo>
                    <a:lnTo>
                      <a:pt x="800049" y="923874"/>
                    </a:lnTo>
                    <a:lnTo>
                      <a:pt x="864146" y="950683"/>
                    </a:lnTo>
                    <a:lnTo>
                      <a:pt x="884453" y="956767"/>
                    </a:lnTo>
                    <a:lnTo>
                      <a:pt x="881811" y="955040"/>
                    </a:lnTo>
                    <a:lnTo>
                      <a:pt x="874420" y="951649"/>
                    </a:lnTo>
                    <a:lnTo>
                      <a:pt x="869073" y="948702"/>
                    </a:lnTo>
                    <a:lnTo>
                      <a:pt x="880135" y="952131"/>
                    </a:lnTo>
                    <a:lnTo>
                      <a:pt x="896239" y="958189"/>
                    </a:lnTo>
                    <a:lnTo>
                      <a:pt x="911009" y="964387"/>
                    </a:lnTo>
                    <a:lnTo>
                      <a:pt x="918070" y="968248"/>
                    </a:lnTo>
                    <a:lnTo>
                      <a:pt x="911707" y="966444"/>
                    </a:lnTo>
                    <a:lnTo>
                      <a:pt x="904062" y="964209"/>
                    </a:lnTo>
                    <a:lnTo>
                      <a:pt x="899896" y="963345"/>
                    </a:lnTo>
                    <a:lnTo>
                      <a:pt x="903973" y="965669"/>
                    </a:lnTo>
                    <a:lnTo>
                      <a:pt x="936599" y="973188"/>
                    </a:lnTo>
                    <a:lnTo>
                      <a:pt x="948143" y="979728"/>
                    </a:lnTo>
                    <a:lnTo>
                      <a:pt x="932459" y="976020"/>
                    </a:lnTo>
                    <a:lnTo>
                      <a:pt x="882065" y="960615"/>
                    </a:lnTo>
                    <a:lnTo>
                      <a:pt x="896632" y="966127"/>
                    </a:lnTo>
                    <a:lnTo>
                      <a:pt x="909231" y="970635"/>
                    </a:lnTo>
                    <a:lnTo>
                      <a:pt x="920559" y="974496"/>
                    </a:lnTo>
                    <a:lnTo>
                      <a:pt x="931303" y="978027"/>
                    </a:lnTo>
                    <a:lnTo>
                      <a:pt x="938453" y="980274"/>
                    </a:lnTo>
                    <a:lnTo>
                      <a:pt x="945603" y="982814"/>
                    </a:lnTo>
                    <a:lnTo>
                      <a:pt x="953947" y="985342"/>
                    </a:lnTo>
                    <a:lnTo>
                      <a:pt x="967460" y="989253"/>
                    </a:lnTo>
                    <a:lnTo>
                      <a:pt x="983259" y="994092"/>
                    </a:lnTo>
                    <a:lnTo>
                      <a:pt x="974128" y="990790"/>
                    </a:lnTo>
                    <a:lnTo>
                      <a:pt x="966584" y="987806"/>
                    </a:lnTo>
                    <a:lnTo>
                      <a:pt x="960272" y="985088"/>
                    </a:lnTo>
                    <a:lnTo>
                      <a:pt x="954836" y="982624"/>
                    </a:lnTo>
                    <a:lnTo>
                      <a:pt x="961580" y="983081"/>
                    </a:lnTo>
                    <a:lnTo>
                      <a:pt x="979246" y="988136"/>
                    </a:lnTo>
                    <a:lnTo>
                      <a:pt x="1026972" y="1003236"/>
                    </a:lnTo>
                    <a:lnTo>
                      <a:pt x="1018032" y="999401"/>
                    </a:lnTo>
                    <a:lnTo>
                      <a:pt x="1017917" y="998397"/>
                    </a:lnTo>
                    <a:lnTo>
                      <a:pt x="1024089" y="999401"/>
                    </a:lnTo>
                    <a:lnTo>
                      <a:pt x="1033945" y="1001560"/>
                    </a:lnTo>
                    <a:lnTo>
                      <a:pt x="1036485" y="1002322"/>
                    </a:lnTo>
                    <a:lnTo>
                      <a:pt x="1038275" y="1002487"/>
                    </a:lnTo>
                    <a:lnTo>
                      <a:pt x="1039545" y="1002626"/>
                    </a:lnTo>
                    <a:lnTo>
                      <a:pt x="1044524" y="1003465"/>
                    </a:lnTo>
                    <a:close/>
                  </a:path>
                  <a:path w="1714500" h="1310640">
                    <a:moveTo>
                      <a:pt x="1051572" y="1061847"/>
                    </a:moveTo>
                    <a:lnTo>
                      <a:pt x="1040904" y="1059167"/>
                    </a:lnTo>
                    <a:lnTo>
                      <a:pt x="1024610" y="1055763"/>
                    </a:lnTo>
                    <a:lnTo>
                      <a:pt x="1051572" y="1061847"/>
                    </a:lnTo>
                    <a:close/>
                  </a:path>
                  <a:path w="1714500" h="1310640">
                    <a:moveTo>
                      <a:pt x="1052766" y="1279664"/>
                    </a:moveTo>
                    <a:lnTo>
                      <a:pt x="1051725" y="1278839"/>
                    </a:lnTo>
                    <a:lnTo>
                      <a:pt x="1042085" y="1278547"/>
                    </a:lnTo>
                    <a:lnTo>
                      <a:pt x="1024255" y="1277670"/>
                    </a:lnTo>
                    <a:lnTo>
                      <a:pt x="1015263" y="1277404"/>
                    </a:lnTo>
                    <a:lnTo>
                      <a:pt x="1017778" y="1277912"/>
                    </a:lnTo>
                    <a:lnTo>
                      <a:pt x="1027404" y="1278902"/>
                    </a:lnTo>
                    <a:lnTo>
                      <a:pt x="1036142" y="1279525"/>
                    </a:lnTo>
                    <a:lnTo>
                      <a:pt x="1044892" y="1279969"/>
                    </a:lnTo>
                    <a:lnTo>
                      <a:pt x="1052766" y="1279664"/>
                    </a:lnTo>
                    <a:close/>
                  </a:path>
                  <a:path w="1714500" h="1310640">
                    <a:moveTo>
                      <a:pt x="1076439" y="1010920"/>
                    </a:moveTo>
                    <a:lnTo>
                      <a:pt x="1073048" y="1009281"/>
                    </a:lnTo>
                    <a:lnTo>
                      <a:pt x="1060094" y="1005420"/>
                    </a:lnTo>
                    <a:lnTo>
                      <a:pt x="1057935" y="1005624"/>
                    </a:lnTo>
                    <a:lnTo>
                      <a:pt x="1051598" y="1004658"/>
                    </a:lnTo>
                    <a:lnTo>
                      <a:pt x="1044524" y="1003477"/>
                    </a:lnTo>
                    <a:lnTo>
                      <a:pt x="1076439" y="1011732"/>
                    </a:lnTo>
                    <a:lnTo>
                      <a:pt x="1076439" y="1010920"/>
                    </a:lnTo>
                    <a:close/>
                  </a:path>
                  <a:path w="1714500" h="1310640">
                    <a:moveTo>
                      <a:pt x="1130477" y="1277531"/>
                    </a:moveTo>
                    <a:lnTo>
                      <a:pt x="1126439" y="1277899"/>
                    </a:lnTo>
                    <a:lnTo>
                      <a:pt x="1123696" y="1278242"/>
                    </a:lnTo>
                    <a:lnTo>
                      <a:pt x="1121168" y="1278597"/>
                    </a:lnTo>
                    <a:lnTo>
                      <a:pt x="1124331" y="1278305"/>
                    </a:lnTo>
                    <a:lnTo>
                      <a:pt x="1127353" y="1277975"/>
                    </a:lnTo>
                    <a:lnTo>
                      <a:pt x="1130477" y="1277531"/>
                    </a:lnTo>
                    <a:close/>
                  </a:path>
                  <a:path w="1714500" h="1310640">
                    <a:moveTo>
                      <a:pt x="1134910" y="1026134"/>
                    </a:moveTo>
                    <a:lnTo>
                      <a:pt x="1120152" y="1023048"/>
                    </a:lnTo>
                    <a:lnTo>
                      <a:pt x="1076452" y="1011745"/>
                    </a:lnTo>
                    <a:lnTo>
                      <a:pt x="1076439" y="1012837"/>
                    </a:lnTo>
                    <a:lnTo>
                      <a:pt x="1070356" y="1012482"/>
                    </a:lnTo>
                    <a:lnTo>
                      <a:pt x="1071283" y="1013726"/>
                    </a:lnTo>
                    <a:lnTo>
                      <a:pt x="1118997" y="1025918"/>
                    </a:lnTo>
                    <a:lnTo>
                      <a:pt x="1111021" y="1023099"/>
                    </a:lnTo>
                    <a:lnTo>
                      <a:pt x="1114183" y="1023429"/>
                    </a:lnTo>
                    <a:lnTo>
                      <a:pt x="1119733" y="1024369"/>
                    </a:lnTo>
                    <a:lnTo>
                      <a:pt x="1125334" y="1025080"/>
                    </a:lnTo>
                    <a:lnTo>
                      <a:pt x="1133360" y="1026350"/>
                    </a:lnTo>
                    <a:lnTo>
                      <a:pt x="1134910" y="1026134"/>
                    </a:lnTo>
                    <a:close/>
                  </a:path>
                  <a:path w="1714500" h="1310640">
                    <a:moveTo>
                      <a:pt x="1374711" y="1297800"/>
                    </a:moveTo>
                    <a:lnTo>
                      <a:pt x="1372501" y="1297533"/>
                    </a:lnTo>
                    <a:lnTo>
                      <a:pt x="1373378" y="1296479"/>
                    </a:lnTo>
                    <a:lnTo>
                      <a:pt x="1373708" y="1295869"/>
                    </a:lnTo>
                    <a:lnTo>
                      <a:pt x="1369822" y="1296924"/>
                    </a:lnTo>
                    <a:lnTo>
                      <a:pt x="1351800" y="1301661"/>
                    </a:lnTo>
                    <a:lnTo>
                      <a:pt x="1374711" y="1297800"/>
                    </a:lnTo>
                    <a:close/>
                  </a:path>
                  <a:path w="1714500" h="1310640">
                    <a:moveTo>
                      <a:pt x="1379156" y="1297038"/>
                    </a:moveTo>
                    <a:lnTo>
                      <a:pt x="1374724" y="1297800"/>
                    </a:lnTo>
                    <a:lnTo>
                      <a:pt x="1375702" y="1297698"/>
                    </a:lnTo>
                    <a:lnTo>
                      <a:pt x="1377124" y="1297470"/>
                    </a:lnTo>
                    <a:lnTo>
                      <a:pt x="1379156" y="1297038"/>
                    </a:lnTo>
                    <a:close/>
                  </a:path>
                  <a:path w="1714500" h="1310640">
                    <a:moveTo>
                      <a:pt x="1446339" y="1214462"/>
                    </a:moveTo>
                    <a:lnTo>
                      <a:pt x="1440141" y="1215059"/>
                    </a:lnTo>
                    <a:lnTo>
                      <a:pt x="1434680" y="1216494"/>
                    </a:lnTo>
                    <a:lnTo>
                      <a:pt x="1427010" y="1218755"/>
                    </a:lnTo>
                    <a:lnTo>
                      <a:pt x="1414195" y="1221841"/>
                    </a:lnTo>
                    <a:lnTo>
                      <a:pt x="1437500" y="1213573"/>
                    </a:lnTo>
                    <a:lnTo>
                      <a:pt x="1424165" y="1217053"/>
                    </a:lnTo>
                    <a:lnTo>
                      <a:pt x="1414068" y="1220520"/>
                    </a:lnTo>
                    <a:lnTo>
                      <a:pt x="1408569" y="1223073"/>
                    </a:lnTo>
                    <a:lnTo>
                      <a:pt x="1409026" y="1223835"/>
                    </a:lnTo>
                    <a:lnTo>
                      <a:pt x="1437068" y="1216990"/>
                    </a:lnTo>
                    <a:lnTo>
                      <a:pt x="1446339" y="1214462"/>
                    </a:lnTo>
                    <a:close/>
                  </a:path>
                  <a:path w="1714500" h="1310640">
                    <a:moveTo>
                      <a:pt x="1498168" y="1260043"/>
                    </a:moveTo>
                    <a:lnTo>
                      <a:pt x="1495399" y="1260513"/>
                    </a:lnTo>
                    <a:lnTo>
                      <a:pt x="1466215" y="1269758"/>
                    </a:lnTo>
                    <a:lnTo>
                      <a:pt x="1498168" y="1260043"/>
                    </a:lnTo>
                    <a:close/>
                  </a:path>
                  <a:path w="1714500" h="1310640">
                    <a:moveTo>
                      <a:pt x="1714284" y="1177950"/>
                    </a:moveTo>
                    <a:lnTo>
                      <a:pt x="1711439" y="1179283"/>
                    </a:lnTo>
                    <a:lnTo>
                      <a:pt x="1708454" y="1180566"/>
                    </a:lnTo>
                    <a:lnTo>
                      <a:pt x="1705127" y="1181773"/>
                    </a:lnTo>
                    <a:lnTo>
                      <a:pt x="1666595" y="1200518"/>
                    </a:lnTo>
                    <a:lnTo>
                      <a:pt x="1675955" y="1196962"/>
                    </a:lnTo>
                    <a:lnTo>
                      <a:pt x="1705165" y="1182725"/>
                    </a:lnTo>
                    <a:lnTo>
                      <a:pt x="1714284" y="1177950"/>
                    </a:lnTo>
                    <a:close/>
                  </a:path>
                </a:pathLst>
              </a:custGeom>
              <a:solidFill>
                <a:srgbClr val="FFD61C"/>
              </a:solidFill>
            </p:spPr>
            <p:txBody>
              <a:bodyPr wrap="square" lIns="0" tIns="0" rIns="0" bIns="0" rtlCol="0"/>
              <a:lstStyle/>
              <a:p>
                <a:endParaRPr/>
              </a:p>
            </p:txBody>
          </p:sp>
          <p:pic>
            <p:nvPicPr>
              <p:cNvPr id="47" name="object 201"/>
              <p:cNvPicPr/>
              <p:nvPr/>
            </p:nvPicPr>
            <p:blipFill>
              <a:blip r:embed="rId66" cstate="print"/>
              <a:stretch>
                <a:fillRect/>
              </a:stretch>
            </p:blipFill>
            <p:spPr>
              <a:xfrm>
                <a:off x="15457154" y="7644729"/>
                <a:ext cx="153404" cy="101586"/>
              </a:xfrm>
              <a:prstGeom prst="rect">
                <a:avLst/>
              </a:prstGeom>
            </p:spPr>
          </p:pic>
          <p:sp>
            <p:nvSpPr>
              <p:cNvPr id="48" name="object 202"/>
              <p:cNvSpPr/>
              <p:nvPr/>
            </p:nvSpPr>
            <p:spPr>
              <a:xfrm>
                <a:off x="14783194" y="6154731"/>
                <a:ext cx="574675" cy="1362075"/>
              </a:xfrm>
              <a:custGeom>
                <a:avLst/>
                <a:gdLst/>
                <a:ahLst/>
                <a:cxnLst/>
                <a:rect l="l" t="t" r="r" b="b"/>
                <a:pathLst>
                  <a:path w="574675" h="1362075">
                    <a:moveTo>
                      <a:pt x="13119" y="69773"/>
                    </a:moveTo>
                    <a:lnTo>
                      <a:pt x="10972" y="59245"/>
                    </a:lnTo>
                    <a:lnTo>
                      <a:pt x="6197" y="29946"/>
                    </a:lnTo>
                    <a:lnTo>
                      <a:pt x="3606" y="18846"/>
                    </a:lnTo>
                    <a:lnTo>
                      <a:pt x="4356" y="20154"/>
                    </a:lnTo>
                    <a:lnTo>
                      <a:pt x="0" y="0"/>
                    </a:lnTo>
                    <a:lnTo>
                      <a:pt x="6502" y="37985"/>
                    </a:lnTo>
                    <a:lnTo>
                      <a:pt x="10071" y="57010"/>
                    </a:lnTo>
                    <a:lnTo>
                      <a:pt x="13119" y="69773"/>
                    </a:lnTo>
                    <a:close/>
                  </a:path>
                  <a:path w="574675" h="1362075">
                    <a:moveTo>
                      <a:pt x="13944" y="72136"/>
                    </a:moveTo>
                    <a:lnTo>
                      <a:pt x="13589" y="71170"/>
                    </a:lnTo>
                    <a:lnTo>
                      <a:pt x="13119" y="69773"/>
                    </a:lnTo>
                    <a:lnTo>
                      <a:pt x="13538" y="71183"/>
                    </a:lnTo>
                    <a:lnTo>
                      <a:pt x="13944" y="72136"/>
                    </a:lnTo>
                    <a:close/>
                  </a:path>
                  <a:path w="574675" h="1362075">
                    <a:moveTo>
                      <a:pt x="94056" y="285026"/>
                    </a:moveTo>
                    <a:lnTo>
                      <a:pt x="91922" y="270700"/>
                    </a:lnTo>
                    <a:lnTo>
                      <a:pt x="92405" y="275818"/>
                    </a:lnTo>
                    <a:lnTo>
                      <a:pt x="92671" y="278447"/>
                    </a:lnTo>
                    <a:lnTo>
                      <a:pt x="94056" y="285026"/>
                    </a:lnTo>
                    <a:close/>
                  </a:path>
                  <a:path w="574675" h="1362075">
                    <a:moveTo>
                      <a:pt x="290614" y="865543"/>
                    </a:moveTo>
                    <a:lnTo>
                      <a:pt x="279590" y="843762"/>
                    </a:lnTo>
                    <a:lnTo>
                      <a:pt x="282168" y="849871"/>
                    </a:lnTo>
                    <a:lnTo>
                      <a:pt x="285559" y="858558"/>
                    </a:lnTo>
                    <a:lnTo>
                      <a:pt x="289153" y="865644"/>
                    </a:lnTo>
                    <a:lnTo>
                      <a:pt x="290614" y="865543"/>
                    </a:lnTo>
                    <a:close/>
                  </a:path>
                  <a:path w="574675" h="1362075">
                    <a:moveTo>
                      <a:pt x="554151" y="1338072"/>
                    </a:moveTo>
                    <a:lnTo>
                      <a:pt x="552780" y="1336357"/>
                    </a:lnTo>
                    <a:lnTo>
                      <a:pt x="553072" y="1336890"/>
                    </a:lnTo>
                    <a:lnTo>
                      <a:pt x="553656" y="1337970"/>
                    </a:lnTo>
                    <a:lnTo>
                      <a:pt x="554113" y="1338249"/>
                    </a:lnTo>
                    <a:lnTo>
                      <a:pt x="554151" y="1338072"/>
                    </a:lnTo>
                    <a:close/>
                  </a:path>
                  <a:path w="574675" h="1362075">
                    <a:moveTo>
                      <a:pt x="562635" y="1350619"/>
                    </a:moveTo>
                    <a:lnTo>
                      <a:pt x="556768" y="1344168"/>
                    </a:lnTo>
                    <a:lnTo>
                      <a:pt x="555371" y="1341221"/>
                    </a:lnTo>
                    <a:lnTo>
                      <a:pt x="553656" y="1337970"/>
                    </a:lnTo>
                    <a:lnTo>
                      <a:pt x="549719" y="1334490"/>
                    </a:lnTo>
                    <a:lnTo>
                      <a:pt x="543458" y="1328559"/>
                    </a:lnTo>
                    <a:lnTo>
                      <a:pt x="538099" y="1323784"/>
                    </a:lnTo>
                    <a:lnTo>
                      <a:pt x="536917" y="1323759"/>
                    </a:lnTo>
                    <a:lnTo>
                      <a:pt x="562635" y="1350619"/>
                    </a:lnTo>
                    <a:close/>
                  </a:path>
                  <a:path w="574675" h="1362075">
                    <a:moveTo>
                      <a:pt x="574243" y="1361986"/>
                    </a:moveTo>
                    <a:lnTo>
                      <a:pt x="562635" y="1350632"/>
                    </a:lnTo>
                    <a:lnTo>
                      <a:pt x="565429" y="1353578"/>
                    </a:lnTo>
                    <a:lnTo>
                      <a:pt x="569010" y="1357109"/>
                    </a:lnTo>
                    <a:lnTo>
                      <a:pt x="574243" y="1361986"/>
                    </a:lnTo>
                    <a:close/>
                  </a:path>
                </a:pathLst>
              </a:custGeom>
              <a:solidFill>
                <a:srgbClr val="FFD61C"/>
              </a:solidFill>
            </p:spPr>
            <p:txBody>
              <a:bodyPr wrap="square" lIns="0" tIns="0" rIns="0" bIns="0" rtlCol="0"/>
              <a:lstStyle/>
              <a:p>
                <a:endParaRPr/>
              </a:p>
            </p:txBody>
          </p:sp>
        </p:grpSp>
        <p:grpSp>
          <p:nvGrpSpPr>
            <p:cNvPr id="12" name="object 203"/>
            <p:cNvGrpSpPr/>
            <p:nvPr/>
          </p:nvGrpSpPr>
          <p:grpSpPr>
            <a:xfrm>
              <a:off x="21198272" y="7298568"/>
              <a:ext cx="2962394" cy="6365256"/>
              <a:chOff x="16258171" y="5728055"/>
              <a:chExt cx="2272030" cy="4881880"/>
            </a:xfrm>
          </p:grpSpPr>
          <p:sp>
            <p:nvSpPr>
              <p:cNvPr id="13" name="object 204"/>
              <p:cNvSpPr/>
              <p:nvPr/>
            </p:nvSpPr>
            <p:spPr>
              <a:xfrm>
                <a:off x="17319198" y="6449039"/>
                <a:ext cx="434340" cy="554990"/>
              </a:xfrm>
              <a:custGeom>
                <a:avLst/>
                <a:gdLst/>
                <a:ahLst/>
                <a:cxnLst/>
                <a:rect l="l" t="t" r="r" b="b"/>
                <a:pathLst>
                  <a:path w="434340" h="554990">
                    <a:moveTo>
                      <a:pt x="216956" y="0"/>
                    </a:moveTo>
                    <a:lnTo>
                      <a:pt x="173233" y="5631"/>
                    </a:lnTo>
                    <a:lnTo>
                      <a:pt x="132508" y="21784"/>
                    </a:lnTo>
                    <a:lnTo>
                      <a:pt x="95655" y="47343"/>
                    </a:lnTo>
                    <a:lnTo>
                      <a:pt x="63546" y="81193"/>
                    </a:lnTo>
                    <a:lnTo>
                      <a:pt x="37053" y="122221"/>
                    </a:lnTo>
                    <a:lnTo>
                      <a:pt x="17050" y="169310"/>
                    </a:lnTo>
                    <a:lnTo>
                      <a:pt x="4407" y="221347"/>
                    </a:lnTo>
                    <a:lnTo>
                      <a:pt x="0" y="277216"/>
                    </a:lnTo>
                    <a:lnTo>
                      <a:pt x="4407" y="333086"/>
                    </a:lnTo>
                    <a:lnTo>
                      <a:pt x="17050" y="385123"/>
                    </a:lnTo>
                    <a:lnTo>
                      <a:pt x="37053" y="432212"/>
                    </a:lnTo>
                    <a:lnTo>
                      <a:pt x="63546" y="473239"/>
                    </a:lnTo>
                    <a:lnTo>
                      <a:pt x="95655" y="507089"/>
                    </a:lnTo>
                    <a:lnTo>
                      <a:pt x="132508" y="532648"/>
                    </a:lnTo>
                    <a:lnTo>
                      <a:pt x="173233" y="548801"/>
                    </a:lnTo>
                    <a:lnTo>
                      <a:pt x="216956" y="554433"/>
                    </a:lnTo>
                    <a:lnTo>
                      <a:pt x="260679" y="548801"/>
                    </a:lnTo>
                    <a:lnTo>
                      <a:pt x="301402" y="532648"/>
                    </a:lnTo>
                    <a:lnTo>
                      <a:pt x="338254" y="507089"/>
                    </a:lnTo>
                    <a:lnTo>
                      <a:pt x="370361" y="473239"/>
                    </a:lnTo>
                    <a:lnTo>
                      <a:pt x="396852" y="432212"/>
                    </a:lnTo>
                    <a:lnTo>
                      <a:pt x="416854" y="385123"/>
                    </a:lnTo>
                    <a:lnTo>
                      <a:pt x="429495" y="333086"/>
                    </a:lnTo>
                    <a:lnTo>
                      <a:pt x="433903" y="277216"/>
                    </a:lnTo>
                    <a:lnTo>
                      <a:pt x="429495" y="221347"/>
                    </a:lnTo>
                    <a:lnTo>
                      <a:pt x="416854" y="169310"/>
                    </a:lnTo>
                    <a:lnTo>
                      <a:pt x="396852" y="122221"/>
                    </a:lnTo>
                    <a:lnTo>
                      <a:pt x="370361" y="81193"/>
                    </a:lnTo>
                    <a:lnTo>
                      <a:pt x="338254" y="47343"/>
                    </a:lnTo>
                    <a:lnTo>
                      <a:pt x="301402" y="21784"/>
                    </a:lnTo>
                    <a:lnTo>
                      <a:pt x="260679" y="5631"/>
                    </a:lnTo>
                    <a:lnTo>
                      <a:pt x="216956" y="0"/>
                    </a:lnTo>
                    <a:close/>
                  </a:path>
                </a:pathLst>
              </a:custGeom>
              <a:solidFill>
                <a:srgbClr val="00A2E9"/>
              </a:solidFill>
            </p:spPr>
            <p:txBody>
              <a:bodyPr wrap="square" lIns="0" tIns="0" rIns="0" bIns="0" rtlCol="0"/>
              <a:lstStyle/>
              <a:p>
                <a:endParaRPr/>
              </a:p>
            </p:txBody>
          </p:sp>
          <p:sp>
            <p:nvSpPr>
              <p:cNvPr id="14" name="object 205"/>
              <p:cNvSpPr/>
              <p:nvPr/>
            </p:nvSpPr>
            <p:spPr>
              <a:xfrm>
                <a:off x="17278515" y="6415842"/>
                <a:ext cx="498475" cy="610870"/>
              </a:xfrm>
              <a:custGeom>
                <a:avLst/>
                <a:gdLst/>
                <a:ahLst/>
                <a:cxnLst/>
                <a:rect l="l" t="t" r="r" b="b"/>
                <a:pathLst>
                  <a:path w="498475" h="610870">
                    <a:moveTo>
                      <a:pt x="7162" y="332714"/>
                    </a:moveTo>
                    <a:close/>
                  </a:path>
                  <a:path w="498475" h="610870">
                    <a:moveTo>
                      <a:pt x="7213" y="283324"/>
                    </a:moveTo>
                    <a:lnTo>
                      <a:pt x="7073" y="283387"/>
                    </a:lnTo>
                    <a:lnTo>
                      <a:pt x="6946" y="283387"/>
                    </a:lnTo>
                    <a:lnTo>
                      <a:pt x="6819" y="283552"/>
                    </a:lnTo>
                    <a:lnTo>
                      <a:pt x="6946" y="284391"/>
                    </a:lnTo>
                    <a:lnTo>
                      <a:pt x="7086" y="283997"/>
                    </a:lnTo>
                    <a:lnTo>
                      <a:pt x="7213" y="283324"/>
                    </a:lnTo>
                    <a:close/>
                  </a:path>
                  <a:path w="498475" h="610870">
                    <a:moveTo>
                      <a:pt x="10502" y="387731"/>
                    </a:moveTo>
                    <a:lnTo>
                      <a:pt x="10299" y="386956"/>
                    </a:lnTo>
                    <a:lnTo>
                      <a:pt x="10083" y="386689"/>
                    </a:lnTo>
                    <a:lnTo>
                      <a:pt x="10261" y="387426"/>
                    </a:lnTo>
                    <a:lnTo>
                      <a:pt x="10502" y="387731"/>
                    </a:lnTo>
                    <a:close/>
                  </a:path>
                  <a:path w="498475" h="610870">
                    <a:moveTo>
                      <a:pt x="10731" y="389483"/>
                    </a:moveTo>
                    <a:lnTo>
                      <a:pt x="10261" y="387426"/>
                    </a:lnTo>
                    <a:lnTo>
                      <a:pt x="8470" y="385102"/>
                    </a:lnTo>
                    <a:lnTo>
                      <a:pt x="8890" y="386118"/>
                    </a:lnTo>
                    <a:lnTo>
                      <a:pt x="10375" y="390969"/>
                    </a:lnTo>
                    <a:lnTo>
                      <a:pt x="10731" y="389483"/>
                    </a:lnTo>
                    <a:close/>
                  </a:path>
                  <a:path w="498475" h="610870">
                    <a:moveTo>
                      <a:pt x="11417" y="337934"/>
                    </a:moveTo>
                    <a:lnTo>
                      <a:pt x="11252" y="335521"/>
                    </a:lnTo>
                    <a:lnTo>
                      <a:pt x="10934" y="334086"/>
                    </a:lnTo>
                    <a:lnTo>
                      <a:pt x="10579" y="333032"/>
                    </a:lnTo>
                    <a:lnTo>
                      <a:pt x="11417" y="337934"/>
                    </a:lnTo>
                    <a:close/>
                  </a:path>
                  <a:path w="498475" h="610870">
                    <a:moveTo>
                      <a:pt x="13106" y="236029"/>
                    </a:moveTo>
                    <a:lnTo>
                      <a:pt x="12915" y="234797"/>
                    </a:lnTo>
                    <a:lnTo>
                      <a:pt x="12649" y="236220"/>
                    </a:lnTo>
                    <a:lnTo>
                      <a:pt x="13106" y="236029"/>
                    </a:lnTo>
                    <a:close/>
                  </a:path>
                  <a:path w="498475" h="610870">
                    <a:moveTo>
                      <a:pt x="14541" y="394855"/>
                    </a:moveTo>
                    <a:lnTo>
                      <a:pt x="13296" y="392430"/>
                    </a:lnTo>
                    <a:lnTo>
                      <a:pt x="11201" y="393700"/>
                    </a:lnTo>
                    <a:lnTo>
                      <a:pt x="14541" y="394855"/>
                    </a:lnTo>
                    <a:close/>
                  </a:path>
                  <a:path w="498475" h="610870">
                    <a:moveTo>
                      <a:pt x="14859" y="394970"/>
                    </a:moveTo>
                    <a:lnTo>
                      <a:pt x="14541" y="394855"/>
                    </a:lnTo>
                    <a:lnTo>
                      <a:pt x="14744" y="395249"/>
                    </a:lnTo>
                    <a:lnTo>
                      <a:pt x="14859" y="394970"/>
                    </a:lnTo>
                    <a:close/>
                  </a:path>
                  <a:path w="498475" h="610870">
                    <a:moveTo>
                      <a:pt x="22161" y="431368"/>
                    </a:moveTo>
                    <a:lnTo>
                      <a:pt x="21971" y="427659"/>
                    </a:lnTo>
                    <a:lnTo>
                      <a:pt x="21717" y="429260"/>
                    </a:lnTo>
                    <a:lnTo>
                      <a:pt x="22161" y="431368"/>
                    </a:lnTo>
                    <a:close/>
                  </a:path>
                  <a:path w="498475" h="610870">
                    <a:moveTo>
                      <a:pt x="26073" y="453872"/>
                    </a:moveTo>
                    <a:lnTo>
                      <a:pt x="24422" y="449821"/>
                    </a:lnTo>
                    <a:lnTo>
                      <a:pt x="23926" y="449580"/>
                    </a:lnTo>
                    <a:lnTo>
                      <a:pt x="26073" y="453872"/>
                    </a:lnTo>
                    <a:close/>
                  </a:path>
                  <a:path w="498475" h="610870">
                    <a:moveTo>
                      <a:pt x="26631" y="221132"/>
                    </a:moveTo>
                    <a:lnTo>
                      <a:pt x="26466" y="220764"/>
                    </a:lnTo>
                    <a:lnTo>
                      <a:pt x="26200" y="220941"/>
                    </a:lnTo>
                    <a:lnTo>
                      <a:pt x="26428" y="221589"/>
                    </a:lnTo>
                    <a:lnTo>
                      <a:pt x="26581" y="221818"/>
                    </a:lnTo>
                    <a:lnTo>
                      <a:pt x="26631" y="221132"/>
                    </a:lnTo>
                    <a:close/>
                  </a:path>
                  <a:path w="498475" h="610870">
                    <a:moveTo>
                      <a:pt x="28219" y="410210"/>
                    </a:moveTo>
                    <a:lnTo>
                      <a:pt x="27609" y="410210"/>
                    </a:lnTo>
                    <a:lnTo>
                      <a:pt x="28079" y="411480"/>
                    </a:lnTo>
                    <a:lnTo>
                      <a:pt x="28219" y="410210"/>
                    </a:lnTo>
                    <a:close/>
                  </a:path>
                  <a:path w="498475" h="610870">
                    <a:moveTo>
                      <a:pt x="29654" y="461010"/>
                    </a:moveTo>
                    <a:lnTo>
                      <a:pt x="26073" y="453872"/>
                    </a:lnTo>
                    <a:lnTo>
                      <a:pt x="28486" y="459740"/>
                    </a:lnTo>
                    <a:lnTo>
                      <a:pt x="29654" y="461010"/>
                    </a:lnTo>
                    <a:close/>
                  </a:path>
                  <a:path w="498475" h="610870">
                    <a:moveTo>
                      <a:pt x="32562" y="209232"/>
                    </a:moveTo>
                    <a:lnTo>
                      <a:pt x="32435" y="210070"/>
                    </a:lnTo>
                    <a:lnTo>
                      <a:pt x="32346" y="210870"/>
                    </a:lnTo>
                    <a:lnTo>
                      <a:pt x="32359" y="211518"/>
                    </a:lnTo>
                    <a:lnTo>
                      <a:pt x="32562" y="209232"/>
                    </a:lnTo>
                    <a:close/>
                  </a:path>
                  <a:path w="498475" h="610870">
                    <a:moveTo>
                      <a:pt x="33947" y="202793"/>
                    </a:moveTo>
                    <a:lnTo>
                      <a:pt x="33362" y="200660"/>
                    </a:lnTo>
                    <a:lnTo>
                      <a:pt x="32562" y="209550"/>
                    </a:lnTo>
                    <a:lnTo>
                      <a:pt x="33299" y="204470"/>
                    </a:lnTo>
                    <a:lnTo>
                      <a:pt x="33947" y="202793"/>
                    </a:lnTo>
                    <a:close/>
                  </a:path>
                  <a:path w="498475" h="610870">
                    <a:moveTo>
                      <a:pt x="34810" y="200571"/>
                    </a:moveTo>
                    <a:lnTo>
                      <a:pt x="33947" y="202793"/>
                    </a:lnTo>
                    <a:lnTo>
                      <a:pt x="34061" y="203200"/>
                    </a:lnTo>
                    <a:lnTo>
                      <a:pt x="34810" y="200571"/>
                    </a:lnTo>
                    <a:close/>
                  </a:path>
                  <a:path w="498475" h="610870">
                    <a:moveTo>
                      <a:pt x="36296" y="452818"/>
                    </a:moveTo>
                    <a:lnTo>
                      <a:pt x="35636" y="451523"/>
                    </a:lnTo>
                    <a:lnTo>
                      <a:pt x="35356" y="452120"/>
                    </a:lnTo>
                    <a:lnTo>
                      <a:pt x="36296" y="452818"/>
                    </a:lnTo>
                    <a:close/>
                  </a:path>
                  <a:path w="498475" h="610870">
                    <a:moveTo>
                      <a:pt x="42265" y="459740"/>
                    </a:moveTo>
                    <a:lnTo>
                      <a:pt x="42176" y="457200"/>
                    </a:lnTo>
                    <a:lnTo>
                      <a:pt x="36296" y="452818"/>
                    </a:lnTo>
                    <a:lnTo>
                      <a:pt x="38531" y="457200"/>
                    </a:lnTo>
                    <a:lnTo>
                      <a:pt x="42265" y="459740"/>
                    </a:lnTo>
                    <a:close/>
                  </a:path>
                  <a:path w="498475" h="610870">
                    <a:moveTo>
                      <a:pt x="44043" y="176923"/>
                    </a:moveTo>
                    <a:lnTo>
                      <a:pt x="43395" y="178193"/>
                    </a:lnTo>
                    <a:lnTo>
                      <a:pt x="42976" y="179273"/>
                    </a:lnTo>
                    <a:lnTo>
                      <a:pt x="42621" y="180263"/>
                    </a:lnTo>
                    <a:lnTo>
                      <a:pt x="44043" y="176923"/>
                    </a:lnTo>
                    <a:close/>
                  </a:path>
                  <a:path w="498475" h="610870">
                    <a:moveTo>
                      <a:pt x="44678" y="142240"/>
                    </a:moveTo>
                    <a:lnTo>
                      <a:pt x="34671" y="153670"/>
                    </a:lnTo>
                    <a:lnTo>
                      <a:pt x="30962" y="162560"/>
                    </a:lnTo>
                    <a:lnTo>
                      <a:pt x="28155" y="170484"/>
                    </a:lnTo>
                    <a:lnTo>
                      <a:pt x="23329" y="182880"/>
                    </a:lnTo>
                    <a:lnTo>
                      <a:pt x="21297" y="187960"/>
                    </a:lnTo>
                    <a:lnTo>
                      <a:pt x="19519" y="194310"/>
                    </a:lnTo>
                    <a:lnTo>
                      <a:pt x="18084" y="201930"/>
                    </a:lnTo>
                    <a:lnTo>
                      <a:pt x="16903" y="200660"/>
                    </a:lnTo>
                    <a:lnTo>
                      <a:pt x="12979" y="209550"/>
                    </a:lnTo>
                    <a:lnTo>
                      <a:pt x="11163" y="217170"/>
                    </a:lnTo>
                    <a:lnTo>
                      <a:pt x="10922" y="223520"/>
                    </a:lnTo>
                    <a:lnTo>
                      <a:pt x="11696" y="228600"/>
                    </a:lnTo>
                    <a:lnTo>
                      <a:pt x="12750" y="233680"/>
                    </a:lnTo>
                    <a:lnTo>
                      <a:pt x="12915" y="234797"/>
                    </a:lnTo>
                    <a:lnTo>
                      <a:pt x="15265" y="222250"/>
                    </a:lnTo>
                    <a:lnTo>
                      <a:pt x="15989" y="218440"/>
                    </a:lnTo>
                    <a:lnTo>
                      <a:pt x="13296" y="222250"/>
                    </a:lnTo>
                    <a:lnTo>
                      <a:pt x="14846" y="217170"/>
                    </a:lnTo>
                    <a:lnTo>
                      <a:pt x="17094" y="212090"/>
                    </a:lnTo>
                    <a:lnTo>
                      <a:pt x="18973" y="207010"/>
                    </a:lnTo>
                    <a:lnTo>
                      <a:pt x="18402" y="209550"/>
                    </a:lnTo>
                    <a:lnTo>
                      <a:pt x="18923" y="209550"/>
                    </a:lnTo>
                    <a:lnTo>
                      <a:pt x="18973" y="211201"/>
                    </a:lnTo>
                    <a:lnTo>
                      <a:pt x="18935" y="211658"/>
                    </a:lnTo>
                    <a:lnTo>
                      <a:pt x="18872" y="212369"/>
                    </a:lnTo>
                    <a:lnTo>
                      <a:pt x="18783" y="213271"/>
                    </a:lnTo>
                    <a:lnTo>
                      <a:pt x="19011" y="212166"/>
                    </a:lnTo>
                    <a:lnTo>
                      <a:pt x="19507" y="207010"/>
                    </a:lnTo>
                    <a:lnTo>
                      <a:pt x="20015" y="201930"/>
                    </a:lnTo>
                    <a:lnTo>
                      <a:pt x="20269" y="199390"/>
                    </a:lnTo>
                    <a:lnTo>
                      <a:pt x="23520" y="196850"/>
                    </a:lnTo>
                    <a:lnTo>
                      <a:pt x="23342" y="187960"/>
                    </a:lnTo>
                    <a:lnTo>
                      <a:pt x="24587" y="186690"/>
                    </a:lnTo>
                    <a:lnTo>
                      <a:pt x="24409" y="189230"/>
                    </a:lnTo>
                    <a:lnTo>
                      <a:pt x="24117" y="191770"/>
                    </a:lnTo>
                    <a:lnTo>
                      <a:pt x="25006" y="190500"/>
                    </a:lnTo>
                    <a:lnTo>
                      <a:pt x="23901" y="195580"/>
                    </a:lnTo>
                    <a:lnTo>
                      <a:pt x="25781" y="201930"/>
                    </a:lnTo>
                    <a:lnTo>
                      <a:pt x="27241" y="204470"/>
                    </a:lnTo>
                    <a:lnTo>
                      <a:pt x="28994" y="198120"/>
                    </a:lnTo>
                    <a:lnTo>
                      <a:pt x="28473" y="194310"/>
                    </a:lnTo>
                    <a:lnTo>
                      <a:pt x="27584" y="191770"/>
                    </a:lnTo>
                    <a:lnTo>
                      <a:pt x="27711" y="190500"/>
                    </a:lnTo>
                    <a:lnTo>
                      <a:pt x="28105" y="186690"/>
                    </a:lnTo>
                    <a:lnTo>
                      <a:pt x="28232" y="185420"/>
                    </a:lnTo>
                    <a:lnTo>
                      <a:pt x="33502" y="179070"/>
                    </a:lnTo>
                    <a:lnTo>
                      <a:pt x="34785" y="173990"/>
                    </a:lnTo>
                    <a:lnTo>
                      <a:pt x="31508" y="179070"/>
                    </a:lnTo>
                    <a:lnTo>
                      <a:pt x="30619" y="179070"/>
                    </a:lnTo>
                    <a:lnTo>
                      <a:pt x="32105" y="173990"/>
                    </a:lnTo>
                    <a:lnTo>
                      <a:pt x="34632" y="172720"/>
                    </a:lnTo>
                    <a:lnTo>
                      <a:pt x="35052" y="171450"/>
                    </a:lnTo>
                    <a:lnTo>
                      <a:pt x="36296" y="167640"/>
                    </a:lnTo>
                    <a:lnTo>
                      <a:pt x="35217" y="168910"/>
                    </a:lnTo>
                    <a:lnTo>
                      <a:pt x="33401" y="171450"/>
                    </a:lnTo>
                    <a:lnTo>
                      <a:pt x="32689" y="170180"/>
                    </a:lnTo>
                    <a:lnTo>
                      <a:pt x="37185" y="163830"/>
                    </a:lnTo>
                    <a:lnTo>
                      <a:pt x="39687" y="156210"/>
                    </a:lnTo>
                    <a:lnTo>
                      <a:pt x="42786" y="154406"/>
                    </a:lnTo>
                    <a:lnTo>
                      <a:pt x="43789" y="146050"/>
                    </a:lnTo>
                    <a:lnTo>
                      <a:pt x="44678" y="142240"/>
                    </a:lnTo>
                    <a:close/>
                  </a:path>
                  <a:path w="498475" h="610870">
                    <a:moveTo>
                      <a:pt x="46240" y="152400"/>
                    </a:moveTo>
                    <a:lnTo>
                      <a:pt x="42786" y="154406"/>
                    </a:lnTo>
                    <a:lnTo>
                      <a:pt x="42722" y="154940"/>
                    </a:lnTo>
                    <a:lnTo>
                      <a:pt x="46240" y="152400"/>
                    </a:lnTo>
                    <a:close/>
                  </a:path>
                  <a:path w="498475" h="610870">
                    <a:moveTo>
                      <a:pt x="55283" y="240030"/>
                    </a:moveTo>
                    <a:lnTo>
                      <a:pt x="53517" y="240030"/>
                    </a:lnTo>
                    <a:lnTo>
                      <a:pt x="53378" y="240030"/>
                    </a:lnTo>
                    <a:lnTo>
                      <a:pt x="53111" y="242570"/>
                    </a:lnTo>
                    <a:lnTo>
                      <a:pt x="53111" y="245110"/>
                    </a:lnTo>
                    <a:lnTo>
                      <a:pt x="55283" y="240030"/>
                    </a:lnTo>
                    <a:close/>
                  </a:path>
                  <a:path w="498475" h="610870">
                    <a:moveTo>
                      <a:pt x="55664" y="236220"/>
                    </a:moveTo>
                    <a:lnTo>
                      <a:pt x="55638" y="232410"/>
                    </a:lnTo>
                    <a:lnTo>
                      <a:pt x="53682" y="239420"/>
                    </a:lnTo>
                    <a:lnTo>
                      <a:pt x="55346" y="239420"/>
                    </a:lnTo>
                    <a:lnTo>
                      <a:pt x="55664" y="236220"/>
                    </a:lnTo>
                    <a:close/>
                  </a:path>
                  <a:path w="498475" h="610870">
                    <a:moveTo>
                      <a:pt x="59029" y="426300"/>
                    </a:moveTo>
                    <a:lnTo>
                      <a:pt x="58813" y="425450"/>
                    </a:lnTo>
                    <a:lnTo>
                      <a:pt x="59029" y="426300"/>
                    </a:lnTo>
                    <a:close/>
                  </a:path>
                  <a:path w="498475" h="610870">
                    <a:moveTo>
                      <a:pt x="65239" y="341630"/>
                    </a:moveTo>
                    <a:lnTo>
                      <a:pt x="65151" y="341350"/>
                    </a:lnTo>
                    <a:lnTo>
                      <a:pt x="65112" y="341490"/>
                    </a:lnTo>
                    <a:lnTo>
                      <a:pt x="65239" y="341630"/>
                    </a:lnTo>
                    <a:close/>
                  </a:path>
                  <a:path w="498475" h="610870">
                    <a:moveTo>
                      <a:pt x="67208" y="297180"/>
                    </a:moveTo>
                    <a:lnTo>
                      <a:pt x="66992" y="297180"/>
                    </a:lnTo>
                    <a:lnTo>
                      <a:pt x="66992" y="297700"/>
                    </a:lnTo>
                    <a:lnTo>
                      <a:pt x="67208" y="297180"/>
                    </a:lnTo>
                    <a:close/>
                  </a:path>
                  <a:path w="498475" h="610870">
                    <a:moveTo>
                      <a:pt x="67386" y="203860"/>
                    </a:moveTo>
                    <a:lnTo>
                      <a:pt x="65557" y="203200"/>
                    </a:lnTo>
                    <a:lnTo>
                      <a:pt x="66179" y="205740"/>
                    </a:lnTo>
                    <a:lnTo>
                      <a:pt x="67386" y="203860"/>
                    </a:lnTo>
                    <a:close/>
                  </a:path>
                  <a:path w="498475" h="610870">
                    <a:moveTo>
                      <a:pt x="68021" y="296240"/>
                    </a:moveTo>
                    <a:lnTo>
                      <a:pt x="67881" y="296240"/>
                    </a:lnTo>
                    <a:lnTo>
                      <a:pt x="68021" y="296240"/>
                    </a:lnTo>
                    <a:close/>
                  </a:path>
                  <a:path w="498475" h="610870">
                    <a:moveTo>
                      <a:pt x="68376" y="296468"/>
                    </a:moveTo>
                    <a:lnTo>
                      <a:pt x="68300" y="296341"/>
                    </a:lnTo>
                    <a:lnTo>
                      <a:pt x="68376" y="296468"/>
                    </a:lnTo>
                    <a:close/>
                  </a:path>
                  <a:path w="498475" h="610870">
                    <a:moveTo>
                      <a:pt x="68668" y="296799"/>
                    </a:moveTo>
                    <a:lnTo>
                      <a:pt x="68376" y="296468"/>
                    </a:lnTo>
                    <a:lnTo>
                      <a:pt x="68668" y="296799"/>
                    </a:lnTo>
                    <a:close/>
                  </a:path>
                  <a:path w="498475" h="610870">
                    <a:moveTo>
                      <a:pt x="68961" y="297281"/>
                    </a:moveTo>
                    <a:lnTo>
                      <a:pt x="68668" y="296799"/>
                    </a:lnTo>
                    <a:lnTo>
                      <a:pt x="68961" y="297281"/>
                    </a:lnTo>
                    <a:close/>
                  </a:path>
                  <a:path w="498475" h="610870">
                    <a:moveTo>
                      <a:pt x="69215" y="330149"/>
                    </a:moveTo>
                    <a:lnTo>
                      <a:pt x="68694" y="329095"/>
                    </a:lnTo>
                    <a:lnTo>
                      <a:pt x="68338" y="328764"/>
                    </a:lnTo>
                    <a:lnTo>
                      <a:pt x="68097" y="328904"/>
                    </a:lnTo>
                    <a:lnTo>
                      <a:pt x="69215" y="330149"/>
                    </a:lnTo>
                    <a:close/>
                  </a:path>
                  <a:path w="498475" h="610870">
                    <a:moveTo>
                      <a:pt x="69557" y="99910"/>
                    </a:moveTo>
                    <a:lnTo>
                      <a:pt x="69126" y="100863"/>
                    </a:lnTo>
                    <a:lnTo>
                      <a:pt x="69303" y="100723"/>
                    </a:lnTo>
                    <a:lnTo>
                      <a:pt x="69557" y="99910"/>
                    </a:lnTo>
                    <a:close/>
                  </a:path>
                  <a:path w="498475" h="610870">
                    <a:moveTo>
                      <a:pt x="69748" y="123190"/>
                    </a:moveTo>
                    <a:lnTo>
                      <a:pt x="68770" y="123190"/>
                    </a:lnTo>
                    <a:lnTo>
                      <a:pt x="68859" y="124460"/>
                    </a:lnTo>
                    <a:lnTo>
                      <a:pt x="69748" y="123190"/>
                    </a:lnTo>
                    <a:close/>
                  </a:path>
                  <a:path w="498475" h="610870">
                    <a:moveTo>
                      <a:pt x="69786" y="336550"/>
                    </a:moveTo>
                    <a:lnTo>
                      <a:pt x="66789" y="335280"/>
                    </a:lnTo>
                    <a:lnTo>
                      <a:pt x="67475" y="334010"/>
                    </a:lnTo>
                    <a:lnTo>
                      <a:pt x="67348" y="330200"/>
                    </a:lnTo>
                    <a:lnTo>
                      <a:pt x="68084" y="328930"/>
                    </a:lnTo>
                    <a:lnTo>
                      <a:pt x="66560" y="327660"/>
                    </a:lnTo>
                    <a:lnTo>
                      <a:pt x="64617" y="331470"/>
                    </a:lnTo>
                    <a:lnTo>
                      <a:pt x="63119" y="335280"/>
                    </a:lnTo>
                    <a:lnTo>
                      <a:pt x="65151" y="341350"/>
                    </a:lnTo>
                    <a:lnTo>
                      <a:pt x="66319" y="336550"/>
                    </a:lnTo>
                    <a:lnTo>
                      <a:pt x="69786" y="336550"/>
                    </a:lnTo>
                    <a:close/>
                  </a:path>
                  <a:path w="498475" h="610870">
                    <a:moveTo>
                      <a:pt x="72021" y="94703"/>
                    </a:moveTo>
                    <a:lnTo>
                      <a:pt x="70777" y="96558"/>
                    </a:lnTo>
                    <a:lnTo>
                      <a:pt x="70078" y="98221"/>
                    </a:lnTo>
                    <a:lnTo>
                      <a:pt x="69570" y="99910"/>
                    </a:lnTo>
                    <a:lnTo>
                      <a:pt x="72021" y="94703"/>
                    </a:lnTo>
                    <a:close/>
                  </a:path>
                  <a:path w="498475" h="610870">
                    <a:moveTo>
                      <a:pt x="72466" y="356628"/>
                    </a:moveTo>
                    <a:lnTo>
                      <a:pt x="71424" y="351790"/>
                    </a:lnTo>
                    <a:lnTo>
                      <a:pt x="71399" y="354901"/>
                    </a:lnTo>
                    <a:lnTo>
                      <a:pt x="72466" y="356628"/>
                    </a:lnTo>
                    <a:close/>
                  </a:path>
                  <a:path w="498475" h="610870">
                    <a:moveTo>
                      <a:pt x="72707" y="439991"/>
                    </a:moveTo>
                    <a:lnTo>
                      <a:pt x="71348" y="431279"/>
                    </a:lnTo>
                    <a:lnTo>
                      <a:pt x="69303" y="432257"/>
                    </a:lnTo>
                    <a:lnTo>
                      <a:pt x="71399" y="439775"/>
                    </a:lnTo>
                    <a:lnTo>
                      <a:pt x="72047" y="440575"/>
                    </a:lnTo>
                    <a:lnTo>
                      <a:pt x="72707" y="439991"/>
                    </a:lnTo>
                    <a:close/>
                  </a:path>
                  <a:path w="498475" h="610870">
                    <a:moveTo>
                      <a:pt x="72936" y="362635"/>
                    </a:moveTo>
                    <a:lnTo>
                      <a:pt x="72301" y="361950"/>
                    </a:lnTo>
                    <a:lnTo>
                      <a:pt x="71742" y="362331"/>
                    </a:lnTo>
                    <a:lnTo>
                      <a:pt x="71818" y="363220"/>
                    </a:lnTo>
                    <a:lnTo>
                      <a:pt x="72936" y="362635"/>
                    </a:lnTo>
                    <a:close/>
                  </a:path>
                  <a:path w="498475" h="610870">
                    <a:moveTo>
                      <a:pt x="73952" y="96799"/>
                    </a:moveTo>
                    <a:lnTo>
                      <a:pt x="70815" y="99060"/>
                    </a:lnTo>
                    <a:lnTo>
                      <a:pt x="70904" y="100228"/>
                    </a:lnTo>
                    <a:lnTo>
                      <a:pt x="73621" y="97790"/>
                    </a:lnTo>
                    <a:lnTo>
                      <a:pt x="73952" y="96799"/>
                    </a:lnTo>
                    <a:close/>
                  </a:path>
                  <a:path w="498475" h="610870">
                    <a:moveTo>
                      <a:pt x="74193" y="359410"/>
                    </a:moveTo>
                    <a:lnTo>
                      <a:pt x="72466" y="356628"/>
                    </a:lnTo>
                    <a:lnTo>
                      <a:pt x="73075" y="359410"/>
                    </a:lnTo>
                    <a:lnTo>
                      <a:pt x="74193" y="359410"/>
                    </a:lnTo>
                    <a:close/>
                  </a:path>
                  <a:path w="498475" h="610870">
                    <a:moveTo>
                      <a:pt x="75806" y="365760"/>
                    </a:moveTo>
                    <a:lnTo>
                      <a:pt x="74282" y="361950"/>
                    </a:lnTo>
                    <a:lnTo>
                      <a:pt x="72936" y="362635"/>
                    </a:lnTo>
                    <a:lnTo>
                      <a:pt x="75806" y="365760"/>
                    </a:lnTo>
                    <a:close/>
                  </a:path>
                  <a:path w="498475" h="610870">
                    <a:moveTo>
                      <a:pt x="75946" y="224790"/>
                    </a:moveTo>
                    <a:lnTo>
                      <a:pt x="75793" y="227330"/>
                    </a:lnTo>
                    <a:lnTo>
                      <a:pt x="75641" y="228244"/>
                    </a:lnTo>
                    <a:lnTo>
                      <a:pt x="75857" y="227330"/>
                    </a:lnTo>
                    <a:lnTo>
                      <a:pt x="75946" y="224790"/>
                    </a:lnTo>
                    <a:close/>
                  </a:path>
                  <a:path w="498475" h="610870">
                    <a:moveTo>
                      <a:pt x="78892" y="450710"/>
                    </a:moveTo>
                    <a:lnTo>
                      <a:pt x="77939" y="449694"/>
                    </a:lnTo>
                    <a:lnTo>
                      <a:pt x="78193" y="450176"/>
                    </a:lnTo>
                    <a:lnTo>
                      <a:pt x="78892" y="450710"/>
                    </a:lnTo>
                    <a:close/>
                  </a:path>
                  <a:path w="498475" h="610870">
                    <a:moveTo>
                      <a:pt x="80556" y="87147"/>
                    </a:moveTo>
                    <a:lnTo>
                      <a:pt x="79946" y="86360"/>
                    </a:lnTo>
                    <a:lnTo>
                      <a:pt x="76123" y="90170"/>
                    </a:lnTo>
                    <a:lnTo>
                      <a:pt x="73952" y="96799"/>
                    </a:lnTo>
                    <a:lnTo>
                      <a:pt x="77863" y="93980"/>
                    </a:lnTo>
                    <a:lnTo>
                      <a:pt x="75336" y="93980"/>
                    </a:lnTo>
                    <a:lnTo>
                      <a:pt x="79463" y="87630"/>
                    </a:lnTo>
                    <a:lnTo>
                      <a:pt x="80556" y="87147"/>
                    </a:lnTo>
                    <a:close/>
                  </a:path>
                  <a:path w="498475" h="610870">
                    <a:moveTo>
                      <a:pt x="81127" y="452386"/>
                    </a:moveTo>
                    <a:lnTo>
                      <a:pt x="78892" y="450710"/>
                    </a:lnTo>
                    <a:lnTo>
                      <a:pt x="80937" y="452869"/>
                    </a:lnTo>
                    <a:lnTo>
                      <a:pt x="81127" y="452386"/>
                    </a:lnTo>
                    <a:close/>
                  </a:path>
                  <a:path w="498475" h="610870">
                    <a:moveTo>
                      <a:pt x="81673" y="86652"/>
                    </a:moveTo>
                    <a:lnTo>
                      <a:pt x="80556" y="87147"/>
                    </a:lnTo>
                    <a:lnTo>
                      <a:pt x="80924" y="87630"/>
                    </a:lnTo>
                    <a:lnTo>
                      <a:pt x="81673" y="86652"/>
                    </a:lnTo>
                    <a:close/>
                  </a:path>
                  <a:path w="498475" h="610870">
                    <a:moveTo>
                      <a:pt x="83121" y="459359"/>
                    </a:moveTo>
                    <a:lnTo>
                      <a:pt x="78193" y="450176"/>
                    </a:lnTo>
                    <a:lnTo>
                      <a:pt x="74815" y="447497"/>
                    </a:lnTo>
                    <a:lnTo>
                      <a:pt x="77190" y="450824"/>
                    </a:lnTo>
                    <a:lnTo>
                      <a:pt x="79654" y="454850"/>
                    </a:lnTo>
                    <a:lnTo>
                      <a:pt x="83121" y="459359"/>
                    </a:lnTo>
                    <a:close/>
                  </a:path>
                  <a:path w="498475" h="610870">
                    <a:moveTo>
                      <a:pt x="85775" y="81280"/>
                    </a:moveTo>
                    <a:lnTo>
                      <a:pt x="81673" y="86652"/>
                    </a:lnTo>
                    <a:lnTo>
                      <a:pt x="85191" y="85090"/>
                    </a:lnTo>
                    <a:lnTo>
                      <a:pt x="85775" y="81280"/>
                    </a:lnTo>
                    <a:close/>
                  </a:path>
                  <a:path w="498475" h="610870">
                    <a:moveTo>
                      <a:pt x="88709" y="458698"/>
                    </a:moveTo>
                    <a:lnTo>
                      <a:pt x="85382" y="452081"/>
                    </a:lnTo>
                    <a:lnTo>
                      <a:pt x="86487" y="454240"/>
                    </a:lnTo>
                    <a:lnTo>
                      <a:pt x="88366" y="454482"/>
                    </a:lnTo>
                    <a:lnTo>
                      <a:pt x="87223" y="452081"/>
                    </a:lnTo>
                    <a:lnTo>
                      <a:pt x="85458" y="448360"/>
                    </a:lnTo>
                    <a:lnTo>
                      <a:pt x="83007" y="443357"/>
                    </a:lnTo>
                    <a:lnTo>
                      <a:pt x="82473" y="442264"/>
                    </a:lnTo>
                    <a:lnTo>
                      <a:pt x="80949" y="438912"/>
                    </a:lnTo>
                    <a:lnTo>
                      <a:pt x="79654" y="436092"/>
                    </a:lnTo>
                    <a:lnTo>
                      <a:pt x="77228" y="429742"/>
                    </a:lnTo>
                    <a:lnTo>
                      <a:pt x="76428" y="430961"/>
                    </a:lnTo>
                    <a:lnTo>
                      <a:pt x="77863" y="438912"/>
                    </a:lnTo>
                    <a:lnTo>
                      <a:pt x="75361" y="434238"/>
                    </a:lnTo>
                    <a:lnTo>
                      <a:pt x="74815" y="437019"/>
                    </a:lnTo>
                    <a:lnTo>
                      <a:pt x="78371" y="442290"/>
                    </a:lnTo>
                    <a:lnTo>
                      <a:pt x="78917" y="443103"/>
                    </a:lnTo>
                    <a:lnTo>
                      <a:pt x="79209" y="443141"/>
                    </a:lnTo>
                    <a:lnTo>
                      <a:pt x="83159" y="447027"/>
                    </a:lnTo>
                    <a:lnTo>
                      <a:pt x="81127" y="452386"/>
                    </a:lnTo>
                    <a:lnTo>
                      <a:pt x="83591" y="454240"/>
                    </a:lnTo>
                    <a:lnTo>
                      <a:pt x="88188" y="458393"/>
                    </a:lnTo>
                    <a:lnTo>
                      <a:pt x="88709" y="458698"/>
                    </a:lnTo>
                    <a:close/>
                  </a:path>
                  <a:path w="498475" h="610870">
                    <a:moveTo>
                      <a:pt x="88900" y="193040"/>
                    </a:moveTo>
                    <a:lnTo>
                      <a:pt x="86398" y="191770"/>
                    </a:lnTo>
                    <a:lnTo>
                      <a:pt x="86360" y="192138"/>
                    </a:lnTo>
                    <a:lnTo>
                      <a:pt x="88900" y="193040"/>
                    </a:lnTo>
                    <a:close/>
                  </a:path>
                  <a:path w="498475" h="610870">
                    <a:moveTo>
                      <a:pt x="88950" y="458838"/>
                    </a:moveTo>
                    <a:lnTo>
                      <a:pt x="88709" y="458698"/>
                    </a:lnTo>
                    <a:lnTo>
                      <a:pt x="88849" y="458965"/>
                    </a:lnTo>
                    <a:lnTo>
                      <a:pt x="88950" y="458838"/>
                    </a:lnTo>
                    <a:close/>
                  </a:path>
                  <a:path w="498475" h="610870">
                    <a:moveTo>
                      <a:pt x="91122" y="170180"/>
                    </a:moveTo>
                    <a:lnTo>
                      <a:pt x="90678" y="169799"/>
                    </a:lnTo>
                    <a:lnTo>
                      <a:pt x="90170" y="171450"/>
                    </a:lnTo>
                    <a:lnTo>
                      <a:pt x="91122" y="170180"/>
                    </a:lnTo>
                    <a:close/>
                  </a:path>
                  <a:path w="498475" h="610870">
                    <a:moveTo>
                      <a:pt x="91414" y="528320"/>
                    </a:moveTo>
                    <a:lnTo>
                      <a:pt x="90779" y="527672"/>
                    </a:lnTo>
                    <a:lnTo>
                      <a:pt x="86918" y="525780"/>
                    </a:lnTo>
                    <a:lnTo>
                      <a:pt x="91414" y="528320"/>
                    </a:lnTo>
                    <a:close/>
                  </a:path>
                  <a:path w="498475" h="610870">
                    <a:moveTo>
                      <a:pt x="91871" y="168910"/>
                    </a:moveTo>
                    <a:lnTo>
                      <a:pt x="91757" y="166370"/>
                    </a:lnTo>
                    <a:lnTo>
                      <a:pt x="91516" y="167119"/>
                    </a:lnTo>
                    <a:lnTo>
                      <a:pt x="91871" y="168910"/>
                    </a:lnTo>
                    <a:close/>
                  </a:path>
                  <a:path w="498475" h="610870">
                    <a:moveTo>
                      <a:pt x="92163" y="471500"/>
                    </a:moveTo>
                    <a:lnTo>
                      <a:pt x="92151" y="470865"/>
                    </a:lnTo>
                    <a:lnTo>
                      <a:pt x="90881" y="470128"/>
                    </a:lnTo>
                    <a:lnTo>
                      <a:pt x="90220" y="469404"/>
                    </a:lnTo>
                    <a:lnTo>
                      <a:pt x="88925" y="468668"/>
                    </a:lnTo>
                    <a:lnTo>
                      <a:pt x="89547" y="469226"/>
                    </a:lnTo>
                    <a:lnTo>
                      <a:pt x="90220" y="469988"/>
                    </a:lnTo>
                    <a:lnTo>
                      <a:pt x="90893" y="470700"/>
                    </a:lnTo>
                    <a:lnTo>
                      <a:pt x="91655" y="471309"/>
                    </a:lnTo>
                    <a:lnTo>
                      <a:pt x="92163" y="471500"/>
                    </a:lnTo>
                    <a:close/>
                  </a:path>
                  <a:path w="498475" h="610870">
                    <a:moveTo>
                      <a:pt x="93395" y="81280"/>
                    </a:moveTo>
                    <a:lnTo>
                      <a:pt x="89255" y="82550"/>
                    </a:lnTo>
                    <a:lnTo>
                      <a:pt x="88226" y="85090"/>
                    </a:lnTo>
                    <a:lnTo>
                      <a:pt x="82626" y="87630"/>
                    </a:lnTo>
                    <a:lnTo>
                      <a:pt x="83959" y="90170"/>
                    </a:lnTo>
                    <a:lnTo>
                      <a:pt x="81102" y="93980"/>
                    </a:lnTo>
                    <a:lnTo>
                      <a:pt x="78155" y="99060"/>
                    </a:lnTo>
                    <a:lnTo>
                      <a:pt x="75171" y="102870"/>
                    </a:lnTo>
                    <a:lnTo>
                      <a:pt x="71412" y="107950"/>
                    </a:lnTo>
                    <a:lnTo>
                      <a:pt x="69786" y="111760"/>
                    </a:lnTo>
                    <a:lnTo>
                      <a:pt x="71424" y="106680"/>
                    </a:lnTo>
                    <a:lnTo>
                      <a:pt x="70904" y="100228"/>
                    </a:lnTo>
                    <a:lnTo>
                      <a:pt x="69380" y="101600"/>
                    </a:lnTo>
                    <a:lnTo>
                      <a:pt x="68211" y="106680"/>
                    </a:lnTo>
                    <a:lnTo>
                      <a:pt x="67500" y="110490"/>
                    </a:lnTo>
                    <a:lnTo>
                      <a:pt x="60604" y="120650"/>
                    </a:lnTo>
                    <a:lnTo>
                      <a:pt x="60350" y="120650"/>
                    </a:lnTo>
                    <a:lnTo>
                      <a:pt x="58089" y="127000"/>
                    </a:lnTo>
                    <a:lnTo>
                      <a:pt x="53035" y="133350"/>
                    </a:lnTo>
                    <a:lnTo>
                      <a:pt x="47866" y="139700"/>
                    </a:lnTo>
                    <a:lnTo>
                      <a:pt x="45275" y="144780"/>
                    </a:lnTo>
                    <a:lnTo>
                      <a:pt x="46634" y="148590"/>
                    </a:lnTo>
                    <a:lnTo>
                      <a:pt x="48488" y="144780"/>
                    </a:lnTo>
                    <a:lnTo>
                      <a:pt x="50482" y="140970"/>
                    </a:lnTo>
                    <a:lnTo>
                      <a:pt x="52768" y="138430"/>
                    </a:lnTo>
                    <a:lnTo>
                      <a:pt x="55245" y="133350"/>
                    </a:lnTo>
                    <a:lnTo>
                      <a:pt x="57111" y="132080"/>
                    </a:lnTo>
                    <a:lnTo>
                      <a:pt x="56184" y="137160"/>
                    </a:lnTo>
                    <a:lnTo>
                      <a:pt x="51193" y="140970"/>
                    </a:lnTo>
                    <a:lnTo>
                      <a:pt x="55829" y="138430"/>
                    </a:lnTo>
                    <a:lnTo>
                      <a:pt x="53098" y="143510"/>
                    </a:lnTo>
                    <a:lnTo>
                      <a:pt x="50736" y="146050"/>
                    </a:lnTo>
                    <a:lnTo>
                      <a:pt x="48844" y="147320"/>
                    </a:lnTo>
                    <a:lnTo>
                      <a:pt x="47447" y="152400"/>
                    </a:lnTo>
                    <a:lnTo>
                      <a:pt x="50888" y="148590"/>
                    </a:lnTo>
                    <a:lnTo>
                      <a:pt x="50990" y="153670"/>
                    </a:lnTo>
                    <a:lnTo>
                      <a:pt x="46697" y="158750"/>
                    </a:lnTo>
                    <a:lnTo>
                      <a:pt x="46837" y="163830"/>
                    </a:lnTo>
                    <a:lnTo>
                      <a:pt x="49580" y="166370"/>
                    </a:lnTo>
                    <a:lnTo>
                      <a:pt x="49898" y="157480"/>
                    </a:lnTo>
                    <a:lnTo>
                      <a:pt x="54444" y="149860"/>
                    </a:lnTo>
                    <a:lnTo>
                      <a:pt x="55130" y="154940"/>
                    </a:lnTo>
                    <a:lnTo>
                      <a:pt x="56616" y="149860"/>
                    </a:lnTo>
                    <a:lnTo>
                      <a:pt x="56984" y="148590"/>
                    </a:lnTo>
                    <a:lnTo>
                      <a:pt x="58127" y="144780"/>
                    </a:lnTo>
                    <a:lnTo>
                      <a:pt x="60261" y="139700"/>
                    </a:lnTo>
                    <a:lnTo>
                      <a:pt x="60032" y="138430"/>
                    </a:lnTo>
                    <a:lnTo>
                      <a:pt x="59804" y="137160"/>
                    </a:lnTo>
                    <a:lnTo>
                      <a:pt x="59131" y="133350"/>
                    </a:lnTo>
                    <a:lnTo>
                      <a:pt x="56781" y="137160"/>
                    </a:lnTo>
                    <a:lnTo>
                      <a:pt x="58026" y="132080"/>
                    </a:lnTo>
                    <a:lnTo>
                      <a:pt x="59588" y="125730"/>
                    </a:lnTo>
                    <a:lnTo>
                      <a:pt x="64579" y="123190"/>
                    </a:lnTo>
                    <a:lnTo>
                      <a:pt x="68770" y="123190"/>
                    </a:lnTo>
                    <a:lnTo>
                      <a:pt x="68478" y="119380"/>
                    </a:lnTo>
                    <a:lnTo>
                      <a:pt x="72923" y="111760"/>
                    </a:lnTo>
                    <a:lnTo>
                      <a:pt x="73660" y="110490"/>
                    </a:lnTo>
                    <a:lnTo>
                      <a:pt x="80073" y="101600"/>
                    </a:lnTo>
                    <a:lnTo>
                      <a:pt x="78460" y="106680"/>
                    </a:lnTo>
                    <a:lnTo>
                      <a:pt x="82791" y="101600"/>
                    </a:lnTo>
                    <a:lnTo>
                      <a:pt x="83883" y="100330"/>
                    </a:lnTo>
                    <a:lnTo>
                      <a:pt x="84480" y="96520"/>
                    </a:lnTo>
                    <a:lnTo>
                      <a:pt x="86042" y="92710"/>
                    </a:lnTo>
                    <a:lnTo>
                      <a:pt x="86182" y="93980"/>
                    </a:lnTo>
                    <a:lnTo>
                      <a:pt x="88265" y="92710"/>
                    </a:lnTo>
                    <a:lnTo>
                      <a:pt x="92913" y="86360"/>
                    </a:lnTo>
                    <a:lnTo>
                      <a:pt x="93395" y="81280"/>
                    </a:lnTo>
                    <a:close/>
                  </a:path>
                  <a:path w="498475" h="610870">
                    <a:moveTo>
                      <a:pt x="93878" y="461784"/>
                    </a:moveTo>
                    <a:lnTo>
                      <a:pt x="91097" y="456133"/>
                    </a:lnTo>
                    <a:lnTo>
                      <a:pt x="88950" y="458838"/>
                    </a:lnTo>
                    <a:lnTo>
                      <a:pt x="93878" y="461784"/>
                    </a:lnTo>
                    <a:close/>
                  </a:path>
                  <a:path w="498475" h="610870">
                    <a:moveTo>
                      <a:pt x="95313" y="539750"/>
                    </a:moveTo>
                    <a:lnTo>
                      <a:pt x="90233" y="534670"/>
                    </a:lnTo>
                    <a:lnTo>
                      <a:pt x="85775" y="532130"/>
                    </a:lnTo>
                    <a:lnTo>
                      <a:pt x="81140" y="528320"/>
                    </a:lnTo>
                    <a:lnTo>
                      <a:pt x="78905" y="525780"/>
                    </a:lnTo>
                    <a:lnTo>
                      <a:pt x="75539" y="521970"/>
                    </a:lnTo>
                    <a:lnTo>
                      <a:pt x="73101" y="515620"/>
                    </a:lnTo>
                    <a:lnTo>
                      <a:pt x="74536" y="515620"/>
                    </a:lnTo>
                    <a:lnTo>
                      <a:pt x="76720" y="516890"/>
                    </a:lnTo>
                    <a:lnTo>
                      <a:pt x="76542" y="513080"/>
                    </a:lnTo>
                    <a:lnTo>
                      <a:pt x="73698" y="510540"/>
                    </a:lnTo>
                    <a:lnTo>
                      <a:pt x="67983" y="505460"/>
                    </a:lnTo>
                    <a:lnTo>
                      <a:pt x="70739" y="510540"/>
                    </a:lnTo>
                    <a:lnTo>
                      <a:pt x="68834" y="510540"/>
                    </a:lnTo>
                    <a:lnTo>
                      <a:pt x="66319" y="506730"/>
                    </a:lnTo>
                    <a:lnTo>
                      <a:pt x="64109" y="502920"/>
                    </a:lnTo>
                    <a:lnTo>
                      <a:pt x="62103" y="500380"/>
                    </a:lnTo>
                    <a:lnTo>
                      <a:pt x="61468" y="499110"/>
                    </a:lnTo>
                    <a:lnTo>
                      <a:pt x="60198" y="496570"/>
                    </a:lnTo>
                    <a:lnTo>
                      <a:pt x="58750" y="499110"/>
                    </a:lnTo>
                    <a:lnTo>
                      <a:pt x="58369" y="497840"/>
                    </a:lnTo>
                    <a:lnTo>
                      <a:pt x="56476" y="491490"/>
                    </a:lnTo>
                    <a:lnTo>
                      <a:pt x="53949" y="486410"/>
                    </a:lnTo>
                    <a:lnTo>
                      <a:pt x="51473" y="481330"/>
                    </a:lnTo>
                    <a:lnTo>
                      <a:pt x="50863" y="478790"/>
                    </a:lnTo>
                    <a:lnTo>
                      <a:pt x="49999" y="475195"/>
                    </a:lnTo>
                    <a:lnTo>
                      <a:pt x="49999" y="478790"/>
                    </a:lnTo>
                    <a:lnTo>
                      <a:pt x="47942" y="473710"/>
                    </a:lnTo>
                    <a:lnTo>
                      <a:pt x="47536" y="472706"/>
                    </a:lnTo>
                    <a:lnTo>
                      <a:pt x="48679" y="474980"/>
                    </a:lnTo>
                    <a:lnTo>
                      <a:pt x="49999" y="478790"/>
                    </a:lnTo>
                    <a:lnTo>
                      <a:pt x="49999" y="475195"/>
                    </a:lnTo>
                    <a:lnTo>
                      <a:pt x="49339" y="472440"/>
                    </a:lnTo>
                    <a:lnTo>
                      <a:pt x="46761" y="471170"/>
                    </a:lnTo>
                    <a:lnTo>
                      <a:pt x="47409" y="472440"/>
                    </a:lnTo>
                    <a:lnTo>
                      <a:pt x="43535" y="473710"/>
                    </a:lnTo>
                    <a:lnTo>
                      <a:pt x="42240" y="466090"/>
                    </a:lnTo>
                    <a:lnTo>
                      <a:pt x="40944" y="461010"/>
                    </a:lnTo>
                    <a:lnTo>
                      <a:pt x="39230" y="465404"/>
                    </a:lnTo>
                    <a:lnTo>
                      <a:pt x="37084" y="462280"/>
                    </a:lnTo>
                    <a:lnTo>
                      <a:pt x="36207" y="461010"/>
                    </a:lnTo>
                    <a:lnTo>
                      <a:pt x="33959" y="454660"/>
                    </a:lnTo>
                    <a:lnTo>
                      <a:pt x="33909" y="457200"/>
                    </a:lnTo>
                    <a:lnTo>
                      <a:pt x="34201" y="459740"/>
                    </a:lnTo>
                    <a:lnTo>
                      <a:pt x="34404" y="462280"/>
                    </a:lnTo>
                    <a:lnTo>
                      <a:pt x="33324" y="459740"/>
                    </a:lnTo>
                    <a:lnTo>
                      <a:pt x="32156" y="457200"/>
                    </a:lnTo>
                    <a:lnTo>
                      <a:pt x="31318" y="455930"/>
                    </a:lnTo>
                    <a:lnTo>
                      <a:pt x="32448" y="462280"/>
                    </a:lnTo>
                    <a:lnTo>
                      <a:pt x="29146" y="455930"/>
                    </a:lnTo>
                    <a:lnTo>
                      <a:pt x="26797" y="448310"/>
                    </a:lnTo>
                    <a:lnTo>
                      <a:pt x="24765" y="441960"/>
                    </a:lnTo>
                    <a:lnTo>
                      <a:pt x="22796" y="434340"/>
                    </a:lnTo>
                    <a:lnTo>
                      <a:pt x="22161" y="431368"/>
                    </a:lnTo>
                    <a:lnTo>
                      <a:pt x="22644" y="440690"/>
                    </a:lnTo>
                    <a:lnTo>
                      <a:pt x="24320" y="449580"/>
                    </a:lnTo>
                    <a:lnTo>
                      <a:pt x="24422" y="449821"/>
                    </a:lnTo>
                    <a:lnTo>
                      <a:pt x="26466" y="450850"/>
                    </a:lnTo>
                    <a:lnTo>
                      <a:pt x="30149" y="458470"/>
                    </a:lnTo>
                    <a:lnTo>
                      <a:pt x="31432" y="463550"/>
                    </a:lnTo>
                    <a:lnTo>
                      <a:pt x="32397" y="469900"/>
                    </a:lnTo>
                    <a:lnTo>
                      <a:pt x="35179" y="476250"/>
                    </a:lnTo>
                    <a:lnTo>
                      <a:pt x="37058" y="472440"/>
                    </a:lnTo>
                    <a:lnTo>
                      <a:pt x="39077" y="474980"/>
                    </a:lnTo>
                    <a:lnTo>
                      <a:pt x="42900" y="481330"/>
                    </a:lnTo>
                    <a:lnTo>
                      <a:pt x="45085" y="485140"/>
                    </a:lnTo>
                    <a:lnTo>
                      <a:pt x="44526" y="486410"/>
                    </a:lnTo>
                    <a:lnTo>
                      <a:pt x="48209" y="497840"/>
                    </a:lnTo>
                    <a:lnTo>
                      <a:pt x="42951" y="490220"/>
                    </a:lnTo>
                    <a:lnTo>
                      <a:pt x="48628" y="500380"/>
                    </a:lnTo>
                    <a:lnTo>
                      <a:pt x="54343" y="504190"/>
                    </a:lnTo>
                    <a:lnTo>
                      <a:pt x="60718" y="509270"/>
                    </a:lnTo>
                    <a:lnTo>
                      <a:pt x="68376" y="519430"/>
                    </a:lnTo>
                    <a:lnTo>
                      <a:pt x="63614" y="510540"/>
                    </a:lnTo>
                    <a:lnTo>
                      <a:pt x="62445" y="509270"/>
                    </a:lnTo>
                    <a:lnTo>
                      <a:pt x="58547" y="502920"/>
                    </a:lnTo>
                    <a:lnTo>
                      <a:pt x="64300" y="509270"/>
                    </a:lnTo>
                    <a:lnTo>
                      <a:pt x="60490" y="504190"/>
                    </a:lnTo>
                    <a:lnTo>
                      <a:pt x="63017" y="502920"/>
                    </a:lnTo>
                    <a:lnTo>
                      <a:pt x="64947" y="508000"/>
                    </a:lnTo>
                    <a:lnTo>
                      <a:pt x="67945" y="513080"/>
                    </a:lnTo>
                    <a:lnTo>
                      <a:pt x="69202" y="515620"/>
                    </a:lnTo>
                    <a:lnTo>
                      <a:pt x="65925" y="513080"/>
                    </a:lnTo>
                    <a:lnTo>
                      <a:pt x="69646" y="518160"/>
                    </a:lnTo>
                    <a:lnTo>
                      <a:pt x="76644" y="529590"/>
                    </a:lnTo>
                    <a:lnTo>
                      <a:pt x="80010" y="530860"/>
                    </a:lnTo>
                    <a:lnTo>
                      <a:pt x="78155" y="527050"/>
                    </a:lnTo>
                    <a:lnTo>
                      <a:pt x="77431" y="525780"/>
                    </a:lnTo>
                    <a:lnTo>
                      <a:pt x="83159" y="532130"/>
                    </a:lnTo>
                    <a:lnTo>
                      <a:pt x="91059" y="538480"/>
                    </a:lnTo>
                    <a:lnTo>
                      <a:pt x="95313" y="539750"/>
                    </a:lnTo>
                    <a:close/>
                  </a:path>
                  <a:path w="498475" h="610870">
                    <a:moveTo>
                      <a:pt x="97713" y="464223"/>
                    </a:moveTo>
                    <a:lnTo>
                      <a:pt x="93891" y="461784"/>
                    </a:lnTo>
                    <a:lnTo>
                      <a:pt x="94132" y="462292"/>
                    </a:lnTo>
                    <a:lnTo>
                      <a:pt x="94386" y="463003"/>
                    </a:lnTo>
                    <a:lnTo>
                      <a:pt x="94640" y="463689"/>
                    </a:lnTo>
                    <a:lnTo>
                      <a:pt x="94081" y="463842"/>
                    </a:lnTo>
                    <a:lnTo>
                      <a:pt x="93738" y="464210"/>
                    </a:lnTo>
                    <a:lnTo>
                      <a:pt x="93903" y="464934"/>
                    </a:lnTo>
                    <a:lnTo>
                      <a:pt x="95161" y="464997"/>
                    </a:lnTo>
                    <a:lnTo>
                      <a:pt x="94957" y="464477"/>
                    </a:lnTo>
                    <a:lnTo>
                      <a:pt x="94818" y="464146"/>
                    </a:lnTo>
                    <a:lnTo>
                      <a:pt x="94653" y="463689"/>
                    </a:lnTo>
                    <a:lnTo>
                      <a:pt x="95326" y="463499"/>
                    </a:lnTo>
                    <a:lnTo>
                      <a:pt x="96405" y="463689"/>
                    </a:lnTo>
                    <a:lnTo>
                      <a:pt x="97713" y="464223"/>
                    </a:lnTo>
                    <a:close/>
                  </a:path>
                  <a:path w="498475" h="610870">
                    <a:moveTo>
                      <a:pt x="98767" y="482600"/>
                    </a:moveTo>
                    <a:lnTo>
                      <a:pt x="97193" y="478790"/>
                    </a:lnTo>
                    <a:lnTo>
                      <a:pt x="98767" y="482600"/>
                    </a:lnTo>
                    <a:close/>
                  </a:path>
                  <a:path w="498475" h="610870">
                    <a:moveTo>
                      <a:pt x="99542" y="482638"/>
                    </a:moveTo>
                    <a:lnTo>
                      <a:pt x="99377" y="482282"/>
                    </a:lnTo>
                    <a:lnTo>
                      <a:pt x="99060" y="481888"/>
                    </a:lnTo>
                    <a:lnTo>
                      <a:pt x="99542" y="482638"/>
                    </a:lnTo>
                    <a:close/>
                  </a:path>
                  <a:path w="498475" h="610870">
                    <a:moveTo>
                      <a:pt x="102781" y="467410"/>
                    </a:moveTo>
                    <a:lnTo>
                      <a:pt x="101066" y="465963"/>
                    </a:lnTo>
                    <a:lnTo>
                      <a:pt x="99275" y="464858"/>
                    </a:lnTo>
                    <a:lnTo>
                      <a:pt x="97713" y="464223"/>
                    </a:lnTo>
                    <a:lnTo>
                      <a:pt x="102781" y="467410"/>
                    </a:lnTo>
                    <a:close/>
                  </a:path>
                  <a:path w="498475" h="610870">
                    <a:moveTo>
                      <a:pt x="103619" y="102704"/>
                    </a:moveTo>
                    <a:lnTo>
                      <a:pt x="99339" y="106680"/>
                    </a:lnTo>
                    <a:lnTo>
                      <a:pt x="100850" y="106680"/>
                    </a:lnTo>
                    <a:lnTo>
                      <a:pt x="103619" y="102704"/>
                    </a:lnTo>
                    <a:close/>
                  </a:path>
                  <a:path w="498475" h="610870">
                    <a:moveTo>
                      <a:pt x="104521" y="141846"/>
                    </a:moveTo>
                    <a:lnTo>
                      <a:pt x="103809" y="141986"/>
                    </a:lnTo>
                    <a:lnTo>
                      <a:pt x="102958" y="142392"/>
                    </a:lnTo>
                    <a:lnTo>
                      <a:pt x="103009" y="142811"/>
                    </a:lnTo>
                    <a:lnTo>
                      <a:pt x="103416" y="142697"/>
                    </a:lnTo>
                    <a:lnTo>
                      <a:pt x="104521" y="141846"/>
                    </a:lnTo>
                    <a:close/>
                  </a:path>
                  <a:path w="498475" h="610870">
                    <a:moveTo>
                      <a:pt x="104813" y="101600"/>
                    </a:moveTo>
                    <a:lnTo>
                      <a:pt x="104762" y="100469"/>
                    </a:lnTo>
                    <a:lnTo>
                      <a:pt x="104394" y="101600"/>
                    </a:lnTo>
                    <a:lnTo>
                      <a:pt x="103619" y="102704"/>
                    </a:lnTo>
                    <a:lnTo>
                      <a:pt x="104813" y="101600"/>
                    </a:lnTo>
                    <a:close/>
                  </a:path>
                  <a:path w="498475" h="610870">
                    <a:moveTo>
                      <a:pt x="105143" y="476161"/>
                    </a:moveTo>
                    <a:lnTo>
                      <a:pt x="100342" y="473189"/>
                    </a:lnTo>
                    <a:lnTo>
                      <a:pt x="104838" y="477291"/>
                    </a:lnTo>
                    <a:lnTo>
                      <a:pt x="105143" y="476161"/>
                    </a:lnTo>
                    <a:close/>
                  </a:path>
                  <a:path w="498475" h="610870">
                    <a:moveTo>
                      <a:pt x="106006" y="476694"/>
                    </a:moveTo>
                    <a:lnTo>
                      <a:pt x="105232" y="475830"/>
                    </a:lnTo>
                    <a:lnTo>
                      <a:pt x="105143" y="476161"/>
                    </a:lnTo>
                    <a:lnTo>
                      <a:pt x="106006" y="476694"/>
                    </a:lnTo>
                    <a:close/>
                  </a:path>
                  <a:path w="498475" h="610870">
                    <a:moveTo>
                      <a:pt x="115011" y="465467"/>
                    </a:moveTo>
                    <a:lnTo>
                      <a:pt x="114401" y="465150"/>
                    </a:lnTo>
                    <a:lnTo>
                      <a:pt x="114401" y="465467"/>
                    </a:lnTo>
                    <a:lnTo>
                      <a:pt x="115011" y="465467"/>
                    </a:lnTo>
                    <a:close/>
                  </a:path>
                  <a:path w="498475" h="610870">
                    <a:moveTo>
                      <a:pt x="124244" y="110490"/>
                    </a:moveTo>
                    <a:lnTo>
                      <a:pt x="122986" y="111137"/>
                    </a:lnTo>
                    <a:lnTo>
                      <a:pt x="122440" y="111760"/>
                    </a:lnTo>
                    <a:lnTo>
                      <a:pt x="123151" y="111760"/>
                    </a:lnTo>
                    <a:lnTo>
                      <a:pt x="124244" y="110490"/>
                    </a:lnTo>
                    <a:close/>
                  </a:path>
                  <a:path w="498475" h="610870">
                    <a:moveTo>
                      <a:pt x="124663" y="94780"/>
                    </a:moveTo>
                    <a:lnTo>
                      <a:pt x="124637" y="94170"/>
                    </a:lnTo>
                    <a:lnTo>
                      <a:pt x="124117" y="95097"/>
                    </a:lnTo>
                    <a:lnTo>
                      <a:pt x="124663" y="94780"/>
                    </a:lnTo>
                    <a:close/>
                  </a:path>
                  <a:path w="498475" h="610870">
                    <a:moveTo>
                      <a:pt x="130492" y="44450"/>
                    </a:moveTo>
                    <a:lnTo>
                      <a:pt x="129730" y="44450"/>
                    </a:lnTo>
                    <a:lnTo>
                      <a:pt x="128803" y="45021"/>
                    </a:lnTo>
                    <a:lnTo>
                      <a:pt x="128219" y="45720"/>
                    </a:lnTo>
                    <a:lnTo>
                      <a:pt x="130022" y="44958"/>
                    </a:lnTo>
                    <a:lnTo>
                      <a:pt x="130492" y="44450"/>
                    </a:lnTo>
                    <a:close/>
                  </a:path>
                  <a:path w="498475" h="610870">
                    <a:moveTo>
                      <a:pt x="132854" y="528320"/>
                    </a:moveTo>
                    <a:lnTo>
                      <a:pt x="131610" y="528320"/>
                    </a:lnTo>
                    <a:lnTo>
                      <a:pt x="132080" y="528916"/>
                    </a:lnTo>
                    <a:lnTo>
                      <a:pt x="132854" y="528320"/>
                    </a:lnTo>
                    <a:close/>
                  </a:path>
                  <a:path w="498475" h="610870">
                    <a:moveTo>
                      <a:pt x="134289" y="508774"/>
                    </a:moveTo>
                    <a:lnTo>
                      <a:pt x="134264" y="508419"/>
                    </a:lnTo>
                    <a:lnTo>
                      <a:pt x="134086" y="507936"/>
                    </a:lnTo>
                    <a:lnTo>
                      <a:pt x="133629" y="507250"/>
                    </a:lnTo>
                    <a:lnTo>
                      <a:pt x="133794" y="507796"/>
                    </a:lnTo>
                    <a:lnTo>
                      <a:pt x="134035" y="508279"/>
                    </a:lnTo>
                    <a:lnTo>
                      <a:pt x="134289" y="508774"/>
                    </a:lnTo>
                    <a:close/>
                  </a:path>
                  <a:path w="498475" h="610870">
                    <a:moveTo>
                      <a:pt x="138455" y="85178"/>
                    </a:moveTo>
                    <a:lnTo>
                      <a:pt x="137909" y="85953"/>
                    </a:lnTo>
                    <a:lnTo>
                      <a:pt x="137477" y="86690"/>
                    </a:lnTo>
                    <a:lnTo>
                      <a:pt x="137223" y="87363"/>
                    </a:lnTo>
                    <a:lnTo>
                      <a:pt x="138201" y="86360"/>
                    </a:lnTo>
                    <a:lnTo>
                      <a:pt x="138379" y="85763"/>
                    </a:lnTo>
                    <a:lnTo>
                      <a:pt x="138455" y="85178"/>
                    </a:lnTo>
                    <a:close/>
                  </a:path>
                  <a:path w="498475" h="610870">
                    <a:moveTo>
                      <a:pt x="141960" y="72847"/>
                    </a:moveTo>
                    <a:lnTo>
                      <a:pt x="140881" y="74104"/>
                    </a:lnTo>
                    <a:lnTo>
                      <a:pt x="140538" y="74828"/>
                    </a:lnTo>
                    <a:lnTo>
                      <a:pt x="140449" y="75349"/>
                    </a:lnTo>
                    <a:lnTo>
                      <a:pt x="141173" y="74574"/>
                    </a:lnTo>
                    <a:lnTo>
                      <a:pt x="141744" y="73748"/>
                    </a:lnTo>
                    <a:lnTo>
                      <a:pt x="141960" y="72847"/>
                    </a:lnTo>
                    <a:close/>
                  </a:path>
                  <a:path w="498475" h="610870">
                    <a:moveTo>
                      <a:pt x="142151" y="103936"/>
                    </a:moveTo>
                    <a:lnTo>
                      <a:pt x="136131" y="106680"/>
                    </a:lnTo>
                    <a:lnTo>
                      <a:pt x="139458" y="106680"/>
                    </a:lnTo>
                    <a:lnTo>
                      <a:pt x="142151" y="103936"/>
                    </a:lnTo>
                    <a:close/>
                  </a:path>
                  <a:path w="498475" h="610870">
                    <a:moveTo>
                      <a:pt x="142925" y="35560"/>
                    </a:moveTo>
                    <a:lnTo>
                      <a:pt x="142659" y="34290"/>
                    </a:lnTo>
                    <a:lnTo>
                      <a:pt x="138709" y="36830"/>
                    </a:lnTo>
                    <a:lnTo>
                      <a:pt x="134708" y="40640"/>
                    </a:lnTo>
                    <a:lnTo>
                      <a:pt x="131254" y="44450"/>
                    </a:lnTo>
                    <a:lnTo>
                      <a:pt x="130022" y="44958"/>
                    </a:lnTo>
                    <a:lnTo>
                      <a:pt x="128193" y="46990"/>
                    </a:lnTo>
                    <a:lnTo>
                      <a:pt x="137147" y="40640"/>
                    </a:lnTo>
                    <a:lnTo>
                      <a:pt x="140373" y="38100"/>
                    </a:lnTo>
                    <a:lnTo>
                      <a:pt x="142925" y="35560"/>
                    </a:lnTo>
                    <a:close/>
                  </a:path>
                  <a:path w="498475" h="610870">
                    <a:moveTo>
                      <a:pt x="144513" y="102870"/>
                    </a:moveTo>
                    <a:lnTo>
                      <a:pt x="143205" y="102870"/>
                    </a:lnTo>
                    <a:lnTo>
                      <a:pt x="142151" y="103936"/>
                    </a:lnTo>
                    <a:lnTo>
                      <a:pt x="144513" y="102870"/>
                    </a:lnTo>
                    <a:close/>
                  </a:path>
                  <a:path w="498475" h="610870">
                    <a:moveTo>
                      <a:pt x="152285" y="74485"/>
                    </a:moveTo>
                    <a:lnTo>
                      <a:pt x="151523" y="71158"/>
                    </a:lnTo>
                    <a:lnTo>
                      <a:pt x="149923" y="72491"/>
                    </a:lnTo>
                    <a:lnTo>
                      <a:pt x="140093" y="77863"/>
                    </a:lnTo>
                    <a:lnTo>
                      <a:pt x="140449" y="75349"/>
                    </a:lnTo>
                    <a:lnTo>
                      <a:pt x="137299" y="78473"/>
                    </a:lnTo>
                    <a:lnTo>
                      <a:pt x="131102" y="81318"/>
                    </a:lnTo>
                    <a:lnTo>
                      <a:pt x="129768" y="83439"/>
                    </a:lnTo>
                    <a:lnTo>
                      <a:pt x="136144" y="79641"/>
                    </a:lnTo>
                    <a:lnTo>
                      <a:pt x="132029" y="84810"/>
                    </a:lnTo>
                    <a:lnTo>
                      <a:pt x="129235" y="88887"/>
                    </a:lnTo>
                    <a:lnTo>
                      <a:pt x="125412" y="91300"/>
                    </a:lnTo>
                    <a:lnTo>
                      <a:pt x="128155" y="86550"/>
                    </a:lnTo>
                    <a:lnTo>
                      <a:pt x="124993" y="88785"/>
                    </a:lnTo>
                    <a:lnTo>
                      <a:pt x="122605" y="91274"/>
                    </a:lnTo>
                    <a:lnTo>
                      <a:pt x="120103" y="93637"/>
                    </a:lnTo>
                    <a:lnTo>
                      <a:pt x="117830" y="96227"/>
                    </a:lnTo>
                    <a:lnTo>
                      <a:pt x="119951" y="94119"/>
                    </a:lnTo>
                    <a:lnTo>
                      <a:pt x="122313" y="92227"/>
                    </a:lnTo>
                    <a:lnTo>
                      <a:pt x="124548" y="90233"/>
                    </a:lnTo>
                    <a:lnTo>
                      <a:pt x="124637" y="94170"/>
                    </a:lnTo>
                    <a:lnTo>
                      <a:pt x="125107" y="93357"/>
                    </a:lnTo>
                    <a:lnTo>
                      <a:pt x="130048" y="88722"/>
                    </a:lnTo>
                    <a:lnTo>
                      <a:pt x="131965" y="88709"/>
                    </a:lnTo>
                    <a:lnTo>
                      <a:pt x="133858" y="88582"/>
                    </a:lnTo>
                    <a:lnTo>
                      <a:pt x="138696" y="83642"/>
                    </a:lnTo>
                    <a:lnTo>
                      <a:pt x="138480" y="84289"/>
                    </a:lnTo>
                    <a:lnTo>
                      <a:pt x="138506" y="84734"/>
                    </a:lnTo>
                    <a:lnTo>
                      <a:pt x="138455" y="85178"/>
                    </a:lnTo>
                    <a:lnTo>
                      <a:pt x="142392" y="80264"/>
                    </a:lnTo>
                    <a:lnTo>
                      <a:pt x="152285" y="74485"/>
                    </a:lnTo>
                    <a:close/>
                  </a:path>
                  <a:path w="498475" h="610870">
                    <a:moveTo>
                      <a:pt x="152387" y="29248"/>
                    </a:moveTo>
                    <a:lnTo>
                      <a:pt x="149301" y="30480"/>
                    </a:lnTo>
                    <a:lnTo>
                      <a:pt x="150850" y="31013"/>
                    </a:lnTo>
                    <a:lnTo>
                      <a:pt x="152387" y="29248"/>
                    </a:lnTo>
                    <a:close/>
                  </a:path>
                  <a:path w="498475" h="610870">
                    <a:moveTo>
                      <a:pt x="152958" y="31750"/>
                    </a:moveTo>
                    <a:lnTo>
                      <a:pt x="150850" y="31013"/>
                    </a:lnTo>
                    <a:lnTo>
                      <a:pt x="148005" y="34290"/>
                    </a:lnTo>
                    <a:lnTo>
                      <a:pt x="152958" y="31750"/>
                    </a:lnTo>
                    <a:close/>
                  </a:path>
                  <a:path w="498475" h="610870">
                    <a:moveTo>
                      <a:pt x="156552" y="32816"/>
                    </a:moveTo>
                    <a:lnTo>
                      <a:pt x="155829" y="33020"/>
                    </a:lnTo>
                    <a:lnTo>
                      <a:pt x="156057" y="34404"/>
                    </a:lnTo>
                    <a:lnTo>
                      <a:pt x="156425" y="34290"/>
                    </a:lnTo>
                    <a:lnTo>
                      <a:pt x="156552" y="32816"/>
                    </a:lnTo>
                    <a:close/>
                  </a:path>
                  <a:path w="498475" h="610870">
                    <a:moveTo>
                      <a:pt x="158686" y="525564"/>
                    </a:moveTo>
                    <a:lnTo>
                      <a:pt x="157746" y="524764"/>
                    </a:lnTo>
                    <a:lnTo>
                      <a:pt x="157441" y="524497"/>
                    </a:lnTo>
                    <a:lnTo>
                      <a:pt x="157289" y="524598"/>
                    </a:lnTo>
                    <a:lnTo>
                      <a:pt x="158686" y="525564"/>
                    </a:lnTo>
                    <a:close/>
                  </a:path>
                  <a:path w="498475" h="610870">
                    <a:moveTo>
                      <a:pt x="181102" y="58191"/>
                    </a:moveTo>
                    <a:lnTo>
                      <a:pt x="180594" y="58293"/>
                    </a:lnTo>
                    <a:lnTo>
                      <a:pt x="180581" y="58420"/>
                    </a:lnTo>
                    <a:lnTo>
                      <a:pt x="181102" y="58191"/>
                    </a:lnTo>
                    <a:close/>
                  </a:path>
                  <a:path w="498475" h="610870">
                    <a:moveTo>
                      <a:pt x="182194" y="527164"/>
                    </a:moveTo>
                    <a:lnTo>
                      <a:pt x="180644" y="526249"/>
                    </a:lnTo>
                    <a:lnTo>
                      <a:pt x="180086" y="526542"/>
                    </a:lnTo>
                    <a:lnTo>
                      <a:pt x="182194" y="527164"/>
                    </a:lnTo>
                    <a:close/>
                  </a:path>
                  <a:path w="498475" h="610870">
                    <a:moveTo>
                      <a:pt x="184835" y="539927"/>
                    </a:moveTo>
                    <a:lnTo>
                      <a:pt x="183121" y="538734"/>
                    </a:lnTo>
                    <a:lnTo>
                      <a:pt x="179743" y="536409"/>
                    </a:lnTo>
                    <a:lnTo>
                      <a:pt x="179730" y="536232"/>
                    </a:lnTo>
                    <a:lnTo>
                      <a:pt x="180149" y="535317"/>
                    </a:lnTo>
                    <a:lnTo>
                      <a:pt x="181660" y="532079"/>
                    </a:lnTo>
                    <a:lnTo>
                      <a:pt x="179666" y="530542"/>
                    </a:lnTo>
                    <a:lnTo>
                      <a:pt x="176771" y="528294"/>
                    </a:lnTo>
                    <a:lnTo>
                      <a:pt x="180086" y="526542"/>
                    </a:lnTo>
                    <a:lnTo>
                      <a:pt x="177634" y="525843"/>
                    </a:lnTo>
                    <a:lnTo>
                      <a:pt x="183197" y="524802"/>
                    </a:lnTo>
                    <a:lnTo>
                      <a:pt x="177380" y="523824"/>
                    </a:lnTo>
                    <a:lnTo>
                      <a:pt x="171259" y="520077"/>
                    </a:lnTo>
                    <a:lnTo>
                      <a:pt x="165455" y="514743"/>
                    </a:lnTo>
                    <a:lnTo>
                      <a:pt x="163004" y="511835"/>
                    </a:lnTo>
                    <a:lnTo>
                      <a:pt x="160642" y="509028"/>
                    </a:lnTo>
                    <a:lnTo>
                      <a:pt x="160934" y="510222"/>
                    </a:lnTo>
                    <a:lnTo>
                      <a:pt x="161963" y="511835"/>
                    </a:lnTo>
                    <a:lnTo>
                      <a:pt x="160693" y="511632"/>
                    </a:lnTo>
                    <a:lnTo>
                      <a:pt x="156184" y="508495"/>
                    </a:lnTo>
                    <a:lnTo>
                      <a:pt x="155003" y="503783"/>
                    </a:lnTo>
                    <a:lnTo>
                      <a:pt x="158165" y="504063"/>
                    </a:lnTo>
                    <a:lnTo>
                      <a:pt x="157022" y="503783"/>
                    </a:lnTo>
                    <a:lnTo>
                      <a:pt x="155257" y="503364"/>
                    </a:lnTo>
                    <a:lnTo>
                      <a:pt x="151993" y="499541"/>
                    </a:lnTo>
                    <a:lnTo>
                      <a:pt x="148717" y="495465"/>
                    </a:lnTo>
                    <a:lnTo>
                      <a:pt x="145707" y="491058"/>
                    </a:lnTo>
                    <a:lnTo>
                      <a:pt x="142481" y="486664"/>
                    </a:lnTo>
                    <a:lnTo>
                      <a:pt x="138518" y="485228"/>
                    </a:lnTo>
                    <a:lnTo>
                      <a:pt x="132181" y="483273"/>
                    </a:lnTo>
                    <a:lnTo>
                      <a:pt x="128282" y="480999"/>
                    </a:lnTo>
                    <a:lnTo>
                      <a:pt x="126746" y="480098"/>
                    </a:lnTo>
                    <a:lnTo>
                      <a:pt x="120561" y="477291"/>
                    </a:lnTo>
                    <a:lnTo>
                      <a:pt x="114173" y="474103"/>
                    </a:lnTo>
                    <a:lnTo>
                      <a:pt x="111442" y="472744"/>
                    </a:lnTo>
                    <a:lnTo>
                      <a:pt x="102781" y="467410"/>
                    </a:lnTo>
                    <a:lnTo>
                      <a:pt x="103886" y="468350"/>
                    </a:lnTo>
                    <a:lnTo>
                      <a:pt x="104965" y="469417"/>
                    </a:lnTo>
                    <a:lnTo>
                      <a:pt x="105867" y="470636"/>
                    </a:lnTo>
                    <a:lnTo>
                      <a:pt x="104711" y="475259"/>
                    </a:lnTo>
                    <a:lnTo>
                      <a:pt x="105232" y="475830"/>
                    </a:lnTo>
                    <a:lnTo>
                      <a:pt x="105714" y="474103"/>
                    </a:lnTo>
                    <a:lnTo>
                      <a:pt x="110871" y="480999"/>
                    </a:lnTo>
                    <a:lnTo>
                      <a:pt x="107518" y="479196"/>
                    </a:lnTo>
                    <a:lnTo>
                      <a:pt x="103797" y="480555"/>
                    </a:lnTo>
                    <a:lnTo>
                      <a:pt x="137718" y="506907"/>
                    </a:lnTo>
                    <a:lnTo>
                      <a:pt x="150063" y="512038"/>
                    </a:lnTo>
                    <a:lnTo>
                      <a:pt x="156095" y="515112"/>
                    </a:lnTo>
                    <a:lnTo>
                      <a:pt x="154749" y="517677"/>
                    </a:lnTo>
                    <a:lnTo>
                      <a:pt x="166484" y="525614"/>
                    </a:lnTo>
                    <a:lnTo>
                      <a:pt x="171513" y="530301"/>
                    </a:lnTo>
                    <a:lnTo>
                      <a:pt x="167817" y="531075"/>
                    </a:lnTo>
                    <a:lnTo>
                      <a:pt x="163322" y="528396"/>
                    </a:lnTo>
                    <a:lnTo>
                      <a:pt x="158686" y="525564"/>
                    </a:lnTo>
                    <a:lnTo>
                      <a:pt x="165823" y="531558"/>
                    </a:lnTo>
                    <a:lnTo>
                      <a:pt x="169214" y="534111"/>
                    </a:lnTo>
                    <a:lnTo>
                      <a:pt x="173037" y="531075"/>
                    </a:lnTo>
                    <a:lnTo>
                      <a:pt x="173710" y="530542"/>
                    </a:lnTo>
                    <a:lnTo>
                      <a:pt x="179743" y="534758"/>
                    </a:lnTo>
                    <a:lnTo>
                      <a:pt x="177558" y="535317"/>
                    </a:lnTo>
                    <a:lnTo>
                      <a:pt x="173583" y="535139"/>
                    </a:lnTo>
                    <a:lnTo>
                      <a:pt x="174256" y="537133"/>
                    </a:lnTo>
                    <a:lnTo>
                      <a:pt x="179120" y="539508"/>
                    </a:lnTo>
                    <a:lnTo>
                      <a:pt x="181737" y="538734"/>
                    </a:lnTo>
                    <a:lnTo>
                      <a:pt x="184835" y="539927"/>
                    </a:lnTo>
                    <a:close/>
                  </a:path>
                  <a:path w="498475" h="610870">
                    <a:moveTo>
                      <a:pt x="186296" y="540600"/>
                    </a:moveTo>
                    <a:lnTo>
                      <a:pt x="185788" y="540308"/>
                    </a:lnTo>
                    <a:lnTo>
                      <a:pt x="185293" y="540092"/>
                    </a:lnTo>
                    <a:lnTo>
                      <a:pt x="184835" y="539927"/>
                    </a:lnTo>
                    <a:lnTo>
                      <a:pt x="185318" y="540156"/>
                    </a:lnTo>
                    <a:lnTo>
                      <a:pt x="185712" y="540334"/>
                    </a:lnTo>
                    <a:lnTo>
                      <a:pt x="186296" y="540600"/>
                    </a:lnTo>
                    <a:close/>
                  </a:path>
                  <a:path w="498475" h="610870">
                    <a:moveTo>
                      <a:pt x="188214" y="53340"/>
                    </a:moveTo>
                    <a:lnTo>
                      <a:pt x="185864" y="55880"/>
                    </a:lnTo>
                    <a:lnTo>
                      <a:pt x="183489" y="57150"/>
                    </a:lnTo>
                    <a:lnTo>
                      <a:pt x="181102" y="58191"/>
                    </a:lnTo>
                    <a:lnTo>
                      <a:pt x="186359" y="57150"/>
                    </a:lnTo>
                    <a:lnTo>
                      <a:pt x="188214" y="53340"/>
                    </a:lnTo>
                    <a:close/>
                  </a:path>
                  <a:path w="498475" h="610870">
                    <a:moveTo>
                      <a:pt x="190995" y="58420"/>
                    </a:moveTo>
                    <a:lnTo>
                      <a:pt x="189738" y="58420"/>
                    </a:lnTo>
                    <a:lnTo>
                      <a:pt x="189826" y="58851"/>
                    </a:lnTo>
                    <a:lnTo>
                      <a:pt x="190995" y="58420"/>
                    </a:lnTo>
                    <a:close/>
                  </a:path>
                  <a:path w="498475" h="610870">
                    <a:moveTo>
                      <a:pt x="193116" y="55778"/>
                    </a:moveTo>
                    <a:lnTo>
                      <a:pt x="191808" y="56705"/>
                    </a:lnTo>
                    <a:lnTo>
                      <a:pt x="190995" y="57289"/>
                    </a:lnTo>
                    <a:lnTo>
                      <a:pt x="191617" y="56883"/>
                    </a:lnTo>
                    <a:lnTo>
                      <a:pt x="192290" y="56413"/>
                    </a:lnTo>
                    <a:lnTo>
                      <a:pt x="193116" y="55778"/>
                    </a:lnTo>
                    <a:close/>
                  </a:path>
                  <a:path w="498475" h="610870">
                    <a:moveTo>
                      <a:pt x="199758" y="553237"/>
                    </a:moveTo>
                    <a:lnTo>
                      <a:pt x="196837" y="552157"/>
                    </a:lnTo>
                    <a:lnTo>
                      <a:pt x="192354" y="549859"/>
                    </a:lnTo>
                    <a:lnTo>
                      <a:pt x="187464" y="549313"/>
                    </a:lnTo>
                    <a:lnTo>
                      <a:pt x="189738" y="544880"/>
                    </a:lnTo>
                    <a:lnTo>
                      <a:pt x="183654" y="542188"/>
                    </a:lnTo>
                    <a:lnTo>
                      <a:pt x="187096" y="548360"/>
                    </a:lnTo>
                    <a:lnTo>
                      <a:pt x="178866" y="543306"/>
                    </a:lnTo>
                    <a:lnTo>
                      <a:pt x="157784" y="530453"/>
                    </a:lnTo>
                    <a:lnTo>
                      <a:pt x="159461" y="529805"/>
                    </a:lnTo>
                    <a:lnTo>
                      <a:pt x="154952" y="525907"/>
                    </a:lnTo>
                    <a:lnTo>
                      <a:pt x="157213" y="524675"/>
                    </a:lnTo>
                    <a:lnTo>
                      <a:pt x="152260" y="521906"/>
                    </a:lnTo>
                    <a:lnTo>
                      <a:pt x="148082" y="518147"/>
                    </a:lnTo>
                    <a:lnTo>
                      <a:pt x="144233" y="517931"/>
                    </a:lnTo>
                    <a:lnTo>
                      <a:pt x="142265" y="514870"/>
                    </a:lnTo>
                    <a:lnTo>
                      <a:pt x="136702" y="512787"/>
                    </a:lnTo>
                    <a:lnTo>
                      <a:pt x="134302" y="508774"/>
                    </a:lnTo>
                    <a:lnTo>
                      <a:pt x="134632" y="511124"/>
                    </a:lnTo>
                    <a:lnTo>
                      <a:pt x="126250" y="507339"/>
                    </a:lnTo>
                    <a:lnTo>
                      <a:pt x="135331" y="514172"/>
                    </a:lnTo>
                    <a:lnTo>
                      <a:pt x="134543" y="513689"/>
                    </a:lnTo>
                    <a:lnTo>
                      <a:pt x="134721" y="514311"/>
                    </a:lnTo>
                    <a:lnTo>
                      <a:pt x="133921" y="513829"/>
                    </a:lnTo>
                    <a:lnTo>
                      <a:pt x="137769" y="520242"/>
                    </a:lnTo>
                    <a:lnTo>
                      <a:pt x="142240" y="519836"/>
                    </a:lnTo>
                    <a:lnTo>
                      <a:pt x="146710" y="524065"/>
                    </a:lnTo>
                    <a:lnTo>
                      <a:pt x="148450" y="527710"/>
                    </a:lnTo>
                    <a:lnTo>
                      <a:pt x="140792" y="521538"/>
                    </a:lnTo>
                    <a:lnTo>
                      <a:pt x="142951" y="524395"/>
                    </a:lnTo>
                    <a:lnTo>
                      <a:pt x="154686" y="533869"/>
                    </a:lnTo>
                    <a:lnTo>
                      <a:pt x="160197" y="537171"/>
                    </a:lnTo>
                    <a:lnTo>
                      <a:pt x="163601" y="536562"/>
                    </a:lnTo>
                    <a:lnTo>
                      <a:pt x="168236" y="539584"/>
                    </a:lnTo>
                    <a:lnTo>
                      <a:pt x="168440" y="540613"/>
                    </a:lnTo>
                    <a:lnTo>
                      <a:pt x="169265" y="542404"/>
                    </a:lnTo>
                    <a:lnTo>
                      <a:pt x="171907" y="542378"/>
                    </a:lnTo>
                    <a:lnTo>
                      <a:pt x="174853" y="543521"/>
                    </a:lnTo>
                    <a:lnTo>
                      <a:pt x="180797" y="546989"/>
                    </a:lnTo>
                    <a:lnTo>
                      <a:pt x="183934" y="549084"/>
                    </a:lnTo>
                    <a:lnTo>
                      <a:pt x="187058" y="550570"/>
                    </a:lnTo>
                    <a:lnTo>
                      <a:pt x="198450" y="556602"/>
                    </a:lnTo>
                    <a:lnTo>
                      <a:pt x="199758" y="553237"/>
                    </a:lnTo>
                    <a:close/>
                  </a:path>
                  <a:path w="498475" h="610870">
                    <a:moveTo>
                      <a:pt x="210908" y="604520"/>
                    </a:moveTo>
                    <a:lnTo>
                      <a:pt x="208470" y="604520"/>
                    </a:lnTo>
                    <a:lnTo>
                      <a:pt x="209321" y="605790"/>
                    </a:lnTo>
                    <a:lnTo>
                      <a:pt x="210908" y="604520"/>
                    </a:lnTo>
                    <a:close/>
                  </a:path>
                  <a:path w="498475" h="610870">
                    <a:moveTo>
                      <a:pt x="214845" y="538797"/>
                    </a:moveTo>
                    <a:close/>
                  </a:path>
                  <a:path w="498475" h="610870">
                    <a:moveTo>
                      <a:pt x="215239" y="538378"/>
                    </a:moveTo>
                    <a:lnTo>
                      <a:pt x="214223" y="537019"/>
                    </a:lnTo>
                    <a:lnTo>
                      <a:pt x="214833" y="538772"/>
                    </a:lnTo>
                    <a:lnTo>
                      <a:pt x="215239" y="538378"/>
                    </a:lnTo>
                    <a:close/>
                  </a:path>
                  <a:path w="498475" h="610870">
                    <a:moveTo>
                      <a:pt x="215353" y="603796"/>
                    </a:moveTo>
                    <a:lnTo>
                      <a:pt x="212496" y="603250"/>
                    </a:lnTo>
                    <a:lnTo>
                      <a:pt x="210908" y="604520"/>
                    </a:lnTo>
                    <a:lnTo>
                      <a:pt x="213144" y="604520"/>
                    </a:lnTo>
                    <a:lnTo>
                      <a:pt x="215353" y="603796"/>
                    </a:lnTo>
                    <a:close/>
                  </a:path>
                  <a:path w="498475" h="610870">
                    <a:moveTo>
                      <a:pt x="219824" y="11925"/>
                    </a:moveTo>
                    <a:lnTo>
                      <a:pt x="219583" y="11531"/>
                    </a:lnTo>
                    <a:lnTo>
                      <a:pt x="218351" y="11442"/>
                    </a:lnTo>
                    <a:lnTo>
                      <a:pt x="216509" y="11582"/>
                    </a:lnTo>
                    <a:lnTo>
                      <a:pt x="217449" y="11772"/>
                    </a:lnTo>
                    <a:lnTo>
                      <a:pt x="218465" y="11925"/>
                    </a:lnTo>
                    <a:lnTo>
                      <a:pt x="219824" y="11925"/>
                    </a:lnTo>
                    <a:close/>
                  </a:path>
                  <a:path w="498475" h="610870">
                    <a:moveTo>
                      <a:pt x="225386" y="542074"/>
                    </a:moveTo>
                    <a:lnTo>
                      <a:pt x="215430" y="540512"/>
                    </a:lnTo>
                    <a:lnTo>
                      <a:pt x="215290" y="540080"/>
                    </a:lnTo>
                    <a:lnTo>
                      <a:pt x="214934" y="539051"/>
                    </a:lnTo>
                    <a:lnTo>
                      <a:pt x="214807" y="538797"/>
                    </a:lnTo>
                    <a:lnTo>
                      <a:pt x="209981" y="536409"/>
                    </a:lnTo>
                    <a:lnTo>
                      <a:pt x="214414" y="539051"/>
                    </a:lnTo>
                    <a:lnTo>
                      <a:pt x="207899" y="540080"/>
                    </a:lnTo>
                    <a:lnTo>
                      <a:pt x="203365" y="538086"/>
                    </a:lnTo>
                    <a:lnTo>
                      <a:pt x="200177" y="536740"/>
                    </a:lnTo>
                    <a:lnTo>
                      <a:pt x="199656" y="536524"/>
                    </a:lnTo>
                    <a:lnTo>
                      <a:pt x="200558" y="535787"/>
                    </a:lnTo>
                    <a:lnTo>
                      <a:pt x="203669" y="536346"/>
                    </a:lnTo>
                    <a:lnTo>
                      <a:pt x="203060" y="535787"/>
                    </a:lnTo>
                    <a:lnTo>
                      <a:pt x="202361" y="535152"/>
                    </a:lnTo>
                    <a:lnTo>
                      <a:pt x="200647" y="533565"/>
                    </a:lnTo>
                    <a:lnTo>
                      <a:pt x="194576" y="535152"/>
                    </a:lnTo>
                    <a:lnTo>
                      <a:pt x="191617" y="531558"/>
                    </a:lnTo>
                    <a:lnTo>
                      <a:pt x="191808" y="530809"/>
                    </a:lnTo>
                    <a:lnTo>
                      <a:pt x="193459" y="531012"/>
                    </a:lnTo>
                    <a:lnTo>
                      <a:pt x="193814" y="530733"/>
                    </a:lnTo>
                    <a:lnTo>
                      <a:pt x="188518" y="530809"/>
                    </a:lnTo>
                    <a:lnTo>
                      <a:pt x="184810" y="527913"/>
                    </a:lnTo>
                    <a:lnTo>
                      <a:pt x="182194" y="527164"/>
                    </a:lnTo>
                    <a:lnTo>
                      <a:pt x="187731" y="530415"/>
                    </a:lnTo>
                    <a:lnTo>
                      <a:pt x="191490" y="533730"/>
                    </a:lnTo>
                    <a:lnTo>
                      <a:pt x="193141" y="536422"/>
                    </a:lnTo>
                    <a:lnTo>
                      <a:pt x="191770" y="536524"/>
                    </a:lnTo>
                    <a:lnTo>
                      <a:pt x="189572" y="536232"/>
                    </a:lnTo>
                    <a:lnTo>
                      <a:pt x="187452" y="535762"/>
                    </a:lnTo>
                    <a:lnTo>
                      <a:pt x="184645" y="534682"/>
                    </a:lnTo>
                    <a:lnTo>
                      <a:pt x="183197" y="535863"/>
                    </a:lnTo>
                    <a:lnTo>
                      <a:pt x="188569" y="538530"/>
                    </a:lnTo>
                    <a:lnTo>
                      <a:pt x="187960" y="537489"/>
                    </a:lnTo>
                    <a:lnTo>
                      <a:pt x="191147" y="536740"/>
                    </a:lnTo>
                    <a:lnTo>
                      <a:pt x="195135" y="539000"/>
                    </a:lnTo>
                    <a:lnTo>
                      <a:pt x="199885" y="540016"/>
                    </a:lnTo>
                    <a:lnTo>
                      <a:pt x="203898" y="541299"/>
                    </a:lnTo>
                    <a:lnTo>
                      <a:pt x="207899" y="542696"/>
                    </a:lnTo>
                    <a:lnTo>
                      <a:pt x="211556" y="543242"/>
                    </a:lnTo>
                    <a:lnTo>
                      <a:pt x="213283" y="546582"/>
                    </a:lnTo>
                    <a:lnTo>
                      <a:pt x="219748" y="547865"/>
                    </a:lnTo>
                    <a:lnTo>
                      <a:pt x="219798" y="546176"/>
                    </a:lnTo>
                    <a:lnTo>
                      <a:pt x="223774" y="545465"/>
                    </a:lnTo>
                    <a:lnTo>
                      <a:pt x="225386" y="542074"/>
                    </a:lnTo>
                    <a:close/>
                  </a:path>
                  <a:path w="498475" h="610870">
                    <a:moveTo>
                      <a:pt x="227431" y="5664"/>
                    </a:moveTo>
                    <a:lnTo>
                      <a:pt x="220332" y="5994"/>
                    </a:lnTo>
                    <a:lnTo>
                      <a:pt x="226009" y="6667"/>
                    </a:lnTo>
                    <a:lnTo>
                      <a:pt x="227431" y="5664"/>
                    </a:lnTo>
                    <a:close/>
                  </a:path>
                  <a:path w="498475" h="610870">
                    <a:moveTo>
                      <a:pt x="234099" y="6350"/>
                    </a:moveTo>
                    <a:close/>
                  </a:path>
                  <a:path w="498475" h="610870">
                    <a:moveTo>
                      <a:pt x="236728" y="3810"/>
                    </a:moveTo>
                    <a:lnTo>
                      <a:pt x="228485" y="5080"/>
                    </a:lnTo>
                    <a:lnTo>
                      <a:pt x="234035" y="6337"/>
                    </a:lnTo>
                    <a:lnTo>
                      <a:pt x="236728" y="3810"/>
                    </a:lnTo>
                    <a:close/>
                  </a:path>
                  <a:path w="498475" h="610870">
                    <a:moveTo>
                      <a:pt x="237832" y="578573"/>
                    </a:moveTo>
                    <a:lnTo>
                      <a:pt x="236613" y="578573"/>
                    </a:lnTo>
                    <a:lnTo>
                      <a:pt x="236067" y="578713"/>
                    </a:lnTo>
                    <a:lnTo>
                      <a:pt x="235750" y="578929"/>
                    </a:lnTo>
                    <a:lnTo>
                      <a:pt x="236435" y="578916"/>
                    </a:lnTo>
                    <a:lnTo>
                      <a:pt x="237147" y="578700"/>
                    </a:lnTo>
                    <a:lnTo>
                      <a:pt x="237832" y="578573"/>
                    </a:lnTo>
                    <a:close/>
                  </a:path>
                  <a:path w="498475" h="610870">
                    <a:moveTo>
                      <a:pt x="250037" y="2794"/>
                    </a:moveTo>
                    <a:lnTo>
                      <a:pt x="249110" y="2540"/>
                    </a:lnTo>
                    <a:lnTo>
                      <a:pt x="240830" y="5080"/>
                    </a:lnTo>
                    <a:lnTo>
                      <a:pt x="246786" y="3810"/>
                    </a:lnTo>
                    <a:lnTo>
                      <a:pt x="250037" y="2794"/>
                    </a:lnTo>
                    <a:close/>
                  </a:path>
                  <a:path w="498475" h="610870">
                    <a:moveTo>
                      <a:pt x="250469" y="6350"/>
                    </a:moveTo>
                    <a:lnTo>
                      <a:pt x="248945" y="6350"/>
                    </a:lnTo>
                    <a:lnTo>
                      <a:pt x="249631" y="6527"/>
                    </a:lnTo>
                    <a:lnTo>
                      <a:pt x="250469" y="6350"/>
                    </a:lnTo>
                    <a:close/>
                  </a:path>
                  <a:path w="498475" h="610870">
                    <a:moveTo>
                      <a:pt x="251371" y="608330"/>
                    </a:moveTo>
                    <a:lnTo>
                      <a:pt x="249732" y="608330"/>
                    </a:lnTo>
                    <a:lnTo>
                      <a:pt x="247091" y="609600"/>
                    </a:lnTo>
                    <a:lnTo>
                      <a:pt x="247865" y="609600"/>
                    </a:lnTo>
                    <a:lnTo>
                      <a:pt x="251371" y="608330"/>
                    </a:lnTo>
                    <a:close/>
                  </a:path>
                  <a:path w="498475" h="610870">
                    <a:moveTo>
                      <a:pt x="253860" y="7213"/>
                    </a:moveTo>
                    <a:lnTo>
                      <a:pt x="253149" y="7467"/>
                    </a:lnTo>
                    <a:lnTo>
                      <a:pt x="253720" y="7620"/>
                    </a:lnTo>
                    <a:lnTo>
                      <a:pt x="253860" y="7213"/>
                    </a:lnTo>
                    <a:close/>
                  </a:path>
                  <a:path w="498475" h="610870">
                    <a:moveTo>
                      <a:pt x="257213" y="50939"/>
                    </a:moveTo>
                    <a:lnTo>
                      <a:pt x="256946" y="50660"/>
                    </a:lnTo>
                    <a:lnTo>
                      <a:pt x="256527" y="50444"/>
                    </a:lnTo>
                    <a:lnTo>
                      <a:pt x="255955" y="50393"/>
                    </a:lnTo>
                    <a:lnTo>
                      <a:pt x="256133" y="50990"/>
                    </a:lnTo>
                    <a:lnTo>
                      <a:pt x="256590" y="51092"/>
                    </a:lnTo>
                    <a:lnTo>
                      <a:pt x="257213" y="50939"/>
                    </a:lnTo>
                    <a:close/>
                  </a:path>
                  <a:path w="498475" h="610870">
                    <a:moveTo>
                      <a:pt x="257784" y="5816"/>
                    </a:moveTo>
                    <a:lnTo>
                      <a:pt x="254558" y="5080"/>
                    </a:lnTo>
                    <a:lnTo>
                      <a:pt x="253860" y="7213"/>
                    </a:lnTo>
                    <a:lnTo>
                      <a:pt x="257784" y="5816"/>
                    </a:lnTo>
                    <a:close/>
                  </a:path>
                  <a:path w="498475" h="610870">
                    <a:moveTo>
                      <a:pt x="260134" y="6350"/>
                    </a:moveTo>
                    <a:lnTo>
                      <a:pt x="258292" y="5626"/>
                    </a:lnTo>
                    <a:lnTo>
                      <a:pt x="257784" y="5816"/>
                    </a:lnTo>
                    <a:lnTo>
                      <a:pt x="260134" y="6350"/>
                    </a:lnTo>
                    <a:close/>
                  </a:path>
                  <a:path w="498475" h="610870">
                    <a:moveTo>
                      <a:pt x="262128" y="8890"/>
                    </a:moveTo>
                    <a:lnTo>
                      <a:pt x="260286" y="7620"/>
                    </a:lnTo>
                    <a:lnTo>
                      <a:pt x="259867" y="8890"/>
                    </a:lnTo>
                    <a:lnTo>
                      <a:pt x="262128" y="8890"/>
                    </a:lnTo>
                    <a:close/>
                  </a:path>
                  <a:path w="498475" h="610870">
                    <a:moveTo>
                      <a:pt x="279196" y="3810"/>
                    </a:moveTo>
                    <a:lnTo>
                      <a:pt x="273189" y="2540"/>
                    </a:lnTo>
                    <a:lnTo>
                      <a:pt x="270954" y="1270"/>
                    </a:lnTo>
                    <a:lnTo>
                      <a:pt x="268719" y="0"/>
                    </a:lnTo>
                    <a:lnTo>
                      <a:pt x="262128" y="1270"/>
                    </a:lnTo>
                    <a:lnTo>
                      <a:pt x="259092" y="0"/>
                    </a:lnTo>
                    <a:lnTo>
                      <a:pt x="250037" y="2794"/>
                    </a:lnTo>
                    <a:lnTo>
                      <a:pt x="253631" y="3810"/>
                    </a:lnTo>
                    <a:lnTo>
                      <a:pt x="258292" y="5626"/>
                    </a:lnTo>
                    <a:lnTo>
                      <a:pt x="259854" y="5080"/>
                    </a:lnTo>
                    <a:lnTo>
                      <a:pt x="262826" y="8890"/>
                    </a:lnTo>
                    <a:lnTo>
                      <a:pt x="270738" y="8890"/>
                    </a:lnTo>
                    <a:lnTo>
                      <a:pt x="273596" y="7620"/>
                    </a:lnTo>
                    <a:lnTo>
                      <a:pt x="274421" y="5080"/>
                    </a:lnTo>
                    <a:lnTo>
                      <a:pt x="279196" y="3810"/>
                    </a:lnTo>
                    <a:close/>
                  </a:path>
                  <a:path w="498475" h="610870">
                    <a:moveTo>
                      <a:pt x="283933" y="2959"/>
                    </a:moveTo>
                    <a:lnTo>
                      <a:pt x="281965" y="2755"/>
                    </a:lnTo>
                    <a:lnTo>
                      <a:pt x="280479" y="2730"/>
                    </a:lnTo>
                    <a:lnTo>
                      <a:pt x="279209" y="2755"/>
                    </a:lnTo>
                    <a:lnTo>
                      <a:pt x="280644" y="2933"/>
                    </a:lnTo>
                    <a:lnTo>
                      <a:pt x="282206" y="3048"/>
                    </a:lnTo>
                    <a:lnTo>
                      <a:pt x="283933" y="2959"/>
                    </a:lnTo>
                    <a:close/>
                  </a:path>
                  <a:path w="498475" h="610870">
                    <a:moveTo>
                      <a:pt x="288759" y="6997"/>
                    </a:moveTo>
                    <a:lnTo>
                      <a:pt x="285178" y="6248"/>
                    </a:lnTo>
                    <a:lnTo>
                      <a:pt x="285851" y="6642"/>
                    </a:lnTo>
                    <a:lnTo>
                      <a:pt x="288759" y="6997"/>
                    </a:lnTo>
                    <a:close/>
                  </a:path>
                  <a:path w="498475" h="610870">
                    <a:moveTo>
                      <a:pt x="289775" y="8978"/>
                    </a:moveTo>
                    <a:lnTo>
                      <a:pt x="285851" y="6642"/>
                    </a:lnTo>
                    <a:lnTo>
                      <a:pt x="278752" y="5803"/>
                    </a:lnTo>
                    <a:lnTo>
                      <a:pt x="280479" y="8648"/>
                    </a:lnTo>
                    <a:lnTo>
                      <a:pt x="289775" y="8978"/>
                    </a:lnTo>
                    <a:close/>
                  </a:path>
                  <a:path w="498475" h="610870">
                    <a:moveTo>
                      <a:pt x="293522" y="7988"/>
                    </a:moveTo>
                    <a:lnTo>
                      <a:pt x="292963" y="7353"/>
                    </a:lnTo>
                    <a:lnTo>
                      <a:pt x="289953" y="3911"/>
                    </a:lnTo>
                    <a:lnTo>
                      <a:pt x="291706" y="7353"/>
                    </a:lnTo>
                    <a:lnTo>
                      <a:pt x="288759" y="6997"/>
                    </a:lnTo>
                    <a:lnTo>
                      <a:pt x="293522" y="7988"/>
                    </a:lnTo>
                    <a:close/>
                  </a:path>
                  <a:path w="498475" h="610870">
                    <a:moveTo>
                      <a:pt x="296545" y="17360"/>
                    </a:moveTo>
                    <a:lnTo>
                      <a:pt x="291020" y="17348"/>
                    </a:lnTo>
                    <a:lnTo>
                      <a:pt x="292239" y="18237"/>
                    </a:lnTo>
                    <a:lnTo>
                      <a:pt x="295148" y="19583"/>
                    </a:lnTo>
                    <a:lnTo>
                      <a:pt x="293573" y="20027"/>
                    </a:lnTo>
                    <a:lnTo>
                      <a:pt x="296252" y="19608"/>
                    </a:lnTo>
                    <a:lnTo>
                      <a:pt x="296545" y="17360"/>
                    </a:lnTo>
                    <a:close/>
                  </a:path>
                  <a:path w="498475" h="610870">
                    <a:moveTo>
                      <a:pt x="300545" y="42621"/>
                    </a:moveTo>
                    <a:lnTo>
                      <a:pt x="298653" y="41910"/>
                    </a:lnTo>
                    <a:lnTo>
                      <a:pt x="299173" y="44450"/>
                    </a:lnTo>
                    <a:lnTo>
                      <a:pt x="300545" y="42621"/>
                    </a:lnTo>
                    <a:close/>
                  </a:path>
                  <a:path w="498475" h="610870">
                    <a:moveTo>
                      <a:pt x="304774" y="44208"/>
                    </a:moveTo>
                    <a:lnTo>
                      <a:pt x="301066" y="41910"/>
                    </a:lnTo>
                    <a:lnTo>
                      <a:pt x="300545" y="42621"/>
                    </a:lnTo>
                    <a:lnTo>
                      <a:pt x="304774" y="44208"/>
                    </a:lnTo>
                    <a:close/>
                  </a:path>
                  <a:path w="498475" h="610870">
                    <a:moveTo>
                      <a:pt x="316509" y="18745"/>
                    </a:moveTo>
                    <a:lnTo>
                      <a:pt x="308432" y="13982"/>
                    </a:lnTo>
                    <a:lnTo>
                      <a:pt x="296240" y="14528"/>
                    </a:lnTo>
                    <a:lnTo>
                      <a:pt x="290398" y="14986"/>
                    </a:lnTo>
                    <a:lnTo>
                      <a:pt x="285280" y="14541"/>
                    </a:lnTo>
                    <a:lnTo>
                      <a:pt x="277888" y="12496"/>
                    </a:lnTo>
                    <a:lnTo>
                      <a:pt x="279692" y="13817"/>
                    </a:lnTo>
                    <a:lnTo>
                      <a:pt x="281495" y="14922"/>
                    </a:lnTo>
                    <a:lnTo>
                      <a:pt x="283210" y="16433"/>
                    </a:lnTo>
                    <a:lnTo>
                      <a:pt x="289826" y="16878"/>
                    </a:lnTo>
                    <a:lnTo>
                      <a:pt x="294767" y="16675"/>
                    </a:lnTo>
                    <a:lnTo>
                      <a:pt x="304838" y="16560"/>
                    </a:lnTo>
                    <a:lnTo>
                      <a:pt x="307581" y="16802"/>
                    </a:lnTo>
                    <a:lnTo>
                      <a:pt x="310261" y="17246"/>
                    </a:lnTo>
                    <a:lnTo>
                      <a:pt x="313169" y="17843"/>
                    </a:lnTo>
                    <a:lnTo>
                      <a:pt x="316509" y="18745"/>
                    </a:lnTo>
                    <a:close/>
                  </a:path>
                  <a:path w="498475" h="610870">
                    <a:moveTo>
                      <a:pt x="326898" y="77584"/>
                    </a:moveTo>
                    <a:lnTo>
                      <a:pt x="320306" y="75399"/>
                    </a:lnTo>
                    <a:lnTo>
                      <a:pt x="324167" y="77939"/>
                    </a:lnTo>
                    <a:lnTo>
                      <a:pt x="326898" y="77584"/>
                    </a:lnTo>
                    <a:close/>
                  </a:path>
                  <a:path w="498475" h="610870">
                    <a:moveTo>
                      <a:pt x="326961" y="70916"/>
                    </a:moveTo>
                    <a:lnTo>
                      <a:pt x="323329" y="71069"/>
                    </a:lnTo>
                    <a:lnTo>
                      <a:pt x="325932" y="71602"/>
                    </a:lnTo>
                    <a:lnTo>
                      <a:pt x="326961" y="70916"/>
                    </a:lnTo>
                    <a:close/>
                  </a:path>
                  <a:path w="498475" h="610870">
                    <a:moveTo>
                      <a:pt x="330860" y="81280"/>
                    </a:moveTo>
                    <a:lnTo>
                      <a:pt x="329539" y="80010"/>
                    </a:lnTo>
                    <a:lnTo>
                      <a:pt x="330657" y="81280"/>
                    </a:lnTo>
                    <a:lnTo>
                      <a:pt x="330860" y="81280"/>
                    </a:lnTo>
                    <a:close/>
                  </a:path>
                  <a:path w="498475" h="610870">
                    <a:moveTo>
                      <a:pt x="345617" y="71780"/>
                    </a:moveTo>
                    <a:lnTo>
                      <a:pt x="344322" y="71120"/>
                    </a:lnTo>
                    <a:lnTo>
                      <a:pt x="345198" y="71856"/>
                    </a:lnTo>
                    <a:lnTo>
                      <a:pt x="345617" y="71780"/>
                    </a:lnTo>
                    <a:close/>
                  </a:path>
                  <a:path w="498475" h="610870">
                    <a:moveTo>
                      <a:pt x="354685" y="69850"/>
                    </a:moveTo>
                    <a:lnTo>
                      <a:pt x="351155" y="69850"/>
                    </a:lnTo>
                    <a:lnTo>
                      <a:pt x="346481" y="68580"/>
                    </a:lnTo>
                    <a:lnTo>
                      <a:pt x="349059" y="71158"/>
                    </a:lnTo>
                    <a:lnTo>
                      <a:pt x="345617" y="71780"/>
                    </a:lnTo>
                    <a:lnTo>
                      <a:pt x="351739" y="74930"/>
                    </a:lnTo>
                    <a:lnTo>
                      <a:pt x="349681" y="71780"/>
                    </a:lnTo>
                    <a:lnTo>
                      <a:pt x="351561" y="73660"/>
                    </a:lnTo>
                    <a:lnTo>
                      <a:pt x="353644" y="71120"/>
                    </a:lnTo>
                    <a:lnTo>
                      <a:pt x="354685" y="69850"/>
                    </a:lnTo>
                    <a:close/>
                  </a:path>
                  <a:path w="498475" h="610870">
                    <a:moveTo>
                      <a:pt x="356146" y="66967"/>
                    </a:moveTo>
                    <a:lnTo>
                      <a:pt x="353491" y="65722"/>
                    </a:lnTo>
                    <a:lnTo>
                      <a:pt x="350786" y="63792"/>
                    </a:lnTo>
                    <a:lnTo>
                      <a:pt x="347941" y="60871"/>
                    </a:lnTo>
                    <a:lnTo>
                      <a:pt x="348678" y="62077"/>
                    </a:lnTo>
                    <a:lnTo>
                      <a:pt x="349707" y="63855"/>
                    </a:lnTo>
                    <a:lnTo>
                      <a:pt x="349478" y="64719"/>
                    </a:lnTo>
                    <a:lnTo>
                      <a:pt x="351586" y="66040"/>
                    </a:lnTo>
                    <a:lnTo>
                      <a:pt x="353720" y="65976"/>
                    </a:lnTo>
                    <a:lnTo>
                      <a:pt x="356146" y="66967"/>
                    </a:lnTo>
                    <a:close/>
                  </a:path>
                  <a:path w="498475" h="610870">
                    <a:moveTo>
                      <a:pt x="357174" y="70104"/>
                    </a:moveTo>
                    <a:lnTo>
                      <a:pt x="355727" y="68580"/>
                    </a:lnTo>
                    <a:lnTo>
                      <a:pt x="354685" y="69850"/>
                    </a:lnTo>
                    <a:lnTo>
                      <a:pt x="356209" y="69850"/>
                    </a:lnTo>
                    <a:lnTo>
                      <a:pt x="357174" y="70104"/>
                    </a:lnTo>
                    <a:close/>
                  </a:path>
                  <a:path w="498475" h="610870">
                    <a:moveTo>
                      <a:pt x="408317" y="72390"/>
                    </a:moveTo>
                    <a:lnTo>
                      <a:pt x="407847" y="70764"/>
                    </a:lnTo>
                    <a:lnTo>
                      <a:pt x="404698" y="69113"/>
                    </a:lnTo>
                    <a:lnTo>
                      <a:pt x="408317" y="72390"/>
                    </a:lnTo>
                    <a:close/>
                  </a:path>
                  <a:path w="498475" h="610870">
                    <a:moveTo>
                      <a:pt x="412877" y="73418"/>
                    </a:moveTo>
                    <a:lnTo>
                      <a:pt x="406501" y="66040"/>
                    </a:lnTo>
                    <a:lnTo>
                      <a:pt x="407847" y="70764"/>
                    </a:lnTo>
                    <a:lnTo>
                      <a:pt x="412877" y="73418"/>
                    </a:lnTo>
                    <a:close/>
                  </a:path>
                  <a:path w="498475" h="610870">
                    <a:moveTo>
                      <a:pt x="413346" y="73660"/>
                    </a:moveTo>
                    <a:lnTo>
                      <a:pt x="412877" y="73418"/>
                    </a:lnTo>
                    <a:lnTo>
                      <a:pt x="413092" y="73660"/>
                    </a:lnTo>
                    <a:lnTo>
                      <a:pt x="413346" y="73660"/>
                    </a:lnTo>
                    <a:close/>
                  </a:path>
                  <a:path w="498475" h="610870">
                    <a:moveTo>
                      <a:pt x="415391" y="161290"/>
                    </a:moveTo>
                    <a:lnTo>
                      <a:pt x="414756" y="160032"/>
                    </a:lnTo>
                    <a:lnTo>
                      <a:pt x="414121" y="158750"/>
                    </a:lnTo>
                    <a:lnTo>
                      <a:pt x="411594" y="156210"/>
                    </a:lnTo>
                    <a:lnTo>
                      <a:pt x="410997" y="158750"/>
                    </a:lnTo>
                    <a:lnTo>
                      <a:pt x="412178" y="159956"/>
                    </a:lnTo>
                    <a:lnTo>
                      <a:pt x="415391" y="161290"/>
                    </a:lnTo>
                    <a:close/>
                  </a:path>
                  <a:path w="498475" h="610870">
                    <a:moveTo>
                      <a:pt x="415442" y="520992"/>
                    </a:moveTo>
                    <a:lnTo>
                      <a:pt x="415302" y="520865"/>
                    </a:lnTo>
                    <a:lnTo>
                      <a:pt x="415429" y="521157"/>
                    </a:lnTo>
                    <a:lnTo>
                      <a:pt x="415442" y="520992"/>
                    </a:lnTo>
                    <a:close/>
                  </a:path>
                  <a:path w="498475" h="610870">
                    <a:moveTo>
                      <a:pt x="415734" y="160947"/>
                    </a:moveTo>
                    <a:lnTo>
                      <a:pt x="414769" y="160032"/>
                    </a:lnTo>
                    <a:lnTo>
                      <a:pt x="415391" y="161290"/>
                    </a:lnTo>
                    <a:lnTo>
                      <a:pt x="415734" y="160947"/>
                    </a:lnTo>
                    <a:close/>
                  </a:path>
                  <a:path w="498475" h="610870">
                    <a:moveTo>
                      <a:pt x="415937" y="522351"/>
                    </a:moveTo>
                    <a:lnTo>
                      <a:pt x="415429" y="521157"/>
                    </a:lnTo>
                    <a:lnTo>
                      <a:pt x="415404" y="522071"/>
                    </a:lnTo>
                    <a:lnTo>
                      <a:pt x="414032" y="524522"/>
                    </a:lnTo>
                    <a:lnTo>
                      <a:pt x="415937" y="522351"/>
                    </a:lnTo>
                    <a:close/>
                  </a:path>
                  <a:path w="498475" h="610870">
                    <a:moveTo>
                      <a:pt x="428040" y="503720"/>
                    </a:moveTo>
                    <a:lnTo>
                      <a:pt x="423938" y="509270"/>
                    </a:lnTo>
                    <a:lnTo>
                      <a:pt x="427977" y="504190"/>
                    </a:lnTo>
                    <a:lnTo>
                      <a:pt x="428040" y="503720"/>
                    </a:lnTo>
                    <a:close/>
                  </a:path>
                  <a:path w="498475" h="610870">
                    <a:moveTo>
                      <a:pt x="429044" y="87236"/>
                    </a:moveTo>
                    <a:lnTo>
                      <a:pt x="425094" y="85229"/>
                    </a:lnTo>
                    <a:lnTo>
                      <a:pt x="423367" y="83858"/>
                    </a:lnTo>
                    <a:lnTo>
                      <a:pt x="424446" y="85267"/>
                    </a:lnTo>
                    <a:lnTo>
                      <a:pt x="425729" y="87439"/>
                    </a:lnTo>
                    <a:lnTo>
                      <a:pt x="428117" y="88785"/>
                    </a:lnTo>
                    <a:lnTo>
                      <a:pt x="429044" y="87236"/>
                    </a:lnTo>
                    <a:close/>
                  </a:path>
                  <a:path w="498475" h="610870">
                    <a:moveTo>
                      <a:pt x="431419" y="184150"/>
                    </a:moveTo>
                    <a:lnTo>
                      <a:pt x="430999" y="183426"/>
                    </a:lnTo>
                    <a:lnTo>
                      <a:pt x="431076" y="184150"/>
                    </a:lnTo>
                    <a:lnTo>
                      <a:pt x="431419" y="184150"/>
                    </a:lnTo>
                    <a:close/>
                  </a:path>
                  <a:path w="498475" h="610870">
                    <a:moveTo>
                      <a:pt x="433412" y="186690"/>
                    </a:moveTo>
                    <a:lnTo>
                      <a:pt x="432396" y="184150"/>
                    </a:lnTo>
                    <a:lnTo>
                      <a:pt x="431419" y="184150"/>
                    </a:lnTo>
                    <a:lnTo>
                      <a:pt x="432866" y="186690"/>
                    </a:lnTo>
                    <a:lnTo>
                      <a:pt x="433412" y="186690"/>
                    </a:lnTo>
                    <a:close/>
                  </a:path>
                  <a:path w="498475" h="610870">
                    <a:moveTo>
                      <a:pt x="433997" y="194538"/>
                    </a:moveTo>
                    <a:lnTo>
                      <a:pt x="432828" y="193281"/>
                    </a:lnTo>
                    <a:lnTo>
                      <a:pt x="431850" y="192201"/>
                    </a:lnTo>
                    <a:lnTo>
                      <a:pt x="431749" y="192862"/>
                    </a:lnTo>
                    <a:lnTo>
                      <a:pt x="432549" y="193281"/>
                    </a:lnTo>
                    <a:lnTo>
                      <a:pt x="433273" y="193903"/>
                    </a:lnTo>
                    <a:lnTo>
                      <a:pt x="433997" y="194538"/>
                    </a:lnTo>
                    <a:close/>
                  </a:path>
                  <a:path w="498475" h="610870">
                    <a:moveTo>
                      <a:pt x="435737" y="196354"/>
                    </a:moveTo>
                    <a:lnTo>
                      <a:pt x="435203" y="195694"/>
                    </a:lnTo>
                    <a:lnTo>
                      <a:pt x="434606" y="195072"/>
                    </a:lnTo>
                    <a:lnTo>
                      <a:pt x="433997" y="194538"/>
                    </a:lnTo>
                    <a:lnTo>
                      <a:pt x="435190" y="195770"/>
                    </a:lnTo>
                    <a:lnTo>
                      <a:pt x="435737" y="196354"/>
                    </a:lnTo>
                    <a:close/>
                  </a:path>
                  <a:path w="498475" h="610870">
                    <a:moveTo>
                      <a:pt x="436118" y="162560"/>
                    </a:moveTo>
                    <a:lnTo>
                      <a:pt x="433806" y="160083"/>
                    </a:lnTo>
                    <a:lnTo>
                      <a:pt x="433578" y="163830"/>
                    </a:lnTo>
                    <a:lnTo>
                      <a:pt x="436118" y="162560"/>
                    </a:lnTo>
                    <a:close/>
                  </a:path>
                  <a:path w="498475" h="610870">
                    <a:moveTo>
                      <a:pt x="436676" y="198120"/>
                    </a:moveTo>
                    <a:lnTo>
                      <a:pt x="435749" y="196850"/>
                    </a:lnTo>
                    <a:lnTo>
                      <a:pt x="436333" y="198120"/>
                    </a:lnTo>
                    <a:lnTo>
                      <a:pt x="436676" y="198120"/>
                    </a:lnTo>
                    <a:close/>
                  </a:path>
                  <a:path w="498475" h="610870">
                    <a:moveTo>
                      <a:pt x="441794" y="162560"/>
                    </a:moveTo>
                    <a:lnTo>
                      <a:pt x="441007" y="161632"/>
                    </a:lnTo>
                    <a:lnTo>
                      <a:pt x="439331" y="160020"/>
                    </a:lnTo>
                    <a:lnTo>
                      <a:pt x="441794" y="162560"/>
                    </a:lnTo>
                    <a:close/>
                  </a:path>
                  <a:path w="498475" h="610870">
                    <a:moveTo>
                      <a:pt x="444512" y="438150"/>
                    </a:moveTo>
                    <a:lnTo>
                      <a:pt x="443268" y="440690"/>
                    </a:lnTo>
                    <a:lnTo>
                      <a:pt x="442722" y="443204"/>
                    </a:lnTo>
                    <a:lnTo>
                      <a:pt x="444512" y="438150"/>
                    </a:lnTo>
                    <a:close/>
                  </a:path>
                  <a:path w="498475" h="610870">
                    <a:moveTo>
                      <a:pt x="448322" y="228688"/>
                    </a:moveTo>
                    <a:lnTo>
                      <a:pt x="445604" y="223672"/>
                    </a:lnTo>
                    <a:lnTo>
                      <a:pt x="445439" y="224282"/>
                    </a:lnTo>
                    <a:lnTo>
                      <a:pt x="448170" y="229298"/>
                    </a:lnTo>
                    <a:lnTo>
                      <a:pt x="448322" y="228688"/>
                    </a:lnTo>
                    <a:close/>
                  </a:path>
                  <a:path w="498475" h="610870">
                    <a:moveTo>
                      <a:pt x="449668" y="217220"/>
                    </a:moveTo>
                    <a:lnTo>
                      <a:pt x="449211" y="216369"/>
                    </a:lnTo>
                    <a:lnTo>
                      <a:pt x="449211" y="216649"/>
                    </a:lnTo>
                    <a:lnTo>
                      <a:pt x="449364" y="216839"/>
                    </a:lnTo>
                    <a:lnTo>
                      <a:pt x="449516" y="217106"/>
                    </a:lnTo>
                    <a:lnTo>
                      <a:pt x="449668" y="217220"/>
                    </a:lnTo>
                    <a:close/>
                  </a:path>
                  <a:path w="498475" h="610870">
                    <a:moveTo>
                      <a:pt x="449884" y="206857"/>
                    </a:moveTo>
                    <a:lnTo>
                      <a:pt x="448678" y="204470"/>
                    </a:lnTo>
                    <a:lnTo>
                      <a:pt x="448754" y="205486"/>
                    </a:lnTo>
                    <a:lnTo>
                      <a:pt x="449884" y="206857"/>
                    </a:lnTo>
                    <a:close/>
                  </a:path>
                  <a:path w="498475" h="610870">
                    <a:moveTo>
                      <a:pt x="450303" y="201930"/>
                    </a:moveTo>
                    <a:lnTo>
                      <a:pt x="446443" y="193040"/>
                    </a:lnTo>
                    <a:lnTo>
                      <a:pt x="445897" y="191770"/>
                    </a:lnTo>
                    <a:lnTo>
                      <a:pt x="444588" y="186690"/>
                    </a:lnTo>
                    <a:lnTo>
                      <a:pt x="445731" y="193040"/>
                    </a:lnTo>
                    <a:lnTo>
                      <a:pt x="445058" y="191770"/>
                    </a:lnTo>
                    <a:lnTo>
                      <a:pt x="438988" y="180340"/>
                    </a:lnTo>
                    <a:lnTo>
                      <a:pt x="436943" y="176530"/>
                    </a:lnTo>
                    <a:lnTo>
                      <a:pt x="434174" y="171450"/>
                    </a:lnTo>
                    <a:lnTo>
                      <a:pt x="425297" y="171450"/>
                    </a:lnTo>
                    <a:lnTo>
                      <a:pt x="423722" y="171450"/>
                    </a:lnTo>
                    <a:lnTo>
                      <a:pt x="426656" y="175260"/>
                    </a:lnTo>
                    <a:lnTo>
                      <a:pt x="425323" y="176530"/>
                    </a:lnTo>
                    <a:lnTo>
                      <a:pt x="423075" y="172720"/>
                    </a:lnTo>
                    <a:lnTo>
                      <a:pt x="422897" y="175260"/>
                    </a:lnTo>
                    <a:lnTo>
                      <a:pt x="425500" y="182880"/>
                    </a:lnTo>
                    <a:lnTo>
                      <a:pt x="427812" y="185420"/>
                    </a:lnTo>
                    <a:lnTo>
                      <a:pt x="426808" y="181610"/>
                    </a:lnTo>
                    <a:lnTo>
                      <a:pt x="429717" y="185420"/>
                    </a:lnTo>
                    <a:lnTo>
                      <a:pt x="428586" y="181610"/>
                    </a:lnTo>
                    <a:lnTo>
                      <a:pt x="428218" y="180340"/>
                    </a:lnTo>
                    <a:lnTo>
                      <a:pt x="429971" y="181610"/>
                    </a:lnTo>
                    <a:lnTo>
                      <a:pt x="430999" y="183426"/>
                    </a:lnTo>
                    <a:lnTo>
                      <a:pt x="430720" y="180340"/>
                    </a:lnTo>
                    <a:lnTo>
                      <a:pt x="434403" y="185420"/>
                    </a:lnTo>
                    <a:lnTo>
                      <a:pt x="436308" y="191770"/>
                    </a:lnTo>
                    <a:lnTo>
                      <a:pt x="437388" y="198120"/>
                    </a:lnTo>
                    <a:lnTo>
                      <a:pt x="436676" y="198120"/>
                    </a:lnTo>
                    <a:lnTo>
                      <a:pt x="438518" y="200660"/>
                    </a:lnTo>
                    <a:lnTo>
                      <a:pt x="440982" y="204470"/>
                    </a:lnTo>
                    <a:lnTo>
                      <a:pt x="443064" y="209550"/>
                    </a:lnTo>
                    <a:lnTo>
                      <a:pt x="444944" y="213360"/>
                    </a:lnTo>
                    <a:lnTo>
                      <a:pt x="446798" y="217170"/>
                    </a:lnTo>
                    <a:lnTo>
                      <a:pt x="449211" y="219710"/>
                    </a:lnTo>
                    <a:lnTo>
                      <a:pt x="449211" y="217170"/>
                    </a:lnTo>
                    <a:lnTo>
                      <a:pt x="447738" y="215900"/>
                    </a:lnTo>
                    <a:lnTo>
                      <a:pt x="446532" y="212090"/>
                    </a:lnTo>
                    <a:lnTo>
                      <a:pt x="446925" y="209550"/>
                    </a:lnTo>
                    <a:lnTo>
                      <a:pt x="449503" y="215900"/>
                    </a:lnTo>
                    <a:lnTo>
                      <a:pt x="449046" y="209550"/>
                    </a:lnTo>
                    <a:lnTo>
                      <a:pt x="448754" y="205486"/>
                    </a:lnTo>
                    <a:lnTo>
                      <a:pt x="446887" y="203200"/>
                    </a:lnTo>
                    <a:lnTo>
                      <a:pt x="448322" y="201930"/>
                    </a:lnTo>
                    <a:lnTo>
                      <a:pt x="441921" y="193040"/>
                    </a:lnTo>
                    <a:lnTo>
                      <a:pt x="444576" y="191770"/>
                    </a:lnTo>
                    <a:lnTo>
                      <a:pt x="446595" y="195580"/>
                    </a:lnTo>
                    <a:lnTo>
                      <a:pt x="447992" y="199390"/>
                    </a:lnTo>
                    <a:lnTo>
                      <a:pt x="449478" y="203200"/>
                    </a:lnTo>
                    <a:lnTo>
                      <a:pt x="450303" y="201930"/>
                    </a:lnTo>
                    <a:close/>
                  </a:path>
                  <a:path w="498475" h="610870">
                    <a:moveTo>
                      <a:pt x="451180" y="133350"/>
                    </a:moveTo>
                    <a:lnTo>
                      <a:pt x="451078" y="132080"/>
                    </a:lnTo>
                    <a:lnTo>
                      <a:pt x="450761" y="132842"/>
                    </a:lnTo>
                    <a:lnTo>
                      <a:pt x="451180" y="133350"/>
                    </a:lnTo>
                    <a:close/>
                  </a:path>
                  <a:path w="498475" h="610870">
                    <a:moveTo>
                      <a:pt x="451421" y="135890"/>
                    </a:moveTo>
                    <a:lnTo>
                      <a:pt x="447001" y="129540"/>
                    </a:lnTo>
                    <a:lnTo>
                      <a:pt x="450532" y="133350"/>
                    </a:lnTo>
                    <a:lnTo>
                      <a:pt x="450761" y="132842"/>
                    </a:lnTo>
                    <a:lnTo>
                      <a:pt x="447979" y="129540"/>
                    </a:lnTo>
                    <a:lnTo>
                      <a:pt x="444779" y="125730"/>
                    </a:lnTo>
                    <a:lnTo>
                      <a:pt x="447865" y="133350"/>
                    </a:lnTo>
                    <a:lnTo>
                      <a:pt x="449059" y="134620"/>
                    </a:lnTo>
                    <a:lnTo>
                      <a:pt x="450215" y="134620"/>
                    </a:lnTo>
                    <a:lnTo>
                      <a:pt x="451421" y="135890"/>
                    </a:lnTo>
                    <a:close/>
                  </a:path>
                  <a:path w="498475" h="610870">
                    <a:moveTo>
                      <a:pt x="455422" y="239179"/>
                    </a:moveTo>
                    <a:lnTo>
                      <a:pt x="453644" y="238379"/>
                    </a:lnTo>
                    <a:lnTo>
                      <a:pt x="453301" y="240563"/>
                    </a:lnTo>
                    <a:lnTo>
                      <a:pt x="455422" y="239179"/>
                    </a:lnTo>
                    <a:close/>
                  </a:path>
                  <a:path w="498475" h="610870">
                    <a:moveTo>
                      <a:pt x="455561" y="495541"/>
                    </a:moveTo>
                    <a:lnTo>
                      <a:pt x="455333" y="495973"/>
                    </a:lnTo>
                    <a:lnTo>
                      <a:pt x="447763" y="509016"/>
                    </a:lnTo>
                    <a:lnTo>
                      <a:pt x="452628" y="502246"/>
                    </a:lnTo>
                    <a:lnTo>
                      <a:pt x="455561" y="495541"/>
                    </a:lnTo>
                    <a:close/>
                  </a:path>
                  <a:path w="498475" h="610870">
                    <a:moveTo>
                      <a:pt x="457669" y="491680"/>
                    </a:moveTo>
                    <a:lnTo>
                      <a:pt x="455955" y="494665"/>
                    </a:lnTo>
                    <a:lnTo>
                      <a:pt x="455561" y="495541"/>
                    </a:lnTo>
                    <a:lnTo>
                      <a:pt x="457669" y="491680"/>
                    </a:lnTo>
                    <a:close/>
                  </a:path>
                  <a:path w="498475" h="610870">
                    <a:moveTo>
                      <a:pt x="459714" y="202946"/>
                    </a:moveTo>
                    <a:close/>
                  </a:path>
                  <a:path w="498475" h="610870">
                    <a:moveTo>
                      <a:pt x="459778" y="243166"/>
                    </a:moveTo>
                    <a:lnTo>
                      <a:pt x="458431" y="231330"/>
                    </a:lnTo>
                    <a:lnTo>
                      <a:pt x="459447" y="232410"/>
                    </a:lnTo>
                    <a:lnTo>
                      <a:pt x="457695" y="223520"/>
                    </a:lnTo>
                    <a:lnTo>
                      <a:pt x="456463" y="213360"/>
                    </a:lnTo>
                    <a:lnTo>
                      <a:pt x="456158" y="210820"/>
                    </a:lnTo>
                    <a:lnTo>
                      <a:pt x="453631" y="208280"/>
                    </a:lnTo>
                    <a:lnTo>
                      <a:pt x="455053" y="213360"/>
                    </a:lnTo>
                    <a:lnTo>
                      <a:pt x="452310" y="209550"/>
                    </a:lnTo>
                    <a:lnTo>
                      <a:pt x="449884" y="206857"/>
                    </a:lnTo>
                    <a:lnTo>
                      <a:pt x="451866" y="210820"/>
                    </a:lnTo>
                    <a:lnTo>
                      <a:pt x="455777" y="219710"/>
                    </a:lnTo>
                    <a:lnTo>
                      <a:pt x="454787" y="226542"/>
                    </a:lnTo>
                    <a:lnTo>
                      <a:pt x="453326" y="226822"/>
                    </a:lnTo>
                    <a:lnTo>
                      <a:pt x="454952" y="228625"/>
                    </a:lnTo>
                    <a:lnTo>
                      <a:pt x="449237" y="227584"/>
                    </a:lnTo>
                    <a:lnTo>
                      <a:pt x="451358" y="237350"/>
                    </a:lnTo>
                    <a:lnTo>
                      <a:pt x="453644" y="238379"/>
                    </a:lnTo>
                    <a:lnTo>
                      <a:pt x="455117" y="228803"/>
                    </a:lnTo>
                    <a:lnTo>
                      <a:pt x="456006" y="229781"/>
                    </a:lnTo>
                    <a:lnTo>
                      <a:pt x="457314" y="231813"/>
                    </a:lnTo>
                    <a:lnTo>
                      <a:pt x="458254" y="237324"/>
                    </a:lnTo>
                    <a:lnTo>
                      <a:pt x="455422" y="239179"/>
                    </a:lnTo>
                    <a:lnTo>
                      <a:pt x="456133" y="239496"/>
                    </a:lnTo>
                    <a:lnTo>
                      <a:pt x="458393" y="247611"/>
                    </a:lnTo>
                    <a:lnTo>
                      <a:pt x="459778" y="243166"/>
                    </a:lnTo>
                    <a:close/>
                  </a:path>
                  <a:path w="498475" h="610870">
                    <a:moveTo>
                      <a:pt x="461276" y="200279"/>
                    </a:moveTo>
                    <a:lnTo>
                      <a:pt x="461035" y="196100"/>
                    </a:lnTo>
                    <a:lnTo>
                      <a:pt x="460667" y="195580"/>
                    </a:lnTo>
                    <a:lnTo>
                      <a:pt x="460502" y="195376"/>
                    </a:lnTo>
                    <a:lnTo>
                      <a:pt x="458990" y="194779"/>
                    </a:lnTo>
                    <a:lnTo>
                      <a:pt x="460273" y="199390"/>
                    </a:lnTo>
                    <a:lnTo>
                      <a:pt x="461276" y="200279"/>
                    </a:lnTo>
                    <a:close/>
                  </a:path>
                  <a:path w="498475" h="610870">
                    <a:moveTo>
                      <a:pt x="461556" y="365760"/>
                    </a:moveTo>
                    <a:lnTo>
                      <a:pt x="459879" y="373380"/>
                    </a:lnTo>
                    <a:lnTo>
                      <a:pt x="460286" y="373964"/>
                    </a:lnTo>
                    <a:lnTo>
                      <a:pt x="461556" y="365760"/>
                    </a:lnTo>
                    <a:close/>
                  </a:path>
                  <a:path w="498475" h="610870">
                    <a:moveTo>
                      <a:pt x="464121" y="207010"/>
                    </a:moveTo>
                    <a:lnTo>
                      <a:pt x="463156" y="204470"/>
                    </a:lnTo>
                    <a:lnTo>
                      <a:pt x="461695" y="200660"/>
                    </a:lnTo>
                    <a:lnTo>
                      <a:pt x="461276" y="200279"/>
                    </a:lnTo>
                    <a:lnTo>
                      <a:pt x="461505" y="204470"/>
                    </a:lnTo>
                    <a:lnTo>
                      <a:pt x="459714" y="203200"/>
                    </a:lnTo>
                    <a:lnTo>
                      <a:pt x="462711" y="208280"/>
                    </a:lnTo>
                    <a:lnTo>
                      <a:pt x="464121" y="207010"/>
                    </a:lnTo>
                    <a:close/>
                  </a:path>
                  <a:path w="498475" h="610870">
                    <a:moveTo>
                      <a:pt x="464629" y="354749"/>
                    </a:moveTo>
                    <a:lnTo>
                      <a:pt x="464451" y="353428"/>
                    </a:lnTo>
                    <a:lnTo>
                      <a:pt x="464223" y="352145"/>
                    </a:lnTo>
                    <a:lnTo>
                      <a:pt x="463804" y="350977"/>
                    </a:lnTo>
                    <a:lnTo>
                      <a:pt x="463778" y="354596"/>
                    </a:lnTo>
                    <a:lnTo>
                      <a:pt x="464146" y="355104"/>
                    </a:lnTo>
                    <a:lnTo>
                      <a:pt x="464629" y="354749"/>
                    </a:lnTo>
                    <a:close/>
                  </a:path>
                  <a:path w="498475" h="610870">
                    <a:moveTo>
                      <a:pt x="467360" y="215861"/>
                    </a:moveTo>
                    <a:lnTo>
                      <a:pt x="465721" y="211505"/>
                    </a:lnTo>
                    <a:lnTo>
                      <a:pt x="466090" y="216039"/>
                    </a:lnTo>
                    <a:lnTo>
                      <a:pt x="466725" y="216281"/>
                    </a:lnTo>
                    <a:lnTo>
                      <a:pt x="467360" y="215861"/>
                    </a:lnTo>
                    <a:close/>
                  </a:path>
                  <a:path w="498475" h="610870">
                    <a:moveTo>
                      <a:pt x="467690" y="172440"/>
                    </a:moveTo>
                    <a:lnTo>
                      <a:pt x="467512" y="171729"/>
                    </a:lnTo>
                    <a:lnTo>
                      <a:pt x="467309" y="171005"/>
                    </a:lnTo>
                    <a:lnTo>
                      <a:pt x="467410" y="171627"/>
                    </a:lnTo>
                    <a:lnTo>
                      <a:pt x="467639" y="172910"/>
                    </a:lnTo>
                    <a:lnTo>
                      <a:pt x="467690" y="172440"/>
                    </a:lnTo>
                    <a:close/>
                  </a:path>
                  <a:path w="498475" h="610870">
                    <a:moveTo>
                      <a:pt x="468261" y="218274"/>
                    </a:moveTo>
                    <a:lnTo>
                      <a:pt x="467461" y="215785"/>
                    </a:lnTo>
                    <a:lnTo>
                      <a:pt x="467423" y="216039"/>
                    </a:lnTo>
                    <a:lnTo>
                      <a:pt x="468261" y="218274"/>
                    </a:lnTo>
                    <a:close/>
                  </a:path>
                  <a:path w="498475" h="610870">
                    <a:moveTo>
                      <a:pt x="468655" y="213931"/>
                    </a:moveTo>
                    <a:lnTo>
                      <a:pt x="467702" y="204736"/>
                    </a:lnTo>
                    <a:lnTo>
                      <a:pt x="466267" y="208724"/>
                    </a:lnTo>
                    <a:lnTo>
                      <a:pt x="467817" y="210718"/>
                    </a:lnTo>
                    <a:lnTo>
                      <a:pt x="468655" y="213931"/>
                    </a:lnTo>
                    <a:close/>
                  </a:path>
                  <a:path w="498475" h="610870">
                    <a:moveTo>
                      <a:pt x="469036" y="215417"/>
                    </a:moveTo>
                    <a:lnTo>
                      <a:pt x="468655" y="213931"/>
                    </a:lnTo>
                    <a:lnTo>
                      <a:pt x="468807" y="215493"/>
                    </a:lnTo>
                    <a:lnTo>
                      <a:pt x="469036" y="215417"/>
                    </a:lnTo>
                    <a:close/>
                  </a:path>
                  <a:path w="498475" h="610870">
                    <a:moveTo>
                      <a:pt x="470560" y="465315"/>
                    </a:moveTo>
                    <a:lnTo>
                      <a:pt x="466293" y="474941"/>
                    </a:lnTo>
                    <a:lnTo>
                      <a:pt x="461365" y="484886"/>
                    </a:lnTo>
                    <a:lnTo>
                      <a:pt x="457669" y="491680"/>
                    </a:lnTo>
                    <a:lnTo>
                      <a:pt x="460057" y="487527"/>
                    </a:lnTo>
                    <a:lnTo>
                      <a:pt x="464210" y="480390"/>
                    </a:lnTo>
                    <a:lnTo>
                      <a:pt x="467296" y="472795"/>
                    </a:lnTo>
                    <a:lnTo>
                      <a:pt x="470560" y="465315"/>
                    </a:lnTo>
                    <a:close/>
                  </a:path>
                  <a:path w="498475" h="610870">
                    <a:moveTo>
                      <a:pt x="472300" y="208280"/>
                    </a:moveTo>
                    <a:lnTo>
                      <a:pt x="471284" y="207391"/>
                    </a:lnTo>
                    <a:lnTo>
                      <a:pt x="471678" y="208280"/>
                    </a:lnTo>
                    <a:lnTo>
                      <a:pt x="472300" y="208280"/>
                    </a:lnTo>
                    <a:close/>
                  </a:path>
                  <a:path w="498475" h="610870">
                    <a:moveTo>
                      <a:pt x="474624" y="213360"/>
                    </a:moveTo>
                    <a:lnTo>
                      <a:pt x="473544" y="210820"/>
                    </a:lnTo>
                    <a:lnTo>
                      <a:pt x="472490" y="208280"/>
                    </a:lnTo>
                    <a:lnTo>
                      <a:pt x="472300" y="208280"/>
                    </a:lnTo>
                    <a:lnTo>
                      <a:pt x="469709" y="214630"/>
                    </a:lnTo>
                    <a:lnTo>
                      <a:pt x="470065" y="215061"/>
                    </a:lnTo>
                    <a:lnTo>
                      <a:pt x="469036" y="215417"/>
                    </a:lnTo>
                    <a:lnTo>
                      <a:pt x="469290" y="216408"/>
                    </a:lnTo>
                    <a:lnTo>
                      <a:pt x="470331" y="215366"/>
                    </a:lnTo>
                    <a:lnTo>
                      <a:pt x="474027" y="219710"/>
                    </a:lnTo>
                    <a:lnTo>
                      <a:pt x="474040" y="213360"/>
                    </a:lnTo>
                    <a:lnTo>
                      <a:pt x="474624" y="213360"/>
                    </a:lnTo>
                    <a:close/>
                  </a:path>
                  <a:path w="498475" h="610870">
                    <a:moveTo>
                      <a:pt x="476123" y="217017"/>
                    </a:moveTo>
                    <a:lnTo>
                      <a:pt x="475729" y="215519"/>
                    </a:lnTo>
                    <a:lnTo>
                      <a:pt x="475183" y="214109"/>
                    </a:lnTo>
                    <a:lnTo>
                      <a:pt x="474624" y="213106"/>
                    </a:lnTo>
                    <a:lnTo>
                      <a:pt x="476123" y="217017"/>
                    </a:lnTo>
                    <a:close/>
                  </a:path>
                  <a:path w="498475" h="610870">
                    <a:moveTo>
                      <a:pt x="479437" y="225717"/>
                    </a:moveTo>
                    <a:lnTo>
                      <a:pt x="478193" y="222529"/>
                    </a:lnTo>
                    <a:lnTo>
                      <a:pt x="476123" y="217017"/>
                    </a:lnTo>
                    <a:lnTo>
                      <a:pt x="476516" y="218528"/>
                    </a:lnTo>
                    <a:lnTo>
                      <a:pt x="476745" y="219938"/>
                    </a:lnTo>
                    <a:lnTo>
                      <a:pt x="476364" y="220433"/>
                    </a:lnTo>
                    <a:lnTo>
                      <a:pt x="478142" y="223113"/>
                    </a:lnTo>
                    <a:lnTo>
                      <a:pt x="479437" y="225717"/>
                    </a:lnTo>
                    <a:close/>
                  </a:path>
                  <a:path w="498475" h="610870">
                    <a:moveTo>
                      <a:pt x="480098" y="326377"/>
                    </a:moveTo>
                    <a:lnTo>
                      <a:pt x="477913" y="321310"/>
                    </a:lnTo>
                    <a:lnTo>
                      <a:pt x="478218" y="325120"/>
                    </a:lnTo>
                    <a:lnTo>
                      <a:pt x="480098" y="326377"/>
                    </a:lnTo>
                    <a:close/>
                  </a:path>
                  <a:path w="498475" h="610870">
                    <a:moveTo>
                      <a:pt x="480390" y="228104"/>
                    </a:moveTo>
                    <a:lnTo>
                      <a:pt x="480339" y="227520"/>
                    </a:lnTo>
                    <a:lnTo>
                      <a:pt x="479437" y="225717"/>
                    </a:lnTo>
                    <a:lnTo>
                      <a:pt x="480390" y="228104"/>
                    </a:lnTo>
                    <a:close/>
                  </a:path>
                  <a:path w="498475" h="610870">
                    <a:moveTo>
                      <a:pt x="481584" y="335280"/>
                    </a:moveTo>
                    <a:lnTo>
                      <a:pt x="480949" y="331470"/>
                    </a:lnTo>
                    <a:lnTo>
                      <a:pt x="480110" y="326415"/>
                    </a:lnTo>
                    <a:lnTo>
                      <a:pt x="478866" y="331470"/>
                    </a:lnTo>
                    <a:lnTo>
                      <a:pt x="477494" y="331470"/>
                    </a:lnTo>
                    <a:lnTo>
                      <a:pt x="477850" y="328930"/>
                    </a:lnTo>
                    <a:lnTo>
                      <a:pt x="477177" y="327660"/>
                    </a:lnTo>
                    <a:lnTo>
                      <a:pt x="474586" y="327660"/>
                    </a:lnTo>
                    <a:lnTo>
                      <a:pt x="478688" y="334010"/>
                    </a:lnTo>
                    <a:lnTo>
                      <a:pt x="476567" y="339090"/>
                    </a:lnTo>
                    <a:lnTo>
                      <a:pt x="475564" y="335280"/>
                    </a:lnTo>
                    <a:lnTo>
                      <a:pt x="473887" y="328930"/>
                    </a:lnTo>
                    <a:lnTo>
                      <a:pt x="471284" y="335280"/>
                    </a:lnTo>
                    <a:lnTo>
                      <a:pt x="465404" y="311150"/>
                    </a:lnTo>
                    <a:lnTo>
                      <a:pt x="465353" y="323850"/>
                    </a:lnTo>
                    <a:lnTo>
                      <a:pt x="467271" y="334010"/>
                    </a:lnTo>
                    <a:lnTo>
                      <a:pt x="468604" y="344170"/>
                    </a:lnTo>
                    <a:lnTo>
                      <a:pt x="466788" y="355600"/>
                    </a:lnTo>
                    <a:lnTo>
                      <a:pt x="466293" y="353060"/>
                    </a:lnTo>
                    <a:lnTo>
                      <a:pt x="465315" y="354330"/>
                    </a:lnTo>
                    <a:lnTo>
                      <a:pt x="464616" y="355600"/>
                    </a:lnTo>
                    <a:lnTo>
                      <a:pt x="465086" y="359410"/>
                    </a:lnTo>
                    <a:lnTo>
                      <a:pt x="465137" y="361950"/>
                    </a:lnTo>
                    <a:lnTo>
                      <a:pt x="464731" y="367030"/>
                    </a:lnTo>
                    <a:lnTo>
                      <a:pt x="465582" y="369570"/>
                    </a:lnTo>
                    <a:lnTo>
                      <a:pt x="463943" y="377190"/>
                    </a:lnTo>
                    <a:lnTo>
                      <a:pt x="462597" y="377190"/>
                    </a:lnTo>
                    <a:lnTo>
                      <a:pt x="460286" y="373964"/>
                    </a:lnTo>
                    <a:lnTo>
                      <a:pt x="458431" y="386080"/>
                    </a:lnTo>
                    <a:lnTo>
                      <a:pt x="455676" y="405130"/>
                    </a:lnTo>
                    <a:lnTo>
                      <a:pt x="451396" y="422910"/>
                    </a:lnTo>
                    <a:lnTo>
                      <a:pt x="443750" y="441960"/>
                    </a:lnTo>
                    <a:lnTo>
                      <a:pt x="442722" y="443230"/>
                    </a:lnTo>
                    <a:lnTo>
                      <a:pt x="442442" y="444500"/>
                    </a:lnTo>
                    <a:lnTo>
                      <a:pt x="440740" y="450011"/>
                    </a:lnTo>
                    <a:lnTo>
                      <a:pt x="440410" y="449580"/>
                    </a:lnTo>
                    <a:lnTo>
                      <a:pt x="441401" y="447040"/>
                    </a:lnTo>
                    <a:lnTo>
                      <a:pt x="438823" y="453390"/>
                    </a:lnTo>
                    <a:lnTo>
                      <a:pt x="433031" y="462280"/>
                    </a:lnTo>
                    <a:lnTo>
                      <a:pt x="430060" y="467360"/>
                    </a:lnTo>
                    <a:lnTo>
                      <a:pt x="428244" y="469036"/>
                    </a:lnTo>
                    <a:lnTo>
                      <a:pt x="428536" y="468630"/>
                    </a:lnTo>
                    <a:lnTo>
                      <a:pt x="427380" y="468630"/>
                    </a:lnTo>
                    <a:lnTo>
                      <a:pt x="427088" y="469061"/>
                    </a:lnTo>
                    <a:lnTo>
                      <a:pt x="427088" y="470700"/>
                    </a:lnTo>
                    <a:lnTo>
                      <a:pt x="425831" y="474980"/>
                    </a:lnTo>
                    <a:lnTo>
                      <a:pt x="424103" y="474980"/>
                    </a:lnTo>
                    <a:lnTo>
                      <a:pt x="427088" y="470700"/>
                    </a:lnTo>
                    <a:lnTo>
                      <a:pt x="427088" y="469061"/>
                    </a:lnTo>
                    <a:lnTo>
                      <a:pt x="423049" y="474980"/>
                    </a:lnTo>
                    <a:lnTo>
                      <a:pt x="421259" y="480060"/>
                    </a:lnTo>
                    <a:lnTo>
                      <a:pt x="419188" y="485140"/>
                    </a:lnTo>
                    <a:lnTo>
                      <a:pt x="416915" y="490220"/>
                    </a:lnTo>
                    <a:lnTo>
                      <a:pt x="414731" y="495300"/>
                    </a:lnTo>
                    <a:lnTo>
                      <a:pt x="410413" y="501650"/>
                    </a:lnTo>
                    <a:lnTo>
                      <a:pt x="411213" y="496570"/>
                    </a:lnTo>
                    <a:lnTo>
                      <a:pt x="406806" y="502920"/>
                    </a:lnTo>
                    <a:lnTo>
                      <a:pt x="402920" y="505460"/>
                    </a:lnTo>
                    <a:lnTo>
                      <a:pt x="396633" y="514350"/>
                    </a:lnTo>
                    <a:lnTo>
                      <a:pt x="387540" y="525780"/>
                    </a:lnTo>
                    <a:lnTo>
                      <a:pt x="376897" y="537210"/>
                    </a:lnTo>
                    <a:lnTo>
                      <a:pt x="365925" y="547370"/>
                    </a:lnTo>
                    <a:lnTo>
                      <a:pt x="365988" y="543560"/>
                    </a:lnTo>
                    <a:lnTo>
                      <a:pt x="362000" y="546100"/>
                    </a:lnTo>
                    <a:lnTo>
                      <a:pt x="357416" y="549910"/>
                    </a:lnTo>
                    <a:lnTo>
                      <a:pt x="352513" y="552450"/>
                    </a:lnTo>
                    <a:lnTo>
                      <a:pt x="346964" y="556260"/>
                    </a:lnTo>
                    <a:lnTo>
                      <a:pt x="345033" y="554990"/>
                    </a:lnTo>
                    <a:lnTo>
                      <a:pt x="341655" y="557530"/>
                    </a:lnTo>
                    <a:lnTo>
                      <a:pt x="336804" y="561340"/>
                    </a:lnTo>
                    <a:lnTo>
                      <a:pt x="337172" y="562610"/>
                    </a:lnTo>
                    <a:lnTo>
                      <a:pt x="338848" y="561340"/>
                    </a:lnTo>
                    <a:lnTo>
                      <a:pt x="344119" y="558800"/>
                    </a:lnTo>
                    <a:lnTo>
                      <a:pt x="344068" y="560070"/>
                    </a:lnTo>
                    <a:lnTo>
                      <a:pt x="339356" y="563880"/>
                    </a:lnTo>
                    <a:lnTo>
                      <a:pt x="330835" y="567690"/>
                    </a:lnTo>
                    <a:lnTo>
                      <a:pt x="331203" y="570230"/>
                    </a:lnTo>
                    <a:lnTo>
                      <a:pt x="323481" y="571500"/>
                    </a:lnTo>
                    <a:lnTo>
                      <a:pt x="323811" y="572770"/>
                    </a:lnTo>
                    <a:lnTo>
                      <a:pt x="322567" y="576580"/>
                    </a:lnTo>
                    <a:lnTo>
                      <a:pt x="318541" y="577850"/>
                    </a:lnTo>
                    <a:lnTo>
                      <a:pt x="314274" y="577850"/>
                    </a:lnTo>
                    <a:lnTo>
                      <a:pt x="314007" y="579120"/>
                    </a:lnTo>
                    <a:lnTo>
                      <a:pt x="313156" y="580390"/>
                    </a:lnTo>
                    <a:lnTo>
                      <a:pt x="307149" y="581660"/>
                    </a:lnTo>
                    <a:lnTo>
                      <a:pt x="309448" y="579120"/>
                    </a:lnTo>
                    <a:lnTo>
                      <a:pt x="311505" y="576580"/>
                    </a:lnTo>
                    <a:lnTo>
                      <a:pt x="312000" y="575310"/>
                    </a:lnTo>
                    <a:lnTo>
                      <a:pt x="305917" y="576580"/>
                    </a:lnTo>
                    <a:lnTo>
                      <a:pt x="307098" y="577850"/>
                    </a:lnTo>
                    <a:lnTo>
                      <a:pt x="302996" y="579120"/>
                    </a:lnTo>
                    <a:lnTo>
                      <a:pt x="301244" y="579120"/>
                    </a:lnTo>
                    <a:lnTo>
                      <a:pt x="306044" y="574040"/>
                    </a:lnTo>
                    <a:lnTo>
                      <a:pt x="310108" y="571500"/>
                    </a:lnTo>
                    <a:lnTo>
                      <a:pt x="302260" y="572770"/>
                    </a:lnTo>
                    <a:lnTo>
                      <a:pt x="280174" y="584200"/>
                    </a:lnTo>
                    <a:lnTo>
                      <a:pt x="270751" y="584200"/>
                    </a:lnTo>
                    <a:lnTo>
                      <a:pt x="272656" y="582930"/>
                    </a:lnTo>
                    <a:lnTo>
                      <a:pt x="276618" y="582930"/>
                    </a:lnTo>
                    <a:lnTo>
                      <a:pt x="273164" y="580390"/>
                    </a:lnTo>
                    <a:lnTo>
                      <a:pt x="268058" y="581660"/>
                    </a:lnTo>
                    <a:lnTo>
                      <a:pt x="261023" y="585470"/>
                    </a:lnTo>
                    <a:lnTo>
                      <a:pt x="253961" y="582930"/>
                    </a:lnTo>
                    <a:lnTo>
                      <a:pt x="244652" y="582930"/>
                    </a:lnTo>
                    <a:lnTo>
                      <a:pt x="241122" y="581660"/>
                    </a:lnTo>
                    <a:lnTo>
                      <a:pt x="235102" y="580390"/>
                    </a:lnTo>
                    <a:lnTo>
                      <a:pt x="235394" y="580390"/>
                    </a:lnTo>
                    <a:lnTo>
                      <a:pt x="235750" y="579120"/>
                    </a:lnTo>
                    <a:lnTo>
                      <a:pt x="228841" y="580390"/>
                    </a:lnTo>
                    <a:lnTo>
                      <a:pt x="221437" y="580390"/>
                    </a:lnTo>
                    <a:lnTo>
                      <a:pt x="217512" y="579120"/>
                    </a:lnTo>
                    <a:lnTo>
                      <a:pt x="214769" y="577850"/>
                    </a:lnTo>
                    <a:lnTo>
                      <a:pt x="212039" y="575310"/>
                    </a:lnTo>
                    <a:lnTo>
                      <a:pt x="210299" y="571500"/>
                    </a:lnTo>
                    <a:lnTo>
                      <a:pt x="206629" y="570230"/>
                    </a:lnTo>
                    <a:lnTo>
                      <a:pt x="208495" y="570230"/>
                    </a:lnTo>
                    <a:lnTo>
                      <a:pt x="206489" y="567690"/>
                    </a:lnTo>
                    <a:lnTo>
                      <a:pt x="201282" y="566420"/>
                    </a:lnTo>
                    <a:lnTo>
                      <a:pt x="196202" y="563880"/>
                    </a:lnTo>
                    <a:lnTo>
                      <a:pt x="191249" y="562610"/>
                    </a:lnTo>
                    <a:lnTo>
                      <a:pt x="186194" y="560070"/>
                    </a:lnTo>
                    <a:lnTo>
                      <a:pt x="184327" y="558800"/>
                    </a:lnTo>
                    <a:lnTo>
                      <a:pt x="188849" y="562610"/>
                    </a:lnTo>
                    <a:lnTo>
                      <a:pt x="185293" y="561340"/>
                    </a:lnTo>
                    <a:lnTo>
                      <a:pt x="187947" y="566420"/>
                    </a:lnTo>
                    <a:lnTo>
                      <a:pt x="193128" y="567690"/>
                    </a:lnTo>
                    <a:lnTo>
                      <a:pt x="192849" y="563880"/>
                    </a:lnTo>
                    <a:lnTo>
                      <a:pt x="200596" y="567690"/>
                    </a:lnTo>
                    <a:lnTo>
                      <a:pt x="198399" y="570230"/>
                    </a:lnTo>
                    <a:lnTo>
                      <a:pt x="191363" y="567690"/>
                    </a:lnTo>
                    <a:lnTo>
                      <a:pt x="187845" y="566420"/>
                    </a:lnTo>
                    <a:lnTo>
                      <a:pt x="184734" y="567690"/>
                    </a:lnTo>
                    <a:lnTo>
                      <a:pt x="180047" y="566420"/>
                    </a:lnTo>
                    <a:lnTo>
                      <a:pt x="179146" y="560070"/>
                    </a:lnTo>
                    <a:lnTo>
                      <a:pt x="179527" y="558800"/>
                    </a:lnTo>
                    <a:lnTo>
                      <a:pt x="174053" y="556260"/>
                    </a:lnTo>
                    <a:lnTo>
                      <a:pt x="171538" y="553720"/>
                    </a:lnTo>
                    <a:lnTo>
                      <a:pt x="170281" y="552450"/>
                    </a:lnTo>
                    <a:lnTo>
                      <a:pt x="168148" y="551180"/>
                    </a:lnTo>
                    <a:lnTo>
                      <a:pt x="166027" y="549910"/>
                    </a:lnTo>
                    <a:lnTo>
                      <a:pt x="161671" y="547370"/>
                    </a:lnTo>
                    <a:lnTo>
                      <a:pt x="157429" y="543560"/>
                    </a:lnTo>
                    <a:lnTo>
                      <a:pt x="151257" y="539750"/>
                    </a:lnTo>
                    <a:lnTo>
                      <a:pt x="146812" y="538480"/>
                    </a:lnTo>
                    <a:lnTo>
                      <a:pt x="141808" y="538480"/>
                    </a:lnTo>
                    <a:lnTo>
                      <a:pt x="136613" y="534670"/>
                    </a:lnTo>
                    <a:lnTo>
                      <a:pt x="132613" y="529590"/>
                    </a:lnTo>
                    <a:lnTo>
                      <a:pt x="132080" y="528916"/>
                    </a:lnTo>
                    <a:lnTo>
                      <a:pt x="131203" y="529590"/>
                    </a:lnTo>
                    <a:lnTo>
                      <a:pt x="130708" y="528320"/>
                    </a:lnTo>
                    <a:lnTo>
                      <a:pt x="128714" y="523240"/>
                    </a:lnTo>
                    <a:lnTo>
                      <a:pt x="125806" y="523240"/>
                    </a:lnTo>
                    <a:lnTo>
                      <a:pt x="126809" y="528320"/>
                    </a:lnTo>
                    <a:lnTo>
                      <a:pt x="124650" y="525780"/>
                    </a:lnTo>
                    <a:lnTo>
                      <a:pt x="120319" y="520700"/>
                    </a:lnTo>
                    <a:lnTo>
                      <a:pt x="122174" y="525780"/>
                    </a:lnTo>
                    <a:lnTo>
                      <a:pt x="116586" y="520700"/>
                    </a:lnTo>
                    <a:lnTo>
                      <a:pt x="119202" y="516890"/>
                    </a:lnTo>
                    <a:lnTo>
                      <a:pt x="120548" y="514350"/>
                    </a:lnTo>
                    <a:lnTo>
                      <a:pt x="116344" y="511810"/>
                    </a:lnTo>
                    <a:lnTo>
                      <a:pt x="112890" y="506730"/>
                    </a:lnTo>
                    <a:lnTo>
                      <a:pt x="111391" y="504190"/>
                    </a:lnTo>
                    <a:lnTo>
                      <a:pt x="109156" y="500380"/>
                    </a:lnTo>
                    <a:lnTo>
                      <a:pt x="105079" y="495300"/>
                    </a:lnTo>
                    <a:lnTo>
                      <a:pt x="104051" y="494030"/>
                    </a:lnTo>
                    <a:lnTo>
                      <a:pt x="106667" y="495300"/>
                    </a:lnTo>
                    <a:lnTo>
                      <a:pt x="114211" y="505460"/>
                    </a:lnTo>
                    <a:lnTo>
                      <a:pt x="112852" y="499110"/>
                    </a:lnTo>
                    <a:lnTo>
                      <a:pt x="105740" y="494030"/>
                    </a:lnTo>
                    <a:lnTo>
                      <a:pt x="100406" y="490220"/>
                    </a:lnTo>
                    <a:lnTo>
                      <a:pt x="104228" y="495300"/>
                    </a:lnTo>
                    <a:lnTo>
                      <a:pt x="95097" y="488950"/>
                    </a:lnTo>
                    <a:lnTo>
                      <a:pt x="96164" y="483870"/>
                    </a:lnTo>
                    <a:lnTo>
                      <a:pt x="94246" y="477520"/>
                    </a:lnTo>
                    <a:lnTo>
                      <a:pt x="94716" y="476250"/>
                    </a:lnTo>
                    <a:lnTo>
                      <a:pt x="97129" y="478713"/>
                    </a:lnTo>
                    <a:lnTo>
                      <a:pt x="95059" y="476250"/>
                    </a:lnTo>
                    <a:lnTo>
                      <a:pt x="90893" y="471170"/>
                    </a:lnTo>
                    <a:lnTo>
                      <a:pt x="89458" y="469900"/>
                    </a:lnTo>
                    <a:lnTo>
                      <a:pt x="86893" y="467360"/>
                    </a:lnTo>
                    <a:lnTo>
                      <a:pt x="84124" y="464820"/>
                    </a:lnTo>
                    <a:lnTo>
                      <a:pt x="81419" y="461010"/>
                    </a:lnTo>
                    <a:lnTo>
                      <a:pt x="78905" y="458470"/>
                    </a:lnTo>
                    <a:lnTo>
                      <a:pt x="76784" y="455930"/>
                    </a:lnTo>
                    <a:lnTo>
                      <a:pt x="76200" y="454660"/>
                    </a:lnTo>
                    <a:lnTo>
                      <a:pt x="76606" y="454660"/>
                    </a:lnTo>
                    <a:lnTo>
                      <a:pt x="75704" y="453390"/>
                    </a:lnTo>
                    <a:lnTo>
                      <a:pt x="73748" y="447040"/>
                    </a:lnTo>
                    <a:lnTo>
                      <a:pt x="74815" y="448310"/>
                    </a:lnTo>
                    <a:lnTo>
                      <a:pt x="73393" y="445770"/>
                    </a:lnTo>
                    <a:lnTo>
                      <a:pt x="72745" y="444500"/>
                    </a:lnTo>
                    <a:lnTo>
                      <a:pt x="71958" y="441960"/>
                    </a:lnTo>
                    <a:lnTo>
                      <a:pt x="71386" y="440690"/>
                    </a:lnTo>
                    <a:lnTo>
                      <a:pt x="69329" y="438150"/>
                    </a:lnTo>
                    <a:lnTo>
                      <a:pt x="69761" y="439420"/>
                    </a:lnTo>
                    <a:lnTo>
                      <a:pt x="66522" y="440690"/>
                    </a:lnTo>
                    <a:lnTo>
                      <a:pt x="63538" y="436880"/>
                    </a:lnTo>
                    <a:lnTo>
                      <a:pt x="61556" y="434340"/>
                    </a:lnTo>
                    <a:lnTo>
                      <a:pt x="59029" y="426300"/>
                    </a:lnTo>
                    <a:lnTo>
                      <a:pt x="60096" y="430530"/>
                    </a:lnTo>
                    <a:lnTo>
                      <a:pt x="62014" y="436880"/>
                    </a:lnTo>
                    <a:lnTo>
                      <a:pt x="60198" y="435610"/>
                    </a:lnTo>
                    <a:lnTo>
                      <a:pt x="58661" y="430530"/>
                    </a:lnTo>
                    <a:lnTo>
                      <a:pt x="56730" y="424180"/>
                    </a:lnTo>
                    <a:lnTo>
                      <a:pt x="55956" y="421640"/>
                    </a:lnTo>
                    <a:lnTo>
                      <a:pt x="55651" y="420370"/>
                    </a:lnTo>
                    <a:lnTo>
                      <a:pt x="55333" y="419100"/>
                    </a:lnTo>
                    <a:lnTo>
                      <a:pt x="54711" y="416560"/>
                    </a:lnTo>
                    <a:lnTo>
                      <a:pt x="53924" y="412750"/>
                    </a:lnTo>
                    <a:lnTo>
                      <a:pt x="52920" y="407670"/>
                    </a:lnTo>
                    <a:lnTo>
                      <a:pt x="54432" y="410210"/>
                    </a:lnTo>
                    <a:lnTo>
                      <a:pt x="55829" y="414020"/>
                    </a:lnTo>
                    <a:lnTo>
                      <a:pt x="56616" y="417830"/>
                    </a:lnTo>
                    <a:lnTo>
                      <a:pt x="55714" y="410210"/>
                    </a:lnTo>
                    <a:lnTo>
                      <a:pt x="54851" y="407670"/>
                    </a:lnTo>
                    <a:lnTo>
                      <a:pt x="53124" y="402590"/>
                    </a:lnTo>
                    <a:lnTo>
                      <a:pt x="51739" y="397510"/>
                    </a:lnTo>
                    <a:lnTo>
                      <a:pt x="51130" y="395249"/>
                    </a:lnTo>
                    <a:lnTo>
                      <a:pt x="51066" y="394855"/>
                    </a:lnTo>
                    <a:lnTo>
                      <a:pt x="51371" y="392430"/>
                    </a:lnTo>
                    <a:lnTo>
                      <a:pt x="51689" y="389890"/>
                    </a:lnTo>
                    <a:lnTo>
                      <a:pt x="55067" y="396240"/>
                    </a:lnTo>
                    <a:lnTo>
                      <a:pt x="57277" y="401320"/>
                    </a:lnTo>
                    <a:lnTo>
                      <a:pt x="58750" y="406400"/>
                    </a:lnTo>
                    <a:lnTo>
                      <a:pt x="60426" y="411480"/>
                    </a:lnTo>
                    <a:lnTo>
                      <a:pt x="61328" y="416560"/>
                    </a:lnTo>
                    <a:lnTo>
                      <a:pt x="64820" y="422910"/>
                    </a:lnTo>
                    <a:lnTo>
                      <a:pt x="63766" y="425450"/>
                    </a:lnTo>
                    <a:lnTo>
                      <a:pt x="61734" y="422910"/>
                    </a:lnTo>
                    <a:lnTo>
                      <a:pt x="59486" y="417830"/>
                    </a:lnTo>
                    <a:lnTo>
                      <a:pt x="57785" y="415290"/>
                    </a:lnTo>
                    <a:lnTo>
                      <a:pt x="66903" y="433070"/>
                    </a:lnTo>
                    <a:lnTo>
                      <a:pt x="69303" y="433070"/>
                    </a:lnTo>
                    <a:lnTo>
                      <a:pt x="67183" y="425450"/>
                    </a:lnTo>
                    <a:lnTo>
                      <a:pt x="65405" y="419100"/>
                    </a:lnTo>
                    <a:lnTo>
                      <a:pt x="63614" y="412750"/>
                    </a:lnTo>
                    <a:lnTo>
                      <a:pt x="59918" y="397510"/>
                    </a:lnTo>
                    <a:lnTo>
                      <a:pt x="57645" y="389890"/>
                    </a:lnTo>
                    <a:lnTo>
                      <a:pt x="56553" y="383540"/>
                    </a:lnTo>
                    <a:lnTo>
                      <a:pt x="56324" y="382270"/>
                    </a:lnTo>
                    <a:lnTo>
                      <a:pt x="69024" y="387350"/>
                    </a:lnTo>
                    <a:lnTo>
                      <a:pt x="75425" y="388620"/>
                    </a:lnTo>
                    <a:lnTo>
                      <a:pt x="81165" y="390855"/>
                    </a:lnTo>
                    <a:lnTo>
                      <a:pt x="82727" y="393319"/>
                    </a:lnTo>
                    <a:lnTo>
                      <a:pt x="84289" y="396341"/>
                    </a:lnTo>
                    <a:lnTo>
                      <a:pt x="83096" y="395960"/>
                    </a:lnTo>
                    <a:lnTo>
                      <a:pt x="81673" y="395579"/>
                    </a:lnTo>
                    <a:lnTo>
                      <a:pt x="82918" y="399364"/>
                    </a:lnTo>
                    <a:lnTo>
                      <a:pt x="83159" y="403479"/>
                    </a:lnTo>
                    <a:lnTo>
                      <a:pt x="84709" y="406260"/>
                    </a:lnTo>
                    <a:lnTo>
                      <a:pt x="86309" y="408698"/>
                    </a:lnTo>
                    <a:lnTo>
                      <a:pt x="88163" y="411111"/>
                    </a:lnTo>
                    <a:lnTo>
                      <a:pt x="90017" y="413042"/>
                    </a:lnTo>
                    <a:lnTo>
                      <a:pt x="90792" y="415810"/>
                    </a:lnTo>
                    <a:lnTo>
                      <a:pt x="89776" y="414286"/>
                    </a:lnTo>
                    <a:lnTo>
                      <a:pt x="90741" y="419671"/>
                    </a:lnTo>
                    <a:lnTo>
                      <a:pt x="93433" y="426123"/>
                    </a:lnTo>
                    <a:lnTo>
                      <a:pt x="96608" y="429260"/>
                    </a:lnTo>
                    <a:lnTo>
                      <a:pt x="94716" y="429552"/>
                    </a:lnTo>
                    <a:lnTo>
                      <a:pt x="92824" y="425805"/>
                    </a:lnTo>
                    <a:lnTo>
                      <a:pt x="91998" y="424154"/>
                    </a:lnTo>
                    <a:lnTo>
                      <a:pt x="90843" y="421868"/>
                    </a:lnTo>
                    <a:lnTo>
                      <a:pt x="90004" y="424154"/>
                    </a:lnTo>
                    <a:lnTo>
                      <a:pt x="89738" y="421906"/>
                    </a:lnTo>
                    <a:lnTo>
                      <a:pt x="89268" y="418020"/>
                    </a:lnTo>
                    <a:lnTo>
                      <a:pt x="83045" y="411111"/>
                    </a:lnTo>
                    <a:lnTo>
                      <a:pt x="81800" y="406514"/>
                    </a:lnTo>
                    <a:lnTo>
                      <a:pt x="83096" y="414299"/>
                    </a:lnTo>
                    <a:lnTo>
                      <a:pt x="82308" y="421906"/>
                    </a:lnTo>
                    <a:lnTo>
                      <a:pt x="79209" y="420649"/>
                    </a:lnTo>
                    <a:lnTo>
                      <a:pt x="84112" y="426783"/>
                    </a:lnTo>
                    <a:lnTo>
                      <a:pt x="87223" y="426478"/>
                    </a:lnTo>
                    <a:lnTo>
                      <a:pt x="89992" y="425805"/>
                    </a:lnTo>
                    <a:lnTo>
                      <a:pt x="93891" y="430822"/>
                    </a:lnTo>
                    <a:lnTo>
                      <a:pt x="97447" y="440232"/>
                    </a:lnTo>
                    <a:lnTo>
                      <a:pt x="98552" y="440486"/>
                    </a:lnTo>
                    <a:lnTo>
                      <a:pt x="102387" y="447852"/>
                    </a:lnTo>
                    <a:lnTo>
                      <a:pt x="105130" y="449275"/>
                    </a:lnTo>
                    <a:lnTo>
                      <a:pt x="106476" y="455231"/>
                    </a:lnTo>
                    <a:lnTo>
                      <a:pt x="106959" y="455434"/>
                    </a:lnTo>
                    <a:lnTo>
                      <a:pt x="106667" y="456768"/>
                    </a:lnTo>
                    <a:lnTo>
                      <a:pt x="106641" y="456920"/>
                    </a:lnTo>
                    <a:lnTo>
                      <a:pt x="105778" y="460870"/>
                    </a:lnTo>
                    <a:lnTo>
                      <a:pt x="111391" y="470687"/>
                    </a:lnTo>
                    <a:lnTo>
                      <a:pt x="111988" y="467372"/>
                    </a:lnTo>
                    <a:lnTo>
                      <a:pt x="112572" y="464172"/>
                    </a:lnTo>
                    <a:lnTo>
                      <a:pt x="114401" y="465150"/>
                    </a:lnTo>
                    <a:lnTo>
                      <a:pt x="114414" y="464820"/>
                    </a:lnTo>
                    <a:lnTo>
                      <a:pt x="114096" y="464172"/>
                    </a:lnTo>
                    <a:lnTo>
                      <a:pt x="113792" y="463550"/>
                    </a:lnTo>
                    <a:lnTo>
                      <a:pt x="115036" y="462902"/>
                    </a:lnTo>
                    <a:lnTo>
                      <a:pt x="116230" y="467385"/>
                    </a:lnTo>
                    <a:lnTo>
                      <a:pt x="117436" y="466064"/>
                    </a:lnTo>
                    <a:lnTo>
                      <a:pt x="116687" y="464464"/>
                    </a:lnTo>
                    <a:lnTo>
                      <a:pt x="115189" y="462902"/>
                    </a:lnTo>
                    <a:lnTo>
                      <a:pt x="114312" y="462051"/>
                    </a:lnTo>
                    <a:lnTo>
                      <a:pt x="117081" y="464019"/>
                    </a:lnTo>
                    <a:lnTo>
                      <a:pt x="116357" y="462051"/>
                    </a:lnTo>
                    <a:lnTo>
                      <a:pt x="115519" y="459727"/>
                    </a:lnTo>
                    <a:lnTo>
                      <a:pt x="114211" y="456107"/>
                    </a:lnTo>
                    <a:lnTo>
                      <a:pt x="113652" y="455129"/>
                    </a:lnTo>
                    <a:lnTo>
                      <a:pt x="112674" y="453453"/>
                    </a:lnTo>
                    <a:lnTo>
                      <a:pt x="112585" y="462902"/>
                    </a:lnTo>
                    <a:lnTo>
                      <a:pt x="110121" y="467372"/>
                    </a:lnTo>
                    <a:lnTo>
                      <a:pt x="108178" y="459676"/>
                    </a:lnTo>
                    <a:lnTo>
                      <a:pt x="107365" y="456476"/>
                    </a:lnTo>
                    <a:lnTo>
                      <a:pt x="107124" y="455498"/>
                    </a:lnTo>
                    <a:lnTo>
                      <a:pt x="108610" y="456107"/>
                    </a:lnTo>
                    <a:lnTo>
                      <a:pt x="107607" y="456387"/>
                    </a:lnTo>
                    <a:lnTo>
                      <a:pt x="107480" y="456920"/>
                    </a:lnTo>
                    <a:lnTo>
                      <a:pt x="108178" y="459676"/>
                    </a:lnTo>
                    <a:lnTo>
                      <a:pt x="108877" y="460933"/>
                    </a:lnTo>
                    <a:lnTo>
                      <a:pt x="109499" y="460946"/>
                    </a:lnTo>
                    <a:lnTo>
                      <a:pt x="110756" y="459727"/>
                    </a:lnTo>
                    <a:lnTo>
                      <a:pt x="112585" y="462902"/>
                    </a:lnTo>
                    <a:lnTo>
                      <a:pt x="112585" y="453390"/>
                    </a:lnTo>
                    <a:lnTo>
                      <a:pt x="109766" y="451002"/>
                    </a:lnTo>
                    <a:lnTo>
                      <a:pt x="107391" y="446836"/>
                    </a:lnTo>
                    <a:lnTo>
                      <a:pt x="107022" y="446189"/>
                    </a:lnTo>
                    <a:lnTo>
                      <a:pt x="105537" y="443026"/>
                    </a:lnTo>
                    <a:lnTo>
                      <a:pt x="105537" y="446836"/>
                    </a:lnTo>
                    <a:lnTo>
                      <a:pt x="99085" y="440601"/>
                    </a:lnTo>
                    <a:lnTo>
                      <a:pt x="102933" y="441452"/>
                    </a:lnTo>
                    <a:lnTo>
                      <a:pt x="105537" y="446836"/>
                    </a:lnTo>
                    <a:lnTo>
                      <a:pt x="105537" y="443026"/>
                    </a:lnTo>
                    <a:lnTo>
                      <a:pt x="103974" y="439686"/>
                    </a:lnTo>
                    <a:lnTo>
                      <a:pt x="102069" y="435533"/>
                    </a:lnTo>
                    <a:lnTo>
                      <a:pt x="99021" y="430136"/>
                    </a:lnTo>
                    <a:lnTo>
                      <a:pt x="98806" y="429552"/>
                    </a:lnTo>
                    <a:lnTo>
                      <a:pt x="97243" y="425424"/>
                    </a:lnTo>
                    <a:lnTo>
                      <a:pt x="98729" y="427634"/>
                    </a:lnTo>
                    <a:lnTo>
                      <a:pt x="98869" y="426783"/>
                    </a:lnTo>
                    <a:lnTo>
                      <a:pt x="98856" y="426123"/>
                    </a:lnTo>
                    <a:lnTo>
                      <a:pt x="98602" y="425424"/>
                    </a:lnTo>
                    <a:lnTo>
                      <a:pt x="95707" y="417576"/>
                    </a:lnTo>
                    <a:lnTo>
                      <a:pt x="95123" y="415810"/>
                    </a:lnTo>
                    <a:lnTo>
                      <a:pt x="93192" y="409981"/>
                    </a:lnTo>
                    <a:lnTo>
                      <a:pt x="91186" y="403618"/>
                    </a:lnTo>
                    <a:lnTo>
                      <a:pt x="90665" y="401980"/>
                    </a:lnTo>
                    <a:lnTo>
                      <a:pt x="89496" y="398411"/>
                    </a:lnTo>
                    <a:lnTo>
                      <a:pt x="88811" y="396341"/>
                    </a:lnTo>
                    <a:lnTo>
                      <a:pt x="87363" y="391947"/>
                    </a:lnTo>
                    <a:lnTo>
                      <a:pt x="86652" y="391756"/>
                    </a:lnTo>
                    <a:lnTo>
                      <a:pt x="86652" y="402196"/>
                    </a:lnTo>
                    <a:lnTo>
                      <a:pt x="86296" y="403618"/>
                    </a:lnTo>
                    <a:lnTo>
                      <a:pt x="85267" y="398411"/>
                    </a:lnTo>
                    <a:lnTo>
                      <a:pt x="86080" y="400316"/>
                    </a:lnTo>
                    <a:lnTo>
                      <a:pt x="86652" y="402196"/>
                    </a:lnTo>
                    <a:lnTo>
                      <a:pt x="86652" y="391756"/>
                    </a:lnTo>
                    <a:lnTo>
                      <a:pt x="83616" y="390880"/>
                    </a:lnTo>
                    <a:lnTo>
                      <a:pt x="80467" y="384810"/>
                    </a:lnTo>
                    <a:lnTo>
                      <a:pt x="76936" y="383540"/>
                    </a:lnTo>
                    <a:lnTo>
                      <a:pt x="73825" y="384810"/>
                    </a:lnTo>
                    <a:lnTo>
                      <a:pt x="71780" y="383540"/>
                    </a:lnTo>
                    <a:lnTo>
                      <a:pt x="71323" y="382270"/>
                    </a:lnTo>
                    <a:lnTo>
                      <a:pt x="70878" y="381000"/>
                    </a:lnTo>
                    <a:lnTo>
                      <a:pt x="68364" y="378460"/>
                    </a:lnTo>
                    <a:lnTo>
                      <a:pt x="69380" y="374650"/>
                    </a:lnTo>
                    <a:lnTo>
                      <a:pt x="70929" y="375920"/>
                    </a:lnTo>
                    <a:lnTo>
                      <a:pt x="70497" y="374650"/>
                    </a:lnTo>
                    <a:lnTo>
                      <a:pt x="70065" y="373380"/>
                    </a:lnTo>
                    <a:lnTo>
                      <a:pt x="67919" y="367030"/>
                    </a:lnTo>
                    <a:lnTo>
                      <a:pt x="67043" y="373380"/>
                    </a:lnTo>
                    <a:lnTo>
                      <a:pt x="66827" y="372110"/>
                    </a:lnTo>
                    <a:lnTo>
                      <a:pt x="65760" y="365760"/>
                    </a:lnTo>
                    <a:lnTo>
                      <a:pt x="62471" y="359410"/>
                    </a:lnTo>
                    <a:lnTo>
                      <a:pt x="66484" y="372110"/>
                    </a:lnTo>
                    <a:lnTo>
                      <a:pt x="63766" y="368300"/>
                    </a:lnTo>
                    <a:lnTo>
                      <a:pt x="62661" y="364490"/>
                    </a:lnTo>
                    <a:lnTo>
                      <a:pt x="62293" y="363220"/>
                    </a:lnTo>
                    <a:lnTo>
                      <a:pt x="60045" y="360680"/>
                    </a:lnTo>
                    <a:lnTo>
                      <a:pt x="58153" y="356870"/>
                    </a:lnTo>
                    <a:lnTo>
                      <a:pt x="58013" y="354330"/>
                    </a:lnTo>
                    <a:lnTo>
                      <a:pt x="57746" y="349250"/>
                    </a:lnTo>
                    <a:lnTo>
                      <a:pt x="58851" y="349250"/>
                    </a:lnTo>
                    <a:lnTo>
                      <a:pt x="60058" y="347980"/>
                    </a:lnTo>
                    <a:lnTo>
                      <a:pt x="61264" y="346710"/>
                    </a:lnTo>
                    <a:lnTo>
                      <a:pt x="62674" y="354330"/>
                    </a:lnTo>
                    <a:lnTo>
                      <a:pt x="64020" y="346710"/>
                    </a:lnTo>
                    <a:lnTo>
                      <a:pt x="65735" y="353301"/>
                    </a:lnTo>
                    <a:lnTo>
                      <a:pt x="66751" y="359410"/>
                    </a:lnTo>
                    <a:lnTo>
                      <a:pt x="70459" y="363220"/>
                    </a:lnTo>
                    <a:lnTo>
                      <a:pt x="71742" y="362331"/>
                    </a:lnTo>
                    <a:lnTo>
                      <a:pt x="71488" y="359410"/>
                    </a:lnTo>
                    <a:lnTo>
                      <a:pt x="71399" y="355600"/>
                    </a:lnTo>
                    <a:lnTo>
                      <a:pt x="71399" y="354901"/>
                    </a:lnTo>
                    <a:lnTo>
                      <a:pt x="69481" y="351790"/>
                    </a:lnTo>
                    <a:lnTo>
                      <a:pt x="72910" y="350520"/>
                    </a:lnTo>
                    <a:lnTo>
                      <a:pt x="76339" y="349250"/>
                    </a:lnTo>
                    <a:lnTo>
                      <a:pt x="75450" y="347980"/>
                    </a:lnTo>
                    <a:lnTo>
                      <a:pt x="72796" y="344170"/>
                    </a:lnTo>
                    <a:lnTo>
                      <a:pt x="71907" y="342900"/>
                    </a:lnTo>
                    <a:lnTo>
                      <a:pt x="68364" y="344170"/>
                    </a:lnTo>
                    <a:lnTo>
                      <a:pt x="68313" y="342900"/>
                    </a:lnTo>
                    <a:lnTo>
                      <a:pt x="66598" y="347980"/>
                    </a:lnTo>
                    <a:lnTo>
                      <a:pt x="64770" y="342900"/>
                    </a:lnTo>
                    <a:lnTo>
                      <a:pt x="65074" y="341630"/>
                    </a:lnTo>
                    <a:lnTo>
                      <a:pt x="64985" y="341350"/>
                    </a:lnTo>
                    <a:lnTo>
                      <a:pt x="62941" y="339090"/>
                    </a:lnTo>
                    <a:lnTo>
                      <a:pt x="60642" y="346710"/>
                    </a:lnTo>
                    <a:lnTo>
                      <a:pt x="58991" y="337820"/>
                    </a:lnTo>
                    <a:lnTo>
                      <a:pt x="58864" y="334010"/>
                    </a:lnTo>
                    <a:lnTo>
                      <a:pt x="60667" y="336550"/>
                    </a:lnTo>
                    <a:lnTo>
                      <a:pt x="61506" y="336550"/>
                    </a:lnTo>
                    <a:lnTo>
                      <a:pt x="61366" y="334010"/>
                    </a:lnTo>
                    <a:lnTo>
                      <a:pt x="60858" y="323850"/>
                    </a:lnTo>
                    <a:lnTo>
                      <a:pt x="62103" y="316230"/>
                    </a:lnTo>
                    <a:lnTo>
                      <a:pt x="62738" y="313690"/>
                    </a:lnTo>
                    <a:lnTo>
                      <a:pt x="63703" y="309880"/>
                    </a:lnTo>
                    <a:lnTo>
                      <a:pt x="64135" y="299720"/>
                    </a:lnTo>
                    <a:lnTo>
                      <a:pt x="65239" y="303530"/>
                    </a:lnTo>
                    <a:lnTo>
                      <a:pt x="62979" y="313690"/>
                    </a:lnTo>
                    <a:lnTo>
                      <a:pt x="65735" y="321310"/>
                    </a:lnTo>
                    <a:lnTo>
                      <a:pt x="68211" y="316230"/>
                    </a:lnTo>
                    <a:lnTo>
                      <a:pt x="64249" y="311150"/>
                    </a:lnTo>
                    <a:lnTo>
                      <a:pt x="64973" y="307340"/>
                    </a:lnTo>
                    <a:lnTo>
                      <a:pt x="66167" y="311150"/>
                    </a:lnTo>
                    <a:lnTo>
                      <a:pt x="67183" y="311150"/>
                    </a:lnTo>
                    <a:lnTo>
                      <a:pt x="68605" y="307340"/>
                    </a:lnTo>
                    <a:lnTo>
                      <a:pt x="66878" y="304800"/>
                    </a:lnTo>
                    <a:lnTo>
                      <a:pt x="66954" y="303530"/>
                    </a:lnTo>
                    <a:lnTo>
                      <a:pt x="67017" y="300990"/>
                    </a:lnTo>
                    <a:lnTo>
                      <a:pt x="66992" y="297700"/>
                    </a:lnTo>
                    <a:lnTo>
                      <a:pt x="66687" y="298450"/>
                    </a:lnTo>
                    <a:lnTo>
                      <a:pt x="66040" y="300990"/>
                    </a:lnTo>
                    <a:lnTo>
                      <a:pt x="65671" y="299720"/>
                    </a:lnTo>
                    <a:lnTo>
                      <a:pt x="64922" y="297180"/>
                    </a:lnTo>
                    <a:lnTo>
                      <a:pt x="64223" y="292100"/>
                    </a:lnTo>
                    <a:lnTo>
                      <a:pt x="64033" y="287020"/>
                    </a:lnTo>
                    <a:lnTo>
                      <a:pt x="64008" y="280670"/>
                    </a:lnTo>
                    <a:lnTo>
                      <a:pt x="64985" y="274320"/>
                    </a:lnTo>
                    <a:lnTo>
                      <a:pt x="65786" y="270510"/>
                    </a:lnTo>
                    <a:lnTo>
                      <a:pt x="66306" y="267970"/>
                    </a:lnTo>
                    <a:lnTo>
                      <a:pt x="67932" y="270510"/>
                    </a:lnTo>
                    <a:lnTo>
                      <a:pt x="68211" y="275590"/>
                    </a:lnTo>
                    <a:lnTo>
                      <a:pt x="68554" y="279400"/>
                    </a:lnTo>
                    <a:lnTo>
                      <a:pt x="70358" y="276860"/>
                    </a:lnTo>
                    <a:lnTo>
                      <a:pt x="70281" y="271780"/>
                    </a:lnTo>
                    <a:lnTo>
                      <a:pt x="67564" y="267970"/>
                    </a:lnTo>
                    <a:lnTo>
                      <a:pt x="66662" y="266700"/>
                    </a:lnTo>
                    <a:lnTo>
                      <a:pt x="67195" y="265430"/>
                    </a:lnTo>
                    <a:lnTo>
                      <a:pt x="69824" y="259080"/>
                    </a:lnTo>
                    <a:lnTo>
                      <a:pt x="71348" y="262890"/>
                    </a:lnTo>
                    <a:lnTo>
                      <a:pt x="72072" y="259080"/>
                    </a:lnTo>
                    <a:lnTo>
                      <a:pt x="72796" y="255270"/>
                    </a:lnTo>
                    <a:lnTo>
                      <a:pt x="74180" y="255270"/>
                    </a:lnTo>
                    <a:lnTo>
                      <a:pt x="72110" y="242570"/>
                    </a:lnTo>
                    <a:lnTo>
                      <a:pt x="72936" y="240030"/>
                    </a:lnTo>
                    <a:lnTo>
                      <a:pt x="73304" y="238760"/>
                    </a:lnTo>
                    <a:lnTo>
                      <a:pt x="73672" y="237490"/>
                    </a:lnTo>
                    <a:lnTo>
                      <a:pt x="74333" y="233680"/>
                    </a:lnTo>
                    <a:lnTo>
                      <a:pt x="74752" y="232410"/>
                    </a:lnTo>
                    <a:lnTo>
                      <a:pt x="75171" y="231140"/>
                    </a:lnTo>
                    <a:lnTo>
                      <a:pt x="75641" y="228244"/>
                    </a:lnTo>
                    <a:lnTo>
                      <a:pt x="75272" y="229870"/>
                    </a:lnTo>
                    <a:lnTo>
                      <a:pt x="74218" y="232410"/>
                    </a:lnTo>
                    <a:lnTo>
                      <a:pt x="74244" y="226060"/>
                    </a:lnTo>
                    <a:lnTo>
                      <a:pt x="76377" y="219710"/>
                    </a:lnTo>
                    <a:lnTo>
                      <a:pt x="79171" y="214630"/>
                    </a:lnTo>
                    <a:lnTo>
                      <a:pt x="80873" y="208280"/>
                    </a:lnTo>
                    <a:lnTo>
                      <a:pt x="81216" y="207010"/>
                    </a:lnTo>
                    <a:lnTo>
                      <a:pt x="81076" y="212090"/>
                    </a:lnTo>
                    <a:lnTo>
                      <a:pt x="83388" y="207010"/>
                    </a:lnTo>
                    <a:lnTo>
                      <a:pt x="84531" y="204470"/>
                    </a:lnTo>
                    <a:lnTo>
                      <a:pt x="85547" y="199390"/>
                    </a:lnTo>
                    <a:lnTo>
                      <a:pt x="86360" y="192138"/>
                    </a:lnTo>
                    <a:lnTo>
                      <a:pt x="85318" y="191770"/>
                    </a:lnTo>
                    <a:lnTo>
                      <a:pt x="90411" y="179070"/>
                    </a:lnTo>
                    <a:lnTo>
                      <a:pt x="90754" y="175260"/>
                    </a:lnTo>
                    <a:lnTo>
                      <a:pt x="86588" y="185420"/>
                    </a:lnTo>
                    <a:lnTo>
                      <a:pt x="83172" y="191770"/>
                    </a:lnTo>
                    <a:lnTo>
                      <a:pt x="80111" y="198120"/>
                    </a:lnTo>
                    <a:lnTo>
                      <a:pt x="77012" y="208280"/>
                    </a:lnTo>
                    <a:lnTo>
                      <a:pt x="75882" y="200660"/>
                    </a:lnTo>
                    <a:lnTo>
                      <a:pt x="76962" y="196100"/>
                    </a:lnTo>
                    <a:lnTo>
                      <a:pt x="76873" y="191770"/>
                    </a:lnTo>
                    <a:lnTo>
                      <a:pt x="76593" y="186690"/>
                    </a:lnTo>
                    <a:lnTo>
                      <a:pt x="77838" y="184150"/>
                    </a:lnTo>
                    <a:lnTo>
                      <a:pt x="78955" y="182880"/>
                    </a:lnTo>
                    <a:lnTo>
                      <a:pt x="79857" y="182880"/>
                    </a:lnTo>
                    <a:lnTo>
                      <a:pt x="79616" y="180340"/>
                    </a:lnTo>
                    <a:lnTo>
                      <a:pt x="77724" y="179070"/>
                    </a:lnTo>
                    <a:lnTo>
                      <a:pt x="78841" y="173990"/>
                    </a:lnTo>
                    <a:lnTo>
                      <a:pt x="80822" y="172720"/>
                    </a:lnTo>
                    <a:lnTo>
                      <a:pt x="83883" y="166370"/>
                    </a:lnTo>
                    <a:lnTo>
                      <a:pt x="84213" y="159956"/>
                    </a:lnTo>
                    <a:lnTo>
                      <a:pt x="84670" y="154940"/>
                    </a:lnTo>
                    <a:lnTo>
                      <a:pt x="88112" y="148590"/>
                    </a:lnTo>
                    <a:lnTo>
                      <a:pt x="92608" y="148590"/>
                    </a:lnTo>
                    <a:lnTo>
                      <a:pt x="86080" y="160020"/>
                    </a:lnTo>
                    <a:lnTo>
                      <a:pt x="85077" y="168910"/>
                    </a:lnTo>
                    <a:lnTo>
                      <a:pt x="86868" y="168910"/>
                    </a:lnTo>
                    <a:lnTo>
                      <a:pt x="86029" y="172720"/>
                    </a:lnTo>
                    <a:lnTo>
                      <a:pt x="85509" y="176530"/>
                    </a:lnTo>
                    <a:lnTo>
                      <a:pt x="88265" y="176530"/>
                    </a:lnTo>
                    <a:lnTo>
                      <a:pt x="87896" y="171450"/>
                    </a:lnTo>
                    <a:lnTo>
                      <a:pt x="89623" y="168910"/>
                    </a:lnTo>
                    <a:lnTo>
                      <a:pt x="90678" y="169799"/>
                    </a:lnTo>
                    <a:lnTo>
                      <a:pt x="91516" y="167119"/>
                    </a:lnTo>
                    <a:lnTo>
                      <a:pt x="91109" y="165100"/>
                    </a:lnTo>
                    <a:lnTo>
                      <a:pt x="95694" y="158750"/>
                    </a:lnTo>
                    <a:lnTo>
                      <a:pt x="97447" y="158750"/>
                    </a:lnTo>
                    <a:lnTo>
                      <a:pt x="99491" y="160020"/>
                    </a:lnTo>
                    <a:lnTo>
                      <a:pt x="100584" y="158750"/>
                    </a:lnTo>
                    <a:lnTo>
                      <a:pt x="104940" y="153670"/>
                    </a:lnTo>
                    <a:lnTo>
                      <a:pt x="104660" y="156210"/>
                    </a:lnTo>
                    <a:lnTo>
                      <a:pt x="101917" y="159956"/>
                    </a:lnTo>
                    <a:lnTo>
                      <a:pt x="101993" y="160083"/>
                    </a:lnTo>
                    <a:lnTo>
                      <a:pt x="104165" y="161290"/>
                    </a:lnTo>
                    <a:lnTo>
                      <a:pt x="102285" y="163830"/>
                    </a:lnTo>
                    <a:lnTo>
                      <a:pt x="100101" y="166370"/>
                    </a:lnTo>
                    <a:lnTo>
                      <a:pt x="98437" y="168910"/>
                    </a:lnTo>
                    <a:lnTo>
                      <a:pt x="107442" y="149860"/>
                    </a:lnTo>
                    <a:lnTo>
                      <a:pt x="107315" y="143510"/>
                    </a:lnTo>
                    <a:lnTo>
                      <a:pt x="105092" y="148590"/>
                    </a:lnTo>
                    <a:lnTo>
                      <a:pt x="103733" y="148590"/>
                    </a:lnTo>
                    <a:lnTo>
                      <a:pt x="102298" y="147320"/>
                    </a:lnTo>
                    <a:lnTo>
                      <a:pt x="99860" y="148590"/>
                    </a:lnTo>
                    <a:lnTo>
                      <a:pt x="99872" y="144780"/>
                    </a:lnTo>
                    <a:lnTo>
                      <a:pt x="101638" y="143510"/>
                    </a:lnTo>
                    <a:lnTo>
                      <a:pt x="102958" y="143510"/>
                    </a:lnTo>
                    <a:lnTo>
                      <a:pt x="102768" y="142240"/>
                    </a:lnTo>
                    <a:lnTo>
                      <a:pt x="105879" y="137160"/>
                    </a:lnTo>
                    <a:lnTo>
                      <a:pt x="104165" y="135890"/>
                    </a:lnTo>
                    <a:lnTo>
                      <a:pt x="107746" y="137160"/>
                    </a:lnTo>
                    <a:lnTo>
                      <a:pt x="109131" y="135890"/>
                    </a:lnTo>
                    <a:lnTo>
                      <a:pt x="113284" y="132080"/>
                    </a:lnTo>
                    <a:lnTo>
                      <a:pt x="118084" y="128270"/>
                    </a:lnTo>
                    <a:lnTo>
                      <a:pt x="123063" y="124460"/>
                    </a:lnTo>
                    <a:lnTo>
                      <a:pt x="127723" y="121920"/>
                    </a:lnTo>
                    <a:lnTo>
                      <a:pt x="128397" y="127000"/>
                    </a:lnTo>
                    <a:lnTo>
                      <a:pt x="131572" y="124460"/>
                    </a:lnTo>
                    <a:lnTo>
                      <a:pt x="135509" y="118110"/>
                    </a:lnTo>
                    <a:lnTo>
                      <a:pt x="140817" y="111760"/>
                    </a:lnTo>
                    <a:lnTo>
                      <a:pt x="146265" y="106680"/>
                    </a:lnTo>
                    <a:lnTo>
                      <a:pt x="151930" y="99060"/>
                    </a:lnTo>
                    <a:lnTo>
                      <a:pt x="156527" y="95250"/>
                    </a:lnTo>
                    <a:lnTo>
                      <a:pt x="158051" y="93980"/>
                    </a:lnTo>
                    <a:lnTo>
                      <a:pt x="156006" y="97790"/>
                    </a:lnTo>
                    <a:lnTo>
                      <a:pt x="164058" y="93980"/>
                    </a:lnTo>
                    <a:lnTo>
                      <a:pt x="166789" y="88900"/>
                    </a:lnTo>
                    <a:lnTo>
                      <a:pt x="167894" y="83820"/>
                    </a:lnTo>
                    <a:lnTo>
                      <a:pt x="170014" y="81280"/>
                    </a:lnTo>
                    <a:lnTo>
                      <a:pt x="173253" y="81280"/>
                    </a:lnTo>
                    <a:lnTo>
                      <a:pt x="178333" y="78740"/>
                    </a:lnTo>
                    <a:lnTo>
                      <a:pt x="182460" y="77470"/>
                    </a:lnTo>
                    <a:lnTo>
                      <a:pt x="187591" y="72390"/>
                    </a:lnTo>
                    <a:lnTo>
                      <a:pt x="191579" y="67310"/>
                    </a:lnTo>
                    <a:lnTo>
                      <a:pt x="201155" y="63500"/>
                    </a:lnTo>
                    <a:lnTo>
                      <a:pt x="204152" y="64770"/>
                    </a:lnTo>
                    <a:lnTo>
                      <a:pt x="205981" y="68580"/>
                    </a:lnTo>
                    <a:lnTo>
                      <a:pt x="212001" y="67310"/>
                    </a:lnTo>
                    <a:lnTo>
                      <a:pt x="215353" y="63500"/>
                    </a:lnTo>
                    <a:lnTo>
                      <a:pt x="218351" y="62230"/>
                    </a:lnTo>
                    <a:lnTo>
                      <a:pt x="221830" y="60960"/>
                    </a:lnTo>
                    <a:lnTo>
                      <a:pt x="225158" y="60960"/>
                    </a:lnTo>
                    <a:lnTo>
                      <a:pt x="228460" y="59690"/>
                    </a:lnTo>
                    <a:lnTo>
                      <a:pt x="231546" y="58420"/>
                    </a:lnTo>
                    <a:lnTo>
                      <a:pt x="233680" y="59690"/>
                    </a:lnTo>
                    <a:lnTo>
                      <a:pt x="239991" y="59690"/>
                    </a:lnTo>
                    <a:lnTo>
                      <a:pt x="239915" y="58420"/>
                    </a:lnTo>
                    <a:lnTo>
                      <a:pt x="239776" y="55880"/>
                    </a:lnTo>
                    <a:lnTo>
                      <a:pt x="236359" y="55880"/>
                    </a:lnTo>
                    <a:lnTo>
                      <a:pt x="238544" y="54610"/>
                    </a:lnTo>
                    <a:lnTo>
                      <a:pt x="240817" y="53340"/>
                    </a:lnTo>
                    <a:lnTo>
                      <a:pt x="241134" y="54610"/>
                    </a:lnTo>
                    <a:lnTo>
                      <a:pt x="245605" y="53340"/>
                    </a:lnTo>
                    <a:lnTo>
                      <a:pt x="249936" y="52070"/>
                    </a:lnTo>
                    <a:lnTo>
                      <a:pt x="260286" y="48260"/>
                    </a:lnTo>
                    <a:lnTo>
                      <a:pt x="263740" y="48260"/>
                    </a:lnTo>
                    <a:lnTo>
                      <a:pt x="271526" y="48260"/>
                    </a:lnTo>
                    <a:lnTo>
                      <a:pt x="269722" y="45720"/>
                    </a:lnTo>
                    <a:lnTo>
                      <a:pt x="277050" y="44450"/>
                    </a:lnTo>
                    <a:lnTo>
                      <a:pt x="277825" y="44450"/>
                    </a:lnTo>
                    <a:lnTo>
                      <a:pt x="278587" y="45720"/>
                    </a:lnTo>
                    <a:lnTo>
                      <a:pt x="279311" y="45720"/>
                    </a:lnTo>
                    <a:lnTo>
                      <a:pt x="283476" y="44538"/>
                    </a:lnTo>
                    <a:lnTo>
                      <a:pt x="285013" y="46367"/>
                    </a:lnTo>
                    <a:lnTo>
                      <a:pt x="288734" y="46253"/>
                    </a:lnTo>
                    <a:lnTo>
                      <a:pt x="282841" y="43764"/>
                    </a:lnTo>
                    <a:lnTo>
                      <a:pt x="283095" y="44081"/>
                    </a:lnTo>
                    <a:lnTo>
                      <a:pt x="281584" y="43180"/>
                    </a:lnTo>
                    <a:lnTo>
                      <a:pt x="279412" y="41910"/>
                    </a:lnTo>
                    <a:lnTo>
                      <a:pt x="269621" y="40640"/>
                    </a:lnTo>
                    <a:lnTo>
                      <a:pt x="268236" y="38100"/>
                    </a:lnTo>
                    <a:lnTo>
                      <a:pt x="267550" y="36830"/>
                    </a:lnTo>
                    <a:lnTo>
                      <a:pt x="273189" y="38100"/>
                    </a:lnTo>
                    <a:lnTo>
                      <a:pt x="288759" y="38100"/>
                    </a:lnTo>
                    <a:lnTo>
                      <a:pt x="292976" y="39370"/>
                    </a:lnTo>
                    <a:lnTo>
                      <a:pt x="312724" y="39370"/>
                    </a:lnTo>
                    <a:lnTo>
                      <a:pt x="318452" y="40640"/>
                    </a:lnTo>
                    <a:lnTo>
                      <a:pt x="316903" y="40640"/>
                    </a:lnTo>
                    <a:lnTo>
                      <a:pt x="322211" y="41910"/>
                    </a:lnTo>
                    <a:lnTo>
                      <a:pt x="325056" y="43180"/>
                    </a:lnTo>
                    <a:lnTo>
                      <a:pt x="327533" y="44450"/>
                    </a:lnTo>
                    <a:lnTo>
                      <a:pt x="336473" y="48260"/>
                    </a:lnTo>
                    <a:lnTo>
                      <a:pt x="333375" y="48260"/>
                    </a:lnTo>
                    <a:lnTo>
                      <a:pt x="333781" y="50800"/>
                    </a:lnTo>
                    <a:lnTo>
                      <a:pt x="341541" y="50800"/>
                    </a:lnTo>
                    <a:lnTo>
                      <a:pt x="347294" y="54381"/>
                    </a:lnTo>
                    <a:lnTo>
                      <a:pt x="346989" y="54381"/>
                    </a:lnTo>
                    <a:lnTo>
                      <a:pt x="347345" y="54978"/>
                    </a:lnTo>
                    <a:lnTo>
                      <a:pt x="349224" y="55651"/>
                    </a:lnTo>
                    <a:lnTo>
                      <a:pt x="350177" y="55994"/>
                    </a:lnTo>
                    <a:lnTo>
                      <a:pt x="349364" y="55410"/>
                    </a:lnTo>
                    <a:lnTo>
                      <a:pt x="348526" y="54864"/>
                    </a:lnTo>
                    <a:lnTo>
                      <a:pt x="348068" y="54610"/>
                    </a:lnTo>
                    <a:lnTo>
                      <a:pt x="350037" y="54610"/>
                    </a:lnTo>
                    <a:lnTo>
                      <a:pt x="354622" y="57150"/>
                    </a:lnTo>
                    <a:lnTo>
                      <a:pt x="356273" y="59690"/>
                    </a:lnTo>
                    <a:lnTo>
                      <a:pt x="354482" y="59690"/>
                    </a:lnTo>
                    <a:lnTo>
                      <a:pt x="354711" y="62230"/>
                    </a:lnTo>
                    <a:lnTo>
                      <a:pt x="360997" y="64770"/>
                    </a:lnTo>
                    <a:lnTo>
                      <a:pt x="367030" y="69850"/>
                    </a:lnTo>
                    <a:lnTo>
                      <a:pt x="361276" y="69850"/>
                    </a:lnTo>
                    <a:lnTo>
                      <a:pt x="358914" y="68580"/>
                    </a:lnTo>
                    <a:lnTo>
                      <a:pt x="356336" y="67310"/>
                    </a:lnTo>
                    <a:lnTo>
                      <a:pt x="357771" y="68580"/>
                    </a:lnTo>
                    <a:lnTo>
                      <a:pt x="359422" y="69850"/>
                    </a:lnTo>
                    <a:lnTo>
                      <a:pt x="360895" y="71120"/>
                    </a:lnTo>
                    <a:lnTo>
                      <a:pt x="357174" y="70104"/>
                    </a:lnTo>
                    <a:lnTo>
                      <a:pt x="361696" y="74930"/>
                    </a:lnTo>
                    <a:lnTo>
                      <a:pt x="359257" y="77470"/>
                    </a:lnTo>
                    <a:lnTo>
                      <a:pt x="358914" y="78740"/>
                    </a:lnTo>
                    <a:lnTo>
                      <a:pt x="350354" y="76200"/>
                    </a:lnTo>
                    <a:lnTo>
                      <a:pt x="345833" y="72390"/>
                    </a:lnTo>
                    <a:lnTo>
                      <a:pt x="345198" y="71856"/>
                    </a:lnTo>
                    <a:lnTo>
                      <a:pt x="342315" y="72390"/>
                    </a:lnTo>
                    <a:lnTo>
                      <a:pt x="343877" y="67310"/>
                    </a:lnTo>
                    <a:lnTo>
                      <a:pt x="344665" y="64770"/>
                    </a:lnTo>
                    <a:lnTo>
                      <a:pt x="337248" y="64770"/>
                    </a:lnTo>
                    <a:lnTo>
                      <a:pt x="330606" y="62230"/>
                    </a:lnTo>
                    <a:lnTo>
                      <a:pt x="333679" y="60960"/>
                    </a:lnTo>
                    <a:lnTo>
                      <a:pt x="332130" y="59690"/>
                    </a:lnTo>
                    <a:lnTo>
                      <a:pt x="334886" y="59690"/>
                    </a:lnTo>
                    <a:lnTo>
                      <a:pt x="334949" y="58420"/>
                    </a:lnTo>
                    <a:lnTo>
                      <a:pt x="335381" y="57150"/>
                    </a:lnTo>
                    <a:lnTo>
                      <a:pt x="339267" y="58420"/>
                    </a:lnTo>
                    <a:lnTo>
                      <a:pt x="337743" y="57150"/>
                    </a:lnTo>
                    <a:lnTo>
                      <a:pt x="333159" y="53340"/>
                    </a:lnTo>
                    <a:lnTo>
                      <a:pt x="332663" y="58420"/>
                    </a:lnTo>
                    <a:lnTo>
                      <a:pt x="329184" y="55880"/>
                    </a:lnTo>
                    <a:lnTo>
                      <a:pt x="327456" y="54610"/>
                    </a:lnTo>
                    <a:lnTo>
                      <a:pt x="327609" y="53340"/>
                    </a:lnTo>
                    <a:lnTo>
                      <a:pt x="327939" y="50800"/>
                    </a:lnTo>
                    <a:lnTo>
                      <a:pt x="325577" y="49530"/>
                    </a:lnTo>
                    <a:lnTo>
                      <a:pt x="323215" y="48260"/>
                    </a:lnTo>
                    <a:lnTo>
                      <a:pt x="316788" y="45720"/>
                    </a:lnTo>
                    <a:lnTo>
                      <a:pt x="309689" y="43180"/>
                    </a:lnTo>
                    <a:lnTo>
                      <a:pt x="302958" y="41910"/>
                    </a:lnTo>
                    <a:lnTo>
                      <a:pt x="308800" y="45720"/>
                    </a:lnTo>
                    <a:lnTo>
                      <a:pt x="304774" y="44208"/>
                    </a:lnTo>
                    <a:lnTo>
                      <a:pt x="309257" y="46990"/>
                    </a:lnTo>
                    <a:lnTo>
                      <a:pt x="308711" y="48260"/>
                    </a:lnTo>
                    <a:lnTo>
                      <a:pt x="306057" y="48260"/>
                    </a:lnTo>
                    <a:lnTo>
                      <a:pt x="301675" y="46990"/>
                    </a:lnTo>
                    <a:lnTo>
                      <a:pt x="293154" y="45720"/>
                    </a:lnTo>
                    <a:lnTo>
                      <a:pt x="289255" y="44450"/>
                    </a:lnTo>
                    <a:lnTo>
                      <a:pt x="287997" y="44450"/>
                    </a:lnTo>
                    <a:lnTo>
                      <a:pt x="297345" y="46990"/>
                    </a:lnTo>
                    <a:lnTo>
                      <a:pt x="293458" y="48260"/>
                    </a:lnTo>
                    <a:lnTo>
                      <a:pt x="281038" y="49530"/>
                    </a:lnTo>
                    <a:lnTo>
                      <a:pt x="280695" y="49530"/>
                    </a:lnTo>
                    <a:lnTo>
                      <a:pt x="277253" y="46990"/>
                    </a:lnTo>
                    <a:lnTo>
                      <a:pt x="271526" y="48260"/>
                    </a:lnTo>
                    <a:lnTo>
                      <a:pt x="273888" y="48260"/>
                    </a:lnTo>
                    <a:lnTo>
                      <a:pt x="273583" y="49530"/>
                    </a:lnTo>
                    <a:lnTo>
                      <a:pt x="275971" y="52070"/>
                    </a:lnTo>
                    <a:lnTo>
                      <a:pt x="276631" y="53340"/>
                    </a:lnTo>
                    <a:lnTo>
                      <a:pt x="271195" y="53340"/>
                    </a:lnTo>
                    <a:lnTo>
                      <a:pt x="275120" y="52070"/>
                    </a:lnTo>
                    <a:lnTo>
                      <a:pt x="269341" y="50800"/>
                    </a:lnTo>
                    <a:lnTo>
                      <a:pt x="268617" y="49530"/>
                    </a:lnTo>
                    <a:lnTo>
                      <a:pt x="263740" y="48260"/>
                    </a:lnTo>
                    <a:lnTo>
                      <a:pt x="259295" y="50800"/>
                    </a:lnTo>
                    <a:lnTo>
                      <a:pt x="257213" y="52070"/>
                    </a:lnTo>
                    <a:lnTo>
                      <a:pt x="258787" y="53340"/>
                    </a:lnTo>
                    <a:lnTo>
                      <a:pt x="257365" y="57150"/>
                    </a:lnTo>
                    <a:lnTo>
                      <a:pt x="254990" y="59690"/>
                    </a:lnTo>
                    <a:lnTo>
                      <a:pt x="259473" y="55880"/>
                    </a:lnTo>
                    <a:lnTo>
                      <a:pt x="268249" y="57150"/>
                    </a:lnTo>
                    <a:lnTo>
                      <a:pt x="276161" y="57150"/>
                    </a:lnTo>
                    <a:lnTo>
                      <a:pt x="283984" y="58420"/>
                    </a:lnTo>
                    <a:lnTo>
                      <a:pt x="291020" y="58420"/>
                    </a:lnTo>
                    <a:lnTo>
                      <a:pt x="292976" y="55880"/>
                    </a:lnTo>
                    <a:lnTo>
                      <a:pt x="298767" y="57150"/>
                    </a:lnTo>
                    <a:lnTo>
                      <a:pt x="305117" y="59690"/>
                    </a:lnTo>
                    <a:lnTo>
                      <a:pt x="318744" y="62230"/>
                    </a:lnTo>
                    <a:lnTo>
                      <a:pt x="325132" y="66040"/>
                    </a:lnTo>
                    <a:lnTo>
                      <a:pt x="331038" y="69850"/>
                    </a:lnTo>
                    <a:lnTo>
                      <a:pt x="329984" y="68580"/>
                    </a:lnTo>
                    <a:lnTo>
                      <a:pt x="330504" y="67310"/>
                    </a:lnTo>
                    <a:lnTo>
                      <a:pt x="333679" y="69850"/>
                    </a:lnTo>
                    <a:lnTo>
                      <a:pt x="336423" y="73660"/>
                    </a:lnTo>
                    <a:lnTo>
                      <a:pt x="339191" y="76200"/>
                    </a:lnTo>
                    <a:lnTo>
                      <a:pt x="336600" y="74930"/>
                    </a:lnTo>
                    <a:lnTo>
                      <a:pt x="341884" y="81280"/>
                    </a:lnTo>
                    <a:lnTo>
                      <a:pt x="341909" y="82550"/>
                    </a:lnTo>
                    <a:lnTo>
                      <a:pt x="338810" y="82550"/>
                    </a:lnTo>
                    <a:lnTo>
                      <a:pt x="336067" y="81280"/>
                    </a:lnTo>
                    <a:lnTo>
                      <a:pt x="334378" y="80010"/>
                    </a:lnTo>
                    <a:lnTo>
                      <a:pt x="333502" y="78740"/>
                    </a:lnTo>
                    <a:lnTo>
                      <a:pt x="332498" y="78740"/>
                    </a:lnTo>
                    <a:lnTo>
                      <a:pt x="333997" y="80010"/>
                    </a:lnTo>
                    <a:lnTo>
                      <a:pt x="335902" y="82550"/>
                    </a:lnTo>
                    <a:lnTo>
                      <a:pt x="334505" y="82550"/>
                    </a:lnTo>
                    <a:lnTo>
                      <a:pt x="333082" y="81280"/>
                    </a:lnTo>
                    <a:lnTo>
                      <a:pt x="330860" y="81280"/>
                    </a:lnTo>
                    <a:lnTo>
                      <a:pt x="336143" y="86360"/>
                    </a:lnTo>
                    <a:lnTo>
                      <a:pt x="342239" y="85090"/>
                    </a:lnTo>
                    <a:lnTo>
                      <a:pt x="344678" y="91440"/>
                    </a:lnTo>
                    <a:lnTo>
                      <a:pt x="349313" y="91440"/>
                    </a:lnTo>
                    <a:lnTo>
                      <a:pt x="358203" y="95250"/>
                    </a:lnTo>
                    <a:lnTo>
                      <a:pt x="363245" y="101600"/>
                    </a:lnTo>
                    <a:lnTo>
                      <a:pt x="359791" y="101600"/>
                    </a:lnTo>
                    <a:lnTo>
                      <a:pt x="370001" y="107950"/>
                    </a:lnTo>
                    <a:lnTo>
                      <a:pt x="364794" y="107950"/>
                    </a:lnTo>
                    <a:lnTo>
                      <a:pt x="368236" y="109220"/>
                    </a:lnTo>
                    <a:lnTo>
                      <a:pt x="372021" y="115570"/>
                    </a:lnTo>
                    <a:lnTo>
                      <a:pt x="374434" y="114300"/>
                    </a:lnTo>
                    <a:lnTo>
                      <a:pt x="373049" y="114300"/>
                    </a:lnTo>
                    <a:lnTo>
                      <a:pt x="370459" y="111760"/>
                    </a:lnTo>
                    <a:lnTo>
                      <a:pt x="369176" y="109220"/>
                    </a:lnTo>
                    <a:lnTo>
                      <a:pt x="372237" y="111760"/>
                    </a:lnTo>
                    <a:lnTo>
                      <a:pt x="373913" y="110490"/>
                    </a:lnTo>
                    <a:lnTo>
                      <a:pt x="376732" y="113030"/>
                    </a:lnTo>
                    <a:lnTo>
                      <a:pt x="376885" y="114300"/>
                    </a:lnTo>
                    <a:lnTo>
                      <a:pt x="376288" y="114300"/>
                    </a:lnTo>
                    <a:lnTo>
                      <a:pt x="381304" y="116840"/>
                    </a:lnTo>
                    <a:lnTo>
                      <a:pt x="382473" y="110490"/>
                    </a:lnTo>
                    <a:lnTo>
                      <a:pt x="389064" y="118110"/>
                    </a:lnTo>
                    <a:lnTo>
                      <a:pt x="395566" y="127000"/>
                    </a:lnTo>
                    <a:lnTo>
                      <a:pt x="392112" y="127000"/>
                    </a:lnTo>
                    <a:lnTo>
                      <a:pt x="385495" y="124460"/>
                    </a:lnTo>
                    <a:lnTo>
                      <a:pt x="384314" y="124460"/>
                    </a:lnTo>
                    <a:lnTo>
                      <a:pt x="392899" y="132080"/>
                    </a:lnTo>
                    <a:lnTo>
                      <a:pt x="394335" y="137160"/>
                    </a:lnTo>
                    <a:lnTo>
                      <a:pt x="393039" y="135890"/>
                    </a:lnTo>
                    <a:lnTo>
                      <a:pt x="395046" y="138430"/>
                    </a:lnTo>
                    <a:lnTo>
                      <a:pt x="398399" y="140970"/>
                    </a:lnTo>
                    <a:lnTo>
                      <a:pt x="398678" y="143510"/>
                    </a:lnTo>
                    <a:lnTo>
                      <a:pt x="401777" y="143510"/>
                    </a:lnTo>
                    <a:lnTo>
                      <a:pt x="405676" y="144780"/>
                    </a:lnTo>
                    <a:lnTo>
                      <a:pt x="408292" y="144780"/>
                    </a:lnTo>
                    <a:lnTo>
                      <a:pt x="414680" y="154940"/>
                    </a:lnTo>
                    <a:lnTo>
                      <a:pt x="412178" y="153670"/>
                    </a:lnTo>
                    <a:lnTo>
                      <a:pt x="414070" y="156210"/>
                    </a:lnTo>
                    <a:lnTo>
                      <a:pt x="416598" y="159956"/>
                    </a:lnTo>
                    <a:lnTo>
                      <a:pt x="416585" y="160083"/>
                    </a:lnTo>
                    <a:lnTo>
                      <a:pt x="415734" y="160947"/>
                    </a:lnTo>
                    <a:lnTo>
                      <a:pt x="417436" y="162560"/>
                    </a:lnTo>
                    <a:lnTo>
                      <a:pt x="424446" y="170484"/>
                    </a:lnTo>
                    <a:lnTo>
                      <a:pt x="424903" y="170484"/>
                    </a:lnTo>
                    <a:lnTo>
                      <a:pt x="433654" y="170484"/>
                    </a:lnTo>
                    <a:lnTo>
                      <a:pt x="433425" y="170091"/>
                    </a:lnTo>
                    <a:lnTo>
                      <a:pt x="429221" y="163830"/>
                    </a:lnTo>
                    <a:lnTo>
                      <a:pt x="431152" y="165100"/>
                    </a:lnTo>
                    <a:lnTo>
                      <a:pt x="430923" y="163830"/>
                    </a:lnTo>
                    <a:lnTo>
                      <a:pt x="430682" y="162560"/>
                    </a:lnTo>
                    <a:lnTo>
                      <a:pt x="430149" y="159956"/>
                    </a:lnTo>
                    <a:lnTo>
                      <a:pt x="429615" y="157480"/>
                    </a:lnTo>
                    <a:lnTo>
                      <a:pt x="431241" y="158750"/>
                    </a:lnTo>
                    <a:lnTo>
                      <a:pt x="433692" y="159956"/>
                    </a:lnTo>
                    <a:lnTo>
                      <a:pt x="431380" y="157480"/>
                    </a:lnTo>
                    <a:lnTo>
                      <a:pt x="431787" y="154940"/>
                    </a:lnTo>
                    <a:lnTo>
                      <a:pt x="429831" y="154940"/>
                    </a:lnTo>
                    <a:lnTo>
                      <a:pt x="428117" y="152400"/>
                    </a:lnTo>
                    <a:lnTo>
                      <a:pt x="426605" y="150152"/>
                    </a:lnTo>
                    <a:lnTo>
                      <a:pt x="426605" y="167640"/>
                    </a:lnTo>
                    <a:lnTo>
                      <a:pt x="424751" y="170091"/>
                    </a:lnTo>
                    <a:lnTo>
                      <a:pt x="424637" y="169799"/>
                    </a:lnTo>
                    <a:lnTo>
                      <a:pt x="421728" y="162560"/>
                    </a:lnTo>
                    <a:lnTo>
                      <a:pt x="426605" y="167640"/>
                    </a:lnTo>
                    <a:lnTo>
                      <a:pt x="426605" y="150152"/>
                    </a:lnTo>
                    <a:lnTo>
                      <a:pt x="423862" y="146050"/>
                    </a:lnTo>
                    <a:lnTo>
                      <a:pt x="424408" y="148450"/>
                    </a:lnTo>
                    <a:lnTo>
                      <a:pt x="418782" y="143510"/>
                    </a:lnTo>
                    <a:lnTo>
                      <a:pt x="418503" y="142240"/>
                    </a:lnTo>
                    <a:lnTo>
                      <a:pt x="417957" y="139700"/>
                    </a:lnTo>
                    <a:lnTo>
                      <a:pt x="416306" y="142240"/>
                    </a:lnTo>
                    <a:lnTo>
                      <a:pt x="413575" y="137160"/>
                    </a:lnTo>
                    <a:lnTo>
                      <a:pt x="411518" y="133350"/>
                    </a:lnTo>
                    <a:lnTo>
                      <a:pt x="409524" y="132080"/>
                    </a:lnTo>
                    <a:lnTo>
                      <a:pt x="408533" y="130810"/>
                    </a:lnTo>
                    <a:lnTo>
                      <a:pt x="407987" y="129540"/>
                    </a:lnTo>
                    <a:lnTo>
                      <a:pt x="407758" y="128270"/>
                    </a:lnTo>
                    <a:lnTo>
                      <a:pt x="419087" y="138430"/>
                    </a:lnTo>
                    <a:lnTo>
                      <a:pt x="419912" y="139700"/>
                    </a:lnTo>
                    <a:lnTo>
                      <a:pt x="421830" y="143510"/>
                    </a:lnTo>
                    <a:lnTo>
                      <a:pt x="421817" y="142240"/>
                    </a:lnTo>
                    <a:lnTo>
                      <a:pt x="422770" y="140970"/>
                    </a:lnTo>
                    <a:lnTo>
                      <a:pt x="428536" y="147320"/>
                    </a:lnTo>
                    <a:lnTo>
                      <a:pt x="433971" y="153670"/>
                    </a:lnTo>
                    <a:lnTo>
                      <a:pt x="438556" y="158750"/>
                    </a:lnTo>
                    <a:lnTo>
                      <a:pt x="441007" y="161632"/>
                    </a:lnTo>
                    <a:lnTo>
                      <a:pt x="445922" y="166370"/>
                    </a:lnTo>
                    <a:lnTo>
                      <a:pt x="446697" y="175260"/>
                    </a:lnTo>
                    <a:lnTo>
                      <a:pt x="452120" y="182880"/>
                    </a:lnTo>
                    <a:lnTo>
                      <a:pt x="451510" y="182880"/>
                    </a:lnTo>
                    <a:lnTo>
                      <a:pt x="450977" y="181610"/>
                    </a:lnTo>
                    <a:lnTo>
                      <a:pt x="451434" y="182880"/>
                    </a:lnTo>
                    <a:lnTo>
                      <a:pt x="454583" y="193040"/>
                    </a:lnTo>
                    <a:lnTo>
                      <a:pt x="458990" y="194779"/>
                    </a:lnTo>
                    <a:lnTo>
                      <a:pt x="458508" y="193040"/>
                    </a:lnTo>
                    <a:lnTo>
                      <a:pt x="460502" y="195376"/>
                    </a:lnTo>
                    <a:lnTo>
                      <a:pt x="461010" y="195580"/>
                    </a:lnTo>
                    <a:lnTo>
                      <a:pt x="461035" y="196100"/>
                    </a:lnTo>
                    <a:lnTo>
                      <a:pt x="464197" y="200660"/>
                    </a:lnTo>
                    <a:lnTo>
                      <a:pt x="464985" y="203720"/>
                    </a:lnTo>
                    <a:lnTo>
                      <a:pt x="464667" y="203746"/>
                    </a:lnTo>
                    <a:lnTo>
                      <a:pt x="465023" y="203885"/>
                    </a:lnTo>
                    <a:lnTo>
                      <a:pt x="465188" y="204470"/>
                    </a:lnTo>
                    <a:lnTo>
                      <a:pt x="467956" y="204470"/>
                    </a:lnTo>
                    <a:lnTo>
                      <a:pt x="471284" y="207391"/>
                    </a:lnTo>
                    <a:lnTo>
                      <a:pt x="467741" y="199390"/>
                    </a:lnTo>
                    <a:lnTo>
                      <a:pt x="469493" y="193040"/>
                    </a:lnTo>
                    <a:lnTo>
                      <a:pt x="470357" y="191770"/>
                    </a:lnTo>
                    <a:lnTo>
                      <a:pt x="469569" y="186690"/>
                    </a:lnTo>
                    <a:lnTo>
                      <a:pt x="474230" y="191770"/>
                    </a:lnTo>
                    <a:lnTo>
                      <a:pt x="475653" y="190500"/>
                    </a:lnTo>
                    <a:lnTo>
                      <a:pt x="473735" y="186690"/>
                    </a:lnTo>
                    <a:lnTo>
                      <a:pt x="473087" y="185420"/>
                    </a:lnTo>
                    <a:lnTo>
                      <a:pt x="472452" y="184150"/>
                    </a:lnTo>
                    <a:lnTo>
                      <a:pt x="469722" y="185420"/>
                    </a:lnTo>
                    <a:lnTo>
                      <a:pt x="466547" y="179070"/>
                    </a:lnTo>
                    <a:lnTo>
                      <a:pt x="466128" y="176530"/>
                    </a:lnTo>
                    <a:lnTo>
                      <a:pt x="467296" y="177800"/>
                    </a:lnTo>
                    <a:lnTo>
                      <a:pt x="467868" y="177800"/>
                    </a:lnTo>
                    <a:lnTo>
                      <a:pt x="466737" y="176530"/>
                    </a:lnTo>
                    <a:lnTo>
                      <a:pt x="464477" y="173990"/>
                    </a:lnTo>
                    <a:lnTo>
                      <a:pt x="465353" y="172720"/>
                    </a:lnTo>
                    <a:lnTo>
                      <a:pt x="460273" y="161290"/>
                    </a:lnTo>
                    <a:lnTo>
                      <a:pt x="465378" y="167640"/>
                    </a:lnTo>
                    <a:lnTo>
                      <a:pt x="465772" y="167640"/>
                    </a:lnTo>
                    <a:lnTo>
                      <a:pt x="466940" y="170484"/>
                    </a:lnTo>
                    <a:lnTo>
                      <a:pt x="467309" y="171450"/>
                    </a:lnTo>
                    <a:lnTo>
                      <a:pt x="464527" y="161290"/>
                    </a:lnTo>
                    <a:lnTo>
                      <a:pt x="462788" y="154940"/>
                    </a:lnTo>
                    <a:lnTo>
                      <a:pt x="462445" y="153670"/>
                    </a:lnTo>
                    <a:lnTo>
                      <a:pt x="460959" y="146050"/>
                    </a:lnTo>
                    <a:lnTo>
                      <a:pt x="461670" y="142240"/>
                    </a:lnTo>
                    <a:lnTo>
                      <a:pt x="460489" y="139700"/>
                    </a:lnTo>
                    <a:lnTo>
                      <a:pt x="459295" y="137160"/>
                    </a:lnTo>
                    <a:lnTo>
                      <a:pt x="458812" y="139700"/>
                    </a:lnTo>
                    <a:lnTo>
                      <a:pt x="454875" y="130810"/>
                    </a:lnTo>
                    <a:lnTo>
                      <a:pt x="450773" y="128270"/>
                    </a:lnTo>
                    <a:lnTo>
                      <a:pt x="451078" y="132080"/>
                    </a:lnTo>
                    <a:lnTo>
                      <a:pt x="453694" y="132080"/>
                    </a:lnTo>
                    <a:lnTo>
                      <a:pt x="460565" y="143510"/>
                    </a:lnTo>
                    <a:lnTo>
                      <a:pt x="458647" y="148590"/>
                    </a:lnTo>
                    <a:lnTo>
                      <a:pt x="460413" y="154940"/>
                    </a:lnTo>
                    <a:lnTo>
                      <a:pt x="457225" y="151130"/>
                    </a:lnTo>
                    <a:lnTo>
                      <a:pt x="456234" y="148590"/>
                    </a:lnTo>
                    <a:lnTo>
                      <a:pt x="454748" y="144780"/>
                    </a:lnTo>
                    <a:lnTo>
                      <a:pt x="453453" y="148590"/>
                    </a:lnTo>
                    <a:lnTo>
                      <a:pt x="452729" y="143510"/>
                    </a:lnTo>
                    <a:lnTo>
                      <a:pt x="452551" y="142240"/>
                    </a:lnTo>
                    <a:lnTo>
                      <a:pt x="447992" y="143510"/>
                    </a:lnTo>
                    <a:lnTo>
                      <a:pt x="447306" y="140970"/>
                    </a:lnTo>
                    <a:lnTo>
                      <a:pt x="446265" y="137160"/>
                    </a:lnTo>
                    <a:lnTo>
                      <a:pt x="447598" y="137160"/>
                    </a:lnTo>
                    <a:lnTo>
                      <a:pt x="442823" y="133350"/>
                    </a:lnTo>
                    <a:lnTo>
                      <a:pt x="444588" y="130810"/>
                    </a:lnTo>
                    <a:lnTo>
                      <a:pt x="440524" y="128270"/>
                    </a:lnTo>
                    <a:lnTo>
                      <a:pt x="441159" y="128270"/>
                    </a:lnTo>
                    <a:lnTo>
                      <a:pt x="441058" y="127000"/>
                    </a:lnTo>
                    <a:lnTo>
                      <a:pt x="440080" y="125730"/>
                    </a:lnTo>
                    <a:lnTo>
                      <a:pt x="438111" y="123190"/>
                    </a:lnTo>
                    <a:lnTo>
                      <a:pt x="437730" y="124460"/>
                    </a:lnTo>
                    <a:lnTo>
                      <a:pt x="437083" y="125730"/>
                    </a:lnTo>
                    <a:lnTo>
                      <a:pt x="433387" y="123190"/>
                    </a:lnTo>
                    <a:lnTo>
                      <a:pt x="428282" y="115570"/>
                    </a:lnTo>
                    <a:lnTo>
                      <a:pt x="435229" y="118110"/>
                    </a:lnTo>
                    <a:lnTo>
                      <a:pt x="434771" y="115570"/>
                    </a:lnTo>
                    <a:lnTo>
                      <a:pt x="440690" y="119380"/>
                    </a:lnTo>
                    <a:lnTo>
                      <a:pt x="444754" y="119380"/>
                    </a:lnTo>
                    <a:lnTo>
                      <a:pt x="450519" y="125730"/>
                    </a:lnTo>
                    <a:lnTo>
                      <a:pt x="453618" y="123190"/>
                    </a:lnTo>
                    <a:lnTo>
                      <a:pt x="450507" y="116840"/>
                    </a:lnTo>
                    <a:lnTo>
                      <a:pt x="449478" y="115570"/>
                    </a:lnTo>
                    <a:lnTo>
                      <a:pt x="444334" y="109220"/>
                    </a:lnTo>
                    <a:lnTo>
                      <a:pt x="446684" y="115570"/>
                    </a:lnTo>
                    <a:lnTo>
                      <a:pt x="440397" y="111112"/>
                    </a:lnTo>
                    <a:lnTo>
                      <a:pt x="440397" y="116840"/>
                    </a:lnTo>
                    <a:lnTo>
                      <a:pt x="439204" y="115570"/>
                    </a:lnTo>
                    <a:lnTo>
                      <a:pt x="435597" y="111760"/>
                    </a:lnTo>
                    <a:lnTo>
                      <a:pt x="431952" y="110490"/>
                    </a:lnTo>
                    <a:lnTo>
                      <a:pt x="428752" y="109220"/>
                    </a:lnTo>
                    <a:lnTo>
                      <a:pt x="425589" y="106680"/>
                    </a:lnTo>
                    <a:lnTo>
                      <a:pt x="422833" y="105410"/>
                    </a:lnTo>
                    <a:lnTo>
                      <a:pt x="418960" y="97790"/>
                    </a:lnTo>
                    <a:lnTo>
                      <a:pt x="419608" y="97790"/>
                    </a:lnTo>
                    <a:lnTo>
                      <a:pt x="413499" y="95250"/>
                    </a:lnTo>
                    <a:lnTo>
                      <a:pt x="408889" y="87630"/>
                    </a:lnTo>
                    <a:lnTo>
                      <a:pt x="415213" y="88900"/>
                    </a:lnTo>
                    <a:lnTo>
                      <a:pt x="418249" y="95250"/>
                    </a:lnTo>
                    <a:lnTo>
                      <a:pt x="422732" y="96520"/>
                    </a:lnTo>
                    <a:lnTo>
                      <a:pt x="418896" y="91440"/>
                    </a:lnTo>
                    <a:lnTo>
                      <a:pt x="414096" y="87630"/>
                    </a:lnTo>
                    <a:lnTo>
                      <a:pt x="408457" y="83820"/>
                    </a:lnTo>
                    <a:lnTo>
                      <a:pt x="402132" y="80010"/>
                    </a:lnTo>
                    <a:lnTo>
                      <a:pt x="402082" y="78740"/>
                    </a:lnTo>
                    <a:lnTo>
                      <a:pt x="401993" y="76200"/>
                    </a:lnTo>
                    <a:lnTo>
                      <a:pt x="406234" y="78740"/>
                    </a:lnTo>
                    <a:lnTo>
                      <a:pt x="411721" y="82550"/>
                    </a:lnTo>
                    <a:lnTo>
                      <a:pt x="415328" y="83820"/>
                    </a:lnTo>
                    <a:lnTo>
                      <a:pt x="413156" y="82550"/>
                    </a:lnTo>
                    <a:lnTo>
                      <a:pt x="409536" y="77470"/>
                    </a:lnTo>
                    <a:lnTo>
                      <a:pt x="410845" y="76200"/>
                    </a:lnTo>
                    <a:lnTo>
                      <a:pt x="415086" y="81280"/>
                    </a:lnTo>
                    <a:lnTo>
                      <a:pt x="420497" y="86360"/>
                    </a:lnTo>
                    <a:lnTo>
                      <a:pt x="424700" y="91440"/>
                    </a:lnTo>
                    <a:lnTo>
                      <a:pt x="419569" y="87630"/>
                    </a:lnTo>
                    <a:lnTo>
                      <a:pt x="424459" y="92710"/>
                    </a:lnTo>
                    <a:lnTo>
                      <a:pt x="422440" y="93980"/>
                    </a:lnTo>
                    <a:lnTo>
                      <a:pt x="423532" y="93980"/>
                    </a:lnTo>
                    <a:lnTo>
                      <a:pt x="426186" y="96520"/>
                    </a:lnTo>
                    <a:lnTo>
                      <a:pt x="429234" y="99060"/>
                    </a:lnTo>
                    <a:lnTo>
                      <a:pt x="432104" y="102870"/>
                    </a:lnTo>
                    <a:lnTo>
                      <a:pt x="435025" y="106680"/>
                    </a:lnTo>
                    <a:lnTo>
                      <a:pt x="437324" y="110490"/>
                    </a:lnTo>
                    <a:lnTo>
                      <a:pt x="438175" y="110490"/>
                    </a:lnTo>
                    <a:lnTo>
                      <a:pt x="440397" y="116840"/>
                    </a:lnTo>
                    <a:lnTo>
                      <a:pt x="440397" y="111112"/>
                    </a:lnTo>
                    <a:lnTo>
                      <a:pt x="439521" y="110490"/>
                    </a:lnTo>
                    <a:lnTo>
                      <a:pt x="440626" y="110490"/>
                    </a:lnTo>
                    <a:lnTo>
                      <a:pt x="439635" y="109220"/>
                    </a:lnTo>
                    <a:lnTo>
                      <a:pt x="434746" y="102870"/>
                    </a:lnTo>
                    <a:lnTo>
                      <a:pt x="432447" y="97790"/>
                    </a:lnTo>
                    <a:lnTo>
                      <a:pt x="426593" y="92710"/>
                    </a:lnTo>
                    <a:lnTo>
                      <a:pt x="425665" y="91440"/>
                    </a:lnTo>
                    <a:lnTo>
                      <a:pt x="421982" y="86360"/>
                    </a:lnTo>
                    <a:lnTo>
                      <a:pt x="417525" y="80010"/>
                    </a:lnTo>
                    <a:lnTo>
                      <a:pt x="412165" y="76200"/>
                    </a:lnTo>
                    <a:lnTo>
                      <a:pt x="406514" y="71120"/>
                    </a:lnTo>
                    <a:lnTo>
                      <a:pt x="405104" y="69850"/>
                    </a:lnTo>
                    <a:lnTo>
                      <a:pt x="403694" y="68580"/>
                    </a:lnTo>
                    <a:lnTo>
                      <a:pt x="404698" y="69113"/>
                    </a:lnTo>
                    <a:lnTo>
                      <a:pt x="404114" y="68580"/>
                    </a:lnTo>
                    <a:lnTo>
                      <a:pt x="398500" y="63500"/>
                    </a:lnTo>
                    <a:lnTo>
                      <a:pt x="394208" y="58191"/>
                    </a:lnTo>
                    <a:lnTo>
                      <a:pt x="391007" y="54610"/>
                    </a:lnTo>
                    <a:lnTo>
                      <a:pt x="385991" y="49530"/>
                    </a:lnTo>
                    <a:lnTo>
                      <a:pt x="383590" y="48260"/>
                    </a:lnTo>
                    <a:lnTo>
                      <a:pt x="380746" y="46990"/>
                    </a:lnTo>
                    <a:lnTo>
                      <a:pt x="377609" y="44450"/>
                    </a:lnTo>
                    <a:lnTo>
                      <a:pt x="374345" y="43180"/>
                    </a:lnTo>
                    <a:lnTo>
                      <a:pt x="370586" y="40640"/>
                    </a:lnTo>
                    <a:lnTo>
                      <a:pt x="366826" y="39370"/>
                    </a:lnTo>
                    <a:lnTo>
                      <a:pt x="355269" y="31750"/>
                    </a:lnTo>
                    <a:lnTo>
                      <a:pt x="350608" y="29210"/>
                    </a:lnTo>
                    <a:lnTo>
                      <a:pt x="345935" y="26670"/>
                    </a:lnTo>
                    <a:lnTo>
                      <a:pt x="343611" y="25400"/>
                    </a:lnTo>
                    <a:lnTo>
                      <a:pt x="345909" y="25400"/>
                    </a:lnTo>
                    <a:lnTo>
                      <a:pt x="344385" y="24130"/>
                    </a:lnTo>
                    <a:lnTo>
                      <a:pt x="343979" y="22860"/>
                    </a:lnTo>
                    <a:lnTo>
                      <a:pt x="338162" y="22860"/>
                    </a:lnTo>
                    <a:lnTo>
                      <a:pt x="335051" y="21590"/>
                    </a:lnTo>
                    <a:lnTo>
                      <a:pt x="324891" y="21590"/>
                    </a:lnTo>
                    <a:lnTo>
                      <a:pt x="327875" y="22860"/>
                    </a:lnTo>
                    <a:lnTo>
                      <a:pt x="330911" y="24130"/>
                    </a:lnTo>
                    <a:lnTo>
                      <a:pt x="333629" y="26670"/>
                    </a:lnTo>
                    <a:lnTo>
                      <a:pt x="331101" y="25400"/>
                    </a:lnTo>
                    <a:lnTo>
                      <a:pt x="326034" y="22860"/>
                    </a:lnTo>
                    <a:lnTo>
                      <a:pt x="318744" y="25400"/>
                    </a:lnTo>
                    <a:lnTo>
                      <a:pt x="317233" y="24130"/>
                    </a:lnTo>
                    <a:lnTo>
                      <a:pt x="312699" y="20320"/>
                    </a:lnTo>
                    <a:lnTo>
                      <a:pt x="316649" y="24130"/>
                    </a:lnTo>
                    <a:lnTo>
                      <a:pt x="313334" y="24130"/>
                    </a:lnTo>
                    <a:lnTo>
                      <a:pt x="303479" y="21590"/>
                    </a:lnTo>
                    <a:lnTo>
                      <a:pt x="296506" y="20320"/>
                    </a:lnTo>
                    <a:lnTo>
                      <a:pt x="293573" y="20320"/>
                    </a:lnTo>
                    <a:lnTo>
                      <a:pt x="289826" y="19050"/>
                    </a:lnTo>
                    <a:lnTo>
                      <a:pt x="285813" y="19050"/>
                    </a:lnTo>
                    <a:lnTo>
                      <a:pt x="282308" y="17780"/>
                    </a:lnTo>
                    <a:lnTo>
                      <a:pt x="275678" y="17780"/>
                    </a:lnTo>
                    <a:lnTo>
                      <a:pt x="273634" y="16510"/>
                    </a:lnTo>
                    <a:lnTo>
                      <a:pt x="274726" y="16510"/>
                    </a:lnTo>
                    <a:lnTo>
                      <a:pt x="263144" y="15240"/>
                    </a:lnTo>
                    <a:lnTo>
                      <a:pt x="263664" y="13970"/>
                    </a:lnTo>
                    <a:lnTo>
                      <a:pt x="264693" y="11430"/>
                    </a:lnTo>
                    <a:lnTo>
                      <a:pt x="258572" y="9537"/>
                    </a:lnTo>
                    <a:lnTo>
                      <a:pt x="258572" y="30480"/>
                    </a:lnTo>
                    <a:lnTo>
                      <a:pt x="252666" y="31750"/>
                    </a:lnTo>
                    <a:lnTo>
                      <a:pt x="251637" y="34290"/>
                    </a:lnTo>
                    <a:lnTo>
                      <a:pt x="254317" y="35560"/>
                    </a:lnTo>
                    <a:lnTo>
                      <a:pt x="252336" y="35560"/>
                    </a:lnTo>
                    <a:lnTo>
                      <a:pt x="249237" y="36830"/>
                    </a:lnTo>
                    <a:lnTo>
                      <a:pt x="244271" y="36830"/>
                    </a:lnTo>
                    <a:lnTo>
                      <a:pt x="235546" y="38100"/>
                    </a:lnTo>
                    <a:lnTo>
                      <a:pt x="234467" y="36830"/>
                    </a:lnTo>
                    <a:lnTo>
                      <a:pt x="241071" y="35560"/>
                    </a:lnTo>
                    <a:lnTo>
                      <a:pt x="240474" y="35560"/>
                    </a:lnTo>
                    <a:lnTo>
                      <a:pt x="237210" y="34290"/>
                    </a:lnTo>
                    <a:lnTo>
                      <a:pt x="230974" y="36830"/>
                    </a:lnTo>
                    <a:lnTo>
                      <a:pt x="218681" y="38100"/>
                    </a:lnTo>
                    <a:lnTo>
                      <a:pt x="220192" y="41910"/>
                    </a:lnTo>
                    <a:lnTo>
                      <a:pt x="211302" y="43180"/>
                    </a:lnTo>
                    <a:lnTo>
                      <a:pt x="217246" y="41910"/>
                    </a:lnTo>
                    <a:lnTo>
                      <a:pt x="210654" y="41910"/>
                    </a:lnTo>
                    <a:lnTo>
                      <a:pt x="209511" y="40640"/>
                    </a:lnTo>
                    <a:lnTo>
                      <a:pt x="213410" y="38100"/>
                    </a:lnTo>
                    <a:lnTo>
                      <a:pt x="194462" y="45720"/>
                    </a:lnTo>
                    <a:lnTo>
                      <a:pt x="188417" y="48260"/>
                    </a:lnTo>
                    <a:lnTo>
                      <a:pt x="188518" y="49530"/>
                    </a:lnTo>
                    <a:lnTo>
                      <a:pt x="192570" y="48260"/>
                    </a:lnTo>
                    <a:lnTo>
                      <a:pt x="201777" y="48260"/>
                    </a:lnTo>
                    <a:lnTo>
                      <a:pt x="198196" y="50800"/>
                    </a:lnTo>
                    <a:lnTo>
                      <a:pt x="196392" y="53340"/>
                    </a:lnTo>
                    <a:lnTo>
                      <a:pt x="198272" y="57150"/>
                    </a:lnTo>
                    <a:lnTo>
                      <a:pt x="190004" y="59690"/>
                    </a:lnTo>
                    <a:lnTo>
                      <a:pt x="189826" y="58851"/>
                    </a:lnTo>
                    <a:lnTo>
                      <a:pt x="187629" y="59690"/>
                    </a:lnTo>
                    <a:lnTo>
                      <a:pt x="186613" y="59690"/>
                    </a:lnTo>
                    <a:lnTo>
                      <a:pt x="182435" y="60960"/>
                    </a:lnTo>
                    <a:lnTo>
                      <a:pt x="179933" y="58420"/>
                    </a:lnTo>
                    <a:lnTo>
                      <a:pt x="180594" y="58293"/>
                    </a:lnTo>
                    <a:lnTo>
                      <a:pt x="180759" y="57150"/>
                    </a:lnTo>
                    <a:lnTo>
                      <a:pt x="178003" y="58420"/>
                    </a:lnTo>
                    <a:lnTo>
                      <a:pt x="175234" y="60960"/>
                    </a:lnTo>
                    <a:lnTo>
                      <a:pt x="172745" y="62230"/>
                    </a:lnTo>
                    <a:lnTo>
                      <a:pt x="170497" y="66040"/>
                    </a:lnTo>
                    <a:lnTo>
                      <a:pt x="178968" y="58420"/>
                    </a:lnTo>
                    <a:lnTo>
                      <a:pt x="180365" y="60960"/>
                    </a:lnTo>
                    <a:lnTo>
                      <a:pt x="178854" y="62230"/>
                    </a:lnTo>
                    <a:lnTo>
                      <a:pt x="177279" y="63500"/>
                    </a:lnTo>
                    <a:lnTo>
                      <a:pt x="173202" y="67310"/>
                    </a:lnTo>
                    <a:lnTo>
                      <a:pt x="168135" y="69850"/>
                    </a:lnTo>
                    <a:lnTo>
                      <a:pt x="162801" y="73660"/>
                    </a:lnTo>
                    <a:lnTo>
                      <a:pt x="157403" y="76200"/>
                    </a:lnTo>
                    <a:lnTo>
                      <a:pt x="152476" y="80010"/>
                    </a:lnTo>
                    <a:lnTo>
                      <a:pt x="148653" y="80010"/>
                    </a:lnTo>
                    <a:lnTo>
                      <a:pt x="148602" y="96520"/>
                    </a:lnTo>
                    <a:lnTo>
                      <a:pt x="142976" y="100330"/>
                    </a:lnTo>
                    <a:lnTo>
                      <a:pt x="143764" y="99060"/>
                    </a:lnTo>
                    <a:lnTo>
                      <a:pt x="145910" y="96520"/>
                    </a:lnTo>
                    <a:lnTo>
                      <a:pt x="147777" y="95250"/>
                    </a:lnTo>
                    <a:lnTo>
                      <a:pt x="148602" y="96520"/>
                    </a:lnTo>
                    <a:lnTo>
                      <a:pt x="148602" y="80048"/>
                    </a:lnTo>
                    <a:lnTo>
                      <a:pt x="141452" y="83820"/>
                    </a:lnTo>
                    <a:lnTo>
                      <a:pt x="146291" y="83820"/>
                    </a:lnTo>
                    <a:lnTo>
                      <a:pt x="145884" y="86360"/>
                    </a:lnTo>
                    <a:lnTo>
                      <a:pt x="143573" y="91440"/>
                    </a:lnTo>
                    <a:lnTo>
                      <a:pt x="138696" y="92710"/>
                    </a:lnTo>
                    <a:lnTo>
                      <a:pt x="135915" y="96520"/>
                    </a:lnTo>
                    <a:lnTo>
                      <a:pt x="137553" y="97790"/>
                    </a:lnTo>
                    <a:lnTo>
                      <a:pt x="133515" y="101600"/>
                    </a:lnTo>
                    <a:lnTo>
                      <a:pt x="135318" y="102870"/>
                    </a:lnTo>
                    <a:lnTo>
                      <a:pt x="133438" y="105410"/>
                    </a:lnTo>
                    <a:lnTo>
                      <a:pt x="131368" y="106680"/>
                    </a:lnTo>
                    <a:lnTo>
                      <a:pt x="129603" y="107950"/>
                    </a:lnTo>
                    <a:lnTo>
                      <a:pt x="129654" y="114300"/>
                    </a:lnTo>
                    <a:lnTo>
                      <a:pt x="136372" y="102870"/>
                    </a:lnTo>
                    <a:lnTo>
                      <a:pt x="143205" y="102870"/>
                    </a:lnTo>
                    <a:lnTo>
                      <a:pt x="142417" y="101879"/>
                    </a:lnTo>
                    <a:lnTo>
                      <a:pt x="147091" y="102870"/>
                    </a:lnTo>
                    <a:lnTo>
                      <a:pt x="141478" y="106680"/>
                    </a:lnTo>
                    <a:lnTo>
                      <a:pt x="140716" y="106680"/>
                    </a:lnTo>
                    <a:lnTo>
                      <a:pt x="142468" y="109220"/>
                    </a:lnTo>
                    <a:lnTo>
                      <a:pt x="133870" y="114300"/>
                    </a:lnTo>
                    <a:lnTo>
                      <a:pt x="132575" y="118110"/>
                    </a:lnTo>
                    <a:lnTo>
                      <a:pt x="125044" y="121920"/>
                    </a:lnTo>
                    <a:lnTo>
                      <a:pt x="125996" y="120650"/>
                    </a:lnTo>
                    <a:lnTo>
                      <a:pt x="127901" y="118110"/>
                    </a:lnTo>
                    <a:lnTo>
                      <a:pt x="133629" y="110490"/>
                    </a:lnTo>
                    <a:lnTo>
                      <a:pt x="132880" y="110490"/>
                    </a:lnTo>
                    <a:lnTo>
                      <a:pt x="127139" y="118110"/>
                    </a:lnTo>
                    <a:lnTo>
                      <a:pt x="128066" y="115570"/>
                    </a:lnTo>
                    <a:lnTo>
                      <a:pt x="128524" y="114300"/>
                    </a:lnTo>
                    <a:lnTo>
                      <a:pt x="124383" y="115570"/>
                    </a:lnTo>
                    <a:lnTo>
                      <a:pt x="126873" y="110490"/>
                    </a:lnTo>
                    <a:lnTo>
                      <a:pt x="123583" y="115570"/>
                    </a:lnTo>
                    <a:lnTo>
                      <a:pt x="121158" y="114300"/>
                    </a:lnTo>
                    <a:lnTo>
                      <a:pt x="118681" y="120650"/>
                    </a:lnTo>
                    <a:lnTo>
                      <a:pt x="119799" y="113030"/>
                    </a:lnTo>
                    <a:lnTo>
                      <a:pt x="110756" y="124460"/>
                    </a:lnTo>
                    <a:lnTo>
                      <a:pt x="108572" y="124460"/>
                    </a:lnTo>
                    <a:lnTo>
                      <a:pt x="111861" y="116840"/>
                    </a:lnTo>
                    <a:lnTo>
                      <a:pt x="121767" y="111760"/>
                    </a:lnTo>
                    <a:lnTo>
                      <a:pt x="122986" y="111137"/>
                    </a:lnTo>
                    <a:lnTo>
                      <a:pt x="126860" y="106680"/>
                    </a:lnTo>
                    <a:lnTo>
                      <a:pt x="127965" y="105410"/>
                    </a:lnTo>
                    <a:lnTo>
                      <a:pt x="131305" y="104140"/>
                    </a:lnTo>
                    <a:lnTo>
                      <a:pt x="132118" y="97790"/>
                    </a:lnTo>
                    <a:lnTo>
                      <a:pt x="130073" y="100330"/>
                    </a:lnTo>
                    <a:lnTo>
                      <a:pt x="127965" y="101600"/>
                    </a:lnTo>
                    <a:lnTo>
                      <a:pt x="126339" y="104140"/>
                    </a:lnTo>
                    <a:lnTo>
                      <a:pt x="124841" y="105410"/>
                    </a:lnTo>
                    <a:lnTo>
                      <a:pt x="123672" y="106680"/>
                    </a:lnTo>
                    <a:lnTo>
                      <a:pt x="123190" y="104140"/>
                    </a:lnTo>
                    <a:lnTo>
                      <a:pt x="119494" y="111760"/>
                    </a:lnTo>
                    <a:lnTo>
                      <a:pt x="120916" y="101600"/>
                    </a:lnTo>
                    <a:lnTo>
                      <a:pt x="120446" y="101600"/>
                    </a:lnTo>
                    <a:lnTo>
                      <a:pt x="124117" y="95250"/>
                    </a:lnTo>
                    <a:lnTo>
                      <a:pt x="117221" y="99060"/>
                    </a:lnTo>
                    <a:lnTo>
                      <a:pt x="114058" y="105410"/>
                    </a:lnTo>
                    <a:lnTo>
                      <a:pt x="110731" y="110490"/>
                    </a:lnTo>
                    <a:lnTo>
                      <a:pt x="107327" y="116840"/>
                    </a:lnTo>
                    <a:lnTo>
                      <a:pt x="105016" y="121920"/>
                    </a:lnTo>
                    <a:lnTo>
                      <a:pt x="99999" y="125730"/>
                    </a:lnTo>
                    <a:lnTo>
                      <a:pt x="100787" y="124460"/>
                    </a:lnTo>
                    <a:lnTo>
                      <a:pt x="99961" y="125730"/>
                    </a:lnTo>
                    <a:lnTo>
                      <a:pt x="97485" y="129540"/>
                    </a:lnTo>
                    <a:lnTo>
                      <a:pt x="94500" y="133350"/>
                    </a:lnTo>
                    <a:lnTo>
                      <a:pt x="91859" y="135890"/>
                    </a:lnTo>
                    <a:lnTo>
                      <a:pt x="89458" y="139700"/>
                    </a:lnTo>
                    <a:lnTo>
                      <a:pt x="87236" y="142240"/>
                    </a:lnTo>
                    <a:lnTo>
                      <a:pt x="80886" y="147320"/>
                    </a:lnTo>
                    <a:lnTo>
                      <a:pt x="77076" y="148590"/>
                    </a:lnTo>
                    <a:lnTo>
                      <a:pt x="73761" y="148590"/>
                    </a:lnTo>
                    <a:lnTo>
                      <a:pt x="73761" y="173990"/>
                    </a:lnTo>
                    <a:lnTo>
                      <a:pt x="72237" y="180340"/>
                    </a:lnTo>
                    <a:lnTo>
                      <a:pt x="71526" y="184150"/>
                    </a:lnTo>
                    <a:lnTo>
                      <a:pt x="70827" y="189230"/>
                    </a:lnTo>
                    <a:lnTo>
                      <a:pt x="71716" y="191770"/>
                    </a:lnTo>
                    <a:lnTo>
                      <a:pt x="71894" y="196850"/>
                    </a:lnTo>
                    <a:lnTo>
                      <a:pt x="67386" y="203860"/>
                    </a:lnTo>
                    <a:lnTo>
                      <a:pt x="69075" y="204470"/>
                    </a:lnTo>
                    <a:lnTo>
                      <a:pt x="63601" y="218440"/>
                    </a:lnTo>
                    <a:lnTo>
                      <a:pt x="64020" y="223520"/>
                    </a:lnTo>
                    <a:lnTo>
                      <a:pt x="61379" y="229870"/>
                    </a:lnTo>
                    <a:lnTo>
                      <a:pt x="58915" y="233680"/>
                    </a:lnTo>
                    <a:lnTo>
                      <a:pt x="56934" y="236220"/>
                    </a:lnTo>
                    <a:lnTo>
                      <a:pt x="55753" y="242570"/>
                    </a:lnTo>
                    <a:lnTo>
                      <a:pt x="58788" y="238760"/>
                    </a:lnTo>
                    <a:lnTo>
                      <a:pt x="58026" y="246380"/>
                    </a:lnTo>
                    <a:lnTo>
                      <a:pt x="55956" y="257810"/>
                    </a:lnTo>
                    <a:lnTo>
                      <a:pt x="55689" y="258927"/>
                    </a:lnTo>
                    <a:lnTo>
                      <a:pt x="55765" y="259080"/>
                    </a:lnTo>
                    <a:lnTo>
                      <a:pt x="55600" y="259308"/>
                    </a:lnTo>
                    <a:lnTo>
                      <a:pt x="54495" y="264058"/>
                    </a:lnTo>
                    <a:lnTo>
                      <a:pt x="54495" y="347980"/>
                    </a:lnTo>
                    <a:lnTo>
                      <a:pt x="51803" y="346710"/>
                    </a:lnTo>
                    <a:lnTo>
                      <a:pt x="52019" y="340360"/>
                    </a:lnTo>
                    <a:lnTo>
                      <a:pt x="52070" y="339090"/>
                    </a:lnTo>
                    <a:lnTo>
                      <a:pt x="50736" y="339318"/>
                    </a:lnTo>
                    <a:lnTo>
                      <a:pt x="50736" y="397510"/>
                    </a:lnTo>
                    <a:lnTo>
                      <a:pt x="50380" y="396240"/>
                    </a:lnTo>
                    <a:lnTo>
                      <a:pt x="50050" y="395249"/>
                    </a:lnTo>
                    <a:lnTo>
                      <a:pt x="49936" y="394855"/>
                    </a:lnTo>
                    <a:lnTo>
                      <a:pt x="49720" y="392430"/>
                    </a:lnTo>
                    <a:lnTo>
                      <a:pt x="49936" y="393700"/>
                    </a:lnTo>
                    <a:lnTo>
                      <a:pt x="50546" y="396240"/>
                    </a:lnTo>
                    <a:lnTo>
                      <a:pt x="50736" y="397510"/>
                    </a:lnTo>
                    <a:lnTo>
                      <a:pt x="50736" y="339318"/>
                    </a:lnTo>
                    <a:lnTo>
                      <a:pt x="50355" y="339382"/>
                    </a:lnTo>
                    <a:lnTo>
                      <a:pt x="50355" y="379730"/>
                    </a:lnTo>
                    <a:lnTo>
                      <a:pt x="50101" y="381000"/>
                    </a:lnTo>
                    <a:lnTo>
                      <a:pt x="49288" y="382270"/>
                    </a:lnTo>
                    <a:lnTo>
                      <a:pt x="48323" y="383540"/>
                    </a:lnTo>
                    <a:lnTo>
                      <a:pt x="47701" y="378460"/>
                    </a:lnTo>
                    <a:lnTo>
                      <a:pt x="50355" y="379730"/>
                    </a:lnTo>
                    <a:lnTo>
                      <a:pt x="50355" y="339382"/>
                    </a:lnTo>
                    <a:lnTo>
                      <a:pt x="44462" y="340360"/>
                    </a:lnTo>
                    <a:lnTo>
                      <a:pt x="46558" y="336550"/>
                    </a:lnTo>
                    <a:lnTo>
                      <a:pt x="48653" y="332740"/>
                    </a:lnTo>
                    <a:lnTo>
                      <a:pt x="46596" y="331470"/>
                    </a:lnTo>
                    <a:lnTo>
                      <a:pt x="45847" y="334010"/>
                    </a:lnTo>
                    <a:lnTo>
                      <a:pt x="45542" y="336550"/>
                    </a:lnTo>
                    <a:lnTo>
                      <a:pt x="45072" y="335280"/>
                    </a:lnTo>
                    <a:lnTo>
                      <a:pt x="44132" y="335280"/>
                    </a:lnTo>
                    <a:lnTo>
                      <a:pt x="44094" y="328930"/>
                    </a:lnTo>
                    <a:lnTo>
                      <a:pt x="44183" y="326377"/>
                    </a:lnTo>
                    <a:lnTo>
                      <a:pt x="44272" y="325120"/>
                    </a:lnTo>
                    <a:lnTo>
                      <a:pt x="44526" y="323850"/>
                    </a:lnTo>
                    <a:lnTo>
                      <a:pt x="48704" y="323850"/>
                    </a:lnTo>
                    <a:lnTo>
                      <a:pt x="49199" y="334010"/>
                    </a:lnTo>
                    <a:lnTo>
                      <a:pt x="52146" y="335280"/>
                    </a:lnTo>
                    <a:lnTo>
                      <a:pt x="52908" y="337820"/>
                    </a:lnTo>
                    <a:lnTo>
                      <a:pt x="54495" y="347980"/>
                    </a:lnTo>
                    <a:lnTo>
                      <a:pt x="54495" y="264058"/>
                    </a:lnTo>
                    <a:lnTo>
                      <a:pt x="51460" y="265430"/>
                    </a:lnTo>
                    <a:lnTo>
                      <a:pt x="53187" y="262890"/>
                    </a:lnTo>
                    <a:lnTo>
                      <a:pt x="54038" y="261620"/>
                    </a:lnTo>
                    <a:lnTo>
                      <a:pt x="55600" y="259308"/>
                    </a:lnTo>
                    <a:lnTo>
                      <a:pt x="55689" y="258927"/>
                    </a:lnTo>
                    <a:lnTo>
                      <a:pt x="54622" y="256540"/>
                    </a:lnTo>
                    <a:lnTo>
                      <a:pt x="51117" y="261620"/>
                    </a:lnTo>
                    <a:lnTo>
                      <a:pt x="51193" y="260350"/>
                    </a:lnTo>
                    <a:lnTo>
                      <a:pt x="51206" y="258927"/>
                    </a:lnTo>
                    <a:lnTo>
                      <a:pt x="50838" y="257810"/>
                    </a:lnTo>
                    <a:lnTo>
                      <a:pt x="49568" y="254000"/>
                    </a:lnTo>
                    <a:lnTo>
                      <a:pt x="51066" y="254000"/>
                    </a:lnTo>
                    <a:lnTo>
                      <a:pt x="49504" y="250190"/>
                    </a:lnTo>
                    <a:lnTo>
                      <a:pt x="49403" y="257810"/>
                    </a:lnTo>
                    <a:lnTo>
                      <a:pt x="49339" y="257517"/>
                    </a:lnTo>
                    <a:lnTo>
                      <a:pt x="49339" y="262890"/>
                    </a:lnTo>
                    <a:lnTo>
                      <a:pt x="47840" y="269240"/>
                    </a:lnTo>
                    <a:lnTo>
                      <a:pt x="46659" y="269240"/>
                    </a:lnTo>
                    <a:lnTo>
                      <a:pt x="46228" y="270510"/>
                    </a:lnTo>
                    <a:lnTo>
                      <a:pt x="46278" y="269240"/>
                    </a:lnTo>
                    <a:lnTo>
                      <a:pt x="46456" y="265430"/>
                    </a:lnTo>
                    <a:lnTo>
                      <a:pt x="46570" y="262890"/>
                    </a:lnTo>
                    <a:lnTo>
                      <a:pt x="47726" y="264160"/>
                    </a:lnTo>
                    <a:lnTo>
                      <a:pt x="49339" y="262890"/>
                    </a:lnTo>
                    <a:lnTo>
                      <a:pt x="49339" y="257517"/>
                    </a:lnTo>
                    <a:lnTo>
                      <a:pt x="48856" y="255270"/>
                    </a:lnTo>
                    <a:lnTo>
                      <a:pt x="48653" y="254000"/>
                    </a:lnTo>
                    <a:lnTo>
                      <a:pt x="48475" y="252730"/>
                    </a:lnTo>
                    <a:lnTo>
                      <a:pt x="48310" y="251460"/>
                    </a:lnTo>
                    <a:lnTo>
                      <a:pt x="47904" y="251460"/>
                    </a:lnTo>
                    <a:lnTo>
                      <a:pt x="47561" y="252730"/>
                    </a:lnTo>
                    <a:lnTo>
                      <a:pt x="47269" y="252730"/>
                    </a:lnTo>
                    <a:lnTo>
                      <a:pt x="47891" y="247650"/>
                    </a:lnTo>
                    <a:lnTo>
                      <a:pt x="49212" y="246380"/>
                    </a:lnTo>
                    <a:lnTo>
                      <a:pt x="49872" y="242570"/>
                    </a:lnTo>
                    <a:lnTo>
                      <a:pt x="52616" y="240030"/>
                    </a:lnTo>
                    <a:lnTo>
                      <a:pt x="53378" y="238950"/>
                    </a:lnTo>
                    <a:lnTo>
                      <a:pt x="53187" y="237490"/>
                    </a:lnTo>
                    <a:lnTo>
                      <a:pt x="53022" y="236220"/>
                    </a:lnTo>
                    <a:lnTo>
                      <a:pt x="50380" y="237490"/>
                    </a:lnTo>
                    <a:lnTo>
                      <a:pt x="50393" y="234797"/>
                    </a:lnTo>
                    <a:lnTo>
                      <a:pt x="50863" y="231140"/>
                    </a:lnTo>
                    <a:lnTo>
                      <a:pt x="51422" y="228600"/>
                    </a:lnTo>
                    <a:lnTo>
                      <a:pt x="52184" y="226060"/>
                    </a:lnTo>
                    <a:lnTo>
                      <a:pt x="52565" y="224790"/>
                    </a:lnTo>
                    <a:lnTo>
                      <a:pt x="52933" y="223520"/>
                    </a:lnTo>
                    <a:lnTo>
                      <a:pt x="53035" y="222250"/>
                    </a:lnTo>
                    <a:lnTo>
                      <a:pt x="55854" y="215900"/>
                    </a:lnTo>
                    <a:lnTo>
                      <a:pt x="56870" y="214630"/>
                    </a:lnTo>
                    <a:lnTo>
                      <a:pt x="59905" y="210820"/>
                    </a:lnTo>
                    <a:lnTo>
                      <a:pt x="60706" y="215900"/>
                    </a:lnTo>
                    <a:lnTo>
                      <a:pt x="60871" y="210820"/>
                    </a:lnTo>
                    <a:lnTo>
                      <a:pt x="62941" y="207010"/>
                    </a:lnTo>
                    <a:lnTo>
                      <a:pt x="62103" y="201930"/>
                    </a:lnTo>
                    <a:lnTo>
                      <a:pt x="61201" y="205740"/>
                    </a:lnTo>
                    <a:lnTo>
                      <a:pt x="59283" y="205740"/>
                    </a:lnTo>
                    <a:lnTo>
                      <a:pt x="57467" y="207010"/>
                    </a:lnTo>
                    <a:lnTo>
                      <a:pt x="56845" y="212090"/>
                    </a:lnTo>
                    <a:lnTo>
                      <a:pt x="52387" y="214630"/>
                    </a:lnTo>
                    <a:lnTo>
                      <a:pt x="56769" y="203200"/>
                    </a:lnTo>
                    <a:lnTo>
                      <a:pt x="59601" y="199390"/>
                    </a:lnTo>
                    <a:lnTo>
                      <a:pt x="60540" y="198120"/>
                    </a:lnTo>
                    <a:lnTo>
                      <a:pt x="60083" y="200660"/>
                    </a:lnTo>
                    <a:lnTo>
                      <a:pt x="62179" y="199390"/>
                    </a:lnTo>
                    <a:lnTo>
                      <a:pt x="62928" y="200660"/>
                    </a:lnTo>
                    <a:lnTo>
                      <a:pt x="63169" y="199390"/>
                    </a:lnTo>
                    <a:lnTo>
                      <a:pt x="63411" y="198120"/>
                    </a:lnTo>
                    <a:lnTo>
                      <a:pt x="64617" y="191770"/>
                    </a:lnTo>
                    <a:lnTo>
                      <a:pt x="60629" y="194310"/>
                    </a:lnTo>
                    <a:lnTo>
                      <a:pt x="57556" y="199390"/>
                    </a:lnTo>
                    <a:lnTo>
                      <a:pt x="57988" y="196850"/>
                    </a:lnTo>
                    <a:lnTo>
                      <a:pt x="59093" y="190500"/>
                    </a:lnTo>
                    <a:lnTo>
                      <a:pt x="58674" y="190500"/>
                    </a:lnTo>
                    <a:lnTo>
                      <a:pt x="59067" y="189230"/>
                    </a:lnTo>
                    <a:lnTo>
                      <a:pt x="61391" y="181610"/>
                    </a:lnTo>
                    <a:lnTo>
                      <a:pt x="66598" y="181610"/>
                    </a:lnTo>
                    <a:lnTo>
                      <a:pt x="64960" y="184150"/>
                    </a:lnTo>
                    <a:lnTo>
                      <a:pt x="68732" y="180340"/>
                    </a:lnTo>
                    <a:lnTo>
                      <a:pt x="66636" y="187960"/>
                    </a:lnTo>
                    <a:lnTo>
                      <a:pt x="70091" y="185420"/>
                    </a:lnTo>
                    <a:lnTo>
                      <a:pt x="70015" y="180340"/>
                    </a:lnTo>
                    <a:lnTo>
                      <a:pt x="70002" y="179070"/>
                    </a:lnTo>
                    <a:lnTo>
                      <a:pt x="71983" y="175260"/>
                    </a:lnTo>
                    <a:lnTo>
                      <a:pt x="73761" y="173990"/>
                    </a:lnTo>
                    <a:lnTo>
                      <a:pt x="73761" y="148590"/>
                    </a:lnTo>
                    <a:lnTo>
                      <a:pt x="73152" y="148590"/>
                    </a:lnTo>
                    <a:lnTo>
                      <a:pt x="77660" y="139700"/>
                    </a:lnTo>
                    <a:lnTo>
                      <a:pt x="80225" y="139700"/>
                    </a:lnTo>
                    <a:lnTo>
                      <a:pt x="81737" y="137160"/>
                    </a:lnTo>
                    <a:lnTo>
                      <a:pt x="84772" y="132080"/>
                    </a:lnTo>
                    <a:lnTo>
                      <a:pt x="87985" y="125730"/>
                    </a:lnTo>
                    <a:lnTo>
                      <a:pt x="92913" y="115570"/>
                    </a:lnTo>
                    <a:lnTo>
                      <a:pt x="94538" y="111760"/>
                    </a:lnTo>
                    <a:lnTo>
                      <a:pt x="96583" y="107950"/>
                    </a:lnTo>
                    <a:lnTo>
                      <a:pt x="98856" y="105410"/>
                    </a:lnTo>
                    <a:lnTo>
                      <a:pt x="101473" y="101600"/>
                    </a:lnTo>
                    <a:lnTo>
                      <a:pt x="104698" y="99060"/>
                    </a:lnTo>
                    <a:lnTo>
                      <a:pt x="104762" y="100469"/>
                    </a:lnTo>
                    <a:lnTo>
                      <a:pt x="105219" y="99060"/>
                    </a:lnTo>
                    <a:lnTo>
                      <a:pt x="105638" y="97790"/>
                    </a:lnTo>
                    <a:lnTo>
                      <a:pt x="107264" y="93980"/>
                    </a:lnTo>
                    <a:lnTo>
                      <a:pt x="111975" y="88900"/>
                    </a:lnTo>
                    <a:lnTo>
                      <a:pt x="108966" y="93980"/>
                    </a:lnTo>
                    <a:lnTo>
                      <a:pt x="111074" y="92710"/>
                    </a:lnTo>
                    <a:lnTo>
                      <a:pt x="113576" y="91440"/>
                    </a:lnTo>
                    <a:lnTo>
                      <a:pt x="111785" y="95250"/>
                    </a:lnTo>
                    <a:lnTo>
                      <a:pt x="114300" y="91440"/>
                    </a:lnTo>
                    <a:lnTo>
                      <a:pt x="115976" y="88900"/>
                    </a:lnTo>
                    <a:lnTo>
                      <a:pt x="120904" y="83820"/>
                    </a:lnTo>
                    <a:lnTo>
                      <a:pt x="123571" y="81280"/>
                    </a:lnTo>
                    <a:lnTo>
                      <a:pt x="126238" y="78740"/>
                    </a:lnTo>
                    <a:lnTo>
                      <a:pt x="131610" y="74930"/>
                    </a:lnTo>
                    <a:lnTo>
                      <a:pt x="139319" y="69850"/>
                    </a:lnTo>
                    <a:lnTo>
                      <a:pt x="144043" y="67310"/>
                    </a:lnTo>
                    <a:lnTo>
                      <a:pt x="146405" y="66040"/>
                    </a:lnTo>
                    <a:lnTo>
                      <a:pt x="150063" y="62230"/>
                    </a:lnTo>
                    <a:lnTo>
                      <a:pt x="151282" y="60960"/>
                    </a:lnTo>
                    <a:lnTo>
                      <a:pt x="147637" y="62230"/>
                    </a:lnTo>
                    <a:lnTo>
                      <a:pt x="154330" y="57150"/>
                    </a:lnTo>
                    <a:lnTo>
                      <a:pt x="154368" y="55880"/>
                    </a:lnTo>
                    <a:lnTo>
                      <a:pt x="157340" y="54610"/>
                    </a:lnTo>
                    <a:lnTo>
                      <a:pt x="157226" y="55880"/>
                    </a:lnTo>
                    <a:lnTo>
                      <a:pt x="154990" y="58420"/>
                    </a:lnTo>
                    <a:lnTo>
                      <a:pt x="161340" y="55880"/>
                    </a:lnTo>
                    <a:lnTo>
                      <a:pt x="163309" y="57124"/>
                    </a:lnTo>
                    <a:lnTo>
                      <a:pt x="163410" y="58191"/>
                    </a:lnTo>
                    <a:lnTo>
                      <a:pt x="163512" y="59690"/>
                    </a:lnTo>
                    <a:lnTo>
                      <a:pt x="159893" y="62230"/>
                    </a:lnTo>
                    <a:lnTo>
                      <a:pt x="156210" y="63500"/>
                    </a:lnTo>
                    <a:lnTo>
                      <a:pt x="152679" y="66040"/>
                    </a:lnTo>
                    <a:lnTo>
                      <a:pt x="156591" y="64770"/>
                    </a:lnTo>
                    <a:lnTo>
                      <a:pt x="159524" y="64770"/>
                    </a:lnTo>
                    <a:lnTo>
                      <a:pt x="163893" y="62230"/>
                    </a:lnTo>
                    <a:lnTo>
                      <a:pt x="165252" y="62230"/>
                    </a:lnTo>
                    <a:lnTo>
                      <a:pt x="166814" y="59690"/>
                    </a:lnTo>
                    <a:lnTo>
                      <a:pt x="168224" y="58420"/>
                    </a:lnTo>
                    <a:lnTo>
                      <a:pt x="167678" y="58420"/>
                    </a:lnTo>
                    <a:lnTo>
                      <a:pt x="167093" y="57150"/>
                    </a:lnTo>
                    <a:lnTo>
                      <a:pt x="167957" y="55880"/>
                    </a:lnTo>
                    <a:lnTo>
                      <a:pt x="168821" y="54610"/>
                    </a:lnTo>
                    <a:lnTo>
                      <a:pt x="169684" y="53340"/>
                    </a:lnTo>
                    <a:lnTo>
                      <a:pt x="173367" y="49530"/>
                    </a:lnTo>
                    <a:lnTo>
                      <a:pt x="175958" y="46990"/>
                    </a:lnTo>
                    <a:lnTo>
                      <a:pt x="178549" y="44450"/>
                    </a:lnTo>
                    <a:lnTo>
                      <a:pt x="182702" y="43180"/>
                    </a:lnTo>
                    <a:lnTo>
                      <a:pt x="186893" y="40640"/>
                    </a:lnTo>
                    <a:lnTo>
                      <a:pt x="191274" y="38100"/>
                    </a:lnTo>
                    <a:lnTo>
                      <a:pt x="190881" y="39370"/>
                    </a:lnTo>
                    <a:lnTo>
                      <a:pt x="190449" y="39370"/>
                    </a:lnTo>
                    <a:lnTo>
                      <a:pt x="190093" y="40640"/>
                    </a:lnTo>
                    <a:lnTo>
                      <a:pt x="192443" y="38100"/>
                    </a:lnTo>
                    <a:lnTo>
                      <a:pt x="197358" y="35560"/>
                    </a:lnTo>
                    <a:lnTo>
                      <a:pt x="198081" y="38100"/>
                    </a:lnTo>
                    <a:lnTo>
                      <a:pt x="200253" y="35560"/>
                    </a:lnTo>
                    <a:lnTo>
                      <a:pt x="200393" y="38100"/>
                    </a:lnTo>
                    <a:lnTo>
                      <a:pt x="203669" y="39370"/>
                    </a:lnTo>
                    <a:lnTo>
                      <a:pt x="207835" y="36830"/>
                    </a:lnTo>
                    <a:lnTo>
                      <a:pt x="212763" y="34290"/>
                    </a:lnTo>
                    <a:lnTo>
                      <a:pt x="217830" y="33020"/>
                    </a:lnTo>
                    <a:lnTo>
                      <a:pt x="223761" y="30480"/>
                    </a:lnTo>
                    <a:lnTo>
                      <a:pt x="229539" y="30480"/>
                    </a:lnTo>
                    <a:lnTo>
                      <a:pt x="228041" y="31750"/>
                    </a:lnTo>
                    <a:lnTo>
                      <a:pt x="233857" y="30480"/>
                    </a:lnTo>
                    <a:lnTo>
                      <a:pt x="241973" y="29210"/>
                    </a:lnTo>
                    <a:lnTo>
                      <a:pt x="250850" y="30480"/>
                    </a:lnTo>
                    <a:lnTo>
                      <a:pt x="258572" y="30480"/>
                    </a:lnTo>
                    <a:lnTo>
                      <a:pt x="258572" y="9537"/>
                    </a:lnTo>
                    <a:lnTo>
                      <a:pt x="256489" y="8890"/>
                    </a:lnTo>
                    <a:lnTo>
                      <a:pt x="246494" y="12700"/>
                    </a:lnTo>
                    <a:lnTo>
                      <a:pt x="249402" y="13970"/>
                    </a:lnTo>
                    <a:lnTo>
                      <a:pt x="240855" y="13970"/>
                    </a:lnTo>
                    <a:lnTo>
                      <a:pt x="245821" y="12700"/>
                    </a:lnTo>
                    <a:lnTo>
                      <a:pt x="244449" y="10160"/>
                    </a:lnTo>
                    <a:lnTo>
                      <a:pt x="249135" y="8890"/>
                    </a:lnTo>
                    <a:lnTo>
                      <a:pt x="253149" y="7467"/>
                    </a:lnTo>
                    <a:lnTo>
                      <a:pt x="249631" y="6527"/>
                    </a:lnTo>
                    <a:lnTo>
                      <a:pt x="244513" y="7620"/>
                    </a:lnTo>
                    <a:lnTo>
                      <a:pt x="241592" y="6350"/>
                    </a:lnTo>
                    <a:lnTo>
                      <a:pt x="234099" y="6350"/>
                    </a:lnTo>
                    <a:lnTo>
                      <a:pt x="226860" y="8890"/>
                    </a:lnTo>
                    <a:lnTo>
                      <a:pt x="231711" y="7620"/>
                    </a:lnTo>
                    <a:lnTo>
                      <a:pt x="236677" y="8890"/>
                    </a:lnTo>
                    <a:lnTo>
                      <a:pt x="241592" y="7620"/>
                    </a:lnTo>
                    <a:lnTo>
                      <a:pt x="241566" y="11430"/>
                    </a:lnTo>
                    <a:lnTo>
                      <a:pt x="236486" y="13970"/>
                    </a:lnTo>
                    <a:lnTo>
                      <a:pt x="234962" y="11430"/>
                    </a:lnTo>
                    <a:lnTo>
                      <a:pt x="229247" y="12700"/>
                    </a:lnTo>
                    <a:lnTo>
                      <a:pt x="230162" y="15240"/>
                    </a:lnTo>
                    <a:lnTo>
                      <a:pt x="219659" y="13970"/>
                    </a:lnTo>
                    <a:lnTo>
                      <a:pt x="221297" y="16510"/>
                    </a:lnTo>
                    <a:lnTo>
                      <a:pt x="213423" y="16510"/>
                    </a:lnTo>
                    <a:lnTo>
                      <a:pt x="211366" y="17780"/>
                    </a:lnTo>
                    <a:lnTo>
                      <a:pt x="205536" y="17780"/>
                    </a:lnTo>
                    <a:lnTo>
                      <a:pt x="207505" y="13512"/>
                    </a:lnTo>
                    <a:lnTo>
                      <a:pt x="210045" y="12700"/>
                    </a:lnTo>
                    <a:lnTo>
                      <a:pt x="216509" y="12700"/>
                    </a:lnTo>
                    <a:lnTo>
                      <a:pt x="211645" y="11430"/>
                    </a:lnTo>
                    <a:lnTo>
                      <a:pt x="212039" y="8890"/>
                    </a:lnTo>
                    <a:lnTo>
                      <a:pt x="212242" y="7620"/>
                    </a:lnTo>
                    <a:lnTo>
                      <a:pt x="215176" y="5080"/>
                    </a:lnTo>
                    <a:lnTo>
                      <a:pt x="212242" y="6350"/>
                    </a:lnTo>
                    <a:lnTo>
                      <a:pt x="208559" y="6350"/>
                    </a:lnTo>
                    <a:lnTo>
                      <a:pt x="200609" y="8890"/>
                    </a:lnTo>
                    <a:lnTo>
                      <a:pt x="191630" y="10160"/>
                    </a:lnTo>
                    <a:lnTo>
                      <a:pt x="187083" y="11430"/>
                    </a:lnTo>
                    <a:lnTo>
                      <a:pt x="182156" y="12700"/>
                    </a:lnTo>
                    <a:lnTo>
                      <a:pt x="173189" y="15240"/>
                    </a:lnTo>
                    <a:lnTo>
                      <a:pt x="168770" y="17780"/>
                    </a:lnTo>
                    <a:lnTo>
                      <a:pt x="164731" y="19050"/>
                    </a:lnTo>
                    <a:lnTo>
                      <a:pt x="168109" y="21590"/>
                    </a:lnTo>
                    <a:lnTo>
                      <a:pt x="162775" y="24130"/>
                    </a:lnTo>
                    <a:lnTo>
                      <a:pt x="162217" y="22860"/>
                    </a:lnTo>
                    <a:lnTo>
                      <a:pt x="161963" y="21590"/>
                    </a:lnTo>
                    <a:lnTo>
                      <a:pt x="157505" y="22860"/>
                    </a:lnTo>
                    <a:lnTo>
                      <a:pt x="156324" y="24130"/>
                    </a:lnTo>
                    <a:lnTo>
                      <a:pt x="154305" y="27940"/>
                    </a:lnTo>
                    <a:lnTo>
                      <a:pt x="153517" y="27940"/>
                    </a:lnTo>
                    <a:lnTo>
                      <a:pt x="152387" y="29248"/>
                    </a:lnTo>
                    <a:lnTo>
                      <a:pt x="155651" y="27940"/>
                    </a:lnTo>
                    <a:lnTo>
                      <a:pt x="161213" y="26670"/>
                    </a:lnTo>
                    <a:lnTo>
                      <a:pt x="156756" y="30480"/>
                    </a:lnTo>
                    <a:lnTo>
                      <a:pt x="156552" y="32816"/>
                    </a:lnTo>
                    <a:lnTo>
                      <a:pt x="160426" y="31750"/>
                    </a:lnTo>
                    <a:lnTo>
                      <a:pt x="159410" y="29210"/>
                    </a:lnTo>
                    <a:lnTo>
                      <a:pt x="168122" y="26670"/>
                    </a:lnTo>
                    <a:lnTo>
                      <a:pt x="170535" y="24130"/>
                    </a:lnTo>
                    <a:lnTo>
                      <a:pt x="172948" y="21590"/>
                    </a:lnTo>
                    <a:lnTo>
                      <a:pt x="175628" y="19050"/>
                    </a:lnTo>
                    <a:lnTo>
                      <a:pt x="178320" y="15240"/>
                    </a:lnTo>
                    <a:lnTo>
                      <a:pt x="188772" y="13970"/>
                    </a:lnTo>
                    <a:lnTo>
                      <a:pt x="192519" y="13970"/>
                    </a:lnTo>
                    <a:lnTo>
                      <a:pt x="198386" y="11430"/>
                    </a:lnTo>
                    <a:lnTo>
                      <a:pt x="204787" y="8890"/>
                    </a:lnTo>
                    <a:lnTo>
                      <a:pt x="210108" y="10160"/>
                    </a:lnTo>
                    <a:lnTo>
                      <a:pt x="201841" y="10160"/>
                    </a:lnTo>
                    <a:lnTo>
                      <a:pt x="192925" y="17780"/>
                    </a:lnTo>
                    <a:lnTo>
                      <a:pt x="194487" y="17780"/>
                    </a:lnTo>
                    <a:lnTo>
                      <a:pt x="197916" y="16510"/>
                    </a:lnTo>
                    <a:lnTo>
                      <a:pt x="202095" y="15240"/>
                    </a:lnTo>
                    <a:lnTo>
                      <a:pt x="205346" y="14198"/>
                    </a:lnTo>
                    <a:lnTo>
                      <a:pt x="199313" y="17780"/>
                    </a:lnTo>
                    <a:lnTo>
                      <a:pt x="200088" y="17780"/>
                    </a:lnTo>
                    <a:lnTo>
                      <a:pt x="195084" y="20320"/>
                    </a:lnTo>
                    <a:lnTo>
                      <a:pt x="192227" y="22860"/>
                    </a:lnTo>
                    <a:lnTo>
                      <a:pt x="184442" y="24130"/>
                    </a:lnTo>
                    <a:lnTo>
                      <a:pt x="184645" y="22860"/>
                    </a:lnTo>
                    <a:lnTo>
                      <a:pt x="187540" y="21590"/>
                    </a:lnTo>
                    <a:lnTo>
                      <a:pt x="181876" y="22860"/>
                    </a:lnTo>
                    <a:lnTo>
                      <a:pt x="175831" y="26670"/>
                    </a:lnTo>
                    <a:lnTo>
                      <a:pt x="170116" y="30480"/>
                    </a:lnTo>
                    <a:lnTo>
                      <a:pt x="164376" y="33020"/>
                    </a:lnTo>
                    <a:lnTo>
                      <a:pt x="159423" y="35560"/>
                    </a:lnTo>
                    <a:lnTo>
                      <a:pt x="156248" y="35560"/>
                    </a:lnTo>
                    <a:lnTo>
                      <a:pt x="156057" y="34404"/>
                    </a:lnTo>
                    <a:lnTo>
                      <a:pt x="152476" y="35560"/>
                    </a:lnTo>
                    <a:lnTo>
                      <a:pt x="148031" y="38100"/>
                    </a:lnTo>
                    <a:lnTo>
                      <a:pt x="145453" y="38100"/>
                    </a:lnTo>
                    <a:lnTo>
                      <a:pt x="147078" y="35560"/>
                    </a:lnTo>
                    <a:lnTo>
                      <a:pt x="143446" y="39370"/>
                    </a:lnTo>
                    <a:lnTo>
                      <a:pt x="139509" y="43180"/>
                    </a:lnTo>
                    <a:lnTo>
                      <a:pt x="136372" y="46990"/>
                    </a:lnTo>
                    <a:lnTo>
                      <a:pt x="135674" y="46990"/>
                    </a:lnTo>
                    <a:lnTo>
                      <a:pt x="137833" y="43180"/>
                    </a:lnTo>
                    <a:lnTo>
                      <a:pt x="138823" y="41910"/>
                    </a:lnTo>
                    <a:lnTo>
                      <a:pt x="135851" y="44450"/>
                    </a:lnTo>
                    <a:lnTo>
                      <a:pt x="133210" y="46990"/>
                    </a:lnTo>
                    <a:lnTo>
                      <a:pt x="130416" y="49530"/>
                    </a:lnTo>
                    <a:lnTo>
                      <a:pt x="130416" y="48260"/>
                    </a:lnTo>
                    <a:lnTo>
                      <a:pt x="127419" y="52070"/>
                    </a:lnTo>
                    <a:lnTo>
                      <a:pt x="123507" y="55880"/>
                    </a:lnTo>
                    <a:lnTo>
                      <a:pt x="119913" y="59690"/>
                    </a:lnTo>
                    <a:lnTo>
                      <a:pt x="116408" y="62230"/>
                    </a:lnTo>
                    <a:lnTo>
                      <a:pt x="113639" y="67310"/>
                    </a:lnTo>
                    <a:lnTo>
                      <a:pt x="112090" y="69850"/>
                    </a:lnTo>
                    <a:lnTo>
                      <a:pt x="116890" y="67310"/>
                    </a:lnTo>
                    <a:lnTo>
                      <a:pt x="115570" y="69850"/>
                    </a:lnTo>
                    <a:lnTo>
                      <a:pt x="112382" y="74930"/>
                    </a:lnTo>
                    <a:lnTo>
                      <a:pt x="111556" y="77470"/>
                    </a:lnTo>
                    <a:lnTo>
                      <a:pt x="107619" y="81280"/>
                    </a:lnTo>
                    <a:lnTo>
                      <a:pt x="101676" y="77470"/>
                    </a:lnTo>
                    <a:lnTo>
                      <a:pt x="105702" y="71120"/>
                    </a:lnTo>
                    <a:lnTo>
                      <a:pt x="108115" y="67310"/>
                    </a:lnTo>
                    <a:lnTo>
                      <a:pt x="108762" y="67310"/>
                    </a:lnTo>
                    <a:lnTo>
                      <a:pt x="110604" y="62230"/>
                    </a:lnTo>
                    <a:lnTo>
                      <a:pt x="101650" y="71120"/>
                    </a:lnTo>
                    <a:lnTo>
                      <a:pt x="100749" y="69850"/>
                    </a:lnTo>
                    <a:lnTo>
                      <a:pt x="100558" y="68580"/>
                    </a:lnTo>
                    <a:lnTo>
                      <a:pt x="100139" y="64770"/>
                    </a:lnTo>
                    <a:lnTo>
                      <a:pt x="106603" y="59690"/>
                    </a:lnTo>
                    <a:lnTo>
                      <a:pt x="115011" y="52070"/>
                    </a:lnTo>
                    <a:lnTo>
                      <a:pt x="109740" y="62230"/>
                    </a:lnTo>
                    <a:lnTo>
                      <a:pt x="111772" y="58420"/>
                    </a:lnTo>
                    <a:lnTo>
                      <a:pt x="114096" y="59131"/>
                    </a:lnTo>
                    <a:lnTo>
                      <a:pt x="113093" y="59690"/>
                    </a:lnTo>
                    <a:lnTo>
                      <a:pt x="112953" y="63500"/>
                    </a:lnTo>
                    <a:lnTo>
                      <a:pt x="108762" y="67310"/>
                    </a:lnTo>
                    <a:lnTo>
                      <a:pt x="111912" y="67310"/>
                    </a:lnTo>
                    <a:lnTo>
                      <a:pt x="115265" y="59690"/>
                    </a:lnTo>
                    <a:lnTo>
                      <a:pt x="115443" y="59537"/>
                    </a:lnTo>
                    <a:lnTo>
                      <a:pt x="115951" y="59690"/>
                    </a:lnTo>
                    <a:lnTo>
                      <a:pt x="116801" y="58420"/>
                    </a:lnTo>
                    <a:lnTo>
                      <a:pt x="119913" y="55880"/>
                    </a:lnTo>
                    <a:lnTo>
                      <a:pt x="117665" y="57150"/>
                    </a:lnTo>
                    <a:lnTo>
                      <a:pt x="121107" y="52070"/>
                    </a:lnTo>
                    <a:lnTo>
                      <a:pt x="123672" y="48260"/>
                    </a:lnTo>
                    <a:lnTo>
                      <a:pt x="128803" y="45021"/>
                    </a:lnTo>
                    <a:lnTo>
                      <a:pt x="133629" y="39370"/>
                    </a:lnTo>
                    <a:lnTo>
                      <a:pt x="129082" y="40640"/>
                    </a:lnTo>
                    <a:lnTo>
                      <a:pt x="126720" y="43180"/>
                    </a:lnTo>
                    <a:lnTo>
                      <a:pt x="123672" y="46990"/>
                    </a:lnTo>
                    <a:lnTo>
                      <a:pt x="119811" y="48260"/>
                    </a:lnTo>
                    <a:lnTo>
                      <a:pt x="119811" y="46990"/>
                    </a:lnTo>
                    <a:lnTo>
                      <a:pt x="113106" y="50800"/>
                    </a:lnTo>
                    <a:lnTo>
                      <a:pt x="106464" y="57150"/>
                    </a:lnTo>
                    <a:lnTo>
                      <a:pt x="100190" y="63500"/>
                    </a:lnTo>
                    <a:lnTo>
                      <a:pt x="94589" y="69850"/>
                    </a:lnTo>
                    <a:lnTo>
                      <a:pt x="96647" y="74930"/>
                    </a:lnTo>
                    <a:lnTo>
                      <a:pt x="95707" y="81280"/>
                    </a:lnTo>
                    <a:lnTo>
                      <a:pt x="97180" y="88900"/>
                    </a:lnTo>
                    <a:lnTo>
                      <a:pt x="89941" y="96520"/>
                    </a:lnTo>
                    <a:lnTo>
                      <a:pt x="82892" y="105410"/>
                    </a:lnTo>
                    <a:lnTo>
                      <a:pt x="75920" y="114300"/>
                    </a:lnTo>
                    <a:lnTo>
                      <a:pt x="69748" y="123190"/>
                    </a:lnTo>
                    <a:lnTo>
                      <a:pt x="71335" y="125730"/>
                    </a:lnTo>
                    <a:lnTo>
                      <a:pt x="67932" y="129540"/>
                    </a:lnTo>
                    <a:lnTo>
                      <a:pt x="64833" y="137160"/>
                    </a:lnTo>
                    <a:lnTo>
                      <a:pt x="62560" y="134620"/>
                    </a:lnTo>
                    <a:lnTo>
                      <a:pt x="62547" y="138430"/>
                    </a:lnTo>
                    <a:lnTo>
                      <a:pt x="61353" y="142240"/>
                    </a:lnTo>
                    <a:lnTo>
                      <a:pt x="60629" y="146050"/>
                    </a:lnTo>
                    <a:lnTo>
                      <a:pt x="60032" y="149860"/>
                    </a:lnTo>
                    <a:lnTo>
                      <a:pt x="60071" y="152400"/>
                    </a:lnTo>
                    <a:lnTo>
                      <a:pt x="61760" y="152400"/>
                    </a:lnTo>
                    <a:lnTo>
                      <a:pt x="61188" y="153670"/>
                    </a:lnTo>
                    <a:lnTo>
                      <a:pt x="57327" y="157480"/>
                    </a:lnTo>
                    <a:lnTo>
                      <a:pt x="53035" y="161290"/>
                    </a:lnTo>
                    <a:lnTo>
                      <a:pt x="48526" y="168910"/>
                    </a:lnTo>
                    <a:lnTo>
                      <a:pt x="44043" y="177800"/>
                    </a:lnTo>
                    <a:lnTo>
                      <a:pt x="42951" y="180340"/>
                    </a:lnTo>
                    <a:lnTo>
                      <a:pt x="44526" y="181610"/>
                    </a:lnTo>
                    <a:lnTo>
                      <a:pt x="47193" y="181610"/>
                    </a:lnTo>
                    <a:lnTo>
                      <a:pt x="45339" y="184150"/>
                    </a:lnTo>
                    <a:lnTo>
                      <a:pt x="43624" y="186690"/>
                    </a:lnTo>
                    <a:lnTo>
                      <a:pt x="42481" y="189230"/>
                    </a:lnTo>
                    <a:lnTo>
                      <a:pt x="42164" y="186690"/>
                    </a:lnTo>
                    <a:lnTo>
                      <a:pt x="41198" y="185420"/>
                    </a:lnTo>
                    <a:lnTo>
                      <a:pt x="42621" y="180340"/>
                    </a:lnTo>
                    <a:lnTo>
                      <a:pt x="39712" y="187960"/>
                    </a:lnTo>
                    <a:lnTo>
                      <a:pt x="36233" y="195580"/>
                    </a:lnTo>
                    <a:lnTo>
                      <a:pt x="34810" y="200571"/>
                    </a:lnTo>
                    <a:lnTo>
                      <a:pt x="36245" y="196850"/>
                    </a:lnTo>
                    <a:lnTo>
                      <a:pt x="38303" y="199390"/>
                    </a:lnTo>
                    <a:lnTo>
                      <a:pt x="37109" y="207010"/>
                    </a:lnTo>
                    <a:lnTo>
                      <a:pt x="35433" y="212090"/>
                    </a:lnTo>
                    <a:lnTo>
                      <a:pt x="34124" y="218440"/>
                    </a:lnTo>
                    <a:lnTo>
                      <a:pt x="34036" y="224790"/>
                    </a:lnTo>
                    <a:lnTo>
                      <a:pt x="29184" y="223520"/>
                    </a:lnTo>
                    <a:lnTo>
                      <a:pt x="27838" y="226060"/>
                    </a:lnTo>
                    <a:lnTo>
                      <a:pt x="25666" y="222250"/>
                    </a:lnTo>
                    <a:lnTo>
                      <a:pt x="26047" y="222250"/>
                    </a:lnTo>
                    <a:lnTo>
                      <a:pt x="26200" y="220980"/>
                    </a:lnTo>
                    <a:lnTo>
                      <a:pt x="24485" y="217170"/>
                    </a:lnTo>
                    <a:lnTo>
                      <a:pt x="23622" y="209550"/>
                    </a:lnTo>
                    <a:lnTo>
                      <a:pt x="24561" y="204470"/>
                    </a:lnTo>
                    <a:lnTo>
                      <a:pt x="20853" y="214630"/>
                    </a:lnTo>
                    <a:lnTo>
                      <a:pt x="19240" y="220980"/>
                    </a:lnTo>
                    <a:lnTo>
                      <a:pt x="18097" y="226060"/>
                    </a:lnTo>
                    <a:lnTo>
                      <a:pt x="15798" y="234950"/>
                    </a:lnTo>
                    <a:lnTo>
                      <a:pt x="13106" y="236029"/>
                    </a:lnTo>
                    <a:lnTo>
                      <a:pt x="13525" y="238760"/>
                    </a:lnTo>
                    <a:lnTo>
                      <a:pt x="13550" y="246380"/>
                    </a:lnTo>
                    <a:lnTo>
                      <a:pt x="12814" y="254000"/>
                    </a:lnTo>
                    <a:lnTo>
                      <a:pt x="8826" y="254000"/>
                    </a:lnTo>
                    <a:lnTo>
                      <a:pt x="11874" y="265430"/>
                    </a:lnTo>
                    <a:lnTo>
                      <a:pt x="8204" y="264160"/>
                    </a:lnTo>
                    <a:lnTo>
                      <a:pt x="9436" y="256540"/>
                    </a:lnTo>
                    <a:lnTo>
                      <a:pt x="7759" y="257810"/>
                    </a:lnTo>
                    <a:lnTo>
                      <a:pt x="5676" y="260350"/>
                    </a:lnTo>
                    <a:lnTo>
                      <a:pt x="6451" y="265430"/>
                    </a:lnTo>
                    <a:lnTo>
                      <a:pt x="8915" y="267970"/>
                    </a:lnTo>
                    <a:lnTo>
                      <a:pt x="6426" y="276860"/>
                    </a:lnTo>
                    <a:lnTo>
                      <a:pt x="4826" y="273050"/>
                    </a:lnTo>
                    <a:lnTo>
                      <a:pt x="2247" y="281940"/>
                    </a:lnTo>
                    <a:lnTo>
                      <a:pt x="2514" y="271780"/>
                    </a:lnTo>
                    <a:lnTo>
                      <a:pt x="1295" y="280670"/>
                    </a:lnTo>
                    <a:lnTo>
                      <a:pt x="1193" y="287020"/>
                    </a:lnTo>
                    <a:lnTo>
                      <a:pt x="2095" y="293370"/>
                    </a:lnTo>
                    <a:lnTo>
                      <a:pt x="3911" y="298450"/>
                    </a:lnTo>
                    <a:lnTo>
                      <a:pt x="4330" y="307340"/>
                    </a:lnTo>
                    <a:lnTo>
                      <a:pt x="1231" y="313690"/>
                    </a:lnTo>
                    <a:lnTo>
                      <a:pt x="1600" y="323850"/>
                    </a:lnTo>
                    <a:lnTo>
                      <a:pt x="0" y="321310"/>
                    </a:lnTo>
                    <a:lnTo>
                      <a:pt x="1054" y="334010"/>
                    </a:lnTo>
                    <a:lnTo>
                      <a:pt x="2819" y="328930"/>
                    </a:lnTo>
                    <a:lnTo>
                      <a:pt x="3848" y="334010"/>
                    </a:lnTo>
                    <a:lnTo>
                      <a:pt x="4673" y="339090"/>
                    </a:lnTo>
                    <a:lnTo>
                      <a:pt x="5880" y="344170"/>
                    </a:lnTo>
                    <a:lnTo>
                      <a:pt x="9105" y="353060"/>
                    </a:lnTo>
                    <a:lnTo>
                      <a:pt x="7848" y="340360"/>
                    </a:lnTo>
                    <a:lnTo>
                      <a:pt x="9715" y="340360"/>
                    </a:lnTo>
                    <a:lnTo>
                      <a:pt x="6743" y="337820"/>
                    </a:lnTo>
                    <a:lnTo>
                      <a:pt x="7061" y="334010"/>
                    </a:lnTo>
                    <a:lnTo>
                      <a:pt x="7137" y="332740"/>
                    </a:lnTo>
                    <a:lnTo>
                      <a:pt x="7124" y="332600"/>
                    </a:lnTo>
                    <a:lnTo>
                      <a:pt x="5969" y="328930"/>
                    </a:lnTo>
                    <a:lnTo>
                      <a:pt x="4356" y="323850"/>
                    </a:lnTo>
                    <a:lnTo>
                      <a:pt x="6324" y="322580"/>
                    </a:lnTo>
                    <a:lnTo>
                      <a:pt x="7035" y="331470"/>
                    </a:lnTo>
                    <a:lnTo>
                      <a:pt x="7162" y="332714"/>
                    </a:lnTo>
                    <a:lnTo>
                      <a:pt x="9296" y="330200"/>
                    </a:lnTo>
                    <a:lnTo>
                      <a:pt x="10579" y="334010"/>
                    </a:lnTo>
                    <a:lnTo>
                      <a:pt x="9931" y="330200"/>
                    </a:lnTo>
                    <a:lnTo>
                      <a:pt x="9055" y="325120"/>
                    </a:lnTo>
                    <a:lnTo>
                      <a:pt x="10401" y="322580"/>
                    </a:lnTo>
                    <a:lnTo>
                      <a:pt x="11087" y="321310"/>
                    </a:lnTo>
                    <a:lnTo>
                      <a:pt x="10604" y="312420"/>
                    </a:lnTo>
                    <a:lnTo>
                      <a:pt x="10909" y="309880"/>
                    </a:lnTo>
                    <a:lnTo>
                      <a:pt x="11366" y="306070"/>
                    </a:lnTo>
                    <a:lnTo>
                      <a:pt x="9232" y="299720"/>
                    </a:lnTo>
                    <a:lnTo>
                      <a:pt x="8001" y="303530"/>
                    </a:lnTo>
                    <a:lnTo>
                      <a:pt x="11087" y="306070"/>
                    </a:lnTo>
                    <a:lnTo>
                      <a:pt x="9347" y="309880"/>
                    </a:lnTo>
                    <a:lnTo>
                      <a:pt x="7366" y="304800"/>
                    </a:lnTo>
                    <a:lnTo>
                      <a:pt x="6299" y="298450"/>
                    </a:lnTo>
                    <a:lnTo>
                      <a:pt x="5740" y="290830"/>
                    </a:lnTo>
                    <a:lnTo>
                      <a:pt x="5283" y="283210"/>
                    </a:lnTo>
                    <a:lnTo>
                      <a:pt x="6146" y="283210"/>
                    </a:lnTo>
                    <a:lnTo>
                      <a:pt x="6273" y="281940"/>
                    </a:lnTo>
                    <a:lnTo>
                      <a:pt x="6527" y="279400"/>
                    </a:lnTo>
                    <a:lnTo>
                      <a:pt x="7200" y="280670"/>
                    </a:lnTo>
                    <a:lnTo>
                      <a:pt x="7518" y="280670"/>
                    </a:lnTo>
                    <a:lnTo>
                      <a:pt x="7404" y="283210"/>
                    </a:lnTo>
                    <a:lnTo>
                      <a:pt x="7213" y="284480"/>
                    </a:lnTo>
                    <a:lnTo>
                      <a:pt x="8864" y="283210"/>
                    </a:lnTo>
                    <a:lnTo>
                      <a:pt x="9525" y="289560"/>
                    </a:lnTo>
                    <a:lnTo>
                      <a:pt x="10490" y="283210"/>
                    </a:lnTo>
                    <a:lnTo>
                      <a:pt x="11061" y="279400"/>
                    </a:lnTo>
                    <a:lnTo>
                      <a:pt x="13271" y="283210"/>
                    </a:lnTo>
                    <a:lnTo>
                      <a:pt x="17259" y="290830"/>
                    </a:lnTo>
                    <a:lnTo>
                      <a:pt x="18097" y="290830"/>
                    </a:lnTo>
                    <a:lnTo>
                      <a:pt x="18440" y="294640"/>
                    </a:lnTo>
                    <a:lnTo>
                      <a:pt x="18491" y="304800"/>
                    </a:lnTo>
                    <a:lnTo>
                      <a:pt x="17691" y="308610"/>
                    </a:lnTo>
                    <a:lnTo>
                      <a:pt x="32778" y="308610"/>
                    </a:lnTo>
                    <a:lnTo>
                      <a:pt x="33134" y="303530"/>
                    </a:lnTo>
                    <a:lnTo>
                      <a:pt x="33883" y="294640"/>
                    </a:lnTo>
                    <a:lnTo>
                      <a:pt x="34823" y="285750"/>
                    </a:lnTo>
                    <a:lnTo>
                      <a:pt x="35648" y="279400"/>
                    </a:lnTo>
                    <a:lnTo>
                      <a:pt x="35814" y="278130"/>
                    </a:lnTo>
                    <a:lnTo>
                      <a:pt x="35979" y="276860"/>
                    </a:lnTo>
                    <a:lnTo>
                      <a:pt x="34302" y="278130"/>
                    </a:lnTo>
                    <a:lnTo>
                      <a:pt x="34645" y="276860"/>
                    </a:lnTo>
                    <a:lnTo>
                      <a:pt x="35318" y="274320"/>
                    </a:lnTo>
                    <a:lnTo>
                      <a:pt x="33705" y="271780"/>
                    </a:lnTo>
                    <a:lnTo>
                      <a:pt x="35788" y="269240"/>
                    </a:lnTo>
                    <a:lnTo>
                      <a:pt x="36156" y="269240"/>
                    </a:lnTo>
                    <a:lnTo>
                      <a:pt x="37884" y="274320"/>
                    </a:lnTo>
                    <a:lnTo>
                      <a:pt x="39725" y="279400"/>
                    </a:lnTo>
                    <a:lnTo>
                      <a:pt x="41592" y="285750"/>
                    </a:lnTo>
                    <a:lnTo>
                      <a:pt x="44335" y="292100"/>
                    </a:lnTo>
                    <a:lnTo>
                      <a:pt x="45288" y="294640"/>
                    </a:lnTo>
                    <a:lnTo>
                      <a:pt x="45580" y="302260"/>
                    </a:lnTo>
                    <a:lnTo>
                      <a:pt x="44348" y="313690"/>
                    </a:lnTo>
                    <a:lnTo>
                      <a:pt x="43789" y="312420"/>
                    </a:lnTo>
                    <a:lnTo>
                      <a:pt x="43611" y="294640"/>
                    </a:lnTo>
                    <a:lnTo>
                      <a:pt x="43446" y="294462"/>
                    </a:lnTo>
                    <a:lnTo>
                      <a:pt x="43446" y="447675"/>
                    </a:lnTo>
                    <a:lnTo>
                      <a:pt x="43218" y="447382"/>
                    </a:lnTo>
                    <a:lnTo>
                      <a:pt x="42926" y="447040"/>
                    </a:lnTo>
                    <a:lnTo>
                      <a:pt x="43141" y="447040"/>
                    </a:lnTo>
                    <a:lnTo>
                      <a:pt x="43446" y="447675"/>
                    </a:lnTo>
                    <a:lnTo>
                      <a:pt x="43446" y="294462"/>
                    </a:lnTo>
                    <a:lnTo>
                      <a:pt x="41325" y="292100"/>
                    </a:lnTo>
                    <a:lnTo>
                      <a:pt x="37465" y="298450"/>
                    </a:lnTo>
                    <a:lnTo>
                      <a:pt x="32512" y="312420"/>
                    </a:lnTo>
                    <a:lnTo>
                      <a:pt x="32689" y="309880"/>
                    </a:lnTo>
                    <a:lnTo>
                      <a:pt x="17424" y="309880"/>
                    </a:lnTo>
                    <a:lnTo>
                      <a:pt x="16802" y="309880"/>
                    </a:lnTo>
                    <a:lnTo>
                      <a:pt x="16433" y="313690"/>
                    </a:lnTo>
                    <a:lnTo>
                      <a:pt x="19659" y="325120"/>
                    </a:lnTo>
                    <a:lnTo>
                      <a:pt x="17068" y="325120"/>
                    </a:lnTo>
                    <a:lnTo>
                      <a:pt x="17805" y="328930"/>
                    </a:lnTo>
                    <a:lnTo>
                      <a:pt x="18923" y="337820"/>
                    </a:lnTo>
                    <a:lnTo>
                      <a:pt x="20027" y="328930"/>
                    </a:lnTo>
                    <a:lnTo>
                      <a:pt x="20764" y="332740"/>
                    </a:lnTo>
                    <a:lnTo>
                      <a:pt x="21272" y="337820"/>
                    </a:lnTo>
                    <a:lnTo>
                      <a:pt x="22225" y="342900"/>
                    </a:lnTo>
                    <a:lnTo>
                      <a:pt x="20789" y="342900"/>
                    </a:lnTo>
                    <a:lnTo>
                      <a:pt x="20789" y="391350"/>
                    </a:lnTo>
                    <a:lnTo>
                      <a:pt x="18796" y="389216"/>
                    </a:lnTo>
                    <a:lnTo>
                      <a:pt x="18364" y="388569"/>
                    </a:lnTo>
                    <a:lnTo>
                      <a:pt x="16370" y="385622"/>
                    </a:lnTo>
                    <a:lnTo>
                      <a:pt x="15862" y="384352"/>
                    </a:lnTo>
                    <a:lnTo>
                      <a:pt x="15354" y="382739"/>
                    </a:lnTo>
                    <a:lnTo>
                      <a:pt x="15227" y="382422"/>
                    </a:lnTo>
                    <a:lnTo>
                      <a:pt x="19824" y="389890"/>
                    </a:lnTo>
                    <a:lnTo>
                      <a:pt x="20789" y="391350"/>
                    </a:lnTo>
                    <a:lnTo>
                      <a:pt x="20789" y="342900"/>
                    </a:lnTo>
                    <a:lnTo>
                      <a:pt x="19456" y="342900"/>
                    </a:lnTo>
                    <a:lnTo>
                      <a:pt x="17640" y="345440"/>
                    </a:lnTo>
                    <a:lnTo>
                      <a:pt x="15760" y="346710"/>
                    </a:lnTo>
                    <a:lnTo>
                      <a:pt x="12763" y="340360"/>
                    </a:lnTo>
                    <a:lnTo>
                      <a:pt x="13995" y="346710"/>
                    </a:lnTo>
                    <a:lnTo>
                      <a:pt x="15798" y="354330"/>
                    </a:lnTo>
                    <a:lnTo>
                      <a:pt x="15303" y="354330"/>
                    </a:lnTo>
                    <a:lnTo>
                      <a:pt x="15036" y="353060"/>
                    </a:lnTo>
                    <a:lnTo>
                      <a:pt x="14376" y="353060"/>
                    </a:lnTo>
                    <a:lnTo>
                      <a:pt x="14300" y="351790"/>
                    </a:lnTo>
                    <a:lnTo>
                      <a:pt x="13970" y="350520"/>
                    </a:lnTo>
                    <a:lnTo>
                      <a:pt x="14795" y="350520"/>
                    </a:lnTo>
                    <a:lnTo>
                      <a:pt x="10947" y="345440"/>
                    </a:lnTo>
                    <a:lnTo>
                      <a:pt x="11023" y="353060"/>
                    </a:lnTo>
                    <a:lnTo>
                      <a:pt x="11709" y="360680"/>
                    </a:lnTo>
                    <a:lnTo>
                      <a:pt x="14503" y="361950"/>
                    </a:lnTo>
                    <a:lnTo>
                      <a:pt x="13766" y="369570"/>
                    </a:lnTo>
                    <a:lnTo>
                      <a:pt x="12103" y="373380"/>
                    </a:lnTo>
                    <a:lnTo>
                      <a:pt x="15074" y="382079"/>
                    </a:lnTo>
                    <a:lnTo>
                      <a:pt x="7899" y="371640"/>
                    </a:lnTo>
                    <a:lnTo>
                      <a:pt x="5270" y="369328"/>
                    </a:lnTo>
                    <a:lnTo>
                      <a:pt x="6578" y="373888"/>
                    </a:lnTo>
                    <a:lnTo>
                      <a:pt x="8712" y="378307"/>
                    </a:lnTo>
                    <a:lnTo>
                      <a:pt x="10388" y="382739"/>
                    </a:lnTo>
                    <a:lnTo>
                      <a:pt x="8788" y="381139"/>
                    </a:lnTo>
                    <a:lnTo>
                      <a:pt x="10299" y="386956"/>
                    </a:lnTo>
                    <a:lnTo>
                      <a:pt x="15138" y="393204"/>
                    </a:lnTo>
                    <a:lnTo>
                      <a:pt x="15633" y="388569"/>
                    </a:lnTo>
                    <a:lnTo>
                      <a:pt x="20764" y="399783"/>
                    </a:lnTo>
                    <a:lnTo>
                      <a:pt x="21348" y="392188"/>
                    </a:lnTo>
                    <a:lnTo>
                      <a:pt x="24066" y="396240"/>
                    </a:lnTo>
                    <a:lnTo>
                      <a:pt x="29019" y="401320"/>
                    </a:lnTo>
                    <a:lnTo>
                      <a:pt x="31305" y="407670"/>
                    </a:lnTo>
                    <a:lnTo>
                      <a:pt x="30619" y="410210"/>
                    </a:lnTo>
                    <a:lnTo>
                      <a:pt x="34277" y="419100"/>
                    </a:lnTo>
                    <a:lnTo>
                      <a:pt x="32334" y="417830"/>
                    </a:lnTo>
                    <a:lnTo>
                      <a:pt x="30391" y="416560"/>
                    </a:lnTo>
                    <a:lnTo>
                      <a:pt x="29527" y="417830"/>
                    </a:lnTo>
                    <a:lnTo>
                      <a:pt x="28054" y="415290"/>
                    </a:lnTo>
                    <a:lnTo>
                      <a:pt x="27470" y="410210"/>
                    </a:lnTo>
                    <a:lnTo>
                      <a:pt x="24384" y="410210"/>
                    </a:lnTo>
                    <a:lnTo>
                      <a:pt x="24104" y="415290"/>
                    </a:lnTo>
                    <a:lnTo>
                      <a:pt x="23291" y="411480"/>
                    </a:lnTo>
                    <a:lnTo>
                      <a:pt x="23025" y="410210"/>
                    </a:lnTo>
                    <a:lnTo>
                      <a:pt x="23152" y="408940"/>
                    </a:lnTo>
                    <a:lnTo>
                      <a:pt x="21056" y="406400"/>
                    </a:lnTo>
                    <a:lnTo>
                      <a:pt x="22148" y="411480"/>
                    </a:lnTo>
                    <a:lnTo>
                      <a:pt x="20167" y="406400"/>
                    </a:lnTo>
                    <a:lnTo>
                      <a:pt x="19672" y="405130"/>
                    </a:lnTo>
                    <a:lnTo>
                      <a:pt x="19177" y="403860"/>
                    </a:lnTo>
                    <a:lnTo>
                      <a:pt x="14744" y="395249"/>
                    </a:lnTo>
                    <a:lnTo>
                      <a:pt x="12547" y="401320"/>
                    </a:lnTo>
                    <a:lnTo>
                      <a:pt x="13233" y="405130"/>
                    </a:lnTo>
                    <a:lnTo>
                      <a:pt x="11620" y="402590"/>
                    </a:lnTo>
                    <a:lnTo>
                      <a:pt x="8775" y="396240"/>
                    </a:lnTo>
                    <a:lnTo>
                      <a:pt x="9410" y="401320"/>
                    </a:lnTo>
                    <a:lnTo>
                      <a:pt x="11137" y="403860"/>
                    </a:lnTo>
                    <a:lnTo>
                      <a:pt x="13411" y="407670"/>
                    </a:lnTo>
                    <a:lnTo>
                      <a:pt x="15113" y="410210"/>
                    </a:lnTo>
                    <a:lnTo>
                      <a:pt x="15100" y="406400"/>
                    </a:lnTo>
                    <a:lnTo>
                      <a:pt x="17068" y="410210"/>
                    </a:lnTo>
                    <a:lnTo>
                      <a:pt x="20167" y="415290"/>
                    </a:lnTo>
                    <a:lnTo>
                      <a:pt x="20650" y="420370"/>
                    </a:lnTo>
                    <a:lnTo>
                      <a:pt x="19888" y="419100"/>
                    </a:lnTo>
                    <a:lnTo>
                      <a:pt x="17576" y="415290"/>
                    </a:lnTo>
                    <a:lnTo>
                      <a:pt x="17576" y="419100"/>
                    </a:lnTo>
                    <a:lnTo>
                      <a:pt x="15100" y="417830"/>
                    </a:lnTo>
                    <a:lnTo>
                      <a:pt x="18313" y="422910"/>
                    </a:lnTo>
                    <a:lnTo>
                      <a:pt x="20408" y="421640"/>
                    </a:lnTo>
                    <a:lnTo>
                      <a:pt x="21653" y="421640"/>
                    </a:lnTo>
                    <a:lnTo>
                      <a:pt x="21971" y="427659"/>
                    </a:lnTo>
                    <a:lnTo>
                      <a:pt x="22517" y="424180"/>
                    </a:lnTo>
                    <a:lnTo>
                      <a:pt x="25298" y="430530"/>
                    </a:lnTo>
                    <a:lnTo>
                      <a:pt x="28943" y="438150"/>
                    </a:lnTo>
                    <a:lnTo>
                      <a:pt x="32092" y="444500"/>
                    </a:lnTo>
                    <a:lnTo>
                      <a:pt x="35636" y="451523"/>
                    </a:lnTo>
                    <a:lnTo>
                      <a:pt x="37769" y="447040"/>
                    </a:lnTo>
                    <a:lnTo>
                      <a:pt x="34112" y="444500"/>
                    </a:lnTo>
                    <a:lnTo>
                      <a:pt x="31826" y="440690"/>
                    </a:lnTo>
                    <a:lnTo>
                      <a:pt x="27381" y="431800"/>
                    </a:lnTo>
                    <a:lnTo>
                      <a:pt x="29514" y="430530"/>
                    </a:lnTo>
                    <a:lnTo>
                      <a:pt x="35369" y="440690"/>
                    </a:lnTo>
                    <a:lnTo>
                      <a:pt x="38544" y="443230"/>
                    </a:lnTo>
                    <a:lnTo>
                      <a:pt x="42316" y="446760"/>
                    </a:lnTo>
                    <a:lnTo>
                      <a:pt x="42227" y="446925"/>
                    </a:lnTo>
                    <a:lnTo>
                      <a:pt x="43776" y="448335"/>
                    </a:lnTo>
                    <a:lnTo>
                      <a:pt x="44475" y="449580"/>
                    </a:lnTo>
                    <a:lnTo>
                      <a:pt x="44589" y="449821"/>
                    </a:lnTo>
                    <a:lnTo>
                      <a:pt x="45758" y="453390"/>
                    </a:lnTo>
                    <a:lnTo>
                      <a:pt x="48209" y="457200"/>
                    </a:lnTo>
                    <a:lnTo>
                      <a:pt x="50050" y="461010"/>
                    </a:lnTo>
                    <a:lnTo>
                      <a:pt x="51282" y="464820"/>
                    </a:lnTo>
                    <a:lnTo>
                      <a:pt x="48755" y="462280"/>
                    </a:lnTo>
                    <a:lnTo>
                      <a:pt x="48094" y="462280"/>
                    </a:lnTo>
                    <a:lnTo>
                      <a:pt x="65874" y="487680"/>
                    </a:lnTo>
                    <a:lnTo>
                      <a:pt x="68668" y="494030"/>
                    </a:lnTo>
                    <a:lnTo>
                      <a:pt x="67767" y="495300"/>
                    </a:lnTo>
                    <a:lnTo>
                      <a:pt x="68643" y="497840"/>
                    </a:lnTo>
                    <a:lnTo>
                      <a:pt x="69418" y="500380"/>
                    </a:lnTo>
                    <a:lnTo>
                      <a:pt x="70332" y="502920"/>
                    </a:lnTo>
                    <a:lnTo>
                      <a:pt x="71158" y="504190"/>
                    </a:lnTo>
                    <a:lnTo>
                      <a:pt x="69634" y="502920"/>
                    </a:lnTo>
                    <a:lnTo>
                      <a:pt x="74180" y="510540"/>
                    </a:lnTo>
                    <a:lnTo>
                      <a:pt x="79209" y="513080"/>
                    </a:lnTo>
                    <a:lnTo>
                      <a:pt x="83718" y="516890"/>
                    </a:lnTo>
                    <a:lnTo>
                      <a:pt x="82588" y="519430"/>
                    </a:lnTo>
                    <a:lnTo>
                      <a:pt x="90779" y="527672"/>
                    </a:lnTo>
                    <a:lnTo>
                      <a:pt x="94678" y="529590"/>
                    </a:lnTo>
                    <a:lnTo>
                      <a:pt x="97307" y="534670"/>
                    </a:lnTo>
                    <a:lnTo>
                      <a:pt x="105956" y="542290"/>
                    </a:lnTo>
                    <a:lnTo>
                      <a:pt x="105892" y="544830"/>
                    </a:lnTo>
                    <a:lnTo>
                      <a:pt x="110769" y="548640"/>
                    </a:lnTo>
                    <a:lnTo>
                      <a:pt x="109575" y="543560"/>
                    </a:lnTo>
                    <a:lnTo>
                      <a:pt x="114782" y="549910"/>
                    </a:lnTo>
                    <a:lnTo>
                      <a:pt x="114160" y="549910"/>
                    </a:lnTo>
                    <a:lnTo>
                      <a:pt x="114414" y="551180"/>
                    </a:lnTo>
                    <a:lnTo>
                      <a:pt x="113233" y="549910"/>
                    </a:lnTo>
                    <a:lnTo>
                      <a:pt x="115227" y="552450"/>
                    </a:lnTo>
                    <a:lnTo>
                      <a:pt x="121678" y="558800"/>
                    </a:lnTo>
                    <a:lnTo>
                      <a:pt x="126111" y="560070"/>
                    </a:lnTo>
                    <a:lnTo>
                      <a:pt x="121996" y="556260"/>
                    </a:lnTo>
                    <a:lnTo>
                      <a:pt x="125222" y="558800"/>
                    </a:lnTo>
                    <a:lnTo>
                      <a:pt x="122859" y="556260"/>
                    </a:lnTo>
                    <a:lnTo>
                      <a:pt x="120497" y="553720"/>
                    </a:lnTo>
                    <a:lnTo>
                      <a:pt x="121399" y="553720"/>
                    </a:lnTo>
                    <a:lnTo>
                      <a:pt x="128600" y="556260"/>
                    </a:lnTo>
                    <a:lnTo>
                      <a:pt x="133832" y="562610"/>
                    </a:lnTo>
                    <a:lnTo>
                      <a:pt x="129997" y="562610"/>
                    </a:lnTo>
                    <a:lnTo>
                      <a:pt x="131546" y="565150"/>
                    </a:lnTo>
                    <a:lnTo>
                      <a:pt x="134124" y="567690"/>
                    </a:lnTo>
                    <a:lnTo>
                      <a:pt x="133400" y="568960"/>
                    </a:lnTo>
                    <a:lnTo>
                      <a:pt x="139979" y="575310"/>
                    </a:lnTo>
                    <a:lnTo>
                      <a:pt x="146646" y="577850"/>
                    </a:lnTo>
                    <a:lnTo>
                      <a:pt x="159181" y="581660"/>
                    </a:lnTo>
                    <a:lnTo>
                      <a:pt x="165201" y="582930"/>
                    </a:lnTo>
                    <a:lnTo>
                      <a:pt x="172466" y="584200"/>
                    </a:lnTo>
                    <a:lnTo>
                      <a:pt x="184429" y="589280"/>
                    </a:lnTo>
                    <a:lnTo>
                      <a:pt x="190715" y="591820"/>
                    </a:lnTo>
                    <a:lnTo>
                      <a:pt x="201434" y="595630"/>
                    </a:lnTo>
                    <a:lnTo>
                      <a:pt x="205625" y="596900"/>
                    </a:lnTo>
                    <a:lnTo>
                      <a:pt x="209562" y="598170"/>
                    </a:lnTo>
                    <a:lnTo>
                      <a:pt x="213601" y="598170"/>
                    </a:lnTo>
                    <a:lnTo>
                      <a:pt x="217411" y="599440"/>
                    </a:lnTo>
                    <a:lnTo>
                      <a:pt x="220764" y="598170"/>
                    </a:lnTo>
                    <a:lnTo>
                      <a:pt x="231419" y="598170"/>
                    </a:lnTo>
                    <a:lnTo>
                      <a:pt x="226542" y="601980"/>
                    </a:lnTo>
                    <a:lnTo>
                      <a:pt x="233553" y="601980"/>
                    </a:lnTo>
                    <a:lnTo>
                      <a:pt x="230784" y="604520"/>
                    </a:lnTo>
                    <a:lnTo>
                      <a:pt x="221462" y="600710"/>
                    </a:lnTo>
                    <a:lnTo>
                      <a:pt x="213906" y="600710"/>
                    </a:lnTo>
                    <a:lnTo>
                      <a:pt x="217043" y="603250"/>
                    </a:lnTo>
                    <a:lnTo>
                      <a:pt x="215353" y="603796"/>
                    </a:lnTo>
                    <a:lnTo>
                      <a:pt x="219100" y="604520"/>
                    </a:lnTo>
                    <a:lnTo>
                      <a:pt x="226441" y="605790"/>
                    </a:lnTo>
                    <a:lnTo>
                      <a:pt x="233705" y="608330"/>
                    </a:lnTo>
                    <a:lnTo>
                      <a:pt x="242087" y="608330"/>
                    </a:lnTo>
                    <a:lnTo>
                      <a:pt x="247599" y="607060"/>
                    </a:lnTo>
                    <a:lnTo>
                      <a:pt x="251371" y="608330"/>
                    </a:lnTo>
                    <a:lnTo>
                      <a:pt x="255574" y="609600"/>
                    </a:lnTo>
                    <a:lnTo>
                      <a:pt x="256984" y="609600"/>
                    </a:lnTo>
                    <a:lnTo>
                      <a:pt x="256857" y="610870"/>
                    </a:lnTo>
                    <a:lnTo>
                      <a:pt x="268782" y="610870"/>
                    </a:lnTo>
                    <a:lnTo>
                      <a:pt x="274662" y="609600"/>
                    </a:lnTo>
                    <a:lnTo>
                      <a:pt x="280454" y="609600"/>
                    </a:lnTo>
                    <a:lnTo>
                      <a:pt x="285775" y="607060"/>
                    </a:lnTo>
                    <a:lnTo>
                      <a:pt x="288251" y="607060"/>
                    </a:lnTo>
                    <a:lnTo>
                      <a:pt x="290474" y="605790"/>
                    </a:lnTo>
                    <a:lnTo>
                      <a:pt x="285851" y="605790"/>
                    </a:lnTo>
                    <a:lnTo>
                      <a:pt x="286346" y="604520"/>
                    </a:lnTo>
                    <a:lnTo>
                      <a:pt x="286829" y="603250"/>
                    </a:lnTo>
                    <a:lnTo>
                      <a:pt x="282244" y="603250"/>
                    </a:lnTo>
                    <a:lnTo>
                      <a:pt x="285661" y="601980"/>
                    </a:lnTo>
                    <a:lnTo>
                      <a:pt x="293103" y="599440"/>
                    </a:lnTo>
                    <a:lnTo>
                      <a:pt x="300253" y="598170"/>
                    </a:lnTo>
                    <a:lnTo>
                      <a:pt x="298780" y="599440"/>
                    </a:lnTo>
                    <a:lnTo>
                      <a:pt x="300939" y="600710"/>
                    </a:lnTo>
                    <a:lnTo>
                      <a:pt x="301409" y="601980"/>
                    </a:lnTo>
                    <a:lnTo>
                      <a:pt x="294855" y="603250"/>
                    </a:lnTo>
                    <a:lnTo>
                      <a:pt x="297637" y="605790"/>
                    </a:lnTo>
                    <a:lnTo>
                      <a:pt x="302577" y="601980"/>
                    </a:lnTo>
                    <a:lnTo>
                      <a:pt x="309333" y="599440"/>
                    </a:lnTo>
                    <a:lnTo>
                      <a:pt x="306336" y="601980"/>
                    </a:lnTo>
                    <a:lnTo>
                      <a:pt x="298665" y="605790"/>
                    </a:lnTo>
                    <a:lnTo>
                      <a:pt x="299478" y="605790"/>
                    </a:lnTo>
                    <a:lnTo>
                      <a:pt x="304419" y="603250"/>
                    </a:lnTo>
                    <a:lnTo>
                      <a:pt x="312648" y="600710"/>
                    </a:lnTo>
                    <a:lnTo>
                      <a:pt x="320319" y="599440"/>
                    </a:lnTo>
                    <a:lnTo>
                      <a:pt x="324154" y="598170"/>
                    </a:lnTo>
                    <a:lnTo>
                      <a:pt x="327850" y="596900"/>
                    </a:lnTo>
                    <a:lnTo>
                      <a:pt x="330720" y="596900"/>
                    </a:lnTo>
                    <a:lnTo>
                      <a:pt x="333476" y="595630"/>
                    </a:lnTo>
                    <a:lnTo>
                      <a:pt x="335483" y="594360"/>
                    </a:lnTo>
                    <a:lnTo>
                      <a:pt x="336118" y="593090"/>
                    </a:lnTo>
                    <a:lnTo>
                      <a:pt x="341160" y="589280"/>
                    </a:lnTo>
                    <a:lnTo>
                      <a:pt x="345503" y="585470"/>
                    </a:lnTo>
                    <a:lnTo>
                      <a:pt x="346951" y="584200"/>
                    </a:lnTo>
                    <a:lnTo>
                      <a:pt x="349846" y="581660"/>
                    </a:lnTo>
                    <a:lnTo>
                      <a:pt x="352729" y="579120"/>
                    </a:lnTo>
                    <a:lnTo>
                      <a:pt x="357873" y="572770"/>
                    </a:lnTo>
                    <a:lnTo>
                      <a:pt x="362292" y="571500"/>
                    </a:lnTo>
                    <a:lnTo>
                      <a:pt x="366610" y="568960"/>
                    </a:lnTo>
                    <a:lnTo>
                      <a:pt x="370662" y="566420"/>
                    </a:lnTo>
                    <a:lnTo>
                      <a:pt x="374561" y="563880"/>
                    </a:lnTo>
                    <a:lnTo>
                      <a:pt x="378447" y="560070"/>
                    </a:lnTo>
                    <a:lnTo>
                      <a:pt x="380568" y="558800"/>
                    </a:lnTo>
                    <a:lnTo>
                      <a:pt x="382701" y="557530"/>
                    </a:lnTo>
                    <a:lnTo>
                      <a:pt x="382041" y="560070"/>
                    </a:lnTo>
                    <a:lnTo>
                      <a:pt x="384530" y="557530"/>
                    </a:lnTo>
                    <a:lnTo>
                      <a:pt x="387438" y="556260"/>
                    </a:lnTo>
                    <a:lnTo>
                      <a:pt x="390410" y="552450"/>
                    </a:lnTo>
                    <a:lnTo>
                      <a:pt x="396278" y="547370"/>
                    </a:lnTo>
                    <a:lnTo>
                      <a:pt x="399554" y="544830"/>
                    </a:lnTo>
                    <a:lnTo>
                      <a:pt x="402577" y="544830"/>
                    </a:lnTo>
                    <a:lnTo>
                      <a:pt x="404406" y="542290"/>
                    </a:lnTo>
                    <a:lnTo>
                      <a:pt x="407517" y="539750"/>
                    </a:lnTo>
                    <a:lnTo>
                      <a:pt x="410400" y="535940"/>
                    </a:lnTo>
                    <a:lnTo>
                      <a:pt x="413283" y="532130"/>
                    </a:lnTo>
                    <a:lnTo>
                      <a:pt x="414350" y="530860"/>
                    </a:lnTo>
                    <a:lnTo>
                      <a:pt x="416483" y="528320"/>
                    </a:lnTo>
                    <a:lnTo>
                      <a:pt x="419430" y="524510"/>
                    </a:lnTo>
                    <a:lnTo>
                      <a:pt x="418426" y="524510"/>
                    </a:lnTo>
                    <a:lnTo>
                      <a:pt x="413270" y="530860"/>
                    </a:lnTo>
                    <a:lnTo>
                      <a:pt x="414553" y="525780"/>
                    </a:lnTo>
                    <a:lnTo>
                      <a:pt x="411632" y="529590"/>
                    </a:lnTo>
                    <a:lnTo>
                      <a:pt x="409409" y="532130"/>
                    </a:lnTo>
                    <a:lnTo>
                      <a:pt x="411543" y="532130"/>
                    </a:lnTo>
                    <a:lnTo>
                      <a:pt x="408584" y="535940"/>
                    </a:lnTo>
                    <a:lnTo>
                      <a:pt x="406971" y="534670"/>
                    </a:lnTo>
                    <a:lnTo>
                      <a:pt x="403517" y="535940"/>
                    </a:lnTo>
                    <a:lnTo>
                      <a:pt x="407238" y="532130"/>
                    </a:lnTo>
                    <a:lnTo>
                      <a:pt x="410260" y="527050"/>
                    </a:lnTo>
                    <a:lnTo>
                      <a:pt x="413613" y="521970"/>
                    </a:lnTo>
                    <a:lnTo>
                      <a:pt x="415302" y="521970"/>
                    </a:lnTo>
                    <a:lnTo>
                      <a:pt x="414134" y="519430"/>
                    </a:lnTo>
                    <a:lnTo>
                      <a:pt x="416991" y="515620"/>
                    </a:lnTo>
                    <a:lnTo>
                      <a:pt x="418312" y="515620"/>
                    </a:lnTo>
                    <a:lnTo>
                      <a:pt x="418668" y="516890"/>
                    </a:lnTo>
                    <a:lnTo>
                      <a:pt x="419392" y="515620"/>
                    </a:lnTo>
                    <a:lnTo>
                      <a:pt x="423760" y="508000"/>
                    </a:lnTo>
                    <a:lnTo>
                      <a:pt x="422630" y="502920"/>
                    </a:lnTo>
                    <a:lnTo>
                      <a:pt x="423900" y="501650"/>
                    </a:lnTo>
                    <a:lnTo>
                      <a:pt x="428993" y="496570"/>
                    </a:lnTo>
                    <a:lnTo>
                      <a:pt x="428040" y="503720"/>
                    </a:lnTo>
                    <a:lnTo>
                      <a:pt x="430517" y="500380"/>
                    </a:lnTo>
                    <a:lnTo>
                      <a:pt x="430009" y="502920"/>
                    </a:lnTo>
                    <a:lnTo>
                      <a:pt x="426758" y="508000"/>
                    </a:lnTo>
                    <a:lnTo>
                      <a:pt x="424256" y="513080"/>
                    </a:lnTo>
                    <a:lnTo>
                      <a:pt x="421894" y="518160"/>
                    </a:lnTo>
                    <a:lnTo>
                      <a:pt x="419442" y="520700"/>
                    </a:lnTo>
                    <a:lnTo>
                      <a:pt x="422186" y="520700"/>
                    </a:lnTo>
                    <a:lnTo>
                      <a:pt x="427456" y="511810"/>
                    </a:lnTo>
                    <a:lnTo>
                      <a:pt x="432739" y="501650"/>
                    </a:lnTo>
                    <a:lnTo>
                      <a:pt x="433311" y="500380"/>
                    </a:lnTo>
                    <a:lnTo>
                      <a:pt x="434987" y="496570"/>
                    </a:lnTo>
                    <a:lnTo>
                      <a:pt x="437222" y="491490"/>
                    </a:lnTo>
                    <a:lnTo>
                      <a:pt x="440093" y="482600"/>
                    </a:lnTo>
                    <a:lnTo>
                      <a:pt x="445579" y="478790"/>
                    </a:lnTo>
                    <a:lnTo>
                      <a:pt x="446176" y="474980"/>
                    </a:lnTo>
                    <a:lnTo>
                      <a:pt x="446976" y="469900"/>
                    </a:lnTo>
                    <a:lnTo>
                      <a:pt x="451904" y="462280"/>
                    </a:lnTo>
                    <a:lnTo>
                      <a:pt x="453034" y="461010"/>
                    </a:lnTo>
                    <a:lnTo>
                      <a:pt x="454977" y="458470"/>
                    </a:lnTo>
                    <a:lnTo>
                      <a:pt x="455345" y="461010"/>
                    </a:lnTo>
                    <a:lnTo>
                      <a:pt x="454279" y="463550"/>
                    </a:lnTo>
                    <a:lnTo>
                      <a:pt x="456603" y="458470"/>
                    </a:lnTo>
                    <a:lnTo>
                      <a:pt x="457174" y="457200"/>
                    </a:lnTo>
                    <a:lnTo>
                      <a:pt x="460171" y="450850"/>
                    </a:lnTo>
                    <a:lnTo>
                      <a:pt x="462140" y="443204"/>
                    </a:lnTo>
                    <a:lnTo>
                      <a:pt x="463473" y="438150"/>
                    </a:lnTo>
                    <a:lnTo>
                      <a:pt x="464807" y="431368"/>
                    </a:lnTo>
                    <a:lnTo>
                      <a:pt x="465620" y="426720"/>
                    </a:lnTo>
                    <a:lnTo>
                      <a:pt x="467169" y="425450"/>
                    </a:lnTo>
                    <a:lnTo>
                      <a:pt x="468871" y="424180"/>
                    </a:lnTo>
                    <a:lnTo>
                      <a:pt x="470331" y="421640"/>
                    </a:lnTo>
                    <a:lnTo>
                      <a:pt x="472224" y="414020"/>
                    </a:lnTo>
                    <a:lnTo>
                      <a:pt x="470560" y="414020"/>
                    </a:lnTo>
                    <a:lnTo>
                      <a:pt x="468553" y="412750"/>
                    </a:lnTo>
                    <a:lnTo>
                      <a:pt x="469442" y="405130"/>
                    </a:lnTo>
                    <a:lnTo>
                      <a:pt x="471474" y="403860"/>
                    </a:lnTo>
                    <a:lnTo>
                      <a:pt x="473849" y="397510"/>
                    </a:lnTo>
                    <a:lnTo>
                      <a:pt x="475132" y="392430"/>
                    </a:lnTo>
                    <a:lnTo>
                      <a:pt x="476516" y="387350"/>
                    </a:lnTo>
                    <a:lnTo>
                      <a:pt x="476821" y="386080"/>
                    </a:lnTo>
                    <a:lnTo>
                      <a:pt x="477723" y="382270"/>
                    </a:lnTo>
                    <a:lnTo>
                      <a:pt x="479044" y="382270"/>
                    </a:lnTo>
                    <a:lnTo>
                      <a:pt x="479488" y="378460"/>
                    </a:lnTo>
                    <a:lnTo>
                      <a:pt x="479933" y="377190"/>
                    </a:lnTo>
                    <a:lnTo>
                      <a:pt x="478142" y="375920"/>
                    </a:lnTo>
                    <a:lnTo>
                      <a:pt x="477266" y="379730"/>
                    </a:lnTo>
                    <a:lnTo>
                      <a:pt x="476402" y="386080"/>
                    </a:lnTo>
                    <a:lnTo>
                      <a:pt x="475056" y="382270"/>
                    </a:lnTo>
                    <a:lnTo>
                      <a:pt x="475373" y="377190"/>
                    </a:lnTo>
                    <a:lnTo>
                      <a:pt x="475449" y="375920"/>
                    </a:lnTo>
                    <a:lnTo>
                      <a:pt x="477735" y="372110"/>
                    </a:lnTo>
                    <a:lnTo>
                      <a:pt x="478116" y="369570"/>
                    </a:lnTo>
                    <a:lnTo>
                      <a:pt x="478485" y="367030"/>
                    </a:lnTo>
                    <a:lnTo>
                      <a:pt x="479056" y="368300"/>
                    </a:lnTo>
                    <a:lnTo>
                      <a:pt x="479882" y="372110"/>
                    </a:lnTo>
                    <a:lnTo>
                      <a:pt x="479971" y="368300"/>
                    </a:lnTo>
                    <a:lnTo>
                      <a:pt x="480034" y="367030"/>
                    </a:lnTo>
                    <a:lnTo>
                      <a:pt x="480352" y="361950"/>
                    </a:lnTo>
                    <a:lnTo>
                      <a:pt x="480809" y="355600"/>
                    </a:lnTo>
                    <a:lnTo>
                      <a:pt x="480898" y="354330"/>
                    </a:lnTo>
                    <a:lnTo>
                      <a:pt x="481444" y="339090"/>
                    </a:lnTo>
                    <a:lnTo>
                      <a:pt x="481584" y="335280"/>
                    </a:lnTo>
                    <a:close/>
                  </a:path>
                  <a:path w="498475" h="610870">
                    <a:moveTo>
                      <a:pt x="482536" y="222897"/>
                    </a:moveTo>
                    <a:lnTo>
                      <a:pt x="481901" y="222529"/>
                    </a:lnTo>
                    <a:lnTo>
                      <a:pt x="482168" y="214312"/>
                    </a:lnTo>
                    <a:lnTo>
                      <a:pt x="479018" y="210058"/>
                    </a:lnTo>
                    <a:lnTo>
                      <a:pt x="477113" y="202539"/>
                    </a:lnTo>
                    <a:lnTo>
                      <a:pt x="480453" y="219710"/>
                    </a:lnTo>
                    <a:lnTo>
                      <a:pt x="480390" y="227571"/>
                    </a:lnTo>
                    <a:lnTo>
                      <a:pt x="481736" y="229031"/>
                    </a:lnTo>
                    <a:lnTo>
                      <a:pt x="481139" y="222999"/>
                    </a:lnTo>
                    <a:lnTo>
                      <a:pt x="482536" y="222897"/>
                    </a:lnTo>
                    <a:close/>
                  </a:path>
                  <a:path w="498475" h="610870">
                    <a:moveTo>
                      <a:pt x="484606" y="222758"/>
                    </a:moveTo>
                    <a:lnTo>
                      <a:pt x="482536" y="222897"/>
                    </a:lnTo>
                    <a:lnTo>
                      <a:pt x="483120" y="223240"/>
                    </a:lnTo>
                    <a:lnTo>
                      <a:pt x="484606" y="224218"/>
                    </a:lnTo>
                    <a:lnTo>
                      <a:pt x="484606" y="222758"/>
                    </a:lnTo>
                    <a:close/>
                  </a:path>
                  <a:path w="498475" h="610870">
                    <a:moveTo>
                      <a:pt x="490943" y="276339"/>
                    </a:moveTo>
                    <a:lnTo>
                      <a:pt x="489966" y="275348"/>
                    </a:lnTo>
                    <a:lnTo>
                      <a:pt x="487413" y="273697"/>
                    </a:lnTo>
                    <a:lnTo>
                      <a:pt x="485127" y="267017"/>
                    </a:lnTo>
                    <a:lnTo>
                      <a:pt x="485317" y="267931"/>
                    </a:lnTo>
                    <a:lnTo>
                      <a:pt x="485279" y="270713"/>
                    </a:lnTo>
                    <a:lnTo>
                      <a:pt x="486003" y="274332"/>
                    </a:lnTo>
                    <a:lnTo>
                      <a:pt x="485241" y="276339"/>
                    </a:lnTo>
                    <a:lnTo>
                      <a:pt x="490943" y="276339"/>
                    </a:lnTo>
                    <a:close/>
                  </a:path>
                  <a:path w="498475" h="610870">
                    <a:moveTo>
                      <a:pt x="492467" y="296722"/>
                    </a:moveTo>
                    <a:lnTo>
                      <a:pt x="491718" y="296240"/>
                    </a:lnTo>
                    <a:lnTo>
                      <a:pt x="491858" y="298551"/>
                    </a:lnTo>
                    <a:lnTo>
                      <a:pt x="492467" y="296722"/>
                    </a:lnTo>
                    <a:close/>
                  </a:path>
                  <a:path w="498475" h="610870">
                    <a:moveTo>
                      <a:pt x="492556" y="310426"/>
                    </a:moveTo>
                    <a:lnTo>
                      <a:pt x="491858" y="298551"/>
                    </a:lnTo>
                    <a:lnTo>
                      <a:pt x="488772" y="307822"/>
                    </a:lnTo>
                    <a:lnTo>
                      <a:pt x="492556" y="310426"/>
                    </a:lnTo>
                    <a:close/>
                  </a:path>
                  <a:path w="498475" h="610870">
                    <a:moveTo>
                      <a:pt x="493204" y="283705"/>
                    </a:moveTo>
                    <a:lnTo>
                      <a:pt x="492213" y="277634"/>
                    </a:lnTo>
                    <a:lnTo>
                      <a:pt x="484759" y="277634"/>
                    </a:lnTo>
                    <a:lnTo>
                      <a:pt x="484390" y="277634"/>
                    </a:lnTo>
                    <a:lnTo>
                      <a:pt x="486791" y="283540"/>
                    </a:lnTo>
                    <a:lnTo>
                      <a:pt x="484174" y="283895"/>
                    </a:lnTo>
                    <a:lnTo>
                      <a:pt x="488124" y="284581"/>
                    </a:lnTo>
                    <a:lnTo>
                      <a:pt x="490194" y="289267"/>
                    </a:lnTo>
                    <a:lnTo>
                      <a:pt x="487807" y="294513"/>
                    </a:lnTo>
                    <a:lnTo>
                      <a:pt x="486041" y="289166"/>
                    </a:lnTo>
                    <a:lnTo>
                      <a:pt x="488924" y="302856"/>
                    </a:lnTo>
                    <a:lnTo>
                      <a:pt x="489204" y="294576"/>
                    </a:lnTo>
                    <a:lnTo>
                      <a:pt x="491718" y="296240"/>
                    </a:lnTo>
                    <a:lnTo>
                      <a:pt x="491667" y="295338"/>
                    </a:lnTo>
                    <a:lnTo>
                      <a:pt x="492747" y="296049"/>
                    </a:lnTo>
                    <a:lnTo>
                      <a:pt x="492480" y="295338"/>
                    </a:lnTo>
                    <a:lnTo>
                      <a:pt x="492201" y="294576"/>
                    </a:lnTo>
                    <a:lnTo>
                      <a:pt x="491477" y="292658"/>
                    </a:lnTo>
                    <a:lnTo>
                      <a:pt x="491693" y="285965"/>
                    </a:lnTo>
                    <a:lnTo>
                      <a:pt x="492036" y="283603"/>
                    </a:lnTo>
                    <a:lnTo>
                      <a:pt x="492569" y="283921"/>
                    </a:lnTo>
                    <a:lnTo>
                      <a:pt x="493204" y="283705"/>
                    </a:lnTo>
                    <a:close/>
                  </a:path>
                  <a:path w="498475" h="610870">
                    <a:moveTo>
                      <a:pt x="493610" y="286296"/>
                    </a:moveTo>
                    <a:lnTo>
                      <a:pt x="493407" y="283629"/>
                    </a:lnTo>
                    <a:lnTo>
                      <a:pt x="493204" y="283705"/>
                    </a:lnTo>
                    <a:lnTo>
                      <a:pt x="493610" y="286296"/>
                    </a:lnTo>
                    <a:close/>
                  </a:path>
                  <a:path w="498475" h="610870">
                    <a:moveTo>
                      <a:pt x="494220" y="241427"/>
                    </a:moveTo>
                    <a:lnTo>
                      <a:pt x="494106" y="234162"/>
                    </a:lnTo>
                    <a:lnTo>
                      <a:pt x="492988" y="230403"/>
                    </a:lnTo>
                    <a:lnTo>
                      <a:pt x="491896" y="226695"/>
                    </a:lnTo>
                    <a:lnTo>
                      <a:pt x="491299" y="224713"/>
                    </a:lnTo>
                    <a:lnTo>
                      <a:pt x="491058" y="223901"/>
                    </a:lnTo>
                    <a:lnTo>
                      <a:pt x="487451" y="215112"/>
                    </a:lnTo>
                    <a:lnTo>
                      <a:pt x="483171" y="207454"/>
                    </a:lnTo>
                    <a:lnTo>
                      <a:pt x="478116" y="200596"/>
                    </a:lnTo>
                    <a:lnTo>
                      <a:pt x="481177" y="208572"/>
                    </a:lnTo>
                    <a:lnTo>
                      <a:pt x="484974" y="217576"/>
                    </a:lnTo>
                    <a:lnTo>
                      <a:pt x="485343" y="224713"/>
                    </a:lnTo>
                    <a:lnTo>
                      <a:pt x="484606" y="224218"/>
                    </a:lnTo>
                    <a:lnTo>
                      <a:pt x="484632" y="232346"/>
                    </a:lnTo>
                    <a:lnTo>
                      <a:pt x="486283" y="236207"/>
                    </a:lnTo>
                    <a:lnTo>
                      <a:pt x="486435" y="233095"/>
                    </a:lnTo>
                    <a:lnTo>
                      <a:pt x="488645" y="237248"/>
                    </a:lnTo>
                    <a:lnTo>
                      <a:pt x="489623" y="236131"/>
                    </a:lnTo>
                    <a:lnTo>
                      <a:pt x="488810" y="234162"/>
                    </a:lnTo>
                    <a:lnTo>
                      <a:pt x="488137" y="233095"/>
                    </a:lnTo>
                    <a:lnTo>
                      <a:pt x="487413" y="231965"/>
                    </a:lnTo>
                    <a:lnTo>
                      <a:pt x="486956" y="228587"/>
                    </a:lnTo>
                    <a:lnTo>
                      <a:pt x="488111" y="226695"/>
                    </a:lnTo>
                    <a:lnTo>
                      <a:pt x="490143" y="231584"/>
                    </a:lnTo>
                    <a:lnTo>
                      <a:pt x="490397" y="235673"/>
                    </a:lnTo>
                    <a:lnTo>
                      <a:pt x="491109" y="230403"/>
                    </a:lnTo>
                    <a:lnTo>
                      <a:pt x="494220" y="241427"/>
                    </a:lnTo>
                    <a:close/>
                  </a:path>
                  <a:path w="498475" h="610870">
                    <a:moveTo>
                      <a:pt x="497865" y="263893"/>
                    </a:moveTo>
                    <a:lnTo>
                      <a:pt x="494360" y="251701"/>
                    </a:lnTo>
                    <a:lnTo>
                      <a:pt x="494868" y="246545"/>
                    </a:lnTo>
                    <a:lnTo>
                      <a:pt x="493356" y="248856"/>
                    </a:lnTo>
                    <a:lnTo>
                      <a:pt x="492467" y="248335"/>
                    </a:lnTo>
                    <a:lnTo>
                      <a:pt x="491845" y="248869"/>
                    </a:lnTo>
                    <a:lnTo>
                      <a:pt x="491147" y="254355"/>
                    </a:lnTo>
                    <a:lnTo>
                      <a:pt x="489623" y="252412"/>
                    </a:lnTo>
                    <a:lnTo>
                      <a:pt x="487972" y="250532"/>
                    </a:lnTo>
                    <a:lnTo>
                      <a:pt x="486206" y="248678"/>
                    </a:lnTo>
                    <a:lnTo>
                      <a:pt x="485114" y="238023"/>
                    </a:lnTo>
                    <a:lnTo>
                      <a:pt x="483730" y="238150"/>
                    </a:lnTo>
                    <a:lnTo>
                      <a:pt x="481126" y="230797"/>
                    </a:lnTo>
                    <a:lnTo>
                      <a:pt x="480961" y="236181"/>
                    </a:lnTo>
                    <a:lnTo>
                      <a:pt x="482180" y="239052"/>
                    </a:lnTo>
                    <a:lnTo>
                      <a:pt x="482384" y="240665"/>
                    </a:lnTo>
                    <a:lnTo>
                      <a:pt x="479234" y="240068"/>
                    </a:lnTo>
                    <a:lnTo>
                      <a:pt x="478155" y="227190"/>
                    </a:lnTo>
                    <a:lnTo>
                      <a:pt x="475830" y="230886"/>
                    </a:lnTo>
                    <a:lnTo>
                      <a:pt x="478243" y="238848"/>
                    </a:lnTo>
                    <a:lnTo>
                      <a:pt x="477850" y="240207"/>
                    </a:lnTo>
                    <a:lnTo>
                      <a:pt x="481228" y="244792"/>
                    </a:lnTo>
                    <a:lnTo>
                      <a:pt x="482638" y="252310"/>
                    </a:lnTo>
                    <a:lnTo>
                      <a:pt x="482447" y="257962"/>
                    </a:lnTo>
                    <a:lnTo>
                      <a:pt x="481812" y="261620"/>
                    </a:lnTo>
                    <a:lnTo>
                      <a:pt x="482523" y="263804"/>
                    </a:lnTo>
                    <a:lnTo>
                      <a:pt x="484365" y="263880"/>
                    </a:lnTo>
                    <a:lnTo>
                      <a:pt x="485076" y="266712"/>
                    </a:lnTo>
                    <a:lnTo>
                      <a:pt x="484720" y="264769"/>
                    </a:lnTo>
                    <a:lnTo>
                      <a:pt x="489127" y="263918"/>
                    </a:lnTo>
                    <a:lnTo>
                      <a:pt x="487895" y="261607"/>
                    </a:lnTo>
                    <a:lnTo>
                      <a:pt x="488073" y="259270"/>
                    </a:lnTo>
                    <a:lnTo>
                      <a:pt x="487654" y="256603"/>
                    </a:lnTo>
                    <a:lnTo>
                      <a:pt x="494322" y="268414"/>
                    </a:lnTo>
                    <a:lnTo>
                      <a:pt x="497865" y="263893"/>
                    </a:lnTo>
                    <a:close/>
                  </a:path>
                </a:pathLst>
              </a:custGeom>
              <a:solidFill>
                <a:srgbClr val="1CADEB"/>
              </a:solidFill>
            </p:spPr>
            <p:txBody>
              <a:bodyPr wrap="square" lIns="0" tIns="0" rIns="0" bIns="0" rtlCol="0"/>
              <a:lstStyle/>
              <a:p>
                <a:endParaRPr/>
              </a:p>
            </p:txBody>
          </p:sp>
          <p:sp>
            <p:nvSpPr>
              <p:cNvPr id="15" name="object 206"/>
              <p:cNvSpPr/>
              <p:nvPr/>
            </p:nvSpPr>
            <p:spPr>
              <a:xfrm>
                <a:off x="17280319" y="6432200"/>
                <a:ext cx="491490" cy="610235"/>
              </a:xfrm>
              <a:custGeom>
                <a:avLst/>
                <a:gdLst/>
                <a:ahLst/>
                <a:cxnLst/>
                <a:rect l="l" t="t" r="r" b="b"/>
                <a:pathLst>
                  <a:path w="491490" h="610234">
                    <a:moveTo>
                      <a:pt x="1485" y="249682"/>
                    </a:moveTo>
                    <a:lnTo>
                      <a:pt x="1371" y="249923"/>
                    </a:lnTo>
                    <a:lnTo>
                      <a:pt x="1308" y="250278"/>
                    </a:lnTo>
                    <a:lnTo>
                      <a:pt x="1282" y="250812"/>
                    </a:lnTo>
                    <a:lnTo>
                      <a:pt x="1485" y="249682"/>
                    </a:lnTo>
                    <a:close/>
                  </a:path>
                  <a:path w="491490" h="610234">
                    <a:moveTo>
                      <a:pt x="2082" y="324675"/>
                    </a:moveTo>
                    <a:lnTo>
                      <a:pt x="584" y="318325"/>
                    </a:lnTo>
                    <a:lnTo>
                      <a:pt x="0" y="319709"/>
                    </a:lnTo>
                    <a:lnTo>
                      <a:pt x="1549" y="326085"/>
                    </a:lnTo>
                    <a:lnTo>
                      <a:pt x="1689" y="325615"/>
                    </a:lnTo>
                    <a:lnTo>
                      <a:pt x="2082" y="324675"/>
                    </a:lnTo>
                    <a:close/>
                  </a:path>
                  <a:path w="491490" h="610234">
                    <a:moveTo>
                      <a:pt x="4318" y="251371"/>
                    </a:moveTo>
                    <a:lnTo>
                      <a:pt x="3365" y="248704"/>
                    </a:lnTo>
                    <a:lnTo>
                      <a:pt x="2590" y="243827"/>
                    </a:lnTo>
                    <a:lnTo>
                      <a:pt x="1498" y="249682"/>
                    </a:lnTo>
                    <a:lnTo>
                      <a:pt x="2197" y="248043"/>
                    </a:lnTo>
                    <a:lnTo>
                      <a:pt x="4318" y="251371"/>
                    </a:lnTo>
                    <a:close/>
                  </a:path>
                  <a:path w="491490" h="610234">
                    <a:moveTo>
                      <a:pt x="5892" y="282054"/>
                    </a:moveTo>
                    <a:lnTo>
                      <a:pt x="5613" y="274332"/>
                    </a:lnTo>
                    <a:lnTo>
                      <a:pt x="5537" y="282740"/>
                    </a:lnTo>
                    <a:lnTo>
                      <a:pt x="5892" y="282054"/>
                    </a:lnTo>
                    <a:close/>
                  </a:path>
                  <a:path w="491490" h="610234">
                    <a:moveTo>
                      <a:pt x="40246" y="145986"/>
                    </a:moveTo>
                    <a:lnTo>
                      <a:pt x="38557" y="141452"/>
                    </a:lnTo>
                    <a:lnTo>
                      <a:pt x="35928" y="150418"/>
                    </a:lnTo>
                    <a:lnTo>
                      <a:pt x="36664" y="148844"/>
                    </a:lnTo>
                    <a:lnTo>
                      <a:pt x="39077" y="146939"/>
                    </a:lnTo>
                    <a:lnTo>
                      <a:pt x="40005" y="148615"/>
                    </a:lnTo>
                    <a:lnTo>
                      <a:pt x="40246" y="145986"/>
                    </a:lnTo>
                    <a:close/>
                  </a:path>
                  <a:path w="491490" h="610234">
                    <a:moveTo>
                      <a:pt x="44081" y="117233"/>
                    </a:moveTo>
                    <a:lnTo>
                      <a:pt x="42570" y="115824"/>
                    </a:lnTo>
                    <a:lnTo>
                      <a:pt x="39497" y="123748"/>
                    </a:lnTo>
                    <a:lnTo>
                      <a:pt x="40513" y="122250"/>
                    </a:lnTo>
                    <a:lnTo>
                      <a:pt x="41325" y="120650"/>
                    </a:lnTo>
                    <a:lnTo>
                      <a:pt x="42824" y="118148"/>
                    </a:lnTo>
                    <a:lnTo>
                      <a:pt x="44081" y="117233"/>
                    </a:lnTo>
                    <a:close/>
                  </a:path>
                  <a:path w="491490" h="610234">
                    <a:moveTo>
                      <a:pt x="59080" y="200152"/>
                    </a:moveTo>
                    <a:lnTo>
                      <a:pt x="59004" y="199466"/>
                    </a:lnTo>
                    <a:lnTo>
                      <a:pt x="58902" y="198818"/>
                    </a:lnTo>
                    <a:lnTo>
                      <a:pt x="58877" y="199580"/>
                    </a:lnTo>
                    <a:lnTo>
                      <a:pt x="58915" y="200329"/>
                    </a:lnTo>
                    <a:lnTo>
                      <a:pt x="59042" y="201117"/>
                    </a:lnTo>
                    <a:lnTo>
                      <a:pt x="59080" y="200152"/>
                    </a:lnTo>
                    <a:close/>
                  </a:path>
                  <a:path w="491490" h="610234">
                    <a:moveTo>
                      <a:pt x="62484" y="94386"/>
                    </a:moveTo>
                    <a:lnTo>
                      <a:pt x="59283" y="93929"/>
                    </a:lnTo>
                    <a:lnTo>
                      <a:pt x="61772" y="88861"/>
                    </a:lnTo>
                    <a:lnTo>
                      <a:pt x="55880" y="97574"/>
                    </a:lnTo>
                    <a:lnTo>
                      <a:pt x="54241" y="99047"/>
                    </a:lnTo>
                    <a:lnTo>
                      <a:pt x="48501" y="110172"/>
                    </a:lnTo>
                    <a:lnTo>
                      <a:pt x="54190" y="102260"/>
                    </a:lnTo>
                    <a:lnTo>
                      <a:pt x="55854" y="100368"/>
                    </a:lnTo>
                    <a:lnTo>
                      <a:pt x="57188" y="101828"/>
                    </a:lnTo>
                    <a:lnTo>
                      <a:pt x="62484" y="94386"/>
                    </a:lnTo>
                    <a:close/>
                  </a:path>
                  <a:path w="491490" h="610234">
                    <a:moveTo>
                      <a:pt x="63779" y="85775"/>
                    </a:moveTo>
                    <a:lnTo>
                      <a:pt x="62852" y="86995"/>
                    </a:lnTo>
                    <a:lnTo>
                      <a:pt x="62255" y="87960"/>
                    </a:lnTo>
                    <a:lnTo>
                      <a:pt x="61785" y="88861"/>
                    </a:lnTo>
                    <a:lnTo>
                      <a:pt x="63030" y="86931"/>
                    </a:lnTo>
                    <a:lnTo>
                      <a:pt x="63779" y="85775"/>
                    </a:lnTo>
                    <a:close/>
                  </a:path>
                  <a:path w="491490" h="610234">
                    <a:moveTo>
                      <a:pt x="65481" y="175031"/>
                    </a:moveTo>
                    <a:lnTo>
                      <a:pt x="64452" y="175895"/>
                    </a:lnTo>
                    <a:lnTo>
                      <a:pt x="61125" y="183045"/>
                    </a:lnTo>
                    <a:lnTo>
                      <a:pt x="62903" y="183146"/>
                    </a:lnTo>
                    <a:lnTo>
                      <a:pt x="64236" y="180276"/>
                    </a:lnTo>
                    <a:lnTo>
                      <a:pt x="65036" y="177914"/>
                    </a:lnTo>
                    <a:lnTo>
                      <a:pt x="65481" y="175031"/>
                    </a:lnTo>
                    <a:close/>
                  </a:path>
                  <a:path w="491490" h="610234">
                    <a:moveTo>
                      <a:pt x="67005" y="274256"/>
                    </a:moveTo>
                    <a:lnTo>
                      <a:pt x="64312" y="273913"/>
                    </a:lnTo>
                    <a:lnTo>
                      <a:pt x="64249" y="276288"/>
                    </a:lnTo>
                    <a:lnTo>
                      <a:pt x="67005" y="274256"/>
                    </a:lnTo>
                    <a:close/>
                  </a:path>
                  <a:path w="491490" h="610234">
                    <a:moveTo>
                      <a:pt x="68059" y="270256"/>
                    </a:moveTo>
                    <a:lnTo>
                      <a:pt x="67030" y="268947"/>
                    </a:lnTo>
                    <a:lnTo>
                      <a:pt x="65151" y="266560"/>
                    </a:lnTo>
                    <a:lnTo>
                      <a:pt x="64439" y="267665"/>
                    </a:lnTo>
                    <a:lnTo>
                      <a:pt x="64312" y="273634"/>
                    </a:lnTo>
                    <a:lnTo>
                      <a:pt x="65138" y="268947"/>
                    </a:lnTo>
                    <a:lnTo>
                      <a:pt x="67538" y="274612"/>
                    </a:lnTo>
                    <a:lnTo>
                      <a:pt x="68059" y="270256"/>
                    </a:lnTo>
                    <a:close/>
                  </a:path>
                  <a:path w="491490" h="610234">
                    <a:moveTo>
                      <a:pt x="77685" y="516382"/>
                    </a:moveTo>
                    <a:lnTo>
                      <a:pt x="74561" y="513067"/>
                    </a:lnTo>
                    <a:lnTo>
                      <a:pt x="69278" y="505815"/>
                    </a:lnTo>
                    <a:lnTo>
                      <a:pt x="70815" y="510425"/>
                    </a:lnTo>
                    <a:lnTo>
                      <a:pt x="65659" y="504202"/>
                    </a:lnTo>
                    <a:lnTo>
                      <a:pt x="64325" y="504151"/>
                    </a:lnTo>
                    <a:lnTo>
                      <a:pt x="67678" y="508584"/>
                    </a:lnTo>
                    <a:lnTo>
                      <a:pt x="70523" y="513334"/>
                    </a:lnTo>
                    <a:lnTo>
                      <a:pt x="74371" y="517461"/>
                    </a:lnTo>
                    <a:lnTo>
                      <a:pt x="75145" y="516737"/>
                    </a:lnTo>
                    <a:lnTo>
                      <a:pt x="77152" y="517258"/>
                    </a:lnTo>
                    <a:lnTo>
                      <a:pt x="77685" y="516382"/>
                    </a:lnTo>
                    <a:close/>
                  </a:path>
                  <a:path w="491490" h="610234">
                    <a:moveTo>
                      <a:pt x="80378" y="524446"/>
                    </a:moveTo>
                    <a:lnTo>
                      <a:pt x="74371" y="517474"/>
                    </a:lnTo>
                    <a:lnTo>
                      <a:pt x="73787" y="518007"/>
                    </a:lnTo>
                    <a:lnTo>
                      <a:pt x="73888" y="519264"/>
                    </a:lnTo>
                    <a:lnTo>
                      <a:pt x="75996" y="522452"/>
                    </a:lnTo>
                    <a:lnTo>
                      <a:pt x="76936" y="522414"/>
                    </a:lnTo>
                    <a:lnTo>
                      <a:pt x="78613" y="523341"/>
                    </a:lnTo>
                    <a:lnTo>
                      <a:pt x="80378" y="524446"/>
                    </a:lnTo>
                    <a:close/>
                  </a:path>
                  <a:path w="491490" h="610234">
                    <a:moveTo>
                      <a:pt x="85280" y="117805"/>
                    </a:moveTo>
                    <a:lnTo>
                      <a:pt x="82156" y="124269"/>
                    </a:lnTo>
                    <a:lnTo>
                      <a:pt x="83337" y="123558"/>
                    </a:lnTo>
                    <a:lnTo>
                      <a:pt x="85280" y="117805"/>
                    </a:lnTo>
                    <a:close/>
                  </a:path>
                  <a:path w="491490" h="610234">
                    <a:moveTo>
                      <a:pt x="94526" y="107149"/>
                    </a:moveTo>
                    <a:lnTo>
                      <a:pt x="90195" y="107302"/>
                    </a:lnTo>
                    <a:lnTo>
                      <a:pt x="90919" y="111188"/>
                    </a:lnTo>
                    <a:lnTo>
                      <a:pt x="92392" y="111137"/>
                    </a:lnTo>
                    <a:lnTo>
                      <a:pt x="94526" y="107149"/>
                    </a:lnTo>
                    <a:close/>
                  </a:path>
                  <a:path w="491490" h="610234">
                    <a:moveTo>
                      <a:pt x="95224" y="145707"/>
                    </a:moveTo>
                    <a:lnTo>
                      <a:pt x="94576" y="148831"/>
                    </a:lnTo>
                    <a:lnTo>
                      <a:pt x="94526" y="149694"/>
                    </a:lnTo>
                    <a:lnTo>
                      <a:pt x="95224" y="145707"/>
                    </a:lnTo>
                    <a:close/>
                  </a:path>
                  <a:path w="491490" h="610234">
                    <a:moveTo>
                      <a:pt x="95631" y="156679"/>
                    </a:moveTo>
                    <a:lnTo>
                      <a:pt x="95516" y="155435"/>
                    </a:lnTo>
                    <a:lnTo>
                      <a:pt x="95364" y="153784"/>
                    </a:lnTo>
                    <a:lnTo>
                      <a:pt x="94107" y="155435"/>
                    </a:lnTo>
                    <a:lnTo>
                      <a:pt x="94399" y="152082"/>
                    </a:lnTo>
                    <a:lnTo>
                      <a:pt x="94526" y="149694"/>
                    </a:lnTo>
                    <a:lnTo>
                      <a:pt x="94107" y="152082"/>
                    </a:lnTo>
                    <a:lnTo>
                      <a:pt x="87769" y="166065"/>
                    </a:lnTo>
                    <a:lnTo>
                      <a:pt x="91173" y="166535"/>
                    </a:lnTo>
                    <a:lnTo>
                      <a:pt x="93929" y="162382"/>
                    </a:lnTo>
                    <a:lnTo>
                      <a:pt x="95631" y="156679"/>
                    </a:lnTo>
                    <a:close/>
                  </a:path>
                  <a:path w="491490" h="610234">
                    <a:moveTo>
                      <a:pt x="96659" y="104698"/>
                    </a:moveTo>
                    <a:lnTo>
                      <a:pt x="94996" y="106260"/>
                    </a:lnTo>
                    <a:lnTo>
                      <a:pt x="94526" y="107149"/>
                    </a:lnTo>
                    <a:lnTo>
                      <a:pt x="96659" y="104698"/>
                    </a:lnTo>
                    <a:close/>
                  </a:path>
                  <a:path w="491490" h="610234">
                    <a:moveTo>
                      <a:pt x="98285" y="530923"/>
                    </a:moveTo>
                    <a:lnTo>
                      <a:pt x="97409" y="529831"/>
                    </a:lnTo>
                    <a:lnTo>
                      <a:pt x="96215" y="528751"/>
                    </a:lnTo>
                    <a:lnTo>
                      <a:pt x="94970" y="527380"/>
                    </a:lnTo>
                    <a:lnTo>
                      <a:pt x="96037" y="528840"/>
                    </a:lnTo>
                    <a:lnTo>
                      <a:pt x="97218" y="529869"/>
                    </a:lnTo>
                    <a:lnTo>
                      <a:pt x="98285" y="530923"/>
                    </a:lnTo>
                    <a:close/>
                  </a:path>
                  <a:path w="491490" h="610234">
                    <a:moveTo>
                      <a:pt x="108280" y="126974"/>
                    </a:moveTo>
                    <a:lnTo>
                      <a:pt x="107683" y="127596"/>
                    </a:lnTo>
                    <a:lnTo>
                      <a:pt x="107099" y="128308"/>
                    </a:lnTo>
                    <a:lnTo>
                      <a:pt x="106514" y="129108"/>
                    </a:lnTo>
                    <a:lnTo>
                      <a:pt x="107226" y="128257"/>
                    </a:lnTo>
                    <a:lnTo>
                      <a:pt x="107784" y="127558"/>
                    </a:lnTo>
                    <a:lnTo>
                      <a:pt x="108280" y="126974"/>
                    </a:lnTo>
                    <a:close/>
                  </a:path>
                  <a:path w="491490" h="610234">
                    <a:moveTo>
                      <a:pt x="116293" y="122047"/>
                    </a:moveTo>
                    <a:lnTo>
                      <a:pt x="115887" y="120992"/>
                    </a:lnTo>
                    <a:lnTo>
                      <a:pt x="112852" y="121831"/>
                    </a:lnTo>
                    <a:lnTo>
                      <a:pt x="110337" y="122034"/>
                    </a:lnTo>
                    <a:lnTo>
                      <a:pt x="111125" y="118059"/>
                    </a:lnTo>
                    <a:lnTo>
                      <a:pt x="107378" y="122453"/>
                    </a:lnTo>
                    <a:lnTo>
                      <a:pt x="108292" y="123202"/>
                    </a:lnTo>
                    <a:lnTo>
                      <a:pt x="109905" y="123621"/>
                    </a:lnTo>
                    <a:lnTo>
                      <a:pt x="108292" y="126974"/>
                    </a:lnTo>
                    <a:lnTo>
                      <a:pt x="112318" y="122656"/>
                    </a:lnTo>
                    <a:lnTo>
                      <a:pt x="116293" y="122047"/>
                    </a:lnTo>
                    <a:close/>
                  </a:path>
                  <a:path w="491490" h="610234">
                    <a:moveTo>
                      <a:pt x="117170" y="561403"/>
                    </a:moveTo>
                    <a:lnTo>
                      <a:pt x="116776" y="561073"/>
                    </a:lnTo>
                    <a:lnTo>
                      <a:pt x="113461" y="559727"/>
                    </a:lnTo>
                    <a:lnTo>
                      <a:pt x="117170" y="561403"/>
                    </a:lnTo>
                    <a:close/>
                  </a:path>
                  <a:path w="491490" h="610234">
                    <a:moveTo>
                      <a:pt x="123266" y="488975"/>
                    </a:moveTo>
                    <a:lnTo>
                      <a:pt x="118618" y="484987"/>
                    </a:lnTo>
                    <a:lnTo>
                      <a:pt x="120256" y="486740"/>
                    </a:lnTo>
                    <a:lnTo>
                      <a:pt x="123266" y="488975"/>
                    </a:lnTo>
                    <a:close/>
                  </a:path>
                  <a:path w="491490" h="610234">
                    <a:moveTo>
                      <a:pt x="141592" y="515581"/>
                    </a:moveTo>
                    <a:lnTo>
                      <a:pt x="140538" y="512343"/>
                    </a:lnTo>
                    <a:lnTo>
                      <a:pt x="135750" y="509447"/>
                    </a:lnTo>
                    <a:lnTo>
                      <a:pt x="134112" y="508444"/>
                    </a:lnTo>
                    <a:lnTo>
                      <a:pt x="138760" y="512826"/>
                    </a:lnTo>
                    <a:lnTo>
                      <a:pt x="136347" y="511378"/>
                    </a:lnTo>
                    <a:lnTo>
                      <a:pt x="141592" y="515581"/>
                    </a:lnTo>
                    <a:close/>
                  </a:path>
                  <a:path w="491490" h="610234">
                    <a:moveTo>
                      <a:pt x="145288" y="564083"/>
                    </a:moveTo>
                    <a:lnTo>
                      <a:pt x="140690" y="561822"/>
                    </a:lnTo>
                    <a:lnTo>
                      <a:pt x="140677" y="562279"/>
                    </a:lnTo>
                    <a:lnTo>
                      <a:pt x="145288" y="564083"/>
                    </a:lnTo>
                    <a:close/>
                  </a:path>
                  <a:path w="491490" h="610234">
                    <a:moveTo>
                      <a:pt x="152336" y="500710"/>
                    </a:moveTo>
                    <a:lnTo>
                      <a:pt x="152158" y="500113"/>
                    </a:lnTo>
                    <a:lnTo>
                      <a:pt x="147637" y="497446"/>
                    </a:lnTo>
                    <a:lnTo>
                      <a:pt x="152336" y="500710"/>
                    </a:lnTo>
                    <a:close/>
                  </a:path>
                  <a:path w="491490" h="610234">
                    <a:moveTo>
                      <a:pt x="160743" y="46469"/>
                    </a:moveTo>
                    <a:lnTo>
                      <a:pt x="159893" y="47752"/>
                    </a:lnTo>
                    <a:lnTo>
                      <a:pt x="159524" y="48272"/>
                    </a:lnTo>
                    <a:lnTo>
                      <a:pt x="156311" y="50228"/>
                    </a:lnTo>
                    <a:lnTo>
                      <a:pt x="154419" y="51536"/>
                    </a:lnTo>
                    <a:lnTo>
                      <a:pt x="155752" y="52031"/>
                    </a:lnTo>
                    <a:lnTo>
                      <a:pt x="157797" y="50990"/>
                    </a:lnTo>
                    <a:lnTo>
                      <a:pt x="156502" y="53213"/>
                    </a:lnTo>
                    <a:lnTo>
                      <a:pt x="157327" y="52489"/>
                    </a:lnTo>
                    <a:lnTo>
                      <a:pt x="158559" y="50584"/>
                    </a:lnTo>
                    <a:lnTo>
                      <a:pt x="160566" y="49250"/>
                    </a:lnTo>
                    <a:lnTo>
                      <a:pt x="160032" y="48679"/>
                    </a:lnTo>
                    <a:lnTo>
                      <a:pt x="159994" y="48069"/>
                    </a:lnTo>
                    <a:lnTo>
                      <a:pt x="160223" y="47561"/>
                    </a:lnTo>
                    <a:lnTo>
                      <a:pt x="160489" y="47040"/>
                    </a:lnTo>
                    <a:lnTo>
                      <a:pt x="160743" y="46469"/>
                    </a:lnTo>
                    <a:close/>
                  </a:path>
                  <a:path w="491490" h="610234">
                    <a:moveTo>
                      <a:pt x="180505" y="37287"/>
                    </a:moveTo>
                    <a:lnTo>
                      <a:pt x="179806" y="37630"/>
                    </a:lnTo>
                    <a:lnTo>
                      <a:pt x="179095" y="38049"/>
                    </a:lnTo>
                    <a:lnTo>
                      <a:pt x="178498" y="38633"/>
                    </a:lnTo>
                    <a:lnTo>
                      <a:pt x="179273" y="38112"/>
                    </a:lnTo>
                    <a:lnTo>
                      <a:pt x="179946" y="37668"/>
                    </a:lnTo>
                    <a:lnTo>
                      <a:pt x="180505" y="37287"/>
                    </a:lnTo>
                    <a:close/>
                  </a:path>
                  <a:path w="491490" h="610234">
                    <a:moveTo>
                      <a:pt x="183248" y="88"/>
                    </a:moveTo>
                    <a:lnTo>
                      <a:pt x="182499" y="0"/>
                    </a:lnTo>
                    <a:lnTo>
                      <a:pt x="180416" y="1028"/>
                    </a:lnTo>
                    <a:lnTo>
                      <a:pt x="178549" y="2413"/>
                    </a:lnTo>
                    <a:lnTo>
                      <a:pt x="176657" y="3746"/>
                    </a:lnTo>
                    <a:lnTo>
                      <a:pt x="177393" y="3746"/>
                    </a:lnTo>
                    <a:lnTo>
                      <a:pt x="179260" y="2362"/>
                    </a:lnTo>
                    <a:lnTo>
                      <a:pt x="181190" y="1117"/>
                    </a:lnTo>
                    <a:lnTo>
                      <a:pt x="183248" y="88"/>
                    </a:lnTo>
                    <a:close/>
                  </a:path>
                  <a:path w="491490" h="610234">
                    <a:moveTo>
                      <a:pt x="183527" y="526288"/>
                    </a:moveTo>
                    <a:lnTo>
                      <a:pt x="183235" y="525703"/>
                    </a:lnTo>
                    <a:lnTo>
                      <a:pt x="178308" y="524090"/>
                    </a:lnTo>
                    <a:lnTo>
                      <a:pt x="178600" y="524649"/>
                    </a:lnTo>
                    <a:lnTo>
                      <a:pt x="183527" y="526288"/>
                    </a:lnTo>
                    <a:close/>
                  </a:path>
                  <a:path w="491490" h="610234">
                    <a:moveTo>
                      <a:pt x="186728" y="34632"/>
                    </a:moveTo>
                    <a:lnTo>
                      <a:pt x="183438" y="34950"/>
                    </a:lnTo>
                    <a:lnTo>
                      <a:pt x="182549" y="35826"/>
                    </a:lnTo>
                    <a:lnTo>
                      <a:pt x="180505" y="37287"/>
                    </a:lnTo>
                    <a:lnTo>
                      <a:pt x="182803" y="36220"/>
                    </a:lnTo>
                    <a:lnTo>
                      <a:pt x="185458" y="36017"/>
                    </a:lnTo>
                    <a:lnTo>
                      <a:pt x="186728" y="34632"/>
                    </a:lnTo>
                    <a:close/>
                  </a:path>
                  <a:path w="491490" h="610234">
                    <a:moveTo>
                      <a:pt x="193725" y="54813"/>
                    </a:moveTo>
                    <a:lnTo>
                      <a:pt x="190804" y="59410"/>
                    </a:lnTo>
                    <a:lnTo>
                      <a:pt x="192138" y="58343"/>
                    </a:lnTo>
                    <a:lnTo>
                      <a:pt x="193725" y="54813"/>
                    </a:lnTo>
                    <a:close/>
                  </a:path>
                  <a:path w="491490" h="610234">
                    <a:moveTo>
                      <a:pt x="207657" y="538746"/>
                    </a:moveTo>
                    <a:lnTo>
                      <a:pt x="206336" y="538568"/>
                    </a:lnTo>
                    <a:lnTo>
                      <a:pt x="205219" y="538581"/>
                    </a:lnTo>
                    <a:lnTo>
                      <a:pt x="204355" y="538924"/>
                    </a:lnTo>
                    <a:lnTo>
                      <a:pt x="205676" y="538962"/>
                    </a:lnTo>
                    <a:lnTo>
                      <a:pt x="206717" y="538873"/>
                    </a:lnTo>
                    <a:lnTo>
                      <a:pt x="207657" y="538746"/>
                    </a:lnTo>
                    <a:close/>
                  </a:path>
                  <a:path w="491490" h="610234">
                    <a:moveTo>
                      <a:pt x="221373" y="523773"/>
                    </a:moveTo>
                    <a:lnTo>
                      <a:pt x="219151" y="522744"/>
                    </a:lnTo>
                    <a:lnTo>
                      <a:pt x="216865" y="522630"/>
                    </a:lnTo>
                    <a:lnTo>
                      <a:pt x="216750" y="524383"/>
                    </a:lnTo>
                    <a:lnTo>
                      <a:pt x="219519" y="523201"/>
                    </a:lnTo>
                    <a:lnTo>
                      <a:pt x="221373" y="523773"/>
                    </a:lnTo>
                    <a:close/>
                  </a:path>
                  <a:path w="491490" h="610234">
                    <a:moveTo>
                      <a:pt x="242684" y="540753"/>
                    </a:moveTo>
                    <a:lnTo>
                      <a:pt x="240245" y="535901"/>
                    </a:lnTo>
                    <a:lnTo>
                      <a:pt x="240893" y="530948"/>
                    </a:lnTo>
                    <a:lnTo>
                      <a:pt x="240258" y="530301"/>
                    </a:lnTo>
                    <a:lnTo>
                      <a:pt x="229489" y="527011"/>
                    </a:lnTo>
                    <a:lnTo>
                      <a:pt x="228333" y="530352"/>
                    </a:lnTo>
                    <a:lnTo>
                      <a:pt x="229311" y="531952"/>
                    </a:lnTo>
                    <a:lnTo>
                      <a:pt x="227393" y="532599"/>
                    </a:lnTo>
                    <a:lnTo>
                      <a:pt x="226390" y="533184"/>
                    </a:lnTo>
                    <a:lnTo>
                      <a:pt x="230111" y="534619"/>
                    </a:lnTo>
                    <a:lnTo>
                      <a:pt x="230670" y="536778"/>
                    </a:lnTo>
                    <a:lnTo>
                      <a:pt x="225323" y="538391"/>
                    </a:lnTo>
                    <a:lnTo>
                      <a:pt x="220649" y="536511"/>
                    </a:lnTo>
                    <a:lnTo>
                      <a:pt x="221513" y="534746"/>
                    </a:lnTo>
                    <a:lnTo>
                      <a:pt x="225628" y="536194"/>
                    </a:lnTo>
                    <a:lnTo>
                      <a:pt x="223139" y="533755"/>
                    </a:lnTo>
                    <a:lnTo>
                      <a:pt x="219417" y="535419"/>
                    </a:lnTo>
                    <a:lnTo>
                      <a:pt x="218643" y="533323"/>
                    </a:lnTo>
                    <a:lnTo>
                      <a:pt x="218973" y="536524"/>
                    </a:lnTo>
                    <a:lnTo>
                      <a:pt x="213207" y="536448"/>
                    </a:lnTo>
                    <a:lnTo>
                      <a:pt x="211975" y="538213"/>
                    </a:lnTo>
                    <a:lnTo>
                      <a:pt x="207670" y="538746"/>
                    </a:lnTo>
                    <a:lnTo>
                      <a:pt x="211239" y="539026"/>
                    </a:lnTo>
                    <a:lnTo>
                      <a:pt x="216077" y="541832"/>
                    </a:lnTo>
                    <a:lnTo>
                      <a:pt x="221627" y="542810"/>
                    </a:lnTo>
                    <a:lnTo>
                      <a:pt x="227139" y="543941"/>
                    </a:lnTo>
                    <a:lnTo>
                      <a:pt x="232968" y="545007"/>
                    </a:lnTo>
                    <a:lnTo>
                      <a:pt x="237502" y="543928"/>
                    </a:lnTo>
                    <a:lnTo>
                      <a:pt x="242684" y="540753"/>
                    </a:lnTo>
                    <a:close/>
                  </a:path>
                  <a:path w="491490" h="610234">
                    <a:moveTo>
                      <a:pt x="251383" y="38989"/>
                    </a:moveTo>
                    <a:lnTo>
                      <a:pt x="239966" y="37934"/>
                    </a:lnTo>
                    <a:lnTo>
                      <a:pt x="246100" y="39712"/>
                    </a:lnTo>
                    <a:lnTo>
                      <a:pt x="251383" y="38989"/>
                    </a:lnTo>
                    <a:close/>
                  </a:path>
                  <a:path w="491490" h="610234">
                    <a:moveTo>
                      <a:pt x="251421" y="38989"/>
                    </a:moveTo>
                    <a:lnTo>
                      <a:pt x="248373" y="36715"/>
                    </a:lnTo>
                    <a:lnTo>
                      <a:pt x="249199" y="37833"/>
                    </a:lnTo>
                    <a:lnTo>
                      <a:pt x="251383" y="38989"/>
                    </a:lnTo>
                    <a:close/>
                  </a:path>
                  <a:path w="491490" h="610234">
                    <a:moveTo>
                      <a:pt x="254431" y="609244"/>
                    </a:moveTo>
                    <a:lnTo>
                      <a:pt x="250723" y="607936"/>
                    </a:lnTo>
                    <a:lnTo>
                      <a:pt x="244906" y="607072"/>
                    </a:lnTo>
                    <a:lnTo>
                      <a:pt x="247218" y="605663"/>
                    </a:lnTo>
                    <a:lnTo>
                      <a:pt x="243827" y="605053"/>
                    </a:lnTo>
                    <a:lnTo>
                      <a:pt x="239306" y="604405"/>
                    </a:lnTo>
                    <a:lnTo>
                      <a:pt x="238201" y="602881"/>
                    </a:lnTo>
                    <a:lnTo>
                      <a:pt x="242176" y="601992"/>
                    </a:lnTo>
                    <a:lnTo>
                      <a:pt x="247777" y="602716"/>
                    </a:lnTo>
                    <a:lnTo>
                      <a:pt x="251142" y="603669"/>
                    </a:lnTo>
                    <a:lnTo>
                      <a:pt x="252425" y="602145"/>
                    </a:lnTo>
                    <a:lnTo>
                      <a:pt x="252006" y="601992"/>
                    </a:lnTo>
                    <a:lnTo>
                      <a:pt x="248526" y="600748"/>
                    </a:lnTo>
                    <a:lnTo>
                      <a:pt x="247688" y="600443"/>
                    </a:lnTo>
                    <a:lnTo>
                      <a:pt x="248323" y="598589"/>
                    </a:lnTo>
                    <a:lnTo>
                      <a:pt x="239737" y="598055"/>
                    </a:lnTo>
                    <a:lnTo>
                      <a:pt x="233159" y="599503"/>
                    </a:lnTo>
                    <a:lnTo>
                      <a:pt x="226580" y="600748"/>
                    </a:lnTo>
                    <a:lnTo>
                      <a:pt x="218046" y="599617"/>
                    </a:lnTo>
                    <a:lnTo>
                      <a:pt x="218948" y="597839"/>
                    </a:lnTo>
                    <a:lnTo>
                      <a:pt x="223380" y="597001"/>
                    </a:lnTo>
                    <a:lnTo>
                      <a:pt x="214553" y="595553"/>
                    </a:lnTo>
                    <a:lnTo>
                      <a:pt x="216865" y="595579"/>
                    </a:lnTo>
                    <a:lnTo>
                      <a:pt x="216662" y="595553"/>
                    </a:lnTo>
                    <a:lnTo>
                      <a:pt x="208991" y="594360"/>
                    </a:lnTo>
                    <a:lnTo>
                      <a:pt x="205206" y="592505"/>
                    </a:lnTo>
                    <a:lnTo>
                      <a:pt x="203276" y="591629"/>
                    </a:lnTo>
                    <a:lnTo>
                      <a:pt x="202298" y="591197"/>
                    </a:lnTo>
                    <a:lnTo>
                      <a:pt x="197065" y="591629"/>
                    </a:lnTo>
                    <a:lnTo>
                      <a:pt x="198081" y="589064"/>
                    </a:lnTo>
                    <a:lnTo>
                      <a:pt x="192214" y="588429"/>
                    </a:lnTo>
                    <a:lnTo>
                      <a:pt x="185356" y="586828"/>
                    </a:lnTo>
                    <a:lnTo>
                      <a:pt x="178549" y="584657"/>
                    </a:lnTo>
                    <a:lnTo>
                      <a:pt x="172872" y="582307"/>
                    </a:lnTo>
                    <a:lnTo>
                      <a:pt x="173329" y="582079"/>
                    </a:lnTo>
                    <a:lnTo>
                      <a:pt x="173469" y="582015"/>
                    </a:lnTo>
                    <a:lnTo>
                      <a:pt x="163360" y="578891"/>
                    </a:lnTo>
                    <a:lnTo>
                      <a:pt x="158432" y="576808"/>
                    </a:lnTo>
                    <a:lnTo>
                      <a:pt x="153454" y="573824"/>
                    </a:lnTo>
                    <a:lnTo>
                      <a:pt x="143192" y="568032"/>
                    </a:lnTo>
                    <a:lnTo>
                      <a:pt x="153517" y="570598"/>
                    </a:lnTo>
                    <a:lnTo>
                      <a:pt x="150609" y="568032"/>
                    </a:lnTo>
                    <a:lnTo>
                      <a:pt x="150114" y="567588"/>
                    </a:lnTo>
                    <a:lnTo>
                      <a:pt x="147764" y="565518"/>
                    </a:lnTo>
                    <a:lnTo>
                      <a:pt x="144475" y="567588"/>
                    </a:lnTo>
                    <a:lnTo>
                      <a:pt x="142735" y="566343"/>
                    </a:lnTo>
                    <a:lnTo>
                      <a:pt x="140004" y="564400"/>
                    </a:lnTo>
                    <a:lnTo>
                      <a:pt x="140627" y="564159"/>
                    </a:lnTo>
                    <a:lnTo>
                      <a:pt x="140677" y="562279"/>
                    </a:lnTo>
                    <a:lnTo>
                      <a:pt x="138976" y="561619"/>
                    </a:lnTo>
                    <a:lnTo>
                      <a:pt x="132880" y="558774"/>
                    </a:lnTo>
                    <a:lnTo>
                      <a:pt x="128422" y="556501"/>
                    </a:lnTo>
                    <a:lnTo>
                      <a:pt x="120865" y="552589"/>
                    </a:lnTo>
                    <a:lnTo>
                      <a:pt x="114503" y="550252"/>
                    </a:lnTo>
                    <a:lnTo>
                      <a:pt x="120599" y="554951"/>
                    </a:lnTo>
                    <a:lnTo>
                      <a:pt x="120688" y="556501"/>
                    </a:lnTo>
                    <a:lnTo>
                      <a:pt x="117627" y="556475"/>
                    </a:lnTo>
                    <a:lnTo>
                      <a:pt x="109016" y="548335"/>
                    </a:lnTo>
                    <a:lnTo>
                      <a:pt x="109969" y="546455"/>
                    </a:lnTo>
                    <a:lnTo>
                      <a:pt x="111480" y="547077"/>
                    </a:lnTo>
                    <a:lnTo>
                      <a:pt x="116776" y="550532"/>
                    </a:lnTo>
                    <a:lnTo>
                      <a:pt x="114452" y="547217"/>
                    </a:lnTo>
                    <a:lnTo>
                      <a:pt x="112014" y="546455"/>
                    </a:lnTo>
                    <a:lnTo>
                      <a:pt x="104876" y="544195"/>
                    </a:lnTo>
                    <a:lnTo>
                      <a:pt x="103924" y="540905"/>
                    </a:lnTo>
                    <a:lnTo>
                      <a:pt x="103720" y="540169"/>
                    </a:lnTo>
                    <a:lnTo>
                      <a:pt x="108216" y="541756"/>
                    </a:lnTo>
                    <a:lnTo>
                      <a:pt x="115100" y="545693"/>
                    </a:lnTo>
                    <a:lnTo>
                      <a:pt x="121132" y="548716"/>
                    </a:lnTo>
                    <a:lnTo>
                      <a:pt x="115011" y="543814"/>
                    </a:lnTo>
                    <a:lnTo>
                      <a:pt x="109842" y="540169"/>
                    </a:lnTo>
                    <a:lnTo>
                      <a:pt x="104609" y="536333"/>
                    </a:lnTo>
                    <a:lnTo>
                      <a:pt x="98285" y="530923"/>
                    </a:lnTo>
                    <a:lnTo>
                      <a:pt x="100774" y="533869"/>
                    </a:lnTo>
                    <a:lnTo>
                      <a:pt x="102590" y="538429"/>
                    </a:lnTo>
                    <a:lnTo>
                      <a:pt x="100850" y="540905"/>
                    </a:lnTo>
                    <a:lnTo>
                      <a:pt x="100190" y="540181"/>
                    </a:lnTo>
                    <a:lnTo>
                      <a:pt x="92468" y="531660"/>
                    </a:lnTo>
                    <a:lnTo>
                      <a:pt x="91147" y="530072"/>
                    </a:lnTo>
                    <a:lnTo>
                      <a:pt x="86906" y="524967"/>
                    </a:lnTo>
                    <a:lnTo>
                      <a:pt x="89573" y="530072"/>
                    </a:lnTo>
                    <a:lnTo>
                      <a:pt x="86626" y="528421"/>
                    </a:lnTo>
                    <a:lnTo>
                      <a:pt x="83019" y="526110"/>
                    </a:lnTo>
                    <a:lnTo>
                      <a:pt x="82473" y="525602"/>
                    </a:lnTo>
                    <a:lnTo>
                      <a:pt x="82003" y="525348"/>
                    </a:lnTo>
                    <a:lnTo>
                      <a:pt x="81635" y="525221"/>
                    </a:lnTo>
                    <a:lnTo>
                      <a:pt x="80378" y="524446"/>
                    </a:lnTo>
                    <a:lnTo>
                      <a:pt x="81089" y="525246"/>
                    </a:lnTo>
                    <a:lnTo>
                      <a:pt x="80772" y="525424"/>
                    </a:lnTo>
                    <a:lnTo>
                      <a:pt x="80683" y="526834"/>
                    </a:lnTo>
                    <a:lnTo>
                      <a:pt x="86220" y="531926"/>
                    </a:lnTo>
                    <a:lnTo>
                      <a:pt x="88061" y="538035"/>
                    </a:lnTo>
                    <a:lnTo>
                      <a:pt x="91744" y="541375"/>
                    </a:lnTo>
                    <a:lnTo>
                      <a:pt x="93865" y="540181"/>
                    </a:lnTo>
                    <a:lnTo>
                      <a:pt x="98856" y="544525"/>
                    </a:lnTo>
                    <a:lnTo>
                      <a:pt x="104902" y="550697"/>
                    </a:lnTo>
                    <a:lnTo>
                      <a:pt x="110210" y="554990"/>
                    </a:lnTo>
                    <a:lnTo>
                      <a:pt x="116154" y="558990"/>
                    </a:lnTo>
                    <a:lnTo>
                      <a:pt x="118262" y="560628"/>
                    </a:lnTo>
                    <a:lnTo>
                      <a:pt x="118338" y="561390"/>
                    </a:lnTo>
                    <a:lnTo>
                      <a:pt x="117322" y="561479"/>
                    </a:lnTo>
                    <a:lnTo>
                      <a:pt x="117170" y="561403"/>
                    </a:lnTo>
                    <a:lnTo>
                      <a:pt x="125564" y="568299"/>
                    </a:lnTo>
                    <a:lnTo>
                      <a:pt x="125691" y="566343"/>
                    </a:lnTo>
                    <a:lnTo>
                      <a:pt x="130898" y="570179"/>
                    </a:lnTo>
                    <a:lnTo>
                      <a:pt x="136385" y="573671"/>
                    </a:lnTo>
                    <a:lnTo>
                      <a:pt x="141998" y="577037"/>
                    </a:lnTo>
                    <a:lnTo>
                      <a:pt x="147561" y="580453"/>
                    </a:lnTo>
                    <a:lnTo>
                      <a:pt x="148145" y="581050"/>
                    </a:lnTo>
                    <a:lnTo>
                      <a:pt x="148717" y="581698"/>
                    </a:lnTo>
                    <a:lnTo>
                      <a:pt x="149047" y="582320"/>
                    </a:lnTo>
                    <a:lnTo>
                      <a:pt x="149987" y="582510"/>
                    </a:lnTo>
                    <a:lnTo>
                      <a:pt x="150241" y="582371"/>
                    </a:lnTo>
                    <a:lnTo>
                      <a:pt x="150253" y="582079"/>
                    </a:lnTo>
                    <a:lnTo>
                      <a:pt x="176110" y="594474"/>
                    </a:lnTo>
                    <a:lnTo>
                      <a:pt x="203682" y="603338"/>
                    </a:lnTo>
                    <a:lnTo>
                      <a:pt x="232321" y="608431"/>
                    </a:lnTo>
                    <a:lnTo>
                      <a:pt x="254431" y="609244"/>
                    </a:lnTo>
                    <a:close/>
                  </a:path>
                  <a:path w="491490" h="610234">
                    <a:moveTo>
                      <a:pt x="261404" y="609511"/>
                    </a:moveTo>
                    <a:lnTo>
                      <a:pt x="254431" y="609244"/>
                    </a:lnTo>
                    <a:lnTo>
                      <a:pt x="255651" y="609688"/>
                    </a:lnTo>
                    <a:lnTo>
                      <a:pt x="261404" y="609511"/>
                    </a:lnTo>
                    <a:close/>
                  </a:path>
                  <a:path w="491490" h="610234">
                    <a:moveTo>
                      <a:pt x="269582" y="608977"/>
                    </a:moveTo>
                    <a:lnTo>
                      <a:pt x="261404" y="609511"/>
                    </a:lnTo>
                    <a:lnTo>
                      <a:pt x="263944" y="609523"/>
                    </a:lnTo>
                    <a:lnTo>
                      <a:pt x="266598" y="609422"/>
                    </a:lnTo>
                    <a:lnTo>
                      <a:pt x="269582" y="608977"/>
                    </a:lnTo>
                    <a:close/>
                  </a:path>
                  <a:path w="491490" h="610234">
                    <a:moveTo>
                      <a:pt x="278041" y="562635"/>
                    </a:moveTo>
                    <a:lnTo>
                      <a:pt x="277139" y="562825"/>
                    </a:lnTo>
                    <a:lnTo>
                      <a:pt x="276021" y="562914"/>
                    </a:lnTo>
                    <a:lnTo>
                      <a:pt x="274447" y="563372"/>
                    </a:lnTo>
                    <a:lnTo>
                      <a:pt x="275640" y="563130"/>
                    </a:lnTo>
                    <a:lnTo>
                      <a:pt x="276872" y="563079"/>
                    </a:lnTo>
                    <a:lnTo>
                      <a:pt x="278041" y="562635"/>
                    </a:lnTo>
                    <a:close/>
                  </a:path>
                  <a:path w="491490" h="610234">
                    <a:moveTo>
                      <a:pt x="282194" y="564222"/>
                    </a:moveTo>
                    <a:lnTo>
                      <a:pt x="281736" y="563867"/>
                    </a:lnTo>
                    <a:lnTo>
                      <a:pt x="281647" y="564032"/>
                    </a:lnTo>
                    <a:lnTo>
                      <a:pt x="281686" y="564184"/>
                    </a:lnTo>
                    <a:lnTo>
                      <a:pt x="282194" y="564222"/>
                    </a:lnTo>
                    <a:close/>
                  </a:path>
                  <a:path w="491490" h="610234">
                    <a:moveTo>
                      <a:pt x="286931" y="29895"/>
                    </a:moveTo>
                    <a:lnTo>
                      <a:pt x="281038" y="27406"/>
                    </a:lnTo>
                    <a:lnTo>
                      <a:pt x="283210" y="30010"/>
                    </a:lnTo>
                    <a:lnTo>
                      <a:pt x="286931" y="29895"/>
                    </a:lnTo>
                    <a:close/>
                  </a:path>
                  <a:path w="491490" h="610234">
                    <a:moveTo>
                      <a:pt x="287502" y="561124"/>
                    </a:moveTo>
                    <a:lnTo>
                      <a:pt x="286105" y="560146"/>
                    </a:lnTo>
                    <a:lnTo>
                      <a:pt x="278053" y="562648"/>
                    </a:lnTo>
                    <a:lnTo>
                      <a:pt x="279984" y="562381"/>
                    </a:lnTo>
                    <a:lnTo>
                      <a:pt x="280809" y="563105"/>
                    </a:lnTo>
                    <a:lnTo>
                      <a:pt x="281736" y="563867"/>
                    </a:lnTo>
                    <a:lnTo>
                      <a:pt x="282219" y="563054"/>
                    </a:lnTo>
                    <a:lnTo>
                      <a:pt x="287502" y="561124"/>
                    </a:lnTo>
                    <a:close/>
                  </a:path>
                  <a:path w="491490" h="610234">
                    <a:moveTo>
                      <a:pt x="328091" y="585139"/>
                    </a:moveTo>
                    <a:lnTo>
                      <a:pt x="326504" y="585673"/>
                    </a:lnTo>
                    <a:lnTo>
                      <a:pt x="325488" y="586092"/>
                    </a:lnTo>
                    <a:lnTo>
                      <a:pt x="324688" y="586473"/>
                    </a:lnTo>
                    <a:lnTo>
                      <a:pt x="326923" y="585597"/>
                    </a:lnTo>
                    <a:lnTo>
                      <a:pt x="328091" y="585139"/>
                    </a:lnTo>
                    <a:close/>
                  </a:path>
                  <a:path w="491490" h="610234">
                    <a:moveTo>
                      <a:pt x="368592" y="572312"/>
                    </a:moveTo>
                    <a:lnTo>
                      <a:pt x="363626" y="571754"/>
                    </a:lnTo>
                    <a:lnTo>
                      <a:pt x="364451" y="568947"/>
                    </a:lnTo>
                    <a:lnTo>
                      <a:pt x="355688" y="573976"/>
                    </a:lnTo>
                    <a:lnTo>
                      <a:pt x="346456" y="578332"/>
                    </a:lnTo>
                    <a:lnTo>
                      <a:pt x="339267" y="582104"/>
                    </a:lnTo>
                    <a:lnTo>
                      <a:pt x="336638" y="585431"/>
                    </a:lnTo>
                    <a:lnTo>
                      <a:pt x="337159" y="583450"/>
                    </a:lnTo>
                    <a:lnTo>
                      <a:pt x="334670" y="584098"/>
                    </a:lnTo>
                    <a:lnTo>
                      <a:pt x="331050" y="588073"/>
                    </a:lnTo>
                    <a:lnTo>
                      <a:pt x="329044" y="589762"/>
                    </a:lnTo>
                    <a:lnTo>
                      <a:pt x="331444" y="589394"/>
                    </a:lnTo>
                    <a:lnTo>
                      <a:pt x="335965" y="588073"/>
                    </a:lnTo>
                    <a:lnTo>
                      <a:pt x="333336" y="591362"/>
                    </a:lnTo>
                    <a:lnTo>
                      <a:pt x="314934" y="597712"/>
                    </a:lnTo>
                    <a:lnTo>
                      <a:pt x="308406" y="599313"/>
                    </a:lnTo>
                    <a:lnTo>
                      <a:pt x="305371" y="599655"/>
                    </a:lnTo>
                    <a:lnTo>
                      <a:pt x="302958" y="599719"/>
                    </a:lnTo>
                    <a:lnTo>
                      <a:pt x="301764" y="599465"/>
                    </a:lnTo>
                    <a:lnTo>
                      <a:pt x="308470" y="597700"/>
                    </a:lnTo>
                    <a:lnTo>
                      <a:pt x="309727" y="595820"/>
                    </a:lnTo>
                    <a:lnTo>
                      <a:pt x="313778" y="592797"/>
                    </a:lnTo>
                    <a:lnTo>
                      <a:pt x="316509" y="591489"/>
                    </a:lnTo>
                    <a:lnTo>
                      <a:pt x="325831" y="589457"/>
                    </a:lnTo>
                    <a:lnTo>
                      <a:pt x="324688" y="588822"/>
                    </a:lnTo>
                    <a:lnTo>
                      <a:pt x="320878" y="588302"/>
                    </a:lnTo>
                    <a:lnTo>
                      <a:pt x="324688" y="586473"/>
                    </a:lnTo>
                    <a:lnTo>
                      <a:pt x="319595" y="588467"/>
                    </a:lnTo>
                    <a:lnTo>
                      <a:pt x="304533" y="593610"/>
                    </a:lnTo>
                    <a:lnTo>
                      <a:pt x="299262" y="594182"/>
                    </a:lnTo>
                    <a:lnTo>
                      <a:pt x="294144" y="595388"/>
                    </a:lnTo>
                    <a:lnTo>
                      <a:pt x="288963" y="596290"/>
                    </a:lnTo>
                    <a:lnTo>
                      <a:pt x="283845" y="597916"/>
                    </a:lnTo>
                    <a:lnTo>
                      <a:pt x="273100" y="599186"/>
                    </a:lnTo>
                    <a:lnTo>
                      <a:pt x="267601" y="600049"/>
                    </a:lnTo>
                    <a:lnTo>
                      <a:pt x="261874" y="601218"/>
                    </a:lnTo>
                    <a:lnTo>
                      <a:pt x="267868" y="602627"/>
                    </a:lnTo>
                    <a:lnTo>
                      <a:pt x="263537" y="604062"/>
                    </a:lnTo>
                    <a:lnTo>
                      <a:pt x="256832" y="605790"/>
                    </a:lnTo>
                    <a:lnTo>
                      <a:pt x="255676" y="608088"/>
                    </a:lnTo>
                    <a:lnTo>
                      <a:pt x="265811" y="606209"/>
                    </a:lnTo>
                    <a:lnTo>
                      <a:pt x="264985" y="607326"/>
                    </a:lnTo>
                    <a:lnTo>
                      <a:pt x="277355" y="606171"/>
                    </a:lnTo>
                    <a:lnTo>
                      <a:pt x="274637" y="604532"/>
                    </a:lnTo>
                    <a:lnTo>
                      <a:pt x="272745" y="604545"/>
                    </a:lnTo>
                    <a:lnTo>
                      <a:pt x="273138" y="602589"/>
                    </a:lnTo>
                    <a:lnTo>
                      <a:pt x="281051" y="602703"/>
                    </a:lnTo>
                    <a:lnTo>
                      <a:pt x="283464" y="603491"/>
                    </a:lnTo>
                    <a:lnTo>
                      <a:pt x="285127" y="604456"/>
                    </a:lnTo>
                    <a:lnTo>
                      <a:pt x="290791" y="605091"/>
                    </a:lnTo>
                    <a:lnTo>
                      <a:pt x="308914" y="601141"/>
                    </a:lnTo>
                    <a:lnTo>
                      <a:pt x="307581" y="602005"/>
                    </a:lnTo>
                    <a:lnTo>
                      <a:pt x="309130" y="601687"/>
                    </a:lnTo>
                    <a:lnTo>
                      <a:pt x="310134" y="600735"/>
                    </a:lnTo>
                    <a:lnTo>
                      <a:pt x="324802" y="595668"/>
                    </a:lnTo>
                    <a:lnTo>
                      <a:pt x="339102" y="589838"/>
                    </a:lnTo>
                    <a:lnTo>
                      <a:pt x="352882" y="583107"/>
                    </a:lnTo>
                    <a:lnTo>
                      <a:pt x="365975" y="575348"/>
                    </a:lnTo>
                    <a:lnTo>
                      <a:pt x="368592" y="572312"/>
                    </a:lnTo>
                    <a:close/>
                  </a:path>
                  <a:path w="491490" h="610234">
                    <a:moveTo>
                      <a:pt x="382193" y="559308"/>
                    </a:moveTo>
                    <a:lnTo>
                      <a:pt x="377329" y="562635"/>
                    </a:lnTo>
                    <a:lnTo>
                      <a:pt x="381050" y="561809"/>
                    </a:lnTo>
                    <a:lnTo>
                      <a:pt x="382193" y="559308"/>
                    </a:lnTo>
                    <a:close/>
                  </a:path>
                  <a:path w="491490" h="610234">
                    <a:moveTo>
                      <a:pt x="387032" y="556006"/>
                    </a:moveTo>
                    <a:lnTo>
                      <a:pt x="385254" y="555015"/>
                    </a:lnTo>
                    <a:lnTo>
                      <a:pt x="384111" y="555078"/>
                    </a:lnTo>
                    <a:lnTo>
                      <a:pt x="382193" y="559308"/>
                    </a:lnTo>
                    <a:lnTo>
                      <a:pt x="387032" y="556006"/>
                    </a:lnTo>
                    <a:close/>
                  </a:path>
                  <a:path w="491490" h="610234">
                    <a:moveTo>
                      <a:pt x="397814" y="552450"/>
                    </a:moveTo>
                    <a:lnTo>
                      <a:pt x="394347" y="550938"/>
                    </a:lnTo>
                    <a:lnTo>
                      <a:pt x="387032" y="556006"/>
                    </a:lnTo>
                    <a:lnTo>
                      <a:pt x="389089" y="557136"/>
                    </a:lnTo>
                    <a:lnTo>
                      <a:pt x="391414" y="558228"/>
                    </a:lnTo>
                    <a:lnTo>
                      <a:pt x="397814" y="552450"/>
                    </a:lnTo>
                    <a:close/>
                  </a:path>
                  <a:path w="491490" h="610234">
                    <a:moveTo>
                      <a:pt x="399605" y="547090"/>
                    </a:moveTo>
                    <a:lnTo>
                      <a:pt x="397789" y="548601"/>
                    </a:lnTo>
                    <a:lnTo>
                      <a:pt x="395770" y="549605"/>
                    </a:lnTo>
                    <a:lnTo>
                      <a:pt x="393941" y="550748"/>
                    </a:lnTo>
                    <a:lnTo>
                      <a:pt x="394347" y="550938"/>
                    </a:lnTo>
                    <a:lnTo>
                      <a:pt x="396113" y="549668"/>
                    </a:lnTo>
                    <a:lnTo>
                      <a:pt x="398030" y="548538"/>
                    </a:lnTo>
                    <a:lnTo>
                      <a:pt x="399605" y="547090"/>
                    </a:lnTo>
                    <a:close/>
                  </a:path>
                  <a:path w="491490" h="610234">
                    <a:moveTo>
                      <a:pt x="406120" y="541578"/>
                    </a:moveTo>
                    <a:lnTo>
                      <a:pt x="399605" y="547077"/>
                    </a:lnTo>
                    <a:lnTo>
                      <a:pt x="401548" y="545566"/>
                    </a:lnTo>
                    <a:lnTo>
                      <a:pt x="403644" y="543801"/>
                    </a:lnTo>
                    <a:lnTo>
                      <a:pt x="406120" y="541578"/>
                    </a:lnTo>
                    <a:close/>
                  </a:path>
                  <a:path w="491490" h="610234">
                    <a:moveTo>
                      <a:pt x="422338" y="526465"/>
                    </a:moveTo>
                    <a:lnTo>
                      <a:pt x="421068" y="527748"/>
                    </a:lnTo>
                    <a:lnTo>
                      <a:pt x="419112" y="529374"/>
                    </a:lnTo>
                    <a:lnTo>
                      <a:pt x="417957" y="531253"/>
                    </a:lnTo>
                    <a:lnTo>
                      <a:pt x="418896" y="532333"/>
                    </a:lnTo>
                    <a:lnTo>
                      <a:pt x="421182" y="528408"/>
                    </a:lnTo>
                    <a:lnTo>
                      <a:pt x="422338" y="526465"/>
                    </a:lnTo>
                    <a:close/>
                  </a:path>
                  <a:path w="491490" h="610234">
                    <a:moveTo>
                      <a:pt x="432663" y="513219"/>
                    </a:moveTo>
                    <a:lnTo>
                      <a:pt x="431241" y="512419"/>
                    </a:lnTo>
                    <a:lnTo>
                      <a:pt x="431863" y="507517"/>
                    </a:lnTo>
                    <a:lnTo>
                      <a:pt x="431914" y="507174"/>
                    </a:lnTo>
                    <a:lnTo>
                      <a:pt x="430885" y="506501"/>
                    </a:lnTo>
                    <a:lnTo>
                      <a:pt x="430885" y="512229"/>
                    </a:lnTo>
                    <a:lnTo>
                      <a:pt x="429907" y="511670"/>
                    </a:lnTo>
                    <a:lnTo>
                      <a:pt x="425894" y="514197"/>
                    </a:lnTo>
                    <a:lnTo>
                      <a:pt x="429704" y="507517"/>
                    </a:lnTo>
                    <a:lnTo>
                      <a:pt x="430885" y="512229"/>
                    </a:lnTo>
                    <a:lnTo>
                      <a:pt x="430885" y="506501"/>
                    </a:lnTo>
                    <a:lnTo>
                      <a:pt x="430123" y="505993"/>
                    </a:lnTo>
                    <a:lnTo>
                      <a:pt x="425043" y="513842"/>
                    </a:lnTo>
                    <a:lnTo>
                      <a:pt x="423951" y="515759"/>
                    </a:lnTo>
                    <a:lnTo>
                      <a:pt x="428002" y="520357"/>
                    </a:lnTo>
                    <a:lnTo>
                      <a:pt x="432015" y="514197"/>
                    </a:lnTo>
                    <a:lnTo>
                      <a:pt x="432638" y="513232"/>
                    </a:lnTo>
                    <a:close/>
                  </a:path>
                  <a:path w="491490" h="610234">
                    <a:moveTo>
                      <a:pt x="441845" y="493560"/>
                    </a:moveTo>
                    <a:lnTo>
                      <a:pt x="441820" y="493382"/>
                    </a:lnTo>
                    <a:lnTo>
                      <a:pt x="441591" y="493649"/>
                    </a:lnTo>
                    <a:lnTo>
                      <a:pt x="441782" y="493979"/>
                    </a:lnTo>
                    <a:lnTo>
                      <a:pt x="441845" y="493560"/>
                    </a:lnTo>
                    <a:close/>
                  </a:path>
                  <a:path w="491490" h="610234">
                    <a:moveTo>
                      <a:pt x="443268" y="496430"/>
                    </a:moveTo>
                    <a:lnTo>
                      <a:pt x="441782" y="493979"/>
                    </a:lnTo>
                    <a:lnTo>
                      <a:pt x="441528" y="495503"/>
                    </a:lnTo>
                    <a:lnTo>
                      <a:pt x="439343" y="500862"/>
                    </a:lnTo>
                    <a:lnTo>
                      <a:pt x="437248" y="502031"/>
                    </a:lnTo>
                    <a:lnTo>
                      <a:pt x="437134" y="499110"/>
                    </a:lnTo>
                    <a:lnTo>
                      <a:pt x="434149" y="509701"/>
                    </a:lnTo>
                    <a:lnTo>
                      <a:pt x="443268" y="496430"/>
                    </a:lnTo>
                    <a:close/>
                  </a:path>
                  <a:path w="491490" h="610234">
                    <a:moveTo>
                      <a:pt x="461759" y="327317"/>
                    </a:moveTo>
                    <a:lnTo>
                      <a:pt x="461505" y="327190"/>
                    </a:lnTo>
                    <a:lnTo>
                      <a:pt x="461314" y="326923"/>
                    </a:lnTo>
                    <a:lnTo>
                      <a:pt x="461137" y="326580"/>
                    </a:lnTo>
                    <a:lnTo>
                      <a:pt x="461276" y="326923"/>
                    </a:lnTo>
                    <a:lnTo>
                      <a:pt x="461467" y="327177"/>
                    </a:lnTo>
                    <a:lnTo>
                      <a:pt x="461759" y="327317"/>
                    </a:lnTo>
                    <a:close/>
                  </a:path>
                  <a:path w="491490" h="610234">
                    <a:moveTo>
                      <a:pt x="462622" y="317347"/>
                    </a:moveTo>
                    <a:lnTo>
                      <a:pt x="460895" y="314693"/>
                    </a:lnTo>
                    <a:lnTo>
                      <a:pt x="461429" y="315036"/>
                    </a:lnTo>
                    <a:lnTo>
                      <a:pt x="460578" y="310286"/>
                    </a:lnTo>
                    <a:lnTo>
                      <a:pt x="460590" y="314706"/>
                    </a:lnTo>
                    <a:lnTo>
                      <a:pt x="460032" y="323900"/>
                    </a:lnTo>
                    <a:lnTo>
                      <a:pt x="461137" y="326580"/>
                    </a:lnTo>
                    <a:lnTo>
                      <a:pt x="460451" y="324231"/>
                    </a:lnTo>
                    <a:lnTo>
                      <a:pt x="462622" y="317347"/>
                    </a:lnTo>
                    <a:close/>
                  </a:path>
                  <a:path w="491490" h="610234">
                    <a:moveTo>
                      <a:pt x="491274" y="383997"/>
                    </a:moveTo>
                    <a:lnTo>
                      <a:pt x="489788" y="385673"/>
                    </a:lnTo>
                    <a:lnTo>
                      <a:pt x="489191" y="387324"/>
                    </a:lnTo>
                    <a:lnTo>
                      <a:pt x="491274" y="383997"/>
                    </a:lnTo>
                    <a:close/>
                  </a:path>
                </a:pathLst>
              </a:custGeom>
              <a:solidFill>
                <a:srgbClr val="1CADEB"/>
              </a:solidFill>
            </p:spPr>
            <p:txBody>
              <a:bodyPr wrap="square" lIns="0" tIns="0" rIns="0" bIns="0" rtlCol="0"/>
              <a:lstStyle/>
              <a:p>
                <a:endParaRPr/>
              </a:p>
            </p:txBody>
          </p:sp>
          <p:sp>
            <p:nvSpPr>
              <p:cNvPr id="16" name="object 207"/>
              <p:cNvSpPr/>
              <p:nvPr/>
            </p:nvSpPr>
            <p:spPr>
              <a:xfrm>
                <a:off x="16275771" y="5767100"/>
                <a:ext cx="2037714" cy="2073275"/>
              </a:xfrm>
              <a:custGeom>
                <a:avLst/>
                <a:gdLst/>
                <a:ahLst/>
                <a:cxnLst/>
                <a:rect l="l" t="t" r="r" b="b"/>
                <a:pathLst>
                  <a:path w="2037715" h="2073275">
                    <a:moveTo>
                      <a:pt x="1856425" y="0"/>
                    </a:moveTo>
                    <a:lnTo>
                      <a:pt x="1851828" y="1486"/>
                    </a:lnTo>
                    <a:lnTo>
                      <a:pt x="1854160" y="51527"/>
                    </a:lnTo>
                    <a:lnTo>
                      <a:pt x="1855689" y="101532"/>
                    </a:lnTo>
                    <a:lnTo>
                      <a:pt x="1856196" y="138063"/>
                    </a:lnTo>
                    <a:lnTo>
                      <a:pt x="1856262" y="184294"/>
                    </a:lnTo>
                    <a:lnTo>
                      <a:pt x="1856200" y="201318"/>
                    </a:lnTo>
                    <a:lnTo>
                      <a:pt x="1855110" y="251044"/>
                    </a:lnTo>
                    <a:lnTo>
                      <a:pt x="1853075" y="300622"/>
                    </a:lnTo>
                    <a:lnTo>
                      <a:pt x="1850060" y="350024"/>
                    </a:lnTo>
                    <a:lnTo>
                      <a:pt x="1846030" y="399221"/>
                    </a:lnTo>
                    <a:lnTo>
                      <a:pt x="1840949" y="448186"/>
                    </a:lnTo>
                    <a:lnTo>
                      <a:pt x="1834780" y="496892"/>
                    </a:lnTo>
                    <a:lnTo>
                      <a:pt x="1827489" y="545309"/>
                    </a:lnTo>
                    <a:lnTo>
                      <a:pt x="1819041" y="593410"/>
                    </a:lnTo>
                    <a:lnTo>
                      <a:pt x="1809398" y="641168"/>
                    </a:lnTo>
                    <a:lnTo>
                      <a:pt x="1798527" y="688553"/>
                    </a:lnTo>
                    <a:lnTo>
                      <a:pt x="1786391" y="735540"/>
                    </a:lnTo>
                    <a:lnTo>
                      <a:pt x="1772954" y="782098"/>
                    </a:lnTo>
                    <a:lnTo>
                      <a:pt x="1758181" y="828202"/>
                    </a:lnTo>
                    <a:lnTo>
                      <a:pt x="1742037" y="873822"/>
                    </a:lnTo>
                    <a:lnTo>
                      <a:pt x="1724486" y="918930"/>
                    </a:lnTo>
                    <a:lnTo>
                      <a:pt x="1705493" y="963500"/>
                    </a:lnTo>
                    <a:lnTo>
                      <a:pt x="1685021" y="1007502"/>
                    </a:lnTo>
                    <a:lnTo>
                      <a:pt x="1663035" y="1050910"/>
                    </a:lnTo>
                    <a:lnTo>
                      <a:pt x="1639499" y="1093695"/>
                    </a:lnTo>
                    <a:lnTo>
                      <a:pt x="1614379" y="1135829"/>
                    </a:lnTo>
                    <a:lnTo>
                      <a:pt x="1587638" y="1177284"/>
                    </a:lnTo>
                    <a:lnTo>
                      <a:pt x="1559241" y="1218033"/>
                    </a:lnTo>
                    <a:lnTo>
                      <a:pt x="1529152" y="1258047"/>
                    </a:lnTo>
                    <a:lnTo>
                      <a:pt x="1497335" y="1297298"/>
                    </a:lnTo>
                    <a:lnTo>
                      <a:pt x="1463756" y="1335760"/>
                    </a:lnTo>
                    <a:lnTo>
                      <a:pt x="1401538" y="1402020"/>
                    </a:lnTo>
                    <a:lnTo>
                      <a:pt x="1350034" y="1451048"/>
                    </a:lnTo>
                    <a:lnTo>
                      <a:pt x="1291782" y="1501608"/>
                    </a:lnTo>
                    <a:lnTo>
                      <a:pt x="1237595" y="1544068"/>
                    </a:lnTo>
                    <a:lnTo>
                      <a:pt x="1195296" y="1574398"/>
                    </a:lnTo>
                    <a:lnTo>
                      <a:pt x="1133979" y="1615747"/>
                    </a:lnTo>
                    <a:lnTo>
                      <a:pt x="1073496" y="1653143"/>
                    </a:lnTo>
                    <a:lnTo>
                      <a:pt x="1028389" y="1678585"/>
                    </a:lnTo>
                    <a:lnTo>
                      <a:pt x="982777" y="1702885"/>
                    </a:lnTo>
                    <a:lnTo>
                      <a:pt x="936683" y="1726080"/>
                    </a:lnTo>
                    <a:lnTo>
                      <a:pt x="890130" y="1748204"/>
                    </a:lnTo>
                    <a:lnTo>
                      <a:pt x="843141" y="1769296"/>
                    </a:lnTo>
                    <a:lnTo>
                      <a:pt x="795741" y="1789390"/>
                    </a:lnTo>
                    <a:lnTo>
                      <a:pt x="747952" y="1808523"/>
                    </a:lnTo>
                    <a:lnTo>
                      <a:pt x="699797" y="1826732"/>
                    </a:lnTo>
                    <a:lnTo>
                      <a:pt x="651301" y="1844053"/>
                    </a:lnTo>
                    <a:lnTo>
                      <a:pt x="602486" y="1860521"/>
                    </a:lnTo>
                    <a:lnTo>
                      <a:pt x="553375" y="1876174"/>
                    </a:lnTo>
                    <a:lnTo>
                      <a:pt x="503993" y="1891047"/>
                    </a:lnTo>
                    <a:lnTo>
                      <a:pt x="454363" y="1905177"/>
                    </a:lnTo>
                    <a:lnTo>
                      <a:pt x="404507" y="1918600"/>
                    </a:lnTo>
                    <a:lnTo>
                      <a:pt x="354450" y="1931352"/>
                    </a:lnTo>
                    <a:lnTo>
                      <a:pt x="304214" y="1943470"/>
                    </a:lnTo>
                    <a:lnTo>
                      <a:pt x="253824" y="1954989"/>
                    </a:lnTo>
                    <a:lnTo>
                      <a:pt x="203302" y="1965946"/>
                    </a:lnTo>
                    <a:lnTo>
                      <a:pt x="101957" y="1986320"/>
                    </a:lnTo>
                    <a:lnTo>
                      <a:pt x="366" y="2004881"/>
                    </a:lnTo>
                    <a:lnTo>
                      <a:pt x="0" y="2009687"/>
                    </a:lnTo>
                    <a:lnTo>
                      <a:pt x="50859" y="2024272"/>
                    </a:lnTo>
                    <a:lnTo>
                      <a:pt x="102232" y="2036634"/>
                    </a:lnTo>
                    <a:lnTo>
                      <a:pt x="154044" y="2046924"/>
                    </a:lnTo>
                    <a:lnTo>
                      <a:pt x="206221" y="2055290"/>
                    </a:lnTo>
                    <a:lnTo>
                      <a:pt x="258690" y="2061883"/>
                    </a:lnTo>
                    <a:lnTo>
                      <a:pt x="311376" y="2066851"/>
                    </a:lnTo>
                    <a:lnTo>
                      <a:pt x="364207" y="2070344"/>
                    </a:lnTo>
                    <a:lnTo>
                      <a:pt x="417107" y="2072512"/>
                    </a:lnTo>
                    <a:lnTo>
                      <a:pt x="468544" y="2073034"/>
                    </a:lnTo>
                    <a:lnTo>
                      <a:pt x="520187" y="2072136"/>
                    </a:lnTo>
                    <a:lnTo>
                      <a:pt x="571962" y="2069810"/>
                    </a:lnTo>
                    <a:lnTo>
                      <a:pt x="623796" y="2066050"/>
                    </a:lnTo>
                    <a:lnTo>
                      <a:pt x="675614" y="2060849"/>
                    </a:lnTo>
                    <a:lnTo>
                      <a:pt x="727342" y="2054200"/>
                    </a:lnTo>
                    <a:lnTo>
                      <a:pt x="778906" y="2046097"/>
                    </a:lnTo>
                    <a:lnTo>
                      <a:pt x="830233" y="2036533"/>
                    </a:lnTo>
                    <a:lnTo>
                      <a:pt x="881248" y="2025501"/>
                    </a:lnTo>
                    <a:lnTo>
                      <a:pt x="931877" y="2012994"/>
                    </a:lnTo>
                    <a:lnTo>
                      <a:pt x="982047" y="1999006"/>
                    </a:lnTo>
                    <a:lnTo>
                      <a:pt x="1031682" y="1983529"/>
                    </a:lnTo>
                    <a:lnTo>
                      <a:pt x="1080710" y="1966557"/>
                    </a:lnTo>
                    <a:lnTo>
                      <a:pt x="1132136" y="1946842"/>
                    </a:lnTo>
                    <a:lnTo>
                      <a:pt x="1183596" y="1925086"/>
                    </a:lnTo>
                    <a:lnTo>
                      <a:pt x="1234331" y="1901655"/>
                    </a:lnTo>
                    <a:lnTo>
                      <a:pt x="1283583" y="1876916"/>
                    </a:lnTo>
                    <a:lnTo>
                      <a:pt x="1301460" y="1866915"/>
                    </a:lnTo>
                    <a:lnTo>
                      <a:pt x="1320378" y="1856579"/>
                    </a:lnTo>
                    <a:lnTo>
                      <a:pt x="1356733" y="1835661"/>
                    </a:lnTo>
                    <a:lnTo>
                      <a:pt x="1412385" y="1800626"/>
                    </a:lnTo>
                    <a:lnTo>
                      <a:pt x="1471696" y="1759162"/>
                    </a:lnTo>
                    <a:lnTo>
                      <a:pt x="1518600" y="1723145"/>
                    </a:lnTo>
                    <a:lnTo>
                      <a:pt x="1551638" y="1696534"/>
                    </a:lnTo>
                    <a:lnTo>
                      <a:pt x="1604625" y="1649311"/>
                    </a:lnTo>
                    <a:lnTo>
                      <a:pt x="1655266" y="1599334"/>
                    </a:lnTo>
                    <a:lnTo>
                      <a:pt x="1684493" y="1568737"/>
                    </a:lnTo>
                    <a:lnTo>
                      <a:pt x="1698110" y="1553091"/>
                    </a:lnTo>
                    <a:lnTo>
                      <a:pt x="1712659" y="1536660"/>
                    </a:lnTo>
                    <a:lnTo>
                      <a:pt x="1740166" y="1504205"/>
                    </a:lnTo>
                    <a:lnTo>
                      <a:pt x="1766416" y="1470574"/>
                    </a:lnTo>
                    <a:lnTo>
                      <a:pt x="1791746" y="1436228"/>
                    </a:lnTo>
                    <a:lnTo>
                      <a:pt x="1816769" y="1399971"/>
                    </a:lnTo>
                    <a:lnTo>
                      <a:pt x="1842797" y="1359042"/>
                    </a:lnTo>
                    <a:lnTo>
                      <a:pt x="1852224" y="1343374"/>
                    </a:lnTo>
                    <a:lnTo>
                      <a:pt x="1861335" y="1328524"/>
                    </a:lnTo>
                    <a:lnTo>
                      <a:pt x="1883423" y="1288491"/>
                    </a:lnTo>
                    <a:lnTo>
                      <a:pt x="1904773" y="1246658"/>
                    </a:lnTo>
                    <a:lnTo>
                      <a:pt x="1924668" y="1204157"/>
                    </a:lnTo>
                    <a:lnTo>
                      <a:pt x="1942391" y="1162121"/>
                    </a:lnTo>
                    <a:lnTo>
                      <a:pt x="1960331" y="1115380"/>
                    </a:lnTo>
                    <a:lnTo>
                      <a:pt x="1976388" y="1067981"/>
                    </a:lnTo>
                    <a:lnTo>
                      <a:pt x="1990567" y="1019996"/>
                    </a:lnTo>
                    <a:lnTo>
                      <a:pt x="2002870" y="971496"/>
                    </a:lnTo>
                    <a:lnTo>
                      <a:pt x="2013303" y="922554"/>
                    </a:lnTo>
                    <a:lnTo>
                      <a:pt x="2021869" y="873242"/>
                    </a:lnTo>
                    <a:lnTo>
                      <a:pt x="2028573" y="823631"/>
                    </a:lnTo>
                    <a:lnTo>
                      <a:pt x="2033418" y="773794"/>
                    </a:lnTo>
                    <a:lnTo>
                      <a:pt x="2036409" y="723803"/>
                    </a:lnTo>
                    <a:lnTo>
                      <a:pt x="2037551" y="673730"/>
                    </a:lnTo>
                    <a:lnTo>
                      <a:pt x="2036846" y="623645"/>
                    </a:lnTo>
                    <a:lnTo>
                      <a:pt x="2034299" y="573623"/>
                    </a:lnTo>
                    <a:lnTo>
                      <a:pt x="2029915" y="523734"/>
                    </a:lnTo>
                    <a:lnTo>
                      <a:pt x="2023697" y="474050"/>
                    </a:lnTo>
                    <a:lnTo>
                      <a:pt x="2015650" y="424644"/>
                    </a:lnTo>
                    <a:lnTo>
                      <a:pt x="2005778" y="375587"/>
                    </a:lnTo>
                    <a:lnTo>
                      <a:pt x="1994084" y="326952"/>
                    </a:lnTo>
                    <a:lnTo>
                      <a:pt x="1980574" y="278810"/>
                    </a:lnTo>
                    <a:lnTo>
                      <a:pt x="1965250" y="231233"/>
                    </a:lnTo>
                    <a:lnTo>
                      <a:pt x="1948118" y="184294"/>
                    </a:lnTo>
                    <a:lnTo>
                      <a:pt x="1929181" y="138063"/>
                    </a:lnTo>
                    <a:lnTo>
                      <a:pt x="1908444" y="92614"/>
                    </a:lnTo>
                    <a:lnTo>
                      <a:pt x="1883852" y="45471"/>
                    </a:lnTo>
                    <a:lnTo>
                      <a:pt x="1870600" y="22473"/>
                    </a:lnTo>
                    <a:lnTo>
                      <a:pt x="1856425" y="0"/>
                    </a:lnTo>
                    <a:close/>
                  </a:path>
                </a:pathLst>
              </a:custGeom>
              <a:solidFill>
                <a:srgbClr val="00A2E9"/>
              </a:solidFill>
            </p:spPr>
            <p:txBody>
              <a:bodyPr wrap="square" lIns="0" tIns="0" rIns="0" bIns="0" rtlCol="0"/>
              <a:lstStyle/>
              <a:p>
                <a:endParaRPr/>
              </a:p>
            </p:txBody>
          </p:sp>
          <p:pic>
            <p:nvPicPr>
              <p:cNvPr id="18" name="object 208"/>
              <p:cNvPicPr/>
              <p:nvPr/>
            </p:nvPicPr>
            <p:blipFill>
              <a:blip r:embed="rId67" cstate="print"/>
              <a:stretch>
                <a:fillRect/>
              </a:stretch>
            </p:blipFill>
            <p:spPr>
              <a:xfrm>
                <a:off x="16258171" y="7770636"/>
                <a:ext cx="336137" cy="82123"/>
              </a:xfrm>
              <a:prstGeom prst="rect">
                <a:avLst/>
              </a:prstGeom>
            </p:spPr>
          </p:pic>
          <p:sp>
            <p:nvSpPr>
              <p:cNvPr id="19" name="object 209"/>
              <p:cNvSpPr/>
              <p:nvPr/>
            </p:nvSpPr>
            <p:spPr>
              <a:xfrm>
                <a:off x="16277704" y="5728061"/>
                <a:ext cx="2075180" cy="2135505"/>
              </a:xfrm>
              <a:custGeom>
                <a:avLst/>
                <a:gdLst/>
                <a:ahLst/>
                <a:cxnLst/>
                <a:rect l="l" t="t" r="r" b="b"/>
                <a:pathLst>
                  <a:path w="2075180" h="2135504">
                    <a:moveTo>
                      <a:pt x="54356" y="2044369"/>
                    </a:moveTo>
                    <a:lnTo>
                      <a:pt x="49149" y="2044369"/>
                    </a:lnTo>
                    <a:lnTo>
                      <a:pt x="0" y="2057069"/>
                    </a:lnTo>
                    <a:lnTo>
                      <a:pt x="28905" y="2057069"/>
                    </a:lnTo>
                    <a:lnTo>
                      <a:pt x="54356" y="2044369"/>
                    </a:lnTo>
                    <a:close/>
                  </a:path>
                  <a:path w="2075180" h="2135504">
                    <a:moveTo>
                      <a:pt x="58000" y="2031669"/>
                    </a:moveTo>
                    <a:lnTo>
                      <a:pt x="49149" y="2031669"/>
                    </a:lnTo>
                    <a:lnTo>
                      <a:pt x="37668" y="2044369"/>
                    </a:lnTo>
                    <a:lnTo>
                      <a:pt x="58000" y="2031669"/>
                    </a:lnTo>
                    <a:close/>
                  </a:path>
                  <a:path w="2075180" h="2135504">
                    <a:moveTo>
                      <a:pt x="273011" y="1980869"/>
                    </a:moveTo>
                    <a:lnTo>
                      <a:pt x="262483" y="1980869"/>
                    </a:lnTo>
                    <a:lnTo>
                      <a:pt x="261112" y="1993569"/>
                    </a:lnTo>
                    <a:lnTo>
                      <a:pt x="273011" y="1980869"/>
                    </a:lnTo>
                    <a:close/>
                  </a:path>
                  <a:path w="2075180" h="2135504">
                    <a:moveTo>
                      <a:pt x="309575" y="2097557"/>
                    </a:moveTo>
                    <a:lnTo>
                      <a:pt x="307771" y="2097379"/>
                    </a:lnTo>
                    <a:lnTo>
                      <a:pt x="309575" y="2097557"/>
                    </a:lnTo>
                    <a:close/>
                  </a:path>
                  <a:path w="2075180" h="2135504">
                    <a:moveTo>
                      <a:pt x="357073" y="2098319"/>
                    </a:moveTo>
                    <a:lnTo>
                      <a:pt x="346227" y="2098802"/>
                    </a:lnTo>
                    <a:lnTo>
                      <a:pt x="335635" y="2098929"/>
                    </a:lnTo>
                    <a:lnTo>
                      <a:pt x="323418" y="2098535"/>
                    </a:lnTo>
                    <a:lnTo>
                      <a:pt x="309575" y="2097557"/>
                    </a:lnTo>
                    <a:lnTo>
                      <a:pt x="316712" y="2098294"/>
                    </a:lnTo>
                    <a:lnTo>
                      <a:pt x="344398" y="2099754"/>
                    </a:lnTo>
                    <a:lnTo>
                      <a:pt x="351713" y="2098929"/>
                    </a:lnTo>
                    <a:lnTo>
                      <a:pt x="357073" y="2098319"/>
                    </a:lnTo>
                    <a:close/>
                  </a:path>
                  <a:path w="2075180" h="2135504">
                    <a:moveTo>
                      <a:pt x="358495" y="2094255"/>
                    </a:moveTo>
                    <a:lnTo>
                      <a:pt x="330301" y="2092934"/>
                    </a:lnTo>
                    <a:lnTo>
                      <a:pt x="288124" y="2092807"/>
                    </a:lnTo>
                    <a:lnTo>
                      <a:pt x="264287" y="2091461"/>
                    </a:lnTo>
                    <a:lnTo>
                      <a:pt x="286004" y="2095131"/>
                    </a:lnTo>
                    <a:lnTo>
                      <a:pt x="307771" y="2097379"/>
                    </a:lnTo>
                    <a:lnTo>
                      <a:pt x="310438" y="2095042"/>
                    </a:lnTo>
                    <a:lnTo>
                      <a:pt x="325666" y="2095309"/>
                    </a:lnTo>
                    <a:lnTo>
                      <a:pt x="344614" y="2095842"/>
                    </a:lnTo>
                    <a:lnTo>
                      <a:pt x="351624" y="2095042"/>
                    </a:lnTo>
                    <a:lnTo>
                      <a:pt x="358495" y="2094255"/>
                    </a:lnTo>
                    <a:close/>
                  </a:path>
                  <a:path w="2075180" h="2135504">
                    <a:moveTo>
                      <a:pt x="379463" y="2092871"/>
                    </a:moveTo>
                    <a:lnTo>
                      <a:pt x="377037" y="2092452"/>
                    </a:lnTo>
                    <a:lnTo>
                      <a:pt x="352450" y="2092388"/>
                    </a:lnTo>
                    <a:lnTo>
                      <a:pt x="354863" y="2092858"/>
                    </a:lnTo>
                    <a:lnTo>
                      <a:pt x="379463" y="2092871"/>
                    </a:lnTo>
                    <a:close/>
                  </a:path>
                  <a:path w="2075180" h="2135504">
                    <a:moveTo>
                      <a:pt x="386105" y="2116404"/>
                    </a:moveTo>
                    <a:lnTo>
                      <a:pt x="385851" y="2116201"/>
                    </a:lnTo>
                    <a:lnTo>
                      <a:pt x="375196" y="2115972"/>
                    </a:lnTo>
                    <a:lnTo>
                      <a:pt x="386105" y="2116404"/>
                    </a:lnTo>
                    <a:close/>
                  </a:path>
                  <a:path w="2075180" h="2135504">
                    <a:moveTo>
                      <a:pt x="388454" y="2124151"/>
                    </a:moveTo>
                    <a:lnTo>
                      <a:pt x="371386" y="2123719"/>
                    </a:lnTo>
                    <a:lnTo>
                      <a:pt x="377723" y="2124037"/>
                    </a:lnTo>
                    <a:lnTo>
                      <a:pt x="383882" y="2124202"/>
                    </a:lnTo>
                    <a:lnTo>
                      <a:pt x="388454" y="2124151"/>
                    </a:lnTo>
                    <a:close/>
                  </a:path>
                  <a:path w="2075180" h="2135504">
                    <a:moveTo>
                      <a:pt x="405269" y="2116620"/>
                    </a:moveTo>
                    <a:lnTo>
                      <a:pt x="386676" y="2115045"/>
                    </a:lnTo>
                    <a:lnTo>
                      <a:pt x="384949" y="2115489"/>
                    </a:lnTo>
                    <a:lnTo>
                      <a:pt x="385851" y="2116201"/>
                    </a:lnTo>
                    <a:lnTo>
                      <a:pt x="405269" y="2116620"/>
                    </a:lnTo>
                    <a:close/>
                  </a:path>
                  <a:path w="2075180" h="2135504">
                    <a:moveTo>
                      <a:pt x="405815" y="2099398"/>
                    </a:moveTo>
                    <a:lnTo>
                      <a:pt x="404660" y="2099271"/>
                    </a:lnTo>
                    <a:lnTo>
                      <a:pt x="403631" y="2099348"/>
                    </a:lnTo>
                    <a:lnTo>
                      <a:pt x="402374" y="2099373"/>
                    </a:lnTo>
                    <a:lnTo>
                      <a:pt x="401713" y="2099462"/>
                    </a:lnTo>
                    <a:lnTo>
                      <a:pt x="405815" y="2099398"/>
                    </a:lnTo>
                    <a:close/>
                  </a:path>
                  <a:path w="2075180" h="2135504">
                    <a:moveTo>
                      <a:pt x="416941" y="2119452"/>
                    </a:moveTo>
                    <a:lnTo>
                      <a:pt x="415709" y="2118258"/>
                    </a:lnTo>
                    <a:lnTo>
                      <a:pt x="406273" y="2118487"/>
                    </a:lnTo>
                    <a:lnTo>
                      <a:pt x="395478" y="2118563"/>
                    </a:lnTo>
                    <a:lnTo>
                      <a:pt x="387426" y="2118918"/>
                    </a:lnTo>
                    <a:lnTo>
                      <a:pt x="386168" y="2120023"/>
                    </a:lnTo>
                    <a:lnTo>
                      <a:pt x="392544" y="2119249"/>
                    </a:lnTo>
                    <a:lnTo>
                      <a:pt x="406006" y="2119414"/>
                    </a:lnTo>
                    <a:lnTo>
                      <a:pt x="416941" y="2119452"/>
                    </a:lnTo>
                    <a:close/>
                  </a:path>
                  <a:path w="2075180" h="2135504">
                    <a:moveTo>
                      <a:pt x="432904" y="2132114"/>
                    </a:moveTo>
                    <a:lnTo>
                      <a:pt x="406438" y="2132177"/>
                    </a:lnTo>
                    <a:lnTo>
                      <a:pt x="379831" y="2131593"/>
                    </a:lnTo>
                    <a:lnTo>
                      <a:pt x="354418" y="2130323"/>
                    </a:lnTo>
                    <a:lnTo>
                      <a:pt x="331571" y="2128342"/>
                    </a:lnTo>
                    <a:lnTo>
                      <a:pt x="343623" y="2126234"/>
                    </a:lnTo>
                    <a:lnTo>
                      <a:pt x="365556" y="2128647"/>
                    </a:lnTo>
                    <a:lnTo>
                      <a:pt x="385216" y="2129713"/>
                    </a:lnTo>
                    <a:lnTo>
                      <a:pt x="426605" y="2130526"/>
                    </a:lnTo>
                    <a:lnTo>
                      <a:pt x="408940" y="2129790"/>
                    </a:lnTo>
                    <a:lnTo>
                      <a:pt x="373722" y="2127643"/>
                    </a:lnTo>
                    <a:lnTo>
                      <a:pt x="356133" y="2126373"/>
                    </a:lnTo>
                    <a:lnTo>
                      <a:pt x="341007" y="2123998"/>
                    </a:lnTo>
                    <a:lnTo>
                      <a:pt x="341706" y="2123109"/>
                    </a:lnTo>
                    <a:lnTo>
                      <a:pt x="353428" y="2123186"/>
                    </a:lnTo>
                    <a:lnTo>
                      <a:pt x="371386" y="2123719"/>
                    </a:lnTo>
                    <a:lnTo>
                      <a:pt x="359232" y="2122932"/>
                    </a:lnTo>
                    <a:lnTo>
                      <a:pt x="357632" y="2122309"/>
                    </a:lnTo>
                    <a:lnTo>
                      <a:pt x="345211" y="2122563"/>
                    </a:lnTo>
                    <a:lnTo>
                      <a:pt x="325539" y="2122411"/>
                    </a:lnTo>
                    <a:lnTo>
                      <a:pt x="318160" y="2122957"/>
                    </a:lnTo>
                    <a:lnTo>
                      <a:pt x="342557" y="2125319"/>
                    </a:lnTo>
                    <a:lnTo>
                      <a:pt x="334911" y="2126500"/>
                    </a:lnTo>
                    <a:lnTo>
                      <a:pt x="319392" y="2125840"/>
                    </a:lnTo>
                    <a:lnTo>
                      <a:pt x="285648" y="2123313"/>
                    </a:lnTo>
                    <a:lnTo>
                      <a:pt x="289814" y="2124354"/>
                    </a:lnTo>
                    <a:lnTo>
                      <a:pt x="287502" y="2124976"/>
                    </a:lnTo>
                    <a:lnTo>
                      <a:pt x="283616" y="2125535"/>
                    </a:lnTo>
                    <a:lnTo>
                      <a:pt x="283006" y="2126386"/>
                    </a:lnTo>
                    <a:lnTo>
                      <a:pt x="305308" y="2127212"/>
                    </a:lnTo>
                    <a:lnTo>
                      <a:pt x="314883" y="2127935"/>
                    </a:lnTo>
                    <a:lnTo>
                      <a:pt x="314947" y="2128977"/>
                    </a:lnTo>
                    <a:lnTo>
                      <a:pt x="307848" y="2129155"/>
                    </a:lnTo>
                    <a:lnTo>
                      <a:pt x="296557" y="2128570"/>
                    </a:lnTo>
                    <a:lnTo>
                      <a:pt x="284048" y="2127326"/>
                    </a:lnTo>
                    <a:lnTo>
                      <a:pt x="288848" y="2128926"/>
                    </a:lnTo>
                    <a:lnTo>
                      <a:pt x="277114" y="2129713"/>
                    </a:lnTo>
                    <a:lnTo>
                      <a:pt x="286613" y="2131517"/>
                    </a:lnTo>
                    <a:lnTo>
                      <a:pt x="329057" y="2133930"/>
                    </a:lnTo>
                    <a:lnTo>
                      <a:pt x="366471" y="2134920"/>
                    </a:lnTo>
                    <a:lnTo>
                      <a:pt x="400532" y="2134349"/>
                    </a:lnTo>
                    <a:lnTo>
                      <a:pt x="432904" y="2132114"/>
                    </a:lnTo>
                    <a:close/>
                  </a:path>
                  <a:path w="2075180" h="2135504">
                    <a:moveTo>
                      <a:pt x="437515" y="2118360"/>
                    </a:moveTo>
                    <a:lnTo>
                      <a:pt x="435838" y="2118880"/>
                    </a:lnTo>
                    <a:lnTo>
                      <a:pt x="437032" y="2118880"/>
                    </a:lnTo>
                    <a:lnTo>
                      <a:pt x="437515" y="2118360"/>
                    </a:lnTo>
                    <a:close/>
                  </a:path>
                  <a:path w="2075180" h="2135504">
                    <a:moveTo>
                      <a:pt x="447675" y="2113915"/>
                    </a:moveTo>
                    <a:lnTo>
                      <a:pt x="447141" y="2113940"/>
                    </a:lnTo>
                    <a:lnTo>
                      <a:pt x="447675" y="2113915"/>
                    </a:lnTo>
                    <a:close/>
                  </a:path>
                  <a:path w="2075180" h="2135504">
                    <a:moveTo>
                      <a:pt x="531952" y="2090216"/>
                    </a:moveTo>
                    <a:lnTo>
                      <a:pt x="529297" y="2089975"/>
                    </a:lnTo>
                    <a:lnTo>
                      <a:pt x="526288" y="2090674"/>
                    </a:lnTo>
                    <a:lnTo>
                      <a:pt x="518718" y="2091829"/>
                    </a:lnTo>
                    <a:lnTo>
                      <a:pt x="525780" y="2090953"/>
                    </a:lnTo>
                    <a:lnTo>
                      <a:pt x="531952" y="2090216"/>
                    </a:lnTo>
                    <a:close/>
                  </a:path>
                  <a:path w="2075180" h="2135504">
                    <a:moveTo>
                      <a:pt x="596760" y="1909292"/>
                    </a:moveTo>
                    <a:lnTo>
                      <a:pt x="595795" y="1909864"/>
                    </a:lnTo>
                    <a:lnTo>
                      <a:pt x="593725" y="1917369"/>
                    </a:lnTo>
                    <a:lnTo>
                      <a:pt x="595960" y="1917369"/>
                    </a:lnTo>
                    <a:lnTo>
                      <a:pt x="596760" y="1909292"/>
                    </a:lnTo>
                    <a:close/>
                  </a:path>
                  <a:path w="2075180" h="2135504">
                    <a:moveTo>
                      <a:pt x="655447" y="2095169"/>
                    </a:moveTo>
                    <a:lnTo>
                      <a:pt x="508381" y="2095169"/>
                    </a:lnTo>
                    <a:lnTo>
                      <a:pt x="478751" y="2107869"/>
                    </a:lnTo>
                    <a:lnTo>
                      <a:pt x="620712" y="2107869"/>
                    </a:lnTo>
                    <a:lnTo>
                      <a:pt x="655447" y="2095169"/>
                    </a:lnTo>
                    <a:close/>
                  </a:path>
                  <a:path w="2075180" h="2135504">
                    <a:moveTo>
                      <a:pt x="713587" y="1872094"/>
                    </a:moveTo>
                    <a:lnTo>
                      <a:pt x="711619" y="1872716"/>
                    </a:lnTo>
                    <a:lnTo>
                      <a:pt x="707961" y="1879269"/>
                    </a:lnTo>
                    <a:lnTo>
                      <a:pt x="711695" y="1879269"/>
                    </a:lnTo>
                    <a:lnTo>
                      <a:pt x="713587" y="1872094"/>
                    </a:lnTo>
                    <a:close/>
                  </a:path>
                  <a:path w="2075180" h="2135504">
                    <a:moveTo>
                      <a:pt x="925766" y="1752269"/>
                    </a:moveTo>
                    <a:lnTo>
                      <a:pt x="924775" y="1752269"/>
                    </a:lnTo>
                    <a:lnTo>
                      <a:pt x="924153" y="1753095"/>
                    </a:lnTo>
                    <a:lnTo>
                      <a:pt x="925766" y="1752269"/>
                    </a:lnTo>
                    <a:close/>
                  </a:path>
                  <a:path w="2075180" h="2135504">
                    <a:moveTo>
                      <a:pt x="1222946" y="1917369"/>
                    </a:moveTo>
                    <a:lnTo>
                      <a:pt x="1217650" y="1917369"/>
                    </a:lnTo>
                    <a:lnTo>
                      <a:pt x="1215936" y="1920798"/>
                    </a:lnTo>
                    <a:lnTo>
                      <a:pt x="1222946" y="1917369"/>
                    </a:lnTo>
                    <a:close/>
                  </a:path>
                  <a:path w="2075180" h="2135504">
                    <a:moveTo>
                      <a:pt x="1223873" y="1948205"/>
                    </a:moveTo>
                    <a:lnTo>
                      <a:pt x="1221447" y="1949018"/>
                    </a:lnTo>
                    <a:lnTo>
                      <a:pt x="1210462" y="1954809"/>
                    </a:lnTo>
                    <a:lnTo>
                      <a:pt x="1221828" y="1949564"/>
                    </a:lnTo>
                    <a:lnTo>
                      <a:pt x="1223873" y="1948205"/>
                    </a:lnTo>
                    <a:close/>
                  </a:path>
                  <a:path w="2075180" h="2135504">
                    <a:moveTo>
                      <a:pt x="1354759" y="1904669"/>
                    </a:moveTo>
                    <a:lnTo>
                      <a:pt x="1343202" y="1911718"/>
                    </a:lnTo>
                    <a:lnTo>
                      <a:pt x="1339265" y="1917369"/>
                    </a:lnTo>
                    <a:lnTo>
                      <a:pt x="1346136" y="1917369"/>
                    </a:lnTo>
                    <a:lnTo>
                      <a:pt x="1354759" y="1904669"/>
                    </a:lnTo>
                    <a:close/>
                  </a:path>
                  <a:path w="2075180" h="2135504">
                    <a:moveTo>
                      <a:pt x="1355267" y="1460169"/>
                    </a:moveTo>
                    <a:lnTo>
                      <a:pt x="1346225" y="1472869"/>
                    </a:lnTo>
                    <a:lnTo>
                      <a:pt x="1348282" y="1472869"/>
                    </a:lnTo>
                    <a:lnTo>
                      <a:pt x="1355267" y="1460169"/>
                    </a:lnTo>
                    <a:close/>
                  </a:path>
                  <a:path w="2075180" h="2135504">
                    <a:moveTo>
                      <a:pt x="1378610" y="1435887"/>
                    </a:moveTo>
                    <a:lnTo>
                      <a:pt x="1367104" y="1447469"/>
                    </a:lnTo>
                    <a:lnTo>
                      <a:pt x="1378534" y="1436878"/>
                    </a:lnTo>
                    <a:lnTo>
                      <a:pt x="1378610" y="1435887"/>
                    </a:lnTo>
                    <a:close/>
                  </a:path>
                  <a:path w="2075180" h="2135504">
                    <a:moveTo>
                      <a:pt x="1379715" y="1434769"/>
                    </a:moveTo>
                    <a:lnTo>
                      <a:pt x="1378686" y="1434769"/>
                    </a:lnTo>
                    <a:lnTo>
                      <a:pt x="1378610" y="1435887"/>
                    </a:lnTo>
                    <a:lnTo>
                      <a:pt x="1379715" y="1434769"/>
                    </a:lnTo>
                    <a:close/>
                  </a:path>
                  <a:path w="2075180" h="2135504">
                    <a:moveTo>
                      <a:pt x="1382890" y="1862963"/>
                    </a:moveTo>
                    <a:lnTo>
                      <a:pt x="1379232" y="1866569"/>
                    </a:lnTo>
                    <a:lnTo>
                      <a:pt x="1379639" y="1866569"/>
                    </a:lnTo>
                    <a:lnTo>
                      <a:pt x="1382890" y="1862963"/>
                    </a:lnTo>
                    <a:close/>
                  </a:path>
                  <a:path w="2075180" h="2135504">
                    <a:moveTo>
                      <a:pt x="1392085" y="1853869"/>
                    </a:moveTo>
                    <a:lnTo>
                      <a:pt x="1391043" y="1853869"/>
                    </a:lnTo>
                    <a:lnTo>
                      <a:pt x="1387297" y="1853869"/>
                    </a:lnTo>
                    <a:lnTo>
                      <a:pt x="1384173" y="1861527"/>
                    </a:lnTo>
                    <a:lnTo>
                      <a:pt x="1382890" y="1862963"/>
                    </a:lnTo>
                    <a:lnTo>
                      <a:pt x="1384058" y="1861794"/>
                    </a:lnTo>
                    <a:lnTo>
                      <a:pt x="1382115" y="1866569"/>
                    </a:lnTo>
                    <a:lnTo>
                      <a:pt x="1388668" y="1857248"/>
                    </a:lnTo>
                    <a:lnTo>
                      <a:pt x="1392085" y="1853869"/>
                    </a:lnTo>
                    <a:close/>
                  </a:path>
                  <a:path w="2075180" h="2135504">
                    <a:moveTo>
                      <a:pt x="1420202" y="1828469"/>
                    </a:moveTo>
                    <a:lnTo>
                      <a:pt x="1415186" y="1828469"/>
                    </a:lnTo>
                    <a:lnTo>
                      <a:pt x="1414818" y="1828825"/>
                    </a:lnTo>
                    <a:lnTo>
                      <a:pt x="1403769" y="1841169"/>
                    </a:lnTo>
                    <a:lnTo>
                      <a:pt x="1410995" y="1841169"/>
                    </a:lnTo>
                    <a:lnTo>
                      <a:pt x="1420202" y="1828469"/>
                    </a:lnTo>
                    <a:close/>
                  </a:path>
                  <a:path w="2075180" h="2135504">
                    <a:moveTo>
                      <a:pt x="1438605" y="1815769"/>
                    </a:moveTo>
                    <a:lnTo>
                      <a:pt x="1433423" y="1815769"/>
                    </a:lnTo>
                    <a:lnTo>
                      <a:pt x="1432979" y="1816087"/>
                    </a:lnTo>
                    <a:lnTo>
                      <a:pt x="1425143" y="1828469"/>
                    </a:lnTo>
                    <a:lnTo>
                      <a:pt x="1429346" y="1828469"/>
                    </a:lnTo>
                    <a:lnTo>
                      <a:pt x="1438605" y="1815769"/>
                    </a:lnTo>
                    <a:close/>
                  </a:path>
                  <a:path w="2075180" h="2135504">
                    <a:moveTo>
                      <a:pt x="1474393" y="1333169"/>
                    </a:moveTo>
                    <a:lnTo>
                      <a:pt x="1471117" y="1333169"/>
                    </a:lnTo>
                    <a:lnTo>
                      <a:pt x="1468221" y="1344853"/>
                    </a:lnTo>
                    <a:lnTo>
                      <a:pt x="1474393" y="1333169"/>
                    </a:lnTo>
                    <a:close/>
                  </a:path>
                  <a:path w="2075180" h="2135504">
                    <a:moveTo>
                      <a:pt x="1487754" y="1764969"/>
                    </a:moveTo>
                    <a:lnTo>
                      <a:pt x="1487551" y="1764969"/>
                    </a:lnTo>
                    <a:lnTo>
                      <a:pt x="1483626" y="1777428"/>
                    </a:lnTo>
                    <a:lnTo>
                      <a:pt x="1487754" y="1764969"/>
                    </a:lnTo>
                    <a:close/>
                  </a:path>
                  <a:path w="2075180" h="2135504">
                    <a:moveTo>
                      <a:pt x="1496822" y="1345869"/>
                    </a:moveTo>
                    <a:lnTo>
                      <a:pt x="1467967" y="1345869"/>
                    </a:lnTo>
                    <a:lnTo>
                      <a:pt x="1467688" y="1345869"/>
                    </a:lnTo>
                    <a:lnTo>
                      <a:pt x="1457058" y="1358569"/>
                    </a:lnTo>
                    <a:lnTo>
                      <a:pt x="1452435" y="1358569"/>
                    </a:lnTo>
                    <a:lnTo>
                      <a:pt x="1441716" y="1371269"/>
                    </a:lnTo>
                    <a:lnTo>
                      <a:pt x="1430794" y="1383969"/>
                    </a:lnTo>
                    <a:lnTo>
                      <a:pt x="1419631" y="1396669"/>
                    </a:lnTo>
                    <a:lnTo>
                      <a:pt x="1408214" y="1409369"/>
                    </a:lnTo>
                    <a:lnTo>
                      <a:pt x="1378534" y="1436878"/>
                    </a:lnTo>
                    <a:lnTo>
                      <a:pt x="1377772" y="1447469"/>
                    </a:lnTo>
                    <a:lnTo>
                      <a:pt x="1390662" y="1434769"/>
                    </a:lnTo>
                    <a:lnTo>
                      <a:pt x="1381912" y="1447469"/>
                    </a:lnTo>
                    <a:lnTo>
                      <a:pt x="1369822" y="1460169"/>
                    </a:lnTo>
                    <a:lnTo>
                      <a:pt x="1355636" y="1472869"/>
                    </a:lnTo>
                    <a:lnTo>
                      <a:pt x="1340586" y="1485569"/>
                    </a:lnTo>
                    <a:lnTo>
                      <a:pt x="1343418" y="1476806"/>
                    </a:lnTo>
                    <a:lnTo>
                      <a:pt x="1346225" y="1472869"/>
                    </a:lnTo>
                    <a:lnTo>
                      <a:pt x="1344688" y="1472869"/>
                    </a:lnTo>
                    <a:lnTo>
                      <a:pt x="1342275" y="1472869"/>
                    </a:lnTo>
                    <a:lnTo>
                      <a:pt x="1341526" y="1473695"/>
                    </a:lnTo>
                    <a:lnTo>
                      <a:pt x="1341526" y="1479448"/>
                    </a:lnTo>
                    <a:lnTo>
                      <a:pt x="1338592" y="1485569"/>
                    </a:lnTo>
                    <a:lnTo>
                      <a:pt x="1337170" y="1485569"/>
                    </a:lnTo>
                    <a:lnTo>
                      <a:pt x="1341526" y="1479448"/>
                    </a:lnTo>
                    <a:lnTo>
                      <a:pt x="1341526" y="1473695"/>
                    </a:lnTo>
                    <a:lnTo>
                      <a:pt x="1336509" y="1479181"/>
                    </a:lnTo>
                    <a:lnTo>
                      <a:pt x="1340231" y="1472869"/>
                    </a:lnTo>
                    <a:lnTo>
                      <a:pt x="1339380" y="1472869"/>
                    </a:lnTo>
                    <a:lnTo>
                      <a:pt x="1328127" y="1485569"/>
                    </a:lnTo>
                    <a:lnTo>
                      <a:pt x="1314081" y="1498269"/>
                    </a:lnTo>
                    <a:lnTo>
                      <a:pt x="1315745" y="1498269"/>
                    </a:lnTo>
                    <a:lnTo>
                      <a:pt x="1298854" y="1510969"/>
                    </a:lnTo>
                    <a:lnTo>
                      <a:pt x="1281328" y="1523669"/>
                    </a:lnTo>
                    <a:lnTo>
                      <a:pt x="1264932" y="1536369"/>
                    </a:lnTo>
                    <a:lnTo>
                      <a:pt x="1250238" y="1549069"/>
                    </a:lnTo>
                    <a:lnTo>
                      <a:pt x="1238808" y="1561769"/>
                    </a:lnTo>
                    <a:lnTo>
                      <a:pt x="1232192" y="1561769"/>
                    </a:lnTo>
                    <a:lnTo>
                      <a:pt x="1223683" y="1574469"/>
                    </a:lnTo>
                    <a:lnTo>
                      <a:pt x="1213866" y="1574469"/>
                    </a:lnTo>
                    <a:lnTo>
                      <a:pt x="1203172" y="1587169"/>
                    </a:lnTo>
                    <a:lnTo>
                      <a:pt x="1192034" y="1599869"/>
                    </a:lnTo>
                    <a:lnTo>
                      <a:pt x="1147203" y="1637969"/>
                    </a:lnTo>
                    <a:lnTo>
                      <a:pt x="1135507" y="1637969"/>
                    </a:lnTo>
                    <a:lnTo>
                      <a:pt x="1123581" y="1650669"/>
                    </a:lnTo>
                    <a:lnTo>
                      <a:pt x="1111478" y="1650669"/>
                    </a:lnTo>
                    <a:lnTo>
                      <a:pt x="1099286" y="1663369"/>
                    </a:lnTo>
                    <a:lnTo>
                      <a:pt x="1086942" y="1676069"/>
                    </a:lnTo>
                    <a:lnTo>
                      <a:pt x="1074483" y="1676069"/>
                    </a:lnTo>
                    <a:lnTo>
                      <a:pt x="1061758" y="1688769"/>
                    </a:lnTo>
                    <a:lnTo>
                      <a:pt x="1054214" y="1688769"/>
                    </a:lnTo>
                    <a:lnTo>
                      <a:pt x="1037463" y="1701469"/>
                    </a:lnTo>
                    <a:lnTo>
                      <a:pt x="1018006" y="1714169"/>
                    </a:lnTo>
                    <a:lnTo>
                      <a:pt x="996645" y="1726869"/>
                    </a:lnTo>
                    <a:lnTo>
                      <a:pt x="974204" y="1726869"/>
                    </a:lnTo>
                    <a:lnTo>
                      <a:pt x="966495" y="1739569"/>
                    </a:lnTo>
                    <a:lnTo>
                      <a:pt x="948461" y="1739569"/>
                    </a:lnTo>
                    <a:lnTo>
                      <a:pt x="925766" y="1752269"/>
                    </a:lnTo>
                    <a:lnTo>
                      <a:pt x="930922" y="1752269"/>
                    </a:lnTo>
                    <a:lnTo>
                      <a:pt x="900684" y="1777669"/>
                    </a:lnTo>
                    <a:lnTo>
                      <a:pt x="892403" y="1777669"/>
                    </a:lnTo>
                    <a:lnTo>
                      <a:pt x="903528" y="1764969"/>
                    </a:lnTo>
                    <a:lnTo>
                      <a:pt x="915187" y="1764969"/>
                    </a:lnTo>
                    <a:lnTo>
                      <a:pt x="924153" y="1753095"/>
                    </a:lnTo>
                    <a:lnTo>
                      <a:pt x="887349" y="1771942"/>
                    </a:lnTo>
                    <a:lnTo>
                      <a:pt x="880402" y="1775244"/>
                    </a:lnTo>
                    <a:lnTo>
                      <a:pt x="880059" y="1775675"/>
                    </a:lnTo>
                    <a:lnTo>
                      <a:pt x="876160" y="1777669"/>
                    </a:lnTo>
                    <a:lnTo>
                      <a:pt x="878319" y="1777669"/>
                    </a:lnTo>
                    <a:lnTo>
                      <a:pt x="878382" y="1777822"/>
                    </a:lnTo>
                    <a:lnTo>
                      <a:pt x="878497" y="1777669"/>
                    </a:lnTo>
                    <a:lnTo>
                      <a:pt x="880592" y="1777669"/>
                    </a:lnTo>
                    <a:lnTo>
                      <a:pt x="878763" y="1790369"/>
                    </a:lnTo>
                    <a:lnTo>
                      <a:pt x="856145" y="1790369"/>
                    </a:lnTo>
                    <a:lnTo>
                      <a:pt x="844232" y="1803069"/>
                    </a:lnTo>
                    <a:lnTo>
                      <a:pt x="833958" y="1803069"/>
                    </a:lnTo>
                    <a:lnTo>
                      <a:pt x="824725" y="1815769"/>
                    </a:lnTo>
                    <a:lnTo>
                      <a:pt x="813612" y="1815769"/>
                    </a:lnTo>
                    <a:lnTo>
                      <a:pt x="819200" y="1809013"/>
                    </a:lnTo>
                    <a:lnTo>
                      <a:pt x="812190" y="1812086"/>
                    </a:lnTo>
                    <a:lnTo>
                      <a:pt x="807300" y="1815769"/>
                    </a:lnTo>
                    <a:lnTo>
                      <a:pt x="806958" y="1815769"/>
                    </a:lnTo>
                    <a:lnTo>
                      <a:pt x="805865" y="1815769"/>
                    </a:lnTo>
                    <a:lnTo>
                      <a:pt x="805865" y="1817192"/>
                    </a:lnTo>
                    <a:lnTo>
                      <a:pt x="797242" y="1828469"/>
                    </a:lnTo>
                    <a:lnTo>
                      <a:pt x="794537" y="1828469"/>
                    </a:lnTo>
                    <a:lnTo>
                      <a:pt x="805865" y="1817192"/>
                    </a:lnTo>
                    <a:lnTo>
                      <a:pt x="805865" y="1815769"/>
                    </a:lnTo>
                    <a:lnTo>
                      <a:pt x="803757" y="1815769"/>
                    </a:lnTo>
                    <a:lnTo>
                      <a:pt x="812190" y="1812086"/>
                    </a:lnTo>
                    <a:lnTo>
                      <a:pt x="824103" y="1803069"/>
                    </a:lnTo>
                    <a:lnTo>
                      <a:pt x="819200" y="1809013"/>
                    </a:lnTo>
                    <a:lnTo>
                      <a:pt x="832751" y="1803069"/>
                    </a:lnTo>
                    <a:lnTo>
                      <a:pt x="855599" y="1790369"/>
                    </a:lnTo>
                    <a:lnTo>
                      <a:pt x="841260" y="1790369"/>
                    </a:lnTo>
                    <a:lnTo>
                      <a:pt x="821969" y="1803069"/>
                    </a:lnTo>
                    <a:lnTo>
                      <a:pt x="802322" y="1815414"/>
                    </a:lnTo>
                    <a:lnTo>
                      <a:pt x="802322" y="1816608"/>
                    </a:lnTo>
                    <a:lnTo>
                      <a:pt x="792378" y="1828469"/>
                    </a:lnTo>
                    <a:lnTo>
                      <a:pt x="781773" y="1828469"/>
                    </a:lnTo>
                    <a:lnTo>
                      <a:pt x="802322" y="1816608"/>
                    </a:lnTo>
                    <a:lnTo>
                      <a:pt x="802322" y="1815414"/>
                    </a:lnTo>
                    <a:lnTo>
                      <a:pt x="801738" y="1815769"/>
                    </a:lnTo>
                    <a:lnTo>
                      <a:pt x="781075" y="1828469"/>
                    </a:lnTo>
                    <a:lnTo>
                      <a:pt x="760704" y="1828469"/>
                    </a:lnTo>
                    <a:lnTo>
                      <a:pt x="741083" y="1841169"/>
                    </a:lnTo>
                    <a:lnTo>
                      <a:pt x="722820" y="1853869"/>
                    </a:lnTo>
                    <a:lnTo>
                      <a:pt x="706539" y="1853869"/>
                    </a:lnTo>
                    <a:lnTo>
                      <a:pt x="687819" y="1866569"/>
                    </a:lnTo>
                    <a:lnTo>
                      <a:pt x="666089" y="1866569"/>
                    </a:lnTo>
                    <a:lnTo>
                      <a:pt x="641718" y="1879269"/>
                    </a:lnTo>
                    <a:lnTo>
                      <a:pt x="615048" y="1891969"/>
                    </a:lnTo>
                    <a:lnTo>
                      <a:pt x="596392" y="1891969"/>
                    </a:lnTo>
                    <a:lnTo>
                      <a:pt x="577456" y="1904669"/>
                    </a:lnTo>
                    <a:lnTo>
                      <a:pt x="539330" y="1917369"/>
                    </a:lnTo>
                    <a:lnTo>
                      <a:pt x="467931" y="1930069"/>
                    </a:lnTo>
                    <a:lnTo>
                      <a:pt x="444703" y="1942769"/>
                    </a:lnTo>
                    <a:lnTo>
                      <a:pt x="412623" y="1942769"/>
                    </a:lnTo>
                    <a:lnTo>
                      <a:pt x="416369" y="1955469"/>
                    </a:lnTo>
                    <a:lnTo>
                      <a:pt x="383095" y="1955469"/>
                    </a:lnTo>
                    <a:lnTo>
                      <a:pt x="359918" y="1968169"/>
                    </a:lnTo>
                    <a:lnTo>
                      <a:pt x="327507" y="1968169"/>
                    </a:lnTo>
                    <a:lnTo>
                      <a:pt x="298030" y="1980869"/>
                    </a:lnTo>
                    <a:lnTo>
                      <a:pt x="287223" y="1980869"/>
                    </a:lnTo>
                    <a:lnTo>
                      <a:pt x="269608" y="1993569"/>
                    </a:lnTo>
                    <a:lnTo>
                      <a:pt x="261112" y="1993569"/>
                    </a:lnTo>
                    <a:lnTo>
                      <a:pt x="213448" y="1993569"/>
                    </a:lnTo>
                    <a:lnTo>
                      <a:pt x="189026" y="2006269"/>
                    </a:lnTo>
                    <a:lnTo>
                      <a:pt x="162547" y="2006269"/>
                    </a:lnTo>
                    <a:lnTo>
                      <a:pt x="135140" y="2018969"/>
                    </a:lnTo>
                    <a:lnTo>
                      <a:pt x="116179" y="2018969"/>
                    </a:lnTo>
                    <a:lnTo>
                      <a:pt x="107823" y="2018969"/>
                    </a:lnTo>
                    <a:lnTo>
                      <a:pt x="94945" y="2025243"/>
                    </a:lnTo>
                    <a:lnTo>
                      <a:pt x="73190" y="2031669"/>
                    </a:lnTo>
                    <a:lnTo>
                      <a:pt x="81749" y="2031669"/>
                    </a:lnTo>
                    <a:lnTo>
                      <a:pt x="97472" y="2031669"/>
                    </a:lnTo>
                    <a:lnTo>
                      <a:pt x="98171" y="2031669"/>
                    </a:lnTo>
                    <a:lnTo>
                      <a:pt x="73685" y="2044369"/>
                    </a:lnTo>
                    <a:lnTo>
                      <a:pt x="98526" y="2044369"/>
                    </a:lnTo>
                    <a:lnTo>
                      <a:pt x="119087" y="2031669"/>
                    </a:lnTo>
                    <a:lnTo>
                      <a:pt x="139852" y="2031669"/>
                    </a:lnTo>
                    <a:lnTo>
                      <a:pt x="161734" y="2018969"/>
                    </a:lnTo>
                    <a:lnTo>
                      <a:pt x="173443" y="2018969"/>
                    </a:lnTo>
                    <a:lnTo>
                      <a:pt x="173253" y="2019033"/>
                    </a:lnTo>
                    <a:lnTo>
                      <a:pt x="173520" y="2018969"/>
                    </a:lnTo>
                    <a:lnTo>
                      <a:pt x="221030" y="2018969"/>
                    </a:lnTo>
                    <a:lnTo>
                      <a:pt x="235750" y="2006269"/>
                    </a:lnTo>
                    <a:lnTo>
                      <a:pt x="247319" y="2006269"/>
                    </a:lnTo>
                    <a:lnTo>
                      <a:pt x="277736" y="1994801"/>
                    </a:lnTo>
                    <a:lnTo>
                      <a:pt x="270522" y="2006269"/>
                    </a:lnTo>
                    <a:lnTo>
                      <a:pt x="256095" y="2006269"/>
                    </a:lnTo>
                    <a:lnTo>
                      <a:pt x="234276" y="2018969"/>
                    </a:lnTo>
                    <a:lnTo>
                      <a:pt x="278180" y="2006269"/>
                    </a:lnTo>
                    <a:lnTo>
                      <a:pt x="319862" y="1993569"/>
                    </a:lnTo>
                    <a:lnTo>
                      <a:pt x="340131" y="1993569"/>
                    </a:lnTo>
                    <a:lnTo>
                      <a:pt x="360095" y="1980869"/>
                    </a:lnTo>
                    <a:lnTo>
                      <a:pt x="399542" y="1968169"/>
                    </a:lnTo>
                    <a:lnTo>
                      <a:pt x="563537" y="1917407"/>
                    </a:lnTo>
                    <a:lnTo>
                      <a:pt x="555129" y="1930069"/>
                    </a:lnTo>
                    <a:lnTo>
                      <a:pt x="557187" y="1930069"/>
                    </a:lnTo>
                    <a:lnTo>
                      <a:pt x="583539" y="1917369"/>
                    </a:lnTo>
                    <a:lnTo>
                      <a:pt x="583044" y="1917369"/>
                    </a:lnTo>
                    <a:lnTo>
                      <a:pt x="595795" y="1909864"/>
                    </a:lnTo>
                    <a:lnTo>
                      <a:pt x="597217" y="1904669"/>
                    </a:lnTo>
                    <a:lnTo>
                      <a:pt x="596760" y="1909292"/>
                    </a:lnTo>
                    <a:lnTo>
                      <a:pt x="604596" y="1904669"/>
                    </a:lnTo>
                    <a:lnTo>
                      <a:pt x="623912" y="1904669"/>
                    </a:lnTo>
                    <a:lnTo>
                      <a:pt x="657466" y="1891969"/>
                    </a:lnTo>
                    <a:lnTo>
                      <a:pt x="686930" y="1879269"/>
                    </a:lnTo>
                    <a:lnTo>
                      <a:pt x="690956" y="1879269"/>
                    </a:lnTo>
                    <a:lnTo>
                      <a:pt x="711619" y="1872716"/>
                    </a:lnTo>
                    <a:lnTo>
                      <a:pt x="715035" y="1866569"/>
                    </a:lnTo>
                    <a:lnTo>
                      <a:pt x="713587" y="1872094"/>
                    </a:lnTo>
                    <a:lnTo>
                      <a:pt x="730986" y="1866569"/>
                    </a:lnTo>
                    <a:lnTo>
                      <a:pt x="798868" y="1841169"/>
                    </a:lnTo>
                    <a:lnTo>
                      <a:pt x="838123" y="1815769"/>
                    </a:lnTo>
                    <a:lnTo>
                      <a:pt x="832815" y="1828469"/>
                    </a:lnTo>
                    <a:lnTo>
                      <a:pt x="840232" y="1815769"/>
                    </a:lnTo>
                    <a:lnTo>
                      <a:pt x="868362" y="1815769"/>
                    </a:lnTo>
                    <a:lnTo>
                      <a:pt x="877811" y="1803069"/>
                    </a:lnTo>
                    <a:lnTo>
                      <a:pt x="888339" y="1803069"/>
                    </a:lnTo>
                    <a:lnTo>
                      <a:pt x="899820" y="1790369"/>
                    </a:lnTo>
                    <a:lnTo>
                      <a:pt x="912177" y="1790369"/>
                    </a:lnTo>
                    <a:lnTo>
                      <a:pt x="925309" y="1777669"/>
                    </a:lnTo>
                    <a:lnTo>
                      <a:pt x="939088" y="1777669"/>
                    </a:lnTo>
                    <a:lnTo>
                      <a:pt x="953325" y="1764969"/>
                    </a:lnTo>
                    <a:lnTo>
                      <a:pt x="997521" y="1739569"/>
                    </a:lnTo>
                    <a:lnTo>
                      <a:pt x="1027137" y="1726869"/>
                    </a:lnTo>
                    <a:lnTo>
                      <a:pt x="1055700" y="1714169"/>
                    </a:lnTo>
                    <a:lnTo>
                      <a:pt x="1082230" y="1701469"/>
                    </a:lnTo>
                    <a:lnTo>
                      <a:pt x="1087894" y="1688769"/>
                    </a:lnTo>
                    <a:lnTo>
                      <a:pt x="1115225" y="1676069"/>
                    </a:lnTo>
                    <a:lnTo>
                      <a:pt x="1146733" y="1663369"/>
                    </a:lnTo>
                    <a:lnTo>
                      <a:pt x="1164958" y="1650669"/>
                    </a:lnTo>
                    <a:lnTo>
                      <a:pt x="1176794" y="1637969"/>
                    </a:lnTo>
                    <a:lnTo>
                      <a:pt x="1175969" y="1637969"/>
                    </a:lnTo>
                    <a:lnTo>
                      <a:pt x="1179741" y="1635175"/>
                    </a:lnTo>
                    <a:lnTo>
                      <a:pt x="1178140" y="1637969"/>
                    </a:lnTo>
                    <a:lnTo>
                      <a:pt x="1188732" y="1637969"/>
                    </a:lnTo>
                    <a:lnTo>
                      <a:pt x="1198029" y="1625269"/>
                    </a:lnTo>
                    <a:lnTo>
                      <a:pt x="1193114" y="1625269"/>
                    </a:lnTo>
                    <a:lnTo>
                      <a:pt x="1210551" y="1612569"/>
                    </a:lnTo>
                    <a:lnTo>
                      <a:pt x="1224330" y="1599869"/>
                    </a:lnTo>
                    <a:lnTo>
                      <a:pt x="1230515" y="1599869"/>
                    </a:lnTo>
                    <a:lnTo>
                      <a:pt x="1237361" y="1587169"/>
                    </a:lnTo>
                    <a:lnTo>
                      <a:pt x="1250657" y="1587169"/>
                    </a:lnTo>
                    <a:lnTo>
                      <a:pt x="1257325" y="1574469"/>
                    </a:lnTo>
                    <a:lnTo>
                      <a:pt x="1262646" y="1574469"/>
                    </a:lnTo>
                    <a:lnTo>
                      <a:pt x="1269060" y="1561769"/>
                    </a:lnTo>
                    <a:lnTo>
                      <a:pt x="1278089" y="1549069"/>
                    </a:lnTo>
                    <a:lnTo>
                      <a:pt x="1293571" y="1549069"/>
                    </a:lnTo>
                    <a:lnTo>
                      <a:pt x="1297025" y="1536369"/>
                    </a:lnTo>
                    <a:lnTo>
                      <a:pt x="1308811" y="1528914"/>
                    </a:lnTo>
                    <a:lnTo>
                      <a:pt x="1305648" y="1536369"/>
                    </a:lnTo>
                    <a:lnTo>
                      <a:pt x="1301394" y="1536369"/>
                    </a:lnTo>
                    <a:lnTo>
                      <a:pt x="1298663" y="1549069"/>
                    </a:lnTo>
                    <a:lnTo>
                      <a:pt x="1310322" y="1536369"/>
                    </a:lnTo>
                    <a:lnTo>
                      <a:pt x="1316710" y="1523923"/>
                    </a:lnTo>
                    <a:lnTo>
                      <a:pt x="1317091" y="1523669"/>
                    </a:lnTo>
                    <a:lnTo>
                      <a:pt x="1322095" y="1523669"/>
                    </a:lnTo>
                    <a:lnTo>
                      <a:pt x="1330058" y="1510969"/>
                    </a:lnTo>
                    <a:lnTo>
                      <a:pt x="1330426" y="1510969"/>
                    </a:lnTo>
                    <a:lnTo>
                      <a:pt x="1324508" y="1523669"/>
                    </a:lnTo>
                    <a:lnTo>
                      <a:pt x="1314704" y="1536369"/>
                    </a:lnTo>
                    <a:lnTo>
                      <a:pt x="1303439" y="1549069"/>
                    </a:lnTo>
                    <a:lnTo>
                      <a:pt x="1330744" y="1523669"/>
                    </a:lnTo>
                    <a:lnTo>
                      <a:pt x="1363281" y="1485569"/>
                    </a:lnTo>
                    <a:lnTo>
                      <a:pt x="1403553" y="1447469"/>
                    </a:lnTo>
                    <a:lnTo>
                      <a:pt x="1410525" y="1434769"/>
                    </a:lnTo>
                    <a:lnTo>
                      <a:pt x="1417599" y="1434769"/>
                    </a:lnTo>
                    <a:lnTo>
                      <a:pt x="1424724" y="1422069"/>
                    </a:lnTo>
                    <a:lnTo>
                      <a:pt x="1427391" y="1422069"/>
                    </a:lnTo>
                    <a:lnTo>
                      <a:pt x="1423035" y="1434769"/>
                    </a:lnTo>
                    <a:lnTo>
                      <a:pt x="1426527" y="1434769"/>
                    </a:lnTo>
                    <a:lnTo>
                      <a:pt x="1432725" y="1422069"/>
                    </a:lnTo>
                    <a:lnTo>
                      <a:pt x="1438922" y="1409369"/>
                    </a:lnTo>
                    <a:lnTo>
                      <a:pt x="1452156" y="1396669"/>
                    </a:lnTo>
                    <a:lnTo>
                      <a:pt x="1466303" y="1383969"/>
                    </a:lnTo>
                    <a:lnTo>
                      <a:pt x="1481480" y="1371269"/>
                    </a:lnTo>
                    <a:lnTo>
                      <a:pt x="1478292" y="1371269"/>
                    </a:lnTo>
                    <a:lnTo>
                      <a:pt x="1488935" y="1358569"/>
                    </a:lnTo>
                    <a:lnTo>
                      <a:pt x="1496822" y="1345869"/>
                    </a:lnTo>
                    <a:close/>
                  </a:path>
                  <a:path w="2075180" h="2135504">
                    <a:moveTo>
                      <a:pt x="1508658" y="1808911"/>
                    </a:moveTo>
                    <a:lnTo>
                      <a:pt x="1504518" y="1812251"/>
                    </a:lnTo>
                    <a:lnTo>
                      <a:pt x="1494980" y="1819338"/>
                    </a:lnTo>
                    <a:lnTo>
                      <a:pt x="1500911" y="1815299"/>
                    </a:lnTo>
                    <a:lnTo>
                      <a:pt x="1505165" y="1811959"/>
                    </a:lnTo>
                    <a:lnTo>
                      <a:pt x="1508658" y="1808911"/>
                    </a:lnTo>
                    <a:close/>
                  </a:path>
                  <a:path w="2075180" h="2135504">
                    <a:moveTo>
                      <a:pt x="1548828" y="1244269"/>
                    </a:moveTo>
                    <a:lnTo>
                      <a:pt x="1548333" y="1244269"/>
                    </a:lnTo>
                    <a:lnTo>
                      <a:pt x="1545628" y="1244269"/>
                    </a:lnTo>
                    <a:lnTo>
                      <a:pt x="1540205" y="1254798"/>
                    </a:lnTo>
                    <a:lnTo>
                      <a:pt x="1548828" y="1244269"/>
                    </a:lnTo>
                    <a:close/>
                  </a:path>
                  <a:path w="2075180" h="2135504">
                    <a:moveTo>
                      <a:pt x="1559318" y="1221879"/>
                    </a:moveTo>
                    <a:lnTo>
                      <a:pt x="1555559" y="1231569"/>
                    </a:lnTo>
                    <a:lnTo>
                      <a:pt x="1550784" y="1231569"/>
                    </a:lnTo>
                    <a:lnTo>
                      <a:pt x="1549019" y="1240764"/>
                    </a:lnTo>
                    <a:lnTo>
                      <a:pt x="1550936" y="1240764"/>
                    </a:lnTo>
                    <a:lnTo>
                      <a:pt x="1548828" y="1244269"/>
                    </a:lnTo>
                    <a:lnTo>
                      <a:pt x="1550085" y="1244269"/>
                    </a:lnTo>
                    <a:lnTo>
                      <a:pt x="1557896" y="1231569"/>
                    </a:lnTo>
                    <a:lnTo>
                      <a:pt x="1554124" y="1235481"/>
                    </a:lnTo>
                    <a:lnTo>
                      <a:pt x="1556473" y="1231569"/>
                    </a:lnTo>
                    <a:lnTo>
                      <a:pt x="1559318" y="1221879"/>
                    </a:lnTo>
                    <a:close/>
                  </a:path>
                  <a:path w="2075180" h="2135504">
                    <a:moveTo>
                      <a:pt x="1560487" y="1218869"/>
                    </a:moveTo>
                    <a:lnTo>
                      <a:pt x="1560195" y="1218869"/>
                    </a:lnTo>
                    <a:lnTo>
                      <a:pt x="1559318" y="1221879"/>
                    </a:lnTo>
                    <a:lnTo>
                      <a:pt x="1560487" y="1218869"/>
                    </a:lnTo>
                    <a:close/>
                  </a:path>
                  <a:path w="2075180" h="2135504">
                    <a:moveTo>
                      <a:pt x="1622298" y="1676069"/>
                    </a:moveTo>
                    <a:lnTo>
                      <a:pt x="1622132" y="1676260"/>
                    </a:lnTo>
                    <a:lnTo>
                      <a:pt x="1622298" y="1676069"/>
                    </a:lnTo>
                    <a:close/>
                  </a:path>
                  <a:path w="2075180" h="2135504">
                    <a:moveTo>
                      <a:pt x="1648701" y="1137196"/>
                    </a:moveTo>
                    <a:lnTo>
                      <a:pt x="1645069" y="1142669"/>
                    </a:lnTo>
                    <a:lnTo>
                      <a:pt x="1639366" y="1159040"/>
                    </a:lnTo>
                    <a:lnTo>
                      <a:pt x="1642491" y="1155369"/>
                    </a:lnTo>
                    <a:lnTo>
                      <a:pt x="1647367" y="1142669"/>
                    </a:lnTo>
                    <a:lnTo>
                      <a:pt x="1648701" y="1137196"/>
                    </a:lnTo>
                    <a:close/>
                  </a:path>
                  <a:path w="2075180" h="2135504">
                    <a:moveTo>
                      <a:pt x="1661896" y="1117269"/>
                    </a:moveTo>
                    <a:lnTo>
                      <a:pt x="1655978" y="1117269"/>
                    </a:lnTo>
                    <a:lnTo>
                      <a:pt x="1650466" y="1129969"/>
                    </a:lnTo>
                    <a:lnTo>
                      <a:pt x="1648701" y="1137196"/>
                    </a:lnTo>
                    <a:lnTo>
                      <a:pt x="1661896" y="1117269"/>
                    </a:lnTo>
                    <a:close/>
                  </a:path>
                  <a:path w="2075180" h="2135504">
                    <a:moveTo>
                      <a:pt x="1661934" y="1117193"/>
                    </a:moveTo>
                    <a:close/>
                  </a:path>
                  <a:path w="2075180" h="2135504">
                    <a:moveTo>
                      <a:pt x="1674177" y="1091869"/>
                    </a:moveTo>
                    <a:lnTo>
                      <a:pt x="1666875" y="1104569"/>
                    </a:lnTo>
                    <a:lnTo>
                      <a:pt x="1664169" y="1104569"/>
                    </a:lnTo>
                    <a:lnTo>
                      <a:pt x="1661934" y="1117193"/>
                    </a:lnTo>
                    <a:lnTo>
                      <a:pt x="1668856" y="1104569"/>
                    </a:lnTo>
                    <a:lnTo>
                      <a:pt x="1674177" y="1091869"/>
                    </a:lnTo>
                    <a:close/>
                  </a:path>
                  <a:path w="2075180" h="2135504">
                    <a:moveTo>
                      <a:pt x="1747532" y="926769"/>
                    </a:moveTo>
                    <a:lnTo>
                      <a:pt x="1715668" y="926769"/>
                    </a:lnTo>
                    <a:lnTo>
                      <a:pt x="1713306" y="926769"/>
                    </a:lnTo>
                    <a:lnTo>
                      <a:pt x="1706765" y="939469"/>
                    </a:lnTo>
                    <a:lnTo>
                      <a:pt x="1705838" y="939469"/>
                    </a:lnTo>
                    <a:lnTo>
                      <a:pt x="1689569" y="977569"/>
                    </a:lnTo>
                    <a:lnTo>
                      <a:pt x="1675676" y="1015669"/>
                    </a:lnTo>
                    <a:lnTo>
                      <a:pt x="1662264" y="1053769"/>
                    </a:lnTo>
                    <a:lnTo>
                      <a:pt x="1647456" y="1091869"/>
                    </a:lnTo>
                    <a:lnTo>
                      <a:pt x="1622996" y="1129969"/>
                    </a:lnTo>
                    <a:lnTo>
                      <a:pt x="1596275" y="1180769"/>
                    </a:lnTo>
                    <a:lnTo>
                      <a:pt x="1569910" y="1218869"/>
                    </a:lnTo>
                    <a:lnTo>
                      <a:pt x="1546529" y="1256969"/>
                    </a:lnTo>
                    <a:lnTo>
                      <a:pt x="1550593" y="1244269"/>
                    </a:lnTo>
                    <a:lnTo>
                      <a:pt x="1534261" y="1269669"/>
                    </a:lnTo>
                    <a:lnTo>
                      <a:pt x="1529168" y="1282369"/>
                    </a:lnTo>
                    <a:lnTo>
                      <a:pt x="1523771" y="1282369"/>
                    </a:lnTo>
                    <a:lnTo>
                      <a:pt x="1515910" y="1295069"/>
                    </a:lnTo>
                    <a:lnTo>
                      <a:pt x="1521650" y="1282369"/>
                    </a:lnTo>
                    <a:lnTo>
                      <a:pt x="1532547" y="1269669"/>
                    </a:lnTo>
                    <a:lnTo>
                      <a:pt x="1540205" y="1254798"/>
                    </a:lnTo>
                    <a:lnTo>
                      <a:pt x="1538427" y="1256969"/>
                    </a:lnTo>
                    <a:lnTo>
                      <a:pt x="1526425" y="1269669"/>
                    </a:lnTo>
                    <a:lnTo>
                      <a:pt x="1520050" y="1282369"/>
                    </a:lnTo>
                    <a:lnTo>
                      <a:pt x="1513687" y="1282369"/>
                    </a:lnTo>
                    <a:lnTo>
                      <a:pt x="1507248" y="1295069"/>
                    </a:lnTo>
                    <a:lnTo>
                      <a:pt x="1500682" y="1307769"/>
                    </a:lnTo>
                    <a:lnTo>
                      <a:pt x="1494205" y="1307769"/>
                    </a:lnTo>
                    <a:lnTo>
                      <a:pt x="1488147" y="1320469"/>
                    </a:lnTo>
                    <a:lnTo>
                      <a:pt x="1482623" y="1320469"/>
                    </a:lnTo>
                    <a:lnTo>
                      <a:pt x="1477772" y="1333169"/>
                    </a:lnTo>
                    <a:lnTo>
                      <a:pt x="1468742" y="1344853"/>
                    </a:lnTo>
                    <a:lnTo>
                      <a:pt x="1497317" y="1344853"/>
                    </a:lnTo>
                    <a:lnTo>
                      <a:pt x="1502867" y="1333169"/>
                    </a:lnTo>
                    <a:lnTo>
                      <a:pt x="1507972" y="1333169"/>
                    </a:lnTo>
                    <a:lnTo>
                      <a:pt x="1518932" y="1320469"/>
                    </a:lnTo>
                    <a:lnTo>
                      <a:pt x="1523695" y="1320469"/>
                    </a:lnTo>
                    <a:lnTo>
                      <a:pt x="1526565" y="1307769"/>
                    </a:lnTo>
                    <a:lnTo>
                      <a:pt x="1535379" y="1307769"/>
                    </a:lnTo>
                    <a:lnTo>
                      <a:pt x="1543532" y="1295069"/>
                    </a:lnTo>
                    <a:lnTo>
                      <a:pt x="1551698" y="1282369"/>
                    </a:lnTo>
                    <a:lnTo>
                      <a:pt x="1563281" y="1256969"/>
                    </a:lnTo>
                    <a:lnTo>
                      <a:pt x="1573072" y="1244269"/>
                    </a:lnTo>
                    <a:lnTo>
                      <a:pt x="1581327" y="1231569"/>
                    </a:lnTo>
                    <a:lnTo>
                      <a:pt x="1588325" y="1231569"/>
                    </a:lnTo>
                    <a:lnTo>
                      <a:pt x="1601546" y="1206169"/>
                    </a:lnTo>
                    <a:lnTo>
                      <a:pt x="1608518" y="1206169"/>
                    </a:lnTo>
                    <a:lnTo>
                      <a:pt x="1616240" y="1193469"/>
                    </a:lnTo>
                    <a:lnTo>
                      <a:pt x="1612074" y="1206169"/>
                    </a:lnTo>
                    <a:lnTo>
                      <a:pt x="1618780" y="1193469"/>
                    </a:lnTo>
                    <a:lnTo>
                      <a:pt x="1627149" y="1180769"/>
                    </a:lnTo>
                    <a:lnTo>
                      <a:pt x="1636217" y="1168069"/>
                    </a:lnTo>
                    <a:lnTo>
                      <a:pt x="1639366" y="1159040"/>
                    </a:lnTo>
                    <a:lnTo>
                      <a:pt x="1631657" y="1168069"/>
                    </a:lnTo>
                    <a:lnTo>
                      <a:pt x="1635328" y="1155369"/>
                    </a:lnTo>
                    <a:lnTo>
                      <a:pt x="1643570" y="1142669"/>
                    </a:lnTo>
                    <a:lnTo>
                      <a:pt x="1652384" y="1117193"/>
                    </a:lnTo>
                    <a:lnTo>
                      <a:pt x="1657642" y="1104569"/>
                    </a:lnTo>
                    <a:lnTo>
                      <a:pt x="1661591" y="1104569"/>
                    </a:lnTo>
                    <a:lnTo>
                      <a:pt x="1665516" y="1091869"/>
                    </a:lnTo>
                    <a:lnTo>
                      <a:pt x="1672755" y="1091869"/>
                    </a:lnTo>
                    <a:lnTo>
                      <a:pt x="1676869" y="1079169"/>
                    </a:lnTo>
                    <a:lnTo>
                      <a:pt x="1681365" y="1079169"/>
                    </a:lnTo>
                    <a:lnTo>
                      <a:pt x="1689735" y="1066469"/>
                    </a:lnTo>
                    <a:lnTo>
                      <a:pt x="1697558" y="1041069"/>
                    </a:lnTo>
                    <a:lnTo>
                      <a:pt x="1712607" y="1015669"/>
                    </a:lnTo>
                    <a:lnTo>
                      <a:pt x="1719580" y="1002969"/>
                    </a:lnTo>
                    <a:lnTo>
                      <a:pt x="1726806" y="977569"/>
                    </a:lnTo>
                    <a:lnTo>
                      <a:pt x="1734591" y="964869"/>
                    </a:lnTo>
                    <a:lnTo>
                      <a:pt x="1743265" y="939469"/>
                    </a:lnTo>
                    <a:lnTo>
                      <a:pt x="1747532" y="926769"/>
                    </a:lnTo>
                    <a:close/>
                  </a:path>
                  <a:path w="2075180" h="2135504">
                    <a:moveTo>
                      <a:pt x="1752485" y="1587169"/>
                    </a:moveTo>
                    <a:lnTo>
                      <a:pt x="1741665" y="1587169"/>
                    </a:lnTo>
                    <a:lnTo>
                      <a:pt x="1734629" y="1599869"/>
                    </a:lnTo>
                    <a:lnTo>
                      <a:pt x="1718767" y="1625269"/>
                    </a:lnTo>
                    <a:lnTo>
                      <a:pt x="1719148" y="1625269"/>
                    </a:lnTo>
                    <a:lnTo>
                      <a:pt x="1726971" y="1612569"/>
                    </a:lnTo>
                    <a:lnTo>
                      <a:pt x="1743735" y="1599869"/>
                    </a:lnTo>
                    <a:lnTo>
                      <a:pt x="1752485" y="1587169"/>
                    </a:lnTo>
                    <a:close/>
                  </a:path>
                  <a:path w="2075180" h="2135504">
                    <a:moveTo>
                      <a:pt x="1753425" y="1530032"/>
                    </a:moveTo>
                    <a:lnTo>
                      <a:pt x="1749196" y="1536369"/>
                    </a:lnTo>
                    <a:lnTo>
                      <a:pt x="1750974" y="1536369"/>
                    </a:lnTo>
                    <a:lnTo>
                      <a:pt x="1753425" y="1530032"/>
                    </a:lnTo>
                    <a:close/>
                  </a:path>
                  <a:path w="2075180" h="2135504">
                    <a:moveTo>
                      <a:pt x="1755343" y="1583080"/>
                    </a:moveTo>
                    <a:lnTo>
                      <a:pt x="1752485" y="1587169"/>
                    </a:lnTo>
                    <a:lnTo>
                      <a:pt x="1754365" y="1587169"/>
                    </a:lnTo>
                    <a:lnTo>
                      <a:pt x="1755343" y="1583080"/>
                    </a:lnTo>
                    <a:close/>
                  </a:path>
                  <a:path w="2075180" h="2135504">
                    <a:moveTo>
                      <a:pt x="1757654" y="1523669"/>
                    </a:moveTo>
                    <a:lnTo>
                      <a:pt x="1755876" y="1523669"/>
                    </a:lnTo>
                    <a:lnTo>
                      <a:pt x="1753425" y="1530032"/>
                    </a:lnTo>
                    <a:lnTo>
                      <a:pt x="1757654" y="1523669"/>
                    </a:lnTo>
                    <a:close/>
                  </a:path>
                  <a:path w="2075180" h="2135504">
                    <a:moveTo>
                      <a:pt x="1761337" y="1574469"/>
                    </a:moveTo>
                    <a:lnTo>
                      <a:pt x="1757375" y="1574469"/>
                    </a:lnTo>
                    <a:lnTo>
                      <a:pt x="1755343" y="1583080"/>
                    </a:lnTo>
                    <a:lnTo>
                      <a:pt x="1761337" y="1574469"/>
                    </a:lnTo>
                    <a:close/>
                  </a:path>
                  <a:path w="2075180" h="2135504">
                    <a:moveTo>
                      <a:pt x="1764690" y="918768"/>
                    </a:moveTo>
                    <a:lnTo>
                      <a:pt x="1764512" y="918705"/>
                    </a:lnTo>
                    <a:lnTo>
                      <a:pt x="1761972" y="926680"/>
                    </a:lnTo>
                    <a:lnTo>
                      <a:pt x="1764665" y="919124"/>
                    </a:lnTo>
                    <a:lnTo>
                      <a:pt x="1764690" y="918768"/>
                    </a:lnTo>
                    <a:close/>
                  </a:path>
                  <a:path w="2075180" h="2135504">
                    <a:moveTo>
                      <a:pt x="1766646" y="1566684"/>
                    </a:moveTo>
                    <a:lnTo>
                      <a:pt x="1761337" y="1574469"/>
                    </a:lnTo>
                    <a:lnTo>
                      <a:pt x="1765414" y="1574469"/>
                    </a:lnTo>
                    <a:lnTo>
                      <a:pt x="1766646" y="1566684"/>
                    </a:lnTo>
                    <a:close/>
                  </a:path>
                  <a:path w="2075180" h="2135504">
                    <a:moveTo>
                      <a:pt x="1768830" y="710222"/>
                    </a:moveTo>
                    <a:lnTo>
                      <a:pt x="1768690" y="710869"/>
                    </a:lnTo>
                    <a:lnTo>
                      <a:pt x="1764385" y="736269"/>
                    </a:lnTo>
                    <a:lnTo>
                      <a:pt x="1761210" y="748969"/>
                    </a:lnTo>
                    <a:lnTo>
                      <a:pt x="1759102" y="761669"/>
                    </a:lnTo>
                    <a:lnTo>
                      <a:pt x="1762696" y="748969"/>
                    </a:lnTo>
                    <a:lnTo>
                      <a:pt x="1764855" y="736269"/>
                    </a:lnTo>
                    <a:lnTo>
                      <a:pt x="1766201" y="736269"/>
                    </a:lnTo>
                    <a:lnTo>
                      <a:pt x="1767408" y="723569"/>
                    </a:lnTo>
                    <a:lnTo>
                      <a:pt x="1768741" y="710869"/>
                    </a:lnTo>
                    <a:lnTo>
                      <a:pt x="1768830" y="710222"/>
                    </a:lnTo>
                    <a:close/>
                  </a:path>
                  <a:path w="2075180" h="2135504">
                    <a:moveTo>
                      <a:pt x="1769999" y="1561769"/>
                    </a:moveTo>
                    <a:lnTo>
                      <a:pt x="1767420" y="1561769"/>
                    </a:lnTo>
                    <a:lnTo>
                      <a:pt x="1766646" y="1566684"/>
                    </a:lnTo>
                    <a:lnTo>
                      <a:pt x="1769999" y="1561769"/>
                    </a:lnTo>
                    <a:close/>
                  </a:path>
                  <a:path w="2075180" h="2135504">
                    <a:moveTo>
                      <a:pt x="1771662" y="850569"/>
                    </a:moveTo>
                    <a:lnTo>
                      <a:pt x="1742427" y="850569"/>
                    </a:lnTo>
                    <a:lnTo>
                      <a:pt x="1741284" y="850569"/>
                    </a:lnTo>
                    <a:lnTo>
                      <a:pt x="1738426" y="850569"/>
                    </a:lnTo>
                    <a:lnTo>
                      <a:pt x="1732445" y="875969"/>
                    </a:lnTo>
                    <a:lnTo>
                      <a:pt x="1726920" y="888669"/>
                    </a:lnTo>
                    <a:lnTo>
                      <a:pt x="1723110" y="901369"/>
                    </a:lnTo>
                    <a:lnTo>
                      <a:pt x="1726958" y="888669"/>
                    </a:lnTo>
                    <a:lnTo>
                      <a:pt x="1729994" y="888669"/>
                    </a:lnTo>
                    <a:lnTo>
                      <a:pt x="1730400" y="887539"/>
                    </a:lnTo>
                    <a:lnTo>
                      <a:pt x="1730108" y="888669"/>
                    </a:lnTo>
                    <a:lnTo>
                      <a:pt x="1727352" y="901369"/>
                    </a:lnTo>
                    <a:lnTo>
                      <a:pt x="1724164" y="914069"/>
                    </a:lnTo>
                    <a:lnTo>
                      <a:pt x="1749640" y="914069"/>
                    </a:lnTo>
                    <a:lnTo>
                      <a:pt x="1751749" y="901369"/>
                    </a:lnTo>
                    <a:lnTo>
                      <a:pt x="1758810" y="875969"/>
                    </a:lnTo>
                    <a:lnTo>
                      <a:pt x="1771662" y="850569"/>
                    </a:lnTo>
                    <a:close/>
                  </a:path>
                  <a:path w="2075180" h="2135504">
                    <a:moveTo>
                      <a:pt x="1774151" y="685469"/>
                    </a:moveTo>
                    <a:lnTo>
                      <a:pt x="1769605" y="705002"/>
                    </a:lnTo>
                    <a:lnTo>
                      <a:pt x="1768830" y="710222"/>
                    </a:lnTo>
                    <a:lnTo>
                      <a:pt x="1774151" y="685469"/>
                    </a:lnTo>
                    <a:close/>
                  </a:path>
                  <a:path w="2075180" h="2135504">
                    <a:moveTo>
                      <a:pt x="1783930" y="660069"/>
                    </a:moveTo>
                    <a:lnTo>
                      <a:pt x="1783918" y="659942"/>
                    </a:lnTo>
                    <a:lnTo>
                      <a:pt x="1783880" y="660069"/>
                    </a:lnTo>
                    <a:close/>
                  </a:path>
                  <a:path w="2075180" h="2135504">
                    <a:moveTo>
                      <a:pt x="1784083" y="616051"/>
                    </a:moveTo>
                    <a:lnTo>
                      <a:pt x="1782724" y="621969"/>
                    </a:lnTo>
                    <a:lnTo>
                      <a:pt x="1778342" y="647369"/>
                    </a:lnTo>
                    <a:lnTo>
                      <a:pt x="1782826" y="621969"/>
                    </a:lnTo>
                    <a:lnTo>
                      <a:pt x="1784083" y="616051"/>
                    </a:lnTo>
                    <a:close/>
                  </a:path>
                  <a:path w="2075180" h="2135504">
                    <a:moveTo>
                      <a:pt x="1789760" y="634669"/>
                    </a:moveTo>
                    <a:lnTo>
                      <a:pt x="1783016" y="634669"/>
                    </a:lnTo>
                    <a:lnTo>
                      <a:pt x="1782203" y="634669"/>
                    </a:lnTo>
                    <a:lnTo>
                      <a:pt x="1780120" y="647369"/>
                    </a:lnTo>
                    <a:lnTo>
                      <a:pt x="1777847" y="660069"/>
                    </a:lnTo>
                    <a:lnTo>
                      <a:pt x="1775421" y="672769"/>
                    </a:lnTo>
                    <a:lnTo>
                      <a:pt x="1772843" y="685469"/>
                    </a:lnTo>
                    <a:lnTo>
                      <a:pt x="1770672" y="685469"/>
                    </a:lnTo>
                    <a:lnTo>
                      <a:pt x="1769071" y="698169"/>
                    </a:lnTo>
                    <a:lnTo>
                      <a:pt x="1768233" y="710869"/>
                    </a:lnTo>
                    <a:lnTo>
                      <a:pt x="1769605" y="705002"/>
                    </a:lnTo>
                    <a:lnTo>
                      <a:pt x="1770595" y="698169"/>
                    </a:lnTo>
                    <a:lnTo>
                      <a:pt x="1773364" y="685469"/>
                    </a:lnTo>
                    <a:lnTo>
                      <a:pt x="1777390" y="672769"/>
                    </a:lnTo>
                    <a:lnTo>
                      <a:pt x="1783372" y="647369"/>
                    </a:lnTo>
                    <a:lnTo>
                      <a:pt x="1783918" y="659942"/>
                    </a:lnTo>
                    <a:lnTo>
                      <a:pt x="1788071" y="647369"/>
                    </a:lnTo>
                    <a:lnTo>
                      <a:pt x="1789760" y="634669"/>
                    </a:lnTo>
                    <a:close/>
                  </a:path>
                  <a:path w="2075180" h="2135504">
                    <a:moveTo>
                      <a:pt x="1793138" y="609269"/>
                    </a:moveTo>
                    <a:lnTo>
                      <a:pt x="1789201" y="621969"/>
                    </a:lnTo>
                    <a:lnTo>
                      <a:pt x="1791449" y="621969"/>
                    </a:lnTo>
                    <a:lnTo>
                      <a:pt x="1793138" y="609269"/>
                    </a:lnTo>
                    <a:close/>
                  </a:path>
                  <a:path w="2075180" h="2135504">
                    <a:moveTo>
                      <a:pt x="1801202" y="791781"/>
                    </a:moveTo>
                    <a:lnTo>
                      <a:pt x="1799958" y="791298"/>
                    </a:lnTo>
                    <a:lnTo>
                      <a:pt x="1800034" y="785926"/>
                    </a:lnTo>
                    <a:lnTo>
                      <a:pt x="1798472" y="788466"/>
                    </a:lnTo>
                    <a:lnTo>
                      <a:pt x="1792300" y="811695"/>
                    </a:lnTo>
                    <a:lnTo>
                      <a:pt x="1793265" y="807605"/>
                    </a:lnTo>
                    <a:lnTo>
                      <a:pt x="1792224" y="810044"/>
                    </a:lnTo>
                    <a:lnTo>
                      <a:pt x="1793176" y="806005"/>
                    </a:lnTo>
                    <a:lnTo>
                      <a:pt x="1789468" y="817079"/>
                    </a:lnTo>
                    <a:lnTo>
                      <a:pt x="1786572" y="826884"/>
                    </a:lnTo>
                    <a:lnTo>
                      <a:pt x="1777504" y="860247"/>
                    </a:lnTo>
                    <a:lnTo>
                      <a:pt x="1774875" y="869010"/>
                    </a:lnTo>
                    <a:lnTo>
                      <a:pt x="1771700" y="878674"/>
                    </a:lnTo>
                    <a:lnTo>
                      <a:pt x="1769783" y="881329"/>
                    </a:lnTo>
                    <a:lnTo>
                      <a:pt x="1774202" y="864209"/>
                    </a:lnTo>
                    <a:lnTo>
                      <a:pt x="1772894" y="866495"/>
                    </a:lnTo>
                    <a:lnTo>
                      <a:pt x="1762607" y="897636"/>
                    </a:lnTo>
                    <a:lnTo>
                      <a:pt x="1756422" y="915225"/>
                    </a:lnTo>
                    <a:lnTo>
                      <a:pt x="1750034" y="932319"/>
                    </a:lnTo>
                    <a:lnTo>
                      <a:pt x="1743964" y="947623"/>
                    </a:lnTo>
                    <a:lnTo>
                      <a:pt x="1739430" y="960081"/>
                    </a:lnTo>
                    <a:lnTo>
                      <a:pt x="1737093" y="968451"/>
                    </a:lnTo>
                    <a:lnTo>
                      <a:pt x="1737614" y="971473"/>
                    </a:lnTo>
                    <a:lnTo>
                      <a:pt x="1731619" y="986167"/>
                    </a:lnTo>
                    <a:lnTo>
                      <a:pt x="1727504" y="995184"/>
                    </a:lnTo>
                    <a:lnTo>
                      <a:pt x="1721700" y="1005674"/>
                    </a:lnTo>
                    <a:lnTo>
                      <a:pt x="1715160" y="1023073"/>
                    </a:lnTo>
                    <a:lnTo>
                      <a:pt x="1705749" y="1044155"/>
                    </a:lnTo>
                    <a:lnTo>
                      <a:pt x="1694700" y="1067079"/>
                    </a:lnTo>
                    <a:lnTo>
                      <a:pt x="1683270" y="1090002"/>
                    </a:lnTo>
                    <a:lnTo>
                      <a:pt x="1671561" y="1110576"/>
                    </a:lnTo>
                    <a:lnTo>
                      <a:pt x="1662226" y="1127747"/>
                    </a:lnTo>
                    <a:lnTo>
                      <a:pt x="1656600" y="1139799"/>
                    </a:lnTo>
                    <a:lnTo>
                      <a:pt x="1656041" y="1145019"/>
                    </a:lnTo>
                    <a:lnTo>
                      <a:pt x="1669605" y="1119936"/>
                    </a:lnTo>
                    <a:lnTo>
                      <a:pt x="1677403" y="1105039"/>
                    </a:lnTo>
                    <a:lnTo>
                      <a:pt x="1684896" y="1089761"/>
                    </a:lnTo>
                    <a:lnTo>
                      <a:pt x="1689265" y="1092161"/>
                    </a:lnTo>
                    <a:lnTo>
                      <a:pt x="1695335" y="1078052"/>
                    </a:lnTo>
                    <a:lnTo>
                      <a:pt x="1696313" y="1073023"/>
                    </a:lnTo>
                    <a:lnTo>
                      <a:pt x="1698409" y="1065707"/>
                    </a:lnTo>
                    <a:lnTo>
                      <a:pt x="1707845" y="1044714"/>
                    </a:lnTo>
                    <a:lnTo>
                      <a:pt x="1701698" y="1056982"/>
                    </a:lnTo>
                    <a:lnTo>
                      <a:pt x="1707121" y="1044409"/>
                    </a:lnTo>
                    <a:lnTo>
                      <a:pt x="1720672" y="1014984"/>
                    </a:lnTo>
                    <a:lnTo>
                      <a:pt x="1727733" y="998791"/>
                    </a:lnTo>
                    <a:lnTo>
                      <a:pt x="1753679" y="935456"/>
                    </a:lnTo>
                    <a:lnTo>
                      <a:pt x="1753539" y="937806"/>
                    </a:lnTo>
                    <a:lnTo>
                      <a:pt x="1759051" y="927011"/>
                    </a:lnTo>
                    <a:lnTo>
                      <a:pt x="1764157" y="916089"/>
                    </a:lnTo>
                    <a:lnTo>
                      <a:pt x="1764512" y="918705"/>
                    </a:lnTo>
                    <a:lnTo>
                      <a:pt x="1770672" y="899464"/>
                    </a:lnTo>
                    <a:lnTo>
                      <a:pt x="1776247" y="881405"/>
                    </a:lnTo>
                    <a:lnTo>
                      <a:pt x="1780679" y="865568"/>
                    </a:lnTo>
                    <a:lnTo>
                      <a:pt x="1783397" y="853059"/>
                    </a:lnTo>
                    <a:lnTo>
                      <a:pt x="1787956" y="839749"/>
                    </a:lnTo>
                    <a:lnTo>
                      <a:pt x="1796351" y="807694"/>
                    </a:lnTo>
                    <a:lnTo>
                      <a:pt x="1801202" y="791781"/>
                    </a:lnTo>
                    <a:close/>
                  </a:path>
                  <a:path w="2075180" h="2135504">
                    <a:moveTo>
                      <a:pt x="1803692" y="784796"/>
                    </a:moveTo>
                    <a:lnTo>
                      <a:pt x="1801202" y="791781"/>
                    </a:lnTo>
                    <a:lnTo>
                      <a:pt x="1801787" y="790549"/>
                    </a:lnTo>
                    <a:lnTo>
                      <a:pt x="1802549" y="788466"/>
                    </a:lnTo>
                    <a:lnTo>
                      <a:pt x="1803692" y="784796"/>
                    </a:lnTo>
                    <a:close/>
                  </a:path>
                  <a:path w="2075180" h="2135504">
                    <a:moveTo>
                      <a:pt x="1809280" y="1510969"/>
                    </a:moveTo>
                    <a:lnTo>
                      <a:pt x="1804416" y="1518907"/>
                    </a:lnTo>
                    <a:lnTo>
                      <a:pt x="1801926" y="1523669"/>
                    </a:lnTo>
                    <a:lnTo>
                      <a:pt x="1809280" y="1510969"/>
                    </a:lnTo>
                    <a:close/>
                  </a:path>
                  <a:path w="2075180" h="2135504">
                    <a:moveTo>
                      <a:pt x="1812455" y="1503489"/>
                    </a:moveTo>
                    <a:lnTo>
                      <a:pt x="1806117" y="1510969"/>
                    </a:lnTo>
                    <a:lnTo>
                      <a:pt x="1802015" y="1510969"/>
                    </a:lnTo>
                    <a:lnTo>
                      <a:pt x="1797037" y="1523669"/>
                    </a:lnTo>
                    <a:lnTo>
                      <a:pt x="1783600" y="1549069"/>
                    </a:lnTo>
                    <a:lnTo>
                      <a:pt x="1775028" y="1549069"/>
                    </a:lnTo>
                    <a:lnTo>
                      <a:pt x="1771624" y="1561769"/>
                    </a:lnTo>
                    <a:lnTo>
                      <a:pt x="1778139" y="1561769"/>
                    </a:lnTo>
                    <a:lnTo>
                      <a:pt x="1804416" y="1518907"/>
                    </a:lnTo>
                    <a:lnTo>
                      <a:pt x="1812455" y="1503489"/>
                    </a:lnTo>
                    <a:close/>
                  </a:path>
                  <a:path w="2075180" h="2135504">
                    <a:moveTo>
                      <a:pt x="1814779" y="63169"/>
                    </a:moveTo>
                    <a:lnTo>
                      <a:pt x="1814410" y="50469"/>
                    </a:lnTo>
                    <a:lnTo>
                      <a:pt x="1814169" y="63169"/>
                    </a:lnTo>
                    <a:lnTo>
                      <a:pt x="1814779" y="63169"/>
                    </a:lnTo>
                    <a:close/>
                  </a:path>
                  <a:path w="2075180" h="2135504">
                    <a:moveTo>
                      <a:pt x="1816252" y="1498269"/>
                    </a:moveTo>
                    <a:lnTo>
                      <a:pt x="1815185" y="1498269"/>
                    </a:lnTo>
                    <a:lnTo>
                      <a:pt x="1812455" y="1503489"/>
                    </a:lnTo>
                    <a:lnTo>
                      <a:pt x="1816252" y="1499031"/>
                    </a:lnTo>
                    <a:lnTo>
                      <a:pt x="1816252" y="1498269"/>
                    </a:lnTo>
                    <a:close/>
                  </a:path>
                  <a:path w="2075180" h="2135504">
                    <a:moveTo>
                      <a:pt x="1816608" y="268566"/>
                    </a:moveTo>
                    <a:lnTo>
                      <a:pt x="1815236" y="279069"/>
                    </a:lnTo>
                    <a:lnTo>
                      <a:pt x="1813585" y="304469"/>
                    </a:lnTo>
                    <a:lnTo>
                      <a:pt x="1812048" y="317169"/>
                    </a:lnTo>
                    <a:lnTo>
                      <a:pt x="1810245" y="329869"/>
                    </a:lnTo>
                    <a:lnTo>
                      <a:pt x="1808683" y="342569"/>
                    </a:lnTo>
                    <a:lnTo>
                      <a:pt x="1807464" y="367969"/>
                    </a:lnTo>
                    <a:lnTo>
                      <a:pt x="1806714" y="380669"/>
                    </a:lnTo>
                    <a:lnTo>
                      <a:pt x="1806892" y="380669"/>
                    </a:lnTo>
                    <a:lnTo>
                      <a:pt x="1807502" y="367969"/>
                    </a:lnTo>
                    <a:lnTo>
                      <a:pt x="1808441" y="355269"/>
                    </a:lnTo>
                    <a:lnTo>
                      <a:pt x="1809661" y="355269"/>
                    </a:lnTo>
                    <a:lnTo>
                      <a:pt x="1809635" y="367969"/>
                    </a:lnTo>
                    <a:lnTo>
                      <a:pt x="1808949" y="380669"/>
                    </a:lnTo>
                    <a:lnTo>
                      <a:pt x="1807781" y="393369"/>
                    </a:lnTo>
                    <a:lnTo>
                      <a:pt x="1806270" y="406069"/>
                    </a:lnTo>
                    <a:lnTo>
                      <a:pt x="1804352" y="418769"/>
                    </a:lnTo>
                    <a:lnTo>
                      <a:pt x="1802523" y="431469"/>
                    </a:lnTo>
                    <a:lnTo>
                      <a:pt x="1800974" y="444169"/>
                    </a:lnTo>
                    <a:lnTo>
                      <a:pt x="1799856" y="456869"/>
                    </a:lnTo>
                    <a:lnTo>
                      <a:pt x="1804416" y="444169"/>
                    </a:lnTo>
                    <a:lnTo>
                      <a:pt x="1803717" y="456869"/>
                    </a:lnTo>
                    <a:lnTo>
                      <a:pt x="1800263" y="494969"/>
                    </a:lnTo>
                    <a:lnTo>
                      <a:pt x="1795132" y="520369"/>
                    </a:lnTo>
                    <a:lnTo>
                      <a:pt x="1793100" y="520369"/>
                    </a:lnTo>
                    <a:lnTo>
                      <a:pt x="1793608" y="507669"/>
                    </a:lnTo>
                    <a:lnTo>
                      <a:pt x="1790344" y="533069"/>
                    </a:lnTo>
                    <a:lnTo>
                      <a:pt x="1788617" y="545769"/>
                    </a:lnTo>
                    <a:lnTo>
                      <a:pt x="1787893" y="558469"/>
                    </a:lnTo>
                    <a:lnTo>
                      <a:pt x="1787652" y="571169"/>
                    </a:lnTo>
                    <a:lnTo>
                      <a:pt x="1785505" y="609269"/>
                    </a:lnTo>
                    <a:lnTo>
                      <a:pt x="1784083" y="616051"/>
                    </a:lnTo>
                    <a:lnTo>
                      <a:pt x="1785620" y="609269"/>
                    </a:lnTo>
                    <a:lnTo>
                      <a:pt x="1788083" y="596569"/>
                    </a:lnTo>
                    <a:lnTo>
                      <a:pt x="1791169" y="583869"/>
                    </a:lnTo>
                    <a:lnTo>
                      <a:pt x="1789861" y="596569"/>
                    </a:lnTo>
                    <a:lnTo>
                      <a:pt x="1791525" y="596569"/>
                    </a:lnTo>
                    <a:lnTo>
                      <a:pt x="1789315" y="609269"/>
                    </a:lnTo>
                    <a:lnTo>
                      <a:pt x="1785251" y="621969"/>
                    </a:lnTo>
                    <a:lnTo>
                      <a:pt x="1789201" y="621969"/>
                    </a:lnTo>
                    <a:lnTo>
                      <a:pt x="1790077" y="609269"/>
                    </a:lnTo>
                    <a:lnTo>
                      <a:pt x="1793697" y="596569"/>
                    </a:lnTo>
                    <a:lnTo>
                      <a:pt x="1795195" y="583869"/>
                    </a:lnTo>
                    <a:lnTo>
                      <a:pt x="1796681" y="571169"/>
                    </a:lnTo>
                    <a:lnTo>
                      <a:pt x="1795589" y="571169"/>
                    </a:lnTo>
                    <a:lnTo>
                      <a:pt x="1798599" y="558469"/>
                    </a:lnTo>
                    <a:lnTo>
                      <a:pt x="1800961" y="545769"/>
                    </a:lnTo>
                    <a:lnTo>
                      <a:pt x="1802879" y="533069"/>
                    </a:lnTo>
                    <a:lnTo>
                      <a:pt x="1804606" y="520369"/>
                    </a:lnTo>
                    <a:lnTo>
                      <a:pt x="1808340" y="494969"/>
                    </a:lnTo>
                    <a:lnTo>
                      <a:pt x="1810575" y="482269"/>
                    </a:lnTo>
                    <a:lnTo>
                      <a:pt x="1812823" y="469569"/>
                    </a:lnTo>
                    <a:lnTo>
                      <a:pt x="1812315" y="456869"/>
                    </a:lnTo>
                    <a:lnTo>
                      <a:pt x="1811451" y="469569"/>
                    </a:lnTo>
                    <a:lnTo>
                      <a:pt x="1810372" y="469569"/>
                    </a:lnTo>
                    <a:lnTo>
                      <a:pt x="1809229" y="482269"/>
                    </a:lnTo>
                    <a:lnTo>
                      <a:pt x="1810105" y="469569"/>
                    </a:lnTo>
                    <a:lnTo>
                      <a:pt x="1810054" y="456869"/>
                    </a:lnTo>
                    <a:lnTo>
                      <a:pt x="1810575" y="444169"/>
                    </a:lnTo>
                    <a:lnTo>
                      <a:pt x="1813166" y="431469"/>
                    </a:lnTo>
                    <a:lnTo>
                      <a:pt x="1813610" y="418769"/>
                    </a:lnTo>
                    <a:lnTo>
                      <a:pt x="1812378" y="418769"/>
                    </a:lnTo>
                    <a:lnTo>
                      <a:pt x="1810258" y="431469"/>
                    </a:lnTo>
                    <a:lnTo>
                      <a:pt x="1808048" y="456869"/>
                    </a:lnTo>
                    <a:lnTo>
                      <a:pt x="1808899" y="444169"/>
                    </a:lnTo>
                    <a:lnTo>
                      <a:pt x="1809750" y="431469"/>
                    </a:lnTo>
                    <a:lnTo>
                      <a:pt x="1811312" y="418769"/>
                    </a:lnTo>
                    <a:lnTo>
                      <a:pt x="1812023" y="406069"/>
                    </a:lnTo>
                    <a:lnTo>
                      <a:pt x="1812734" y="393369"/>
                    </a:lnTo>
                    <a:lnTo>
                      <a:pt x="1814017" y="380669"/>
                    </a:lnTo>
                    <a:lnTo>
                      <a:pt x="1809724" y="406069"/>
                    </a:lnTo>
                    <a:lnTo>
                      <a:pt x="1811299" y="380669"/>
                    </a:lnTo>
                    <a:lnTo>
                      <a:pt x="1808416" y="406069"/>
                    </a:lnTo>
                    <a:lnTo>
                      <a:pt x="1809483" y="380669"/>
                    </a:lnTo>
                    <a:lnTo>
                      <a:pt x="1810664" y="355269"/>
                    </a:lnTo>
                    <a:lnTo>
                      <a:pt x="1811985" y="342569"/>
                    </a:lnTo>
                    <a:lnTo>
                      <a:pt x="1813433" y="317169"/>
                    </a:lnTo>
                    <a:lnTo>
                      <a:pt x="1814474" y="304469"/>
                    </a:lnTo>
                    <a:lnTo>
                      <a:pt x="1815579" y="279069"/>
                    </a:lnTo>
                    <a:lnTo>
                      <a:pt x="1816608" y="268566"/>
                    </a:lnTo>
                    <a:close/>
                  </a:path>
                  <a:path w="2075180" h="2135504">
                    <a:moveTo>
                      <a:pt x="1818309" y="253669"/>
                    </a:moveTo>
                    <a:lnTo>
                      <a:pt x="1816760" y="267004"/>
                    </a:lnTo>
                    <a:lnTo>
                      <a:pt x="1816608" y="268566"/>
                    </a:lnTo>
                    <a:lnTo>
                      <a:pt x="1816900" y="266369"/>
                    </a:lnTo>
                    <a:lnTo>
                      <a:pt x="1818309" y="254850"/>
                    </a:lnTo>
                    <a:lnTo>
                      <a:pt x="1818309" y="253669"/>
                    </a:lnTo>
                    <a:close/>
                  </a:path>
                  <a:path w="2075180" h="2135504">
                    <a:moveTo>
                      <a:pt x="1832927" y="1472869"/>
                    </a:moveTo>
                    <a:lnTo>
                      <a:pt x="1832914" y="1471599"/>
                    </a:lnTo>
                    <a:lnTo>
                      <a:pt x="1831949" y="1472869"/>
                    </a:lnTo>
                    <a:lnTo>
                      <a:pt x="1829384" y="1472869"/>
                    </a:lnTo>
                    <a:lnTo>
                      <a:pt x="1828063" y="1478457"/>
                    </a:lnTo>
                    <a:lnTo>
                      <a:pt x="1830984" y="1475105"/>
                    </a:lnTo>
                    <a:lnTo>
                      <a:pt x="1832000" y="1472869"/>
                    </a:lnTo>
                    <a:lnTo>
                      <a:pt x="1832927" y="1472869"/>
                    </a:lnTo>
                    <a:close/>
                  </a:path>
                  <a:path w="2075180" h="2135504">
                    <a:moveTo>
                      <a:pt x="1834692" y="1472869"/>
                    </a:moveTo>
                    <a:lnTo>
                      <a:pt x="1832927" y="1472869"/>
                    </a:lnTo>
                    <a:lnTo>
                      <a:pt x="1830984" y="1475105"/>
                    </a:lnTo>
                    <a:lnTo>
                      <a:pt x="1826602" y="1484680"/>
                    </a:lnTo>
                    <a:lnTo>
                      <a:pt x="1828063" y="1478457"/>
                    </a:lnTo>
                    <a:lnTo>
                      <a:pt x="1821878" y="1485569"/>
                    </a:lnTo>
                    <a:lnTo>
                      <a:pt x="1823643" y="1485569"/>
                    </a:lnTo>
                    <a:lnTo>
                      <a:pt x="1816887" y="1498269"/>
                    </a:lnTo>
                    <a:lnTo>
                      <a:pt x="1816252" y="1499031"/>
                    </a:lnTo>
                    <a:lnTo>
                      <a:pt x="1816252" y="1510969"/>
                    </a:lnTo>
                    <a:lnTo>
                      <a:pt x="1826310" y="1498269"/>
                    </a:lnTo>
                    <a:lnTo>
                      <a:pt x="1834692" y="1472869"/>
                    </a:lnTo>
                    <a:close/>
                  </a:path>
                  <a:path w="2075180" h="2135504">
                    <a:moveTo>
                      <a:pt x="1843925" y="1460169"/>
                    </a:moveTo>
                    <a:lnTo>
                      <a:pt x="1842681" y="1460169"/>
                    </a:lnTo>
                    <a:lnTo>
                      <a:pt x="1839582" y="1472869"/>
                    </a:lnTo>
                    <a:lnTo>
                      <a:pt x="1840179" y="1472869"/>
                    </a:lnTo>
                    <a:lnTo>
                      <a:pt x="1843925" y="1460169"/>
                    </a:lnTo>
                    <a:close/>
                  </a:path>
                  <a:path w="2075180" h="2135504">
                    <a:moveTo>
                      <a:pt x="1845551" y="139"/>
                    </a:moveTo>
                    <a:lnTo>
                      <a:pt x="1845322" y="228"/>
                    </a:lnTo>
                    <a:lnTo>
                      <a:pt x="1845157" y="0"/>
                    </a:lnTo>
                    <a:lnTo>
                      <a:pt x="1843468" y="16751"/>
                    </a:lnTo>
                    <a:lnTo>
                      <a:pt x="1837893" y="24828"/>
                    </a:lnTo>
                    <a:lnTo>
                      <a:pt x="1836610" y="27051"/>
                    </a:lnTo>
                    <a:lnTo>
                      <a:pt x="1830806" y="34886"/>
                    </a:lnTo>
                    <a:lnTo>
                      <a:pt x="1830527" y="33794"/>
                    </a:lnTo>
                    <a:lnTo>
                      <a:pt x="1825853" y="36893"/>
                    </a:lnTo>
                    <a:lnTo>
                      <a:pt x="1826387" y="34544"/>
                    </a:lnTo>
                    <a:lnTo>
                      <a:pt x="1817306" y="45275"/>
                    </a:lnTo>
                    <a:lnTo>
                      <a:pt x="1820037" y="44297"/>
                    </a:lnTo>
                    <a:lnTo>
                      <a:pt x="1824367" y="39509"/>
                    </a:lnTo>
                    <a:lnTo>
                      <a:pt x="1821383" y="47256"/>
                    </a:lnTo>
                    <a:lnTo>
                      <a:pt x="1820227" y="52768"/>
                    </a:lnTo>
                    <a:lnTo>
                      <a:pt x="1819516" y="57734"/>
                    </a:lnTo>
                    <a:lnTo>
                      <a:pt x="1817903" y="63868"/>
                    </a:lnTo>
                    <a:lnTo>
                      <a:pt x="1819541" y="83820"/>
                    </a:lnTo>
                    <a:lnTo>
                      <a:pt x="1821599" y="117246"/>
                    </a:lnTo>
                    <a:lnTo>
                      <a:pt x="1821903" y="91960"/>
                    </a:lnTo>
                    <a:lnTo>
                      <a:pt x="1821484" y="70777"/>
                    </a:lnTo>
                    <a:lnTo>
                      <a:pt x="1825244" y="63360"/>
                    </a:lnTo>
                    <a:lnTo>
                      <a:pt x="1826323" y="56984"/>
                    </a:lnTo>
                    <a:lnTo>
                      <a:pt x="1828774" y="50431"/>
                    </a:lnTo>
                    <a:lnTo>
                      <a:pt x="1830311" y="47282"/>
                    </a:lnTo>
                    <a:lnTo>
                      <a:pt x="1833092" y="42392"/>
                    </a:lnTo>
                    <a:lnTo>
                      <a:pt x="1836242" y="34886"/>
                    </a:lnTo>
                    <a:lnTo>
                      <a:pt x="1838007" y="31394"/>
                    </a:lnTo>
                    <a:lnTo>
                      <a:pt x="1839417" y="26809"/>
                    </a:lnTo>
                    <a:lnTo>
                      <a:pt x="1841030" y="22758"/>
                    </a:lnTo>
                    <a:lnTo>
                      <a:pt x="1843671" y="17195"/>
                    </a:lnTo>
                    <a:lnTo>
                      <a:pt x="1845322" y="342"/>
                    </a:lnTo>
                    <a:lnTo>
                      <a:pt x="1845551" y="139"/>
                    </a:lnTo>
                    <a:close/>
                  </a:path>
                  <a:path w="2075180" h="2135504">
                    <a:moveTo>
                      <a:pt x="1850072" y="520814"/>
                    </a:moveTo>
                    <a:lnTo>
                      <a:pt x="1849602" y="520090"/>
                    </a:lnTo>
                    <a:lnTo>
                      <a:pt x="1849031" y="520725"/>
                    </a:lnTo>
                    <a:lnTo>
                      <a:pt x="1848358" y="523875"/>
                    </a:lnTo>
                    <a:lnTo>
                      <a:pt x="1848993" y="527011"/>
                    </a:lnTo>
                    <a:lnTo>
                      <a:pt x="1849704" y="522935"/>
                    </a:lnTo>
                    <a:lnTo>
                      <a:pt x="1850072" y="520814"/>
                    </a:lnTo>
                    <a:close/>
                  </a:path>
                  <a:path w="2075180" h="2135504">
                    <a:moveTo>
                      <a:pt x="1850618" y="554456"/>
                    </a:moveTo>
                    <a:lnTo>
                      <a:pt x="1849678" y="567613"/>
                    </a:lnTo>
                    <a:lnTo>
                      <a:pt x="1848891" y="574573"/>
                    </a:lnTo>
                    <a:lnTo>
                      <a:pt x="1844357" y="587654"/>
                    </a:lnTo>
                    <a:lnTo>
                      <a:pt x="1842681" y="588657"/>
                    </a:lnTo>
                    <a:lnTo>
                      <a:pt x="1843201" y="583984"/>
                    </a:lnTo>
                    <a:lnTo>
                      <a:pt x="1843354" y="570382"/>
                    </a:lnTo>
                    <a:lnTo>
                      <a:pt x="1842617" y="584784"/>
                    </a:lnTo>
                    <a:lnTo>
                      <a:pt x="1842554" y="593623"/>
                    </a:lnTo>
                    <a:lnTo>
                      <a:pt x="1841601" y="604862"/>
                    </a:lnTo>
                    <a:lnTo>
                      <a:pt x="1838210" y="626465"/>
                    </a:lnTo>
                    <a:lnTo>
                      <a:pt x="1838299" y="617283"/>
                    </a:lnTo>
                    <a:lnTo>
                      <a:pt x="1836801" y="615175"/>
                    </a:lnTo>
                    <a:lnTo>
                      <a:pt x="1833727" y="622998"/>
                    </a:lnTo>
                    <a:lnTo>
                      <a:pt x="1829092" y="643636"/>
                    </a:lnTo>
                    <a:lnTo>
                      <a:pt x="1812988" y="745223"/>
                    </a:lnTo>
                    <a:lnTo>
                      <a:pt x="1804949" y="791603"/>
                    </a:lnTo>
                    <a:lnTo>
                      <a:pt x="1795119" y="838377"/>
                    </a:lnTo>
                    <a:lnTo>
                      <a:pt x="1782191" y="888072"/>
                    </a:lnTo>
                    <a:lnTo>
                      <a:pt x="1780057" y="891768"/>
                    </a:lnTo>
                    <a:lnTo>
                      <a:pt x="1776501" y="900366"/>
                    </a:lnTo>
                    <a:lnTo>
                      <a:pt x="1766506" y="927569"/>
                    </a:lnTo>
                    <a:lnTo>
                      <a:pt x="1741271" y="988275"/>
                    </a:lnTo>
                    <a:lnTo>
                      <a:pt x="1744205" y="976553"/>
                    </a:lnTo>
                    <a:lnTo>
                      <a:pt x="1749018" y="961758"/>
                    </a:lnTo>
                    <a:lnTo>
                      <a:pt x="1755140" y="944829"/>
                    </a:lnTo>
                    <a:lnTo>
                      <a:pt x="1761972" y="926680"/>
                    </a:lnTo>
                    <a:lnTo>
                      <a:pt x="1736674" y="987767"/>
                    </a:lnTo>
                    <a:lnTo>
                      <a:pt x="1738363" y="997864"/>
                    </a:lnTo>
                    <a:lnTo>
                      <a:pt x="1723948" y="1029271"/>
                    </a:lnTo>
                    <a:lnTo>
                      <a:pt x="1722564" y="1029995"/>
                    </a:lnTo>
                    <a:lnTo>
                      <a:pt x="1727098" y="1016673"/>
                    </a:lnTo>
                    <a:lnTo>
                      <a:pt x="1730451" y="1005954"/>
                    </a:lnTo>
                    <a:lnTo>
                      <a:pt x="1725485" y="1014450"/>
                    </a:lnTo>
                    <a:lnTo>
                      <a:pt x="1718703" y="1030046"/>
                    </a:lnTo>
                    <a:lnTo>
                      <a:pt x="1710093" y="1052372"/>
                    </a:lnTo>
                    <a:lnTo>
                      <a:pt x="1705775" y="1062964"/>
                    </a:lnTo>
                    <a:lnTo>
                      <a:pt x="1718132" y="1037170"/>
                    </a:lnTo>
                    <a:lnTo>
                      <a:pt x="1721878" y="1033005"/>
                    </a:lnTo>
                    <a:lnTo>
                      <a:pt x="1722780" y="1036002"/>
                    </a:lnTo>
                    <a:lnTo>
                      <a:pt x="1726590" y="1031646"/>
                    </a:lnTo>
                    <a:lnTo>
                      <a:pt x="1739036" y="1005459"/>
                    </a:lnTo>
                    <a:lnTo>
                      <a:pt x="1735569" y="1018832"/>
                    </a:lnTo>
                    <a:lnTo>
                      <a:pt x="1727428" y="1038580"/>
                    </a:lnTo>
                    <a:lnTo>
                      <a:pt x="1717090" y="1060488"/>
                    </a:lnTo>
                    <a:lnTo>
                      <a:pt x="1707108" y="1080287"/>
                    </a:lnTo>
                    <a:lnTo>
                      <a:pt x="1701761" y="1086878"/>
                    </a:lnTo>
                    <a:lnTo>
                      <a:pt x="1705508" y="1076515"/>
                    </a:lnTo>
                    <a:lnTo>
                      <a:pt x="1712175" y="1060056"/>
                    </a:lnTo>
                    <a:lnTo>
                      <a:pt x="1715617" y="1048410"/>
                    </a:lnTo>
                    <a:lnTo>
                      <a:pt x="1708645" y="1064031"/>
                    </a:lnTo>
                    <a:lnTo>
                      <a:pt x="1705444" y="1072121"/>
                    </a:lnTo>
                    <a:lnTo>
                      <a:pt x="1701939" y="1084389"/>
                    </a:lnTo>
                    <a:lnTo>
                      <a:pt x="1697926" y="1092542"/>
                    </a:lnTo>
                    <a:lnTo>
                      <a:pt x="1661045" y="1162469"/>
                    </a:lnTo>
                    <a:lnTo>
                      <a:pt x="1637957" y="1196060"/>
                    </a:lnTo>
                    <a:lnTo>
                      <a:pt x="1627670" y="1213434"/>
                    </a:lnTo>
                    <a:lnTo>
                      <a:pt x="1622145" y="1223911"/>
                    </a:lnTo>
                    <a:lnTo>
                      <a:pt x="1618284" y="1232179"/>
                    </a:lnTo>
                    <a:lnTo>
                      <a:pt x="1613001" y="1242885"/>
                    </a:lnTo>
                    <a:lnTo>
                      <a:pt x="1618259" y="1238389"/>
                    </a:lnTo>
                    <a:lnTo>
                      <a:pt x="1629549" y="1222400"/>
                    </a:lnTo>
                    <a:lnTo>
                      <a:pt x="1642452" y="1203604"/>
                    </a:lnTo>
                    <a:lnTo>
                      <a:pt x="1652549" y="1190713"/>
                    </a:lnTo>
                    <a:lnTo>
                      <a:pt x="1647418" y="1196911"/>
                    </a:lnTo>
                    <a:lnTo>
                      <a:pt x="1647786" y="1195336"/>
                    </a:lnTo>
                    <a:lnTo>
                      <a:pt x="1660512" y="1176413"/>
                    </a:lnTo>
                    <a:lnTo>
                      <a:pt x="1664398" y="1169885"/>
                    </a:lnTo>
                    <a:lnTo>
                      <a:pt x="1657819" y="1179106"/>
                    </a:lnTo>
                    <a:lnTo>
                      <a:pt x="1658912" y="1174623"/>
                    </a:lnTo>
                    <a:lnTo>
                      <a:pt x="1664220" y="1163015"/>
                    </a:lnTo>
                    <a:lnTo>
                      <a:pt x="1670304" y="1150861"/>
                    </a:lnTo>
                    <a:lnTo>
                      <a:pt x="1680273" y="1132928"/>
                    </a:lnTo>
                    <a:lnTo>
                      <a:pt x="1684362" y="1126096"/>
                    </a:lnTo>
                    <a:lnTo>
                      <a:pt x="1685785" y="1124724"/>
                    </a:lnTo>
                    <a:lnTo>
                      <a:pt x="1678266" y="1139939"/>
                    </a:lnTo>
                    <a:lnTo>
                      <a:pt x="1686661" y="1125042"/>
                    </a:lnTo>
                    <a:lnTo>
                      <a:pt x="1702816" y="1092517"/>
                    </a:lnTo>
                    <a:lnTo>
                      <a:pt x="1711032" y="1076794"/>
                    </a:lnTo>
                    <a:lnTo>
                      <a:pt x="1712328" y="1076083"/>
                    </a:lnTo>
                    <a:lnTo>
                      <a:pt x="1708924" y="1084135"/>
                    </a:lnTo>
                    <a:lnTo>
                      <a:pt x="1708810" y="1085557"/>
                    </a:lnTo>
                    <a:lnTo>
                      <a:pt x="1715858" y="1067384"/>
                    </a:lnTo>
                    <a:lnTo>
                      <a:pt x="1737906" y="1016215"/>
                    </a:lnTo>
                    <a:lnTo>
                      <a:pt x="1740331" y="1009954"/>
                    </a:lnTo>
                    <a:lnTo>
                      <a:pt x="1742655" y="1003350"/>
                    </a:lnTo>
                    <a:lnTo>
                      <a:pt x="1739404" y="1017993"/>
                    </a:lnTo>
                    <a:lnTo>
                      <a:pt x="1737220" y="1025105"/>
                    </a:lnTo>
                    <a:lnTo>
                      <a:pt x="1746834" y="997458"/>
                    </a:lnTo>
                    <a:lnTo>
                      <a:pt x="1753235" y="980351"/>
                    </a:lnTo>
                    <a:lnTo>
                      <a:pt x="1764512" y="952576"/>
                    </a:lnTo>
                    <a:lnTo>
                      <a:pt x="1772627" y="933500"/>
                    </a:lnTo>
                    <a:lnTo>
                      <a:pt x="1790344" y="887577"/>
                    </a:lnTo>
                    <a:lnTo>
                      <a:pt x="1787994" y="892390"/>
                    </a:lnTo>
                    <a:lnTo>
                      <a:pt x="1784464" y="901280"/>
                    </a:lnTo>
                    <a:lnTo>
                      <a:pt x="1785645" y="895616"/>
                    </a:lnTo>
                    <a:lnTo>
                      <a:pt x="1791855" y="877303"/>
                    </a:lnTo>
                    <a:lnTo>
                      <a:pt x="1797278" y="864133"/>
                    </a:lnTo>
                    <a:lnTo>
                      <a:pt x="1800707" y="858418"/>
                    </a:lnTo>
                    <a:lnTo>
                      <a:pt x="1800961" y="862444"/>
                    </a:lnTo>
                    <a:lnTo>
                      <a:pt x="1808657" y="834999"/>
                    </a:lnTo>
                    <a:lnTo>
                      <a:pt x="1828723" y="768489"/>
                    </a:lnTo>
                    <a:lnTo>
                      <a:pt x="1837550" y="725462"/>
                    </a:lnTo>
                    <a:lnTo>
                      <a:pt x="1842503" y="682675"/>
                    </a:lnTo>
                    <a:lnTo>
                      <a:pt x="1848929" y="597141"/>
                    </a:lnTo>
                    <a:lnTo>
                      <a:pt x="1850097" y="575818"/>
                    </a:lnTo>
                    <a:lnTo>
                      <a:pt x="1850618" y="554456"/>
                    </a:lnTo>
                    <a:close/>
                  </a:path>
                  <a:path w="2075180" h="2135504">
                    <a:moveTo>
                      <a:pt x="1851101" y="1447469"/>
                    </a:moveTo>
                    <a:lnTo>
                      <a:pt x="1847596" y="1447469"/>
                    </a:lnTo>
                    <a:lnTo>
                      <a:pt x="1843925" y="1460169"/>
                    </a:lnTo>
                    <a:lnTo>
                      <a:pt x="1845208" y="1460169"/>
                    </a:lnTo>
                    <a:lnTo>
                      <a:pt x="1851101" y="1447469"/>
                    </a:lnTo>
                    <a:close/>
                  </a:path>
                  <a:path w="2075180" h="2135504">
                    <a:moveTo>
                      <a:pt x="1851317" y="304469"/>
                    </a:moveTo>
                    <a:lnTo>
                      <a:pt x="1850821" y="317169"/>
                    </a:lnTo>
                    <a:lnTo>
                      <a:pt x="1851075" y="317169"/>
                    </a:lnTo>
                    <a:lnTo>
                      <a:pt x="1851317" y="304469"/>
                    </a:lnTo>
                    <a:close/>
                  </a:path>
                  <a:path w="2075180" h="2135504">
                    <a:moveTo>
                      <a:pt x="1851393" y="536067"/>
                    </a:moveTo>
                    <a:lnTo>
                      <a:pt x="1851202" y="529971"/>
                    </a:lnTo>
                    <a:lnTo>
                      <a:pt x="1850605" y="554456"/>
                    </a:lnTo>
                    <a:lnTo>
                      <a:pt x="1851202" y="544690"/>
                    </a:lnTo>
                    <a:lnTo>
                      <a:pt x="1851393" y="536067"/>
                    </a:lnTo>
                    <a:close/>
                  </a:path>
                  <a:path w="2075180" h="2135504">
                    <a:moveTo>
                      <a:pt x="1851634" y="511733"/>
                    </a:moveTo>
                    <a:lnTo>
                      <a:pt x="1850072" y="520814"/>
                    </a:lnTo>
                    <a:lnTo>
                      <a:pt x="1850644" y="521627"/>
                    </a:lnTo>
                    <a:lnTo>
                      <a:pt x="1851050" y="524827"/>
                    </a:lnTo>
                    <a:lnTo>
                      <a:pt x="1851202" y="529958"/>
                    </a:lnTo>
                    <a:lnTo>
                      <a:pt x="1851634" y="511733"/>
                    </a:lnTo>
                    <a:close/>
                  </a:path>
                  <a:path w="2075180" h="2135504">
                    <a:moveTo>
                      <a:pt x="1854136" y="1383969"/>
                    </a:moveTo>
                    <a:lnTo>
                      <a:pt x="1846719" y="1397317"/>
                    </a:lnTo>
                    <a:lnTo>
                      <a:pt x="1847303" y="1396669"/>
                    </a:lnTo>
                    <a:lnTo>
                      <a:pt x="1854136" y="1383969"/>
                    </a:lnTo>
                    <a:close/>
                  </a:path>
                  <a:path w="2075180" h="2135504">
                    <a:moveTo>
                      <a:pt x="1863775" y="1431632"/>
                    </a:moveTo>
                    <a:lnTo>
                      <a:pt x="1862061" y="1434769"/>
                    </a:lnTo>
                    <a:lnTo>
                      <a:pt x="1863064" y="1434769"/>
                    </a:lnTo>
                    <a:lnTo>
                      <a:pt x="1863775" y="1431632"/>
                    </a:lnTo>
                    <a:close/>
                  </a:path>
                  <a:path w="2075180" h="2135504">
                    <a:moveTo>
                      <a:pt x="1864423" y="350202"/>
                    </a:moveTo>
                    <a:lnTo>
                      <a:pt x="1863077" y="357428"/>
                    </a:lnTo>
                    <a:lnTo>
                      <a:pt x="1861553" y="367944"/>
                    </a:lnTo>
                    <a:lnTo>
                      <a:pt x="1860397" y="373367"/>
                    </a:lnTo>
                    <a:lnTo>
                      <a:pt x="1860207" y="365366"/>
                    </a:lnTo>
                    <a:lnTo>
                      <a:pt x="1859013" y="376351"/>
                    </a:lnTo>
                    <a:lnTo>
                      <a:pt x="1858352" y="390817"/>
                    </a:lnTo>
                    <a:lnTo>
                      <a:pt x="1858200" y="404228"/>
                    </a:lnTo>
                    <a:lnTo>
                      <a:pt x="1858518" y="412051"/>
                    </a:lnTo>
                    <a:lnTo>
                      <a:pt x="1857590" y="403161"/>
                    </a:lnTo>
                    <a:lnTo>
                      <a:pt x="1856384" y="421970"/>
                    </a:lnTo>
                    <a:lnTo>
                      <a:pt x="1854149" y="434682"/>
                    </a:lnTo>
                    <a:lnTo>
                      <a:pt x="1852053" y="438708"/>
                    </a:lnTo>
                    <a:lnTo>
                      <a:pt x="1851291" y="431507"/>
                    </a:lnTo>
                    <a:lnTo>
                      <a:pt x="1851075" y="433844"/>
                    </a:lnTo>
                    <a:lnTo>
                      <a:pt x="1852079" y="492264"/>
                    </a:lnTo>
                    <a:lnTo>
                      <a:pt x="1851634" y="511721"/>
                    </a:lnTo>
                    <a:lnTo>
                      <a:pt x="1853539" y="495871"/>
                    </a:lnTo>
                    <a:lnTo>
                      <a:pt x="1853603" y="485863"/>
                    </a:lnTo>
                    <a:lnTo>
                      <a:pt x="1853450" y="474751"/>
                    </a:lnTo>
                    <a:lnTo>
                      <a:pt x="1853933" y="467169"/>
                    </a:lnTo>
                    <a:lnTo>
                      <a:pt x="1854873" y="471182"/>
                    </a:lnTo>
                    <a:lnTo>
                      <a:pt x="1860638" y="410756"/>
                    </a:lnTo>
                    <a:lnTo>
                      <a:pt x="1861794" y="395630"/>
                    </a:lnTo>
                    <a:lnTo>
                      <a:pt x="1864423" y="350202"/>
                    </a:lnTo>
                    <a:close/>
                  </a:path>
                  <a:path w="2075180" h="2135504">
                    <a:moveTo>
                      <a:pt x="1868982" y="1422069"/>
                    </a:moveTo>
                    <a:lnTo>
                      <a:pt x="1865947" y="1422069"/>
                    </a:lnTo>
                    <a:lnTo>
                      <a:pt x="1863775" y="1431632"/>
                    </a:lnTo>
                    <a:lnTo>
                      <a:pt x="1868982" y="1422069"/>
                    </a:lnTo>
                    <a:close/>
                  </a:path>
                  <a:path w="2075180" h="2135504">
                    <a:moveTo>
                      <a:pt x="1874469" y="1412024"/>
                    </a:moveTo>
                    <a:lnTo>
                      <a:pt x="1868982" y="1422069"/>
                    </a:lnTo>
                    <a:lnTo>
                      <a:pt x="1870252" y="1422069"/>
                    </a:lnTo>
                    <a:lnTo>
                      <a:pt x="1874469" y="1412024"/>
                    </a:lnTo>
                    <a:close/>
                  </a:path>
                  <a:path w="2075180" h="2135504">
                    <a:moveTo>
                      <a:pt x="1878330" y="1396669"/>
                    </a:moveTo>
                    <a:lnTo>
                      <a:pt x="1875485" y="1396669"/>
                    </a:lnTo>
                    <a:lnTo>
                      <a:pt x="1873021" y="1409369"/>
                    </a:lnTo>
                    <a:lnTo>
                      <a:pt x="1878330" y="1396669"/>
                    </a:lnTo>
                    <a:close/>
                  </a:path>
                  <a:path w="2075180" h="2135504">
                    <a:moveTo>
                      <a:pt x="1881543" y="1396555"/>
                    </a:moveTo>
                    <a:lnTo>
                      <a:pt x="1881047" y="1390192"/>
                    </a:lnTo>
                    <a:lnTo>
                      <a:pt x="1878330" y="1396669"/>
                    </a:lnTo>
                    <a:lnTo>
                      <a:pt x="1881479" y="1396669"/>
                    </a:lnTo>
                    <a:close/>
                  </a:path>
                  <a:path w="2075180" h="2135504">
                    <a:moveTo>
                      <a:pt x="1883752" y="177469"/>
                    </a:moveTo>
                    <a:lnTo>
                      <a:pt x="1883054" y="175450"/>
                    </a:lnTo>
                    <a:lnTo>
                      <a:pt x="1883206" y="177469"/>
                    </a:lnTo>
                    <a:lnTo>
                      <a:pt x="1883752" y="177469"/>
                    </a:lnTo>
                    <a:close/>
                  </a:path>
                  <a:path w="2075180" h="2135504">
                    <a:moveTo>
                      <a:pt x="1886102" y="1322158"/>
                    </a:moveTo>
                    <a:lnTo>
                      <a:pt x="1884210" y="1326172"/>
                    </a:lnTo>
                    <a:lnTo>
                      <a:pt x="1882559" y="1329918"/>
                    </a:lnTo>
                    <a:lnTo>
                      <a:pt x="1881632" y="1332852"/>
                    </a:lnTo>
                    <a:lnTo>
                      <a:pt x="1884578" y="1326654"/>
                    </a:lnTo>
                    <a:lnTo>
                      <a:pt x="1885645" y="1323771"/>
                    </a:lnTo>
                    <a:lnTo>
                      <a:pt x="1886102" y="1322158"/>
                    </a:lnTo>
                    <a:close/>
                  </a:path>
                  <a:path w="2075180" h="2135504">
                    <a:moveTo>
                      <a:pt x="1895919" y="190169"/>
                    </a:moveTo>
                    <a:lnTo>
                      <a:pt x="1895792" y="177469"/>
                    </a:lnTo>
                    <a:lnTo>
                      <a:pt x="1893938" y="177469"/>
                    </a:lnTo>
                    <a:lnTo>
                      <a:pt x="1890852" y="164769"/>
                    </a:lnTo>
                    <a:lnTo>
                      <a:pt x="1892579" y="164769"/>
                    </a:lnTo>
                    <a:lnTo>
                      <a:pt x="1887639" y="152069"/>
                    </a:lnTo>
                    <a:lnTo>
                      <a:pt x="1883778" y="152069"/>
                    </a:lnTo>
                    <a:lnTo>
                      <a:pt x="1878330" y="139369"/>
                    </a:lnTo>
                    <a:lnTo>
                      <a:pt x="1877377" y="139369"/>
                    </a:lnTo>
                    <a:lnTo>
                      <a:pt x="1876831" y="152069"/>
                    </a:lnTo>
                    <a:lnTo>
                      <a:pt x="1877098" y="152069"/>
                    </a:lnTo>
                    <a:lnTo>
                      <a:pt x="1879358" y="164769"/>
                    </a:lnTo>
                    <a:lnTo>
                      <a:pt x="1883054" y="175450"/>
                    </a:lnTo>
                    <a:lnTo>
                      <a:pt x="1882241" y="164769"/>
                    </a:lnTo>
                    <a:lnTo>
                      <a:pt x="1886204" y="164769"/>
                    </a:lnTo>
                    <a:lnTo>
                      <a:pt x="1889086" y="177469"/>
                    </a:lnTo>
                    <a:lnTo>
                      <a:pt x="1890979" y="177469"/>
                    </a:lnTo>
                    <a:lnTo>
                      <a:pt x="1893062" y="190169"/>
                    </a:lnTo>
                    <a:lnTo>
                      <a:pt x="1895919" y="190169"/>
                    </a:lnTo>
                    <a:close/>
                  </a:path>
                  <a:path w="2075180" h="2135504">
                    <a:moveTo>
                      <a:pt x="1897519" y="1371269"/>
                    </a:moveTo>
                    <a:lnTo>
                      <a:pt x="1887397" y="1383969"/>
                    </a:lnTo>
                    <a:lnTo>
                      <a:pt x="1881543" y="1396555"/>
                    </a:lnTo>
                    <a:lnTo>
                      <a:pt x="1875574" y="1409369"/>
                    </a:lnTo>
                    <a:lnTo>
                      <a:pt x="1874469" y="1412024"/>
                    </a:lnTo>
                    <a:lnTo>
                      <a:pt x="1889747" y="1383969"/>
                    </a:lnTo>
                    <a:lnTo>
                      <a:pt x="1890115" y="1383969"/>
                    </a:lnTo>
                    <a:lnTo>
                      <a:pt x="1889086" y="1396669"/>
                    </a:lnTo>
                    <a:lnTo>
                      <a:pt x="1892998" y="1383969"/>
                    </a:lnTo>
                    <a:lnTo>
                      <a:pt x="1891855" y="1383969"/>
                    </a:lnTo>
                    <a:lnTo>
                      <a:pt x="1897519" y="1371269"/>
                    </a:lnTo>
                    <a:close/>
                  </a:path>
                  <a:path w="2075180" h="2135504">
                    <a:moveTo>
                      <a:pt x="1899488" y="1279893"/>
                    </a:moveTo>
                    <a:lnTo>
                      <a:pt x="1896922" y="1285328"/>
                    </a:lnTo>
                    <a:lnTo>
                      <a:pt x="1896110" y="1287538"/>
                    </a:lnTo>
                    <a:lnTo>
                      <a:pt x="1895627" y="1289380"/>
                    </a:lnTo>
                    <a:lnTo>
                      <a:pt x="1897240" y="1285722"/>
                    </a:lnTo>
                    <a:lnTo>
                      <a:pt x="1898599" y="1282484"/>
                    </a:lnTo>
                    <a:lnTo>
                      <a:pt x="1899488" y="1279893"/>
                    </a:lnTo>
                    <a:close/>
                  </a:path>
                  <a:path w="2075180" h="2135504">
                    <a:moveTo>
                      <a:pt x="1906905" y="202869"/>
                    </a:moveTo>
                    <a:lnTo>
                      <a:pt x="1905952" y="197307"/>
                    </a:lnTo>
                    <a:lnTo>
                      <a:pt x="1906168" y="197370"/>
                    </a:lnTo>
                    <a:lnTo>
                      <a:pt x="1906219" y="196850"/>
                    </a:lnTo>
                    <a:lnTo>
                      <a:pt x="1905850" y="196684"/>
                    </a:lnTo>
                    <a:lnTo>
                      <a:pt x="1904758" y="190169"/>
                    </a:lnTo>
                    <a:lnTo>
                      <a:pt x="1901634" y="177469"/>
                    </a:lnTo>
                    <a:lnTo>
                      <a:pt x="1898650" y="177469"/>
                    </a:lnTo>
                    <a:lnTo>
                      <a:pt x="1900770" y="190169"/>
                    </a:lnTo>
                    <a:lnTo>
                      <a:pt x="1903298" y="190169"/>
                    </a:lnTo>
                    <a:lnTo>
                      <a:pt x="1904809" y="196278"/>
                    </a:lnTo>
                    <a:lnTo>
                      <a:pt x="1906447" y="202869"/>
                    </a:lnTo>
                    <a:lnTo>
                      <a:pt x="1906905" y="202869"/>
                    </a:lnTo>
                    <a:close/>
                  </a:path>
                  <a:path w="2075180" h="2135504">
                    <a:moveTo>
                      <a:pt x="1911921" y="88315"/>
                    </a:moveTo>
                    <a:lnTo>
                      <a:pt x="1908759" y="75869"/>
                    </a:lnTo>
                    <a:lnTo>
                      <a:pt x="1903806" y="75869"/>
                    </a:lnTo>
                    <a:lnTo>
                      <a:pt x="1911921" y="88315"/>
                    </a:lnTo>
                    <a:close/>
                  </a:path>
                  <a:path w="2075180" h="2135504">
                    <a:moveTo>
                      <a:pt x="1912086" y="88569"/>
                    </a:moveTo>
                    <a:lnTo>
                      <a:pt x="1911921" y="88315"/>
                    </a:lnTo>
                    <a:lnTo>
                      <a:pt x="1911985" y="88569"/>
                    </a:lnTo>
                    <a:close/>
                  </a:path>
                  <a:path w="2075180" h="2135504">
                    <a:moveTo>
                      <a:pt x="1920849" y="1333169"/>
                    </a:moveTo>
                    <a:lnTo>
                      <a:pt x="1917077" y="1333169"/>
                    </a:lnTo>
                    <a:lnTo>
                      <a:pt x="1915769" y="1333169"/>
                    </a:lnTo>
                    <a:lnTo>
                      <a:pt x="1904479" y="1358569"/>
                    </a:lnTo>
                    <a:lnTo>
                      <a:pt x="1893481" y="1383969"/>
                    </a:lnTo>
                    <a:lnTo>
                      <a:pt x="1897773" y="1383969"/>
                    </a:lnTo>
                    <a:lnTo>
                      <a:pt x="1902866" y="1371269"/>
                    </a:lnTo>
                    <a:lnTo>
                      <a:pt x="1908352" y="1358569"/>
                    </a:lnTo>
                    <a:lnTo>
                      <a:pt x="1914334" y="1345869"/>
                    </a:lnTo>
                    <a:lnTo>
                      <a:pt x="1913813" y="1345869"/>
                    </a:lnTo>
                    <a:lnTo>
                      <a:pt x="1920849" y="1333169"/>
                    </a:lnTo>
                    <a:close/>
                  </a:path>
                  <a:path w="2075180" h="2135504">
                    <a:moveTo>
                      <a:pt x="1924837" y="1206169"/>
                    </a:moveTo>
                    <a:lnTo>
                      <a:pt x="1922729" y="1206169"/>
                    </a:lnTo>
                    <a:lnTo>
                      <a:pt x="1920290" y="1215567"/>
                    </a:lnTo>
                    <a:lnTo>
                      <a:pt x="1924837" y="1206169"/>
                    </a:lnTo>
                    <a:close/>
                  </a:path>
                  <a:path w="2075180" h="2135504">
                    <a:moveTo>
                      <a:pt x="1925980" y="246367"/>
                    </a:moveTo>
                    <a:lnTo>
                      <a:pt x="1923897" y="240969"/>
                    </a:lnTo>
                    <a:lnTo>
                      <a:pt x="1918728" y="228269"/>
                    </a:lnTo>
                    <a:lnTo>
                      <a:pt x="1916099" y="215569"/>
                    </a:lnTo>
                    <a:lnTo>
                      <a:pt x="1914055" y="215569"/>
                    </a:lnTo>
                    <a:lnTo>
                      <a:pt x="1915591" y="228269"/>
                    </a:lnTo>
                    <a:lnTo>
                      <a:pt x="1917280" y="228269"/>
                    </a:lnTo>
                    <a:lnTo>
                      <a:pt x="1920113" y="240969"/>
                    </a:lnTo>
                    <a:lnTo>
                      <a:pt x="1922246" y="240969"/>
                    </a:lnTo>
                    <a:lnTo>
                      <a:pt x="1925980" y="246367"/>
                    </a:lnTo>
                    <a:close/>
                  </a:path>
                  <a:path w="2075180" h="2135504">
                    <a:moveTo>
                      <a:pt x="1928749" y="253580"/>
                    </a:moveTo>
                    <a:lnTo>
                      <a:pt x="1927580" y="248691"/>
                    </a:lnTo>
                    <a:lnTo>
                      <a:pt x="1925980" y="246367"/>
                    </a:lnTo>
                    <a:lnTo>
                      <a:pt x="1928749" y="253580"/>
                    </a:lnTo>
                    <a:close/>
                  </a:path>
                  <a:path w="2075180" h="2135504">
                    <a:moveTo>
                      <a:pt x="1929053" y="1223416"/>
                    </a:moveTo>
                    <a:lnTo>
                      <a:pt x="1927898" y="1225753"/>
                    </a:lnTo>
                    <a:lnTo>
                      <a:pt x="1927606" y="1227582"/>
                    </a:lnTo>
                    <a:lnTo>
                      <a:pt x="1929053" y="1223416"/>
                    </a:lnTo>
                    <a:close/>
                  </a:path>
                  <a:path w="2075180" h="2135504">
                    <a:moveTo>
                      <a:pt x="1933194" y="140754"/>
                    </a:moveTo>
                    <a:lnTo>
                      <a:pt x="1932965" y="139369"/>
                    </a:lnTo>
                    <a:lnTo>
                      <a:pt x="1933194" y="140754"/>
                    </a:lnTo>
                    <a:close/>
                  </a:path>
                  <a:path w="2075180" h="2135504">
                    <a:moveTo>
                      <a:pt x="1934857" y="269913"/>
                    </a:moveTo>
                    <a:lnTo>
                      <a:pt x="1934552" y="268528"/>
                    </a:lnTo>
                    <a:lnTo>
                      <a:pt x="1933790" y="266369"/>
                    </a:lnTo>
                    <a:lnTo>
                      <a:pt x="1929231" y="254850"/>
                    </a:lnTo>
                    <a:lnTo>
                      <a:pt x="1933663" y="266369"/>
                    </a:lnTo>
                    <a:lnTo>
                      <a:pt x="1934857" y="269913"/>
                    </a:lnTo>
                    <a:close/>
                  </a:path>
                  <a:path w="2075180" h="2135504">
                    <a:moveTo>
                      <a:pt x="1935200" y="1180769"/>
                    </a:moveTo>
                    <a:lnTo>
                      <a:pt x="1935187" y="1179753"/>
                    </a:lnTo>
                    <a:lnTo>
                      <a:pt x="1932114" y="1193469"/>
                    </a:lnTo>
                    <a:lnTo>
                      <a:pt x="1935200" y="1180769"/>
                    </a:lnTo>
                    <a:close/>
                  </a:path>
                  <a:path w="2075180" h="2135504">
                    <a:moveTo>
                      <a:pt x="1936775" y="154838"/>
                    </a:moveTo>
                    <a:lnTo>
                      <a:pt x="1935505" y="152069"/>
                    </a:lnTo>
                    <a:lnTo>
                      <a:pt x="1933194" y="140754"/>
                    </a:lnTo>
                    <a:lnTo>
                      <a:pt x="1935035" y="151879"/>
                    </a:lnTo>
                    <a:lnTo>
                      <a:pt x="1935378" y="152577"/>
                    </a:lnTo>
                    <a:lnTo>
                      <a:pt x="1936775" y="154838"/>
                    </a:lnTo>
                    <a:close/>
                  </a:path>
                  <a:path w="2075180" h="2135504">
                    <a:moveTo>
                      <a:pt x="1936800" y="279069"/>
                    </a:moveTo>
                    <a:lnTo>
                      <a:pt x="1932228" y="266369"/>
                    </a:lnTo>
                    <a:lnTo>
                      <a:pt x="1930298" y="266369"/>
                    </a:lnTo>
                    <a:lnTo>
                      <a:pt x="1933448" y="279069"/>
                    </a:lnTo>
                    <a:lnTo>
                      <a:pt x="1936800" y="279069"/>
                    </a:lnTo>
                    <a:close/>
                  </a:path>
                  <a:path w="2075180" h="2135504">
                    <a:moveTo>
                      <a:pt x="1941309" y="139369"/>
                    </a:moveTo>
                    <a:lnTo>
                      <a:pt x="1934781" y="126669"/>
                    </a:lnTo>
                    <a:lnTo>
                      <a:pt x="1940306" y="139369"/>
                    </a:lnTo>
                    <a:lnTo>
                      <a:pt x="1941309" y="139369"/>
                    </a:lnTo>
                    <a:close/>
                  </a:path>
                  <a:path w="2075180" h="2135504">
                    <a:moveTo>
                      <a:pt x="1942553" y="141795"/>
                    </a:moveTo>
                    <a:lnTo>
                      <a:pt x="1941868" y="139369"/>
                    </a:lnTo>
                    <a:lnTo>
                      <a:pt x="1941309" y="139369"/>
                    </a:lnTo>
                    <a:lnTo>
                      <a:pt x="1942553" y="141795"/>
                    </a:lnTo>
                    <a:close/>
                  </a:path>
                  <a:path w="2075180" h="2135504">
                    <a:moveTo>
                      <a:pt x="1944966" y="1290548"/>
                    </a:moveTo>
                    <a:lnTo>
                      <a:pt x="1942490" y="1295069"/>
                    </a:lnTo>
                    <a:lnTo>
                      <a:pt x="1937194" y="1304290"/>
                    </a:lnTo>
                    <a:lnTo>
                      <a:pt x="1943569" y="1295069"/>
                    </a:lnTo>
                    <a:lnTo>
                      <a:pt x="1944966" y="1290548"/>
                    </a:lnTo>
                    <a:close/>
                  </a:path>
                  <a:path w="2075180" h="2135504">
                    <a:moveTo>
                      <a:pt x="1947837" y="152069"/>
                    </a:moveTo>
                    <a:lnTo>
                      <a:pt x="1942553" y="141795"/>
                    </a:lnTo>
                    <a:lnTo>
                      <a:pt x="1945449" y="152069"/>
                    </a:lnTo>
                    <a:lnTo>
                      <a:pt x="1947837" y="152069"/>
                    </a:lnTo>
                    <a:close/>
                  </a:path>
                  <a:path w="2075180" h="2135504">
                    <a:moveTo>
                      <a:pt x="1950478" y="157226"/>
                    </a:moveTo>
                    <a:lnTo>
                      <a:pt x="1948611" y="152069"/>
                    </a:lnTo>
                    <a:lnTo>
                      <a:pt x="1947837" y="152069"/>
                    </a:lnTo>
                    <a:lnTo>
                      <a:pt x="1950478" y="157226"/>
                    </a:lnTo>
                    <a:close/>
                  </a:path>
                  <a:path w="2075180" h="2135504">
                    <a:moveTo>
                      <a:pt x="1954453" y="1193469"/>
                    </a:moveTo>
                    <a:lnTo>
                      <a:pt x="1953323" y="1203274"/>
                    </a:lnTo>
                    <a:lnTo>
                      <a:pt x="1953399" y="1203071"/>
                    </a:lnTo>
                    <a:lnTo>
                      <a:pt x="1954453" y="1193469"/>
                    </a:lnTo>
                    <a:close/>
                  </a:path>
                  <a:path w="2075180" h="2135504">
                    <a:moveTo>
                      <a:pt x="1961286" y="179806"/>
                    </a:moveTo>
                    <a:lnTo>
                      <a:pt x="1960892" y="177469"/>
                    </a:lnTo>
                    <a:lnTo>
                      <a:pt x="1950478" y="157226"/>
                    </a:lnTo>
                    <a:lnTo>
                      <a:pt x="1953234" y="164769"/>
                    </a:lnTo>
                    <a:lnTo>
                      <a:pt x="1959698" y="177469"/>
                    </a:lnTo>
                    <a:lnTo>
                      <a:pt x="1961286" y="179806"/>
                    </a:lnTo>
                    <a:close/>
                  </a:path>
                  <a:path w="2075180" h="2135504">
                    <a:moveTo>
                      <a:pt x="1973732" y="1142669"/>
                    </a:moveTo>
                    <a:lnTo>
                      <a:pt x="1973516" y="1142669"/>
                    </a:lnTo>
                    <a:lnTo>
                      <a:pt x="1972767" y="1145679"/>
                    </a:lnTo>
                    <a:lnTo>
                      <a:pt x="1973732" y="1142669"/>
                    </a:lnTo>
                    <a:close/>
                  </a:path>
                  <a:path w="2075180" h="2135504">
                    <a:moveTo>
                      <a:pt x="1977339" y="202869"/>
                    </a:moveTo>
                    <a:lnTo>
                      <a:pt x="1974494" y="190169"/>
                    </a:lnTo>
                    <a:lnTo>
                      <a:pt x="1973605" y="190169"/>
                    </a:lnTo>
                    <a:lnTo>
                      <a:pt x="1977339" y="202869"/>
                    </a:lnTo>
                    <a:close/>
                  </a:path>
                  <a:path w="2075180" h="2135504">
                    <a:moveTo>
                      <a:pt x="1980057" y="431469"/>
                    </a:moveTo>
                    <a:lnTo>
                      <a:pt x="1977199" y="418769"/>
                    </a:lnTo>
                    <a:lnTo>
                      <a:pt x="1974481" y="406069"/>
                    </a:lnTo>
                    <a:lnTo>
                      <a:pt x="1971979" y="393369"/>
                    </a:lnTo>
                    <a:lnTo>
                      <a:pt x="1970074" y="393369"/>
                    </a:lnTo>
                    <a:lnTo>
                      <a:pt x="1971725" y="406069"/>
                    </a:lnTo>
                    <a:lnTo>
                      <a:pt x="1973846" y="418769"/>
                    </a:lnTo>
                    <a:lnTo>
                      <a:pt x="1976170" y="418769"/>
                    </a:lnTo>
                    <a:lnTo>
                      <a:pt x="1978609" y="431469"/>
                    </a:lnTo>
                    <a:lnTo>
                      <a:pt x="1980057" y="431469"/>
                    </a:lnTo>
                    <a:close/>
                  </a:path>
                  <a:path w="2075180" h="2135504">
                    <a:moveTo>
                      <a:pt x="1984870" y="1010310"/>
                    </a:moveTo>
                    <a:lnTo>
                      <a:pt x="1984222" y="1011567"/>
                    </a:lnTo>
                    <a:lnTo>
                      <a:pt x="1982406" y="1017130"/>
                    </a:lnTo>
                    <a:lnTo>
                      <a:pt x="1983435" y="1015060"/>
                    </a:lnTo>
                    <a:lnTo>
                      <a:pt x="1984794" y="1011694"/>
                    </a:lnTo>
                    <a:lnTo>
                      <a:pt x="1984870" y="1010310"/>
                    </a:lnTo>
                    <a:close/>
                  </a:path>
                  <a:path w="2075180" h="2135504">
                    <a:moveTo>
                      <a:pt x="1990356" y="1180096"/>
                    </a:moveTo>
                    <a:lnTo>
                      <a:pt x="1990077" y="1180769"/>
                    </a:lnTo>
                    <a:lnTo>
                      <a:pt x="1986749" y="1193469"/>
                    </a:lnTo>
                    <a:lnTo>
                      <a:pt x="1990356" y="1180096"/>
                    </a:lnTo>
                    <a:close/>
                  </a:path>
                  <a:path w="2075180" h="2135504">
                    <a:moveTo>
                      <a:pt x="1996884" y="279069"/>
                    </a:moveTo>
                    <a:lnTo>
                      <a:pt x="1993849" y="266369"/>
                    </a:lnTo>
                    <a:lnTo>
                      <a:pt x="1990483" y="253669"/>
                    </a:lnTo>
                    <a:lnTo>
                      <a:pt x="1991880" y="253669"/>
                    </a:lnTo>
                    <a:lnTo>
                      <a:pt x="1989531" y="240969"/>
                    </a:lnTo>
                    <a:lnTo>
                      <a:pt x="1988566" y="240969"/>
                    </a:lnTo>
                    <a:lnTo>
                      <a:pt x="1988159" y="229997"/>
                    </a:lnTo>
                    <a:lnTo>
                      <a:pt x="1988159" y="253669"/>
                    </a:lnTo>
                    <a:lnTo>
                      <a:pt x="1987130" y="253669"/>
                    </a:lnTo>
                    <a:lnTo>
                      <a:pt x="1984197" y="240969"/>
                    </a:lnTo>
                    <a:lnTo>
                      <a:pt x="1988159" y="253669"/>
                    </a:lnTo>
                    <a:lnTo>
                      <a:pt x="1988159" y="229997"/>
                    </a:lnTo>
                    <a:lnTo>
                      <a:pt x="1988096" y="228269"/>
                    </a:lnTo>
                    <a:lnTo>
                      <a:pt x="1987677" y="228269"/>
                    </a:lnTo>
                    <a:lnTo>
                      <a:pt x="1984400" y="215569"/>
                    </a:lnTo>
                    <a:lnTo>
                      <a:pt x="1980653" y="215569"/>
                    </a:lnTo>
                    <a:lnTo>
                      <a:pt x="1976818" y="202869"/>
                    </a:lnTo>
                    <a:lnTo>
                      <a:pt x="1972564" y="190169"/>
                    </a:lnTo>
                    <a:lnTo>
                      <a:pt x="1971903" y="186042"/>
                    </a:lnTo>
                    <a:lnTo>
                      <a:pt x="1971903" y="190169"/>
                    </a:lnTo>
                    <a:lnTo>
                      <a:pt x="1971128" y="190169"/>
                    </a:lnTo>
                    <a:lnTo>
                      <a:pt x="1970100" y="177469"/>
                    </a:lnTo>
                    <a:lnTo>
                      <a:pt x="1971903" y="190169"/>
                    </a:lnTo>
                    <a:lnTo>
                      <a:pt x="1971903" y="186042"/>
                    </a:lnTo>
                    <a:lnTo>
                      <a:pt x="1970747" y="177469"/>
                    </a:lnTo>
                    <a:lnTo>
                      <a:pt x="1961083" y="164769"/>
                    </a:lnTo>
                    <a:lnTo>
                      <a:pt x="1954657" y="152069"/>
                    </a:lnTo>
                    <a:lnTo>
                      <a:pt x="1941804" y="126669"/>
                    </a:lnTo>
                    <a:lnTo>
                      <a:pt x="1953018" y="152069"/>
                    </a:lnTo>
                    <a:lnTo>
                      <a:pt x="1914055" y="75869"/>
                    </a:lnTo>
                    <a:lnTo>
                      <a:pt x="1912213" y="75869"/>
                    </a:lnTo>
                    <a:lnTo>
                      <a:pt x="1910295" y="63169"/>
                    </a:lnTo>
                    <a:lnTo>
                      <a:pt x="1908429" y="63169"/>
                    </a:lnTo>
                    <a:lnTo>
                      <a:pt x="1898586" y="50469"/>
                    </a:lnTo>
                    <a:lnTo>
                      <a:pt x="1903120" y="63169"/>
                    </a:lnTo>
                    <a:lnTo>
                      <a:pt x="1911959" y="75869"/>
                    </a:lnTo>
                    <a:lnTo>
                      <a:pt x="1915045" y="88569"/>
                    </a:lnTo>
                    <a:lnTo>
                      <a:pt x="1922246" y="98374"/>
                    </a:lnTo>
                    <a:lnTo>
                      <a:pt x="1925434" y="104863"/>
                    </a:lnTo>
                    <a:lnTo>
                      <a:pt x="1929180" y="112331"/>
                    </a:lnTo>
                    <a:lnTo>
                      <a:pt x="1932241" y="118300"/>
                    </a:lnTo>
                    <a:lnTo>
                      <a:pt x="1934781" y="123088"/>
                    </a:lnTo>
                    <a:lnTo>
                      <a:pt x="1922386" y="98564"/>
                    </a:lnTo>
                    <a:lnTo>
                      <a:pt x="1924392" y="101269"/>
                    </a:lnTo>
                    <a:lnTo>
                      <a:pt x="1930996" y="113969"/>
                    </a:lnTo>
                    <a:lnTo>
                      <a:pt x="1938032" y="126669"/>
                    </a:lnTo>
                    <a:lnTo>
                      <a:pt x="1945157" y="139369"/>
                    </a:lnTo>
                    <a:lnTo>
                      <a:pt x="1952028" y="152069"/>
                    </a:lnTo>
                    <a:lnTo>
                      <a:pt x="1964169" y="184035"/>
                    </a:lnTo>
                    <a:lnTo>
                      <a:pt x="1961286" y="179806"/>
                    </a:lnTo>
                    <a:lnTo>
                      <a:pt x="1963051" y="190169"/>
                    </a:lnTo>
                    <a:lnTo>
                      <a:pt x="1965109" y="190169"/>
                    </a:lnTo>
                    <a:lnTo>
                      <a:pt x="1965820" y="202869"/>
                    </a:lnTo>
                    <a:lnTo>
                      <a:pt x="1974900" y="228269"/>
                    </a:lnTo>
                    <a:lnTo>
                      <a:pt x="1983016" y="240969"/>
                    </a:lnTo>
                    <a:lnTo>
                      <a:pt x="1990305" y="266369"/>
                    </a:lnTo>
                    <a:lnTo>
                      <a:pt x="1996884" y="279069"/>
                    </a:lnTo>
                    <a:close/>
                  </a:path>
                  <a:path w="2075180" h="2135504">
                    <a:moveTo>
                      <a:pt x="1996998" y="267004"/>
                    </a:moveTo>
                    <a:lnTo>
                      <a:pt x="1992337" y="253669"/>
                    </a:lnTo>
                    <a:lnTo>
                      <a:pt x="1991880" y="253669"/>
                    </a:lnTo>
                    <a:lnTo>
                      <a:pt x="1996605" y="266369"/>
                    </a:lnTo>
                    <a:lnTo>
                      <a:pt x="1996998" y="267004"/>
                    </a:lnTo>
                    <a:close/>
                  </a:path>
                  <a:path w="2075180" h="2135504">
                    <a:moveTo>
                      <a:pt x="1998395" y="1154734"/>
                    </a:moveTo>
                    <a:lnTo>
                      <a:pt x="1998141" y="1155369"/>
                    </a:lnTo>
                    <a:lnTo>
                      <a:pt x="1997011" y="1155369"/>
                    </a:lnTo>
                    <a:lnTo>
                      <a:pt x="1990356" y="1180096"/>
                    </a:lnTo>
                    <a:lnTo>
                      <a:pt x="1995246" y="1168069"/>
                    </a:lnTo>
                    <a:lnTo>
                      <a:pt x="1998243" y="1155369"/>
                    </a:lnTo>
                    <a:lnTo>
                      <a:pt x="1998395" y="1154734"/>
                    </a:lnTo>
                    <a:close/>
                  </a:path>
                  <a:path w="2075180" h="2135504">
                    <a:moveTo>
                      <a:pt x="2009355" y="634669"/>
                    </a:moveTo>
                    <a:lnTo>
                      <a:pt x="2008403" y="621969"/>
                    </a:lnTo>
                    <a:lnTo>
                      <a:pt x="2008060" y="619226"/>
                    </a:lnTo>
                    <a:lnTo>
                      <a:pt x="2008720" y="634669"/>
                    </a:lnTo>
                    <a:lnTo>
                      <a:pt x="2009355" y="634669"/>
                    </a:lnTo>
                    <a:close/>
                  </a:path>
                  <a:path w="2075180" h="2135504">
                    <a:moveTo>
                      <a:pt x="2013115" y="875893"/>
                    </a:moveTo>
                    <a:lnTo>
                      <a:pt x="2012416" y="878420"/>
                    </a:lnTo>
                    <a:lnTo>
                      <a:pt x="2012810" y="877023"/>
                    </a:lnTo>
                    <a:lnTo>
                      <a:pt x="2013115" y="875893"/>
                    </a:lnTo>
                    <a:close/>
                  </a:path>
                  <a:path w="2075180" h="2135504">
                    <a:moveTo>
                      <a:pt x="2013153" y="1104569"/>
                    </a:moveTo>
                    <a:lnTo>
                      <a:pt x="2010930" y="1104569"/>
                    </a:lnTo>
                    <a:lnTo>
                      <a:pt x="2007666" y="1117269"/>
                    </a:lnTo>
                    <a:lnTo>
                      <a:pt x="2003602" y="1129969"/>
                    </a:lnTo>
                    <a:lnTo>
                      <a:pt x="2007044" y="1129969"/>
                    </a:lnTo>
                    <a:lnTo>
                      <a:pt x="2001240" y="1142669"/>
                    </a:lnTo>
                    <a:lnTo>
                      <a:pt x="1998395" y="1154734"/>
                    </a:lnTo>
                    <a:lnTo>
                      <a:pt x="2003171" y="1142669"/>
                    </a:lnTo>
                    <a:lnTo>
                      <a:pt x="2008098" y="1129969"/>
                    </a:lnTo>
                    <a:lnTo>
                      <a:pt x="2013153" y="1104569"/>
                    </a:lnTo>
                    <a:close/>
                  </a:path>
                  <a:path w="2075180" h="2135504">
                    <a:moveTo>
                      <a:pt x="2013750" y="1103185"/>
                    </a:moveTo>
                    <a:lnTo>
                      <a:pt x="2013153" y="1104569"/>
                    </a:lnTo>
                    <a:lnTo>
                      <a:pt x="2013521" y="1104569"/>
                    </a:lnTo>
                    <a:lnTo>
                      <a:pt x="2013750" y="1103185"/>
                    </a:lnTo>
                    <a:close/>
                  </a:path>
                  <a:path w="2075180" h="2135504">
                    <a:moveTo>
                      <a:pt x="2056206" y="901369"/>
                    </a:moveTo>
                    <a:lnTo>
                      <a:pt x="2053513" y="901369"/>
                    </a:lnTo>
                    <a:lnTo>
                      <a:pt x="2051773" y="914069"/>
                    </a:lnTo>
                    <a:lnTo>
                      <a:pt x="2049894" y="926769"/>
                    </a:lnTo>
                    <a:lnTo>
                      <a:pt x="2048903" y="926769"/>
                    </a:lnTo>
                    <a:lnTo>
                      <a:pt x="2046935" y="939469"/>
                    </a:lnTo>
                    <a:lnTo>
                      <a:pt x="2045893" y="952169"/>
                    </a:lnTo>
                    <a:lnTo>
                      <a:pt x="2044179" y="952169"/>
                    </a:lnTo>
                    <a:lnTo>
                      <a:pt x="2042591" y="964869"/>
                    </a:lnTo>
                    <a:lnTo>
                      <a:pt x="2041334" y="964869"/>
                    </a:lnTo>
                    <a:lnTo>
                      <a:pt x="2043493" y="952169"/>
                    </a:lnTo>
                    <a:lnTo>
                      <a:pt x="2045474" y="939469"/>
                    </a:lnTo>
                    <a:lnTo>
                      <a:pt x="2043861" y="939469"/>
                    </a:lnTo>
                    <a:lnTo>
                      <a:pt x="2047074" y="926769"/>
                    </a:lnTo>
                    <a:lnTo>
                      <a:pt x="2049907" y="914069"/>
                    </a:lnTo>
                    <a:lnTo>
                      <a:pt x="2052332" y="901369"/>
                    </a:lnTo>
                    <a:lnTo>
                      <a:pt x="2054326" y="875969"/>
                    </a:lnTo>
                    <a:lnTo>
                      <a:pt x="2049970" y="901369"/>
                    </a:lnTo>
                    <a:lnTo>
                      <a:pt x="2051050" y="888669"/>
                    </a:lnTo>
                    <a:lnTo>
                      <a:pt x="2052548" y="863269"/>
                    </a:lnTo>
                    <a:lnTo>
                      <a:pt x="2053780" y="850569"/>
                    </a:lnTo>
                    <a:lnTo>
                      <a:pt x="2054059" y="837869"/>
                    </a:lnTo>
                    <a:lnTo>
                      <a:pt x="2051862" y="837869"/>
                    </a:lnTo>
                    <a:lnTo>
                      <a:pt x="2051037" y="850569"/>
                    </a:lnTo>
                    <a:lnTo>
                      <a:pt x="2048827" y="888669"/>
                    </a:lnTo>
                    <a:lnTo>
                      <a:pt x="2047481" y="888669"/>
                    </a:lnTo>
                    <a:lnTo>
                      <a:pt x="2046071" y="901369"/>
                    </a:lnTo>
                    <a:lnTo>
                      <a:pt x="2045690" y="888669"/>
                    </a:lnTo>
                    <a:lnTo>
                      <a:pt x="2038743" y="952169"/>
                    </a:lnTo>
                    <a:lnTo>
                      <a:pt x="2039366" y="964869"/>
                    </a:lnTo>
                    <a:lnTo>
                      <a:pt x="2040089" y="964869"/>
                    </a:lnTo>
                    <a:lnTo>
                      <a:pt x="2039797" y="977569"/>
                    </a:lnTo>
                    <a:lnTo>
                      <a:pt x="2037321" y="990269"/>
                    </a:lnTo>
                    <a:lnTo>
                      <a:pt x="2032381" y="1002969"/>
                    </a:lnTo>
                    <a:lnTo>
                      <a:pt x="2027885" y="1015669"/>
                    </a:lnTo>
                    <a:lnTo>
                      <a:pt x="2025269" y="1015669"/>
                    </a:lnTo>
                    <a:lnTo>
                      <a:pt x="2024494" y="1028369"/>
                    </a:lnTo>
                    <a:lnTo>
                      <a:pt x="2023071" y="1028369"/>
                    </a:lnTo>
                    <a:lnTo>
                      <a:pt x="2021065" y="1041069"/>
                    </a:lnTo>
                    <a:lnTo>
                      <a:pt x="2018550" y="1053769"/>
                    </a:lnTo>
                    <a:lnTo>
                      <a:pt x="2012213" y="1079169"/>
                    </a:lnTo>
                    <a:lnTo>
                      <a:pt x="2010194" y="1091869"/>
                    </a:lnTo>
                    <a:lnTo>
                      <a:pt x="2007946" y="1091869"/>
                    </a:lnTo>
                    <a:lnTo>
                      <a:pt x="2003183" y="1117269"/>
                    </a:lnTo>
                    <a:lnTo>
                      <a:pt x="2007362" y="1091869"/>
                    </a:lnTo>
                    <a:lnTo>
                      <a:pt x="2000732" y="1117269"/>
                    </a:lnTo>
                    <a:lnTo>
                      <a:pt x="1996465" y="1129969"/>
                    </a:lnTo>
                    <a:lnTo>
                      <a:pt x="1993633" y="1142669"/>
                    </a:lnTo>
                    <a:lnTo>
                      <a:pt x="1991283" y="1155369"/>
                    </a:lnTo>
                    <a:lnTo>
                      <a:pt x="1987626" y="1155369"/>
                    </a:lnTo>
                    <a:lnTo>
                      <a:pt x="1981415" y="1180769"/>
                    </a:lnTo>
                    <a:lnTo>
                      <a:pt x="1978228" y="1193469"/>
                    </a:lnTo>
                    <a:lnTo>
                      <a:pt x="1982000" y="1193469"/>
                    </a:lnTo>
                    <a:lnTo>
                      <a:pt x="1984692" y="1180769"/>
                    </a:lnTo>
                    <a:lnTo>
                      <a:pt x="1994598" y="1155369"/>
                    </a:lnTo>
                    <a:lnTo>
                      <a:pt x="1995043" y="1155369"/>
                    </a:lnTo>
                    <a:lnTo>
                      <a:pt x="1997087" y="1142669"/>
                    </a:lnTo>
                    <a:lnTo>
                      <a:pt x="2000402" y="1129969"/>
                    </a:lnTo>
                    <a:lnTo>
                      <a:pt x="2004682" y="1117269"/>
                    </a:lnTo>
                    <a:lnTo>
                      <a:pt x="2014220" y="1091869"/>
                    </a:lnTo>
                    <a:lnTo>
                      <a:pt x="2016175" y="1079169"/>
                    </a:lnTo>
                    <a:lnTo>
                      <a:pt x="2017941" y="1066469"/>
                    </a:lnTo>
                    <a:lnTo>
                      <a:pt x="2019490" y="1066469"/>
                    </a:lnTo>
                    <a:lnTo>
                      <a:pt x="2020824" y="1053769"/>
                    </a:lnTo>
                    <a:lnTo>
                      <a:pt x="2019528" y="1066469"/>
                    </a:lnTo>
                    <a:lnTo>
                      <a:pt x="2018436" y="1079169"/>
                    </a:lnTo>
                    <a:lnTo>
                      <a:pt x="2017242" y="1079169"/>
                    </a:lnTo>
                    <a:lnTo>
                      <a:pt x="2015617" y="1091869"/>
                    </a:lnTo>
                    <a:lnTo>
                      <a:pt x="2013750" y="1103185"/>
                    </a:lnTo>
                    <a:lnTo>
                      <a:pt x="2015210" y="1099756"/>
                    </a:lnTo>
                    <a:lnTo>
                      <a:pt x="2012594" y="1109764"/>
                    </a:lnTo>
                    <a:lnTo>
                      <a:pt x="2015096" y="1101623"/>
                    </a:lnTo>
                    <a:lnTo>
                      <a:pt x="2016010" y="1097889"/>
                    </a:lnTo>
                    <a:lnTo>
                      <a:pt x="2018588" y="1091869"/>
                    </a:lnTo>
                    <a:lnTo>
                      <a:pt x="2020874" y="1079169"/>
                    </a:lnTo>
                    <a:lnTo>
                      <a:pt x="2023643" y="1066469"/>
                    </a:lnTo>
                    <a:lnTo>
                      <a:pt x="2025853" y="1053769"/>
                    </a:lnTo>
                    <a:lnTo>
                      <a:pt x="2028050" y="1041069"/>
                    </a:lnTo>
                    <a:lnTo>
                      <a:pt x="2035200" y="1015669"/>
                    </a:lnTo>
                    <a:lnTo>
                      <a:pt x="2035403" y="1015669"/>
                    </a:lnTo>
                    <a:lnTo>
                      <a:pt x="2036787" y="1002969"/>
                    </a:lnTo>
                    <a:lnTo>
                      <a:pt x="2039366" y="990269"/>
                    </a:lnTo>
                    <a:lnTo>
                      <a:pt x="2042769" y="964869"/>
                    </a:lnTo>
                    <a:lnTo>
                      <a:pt x="2046617" y="952169"/>
                    </a:lnTo>
                    <a:lnTo>
                      <a:pt x="2050021" y="939469"/>
                    </a:lnTo>
                    <a:lnTo>
                      <a:pt x="2052891" y="926769"/>
                    </a:lnTo>
                    <a:lnTo>
                      <a:pt x="2055012" y="914069"/>
                    </a:lnTo>
                    <a:lnTo>
                      <a:pt x="2056206" y="901369"/>
                    </a:lnTo>
                    <a:close/>
                  </a:path>
                  <a:path w="2075180" h="2135504">
                    <a:moveTo>
                      <a:pt x="2057146" y="660069"/>
                    </a:moveTo>
                    <a:lnTo>
                      <a:pt x="2055926" y="647369"/>
                    </a:lnTo>
                    <a:lnTo>
                      <a:pt x="2056917" y="660069"/>
                    </a:lnTo>
                    <a:lnTo>
                      <a:pt x="2057146" y="660069"/>
                    </a:lnTo>
                    <a:close/>
                  </a:path>
                  <a:path w="2075180" h="2135504">
                    <a:moveTo>
                      <a:pt x="2067280" y="617651"/>
                    </a:moveTo>
                    <a:lnTo>
                      <a:pt x="2066302" y="608279"/>
                    </a:lnTo>
                    <a:lnTo>
                      <a:pt x="2066645" y="612698"/>
                    </a:lnTo>
                    <a:lnTo>
                      <a:pt x="2066963" y="615416"/>
                    </a:lnTo>
                    <a:lnTo>
                      <a:pt x="2067280" y="617651"/>
                    </a:lnTo>
                    <a:close/>
                  </a:path>
                  <a:path w="2075180" h="2135504">
                    <a:moveTo>
                      <a:pt x="2068728" y="634669"/>
                    </a:moveTo>
                    <a:lnTo>
                      <a:pt x="2067280" y="621969"/>
                    </a:lnTo>
                    <a:lnTo>
                      <a:pt x="2068055" y="634669"/>
                    </a:lnTo>
                    <a:lnTo>
                      <a:pt x="2068728" y="634669"/>
                    </a:lnTo>
                    <a:close/>
                  </a:path>
                  <a:path w="2075180" h="2135504">
                    <a:moveTo>
                      <a:pt x="2068931" y="636968"/>
                    </a:moveTo>
                    <a:lnTo>
                      <a:pt x="2068779" y="634669"/>
                    </a:lnTo>
                    <a:lnTo>
                      <a:pt x="2068931" y="636968"/>
                    </a:lnTo>
                    <a:close/>
                  </a:path>
                  <a:path w="2075180" h="2135504">
                    <a:moveTo>
                      <a:pt x="2069617" y="647369"/>
                    </a:moveTo>
                    <a:lnTo>
                      <a:pt x="2069541" y="644093"/>
                    </a:lnTo>
                    <a:lnTo>
                      <a:pt x="2068931" y="636968"/>
                    </a:lnTo>
                    <a:lnTo>
                      <a:pt x="2069617" y="647369"/>
                    </a:lnTo>
                    <a:close/>
                  </a:path>
                  <a:path w="2075180" h="2135504">
                    <a:moveTo>
                      <a:pt x="2074684" y="748969"/>
                    </a:moveTo>
                    <a:lnTo>
                      <a:pt x="2074532" y="710869"/>
                    </a:lnTo>
                    <a:lnTo>
                      <a:pt x="2073668" y="672769"/>
                    </a:lnTo>
                    <a:lnTo>
                      <a:pt x="2072805" y="660069"/>
                    </a:lnTo>
                    <a:lnTo>
                      <a:pt x="2074659" y="660069"/>
                    </a:lnTo>
                    <a:lnTo>
                      <a:pt x="2074138" y="647369"/>
                    </a:lnTo>
                    <a:lnTo>
                      <a:pt x="2073440" y="621969"/>
                    </a:lnTo>
                    <a:lnTo>
                      <a:pt x="2072525" y="609269"/>
                    </a:lnTo>
                    <a:lnTo>
                      <a:pt x="2071319" y="596569"/>
                    </a:lnTo>
                    <a:lnTo>
                      <a:pt x="2069553" y="583869"/>
                    </a:lnTo>
                    <a:lnTo>
                      <a:pt x="2067737" y="571169"/>
                    </a:lnTo>
                    <a:lnTo>
                      <a:pt x="2065896" y="558469"/>
                    </a:lnTo>
                    <a:lnTo>
                      <a:pt x="2064016" y="558469"/>
                    </a:lnTo>
                    <a:lnTo>
                      <a:pt x="2060168" y="533069"/>
                    </a:lnTo>
                    <a:lnTo>
                      <a:pt x="2055533" y="520369"/>
                    </a:lnTo>
                    <a:lnTo>
                      <a:pt x="2050186" y="494969"/>
                    </a:lnTo>
                    <a:lnTo>
                      <a:pt x="2044166" y="456869"/>
                    </a:lnTo>
                    <a:lnTo>
                      <a:pt x="2043938" y="444169"/>
                    </a:lnTo>
                    <a:lnTo>
                      <a:pt x="2040724" y="431469"/>
                    </a:lnTo>
                    <a:lnTo>
                      <a:pt x="2038197" y="421487"/>
                    </a:lnTo>
                    <a:lnTo>
                      <a:pt x="2038197" y="748969"/>
                    </a:lnTo>
                    <a:lnTo>
                      <a:pt x="2037245" y="799769"/>
                    </a:lnTo>
                    <a:lnTo>
                      <a:pt x="2032025" y="799769"/>
                    </a:lnTo>
                    <a:lnTo>
                      <a:pt x="2033155" y="787069"/>
                    </a:lnTo>
                    <a:lnTo>
                      <a:pt x="2031911" y="799769"/>
                    </a:lnTo>
                    <a:lnTo>
                      <a:pt x="2031403" y="799769"/>
                    </a:lnTo>
                    <a:lnTo>
                      <a:pt x="2029815" y="812469"/>
                    </a:lnTo>
                    <a:lnTo>
                      <a:pt x="2030272" y="799769"/>
                    </a:lnTo>
                    <a:lnTo>
                      <a:pt x="2030501" y="799769"/>
                    </a:lnTo>
                    <a:lnTo>
                      <a:pt x="2030628" y="787069"/>
                    </a:lnTo>
                    <a:lnTo>
                      <a:pt x="2030818" y="774369"/>
                    </a:lnTo>
                    <a:lnTo>
                      <a:pt x="2029853" y="787069"/>
                    </a:lnTo>
                    <a:lnTo>
                      <a:pt x="2029193" y="787069"/>
                    </a:lnTo>
                    <a:lnTo>
                      <a:pt x="2028786" y="799769"/>
                    </a:lnTo>
                    <a:lnTo>
                      <a:pt x="2028545" y="799769"/>
                    </a:lnTo>
                    <a:lnTo>
                      <a:pt x="2028126" y="812469"/>
                    </a:lnTo>
                    <a:lnTo>
                      <a:pt x="2027669" y="825169"/>
                    </a:lnTo>
                    <a:lnTo>
                      <a:pt x="2027161" y="825169"/>
                    </a:lnTo>
                    <a:lnTo>
                      <a:pt x="2026589" y="837869"/>
                    </a:lnTo>
                    <a:lnTo>
                      <a:pt x="2025383" y="837869"/>
                    </a:lnTo>
                    <a:lnTo>
                      <a:pt x="2025573" y="825169"/>
                    </a:lnTo>
                    <a:lnTo>
                      <a:pt x="2026056" y="812469"/>
                    </a:lnTo>
                    <a:lnTo>
                      <a:pt x="2026399" y="799769"/>
                    </a:lnTo>
                    <a:lnTo>
                      <a:pt x="2026234" y="787069"/>
                    </a:lnTo>
                    <a:lnTo>
                      <a:pt x="2025675" y="774369"/>
                    </a:lnTo>
                    <a:lnTo>
                      <a:pt x="2024862" y="761669"/>
                    </a:lnTo>
                    <a:lnTo>
                      <a:pt x="2024684" y="761669"/>
                    </a:lnTo>
                    <a:lnTo>
                      <a:pt x="2024989" y="748969"/>
                    </a:lnTo>
                    <a:lnTo>
                      <a:pt x="2025459" y="736269"/>
                    </a:lnTo>
                    <a:lnTo>
                      <a:pt x="2026234" y="723569"/>
                    </a:lnTo>
                    <a:lnTo>
                      <a:pt x="2027097" y="710869"/>
                    </a:lnTo>
                    <a:lnTo>
                      <a:pt x="2026437" y="710869"/>
                    </a:lnTo>
                    <a:lnTo>
                      <a:pt x="2025548" y="698169"/>
                    </a:lnTo>
                    <a:lnTo>
                      <a:pt x="2024964" y="685469"/>
                    </a:lnTo>
                    <a:lnTo>
                      <a:pt x="2024583" y="672769"/>
                    </a:lnTo>
                    <a:lnTo>
                      <a:pt x="2024392" y="668921"/>
                    </a:lnTo>
                    <a:lnTo>
                      <a:pt x="2024392" y="939469"/>
                    </a:lnTo>
                    <a:lnTo>
                      <a:pt x="2022729" y="952169"/>
                    </a:lnTo>
                    <a:lnTo>
                      <a:pt x="2020811" y="964869"/>
                    </a:lnTo>
                    <a:lnTo>
                      <a:pt x="2018842" y="964869"/>
                    </a:lnTo>
                    <a:lnTo>
                      <a:pt x="2017052" y="977569"/>
                    </a:lnTo>
                    <a:lnTo>
                      <a:pt x="2013953" y="977569"/>
                    </a:lnTo>
                    <a:lnTo>
                      <a:pt x="2008771" y="1002969"/>
                    </a:lnTo>
                    <a:lnTo>
                      <a:pt x="2007069" y="1015669"/>
                    </a:lnTo>
                    <a:lnTo>
                      <a:pt x="2004974" y="1028369"/>
                    </a:lnTo>
                    <a:lnTo>
                      <a:pt x="2003272" y="1028369"/>
                    </a:lnTo>
                    <a:lnTo>
                      <a:pt x="1993353" y="1079169"/>
                    </a:lnTo>
                    <a:lnTo>
                      <a:pt x="1990356" y="1091869"/>
                    </a:lnTo>
                    <a:lnTo>
                      <a:pt x="1987283" y="1104569"/>
                    </a:lnTo>
                    <a:lnTo>
                      <a:pt x="1984108" y="1117269"/>
                    </a:lnTo>
                    <a:lnTo>
                      <a:pt x="1980793" y="1129969"/>
                    </a:lnTo>
                    <a:lnTo>
                      <a:pt x="1978456" y="1129969"/>
                    </a:lnTo>
                    <a:lnTo>
                      <a:pt x="1976310" y="1142669"/>
                    </a:lnTo>
                    <a:lnTo>
                      <a:pt x="1973427" y="1155369"/>
                    </a:lnTo>
                    <a:lnTo>
                      <a:pt x="1963826" y="1180769"/>
                    </a:lnTo>
                    <a:lnTo>
                      <a:pt x="1966379" y="1168069"/>
                    </a:lnTo>
                    <a:lnTo>
                      <a:pt x="1970341" y="1155369"/>
                    </a:lnTo>
                    <a:lnTo>
                      <a:pt x="1972767" y="1145679"/>
                    </a:lnTo>
                    <a:lnTo>
                      <a:pt x="1965579" y="1168069"/>
                    </a:lnTo>
                    <a:lnTo>
                      <a:pt x="1961629" y="1180769"/>
                    </a:lnTo>
                    <a:lnTo>
                      <a:pt x="1957120" y="1193469"/>
                    </a:lnTo>
                    <a:lnTo>
                      <a:pt x="1953399" y="1203071"/>
                    </a:lnTo>
                    <a:lnTo>
                      <a:pt x="1953069" y="1206169"/>
                    </a:lnTo>
                    <a:lnTo>
                      <a:pt x="1953323" y="1203274"/>
                    </a:lnTo>
                    <a:lnTo>
                      <a:pt x="1952205" y="1206169"/>
                    </a:lnTo>
                    <a:lnTo>
                      <a:pt x="1950300" y="1206169"/>
                    </a:lnTo>
                    <a:lnTo>
                      <a:pt x="1950135" y="1206601"/>
                    </a:lnTo>
                    <a:lnTo>
                      <a:pt x="1950097" y="1206766"/>
                    </a:lnTo>
                    <a:lnTo>
                      <a:pt x="1947113" y="1218869"/>
                    </a:lnTo>
                    <a:lnTo>
                      <a:pt x="1945830" y="1218869"/>
                    </a:lnTo>
                    <a:lnTo>
                      <a:pt x="1950097" y="1206766"/>
                    </a:lnTo>
                    <a:lnTo>
                      <a:pt x="1940255" y="1231569"/>
                    </a:lnTo>
                    <a:lnTo>
                      <a:pt x="1928698" y="1256969"/>
                    </a:lnTo>
                    <a:lnTo>
                      <a:pt x="1916150" y="1282369"/>
                    </a:lnTo>
                    <a:lnTo>
                      <a:pt x="1890052" y="1333169"/>
                    </a:lnTo>
                    <a:lnTo>
                      <a:pt x="1877428" y="1358569"/>
                    </a:lnTo>
                    <a:lnTo>
                      <a:pt x="1865541" y="1371269"/>
                    </a:lnTo>
                    <a:lnTo>
                      <a:pt x="1854669" y="1396669"/>
                    </a:lnTo>
                    <a:lnTo>
                      <a:pt x="1853171" y="1396669"/>
                    </a:lnTo>
                    <a:lnTo>
                      <a:pt x="1848027" y="1409369"/>
                    </a:lnTo>
                    <a:lnTo>
                      <a:pt x="1845259" y="1409369"/>
                    </a:lnTo>
                    <a:lnTo>
                      <a:pt x="1841703" y="1420761"/>
                    </a:lnTo>
                    <a:lnTo>
                      <a:pt x="1844675" y="1409369"/>
                    </a:lnTo>
                    <a:lnTo>
                      <a:pt x="1835238" y="1422069"/>
                    </a:lnTo>
                    <a:lnTo>
                      <a:pt x="1829358" y="1434769"/>
                    </a:lnTo>
                    <a:lnTo>
                      <a:pt x="1825891" y="1434769"/>
                    </a:lnTo>
                    <a:lnTo>
                      <a:pt x="1846719" y="1397317"/>
                    </a:lnTo>
                    <a:lnTo>
                      <a:pt x="1835696" y="1409369"/>
                    </a:lnTo>
                    <a:lnTo>
                      <a:pt x="1830019" y="1422069"/>
                    </a:lnTo>
                    <a:lnTo>
                      <a:pt x="1826463" y="1422069"/>
                    </a:lnTo>
                    <a:lnTo>
                      <a:pt x="1823212" y="1434769"/>
                    </a:lnTo>
                    <a:lnTo>
                      <a:pt x="1818347" y="1434769"/>
                    </a:lnTo>
                    <a:lnTo>
                      <a:pt x="1813839" y="1447469"/>
                    </a:lnTo>
                    <a:lnTo>
                      <a:pt x="1816125" y="1447469"/>
                    </a:lnTo>
                    <a:lnTo>
                      <a:pt x="1809330" y="1460169"/>
                    </a:lnTo>
                    <a:lnTo>
                      <a:pt x="1801698" y="1472869"/>
                    </a:lnTo>
                    <a:lnTo>
                      <a:pt x="1792833" y="1485569"/>
                    </a:lnTo>
                    <a:lnTo>
                      <a:pt x="1782330" y="1510969"/>
                    </a:lnTo>
                    <a:lnTo>
                      <a:pt x="1782838" y="1498269"/>
                    </a:lnTo>
                    <a:lnTo>
                      <a:pt x="1747812" y="1549069"/>
                    </a:lnTo>
                    <a:lnTo>
                      <a:pt x="1746377" y="1549069"/>
                    </a:lnTo>
                    <a:lnTo>
                      <a:pt x="1741411" y="1561769"/>
                    </a:lnTo>
                    <a:lnTo>
                      <a:pt x="1736293" y="1561769"/>
                    </a:lnTo>
                    <a:lnTo>
                      <a:pt x="1731086" y="1574469"/>
                    </a:lnTo>
                    <a:lnTo>
                      <a:pt x="1727047" y="1574469"/>
                    </a:lnTo>
                    <a:lnTo>
                      <a:pt x="1727047" y="1599869"/>
                    </a:lnTo>
                    <a:lnTo>
                      <a:pt x="1720176" y="1608734"/>
                    </a:lnTo>
                    <a:lnTo>
                      <a:pt x="1724355" y="1599869"/>
                    </a:lnTo>
                    <a:lnTo>
                      <a:pt x="1727047" y="1599869"/>
                    </a:lnTo>
                    <a:lnTo>
                      <a:pt x="1727047" y="1574469"/>
                    </a:lnTo>
                    <a:lnTo>
                      <a:pt x="1723021" y="1574469"/>
                    </a:lnTo>
                    <a:lnTo>
                      <a:pt x="1715719" y="1587169"/>
                    </a:lnTo>
                    <a:lnTo>
                      <a:pt x="1710524" y="1587169"/>
                    </a:lnTo>
                    <a:lnTo>
                      <a:pt x="1722882" y="1574469"/>
                    </a:lnTo>
                    <a:lnTo>
                      <a:pt x="1731975" y="1561769"/>
                    </a:lnTo>
                    <a:lnTo>
                      <a:pt x="1740687" y="1549069"/>
                    </a:lnTo>
                    <a:lnTo>
                      <a:pt x="1749196" y="1536369"/>
                    </a:lnTo>
                    <a:lnTo>
                      <a:pt x="1744294" y="1536369"/>
                    </a:lnTo>
                    <a:lnTo>
                      <a:pt x="1737207" y="1549069"/>
                    </a:lnTo>
                    <a:lnTo>
                      <a:pt x="1731746" y="1549069"/>
                    </a:lnTo>
                    <a:lnTo>
                      <a:pt x="1734451" y="1536369"/>
                    </a:lnTo>
                    <a:lnTo>
                      <a:pt x="1737144" y="1536369"/>
                    </a:lnTo>
                    <a:lnTo>
                      <a:pt x="1743430" y="1523669"/>
                    </a:lnTo>
                    <a:lnTo>
                      <a:pt x="1756918" y="1510969"/>
                    </a:lnTo>
                    <a:lnTo>
                      <a:pt x="1759813" y="1510969"/>
                    </a:lnTo>
                    <a:lnTo>
                      <a:pt x="1760080" y="1510969"/>
                    </a:lnTo>
                    <a:lnTo>
                      <a:pt x="1760334" y="1510360"/>
                    </a:lnTo>
                    <a:lnTo>
                      <a:pt x="1770672" y="1498269"/>
                    </a:lnTo>
                    <a:lnTo>
                      <a:pt x="1766112" y="1498269"/>
                    </a:lnTo>
                    <a:lnTo>
                      <a:pt x="1761426" y="1507731"/>
                    </a:lnTo>
                    <a:lnTo>
                      <a:pt x="1765325" y="1498269"/>
                    </a:lnTo>
                    <a:lnTo>
                      <a:pt x="1770900" y="1485569"/>
                    </a:lnTo>
                    <a:lnTo>
                      <a:pt x="1776476" y="1485569"/>
                    </a:lnTo>
                    <a:lnTo>
                      <a:pt x="1770672" y="1498269"/>
                    </a:lnTo>
                    <a:lnTo>
                      <a:pt x="1773605" y="1498269"/>
                    </a:lnTo>
                    <a:lnTo>
                      <a:pt x="1778850" y="1485569"/>
                    </a:lnTo>
                    <a:lnTo>
                      <a:pt x="1781543" y="1485569"/>
                    </a:lnTo>
                    <a:lnTo>
                      <a:pt x="1787436" y="1472869"/>
                    </a:lnTo>
                    <a:lnTo>
                      <a:pt x="1783956" y="1472869"/>
                    </a:lnTo>
                    <a:lnTo>
                      <a:pt x="1797329" y="1460169"/>
                    </a:lnTo>
                    <a:lnTo>
                      <a:pt x="1801139" y="1454416"/>
                    </a:lnTo>
                    <a:lnTo>
                      <a:pt x="1798066" y="1460169"/>
                    </a:lnTo>
                    <a:lnTo>
                      <a:pt x="1789353" y="1472869"/>
                    </a:lnTo>
                    <a:lnTo>
                      <a:pt x="1793125" y="1472869"/>
                    </a:lnTo>
                    <a:lnTo>
                      <a:pt x="1798739" y="1460169"/>
                    </a:lnTo>
                    <a:lnTo>
                      <a:pt x="1801672" y="1453603"/>
                    </a:lnTo>
                    <a:lnTo>
                      <a:pt x="1805711" y="1447469"/>
                    </a:lnTo>
                    <a:lnTo>
                      <a:pt x="1814080" y="1434769"/>
                    </a:lnTo>
                    <a:lnTo>
                      <a:pt x="1827733" y="1409369"/>
                    </a:lnTo>
                    <a:lnTo>
                      <a:pt x="1834565" y="1396669"/>
                    </a:lnTo>
                    <a:lnTo>
                      <a:pt x="1845310" y="1383969"/>
                    </a:lnTo>
                    <a:lnTo>
                      <a:pt x="1855228" y="1358569"/>
                    </a:lnTo>
                    <a:lnTo>
                      <a:pt x="1863928" y="1345869"/>
                    </a:lnTo>
                    <a:lnTo>
                      <a:pt x="1870989" y="1333169"/>
                    </a:lnTo>
                    <a:lnTo>
                      <a:pt x="1879587" y="1320469"/>
                    </a:lnTo>
                    <a:lnTo>
                      <a:pt x="1880438" y="1320469"/>
                    </a:lnTo>
                    <a:lnTo>
                      <a:pt x="1864271" y="1351940"/>
                    </a:lnTo>
                    <a:lnTo>
                      <a:pt x="1860016" y="1362646"/>
                    </a:lnTo>
                    <a:lnTo>
                      <a:pt x="1875650" y="1336560"/>
                    </a:lnTo>
                    <a:lnTo>
                      <a:pt x="1883638" y="1324089"/>
                    </a:lnTo>
                    <a:lnTo>
                      <a:pt x="1886102" y="1322158"/>
                    </a:lnTo>
                    <a:lnTo>
                      <a:pt x="1893036" y="1308582"/>
                    </a:lnTo>
                    <a:lnTo>
                      <a:pt x="1907527" y="1281595"/>
                    </a:lnTo>
                    <a:lnTo>
                      <a:pt x="1912061" y="1272209"/>
                    </a:lnTo>
                    <a:lnTo>
                      <a:pt x="1905355" y="1283550"/>
                    </a:lnTo>
                    <a:lnTo>
                      <a:pt x="1905673" y="1280858"/>
                    </a:lnTo>
                    <a:lnTo>
                      <a:pt x="1916163" y="1254988"/>
                    </a:lnTo>
                    <a:lnTo>
                      <a:pt x="1919998" y="1248371"/>
                    </a:lnTo>
                    <a:lnTo>
                      <a:pt x="1920646" y="1249019"/>
                    </a:lnTo>
                    <a:lnTo>
                      <a:pt x="1921040" y="1250086"/>
                    </a:lnTo>
                    <a:lnTo>
                      <a:pt x="1924100" y="1244714"/>
                    </a:lnTo>
                    <a:lnTo>
                      <a:pt x="1936750" y="1214628"/>
                    </a:lnTo>
                    <a:lnTo>
                      <a:pt x="1940750" y="1204518"/>
                    </a:lnTo>
                    <a:lnTo>
                      <a:pt x="1934933" y="1218107"/>
                    </a:lnTo>
                    <a:lnTo>
                      <a:pt x="1936750" y="1211427"/>
                    </a:lnTo>
                    <a:lnTo>
                      <a:pt x="1929053" y="1231569"/>
                    </a:lnTo>
                    <a:lnTo>
                      <a:pt x="1931936" y="1225105"/>
                    </a:lnTo>
                    <a:lnTo>
                      <a:pt x="1929574" y="1230642"/>
                    </a:lnTo>
                    <a:lnTo>
                      <a:pt x="1925701" y="1239278"/>
                    </a:lnTo>
                    <a:lnTo>
                      <a:pt x="1927618" y="1227582"/>
                    </a:lnTo>
                    <a:lnTo>
                      <a:pt x="1926348" y="1231226"/>
                    </a:lnTo>
                    <a:lnTo>
                      <a:pt x="1918944" y="1248422"/>
                    </a:lnTo>
                    <a:lnTo>
                      <a:pt x="1914499" y="1257528"/>
                    </a:lnTo>
                    <a:lnTo>
                      <a:pt x="1912099" y="1261287"/>
                    </a:lnTo>
                    <a:lnTo>
                      <a:pt x="1909406" y="1263662"/>
                    </a:lnTo>
                    <a:lnTo>
                      <a:pt x="1906981" y="1267637"/>
                    </a:lnTo>
                    <a:lnTo>
                      <a:pt x="1902307" y="1277010"/>
                    </a:lnTo>
                    <a:lnTo>
                      <a:pt x="1894205" y="1294422"/>
                    </a:lnTo>
                    <a:lnTo>
                      <a:pt x="1895043" y="1291996"/>
                    </a:lnTo>
                    <a:lnTo>
                      <a:pt x="1895627" y="1289380"/>
                    </a:lnTo>
                    <a:lnTo>
                      <a:pt x="1885683" y="1310284"/>
                    </a:lnTo>
                    <a:lnTo>
                      <a:pt x="1880755" y="1319872"/>
                    </a:lnTo>
                    <a:lnTo>
                      <a:pt x="1880857" y="1307769"/>
                    </a:lnTo>
                    <a:lnTo>
                      <a:pt x="1887016" y="1295069"/>
                    </a:lnTo>
                    <a:lnTo>
                      <a:pt x="1893912" y="1282369"/>
                    </a:lnTo>
                    <a:lnTo>
                      <a:pt x="1900847" y="1269669"/>
                    </a:lnTo>
                    <a:lnTo>
                      <a:pt x="1907133" y="1256969"/>
                    </a:lnTo>
                    <a:lnTo>
                      <a:pt x="1907362" y="1256969"/>
                    </a:lnTo>
                    <a:lnTo>
                      <a:pt x="1909889" y="1244269"/>
                    </a:lnTo>
                    <a:lnTo>
                      <a:pt x="1912416" y="1244269"/>
                    </a:lnTo>
                    <a:lnTo>
                      <a:pt x="1912645" y="1231569"/>
                    </a:lnTo>
                    <a:lnTo>
                      <a:pt x="1916061" y="1231569"/>
                    </a:lnTo>
                    <a:lnTo>
                      <a:pt x="1920290" y="1215567"/>
                    </a:lnTo>
                    <a:lnTo>
                      <a:pt x="1918677" y="1218869"/>
                    </a:lnTo>
                    <a:lnTo>
                      <a:pt x="1910829" y="1231569"/>
                    </a:lnTo>
                    <a:lnTo>
                      <a:pt x="1904619" y="1244269"/>
                    </a:lnTo>
                    <a:lnTo>
                      <a:pt x="1904250" y="1244269"/>
                    </a:lnTo>
                    <a:lnTo>
                      <a:pt x="1907781" y="1231569"/>
                    </a:lnTo>
                    <a:lnTo>
                      <a:pt x="1906803" y="1231569"/>
                    </a:lnTo>
                    <a:lnTo>
                      <a:pt x="1904263" y="1237234"/>
                    </a:lnTo>
                    <a:lnTo>
                      <a:pt x="1904352" y="1231569"/>
                    </a:lnTo>
                    <a:lnTo>
                      <a:pt x="1906206" y="1231569"/>
                    </a:lnTo>
                    <a:lnTo>
                      <a:pt x="1909254" y="1218869"/>
                    </a:lnTo>
                    <a:lnTo>
                      <a:pt x="1917090" y="1206169"/>
                    </a:lnTo>
                    <a:lnTo>
                      <a:pt x="1920913" y="1193469"/>
                    </a:lnTo>
                    <a:lnTo>
                      <a:pt x="1924177" y="1180769"/>
                    </a:lnTo>
                    <a:lnTo>
                      <a:pt x="1926590" y="1180769"/>
                    </a:lnTo>
                    <a:lnTo>
                      <a:pt x="1932228" y="1168069"/>
                    </a:lnTo>
                    <a:lnTo>
                      <a:pt x="1929434" y="1180769"/>
                    </a:lnTo>
                    <a:lnTo>
                      <a:pt x="1923897" y="1193469"/>
                    </a:lnTo>
                    <a:lnTo>
                      <a:pt x="1921281" y="1206169"/>
                    </a:lnTo>
                    <a:lnTo>
                      <a:pt x="1935086" y="1170800"/>
                    </a:lnTo>
                    <a:lnTo>
                      <a:pt x="1935187" y="1179753"/>
                    </a:lnTo>
                    <a:lnTo>
                      <a:pt x="1937804" y="1168069"/>
                    </a:lnTo>
                    <a:lnTo>
                      <a:pt x="1941880" y="1168069"/>
                    </a:lnTo>
                    <a:lnTo>
                      <a:pt x="1939607" y="1180769"/>
                    </a:lnTo>
                    <a:lnTo>
                      <a:pt x="1937854" y="1180769"/>
                    </a:lnTo>
                    <a:lnTo>
                      <a:pt x="1932876" y="1193469"/>
                    </a:lnTo>
                    <a:lnTo>
                      <a:pt x="1926412" y="1206169"/>
                    </a:lnTo>
                    <a:lnTo>
                      <a:pt x="1920379" y="1218869"/>
                    </a:lnTo>
                    <a:lnTo>
                      <a:pt x="1915439" y="1244269"/>
                    </a:lnTo>
                    <a:lnTo>
                      <a:pt x="1922868" y="1231569"/>
                    </a:lnTo>
                    <a:lnTo>
                      <a:pt x="1929307" y="1206169"/>
                    </a:lnTo>
                    <a:lnTo>
                      <a:pt x="1933790" y="1193469"/>
                    </a:lnTo>
                    <a:lnTo>
                      <a:pt x="1935327" y="1206169"/>
                    </a:lnTo>
                    <a:lnTo>
                      <a:pt x="1938667" y="1193469"/>
                    </a:lnTo>
                    <a:lnTo>
                      <a:pt x="1945335" y="1168069"/>
                    </a:lnTo>
                    <a:lnTo>
                      <a:pt x="1942426" y="1168069"/>
                    </a:lnTo>
                    <a:lnTo>
                      <a:pt x="1946795" y="1155369"/>
                    </a:lnTo>
                    <a:lnTo>
                      <a:pt x="1951697" y="1129969"/>
                    </a:lnTo>
                    <a:lnTo>
                      <a:pt x="1950643" y="1142669"/>
                    </a:lnTo>
                    <a:lnTo>
                      <a:pt x="1954123" y="1142669"/>
                    </a:lnTo>
                    <a:lnTo>
                      <a:pt x="1957273" y="1129969"/>
                    </a:lnTo>
                    <a:lnTo>
                      <a:pt x="1960803" y="1117193"/>
                    </a:lnTo>
                    <a:lnTo>
                      <a:pt x="1964232" y="1104569"/>
                    </a:lnTo>
                    <a:lnTo>
                      <a:pt x="1967357" y="1104569"/>
                    </a:lnTo>
                    <a:lnTo>
                      <a:pt x="1965388" y="1117269"/>
                    </a:lnTo>
                    <a:lnTo>
                      <a:pt x="1963229" y="1117269"/>
                    </a:lnTo>
                    <a:lnTo>
                      <a:pt x="1960918" y="1129969"/>
                    </a:lnTo>
                    <a:lnTo>
                      <a:pt x="1956079" y="1142669"/>
                    </a:lnTo>
                    <a:lnTo>
                      <a:pt x="1950618" y="1155369"/>
                    </a:lnTo>
                    <a:lnTo>
                      <a:pt x="1945716" y="1168069"/>
                    </a:lnTo>
                    <a:lnTo>
                      <a:pt x="1945335" y="1168069"/>
                    </a:lnTo>
                    <a:lnTo>
                      <a:pt x="1941106" y="1193469"/>
                    </a:lnTo>
                    <a:lnTo>
                      <a:pt x="1938159" y="1206169"/>
                    </a:lnTo>
                    <a:lnTo>
                      <a:pt x="1936750" y="1211427"/>
                    </a:lnTo>
                    <a:lnTo>
                      <a:pt x="1938743" y="1206169"/>
                    </a:lnTo>
                    <a:lnTo>
                      <a:pt x="1946719" y="1193469"/>
                    </a:lnTo>
                    <a:lnTo>
                      <a:pt x="1953590" y="1168069"/>
                    </a:lnTo>
                    <a:lnTo>
                      <a:pt x="1960041" y="1142669"/>
                    </a:lnTo>
                    <a:lnTo>
                      <a:pt x="1970925" y="1104569"/>
                    </a:lnTo>
                    <a:lnTo>
                      <a:pt x="1976678" y="1091869"/>
                    </a:lnTo>
                    <a:lnTo>
                      <a:pt x="1983206" y="1079169"/>
                    </a:lnTo>
                    <a:lnTo>
                      <a:pt x="1981301" y="1079169"/>
                    </a:lnTo>
                    <a:lnTo>
                      <a:pt x="1986038" y="1066469"/>
                    </a:lnTo>
                    <a:lnTo>
                      <a:pt x="1990242" y="1053769"/>
                    </a:lnTo>
                    <a:lnTo>
                      <a:pt x="1994103" y="1028369"/>
                    </a:lnTo>
                    <a:lnTo>
                      <a:pt x="2001012" y="1002969"/>
                    </a:lnTo>
                    <a:lnTo>
                      <a:pt x="2006117" y="990269"/>
                    </a:lnTo>
                    <a:lnTo>
                      <a:pt x="2008517" y="977569"/>
                    </a:lnTo>
                    <a:lnTo>
                      <a:pt x="2012924" y="964869"/>
                    </a:lnTo>
                    <a:lnTo>
                      <a:pt x="2017090" y="952169"/>
                    </a:lnTo>
                    <a:lnTo>
                      <a:pt x="2020938" y="939469"/>
                    </a:lnTo>
                    <a:lnTo>
                      <a:pt x="2024392" y="939469"/>
                    </a:lnTo>
                    <a:lnTo>
                      <a:pt x="2024392" y="668921"/>
                    </a:lnTo>
                    <a:lnTo>
                      <a:pt x="2023948" y="659942"/>
                    </a:lnTo>
                    <a:lnTo>
                      <a:pt x="2022995" y="647369"/>
                    </a:lnTo>
                    <a:lnTo>
                      <a:pt x="2021840" y="634669"/>
                    </a:lnTo>
                    <a:lnTo>
                      <a:pt x="2020671" y="621969"/>
                    </a:lnTo>
                    <a:lnTo>
                      <a:pt x="2019833" y="609269"/>
                    </a:lnTo>
                    <a:lnTo>
                      <a:pt x="2019388" y="596569"/>
                    </a:lnTo>
                    <a:lnTo>
                      <a:pt x="2019261" y="583869"/>
                    </a:lnTo>
                    <a:lnTo>
                      <a:pt x="2019388" y="583869"/>
                    </a:lnTo>
                    <a:lnTo>
                      <a:pt x="2019477" y="571169"/>
                    </a:lnTo>
                    <a:lnTo>
                      <a:pt x="2019211" y="571169"/>
                    </a:lnTo>
                    <a:lnTo>
                      <a:pt x="2018233" y="558469"/>
                    </a:lnTo>
                    <a:lnTo>
                      <a:pt x="2016213" y="533069"/>
                    </a:lnTo>
                    <a:lnTo>
                      <a:pt x="2015934" y="558469"/>
                    </a:lnTo>
                    <a:lnTo>
                      <a:pt x="2013966" y="545769"/>
                    </a:lnTo>
                    <a:lnTo>
                      <a:pt x="2011870" y="533069"/>
                    </a:lnTo>
                    <a:lnTo>
                      <a:pt x="2007616" y="507669"/>
                    </a:lnTo>
                    <a:lnTo>
                      <a:pt x="2005584" y="494969"/>
                    </a:lnTo>
                    <a:lnTo>
                      <a:pt x="2003602" y="482269"/>
                    </a:lnTo>
                    <a:lnTo>
                      <a:pt x="2001367" y="458381"/>
                    </a:lnTo>
                    <a:lnTo>
                      <a:pt x="2003120" y="469569"/>
                    </a:lnTo>
                    <a:lnTo>
                      <a:pt x="2005177" y="482269"/>
                    </a:lnTo>
                    <a:lnTo>
                      <a:pt x="2004961" y="469569"/>
                    </a:lnTo>
                    <a:lnTo>
                      <a:pt x="2004783" y="461962"/>
                    </a:lnTo>
                    <a:lnTo>
                      <a:pt x="2006180" y="469569"/>
                    </a:lnTo>
                    <a:lnTo>
                      <a:pt x="2008441" y="469569"/>
                    </a:lnTo>
                    <a:lnTo>
                      <a:pt x="2009686" y="482269"/>
                    </a:lnTo>
                    <a:lnTo>
                      <a:pt x="2010473" y="482269"/>
                    </a:lnTo>
                    <a:lnTo>
                      <a:pt x="2011895" y="494969"/>
                    </a:lnTo>
                    <a:lnTo>
                      <a:pt x="2011921" y="482269"/>
                    </a:lnTo>
                    <a:lnTo>
                      <a:pt x="2009190" y="469569"/>
                    </a:lnTo>
                    <a:lnTo>
                      <a:pt x="2014969" y="494969"/>
                    </a:lnTo>
                    <a:lnTo>
                      <a:pt x="2018690" y="507669"/>
                    </a:lnTo>
                    <a:lnTo>
                      <a:pt x="2019414" y="520369"/>
                    </a:lnTo>
                    <a:lnTo>
                      <a:pt x="2020430" y="533069"/>
                    </a:lnTo>
                    <a:lnTo>
                      <a:pt x="2021154" y="533069"/>
                    </a:lnTo>
                    <a:lnTo>
                      <a:pt x="2021027" y="545769"/>
                    </a:lnTo>
                    <a:lnTo>
                      <a:pt x="2020176" y="545769"/>
                    </a:lnTo>
                    <a:lnTo>
                      <a:pt x="2018690" y="533069"/>
                    </a:lnTo>
                    <a:lnTo>
                      <a:pt x="2016823" y="533069"/>
                    </a:lnTo>
                    <a:lnTo>
                      <a:pt x="2018144" y="545769"/>
                    </a:lnTo>
                    <a:lnTo>
                      <a:pt x="2019604" y="558469"/>
                    </a:lnTo>
                    <a:lnTo>
                      <a:pt x="2021128" y="571169"/>
                    </a:lnTo>
                    <a:lnTo>
                      <a:pt x="2022690" y="583869"/>
                    </a:lnTo>
                    <a:lnTo>
                      <a:pt x="2021471" y="558469"/>
                    </a:lnTo>
                    <a:lnTo>
                      <a:pt x="2025688" y="558469"/>
                    </a:lnTo>
                    <a:lnTo>
                      <a:pt x="2026856" y="571169"/>
                    </a:lnTo>
                    <a:lnTo>
                      <a:pt x="2027999" y="583869"/>
                    </a:lnTo>
                    <a:lnTo>
                      <a:pt x="2029079" y="596569"/>
                    </a:lnTo>
                    <a:lnTo>
                      <a:pt x="2030044" y="596569"/>
                    </a:lnTo>
                    <a:lnTo>
                      <a:pt x="2030641" y="609269"/>
                    </a:lnTo>
                    <a:lnTo>
                      <a:pt x="2031085" y="621969"/>
                    </a:lnTo>
                    <a:lnTo>
                      <a:pt x="2031619" y="621969"/>
                    </a:lnTo>
                    <a:lnTo>
                      <a:pt x="2031733" y="647369"/>
                    </a:lnTo>
                    <a:lnTo>
                      <a:pt x="2031136" y="660069"/>
                    </a:lnTo>
                    <a:lnTo>
                      <a:pt x="2028710" y="660069"/>
                    </a:lnTo>
                    <a:lnTo>
                      <a:pt x="2029079" y="672769"/>
                    </a:lnTo>
                    <a:lnTo>
                      <a:pt x="2029383" y="685469"/>
                    </a:lnTo>
                    <a:lnTo>
                      <a:pt x="2029612" y="685469"/>
                    </a:lnTo>
                    <a:lnTo>
                      <a:pt x="2029968" y="698169"/>
                    </a:lnTo>
                    <a:lnTo>
                      <a:pt x="2030539" y="710869"/>
                    </a:lnTo>
                    <a:lnTo>
                      <a:pt x="2031365" y="710869"/>
                    </a:lnTo>
                    <a:lnTo>
                      <a:pt x="2030958" y="698169"/>
                    </a:lnTo>
                    <a:lnTo>
                      <a:pt x="2032698" y="698169"/>
                    </a:lnTo>
                    <a:lnTo>
                      <a:pt x="2034184" y="685469"/>
                    </a:lnTo>
                    <a:lnTo>
                      <a:pt x="2033041" y="660069"/>
                    </a:lnTo>
                    <a:lnTo>
                      <a:pt x="2035086" y="660069"/>
                    </a:lnTo>
                    <a:lnTo>
                      <a:pt x="2035759" y="685469"/>
                    </a:lnTo>
                    <a:lnTo>
                      <a:pt x="2035454" y="710869"/>
                    </a:lnTo>
                    <a:lnTo>
                      <a:pt x="2034527" y="723569"/>
                    </a:lnTo>
                    <a:lnTo>
                      <a:pt x="2031517" y="723569"/>
                    </a:lnTo>
                    <a:lnTo>
                      <a:pt x="2032165" y="736269"/>
                    </a:lnTo>
                    <a:lnTo>
                      <a:pt x="2032736" y="736269"/>
                    </a:lnTo>
                    <a:lnTo>
                      <a:pt x="2033346" y="748969"/>
                    </a:lnTo>
                    <a:lnTo>
                      <a:pt x="2034108" y="736269"/>
                    </a:lnTo>
                    <a:lnTo>
                      <a:pt x="2035670" y="736269"/>
                    </a:lnTo>
                    <a:lnTo>
                      <a:pt x="2036203" y="723569"/>
                    </a:lnTo>
                    <a:lnTo>
                      <a:pt x="2036597" y="710869"/>
                    </a:lnTo>
                    <a:lnTo>
                      <a:pt x="2037765" y="736269"/>
                    </a:lnTo>
                    <a:lnTo>
                      <a:pt x="2037943" y="761669"/>
                    </a:lnTo>
                    <a:lnTo>
                      <a:pt x="2038197" y="748969"/>
                    </a:lnTo>
                    <a:lnTo>
                      <a:pt x="2038197" y="421487"/>
                    </a:lnTo>
                    <a:lnTo>
                      <a:pt x="2037511" y="418769"/>
                    </a:lnTo>
                    <a:lnTo>
                      <a:pt x="2038019" y="418769"/>
                    </a:lnTo>
                    <a:lnTo>
                      <a:pt x="2041728" y="431469"/>
                    </a:lnTo>
                    <a:lnTo>
                      <a:pt x="2044407" y="431469"/>
                    </a:lnTo>
                    <a:lnTo>
                      <a:pt x="2036470" y="406069"/>
                    </a:lnTo>
                    <a:lnTo>
                      <a:pt x="2035060" y="393369"/>
                    </a:lnTo>
                    <a:lnTo>
                      <a:pt x="2033803" y="393369"/>
                    </a:lnTo>
                    <a:lnTo>
                      <a:pt x="2032177" y="380669"/>
                    </a:lnTo>
                    <a:lnTo>
                      <a:pt x="2030450" y="380669"/>
                    </a:lnTo>
                    <a:lnTo>
                      <a:pt x="2028609" y="367969"/>
                    </a:lnTo>
                    <a:lnTo>
                      <a:pt x="2030539" y="367969"/>
                    </a:lnTo>
                    <a:lnTo>
                      <a:pt x="2035276" y="380669"/>
                    </a:lnTo>
                    <a:lnTo>
                      <a:pt x="2031072" y="367969"/>
                    </a:lnTo>
                    <a:lnTo>
                      <a:pt x="2029142" y="355269"/>
                    </a:lnTo>
                    <a:lnTo>
                      <a:pt x="2027199" y="342569"/>
                    </a:lnTo>
                    <a:lnTo>
                      <a:pt x="2023592" y="329869"/>
                    </a:lnTo>
                    <a:lnTo>
                      <a:pt x="2020138" y="317169"/>
                    </a:lnTo>
                    <a:lnTo>
                      <a:pt x="2016429" y="317169"/>
                    </a:lnTo>
                    <a:lnTo>
                      <a:pt x="2012607" y="304469"/>
                    </a:lnTo>
                    <a:lnTo>
                      <a:pt x="2008708" y="291769"/>
                    </a:lnTo>
                    <a:lnTo>
                      <a:pt x="2004707" y="279069"/>
                    </a:lnTo>
                    <a:lnTo>
                      <a:pt x="1996998" y="267004"/>
                    </a:lnTo>
                    <a:lnTo>
                      <a:pt x="2001456" y="279069"/>
                    </a:lnTo>
                    <a:lnTo>
                      <a:pt x="2006422" y="291769"/>
                    </a:lnTo>
                    <a:lnTo>
                      <a:pt x="2011591" y="304469"/>
                    </a:lnTo>
                    <a:lnTo>
                      <a:pt x="2016633" y="329869"/>
                    </a:lnTo>
                    <a:lnTo>
                      <a:pt x="2021255" y="342569"/>
                    </a:lnTo>
                    <a:lnTo>
                      <a:pt x="2020735" y="342569"/>
                    </a:lnTo>
                    <a:lnTo>
                      <a:pt x="2024062" y="355269"/>
                    </a:lnTo>
                    <a:lnTo>
                      <a:pt x="2021319" y="355269"/>
                    </a:lnTo>
                    <a:lnTo>
                      <a:pt x="2019363" y="342569"/>
                    </a:lnTo>
                    <a:lnTo>
                      <a:pt x="2017026" y="342569"/>
                    </a:lnTo>
                    <a:lnTo>
                      <a:pt x="2015388" y="329869"/>
                    </a:lnTo>
                    <a:lnTo>
                      <a:pt x="2015680" y="342569"/>
                    </a:lnTo>
                    <a:lnTo>
                      <a:pt x="2020100" y="355269"/>
                    </a:lnTo>
                    <a:lnTo>
                      <a:pt x="2014626" y="342569"/>
                    </a:lnTo>
                    <a:lnTo>
                      <a:pt x="2009470" y="331635"/>
                    </a:lnTo>
                    <a:lnTo>
                      <a:pt x="2009470" y="418769"/>
                    </a:lnTo>
                    <a:lnTo>
                      <a:pt x="2009330" y="418769"/>
                    </a:lnTo>
                    <a:lnTo>
                      <a:pt x="2007654" y="406069"/>
                    </a:lnTo>
                    <a:lnTo>
                      <a:pt x="2006117" y="401878"/>
                    </a:lnTo>
                    <a:lnTo>
                      <a:pt x="2006117" y="444169"/>
                    </a:lnTo>
                    <a:lnTo>
                      <a:pt x="2003526" y="444169"/>
                    </a:lnTo>
                    <a:lnTo>
                      <a:pt x="2001710" y="431469"/>
                    </a:lnTo>
                    <a:lnTo>
                      <a:pt x="2001012" y="428586"/>
                    </a:lnTo>
                    <a:lnTo>
                      <a:pt x="2001012" y="456044"/>
                    </a:lnTo>
                    <a:lnTo>
                      <a:pt x="1998014" y="444169"/>
                    </a:lnTo>
                    <a:lnTo>
                      <a:pt x="1999373" y="444169"/>
                    </a:lnTo>
                    <a:lnTo>
                      <a:pt x="2001012" y="456044"/>
                    </a:lnTo>
                    <a:lnTo>
                      <a:pt x="2001012" y="428586"/>
                    </a:lnTo>
                    <a:lnTo>
                      <a:pt x="1998637" y="418769"/>
                    </a:lnTo>
                    <a:lnTo>
                      <a:pt x="1999399" y="418769"/>
                    </a:lnTo>
                    <a:lnTo>
                      <a:pt x="2006117" y="444169"/>
                    </a:lnTo>
                    <a:lnTo>
                      <a:pt x="2006117" y="401878"/>
                    </a:lnTo>
                    <a:lnTo>
                      <a:pt x="2005977" y="401497"/>
                    </a:lnTo>
                    <a:lnTo>
                      <a:pt x="2005977" y="433565"/>
                    </a:lnTo>
                    <a:lnTo>
                      <a:pt x="2005761" y="431469"/>
                    </a:lnTo>
                    <a:lnTo>
                      <a:pt x="2005888" y="431469"/>
                    </a:lnTo>
                    <a:lnTo>
                      <a:pt x="2005977" y="433565"/>
                    </a:lnTo>
                    <a:lnTo>
                      <a:pt x="2005977" y="401497"/>
                    </a:lnTo>
                    <a:lnTo>
                      <a:pt x="2003005" y="393369"/>
                    </a:lnTo>
                    <a:lnTo>
                      <a:pt x="2000351" y="393369"/>
                    </a:lnTo>
                    <a:lnTo>
                      <a:pt x="1997367" y="380669"/>
                    </a:lnTo>
                    <a:lnTo>
                      <a:pt x="1981619" y="342569"/>
                    </a:lnTo>
                    <a:lnTo>
                      <a:pt x="1975929" y="329869"/>
                    </a:lnTo>
                    <a:lnTo>
                      <a:pt x="1971217" y="317169"/>
                    </a:lnTo>
                    <a:lnTo>
                      <a:pt x="1967496" y="304469"/>
                    </a:lnTo>
                    <a:lnTo>
                      <a:pt x="1963813" y="291769"/>
                    </a:lnTo>
                    <a:lnTo>
                      <a:pt x="1966366" y="291769"/>
                    </a:lnTo>
                    <a:lnTo>
                      <a:pt x="1968804" y="304469"/>
                    </a:lnTo>
                    <a:lnTo>
                      <a:pt x="1970963" y="304469"/>
                    </a:lnTo>
                    <a:lnTo>
                      <a:pt x="1972843" y="317169"/>
                    </a:lnTo>
                    <a:lnTo>
                      <a:pt x="1977491" y="329869"/>
                    </a:lnTo>
                    <a:lnTo>
                      <a:pt x="1979002" y="329869"/>
                    </a:lnTo>
                    <a:lnTo>
                      <a:pt x="1978431" y="317169"/>
                    </a:lnTo>
                    <a:lnTo>
                      <a:pt x="1977161" y="317169"/>
                    </a:lnTo>
                    <a:lnTo>
                      <a:pt x="1975269" y="304469"/>
                    </a:lnTo>
                    <a:lnTo>
                      <a:pt x="1972830" y="291769"/>
                    </a:lnTo>
                    <a:lnTo>
                      <a:pt x="1969973" y="279069"/>
                    </a:lnTo>
                    <a:lnTo>
                      <a:pt x="1968868" y="274942"/>
                    </a:lnTo>
                    <a:lnTo>
                      <a:pt x="1970201" y="279069"/>
                    </a:lnTo>
                    <a:lnTo>
                      <a:pt x="1981403" y="304469"/>
                    </a:lnTo>
                    <a:lnTo>
                      <a:pt x="1991677" y="342569"/>
                    </a:lnTo>
                    <a:lnTo>
                      <a:pt x="2001126" y="380669"/>
                    </a:lnTo>
                    <a:lnTo>
                      <a:pt x="2000923" y="380669"/>
                    </a:lnTo>
                    <a:lnTo>
                      <a:pt x="2003907" y="393369"/>
                    </a:lnTo>
                    <a:lnTo>
                      <a:pt x="2006663" y="393369"/>
                    </a:lnTo>
                    <a:lnTo>
                      <a:pt x="2008695" y="406069"/>
                    </a:lnTo>
                    <a:lnTo>
                      <a:pt x="2009470" y="418769"/>
                    </a:lnTo>
                    <a:lnTo>
                      <a:pt x="2009470" y="331635"/>
                    </a:lnTo>
                    <a:lnTo>
                      <a:pt x="2008644" y="329869"/>
                    </a:lnTo>
                    <a:lnTo>
                      <a:pt x="2003653" y="317169"/>
                    </a:lnTo>
                    <a:lnTo>
                      <a:pt x="2001177" y="317169"/>
                    </a:lnTo>
                    <a:lnTo>
                      <a:pt x="1994827" y="304469"/>
                    </a:lnTo>
                    <a:lnTo>
                      <a:pt x="1988400" y="279069"/>
                    </a:lnTo>
                    <a:lnTo>
                      <a:pt x="1982355" y="266369"/>
                    </a:lnTo>
                    <a:lnTo>
                      <a:pt x="1979764" y="253669"/>
                    </a:lnTo>
                    <a:lnTo>
                      <a:pt x="1977174" y="240969"/>
                    </a:lnTo>
                    <a:lnTo>
                      <a:pt x="1978202" y="253669"/>
                    </a:lnTo>
                    <a:lnTo>
                      <a:pt x="1975129" y="240969"/>
                    </a:lnTo>
                    <a:lnTo>
                      <a:pt x="1971357" y="228269"/>
                    </a:lnTo>
                    <a:lnTo>
                      <a:pt x="1963204" y="215569"/>
                    </a:lnTo>
                    <a:lnTo>
                      <a:pt x="1961959" y="211442"/>
                    </a:lnTo>
                    <a:lnTo>
                      <a:pt x="1961959" y="285178"/>
                    </a:lnTo>
                    <a:lnTo>
                      <a:pt x="1960245" y="279069"/>
                    </a:lnTo>
                    <a:lnTo>
                      <a:pt x="1956854" y="266369"/>
                    </a:lnTo>
                    <a:lnTo>
                      <a:pt x="1957209" y="266369"/>
                    </a:lnTo>
                    <a:lnTo>
                      <a:pt x="1961959" y="285178"/>
                    </a:lnTo>
                    <a:lnTo>
                      <a:pt x="1961959" y="211442"/>
                    </a:lnTo>
                    <a:lnTo>
                      <a:pt x="1959381" y="202869"/>
                    </a:lnTo>
                    <a:lnTo>
                      <a:pt x="1955571" y="190169"/>
                    </a:lnTo>
                    <a:lnTo>
                      <a:pt x="1952764" y="190169"/>
                    </a:lnTo>
                    <a:lnTo>
                      <a:pt x="1952548" y="188760"/>
                    </a:lnTo>
                    <a:lnTo>
                      <a:pt x="1952548" y="257492"/>
                    </a:lnTo>
                    <a:lnTo>
                      <a:pt x="1946846" y="245719"/>
                    </a:lnTo>
                    <a:lnTo>
                      <a:pt x="1946846" y="309333"/>
                    </a:lnTo>
                    <a:lnTo>
                      <a:pt x="1945944" y="307505"/>
                    </a:lnTo>
                    <a:lnTo>
                      <a:pt x="1945462" y="306438"/>
                    </a:lnTo>
                    <a:lnTo>
                      <a:pt x="1945005" y="304469"/>
                    </a:lnTo>
                    <a:lnTo>
                      <a:pt x="1946846" y="309333"/>
                    </a:lnTo>
                    <a:lnTo>
                      <a:pt x="1946846" y="245719"/>
                    </a:lnTo>
                    <a:lnTo>
                      <a:pt x="1944547" y="240969"/>
                    </a:lnTo>
                    <a:lnTo>
                      <a:pt x="1948395" y="240969"/>
                    </a:lnTo>
                    <a:lnTo>
                      <a:pt x="1952548" y="257492"/>
                    </a:lnTo>
                    <a:lnTo>
                      <a:pt x="1952548" y="188760"/>
                    </a:lnTo>
                    <a:lnTo>
                      <a:pt x="1950834" y="177469"/>
                    </a:lnTo>
                    <a:lnTo>
                      <a:pt x="1942934" y="164769"/>
                    </a:lnTo>
                    <a:lnTo>
                      <a:pt x="1936775" y="154838"/>
                    </a:lnTo>
                    <a:lnTo>
                      <a:pt x="1941360" y="164769"/>
                    </a:lnTo>
                    <a:lnTo>
                      <a:pt x="1935378" y="152577"/>
                    </a:lnTo>
                    <a:lnTo>
                      <a:pt x="1935060" y="152069"/>
                    </a:lnTo>
                    <a:lnTo>
                      <a:pt x="1935035" y="151879"/>
                    </a:lnTo>
                    <a:lnTo>
                      <a:pt x="1931162" y="143979"/>
                    </a:lnTo>
                    <a:lnTo>
                      <a:pt x="1931162" y="202869"/>
                    </a:lnTo>
                    <a:lnTo>
                      <a:pt x="1929511" y="202869"/>
                    </a:lnTo>
                    <a:lnTo>
                      <a:pt x="1925167" y="190169"/>
                    </a:lnTo>
                    <a:lnTo>
                      <a:pt x="1928329" y="190169"/>
                    </a:lnTo>
                    <a:lnTo>
                      <a:pt x="1931162" y="202869"/>
                    </a:lnTo>
                    <a:lnTo>
                      <a:pt x="1931162" y="143979"/>
                    </a:lnTo>
                    <a:lnTo>
                      <a:pt x="1924964" y="131343"/>
                    </a:lnTo>
                    <a:lnTo>
                      <a:pt x="1924964" y="190169"/>
                    </a:lnTo>
                    <a:lnTo>
                      <a:pt x="1918931" y="190169"/>
                    </a:lnTo>
                    <a:lnTo>
                      <a:pt x="1912556" y="177469"/>
                    </a:lnTo>
                    <a:lnTo>
                      <a:pt x="1907794" y="164769"/>
                    </a:lnTo>
                    <a:lnTo>
                      <a:pt x="1903742" y="164769"/>
                    </a:lnTo>
                    <a:lnTo>
                      <a:pt x="1897824" y="152069"/>
                    </a:lnTo>
                    <a:lnTo>
                      <a:pt x="1893023" y="139369"/>
                    </a:lnTo>
                    <a:lnTo>
                      <a:pt x="1892312" y="126669"/>
                    </a:lnTo>
                    <a:lnTo>
                      <a:pt x="1898192" y="139369"/>
                    </a:lnTo>
                    <a:lnTo>
                      <a:pt x="1900707" y="152069"/>
                    </a:lnTo>
                    <a:lnTo>
                      <a:pt x="1909152" y="152069"/>
                    </a:lnTo>
                    <a:lnTo>
                      <a:pt x="1913407" y="164769"/>
                    </a:lnTo>
                    <a:lnTo>
                      <a:pt x="1915972" y="177469"/>
                    </a:lnTo>
                    <a:lnTo>
                      <a:pt x="1913648" y="164769"/>
                    </a:lnTo>
                    <a:lnTo>
                      <a:pt x="1909432" y="152069"/>
                    </a:lnTo>
                    <a:lnTo>
                      <a:pt x="1912391" y="152069"/>
                    </a:lnTo>
                    <a:lnTo>
                      <a:pt x="1924964" y="190169"/>
                    </a:lnTo>
                    <a:lnTo>
                      <a:pt x="1924964" y="131343"/>
                    </a:lnTo>
                    <a:lnTo>
                      <a:pt x="1922678" y="126669"/>
                    </a:lnTo>
                    <a:lnTo>
                      <a:pt x="1916442" y="113969"/>
                    </a:lnTo>
                    <a:lnTo>
                      <a:pt x="1910219" y="101269"/>
                    </a:lnTo>
                    <a:lnTo>
                      <a:pt x="1905609" y="88569"/>
                    </a:lnTo>
                    <a:lnTo>
                      <a:pt x="1904580" y="88569"/>
                    </a:lnTo>
                    <a:lnTo>
                      <a:pt x="1901456" y="75869"/>
                    </a:lnTo>
                    <a:lnTo>
                      <a:pt x="1903806" y="75869"/>
                    </a:lnTo>
                    <a:lnTo>
                      <a:pt x="1900339" y="63169"/>
                    </a:lnTo>
                    <a:lnTo>
                      <a:pt x="1898967" y="63169"/>
                    </a:lnTo>
                    <a:lnTo>
                      <a:pt x="1900783" y="75869"/>
                    </a:lnTo>
                    <a:lnTo>
                      <a:pt x="1898319" y="75869"/>
                    </a:lnTo>
                    <a:lnTo>
                      <a:pt x="1896567" y="63169"/>
                    </a:lnTo>
                    <a:lnTo>
                      <a:pt x="1896198" y="63169"/>
                    </a:lnTo>
                    <a:lnTo>
                      <a:pt x="1891512" y="50469"/>
                    </a:lnTo>
                    <a:lnTo>
                      <a:pt x="1890979" y="50469"/>
                    </a:lnTo>
                    <a:lnTo>
                      <a:pt x="1887093" y="37769"/>
                    </a:lnTo>
                    <a:lnTo>
                      <a:pt x="1884476" y="37769"/>
                    </a:lnTo>
                    <a:lnTo>
                      <a:pt x="1887435" y="50469"/>
                    </a:lnTo>
                    <a:lnTo>
                      <a:pt x="1886813" y="50469"/>
                    </a:lnTo>
                    <a:lnTo>
                      <a:pt x="1881543" y="37769"/>
                    </a:lnTo>
                    <a:lnTo>
                      <a:pt x="1883930" y="37769"/>
                    </a:lnTo>
                    <a:lnTo>
                      <a:pt x="1879511" y="25069"/>
                    </a:lnTo>
                    <a:lnTo>
                      <a:pt x="1875015" y="25069"/>
                    </a:lnTo>
                    <a:lnTo>
                      <a:pt x="1870494" y="12369"/>
                    </a:lnTo>
                    <a:lnTo>
                      <a:pt x="1859838" y="12369"/>
                    </a:lnTo>
                    <a:lnTo>
                      <a:pt x="1858937" y="25069"/>
                    </a:lnTo>
                    <a:lnTo>
                      <a:pt x="1855241" y="18783"/>
                    </a:lnTo>
                    <a:lnTo>
                      <a:pt x="1855241" y="113969"/>
                    </a:lnTo>
                    <a:lnTo>
                      <a:pt x="1854873" y="126669"/>
                    </a:lnTo>
                    <a:lnTo>
                      <a:pt x="1853387" y="126669"/>
                    </a:lnTo>
                    <a:lnTo>
                      <a:pt x="1853387" y="177469"/>
                    </a:lnTo>
                    <a:lnTo>
                      <a:pt x="1853082" y="190169"/>
                    </a:lnTo>
                    <a:lnTo>
                      <a:pt x="1853184" y="164769"/>
                    </a:lnTo>
                    <a:lnTo>
                      <a:pt x="1853387" y="177469"/>
                    </a:lnTo>
                    <a:lnTo>
                      <a:pt x="1853387" y="126669"/>
                    </a:lnTo>
                    <a:lnTo>
                      <a:pt x="1852968" y="126669"/>
                    </a:lnTo>
                    <a:lnTo>
                      <a:pt x="1852485" y="101269"/>
                    </a:lnTo>
                    <a:lnTo>
                      <a:pt x="1855241" y="113969"/>
                    </a:lnTo>
                    <a:lnTo>
                      <a:pt x="1855241" y="18783"/>
                    </a:lnTo>
                    <a:lnTo>
                      <a:pt x="1851482" y="12369"/>
                    </a:lnTo>
                    <a:lnTo>
                      <a:pt x="1847100" y="12369"/>
                    </a:lnTo>
                    <a:lnTo>
                      <a:pt x="1844738" y="25069"/>
                    </a:lnTo>
                    <a:lnTo>
                      <a:pt x="1842922" y="37769"/>
                    </a:lnTo>
                    <a:lnTo>
                      <a:pt x="1836928" y="37769"/>
                    </a:lnTo>
                    <a:lnTo>
                      <a:pt x="1835073" y="50469"/>
                    </a:lnTo>
                    <a:lnTo>
                      <a:pt x="1830336" y="50469"/>
                    </a:lnTo>
                    <a:lnTo>
                      <a:pt x="1827949" y="63169"/>
                    </a:lnTo>
                    <a:lnTo>
                      <a:pt x="1825790" y="75869"/>
                    </a:lnTo>
                    <a:lnTo>
                      <a:pt x="1823720" y="75869"/>
                    </a:lnTo>
                    <a:lnTo>
                      <a:pt x="1830044" y="151879"/>
                    </a:lnTo>
                    <a:lnTo>
                      <a:pt x="1831454" y="190169"/>
                    </a:lnTo>
                    <a:lnTo>
                      <a:pt x="1831149" y="190169"/>
                    </a:lnTo>
                    <a:lnTo>
                      <a:pt x="1831136" y="228269"/>
                    </a:lnTo>
                    <a:lnTo>
                      <a:pt x="1831009" y="228269"/>
                    </a:lnTo>
                    <a:lnTo>
                      <a:pt x="1830527" y="240969"/>
                    </a:lnTo>
                    <a:lnTo>
                      <a:pt x="1827834" y="240969"/>
                    </a:lnTo>
                    <a:lnTo>
                      <a:pt x="1827441" y="228269"/>
                    </a:lnTo>
                    <a:lnTo>
                      <a:pt x="1827060" y="202869"/>
                    </a:lnTo>
                    <a:lnTo>
                      <a:pt x="1824012" y="202869"/>
                    </a:lnTo>
                    <a:lnTo>
                      <a:pt x="1823097" y="228269"/>
                    </a:lnTo>
                    <a:lnTo>
                      <a:pt x="1822856" y="202869"/>
                    </a:lnTo>
                    <a:lnTo>
                      <a:pt x="1822615" y="190169"/>
                    </a:lnTo>
                    <a:lnTo>
                      <a:pt x="1822145" y="177469"/>
                    </a:lnTo>
                    <a:lnTo>
                      <a:pt x="1821180" y="164769"/>
                    </a:lnTo>
                    <a:lnTo>
                      <a:pt x="1821611" y="190169"/>
                    </a:lnTo>
                    <a:lnTo>
                      <a:pt x="1820976" y="177469"/>
                    </a:lnTo>
                    <a:lnTo>
                      <a:pt x="1820151" y="164769"/>
                    </a:lnTo>
                    <a:lnTo>
                      <a:pt x="1819186" y="139369"/>
                    </a:lnTo>
                    <a:lnTo>
                      <a:pt x="1818093" y="126669"/>
                    </a:lnTo>
                    <a:lnTo>
                      <a:pt x="1816938" y="101269"/>
                    </a:lnTo>
                    <a:lnTo>
                      <a:pt x="1814601" y="75869"/>
                    </a:lnTo>
                    <a:lnTo>
                      <a:pt x="1813496" y="63169"/>
                    </a:lnTo>
                    <a:lnTo>
                      <a:pt x="1813026" y="63169"/>
                    </a:lnTo>
                    <a:lnTo>
                      <a:pt x="1813712" y="75869"/>
                    </a:lnTo>
                    <a:lnTo>
                      <a:pt x="1813623" y="88569"/>
                    </a:lnTo>
                    <a:lnTo>
                      <a:pt x="1813255" y="113969"/>
                    </a:lnTo>
                    <a:lnTo>
                      <a:pt x="1813102" y="126669"/>
                    </a:lnTo>
                    <a:lnTo>
                      <a:pt x="1811921" y="113969"/>
                    </a:lnTo>
                    <a:lnTo>
                      <a:pt x="1810524" y="88315"/>
                    </a:lnTo>
                    <a:lnTo>
                      <a:pt x="1809496" y="75869"/>
                    </a:lnTo>
                    <a:lnTo>
                      <a:pt x="1809330" y="88569"/>
                    </a:lnTo>
                    <a:lnTo>
                      <a:pt x="1810092" y="101269"/>
                    </a:lnTo>
                    <a:lnTo>
                      <a:pt x="1811020" y="113969"/>
                    </a:lnTo>
                    <a:lnTo>
                      <a:pt x="1812023" y="139369"/>
                    </a:lnTo>
                    <a:lnTo>
                      <a:pt x="1813026" y="152577"/>
                    </a:lnTo>
                    <a:lnTo>
                      <a:pt x="1813864" y="164769"/>
                    </a:lnTo>
                    <a:lnTo>
                      <a:pt x="1814931" y="164769"/>
                    </a:lnTo>
                    <a:lnTo>
                      <a:pt x="1814969" y="139369"/>
                    </a:lnTo>
                    <a:lnTo>
                      <a:pt x="1817624" y="190169"/>
                    </a:lnTo>
                    <a:lnTo>
                      <a:pt x="1818843" y="228269"/>
                    </a:lnTo>
                    <a:lnTo>
                      <a:pt x="1818614" y="228269"/>
                    </a:lnTo>
                    <a:lnTo>
                      <a:pt x="1818233" y="240969"/>
                    </a:lnTo>
                    <a:lnTo>
                      <a:pt x="1817966" y="228269"/>
                    </a:lnTo>
                    <a:lnTo>
                      <a:pt x="1814360" y="228269"/>
                    </a:lnTo>
                    <a:lnTo>
                      <a:pt x="1814969" y="240969"/>
                    </a:lnTo>
                    <a:lnTo>
                      <a:pt x="1817954" y="240969"/>
                    </a:lnTo>
                    <a:lnTo>
                      <a:pt x="1818259" y="248691"/>
                    </a:lnTo>
                    <a:lnTo>
                      <a:pt x="1818373" y="257492"/>
                    </a:lnTo>
                    <a:lnTo>
                      <a:pt x="1818957" y="291769"/>
                    </a:lnTo>
                    <a:lnTo>
                      <a:pt x="1817992" y="342569"/>
                    </a:lnTo>
                    <a:lnTo>
                      <a:pt x="1817039" y="380669"/>
                    </a:lnTo>
                    <a:lnTo>
                      <a:pt x="1817725" y="406069"/>
                    </a:lnTo>
                    <a:lnTo>
                      <a:pt x="1818551" y="393369"/>
                    </a:lnTo>
                    <a:lnTo>
                      <a:pt x="1818614" y="380669"/>
                    </a:lnTo>
                    <a:lnTo>
                      <a:pt x="1819148" y="367969"/>
                    </a:lnTo>
                    <a:lnTo>
                      <a:pt x="1821408" y="355269"/>
                    </a:lnTo>
                    <a:lnTo>
                      <a:pt x="1819694" y="342569"/>
                    </a:lnTo>
                    <a:lnTo>
                      <a:pt x="1820519" y="304469"/>
                    </a:lnTo>
                    <a:lnTo>
                      <a:pt x="1820760" y="304469"/>
                    </a:lnTo>
                    <a:lnTo>
                      <a:pt x="1821383" y="291769"/>
                    </a:lnTo>
                    <a:lnTo>
                      <a:pt x="1822704" y="291769"/>
                    </a:lnTo>
                    <a:lnTo>
                      <a:pt x="1823999" y="329869"/>
                    </a:lnTo>
                    <a:lnTo>
                      <a:pt x="1825117" y="359740"/>
                    </a:lnTo>
                    <a:lnTo>
                      <a:pt x="1824951" y="360197"/>
                    </a:lnTo>
                    <a:lnTo>
                      <a:pt x="1825332" y="365582"/>
                    </a:lnTo>
                    <a:lnTo>
                      <a:pt x="1825434" y="367969"/>
                    </a:lnTo>
                    <a:lnTo>
                      <a:pt x="1825739" y="370992"/>
                    </a:lnTo>
                    <a:lnTo>
                      <a:pt x="1825752" y="370713"/>
                    </a:lnTo>
                    <a:lnTo>
                      <a:pt x="1825663" y="367969"/>
                    </a:lnTo>
                    <a:lnTo>
                      <a:pt x="1826006" y="367969"/>
                    </a:lnTo>
                    <a:lnTo>
                      <a:pt x="1825752" y="380669"/>
                    </a:lnTo>
                    <a:lnTo>
                      <a:pt x="1825231" y="393369"/>
                    </a:lnTo>
                    <a:lnTo>
                      <a:pt x="1824469" y="406069"/>
                    </a:lnTo>
                    <a:lnTo>
                      <a:pt x="1823618" y="418769"/>
                    </a:lnTo>
                    <a:lnTo>
                      <a:pt x="1822881" y="418769"/>
                    </a:lnTo>
                    <a:lnTo>
                      <a:pt x="1821611" y="431469"/>
                    </a:lnTo>
                    <a:lnTo>
                      <a:pt x="1820037" y="431469"/>
                    </a:lnTo>
                    <a:lnTo>
                      <a:pt x="1817433" y="444169"/>
                    </a:lnTo>
                    <a:lnTo>
                      <a:pt x="1815833" y="469569"/>
                    </a:lnTo>
                    <a:lnTo>
                      <a:pt x="1814766" y="482269"/>
                    </a:lnTo>
                    <a:lnTo>
                      <a:pt x="1813814" y="494969"/>
                    </a:lnTo>
                    <a:lnTo>
                      <a:pt x="1812429" y="520369"/>
                    </a:lnTo>
                    <a:lnTo>
                      <a:pt x="1810766" y="533069"/>
                    </a:lnTo>
                    <a:lnTo>
                      <a:pt x="1808518" y="558469"/>
                    </a:lnTo>
                    <a:lnTo>
                      <a:pt x="1805368" y="571169"/>
                    </a:lnTo>
                    <a:lnTo>
                      <a:pt x="1802980" y="583869"/>
                    </a:lnTo>
                    <a:lnTo>
                      <a:pt x="1799577" y="596569"/>
                    </a:lnTo>
                    <a:lnTo>
                      <a:pt x="1796783" y="609269"/>
                    </a:lnTo>
                    <a:lnTo>
                      <a:pt x="1796224" y="609269"/>
                    </a:lnTo>
                    <a:lnTo>
                      <a:pt x="1792274" y="621969"/>
                    </a:lnTo>
                    <a:lnTo>
                      <a:pt x="1789925" y="647369"/>
                    </a:lnTo>
                    <a:lnTo>
                      <a:pt x="1788210" y="660069"/>
                    </a:lnTo>
                    <a:lnTo>
                      <a:pt x="1786153" y="672769"/>
                    </a:lnTo>
                    <a:lnTo>
                      <a:pt x="1783003" y="685469"/>
                    </a:lnTo>
                    <a:lnTo>
                      <a:pt x="1779181" y="698169"/>
                    </a:lnTo>
                    <a:lnTo>
                      <a:pt x="1776234" y="710869"/>
                    </a:lnTo>
                    <a:lnTo>
                      <a:pt x="1775714" y="710869"/>
                    </a:lnTo>
                    <a:lnTo>
                      <a:pt x="1772107" y="736269"/>
                    </a:lnTo>
                    <a:lnTo>
                      <a:pt x="1766963" y="761669"/>
                    </a:lnTo>
                    <a:lnTo>
                      <a:pt x="1760994" y="774369"/>
                    </a:lnTo>
                    <a:lnTo>
                      <a:pt x="1755355" y="799769"/>
                    </a:lnTo>
                    <a:lnTo>
                      <a:pt x="1751228" y="812469"/>
                    </a:lnTo>
                    <a:lnTo>
                      <a:pt x="1748917" y="825169"/>
                    </a:lnTo>
                    <a:lnTo>
                      <a:pt x="1747596" y="825169"/>
                    </a:lnTo>
                    <a:lnTo>
                      <a:pt x="1745005" y="837869"/>
                    </a:lnTo>
                    <a:lnTo>
                      <a:pt x="1772564" y="837869"/>
                    </a:lnTo>
                    <a:lnTo>
                      <a:pt x="1779041" y="825169"/>
                    </a:lnTo>
                    <a:lnTo>
                      <a:pt x="1781454" y="812469"/>
                    </a:lnTo>
                    <a:lnTo>
                      <a:pt x="1779460" y="812469"/>
                    </a:lnTo>
                    <a:lnTo>
                      <a:pt x="1780222" y="799769"/>
                    </a:lnTo>
                    <a:lnTo>
                      <a:pt x="1776730" y="812469"/>
                    </a:lnTo>
                    <a:lnTo>
                      <a:pt x="1782699" y="787069"/>
                    </a:lnTo>
                    <a:lnTo>
                      <a:pt x="1787588" y="774369"/>
                    </a:lnTo>
                    <a:lnTo>
                      <a:pt x="1794421" y="774369"/>
                    </a:lnTo>
                    <a:lnTo>
                      <a:pt x="1795919" y="761669"/>
                    </a:lnTo>
                    <a:lnTo>
                      <a:pt x="1798231" y="748969"/>
                    </a:lnTo>
                    <a:lnTo>
                      <a:pt x="1801253" y="736269"/>
                    </a:lnTo>
                    <a:lnTo>
                      <a:pt x="1804911" y="723569"/>
                    </a:lnTo>
                    <a:lnTo>
                      <a:pt x="1808937" y="710869"/>
                    </a:lnTo>
                    <a:lnTo>
                      <a:pt x="1811007" y="698169"/>
                    </a:lnTo>
                    <a:lnTo>
                      <a:pt x="1813064" y="698169"/>
                    </a:lnTo>
                    <a:lnTo>
                      <a:pt x="1815109" y="685469"/>
                    </a:lnTo>
                    <a:lnTo>
                      <a:pt x="1817052" y="672769"/>
                    </a:lnTo>
                    <a:lnTo>
                      <a:pt x="1818741" y="672769"/>
                    </a:lnTo>
                    <a:lnTo>
                      <a:pt x="1815439" y="685469"/>
                    </a:lnTo>
                    <a:lnTo>
                      <a:pt x="1813344" y="698169"/>
                    </a:lnTo>
                    <a:lnTo>
                      <a:pt x="1816798" y="698169"/>
                    </a:lnTo>
                    <a:lnTo>
                      <a:pt x="1818043" y="685469"/>
                    </a:lnTo>
                    <a:lnTo>
                      <a:pt x="1819211" y="672769"/>
                    </a:lnTo>
                    <a:lnTo>
                      <a:pt x="1820214" y="672769"/>
                    </a:lnTo>
                    <a:lnTo>
                      <a:pt x="1823542" y="634669"/>
                    </a:lnTo>
                    <a:lnTo>
                      <a:pt x="1818462" y="660069"/>
                    </a:lnTo>
                    <a:lnTo>
                      <a:pt x="1822678" y="634669"/>
                    </a:lnTo>
                    <a:lnTo>
                      <a:pt x="1827212" y="609269"/>
                    </a:lnTo>
                    <a:lnTo>
                      <a:pt x="1831797" y="596569"/>
                    </a:lnTo>
                    <a:lnTo>
                      <a:pt x="1836153" y="571169"/>
                    </a:lnTo>
                    <a:lnTo>
                      <a:pt x="1836978" y="571169"/>
                    </a:lnTo>
                    <a:lnTo>
                      <a:pt x="1836623" y="583869"/>
                    </a:lnTo>
                    <a:lnTo>
                      <a:pt x="1835353" y="596569"/>
                    </a:lnTo>
                    <a:lnTo>
                      <a:pt x="1835734" y="596569"/>
                    </a:lnTo>
                    <a:lnTo>
                      <a:pt x="1837690" y="571169"/>
                    </a:lnTo>
                    <a:lnTo>
                      <a:pt x="1839353" y="558469"/>
                    </a:lnTo>
                    <a:lnTo>
                      <a:pt x="1840776" y="545769"/>
                    </a:lnTo>
                    <a:lnTo>
                      <a:pt x="1840839" y="543826"/>
                    </a:lnTo>
                    <a:lnTo>
                      <a:pt x="1841309" y="542086"/>
                    </a:lnTo>
                    <a:lnTo>
                      <a:pt x="1841563" y="533069"/>
                    </a:lnTo>
                    <a:lnTo>
                      <a:pt x="1841995" y="533069"/>
                    </a:lnTo>
                    <a:lnTo>
                      <a:pt x="1844065" y="507669"/>
                    </a:lnTo>
                    <a:lnTo>
                      <a:pt x="1844865" y="494969"/>
                    </a:lnTo>
                    <a:lnTo>
                      <a:pt x="1845360" y="482269"/>
                    </a:lnTo>
                    <a:lnTo>
                      <a:pt x="1845602" y="469569"/>
                    </a:lnTo>
                    <a:lnTo>
                      <a:pt x="1845640" y="456869"/>
                    </a:lnTo>
                    <a:lnTo>
                      <a:pt x="1846884" y="456869"/>
                    </a:lnTo>
                    <a:lnTo>
                      <a:pt x="1847545" y="444169"/>
                    </a:lnTo>
                    <a:lnTo>
                      <a:pt x="1850669" y="418896"/>
                    </a:lnTo>
                    <a:lnTo>
                      <a:pt x="1847253" y="479018"/>
                    </a:lnTo>
                    <a:lnTo>
                      <a:pt x="1851075" y="433844"/>
                    </a:lnTo>
                    <a:lnTo>
                      <a:pt x="1850809" y="418769"/>
                    </a:lnTo>
                    <a:lnTo>
                      <a:pt x="1851266" y="418769"/>
                    </a:lnTo>
                    <a:lnTo>
                      <a:pt x="1852002" y="406069"/>
                    </a:lnTo>
                    <a:lnTo>
                      <a:pt x="1852574" y="406069"/>
                    </a:lnTo>
                    <a:lnTo>
                      <a:pt x="1853082" y="393369"/>
                    </a:lnTo>
                    <a:lnTo>
                      <a:pt x="1853641" y="380669"/>
                    </a:lnTo>
                    <a:lnTo>
                      <a:pt x="1853412" y="367969"/>
                    </a:lnTo>
                    <a:lnTo>
                      <a:pt x="1852904" y="380669"/>
                    </a:lnTo>
                    <a:lnTo>
                      <a:pt x="1850999" y="367969"/>
                    </a:lnTo>
                    <a:lnTo>
                      <a:pt x="1850186" y="355269"/>
                    </a:lnTo>
                    <a:lnTo>
                      <a:pt x="1850326" y="329869"/>
                    </a:lnTo>
                    <a:lnTo>
                      <a:pt x="1850821" y="317169"/>
                    </a:lnTo>
                    <a:lnTo>
                      <a:pt x="1850351" y="317169"/>
                    </a:lnTo>
                    <a:lnTo>
                      <a:pt x="1849221" y="342569"/>
                    </a:lnTo>
                    <a:lnTo>
                      <a:pt x="1847710" y="355269"/>
                    </a:lnTo>
                    <a:lnTo>
                      <a:pt x="1847164" y="342569"/>
                    </a:lnTo>
                    <a:lnTo>
                      <a:pt x="1849462" y="317169"/>
                    </a:lnTo>
                    <a:lnTo>
                      <a:pt x="1850428" y="291769"/>
                    </a:lnTo>
                    <a:lnTo>
                      <a:pt x="1852828" y="228269"/>
                    </a:lnTo>
                    <a:lnTo>
                      <a:pt x="1853044" y="240969"/>
                    </a:lnTo>
                    <a:lnTo>
                      <a:pt x="1853031" y="266369"/>
                    </a:lnTo>
                    <a:lnTo>
                      <a:pt x="1852676" y="279069"/>
                    </a:lnTo>
                    <a:lnTo>
                      <a:pt x="1853958" y="253580"/>
                    </a:lnTo>
                    <a:lnTo>
                      <a:pt x="1854682" y="240969"/>
                    </a:lnTo>
                    <a:lnTo>
                      <a:pt x="1854860" y="228269"/>
                    </a:lnTo>
                    <a:lnTo>
                      <a:pt x="1854466" y="202869"/>
                    </a:lnTo>
                    <a:lnTo>
                      <a:pt x="1854111" y="190169"/>
                    </a:lnTo>
                    <a:lnTo>
                      <a:pt x="1854111" y="175450"/>
                    </a:lnTo>
                    <a:lnTo>
                      <a:pt x="1854492" y="164769"/>
                    </a:lnTo>
                    <a:lnTo>
                      <a:pt x="1855685" y="152069"/>
                    </a:lnTo>
                    <a:lnTo>
                      <a:pt x="1857108" y="177469"/>
                    </a:lnTo>
                    <a:lnTo>
                      <a:pt x="1858048" y="202869"/>
                    </a:lnTo>
                    <a:lnTo>
                      <a:pt x="1858606" y="215569"/>
                    </a:lnTo>
                    <a:lnTo>
                      <a:pt x="1858860" y="228269"/>
                    </a:lnTo>
                    <a:lnTo>
                      <a:pt x="1858137" y="266369"/>
                    </a:lnTo>
                    <a:lnTo>
                      <a:pt x="1857679" y="304469"/>
                    </a:lnTo>
                    <a:lnTo>
                      <a:pt x="1855749" y="317169"/>
                    </a:lnTo>
                    <a:lnTo>
                      <a:pt x="1855355" y="304469"/>
                    </a:lnTo>
                    <a:lnTo>
                      <a:pt x="1855381" y="279069"/>
                    </a:lnTo>
                    <a:lnTo>
                      <a:pt x="1854708" y="266369"/>
                    </a:lnTo>
                    <a:lnTo>
                      <a:pt x="1852968" y="304469"/>
                    </a:lnTo>
                    <a:lnTo>
                      <a:pt x="1853933" y="304469"/>
                    </a:lnTo>
                    <a:lnTo>
                      <a:pt x="1853793" y="317169"/>
                    </a:lnTo>
                    <a:lnTo>
                      <a:pt x="1853755" y="342569"/>
                    </a:lnTo>
                    <a:lnTo>
                      <a:pt x="1853869" y="355269"/>
                    </a:lnTo>
                    <a:lnTo>
                      <a:pt x="1855647" y="355269"/>
                    </a:lnTo>
                    <a:lnTo>
                      <a:pt x="1853641" y="380657"/>
                    </a:lnTo>
                    <a:lnTo>
                      <a:pt x="1853717" y="385013"/>
                    </a:lnTo>
                    <a:lnTo>
                      <a:pt x="1854822" y="378599"/>
                    </a:lnTo>
                    <a:lnTo>
                      <a:pt x="1856193" y="365531"/>
                    </a:lnTo>
                    <a:lnTo>
                      <a:pt x="1856968" y="352780"/>
                    </a:lnTo>
                    <a:lnTo>
                      <a:pt x="1856676" y="350469"/>
                    </a:lnTo>
                    <a:lnTo>
                      <a:pt x="1858391" y="329869"/>
                    </a:lnTo>
                    <a:lnTo>
                      <a:pt x="1858848" y="317169"/>
                    </a:lnTo>
                    <a:lnTo>
                      <a:pt x="1861629" y="240969"/>
                    </a:lnTo>
                    <a:lnTo>
                      <a:pt x="1862048" y="228269"/>
                    </a:lnTo>
                    <a:lnTo>
                      <a:pt x="1861934" y="177469"/>
                    </a:lnTo>
                    <a:lnTo>
                      <a:pt x="1861743" y="152069"/>
                    </a:lnTo>
                    <a:lnTo>
                      <a:pt x="1861350" y="139369"/>
                    </a:lnTo>
                    <a:lnTo>
                      <a:pt x="1866392" y="164769"/>
                    </a:lnTo>
                    <a:lnTo>
                      <a:pt x="1875917" y="190169"/>
                    </a:lnTo>
                    <a:lnTo>
                      <a:pt x="1885340" y="215569"/>
                    </a:lnTo>
                    <a:lnTo>
                      <a:pt x="1886000" y="219951"/>
                    </a:lnTo>
                    <a:lnTo>
                      <a:pt x="1885480" y="219405"/>
                    </a:lnTo>
                    <a:lnTo>
                      <a:pt x="1884895" y="218706"/>
                    </a:lnTo>
                    <a:lnTo>
                      <a:pt x="1884260" y="219113"/>
                    </a:lnTo>
                    <a:lnTo>
                      <a:pt x="1884083" y="219494"/>
                    </a:lnTo>
                    <a:lnTo>
                      <a:pt x="1883981" y="220256"/>
                    </a:lnTo>
                    <a:lnTo>
                      <a:pt x="1883879" y="221703"/>
                    </a:lnTo>
                    <a:lnTo>
                      <a:pt x="1883740" y="227444"/>
                    </a:lnTo>
                    <a:lnTo>
                      <a:pt x="1882952" y="250139"/>
                    </a:lnTo>
                    <a:lnTo>
                      <a:pt x="1882990" y="257810"/>
                    </a:lnTo>
                    <a:lnTo>
                      <a:pt x="1883410" y="274154"/>
                    </a:lnTo>
                    <a:lnTo>
                      <a:pt x="1884108" y="290728"/>
                    </a:lnTo>
                    <a:lnTo>
                      <a:pt x="1884197" y="313131"/>
                    </a:lnTo>
                    <a:lnTo>
                      <a:pt x="1883994" y="304711"/>
                    </a:lnTo>
                    <a:lnTo>
                      <a:pt x="1882546" y="325577"/>
                    </a:lnTo>
                    <a:lnTo>
                      <a:pt x="1881390" y="346062"/>
                    </a:lnTo>
                    <a:lnTo>
                      <a:pt x="1880730" y="366077"/>
                    </a:lnTo>
                    <a:lnTo>
                      <a:pt x="1880870" y="383108"/>
                    </a:lnTo>
                    <a:lnTo>
                      <a:pt x="1879130" y="380758"/>
                    </a:lnTo>
                    <a:lnTo>
                      <a:pt x="1880260" y="348602"/>
                    </a:lnTo>
                    <a:lnTo>
                      <a:pt x="1880552" y="340106"/>
                    </a:lnTo>
                    <a:lnTo>
                      <a:pt x="1878469" y="348602"/>
                    </a:lnTo>
                    <a:lnTo>
                      <a:pt x="1880133" y="325577"/>
                    </a:lnTo>
                    <a:lnTo>
                      <a:pt x="1880260" y="315925"/>
                    </a:lnTo>
                    <a:lnTo>
                      <a:pt x="1880336" y="309803"/>
                    </a:lnTo>
                    <a:lnTo>
                      <a:pt x="1880235" y="283730"/>
                    </a:lnTo>
                    <a:lnTo>
                      <a:pt x="1880133" y="274154"/>
                    </a:lnTo>
                    <a:lnTo>
                      <a:pt x="1880031" y="257810"/>
                    </a:lnTo>
                    <a:lnTo>
                      <a:pt x="1878291" y="283730"/>
                    </a:lnTo>
                    <a:lnTo>
                      <a:pt x="1875904" y="304241"/>
                    </a:lnTo>
                    <a:lnTo>
                      <a:pt x="1873453" y="315925"/>
                    </a:lnTo>
                    <a:lnTo>
                      <a:pt x="1871497" y="315366"/>
                    </a:lnTo>
                    <a:lnTo>
                      <a:pt x="1871954" y="349669"/>
                    </a:lnTo>
                    <a:lnTo>
                      <a:pt x="1874748" y="353656"/>
                    </a:lnTo>
                    <a:lnTo>
                      <a:pt x="1877453" y="355828"/>
                    </a:lnTo>
                    <a:lnTo>
                      <a:pt x="1877682" y="384683"/>
                    </a:lnTo>
                    <a:lnTo>
                      <a:pt x="1876793" y="396671"/>
                    </a:lnTo>
                    <a:lnTo>
                      <a:pt x="1875675" y="408444"/>
                    </a:lnTo>
                    <a:lnTo>
                      <a:pt x="1874380" y="420293"/>
                    </a:lnTo>
                    <a:lnTo>
                      <a:pt x="1872996" y="432155"/>
                    </a:lnTo>
                    <a:lnTo>
                      <a:pt x="1875840" y="449033"/>
                    </a:lnTo>
                    <a:lnTo>
                      <a:pt x="1874342" y="458990"/>
                    </a:lnTo>
                    <a:lnTo>
                      <a:pt x="1873402" y="456285"/>
                    </a:lnTo>
                    <a:lnTo>
                      <a:pt x="1872246" y="456425"/>
                    </a:lnTo>
                    <a:lnTo>
                      <a:pt x="1870087" y="474929"/>
                    </a:lnTo>
                    <a:lnTo>
                      <a:pt x="1869922" y="486460"/>
                    </a:lnTo>
                    <a:lnTo>
                      <a:pt x="1868322" y="500659"/>
                    </a:lnTo>
                    <a:lnTo>
                      <a:pt x="1866506" y="514210"/>
                    </a:lnTo>
                    <a:lnTo>
                      <a:pt x="1865680" y="523836"/>
                    </a:lnTo>
                    <a:lnTo>
                      <a:pt x="1864855" y="522503"/>
                    </a:lnTo>
                    <a:lnTo>
                      <a:pt x="1863839" y="521779"/>
                    </a:lnTo>
                    <a:lnTo>
                      <a:pt x="1860651" y="544169"/>
                    </a:lnTo>
                    <a:lnTo>
                      <a:pt x="1860981" y="545744"/>
                    </a:lnTo>
                    <a:lnTo>
                      <a:pt x="1862937" y="543941"/>
                    </a:lnTo>
                    <a:lnTo>
                      <a:pt x="1860473" y="561543"/>
                    </a:lnTo>
                    <a:lnTo>
                      <a:pt x="1858683" y="559612"/>
                    </a:lnTo>
                    <a:lnTo>
                      <a:pt x="1861312" y="533349"/>
                    </a:lnTo>
                    <a:lnTo>
                      <a:pt x="1859089" y="536194"/>
                    </a:lnTo>
                    <a:lnTo>
                      <a:pt x="1856066" y="562610"/>
                    </a:lnTo>
                    <a:lnTo>
                      <a:pt x="1856028" y="565035"/>
                    </a:lnTo>
                    <a:lnTo>
                      <a:pt x="1856308" y="572731"/>
                    </a:lnTo>
                    <a:lnTo>
                      <a:pt x="1858022" y="574230"/>
                    </a:lnTo>
                    <a:lnTo>
                      <a:pt x="1859000" y="578243"/>
                    </a:lnTo>
                    <a:lnTo>
                      <a:pt x="1858683" y="576605"/>
                    </a:lnTo>
                    <a:lnTo>
                      <a:pt x="1859381" y="574027"/>
                    </a:lnTo>
                    <a:lnTo>
                      <a:pt x="1860423" y="567270"/>
                    </a:lnTo>
                    <a:lnTo>
                      <a:pt x="1861743" y="567982"/>
                    </a:lnTo>
                    <a:lnTo>
                      <a:pt x="1857590" y="589153"/>
                    </a:lnTo>
                    <a:lnTo>
                      <a:pt x="1859419" y="587133"/>
                    </a:lnTo>
                    <a:lnTo>
                      <a:pt x="1861058" y="578662"/>
                    </a:lnTo>
                    <a:lnTo>
                      <a:pt x="1861604" y="570077"/>
                    </a:lnTo>
                    <a:lnTo>
                      <a:pt x="1861858" y="567270"/>
                    </a:lnTo>
                    <a:lnTo>
                      <a:pt x="1862289" y="562610"/>
                    </a:lnTo>
                    <a:lnTo>
                      <a:pt x="1863001" y="565035"/>
                    </a:lnTo>
                    <a:lnTo>
                      <a:pt x="1863547" y="562610"/>
                    </a:lnTo>
                    <a:lnTo>
                      <a:pt x="1870570" y="523836"/>
                    </a:lnTo>
                    <a:lnTo>
                      <a:pt x="1871306" y="515823"/>
                    </a:lnTo>
                    <a:lnTo>
                      <a:pt x="1872094" y="508038"/>
                    </a:lnTo>
                    <a:lnTo>
                      <a:pt x="1872983" y="499579"/>
                    </a:lnTo>
                    <a:lnTo>
                      <a:pt x="1873885" y="490512"/>
                    </a:lnTo>
                    <a:lnTo>
                      <a:pt x="1876640" y="458990"/>
                    </a:lnTo>
                    <a:lnTo>
                      <a:pt x="1877517" y="449033"/>
                    </a:lnTo>
                    <a:lnTo>
                      <a:pt x="1881492" y="407136"/>
                    </a:lnTo>
                    <a:lnTo>
                      <a:pt x="1882190" y="396570"/>
                    </a:lnTo>
                    <a:lnTo>
                      <a:pt x="1882940" y="383108"/>
                    </a:lnTo>
                    <a:lnTo>
                      <a:pt x="1883727" y="367411"/>
                    </a:lnTo>
                    <a:lnTo>
                      <a:pt x="1883600" y="379996"/>
                    </a:lnTo>
                    <a:lnTo>
                      <a:pt x="1884565" y="374802"/>
                    </a:lnTo>
                    <a:lnTo>
                      <a:pt x="1884984" y="367411"/>
                    </a:lnTo>
                    <a:lnTo>
                      <a:pt x="1886064" y="348602"/>
                    </a:lnTo>
                    <a:lnTo>
                      <a:pt x="1887296" y="329450"/>
                    </a:lnTo>
                    <a:lnTo>
                      <a:pt x="1888210" y="313131"/>
                    </a:lnTo>
                    <a:lnTo>
                      <a:pt x="1888401" y="309803"/>
                    </a:lnTo>
                    <a:lnTo>
                      <a:pt x="1888998" y="290728"/>
                    </a:lnTo>
                    <a:lnTo>
                      <a:pt x="1889988" y="251333"/>
                    </a:lnTo>
                    <a:lnTo>
                      <a:pt x="1890420" y="226275"/>
                    </a:lnTo>
                    <a:lnTo>
                      <a:pt x="1890344" y="219951"/>
                    </a:lnTo>
                    <a:lnTo>
                      <a:pt x="1890153" y="217144"/>
                    </a:lnTo>
                    <a:lnTo>
                      <a:pt x="1888553" y="215404"/>
                    </a:lnTo>
                    <a:lnTo>
                      <a:pt x="1886953" y="213169"/>
                    </a:lnTo>
                    <a:lnTo>
                      <a:pt x="1886343" y="212166"/>
                    </a:lnTo>
                    <a:lnTo>
                      <a:pt x="1886343" y="236042"/>
                    </a:lnTo>
                    <a:lnTo>
                      <a:pt x="1886165" y="245389"/>
                    </a:lnTo>
                    <a:lnTo>
                      <a:pt x="1885289" y="251333"/>
                    </a:lnTo>
                    <a:lnTo>
                      <a:pt x="1886292" y="226275"/>
                    </a:lnTo>
                    <a:lnTo>
                      <a:pt x="1886343" y="236042"/>
                    </a:lnTo>
                    <a:lnTo>
                      <a:pt x="1886343" y="212166"/>
                    </a:lnTo>
                    <a:lnTo>
                      <a:pt x="1886051" y="211670"/>
                    </a:lnTo>
                    <a:lnTo>
                      <a:pt x="1884476" y="202869"/>
                    </a:lnTo>
                    <a:lnTo>
                      <a:pt x="1879790" y="190169"/>
                    </a:lnTo>
                    <a:lnTo>
                      <a:pt x="1876945" y="190169"/>
                    </a:lnTo>
                    <a:lnTo>
                      <a:pt x="1876577" y="177469"/>
                    </a:lnTo>
                    <a:lnTo>
                      <a:pt x="1875790" y="177469"/>
                    </a:lnTo>
                    <a:lnTo>
                      <a:pt x="1874443" y="164769"/>
                    </a:lnTo>
                    <a:lnTo>
                      <a:pt x="1875624" y="164769"/>
                    </a:lnTo>
                    <a:lnTo>
                      <a:pt x="1877072" y="177469"/>
                    </a:lnTo>
                    <a:lnTo>
                      <a:pt x="1875917" y="164769"/>
                    </a:lnTo>
                    <a:lnTo>
                      <a:pt x="1874862" y="152069"/>
                    </a:lnTo>
                    <a:lnTo>
                      <a:pt x="1873135" y="152069"/>
                    </a:lnTo>
                    <a:lnTo>
                      <a:pt x="1872983" y="139369"/>
                    </a:lnTo>
                    <a:lnTo>
                      <a:pt x="1871687" y="126669"/>
                    </a:lnTo>
                    <a:lnTo>
                      <a:pt x="1871573" y="139369"/>
                    </a:lnTo>
                    <a:lnTo>
                      <a:pt x="1870506" y="139369"/>
                    </a:lnTo>
                    <a:lnTo>
                      <a:pt x="1870468" y="126669"/>
                    </a:lnTo>
                    <a:lnTo>
                      <a:pt x="1869986" y="126669"/>
                    </a:lnTo>
                    <a:lnTo>
                      <a:pt x="1869313" y="113969"/>
                    </a:lnTo>
                    <a:lnTo>
                      <a:pt x="1877631" y="113969"/>
                    </a:lnTo>
                    <a:lnTo>
                      <a:pt x="1882432" y="126669"/>
                    </a:lnTo>
                    <a:lnTo>
                      <a:pt x="1889239" y="139369"/>
                    </a:lnTo>
                    <a:lnTo>
                      <a:pt x="1885048" y="139369"/>
                    </a:lnTo>
                    <a:lnTo>
                      <a:pt x="1887715" y="152069"/>
                    </a:lnTo>
                    <a:lnTo>
                      <a:pt x="1890217" y="152069"/>
                    </a:lnTo>
                    <a:lnTo>
                      <a:pt x="1892579" y="164769"/>
                    </a:lnTo>
                    <a:lnTo>
                      <a:pt x="1893379" y="164769"/>
                    </a:lnTo>
                    <a:lnTo>
                      <a:pt x="1896618" y="177469"/>
                    </a:lnTo>
                    <a:lnTo>
                      <a:pt x="1898599" y="177469"/>
                    </a:lnTo>
                    <a:lnTo>
                      <a:pt x="1897722" y="164769"/>
                    </a:lnTo>
                    <a:lnTo>
                      <a:pt x="1898002" y="164769"/>
                    </a:lnTo>
                    <a:lnTo>
                      <a:pt x="1903437" y="177469"/>
                    </a:lnTo>
                    <a:lnTo>
                      <a:pt x="1907222" y="190169"/>
                    </a:lnTo>
                    <a:lnTo>
                      <a:pt x="1910461" y="190169"/>
                    </a:lnTo>
                    <a:lnTo>
                      <a:pt x="1913255" y="202869"/>
                    </a:lnTo>
                    <a:lnTo>
                      <a:pt x="1917217" y="215569"/>
                    </a:lnTo>
                    <a:lnTo>
                      <a:pt x="1917725" y="215569"/>
                    </a:lnTo>
                    <a:lnTo>
                      <a:pt x="1922716" y="228269"/>
                    </a:lnTo>
                    <a:lnTo>
                      <a:pt x="1927580" y="248691"/>
                    </a:lnTo>
                    <a:lnTo>
                      <a:pt x="1931022" y="253669"/>
                    </a:lnTo>
                    <a:lnTo>
                      <a:pt x="1934095" y="266369"/>
                    </a:lnTo>
                    <a:lnTo>
                      <a:pt x="1934552" y="268528"/>
                    </a:lnTo>
                    <a:lnTo>
                      <a:pt x="1939124" y="281343"/>
                    </a:lnTo>
                    <a:lnTo>
                      <a:pt x="1937931" y="279069"/>
                    </a:lnTo>
                    <a:lnTo>
                      <a:pt x="1934857" y="269913"/>
                    </a:lnTo>
                    <a:lnTo>
                      <a:pt x="1936800" y="279069"/>
                    </a:lnTo>
                    <a:lnTo>
                      <a:pt x="1937778" y="279069"/>
                    </a:lnTo>
                    <a:lnTo>
                      <a:pt x="1941093" y="291769"/>
                    </a:lnTo>
                    <a:lnTo>
                      <a:pt x="1944624" y="304469"/>
                    </a:lnTo>
                    <a:lnTo>
                      <a:pt x="1944662" y="304673"/>
                    </a:lnTo>
                    <a:lnTo>
                      <a:pt x="1947405" y="317169"/>
                    </a:lnTo>
                    <a:lnTo>
                      <a:pt x="1947964" y="317169"/>
                    </a:lnTo>
                    <a:lnTo>
                      <a:pt x="1945462" y="306489"/>
                    </a:lnTo>
                    <a:lnTo>
                      <a:pt x="1946071" y="307822"/>
                    </a:lnTo>
                    <a:lnTo>
                      <a:pt x="1946897" y="309460"/>
                    </a:lnTo>
                    <a:lnTo>
                      <a:pt x="1949843" y="317169"/>
                    </a:lnTo>
                    <a:lnTo>
                      <a:pt x="1955203" y="329869"/>
                    </a:lnTo>
                    <a:lnTo>
                      <a:pt x="1960676" y="342569"/>
                    </a:lnTo>
                    <a:lnTo>
                      <a:pt x="1965858" y="367969"/>
                    </a:lnTo>
                    <a:lnTo>
                      <a:pt x="1976551" y="406069"/>
                    </a:lnTo>
                    <a:lnTo>
                      <a:pt x="1978710" y="406069"/>
                    </a:lnTo>
                    <a:lnTo>
                      <a:pt x="1980806" y="418769"/>
                    </a:lnTo>
                    <a:lnTo>
                      <a:pt x="1982838" y="431469"/>
                    </a:lnTo>
                    <a:lnTo>
                      <a:pt x="1984806" y="444169"/>
                    </a:lnTo>
                    <a:lnTo>
                      <a:pt x="1982711" y="431469"/>
                    </a:lnTo>
                    <a:lnTo>
                      <a:pt x="1981149" y="431469"/>
                    </a:lnTo>
                    <a:lnTo>
                      <a:pt x="1983689" y="444169"/>
                    </a:lnTo>
                    <a:lnTo>
                      <a:pt x="1986330" y="456869"/>
                    </a:lnTo>
                    <a:lnTo>
                      <a:pt x="1988693" y="469569"/>
                    </a:lnTo>
                    <a:lnTo>
                      <a:pt x="1990407" y="482269"/>
                    </a:lnTo>
                    <a:lnTo>
                      <a:pt x="1988731" y="482269"/>
                    </a:lnTo>
                    <a:lnTo>
                      <a:pt x="1989632" y="494969"/>
                    </a:lnTo>
                    <a:lnTo>
                      <a:pt x="1992871" y="520369"/>
                    </a:lnTo>
                    <a:lnTo>
                      <a:pt x="1996135" y="533069"/>
                    </a:lnTo>
                    <a:lnTo>
                      <a:pt x="1999157" y="545769"/>
                    </a:lnTo>
                    <a:lnTo>
                      <a:pt x="2001748" y="558469"/>
                    </a:lnTo>
                    <a:lnTo>
                      <a:pt x="2005838" y="596569"/>
                    </a:lnTo>
                    <a:lnTo>
                      <a:pt x="2006815" y="609269"/>
                    </a:lnTo>
                    <a:lnTo>
                      <a:pt x="2008060" y="619226"/>
                    </a:lnTo>
                    <a:lnTo>
                      <a:pt x="2011578" y="659942"/>
                    </a:lnTo>
                    <a:lnTo>
                      <a:pt x="2011705" y="672769"/>
                    </a:lnTo>
                    <a:lnTo>
                      <a:pt x="2011438" y="685469"/>
                    </a:lnTo>
                    <a:lnTo>
                      <a:pt x="2011299" y="698169"/>
                    </a:lnTo>
                    <a:lnTo>
                      <a:pt x="2011845" y="723569"/>
                    </a:lnTo>
                    <a:lnTo>
                      <a:pt x="2010130" y="698169"/>
                    </a:lnTo>
                    <a:lnTo>
                      <a:pt x="2010092" y="787069"/>
                    </a:lnTo>
                    <a:lnTo>
                      <a:pt x="2007362" y="787069"/>
                    </a:lnTo>
                    <a:lnTo>
                      <a:pt x="2009203" y="799769"/>
                    </a:lnTo>
                    <a:lnTo>
                      <a:pt x="2008695" y="825169"/>
                    </a:lnTo>
                    <a:lnTo>
                      <a:pt x="2007323" y="850569"/>
                    </a:lnTo>
                    <a:lnTo>
                      <a:pt x="2006511" y="863269"/>
                    </a:lnTo>
                    <a:lnTo>
                      <a:pt x="2008568" y="837869"/>
                    </a:lnTo>
                    <a:lnTo>
                      <a:pt x="2010575" y="812469"/>
                    </a:lnTo>
                    <a:lnTo>
                      <a:pt x="2012264" y="799769"/>
                    </a:lnTo>
                    <a:lnTo>
                      <a:pt x="2013966" y="774369"/>
                    </a:lnTo>
                    <a:lnTo>
                      <a:pt x="2014512" y="774369"/>
                    </a:lnTo>
                    <a:lnTo>
                      <a:pt x="2015032" y="761669"/>
                    </a:lnTo>
                    <a:lnTo>
                      <a:pt x="2015528" y="761669"/>
                    </a:lnTo>
                    <a:lnTo>
                      <a:pt x="2015782" y="748969"/>
                    </a:lnTo>
                    <a:lnTo>
                      <a:pt x="2016175" y="748969"/>
                    </a:lnTo>
                    <a:lnTo>
                      <a:pt x="2016226" y="736269"/>
                    </a:lnTo>
                    <a:lnTo>
                      <a:pt x="2015769" y="723569"/>
                    </a:lnTo>
                    <a:lnTo>
                      <a:pt x="2015299" y="710869"/>
                    </a:lnTo>
                    <a:lnTo>
                      <a:pt x="2017864" y="736269"/>
                    </a:lnTo>
                    <a:lnTo>
                      <a:pt x="2019071" y="748969"/>
                    </a:lnTo>
                    <a:lnTo>
                      <a:pt x="2019820" y="774369"/>
                    </a:lnTo>
                    <a:lnTo>
                      <a:pt x="2020989" y="799769"/>
                    </a:lnTo>
                    <a:lnTo>
                      <a:pt x="2020303" y="812469"/>
                    </a:lnTo>
                    <a:lnTo>
                      <a:pt x="2017814" y="812469"/>
                    </a:lnTo>
                    <a:lnTo>
                      <a:pt x="2018360" y="825169"/>
                    </a:lnTo>
                    <a:lnTo>
                      <a:pt x="2019096" y="837869"/>
                    </a:lnTo>
                    <a:lnTo>
                      <a:pt x="2019592" y="837869"/>
                    </a:lnTo>
                    <a:lnTo>
                      <a:pt x="2019388" y="850569"/>
                    </a:lnTo>
                    <a:lnTo>
                      <a:pt x="2017318" y="863269"/>
                    </a:lnTo>
                    <a:lnTo>
                      <a:pt x="2016163" y="863269"/>
                    </a:lnTo>
                    <a:lnTo>
                      <a:pt x="2014143" y="888669"/>
                    </a:lnTo>
                    <a:lnTo>
                      <a:pt x="2013445" y="888669"/>
                    </a:lnTo>
                    <a:lnTo>
                      <a:pt x="2012683" y="901369"/>
                    </a:lnTo>
                    <a:lnTo>
                      <a:pt x="2012378" y="914069"/>
                    </a:lnTo>
                    <a:lnTo>
                      <a:pt x="2012099" y="926769"/>
                    </a:lnTo>
                    <a:lnTo>
                      <a:pt x="2011400" y="939469"/>
                    </a:lnTo>
                    <a:lnTo>
                      <a:pt x="2009546" y="952169"/>
                    </a:lnTo>
                    <a:lnTo>
                      <a:pt x="2005825" y="964869"/>
                    </a:lnTo>
                    <a:lnTo>
                      <a:pt x="2004288" y="964869"/>
                    </a:lnTo>
                    <a:lnTo>
                      <a:pt x="2005152" y="952169"/>
                    </a:lnTo>
                    <a:lnTo>
                      <a:pt x="2006765" y="939469"/>
                    </a:lnTo>
                    <a:lnTo>
                      <a:pt x="2012429" y="888669"/>
                    </a:lnTo>
                    <a:lnTo>
                      <a:pt x="2010333" y="888669"/>
                    </a:lnTo>
                    <a:lnTo>
                      <a:pt x="2010892" y="875969"/>
                    </a:lnTo>
                    <a:lnTo>
                      <a:pt x="2011743" y="875969"/>
                    </a:lnTo>
                    <a:lnTo>
                      <a:pt x="2012149" y="863269"/>
                    </a:lnTo>
                    <a:lnTo>
                      <a:pt x="2012099" y="850569"/>
                    </a:lnTo>
                    <a:lnTo>
                      <a:pt x="2011222" y="850569"/>
                    </a:lnTo>
                    <a:lnTo>
                      <a:pt x="2009152" y="863269"/>
                    </a:lnTo>
                    <a:lnTo>
                      <a:pt x="2009279" y="863269"/>
                    </a:lnTo>
                    <a:lnTo>
                      <a:pt x="2009711" y="875969"/>
                    </a:lnTo>
                    <a:lnTo>
                      <a:pt x="2007882" y="888669"/>
                    </a:lnTo>
                    <a:lnTo>
                      <a:pt x="2006346" y="888669"/>
                    </a:lnTo>
                    <a:lnTo>
                      <a:pt x="2006904" y="875969"/>
                    </a:lnTo>
                    <a:lnTo>
                      <a:pt x="2004695" y="901369"/>
                    </a:lnTo>
                    <a:lnTo>
                      <a:pt x="2004860" y="901369"/>
                    </a:lnTo>
                    <a:lnTo>
                      <a:pt x="2001126" y="926769"/>
                    </a:lnTo>
                    <a:lnTo>
                      <a:pt x="1998726" y="939469"/>
                    </a:lnTo>
                    <a:lnTo>
                      <a:pt x="1997341" y="952169"/>
                    </a:lnTo>
                    <a:lnTo>
                      <a:pt x="1995805" y="939469"/>
                    </a:lnTo>
                    <a:lnTo>
                      <a:pt x="1994192" y="952169"/>
                    </a:lnTo>
                    <a:lnTo>
                      <a:pt x="1990991" y="952169"/>
                    </a:lnTo>
                    <a:lnTo>
                      <a:pt x="1988489" y="963676"/>
                    </a:lnTo>
                    <a:lnTo>
                      <a:pt x="1989315" y="952169"/>
                    </a:lnTo>
                    <a:lnTo>
                      <a:pt x="1988388" y="952169"/>
                    </a:lnTo>
                    <a:lnTo>
                      <a:pt x="1990864" y="939469"/>
                    </a:lnTo>
                    <a:lnTo>
                      <a:pt x="1992896" y="926769"/>
                    </a:lnTo>
                    <a:lnTo>
                      <a:pt x="1994738" y="914069"/>
                    </a:lnTo>
                    <a:lnTo>
                      <a:pt x="1996643" y="901369"/>
                    </a:lnTo>
                    <a:lnTo>
                      <a:pt x="1994039" y="901369"/>
                    </a:lnTo>
                    <a:lnTo>
                      <a:pt x="1992464" y="914069"/>
                    </a:lnTo>
                    <a:lnTo>
                      <a:pt x="1989861" y="939469"/>
                    </a:lnTo>
                    <a:lnTo>
                      <a:pt x="1988477" y="939469"/>
                    </a:lnTo>
                    <a:lnTo>
                      <a:pt x="1987080" y="952169"/>
                    </a:lnTo>
                    <a:lnTo>
                      <a:pt x="1985835" y="964869"/>
                    </a:lnTo>
                    <a:lnTo>
                      <a:pt x="1984743" y="964869"/>
                    </a:lnTo>
                    <a:lnTo>
                      <a:pt x="1983790" y="977569"/>
                    </a:lnTo>
                    <a:lnTo>
                      <a:pt x="1982952" y="977569"/>
                    </a:lnTo>
                    <a:lnTo>
                      <a:pt x="1982241" y="990269"/>
                    </a:lnTo>
                    <a:lnTo>
                      <a:pt x="1981631" y="990269"/>
                    </a:lnTo>
                    <a:lnTo>
                      <a:pt x="1981136" y="1002969"/>
                    </a:lnTo>
                    <a:lnTo>
                      <a:pt x="1978990" y="1028369"/>
                    </a:lnTo>
                    <a:lnTo>
                      <a:pt x="1982190" y="1002969"/>
                    </a:lnTo>
                    <a:lnTo>
                      <a:pt x="1987245" y="1002969"/>
                    </a:lnTo>
                    <a:lnTo>
                      <a:pt x="1990623" y="990269"/>
                    </a:lnTo>
                    <a:lnTo>
                      <a:pt x="1990267" y="1002969"/>
                    </a:lnTo>
                    <a:lnTo>
                      <a:pt x="1988451" y="1002969"/>
                    </a:lnTo>
                    <a:lnTo>
                      <a:pt x="1987257" y="1015669"/>
                    </a:lnTo>
                    <a:lnTo>
                      <a:pt x="1984794" y="1015669"/>
                    </a:lnTo>
                    <a:lnTo>
                      <a:pt x="1983765" y="1028369"/>
                    </a:lnTo>
                    <a:lnTo>
                      <a:pt x="1981847" y="1028369"/>
                    </a:lnTo>
                    <a:lnTo>
                      <a:pt x="1980399" y="1041069"/>
                    </a:lnTo>
                    <a:lnTo>
                      <a:pt x="1980793" y="1041069"/>
                    </a:lnTo>
                    <a:lnTo>
                      <a:pt x="1978406" y="1053769"/>
                    </a:lnTo>
                    <a:lnTo>
                      <a:pt x="1974824" y="1053769"/>
                    </a:lnTo>
                    <a:lnTo>
                      <a:pt x="1970798" y="1066469"/>
                    </a:lnTo>
                    <a:lnTo>
                      <a:pt x="1967458" y="1079169"/>
                    </a:lnTo>
                    <a:lnTo>
                      <a:pt x="1960003" y="1091869"/>
                    </a:lnTo>
                    <a:lnTo>
                      <a:pt x="1956320" y="1104569"/>
                    </a:lnTo>
                    <a:lnTo>
                      <a:pt x="1952764" y="1117269"/>
                    </a:lnTo>
                    <a:lnTo>
                      <a:pt x="1949437" y="1117269"/>
                    </a:lnTo>
                    <a:lnTo>
                      <a:pt x="1946414" y="1129969"/>
                    </a:lnTo>
                    <a:lnTo>
                      <a:pt x="1943773" y="1142669"/>
                    </a:lnTo>
                    <a:lnTo>
                      <a:pt x="1936216" y="1142669"/>
                    </a:lnTo>
                    <a:lnTo>
                      <a:pt x="1933105" y="1155369"/>
                    </a:lnTo>
                    <a:lnTo>
                      <a:pt x="1929650" y="1155369"/>
                    </a:lnTo>
                    <a:lnTo>
                      <a:pt x="1925866" y="1168069"/>
                    </a:lnTo>
                    <a:lnTo>
                      <a:pt x="1917484" y="1193469"/>
                    </a:lnTo>
                    <a:lnTo>
                      <a:pt x="1912772" y="1206169"/>
                    </a:lnTo>
                    <a:lnTo>
                      <a:pt x="1907628" y="1218869"/>
                    </a:lnTo>
                    <a:lnTo>
                      <a:pt x="1899412" y="1237551"/>
                    </a:lnTo>
                    <a:lnTo>
                      <a:pt x="1899412" y="1251026"/>
                    </a:lnTo>
                    <a:lnTo>
                      <a:pt x="1897913" y="1256969"/>
                    </a:lnTo>
                    <a:lnTo>
                      <a:pt x="1895690" y="1269669"/>
                    </a:lnTo>
                    <a:lnTo>
                      <a:pt x="1892947" y="1269669"/>
                    </a:lnTo>
                    <a:lnTo>
                      <a:pt x="1886889" y="1282369"/>
                    </a:lnTo>
                    <a:lnTo>
                      <a:pt x="1882495" y="1295069"/>
                    </a:lnTo>
                    <a:lnTo>
                      <a:pt x="1881492" y="1295069"/>
                    </a:lnTo>
                    <a:lnTo>
                      <a:pt x="1890953" y="1269669"/>
                    </a:lnTo>
                    <a:lnTo>
                      <a:pt x="1894078" y="1256969"/>
                    </a:lnTo>
                    <a:lnTo>
                      <a:pt x="1896275" y="1256969"/>
                    </a:lnTo>
                    <a:lnTo>
                      <a:pt x="1899412" y="1251026"/>
                    </a:lnTo>
                    <a:lnTo>
                      <a:pt x="1899412" y="1237551"/>
                    </a:lnTo>
                    <a:lnTo>
                      <a:pt x="1896452" y="1244269"/>
                    </a:lnTo>
                    <a:lnTo>
                      <a:pt x="1884299" y="1269669"/>
                    </a:lnTo>
                    <a:lnTo>
                      <a:pt x="1859102" y="1320469"/>
                    </a:lnTo>
                    <a:lnTo>
                      <a:pt x="1866353" y="1307769"/>
                    </a:lnTo>
                    <a:lnTo>
                      <a:pt x="1853793" y="1333169"/>
                    </a:lnTo>
                    <a:lnTo>
                      <a:pt x="1845068" y="1345869"/>
                    </a:lnTo>
                    <a:lnTo>
                      <a:pt x="1839226" y="1358569"/>
                    </a:lnTo>
                    <a:lnTo>
                      <a:pt x="1835315" y="1371269"/>
                    </a:lnTo>
                    <a:lnTo>
                      <a:pt x="1832102" y="1371269"/>
                    </a:lnTo>
                    <a:lnTo>
                      <a:pt x="1828876" y="1383969"/>
                    </a:lnTo>
                    <a:lnTo>
                      <a:pt x="1824532" y="1396669"/>
                    </a:lnTo>
                    <a:lnTo>
                      <a:pt x="1818017" y="1409369"/>
                    </a:lnTo>
                    <a:lnTo>
                      <a:pt x="1822310" y="1396669"/>
                    </a:lnTo>
                    <a:lnTo>
                      <a:pt x="1813509" y="1409369"/>
                    </a:lnTo>
                    <a:lnTo>
                      <a:pt x="1804835" y="1417091"/>
                    </a:lnTo>
                    <a:lnTo>
                      <a:pt x="1804835" y="1447469"/>
                    </a:lnTo>
                    <a:lnTo>
                      <a:pt x="1802193" y="1452422"/>
                    </a:lnTo>
                    <a:lnTo>
                      <a:pt x="1804403" y="1447469"/>
                    </a:lnTo>
                    <a:lnTo>
                      <a:pt x="1804835" y="1447469"/>
                    </a:lnTo>
                    <a:lnTo>
                      <a:pt x="1804835" y="1417091"/>
                    </a:lnTo>
                    <a:lnTo>
                      <a:pt x="1799221" y="1422069"/>
                    </a:lnTo>
                    <a:lnTo>
                      <a:pt x="1787055" y="1447469"/>
                    </a:lnTo>
                    <a:lnTo>
                      <a:pt x="1774418" y="1460169"/>
                    </a:lnTo>
                    <a:lnTo>
                      <a:pt x="1761109" y="1485569"/>
                    </a:lnTo>
                    <a:lnTo>
                      <a:pt x="1745551" y="1510969"/>
                    </a:lnTo>
                    <a:lnTo>
                      <a:pt x="1727720" y="1534350"/>
                    </a:lnTo>
                    <a:lnTo>
                      <a:pt x="1727720" y="1559306"/>
                    </a:lnTo>
                    <a:lnTo>
                      <a:pt x="1726946" y="1561769"/>
                    </a:lnTo>
                    <a:lnTo>
                      <a:pt x="1726742" y="1561769"/>
                    </a:lnTo>
                    <a:lnTo>
                      <a:pt x="1727720" y="1559306"/>
                    </a:lnTo>
                    <a:lnTo>
                      <a:pt x="1727720" y="1534350"/>
                    </a:lnTo>
                    <a:lnTo>
                      <a:pt x="1726171" y="1536369"/>
                    </a:lnTo>
                    <a:lnTo>
                      <a:pt x="1714627" y="1536369"/>
                    </a:lnTo>
                    <a:lnTo>
                      <a:pt x="1707349" y="1547723"/>
                    </a:lnTo>
                    <a:lnTo>
                      <a:pt x="1707349" y="1625269"/>
                    </a:lnTo>
                    <a:lnTo>
                      <a:pt x="1699844" y="1637969"/>
                    </a:lnTo>
                    <a:lnTo>
                      <a:pt x="1692986" y="1637969"/>
                    </a:lnTo>
                    <a:lnTo>
                      <a:pt x="1701457" y="1625269"/>
                    </a:lnTo>
                    <a:lnTo>
                      <a:pt x="1707349" y="1625269"/>
                    </a:lnTo>
                    <a:lnTo>
                      <a:pt x="1707349" y="1547723"/>
                    </a:lnTo>
                    <a:lnTo>
                      <a:pt x="1706486" y="1549069"/>
                    </a:lnTo>
                    <a:lnTo>
                      <a:pt x="1696656" y="1559140"/>
                    </a:lnTo>
                    <a:lnTo>
                      <a:pt x="1696656" y="1601431"/>
                    </a:lnTo>
                    <a:lnTo>
                      <a:pt x="1664233" y="1637969"/>
                    </a:lnTo>
                    <a:lnTo>
                      <a:pt x="1642059" y="1660207"/>
                    </a:lnTo>
                    <a:lnTo>
                      <a:pt x="1648574" y="1650669"/>
                    </a:lnTo>
                    <a:lnTo>
                      <a:pt x="1656168" y="1637969"/>
                    </a:lnTo>
                    <a:lnTo>
                      <a:pt x="1661972" y="1637969"/>
                    </a:lnTo>
                    <a:lnTo>
                      <a:pt x="1665262" y="1625269"/>
                    </a:lnTo>
                    <a:lnTo>
                      <a:pt x="1678952" y="1612569"/>
                    </a:lnTo>
                    <a:lnTo>
                      <a:pt x="1684210" y="1612569"/>
                    </a:lnTo>
                    <a:lnTo>
                      <a:pt x="1688020" y="1607616"/>
                    </a:lnTo>
                    <a:lnTo>
                      <a:pt x="1685810" y="1612569"/>
                    </a:lnTo>
                    <a:lnTo>
                      <a:pt x="1696656" y="1601431"/>
                    </a:lnTo>
                    <a:lnTo>
                      <a:pt x="1696656" y="1559140"/>
                    </a:lnTo>
                    <a:lnTo>
                      <a:pt x="1694078" y="1561769"/>
                    </a:lnTo>
                    <a:lnTo>
                      <a:pt x="1682000" y="1574469"/>
                    </a:lnTo>
                    <a:lnTo>
                      <a:pt x="1676806" y="1587169"/>
                    </a:lnTo>
                    <a:lnTo>
                      <a:pt x="1671193" y="1587169"/>
                    </a:lnTo>
                    <a:lnTo>
                      <a:pt x="1665630" y="1599869"/>
                    </a:lnTo>
                    <a:lnTo>
                      <a:pt x="1648409" y="1612569"/>
                    </a:lnTo>
                    <a:lnTo>
                      <a:pt x="1640128" y="1625269"/>
                    </a:lnTo>
                    <a:lnTo>
                      <a:pt x="1638985" y="1627149"/>
                    </a:lnTo>
                    <a:lnTo>
                      <a:pt x="1638985" y="1663369"/>
                    </a:lnTo>
                    <a:lnTo>
                      <a:pt x="1633207" y="1676069"/>
                    </a:lnTo>
                    <a:lnTo>
                      <a:pt x="1626133" y="1676069"/>
                    </a:lnTo>
                    <a:lnTo>
                      <a:pt x="1620393" y="1688769"/>
                    </a:lnTo>
                    <a:lnTo>
                      <a:pt x="1614373" y="1688769"/>
                    </a:lnTo>
                    <a:lnTo>
                      <a:pt x="1622132" y="1676260"/>
                    </a:lnTo>
                    <a:lnTo>
                      <a:pt x="1610804" y="1688769"/>
                    </a:lnTo>
                    <a:lnTo>
                      <a:pt x="1614271" y="1688769"/>
                    </a:lnTo>
                    <a:lnTo>
                      <a:pt x="1607858" y="1701469"/>
                    </a:lnTo>
                    <a:lnTo>
                      <a:pt x="1602498" y="1701469"/>
                    </a:lnTo>
                    <a:lnTo>
                      <a:pt x="1602498" y="1726869"/>
                    </a:lnTo>
                    <a:lnTo>
                      <a:pt x="1590700" y="1739569"/>
                    </a:lnTo>
                    <a:lnTo>
                      <a:pt x="1580629" y="1748497"/>
                    </a:lnTo>
                    <a:lnTo>
                      <a:pt x="1586611" y="1739569"/>
                    </a:lnTo>
                    <a:lnTo>
                      <a:pt x="1598917" y="1726869"/>
                    </a:lnTo>
                    <a:lnTo>
                      <a:pt x="1602498" y="1726869"/>
                    </a:lnTo>
                    <a:lnTo>
                      <a:pt x="1602498" y="1701469"/>
                    </a:lnTo>
                    <a:lnTo>
                      <a:pt x="1601216" y="1701469"/>
                    </a:lnTo>
                    <a:lnTo>
                      <a:pt x="1576362" y="1724406"/>
                    </a:lnTo>
                    <a:lnTo>
                      <a:pt x="1576362" y="1752269"/>
                    </a:lnTo>
                    <a:lnTo>
                      <a:pt x="1563014" y="1764271"/>
                    </a:lnTo>
                    <a:lnTo>
                      <a:pt x="1568653" y="1752269"/>
                    </a:lnTo>
                    <a:lnTo>
                      <a:pt x="1576362" y="1752269"/>
                    </a:lnTo>
                    <a:lnTo>
                      <a:pt x="1576362" y="1724406"/>
                    </a:lnTo>
                    <a:lnTo>
                      <a:pt x="1573682" y="1726869"/>
                    </a:lnTo>
                    <a:lnTo>
                      <a:pt x="1562227" y="1737728"/>
                    </a:lnTo>
                    <a:lnTo>
                      <a:pt x="1562227" y="1764969"/>
                    </a:lnTo>
                    <a:lnTo>
                      <a:pt x="1555584" y="1772539"/>
                    </a:lnTo>
                    <a:lnTo>
                      <a:pt x="1558378" y="1766049"/>
                    </a:lnTo>
                    <a:lnTo>
                      <a:pt x="1554530" y="1769097"/>
                    </a:lnTo>
                    <a:lnTo>
                      <a:pt x="1556651" y="1764969"/>
                    </a:lnTo>
                    <a:lnTo>
                      <a:pt x="1558848" y="1764969"/>
                    </a:lnTo>
                    <a:lnTo>
                      <a:pt x="1558378" y="1766049"/>
                    </a:lnTo>
                    <a:lnTo>
                      <a:pt x="1559737" y="1764969"/>
                    </a:lnTo>
                    <a:lnTo>
                      <a:pt x="1562227" y="1764969"/>
                    </a:lnTo>
                    <a:lnTo>
                      <a:pt x="1562227" y="1737728"/>
                    </a:lnTo>
                    <a:lnTo>
                      <a:pt x="1560283" y="1739569"/>
                    </a:lnTo>
                    <a:lnTo>
                      <a:pt x="1553260" y="1746758"/>
                    </a:lnTo>
                    <a:lnTo>
                      <a:pt x="1559255" y="1739569"/>
                    </a:lnTo>
                    <a:lnTo>
                      <a:pt x="1564398" y="1726869"/>
                    </a:lnTo>
                    <a:lnTo>
                      <a:pt x="1570482" y="1726869"/>
                    </a:lnTo>
                    <a:lnTo>
                      <a:pt x="1576095" y="1714169"/>
                    </a:lnTo>
                    <a:lnTo>
                      <a:pt x="1580832" y="1714169"/>
                    </a:lnTo>
                    <a:lnTo>
                      <a:pt x="1603768" y="1688769"/>
                    </a:lnTo>
                    <a:lnTo>
                      <a:pt x="1615452" y="1676069"/>
                    </a:lnTo>
                    <a:lnTo>
                      <a:pt x="1622247" y="1676069"/>
                    </a:lnTo>
                    <a:lnTo>
                      <a:pt x="1630934" y="1663369"/>
                    </a:lnTo>
                    <a:lnTo>
                      <a:pt x="1638871" y="1663369"/>
                    </a:lnTo>
                    <a:lnTo>
                      <a:pt x="1638985" y="1627149"/>
                    </a:lnTo>
                    <a:lnTo>
                      <a:pt x="1632369" y="1637969"/>
                    </a:lnTo>
                    <a:lnTo>
                      <a:pt x="1625320" y="1637969"/>
                    </a:lnTo>
                    <a:lnTo>
                      <a:pt x="1619199" y="1650669"/>
                    </a:lnTo>
                    <a:lnTo>
                      <a:pt x="1621955" y="1637969"/>
                    </a:lnTo>
                    <a:lnTo>
                      <a:pt x="1618005" y="1644167"/>
                    </a:lnTo>
                    <a:lnTo>
                      <a:pt x="1618005" y="1650669"/>
                    </a:lnTo>
                    <a:lnTo>
                      <a:pt x="1612633" y="1663369"/>
                    </a:lnTo>
                    <a:lnTo>
                      <a:pt x="1608607" y="1663369"/>
                    </a:lnTo>
                    <a:lnTo>
                      <a:pt x="1618005" y="1650669"/>
                    </a:lnTo>
                    <a:lnTo>
                      <a:pt x="1618005" y="1644167"/>
                    </a:lnTo>
                    <a:lnTo>
                      <a:pt x="1613852" y="1650669"/>
                    </a:lnTo>
                    <a:lnTo>
                      <a:pt x="1608137" y="1650669"/>
                    </a:lnTo>
                    <a:lnTo>
                      <a:pt x="1604708" y="1663369"/>
                    </a:lnTo>
                    <a:lnTo>
                      <a:pt x="1601546" y="1663369"/>
                    </a:lnTo>
                    <a:lnTo>
                      <a:pt x="1595907" y="1676069"/>
                    </a:lnTo>
                    <a:lnTo>
                      <a:pt x="1594497" y="1676069"/>
                    </a:lnTo>
                    <a:lnTo>
                      <a:pt x="1572183" y="1701469"/>
                    </a:lnTo>
                    <a:lnTo>
                      <a:pt x="1560550" y="1714169"/>
                    </a:lnTo>
                    <a:lnTo>
                      <a:pt x="1548117" y="1726869"/>
                    </a:lnTo>
                    <a:lnTo>
                      <a:pt x="1541576" y="1726869"/>
                    </a:lnTo>
                    <a:lnTo>
                      <a:pt x="1534541" y="1739569"/>
                    </a:lnTo>
                    <a:lnTo>
                      <a:pt x="1532966" y="1739569"/>
                    </a:lnTo>
                    <a:lnTo>
                      <a:pt x="1539697" y="1726869"/>
                    </a:lnTo>
                    <a:lnTo>
                      <a:pt x="1538554" y="1726869"/>
                    </a:lnTo>
                    <a:lnTo>
                      <a:pt x="1541005" y="1720049"/>
                    </a:lnTo>
                    <a:lnTo>
                      <a:pt x="1542453" y="1719059"/>
                    </a:lnTo>
                    <a:lnTo>
                      <a:pt x="1544485" y="1717370"/>
                    </a:lnTo>
                    <a:lnTo>
                      <a:pt x="1543507" y="1717433"/>
                    </a:lnTo>
                    <a:lnTo>
                      <a:pt x="1541856" y="1718741"/>
                    </a:lnTo>
                    <a:lnTo>
                      <a:pt x="1541297" y="1719275"/>
                    </a:lnTo>
                    <a:lnTo>
                      <a:pt x="1543138" y="1714169"/>
                    </a:lnTo>
                    <a:lnTo>
                      <a:pt x="1539938" y="1720545"/>
                    </a:lnTo>
                    <a:lnTo>
                      <a:pt x="1539697" y="1720773"/>
                    </a:lnTo>
                    <a:lnTo>
                      <a:pt x="1539875" y="1720684"/>
                    </a:lnTo>
                    <a:lnTo>
                      <a:pt x="1536776" y="1726869"/>
                    </a:lnTo>
                    <a:lnTo>
                      <a:pt x="1528864" y="1726869"/>
                    </a:lnTo>
                    <a:lnTo>
                      <a:pt x="1527073" y="1729371"/>
                    </a:lnTo>
                    <a:lnTo>
                      <a:pt x="1527073" y="1739569"/>
                    </a:lnTo>
                    <a:lnTo>
                      <a:pt x="1519250" y="1752269"/>
                    </a:lnTo>
                    <a:lnTo>
                      <a:pt x="1514436" y="1752269"/>
                    </a:lnTo>
                    <a:lnTo>
                      <a:pt x="1514436" y="1764969"/>
                    </a:lnTo>
                    <a:lnTo>
                      <a:pt x="1506969" y="1770900"/>
                    </a:lnTo>
                    <a:lnTo>
                      <a:pt x="1509966" y="1764969"/>
                    </a:lnTo>
                    <a:lnTo>
                      <a:pt x="1514436" y="1764969"/>
                    </a:lnTo>
                    <a:lnTo>
                      <a:pt x="1514436" y="1752269"/>
                    </a:lnTo>
                    <a:lnTo>
                      <a:pt x="1513065" y="1752269"/>
                    </a:lnTo>
                    <a:lnTo>
                      <a:pt x="1524000" y="1739569"/>
                    </a:lnTo>
                    <a:lnTo>
                      <a:pt x="1527073" y="1739569"/>
                    </a:lnTo>
                    <a:lnTo>
                      <a:pt x="1527073" y="1729371"/>
                    </a:lnTo>
                    <a:lnTo>
                      <a:pt x="1519732" y="1739569"/>
                    </a:lnTo>
                    <a:lnTo>
                      <a:pt x="1509712" y="1739569"/>
                    </a:lnTo>
                    <a:lnTo>
                      <a:pt x="1506550" y="1743278"/>
                    </a:lnTo>
                    <a:lnTo>
                      <a:pt x="1506550" y="1758810"/>
                    </a:lnTo>
                    <a:lnTo>
                      <a:pt x="1502346" y="1764969"/>
                    </a:lnTo>
                    <a:lnTo>
                      <a:pt x="1500416" y="1764969"/>
                    </a:lnTo>
                    <a:lnTo>
                      <a:pt x="1506550" y="1758810"/>
                    </a:lnTo>
                    <a:lnTo>
                      <a:pt x="1506550" y="1743278"/>
                    </a:lnTo>
                    <a:lnTo>
                      <a:pt x="1498434" y="1752777"/>
                    </a:lnTo>
                    <a:lnTo>
                      <a:pt x="1498434" y="1777669"/>
                    </a:lnTo>
                    <a:lnTo>
                      <a:pt x="1492453" y="1782419"/>
                    </a:lnTo>
                    <a:lnTo>
                      <a:pt x="1495717" y="1777669"/>
                    </a:lnTo>
                    <a:lnTo>
                      <a:pt x="1498434" y="1777669"/>
                    </a:lnTo>
                    <a:lnTo>
                      <a:pt x="1498434" y="1752777"/>
                    </a:lnTo>
                    <a:lnTo>
                      <a:pt x="1488020" y="1764969"/>
                    </a:lnTo>
                    <a:lnTo>
                      <a:pt x="1493164" y="1764969"/>
                    </a:lnTo>
                    <a:lnTo>
                      <a:pt x="1483626" y="1777428"/>
                    </a:lnTo>
                    <a:lnTo>
                      <a:pt x="1483448" y="1777669"/>
                    </a:lnTo>
                    <a:lnTo>
                      <a:pt x="1488173" y="1777669"/>
                    </a:lnTo>
                    <a:lnTo>
                      <a:pt x="1476502" y="1790369"/>
                    </a:lnTo>
                    <a:lnTo>
                      <a:pt x="1482432" y="1790369"/>
                    </a:lnTo>
                    <a:lnTo>
                      <a:pt x="1442516" y="1815769"/>
                    </a:lnTo>
                    <a:lnTo>
                      <a:pt x="1420304" y="1841169"/>
                    </a:lnTo>
                    <a:lnTo>
                      <a:pt x="1396390" y="1853717"/>
                    </a:lnTo>
                    <a:lnTo>
                      <a:pt x="1398371" y="1844382"/>
                    </a:lnTo>
                    <a:lnTo>
                      <a:pt x="1403769" y="1841169"/>
                    </a:lnTo>
                    <a:lnTo>
                      <a:pt x="1401622" y="1841169"/>
                    </a:lnTo>
                    <a:lnTo>
                      <a:pt x="1414818" y="1828825"/>
                    </a:lnTo>
                    <a:lnTo>
                      <a:pt x="1415135" y="1828469"/>
                    </a:lnTo>
                    <a:lnTo>
                      <a:pt x="1432979" y="1816087"/>
                    </a:lnTo>
                    <a:lnTo>
                      <a:pt x="1433169" y="1815769"/>
                    </a:lnTo>
                    <a:lnTo>
                      <a:pt x="1433423" y="1815769"/>
                    </a:lnTo>
                    <a:lnTo>
                      <a:pt x="1449603" y="1803069"/>
                    </a:lnTo>
                    <a:lnTo>
                      <a:pt x="1457045" y="1790369"/>
                    </a:lnTo>
                    <a:lnTo>
                      <a:pt x="1465884" y="1790369"/>
                    </a:lnTo>
                    <a:lnTo>
                      <a:pt x="1452575" y="1803069"/>
                    </a:lnTo>
                    <a:lnTo>
                      <a:pt x="1459903" y="1803069"/>
                    </a:lnTo>
                    <a:lnTo>
                      <a:pt x="1468564" y="1790369"/>
                    </a:lnTo>
                    <a:lnTo>
                      <a:pt x="1468996" y="1790369"/>
                    </a:lnTo>
                    <a:lnTo>
                      <a:pt x="1481112" y="1777669"/>
                    </a:lnTo>
                    <a:lnTo>
                      <a:pt x="1474152" y="1777669"/>
                    </a:lnTo>
                    <a:lnTo>
                      <a:pt x="1487551" y="1764969"/>
                    </a:lnTo>
                    <a:lnTo>
                      <a:pt x="1476794" y="1764969"/>
                    </a:lnTo>
                    <a:lnTo>
                      <a:pt x="1472247" y="1770087"/>
                    </a:lnTo>
                    <a:lnTo>
                      <a:pt x="1472247" y="1777669"/>
                    </a:lnTo>
                    <a:lnTo>
                      <a:pt x="1468335" y="1790369"/>
                    </a:lnTo>
                    <a:lnTo>
                      <a:pt x="1468361" y="1777669"/>
                    </a:lnTo>
                    <a:lnTo>
                      <a:pt x="1472247" y="1777669"/>
                    </a:lnTo>
                    <a:lnTo>
                      <a:pt x="1472247" y="1770087"/>
                    </a:lnTo>
                    <a:lnTo>
                      <a:pt x="1465491" y="1777669"/>
                    </a:lnTo>
                    <a:lnTo>
                      <a:pt x="1443393" y="1790369"/>
                    </a:lnTo>
                    <a:lnTo>
                      <a:pt x="1424774" y="1815769"/>
                    </a:lnTo>
                    <a:lnTo>
                      <a:pt x="1411605" y="1815769"/>
                    </a:lnTo>
                    <a:lnTo>
                      <a:pt x="1405851" y="1828469"/>
                    </a:lnTo>
                    <a:lnTo>
                      <a:pt x="1396771" y="1834705"/>
                    </a:lnTo>
                    <a:lnTo>
                      <a:pt x="1396771" y="1845335"/>
                    </a:lnTo>
                    <a:lnTo>
                      <a:pt x="1392085" y="1853869"/>
                    </a:lnTo>
                    <a:lnTo>
                      <a:pt x="1396098" y="1853869"/>
                    </a:lnTo>
                    <a:lnTo>
                      <a:pt x="1370215" y="1879269"/>
                    </a:lnTo>
                    <a:lnTo>
                      <a:pt x="1343012" y="1891969"/>
                    </a:lnTo>
                    <a:lnTo>
                      <a:pt x="1339773" y="1891969"/>
                    </a:lnTo>
                    <a:lnTo>
                      <a:pt x="1353578" y="1879269"/>
                    </a:lnTo>
                    <a:lnTo>
                      <a:pt x="1367015" y="1866569"/>
                    </a:lnTo>
                    <a:lnTo>
                      <a:pt x="1361059" y="1866569"/>
                    </a:lnTo>
                    <a:lnTo>
                      <a:pt x="1396771" y="1845335"/>
                    </a:lnTo>
                    <a:lnTo>
                      <a:pt x="1396771" y="1834705"/>
                    </a:lnTo>
                    <a:lnTo>
                      <a:pt x="1368831" y="1853869"/>
                    </a:lnTo>
                    <a:lnTo>
                      <a:pt x="1348613" y="1866569"/>
                    </a:lnTo>
                    <a:lnTo>
                      <a:pt x="1335544" y="1866569"/>
                    </a:lnTo>
                    <a:lnTo>
                      <a:pt x="1334084" y="1869198"/>
                    </a:lnTo>
                    <a:lnTo>
                      <a:pt x="1334084" y="1891969"/>
                    </a:lnTo>
                    <a:lnTo>
                      <a:pt x="1323238" y="1904669"/>
                    </a:lnTo>
                    <a:lnTo>
                      <a:pt x="1314284" y="1904669"/>
                    </a:lnTo>
                    <a:lnTo>
                      <a:pt x="1299146" y="1917369"/>
                    </a:lnTo>
                    <a:lnTo>
                      <a:pt x="1291729" y="1917369"/>
                    </a:lnTo>
                    <a:lnTo>
                      <a:pt x="1313065" y="1904669"/>
                    </a:lnTo>
                    <a:lnTo>
                      <a:pt x="1326045" y="1891969"/>
                    </a:lnTo>
                    <a:lnTo>
                      <a:pt x="1334084" y="1891969"/>
                    </a:lnTo>
                    <a:lnTo>
                      <a:pt x="1334084" y="1869198"/>
                    </a:lnTo>
                    <a:lnTo>
                      <a:pt x="1328483" y="1879269"/>
                    </a:lnTo>
                    <a:lnTo>
                      <a:pt x="1317904" y="1879269"/>
                    </a:lnTo>
                    <a:lnTo>
                      <a:pt x="1307134" y="1891969"/>
                    </a:lnTo>
                    <a:lnTo>
                      <a:pt x="1285240" y="1904669"/>
                    </a:lnTo>
                    <a:lnTo>
                      <a:pt x="1271041" y="1904669"/>
                    </a:lnTo>
                    <a:lnTo>
                      <a:pt x="1242542" y="1917369"/>
                    </a:lnTo>
                    <a:lnTo>
                      <a:pt x="1248752" y="1917369"/>
                    </a:lnTo>
                    <a:lnTo>
                      <a:pt x="1236306" y="1930069"/>
                    </a:lnTo>
                    <a:lnTo>
                      <a:pt x="1255712" y="1930069"/>
                    </a:lnTo>
                    <a:lnTo>
                      <a:pt x="1241209" y="1942769"/>
                    </a:lnTo>
                    <a:lnTo>
                      <a:pt x="1257630" y="1930069"/>
                    </a:lnTo>
                    <a:lnTo>
                      <a:pt x="1265847" y="1930069"/>
                    </a:lnTo>
                    <a:lnTo>
                      <a:pt x="1273022" y="1917369"/>
                    </a:lnTo>
                    <a:lnTo>
                      <a:pt x="1291475" y="1917369"/>
                    </a:lnTo>
                    <a:lnTo>
                      <a:pt x="1282598" y="1930069"/>
                    </a:lnTo>
                    <a:lnTo>
                      <a:pt x="1272730" y="1930069"/>
                    </a:lnTo>
                    <a:lnTo>
                      <a:pt x="1259014" y="1942769"/>
                    </a:lnTo>
                    <a:lnTo>
                      <a:pt x="1241513" y="1942769"/>
                    </a:lnTo>
                    <a:lnTo>
                      <a:pt x="1221828" y="1955469"/>
                    </a:lnTo>
                    <a:lnTo>
                      <a:pt x="1214640" y="1955469"/>
                    </a:lnTo>
                    <a:lnTo>
                      <a:pt x="1205306" y="1968169"/>
                    </a:lnTo>
                    <a:lnTo>
                      <a:pt x="1181620" y="1968169"/>
                    </a:lnTo>
                    <a:lnTo>
                      <a:pt x="1167345" y="1980869"/>
                    </a:lnTo>
                    <a:lnTo>
                      <a:pt x="1154341" y="1980869"/>
                    </a:lnTo>
                    <a:lnTo>
                      <a:pt x="1167244" y="1968169"/>
                    </a:lnTo>
                    <a:lnTo>
                      <a:pt x="1163891" y="1968169"/>
                    </a:lnTo>
                    <a:lnTo>
                      <a:pt x="1150251" y="1980869"/>
                    </a:lnTo>
                    <a:lnTo>
                      <a:pt x="1148270" y="1980869"/>
                    </a:lnTo>
                    <a:lnTo>
                      <a:pt x="1126058" y="1993569"/>
                    </a:lnTo>
                    <a:lnTo>
                      <a:pt x="1143901" y="1980869"/>
                    </a:lnTo>
                    <a:lnTo>
                      <a:pt x="1143317" y="1980869"/>
                    </a:lnTo>
                    <a:lnTo>
                      <a:pt x="1162786" y="1968169"/>
                    </a:lnTo>
                    <a:lnTo>
                      <a:pt x="1175918" y="1955469"/>
                    </a:lnTo>
                    <a:lnTo>
                      <a:pt x="1174115" y="1963762"/>
                    </a:lnTo>
                    <a:lnTo>
                      <a:pt x="1172832" y="1964436"/>
                    </a:lnTo>
                    <a:lnTo>
                      <a:pt x="1165923" y="1967903"/>
                    </a:lnTo>
                    <a:lnTo>
                      <a:pt x="1174000" y="1964258"/>
                    </a:lnTo>
                    <a:lnTo>
                      <a:pt x="1173162" y="1968169"/>
                    </a:lnTo>
                    <a:lnTo>
                      <a:pt x="1174788" y="1963902"/>
                    </a:lnTo>
                    <a:lnTo>
                      <a:pt x="1184363" y="1959775"/>
                    </a:lnTo>
                    <a:lnTo>
                      <a:pt x="1190548" y="1957222"/>
                    </a:lnTo>
                    <a:lnTo>
                      <a:pt x="1176312" y="1968169"/>
                    </a:lnTo>
                    <a:lnTo>
                      <a:pt x="1180071" y="1968169"/>
                    </a:lnTo>
                    <a:lnTo>
                      <a:pt x="1191425" y="1956854"/>
                    </a:lnTo>
                    <a:lnTo>
                      <a:pt x="1194765" y="1955469"/>
                    </a:lnTo>
                    <a:lnTo>
                      <a:pt x="1204493" y="1955469"/>
                    </a:lnTo>
                    <a:lnTo>
                      <a:pt x="1216799" y="1942769"/>
                    </a:lnTo>
                    <a:lnTo>
                      <a:pt x="1231557" y="1930069"/>
                    </a:lnTo>
                    <a:lnTo>
                      <a:pt x="1223822" y="1930069"/>
                    </a:lnTo>
                    <a:lnTo>
                      <a:pt x="1211313" y="1942769"/>
                    </a:lnTo>
                    <a:lnTo>
                      <a:pt x="1198765" y="1942769"/>
                    </a:lnTo>
                    <a:lnTo>
                      <a:pt x="1209725" y="1930069"/>
                    </a:lnTo>
                    <a:lnTo>
                      <a:pt x="1193292" y="1936356"/>
                    </a:lnTo>
                    <a:lnTo>
                      <a:pt x="1197952" y="1930069"/>
                    </a:lnTo>
                    <a:lnTo>
                      <a:pt x="1209725" y="1930069"/>
                    </a:lnTo>
                    <a:lnTo>
                      <a:pt x="1211249" y="1930069"/>
                    </a:lnTo>
                    <a:lnTo>
                      <a:pt x="1215936" y="1920798"/>
                    </a:lnTo>
                    <a:lnTo>
                      <a:pt x="1196886" y="1930069"/>
                    </a:lnTo>
                    <a:lnTo>
                      <a:pt x="1190358" y="1934133"/>
                    </a:lnTo>
                    <a:lnTo>
                      <a:pt x="1190358" y="1955469"/>
                    </a:lnTo>
                    <a:lnTo>
                      <a:pt x="1185316" y="1957870"/>
                    </a:lnTo>
                    <a:lnTo>
                      <a:pt x="1175029" y="1963280"/>
                    </a:lnTo>
                    <a:lnTo>
                      <a:pt x="1178013" y="1955469"/>
                    </a:lnTo>
                    <a:lnTo>
                      <a:pt x="1190358" y="1955469"/>
                    </a:lnTo>
                    <a:lnTo>
                      <a:pt x="1190358" y="1934133"/>
                    </a:lnTo>
                    <a:lnTo>
                      <a:pt x="1176451" y="1942769"/>
                    </a:lnTo>
                    <a:lnTo>
                      <a:pt x="1158570" y="1955469"/>
                    </a:lnTo>
                    <a:lnTo>
                      <a:pt x="1140206" y="1955469"/>
                    </a:lnTo>
                    <a:lnTo>
                      <a:pt x="1123175" y="1968169"/>
                    </a:lnTo>
                    <a:lnTo>
                      <a:pt x="1100518" y="1980869"/>
                    </a:lnTo>
                    <a:lnTo>
                      <a:pt x="1074115" y="1980869"/>
                    </a:lnTo>
                    <a:lnTo>
                      <a:pt x="1045845" y="1993569"/>
                    </a:lnTo>
                    <a:lnTo>
                      <a:pt x="1033157" y="1993569"/>
                    </a:lnTo>
                    <a:lnTo>
                      <a:pt x="1026287" y="2006269"/>
                    </a:lnTo>
                    <a:lnTo>
                      <a:pt x="993597" y="2006269"/>
                    </a:lnTo>
                    <a:lnTo>
                      <a:pt x="990701" y="2011426"/>
                    </a:lnTo>
                    <a:lnTo>
                      <a:pt x="990701" y="2063369"/>
                    </a:lnTo>
                    <a:lnTo>
                      <a:pt x="984110" y="2069769"/>
                    </a:lnTo>
                    <a:lnTo>
                      <a:pt x="975639" y="2069769"/>
                    </a:lnTo>
                    <a:lnTo>
                      <a:pt x="990701" y="2063369"/>
                    </a:lnTo>
                    <a:lnTo>
                      <a:pt x="990701" y="2011426"/>
                    </a:lnTo>
                    <a:lnTo>
                      <a:pt x="986485" y="2018969"/>
                    </a:lnTo>
                    <a:lnTo>
                      <a:pt x="983945" y="2018969"/>
                    </a:lnTo>
                    <a:lnTo>
                      <a:pt x="993584" y="2006269"/>
                    </a:lnTo>
                    <a:lnTo>
                      <a:pt x="993216" y="2006269"/>
                    </a:lnTo>
                    <a:lnTo>
                      <a:pt x="982243" y="2018969"/>
                    </a:lnTo>
                    <a:lnTo>
                      <a:pt x="965835" y="2018969"/>
                    </a:lnTo>
                    <a:lnTo>
                      <a:pt x="957186" y="2028151"/>
                    </a:lnTo>
                    <a:lnTo>
                      <a:pt x="957186" y="2044369"/>
                    </a:lnTo>
                    <a:lnTo>
                      <a:pt x="954925" y="2045398"/>
                    </a:lnTo>
                    <a:lnTo>
                      <a:pt x="956195" y="2044369"/>
                    </a:lnTo>
                    <a:lnTo>
                      <a:pt x="957186" y="2044369"/>
                    </a:lnTo>
                    <a:lnTo>
                      <a:pt x="957186" y="2028151"/>
                    </a:lnTo>
                    <a:lnTo>
                      <a:pt x="953871" y="2031669"/>
                    </a:lnTo>
                    <a:lnTo>
                      <a:pt x="938377" y="2031669"/>
                    </a:lnTo>
                    <a:lnTo>
                      <a:pt x="915390" y="2044369"/>
                    </a:lnTo>
                    <a:lnTo>
                      <a:pt x="872286" y="2057069"/>
                    </a:lnTo>
                    <a:lnTo>
                      <a:pt x="869442" y="2057069"/>
                    </a:lnTo>
                    <a:lnTo>
                      <a:pt x="887945" y="2044369"/>
                    </a:lnTo>
                    <a:lnTo>
                      <a:pt x="908862" y="2031669"/>
                    </a:lnTo>
                    <a:lnTo>
                      <a:pt x="902728" y="2031669"/>
                    </a:lnTo>
                    <a:lnTo>
                      <a:pt x="881557" y="2044369"/>
                    </a:lnTo>
                    <a:lnTo>
                      <a:pt x="856703" y="2044369"/>
                    </a:lnTo>
                    <a:lnTo>
                      <a:pt x="835126" y="2057069"/>
                    </a:lnTo>
                    <a:lnTo>
                      <a:pt x="821677" y="2057069"/>
                    </a:lnTo>
                    <a:lnTo>
                      <a:pt x="821677" y="2069769"/>
                    </a:lnTo>
                    <a:lnTo>
                      <a:pt x="806475" y="2082469"/>
                    </a:lnTo>
                    <a:lnTo>
                      <a:pt x="787628" y="2082469"/>
                    </a:lnTo>
                    <a:lnTo>
                      <a:pt x="803478" y="2069769"/>
                    </a:lnTo>
                    <a:lnTo>
                      <a:pt x="821677" y="2069769"/>
                    </a:lnTo>
                    <a:lnTo>
                      <a:pt x="821677" y="2057069"/>
                    </a:lnTo>
                    <a:lnTo>
                      <a:pt x="798537" y="2057069"/>
                    </a:lnTo>
                    <a:lnTo>
                      <a:pt x="792378" y="2069769"/>
                    </a:lnTo>
                    <a:lnTo>
                      <a:pt x="756894" y="2069769"/>
                    </a:lnTo>
                    <a:lnTo>
                      <a:pt x="752208" y="2074265"/>
                    </a:lnTo>
                    <a:lnTo>
                      <a:pt x="752208" y="2095169"/>
                    </a:lnTo>
                    <a:lnTo>
                      <a:pt x="719455" y="2095169"/>
                    </a:lnTo>
                    <a:lnTo>
                      <a:pt x="752055" y="2083422"/>
                    </a:lnTo>
                    <a:lnTo>
                      <a:pt x="752208" y="2095169"/>
                    </a:lnTo>
                    <a:lnTo>
                      <a:pt x="752208" y="2074265"/>
                    </a:lnTo>
                    <a:lnTo>
                      <a:pt x="743648" y="2082469"/>
                    </a:lnTo>
                    <a:lnTo>
                      <a:pt x="718121" y="2082469"/>
                    </a:lnTo>
                    <a:lnTo>
                      <a:pt x="718121" y="2095169"/>
                    </a:lnTo>
                    <a:lnTo>
                      <a:pt x="686168" y="2107869"/>
                    </a:lnTo>
                    <a:lnTo>
                      <a:pt x="661187" y="2107869"/>
                    </a:lnTo>
                    <a:lnTo>
                      <a:pt x="673785" y="2095169"/>
                    </a:lnTo>
                    <a:lnTo>
                      <a:pt x="718121" y="2095169"/>
                    </a:lnTo>
                    <a:lnTo>
                      <a:pt x="718121" y="2082469"/>
                    </a:lnTo>
                    <a:lnTo>
                      <a:pt x="664514" y="2082469"/>
                    </a:lnTo>
                    <a:lnTo>
                      <a:pt x="657707" y="2095169"/>
                    </a:lnTo>
                    <a:lnTo>
                      <a:pt x="662838" y="2095169"/>
                    </a:lnTo>
                    <a:lnTo>
                      <a:pt x="653834" y="2107869"/>
                    </a:lnTo>
                    <a:lnTo>
                      <a:pt x="621842" y="2107869"/>
                    </a:lnTo>
                    <a:lnTo>
                      <a:pt x="595414" y="2120569"/>
                    </a:lnTo>
                    <a:lnTo>
                      <a:pt x="437032" y="2120569"/>
                    </a:lnTo>
                    <a:lnTo>
                      <a:pt x="435063" y="2133269"/>
                    </a:lnTo>
                    <a:lnTo>
                      <a:pt x="659358" y="2133269"/>
                    </a:lnTo>
                    <a:lnTo>
                      <a:pt x="667270" y="2120569"/>
                    </a:lnTo>
                    <a:lnTo>
                      <a:pt x="723950" y="2120569"/>
                    </a:lnTo>
                    <a:lnTo>
                      <a:pt x="692175" y="2133269"/>
                    </a:lnTo>
                    <a:lnTo>
                      <a:pt x="726363" y="2133269"/>
                    </a:lnTo>
                    <a:lnTo>
                      <a:pt x="733691" y="2120569"/>
                    </a:lnTo>
                    <a:lnTo>
                      <a:pt x="731596" y="2120569"/>
                    </a:lnTo>
                    <a:lnTo>
                      <a:pt x="751357" y="2107869"/>
                    </a:lnTo>
                    <a:lnTo>
                      <a:pt x="788746" y="2107869"/>
                    </a:lnTo>
                    <a:lnTo>
                      <a:pt x="783932" y="2120569"/>
                    </a:lnTo>
                    <a:lnTo>
                      <a:pt x="809713" y="2120569"/>
                    </a:lnTo>
                    <a:lnTo>
                      <a:pt x="812190" y="2107869"/>
                    </a:lnTo>
                    <a:lnTo>
                      <a:pt x="796010" y="2107869"/>
                    </a:lnTo>
                    <a:lnTo>
                      <a:pt x="813993" y="2095169"/>
                    </a:lnTo>
                    <a:lnTo>
                      <a:pt x="817854" y="2095169"/>
                    </a:lnTo>
                    <a:lnTo>
                      <a:pt x="816673" y="2107869"/>
                    </a:lnTo>
                    <a:lnTo>
                      <a:pt x="831570" y="2107869"/>
                    </a:lnTo>
                    <a:lnTo>
                      <a:pt x="842492" y="2095169"/>
                    </a:lnTo>
                    <a:lnTo>
                      <a:pt x="855230" y="2095169"/>
                    </a:lnTo>
                    <a:lnTo>
                      <a:pt x="841527" y="2107869"/>
                    </a:lnTo>
                    <a:lnTo>
                      <a:pt x="861199" y="2107869"/>
                    </a:lnTo>
                    <a:lnTo>
                      <a:pt x="879081" y="2095169"/>
                    </a:lnTo>
                    <a:lnTo>
                      <a:pt x="862279" y="2095169"/>
                    </a:lnTo>
                    <a:lnTo>
                      <a:pt x="874153" y="2082469"/>
                    </a:lnTo>
                    <a:lnTo>
                      <a:pt x="911225" y="2082469"/>
                    </a:lnTo>
                    <a:lnTo>
                      <a:pt x="903782" y="2095169"/>
                    </a:lnTo>
                    <a:lnTo>
                      <a:pt x="908710" y="2095169"/>
                    </a:lnTo>
                    <a:lnTo>
                      <a:pt x="938022" y="2082469"/>
                    </a:lnTo>
                    <a:lnTo>
                      <a:pt x="933462" y="2082469"/>
                    </a:lnTo>
                    <a:lnTo>
                      <a:pt x="935037" y="2081276"/>
                    </a:lnTo>
                    <a:lnTo>
                      <a:pt x="940384" y="2079447"/>
                    </a:lnTo>
                    <a:lnTo>
                      <a:pt x="935990" y="2080552"/>
                    </a:lnTo>
                    <a:lnTo>
                      <a:pt x="941781" y="2076145"/>
                    </a:lnTo>
                    <a:lnTo>
                      <a:pt x="932815" y="2081339"/>
                    </a:lnTo>
                    <a:lnTo>
                      <a:pt x="928725" y="2082355"/>
                    </a:lnTo>
                    <a:lnTo>
                      <a:pt x="928306" y="2082469"/>
                    </a:lnTo>
                    <a:lnTo>
                      <a:pt x="919937" y="2082469"/>
                    </a:lnTo>
                    <a:lnTo>
                      <a:pt x="925931" y="2069769"/>
                    </a:lnTo>
                    <a:lnTo>
                      <a:pt x="950175" y="2069769"/>
                    </a:lnTo>
                    <a:lnTo>
                      <a:pt x="941781" y="2076145"/>
                    </a:lnTo>
                    <a:lnTo>
                      <a:pt x="952804" y="2069769"/>
                    </a:lnTo>
                    <a:lnTo>
                      <a:pt x="968349" y="2069769"/>
                    </a:lnTo>
                    <a:lnTo>
                      <a:pt x="955865" y="2082469"/>
                    </a:lnTo>
                    <a:lnTo>
                      <a:pt x="965479" y="2082469"/>
                    </a:lnTo>
                    <a:lnTo>
                      <a:pt x="989520" y="2069769"/>
                    </a:lnTo>
                    <a:lnTo>
                      <a:pt x="1014869" y="2069769"/>
                    </a:lnTo>
                    <a:lnTo>
                      <a:pt x="1019784" y="2057069"/>
                    </a:lnTo>
                    <a:lnTo>
                      <a:pt x="1042670" y="2057069"/>
                    </a:lnTo>
                    <a:lnTo>
                      <a:pt x="1057986" y="2044369"/>
                    </a:lnTo>
                    <a:lnTo>
                      <a:pt x="1081684" y="2044369"/>
                    </a:lnTo>
                    <a:lnTo>
                      <a:pt x="1091984" y="2031669"/>
                    </a:lnTo>
                    <a:lnTo>
                      <a:pt x="1114056" y="2031669"/>
                    </a:lnTo>
                    <a:lnTo>
                      <a:pt x="1127683" y="2018969"/>
                    </a:lnTo>
                    <a:lnTo>
                      <a:pt x="1141717" y="2018969"/>
                    </a:lnTo>
                    <a:lnTo>
                      <a:pt x="1159395" y="2006269"/>
                    </a:lnTo>
                    <a:lnTo>
                      <a:pt x="1179817" y="2006269"/>
                    </a:lnTo>
                    <a:lnTo>
                      <a:pt x="1202105" y="1993569"/>
                    </a:lnTo>
                    <a:lnTo>
                      <a:pt x="1248752" y="1968169"/>
                    </a:lnTo>
                    <a:lnTo>
                      <a:pt x="1271524" y="1955469"/>
                    </a:lnTo>
                    <a:lnTo>
                      <a:pt x="1293101" y="1942769"/>
                    </a:lnTo>
                    <a:lnTo>
                      <a:pt x="1286929" y="1955469"/>
                    </a:lnTo>
                    <a:lnTo>
                      <a:pt x="1294815" y="1955469"/>
                    </a:lnTo>
                    <a:lnTo>
                      <a:pt x="1298752" y="1942769"/>
                    </a:lnTo>
                    <a:lnTo>
                      <a:pt x="1314094" y="1942769"/>
                    </a:lnTo>
                    <a:lnTo>
                      <a:pt x="1323111" y="1930069"/>
                    </a:lnTo>
                    <a:lnTo>
                      <a:pt x="1333944" y="1917369"/>
                    </a:lnTo>
                    <a:lnTo>
                      <a:pt x="1343202" y="1911718"/>
                    </a:lnTo>
                    <a:lnTo>
                      <a:pt x="1348117" y="1904669"/>
                    </a:lnTo>
                    <a:lnTo>
                      <a:pt x="1354759" y="1904669"/>
                    </a:lnTo>
                    <a:lnTo>
                      <a:pt x="1356817" y="1904669"/>
                    </a:lnTo>
                    <a:lnTo>
                      <a:pt x="1373847" y="1891969"/>
                    </a:lnTo>
                    <a:lnTo>
                      <a:pt x="1383525" y="1891969"/>
                    </a:lnTo>
                    <a:lnTo>
                      <a:pt x="1383715" y="1891969"/>
                    </a:lnTo>
                    <a:lnTo>
                      <a:pt x="1385176" y="1891969"/>
                    </a:lnTo>
                    <a:lnTo>
                      <a:pt x="1391386" y="1879269"/>
                    </a:lnTo>
                    <a:lnTo>
                      <a:pt x="1384541" y="1890344"/>
                    </a:lnTo>
                    <a:lnTo>
                      <a:pt x="1390103" y="1879269"/>
                    </a:lnTo>
                    <a:lnTo>
                      <a:pt x="1391386" y="1879269"/>
                    </a:lnTo>
                    <a:lnTo>
                      <a:pt x="1400810" y="1879269"/>
                    </a:lnTo>
                    <a:lnTo>
                      <a:pt x="1413979" y="1866569"/>
                    </a:lnTo>
                    <a:lnTo>
                      <a:pt x="1420901" y="1866569"/>
                    </a:lnTo>
                    <a:lnTo>
                      <a:pt x="1427746" y="1853869"/>
                    </a:lnTo>
                    <a:lnTo>
                      <a:pt x="1434312" y="1853869"/>
                    </a:lnTo>
                    <a:lnTo>
                      <a:pt x="1440053" y="1841169"/>
                    </a:lnTo>
                    <a:lnTo>
                      <a:pt x="1448714" y="1841169"/>
                    </a:lnTo>
                    <a:lnTo>
                      <a:pt x="1467726" y="1828469"/>
                    </a:lnTo>
                    <a:lnTo>
                      <a:pt x="1485112" y="1815769"/>
                    </a:lnTo>
                    <a:lnTo>
                      <a:pt x="1500339" y="1803069"/>
                    </a:lnTo>
                    <a:lnTo>
                      <a:pt x="1512874" y="1790369"/>
                    </a:lnTo>
                    <a:lnTo>
                      <a:pt x="1509699" y="1803069"/>
                    </a:lnTo>
                    <a:lnTo>
                      <a:pt x="1533436" y="1777669"/>
                    </a:lnTo>
                    <a:lnTo>
                      <a:pt x="1545310" y="1764969"/>
                    </a:lnTo>
                    <a:lnTo>
                      <a:pt x="1543812" y="1777619"/>
                    </a:lnTo>
                    <a:lnTo>
                      <a:pt x="1527733" y="1790369"/>
                    </a:lnTo>
                    <a:lnTo>
                      <a:pt x="1521002" y="1803069"/>
                    </a:lnTo>
                    <a:lnTo>
                      <a:pt x="1520875" y="1803069"/>
                    </a:lnTo>
                    <a:lnTo>
                      <a:pt x="1508645" y="1815769"/>
                    </a:lnTo>
                    <a:lnTo>
                      <a:pt x="1521333" y="1803069"/>
                    </a:lnTo>
                    <a:lnTo>
                      <a:pt x="1533423" y="1803069"/>
                    </a:lnTo>
                    <a:lnTo>
                      <a:pt x="1545577" y="1790369"/>
                    </a:lnTo>
                    <a:lnTo>
                      <a:pt x="1558429" y="1777669"/>
                    </a:lnTo>
                    <a:lnTo>
                      <a:pt x="1562773" y="1777669"/>
                    </a:lnTo>
                    <a:lnTo>
                      <a:pt x="1568919" y="1764969"/>
                    </a:lnTo>
                    <a:lnTo>
                      <a:pt x="1570520" y="1764969"/>
                    </a:lnTo>
                    <a:lnTo>
                      <a:pt x="1578660" y="1756816"/>
                    </a:lnTo>
                    <a:lnTo>
                      <a:pt x="1574634" y="1764969"/>
                    </a:lnTo>
                    <a:lnTo>
                      <a:pt x="1576285" y="1764969"/>
                    </a:lnTo>
                    <a:lnTo>
                      <a:pt x="1584477" y="1752269"/>
                    </a:lnTo>
                    <a:lnTo>
                      <a:pt x="1583194" y="1752269"/>
                    </a:lnTo>
                    <a:lnTo>
                      <a:pt x="1591741" y="1739569"/>
                    </a:lnTo>
                    <a:lnTo>
                      <a:pt x="1592681" y="1739569"/>
                    </a:lnTo>
                    <a:lnTo>
                      <a:pt x="1584477" y="1752269"/>
                    </a:lnTo>
                    <a:lnTo>
                      <a:pt x="1587195" y="1752269"/>
                    </a:lnTo>
                    <a:lnTo>
                      <a:pt x="1593583" y="1739569"/>
                    </a:lnTo>
                    <a:lnTo>
                      <a:pt x="1598422" y="1739569"/>
                    </a:lnTo>
                    <a:lnTo>
                      <a:pt x="1603679" y="1726869"/>
                    </a:lnTo>
                    <a:lnTo>
                      <a:pt x="1607464" y="1726869"/>
                    </a:lnTo>
                    <a:lnTo>
                      <a:pt x="1600288" y="1739569"/>
                    </a:lnTo>
                    <a:lnTo>
                      <a:pt x="1600962" y="1739569"/>
                    </a:lnTo>
                    <a:lnTo>
                      <a:pt x="1608658" y="1726869"/>
                    </a:lnTo>
                    <a:lnTo>
                      <a:pt x="1611795" y="1726869"/>
                    </a:lnTo>
                    <a:lnTo>
                      <a:pt x="1610614" y="1714169"/>
                    </a:lnTo>
                    <a:lnTo>
                      <a:pt x="1619491" y="1714169"/>
                    </a:lnTo>
                    <a:lnTo>
                      <a:pt x="1627073" y="1701469"/>
                    </a:lnTo>
                    <a:lnTo>
                      <a:pt x="1632610" y="1701469"/>
                    </a:lnTo>
                    <a:lnTo>
                      <a:pt x="1611795" y="1726869"/>
                    </a:lnTo>
                    <a:lnTo>
                      <a:pt x="1612430" y="1726869"/>
                    </a:lnTo>
                    <a:lnTo>
                      <a:pt x="1625777" y="1714169"/>
                    </a:lnTo>
                    <a:lnTo>
                      <a:pt x="1633918" y="1701469"/>
                    </a:lnTo>
                    <a:lnTo>
                      <a:pt x="1627085" y="1714169"/>
                    </a:lnTo>
                    <a:lnTo>
                      <a:pt x="1638350" y="1701469"/>
                    </a:lnTo>
                    <a:lnTo>
                      <a:pt x="1642465" y="1701469"/>
                    </a:lnTo>
                    <a:lnTo>
                      <a:pt x="1643265" y="1691195"/>
                    </a:lnTo>
                    <a:lnTo>
                      <a:pt x="1645196" y="1688769"/>
                    </a:lnTo>
                    <a:lnTo>
                      <a:pt x="1643456" y="1688769"/>
                    </a:lnTo>
                    <a:lnTo>
                      <a:pt x="1643024" y="1688769"/>
                    </a:lnTo>
                    <a:lnTo>
                      <a:pt x="1641640" y="1688769"/>
                    </a:lnTo>
                    <a:lnTo>
                      <a:pt x="1670824" y="1663369"/>
                    </a:lnTo>
                    <a:lnTo>
                      <a:pt x="1671459" y="1663369"/>
                    </a:lnTo>
                    <a:lnTo>
                      <a:pt x="1678012" y="1650669"/>
                    </a:lnTo>
                    <a:lnTo>
                      <a:pt x="1679397" y="1648587"/>
                    </a:lnTo>
                    <a:lnTo>
                      <a:pt x="1679854" y="1648155"/>
                    </a:lnTo>
                    <a:lnTo>
                      <a:pt x="1679498" y="1648447"/>
                    </a:lnTo>
                    <a:lnTo>
                      <a:pt x="1686509" y="1637969"/>
                    </a:lnTo>
                    <a:lnTo>
                      <a:pt x="1692440" y="1637969"/>
                    </a:lnTo>
                    <a:lnTo>
                      <a:pt x="1679854" y="1650669"/>
                    </a:lnTo>
                    <a:lnTo>
                      <a:pt x="1688960" y="1650669"/>
                    </a:lnTo>
                    <a:lnTo>
                      <a:pt x="1684909" y="1663369"/>
                    </a:lnTo>
                    <a:lnTo>
                      <a:pt x="1690839" y="1650669"/>
                    </a:lnTo>
                    <a:lnTo>
                      <a:pt x="1704619" y="1637969"/>
                    </a:lnTo>
                    <a:lnTo>
                      <a:pt x="1705559" y="1637969"/>
                    </a:lnTo>
                    <a:lnTo>
                      <a:pt x="1712823" y="1625269"/>
                    </a:lnTo>
                    <a:lnTo>
                      <a:pt x="1717611" y="1625269"/>
                    </a:lnTo>
                    <a:lnTo>
                      <a:pt x="1722247" y="1612569"/>
                    </a:lnTo>
                    <a:lnTo>
                      <a:pt x="1734019" y="1599869"/>
                    </a:lnTo>
                    <a:lnTo>
                      <a:pt x="1737271" y="1591424"/>
                    </a:lnTo>
                    <a:lnTo>
                      <a:pt x="1740230" y="1587169"/>
                    </a:lnTo>
                    <a:lnTo>
                      <a:pt x="1750275" y="1574469"/>
                    </a:lnTo>
                    <a:lnTo>
                      <a:pt x="1756486" y="1568259"/>
                    </a:lnTo>
                    <a:lnTo>
                      <a:pt x="1755140" y="1574469"/>
                    </a:lnTo>
                    <a:lnTo>
                      <a:pt x="1758670" y="1566087"/>
                    </a:lnTo>
                    <a:lnTo>
                      <a:pt x="1762975" y="1561769"/>
                    </a:lnTo>
                    <a:lnTo>
                      <a:pt x="1760474" y="1561769"/>
                    </a:lnTo>
                    <a:lnTo>
                      <a:pt x="1765808" y="1549069"/>
                    </a:lnTo>
                    <a:lnTo>
                      <a:pt x="1776882" y="1536369"/>
                    </a:lnTo>
                    <a:lnTo>
                      <a:pt x="1788096" y="1523669"/>
                    </a:lnTo>
                    <a:lnTo>
                      <a:pt x="1799183" y="1510969"/>
                    </a:lnTo>
                    <a:lnTo>
                      <a:pt x="1809724" y="1498269"/>
                    </a:lnTo>
                    <a:lnTo>
                      <a:pt x="1818703" y="1485569"/>
                    </a:lnTo>
                    <a:lnTo>
                      <a:pt x="1824342" y="1472869"/>
                    </a:lnTo>
                    <a:lnTo>
                      <a:pt x="1829181" y="1472869"/>
                    </a:lnTo>
                    <a:lnTo>
                      <a:pt x="1832825" y="1460169"/>
                    </a:lnTo>
                    <a:lnTo>
                      <a:pt x="1832914" y="1471599"/>
                    </a:lnTo>
                    <a:lnTo>
                      <a:pt x="1841563" y="1460169"/>
                    </a:lnTo>
                    <a:lnTo>
                      <a:pt x="1852002" y="1434769"/>
                    </a:lnTo>
                    <a:lnTo>
                      <a:pt x="1857806" y="1434769"/>
                    </a:lnTo>
                    <a:lnTo>
                      <a:pt x="1853501" y="1447469"/>
                    </a:lnTo>
                    <a:lnTo>
                      <a:pt x="1864334" y="1422069"/>
                    </a:lnTo>
                    <a:lnTo>
                      <a:pt x="1880577" y="1383969"/>
                    </a:lnTo>
                    <a:lnTo>
                      <a:pt x="1881047" y="1390192"/>
                    </a:lnTo>
                    <a:lnTo>
                      <a:pt x="1883651" y="1383969"/>
                    </a:lnTo>
                    <a:lnTo>
                      <a:pt x="1893951" y="1371269"/>
                    </a:lnTo>
                    <a:lnTo>
                      <a:pt x="1893658" y="1371269"/>
                    </a:lnTo>
                    <a:lnTo>
                      <a:pt x="1905800" y="1345869"/>
                    </a:lnTo>
                    <a:lnTo>
                      <a:pt x="1918411" y="1320469"/>
                    </a:lnTo>
                    <a:lnTo>
                      <a:pt x="1929752" y="1295069"/>
                    </a:lnTo>
                    <a:lnTo>
                      <a:pt x="1938058" y="1269669"/>
                    </a:lnTo>
                    <a:lnTo>
                      <a:pt x="1928114" y="1295069"/>
                    </a:lnTo>
                    <a:lnTo>
                      <a:pt x="1931911" y="1282369"/>
                    </a:lnTo>
                    <a:lnTo>
                      <a:pt x="1939925" y="1256969"/>
                    </a:lnTo>
                    <a:lnTo>
                      <a:pt x="1942566" y="1256969"/>
                    </a:lnTo>
                    <a:lnTo>
                      <a:pt x="1948548" y="1244269"/>
                    </a:lnTo>
                    <a:lnTo>
                      <a:pt x="1951748" y="1244269"/>
                    </a:lnTo>
                    <a:lnTo>
                      <a:pt x="1944281" y="1269669"/>
                    </a:lnTo>
                    <a:lnTo>
                      <a:pt x="1938578" y="1282369"/>
                    </a:lnTo>
                    <a:lnTo>
                      <a:pt x="1931898" y="1295069"/>
                    </a:lnTo>
                    <a:lnTo>
                      <a:pt x="1924608" y="1320469"/>
                    </a:lnTo>
                    <a:lnTo>
                      <a:pt x="1920811" y="1326883"/>
                    </a:lnTo>
                    <a:lnTo>
                      <a:pt x="1921357" y="1326883"/>
                    </a:lnTo>
                    <a:lnTo>
                      <a:pt x="1924329" y="1326883"/>
                    </a:lnTo>
                    <a:lnTo>
                      <a:pt x="1927872" y="1320469"/>
                    </a:lnTo>
                    <a:lnTo>
                      <a:pt x="1937194" y="1304290"/>
                    </a:lnTo>
                    <a:lnTo>
                      <a:pt x="1934781" y="1307769"/>
                    </a:lnTo>
                    <a:lnTo>
                      <a:pt x="1933625" y="1307769"/>
                    </a:lnTo>
                    <a:lnTo>
                      <a:pt x="1925942" y="1320469"/>
                    </a:lnTo>
                    <a:lnTo>
                      <a:pt x="1924558" y="1322209"/>
                    </a:lnTo>
                    <a:lnTo>
                      <a:pt x="1925739" y="1320469"/>
                    </a:lnTo>
                    <a:lnTo>
                      <a:pt x="1931708" y="1307769"/>
                    </a:lnTo>
                    <a:lnTo>
                      <a:pt x="1936775" y="1295069"/>
                    </a:lnTo>
                    <a:lnTo>
                      <a:pt x="1942706" y="1282369"/>
                    </a:lnTo>
                    <a:lnTo>
                      <a:pt x="1942846" y="1282369"/>
                    </a:lnTo>
                    <a:lnTo>
                      <a:pt x="1948103" y="1269669"/>
                    </a:lnTo>
                    <a:lnTo>
                      <a:pt x="1954479" y="1256969"/>
                    </a:lnTo>
                    <a:lnTo>
                      <a:pt x="1955698" y="1256969"/>
                    </a:lnTo>
                    <a:lnTo>
                      <a:pt x="1951456" y="1269669"/>
                    </a:lnTo>
                    <a:lnTo>
                      <a:pt x="1944966" y="1290548"/>
                    </a:lnTo>
                    <a:lnTo>
                      <a:pt x="1956396" y="1269669"/>
                    </a:lnTo>
                    <a:lnTo>
                      <a:pt x="1960372" y="1256969"/>
                    </a:lnTo>
                    <a:lnTo>
                      <a:pt x="1964359" y="1244269"/>
                    </a:lnTo>
                    <a:lnTo>
                      <a:pt x="1968334" y="1231569"/>
                    </a:lnTo>
                    <a:lnTo>
                      <a:pt x="1968169" y="1231569"/>
                    </a:lnTo>
                    <a:lnTo>
                      <a:pt x="1969223" y="1218869"/>
                    </a:lnTo>
                    <a:lnTo>
                      <a:pt x="1970646" y="1206169"/>
                    </a:lnTo>
                    <a:lnTo>
                      <a:pt x="1971573" y="1193469"/>
                    </a:lnTo>
                    <a:lnTo>
                      <a:pt x="1975383" y="1180769"/>
                    </a:lnTo>
                    <a:lnTo>
                      <a:pt x="1986826" y="1142669"/>
                    </a:lnTo>
                    <a:lnTo>
                      <a:pt x="2000389" y="1104569"/>
                    </a:lnTo>
                    <a:lnTo>
                      <a:pt x="2007336" y="1079169"/>
                    </a:lnTo>
                    <a:lnTo>
                      <a:pt x="2013216" y="1066469"/>
                    </a:lnTo>
                    <a:lnTo>
                      <a:pt x="2025269" y="1015669"/>
                    </a:lnTo>
                    <a:lnTo>
                      <a:pt x="2022614" y="1015669"/>
                    </a:lnTo>
                    <a:lnTo>
                      <a:pt x="2026259" y="1002969"/>
                    </a:lnTo>
                    <a:lnTo>
                      <a:pt x="2029752" y="977569"/>
                    </a:lnTo>
                    <a:lnTo>
                      <a:pt x="2032825" y="977569"/>
                    </a:lnTo>
                    <a:lnTo>
                      <a:pt x="2035175" y="964869"/>
                    </a:lnTo>
                    <a:lnTo>
                      <a:pt x="2035429" y="964869"/>
                    </a:lnTo>
                    <a:lnTo>
                      <a:pt x="2036140" y="952169"/>
                    </a:lnTo>
                    <a:lnTo>
                      <a:pt x="2036991" y="952169"/>
                    </a:lnTo>
                    <a:lnTo>
                      <a:pt x="2037765" y="939469"/>
                    </a:lnTo>
                    <a:lnTo>
                      <a:pt x="2038540" y="926769"/>
                    </a:lnTo>
                    <a:lnTo>
                      <a:pt x="2039073" y="914069"/>
                    </a:lnTo>
                    <a:lnTo>
                      <a:pt x="2039239" y="914069"/>
                    </a:lnTo>
                    <a:lnTo>
                      <a:pt x="2038858" y="901369"/>
                    </a:lnTo>
                    <a:lnTo>
                      <a:pt x="2038565" y="901369"/>
                    </a:lnTo>
                    <a:lnTo>
                      <a:pt x="2040115" y="888669"/>
                    </a:lnTo>
                    <a:lnTo>
                      <a:pt x="2041728" y="888669"/>
                    </a:lnTo>
                    <a:lnTo>
                      <a:pt x="2043417" y="875969"/>
                    </a:lnTo>
                    <a:lnTo>
                      <a:pt x="2044992" y="875969"/>
                    </a:lnTo>
                    <a:lnTo>
                      <a:pt x="2046173" y="863269"/>
                    </a:lnTo>
                    <a:lnTo>
                      <a:pt x="2047633" y="850569"/>
                    </a:lnTo>
                    <a:lnTo>
                      <a:pt x="2049716" y="837869"/>
                    </a:lnTo>
                    <a:lnTo>
                      <a:pt x="2051989" y="825169"/>
                    </a:lnTo>
                    <a:lnTo>
                      <a:pt x="2052993" y="812469"/>
                    </a:lnTo>
                    <a:lnTo>
                      <a:pt x="2053996" y="799769"/>
                    </a:lnTo>
                    <a:lnTo>
                      <a:pt x="2055266" y="787069"/>
                    </a:lnTo>
                    <a:lnTo>
                      <a:pt x="2055837" y="774369"/>
                    </a:lnTo>
                    <a:lnTo>
                      <a:pt x="2051354" y="774369"/>
                    </a:lnTo>
                    <a:lnTo>
                      <a:pt x="2052332" y="761669"/>
                    </a:lnTo>
                    <a:lnTo>
                      <a:pt x="2053247" y="748969"/>
                    </a:lnTo>
                    <a:lnTo>
                      <a:pt x="2053983" y="748969"/>
                    </a:lnTo>
                    <a:lnTo>
                      <a:pt x="2054440" y="736269"/>
                    </a:lnTo>
                    <a:lnTo>
                      <a:pt x="2055215" y="736269"/>
                    </a:lnTo>
                    <a:lnTo>
                      <a:pt x="2055850" y="748969"/>
                    </a:lnTo>
                    <a:lnTo>
                      <a:pt x="2056193" y="761669"/>
                    </a:lnTo>
                    <a:lnTo>
                      <a:pt x="2056053" y="774369"/>
                    </a:lnTo>
                    <a:lnTo>
                      <a:pt x="2057298" y="748969"/>
                    </a:lnTo>
                    <a:lnTo>
                      <a:pt x="2057514" y="736269"/>
                    </a:lnTo>
                    <a:lnTo>
                      <a:pt x="2057730" y="723569"/>
                    </a:lnTo>
                    <a:lnTo>
                      <a:pt x="2057768" y="710869"/>
                    </a:lnTo>
                    <a:lnTo>
                      <a:pt x="2057819" y="685469"/>
                    </a:lnTo>
                    <a:lnTo>
                      <a:pt x="2057844" y="672769"/>
                    </a:lnTo>
                    <a:lnTo>
                      <a:pt x="2059152" y="685469"/>
                    </a:lnTo>
                    <a:lnTo>
                      <a:pt x="2058644" y="672769"/>
                    </a:lnTo>
                    <a:lnTo>
                      <a:pt x="2057869" y="660069"/>
                    </a:lnTo>
                    <a:lnTo>
                      <a:pt x="2057146" y="660069"/>
                    </a:lnTo>
                    <a:lnTo>
                      <a:pt x="2057222" y="672769"/>
                    </a:lnTo>
                    <a:lnTo>
                      <a:pt x="2056320" y="685469"/>
                    </a:lnTo>
                    <a:lnTo>
                      <a:pt x="2054631" y="685469"/>
                    </a:lnTo>
                    <a:lnTo>
                      <a:pt x="2053983" y="672769"/>
                    </a:lnTo>
                    <a:lnTo>
                      <a:pt x="2051926" y="634669"/>
                    </a:lnTo>
                    <a:lnTo>
                      <a:pt x="2051189" y="621969"/>
                    </a:lnTo>
                    <a:lnTo>
                      <a:pt x="2050338" y="609269"/>
                    </a:lnTo>
                    <a:lnTo>
                      <a:pt x="2049005" y="596569"/>
                    </a:lnTo>
                    <a:lnTo>
                      <a:pt x="2046782" y="583869"/>
                    </a:lnTo>
                    <a:lnTo>
                      <a:pt x="2055355" y="583869"/>
                    </a:lnTo>
                    <a:lnTo>
                      <a:pt x="2055393" y="586320"/>
                    </a:lnTo>
                    <a:lnTo>
                      <a:pt x="2054910" y="584644"/>
                    </a:lnTo>
                    <a:lnTo>
                      <a:pt x="2054631" y="583907"/>
                    </a:lnTo>
                    <a:lnTo>
                      <a:pt x="2055050" y="586587"/>
                    </a:lnTo>
                    <a:lnTo>
                      <a:pt x="2055406" y="587743"/>
                    </a:lnTo>
                    <a:lnTo>
                      <a:pt x="2055558" y="596569"/>
                    </a:lnTo>
                    <a:lnTo>
                      <a:pt x="2058543" y="609269"/>
                    </a:lnTo>
                    <a:lnTo>
                      <a:pt x="2061400" y="621969"/>
                    </a:lnTo>
                    <a:lnTo>
                      <a:pt x="2063889" y="634669"/>
                    </a:lnTo>
                    <a:lnTo>
                      <a:pt x="2065794" y="660069"/>
                    </a:lnTo>
                    <a:lnTo>
                      <a:pt x="2063991" y="609269"/>
                    </a:lnTo>
                    <a:lnTo>
                      <a:pt x="2062200" y="583869"/>
                    </a:lnTo>
                    <a:lnTo>
                      <a:pt x="2059774" y="571169"/>
                    </a:lnTo>
                    <a:lnTo>
                      <a:pt x="2058555" y="558469"/>
                    </a:lnTo>
                    <a:lnTo>
                      <a:pt x="2057323" y="545769"/>
                    </a:lnTo>
                    <a:lnTo>
                      <a:pt x="2056104" y="533069"/>
                    </a:lnTo>
                    <a:lnTo>
                      <a:pt x="2058581" y="533069"/>
                    </a:lnTo>
                    <a:lnTo>
                      <a:pt x="2061921" y="558469"/>
                    </a:lnTo>
                    <a:lnTo>
                      <a:pt x="2064880" y="571169"/>
                    </a:lnTo>
                    <a:lnTo>
                      <a:pt x="2066239" y="571169"/>
                    </a:lnTo>
                    <a:lnTo>
                      <a:pt x="2067623" y="596569"/>
                    </a:lnTo>
                    <a:lnTo>
                      <a:pt x="2068449" y="609269"/>
                    </a:lnTo>
                    <a:lnTo>
                      <a:pt x="2069020" y="621969"/>
                    </a:lnTo>
                    <a:lnTo>
                      <a:pt x="2069541" y="644093"/>
                    </a:lnTo>
                    <a:lnTo>
                      <a:pt x="2069820" y="647369"/>
                    </a:lnTo>
                    <a:lnTo>
                      <a:pt x="2070519" y="660069"/>
                    </a:lnTo>
                    <a:lnTo>
                      <a:pt x="2070785" y="672769"/>
                    </a:lnTo>
                    <a:lnTo>
                      <a:pt x="2070925" y="685469"/>
                    </a:lnTo>
                    <a:lnTo>
                      <a:pt x="2071255" y="698169"/>
                    </a:lnTo>
                    <a:lnTo>
                      <a:pt x="2071890" y="710869"/>
                    </a:lnTo>
                    <a:lnTo>
                      <a:pt x="2072957" y="723569"/>
                    </a:lnTo>
                    <a:lnTo>
                      <a:pt x="2072068" y="723569"/>
                    </a:lnTo>
                    <a:lnTo>
                      <a:pt x="2071243" y="710869"/>
                    </a:lnTo>
                    <a:lnTo>
                      <a:pt x="2070595" y="698169"/>
                    </a:lnTo>
                    <a:lnTo>
                      <a:pt x="2070188" y="710869"/>
                    </a:lnTo>
                    <a:lnTo>
                      <a:pt x="2069211" y="698169"/>
                    </a:lnTo>
                    <a:lnTo>
                      <a:pt x="2067648" y="685469"/>
                    </a:lnTo>
                    <a:lnTo>
                      <a:pt x="2065667" y="672769"/>
                    </a:lnTo>
                    <a:lnTo>
                      <a:pt x="2063419" y="660069"/>
                    </a:lnTo>
                    <a:lnTo>
                      <a:pt x="2064092" y="685469"/>
                    </a:lnTo>
                    <a:lnTo>
                      <a:pt x="2065693" y="698169"/>
                    </a:lnTo>
                    <a:lnTo>
                      <a:pt x="2067585" y="710869"/>
                    </a:lnTo>
                    <a:lnTo>
                      <a:pt x="2069198" y="736269"/>
                    </a:lnTo>
                    <a:lnTo>
                      <a:pt x="2068512" y="736269"/>
                    </a:lnTo>
                    <a:lnTo>
                      <a:pt x="2067572" y="748969"/>
                    </a:lnTo>
                    <a:lnTo>
                      <a:pt x="2066556" y="761669"/>
                    </a:lnTo>
                    <a:lnTo>
                      <a:pt x="2065591" y="761669"/>
                    </a:lnTo>
                    <a:lnTo>
                      <a:pt x="2065743" y="774369"/>
                    </a:lnTo>
                    <a:lnTo>
                      <a:pt x="2066467" y="774369"/>
                    </a:lnTo>
                    <a:lnTo>
                      <a:pt x="2067420" y="761669"/>
                    </a:lnTo>
                    <a:lnTo>
                      <a:pt x="2068271" y="761669"/>
                    </a:lnTo>
                    <a:lnTo>
                      <a:pt x="2067712" y="774369"/>
                    </a:lnTo>
                    <a:lnTo>
                      <a:pt x="2066759" y="787069"/>
                    </a:lnTo>
                    <a:lnTo>
                      <a:pt x="2065718" y="799769"/>
                    </a:lnTo>
                    <a:lnTo>
                      <a:pt x="2064880" y="812469"/>
                    </a:lnTo>
                    <a:lnTo>
                      <a:pt x="2065769" y="799769"/>
                    </a:lnTo>
                    <a:lnTo>
                      <a:pt x="2067077" y="787069"/>
                    </a:lnTo>
                    <a:lnTo>
                      <a:pt x="2067991" y="799769"/>
                    </a:lnTo>
                    <a:lnTo>
                      <a:pt x="2066836" y="799769"/>
                    </a:lnTo>
                    <a:lnTo>
                      <a:pt x="2065553" y="812469"/>
                    </a:lnTo>
                    <a:lnTo>
                      <a:pt x="2062873" y="837869"/>
                    </a:lnTo>
                    <a:lnTo>
                      <a:pt x="2061464" y="850569"/>
                    </a:lnTo>
                    <a:lnTo>
                      <a:pt x="2059876" y="863269"/>
                    </a:lnTo>
                    <a:lnTo>
                      <a:pt x="2057996" y="875969"/>
                    </a:lnTo>
                    <a:lnTo>
                      <a:pt x="2057692" y="875969"/>
                    </a:lnTo>
                    <a:lnTo>
                      <a:pt x="2058187" y="888669"/>
                    </a:lnTo>
                    <a:lnTo>
                      <a:pt x="2057666" y="901369"/>
                    </a:lnTo>
                    <a:lnTo>
                      <a:pt x="2056663" y="914069"/>
                    </a:lnTo>
                    <a:lnTo>
                      <a:pt x="2062822" y="888669"/>
                    </a:lnTo>
                    <a:lnTo>
                      <a:pt x="2064181" y="875969"/>
                    </a:lnTo>
                    <a:lnTo>
                      <a:pt x="2065388" y="863269"/>
                    </a:lnTo>
                    <a:lnTo>
                      <a:pt x="2066544" y="863269"/>
                    </a:lnTo>
                    <a:lnTo>
                      <a:pt x="2067737" y="850569"/>
                    </a:lnTo>
                    <a:lnTo>
                      <a:pt x="2068791" y="837869"/>
                    </a:lnTo>
                    <a:lnTo>
                      <a:pt x="2070938" y="812469"/>
                    </a:lnTo>
                    <a:lnTo>
                      <a:pt x="2071814" y="799769"/>
                    </a:lnTo>
                    <a:lnTo>
                      <a:pt x="2072500" y="787069"/>
                    </a:lnTo>
                    <a:lnTo>
                      <a:pt x="2073884" y="761669"/>
                    </a:lnTo>
                    <a:lnTo>
                      <a:pt x="2074176" y="748969"/>
                    </a:lnTo>
                    <a:lnTo>
                      <a:pt x="2074684" y="748969"/>
                    </a:lnTo>
                    <a:close/>
                  </a:path>
                </a:pathLst>
              </a:custGeom>
              <a:solidFill>
                <a:srgbClr val="1CADEB"/>
              </a:solidFill>
            </p:spPr>
            <p:txBody>
              <a:bodyPr wrap="square" lIns="0" tIns="0" rIns="0" bIns="0" rtlCol="0"/>
              <a:lstStyle/>
              <a:p>
                <a:endParaRPr/>
              </a:p>
            </p:txBody>
          </p:sp>
          <p:pic>
            <p:nvPicPr>
              <p:cNvPr id="20" name="object 210"/>
              <p:cNvPicPr/>
              <p:nvPr/>
            </p:nvPicPr>
            <p:blipFill>
              <a:blip r:embed="rId68" cstate="print"/>
              <a:stretch>
                <a:fillRect/>
              </a:stretch>
            </p:blipFill>
            <p:spPr>
              <a:xfrm>
                <a:off x="16870632" y="7532949"/>
                <a:ext cx="174759" cy="65662"/>
              </a:xfrm>
              <a:prstGeom prst="rect">
                <a:avLst/>
              </a:prstGeom>
            </p:spPr>
          </p:pic>
          <p:sp>
            <p:nvSpPr>
              <p:cNvPr id="21" name="object 211"/>
              <p:cNvSpPr/>
              <p:nvPr/>
            </p:nvSpPr>
            <p:spPr>
              <a:xfrm>
                <a:off x="17056760" y="5786913"/>
                <a:ext cx="1284605" cy="1849755"/>
              </a:xfrm>
              <a:custGeom>
                <a:avLst/>
                <a:gdLst/>
                <a:ahLst/>
                <a:cxnLst/>
                <a:rect l="l" t="t" r="r" b="b"/>
                <a:pathLst>
                  <a:path w="1284605" h="1849754">
                    <a:moveTo>
                      <a:pt x="1638" y="1743595"/>
                    </a:moveTo>
                    <a:lnTo>
                      <a:pt x="381" y="1744306"/>
                    </a:lnTo>
                    <a:lnTo>
                      <a:pt x="0" y="1744611"/>
                    </a:lnTo>
                    <a:lnTo>
                      <a:pt x="1181" y="1744154"/>
                    </a:lnTo>
                    <a:lnTo>
                      <a:pt x="1638" y="1743595"/>
                    </a:lnTo>
                    <a:close/>
                  </a:path>
                  <a:path w="1284605" h="1849754">
                    <a:moveTo>
                      <a:pt x="59918" y="1715566"/>
                    </a:moveTo>
                    <a:lnTo>
                      <a:pt x="32423" y="1727822"/>
                    </a:lnTo>
                    <a:lnTo>
                      <a:pt x="18605" y="1733778"/>
                    </a:lnTo>
                    <a:lnTo>
                      <a:pt x="4686" y="1739519"/>
                    </a:lnTo>
                    <a:lnTo>
                      <a:pt x="1638" y="1743595"/>
                    </a:lnTo>
                    <a:lnTo>
                      <a:pt x="7442" y="1740598"/>
                    </a:lnTo>
                    <a:lnTo>
                      <a:pt x="16268" y="1736445"/>
                    </a:lnTo>
                    <a:lnTo>
                      <a:pt x="25692" y="1732330"/>
                    </a:lnTo>
                    <a:lnTo>
                      <a:pt x="33274" y="1729435"/>
                    </a:lnTo>
                    <a:lnTo>
                      <a:pt x="26035" y="1734540"/>
                    </a:lnTo>
                    <a:lnTo>
                      <a:pt x="59918" y="1715566"/>
                    </a:lnTo>
                    <a:close/>
                  </a:path>
                  <a:path w="1284605" h="1849754">
                    <a:moveTo>
                      <a:pt x="99822" y="1695107"/>
                    </a:moveTo>
                    <a:lnTo>
                      <a:pt x="84505" y="1703476"/>
                    </a:lnTo>
                    <a:lnTo>
                      <a:pt x="78943" y="1707667"/>
                    </a:lnTo>
                    <a:lnTo>
                      <a:pt x="81610" y="1708188"/>
                    </a:lnTo>
                    <a:lnTo>
                      <a:pt x="90944" y="1705546"/>
                    </a:lnTo>
                    <a:lnTo>
                      <a:pt x="77533" y="1711604"/>
                    </a:lnTo>
                    <a:lnTo>
                      <a:pt x="71691" y="1713242"/>
                    </a:lnTo>
                    <a:lnTo>
                      <a:pt x="67525" y="1714525"/>
                    </a:lnTo>
                    <a:lnTo>
                      <a:pt x="59118" y="1719503"/>
                    </a:lnTo>
                    <a:lnTo>
                      <a:pt x="65036" y="1718056"/>
                    </a:lnTo>
                    <a:lnTo>
                      <a:pt x="77190" y="1712925"/>
                    </a:lnTo>
                    <a:lnTo>
                      <a:pt x="90385" y="1706702"/>
                    </a:lnTo>
                    <a:lnTo>
                      <a:pt x="99441" y="1702003"/>
                    </a:lnTo>
                    <a:lnTo>
                      <a:pt x="99822" y="1695107"/>
                    </a:lnTo>
                    <a:close/>
                  </a:path>
                  <a:path w="1284605" h="1849754">
                    <a:moveTo>
                      <a:pt x="228028" y="1632331"/>
                    </a:moveTo>
                    <a:lnTo>
                      <a:pt x="221919" y="1635582"/>
                    </a:lnTo>
                    <a:lnTo>
                      <a:pt x="215366" y="1639011"/>
                    </a:lnTo>
                    <a:lnTo>
                      <a:pt x="208229" y="1642656"/>
                    </a:lnTo>
                    <a:lnTo>
                      <a:pt x="200418" y="1646567"/>
                    </a:lnTo>
                    <a:lnTo>
                      <a:pt x="207416" y="1643126"/>
                    </a:lnTo>
                    <a:lnTo>
                      <a:pt x="214363" y="1639608"/>
                    </a:lnTo>
                    <a:lnTo>
                      <a:pt x="221234" y="1636014"/>
                    </a:lnTo>
                    <a:lnTo>
                      <a:pt x="228028" y="1632331"/>
                    </a:lnTo>
                    <a:close/>
                  </a:path>
                  <a:path w="1284605" h="1849754">
                    <a:moveTo>
                      <a:pt x="249555" y="1621218"/>
                    </a:moveTo>
                    <a:lnTo>
                      <a:pt x="248729" y="1621218"/>
                    </a:lnTo>
                    <a:lnTo>
                      <a:pt x="228028" y="1632318"/>
                    </a:lnTo>
                    <a:lnTo>
                      <a:pt x="249555" y="1621218"/>
                    </a:lnTo>
                    <a:close/>
                  </a:path>
                  <a:path w="1284605" h="1849754">
                    <a:moveTo>
                      <a:pt x="276974" y="1606003"/>
                    </a:moveTo>
                    <a:lnTo>
                      <a:pt x="273469" y="1606181"/>
                    </a:lnTo>
                    <a:lnTo>
                      <a:pt x="267754" y="1607807"/>
                    </a:lnTo>
                    <a:lnTo>
                      <a:pt x="257860" y="1612353"/>
                    </a:lnTo>
                    <a:lnTo>
                      <a:pt x="241820" y="1621256"/>
                    </a:lnTo>
                    <a:lnTo>
                      <a:pt x="248729" y="1621218"/>
                    </a:lnTo>
                    <a:lnTo>
                      <a:pt x="276974" y="1606003"/>
                    </a:lnTo>
                    <a:close/>
                  </a:path>
                  <a:path w="1284605" h="1849754">
                    <a:moveTo>
                      <a:pt x="295211" y="1594942"/>
                    </a:moveTo>
                    <a:lnTo>
                      <a:pt x="276974" y="1605991"/>
                    </a:lnTo>
                    <a:lnTo>
                      <a:pt x="280428" y="1606042"/>
                    </a:lnTo>
                    <a:lnTo>
                      <a:pt x="283718" y="1604733"/>
                    </a:lnTo>
                    <a:lnTo>
                      <a:pt x="295211" y="1594942"/>
                    </a:lnTo>
                    <a:close/>
                  </a:path>
                  <a:path w="1284605" h="1849754">
                    <a:moveTo>
                      <a:pt x="313601" y="1583791"/>
                    </a:moveTo>
                    <a:lnTo>
                      <a:pt x="301929" y="1589214"/>
                    </a:lnTo>
                    <a:lnTo>
                      <a:pt x="295211" y="1594942"/>
                    </a:lnTo>
                    <a:lnTo>
                      <a:pt x="313601" y="1583791"/>
                    </a:lnTo>
                    <a:close/>
                  </a:path>
                  <a:path w="1284605" h="1849754">
                    <a:moveTo>
                      <a:pt x="486244" y="1840242"/>
                    </a:moveTo>
                    <a:lnTo>
                      <a:pt x="475869" y="1846249"/>
                    </a:lnTo>
                    <a:lnTo>
                      <a:pt x="473710" y="1848535"/>
                    </a:lnTo>
                    <a:lnTo>
                      <a:pt x="486244" y="1840242"/>
                    </a:lnTo>
                    <a:close/>
                  </a:path>
                  <a:path w="1284605" h="1849754">
                    <a:moveTo>
                      <a:pt x="486371" y="1465808"/>
                    </a:moveTo>
                    <a:lnTo>
                      <a:pt x="476123" y="1474076"/>
                    </a:lnTo>
                    <a:lnTo>
                      <a:pt x="480872" y="1470355"/>
                    </a:lnTo>
                    <a:lnTo>
                      <a:pt x="483933" y="1467866"/>
                    </a:lnTo>
                    <a:lnTo>
                      <a:pt x="486371" y="1465808"/>
                    </a:lnTo>
                    <a:close/>
                  </a:path>
                  <a:path w="1284605" h="1849754">
                    <a:moveTo>
                      <a:pt x="487464" y="1833740"/>
                    </a:moveTo>
                    <a:lnTo>
                      <a:pt x="467588" y="1843163"/>
                    </a:lnTo>
                    <a:lnTo>
                      <a:pt x="458304" y="1849450"/>
                    </a:lnTo>
                    <a:lnTo>
                      <a:pt x="487464" y="1833740"/>
                    </a:lnTo>
                    <a:close/>
                  </a:path>
                  <a:path w="1284605" h="1849754">
                    <a:moveTo>
                      <a:pt x="647496" y="1297686"/>
                    </a:moveTo>
                    <a:lnTo>
                      <a:pt x="628967" y="1318412"/>
                    </a:lnTo>
                    <a:lnTo>
                      <a:pt x="633730" y="1313294"/>
                    </a:lnTo>
                    <a:lnTo>
                      <a:pt x="638340" y="1308112"/>
                    </a:lnTo>
                    <a:lnTo>
                      <a:pt x="642899" y="1302880"/>
                    </a:lnTo>
                    <a:lnTo>
                      <a:pt x="647496" y="1297686"/>
                    </a:lnTo>
                    <a:close/>
                  </a:path>
                  <a:path w="1284605" h="1849754">
                    <a:moveTo>
                      <a:pt x="661441" y="1284147"/>
                    </a:moveTo>
                    <a:lnTo>
                      <a:pt x="639521" y="1311300"/>
                    </a:lnTo>
                    <a:lnTo>
                      <a:pt x="640702" y="1308354"/>
                    </a:lnTo>
                    <a:lnTo>
                      <a:pt x="633704" y="1316380"/>
                    </a:lnTo>
                    <a:lnTo>
                      <a:pt x="611352" y="1339748"/>
                    </a:lnTo>
                    <a:lnTo>
                      <a:pt x="618858" y="1334655"/>
                    </a:lnTo>
                    <a:lnTo>
                      <a:pt x="623582" y="1329969"/>
                    </a:lnTo>
                    <a:lnTo>
                      <a:pt x="623646" y="1332649"/>
                    </a:lnTo>
                    <a:lnTo>
                      <a:pt x="603719" y="1352054"/>
                    </a:lnTo>
                    <a:lnTo>
                      <a:pt x="597293" y="1357261"/>
                    </a:lnTo>
                    <a:lnTo>
                      <a:pt x="592607" y="1359941"/>
                    </a:lnTo>
                    <a:lnTo>
                      <a:pt x="577938" y="1371727"/>
                    </a:lnTo>
                    <a:lnTo>
                      <a:pt x="549960" y="1398739"/>
                    </a:lnTo>
                    <a:lnTo>
                      <a:pt x="532739" y="1414386"/>
                    </a:lnTo>
                    <a:lnTo>
                      <a:pt x="536168" y="1410614"/>
                    </a:lnTo>
                    <a:lnTo>
                      <a:pt x="532244" y="1414132"/>
                    </a:lnTo>
                    <a:lnTo>
                      <a:pt x="488810" y="1452676"/>
                    </a:lnTo>
                    <a:lnTo>
                      <a:pt x="436791" y="1494002"/>
                    </a:lnTo>
                    <a:lnTo>
                      <a:pt x="360502" y="1548066"/>
                    </a:lnTo>
                    <a:lnTo>
                      <a:pt x="350037" y="1556740"/>
                    </a:lnTo>
                    <a:lnTo>
                      <a:pt x="363397" y="1551343"/>
                    </a:lnTo>
                    <a:lnTo>
                      <a:pt x="358089" y="1557388"/>
                    </a:lnTo>
                    <a:lnTo>
                      <a:pt x="418833" y="1515618"/>
                    </a:lnTo>
                    <a:lnTo>
                      <a:pt x="442379" y="1498371"/>
                    </a:lnTo>
                    <a:lnTo>
                      <a:pt x="451789" y="1488605"/>
                    </a:lnTo>
                    <a:lnTo>
                      <a:pt x="449211" y="1492631"/>
                    </a:lnTo>
                    <a:lnTo>
                      <a:pt x="456692" y="1487335"/>
                    </a:lnTo>
                    <a:lnTo>
                      <a:pt x="475284" y="1468780"/>
                    </a:lnTo>
                    <a:lnTo>
                      <a:pt x="455104" y="1483334"/>
                    </a:lnTo>
                    <a:lnTo>
                      <a:pt x="464172" y="1474952"/>
                    </a:lnTo>
                    <a:lnTo>
                      <a:pt x="480936" y="1460652"/>
                    </a:lnTo>
                    <a:lnTo>
                      <a:pt x="486486" y="1456474"/>
                    </a:lnTo>
                    <a:lnTo>
                      <a:pt x="505777" y="1439468"/>
                    </a:lnTo>
                    <a:lnTo>
                      <a:pt x="534035" y="1415757"/>
                    </a:lnTo>
                    <a:lnTo>
                      <a:pt x="544537" y="1407160"/>
                    </a:lnTo>
                    <a:lnTo>
                      <a:pt x="551294" y="1401902"/>
                    </a:lnTo>
                    <a:lnTo>
                      <a:pt x="540740" y="1412113"/>
                    </a:lnTo>
                    <a:lnTo>
                      <a:pt x="521512" y="1432102"/>
                    </a:lnTo>
                    <a:lnTo>
                      <a:pt x="518058" y="1435481"/>
                    </a:lnTo>
                    <a:lnTo>
                      <a:pt x="491401" y="1458341"/>
                    </a:lnTo>
                    <a:lnTo>
                      <a:pt x="484200" y="1463446"/>
                    </a:lnTo>
                    <a:lnTo>
                      <a:pt x="490753" y="1460563"/>
                    </a:lnTo>
                    <a:lnTo>
                      <a:pt x="491350" y="1461173"/>
                    </a:lnTo>
                    <a:lnTo>
                      <a:pt x="486384" y="1465808"/>
                    </a:lnTo>
                    <a:lnTo>
                      <a:pt x="494106" y="1459636"/>
                    </a:lnTo>
                    <a:lnTo>
                      <a:pt x="541121" y="1418501"/>
                    </a:lnTo>
                    <a:lnTo>
                      <a:pt x="591896" y="1370507"/>
                    </a:lnTo>
                    <a:lnTo>
                      <a:pt x="632358" y="1328140"/>
                    </a:lnTo>
                    <a:lnTo>
                      <a:pt x="651992" y="1305052"/>
                    </a:lnTo>
                    <a:lnTo>
                      <a:pt x="636917" y="1319504"/>
                    </a:lnTo>
                    <a:lnTo>
                      <a:pt x="646112" y="1307236"/>
                    </a:lnTo>
                    <a:lnTo>
                      <a:pt x="660615" y="1288656"/>
                    </a:lnTo>
                    <a:lnTo>
                      <a:pt x="661441" y="1284147"/>
                    </a:lnTo>
                    <a:close/>
                  </a:path>
                  <a:path w="1284605" h="1849754">
                    <a:moveTo>
                      <a:pt x="668413" y="1743430"/>
                    </a:moveTo>
                    <a:lnTo>
                      <a:pt x="665962" y="1743900"/>
                    </a:lnTo>
                    <a:lnTo>
                      <a:pt x="649960" y="1756511"/>
                    </a:lnTo>
                    <a:lnTo>
                      <a:pt x="655307" y="1752790"/>
                    </a:lnTo>
                    <a:lnTo>
                      <a:pt x="663155" y="1747405"/>
                    </a:lnTo>
                    <a:lnTo>
                      <a:pt x="668413" y="1743430"/>
                    </a:lnTo>
                    <a:close/>
                  </a:path>
                  <a:path w="1284605" h="1849754">
                    <a:moveTo>
                      <a:pt x="720559" y="1749869"/>
                    </a:moveTo>
                    <a:lnTo>
                      <a:pt x="706755" y="1760702"/>
                    </a:lnTo>
                    <a:lnTo>
                      <a:pt x="701370" y="1765744"/>
                    </a:lnTo>
                    <a:lnTo>
                      <a:pt x="696341" y="1770278"/>
                    </a:lnTo>
                    <a:lnTo>
                      <a:pt x="683602" y="1779574"/>
                    </a:lnTo>
                    <a:lnTo>
                      <a:pt x="698068" y="1773377"/>
                    </a:lnTo>
                    <a:lnTo>
                      <a:pt x="698919" y="1770341"/>
                    </a:lnTo>
                    <a:lnTo>
                      <a:pt x="708825" y="1761604"/>
                    </a:lnTo>
                    <a:lnTo>
                      <a:pt x="718972" y="1752866"/>
                    </a:lnTo>
                    <a:lnTo>
                      <a:pt x="720559" y="1749869"/>
                    </a:lnTo>
                    <a:close/>
                  </a:path>
                  <a:path w="1284605" h="1849754">
                    <a:moveTo>
                      <a:pt x="724484" y="1741601"/>
                    </a:moveTo>
                    <a:lnTo>
                      <a:pt x="718070" y="1745449"/>
                    </a:lnTo>
                    <a:lnTo>
                      <a:pt x="704684" y="1752041"/>
                    </a:lnTo>
                    <a:lnTo>
                      <a:pt x="677926" y="1772767"/>
                    </a:lnTo>
                    <a:lnTo>
                      <a:pt x="643432" y="1799526"/>
                    </a:lnTo>
                    <a:lnTo>
                      <a:pt x="602602" y="1827060"/>
                    </a:lnTo>
                    <a:lnTo>
                      <a:pt x="613194" y="1821053"/>
                    </a:lnTo>
                    <a:lnTo>
                      <a:pt x="647763" y="1799069"/>
                    </a:lnTo>
                    <a:lnTo>
                      <a:pt x="680643" y="1773237"/>
                    </a:lnTo>
                    <a:lnTo>
                      <a:pt x="693547" y="1763344"/>
                    </a:lnTo>
                    <a:lnTo>
                      <a:pt x="707885" y="1752981"/>
                    </a:lnTo>
                    <a:lnTo>
                      <a:pt x="724484" y="1741601"/>
                    </a:lnTo>
                    <a:close/>
                  </a:path>
                  <a:path w="1284605" h="1849754">
                    <a:moveTo>
                      <a:pt x="797864" y="1623847"/>
                    </a:moveTo>
                    <a:lnTo>
                      <a:pt x="791133" y="1628660"/>
                    </a:lnTo>
                    <a:lnTo>
                      <a:pt x="781773" y="1637703"/>
                    </a:lnTo>
                    <a:lnTo>
                      <a:pt x="779526" y="1640624"/>
                    </a:lnTo>
                    <a:lnTo>
                      <a:pt x="781431" y="1640027"/>
                    </a:lnTo>
                    <a:lnTo>
                      <a:pt x="784491" y="1638503"/>
                    </a:lnTo>
                    <a:lnTo>
                      <a:pt x="783717" y="1637652"/>
                    </a:lnTo>
                    <a:lnTo>
                      <a:pt x="797864" y="1623847"/>
                    </a:lnTo>
                    <a:close/>
                  </a:path>
                  <a:path w="1284605" h="1849754">
                    <a:moveTo>
                      <a:pt x="891857" y="1605292"/>
                    </a:moveTo>
                    <a:lnTo>
                      <a:pt x="876477" y="1618589"/>
                    </a:lnTo>
                    <a:lnTo>
                      <a:pt x="873023" y="1623174"/>
                    </a:lnTo>
                    <a:lnTo>
                      <a:pt x="891857" y="1605292"/>
                    </a:lnTo>
                    <a:close/>
                  </a:path>
                  <a:path w="1284605" h="1849754">
                    <a:moveTo>
                      <a:pt x="906449" y="918806"/>
                    </a:moveTo>
                    <a:lnTo>
                      <a:pt x="905230" y="919759"/>
                    </a:lnTo>
                    <a:lnTo>
                      <a:pt x="903478" y="924699"/>
                    </a:lnTo>
                    <a:lnTo>
                      <a:pt x="899109" y="936066"/>
                    </a:lnTo>
                    <a:lnTo>
                      <a:pt x="906449" y="918806"/>
                    </a:lnTo>
                    <a:close/>
                  </a:path>
                  <a:path w="1284605" h="1849754">
                    <a:moveTo>
                      <a:pt x="932357" y="985583"/>
                    </a:moveTo>
                    <a:lnTo>
                      <a:pt x="930910" y="987818"/>
                    </a:lnTo>
                    <a:lnTo>
                      <a:pt x="921118" y="1011085"/>
                    </a:lnTo>
                    <a:lnTo>
                      <a:pt x="922566" y="1008824"/>
                    </a:lnTo>
                    <a:lnTo>
                      <a:pt x="932357" y="985583"/>
                    </a:lnTo>
                    <a:close/>
                  </a:path>
                  <a:path w="1284605" h="1849754">
                    <a:moveTo>
                      <a:pt x="972959" y="718400"/>
                    </a:moveTo>
                    <a:lnTo>
                      <a:pt x="967930" y="735596"/>
                    </a:lnTo>
                    <a:lnTo>
                      <a:pt x="969492" y="730694"/>
                    </a:lnTo>
                    <a:lnTo>
                      <a:pt x="971156" y="725081"/>
                    </a:lnTo>
                    <a:lnTo>
                      <a:pt x="972959" y="718400"/>
                    </a:lnTo>
                    <a:close/>
                  </a:path>
                  <a:path w="1284605" h="1849754">
                    <a:moveTo>
                      <a:pt x="975918" y="691667"/>
                    </a:moveTo>
                    <a:lnTo>
                      <a:pt x="972312" y="700709"/>
                    </a:lnTo>
                    <a:lnTo>
                      <a:pt x="971321" y="700836"/>
                    </a:lnTo>
                    <a:lnTo>
                      <a:pt x="972159" y="694639"/>
                    </a:lnTo>
                    <a:lnTo>
                      <a:pt x="974051" y="684733"/>
                    </a:lnTo>
                    <a:lnTo>
                      <a:pt x="974750" y="682180"/>
                    </a:lnTo>
                    <a:lnTo>
                      <a:pt x="974864" y="680377"/>
                    </a:lnTo>
                    <a:lnTo>
                      <a:pt x="974991" y="679107"/>
                    </a:lnTo>
                    <a:lnTo>
                      <a:pt x="975169" y="677837"/>
                    </a:lnTo>
                    <a:lnTo>
                      <a:pt x="975690" y="674116"/>
                    </a:lnTo>
                    <a:lnTo>
                      <a:pt x="974826" y="677837"/>
                    </a:lnTo>
                    <a:lnTo>
                      <a:pt x="974559" y="677494"/>
                    </a:lnTo>
                    <a:lnTo>
                      <a:pt x="973963" y="678218"/>
                    </a:lnTo>
                    <a:lnTo>
                      <a:pt x="972781" y="680745"/>
                    </a:lnTo>
                    <a:lnTo>
                      <a:pt x="967765" y="698957"/>
                    </a:lnTo>
                    <a:lnTo>
                      <a:pt x="962545" y="714959"/>
                    </a:lnTo>
                    <a:lnTo>
                      <a:pt x="957630" y="729183"/>
                    </a:lnTo>
                    <a:lnTo>
                      <a:pt x="953528" y="742073"/>
                    </a:lnTo>
                    <a:lnTo>
                      <a:pt x="955598" y="740270"/>
                    </a:lnTo>
                    <a:lnTo>
                      <a:pt x="955141" y="744969"/>
                    </a:lnTo>
                    <a:lnTo>
                      <a:pt x="952728" y="754557"/>
                    </a:lnTo>
                    <a:lnTo>
                      <a:pt x="948918" y="767410"/>
                    </a:lnTo>
                    <a:lnTo>
                      <a:pt x="938682" y="796124"/>
                    </a:lnTo>
                    <a:lnTo>
                      <a:pt x="934250" y="809040"/>
                    </a:lnTo>
                    <a:lnTo>
                      <a:pt x="931214" y="818934"/>
                    </a:lnTo>
                    <a:lnTo>
                      <a:pt x="922642" y="845629"/>
                    </a:lnTo>
                    <a:lnTo>
                      <a:pt x="921423" y="848487"/>
                    </a:lnTo>
                    <a:lnTo>
                      <a:pt x="920254" y="851357"/>
                    </a:lnTo>
                    <a:lnTo>
                      <a:pt x="918845" y="852830"/>
                    </a:lnTo>
                    <a:lnTo>
                      <a:pt x="919810" y="850366"/>
                    </a:lnTo>
                    <a:lnTo>
                      <a:pt x="923328" y="836536"/>
                    </a:lnTo>
                    <a:lnTo>
                      <a:pt x="919391" y="848893"/>
                    </a:lnTo>
                    <a:lnTo>
                      <a:pt x="913472" y="864489"/>
                    </a:lnTo>
                    <a:lnTo>
                      <a:pt x="908608" y="877404"/>
                    </a:lnTo>
                    <a:lnTo>
                      <a:pt x="890854" y="923455"/>
                    </a:lnTo>
                    <a:lnTo>
                      <a:pt x="871499" y="964133"/>
                    </a:lnTo>
                    <a:lnTo>
                      <a:pt x="867435" y="970711"/>
                    </a:lnTo>
                    <a:lnTo>
                      <a:pt x="866368" y="973658"/>
                    </a:lnTo>
                    <a:lnTo>
                      <a:pt x="866381" y="974229"/>
                    </a:lnTo>
                    <a:lnTo>
                      <a:pt x="866787" y="973988"/>
                    </a:lnTo>
                    <a:lnTo>
                      <a:pt x="844575" y="1017727"/>
                    </a:lnTo>
                    <a:lnTo>
                      <a:pt x="820851" y="1060627"/>
                    </a:lnTo>
                    <a:lnTo>
                      <a:pt x="795616" y="1102626"/>
                    </a:lnTo>
                    <a:lnTo>
                      <a:pt x="768908" y="1143698"/>
                    </a:lnTo>
                    <a:lnTo>
                      <a:pt x="740740" y="1183779"/>
                    </a:lnTo>
                    <a:lnTo>
                      <a:pt x="711098" y="1222832"/>
                    </a:lnTo>
                    <a:lnTo>
                      <a:pt x="680008" y="1260817"/>
                    </a:lnTo>
                    <a:lnTo>
                      <a:pt x="647484" y="1297686"/>
                    </a:lnTo>
                    <a:lnTo>
                      <a:pt x="685546" y="1256296"/>
                    </a:lnTo>
                    <a:lnTo>
                      <a:pt x="681761" y="1263167"/>
                    </a:lnTo>
                    <a:lnTo>
                      <a:pt x="687997" y="1256296"/>
                    </a:lnTo>
                    <a:lnTo>
                      <a:pt x="689660" y="1254467"/>
                    </a:lnTo>
                    <a:lnTo>
                      <a:pt x="700100" y="1242707"/>
                    </a:lnTo>
                    <a:lnTo>
                      <a:pt x="703973" y="1240370"/>
                    </a:lnTo>
                    <a:lnTo>
                      <a:pt x="697255" y="1249222"/>
                    </a:lnTo>
                    <a:lnTo>
                      <a:pt x="689521" y="1258557"/>
                    </a:lnTo>
                    <a:lnTo>
                      <a:pt x="681723" y="1267409"/>
                    </a:lnTo>
                    <a:lnTo>
                      <a:pt x="674801" y="1274826"/>
                    </a:lnTo>
                    <a:lnTo>
                      <a:pt x="673176" y="1279232"/>
                    </a:lnTo>
                    <a:lnTo>
                      <a:pt x="685114" y="1267307"/>
                    </a:lnTo>
                    <a:lnTo>
                      <a:pt x="685317" y="1270025"/>
                    </a:lnTo>
                    <a:lnTo>
                      <a:pt x="687717" y="1267307"/>
                    </a:lnTo>
                    <a:lnTo>
                      <a:pt x="712279" y="1236916"/>
                    </a:lnTo>
                    <a:lnTo>
                      <a:pt x="724052" y="1218628"/>
                    </a:lnTo>
                    <a:lnTo>
                      <a:pt x="730262" y="1208646"/>
                    </a:lnTo>
                    <a:lnTo>
                      <a:pt x="737895" y="1197381"/>
                    </a:lnTo>
                    <a:lnTo>
                      <a:pt x="747737" y="1184186"/>
                    </a:lnTo>
                    <a:lnTo>
                      <a:pt x="747064" y="1187373"/>
                    </a:lnTo>
                    <a:lnTo>
                      <a:pt x="746620" y="1189850"/>
                    </a:lnTo>
                    <a:lnTo>
                      <a:pt x="749617" y="1186992"/>
                    </a:lnTo>
                    <a:lnTo>
                      <a:pt x="751738" y="1184186"/>
                    </a:lnTo>
                    <a:lnTo>
                      <a:pt x="759269" y="1174191"/>
                    </a:lnTo>
                    <a:lnTo>
                      <a:pt x="754799" y="1180934"/>
                    </a:lnTo>
                    <a:lnTo>
                      <a:pt x="759434" y="1174191"/>
                    </a:lnTo>
                    <a:lnTo>
                      <a:pt x="764209" y="1167472"/>
                    </a:lnTo>
                    <a:lnTo>
                      <a:pt x="768032" y="1162329"/>
                    </a:lnTo>
                    <a:lnTo>
                      <a:pt x="771347" y="1158049"/>
                    </a:lnTo>
                    <a:lnTo>
                      <a:pt x="775322" y="1152753"/>
                    </a:lnTo>
                    <a:lnTo>
                      <a:pt x="777900" y="1149210"/>
                    </a:lnTo>
                    <a:lnTo>
                      <a:pt x="780288" y="1146251"/>
                    </a:lnTo>
                    <a:lnTo>
                      <a:pt x="783577" y="1141895"/>
                    </a:lnTo>
                    <a:lnTo>
                      <a:pt x="786739" y="1137018"/>
                    </a:lnTo>
                    <a:lnTo>
                      <a:pt x="790244" y="1130465"/>
                    </a:lnTo>
                    <a:lnTo>
                      <a:pt x="794550" y="1121079"/>
                    </a:lnTo>
                    <a:lnTo>
                      <a:pt x="796417" y="1123289"/>
                    </a:lnTo>
                    <a:lnTo>
                      <a:pt x="819721" y="1083627"/>
                    </a:lnTo>
                    <a:lnTo>
                      <a:pt x="842429" y="1041717"/>
                    </a:lnTo>
                    <a:lnTo>
                      <a:pt x="842149" y="1043305"/>
                    </a:lnTo>
                    <a:lnTo>
                      <a:pt x="842949" y="1041717"/>
                    </a:lnTo>
                    <a:lnTo>
                      <a:pt x="859155" y="1009827"/>
                    </a:lnTo>
                    <a:lnTo>
                      <a:pt x="862965" y="1002423"/>
                    </a:lnTo>
                    <a:lnTo>
                      <a:pt x="864920" y="997496"/>
                    </a:lnTo>
                    <a:lnTo>
                      <a:pt x="867422" y="992555"/>
                    </a:lnTo>
                    <a:lnTo>
                      <a:pt x="871359" y="984529"/>
                    </a:lnTo>
                    <a:lnTo>
                      <a:pt x="876452" y="973988"/>
                    </a:lnTo>
                    <a:lnTo>
                      <a:pt x="883894" y="958240"/>
                    </a:lnTo>
                    <a:lnTo>
                      <a:pt x="894486" y="935393"/>
                    </a:lnTo>
                    <a:lnTo>
                      <a:pt x="881481" y="969962"/>
                    </a:lnTo>
                    <a:lnTo>
                      <a:pt x="889114" y="954481"/>
                    </a:lnTo>
                    <a:lnTo>
                      <a:pt x="893902" y="942911"/>
                    </a:lnTo>
                    <a:lnTo>
                      <a:pt x="896683" y="935393"/>
                    </a:lnTo>
                    <a:lnTo>
                      <a:pt x="897750" y="932522"/>
                    </a:lnTo>
                    <a:lnTo>
                      <a:pt x="902550" y="920584"/>
                    </a:lnTo>
                    <a:lnTo>
                      <a:pt x="902347" y="922032"/>
                    </a:lnTo>
                    <a:lnTo>
                      <a:pt x="904189" y="920584"/>
                    </a:lnTo>
                    <a:lnTo>
                      <a:pt x="905230" y="919759"/>
                    </a:lnTo>
                    <a:lnTo>
                      <a:pt x="907554" y="913218"/>
                    </a:lnTo>
                    <a:lnTo>
                      <a:pt x="911542" y="901700"/>
                    </a:lnTo>
                    <a:lnTo>
                      <a:pt x="915593" y="890219"/>
                    </a:lnTo>
                    <a:lnTo>
                      <a:pt x="919607" y="878738"/>
                    </a:lnTo>
                    <a:lnTo>
                      <a:pt x="923671" y="867283"/>
                    </a:lnTo>
                    <a:lnTo>
                      <a:pt x="927658" y="855814"/>
                    </a:lnTo>
                    <a:lnTo>
                      <a:pt x="928636" y="852830"/>
                    </a:lnTo>
                    <a:lnTo>
                      <a:pt x="929259" y="850925"/>
                    </a:lnTo>
                    <a:lnTo>
                      <a:pt x="931443" y="844270"/>
                    </a:lnTo>
                    <a:lnTo>
                      <a:pt x="933208" y="835342"/>
                    </a:lnTo>
                    <a:lnTo>
                      <a:pt x="931545" y="838034"/>
                    </a:lnTo>
                    <a:lnTo>
                      <a:pt x="928293" y="845629"/>
                    </a:lnTo>
                    <a:lnTo>
                      <a:pt x="925550" y="850925"/>
                    </a:lnTo>
                    <a:lnTo>
                      <a:pt x="928687" y="839787"/>
                    </a:lnTo>
                    <a:lnTo>
                      <a:pt x="934326" y="823531"/>
                    </a:lnTo>
                    <a:lnTo>
                      <a:pt x="940130" y="808596"/>
                    </a:lnTo>
                    <a:lnTo>
                      <a:pt x="943800" y="801433"/>
                    </a:lnTo>
                    <a:lnTo>
                      <a:pt x="941857" y="809040"/>
                    </a:lnTo>
                    <a:lnTo>
                      <a:pt x="940130" y="815606"/>
                    </a:lnTo>
                    <a:lnTo>
                      <a:pt x="939380" y="819746"/>
                    </a:lnTo>
                    <a:lnTo>
                      <a:pt x="941590" y="815606"/>
                    </a:lnTo>
                    <a:lnTo>
                      <a:pt x="944473" y="801433"/>
                    </a:lnTo>
                    <a:lnTo>
                      <a:pt x="948258" y="782789"/>
                    </a:lnTo>
                    <a:lnTo>
                      <a:pt x="954493" y="771080"/>
                    </a:lnTo>
                    <a:lnTo>
                      <a:pt x="951191" y="786853"/>
                    </a:lnTo>
                    <a:lnTo>
                      <a:pt x="943279" y="815606"/>
                    </a:lnTo>
                    <a:lnTo>
                      <a:pt x="937107" y="837641"/>
                    </a:lnTo>
                    <a:lnTo>
                      <a:pt x="942251" y="822934"/>
                    </a:lnTo>
                    <a:lnTo>
                      <a:pt x="946429" y="810221"/>
                    </a:lnTo>
                    <a:lnTo>
                      <a:pt x="949985" y="798791"/>
                    </a:lnTo>
                    <a:lnTo>
                      <a:pt x="953223" y="787958"/>
                    </a:lnTo>
                    <a:lnTo>
                      <a:pt x="955294" y="780745"/>
                    </a:lnTo>
                    <a:lnTo>
                      <a:pt x="957643" y="773544"/>
                    </a:lnTo>
                    <a:lnTo>
                      <a:pt x="958316" y="771080"/>
                    </a:lnTo>
                    <a:lnTo>
                      <a:pt x="960158" y="764311"/>
                    </a:lnTo>
                    <a:lnTo>
                      <a:pt x="961644" y="758571"/>
                    </a:lnTo>
                    <a:lnTo>
                      <a:pt x="963510" y="751522"/>
                    </a:lnTo>
                    <a:lnTo>
                      <a:pt x="965593" y="743902"/>
                    </a:lnTo>
                    <a:lnTo>
                      <a:pt x="967930" y="735596"/>
                    </a:lnTo>
                    <a:lnTo>
                      <a:pt x="964806" y="744969"/>
                    </a:lnTo>
                    <a:lnTo>
                      <a:pt x="962075" y="752436"/>
                    </a:lnTo>
                    <a:lnTo>
                      <a:pt x="959523" y="758812"/>
                    </a:lnTo>
                    <a:lnTo>
                      <a:pt x="957211" y="764311"/>
                    </a:lnTo>
                    <a:lnTo>
                      <a:pt x="957491" y="757555"/>
                    </a:lnTo>
                    <a:lnTo>
                      <a:pt x="961948" y="740270"/>
                    </a:lnTo>
                    <a:lnTo>
                      <a:pt x="962075" y="739762"/>
                    </a:lnTo>
                    <a:lnTo>
                      <a:pt x="973289" y="700836"/>
                    </a:lnTo>
                    <a:lnTo>
                      <a:pt x="975918" y="691667"/>
                    </a:lnTo>
                    <a:close/>
                  </a:path>
                  <a:path w="1284605" h="1849754">
                    <a:moveTo>
                      <a:pt x="978065" y="1414767"/>
                    </a:moveTo>
                    <a:lnTo>
                      <a:pt x="973480" y="1421485"/>
                    </a:lnTo>
                    <a:lnTo>
                      <a:pt x="967028" y="1434134"/>
                    </a:lnTo>
                    <a:lnTo>
                      <a:pt x="978065" y="1414767"/>
                    </a:lnTo>
                    <a:close/>
                  </a:path>
                  <a:path w="1284605" h="1849754">
                    <a:moveTo>
                      <a:pt x="983119" y="641985"/>
                    </a:moveTo>
                    <a:lnTo>
                      <a:pt x="982281" y="641997"/>
                    </a:lnTo>
                    <a:lnTo>
                      <a:pt x="980744" y="645439"/>
                    </a:lnTo>
                    <a:lnTo>
                      <a:pt x="977226" y="658482"/>
                    </a:lnTo>
                    <a:lnTo>
                      <a:pt x="977493" y="660641"/>
                    </a:lnTo>
                    <a:lnTo>
                      <a:pt x="976693" y="667004"/>
                    </a:lnTo>
                    <a:lnTo>
                      <a:pt x="975690" y="674116"/>
                    </a:lnTo>
                    <a:lnTo>
                      <a:pt x="983119" y="641985"/>
                    </a:lnTo>
                    <a:close/>
                  </a:path>
                  <a:path w="1284605" h="1849754">
                    <a:moveTo>
                      <a:pt x="996137" y="785126"/>
                    </a:moveTo>
                    <a:lnTo>
                      <a:pt x="991171" y="799376"/>
                    </a:lnTo>
                    <a:lnTo>
                      <a:pt x="988606" y="806437"/>
                    </a:lnTo>
                    <a:lnTo>
                      <a:pt x="986040" y="813790"/>
                    </a:lnTo>
                    <a:lnTo>
                      <a:pt x="981087" y="828878"/>
                    </a:lnTo>
                    <a:lnTo>
                      <a:pt x="985558" y="818159"/>
                    </a:lnTo>
                    <a:lnTo>
                      <a:pt x="989914" y="805548"/>
                    </a:lnTo>
                    <a:lnTo>
                      <a:pt x="993622" y="793661"/>
                    </a:lnTo>
                    <a:lnTo>
                      <a:pt x="996137" y="785126"/>
                    </a:lnTo>
                    <a:close/>
                  </a:path>
                  <a:path w="1284605" h="1849754">
                    <a:moveTo>
                      <a:pt x="996226" y="584708"/>
                    </a:moveTo>
                    <a:lnTo>
                      <a:pt x="995972" y="583158"/>
                    </a:lnTo>
                    <a:lnTo>
                      <a:pt x="993279" y="597992"/>
                    </a:lnTo>
                    <a:lnTo>
                      <a:pt x="983119" y="641985"/>
                    </a:lnTo>
                    <a:lnTo>
                      <a:pt x="984211" y="641959"/>
                    </a:lnTo>
                    <a:lnTo>
                      <a:pt x="984034" y="648042"/>
                    </a:lnTo>
                    <a:lnTo>
                      <a:pt x="985240" y="647090"/>
                    </a:lnTo>
                    <a:lnTo>
                      <a:pt x="996175" y="599071"/>
                    </a:lnTo>
                    <a:lnTo>
                      <a:pt x="993571" y="607123"/>
                    </a:lnTo>
                    <a:lnTo>
                      <a:pt x="993813" y="603948"/>
                    </a:lnTo>
                    <a:lnTo>
                      <a:pt x="994600" y="598373"/>
                    </a:lnTo>
                    <a:lnTo>
                      <a:pt x="995172" y="592747"/>
                    </a:lnTo>
                    <a:lnTo>
                      <a:pt x="996226" y="584708"/>
                    </a:lnTo>
                    <a:close/>
                  </a:path>
                  <a:path w="1284605" h="1849754">
                    <a:moveTo>
                      <a:pt x="996975" y="1430197"/>
                    </a:moveTo>
                    <a:lnTo>
                      <a:pt x="991997" y="1436535"/>
                    </a:lnTo>
                    <a:lnTo>
                      <a:pt x="987120" y="1442542"/>
                    </a:lnTo>
                    <a:lnTo>
                      <a:pt x="982738" y="1448130"/>
                    </a:lnTo>
                    <a:lnTo>
                      <a:pt x="979233" y="1453184"/>
                    </a:lnTo>
                    <a:lnTo>
                      <a:pt x="984973" y="1446568"/>
                    </a:lnTo>
                    <a:lnTo>
                      <a:pt x="989228" y="1441196"/>
                    </a:lnTo>
                    <a:lnTo>
                      <a:pt x="992924" y="1436065"/>
                    </a:lnTo>
                    <a:lnTo>
                      <a:pt x="996975" y="1430197"/>
                    </a:lnTo>
                    <a:close/>
                  </a:path>
                  <a:path w="1284605" h="1849754">
                    <a:moveTo>
                      <a:pt x="998080" y="1481747"/>
                    </a:moveTo>
                    <a:lnTo>
                      <a:pt x="996276" y="1483626"/>
                    </a:lnTo>
                    <a:lnTo>
                      <a:pt x="981837" y="1504594"/>
                    </a:lnTo>
                    <a:lnTo>
                      <a:pt x="983729" y="1502702"/>
                    </a:lnTo>
                    <a:lnTo>
                      <a:pt x="998080" y="1481747"/>
                    </a:lnTo>
                    <a:close/>
                  </a:path>
                  <a:path w="1284605" h="1849754">
                    <a:moveTo>
                      <a:pt x="1002893" y="1421815"/>
                    </a:moveTo>
                    <a:lnTo>
                      <a:pt x="996975" y="1430197"/>
                    </a:lnTo>
                    <a:lnTo>
                      <a:pt x="998994" y="1427530"/>
                    </a:lnTo>
                    <a:lnTo>
                      <a:pt x="1001052" y="1424673"/>
                    </a:lnTo>
                    <a:lnTo>
                      <a:pt x="1002893" y="1421815"/>
                    </a:lnTo>
                    <a:close/>
                  </a:path>
                  <a:path w="1284605" h="1849754">
                    <a:moveTo>
                      <a:pt x="1009040" y="800760"/>
                    </a:moveTo>
                    <a:lnTo>
                      <a:pt x="1000823" y="827443"/>
                    </a:lnTo>
                    <a:lnTo>
                      <a:pt x="1001966" y="825080"/>
                    </a:lnTo>
                    <a:lnTo>
                      <a:pt x="1009040" y="800760"/>
                    </a:lnTo>
                    <a:close/>
                  </a:path>
                  <a:path w="1284605" h="1849754">
                    <a:moveTo>
                      <a:pt x="1033856" y="665518"/>
                    </a:moveTo>
                    <a:lnTo>
                      <a:pt x="1031455" y="676262"/>
                    </a:lnTo>
                    <a:lnTo>
                      <a:pt x="1028496" y="692645"/>
                    </a:lnTo>
                    <a:lnTo>
                      <a:pt x="1033856" y="665518"/>
                    </a:lnTo>
                    <a:close/>
                  </a:path>
                  <a:path w="1284605" h="1849754">
                    <a:moveTo>
                      <a:pt x="1066038" y="1327124"/>
                    </a:moveTo>
                    <a:lnTo>
                      <a:pt x="1065339" y="1326984"/>
                    </a:lnTo>
                    <a:lnTo>
                      <a:pt x="1060056" y="1335239"/>
                    </a:lnTo>
                    <a:lnTo>
                      <a:pt x="1064272" y="1326070"/>
                    </a:lnTo>
                    <a:lnTo>
                      <a:pt x="1061948" y="1330210"/>
                    </a:lnTo>
                    <a:lnTo>
                      <a:pt x="1058087" y="1338338"/>
                    </a:lnTo>
                    <a:lnTo>
                      <a:pt x="1052728" y="1347228"/>
                    </a:lnTo>
                    <a:lnTo>
                      <a:pt x="1053693" y="1347152"/>
                    </a:lnTo>
                    <a:lnTo>
                      <a:pt x="1053490" y="1348498"/>
                    </a:lnTo>
                    <a:lnTo>
                      <a:pt x="1050950" y="1354467"/>
                    </a:lnTo>
                    <a:lnTo>
                      <a:pt x="1054658" y="1346720"/>
                    </a:lnTo>
                    <a:lnTo>
                      <a:pt x="1060284" y="1337513"/>
                    </a:lnTo>
                    <a:lnTo>
                      <a:pt x="1064221" y="1330807"/>
                    </a:lnTo>
                    <a:lnTo>
                      <a:pt x="1066038" y="1327124"/>
                    </a:lnTo>
                    <a:close/>
                  </a:path>
                  <a:path w="1284605" h="1849754">
                    <a:moveTo>
                      <a:pt x="1156335" y="47078"/>
                    </a:moveTo>
                    <a:lnTo>
                      <a:pt x="1152537" y="37807"/>
                    </a:lnTo>
                    <a:lnTo>
                      <a:pt x="1137539" y="8991"/>
                    </a:lnTo>
                    <a:lnTo>
                      <a:pt x="1132522" y="0"/>
                    </a:lnTo>
                    <a:lnTo>
                      <a:pt x="1133944" y="2806"/>
                    </a:lnTo>
                    <a:lnTo>
                      <a:pt x="1135303" y="5753"/>
                    </a:lnTo>
                    <a:lnTo>
                      <a:pt x="1136586" y="9042"/>
                    </a:lnTo>
                    <a:lnTo>
                      <a:pt x="1156335" y="47078"/>
                    </a:lnTo>
                    <a:close/>
                  </a:path>
                  <a:path w="1284605" h="1849754">
                    <a:moveTo>
                      <a:pt x="1186421" y="303949"/>
                    </a:moveTo>
                    <a:lnTo>
                      <a:pt x="1178839" y="276098"/>
                    </a:lnTo>
                    <a:lnTo>
                      <a:pt x="1176058" y="266890"/>
                    </a:lnTo>
                    <a:lnTo>
                      <a:pt x="1176820" y="273062"/>
                    </a:lnTo>
                    <a:lnTo>
                      <a:pt x="1178394" y="278485"/>
                    </a:lnTo>
                    <a:lnTo>
                      <a:pt x="1180858" y="286092"/>
                    </a:lnTo>
                    <a:lnTo>
                      <a:pt x="1184287" y="298818"/>
                    </a:lnTo>
                    <a:lnTo>
                      <a:pt x="1175397" y="275755"/>
                    </a:lnTo>
                    <a:lnTo>
                      <a:pt x="1179233" y="288988"/>
                    </a:lnTo>
                    <a:lnTo>
                      <a:pt x="1182966" y="298996"/>
                    </a:lnTo>
                    <a:lnTo>
                      <a:pt x="1185672" y="304419"/>
                    </a:lnTo>
                    <a:lnTo>
                      <a:pt x="1186421" y="303949"/>
                    </a:lnTo>
                    <a:close/>
                  </a:path>
                  <a:path w="1284605" h="1849754">
                    <a:moveTo>
                      <a:pt x="1196060" y="964933"/>
                    </a:moveTo>
                    <a:lnTo>
                      <a:pt x="1190917" y="981367"/>
                    </a:lnTo>
                    <a:lnTo>
                      <a:pt x="1186675" y="992593"/>
                    </a:lnTo>
                    <a:lnTo>
                      <a:pt x="1183767" y="998550"/>
                    </a:lnTo>
                    <a:lnTo>
                      <a:pt x="1182585" y="999134"/>
                    </a:lnTo>
                    <a:lnTo>
                      <a:pt x="1183005" y="1004976"/>
                    </a:lnTo>
                    <a:lnTo>
                      <a:pt x="1187678" y="994765"/>
                    </a:lnTo>
                    <a:lnTo>
                      <a:pt x="1191361" y="988148"/>
                    </a:lnTo>
                    <a:lnTo>
                      <a:pt x="1188821" y="1004760"/>
                    </a:lnTo>
                    <a:lnTo>
                      <a:pt x="1195705" y="979944"/>
                    </a:lnTo>
                    <a:lnTo>
                      <a:pt x="1194663" y="979195"/>
                    </a:lnTo>
                    <a:lnTo>
                      <a:pt x="1192530" y="981278"/>
                    </a:lnTo>
                    <a:lnTo>
                      <a:pt x="1196060" y="964933"/>
                    </a:lnTo>
                    <a:close/>
                  </a:path>
                  <a:path w="1284605" h="1849754">
                    <a:moveTo>
                      <a:pt x="1214970" y="985062"/>
                    </a:moveTo>
                    <a:lnTo>
                      <a:pt x="1212926" y="990638"/>
                    </a:lnTo>
                    <a:lnTo>
                      <a:pt x="1207465" y="1011224"/>
                    </a:lnTo>
                    <a:lnTo>
                      <a:pt x="1204658" y="1019937"/>
                    </a:lnTo>
                    <a:lnTo>
                      <a:pt x="1211338" y="1002220"/>
                    </a:lnTo>
                    <a:lnTo>
                      <a:pt x="1213840" y="993800"/>
                    </a:lnTo>
                    <a:lnTo>
                      <a:pt x="1214970" y="985062"/>
                    </a:lnTo>
                    <a:close/>
                  </a:path>
                  <a:path w="1284605" h="1849754">
                    <a:moveTo>
                      <a:pt x="1225854" y="781558"/>
                    </a:moveTo>
                    <a:lnTo>
                      <a:pt x="1225677" y="774369"/>
                    </a:lnTo>
                    <a:lnTo>
                      <a:pt x="1224711" y="772668"/>
                    </a:lnTo>
                    <a:lnTo>
                      <a:pt x="1222844" y="789851"/>
                    </a:lnTo>
                    <a:lnTo>
                      <a:pt x="1221498" y="806881"/>
                    </a:lnTo>
                    <a:lnTo>
                      <a:pt x="1219987" y="821753"/>
                    </a:lnTo>
                    <a:lnTo>
                      <a:pt x="1219365" y="832713"/>
                    </a:lnTo>
                    <a:lnTo>
                      <a:pt x="1221143" y="823658"/>
                    </a:lnTo>
                    <a:lnTo>
                      <a:pt x="1218552" y="864870"/>
                    </a:lnTo>
                    <a:lnTo>
                      <a:pt x="1219555" y="852830"/>
                    </a:lnTo>
                    <a:lnTo>
                      <a:pt x="1224661" y="807046"/>
                    </a:lnTo>
                    <a:lnTo>
                      <a:pt x="1225448" y="792886"/>
                    </a:lnTo>
                    <a:lnTo>
                      <a:pt x="1225854" y="781558"/>
                    </a:lnTo>
                    <a:close/>
                  </a:path>
                  <a:path w="1284605" h="1849754">
                    <a:moveTo>
                      <a:pt x="1230439" y="920546"/>
                    </a:moveTo>
                    <a:lnTo>
                      <a:pt x="1228788" y="925499"/>
                    </a:lnTo>
                    <a:lnTo>
                      <a:pt x="1227467" y="933678"/>
                    </a:lnTo>
                    <a:lnTo>
                      <a:pt x="1226540" y="941959"/>
                    </a:lnTo>
                    <a:lnTo>
                      <a:pt x="1224889" y="950087"/>
                    </a:lnTo>
                    <a:lnTo>
                      <a:pt x="1226413" y="942733"/>
                    </a:lnTo>
                    <a:lnTo>
                      <a:pt x="1227785" y="935342"/>
                    </a:lnTo>
                    <a:lnTo>
                      <a:pt x="1230439" y="920546"/>
                    </a:lnTo>
                    <a:close/>
                  </a:path>
                  <a:path w="1284605" h="1849754">
                    <a:moveTo>
                      <a:pt x="1230820" y="245567"/>
                    </a:moveTo>
                    <a:lnTo>
                      <a:pt x="1220266" y="213880"/>
                    </a:lnTo>
                    <a:lnTo>
                      <a:pt x="1220812" y="216636"/>
                    </a:lnTo>
                    <a:lnTo>
                      <a:pt x="1230820" y="245567"/>
                    </a:lnTo>
                    <a:close/>
                  </a:path>
                  <a:path w="1284605" h="1849754">
                    <a:moveTo>
                      <a:pt x="1248562" y="1001801"/>
                    </a:moveTo>
                    <a:lnTo>
                      <a:pt x="1245235" y="1015403"/>
                    </a:lnTo>
                    <a:lnTo>
                      <a:pt x="1246733" y="1009764"/>
                    </a:lnTo>
                    <a:lnTo>
                      <a:pt x="1247736" y="1005547"/>
                    </a:lnTo>
                    <a:lnTo>
                      <a:pt x="1248562" y="1001801"/>
                    </a:lnTo>
                    <a:close/>
                  </a:path>
                  <a:path w="1284605" h="1849754">
                    <a:moveTo>
                      <a:pt x="1248702" y="590270"/>
                    </a:moveTo>
                    <a:lnTo>
                      <a:pt x="1248333" y="587108"/>
                    </a:lnTo>
                    <a:lnTo>
                      <a:pt x="1247914" y="584098"/>
                    </a:lnTo>
                    <a:lnTo>
                      <a:pt x="1247394" y="580986"/>
                    </a:lnTo>
                    <a:lnTo>
                      <a:pt x="1247863" y="585000"/>
                    </a:lnTo>
                    <a:lnTo>
                      <a:pt x="1248283" y="587743"/>
                    </a:lnTo>
                    <a:lnTo>
                      <a:pt x="1248702" y="590270"/>
                    </a:lnTo>
                    <a:close/>
                  </a:path>
                  <a:path w="1284605" h="1849754">
                    <a:moveTo>
                      <a:pt x="1252093" y="666483"/>
                    </a:moveTo>
                    <a:lnTo>
                      <a:pt x="1251572" y="658609"/>
                    </a:lnTo>
                    <a:lnTo>
                      <a:pt x="1250784" y="659676"/>
                    </a:lnTo>
                    <a:lnTo>
                      <a:pt x="1250734" y="669328"/>
                    </a:lnTo>
                    <a:lnTo>
                      <a:pt x="1250340" y="687171"/>
                    </a:lnTo>
                    <a:lnTo>
                      <a:pt x="1250315" y="696163"/>
                    </a:lnTo>
                    <a:lnTo>
                      <a:pt x="1250734" y="693635"/>
                    </a:lnTo>
                    <a:lnTo>
                      <a:pt x="1251470" y="683996"/>
                    </a:lnTo>
                    <a:lnTo>
                      <a:pt x="1251864" y="675246"/>
                    </a:lnTo>
                    <a:lnTo>
                      <a:pt x="1252093" y="666483"/>
                    </a:lnTo>
                    <a:close/>
                  </a:path>
                  <a:path w="1284605" h="1849754">
                    <a:moveTo>
                      <a:pt x="1261237" y="336296"/>
                    </a:moveTo>
                    <a:lnTo>
                      <a:pt x="1261122" y="335305"/>
                    </a:lnTo>
                    <a:lnTo>
                      <a:pt x="1260856" y="333908"/>
                    </a:lnTo>
                    <a:lnTo>
                      <a:pt x="1260373" y="331889"/>
                    </a:lnTo>
                    <a:lnTo>
                      <a:pt x="1261237" y="336296"/>
                    </a:lnTo>
                    <a:close/>
                  </a:path>
                  <a:path w="1284605" h="1849754">
                    <a:moveTo>
                      <a:pt x="1265707" y="359117"/>
                    </a:moveTo>
                    <a:lnTo>
                      <a:pt x="1261249" y="336296"/>
                    </a:lnTo>
                    <a:lnTo>
                      <a:pt x="1261046" y="338518"/>
                    </a:lnTo>
                    <a:lnTo>
                      <a:pt x="1259967" y="337667"/>
                    </a:lnTo>
                    <a:lnTo>
                      <a:pt x="1259344" y="337362"/>
                    </a:lnTo>
                    <a:lnTo>
                      <a:pt x="1260500" y="341210"/>
                    </a:lnTo>
                    <a:lnTo>
                      <a:pt x="1265707" y="359117"/>
                    </a:lnTo>
                    <a:close/>
                  </a:path>
                  <a:path w="1284605" h="1849754">
                    <a:moveTo>
                      <a:pt x="1269873" y="907948"/>
                    </a:moveTo>
                    <a:lnTo>
                      <a:pt x="1264716" y="930427"/>
                    </a:lnTo>
                    <a:lnTo>
                      <a:pt x="1261300" y="944168"/>
                    </a:lnTo>
                    <a:lnTo>
                      <a:pt x="1259166" y="950658"/>
                    </a:lnTo>
                    <a:lnTo>
                      <a:pt x="1257820" y="951293"/>
                    </a:lnTo>
                    <a:lnTo>
                      <a:pt x="1253159" y="970648"/>
                    </a:lnTo>
                    <a:lnTo>
                      <a:pt x="1251458" y="981506"/>
                    </a:lnTo>
                    <a:lnTo>
                      <a:pt x="1250632" y="989876"/>
                    </a:lnTo>
                    <a:lnTo>
                      <a:pt x="1248562" y="1001788"/>
                    </a:lnTo>
                    <a:lnTo>
                      <a:pt x="1259801" y="958024"/>
                    </a:lnTo>
                    <a:lnTo>
                      <a:pt x="1262037" y="948156"/>
                    </a:lnTo>
                    <a:lnTo>
                      <a:pt x="1269873" y="907948"/>
                    </a:lnTo>
                    <a:close/>
                  </a:path>
                  <a:path w="1284605" h="1849754">
                    <a:moveTo>
                      <a:pt x="1280160" y="854570"/>
                    </a:moveTo>
                    <a:lnTo>
                      <a:pt x="1280096" y="853528"/>
                    </a:lnTo>
                    <a:lnTo>
                      <a:pt x="1278966" y="860348"/>
                    </a:lnTo>
                    <a:lnTo>
                      <a:pt x="1277442" y="871347"/>
                    </a:lnTo>
                    <a:lnTo>
                      <a:pt x="1275994" y="876617"/>
                    </a:lnTo>
                    <a:lnTo>
                      <a:pt x="1277467" y="873023"/>
                    </a:lnTo>
                    <a:lnTo>
                      <a:pt x="1279067" y="863371"/>
                    </a:lnTo>
                    <a:lnTo>
                      <a:pt x="1280160" y="854570"/>
                    </a:lnTo>
                    <a:close/>
                  </a:path>
                  <a:path w="1284605" h="1849754">
                    <a:moveTo>
                      <a:pt x="1284338" y="746607"/>
                    </a:moveTo>
                    <a:lnTo>
                      <a:pt x="1283576" y="753452"/>
                    </a:lnTo>
                    <a:lnTo>
                      <a:pt x="1281290" y="763866"/>
                    </a:lnTo>
                    <a:lnTo>
                      <a:pt x="1280147" y="759193"/>
                    </a:lnTo>
                    <a:lnTo>
                      <a:pt x="1280502" y="766559"/>
                    </a:lnTo>
                    <a:lnTo>
                      <a:pt x="1281442" y="770280"/>
                    </a:lnTo>
                    <a:lnTo>
                      <a:pt x="1282788" y="765314"/>
                    </a:lnTo>
                    <a:lnTo>
                      <a:pt x="1284338" y="746607"/>
                    </a:lnTo>
                    <a:close/>
                  </a:path>
                </a:pathLst>
              </a:custGeom>
              <a:solidFill>
                <a:srgbClr val="1CADEB"/>
              </a:solidFill>
            </p:spPr>
            <p:txBody>
              <a:bodyPr wrap="square" lIns="0" tIns="0" rIns="0" bIns="0" rtlCol="0"/>
              <a:lstStyle/>
              <a:p>
                <a:endParaRPr/>
              </a:p>
            </p:txBody>
          </p:sp>
          <p:pic>
            <p:nvPicPr>
              <p:cNvPr id="22" name="object 212"/>
              <p:cNvPicPr/>
              <p:nvPr/>
            </p:nvPicPr>
            <p:blipFill>
              <a:blip r:embed="rId69" cstate="print"/>
              <a:stretch>
                <a:fillRect/>
              </a:stretch>
            </p:blipFill>
            <p:spPr>
              <a:xfrm>
                <a:off x="17819854" y="6901872"/>
                <a:ext cx="97655" cy="155779"/>
              </a:xfrm>
              <a:prstGeom prst="rect">
                <a:avLst/>
              </a:prstGeom>
            </p:spPr>
          </p:pic>
          <p:sp>
            <p:nvSpPr>
              <p:cNvPr id="23" name="object 213"/>
              <p:cNvSpPr/>
              <p:nvPr/>
            </p:nvSpPr>
            <p:spPr>
              <a:xfrm>
                <a:off x="16348189" y="7160939"/>
                <a:ext cx="1346835" cy="610235"/>
              </a:xfrm>
              <a:custGeom>
                <a:avLst/>
                <a:gdLst/>
                <a:ahLst/>
                <a:cxnLst/>
                <a:rect l="l" t="t" r="r" b="b"/>
                <a:pathLst>
                  <a:path w="1346834" h="610234">
                    <a:moveTo>
                      <a:pt x="69405" y="594855"/>
                    </a:moveTo>
                    <a:lnTo>
                      <a:pt x="58940" y="597281"/>
                    </a:lnTo>
                    <a:lnTo>
                      <a:pt x="29768" y="602830"/>
                    </a:lnTo>
                    <a:lnTo>
                      <a:pt x="18757" y="605701"/>
                    </a:lnTo>
                    <a:lnTo>
                      <a:pt x="20027" y="604913"/>
                    </a:lnTo>
                    <a:lnTo>
                      <a:pt x="0" y="609803"/>
                    </a:lnTo>
                    <a:lnTo>
                      <a:pt x="37807" y="602310"/>
                    </a:lnTo>
                    <a:lnTo>
                      <a:pt x="56730" y="598233"/>
                    </a:lnTo>
                    <a:lnTo>
                      <a:pt x="69405" y="594855"/>
                    </a:lnTo>
                    <a:close/>
                  </a:path>
                  <a:path w="1346834" h="610234">
                    <a:moveTo>
                      <a:pt x="71780" y="593940"/>
                    </a:moveTo>
                    <a:lnTo>
                      <a:pt x="70789" y="594360"/>
                    </a:lnTo>
                    <a:lnTo>
                      <a:pt x="69405" y="594855"/>
                    </a:lnTo>
                    <a:lnTo>
                      <a:pt x="70802" y="594398"/>
                    </a:lnTo>
                    <a:lnTo>
                      <a:pt x="71742" y="593979"/>
                    </a:lnTo>
                    <a:close/>
                  </a:path>
                  <a:path w="1346834" h="610234">
                    <a:moveTo>
                      <a:pt x="282460" y="508292"/>
                    </a:moveTo>
                    <a:lnTo>
                      <a:pt x="268185" y="510806"/>
                    </a:lnTo>
                    <a:lnTo>
                      <a:pt x="273304" y="510184"/>
                    </a:lnTo>
                    <a:lnTo>
                      <a:pt x="275907" y="509841"/>
                    </a:lnTo>
                    <a:lnTo>
                      <a:pt x="282460" y="508292"/>
                    </a:lnTo>
                    <a:close/>
                  </a:path>
                  <a:path w="1346834" h="610234">
                    <a:moveTo>
                      <a:pt x="857745" y="298018"/>
                    </a:moveTo>
                    <a:lnTo>
                      <a:pt x="857605" y="296570"/>
                    </a:lnTo>
                    <a:lnTo>
                      <a:pt x="836129" y="308165"/>
                    </a:lnTo>
                    <a:lnTo>
                      <a:pt x="842162" y="305409"/>
                    </a:lnTo>
                    <a:lnTo>
                      <a:pt x="850760" y="301802"/>
                    </a:lnTo>
                    <a:lnTo>
                      <a:pt x="857745" y="298018"/>
                    </a:lnTo>
                    <a:close/>
                  </a:path>
                  <a:path w="1346834" h="610234">
                    <a:moveTo>
                      <a:pt x="1323238" y="20739"/>
                    </a:moveTo>
                    <a:lnTo>
                      <a:pt x="1323060" y="20713"/>
                    </a:lnTo>
                    <a:lnTo>
                      <a:pt x="1321384" y="22123"/>
                    </a:lnTo>
                    <a:lnTo>
                      <a:pt x="1321917" y="21818"/>
                    </a:lnTo>
                    <a:lnTo>
                      <a:pt x="1322400" y="21539"/>
                    </a:lnTo>
                    <a:lnTo>
                      <a:pt x="1322971" y="21209"/>
                    </a:lnTo>
                    <a:lnTo>
                      <a:pt x="1323238" y="20739"/>
                    </a:lnTo>
                    <a:close/>
                  </a:path>
                  <a:path w="1346834" h="610234">
                    <a:moveTo>
                      <a:pt x="1335379" y="11899"/>
                    </a:moveTo>
                    <a:lnTo>
                      <a:pt x="1329080" y="17919"/>
                    </a:lnTo>
                    <a:lnTo>
                      <a:pt x="1326172" y="19405"/>
                    </a:lnTo>
                    <a:lnTo>
                      <a:pt x="1322971" y="21209"/>
                    </a:lnTo>
                    <a:lnTo>
                      <a:pt x="1319593" y="25234"/>
                    </a:lnTo>
                    <a:lnTo>
                      <a:pt x="1313827" y="31661"/>
                    </a:lnTo>
                    <a:lnTo>
                      <a:pt x="1309192" y="37122"/>
                    </a:lnTo>
                    <a:lnTo>
                      <a:pt x="1309192" y="38303"/>
                    </a:lnTo>
                    <a:lnTo>
                      <a:pt x="1335379" y="11899"/>
                    </a:lnTo>
                    <a:close/>
                  </a:path>
                  <a:path w="1346834" h="610234">
                    <a:moveTo>
                      <a:pt x="1346441" y="0"/>
                    </a:moveTo>
                    <a:lnTo>
                      <a:pt x="1335379" y="11899"/>
                    </a:lnTo>
                    <a:lnTo>
                      <a:pt x="1338262" y="9029"/>
                    </a:lnTo>
                    <a:lnTo>
                      <a:pt x="1341691" y="5359"/>
                    </a:lnTo>
                    <a:lnTo>
                      <a:pt x="1346441" y="0"/>
                    </a:lnTo>
                    <a:close/>
                  </a:path>
                </a:pathLst>
              </a:custGeom>
              <a:solidFill>
                <a:srgbClr val="1CADEB"/>
              </a:solidFill>
            </p:spPr>
            <p:txBody>
              <a:bodyPr wrap="square" lIns="0" tIns="0" rIns="0" bIns="0" rtlCol="0"/>
              <a:lstStyle/>
              <a:p>
                <a:endParaRPr/>
              </a:p>
            </p:txBody>
          </p:sp>
          <p:sp>
            <p:nvSpPr>
              <p:cNvPr id="24" name="object 214"/>
              <p:cNvSpPr/>
              <p:nvPr/>
            </p:nvSpPr>
            <p:spPr>
              <a:xfrm>
                <a:off x="16818761" y="7793668"/>
                <a:ext cx="1704975" cy="2781935"/>
              </a:xfrm>
              <a:custGeom>
                <a:avLst/>
                <a:gdLst/>
                <a:ahLst/>
                <a:cxnLst/>
                <a:rect l="l" t="t" r="r" b="b"/>
                <a:pathLst>
                  <a:path w="1704975" h="2781934">
                    <a:moveTo>
                      <a:pt x="838134" y="0"/>
                    </a:moveTo>
                    <a:lnTo>
                      <a:pt x="785688" y="26"/>
                    </a:lnTo>
                    <a:lnTo>
                      <a:pt x="735358" y="6058"/>
                    </a:lnTo>
                    <a:lnTo>
                      <a:pt x="687260" y="17824"/>
                    </a:lnTo>
                    <a:lnTo>
                      <a:pt x="641510" y="35050"/>
                    </a:lnTo>
                    <a:lnTo>
                      <a:pt x="598226" y="57463"/>
                    </a:lnTo>
                    <a:lnTo>
                      <a:pt x="557523" y="84790"/>
                    </a:lnTo>
                    <a:lnTo>
                      <a:pt x="519519" y="116757"/>
                    </a:lnTo>
                    <a:lnTo>
                      <a:pt x="484330" y="153093"/>
                    </a:lnTo>
                    <a:lnTo>
                      <a:pt x="452072" y="193522"/>
                    </a:lnTo>
                    <a:lnTo>
                      <a:pt x="425933" y="237161"/>
                    </a:lnTo>
                    <a:lnTo>
                      <a:pt x="406154" y="283563"/>
                    </a:lnTo>
                    <a:lnTo>
                      <a:pt x="392006" y="332025"/>
                    </a:lnTo>
                    <a:lnTo>
                      <a:pt x="382759" y="381847"/>
                    </a:lnTo>
                    <a:lnTo>
                      <a:pt x="377684" y="432323"/>
                    </a:lnTo>
                    <a:lnTo>
                      <a:pt x="376050" y="482753"/>
                    </a:lnTo>
                    <a:lnTo>
                      <a:pt x="377129" y="532434"/>
                    </a:lnTo>
                    <a:lnTo>
                      <a:pt x="380190" y="580662"/>
                    </a:lnTo>
                    <a:lnTo>
                      <a:pt x="386188" y="628908"/>
                    </a:lnTo>
                    <a:lnTo>
                      <a:pt x="393519" y="676858"/>
                    </a:lnTo>
                    <a:lnTo>
                      <a:pt x="402138" y="724511"/>
                    </a:lnTo>
                    <a:lnTo>
                      <a:pt x="412000" y="771861"/>
                    </a:lnTo>
                    <a:lnTo>
                      <a:pt x="369146" y="795932"/>
                    </a:lnTo>
                    <a:lnTo>
                      <a:pt x="327317" y="822321"/>
                    </a:lnTo>
                    <a:lnTo>
                      <a:pt x="286997" y="851211"/>
                    </a:lnTo>
                    <a:lnTo>
                      <a:pt x="248671" y="882788"/>
                    </a:lnTo>
                    <a:lnTo>
                      <a:pt x="212823" y="917239"/>
                    </a:lnTo>
                    <a:lnTo>
                      <a:pt x="178978" y="955145"/>
                    </a:lnTo>
                    <a:lnTo>
                      <a:pt x="148505" y="994891"/>
                    </a:lnTo>
                    <a:lnTo>
                      <a:pt x="121279" y="1036323"/>
                    </a:lnTo>
                    <a:lnTo>
                      <a:pt x="97173" y="1079291"/>
                    </a:lnTo>
                    <a:lnTo>
                      <a:pt x="76063" y="1123642"/>
                    </a:lnTo>
                    <a:lnTo>
                      <a:pt x="57824" y="1169224"/>
                    </a:lnTo>
                    <a:lnTo>
                      <a:pt x="42330" y="1215885"/>
                    </a:lnTo>
                    <a:lnTo>
                      <a:pt x="29456" y="1263472"/>
                    </a:lnTo>
                    <a:lnTo>
                      <a:pt x="19077" y="1311835"/>
                    </a:lnTo>
                    <a:lnTo>
                      <a:pt x="11067" y="1360821"/>
                    </a:lnTo>
                    <a:lnTo>
                      <a:pt x="5301" y="1410278"/>
                    </a:lnTo>
                    <a:lnTo>
                      <a:pt x="1653" y="1460054"/>
                    </a:lnTo>
                    <a:lnTo>
                      <a:pt x="0" y="1509996"/>
                    </a:lnTo>
                    <a:lnTo>
                      <a:pt x="214" y="1559954"/>
                    </a:lnTo>
                    <a:lnTo>
                      <a:pt x="2171" y="1609775"/>
                    </a:lnTo>
                    <a:lnTo>
                      <a:pt x="5746" y="1659306"/>
                    </a:lnTo>
                    <a:lnTo>
                      <a:pt x="10813" y="1708397"/>
                    </a:lnTo>
                    <a:lnTo>
                      <a:pt x="17247" y="1756894"/>
                    </a:lnTo>
                    <a:lnTo>
                      <a:pt x="24973" y="1804919"/>
                    </a:lnTo>
                    <a:lnTo>
                      <a:pt x="34360" y="1855930"/>
                    </a:lnTo>
                    <a:lnTo>
                      <a:pt x="44794" y="1906918"/>
                    </a:lnTo>
                    <a:lnTo>
                      <a:pt x="56185" y="1957617"/>
                    </a:lnTo>
                    <a:lnTo>
                      <a:pt x="68491" y="2008034"/>
                    </a:lnTo>
                    <a:lnTo>
                      <a:pt x="81670" y="2058176"/>
                    </a:lnTo>
                    <a:lnTo>
                      <a:pt x="95682" y="2108050"/>
                    </a:lnTo>
                    <a:lnTo>
                      <a:pt x="110485" y="2157662"/>
                    </a:lnTo>
                    <a:lnTo>
                      <a:pt x="126038" y="2207020"/>
                    </a:lnTo>
                    <a:lnTo>
                      <a:pt x="142300" y="2256130"/>
                    </a:lnTo>
                    <a:lnTo>
                      <a:pt x="159229" y="2304999"/>
                    </a:lnTo>
                    <a:lnTo>
                      <a:pt x="176784" y="2353633"/>
                    </a:lnTo>
                    <a:lnTo>
                      <a:pt x="194925" y="2402040"/>
                    </a:lnTo>
                    <a:lnTo>
                      <a:pt x="213608" y="2450227"/>
                    </a:lnTo>
                    <a:lnTo>
                      <a:pt x="232794" y="2498199"/>
                    </a:lnTo>
                    <a:lnTo>
                      <a:pt x="252441" y="2545965"/>
                    </a:lnTo>
                    <a:lnTo>
                      <a:pt x="272508" y="2593530"/>
                    </a:lnTo>
                    <a:lnTo>
                      <a:pt x="292954" y="2640902"/>
                    </a:lnTo>
                    <a:lnTo>
                      <a:pt x="313736" y="2688087"/>
                    </a:lnTo>
                    <a:lnTo>
                      <a:pt x="334815" y="2735093"/>
                    </a:lnTo>
                    <a:lnTo>
                      <a:pt x="356149" y="2781925"/>
                    </a:lnTo>
                    <a:lnTo>
                      <a:pt x="962926" y="2454752"/>
                    </a:lnTo>
                    <a:lnTo>
                      <a:pt x="936338" y="2411989"/>
                    </a:lnTo>
                    <a:lnTo>
                      <a:pt x="909993" y="2368948"/>
                    </a:lnTo>
                    <a:lnTo>
                      <a:pt x="883942" y="2325635"/>
                    </a:lnTo>
                    <a:lnTo>
                      <a:pt x="858240" y="2282062"/>
                    </a:lnTo>
                    <a:lnTo>
                      <a:pt x="832938" y="2238235"/>
                    </a:lnTo>
                    <a:lnTo>
                      <a:pt x="808088" y="2194165"/>
                    </a:lnTo>
                    <a:lnTo>
                      <a:pt x="783744" y="2149859"/>
                    </a:lnTo>
                    <a:lnTo>
                      <a:pt x="759958" y="2105327"/>
                    </a:lnTo>
                    <a:lnTo>
                      <a:pt x="736782" y="2060578"/>
                    </a:lnTo>
                    <a:lnTo>
                      <a:pt x="714270" y="2015619"/>
                    </a:lnTo>
                    <a:lnTo>
                      <a:pt x="692472" y="1970460"/>
                    </a:lnTo>
                    <a:lnTo>
                      <a:pt x="671443" y="1925110"/>
                    </a:lnTo>
                    <a:lnTo>
                      <a:pt x="651235" y="1879577"/>
                    </a:lnTo>
                    <a:lnTo>
                      <a:pt x="631899" y="1833870"/>
                    </a:lnTo>
                    <a:lnTo>
                      <a:pt x="612117" y="1784051"/>
                    </a:lnTo>
                    <a:lnTo>
                      <a:pt x="593553" y="1733590"/>
                    </a:lnTo>
                    <a:lnTo>
                      <a:pt x="576503" y="1682683"/>
                    </a:lnTo>
                    <a:lnTo>
                      <a:pt x="561265" y="1631525"/>
                    </a:lnTo>
                    <a:lnTo>
                      <a:pt x="548135" y="1580312"/>
                    </a:lnTo>
                    <a:lnTo>
                      <a:pt x="537410" y="1529241"/>
                    </a:lnTo>
                    <a:lnTo>
                      <a:pt x="529844" y="1479008"/>
                    </a:lnTo>
                    <a:lnTo>
                      <a:pt x="525105" y="1429032"/>
                    </a:lnTo>
                    <a:lnTo>
                      <a:pt x="524345" y="1379740"/>
                    </a:lnTo>
                    <a:lnTo>
                      <a:pt x="528714" y="1331560"/>
                    </a:lnTo>
                    <a:lnTo>
                      <a:pt x="539362" y="1284919"/>
                    </a:lnTo>
                    <a:lnTo>
                      <a:pt x="557441" y="1240244"/>
                    </a:lnTo>
                    <a:lnTo>
                      <a:pt x="569409" y="1220968"/>
                    </a:lnTo>
                    <a:lnTo>
                      <a:pt x="815963" y="1220968"/>
                    </a:lnTo>
                    <a:lnTo>
                      <a:pt x="815006" y="1219169"/>
                    </a:lnTo>
                    <a:lnTo>
                      <a:pt x="792281" y="1174930"/>
                    </a:lnTo>
                    <a:lnTo>
                      <a:pt x="770209" y="1130260"/>
                    </a:lnTo>
                    <a:lnTo>
                      <a:pt x="748880" y="1085213"/>
                    </a:lnTo>
                    <a:lnTo>
                      <a:pt x="827227" y="1041087"/>
                    </a:lnTo>
                    <a:lnTo>
                      <a:pt x="850113" y="1027832"/>
                    </a:lnTo>
                    <a:lnTo>
                      <a:pt x="893087" y="1003413"/>
                    </a:lnTo>
                    <a:lnTo>
                      <a:pt x="935282" y="978020"/>
                    </a:lnTo>
                    <a:lnTo>
                      <a:pt x="976406" y="951511"/>
                    </a:lnTo>
                    <a:lnTo>
                      <a:pt x="1016166" y="923744"/>
                    </a:lnTo>
                    <a:lnTo>
                      <a:pt x="1054272" y="894575"/>
                    </a:lnTo>
                    <a:lnTo>
                      <a:pt x="1090432" y="863864"/>
                    </a:lnTo>
                    <a:lnTo>
                      <a:pt x="1124354" y="831467"/>
                    </a:lnTo>
                    <a:lnTo>
                      <a:pt x="1155746" y="797242"/>
                    </a:lnTo>
                    <a:lnTo>
                      <a:pt x="1184317" y="761047"/>
                    </a:lnTo>
                    <a:lnTo>
                      <a:pt x="1209774" y="722740"/>
                    </a:lnTo>
                    <a:lnTo>
                      <a:pt x="1230768" y="684125"/>
                    </a:lnTo>
                    <a:lnTo>
                      <a:pt x="608424" y="684125"/>
                    </a:lnTo>
                    <a:lnTo>
                      <a:pt x="601989" y="653151"/>
                    </a:lnTo>
                    <a:lnTo>
                      <a:pt x="591431" y="591430"/>
                    </a:lnTo>
                    <a:lnTo>
                      <a:pt x="583808" y="512267"/>
                    </a:lnTo>
                    <a:lnTo>
                      <a:pt x="583326" y="459956"/>
                    </a:lnTo>
                    <a:lnTo>
                      <a:pt x="587940" y="407424"/>
                    </a:lnTo>
                    <a:lnTo>
                      <a:pt x="599653" y="358312"/>
                    </a:lnTo>
                    <a:lnTo>
                      <a:pt x="620465" y="316262"/>
                    </a:lnTo>
                    <a:lnTo>
                      <a:pt x="650229" y="282333"/>
                    </a:lnTo>
                    <a:lnTo>
                      <a:pt x="685320" y="252465"/>
                    </a:lnTo>
                    <a:lnTo>
                      <a:pt x="724669" y="230180"/>
                    </a:lnTo>
                    <a:lnTo>
                      <a:pt x="767206" y="218999"/>
                    </a:lnTo>
                    <a:lnTo>
                      <a:pt x="1208198" y="218999"/>
                    </a:lnTo>
                    <a:lnTo>
                      <a:pt x="1195015" y="198601"/>
                    </a:lnTo>
                    <a:lnTo>
                      <a:pt x="1162303" y="157985"/>
                    </a:lnTo>
                    <a:lnTo>
                      <a:pt x="1125664" y="120834"/>
                    </a:lnTo>
                    <a:lnTo>
                      <a:pt x="1085243" y="86063"/>
                    </a:lnTo>
                    <a:lnTo>
                      <a:pt x="1040788" y="57058"/>
                    </a:lnTo>
                    <a:lnTo>
                      <a:pt x="993074" y="33885"/>
                    </a:lnTo>
                    <a:lnTo>
                      <a:pt x="942877" y="16607"/>
                    </a:lnTo>
                    <a:lnTo>
                      <a:pt x="890972" y="5290"/>
                    </a:lnTo>
                    <a:lnTo>
                      <a:pt x="838134" y="0"/>
                    </a:lnTo>
                    <a:close/>
                  </a:path>
                  <a:path w="1704975" h="2781934">
                    <a:moveTo>
                      <a:pt x="815963" y="1220968"/>
                    </a:moveTo>
                    <a:lnTo>
                      <a:pt x="569409" y="1220968"/>
                    </a:lnTo>
                    <a:lnTo>
                      <a:pt x="592282" y="1267519"/>
                    </a:lnTo>
                    <a:lnTo>
                      <a:pt x="616134" y="1313603"/>
                    </a:lnTo>
                    <a:lnTo>
                      <a:pt x="640922" y="1359208"/>
                    </a:lnTo>
                    <a:lnTo>
                      <a:pt x="666606" y="1404326"/>
                    </a:lnTo>
                    <a:lnTo>
                      <a:pt x="693147" y="1448944"/>
                    </a:lnTo>
                    <a:lnTo>
                      <a:pt x="720503" y="1493054"/>
                    </a:lnTo>
                    <a:lnTo>
                      <a:pt x="748633" y="1536642"/>
                    </a:lnTo>
                    <a:lnTo>
                      <a:pt x="777497" y="1579701"/>
                    </a:lnTo>
                    <a:lnTo>
                      <a:pt x="807055" y="1622218"/>
                    </a:lnTo>
                    <a:lnTo>
                      <a:pt x="837266" y="1664184"/>
                    </a:lnTo>
                    <a:lnTo>
                      <a:pt x="868088" y="1705587"/>
                    </a:lnTo>
                    <a:lnTo>
                      <a:pt x="899483" y="1746418"/>
                    </a:lnTo>
                    <a:lnTo>
                      <a:pt x="931462" y="1785837"/>
                    </a:lnTo>
                    <a:lnTo>
                      <a:pt x="964094" y="1824756"/>
                    </a:lnTo>
                    <a:lnTo>
                      <a:pt x="997375" y="1863152"/>
                    </a:lnTo>
                    <a:lnTo>
                      <a:pt x="1031299" y="1901002"/>
                    </a:lnTo>
                    <a:lnTo>
                      <a:pt x="1065863" y="1938285"/>
                    </a:lnTo>
                    <a:lnTo>
                      <a:pt x="1101062" y="1974977"/>
                    </a:lnTo>
                    <a:lnTo>
                      <a:pt x="1136890" y="2011056"/>
                    </a:lnTo>
                    <a:lnTo>
                      <a:pt x="1173343" y="2046500"/>
                    </a:lnTo>
                    <a:lnTo>
                      <a:pt x="1210416" y="2081286"/>
                    </a:lnTo>
                    <a:lnTo>
                      <a:pt x="1248105" y="2115392"/>
                    </a:lnTo>
                    <a:lnTo>
                      <a:pt x="1286404" y="2148796"/>
                    </a:lnTo>
                    <a:lnTo>
                      <a:pt x="1325309" y="2181474"/>
                    </a:lnTo>
                    <a:lnTo>
                      <a:pt x="1364816" y="2213405"/>
                    </a:lnTo>
                    <a:lnTo>
                      <a:pt x="1404919" y="2244566"/>
                    </a:lnTo>
                    <a:lnTo>
                      <a:pt x="1445613" y="2274934"/>
                    </a:lnTo>
                    <a:lnTo>
                      <a:pt x="1486895" y="2304487"/>
                    </a:lnTo>
                    <a:lnTo>
                      <a:pt x="1528758" y="2333203"/>
                    </a:lnTo>
                    <a:lnTo>
                      <a:pt x="1571199" y="2361060"/>
                    </a:lnTo>
                    <a:lnTo>
                      <a:pt x="1614213" y="2388033"/>
                    </a:lnTo>
                    <a:lnTo>
                      <a:pt x="1657795" y="2414103"/>
                    </a:lnTo>
                    <a:lnTo>
                      <a:pt x="1701940" y="2439245"/>
                    </a:lnTo>
                    <a:lnTo>
                      <a:pt x="1704683" y="2435842"/>
                    </a:lnTo>
                    <a:lnTo>
                      <a:pt x="1688966" y="2417545"/>
                    </a:lnTo>
                    <a:lnTo>
                      <a:pt x="1573728" y="2285826"/>
                    </a:lnTo>
                    <a:lnTo>
                      <a:pt x="1540018" y="2246834"/>
                    </a:lnTo>
                    <a:lnTo>
                      <a:pt x="1506487" y="2207671"/>
                    </a:lnTo>
                    <a:lnTo>
                      <a:pt x="1473153" y="2168329"/>
                    </a:lnTo>
                    <a:lnTo>
                      <a:pt x="1440033" y="2128801"/>
                    </a:lnTo>
                    <a:lnTo>
                      <a:pt x="1407147" y="2089079"/>
                    </a:lnTo>
                    <a:lnTo>
                      <a:pt x="1374513" y="2049155"/>
                    </a:lnTo>
                    <a:lnTo>
                      <a:pt x="1342148" y="2009020"/>
                    </a:lnTo>
                    <a:lnTo>
                      <a:pt x="1310072" y="1968667"/>
                    </a:lnTo>
                    <a:lnTo>
                      <a:pt x="1278303" y="1928089"/>
                    </a:lnTo>
                    <a:lnTo>
                      <a:pt x="1246860" y="1887277"/>
                    </a:lnTo>
                    <a:lnTo>
                      <a:pt x="1215760" y="1846223"/>
                    </a:lnTo>
                    <a:lnTo>
                      <a:pt x="1185022" y="1804919"/>
                    </a:lnTo>
                    <a:lnTo>
                      <a:pt x="1154664" y="1763359"/>
                    </a:lnTo>
                    <a:lnTo>
                      <a:pt x="1124706" y="1721533"/>
                    </a:lnTo>
                    <a:lnTo>
                      <a:pt x="1095165" y="1679434"/>
                    </a:lnTo>
                    <a:lnTo>
                      <a:pt x="1066059" y="1637053"/>
                    </a:lnTo>
                    <a:lnTo>
                      <a:pt x="1037407" y="1594384"/>
                    </a:lnTo>
                    <a:lnTo>
                      <a:pt x="1009228" y="1551418"/>
                    </a:lnTo>
                    <a:lnTo>
                      <a:pt x="984600" y="1512474"/>
                    </a:lnTo>
                    <a:lnTo>
                      <a:pt x="959887" y="1472687"/>
                    </a:lnTo>
                    <a:lnTo>
                      <a:pt x="935184" y="1432110"/>
                    </a:lnTo>
                    <a:lnTo>
                      <a:pt x="910580" y="1390794"/>
                    </a:lnTo>
                    <a:lnTo>
                      <a:pt x="886168" y="1348790"/>
                    </a:lnTo>
                    <a:lnTo>
                      <a:pt x="862041" y="1306151"/>
                    </a:lnTo>
                    <a:lnTo>
                      <a:pt x="838289" y="1262926"/>
                    </a:lnTo>
                    <a:lnTo>
                      <a:pt x="815963" y="1220968"/>
                    </a:lnTo>
                    <a:close/>
                  </a:path>
                  <a:path w="1704975" h="2781934">
                    <a:moveTo>
                      <a:pt x="1208198" y="218999"/>
                    </a:moveTo>
                    <a:lnTo>
                      <a:pt x="767206" y="218999"/>
                    </a:lnTo>
                    <a:lnTo>
                      <a:pt x="811862" y="222443"/>
                    </a:lnTo>
                    <a:lnTo>
                      <a:pt x="851612" y="242315"/>
                    </a:lnTo>
                    <a:lnTo>
                      <a:pt x="884496" y="272524"/>
                    </a:lnTo>
                    <a:lnTo>
                      <a:pt x="911440" y="308943"/>
                    </a:lnTo>
                    <a:lnTo>
                      <a:pt x="933367" y="347444"/>
                    </a:lnTo>
                    <a:lnTo>
                      <a:pt x="947561" y="392910"/>
                    </a:lnTo>
                    <a:lnTo>
                      <a:pt x="949132" y="416187"/>
                    </a:lnTo>
                    <a:lnTo>
                      <a:pt x="947125" y="440018"/>
                    </a:lnTo>
                    <a:lnTo>
                      <a:pt x="932561" y="490829"/>
                    </a:lnTo>
                    <a:lnTo>
                      <a:pt x="902864" y="532014"/>
                    </a:lnTo>
                    <a:lnTo>
                      <a:pt x="849669" y="573816"/>
                    </a:lnTo>
                    <a:lnTo>
                      <a:pt x="779210" y="612275"/>
                    </a:lnTo>
                    <a:lnTo>
                      <a:pt x="738023" y="631177"/>
                    </a:lnTo>
                    <a:lnTo>
                      <a:pt x="695651" y="649163"/>
                    </a:lnTo>
                    <a:lnTo>
                      <a:pt x="608424" y="684125"/>
                    </a:lnTo>
                    <a:lnTo>
                      <a:pt x="1230768" y="684125"/>
                    </a:lnTo>
                    <a:lnTo>
                      <a:pt x="1250184" y="639218"/>
                    </a:lnTo>
                    <a:lnTo>
                      <a:pt x="1264552" y="593719"/>
                    </a:lnTo>
                    <a:lnTo>
                      <a:pt x="1274641" y="545539"/>
                    </a:lnTo>
                    <a:lnTo>
                      <a:pt x="1280158" y="494534"/>
                    </a:lnTo>
                    <a:lnTo>
                      <a:pt x="1280811" y="440562"/>
                    </a:lnTo>
                    <a:lnTo>
                      <a:pt x="1275818" y="388233"/>
                    </a:lnTo>
                    <a:lnTo>
                      <a:pt x="1264202" y="337498"/>
                    </a:lnTo>
                    <a:lnTo>
                      <a:pt x="1246504" y="288731"/>
                    </a:lnTo>
                    <a:lnTo>
                      <a:pt x="1223262" y="242308"/>
                    </a:lnTo>
                    <a:lnTo>
                      <a:pt x="1208198" y="218999"/>
                    </a:lnTo>
                    <a:close/>
                  </a:path>
                </a:pathLst>
              </a:custGeom>
              <a:solidFill>
                <a:srgbClr val="00A2E9"/>
              </a:solidFill>
            </p:spPr>
            <p:txBody>
              <a:bodyPr wrap="square" lIns="0" tIns="0" rIns="0" bIns="0" rtlCol="0"/>
              <a:lstStyle/>
              <a:p>
                <a:endParaRPr/>
              </a:p>
            </p:txBody>
          </p:sp>
          <p:sp>
            <p:nvSpPr>
              <p:cNvPr id="25" name="object 215"/>
              <p:cNvSpPr/>
              <p:nvPr/>
            </p:nvSpPr>
            <p:spPr>
              <a:xfrm>
                <a:off x="17373689" y="7984572"/>
                <a:ext cx="435609" cy="524510"/>
              </a:xfrm>
              <a:custGeom>
                <a:avLst/>
                <a:gdLst/>
                <a:ahLst/>
                <a:cxnLst/>
                <a:rect l="l" t="t" r="r" b="b"/>
                <a:pathLst>
                  <a:path w="435609" h="524509">
                    <a:moveTo>
                      <a:pt x="3314" y="203517"/>
                    </a:moveTo>
                    <a:lnTo>
                      <a:pt x="2133" y="213690"/>
                    </a:lnTo>
                    <a:lnTo>
                      <a:pt x="1181" y="223812"/>
                    </a:lnTo>
                    <a:lnTo>
                      <a:pt x="469" y="233895"/>
                    </a:lnTo>
                    <a:lnTo>
                      <a:pt x="0" y="243916"/>
                    </a:lnTo>
                    <a:lnTo>
                      <a:pt x="444" y="235305"/>
                    </a:lnTo>
                    <a:lnTo>
                      <a:pt x="1104" y="226225"/>
                    </a:lnTo>
                    <a:lnTo>
                      <a:pt x="2032" y="215900"/>
                    </a:lnTo>
                    <a:lnTo>
                      <a:pt x="3314" y="203517"/>
                    </a:lnTo>
                    <a:close/>
                  </a:path>
                  <a:path w="435609" h="524509">
                    <a:moveTo>
                      <a:pt x="15621" y="393712"/>
                    </a:moveTo>
                    <a:lnTo>
                      <a:pt x="15087" y="391617"/>
                    </a:lnTo>
                    <a:lnTo>
                      <a:pt x="15468" y="393763"/>
                    </a:lnTo>
                    <a:lnTo>
                      <a:pt x="15621" y="393712"/>
                    </a:lnTo>
                    <a:close/>
                  </a:path>
                  <a:path w="435609" h="524509">
                    <a:moveTo>
                      <a:pt x="16306" y="383400"/>
                    </a:moveTo>
                    <a:lnTo>
                      <a:pt x="16027" y="381495"/>
                    </a:lnTo>
                    <a:lnTo>
                      <a:pt x="15532" y="383070"/>
                    </a:lnTo>
                    <a:lnTo>
                      <a:pt x="16306" y="383400"/>
                    </a:lnTo>
                    <a:close/>
                  </a:path>
                  <a:path w="435609" h="524509">
                    <a:moveTo>
                      <a:pt x="18516" y="373634"/>
                    </a:moveTo>
                    <a:lnTo>
                      <a:pt x="14592" y="371919"/>
                    </a:lnTo>
                    <a:lnTo>
                      <a:pt x="16027" y="381495"/>
                    </a:lnTo>
                    <a:lnTo>
                      <a:pt x="18516" y="373634"/>
                    </a:lnTo>
                    <a:close/>
                  </a:path>
                  <a:path w="435609" h="524509">
                    <a:moveTo>
                      <a:pt x="19202" y="314960"/>
                    </a:moveTo>
                    <a:lnTo>
                      <a:pt x="18872" y="312420"/>
                    </a:lnTo>
                    <a:lnTo>
                      <a:pt x="16789" y="312420"/>
                    </a:lnTo>
                    <a:lnTo>
                      <a:pt x="17195" y="314960"/>
                    </a:lnTo>
                    <a:lnTo>
                      <a:pt x="17132" y="317500"/>
                    </a:lnTo>
                    <a:lnTo>
                      <a:pt x="19075" y="317500"/>
                    </a:lnTo>
                    <a:lnTo>
                      <a:pt x="19202" y="314960"/>
                    </a:lnTo>
                    <a:close/>
                  </a:path>
                  <a:path w="435609" h="524509">
                    <a:moveTo>
                      <a:pt x="19215" y="312420"/>
                    </a:moveTo>
                    <a:lnTo>
                      <a:pt x="18872" y="309448"/>
                    </a:lnTo>
                    <a:lnTo>
                      <a:pt x="18364" y="308610"/>
                    </a:lnTo>
                    <a:lnTo>
                      <a:pt x="18872" y="312420"/>
                    </a:lnTo>
                    <a:lnTo>
                      <a:pt x="19215" y="312420"/>
                    </a:lnTo>
                    <a:close/>
                  </a:path>
                  <a:path w="435609" h="524509">
                    <a:moveTo>
                      <a:pt x="24561" y="392836"/>
                    </a:moveTo>
                    <a:lnTo>
                      <a:pt x="20662" y="392569"/>
                    </a:lnTo>
                    <a:lnTo>
                      <a:pt x="18275" y="388912"/>
                    </a:lnTo>
                    <a:lnTo>
                      <a:pt x="20243" y="384505"/>
                    </a:lnTo>
                    <a:lnTo>
                      <a:pt x="22428" y="388645"/>
                    </a:lnTo>
                    <a:lnTo>
                      <a:pt x="20980" y="384416"/>
                    </a:lnTo>
                    <a:lnTo>
                      <a:pt x="18669" y="377698"/>
                    </a:lnTo>
                    <a:lnTo>
                      <a:pt x="18935" y="384505"/>
                    </a:lnTo>
                    <a:lnTo>
                      <a:pt x="18008" y="384124"/>
                    </a:lnTo>
                    <a:lnTo>
                      <a:pt x="16306" y="383400"/>
                    </a:lnTo>
                    <a:lnTo>
                      <a:pt x="16421" y="384124"/>
                    </a:lnTo>
                    <a:lnTo>
                      <a:pt x="15290" y="383641"/>
                    </a:lnTo>
                    <a:lnTo>
                      <a:pt x="16764" y="386283"/>
                    </a:lnTo>
                    <a:lnTo>
                      <a:pt x="16878" y="388645"/>
                    </a:lnTo>
                    <a:lnTo>
                      <a:pt x="16954" y="392569"/>
                    </a:lnTo>
                    <a:lnTo>
                      <a:pt x="16852" y="393458"/>
                    </a:lnTo>
                    <a:lnTo>
                      <a:pt x="22428" y="393458"/>
                    </a:lnTo>
                    <a:lnTo>
                      <a:pt x="22339" y="393280"/>
                    </a:lnTo>
                    <a:lnTo>
                      <a:pt x="24561" y="392836"/>
                    </a:lnTo>
                    <a:close/>
                  </a:path>
                  <a:path w="435609" h="524509">
                    <a:moveTo>
                      <a:pt x="24701" y="196850"/>
                    </a:moveTo>
                    <a:lnTo>
                      <a:pt x="23660" y="201663"/>
                    </a:lnTo>
                    <a:lnTo>
                      <a:pt x="23634" y="202018"/>
                    </a:lnTo>
                    <a:lnTo>
                      <a:pt x="24701" y="196850"/>
                    </a:lnTo>
                    <a:close/>
                  </a:path>
                  <a:path w="435609" h="524509">
                    <a:moveTo>
                      <a:pt x="24714" y="443026"/>
                    </a:moveTo>
                    <a:lnTo>
                      <a:pt x="22821" y="441947"/>
                    </a:lnTo>
                    <a:lnTo>
                      <a:pt x="22758" y="443090"/>
                    </a:lnTo>
                    <a:lnTo>
                      <a:pt x="24714" y="443026"/>
                    </a:lnTo>
                    <a:close/>
                  </a:path>
                  <a:path w="435609" h="524509">
                    <a:moveTo>
                      <a:pt x="25158" y="399059"/>
                    </a:moveTo>
                    <a:lnTo>
                      <a:pt x="24663" y="398043"/>
                    </a:lnTo>
                    <a:lnTo>
                      <a:pt x="22542" y="393674"/>
                    </a:lnTo>
                    <a:lnTo>
                      <a:pt x="16840" y="393674"/>
                    </a:lnTo>
                    <a:lnTo>
                      <a:pt x="15684" y="393674"/>
                    </a:lnTo>
                    <a:lnTo>
                      <a:pt x="16840" y="398538"/>
                    </a:lnTo>
                    <a:lnTo>
                      <a:pt x="19126" y="400265"/>
                    </a:lnTo>
                    <a:lnTo>
                      <a:pt x="21615" y="401485"/>
                    </a:lnTo>
                    <a:lnTo>
                      <a:pt x="23926" y="406857"/>
                    </a:lnTo>
                    <a:lnTo>
                      <a:pt x="23736" y="406107"/>
                    </a:lnTo>
                    <a:lnTo>
                      <a:pt x="23761" y="403809"/>
                    </a:lnTo>
                    <a:lnTo>
                      <a:pt x="23025" y="400875"/>
                    </a:lnTo>
                    <a:lnTo>
                      <a:pt x="24282" y="398043"/>
                    </a:lnTo>
                    <a:lnTo>
                      <a:pt x="25158" y="399059"/>
                    </a:lnTo>
                    <a:close/>
                  </a:path>
                  <a:path w="435609" h="524509">
                    <a:moveTo>
                      <a:pt x="26098" y="358711"/>
                    </a:moveTo>
                    <a:lnTo>
                      <a:pt x="25349" y="356971"/>
                    </a:lnTo>
                    <a:lnTo>
                      <a:pt x="25209" y="358140"/>
                    </a:lnTo>
                    <a:lnTo>
                      <a:pt x="26098" y="358711"/>
                    </a:lnTo>
                    <a:close/>
                  </a:path>
                  <a:path w="435609" h="524509">
                    <a:moveTo>
                      <a:pt x="26555" y="183565"/>
                    </a:moveTo>
                    <a:lnTo>
                      <a:pt x="26136" y="182854"/>
                    </a:lnTo>
                    <a:lnTo>
                      <a:pt x="26162" y="180467"/>
                    </a:lnTo>
                    <a:lnTo>
                      <a:pt x="25539" y="182803"/>
                    </a:lnTo>
                    <a:lnTo>
                      <a:pt x="26555" y="183565"/>
                    </a:lnTo>
                    <a:close/>
                  </a:path>
                  <a:path w="435609" h="524509">
                    <a:moveTo>
                      <a:pt x="26797" y="183769"/>
                    </a:moveTo>
                    <a:lnTo>
                      <a:pt x="26555" y="183578"/>
                    </a:lnTo>
                    <a:lnTo>
                      <a:pt x="26619" y="183705"/>
                    </a:lnTo>
                    <a:lnTo>
                      <a:pt x="26797" y="183769"/>
                    </a:lnTo>
                    <a:close/>
                  </a:path>
                  <a:path w="435609" h="524509">
                    <a:moveTo>
                      <a:pt x="27203" y="353060"/>
                    </a:moveTo>
                    <a:lnTo>
                      <a:pt x="27000" y="353060"/>
                    </a:lnTo>
                    <a:lnTo>
                      <a:pt x="27203" y="353288"/>
                    </a:lnTo>
                    <a:lnTo>
                      <a:pt x="27203" y="353060"/>
                    </a:lnTo>
                    <a:close/>
                  </a:path>
                  <a:path w="435609" h="524509">
                    <a:moveTo>
                      <a:pt x="27609" y="468503"/>
                    </a:moveTo>
                    <a:lnTo>
                      <a:pt x="22059" y="441515"/>
                    </a:lnTo>
                    <a:lnTo>
                      <a:pt x="22821" y="441947"/>
                    </a:lnTo>
                    <a:lnTo>
                      <a:pt x="22847" y="441515"/>
                    </a:lnTo>
                    <a:lnTo>
                      <a:pt x="22936" y="439864"/>
                    </a:lnTo>
                    <a:lnTo>
                      <a:pt x="23190" y="435330"/>
                    </a:lnTo>
                    <a:lnTo>
                      <a:pt x="22923" y="434708"/>
                    </a:lnTo>
                    <a:lnTo>
                      <a:pt x="21831" y="432168"/>
                    </a:lnTo>
                    <a:lnTo>
                      <a:pt x="21475" y="434708"/>
                    </a:lnTo>
                    <a:lnTo>
                      <a:pt x="19558" y="431330"/>
                    </a:lnTo>
                    <a:lnTo>
                      <a:pt x="18516" y="432257"/>
                    </a:lnTo>
                    <a:lnTo>
                      <a:pt x="19189" y="433857"/>
                    </a:lnTo>
                    <a:lnTo>
                      <a:pt x="20447" y="435610"/>
                    </a:lnTo>
                    <a:lnTo>
                      <a:pt x="20688" y="438365"/>
                    </a:lnTo>
                    <a:lnTo>
                      <a:pt x="19431" y="439864"/>
                    </a:lnTo>
                    <a:lnTo>
                      <a:pt x="18110" y="436880"/>
                    </a:lnTo>
                    <a:lnTo>
                      <a:pt x="17691" y="435927"/>
                    </a:lnTo>
                    <a:lnTo>
                      <a:pt x="17716" y="432625"/>
                    </a:lnTo>
                    <a:lnTo>
                      <a:pt x="16662" y="436880"/>
                    </a:lnTo>
                    <a:lnTo>
                      <a:pt x="14287" y="428015"/>
                    </a:lnTo>
                    <a:lnTo>
                      <a:pt x="13919" y="433857"/>
                    </a:lnTo>
                    <a:lnTo>
                      <a:pt x="16395" y="442404"/>
                    </a:lnTo>
                    <a:lnTo>
                      <a:pt x="19291" y="451218"/>
                    </a:lnTo>
                    <a:lnTo>
                      <a:pt x="21551" y="457847"/>
                    </a:lnTo>
                    <a:lnTo>
                      <a:pt x="24180" y="463765"/>
                    </a:lnTo>
                    <a:lnTo>
                      <a:pt x="27609" y="468503"/>
                    </a:lnTo>
                    <a:close/>
                  </a:path>
                  <a:path w="435609" h="524509">
                    <a:moveTo>
                      <a:pt x="28028" y="363220"/>
                    </a:moveTo>
                    <a:lnTo>
                      <a:pt x="27190" y="359410"/>
                    </a:lnTo>
                    <a:lnTo>
                      <a:pt x="26098" y="358711"/>
                    </a:lnTo>
                    <a:lnTo>
                      <a:pt x="28028" y="363220"/>
                    </a:lnTo>
                    <a:close/>
                  </a:path>
                  <a:path w="435609" h="524509">
                    <a:moveTo>
                      <a:pt x="30480" y="356870"/>
                    </a:moveTo>
                    <a:lnTo>
                      <a:pt x="27203" y="353288"/>
                    </a:lnTo>
                    <a:lnTo>
                      <a:pt x="27165" y="356870"/>
                    </a:lnTo>
                    <a:lnTo>
                      <a:pt x="30480" y="356870"/>
                    </a:lnTo>
                    <a:close/>
                  </a:path>
                  <a:path w="435609" h="524509">
                    <a:moveTo>
                      <a:pt x="30492" y="445503"/>
                    </a:moveTo>
                    <a:lnTo>
                      <a:pt x="28981" y="442849"/>
                    </a:lnTo>
                    <a:lnTo>
                      <a:pt x="28422" y="441706"/>
                    </a:lnTo>
                    <a:lnTo>
                      <a:pt x="27216" y="439280"/>
                    </a:lnTo>
                    <a:lnTo>
                      <a:pt x="25920" y="438061"/>
                    </a:lnTo>
                    <a:lnTo>
                      <a:pt x="26085" y="442988"/>
                    </a:lnTo>
                    <a:lnTo>
                      <a:pt x="24714" y="443026"/>
                    </a:lnTo>
                    <a:lnTo>
                      <a:pt x="25285" y="443357"/>
                    </a:lnTo>
                    <a:lnTo>
                      <a:pt x="25031" y="444309"/>
                    </a:lnTo>
                    <a:lnTo>
                      <a:pt x="24980" y="447560"/>
                    </a:lnTo>
                    <a:lnTo>
                      <a:pt x="25298" y="450862"/>
                    </a:lnTo>
                    <a:lnTo>
                      <a:pt x="25628" y="452780"/>
                    </a:lnTo>
                    <a:lnTo>
                      <a:pt x="26847" y="458139"/>
                    </a:lnTo>
                    <a:lnTo>
                      <a:pt x="27863" y="461543"/>
                    </a:lnTo>
                    <a:lnTo>
                      <a:pt x="28625" y="465950"/>
                    </a:lnTo>
                    <a:lnTo>
                      <a:pt x="26492" y="447027"/>
                    </a:lnTo>
                    <a:lnTo>
                      <a:pt x="26581" y="444309"/>
                    </a:lnTo>
                    <a:lnTo>
                      <a:pt x="26809" y="442404"/>
                    </a:lnTo>
                    <a:lnTo>
                      <a:pt x="26924" y="441947"/>
                    </a:lnTo>
                    <a:lnTo>
                      <a:pt x="27559" y="441706"/>
                    </a:lnTo>
                    <a:lnTo>
                      <a:pt x="28181" y="442404"/>
                    </a:lnTo>
                    <a:lnTo>
                      <a:pt x="28511" y="442849"/>
                    </a:lnTo>
                    <a:lnTo>
                      <a:pt x="28841" y="443572"/>
                    </a:lnTo>
                    <a:lnTo>
                      <a:pt x="29235" y="444792"/>
                    </a:lnTo>
                    <a:lnTo>
                      <a:pt x="30454" y="449211"/>
                    </a:lnTo>
                    <a:lnTo>
                      <a:pt x="30187" y="447560"/>
                    </a:lnTo>
                    <a:lnTo>
                      <a:pt x="30111" y="445985"/>
                    </a:lnTo>
                    <a:lnTo>
                      <a:pt x="30492" y="445503"/>
                    </a:lnTo>
                    <a:close/>
                  </a:path>
                  <a:path w="435609" h="524509">
                    <a:moveTo>
                      <a:pt x="31623" y="453478"/>
                    </a:moveTo>
                    <a:lnTo>
                      <a:pt x="30454" y="449211"/>
                    </a:lnTo>
                    <a:lnTo>
                      <a:pt x="30734" y="450850"/>
                    </a:lnTo>
                    <a:lnTo>
                      <a:pt x="31165" y="452399"/>
                    </a:lnTo>
                    <a:lnTo>
                      <a:pt x="31623" y="453478"/>
                    </a:lnTo>
                    <a:close/>
                  </a:path>
                  <a:path w="435609" h="524509">
                    <a:moveTo>
                      <a:pt x="31927" y="436575"/>
                    </a:moveTo>
                    <a:lnTo>
                      <a:pt x="29972" y="429983"/>
                    </a:lnTo>
                    <a:lnTo>
                      <a:pt x="30467" y="428840"/>
                    </a:lnTo>
                    <a:lnTo>
                      <a:pt x="27381" y="425069"/>
                    </a:lnTo>
                    <a:lnTo>
                      <a:pt x="26644" y="418833"/>
                    </a:lnTo>
                    <a:lnTo>
                      <a:pt x="26619" y="414210"/>
                    </a:lnTo>
                    <a:lnTo>
                      <a:pt x="27241" y="411149"/>
                    </a:lnTo>
                    <a:lnTo>
                      <a:pt x="26504" y="409371"/>
                    </a:lnTo>
                    <a:lnTo>
                      <a:pt x="24676" y="409397"/>
                    </a:lnTo>
                    <a:lnTo>
                      <a:pt x="23964" y="407098"/>
                    </a:lnTo>
                    <a:lnTo>
                      <a:pt x="24320" y="408673"/>
                    </a:lnTo>
                    <a:lnTo>
                      <a:pt x="19939" y="409587"/>
                    </a:lnTo>
                    <a:lnTo>
                      <a:pt x="21158" y="411416"/>
                    </a:lnTo>
                    <a:lnTo>
                      <a:pt x="21018" y="413334"/>
                    </a:lnTo>
                    <a:lnTo>
                      <a:pt x="21437" y="415493"/>
                    </a:lnTo>
                    <a:lnTo>
                      <a:pt x="14757" y="406196"/>
                    </a:lnTo>
                    <a:lnTo>
                      <a:pt x="11099" y="410070"/>
                    </a:lnTo>
                    <a:lnTo>
                      <a:pt x="15036" y="419658"/>
                    </a:lnTo>
                    <a:lnTo>
                      <a:pt x="13982" y="423887"/>
                    </a:lnTo>
                    <a:lnTo>
                      <a:pt x="16903" y="418376"/>
                    </a:lnTo>
                    <a:lnTo>
                      <a:pt x="16446" y="427494"/>
                    </a:lnTo>
                    <a:lnTo>
                      <a:pt x="17970" y="417449"/>
                    </a:lnTo>
                    <a:lnTo>
                      <a:pt x="22707" y="421944"/>
                    </a:lnTo>
                    <a:lnTo>
                      <a:pt x="23114" y="430695"/>
                    </a:lnTo>
                    <a:lnTo>
                      <a:pt x="24485" y="430555"/>
                    </a:lnTo>
                    <a:lnTo>
                      <a:pt x="26631" y="436613"/>
                    </a:lnTo>
                    <a:lnTo>
                      <a:pt x="27101" y="432181"/>
                    </a:lnTo>
                    <a:lnTo>
                      <a:pt x="26085" y="429831"/>
                    </a:lnTo>
                    <a:lnTo>
                      <a:pt x="25984" y="428498"/>
                    </a:lnTo>
                    <a:lnTo>
                      <a:pt x="29057" y="428967"/>
                    </a:lnTo>
                    <a:lnTo>
                      <a:pt x="29375" y="439597"/>
                    </a:lnTo>
                    <a:lnTo>
                      <a:pt x="31927" y="436575"/>
                    </a:lnTo>
                    <a:close/>
                  </a:path>
                  <a:path w="435609" h="524509">
                    <a:moveTo>
                      <a:pt x="34417" y="460692"/>
                    </a:moveTo>
                    <a:lnTo>
                      <a:pt x="34061" y="459740"/>
                    </a:lnTo>
                    <a:lnTo>
                      <a:pt x="33464" y="459740"/>
                    </a:lnTo>
                    <a:lnTo>
                      <a:pt x="34417" y="460692"/>
                    </a:lnTo>
                    <a:close/>
                  </a:path>
                  <a:path w="435609" h="524509">
                    <a:moveTo>
                      <a:pt x="34734" y="256540"/>
                    </a:moveTo>
                    <a:lnTo>
                      <a:pt x="34277" y="254571"/>
                    </a:lnTo>
                    <a:lnTo>
                      <a:pt x="34175" y="259080"/>
                    </a:lnTo>
                    <a:lnTo>
                      <a:pt x="34734" y="256540"/>
                    </a:lnTo>
                    <a:close/>
                  </a:path>
                  <a:path w="435609" h="524509">
                    <a:moveTo>
                      <a:pt x="35128" y="504177"/>
                    </a:moveTo>
                    <a:lnTo>
                      <a:pt x="34963" y="501662"/>
                    </a:lnTo>
                    <a:lnTo>
                      <a:pt x="34886" y="502348"/>
                    </a:lnTo>
                    <a:lnTo>
                      <a:pt x="34988" y="503250"/>
                    </a:lnTo>
                    <a:lnTo>
                      <a:pt x="35128" y="504177"/>
                    </a:lnTo>
                    <a:close/>
                  </a:path>
                  <a:path w="435609" h="524509">
                    <a:moveTo>
                      <a:pt x="37223" y="450748"/>
                    </a:moveTo>
                    <a:lnTo>
                      <a:pt x="37071" y="449783"/>
                    </a:lnTo>
                    <a:lnTo>
                      <a:pt x="35610" y="451269"/>
                    </a:lnTo>
                    <a:lnTo>
                      <a:pt x="32664" y="448310"/>
                    </a:lnTo>
                    <a:lnTo>
                      <a:pt x="32118" y="454660"/>
                    </a:lnTo>
                    <a:lnTo>
                      <a:pt x="31623" y="454660"/>
                    </a:lnTo>
                    <a:lnTo>
                      <a:pt x="33324" y="459740"/>
                    </a:lnTo>
                    <a:lnTo>
                      <a:pt x="33464" y="459740"/>
                    </a:lnTo>
                    <a:lnTo>
                      <a:pt x="36474" y="452120"/>
                    </a:lnTo>
                    <a:lnTo>
                      <a:pt x="35725" y="451383"/>
                    </a:lnTo>
                    <a:lnTo>
                      <a:pt x="37223" y="450748"/>
                    </a:lnTo>
                    <a:close/>
                  </a:path>
                  <a:path w="435609" h="524509">
                    <a:moveTo>
                      <a:pt x="37477" y="452259"/>
                    </a:moveTo>
                    <a:lnTo>
                      <a:pt x="37452" y="450659"/>
                    </a:lnTo>
                    <a:lnTo>
                      <a:pt x="37350" y="451535"/>
                    </a:lnTo>
                    <a:lnTo>
                      <a:pt x="37477" y="452259"/>
                    </a:lnTo>
                    <a:close/>
                  </a:path>
                  <a:path w="435609" h="524509">
                    <a:moveTo>
                      <a:pt x="37630" y="322580"/>
                    </a:moveTo>
                    <a:lnTo>
                      <a:pt x="37414" y="316230"/>
                    </a:lnTo>
                    <a:lnTo>
                      <a:pt x="37020" y="315937"/>
                    </a:lnTo>
                    <a:lnTo>
                      <a:pt x="37630" y="322580"/>
                    </a:lnTo>
                    <a:close/>
                  </a:path>
                  <a:path w="435609" h="524509">
                    <a:moveTo>
                      <a:pt x="37769" y="334314"/>
                    </a:moveTo>
                    <a:lnTo>
                      <a:pt x="37185" y="331266"/>
                    </a:lnTo>
                    <a:lnTo>
                      <a:pt x="36741" y="330911"/>
                    </a:lnTo>
                    <a:lnTo>
                      <a:pt x="36322" y="331279"/>
                    </a:lnTo>
                    <a:lnTo>
                      <a:pt x="36715" y="332371"/>
                    </a:lnTo>
                    <a:lnTo>
                      <a:pt x="37147" y="333400"/>
                    </a:lnTo>
                    <a:lnTo>
                      <a:pt x="37769" y="334314"/>
                    </a:lnTo>
                    <a:close/>
                  </a:path>
                  <a:path w="435609" h="524509">
                    <a:moveTo>
                      <a:pt x="38785" y="450303"/>
                    </a:moveTo>
                    <a:lnTo>
                      <a:pt x="38773" y="449757"/>
                    </a:lnTo>
                    <a:lnTo>
                      <a:pt x="38252" y="447903"/>
                    </a:lnTo>
                    <a:lnTo>
                      <a:pt x="38785" y="450303"/>
                    </a:lnTo>
                    <a:close/>
                  </a:path>
                  <a:path w="435609" h="524509">
                    <a:moveTo>
                      <a:pt x="39281" y="457238"/>
                    </a:moveTo>
                    <a:lnTo>
                      <a:pt x="37985" y="455460"/>
                    </a:lnTo>
                    <a:lnTo>
                      <a:pt x="37477" y="452259"/>
                    </a:lnTo>
                    <a:lnTo>
                      <a:pt x="37592" y="461606"/>
                    </a:lnTo>
                    <a:lnTo>
                      <a:pt x="39281" y="457238"/>
                    </a:lnTo>
                    <a:close/>
                  </a:path>
                  <a:path w="435609" h="524509">
                    <a:moveTo>
                      <a:pt x="40132" y="449961"/>
                    </a:moveTo>
                    <a:lnTo>
                      <a:pt x="39560" y="449757"/>
                    </a:lnTo>
                    <a:lnTo>
                      <a:pt x="38900" y="450215"/>
                    </a:lnTo>
                    <a:lnTo>
                      <a:pt x="40043" y="454342"/>
                    </a:lnTo>
                    <a:lnTo>
                      <a:pt x="40132" y="449961"/>
                    </a:lnTo>
                    <a:close/>
                  </a:path>
                  <a:path w="435609" h="524509">
                    <a:moveTo>
                      <a:pt x="40386" y="462051"/>
                    </a:moveTo>
                    <a:lnTo>
                      <a:pt x="39839" y="461962"/>
                    </a:lnTo>
                    <a:lnTo>
                      <a:pt x="39890" y="462165"/>
                    </a:lnTo>
                    <a:lnTo>
                      <a:pt x="40386" y="462051"/>
                    </a:lnTo>
                    <a:close/>
                  </a:path>
                  <a:path w="435609" h="524509">
                    <a:moveTo>
                      <a:pt x="44411" y="471170"/>
                    </a:moveTo>
                    <a:lnTo>
                      <a:pt x="43802" y="466090"/>
                    </a:lnTo>
                    <a:lnTo>
                      <a:pt x="43065" y="466090"/>
                    </a:lnTo>
                    <a:lnTo>
                      <a:pt x="42951" y="468236"/>
                    </a:lnTo>
                    <a:lnTo>
                      <a:pt x="42862" y="471170"/>
                    </a:lnTo>
                    <a:lnTo>
                      <a:pt x="44411" y="471170"/>
                    </a:lnTo>
                    <a:close/>
                  </a:path>
                  <a:path w="435609" h="524509">
                    <a:moveTo>
                      <a:pt x="44894" y="462280"/>
                    </a:moveTo>
                    <a:lnTo>
                      <a:pt x="44615" y="461010"/>
                    </a:lnTo>
                    <a:lnTo>
                      <a:pt x="42570" y="458470"/>
                    </a:lnTo>
                    <a:lnTo>
                      <a:pt x="41122" y="459740"/>
                    </a:lnTo>
                    <a:lnTo>
                      <a:pt x="42938" y="466090"/>
                    </a:lnTo>
                    <a:lnTo>
                      <a:pt x="43065" y="466090"/>
                    </a:lnTo>
                    <a:lnTo>
                      <a:pt x="43294" y="462280"/>
                    </a:lnTo>
                    <a:lnTo>
                      <a:pt x="44894" y="462280"/>
                    </a:lnTo>
                    <a:close/>
                  </a:path>
                  <a:path w="435609" h="524509">
                    <a:moveTo>
                      <a:pt x="44945" y="461556"/>
                    </a:moveTo>
                    <a:close/>
                  </a:path>
                  <a:path w="435609" h="524509">
                    <a:moveTo>
                      <a:pt x="54838" y="428561"/>
                    </a:moveTo>
                    <a:lnTo>
                      <a:pt x="52666" y="429780"/>
                    </a:lnTo>
                    <a:lnTo>
                      <a:pt x="54432" y="430555"/>
                    </a:lnTo>
                    <a:lnTo>
                      <a:pt x="54838" y="428561"/>
                    </a:lnTo>
                    <a:close/>
                  </a:path>
                  <a:path w="435609" h="524509">
                    <a:moveTo>
                      <a:pt x="55092" y="456971"/>
                    </a:moveTo>
                    <a:lnTo>
                      <a:pt x="54470" y="456145"/>
                    </a:lnTo>
                    <a:lnTo>
                      <a:pt x="55067" y="457200"/>
                    </a:lnTo>
                    <a:lnTo>
                      <a:pt x="55092" y="456971"/>
                    </a:lnTo>
                    <a:close/>
                  </a:path>
                  <a:path w="435609" h="524509">
                    <a:moveTo>
                      <a:pt x="56273" y="447014"/>
                    </a:moveTo>
                    <a:lnTo>
                      <a:pt x="56057" y="446747"/>
                    </a:lnTo>
                    <a:lnTo>
                      <a:pt x="55930" y="446709"/>
                    </a:lnTo>
                    <a:lnTo>
                      <a:pt x="56222" y="447217"/>
                    </a:lnTo>
                    <a:lnTo>
                      <a:pt x="56273" y="447014"/>
                    </a:lnTo>
                    <a:close/>
                  </a:path>
                  <a:path w="435609" h="524509">
                    <a:moveTo>
                      <a:pt x="58000" y="439826"/>
                    </a:moveTo>
                    <a:lnTo>
                      <a:pt x="57035" y="431685"/>
                    </a:lnTo>
                    <a:lnTo>
                      <a:pt x="54432" y="430555"/>
                    </a:lnTo>
                    <a:lnTo>
                      <a:pt x="52692" y="439102"/>
                    </a:lnTo>
                    <a:lnTo>
                      <a:pt x="51752" y="438035"/>
                    </a:lnTo>
                    <a:lnTo>
                      <a:pt x="50457" y="436079"/>
                    </a:lnTo>
                    <a:lnTo>
                      <a:pt x="49796" y="431393"/>
                    </a:lnTo>
                    <a:lnTo>
                      <a:pt x="52666" y="429780"/>
                    </a:lnTo>
                    <a:lnTo>
                      <a:pt x="51854" y="429425"/>
                    </a:lnTo>
                    <a:lnTo>
                      <a:pt x="50203" y="422503"/>
                    </a:lnTo>
                    <a:lnTo>
                      <a:pt x="48539" y="426326"/>
                    </a:lnTo>
                    <a:lnTo>
                      <a:pt x="49530" y="438289"/>
                    </a:lnTo>
                    <a:lnTo>
                      <a:pt x="48298" y="436880"/>
                    </a:lnTo>
                    <a:lnTo>
                      <a:pt x="48780" y="440486"/>
                    </a:lnTo>
                    <a:lnTo>
                      <a:pt x="48831" y="443230"/>
                    </a:lnTo>
                    <a:lnTo>
                      <a:pt x="48945" y="445770"/>
                    </a:lnTo>
                    <a:lnTo>
                      <a:pt x="49453" y="452120"/>
                    </a:lnTo>
                    <a:lnTo>
                      <a:pt x="49949" y="454660"/>
                    </a:lnTo>
                    <a:lnTo>
                      <a:pt x="50977" y="455930"/>
                    </a:lnTo>
                    <a:lnTo>
                      <a:pt x="50317" y="452120"/>
                    </a:lnTo>
                    <a:lnTo>
                      <a:pt x="52349" y="454660"/>
                    </a:lnTo>
                    <a:lnTo>
                      <a:pt x="54305" y="455930"/>
                    </a:lnTo>
                    <a:lnTo>
                      <a:pt x="54470" y="456145"/>
                    </a:lnTo>
                    <a:lnTo>
                      <a:pt x="52895" y="453390"/>
                    </a:lnTo>
                    <a:lnTo>
                      <a:pt x="52235" y="452120"/>
                    </a:lnTo>
                    <a:lnTo>
                      <a:pt x="51574" y="450850"/>
                    </a:lnTo>
                    <a:lnTo>
                      <a:pt x="51498" y="447040"/>
                    </a:lnTo>
                    <a:lnTo>
                      <a:pt x="51269" y="444500"/>
                    </a:lnTo>
                    <a:lnTo>
                      <a:pt x="51079" y="441960"/>
                    </a:lnTo>
                    <a:lnTo>
                      <a:pt x="50876" y="441032"/>
                    </a:lnTo>
                    <a:lnTo>
                      <a:pt x="53898" y="440461"/>
                    </a:lnTo>
                    <a:lnTo>
                      <a:pt x="52730" y="439166"/>
                    </a:lnTo>
                    <a:lnTo>
                      <a:pt x="58000" y="439826"/>
                    </a:lnTo>
                    <a:close/>
                  </a:path>
                  <a:path w="435609" h="524509">
                    <a:moveTo>
                      <a:pt x="61048" y="441426"/>
                    </a:moveTo>
                    <a:lnTo>
                      <a:pt x="60464" y="440524"/>
                    </a:lnTo>
                    <a:lnTo>
                      <a:pt x="59956" y="439864"/>
                    </a:lnTo>
                    <a:lnTo>
                      <a:pt x="59309" y="438645"/>
                    </a:lnTo>
                    <a:lnTo>
                      <a:pt x="59220" y="438797"/>
                    </a:lnTo>
                    <a:lnTo>
                      <a:pt x="59156" y="439026"/>
                    </a:lnTo>
                    <a:lnTo>
                      <a:pt x="60794" y="441807"/>
                    </a:lnTo>
                    <a:lnTo>
                      <a:pt x="61048" y="441426"/>
                    </a:lnTo>
                    <a:close/>
                  </a:path>
                  <a:path w="435609" h="524509">
                    <a:moveTo>
                      <a:pt x="63588" y="482600"/>
                    </a:moveTo>
                    <a:lnTo>
                      <a:pt x="63106" y="482600"/>
                    </a:lnTo>
                    <a:lnTo>
                      <a:pt x="63449" y="482866"/>
                    </a:lnTo>
                    <a:lnTo>
                      <a:pt x="63588" y="482600"/>
                    </a:lnTo>
                    <a:close/>
                  </a:path>
                  <a:path w="435609" h="524509">
                    <a:moveTo>
                      <a:pt x="64643" y="483806"/>
                    </a:moveTo>
                    <a:lnTo>
                      <a:pt x="63449" y="482866"/>
                    </a:lnTo>
                    <a:lnTo>
                      <a:pt x="61582" y="486410"/>
                    </a:lnTo>
                    <a:lnTo>
                      <a:pt x="64643" y="483806"/>
                    </a:lnTo>
                    <a:close/>
                  </a:path>
                  <a:path w="435609" h="524509">
                    <a:moveTo>
                      <a:pt x="65493" y="464820"/>
                    </a:moveTo>
                    <a:lnTo>
                      <a:pt x="65036" y="463550"/>
                    </a:lnTo>
                    <a:lnTo>
                      <a:pt x="64376" y="463550"/>
                    </a:lnTo>
                    <a:lnTo>
                      <a:pt x="64909" y="464820"/>
                    </a:lnTo>
                    <a:lnTo>
                      <a:pt x="65493" y="464820"/>
                    </a:lnTo>
                    <a:close/>
                  </a:path>
                  <a:path w="435609" h="524509">
                    <a:moveTo>
                      <a:pt x="65608" y="456438"/>
                    </a:moveTo>
                    <a:lnTo>
                      <a:pt x="65252" y="456361"/>
                    </a:lnTo>
                    <a:lnTo>
                      <a:pt x="64897" y="456247"/>
                    </a:lnTo>
                    <a:lnTo>
                      <a:pt x="64528" y="456196"/>
                    </a:lnTo>
                    <a:lnTo>
                      <a:pt x="64846" y="456361"/>
                    </a:lnTo>
                    <a:lnTo>
                      <a:pt x="65214" y="456438"/>
                    </a:lnTo>
                    <a:lnTo>
                      <a:pt x="65608" y="456438"/>
                    </a:lnTo>
                    <a:close/>
                  </a:path>
                  <a:path w="435609" h="524509">
                    <a:moveTo>
                      <a:pt x="65620" y="464820"/>
                    </a:moveTo>
                    <a:lnTo>
                      <a:pt x="65493" y="464820"/>
                    </a:lnTo>
                    <a:lnTo>
                      <a:pt x="65570" y="465035"/>
                    </a:lnTo>
                    <a:lnTo>
                      <a:pt x="65620" y="464820"/>
                    </a:lnTo>
                    <a:close/>
                  </a:path>
                  <a:path w="435609" h="524509">
                    <a:moveTo>
                      <a:pt x="65722" y="482892"/>
                    </a:moveTo>
                    <a:lnTo>
                      <a:pt x="64643" y="483806"/>
                    </a:lnTo>
                    <a:lnTo>
                      <a:pt x="65722" y="482892"/>
                    </a:lnTo>
                    <a:close/>
                  </a:path>
                  <a:path w="435609" h="524509">
                    <a:moveTo>
                      <a:pt x="67094" y="456120"/>
                    </a:moveTo>
                    <a:lnTo>
                      <a:pt x="66522" y="456399"/>
                    </a:lnTo>
                    <a:lnTo>
                      <a:pt x="66065" y="456438"/>
                    </a:lnTo>
                    <a:lnTo>
                      <a:pt x="65608" y="456438"/>
                    </a:lnTo>
                    <a:lnTo>
                      <a:pt x="66306" y="456615"/>
                    </a:lnTo>
                    <a:lnTo>
                      <a:pt x="66865" y="456717"/>
                    </a:lnTo>
                    <a:lnTo>
                      <a:pt x="67094" y="456120"/>
                    </a:lnTo>
                    <a:close/>
                  </a:path>
                  <a:path w="435609" h="524509">
                    <a:moveTo>
                      <a:pt x="68249" y="512305"/>
                    </a:moveTo>
                    <a:lnTo>
                      <a:pt x="66509" y="513080"/>
                    </a:lnTo>
                    <a:lnTo>
                      <a:pt x="67119" y="513257"/>
                    </a:lnTo>
                    <a:lnTo>
                      <a:pt x="67030" y="513080"/>
                    </a:lnTo>
                    <a:lnTo>
                      <a:pt x="68249" y="512305"/>
                    </a:lnTo>
                    <a:close/>
                  </a:path>
                  <a:path w="435609" h="524509">
                    <a:moveTo>
                      <a:pt x="70383" y="508457"/>
                    </a:moveTo>
                    <a:lnTo>
                      <a:pt x="69253" y="509117"/>
                    </a:lnTo>
                    <a:lnTo>
                      <a:pt x="69430" y="509079"/>
                    </a:lnTo>
                    <a:lnTo>
                      <a:pt x="70383" y="508457"/>
                    </a:lnTo>
                    <a:close/>
                  </a:path>
                  <a:path w="435609" h="524509">
                    <a:moveTo>
                      <a:pt x="77889" y="508000"/>
                    </a:moveTo>
                    <a:lnTo>
                      <a:pt x="69430" y="509270"/>
                    </a:lnTo>
                    <a:lnTo>
                      <a:pt x="67564" y="510540"/>
                    </a:lnTo>
                    <a:lnTo>
                      <a:pt x="65913" y="511810"/>
                    </a:lnTo>
                    <a:lnTo>
                      <a:pt x="63830" y="513080"/>
                    </a:lnTo>
                    <a:lnTo>
                      <a:pt x="72999" y="509270"/>
                    </a:lnTo>
                    <a:lnTo>
                      <a:pt x="68249" y="512305"/>
                    </a:lnTo>
                    <a:lnTo>
                      <a:pt x="75044" y="509270"/>
                    </a:lnTo>
                    <a:lnTo>
                      <a:pt x="77889" y="508000"/>
                    </a:lnTo>
                    <a:close/>
                  </a:path>
                  <a:path w="435609" h="524509">
                    <a:moveTo>
                      <a:pt x="79819" y="459740"/>
                    </a:moveTo>
                    <a:lnTo>
                      <a:pt x="79527" y="457200"/>
                    </a:lnTo>
                    <a:lnTo>
                      <a:pt x="78790" y="458470"/>
                    </a:lnTo>
                    <a:lnTo>
                      <a:pt x="76822" y="461010"/>
                    </a:lnTo>
                    <a:lnTo>
                      <a:pt x="76720" y="461606"/>
                    </a:lnTo>
                    <a:lnTo>
                      <a:pt x="77381" y="461010"/>
                    </a:lnTo>
                    <a:lnTo>
                      <a:pt x="78105" y="461010"/>
                    </a:lnTo>
                    <a:lnTo>
                      <a:pt x="79819" y="459740"/>
                    </a:lnTo>
                    <a:close/>
                  </a:path>
                  <a:path w="435609" h="524509">
                    <a:moveTo>
                      <a:pt x="100330" y="445770"/>
                    </a:moveTo>
                    <a:lnTo>
                      <a:pt x="99733" y="447306"/>
                    </a:lnTo>
                    <a:lnTo>
                      <a:pt x="100215" y="447040"/>
                    </a:lnTo>
                    <a:lnTo>
                      <a:pt x="100330" y="445770"/>
                    </a:lnTo>
                    <a:close/>
                  </a:path>
                  <a:path w="435609" h="524509">
                    <a:moveTo>
                      <a:pt x="117157" y="492760"/>
                    </a:moveTo>
                    <a:lnTo>
                      <a:pt x="116725" y="494030"/>
                    </a:lnTo>
                    <a:lnTo>
                      <a:pt x="114350" y="495300"/>
                    </a:lnTo>
                    <a:lnTo>
                      <a:pt x="111277" y="496570"/>
                    </a:lnTo>
                    <a:lnTo>
                      <a:pt x="107492" y="499110"/>
                    </a:lnTo>
                    <a:lnTo>
                      <a:pt x="100825" y="501650"/>
                    </a:lnTo>
                    <a:lnTo>
                      <a:pt x="96164" y="502920"/>
                    </a:lnTo>
                    <a:lnTo>
                      <a:pt x="94246" y="506730"/>
                    </a:lnTo>
                    <a:lnTo>
                      <a:pt x="105257" y="501650"/>
                    </a:lnTo>
                    <a:lnTo>
                      <a:pt x="111810" y="500380"/>
                    </a:lnTo>
                    <a:lnTo>
                      <a:pt x="116916" y="495300"/>
                    </a:lnTo>
                    <a:lnTo>
                      <a:pt x="117157" y="492760"/>
                    </a:lnTo>
                    <a:close/>
                  </a:path>
                  <a:path w="435609" h="524509">
                    <a:moveTo>
                      <a:pt x="117157" y="438480"/>
                    </a:moveTo>
                    <a:lnTo>
                      <a:pt x="111658" y="439420"/>
                    </a:lnTo>
                    <a:lnTo>
                      <a:pt x="111340" y="440690"/>
                    </a:lnTo>
                    <a:lnTo>
                      <a:pt x="112090" y="440690"/>
                    </a:lnTo>
                    <a:lnTo>
                      <a:pt x="115303" y="439420"/>
                    </a:lnTo>
                    <a:lnTo>
                      <a:pt x="117157" y="438480"/>
                    </a:lnTo>
                    <a:close/>
                  </a:path>
                  <a:path w="435609" h="524509">
                    <a:moveTo>
                      <a:pt x="117805" y="438150"/>
                    </a:moveTo>
                    <a:lnTo>
                      <a:pt x="117157" y="438480"/>
                    </a:lnTo>
                    <a:lnTo>
                      <a:pt x="117513" y="438416"/>
                    </a:lnTo>
                    <a:lnTo>
                      <a:pt x="117805" y="438150"/>
                    </a:lnTo>
                    <a:close/>
                  </a:path>
                  <a:path w="435609" h="524509">
                    <a:moveTo>
                      <a:pt x="119062" y="494258"/>
                    </a:moveTo>
                    <a:lnTo>
                      <a:pt x="118186" y="494030"/>
                    </a:lnTo>
                    <a:lnTo>
                      <a:pt x="116928" y="495287"/>
                    </a:lnTo>
                    <a:lnTo>
                      <a:pt x="119062" y="494258"/>
                    </a:lnTo>
                    <a:close/>
                  </a:path>
                  <a:path w="435609" h="524509">
                    <a:moveTo>
                      <a:pt x="121424" y="494880"/>
                    </a:moveTo>
                    <a:lnTo>
                      <a:pt x="119532" y="494385"/>
                    </a:lnTo>
                    <a:lnTo>
                      <a:pt x="118033" y="495300"/>
                    </a:lnTo>
                    <a:lnTo>
                      <a:pt x="121424" y="494880"/>
                    </a:lnTo>
                    <a:close/>
                  </a:path>
                  <a:path w="435609" h="524509">
                    <a:moveTo>
                      <a:pt x="122174" y="492760"/>
                    </a:moveTo>
                    <a:lnTo>
                      <a:pt x="119062" y="494258"/>
                    </a:lnTo>
                    <a:lnTo>
                      <a:pt x="119532" y="494385"/>
                    </a:lnTo>
                    <a:lnTo>
                      <a:pt x="122174" y="492760"/>
                    </a:lnTo>
                    <a:close/>
                  </a:path>
                  <a:path w="435609" h="524509">
                    <a:moveTo>
                      <a:pt x="123482" y="492760"/>
                    </a:moveTo>
                    <a:lnTo>
                      <a:pt x="123380" y="485927"/>
                    </a:lnTo>
                    <a:lnTo>
                      <a:pt x="122161" y="488950"/>
                    </a:lnTo>
                    <a:lnTo>
                      <a:pt x="116547" y="488950"/>
                    </a:lnTo>
                    <a:lnTo>
                      <a:pt x="114223" y="491490"/>
                    </a:lnTo>
                    <a:lnTo>
                      <a:pt x="123482" y="492760"/>
                    </a:lnTo>
                    <a:close/>
                  </a:path>
                  <a:path w="435609" h="524509">
                    <a:moveTo>
                      <a:pt x="123990" y="496671"/>
                    </a:moveTo>
                    <a:lnTo>
                      <a:pt x="122694" y="497078"/>
                    </a:lnTo>
                    <a:lnTo>
                      <a:pt x="120777" y="497370"/>
                    </a:lnTo>
                    <a:lnTo>
                      <a:pt x="119303" y="498970"/>
                    </a:lnTo>
                    <a:lnTo>
                      <a:pt x="120357" y="500380"/>
                    </a:lnTo>
                    <a:lnTo>
                      <a:pt x="122593" y="497674"/>
                    </a:lnTo>
                    <a:lnTo>
                      <a:pt x="123990" y="496671"/>
                    </a:lnTo>
                    <a:close/>
                  </a:path>
                  <a:path w="435609" h="524509">
                    <a:moveTo>
                      <a:pt x="124320" y="483603"/>
                    </a:moveTo>
                    <a:lnTo>
                      <a:pt x="123355" y="483870"/>
                    </a:lnTo>
                    <a:lnTo>
                      <a:pt x="123380" y="485927"/>
                    </a:lnTo>
                    <a:lnTo>
                      <a:pt x="124320" y="483603"/>
                    </a:lnTo>
                    <a:close/>
                  </a:path>
                  <a:path w="435609" h="524509">
                    <a:moveTo>
                      <a:pt x="136398" y="40640"/>
                    </a:moveTo>
                    <a:lnTo>
                      <a:pt x="135115" y="41910"/>
                    </a:lnTo>
                    <a:lnTo>
                      <a:pt x="135928" y="41186"/>
                    </a:lnTo>
                    <a:lnTo>
                      <a:pt x="136398" y="40640"/>
                    </a:lnTo>
                    <a:close/>
                  </a:path>
                  <a:path w="435609" h="524509">
                    <a:moveTo>
                      <a:pt x="137134" y="32169"/>
                    </a:moveTo>
                    <a:lnTo>
                      <a:pt x="136245" y="33020"/>
                    </a:lnTo>
                    <a:lnTo>
                      <a:pt x="134620" y="35090"/>
                    </a:lnTo>
                    <a:lnTo>
                      <a:pt x="137096" y="33020"/>
                    </a:lnTo>
                    <a:lnTo>
                      <a:pt x="137134" y="32169"/>
                    </a:lnTo>
                    <a:close/>
                  </a:path>
                  <a:path w="435609" h="524509">
                    <a:moveTo>
                      <a:pt x="138874" y="30480"/>
                    </a:moveTo>
                    <a:lnTo>
                      <a:pt x="137248" y="29210"/>
                    </a:lnTo>
                    <a:lnTo>
                      <a:pt x="137134" y="32169"/>
                    </a:lnTo>
                    <a:lnTo>
                      <a:pt x="138874" y="30480"/>
                    </a:lnTo>
                    <a:close/>
                  </a:path>
                  <a:path w="435609" h="524509">
                    <a:moveTo>
                      <a:pt x="140296" y="487680"/>
                    </a:moveTo>
                    <a:lnTo>
                      <a:pt x="138430" y="488276"/>
                    </a:lnTo>
                    <a:lnTo>
                      <a:pt x="136842" y="490220"/>
                    </a:lnTo>
                    <a:lnTo>
                      <a:pt x="137045" y="490270"/>
                    </a:lnTo>
                    <a:lnTo>
                      <a:pt x="140296" y="487680"/>
                    </a:lnTo>
                    <a:close/>
                  </a:path>
                  <a:path w="435609" h="524509">
                    <a:moveTo>
                      <a:pt x="142252" y="491490"/>
                    </a:moveTo>
                    <a:lnTo>
                      <a:pt x="137045" y="490270"/>
                    </a:lnTo>
                    <a:lnTo>
                      <a:pt x="133921" y="492760"/>
                    </a:lnTo>
                    <a:lnTo>
                      <a:pt x="134531" y="492760"/>
                    </a:lnTo>
                    <a:lnTo>
                      <a:pt x="142252" y="491490"/>
                    </a:lnTo>
                    <a:close/>
                  </a:path>
                  <a:path w="435609" h="524509">
                    <a:moveTo>
                      <a:pt x="156591" y="447040"/>
                    </a:moveTo>
                    <a:lnTo>
                      <a:pt x="156400" y="446265"/>
                    </a:lnTo>
                    <a:lnTo>
                      <a:pt x="155371" y="447484"/>
                    </a:lnTo>
                    <a:lnTo>
                      <a:pt x="156591" y="447040"/>
                    </a:lnTo>
                    <a:close/>
                  </a:path>
                  <a:path w="435609" h="524509">
                    <a:moveTo>
                      <a:pt x="157480" y="448310"/>
                    </a:moveTo>
                    <a:lnTo>
                      <a:pt x="155435" y="449580"/>
                    </a:lnTo>
                    <a:lnTo>
                      <a:pt x="156324" y="449580"/>
                    </a:lnTo>
                    <a:lnTo>
                      <a:pt x="157480" y="448310"/>
                    </a:lnTo>
                    <a:close/>
                  </a:path>
                  <a:path w="435609" h="524509">
                    <a:moveTo>
                      <a:pt x="160451" y="424180"/>
                    </a:moveTo>
                    <a:lnTo>
                      <a:pt x="159931" y="424180"/>
                    </a:lnTo>
                    <a:lnTo>
                      <a:pt x="159118" y="425450"/>
                    </a:lnTo>
                    <a:lnTo>
                      <a:pt x="160451" y="424180"/>
                    </a:lnTo>
                    <a:close/>
                  </a:path>
                  <a:path w="435609" h="524509">
                    <a:moveTo>
                      <a:pt x="160743" y="422910"/>
                    </a:moveTo>
                    <a:lnTo>
                      <a:pt x="158699" y="424180"/>
                    </a:lnTo>
                    <a:lnTo>
                      <a:pt x="159931" y="424180"/>
                    </a:lnTo>
                    <a:lnTo>
                      <a:pt x="160743" y="422910"/>
                    </a:lnTo>
                    <a:close/>
                  </a:path>
                  <a:path w="435609" h="524509">
                    <a:moveTo>
                      <a:pt x="161086" y="440690"/>
                    </a:moveTo>
                    <a:lnTo>
                      <a:pt x="155397" y="441960"/>
                    </a:lnTo>
                    <a:lnTo>
                      <a:pt x="156400" y="446265"/>
                    </a:lnTo>
                    <a:lnTo>
                      <a:pt x="161086" y="440690"/>
                    </a:lnTo>
                    <a:close/>
                  </a:path>
                  <a:path w="435609" h="524509">
                    <a:moveTo>
                      <a:pt x="161518" y="420370"/>
                    </a:moveTo>
                    <a:lnTo>
                      <a:pt x="160235" y="420370"/>
                    </a:lnTo>
                    <a:lnTo>
                      <a:pt x="159867" y="420611"/>
                    </a:lnTo>
                    <a:lnTo>
                      <a:pt x="161518" y="420370"/>
                    </a:lnTo>
                    <a:close/>
                  </a:path>
                  <a:path w="435609" h="524509">
                    <a:moveTo>
                      <a:pt x="165963" y="445579"/>
                    </a:moveTo>
                    <a:lnTo>
                      <a:pt x="162928" y="445122"/>
                    </a:lnTo>
                    <a:lnTo>
                      <a:pt x="162394" y="444411"/>
                    </a:lnTo>
                    <a:lnTo>
                      <a:pt x="160413" y="445249"/>
                    </a:lnTo>
                    <a:lnTo>
                      <a:pt x="159473" y="446913"/>
                    </a:lnTo>
                    <a:lnTo>
                      <a:pt x="157619" y="448157"/>
                    </a:lnTo>
                    <a:lnTo>
                      <a:pt x="159766" y="446900"/>
                    </a:lnTo>
                    <a:lnTo>
                      <a:pt x="162496" y="445985"/>
                    </a:lnTo>
                    <a:lnTo>
                      <a:pt x="165963" y="445579"/>
                    </a:lnTo>
                    <a:close/>
                  </a:path>
                  <a:path w="435609" h="524509">
                    <a:moveTo>
                      <a:pt x="170434" y="415556"/>
                    </a:moveTo>
                    <a:lnTo>
                      <a:pt x="166065" y="416725"/>
                    </a:lnTo>
                    <a:lnTo>
                      <a:pt x="164617" y="418960"/>
                    </a:lnTo>
                    <a:lnTo>
                      <a:pt x="170434" y="415556"/>
                    </a:lnTo>
                    <a:close/>
                  </a:path>
                  <a:path w="435609" h="524509">
                    <a:moveTo>
                      <a:pt x="171094" y="448856"/>
                    </a:moveTo>
                    <a:lnTo>
                      <a:pt x="170510" y="448754"/>
                    </a:lnTo>
                    <a:lnTo>
                      <a:pt x="169164" y="449770"/>
                    </a:lnTo>
                    <a:lnTo>
                      <a:pt x="168478" y="450291"/>
                    </a:lnTo>
                    <a:lnTo>
                      <a:pt x="169265" y="450024"/>
                    </a:lnTo>
                    <a:lnTo>
                      <a:pt x="170040" y="449719"/>
                    </a:lnTo>
                    <a:lnTo>
                      <a:pt x="170789" y="449364"/>
                    </a:lnTo>
                    <a:lnTo>
                      <a:pt x="171094" y="448856"/>
                    </a:lnTo>
                    <a:close/>
                  </a:path>
                  <a:path w="435609" h="524509">
                    <a:moveTo>
                      <a:pt x="171729" y="420674"/>
                    </a:moveTo>
                    <a:lnTo>
                      <a:pt x="169748" y="422211"/>
                    </a:lnTo>
                    <a:lnTo>
                      <a:pt x="169633" y="423418"/>
                    </a:lnTo>
                    <a:lnTo>
                      <a:pt x="171729" y="420674"/>
                    </a:lnTo>
                    <a:close/>
                  </a:path>
                  <a:path w="435609" h="524509">
                    <a:moveTo>
                      <a:pt x="174612" y="50800"/>
                    </a:moveTo>
                    <a:lnTo>
                      <a:pt x="174523" y="50673"/>
                    </a:lnTo>
                    <a:lnTo>
                      <a:pt x="174205" y="50876"/>
                    </a:lnTo>
                    <a:lnTo>
                      <a:pt x="174612" y="50800"/>
                    </a:lnTo>
                    <a:close/>
                  </a:path>
                  <a:path w="435609" h="524509">
                    <a:moveTo>
                      <a:pt x="179451" y="440690"/>
                    </a:moveTo>
                    <a:lnTo>
                      <a:pt x="177914" y="439153"/>
                    </a:lnTo>
                    <a:lnTo>
                      <a:pt x="172618" y="441960"/>
                    </a:lnTo>
                    <a:lnTo>
                      <a:pt x="179451" y="440690"/>
                    </a:lnTo>
                    <a:close/>
                  </a:path>
                  <a:path w="435609" h="524509">
                    <a:moveTo>
                      <a:pt x="179552" y="81915"/>
                    </a:moveTo>
                    <a:lnTo>
                      <a:pt x="178028" y="81038"/>
                    </a:lnTo>
                    <a:lnTo>
                      <a:pt x="178054" y="81610"/>
                    </a:lnTo>
                    <a:lnTo>
                      <a:pt x="179552" y="81915"/>
                    </a:lnTo>
                    <a:close/>
                  </a:path>
                  <a:path w="435609" h="524509">
                    <a:moveTo>
                      <a:pt x="179793" y="438150"/>
                    </a:moveTo>
                    <a:lnTo>
                      <a:pt x="177228" y="438480"/>
                    </a:lnTo>
                    <a:lnTo>
                      <a:pt x="177914" y="439153"/>
                    </a:lnTo>
                    <a:lnTo>
                      <a:pt x="179793" y="438150"/>
                    </a:lnTo>
                    <a:close/>
                  </a:path>
                  <a:path w="435609" h="524509">
                    <a:moveTo>
                      <a:pt x="182473" y="48260"/>
                    </a:moveTo>
                    <a:lnTo>
                      <a:pt x="177177" y="46990"/>
                    </a:lnTo>
                    <a:lnTo>
                      <a:pt x="180263" y="46990"/>
                    </a:lnTo>
                    <a:lnTo>
                      <a:pt x="175742" y="44450"/>
                    </a:lnTo>
                    <a:lnTo>
                      <a:pt x="171894" y="46990"/>
                    </a:lnTo>
                    <a:lnTo>
                      <a:pt x="174523" y="50673"/>
                    </a:lnTo>
                    <a:lnTo>
                      <a:pt x="178193" y="48260"/>
                    </a:lnTo>
                    <a:lnTo>
                      <a:pt x="182473" y="48260"/>
                    </a:lnTo>
                    <a:close/>
                  </a:path>
                  <a:path w="435609" h="524509">
                    <a:moveTo>
                      <a:pt x="192671" y="66852"/>
                    </a:moveTo>
                    <a:lnTo>
                      <a:pt x="188950" y="67716"/>
                    </a:lnTo>
                    <a:lnTo>
                      <a:pt x="189166" y="67792"/>
                    </a:lnTo>
                    <a:lnTo>
                      <a:pt x="192506" y="67195"/>
                    </a:lnTo>
                    <a:lnTo>
                      <a:pt x="192671" y="66852"/>
                    </a:lnTo>
                    <a:close/>
                  </a:path>
                  <a:path w="435609" h="524509">
                    <a:moveTo>
                      <a:pt x="193852" y="60617"/>
                    </a:moveTo>
                    <a:lnTo>
                      <a:pt x="193459" y="60807"/>
                    </a:lnTo>
                    <a:lnTo>
                      <a:pt x="193141" y="60985"/>
                    </a:lnTo>
                    <a:lnTo>
                      <a:pt x="192671" y="61214"/>
                    </a:lnTo>
                    <a:lnTo>
                      <a:pt x="193128" y="61048"/>
                    </a:lnTo>
                    <a:lnTo>
                      <a:pt x="193497" y="60833"/>
                    </a:lnTo>
                    <a:lnTo>
                      <a:pt x="193852" y="60617"/>
                    </a:lnTo>
                    <a:close/>
                  </a:path>
                  <a:path w="435609" h="524509">
                    <a:moveTo>
                      <a:pt x="195707" y="72313"/>
                    </a:moveTo>
                    <a:lnTo>
                      <a:pt x="194919" y="72898"/>
                    </a:lnTo>
                    <a:lnTo>
                      <a:pt x="194894" y="73469"/>
                    </a:lnTo>
                    <a:lnTo>
                      <a:pt x="195707" y="72313"/>
                    </a:lnTo>
                    <a:close/>
                  </a:path>
                  <a:path w="435609" h="524509">
                    <a:moveTo>
                      <a:pt x="195986" y="72110"/>
                    </a:moveTo>
                    <a:lnTo>
                      <a:pt x="195707" y="72313"/>
                    </a:lnTo>
                    <a:lnTo>
                      <a:pt x="195986" y="72110"/>
                    </a:lnTo>
                    <a:close/>
                  </a:path>
                  <a:path w="435609" h="524509">
                    <a:moveTo>
                      <a:pt x="196862" y="439420"/>
                    </a:moveTo>
                    <a:lnTo>
                      <a:pt x="196189" y="439420"/>
                    </a:lnTo>
                    <a:lnTo>
                      <a:pt x="196176" y="439737"/>
                    </a:lnTo>
                    <a:lnTo>
                      <a:pt x="196862" y="439420"/>
                    </a:lnTo>
                    <a:close/>
                  </a:path>
                  <a:path w="435609" h="524509">
                    <a:moveTo>
                      <a:pt x="197192" y="62268"/>
                    </a:moveTo>
                    <a:lnTo>
                      <a:pt x="192786" y="64236"/>
                    </a:lnTo>
                    <a:lnTo>
                      <a:pt x="193789" y="64693"/>
                    </a:lnTo>
                    <a:lnTo>
                      <a:pt x="192671" y="66852"/>
                    </a:lnTo>
                    <a:lnTo>
                      <a:pt x="197104" y="65836"/>
                    </a:lnTo>
                    <a:lnTo>
                      <a:pt x="197192" y="62268"/>
                    </a:lnTo>
                    <a:close/>
                  </a:path>
                  <a:path w="435609" h="524509">
                    <a:moveTo>
                      <a:pt x="202704" y="68072"/>
                    </a:moveTo>
                    <a:lnTo>
                      <a:pt x="198247" y="69062"/>
                    </a:lnTo>
                    <a:lnTo>
                      <a:pt x="194259" y="69646"/>
                    </a:lnTo>
                    <a:lnTo>
                      <a:pt x="189166" y="67792"/>
                    </a:lnTo>
                    <a:lnTo>
                      <a:pt x="188849" y="67856"/>
                    </a:lnTo>
                    <a:lnTo>
                      <a:pt x="185610" y="70231"/>
                    </a:lnTo>
                    <a:lnTo>
                      <a:pt x="182600" y="72313"/>
                    </a:lnTo>
                    <a:lnTo>
                      <a:pt x="179641" y="74180"/>
                    </a:lnTo>
                    <a:lnTo>
                      <a:pt x="176847" y="75412"/>
                    </a:lnTo>
                    <a:lnTo>
                      <a:pt x="173710" y="74396"/>
                    </a:lnTo>
                    <a:lnTo>
                      <a:pt x="169087" y="77711"/>
                    </a:lnTo>
                    <a:lnTo>
                      <a:pt x="170218" y="79032"/>
                    </a:lnTo>
                    <a:lnTo>
                      <a:pt x="168325" y="82118"/>
                    </a:lnTo>
                    <a:lnTo>
                      <a:pt x="169672" y="85737"/>
                    </a:lnTo>
                    <a:lnTo>
                      <a:pt x="176491" y="80162"/>
                    </a:lnTo>
                    <a:lnTo>
                      <a:pt x="178028" y="81038"/>
                    </a:lnTo>
                    <a:lnTo>
                      <a:pt x="179501" y="80479"/>
                    </a:lnTo>
                    <a:lnTo>
                      <a:pt x="180390" y="80264"/>
                    </a:lnTo>
                    <a:lnTo>
                      <a:pt x="180987" y="80111"/>
                    </a:lnTo>
                    <a:lnTo>
                      <a:pt x="182473" y="79806"/>
                    </a:lnTo>
                    <a:lnTo>
                      <a:pt x="177977" y="80264"/>
                    </a:lnTo>
                    <a:lnTo>
                      <a:pt x="181419" y="76136"/>
                    </a:lnTo>
                    <a:lnTo>
                      <a:pt x="182638" y="75412"/>
                    </a:lnTo>
                    <a:lnTo>
                      <a:pt x="183476" y="74904"/>
                    </a:lnTo>
                    <a:lnTo>
                      <a:pt x="188048" y="72644"/>
                    </a:lnTo>
                    <a:lnTo>
                      <a:pt x="187998" y="73825"/>
                    </a:lnTo>
                    <a:lnTo>
                      <a:pt x="185966" y="75615"/>
                    </a:lnTo>
                    <a:lnTo>
                      <a:pt x="189357" y="75260"/>
                    </a:lnTo>
                    <a:lnTo>
                      <a:pt x="190639" y="72644"/>
                    </a:lnTo>
                    <a:lnTo>
                      <a:pt x="191693" y="70535"/>
                    </a:lnTo>
                    <a:lnTo>
                      <a:pt x="195567" y="71348"/>
                    </a:lnTo>
                    <a:lnTo>
                      <a:pt x="195922" y="72009"/>
                    </a:lnTo>
                    <a:lnTo>
                      <a:pt x="196964" y="70535"/>
                    </a:lnTo>
                    <a:lnTo>
                      <a:pt x="197586" y="69646"/>
                    </a:lnTo>
                    <a:lnTo>
                      <a:pt x="201129" y="69037"/>
                    </a:lnTo>
                    <a:lnTo>
                      <a:pt x="202704" y="68072"/>
                    </a:lnTo>
                    <a:close/>
                  </a:path>
                  <a:path w="435609" h="524509">
                    <a:moveTo>
                      <a:pt x="204406" y="67005"/>
                    </a:moveTo>
                    <a:lnTo>
                      <a:pt x="202704" y="68072"/>
                    </a:lnTo>
                    <a:lnTo>
                      <a:pt x="204266" y="67716"/>
                    </a:lnTo>
                    <a:lnTo>
                      <a:pt x="204406" y="67005"/>
                    </a:lnTo>
                    <a:close/>
                  </a:path>
                  <a:path w="435609" h="524509">
                    <a:moveTo>
                      <a:pt x="205270" y="427990"/>
                    </a:moveTo>
                    <a:lnTo>
                      <a:pt x="205219" y="427380"/>
                    </a:lnTo>
                    <a:lnTo>
                      <a:pt x="203149" y="428332"/>
                    </a:lnTo>
                    <a:lnTo>
                      <a:pt x="205270" y="427990"/>
                    </a:lnTo>
                    <a:close/>
                  </a:path>
                  <a:path w="435609" h="524509">
                    <a:moveTo>
                      <a:pt x="206641" y="426720"/>
                    </a:moveTo>
                    <a:lnTo>
                      <a:pt x="204939" y="424180"/>
                    </a:lnTo>
                    <a:lnTo>
                      <a:pt x="205219" y="427380"/>
                    </a:lnTo>
                    <a:lnTo>
                      <a:pt x="206641" y="426720"/>
                    </a:lnTo>
                    <a:close/>
                  </a:path>
                  <a:path w="435609" h="524509">
                    <a:moveTo>
                      <a:pt x="217462" y="52920"/>
                    </a:moveTo>
                    <a:lnTo>
                      <a:pt x="217030" y="52959"/>
                    </a:lnTo>
                    <a:lnTo>
                      <a:pt x="216598" y="53136"/>
                    </a:lnTo>
                    <a:lnTo>
                      <a:pt x="216154" y="53251"/>
                    </a:lnTo>
                    <a:lnTo>
                      <a:pt x="216611" y="53200"/>
                    </a:lnTo>
                    <a:lnTo>
                      <a:pt x="217106" y="53136"/>
                    </a:lnTo>
                    <a:lnTo>
                      <a:pt x="217424" y="53200"/>
                    </a:lnTo>
                    <a:lnTo>
                      <a:pt x="217449" y="53022"/>
                    </a:lnTo>
                    <a:close/>
                  </a:path>
                  <a:path w="435609" h="524509">
                    <a:moveTo>
                      <a:pt x="223266" y="407695"/>
                    </a:moveTo>
                    <a:lnTo>
                      <a:pt x="221259" y="408800"/>
                    </a:lnTo>
                    <a:lnTo>
                      <a:pt x="221348" y="408940"/>
                    </a:lnTo>
                    <a:lnTo>
                      <a:pt x="223266" y="407695"/>
                    </a:lnTo>
                    <a:close/>
                  </a:path>
                  <a:path w="435609" h="524509">
                    <a:moveTo>
                      <a:pt x="230733" y="34290"/>
                    </a:moveTo>
                    <a:lnTo>
                      <a:pt x="230365" y="34112"/>
                    </a:lnTo>
                    <a:lnTo>
                      <a:pt x="230111" y="35560"/>
                    </a:lnTo>
                    <a:lnTo>
                      <a:pt x="230733" y="34290"/>
                    </a:lnTo>
                    <a:close/>
                  </a:path>
                  <a:path w="435609" h="524509">
                    <a:moveTo>
                      <a:pt x="233400" y="452589"/>
                    </a:moveTo>
                    <a:lnTo>
                      <a:pt x="230479" y="450430"/>
                    </a:lnTo>
                    <a:lnTo>
                      <a:pt x="231051" y="450126"/>
                    </a:lnTo>
                    <a:lnTo>
                      <a:pt x="229158" y="450913"/>
                    </a:lnTo>
                    <a:lnTo>
                      <a:pt x="233400" y="452589"/>
                    </a:lnTo>
                    <a:close/>
                  </a:path>
                  <a:path w="435609" h="524509">
                    <a:moveTo>
                      <a:pt x="234035" y="397510"/>
                    </a:moveTo>
                    <a:lnTo>
                      <a:pt x="233616" y="397040"/>
                    </a:lnTo>
                    <a:lnTo>
                      <a:pt x="233197" y="397116"/>
                    </a:lnTo>
                    <a:lnTo>
                      <a:pt x="232714" y="397471"/>
                    </a:lnTo>
                    <a:lnTo>
                      <a:pt x="233070" y="397624"/>
                    </a:lnTo>
                    <a:lnTo>
                      <a:pt x="233540" y="397687"/>
                    </a:lnTo>
                    <a:lnTo>
                      <a:pt x="234035" y="397510"/>
                    </a:lnTo>
                    <a:close/>
                  </a:path>
                  <a:path w="435609" h="524509">
                    <a:moveTo>
                      <a:pt x="235013" y="448449"/>
                    </a:moveTo>
                    <a:lnTo>
                      <a:pt x="234238" y="448373"/>
                    </a:lnTo>
                    <a:lnTo>
                      <a:pt x="231051" y="450126"/>
                    </a:lnTo>
                    <a:lnTo>
                      <a:pt x="235013" y="448449"/>
                    </a:lnTo>
                    <a:close/>
                  </a:path>
                  <a:path w="435609" h="524509">
                    <a:moveTo>
                      <a:pt x="238988" y="445770"/>
                    </a:moveTo>
                    <a:lnTo>
                      <a:pt x="236613" y="444296"/>
                    </a:lnTo>
                    <a:lnTo>
                      <a:pt x="230670" y="447992"/>
                    </a:lnTo>
                    <a:lnTo>
                      <a:pt x="234238" y="448373"/>
                    </a:lnTo>
                    <a:lnTo>
                      <a:pt x="238988" y="445770"/>
                    </a:lnTo>
                    <a:close/>
                  </a:path>
                  <a:path w="435609" h="524509">
                    <a:moveTo>
                      <a:pt x="239788" y="50253"/>
                    </a:moveTo>
                    <a:lnTo>
                      <a:pt x="239433" y="49974"/>
                    </a:lnTo>
                    <a:lnTo>
                      <a:pt x="239052" y="49834"/>
                    </a:lnTo>
                    <a:lnTo>
                      <a:pt x="238658" y="49682"/>
                    </a:lnTo>
                    <a:lnTo>
                      <a:pt x="238836" y="49911"/>
                    </a:lnTo>
                    <a:lnTo>
                      <a:pt x="239191" y="50088"/>
                    </a:lnTo>
                    <a:lnTo>
                      <a:pt x="239788" y="50253"/>
                    </a:lnTo>
                    <a:close/>
                  </a:path>
                  <a:path w="435609" h="524509">
                    <a:moveTo>
                      <a:pt x="240411" y="448906"/>
                    </a:moveTo>
                    <a:lnTo>
                      <a:pt x="239420" y="449287"/>
                    </a:lnTo>
                    <a:lnTo>
                      <a:pt x="238379" y="449795"/>
                    </a:lnTo>
                    <a:lnTo>
                      <a:pt x="237350" y="450519"/>
                    </a:lnTo>
                    <a:lnTo>
                      <a:pt x="238683" y="449935"/>
                    </a:lnTo>
                    <a:lnTo>
                      <a:pt x="239636" y="449402"/>
                    </a:lnTo>
                    <a:lnTo>
                      <a:pt x="240411" y="448906"/>
                    </a:lnTo>
                    <a:close/>
                  </a:path>
                  <a:path w="435609" h="524509">
                    <a:moveTo>
                      <a:pt x="244386" y="45288"/>
                    </a:moveTo>
                    <a:lnTo>
                      <a:pt x="235445" y="46316"/>
                    </a:lnTo>
                    <a:lnTo>
                      <a:pt x="236156" y="46189"/>
                    </a:lnTo>
                    <a:lnTo>
                      <a:pt x="235750" y="45834"/>
                    </a:lnTo>
                    <a:lnTo>
                      <a:pt x="236474" y="45681"/>
                    </a:lnTo>
                    <a:lnTo>
                      <a:pt x="230949" y="43256"/>
                    </a:lnTo>
                    <a:lnTo>
                      <a:pt x="228460" y="46177"/>
                    </a:lnTo>
                    <a:lnTo>
                      <a:pt x="223697" y="46545"/>
                    </a:lnTo>
                    <a:lnTo>
                      <a:pt x="220726" y="45224"/>
                    </a:lnTo>
                    <a:lnTo>
                      <a:pt x="228460" y="44132"/>
                    </a:lnTo>
                    <a:lnTo>
                      <a:pt x="225704" y="43637"/>
                    </a:lnTo>
                    <a:lnTo>
                      <a:pt x="222618" y="44538"/>
                    </a:lnTo>
                    <a:lnTo>
                      <a:pt x="217766" y="43776"/>
                    </a:lnTo>
                    <a:lnTo>
                      <a:pt x="209727" y="45173"/>
                    </a:lnTo>
                    <a:lnTo>
                      <a:pt x="206616" y="46139"/>
                    </a:lnTo>
                    <a:lnTo>
                      <a:pt x="207264" y="48729"/>
                    </a:lnTo>
                    <a:lnTo>
                      <a:pt x="202971" y="49631"/>
                    </a:lnTo>
                    <a:lnTo>
                      <a:pt x="202171" y="48996"/>
                    </a:lnTo>
                    <a:lnTo>
                      <a:pt x="200634" y="48247"/>
                    </a:lnTo>
                    <a:lnTo>
                      <a:pt x="194259" y="51904"/>
                    </a:lnTo>
                    <a:lnTo>
                      <a:pt x="185775" y="54368"/>
                    </a:lnTo>
                    <a:lnTo>
                      <a:pt x="178854" y="56959"/>
                    </a:lnTo>
                    <a:lnTo>
                      <a:pt x="177126" y="60985"/>
                    </a:lnTo>
                    <a:lnTo>
                      <a:pt x="179412" y="59702"/>
                    </a:lnTo>
                    <a:lnTo>
                      <a:pt x="183299" y="58039"/>
                    </a:lnTo>
                    <a:lnTo>
                      <a:pt x="186410" y="55549"/>
                    </a:lnTo>
                    <a:lnTo>
                      <a:pt x="188023" y="60261"/>
                    </a:lnTo>
                    <a:lnTo>
                      <a:pt x="193103" y="58331"/>
                    </a:lnTo>
                    <a:lnTo>
                      <a:pt x="187401" y="56375"/>
                    </a:lnTo>
                    <a:lnTo>
                      <a:pt x="194881" y="53975"/>
                    </a:lnTo>
                    <a:lnTo>
                      <a:pt x="194106" y="54038"/>
                    </a:lnTo>
                    <a:lnTo>
                      <a:pt x="192608" y="54419"/>
                    </a:lnTo>
                    <a:lnTo>
                      <a:pt x="197561" y="51244"/>
                    </a:lnTo>
                    <a:lnTo>
                      <a:pt x="207454" y="49809"/>
                    </a:lnTo>
                    <a:lnTo>
                      <a:pt x="213944" y="49110"/>
                    </a:lnTo>
                    <a:lnTo>
                      <a:pt x="213372" y="50723"/>
                    </a:lnTo>
                    <a:lnTo>
                      <a:pt x="218033" y="50393"/>
                    </a:lnTo>
                    <a:lnTo>
                      <a:pt x="217462" y="52920"/>
                    </a:lnTo>
                    <a:lnTo>
                      <a:pt x="225933" y="51625"/>
                    </a:lnTo>
                    <a:lnTo>
                      <a:pt x="228282" y="49110"/>
                    </a:lnTo>
                    <a:lnTo>
                      <a:pt x="230949" y="50177"/>
                    </a:lnTo>
                    <a:lnTo>
                      <a:pt x="235267" y="48412"/>
                    </a:lnTo>
                    <a:lnTo>
                      <a:pt x="238658" y="49682"/>
                    </a:lnTo>
                    <a:lnTo>
                      <a:pt x="237324" y="48133"/>
                    </a:lnTo>
                    <a:lnTo>
                      <a:pt x="244386" y="45288"/>
                    </a:lnTo>
                    <a:close/>
                  </a:path>
                  <a:path w="435609" h="524509">
                    <a:moveTo>
                      <a:pt x="250266" y="438150"/>
                    </a:moveTo>
                    <a:lnTo>
                      <a:pt x="248297" y="438150"/>
                    </a:lnTo>
                    <a:lnTo>
                      <a:pt x="248945" y="438607"/>
                    </a:lnTo>
                    <a:lnTo>
                      <a:pt x="250266" y="438150"/>
                    </a:lnTo>
                    <a:close/>
                  </a:path>
                  <a:path w="435609" h="524509">
                    <a:moveTo>
                      <a:pt x="252691" y="439801"/>
                    </a:moveTo>
                    <a:lnTo>
                      <a:pt x="251650" y="440486"/>
                    </a:lnTo>
                    <a:lnTo>
                      <a:pt x="251777" y="440588"/>
                    </a:lnTo>
                    <a:lnTo>
                      <a:pt x="252107" y="440486"/>
                    </a:lnTo>
                    <a:lnTo>
                      <a:pt x="252691" y="439801"/>
                    </a:lnTo>
                    <a:close/>
                  </a:path>
                  <a:path w="435609" h="524509">
                    <a:moveTo>
                      <a:pt x="255206" y="438150"/>
                    </a:moveTo>
                    <a:lnTo>
                      <a:pt x="255003" y="437108"/>
                    </a:lnTo>
                    <a:lnTo>
                      <a:pt x="252691" y="439801"/>
                    </a:lnTo>
                    <a:lnTo>
                      <a:pt x="255206" y="438150"/>
                    </a:lnTo>
                    <a:close/>
                  </a:path>
                  <a:path w="435609" h="524509">
                    <a:moveTo>
                      <a:pt x="256273" y="435610"/>
                    </a:moveTo>
                    <a:lnTo>
                      <a:pt x="254698" y="435610"/>
                    </a:lnTo>
                    <a:lnTo>
                      <a:pt x="255003" y="437108"/>
                    </a:lnTo>
                    <a:lnTo>
                      <a:pt x="256273" y="435610"/>
                    </a:lnTo>
                    <a:close/>
                  </a:path>
                  <a:path w="435609" h="524509">
                    <a:moveTo>
                      <a:pt x="260032" y="439420"/>
                    </a:moveTo>
                    <a:lnTo>
                      <a:pt x="256400" y="439420"/>
                    </a:lnTo>
                    <a:lnTo>
                      <a:pt x="252145" y="440486"/>
                    </a:lnTo>
                    <a:lnTo>
                      <a:pt x="251929" y="440690"/>
                    </a:lnTo>
                    <a:lnTo>
                      <a:pt x="251777" y="440588"/>
                    </a:lnTo>
                    <a:lnTo>
                      <a:pt x="251333" y="440690"/>
                    </a:lnTo>
                    <a:lnTo>
                      <a:pt x="251650" y="440486"/>
                    </a:lnTo>
                    <a:lnTo>
                      <a:pt x="248945" y="438607"/>
                    </a:lnTo>
                    <a:lnTo>
                      <a:pt x="242912" y="440690"/>
                    </a:lnTo>
                    <a:lnTo>
                      <a:pt x="241960" y="444500"/>
                    </a:lnTo>
                    <a:lnTo>
                      <a:pt x="242709" y="447040"/>
                    </a:lnTo>
                    <a:lnTo>
                      <a:pt x="240411" y="449580"/>
                    </a:lnTo>
                    <a:lnTo>
                      <a:pt x="244551" y="448310"/>
                    </a:lnTo>
                    <a:lnTo>
                      <a:pt x="248475" y="448310"/>
                    </a:lnTo>
                    <a:lnTo>
                      <a:pt x="252247" y="444500"/>
                    </a:lnTo>
                    <a:lnTo>
                      <a:pt x="254203" y="444500"/>
                    </a:lnTo>
                    <a:lnTo>
                      <a:pt x="258572" y="440690"/>
                    </a:lnTo>
                    <a:lnTo>
                      <a:pt x="260032" y="439420"/>
                    </a:lnTo>
                    <a:close/>
                  </a:path>
                  <a:path w="435609" h="524509">
                    <a:moveTo>
                      <a:pt x="260654" y="438873"/>
                    </a:moveTo>
                    <a:lnTo>
                      <a:pt x="260032" y="439420"/>
                    </a:lnTo>
                    <a:lnTo>
                      <a:pt x="260159" y="439420"/>
                    </a:lnTo>
                    <a:lnTo>
                      <a:pt x="260654" y="438873"/>
                    </a:lnTo>
                    <a:close/>
                  </a:path>
                  <a:path w="435609" h="524509">
                    <a:moveTo>
                      <a:pt x="263779" y="7620"/>
                    </a:moveTo>
                    <a:lnTo>
                      <a:pt x="259219" y="8890"/>
                    </a:lnTo>
                    <a:lnTo>
                      <a:pt x="259499" y="8953"/>
                    </a:lnTo>
                    <a:lnTo>
                      <a:pt x="263779" y="7620"/>
                    </a:lnTo>
                    <a:close/>
                  </a:path>
                  <a:path w="435609" h="524509">
                    <a:moveTo>
                      <a:pt x="264807" y="434340"/>
                    </a:moveTo>
                    <a:lnTo>
                      <a:pt x="260654" y="438873"/>
                    </a:lnTo>
                    <a:lnTo>
                      <a:pt x="261480" y="438150"/>
                    </a:lnTo>
                    <a:lnTo>
                      <a:pt x="264807" y="434340"/>
                    </a:lnTo>
                    <a:close/>
                  </a:path>
                  <a:path w="435609" h="524509">
                    <a:moveTo>
                      <a:pt x="265163" y="43180"/>
                    </a:moveTo>
                    <a:lnTo>
                      <a:pt x="262953" y="43180"/>
                    </a:lnTo>
                    <a:lnTo>
                      <a:pt x="253631" y="40640"/>
                    </a:lnTo>
                    <a:lnTo>
                      <a:pt x="256806" y="44450"/>
                    </a:lnTo>
                    <a:lnTo>
                      <a:pt x="265163" y="43180"/>
                    </a:lnTo>
                    <a:close/>
                  </a:path>
                  <a:path w="435609" h="524509">
                    <a:moveTo>
                      <a:pt x="267284" y="70523"/>
                    </a:moveTo>
                    <a:lnTo>
                      <a:pt x="267182" y="70256"/>
                    </a:lnTo>
                    <a:lnTo>
                      <a:pt x="266712" y="70612"/>
                    </a:lnTo>
                    <a:lnTo>
                      <a:pt x="267284" y="70523"/>
                    </a:lnTo>
                    <a:close/>
                  </a:path>
                  <a:path w="435609" h="524509">
                    <a:moveTo>
                      <a:pt x="270789" y="57238"/>
                    </a:moveTo>
                    <a:lnTo>
                      <a:pt x="270738" y="56934"/>
                    </a:lnTo>
                    <a:lnTo>
                      <a:pt x="269887" y="56997"/>
                    </a:lnTo>
                    <a:lnTo>
                      <a:pt x="270789" y="57238"/>
                    </a:lnTo>
                    <a:close/>
                  </a:path>
                  <a:path w="435609" h="524509">
                    <a:moveTo>
                      <a:pt x="271741" y="429399"/>
                    </a:moveTo>
                    <a:lnTo>
                      <a:pt x="268820" y="431800"/>
                    </a:lnTo>
                    <a:lnTo>
                      <a:pt x="270217" y="431406"/>
                    </a:lnTo>
                    <a:lnTo>
                      <a:pt x="271741" y="429399"/>
                    </a:lnTo>
                    <a:close/>
                  </a:path>
                  <a:path w="435609" h="524509">
                    <a:moveTo>
                      <a:pt x="272796" y="427990"/>
                    </a:moveTo>
                    <a:lnTo>
                      <a:pt x="272211" y="428447"/>
                    </a:lnTo>
                    <a:lnTo>
                      <a:pt x="272554" y="428320"/>
                    </a:lnTo>
                    <a:lnTo>
                      <a:pt x="272796" y="427990"/>
                    </a:lnTo>
                    <a:close/>
                  </a:path>
                  <a:path w="435609" h="524509">
                    <a:moveTo>
                      <a:pt x="273291" y="430530"/>
                    </a:moveTo>
                    <a:lnTo>
                      <a:pt x="270217" y="431406"/>
                    </a:lnTo>
                    <a:lnTo>
                      <a:pt x="267995" y="434340"/>
                    </a:lnTo>
                    <a:lnTo>
                      <a:pt x="273291" y="430530"/>
                    </a:lnTo>
                    <a:close/>
                  </a:path>
                  <a:path w="435609" h="524509">
                    <a:moveTo>
                      <a:pt x="273443" y="427990"/>
                    </a:moveTo>
                    <a:lnTo>
                      <a:pt x="272554" y="428320"/>
                    </a:lnTo>
                    <a:lnTo>
                      <a:pt x="271741" y="429399"/>
                    </a:lnTo>
                    <a:lnTo>
                      <a:pt x="273443" y="427990"/>
                    </a:lnTo>
                    <a:close/>
                  </a:path>
                  <a:path w="435609" h="524509">
                    <a:moveTo>
                      <a:pt x="275526" y="56553"/>
                    </a:moveTo>
                    <a:lnTo>
                      <a:pt x="270586" y="55943"/>
                    </a:lnTo>
                    <a:lnTo>
                      <a:pt x="270738" y="56934"/>
                    </a:lnTo>
                    <a:lnTo>
                      <a:pt x="275526" y="56553"/>
                    </a:lnTo>
                    <a:close/>
                  </a:path>
                  <a:path w="435609" h="524509">
                    <a:moveTo>
                      <a:pt x="275564" y="62306"/>
                    </a:moveTo>
                    <a:lnTo>
                      <a:pt x="274383" y="62191"/>
                    </a:lnTo>
                    <a:lnTo>
                      <a:pt x="273189" y="61988"/>
                    </a:lnTo>
                    <a:lnTo>
                      <a:pt x="272084" y="61569"/>
                    </a:lnTo>
                    <a:lnTo>
                      <a:pt x="271970" y="60807"/>
                    </a:lnTo>
                    <a:lnTo>
                      <a:pt x="271780" y="59537"/>
                    </a:lnTo>
                    <a:lnTo>
                      <a:pt x="271665" y="58801"/>
                    </a:lnTo>
                    <a:lnTo>
                      <a:pt x="271462" y="57416"/>
                    </a:lnTo>
                    <a:lnTo>
                      <a:pt x="270789" y="57238"/>
                    </a:lnTo>
                    <a:lnTo>
                      <a:pt x="271043" y="58801"/>
                    </a:lnTo>
                    <a:lnTo>
                      <a:pt x="264871" y="56235"/>
                    </a:lnTo>
                    <a:lnTo>
                      <a:pt x="267944" y="55791"/>
                    </a:lnTo>
                    <a:lnTo>
                      <a:pt x="270332" y="52705"/>
                    </a:lnTo>
                    <a:lnTo>
                      <a:pt x="264350" y="49542"/>
                    </a:lnTo>
                    <a:lnTo>
                      <a:pt x="260184" y="48514"/>
                    </a:lnTo>
                    <a:lnTo>
                      <a:pt x="256298" y="48768"/>
                    </a:lnTo>
                    <a:lnTo>
                      <a:pt x="252717" y="48856"/>
                    </a:lnTo>
                    <a:lnTo>
                      <a:pt x="249021" y="49390"/>
                    </a:lnTo>
                    <a:lnTo>
                      <a:pt x="245503" y="50558"/>
                    </a:lnTo>
                    <a:lnTo>
                      <a:pt x="242277" y="51549"/>
                    </a:lnTo>
                    <a:lnTo>
                      <a:pt x="239115" y="52400"/>
                    </a:lnTo>
                    <a:lnTo>
                      <a:pt x="235750" y="54216"/>
                    </a:lnTo>
                    <a:lnTo>
                      <a:pt x="227787" y="57416"/>
                    </a:lnTo>
                    <a:lnTo>
                      <a:pt x="226301" y="58153"/>
                    </a:lnTo>
                    <a:lnTo>
                      <a:pt x="224688" y="58889"/>
                    </a:lnTo>
                    <a:lnTo>
                      <a:pt x="223062" y="59537"/>
                    </a:lnTo>
                    <a:lnTo>
                      <a:pt x="222859" y="58623"/>
                    </a:lnTo>
                    <a:lnTo>
                      <a:pt x="222796" y="58318"/>
                    </a:lnTo>
                    <a:lnTo>
                      <a:pt x="220040" y="57772"/>
                    </a:lnTo>
                    <a:lnTo>
                      <a:pt x="216674" y="57785"/>
                    </a:lnTo>
                    <a:lnTo>
                      <a:pt x="213296" y="58077"/>
                    </a:lnTo>
                    <a:lnTo>
                      <a:pt x="209359" y="58610"/>
                    </a:lnTo>
                    <a:lnTo>
                      <a:pt x="206705" y="58623"/>
                    </a:lnTo>
                    <a:lnTo>
                      <a:pt x="208178" y="55676"/>
                    </a:lnTo>
                    <a:lnTo>
                      <a:pt x="212064" y="54394"/>
                    </a:lnTo>
                    <a:lnTo>
                      <a:pt x="216154" y="53238"/>
                    </a:lnTo>
                    <a:lnTo>
                      <a:pt x="205689" y="54292"/>
                    </a:lnTo>
                    <a:lnTo>
                      <a:pt x="205384" y="59918"/>
                    </a:lnTo>
                    <a:lnTo>
                      <a:pt x="199669" y="60807"/>
                    </a:lnTo>
                    <a:lnTo>
                      <a:pt x="200202" y="59601"/>
                    </a:lnTo>
                    <a:lnTo>
                      <a:pt x="200456" y="59029"/>
                    </a:lnTo>
                    <a:lnTo>
                      <a:pt x="200799" y="58610"/>
                    </a:lnTo>
                    <a:lnTo>
                      <a:pt x="202704" y="56451"/>
                    </a:lnTo>
                    <a:lnTo>
                      <a:pt x="201129" y="55435"/>
                    </a:lnTo>
                    <a:lnTo>
                      <a:pt x="197078" y="56997"/>
                    </a:lnTo>
                    <a:lnTo>
                      <a:pt x="196151" y="59029"/>
                    </a:lnTo>
                    <a:lnTo>
                      <a:pt x="193852" y="60617"/>
                    </a:lnTo>
                    <a:lnTo>
                      <a:pt x="198716" y="59601"/>
                    </a:lnTo>
                    <a:lnTo>
                      <a:pt x="199707" y="62306"/>
                    </a:lnTo>
                    <a:lnTo>
                      <a:pt x="200291" y="64046"/>
                    </a:lnTo>
                    <a:lnTo>
                      <a:pt x="205105" y="63588"/>
                    </a:lnTo>
                    <a:lnTo>
                      <a:pt x="204406" y="67005"/>
                    </a:lnTo>
                    <a:lnTo>
                      <a:pt x="206095" y="65963"/>
                    </a:lnTo>
                    <a:lnTo>
                      <a:pt x="203847" y="70408"/>
                    </a:lnTo>
                    <a:lnTo>
                      <a:pt x="205435" y="67856"/>
                    </a:lnTo>
                    <a:lnTo>
                      <a:pt x="208813" y="66179"/>
                    </a:lnTo>
                    <a:lnTo>
                      <a:pt x="211937" y="65963"/>
                    </a:lnTo>
                    <a:lnTo>
                      <a:pt x="212572" y="65925"/>
                    </a:lnTo>
                    <a:lnTo>
                      <a:pt x="214452" y="65722"/>
                    </a:lnTo>
                    <a:lnTo>
                      <a:pt x="223659" y="67068"/>
                    </a:lnTo>
                    <a:lnTo>
                      <a:pt x="222935" y="66446"/>
                    </a:lnTo>
                    <a:lnTo>
                      <a:pt x="221615" y="66014"/>
                    </a:lnTo>
                    <a:lnTo>
                      <a:pt x="222034" y="65608"/>
                    </a:lnTo>
                    <a:lnTo>
                      <a:pt x="222364" y="65278"/>
                    </a:lnTo>
                    <a:lnTo>
                      <a:pt x="226237" y="64262"/>
                    </a:lnTo>
                    <a:lnTo>
                      <a:pt x="228854" y="66560"/>
                    </a:lnTo>
                    <a:lnTo>
                      <a:pt x="228930" y="66865"/>
                    </a:lnTo>
                    <a:lnTo>
                      <a:pt x="227253" y="68783"/>
                    </a:lnTo>
                    <a:lnTo>
                      <a:pt x="229069" y="67297"/>
                    </a:lnTo>
                    <a:lnTo>
                      <a:pt x="232498" y="68402"/>
                    </a:lnTo>
                    <a:lnTo>
                      <a:pt x="235978" y="69138"/>
                    </a:lnTo>
                    <a:lnTo>
                      <a:pt x="239331" y="70154"/>
                    </a:lnTo>
                    <a:lnTo>
                      <a:pt x="242303" y="71424"/>
                    </a:lnTo>
                    <a:lnTo>
                      <a:pt x="245135" y="69735"/>
                    </a:lnTo>
                    <a:lnTo>
                      <a:pt x="250672" y="67297"/>
                    </a:lnTo>
                    <a:lnTo>
                      <a:pt x="251675" y="66852"/>
                    </a:lnTo>
                    <a:lnTo>
                      <a:pt x="259054" y="64643"/>
                    </a:lnTo>
                    <a:lnTo>
                      <a:pt x="261073" y="64262"/>
                    </a:lnTo>
                    <a:lnTo>
                      <a:pt x="264591" y="63588"/>
                    </a:lnTo>
                    <a:lnTo>
                      <a:pt x="267106" y="63106"/>
                    </a:lnTo>
                    <a:lnTo>
                      <a:pt x="275564" y="62306"/>
                    </a:lnTo>
                    <a:close/>
                  </a:path>
                  <a:path w="435609" h="524509">
                    <a:moveTo>
                      <a:pt x="279158" y="428180"/>
                    </a:moveTo>
                    <a:lnTo>
                      <a:pt x="274650" y="428612"/>
                    </a:lnTo>
                    <a:lnTo>
                      <a:pt x="273964" y="429793"/>
                    </a:lnTo>
                    <a:lnTo>
                      <a:pt x="279158" y="428180"/>
                    </a:lnTo>
                    <a:close/>
                  </a:path>
                  <a:path w="435609" h="524509">
                    <a:moveTo>
                      <a:pt x="280047" y="422211"/>
                    </a:moveTo>
                    <a:lnTo>
                      <a:pt x="279285" y="422211"/>
                    </a:lnTo>
                    <a:lnTo>
                      <a:pt x="278460" y="422287"/>
                    </a:lnTo>
                    <a:lnTo>
                      <a:pt x="277444" y="422567"/>
                    </a:lnTo>
                    <a:lnTo>
                      <a:pt x="277761" y="422884"/>
                    </a:lnTo>
                    <a:lnTo>
                      <a:pt x="278714" y="422706"/>
                    </a:lnTo>
                    <a:lnTo>
                      <a:pt x="280047" y="422211"/>
                    </a:lnTo>
                    <a:close/>
                  </a:path>
                  <a:path w="435609" h="524509">
                    <a:moveTo>
                      <a:pt x="280555" y="62166"/>
                    </a:moveTo>
                    <a:lnTo>
                      <a:pt x="278879" y="62179"/>
                    </a:lnTo>
                    <a:lnTo>
                      <a:pt x="277253" y="62115"/>
                    </a:lnTo>
                    <a:lnTo>
                      <a:pt x="275564" y="62306"/>
                    </a:lnTo>
                    <a:lnTo>
                      <a:pt x="279107" y="62484"/>
                    </a:lnTo>
                    <a:lnTo>
                      <a:pt x="280555" y="62166"/>
                    </a:lnTo>
                    <a:close/>
                  </a:path>
                  <a:path w="435609" h="524509">
                    <a:moveTo>
                      <a:pt x="283718" y="60159"/>
                    </a:moveTo>
                    <a:lnTo>
                      <a:pt x="283362" y="59639"/>
                    </a:lnTo>
                    <a:lnTo>
                      <a:pt x="282346" y="60236"/>
                    </a:lnTo>
                    <a:lnTo>
                      <a:pt x="282663" y="60553"/>
                    </a:lnTo>
                    <a:lnTo>
                      <a:pt x="282867" y="60769"/>
                    </a:lnTo>
                    <a:lnTo>
                      <a:pt x="283146" y="61036"/>
                    </a:lnTo>
                    <a:lnTo>
                      <a:pt x="283552" y="60629"/>
                    </a:lnTo>
                    <a:lnTo>
                      <a:pt x="283718" y="60159"/>
                    </a:lnTo>
                    <a:close/>
                  </a:path>
                  <a:path w="435609" h="524509">
                    <a:moveTo>
                      <a:pt x="284340" y="62191"/>
                    </a:moveTo>
                    <a:lnTo>
                      <a:pt x="283984" y="61912"/>
                    </a:lnTo>
                    <a:lnTo>
                      <a:pt x="283565" y="61455"/>
                    </a:lnTo>
                    <a:lnTo>
                      <a:pt x="283146" y="61036"/>
                    </a:lnTo>
                    <a:lnTo>
                      <a:pt x="282663" y="61531"/>
                    </a:lnTo>
                    <a:lnTo>
                      <a:pt x="281749" y="61925"/>
                    </a:lnTo>
                    <a:lnTo>
                      <a:pt x="280555" y="62166"/>
                    </a:lnTo>
                    <a:lnTo>
                      <a:pt x="284340" y="62191"/>
                    </a:lnTo>
                    <a:close/>
                  </a:path>
                  <a:path w="435609" h="524509">
                    <a:moveTo>
                      <a:pt x="288658" y="375361"/>
                    </a:moveTo>
                    <a:lnTo>
                      <a:pt x="288163" y="375780"/>
                    </a:lnTo>
                    <a:lnTo>
                      <a:pt x="287642" y="376275"/>
                    </a:lnTo>
                    <a:lnTo>
                      <a:pt x="287020" y="376923"/>
                    </a:lnTo>
                    <a:lnTo>
                      <a:pt x="287350" y="376618"/>
                    </a:lnTo>
                    <a:lnTo>
                      <a:pt x="288023" y="375970"/>
                    </a:lnTo>
                    <a:lnTo>
                      <a:pt x="288658" y="375361"/>
                    </a:lnTo>
                    <a:close/>
                  </a:path>
                  <a:path w="435609" h="524509">
                    <a:moveTo>
                      <a:pt x="289242" y="62115"/>
                    </a:moveTo>
                    <a:lnTo>
                      <a:pt x="284340" y="62179"/>
                    </a:lnTo>
                    <a:lnTo>
                      <a:pt x="288277" y="65341"/>
                    </a:lnTo>
                    <a:lnTo>
                      <a:pt x="289242" y="62115"/>
                    </a:lnTo>
                    <a:close/>
                  </a:path>
                  <a:path w="435609" h="524509">
                    <a:moveTo>
                      <a:pt x="289420" y="375183"/>
                    </a:moveTo>
                    <a:lnTo>
                      <a:pt x="288658" y="375920"/>
                    </a:lnTo>
                    <a:lnTo>
                      <a:pt x="289191" y="375920"/>
                    </a:lnTo>
                    <a:lnTo>
                      <a:pt x="289420" y="375183"/>
                    </a:lnTo>
                    <a:close/>
                  </a:path>
                  <a:path w="435609" h="524509">
                    <a:moveTo>
                      <a:pt x="289648" y="62115"/>
                    </a:moveTo>
                    <a:lnTo>
                      <a:pt x="289318" y="61874"/>
                    </a:lnTo>
                    <a:lnTo>
                      <a:pt x="289242" y="62115"/>
                    </a:lnTo>
                    <a:lnTo>
                      <a:pt x="289648" y="62115"/>
                    </a:lnTo>
                    <a:close/>
                  </a:path>
                  <a:path w="435609" h="524509">
                    <a:moveTo>
                      <a:pt x="291299" y="7620"/>
                    </a:moveTo>
                    <a:lnTo>
                      <a:pt x="282486" y="2540"/>
                    </a:lnTo>
                    <a:lnTo>
                      <a:pt x="290398" y="7620"/>
                    </a:lnTo>
                    <a:lnTo>
                      <a:pt x="291299" y="7620"/>
                    </a:lnTo>
                    <a:close/>
                  </a:path>
                  <a:path w="435609" h="524509">
                    <a:moveTo>
                      <a:pt x="295236" y="376135"/>
                    </a:moveTo>
                    <a:lnTo>
                      <a:pt x="293027" y="377190"/>
                    </a:lnTo>
                    <a:lnTo>
                      <a:pt x="291985" y="379730"/>
                    </a:lnTo>
                    <a:lnTo>
                      <a:pt x="293725" y="378460"/>
                    </a:lnTo>
                    <a:lnTo>
                      <a:pt x="295236" y="376135"/>
                    </a:lnTo>
                    <a:close/>
                  </a:path>
                  <a:path w="435609" h="524509">
                    <a:moveTo>
                      <a:pt x="297764" y="374916"/>
                    </a:moveTo>
                    <a:lnTo>
                      <a:pt x="297751" y="374650"/>
                    </a:lnTo>
                    <a:lnTo>
                      <a:pt x="295376" y="375920"/>
                    </a:lnTo>
                    <a:lnTo>
                      <a:pt x="295236" y="376135"/>
                    </a:lnTo>
                    <a:lnTo>
                      <a:pt x="297764" y="374916"/>
                    </a:lnTo>
                    <a:close/>
                  </a:path>
                  <a:path w="435609" h="524509">
                    <a:moveTo>
                      <a:pt x="300291" y="63449"/>
                    </a:moveTo>
                    <a:lnTo>
                      <a:pt x="297916" y="62712"/>
                    </a:lnTo>
                    <a:lnTo>
                      <a:pt x="297916" y="63207"/>
                    </a:lnTo>
                    <a:lnTo>
                      <a:pt x="300291" y="63449"/>
                    </a:lnTo>
                    <a:close/>
                  </a:path>
                  <a:path w="435609" h="524509">
                    <a:moveTo>
                      <a:pt x="301307" y="60921"/>
                    </a:moveTo>
                    <a:lnTo>
                      <a:pt x="300647" y="59690"/>
                    </a:lnTo>
                    <a:lnTo>
                      <a:pt x="300951" y="60960"/>
                    </a:lnTo>
                    <a:lnTo>
                      <a:pt x="301294" y="60960"/>
                    </a:lnTo>
                    <a:close/>
                  </a:path>
                  <a:path w="435609" h="524509">
                    <a:moveTo>
                      <a:pt x="301434" y="63804"/>
                    </a:moveTo>
                    <a:lnTo>
                      <a:pt x="301078" y="63538"/>
                    </a:lnTo>
                    <a:lnTo>
                      <a:pt x="300291" y="63449"/>
                    </a:lnTo>
                    <a:lnTo>
                      <a:pt x="301434" y="63804"/>
                    </a:lnTo>
                    <a:close/>
                  </a:path>
                  <a:path w="435609" h="524509">
                    <a:moveTo>
                      <a:pt x="304711" y="64173"/>
                    </a:moveTo>
                    <a:lnTo>
                      <a:pt x="301790" y="62433"/>
                    </a:lnTo>
                    <a:lnTo>
                      <a:pt x="298284" y="60591"/>
                    </a:lnTo>
                    <a:lnTo>
                      <a:pt x="293916" y="58724"/>
                    </a:lnTo>
                    <a:lnTo>
                      <a:pt x="301078" y="63525"/>
                    </a:lnTo>
                    <a:lnTo>
                      <a:pt x="304711" y="64173"/>
                    </a:lnTo>
                    <a:close/>
                  </a:path>
                  <a:path w="435609" h="524509">
                    <a:moveTo>
                      <a:pt x="308279" y="78232"/>
                    </a:moveTo>
                    <a:lnTo>
                      <a:pt x="304622" y="72593"/>
                    </a:lnTo>
                    <a:lnTo>
                      <a:pt x="308216" y="75133"/>
                    </a:lnTo>
                    <a:lnTo>
                      <a:pt x="307784" y="72732"/>
                    </a:lnTo>
                    <a:lnTo>
                      <a:pt x="307543" y="72593"/>
                    </a:lnTo>
                    <a:lnTo>
                      <a:pt x="303555" y="70370"/>
                    </a:lnTo>
                    <a:lnTo>
                      <a:pt x="303098" y="70116"/>
                    </a:lnTo>
                    <a:lnTo>
                      <a:pt x="303225" y="70104"/>
                    </a:lnTo>
                    <a:lnTo>
                      <a:pt x="302856" y="69977"/>
                    </a:lnTo>
                    <a:lnTo>
                      <a:pt x="302450" y="69761"/>
                    </a:lnTo>
                    <a:lnTo>
                      <a:pt x="302310" y="69811"/>
                    </a:lnTo>
                    <a:lnTo>
                      <a:pt x="297891" y="68389"/>
                    </a:lnTo>
                    <a:lnTo>
                      <a:pt x="297903" y="65570"/>
                    </a:lnTo>
                    <a:lnTo>
                      <a:pt x="297916" y="63207"/>
                    </a:lnTo>
                    <a:lnTo>
                      <a:pt x="295275" y="62928"/>
                    </a:lnTo>
                    <a:lnTo>
                      <a:pt x="289890" y="62115"/>
                    </a:lnTo>
                    <a:lnTo>
                      <a:pt x="289648" y="62115"/>
                    </a:lnTo>
                    <a:lnTo>
                      <a:pt x="294386" y="65570"/>
                    </a:lnTo>
                    <a:lnTo>
                      <a:pt x="292760" y="64439"/>
                    </a:lnTo>
                    <a:lnTo>
                      <a:pt x="291134" y="65176"/>
                    </a:lnTo>
                    <a:lnTo>
                      <a:pt x="297002" y="69519"/>
                    </a:lnTo>
                    <a:lnTo>
                      <a:pt x="302653" y="74295"/>
                    </a:lnTo>
                    <a:lnTo>
                      <a:pt x="307949" y="79540"/>
                    </a:lnTo>
                    <a:lnTo>
                      <a:pt x="308279" y="78232"/>
                    </a:lnTo>
                    <a:close/>
                  </a:path>
                  <a:path w="435609" h="524509">
                    <a:moveTo>
                      <a:pt x="315683" y="112179"/>
                    </a:moveTo>
                    <a:lnTo>
                      <a:pt x="313537" y="110655"/>
                    </a:lnTo>
                    <a:lnTo>
                      <a:pt x="311277" y="108991"/>
                    </a:lnTo>
                    <a:lnTo>
                      <a:pt x="312445" y="108775"/>
                    </a:lnTo>
                    <a:lnTo>
                      <a:pt x="313817" y="108458"/>
                    </a:lnTo>
                    <a:lnTo>
                      <a:pt x="313220" y="107810"/>
                    </a:lnTo>
                    <a:lnTo>
                      <a:pt x="311619" y="106045"/>
                    </a:lnTo>
                    <a:lnTo>
                      <a:pt x="310794" y="104216"/>
                    </a:lnTo>
                    <a:lnTo>
                      <a:pt x="309791" y="101993"/>
                    </a:lnTo>
                    <a:lnTo>
                      <a:pt x="309791" y="107810"/>
                    </a:lnTo>
                    <a:lnTo>
                      <a:pt x="308508" y="106692"/>
                    </a:lnTo>
                    <a:lnTo>
                      <a:pt x="307467" y="105486"/>
                    </a:lnTo>
                    <a:lnTo>
                      <a:pt x="307365" y="104216"/>
                    </a:lnTo>
                    <a:lnTo>
                      <a:pt x="309791" y="107810"/>
                    </a:lnTo>
                    <a:lnTo>
                      <a:pt x="309791" y="101993"/>
                    </a:lnTo>
                    <a:lnTo>
                      <a:pt x="309041" y="100317"/>
                    </a:lnTo>
                    <a:lnTo>
                      <a:pt x="308787" y="99758"/>
                    </a:lnTo>
                    <a:lnTo>
                      <a:pt x="302856" y="100317"/>
                    </a:lnTo>
                    <a:lnTo>
                      <a:pt x="300113" y="96621"/>
                    </a:lnTo>
                    <a:lnTo>
                      <a:pt x="301371" y="97383"/>
                    </a:lnTo>
                    <a:lnTo>
                      <a:pt x="300964" y="96621"/>
                    </a:lnTo>
                    <a:lnTo>
                      <a:pt x="299224" y="93421"/>
                    </a:lnTo>
                    <a:lnTo>
                      <a:pt x="297738" y="92202"/>
                    </a:lnTo>
                    <a:lnTo>
                      <a:pt x="294957" y="89890"/>
                    </a:lnTo>
                    <a:lnTo>
                      <a:pt x="291363" y="88988"/>
                    </a:lnTo>
                    <a:lnTo>
                      <a:pt x="292912" y="87845"/>
                    </a:lnTo>
                    <a:lnTo>
                      <a:pt x="298411" y="91922"/>
                    </a:lnTo>
                    <a:lnTo>
                      <a:pt x="298500" y="89776"/>
                    </a:lnTo>
                    <a:lnTo>
                      <a:pt x="301053" y="93929"/>
                    </a:lnTo>
                    <a:lnTo>
                      <a:pt x="307797" y="97231"/>
                    </a:lnTo>
                    <a:lnTo>
                      <a:pt x="310502" y="99999"/>
                    </a:lnTo>
                    <a:lnTo>
                      <a:pt x="306971" y="94640"/>
                    </a:lnTo>
                    <a:lnTo>
                      <a:pt x="306235" y="89776"/>
                    </a:lnTo>
                    <a:lnTo>
                      <a:pt x="306044" y="88519"/>
                    </a:lnTo>
                    <a:lnTo>
                      <a:pt x="305955" y="87884"/>
                    </a:lnTo>
                    <a:lnTo>
                      <a:pt x="308876" y="87604"/>
                    </a:lnTo>
                    <a:lnTo>
                      <a:pt x="302844" y="85026"/>
                    </a:lnTo>
                    <a:lnTo>
                      <a:pt x="300240" y="86677"/>
                    </a:lnTo>
                    <a:lnTo>
                      <a:pt x="298043" y="88519"/>
                    </a:lnTo>
                    <a:lnTo>
                      <a:pt x="296430" y="87845"/>
                    </a:lnTo>
                    <a:lnTo>
                      <a:pt x="293230" y="86525"/>
                    </a:lnTo>
                    <a:lnTo>
                      <a:pt x="289521" y="82524"/>
                    </a:lnTo>
                    <a:lnTo>
                      <a:pt x="288493" y="81419"/>
                    </a:lnTo>
                    <a:lnTo>
                      <a:pt x="287832" y="80708"/>
                    </a:lnTo>
                    <a:lnTo>
                      <a:pt x="286829" y="81026"/>
                    </a:lnTo>
                    <a:lnTo>
                      <a:pt x="286283" y="80657"/>
                    </a:lnTo>
                    <a:lnTo>
                      <a:pt x="286283" y="81203"/>
                    </a:lnTo>
                    <a:lnTo>
                      <a:pt x="284543" y="81902"/>
                    </a:lnTo>
                    <a:lnTo>
                      <a:pt x="282943" y="82524"/>
                    </a:lnTo>
                    <a:lnTo>
                      <a:pt x="279298" y="79806"/>
                    </a:lnTo>
                    <a:lnTo>
                      <a:pt x="286283" y="81203"/>
                    </a:lnTo>
                    <a:lnTo>
                      <a:pt x="286283" y="80657"/>
                    </a:lnTo>
                    <a:lnTo>
                      <a:pt x="285064" y="79806"/>
                    </a:lnTo>
                    <a:lnTo>
                      <a:pt x="282117" y="77774"/>
                    </a:lnTo>
                    <a:lnTo>
                      <a:pt x="281584" y="77406"/>
                    </a:lnTo>
                    <a:lnTo>
                      <a:pt x="278892" y="77774"/>
                    </a:lnTo>
                    <a:lnTo>
                      <a:pt x="276479" y="74244"/>
                    </a:lnTo>
                    <a:lnTo>
                      <a:pt x="276377" y="74079"/>
                    </a:lnTo>
                    <a:lnTo>
                      <a:pt x="276237" y="73875"/>
                    </a:lnTo>
                    <a:lnTo>
                      <a:pt x="275894" y="73939"/>
                    </a:lnTo>
                    <a:lnTo>
                      <a:pt x="275907" y="74079"/>
                    </a:lnTo>
                    <a:lnTo>
                      <a:pt x="275818" y="73952"/>
                    </a:lnTo>
                    <a:lnTo>
                      <a:pt x="274345" y="74244"/>
                    </a:lnTo>
                    <a:lnTo>
                      <a:pt x="275043" y="73507"/>
                    </a:lnTo>
                    <a:lnTo>
                      <a:pt x="275259" y="73228"/>
                    </a:lnTo>
                    <a:lnTo>
                      <a:pt x="275818" y="73952"/>
                    </a:lnTo>
                    <a:lnTo>
                      <a:pt x="275717" y="72669"/>
                    </a:lnTo>
                    <a:lnTo>
                      <a:pt x="275590" y="72821"/>
                    </a:lnTo>
                    <a:lnTo>
                      <a:pt x="275551" y="72529"/>
                    </a:lnTo>
                    <a:lnTo>
                      <a:pt x="275704" y="72631"/>
                    </a:lnTo>
                    <a:lnTo>
                      <a:pt x="275209" y="68999"/>
                    </a:lnTo>
                    <a:lnTo>
                      <a:pt x="273735" y="68097"/>
                    </a:lnTo>
                    <a:lnTo>
                      <a:pt x="273735" y="71234"/>
                    </a:lnTo>
                    <a:lnTo>
                      <a:pt x="272796" y="70561"/>
                    </a:lnTo>
                    <a:lnTo>
                      <a:pt x="272313" y="70904"/>
                    </a:lnTo>
                    <a:lnTo>
                      <a:pt x="271716" y="72440"/>
                    </a:lnTo>
                    <a:lnTo>
                      <a:pt x="269341" y="71132"/>
                    </a:lnTo>
                    <a:lnTo>
                      <a:pt x="269925" y="66255"/>
                    </a:lnTo>
                    <a:lnTo>
                      <a:pt x="273735" y="71234"/>
                    </a:lnTo>
                    <a:lnTo>
                      <a:pt x="273735" y="68097"/>
                    </a:lnTo>
                    <a:lnTo>
                      <a:pt x="270738" y="66255"/>
                    </a:lnTo>
                    <a:lnTo>
                      <a:pt x="267868" y="64503"/>
                    </a:lnTo>
                    <a:lnTo>
                      <a:pt x="268960" y="70256"/>
                    </a:lnTo>
                    <a:lnTo>
                      <a:pt x="267284" y="70523"/>
                    </a:lnTo>
                    <a:lnTo>
                      <a:pt x="267373" y="70739"/>
                    </a:lnTo>
                    <a:lnTo>
                      <a:pt x="268224" y="71335"/>
                    </a:lnTo>
                    <a:lnTo>
                      <a:pt x="267474" y="72517"/>
                    </a:lnTo>
                    <a:lnTo>
                      <a:pt x="265214" y="69888"/>
                    </a:lnTo>
                    <a:lnTo>
                      <a:pt x="264718" y="71551"/>
                    </a:lnTo>
                    <a:lnTo>
                      <a:pt x="265760" y="72301"/>
                    </a:lnTo>
                    <a:lnTo>
                      <a:pt x="267068" y="72567"/>
                    </a:lnTo>
                    <a:lnTo>
                      <a:pt x="268262" y="72745"/>
                    </a:lnTo>
                    <a:lnTo>
                      <a:pt x="265607" y="72821"/>
                    </a:lnTo>
                    <a:lnTo>
                      <a:pt x="270065" y="77012"/>
                    </a:lnTo>
                    <a:lnTo>
                      <a:pt x="271894" y="78447"/>
                    </a:lnTo>
                    <a:lnTo>
                      <a:pt x="277622" y="79209"/>
                    </a:lnTo>
                    <a:lnTo>
                      <a:pt x="285889" y="87261"/>
                    </a:lnTo>
                    <a:lnTo>
                      <a:pt x="291909" y="92202"/>
                    </a:lnTo>
                    <a:lnTo>
                      <a:pt x="290029" y="91211"/>
                    </a:lnTo>
                    <a:lnTo>
                      <a:pt x="290207" y="92278"/>
                    </a:lnTo>
                    <a:lnTo>
                      <a:pt x="295376" y="97497"/>
                    </a:lnTo>
                    <a:lnTo>
                      <a:pt x="299542" y="102285"/>
                    </a:lnTo>
                    <a:lnTo>
                      <a:pt x="303936" y="107454"/>
                    </a:lnTo>
                    <a:lnTo>
                      <a:pt x="309765" y="113792"/>
                    </a:lnTo>
                    <a:lnTo>
                      <a:pt x="314934" y="112776"/>
                    </a:lnTo>
                    <a:lnTo>
                      <a:pt x="315683" y="112179"/>
                    </a:lnTo>
                    <a:close/>
                  </a:path>
                  <a:path w="435609" h="524509">
                    <a:moveTo>
                      <a:pt x="321094" y="402590"/>
                    </a:moveTo>
                    <a:lnTo>
                      <a:pt x="321017" y="402450"/>
                    </a:lnTo>
                    <a:lnTo>
                      <a:pt x="320738" y="402793"/>
                    </a:lnTo>
                    <a:lnTo>
                      <a:pt x="321094" y="402590"/>
                    </a:lnTo>
                    <a:close/>
                  </a:path>
                  <a:path w="435609" h="524509">
                    <a:moveTo>
                      <a:pt x="322973" y="400050"/>
                    </a:moveTo>
                    <a:lnTo>
                      <a:pt x="322910" y="398995"/>
                    </a:lnTo>
                    <a:lnTo>
                      <a:pt x="319709" y="400050"/>
                    </a:lnTo>
                    <a:lnTo>
                      <a:pt x="321017" y="402450"/>
                    </a:lnTo>
                    <a:lnTo>
                      <a:pt x="322973" y="400050"/>
                    </a:lnTo>
                    <a:close/>
                  </a:path>
                  <a:path w="435609" h="524509">
                    <a:moveTo>
                      <a:pt x="323570" y="398780"/>
                    </a:moveTo>
                    <a:lnTo>
                      <a:pt x="323176" y="397510"/>
                    </a:lnTo>
                    <a:lnTo>
                      <a:pt x="322834" y="397510"/>
                    </a:lnTo>
                    <a:lnTo>
                      <a:pt x="322910" y="398995"/>
                    </a:lnTo>
                    <a:lnTo>
                      <a:pt x="323570" y="398780"/>
                    </a:lnTo>
                    <a:close/>
                  </a:path>
                  <a:path w="435609" h="524509">
                    <a:moveTo>
                      <a:pt x="327888" y="332930"/>
                    </a:moveTo>
                    <a:lnTo>
                      <a:pt x="325856" y="334010"/>
                    </a:lnTo>
                    <a:lnTo>
                      <a:pt x="327037" y="334010"/>
                    </a:lnTo>
                    <a:lnTo>
                      <a:pt x="327888" y="332930"/>
                    </a:lnTo>
                    <a:close/>
                  </a:path>
                  <a:path w="435609" h="524509">
                    <a:moveTo>
                      <a:pt x="329476" y="401320"/>
                    </a:moveTo>
                    <a:lnTo>
                      <a:pt x="328091" y="400786"/>
                    </a:lnTo>
                    <a:lnTo>
                      <a:pt x="327520" y="401802"/>
                    </a:lnTo>
                    <a:lnTo>
                      <a:pt x="329476" y="401320"/>
                    </a:lnTo>
                    <a:close/>
                  </a:path>
                  <a:path w="435609" h="524509">
                    <a:moveTo>
                      <a:pt x="329946" y="397510"/>
                    </a:moveTo>
                    <a:lnTo>
                      <a:pt x="326186" y="400050"/>
                    </a:lnTo>
                    <a:lnTo>
                      <a:pt x="328091" y="400786"/>
                    </a:lnTo>
                    <a:lnTo>
                      <a:pt x="329946" y="397510"/>
                    </a:lnTo>
                    <a:close/>
                  </a:path>
                  <a:path w="435609" h="524509">
                    <a:moveTo>
                      <a:pt x="331584" y="131864"/>
                    </a:moveTo>
                    <a:lnTo>
                      <a:pt x="328168" y="130810"/>
                    </a:lnTo>
                    <a:lnTo>
                      <a:pt x="330492" y="133350"/>
                    </a:lnTo>
                    <a:lnTo>
                      <a:pt x="331584" y="131864"/>
                    </a:lnTo>
                    <a:close/>
                  </a:path>
                  <a:path w="435609" h="524509">
                    <a:moveTo>
                      <a:pt x="331673" y="358292"/>
                    </a:moveTo>
                    <a:lnTo>
                      <a:pt x="331114" y="359003"/>
                    </a:lnTo>
                    <a:lnTo>
                      <a:pt x="330669" y="359752"/>
                    </a:lnTo>
                    <a:lnTo>
                      <a:pt x="330568" y="360578"/>
                    </a:lnTo>
                    <a:lnTo>
                      <a:pt x="331431" y="359460"/>
                    </a:lnTo>
                    <a:lnTo>
                      <a:pt x="331647" y="358775"/>
                    </a:lnTo>
                    <a:lnTo>
                      <a:pt x="331673" y="358292"/>
                    </a:lnTo>
                    <a:close/>
                  </a:path>
                  <a:path w="435609" h="524509">
                    <a:moveTo>
                      <a:pt x="332816" y="131572"/>
                    </a:moveTo>
                    <a:lnTo>
                      <a:pt x="332359" y="130810"/>
                    </a:lnTo>
                    <a:lnTo>
                      <a:pt x="331584" y="131864"/>
                    </a:lnTo>
                    <a:lnTo>
                      <a:pt x="332308" y="132080"/>
                    </a:lnTo>
                    <a:lnTo>
                      <a:pt x="332816" y="131572"/>
                    </a:lnTo>
                    <a:close/>
                  </a:path>
                  <a:path w="435609" h="524509">
                    <a:moveTo>
                      <a:pt x="333032" y="330200"/>
                    </a:moveTo>
                    <a:lnTo>
                      <a:pt x="330034" y="330200"/>
                    </a:lnTo>
                    <a:lnTo>
                      <a:pt x="327888" y="332930"/>
                    </a:lnTo>
                    <a:lnTo>
                      <a:pt x="333032" y="330200"/>
                    </a:lnTo>
                    <a:close/>
                  </a:path>
                  <a:path w="435609" h="524509">
                    <a:moveTo>
                      <a:pt x="333121" y="49847"/>
                    </a:moveTo>
                    <a:lnTo>
                      <a:pt x="330428" y="49199"/>
                    </a:lnTo>
                    <a:lnTo>
                      <a:pt x="331317" y="49593"/>
                    </a:lnTo>
                    <a:lnTo>
                      <a:pt x="332092" y="49923"/>
                    </a:lnTo>
                    <a:lnTo>
                      <a:pt x="332854" y="50241"/>
                    </a:lnTo>
                    <a:lnTo>
                      <a:pt x="333095" y="50101"/>
                    </a:lnTo>
                    <a:lnTo>
                      <a:pt x="333121" y="49847"/>
                    </a:lnTo>
                    <a:close/>
                  </a:path>
                  <a:path w="435609" h="524509">
                    <a:moveTo>
                      <a:pt x="333540" y="347230"/>
                    </a:moveTo>
                    <a:lnTo>
                      <a:pt x="332701" y="348056"/>
                    </a:lnTo>
                    <a:lnTo>
                      <a:pt x="332574" y="348589"/>
                    </a:lnTo>
                    <a:lnTo>
                      <a:pt x="332549" y="349110"/>
                    </a:lnTo>
                    <a:lnTo>
                      <a:pt x="333006" y="348449"/>
                    </a:lnTo>
                    <a:lnTo>
                      <a:pt x="333349" y="347827"/>
                    </a:lnTo>
                    <a:lnTo>
                      <a:pt x="333540" y="347230"/>
                    </a:lnTo>
                    <a:close/>
                  </a:path>
                  <a:path w="435609" h="524509">
                    <a:moveTo>
                      <a:pt x="334403" y="136626"/>
                    </a:moveTo>
                    <a:lnTo>
                      <a:pt x="332828" y="134620"/>
                    </a:lnTo>
                    <a:lnTo>
                      <a:pt x="331660" y="134620"/>
                    </a:lnTo>
                    <a:lnTo>
                      <a:pt x="334403" y="136626"/>
                    </a:lnTo>
                    <a:close/>
                  </a:path>
                  <a:path w="435609" h="524509">
                    <a:moveTo>
                      <a:pt x="336829" y="139700"/>
                    </a:moveTo>
                    <a:lnTo>
                      <a:pt x="336003" y="137795"/>
                    </a:lnTo>
                    <a:lnTo>
                      <a:pt x="334403" y="136626"/>
                    </a:lnTo>
                    <a:lnTo>
                      <a:pt x="336829" y="139700"/>
                    </a:lnTo>
                    <a:close/>
                  </a:path>
                  <a:path w="435609" h="524509">
                    <a:moveTo>
                      <a:pt x="337464" y="44411"/>
                    </a:moveTo>
                    <a:lnTo>
                      <a:pt x="335661" y="43180"/>
                    </a:lnTo>
                    <a:lnTo>
                      <a:pt x="328993" y="40640"/>
                    </a:lnTo>
                    <a:lnTo>
                      <a:pt x="329958" y="43180"/>
                    </a:lnTo>
                    <a:lnTo>
                      <a:pt x="337464" y="44411"/>
                    </a:lnTo>
                    <a:close/>
                  </a:path>
                  <a:path w="435609" h="524509">
                    <a:moveTo>
                      <a:pt x="337718" y="44450"/>
                    </a:moveTo>
                    <a:lnTo>
                      <a:pt x="337464" y="44411"/>
                    </a:lnTo>
                    <a:lnTo>
                      <a:pt x="337705" y="44577"/>
                    </a:lnTo>
                    <a:lnTo>
                      <a:pt x="337718" y="44450"/>
                    </a:lnTo>
                    <a:close/>
                  </a:path>
                  <a:path w="435609" h="524509">
                    <a:moveTo>
                      <a:pt x="344970" y="341122"/>
                    </a:moveTo>
                    <a:lnTo>
                      <a:pt x="344500" y="341376"/>
                    </a:lnTo>
                    <a:lnTo>
                      <a:pt x="344563" y="341947"/>
                    </a:lnTo>
                    <a:lnTo>
                      <a:pt x="344970" y="341122"/>
                    </a:lnTo>
                    <a:close/>
                  </a:path>
                  <a:path w="435609" h="524509">
                    <a:moveTo>
                      <a:pt x="345503" y="327660"/>
                    </a:moveTo>
                    <a:lnTo>
                      <a:pt x="344690" y="327660"/>
                    </a:lnTo>
                    <a:lnTo>
                      <a:pt x="343966" y="328930"/>
                    </a:lnTo>
                    <a:lnTo>
                      <a:pt x="344627" y="328523"/>
                    </a:lnTo>
                    <a:lnTo>
                      <a:pt x="345503" y="327660"/>
                    </a:lnTo>
                    <a:close/>
                  </a:path>
                  <a:path w="435609" h="524509">
                    <a:moveTo>
                      <a:pt x="345846" y="145135"/>
                    </a:moveTo>
                    <a:lnTo>
                      <a:pt x="345808" y="144894"/>
                    </a:lnTo>
                    <a:lnTo>
                      <a:pt x="345567" y="144780"/>
                    </a:lnTo>
                    <a:lnTo>
                      <a:pt x="345846" y="145135"/>
                    </a:lnTo>
                    <a:close/>
                  </a:path>
                  <a:path w="435609" h="524509">
                    <a:moveTo>
                      <a:pt x="347560" y="155359"/>
                    </a:moveTo>
                    <a:lnTo>
                      <a:pt x="346062" y="154889"/>
                    </a:lnTo>
                    <a:lnTo>
                      <a:pt x="346951" y="155473"/>
                    </a:lnTo>
                    <a:lnTo>
                      <a:pt x="347383" y="155575"/>
                    </a:lnTo>
                    <a:lnTo>
                      <a:pt x="347560" y="155359"/>
                    </a:lnTo>
                    <a:close/>
                  </a:path>
                  <a:path w="435609" h="524509">
                    <a:moveTo>
                      <a:pt x="347802" y="40093"/>
                    </a:moveTo>
                    <a:lnTo>
                      <a:pt x="341096" y="34290"/>
                    </a:lnTo>
                    <a:lnTo>
                      <a:pt x="339432" y="33020"/>
                    </a:lnTo>
                    <a:lnTo>
                      <a:pt x="347802" y="40093"/>
                    </a:lnTo>
                    <a:close/>
                  </a:path>
                  <a:path w="435609" h="524509">
                    <a:moveTo>
                      <a:pt x="349897" y="152400"/>
                    </a:moveTo>
                    <a:lnTo>
                      <a:pt x="349554" y="149860"/>
                    </a:lnTo>
                    <a:lnTo>
                      <a:pt x="345846" y="145135"/>
                    </a:lnTo>
                    <a:lnTo>
                      <a:pt x="346481" y="149860"/>
                    </a:lnTo>
                    <a:lnTo>
                      <a:pt x="343382" y="151130"/>
                    </a:lnTo>
                    <a:lnTo>
                      <a:pt x="346430" y="151130"/>
                    </a:lnTo>
                    <a:lnTo>
                      <a:pt x="346329" y="152400"/>
                    </a:lnTo>
                    <a:lnTo>
                      <a:pt x="348094" y="154940"/>
                    </a:lnTo>
                    <a:lnTo>
                      <a:pt x="347548" y="156210"/>
                    </a:lnTo>
                    <a:lnTo>
                      <a:pt x="349605" y="156210"/>
                    </a:lnTo>
                    <a:lnTo>
                      <a:pt x="349897" y="152400"/>
                    </a:lnTo>
                    <a:close/>
                  </a:path>
                  <a:path w="435609" h="524509">
                    <a:moveTo>
                      <a:pt x="350596" y="340499"/>
                    </a:moveTo>
                    <a:lnTo>
                      <a:pt x="348805" y="342303"/>
                    </a:lnTo>
                    <a:lnTo>
                      <a:pt x="346875" y="343928"/>
                    </a:lnTo>
                    <a:lnTo>
                      <a:pt x="344995" y="345630"/>
                    </a:lnTo>
                    <a:lnTo>
                      <a:pt x="344576" y="341947"/>
                    </a:lnTo>
                    <a:lnTo>
                      <a:pt x="344220" y="342671"/>
                    </a:lnTo>
                    <a:lnTo>
                      <a:pt x="340080" y="346608"/>
                    </a:lnTo>
                    <a:lnTo>
                      <a:pt x="336550" y="346392"/>
                    </a:lnTo>
                    <a:lnTo>
                      <a:pt x="332397" y="350481"/>
                    </a:lnTo>
                    <a:lnTo>
                      <a:pt x="332574" y="349923"/>
                    </a:lnTo>
                    <a:lnTo>
                      <a:pt x="332524" y="349516"/>
                    </a:lnTo>
                    <a:lnTo>
                      <a:pt x="332536" y="349110"/>
                    </a:lnTo>
                    <a:lnTo>
                      <a:pt x="329412" y="353479"/>
                    </a:lnTo>
                    <a:lnTo>
                      <a:pt x="321119" y="358521"/>
                    </a:lnTo>
                    <a:lnTo>
                      <a:pt x="322046" y="361594"/>
                    </a:lnTo>
                    <a:lnTo>
                      <a:pt x="323392" y="360438"/>
                    </a:lnTo>
                    <a:lnTo>
                      <a:pt x="331787" y="355968"/>
                    </a:lnTo>
                    <a:lnTo>
                      <a:pt x="331673" y="358292"/>
                    </a:lnTo>
                    <a:lnTo>
                      <a:pt x="334035" y="355320"/>
                    </a:lnTo>
                    <a:lnTo>
                      <a:pt x="339598" y="353288"/>
                    </a:lnTo>
                    <a:lnTo>
                      <a:pt x="340715" y="351497"/>
                    </a:lnTo>
                    <a:lnTo>
                      <a:pt x="335089" y="354418"/>
                    </a:lnTo>
                    <a:lnTo>
                      <a:pt x="338531" y="350037"/>
                    </a:lnTo>
                    <a:lnTo>
                      <a:pt x="340829" y="346544"/>
                    </a:lnTo>
                    <a:lnTo>
                      <a:pt x="344119" y="344576"/>
                    </a:lnTo>
                    <a:lnTo>
                      <a:pt x="342011" y="348805"/>
                    </a:lnTo>
                    <a:lnTo>
                      <a:pt x="344716" y="346938"/>
                    </a:lnTo>
                    <a:lnTo>
                      <a:pt x="346671" y="344792"/>
                    </a:lnTo>
                    <a:lnTo>
                      <a:pt x="348754" y="342747"/>
                    </a:lnTo>
                    <a:lnTo>
                      <a:pt x="350596" y="340499"/>
                    </a:lnTo>
                    <a:close/>
                  </a:path>
                  <a:path w="435609" h="524509">
                    <a:moveTo>
                      <a:pt x="358559" y="178866"/>
                    </a:moveTo>
                    <a:lnTo>
                      <a:pt x="358190" y="178739"/>
                    </a:lnTo>
                    <a:lnTo>
                      <a:pt x="357784" y="178523"/>
                    </a:lnTo>
                    <a:lnTo>
                      <a:pt x="357225" y="178117"/>
                    </a:lnTo>
                    <a:lnTo>
                      <a:pt x="357822" y="178574"/>
                    </a:lnTo>
                    <a:lnTo>
                      <a:pt x="358228" y="178777"/>
                    </a:lnTo>
                    <a:lnTo>
                      <a:pt x="358559" y="178866"/>
                    </a:lnTo>
                    <a:close/>
                  </a:path>
                  <a:path w="435609" h="524509">
                    <a:moveTo>
                      <a:pt x="358736" y="178904"/>
                    </a:moveTo>
                    <a:lnTo>
                      <a:pt x="358559" y="178866"/>
                    </a:lnTo>
                    <a:lnTo>
                      <a:pt x="358736" y="178904"/>
                    </a:lnTo>
                    <a:close/>
                  </a:path>
                  <a:path w="435609" h="524509">
                    <a:moveTo>
                      <a:pt x="359092" y="178828"/>
                    </a:moveTo>
                    <a:lnTo>
                      <a:pt x="358927" y="178892"/>
                    </a:lnTo>
                    <a:lnTo>
                      <a:pt x="359092" y="178828"/>
                    </a:lnTo>
                    <a:close/>
                  </a:path>
                  <a:path w="435609" h="524509">
                    <a:moveTo>
                      <a:pt x="359841" y="179070"/>
                    </a:moveTo>
                    <a:lnTo>
                      <a:pt x="359752" y="178879"/>
                    </a:lnTo>
                    <a:lnTo>
                      <a:pt x="359727" y="179070"/>
                    </a:lnTo>
                    <a:close/>
                  </a:path>
                  <a:path w="435609" h="524509">
                    <a:moveTo>
                      <a:pt x="365315" y="198399"/>
                    </a:moveTo>
                    <a:lnTo>
                      <a:pt x="363893" y="186690"/>
                    </a:lnTo>
                    <a:lnTo>
                      <a:pt x="362712" y="194310"/>
                    </a:lnTo>
                    <a:lnTo>
                      <a:pt x="364299" y="198120"/>
                    </a:lnTo>
                    <a:lnTo>
                      <a:pt x="365315" y="198399"/>
                    </a:lnTo>
                    <a:close/>
                  </a:path>
                  <a:path w="435609" h="524509">
                    <a:moveTo>
                      <a:pt x="366915" y="281203"/>
                    </a:moveTo>
                    <a:lnTo>
                      <a:pt x="366433" y="280670"/>
                    </a:lnTo>
                    <a:lnTo>
                      <a:pt x="366814" y="281940"/>
                    </a:lnTo>
                    <a:lnTo>
                      <a:pt x="366915" y="281203"/>
                    </a:lnTo>
                    <a:close/>
                  </a:path>
                  <a:path w="435609" h="524509">
                    <a:moveTo>
                      <a:pt x="367487" y="276860"/>
                    </a:moveTo>
                    <a:lnTo>
                      <a:pt x="366953" y="279400"/>
                    </a:lnTo>
                    <a:lnTo>
                      <a:pt x="367131" y="279539"/>
                    </a:lnTo>
                    <a:lnTo>
                      <a:pt x="367487" y="276860"/>
                    </a:lnTo>
                    <a:close/>
                  </a:path>
                  <a:path w="435609" h="524509">
                    <a:moveTo>
                      <a:pt x="369049" y="199390"/>
                    </a:moveTo>
                    <a:lnTo>
                      <a:pt x="365315" y="198399"/>
                    </a:lnTo>
                    <a:lnTo>
                      <a:pt x="365442" y="199390"/>
                    </a:lnTo>
                    <a:lnTo>
                      <a:pt x="369049" y="199390"/>
                    </a:lnTo>
                    <a:close/>
                  </a:path>
                  <a:path w="435609" h="524509">
                    <a:moveTo>
                      <a:pt x="369493" y="373405"/>
                    </a:moveTo>
                    <a:lnTo>
                      <a:pt x="363842" y="375920"/>
                    </a:lnTo>
                    <a:lnTo>
                      <a:pt x="356616" y="382270"/>
                    </a:lnTo>
                    <a:lnTo>
                      <a:pt x="359422" y="377190"/>
                    </a:lnTo>
                    <a:lnTo>
                      <a:pt x="360819" y="374650"/>
                    </a:lnTo>
                    <a:lnTo>
                      <a:pt x="359130" y="377190"/>
                    </a:lnTo>
                    <a:lnTo>
                      <a:pt x="356565" y="376415"/>
                    </a:lnTo>
                    <a:lnTo>
                      <a:pt x="357644" y="375920"/>
                    </a:lnTo>
                    <a:lnTo>
                      <a:pt x="357873" y="373380"/>
                    </a:lnTo>
                    <a:lnTo>
                      <a:pt x="361365" y="369570"/>
                    </a:lnTo>
                    <a:lnTo>
                      <a:pt x="358521" y="369570"/>
                    </a:lnTo>
                    <a:lnTo>
                      <a:pt x="355638" y="375920"/>
                    </a:lnTo>
                    <a:lnTo>
                      <a:pt x="355434" y="376072"/>
                    </a:lnTo>
                    <a:lnTo>
                      <a:pt x="354952" y="375920"/>
                    </a:lnTo>
                    <a:lnTo>
                      <a:pt x="354558" y="376682"/>
                    </a:lnTo>
                    <a:lnTo>
                      <a:pt x="352005" y="378460"/>
                    </a:lnTo>
                    <a:lnTo>
                      <a:pt x="354114" y="377507"/>
                    </a:lnTo>
                    <a:lnTo>
                      <a:pt x="349580" y="386080"/>
                    </a:lnTo>
                    <a:lnTo>
                      <a:pt x="344449" y="388620"/>
                    </a:lnTo>
                    <a:lnTo>
                      <a:pt x="343776" y="388620"/>
                    </a:lnTo>
                    <a:lnTo>
                      <a:pt x="345567" y="386080"/>
                    </a:lnTo>
                    <a:lnTo>
                      <a:pt x="341896" y="389890"/>
                    </a:lnTo>
                    <a:lnTo>
                      <a:pt x="333781" y="396240"/>
                    </a:lnTo>
                    <a:lnTo>
                      <a:pt x="334606" y="397510"/>
                    </a:lnTo>
                    <a:lnTo>
                      <a:pt x="343192" y="389890"/>
                    </a:lnTo>
                    <a:lnTo>
                      <a:pt x="345757" y="388620"/>
                    </a:lnTo>
                    <a:lnTo>
                      <a:pt x="341566" y="393700"/>
                    </a:lnTo>
                    <a:lnTo>
                      <a:pt x="345452" y="392430"/>
                    </a:lnTo>
                    <a:lnTo>
                      <a:pt x="347256" y="389890"/>
                    </a:lnTo>
                    <a:lnTo>
                      <a:pt x="349694" y="387350"/>
                    </a:lnTo>
                    <a:lnTo>
                      <a:pt x="352882" y="386080"/>
                    </a:lnTo>
                    <a:lnTo>
                      <a:pt x="353034" y="387350"/>
                    </a:lnTo>
                    <a:lnTo>
                      <a:pt x="354863" y="386080"/>
                    </a:lnTo>
                    <a:lnTo>
                      <a:pt x="358546" y="383540"/>
                    </a:lnTo>
                    <a:lnTo>
                      <a:pt x="359956" y="382270"/>
                    </a:lnTo>
                    <a:lnTo>
                      <a:pt x="364185" y="378460"/>
                    </a:lnTo>
                    <a:lnTo>
                      <a:pt x="369493" y="373405"/>
                    </a:lnTo>
                    <a:close/>
                  </a:path>
                  <a:path w="435609" h="524509">
                    <a:moveTo>
                      <a:pt x="373037" y="279400"/>
                    </a:moveTo>
                    <a:lnTo>
                      <a:pt x="371284" y="279400"/>
                    </a:lnTo>
                    <a:lnTo>
                      <a:pt x="371208" y="274320"/>
                    </a:lnTo>
                    <a:lnTo>
                      <a:pt x="371132" y="273050"/>
                    </a:lnTo>
                    <a:lnTo>
                      <a:pt x="368490" y="273050"/>
                    </a:lnTo>
                    <a:lnTo>
                      <a:pt x="369671" y="276860"/>
                    </a:lnTo>
                    <a:lnTo>
                      <a:pt x="368960" y="279539"/>
                    </a:lnTo>
                    <a:lnTo>
                      <a:pt x="373037" y="279539"/>
                    </a:lnTo>
                    <a:lnTo>
                      <a:pt x="373037" y="279400"/>
                    </a:lnTo>
                    <a:close/>
                  </a:path>
                  <a:path w="435609" h="524509">
                    <a:moveTo>
                      <a:pt x="374307" y="81280"/>
                    </a:moveTo>
                    <a:lnTo>
                      <a:pt x="374027" y="81089"/>
                    </a:lnTo>
                    <a:lnTo>
                      <a:pt x="374027" y="81280"/>
                    </a:lnTo>
                    <a:lnTo>
                      <a:pt x="374307" y="81280"/>
                    </a:lnTo>
                    <a:close/>
                  </a:path>
                  <a:path w="435609" h="524509">
                    <a:moveTo>
                      <a:pt x="377761" y="81280"/>
                    </a:moveTo>
                    <a:lnTo>
                      <a:pt x="374307" y="81280"/>
                    </a:lnTo>
                    <a:lnTo>
                      <a:pt x="376097" y="82550"/>
                    </a:lnTo>
                    <a:lnTo>
                      <a:pt x="377761" y="81280"/>
                    </a:lnTo>
                    <a:close/>
                  </a:path>
                  <a:path w="435609" h="524509">
                    <a:moveTo>
                      <a:pt x="380771" y="85318"/>
                    </a:moveTo>
                    <a:lnTo>
                      <a:pt x="380365" y="84772"/>
                    </a:lnTo>
                    <a:lnTo>
                      <a:pt x="380111" y="84658"/>
                    </a:lnTo>
                    <a:lnTo>
                      <a:pt x="380555" y="85217"/>
                    </a:lnTo>
                    <a:lnTo>
                      <a:pt x="380771" y="85318"/>
                    </a:lnTo>
                    <a:close/>
                  </a:path>
                  <a:path w="435609" h="524509">
                    <a:moveTo>
                      <a:pt x="382739" y="85902"/>
                    </a:moveTo>
                    <a:lnTo>
                      <a:pt x="382003" y="85217"/>
                    </a:lnTo>
                    <a:lnTo>
                      <a:pt x="379158" y="82042"/>
                    </a:lnTo>
                    <a:lnTo>
                      <a:pt x="379298" y="83375"/>
                    </a:lnTo>
                    <a:lnTo>
                      <a:pt x="380365" y="84772"/>
                    </a:lnTo>
                    <a:lnTo>
                      <a:pt x="382739" y="85902"/>
                    </a:lnTo>
                    <a:close/>
                  </a:path>
                  <a:path w="435609" h="524509">
                    <a:moveTo>
                      <a:pt x="384644" y="347980"/>
                    </a:moveTo>
                    <a:lnTo>
                      <a:pt x="380847" y="347980"/>
                    </a:lnTo>
                    <a:lnTo>
                      <a:pt x="378764" y="347980"/>
                    </a:lnTo>
                    <a:lnTo>
                      <a:pt x="374827" y="353060"/>
                    </a:lnTo>
                    <a:lnTo>
                      <a:pt x="374662" y="358140"/>
                    </a:lnTo>
                    <a:lnTo>
                      <a:pt x="378485" y="356870"/>
                    </a:lnTo>
                    <a:lnTo>
                      <a:pt x="379272" y="354330"/>
                    </a:lnTo>
                    <a:lnTo>
                      <a:pt x="384403" y="351790"/>
                    </a:lnTo>
                    <a:lnTo>
                      <a:pt x="384644" y="347980"/>
                    </a:lnTo>
                    <a:close/>
                  </a:path>
                  <a:path w="435609" h="524509">
                    <a:moveTo>
                      <a:pt x="384784" y="248920"/>
                    </a:moveTo>
                    <a:lnTo>
                      <a:pt x="383730" y="247650"/>
                    </a:lnTo>
                    <a:lnTo>
                      <a:pt x="383349" y="248475"/>
                    </a:lnTo>
                    <a:lnTo>
                      <a:pt x="384784" y="248920"/>
                    </a:lnTo>
                    <a:close/>
                  </a:path>
                  <a:path w="435609" h="524509">
                    <a:moveTo>
                      <a:pt x="389496" y="265430"/>
                    </a:moveTo>
                    <a:lnTo>
                      <a:pt x="388289" y="266700"/>
                    </a:lnTo>
                    <a:lnTo>
                      <a:pt x="388429" y="266788"/>
                    </a:lnTo>
                    <a:lnTo>
                      <a:pt x="389496" y="265430"/>
                    </a:lnTo>
                    <a:close/>
                  </a:path>
                  <a:path w="435609" h="524509">
                    <a:moveTo>
                      <a:pt x="390423" y="97002"/>
                    </a:moveTo>
                    <a:lnTo>
                      <a:pt x="381711" y="88582"/>
                    </a:lnTo>
                    <a:lnTo>
                      <a:pt x="383654" y="89192"/>
                    </a:lnTo>
                    <a:lnTo>
                      <a:pt x="383184" y="88582"/>
                    </a:lnTo>
                    <a:lnTo>
                      <a:pt x="381266" y="86144"/>
                    </a:lnTo>
                    <a:lnTo>
                      <a:pt x="380555" y="85217"/>
                    </a:lnTo>
                    <a:lnTo>
                      <a:pt x="374116" y="82296"/>
                    </a:lnTo>
                    <a:lnTo>
                      <a:pt x="375259" y="86144"/>
                    </a:lnTo>
                    <a:lnTo>
                      <a:pt x="366915" y="79476"/>
                    </a:lnTo>
                    <a:lnTo>
                      <a:pt x="368985" y="85890"/>
                    </a:lnTo>
                    <a:lnTo>
                      <a:pt x="377609" y="91046"/>
                    </a:lnTo>
                    <a:lnTo>
                      <a:pt x="387235" y="96367"/>
                    </a:lnTo>
                    <a:lnTo>
                      <a:pt x="390423" y="97002"/>
                    </a:lnTo>
                    <a:close/>
                  </a:path>
                  <a:path w="435609" h="524509">
                    <a:moveTo>
                      <a:pt x="391680" y="344843"/>
                    </a:moveTo>
                    <a:lnTo>
                      <a:pt x="388340" y="346710"/>
                    </a:lnTo>
                    <a:lnTo>
                      <a:pt x="390842" y="346710"/>
                    </a:lnTo>
                    <a:lnTo>
                      <a:pt x="387400" y="351790"/>
                    </a:lnTo>
                    <a:lnTo>
                      <a:pt x="382168" y="354330"/>
                    </a:lnTo>
                    <a:lnTo>
                      <a:pt x="381876" y="358140"/>
                    </a:lnTo>
                    <a:lnTo>
                      <a:pt x="386054" y="353060"/>
                    </a:lnTo>
                    <a:lnTo>
                      <a:pt x="387045" y="354330"/>
                    </a:lnTo>
                    <a:lnTo>
                      <a:pt x="387807" y="353060"/>
                    </a:lnTo>
                    <a:lnTo>
                      <a:pt x="390131" y="349250"/>
                    </a:lnTo>
                    <a:lnTo>
                      <a:pt x="391680" y="344843"/>
                    </a:lnTo>
                    <a:close/>
                  </a:path>
                  <a:path w="435609" h="524509">
                    <a:moveTo>
                      <a:pt x="395478" y="319786"/>
                    </a:moveTo>
                    <a:lnTo>
                      <a:pt x="395274" y="318770"/>
                    </a:lnTo>
                    <a:lnTo>
                      <a:pt x="394398" y="320040"/>
                    </a:lnTo>
                    <a:lnTo>
                      <a:pt x="395478" y="319786"/>
                    </a:lnTo>
                    <a:close/>
                  </a:path>
                  <a:path w="435609" h="524509">
                    <a:moveTo>
                      <a:pt x="397662" y="126873"/>
                    </a:moveTo>
                    <a:lnTo>
                      <a:pt x="395135" y="123621"/>
                    </a:lnTo>
                    <a:lnTo>
                      <a:pt x="396163" y="125336"/>
                    </a:lnTo>
                    <a:lnTo>
                      <a:pt x="396963" y="126263"/>
                    </a:lnTo>
                    <a:lnTo>
                      <a:pt x="397662" y="126873"/>
                    </a:lnTo>
                    <a:close/>
                  </a:path>
                  <a:path w="435609" h="524509">
                    <a:moveTo>
                      <a:pt x="415632" y="297180"/>
                    </a:moveTo>
                    <a:lnTo>
                      <a:pt x="412330" y="292100"/>
                    </a:lnTo>
                    <a:lnTo>
                      <a:pt x="409625" y="307340"/>
                    </a:lnTo>
                    <a:lnTo>
                      <a:pt x="406057" y="309880"/>
                    </a:lnTo>
                    <a:lnTo>
                      <a:pt x="406260" y="306070"/>
                    </a:lnTo>
                    <a:lnTo>
                      <a:pt x="407657" y="304800"/>
                    </a:lnTo>
                    <a:lnTo>
                      <a:pt x="410451" y="302260"/>
                    </a:lnTo>
                    <a:lnTo>
                      <a:pt x="406374" y="304800"/>
                    </a:lnTo>
                    <a:lnTo>
                      <a:pt x="408101" y="299720"/>
                    </a:lnTo>
                    <a:lnTo>
                      <a:pt x="410133" y="297180"/>
                    </a:lnTo>
                    <a:lnTo>
                      <a:pt x="411784" y="294640"/>
                    </a:lnTo>
                    <a:lnTo>
                      <a:pt x="412381" y="290830"/>
                    </a:lnTo>
                    <a:lnTo>
                      <a:pt x="409663" y="294640"/>
                    </a:lnTo>
                    <a:lnTo>
                      <a:pt x="409422" y="293370"/>
                    </a:lnTo>
                    <a:lnTo>
                      <a:pt x="408927" y="290830"/>
                    </a:lnTo>
                    <a:lnTo>
                      <a:pt x="412076" y="284480"/>
                    </a:lnTo>
                    <a:lnTo>
                      <a:pt x="410946" y="280670"/>
                    </a:lnTo>
                    <a:lnTo>
                      <a:pt x="407924" y="279400"/>
                    </a:lnTo>
                    <a:lnTo>
                      <a:pt x="409359" y="287020"/>
                    </a:lnTo>
                    <a:lnTo>
                      <a:pt x="405866" y="293370"/>
                    </a:lnTo>
                    <a:lnTo>
                      <a:pt x="404520" y="289560"/>
                    </a:lnTo>
                    <a:lnTo>
                      <a:pt x="403860" y="294640"/>
                    </a:lnTo>
                    <a:lnTo>
                      <a:pt x="403059" y="299720"/>
                    </a:lnTo>
                    <a:lnTo>
                      <a:pt x="401955" y="303530"/>
                    </a:lnTo>
                    <a:lnTo>
                      <a:pt x="403974" y="309880"/>
                    </a:lnTo>
                    <a:lnTo>
                      <a:pt x="405790" y="306070"/>
                    </a:lnTo>
                    <a:lnTo>
                      <a:pt x="404266" y="316230"/>
                    </a:lnTo>
                    <a:lnTo>
                      <a:pt x="399694" y="318770"/>
                    </a:lnTo>
                    <a:lnTo>
                      <a:pt x="395478" y="319786"/>
                    </a:lnTo>
                    <a:lnTo>
                      <a:pt x="396049" y="322580"/>
                    </a:lnTo>
                    <a:lnTo>
                      <a:pt x="391668" y="331470"/>
                    </a:lnTo>
                    <a:lnTo>
                      <a:pt x="385902" y="339090"/>
                    </a:lnTo>
                    <a:lnTo>
                      <a:pt x="387197" y="335280"/>
                    </a:lnTo>
                    <a:lnTo>
                      <a:pt x="382270" y="340360"/>
                    </a:lnTo>
                    <a:lnTo>
                      <a:pt x="381914" y="344170"/>
                    </a:lnTo>
                    <a:lnTo>
                      <a:pt x="381203" y="346710"/>
                    </a:lnTo>
                    <a:lnTo>
                      <a:pt x="385457" y="346710"/>
                    </a:lnTo>
                    <a:lnTo>
                      <a:pt x="387896" y="342900"/>
                    </a:lnTo>
                    <a:lnTo>
                      <a:pt x="390423" y="339090"/>
                    </a:lnTo>
                    <a:lnTo>
                      <a:pt x="392125" y="336550"/>
                    </a:lnTo>
                    <a:lnTo>
                      <a:pt x="395312" y="330200"/>
                    </a:lnTo>
                    <a:lnTo>
                      <a:pt x="393966" y="336550"/>
                    </a:lnTo>
                    <a:lnTo>
                      <a:pt x="394855" y="341287"/>
                    </a:lnTo>
                    <a:lnTo>
                      <a:pt x="396062" y="340512"/>
                    </a:lnTo>
                    <a:lnTo>
                      <a:pt x="395109" y="342646"/>
                    </a:lnTo>
                    <a:lnTo>
                      <a:pt x="394855" y="341287"/>
                    </a:lnTo>
                    <a:lnTo>
                      <a:pt x="392353" y="342900"/>
                    </a:lnTo>
                    <a:lnTo>
                      <a:pt x="391680" y="344843"/>
                    </a:lnTo>
                    <a:lnTo>
                      <a:pt x="394931" y="343027"/>
                    </a:lnTo>
                    <a:lnTo>
                      <a:pt x="394030" y="345046"/>
                    </a:lnTo>
                    <a:lnTo>
                      <a:pt x="395173" y="343420"/>
                    </a:lnTo>
                    <a:lnTo>
                      <a:pt x="395732" y="341858"/>
                    </a:lnTo>
                    <a:lnTo>
                      <a:pt x="396100" y="340487"/>
                    </a:lnTo>
                    <a:lnTo>
                      <a:pt x="396290" y="340360"/>
                    </a:lnTo>
                    <a:lnTo>
                      <a:pt x="396443" y="339636"/>
                    </a:lnTo>
                    <a:lnTo>
                      <a:pt x="396532" y="339445"/>
                    </a:lnTo>
                    <a:lnTo>
                      <a:pt x="397129" y="336550"/>
                    </a:lnTo>
                    <a:lnTo>
                      <a:pt x="397713" y="331470"/>
                    </a:lnTo>
                    <a:lnTo>
                      <a:pt x="398462" y="330200"/>
                    </a:lnTo>
                    <a:lnTo>
                      <a:pt x="403733" y="321310"/>
                    </a:lnTo>
                    <a:lnTo>
                      <a:pt x="404025" y="321310"/>
                    </a:lnTo>
                    <a:lnTo>
                      <a:pt x="405688" y="314960"/>
                    </a:lnTo>
                    <a:lnTo>
                      <a:pt x="408914" y="309880"/>
                    </a:lnTo>
                    <a:lnTo>
                      <a:pt x="413816" y="302260"/>
                    </a:lnTo>
                    <a:lnTo>
                      <a:pt x="415632" y="297180"/>
                    </a:lnTo>
                    <a:close/>
                  </a:path>
                  <a:path w="435609" h="524509">
                    <a:moveTo>
                      <a:pt x="415975" y="245211"/>
                    </a:moveTo>
                    <a:lnTo>
                      <a:pt x="415632" y="246545"/>
                    </a:lnTo>
                    <a:lnTo>
                      <a:pt x="415975" y="245211"/>
                    </a:lnTo>
                    <a:close/>
                  </a:path>
                  <a:path w="435609" h="524509">
                    <a:moveTo>
                      <a:pt x="415975" y="237985"/>
                    </a:moveTo>
                    <a:lnTo>
                      <a:pt x="415912" y="237223"/>
                    </a:lnTo>
                    <a:lnTo>
                      <a:pt x="415823" y="236512"/>
                    </a:lnTo>
                    <a:lnTo>
                      <a:pt x="415671" y="235927"/>
                    </a:lnTo>
                    <a:lnTo>
                      <a:pt x="415975" y="237985"/>
                    </a:lnTo>
                    <a:close/>
                  </a:path>
                  <a:path w="435609" h="524509">
                    <a:moveTo>
                      <a:pt x="416966" y="246380"/>
                    </a:moveTo>
                    <a:lnTo>
                      <a:pt x="415975" y="238760"/>
                    </a:lnTo>
                    <a:lnTo>
                      <a:pt x="416331" y="243840"/>
                    </a:lnTo>
                    <a:lnTo>
                      <a:pt x="415975" y="245211"/>
                    </a:lnTo>
                    <a:lnTo>
                      <a:pt x="416966" y="246380"/>
                    </a:lnTo>
                    <a:close/>
                  </a:path>
                  <a:path w="435609" h="524509">
                    <a:moveTo>
                      <a:pt x="419430" y="226441"/>
                    </a:moveTo>
                    <a:lnTo>
                      <a:pt x="419227" y="226174"/>
                    </a:lnTo>
                    <a:lnTo>
                      <a:pt x="419036" y="225907"/>
                    </a:lnTo>
                    <a:lnTo>
                      <a:pt x="418833" y="225729"/>
                    </a:lnTo>
                    <a:lnTo>
                      <a:pt x="418960" y="226352"/>
                    </a:lnTo>
                    <a:lnTo>
                      <a:pt x="419214" y="226656"/>
                    </a:lnTo>
                    <a:lnTo>
                      <a:pt x="419430" y="226441"/>
                    </a:lnTo>
                    <a:close/>
                  </a:path>
                  <a:path w="435609" h="524509">
                    <a:moveTo>
                      <a:pt x="419671" y="165544"/>
                    </a:moveTo>
                    <a:lnTo>
                      <a:pt x="419277" y="164858"/>
                    </a:lnTo>
                    <a:lnTo>
                      <a:pt x="419265" y="165252"/>
                    </a:lnTo>
                    <a:lnTo>
                      <a:pt x="419379" y="165900"/>
                    </a:lnTo>
                    <a:lnTo>
                      <a:pt x="419595" y="165722"/>
                    </a:lnTo>
                    <a:lnTo>
                      <a:pt x="419671" y="165544"/>
                    </a:lnTo>
                    <a:close/>
                  </a:path>
                  <a:path w="435609" h="524509">
                    <a:moveTo>
                      <a:pt x="428840" y="234086"/>
                    </a:moveTo>
                    <a:lnTo>
                      <a:pt x="428739" y="233337"/>
                    </a:lnTo>
                    <a:lnTo>
                      <a:pt x="428675" y="232651"/>
                    </a:lnTo>
                    <a:lnTo>
                      <a:pt x="428510" y="231838"/>
                    </a:lnTo>
                    <a:lnTo>
                      <a:pt x="428574" y="232905"/>
                    </a:lnTo>
                    <a:lnTo>
                      <a:pt x="428675" y="233540"/>
                    </a:lnTo>
                    <a:lnTo>
                      <a:pt x="428840" y="234086"/>
                    </a:lnTo>
                    <a:close/>
                  </a:path>
                  <a:path w="435609" h="524509">
                    <a:moveTo>
                      <a:pt x="429031" y="186690"/>
                    </a:moveTo>
                    <a:lnTo>
                      <a:pt x="427532" y="184150"/>
                    </a:lnTo>
                    <a:lnTo>
                      <a:pt x="426770" y="182880"/>
                    </a:lnTo>
                    <a:lnTo>
                      <a:pt x="425132" y="181610"/>
                    </a:lnTo>
                    <a:lnTo>
                      <a:pt x="423481" y="180340"/>
                    </a:lnTo>
                    <a:lnTo>
                      <a:pt x="422516" y="172720"/>
                    </a:lnTo>
                    <a:lnTo>
                      <a:pt x="425323" y="175260"/>
                    </a:lnTo>
                    <a:lnTo>
                      <a:pt x="425170" y="172720"/>
                    </a:lnTo>
                    <a:lnTo>
                      <a:pt x="425094" y="171450"/>
                    </a:lnTo>
                    <a:lnTo>
                      <a:pt x="425018" y="170180"/>
                    </a:lnTo>
                    <a:lnTo>
                      <a:pt x="424789" y="166370"/>
                    </a:lnTo>
                    <a:lnTo>
                      <a:pt x="427901" y="175260"/>
                    </a:lnTo>
                    <a:lnTo>
                      <a:pt x="426085" y="166370"/>
                    </a:lnTo>
                    <a:lnTo>
                      <a:pt x="425564" y="163830"/>
                    </a:lnTo>
                    <a:lnTo>
                      <a:pt x="422719" y="157480"/>
                    </a:lnTo>
                    <a:lnTo>
                      <a:pt x="417372" y="153670"/>
                    </a:lnTo>
                    <a:lnTo>
                      <a:pt x="412965" y="144780"/>
                    </a:lnTo>
                    <a:lnTo>
                      <a:pt x="413029" y="138430"/>
                    </a:lnTo>
                    <a:lnTo>
                      <a:pt x="410502" y="133350"/>
                    </a:lnTo>
                    <a:lnTo>
                      <a:pt x="409232" y="130810"/>
                    </a:lnTo>
                    <a:lnTo>
                      <a:pt x="411695" y="132080"/>
                    </a:lnTo>
                    <a:lnTo>
                      <a:pt x="410921" y="130810"/>
                    </a:lnTo>
                    <a:lnTo>
                      <a:pt x="408609" y="127000"/>
                    </a:lnTo>
                    <a:lnTo>
                      <a:pt x="406285" y="123190"/>
                    </a:lnTo>
                    <a:lnTo>
                      <a:pt x="406196" y="127000"/>
                    </a:lnTo>
                    <a:lnTo>
                      <a:pt x="398310" y="118110"/>
                    </a:lnTo>
                    <a:lnTo>
                      <a:pt x="392709" y="113030"/>
                    </a:lnTo>
                    <a:lnTo>
                      <a:pt x="397675" y="121920"/>
                    </a:lnTo>
                    <a:lnTo>
                      <a:pt x="399491" y="121920"/>
                    </a:lnTo>
                    <a:lnTo>
                      <a:pt x="401231" y="127000"/>
                    </a:lnTo>
                    <a:lnTo>
                      <a:pt x="406704" y="132080"/>
                    </a:lnTo>
                    <a:lnTo>
                      <a:pt x="405409" y="133350"/>
                    </a:lnTo>
                    <a:lnTo>
                      <a:pt x="402894" y="129540"/>
                    </a:lnTo>
                    <a:lnTo>
                      <a:pt x="401231" y="127000"/>
                    </a:lnTo>
                    <a:lnTo>
                      <a:pt x="400164" y="129540"/>
                    </a:lnTo>
                    <a:lnTo>
                      <a:pt x="397662" y="127000"/>
                    </a:lnTo>
                    <a:lnTo>
                      <a:pt x="402285" y="133350"/>
                    </a:lnTo>
                    <a:lnTo>
                      <a:pt x="401561" y="137160"/>
                    </a:lnTo>
                    <a:lnTo>
                      <a:pt x="404939" y="143510"/>
                    </a:lnTo>
                    <a:lnTo>
                      <a:pt x="407581" y="149860"/>
                    </a:lnTo>
                    <a:lnTo>
                      <a:pt x="411594" y="153670"/>
                    </a:lnTo>
                    <a:lnTo>
                      <a:pt x="411302" y="149860"/>
                    </a:lnTo>
                    <a:lnTo>
                      <a:pt x="407428" y="148590"/>
                    </a:lnTo>
                    <a:lnTo>
                      <a:pt x="407530" y="144780"/>
                    </a:lnTo>
                    <a:lnTo>
                      <a:pt x="411302" y="148590"/>
                    </a:lnTo>
                    <a:lnTo>
                      <a:pt x="414858" y="153670"/>
                    </a:lnTo>
                    <a:lnTo>
                      <a:pt x="418249" y="160020"/>
                    </a:lnTo>
                    <a:lnTo>
                      <a:pt x="421525" y="166370"/>
                    </a:lnTo>
                    <a:lnTo>
                      <a:pt x="420801" y="167640"/>
                    </a:lnTo>
                    <a:lnTo>
                      <a:pt x="421589" y="170180"/>
                    </a:lnTo>
                    <a:lnTo>
                      <a:pt x="420471" y="168910"/>
                    </a:lnTo>
                    <a:lnTo>
                      <a:pt x="420090" y="168910"/>
                    </a:lnTo>
                    <a:lnTo>
                      <a:pt x="419557" y="167640"/>
                    </a:lnTo>
                    <a:lnTo>
                      <a:pt x="419379" y="166370"/>
                    </a:lnTo>
                    <a:lnTo>
                      <a:pt x="418071" y="167640"/>
                    </a:lnTo>
                    <a:lnTo>
                      <a:pt x="415404" y="162560"/>
                    </a:lnTo>
                    <a:lnTo>
                      <a:pt x="417385" y="171450"/>
                    </a:lnTo>
                    <a:lnTo>
                      <a:pt x="413981" y="168910"/>
                    </a:lnTo>
                    <a:lnTo>
                      <a:pt x="409333" y="165100"/>
                    </a:lnTo>
                    <a:lnTo>
                      <a:pt x="407784" y="163830"/>
                    </a:lnTo>
                    <a:lnTo>
                      <a:pt x="400989" y="151130"/>
                    </a:lnTo>
                    <a:lnTo>
                      <a:pt x="400405" y="148590"/>
                    </a:lnTo>
                    <a:lnTo>
                      <a:pt x="401027" y="149860"/>
                    </a:lnTo>
                    <a:lnTo>
                      <a:pt x="400608" y="148590"/>
                    </a:lnTo>
                    <a:lnTo>
                      <a:pt x="399326" y="144780"/>
                    </a:lnTo>
                    <a:lnTo>
                      <a:pt x="398983" y="144449"/>
                    </a:lnTo>
                    <a:lnTo>
                      <a:pt x="398983" y="186690"/>
                    </a:lnTo>
                    <a:lnTo>
                      <a:pt x="397700" y="189230"/>
                    </a:lnTo>
                    <a:lnTo>
                      <a:pt x="397129" y="189230"/>
                    </a:lnTo>
                    <a:lnTo>
                      <a:pt x="395909" y="187883"/>
                    </a:lnTo>
                    <a:lnTo>
                      <a:pt x="395909" y="237490"/>
                    </a:lnTo>
                    <a:lnTo>
                      <a:pt x="393242" y="248920"/>
                    </a:lnTo>
                    <a:lnTo>
                      <a:pt x="390944" y="252730"/>
                    </a:lnTo>
                    <a:lnTo>
                      <a:pt x="390677" y="250190"/>
                    </a:lnTo>
                    <a:lnTo>
                      <a:pt x="389115" y="252730"/>
                    </a:lnTo>
                    <a:lnTo>
                      <a:pt x="388150" y="251460"/>
                    </a:lnTo>
                    <a:lnTo>
                      <a:pt x="388340" y="259080"/>
                    </a:lnTo>
                    <a:lnTo>
                      <a:pt x="391693" y="255270"/>
                    </a:lnTo>
                    <a:lnTo>
                      <a:pt x="392823" y="252730"/>
                    </a:lnTo>
                    <a:lnTo>
                      <a:pt x="393395" y="251460"/>
                    </a:lnTo>
                    <a:lnTo>
                      <a:pt x="393700" y="254000"/>
                    </a:lnTo>
                    <a:lnTo>
                      <a:pt x="393915" y="256540"/>
                    </a:lnTo>
                    <a:lnTo>
                      <a:pt x="394093" y="259080"/>
                    </a:lnTo>
                    <a:lnTo>
                      <a:pt x="394208" y="260350"/>
                    </a:lnTo>
                    <a:lnTo>
                      <a:pt x="393839" y="264109"/>
                    </a:lnTo>
                    <a:lnTo>
                      <a:pt x="393484" y="266700"/>
                    </a:lnTo>
                    <a:lnTo>
                      <a:pt x="390296" y="267970"/>
                    </a:lnTo>
                    <a:lnTo>
                      <a:pt x="388429" y="266788"/>
                    </a:lnTo>
                    <a:lnTo>
                      <a:pt x="387883" y="267487"/>
                    </a:lnTo>
                    <a:lnTo>
                      <a:pt x="387883" y="295910"/>
                    </a:lnTo>
                    <a:lnTo>
                      <a:pt x="386981" y="298450"/>
                    </a:lnTo>
                    <a:lnTo>
                      <a:pt x="386029" y="302260"/>
                    </a:lnTo>
                    <a:lnTo>
                      <a:pt x="385089" y="304800"/>
                    </a:lnTo>
                    <a:lnTo>
                      <a:pt x="382511" y="304800"/>
                    </a:lnTo>
                    <a:lnTo>
                      <a:pt x="377901" y="313690"/>
                    </a:lnTo>
                    <a:lnTo>
                      <a:pt x="374091" y="322580"/>
                    </a:lnTo>
                    <a:lnTo>
                      <a:pt x="369595" y="332740"/>
                    </a:lnTo>
                    <a:lnTo>
                      <a:pt x="362889" y="340360"/>
                    </a:lnTo>
                    <a:lnTo>
                      <a:pt x="362534" y="337820"/>
                    </a:lnTo>
                    <a:lnTo>
                      <a:pt x="367322" y="334010"/>
                    </a:lnTo>
                    <a:lnTo>
                      <a:pt x="365874" y="334010"/>
                    </a:lnTo>
                    <a:lnTo>
                      <a:pt x="359575" y="340360"/>
                    </a:lnTo>
                    <a:lnTo>
                      <a:pt x="365252" y="344170"/>
                    </a:lnTo>
                    <a:lnTo>
                      <a:pt x="356565" y="347980"/>
                    </a:lnTo>
                    <a:lnTo>
                      <a:pt x="357428" y="346710"/>
                    </a:lnTo>
                    <a:lnTo>
                      <a:pt x="359168" y="344170"/>
                    </a:lnTo>
                    <a:lnTo>
                      <a:pt x="357251" y="345440"/>
                    </a:lnTo>
                    <a:lnTo>
                      <a:pt x="354965" y="346710"/>
                    </a:lnTo>
                    <a:lnTo>
                      <a:pt x="356438" y="342900"/>
                    </a:lnTo>
                    <a:lnTo>
                      <a:pt x="348869" y="353060"/>
                    </a:lnTo>
                    <a:lnTo>
                      <a:pt x="339699" y="360680"/>
                    </a:lnTo>
                    <a:lnTo>
                      <a:pt x="323303" y="372110"/>
                    </a:lnTo>
                    <a:lnTo>
                      <a:pt x="326402" y="372110"/>
                    </a:lnTo>
                    <a:lnTo>
                      <a:pt x="321297" y="375920"/>
                    </a:lnTo>
                    <a:lnTo>
                      <a:pt x="321348" y="377190"/>
                    </a:lnTo>
                    <a:lnTo>
                      <a:pt x="318960" y="378460"/>
                    </a:lnTo>
                    <a:lnTo>
                      <a:pt x="318795" y="377190"/>
                    </a:lnTo>
                    <a:lnTo>
                      <a:pt x="320548" y="374650"/>
                    </a:lnTo>
                    <a:lnTo>
                      <a:pt x="315277" y="377190"/>
                    </a:lnTo>
                    <a:lnTo>
                      <a:pt x="313321" y="375920"/>
                    </a:lnTo>
                    <a:lnTo>
                      <a:pt x="312864" y="373405"/>
                    </a:lnTo>
                    <a:lnTo>
                      <a:pt x="315785" y="372110"/>
                    </a:lnTo>
                    <a:lnTo>
                      <a:pt x="318655" y="369570"/>
                    </a:lnTo>
                    <a:lnTo>
                      <a:pt x="321475" y="367030"/>
                    </a:lnTo>
                    <a:lnTo>
                      <a:pt x="318223" y="368300"/>
                    </a:lnTo>
                    <a:lnTo>
                      <a:pt x="315696" y="368300"/>
                    </a:lnTo>
                    <a:lnTo>
                      <a:pt x="313143" y="369570"/>
                    </a:lnTo>
                    <a:lnTo>
                      <a:pt x="312039" y="370840"/>
                    </a:lnTo>
                    <a:lnTo>
                      <a:pt x="310959" y="370840"/>
                    </a:lnTo>
                    <a:lnTo>
                      <a:pt x="309765" y="373405"/>
                    </a:lnTo>
                    <a:lnTo>
                      <a:pt x="308787" y="374650"/>
                    </a:lnTo>
                    <a:lnTo>
                      <a:pt x="309283" y="374650"/>
                    </a:lnTo>
                    <a:lnTo>
                      <a:pt x="309968" y="375920"/>
                    </a:lnTo>
                    <a:lnTo>
                      <a:pt x="305574" y="383540"/>
                    </a:lnTo>
                    <a:lnTo>
                      <a:pt x="302171" y="388620"/>
                    </a:lnTo>
                    <a:lnTo>
                      <a:pt x="302145" y="387350"/>
                    </a:lnTo>
                    <a:lnTo>
                      <a:pt x="292481" y="394970"/>
                    </a:lnTo>
                    <a:lnTo>
                      <a:pt x="293039" y="392430"/>
                    </a:lnTo>
                    <a:lnTo>
                      <a:pt x="288239" y="398780"/>
                    </a:lnTo>
                    <a:lnTo>
                      <a:pt x="286956" y="396240"/>
                    </a:lnTo>
                    <a:lnTo>
                      <a:pt x="285750" y="398780"/>
                    </a:lnTo>
                    <a:lnTo>
                      <a:pt x="285115" y="396240"/>
                    </a:lnTo>
                    <a:lnTo>
                      <a:pt x="280466" y="397510"/>
                    </a:lnTo>
                    <a:lnTo>
                      <a:pt x="275526" y="401320"/>
                    </a:lnTo>
                    <a:lnTo>
                      <a:pt x="269989" y="405130"/>
                    </a:lnTo>
                    <a:lnTo>
                      <a:pt x="263512" y="408940"/>
                    </a:lnTo>
                    <a:lnTo>
                      <a:pt x="264172" y="406400"/>
                    </a:lnTo>
                    <a:lnTo>
                      <a:pt x="260248" y="410210"/>
                    </a:lnTo>
                    <a:lnTo>
                      <a:pt x="254177" y="412750"/>
                    </a:lnTo>
                    <a:lnTo>
                      <a:pt x="247307" y="415290"/>
                    </a:lnTo>
                    <a:lnTo>
                      <a:pt x="240982" y="417830"/>
                    </a:lnTo>
                    <a:lnTo>
                      <a:pt x="240995" y="416560"/>
                    </a:lnTo>
                    <a:lnTo>
                      <a:pt x="244881" y="414020"/>
                    </a:lnTo>
                    <a:lnTo>
                      <a:pt x="244995" y="411480"/>
                    </a:lnTo>
                    <a:lnTo>
                      <a:pt x="242417" y="411480"/>
                    </a:lnTo>
                    <a:lnTo>
                      <a:pt x="243662" y="410210"/>
                    </a:lnTo>
                    <a:lnTo>
                      <a:pt x="245859" y="408940"/>
                    </a:lnTo>
                    <a:lnTo>
                      <a:pt x="246964" y="407670"/>
                    </a:lnTo>
                    <a:lnTo>
                      <a:pt x="249478" y="406400"/>
                    </a:lnTo>
                    <a:lnTo>
                      <a:pt x="255676" y="402590"/>
                    </a:lnTo>
                    <a:lnTo>
                      <a:pt x="257467" y="403860"/>
                    </a:lnTo>
                    <a:lnTo>
                      <a:pt x="252501" y="407670"/>
                    </a:lnTo>
                    <a:lnTo>
                      <a:pt x="256159" y="407670"/>
                    </a:lnTo>
                    <a:lnTo>
                      <a:pt x="260019" y="402590"/>
                    </a:lnTo>
                    <a:lnTo>
                      <a:pt x="269824" y="398780"/>
                    </a:lnTo>
                    <a:lnTo>
                      <a:pt x="267373" y="396240"/>
                    </a:lnTo>
                    <a:lnTo>
                      <a:pt x="274053" y="392430"/>
                    </a:lnTo>
                    <a:lnTo>
                      <a:pt x="269798" y="394970"/>
                    </a:lnTo>
                    <a:lnTo>
                      <a:pt x="275272" y="393700"/>
                    </a:lnTo>
                    <a:lnTo>
                      <a:pt x="276504" y="394970"/>
                    </a:lnTo>
                    <a:lnTo>
                      <a:pt x="274066" y="397510"/>
                    </a:lnTo>
                    <a:lnTo>
                      <a:pt x="280352" y="393700"/>
                    </a:lnTo>
                    <a:lnTo>
                      <a:pt x="282448" y="392430"/>
                    </a:lnTo>
                    <a:lnTo>
                      <a:pt x="286639" y="389890"/>
                    </a:lnTo>
                    <a:lnTo>
                      <a:pt x="292785" y="384810"/>
                    </a:lnTo>
                    <a:lnTo>
                      <a:pt x="290385" y="384810"/>
                    </a:lnTo>
                    <a:lnTo>
                      <a:pt x="286169" y="386080"/>
                    </a:lnTo>
                    <a:lnTo>
                      <a:pt x="282968" y="386080"/>
                    </a:lnTo>
                    <a:lnTo>
                      <a:pt x="283603" y="383540"/>
                    </a:lnTo>
                    <a:lnTo>
                      <a:pt x="284759" y="381000"/>
                    </a:lnTo>
                    <a:lnTo>
                      <a:pt x="282194" y="377190"/>
                    </a:lnTo>
                    <a:lnTo>
                      <a:pt x="289293" y="374650"/>
                    </a:lnTo>
                    <a:lnTo>
                      <a:pt x="289585" y="374650"/>
                    </a:lnTo>
                    <a:lnTo>
                      <a:pt x="289420" y="375183"/>
                    </a:lnTo>
                    <a:lnTo>
                      <a:pt x="289966" y="374650"/>
                    </a:lnTo>
                    <a:lnTo>
                      <a:pt x="291287" y="373380"/>
                    </a:lnTo>
                    <a:lnTo>
                      <a:pt x="292303" y="374650"/>
                    </a:lnTo>
                    <a:lnTo>
                      <a:pt x="294043" y="373380"/>
                    </a:lnTo>
                    <a:lnTo>
                      <a:pt x="295783" y="372110"/>
                    </a:lnTo>
                    <a:lnTo>
                      <a:pt x="298323" y="374650"/>
                    </a:lnTo>
                    <a:lnTo>
                      <a:pt x="297764" y="374916"/>
                    </a:lnTo>
                    <a:lnTo>
                      <a:pt x="297802" y="375920"/>
                    </a:lnTo>
                    <a:lnTo>
                      <a:pt x="300964" y="373380"/>
                    </a:lnTo>
                    <a:lnTo>
                      <a:pt x="304114" y="370840"/>
                    </a:lnTo>
                    <a:lnTo>
                      <a:pt x="305612" y="367030"/>
                    </a:lnTo>
                    <a:lnTo>
                      <a:pt x="298932" y="373380"/>
                    </a:lnTo>
                    <a:lnTo>
                      <a:pt x="297611" y="372110"/>
                    </a:lnTo>
                    <a:lnTo>
                      <a:pt x="330034" y="351790"/>
                    </a:lnTo>
                    <a:lnTo>
                      <a:pt x="325602" y="350520"/>
                    </a:lnTo>
                    <a:lnTo>
                      <a:pt x="325716" y="347980"/>
                    </a:lnTo>
                    <a:lnTo>
                      <a:pt x="327228" y="344170"/>
                    </a:lnTo>
                    <a:lnTo>
                      <a:pt x="331965" y="344170"/>
                    </a:lnTo>
                    <a:lnTo>
                      <a:pt x="334187" y="340360"/>
                    </a:lnTo>
                    <a:lnTo>
                      <a:pt x="332587" y="339090"/>
                    </a:lnTo>
                    <a:lnTo>
                      <a:pt x="335915" y="335280"/>
                    </a:lnTo>
                    <a:lnTo>
                      <a:pt x="334086" y="334010"/>
                    </a:lnTo>
                    <a:lnTo>
                      <a:pt x="337350" y="331470"/>
                    </a:lnTo>
                    <a:lnTo>
                      <a:pt x="338861" y="330200"/>
                    </a:lnTo>
                    <a:lnTo>
                      <a:pt x="338315" y="323850"/>
                    </a:lnTo>
                    <a:lnTo>
                      <a:pt x="333222" y="334010"/>
                    </a:lnTo>
                    <a:lnTo>
                      <a:pt x="327037" y="334010"/>
                    </a:lnTo>
                    <a:lnTo>
                      <a:pt x="327787" y="335013"/>
                    </a:lnTo>
                    <a:lnTo>
                      <a:pt x="327596" y="334975"/>
                    </a:lnTo>
                    <a:lnTo>
                      <a:pt x="327596" y="336054"/>
                    </a:lnTo>
                    <a:lnTo>
                      <a:pt x="326732" y="337820"/>
                    </a:lnTo>
                    <a:lnTo>
                      <a:pt x="324916" y="339090"/>
                    </a:lnTo>
                    <a:lnTo>
                      <a:pt x="323215" y="340360"/>
                    </a:lnTo>
                    <a:lnTo>
                      <a:pt x="322351" y="339090"/>
                    </a:lnTo>
                    <a:lnTo>
                      <a:pt x="327596" y="336054"/>
                    </a:lnTo>
                    <a:lnTo>
                      <a:pt x="327596" y="334975"/>
                    </a:lnTo>
                    <a:lnTo>
                      <a:pt x="323456" y="334010"/>
                    </a:lnTo>
                    <a:lnTo>
                      <a:pt x="328193" y="330200"/>
                    </a:lnTo>
                    <a:lnTo>
                      <a:pt x="328930" y="330200"/>
                    </a:lnTo>
                    <a:lnTo>
                      <a:pt x="327164" y="328930"/>
                    </a:lnTo>
                    <a:lnTo>
                      <a:pt x="334314" y="323850"/>
                    </a:lnTo>
                    <a:lnTo>
                      <a:pt x="335432" y="320040"/>
                    </a:lnTo>
                    <a:lnTo>
                      <a:pt x="342125" y="317500"/>
                    </a:lnTo>
                    <a:lnTo>
                      <a:pt x="334987" y="326390"/>
                    </a:lnTo>
                    <a:lnTo>
                      <a:pt x="335648" y="327660"/>
                    </a:lnTo>
                    <a:lnTo>
                      <a:pt x="337261" y="325120"/>
                    </a:lnTo>
                    <a:lnTo>
                      <a:pt x="338975" y="322580"/>
                    </a:lnTo>
                    <a:lnTo>
                      <a:pt x="340448" y="321310"/>
                    </a:lnTo>
                    <a:lnTo>
                      <a:pt x="339534" y="325120"/>
                    </a:lnTo>
                    <a:lnTo>
                      <a:pt x="343281" y="322580"/>
                    </a:lnTo>
                    <a:lnTo>
                      <a:pt x="341287" y="327660"/>
                    </a:lnTo>
                    <a:lnTo>
                      <a:pt x="344055" y="323850"/>
                    </a:lnTo>
                    <a:lnTo>
                      <a:pt x="346278" y="325120"/>
                    </a:lnTo>
                    <a:lnTo>
                      <a:pt x="346735" y="323850"/>
                    </a:lnTo>
                    <a:lnTo>
                      <a:pt x="347192" y="322580"/>
                    </a:lnTo>
                    <a:lnTo>
                      <a:pt x="347637" y="321310"/>
                    </a:lnTo>
                    <a:lnTo>
                      <a:pt x="348094" y="320040"/>
                    </a:lnTo>
                    <a:lnTo>
                      <a:pt x="347853" y="326390"/>
                    </a:lnTo>
                    <a:lnTo>
                      <a:pt x="352209" y="320040"/>
                    </a:lnTo>
                    <a:lnTo>
                      <a:pt x="353936" y="317500"/>
                    </a:lnTo>
                    <a:lnTo>
                      <a:pt x="354812" y="316230"/>
                    </a:lnTo>
                    <a:lnTo>
                      <a:pt x="357212" y="317500"/>
                    </a:lnTo>
                    <a:lnTo>
                      <a:pt x="354482" y="322580"/>
                    </a:lnTo>
                    <a:lnTo>
                      <a:pt x="344627" y="328523"/>
                    </a:lnTo>
                    <a:lnTo>
                      <a:pt x="340398" y="332740"/>
                    </a:lnTo>
                    <a:lnTo>
                      <a:pt x="337705" y="334010"/>
                    </a:lnTo>
                    <a:lnTo>
                      <a:pt x="337502" y="339090"/>
                    </a:lnTo>
                    <a:lnTo>
                      <a:pt x="340982" y="336550"/>
                    </a:lnTo>
                    <a:lnTo>
                      <a:pt x="343992" y="330200"/>
                    </a:lnTo>
                    <a:lnTo>
                      <a:pt x="345135" y="334010"/>
                    </a:lnTo>
                    <a:lnTo>
                      <a:pt x="346163" y="331470"/>
                    </a:lnTo>
                    <a:lnTo>
                      <a:pt x="347230" y="330200"/>
                    </a:lnTo>
                    <a:lnTo>
                      <a:pt x="348145" y="327660"/>
                    </a:lnTo>
                    <a:lnTo>
                      <a:pt x="347586" y="336550"/>
                    </a:lnTo>
                    <a:lnTo>
                      <a:pt x="347586" y="335280"/>
                    </a:lnTo>
                    <a:lnTo>
                      <a:pt x="344970" y="341630"/>
                    </a:lnTo>
                    <a:lnTo>
                      <a:pt x="351929" y="336550"/>
                    </a:lnTo>
                    <a:lnTo>
                      <a:pt x="356285" y="328930"/>
                    </a:lnTo>
                    <a:lnTo>
                      <a:pt x="357035" y="327660"/>
                    </a:lnTo>
                    <a:lnTo>
                      <a:pt x="360032" y="322580"/>
                    </a:lnTo>
                    <a:lnTo>
                      <a:pt x="365175" y="316230"/>
                    </a:lnTo>
                    <a:lnTo>
                      <a:pt x="364578" y="317500"/>
                    </a:lnTo>
                    <a:lnTo>
                      <a:pt x="370078" y="309880"/>
                    </a:lnTo>
                    <a:lnTo>
                      <a:pt x="387883" y="295910"/>
                    </a:lnTo>
                    <a:lnTo>
                      <a:pt x="387883" y="267487"/>
                    </a:lnTo>
                    <a:lnTo>
                      <a:pt x="386486" y="269240"/>
                    </a:lnTo>
                    <a:lnTo>
                      <a:pt x="387210" y="262890"/>
                    </a:lnTo>
                    <a:lnTo>
                      <a:pt x="384352" y="264109"/>
                    </a:lnTo>
                    <a:lnTo>
                      <a:pt x="384289" y="264566"/>
                    </a:lnTo>
                    <a:lnTo>
                      <a:pt x="385254" y="269240"/>
                    </a:lnTo>
                    <a:lnTo>
                      <a:pt x="384263" y="273050"/>
                    </a:lnTo>
                    <a:lnTo>
                      <a:pt x="381647" y="275590"/>
                    </a:lnTo>
                    <a:lnTo>
                      <a:pt x="384289" y="264566"/>
                    </a:lnTo>
                    <a:lnTo>
                      <a:pt x="384213" y="264160"/>
                    </a:lnTo>
                    <a:lnTo>
                      <a:pt x="384352" y="264109"/>
                    </a:lnTo>
                    <a:lnTo>
                      <a:pt x="381304" y="259080"/>
                    </a:lnTo>
                    <a:lnTo>
                      <a:pt x="380212" y="255270"/>
                    </a:lnTo>
                    <a:lnTo>
                      <a:pt x="383349" y="248475"/>
                    </a:lnTo>
                    <a:lnTo>
                      <a:pt x="380784" y="247650"/>
                    </a:lnTo>
                    <a:lnTo>
                      <a:pt x="381165" y="246380"/>
                    </a:lnTo>
                    <a:lnTo>
                      <a:pt x="384263" y="236220"/>
                    </a:lnTo>
                    <a:lnTo>
                      <a:pt x="382231" y="232410"/>
                    </a:lnTo>
                    <a:lnTo>
                      <a:pt x="382333" y="227330"/>
                    </a:lnTo>
                    <a:lnTo>
                      <a:pt x="382435" y="222250"/>
                    </a:lnTo>
                    <a:lnTo>
                      <a:pt x="387908" y="224790"/>
                    </a:lnTo>
                    <a:lnTo>
                      <a:pt x="387350" y="222250"/>
                    </a:lnTo>
                    <a:lnTo>
                      <a:pt x="386791" y="219710"/>
                    </a:lnTo>
                    <a:lnTo>
                      <a:pt x="385953" y="215900"/>
                    </a:lnTo>
                    <a:lnTo>
                      <a:pt x="383844" y="219710"/>
                    </a:lnTo>
                    <a:lnTo>
                      <a:pt x="382536" y="210820"/>
                    </a:lnTo>
                    <a:lnTo>
                      <a:pt x="381787" y="207010"/>
                    </a:lnTo>
                    <a:lnTo>
                      <a:pt x="381508" y="202171"/>
                    </a:lnTo>
                    <a:lnTo>
                      <a:pt x="381342" y="201930"/>
                    </a:lnTo>
                    <a:lnTo>
                      <a:pt x="381279" y="198120"/>
                    </a:lnTo>
                    <a:lnTo>
                      <a:pt x="383946" y="196850"/>
                    </a:lnTo>
                    <a:lnTo>
                      <a:pt x="381482" y="201663"/>
                    </a:lnTo>
                    <a:lnTo>
                      <a:pt x="381406" y="202018"/>
                    </a:lnTo>
                    <a:lnTo>
                      <a:pt x="381508" y="202171"/>
                    </a:lnTo>
                    <a:lnTo>
                      <a:pt x="383108" y="204470"/>
                    </a:lnTo>
                    <a:lnTo>
                      <a:pt x="385267" y="199390"/>
                    </a:lnTo>
                    <a:lnTo>
                      <a:pt x="385673" y="201663"/>
                    </a:lnTo>
                    <a:lnTo>
                      <a:pt x="385787" y="202018"/>
                    </a:lnTo>
                    <a:lnTo>
                      <a:pt x="388708" y="205740"/>
                    </a:lnTo>
                    <a:lnTo>
                      <a:pt x="387273" y="205740"/>
                    </a:lnTo>
                    <a:lnTo>
                      <a:pt x="389902" y="208280"/>
                    </a:lnTo>
                    <a:lnTo>
                      <a:pt x="387972" y="201930"/>
                    </a:lnTo>
                    <a:lnTo>
                      <a:pt x="390652" y="207010"/>
                    </a:lnTo>
                    <a:lnTo>
                      <a:pt x="390956" y="207010"/>
                    </a:lnTo>
                    <a:lnTo>
                      <a:pt x="391172" y="205740"/>
                    </a:lnTo>
                    <a:lnTo>
                      <a:pt x="391325" y="205740"/>
                    </a:lnTo>
                    <a:lnTo>
                      <a:pt x="392176" y="209550"/>
                    </a:lnTo>
                    <a:lnTo>
                      <a:pt x="391401" y="212090"/>
                    </a:lnTo>
                    <a:lnTo>
                      <a:pt x="391820" y="214630"/>
                    </a:lnTo>
                    <a:lnTo>
                      <a:pt x="389724" y="217170"/>
                    </a:lnTo>
                    <a:lnTo>
                      <a:pt x="388874" y="217170"/>
                    </a:lnTo>
                    <a:lnTo>
                      <a:pt x="388518" y="214630"/>
                    </a:lnTo>
                    <a:lnTo>
                      <a:pt x="387934" y="213360"/>
                    </a:lnTo>
                    <a:lnTo>
                      <a:pt x="387032" y="217170"/>
                    </a:lnTo>
                    <a:lnTo>
                      <a:pt x="387642" y="220980"/>
                    </a:lnTo>
                    <a:lnTo>
                      <a:pt x="388239" y="223520"/>
                    </a:lnTo>
                    <a:lnTo>
                      <a:pt x="388772" y="217170"/>
                    </a:lnTo>
                    <a:lnTo>
                      <a:pt x="390105" y="220980"/>
                    </a:lnTo>
                    <a:lnTo>
                      <a:pt x="392455" y="218440"/>
                    </a:lnTo>
                    <a:lnTo>
                      <a:pt x="393674" y="222250"/>
                    </a:lnTo>
                    <a:lnTo>
                      <a:pt x="392950" y="229870"/>
                    </a:lnTo>
                    <a:lnTo>
                      <a:pt x="393420" y="232410"/>
                    </a:lnTo>
                    <a:lnTo>
                      <a:pt x="392112" y="237490"/>
                    </a:lnTo>
                    <a:lnTo>
                      <a:pt x="388937" y="241300"/>
                    </a:lnTo>
                    <a:lnTo>
                      <a:pt x="387223" y="237490"/>
                    </a:lnTo>
                    <a:lnTo>
                      <a:pt x="388035" y="241300"/>
                    </a:lnTo>
                    <a:lnTo>
                      <a:pt x="386448" y="245110"/>
                    </a:lnTo>
                    <a:lnTo>
                      <a:pt x="388378" y="248920"/>
                    </a:lnTo>
                    <a:lnTo>
                      <a:pt x="388518" y="246380"/>
                    </a:lnTo>
                    <a:lnTo>
                      <a:pt x="390359" y="245110"/>
                    </a:lnTo>
                    <a:lnTo>
                      <a:pt x="392036" y="245110"/>
                    </a:lnTo>
                    <a:lnTo>
                      <a:pt x="391795" y="241300"/>
                    </a:lnTo>
                    <a:lnTo>
                      <a:pt x="391706" y="240030"/>
                    </a:lnTo>
                    <a:lnTo>
                      <a:pt x="395909" y="237490"/>
                    </a:lnTo>
                    <a:lnTo>
                      <a:pt x="395909" y="187883"/>
                    </a:lnTo>
                    <a:lnTo>
                      <a:pt x="389204" y="180416"/>
                    </a:lnTo>
                    <a:lnTo>
                      <a:pt x="389204" y="196850"/>
                    </a:lnTo>
                    <a:lnTo>
                      <a:pt x="387756" y="196850"/>
                    </a:lnTo>
                    <a:lnTo>
                      <a:pt x="386588" y="198120"/>
                    </a:lnTo>
                    <a:lnTo>
                      <a:pt x="386511" y="196850"/>
                    </a:lnTo>
                    <a:lnTo>
                      <a:pt x="386181" y="191770"/>
                    </a:lnTo>
                    <a:lnTo>
                      <a:pt x="386981" y="193040"/>
                    </a:lnTo>
                    <a:lnTo>
                      <a:pt x="387388" y="191770"/>
                    </a:lnTo>
                    <a:lnTo>
                      <a:pt x="387515" y="191770"/>
                    </a:lnTo>
                    <a:lnTo>
                      <a:pt x="389204" y="196850"/>
                    </a:lnTo>
                    <a:lnTo>
                      <a:pt x="389204" y="180416"/>
                    </a:lnTo>
                    <a:lnTo>
                      <a:pt x="385724" y="176530"/>
                    </a:lnTo>
                    <a:lnTo>
                      <a:pt x="384581" y="175260"/>
                    </a:lnTo>
                    <a:lnTo>
                      <a:pt x="384009" y="174726"/>
                    </a:lnTo>
                    <a:lnTo>
                      <a:pt x="385178" y="172720"/>
                    </a:lnTo>
                    <a:lnTo>
                      <a:pt x="386499" y="170180"/>
                    </a:lnTo>
                    <a:lnTo>
                      <a:pt x="386727" y="162560"/>
                    </a:lnTo>
                    <a:lnTo>
                      <a:pt x="386130" y="157480"/>
                    </a:lnTo>
                    <a:lnTo>
                      <a:pt x="385533" y="152400"/>
                    </a:lnTo>
                    <a:lnTo>
                      <a:pt x="388442" y="160020"/>
                    </a:lnTo>
                    <a:lnTo>
                      <a:pt x="390944" y="167640"/>
                    </a:lnTo>
                    <a:lnTo>
                      <a:pt x="393090" y="175260"/>
                    </a:lnTo>
                    <a:lnTo>
                      <a:pt x="394982" y="182880"/>
                    </a:lnTo>
                    <a:lnTo>
                      <a:pt x="396062" y="181610"/>
                    </a:lnTo>
                    <a:lnTo>
                      <a:pt x="396519" y="184150"/>
                    </a:lnTo>
                    <a:lnTo>
                      <a:pt x="398983" y="186690"/>
                    </a:lnTo>
                    <a:lnTo>
                      <a:pt x="398983" y="144449"/>
                    </a:lnTo>
                    <a:lnTo>
                      <a:pt x="395427" y="140970"/>
                    </a:lnTo>
                    <a:lnTo>
                      <a:pt x="392823" y="138430"/>
                    </a:lnTo>
                    <a:lnTo>
                      <a:pt x="393788" y="137160"/>
                    </a:lnTo>
                    <a:lnTo>
                      <a:pt x="394741" y="135890"/>
                    </a:lnTo>
                    <a:lnTo>
                      <a:pt x="392963" y="134620"/>
                    </a:lnTo>
                    <a:lnTo>
                      <a:pt x="388861" y="128270"/>
                    </a:lnTo>
                    <a:lnTo>
                      <a:pt x="391071" y="135890"/>
                    </a:lnTo>
                    <a:lnTo>
                      <a:pt x="390182" y="134620"/>
                    </a:lnTo>
                    <a:lnTo>
                      <a:pt x="383997" y="125730"/>
                    </a:lnTo>
                    <a:lnTo>
                      <a:pt x="386245" y="124460"/>
                    </a:lnTo>
                    <a:lnTo>
                      <a:pt x="387045" y="121920"/>
                    </a:lnTo>
                    <a:lnTo>
                      <a:pt x="388645" y="120650"/>
                    </a:lnTo>
                    <a:lnTo>
                      <a:pt x="393306" y="123190"/>
                    </a:lnTo>
                    <a:lnTo>
                      <a:pt x="386067" y="114300"/>
                    </a:lnTo>
                    <a:lnTo>
                      <a:pt x="387769" y="114300"/>
                    </a:lnTo>
                    <a:lnTo>
                      <a:pt x="389013" y="116840"/>
                    </a:lnTo>
                    <a:lnTo>
                      <a:pt x="388391" y="116840"/>
                    </a:lnTo>
                    <a:lnTo>
                      <a:pt x="393268" y="119380"/>
                    </a:lnTo>
                    <a:lnTo>
                      <a:pt x="391464" y="114300"/>
                    </a:lnTo>
                    <a:lnTo>
                      <a:pt x="391007" y="113030"/>
                    </a:lnTo>
                    <a:lnTo>
                      <a:pt x="388480" y="109220"/>
                    </a:lnTo>
                    <a:lnTo>
                      <a:pt x="387642" y="107950"/>
                    </a:lnTo>
                    <a:lnTo>
                      <a:pt x="384606" y="107950"/>
                    </a:lnTo>
                    <a:lnTo>
                      <a:pt x="384263" y="106680"/>
                    </a:lnTo>
                    <a:lnTo>
                      <a:pt x="383921" y="105410"/>
                    </a:lnTo>
                    <a:lnTo>
                      <a:pt x="382879" y="101600"/>
                    </a:lnTo>
                    <a:lnTo>
                      <a:pt x="382816" y="97790"/>
                    </a:lnTo>
                    <a:lnTo>
                      <a:pt x="382765" y="173570"/>
                    </a:lnTo>
                    <a:lnTo>
                      <a:pt x="380479" y="171450"/>
                    </a:lnTo>
                    <a:lnTo>
                      <a:pt x="377913" y="166370"/>
                    </a:lnTo>
                    <a:lnTo>
                      <a:pt x="375450" y="161290"/>
                    </a:lnTo>
                    <a:lnTo>
                      <a:pt x="374396" y="157480"/>
                    </a:lnTo>
                    <a:lnTo>
                      <a:pt x="375704" y="158750"/>
                    </a:lnTo>
                    <a:lnTo>
                      <a:pt x="381584" y="171450"/>
                    </a:lnTo>
                    <a:lnTo>
                      <a:pt x="382765" y="173570"/>
                    </a:lnTo>
                    <a:lnTo>
                      <a:pt x="382765" y="97739"/>
                    </a:lnTo>
                    <a:lnTo>
                      <a:pt x="380733" y="95250"/>
                    </a:lnTo>
                    <a:lnTo>
                      <a:pt x="377609" y="91440"/>
                    </a:lnTo>
                    <a:lnTo>
                      <a:pt x="371411" y="88900"/>
                    </a:lnTo>
                    <a:lnTo>
                      <a:pt x="371043" y="88671"/>
                    </a:lnTo>
                    <a:lnTo>
                      <a:pt x="371043" y="149860"/>
                    </a:lnTo>
                    <a:lnTo>
                      <a:pt x="370052" y="149860"/>
                    </a:lnTo>
                    <a:lnTo>
                      <a:pt x="366953" y="151130"/>
                    </a:lnTo>
                    <a:lnTo>
                      <a:pt x="365404" y="148590"/>
                    </a:lnTo>
                    <a:lnTo>
                      <a:pt x="363080" y="144780"/>
                    </a:lnTo>
                    <a:lnTo>
                      <a:pt x="359498" y="143510"/>
                    </a:lnTo>
                    <a:lnTo>
                      <a:pt x="357771" y="143510"/>
                    </a:lnTo>
                    <a:lnTo>
                      <a:pt x="353225" y="134620"/>
                    </a:lnTo>
                    <a:lnTo>
                      <a:pt x="356247" y="135890"/>
                    </a:lnTo>
                    <a:lnTo>
                      <a:pt x="358394" y="142240"/>
                    </a:lnTo>
                    <a:lnTo>
                      <a:pt x="364731" y="137160"/>
                    </a:lnTo>
                    <a:lnTo>
                      <a:pt x="363715" y="144780"/>
                    </a:lnTo>
                    <a:lnTo>
                      <a:pt x="365925" y="144780"/>
                    </a:lnTo>
                    <a:lnTo>
                      <a:pt x="365899" y="142240"/>
                    </a:lnTo>
                    <a:lnTo>
                      <a:pt x="365150" y="140970"/>
                    </a:lnTo>
                    <a:lnTo>
                      <a:pt x="366966" y="140970"/>
                    </a:lnTo>
                    <a:lnTo>
                      <a:pt x="369900" y="147320"/>
                    </a:lnTo>
                    <a:lnTo>
                      <a:pt x="370560" y="148590"/>
                    </a:lnTo>
                    <a:lnTo>
                      <a:pt x="371043" y="149860"/>
                    </a:lnTo>
                    <a:lnTo>
                      <a:pt x="371043" y="88671"/>
                    </a:lnTo>
                    <a:lnTo>
                      <a:pt x="369430" y="87630"/>
                    </a:lnTo>
                    <a:lnTo>
                      <a:pt x="365455" y="85090"/>
                    </a:lnTo>
                    <a:lnTo>
                      <a:pt x="359156" y="82550"/>
                    </a:lnTo>
                    <a:lnTo>
                      <a:pt x="355460" y="78740"/>
                    </a:lnTo>
                    <a:lnTo>
                      <a:pt x="355257" y="76200"/>
                    </a:lnTo>
                    <a:lnTo>
                      <a:pt x="349618" y="70370"/>
                    </a:lnTo>
                    <a:lnTo>
                      <a:pt x="349618" y="109220"/>
                    </a:lnTo>
                    <a:lnTo>
                      <a:pt x="346887" y="109220"/>
                    </a:lnTo>
                    <a:lnTo>
                      <a:pt x="346481" y="107950"/>
                    </a:lnTo>
                    <a:lnTo>
                      <a:pt x="346989" y="106680"/>
                    </a:lnTo>
                    <a:lnTo>
                      <a:pt x="347624" y="105410"/>
                    </a:lnTo>
                    <a:lnTo>
                      <a:pt x="349618" y="109220"/>
                    </a:lnTo>
                    <a:lnTo>
                      <a:pt x="349618" y="70370"/>
                    </a:lnTo>
                    <a:lnTo>
                      <a:pt x="349123" y="69850"/>
                    </a:lnTo>
                    <a:lnTo>
                      <a:pt x="353491" y="71120"/>
                    </a:lnTo>
                    <a:lnTo>
                      <a:pt x="353872" y="69850"/>
                    </a:lnTo>
                    <a:lnTo>
                      <a:pt x="356108" y="71120"/>
                    </a:lnTo>
                    <a:lnTo>
                      <a:pt x="357924" y="74930"/>
                    </a:lnTo>
                    <a:lnTo>
                      <a:pt x="359206" y="74930"/>
                    </a:lnTo>
                    <a:lnTo>
                      <a:pt x="361111" y="73660"/>
                    </a:lnTo>
                    <a:lnTo>
                      <a:pt x="359625" y="69850"/>
                    </a:lnTo>
                    <a:lnTo>
                      <a:pt x="362242" y="73660"/>
                    </a:lnTo>
                    <a:lnTo>
                      <a:pt x="365023" y="76200"/>
                    </a:lnTo>
                    <a:lnTo>
                      <a:pt x="362585" y="72390"/>
                    </a:lnTo>
                    <a:lnTo>
                      <a:pt x="367144" y="76200"/>
                    </a:lnTo>
                    <a:lnTo>
                      <a:pt x="374027" y="81089"/>
                    </a:lnTo>
                    <a:lnTo>
                      <a:pt x="374091" y="76200"/>
                    </a:lnTo>
                    <a:lnTo>
                      <a:pt x="372249" y="73660"/>
                    </a:lnTo>
                    <a:lnTo>
                      <a:pt x="374484" y="74930"/>
                    </a:lnTo>
                    <a:lnTo>
                      <a:pt x="379399" y="78740"/>
                    </a:lnTo>
                    <a:lnTo>
                      <a:pt x="376986" y="74930"/>
                    </a:lnTo>
                    <a:lnTo>
                      <a:pt x="374967" y="73660"/>
                    </a:lnTo>
                    <a:lnTo>
                      <a:pt x="365988" y="66040"/>
                    </a:lnTo>
                    <a:lnTo>
                      <a:pt x="370370" y="73660"/>
                    </a:lnTo>
                    <a:lnTo>
                      <a:pt x="368922" y="72390"/>
                    </a:lnTo>
                    <a:lnTo>
                      <a:pt x="366064" y="69850"/>
                    </a:lnTo>
                    <a:lnTo>
                      <a:pt x="363220" y="67310"/>
                    </a:lnTo>
                    <a:lnTo>
                      <a:pt x="361124" y="63500"/>
                    </a:lnTo>
                    <a:lnTo>
                      <a:pt x="365531" y="67310"/>
                    </a:lnTo>
                    <a:lnTo>
                      <a:pt x="364248" y="63500"/>
                    </a:lnTo>
                    <a:lnTo>
                      <a:pt x="366801" y="63500"/>
                    </a:lnTo>
                    <a:lnTo>
                      <a:pt x="364629" y="62230"/>
                    </a:lnTo>
                    <a:lnTo>
                      <a:pt x="362458" y="60960"/>
                    </a:lnTo>
                    <a:lnTo>
                      <a:pt x="360857" y="62230"/>
                    </a:lnTo>
                    <a:lnTo>
                      <a:pt x="359587" y="62230"/>
                    </a:lnTo>
                    <a:lnTo>
                      <a:pt x="357949" y="58889"/>
                    </a:lnTo>
                    <a:lnTo>
                      <a:pt x="357949" y="60960"/>
                    </a:lnTo>
                    <a:lnTo>
                      <a:pt x="350774" y="54610"/>
                    </a:lnTo>
                    <a:lnTo>
                      <a:pt x="343128" y="48260"/>
                    </a:lnTo>
                    <a:lnTo>
                      <a:pt x="337705" y="44577"/>
                    </a:lnTo>
                    <a:lnTo>
                      <a:pt x="337210" y="48260"/>
                    </a:lnTo>
                    <a:lnTo>
                      <a:pt x="341312" y="49530"/>
                    </a:lnTo>
                    <a:lnTo>
                      <a:pt x="344741" y="50800"/>
                    </a:lnTo>
                    <a:lnTo>
                      <a:pt x="351218" y="57150"/>
                    </a:lnTo>
                    <a:lnTo>
                      <a:pt x="349872" y="59690"/>
                    </a:lnTo>
                    <a:lnTo>
                      <a:pt x="343179" y="54521"/>
                    </a:lnTo>
                    <a:lnTo>
                      <a:pt x="343179" y="97790"/>
                    </a:lnTo>
                    <a:lnTo>
                      <a:pt x="342760" y="97790"/>
                    </a:lnTo>
                    <a:lnTo>
                      <a:pt x="341591" y="96520"/>
                    </a:lnTo>
                    <a:lnTo>
                      <a:pt x="341210" y="95580"/>
                    </a:lnTo>
                    <a:lnTo>
                      <a:pt x="343179" y="97790"/>
                    </a:lnTo>
                    <a:lnTo>
                      <a:pt x="343179" y="54521"/>
                    </a:lnTo>
                    <a:lnTo>
                      <a:pt x="341668" y="53340"/>
                    </a:lnTo>
                    <a:lnTo>
                      <a:pt x="338010" y="53340"/>
                    </a:lnTo>
                    <a:lnTo>
                      <a:pt x="335432" y="52070"/>
                    </a:lnTo>
                    <a:lnTo>
                      <a:pt x="332854" y="50800"/>
                    </a:lnTo>
                    <a:lnTo>
                      <a:pt x="331597" y="50800"/>
                    </a:lnTo>
                    <a:lnTo>
                      <a:pt x="330479" y="49530"/>
                    </a:lnTo>
                    <a:lnTo>
                      <a:pt x="328104" y="48260"/>
                    </a:lnTo>
                    <a:lnTo>
                      <a:pt x="324485" y="44450"/>
                    </a:lnTo>
                    <a:lnTo>
                      <a:pt x="321970" y="43180"/>
                    </a:lnTo>
                    <a:lnTo>
                      <a:pt x="320802" y="41910"/>
                    </a:lnTo>
                    <a:lnTo>
                      <a:pt x="319633" y="40640"/>
                    </a:lnTo>
                    <a:lnTo>
                      <a:pt x="323062" y="40640"/>
                    </a:lnTo>
                    <a:lnTo>
                      <a:pt x="317842" y="35560"/>
                    </a:lnTo>
                    <a:lnTo>
                      <a:pt x="316534" y="34290"/>
                    </a:lnTo>
                    <a:lnTo>
                      <a:pt x="309041" y="31750"/>
                    </a:lnTo>
                    <a:lnTo>
                      <a:pt x="303758" y="29210"/>
                    </a:lnTo>
                    <a:lnTo>
                      <a:pt x="293166" y="24130"/>
                    </a:lnTo>
                    <a:lnTo>
                      <a:pt x="294220" y="21590"/>
                    </a:lnTo>
                    <a:lnTo>
                      <a:pt x="285153" y="16510"/>
                    </a:lnTo>
                    <a:lnTo>
                      <a:pt x="288544" y="16510"/>
                    </a:lnTo>
                    <a:lnTo>
                      <a:pt x="283845" y="13970"/>
                    </a:lnTo>
                    <a:lnTo>
                      <a:pt x="282346" y="13169"/>
                    </a:lnTo>
                    <a:lnTo>
                      <a:pt x="288963" y="13970"/>
                    </a:lnTo>
                    <a:lnTo>
                      <a:pt x="286829" y="12700"/>
                    </a:lnTo>
                    <a:lnTo>
                      <a:pt x="284683" y="11430"/>
                    </a:lnTo>
                    <a:lnTo>
                      <a:pt x="287782" y="8890"/>
                    </a:lnTo>
                    <a:lnTo>
                      <a:pt x="298831" y="19050"/>
                    </a:lnTo>
                    <a:lnTo>
                      <a:pt x="299669" y="15240"/>
                    </a:lnTo>
                    <a:lnTo>
                      <a:pt x="303580" y="19050"/>
                    </a:lnTo>
                    <a:lnTo>
                      <a:pt x="306146" y="21590"/>
                    </a:lnTo>
                    <a:lnTo>
                      <a:pt x="311696" y="25400"/>
                    </a:lnTo>
                    <a:lnTo>
                      <a:pt x="314617" y="27940"/>
                    </a:lnTo>
                    <a:lnTo>
                      <a:pt x="318071" y="31750"/>
                    </a:lnTo>
                    <a:lnTo>
                      <a:pt x="321068" y="33020"/>
                    </a:lnTo>
                    <a:lnTo>
                      <a:pt x="317830" y="30480"/>
                    </a:lnTo>
                    <a:lnTo>
                      <a:pt x="315417" y="27940"/>
                    </a:lnTo>
                    <a:lnTo>
                      <a:pt x="319811" y="31750"/>
                    </a:lnTo>
                    <a:lnTo>
                      <a:pt x="322757" y="29210"/>
                    </a:lnTo>
                    <a:lnTo>
                      <a:pt x="327012" y="35560"/>
                    </a:lnTo>
                    <a:lnTo>
                      <a:pt x="329412" y="38100"/>
                    </a:lnTo>
                    <a:lnTo>
                      <a:pt x="330009" y="34290"/>
                    </a:lnTo>
                    <a:lnTo>
                      <a:pt x="324485" y="29210"/>
                    </a:lnTo>
                    <a:lnTo>
                      <a:pt x="329082" y="33020"/>
                    </a:lnTo>
                    <a:lnTo>
                      <a:pt x="333502" y="36830"/>
                    </a:lnTo>
                    <a:lnTo>
                      <a:pt x="338010" y="40640"/>
                    </a:lnTo>
                    <a:lnTo>
                      <a:pt x="334911" y="34290"/>
                    </a:lnTo>
                    <a:lnTo>
                      <a:pt x="340029" y="39370"/>
                    </a:lnTo>
                    <a:lnTo>
                      <a:pt x="339013" y="36830"/>
                    </a:lnTo>
                    <a:lnTo>
                      <a:pt x="337870" y="35560"/>
                    </a:lnTo>
                    <a:lnTo>
                      <a:pt x="336778" y="34290"/>
                    </a:lnTo>
                    <a:lnTo>
                      <a:pt x="344182" y="40640"/>
                    </a:lnTo>
                    <a:lnTo>
                      <a:pt x="350634" y="48260"/>
                    </a:lnTo>
                    <a:lnTo>
                      <a:pt x="355460" y="54610"/>
                    </a:lnTo>
                    <a:lnTo>
                      <a:pt x="357949" y="60960"/>
                    </a:lnTo>
                    <a:lnTo>
                      <a:pt x="357949" y="58889"/>
                    </a:lnTo>
                    <a:lnTo>
                      <a:pt x="352742" y="48260"/>
                    </a:lnTo>
                    <a:lnTo>
                      <a:pt x="348424" y="40640"/>
                    </a:lnTo>
                    <a:lnTo>
                      <a:pt x="345922" y="40640"/>
                    </a:lnTo>
                    <a:lnTo>
                      <a:pt x="340182" y="36830"/>
                    </a:lnTo>
                    <a:lnTo>
                      <a:pt x="338569" y="34290"/>
                    </a:lnTo>
                    <a:lnTo>
                      <a:pt x="336956" y="31750"/>
                    </a:lnTo>
                    <a:lnTo>
                      <a:pt x="335483" y="29210"/>
                    </a:lnTo>
                    <a:lnTo>
                      <a:pt x="334022" y="26670"/>
                    </a:lnTo>
                    <a:lnTo>
                      <a:pt x="329145" y="22860"/>
                    </a:lnTo>
                    <a:lnTo>
                      <a:pt x="329171" y="27940"/>
                    </a:lnTo>
                    <a:lnTo>
                      <a:pt x="326326" y="26670"/>
                    </a:lnTo>
                    <a:lnTo>
                      <a:pt x="320243" y="21590"/>
                    </a:lnTo>
                    <a:lnTo>
                      <a:pt x="316992" y="20320"/>
                    </a:lnTo>
                    <a:lnTo>
                      <a:pt x="316941" y="19050"/>
                    </a:lnTo>
                    <a:lnTo>
                      <a:pt x="313651" y="15240"/>
                    </a:lnTo>
                    <a:lnTo>
                      <a:pt x="312559" y="13970"/>
                    </a:lnTo>
                    <a:lnTo>
                      <a:pt x="310362" y="11430"/>
                    </a:lnTo>
                    <a:lnTo>
                      <a:pt x="309257" y="10160"/>
                    </a:lnTo>
                    <a:lnTo>
                      <a:pt x="316534" y="13970"/>
                    </a:lnTo>
                    <a:lnTo>
                      <a:pt x="311569" y="10160"/>
                    </a:lnTo>
                    <a:lnTo>
                      <a:pt x="309905" y="8890"/>
                    </a:lnTo>
                    <a:lnTo>
                      <a:pt x="305346" y="7620"/>
                    </a:lnTo>
                    <a:lnTo>
                      <a:pt x="291617" y="7620"/>
                    </a:lnTo>
                    <a:lnTo>
                      <a:pt x="297802" y="11430"/>
                    </a:lnTo>
                    <a:lnTo>
                      <a:pt x="290283" y="8890"/>
                    </a:lnTo>
                    <a:lnTo>
                      <a:pt x="296062" y="11430"/>
                    </a:lnTo>
                    <a:lnTo>
                      <a:pt x="294195" y="13970"/>
                    </a:lnTo>
                    <a:lnTo>
                      <a:pt x="290487" y="10160"/>
                    </a:lnTo>
                    <a:lnTo>
                      <a:pt x="285838" y="7620"/>
                    </a:lnTo>
                    <a:lnTo>
                      <a:pt x="283654" y="6350"/>
                    </a:lnTo>
                    <a:lnTo>
                      <a:pt x="287350" y="6350"/>
                    </a:lnTo>
                    <a:lnTo>
                      <a:pt x="282244" y="3810"/>
                    </a:lnTo>
                    <a:lnTo>
                      <a:pt x="269862" y="0"/>
                    </a:lnTo>
                    <a:lnTo>
                      <a:pt x="266700" y="0"/>
                    </a:lnTo>
                    <a:lnTo>
                      <a:pt x="271602" y="2540"/>
                    </a:lnTo>
                    <a:lnTo>
                      <a:pt x="267322" y="1270"/>
                    </a:lnTo>
                    <a:lnTo>
                      <a:pt x="251625" y="1270"/>
                    </a:lnTo>
                    <a:lnTo>
                      <a:pt x="249656" y="2540"/>
                    </a:lnTo>
                    <a:lnTo>
                      <a:pt x="266712" y="2540"/>
                    </a:lnTo>
                    <a:lnTo>
                      <a:pt x="274828" y="5080"/>
                    </a:lnTo>
                    <a:lnTo>
                      <a:pt x="279984" y="7620"/>
                    </a:lnTo>
                    <a:lnTo>
                      <a:pt x="278803" y="8890"/>
                    </a:lnTo>
                    <a:lnTo>
                      <a:pt x="276567" y="8890"/>
                    </a:lnTo>
                    <a:lnTo>
                      <a:pt x="278574" y="12700"/>
                    </a:lnTo>
                    <a:lnTo>
                      <a:pt x="280543" y="12941"/>
                    </a:lnTo>
                    <a:lnTo>
                      <a:pt x="276504" y="13970"/>
                    </a:lnTo>
                    <a:lnTo>
                      <a:pt x="270840" y="12700"/>
                    </a:lnTo>
                    <a:lnTo>
                      <a:pt x="270446" y="11430"/>
                    </a:lnTo>
                    <a:lnTo>
                      <a:pt x="264833" y="10160"/>
                    </a:lnTo>
                    <a:lnTo>
                      <a:pt x="259499" y="8953"/>
                    </a:lnTo>
                    <a:lnTo>
                      <a:pt x="255625" y="10160"/>
                    </a:lnTo>
                    <a:lnTo>
                      <a:pt x="253263" y="8890"/>
                    </a:lnTo>
                    <a:lnTo>
                      <a:pt x="249364" y="7620"/>
                    </a:lnTo>
                    <a:lnTo>
                      <a:pt x="245935" y="7620"/>
                    </a:lnTo>
                    <a:lnTo>
                      <a:pt x="242531" y="6350"/>
                    </a:lnTo>
                    <a:lnTo>
                      <a:pt x="239547" y="6350"/>
                    </a:lnTo>
                    <a:lnTo>
                      <a:pt x="238772" y="5080"/>
                    </a:lnTo>
                    <a:lnTo>
                      <a:pt x="233222" y="5080"/>
                    </a:lnTo>
                    <a:lnTo>
                      <a:pt x="236994" y="8890"/>
                    </a:lnTo>
                    <a:lnTo>
                      <a:pt x="229552" y="6350"/>
                    </a:lnTo>
                    <a:lnTo>
                      <a:pt x="230898" y="6350"/>
                    </a:lnTo>
                    <a:lnTo>
                      <a:pt x="227558" y="5080"/>
                    </a:lnTo>
                    <a:lnTo>
                      <a:pt x="219163" y="5080"/>
                    </a:lnTo>
                    <a:lnTo>
                      <a:pt x="215709" y="6350"/>
                    </a:lnTo>
                    <a:lnTo>
                      <a:pt x="221018" y="7620"/>
                    </a:lnTo>
                    <a:lnTo>
                      <a:pt x="223215" y="7620"/>
                    </a:lnTo>
                    <a:lnTo>
                      <a:pt x="223062" y="8890"/>
                    </a:lnTo>
                    <a:lnTo>
                      <a:pt x="216242" y="11430"/>
                    </a:lnTo>
                    <a:lnTo>
                      <a:pt x="209245" y="10160"/>
                    </a:lnTo>
                    <a:lnTo>
                      <a:pt x="211950" y="7620"/>
                    </a:lnTo>
                    <a:lnTo>
                      <a:pt x="209270" y="7620"/>
                    </a:lnTo>
                    <a:lnTo>
                      <a:pt x="205663" y="6350"/>
                    </a:lnTo>
                    <a:lnTo>
                      <a:pt x="205574" y="5080"/>
                    </a:lnTo>
                    <a:lnTo>
                      <a:pt x="197764" y="6350"/>
                    </a:lnTo>
                    <a:lnTo>
                      <a:pt x="192087" y="8890"/>
                    </a:lnTo>
                    <a:lnTo>
                      <a:pt x="181762" y="13970"/>
                    </a:lnTo>
                    <a:lnTo>
                      <a:pt x="177533" y="17780"/>
                    </a:lnTo>
                    <a:lnTo>
                      <a:pt x="172275" y="21590"/>
                    </a:lnTo>
                    <a:lnTo>
                      <a:pt x="135928" y="41186"/>
                    </a:lnTo>
                    <a:lnTo>
                      <a:pt x="131953" y="45720"/>
                    </a:lnTo>
                    <a:lnTo>
                      <a:pt x="128803" y="48260"/>
                    </a:lnTo>
                    <a:lnTo>
                      <a:pt x="129082" y="46990"/>
                    </a:lnTo>
                    <a:lnTo>
                      <a:pt x="129908" y="43180"/>
                    </a:lnTo>
                    <a:lnTo>
                      <a:pt x="125653" y="46990"/>
                    </a:lnTo>
                    <a:lnTo>
                      <a:pt x="125387" y="43180"/>
                    </a:lnTo>
                    <a:lnTo>
                      <a:pt x="133807" y="40640"/>
                    </a:lnTo>
                    <a:lnTo>
                      <a:pt x="137731" y="35560"/>
                    </a:lnTo>
                    <a:lnTo>
                      <a:pt x="134251" y="35560"/>
                    </a:lnTo>
                    <a:lnTo>
                      <a:pt x="134620" y="35090"/>
                    </a:lnTo>
                    <a:lnTo>
                      <a:pt x="132524" y="36830"/>
                    </a:lnTo>
                    <a:lnTo>
                      <a:pt x="127190" y="39370"/>
                    </a:lnTo>
                    <a:lnTo>
                      <a:pt x="122047" y="43180"/>
                    </a:lnTo>
                    <a:lnTo>
                      <a:pt x="116205" y="46990"/>
                    </a:lnTo>
                    <a:lnTo>
                      <a:pt x="113626" y="50800"/>
                    </a:lnTo>
                    <a:lnTo>
                      <a:pt x="110744" y="52070"/>
                    </a:lnTo>
                    <a:lnTo>
                      <a:pt x="111252" y="50673"/>
                    </a:lnTo>
                    <a:lnTo>
                      <a:pt x="112331" y="48260"/>
                    </a:lnTo>
                    <a:lnTo>
                      <a:pt x="111493" y="48260"/>
                    </a:lnTo>
                    <a:lnTo>
                      <a:pt x="110540" y="52070"/>
                    </a:lnTo>
                    <a:lnTo>
                      <a:pt x="107492" y="53340"/>
                    </a:lnTo>
                    <a:lnTo>
                      <a:pt x="106197" y="53340"/>
                    </a:lnTo>
                    <a:lnTo>
                      <a:pt x="105410" y="52070"/>
                    </a:lnTo>
                    <a:lnTo>
                      <a:pt x="99580" y="57150"/>
                    </a:lnTo>
                    <a:lnTo>
                      <a:pt x="94322" y="62230"/>
                    </a:lnTo>
                    <a:lnTo>
                      <a:pt x="89890" y="67310"/>
                    </a:lnTo>
                    <a:lnTo>
                      <a:pt x="86525" y="72390"/>
                    </a:lnTo>
                    <a:lnTo>
                      <a:pt x="89179" y="69850"/>
                    </a:lnTo>
                    <a:lnTo>
                      <a:pt x="89535" y="71120"/>
                    </a:lnTo>
                    <a:lnTo>
                      <a:pt x="90068" y="72390"/>
                    </a:lnTo>
                    <a:lnTo>
                      <a:pt x="93230" y="69850"/>
                    </a:lnTo>
                    <a:lnTo>
                      <a:pt x="91782" y="73660"/>
                    </a:lnTo>
                    <a:lnTo>
                      <a:pt x="87769" y="77470"/>
                    </a:lnTo>
                    <a:lnTo>
                      <a:pt x="83527" y="82550"/>
                    </a:lnTo>
                    <a:lnTo>
                      <a:pt x="83781" y="80010"/>
                    </a:lnTo>
                    <a:lnTo>
                      <a:pt x="80835" y="80010"/>
                    </a:lnTo>
                    <a:lnTo>
                      <a:pt x="84721" y="76200"/>
                    </a:lnTo>
                    <a:lnTo>
                      <a:pt x="81216" y="74930"/>
                    </a:lnTo>
                    <a:lnTo>
                      <a:pt x="80505" y="81280"/>
                    </a:lnTo>
                    <a:lnTo>
                      <a:pt x="76352" y="85090"/>
                    </a:lnTo>
                    <a:lnTo>
                      <a:pt x="77444" y="81280"/>
                    </a:lnTo>
                    <a:lnTo>
                      <a:pt x="80683" y="76200"/>
                    </a:lnTo>
                    <a:lnTo>
                      <a:pt x="80073" y="76200"/>
                    </a:lnTo>
                    <a:lnTo>
                      <a:pt x="75476" y="82550"/>
                    </a:lnTo>
                    <a:lnTo>
                      <a:pt x="68465" y="88900"/>
                    </a:lnTo>
                    <a:lnTo>
                      <a:pt x="62090" y="95250"/>
                    </a:lnTo>
                    <a:lnTo>
                      <a:pt x="59372" y="99060"/>
                    </a:lnTo>
                    <a:lnTo>
                      <a:pt x="58394" y="102870"/>
                    </a:lnTo>
                    <a:lnTo>
                      <a:pt x="56845" y="106680"/>
                    </a:lnTo>
                    <a:lnTo>
                      <a:pt x="55219" y="110490"/>
                    </a:lnTo>
                    <a:lnTo>
                      <a:pt x="52793" y="116840"/>
                    </a:lnTo>
                    <a:lnTo>
                      <a:pt x="52095" y="119380"/>
                    </a:lnTo>
                    <a:lnTo>
                      <a:pt x="51473" y="120650"/>
                    </a:lnTo>
                    <a:lnTo>
                      <a:pt x="50977" y="123190"/>
                    </a:lnTo>
                    <a:lnTo>
                      <a:pt x="46736" y="128270"/>
                    </a:lnTo>
                    <a:lnTo>
                      <a:pt x="43446" y="133350"/>
                    </a:lnTo>
                    <a:lnTo>
                      <a:pt x="40538" y="138430"/>
                    </a:lnTo>
                    <a:lnTo>
                      <a:pt x="37452" y="144780"/>
                    </a:lnTo>
                    <a:lnTo>
                      <a:pt x="36995" y="142240"/>
                    </a:lnTo>
                    <a:lnTo>
                      <a:pt x="34264" y="147320"/>
                    </a:lnTo>
                    <a:lnTo>
                      <a:pt x="32639" y="154940"/>
                    </a:lnTo>
                    <a:lnTo>
                      <a:pt x="29552" y="161290"/>
                    </a:lnTo>
                    <a:lnTo>
                      <a:pt x="26835" y="161290"/>
                    </a:lnTo>
                    <a:lnTo>
                      <a:pt x="25958" y="166370"/>
                    </a:lnTo>
                    <a:lnTo>
                      <a:pt x="23266" y="175260"/>
                    </a:lnTo>
                    <a:lnTo>
                      <a:pt x="21577" y="182880"/>
                    </a:lnTo>
                    <a:lnTo>
                      <a:pt x="22898" y="182880"/>
                    </a:lnTo>
                    <a:lnTo>
                      <a:pt x="24345" y="176530"/>
                    </a:lnTo>
                    <a:lnTo>
                      <a:pt x="25158" y="180340"/>
                    </a:lnTo>
                    <a:lnTo>
                      <a:pt x="26060" y="176530"/>
                    </a:lnTo>
                    <a:lnTo>
                      <a:pt x="26682" y="173990"/>
                    </a:lnTo>
                    <a:lnTo>
                      <a:pt x="24879" y="173990"/>
                    </a:lnTo>
                    <a:lnTo>
                      <a:pt x="26060" y="171450"/>
                    </a:lnTo>
                    <a:lnTo>
                      <a:pt x="28244" y="171450"/>
                    </a:lnTo>
                    <a:lnTo>
                      <a:pt x="30226" y="168910"/>
                    </a:lnTo>
                    <a:lnTo>
                      <a:pt x="29171" y="173990"/>
                    </a:lnTo>
                    <a:lnTo>
                      <a:pt x="28308" y="177800"/>
                    </a:lnTo>
                    <a:lnTo>
                      <a:pt x="27736" y="182880"/>
                    </a:lnTo>
                    <a:lnTo>
                      <a:pt x="27305" y="184150"/>
                    </a:lnTo>
                    <a:lnTo>
                      <a:pt x="26797" y="184150"/>
                    </a:lnTo>
                    <a:lnTo>
                      <a:pt x="29032" y="185420"/>
                    </a:lnTo>
                    <a:lnTo>
                      <a:pt x="28092" y="189230"/>
                    </a:lnTo>
                    <a:lnTo>
                      <a:pt x="27203" y="190500"/>
                    </a:lnTo>
                    <a:lnTo>
                      <a:pt x="26339" y="189230"/>
                    </a:lnTo>
                    <a:lnTo>
                      <a:pt x="25438" y="198120"/>
                    </a:lnTo>
                    <a:lnTo>
                      <a:pt x="28448" y="200660"/>
                    </a:lnTo>
                    <a:lnTo>
                      <a:pt x="26085" y="208280"/>
                    </a:lnTo>
                    <a:lnTo>
                      <a:pt x="25095" y="205740"/>
                    </a:lnTo>
                    <a:lnTo>
                      <a:pt x="23634" y="202018"/>
                    </a:lnTo>
                    <a:lnTo>
                      <a:pt x="22872" y="205740"/>
                    </a:lnTo>
                    <a:lnTo>
                      <a:pt x="21310" y="202171"/>
                    </a:lnTo>
                    <a:lnTo>
                      <a:pt x="21272" y="201663"/>
                    </a:lnTo>
                    <a:lnTo>
                      <a:pt x="25285" y="185420"/>
                    </a:lnTo>
                    <a:lnTo>
                      <a:pt x="21056" y="186690"/>
                    </a:lnTo>
                    <a:lnTo>
                      <a:pt x="20434" y="195580"/>
                    </a:lnTo>
                    <a:lnTo>
                      <a:pt x="20383" y="198120"/>
                    </a:lnTo>
                    <a:lnTo>
                      <a:pt x="20269" y="207010"/>
                    </a:lnTo>
                    <a:lnTo>
                      <a:pt x="20574" y="214630"/>
                    </a:lnTo>
                    <a:lnTo>
                      <a:pt x="21602" y="222250"/>
                    </a:lnTo>
                    <a:lnTo>
                      <a:pt x="17983" y="227330"/>
                    </a:lnTo>
                    <a:lnTo>
                      <a:pt x="20904" y="234950"/>
                    </a:lnTo>
                    <a:lnTo>
                      <a:pt x="18796" y="242570"/>
                    </a:lnTo>
                    <a:lnTo>
                      <a:pt x="18084" y="243840"/>
                    </a:lnTo>
                    <a:lnTo>
                      <a:pt x="17157" y="246380"/>
                    </a:lnTo>
                    <a:lnTo>
                      <a:pt x="16002" y="243840"/>
                    </a:lnTo>
                    <a:lnTo>
                      <a:pt x="16065" y="242570"/>
                    </a:lnTo>
                    <a:lnTo>
                      <a:pt x="15608" y="248475"/>
                    </a:lnTo>
                    <a:lnTo>
                      <a:pt x="15494" y="251028"/>
                    </a:lnTo>
                    <a:lnTo>
                      <a:pt x="15722" y="259080"/>
                    </a:lnTo>
                    <a:lnTo>
                      <a:pt x="16649" y="266788"/>
                    </a:lnTo>
                    <a:lnTo>
                      <a:pt x="18008" y="274320"/>
                    </a:lnTo>
                    <a:lnTo>
                      <a:pt x="14998" y="278130"/>
                    </a:lnTo>
                    <a:lnTo>
                      <a:pt x="15227" y="285750"/>
                    </a:lnTo>
                    <a:lnTo>
                      <a:pt x="19100" y="285750"/>
                    </a:lnTo>
                    <a:lnTo>
                      <a:pt x="20408" y="292100"/>
                    </a:lnTo>
                    <a:lnTo>
                      <a:pt x="17335" y="295910"/>
                    </a:lnTo>
                    <a:lnTo>
                      <a:pt x="18872" y="309448"/>
                    </a:lnTo>
                    <a:lnTo>
                      <a:pt x="20701" y="312420"/>
                    </a:lnTo>
                    <a:lnTo>
                      <a:pt x="21831" y="317500"/>
                    </a:lnTo>
                    <a:lnTo>
                      <a:pt x="20472" y="319786"/>
                    </a:lnTo>
                    <a:lnTo>
                      <a:pt x="20434" y="321310"/>
                    </a:lnTo>
                    <a:lnTo>
                      <a:pt x="20662" y="323850"/>
                    </a:lnTo>
                    <a:lnTo>
                      <a:pt x="20116" y="323850"/>
                    </a:lnTo>
                    <a:lnTo>
                      <a:pt x="18326" y="321310"/>
                    </a:lnTo>
                    <a:lnTo>
                      <a:pt x="18796" y="322580"/>
                    </a:lnTo>
                    <a:lnTo>
                      <a:pt x="21742" y="342900"/>
                    </a:lnTo>
                    <a:lnTo>
                      <a:pt x="24218" y="354330"/>
                    </a:lnTo>
                    <a:lnTo>
                      <a:pt x="25349" y="356971"/>
                    </a:lnTo>
                    <a:lnTo>
                      <a:pt x="25819" y="353060"/>
                    </a:lnTo>
                    <a:lnTo>
                      <a:pt x="27000" y="353060"/>
                    </a:lnTo>
                    <a:lnTo>
                      <a:pt x="25831" y="351790"/>
                    </a:lnTo>
                    <a:lnTo>
                      <a:pt x="27292" y="346710"/>
                    </a:lnTo>
                    <a:lnTo>
                      <a:pt x="31064" y="355600"/>
                    </a:lnTo>
                    <a:lnTo>
                      <a:pt x="33045" y="350520"/>
                    </a:lnTo>
                    <a:lnTo>
                      <a:pt x="41592" y="369570"/>
                    </a:lnTo>
                    <a:lnTo>
                      <a:pt x="40170" y="358140"/>
                    </a:lnTo>
                    <a:lnTo>
                      <a:pt x="37020" y="350520"/>
                    </a:lnTo>
                    <a:lnTo>
                      <a:pt x="35852" y="346710"/>
                    </a:lnTo>
                    <a:lnTo>
                      <a:pt x="34302" y="341630"/>
                    </a:lnTo>
                    <a:lnTo>
                      <a:pt x="34239" y="332740"/>
                    </a:lnTo>
                    <a:lnTo>
                      <a:pt x="35153" y="334010"/>
                    </a:lnTo>
                    <a:lnTo>
                      <a:pt x="35725" y="332740"/>
                    </a:lnTo>
                    <a:lnTo>
                      <a:pt x="36322" y="331470"/>
                    </a:lnTo>
                    <a:lnTo>
                      <a:pt x="34772" y="327660"/>
                    </a:lnTo>
                    <a:lnTo>
                      <a:pt x="34582" y="323850"/>
                    </a:lnTo>
                    <a:lnTo>
                      <a:pt x="34518" y="322580"/>
                    </a:lnTo>
                    <a:lnTo>
                      <a:pt x="32753" y="320040"/>
                    </a:lnTo>
                    <a:lnTo>
                      <a:pt x="32715" y="318770"/>
                    </a:lnTo>
                    <a:lnTo>
                      <a:pt x="32550" y="313690"/>
                    </a:lnTo>
                    <a:lnTo>
                      <a:pt x="33934" y="313690"/>
                    </a:lnTo>
                    <a:lnTo>
                      <a:pt x="37020" y="315937"/>
                    </a:lnTo>
                    <a:lnTo>
                      <a:pt x="36804" y="313690"/>
                    </a:lnTo>
                    <a:lnTo>
                      <a:pt x="36106" y="306070"/>
                    </a:lnTo>
                    <a:lnTo>
                      <a:pt x="33845" y="289560"/>
                    </a:lnTo>
                    <a:lnTo>
                      <a:pt x="32562" y="274320"/>
                    </a:lnTo>
                    <a:lnTo>
                      <a:pt x="32613" y="270510"/>
                    </a:lnTo>
                    <a:lnTo>
                      <a:pt x="33578" y="255270"/>
                    </a:lnTo>
                    <a:lnTo>
                      <a:pt x="34188" y="254190"/>
                    </a:lnTo>
                    <a:lnTo>
                      <a:pt x="34137" y="254000"/>
                    </a:lnTo>
                    <a:lnTo>
                      <a:pt x="33705" y="248920"/>
                    </a:lnTo>
                    <a:lnTo>
                      <a:pt x="34264" y="248920"/>
                    </a:lnTo>
                    <a:lnTo>
                      <a:pt x="34201" y="251460"/>
                    </a:lnTo>
                    <a:lnTo>
                      <a:pt x="34404" y="247650"/>
                    </a:lnTo>
                    <a:lnTo>
                      <a:pt x="34467" y="246380"/>
                    </a:lnTo>
                    <a:lnTo>
                      <a:pt x="34658" y="242570"/>
                    </a:lnTo>
                    <a:lnTo>
                      <a:pt x="36144" y="236220"/>
                    </a:lnTo>
                    <a:lnTo>
                      <a:pt x="37528" y="229870"/>
                    </a:lnTo>
                    <a:lnTo>
                      <a:pt x="37706" y="224790"/>
                    </a:lnTo>
                    <a:lnTo>
                      <a:pt x="39420" y="223520"/>
                    </a:lnTo>
                    <a:lnTo>
                      <a:pt x="37960" y="231140"/>
                    </a:lnTo>
                    <a:lnTo>
                      <a:pt x="38773" y="229870"/>
                    </a:lnTo>
                    <a:lnTo>
                      <a:pt x="39573" y="223520"/>
                    </a:lnTo>
                    <a:lnTo>
                      <a:pt x="39890" y="220980"/>
                    </a:lnTo>
                    <a:lnTo>
                      <a:pt x="39306" y="208280"/>
                    </a:lnTo>
                    <a:lnTo>
                      <a:pt x="39370" y="205740"/>
                    </a:lnTo>
                    <a:lnTo>
                      <a:pt x="40132" y="198120"/>
                    </a:lnTo>
                    <a:lnTo>
                      <a:pt x="41706" y="203200"/>
                    </a:lnTo>
                    <a:lnTo>
                      <a:pt x="42545" y="198120"/>
                    </a:lnTo>
                    <a:lnTo>
                      <a:pt x="42964" y="195580"/>
                    </a:lnTo>
                    <a:lnTo>
                      <a:pt x="45288" y="193040"/>
                    </a:lnTo>
                    <a:lnTo>
                      <a:pt x="45580" y="190500"/>
                    </a:lnTo>
                    <a:lnTo>
                      <a:pt x="56807" y="147320"/>
                    </a:lnTo>
                    <a:lnTo>
                      <a:pt x="58597" y="149860"/>
                    </a:lnTo>
                    <a:lnTo>
                      <a:pt x="60540" y="147320"/>
                    </a:lnTo>
                    <a:lnTo>
                      <a:pt x="61607" y="144780"/>
                    </a:lnTo>
                    <a:lnTo>
                      <a:pt x="62661" y="142240"/>
                    </a:lnTo>
                    <a:lnTo>
                      <a:pt x="64960" y="138430"/>
                    </a:lnTo>
                    <a:lnTo>
                      <a:pt x="67843" y="133350"/>
                    </a:lnTo>
                    <a:lnTo>
                      <a:pt x="70218" y="134620"/>
                    </a:lnTo>
                    <a:lnTo>
                      <a:pt x="70980" y="133350"/>
                    </a:lnTo>
                    <a:lnTo>
                      <a:pt x="71856" y="131864"/>
                    </a:lnTo>
                    <a:lnTo>
                      <a:pt x="72415" y="130810"/>
                    </a:lnTo>
                    <a:lnTo>
                      <a:pt x="74447" y="127000"/>
                    </a:lnTo>
                    <a:lnTo>
                      <a:pt x="73152" y="125730"/>
                    </a:lnTo>
                    <a:lnTo>
                      <a:pt x="72694" y="127000"/>
                    </a:lnTo>
                    <a:lnTo>
                      <a:pt x="68630" y="130810"/>
                    </a:lnTo>
                    <a:lnTo>
                      <a:pt x="68224" y="129540"/>
                    </a:lnTo>
                    <a:lnTo>
                      <a:pt x="70866" y="124460"/>
                    </a:lnTo>
                    <a:lnTo>
                      <a:pt x="75704" y="119380"/>
                    </a:lnTo>
                    <a:lnTo>
                      <a:pt x="74218" y="116840"/>
                    </a:lnTo>
                    <a:lnTo>
                      <a:pt x="80225" y="113030"/>
                    </a:lnTo>
                    <a:lnTo>
                      <a:pt x="79019" y="111760"/>
                    </a:lnTo>
                    <a:lnTo>
                      <a:pt x="78600" y="109220"/>
                    </a:lnTo>
                    <a:lnTo>
                      <a:pt x="80924" y="106680"/>
                    </a:lnTo>
                    <a:lnTo>
                      <a:pt x="84277" y="105410"/>
                    </a:lnTo>
                    <a:lnTo>
                      <a:pt x="83820" y="104140"/>
                    </a:lnTo>
                    <a:lnTo>
                      <a:pt x="83527" y="101600"/>
                    </a:lnTo>
                    <a:lnTo>
                      <a:pt x="87337" y="97790"/>
                    </a:lnTo>
                    <a:lnTo>
                      <a:pt x="87045" y="101600"/>
                    </a:lnTo>
                    <a:lnTo>
                      <a:pt x="86601" y="104140"/>
                    </a:lnTo>
                    <a:lnTo>
                      <a:pt x="87147" y="105410"/>
                    </a:lnTo>
                    <a:lnTo>
                      <a:pt x="91147" y="102870"/>
                    </a:lnTo>
                    <a:lnTo>
                      <a:pt x="89776" y="101600"/>
                    </a:lnTo>
                    <a:lnTo>
                      <a:pt x="92011" y="99060"/>
                    </a:lnTo>
                    <a:lnTo>
                      <a:pt x="93941" y="99060"/>
                    </a:lnTo>
                    <a:lnTo>
                      <a:pt x="92430" y="104140"/>
                    </a:lnTo>
                    <a:lnTo>
                      <a:pt x="90436" y="107950"/>
                    </a:lnTo>
                    <a:lnTo>
                      <a:pt x="96126" y="104140"/>
                    </a:lnTo>
                    <a:lnTo>
                      <a:pt x="98348" y="99060"/>
                    </a:lnTo>
                    <a:lnTo>
                      <a:pt x="98920" y="97790"/>
                    </a:lnTo>
                    <a:lnTo>
                      <a:pt x="101765" y="91440"/>
                    </a:lnTo>
                    <a:lnTo>
                      <a:pt x="106400" y="85090"/>
                    </a:lnTo>
                    <a:lnTo>
                      <a:pt x="109359" y="82550"/>
                    </a:lnTo>
                    <a:lnTo>
                      <a:pt x="112318" y="80010"/>
                    </a:lnTo>
                    <a:lnTo>
                      <a:pt x="112204" y="82550"/>
                    </a:lnTo>
                    <a:lnTo>
                      <a:pt x="109613" y="85090"/>
                    </a:lnTo>
                    <a:lnTo>
                      <a:pt x="113334" y="85090"/>
                    </a:lnTo>
                    <a:lnTo>
                      <a:pt x="116141" y="81280"/>
                    </a:lnTo>
                    <a:lnTo>
                      <a:pt x="116649" y="80010"/>
                    </a:lnTo>
                    <a:lnTo>
                      <a:pt x="118681" y="74930"/>
                    </a:lnTo>
                    <a:lnTo>
                      <a:pt x="124498" y="72390"/>
                    </a:lnTo>
                    <a:lnTo>
                      <a:pt x="123964" y="73660"/>
                    </a:lnTo>
                    <a:lnTo>
                      <a:pt x="124574" y="72390"/>
                    </a:lnTo>
                    <a:lnTo>
                      <a:pt x="124066" y="73660"/>
                    </a:lnTo>
                    <a:lnTo>
                      <a:pt x="125006" y="72390"/>
                    </a:lnTo>
                    <a:lnTo>
                      <a:pt x="126885" y="69850"/>
                    </a:lnTo>
                    <a:lnTo>
                      <a:pt x="130644" y="64770"/>
                    </a:lnTo>
                    <a:lnTo>
                      <a:pt x="130835" y="69850"/>
                    </a:lnTo>
                    <a:lnTo>
                      <a:pt x="138633" y="64770"/>
                    </a:lnTo>
                    <a:lnTo>
                      <a:pt x="137668" y="66078"/>
                    </a:lnTo>
                    <a:lnTo>
                      <a:pt x="138493" y="65443"/>
                    </a:lnTo>
                    <a:lnTo>
                      <a:pt x="138734" y="64998"/>
                    </a:lnTo>
                    <a:lnTo>
                      <a:pt x="138747" y="64770"/>
                    </a:lnTo>
                    <a:lnTo>
                      <a:pt x="141224" y="62230"/>
                    </a:lnTo>
                    <a:lnTo>
                      <a:pt x="142608" y="60921"/>
                    </a:lnTo>
                    <a:lnTo>
                      <a:pt x="148094" y="55880"/>
                    </a:lnTo>
                    <a:lnTo>
                      <a:pt x="152984" y="54610"/>
                    </a:lnTo>
                    <a:lnTo>
                      <a:pt x="162648" y="54610"/>
                    </a:lnTo>
                    <a:lnTo>
                      <a:pt x="161442" y="55880"/>
                    </a:lnTo>
                    <a:lnTo>
                      <a:pt x="166547" y="55880"/>
                    </a:lnTo>
                    <a:lnTo>
                      <a:pt x="168490" y="54610"/>
                    </a:lnTo>
                    <a:lnTo>
                      <a:pt x="170434" y="53340"/>
                    </a:lnTo>
                    <a:lnTo>
                      <a:pt x="172364" y="52070"/>
                    </a:lnTo>
                    <a:lnTo>
                      <a:pt x="174205" y="50876"/>
                    </a:lnTo>
                    <a:lnTo>
                      <a:pt x="167398" y="52070"/>
                    </a:lnTo>
                    <a:lnTo>
                      <a:pt x="166966" y="49530"/>
                    </a:lnTo>
                    <a:lnTo>
                      <a:pt x="169024" y="48260"/>
                    </a:lnTo>
                    <a:lnTo>
                      <a:pt x="175209" y="44450"/>
                    </a:lnTo>
                    <a:lnTo>
                      <a:pt x="176212" y="40640"/>
                    </a:lnTo>
                    <a:lnTo>
                      <a:pt x="180213" y="39370"/>
                    </a:lnTo>
                    <a:lnTo>
                      <a:pt x="184416" y="43180"/>
                    </a:lnTo>
                    <a:lnTo>
                      <a:pt x="185293" y="44450"/>
                    </a:lnTo>
                    <a:lnTo>
                      <a:pt x="190004" y="43180"/>
                    </a:lnTo>
                    <a:lnTo>
                      <a:pt x="193954" y="41910"/>
                    </a:lnTo>
                    <a:lnTo>
                      <a:pt x="198107" y="41910"/>
                    </a:lnTo>
                    <a:lnTo>
                      <a:pt x="202222" y="40640"/>
                    </a:lnTo>
                    <a:lnTo>
                      <a:pt x="206641" y="40640"/>
                    </a:lnTo>
                    <a:lnTo>
                      <a:pt x="212661" y="39370"/>
                    </a:lnTo>
                    <a:lnTo>
                      <a:pt x="214718" y="38100"/>
                    </a:lnTo>
                    <a:lnTo>
                      <a:pt x="216484" y="35560"/>
                    </a:lnTo>
                    <a:lnTo>
                      <a:pt x="221856" y="33020"/>
                    </a:lnTo>
                    <a:lnTo>
                      <a:pt x="225526" y="31750"/>
                    </a:lnTo>
                    <a:lnTo>
                      <a:pt x="230365" y="34112"/>
                    </a:lnTo>
                    <a:lnTo>
                      <a:pt x="230568" y="33020"/>
                    </a:lnTo>
                    <a:lnTo>
                      <a:pt x="235127" y="35560"/>
                    </a:lnTo>
                    <a:lnTo>
                      <a:pt x="237363" y="34290"/>
                    </a:lnTo>
                    <a:lnTo>
                      <a:pt x="235673" y="33020"/>
                    </a:lnTo>
                    <a:lnTo>
                      <a:pt x="233972" y="31750"/>
                    </a:lnTo>
                    <a:lnTo>
                      <a:pt x="242189" y="33020"/>
                    </a:lnTo>
                    <a:lnTo>
                      <a:pt x="240766" y="31750"/>
                    </a:lnTo>
                    <a:lnTo>
                      <a:pt x="237934" y="29210"/>
                    </a:lnTo>
                    <a:lnTo>
                      <a:pt x="244462" y="30480"/>
                    </a:lnTo>
                    <a:lnTo>
                      <a:pt x="244881" y="36830"/>
                    </a:lnTo>
                    <a:lnTo>
                      <a:pt x="247345" y="35560"/>
                    </a:lnTo>
                    <a:lnTo>
                      <a:pt x="250278" y="36830"/>
                    </a:lnTo>
                    <a:lnTo>
                      <a:pt x="256971" y="39370"/>
                    </a:lnTo>
                    <a:lnTo>
                      <a:pt x="260426" y="41910"/>
                    </a:lnTo>
                    <a:lnTo>
                      <a:pt x="265226" y="43180"/>
                    </a:lnTo>
                    <a:lnTo>
                      <a:pt x="269481" y="44450"/>
                    </a:lnTo>
                    <a:lnTo>
                      <a:pt x="266217" y="41910"/>
                    </a:lnTo>
                    <a:lnTo>
                      <a:pt x="274294" y="41910"/>
                    </a:lnTo>
                    <a:lnTo>
                      <a:pt x="275170" y="46990"/>
                    </a:lnTo>
                    <a:lnTo>
                      <a:pt x="278993" y="50800"/>
                    </a:lnTo>
                    <a:lnTo>
                      <a:pt x="279247" y="52070"/>
                    </a:lnTo>
                    <a:lnTo>
                      <a:pt x="276059" y="50800"/>
                    </a:lnTo>
                    <a:lnTo>
                      <a:pt x="273850" y="49530"/>
                    </a:lnTo>
                    <a:lnTo>
                      <a:pt x="276148" y="52070"/>
                    </a:lnTo>
                    <a:lnTo>
                      <a:pt x="280314" y="53340"/>
                    </a:lnTo>
                    <a:lnTo>
                      <a:pt x="283921" y="54610"/>
                    </a:lnTo>
                    <a:lnTo>
                      <a:pt x="286956" y="54610"/>
                    </a:lnTo>
                    <a:lnTo>
                      <a:pt x="295948" y="58420"/>
                    </a:lnTo>
                    <a:lnTo>
                      <a:pt x="300456" y="59690"/>
                    </a:lnTo>
                    <a:lnTo>
                      <a:pt x="300647" y="59690"/>
                    </a:lnTo>
                    <a:lnTo>
                      <a:pt x="301561" y="59690"/>
                    </a:lnTo>
                    <a:lnTo>
                      <a:pt x="301307" y="60921"/>
                    </a:lnTo>
                    <a:lnTo>
                      <a:pt x="302501" y="60960"/>
                    </a:lnTo>
                    <a:lnTo>
                      <a:pt x="305854" y="64770"/>
                    </a:lnTo>
                    <a:lnTo>
                      <a:pt x="304711" y="64770"/>
                    </a:lnTo>
                    <a:lnTo>
                      <a:pt x="306463" y="66040"/>
                    </a:lnTo>
                    <a:lnTo>
                      <a:pt x="308978" y="68821"/>
                    </a:lnTo>
                    <a:lnTo>
                      <a:pt x="308762" y="69303"/>
                    </a:lnTo>
                    <a:lnTo>
                      <a:pt x="312597" y="75653"/>
                    </a:lnTo>
                    <a:lnTo>
                      <a:pt x="314083" y="73952"/>
                    </a:lnTo>
                    <a:lnTo>
                      <a:pt x="310680" y="69850"/>
                    </a:lnTo>
                    <a:lnTo>
                      <a:pt x="311670" y="69850"/>
                    </a:lnTo>
                    <a:lnTo>
                      <a:pt x="312547" y="71120"/>
                    </a:lnTo>
                    <a:lnTo>
                      <a:pt x="311696" y="69850"/>
                    </a:lnTo>
                    <a:lnTo>
                      <a:pt x="314198" y="67310"/>
                    </a:lnTo>
                    <a:lnTo>
                      <a:pt x="320700" y="69850"/>
                    </a:lnTo>
                    <a:lnTo>
                      <a:pt x="325551" y="76200"/>
                    </a:lnTo>
                    <a:lnTo>
                      <a:pt x="325335" y="74930"/>
                    </a:lnTo>
                    <a:lnTo>
                      <a:pt x="322973" y="72390"/>
                    </a:lnTo>
                    <a:lnTo>
                      <a:pt x="319163" y="67310"/>
                    </a:lnTo>
                    <a:lnTo>
                      <a:pt x="321297" y="68580"/>
                    </a:lnTo>
                    <a:lnTo>
                      <a:pt x="326923" y="74930"/>
                    </a:lnTo>
                    <a:lnTo>
                      <a:pt x="331736" y="81280"/>
                    </a:lnTo>
                    <a:lnTo>
                      <a:pt x="336016" y="87630"/>
                    </a:lnTo>
                    <a:lnTo>
                      <a:pt x="333756" y="86360"/>
                    </a:lnTo>
                    <a:lnTo>
                      <a:pt x="331622" y="83820"/>
                    </a:lnTo>
                    <a:lnTo>
                      <a:pt x="329666" y="81280"/>
                    </a:lnTo>
                    <a:lnTo>
                      <a:pt x="332930" y="87630"/>
                    </a:lnTo>
                    <a:lnTo>
                      <a:pt x="337527" y="92710"/>
                    </a:lnTo>
                    <a:lnTo>
                      <a:pt x="341388" y="96520"/>
                    </a:lnTo>
                    <a:lnTo>
                      <a:pt x="342430" y="101600"/>
                    </a:lnTo>
                    <a:lnTo>
                      <a:pt x="336016" y="96520"/>
                    </a:lnTo>
                    <a:lnTo>
                      <a:pt x="331304" y="91440"/>
                    </a:lnTo>
                    <a:lnTo>
                      <a:pt x="326745" y="86360"/>
                    </a:lnTo>
                    <a:lnTo>
                      <a:pt x="320802" y="80010"/>
                    </a:lnTo>
                    <a:lnTo>
                      <a:pt x="318884" y="73660"/>
                    </a:lnTo>
                    <a:lnTo>
                      <a:pt x="327799" y="85090"/>
                    </a:lnTo>
                    <a:lnTo>
                      <a:pt x="329450" y="83820"/>
                    </a:lnTo>
                    <a:lnTo>
                      <a:pt x="328142" y="81280"/>
                    </a:lnTo>
                    <a:lnTo>
                      <a:pt x="326682" y="80010"/>
                    </a:lnTo>
                    <a:lnTo>
                      <a:pt x="325297" y="77470"/>
                    </a:lnTo>
                    <a:lnTo>
                      <a:pt x="324586" y="80010"/>
                    </a:lnTo>
                    <a:lnTo>
                      <a:pt x="319087" y="73660"/>
                    </a:lnTo>
                    <a:lnTo>
                      <a:pt x="314680" y="68580"/>
                    </a:lnTo>
                    <a:lnTo>
                      <a:pt x="314083" y="74930"/>
                    </a:lnTo>
                    <a:lnTo>
                      <a:pt x="321348" y="83820"/>
                    </a:lnTo>
                    <a:lnTo>
                      <a:pt x="328218" y="92710"/>
                    </a:lnTo>
                    <a:lnTo>
                      <a:pt x="334695" y="101600"/>
                    </a:lnTo>
                    <a:lnTo>
                      <a:pt x="340728" y="109220"/>
                    </a:lnTo>
                    <a:lnTo>
                      <a:pt x="327748" y="111760"/>
                    </a:lnTo>
                    <a:lnTo>
                      <a:pt x="321310" y="111760"/>
                    </a:lnTo>
                    <a:lnTo>
                      <a:pt x="314934" y="113030"/>
                    </a:lnTo>
                    <a:lnTo>
                      <a:pt x="314680" y="113030"/>
                    </a:lnTo>
                    <a:lnTo>
                      <a:pt x="314172" y="114300"/>
                    </a:lnTo>
                    <a:lnTo>
                      <a:pt x="313207" y="114300"/>
                    </a:lnTo>
                    <a:lnTo>
                      <a:pt x="320624" y="123190"/>
                    </a:lnTo>
                    <a:lnTo>
                      <a:pt x="323850" y="113030"/>
                    </a:lnTo>
                    <a:lnTo>
                      <a:pt x="326288" y="115570"/>
                    </a:lnTo>
                    <a:lnTo>
                      <a:pt x="328104" y="116840"/>
                    </a:lnTo>
                    <a:lnTo>
                      <a:pt x="331127" y="118110"/>
                    </a:lnTo>
                    <a:lnTo>
                      <a:pt x="331177" y="120650"/>
                    </a:lnTo>
                    <a:lnTo>
                      <a:pt x="329387" y="120650"/>
                    </a:lnTo>
                    <a:lnTo>
                      <a:pt x="334835" y="125730"/>
                    </a:lnTo>
                    <a:lnTo>
                      <a:pt x="333565" y="120650"/>
                    </a:lnTo>
                    <a:lnTo>
                      <a:pt x="337159" y="127000"/>
                    </a:lnTo>
                    <a:lnTo>
                      <a:pt x="341960" y="130810"/>
                    </a:lnTo>
                    <a:lnTo>
                      <a:pt x="334784" y="121920"/>
                    </a:lnTo>
                    <a:lnTo>
                      <a:pt x="338366" y="124460"/>
                    </a:lnTo>
                    <a:lnTo>
                      <a:pt x="341172" y="127000"/>
                    </a:lnTo>
                    <a:lnTo>
                      <a:pt x="344131" y="128270"/>
                    </a:lnTo>
                    <a:lnTo>
                      <a:pt x="347167" y="130810"/>
                    </a:lnTo>
                    <a:lnTo>
                      <a:pt x="350177" y="135890"/>
                    </a:lnTo>
                    <a:lnTo>
                      <a:pt x="348983" y="137160"/>
                    </a:lnTo>
                    <a:lnTo>
                      <a:pt x="347687" y="139700"/>
                    </a:lnTo>
                    <a:lnTo>
                      <a:pt x="343636" y="133350"/>
                    </a:lnTo>
                    <a:lnTo>
                      <a:pt x="345186" y="140970"/>
                    </a:lnTo>
                    <a:lnTo>
                      <a:pt x="343128" y="138430"/>
                    </a:lnTo>
                    <a:lnTo>
                      <a:pt x="340906" y="135686"/>
                    </a:lnTo>
                    <a:lnTo>
                      <a:pt x="340131" y="134620"/>
                    </a:lnTo>
                    <a:lnTo>
                      <a:pt x="338302" y="132080"/>
                    </a:lnTo>
                    <a:lnTo>
                      <a:pt x="333578" y="130810"/>
                    </a:lnTo>
                    <a:lnTo>
                      <a:pt x="332816" y="131572"/>
                    </a:lnTo>
                    <a:lnTo>
                      <a:pt x="334645" y="134620"/>
                    </a:lnTo>
                    <a:lnTo>
                      <a:pt x="336003" y="137795"/>
                    </a:lnTo>
                    <a:lnTo>
                      <a:pt x="338632" y="139700"/>
                    </a:lnTo>
                    <a:lnTo>
                      <a:pt x="333146" y="143510"/>
                    </a:lnTo>
                    <a:lnTo>
                      <a:pt x="339420" y="147320"/>
                    </a:lnTo>
                    <a:lnTo>
                      <a:pt x="341998" y="144780"/>
                    </a:lnTo>
                    <a:lnTo>
                      <a:pt x="342544" y="146050"/>
                    </a:lnTo>
                    <a:lnTo>
                      <a:pt x="342468" y="144780"/>
                    </a:lnTo>
                    <a:lnTo>
                      <a:pt x="342214" y="140970"/>
                    </a:lnTo>
                    <a:lnTo>
                      <a:pt x="345630" y="143510"/>
                    </a:lnTo>
                    <a:lnTo>
                      <a:pt x="345808" y="144894"/>
                    </a:lnTo>
                    <a:lnTo>
                      <a:pt x="348513" y="146050"/>
                    </a:lnTo>
                    <a:lnTo>
                      <a:pt x="348246" y="139700"/>
                    </a:lnTo>
                    <a:lnTo>
                      <a:pt x="352742" y="146050"/>
                    </a:lnTo>
                    <a:lnTo>
                      <a:pt x="354393" y="148590"/>
                    </a:lnTo>
                    <a:lnTo>
                      <a:pt x="351485" y="147320"/>
                    </a:lnTo>
                    <a:lnTo>
                      <a:pt x="350837" y="147320"/>
                    </a:lnTo>
                    <a:lnTo>
                      <a:pt x="356019" y="156210"/>
                    </a:lnTo>
                    <a:lnTo>
                      <a:pt x="357720" y="163830"/>
                    </a:lnTo>
                    <a:lnTo>
                      <a:pt x="358660" y="168910"/>
                    </a:lnTo>
                    <a:lnTo>
                      <a:pt x="361518" y="175260"/>
                    </a:lnTo>
                    <a:lnTo>
                      <a:pt x="359143" y="172720"/>
                    </a:lnTo>
                    <a:lnTo>
                      <a:pt x="358914" y="171450"/>
                    </a:lnTo>
                    <a:lnTo>
                      <a:pt x="358000" y="166370"/>
                    </a:lnTo>
                    <a:lnTo>
                      <a:pt x="352793" y="161290"/>
                    </a:lnTo>
                    <a:lnTo>
                      <a:pt x="352285" y="166370"/>
                    </a:lnTo>
                    <a:lnTo>
                      <a:pt x="357555" y="168910"/>
                    </a:lnTo>
                    <a:lnTo>
                      <a:pt x="358419" y="171450"/>
                    </a:lnTo>
                    <a:lnTo>
                      <a:pt x="355981" y="168910"/>
                    </a:lnTo>
                    <a:lnTo>
                      <a:pt x="354876" y="168910"/>
                    </a:lnTo>
                    <a:lnTo>
                      <a:pt x="355130" y="172720"/>
                    </a:lnTo>
                    <a:lnTo>
                      <a:pt x="357339" y="173990"/>
                    </a:lnTo>
                    <a:lnTo>
                      <a:pt x="358140" y="175260"/>
                    </a:lnTo>
                    <a:lnTo>
                      <a:pt x="359752" y="178879"/>
                    </a:lnTo>
                    <a:lnTo>
                      <a:pt x="359905" y="177800"/>
                    </a:lnTo>
                    <a:lnTo>
                      <a:pt x="359651" y="176530"/>
                    </a:lnTo>
                    <a:lnTo>
                      <a:pt x="364020" y="180340"/>
                    </a:lnTo>
                    <a:lnTo>
                      <a:pt x="368630" y="189230"/>
                    </a:lnTo>
                    <a:lnTo>
                      <a:pt x="369163" y="199390"/>
                    </a:lnTo>
                    <a:lnTo>
                      <a:pt x="367995" y="207010"/>
                    </a:lnTo>
                    <a:lnTo>
                      <a:pt x="365480" y="204470"/>
                    </a:lnTo>
                    <a:lnTo>
                      <a:pt x="366115" y="209550"/>
                    </a:lnTo>
                    <a:lnTo>
                      <a:pt x="364744" y="210820"/>
                    </a:lnTo>
                    <a:lnTo>
                      <a:pt x="366598" y="213360"/>
                    </a:lnTo>
                    <a:lnTo>
                      <a:pt x="368376" y="215900"/>
                    </a:lnTo>
                    <a:lnTo>
                      <a:pt x="370014" y="218440"/>
                    </a:lnTo>
                    <a:lnTo>
                      <a:pt x="369747" y="223520"/>
                    </a:lnTo>
                    <a:lnTo>
                      <a:pt x="369417" y="228600"/>
                    </a:lnTo>
                    <a:lnTo>
                      <a:pt x="370344" y="232410"/>
                    </a:lnTo>
                    <a:lnTo>
                      <a:pt x="370039" y="231140"/>
                    </a:lnTo>
                    <a:lnTo>
                      <a:pt x="370027" y="229870"/>
                    </a:lnTo>
                    <a:lnTo>
                      <a:pt x="370319" y="227330"/>
                    </a:lnTo>
                    <a:lnTo>
                      <a:pt x="374726" y="233680"/>
                    </a:lnTo>
                    <a:lnTo>
                      <a:pt x="368236" y="238760"/>
                    </a:lnTo>
                    <a:lnTo>
                      <a:pt x="368808" y="247650"/>
                    </a:lnTo>
                    <a:lnTo>
                      <a:pt x="367830" y="243840"/>
                    </a:lnTo>
                    <a:lnTo>
                      <a:pt x="366039" y="250190"/>
                    </a:lnTo>
                    <a:lnTo>
                      <a:pt x="366636" y="255270"/>
                    </a:lnTo>
                    <a:lnTo>
                      <a:pt x="366941" y="260350"/>
                    </a:lnTo>
                    <a:lnTo>
                      <a:pt x="364274" y="259080"/>
                    </a:lnTo>
                    <a:lnTo>
                      <a:pt x="367982" y="261620"/>
                    </a:lnTo>
                    <a:lnTo>
                      <a:pt x="366280" y="270510"/>
                    </a:lnTo>
                    <a:lnTo>
                      <a:pt x="366166" y="273050"/>
                    </a:lnTo>
                    <a:lnTo>
                      <a:pt x="366280" y="274320"/>
                    </a:lnTo>
                    <a:lnTo>
                      <a:pt x="368058" y="265430"/>
                    </a:lnTo>
                    <a:lnTo>
                      <a:pt x="370217" y="260350"/>
                    </a:lnTo>
                    <a:lnTo>
                      <a:pt x="371995" y="255270"/>
                    </a:lnTo>
                    <a:lnTo>
                      <a:pt x="372516" y="247650"/>
                    </a:lnTo>
                    <a:lnTo>
                      <a:pt x="372605" y="246380"/>
                    </a:lnTo>
                    <a:lnTo>
                      <a:pt x="375589" y="252730"/>
                    </a:lnTo>
                    <a:lnTo>
                      <a:pt x="375589" y="256540"/>
                    </a:lnTo>
                    <a:lnTo>
                      <a:pt x="377621" y="264160"/>
                    </a:lnTo>
                    <a:lnTo>
                      <a:pt x="376796" y="266700"/>
                    </a:lnTo>
                    <a:lnTo>
                      <a:pt x="375945" y="267970"/>
                    </a:lnTo>
                    <a:lnTo>
                      <a:pt x="375081" y="267970"/>
                    </a:lnTo>
                    <a:lnTo>
                      <a:pt x="375958" y="269240"/>
                    </a:lnTo>
                    <a:lnTo>
                      <a:pt x="378206" y="270510"/>
                    </a:lnTo>
                    <a:lnTo>
                      <a:pt x="378066" y="275590"/>
                    </a:lnTo>
                    <a:lnTo>
                      <a:pt x="376301" y="275590"/>
                    </a:lnTo>
                    <a:lnTo>
                      <a:pt x="374586" y="281940"/>
                    </a:lnTo>
                    <a:lnTo>
                      <a:pt x="375196" y="287020"/>
                    </a:lnTo>
                    <a:lnTo>
                      <a:pt x="375704" y="290830"/>
                    </a:lnTo>
                    <a:lnTo>
                      <a:pt x="373646" y="297180"/>
                    </a:lnTo>
                    <a:lnTo>
                      <a:pt x="369633" y="297180"/>
                    </a:lnTo>
                    <a:lnTo>
                      <a:pt x="371868" y="290830"/>
                    </a:lnTo>
                    <a:lnTo>
                      <a:pt x="372757" y="288290"/>
                    </a:lnTo>
                    <a:lnTo>
                      <a:pt x="373202" y="287020"/>
                    </a:lnTo>
                    <a:lnTo>
                      <a:pt x="373062" y="280670"/>
                    </a:lnTo>
                    <a:lnTo>
                      <a:pt x="368668" y="280670"/>
                    </a:lnTo>
                    <a:lnTo>
                      <a:pt x="366991" y="280670"/>
                    </a:lnTo>
                    <a:lnTo>
                      <a:pt x="366915" y="281203"/>
                    </a:lnTo>
                    <a:lnTo>
                      <a:pt x="367601" y="281940"/>
                    </a:lnTo>
                    <a:lnTo>
                      <a:pt x="364591" y="288290"/>
                    </a:lnTo>
                    <a:lnTo>
                      <a:pt x="362864" y="288290"/>
                    </a:lnTo>
                    <a:lnTo>
                      <a:pt x="360781" y="287020"/>
                    </a:lnTo>
                    <a:lnTo>
                      <a:pt x="356717" y="292100"/>
                    </a:lnTo>
                    <a:lnTo>
                      <a:pt x="356641" y="290830"/>
                    </a:lnTo>
                    <a:lnTo>
                      <a:pt x="358381" y="287020"/>
                    </a:lnTo>
                    <a:lnTo>
                      <a:pt x="356209" y="287020"/>
                    </a:lnTo>
                    <a:lnTo>
                      <a:pt x="357505" y="284480"/>
                    </a:lnTo>
                    <a:lnTo>
                      <a:pt x="358736" y="281940"/>
                    </a:lnTo>
                    <a:lnTo>
                      <a:pt x="359930" y="279400"/>
                    </a:lnTo>
                    <a:lnTo>
                      <a:pt x="357390" y="279400"/>
                    </a:lnTo>
                    <a:lnTo>
                      <a:pt x="353745" y="288290"/>
                    </a:lnTo>
                    <a:lnTo>
                      <a:pt x="354330" y="294640"/>
                    </a:lnTo>
                    <a:lnTo>
                      <a:pt x="355993" y="300990"/>
                    </a:lnTo>
                    <a:lnTo>
                      <a:pt x="357746" y="292100"/>
                    </a:lnTo>
                    <a:lnTo>
                      <a:pt x="358000" y="290830"/>
                    </a:lnTo>
                    <a:lnTo>
                      <a:pt x="358990" y="300888"/>
                    </a:lnTo>
                    <a:lnTo>
                      <a:pt x="358800" y="301040"/>
                    </a:lnTo>
                    <a:lnTo>
                      <a:pt x="359422" y="300951"/>
                    </a:lnTo>
                    <a:lnTo>
                      <a:pt x="360146" y="300647"/>
                    </a:lnTo>
                    <a:lnTo>
                      <a:pt x="360045" y="300304"/>
                    </a:lnTo>
                    <a:lnTo>
                      <a:pt x="359651" y="300367"/>
                    </a:lnTo>
                    <a:lnTo>
                      <a:pt x="359346" y="300609"/>
                    </a:lnTo>
                    <a:lnTo>
                      <a:pt x="362458" y="297180"/>
                    </a:lnTo>
                    <a:lnTo>
                      <a:pt x="362826" y="299720"/>
                    </a:lnTo>
                    <a:lnTo>
                      <a:pt x="361327" y="300990"/>
                    </a:lnTo>
                    <a:lnTo>
                      <a:pt x="360146" y="300990"/>
                    </a:lnTo>
                    <a:lnTo>
                      <a:pt x="360527" y="302260"/>
                    </a:lnTo>
                    <a:lnTo>
                      <a:pt x="358533" y="306070"/>
                    </a:lnTo>
                    <a:lnTo>
                      <a:pt x="360108" y="307340"/>
                    </a:lnTo>
                    <a:lnTo>
                      <a:pt x="354355" y="308610"/>
                    </a:lnTo>
                    <a:lnTo>
                      <a:pt x="347802" y="312420"/>
                    </a:lnTo>
                    <a:lnTo>
                      <a:pt x="342011" y="316230"/>
                    </a:lnTo>
                    <a:lnTo>
                      <a:pt x="338543" y="313690"/>
                    </a:lnTo>
                    <a:lnTo>
                      <a:pt x="334086" y="317500"/>
                    </a:lnTo>
                    <a:lnTo>
                      <a:pt x="328256" y="325120"/>
                    </a:lnTo>
                    <a:lnTo>
                      <a:pt x="321449" y="332740"/>
                    </a:lnTo>
                    <a:lnTo>
                      <a:pt x="314058" y="340360"/>
                    </a:lnTo>
                    <a:lnTo>
                      <a:pt x="315518" y="336550"/>
                    </a:lnTo>
                    <a:lnTo>
                      <a:pt x="308533" y="340360"/>
                    </a:lnTo>
                    <a:lnTo>
                      <a:pt x="306374" y="345440"/>
                    </a:lnTo>
                    <a:lnTo>
                      <a:pt x="305803" y="349250"/>
                    </a:lnTo>
                    <a:lnTo>
                      <a:pt x="305663" y="349554"/>
                    </a:lnTo>
                    <a:lnTo>
                      <a:pt x="296722" y="355600"/>
                    </a:lnTo>
                    <a:lnTo>
                      <a:pt x="293154" y="355600"/>
                    </a:lnTo>
                    <a:lnTo>
                      <a:pt x="289077" y="360680"/>
                    </a:lnTo>
                    <a:lnTo>
                      <a:pt x="286524" y="367030"/>
                    </a:lnTo>
                    <a:lnTo>
                      <a:pt x="278384" y="372110"/>
                    </a:lnTo>
                    <a:lnTo>
                      <a:pt x="275348" y="370840"/>
                    </a:lnTo>
                    <a:lnTo>
                      <a:pt x="272796" y="367030"/>
                    </a:lnTo>
                    <a:lnTo>
                      <a:pt x="267576" y="369570"/>
                    </a:lnTo>
                    <a:lnTo>
                      <a:pt x="265328" y="373354"/>
                    </a:lnTo>
                    <a:lnTo>
                      <a:pt x="259956" y="377190"/>
                    </a:lnTo>
                    <a:lnTo>
                      <a:pt x="254228" y="382270"/>
                    </a:lnTo>
                    <a:lnTo>
                      <a:pt x="250596" y="382270"/>
                    </a:lnTo>
                    <a:lnTo>
                      <a:pt x="244055" y="383540"/>
                    </a:lnTo>
                    <a:lnTo>
                      <a:pt x="245770" y="387350"/>
                    </a:lnTo>
                    <a:lnTo>
                      <a:pt x="250583" y="386080"/>
                    </a:lnTo>
                    <a:lnTo>
                      <a:pt x="245745" y="389890"/>
                    </a:lnTo>
                    <a:lnTo>
                      <a:pt x="245148" y="389890"/>
                    </a:lnTo>
                    <a:lnTo>
                      <a:pt x="240296" y="393700"/>
                    </a:lnTo>
                    <a:lnTo>
                      <a:pt x="235216" y="398780"/>
                    </a:lnTo>
                    <a:lnTo>
                      <a:pt x="229158" y="403860"/>
                    </a:lnTo>
                    <a:lnTo>
                      <a:pt x="223266" y="407695"/>
                    </a:lnTo>
                    <a:lnTo>
                      <a:pt x="225602" y="408940"/>
                    </a:lnTo>
                    <a:lnTo>
                      <a:pt x="221018" y="414020"/>
                    </a:lnTo>
                    <a:lnTo>
                      <a:pt x="218046" y="412750"/>
                    </a:lnTo>
                    <a:lnTo>
                      <a:pt x="216408" y="415721"/>
                    </a:lnTo>
                    <a:lnTo>
                      <a:pt x="213588" y="414807"/>
                    </a:lnTo>
                    <a:lnTo>
                      <a:pt x="211023" y="416941"/>
                    </a:lnTo>
                    <a:lnTo>
                      <a:pt x="216357" y="415810"/>
                    </a:lnTo>
                    <a:lnTo>
                      <a:pt x="215950" y="416560"/>
                    </a:lnTo>
                    <a:lnTo>
                      <a:pt x="220091" y="416560"/>
                    </a:lnTo>
                    <a:lnTo>
                      <a:pt x="228676" y="414020"/>
                    </a:lnTo>
                    <a:lnTo>
                      <a:pt x="231406" y="415290"/>
                    </a:lnTo>
                    <a:lnTo>
                      <a:pt x="224167" y="419100"/>
                    </a:lnTo>
                    <a:lnTo>
                      <a:pt x="215722" y="424180"/>
                    </a:lnTo>
                    <a:lnTo>
                      <a:pt x="206311" y="431800"/>
                    </a:lnTo>
                    <a:lnTo>
                      <a:pt x="196138" y="440690"/>
                    </a:lnTo>
                    <a:lnTo>
                      <a:pt x="196176" y="439737"/>
                    </a:lnTo>
                    <a:lnTo>
                      <a:pt x="188480" y="443230"/>
                    </a:lnTo>
                    <a:lnTo>
                      <a:pt x="187794" y="443230"/>
                    </a:lnTo>
                    <a:lnTo>
                      <a:pt x="181292" y="447040"/>
                    </a:lnTo>
                    <a:lnTo>
                      <a:pt x="182765" y="444500"/>
                    </a:lnTo>
                    <a:lnTo>
                      <a:pt x="180746" y="443230"/>
                    </a:lnTo>
                    <a:lnTo>
                      <a:pt x="176212" y="447040"/>
                    </a:lnTo>
                    <a:lnTo>
                      <a:pt x="170789" y="449580"/>
                    </a:lnTo>
                    <a:lnTo>
                      <a:pt x="169633" y="452120"/>
                    </a:lnTo>
                    <a:lnTo>
                      <a:pt x="166547" y="454660"/>
                    </a:lnTo>
                    <a:lnTo>
                      <a:pt x="163817" y="453390"/>
                    </a:lnTo>
                    <a:lnTo>
                      <a:pt x="164045" y="452120"/>
                    </a:lnTo>
                    <a:lnTo>
                      <a:pt x="162534" y="450850"/>
                    </a:lnTo>
                    <a:lnTo>
                      <a:pt x="157073" y="453390"/>
                    </a:lnTo>
                    <a:lnTo>
                      <a:pt x="150939" y="455930"/>
                    </a:lnTo>
                    <a:lnTo>
                      <a:pt x="152781" y="453390"/>
                    </a:lnTo>
                    <a:lnTo>
                      <a:pt x="153911" y="452120"/>
                    </a:lnTo>
                    <a:lnTo>
                      <a:pt x="154673" y="450850"/>
                    </a:lnTo>
                    <a:lnTo>
                      <a:pt x="155435" y="449580"/>
                    </a:lnTo>
                    <a:lnTo>
                      <a:pt x="154825" y="449580"/>
                    </a:lnTo>
                    <a:lnTo>
                      <a:pt x="152539" y="450850"/>
                    </a:lnTo>
                    <a:lnTo>
                      <a:pt x="153606" y="449580"/>
                    </a:lnTo>
                    <a:lnTo>
                      <a:pt x="155371" y="447484"/>
                    </a:lnTo>
                    <a:lnTo>
                      <a:pt x="149606" y="449580"/>
                    </a:lnTo>
                    <a:lnTo>
                      <a:pt x="148780" y="445770"/>
                    </a:lnTo>
                    <a:lnTo>
                      <a:pt x="147726" y="444500"/>
                    </a:lnTo>
                    <a:lnTo>
                      <a:pt x="152323" y="440690"/>
                    </a:lnTo>
                    <a:lnTo>
                      <a:pt x="153847" y="439420"/>
                    </a:lnTo>
                    <a:lnTo>
                      <a:pt x="160235" y="436880"/>
                    </a:lnTo>
                    <a:lnTo>
                      <a:pt x="154266" y="440690"/>
                    </a:lnTo>
                    <a:lnTo>
                      <a:pt x="157937" y="440690"/>
                    </a:lnTo>
                    <a:lnTo>
                      <a:pt x="161036" y="435610"/>
                    </a:lnTo>
                    <a:lnTo>
                      <a:pt x="165239" y="441960"/>
                    </a:lnTo>
                    <a:lnTo>
                      <a:pt x="168402" y="435610"/>
                    </a:lnTo>
                    <a:lnTo>
                      <a:pt x="174205" y="433070"/>
                    </a:lnTo>
                    <a:lnTo>
                      <a:pt x="173278" y="435610"/>
                    </a:lnTo>
                    <a:lnTo>
                      <a:pt x="175679" y="435610"/>
                    </a:lnTo>
                    <a:lnTo>
                      <a:pt x="169875" y="439420"/>
                    </a:lnTo>
                    <a:lnTo>
                      <a:pt x="177215" y="438480"/>
                    </a:lnTo>
                    <a:lnTo>
                      <a:pt x="175628" y="436880"/>
                    </a:lnTo>
                    <a:lnTo>
                      <a:pt x="181241" y="435610"/>
                    </a:lnTo>
                    <a:lnTo>
                      <a:pt x="183400" y="438150"/>
                    </a:lnTo>
                    <a:lnTo>
                      <a:pt x="188442" y="436880"/>
                    </a:lnTo>
                    <a:lnTo>
                      <a:pt x="199186" y="434340"/>
                    </a:lnTo>
                    <a:lnTo>
                      <a:pt x="200507" y="433070"/>
                    </a:lnTo>
                    <a:lnTo>
                      <a:pt x="203174" y="430530"/>
                    </a:lnTo>
                    <a:lnTo>
                      <a:pt x="204508" y="429260"/>
                    </a:lnTo>
                    <a:lnTo>
                      <a:pt x="198348" y="430530"/>
                    </a:lnTo>
                    <a:lnTo>
                      <a:pt x="201117" y="429260"/>
                    </a:lnTo>
                    <a:lnTo>
                      <a:pt x="203149" y="428332"/>
                    </a:lnTo>
                    <a:lnTo>
                      <a:pt x="197192" y="429260"/>
                    </a:lnTo>
                    <a:lnTo>
                      <a:pt x="196697" y="427990"/>
                    </a:lnTo>
                    <a:lnTo>
                      <a:pt x="200609" y="425450"/>
                    </a:lnTo>
                    <a:lnTo>
                      <a:pt x="208280" y="421640"/>
                    </a:lnTo>
                    <a:lnTo>
                      <a:pt x="210845" y="420370"/>
                    </a:lnTo>
                    <a:lnTo>
                      <a:pt x="213283" y="419100"/>
                    </a:lnTo>
                    <a:lnTo>
                      <a:pt x="204584" y="421640"/>
                    </a:lnTo>
                    <a:lnTo>
                      <a:pt x="206667" y="419100"/>
                    </a:lnTo>
                    <a:lnTo>
                      <a:pt x="215112" y="411480"/>
                    </a:lnTo>
                    <a:lnTo>
                      <a:pt x="215150" y="410210"/>
                    </a:lnTo>
                    <a:lnTo>
                      <a:pt x="218821" y="410210"/>
                    </a:lnTo>
                    <a:lnTo>
                      <a:pt x="221259" y="408800"/>
                    </a:lnTo>
                    <a:lnTo>
                      <a:pt x="220586" y="407670"/>
                    </a:lnTo>
                    <a:lnTo>
                      <a:pt x="217703" y="406400"/>
                    </a:lnTo>
                    <a:lnTo>
                      <a:pt x="216433" y="406400"/>
                    </a:lnTo>
                    <a:lnTo>
                      <a:pt x="220510" y="402590"/>
                    </a:lnTo>
                    <a:lnTo>
                      <a:pt x="217944" y="405130"/>
                    </a:lnTo>
                    <a:lnTo>
                      <a:pt x="223431" y="403860"/>
                    </a:lnTo>
                    <a:lnTo>
                      <a:pt x="224599" y="405130"/>
                    </a:lnTo>
                    <a:lnTo>
                      <a:pt x="228841" y="403860"/>
                    </a:lnTo>
                    <a:lnTo>
                      <a:pt x="229412" y="402590"/>
                    </a:lnTo>
                    <a:lnTo>
                      <a:pt x="231140" y="398780"/>
                    </a:lnTo>
                    <a:lnTo>
                      <a:pt x="232714" y="397510"/>
                    </a:lnTo>
                    <a:lnTo>
                      <a:pt x="230746" y="397510"/>
                    </a:lnTo>
                    <a:lnTo>
                      <a:pt x="230225" y="393700"/>
                    </a:lnTo>
                    <a:lnTo>
                      <a:pt x="231343" y="391160"/>
                    </a:lnTo>
                    <a:lnTo>
                      <a:pt x="224332" y="396240"/>
                    </a:lnTo>
                    <a:lnTo>
                      <a:pt x="214528" y="401320"/>
                    </a:lnTo>
                    <a:lnTo>
                      <a:pt x="206006" y="407695"/>
                    </a:lnTo>
                    <a:lnTo>
                      <a:pt x="202869" y="412750"/>
                    </a:lnTo>
                    <a:lnTo>
                      <a:pt x="194970" y="416560"/>
                    </a:lnTo>
                    <a:lnTo>
                      <a:pt x="186461" y="420370"/>
                    </a:lnTo>
                    <a:lnTo>
                      <a:pt x="177584" y="425450"/>
                    </a:lnTo>
                    <a:lnTo>
                      <a:pt x="168579" y="427990"/>
                    </a:lnTo>
                    <a:lnTo>
                      <a:pt x="170370" y="427990"/>
                    </a:lnTo>
                    <a:lnTo>
                      <a:pt x="170307" y="429260"/>
                    </a:lnTo>
                    <a:lnTo>
                      <a:pt x="159169" y="430530"/>
                    </a:lnTo>
                    <a:lnTo>
                      <a:pt x="161201" y="429260"/>
                    </a:lnTo>
                    <a:lnTo>
                      <a:pt x="152666" y="429260"/>
                    </a:lnTo>
                    <a:lnTo>
                      <a:pt x="153708" y="427990"/>
                    </a:lnTo>
                    <a:lnTo>
                      <a:pt x="154736" y="426720"/>
                    </a:lnTo>
                    <a:lnTo>
                      <a:pt x="157302" y="425450"/>
                    </a:lnTo>
                    <a:lnTo>
                      <a:pt x="158673" y="424180"/>
                    </a:lnTo>
                    <a:lnTo>
                      <a:pt x="156184" y="424180"/>
                    </a:lnTo>
                    <a:lnTo>
                      <a:pt x="156387" y="422910"/>
                    </a:lnTo>
                    <a:lnTo>
                      <a:pt x="158267" y="421640"/>
                    </a:lnTo>
                    <a:lnTo>
                      <a:pt x="159867" y="420611"/>
                    </a:lnTo>
                    <a:lnTo>
                      <a:pt x="152831" y="421640"/>
                    </a:lnTo>
                    <a:lnTo>
                      <a:pt x="150939" y="427990"/>
                    </a:lnTo>
                    <a:lnTo>
                      <a:pt x="144424" y="426720"/>
                    </a:lnTo>
                    <a:lnTo>
                      <a:pt x="141554" y="430530"/>
                    </a:lnTo>
                    <a:lnTo>
                      <a:pt x="134747" y="435610"/>
                    </a:lnTo>
                    <a:lnTo>
                      <a:pt x="126644" y="436880"/>
                    </a:lnTo>
                    <a:lnTo>
                      <a:pt x="128854" y="434340"/>
                    </a:lnTo>
                    <a:lnTo>
                      <a:pt x="118833" y="440690"/>
                    </a:lnTo>
                    <a:lnTo>
                      <a:pt x="121272" y="435610"/>
                    </a:lnTo>
                    <a:lnTo>
                      <a:pt x="119075" y="438150"/>
                    </a:lnTo>
                    <a:lnTo>
                      <a:pt x="117513" y="438416"/>
                    </a:lnTo>
                    <a:lnTo>
                      <a:pt x="115074" y="440690"/>
                    </a:lnTo>
                    <a:lnTo>
                      <a:pt x="115430" y="443230"/>
                    </a:lnTo>
                    <a:lnTo>
                      <a:pt x="111086" y="443230"/>
                    </a:lnTo>
                    <a:lnTo>
                      <a:pt x="106921" y="447040"/>
                    </a:lnTo>
                    <a:lnTo>
                      <a:pt x="111988" y="449580"/>
                    </a:lnTo>
                    <a:lnTo>
                      <a:pt x="103543" y="453390"/>
                    </a:lnTo>
                    <a:lnTo>
                      <a:pt x="94386" y="457200"/>
                    </a:lnTo>
                    <a:lnTo>
                      <a:pt x="95173" y="453390"/>
                    </a:lnTo>
                    <a:lnTo>
                      <a:pt x="96215" y="452120"/>
                    </a:lnTo>
                    <a:lnTo>
                      <a:pt x="99339" y="448310"/>
                    </a:lnTo>
                    <a:lnTo>
                      <a:pt x="99733" y="447306"/>
                    </a:lnTo>
                    <a:lnTo>
                      <a:pt x="97828" y="448310"/>
                    </a:lnTo>
                    <a:lnTo>
                      <a:pt x="94843" y="449580"/>
                    </a:lnTo>
                    <a:lnTo>
                      <a:pt x="90957" y="452120"/>
                    </a:lnTo>
                    <a:lnTo>
                      <a:pt x="90728" y="452120"/>
                    </a:lnTo>
                    <a:lnTo>
                      <a:pt x="89369" y="450850"/>
                    </a:lnTo>
                    <a:lnTo>
                      <a:pt x="88963" y="450850"/>
                    </a:lnTo>
                    <a:lnTo>
                      <a:pt x="87706" y="453390"/>
                    </a:lnTo>
                    <a:lnTo>
                      <a:pt x="86639" y="452120"/>
                    </a:lnTo>
                    <a:lnTo>
                      <a:pt x="86334" y="454660"/>
                    </a:lnTo>
                    <a:lnTo>
                      <a:pt x="85077" y="458470"/>
                    </a:lnTo>
                    <a:lnTo>
                      <a:pt x="84074" y="461010"/>
                    </a:lnTo>
                    <a:lnTo>
                      <a:pt x="78511" y="463550"/>
                    </a:lnTo>
                    <a:lnTo>
                      <a:pt x="80022" y="461010"/>
                    </a:lnTo>
                    <a:lnTo>
                      <a:pt x="78676" y="462280"/>
                    </a:lnTo>
                    <a:lnTo>
                      <a:pt x="76441" y="463550"/>
                    </a:lnTo>
                    <a:lnTo>
                      <a:pt x="76720" y="461606"/>
                    </a:lnTo>
                    <a:lnTo>
                      <a:pt x="72771" y="465099"/>
                    </a:lnTo>
                    <a:lnTo>
                      <a:pt x="72771" y="467360"/>
                    </a:lnTo>
                    <a:lnTo>
                      <a:pt x="68503" y="471170"/>
                    </a:lnTo>
                    <a:lnTo>
                      <a:pt x="69113" y="468630"/>
                    </a:lnTo>
                    <a:lnTo>
                      <a:pt x="72771" y="467360"/>
                    </a:lnTo>
                    <a:lnTo>
                      <a:pt x="72771" y="465099"/>
                    </a:lnTo>
                    <a:lnTo>
                      <a:pt x="69215" y="468236"/>
                    </a:lnTo>
                    <a:lnTo>
                      <a:pt x="69430" y="467360"/>
                    </a:lnTo>
                    <a:lnTo>
                      <a:pt x="67310" y="468630"/>
                    </a:lnTo>
                    <a:lnTo>
                      <a:pt x="66954" y="468630"/>
                    </a:lnTo>
                    <a:lnTo>
                      <a:pt x="67437" y="467360"/>
                    </a:lnTo>
                    <a:lnTo>
                      <a:pt x="68300" y="467360"/>
                    </a:lnTo>
                    <a:lnTo>
                      <a:pt x="69240" y="466090"/>
                    </a:lnTo>
                    <a:lnTo>
                      <a:pt x="70065" y="464820"/>
                    </a:lnTo>
                    <a:lnTo>
                      <a:pt x="70040" y="463550"/>
                    </a:lnTo>
                    <a:lnTo>
                      <a:pt x="69824" y="463550"/>
                    </a:lnTo>
                    <a:lnTo>
                      <a:pt x="69380" y="462280"/>
                    </a:lnTo>
                    <a:lnTo>
                      <a:pt x="69481" y="461010"/>
                    </a:lnTo>
                    <a:lnTo>
                      <a:pt x="68478" y="459740"/>
                    </a:lnTo>
                    <a:lnTo>
                      <a:pt x="68376" y="462280"/>
                    </a:lnTo>
                    <a:lnTo>
                      <a:pt x="67106" y="461010"/>
                    </a:lnTo>
                    <a:lnTo>
                      <a:pt x="66929" y="464820"/>
                    </a:lnTo>
                    <a:lnTo>
                      <a:pt x="65963" y="466090"/>
                    </a:lnTo>
                    <a:lnTo>
                      <a:pt x="65570" y="465035"/>
                    </a:lnTo>
                    <a:lnTo>
                      <a:pt x="65138" y="467360"/>
                    </a:lnTo>
                    <a:lnTo>
                      <a:pt x="63741" y="464807"/>
                    </a:lnTo>
                    <a:lnTo>
                      <a:pt x="62903" y="461010"/>
                    </a:lnTo>
                    <a:lnTo>
                      <a:pt x="63373" y="457200"/>
                    </a:lnTo>
                    <a:lnTo>
                      <a:pt x="64528" y="457200"/>
                    </a:lnTo>
                    <a:lnTo>
                      <a:pt x="61137" y="454660"/>
                    </a:lnTo>
                    <a:lnTo>
                      <a:pt x="60871" y="452120"/>
                    </a:lnTo>
                    <a:lnTo>
                      <a:pt x="60490" y="448310"/>
                    </a:lnTo>
                    <a:lnTo>
                      <a:pt x="56642" y="445770"/>
                    </a:lnTo>
                    <a:lnTo>
                      <a:pt x="56273" y="447014"/>
                    </a:lnTo>
                    <a:lnTo>
                      <a:pt x="57391" y="448310"/>
                    </a:lnTo>
                    <a:lnTo>
                      <a:pt x="57950" y="450850"/>
                    </a:lnTo>
                    <a:lnTo>
                      <a:pt x="57340" y="452120"/>
                    </a:lnTo>
                    <a:lnTo>
                      <a:pt x="55740" y="448310"/>
                    </a:lnTo>
                    <a:lnTo>
                      <a:pt x="55092" y="456971"/>
                    </a:lnTo>
                    <a:lnTo>
                      <a:pt x="56210" y="458470"/>
                    </a:lnTo>
                    <a:lnTo>
                      <a:pt x="54775" y="459740"/>
                    </a:lnTo>
                    <a:lnTo>
                      <a:pt x="58597" y="464820"/>
                    </a:lnTo>
                    <a:lnTo>
                      <a:pt x="56248" y="466090"/>
                    </a:lnTo>
                    <a:lnTo>
                      <a:pt x="55206" y="463550"/>
                    </a:lnTo>
                    <a:lnTo>
                      <a:pt x="54673" y="461010"/>
                    </a:lnTo>
                    <a:lnTo>
                      <a:pt x="53936" y="458470"/>
                    </a:lnTo>
                    <a:lnTo>
                      <a:pt x="52997" y="461010"/>
                    </a:lnTo>
                    <a:lnTo>
                      <a:pt x="55054" y="467360"/>
                    </a:lnTo>
                    <a:lnTo>
                      <a:pt x="55448" y="471170"/>
                    </a:lnTo>
                    <a:lnTo>
                      <a:pt x="55435" y="466090"/>
                    </a:lnTo>
                    <a:lnTo>
                      <a:pt x="57975" y="469900"/>
                    </a:lnTo>
                    <a:lnTo>
                      <a:pt x="58978" y="476250"/>
                    </a:lnTo>
                    <a:lnTo>
                      <a:pt x="61036" y="480060"/>
                    </a:lnTo>
                    <a:lnTo>
                      <a:pt x="63144" y="478790"/>
                    </a:lnTo>
                    <a:lnTo>
                      <a:pt x="65201" y="478790"/>
                    </a:lnTo>
                    <a:lnTo>
                      <a:pt x="67132" y="477520"/>
                    </a:lnTo>
                    <a:lnTo>
                      <a:pt x="65227" y="478790"/>
                    </a:lnTo>
                    <a:lnTo>
                      <a:pt x="66802" y="478790"/>
                    </a:lnTo>
                    <a:lnTo>
                      <a:pt x="68592" y="480060"/>
                    </a:lnTo>
                    <a:lnTo>
                      <a:pt x="65722" y="482892"/>
                    </a:lnTo>
                    <a:lnTo>
                      <a:pt x="67551" y="481330"/>
                    </a:lnTo>
                    <a:lnTo>
                      <a:pt x="68135" y="483870"/>
                    </a:lnTo>
                    <a:lnTo>
                      <a:pt x="69761" y="481330"/>
                    </a:lnTo>
                    <a:lnTo>
                      <a:pt x="76911" y="477520"/>
                    </a:lnTo>
                    <a:lnTo>
                      <a:pt x="75819" y="477113"/>
                    </a:lnTo>
                    <a:lnTo>
                      <a:pt x="76695" y="476250"/>
                    </a:lnTo>
                    <a:lnTo>
                      <a:pt x="80581" y="472440"/>
                    </a:lnTo>
                    <a:lnTo>
                      <a:pt x="83248" y="472440"/>
                    </a:lnTo>
                    <a:lnTo>
                      <a:pt x="82931" y="471170"/>
                    </a:lnTo>
                    <a:lnTo>
                      <a:pt x="82613" y="469900"/>
                    </a:lnTo>
                    <a:lnTo>
                      <a:pt x="88595" y="468630"/>
                    </a:lnTo>
                    <a:lnTo>
                      <a:pt x="89458" y="467360"/>
                    </a:lnTo>
                    <a:lnTo>
                      <a:pt x="92760" y="467360"/>
                    </a:lnTo>
                    <a:lnTo>
                      <a:pt x="83464" y="474980"/>
                    </a:lnTo>
                    <a:lnTo>
                      <a:pt x="82029" y="474980"/>
                    </a:lnTo>
                    <a:lnTo>
                      <a:pt x="79349" y="476250"/>
                    </a:lnTo>
                    <a:lnTo>
                      <a:pt x="80048" y="476250"/>
                    </a:lnTo>
                    <a:lnTo>
                      <a:pt x="79819" y="477520"/>
                    </a:lnTo>
                    <a:lnTo>
                      <a:pt x="73634" y="482600"/>
                    </a:lnTo>
                    <a:lnTo>
                      <a:pt x="67271" y="486410"/>
                    </a:lnTo>
                    <a:lnTo>
                      <a:pt x="61302" y="490270"/>
                    </a:lnTo>
                    <a:lnTo>
                      <a:pt x="56553" y="494030"/>
                    </a:lnTo>
                    <a:lnTo>
                      <a:pt x="59626" y="491490"/>
                    </a:lnTo>
                    <a:lnTo>
                      <a:pt x="57162" y="492760"/>
                    </a:lnTo>
                    <a:lnTo>
                      <a:pt x="54940" y="494030"/>
                    </a:lnTo>
                    <a:lnTo>
                      <a:pt x="52920" y="495300"/>
                    </a:lnTo>
                    <a:lnTo>
                      <a:pt x="51663" y="494030"/>
                    </a:lnTo>
                    <a:lnTo>
                      <a:pt x="51701" y="490220"/>
                    </a:lnTo>
                    <a:lnTo>
                      <a:pt x="51054" y="487680"/>
                    </a:lnTo>
                    <a:lnTo>
                      <a:pt x="50546" y="485140"/>
                    </a:lnTo>
                    <a:lnTo>
                      <a:pt x="48577" y="481330"/>
                    </a:lnTo>
                    <a:lnTo>
                      <a:pt x="49072" y="481330"/>
                    </a:lnTo>
                    <a:lnTo>
                      <a:pt x="49403" y="482600"/>
                    </a:lnTo>
                    <a:lnTo>
                      <a:pt x="49314" y="481330"/>
                    </a:lnTo>
                    <a:lnTo>
                      <a:pt x="49212" y="480060"/>
                    </a:lnTo>
                    <a:lnTo>
                      <a:pt x="48056" y="472440"/>
                    </a:lnTo>
                    <a:lnTo>
                      <a:pt x="47853" y="471170"/>
                    </a:lnTo>
                    <a:lnTo>
                      <a:pt x="44411" y="471170"/>
                    </a:lnTo>
                    <a:lnTo>
                      <a:pt x="44551" y="472440"/>
                    </a:lnTo>
                    <a:lnTo>
                      <a:pt x="42862" y="471170"/>
                    </a:lnTo>
                    <a:lnTo>
                      <a:pt x="42786" y="471043"/>
                    </a:lnTo>
                    <a:lnTo>
                      <a:pt x="40690" y="467360"/>
                    </a:lnTo>
                    <a:lnTo>
                      <a:pt x="40093" y="463550"/>
                    </a:lnTo>
                    <a:lnTo>
                      <a:pt x="39903" y="462280"/>
                    </a:lnTo>
                    <a:lnTo>
                      <a:pt x="37287" y="463550"/>
                    </a:lnTo>
                    <a:lnTo>
                      <a:pt x="34417" y="460692"/>
                    </a:lnTo>
                    <a:lnTo>
                      <a:pt x="37350" y="468630"/>
                    </a:lnTo>
                    <a:lnTo>
                      <a:pt x="34874" y="476250"/>
                    </a:lnTo>
                    <a:lnTo>
                      <a:pt x="33985" y="480060"/>
                    </a:lnTo>
                    <a:lnTo>
                      <a:pt x="34251" y="485140"/>
                    </a:lnTo>
                    <a:lnTo>
                      <a:pt x="30594" y="480060"/>
                    </a:lnTo>
                    <a:lnTo>
                      <a:pt x="29210" y="482600"/>
                    </a:lnTo>
                    <a:lnTo>
                      <a:pt x="31521" y="490220"/>
                    </a:lnTo>
                    <a:lnTo>
                      <a:pt x="34023" y="487680"/>
                    </a:lnTo>
                    <a:lnTo>
                      <a:pt x="36195" y="495287"/>
                    </a:lnTo>
                    <a:lnTo>
                      <a:pt x="36385" y="497840"/>
                    </a:lnTo>
                    <a:lnTo>
                      <a:pt x="35483" y="496570"/>
                    </a:lnTo>
                    <a:lnTo>
                      <a:pt x="35064" y="496570"/>
                    </a:lnTo>
                    <a:lnTo>
                      <a:pt x="37592" y="500380"/>
                    </a:lnTo>
                    <a:lnTo>
                      <a:pt x="36944" y="501650"/>
                    </a:lnTo>
                    <a:lnTo>
                      <a:pt x="39547" y="516890"/>
                    </a:lnTo>
                    <a:lnTo>
                      <a:pt x="36220" y="510540"/>
                    </a:lnTo>
                    <a:lnTo>
                      <a:pt x="35128" y="504190"/>
                    </a:lnTo>
                    <a:lnTo>
                      <a:pt x="36144" y="518160"/>
                    </a:lnTo>
                    <a:lnTo>
                      <a:pt x="37007" y="524510"/>
                    </a:lnTo>
                    <a:lnTo>
                      <a:pt x="44246" y="523240"/>
                    </a:lnTo>
                    <a:lnTo>
                      <a:pt x="50774" y="523240"/>
                    </a:lnTo>
                    <a:lnTo>
                      <a:pt x="49466" y="524510"/>
                    </a:lnTo>
                    <a:lnTo>
                      <a:pt x="56134" y="523240"/>
                    </a:lnTo>
                    <a:lnTo>
                      <a:pt x="54800" y="521970"/>
                    </a:lnTo>
                    <a:lnTo>
                      <a:pt x="65493" y="519430"/>
                    </a:lnTo>
                    <a:lnTo>
                      <a:pt x="71081" y="514350"/>
                    </a:lnTo>
                    <a:lnTo>
                      <a:pt x="67119" y="513257"/>
                    </a:lnTo>
                    <a:lnTo>
                      <a:pt x="67703" y="514350"/>
                    </a:lnTo>
                    <a:lnTo>
                      <a:pt x="65328" y="516890"/>
                    </a:lnTo>
                    <a:lnTo>
                      <a:pt x="56159" y="520700"/>
                    </a:lnTo>
                    <a:lnTo>
                      <a:pt x="46101" y="520700"/>
                    </a:lnTo>
                    <a:lnTo>
                      <a:pt x="41935" y="521970"/>
                    </a:lnTo>
                    <a:lnTo>
                      <a:pt x="47358" y="516890"/>
                    </a:lnTo>
                    <a:lnTo>
                      <a:pt x="54216" y="515620"/>
                    </a:lnTo>
                    <a:lnTo>
                      <a:pt x="52984" y="513080"/>
                    </a:lnTo>
                    <a:lnTo>
                      <a:pt x="58470" y="513080"/>
                    </a:lnTo>
                    <a:lnTo>
                      <a:pt x="61175" y="506730"/>
                    </a:lnTo>
                    <a:lnTo>
                      <a:pt x="67843" y="506730"/>
                    </a:lnTo>
                    <a:lnTo>
                      <a:pt x="72872" y="502920"/>
                    </a:lnTo>
                    <a:lnTo>
                      <a:pt x="73152" y="505460"/>
                    </a:lnTo>
                    <a:lnTo>
                      <a:pt x="76746" y="502920"/>
                    </a:lnTo>
                    <a:lnTo>
                      <a:pt x="78536" y="501650"/>
                    </a:lnTo>
                    <a:lnTo>
                      <a:pt x="78092" y="502920"/>
                    </a:lnTo>
                    <a:lnTo>
                      <a:pt x="79349" y="502920"/>
                    </a:lnTo>
                    <a:lnTo>
                      <a:pt x="81521" y="501650"/>
                    </a:lnTo>
                    <a:lnTo>
                      <a:pt x="83705" y="500380"/>
                    </a:lnTo>
                    <a:lnTo>
                      <a:pt x="83324" y="499110"/>
                    </a:lnTo>
                    <a:lnTo>
                      <a:pt x="82880" y="499110"/>
                    </a:lnTo>
                    <a:lnTo>
                      <a:pt x="84264" y="497840"/>
                    </a:lnTo>
                    <a:lnTo>
                      <a:pt x="87033" y="495300"/>
                    </a:lnTo>
                    <a:lnTo>
                      <a:pt x="90119" y="494030"/>
                    </a:lnTo>
                    <a:lnTo>
                      <a:pt x="96316" y="491490"/>
                    </a:lnTo>
                    <a:lnTo>
                      <a:pt x="90487" y="499110"/>
                    </a:lnTo>
                    <a:lnTo>
                      <a:pt x="93268" y="499110"/>
                    </a:lnTo>
                    <a:lnTo>
                      <a:pt x="84912" y="504190"/>
                    </a:lnTo>
                    <a:lnTo>
                      <a:pt x="84759" y="505460"/>
                    </a:lnTo>
                    <a:lnTo>
                      <a:pt x="84709" y="506730"/>
                    </a:lnTo>
                    <a:lnTo>
                      <a:pt x="84556" y="508000"/>
                    </a:lnTo>
                    <a:lnTo>
                      <a:pt x="84467" y="509270"/>
                    </a:lnTo>
                    <a:lnTo>
                      <a:pt x="73977" y="514350"/>
                    </a:lnTo>
                    <a:lnTo>
                      <a:pt x="73342" y="518160"/>
                    </a:lnTo>
                    <a:lnTo>
                      <a:pt x="81965" y="515620"/>
                    </a:lnTo>
                    <a:lnTo>
                      <a:pt x="93560" y="510540"/>
                    </a:lnTo>
                    <a:lnTo>
                      <a:pt x="90881" y="510540"/>
                    </a:lnTo>
                    <a:lnTo>
                      <a:pt x="91528" y="508000"/>
                    </a:lnTo>
                    <a:lnTo>
                      <a:pt x="91808" y="505460"/>
                    </a:lnTo>
                    <a:lnTo>
                      <a:pt x="88023" y="504190"/>
                    </a:lnTo>
                    <a:lnTo>
                      <a:pt x="95758" y="500380"/>
                    </a:lnTo>
                    <a:lnTo>
                      <a:pt x="98755" y="496570"/>
                    </a:lnTo>
                    <a:lnTo>
                      <a:pt x="103378" y="492760"/>
                    </a:lnTo>
                    <a:lnTo>
                      <a:pt x="104940" y="491490"/>
                    </a:lnTo>
                    <a:lnTo>
                      <a:pt x="107162" y="490220"/>
                    </a:lnTo>
                    <a:lnTo>
                      <a:pt x="108927" y="488950"/>
                    </a:lnTo>
                    <a:lnTo>
                      <a:pt x="110947" y="488950"/>
                    </a:lnTo>
                    <a:lnTo>
                      <a:pt x="114134" y="487680"/>
                    </a:lnTo>
                    <a:lnTo>
                      <a:pt x="114058" y="488950"/>
                    </a:lnTo>
                    <a:lnTo>
                      <a:pt x="114973" y="487680"/>
                    </a:lnTo>
                    <a:lnTo>
                      <a:pt x="117754" y="483870"/>
                    </a:lnTo>
                    <a:lnTo>
                      <a:pt x="124726" y="482600"/>
                    </a:lnTo>
                    <a:lnTo>
                      <a:pt x="124320" y="483603"/>
                    </a:lnTo>
                    <a:lnTo>
                      <a:pt x="127927" y="482600"/>
                    </a:lnTo>
                    <a:lnTo>
                      <a:pt x="132486" y="481330"/>
                    </a:lnTo>
                    <a:lnTo>
                      <a:pt x="135089" y="482600"/>
                    </a:lnTo>
                    <a:lnTo>
                      <a:pt x="131965" y="485140"/>
                    </a:lnTo>
                    <a:lnTo>
                      <a:pt x="127393" y="487680"/>
                    </a:lnTo>
                    <a:lnTo>
                      <a:pt x="125615" y="490220"/>
                    </a:lnTo>
                    <a:lnTo>
                      <a:pt x="127076" y="488950"/>
                    </a:lnTo>
                    <a:lnTo>
                      <a:pt x="132715" y="487680"/>
                    </a:lnTo>
                    <a:lnTo>
                      <a:pt x="132524" y="488950"/>
                    </a:lnTo>
                    <a:lnTo>
                      <a:pt x="123545" y="491490"/>
                    </a:lnTo>
                    <a:lnTo>
                      <a:pt x="128219" y="494030"/>
                    </a:lnTo>
                    <a:lnTo>
                      <a:pt x="121424" y="494880"/>
                    </a:lnTo>
                    <a:lnTo>
                      <a:pt x="127876" y="496570"/>
                    </a:lnTo>
                    <a:lnTo>
                      <a:pt x="132372" y="490220"/>
                    </a:lnTo>
                    <a:lnTo>
                      <a:pt x="138430" y="488276"/>
                    </a:lnTo>
                    <a:lnTo>
                      <a:pt x="138925" y="487680"/>
                    </a:lnTo>
                    <a:lnTo>
                      <a:pt x="149098" y="481330"/>
                    </a:lnTo>
                    <a:lnTo>
                      <a:pt x="152260" y="486410"/>
                    </a:lnTo>
                    <a:lnTo>
                      <a:pt x="160147" y="482600"/>
                    </a:lnTo>
                    <a:lnTo>
                      <a:pt x="162039" y="481330"/>
                    </a:lnTo>
                    <a:lnTo>
                      <a:pt x="165823" y="478790"/>
                    </a:lnTo>
                    <a:lnTo>
                      <a:pt x="174142" y="474980"/>
                    </a:lnTo>
                    <a:lnTo>
                      <a:pt x="183603" y="469900"/>
                    </a:lnTo>
                    <a:lnTo>
                      <a:pt x="192646" y="467360"/>
                    </a:lnTo>
                    <a:lnTo>
                      <a:pt x="191820" y="468630"/>
                    </a:lnTo>
                    <a:lnTo>
                      <a:pt x="193675" y="468630"/>
                    </a:lnTo>
                    <a:lnTo>
                      <a:pt x="194818" y="469900"/>
                    </a:lnTo>
                    <a:lnTo>
                      <a:pt x="199402" y="462280"/>
                    </a:lnTo>
                    <a:lnTo>
                      <a:pt x="197891" y="464807"/>
                    </a:lnTo>
                    <a:lnTo>
                      <a:pt x="200621" y="462280"/>
                    </a:lnTo>
                    <a:lnTo>
                      <a:pt x="204774" y="458470"/>
                    </a:lnTo>
                    <a:lnTo>
                      <a:pt x="197142" y="459740"/>
                    </a:lnTo>
                    <a:lnTo>
                      <a:pt x="199796" y="458470"/>
                    </a:lnTo>
                    <a:lnTo>
                      <a:pt x="202450" y="457200"/>
                    </a:lnTo>
                    <a:lnTo>
                      <a:pt x="203200" y="455930"/>
                    </a:lnTo>
                    <a:lnTo>
                      <a:pt x="203962" y="454660"/>
                    </a:lnTo>
                    <a:lnTo>
                      <a:pt x="205473" y="452120"/>
                    </a:lnTo>
                    <a:lnTo>
                      <a:pt x="211670" y="452120"/>
                    </a:lnTo>
                    <a:lnTo>
                      <a:pt x="209270" y="450850"/>
                    </a:lnTo>
                    <a:lnTo>
                      <a:pt x="212623" y="447040"/>
                    </a:lnTo>
                    <a:lnTo>
                      <a:pt x="218224" y="444500"/>
                    </a:lnTo>
                    <a:lnTo>
                      <a:pt x="221221" y="442747"/>
                    </a:lnTo>
                    <a:lnTo>
                      <a:pt x="222250" y="444652"/>
                    </a:lnTo>
                    <a:lnTo>
                      <a:pt x="225590" y="441921"/>
                    </a:lnTo>
                    <a:lnTo>
                      <a:pt x="224370" y="441782"/>
                    </a:lnTo>
                    <a:lnTo>
                      <a:pt x="222389" y="442074"/>
                    </a:lnTo>
                    <a:lnTo>
                      <a:pt x="222567" y="441960"/>
                    </a:lnTo>
                    <a:lnTo>
                      <a:pt x="228092" y="440855"/>
                    </a:lnTo>
                    <a:lnTo>
                      <a:pt x="225285" y="442976"/>
                    </a:lnTo>
                    <a:lnTo>
                      <a:pt x="220738" y="446849"/>
                    </a:lnTo>
                    <a:lnTo>
                      <a:pt x="216065" y="450557"/>
                    </a:lnTo>
                    <a:lnTo>
                      <a:pt x="210146" y="454279"/>
                    </a:lnTo>
                    <a:lnTo>
                      <a:pt x="218452" y="451192"/>
                    </a:lnTo>
                    <a:lnTo>
                      <a:pt x="224002" y="446824"/>
                    </a:lnTo>
                    <a:lnTo>
                      <a:pt x="229171" y="442607"/>
                    </a:lnTo>
                    <a:lnTo>
                      <a:pt x="236321" y="439978"/>
                    </a:lnTo>
                    <a:lnTo>
                      <a:pt x="230822" y="438785"/>
                    </a:lnTo>
                    <a:lnTo>
                      <a:pt x="229438" y="439826"/>
                    </a:lnTo>
                    <a:lnTo>
                      <a:pt x="233057" y="434340"/>
                    </a:lnTo>
                    <a:lnTo>
                      <a:pt x="237312" y="435610"/>
                    </a:lnTo>
                    <a:lnTo>
                      <a:pt x="236651" y="436880"/>
                    </a:lnTo>
                    <a:lnTo>
                      <a:pt x="242201" y="434340"/>
                    </a:lnTo>
                    <a:lnTo>
                      <a:pt x="244970" y="433070"/>
                    </a:lnTo>
                    <a:lnTo>
                      <a:pt x="245922" y="436880"/>
                    </a:lnTo>
                    <a:lnTo>
                      <a:pt x="252272" y="435610"/>
                    </a:lnTo>
                    <a:lnTo>
                      <a:pt x="254419" y="433070"/>
                    </a:lnTo>
                    <a:lnTo>
                      <a:pt x="257632" y="429260"/>
                    </a:lnTo>
                    <a:lnTo>
                      <a:pt x="255130" y="429260"/>
                    </a:lnTo>
                    <a:lnTo>
                      <a:pt x="261467" y="426720"/>
                    </a:lnTo>
                    <a:lnTo>
                      <a:pt x="258254" y="429260"/>
                    </a:lnTo>
                    <a:lnTo>
                      <a:pt x="260032" y="430530"/>
                    </a:lnTo>
                    <a:lnTo>
                      <a:pt x="257352" y="434340"/>
                    </a:lnTo>
                    <a:lnTo>
                      <a:pt x="256273" y="435610"/>
                    </a:lnTo>
                    <a:lnTo>
                      <a:pt x="258508" y="435610"/>
                    </a:lnTo>
                    <a:lnTo>
                      <a:pt x="257822" y="436880"/>
                    </a:lnTo>
                    <a:lnTo>
                      <a:pt x="261137" y="433070"/>
                    </a:lnTo>
                    <a:lnTo>
                      <a:pt x="262877" y="435610"/>
                    </a:lnTo>
                    <a:lnTo>
                      <a:pt x="266179" y="433070"/>
                    </a:lnTo>
                    <a:lnTo>
                      <a:pt x="267843" y="431800"/>
                    </a:lnTo>
                    <a:lnTo>
                      <a:pt x="272211" y="428447"/>
                    </a:lnTo>
                    <a:lnTo>
                      <a:pt x="263067" y="431800"/>
                    </a:lnTo>
                    <a:lnTo>
                      <a:pt x="261950" y="429260"/>
                    </a:lnTo>
                    <a:lnTo>
                      <a:pt x="264680" y="426720"/>
                    </a:lnTo>
                    <a:lnTo>
                      <a:pt x="266496" y="427990"/>
                    </a:lnTo>
                    <a:lnTo>
                      <a:pt x="268452" y="426720"/>
                    </a:lnTo>
                    <a:lnTo>
                      <a:pt x="270408" y="425450"/>
                    </a:lnTo>
                    <a:lnTo>
                      <a:pt x="268605" y="422910"/>
                    </a:lnTo>
                    <a:lnTo>
                      <a:pt x="276872" y="421640"/>
                    </a:lnTo>
                    <a:lnTo>
                      <a:pt x="275031" y="420370"/>
                    </a:lnTo>
                    <a:lnTo>
                      <a:pt x="280758" y="417830"/>
                    </a:lnTo>
                    <a:lnTo>
                      <a:pt x="282041" y="416560"/>
                    </a:lnTo>
                    <a:lnTo>
                      <a:pt x="286423" y="415290"/>
                    </a:lnTo>
                    <a:lnTo>
                      <a:pt x="286359" y="420217"/>
                    </a:lnTo>
                    <a:lnTo>
                      <a:pt x="283857" y="421640"/>
                    </a:lnTo>
                    <a:lnTo>
                      <a:pt x="280047" y="422910"/>
                    </a:lnTo>
                    <a:lnTo>
                      <a:pt x="284060" y="422910"/>
                    </a:lnTo>
                    <a:lnTo>
                      <a:pt x="284797" y="426720"/>
                    </a:lnTo>
                    <a:lnTo>
                      <a:pt x="283603" y="429260"/>
                    </a:lnTo>
                    <a:lnTo>
                      <a:pt x="290512" y="425450"/>
                    </a:lnTo>
                    <a:lnTo>
                      <a:pt x="292773" y="424180"/>
                    </a:lnTo>
                    <a:lnTo>
                      <a:pt x="299529" y="420370"/>
                    </a:lnTo>
                    <a:lnTo>
                      <a:pt x="309372" y="416560"/>
                    </a:lnTo>
                    <a:lnTo>
                      <a:pt x="318782" y="411480"/>
                    </a:lnTo>
                    <a:lnTo>
                      <a:pt x="315506" y="408940"/>
                    </a:lnTo>
                    <a:lnTo>
                      <a:pt x="319189" y="406400"/>
                    </a:lnTo>
                    <a:lnTo>
                      <a:pt x="319900" y="407695"/>
                    </a:lnTo>
                    <a:lnTo>
                      <a:pt x="320497" y="408940"/>
                    </a:lnTo>
                    <a:lnTo>
                      <a:pt x="323888" y="408940"/>
                    </a:lnTo>
                    <a:lnTo>
                      <a:pt x="324789" y="406400"/>
                    </a:lnTo>
                    <a:lnTo>
                      <a:pt x="325704" y="403860"/>
                    </a:lnTo>
                    <a:lnTo>
                      <a:pt x="326364" y="403860"/>
                    </a:lnTo>
                    <a:lnTo>
                      <a:pt x="327520" y="401802"/>
                    </a:lnTo>
                    <a:lnTo>
                      <a:pt x="324345" y="402590"/>
                    </a:lnTo>
                    <a:lnTo>
                      <a:pt x="319874" y="403860"/>
                    </a:lnTo>
                    <a:lnTo>
                      <a:pt x="320738" y="402793"/>
                    </a:lnTo>
                    <a:lnTo>
                      <a:pt x="314375" y="406400"/>
                    </a:lnTo>
                    <a:lnTo>
                      <a:pt x="311480" y="408940"/>
                    </a:lnTo>
                    <a:lnTo>
                      <a:pt x="308343" y="414020"/>
                    </a:lnTo>
                    <a:lnTo>
                      <a:pt x="300863" y="417830"/>
                    </a:lnTo>
                    <a:lnTo>
                      <a:pt x="297688" y="417830"/>
                    </a:lnTo>
                    <a:lnTo>
                      <a:pt x="293979" y="420370"/>
                    </a:lnTo>
                    <a:lnTo>
                      <a:pt x="289902" y="424180"/>
                    </a:lnTo>
                    <a:lnTo>
                      <a:pt x="285673" y="424180"/>
                    </a:lnTo>
                    <a:lnTo>
                      <a:pt x="291414" y="421640"/>
                    </a:lnTo>
                    <a:lnTo>
                      <a:pt x="292252" y="420370"/>
                    </a:lnTo>
                    <a:lnTo>
                      <a:pt x="296456" y="414020"/>
                    </a:lnTo>
                    <a:lnTo>
                      <a:pt x="295186" y="414020"/>
                    </a:lnTo>
                    <a:lnTo>
                      <a:pt x="290550" y="417830"/>
                    </a:lnTo>
                    <a:lnTo>
                      <a:pt x="286715" y="420014"/>
                    </a:lnTo>
                    <a:lnTo>
                      <a:pt x="291414" y="415290"/>
                    </a:lnTo>
                    <a:lnTo>
                      <a:pt x="290791" y="415290"/>
                    </a:lnTo>
                    <a:lnTo>
                      <a:pt x="295783" y="410210"/>
                    </a:lnTo>
                    <a:lnTo>
                      <a:pt x="298615" y="408940"/>
                    </a:lnTo>
                    <a:lnTo>
                      <a:pt x="301434" y="407670"/>
                    </a:lnTo>
                    <a:lnTo>
                      <a:pt x="300215" y="408940"/>
                    </a:lnTo>
                    <a:lnTo>
                      <a:pt x="299593" y="410210"/>
                    </a:lnTo>
                    <a:lnTo>
                      <a:pt x="303784" y="407670"/>
                    </a:lnTo>
                    <a:lnTo>
                      <a:pt x="305866" y="406400"/>
                    </a:lnTo>
                    <a:lnTo>
                      <a:pt x="312089" y="401320"/>
                    </a:lnTo>
                    <a:lnTo>
                      <a:pt x="315937" y="398780"/>
                    </a:lnTo>
                    <a:lnTo>
                      <a:pt x="317855" y="397510"/>
                    </a:lnTo>
                    <a:lnTo>
                      <a:pt x="322783" y="396240"/>
                    </a:lnTo>
                    <a:lnTo>
                      <a:pt x="323176" y="397510"/>
                    </a:lnTo>
                    <a:lnTo>
                      <a:pt x="326021" y="397510"/>
                    </a:lnTo>
                    <a:lnTo>
                      <a:pt x="327469" y="396240"/>
                    </a:lnTo>
                    <a:lnTo>
                      <a:pt x="328917" y="394970"/>
                    </a:lnTo>
                    <a:lnTo>
                      <a:pt x="334683" y="389890"/>
                    </a:lnTo>
                    <a:lnTo>
                      <a:pt x="330504" y="396240"/>
                    </a:lnTo>
                    <a:lnTo>
                      <a:pt x="333146" y="392430"/>
                    </a:lnTo>
                    <a:lnTo>
                      <a:pt x="335178" y="389890"/>
                    </a:lnTo>
                    <a:lnTo>
                      <a:pt x="336181" y="388620"/>
                    </a:lnTo>
                    <a:lnTo>
                      <a:pt x="338213" y="386080"/>
                    </a:lnTo>
                    <a:lnTo>
                      <a:pt x="338988" y="387350"/>
                    </a:lnTo>
                    <a:lnTo>
                      <a:pt x="337210" y="388620"/>
                    </a:lnTo>
                    <a:lnTo>
                      <a:pt x="336638" y="389890"/>
                    </a:lnTo>
                    <a:lnTo>
                      <a:pt x="341134" y="386080"/>
                    </a:lnTo>
                    <a:lnTo>
                      <a:pt x="343344" y="384810"/>
                    </a:lnTo>
                    <a:lnTo>
                      <a:pt x="348119" y="379730"/>
                    </a:lnTo>
                    <a:lnTo>
                      <a:pt x="349402" y="378460"/>
                    </a:lnTo>
                    <a:lnTo>
                      <a:pt x="355790" y="372110"/>
                    </a:lnTo>
                    <a:lnTo>
                      <a:pt x="357505" y="368300"/>
                    </a:lnTo>
                    <a:lnTo>
                      <a:pt x="358076" y="367030"/>
                    </a:lnTo>
                    <a:lnTo>
                      <a:pt x="353796" y="368300"/>
                    </a:lnTo>
                    <a:lnTo>
                      <a:pt x="354812" y="365760"/>
                    </a:lnTo>
                    <a:lnTo>
                      <a:pt x="357428" y="361950"/>
                    </a:lnTo>
                    <a:lnTo>
                      <a:pt x="357962" y="359410"/>
                    </a:lnTo>
                    <a:lnTo>
                      <a:pt x="361289" y="356870"/>
                    </a:lnTo>
                    <a:lnTo>
                      <a:pt x="367030" y="360680"/>
                    </a:lnTo>
                    <a:lnTo>
                      <a:pt x="361911" y="369570"/>
                    </a:lnTo>
                    <a:lnTo>
                      <a:pt x="361365" y="369570"/>
                    </a:lnTo>
                    <a:lnTo>
                      <a:pt x="359968" y="373380"/>
                    </a:lnTo>
                    <a:lnTo>
                      <a:pt x="367626" y="367030"/>
                    </a:lnTo>
                    <a:lnTo>
                      <a:pt x="368503" y="368300"/>
                    </a:lnTo>
                    <a:lnTo>
                      <a:pt x="368769" y="368300"/>
                    </a:lnTo>
                    <a:lnTo>
                      <a:pt x="369544" y="373354"/>
                    </a:lnTo>
                    <a:lnTo>
                      <a:pt x="374154" y="368300"/>
                    </a:lnTo>
                    <a:lnTo>
                      <a:pt x="373532" y="367030"/>
                    </a:lnTo>
                    <a:lnTo>
                      <a:pt x="371690" y="363220"/>
                    </a:lnTo>
                    <a:lnTo>
                      <a:pt x="372452" y="356870"/>
                    </a:lnTo>
                    <a:lnTo>
                      <a:pt x="370636" y="350520"/>
                    </a:lnTo>
                    <a:lnTo>
                      <a:pt x="372706" y="347980"/>
                    </a:lnTo>
                    <a:lnTo>
                      <a:pt x="378891" y="340360"/>
                    </a:lnTo>
                    <a:lnTo>
                      <a:pt x="389140" y="327660"/>
                    </a:lnTo>
                    <a:lnTo>
                      <a:pt x="394398" y="320040"/>
                    </a:lnTo>
                    <a:lnTo>
                      <a:pt x="392645" y="316230"/>
                    </a:lnTo>
                    <a:lnTo>
                      <a:pt x="395871" y="313690"/>
                    </a:lnTo>
                    <a:lnTo>
                      <a:pt x="397891" y="306070"/>
                    </a:lnTo>
                    <a:lnTo>
                      <a:pt x="400291" y="307340"/>
                    </a:lnTo>
                    <a:lnTo>
                      <a:pt x="400151" y="306070"/>
                    </a:lnTo>
                    <a:lnTo>
                      <a:pt x="399707" y="302260"/>
                    </a:lnTo>
                    <a:lnTo>
                      <a:pt x="400837" y="295910"/>
                    </a:lnTo>
                    <a:lnTo>
                      <a:pt x="401510" y="292100"/>
                    </a:lnTo>
                    <a:lnTo>
                      <a:pt x="401739" y="290830"/>
                    </a:lnTo>
                    <a:lnTo>
                      <a:pt x="398399" y="292100"/>
                    </a:lnTo>
                    <a:lnTo>
                      <a:pt x="398729" y="290830"/>
                    </a:lnTo>
                    <a:lnTo>
                      <a:pt x="405307" y="283210"/>
                    </a:lnTo>
                    <a:lnTo>
                      <a:pt x="408406" y="276860"/>
                    </a:lnTo>
                    <a:lnTo>
                      <a:pt x="410768" y="269240"/>
                    </a:lnTo>
                    <a:lnTo>
                      <a:pt x="411162" y="267970"/>
                    </a:lnTo>
                    <a:lnTo>
                      <a:pt x="411454" y="266725"/>
                    </a:lnTo>
                    <a:lnTo>
                      <a:pt x="411594" y="266331"/>
                    </a:lnTo>
                    <a:lnTo>
                      <a:pt x="411797" y="265315"/>
                    </a:lnTo>
                    <a:lnTo>
                      <a:pt x="411949" y="264414"/>
                    </a:lnTo>
                    <a:lnTo>
                      <a:pt x="411695" y="265430"/>
                    </a:lnTo>
                    <a:lnTo>
                      <a:pt x="407327" y="265430"/>
                    </a:lnTo>
                    <a:lnTo>
                      <a:pt x="408635" y="262890"/>
                    </a:lnTo>
                    <a:lnTo>
                      <a:pt x="409803" y="260350"/>
                    </a:lnTo>
                    <a:lnTo>
                      <a:pt x="410324" y="257810"/>
                    </a:lnTo>
                    <a:lnTo>
                      <a:pt x="411162" y="259080"/>
                    </a:lnTo>
                    <a:lnTo>
                      <a:pt x="412559" y="261620"/>
                    </a:lnTo>
                    <a:lnTo>
                      <a:pt x="411949" y="265430"/>
                    </a:lnTo>
                    <a:lnTo>
                      <a:pt x="413588" y="257810"/>
                    </a:lnTo>
                    <a:lnTo>
                      <a:pt x="414718" y="251460"/>
                    </a:lnTo>
                    <a:lnTo>
                      <a:pt x="414959" y="250190"/>
                    </a:lnTo>
                    <a:lnTo>
                      <a:pt x="415632" y="246545"/>
                    </a:lnTo>
                    <a:lnTo>
                      <a:pt x="414680" y="250190"/>
                    </a:lnTo>
                    <a:lnTo>
                      <a:pt x="412165" y="247650"/>
                    </a:lnTo>
                    <a:lnTo>
                      <a:pt x="411251" y="238760"/>
                    </a:lnTo>
                    <a:lnTo>
                      <a:pt x="412051" y="237490"/>
                    </a:lnTo>
                    <a:lnTo>
                      <a:pt x="414489" y="233680"/>
                    </a:lnTo>
                    <a:lnTo>
                      <a:pt x="411099" y="226060"/>
                    </a:lnTo>
                    <a:lnTo>
                      <a:pt x="416090" y="226060"/>
                    </a:lnTo>
                    <a:lnTo>
                      <a:pt x="416826" y="223520"/>
                    </a:lnTo>
                    <a:lnTo>
                      <a:pt x="419709" y="226060"/>
                    </a:lnTo>
                    <a:lnTo>
                      <a:pt x="419544" y="227330"/>
                    </a:lnTo>
                    <a:lnTo>
                      <a:pt x="422084" y="229870"/>
                    </a:lnTo>
                    <a:lnTo>
                      <a:pt x="424764" y="237490"/>
                    </a:lnTo>
                    <a:lnTo>
                      <a:pt x="424891" y="242570"/>
                    </a:lnTo>
                    <a:lnTo>
                      <a:pt x="426237" y="232410"/>
                    </a:lnTo>
                    <a:lnTo>
                      <a:pt x="426427" y="227330"/>
                    </a:lnTo>
                    <a:lnTo>
                      <a:pt x="426389" y="223520"/>
                    </a:lnTo>
                    <a:lnTo>
                      <a:pt x="426339" y="218440"/>
                    </a:lnTo>
                    <a:lnTo>
                      <a:pt x="426427" y="212090"/>
                    </a:lnTo>
                    <a:lnTo>
                      <a:pt x="428637" y="211137"/>
                    </a:lnTo>
                    <a:lnTo>
                      <a:pt x="426008" y="207010"/>
                    </a:lnTo>
                    <a:lnTo>
                      <a:pt x="425792" y="205740"/>
                    </a:lnTo>
                    <a:lnTo>
                      <a:pt x="425132" y="201930"/>
                    </a:lnTo>
                    <a:lnTo>
                      <a:pt x="424700" y="199390"/>
                    </a:lnTo>
                    <a:lnTo>
                      <a:pt x="424484" y="198120"/>
                    </a:lnTo>
                    <a:lnTo>
                      <a:pt x="424040" y="195580"/>
                    </a:lnTo>
                    <a:lnTo>
                      <a:pt x="427913" y="194310"/>
                    </a:lnTo>
                    <a:lnTo>
                      <a:pt x="426275" y="191770"/>
                    </a:lnTo>
                    <a:lnTo>
                      <a:pt x="424637" y="189230"/>
                    </a:lnTo>
                    <a:lnTo>
                      <a:pt x="421347" y="184150"/>
                    </a:lnTo>
                    <a:lnTo>
                      <a:pt x="425234" y="184150"/>
                    </a:lnTo>
                    <a:lnTo>
                      <a:pt x="426542" y="191770"/>
                    </a:lnTo>
                    <a:lnTo>
                      <a:pt x="427685" y="189230"/>
                    </a:lnTo>
                    <a:lnTo>
                      <a:pt x="429031" y="186690"/>
                    </a:lnTo>
                    <a:close/>
                  </a:path>
                  <a:path w="435609" h="524509">
                    <a:moveTo>
                      <a:pt x="429450" y="212458"/>
                    </a:moveTo>
                    <a:lnTo>
                      <a:pt x="429387" y="210820"/>
                    </a:lnTo>
                    <a:lnTo>
                      <a:pt x="428637" y="211137"/>
                    </a:lnTo>
                    <a:lnTo>
                      <a:pt x="429247" y="212090"/>
                    </a:lnTo>
                    <a:lnTo>
                      <a:pt x="429450" y="212458"/>
                    </a:lnTo>
                    <a:close/>
                  </a:path>
                  <a:path w="435609" h="524509">
                    <a:moveTo>
                      <a:pt x="435076" y="227330"/>
                    </a:moveTo>
                    <a:lnTo>
                      <a:pt x="434200" y="223520"/>
                    </a:lnTo>
                    <a:lnTo>
                      <a:pt x="433908" y="222250"/>
                    </a:lnTo>
                    <a:lnTo>
                      <a:pt x="432092" y="217170"/>
                    </a:lnTo>
                    <a:lnTo>
                      <a:pt x="429450" y="212458"/>
                    </a:lnTo>
                    <a:lnTo>
                      <a:pt x="430060" y="227330"/>
                    </a:lnTo>
                    <a:lnTo>
                      <a:pt x="431825" y="223520"/>
                    </a:lnTo>
                    <a:lnTo>
                      <a:pt x="431393" y="228600"/>
                    </a:lnTo>
                    <a:lnTo>
                      <a:pt x="430720" y="233680"/>
                    </a:lnTo>
                    <a:lnTo>
                      <a:pt x="429869" y="238760"/>
                    </a:lnTo>
                    <a:lnTo>
                      <a:pt x="429856" y="236220"/>
                    </a:lnTo>
                    <a:lnTo>
                      <a:pt x="429221" y="236220"/>
                    </a:lnTo>
                    <a:lnTo>
                      <a:pt x="428840" y="234950"/>
                    </a:lnTo>
                    <a:lnTo>
                      <a:pt x="430098" y="243840"/>
                    </a:lnTo>
                    <a:lnTo>
                      <a:pt x="430199" y="245211"/>
                    </a:lnTo>
                    <a:lnTo>
                      <a:pt x="429298" y="246253"/>
                    </a:lnTo>
                    <a:lnTo>
                      <a:pt x="429298" y="256540"/>
                    </a:lnTo>
                    <a:lnTo>
                      <a:pt x="427316" y="260350"/>
                    </a:lnTo>
                    <a:lnTo>
                      <a:pt x="427761" y="254000"/>
                    </a:lnTo>
                    <a:lnTo>
                      <a:pt x="427901" y="251955"/>
                    </a:lnTo>
                    <a:lnTo>
                      <a:pt x="429298" y="256540"/>
                    </a:lnTo>
                    <a:lnTo>
                      <a:pt x="429298" y="246253"/>
                    </a:lnTo>
                    <a:lnTo>
                      <a:pt x="426986" y="248920"/>
                    </a:lnTo>
                    <a:lnTo>
                      <a:pt x="427621" y="251028"/>
                    </a:lnTo>
                    <a:lnTo>
                      <a:pt x="426923" y="254000"/>
                    </a:lnTo>
                    <a:lnTo>
                      <a:pt x="427024" y="250190"/>
                    </a:lnTo>
                    <a:lnTo>
                      <a:pt x="424332" y="245110"/>
                    </a:lnTo>
                    <a:lnTo>
                      <a:pt x="422275" y="242570"/>
                    </a:lnTo>
                    <a:lnTo>
                      <a:pt x="421703" y="248920"/>
                    </a:lnTo>
                    <a:lnTo>
                      <a:pt x="422795" y="251460"/>
                    </a:lnTo>
                    <a:lnTo>
                      <a:pt x="424319" y="254000"/>
                    </a:lnTo>
                    <a:lnTo>
                      <a:pt x="425056" y="259080"/>
                    </a:lnTo>
                    <a:lnTo>
                      <a:pt x="421309" y="265430"/>
                    </a:lnTo>
                    <a:lnTo>
                      <a:pt x="420954" y="270510"/>
                    </a:lnTo>
                    <a:lnTo>
                      <a:pt x="423075" y="264160"/>
                    </a:lnTo>
                    <a:lnTo>
                      <a:pt x="423951" y="264160"/>
                    </a:lnTo>
                    <a:lnTo>
                      <a:pt x="423621" y="270510"/>
                    </a:lnTo>
                    <a:lnTo>
                      <a:pt x="421386" y="271780"/>
                    </a:lnTo>
                    <a:lnTo>
                      <a:pt x="420408" y="275590"/>
                    </a:lnTo>
                    <a:lnTo>
                      <a:pt x="421347" y="274320"/>
                    </a:lnTo>
                    <a:lnTo>
                      <a:pt x="422694" y="271780"/>
                    </a:lnTo>
                    <a:lnTo>
                      <a:pt x="423570" y="273050"/>
                    </a:lnTo>
                    <a:lnTo>
                      <a:pt x="419963" y="279400"/>
                    </a:lnTo>
                    <a:lnTo>
                      <a:pt x="419531" y="285750"/>
                    </a:lnTo>
                    <a:lnTo>
                      <a:pt x="413677" y="290830"/>
                    </a:lnTo>
                    <a:lnTo>
                      <a:pt x="416674" y="288290"/>
                    </a:lnTo>
                    <a:lnTo>
                      <a:pt x="417131" y="297180"/>
                    </a:lnTo>
                    <a:lnTo>
                      <a:pt x="416623" y="299720"/>
                    </a:lnTo>
                    <a:lnTo>
                      <a:pt x="419404" y="295910"/>
                    </a:lnTo>
                    <a:lnTo>
                      <a:pt x="422122" y="292100"/>
                    </a:lnTo>
                    <a:lnTo>
                      <a:pt x="424649" y="288290"/>
                    </a:lnTo>
                    <a:lnTo>
                      <a:pt x="428129" y="271780"/>
                    </a:lnTo>
                    <a:lnTo>
                      <a:pt x="429742" y="264160"/>
                    </a:lnTo>
                    <a:lnTo>
                      <a:pt x="430555" y="260350"/>
                    </a:lnTo>
                    <a:lnTo>
                      <a:pt x="430834" y="259080"/>
                    </a:lnTo>
                    <a:lnTo>
                      <a:pt x="431698" y="252730"/>
                    </a:lnTo>
                    <a:lnTo>
                      <a:pt x="431711" y="248920"/>
                    </a:lnTo>
                    <a:lnTo>
                      <a:pt x="431723" y="243840"/>
                    </a:lnTo>
                    <a:lnTo>
                      <a:pt x="433184" y="245110"/>
                    </a:lnTo>
                    <a:lnTo>
                      <a:pt x="433412" y="243840"/>
                    </a:lnTo>
                    <a:lnTo>
                      <a:pt x="434327" y="238760"/>
                    </a:lnTo>
                    <a:lnTo>
                      <a:pt x="435013" y="234950"/>
                    </a:lnTo>
                    <a:lnTo>
                      <a:pt x="435076" y="227330"/>
                    </a:lnTo>
                    <a:close/>
                  </a:path>
                </a:pathLst>
              </a:custGeom>
              <a:solidFill>
                <a:srgbClr val="1CADEB"/>
              </a:solidFill>
            </p:spPr>
            <p:txBody>
              <a:bodyPr wrap="square" lIns="0" tIns="0" rIns="0" bIns="0" rtlCol="0"/>
              <a:lstStyle/>
              <a:p>
                <a:endParaRPr/>
              </a:p>
            </p:txBody>
          </p:sp>
          <p:sp>
            <p:nvSpPr>
              <p:cNvPr id="26" name="object 216"/>
              <p:cNvSpPr/>
              <p:nvPr/>
            </p:nvSpPr>
            <p:spPr>
              <a:xfrm>
                <a:off x="17372673" y="7970640"/>
                <a:ext cx="431165" cy="431165"/>
              </a:xfrm>
              <a:custGeom>
                <a:avLst/>
                <a:gdLst/>
                <a:ahLst/>
                <a:cxnLst/>
                <a:rect l="l" t="t" r="r" b="b"/>
                <a:pathLst>
                  <a:path w="431165" h="431165">
                    <a:moveTo>
                      <a:pt x="1028" y="310718"/>
                    </a:moveTo>
                    <a:lnTo>
                      <a:pt x="0" y="313753"/>
                    </a:lnTo>
                    <a:lnTo>
                      <a:pt x="622" y="312674"/>
                    </a:lnTo>
                    <a:lnTo>
                      <a:pt x="939" y="312115"/>
                    </a:lnTo>
                    <a:lnTo>
                      <a:pt x="1028" y="310718"/>
                    </a:lnTo>
                    <a:close/>
                  </a:path>
                  <a:path w="431165" h="431165">
                    <a:moveTo>
                      <a:pt x="7797" y="215303"/>
                    </a:moveTo>
                    <a:lnTo>
                      <a:pt x="7480" y="215099"/>
                    </a:lnTo>
                    <a:lnTo>
                      <a:pt x="7594" y="215455"/>
                    </a:lnTo>
                    <a:lnTo>
                      <a:pt x="7721" y="215582"/>
                    </a:lnTo>
                    <a:lnTo>
                      <a:pt x="7797" y="215303"/>
                    </a:lnTo>
                    <a:close/>
                  </a:path>
                  <a:path w="431165" h="431165">
                    <a:moveTo>
                      <a:pt x="9385" y="209664"/>
                    </a:moveTo>
                    <a:lnTo>
                      <a:pt x="8737" y="206629"/>
                    </a:lnTo>
                    <a:lnTo>
                      <a:pt x="8001" y="203593"/>
                    </a:lnTo>
                    <a:lnTo>
                      <a:pt x="7442" y="200507"/>
                    </a:lnTo>
                    <a:lnTo>
                      <a:pt x="5092" y="213677"/>
                    </a:lnTo>
                    <a:lnTo>
                      <a:pt x="7480" y="215099"/>
                    </a:lnTo>
                    <a:lnTo>
                      <a:pt x="7048" y="213842"/>
                    </a:lnTo>
                    <a:lnTo>
                      <a:pt x="6654" y="209003"/>
                    </a:lnTo>
                    <a:lnTo>
                      <a:pt x="8001" y="207429"/>
                    </a:lnTo>
                    <a:lnTo>
                      <a:pt x="9385" y="209664"/>
                    </a:lnTo>
                    <a:close/>
                  </a:path>
                  <a:path w="431165" h="431165">
                    <a:moveTo>
                      <a:pt x="11582" y="178231"/>
                    </a:moveTo>
                    <a:lnTo>
                      <a:pt x="10325" y="177711"/>
                    </a:lnTo>
                    <a:lnTo>
                      <a:pt x="9944" y="181559"/>
                    </a:lnTo>
                    <a:lnTo>
                      <a:pt x="9766" y="183464"/>
                    </a:lnTo>
                    <a:lnTo>
                      <a:pt x="10337" y="182029"/>
                    </a:lnTo>
                    <a:lnTo>
                      <a:pt x="11430" y="180111"/>
                    </a:lnTo>
                    <a:lnTo>
                      <a:pt x="11582" y="178231"/>
                    </a:lnTo>
                    <a:close/>
                  </a:path>
                  <a:path w="431165" h="431165">
                    <a:moveTo>
                      <a:pt x="13423" y="192379"/>
                    </a:moveTo>
                    <a:lnTo>
                      <a:pt x="12484" y="192011"/>
                    </a:lnTo>
                    <a:lnTo>
                      <a:pt x="12484" y="194246"/>
                    </a:lnTo>
                    <a:lnTo>
                      <a:pt x="12306" y="200748"/>
                    </a:lnTo>
                    <a:lnTo>
                      <a:pt x="9105" y="197459"/>
                    </a:lnTo>
                    <a:lnTo>
                      <a:pt x="10185" y="197561"/>
                    </a:lnTo>
                    <a:lnTo>
                      <a:pt x="10744" y="196748"/>
                    </a:lnTo>
                    <a:lnTo>
                      <a:pt x="12484" y="194246"/>
                    </a:lnTo>
                    <a:lnTo>
                      <a:pt x="12484" y="192011"/>
                    </a:lnTo>
                    <a:lnTo>
                      <a:pt x="7734" y="190131"/>
                    </a:lnTo>
                    <a:lnTo>
                      <a:pt x="7061" y="197256"/>
                    </a:lnTo>
                    <a:lnTo>
                      <a:pt x="8699" y="197421"/>
                    </a:lnTo>
                    <a:lnTo>
                      <a:pt x="10515" y="201739"/>
                    </a:lnTo>
                    <a:lnTo>
                      <a:pt x="12725" y="202082"/>
                    </a:lnTo>
                    <a:lnTo>
                      <a:pt x="12839" y="200748"/>
                    </a:lnTo>
                    <a:lnTo>
                      <a:pt x="13373" y="194246"/>
                    </a:lnTo>
                    <a:lnTo>
                      <a:pt x="13423" y="192379"/>
                    </a:lnTo>
                    <a:close/>
                  </a:path>
                  <a:path w="431165" h="431165">
                    <a:moveTo>
                      <a:pt x="19685" y="159245"/>
                    </a:moveTo>
                    <a:lnTo>
                      <a:pt x="18669" y="161124"/>
                    </a:lnTo>
                    <a:lnTo>
                      <a:pt x="17627" y="163245"/>
                    </a:lnTo>
                    <a:lnTo>
                      <a:pt x="16484" y="165887"/>
                    </a:lnTo>
                    <a:lnTo>
                      <a:pt x="19685" y="159245"/>
                    </a:lnTo>
                    <a:close/>
                  </a:path>
                  <a:path w="431165" h="431165">
                    <a:moveTo>
                      <a:pt x="25819" y="147459"/>
                    </a:moveTo>
                    <a:lnTo>
                      <a:pt x="23634" y="147269"/>
                    </a:lnTo>
                    <a:lnTo>
                      <a:pt x="20662" y="147167"/>
                    </a:lnTo>
                    <a:lnTo>
                      <a:pt x="18529" y="154241"/>
                    </a:lnTo>
                    <a:lnTo>
                      <a:pt x="22110" y="154241"/>
                    </a:lnTo>
                    <a:lnTo>
                      <a:pt x="19685" y="159232"/>
                    </a:lnTo>
                    <a:lnTo>
                      <a:pt x="20701" y="157467"/>
                    </a:lnTo>
                    <a:lnTo>
                      <a:pt x="21628" y="155867"/>
                    </a:lnTo>
                    <a:lnTo>
                      <a:pt x="22567" y="154228"/>
                    </a:lnTo>
                    <a:lnTo>
                      <a:pt x="22136" y="154228"/>
                    </a:lnTo>
                    <a:lnTo>
                      <a:pt x="23164" y="151942"/>
                    </a:lnTo>
                    <a:lnTo>
                      <a:pt x="25819" y="147459"/>
                    </a:lnTo>
                    <a:close/>
                  </a:path>
                  <a:path w="431165" h="431165">
                    <a:moveTo>
                      <a:pt x="28765" y="147193"/>
                    </a:moveTo>
                    <a:lnTo>
                      <a:pt x="28409" y="143040"/>
                    </a:lnTo>
                    <a:lnTo>
                      <a:pt x="25819" y="147459"/>
                    </a:lnTo>
                    <a:lnTo>
                      <a:pt x="27825" y="147637"/>
                    </a:lnTo>
                    <a:lnTo>
                      <a:pt x="28765" y="147193"/>
                    </a:lnTo>
                    <a:close/>
                  </a:path>
                  <a:path w="431165" h="431165">
                    <a:moveTo>
                      <a:pt x="31038" y="138607"/>
                    </a:moveTo>
                    <a:lnTo>
                      <a:pt x="28219" y="140576"/>
                    </a:lnTo>
                    <a:lnTo>
                      <a:pt x="28409" y="143040"/>
                    </a:lnTo>
                    <a:lnTo>
                      <a:pt x="31038" y="138607"/>
                    </a:lnTo>
                    <a:close/>
                  </a:path>
                  <a:path w="431165" h="431165">
                    <a:moveTo>
                      <a:pt x="40792" y="354622"/>
                    </a:moveTo>
                    <a:lnTo>
                      <a:pt x="40576" y="354431"/>
                    </a:lnTo>
                    <a:lnTo>
                      <a:pt x="40792" y="354622"/>
                    </a:lnTo>
                    <a:close/>
                  </a:path>
                  <a:path w="431165" h="431165">
                    <a:moveTo>
                      <a:pt x="41021" y="354901"/>
                    </a:moveTo>
                    <a:lnTo>
                      <a:pt x="40817" y="354622"/>
                    </a:lnTo>
                    <a:lnTo>
                      <a:pt x="41021" y="354901"/>
                    </a:lnTo>
                    <a:close/>
                  </a:path>
                  <a:path w="431165" h="431165">
                    <a:moveTo>
                      <a:pt x="43688" y="368668"/>
                    </a:moveTo>
                    <a:lnTo>
                      <a:pt x="43230" y="364909"/>
                    </a:lnTo>
                    <a:lnTo>
                      <a:pt x="42849" y="356971"/>
                    </a:lnTo>
                    <a:lnTo>
                      <a:pt x="41021" y="354901"/>
                    </a:lnTo>
                    <a:lnTo>
                      <a:pt x="42303" y="356768"/>
                    </a:lnTo>
                    <a:lnTo>
                      <a:pt x="40995" y="362940"/>
                    </a:lnTo>
                    <a:lnTo>
                      <a:pt x="42887" y="364959"/>
                    </a:lnTo>
                    <a:lnTo>
                      <a:pt x="42341" y="364731"/>
                    </a:lnTo>
                    <a:lnTo>
                      <a:pt x="43688" y="368668"/>
                    </a:lnTo>
                    <a:close/>
                  </a:path>
                  <a:path w="431165" h="431165">
                    <a:moveTo>
                      <a:pt x="62560" y="100876"/>
                    </a:moveTo>
                    <a:lnTo>
                      <a:pt x="60794" y="103174"/>
                    </a:lnTo>
                    <a:lnTo>
                      <a:pt x="61671" y="102184"/>
                    </a:lnTo>
                    <a:lnTo>
                      <a:pt x="62179" y="101485"/>
                    </a:lnTo>
                    <a:lnTo>
                      <a:pt x="62560" y="100876"/>
                    </a:lnTo>
                    <a:close/>
                  </a:path>
                  <a:path w="431165" h="431165">
                    <a:moveTo>
                      <a:pt x="92722" y="56705"/>
                    </a:moveTo>
                    <a:lnTo>
                      <a:pt x="91020" y="57797"/>
                    </a:lnTo>
                    <a:lnTo>
                      <a:pt x="89433" y="59131"/>
                    </a:lnTo>
                    <a:lnTo>
                      <a:pt x="87833" y="60858"/>
                    </a:lnTo>
                    <a:lnTo>
                      <a:pt x="89420" y="59448"/>
                    </a:lnTo>
                    <a:lnTo>
                      <a:pt x="91008" y="58026"/>
                    </a:lnTo>
                    <a:lnTo>
                      <a:pt x="92722" y="56705"/>
                    </a:lnTo>
                    <a:close/>
                  </a:path>
                  <a:path w="431165" h="431165">
                    <a:moveTo>
                      <a:pt x="98005" y="57543"/>
                    </a:moveTo>
                    <a:lnTo>
                      <a:pt x="97332" y="55232"/>
                    </a:lnTo>
                    <a:lnTo>
                      <a:pt x="95516" y="57251"/>
                    </a:lnTo>
                    <a:lnTo>
                      <a:pt x="93637" y="59220"/>
                    </a:lnTo>
                    <a:lnTo>
                      <a:pt x="91909" y="61290"/>
                    </a:lnTo>
                    <a:lnTo>
                      <a:pt x="91732" y="60032"/>
                    </a:lnTo>
                    <a:lnTo>
                      <a:pt x="84645" y="66713"/>
                    </a:lnTo>
                    <a:lnTo>
                      <a:pt x="87350" y="66751"/>
                    </a:lnTo>
                    <a:lnTo>
                      <a:pt x="88544" y="65862"/>
                    </a:lnTo>
                    <a:lnTo>
                      <a:pt x="89471" y="67589"/>
                    </a:lnTo>
                    <a:lnTo>
                      <a:pt x="84366" y="71170"/>
                    </a:lnTo>
                    <a:lnTo>
                      <a:pt x="82296" y="71615"/>
                    </a:lnTo>
                    <a:lnTo>
                      <a:pt x="80530" y="71450"/>
                    </a:lnTo>
                    <a:lnTo>
                      <a:pt x="76327" y="73215"/>
                    </a:lnTo>
                    <a:lnTo>
                      <a:pt x="72986" y="76669"/>
                    </a:lnTo>
                    <a:lnTo>
                      <a:pt x="69481" y="80010"/>
                    </a:lnTo>
                    <a:lnTo>
                      <a:pt x="66306" y="83566"/>
                    </a:lnTo>
                    <a:lnTo>
                      <a:pt x="66687" y="82334"/>
                    </a:lnTo>
                    <a:lnTo>
                      <a:pt x="65900" y="83235"/>
                    </a:lnTo>
                    <a:lnTo>
                      <a:pt x="65697" y="83794"/>
                    </a:lnTo>
                    <a:lnTo>
                      <a:pt x="65646" y="84315"/>
                    </a:lnTo>
                    <a:lnTo>
                      <a:pt x="57581" y="93357"/>
                    </a:lnTo>
                    <a:lnTo>
                      <a:pt x="49885" y="102514"/>
                    </a:lnTo>
                    <a:lnTo>
                      <a:pt x="42316" y="112356"/>
                    </a:lnTo>
                    <a:lnTo>
                      <a:pt x="34759" y="123228"/>
                    </a:lnTo>
                    <a:lnTo>
                      <a:pt x="33883" y="126885"/>
                    </a:lnTo>
                    <a:lnTo>
                      <a:pt x="35915" y="126339"/>
                    </a:lnTo>
                    <a:lnTo>
                      <a:pt x="38417" y="125488"/>
                    </a:lnTo>
                    <a:lnTo>
                      <a:pt x="38976" y="128257"/>
                    </a:lnTo>
                    <a:lnTo>
                      <a:pt x="40563" y="125488"/>
                    </a:lnTo>
                    <a:lnTo>
                      <a:pt x="41973" y="123063"/>
                    </a:lnTo>
                    <a:lnTo>
                      <a:pt x="46405" y="118402"/>
                    </a:lnTo>
                    <a:lnTo>
                      <a:pt x="49707" y="114401"/>
                    </a:lnTo>
                    <a:lnTo>
                      <a:pt x="53009" y="110223"/>
                    </a:lnTo>
                    <a:lnTo>
                      <a:pt x="55079" y="107289"/>
                    </a:lnTo>
                    <a:lnTo>
                      <a:pt x="55105" y="106921"/>
                    </a:lnTo>
                    <a:lnTo>
                      <a:pt x="56273" y="106057"/>
                    </a:lnTo>
                    <a:lnTo>
                      <a:pt x="56388" y="105511"/>
                    </a:lnTo>
                    <a:lnTo>
                      <a:pt x="56908" y="103162"/>
                    </a:lnTo>
                    <a:lnTo>
                      <a:pt x="57683" y="99644"/>
                    </a:lnTo>
                    <a:lnTo>
                      <a:pt x="53301" y="103162"/>
                    </a:lnTo>
                    <a:lnTo>
                      <a:pt x="56222" y="97231"/>
                    </a:lnTo>
                    <a:lnTo>
                      <a:pt x="61709" y="90525"/>
                    </a:lnTo>
                    <a:lnTo>
                      <a:pt x="67678" y="84874"/>
                    </a:lnTo>
                    <a:lnTo>
                      <a:pt x="69748" y="83566"/>
                    </a:lnTo>
                    <a:lnTo>
                      <a:pt x="72072" y="82105"/>
                    </a:lnTo>
                    <a:lnTo>
                      <a:pt x="68973" y="86956"/>
                    </a:lnTo>
                    <a:lnTo>
                      <a:pt x="67919" y="90055"/>
                    </a:lnTo>
                    <a:lnTo>
                      <a:pt x="65951" y="93357"/>
                    </a:lnTo>
                    <a:lnTo>
                      <a:pt x="60147" y="98780"/>
                    </a:lnTo>
                    <a:lnTo>
                      <a:pt x="61302" y="98920"/>
                    </a:lnTo>
                    <a:lnTo>
                      <a:pt x="64350" y="98031"/>
                    </a:lnTo>
                    <a:lnTo>
                      <a:pt x="62560" y="100876"/>
                    </a:lnTo>
                    <a:lnTo>
                      <a:pt x="65036" y="98031"/>
                    </a:lnTo>
                    <a:lnTo>
                      <a:pt x="70916" y="91287"/>
                    </a:lnTo>
                    <a:lnTo>
                      <a:pt x="79921" y="82105"/>
                    </a:lnTo>
                    <a:lnTo>
                      <a:pt x="88569" y="73367"/>
                    </a:lnTo>
                    <a:lnTo>
                      <a:pt x="90144" y="71615"/>
                    </a:lnTo>
                    <a:lnTo>
                      <a:pt x="95338" y="65862"/>
                    </a:lnTo>
                    <a:lnTo>
                      <a:pt x="96050" y="65074"/>
                    </a:lnTo>
                    <a:lnTo>
                      <a:pt x="97536" y="63423"/>
                    </a:lnTo>
                    <a:lnTo>
                      <a:pt x="92773" y="65074"/>
                    </a:lnTo>
                    <a:lnTo>
                      <a:pt x="94703" y="61963"/>
                    </a:lnTo>
                    <a:lnTo>
                      <a:pt x="95211" y="61290"/>
                    </a:lnTo>
                    <a:lnTo>
                      <a:pt x="98005" y="57543"/>
                    </a:lnTo>
                    <a:close/>
                  </a:path>
                  <a:path w="431165" h="431165">
                    <a:moveTo>
                      <a:pt x="106629" y="102628"/>
                    </a:moveTo>
                    <a:lnTo>
                      <a:pt x="106603" y="102450"/>
                    </a:lnTo>
                    <a:lnTo>
                      <a:pt x="106476" y="102349"/>
                    </a:lnTo>
                    <a:lnTo>
                      <a:pt x="106070" y="102552"/>
                    </a:lnTo>
                    <a:lnTo>
                      <a:pt x="106629" y="102628"/>
                    </a:lnTo>
                    <a:close/>
                  </a:path>
                  <a:path w="431165" h="431165">
                    <a:moveTo>
                      <a:pt x="110109" y="102006"/>
                    </a:moveTo>
                    <a:lnTo>
                      <a:pt x="108750" y="103022"/>
                    </a:lnTo>
                    <a:lnTo>
                      <a:pt x="107772" y="102857"/>
                    </a:lnTo>
                    <a:lnTo>
                      <a:pt x="106629" y="102628"/>
                    </a:lnTo>
                    <a:lnTo>
                      <a:pt x="106743" y="103505"/>
                    </a:lnTo>
                    <a:lnTo>
                      <a:pt x="103936" y="107454"/>
                    </a:lnTo>
                    <a:lnTo>
                      <a:pt x="105524" y="107619"/>
                    </a:lnTo>
                    <a:lnTo>
                      <a:pt x="110109" y="102006"/>
                    </a:lnTo>
                    <a:close/>
                  </a:path>
                  <a:path w="431165" h="431165">
                    <a:moveTo>
                      <a:pt x="112204" y="99631"/>
                    </a:moveTo>
                    <a:lnTo>
                      <a:pt x="110109" y="101993"/>
                    </a:lnTo>
                    <a:lnTo>
                      <a:pt x="110731" y="101523"/>
                    </a:lnTo>
                    <a:lnTo>
                      <a:pt x="111404" y="100799"/>
                    </a:lnTo>
                    <a:lnTo>
                      <a:pt x="112204" y="99631"/>
                    </a:lnTo>
                    <a:close/>
                  </a:path>
                  <a:path w="431165" h="431165">
                    <a:moveTo>
                      <a:pt x="171259" y="79654"/>
                    </a:moveTo>
                    <a:lnTo>
                      <a:pt x="166509" y="82499"/>
                    </a:lnTo>
                    <a:lnTo>
                      <a:pt x="160312" y="85725"/>
                    </a:lnTo>
                    <a:lnTo>
                      <a:pt x="154190" y="89700"/>
                    </a:lnTo>
                    <a:lnTo>
                      <a:pt x="149669" y="94767"/>
                    </a:lnTo>
                    <a:lnTo>
                      <a:pt x="148170" y="100050"/>
                    </a:lnTo>
                    <a:lnTo>
                      <a:pt x="153009" y="102400"/>
                    </a:lnTo>
                    <a:lnTo>
                      <a:pt x="155816" y="106527"/>
                    </a:lnTo>
                    <a:lnTo>
                      <a:pt x="156946" y="106946"/>
                    </a:lnTo>
                    <a:lnTo>
                      <a:pt x="165722" y="101930"/>
                    </a:lnTo>
                    <a:lnTo>
                      <a:pt x="164388" y="99034"/>
                    </a:lnTo>
                    <a:lnTo>
                      <a:pt x="162687" y="98450"/>
                    </a:lnTo>
                    <a:lnTo>
                      <a:pt x="163487" y="96786"/>
                    </a:lnTo>
                    <a:lnTo>
                      <a:pt x="163741" y="95732"/>
                    </a:lnTo>
                    <a:lnTo>
                      <a:pt x="160413" y="96977"/>
                    </a:lnTo>
                    <a:lnTo>
                      <a:pt x="158623" y="95681"/>
                    </a:lnTo>
                    <a:lnTo>
                      <a:pt x="160947" y="91198"/>
                    </a:lnTo>
                    <a:lnTo>
                      <a:pt x="165176" y="89763"/>
                    </a:lnTo>
                    <a:lnTo>
                      <a:pt x="165823" y="91605"/>
                    </a:lnTo>
                    <a:lnTo>
                      <a:pt x="162204" y="93040"/>
                    </a:lnTo>
                    <a:lnTo>
                      <a:pt x="165442" y="93332"/>
                    </a:lnTo>
                    <a:lnTo>
                      <a:pt x="166738" y="89852"/>
                    </a:lnTo>
                    <a:lnTo>
                      <a:pt x="168503" y="90830"/>
                    </a:lnTo>
                    <a:lnTo>
                      <a:pt x="166192" y="88734"/>
                    </a:lnTo>
                    <a:lnTo>
                      <a:pt x="169595" y="84963"/>
                    </a:lnTo>
                    <a:lnTo>
                      <a:pt x="169125" y="82880"/>
                    </a:lnTo>
                    <a:lnTo>
                      <a:pt x="171259" y="79654"/>
                    </a:lnTo>
                    <a:close/>
                  </a:path>
                  <a:path w="431165" h="431165">
                    <a:moveTo>
                      <a:pt x="173062" y="77355"/>
                    </a:moveTo>
                    <a:lnTo>
                      <a:pt x="172275" y="78193"/>
                    </a:lnTo>
                    <a:lnTo>
                      <a:pt x="171729" y="78943"/>
                    </a:lnTo>
                    <a:lnTo>
                      <a:pt x="171259" y="79654"/>
                    </a:lnTo>
                    <a:lnTo>
                      <a:pt x="172148" y="78905"/>
                    </a:lnTo>
                    <a:lnTo>
                      <a:pt x="172783" y="78168"/>
                    </a:lnTo>
                    <a:lnTo>
                      <a:pt x="173062" y="77355"/>
                    </a:lnTo>
                    <a:close/>
                  </a:path>
                  <a:path w="431165" h="431165">
                    <a:moveTo>
                      <a:pt x="176657" y="97383"/>
                    </a:moveTo>
                    <a:lnTo>
                      <a:pt x="175552" y="96024"/>
                    </a:lnTo>
                    <a:lnTo>
                      <a:pt x="174701" y="98717"/>
                    </a:lnTo>
                    <a:lnTo>
                      <a:pt x="173253" y="99555"/>
                    </a:lnTo>
                    <a:lnTo>
                      <a:pt x="175234" y="98818"/>
                    </a:lnTo>
                    <a:lnTo>
                      <a:pt x="176657" y="97383"/>
                    </a:lnTo>
                    <a:close/>
                  </a:path>
                  <a:path w="431165" h="431165">
                    <a:moveTo>
                      <a:pt x="194678" y="18097"/>
                    </a:moveTo>
                    <a:lnTo>
                      <a:pt x="194271" y="17627"/>
                    </a:lnTo>
                    <a:lnTo>
                      <a:pt x="190423" y="19608"/>
                    </a:lnTo>
                    <a:lnTo>
                      <a:pt x="194678" y="18097"/>
                    </a:lnTo>
                    <a:close/>
                  </a:path>
                  <a:path w="431165" h="431165">
                    <a:moveTo>
                      <a:pt x="197002" y="70827"/>
                    </a:moveTo>
                    <a:lnTo>
                      <a:pt x="196494" y="70599"/>
                    </a:lnTo>
                    <a:lnTo>
                      <a:pt x="195275" y="71310"/>
                    </a:lnTo>
                    <a:lnTo>
                      <a:pt x="194106" y="72250"/>
                    </a:lnTo>
                    <a:lnTo>
                      <a:pt x="192925" y="73037"/>
                    </a:lnTo>
                    <a:lnTo>
                      <a:pt x="193433" y="73215"/>
                    </a:lnTo>
                    <a:lnTo>
                      <a:pt x="194614" y="72440"/>
                    </a:lnTo>
                    <a:lnTo>
                      <a:pt x="195783" y="71450"/>
                    </a:lnTo>
                    <a:lnTo>
                      <a:pt x="197002" y="70827"/>
                    </a:lnTo>
                    <a:close/>
                  </a:path>
                  <a:path w="431165" h="431165">
                    <a:moveTo>
                      <a:pt x="213525" y="685"/>
                    </a:moveTo>
                    <a:lnTo>
                      <a:pt x="209969" y="1955"/>
                    </a:lnTo>
                    <a:lnTo>
                      <a:pt x="210426" y="1905"/>
                    </a:lnTo>
                    <a:lnTo>
                      <a:pt x="213525" y="685"/>
                    </a:lnTo>
                    <a:close/>
                  </a:path>
                  <a:path w="431165" h="431165">
                    <a:moveTo>
                      <a:pt x="217589" y="429691"/>
                    </a:moveTo>
                    <a:lnTo>
                      <a:pt x="214604" y="428739"/>
                    </a:lnTo>
                    <a:lnTo>
                      <a:pt x="212039" y="430872"/>
                    </a:lnTo>
                    <a:lnTo>
                      <a:pt x="217589" y="429691"/>
                    </a:lnTo>
                    <a:close/>
                  </a:path>
                  <a:path w="431165" h="431165">
                    <a:moveTo>
                      <a:pt x="228384" y="69646"/>
                    </a:moveTo>
                    <a:lnTo>
                      <a:pt x="224167" y="70700"/>
                    </a:lnTo>
                    <a:lnTo>
                      <a:pt x="224561" y="71005"/>
                    </a:lnTo>
                    <a:lnTo>
                      <a:pt x="228384" y="69646"/>
                    </a:lnTo>
                    <a:close/>
                  </a:path>
                  <a:path w="431165" h="431165">
                    <a:moveTo>
                      <a:pt x="230720" y="52438"/>
                    </a:moveTo>
                    <a:lnTo>
                      <a:pt x="225564" y="52349"/>
                    </a:lnTo>
                    <a:lnTo>
                      <a:pt x="227787" y="51892"/>
                    </a:lnTo>
                    <a:lnTo>
                      <a:pt x="222364" y="52552"/>
                    </a:lnTo>
                    <a:lnTo>
                      <a:pt x="224764" y="54178"/>
                    </a:lnTo>
                    <a:lnTo>
                      <a:pt x="229196" y="52603"/>
                    </a:lnTo>
                    <a:lnTo>
                      <a:pt x="230720" y="52438"/>
                    </a:lnTo>
                    <a:close/>
                  </a:path>
                  <a:path w="431165" h="431165">
                    <a:moveTo>
                      <a:pt x="235038" y="7937"/>
                    </a:moveTo>
                    <a:lnTo>
                      <a:pt x="234378" y="7747"/>
                    </a:lnTo>
                    <a:lnTo>
                      <a:pt x="234416" y="8255"/>
                    </a:lnTo>
                    <a:lnTo>
                      <a:pt x="235038" y="7937"/>
                    </a:lnTo>
                    <a:close/>
                  </a:path>
                  <a:path w="431165" h="431165">
                    <a:moveTo>
                      <a:pt x="238848" y="406946"/>
                    </a:moveTo>
                    <a:lnTo>
                      <a:pt x="237680" y="406222"/>
                    </a:lnTo>
                    <a:lnTo>
                      <a:pt x="235280" y="406006"/>
                    </a:lnTo>
                    <a:lnTo>
                      <a:pt x="238848" y="406946"/>
                    </a:lnTo>
                    <a:close/>
                  </a:path>
                  <a:path w="431165" h="431165">
                    <a:moveTo>
                      <a:pt x="242036" y="12255"/>
                    </a:moveTo>
                    <a:lnTo>
                      <a:pt x="240893" y="12014"/>
                    </a:lnTo>
                    <a:lnTo>
                      <a:pt x="238531" y="11544"/>
                    </a:lnTo>
                    <a:lnTo>
                      <a:pt x="234581" y="9232"/>
                    </a:lnTo>
                    <a:lnTo>
                      <a:pt x="234467" y="9055"/>
                    </a:lnTo>
                    <a:lnTo>
                      <a:pt x="234416" y="8255"/>
                    </a:lnTo>
                    <a:lnTo>
                      <a:pt x="232727" y="9118"/>
                    </a:lnTo>
                    <a:lnTo>
                      <a:pt x="224256" y="11811"/>
                    </a:lnTo>
                    <a:lnTo>
                      <a:pt x="218097" y="13144"/>
                    </a:lnTo>
                    <a:lnTo>
                      <a:pt x="215455" y="14008"/>
                    </a:lnTo>
                    <a:lnTo>
                      <a:pt x="222605" y="13652"/>
                    </a:lnTo>
                    <a:lnTo>
                      <a:pt x="228384" y="12738"/>
                    </a:lnTo>
                    <a:lnTo>
                      <a:pt x="234340" y="12014"/>
                    </a:lnTo>
                    <a:lnTo>
                      <a:pt x="242036" y="12255"/>
                    </a:lnTo>
                    <a:close/>
                  </a:path>
                  <a:path w="431165" h="431165">
                    <a:moveTo>
                      <a:pt x="245618" y="402742"/>
                    </a:moveTo>
                    <a:lnTo>
                      <a:pt x="239585" y="403377"/>
                    </a:lnTo>
                    <a:lnTo>
                      <a:pt x="235280" y="406006"/>
                    </a:lnTo>
                    <a:lnTo>
                      <a:pt x="245618" y="402742"/>
                    </a:lnTo>
                    <a:close/>
                  </a:path>
                  <a:path w="431165" h="431165">
                    <a:moveTo>
                      <a:pt x="246519" y="12763"/>
                    </a:moveTo>
                    <a:lnTo>
                      <a:pt x="242049" y="12255"/>
                    </a:lnTo>
                    <a:lnTo>
                      <a:pt x="243319" y="12509"/>
                    </a:lnTo>
                    <a:lnTo>
                      <a:pt x="244779" y="12712"/>
                    </a:lnTo>
                    <a:lnTo>
                      <a:pt x="246519" y="12763"/>
                    </a:lnTo>
                    <a:close/>
                  </a:path>
                  <a:path w="431165" h="431165">
                    <a:moveTo>
                      <a:pt x="251701" y="60109"/>
                    </a:moveTo>
                    <a:lnTo>
                      <a:pt x="249859" y="59855"/>
                    </a:lnTo>
                    <a:lnTo>
                      <a:pt x="246951" y="60109"/>
                    </a:lnTo>
                    <a:lnTo>
                      <a:pt x="251701" y="60109"/>
                    </a:lnTo>
                    <a:close/>
                  </a:path>
                  <a:path w="431165" h="431165">
                    <a:moveTo>
                      <a:pt x="259549" y="5892"/>
                    </a:moveTo>
                    <a:lnTo>
                      <a:pt x="258495" y="5689"/>
                    </a:lnTo>
                    <a:lnTo>
                      <a:pt x="258635" y="5308"/>
                    </a:lnTo>
                    <a:lnTo>
                      <a:pt x="258495" y="4902"/>
                    </a:lnTo>
                    <a:lnTo>
                      <a:pt x="257860" y="4191"/>
                    </a:lnTo>
                    <a:lnTo>
                      <a:pt x="250317" y="3378"/>
                    </a:lnTo>
                    <a:lnTo>
                      <a:pt x="249148" y="2705"/>
                    </a:lnTo>
                    <a:lnTo>
                      <a:pt x="245186" y="419"/>
                    </a:lnTo>
                    <a:lnTo>
                      <a:pt x="240474" y="0"/>
                    </a:lnTo>
                    <a:lnTo>
                      <a:pt x="242557" y="2705"/>
                    </a:lnTo>
                    <a:lnTo>
                      <a:pt x="238594" y="2641"/>
                    </a:lnTo>
                    <a:lnTo>
                      <a:pt x="228193" y="1587"/>
                    </a:lnTo>
                    <a:lnTo>
                      <a:pt x="221665" y="1460"/>
                    </a:lnTo>
                    <a:lnTo>
                      <a:pt x="218808" y="2235"/>
                    </a:lnTo>
                    <a:lnTo>
                      <a:pt x="216598" y="2501"/>
                    </a:lnTo>
                    <a:lnTo>
                      <a:pt x="214363" y="2654"/>
                    </a:lnTo>
                    <a:lnTo>
                      <a:pt x="212204" y="3022"/>
                    </a:lnTo>
                    <a:lnTo>
                      <a:pt x="209753" y="3340"/>
                    </a:lnTo>
                    <a:lnTo>
                      <a:pt x="209219" y="2882"/>
                    </a:lnTo>
                    <a:lnTo>
                      <a:pt x="209816" y="2006"/>
                    </a:lnTo>
                    <a:lnTo>
                      <a:pt x="209969" y="1955"/>
                    </a:lnTo>
                    <a:lnTo>
                      <a:pt x="199986" y="3022"/>
                    </a:lnTo>
                    <a:lnTo>
                      <a:pt x="201193" y="4483"/>
                    </a:lnTo>
                    <a:lnTo>
                      <a:pt x="193217" y="5308"/>
                    </a:lnTo>
                    <a:lnTo>
                      <a:pt x="185864" y="7708"/>
                    </a:lnTo>
                    <a:lnTo>
                      <a:pt x="178231" y="9423"/>
                    </a:lnTo>
                    <a:lnTo>
                      <a:pt x="177495" y="9448"/>
                    </a:lnTo>
                    <a:lnTo>
                      <a:pt x="176745" y="9423"/>
                    </a:lnTo>
                    <a:lnTo>
                      <a:pt x="176136" y="9232"/>
                    </a:lnTo>
                    <a:lnTo>
                      <a:pt x="175463" y="9791"/>
                    </a:lnTo>
                    <a:lnTo>
                      <a:pt x="175412" y="10083"/>
                    </a:lnTo>
                    <a:lnTo>
                      <a:pt x="175590" y="10287"/>
                    </a:lnTo>
                    <a:lnTo>
                      <a:pt x="163753" y="14312"/>
                    </a:lnTo>
                    <a:lnTo>
                      <a:pt x="120789" y="36156"/>
                    </a:lnTo>
                    <a:lnTo>
                      <a:pt x="92722" y="56705"/>
                    </a:lnTo>
                    <a:lnTo>
                      <a:pt x="96520" y="54190"/>
                    </a:lnTo>
                    <a:lnTo>
                      <a:pt x="100304" y="52654"/>
                    </a:lnTo>
                    <a:lnTo>
                      <a:pt x="104279" y="50228"/>
                    </a:lnTo>
                    <a:lnTo>
                      <a:pt x="103797" y="52552"/>
                    </a:lnTo>
                    <a:lnTo>
                      <a:pt x="106222" y="51244"/>
                    </a:lnTo>
                    <a:lnTo>
                      <a:pt x="107924" y="50228"/>
                    </a:lnTo>
                    <a:lnTo>
                      <a:pt x="109372" y="49364"/>
                    </a:lnTo>
                    <a:lnTo>
                      <a:pt x="111061" y="49999"/>
                    </a:lnTo>
                    <a:lnTo>
                      <a:pt x="109118" y="52679"/>
                    </a:lnTo>
                    <a:lnTo>
                      <a:pt x="105333" y="55143"/>
                    </a:lnTo>
                    <a:lnTo>
                      <a:pt x="102781" y="56235"/>
                    </a:lnTo>
                    <a:lnTo>
                      <a:pt x="102971" y="58115"/>
                    </a:lnTo>
                    <a:lnTo>
                      <a:pt x="106845" y="56870"/>
                    </a:lnTo>
                    <a:lnTo>
                      <a:pt x="107632" y="58661"/>
                    </a:lnTo>
                    <a:lnTo>
                      <a:pt x="110058" y="56870"/>
                    </a:lnTo>
                    <a:lnTo>
                      <a:pt x="113220" y="54521"/>
                    </a:lnTo>
                    <a:lnTo>
                      <a:pt x="116687" y="49364"/>
                    </a:lnTo>
                    <a:lnTo>
                      <a:pt x="119405" y="45326"/>
                    </a:lnTo>
                    <a:lnTo>
                      <a:pt x="125006" y="41122"/>
                    </a:lnTo>
                    <a:lnTo>
                      <a:pt x="125641" y="42976"/>
                    </a:lnTo>
                    <a:lnTo>
                      <a:pt x="123596" y="46202"/>
                    </a:lnTo>
                    <a:lnTo>
                      <a:pt x="129705" y="42138"/>
                    </a:lnTo>
                    <a:lnTo>
                      <a:pt x="128333" y="43459"/>
                    </a:lnTo>
                    <a:lnTo>
                      <a:pt x="130289" y="42138"/>
                    </a:lnTo>
                    <a:lnTo>
                      <a:pt x="131775" y="41122"/>
                    </a:lnTo>
                    <a:lnTo>
                      <a:pt x="133718" y="39789"/>
                    </a:lnTo>
                    <a:lnTo>
                      <a:pt x="137134" y="38938"/>
                    </a:lnTo>
                    <a:lnTo>
                      <a:pt x="139649" y="38074"/>
                    </a:lnTo>
                    <a:lnTo>
                      <a:pt x="142303" y="34366"/>
                    </a:lnTo>
                    <a:lnTo>
                      <a:pt x="143421" y="36893"/>
                    </a:lnTo>
                    <a:lnTo>
                      <a:pt x="145465" y="34366"/>
                    </a:lnTo>
                    <a:lnTo>
                      <a:pt x="147053" y="32385"/>
                    </a:lnTo>
                    <a:lnTo>
                      <a:pt x="156756" y="27952"/>
                    </a:lnTo>
                    <a:lnTo>
                      <a:pt x="162217" y="25361"/>
                    </a:lnTo>
                    <a:lnTo>
                      <a:pt x="162090" y="25984"/>
                    </a:lnTo>
                    <a:lnTo>
                      <a:pt x="163055" y="25361"/>
                    </a:lnTo>
                    <a:lnTo>
                      <a:pt x="169291" y="21259"/>
                    </a:lnTo>
                    <a:lnTo>
                      <a:pt x="171818" y="20662"/>
                    </a:lnTo>
                    <a:lnTo>
                      <a:pt x="174307" y="19773"/>
                    </a:lnTo>
                    <a:lnTo>
                      <a:pt x="189115" y="15328"/>
                    </a:lnTo>
                    <a:lnTo>
                      <a:pt x="181190" y="20561"/>
                    </a:lnTo>
                    <a:lnTo>
                      <a:pt x="187972" y="20243"/>
                    </a:lnTo>
                    <a:lnTo>
                      <a:pt x="188607" y="16535"/>
                    </a:lnTo>
                    <a:lnTo>
                      <a:pt x="193433" y="15773"/>
                    </a:lnTo>
                    <a:lnTo>
                      <a:pt x="193205" y="16370"/>
                    </a:lnTo>
                    <a:lnTo>
                      <a:pt x="194271" y="17627"/>
                    </a:lnTo>
                    <a:lnTo>
                      <a:pt x="197510" y="15951"/>
                    </a:lnTo>
                    <a:lnTo>
                      <a:pt x="198132" y="15773"/>
                    </a:lnTo>
                    <a:lnTo>
                      <a:pt x="199618" y="15328"/>
                    </a:lnTo>
                    <a:lnTo>
                      <a:pt x="205295" y="13627"/>
                    </a:lnTo>
                    <a:lnTo>
                      <a:pt x="213194" y="10909"/>
                    </a:lnTo>
                    <a:lnTo>
                      <a:pt x="216738" y="9448"/>
                    </a:lnTo>
                    <a:lnTo>
                      <a:pt x="218071" y="8890"/>
                    </a:lnTo>
                    <a:lnTo>
                      <a:pt x="218884" y="8559"/>
                    </a:lnTo>
                    <a:lnTo>
                      <a:pt x="211823" y="8890"/>
                    </a:lnTo>
                    <a:lnTo>
                      <a:pt x="210807" y="7988"/>
                    </a:lnTo>
                    <a:lnTo>
                      <a:pt x="212763" y="5676"/>
                    </a:lnTo>
                    <a:lnTo>
                      <a:pt x="223875" y="6667"/>
                    </a:lnTo>
                    <a:lnTo>
                      <a:pt x="224383" y="8293"/>
                    </a:lnTo>
                    <a:lnTo>
                      <a:pt x="222935" y="9055"/>
                    </a:lnTo>
                    <a:lnTo>
                      <a:pt x="217182" y="9931"/>
                    </a:lnTo>
                    <a:lnTo>
                      <a:pt x="220853" y="10909"/>
                    </a:lnTo>
                    <a:lnTo>
                      <a:pt x="229336" y="6324"/>
                    </a:lnTo>
                    <a:lnTo>
                      <a:pt x="234378" y="7747"/>
                    </a:lnTo>
                    <a:lnTo>
                      <a:pt x="234264" y="6324"/>
                    </a:lnTo>
                    <a:lnTo>
                      <a:pt x="245618" y="7835"/>
                    </a:lnTo>
                    <a:lnTo>
                      <a:pt x="254101" y="9499"/>
                    </a:lnTo>
                    <a:lnTo>
                      <a:pt x="248945" y="7124"/>
                    </a:lnTo>
                    <a:lnTo>
                      <a:pt x="252196" y="6591"/>
                    </a:lnTo>
                    <a:lnTo>
                      <a:pt x="255752" y="6261"/>
                    </a:lnTo>
                    <a:lnTo>
                      <a:pt x="255879" y="6248"/>
                    </a:lnTo>
                    <a:lnTo>
                      <a:pt x="256451" y="6197"/>
                    </a:lnTo>
                    <a:lnTo>
                      <a:pt x="257187" y="6248"/>
                    </a:lnTo>
                    <a:lnTo>
                      <a:pt x="257517" y="6197"/>
                    </a:lnTo>
                    <a:lnTo>
                      <a:pt x="257708" y="6172"/>
                    </a:lnTo>
                    <a:lnTo>
                      <a:pt x="258089" y="6045"/>
                    </a:lnTo>
                    <a:lnTo>
                      <a:pt x="259549" y="5892"/>
                    </a:lnTo>
                    <a:close/>
                  </a:path>
                  <a:path w="431165" h="431165">
                    <a:moveTo>
                      <a:pt x="268681" y="7023"/>
                    </a:moveTo>
                    <a:lnTo>
                      <a:pt x="267881" y="6096"/>
                    </a:lnTo>
                    <a:lnTo>
                      <a:pt x="264274" y="4813"/>
                    </a:lnTo>
                    <a:lnTo>
                      <a:pt x="263525" y="5410"/>
                    </a:lnTo>
                    <a:lnTo>
                      <a:pt x="261620" y="5689"/>
                    </a:lnTo>
                    <a:lnTo>
                      <a:pt x="259549" y="5892"/>
                    </a:lnTo>
                    <a:lnTo>
                      <a:pt x="268516" y="7797"/>
                    </a:lnTo>
                    <a:lnTo>
                      <a:pt x="268681" y="7023"/>
                    </a:lnTo>
                    <a:close/>
                  </a:path>
                  <a:path w="431165" h="431165">
                    <a:moveTo>
                      <a:pt x="284302" y="13373"/>
                    </a:moveTo>
                    <a:lnTo>
                      <a:pt x="279234" y="11353"/>
                    </a:lnTo>
                    <a:lnTo>
                      <a:pt x="268528" y="7797"/>
                    </a:lnTo>
                    <a:lnTo>
                      <a:pt x="268300" y="8839"/>
                    </a:lnTo>
                    <a:lnTo>
                      <a:pt x="266382" y="9626"/>
                    </a:lnTo>
                    <a:lnTo>
                      <a:pt x="266458" y="10642"/>
                    </a:lnTo>
                    <a:lnTo>
                      <a:pt x="270776" y="11709"/>
                    </a:lnTo>
                    <a:lnTo>
                      <a:pt x="274993" y="13309"/>
                    </a:lnTo>
                    <a:lnTo>
                      <a:pt x="279234" y="14693"/>
                    </a:lnTo>
                    <a:lnTo>
                      <a:pt x="275348" y="11811"/>
                    </a:lnTo>
                    <a:lnTo>
                      <a:pt x="283286" y="13957"/>
                    </a:lnTo>
                    <a:lnTo>
                      <a:pt x="284302" y="13373"/>
                    </a:lnTo>
                    <a:close/>
                  </a:path>
                  <a:path w="431165" h="431165">
                    <a:moveTo>
                      <a:pt x="285038" y="371563"/>
                    </a:moveTo>
                    <a:lnTo>
                      <a:pt x="283959" y="372745"/>
                    </a:lnTo>
                    <a:lnTo>
                      <a:pt x="283070" y="376326"/>
                    </a:lnTo>
                    <a:lnTo>
                      <a:pt x="285038" y="371563"/>
                    </a:lnTo>
                    <a:close/>
                  </a:path>
                  <a:path w="431165" h="431165">
                    <a:moveTo>
                      <a:pt x="298030" y="392214"/>
                    </a:moveTo>
                    <a:lnTo>
                      <a:pt x="296227" y="393382"/>
                    </a:lnTo>
                    <a:lnTo>
                      <a:pt x="293941" y="393763"/>
                    </a:lnTo>
                    <a:lnTo>
                      <a:pt x="293065" y="395122"/>
                    </a:lnTo>
                    <a:lnTo>
                      <a:pt x="295935" y="394652"/>
                    </a:lnTo>
                    <a:lnTo>
                      <a:pt x="296506" y="393750"/>
                    </a:lnTo>
                    <a:lnTo>
                      <a:pt x="298030" y="392214"/>
                    </a:lnTo>
                    <a:close/>
                  </a:path>
                  <a:path w="431165" h="431165">
                    <a:moveTo>
                      <a:pt x="299554" y="390817"/>
                    </a:moveTo>
                    <a:lnTo>
                      <a:pt x="298932" y="391325"/>
                    </a:lnTo>
                    <a:lnTo>
                      <a:pt x="298437" y="391807"/>
                    </a:lnTo>
                    <a:lnTo>
                      <a:pt x="298030" y="392214"/>
                    </a:lnTo>
                    <a:lnTo>
                      <a:pt x="298589" y="391858"/>
                    </a:lnTo>
                    <a:lnTo>
                      <a:pt x="299135" y="391401"/>
                    </a:lnTo>
                    <a:lnTo>
                      <a:pt x="299554" y="390817"/>
                    </a:lnTo>
                    <a:close/>
                  </a:path>
                  <a:path w="431165" h="431165">
                    <a:moveTo>
                      <a:pt x="308203" y="423722"/>
                    </a:moveTo>
                    <a:lnTo>
                      <a:pt x="307581" y="423735"/>
                    </a:lnTo>
                    <a:lnTo>
                      <a:pt x="303796" y="427532"/>
                    </a:lnTo>
                    <a:lnTo>
                      <a:pt x="304406" y="427532"/>
                    </a:lnTo>
                    <a:lnTo>
                      <a:pt x="308203" y="423722"/>
                    </a:lnTo>
                    <a:close/>
                  </a:path>
                  <a:path w="431165" h="431165">
                    <a:moveTo>
                      <a:pt x="319074" y="378269"/>
                    </a:moveTo>
                    <a:lnTo>
                      <a:pt x="317842" y="377799"/>
                    </a:lnTo>
                    <a:lnTo>
                      <a:pt x="316204" y="378828"/>
                    </a:lnTo>
                    <a:lnTo>
                      <a:pt x="317055" y="376656"/>
                    </a:lnTo>
                    <a:lnTo>
                      <a:pt x="316407" y="377355"/>
                    </a:lnTo>
                    <a:lnTo>
                      <a:pt x="315582" y="379209"/>
                    </a:lnTo>
                    <a:lnTo>
                      <a:pt x="313982" y="380492"/>
                    </a:lnTo>
                    <a:lnTo>
                      <a:pt x="314515" y="381038"/>
                    </a:lnTo>
                    <a:lnTo>
                      <a:pt x="314629" y="381609"/>
                    </a:lnTo>
                    <a:lnTo>
                      <a:pt x="314159" y="383120"/>
                    </a:lnTo>
                    <a:lnTo>
                      <a:pt x="315023" y="381419"/>
                    </a:lnTo>
                    <a:lnTo>
                      <a:pt x="317614" y="379564"/>
                    </a:lnTo>
                    <a:lnTo>
                      <a:pt x="319074" y="378269"/>
                    </a:lnTo>
                    <a:close/>
                  </a:path>
                  <a:path w="431165" h="431165">
                    <a:moveTo>
                      <a:pt x="355663" y="311759"/>
                    </a:moveTo>
                    <a:lnTo>
                      <a:pt x="355180" y="312432"/>
                    </a:lnTo>
                    <a:lnTo>
                      <a:pt x="354799" y="312978"/>
                    </a:lnTo>
                    <a:lnTo>
                      <a:pt x="354457" y="313436"/>
                    </a:lnTo>
                    <a:lnTo>
                      <a:pt x="354876" y="312953"/>
                    </a:lnTo>
                    <a:lnTo>
                      <a:pt x="355282" y="312394"/>
                    </a:lnTo>
                    <a:lnTo>
                      <a:pt x="355663" y="311759"/>
                    </a:lnTo>
                    <a:close/>
                  </a:path>
                  <a:path w="431165" h="431165">
                    <a:moveTo>
                      <a:pt x="356044" y="317258"/>
                    </a:moveTo>
                    <a:lnTo>
                      <a:pt x="355130" y="316547"/>
                    </a:lnTo>
                    <a:lnTo>
                      <a:pt x="353555" y="316077"/>
                    </a:lnTo>
                    <a:lnTo>
                      <a:pt x="354457" y="313436"/>
                    </a:lnTo>
                    <a:lnTo>
                      <a:pt x="351663" y="316623"/>
                    </a:lnTo>
                    <a:lnTo>
                      <a:pt x="347891" y="316776"/>
                    </a:lnTo>
                    <a:lnTo>
                      <a:pt x="347395" y="315912"/>
                    </a:lnTo>
                    <a:lnTo>
                      <a:pt x="348373" y="317741"/>
                    </a:lnTo>
                    <a:lnTo>
                      <a:pt x="351142" y="317284"/>
                    </a:lnTo>
                    <a:lnTo>
                      <a:pt x="353466" y="317322"/>
                    </a:lnTo>
                    <a:lnTo>
                      <a:pt x="353136" y="320662"/>
                    </a:lnTo>
                    <a:lnTo>
                      <a:pt x="356044" y="317258"/>
                    </a:lnTo>
                    <a:close/>
                  </a:path>
                  <a:path w="431165" h="431165">
                    <a:moveTo>
                      <a:pt x="363550" y="196278"/>
                    </a:moveTo>
                    <a:lnTo>
                      <a:pt x="362877" y="194576"/>
                    </a:lnTo>
                    <a:lnTo>
                      <a:pt x="360972" y="197040"/>
                    </a:lnTo>
                    <a:lnTo>
                      <a:pt x="363550" y="196278"/>
                    </a:lnTo>
                    <a:close/>
                  </a:path>
                  <a:path w="431165" h="431165">
                    <a:moveTo>
                      <a:pt x="365125" y="200774"/>
                    </a:moveTo>
                    <a:lnTo>
                      <a:pt x="364388" y="198704"/>
                    </a:lnTo>
                    <a:lnTo>
                      <a:pt x="363702" y="196634"/>
                    </a:lnTo>
                    <a:lnTo>
                      <a:pt x="363550" y="196278"/>
                    </a:lnTo>
                    <a:lnTo>
                      <a:pt x="364134" y="200113"/>
                    </a:lnTo>
                    <a:lnTo>
                      <a:pt x="360349" y="196989"/>
                    </a:lnTo>
                    <a:lnTo>
                      <a:pt x="361048" y="200228"/>
                    </a:lnTo>
                    <a:lnTo>
                      <a:pt x="364769" y="201790"/>
                    </a:lnTo>
                    <a:lnTo>
                      <a:pt x="365125" y="200774"/>
                    </a:lnTo>
                    <a:close/>
                  </a:path>
                  <a:path w="431165" h="431165">
                    <a:moveTo>
                      <a:pt x="367017" y="281546"/>
                    </a:moveTo>
                    <a:lnTo>
                      <a:pt x="363448" y="281343"/>
                    </a:lnTo>
                    <a:lnTo>
                      <a:pt x="361734" y="284899"/>
                    </a:lnTo>
                    <a:lnTo>
                      <a:pt x="361188" y="289547"/>
                    </a:lnTo>
                    <a:lnTo>
                      <a:pt x="361899" y="291833"/>
                    </a:lnTo>
                    <a:lnTo>
                      <a:pt x="362839" y="290474"/>
                    </a:lnTo>
                    <a:lnTo>
                      <a:pt x="363156" y="293103"/>
                    </a:lnTo>
                    <a:lnTo>
                      <a:pt x="363372" y="295744"/>
                    </a:lnTo>
                    <a:lnTo>
                      <a:pt x="363550" y="298424"/>
                    </a:lnTo>
                    <a:lnTo>
                      <a:pt x="363385" y="293179"/>
                    </a:lnTo>
                    <a:lnTo>
                      <a:pt x="367017" y="281546"/>
                    </a:lnTo>
                    <a:close/>
                  </a:path>
                  <a:path w="431165" h="431165">
                    <a:moveTo>
                      <a:pt x="369785" y="331584"/>
                    </a:moveTo>
                    <a:lnTo>
                      <a:pt x="369735" y="331431"/>
                    </a:lnTo>
                    <a:lnTo>
                      <a:pt x="368007" y="333476"/>
                    </a:lnTo>
                    <a:lnTo>
                      <a:pt x="369481" y="332206"/>
                    </a:lnTo>
                    <a:lnTo>
                      <a:pt x="369785" y="331584"/>
                    </a:lnTo>
                    <a:close/>
                  </a:path>
                  <a:path w="431165" h="431165">
                    <a:moveTo>
                      <a:pt x="374027" y="331584"/>
                    </a:moveTo>
                    <a:lnTo>
                      <a:pt x="372884" y="327964"/>
                    </a:lnTo>
                    <a:lnTo>
                      <a:pt x="371551" y="328015"/>
                    </a:lnTo>
                    <a:lnTo>
                      <a:pt x="369862" y="331431"/>
                    </a:lnTo>
                    <a:lnTo>
                      <a:pt x="374027" y="331584"/>
                    </a:lnTo>
                    <a:close/>
                  </a:path>
                  <a:path w="431165" h="431165">
                    <a:moveTo>
                      <a:pt x="379704" y="316433"/>
                    </a:moveTo>
                    <a:lnTo>
                      <a:pt x="378663" y="317080"/>
                    </a:lnTo>
                    <a:lnTo>
                      <a:pt x="377418" y="322097"/>
                    </a:lnTo>
                    <a:lnTo>
                      <a:pt x="378218" y="320230"/>
                    </a:lnTo>
                    <a:lnTo>
                      <a:pt x="379006" y="318338"/>
                    </a:lnTo>
                    <a:lnTo>
                      <a:pt x="379704" y="316433"/>
                    </a:lnTo>
                    <a:close/>
                  </a:path>
                  <a:path w="431165" h="431165">
                    <a:moveTo>
                      <a:pt x="388239" y="251345"/>
                    </a:moveTo>
                    <a:lnTo>
                      <a:pt x="388124" y="250723"/>
                    </a:lnTo>
                    <a:lnTo>
                      <a:pt x="387934" y="250126"/>
                    </a:lnTo>
                    <a:lnTo>
                      <a:pt x="387616" y="249491"/>
                    </a:lnTo>
                    <a:lnTo>
                      <a:pt x="387819" y="250278"/>
                    </a:lnTo>
                    <a:lnTo>
                      <a:pt x="388035" y="250837"/>
                    </a:lnTo>
                    <a:lnTo>
                      <a:pt x="388239" y="251345"/>
                    </a:lnTo>
                    <a:close/>
                  </a:path>
                  <a:path w="431165" h="431165">
                    <a:moveTo>
                      <a:pt x="389191" y="264731"/>
                    </a:moveTo>
                    <a:lnTo>
                      <a:pt x="387426" y="264858"/>
                    </a:lnTo>
                    <a:lnTo>
                      <a:pt x="386803" y="267462"/>
                    </a:lnTo>
                    <a:lnTo>
                      <a:pt x="386537" y="269494"/>
                    </a:lnTo>
                    <a:lnTo>
                      <a:pt x="386702" y="271945"/>
                    </a:lnTo>
                    <a:lnTo>
                      <a:pt x="387565" y="271119"/>
                    </a:lnTo>
                    <a:lnTo>
                      <a:pt x="389191" y="264731"/>
                    </a:lnTo>
                    <a:close/>
                  </a:path>
                  <a:path w="431165" h="431165">
                    <a:moveTo>
                      <a:pt x="402729" y="349389"/>
                    </a:moveTo>
                    <a:lnTo>
                      <a:pt x="402158" y="350342"/>
                    </a:lnTo>
                    <a:lnTo>
                      <a:pt x="400926" y="352323"/>
                    </a:lnTo>
                    <a:lnTo>
                      <a:pt x="401764" y="351231"/>
                    </a:lnTo>
                    <a:lnTo>
                      <a:pt x="402272" y="350380"/>
                    </a:lnTo>
                    <a:lnTo>
                      <a:pt x="402729" y="349389"/>
                    </a:lnTo>
                    <a:close/>
                  </a:path>
                  <a:path w="431165" h="431165">
                    <a:moveTo>
                      <a:pt x="405485" y="134696"/>
                    </a:moveTo>
                    <a:lnTo>
                      <a:pt x="401815" y="130683"/>
                    </a:lnTo>
                    <a:lnTo>
                      <a:pt x="401815" y="131965"/>
                    </a:lnTo>
                    <a:lnTo>
                      <a:pt x="405447" y="135978"/>
                    </a:lnTo>
                    <a:lnTo>
                      <a:pt x="405485" y="134696"/>
                    </a:lnTo>
                    <a:close/>
                  </a:path>
                  <a:path w="431165" h="431165">
                    <a:moveTo>
                      <a:pt x="414337" y="327812"/>
                    </a:moveTo>
                    <a:lnTo>
                      <a:pt x="409638" y="335762"/>
                    </a:lnTo>
                    <a:lnTo>
                      <a:pt x="407885" y="337642"/>
                    </a:lnTo>
                    <a:lnTo>
                      <a:pt x="406488" y="336296"/>
                    </a:lnTo>
                    <a:lnTo>
                      <a:pt x="401675" y="343712"/>
                    </a:lnTo>
                    <a:lnTo>
                      <a:pt x="405130" y="344157"/>
                    </a:lnTo>
                    <a:lnTo>
                      <a:pt x="402729" y="349389"/>
                    </a:lnTo>
                    <a:lnTo>
                      <a:pt x="408038" y="340220"/>
                    </a:lnTo>
                    <a:lnTo>
                      <a:pt x="409854" y="338874"/>
                    </a:lnTo>
                    <a:lnTo>
                      <a:pt x="414337" y="327812"/>
                    </a:lnTo>
                    <a:close/>
                  </a:path>
                  <a:path w="431165" h="431165">
                    <a:moveTo>
                      <a:pt x="417652" y="173520"/>
                    </a:moveTo>
                    <a:lnTo>
                      <a:pt x="416661" y="171094"/>
                    </a:lnTo>
                    <a:lnTo>
                      <a:pt x="415658" y="168681"/>
                    </a:lnTo>
                    <a:lnTo>
                      <a:pt x="414540" y="166331"/>
                    </a:lnTo>
                    <a:lnTo>
                      <a:pt x="414489" y="167055"/>
                    </a:lnTo>
                    <a:lnTo>
                      <a:pt x="415620" y="169164"/>
                    </a:lnTo>
                    <a:lnTo>
                      <a:pt x="416623" y="171335"/>
                    </a:lnTo>
                    <a:lnTo>
                      <a:pt x="417652" y="173520"/>
                    </a:lnTo>
                    <a:close/>
                  </a:path>
                  <a:path w="431165" h="431165">
                    <a:moveTo>
                      <a:pt x="420077" y="289598"/>
                    </a:moveTo>
                    <a:lnTo>
                      <a:pt x="419608" y="291096"/>
                    </a:lnTo>
                    <a:lnTo>
                      <a:pt x="417766" y="293116"/>
                    </a:lnTo>
                    <a:lnTo>
                      <a:pt x="416483" y="291706"/>
                    </a:lnTo>
                    <a:lnTo>
                      <a:pt x="416788" y="294106"/>
                    </a:lnTo>
                    <a:lnTo>
                      <a:pt x="419328" y="297992"/>
                    </a:lnTo>
                    <a:lnTo>
                      <a:pt x="420077" y="289598"/>
                    </a:lnTo>
                    <a:close/>
                  </a:path>
                  <a:path w="431165" h="431165">
                    <a:moveTo>
                      <a:pt x="421068" y="314198"/>
                    </a:moveTo>
                    <a:lnTo>
                      <a:pt x="420370" y="315722"/>
                    </a:lnTo>
                    <a:lnTo>
                      <a:pt x="419646" y="317246"/>
                    </a:lnTo>
                    <a:lnTo>
                      <a:pt x="418795" y="319773"/>
                    </a:lnTo>
                    <a:lnTo>
                      <a:pt x="417664" y="320763"/>
                    </a:lnTo>
                    <a:lnTo>
                      <a:pt x="419315" y="321919"/>
                    </a:lnTo>
                    <a:lnTo>
                      <a:pt x="421068" y="314198"/>
                    </a:lnTo>
                    <a:close/>
                  </a:path>
                  <a:path w="431165" h="431165">
                    <a:moveTo>
                      <a:pt x="430187" y="193408"/>
                    </a:moveTo>
                    <a:lnTo>
                      <a:pt x="430136" y="193065"/>
                    </a:lnTo>
                    <a:lnTo>
                      <a:pt x="429971" y="192582"/>
                    </a:lnTo>
                    <a:lnTo>
                      <a:pt x="430161" y="193675"/>
                    </a:lnTo>
                    <a:lnTo>
                      <a:pt x="430187" y="193408"/>
                    </a:lnTo>
                    <a:close/>
                  </a:path>
                  <a:path w="431165" h="431165">
                    <a:moveTo>
                      <a:pt x="431012" y="199313"/>
                    </a:moveTo>
                    <a:lnTo>
                      <a:pt x="430161" y="193675"/>
                    </a:lnTo>
                    <a:lnTo>
                      <a:pt x="430060" y="195364"/>
                    </a:lnTo>
                    <a:lnTo>
                      <a:pt x="426923" y="193090"/>
                    </a:lnTo>
                    <a:lnTo>
                      <a:pt x="428726" y="195160"/>
                    </a:lnTo>
                    <a:lnTo>
                      <a:pt x="431012" y="199313"/>
                    </a:lnTo>
                    <a:close/>
                  </a:path>
                </a:pathLst>
              </a:custGeom>
              <a:solidFill>
                <a:srgbClr val="1CADEB"/>
              </a:solidFill>
            </p:spPr>
            <p:txBody>
              <a:bodyPr wrap="square" lIns="0" tIns="0" rIns="0" bIns="0" rtlCol="0"/>
              <a:lstStyle/>
              <a:p>
                <a:endParaRPr/>
              </a:p>
            </p:txBody>
          </p:sp>
          <p:pic>
            <p:nvPicPr>
              <p:cNvPr id="27" name="object 217"/>
              <p:cNvPicPr/>
              <p:nvPr/>
            </p:nvPicPr>
            <p:blipFill>
              <a:blip r:embed="rId70" cstate="print"/>
              <a:stretch>
                <a:fillRect/>
              </a:stretch>
            </p:blipFill>
            <p:spPr>
              <a:xfrm>
                <a:off x="18184526" y="9993377"/>
                <a:ext cx="345072" cy="248117"/>
              </a:xfrm>
              <a:prstGeom prst="rect">
                <a:avLst/>
              </a:prstGeom>
            </p:spPr>
          </p:pic>
          <p:sp>
            <p:nvSpPr>
              <p:cNvPr id="28" name="object 218"/>
              <p:cNvSpPr/>
              <p:nvPr/>
            </p:nvSpPr>
            <p:spPr>
              <a:xfrm>
                <a:off x="17142892" y="8347741"/>
                <a:ext cx="1145540" cy="1597660"/>
              </a:xfrm>
              <a:custGeom>
                <a:avLst/>
                <a:gdLst/>
                <a:ahLst/>
                <a:cxnLst/>
                <a:rect l="l" t="t" r="r" b="b"/>
                <a:pathLst>
                  <a:path w="1145540" h="1597659">
                    <a:moveTo>
                      <a:pt x="39382" y="37985"/>
                    </a:moveTo>
                    <a:lnTo>
                      <a:pt x="37630" y="28473"/>
                    </a:lnTo>
                    <a:lnTo>
                      <a:pt x="36182" y="18973"/>
                    </a:lnTo>
                    <a:lnTo>
                      <a:pt x="33528" y="0"/>
                    </a:lnTo>
                    <a:lnTo>
                      <a:pt x="34874" y="11036"/>
                    </a:lnTo>
                    <a:lnTo>
                      <a:pt x="36258" y="21170"/>
                    </a:lnTo>
                    <a:lnTo>
                      <a:pt x="37744" y="30226"/>
                    </a:lnTo>
                    <a:lnTo>
                      <a:pt x="39382" y="37985"/>
                    </a:lnTo>
                    <a:close/>
                  </a:path>
                  <a:path w="1145540" h="1597659">
                    <a:moveTo>
                      <a:pt x="50139" y="265861"/>
                    </a:moveTo>
                    <a:lnTo>
                      <a:pt x="44754" y="269430"/>
                    </a:lnTo>
                    <a:lnTo>
                      <a:pt x="40386" y="272643"/>
                    </a:lnTo>
                    <a:lnTo>
                      <a:pt x="36296" y="275513"/>
                    </a:lnTo>
                    <a:lnTo>
                      <a:pt x="36322" y="275678"/>
                    </a:lnTo>
                    <a:lnTo>
                      <a:pt x="36055" y="275996"/>
                    </a:lnTo>
                    <a:lnTo>
                      <a:pt x="36969" y="275653"/>
                    </a:lnTo>
                    <a:lnTo>
                      <a:pt x="50139" y="265861"/>
                    </a:lnTo>
                    <a:close/>
                  </a:path>
                  <a:path w="1145540" h="1597659">
                    <a:moveTo>
                      <a:pt x="74091" y="186296"/>
                    </a:moveTo>
                    <a:lnTo>
                      <a:pt x="73355" y="182727"/>
                    </a:lnTo>
                    <a:lnTo>
                      <a:pt x="71094" y="174396"/>
                    </a:lnTo>
                    <a:lnTo>
                      <a:pt x="74091" y="186296"/>
                    </a:lnTo>
                    <a:close/>
                  </a:path>
                  <a:path w="1145540" h="1597659">
                    <a:moveTo>
                      <a:pt x="75438" y="212128"/>
                    </a:moveTo>
                    <a:lnTo>
                      <a:pt x="74828" y="209511"/>
                    </a:lnTo>
                    <a:lnTo>
                      <a:pt x="73190" y="202565"/>
                    </a:lnTo>
                    <a:lnTo>
                      <a:pt x="71640" y="194297"/>
                    </a:lnTo>
                    <a:lnTo>
                      <a:pt x="70612" y="186994"/>
                    </a:lnTo>
                    <a:lnTo>
                      <a:pt x="69951" y="180289"/>
                    </a:lnTo>
                    <a:lnTo>
                      <a:pt x="69557" y="173215"/>
                    </a:lnTo>
                    <a:lnTo>
                      <a:pt x="70942" y="173799"/>
                    </a:lnTo>
                    <a:lnTo>
                      <a:pt x="70777" y="173215"/>
                    </a:lnTo>
                    <a:lnTo>
                      <a:pt x="58153" y="124548"/>
                    </a:lnTo>
                    <a:lnTo>
                      <a:pt x="44894" y="65735"/>
                    </a:lnTo>
                    <a:lnTo>
                      <a:pt x="48615" y="90258"/>
                    </a:lnTo>
                    <a:lnTo>
                      <a:pt x="51917" y="105384"/>
                    </a:lnTo>
                    <a:lnTo>
                      <a:pt x="55880" y="122085"/>
                    </a:lnTo>
                    <a:lnTo>
                      <a:pt x="58242" y="134239"/>
                    </a:lnTo>
                    <a:lnTo>
                      <a:pt x="56705" y="130225"/>
                    </a:lnTo>
                    <a:lnTo>
                      <a:pt x="55753" y="127939"/>
                    </a:lnTo>
                    <a:lnTo>
                      <a:pt x="59867" y="151371"/>
                    </a:lnTo>
                    <a:lnTo>
                      <a:pt x="64262" y="174536"/>
                    </a:lnTo>
                    <a:lnTo>
                      <a:pt x="68402" y="195097"/>
                    </a:lnTo>
                    <a:lnTo>
                      <a:pt x="71691" y="210413"/>
                    </a:lnTo>
                    <a:lnTo>
                      <a:pt x="58089" y="217855"/>
                    </a:lnTo>
                    <a:lnTo>
                      <a:pt x="40030" y="228295"/>
                    </a:lnTo>
                    <a:lnTo>
                      <a:pt x="19888" y="240525"/>
                    </a:lnTo>
                    <a:lnTo>
                      <a:pt x="0" y="253288"/>
                    </a:lnTo>
                    <a:lnTo>
                      <a:pt x="24612" y="239814"/>
                    </a:lnTo>
                    <a:lnTo>
                      <a:pt x="32321" y="236016"/>
                    </a:lnTo>
                    <a:lnTo>
                      <a:pt x="22059" y="243116"/>
                    </a:lnTo>
                    <a:lnTo>
                      <a:pt x="28041" y="239814"/>
                    </a:lnTo>
                    <a:lnTo>
                      <a:pt x="34607" y="236016"/>
                    </a:lnTo>
                    <a:lnTo>
                      <a:pt x="35636" y="235419"/>
                    </a:lnTo>
                    <a:lnTo>
                      <a:pt x="63461" y="218859"/>
                    </a:lnTo>
                    <a:lnTo>
                      <a:pt x="71208" y="214083"/>
                    </a:lnTo>
                    <a:lnTo>
                      <a:pt x="74333" y="211632"/>
                    </a:lnTo>
                    <a:lnTo>
                      <a:pt x="73533" y="209511"/>
                    </a:lnTo>
                    <a:lnTo>
                      <a:pt x="74307" y="211518"/>
                    </a:lnTo>
                    <a:lnTo>
                      <a:pt x="68795" y="216230"/>
                    </a:lnTo>
                    <a:lnTo>
                      <a:pt x="75438" y="212128"/>
                    </a:lnTo>
                    <a:close/>
                  </a:path>
                  <a:path w="1145540" h="1597659">
                    <a:moveTo>
                      <a:pt x="1145260" y="1597075"/>
                    </a:moveTo>
                    <a:lnTo>
                      <a:pt x="1135761" y="1586217"/>
                    </a:lnTo>
                    <a:lnTo>
                      <a:pt x="1130452" y="1580349"/>
                    </a:lnTo>
                    <a:lnTo>
                      <a:pt x="1128369" y="1578368"/>
                    </a:lnTo>
                    <a:lnTo>
                      <a:pt x="1128598" y="1579143"/>
                    </a:lnTo>
                    <a:lnTo>
                      <a:pt x="1134414" y="1585582"/>
                    </a:lnTo>
                    <a:lnTo>
                      <a:pt x="1140002" y="1591678"/>
                    </a:lnTo>
                    <a:lnTo>
                      <a:pt x="1145260" y="1597075"/>
                    </a:lnTo>
                    <a:close/>
                  </a:path>
                </a:pathLst>
              </a:custGeom>
              <a:solidFill>
                <a:srgbClr val="1CADEB"/>
              </a:solidFill>
            </p:spPr>
            <p:txBody>
              <a:bodyPr wrap="square" lIns="0" tIns="0" rIns="0" bIns="0" rtlCol="0"/>
              <a:lstStyle/>
              <a:p>
                <a:endParaRPr/>
              </a:p>
            </p:txBody>
          </p:sp>
          <p:pic>
            <p:nvPicPr>
              <p:cNvPr id="29" name="object 219"/>
              <p:cNvPicPr/>
              <p:nvPr/>
            </p:nvPicPr>
            <p:blipFill>
              <a:blip r:embed="rId71" cstate="print"/>
              <a:stretch>
                <a:fillRect/>
              </a:stretch>
            </p:blipFill>
            <p:spPr>
              <a:xfrm>
                <a:off x="16903582" y="8835837"/>
                <a:ext cx="69317" cy="172916"/>
              </a:xfrm>
              <a:prstGeom prst="rect">
                <a:avLst/>
              </a:prstGeom>
            </p:spPr>
          </p:pic>
          <p:sp>
            <p:nvSpPr>
              <p:cNvPr id="30" name="object 220"/>
              <p:cNvSpPr/>
              <p:nvPr/>
            </p:nvSpPr>
            <p:spPr>
              <a:xfrm>
                <a:off x="16791864" y="7753876"/>
                <a:ext cx="1675764" cy="2844165"/>
              </a:xfrm>
              <a:custGeom>
                <a:avLst/>
                <a:gdLst/>
                <a:ahLst/>
                <a:cxnLst/>
                <a:rect l="l" t="t" r="r" b="b"/>
                <a:pathLst>
                  <a:path w="1675765" h="2844165">
                    <a:moveTo>
                      <a:pt x="4699" y="1688096"/>
                    </a:moveTo>
                    <a:lnTo>
                      <a:pt x="4178" y="1685759"/>
                    </a:lnTo>
                    <a:lnTo>
                      <a:pt x="3657" y="1683004"/>
                    </a:lnTo>
                    <a:lnTo>
                      <a:pt x="4254" y="1686204"/>
                    </a:lnTo>
                    <a:lnTo>
                      <a:pt x="4699" y="1688096"/>
                    </a:lnTo>
                    <a:close/>
                  </a:path>
                  <a:path w="1675765" h="2844165">
                    <a:moveTo>
                      <a:pt x="5448" y="1453426"/>
                    </a:moveTo>
                    <a:lnTo>
                      <a:pt x="5168" y="1443824"/>
                    </a:lnTo>
                    <a:lnTo>
                      <a:pt x="4991" y="1451800"/>
                    </a:lnTo>
                    <a:lnTo>
                      <a:pt x="5130" y="1454277"/>
                    </a:lnTo>
                    <a:lnTo>
                      <a:pt x="5448" y="1453426"/>
                    </a:lnTo>
                    <a:close/>
                  </a:path>
                  <a:path w="1675765" h="2844165">
                    <a:moveTo>
                      <a:pt x="5727" y="1700911"/>
                    </a:moveTo>
                    <a:lnTo>
                      <a:pt x="5676" y="1690268"/>
                    </a:lnTo>
                    <a:lnTo>
                      <a:pt x="5334" y="1700911"/>
                    </a:lnTo>
                    <a:lnTo>
                      <a:pt x="5727" y="1700911"/>
                    </a:lnTo>
                    <a:close/>
                  </a:path>
                  <a:path w="1675765" h="2844165">
                    <a:moveTo>
                      <a:pt x="5753" y="1688211"/>
                    </a:moveTo>
                    <a:lnTo>
                      <a:pt x="5676" y="1690268"/>
                    </a:lnTo>
                    <a:lnTo>
                      <a:pt x="5753" y="1688211"/>
                    </a:lnTo>
                    <a:close/>
                  </a:path>
                  <a:path w="1675765" h="2844165">
                    <a:moveTo>
                      <a:pt x="34810" y="1319911"/>
                    </a:moveTo>
                    <a:lnTo>
                      <a:pt x="34658" y="1319911"/>
                    </a:lnTo>
                    <a:lnTo>
                      <a:pt x="34658" y="1320457"/>
                    </a:lnTo>
                    <a:lnTo>
                      <a:pt x="34810" y="1319911"/>
                    </a:lnTo>
                    <a:close/>
                  </a:path>
                  <a:path w="1675765" h="2844165">
                    <a:moveTo>
                      <a:pt x="42976" y="1281811"/>
                    </a:moveTo>
                    <a:lnTo>
                      <a:pt x="38836" y="1294511"/>
                    </a:lnTo>
                    <a:lnTo>
                      <a:pt x="34810" y="1319911"/>
                    </a:lnTo>
                    <a:lnTo>
                      <a:pt x="35915" y="1319911"/>
                    </a:lnTo>
                    <a:lnTo>
                      <a:pt x="38582" y="1307211"/>
                    </a:lnTo>
                    <a:lnTo>
                      <a:pt x="42976" y="1281811"/>
                    </a:lnTo>
                    <a:close/>
                  </a:path>
                  <a:path w="1675765" h="2844165">
                    <a:moveTo>
                      <a:pt x="44742" y="1243711"/>
                    </a:moveTo>
                    <a:lnTo>
                      <a:pt x="39179" y="1256411"/>
                    </a:lnTo>
                    <a:lnTo>
                      <a:pt x="37769" y="1269111"/>
                    </a:lnTo>
                    <a:lnTo>
                      <a:pt x="39878" y="1264412"/>
                    </a:lnTo>
                    <a:lnTo>
                      <a:pt x="42125" y="1256411"/>
                    </a:lnTo>
                    <a:lnTo>
                      <a:pt x="44742" y="1243711"/>
                    </a:lnTo>
                    <a:close/>
                  </a:path>
                  <a:path w="1675765" h="2844165">
                    <a:moveTo>
                      <a:pt x="65773" y="1424203"/>
                    </a:moveTo>
                    <a:lnTo>
                      <a:pt x="64541" y="1433830"/>
                    </a:lnTo>
                    <a:lnTo>
                      <a:pt x="63842" y="1441665"/>
                    </a:lnTo>
                    <a:lnTo>
                      <a:pt x="63487" y="1448028"/>
                    </a:lnTo>
                    <a:lnTo>
                      <a:pt x="63296" y="1453222"/>
                    </a:lnTo>
                    <a:lnTo>
                      <a:pt x="64160" y="1438668"/>
                    </a:lnTo>
                    <a:lnTo>
                      <a:pt x="65773" y="1424203"/>
                    </a:lnTo>
                    <a:close/>
                  </a:path>
                  <a:path w="1675765" h="2844165">
                    <a:moveTo>
                      <a:pt x="72478" y="1743189"/>
                    </a:moveTo>
                    <a:lnTo>
                      <a:pt x="71716" y="1738388"/>
                    </a:lnTo>
                    <a:lnTo>
                      <a:pt x="71882" y="1740738"/>
                    </a:lnTo>
                    <a:lnTo>
                      <a:pt x="72288" y="1744751"/>
                    </a:lnTo>
                    <a:lnTo>
                      <a:pt x="72364" y="1744306"/>
                    </a:lnTo>
                    <a:lnTo>
                      <a:pt x="72478" y="1744167"/>
                    </a:lnTo>
                    <a:lnTo>
                      <a:pt x="72478" y="1743189"/>
                    </a:lnTo>
                    <a:close/>
                  </a:path>
                  <a:path w="1675765" h="2844165">
                    <a:moveTo>
                      <a:pt x="105029" y="2120011"/>
                    </a:moveTo>
                    <a:lnTo>
                      <a:pt x="100406" y="2094611"/>
                    </a:lnTo>
                    <a:lnTo>
                      <a:pt x="98552" y="2090077"/>
                    </a:lnTo>
                    <a:lnTo>
                      <a:pt x="98894" y="2094611"/>
                    </a:lnTo>
                    <a:lnTo>
                      <a:pt x="105029" y="2120011"/>
                    </a:lnTo>
                    <a:close/>
                  </a:path>
                  <a:path w="1675765" h="2844165">
                    <a:moveTo>
                      <a:pt x="111315" y="2196211"/>
                    </a:moveTo>
                    <a:lnTo>
                      <a:pt x="97510" y="2158111"/>
                    </a:lnTo>
                    <a:lnTo>
                      <a:pt x="101460" y="2170811"/>
                    </a:lnTo>
                    <a:lnTo>
                      <a:pt x="105283" y="2183511"/>
                    </a:lnTo>
                    <a:lnTo>
                      <a:pt x="108877" y="2196211"/>
                    </a:lnTo>
                    <a:lnTo>
                      <a:pt x="111315" y="2196211"/>
                    </a:lnTo>
                    <a:close/>
                  </a:path>
                  <a:path w="1675765" h="2844165">
                    <a:moveTo>
                      <a:pt x="151650" y="1021664"/>
                    </a:moveTo>
                    <a:lnTo>
                      <a:pt x="148856" y="1027811"/>
                    </a:lnTo>
                    <a:lnTo>
                      <a:pt x="151269" y="1027811"/>
                    </a:lnTo>
                    <a:lnTo>
                      <a:pt x="151650" y="1021664"/>
                    </a:lnTo>
                    <a:close/>
                  </a:path>
                  <a:path w="1675765" h="2844165">
                    <a:moveTo>
                      <a:pt x="164655" y="2166658"/>
                    </a:moveTo>
                    <a:lnTo>
                      <a:pt x="160121" y="2153310"/>
                    </a:lnTo>
                    <a:lnTo>
                      <a:pt x="162140" y="2159635"/>
                    </a:lnTo>
                    <a:lnTo>
                      <a:pt x="163487" y="2163483"/>
                    </a:lnTo>
                    <a:lnTo>
                      <a:pt x="164655" y="2166658"/>
                    </a:lnTo>
                    <a:close/>
                  </a:path>
                  <a:path w="1675765" h="2844165">
                    <a:moveTo>
                      <a:pt x="168300" y="2183511"/>
                    </a:moveTo>
                    <a:lnTo>
                      <a:pt x="164655" y="2170811"/>
                    </a:lnTo>
                    <a:lnTo>
                      <a:pt x="166509" y="2183511"/>
                    </a:lnTo>
                    <a:lnTo>
                      <a:pt x="168300" y="2183511"/>
                    </a:lnTo>
                    <a:close/>
                  </a:path>
                  <a:path w="1675765" h="2844165">
                    <a:moveTo>
                      <a:pt x="169875" y="1116711"/>
                    </a:moveTo>
                    <a:lnTo>
                      <a:pt x="168503" y="1116711"/>
                    </a:lnTo>
                    <a:lnTo>
                      <a:pt x="166014" y="1129411"/>
                    </a:lnTo>
                    <a:lnTo>
                      <a:pt x="167436" y="1129411"/>
                    </a:lnTo>
                    <a:lnTo>
                      <a:pt x="169875" y="1116711"/>
                    </a:lnTo>
                    <a:close/>
                  </a:path>
                  <a:path w="1675765" h="2844165">
                    <a:moveTo>
                      <a:pt x="171335" y="1040511"/>
                    </a:moveTo>
                    <a:lnTo>
                      <a:pt x="168008" y="1040511"/>
                    </a:lnTo>
                    <a:lnTo>
                      <a:pt x="166370" y="1045387"/>
                    </a:lnTo>
                    <a:lnTo>
                      <a:pt x="171335" y="1040511"/>
                    </a:lnTo>
                    <a:close/>
                  </a:path>
                  <a:path w="1675765" h="2844165">
                    <a:moveTo>
                      <a:pt x="174015" y="1035291"/>
                    </a:moveTo>
                    <a:lnTo>
                      <a:pt x="171335" y="1040511"/>
                    </a:lnTo>
                    <a:lnTo>
                      <a:pt x="172300" y="1040511"/>
                    </a:lnTo>
                    <a:lnTo>
                      <a:pt x="174015" y="1035291"/>
                    </a:lnTo>
                    <a:close/>
                  </a:path>
                  <a:path w="1675765" h="2844165">
                    <a:moveTo>
                      <a:pt x="176123" y="1104011"/>
                    </a:moveTo>
                    <a:lnTo>
                      <a:pt x="174955" y="1104011"/>
                    </a:lnTo>
                    <a:lnTo>
                      <a:pt x="171513" y="1116711"/>
                    </a:lnTo>
                    <a:lnTo>
                      <a:pt x="172872" y="1116711"/>
                    </a:lnTo>
                    <a:lnTo>
                      <a:pt x="176123" y="1104011"/>
                    </a:lnTo>
                    <a:close/>
                  </a:path>
                  <a:path w="1675765" h="2844165">
                    <a:moveTo>
                      <a:pt x="177850" y="1027811"/>
                    </a:moveTo>
                    <a:lnTo>
                      <a:pt x="176453" y="1027811"/>
                    </a:lnTo>
                    <a:lnTo>
                      <a:pt x="174015" y="1035291"/>
                    </a:lnTo>
                    <a:lnTo>
                      <a:pt x="177850" y="1027811"/>
                    </a:lnTo>
                    <a:close/>
                  </a:path>
                  <a:path w="1675765" h="2844165">
                    <a:moveTo>
                      <a:pt x="180441" y="2259711"/>
                    </a:moveTo>
                    <a:lnTo>
                      <a:pt x="175831" y="2247011"/>
                    </a:lnTo>
                    <a:lnTo>
                      <a:pt x="176022" y="2247874"/>
                    </a:lnTo>
                    <a:lnTo>
                      <a:pt x="180441" y="2259711"/>
                    </a:lnTo>
                    <a:close/>
                  </a:path>
                  <a:path w="1675765" h="2844165">
                    <a:moveTo>
                      <a:pt x="181190" y="2272398"/>
                    </a:moveTo>
                    <a:lnTo>
                      <a:pt x="176022" y="2247874"/>
                    </a:lnTo>
                    <a:lnTo>
                      <a:pt x="170916" y="2234311"/>
                    </a:lnTo>
                    <a:lnTo>
                      <a:pt x="166204" y="2221611"/>
                    </a:lnTo>
                    <a:lnTo>
                      <a:pt x="161683" y="2208911"/>
                    </a:lnTo>
                    <a:lnTo>
                      <a:pt x="169608" y="2234311"/>
                    </a:lnTo>
                    <a:lnTo>
                      <a:pt x="176923" y="2259711"/>
                    </a:lnTo>
                    <a:lnTo>
                      <a:pt x="181190" y="2272398"/>
                    </a:lnTo>
                    <a:close/>
                  </a:path>
                  <a:path w="1675765" h="2844165">
                    <a:moveTo>
                      <a:pt x="193014" y="1091311"/>
                    </a:moveTo>
                    <a:lnTo>
                      <a:pt x="191566" y="1091311"/>
                    </a:lnTo>
                    <a:lnTo>
                      <a:pt x="188722" y="1091311"/>
                    </a:lnTo>
                    <a:lnTo>
                      <a:pt x="181419" y="1104011"/>
                    </a:lnTo>
                    <a:lnTo>
                      <a:pt x="178727" y="1116711"/>
                    </a:lnTo>
                    <a:lnTo>
                      <a:pt x="184734" y="1104011"/>
                    </a:lnTo>
                    <a:lnTo>
                      <a:pt x="187871" y="1104011"/>
                    </a:lnTo>
                    <a:lnTo>
                      <a:pt x="193014" y="1091311"/>
                    </a:lnTo>
                    <a:close/>
                  </a:path>
                  <a:path w="1675765" h="2844165">
                    <a:moveTo>
                      <a:pt x="199745" y="1077696"/>
                    </a:moveTo>
                    <a:lnTo>
                      <a:pt x="199059" y="1078611"/>
                    </a:lnTo>
                    <a:lnTo>
                      <a:pt x="199275" y="1078611"/>
                    </a:lnTo>
                    <a:lnTo>
                      <a:pt x="199745" y="1077696"/>
                    </a:lnTo>
                    <a:close/>
                  </a:path>
                  <a:path w="1675765" h="2844165">
                    <a:moveTo>
                      <a:pt x="208546" y="1065911"/>
                    </a:moveTo>
                    <a:lnTo>
                      <a:pt x="206743" y="1065911"/>
                    </a:lnTo>
                    <a:lnTo>
                      <a:pt x="200482" y="1076274"/>
                    </a:lnTo>
                    <a:lnTo>
                      <a:pt x="199745" y="1077696"/>
                    </a:lnTo>
                    <a:lnTo>
                      <a:pt x="208546" y="1065911"/>
                    </a:lnTo>
                    <a:close/>
                  </a:path>
                  <a:path w="1675765" h="2844165">
                    <a:moveTo>
                      <a:pt x="212280" y="2434501"/>
                    </a:moveTo>
                    <a:lnTo>
                      <a:pt x="209308" y="2424811"/>
                    </a:lnTo>
                    <a:lnTo>
                      <a:pt x="203695" y="2412111"/>
                    </a:lnTo>
                    <a:lnTo>
                      <a:pt x="212280" y="2434501"/>
                    </a:lnTo>
                    <a:close/>
                  </a:path>
                  <a:path w="1675765" h="2844165">
                    <a:moveTo>
                      <a:pt x="224167" y="977049"/>
                    </a:moveTo>
                    <a:lnTo>
                      <a:pt x="213995" y="989711"/>
                    </a:lnTo>
                    <a:lnTo>
                      <a:pt x="217144" y="986980"/>
                    </a:lnTo>
                    <a:lnTo>
                      <a:pt x="224167" y="977049"/>
                    </a:lnTo>
                    <a:close/>
                  </a:path>
                  <a:path w="1675765" h="2844165">
                    <a:moveTo>
                      <a:pt x="228358" y="964311"/>
                    </a:moveTo>
                    <a:lnTo>
                      <a:pt x="227634" y="964311"/>
                    </a:lnTo>
                    <a:lnTo>
                      <a:pt x="226644" y="965720"/>
                    </a:lnTo>
                    <a:lnTo>
                      <a:pt x="228358" y="964311"/>
                    </a:lnTo>
                    <a:close/>
                  </a:path>
                  <a:path w="1675765" h="2844165">
                    <a:moveTo>
                      <a:pt x="243865" y="2547531"/>
                    </a:moveTo>
                    <a:lnTo>
                      <a:pt x="235013" y="2526411"/>
                    </a:lnTo>
                    <a:lnTo>
                      <a:pt x="235927" y="2539111"/>
                    </a:lnTo>
                    <a:lnTo>
                      <a:pt x="243865" y="2547531"/>
                    </a:lnTo>
                    <a:close/>
                  </a:path>
                  <a:path w="1675765" h="2844165">
                    <a:moveTo>
                      <a:pt x="250113" y="2562199"/>
                    </a:moveTo>
                    <a:lnTo>
                      <a:pt x="247891" y="2551811"/>
                    </a:lnTo>
                    <a:lnTo>
                      <a:pt x="243865" y="2547531"/>
                    </a:lnTo>
                    <a:lnTo>
                      <a:pt x="245656" y="2551811"/>
                    </a:lnTo>
                    <a:lnTo>
                      <a:pt x="250113" y="2562199"/>
                    </a:lnTo>
                    <a:close/>
                  </a:path>
                  <a:path w="1675765" h="2844165">
                    <a:moveTo>
                      <a:pt x="251714" y="2437511"/>
                    </a:moveTo>
                    <a:lnTo>
                      <a:pt x="246037" y="2414486"/>
                    </a:lnTo>
                    <a:lnTo>
                      <a:pt x="247218" y="2424811"/>
                    </a:lnTo>
                    <a:lnTo>
                      <a:pt x="251714" y="2437511"/>
                    </a:lnTo>
                    <a:close/>
                  </a:path>
                  <a:path w="1675765" h="2844165">
                    <a:moveTo>
                      <a:pt x="253326" y="2577211"/>
                    </a:moveTo>
                    <a:lnTo>
                      <a:pt x="252247" y="2572156"/>
                    </a:lnTo>
                    <a:lnTo>
                      <a:pt x="248793" y="2564511"/>
                    </a:lnTo>
                    <a:lnTo>
                      <a:pt x="252869" y="2577211"/>
                    </a:lnTo>
                    <a:lnTo>
                      <a:pt x="253326" y="2577211"/>
                    </a:lnTo>
                    <a:close/>
                  </a:path>
                  <a:path w="1675765" h="2844165">
                    <a:moveTo>
                      <a:pt x="261785" y="938911"/>
                    </a:moveTo>
                    <a:lnTo>
                      <a:pt x="259956" y="938911"/>
                    </a:lnTo>
                    <a:lnTo>
                      <a:pt x="259016" y="938911"/>
                    </a:lnTo>
                    <a:lnTo>
                      <a:pt x="255905" y="942771"/>
                    </a:lnTo>
                    <a:lnTo>
                      <a:pt x="249313" y="949058"/>
                    </a:lnTo>
                    <a:lnTo>
                      <a:pt x="247116" y="951611"/>
                    </a:lnTo>
                    <a:lnTo>
                      <a:pt x="236918" y="964311"/>
                    </a:lnTo>
                    <a:lnTo>
                      <a:pt x="242023" y="964311"/>
                    </a:lnTo>
                    <a:lnTo>
                      <a:pt x="251015" y="951611"/>
                    </a:lnTo>
                    <a:lnTo>
                      <a:pt x="252539" y="951611"/>
                    </a:lnTo>
                    <a:lnTo>
                      <a:pt x="261785" y="938911"/>
                    </a:lnTo>
                    <a:close/>
                  </a:path>
                  <a:path w="1675765" h="2844165">
                    <a:moveTo>
                      <a:pt x="299008" y="951242"/>
                    </a:moveTo>
                    <a:lnTo>
                      <a:pt x="298678" y="951611"/>
                    </a:lnTo>
                    <a:lnTo>
                      <a:pt x="298831" y="951611"/>
                    </a:lnTo>
                    <a:lnTo>
                      <a:pt x="299008" y="951242"/>
                    </a:lnTo>
                    <a:close/>
                  </a:path>
                  <a:path w="1675765" h="2844165">
                    <a:moveTo>
                      <a:pt x="299377" y="962926"/>
                    </a:moveTo>
                    <a:lnTo>
                      <a:pt x="297370" y="964311"/>
                    </a:lnTo>
                    <a:lnTo>
                      <a:pt x="278193" y="977011"/>
                    </a:lnTo>
                    <a:lnTo>
                      <a:pt x="273202" y="983208"/>
                    </a:lnTo>
                    <a:lnTo>
                      <a:pt x="268312" y="989711"/>
                    </a:lnTo>
                    <a:lnTo>
                      <a:pt x="281787" y="977011"/>
                    </a:lnTo>
                    <a:lnTo>
                      <a:pt x="298323" y="964311"/>
                    </a:lnTo>
                    <a:lnTo>
                      <a:pt x="299377" y="962926"/>
                    </a:lnTo>
                    <a:close/>
                  </a:path>
                  <a:path w="1675765" h="2844165">
                    <a:moveTo>
                      <a:pt x="360502" y="2704909"/>
                    </a:moveTo>
                    <a:lnTo>
                      <a:pt x="357009" y="2691511"/>
                    </a:lnTo>
                    <a:lnTo>
                      <a:pt x="348894" y="2677172"/>
                    </a:lnTo>
                    <a:lnTo>
                      <a:pt x="354012" y="2691511"/>
                    </a:lnTo>
                    <a:lnTo>
                      <a:pt x="360502" y="2704909"/>
                    </a:lnTo>
                    <a:close/>
                  </a:path>
                  <a:path w="1675765" h="2844165">
                    <a:moveTo>
                      <a:pt x="363296" y="913511"/>
                    </a:moveTo>
                    <a:lnTo>
                      <a:pt x="351269" y="913511"/>
                    </a:lnTo>
                    <a:lnTo>
                      <a:pt x="339534" y="926211"/>
                    </a:lnTo>
                    <a:lnTo>
                      <a:pt x="317665" y="938911"/>
                    </a:lnTo>
                    <a:lnTo>
                      <a:pt x="299377" y="962926"/>
                    </a:lnTo>
                    <a:lnTo>
                      <a:pt x="333997" y="938911"/>
                    </a:lnTo>
                    <a:lnTo>
                      <a:pt x="352983" y="926211"/>
                    </a:lnTo>
                    <a:lnTo>
                      <a:pt x="363296" y="913511"/>
                    </a:lnTo>
                    <a:close/>
                  </a:path>
                  <a:path w="1675765" h="2844165">
                    <a:moveTo>
                      <a:pt x="372059" y="562051"/>
                    </a:moveTo>
                    <a:lnTo>
                      <a:pt x="371411" y="559600"/>
                    </a:lnTo>
                    <a:lnTo>
                      <a:pt x="371919" y="564057"/>
                    </a:lnTo>
                    <a:lnTo>
                      <a:pt x="372059" y="562051"/>
                    </a:lnTo>
                    <a:close/>
                  </a:path>
                  <a:path w="1675765" h="2844165">
                    <a:moveTo>
                      <a:pt x="378929" y="897928"/>
                    </a:moveTo>
                    <a:lnTo>
                      <a:pt x="373849" y="900671"/>
                    </a:lnTo>
                    <a:lnTo>
                      <a:pt x="373722" y="900811"/>
                    </a:lnTo>
                    <a:lnTo>
                      <a:pt x="363296" y="913511"/>
                    </a:lnTo>
                    <a:lnTo>
                      <a:pt x="363448" y="913511"/>
                    </a:lnTo>
                    <a:lnTo>
                      <a:pt x="376008" y="900811"/>
                    </a:lnTo>
                    <a:lnTo>
                      <a:pt x="378929" y="897928"/>
                    </a:lnTo>
                    <a:close/>
                  </a:path>
                  <a:path w="1675765" h="2844165">
                    <a:moveTo>
                      <a:pt x="388239" y="837311"/>
                    </a:moveTo>
                    <a:lnTo>
                      <a:pt x="379260" y="850011"/>
                    </a:lnTo>
                    <a:lnTo>
                      <a:pt x="380860" y="848855"/>
                    </a:lnTo>
                    <a:lnTo>
                      <a:pt x="388239" y="837311"/>
                    </a:lnTo>
                    <a:close/>
                  </a:path>
                  <a:path w="1675765" h="2844165">
                    <a:moveTo>
                      <a:pt x="390791" y="883602"/>
                    </a:moveTo>
                    <a:lnTo>
                      <a:pt x="386422" y="888111"/>
                    </a:lnTo>
                    <a:lnTo>
                      <a:pt x="387718" y="888111"/>
                    </a:lnTo>
                    <a:lnTo>
                      <a:pt x="390791" y="883602"/>
                    </a:lnTo>
                    <a:close/>
                  </a:path>
                  <a:path w="1675765" h="2844165">
                    <a:moveTo>
                      <a:pt x="393077" y="514807"/>
                    </a:moveTo>
                    <a:lnTo>
                      <a:pt x="392925" y="519684"/>
                    </a:lnTo>
                    <a:lnTo>
                      <a:pt x="393014" y="517728"/>
                    </a:lnTo>
                    <a:lnTo>
                      <a:pt x="393077" y="514807"/>
                    </a:lnTo>
                    <a:close/>
                  </a:path>
                  <a:path w="1675765" h="2844165">
                    <a:moveTo>
                      <a:pt x="394690" y="888111"/>
                    </a:moveTo>
                    <a:lnTo>
                      <a:pt x="388874" y="888111"/>
                    </a:lnTo>
                    <a:lnTo>
                      <a:pt x="378929" y="897928"/>
                    </a:lnTo>
                    <a:lnTo>
                      <a:pt x="392480" y="890587"/>
                    </a:lnTo>
                    <a:lnTo>
                      <a:pt x="394690" y="888111"/>
                    </a:lnTo>
                    <a:close/>
                  </a:path>
                  <a:path w="1675765" h="2844165">
                    <a:moveTo>
                      <a:pt x="395439" y="645185"/>
                    </a:moveTo>
                    <a:lnTo>
                      <a:pt x="395071" y="640207"/>
                    </a:lnTo>
                    <a:lnTo>
                      <a:pt x="393458" y="635685"/>
                    </a:lnTo>
                    <a:lnTo>
                      <a:pt x="394411" y="645388"/>
                    </a:lnTo>
                    <a:lnTo>
                      <a:pt x="395097" y="646341"/>
                    </a:lnTo>
                    <a:lnTo>
                      <a:pt x="395439" y="645185"/>
                    </a:lnTo>
                    <a:close/>
                  </a:path>
                  <a:path w="1675765" h="2844165">
                    <a:moveTo>
                      <a:pt x="395617" y="888885"/>
                    </a:moveTo>
                    <a:lnTo>
                      <a:pt x="392480" y="890587"/>
                    </a:lnTo>
                    <a:lnTo>
                      <a:pt x="383349" y="900811"/>
                    </a:lnTo>
                    <a:lnTo>
                      <a:pt x="388442" y="900811"/>
                    </a:lnTo>
                    <a:lnTo>
                      <a:pt x="395617" y="888885"/>
                    </a:lnTo>
                    <a:close/>
                  </a:path>
                  <a:path w="1675765" h="2844165">
                    <a:moveTo>
                      <a:pt x="395935" y="659612"/>
                    </a:moveTo>
                    <a:lnTo>
                      <a:pt x="394411" y="645388"/>
                    </a:lnTo>
                    <a:lnTo>
                      <a:pt x="393598" y="644309"/>
                    </a:lnTo>
                    <a:lnTo>
                      <a:pt x="392176" y="639699"/>
                    </a:lnTo>
                    <a:lnTo>
                      <a:pt x="390410" y="631850"/>
                    </a:lnTo>
                    <a:lnTo>
                      <a:pt x="395935" y="659612"/>
                    </a:lnTo>
                    <a:close/>
                  </a:path>
                  <a:path w="1675765" h="2844165">
                    <a:moveTo>
                      <a:pt x="397052" y="888111"/>
                    </a:moveTo>
                    <a:lnTo>
                      <a:pt x="396074" y="888111"/>
                    </a:lnTo>
                    <a:lnTo>
                      <a:pt x="395617" y="888885"/>
                    </a:lnTo>
                    <a:lnTo>
                      <a:pt x="397052" y="888111"/>
                    </a:lnTo>
                    <a:close/>
                  </a:path>
                  <a:path w="1675765" h="2844165">
                    <a:moveTo>
                      <a:pt x="398691" y="875411"/>
                    </a:moveTo>
                    <a:lnTo>
                      <a:pt x="396354" y="875411"/>
                    </a:lnTo>
                    <a:lnTo>
                      <a:pt x="390791" y="883602"/>
                    </a:lnTo>
                    <a:lnTo>
                      <a:pt x="398691" y="875411"/>
                    </a:lnTo>
                    <a:close/>
                  </a:path>
                  <a:path w="1675765" h="2844165">
                    <a:moveTo>
                      <a:pt x="402590" y="825500"/>
                    </a:moveTo>
                    <a:lnTo>
                      <a:pt x="366636" y="845629"/>
                    </a:lnTo>
                    <a:lnTo>
                      <a:pt x="352386" y="856246"/>
                    </a:lnTo>
                    <a:lnTo>
                      <a:pt x="363334" y="849261"/>
                    </a:lnTo>
                    <a:lnTo>
                      <a:pt x="374408" y="842416"/>
                    </a:lnTo>
                    <a:lnTo>
                      <a:pt x="385597" y="835710"/>
                    </a:lnTo>
                    <a:lnTo>
                      <a:pt x="396913" y="829144"/>
                    </a:lnTo>
                    <a:lnTo>
                      <a:pt x="402590" y="825500"/>
                    </a:lnTo>
                    <a:close/>
                  </a:path>
                  <a:path w="1675765" h="2844165">
                    <a:moveTo>
                      <a:pt x="402615" y="430911"/>
                    </a:moveTo>
                    <a:lnTo>
                      <a:pt x="402209" y="434708"/>
                    </a:lnTo>
                    <a:lnTo>
                      <a:pt x="402463" y="432866"/>
                    </a:lnTo>
                    <a:lnTo>
                      <a:pt x="402615" y="430911"/>
                    </a:lnTo>
                    <a:close/>
                  </a:path>
                  <a:path w="1675765" h="2844165">
                    <a:moveTo>
                      <a:pt x="403504" y="2769070"/>
                    </a:moveTo>
                    <a:lnTo>
                      <a:pt x="402717" y="2769705"/>
                    </a:lnTo>
                    <a:lnTo>
                      <a:pt x="402882" y="2769666"/>
                    </a:lnTo>
                    <a:lnTo>
                      <a:pt x="403504" y="2769070"/>
                    </a:lnTo>
                    <a:close/>
                  </a:path>
                  <a:path w="1675765" h="2844165">
                    <a:moveTo>
                      <a:pt x="403555" y="885101"/>
                    </a:moveTo>
                    <a:lnTo>
                      <a:pt x="397052" y="888111"/>
                    </a:lnTo>
                    <a:lnTo>
                      <a:pt x="401980" y="888111"/>
                    </a:lnTo>
                    <a:lnTo>
                      <a:pt x="403555" y="885101"/>
                    </a:lnTo>
                    <a:close/>
                  </a:path>
                  <a:path w="1675765" h="2844165">
                    <a:moveTo>
                      <a:pt x="405599" y="2767292"/>
                    </a:moveTo>
                    <a:lnTo>
                      <a:pt x="405384" y="2767457"/>
                    </a:lnTo>
                    <a:lnTo>
                      <a:pt x="403491" y="2769057"/>
                    </a:lnTo>
                    <a:lnTo>
                      <a:pt x="405599" y="2767292"/>
                    </a:lnTo>
                    <a:close/>
                  </a:path>
                  <a:path w="1675765" h="2844165">
                    <a:moveTo>
                      <a:pt x="406069" y="796658"/>
                    </a:moveTo>
                    <a:lnTo>
                      <a:pt x="404279" y="786460"/>
                    </a:lnTo>
                    <a:lnTo>
                      <a:pt x="394944" y="762063"/>
                    </a:lnTo>
                    <a:lnTo>
                      <a:pt x="392633" y="746582"/>
                    </a:lnTo>
                    <a:lnTo>
                      <a:pt x="394500" y="750354"/>
                    </a:lnTo>
                    <a:lnTo>
                      <a:pt x="395592" y="749757"/>
                    </a:lnTo>
                    <a:lnTo>
                      <a:pt x="395071" y="746582"/>
                    </a:lnTo>
                    <a:lnTo>
                      <a:pt x="390931" y="721169"/>
                    </a:lnTo>
                    <a:lnTo>
                      <a:pt x="387159" y="703592"/>
                    </a:lnTo>
                    <a:lnTo>
                      <a:pt x="383794" y="681723"/>
                    </a:lnTo>
                    <a:lnTo>
                      <a:pt x="380873" y="660654"/>
                    </a:lnTo>
                    <a:lnTo>
                      <a:pt x="378472" y="645833"/>
                    </a:lnTo>
                    <a:lnTo>
                      <a:pt x="379336" y="646391"/>
                    </a:lnTo>
                    <a:lnTo>
                      <a:pt x="379387" y="645833"/>
                    </a:lnTo>
                    <a:lnTo>
                      <a:pt x="379590" y="643407"/>
                    </a:lnTo>
                    <a:lnTo>
                      <a:pt x="378993" y="633349"/>
                    </a:lnTo>
                    <a:lnTo>
                      <a:pt x="377291" y="612736"/>
                    </a:lnTo>
                    <a:lnTo>
                      <a:pt x="376643" y="611466"/>
                    </a:lnTo>
                    <a:lnTo>
                      <a:pt x="375678" y="608838"/>
                    </a:lnTo>
                    <a:lnTo>
                      <a:pt x="374535" y="601421"/>
                    </a:lnTo>
                    <a:lnTo>
                      <a:pt x="373367" y="585800"/>
                    </a:lnTo>
                    <a:lnTo>
                      <a:pt x="373888" y="584669"/>
                    </a:lnTo>
                    <a:lnTo>
                      <a:pt x="374548" y="583247"/>
                    </a:lnTo>
                    <a:lnTo>
                      <a:pt x="375526" y="588238"/>
                    </a:lnTo>
                    <a:lnTo>
                      <a:pt x="376491" y="598487"/>
                    </a:lnTo>
                    <a:lnTo>
                      <a:pt x="377698" y="612736"/>
                    </a:lnTo>
                    <a:lnTo>
                      <a:pt x="378485" y="621690"/>
                    </a:lnTo>
                    <a:lnTo>
                      <a:pt x="379615" y="629818"/>
                    </a:lnTo>
                    <a:lnTo>
                      <a:pt x="380530" y="631748"/>
                    </a:lnTo>
                    <a:lnTo>
                      <a:pt x="380885" y="624649"/>
                    </a:lnTo>
                    <a:lnTo>
                      <a:pt x="377482" y="583247"/>
                    </a:lnTo>
                    <a:lnTo>
                      <a:pt x="377304" y="581152"/>
                    </a:lnTo>
                    <a:lnTo>
                      <a:pt x="376847" y="576948"/>
                    </a:lnTo>
                    <a:lnTo>
                      <a:pt x="376428" y="572985"/>
                    </a:lnTo>
                    <a:lnTo>
                      <a:pt x="375780" y="569163"/>
                    </a:lnTo>
                    <a:lnTo>
                      <a:pt x="375551" y="568591"/>
                    </a:lnTo>
                    <a:lnTo>
                      <a:pt x="373722" y="563880"/>
                    </a:lnTo>
                    <a:lnTo>
                      <a:pt x="372440" y="568591"/>
                    </a:lnTo>
                    <a:lnTo>
                      <a:pt x="371919" y="564057"/>
                    </a:lnTo>
                    <a:lnTo>
                      <a:pt x="371856" y="568591"/>
                    </a:lnTo>
                    <a:lnTo>
                      <a:pt x="372148" y="576948"/>
                    </a:lnTo>
                    <a:lnTo>
                      <a:pt x="371259" y="571309"/>
                    </a:lnTo>
                    <a:lnTo>
                      <a:pt x="370662" y="559600"/>
                    </a:lnTo>
                    <a:lnTo>
                      <a:pt x="370090" y="549186"/>
                    </a:lnTo>
                    <a:lnTo>
                      <a:pt x="369227" y="545960"/>
                    </a:lnTo>
                    <a:lnTo>
                      <a:pt x="369493" y="556082"/>
                    </a:lnTo>
                    <a:lnTo>
                      <a:pt x="369963" y="566254"/>
                    </a:lnTo>
                    <a:lnTo>
                      <a:pt x="370586" y="575602"/>
                    </a:lnTo>
                    <a:lnTo>
                      <a:pt x="371373" y="584669"/>
                    </a:lnTo>
                    <a:lnTo>
                      <a:pt x="370560" y="579564"/>
                    </a:lnTo>
                    <a:lnTo>
                      <a:pt x="370128" y="581152"/>
                    </a:lnTo>
                    <a:lnTo>
                      <a:pt x="370014" y="588238"/>
                    </a:lnTo>
                    <a:lnTo>
                      <a:pt x="370141" y="598487"/>
                    </a:lnTo>
                    <a:lnTo>
                      <a:pt x="373278" y="643407"/>
                    </a:lnTo>
                    <a:lnTo>
                      <a:pt x="379488" y="683310"/>
                    </a:lnTo>
                    <a:lnTo>
                      <a:pt x="386524" y="725398"/>
                    </a:lnTo>
                    <a:lnTo>
                      <a:pt x="395147" y="771829"/>
                    </a:lnTo>
                    <a:lnTo>
                      <a:pt x="399605" y="793699"/>
                    </a:lnTo>
                    <a:lnTo>
                      <a:pt x="396582" y="795362"/>
                    </a:lnTo>
                    <a:lnTo>
                      <a:pt x="382866" y="803351"/>
                    </a:lnTo>
                    <a:lnTo>
                      <a:pt x="375462" y="807758"/>
                    </a:lnTo>
                    <a:lnTo>
                      <a:pt x="368312" y="812139"/>
                    </a:lnTo>
                    <a:lnTo>
                      <a:pt x="361403" y="816470"/>
                    </a:lnTo>
                    <a:lnTo>
                      <a:pt x="370903" y="810069"/>
                    </a:lnTo>
                    <a:lnTo>
                      <a:pt x="373126" y="808329"/>
                    </a:lnTo>
                    <a:lnTo>
                      <a:pt x="370636" y="809307"/>
                    </a:lnTo>
                    <a:lnTo>
                      <a:pt x="338340" y="829779"/>
                    </a:lnTo>
                    <a:lnTo>
                      <a:pt x="285026" y="867930"/>
                    </a:lnTo>
                    <a:lnTo>
                      <a:pt x="249428" y="897445"/>
                    </a:lnTo>
                    <a:lnTo>
                      <a:pt x="218173" y="927328"/>
                    </a:lnTo>
                    <a:lnTo>
                      <a:pt x="218173" y="933983"/>
                    </a:lnTo>
                    <a:lnTo>
                      <a:pt x="191211" y="963777"/>
                    </a:lnTo>
                    <a:lnTo>
                      <a:pt x="198729" y="955014"/>
                    </a:lnTo>
                    <a:lnTo>
                      <a:pt x="205879" y="946861"/>
                    </a:lnTo>
                    <a:lnTo>
                      <a:pt x="212445" y="939723"/>
                    </a:lnTo>
                    <a:lnTo>
                      <a:pt x="218173" y="933983"/>
                    </a:lnTo>
                    <a:lnTo>
                      <a:pt x="218173" y="927328"/>
                    </a:lnTo>
                    <a:lnTo>
                      <a:pt x="213385" y="932192"/>
                    </a:lnTo>
                    <a:lnTo>
                      <a:pt x="169659" y="982306"/>
                    </a:lnTo>
                    <a:lnTo>
                      <a:pt x="165569" y="988745"/>
                    </a:lnTo>
                    <a:lnTo>
                      <a:pt x="160832" y="995070"/>
                    </a:lnTo>
                    <a:lnTo>
                      <a:pt x="151536" y="1015707"/>
                    </a:lnTo>
                    <a:lnTo>
                      <a:pt x="152031" y="1015161"/>
                    </a:lnTo>
                    <a:lnTo>
                      <a:pt x="151650" y="1021664"/>
                    </a:lnTo>
                    <a:lnTo>
                      <a:pt x="154622" y="1015111"/>
                    </a:lnTo>
                    <a:lnTo>
                      <a:pt x="152082" y="1015111"/>
                    </a:lnTo>
                    <a:lnTo>
                      <a:pt x="154254" y="1012761"/>
                    </a:lnTo>
                    <a:lnTo>
                      <a:pt x="169252" y="991577"/>
                    </a:lnTo>
                    <a:lnTo>
                      <a:pt x="180124" y="976960"/>
                    </a:lnTo>
                    <a:lnTo>
                      <a:pt x="178460" y="980059"/>
                    </a:lnTo>
                    <a:lnTo>
                      <a:pt x="178879" y="980681"/>
                    </a:lnTo>
                    <a:lnTo>
                      <a:pt x="182689" y="976960"/>
                    </a:lnTo>
                    <a:lnTo>
                      <a:pt x="183476" y="976198"/>
                    </a:lnTo>
                    <a:lnTo>
                      <a:pt x="194576" y="963777"/>
                    </a:lnTo>
                    <a:lnTo>
                      <a:pt x="201828" y="955941"/>
                    </a:lnTo>
                    <a:lnTo>
                      <a:pt x="215341" y="940828"/>
                    </a:lnTo>
                    <a:lnTo>
                      <a:pt x="221538" y="933983"/>
                    </a:lnTo>
                    <a:lnTo>
                      <a:pt x="256616" y="898271"/>
                    </a:lnTo>
                    <a:lnTo>
                      <a:pt x="291985" y="867727"/>
                    </a:lnTo>
                    <a:lnTo>
                      <a:pt x="281660" y="876401"/>
                    </a:lnTo>
                    <a:lnTo>
                      <a:pt x="293319" y="867727"/>
                    </a:lnTo>
                    <a:lnTo>
                      <a:pt x="335165" y="837768"/>
                    </a:lnTo>
                    <a:lnTo>
                      <a:pt x="366788" y="816470"/>
                    </a:lnTo>
                    <a:lnTo>
                      <a:pt x="388366" y="803897"/>
                    </a:lnTo>
                    <a:lnTo>
                      <a:pt x="381800" y="808532"/>
                    </a:lnTo>
                    <a:lnTo>
                      <a:pt x="352285" y="827341"/>
                    </a:lnTo>
                    <a:lnTo>
                      <a:pt x="337553" y="837209"/>
                    </a:lnTo>
                    <a:lnTo>
                      <a:pt x="328053" y="843940"/>
                    </a:lnTo>
                    <a:lnTo>
                      <a:pt x="327672" y="844956"/>
                    </a:lnTo>
                    <a:lnTo>
                      <a:pt x="340233" y="837641"/>
                    </a:lnTo>
                    <a:lnTo>
                      <a:pt x="325475" y="847331"/>
                    </a:lnTo>
                    <a:lnTo>
                      <a:pt x="294513" y="870343"/>
                    </a:lnTo>
                    <a:lnTo>
                      <a:pt x="264756" y="895705"/>
                    </a:lnTo>
                    <a:lnTo>
                      <a:pt x="229222" y="930046"/>
                    </a:lnTo>
                    <a:lnTo>
                      <a:pt x="260273" y="902500"/>
                    </a:lnTo>
                    <a:lnTo>
                      <a:pt x="286473" y="882840"/>
                    </a:lnTo>
                    <a:lnTo>
                      <a:pt x="302526" y="873036"/>
                    </a:lnTo>
                    <a:lnTo>
                      <a:pt x="303098" y="875042"/>
                    </a:lnTo>
                    <a:lnTo>
                      <a:pt x="305663" y="873036"/>
                    </a:lnTo>
                    <a:lnTo>
                      <a:pt x="319201" y="862431"/>
                    </a:lnTo>
                    <a:lnTo>
                      <a:pt x="340029" y="846378"/>
                    </a:lnTo>
                    <a:lnTo>
                      <a:pt x="345655" y="841756"/>
                    </a:lnTo>
                    <a:lnTo>
                      <a:pt x="350431" y="837641"/>
                    </a:lnTo>
                    <a:lnTo>
                      <a:pt x="351383" y="836815"/>
                    </a:lnTo>
                    <a:lnTo>
                      <a:pt x="350431" y="836244"/>
                    </a:lnTo>
                    <a:lnTo>
                      <a:pt x="347687" y="835583"/>
                    </a:lnTo>
                    <a:lnTo>
                      <a:pt x="345909" y="835558"/>
                    </a:lnTo>
                    <a:lnTo>
                      <a:pt x="350151" y="831811"/>
                    </a:lnTo>
                    <a:lnTo>
                      <a:pt x="387896" y="806386"/>
                    </a:lnTo>
                    <a:lnTo>
                      <a:pt x="399999" y="799693"/>
                    </a:lnTo>
                    <a:lnTo>
                      <a:pt x="406069" y="796658"/>
                    </a:lnTo>
                    <a:close/>
                  </a:path>
                  <a:path w="1675765" h="2844165">
                    <a:moveTo>
                      <a:pt x="410527" y="367411"/>
                    </a:moveTo>
                    <a:lnTo>
                      <a:pt x="410298" y="367411"/>
                    </a:lnTo>
                    <a:lnTo>
                      <a:pt x="407606" y="380111"/>
                    </a:lnTo>
                    <a:lnTo>
                      <a:pt x="403669" y="405511"/>
                    </a:lnTo>
                    <a:lnTo>
                      <a:pt x="400875" y="430911"/>
                    </a:lnTo>
                    <a:lnTo>
                      <a:pt x="399122" y="456311"/>
                    </a:lnTo>
                    <a:lnTo>
                      <a:pt x="398297" y="481711"/>
                    </a:lnTo>
                    <a:lnTo>
                      <a:pt x="399135" y="469011"/>
                    </a:lnTo>
                    <a:lnTo>
                      <a:pt x="400113" y="456311"/>
                    </a:lnTo>
                    <a:lnTo>
                      <a:pt x="401269" y="443611"/>
                    </a:lnTo>
                    <a:lnTo>
                      <a:pt x="402209" y="434708"/>
                    </a:lnTo>
                    <a:lnTo>
                      <a:pt x="400989" y="443611"/>
                    </a:lnTo>
                    <a:lnTo>
                      <a:pt x="401358" y="430911"/>
                    </a:lnTo>
                    <a:lnTo>
                      <a:pt x="402615" y="418211"/>
                    </a:lnTo>
                    <a:lnTo>
                      <a:pt x="404558" y="405511"/>
                    </a:lnTo>
                    <a:lnTo>
                      <a:pt x="406996" y="392811"/>
                    </a:lnTo>
                    <a:lnTo>
                      <a:pt x="410527" y="367411"/>
                    </a:lnTo>
                    <a:close/>
                  </a:path>
                  <a:path w="1675765" h="2844165">
                    <a:moveTo>
                      <a:pt x="416509" y="2760865"/>
                    </a:moveTo>
                    <a:lnTo>
                      <a:pt x="401637" y="2768968"/>
                    </a:lnTo>
                    <a:lnTo>
                      <a:pt x="405599" y="2767292"/>
                    </a:lnTo>
                    <a:lnTo>
                      <a:pt x="405980" y="2766987"/>
                    </a:lnTo>
                    <a:lnTo>
                      <a:pt x="416509" y="2760865"/>
                    </a:lnTo>
                    <a:close/>
                  </a:path>
                  <a:path w="1675765" h="2844165">
                    <a:moveTo>
                      <a:pt x="433197" y="811911"/>
                    </a:moveTo>
                    <a:lnTo>
                      <a:pt x="432435" y="806373"/>
                    </a:lnTo>
                    <a:lnTo>
                      <a:pt x="431012" y="799211"/>
                    </a:lnTo>
                    <a:lnTo>
                      <a:pt x="433197" y="811911"/>
                    </a:lnTo>
                    <a:close/>
                  </a:path>
                  <a:path w="1675765" h="2844165">
                    <a:moveTo>
                      <a:pt x="436549" y="862711"/>
                    </a:moveTo>
                    <a:lnTo>
                      <a:pt x="435330" y="862711"/>
                    </a:lnTo>
                    <a:lnTo>
                      <a:pt x="428574" y="862711"/>
                    </a:lnTo>
                    <a:lnTo>
                      <a:pt x="424942" y="865174"/>
                    </a:lnTo>
                    <a:lnTo>
                      <a:pt x="410819" y="875017"/>
                    </a:lnTo>
                    <a:lnTo>
                      <a:pt x="424942" y="865174"/>
                    </a:lnTo>
                    <a:lnTo>
                      <a:pt x="425869" y="862952"/>
                    </a:lnTo>
                    <a:lnTo>
                      <a:pt x="425729" y="863028"/>
                    </a:lnTo>
                    <a:lnTo>
                      <a:pt x="425881" y="862914"/>
                    </a:lnTo>
                    <a:lnTo>
                      <a:pt x="425970" y="862711"/>
                    </a:lnTo>
                    <a:lnTo>
                      <a:pt x="421627" y="862711"/>
                    </a:lnTo>
                    <a:lnTo>
                      <a:pt x="415696" y="869175"/>
                    </a:lnTo>
                    <a:lnTo>
                      <a:pt x="405523" y="875411"/>
                    </a:lnTo>
                    <a:lnTo>
                      <a:pt x="408609" y="875411"/>
                    </a:lnTo>
                    <a:lnTo>
                      <a:pt x="403555" y="885101"/>
                    </a:lnTo>
                    <a:lnTo>
                      <a:pt x="409067" y="882535"/>
                    </a:lnTo>
                    <a:lnTo>
                      <a:pt x="405142" y="888111"/>
                    </a:lnTo>
                    <a:lnTo>
                      <a:pt x="405269" y="888111"/>
                    </a:lnTo>
                    <a:lnTo>
                      <a:pt x="409905" y="882154"/>
                    </a:lnTo>
                    <a:lnTo>
                      <a:pt x="424484" y="875411"/>
                    </a:lnTo>
                    <a:lnTo>
                      <a:pt x="434479" y="863701"/>
                    </a:lnTo>
                    <a:lnTo>
                      <a:pt x="436549" y="862711"/>
                    </a:lnTo>
                    <a:close/>
                  </a:path>
                  <a:path w="1675765" h="2844165">
                    <a:moveTo>
                      <a:pt x="437438" y="862279"/>
                    </a:moveTo>
                    <a:lnTo>
                      <a:pt x="436549" y="862711"/>
                    </a:lnTo>
                    <a:lnTo>
                      <a:pt x="436740" y="862711"/>
                    </a:lnTo>
                    <a:lnTo>
                      <a:pt x="437438" y="862279"/>
                    </a:lnTo>
                    <a:close/>
                  </a:path>
                  <a:path w="1675765" h="2844165">
                    <a:moveTo>
                      <a:pt x="452615" y="380111"/>
                    </a:moveTo>
                    <a:lnTo>
                      <a:pt x="452501" y="380733"/>
                    </a:lnTo>
                    <a:lnTo>
                      <a:pt x="452615" y="380111"/>
                    </a:lnTo>
                    <a:close/>
                  </a:path>
                  <a:path w="1675765" h="2844165">
                    <a:moveTo>
                      <a:pt x="453872" y="370306"/>
                    </a:moveTo>
                    <a:lnTo>
                      <a:pt x="448551" y="392811"/>
                    </a:lnTo>
                    <a:lnTo>
                      <a:pt x="449719" y="392811"/>
                    </a:lnTo>
                    <a:lnTo>
                      <a:pt x="453872" y="370306"/>
                    </a:lnTo>
                    <a:close/>
                  </a:path>
                  <a:path w="1675765" h="2844165">
                    <a:moveTo>
                      <a:pt x="455129" y="365036"/>
                    </a:moveTo>
                    <a:lnTo>
                      <a:pt x="454406" y="367411"/>
                    </a:lnTo>
                    <a:lnTo>
                      <a:pt x="453872" y="370306"/>
                    </a:lnTo>
                    <a:lnTo>
                      <a:pt x="455129" y="365036"/>
                    </a:lnTo>
                    <a:close/>
                  </a:path>
                  <a:path w="1675765" h="2844165">
                    <a:moveTo>
                      <a:pt x="455269" y="840270"/>
                    </a:moveTo>
                    <a:lnTo>
                      <a:pt x="434098" y="850011"/>
                    </a:lnTo>
                    <a:lnTo>
                      <a:pt x="426199" y="862596"/>
                    </a:lnTo>
                    <a:lnTo>
                      <a:pt x="425970" y="862711"/>
                    </a:lnTo>
                    <a:lnTo>
                      <a:pt x="426135" y="862711"/>
                    </a:lnTo>
                    <a:lnTo>
                      <a:pt x="425881" y="862914"/>
                    </a:lnTo>
                    <a:lnTo>
                      <a:pt x="426262" y="862711"/>
                    </a:lnTo>
                    <a:lnTo>
                      <a:pt x="428472" y="862711"/>
                    </a:lnTo>
                    <a:lnTo>
                      <a:pt x="446405" y="856132"/>
                    </a:lnTo>
                    <a:lnTo>
                      <a:pt x="452818" y="850011"/>
                    </a:lnTo>
                    <a:lnTo>
                      <a:pt x="426478" y="862469"/>
                    </a:lnTo>
                    <a:lnTo>
                      <a:pt x="437603" y="850011"/>
                    </a:lnTo>
                    <a:lnTo>
                      <a:pt x="450850" y="850011"/>
                    </a:lnTo>
                    <a:lnTo>
                      <a:pt x="455269" y="840270"/>
                    </a:lnTo>
                    <a:close/>
                  </a:path>
                  <a:path w="1675765" h="2844165">
                    <a:moveTo>
                      <a:pt x="456438" y="367411"/>
                    </a:moveTo>
                    <a:lnTo>
                      <a:pt x="454888" y="367411"/>
                    </a:lnTo>
                    <a:lnTo>
                      <a:pt x="452615" y="380111"/>
                    </a:lnTo>
                    <a:lnTo>
                      <a:pt x="454799" y="380111"/>
                    </a:lnTo>
                    <a:lnTo>
                      <a:pt x="456438" y="367411"/>
                    </a:lnTo>
                    <a:close/>
                  </a:path>
                  <a:path w="1675765" h="2844165">
                    <a:moveTo>
                      <a:pt x="459943" y="348957"/>
                    </a:moveTo>
                    <a:lnTo>
                      <a:pt x="457568" y="354711"/>
                    </a:lnTo>
                    <a:lnTo>
                      <a:pt x="455129" y="365036"/>
                    </a:lnTo>
                    <a:lnTo>
                      <a:pt x="459943" y="348957"/>
                    </a:lnTo>
                    <a:close/>
                  </a:path>
                  <a:path w="1675765" h="2844165">
                    <a:moveTo>
                      <a:pt x="460006" y="799211"/>
                    </a:moveTo>
                    <a:lnTo>
                      <a:pt x="458216" y="786511"/>
                    </a:lnTo>
                    <a:lnTo>
                      <a:pt x="457669" y="786511"/>
                    </a:lnTo>
                    <a:lnTo>
                      <a:pt x="460006" y="799211"/>
                    </a:lnTo>
                    <a:close/>
                  </a:path>
                  <a:path w="1675765" h="2844165">
                    <a:moveTo>
                      <a:pt x="460502" y="222694"/>
                    </a:moveTo>
                    <a:lnTo>
                      <a:pt x="459117" y="224421"/>
                    </a:lnTo>
                    <a:lnTo>
                      <a:pt x="457009" y="227355"/>
                    </a:lnTo>
                    <a:lnTo>
                      <a:pt x="453504" y="232575"/>
                    </a:lnTo>
                    <a:lnTo>
                      <a:pt x="460502" y="222694"/>
                    </a:lnTo>
                    <a:close/>
                  </a:path>
                  <a:path w="1675765" h="2844165">
                    <a:moveTo>
                      <a:pt x="461695" y="837311"/>
                    </a:moveTo>
                    <a:lnTo>
                      <a:pt x="456603" y="837311"/>
                    </a:lnTo>
                    <a:lnTo>
                      <a:pt x="455269" y="840270"/>
                    </a:lnTo>
                    <a:lnTo>
                      <a:pt x="461695" y="837311"/>
                    </a:lnTo>
                    <a:close/>
                  </a:path>
                  <a:path w="1675765" h="2844165">
                    <a:moveTo>
                      <a:pt x="476034" y="2742311"/>
                    </a:moveTo>
                    <a:lnTo>
                      <a:pt x="467169" y="2742311"/>
                    </a:lnTo>
                    <a:lnTo>
                      <a:pt x="454596" y="2755011"/>
                    </a:lnTo>
                    <a:lnTo>
                      <a:pt x="439420" y="2767711"/>
                    </a:lnTo>
                    <a:lnTo>
                      <a:pt x="445871" y="2767711"/>
                    </a:lnTo>
                    <a:lnTo>
                      <a:pt x="476034" y="2742311"/>
                    </a:lnTo>
                    <a:close/>
                  </a:path>
                  <a:path w="1675765" h="2844165">
                    <a:moveTo>
                      <a:pt x="486029" y="837311"/>
                    </a:moveTo>
                    <a:lnTo>
                      <a:pt x="475195" y="786511"/>
                    </a:lnTo>
                    <a:lnTo>
                      <a:pt x="473506" y="773811"/>
                    </a:lnTo>
                    <a:lnTo>
                      <a:pt x="471805" y="761111"/>
                    </a:lnTo>
                    <a:lnTo>
                      <a:pt x="468210" y="748411"/>
                    </a:lnTo>
                    <a:lnTo>
                      <a:pt x="467918" y="761111"/>
                    </a:lnTo>
                    <a:lnTo>
                      <a:pt x="465035" y="751662"/>
                    </a:lnTo>
                    <a:lnTo>
                      <a:pt x="465035" y="773811"/>
                    </a:lnTo>
                    <a:lnTo>
                      <a:pt x="464502" y="773811"/>
                    </a:lnTo>
                    <a:lnTo>
                      <a:pt x="463410" y="761111"/>
                    </a:lnTo>
                    <a:lnTo>
                      <a:pt x="463537" y="761111"/>
                    </a:lnTo>
                    <a:lnTo>
                      <a:pt x="465035" y="773811"/>
                    </a:lnTo>
                    <a:lnTo>
                      <a:pt x="465035" y="751662"/>
                    </a:lnTo>
                    <a:lnTo>
                      <a:pt x="464045" y="748411"/>
                    </a:lnTo>
                    <a:lnTo>
                      <a:pt x="459511" y="723011"/>
                    </a:lnTo>
                    <a:lnTo>
                      <a:pt x="455180" y="697611"/>
                    </a:lnTo>
                    <a:lnTo>
                      <a:pt x="451878" y="684911"/>
                    </a:lnTo>
                    <a:lnTo>
                      <a:pt x="451180" y="672211"/>
                    </a:lnTo>
                    <a:lnTo>
                      <a:pt x="450075" y="646811"/>
                    </a:lnTo>
                    <a:lnTo>
                      <a:pt x="450278" y="634111"/>
                    </a:lnTo>
                    <a:lnTo>
                      <a:pt x="453478" y="659511"/>
                    </a:lnTo>
                    <a:lnTo>
                      <a:pt x="451002" y="634111"/>
                    </a:lnTo>
                    <a:lnTo>
                      <a:pt x="449757" y="621411"/>
                    </a:lnTo>
                    <a:lnTo>
                      <a:pt x="447395" y="596011"/>
                    </a:lnTo>
                    <a:lnTo>
                      <a:pt x="446278" y="583311"/>
                    </a:lnTo>
                    <a:lnTo>
                      <a:pt x="445173" y="583311"/>
                    </a:lnTo>
                    <a:lnTo>
                      <a:pt x="444093" y="570611"/>
                    </a:lnTo>
                    <a:lnTo>
                      <a:pt x="443064" y="557911"/>
                    </a:lnTo>
                    <a:lnTo>
                      <a:pt x="442099" y="545211"/>
                    </a:lnTo>
                    <a:lnTo>
                      <a:pt x="441210" y="545211"/>
                    </a:lnTo>
                    <a:lnTo>
                      <a:pt x="440499" y="532511"/>
                    </a:lnTo>
                    <a:lnTo>
                      <a:pt x="440067" y="519811"/>
                    </a:lnTo>
                    <a:lnTo>
                      <a:pt x="439877" y="507111"/>
                    </a:lnTo>
                    <a:lnTo>
                      <a:pt x="440245" y="494411"/>
                    </a:lnTo>
                    <a:lnTo>
                      <a:pt x="441325" y="469011"/>
                    </a:lnTo>
                    <a:lnTo>
                      <a:pt x="443242" y="456311"/>
                    </a:lnTo>
                    <a:lnTo>
                      <a:pt x="441261" y="469011"/>
                    </a:lnTo>
                    <a:lnTo>
                      <a:pt x="438746" y="507111"/>
                    </a:lnTo>
                    <a:lnTo>
                      <a:pt x="438416" y="532511"/>
                    </a:lnTo>
                    <a:lnTo>
                      <a:pt x="438505" y="541756"/>
                    </a:lnTo>
                    <a:lnTo>
                      <a:pt x="438619" y="557911"/>
                    </a:lnTo>
                    <a:lnTo>
                      <a:pt x="437972" y="545211"/>
                    </a:lnTo>
                    <a:lnTo>
                      <a:pt x="437311" y="532511"/>
                    </a:lnTo>
                    <a:lnTo>
                      <a:pt x="435851" y="532511"/>
                    </a:lnTo>
                    <a:lnTo>
                      <a:pt x="434492" y="545211"/>
                    </a:lnTo>
                    <a:lnTo>
                      <a:pt x="435038" y="532511"/>
                    </a:lnTo>
                    <a:lnTo>
                      <a:pt x="435686" y="507111"/>
                    </a:lnTo>
                    <a:lnTo>
                      <a:pt x="436435" y="494411"/>
                    </a:lnTo>
                    <a:lnTo>
                      <a:pt x="437248" y="481711"/>
                    </a:lnTo>
                    <a:lnTo>
                      <a:pt x="438277" y="469011"/>
                    </a:lnTo>
                    <a:lnTo>
                      <a:pt x="439064" y="469011"/>
                    </a:lnTo>
                    <a:lnTo>
                      <a:pt x="438823" y="481711"/>
                    </a:lnTo>
                    <a:lnTo>
                      <a:pt x="439902" y="469011"/>
                    </a:lnTo>
                    <a:lnTo>
                      <a:pt x="441490" y="456311"/>
                    </a:lnTo>
                    <a:lnTo>
                      <a:pt x="443649" y="430911"/>
                    </a:lnTo>
                    <a:lnTo>
                      <a:pt x="446468" y="418211"/>
                    </a:lnTo>
                    <a:lnTo>
                      <a:pt x="447903" y="405511"/>
                    </a:lnTo>
                    <a:lnTo>
                      <a:pt x="449529" y="405511"/>
                    </a:lnTo>
                    <a:lnTo>
                      <a:pt x="451154" y="392811"/>
                    </a:lnTo>
                    <a:lnTo>
                      <a:pt x="452501" y="380733"/>
                    </a:lnTo>
                    <a:lnTo>
                      <a:pt x="450443" y="392811"/>
                    </a:lnTo>
                    <a:lnTo>
                      <a:pt x="449719" y="392811"/>
                    </a:lnTo>
                    <a:lnTo>
                      <a:pt x="444512" y="418211"/>
                    </a:lnTo>
                    <a:lnTo>
                      <a:pt x="441794" y="430911"/>
                    </a:lnTo>
                    <a:lnTo>
                      <a:pt x="440004" y="443611"/>
                    </a:lnTo>
                    <a:lnTo>
                      <a:pt x="438111" y="443611"/>
                    </a:lnTo>
                    <a:lnTo>
                      <a:pt x="437349" y="456311"/>
                    </a:lnTo>
                    <a:lnTo>
                      <a:pt x="437426" y="443611"/>
                    </a:lnTo>
                    <a:lnTo>
                      <a:pt x="437603" y="443611"/>
                    </a:lnTo>
                    <a:lnTo>
                      <a:pt x="437807" y="430911"/>
                    </a:lnTo>
                    <a:lnTo>
                      <a:pt x="436283" y="430911"/>
                    </a:lnTo>
                    <a:lnTo>
                      <a:pt x="433387" y="443611"/>
                    </a:lnTo>
                    <a:lnTo>
                      <a:pt x="432473" y="469011"/>
                    </a:lnTo>
                    <a:lnTo>
                      <a:pt x="431914" y="481711"/>
                    </a:lnTo>
                    <a:lnTo>
                      <a:pt x="431736" y="494411"/>
                    </a:lnTo>
                    <a:lnTo>
                      <a:pt x="431914" y="507111"/>
                    </a:lnTo>
                    <a:lnTo>
                      <a:pt x="432130" y="507111"/>
                    </a:lnTo>
                    <a:lnTo>
                      <a:pt x="432523" y="494411"/>
                    </a:lnTo>
                    <a:lnTo>
                      <a:pt x="432993" y="494411"/>
                    </a:lnTo>
                    <a:lnTo>
                      <a:pt x="433425" y="481711"/>
                    </a:lnTo>
                    <a:lnTo>
                      <a:pt x="434060" y="494411"/>
                    </a:lnTo>
                    <a:lnTo>
                      <a:pt x="434035" y="507111"/>
                    </a:lnTo>
                    <a:lnTo>
                      <a:pt x="433793" y="519811"/>
                    </a:lnTo>
                    <a:lnTo>
                      <a:pt x="433844" y="545211"/>
                    </a:lnTo>
                    <a:lnTo>
                      <a:pt x="433959" y="557911"/>
                    </a:lnTo>
                    <a:lnTo>
                      <a:pt x="434606" y="570611"/>
                    </a:lnTo>
                    <a:lnTo>
                      <a:pt x="436867" y="570611"/>
                    </a:lnTo>
                    <a:lnTo>
                      <a:pt x="437032" y="596011"/>
                    </a:lnTo>
                    <a:lnTo>
                      <a:pt x="437743" y="621411"/>
                    </a:lnTo>
                    <a:lnTo>
                      <a:pt x="438988" y="634111"/>
                    </a:lnTo>
                    <a:lnTo>
                      <a:pt x="440753" y="646811"/>
                    </a:lnTo>
                    <a:lnTo>
                      <a:pt x="442747" y="672211"/>
                    </a:lnTo>
                    <a:lnTo>
                      <a:pt x="444995" y="684911"/>
                    </a:lnTo>
                    <a:lnTo>
                      <a:pt x="447649" y="710311"/>
                    </a:lnTo>
                    <a:lnTo>
                      <a:pt x="450850" y="735711"/>
                    </a:lnTo>
                    <a:lnTo>
                      <a:pt x="452018" y="735711"/>
                    </a:lnTo>
                    <a:lnTo>
                      <a:pt x="447649" y="697611"/>
                    </a:lnTo>
                    <a:lnTo>
                      <a:pt x="449732" y="710311"/>
                    </a:lnTo>
                    <a:lnTo>
                      <a:pt x="451777" y="723011"/>
                    </a:lnTo>
                    <a:lnTo>
                      <a:pt x="453796" y="735711"/>
                    </a:lnTo>
                    <a:lnTo>
                      <a:pt x="457149" y="748411"/>
                    </a:lnTo>
                    <a:lnTo>
                      <a:pt x="458457" y="748411"/>
                    </a:lnTo>
                    <a:lnTo>
                      <a:pt x="459930" y="761111"/>
                    </a:lnTo>
                    <a:lnTo>
                      <a:pt x="465759" y="786511"/>
                    </a:lnTo>
                    <a:lnTo>
                      <a:pt x="468452" y="799211"/>
                    </a:lnTo>
                    <a:lnTo>
                      <a:pt x="470065" y="811911"/>
                    </a:lnTo>
                    <a:lnTo>
                      <a:pt x="470585" y="811911"/>
                    </a:lnTo>
                    <a:lnTo>
                      <a:pt x="470014" y="800735"/>
                    </a:lnTo>
                    <a:lnTo>
                      <a:pt x="478637" y="837311"/>
                    </a:lnTo>
                    <a:lnTo>
                      <a:pt x="449376" y="855040"/>
                    </a:lnTo>
                    <a:lnTo>
                      <a:pt x="446405" y="856132"/>
                    </a:lnTo>
                    <a:lnTo>
                      <a:pt x="444373" y="858075"/>
                    </a:lnTo>
                    <a:lnTo>
                      <a:pt x="437438" y="862279"/>
                    </a:lnTo>
                    <a:lnTo>
                      <a:pt x="442518" y="859853"/>
                    </a:lnTo>
                    <a:lnTo>
                      <a:pt x="439534" y="862711"/>
                    </a:lnTo>
                    <a:lnTo>
                      <a:pt x="452424" y="862711"/>
                    </a:lnTo>
                    <a:lnTo>
                      <a:pt x="469226" y="850011"/>
                    </a:lnTo>
                    <a:lnTo>
                      <a:pt x="486029" y="837311"/>
                    </a:lnTo>
                    <a:close/>
                  </a:path>
                  <a:path w="1675765" h="2844165">
                    <a:moveTo>
                      <a:pt x="486397" y="278511"/>
                    </a:moveTo>
                    <a:lnTo>
                      <a:pt x="476846" y="303911"/>
                    </a:lnTo>
                    <a:lnTo>
                      <a:pt x="470446" y="316611"/>
                    </a:lnTo>
                    <a:lnTo>
                      <a:pt x="465924" y="329311"/>
                    </a:lnTo>
                    <a:lnTo>
                      <a:pt x="462026" y="342011"/>
                    </a:lnTo>
                    <a:lnTo>
                      <a:pt x="459943" y="348957"/>
                    </a:lnTo>
                    <a:lnTo>
                      <a:pt x="468071" y="329311"/>
                    </a:lnTo>
                    <a:lnTo>
                      <a:pt x="478269" y="303911"/>
                    </a:lnTo>
                    <a:lnTo>
                      <a:pt x="486397" y="278511"/>
                    </a:lnTo>
                    <a:close/>
                  </a:path>
                  <a:path w="1675765" h="2844165">
                    <a:moveTo>
                      <a:pt x="491058" y="2758643"/>
                    </a:moveTo>
                    <a:lnTo>
                      <a:pt x="478777" y="2767711"/>
                    </a:lnTo>
                    <a:lnTo>
                      <a:pt x="481736" y="2767711"/>
                    </a:lnTo>
                    <a:lnTo>
                      <a:pt x="491058" y="2758643"/>
                    </a:lnTo>
                    <a:close/>
                  </a:path>
                  <a:path w="1675765" h="2844165">
                    <a:moveTo>
                      <a:pt x="497738" y="2729611"/>
                    </a:moveTo>
                    <a:lnTo>
                      <a:pt x="482828" y="2729611"/>
                    </a:lnTo>
                    <a:lnTo>
                      <a:pt x="477443" y="2732633"/>
                    </a:lnTo>
                    <a:lnTo>
                      <a:pt x="477393" y="2742311"/>
                    </a:lnTo>
                    <a:lnTo>
                      <a:pt x="497738" y="2729611"/>
                    </a:lnTo>
                    <a:close/>
                  </a:path>
                  <a:path w="1675765" h="2844165">
                    <a:moveTo>
                      <a:pt x="518083" y="2716911"/>
                    </a:moveTo>
                    <a:lnTo>
                      <a:pt x="497738" y="2729611"/>
                    </a:lnTo>
                    <a:lnTo>
                      <a:pt x="502310" y="2729611"/>
                    </a:lnTo>
                    <a:lnTo>
                      <a:pt x="518083" y="2716911"/>
                    </a:lnTo>
                    <a:close/>
                  </a:path>
                  <a:path w="1675765" h="2844165">
                    <a:moveTo>
                      <a:pt x="528129" y="2716911"/>
                    </a:moveTo>
                    <a:lnTo>
                      <a:pt x="523989" y="2716911"/>
                    </a:lnTo>
                    <a:lnTo>
                      <a:pt x="510870" y="2729611"/>
                    </a:lnTo>
                    <a:lnTo>
                      <a:pt x="481317" y="2742311"/>
                    </a:lnTo>
                    <a:lnTo>
                      <a:pt x="485267" y="2742311"/>
                    </a:lnTo>
                    <a:lnTo>
                      <a:pt x="511556" y="2729611"/>
                    </a:lnTo>
                    <a:lnTo>
                      <a:pt x="528129" y="2716911"/>
                    </a:lnTo>
                    <a:close/>
                  </a:path>
                  <a:path w="1675765" h="2844165">
                    <a:moveTo>
                      <a:pt x="549668" y="1392491"/>
                    </a:moveTo>
                    <a:lnTo>
                      <a:pt x="548855" y="1398943"/>
                    </a:lnTo>
                    <a:lnTo>
                      <a:pt x="548449" y="1405445"/>
                    </a:lnTo>
                    <a:lnTo>
                      <a:pt x="548182" y="1411960"/>
                    </a:lnTo>
                    <a:lnTo>
                      <a:pt x="548335" y="1415757"/>
                    </a:lnTo>
                    <a:lnTo>
                      <a:pt x="548881" y="1411820"/>
                    </a:lnTo>
                    <a:lnTo>
                      <a:pt x="549046" y="1398981"/>
                    </a:lnTo>
                    <a:lnTo>
                      <a:pt x="549668" y="1392491"/>
                    </a:lnTo>
                    <a:close/>
                  </a:path>
                  <a:path w="1675765" h="2844165">
                    <a:moveTo>
                      <a:pt x="556234" y="180124"/>
                    </a:moveTo>
                    <a:lnTo>
                      <a:pt x="550951" y="189611"/>
                    </a:lnTo>
                    <a:lnTo>
                      <a:pt x="556196" y="180543"/>
                    </a:lnTo>
                    <a:lnTo>
                      <a:pt x="556234" y="180124"/>
                    </a:lnTo>
                    <a:close/>
                  </a:path>
                  <a:path w="1675765" h="2844165">
                    <a:moveTo>
                      <a:pt x="558292" y="176911"/>
                    </a:moveTo>
                    <a:lnTo>
                      <a:pt x="556196" y="180543"/>
                    </a:lnTo>
                    <a:lnTo>
                      <a:pt x="555307" y="189611"/>
                    </a:lnTo>
                    <a:lnTo>
                      <a:pt x="558292" y="176911"/>
                    </a:lnTo>
                    <a:close/>
                  </a:path>
                  <a:path w="1675765" h="2844165">
                    <a:moveTo>
                      <a:pt x="565759" y="1370711"/>
                    </a:moveTo>
                    <a:lnTo>
                      <a:pt x="565416" y="1370711"/>
                    </a:lnTo>
                    <a:lnTo>
                      <a:pt x="564616" y="1383411"/>
                    </a:lnTo>
                    <a:lnTo>
                      <a:pt x="565759" y="1370711"/>
                    </a:lnTo>
                    <a:close/>
                  </a:path>
                  <a:path w="1675765" h="2844165">
                    <a:moveTo>
                      <a:pt x="566458" y="1334973"/>
                    </a:moveTo>
                    <a:lnTo>
                      <a:pt x="556755" y="1379982"/>
                    </a:lnTo>
                    <a:lnTo>
                      <a:pt x="555307" y="1389418"/>
                    </a:lnTo>
                    <a:lnTo>
                      <a:pt x="556564" y="1381315"/>
                    </a:lnTo>
                    <a:lnTo>
                      <a:pt x="559663" y="1369669"/>
                    </a:lnTo>
                    <a:lnTo>
                      <a:pt x="560628" y="1368120"/>
                    </a:lnTo>
                    <a:lnTo>
                      <a:pt x="564261" y="1346847"/>
                    </a:lnTo>
                    <a:lnTo>
                      <a:pt x="565645" y="1340383"/>
                    </a:lnTo>
                    <a:lnTo>
                      <a:pt x="566458" y="1334973"/>
                    </a:lnTo>
                    <a:close/>
                  </a:path>
                  <a:path w="1675765" h="2844165">
                    <a:moveTo>
                      <a:pt x="569137" y="1325778"/>
                    </a:moveTo>
                    <a:lnTo>
                      <a:pt x="566674" y="1333538"/>
                    </a:lnTo>
                    <a:lnTo>
                      <a:pt x="566458" y="1334973"/>
                    </a:lnTo>
                    <a:lnTo>
                      <a:pt x="567143" y="1332433"/>
                    </a:lnTo>
                    <a:lnTo>
                      <a:pt x="569137" y="1325778"/>
                    </a:lnTo>
                    <a:close/>
                  </a:path>
                  <a:path w="1675765" h="2844165">
                    <a:moveTo>
                      <a:pt x="570344" y="1345311"/>
                    </a:moveTo>
                    <a:lnTo>
                      <a:pt x="568655" y="1345311"/>
                    </a:lnTo>
                    <a:lnTo>
                      <a:pt x="567067" y="1358011"/>
                    </a:lnTo>
                    <a:lnTo>
                      <a:pt x="565759" y="1370711"/>
                    </a:lnTo>
                    <a:lnTo>
                      <a:pt x="566458" y="1370711"/>
                    </a:lnTo>
                    <a:lnTo>
                      <a:pt x="567982" y="1358011"/>
                    </a:lnTo>
                    <a:lnTo>
                      <a:pt x="569112" y="1358011"/>
                    </a:lnTo>
                    <a:lnTo>
                      <a:pt x="570344" y="1345311"/>
                    </a:lnTo>
                    <a:close/>
                  </a:path>
                  <a:path w="1675765" h="2844165">
                    <a:moveTo>
                      <a:pt x="572109" y="1337779"/>
                    </a:moveTo>
                    <a:lnTo>
                      <a:pt x="570636" y="1345311"/>
                    </a:lnTo>
                    <a:lnTo>
                      <a:pt x="571182" y="1345311"/>
                    </a:lnTo>
                    <a:lnTo>
                      <a:pt x="572109" y="1337779"/>
                    </a:lnTo>
                    <a:close/>
                  </a:path>
                  <a:path w="1675765" h="2844165">
                    <a:moveTo>
                      <a:pt x="573112" y="1332611"/>
                    </a:moveTo>
                    <a:lnTo>
                      <a:pt x="572731" y="1332611"/>
                    </a:lnTo>
                    <a:lnTo>
                      <a:pt x="572109" y="1337779"/>
                    </a:lnTo>
                    <a:lnTo>
                      <a:pt x="573112" y="1332611"/>
                    </a:lnTo>
                    <a:close/>
                  </a:path>
                  <a:path w="1675765" h="2844165">
                    <a:moveTo>
                      <a:pt x="573265" y="1319911"/>
                    </a:moveTo>
                    <a:lnTo>
                      <a:pt x="570814" y="1319911"/>
                    </a:lnTo>
                    <a:lnTo>
                      <a:pt x="569493" y="1332611"/>
                    </a:lnTo>
                    <a:lnTo>
                      <a:pt x="573265" y="1319911"/>
                    </a:lnTo>
                    <a:close/>
                  </a:path>
                  <a:path w="1675765" h="2844165">
                    <a:moveTo>
                      <a:pt x="575691" y="1321460"/>
                    </a:moveTo>
                    <a:lnTo>
                      <a:pt x="573112" y="1332611"/>
                    </a:lnTo>
                    <a:lnTo>
                      <a:pt x="574001" y="1332611"/>
                    </a:lnTo>
                    <a:lnTo>
                      <a:pt x="575691" y="1321460"/>
                    </a:lnTo>
                    <a:close/>
                  </a:path>
                  <a:path w="1675765" h="2844165">
                    <a:moveTo>
                      <a:pt x="576046" y="1319911"/>
                    </a:moveTo>
                    <a:lnTo>
                      <a:pt x="575919" y="1319911"/>
                    </a:lnTo>
                    <a:lnTo>
                      <a:pt x="575691" y="1321460"/>
                    </a:lnTo>
                    <a:lnTo>
                      <a:pt x="576046" y="1319911"/>
                    </a:lnTo>
                    <a:close/>
                  </a:path>
                  <a:path w="1675765" h="2844165">
                    <a:moveTo>
                      <a:pt x="576656" y="1421511"/>
                    </a:moveTo>
                    <a:lnTo>
                      <a:pt x="576300" y="1421511"/>
                    </a:lnTo>
                    <a:lnTo>
                      <a:pt x="575856" y="1421511"/>
                    </a:lnTo>
                    <a:lnTo>
                      <a:pt x="575729" y="1421511"/>
                    </a:lnTo>
                    <a:lnTo>
                      <a:pt x="576072" y="1434211"/>
                    </a:lnTo>
                    <a:lnTo>
                      <a:pt x="576656" y="1421511"/>
                    </a:lnTo>
                    <a:close/>
                  </a:path>
                  <a:path w="1675765" h="2844165">
                    <a:moveTo>
                      <a:pt x="576834" y="1308506"/>
                    </a:moveTo>
                    <a:lnTo>
                      <a:pt x="573265" y="1319911"/>
                    </a:lnTo>
                    <a:lnTo>
                      <a:pt x="574916" y="1319911"/>
                    </a:lnTo>
                    <a:lnTo>
                      <a:pt x="576834" y="1308506"/>
                    </a:lnTo>
                    <a:close/>
                  </a:path>
                  <a:path w="1675765" h="2844165">
                    <a:moveTo>
                      <a:pt x="577240" y="1307211"/>
                    </a:moveTo>
                    <a:lnTo>
                      <a:pt x="577049" y="1307211"/>
                    </a:lnTo>
                    <a:lnTo>
                      <a:pt x="576834" y="1308506"/>
                    </a:lnTo>
                    <a:lnTo>
                      <a:pt x="577240" y="1307211"/>
                    </a:lnTo>
                    <a:close/>
                  </a:path>
                  <a:path w="1675765" h="2844165">
                    <a:moveTo>
                      <a:pt x="585939" y="2705506"/>
                    </a:moveTo>
                    <a:lnTo>
                      <a:pt x="576643" y="2708922"/>
                    </a:lnTo>
                    <a:lnTo>
                      <a:pt x="572604" y="2713126"/>
                    </a:lnTo>
                    <a:lnTo>
                      <a:pt x="579399" y="2709532"/>
                    </a:lnTo>
                    <a:lnTo>
                      <a:pt x="585939" y="2705506"/>
                    </a:lnTo>
                    <a:close/>
                  </a:path>
                  <a:path w="1675765" h="2844165">
                    <a:moveTo>
                      <a:pt x="610958" y="1739011"/>
                    </a:moveTo>
                    <a:lnTo>
                      <a:pt x="607885" y="1726311"/>
                    </a:lnTo>
                    <a:lnTo>
                      <a:pt x="602018" y="1713725"/>
                    </a:lnTo>
                    <a:lnTo>
                      <a:pt x="605345" y="1726311"/>
                    </a:lnTo>
                    <a:lnTo>
                      <a:pt x="610958" y="1739011"/>
                    </a:lnTo>
                    <a:close/>
                  </a:path>
                  <a:path w="1675765" h="2844165">
                    <a:moveTo>
                      <a:pt x="622985" y="69507"/>
                    </a:moveTo>
                    <a:lnTo>
                      <a:pt x="611632" y="75780"/>
                    </a:lnTo>
                    <a:lnTo>
                      <a:pt x="611212" y="76123"/>
                    </a:lnTo>
                    <a:lnTo>
                      <a:pt x="611416" y="76098"/>
                    </a:lnTo>
                    <a:lnTo>
                      <a:pt x="611314" y="76276"/>
                    </a:lnTo>
                    <a:lnTo>
                      <a:pt x="622985" y="69507"/>
                    </a:lnTo>
                    <a:close/>
                  </a:path>
                  <a:path w="1675765" h="2844165">
                    <a:moveTo>
                      <a:pt x="623671" y="2693987"/>
                    </a:moveTo>
                    <a:lnTo>
                      <a:pt x="617804" y="2697505"/>
                    </a:lnTo>
                    <a:lnTo>
                      <a:pt x="621449" y="2695702"/>
                    </a:lnTo>
                    <a:lnTo>
                      <a:pt x="623671" y="2693987"/>
                    </a:lnTo>
                    <a:close/>
                  </a:path>
                  <a:path w="1675765" h="2844165">
                    <a:moveTo>
                      <a:pt x="629208" y="2661018"/>
                    </a:moveTo>
                    <a:lnTo>
                      <a:pt x="616851" y="2666111"/>
                    </a:lnTo>
                    <a:lnTo>
                      <a:pt x="621690" y="2666111"/>
                    </a:lnTo>
                    <a:lnTo>
                      <a:pt x="629208" y="2661018"/>
                    </a:lnTo>
                    <a:close/>
                  </a:path>
                  <a:path w="1675765" h="2844165">
                    <a:moveTo>
                      <a:pt x="629818" y="2653411"/>
                    </a:moveTo>
                    <a:lnTo>
                      <a:pt x="625868" y="2653411"/>
                    </a:lnTo>
                    <a:lnTo>
                      <a:pt x="622808" y="2657703"/>
                    </a:lnTo>
                    <a:lnTo>
                      <a:pt x="629818" y="2653411"/>
                    </a:lnTo>
                    <a:close/>
                  </a:path>
                  <a:path w="1675765" h="2844165">
                    <a:moveTo>
                      <a:pt x="633691" y="1895995"/>
                    </a:moveTo>
                    <a:lnTo>
                      <a:pt x="623430" y="1871472"/>
                    </a:lnTo>
                    <a:lnTo>
                      <a:pt x="626376" y="1878774"/>
                    </a:lnTo>
                    <a:lnTo>
                      <a:pt x="629031" y="1885213"/>
                    </a:lnTo>
                    <a:lnTo>
                      <a:pt x="631456" y="1890903"/>
                    </a:lnTo>
                    <a:lnTo>
                      <a:pt x="633691" y="1895995"/>
                    </a:lnTo>
                    <a:close/>
                  </a:path>
                  <a:path w="1675765" h="2844165">
                    <a:moveTo>
                      <a:pt x="636727" y="1802511"/>
                    </a:moveTo>
                    <a:lnTo>
                      <a:pt x="623163" y="1762290"/>
                    </a:lnTo>
                    <a:lnTo>
                      <a:pt x="626122" y="1777111"/>
                    </a:lnTo>
                    <a:lnTo>
                      <a:pt x="631355" y="1789811"/>
                    </a:lnTo>
                    <a:lnTo>
                      <a:pt x="636727" y="1802511"/>
                    </a:lnTo>
                    <a:close/>
                  </a:path>
                  <a:path w="1675765" h="2844165">
                    <a:moveTo>
                      <a:pt x="640143" y="60363"/>
                    </a:moveTo>
                    <a:lnTo>
                      <a:pt x="635660" y="62357"/>
                    </a:lnTo>
                    <a:lnTo>
                      <a:pt x="628827" y="66281"/>
                    </a:lnTo>
                    <a:lnTo>
                      <a:pt x="622985" y="69507"/>
                    </a:lnTo>
                    <a:lnTo>
                      <a:pt x="640143" y="60363"/>
                    </a:lnTo>
                    <a:close/>
                  </a:path>
                  <a:path w="1675765" h="2844165">
                    <a:moveTo>
                      <a:pt x="645680" y="2691511"/>
                    </a:moveTo>
                    <a:lnTo>
                      <a:pt x="622249" y="2713215"/>
                    </a:lnTo>
                    <a:lnTo>
                      <a:pt x="625170" y="2711602"/>
                    </a:lnTo>
                    <a:lnTo>
                      <a:pt x="645680" y="2691511"/>
                    </a:lnTo>
                    <a:close/>
                  </a:path>
                  <a:path w="1675765" h="2844165">
                    <a:moveTo>
                      <a:pt x="663663" y="1452511"/>
                    </a:moveTo>
                    <a:lnTo>
                      <a:pt x="661441" y="1448371"/>
                    </a:lnTo>
                    <a:lnTo>
                      <a:pt x="660438" y="1446911"/>
                    </a:lnTo>
                    <a:lnTo>
                      <a:pt x="663663" y="1452511"/>
                    </a:lnTo>
                    <a:close/>
                  </a:path>
                  <a:path w="1675765" h="2844165">
                    <a:moveTo>
                      <a:pt x="665060" y="1876615"/>
                    </a:moveTo>
                    <a:lnTo>
                      <a:pt x="660781" y="1853311"/>
                    </a:lnTo>
                    <a:lnTo>
                      <a:pt x="647890" y="1827911"/>
                    </a:lnTo>
                    <a:lnTo>
                      <a:pt x="657745" y="1853311"/>
                    </a:lnTo>
                    <a:lnTo>
                      <a:pt x="665060" y="1876615"/>
                    </a:lnTo>
                    <a:close/>
                  </a:path>
                  <a:path w="1675765" h="2844165">
                    <a:moveTo>
                      <a:pt x="666064" y="1879803"/>
                    </a:moveTo>
                    <a:lnTo>
                      <a:pt x="665060" y="1876615"/>
                    </a:lnTo>
                    <a:lnTo>
                      <a:pt x="665441" y="1878711"/>
                    </a:lnTo>
                    <a:lnTo>
                      <a:pt x="666064" y="1879803"/>
                    </a:lnTo>
                    <a:close/>
                  </a:path>
                  <a:path w="1675765" h="2844165">
                    <a:moveTo>
                      <a:pt x="668096" y="2701366"/>
                    </a:moveTo>
                    <a:lnTo>
                      <a:pt x="656399" y="2709608"/>
                    </a:lnTo>
                    <a:lnTo>
                      <a:pt x="665238" y="2704211"/>
                    </a:lnTo>
                    <a:lnTo>
                      <a:pt x="668096" y="2701366"/>
                    </a:lnTo>
                    <a:close/>
                  </a:path>
                  <a:path w="1675765" h="2844165">
                    <a:moveTo>
                      <a:pt x="680491" y="2633434"/>
                    </a:moveTo>
                    <a:lnTo>
                      <a:pt x="665822" y="2640711"/>
                    </a:lnTo>
                    <a:lnTo>
                      <a:pt x="659942" y="2643784"/>
                    </a:lnTo>
                    <a:lnTo>
                      <a:pt x="654037" y="2648420"/>
                    </a:lnTo>
                    <a:lnTo>
                      <a:pt x="653173" y="2653411"/>
                    </a:lnTo>
                    <a:lnTo>
                      <a:pt x="669810" y="2642578"/>
                    </a:lnTo>
                    <a:lnTo>
                      <a:pt x="680491" y="2633434"/>
                    </a:lnTo>
                    <a:close/>
                  </a:path>
                  <a:path w="1675765" h="2844165">
                    <a:moveTo>
                      <a:pt x="684911" y="2682278"/>
                    </a:moveTo>
                    <a:lnTo>
                      <a:pt x="669823" y="2691511"/>
                    </a:lnTo>
                    <a:lnTo>
                      <a:pt x="666978" y="2691511"/>
                    </a:lnTo>
                    <a:lnTo>
                      <a:pt x="654913" y="2691511"/>
                    </a:lnTo>
                    <a:lnTo>
                      <a:pt x="643712" y="2704211"/>
                    </a:lnTo>
                    <a:lnTo>
                      <a:pt x="644194" y="2713253"/>
                    </a:lnTo>
                    <a:lnTo>
                      <a:pt x="644321" y="2715044"/>
                    </a:lnTo>
                    <a:lnTo>
                      <a:pt x="644436" y="2716911"/>
                    </a:lnTo>
                    <a:lnTo>
                      <a:pt x="656488" y="2709532"/>
                    </a:lnTo>
                    <a:lnTo>
                      <a:pt x="668096" y="2701366"/>
                    </a:lnTo>
                    <a:lnTo>
                      <a:pt x="682117" y="2691511"/>
                    </a:lnTo>
                    <a:lnTo>
                      <a:pt x="678065" y="2691511"/>
                    </a:lnTo>
                    <a:lnTo>
                      <a:pt x="684911" y="2682278"/>
                    </a:lnTo>
                    <a:close/>
                  </a:path>
                  <a:path w="1675765" h="2844165">
                    <a:moveTo>
                      <a:pt x="686854" y="1916811"/>
                    </a:moveTo>
                    <a:lnTo>
                      <a:pt x="682091" y="1904111"/>
                    </a:lnTo>
                    <a:lnTo>
                      <a:pt x="676821" y="1891411"/>
                    </a:lnTo>
                    <a:lnTo>
                      <a:pt x="676592" y="1891411"/>
                    </a:lnTo>
                    <a:lnTo>
                      <a:pt x="686701" y="1916531"/>
                    </a:lnTo>
                    <a:lnTo>
                      <a:pt x="686854" y="1916811"/>
                    </a:lnTo>
                    <a:close/>
                  </a:path>
                  <a:path w="1675765" h="2844165">
                    <a:moveTo>
                      <a:pt x="688263" y="1497711"/>
                    </a:moveTo>
                    <a:lnTo>
                      <a:pt x="682929" y="1485011"/>
                    </a:lnTo>
                    <a:lnTo>
                      <a:pt x="675665" y="1472311"/>
                    </a:lnTo>
                    <a:lnTo>
                      <a:pt x="667753" y="1459611"/>
                    </a:lnTo>
                    <a:lnTo>
                      <a:pt x="663663" y="1452511"/>
                    </a:lnTo>
                    <a:lnTo>
                      <a:pt x="667486" y="1459611"/>
                    </a:lnTo>
                    <a:lnTo>
                      <a:pt x="679970" y="1485011"/>
                    </a:lnTo>
                    <a:lnTo>
                      <a:pt x="688263" y="1497711"/>
                    </a:lnTo>
                    <a:close/>
                  </a:path>
                  <a:path w="1675765" h="2844165">
                    <a:moveTo>
                      <a:pt x="690587" y="2678811"/>
                    </a:moveTo>
                    <a:lnTo>
                      <a:pt x="687476" y="2678811"/>
                    </a:lnTo>
                    <a:lnTo>
                      <a:pt x="684911" y="2682278"/>
                    </a:lnTo>
                    <a:lnTo>
                      <a:pt x="690587" y="2678811"/>
                    </a:lnTo>
                    <a:close/>
                  </a:path>
                  <a:path w="1675765" h="2844165">
                    <a:moveTo>
                      <a:pt x="691857" y="2686989"/>
                    </a:moveTo>
                    <a:lnTo>
                      <a:pt x="682117" y="2691511"/>
                    </a:lnTo>
                    <a:lnTo>
                      <a:pt x="687425" y="2691511"/>
                    </a:lnTo>
                    <a:lnTo>
                      <a:pt x="691857" y="2686989"/>
                    </a:lnTo>
                    <a:close/>
                  </a:path>
                  <a:path w="1675765" h="2844165">
                    <a:moveTo>
                      <a:pt x="704456" y="2046414"/>
                    </a:moveTo>
                    <a:lnTo>
                      <a:pt x="703326" y="2043811"/>
                    </a:lnTo>
                    <a:lnTo>
                      <a:pt x="703922" y="2045474"/>
                    </a:lnTo>
                    <a:lnTo>
                      <a:pt x="704456" y="2046414"/>
                    </a:lnTo>
                    <a:close/>
                  </a:path>
                  <a:path w="1675765" h="2844165">
                    <a:moveTo>
                      <a:pt x="710958" y="2068906"/>
                    </a:moveTo>
                    <a:lnTo>
                      <a:pt x="699693" y="2043811"/>
                    </a:lnTo>
                    <a:lnTo>
                      <a:pt x="694728" y="2030895"/>
                    </a:lnTo>
                    <a:lnTo>
                      <a:pt x="700913" y="2043811"/>
                    </a:lnTo>
                    <a:lnTo>
                      <a:pt x="707847" y="2056511"/>
                    </a:lnTo>
                    <a:lnTo>
                      <a:pt x="703922" y="2045474"/>
                    </a:lnTo>
                    <a:lnTo>
                      <a:pt x="695629" y="2031111"/>
                    </a:lnTo>
                    <a:lnTo>
                      <a:pt x="692124" y="2024126"/>
                    </a:lnTo>
                    <a:lnTo>
                      <a:pt x="689927" y="2018411"/>
                    </a:lnTo>
                    <a:lnTo>
                      <a:pt x="679945" y="1993011"/>
                    </a:lnTo>
                    <a:lnTo>
                      <a:pt x="686485" y="2012899"/>
                    </a:lnTo>
                    <a:lnTo>
                      <a:pt x="682866" y="2005711"/>
                    </a:lnTo>
                    <a:lnTo>
                      <a:pt x="679348" y="1993011"/>
                    </a:lnTo>
                    <a:lnTo>
                      <a:pt x="679945" y="1993011"/>
                    </a:lnTo>
                    <a:lnTo>
                      <a:pt x="683031" y="1993011"/>
                    </a:lnTo>
                    <a:lnTo>
                      <a:pt x="676465" y="1982584"/>
                    </a:lnTo>
                    <a:lnTo>
                      <a:pt x="675830" y="1980311"/>
                    </a:lnTo>
                    <a:lnTo>
                      <a:pt x="676008" y="1981860"/>
                    </a:lnTo>
                    <a:lnTo>
                      <a:pt x="667042" y="1967611"/>
                    </a:lnTo>
                    <a:lnTo>
                      <a:pt x="657250" y="1942211"/>
                    </a:lnTo>
                    <a:lnTo>
                      <a:pt x="651878" y="1929511"/>
                    </a:lnTo>
                    <a:lnTo>
                      <a:pt x="645439" y="1929511"/>
                    </a:lnTo>
                    <a:lnTo>
                      <a:pt x="641337" y="1916811"/>
                    </a:lnTo>
                    <a:lnTo>
                      <a:pt x="633691" y="1904111"/>
                    </a:lnTo>
                    <a:lnTo>
                      <a:pt x="642696" y="1929511"/>
                    </a:lnTo>
                    <a:lnTo>
                      <a:pt x="651129" y="1942211"/>
                    </a:lnTo>
                    <a:lnTo>
                      <a:pt x="660158" y="1967611"/>
                    </a:lnTo>
                    <a:lnTo>
                      <a:pt x="671004" y="1993011"/>
                    </a:lnTo>
                    <a:lnTo>
                      <a:pt x="680072" y="2005711"/>
                    </a:lnTo>
                    <a:lnTo>
                      <a:pt x="694664" y="2043811"/>
                    </a:lnTo>
                    <a:lnTo>
                      <a:pt x="710958" y="2068906"/>
                    </a:lnTo>
                    <a:close/>
                  </a:path>
                  <a:path w="1675765" h="2844165">
                    <a:moveTo>
                      <a:pt x="711390" y="2666123"/>
                    </a:moveTo>
                    <a:lnTo>
                      <a:pt x="690587" y="2678811"/>
                    </a:lnTo>
                    <a:lnTo>
                      <a:pt x="698017" y="2678811"/>
                    </a:lnTo>
                    <a:lnTo>
                      <a:pt x="711390" y="2666123"/>
                    </a:lnTo>
                    <a:close/>
                  </a:path>
                  <a:path w="1675765" h="2844165">
                    <a:moveTo>
                      <a:pt x="720229" y="2645384"/>
                    </a:moveTo>
                    <a:lnTo>
                      <a:pt x="714844" y="2648496"/>
                    </a:lnTo>
                    <a:lnTo>
                      <a:pt x="710158" y="2651290"/>
                    </a:lnTo>
                    <a:lnTo>
                      <a:pt x="706577" y="2653563"/>
                    </a:lnTo>
                    <a:lnTo>
                      <a:pt x="714794" y="2649080"/>
                    </a:lnTo>
                    <a:lnTo>
                      <a:pt x="717854" y="2647099"/>
                    </a:lnTo>
                    <a:lnTo>
                      <a:pt x="720229" y="2645384"/>
                    </a:lnTo>
                    <a:close/>
                  </a:path>
                  <a:path w="1675765" h="2844165">
                    <a:moveTo>
                      <a:pt x="725665" y="2094141"/>
                    </a:moveTo>
                    <a:lnTo>
                      <a:pt x="711149" y="2069185"/>
                    </a:lnTo>
                    <a:lnTo>
                      <a:pt x="710958" y="2068906"/>
                    </a:lnTo>
                    <a:lnTo>
                      <a:pt x="711098" y="2069211"/>
                    </a:lnTo>
                    <a:lnTo>
                      <a:pt x="725665" y="2094141"/>
                    </a:lnTo>
                    <a:close/>
                  </a:path>
                  <a:path w="1675765" h="2844165">
                    <a:moveTo>
                      <a:pt x="742746" y="2005711"/>
                    </a:moveTo>
                    <a:lnTo>
                      <a:pt x="735926" y="1993011"/>
                    </a:lnTo>
                    <a:lnTo>
                      <a:pt x="735545" y="1993011"/>
                    </a:lnTo>
                    <a:lnTo>
                      <a:pt x="742746" y="2005711"/>
                    </a:lnTo>
                    <a:close/>
                  </a:path>
                  <a:path w="1675765" h="2844165">
                    <a:moveTo>
                      <a:pt x="743699" y="1581696"/>
                    </a:moveTo>
                    <a:lnTo>
                      <a:pt x="737908" y="1573911"/>
                    </a:lnTo>
                    <a:lnTo>
                      <a:pt x="737273" y="1573911"/>
                    </a:lnTo>
                    <a:lnTo>
                      <a:pt x="743699" y="1581696"/>
                    </a:lnTo>
                    <a:close/>
                  </a:path>
                  <a:path w="1675765" h="2844165">
                    <a:moveTo>
                      <a:pt x="743915" y="2132711"/>
                    </a:moveTo>
                    <a:lnTo>
                      <a:pt x="740562" y="2126208"/>
                    </a:lnTo>
                    <a:lnTo>
                      <a:pt x="735177" y="2120011"/>
                    </a:lnTo>
                    <a:lnTo>
                      <a:pt x="743915" y="2132711"/>
                    </a:lnTo>
                    <a:close/>
                  </a:path>
                  <a:path w="1675765" h="2844165">
                    <a:moveTo>
                      <a:pt x="746328" y="2133079"/>
                    </a:moveTo>
                    <a:lnTo>
                      <a:pt x="746201" y="2132711"/>
                    </a:lnTo>
                    <a:lnTo>
                      <a:pt x="745959" y="2132419"/>
                    </a:lnTo>
                    <a:lnTo>
                      <a:pt x="746061" y="2132711"/>
                    </a:lnTo>
                    <a:lnTo>
                      <a:pt x="746328" y="2133079"/>
                    </a:lnTo>
                    <a:close/>
                  </a:path>
                  <a:path w="1675765" h="2844165">
                    <a:moveTo>
                      <a:pt x="748741" y="1587868"/>
                    </a:moveTo>
                    <a:lnTo>
                      <a:pt x="747750" y="1586611"/>
                    </a:lnTo>
                    <a:lnTo>
                      <a:pt x="743699" y="1581696"/>
                    </a:lnTo>
                    <a:lnTo>
                      <a:pt x="747356" y="1586611"/>
                    </a:lnTo>
                    <a:lnTo>
                      <a:pt x="748741" y="1587868"/>
                    </a:lnTo>
                    <a:close/>
                  </a:path>
                  <a:path w="1675765" h="2844165">
                    <a:moveTo>
                      <a:pt x="754367" y="1502816"/>
                    </a:moveTo>
                    <a:lnTo>
                      <a:pt x="752335" y="1497711"/>
                    </a:lnTo>
                    <a:lnTo>
                      <a:pt x="746379" y="1485011"/>
                    </a:lnTo>
                    <a:lnTo>
                      <a:pt x="738378" y="1472311"/>
                    </a:lnTo>
                    <a:lnTo>
                      <a:pt x="735939" y="1469529"/>
                    </a:lnTo>
                    <a:lnTo>
                      <a:pt x="747229" y="1490141"/>
                    </a:lnTo>
                    <a:lnTo>
                      <a:pt x="752043" y="1497711"/>
                    </a:lnTo>
                    <a:lnTo>
                      <a:pt x="751370" y="1497711"/>
                    </a:lnTo>
                    <a:lnTo>
                      <a:pt x="754367" y="1502816"/>
                    </a:lnTo>
                    <a:close/>
                  </a:path>
                  <a:path w="1675765" h="2844165">
                    <a:moveTo>
                      <a:pt x="755294" y="1511935"/>
                    </a:moveTo>
                    <a:lnTo>
                      <a:pt x="754405" y="1510411"/>
                    </a:lnTo>
                    <a:lnTo>
                      <a:pt x="753402" y="1509585"/>
                    </a:lnTo>
                    <a:lnTo>
                      <a:pt x="754087" y="1510411"/>
                    </a:lnTo>
                    <a:lnTo>
                      <a:pt x="755294" y="1511935"/>
                    </a:lnTo>
                    <a:close/>
                  </a:path>
                  <a:path w="1675765" h="2844165">
                    <a:moveTo>
                      <a:pt x="758825" y="1510411"/>
                    </a:moveTo>
                    <a:lnTo>
                      <a:pt x="754367" y="1502816"/>
                    </a:lnTo>
                    <a:lnTo>
                      <a:pt x="757389" y="1510411"/>
                    </a:lnTo>
                    <a:lnTo>
                      <a:pt x="758825" y="1510411"/>
                    </a:lnTo>
                    <a:close/>
                  </a:path>
                  <a:path w="1675765" h="2844165">
                    <a:moveTo>
                      <a:pt x="769632" y="2121154"/>
                    </a:moveTo>
                    <a:lnTo>
                      <a:pt x="769086" y="2120011"/>
                    </a:lnTo>
                    <a:lnTo>
                      <a:pt x="764717" y="2107311"/>
                    </a:lnTo>
                    <a:lnTo>
                      <a:pt x="764044" y="2107311"/>
                    </a:lnTo>
                    <a:lnTo>
                      <a:pt x="768616" y="2120011"/>
                    </a:lnTo>
                    <a:lnTo>
                      <a:pt x="769632" y="2121154"/>
                    </a:lnTo>
                    <a:close/>
                  </a:path>
                  <a:path w="1675765" h="2844165">
                    <a:moveTo>
                      <a:pt x="791311" y="1561211"/>
                    </a:moveTo>
                    <a:lnTo>
                      <a:pt x="784821" y="1548511"/>
                    </a:lnTo>
                    <a:lnTo>
                      <a:pt x="778332" y="1535811"/>
                    </a:lnTo>
                    <a:lnTo>
                      <a:pt x="769162" y="1523111"/>
                    </a:lnTo>
                    <a:lnTo>
                      <a:pt x="762584" y="1510411"/>
                    </a:lnTo>
                    <a:lnTo>
                      <a:pt x="758825" y="1510411"/>
                    </a:lnTo>
                    <a:lnTo>
                      <a:pt x="772528" y="1533791"/>
                    </a:lnTo>
                    <a:lnTo>
                      <a:pt x="774128" y="1535811"/>
                    </a:lnTo>
                    <a:lnTo>
                      <a:pt x="778383" y="1543126"/>
                    </a:lnTo>
                    <a:lnTo>
                      <a:pt x="785622" y="1554505"/>
                    </a:lnTo>
                    <a:lnTo>
                      <a:pt x="784694" y="1551749"/>
                    </a:lnTo>
                    <a:lnTo>
                      <a:pt x="791311" y="1561211"/>
                    </a:lnTo>
                    <a:close/>
                  </a:path>
                  <a:path w="1675765" h="2844165">
                    <a:moveTo>
                      <a:pt x="793508" y="2569133"/>
                    </a:moveTo>
                    <a:lnTo>
                      <a:pt x="774204" y="2577211"/>
                    </a:lnTo>
                    <a:lnTo>
                      <a:pt x="784390" y="2577211"/>
                    </a:lnTo>
                    <a:lnTo>
                      <a:pt x="793508" y="2569133"/>
                    </a:lnTo>
                    <a:close/>
                  </a:path>
                  <a:path w="1675765" h="2844165">
                    <a:moveTo>
                      <a:pt x="798944" y="11341"/>
                    </a:moveTo>
                    <a:lnTo>
                      <a:pt x="796086" y="11417"/>
                    </a:lnTo>
                    <a:lnTo>
                      <a:pt x="794829" y="12115"/>
                    </a:lnTo>
                    <a:lnTo>
                      <a:pt x="798944" y="11341"/>
                    </a:lnTo>
                    <a:close/>
                  </a:path>
                  <a:path w="1675765" h="2844165">
                    <a:moveTo>
                      <a:pt x="808367" y="2564511"/>
                    </a:moveTo>
                    <a:lnTo>
                      <a:pt x="805192" y="2564511"/>
                    </a:lnTo>
                    <a:lnTo>
                      <a:pt x="791679" y="2577211"/>
                    </a:lnTo>
                    <a:lnTo>
                      <a:pt x="808367" y="2564511"/>
                    </a:lnTo>
                    <a:close/>
                  </a:path>
                  <a:path w="1675765" h="2844165">
                    <a:moveTo>
                      <a:pt x="815632" y="2551811"/>
                    </a:moveTo>
                    <a:lnTo>
                      <a:pt x="811860" y="2551811"/>
                    </a:lnTo>
                    <a:lnTo>
                      <a:pt x="798728" y="2564511"/>
                    </a:lnTo>
                    <a:lnTo>
                      <a:pt x="793508" y="2569133"/>
                    </a:lnTo>
                    <a:lnTo>
                      <a:pt x="804557" y="2564511"/>
                    </a:lnTo>
                    <a:lnTo>
                      <a:pt x="805192" y="2564511"/>
                    </a:lnTo>
                    <a:lnTo>
                      <a:pt x="813371" y="2556827"/>
                    </a:lnTo>
                    <a:lnTo>
                      <a:pt x="815632" y="2551811"/>
                    </a:lnTo>
                    <a:close/>
                  </a:path>
                  <a:path w="1675765" h="2844165">
                    <a:moveTo>
                      <a:pt x="818134" y="1256411"/>
                    </a:moveTo>
                    <a:lnTo>
                      <a:pt x="810768" y="1246695"/>
                    </a:lnTo>
                    <a:lnTo>
                      <a:pt x="815530" y="1256411"/>
                    </a:lnTo>
                    <a:lnTo>
                      <a:pt x="818134" y="1256411"/>
                    </a:lnTo>
                    <a:close/>
                  </a:path>
                  <a:path w="1675765" h="2844165">
                    <a:moveTo>
                      <a:pt x="828763" y="1615554"/>
                    </a:moveTo>
                    <a:lnTo>
                      <a:pt x="818654" y="1599311"/>
                    </a:lnTo>
                    <a:lnTo>
                      <a:pt x="799211" y="1573911"/>
                    </a:lnTo>
                    <a:lnTo>
                      <a:pt x="794486" y="1568424"/>
                    </a:lnTo>
                    <a:lnTo>
                      <a:pt x="797979" y="1573911"/>
                    </a:lnTo>
                    <a:lnTo>
                      <a:pt x="824585" y="1612011"/>
                    </a:lnTo>
                    <a:lnTo>
                      <a:pt x="828763" y="1615554"/>
                    </a:lnTo>
                    <a:close/>
                  </a:path>
                  <a:path w="1675765" h="2844165">
                    <a:moveTo>
                      <a:pt x="834186" y="1285709"/>
                    </a:moveTo>
                    <a:lnTo>
                      <a:pt x="832612" y="1281811"/>
                    </a:lnTo>
                    <a:lnTo>
                      <a:pt x="832269" y="1281811"/>
                    </a:lnTo>
                    <a:lnTo>
                      <a:pt x="834186" y="1285709"/>
                    </a:lnTo>
                    <a:close/>
                  </a:path>
                  <a:path w="1675765" h="2844165">
                    <a:moveTo>
                      <a:pt x="840447" y="1298435"/>
                    </a:moveTo>
                    <a:lnTo>
                      <a:pt x="834186" y="1285709"/>
                    </a:lnTo>
                    <a:lnTo>
                      <a:pt x="837742" y="1294511"/>
                    </a:lnTo>
                    <a:lnTo>
                      <a:pt x="840447" y="1298435"/>
                    </a:lnTo>
                    <a:close/>
                  </a:path>
                  <a:path w="1675765" h="2844165">
                    <a:moveTo>
                      <a:pt x="845172" y="2314435"/>
                    </a:moveTo>
                    <a:lnTo>
                      <a:pt x="843165" y="2310511"/>
                    </a:lnTo>
                    <a:lnTo>
                      <a:pt x="841121" y="2307590"/>
                    </a:lnTo>
                    <a:lnTo>
                      <a:pt x="842505" y="2310511"/>
                    </a:lnTo>
                    <a:lnTo>
                      <a:pt x="845172" y="2314435"/>
                    </a:lnTo>
                    <a:close/>
                  </a:path>
                  <a:path w="1675765" h="2844165">
                    <a:moveTo>
                      <a:pt x="850734" y="2272411"/>
                    </a:moveTo>
                    <a:lnTo>
                      <a:pt x="843330" y="2259711"/>
                    </a:lnTo>
                    <a:lnTo>
                      <a:pt x="849337" y="2272411"/>
                    </a:lnTo>
                    <a:lnTo>
                      <a:pt x="850734" y="2272411"/>
                    </a:lnTo>
                    <a:close/>
                  </a:path>
                  <a:path w="1675765" h="2844165">
                    <a:moveTo>
                      <a:pt x="851077" y="2539111"/>
                    </a:moveTo>
                    <a:lnTo>
                      <a:pt x="832573" y="2551811"/>
                    </a:lnTo>
                    <a:lnTo>
                      <a:pt x="844143" y="2551811"/>
                    </a:lnTo>
                    <a:lnTo>
                      <a:pt x="851077" y="2539111"/>
                    </a:lnTo>
                    <a:close/>
                  </a:path>
                  <a:path w="1675765" h="2844165">
                    <a:moveTo>
                      <a:pt x="851484" y="11226"/>
                    </a:moveTo>
                    <a:lnTo>
                      <a:pt x="850760" y="11226"/>
                    </a:lnTo>
                    <a:lnTo>
                      <a:pt x="840854" y="11074"/>
                    </a:lnTo>
                    <a:lnTo>
                      <a:pt x="831494" y="11226"/>
                    </a:lnTo>
                    <a:lnTo>
                      <a:pt x="816965" y="11772"/>
                    </a:lnTo>
                    <a:lnTo>
                      <a:pt x="794512" y="12306"/>
                    </a:lnTo>
                    <a:lnTo>
                      <a:pt x="794829" y="12115"/>
                    </a:lnTo>
                    <a:lnTo>
                      <a:pt x="791641" y="12712"/>
                    </a:lnTo>
                    <a:lnTo>
                      <a:pt x="781799" y="14439"/>
                    </a:lnTo>
                    <a:lnTo>
                      <a:pt x="766368" y="17653"/>
                    </a:lnTo>
                    <a:lnTo>
                      <a:pt x="754253" y="20675"/>
                    </a:lnTo>
                    <a:lnTo>
                      <a:pt x="752360" y="21907"/>
                    </a:lnTo>
                    <a:lnTo>
                      <a:pt x="767626" y="19723"/>
                    </a:lnTo>
                    <a:lnTo>
                      <a:pt x="775208" y="18376"/>
                    </a:lnTo>
                    <a:lnTo>
                      <a:pt x="782231" y="17386"/>
                    </a:lnTo>
                    <a:lnTo>
                      <a:pt x="788746" y="16573"/>
                    </a:lnTo>
                    <a:lnTo>
                      <a:pt x="794791" y="15697"/>
                    </a:lnTo>
                    <a:lnTo>
                      <a:pt x="802538" y="14414"/>
                    </a:lnTo>
                    <a:lnTo>
                      <a:pt x="825804" y="12306"/>
                    </a:lnTo>
                    <a:lnTo>
                      <a:pt x="833170" y="11607"/>
                    </a:lnTo>
                    <a:lnTo>
                      <a:pt x="838974" y="11226"/>
                    </a:lnTo>
                    <a:lnTo>
                      <a:pt x="844854" y="11277"/>
                    </a:lnTo>
                    <a:lnTo>
                      <a:pt x="851484" y="11226"/>
                    </a:lnTo>
                    <a:close/>
                  </a:path>
                  <a:path w="1675765" h="2844165">
                    <a:moveTo>
                      <a:pt x="853808" y="2536977"/>
                    </a:moveTo>
                    <a:lnTo>
                      <a:pt x="849477" y="2539111"/>
                    </a:lnTo>
                    <a:lnTo>
                      <a:pt x="818718" y="2551811"/>
                    </a:lnTo>
                    <a:lnTo>
                      <a:pt x="813371" y="2556827"/>
                    </a:lnTo>
                    <a:lnTo>
                      <a:pt x="809917" y="2564511"/>
                    </a:lnTo>
                    <a:lnTo>
                      <a:pt x="813866" y="2564511"/>
                    </a:lnTo>
                    <a:lnTo>
                      <a:pt x="829297" y="2553881"/>
                    </a:lnTo>
                    <a:lnTo>
                      <a:pt x="829246" y="2554084"/>
                    </a:lnTo>
                    <a:lnTo>
                      <a:pt x="832573" y="2551811"/>
                    </a:lnTo>
                    <a:lnTo>
                      <a:pt x="832294" y="2551811"/>
                    </a:lnTo>
                    <a:lnTo>
                      <a:pt x="853808" y="2536977"/>
                    </a:lnTo>
                    <a:close/>
                  </a:path>
                  <a:path w="1675765" h="2844165">
                    <a:moveTo>
                      <a:pt x="857326" y="2283726"/>
                    </a:moveTo>
                    <a:lnTo>
                      <a:pt x="854443" y="2272411"/>
                    </a:lnTo>
                    <a:lnTo>
                      <a:pt x="850734" y="2272411"/>
                    </a:lnTo>
                    <a:lnTo>
                      <a:pt x="857326" y="2283726"/>
                    </a:lnTo>
                    <a:close/>
                  </a:path>
                  <a:path w="1675765" h="2844165">
                    <a:moveTo>
                      <a:pt x="857707" y="2284374"/>
                    </a:moveTo>
                    <a:lnTo>
                      <a:pt x="857326" y="2283726"/>
                    </a:lnTo>
                    <a:lnTo>
                      <a:pt x="857681" y="2285111"/>
                    </a:lnTo>
                    <a:lnTo>
                      <a:pt x="857707" y="2284374"/>
                    </a:lnTo>
                    <a:close/>
                  </a:path>
                  <a:path w="1675765" h="2844165">
                    <a:moveTo>
                      <a:pt x="859790" y="2335911"/>
                    </a:moveTo>
                    <a:lnTo>
                      <a:pt x="845172" y="2314435"/>
                    </a:lnTo>
                    <a:lnTo>
                      <a:pt x="856170" y="2335911"/>
                    </a:lnTo>
                    <a:lnTo>
                      <a:pt x="859790" y="2335911"/>
                    </a:lnTo>
                    <a:close/>
                  </a:path>
                  <a:path w="1675765" h="2844165">
                    <a:moveTo>
                      <a:pt x="865225" y="1673999"/>
                    </a:moveTo>
                    <a:lnTo>
                      <a:pt x="855167" y="1650111"/>
                    </a:lnTo>
                    <a:lnTo>
                      <a:pt x="839571" y="1624711"/>
                    </a:lnTo>
                    <a:lnTo>
                      <a:pt x="828763" y="1615554"/>
                    </a:lnTo>
                    <a:lnTo>
                      <a:pt x="865225" y="1673999"/>
                    </a:lnTo>
                    <a:close/>
                  </a:path>
                  <a:path w="1675765" h="2844165">
                    <a:moveTo>
                      <a:pt x="866178" y="1675511"/>
                    </a:moveTo>
                    <a:lnTo>
                      <a:pt x="865225" y="1673999"/>
                    </a:lnTo>
                    <a:lnTo>
                      <a:pt x="865860" y="1675511"/>
                    </a:lnTo>
                    <a:lnTo>
                      <a:pt x="866178" y="1675511"/>
                    </a:lnTo>
                    <a:close/>
                  </a:path>
                  <a:path w="1675765" h="2844165">
                    <a:moveTo>
                      <a:pt x="866749" y="12"/>
                    </a:moveTo>
                    <a:lnTo>
                      <a:pt x="866216" y="0"/>
                    </a:lnTo>
                    <a:lnTo>
                      <a:pt x="866749" y="12"/>
                    </a:lnTo>
                    <a:close/>
                  </a:path>
                  <a:path w="1675765" h="2844165">
                    <a:moveTo>
                      <a:pt x="882484" y="114"/>
                    </a:moveTo>
                    <a:lnTo>
                      <a:pt x="866813" y="12"/>
                    </a:lnTo>
                    <a:lnTo>
                      <a:pt x="880300" y="495"/>
                    </a:lnTo>
                    <a:lnTo>
                      <a:pt x="882484" y="114"/>
                    </a:lnTo>
                    <a:close/>
                  </a:path>
                  <a:path w="1675765" h="2844165">
                    <a:moveTo>
                      <a:pt x="887564" y="2513711"/>
                    </a:moveTo>
                    <a:lnTo>
                      <a:pt x="853808" y="2536977"/>
                    </a:lnTo>
                    <a:lnTo>
                      <a:pt x="875309" y="2526411"/>
                    </a:lnTo>
                    <a:lnTo>
                      <a:pt x="887564" y="2513711"/>
                    </a:lnTo>
                    <a:close/>
                  </a:path>
                  <a:path w="1675765" h="2844165">
                    <a:moveTo>
                      <a:pt x="890511" y="1713611"/>
                    </a:moveTo>
                    <a:lnTo>
                      <a:pt x="884936" y="1699209"/>
                    </a:lnTo>
                    <a:lnTo>
                      <a:pt x="876935" y="1693443"/>
                    </a:lnTo>
                    <a:lnTo>
                      <a:pt x="890511" y="1713611"/>
                    </a:lnTo>
                    <a:close/>
                  </a:path>
                  <a:path w="1675765" h="2844165">
                    <a:moveTo>
                      <a:pt x="892975" y="1382242"/>
                    </a:moveTo>
                    <a:lnTo>
                      <a:pt x="892238" y="1381163"/>
                    </a:lnTo>
                    <a:lnTo>
                      <a:pt x="892454" y="1381645"/>
                    </a:lnTo>
                    <a:lnTo>
                      <a:pt x="892975" y="1382242"/>
                    </a:lnTo>
                    <a:close/>
                  </a:path>
                  <a:path w="1675765" h="2844165">
                    <a:moveTo>
                      <a:pt x="912355" y="2386711"/>
                    </a:moveTo>
                    <a:lnTo>
                      <a:pt x="905611" y="2374011"/>
                    </a:lnTo>
                    <a:lnTo>
                      <a:pt x="910170" y="2383853"/>
                    </a:lnTo>
                    <a:lnTo>
                      <a:pt x="912355" y="2386711"/>
                    </a:lnTo>
                    <a:close/>
                  </a:path>
                  <a:path w="1675765" h="2844165">
                    <a:moveTo>
                      <a:pt x="921994" y="2501011"/>
                    </a:moveTo>
                    <a:lnTo>
                      <a:pt x="919200" y="2501011"/>
                    </a:lnTo>
                    <a:lnTo>
                      <a:pt x="912761" y="2509926"/>
                    </a:lnTo>
                    <a:lnTo>
                      <a:pt x="914095" y="2509393"/>
                    </a:lnTo>
                    <a:lnTo>
                      <a:pt x="921994" y="2501011"/>
                    </a:lnTo>
                    <a:close/>
                  </a:path>
                  <a:path w="1675765" h="2844165">
                    <a:moveTo>
                      <a:pt x="926274" y="2539111"/>
                    </a:moveTo>
                    <a:lnTo>
                      <a:pt x="910272" y="2539111"/>
                    </a:lnTo>
                    <a:lnTo>
                      <a:pt x="896315" y="2551811"/>
                    </a:lnTo>
                    <a:lnTo>
                      <a:pt x="868832" y="2564511"/>
                    </a:lnTo>
                    <a:lnTo>
                      <a:pt x="852233" y="2577211"/>
                    </a:lnTo>
                    <a:lnTo>
                      <a:pt x="926274" y="2539111"/>
                    </a:lnTo>
                    <a:close/>
                  </a:path>
                  <a:path w="1675765" h="2844165">
                    <a:moveTo>
                      <a:pt x="931786" y="39878"/>
                    </a:moveTo>
                    <a:lnTo>
                      <a:pt x="930960" y="37211"/>
                    </a:lnTo>
                    <a:lnTo>
                      <a:pt x="927163" y="37211"/>
                    </a:lnTo>
                    <a:lnTo>
                      <a:pt x="931786" y="39878"/>
                    </a:lnTo>
                    <a:close/>
                  </a:path>
                  <a:path w="1675765" h="2844165">
                    <a:moveTo>
                      <a:pt x="934186" y="2488311"/>
                    </a:moveTo>
                    <a:lnTo>
                      <a:pt x="933958" y="2488311"/>
                    </a:lnTo>
                    <a:lnTo>
                      <a:pt x="921994" y="2501011"/>
                    </a:lnTo>
                    <a:lnTo>
                      <a:pt x="929411" y="2501011"/>
                    </a:lnTo>
                    <a:lnTo>
                      <a:pt x="934186" y="2488311"/>
                    </a:lnTo>
                    <a:close/>
                  </a:path>
                  <a:path w="1675765" h="2844165">
                    <a:moveTo>
                      <a:pt x="937641" y="1764411"/>
                    </a:moveTo>
                    <a:lnTo>
                      <a:pt x="934758" y="1751711"/>
                    </a:lnTo>
                    <a:lnTo>
                      <a:pt x="923251" y="1739011"/>
                    </a:lnTo>
                    <a:lnTo>
                      <a:pt x="904976" y="1713611"/>
                    </a:lnTo>
                    <a:lnTo>
                      <a:pt x="881735" y="1688211"/>
                    </a:lnTo>
                    <a:lnTo>
                      <a:pt x="880681" y="1688211"/>
                    </a:lnTo>
                    <a:lnTo>
                      <a:pt x="884936" y="1699209"/>
                    </a:lnTo>
                    <a:lnTo>
                      <a:pt x="887298" y="1700911"/>
                    </a:lnTo>
                    <a:lnTo>
                      <a:pt x="896658" y="1713611"/>
                    </a:lnTo>
                    <a:lnTo>
                      <a:pt x="900557" y="1726311"/>
                    </a:lnTo>
                    <a:lnTo>
                      <a:pt x="907719" y="1726311"/>
                    </a:lnTo>
                    <a:lnTo>
                      <a:pt x="918210" y="1739011"/>
                    </a:lnTo>
                    <a:lnTo>
                      <a:pt x="937641" y="1764411"/>
                    </a:lnTo>
                    <a:close/>
                  </a:path>
                  <a:path w="1675765" h="2844165">
                    <a:moveTo>
                      <a:pt x="938098" y="2475611"/>
                    </a:moveTo>
                    <a:lnTo>
                      <a:pt x="934783" y="2470823"/>
                    </a:lnTo>
                    <a:lnTo>
                      <a:pt x="936650" y="2475611"/>
                    </a:lnTo>
                    <a:lnTo>
                      <a:pt x="938098" y="2475611"/>
                    </a:lnTo>
                    <a:close/>
                  </a:path>
                  <a:path w="1675765" h="2844165">
                    <a:moveTo>
                      <a:pt x="945908" y="1853311"/>
                    </a:moveTo>
                    <a:lnTo>
                      <a:pt x="937158" y="1840611"/>
                    </a:lnTo>
                    <a:lnTo>
                      <a:pt x="936320" y="1840611"/>
                    </a:lnTo>
                    <a:lnTo>
                      <a:pt x="927646" y="1827911"/>
                    </a:lnTo>
                    <a:lnTo>
                      <a:pt x="923556" y="1827911"/>
                    </a:lnTo>
                    <a:lnTo>
                      <a:pt x="935723" y="1840611"/>
                    </a:lnTo>
                    <a:lnTo>
                      <a:pt x="945718" y="1853311"/>
                    </a:lnTo>
                    <a:lnTo>
                      <a:pt x="945908" y="1853311"/>
                    </a:lnTo>
                    <a:close/>
                  </a:path>
                  <a:path w="1675765" h="2844165">
                    <a:moveTo>
                      <a:pt x="952182" y="1789811"/>
                    </a:moveTo>
                    <a:lnTo>
                      <a:pt x="951357" y="1788401"/>
                    </a:lnTo>
                    <a:lnTo>
                      <a:pt x="951712" y="1789811"/>
                    </a:lnTo>
                    <a:lnTo>
                      <a:pt x="952182" y="1789811"/>
                    </a:lnTo>
                    <a:close/>
                  </a:path>
                  <a:path w="1675765" h="2844165">
                    <a:moveTo>
                      <a:pt x="952830" y="1786089"/>
                    </a:moveTo>
                    <a:lnTo>
                      <a:pt x="952169" y="1785226"/>
                    </a:lnTo>
                    <a:lnTo>
                      <a:pt x="950048" y="1782864"/>
                    </a:lnTo>
                    <a:lnTo>
                      <a:pt x="948563" y="1777111"/>
                    </a:lnTo>
                    <a:lnTo>
                      <a:pt x="944791" y="1777111"/>
                    </a:lnTo>
                    <a:lnTo>
                      <a:pt x="951357" y="1788401"/>
                    </a:lnTo>
                    <a:lnTo>
                      <a:pt x="949972" y="1782813"/>
                    </a:lnTo>
                    <a:lnTo>
                      <a:pt x="952830" y="1786089"/>
                    </a:lnTo>
                    <a:close/>
                  </a:path>
                  <a:path w="1675765" h="2844165">
                    <a:moveTo>
                      <a:pt x="956017" y="1866011"/>
                    </a:moveTo>
                    <a:lnTo>
                      <a:pt x="949312" y="1853311"/>
                    </a:lnTo>
                    <a:lnTo>
                      <a:pt x="945908" y="1853311"/>
                    </a:lnTo>
                    <a:lnTo>
                      <a:pt x="956017" y="1866011"/>
                    </a:lnTo>
                    <a:close/>
                  </a:path>
                  <a:path w="1675765" h="2844165">
                    <a:moveTo>
                      <a:pt x="970356" y="2462060"/>
                    </a:moveTo>
                    <a:lnTo>
                      <a:pt x="956221" y="2437511"/>
                    </a:lnTo>
                    <a:lnTo>
                      <a:pt x="950645" y="2424811"/>
                    </a:lnTo>
                    <a:lnTo>
                      <a:pt x="952271" y="2424811"/>
                    </a:lnTo>
                    <a:lnTo>
                      <a:pt x="947343" y="2412111"/>
                    </a:lnTo>
                    <a:lnTo>
                      <a:pt x="950595" y="2424811"/>
                    </a:lnTo>
                    <a:lnTo>
                      <a:pt x="945692" y="2424811"/>
                    </a:lnTo>
                    <a:lnTo>
                      <a:pt x="962355" y="2450211"/>
                    </a:lnTo>
                    <a:lnTo>
                      <a:pt x="970356" y="2462060"/>
                    </a:lnTo>
                    <a:close/>
                  </a:path>
                  <a:path w="1675765" h="2844165">
                    <a:moveTo>
                      <a:pt x="970927" y="2462911"/>
                    </a:moveTo>
                    <a:lnTo>
                      <a:pt x="970356" y="2462060"/>
                    </a:lnTo>
                    <a:lnTo>
                      <a:pt x="970838" y="2462911"/>
                    </a:lnTo>
                    <a:close/>
                  </a:path>
                  <a:path w="1675765" h="2844165">
                    <a:moveTo>
                      <a:pt x="971499" y="1815211"/>
                    </a:moveTo>
                    <a:lnTo>
                      <a:pt x="959027" y="1795335"/>
                    </a:lnTo>
                    <a:lnTo>
                      <a:pt x="955560" y="1789811"/>
                    </a:lnTo>
                    <a:lnTo>
                      <a:pt x="952182" y="1789811"/>
                    </a:lnTo>
                    <a:lnTo>
                      <a:pt x="960615" y="1800910"/>
                    </a:lnTo>
                    <a:lnTo>
                      <a:pt x="961072" y="1802511"/>
                    </a:lnTo>
                    <a:lnTo>
                      <a:pt x="961821" y="1802511"/>
                    </a:lnTo>
                    <a:lnTo>
                      <a:pt x="971499" y="1815211"/>
                    </a:lnTo>
                    <a:close/>
                  </a:path>
                  <a:path w="1675765" h="2844165">
                    <a:moveTo>
                      <a:pt x="987818" y="1878711"/>
                    </a:moveTo>
                    <a:lnTo>
                      <a:pt x="981354" y="1866011"/>
                    </a:lnTo>
                    <a:lnTo>
                      <a:pt x="981837" y="1871433"/>
                    </a:lnTo>
                    <a:lnTo>
                      <a:pt x="987158" y="1878711"/>
                    </a:lnTo>
                    <a:lnTo>
                      <a:pt x="987818" y="1878711"/>
                    </a:lnTo>
                    <a:close/>
                  </a:path>
                  <a:path w="1675765" h="2844165">
                    <a:moveTo>
                      <a:pt x="991806" y="2526411"/>
                    </a:moveTo>
                    <a:lnTo>
                      <a:pt x="966165" y="2526411"/>
                    </a:lnTo>
                    <a:lnTo>
                      <a:pt x="963879" y="2526411"/>
                    </a:lnTo>
                    <a:lnTo>
                      <a:pt x="961478" y="2526411"/>
                    </a:lnTo>
                    <a:lnTo>
                      <a:pt x="937196" y="2539111"/>
                    </a:lnTo>
                    <a:lnTo>
                      <a:pt x="911085" y="2551811"/>
                    </a:lnTo>
                    <a:lnTo>
                      <a:pt x="883424" y="2564511"/>
                    </a:lnTo>
                    <a:lnTo>
                      <a:pt x="855853" y="2589911"/>
                    </a:lnTo>
                    <a:lnTo>
                      <a:pt x="829983" y="2602611"/>
                    </a:lnTo>
                    <a:lnTo>
                      <a:pt x="807415" y="2602611"/>
                    </a:lnTo>
                    <a:lnTo>
                      <a:pt x="789774" y="2615311"/>
                    </a:lnTo>
                    <a:lnTo>
                      <a:pt x="765263" y="2628011"/>
                    </a:lnTo>
                    <a:lnTo>
                      <a:pt x="757453" y="2640711"/>
                    </a:lnTo>
                    <a:lnTo>
                      <a:pt x="752944" y="2640711"/>
                    </a:lnTo>
                    <a:lnTo>
                      <a:pt x="711403" y="2666111"/>
                    </a:lnTo>
                    <a:lnTo>
                      <a:pt x="729348" y="2666111"/>
                    </a:lnTo>
                    <a:lnTo>
                      <a:pt x="699897" y="2678811"/>
                    </a:lnTo>
                    <a:lnTo>
                      <a:pt x="691857" y="2686989"/>
                    </a:lnTo>
                    <a:lnTo>
                      <a:pt x="736904" y="2666111"/>
                    </a:lnTo>
                    <a:lnTo>
                      <a:pt x="788670" y="2640711"/>
                    </a:lnTo>
                    <a:lnTo>
                      <a:pt x="762901" y="2653411"/>
                    </a:lnTo>
                    <a:lnTo>
                      <a:pt x="822134" y="2628011"/>
                    </a:lnTo>
                    <a:lnTo>
                      <a:pt x="854049" y="2602611"/>
                    </a:lnTo>
                    <a:lnTo>
                      <a:pt x="877277" y="2589911"/>
                    </a:lnTo>
                    <a:lnTo>
                      <a:pt x="910412" y="2564511"/>
                    </a:lnTo>
                    <a:lnTo>
                      <a:pt x="897712" y="2577211"/>
                    </a:lnTo>
                    <a:lnTo>
                      <a:pt x="904138" y="2577211"/>
                    </a:lnTo>
                    <a:lnTo>
                      <a:pt x="917905" y="2564511"/>
                    </a:lnTo>
                    <a:lnTo>
                      <a:pt x="973886" y="2539111"/>
                    </a:lnTo>
                    <a:lnTo>
                      <a:pt x="991806" y="2526411"/>
                    </a:lnTo>
                    <a:close/>
                  </a:path>
                  <a:path w="1675765" h="2844165">
                    <a:moveTo>
                      <a:pt x="1001420" y="42557"/>
                    </a:moveTo>
                    <a:lnTo>
                      <a:pt x="981494" y="36398"/>
                    </a:lnTo>
                    <a:lnTo>
                      <a:pt x="957478" y="30276"/>
                    </a:lnTo>
                    <a:lnTo>
                      <a:pt x="931087" y="25146"/>
                    </a:lnTo>
                    <a:lnTo>
                      <a:pt x="904087" y="21971"/>
                    </a:lnTo>
                    <a:lnTo>
                      <a:pt x="904519" y="19202"/>
                    </a:lnTo>
                    <a:lnTo>
                      <a:pt x="904875" y="17043"/>
                    </a:lnTo>
                    <a:lnTo>
                      <a:pt x="904176" y="16979"/>
                    </a:lnTo>
                    <a:lnTo>
                      <a:pt x="889228" y="15621"/>
                    </a:lnTo>
                    <a:lnTo>
                      <a:pt x="880338" y="15367"/>
                    </a:lnTo>
                    <a:lnTo>
                      <a:pt x="875614" y="15748"/>
                    </a:lnTo>
                    <a:lnTo>
                      <a:pt x="872426" y="16205"/>
                    </a:lnTo>
                    <a:lnTo>
                      <a:pt x="870254" y="16560"/>
                    </a:lnTo>
                    <a:lnTo>
                      <a:pt x="867410" y="16687"/>
                    </a:lnTo>
                    <a:lnTo>
                      <a:pt x="860437" y="16916"/>
                    </a:lnTo>
                    <a:lnTo>
                      <a:pt x="846480" y="16979"/>
                    </a:lnTo>
                    <a:lnTo>
                      <a:pt x="844321" y="16941"/>
                    </a:lnTo>
                    <a:lnTo>
                      <a:pt x="833107" y="16764"/>
                    </a:lnTo>
                    <a:lnTo>
                      <a:pt x="823722" y="17322"/>
                    </a:lnTo>
                    <a:lnTo>
                      <a:pt x="831075" y="16967"/>
                    </a:lnTo>
                    <a:lnTo>
                      <a:pt x="838568" y="16954"/>
                    </a:lnTo>
                    <a:lnTo>
                      <a:pt x="845642" y="17360"/>
                    </a:lnTo>
                    <a:lnTo>
                      <a:pt x="823810" y="18046"/>
                    </a:lnTo>
                    <a:lnTo>
                      <a:pt x="798982" y="19812"/>
                    </a:lnTo>
                    <a:lnTo>
                      <a:pt x="744220" y="28206"/>
                    </a:lnTo>
                    <a:lnTo>
                      <a:pt x="689089" y="44005"/>
                    </a:lnTo>
                    <a:lnTo>
                      <a:pt x="640867" y="64897"/>
                    </a:lnTo>
                    <a:lnTo>
                      <a:pt x="637806" y="65278"/>
                    </a:lnTo>
                    <a:lnTo>
                      <a:pt x="614451" y="76161"/>
                    </a:lnTo>
                    <a:lnTo>
                      <a:pt x="611314" y="76276"/>
                    </a:lnTo>
                    <a:lnTo>
                      <a:pt x="584174" y="94310"/>
                    </a:lnTo>
                    <a:lnTo>
                      <a:pt x="560171" y="112953"/>
                    </a:lnTo>
                    <a:lnTo>
                      <a:pt x="540600" y="130594"/>
                    </a:lnTo>
                    <a:lnTo>
                      <a:pt x="526770" y="145618"/>
                    </a:lnTo>
                    <a:lnTo>
                      <a:pt x="510794" y="161404"/>
                    </a:lnTo>
                    <a:lnTo>
                      <a:pt x="493788" y="180632"/>
                    </a:lnTo>
                    <a:lnTo>
                      <a:pt x="476719" y="201625"/>
                    </a:lnTo>
                    <a:lnTo>
                      <a:pt x="460502" y="222694"/>
                    </a:lnTo>
                    <a:lnTo>
                      <a:pt x="465137" y="216966"/>
                    </a:lnTo>
                    <a:lnTo>
                      <a:pt x="459282" y="228066"/>
                    </a:lnTo>
                    <a:lnTo>
                      <a:pt x="458012" y="231521"/>
                    </a:lnTo>
                    <a:lnTo>
                      <a:pt x="458114" y="232359"/>
                    </a:lnTo>
                    <a:lnTo>
                      <a:pt x="461225" y="228028"/>
                    </a:lnTo>
                    <a:lnTo>
                      <a:pt x="469125" y="216966"/>
                    </a:lnTo>
                    <a:lnTo>
                      <a:pt x="479907" y="202463"/>
                    </a:lnTo>
                    <a:lnTo>
                      <a:pt x="480352" y="201866"/>
                    </a:lnTo>
                    <a:lnTo>
                      <a:pt x="482688" y="199440"/>
                    </a:lnTo>
                    <a:lnTo>
                      <a:pt x="478815" y="204749"/>
                    </a:lnTo>
                    <a:lnTo>
                      <a:pt x="483323" y="199440"/>
                    </a:lnTo>
                    <a:lnTo>
                      <a:pt x="485241" y="197180"/>
                    </a:lnTo>
                    <a:lnTo>
                      <a:pt x="496430" y="184492"/>
                    </a:lnTo>
                    <a:lnTo>
                      <a:pt x="501497" y="178523"/>
                    </a:lnTo>
                    <a:lnTo>
                      <a:pt x="529463" y="148145"/>
                    </a:lnTo>
                    <a:lnTo>
                      <a:pt x="562063" y="118148"/>
                    </a:lnTo>
                    <a:lnTo>
                      <a:pt x="566483" y="115735"/>
                    </a:lnTo>
                    <a:lnTo>
                      <a:pt x="556323" y="125222"/>
                    </a:lnTo>
                    <a:lnTo>
                      <a:pt x="545846" y="134759"/>
                    </a:lnTo>
                    <a:lnTo>
                      <a:pt x="549325" y="132499"/>
                    </a:lnTo>
                    <a:lnTo>
                      <a:pt x="590181" y="100203"/>
                    </a:lnTo>
                    <a:lnTo>
                      <a:pt x="640588" y="70078"/>
                    </a:lnTo>
                    <a:lnTo>
                      <a:pt x="683641" y="50304"/>
                    </a:lnTo>
                    <a:lnTo>
                      <a:pt x="694436" y="45237"/>
                    </a:lnTo>
                    <a:lnTo>
                      <a:pt x="701090" y="43002"/>
                    </a:lnTo>
                    <a:lnTo>
                      <a:pt x="699693" y="41833"/>
                    </a:lnTo>
                    <a:lnTo>
                      <a:pt x="713168" y="37414"/>
                    </a:lnTo>
                    <a:lnTo>
                      <a:pt x="724052" y="34429"/>
                    </a:lnTo>
                    <a:lnTo>
                      <a:pt x="732713" y="32435"/>
                    </a:lnTo>
                    <a:lnTo>
                      <a:pt x="739559" y="30988"/>
                    </a:lnTo>
                    <a:lnTo>
                      <a:pt x="747636" y="29184"/>
                    </a:lnTo>
                    <a:lnTo>
                      <a:pt x="752335" y="29273"/>
                    </a:lnTo>
                    <a:lnTo>
                      <a:pt x="753160" y="29184"/>
                    </a:lnTo>
                    <a:lnTo>
                      <a:pt x="758558" y="28562"/>
                    </a:lnTo>
                    <a:lnTo>
                      <a:pt x="764921" y="26911"/>
                    </a:lnTo>
                    <a:lnTo>
                      <a:pt x="771918" y="25298"/>
                    </a:lnTo>
                    <a:lnTo>
                      <a:pt x="824433" y="19456"/>
                    </a:lnTo>
                    <a:lnTo>
                      <a:pt x="844448" y="19202"/>
                    </a:lnTo>
                    <a:lnTo>
                      <a:pt x="864882" y="19773"/>
                    </a:lnTo>
                    <a:lnTo>
                      <a:pt x="905446" y="23444"/>
                    </a:lnTo>
                    <a:lnTo>
                      <a:pt x="972921" y="36918"/>
                    </a:lnTo>
                    <a:lnTo>
                      <a:pt x="993495" y="42049"/>
                    </a:lnTo>
                    <a:lnTo>
                      <a:pt x="1001420" y="42557"/>
                    </a:lnTo>
                    <a:close/>
                  </a:path>
                  <a:path w="1675765" h="2844165">
                    <a:moveTo>
                      <a:pt x="1001941" y="1531518"/>
                    </a:moveTo>
                    <a:lnTo>
                      <a:pt x="1000556" y="1523111"/>
                    </a:lnTo>
                    <a:lnTo>
                      <a:pt x="992454" y="1510411"/>
                    </a:lnTo>
                    <a:lnTo>
                      <a:pt x="983729" y="1497711"/>
                    </a:lnTo>
                    <a:lnTo>
                      <a:pt x="981684" y="1497711"/>
                    </a:lnTo>
                    <a:lnTo>
                      <a:pt x="991501" y="1515554"/>
                    </a:lnTo>
                    <a:lnTo>
                      <a:pt x="1001941" y="1531518"/>
                    </a:lnTo>
                    <a:close/>
                  </a:path>
                  <a:path w="1675765" h="2844165">
                    <a:moveTo>
                      <a:pt x="1030566" y="1916811"/>
                    </a:moveTo>
                    <a:lnTo>
                      <a:pt x="1024356" y="1910016"/>
                    </a:lnTo>
                    <a:lnTo>
                      <a:pt x="1017689" y="1904111"/>
                    </a:lnTo>
                    <a:lnTo>
                      <a:pt x="1030566" y="1916811"/>
                    </a:lnTo>
                    <a:close/>
                  </a:path>
                  <a:path w="1675765" h="2844165">
                    <a:moveTo>
                      <a:pt x="1037196" y="1954911"/>
                    </a:moveTo>
                    <a:lnTo>
                      <a:pt x="1035710" y="1952282"/>
                    </a:lnTo>
                    <a:lnTo>
                      <a:pt x="1036853" y="1954911"/>
                    </a:lnTo>
                    <a:lnTo>
                      <a:pt x="1037196" y="1954911"/>
                    </a:lnTo>
                    <a:close/>
                  </a:path>
                  <a:path w="1675765" h="2844165">
                    <a:moveTo>
                      <a:pt x="1037348" y="75311"/>
                    </a:moveTo>
                    <a:lnTo>
                      <a:pt x="1019060" y="62611"/>
                    </a:lnTo>
                    <a:lnTo>
                      <a:pt x="1007275" y="62611"/>
                    </a:lnTo>
                    <a:lnTo>
                      <a:pt x="1031443" y="75311"/>
                    </a:lnTo>
                    <a:lnTo>
                      <a:pt x="1037348" y="75311"/>
                    </a:lnTo>
                    <a:close/>
                  </a:path>
                  <a:path w="1675765" h="2844165">
                    <a:moveTo>
                      <a:pt x="1082027" y="57061"/>
                    </a:moveTo>
                    <a:lnTo>
                      <a:pt x="1074750" y="52209"/>
                    </a:lnTo>
                    <a:lnTo>
                      <a:pt x="1070838" y="50050"/>
                    </a:lnTo>
                    <a:lnTo>
                      <a:pt x="1080363" y="56045"/>
                    </a:lnTo>
                    <a:lnTo>
                      <a:pt x="1082027" y="57061"/>
                    </a:lnTo>
                    <a:close/>
                  </a:path>
                  <a:path w="1675765" h="2844165">
                    <a:moveTo>
                      <a:pt x="1101686" y="2018411"/>
                    </a:moveTo>
                    <a:lnTo>
                      <a:pt x="1096314" y="2008708"/>
                    </a:lnTo>
                    <a:lnTo>
                      <a:pt x="1101394" y="2018411"/>
                    </a:lnTo>
                    <a:lnTo>
                      <a:pt x="1101686" y="2018411"/>
                    </a:lnTo>
                    <a:close/>
                  </a:path>
                  <a:path w="1675765" h="2844165">
                    <a:moveTo>
                      <a:pt x="1121918" y="1713611"/>
                    </a:moveTo>
                    <a:lnTo>
                      <a:pt x="1113472" y="1700911"/>
                    </a:lnTo>
                    <a:lnTo>
                      <a:pt x="1112939" y="1700911"/>
                    </a:lnTo>
                    <a:lnTo>
                      <a:pt x="1120876" y="1713611"/>
                    </a:lnTo>
                    <a:lnTo>
                      <a:pt x="1121918" y="1713611"/>
                    </a:lnTo>
                    <a:close/>
                  </a:path>
                  <a:path w="1675765" h="2844165">
                    <a:moveTo>
                      <a:pt x="1126096" y="1992147"/>
                    </a:moveTo>
                    <a:lnTo>
                      <a:pt x="1120990" y="1980311"/>
                    </a:lnTo>
                    <a:lnTo>
                      <a:pt x="1115352" y="1980311"/>
                    </a:lnTo>
                    <a:lnTo>
                      <a:pt x="1110157" y="1967611"/>
                    </a:lnTo>
                    <a:lnTo>
                      <a:pt x="1105966" y="1967611"/>
                    </a:lnTo>
                    <a:lnTo>
                      <a:pt x="1095057" y="1954911"/>
                    </a:lnTo>
                    <a:lnTo>
                      <a:pt x="1103579" y="1967611"/>
                    </a:lnTo>
                    <a:lnTo>
                      <a:pt x="1115237" y="1980311"/>
                    </a:lnTo>
                    <a:lnTo>
                      <a:pt x="1126096" y="1992147"/>
                    </a:lnTo>
                    <a:close/>
                  </a:path>
                  <a:path w="1675765" h="2844165">
                    <a:moveTo>
                      <a:pt x="1134287" y="1992452"/>
                    </a:moveTo>
                    <a:lnTo>
                      <a:pt x="1132662" y="1990483"/>
                    </a:lnTo>
                    <a:lnTo>
                      <a:pt x="1129665" y="1987270"/>
                    </a:lnTo>
                    <a:lnTo>
                      <a:pt x="1126464" y="1983892"/>
                    </a:lnTo>
                    <a:lnTo>
                      <a:pt x="1134287" y="1992452"/>
                    </a:lnTo>
                    <a:close/>
                  </a:path>
                  <a:path w="1675765" h="2844165">
                    <a:moveTo>
                      <a:pt x="1142022" y="183464"/>
                    </a:moveTo>
                    <a:lnTo>
                      <a:pt x="1136789" y="176911"/>
                    </a:lnTo>
                    <a:lnTo>
                      <a:pt x="1133462" y="176911"/>
                    </a:lnTo>
                    <a:lnTo>
                      <a:pt x="1142022" y="183464"/>
                    </a:lnTo>
                    <a:close/>
                  </a:path>
                  <a:path w="1675765" h="2844165">
                    <a:moveTo>
                      <a:pt x="1143177" y="2043811"/>
                    </a:moveTo>
                    <a:lnTo>
                      <a:pt x="1132738" y="2031111"/>
                    </a:lnTo>
                    <a:lnTo>
                      <a:pt x="1139431" y="2043811"/>
                    </a:lnTo>
                    <a:lnTo>
                      <a:pt x="1143177" y="2043811"/>
                    </a:lnTo>
                    <a:close/>
                  </a:path>
                  <a:path w="1675765" h="2844165">
                    <a:moveTo>
                      <a:pt x="1150048" y="189611"/>
                    </a:moveTo>
                    <a:lnTo>
                      <a:pt x="1142022" y="183464"/>
                    </a:lnTo>
                    <a:lnTo>
                      <a:pt x="1146924" y="189611"/>
                    </a:lnTo>
                    <a:lnTo>
                      <a:pt x="1150048" y="189611"/>
                    </a:lnTo>
                    <a:close/>
                  </a:path>
                  <a:path w="1675765" h="2844165">
                    <a:moveTo>
                      <a:pt x="1152004" y="2054542"/>
                    </a:moveTo>
                    <a:lnTo>
                      <a:pt x="1146213" y="2043811"/>
                    </a:lnTo>
                    <a:lnTo>
                      <a:pt x="1143177" y="2043811"/>
                    </a:lnTo>
                    <a:lnTo>
                      <a:pt x="1152004" y="2054542"/>
                    </a:lnTo>
                    <a:close/>
                  </a:path>
                  <a:path w="1675765" h="2844165">
                    <a:moveTo>
                      <a:pt x="1157617" y="114046"/>
                    </a:moveTo>
                    <a:lnTo>
                      <a:pt x="1125080" y="85204"/>
                    </a:lnTo>
                    <a:lnTo>
                      <a:pt x="1082027" y="57061"/>
                    </a:lnTo>
                    <a:lnTo>
                      <a:pt x="1079563" y="56311"/>
                    </a:lnTo>
                    <a:lnTo>
                      <a:pt x="1068527" y="50317"/>
                    </a:lnTo>
                    <a:lnTo>
                      <a:pt x="1057338" y="44653"/>
                    </a:lnTo>
                    <a:lnTo>
                      <a:pt x="1053109" y="42646"/>
                    </a:lnTo>
                    <a:lnTo>
                      <a:pt x="1046022" y="39281"/>
                    </a:lnTo>
                    <a:lnTo>
                      <a:pt x="1034567" y="34163"/>
                    </a:lnTo>
                    <a:lnTo>
                      <a:pt x="1051191" y="42646"/>
                    </a:lnTo>
                    <a:lnTo>
                      <a:pt x="1044041" y="40894"/>
                    </a:lnTo>
                    <a:lnTo>
                      <a:pt x="996010" y="24638"/>
                    </a:lnTo>
                    <a:lnTo>
                      <a:pt x="960628" y="14833"/>
                    </a:lnTo>
                    <a:lnTo>
                      <a:pt x="953058" y="12788"/>
                    </a:lnTo>
                    <a:lnTo>
                      <a:pt x="955598" y="12865"/>
                    </a:lnTo>
                    <a:lnTo>
                      <a:pt x="969187" y="15709"/>
                    </a:lnTo>
                    <a:lnTo>
                      <a:pt x="975956" y="17246"/>
                    </a:lnTo>
                    <a:lnTo>
                      <a:pt x="982687" y="18973"/>
                    </a:lnTo>
                    <a:lnTo>
                      <a:pt x="959065" y="12788"/>
                    </a:lnTo>
                    <a:lnTo>
                      <a:pt x="955586" y="11887"/>
                    </a:lnTo>
                    <a:lnTo>
                      <a:pt x="926439" y="7099"/>
                    </a:lnTo>
                    <a:lnTo>
                      <a:pt x="925652" y="7010"/>
                    </a:lnTo>
                    <a:lnTo>
                      <a:pt x="921639" y="6565"/>
                    </a:lnTo>
                    <a:lnTo>
                      <a:pt x="896759" y="3759"/>
                    </a:lnTo>
                    <a:lnTo>
                      <a:pt x="876541" y="1803"/>
                    </a:lnTo>
                    <a:lnTo>
                      <a:pt x="868121" y="977"/>
                    </a:lnTo>
                    <a:lnTo>
                      <a:pt x="866254" y="25"/>
                    </a:lnTo>
                    <a:lnTo>
                      <a:pt x="834745" y="355"/>
                    </a:lnTo>
                    <a:lnTo>
                      <a:pt x="780592" y="5283"/>
                    </a:lnTo>
                    <a:lnTo>
                      <a:pt x="738085" y="13703"/>
                    </a:lnTo>
                    <a:lnTo>
                      <a:pt x="746798" y="10909"/>
                    </a:lnTo>
                    <a:lnTo>
                      <a:pt x="755573" y="8331"/>
                    </a:lnTo>
                    <a:lnTo>
                      <a:pt x="773303" y="3390"/>
                    </a:lnTo>
                    <a:lnTo>
                      <a:pt x="752106" y="8382"/>
                    </a:lnTo>
                    <a:lnTo>
                      <a:pt x="697572" y="23723"/>
                    </a:lnTo>
                    <a:lnTo>
                      <a:pt x="635965" y="48755"/>
                    </a:lnTo>
                    <a:lnTo>
                      <a:pt x="577570" y="81851"/>
                    </a:lnTo>
                    <a:lnTo>
                      <a:pt x="552259" y="99618"/>
                    </a:lnTo>
                    <a:lnTo>
                      <a:pt x="564273" y="91782"/>
                    </a:lnTo>
                    <a:lnTo>
                      <a:pt x="567397" y="90030"/>
                    </a:lnTo>
                    <a:lnTo>
                      <a:pt x="565391" y="92125"/>
                    </a:lnTo>
                    <a:lnTo>
                      <a:pt x="540524" y="111937"/>
                    </a:lnTo>
                    <a:lnTo>
                      <a:pt x="522630" y="126492"/>
                    </a:lnTo>
                    <a:lnTo>
                      <a:pt x="513994" y="132803"/>
                    </a:lnTo>
                    <a:lnTo>
                      <a:pt x="517410" y="127431"/>
                    </a:lnTo>
                    <a:lnTo>
                      <a:pt x="503262" y="142151"/>
                    </a:lnTo>
                    <a:lnTo>
                      <a:pt x="465569" y="184162"/>
                    </a:lnTo>
                    <a:lnTo>
                      <a:pt x="426237" y="239649"/>
                    </a:lnTo>
                    <a:lnTo>
                      <a:pt x="398970" y="297916"/>
                    </a:lnTo>
                    <a:lnTo>
                      <a:pt x="383959" y="357352"/>
                    </a:lnTo>
                    <a:lnTo>
                      <a:pt x="376212" y="426199"/>
                    </a:lnTo>
                    <a:lnTo>
                      <a:pt x="375208" y="460298"/>
                    </a:lnTo>
                    <a:lnTo>
                      <a:pt x="375678" y="494131"/>
                    </a:lnTo>
                    <a:lnTo>
                      <a:pt x="377571" y="527659"/>
                    </a:lnTo>
                    <a:lnTo>
                      <a:pt x="380619" y="560895"/>
                    </a:lnTo>
                    <a:lnTo>
                      <a:pt x="384556" y="593852"/>
                    </a:lnTo>
                    <a:lnTo>
                      <a:pt x="383806" y="586333"/>
                    </a:lnTo>
                    <a:lnTo>
                      <a:pt x="383082" y="578586"/>
                    </a:lnTo>
                    <a:lnTo>
                      <a:pt x="382473" y="570623"/>
                    </a:lnTo>
                    <a:lnTo>
                      <a:pt x="382028" y="562483"/>
                    </a:lnTo>
                    <a:lnTo>
                      <a:pt x="383197" y="550392"/>
                    </a:lnTo>
                    <a:lnTo>
                      <a:pt x="383832" y="541108"/>
                    </a:lnTo>
                    <a:lnTo>
                      <a:pt x="384556" y="540118"/>
                    </a:lnTo>
                    <a:lnTo>
                      <a:pt x="385102" y="541020"/>
                    </a:lnTo>
                    <a:lnTo>
                      <a:pt x="385775" y="545528"/>
                    </a:lnTo>
                    <a:lnTo>
                      <a:pt x="386791" y="554355"/>
                    </a:lnTo>
                    <a:lnTo>
                      <a:pt x="388251" y="567397"/>
                    </a:lnTo>
                    <a:lnTo>
                      <a:pt x="387083" y="554151"/>
                    </a:lnTo>
                    <a:lnTo>
                      <a:pt x="386143" y="545071"/>
                    </a:lnTo>
                    <a:lnTo>
                      <a:pt x="385559" y="540118"/>
                    </a:lnTo>
                    <a:lnTo>
                      <a:pt x="384543" y="531418"/>
                    </a:lnTo>
                    <a:lnTo>
                      <a:pt x="383870" y="523913"/>
                    </a:lnTo>
                    <a:lnTo>
                      <a:pt x="383400" y="513816"/>
                    </a:lnTo>
                    <a:lnTo>
                      <a:pt x="383463" y="496658"/>
                    </a:lnTo>
                    <a:lnTo>
                      <a:pt x="384035" y="479463"/>
                    </a:lnTo>
                    <a:lnTo>
                      <a:pt x="384289" y="491794"/>
                    </a:lnTo>
                    <a:lnTo>
                      <a:pt x="385305" y="499503"/>
                    </a:lnTo>
                    <a:lnTo>
                      <a:pt x="391998" y="450773"/>
                    </a:lnTo>
                    <a:lnTo>
                      <a:pt x="397649" y="397040"/>
                    </a:lnTo>
                    <a:lnTo>
                      <a:pt x="407022" y="347091"/>
                    </a:lnTo>
                    <a:lnTo>
                      <a:pt x="420522" y="300329"/>
                    </a:lnTo>
                    <a:lnTo>
                      <a:pt x="438556" y="256171"/>
                    </a:lnTo>
                    <a:lnTo>
                      <a:pt x="461873" y="214426"/>
                    </a:lnTo>
                    <a:lnTo>
                      <a:pt x="484847" y="182232"/>
                    </a:lnTo>
                    <a:lnTo>
                      <a:pt x="489737" y="175818"/>
                    </a:lnTo>
                    <a:lnTo>
                      <a:pt x="505371" y="157022"/>
                    </a:lnTo>
                    <a:lnTo>
                      <a:pt x="522312" y="138480"/>
                    </a:lnTo>
                    <a:lnTo>
                      <a:pt x="528078" y="132803"/>
                    </a:lnTo>
                    <a:lnTo>
                      <a:pt x="540778" y="120281"/>
                    </a:lnTo>
                    <a:lnTo>
                      <a:pt x="560971" y="102501"/>
                    </a:lnTo>
                    <a:lnTo>
                      <a:pt x="562444" y="102209"/>
                    </a:lnTo>
                    <a:lnTo>
                      <a:pt x="569290" y="97688"/>
                    </a:lnTo>
                    <a:lnTo>
                      <a:pt x="580224" y="90030"/>
                    </a:lnTo>
                    <a:lnTo>
                      <a:pt x="584479" y="87045"/>
                    </a:lnTo>
                    <a:lnTo>
                      <a:pt x="590778" y="83426"/>
                    </a:lnTo>
                    <a:lnTo>
                      <a:pt x="644702" y="53200"/>
                    </a:lnTo>
                    <a:lnTo>
                      <a:pt x="696188" y="32486"/>
                    </a:lnTo>
                    <a:lnTo>
                      <a:pt x="718616" y="25755"/>
                    </a:lnTo>
                    <a:lnTo>
                      <a:pt x="689851" y="37465"/>
                    </a:lnTo>
                    <a:lnTo>
                      <a:pt x="677189" y="42672"/>
                    </a:lnTo>
                    <a:lnTo>
                      <a:pt x="650684" y="54737"/>
                    </a:lnTo>
                    <a:lnTo>
                      <a:pt x="640143" y="60363"/>
                    </a:lnTo>
                    <a:lnTo>
                      <a:pt x="643547" y="58839"/>
                    </a:lnTo>
                    <a:lnTo>
                      <a:pt x="647344" y="57061"/>
                    </a:lnTo>
                    <a:lnTo>
                      <a:pt x="655650" y="53098"/>
                    </a:lnTo>
                    <a:lnTo>
                      <a:pt x="662012" y="50215"/>
                    </a:lnTo>
                    <a:lnTo>
                      <a:pt x="682078" y="42278"/>
                    </a:lnTo>
                    <a:lnTo>
                      <a:pt x="695693" y="37452"/>
                    </a:lnTo>
                    <a:lnTo>
                      <a:pt x="709079" y="33185"/>
                    </a:lnTo>
                    <a:lnTo>
                      <a:pt x="721880" y="29540"/>
                    </a:lnTo>
                    <a:lnTo>
                      <a:pt x="727265" y="25755"/>
                    </a:lnTo>
                    <a:lnTo>
                      <a:pt x="734148" y="20916"/>
                    </a:lnTo>
                    <a:lnTo>
                      <a:pt x="758863" y="15760"/>
                    </a:lnTo>
                    <a:lnTo>
                      <a:pt x="764159" y="14935"/>
                    </a:lnTo>
                    <a:lnTo>
                      <a:pt x="776579" y="12992"/>
                    </a:lnTo>
                    <a:lnTo>
                      <a:pt x="788073" y="11823"/>
                    </a:lnTo>
                    <a:lnTo>
                      <a:pt x="794118" y="11468"/>
                    </a:lnTo>
                    <a:lnTo>
                      <a:pt x="796086" y="11417"/>
                    </a:lnTo>
                    <a:lnTo>
                      <a:pt x="802259" y="7912"/>
                    </a:lnTo>
                    <a:lnTo>
                      <a:pt x="764159" y="11226"/>
                    </a:lnTo>
                    <a:lnTo>
                      <a:pt x="744042" y="14935"/>
                    </a:lnTo>
                    <a:lnTo>
                      <a:pt x="747814" y="13703"/>
                    </a:lnTo>
                    <a:lnTo>
                      <a:pt x="800404" y="3517"/>
                    </a:lnTo>
                    <a:lnTo>
                      <a:pt x="841794" y="1866"/>
                    </a:lnTo>
                    <a:lnTo>
                      <a:pt x="858875" y="2400"/>
                    </a:lnTo>
                    <a:lnTo>
                      <a:pt x="867676" y="2819"/>
                    </a:lnTo>
                    <a:lnTo>
                      <a:pt x="875919" y="3517"/>
                    </a:lnTo>
                    <a:lnTo>
                      <a:pt x="887577" y="5422"/>
                    </a:lnTo>
                    <a:lnTo>
                      <a:pt x="889050" y="6362"/>
                    </a:lnTo>
                    <a:lnTo>
                      <a:pt x="882815" y="6565"/>
                    </a:lnTo>
                    <a:lnTo>
                      <a:pt x="871397" y="6311"/>
                    </a:lnTo>
                    <a:lnTo>
                      <a:pt x="857224" y="6261"/>
                    </a:lnTo>
                    <a:lnTo>
                      <a:pt x="842835" y="6527"/>
                    </a:lnTo>
                    <a:lnTo>
                      <a:pt x="830732" y="7289"/>
                    </a:lnTo>
                    <a:lnTo>
                      <a:pt x="823442" y="8724"/>
                    </a:lnTo>
                    <a:lnTo>
                      <a:pt x="865047" y="7874"/>
                    </a:lnTo>
                    <a:lnTo>
                      <a:pt x="885291" y="7010"/>
                    </a:lnTo>
                    <a:lnTo>
                      <a:pt x="914654" y="10375"/>
                    </a:lnTo>
                    <a:lnTo>
                      <a:pt x="972439" y="21107"/>
                    </a:lnTo>
                    <a:lnTo>
                      <a:pt x="1024966" y="37465"/>
                    </a:lnTo>
                    <a:lnTo>
                      <a:pt x="1067739" y="57404"/>
                    </a:lnTo>
                    <a:lnTo>
                      <a:pt x="1084097" y="67830"/>
                    </a:lnTo>
                    <a:lnTo>
                      <a:pt x="1100416" y="77114"/>
                    </a:lnTo>
                    <a:lnTo>
                      <a:pt x="1112621" y="84442"/>
                    </a:lnTo>
                    <a:lnTo>
                      <a:pt x="1129118" y="94653"/>
                    </a:lnTo>
                    <a:lnTo>
                      <a:pt x="1141666" y="102666"/>
                    </a:lnTo>
                    <a:lnTo>
                      <a:pt x="1148803" y="107518"/>
                    </a:lnTo>
                    <a:lnTo>
                      <a:pt x="1157617" y="114046"/>
                    </a:lnTo>
                    <a:close/>
                  </a:path>
                  <a:path w="1675765" h="2844165">
                    <a:moveTo>
                      <a:pt x="1159637" y="2068677"/>
                    </a:moveTo>
                    <a:lnTo>
                      <a:pt x="1153185" y="2056511"/>
                    </a:lnTo>
                    <a:lnTo>
                      <a:pt x="1155357" y="2058250"/>
                    </a:lnTo>
                    <a:lnTo>
                      <a:pt x="1153617" y="2056511"/>
                    </a:lnTo>
                    <a:lnTo>
                      <a:pt x="1152004" y="2054542"/>
                    </a:lnTo>
                    <a:lnTo>
                      <a:pt x="1159637" y="2068677"/>
                    </a:lnTo>
                    <a:close/>
                  </a:path>
                  <a:path w="1675765" h="2844165">
                    <a:moveTo>
                      <a:pt x="1161859" y="2081911"/>
                    </a:moveTo>
                    <a:lnTo>
                      <a:pt x="1159865" y="2079675"/>
                    </a:lnTo>
                    <a:lnTo>
                      <a:pt x="1160462" y="2081911"/>
                    </a:lnTo>
                    <a:lnTo>
                      <a:pt x="1161859" y="2081911"/>
                    </a:lnTo>
                    <a:close/>
                  </a:path>
                  <a:path w="1675765" h="2844165">
                    <a:moveTo>
                      <a:pt x="1193177" y="2098560"/>
                    </a:moveTo>
                    <a:lnTo>
                      <a:pt x="1183894" y="2081911"/>
                    </a:lnTo>
                    <a:lnTo>
                      <a:pt x="1168933" y="2069185"/>
                    </a:lnTo>
                    <a:lnTo>
                      <a:pt x="1155357" y="2058250"/>
                    </a:lnTo>
                    <a:lnTo>
                      <a:pt x="1178852" y="2081911"/>
                    </a:lnTo>
                    <a:lnTo>
                      <a:pt x="1193177" y="2098560"/>
                    </a:lnTo>
                    <a:close/>
                  </a:path>
                  <a:path w="1675765" h="2844165">
                    <a:moveTo>
                      <a:pt x="1239786" y="250774"/>
                    </a:moveTo>
                    <a:lnTo>
                      <a:pt x="1235087" y="243687"/>
                    </a:lnTo>
                    <a:lnTo>
                      <a:pt x="1232852" y="240779"/>
                    </a:lnTo>
                    <a:lnTo>
                      <a:pt x="1231417" y="239407"/>
                    </a:lnTo>
                    <a:lnTo>
                      <a:pt x="1234414" y="243039"/>
                    </a:lnTo>
                    <a:lnTo>
                      <a:pt x="1236967" y="246989"/>
                    </a:lnTo>
                    <a:lnTo>
                      <a:pt x="1239786" y="250774"/>
                    </a:lnTo>
                    <a:close/>
                  </a:path>
                  <a:path w="1675765" h="2844165">
                    <a:moveTo>
                      <a:pt x="1247419" y="2147951"/>
                    </a:moveTo>
                    <a:lnTo>
                      <a:pt x="1245298" y="2145411"/>
                    </a:lnTo>
                    <a:lnTo>
                      <a:pt x="1244612" y="2145411"/>
                    </a:lnTo>
                    <a:lnTo>
                      <a:pt x="1247419" y="2147951"/>
                    </a:lnTo>
                    <a:close/>
                  </a:path>
                  <a:path w="1675765" h="2844165">
                    <a:moveTo>
                      <a:pt x="1251267" y="342011"/>
                    </a:moveTo>
                    <a:lnTo>
                      <a:pt x="1250035" y="335597"/>
                    </a:lnTo>
                    <a:lnTo>
                      <a:pt x="1249184" y="333832"/>
                    </a:lnTo>
                    <a:lnTo>
                      <a:pt x="1249870" y="342011"/>
                    </a:lnTo>
                    <a:lnTo>
                      <a:pt x="1251267" y="342011"/>
                    </a:lnTo>
                    <a:close/>
                  </a:path>
                  <a:path w="1675765" h="2844165">
                    <a:moveTo>
                      <a:pt x="1253947" y="345732"/>
                    </a:moveTo>
                    <a:lnTo>
                      <a:pt x="1252905" y="342011"/>
                    </a:lnTo>
                    <a:lnTo>
                      <a:pt x="1251267" y="342011"/>
                    </a:lnTo>
                    <a:lnTo>
                      <a:pt x="1253947" y="345732"/>
                    </a:lnTo>
                    <a:close/>
                  </a:path>
                  <a:path w="1675765" h="2844165">
                    <a:moveTo>
                      <a:pt x="1254531" y="745451"/>
                    </a:moveTo>
                    <a:lnTo>
                      <a:pt x="1252982" y="748411"/>
                    </a:lnTo>
                    <a:lnTo>
                      <a:pt x="1253998" y="748411"/>
                    </a:lnTo>
                    <a:lnTo>
                      <a:pt x="1254531" y="745451"/>
                    </a:lnTo>
                    <a:close/>
                  </a:path>
                  <a:path w="1675765" h="2844165">
                    <a:moveTo>
                      <a:pt x="1259027" y="354711"/>
                    </a:moveTo>
                    <a:lnTo>
                      <a:pt x="1256487" y="349262"/>
                    </a:lnTo>
                    <a:lnTo>
                      <a:pt x="1253947" y="345732"/>
                    </a:lnTo>
                    <a:lnTo>
                      <a:pt x="1256436" y="354711"/>
                    </a:lnTo>
                    <a:lnTo>
                      <a:pt x="1259027" y="354711"/>
                    </a:lnTo>
                    <a:close/>
                  </a:path>
                  <a:path w="1675765" h="2844165">
                    <a:moveTo>
                      <a:pt x="1261656" y="2145411"/>
                    </a:moveTo>
                    <a:lnTo>
                      <a:pt x="1255941" y="2139315"/>
                    </a:lnTo>
                    <a:lnTo>
                      <a:pt x="1259776" y="2145411"/>
                    </a:lnTo>
                    <a:lnTo>
                      <a:pt x="1261656" y="2145411"/>
                    </a:lnTo>
                    <a:close/>
                  </a:path>
                  <a:path w="1675765" h="2844165">
                    <a:moveTo>
                      <a:pt x="1264805" y="2164842"/>
                    </a:moveTo>
                    <a:lnTo>
                      <a:pt x="1262773" y="2161806"/>
                    </a:lnTo>
                    <a:lnTo>
                      <a:pt x="1247419" y="2147951"/>
                    </a:lnTo>
                    <a:lnTo>
                      <a:pt x="1255991" y="2158212"/>
                    </a:lnTo>
                    <a:lnTo>
                      <a:pt x="1264805" y="2164842"/>
                    </a:lnTo>
                    <a:close/>
                  </a:path>
                  <a:path w="1675765" h="2844165">
                    <a:moveTo>
                      <a:pt x="1272730" y="2170811"/>
                    </a:moveTo>
                    <a:lnTo>
                      <a:pt x="1264805" y="2164842"/>
                    </a:lnTo>
                    <a:lnTo>
                      <a:pt x="1268806" y="2170811"/>
                    </a:lnTo>
                    <a:lnTo>
                      <a:pt x="1272730" y="2170811"/>
                    </a:lnTo>
                    <a:close/>
                  </a:path>
                  <a:path w="1675765" h="2844165">
                    <a:moveTo>
                      <a:pt x="1275753" y="2145411"/>
                    </a:moveTo>
                    <a:lnTo>
                      <a:pt x="1265758" y="2132711"/>
                    </a:lnTo>
                    <a:lnTo>
                      <a:pt x="1265021" y="2132711"/>
                    </a:lnTo>
                    <a:lnTo>
                      <a:pt x="1272908" y="2145411"/>
                    </a:lnTo>
                    <a:lnTo>
                      <a:pt x="1275753" y="2145411"/>
                    </a:lnTo>
                    <a:close/>
                  </a:path>
                  <a:path w="1675765" h="2844165">
                    <a:moveTo>
                      <a:pt x="1277708" y="608711"/>
                    </a:moveTo>
                    <a:lnTo>
                      <a:pt x="1276502" y="608711"/>
                    </a:lnTo>
                    <a:lnTo>
                      <a:pt x="1274102" y="625716"/>
                    </a:lnTo>
                    <a:lnTo>
                      <a:pt x="1277708" y="608711"/>
                    </a:lnTo>
                    <a:close/>
                  </a:path>
                  <a:path w="1675765" h="2844165">
                    <a:moveTo>
                      <a:pt x="1280401" y="596011"/>
                    </a:moveTo>
                    <a:lnTo>
                      <a:pt x="1277708" y="608711"/>
                    </a:lnTo>
                    <a:lnTo>
                      <a:pt x="1278369" y="608711"/>
                    </a:lnTo>
                    <a:lnTo>
                      <a:pt x="1280401" y="596011"/>
                    </a:lnTo>
                    <a:close/>
                  </a:path>
                  <a:path w="1675765" h="2844165">
                    <a:moveTo>
                      <a:pt x="1301089" y="2170811"/>
                    </a:moveTo>
                    <a:lnTo>
                      <a:pt x="1292364" y="2158111"/>
                    </a:lnTo>
                    <a:lnTo>
                      <a:pt x="1285621" y="2158111"/>
                    </a:lnTo>
                    <a:lnTo>
                      <a:pt x="1281379" y="2145411"/>
                    </a:lnTo>
                    <a:lnTo>
                      <a:pt x="1275753" y="2145411"/>
                    </a:lnTo>
                    <a:lnTo>
                      <a:pt x="1285557" y="2158111"/>
                    </a:lnTo>
                    <a:lnTo>
                      <a:pt x="1295234" y="2170811"/>
                    </a:lnTo>
                    <a:lnTo>
                      <a:pt x="1301089" y="2170811"/>
                    </a:lnTo>
                    <a:close/>
                  </a:path>
                  <a:path w="1675765" h="2844165">
                    <a:moveTo>
                      <a:pt x="1331417" y="2185543"/>
                    </a:moveTo>
                    <a:lnTo>
                      <a:pt x="1325930" y="2180869"/>
                    </a:lnTo>
                    <a:lnTo>
                      <a:pt x="1320634" y="2176449"/>
                    </a:lnTo>
                    <a:lnTo>
                      <a:pt x="1315681" y="2172398"/>
                    </a:lnTo>
                    <a:lnTo>
                      <a:pt x="1311262" y="2168855"/>
                    </a:lnTo>
                    <a:lnTo>
                      <a:pt x="1331417" y="2185543"/>
                    </a:lnTo>
                    <a:close/>
                  </a:path>
                  <a:path w="1675765" h="2844165">
                    <a:moveTo>
                      <a:pt x="1335608" y="2196211"/>
                    </a:moveTo>
                    <a:lnTo>
                      <a:pt x="1305788" y="2170811"/>
                    </a:lnTo>
                    <a:lnTo>
                      <a:pt x="1305013" y="2170811"/>
                    </a:lnTo>
                    <a:lnTo>
                      <a:pt x="1314983" y="2183511"/>
                    </a:lnTo>
                    <a:lnTo>
                      <a:pt x="1325168" y="2196211"/>
                    </a:lnTo>
                    <a:lnTo>
                      <a:pt x="1335608" y="2196211"/>
                    </a:lnTo>
                    <a:close/>
                  </a:path>
                  <a:path w="1675765" h="2844165">
                    <a:moveTo>
                      <a:pt x="1349197" y="2234311"/>
                    </a:moveTo>
                    <a:lnTo>
                      <a:pt x="1331074" y="2221611"/>
                    </a:lnTo>
                    <a:lnTo>
                      <a:pt x="1295514" y="2183511"/>
                    </a:lnTo>
                    <a:lnTo>
                      <a:pt x="1279436" y="2170811"/>
                    </a:lnTo>
                    <a:lnTo>
                      <a:pt x="1265212" y="2158111"/>
                    </a:lnTo>
                    <a:lnTo>
                      <a:pt x="1253413" y="2145411"/>
                    </a:lnTo>
                    <a:lnTo>
                      <a:pt x="1251559" y="2145411"/>
                    </a:lnTo>
                    <a:lnTo>
                      <a:pt x="1260360" y="2158212"/>
                    </a:lnTo>
                    <a:lnTo>
                      <a:pt x="1262773" y="2161806"/>
                    </a:lnTo>
                    <a:lnTo>
                      <a:pt x="1272730" y="2170811"/>
                    </a:lnTo>
                    <a:lnTo>
                      <a:pt x="1277112" y="2170811"/>
                    </a:lnTo>
                    <a:lnTo>
                      <a:pt x="1279512" y="2174595"/>
                    </a:lnTo>
                    <a:lnTo>
                      <a:pt x="1275410" y="2171154"/>
                    </a:lnTo>
                    <a:lnTo>
                      <a:pt x="1276718" y="2172436"/>
                    </a:lnTo>
                    <a:lnTo>
                      <a:pt x="1277975" y="2173427"/>
                    </a:lnTo>
                    <a:lnTo>
                      <a:pt x="1279575" y="2174684"/>
                    </a:lnTo>
                    <a:lnTo>
                      <a:pt x="1285214" y="2183511"/>
                    </a:lnTo>
                    <a:lnTo>
                      <a:pt x="1315999" y="2208911"/>
                    </a:lnTo>
                    <a:lnTo>
                      <a:pt x="1330032" y="2221611"/>
                    </a:lnTo>
                    <a:lnTo>
                      <a:pt x="1343240" y="2234311"/>
                    </a:lnTo>
                    <a:lnTo>
                      <a:pt x="1349197" y="2234311"/>
                    </a:lnTo>
                    <a:close/>
                  </a:path>
                  <a:path w="1675765" h="2844165">
                    <a:moveTo>
                      <a:pt x="1366812" y="2247011"/>
                    </a:moveTo>
                    <a:lnTo>
                      <a:pt x="1355521" y="2234311"/>
                    </a:lnTo>
                    <a:lnTo>
                      <a:pt x="1349197" y="2234311"/>
                    </a:lnTo>
                    <a:lnTo>
                      <a:pt x="1366812" y="2247011"/>
                    </a:lnTo>
                    <a:close/>
                  </a:path>
                  <a:path w="1675765" h="2844165">
                    <a:moveTo>
                      <a:pt x="1435214" y="2120011"/>
                    </a:moveTo>
                    <a:lnTo>
                      <a:pt x="1412875" y="2094611"/>
                    </a:lnTo>
                    <a:lnTo>
                      <a:pt x="1407668" y="2090394"/>
                    </a:lnTo>
                    <a:lnTo>
                      <a:pt x="1435214" y="2120011"/>
                    </a:lnTo>
                    <a:close/>
                  </a:path>
                  <a:path w="1675765" h="2844165">
                    <a:moveTo>
                      <a:pt x="1450428" y="2264930"/>
                    </a:moveTo>
                    <a:lnTo>
                      <a:pt x="1439443" y="2255316"/>
                    </a:lnTo>
                    <a:lnTo>
                      <a:pt x="1388402" y="2216226"/>
                    </a:lnTo>
                    <a:lnTo>
                      <a:pt x="1343812" y="2181161"/>
                    </a:lnTo>
                    <a:lnTo>
                      <a:pt x="1303375" y="2148992"/>
                    </a:lnTo>
                    <a:lnTo>
                      <a:pt x="1264780" y="2118550"/>
                    </a:lnTo>
                    <a:lnTo>
                      <a:pt x="1295196" y="2144890"/>
                    </a:lnTo>
                    <a:lnTo>
                      <a:pt x="1382229" y="2218715"/>
                    </a:lnTo>
                    <a:lnTo>
                      <a:pt x="1366342" y="2209520"/>
                    </a:lnTo>
                    <a:lnTo>
                      <a:pt x="1341285" y="2187079"/>
                    </a:lnTo>
                    <a:lnTo>
                      <a:pt x="1295755" y="2148090"/>
                    </a:lnTo>
                    <a:lnTo>
                      <a:pt x="1270952" y="2126069"/>
                    </a:lnTo>
                    <a:lnTo>
                      <a:pt x="1300695" y="2153399"/>
                    </a:lnTo>
                    <a:lnTo>
                      <a:pt x="1310703" y="2162391"/>
                    </a:lnTo>
                    <a:lnTo>
                      <a:pt x="1351216" y="2197874"/>
                    </a:lnTo>
                    <a:lnTo>
                      <a:pt x="1362367" y="2208123"/>
                    </a:lnTo>
                    <a:lnTo>
                      <a:pt x="1368272" y="2213775"/>
                    </a:lnTo>
                    <a:lnTo>
                      <a:pt x="1369580" y="2215477"/>
                    </a:lnTo>
                    <a:lnTo>
                      <a:pt x="1366926" y="2213876"/>
                    </a:lnTo>
                    <a:lnTo>
                      <a:pt x="1361020" y="2209571"/>
                    </a:lnTo>
                    <a:lnTo>
                      <a:pt x="1342580" y="2194801"/>
                    </a:lnTo>
                    <a:lnTo>
                      <a:pt x="1331417" y="2185543"/>
                    </a:lnTo>
                    <a:lnTo>
                      <a:pt x="1345501" y="2197785"/>
                    </a:lnTo>
                    <a:lnTo>
                      <a:pt x="1347076" y="2199792"/>
                    </a:lnTo>
                    <a:lnTo>
                      <a:pt x="1386395" y="2229129"/>
                    </a:lnTo>
                    <a:lnTo>
                      <a:pt x="1395793" y="2235327"/>
                    </a:lnTo>
                    <a:lnTo>
                      <a:pt x="1367129" y="2211260"/>
                    </a:lnTo>
                    <a:lnTo>
                      <a:pt x="1377111" y="2217255"/>
                    </a:lnTo>
                    <a:lnTo>
                      <a:pt x="1395831" y="2231758"/>
                    </a:lnTo>
                    <a:lnTo>
                      <a:pt x="1417548" y="2249030"/>
                    </a:lnTo>
                    <a:lnTo>
                      <a:pt x="1436573" y="2263305"/>
                    </a:lnTo>
                    <a:lnTo>
                      <a:pt x="1431861" y="2258847"/>
                    </a:lnTo>
                    <a:lnTo>
                      <a:pt x="1435074" y="2260269"/>
                    </a:lnTo>
                    <a:lnTo>
                      <a:pt x="1440230" y="2263114"/>
                    </a:lnTo>
                    <a:lnTo>
                      <a:pt x="1441411" y="2262873"/>
                    </a:lnTo>
                    <a:lnTo>
                      <a:pt x="1424139" y="2250643"/>
                    </a:lnTo>
                    <a:lnTo>
                      <a:pt x="1413891" y="2243099"/>
                    </a:lnTo>
                    <a:lnTo>
                      <a:pt x="1402461" y="2234044"/>
                    </a:lnTo>
                    <a:lnTo>
                      <a:pt x="1399197" y="2230424"/>
                    </a:lnTo>
                    <a:lnTo>
                      <a:pt x="1403858" y="2233422"/>
                    </a:lnTo>
                    <a:lnTo>
                      <a:pt x="1425536" y="2249424"/>
                    </a:lnTo>
                    <a:lnTo>
                      <a:pt x="1440573" y="2261158"/>
                    </a:lnTo>
                    <a:lnTo>
                      <a:pt x="1435354" y="2255685"/>
                    </a:lnTo>
                    <a:lnTo>
                      <a:pt x="1450428" y="2264930"/>
                    </a:lnTo>
                    <a:close/>
                  </a:path>
                  <a:path w="1675765" h="2844165">
                    <a:moveTo>
                      <a:pt x="1675371" y="2399411"/>
                    </a:moveTo>
                    <a:lnTo>
                      <a:pt x="1636318" y="2361311"/>
                    </a:lnTo>
                    <a:lnTo>
                      <a:pt x="1602028" y="2323211"/>
                    </a:lnTo>
                    <a:lnTo>
                      <a:pt x="1570875" y="2285111"/>
                    </a:lnTo>
                    <a:lnTo>
                      <a:pt x="1556080" y="2272411"/>
                    </a:lnTo>
                    <a:lnTo>
                      <a:pt x="1541284" y="2259711"/>
                    </a:lnTo>
                    <a:lnTo>
                      <a:pt x="1511668" y="2221611"/>
                    </a:lnTo>
                    <a:lnTo>
                      <a:pt x="1480426" y="2183511"/>
                    </a:lnTo>
                    <a:lnTo>
                      <a:pt x="1479626" y="2183511"/>
                    </a:lnTo>
                    <a:lnTo>
                      <a:pt x="1462417" y="2158111"/>
                    </a:lnTo>
                    <a:lnTo>
                      <a:pt x="1445463" y="2145411"/>
                    </a:lnTo>
                    <a:lnTo>
                      <a:pt x="1430020" y="2120011"/>
                    </a:lnTo>
                    <a:lnTo>
                      <a:pt x="1417396" y="2107311"/>
                    </a:lnTo>
                    <a:lnTo>
                      <a:pt x="1383868" y="2069211"/>
                    </a:lnTo>
                    <a:lnTo>
                      <a:pt x="1387678" y="2069211"/>
                    </a:lnTo>
                    <a:lnTo>
                      <a:pt x="1397190" y="2081911"/>
                    </a:lnTo>
                    <a:lnTo>
                      <a:pt x="1407668" y="2090394"/>
                    </a:lnTo>
                    <a:lnTo>
                      <a:pt x="1399768" y="2081911"/>
                    </a:lnTo>
                    <a:lnTo>
                      <a:pt x="1388427" y="2069211"/>
                    </a:lnTo>
                    <a:lnTo>
                      <a:pt x="1377073" y="2056511"/>
                    </a:lnTo>
                    <a:lnTo>
                      <a:pt x="1365719" y="2043811"/>
                    </a:lnTo>
                    <a:lnTo>
                      <a:pt x="1332788" y="1993011"/>
                    </a:lnTo>
                    <a:lnTo>
                      <a:pt x="1300695" y="1954911"/>
                    </a:lnTo>
                    <a:lnTo>
                      <a:pt x="1269212" y="1916811"/>
                    </a:lnTo>
                    <a:lnTo>
                      <a:pt x="1207071" y="1840611"/>
                    </a:lnTo>
                    <a:lnTo>
                      <a:pt x="1176007" y="1789811"/>
                    </a:lnTo>
                    <a:lnTo>
                      <a:pt x="1144689" y="1751711"/>
                    </a:lnTo>
                    <a:lnTo>
                      <a:pt x="1120876" y="1713611"/>
                    </a:lnTo>
                    <a:lnTo>
                      <a:pt x="1120317" y="1713611"/>
                    </a:lnTo>
                    <a:lnTo>
                      <a:pt x="1107643" y="1700911"/>
                    </a:lnTo>
                    <a:lnTo>
                      <a:pt x="1094752" y="1675511"/>
                    </a:lnTo>
                    <a:lnTo>
                      <a:pt x="1084783" y="1662811"/>
                    </a:lnTo>
                    <a:lnTo>
                      <a:pt x="1086205" y="1662811"/>
                    </a:lnTo>
                    <a:lnTo>
                      <a:pt x="1095629" y="1675511"/>
                    </a:lnTo>
                    <a:lnTo>
                      <a:pt x="1086358" y="1662811"/>
                    </a:lnTo>
                    <a:lnTo>
                      <a:pt x="1077074" y="1650111"/>
                    </a:lnTo>
                    <a:lnTo>
                      <a:pt x="1058519" y="1624711"/>
                    </a:lnTo>
                    <a:lnTo>
                      <a:pt x="1029601" y="1573911"/>
                    </a:lnTo>
                    <a:lnTo>
                      <a:pt x="1004747" y="1535811"/>
                    </a:lnTo>
                    <a:lnTo>
                      <a:pt x="1001941" y="1531518"/>
                    </a:lnTo>
                    <a:lnTo>
                      <a:pt x="1002639" y="1535811"/>
                    </a:lnTo>
                    <a:lnTo>
                      <a:pt x="991501" y="1515554"/>
                    </a:lnTo>
                    <a:lnTo>
                      <a:pt x="979817" y="1497711"/>
                    </a:lnTo>
                    <a:lnTo>
                      <a:pt x="981684" y="1497711"/>
                    </a:lnTo>
                    <a:lnTo>
                      <a:pt x="974699" y="1485011"/>
                    </a:lnTo>
                    <a:lnTo>
                      <a:pt x="925842" y="1408811"/>
                    </a:lnTo>
                    <a:lnTo>
                      <a:pt x="914196" y="1390650"/>
                    </a:lnTo>
                    <a:lnTo>
                      <a:pt x="914196" y="1408811"/>
                    </a:lnTo>
                    <a:lnTo>
                      <a:pt x="903541" y="1396111"/>
                    </a:lnTo>
                    <a:lnTo>
                      <a:pt x="898080" y="1389367"/>
                    </a:lnTo>
                    <a:lnTo>
                      <a:pt x="893978" y="1383360"/>
                    </a:lnTo>
                    <a:lnTo>
                      <a:pt x="892975" y="1382242"/>
                    </a:lnTo>
                    <a:lnTo>
                      <a:pt x="897204" y="1388287"/>
                    </a:lnTo>
                    <a:lnTo>
                      <a:pt x="893254" y="1383411"/>
                    </a:lnTo>
                    <a:lnTo>
                      <a:pt x="892454" y="1381645"/>
                    </a:lnTo>
                    <a:lnTo>
                      <a:pt x="882751" y="1370711"/>
                    </a:lnTo>
                    <a:lnTo>
                      <a:pt x="877125" y="1359306"/>
                    </a:lnTo>
                    <a:lnTo>
                      <a:pt x="884974" y="1370711"/>
                    </a:lnTo>
                    <a:lnTo>
                      <a:pt x="892238" y="1381163"/>
                    </a:lnTo>
                    <a:lnTo>
                      <a:pt x="888377" y="1372616"/>
                    </a:lnTo>
                    <a:lnTo>
                      <a:pt x="893978" y="1383360"/>
                    </a:lnTo>
                    <a:lnTo>
                      <a:pt x="914196" y="1408811"/>
                    </a:lnTo>
                    <a:lnTo>
                      <a:pt x="914196" y="1390650"/>
                    </a:lnTo>
                    <a:lnTo>
                      <a:pt x="901420" y="1370711"/>
                    </a:lnTo>
                    <a:lnTo>
                      <a:pt x="878700" y="1327619"/>
                    </a:lnTo>
                    <a:lnTo>
                      <a:pt x="875715" y="1319911"/>
                    </a:lnTo>
                    <a:lnTo>
                      <a:pt x="865378" y="1294511"/>
                    </a:lnTo>
                    <a:lnTo>
                      <a:pt x="855167" y="1269111"/>
                    </a:lnTo>
                    <a:lnTo>
                      <a:pt x="847318" y="1256411"/>
                    </a:lnTo>
                    <a:lnTo>
                      <a:pt x="838669" y="1243711"/>
                    </a:lnTo>
                    <a:lnTo>
                      <a:pt x="829348" y="1231011"/>
                    </a:lnTo>
                    <a:lnTo>
                      <a:pt x="819505" y="1205611"/>
                    </a:lnTo>
                    <a:lnTo>
                      <a:pt x="814387" y="1192911"/>
                    </a:lnTo>
                    <a:lnTo>
                      <a:pt x="809193" y="1192911"/>
                    </a:lnTo>
                    <a:lnTo>
                      <a:pt x="803935" y="1180211"/>
                    </a:lnTo>
                    <a:lnTo>
                      <a:pt x="798588" y="1167511"/>
                    </a:lnTo>
                    <a:lnTo>
                      <a:pt x="793813" y="1154811"/>
                    </a:lnTo>
                    <a:lnTo>
                      <a:pt x="789025" y="1142111"/>
                    </a:lnTo>
                    <a:lnTo>
                      <a:pt x="784136" y="1142111"/>
                    </a:lnTo>
                    <a:lnTo>
                      <a:pt x="784059" y="1129411"/>
                    </a:lnTo>
                    <a:lnTo>
                      <a:pt x="788873" y="1129411"/>
                    </a:lnTo>
                    <a:lnTo>
                      <a:pt x="920178" y="1053211"/>
                    </a:lnTo>
                    <a:lnTo>
                      <a:pt x="940650" y="1040511"/>
                    </a:lnTo>
                    <a:lnTo>
                      <a:pt x="961123" y="1027811"/>
                    </a:lnTo>
                    <a:lnTo>
                      <a:pt x="969175" y="1027811"/>
                    </a:lnTo>
                    <a:lnTo>
                      <a:pt x="987653" y="1015111"/>
                    </a:lnTo>
                    <a:lnTo>
                      <a:pt x="1011034" y="1002411"/>
                    </a:lnTo>
                    <a:lnTo>
                      <a:pt x="1035608" y="977011"/>
                    </a:lnTo>
                    <a:lnTo>
                      <a:pt x="1058075" y="964311"/>
                    </a:lnTo>
                    <a:lnTo>
                      <a:pt x="1075423" y="951611"/>
                    </a:lnTo>
                    <a:lnTo>
                      <a:pt x="1084694" y="951611"/>
                    </a:lnTo>
                    <a:lnTo>
                      <a:pt x="1093076" y="938911"/>
                    </a:lnTo>
                    <a:lnTo>
                      <a:pt x="1101940" y="938911"/>
                    </a:lnTo>
                    <a:lnTo>
                      <a:pt x="1110843" y="926211"/>
                    </a:lnTo>
                    <a:lnTo>
                      <a:pt x="1119301" y="913511"/>
                    </a:lnTo>
                    <a:lnTo>
                      <a:pt x="1114869" y="913511"/>
                    </a:lnTo>
                    <a:lnTo>
                      <a:pt x="1106525" y="926211"/>
                    </a:lnTo>
                    <a:lnTo>
                      <a:pt x="1101483" y="926211"/>
                    </a:lnTo>
                    <a:lnTo>
                      <a:pt x="1113510" y="913511"/>
                    </a:lnTo>
                    <a:lnTo>
                      <a:pt x="1125943" y="900811"/>
                    </a:lnTo>
                    <a:lnTo>
                      <a:pt x="1132370" y="900811"/>
                    </a:lnTo>
                    <a:lnTo>
                      <a:pt x="1126578" y="913511"/>
                    </a:lnTo>
                    <a:lnTo>
                      <a:pt x="1127594" y="913511"/>
                    </a:lnTo>
                    <a:lnTo>
                      <a:pt x="1133259" y="900811"/>
                    </a:lnTo>
                    <a:lnTo>
                      <a:pt x="1138250" y="900811"/>
                    </a:lnTo>
                    <a:lnTo>
                      <a:pt x="1149908" y="888111"/>
                    </a:lnTo>
                    <a:lnTo>
                      <a:pt x="1159878" y="875411"/>
                    </a:lnTo>
                    <a:lnTo>
                      <a:pt x="1167853" y="862711"/>
                    </a:lnTo>
                    <a:lnTo>
                      <a:pt x="1173327" y="850011"/>
                    </a:lnTo>
                    <a:lnTo>
                      <a:pt x="1181709" y="850011"/>
                    </a:lnTo>
                    <a:lnTo>
                      <a:pt x="1184541" y="837311"/>
                    </a:lnTo>
                    <a:lnTo>
                      <a:pt x="1209014" y="811911"/>
                    </a:lnTo>
                    <a:lnTo>
                      <a:pt x="1210729" y="811911"/>
                    </a:lnTo>
                    <a:lnTo>
                      <a:pt x="1214958" y="799211"/>
                    </a:lnTo>
                    <a:lnTo>
                      <a:pt x="1221854" y="786511"/>
                    </a:lnTo>
                    <a:lnTo>
                      <a:pt x="1231607" y="773811"/>
                    </a:lnTo>
                    <a:lnTo>
                      <a:pt x="1236497" y="773811"/>
                    </a:lnTo>
                    <a:lnTo>
                      <a:pt x="1239380" y="761111"/>
                    </a:lnTo>
                    <a:lnTo>
                      <a:pt x="1245108" y="761111"/>
                    </a:lnTo>
                    <a:lnTo>
                      <a:pt x="1247597" y="748411"/>
                    </a:lnTo>
                    <a:lnTo>
                      <a:pt x="1247140" y="748411"/>
                    </a:lnTo>
                    <a:lnTo>
                      <a:pt x="1251572" y="735711"/>
                    </a:lnTo>
                    <a:lnTo>
                      <a:pt x="1253744" y="735711"/>
                    </a:lnTo>
                    <a:lnTo>
                      <a:pt x="1256893" y="723011"/>
                    </a:lnTo>
                    <a:lnTo>
                      <a:pt x="1267485" y="710311"/>
                    </a:lnTo>
                    <a:lnTo>
                      <a:pt x="1263205" y="723011"/>
                    </a:lnTo>
                    <a:lnTo>
                      <a:pt x="1261186" y="723011"/>
                    </a:lnTo>
                    <a:lnTo>
                      <a:pt x="1259255" y="735711"/>
                    </a:lnTo>
                    <a:lnTo>
                      <a:pt x="1256284" y="735711"/>
                    </a:lnTo>
                    <a:lnTo>
                      <a:pt x="1254531" y="745451"/>
                    </a:lnTo>
                    <a:lnTo>
                      <a:pt x="1259636" y="735711"/>
                    </a:lnTo>
                    <a:lnTo>
                      <a:pt x="1264043" y="723011"/>
                    </a:lnTo>
                    <a:lnTo>
                      <a:pt x="1266977" y="723011"/>
                    </a:lnTo>
                    <a:lnTo>
                      <a:pt x="1269199" y="710311"/>
                    </a:lnTo>
                    <a:lnTo>
                      <a:pt x="1273251" y="697611"/>
                    </a:lnTo>
                    <a:lnTo>
                      <a:pt x="1275892" y="697611"/>
                    </a:lnTo>
                    <a:lnTo>
                      <a:pt x="1279461" y="684911"/>
                    </a:lnTo>
                    <a:lnTo>
                      <a:pt x="1279652" y="684911"/>
                    </a:lnTo>
                    <a:lnTo>
                      <a:pt x="1278153" y="697611"/>
                    </a:lnTo>
                    <a:lnTo>
                      <a:pt x="1276108" y="697611"/>
                    </a:lnTo>
                    <a:lnTo>
                      <a:pt x="1268730" y="723011"/>
                    </a:lnTo>
                    <a:lnTo>
                      <a:pt x="1264119" y="735711"/>
                    </a:lnTo>
                    <a:lnTo>
                      <a:pt x="1258658" y="748411"/>
                    </a:lnTo>
                    <a:lnTo>
                      <a:pt x="1265504" y="735711"/>
                    </a:lnTo>
                    <a:lnTo>
                      <a:pt x="1271282" y="723011"/>
                    </a:lnTo>
                    <a:lnTo>
                      <a:pt x="1282700" y="697611"/>
                    </a:lnTo>
                    <a:lnTo>
                      <a:pt x="1285227" y="684911"/>
                    </a:lnTo>
                    <a:lnTo>
                      <a:pt x="1286764" y="684911"/>
                    </a:lnTo>
                    <a:lnTo>
                      <a:pt x="1288745" y="672211"/>
                    </a:lnTo>
                    <a:lnTo>
                      <a:pt x="1294980" y="646811"/>
                    </a:lnTo>
                    <a:lnTo>
                      <a:pt x="1296682" y="646811"/>
                    </a:lnTo>
                    <a:lnTo>
                      <a:pt x="1298016" y="634111"/>
                    </a:lnTo>
                    <a:lnTo>
                      <a:pt x="1299171" y="634111"/>
                    </a:lnTo>
                    <a:lnTo>
                      <a:pt x="1300302" y="621411"/>
                    </a:lnTo>
                    <a:lnTo>
                      <a:pt x="1305204" y="596011"/>
                    </a:lnTo>
                    <a:lnTo>
                      <a:pt x="1306068" y="583311"/>
                    </a:lnTo>
                    <a:lnTo>
                      <a:pt x="1306703" y="583311"/>
                    </a:lnTo>
                    <a:lnTo>
                      <a:pt x="1307261" y="570611"/>
                    </a:lnTo>
                    <a:lnTo>
                      <a:pt x="1309243" y="545211"/>
                    </a:lnTo>
                    <a:lnTo>
                      <a:pt x="1310195" y="545211"/>
                    </a:lnTo>
                    <a:lnTo>
                      <a:pt x="1310132" y="541756"/>
                    </a:lnTo>
                    <a:lnTo>
                      <a:pt x="1310182" y="494411"/>
                    </a:lnTo>
                    <a:lnTo>
                      <a:pt x="1310259" y="481711"/>
                    </a:lnTo>
                    <a:lnTo>
                      <a:pt x="1309471" y="469011"/>
                    </a:lnTo>
                    <a:lnTo>
                      <a:pt x="1311224" y="481711"/>
                    </a:lnTo>
                    <a:lnTo>
                      <a:pt x="1312189" y="494411"/>
                    </a:lnTo>
                    <a:lnTo>
                      <a:pt x="1314615" y="494411"/>
                    </a:lnTo>
                    <a:lnTo>
                      <a:pt x="1312849" y="469011"/>
                    </a:lnTo>
                    <a:lnTo>
                      <a:pt x="1311960" y="456311"/>
                    </a:lnTo>
                    <a:lnTo>
                      <a:pt x="1306322" y="430911"/>
                    </a:lnTo>
                    <a:lnTo>
                      <a:pt x="1298117" y="392811"/>
                    </a:lnTo>
                    <a:lnTo>
                      <a:pt x="1291221" y="367411"/>
                    </a:lnTo>
                    <a:lnTo>
                      <a:pt x="1291450" y="367411"/>
                    </a:lnTo>
                    <a:lnTo>
                      <a:pt x="1290789" y="365823"/>
                    </a:lnTo>
                    <a:lnTo>
                      <a:pt x="1290320" y="364096"/>
                    </a:lnTo>
                    <a:lnTo>
                      <a:pt x="1290320" y="532511"/>
                    </a:lnTo>
                    <a:lnTo>
                      <a:pt x="1289862" y="541756"/>
                    </a:lnTo>
                    <a:lnTo>
                      <a:pt x="1290027" y="532511"/>
                    </a:lnTo>
                    <a:lnTo>
                      <a:pt x="1290320" y="532511"/>
                    </a:lnTo>
                    <a:lnTo>
                      <a:pt x="1290320" y="364096"/>
                    </a:lnTo>
                    <a:lnTo>
                      <a:pt x="1287767" y="354711"/>
                    </a:lnTo>
                    <a:lnTo>
                      <a:pt x="1289075" y="361696"/>
                    </a:lnTo>
                    <a:lnTo>
                      <a:pt x="1286167" y="354711"/>
                    </a:lnTo>
                    <a:lnTo>
                      <a:pt x="1281391" y="342011"/>
                    </a:lnTo>
                    <a:lnTo>
                      <a:pt x="1277137" y="329311"/>
                    </a:lnTo>
                    <a:lnTo>
                      <a:pt x="1273390" y="329311"/>
                    </a:lnTo>
                    <a:lnTo>
                      <a:pt x="1267307" y="316611"/>
                    </a:lnTo>
                    <a:lnTo>
                      <a:pt x="1264729" y="303911"/>
                    </a:lnTo>
                    <a:lnTo>
                      <a:pt x="1262227" y="303911"/>
                    </a:lnTo>
                    <a:lnTo>
                      <a:pt x="1259001" y="291211"/>
                    </a:lnTo>
                    <a:lnTo>
                      <a:pt x="1256017" y="291211"/>
                    </a:lnTo>
                    <a:lnTo>
                      <a:pt x="1251000" y="278511"/>
                    </a:lnTo>
                    <a:lnTo>
                      <a:pt x="1247000" y="265811"/>
                    </a:lnTo>
                    <a:lnTo>
                      <a:pt x="1242072" y="265811"/>
                    </a:lnTo>
                    <a:lnTo>
                      <a:pt x="1235976" y="253111"/>
                    </a:lnTo>
                    <a:lnTo>
                      <a:pt x="1228483" y="240411"/>
                    </a:lnTo>
                    <a:lnTo>
                      <a:pt x="1224178" y="240411"/>
                    </a:lnTo>
                    <a:lnTo>
                      <a:pt x="1216761" y="227711"/>
                    </a:lnTo>
                    <a:lnTo>
                      <a:pt x="1209865" y="216179"/>
                    </a:lnTo>
                    <a:lnTo>
                      <a:pt x="1209865" y="253111"/>
                    </a:lnTo>
                    <a:lnTo>
                      <a:pt x="1204226" y="253111"/>
                    </a:lnTo>
                    <a:lnTo>
                      <a:pt x="1196022" y="240411"/>
                    </a:lnTo>
                    <a:lnTo>
                      <a:pt x="1186446" y="227711"/>
                    </a:lnTo>
                    <a:lnTo>
                      <a:pt x="1175550" y="215011"/>
                    </a:lnTo>
                    <a:lnTo>
                      <a:pt x="1163764" y="202311"/>
                    </a:lnTo>
                    <a:lnTo>
                      <a:pt x="1167574" y="202311"/>
                    </a:lnTo>
                    <a:lnTo>
                      <a:pt x="1161161" y="190525"/>
                    </a:lnTo>
                    <a:lnTo>
                      <a:pt x="1161161" y="199618"/>
                    </a:lnTo>
                    <a:lnTo>
                      <a:pt x="1151483" y="189611"/>
                    </a:lnTo>
                    <a:lnTo>
                      <a:pt x="1156792" y="189611"/>
                    </a:lnTo>
                    <a:lnTo>
                      <a:pt x="1161161" y="199618"/>
                    </a:lnTo>
                    <a:lnTo>
                      <a:pt x="1161161" y="190525"/>
                    </a:lnTo>
                    <a:lnTo>
                      <a:pt x="1160665" y="189611"/>
                    </a:lnTo>
                    <a:lnTo>
                      <a:pt x="1168946" y="202311"/>
                    </a:lnTo>
                    <a:lnTo>
                      <a:pt x="1177086" y="215011"/>
                    </a:lnTo>
                    <a:lnTo>
                      <a:pt x="1185062" y="215011"/>
                    </a:lnTo>
                    <a:lnTo>
                      <a:pt x="1192847" y="227711"/>
                    </a:lnTo>
                    <a:lnTo>
                      <a:pt x="1199832" y="240411"/>
                    </a:lnTo>
                    <a:lnTo>
                      <a:pt x="1203985" y="240411"/>
                    </a:lnTo>
                    <a:lnTo>
                      <a:pt x="1209865" y="253111"/>
                    </a:lnTo>
                    <a:lnTo>
                      <a:pt x="1209865" y="216179"/>
                    </a:lnTo>
                    <a:lnTo>
                      <a:pt x="1209167" y="215011"/>
                    </a:lnTo>
                    <a:lnTo>
                      <a:pt x="1201381" y="215011"/>
                    </a:lnTo>
                    <a:lnTo>
                      <a:pt x="1189431" y="202311"/>
                    </a:lnTo>
                    <a:lnTo>
                      <a:pt x="1178534" y="189611"/>
                    </a:lnTo>
                    <a:lnTo>
                      <a:pt x="1168641" y="176911"/>
                    </a:lnTo>
                    <a:lnTo>
                      <a:pt x="1159738" y="164211"/>
                    </a:lnTo>
                    <a:lnTo>
                      <a:pt x="1151775" y="164211"/>
                    </a:lnTo>
                    <a:lnTo>
                      <a:pt x="1144600" y="151511"/>
                    </a:lnTo>
                    <a:lnTo>
                      <a:pt x="1137970" y="151511"/>
                    </a:lnTo>
                    <a:lnTo>
                      <a:pt x="1131709" y="138811"/>
                    </a:lnTo>
                    <a:lnTo>
                      <a:pt x="1119847" y="126111"/>
                    </a:lnTo>
                    <a:lnTo>
                      <a:pt x="1107846" y="113411"/>
                    </a:lnTo>
                    <a:lnTo>
                      <a:pt x="1094193" y="113411"/>
                    </a:lnTo>
                    <a:lnTo>
                      <a:pt x="1077417" y="100711"/>
                    </a:lnTo>
                    <a:lnTo>
                      <a:pt x="1088821" y="100711"/>
                    </a:lnTo>
                    <a:lnTo>
                      <a:pt x="1074242" y="88011"/>
                    </a:lnTo>
                    <a:lnTo>
                      <a:pt x="1053858" y="88011"/>
                    </a:lnTo>
                    <a:lnTo>
                      <a:pt x="1029347" y="75311"/>
                    </a:lnTo>
                    <a:lnTo>
                      <a:pt x="974979" y="49911"/>
                    </a:lnTo>
                    <a:lnTo>
                      <a:pt x="973988" y="49911"/>
                    </a:lnTo>
                    <a:lnTo>
                      <a:pt x="980909" y="62611"/>
                    </a:lnTo>
                    <a:lnTo>
                      <a:pt x="975550" y="62611"/>
                    </a:lnTo>
                    <a:lnTo>
                      <a:pt x="960450" y="49911"/>
                    </a:lnTo>
                    <a:lnTo>
                      <a:pt x="949198" y="49911"/>
                    </a:lnTo>
                    <a:lnTo>
                      <a:pt x="931786" y="39878"/>
                    </a:lnTo>
                    <a:lnTo>
                      <a:pt x="934923" y="49911"/>
                    </a:lnTo>
                    <a:lnTo>
                      <a:pt x="916470" y="49911"/>
                    </a:lnTo>
                    <a:lnTo>
                      <a:pt x="898398" y="37211"/>
                    </a:lnTo>
                    <a:lnTo>
                      <a:pt x="767676" y="37211"/>
                    </a:lnTo>
                    <a:lnTo>
                      <a:pt x="740435" y="49911"/>
                    </a:lnTo>
                    <a:lnTo>
                      <a:pt x="711644" y="49911"/>
                    </a:lnTo>
                    <a:lnTo>
                      <a:pt x="680656" y="62611"/>
                    </a:lnTo>
                    <a:lnTo>
                      <a:pt x="646823" y="75311"/>
                    </a:lnTo>
                    <a:lnTo>
                      <a:pt x="635000" y="88011"/>
                    </a:lnTo>
                    <a:lnTo>
                      <a:pt x="623570" y="100711"/>
                    </a:lnTo>
                    <a:lnTo>
                      <a:pt x="611797" y="100711"/>
                    </a:lnTo>
                    <a:lnTo>
                      <a:pt x="602043" y="110375"/>
                    </a:lnTo>
                    <a:lnTo>
                      <a:pt x="602043" y="138811"/>
                    </a:lnTo>
                    <a:lnTo>
                      <a:pt x="596023" y="151511"/>
                    </a:lnTo>
                    <a:lnTo>
                      <a:pt x="592124" y="151511"/>
                    </a:lnTo>
                    <a:lnTo>
                      <a:pt x="599084" y="138811"/>
                    </a:lnTo>
                    <a:lnTo>
                      <a:pt x="602043" y="138811"/>
                    </a:lnTo>
                    <a:lnTo>
                      <a:pt x="602043" y="110375"/>
                    </a:lnTo>
                    <a:lnTo>
                      <a:pt x="598970" y="113411"/>
                    </a:lnTo>
                    <a:lnTo>
                      <a:pt x="584606" y="126111"/>
                    </a:lnTo>
                    <a:lnTo>
                      <a:pt x="567893" y="138811"/>
                    </a:lnTo>
                    <a:lnTo>
                      <a:pt x="548525" y="151511"/>
                    </a:lnTo>
                    <a:lnTo>
                      <a:pt x="526173" y="176911"/>
                    </a:lnTo>
                    <a:lnTo>
                      <a:pt x="528383" y="176911"/>
                    </a:lnTo>
                    <a:lnTo>
                      <a:pt x="512356" y="189611"/>
                    </a:lnTo>
                    <a:lnTo>
                      <a:pt x="506006" y="202311"/>
                    </a:lnTo>
                    <a:lnTo>
                      <a:pt x="499745" y="202311"/>
                    </a:lnTo>
                    <a:lnTo>
                      <a:pt x="494118" y="215011"/>
                    </a:lnTo>
                    <a:lnTo>
                      <a:pt x="493356" y="215011"/>
                    </a:lnTo>
                    <a:lnTo>
                      <a:pt x="490093" y="215011"/>
                    </a:lnTo>
                    <a:lnTo>
                      <a:pt x="488378" y="221780"/>
                    </a:lnTo>
                    <a:lnTo>
                      <a:pt x="474675" y="240411"/>
                    </a:lnTo>
                    <a:lnTo>
                      <a:pt x="463118" y="253111"/>
                    </a:lnTo>
                    <a:lnTo>
                      <a:pt x="456349" y="265811"/>
                    </a:lnTo>
                    <a:lnTo>
                      <a:pt x="452005" y="265811"/>
                    </a:lnTo>
                    <a:lnTo>
                      <a:pt x="446011" y="278511"/>
                    </a:lnTo>
                    <a:lnTo>
                      <a:pt x="438988" y="303911"/>
                    </a:lnTo>
                    <a:lnTo>
                      <a:pt x="431355" y="316611"/>
                    </a:lnTo>
                    <a:lnTo>
                      <a:pt x="423545" y="342011"/>
                    </a:lnTo>
                    <a:lnTo>
                      <a:pt x="416140" y="354711"/>
                    </a:lnTo>
                    <a:lnTo>
                      <a:pt x="409651" y="380111"/>
                    </a:lnTo>
                    <a:lnTo>
                      <a:pt x="402463" y="432866"/>
                    </a:lnTo>
                    <a:lnTo>
                      <a:pt x="400646" y="456311"/>
                    </a:lnTo>
                    <a:lnTo>
                      <a:pt x="399313" y="481711"/>
                    </a:lnTo>
                    <a:lnTo>
                      <a:pt x="397510" y="519811"/>
                    </a:lnTo>
                    <a:lnTo>
                      <a:pt x="396659" y="532511"/>
                    </a:lnTo>
                    <a:lnTo>
                      <a:pt x="395986" y="545211"/>
                    </a:lnTo>
                    <a:lnTo>
                      <a:pt x="395566" y="557911"/>
                    </a:lnTo>
                    <a:lnTo>
                      <a:pt x="395452" y="570611"/>
                    </a:lnTo>
                    <a:lnTo>
                      <a:pt x="394639" y="570611"/>
                    </a:lnTo>
                    <a:lnTo>
                      <a:pt x="393788" y="557911"/>
                    </a:lnTo>
                    <a:lnTo>
                      <a:pt x="393115" y="545211"/>
                    </a:lnTo>
                    <a:lnTo>
                      <a:pt x="392887" y="532511"/>
                    </a:lnTo>
                    <a:lnTo>
                      <a:pt x="393077" y="545211"/>
                    </a:lnTo>
                    <a:lnTo>
                      <a:pt x="394042" y="570611"/>
                    </a:lnTo>
                    <a:lnTo>
                      <a:pt x="395706" y="596011"/>
                    </a:lnTo>
                    <a:lnTo>
                      <a:pt x="396621" y="606310"/>
                    </a:lnTo>
                    <a:lnTo>
                      <a:pt x="396608" y="610158"/>
                    </a:lnTo>
                    <a:lnTo>
                      <a:pt x="397573" y="616800"/>
                    </a:lnTo>
                    <a:lnTo>
                      <a:pt x="397992" y="621411"/>
                    </a:lnTo>
                    <a:lnTo>
                      <a:pt x="401815" y="646811"/>
                    </a:lnTo>
                    <a:lnTo>
                      <a:pt x="408063" y="684911"/>
                    </a:lnTo>
                    <a:lnTo>
                      <a:pt x="415391" y="723011"/>
                    </a:lnTo>
                    <a:lnTo>
                      <a:pt x="422402" y="748411"/>
                    </a:lnTo>
                    <a:lnTo>
                      <a:pt x="424497" y="761111"/>
                    </a:lnTo>
                    <a:lnTo>
                      <a:pt x="422871" y="761111"/>
                    </a:lnTo>
                    <a:lnTo>
                      <a:pt x="426326" y="773811"/>
                    </a:lnTo>
                    <a:lnTo>
                      <a:pt x="428053" y="786244"/>
                    </a:lnTo>
                    <a:lnTo>
                      <a:pt x="421767" y="758672"/>
                    </a:lnTo>
                    <a:lnTo>
                      <a:pt x="414020" y="721144"/>
                    </a:lnTo>
                    <a:lnTo>
                      <a:pt x="411340" y="707491"/>
                    </a:lnTo>
                    <a:lnTo>
                      <a:pt x="417525" y="742111"/>
                    </a:lnTo>
                    <a:lnTo>
                      <a:pt x="424370" y="776592"/>
                    </a:lnTo>
                    <a:lnTo>
                      <a:pt x="428764" y="791540"/>
                    </a:lnTo>
                    <a:lnTo>
                      <a:pt x="429793" y="799211"/>
                    </a:lnTo>
                    <a:lnTo>
                      <a:pt x="431012" y="799211"/>
                    </a:lnTo>
                    <a:lnTo>
                      <a:pt x="431457" y="799211"/>
                    </a:lnTo>
                    <a:lnTo>
                      <a:pt x="432435" y="806373"/>
                    </a:lnTo>
                    <a:lnTo>
                      <a:pt x="433539" y="811911"/>
                    </a:lnTo>
                    <a:lnTo>
                      <a:pt x="433197" y="811911"/>
                    </a:lnTo>
                    <a:lnTo>
                      <a:pt x="430593" y="811911"/>
                    </a:lnTo>
                    <a:lnTo>
                      <a:pt x="422402" y="824611"/>
                    </a:lnTo>
                    <a:lnTo>
                      <a:pt x="405955" y="824611"/>
                    </a:lnTo>
                    <a:lnTo>
                      <a:pt x="396925" y="837311"/>
                    </a:lnTo>
                    <a:lnTo>
                      <a:pt x="380860" y="848855"/>
                    </a:lnTo>
                    <a:lnTo>
                      <a:pt x="380123" y="850011"/>
                    </a:lnTo>
                    <a:lnTo>
                      <a:pt x="363562" y="860679"/>
                    </a:lnTo>
                    <a:lnTo>
                      <a:pt x="363562" y="862711"/>
                    </a:lnTo>
                    <a:lnTo>
                      <a:pt x="355092" y="871994"/>
                    </a:lnTo>
                    <a:lnTo>
                      <a:pt x="355092" y="900811"/>
                    </a:lnTo>
                    <a:lnTo>
                      <a:pt x="345046" y="913511"/>
                    </a:lnTo>
                    <a:lnTo>
                      <a:pt x="334264" y="926211"/>
                    </a:lnTo>
                    <a:lnTo>
                      <a:pt x="326618" y="926211"/>
                    </a:lnTo>
                    <a:lnTo>
                      <a:pt x="338950" y="913511"/>
                    </a:lnTo>
                    <a:lnTo>
                      <a:pt x="349618" y="900811"/>
                    </a:lnTo>
                    <a:lnTo>
                      <a:pt x="355092" y="900811"/>
                    </a:lnTo>
                    <a:lnTo>
                      <a:pt x="355092" y="871994"/>
                    </a:lnTo>
                    <a:lnTo>
                      <a:pt x="351967" y="875411"/>
                    </a:lnTo>
                    <a:lnTo>
                      <a:pt x="349123" y="877252"/>
                    </a:lnTo>
                    <a:lnTo>
                      <a:pt x="363562" y="862711"/>
                    </a:lnTo>
                    <a:lnTo>
                      <a:pt x="363562" y="860679"/>
                    </a:lnTo>
                    <a:lnTo>
                      <a:pt x="360387" y="862711"/>
                    </a:lnTo>
                    <a:lnTo>
                      <a:pt x="332600" y="887920"/>
                    </a:lnTo>
                    <a:lnTo>
                      <a:pt x="315950" y="898690"/>
                    </a:lnTo>
                    <a:lnTo>
                      <a:pt x="315950" y="900811"/>
                    </a:lnTo>
                    <a:lnTo>
                      <a:pt x="299516" y="913511"/>
                    </a:lnTo>
                    <a:lnTo>
                      <a:pt x="302069" y="908227"/>
                    </a:lnTo>
                    <a:lnTo>
                      <a:pt x="285813" y="919607"/>
                    </a:lnTo>
                    <a:lnTo>
                      <a:pt x="291033" y="913511"/>
                    </a:lnTo>
                    <a:lnTo>
                      <a:pt x="292519" y="913511"/>
                    </a:lnTo>
                    <a:lnTo>
                      <a:pt x="300774" y="900811"/>
                    </a:lnTo>
                    <a:lnTo>
                      <a:pt x="305650" y="900811"/>
                    </a:lnTo>
                    <a:lnTo>
                      <a:pt x="302069" y="908227"/>
                    </a:lnTo>
                    <a:lnTo>
                      <a:pt x="312661" y="900811"/>
                    </a:lnTo>
                    <a:lnTo>
                      <a:pt x="313397" y="900811"/>
                    </a:lnTo>
                    <a:lnTo>
                      <a:pt x="315950" y="900811"/>
                    </a:lnTo>
                    <a:lnTo>
                      <a:pt x="315950" y="898690"/>
                    </a:lnTo>
                    <a:lnTo>
                      <a:pt x="315556" y="898944"/>
                    </a:lnTo>
                    <a:lnTo>
                      <a:pt x="328015" y="888111"/>
                    </a:lnTo>
                    <a:lnTo>
                      <a:pt x="342011" y="875411"/>
                    </a:lnTo>
                    <a:lnTo>
                      <a:pt x="352615" y="862711"/>
                    </a:lnTo>
                    <a:lnTo>
                      <a:pt x="352386" y="862711"/>
                    </a:lnTo>
                    <a:lnTo>
                      <a:pt x="314147" y="888111"/>
                    </a:lnTo>
                    <a:lnTo>
                      <a:pt x="277710" y="913511"/>
                    </a:lnTo>
                    <a:lnTo>
                      <a:pt x="243763" y="951611"/>
                    </a:lnTo>
                    <a:lnTo>
                      <a:pt x="228358" y="964311"/>
                    </a:lnTo>
                    <a:lnTo>
                      <a:pt x="233070" y="964311"/>
                    </a:lnTo>
                    <a:lnTo>
                      <a:pt x="224167" y="977049"/>
                    </a:lnTo>
                    <a:lnTo>
                      <a:pt x="234886" y="964311"/>
                    </a:lnTo>
                    <a:lnTo>
                      <a:pt x="246621" y="951611"/>
                    </a:lnTo>
                    <a:lnTo>
                      <a:pt x="249313" y="949058"/>
                    </a:lnTo>
                    <a:lnTo>
                      <a:pt x="258013" y="938911"/>
                    </a:lnTo>
                    <a:lnTo>
                      <a:pt x="269760" y="926211"/>
                    </a:lnTo>
                    <a:lnTo>
                      <a:pt x="282473" y="913511"/>
                    </a:lnTo>
                    <a:lnTo>
                      <a:pt x="296316" y="900811"/>
                    </a:lnTo>
                    <a:lnTo>
                      <a:pt x="299250" y="900811"/>
                    </a:lnTo>
                    <a:lnTo>
                      <a:pt x="287616" y="913511"/>
                    </a:lnTo>
                    <a:lnTo>
                      <a:pt x="274243" y="926211"/>
                    </a:lnTo>
                    <a:lnTo>
                      <a:pt x="261785" y="938911"/>
                    </a:lnTo>
                    <a:lnTo>
                      <a:pt x="265391" y="938911"/>
                    </a:lnTo>
                    <a:lnTo>
                      <a:pt x="243408" y="964311"/>
                    </a:lnTo>
                    <a:lnTo>
                      <a:pt x="236194" y="970546"/>
                    </a:lnTo>
                    <a:lnTo>
                      <a:pt x="236194" y="1002411"/>
                    </a:lnTo>
                    <a:lnTo>
                      <a:pt x="231914" y="1008100"/>
                    </a:lnTo>
                    <a:lnTo>
                      <a:pt x="231914" y="1015111"/>
                    </a:lnTo>
                    <a:lnTo>
                      <a:pt x="225209" y="1027811"/>
                    </a:lnTo>
                    <a:lnTo>
                      <a:pt x="221348" y="1027811"/>
                    </a:lnTo>
                    <a:lnTo>
                      <a:pt x="231914" y="1015111"/>
                    </a:lnTo>
                    <a:lnTo>
                      <a:pt x="231914" y="1008100"/>
                    </a:lnTo>
                    <a:lnTo>
                      <a:pt x="227291" y="1014234"/>
                    </a:lnTo>
                    <a:lnTo>
                      <a:pt x="231394" y="1002411"/>
                    </a:lnTo>
                    <a:lnTo>
                      <a:pt x="236194" y="1002411"/>
                    </a:lnTo>
                    <a:lnTo>
                      <a:pt x="236194" y="970546"/>
                    </a:lnTo>
                    <a:lnTo>
                      <a:pt x="226631" y="978801"/>
                    </a:lnTo>
                    <a:lnTo>
                      <a:pt x="226631" y="1015111"/>
                    </a:lnTo>
                    <a:lnTo>
                      <a:pt x="217068" y="1027811"/>
                    </a:lnTo>
                    <a:lnTo>
                      <a:pt x="221640" y="1015111"/>
                    </a:lnTo>
                    <a:lnTo>
                      <a:pt x="226631" y="1015111"/>
                    </a:lnTo>
                    <a:lnTo>
                      <a:pt x="226631" y="978801"/>
                    </a:lnTo>
                    <a:lnTo>
                      <a:pt x="217144" y="986980"/>
                    </a:lnTo>
                    <a:lnTo>
                      <a:pt x="206260" y="1002411"/>
                    </a:lnTo>
                    <a:lnTo>
                      <a:pt x="197662" y="1015111"/>
                    </a:lnTo>
                    <a:lnTo>
                      <a:pt x="189865" y="1027811"/>
                    </a:lnTo>
                    <a:lnTo>
                      <a:pt x="184594" y="1027811"/>
                    </a:lnTo>
                    <a:lnTo>
                      <a:pt x="192646" y="1015111"/>
                    </a:lnTo>
                    <a:lnTo>
                      <a:pt x="200939" y="1002411"/>
                    </a:lnTo>
                    <a:lnTo>
                      <a:pt x="226644" y="965720"/>
                    </a:lnTo>
                    <a:lnTo>
                      <a:pt x="212953" y="977011"/>
                    </a:lnTo>
                    <a:lnTo>
                      <a:pt x="198069" y="1002411"/>
                    </a:lnTo>
                    <a:lnTo>
                      <a:pt x="184365" y="1015111"/>
                    </a:lnTo>
                    <a:lnTo>
                      <a:pt x="177850" y="1027811"/>
                    </a:lnTo>
                    <a:lnTo>
                      <a:pt x="182321" y="1027811"/>
                    </a:lnTo>
                    <a:lnTo>
                      <a:pt x="174980" y="1040511"/>
                    </a:lnTo>
                    <a:lnTo>
                      <a:pt x="168097" y="1053211"/>
                    </a:lnTo>
                    <a:lnTo>
                      <a:pt x="164757" y="1060069"/>
                    </a:lnTo>
                    <a:lnTo>
                      <a:pt x="162725" y="1065911"/>
                    </a:lnTo>
                    <a:lnTo>
                      <a:pt x="154393" y="1078611"/>
                    </a:lnTo>
                    <a:lnTo>
                      <a:pt x="156692" y="1065911"/>
                    </a:lnTo>
                    <a:lnTo>
                      <a:pt x="156540" y="1065911"/>
                    </a:lnTo>
                    <a:lnTo>
                      <a:pt x="151599" y="1078611"/>
                    </a:lnTo>
                    <a:lnTo>
                      <a:pt x="148742" y="1078611"/>
                    </a:lnTo>
                    <a:lnTo>
                      <a:pt x="159651" y="1053211"/>
                    </a:lnTo>
                    <a:lnTo>
                      <a:pt x="163550" y="1053211"/>
                    </a:lnTo>
                    <a:lnTo>
                      <a:pt x="160642" y="1065911"/>
                    </a:lnTo>
                    <a:lnTo>
                      <a:pt x="161912" y="1065911"/>
                    </a:lnTo>
                    <a:lnTo>
                      <a:pt x="164757" y="1060069"/>
                    </a:lnTo>
                    <a:lnTo>
                      <a:pt x="167144" y="1053211"/>
                    </a:lnTo>
                    <a:lnTo>
                      <a:pt x="163741" y="1053211"/>
                    </a:lnTo>
                    <a:lnTo>
                      <a:pt x="166370" y="1045387"/>
                    </a:lnTo>
                    <a:lnTo>
                      <a:pt x="158419" y="1053211"/>
                    </a:lnTo>
                    <a:lnTo>
                      <a:pt x="136182" y="1091311"/>
                    </a:lnTo>
                    <a:lnTo>
                      <a:pt x="132651" y="1091311"/>
                    </a:lnTo>
                    <a:lnTo>
                      <a:pt x="128689" y="1104011"/>
                    </a:lnTo>
                    <a:lnTo>
                      <a:pt x="121539" y="1118831"/>
                    </a:lnTo>
                    <a:lnTo>
                      <a:pt x="121539" y="1129411"/>
                    </a:lnTo>
                    <a:lnTo>
                      <a:pt x="117716" y="1136497"/>
                    </a:lnTo>
                    <a:lnTo>
                      <a:pt x="119062" y="1129411"/>
                    </a:lnTo>
                    <a:lnTo>
                      <a:pt x="121539" y="1129411"/>
                    </a:lnTo>
                    <a:lnTo>
                      <a:pt x="121539" y="1118831"/>
                    </a:lnTo>
                    <a:lnTo>
                      <a:pt x="116433" y="1129411"/>
                    </a:lnTo>
                    <a:lnTo>
                      <a:pt x="118097" y="1116711"/>
                    </a:lnTo>
                    <a:lnTo>
                      <a:pt x="119722" y="1116711"/>
                    </a:lnTo>
                    <a:lnTo>
                      <a:pt x="121412" y="1104011"/>
                    </a:lnTo>
                    <a:lnTo>
                      <a:pt x="123228" y="1104011"/>
                    </a:lnTo>
                    <a:lnTo>
                      <a:pt x="131940" y="1078611"/>
                    </a:lnTo>
                    <a:lnTo>
                      <a:pt x="140881" y="1053211"/>
                    </a:lnTo>
                    <a:lnTo>
                      <a:pt x="143256" y="1040511"/>
                    </a:lnTo>
                    <a:lnTo>
                      <a:pt x="145948" y="1040511"/>
                    </a:lnTo>
                    <a:lnTo>
                      <a:pt x="148780" y="1027811"/>
                    </a:lnTo>
                    <a:lnTo>
                      <a:pt x="143611" y="1027811"/>
                    </a:lnTo>
                    <a:lnTo>
                      <a:pt x="139039" y="1040511"/>
                    </a:lnTo>
                    <a:lnTo>
                      <a:pt x="135293" y="1040511"/>
                    </a:lnTo>
                    <a:lnTo>
                      <a:pt x="130797" y="1053211"/>
                    </a:lnTo>
                    <a:lnTo>
                      <a:pt x="127508" y="1053211"/>
                    </a:lnTo>
                    <a:lnTo>
                      <a:pt x="120357" y="1065911"/>
                    </a:lnTo>
                    <a:lnTo>
                      <a:pt x="119265" y="1078611"/>
                    </a:lnTo>
                    <a:lnTo>
                      <a:pt x="125971" y="1078611"/>
                    </a:lnTo>
                    <a:lnTo>
                      <a:pt x="119456" y="1091311"/>
                    </a:lnTo>
                    <a:lnTo>
                      <a:pt x="115036" y="1091311"/>
                    </a:lnTo>
                    <a:lnTo>
                      <a:pt x="114681" y="1092517"/>
                    </a:lnTo>
                    <a:lnTo>
                      <a:pt x="114681" y="1142111"/>
                    </a:lnTo>
                    <a:lnTo>
                      <a:pt x="107848" y="1154811"/>
                    </a:lnTo>
                    <a:lnTo>
                      <a:pt x="110413" y="1142111"/>
                    </a:lnTo>
                    <a:lnTo>
                      <a:pt x="114681" y="1142111"/>
                    </a:lnTo>
                    <a:lnTo>
                      <a:pt x="114681" y="1092517"/>
                    </a:lnTo>
                    <a:lnTo>
                      <a:pt x="111277" y="1104011"/>
                    </a:lnTo>
                    <a:lnTo>
                      <a:pt x="107861" y="1104011"/>
                    </a:lnTo>
                    <a:lnTo>
                      <a:pt x="101041" y="1129411"/>
                    </a:lnTo>
                    <a:lnTo>
                      <a:pt x="97548" y="1129411"/>
                    </a:lnTo>
                    <a:lnTo>
                      <a:pt x="93903" y="1142111"/>
                    </a:lnTo>
                    <a:lnTo>
                      <a:pt x="90004" y="1142111"/>
                    </a:lnTo>
                    <a:lnTo>
                      <a:pt x="93967" y="1129411"/>
                    </a:lnTo>
                    <a:lnTo>
                      <a:pt x="89027" y="1142111"/>
                    </a:lnTo>
                    <a:lnTo>
                      <a:pt x="85496" y="1154811"/>
                    </a:lnTo>
                    <a:lnTo>
                      <a:pt x="83019" y="1154811"/>
                    </a:lnTo>
                    <a:lnTo>
                      <a:pt x="81267" y="1167511"/>
                    </a:lnTo>
                    <a:lnTo>
                      <a:pt x="79286" y="1167511"/>
                    </a:lnTo>
                    <a:lnTo>
                      <a:pt x="78778" y="1173353"/>
                    </a:lnTo>
                    <a:lnTo>
                      <a:pt x="78778" y="1332611"/>
                    </a:lnTo>
                    <a:lnTo>
                      <a:pt x="78409" y="1345311"/>
                    </a:lnTo>
                    <a:lnTo>
                      <a:pt x="76238" y="1358011"/>
                    </a:lnTo>
                    <a:lnTo>
                      <a:pt x="75692" y="1358011"/>
                    </a:lnTo>
                    <a:lnTo>
                      <a:pt x="77228" y="1345311"/>
                    </a:lnTo>
                    <a:lnTo>
                      <a:pt x="78778" y="1332611"/>
                    </a:lnTo>
                    <a:lnTo>
                      <a:pt x="78778" y="1173353"/>
                    </a:lnTo>
                    <a:lnTo>
                      <a:pt x="78181" y="1180211"/>
                    </a:lnTo>
                    <a:lnTo>
                      <a:pt x="75336" y="1180211"/>
                    </a:lnTo>
                    <a:lnTo>
                      <a:pt x="71513" y="1192911"/>
                    </a:lnTo>
                    <a:lnTo>
                      <a:pt x="64960" y="1205611"/>
                    </a:lnTo>
                    <a:lnTo>
                      <a:pt x="61709" y="1218311"/>
                    </a:lnTo>
                    <a:lnTo>
                      <a:pt x="63055" y="1218311"/>
                    </a:lnTo>
                    <a:lnTo>
                      <a:pt x="65887" y="1205611"/>
                    </a:lnTo>
                    <a:lnTo>
                      <a:pt x="69240" y="1205611"/>
                    </a:lnTo>
                    <a:lnTo>
                      <a:pt x="72110" y="1192911"/>
                    </a:lnTo>
                    <a:lnTo>
                      <a:pt x="73228" y="1192911"/>
                    </a:lnTo>
                    <a:lnTo>
                      <a:pt x="71297" y="1205611"/>
                    </a:lnTo>
                    <a:lnTo>
                      <a:pt x="64566" y="1218311"/>
                    </a:lnTo>
                    <a:lnTo>
                      <a:pt x="60515" y="1231011"/>
                    </a:lnTo>
                    <a:lnTo>
                      <a:pt x="57924" y="1243711"/>
                    </a:lnTo>
                    <a:lnTo>
                      <a:pt x="55626" y="1256411"/>
                    </a:lnTo>
                    <a:lnTo>
                      <a:pt x="54279" y="1256411"/>
                    </a:lnTo>
                    <a:lnTo>
                      <a:pt x="52895" y="1269111"/>
                    </a:lnTo>
                    <a:lnTo>
                      <a:pt x="51308" y="1269111"/>
                    </a:lnTo>
                    <a:lnTo>
                      <a:pt x="49415" y="1281811"/>
                    </a:lnTo>
                    <a:lnTo>
                      <a:pt x="47955" y="1281811"/>
                    </a:lnTo>
                    <a:lnTo>
                      <a:pt x="46139" y="1294511"/>
                    </a:lnTo>
                    <a:lnTo>
                      <a:pt x="43840" y="1307211"/>
                    </a:lnTo>
                    <a:lnTo>
                      <a:pt x="40017" y="1319911"/>
                    </a:lnTo>
                    <a:lnTo>
                      <a:pt x="37985" y="1319911"/>
                    </a:lnTo>
                    <a:lnTo>
                      <a:pt x="36068" y="1332611"/>
                    </a:lnTo>
                    <a:lnTo>
                      <a:pt x="35953" y="1358912"/>
                    </a:lnTo>
                    <a:lnTo>
                      <a:pt x="34632" y="1370711"/>
                    </a:lnTo>
                    <a:lnTo>
                      <a:pt x="33578" y="1383411"/>
                    </a:lnTo>
                    <a:lnTo>
                      <a:pt x="32880" y="1383411"/>
                    </a:lnTo>
                    <a:lnTo>
                      <a:pt x="32359" y="1396111"/>
                    </a:lnTo>
                    <a:lnTo>
                      <a:pt x="32181" y="1396111"/>
                    </a:lnTo>
                    <a:lnTo>
                      <a:pt x="31851" y="1408811"/>
                    </a:lnTo>
                    <a:lnTo>
                      <a:pt x="30937" y="1421511"/>
                    </a:lnTo>
                    <a:lnTo>
                      <a:pt x="29171" y="1434211"/>
                    </a:lnTo>
                    <a:lnTo>
                      <a:pt x="26263" y="1446911"/>
                    </a:lnTo>
                    <a:lnTo>
                      <a:pt x="28651" y="1446911"/>
                    </a:lnTo>
                    <a:lnTo>
                      <a:pt x="30238" y="1434211"/>
                    </a:lnTo>
                    <a:lnTo>
                      <a:pt x="32270" y="1421511"/>
                    </a:lnTo>
                    <a:lnTo>
                      <a:pt x="31889" y="1434211"/>
                    </a:lnTo>
                    <a:lnTo>
                      <a:pt x="32245" y="1434211"/>
                    </a:lnTo>
                    <a:lnTo>
                      <a:pt x="30708" y="1446911"/>
                    </a:lnTo>
                    <a:lnTo>
                      <a:pt x="29514" y="1459611"/>
                    </a:lnTo>
                    <a:lnTo>
                      <a:pt x="28460" y="1472311"/>
                    </a:lnTo>
                    <a:lnTo>
                      <a:pt x="26289" y="1497711"/>
                    </a:lnTo>
                    <a:lnTo>
                      <a:pt x="25514" y="1497711"/>
                    </a:lnTo>
                    <a:lnTo>
                      <a:pt x="24930" y="1510411"/>
                    </a:lnTo>
                    <a:lnTo>
                      <a:pt x="23418" y="1510411"/>
                    </a:lnTo>
                    <a:lnTo>
                      <a:pt x="23063" y="1497711"/>
                    </a:lnTo>
                    <a:lnTo>
                      <a:pt x="23202" y="1485011"/>
                    </a:lnTo>
                    <a:lnTo>
                      <a:pt x="25158" y="1434211"/>
                    </a:lnTo>
                    <a:lnTo>
                      <a:pt x="25412" y="1421511"/>
                    </a:lnTo>
                    <a:lnTo>
                      <a:pt x="26212" y="1421511"/>
                    </a:lnTo>
                    <a:lnTo>
                      <a:pt x="27546" y="1408811"/>
                    </a:lnTo>
                    <a:lnTo>
                      <a:pt x="29324" y="1396111"/>
                    </a:lnTo>
                    <a:lnTo>
                      <a:pt x="31419" y="1383360"/>
                    </a:lnTo>
                    <a:lnTo>
                      <a:pt x="33972" y="1370711"/>
                    </a:lnTo>
                    <a:lnTo>
                      <a:pt x="35953" y="1358912"/>
                    </a:lnTo>
                    <a:lnTo>
                      <a:pt x="35953" y="1332611"/>
                    </a:lnTo>
                    <a:lnTo>
                      <a:pt x="34480" y="1332611"/>
                    </a:lnTo>
                    <a:lnTo>
                      <a:pt x="34658" y="1320457"/>
                    </a:lnTo>
                    <a:lnTo>
                      <a:pt x="31026" y="1332928"/>
                    </a:lnTo>
                    <a:lnTo>
                      <a:pt x="27876" y="1345311"/>
                    </a:lnTo>
                    <a:lnTo>
                      <a:pt x="29794" y="1332611"/>
                    </a:lnTo>
                    <a:lnTo>
                      <a:pt x="31457" y="1319911"/>
                    </a:lnTo>
                    <a:lnTo>
                      <a:pt x="32943" y="1319911"/>
                    </a:lnTo>
                    <a:lnTo>
                      <a:pt x="34290" y="1307211"/>
                    </a:lnTo>
                    <a:lnTo>
                      <a:pt x="37376" y="1294511"/>
                    </a:lnTo>
                    <a:lnTo>
                      <a:pt x="40703" y="1281811"/>
                    </a:lnTo>
                    <a:lnTo>
                      <a:pt x="42176" y="1281811"/>
                    </a:lnTo>
                    <a:lnTo>
                      <a:pt x="43929" y="1269111"/>
                    </a:lnTo>
                    <a:lnTo>
                      <a:pt x="46393" y="1256411"/>
                    </a:lnTo>
                    <a:lnTo>
                      <a:pt x="49961" y="1243711"/>
                    </a:lnTo>
                    <a:lnTo>
                      <a:pt x="53416" y="1231011"/>
                    </a:lnTo>
                    <a:lnTo>
                      <a:pt x="54648" y="1218311"/>
                    </a:lnTo>
                    <a:lnTo>
                      <a:pt x="55994" y="1218311"/>
                    </a:lnTo>
                    <a:lnTo>
                      <a:pt x="59728" y="1192911"/>
                    </a:lnTo>
                    <a:lnTo>
                      <a:pt x="55422" y="1205611"/>
                    </a:lnTo>
                    <a:lnTo>
                      <a:pt x="53174" y="1218311"/>
                    </a:lnTo>
                    <a:lnTo>
                      <a:pt x="50139" y="1231011"/>
                    </a:lnTo>
                    <a:lnTo>
                      <a:pt x="43472" y="1256411"/>
                    </a:lnTo>
                    <a:lnTo>
                      <a:pt x="39878" y="1264412"/>
                    </a:lnTo>
                    <a:lnTo>
                      <a:pt x="37782" y="1269111"/>
                    </a:lnTo>
                    <a:lnTo>
                      <a:pt x="36410" y="1269111"/>
                    </a:lnTo>
                    <a:lnTo>
                      <a:pt x="35090" y="1281811"/>
                    </a:lnTo>
                    <a:lnTo>
                      <a:pt x="33121" y="1281811"/>
                    </a:lnTo>
                    <a:lnTo>
                      <a:pt x="31191" y="1294511"/>
                    </a:lnTo>
                    <a:lnTo>
                      <a:pt x="29298" y="1294511"/>
                    </a:lnTo>
                    <a:lnTo>
                      <a:pt x="27419" y="1307211"/>
                    </a:lnTo>
                    <a:lnTo>
                      <a:pt x="23761" y="1319911"/>
                    </a:lnTo>
                    <a:lnTo>
                      <a:pt x="20637" y="1332928"/>
                    </a:lnTo>
                    <a:lnTo>
                      <a:pt x="15240" y="1358011"/>
                    </a:lnTo>
                    <a:lnTo>
                      <a:pt x="20408" y="1358011"/>
                    </a:lnTo>
                    <a:lnTo>
                      <a:pt x="23228" y="1345311"/>
                    </a:lnTo>
                    <a:lnTo>
                      <a:pt x="28714" y="1319911"/>
                    </a:lnTo>
                    <a:lnTo>
                      <a:pt x="26136" y="1345311"/>
                    </a:lnTo>
                    <a:lnTo>
                      <a:pt x="22834" y="1359306"/>
                    </a:lnTo>
                    <a:lnTo>
                      <a:pt x="20066" y="1370711"/>
                    </a:lnTo>
                    <a:lnTo>
                      <a:pt x="17170" y="1383563"/>
                    </a:lnTo>
                    <a:lnTo>
                      <a:pt x="14884" y="1396111"/>
                    </a:lnTo>
                    <a:lnTo>
                      <a:pt x="12776" y="1408811"/>
                    </a:lnTo>
                    <a:lnTo>
                      <a:pt x="9690" y="1408811"/>
                    </a:lnTo>
                    <a:lnTo>
                      <a:pt x="11544" y="1421511"/>
                    </a:lnTo>
                    <a:lnTo>
                      <a:pt x="10642" y="1421511"/>
                    </a:lnTo>
                    <a:lnTo>
                      <a:pt x="8851" y="1434211"/>
                    </a:lnTo>
                    <a:lnTo>
                      <a:pt x="7747" y="1446911"/>
                    </a:lnTo>
                    <a:lnTo>
                      <a:pt x="6794" y="1446911"/>
                    </a:lnTo>
                    <a:lnTo>
                      <a:pt x="5905" y="1459611"/>
                    </a:lnTo>
                    <a:lnTo>
                      <a:pt x="5461" y="1459611"/>
                    </a:lnTo>
                    <a:lnTo>
                      <a:pt x="5816" y="1472311"/>
                    </a:lnTo>
                    <a:lnTo>
                      <a:pt x="7505" y="1459611"/>
                    </a:lnTo>
                    <a:lnTo>
                      <a:pt x="8966" y="1446911"/>
                    </a:lnTo>
                    <a:lnTo>
                      <a:pt x="10439" y="1446911"/>
                    </a:lnTo>
                    <a:lnTo>
                      <a:pt x="12141" y="1434211"/>
                    </a:lnTo>
                    <a:lnTo>
                      <a:pt x="14033" y="1421511"/>
                    </a:lnTo>
                    <a:lnTo>
                      <a:pt x="15875" y="1408811"/>
                    </a:lnTo>
                    <a:lnTo>
                      <a:pt x="17868" y="1383360"/>
                    </a:lnTo>
                    <a:lnTo>
                      <a:pt x="20231" y="1370711"/>
                    </a:lnTo>
                    <a:lnTo>
                      <a:pt x="19304" y="1383411"/>
                    </a:lnTo>
                    <a:lnTo>
                      <a:pt x="21856" y="1370711"/>
                    </a:lnTo>
                    <a:lnTo>
                      <a:pt x="24180" y="1370711"/>
                    </a:lnTo>
                    <a:lnTo>
                      <a:pt x="23698" y="1383411"/>
                    </a:lnTo>
                    <a:lnTo>
                      <a:pt x="23380" y="1383411"/>
                    </a:lnTo>
                    <a:lnTo>
                      <a:pt x="22771" y="1396111"/>
                    </a:lnTo>
                    <a:lnTo>
                      <a:pt x="21844" y="1396111"/>
                    </a:lnTo>
                    <a:lnTo>
                      <a:pt x="20548" y="1408811"/>
                    </a:lnTo>
                    <a:lnTo>
                      <a:pt x="18605" y="1421511"/>
                    </a:lnTo>
                    <a:lnTo>
                      <a:pt x="17754" y="1421511"/>
                    </a:lnTo>
                    <a:lnTo>
                      <a:pt x="17322" y="1408811"/>
                    </a:lnTo>
                    <a:lnTo>
                      <a:pt x="14287" y="1434211"/>
                    </a:lnTo>
                    <a:lnTo>
                      <a:pt x="12560" y="1459611"/>
                    </a:lnTo>
                    <a:lnTo>
                      <a:pt x="9283" y="1497711"/>
                    </a:lnTo>
                    <a:lnTo>
                      <a:pt x="8343" y="1511935"/>
                    </a:lnTo>
                    <a:lnTo>
                      <a:pt x="7569" y="1523111"/>
                    </a:lnTo>
                    <a:lnTo>
                      <a:pt x="6667" y="1548511"/>
                    </a:lnTo>
                    <a:lnTo>
                      <a:pt x="5765" y="1548511"/>
                    </a:lnTo>
                    <a:lnTo>
                      <a:pt x="4851" y="1573911"/>
                    </a:lnTo>
                    <a:lnTo>
                      <a:pt x="4368" y="1599311"/>
                    </a:lnTo>
                    <a:lnTo>
                      <a:pt x="4927" y="1637411"/>
                    </a:lnTo>
                    <a:lnTo>
                      <a:pt x="7124" y="1675511"/>
                    </a:lnTo>
                    <a:lnTo>
                      <a:pt x="5181" y="1650111"/>
                    </a:lnTo>
                    <a:lnTo>
                      <a:pt x="4267" y="1624711"/>
                    </a:lnTo>
                    <a:lnTo>
                      <a:pt x="3822" y="1612011"/>
                    </a:lnTo>
                    <a:lnTo>
                      <a:pt x="3251" y="1563420"/>
                    </a:lnTo>
                    <a:lnTo>
                      <a:pt x="3365" y="1543126"/>
                    </a:lnTo>
                    <a:lnTo>
                      <a:pt x="3543" y="1523111"/>
                    </a:lnTo>
                    <a:lnTo>
                      <a:pt x="1676" y="1548511"/>
                    </a:lnTo>
                    <a:lnTo>
                      <a:pt x="1803" y="1573911"/>
                    </a:lnTo>
                    <a:lnTo>
                      <a:pt x="2794" y="1599311"/>
                    </a:lnTo>
                    <a:lnTo>
                      <a:pt x="3530" y="1624711"/>
                    </a:lnTo>
                    <a:lnTo>
                      <a:pt x="2260" y="1612011"/>
                    </a:lnTo>
                    <a:lnTo>
                      <a:pt x="1244" y="1599311"/>
                    </a:lnTo>
                    <a:lnTo>
                      <a:pt x="469" y="1599311"/>
                    </a:lnTo>
                    <a:lnTo>
                      <a:pt x="114" y="1615554"/>
                    </a:lnTo>
                    <a:lnTo>
                      <a:pt x="0" y="1625130"/>
                    </a:lnTo>
                    <a:lnTo>
                      <a:pt x="2413" y="1637411"/>
                    </a:lnTo>
                    <a:lnTo>
                      <a:pt x="4203" y="1675511"/>
                    </a:lnTo>
                    <a:lnTo>
                      <a:pt x="4699" y="1688096"/>
                    </a:lnTo>
                    <a:lnTo>
                      <a:pt x="4851" y="1688934"/>
                    </a:lnTo>
                    <a:lnTo>
                      <a:pt x="4724" y="1688211"/>
                    </a:lnTo>
                    <a:lnTo>
                      <a:pt x="5676" y="1688211"/>
                    </a:lnTo>
                    <a:lnTo>
                      <a:pt x="5397" y="1675511"/>
                    </a:lnTo>
                    <a:lnTo>
                      <a:pt x="6083" y="1675511"/>
                    </a:lnTo>
                    <a:lnTo>
                      <a:pt x="7454" y="1688668"/>
                    </a:lnTo>
                    <a:lnTo>
                      <a:pt x="8877" y="1700911"/>
                    </a:lnTo>
                    <a:lnTo>
                      <a:pt x="13411" y="1739011"/>
                    </a:lnTo>
                    <a:lnTo>
                      <a:pt x="17487" y="1777111"/>
                    </a:lnTo>
                    <a:lnTo>
                      <a:pt x="19519" y="1789811"/>
                    </a:lnTo>
                    <a:lnTo>
                      <a:pt x="21831" y="1802511"/>
                    </a:lnTo>
                    <a:lnTo>
                      <a:pt x="24333" y="1815211"/>
                    </a:lnTo>
                    <a:lnTo>
                      <a:pt x="26936" y="1840611"/>
                    </a:lnTo>
                    <a:lnTo>
                      <a:pt x="29502" y="1853311"/>
                    </a:lnTo>
                    <a:lnTo>
                      <a:pt x="32334" y="1866011"/>
                    </a:lnTo>
                    <a:lnTo>
                      <a:pt x="35255" y="1878711"/>
                    </a:lnTo>
                    <a:lnTo>
                      <a:pt x="38087" y="1904111"/>
                    </a:lnTo>
                    <a:lnTo>
                      <a:pt x="35623" y="1891411"/>
                    </a:lnTo>
                    <a:lnTo>
                      <a:pt x="32181" y="1878711"/>
                    </a:lnTo>
                    <a:lnTo>
                      <a:pt x="28422" y="1866011"/>
                    </a:lnTo>
                    <a:lnTo>
                      <a:pt x="25019" y="1840611"/>
                    </a:lnTo>
                    <a:lnTo>
                      <a:pt x="22364" y="1827911"/>
                    </a:lnTo>
                    <a:lnTo>
                      <a:pt x="20485" y="1827911"/>
                    </a:lnTo>
                    <a:lnTo>
                      <a:pt x="27546" y="1866011"/>
                    </a:lnTo>
                    <a:lnTo>
                      <a:pt x="37376" y="1904111"/>
                    </a:lnTo>
                    <a:lnTo>
                      <a:pt x="41046" y="1929511"/>
                    </a:lnTo>
                    <a:lnTo>
                      <a:pt x="44958" y="1942211"/>
                    </a:lnTo>
                    <a:lnTo>
                      <a:pt x="49060" y="1967611"/>
                    </a:lnTo>
                    <a:lnTo>
                      <a:pt x="46380" y="1954911"/>
                    </a:lnTo>
                    <a:lnTo>
                      <a:pt x="47840" y="1967611"/>
                    </a:lnTo>
                    <a:lnTo>
                      <a:pt x="50520" y="1980311"/>
                    </a:lnTo>
                    <a:lnTo>
                      <a:pt x="51485" y="1993011"/>
                    </a:lnTo>
                    <a:lnTo>
                      <a:pt x="57607" y="2018411"/>
                    </a:lnTo>
                    <a:lnTo>
                      <a:pt x="63754" y="2031111"/>
                    </a:lnTo>
                    <a:lnTo>
                      <a:pt x="70053" y="2056511"/>
                    </a:lnTo>
                    <a:lnTo>
                      <a:pt x="76644" y="2081911"/>
                    </a:lnTo>
                    <a:lnTo>
                      <a:pt x="80492" y="2094611"/>
                    </a:lnTo>
                    <a:lnTo>
                      <a:pt x="84594" y="2107311"/>
                    </a:lnTo>
                    <a:lnTo>
                      <a:pt x="88938" y="2120011"/>
                    </a:lnTo>
                    <a:lnTo>
                      <a:pt x="98082" y="2158212"/>
                    </a:lnTo>
                    <a:lnTo>
                      <a:pt x="102692" y="2170811"/>
                    </a:lnTo>
                    <a:lnTo>
                      <a:pt x="107403" y="2183511"/>
                    </a:lnTo>
                    <a:lnTo>
                      <a:pt x="112166" y="2196211"/>
                    </a:lnTo>
                    <a:lnTo>
                      <a:pt x="111315" y="2196211"/>
                    </a:lnTo>
                    <a:lnTo>
                      <a:pt x="123393" y="2234311"/>
                    </a:lnTo>
                    <a:lnTo>
                      <a:pt x="136486" y="2272411"/>
                    </a:lnTo>
                    <a:lnTo>
                      <a:pt x="153365" y="2323211"/>
                    </a:lnTo>
                    <a:lnTo>
                      <a:pt x="140690" y="2297811"/>
                    </a:lnTo>
                    <a:lnTo>
                      <a:pt x="153543" y="2335911"/>
                    </a:lnTo>
                    <a:lnTo>
                      <a:pt x="166217" y="2374011"/>
                    </a:lnTo>
                    <a:lnTo>
                      <a:pt x="178879" y="2399411"/>
                    </a:lnTo>
                    <a:lnTo>
                      <a:pt x="191643" y="2437511"/>
                    </a:lnTo>
                    <a:lnTo>
                      <a:pt x="192024" y="2437511"/>
                    </a:lnTo>
                    <a:lnTo>
                      <a:pt x="197561" y="2450211"/>
                    </a:lnTo>
                    <a:lnTo>
                      <a:pt x="204558" y="2462911"/>
                    </a:lnTo>
                    <a:lnTo>
                      <a:pt x="212420" y="2488311"/>
                    </a:lnTo>
                    <a:lnTo>
                      <a:pt x="220637" y="2501011"/>
                    </a:lnTo>
                    <a:lnTo>
                      <a:pt x="228295" y="2526411"/>
                    </a:lnTo>
                    <a:lnTo>
                      <a:pt x="234772" y="2539111"/>
                    </a:lnTo>
                    <a:lnTo>
                      <a:pt x="239433" y="2551811"/>
                    </a:lnTo>
                    <a:lnTo>
                      <a:pt x="222161" y="2501011"/>
                    </a:lnTo>
                    <a:lnTo>
                      <a:pt x="209778" y="2475611"/>
                    </a:lnTo>
                    <a:lnTo>
                      <a:pt x="200634" y="2450211"/>
                    </a:lnTo>
                    <a:lnTo>
                      <a:pt x="193128" y="2424811"/>
                    </a:lnTo>
                    <a:lnTo>
                      <a:pt x="185839" y="2412111"/>
                    </a:lnTo>
                    <a:lnTo>
                      <a:pt x="177228" y="2386711"/>
                    </a:lnTo>
                    <a:lnTo>
                      <a:pt x="167513" y="2353627"/>
                    </a:lnTo>
                    <a:lnTo>
                      <a:pt x="177787" y="2374011"/>
                    </a:lnTo>
                    <a:lnTo>
                      <a:pt x="191071" y="2412111"/>
                    </a:lnTo>
                    <a:lnTo>
                      <a:pt x="206438" y="2437511"/>
                    </a:lnTo>
                    <a:lnTo>
                      <a:pt x="210921" y="2450211"/>
                    </a:lnTo>
                    <a:lnTo>
                      <a:pt x="213804" y="2462911"/>
                    </a:lnTo>
                    <a:lnTo>
                      <a:pt x="215315" y="2462911"/>
                    </a:lnTo>
                    <a:lnTo>
                      <a:pt x="215658" y="2475611"/>
                    </a:lnTo>
                    <a:lnTo>
                      <a:pt x="220954" y="2475611"/>
                    </a:lnTo>
                    <a:lnTo>
                      <a:pt x="226110" y="2488311"/>
                    </a:lnTo>
                    <a:lnTo>
                      <a:pt x="232232" y="2501011"/>
                    </a:lnTo>
                    <a:lnTo>
                      <a:pt x="240398" y="2513711"/>
                    </a:lnTo>
                    <a:lnTo>
                      <a:pt x="242595" y="2526411"/>
                    </a:lnTo>
                    <a:lnTo>
                      <a:pt x="255765" y="2559405"/>
                    </a:lnTo>
                    <a:lnTo>
                      <a:pt x="256413" y="2561374"/>
                    </a:lnTo>
                    <a:lnTo>
                      <a:pt x="255981" y="2560015"/>
                    </a:lnTo>
                    <a:lnTo>
                      <a:pt x="255828" y="2559545"/>
                    </a:lnTo>
                    <a:lnTo>
                      <a:pt x="262890" y="2577211"/>
                    </a:lnTo>
                    <a:lnTo>
                      <a:pt x="277723" y="2602611"/>
                    </a:lnTo>
                    <a:lnTo>
                      <a:pt x="292620" y="2640711"/>
                    </a:lnTo>
                    <a:lnTo>
                      <a:pt x="313093" y="2678811"/>
                    </a:lnTo>
                    <a:lnTo>
                      <a:pt x="308864" y="2678811"/>
                    </a:lnTo>
                    <a:lnTo>
                      <a:pt x="301625" y="2666111"/>
                    </a:lnTo>
                    <a:lnTo>
                      <a:pt x="294386" y="2653411"/>
                    </a:lnTo>
                    <a:lnTo>
                      <a:pt x="275094" y="2615311"/>
                    </a:lnTo>
                    <a:lnTo>
                      <a:pt x="261086" y="2577211"/>
                    </a:lnTo>
                    <a:lnTo>
                      <a:pt x="256425" y="2564511"/>
                    </a:lnTo>
                    <a:lnTo>
                      <a:pt x="256552" y="2577211"/>
                    </a:lnTo>
                    <a:lnTo>
                      <a:pt x="250113" y="2562199"/>
                    </a:lnTo>
                    <a:lnTo>
                      <a:pt x="252247" y="2572156"/>
                    </a:lnTo>
                    <a:lnTo>
                      <a:pt x="260235" y="2589911"/>
                    </a:lnTo>
                    <a:lnTo>
                      <a:pt x="262445" y="2589911"/>
                    </a:lnTo>
                    <a:lnTo>
                      <a:pt x="265988" y="2602611"/>
                    </a:lnTo>
                    <a:lnTo>
                      <a:pt x="281368" y="2640711"/>
                    </a:lnTo>
                    <a:lnTo>
                      <a:pt x="288290" y="2653411"/>
                    </a:lnTo>
                    <a:lnTo>
                      <a:pt x="289534" y="2666111"/>
                    </a:lnTo>
                    <a:lnTo>
                      <a:pt x="286156" y="2653411"/>
                    </a:lnTo>
                    <a:lnTo>
                      <a:pt x="287121" y="2666123"/>
                    </a:lnTo>
                    <a:lnTo>
                      <a:pt x="293535" y="2678811"/>
                    </a:lnTo>
                    <a:lnTo>
                      <a:pt x="308229" y="2716911"/>
                    </a:lnTo>
                    <a:lnTo>
                      <a:pt x="301866" y="2704211"/>
                    </a:lnTo>
                    <a:lnTo>
                      <a:pt x="294779" y="2691511"/>
                    </a:lnTo>
                    <a:lnTo>
                      <a:pt x="289217" y="2678811"/>
                    </a:lnTo>
                    <a:lnTo>
                      <a:pt x="287401" y="2678811"/>
                    </a:lnTo>
                    <a:lnTo>
                      <a:pt x="259486" y="2602611"/>
                    </a:lnTo>
                    <a:lnTo>
                      <a:pt x="256387" y="2602611"/>
                    </a:lnTo>
                    <a:lnTo>
                      <a:pt x="281330" y="2666123"/>
                    </a:lnTo>
                    <a:lnTo>
                      <a:pt x="303098" y="2716911"/>
                    </a:lnTo>
                    <a:lnTo>
                      <a:pt x="322173" y="2742311"/>
                    </a:lnTo>
                    <a:lnTo>
                      <a:pt x="339051" y="2780411"/>
                    </a:lnTo>
                    <a:lnTo>
                      <a:pt x="323265" y="2742311"/>
                    </a:lnTo>
                    <a:lnTo>
                      <a:pt x="326034" y="2742311"/>
                    </a:lnTo>
                    <a:lnTo>
                      <a:pt x="321424" y="2729611"/>
                    </a:lnTo>
                    <a:lnTo>
                      <a:pt x="326885" y="2742311"/>
                    </a:lnTo>
                    <a:lnTo>
                      <a:pt x="331457" y="2755011"/>
                    </a:lnTo>
                    <a:lnTo>
                      <a:pt x="335127" y="2755011"/>
                    </a:lnTo>
                    <a:lnTo>
                      <a:pt x="337870" y="2767711"/>
                    </a:lnTo>
                    <a:lnTo>
                      <a:pt x="339686" y="2767711"/>
                    </a:lnTo>
                    <a:lnTo>
                      <a:pt x="342480" y="2780411"/>
                    </a:lnTo>
                    <a:lnTo>
                      <a:pt x="345859" y="2780411"/>
                    </a:lnTo>
                    <a:lnTo>
                      <a:pt x="349465" y="2793111"/>
                    </a:lnTo>
                    <a:lnTo>
                      <a:pt x="356857" y="2805811"/>
                    </a:lnTo>
                    <a:lnTo>
                      <a:pt x="359498" y="2805811"/>
                    </a:lnTo>
                    <a:lnTo>
                      <a:pt x="361251" y="2818511"/>
                    </a:lnTo>
                    <a:lnTo>
                      <a:pt x="364642" y="2818511"/>
                    </a:lnTo>
                    <a:lnTo>
                      <a:pt x="369468" y="2831211"/>
                    </a:lnTo>
                    <a:lnTo>
                      <a:pt x="375564" y="2843911"/>
                    </a:lnTo>
                    <a:lnTo>
                      <a:pt x="404672" y="2831211"/>
                    </a:lnTo>
                    <a:lnTo>
                      <a:pt x="433793" y="2818511"/>
                    </a:lnTo>
                    <a:lnTo>
                      <a:pt x="477139" y="2805811"/>
                    </a:lnTo>
                    <a:lnTo>
                      <a:pt x="494322" y="2793111"/>
                    </a:lnTo>
                    <a:lnTo>
                      <a:pt x="506095" y="2793111"/>
                    </a:lnTo>
                    <a:lnTo>
                      <a:pt x="510641" y="2780411"/>
                    </a:lnTo>
                    <a:lnTo>
                      <a:pt x="506145" y="2793111"/>
                    </a:lnTo>
                    <a:lnTo>
                      <a:pt x="536308" y="2780411"/>
                    </a:lnTo>
                    <a:lnTo>
                      <a:pt x="578142" y="2755011"/>
                    </a:lnTo>
                    <a:lnTo>
                      <a:pt x="627964" y="2729611"/>
                    </a:lnTo>
                    <a:lnTo>
                      <a:pt x="646023" y="2716911"/>
                    </a:lnTo>
                    <a:lnTo>
                      <a:pt x="656399" y="2709608"/>
                    </a:lnTo>
                    <a:lnTo>
                      <a:pt x="644436" y="2716911"/>
                    </a:lnTo>
                    <a:lnTo>
                      <a:pt x="644194" y="2713253"/>
                    </a:lnTo>
                    <a:lnTo>
                      <a:pt x="641121" y="2716911"/>
                    </a:lnTo>
                    <a:lnTo>
                      <a:pt x="615696" y="2729611"/>
                    </a:lnTo>
                    <a:lnTo>
                      <a:pt x="586244" y="2742095"/>
                    </a:lnTo>
                    <a:lnTo>
                      <a:pt x="598004" y="2729827"/>
                    </a:lnTo>
                    <a:lnTo>
                      <a:pt x="598411" y="2729611"/>
                    </a:lnTo>
                    <a:lnTo>
                      <a:pt x="612825" y="2729611"/>
                    </a:lnTo>
                    <a:lnTo>
                      <a:pt x="641337" y="2704211"/>
                    </a:lnTo>
                    <a:lnTo>
                      <a:pt x="638619" y="2704211"/>
                    </a:lnTo>
                    <a:lnTo>
                      <a:pt x="625170" y="2711602"/>
                    </a:lnTo>
                    <a:lnTo>
                      <a:pt x="619760" y="2716911"/>
                    </a:lnTo>
                    <a:lnTo>
                      <a:pt x="610831" y="2721660"/>
                    </a:lnTo>
                    <a:lnTo>
                      <a:pt x="618248" y="2716911"/>
                    </a:lnTo>
                    <a:lnTo>
                      <a:pt x="622249" y="2713215"/>
                    </a:lnTo>
                    <a:lnTo>
                      <a:pt x="597014" y="2727096"/>
                    </a:lnTo>
                    <a:lnTo>
                      <a:pt x="597014" y="2730360"/>
                    </a:lnTo>
                    <a:lnTo>
                      <a:pt x="574014" y="2744736"/>
                    </a:lnTo>
                    <a:lnTo>
                      <a:pt x="574014" y="2748457"/>
                    </a:lnTo>
                    <a:lnTo>
                      <a:pt x="561517" y="2755011"/>
                    </a:lnTo>
                    <a:lnTo>
                      <a:pt x="545680" y="2767711"/>
                    </a:lnTo>
                    <a:lnTo>
                      <a:pt x="561200" y="2755011"/>
                    </a:lnTo>
                    <a:lnTo>
                      <a:pt x="574014" y="2748457"/>
                    </a:lnTo>
                    <a:lnTo>
                      <a:pt x="574014" y="2744736"/>
                    </a:lnTo>
                    <a:lnTo>
                      <a:pt x="537248" y="2767711"/>
                    </a:lnTo>
                    <a:lnTo>
                      <a:pt x="548386" y="2755011"/>
                    </a:lnTo>
                    <a:lnTo>
                      <a:pt x="553986" y="2755011"/>
                    </a:lnTo>
                    <a:lnTo>
                      <a:pt x="555332" y="2755011"/>
                    </a:lnTo>
                    <a:lnTo>
                      <a:pt x="574776" y="2742311"/>
                    </a:lnTo>
                    <a:lnTo>
                      <a:pt x="597014" y="2730360"/>
                    </a:lnTo>
                    <a:lnTo>
                      <a:pt x="597014" y="2727096"/>
                    </a:lnTo>
                    <a:lnTo>
                      <a:pt x="592416" y="2729611"/>
                    </a:lnTo>
                    <a:lnTo>
                      <a:pt x="579247" y="2729611"/>
                    </a:lnTo>
                    <a:lnTo>
                      <a:pt x="571931" y="2733802"/>
                    </a:lnTo>
                    <a:lnTo>
                      <a:pt x="577481" y="2729611"/>
                    </a:lnTo>
                    <a:lnTo>
                      <a:pt x="593737" y="2716911"/>
                    </a:lnTo>
                    <a:lnTo>
                      <a:pt x="617804" y="2704211"/>
                    </a:lnTo>
                    <a:lnTo>
                      <a:pt x="585673" y="2716911"/>
                    </a:lnTo>
                    <a:lnTo>
                      <a:pt x="555472" y="2742311"/>
                    </a:lnTo>
                    <a:lnTo>
                      <a:pt x="547484" y="2745854"/>
                    </a:lnTo>
                    <a:lnTo>
                      <a:pt x="547484" y="2755011"/>
                    </a:lnTo>
                    <a:lnTo>
                      <a:pt x="530733" y="2767711"/>
                    </a:lnTo>
                    <a:lnTo>
                      <a:pt x="514362" y="2767711"/>
                    </a:lnTo>
                    <a:lnTo>
                      <a:pt x="492671" y="2780411"/>
                    </a:lnTo>
                    <a:lnTo>
                      <a:pt x="500786" y="2780411"/>
                    </a:lnTo>
                    <a:lnTo>
                      <a:pt x="480529" y="2793111"/>
                    </a:lnTo>
                    <a:lnTo>
                      <a:pt x="451967" y="2805811"/>
                    </a:lnTo>
                    <a:lnTo>
                      <a:pt x="435165" y="2805811"/>
                    </a:lnTo>
                    <a:lnTo>
                      <a:pt x="472313" y="2793111"/>
                    </a:lnTo>
                    <a:lnTo>
                      <a:pt x="511721" y="2767711"/>
                    </a:lnTo>
                    <a:lnTo>
                      <a:pt x="541070" y="2755011"/>
                    </a:lnTo>
                    <a:lnTo>
                      <a:pt x="547484" y="2755011"/>
                    </a:lnTo>
                    <a:lnTo>
                      <a:pt x="547484" y="2745854"/>
                    </a:lnTo>
                    <a:lnTo>
                      <a:pt x="526821" y="2755011"/>
                    </a:lnTo>
                    <a:lnTo>
                      <a:pt x="499287" y="2767711"/>
                    </a:lnTo>
                    <a:lnTo>
                      <a:pt x="446062" y="2793111"/>
                    </a:lnTo>
                    <a:lnTo>
                      <a:pt x="419011" y="2818511"/>
                    </a:lnTo>
                    <a:lnTo>
                      <a:pt x="390347" y="2831211"/>
                    </a:lnTo>
                    <a:lnTo>
                      <a:pt x="402234" y="2818511"/>
                    </a:lnTo>
                    <a:lnTo>
                      <a:pt x="381825" y="2831211"/>
                    </a:lnTo>
                    <a:lnTo>
                      <a:pt x="360629" y="2780411"/>
                    </a:lnTo>
                    <a:lnTo>
                      <a:pt x="356260" y="2780411"/>
                    </a:lnTo>
                    <a:lnTo>
                      <a:pt x="352183" y="2767711"/>
                    </a:lnTo>
                    <a:lnTo>
                      <a:pt x="348361" y="2755011"/>
                    </a:lnTo>
                    <a:lnTo>
                      <a:pt x="344779" y="2742311"/>
                    </a:lnTo>
                    <a:lnTo>
                      <a:pt x="338226" y="2729611"/>
                    </a:lnTo>
                    <a:lnTo>
                      <a:pt x="332473" y="2716911"/>
                    </a:lnTo>
                    <a:lnTo>
                      <a:pt x="327482" y="2704211"/>
                    </a:lnTo>
                    <a:lnTo>
                      <a:pt x="323215" y="2691511"/>
                    </a:lnTo>
                    <a:lnTo>
                      <a:pt x="316331" y="2678811"/>
                    </a:lnTo>
                    <a:lnTo>
                      <a:pt x="311238" y="2653411"/>
                    </a:lnTo>
                    <a:lnTo>
                      <a:pt x="307428" y="2640711"/>
                    </a:lnTo>
                    <a:lnTo>
                      <a:pt x="304393" y="2628011"/>
                    </a:lnTo>
                    <a:lnTo>
                      <a:pt x="311658" y="2653411"/>
                    </a:lnTo>
                    <a:lnTo>
                      <a:pt x="318871" y="2666123"/>
                    </a:lnTo>
                    <a:lnTo>
                      <a:pt x="325856" y="2678811"/>
                    </a:lnTo>
                    <a:lnTo>
                      <a:pt x="332524" y="2691511"/>
                    </a:lnTo>
                    <a:lnTo>
                      <a:pt x="332079" y="2704211"/>
                    </a:lnTo>
                    <a:lnTo>
                      <a:pt x="346849" y="2729611"/>
                    </a:lnTo>
                    <a:lnTo>
                      <a:pt x="361403" y="2767711"/>
                    </a:lnTo>
                    <a:lnTo>
                      <a:pt x="374967" y="2793111"/>
                    </a:lnTo>
                    <a:lnTo>
                      <a:pt x="386740" y="2818511"/>
                    </a:lnTo>
                    <a:lnTo>
                      <a:pt x="414553" y="2805811"/>
                    </a:lnTo>
                    <a:lnTo>
                      <a:pt x="431393" y="2793111"/>
                    </a:lnTo>
                    <a:lnTo>
                      <a:pt x="448221" y="2780411"/>
                    </a:lnTo>
                    <a:lnTo>
                      <a:pt x="466331" y="2767711"/>
                    </a:lnTo>
                    <a:lnTo>
                      <a:pt x="485038" y="2755011"/>
                    </a:lnTo>
                    <a:lnTo>
                      <a:pt x="494804" y="2755011"/>
                    </a:lnTo>
                    <a:lnTo>
                      <a:pt x="491058" y="2758643"/>
                    </a:lnTo>
                    <a:lnTo>
                      <a:pt x="495985" y="2755011"/>
                    </a:lnTo>
                    <a:lnTo>
                      <a:pt x="504469" y="2755011"/>
                    </a:lnTo>
                    <a:lnTo>
                      <a:pt x="524764" y="2742311"/>
                    </a:lnTo>
                    <a:lnTo>
                      <a:pt x="513194" y="2742311"/>
                    </a:lnTo>
                    <a:lnTo>
                      <a:pt x="554951" y="2716911"/>
                    </a:lnTo>
                    <a:lnTo>
                      <a:pt x="576643" y="2708922"/>
                    </a:lnTo>
                    <a:lnTo>
                      <a:pt x="581164" y="2704211"/>
                    </a:lnTo>
                    <a:lnTo>
                      <a:pt x="588048" y="2704211"/>
                    </a:lnTo>
                    <a:lnTo>
                      <a:pt x="585939" y="2705506"/>
                    </a:lnTo>
                    <a:lnTo>
                      <a:pt x="589457" y="2704211"/>
                    </a:lnTo>
                    <a:lnTo>
                      <a:pt x="579285" y="2709608"/>
                    </a:lnTo>
                    <a:lnTo>
                      <a:pt x="571233" y="2714561"/>
                    </a:lnTo>
                    <a:lnTo>
                      <a:pt x="572604" y="2713126"/>
                    </a:lnTo>
                    <a:lnTo>
                      <a:pt x="565467" y="2716911"/>
                    </a:lnTo>
                    <a:lnTo>
                      <a:pt x="567423" y="2716911"/>
                    </a:lnTo>
                    <a:lnTo>
                      <a:pt x="568985" y="2716911"/>
                    </a:lnTo>
                    <a:lnTo>
                      <a:pt x="570776" y="2715044"/>
                    </a:lnTo>
                    <a:lnTo>
                      <a:pt x="590232" y="2704211"/>
                    </a:lnTo>
                    <a:lnTo>
                      <a:pt x="659015" y="2666111"/>
                    </a:lnTo>
                    <a:lnTo>
                      <a:pt x="704380" y="2640711"/>
                    </a:lnTo>
                    <a:lnTo>
                      <a:pt x="727240" y="2634069"/>
                    </a:lnTo>
                    <a:lnTo>
                      <a:pt x="700087" y="2648026"/>
                    </a:lnTo>
                    <a:lnTo>
                      <a:pt x="685888" y="2655633"/>
                    </a:lnTo>
                    <a:lnTo>
                      <a:pt x="704291" y="2646984"/>
                    </a:lnTo>
                    <a:lnTo>
                      <a:pt x="701230" y="2649664"/>
                    </a:lnTo>
                    <a:lnTo>
                      <a:pt x="685025" y="2659316"/>
                    </a:lnTo>
                    <a:lnTo>
                      <a:pt x="663930" y="2671546"/>
                    </a:lnTo>
                    <a:lnTo>
                      <a:pt x="653173" y="2676474"/>
                    </a:lnTo>
                    <a:lnTo>
                      <a:pt x="653211" y="2675483"/>
                    </a:lnTo>
                    <a:lnTo>
                      <a:pt x="653948" y="2674175"/>
                    </a:lnTo>
                    <a:lnTo>
                      <a:pt x="645274" y="2678201"/>
                    </a:lnTo>
                    <a:lnTo>
                      <a:pt x="586155" y="2710459"/>
                    </a:lnTo>
                    <a:lnTo>
                      <a:pt x="637971" y="2682964"/>
                    </a:lnTo>
                    <a:lnTo>
                      <a:pt x="623671" y="2693987"/>
                    </a:lnTo>
                    <a:lnTo>
                      <a:pt x="628815" y="2690901"/>
                    </a:lnTo>
                    <a:lnTo>
                      <a:pt x="660031" y="2673883"/>
                    </a:lnTo>
                    <a:lnTo>
                      <a:pt x="673074" y="2667533"/>
                    </a:lnTo>
                    <a:lnTo>
                      <a:pt x="681316" y="2665209"/>
                    </a:lnTo>
                    <a:lnTo>
                      <a:pt x="694829" y="2658440"/>
                    </a:lnTo>
                    <a:lnTo>
                      <a:pt x="726821" y="2640749"/>
                    </a:lnTo>
                    <a:lnTo>
                      <a:pt x="723493" y="2642920"/>
                    </a:lnTo>
                    <a:lnTo>
                      <a:pt x="720229" y="2645397"/>
                    </a:lnTo>
                    <a:lnTo>
                      <a:pt x="751636" y="2627846"/>
                    </a:lnTo>
                    <a:lnTo>
                      <a:pt x="786244" y="2608923"/>
                    </a:lnTo>
                    <a:lnTo>
                      <a:pt x="815327" y="2592565"/>
                    </a:lnTo>
                    <a:lnTo>
                      <a:pt x="830211" y="2582761"/>
                    </a:lnTo>
                    <a:lnTo>
                      <a:pt x="813079" y="2591701"/>
                    </a:lnTo>
                    <a:lnTo>
                      <a:pt x="788187" y="2604236"/>
                    </a:lnTo>
                    <a:lnTo>
                      <a:pt x="781075" y="2607627"/>
                    </a:lnTo>
                    <a:lnTo>
                      <a:pt x="789190" y="2602611"/>
                    </a:lnTo>
                    <a:lnTo>
                      <a:pt x="826592" y="2577211"/>
                    </a:lnTo>
                    <a:lnTo>
                      <a:pt x="859320" y="2564511"/>
                    </a:lnTo>
                    <a:lnTo>
                      <a:pt x="855865" y="2564511"/>
                    </a:lnTo>
                    <a:lnTo>
                      <a:pt x="866444" y="2551811"/>
                    </a:lnTo>
                    <a:lnTo>
                      <a:pt x="880833" y="2551811"/>
                    </a:lnTo>
                    <a:lnTo>
                      <a:pt x="888784" y="2539111"/>
                    </a:lnTo>
                    <a:lnTo>
                      <a:pt x="896137" y="2539111"/>
                    </a:lnTo>
                    <a:lnTo>
                      <a:pt x="886993" y="2551811"/>
                    </a:lnTo>
                    <a:lnTo>
                      <a:pt x="909472" y="2539111"/>
                    </a:lnTo>
                    <a:lnTo>
                      <a:pt x="922426" y="2526411"/>
                    </a:lnTo>
                    <a:lnTo>
                      <a:pt x="927481" y="2526411"/>
                    </a:lnTo>
                    <a:lnTo>
                      <a:pt x="926274" y="2539111"/>
                    </a:lnTo>
                    <a:lnTo>
                      <a:pt x="932167" y="2539111"/>
                    </a:lnTo>
                    <a:lnTo>
                      <a:pt x="940968" y="2526411"/>
                    </a:lnTo>
                    <a:lnTo>
                      <a:pt x="949998" y="2526411"/>
                    </a:lnTo>
                    <a:lnTo>
                      <a:pt x="966863" y="2513711"/>
                    </a:lnTo>
                    <a:lnTo>
                      <a:pt x="982294" y="2501011"/>
                    </a:lnTo>
                    <a:lnTo>
                      <a:pt x="983297" y="2501011"/>
                    </a:lnTo>
                    <a:lnTo>
                      <a:pt x="967828" y="2475611"/>
                    </a:lnTo>
                    <a:lnTo>
                      <a:pt x="960361" y="2462911"/>
                    </a:lnTo>
                    <a:lnTo>
                      <a:pt x="955154" y="2455468"/>
                    </a:lnTo>
                    <a:lnTo>
                      <a:pt x="955154" y="2488311"/>
                    </a:lnTo>
                    <a:lnTo>
                      <a:pt x="949248" y="2501011"/>
                    </a:lnTo>
                    <a:lnTo>
                      <a:pt x="941705" y="2501011"/>
                    </a:lnTo>
                    <a:lnTo>
                      <a:pt x="942403" y="2488311"/>
                    </a:lnTo>
                    <a:lnTo>
                      <a:pt x="944460" y="2488311"/>
                    </a:lnTo>
                    <a:lnTo>
                      <a:pt x="943508" y="2477973"/>
                    </a:lnTo>
                    <a:lnTo>
                      <a:pt x="949947" y="2488311"/>
                    </a:lnTo>
                    <a:lnTo>
                      <a:pt x="955154" y="2488311"/>
                    </a:lnTo>
                    <a:lnTo>
                      <a:pt x="955154" y="2455468"/>
                    </a:lnTo>
                    <a:lnTo>
                      <a:pt x="951484" y="2450211"/>
                    </a:lnTo>
                    <a:lnTo>
                      <a:pt x="953185" y="2450211"/>
                    </a:lnTo>
                    <a:lnTo>
                      <a:pt x="941184" y="2437511"/>
                    </a:lnTo>
                    <a:lnTo>
                      <a:pt x="929246" y="2412111"/>
                    </a:lnTo>
                    <a:lnTo>
                      <a:pt x="926680" y="2409367"/>
                    </a:lnTo>
                    <a:lnTo>
                      <a:pt x="926680" y="2450211"/>
                    </a:lnTo>
                    <a:lnTo>
                      <a:pt x="918616" y="2450211"/>
                    </a:lnTo>
                    <a:lnTo>
                      <a:pt x="909662" y="2437511"/>
                    </a:lnTo>
                    <a:lnTo>
                      <a:pt x="898779" y="2412111"/>
                    </a:lnTo>
                    <a:lnTo>
                      <a:pt x="884593" y="2386711"/>
                    </a:lnTo>
                    <a:lnTo>
                      <a:pt x="865733" y="2361311"/>
                    </a:lnTo>
                    <a:lnTo>
                      <a:pt x="858443" y="2348611"/>
                    </a:lnTo>
                    <a:lnTo>
                      <a:pt x="839622" y="2310511"/>
                    </a:lnTo>
                    <a:lnTo>
                      <a:pt x="828255" y="2289137"/>
                    </a:lnTo>
                    <a:lnTo>
                      <a:pt x="841121" y="2307590"/>
                    </a:lnTo>
                    <a:lnTo>
                      <a:pt x="824534" y="2272411"/>
                    </a:lnTo>
                    <a:lnTo>
                      <a:pt x="826604" y="2272411"/>
                    </a:lnTo>
                    <a:lnTo>
                      <a:pt x="832154" y="2285111"/>
                    </a:lnTo>
                    <a:lnTo>
                      <a:pt x="847598" y="2310511"/>
                    </a:lnTo>
                    <a:lnTo>
                      <a:pt x="845858" y="2310511"/>
                    </a:lnTo>
                    <a:lnTo>
                      <a:pt x="857605" y="2323211"/>
                    </a:lnTo>
                    <a:lnTo>
                      <a:pt x="868603" y="2348611"/>
                    </a:lnTo>
                    <a:lnTo>
                      <a:pt x="880732" y="2361311"/>
                    </a:lnTo>
                    <a:lnTo>
                      <a:pt x="887590" y="2378646"/>
                    </a:lnTo>
                    <a:lnTo>
                      <a:pt x="883843" y="2374011"/>
                    </a:lnTo>
                    <a:lnTo>
                      <a:pt x="892479" y="2390991"/>
                    </a:lnTo>
                    <a:lnTo>
                      <a:pt x="895807" y="2399411"/>
                    </a:lnTo>
                    <a:lnTo>
                      <a:pt x="895464" y="2396883"/>
                    </a:lnTo>
                    <a:lnTo>
                      <a:pt x="896747" y="2399411"/>
                    </a:lnTo>
                    <a:lnTo>
                      <a:pt x="911313" y="2424811"/>
                    </a:lnTo>
                    <a:lnTo>
                      <a:pt x="926680" y="2450211"/>
                    </a:lnTo>
                    <a:lnTo>
                      <a:pt x="926680" y="2409367"/>
                    </a:lnTo>
                    <a:lnTo>
                      <a:pt x="917384" y="2399411"/>
                    </a:lnTo>
                    <a:lnTo>
                      <a:pt x="910170" y="2383853"/>
                    </a:lnTo>
                    <a:lnTo>
                      <a:pt x="883297" y="2348611"/>
                    </a:lnTo>
                    <a:lnTo>
                      <a:pt x="886320" y="2348611"/>
                    </a:lnTo>
                    <a:lnTo>
                      <a:pt x="881240" y="2335911"/>
                    </a:lnTo>
                    <a:lnTo>
                      <a:pt x="876147" y="2323211"/>
                    </a:lnTo>
                    <a:lnTo>
                      <a:pt x="879360" y="2335911"/>
                    </a:lnTo>
                    <a:lnTo>
                      <a:pt x="863955" y="2297811"/>
                    </a:lnTo>
                    <a:lnTo>
                      <a:pt x="840117" y="2259711"/>
                    </a:lnTo>
                    <a:lnTo>
                      <a:pt x="812685" y="2208911"/>
                    </a:lnTo>
                    <a:lnTo>
                      <a:pt x="793064" y="2170811"/>
                    </a:lnTo>
                    <a:lnTo>
                      <a:pt x="786523" y="2158111"/>
                    </a:lnTo>
                    <a:lnTo>
                      <a:pt x="792861" y="2170811"/>
                    </a:lnTo>
                    <a:lnTo>
                      <a:pt x="773798" y="2132711"/>
                    </a:lnTo>
                    <a:lnTo>
                      <a:pt x="750404" y="2094611"/>
                    </a:lnTo>
                    <a:lnTo>
                      <a:pt x="744347" y="2081911"/>
                    </a:lnTo>
                    <a:lnTo>
                      <a:pt x="726198" y="2043811"/>
                    </a:lnTo>
                    <a:lnTo>
                      <a:pt x="704748" y="1993011"/>
                    </a:lnTo>
                    <a:lnTo>
                      <a:pt x="706170" y="1993011"/>
                    </a:lnTo>
                    <a:lnTo>
                      <a:pt x="716762" y="2018411"/>
                    </a:lnTo>
                    <a:lnTo>
                      <a:pt x="722795" y="2031111"/>
                    </a:lnTo>
                    <a:lnTo>
                      <a:pt x="724408" y="2031111"/>
                    </a:lnTo>
                    <a:lnTo>
                      <a:pt x="721702" y="2018411"/>
                    </a:lnTo>
                    <a:lnTo>
                      <a:pt x="732459" y="2043811"/>
                    </a:lnTo>
                    <a:lnTo>
                      <a:pt x="738136" y="2056511"/>
                    </a:lnTo>
                    <a:lnTo>
                      <a:pt x="743153" y="2056511"/>
                    </a:lnTo>
                    <a:lnTo>
                      <a:pt x="752589" y="2081911"/>
                    </a:lnTo>
                    <a:lnTo>
                      <a:pt x="764806" y="2107311"/>
                    </a:lnTo>
                    <a:lnTo>
                      <a:pt x="775385" y="2120011"/>
                    </a:lnTo>
                    <a:lnTo>
                      <a:pt x="779970" y="2132711"/>
                    </a:lnTo>
                    <a:lnTo>
                      <a:pt x="769632" y="2121154"/>
                    </a:lnTo>
                    <a:lnTo>
                      <a:pt x="787412" y="2158111"/>
                    </a:lnTo>
                    <a:lnTo>
                      <a:pt x="806881" y="2183511"/>
                    </a:lnTo>
                    <a:lnTo>
                      <a:pt x="822604" y="2208911"/>
                    </a:lnTo>
                    <a:lnTo>
                      <a:pt x="829652" y="2221611"/>
                    </a:lnTo>
                    <a:lnTo>
                      <a:pt x="843813" y="2247011"/>
                    </a:lnTo>
                    <a:lnTo>
                      <a:pt x="847471" y="2259711"/>
                    </a:lnTo>
                    <a:lnTo>
                      <a:pt x="849325" y="2259711"/>
                    </a:lnTo>
                    <a:lnTo>
                      <a:pt x="858075" y="2272398"/>
                    </a:lnTo>
                    <a:lnTo>
                      <a:pt x="857707" y="2284374"/>
                    </a:lnTo>
                    <a:lnTo>
                      <a:pt x="865543" y="2297811"/>
                    </a:lnTo>
                    <a:lnTo>
                      <a:pt x="888085" y="2335911"/>
                    </a:lnTo>
                    <a:lnTo>
                      <a:pt x="910932" y="2374011"/>
                    </a:lnTo>
                    <a:lnTo>
                      <a:pt x="934059" y="2412111"/>
                    </a:lnTo>
                    <a:lnTo>
                      <a:pt x="928509" y="2399411"/>
                    </a:lnTo>
                    <a:lnTo>
                      <a:pt x="912634" y="2373960"/>
                    </a:lnTo>
                    <a:lnTo>
                      <a:pt x="902030" y="2348611"/>
                    </a:lnTo>
                    <a:lnTo>
                      <a:pt x="912164" y="2361311"/>
                    </a:lnTo>
                    <a:lnTo>
                      <a:pt x="917994" y="2374011"/>
                    </a:lnTo>
                    <a:lnTo>
                      <a:pt x="924725" y="2374011"/>
                    </a:lnTo>
                    <a:lnTo>
                      <a:pt x="935507" y="2386711"/>
                    </a:lnTo>
                    <a:lnTo>
                      <a:pt x="953477" y="2424811"/>
                    </a:lnTo>
                    <a:lnTo>
                      <a:pt x="956310" y="2424811"/>
                    </a:lnTo>
                    <a:lnTo>
                      <a:pt x="959739" y="2437511"/>
                    </a:lnTo>
                    <a:lnTo>
                      <a:pt x="962850" y="2437511"/>
                    </a:lnTo>
                    <a:lnTo>
                      <a:pt x="969454" y="2450211"/>
                    </a:lnTo>
                    <a:lnTo>
                      <a:pt x="973620" y="2462911"/>
                    </a:lnTo>
                    <a:lnTo>
                      <a:pt x="970927" y="2462911"/>
                    </a:lnTo>
                    <a:lnTo>
                      <a:pt x="978115" y="2472461"/>
                    </a:lnTo>
                    <a:lnTo>
                      <a:pt x="974534" y="2462911"/>
                    </a:lnTo>
                    <a:lnTo>
                      <a:pt x="979817" y="2462911"/>
                    </a:lnTo>
                    <a:lnTo>
                      <a:pt x="980541" y="2475611"/>
                    </a:lnTo>
                    <a:lnTo>
                      <a:pt x="978115" y="2472461"/>
                    </a:lnTo>
                    <a:lnTo>
                      <a:pt x="979297" y="2475611"/>
                    </a:lnTo>
                    <a:lnTo>
                      <a:pt x="976490" y="2475611"/>
                    </a:lnTo>
                    <a:lnTo>
                      <a:pt x="995629" y="2501011"/>
                    </a:lnTo>
                    <a:lnTo>
                      <a:pt x="992174" y="2501011"/>
                    </a:lnTo>
                    <a:lnTo>
                      <a:pt x="983576" y="2505697"/>
                    </a:lnTo>
                    <a:lnTo>
                      <a:pt x="983576" y="2513711"/>
                    </a:lnTo>
                    <a:lnTo>
                      <a:pt x="968616" y="2522309"/>
                    </a:lnTo>
                    <a:lnTo>
                      <a:pt x="973759" y="2513711"/>
                    </a:lnTo>
                    <a:lnTo>
                      <a:pt x="983576" y="2513711"/>
                    </a:lnTo>
                    <a:lnTo>
                      <a:pt x="983576" y="2505697"/>
                    </a:lnTo>
                    <a:lnTo>
                      <a:pt x="968832" y="2513711"/>
                    </a:lnTo>
                    <a:lnTo>
                      <a:pt x="964565" y="2524633"/>
                    </a:lnTo>
                    <a:lnTo>
                      <a:pt x="967219" y="2524633"/>
                    </a:lnTo>
                    <a:lnTo>
                      <a:pt x="995870" y="2524633"/>
                    </a:lnTo>
                    <a:lnTo>
                      <a:pt x="1020800" y="2513711"/>
                    </a:lnTo>
                    <a:lnTo>
                      <a:pt x="1022096" y="2513711"/>
                    </a:lnTo>
                    <a:lnTo>
                      <a:pt x="1001572" y="2480843"/>
                    </a:lnTo>
                    <a:lnTo>
                      <a:pt x="1001572" y="2501011"/>
                    </a:lnTo>
                    <a:lnTo>
                      <a:pt x="988987" y="2509888"/>
                    </a:lnTo>
                    <a:lnTo>
                      <a:pt x="998728" y="2501011"/>
                    </a:lnTo>
                    <a:lnTo>
                      <a:pt x="997064" y="2501011"/>
                    </a:lnTo>
                    <a:lnTo>
                      <a:pt x="989545" y="2488311"/>
                    </a:lnTo>
                    <a:lnTo>
                      <a:pt x="986510" y="2488311"/>
                    </a:lnTo>
                    <a:lnTo>
                      <a:pt x="986447" y="2475611"/>
                    </a:lnTo>
                    <a:lnTo>
                      <a:pt x="1000315" y="2501011"/>
                    </a:lnTo>
                    <a:lnTo>
                      <a:pt x="1001572" y="2501011"/>
                    </a:lnTo>
                    <a:lnTo>
                      <a:pt x="1001572" y="2480843"/>
                    </a:lnTo>
                    <a:lnTo>
                      <a:pt x="966597" y="2424811"/>
                    </a:lnTo>
                    <a:lnTo>
                      <a:pt x="954455" y="2412111"/>
                    </a:lnTo>
                    <a:lnTo>
                      <a:pt x="941565" y="2386711"/>
                    </a:lnTo>
                    <a:lnTo>
                      <a:pt x="927747" y="2361311"/>
                    </a:lnTo>
                    <a:lnTo>
                      <a:pt x="921143" y="2348611"/>
                    </a:lnTo>
                    <a:lnTo>
                      <a:pt x="914349" y="2323211"/>
                    </a:lnTo>
                    <a:lnTo>
                      <a:pt x="900861" y="2297811"/>
                    </a:lnTo>
                    <a:lnTo>
                      <a:pt x="882611" y="2272398"/>
                    </a:lnTo>
                    <a:lnTo>
                      <a:pt x="863714" y="2247011"/>
                    </a:lnTo>
                    <a:lnTo>
                      <a:pt x="844194" y="2208911"/>
                    </a:lnTo>
                    <a:lnTo>
                      <a:pt x="826706" y="2183511"/>
                    </a:lnTo>
                    <a:lnTo>
                      <a:pt x="813930" y="2158111"/>
                    </a:lnTo>
                    <a:lnTo>
                      <a:pt x="817181" y="2158111"/>
                    </a:lnTo>
                    <a:lnTo>
                      <a:pt x="810120" y="2145411"/>
                    </a:lnTo>
                    <a:lnTo>
                      <a:pt x="802817" y="2132266"/>
                    </a:lnTo>
                    <a:lnTo>
                      <a:pt x="796518" y="2120011"/>
                    </a:lnTo>
                    <a:lnTo>
                      <a:pt x="797661" y="2130006"/>
                    </a:lnTo>
                    <a:lnTo>
                      <a:pt x="782815" y="2107311"/>
                    </a:lnTo>
                    <a:lnTo>
                      <a:pt x="782815" y="2094611"/>
                    </a:lnTo>
                    <a:lnTo>
                      <a:pt x="770788" y="2081911"/>
                    </a:lnTo>
                    <a:lnTo>
                      <a:pt x="746239" y="2030895"/>
                    </a:lnTo>
                    <a:lnTo>
                      <a:pt x="727036" y="1993011"/>
                    </a:lnTo>
                    <a:lnTo>
                      <a:pt x="720407" y="1980311"/>
                    </a:lnTo>
                    <a:lnTo>
                      <a:pt x="714235" y="1969033"/>
                    </a:lnTo>
                    <a:lnTo>
                      <a:pt x="722172" y="1980311"/>
                    </a:lnTo>
                    <a:lnTo>
                      <a:pt x="728764" y="1993011"/>
                    </a:lnTo>
                    <a:lnTo>
                      <a:pt x="730275" y="1993011"/>
                    </a:lnTo>
                    <a:lnTo>
                      <a:pt x="730402" y="1993341"/>
                    </a:lnTo>
                    <a:lnTo>
                      <a:pt x="732091" y="1997087"/>
                    </a:lnTo>
                    <a:lnTo>
                      <a:pt x="732129" y="1995728"/>
                    </a:lnTo>
                    <a:lnTo>
                      <a:pt x="730961" y="1993011"/>
                    </a:lnTo>
                    <a:lnTo>
                      <a:pt x="735545" y="1993011"/>
                    </a:lnTo>
                    <a:lnTo>
                      <a:pt x="728345" y="1980311"/>
                    </a:lnTo>
                    <a:lnTo>
                      <a:pt x="712622" y="1944827"/>
                    </a:lnTo>
                    <a:lnTo>
                      <a:pt x="712622" y="1966087"/>
                    </a:lnTo>
                    <a:lnTo>
                      <a:pt x="706513" y="1954911"/>
                    </a:lnTo>
                    <a:lnTo>
                      <a:pt x="699211" y="1942211"/>
                    </a:lnTo>
                    <a:lnTo>
                      <a:pt x="691921" y="1929511"/>
                    </a:lnTo>
                    <a:lnTo>
                      <a:pt x="686701" y="1916531"/>
                    </a:lnTo>
                    <a:lnTo>
                      <a:pt x="666064" y="1879803"/>
                    </a:lnTo>
                    <a:lnTo>
                      <a:pt x="669696" y="1891411"/>
                    </a:lnTo>
                    <a:lnTo>
                      <a:pt x="680466" y="1916811"/>
                    </a:lnTo>
                    <a:lnTo>
                      <a:pt x="686777" y="1942211"/>
                    </a:lnTo>
                    <a:lnTo>
                      <a:pt x="674751" y="1904111"/>
                    </a:lnTo>
                    <a:lnTo>
                      <a:pt x="661492" y="1878711"/>
                    </a:lnTo>
                    <a:lnTo>
                      <a:pt x="647242" y="1840611"/>
                    </a:lnTo>
                    <a:lnTo>
                      <a:pt x="632231" y="1802511"/>
                    </a:lnTo>
                    <a:lnTo>
                      <a:pt x="616699" y="1764411"/>
                    </a:lnTo>
                    <a:lnTo>
                      <a:pt x="600989" y="1726311"/>
                    </a:lnTo>
                    <a:lnTo>
                      <a:pt x="589394" y="1688211"/>
                    </a:lnTo>
                    <a:lnTo>
                      <a:pt x="585533" y="1675511"/>
                    </a:lnTo>
                    <a:lnTo>
                      <a:pt x="574433" y="1637411"/>
                    </a:lnTo>
                    <a:lnTo>
                      <a:pt x="572643" y="1631251"/>
                    </a:lnTo>
                    <a:lnTo>
                      <a:pt x="573493" y="1637411"/>
                    </a:lnTo>
                    <a:lnTo>
                      <a:pt x="570877" y="1625231"/>
                    </a:lnTo>
                    <a:lnTo>
                      <a:pt x="572643" y="1631251"/>
                    </a:lnTo>
                    <a:lnTo>
                      <a:pt x="571741" y="1624711"/>
                    </a:lnTo>
                    <a:lnTo>
                      <a:pt x="570763" y="1624711"/>
                    </a:lnTo>
                    <a:lnTo>
                      <a:pt x="568045" y="1612011"/>
                    </a:lnTo>
                    <a:lnTo>
                      <a:pt x="563968" y="1599311"/>
                    </a:lnTo>
                    <a:lnTo>
                      <a:pt x="560908" y="1573911"/>
                    </a:lnTo>
                    <a:lnTo>
                      <a:pt x="558495" y="1561211"/>
                    </a:lnTo>
                    <a:lnTo>
                      <a:pt x="554215" y="1535811"/>
                    </a:lnTo>
                    <a:lnTo>
                      <a:pt x="552018" y="1523111"/>
                    </a:lnTo>
                    <a:lnTo>
                      <a:pt x="549719" y="1497711"/>
                    </a:lnTo>
                    <a:lnTo>
                      <a:pt x="553097" y="1523111"/>
                    </a:lnTo>
                    <a:lnTo>
                      <a:pt x="552399" y="1510411"/>
                    </a:lnTo>
                    <a:lnTo>
                      <a:pt x="551268" y="1497711"/>
                    </a:lnTo>
                    <a:lnTo>
                      <a:pt x="550125" y="1485011"/>
                    </a:lnTo>
                    <a:lnTo>
                      <a:pt x="548195" y="1448371"/>
                    </a:lnTo>
                    <a:lnTo>
                      <a:pt x="548119" y="1408811"/>
                    </a:lnTo>
                    <a:lnTo>
                      <a:pt x="549224" y="1383360"/>
                    </a:lnTo>
                    <a:lnTo>
                      <a:pt x="551573" y="1370711"/>
                    </a:lnTo>
                    <a:lnTo>
                      <a:pt x="555358" y="1358011"/>
                    </a:lnTo>
                    <a:lnTo>
                      <a:pt x="556818" y="1358011"/>
                    </a:lnTo>
                    <a:lnTo>
                      <a:pt x="558952" y="1345311"/>
                    </a:lnTo>
                    <a:lnTo>
                      <a:pt x="561962" y="1345311"/>
                    </a:lnTo>
                    <a:lnTo>
                      <a:pt x="566026" y="1332611"/>
                    </a:lnTo>
                    <a:lnTo>
                      <a:pt x="568426" y="1319911"/>
                    </a:lnTo>
                    <a:lnTo>
                      <a:pt x="571233" y="1307211"/>
                    </a:lnTo>
                    <a:lnTo>
                      <a:pt x="574395" y="1307211"/>
                    </a:lnTo>
                    <a:lnTo>
                      <a:pt x="577875" y="1294511"/>
                    </a:lnTo>
                    <a:lnTo>
                      <a:pt x="580618" y="1294511"/>
                    </a:lnTo>
                    <a:lnTo>
                      <a:pt x="582650" y="1281811"/>
                    </a:lnTo>
                    <a:lnTo>
                      <a:pt x="585609" y="1281811"/>
                    </a:lnTo>
                    <a:lnTo>
                      <a:pt x="581367" y="1294511"/>
                    </a:lnTo>
                    <a:lnTo>
                      <a:pt x="577240" y="1307211"/>
                    </a:lnTo>
                    <a:lnTo>
                      <a:pt x="579475" y="1307211"/>
                    </a:lnTo>
                    <a:lnTo>
                      <a:pt x="576046" y="1319911"/>
                    </a:lnTo>
                    <a:lnTo>
                      <a:pt x="578688" y="1319911"/>
                    </a:lnTo>
                    <a:lnTo>
                      <a:pt x="581063" y="1307211"/>
                    </a:lnTo>
                    <a:lnTo>
                      <a:pt x="583907" y="1307211"/>
                    </a:lnTo>
                    <a:lnTo>
                      <a:pt x="587463" y="1294511"/>
                    </a:lnTo>
                    <a:lnTo>
                      <a:pt x="591807" y="1294511"/>
                    </a:lnTo>
                    <a:lnTo>
                      <a:pt x="589254" y="1307211"/>
                    </a:lnTo>
                    <a:lnTo>
                      <a:pt x="587133" y="1307211"/>
                    </a:lnTo>
                    <a:lnTo>
                      <a:pt x="584238" y="1319911"/>
                    </a:lnTo>
                    <a:lnTo>
                      <a:pt x="580618" y="1332928"/>
                    </a:lnTo>
                    <a:lnTo>
                      <a:pt x="576732" y="1345311"/>
                    </a:lnTo>
                    <a:lnTo>
                      <a:pt x="571690" y="1357439"/>
                    </a:lnTo>
                    <a:lnTo>
                      <a:pt x="572465" y="1345311"/>
                    </a:lnTo>
                    <a:lnTo>
                      <a:pt x="569264" y="1358011"/>
                    </a:lnTo>
                    <a:lnTo>
                      <a:pt x="568896" y="1370711"/>
                    </a:lnTo>
                    <a:lnTo>
                      <a:pt x="567182" y="1370711"/>
                    </a:lnTo>
                    <a:lnTo>
                      <a:pt x="566331" y="1383411"/>
                    </a:lnTo>
                    <a:lnTo>
                      <a:pt x="565188" y="1383411"/>
                    </a:lnTo>
                    <a:lnTo>
                      <a:pt x="563956" y="1396111"/>
                    </a:lnTo>
                    <a:lnTo>
                      <a:pt x="563067" y="1396111"/>
                    </a:lnTo>
                    <a:lnTo>
                      <a:pt x="561657" y="1408811"/>
                    </a:lnTo>
                    <a:lnTo>
                      <a:pt x="560819" y="1421511"/>
                    </a:lnTo>
                    <a:lnTo>
                      <a:pt x="560793" y="1434211"/>
                    </a:lnTo>
                    <a:lnTo>
                      <a:pt x="561809" y="1446911"/>
                    </a:lnTo>
                    <a:lnTo>
                      <a:pt x="562508" y="1472311"/>
                    </a:lnTo>
                    <a:lnTo>
                      <a:pt x="562241" y="1485011"/>
                    </a:lnTo>
                    <a:lnTo>
                      <a:pt x="561581" y="1485011"/>
                    </a:lnTo>
                    <a:lnTo>
                      <a:pt x="561060" y="1497711"/>
                    </a:lnTo>
                    <a:lnTo>
                      <a:pt x="560044" y="1485011"/>
                    </a:lnTo>
                    <a:lnTo>
                      <a:pt x="559028" y="1472311"/>
                    </a:lnTo>
                    <a:lnTo>
                      <a:pt x="557949" y="1485011"/>
                    </a:lnTo>
                    <a:lnTo>
                      <a:pt x="556844" y="1485011"/>
                    </a:lnTo>
                    <a:lnTo>
                      <a:pt x="554710" y="1459611"/>
                    </a:lnTo>
                    <a:lnTo>
                      <a:pt x="554977" y="1472311"/>
                    </a:lnTo>
                    <a:lnTo>
                      <a:pt x="555828" y="1485011"/>
                    </a:lnTo>
                    <a:lnTo>
                      <a:pt x="556996" y="1497711"/>
                    </a:lnTo>
                    <a:lnTo>
                      <a:pt x="558215" y="1497711"/>
                    </a:lnTo>
                    <a:lnTo>
                      <a:pt x="559574" y="1510411"/>
                    </a:lnTo>
                    <a:lnTo>
                      <a:pt x="560920" y="1510411"/>
                    </a:lnTo>
                    <a:lnTo>
                      <a:pt x="562330" y="1523111"/>
                    </a:lnTo>
                    <a:lnTo>
                      <a:pt x="563892" y="1535811"/>
                    </a:lnTo>
                    <a:lnTo>
                      <a:pt x="561479" y="1548511"/>
                    </a:lnTo>
                    <a:lnTo>
                      <a:pt x="563575" y="1561211"/>
                    </a:lnTo>
                    <a:lnTo>
                      <a:pt x="566635" y="1573911"/>
                    </a:lnTo>
                    <a:lnTo>
                      <a:pt x="570661" y="1599311"/>
                    </a:lnTo>
                    <a:lnTo>
                      <a:pt x="581393" y="1650111"/>
                    </a:lnTo>
                    <a:lnTo>
                      <a:pt x="594487" y="1700911"/>
                    </a:lnTo>
                    <a:lnTo>
                      <a:pt x="601256" y="1713611"/>
                    </a:lnTo>
                    <a:lnTo>
                      <a:pt x="598119" y="1700911"/>
                    </a:lnTo>
                    <a:lnTo>
                      <a:pt x="601954" y="1713611"/>
                    </a:lnTo>
                    <a:lnTo>
                      <a:pt x="598614" y="1700911"/>
                    </a:lnTo>
                    <a:lnTo>
                      <a:pt x="593280" y="1675511"/>
                    </a:lnTo>
                    <a:lnTo>
                      <a:pt x="591858" y="1662811"/>
                    </a:lnTo>
                    <a:lnTo>
                      <a:pt x="596315" y="1688211"/>
                    </a:lnTo>
                    <a:lnTo>
                      <a:pt x="601954" y="1700911"/>
                    </a:lnTo>
                    <a:lnTo>
                      <a:pt x="608406" y="1726311"/>
                    </a:lnTo>
                    <a:lnTo>
                      <a:pt x="615315" y="1739011"/>
                    </a:lnTo>
                    <a:lnTo>
                      <a:pt x="623163" y="1762290"/>
                    </a:lnTo>
                    <a:lnTo>
                      <a:pt x="621042" y="1751711"/>
                    </a:lnTo>
                    <a:lnTo>
                      <a:pt x="616127" y="1739011"/>
                    </a:lnTo>
                    <a:lnTo>
                      <a:pt x="626135" y="1764411"/>
                    </a:lnTo>
                    <a:lnTo>
                      <a:pt x="632815" y="1777111"/>
                    </a:lnTo>
                    <a:lnTo>
                      <a:pt x="639927" y="1802511"/>
                    </a:lnTo>
                    <a:lnTo>
                      <a:pt x="646798" y="1815211"/>
                    </a:lnTo>
                    <a:lnTo>
                      <a:pt x="652716" y="1827911"/>
                    </a:lnTo>
                    <a:lnTo>
                      <a:pt x="656996" y="1840611"/>
                    </a:lnTo>
                    <a:lnTo>
                      <a:pt x="658926" y="1840611"/>
                    </a:lnTo>
                    <a:lnTo>
                      <a:pt x="666254" y="1866011"/>
                    </a:lnTo>
                    <a:lnTo>
                      <a:pt x="676821" y="1891411"/>
                    </a:lnTo>
                    <a:lnTo>
                      <a:pt x="679297" y="1891411"/>
                    </a:lnTo>
                    <a:lnTo>
                      <a:pt x="675513" y="1878711"/>
                    </a:lnTo>
                    <a:lnTo>
                      <a:pt x="671499" y="1866011"/>
                    </a:lnTo>
                    <a:lnTo>
                      <a:pt x="673582" y="1866011"/>
                    </a:lnTo>
                    <a:lnTo>
                      <a:pt x="683755" y="1892820"/>
                    </a:lnTo>
                    <a:lnTo>
                      <a:pt x="685419" y="1904111"/>
                    </a:lnTo>
                    <a:lnTo>
                      <a:pt x="689775" y="1916811"/>
                    </a:lnTo>
                    <a:lnTo>
                      <a:pt x="692759" y="1916811"/>
                    </a:lnTo>
                    <a:lnTo>
                      <a:pt x="703059" y="1942211"/>
                    </a:lnTo>
                    <a:lnTo>
                      <a:pt x="712622" y="1966087"/>
                    </a:lnTo>
                    <a:lnTo>
                      <a:pt x="712622" y="1944827"/>
                    </a:lnTo>
                    <a:lnTo>
                      <a:pt x="711466" y="1942211"/>
                    </a:lnTo>
                    <a:lnTo>
                      <a:pt x="693508" y="1904111"/>
                    </a:lnTo>
                    <a:lnTo>
                      <a:pt x="687654" y="1891411"/>
                    </a:lnTo>
                    <a:lnTo>
                      <a:pt x="675932" y="1866011"/>
                    </a:lnTo>
                    <a:lnTo>
                      <a:pt x="659955" y="1827911"/>
                    </a:lnTo>
                    <a:lnTo>
                      <a:pt x="646518" y="1789811"/>
                    </a:lnTo>
                    <a:lnTo>
                      <a:pt x="636219" y="1764411"/>
                    </a:lnTo>
                    <a:lnTo>
                      <a:pt x="629666" y="1751711"/>
                    </a:lnTo>
                    <a:lnTo>
                      <a:pt x="624560" y="1739011"/>
                    </a:lnTo>
                    <a:lnTo>
                      <a:pt x="619455" y="1726311"/>
                    </a:lnTo>
                    <a:lnTo>
                      <a:pt x="609257" y="1688211"/>
                    </a:lnTo>
                    <a:lnTo>
                      <a:pt x="599452" y="1650111"/>
                    </a:lnTo>
                    <a:lnTo>
                      <a:pt x="590384" y="1612011"/>
                    </a:lnTo>
                    <a:lnTo>
                      <a:pt x="582485" y="1573911"/>
                    </a:lnTo>
                    <a:lnTo>
                      <a:pt x="576211" y="1548511"/>
                    </a:lnTo>
                    <a:lnTo>
                      <a:pt x="571728" y="1510411"/>
                    </a:lnTo>
                    <a:lnTo>
                      <a:pt x="569214" y="1472311"/>
                    </a:lnTo>
                    <a:lnTo>
                      <a:pt x="568871" y="1485011"/>
                    </a:lnTo>
                    <a:lnTo>
                      <a:pt x="568236" y="1485011"/>
                    </a:lnTo>
                    <a:lnTo>
                      <a:pt x="568045" y="1459611"/>
                    </a:lnTo>
                    <a:lnTo>
                      <a:pt x="568629" y="1434211"/>
                    </a:lnTo>
                    <a:lnTo>
                      <a:pt x="570064" y="1421511"/>
                    </a:lnTo>
                    <a:lnTo>
                      <a:pt x="572439" y="1396111"/>
                    </a:lnTo>
                    <a:lnTo>
                      <a:pt x="572071" y="1408811"/>
                    </a:lnTo>
                    <a:lnTo>
                      <a:pt x="571563" y="1408811"/>
                    </a:lnTo>
                    <a:lnTo>
                      <a:pt x="571563" y="1421511"/>
                    </a:lnTo>
                    <a:lnTo>
                      <a:pt x="572223" y="1408811"/>
                    </a:lnTo>
                    <a:lnTo>
                      <a:pt x="573100" y="1408811"/>
                    </a:lnTo>
                    <a:lnTo>
                      <a:pt x="575106" y="1383360"/>
                    </a:lnTo>
                    <a:lnTo>
                      <a:pt x="577557" y="1370711"/>
                    </a:lnTo>
                    <a:lnTo>
                      <a:pt x="581164" y="1370711"/>
                    </a:lnTo>
                    <a:lnTo>
                      <a:pt x="579170" y="1383360"/>
                    </a:lnTo>
                    <a:lnTo>
                      <a:pt x="578370" y="1396111"/>
                    </a:lnTo>
                    <a:lnTo>
                      <a:pt x="576961" y="1408811"/>
                    </a:lnTo>
                    <a:lnTo>
                      <a:pt x="578459" y="1408811"/>
                    </a:lnTo>
                    <a:lnTo>
                      <a:pt x="579539" y="1396111"/>
                    </a:lnTo>
                    <a:lnTo>
                      <a:pt x="580326" y="1396111"/>
                    </a:lnTo>
                    <a:lnTo>
                      <a:pt x="579234" y="1408811"/>
                    </a:lnTo>
                    <a:lnTo>
                      <a:pt x="578726" y="1421511"/>
                    </a:lnTo>
                    <a:lnTo>
                      <a:pt x="578561" y="1434211"/>
                    </a:lnTo>
                    <a:lnTo>
                      <a:pt x="578472" y="1446911"/>
                    </a:lnTo>
                    <a:lnTo>
                      <a:pt x="579462" y="1421511"/>
                    </a:lnTo>
                    <a:lnTo>
                      <a:pt x="580885" y="1396111"/>
                    </a:lnTo>
                    <a:lnTo>
                      <a:pt x="582777" y="1383360"/>
                    </a:lnTo>
                    <a:lnTo>
                      <a:pt x="585114" y="1370711"/>
                    </a:lnTo>
                    <a:lnTo>
                      <a:pt x="586308" y="1358011"/>
                    </a:lnTo>
                    <a:lnTo>
                      <a:pt x="588441" y="1358011"/>
                    </a:lnTo>
                    <a:lnTo>
                      <a:pt x="592429" y="1345311"/>
                    </a:lnTo>
                    <a:lnTo>
                      <a:pt x="595249" y="1345311"/>
                    </a:lnTo>
                    <a:lnTo>
                      <a:pt x="597814" y="1332611"/>
                    </a:lnTo>
                    <a:lnTo>
                      <a:pt x="603275" y="1332611"/>
                    </a:lnTo>
                    <a:lnTo>
                      <a:pt x="606602" y="1345311"/>
                    </a:lnTo>
                    <a:lnTo>
                      <a:pt x="610133" y="1345311"/>
                    </a:lnTo>
                    <a:lnTo>
                      <a:pt x="627011" y="1383411"/>
                    </a:lnTo>
                    <a:lnTo>
                      <a:pt x="626325" y="1383411"/>
                    </a:lnTo>
                    <a:lnTo>
                      <a:pt x="636308" y="1408811"/>
                    </a:lnTo>
                    <a:lnTo>
                      <a:pt x="645401" y="1421511"/>
                    </a:lnTo>
                    <a:lnTo>
                      <a:pt x="642023" y="1421511"/>
                    </a:lnTo>
                    <a:lnTo>
                      <a:pt x="653821" y="1434211"/>
                    </a:lnTo>
                    <a:lnTo>
                      <a:pt x="661441" y="1448371"/>
                    </a:lnTo>
                    <a:lnTo>
                      <a:pt x="669112" y="1459611"/>
                    </a:lnTo>
                    <a:lnTo>
                      <a:pt x="675982" y="1472311"/>
                    </a:lnTo>
                    <a:lnTo>
                      <a:pt x="683272" y="1485011"/>
                    </a:lnTo>
                    <a:lnTo>
                      <a:pt x="693178" y="1497711"/>
                    </a:lnTo>
                    <a:lnTo>
                      <a:pt x="693356" y="1497711"/>
                    </a:lnTo>
                    <a:lnTo>
                      <a:pt x="705586" y="1523111"/>
                    </a:lnTo>
                    <a:lnTo>
                      <a:pt x="713092" y="1523111"/>
                    </a:lnTo>
                    <a:lnTo>
                      <a:pt x="723519" y="1535811"/>
                    </a:lnTo>
                    <a:lnTo>
                      <a:pt x="744512" y="1573911"/>
                    </a:lnTo>
                    <a:lnTo>
                      <a:pt x="773950" y="1612011"/>
                    </a:lnTo>
                    <a:lnTo>
                      <a:pt x="785977" y="1637411"/>
                    </a:lnTo>
                    <a:lnTo>
                      <a:pt x="784948" y="1637411"/>
                    </a:lnTo>
                    <a:lnTo>
                      <a:pt x="775258" y="1624711"/>
                    </a:lnTo>
                    <a:lnTo>
                      <a:pt x="761263" y="1599311"/>
                    </a:lnTo>
                    <a:lnTo>
                      <a:pt x="748741" y="1587868"/>
                    </a:lnTo>
                    <a:lnTo>
                      <a:pt x="767626" y="1612011"/>
                    </a:lnTo>
                    <a:lnTo>
                      <a:pt x="790473" y="1650111"/>
                    </a:lnTo>
                    <a:lnTo>
                      <a:pt x="809866" y="1675511"/>
                    </a:lnTo>
                    <a:lnTo>
                      <a:pt x="804100" y="1675511"/>
                    </a:lnTo>
                    <a:lnTo>
                      <a:pt x="824357" y="1700911"/>
                    </a:lnTo>
                    <a:lnTo>
                      <a:pt x="834961" y="1713725"/>
                    </a:lnTo>
                    <a:lnTo>
                      <a:pt x="844042" y="1726311"/>
                    </a:lnTo>
                    <a:lnTo>
                      <a:pt x="851814" y="1739011"/>
                    </a:lnTo>
                    <a:lnTo>
                      <a:pt x="860844" y="1739011"/>
                    </a:lnTo>
                    <a:lnTo>
                      <a:pt x="869962" y="1751711"/>
                    </a:lnTo>
                    <a:lnTo>
                      <a:pt x="878027" y="1764411"/>
                    </a:lnTo>
                    <a:lnTo>
                      <a:pt x="890917" y="1777111"/>
                    </a:lnTo>
                    <a:lnTo>
                      <a:pt x="903973" y="1789811"/>
                    </a:lnTo>
                    <a:lnTo>
                      <a:pt x="917219" y="1815211"/>
                    </a:lnTo>
                    <a:lnTo>
                      <a:pt x="921092" y="1818855"/>
                    </a:lnTo>
                    <a:lnTo>
                      <a:pt x="927646" y="1827911"/>
                    </a:lnTo>
                    <a:lnTo>
                      <a:pt x="929716" y="1827911"/>
                    </a:lnTo>
                    <a:lnTo>
                      <a:pt x="937158" y="1840611"/>
                    </a:lnTo>
                    <a:lnTo>
                      <a:pt x="944651" y="1840611"/>
                    </a:lnTo>
                    <a:lnTo>
                      <a:pt x="952817" y="1853311"/>
                    </a:lnTo>
                    <a:lnTo>
                      <a:pt x="949312" y="1853311"/>
                    </a:lnTo>
                    <a:lnTo>
                      <a:pt x="965708" y="1878711"/>
                    </a:lnTo>
                    <a:lnTo>
                      <a:pt x="984262" y="1891411"/>
                    </a:lnTo>
                    <a:lnTo>
                      <a:pt x="992466" y="1904111"/>
                    </a:lnTo>
                    <a:lnTo>
                      <a:pt x="977811" y="1878711"/>
                    </a:lnTo>
                    <a:lnTo>
                      <a:pt x="997800" y="1904111"/>
                    </a:lnTo>
                    <a:lnTo>
                      <a:pt x="1012253" y="1916811"/>
                    </a:lnTo>
                    <a:lnTo>
                      <a:pt x="1024864" y="1942211"/>
                    </a:lnTo>
                    <a:lnTo>
                      <a:pt x="1035088" y="1951202"/>
                    </a:lnTo>
                    <a:lnTo>
                      <a:pt x="1035710" y="1952282"/>
                    </a:lnTo>
                    <a:lnTo>
                      <a:pt x="1035316" y="1951405"/>
                    </a:lnTo>
                    <a:lnTo>
                      <a:pt x="1039291" y="1954911"/>
                    </a:lnTo>
                    <a:lnTo>
                      <a:pt x="1037196" y="1954911"/>
                    </a:lnTo>
                    <a:lnTo>
                      <a:pt x="1044448" y="1967611"/>
                    </a:lnTo>
                    <a:lnTo>
                      <a:pt x="1057516" y="1980311"/>
                    </a:lnTo>
                    <a:lnTo>
                      <a:pt x="1070114" y="1993011"/>
                    </a:lnTo>
                    <a:lnTo>
                      <a:pt x="1083144" y="2005711"/>
                    </a:lnTo>
                    <a:lnTo>
                      <a:pt x="1079792" y="1999170"/>
                    </a:lnTo>
                    <a:lnTo>
                      <a:pt x="1086345" y="2005711"/>
                    </a:lnTo>
                    <a:lnTo>
                      <a:pt x="1088097" y="2005711"/>
                    </a:lnTo>
                    <a:lnTo>
                      <a:pt x="1080490" y="1993011"/>
                    </a:lnTo>
                    <a:lnTo>
                      <a:pt x="1072464" y="1982355"/>
                    </a:lnTo>
                    <a:lnTo>
                      <a:pt x="1072464" y="1990496"/>
                    </a:lnTo>
                    <a:lnTo>
                      <a:pt x="1062926" y="1980311"/>
                    </a:lnTo>
                    <a:lnTo>
                      <a:pt x="1067752" y="1980311"/>
                    </a:lnTo>
                    <a:lnTo>
                      <a:pt x="1072464" y="1990496"/>
                    </a:lnTo>
                    <a:lnTo>
                      <a:pt x="1072464" y="1982355"/>
                    </a:lnTo>
                    <a:lnTo>
                      <a:pt x="1070927" y="1980311"/>
                    </a:lnTo>
                    <a:lnTo>
                      <a:pt x="1096264" y="2008619"/>
                    </a:lnTo>
                    <a:lnTo>
                      <a:pt x="1126375" y="2042274"/>
                    </a:lnTo>
                    <a:lnTo>
                      <a:pt x="1128001" y="2044268"/>
                    </a:lnTo>
                    <a:lnTo>
                      <a:pt x="1128674" y="2044852"/>
                    </a:lnTo>
                    <a:lnTo>
                      <a:pt x="1159865" y="2079675"/>
                    </a:lnTo>
                    <a:lnTo>
                      <a:pt x="1158659" y="2075154"/>
                    </a:lnTo>
                    <a:lnTo>
                      <a:pt x="1187805" y="2107311"/>
                    </a:lnTo>
                    <a:lnTo>
                      <a:pt x="1225219" y="2132711"/>
                    </a:lnTo>
                    <a:lnTo>
                      <a:pt x="1244206" y="2153183"/>
                    </a:lnTo>
                    <a:lnTo>
                      <a:pt x="1248473" y="2158111"/>
                    </a:lnTo>
                    <a:lnTo>
                      <a:pt x="1248257" y="2157552"/>
                    </a:lnTo>
                    <a:lnTo>
                      <a:pt x="1260551" y="2170811"/>
                    </a:lnTo>
                    <a:lnTo>
                      <a:pt x="1288846" y="2196211"/>
                    </a:lnTo>
                    <a:lnTo>
                      <a:pt x="1284706" y="2183511"/>
                    </a:lnTo>
                    <a:lnTo>
                      <a:pt x="1276731" y="2183511"/>
                    </a:lnTo>
                    <a:lnTo>
                      <a:pt x="1267091" y="2170811"/>
                    </a:lnTo>
                    <a:lnTo>
                      <a:pt x="1255991" y="2158212"/>
                    </a:lnTo>
                    <a:lnTo>
                      <a:pt x="1245577" y="2150389"/>
                    </a:lnTo>
                    <a:lnTo>
                      <a:pt x="1243723" y="2145411"/>
                    </a:lnTo>
                    <a:lnTo>
                      <a:pt x="1238961" y="2145411"/>
                    </a:lnTo>
                    <a:lnTo>
                      <a:pt x="1205852" y="2107311"/>
                    </a:lnTo>
                    <a:lnTo>
                      <a:pt x="1200708" y="2107311"/>
                    </a:lnTo>
                    <a:lnTo>
                      <a:pt x="1193177" y="2098560"/>
                    </a:lnTo>
                    <a:lnTo>
                      <a:pt x="1198054" y="2107311"/>
                    </a:lnTo>
                    <a:lnTo>
                      <a:pt x="1196517" y="2107311"/>
                    </a:lnTo>
                    <a:lnTo>
                      <a:pt x="1177785" y="2081911"/>
                    </a:lnTo>
                    <a:lnTo>
                      <a:pt x="1159916" y="2069211"/>
                    </a:lnTo>
                    <a:lnTo>
                      <a:pt x="1127899" y="2031111"/>
                    </a:lnTo>
                    <a:lnTo>
                      <a:pt x="1094841" y="2005711"/>
                    </a:lnTo>
                    <a:lnTo>
                      <a:pt x="1072883" y="1980311"/>
                    </a:lnTo>
                    <a:lnTo>
                      <a:pt x="1061897" y="1967611"/>
                    </a:lnTo>
                    <a:lnTo>
                      <a:pt x="1040790" y="1942211"/>
                    </a:lnTo>
                    <a:lnTo>
                      <a:pt x="1030236" y="1929511"/>
                    </a:lnTo>
                    <a:lnTo>
                      <a:pt x="1001001" y="1904111"/>
                    </a:lnTo>
                    <a:lnTo>
                      <a:pt x="1005052" y="1904111"/>
                    </a:lnTo>
                    <a:lnTo>
                      <a:pt x="992784" y="1885213"/>
                    </a:lnTo>
                    <a:lnTo>
                      <a:pt x="997521" y="1891411"/>
                    </a:lnTo>
                    <a:lnTo>
                      <a:pt x="1006475" y="1904111"/>
                    </a:lnTo>
                    <a:lnTo>
                      <a:pt x="1010158" y="1904111"/>
                    </a:lnTo>
                    <a:lnTo>
                      <a:pt x="999858" y="1891411"/>
                    </a:lnTo>
                    <a:lnTo>
                      <a:pt x="991146" y="1882698"/>
                    </a:lnTo>
                    <a:lnTo>
                      <a:pt x="988555" y="1878711"/>
                    </a:lnTo>
                    <a:lnTo>
                      <a:pt x="987818" y="1878711"/>
                    </a:lnTo>
                    <a:lnTo>
                      <a:pt x="989926" y="1881479"/>
                    </a:lnTo>
                    <a:lnTo>
                      <a:pt x="987158" y="1878711"/>
                    </a:lnTo>
                    <a:lnTo>
                      <a:pt x="982484" y="1878711"/>
                    </a:lnTo>
                    <a:lnTo>
                      <a:pt x="981837" y="1871433"/>
                    </a:lnTo>
                    <a:lnTo>
                      <a:pt x="977861" y="1866011"/>
                    </a:lnTo>
                    <a:lnTo>
                      <a:pt x="967676" y="1853311"/>
                    </a:lnTo>
                    <a:lnTo>
                      <a:pt x="953173" y="1840611"/>
                    </a:lnTo>
                    <a:lnTo>
                      <a:pt x="948194" y="1833372"/>
                    </a:lnTo>
                    <a:lnTo>
                      <a:pt x="945654" y="1827911"/>
                    </a:lnTo>
                    <a:lnTo>
                      <a:pt x="938301" y="1815211"/>
                    </a:lnTo>
                    <a:lnTo>
                      <a:pt x="929906" y="1815211"/>
                    </a:lnTo>
                    <a:lnTo>
                      <a:pt x="911898" y="1789811"/>
                    </a:lnTo>
                    <a:lnTo>
                      <a:pt x="903122" y="1777111"/>
                    </a:lnTo>
                    <a:lnTo>
                      <a:pt x="909129" y="1777111"/>
                    </a:lnTo>
                    <a:lnTo>
                      <a:pt x="944206" y="1815211"/>
                    </a:lnTo>
                    <a:lnTo>
                      <a:pt x="977747" y="1853311"/>
                    </a:lnTo>
                    <a:lnTo>
                      <a:pt x="1007338" y="1891411"/>
                    </a:lnTo>
                    <a:lnTo>
                      <a:pt x="1024356" y="1910016"/>
                    </a:lnTo>
                    <a:lnTo>
                      <a:pt x="1032014" y="1916811"/>
                    </a:lnTo>
                    <a:lnTo>
                      <a:pt x="1059789" y="1942211"/>
                    </a:lnTo>
                    <a:lnTo>
                      <a:pt x="1073746" y="1967611"/>
                    </a:lnTo>
                    <a:lnTo>
                      <a:pt x="1101877" y="1993011"/>
                    </a:lnTo>
                    <a:lnTo>
                      <a:pt x="1109179" y="2005711"/>
                    </a:lnTo>
                    <a:lnTo>
                      <a:pt x="1116584" y="2005711"/>
                    </a:lnTo>
                    <a:lnTo>
                      <a:pt x="1124077" y="2018411"/>
                    </a:lnTo>
                    <a:lnTo>
                      <a:pt x="1132306" y="2018411"/>
                    </a:lnTo>
                    <a:lnTo>
                      <a:pt x="1164361" y="2056511"/>
                    </a:lnTo>
                    <a:lnTo>
                      <a:pt x="1190955" y="2081911"/>
                    </a:lnTo>
                    <a:lnTo>
                      <a:pt x="1215834" y="2107311"/>
                    </a:lnTo>
                    <a:lnTo>
                      <a:pt x="1242275" y="2132266"/>
                    </a:lnTo>
                    <a:lnTo>
                      <a:pt x="1242479" y="2132711"/>
                    </a:lnTo>
                    <a:lnTo>
                      <a:pt x="1242745" y="2132711"/>
                    </a:lnTo>
                    <a:lnTo>
                      <a:pt x="1249756" y="2132711"/>
                    </a:lnTo>
                    <a:lnTo>
                      <a:pt x="1247279" y="2129485"/>
                    </a:lnTo>
                    <a:lnTo>
                      <a:pt x="1251356" y="2132711"/>
                    </a:lnTo>
                    <a:lnTo>
                      <a:pt x="1249756" y="2132711"/>
                    </a:lnTo>
                    <a:lnTo>
                      <a:pt x="1255941" y="2139315"/>
                    </a:lnTo>
                    <a:lnTo>
                      <a:pt x="1251788" y="2132711"/>
                    </a:lnTo>
                    <a:lnTo>
                      <a:pt x="1257719" y="2132711"/>
                    </a:lnTo>
                    <a:lnTo>
                      <a:pt x="1251013" y="2120011"/>
                    </a:lnTo>
                    <a:lnTo>
                      <a:pt x="1244930" y="2120011"/>
                    </a:lnTo>
                    <a:lnTo>
                      <a:pt x="1239380" y="2107311"/>
                    </a:lnTo>
                    <a:lnTo>
                      <a:pt x="1229753" y="2107311"/>
                    </a:lnTo>
                    <a:lnTo>
                      <a:pt x="1221981" y="2094611"/>
                    </a:lnTo>
                    <a:lnTo>
                      <a:pt x="1215936" y="2081911"/>
                    </a:lnTo>
                    <a:lnTo>
                      <a:pt x="1217066" y="2081911"/>
                    </a:lnTo>
                    <a:lnTo>
                      <a:pt x="1213434" y="2077275"/>
                    </a:lnTo>
                    <a:lnTo>
                      <a:pt x="1213434" y="2081911"/>
                    </a:lnTo>
                    <a:lnTo>
                      <a:pt x="1211948" y="2081911"/>
                    </a:lnTo>
                    <a:lnTo>
                      <a:pt x="1211948" y="2096960"/>
                    </a:lnTo>
                    <a:lnTo>
                      <a:pt x="1209167" y="2094611"/>
                    </a:lnTo>
                    <a:lnTo>
                      <a:pt x="1200505" y="2081911"/>
                    </a:lnTo>
                    <a:lnTo>
                      <a:pt x="1202664" y="2081911"/>
                    </a:lnTo>
                    <a:lnTo>
                      <a:pt x="1211948" y="2096960"/>
                    </a:lnTo>
                    <a:lnTo>
                      <a:pt x="1211948" y="2081911"/>
                    </a:lnTo>
                    <a:lnTo>
                      <a:pt x="1208481" y="2081911"/>
                    </a:lnTo>
                    <a:lnTo>
                      <a:pt x="1201572" y="2069211"/>
                    </a:lnTo>
                    <a:lnTo>
                      <a:pt x="1205750" y="2069211"/>
                    </a:lnTo>
                    <a:lnTo>
                      <a:pt x="1213434" y="2081911"/>
                    </a:lnTo>
                    <a:lnTo>
                      <a:pt x="1213434" y="2077275"/>
                    </a:lnTo>
                    <a:lnTo>
                      <a:pt x="1207122" y="2069211"/>
                    </a:lnTo>
                    <a:lnTo>
                      <a:pt x="1197165" y="2056511"/>
                    </a:lnTo>
                    <a:lnTo>
                      <a:pt x="1183500" y="2043811"/>
                    </a:lnTo>
                    <a:lnTo>
                      <a:pt x="1169924" y="2043811"/>
                    </a:lnTo>
                    <a:lnTo>
                      <a:pt x="1150277" y="2018411"/>
                    </a:lnTo>
                    <a:lnTo>
                      <a:pt x="1151788" y="2018411"/>
                    </a:lnTo>
                    <a:lnTo>
                      <a:pt x="1126883" y="1993011"/>
                    </a:lnTo>
                    <a:lnTo>
                      <a:pt x="1126096" y="1992147"/>
                    </a:lnTo>
                    <a:lnTo>
                      <a:pt x="1126464" y="1993011"/>
                    </a:lnTo>
                    <a:lnTo>
                      <a:pt x="1090168" y="1954911"/>
                    </a:lnTo>
                    <a:lnTo>
                      <a:pt x="1053172" y="1904111"/>
                    </a:lnTo>
                    <a:lnTo>
                      <a:pt x="1050810" y="1900885"/>
                    </a:lnTo>
                    <a:lnTo>
                      <a:pt x="1050810" y="1904111"/>
                    </a:lnTo>
                    <a:lnTo>
                      <a:pt x="1036739" y="1891411"/>
                    </a:lnTo>
                    <a:lnTo>
                      <a:pt x="1041882" y="1891411"/>
                    </a:lnTo>
                    <a:lnTo>
                      <a:pt x="1050810" y="1904111"/>
                    </a:lnTo>
                    <a:lnTo>
                      <a:pt x="1050810" y="1900885"/>
                    </a:lnTo>
                    <a:lnTo>
                      <a:pt x="1025283" y="1866011"/>
                    </a:lnTo>
                    <a:lnTo>
                      <a:pt x="1016355" y="1853311"/>
                    </a:lnTo>
                    <a:lnTo>
                      <a:pt x="1003769" y="1840611"/>
                    </a:lnTo>
                    <a:lnTo>
                      <a:pt x="995057" y="1827911"/>
                    </a:lnTo>
                    <a:lnTo>
                      <a:pt x="984034" y="1815211"/>
                    </a:lnTo>
                    <a:lnTo>
                      <a:pt x="964539" y="1789811"/>
                    </a:lnTo>
                    <a:lnTo>
                      <a:pt x="957453" y="1789811"/>
                    </a:lnTo>
                    <a:lnTo>
                      <a:pt x="959027" y="1795335"/>
                    </a:lnTo>
                    <a:lnTo>
                      <a:pt x="963536" y="1802511"/>
                    </a:lnTo>
                    <a:lnTo>
                      <a:pt x="965327" y="1802511"/>
                    </a:lnTo>
                    <a:lnTo>
                      <a:pt x="981925" y="1815211"/>
                    </a:lnTo>
                    <a:lnTo>
                      <a:pt x="995743" y="1840611"/>
                    </a:lnTo>
                    <a:lnTo>
                      <a:pt x="1007287" y="1853311"/>
                    </a:lnTo>
                    <a:lnTo>
                      <a:pt x="1017028" y="1866011"/>
                    </a:lnTo>
                    <a:lnTo>
                      <a:pt x="1025563" y="1878711"/>
                    </a:lnTo>
                    <a:lnTo>
                      <a:pt x="1028941" y="1884006"/>
                    </a:lnTo>
                    <a:lnTo>
                      <a:pt x="1023353" y="1878711"/>
                    </a:lnTo>
                    <a:lnTo>
                      <a:pt x="1014742" y="1866011"/>
                    </a:lnTo>
                    <a:lnTo>
                      <a:pt x="1014984" y="1866011"/>
                    </a:lnTo>
                    <a:lnTo>
                      <a:pt x="1000137" y="1853311"/>
                    </a:lnTo>
                    <a:lnTo>
                      <a:pt x="988072" y="1840611"/>
                    </a:lnTo>
                    <a:lnTo>
                      <a:pt x="975372" y="1827911"/>
                    </a:lnTo>
                    <a:lnTo>
                      <a:pt x="967003" y="1815211"/>
                    </a:lnTo>
                    <a:lnTo>
                      <a:pt x="958634" y="1802511"/>
                    </a:lnTo>
                    <a:lnTo>
                      <a:pt x="964653" y="1815211"/>
                    </a:lnTo>
                    <a:lnTo>
                      <a:pt x="956437" y="1802511"/>
                    </a:lnTo>
                    <a:lnTo>
                      <a:pt x="949921" y="1789811"/>
                    </a:lnTo>
                    <a:lnTo>
                      <a:pt x="951382" y="1789811"/>
                    </a:lnTo>
                    <a:lnTo>
                      <a:pt x="940117" y="1777492"/>
                    </a:lnTo>
                    <a:lnTo>
                      <a:pt x="940282" y="1777936"/>
                    </a:lnTo>
                    <a:lnTo>
                      <a:pt x="947623" y="1789811"/>
                    </a:lnTo>
                    <a:lnTo>
                      <a:pt x="944600" y="1789811"/>
                    </a:lnTo>
                    <a:lnTo>
                      <a:pt x="940282" y="1777936"/>
                    </a:lnTo>
                    <a:lnTo>
                      <a:pt x="939774" y="1777111"/>
                    </a:lnTo>
                    <a:lnTo>
                      <a:pt x="940117" y="1777492"/>
                    </a:lnTo>
                    <a:lnTo>
                      <a:pt x="939977" y="1777111"/>
                    </a:lnTo>
                    <a:lnTo>
                      <a:pt x="943457" y="1777111"/>
                    </a:lnTo>
                    <a:lnTo>
                      <a:pt x="937577" y="1767878"/>
                    </a:lnTo>
                    <a:lnTo>
                      <a:pt x="937577" y="1777111"/>
                    </a:lnTo>
                    <a:lnTo>
                      <a:pt x="935697" y="1777111"/>
                    </a:lnTo>
                    <a:lnTo>
                      <a:pt x="932332" y="1767751"/>
                    </a:lnTo>
                    <a:lnTo>
                      <a:pt x="937577" y="1777111"/>
                    </a:lnTo>
                    <a:lnTo>
                      <a:pt x="937577" y="1767878"/>
                    </a:lnTo>
                    <a:lnTo>
                      <a:pt x="935380" y="1764411"/>
                    </a:lnTo>
                    <a:lnTo>
                      <a:pt x="923328" y="1751711"/>
                    </a:lnTo>
                    <a:lnTo>
                      <a:pt x="930452" y="1764411"/>
                    </a:lnTo>
                    <a:lnTo>
                      <a:pt x="925753" y="1764411"/>
                    </a:lnTo>
                    <a:lnTo>
                      <a:pt x="919111" y="1751711"/>
                    </a:lnTo>
                    <a:lnTo>
                      <a:pt x="916647" y="1751711"/>
                    </a:lnTo>
                    <a:lnTo>
                      <a:pt x="908634" y="1739011"/>
                    </a:lnTo>
                    <a:lnTo>
                      <a:pt x="900633" y="1726311"/>
                    </a:lnTo>
                    <a:lnTo>
                      <a:pt x="901522" y="1737652"/>
                    </a:lnTo>
                    <a:lnTo>
                      <a:pt x="887349" y="1716024"/>
                    </a:lnTo>
                    <a:lnTo>
                      <a:pt x="887349" y="1751711"/>
                    </a:lnTo>
                    <a:lnTo>
                      <a:pt x="883500" y="1751711"/>
                    </a:lnTo>
                    <a:lnTo>
                      <a:pt x="870178" y="1739011"/>
                    </a:lnTo>
                    <a:lnTo>
                      <a:pt x="855306" y="1714360"/>
                    </a:lnTo>
                    <a:lnTo>
                      <a:pt x="870432" y="1726311"/>
                    </a:lnTo>
                    <a:lnTo>
                      <a:pt x="887349" y="1751711"/>
                    </a:lnTo>
                    <a:lnTo>
                      <a:pt x="887349" y="1716024"/>
                    </a:lnTo>
                    <a:lnTo>
                      <a:pt x="885774" y="1713611"/>
                    </a:lnTo>
                    <a:lnTo>
                      <a:pt x="870292" y="1688668"/>
                    </a:lnTo>
                    <a:lnTo>
                      <a:pt x="876935" y="1693443"/>
                    </a:lnTo>
                    <a:lnTo>
                      <a:pt x="873404" y="1688211"/>
                    </a:lnTo>
                    <a:lnTo>
                      <a:pt x="859904" y="1675511"/>
                    </a:lnTo>
                    <a:lnTo>
                      <a:pt x="853071" y="1667294"/>
                    </a:lnTo>
                    <a:lnTo>
                      <a:pt x="853071" y="1711426"/>
                    </a:lnTo>
                    <a:lnTo>
                      <a:pt x="844461" y="1700911"/>
                    </a:lnTo>
                    <a:lnTo>
                      <a:pt x="838936" y="1700911"/>
                    </a:lnTo>
                    <a:lnTo>
                      <a:pt x="833945" y="1688211"/>
                    </a:lnTo>
                    <a:lnTo>
                      <a:pt x="831354" y="1680806"/>
                    </a:lnTo>
                    <a:lnTo>
                      <a:pt x="839355" y="1688211"/>
                    </a:lnTo>
                    <a:lnTo>
                      <a:pt x="853071" y="1711426"/>
                    </a:lnTo>
                    <a:lnTo>
                      <a:pt x="853071" y="1667294"/>
                    </a:lnTo>
                    <a:lnTo>
                      <a:pt x="838796" y="1650111"/>
                    </a:lnTo>
                    <a:lnTo>
                      <a:pt x="828776" y="1637411"/>
                    </a:lnTo>
                    <a:lnTo>
                      <a:pt x="817613" y="1612011"/>
                    </a:lnTo>
                    <a:lnTo>
                      <a:pt x="804291" y="1599311"/>
                    </a:lnTo>
                    <a:lnTo>
                      <a:pt x="787793" y="1573911"/>
                    </a:lnTo>
                    <a:lnTo>
                      <a:pt x="789520" y="1573911"/>
                    </a:lnTo>
                    <a:lnTo>
                      <a:pt x="783882" y="1561769"/>
                    </a:lnTo>
                    <a:lnTo>
                      <a:pt x="796264" y="1573911"/>
                    </a:lnTo>
                    <a:lnTo>
                      <a:pt x="790168" y="1563420"/>
                    </a:lnTo>
                    <a:lnTo>
                      <a:pt x="794486" y="1568424"/>
                    </a:lnTo>
                    <a:lnTo>
                      <a:pt x="785622" y="1554505"/>
                    </a:lnTo>
                    <a:lnTo>
                      <a:pt x="786485" y="1557096"/>
                    </a:lnTo>
                    <a:lnTo>
                      <a:pt x="778383" y="1543126"/>
                    </a:lnTo>
                    <a:lnTo>
                      <a:pt x="773722" y="1535811"/>
                    </a:lnTo>
                    <a:lnTo>
                      <a:pt x="772528" y="1533791"/>
                    </a:lnTo>
                    <a:lnTo>
                      <a:pt x="755294" y="1511935"/>
                    </a:lnTo>
                    <a:lnTo>
                      <a:pt x="769264" y="1535811"/>
                    </a:lnTo>
                    <a:lnTo>
                      <a:pt x="783323" y="1561211"/>
                    </a:lnTo>
                    <a:lnTo>
                      <a:pt x="777811" y="1561211"/>
                    </a:lnTo>
                    <a:lnTo>
                      <a:pt x="767397" y="1538376"/>
                    </a:lnTo>
                    <a:lnTo>
                      <a:pt x="767397" y="1573911"/>
                    </a:lnTo>
                    <a:lnTo>
                      <a:pt x="764374" y="1573911"/>
                    </a:lnTo>
                    <a:lnTo>
                      <a:pt x="763663" y="1569262"/>
                    </a:lnTo>
                    <a:lnTo>
                      <a:pt x="767397" y="1573911"/>
                    </a:lnTo>
                    <a:lnTo>
                      <a:pt x="767397" y="1538376"/>
                    </a:lnTo>
                    <a:lnTo>
                      <a:pt x="766229" y="1535811"/>
                    </a:lnTo>
                    <a:lnTo>
                      <a:pt x="759345" y="1523111"/>
                    </a:lnTo>
                    <a:lnTo>
                      <a:pt x="752551" y="1523111"/>
                    </a:lnTo>
                    <a:lnTo>
                      <a:pt x="739089" y="1497711"/>
                    </a:lnTo>
                    <a:lnTo>
                      <a:pt x="753402" y="1509585"/>
                    </a:lnTo>
                    <a:lnTo>
                      <a:pt x="743559" y="1497711"/>
                    </a:lnTo>
                    <a:lnTo>
                      <a:pt x="733018" y="1485011"/>
                    </a:lnTo>
                    <a:lnTo>
                      <a:pt x="707758" y="1446911"/>
                    </a:lnTo>
                    <a:lnTo>
                      <a:pt x="701586" y="1421511"/>
                    </a:lnTo>
                    <a:lnTo>
                      <a:pt x="702475" y="1421511"/>
                    </a:lnTo>
                    <a:lnTo>
                      <a:pt x="708596" y="1434211"/>
                    </a:lnTo>
                    <a:lnTo>
                      <a:pt x="729056" y="1472311"/>
                    </a:lnTo>
                    <a:lnTo>
                      <a:pt x="739736" y="1485011"/>
                    </a:lnTo>
                    <a:lnTo>
                      <a:pt x="748068" y="1497711"/>
                    </a:lnTo>
                    <a:lnTo>
                      <a:pt x="751370" y="1497711"/>
                    </a:lnTo>
                    <a:lnTo>
                      <a:pt x="747229" y="1490141"/>
                    </a:lnTo>
                    <a:lnTo>
                      <a:pt x="743966" y="1485011"/>
                    </a:lnTo>
                    <a:lnTo>
                      <a:pt x="735063" y="1472311"/>
                    </a:lnTo>
                    <a:lnTo>
                      <a:pt x="730186" y="1462976"/>
                    </a:lnTo>
                    <a:lnTo>
                      <a:pt x="735939" y="1469529"/>
                    </a:lnTo>
                    <a:lnTo>
                      <a:pt x="730516" y="1459611"/>
                    </a:lnTo>
                    <a:lnTo>
                      <a:pt x="716089" y="1434211"/>
                    </a:lnTo>
                    <a:lnTo>
                      <a:pt x="717372" y="1434211"/>
                    </a:lnTo>
                    <a:lnTo>
                      <a:pt x="724700" y="1446911"/>
                    </a:lnTo>
                    <a:lnTo>
                      <a:pt x="728395" y="1446911"/>
                    </a:lnTo>
                    <a:lnTo>
                      <a:pt x="721017" y="1434211"/>
                    </a:lnTo>
                    <a:lnTo>
                      <a:pt x="713638" y="1421511"/>
                    </a:lnTo>
                    <a:lnTo>
                      <a:pt x="707478" y="1421511"/>
                    </a:lnTo>
                    <a:lnTo>
                      <a:pt x="703427" y="1408811"/>
                    </a:lnTo>
                    <a:lnTo>
                      <a:pt x="695274" y="1396111"/>
                    </a:lnTo>
                    <a:lnTo>
                      <a:pt x="688162" y="1383411"/>
                    </a:lnTo>
                    <a:lnTo>
                      <a:pt x="681951" y="1383411"/>
                    </a:lnTo>
                    <a:lnTo>
                      <a:pt x="681342" y="1381683"/>
                    </a:lnTo>
                    <a:lnTo>
                      <a:pt x="681342" y="1421511"/>
                    </a:lnTo>
                    <a:lnTo>
                      <a:pt x="656158" y="1383360"/>
                    </a:lnTo>
                    <a:lnTo>
                      <a:pt x="656297" y="1383563"/>
                    </a:lnTo>
                    <a:lnTo>
                      <a:pt x="681342" y="1421511"/>
                    </a:lnTo>
                    <a:lnTo>
                      <a:pt x="681342" y="1381683"/>
                    </a:lnTo>
                    <a:lnTo>
                      <a:pt x="673049" y="1358011"/>
                    </a:lnTo>
                    <a:lnTo>
                      <a:pt x="670102" y="1358011"/>
                    </a:lnTo>
                    <a:lnTo>
                      <a:pt x="658393" y="1332611"/>
                    </a:lnTo>
                    <a:lnTo>
                      <a:pt x="648017" y="1309763"/>
                    </a:lnTo>
                    <a:lnTo>
                      <a:pt x="648017" y="1370457"/>
                    </a:lnTo>
                    <a:lnTo>
                      <a:pt x="640156" y="1358011"/>
                    </a:lnTo>
                    <a:lnTo>
                      <a:pt x="643775" y="1358011"/>
                    </a:lnTo>
                    <a:lnTo>
                      <a:pt x="648017" y="1370457"/>
                    </a:lnTo>
                    <a:lnTo>
                      <a:pt x="648017" y="1309763"/>
                    </a:lnTo>
                    <a:lnTo>
                      <a:pt x="646861" y="1307211"/>
                    </a:lnTo>
                    <a:lnTo>
                      <a:pt x="640842" y="1294511"/>
                    </a:lnTo>
                    <a:lnTo>
                      <a:pt x="634822" y="1281811"/>
                    </a:lnTo>
                    <a:lnTo>
                      <a:pt x="627976" y="1269111"/>
                    </a:lnTo>
                    <a:lnTo>
                      <a:pt x="621131" y="1256411"/>
                    </a:lnTo>
                    <a:lnTo>
                      <a:pt x="604634" y="1218311"/>
                    </a:lnTo>
                    <a:lnTo>
                      <a:pt x="600748" y="1205611"/>
                    </a:lnTo>
                    <a:lnTo>
                      <a:pt x="597128" y="1218311"/>
                    </a:lnTo>
                    <a:lnTo>
                      <a:pt x="594271" y="1218311"/>
                    </a:lnTo>
                    <a:lnTo>
                      <a:pt x="590016" y="1224851"/>
                    </a:lnTo>
                    <a:lnTo>
                      <a:pt x="590016" y="1276858"/>
                    </a:lnTo>
                    <a:lnTo>
                      <a:pt x="589305" y="1281811"/>
                    </a:lnTo>
                    <a:lnTo>
                      <a:pt x="586206" y="1281811"/>
                    </a:lnTo>
                    <a:lnTo>
                      <a:pt x="590016" y="1276858"/>
                    </a:lnTo>
                    <a:lnTo>
                      <a:pt x="590016" y="1224851"/>
                    </a:lnTo>
                    <a:lnTo>
                      <a:pt x="577735" y="1243711"/>
                    </a:lnTo>
                    <a:lnTo>
                      <a:pt x="572643" y="1256411"/>
                    </a:lnTo>
                    <a:lnTo>
                      <a:pt x="567601" y="1256411"/>
                    </a:lnTo>
                    <a:lnTo>
                      <a:pt x="562394" y="1269111"/>
                    </a:lnTo>
                    <a:lnTo>
                      <a:pt x="559003" y="1281811"/>
                    </a:lnTo>
                    <a:lnTo>
                      <a:pt x="555307" y="1281811"/>
                    </a:lnTo>
                    <a:lnTo>
                      <a:pt x="551903" y="1294511"/>
                    </a:lnTo>
                    <a:lnTo>
                      <a:pt x="542366" y="1319911"/>
                    </a:lnTo>
                    <a:lnTo>
                      <a:pt x="534454" y="1345311"/>
                    </a:lnTo>
                    <a:lnTo>
                      <a:pt x="533285" y="1345311"/>
                    </a:lnTo>
                    <a:lnTo>
                      <a:pt x="532218" y="1358011"/>
                    </a:lnTo>
                    <a:lnTo>
                      <a:pt x="531482" y="1358011"/>
                    </a:lnTo>
                    <a:lnTo>
                      <a:pt x="529602" y="1370711"/>
                    </a:lnTo>
                    <a:lnTo>
                      <a:pt x="524916" y="1408811"/>
                    </a:lnTo>
                    <a:lnTo>
                      <a:pt x="523798" y="1446911"/>
                    </a:lnTo>
                    <a:lnTo>
                      <a:pt x="525424" y="1485011"/>
                    </a:lnTo>
                    <a:lnTo>
                      <a:pt x="528929" y="1523111"/>
                    </a:lnTo>
                    <a:lnTo>
                      <a:pt x="526605" y="1523111"/>
                    </a:lnTo>
                    <a:lnTo>
                      <a:pt x="526415" y="1535811"/>
                    </a:lnTo>
                    <a:lnTo>
                      <a:pt x="537235" y="1573911"/>
                    </a:lnTo>
                    <a:lnTo>
                      <a:pt x="541832" y="1599311"/>
                    </a:lnTo>
                    <a:lnTo>
                      <a:pt x="545719" y="1612011"/>
                    </a:lnTo>
                    <a:lnTo>
                      <a:pt x="551611" y="1637411"/>
                    </a:lnTo>
                    <a:lnTo>
                      <a:pt x="548703" y="1624711"/>
                    </a:lnTo>
                    <a:lnTo>
                      <a:pt x="545998" y="1612011"/>
                    </a:lnTo>
                    <a:lnTo>
                      <a:pt x="543471" y="1586611"/>
                    </a:lnTo>
                    <a:lnTo>
                      <a:pt x="541108" y="1573911"/>
                    </a:lnTo>
                    <a:lnTo>
                      <a:pt x="548640" y="1612011"/>
                    </a:lnTo>
                    <a:lnTo>
                      <a:pt x="556780" y="1637411"/>
                    </a:lnTo>
                    <a:lnTo>
                      <a:pt x="564946" y="1675511"/>
                    </a:lnTo>
                    <a:lnTo>
                      <a:pt x="572541" y="1700911"/>
                    </a:lnTo>
                    <a:lnTo>
                      <a:pt x="570306" y="1688211"/>
                    </a:lnTo>
                    <a:lnTo>
                      <a:pt x="571614" y="1688211"/>
                    </a:lnTo>
                    <a:lnTo>
                      <a:pt x="575741" y="1700911"/>
                    </a:lnTo>
                    <a:lnTo>
                      <a:pt x="581926" y="1726311"/>
                    </a:lnTo>
                    <a:lnTo>
                      <a:pt x="589572" y="1739011"/>
                    </a:lnTo>
                    <a:lnTo>
                      <a:pt x="597814" y="1764411"/>
                    </a:lnTo>
                    <a:lnTo>
                      <a:pt x="605599" y="1789811"/>
                    </a:lnTo>
                    <a:lnTo>
                      <a:pt x="607796" y="1794319"/>
                    </a:lnTo>
                    <a:lnTo>
                      <a:pt x="609409" y="1799856"/>
                    </a:lnTo>
                    <a:lnTo>
                      <a:pt x="616077" y="1817230"/>
                    </a:lnTo>
                    <a:lnTo>
                      <a:pt x="611733" y="1802536"/>
                    </a:lnTo>
                    <a:lnTo>
                      <a:pt x="611619" y="1802091"/>
                    </a:lnTo>
                    <a:lnTo>
                      <a:pt x="611835" y="1802511"/>
                    </a:lnTo>
                    <a:lnTo>
                      <a:pt x="623887" y="1840611"/>
                    </a:lnTo>
                    <a:lnTo>
                      <a:pt x="636562" y="1866011"/>
                    </a:lnTo>
                    <a:lnTo>
                      <a:pt x="647903" y="1904111"/>
                    </a:lnTo>
                    <a:lnTo>
                      <a:pt x="655967" y="1916811"/>
                    </a:lnTo>
                    <a:lnTo>
                      <a:pt x="653249" y="1916811"/>
                    </a:lnTo>
                    <a:lnTo>
                      <a:pt x="659942" y="1929511"/>
                    </a:lnTo>
                    <a:lnTo>
                      <a:pt x="666775" y="1942211"/>
                    </a:lnTo>
                    <a:lnTo>
                      <a:pt x="673709" y="1967611"/>
                    </a:lnTo>
                    <a:lnTo>
                      <a:pt x="680707" y="1980311"/>
                    </a:lnTo>
                    <a:lnTo>
                      <a:pt x="673265" y="1967611"/>
                    </a:lnTo>
                    <a:lnTo>
                      <a:pt x="688086" y="2005711"/>
                    </a:lnTo>
                    <a:lnTo>
                      <a:pt x="702652" y="2031111"/>
                    </a:lnTo>
                    <a:lnTo>
                      <a:pt x="712711" y="2056511"/>
                    </a:lnTo>
                    <a:lnTo>
                      <a:pt x="713994" y="2056511"/>
                    </a:lnTo>
                    <a:lnTo>
                      <a:pt x="724090" y="2069211"/>
                    </a:lnTo>
                    <a:lnTo>
                      <a:pt x="725868" y="2081911"/>
                    </a:lnTo>
                    <a:lnTo>
                      <a:pt x="722985" y="2081911"/>
                    </a:lnTo>
                    <a:lnTo>
                      <a:pt x="710285" y="2056511"/>
                    </a:lnTo>
                    <a:lnTo>
                      <a:pt x="704456" y="2046414"/>
                    </a:lnTo>
                    <a:lnTo>
                      <a:pt x="719899" y="2081911"/>
                    </a:lnTo>
                    <a:lnTo>
                      <a:pt x="725665" y="2094141"/>
                    </a:lnTo>
                    <a:lnTo>
                      <a:pt x="725893" y="2094611"/>
                    </a:lnTo>
                    <a:lnTo>
                      <a:pt x="737362" y="2120011"/>
                    </a:lnTo>
                    <a:lnTo>
                      <a:pt x="740562" y="2126208"/>
                    </a:lnTo>
                    <a:lnTo>
                      <a:pt x="745959" y="2132419"/>
                    </a:lnTo>
                    <a:lnTo>
                      <a:pt x="736688" y="2107311"/>
                    </a:lnTo>
                    <a:lnTo>
                      <a:pt x="727417" y="2094611"/>
                    </a:lnTo>
                    <a:lnTo>
                      <a:pt x="730529" y="2094611"/>
                    </a:lnTo>
                    <a:lnTo>
                      <a:pt x="739990" y="2107311"/>
                    </a:lnTo>
                    <a:lnTo>
                      <a:pt x="746836" y="2120011"/>
                    </a:lnTo>
                    <a:lnTo>
                      <a:pt x="752741" y="2141690"/>
                    </a:lnTo>
                    <a:lnTo>
                      <a:pt x="746328" y="2133079"/>
                    </a:lnTo>
                    <a:lnTo>
                      <a:pt x="750658" y="2145411"/>
                    </a:lnTo>
                    <a:lnTo>
                      <a:pt x="753757" y="2145411"/>
                    </a:lnTo>
                    <a:lnTo>
                      <a:pt x="756043" y="2148421"/>
                    </a:lnTo>
                    <a:lnTo>
                      <a:pt x="765060" y="2170811"/>
                    </a:lnTo>
                    <a:lnTo>
                      <a:pt x="757237" y="2149983"/>
                    </a:lnTo>
                    <a:lnTo>
                      <a:pt x="763409" y="2158111"/>
                    </a:lnTo>
                    <a:lnTo>
                      <a:pt x="764806" y="2158111"/>
                    </a:lnTo>
                    <a:lnTo>
                      <a:pt x="771182" y="2170811"/>
                    </a:lnTo>
                    <a:lnTo>
                      <a:pt x="777659" y="2183511"/>
                    </a:lnTo>
                    <a:lnTo>
                      <a:pt x="790676" y="2208911"/>
                    </a:lnTo>
                    <a:lnTo>
                      <a:pt x="791451" y="2208911"/>
                    </a:lnTo>
                    <a:lnTo>
                      <a:pt x="795413" y="2216505"/>
                    </a:lnTo>
                    <a:lnTo>
                      <a:pt x="793356" y="2211946"/>
                    </a:lnTo>
                    <a:lnTo>
                      <a:pt x="791895" y="2208911"/>
                    </a:lnTo>
                    <a:lnTo>
                      <a:pt x="793102" y="2208911"/>
                    </a:lnTo>
                    <a:lnTo>
                      <a:pt x="800658" y="2221611"/>
                    </a:lnTo>
                    <a:lnTo>
                      <a:pt x="809790" y="2234311"/>
                    </a:lnTo>
                    <a:lnTo>
                      <a:pt x="816952" y="2247011"/>
                    </a:lnTo>
                    <a:lnTo>
                      <a:pt x="823429" y="2270709"/>
                    </a:lnTo>
                    <a:lnTo>
                      <a:pt x="820750" y="2266569"/>
                    </a:lnTo>
                    <a:lnTo>
                      <a:pt x="820750" y="2275040"/>
                    </a:lnTo>
                    <a:lnTo>
                      <a:pt x="819353" y="2272398"/>
                    </a:lnTo>
                    <a:lnTo>
                      <a:pt x="807694" y="2247011"/>
                    </a:lnTo>
                    <a:lnTo>
                      <a:pt x="820750" y="2275040"/>
                    </a:lnTo>
                    <a:lnTo>
                      <a:pt x="820750" y="2266569"/>
                    </a:lnTo>
                    <a:lnTo>
                      <a:pt x="808101" y="2247011"/>
                    </a:lnTo>
                    <a:lnTo>
                      <a:pt x="801763" y="2234311"/>
                    </a:lnTo>
                    <a:lnTo>
                      <a:pt x="795426" y="2221611"/>
                    </a:lnTo>
                    <a:lnTo>
                      <a:pt x="800354" y="2234311"/>
                    </a:lnTo>
                    <a:lnTo>
                      <a:pt x="795451" y="2234311"/>
                    </a:lnTo>
                    <a:lnTo>
                      <a:pt x="788200" y="2221611"/>
                    </a:lnTo>
                    <a:lnTo>
                      <a:pt x="807148" y="2259711"/>
                    </a:lnTo>
                    <a:lnTo>
                      <a:pt x="853782" y="2348611"/>
                    </a:lnTo>
                    <a:lnTo>
                      <a:pt x="879627" y="2386711"/>
                    </a:lnTo>
                    <a:lnTo>
                      <a:pt x="905941" y="2437511"/>
                    </a:lnTo>
                    <a:lnTo>
                      <a:pt x="931799" y="2475611"/>
                    </a:lnTo>
                    <a:lnTo>
                      <a:pt x="929297" y="2462911"/>
                    </a:lnTo>
                    <a:lnTo>
                      <a:pt x="934783" y="2470823"/>
                    </a:lnTo>
                    <a:lnTo>
                      <a:pt x="931684" y="2462911"/>
                    </a:lnTo>
                    <a:lnTo>
                      <a:pt x="927798" y="2452039"/>
                    </a:lnTo>
                    <a:lnTo>
                      <a:pt x="942035" y="2475611"/>
                    </a:lnTo>
                    <a:lnTo>
                      <a:pt x="938466" y="2475611"/>
                    </a:lnTo>
                    <a:lnTo>
                      <a:pt x="939914" y="2488311"/>
                    </a:lnTo>
                    <a:lnTo>
                      <a:pt x="940841" y="2488311"/>
                    </a:lnTo>
                    <a:lnTo>
                      <a:pt x="940968" y="2501011"/>
                    </a:lnTo>
                    <a:lnTo>
                      <a:pt x="935189" y="2501011"/>
                    </a:lnTo>
                    <a:lnTo>
                      <a:pt x="914095" y="2509393"/>
                    </a:lnTo>
                    <a:lnTo>
                      <a:pt x="910018" y="2513711"/>
                    </a:lnTo>
                    <a:lnTo>
                      <a:pt x="912761" y="2509926"/>
                    </a:lnTo>
                    <a:lnTo>
                      <a:pt x="903224" y="2513711"/>
                    </a:lnTo>
                    <a:lnTo>
                      <a:pt x="893927" y="2526411"/>
                    </a:lnTo>
                    <a:lnTo>
                      <a:pt x="891743" y="2526411"/>
                    </a:lnTo>
                    <a:lnTo>
                      <a:pt x="902665" y="2513711"/>
                    </a:lnTo>
                    <a:lnTo>
                      <a:pt x="827074" y="2564511"/>
                    </a:lnTo>
                    <a:lnTo>
                      <a:pt x="829246" y="2554084"/>
                    </a:lnTo>
                    <a:lnTo>
                      <a:pt x="795540" y="2577211"/>
                    </a:lnTo>
                    <a:lnTo>
                      <a:pt x="797331" y="2577211"/>
                    </a:lnTo>
                    <a:lnTo>
                      <a:pt x="761441" y="2589911"/>
                    </a:lnTo>
                    <a:lnTo>
                      <a:pt x="723099" y="2615311"/>
                    </a:lnTo>
                    <a:lnTo>
                      <a:pt x="693966" y="2625509"/>
                    </a:lnTo>
                    <a:lnTo>
                      <a:pt x="710069" y="2615311"/>
                    </a:lnTo>
                    <a:lnTo>
                      <a:pt x="740422" y="2602611"/>
                    </a:lnTo>
                    <a:lnTo>
                      <a:pt x="774204" y="2577211"/>
                    </a:lnTo>
                    <a:lnTo>
                      <a:pt x="769010" y="2577211"/>
                    </a:lnTo>
                    <a:lnTo>
                      <a:pt x="752690" y="2589911"/>
                    </a:lnTo>
                    <a:lnTo>
                      <a:pt x="756335" y="2589911"/>
                    </a:lnTo>
                    <a:lnTo>
                      <a:pt x="717867" y="2602611"/>
                    </a:lnTo>
                    <a:lnTo>
                      <a:pt x="674357" y="2628011"/>
                    </a:lnTo>
                    <a:lnTo>
                      <a:pt x="629818" y="2653411"/>
                    </a:lnTo>
                    <a:lnTo>
                      <a:pt x="640435" y="2653411"/>
                    </a:lnTo>
                    <a:lnTo>
                      <a:pt x="629208" y="2661018"/>
                    </a:lnTo>
                    <a:lnTo>
                      <a:pt x="647661" y="2653411"/>
                    </a:lnTo>
                    <a:lnTo>
                      <a:pt x="654037" y="2648420"/>
                    </a:lnTo>
                    <a:lnTo>
                      <a:pt x="654329" y="2646730"/>
                    </a:lnTo>
                    <a:lnTo>
                      <a:pt x="659942" y="2643784"/>
                    </a:lnTo>
                    <a:lnTo>
                      <a:pt x="663867" y="2640711"/>
                    </a:lnTo>
                    <a:lnTo>
                      <a:pt x="685393" y="2628011"/>
                    </a:lnTo>
                    <a:lnTo>
                      <a:pt x="703795" y="2618232"/>
                    </a:lnTo>
                    <a:lnTo>
                      <a:pt x="692340" y="2626080"/>
                    </a:lnTo>
                    <a:lnTo>
                      <a:pt x="686828" y="2628011"/>
                    </a:lnTo>
                    <a:lnTo>
                      <a:pt x="680491" y="2633434"/>
                    </a:lnTo>
                    <a:lnTo>
                      <a:pt x="685863" y="2630767"/>
                    </a:lnTo>
                    <a:lnTo>
                      <a:pt x="672680" y="2640711"/>
                    </a:lnTo>
                    <a:lnTo>
                      <a:pt x="669810" y="2642578"/>
                    </a:lnTo>
                    <a:lnTo>
                      <a:pt x="657148" y="2653411"/>
                    </a:lnTo>
                    <a:lnTo>
                      <a:pt x="684631" y="2640711"/>
                    </a:lnTo>
                    <a:lnTo>
                      <a:pt x="669772" y="2653411"/>
                    </a:lnTo>
                    <a:lnTo>
                      <a:pt x="641731" y="2666123"/>
                    </a:lnTo>
                    <a:lnTo>
                      <a:pt x="629666" y="2678811"/>
                    </a:lnTo>
                    <a:lnTo>
                      <a:pt x="606844" y="2678811"/>
                    </a:lnTo>
                    <a:lnTo>
                      <a:pt x="616839" y="2666123"/>
                    </a:lnTo>
                    <a:lnTo>
                      <a:pt x="622808" y="2657703"/>
                    </a:lnTo>
                    <a:lnTo>
                      <a:pt x="588302" y="2678811"/>
                    </a:lnTo>
                    <a:lnTo>
                      <a:pt x="578713" y="2678811"/>
                    </a:lnTo>
                    <a:lnTo>
                      <a:pt x="565010" y="2691511"/>
                    </a:lnTo>
                    <a:lnTo>
                      <a:pt x="533463" y="2716911"/>
                    </a:lnTo>
                    <a:lnTo>
                      <a:pt x="453974" y="2767711"/>
                    </a:lnTo>
                    <a:lnTo>
                      <a:pt x="424662" y="2780080"/>
                    </a:lnTo>
                    <a:lnTo>
                      <a:pt x="430428" y="2771292"/>
                    </a:lnTo>
                    <a:lnTo>
                      <a:pt x="423875" y="2773921"/>
                    </a:lnTo>
                    <a:lnTo>
                      <a:pt x="423875" y="2780411"/>
                    </a:lnTo>
                    <a:lnTo>
                      <a:pt x="407644" y="2787269"/>
                    </a:lnTo>
                    <a:lnTo>
                      <a:pt x="411111" y="2780411"/>
                    </a:lnTo>
                    <a:lnTo>
                      <a:pt x="423875" y="2780411"/>
                    </a:lnTo>
                    <a:lnTo>
                      <a:pt x="423875" y="2773921"/>
                    </a:lnTo>
                    <a:lnTo>
                      <a:pt x="410768" y="2779153"/>
                    </a:lnTo>
                    <a:lnTo>
                      <a:pt x="419417" y="2767711"/>
                    </a:lnTo>
                    <a:lnTo>
                      <a:pt x="432790" y="2767711"/>
                    </a:lnTo>
                    <a:lnTo>
                      <a:pt x="430428" y="2771292"/>
                    </a:lnTo>
                    <a:lnTo>
                      <a:pt x="439420" y="2767711"/>
                    </a:lnTo>
                    <a:lnTo>
                      <a:pt x="433044" y="2767711"/>
                    </a:lnTo>
                    <a:lnTo>
                      <a:pt x="440639" y="2755011"/>
                    </a:lnTo>
                    <a:lnTo>
                      <a:pt x="435038" y="2755011"/>
                    </a:lnTo>
                    <a:lnTo>
                      <a:pt x="460209" y="2742311"/>
                    </a:lnTo>
                    <a:lnTo>
                      <a:pt x="477443" y="2732633"/>
                    </a:lnTo>
                    <a:lnTo>
                      <a:pt x="477456" y="2729611"/>
                    </a:lnTo>
                    <a:lnTo>
                      <a:pt x="430695" y="2755011"/>
                    </a:lnTo>
                    <a:lnTo>
                      <a:pt x="406996" y="2780411"/>
                    </a:lnTo>
                    <a:lnTo>
                      <a:pt x="407619" y="2780411"/>
                    </a:lnTo>
                    <a:lnTo>
                      <a:pt x="408533" y="2780411"/>
                    </a:lnTo>
                    <a:lnTo>
                      <a:pt x="406285" y="2787840"/>
                    </a:lnTo>
                    <a:lnTo>
                      <a:pt x="396430" y="2792006"/>
                    </a:lnTo>
                    <a:lnTo>
                      <a:pt x="404406" y="2780411"/>
                    </a:lnTo>
                    <a:lnTo>
                      <a:pt x="396659" y="2780411"/>
                    </a:lnTo>
                    <a:lnTo>
                      <a:pt x="395351" y="2771749"/>
                    </a:lnTo>
                    <a:lnTo>
                      <a:pt x="395351" y="2792450"/>
                    </a:lnTo>
                    <a:lnTo>
                      <a:pt x="393801" y="2793111"/>
                    </a:lnTo>
                    <a:lnTo>
                      <a:pt x="372554" y="2742311"/>
                    </a:lnTo>
                    <a:lnTo>
                      <a:pt x="374421" y="2742311"/>
                    </a:lnTo>
                    <a:lnTo>
                      <a:pt x="378841" y="2755011"/>
                    </a:lnTo>
                    <a:lnTo>
                      <a:pt x="383794" y="2767711"/>
                    </a:lnTo>
                    <a:lnTo>
                      <a:pt x="395351" y="2792450"/>
                    </a:lnTo>
                    <a:lnTo>
                      <a:pt x="395351" y="2771749"/>
                    </a:lnTo>
                    <a:lnTo>
                      <a:pt x="394741" y="2767711"/>
                    </a:lnTo>
                    <a:lnTo>
                      <a:pt x="391325" y="2767711"/>
                    </a:lnTo>
                    <a:lnTo>
                      <a:pt x="385165" y="2755011"/>
                    </a:lnTo>
                    <a:lnTo>
                      <a:pt x="370992" y="2716911"/>
                    </a:lnTo>
                    <a:lnTo>
                      <a:pt x="372452" y="2729611"/>
                    </a:lnTo>
                    <a:lnTo>
                      <a:pt x="360502" y="2704909"/>
                    </a:lnTo>
                    <a:lnTo>
                      <a:pt x="363626" y="2716911"/>
                    </a:lnTo>
                    <a:lnTo>
                      <a:pt x="367118" y="2729611"/>
                    </a:lnTo>
                    <a:lnTo>
                      <a:pt x="366991" y="2742311"/>
                    </a:lnTo>
                    <a:lnTo>
                      <a:pt x="362737" y="2729611"/>
                    </a:lnTo>
                    <a:lnTo>
                      <a:pt x="354037" y="2716911"/>
                    </a:lnTo>
                    <a:lnTo>
                      <a:pt x="344512" y="2691511"/>
                    </a:lnTo>
                    <a:lnTo>
                      <a:pt x="337375" y="2666111"/>
                    </a:lnTo>
                    <a:lnTo>
                      <a:pt x="335838" y="2666111"/>
                    </a:lnTo>
                    <a:lnTo>
                      <a:pt x="322605" y="2640711"/>
                    </a:lnTo>
                    <a:lnTo>
                      <a:pt x="317563" y="2628011"/>
                    </a:lnTo>
                    <a:lnTo>
                      <a:pt x="307454" y="2602611"/>
                    </a:lnTo>
                    <a:lnTo>
                      <a:pt x="295592" y="2589911"/>
                    </a:lnTo>
                    <a:lnTo>
                      <a:pt x="292227" y="2577211"/>
                    </a:lnTo>
                    <a:lnTo>
                      <a:pt x="287997" y="2577211"/>
                    </a:lnTo>
                    <a:lnTo>
                      <a:pt x="278968" y="2539111"/>
                    </a:lnTo>
                    <a:lnTo>
                      <a:pt x="266471" y="2513711"/>
                    </a:lnTo>
                    <a:lnTo>
                      <a:pt x="258216" y="2488311"/>
                    </a:lnTo>
                    <a:lnTo>
                      <a:pt x="249961" y="2462911"/>
                    </a:lnTo>
                    <a:lnTo>
                      <a:pt x="233946" y="2414790"/>
                    </a:lnTo>
                    <a:lnTo>
                      <a:pt x="233946" y="2488311"/>
                    </a:lnTo>
                    <a:lnTo>
                      <a:pt x="233375" y="2488311"/>
                    </a:lnTo>
                    <a:lnTo>
                      <a:pt x="221780" y="2462911"/>
                    </a:lnTo>
                    <a:lnTo>
                      <a:pt x="205651" y="2424811"/>
                    </a:lnTo>
                    <a:lnTo>
                      <a:pt x="191541" y="2399411"/>
                    </a:lnTo>
                    <a:lnTo>
                      <a:pt x="181457" y="2361311"/>
                    </a:lnTo>
                    <a:lnTo>
                      <a:pt x="171729" y="2335911"/>
                    </a:lnTo>
                    <a:lnTo>
                      <a:pt x="165239" y="2310511"/>
                    </a:lnTo>
                    <a:lnTo>
                      <a:pt x="164846" y="2310511"/>
                    </a:lnTo>
                    <a:lnTo>
                      <a:pt x="157403" y="2297811"/>
                    </a:lnTo>
                    <a:lnTo>
                      <a:pt x="144932" y="2259711"/>
                    </a:lnTo>
                    <a:lnTo>
                      <a:pt x="131102" y="2221611"/>
                    </a:lnTo>
                    <a:lnTo>
                      <a:pt x="119595" y="2183511"/>
                    </a:lnTo>
                    <a:lnTo>
                      <a:pt x="107073" y="2145411"/>
                    </a:lnTo>
                    <a:lnTo>
                      <a:pt x="101968" y="2120011"/>
                    </a:lnTo>
                    <a:lnTo>
                      <a:pt x="97472" y="2094611"/>
                    </a:lnTo>
                    <a:lnTo>
                      <a:pt x="93891" y="2081911"/>
                    </a:lnTo>
                    <a:lnTo>
                      <a:pt x="86741" y="2056511"/>
                    </a:lnTo>
                    <a:lnTo>
                      <a:pt x="91694" y="2081911"/>
                    </a:lnTo>
                    <a:lnTo>
                      <a:pt x="79654" y="2030895"/>
                    </a:lnTo>
                    <a:lnTo>
                      <a:pt x="70256" y="1993011"/>
                    </a:lnTo>
                    <a:lnTo>
                      <a:pt x="64452" y="1967611"/>
                    </a:lnTo>
                    <a:lnTo>
                      <a:pt x="61556" y="1954911"/>
                    </a:lnTo>
                    <a:lnTo>
                      <a:pt x="58305" y="1937905"/>
                    </a:lnTo>
                    <a:lnTo>
                      <a:pt x="59499" y="1942211"/>
                    </a:lnTo>
                    <a:lnTo>
                      <a:pt x="63385" y="1954911"/>
                    </a:lnTo>
                    <a:lnTo>
                      <a:pt x="58674" y="1929511"/>
                    </a:lnTo>
                    <a:lnTo>
                      <a:pt x="62115" y="1942211"/>
                    </a:lnTo>
                    <a:lnTo>
                      <a:pt x="66001" y="1954911"/>
                    </a:lnTo>
                    <a:lnTo>
                      <a:pt x="68656" y="1967611"/>
                    </a:lnTo>
                    <a:lnTo>
                      <a:pt x="68427" y="1967611"/>
                    </a:lnTo>
                    <a:lnTo>
                      <a:pt x="70294" y="1980311"/>
                    </a:lnTo>
                    <a:lnTo>
                      <a:pt x="72123" y="1980311"/>
                    </a:lnTo>
                    <a:lnTo>
                      <a:pt x="71704" y="1970798"/>
                    </a:lnTo>
                    <a:lnTo>
                      <a:pt x="73520" y="1980311"/>
                    </a:lnTo>
                    <a:lnTo>
                      <a:pt x="75057" y="1980311"/>
                    </a:lnTo>
                    <a:lnTo>
                      <a:pt x="82956" y="2005711"/>
                    </a:lnTo>
                    <a:lnTo>
                      <a:pt x="85229" y="2018411"/>
                    </a:lnTo>
                    <a:lnTo>
                      <a:pt x="88277" y="2031111"/>
                    </a:lnTo>
                    <a:lnTo>
                      <a:pt x="91541" y="2056511"/>
                    </a:lnTo>
                    <a:lnTo>
                      <a:pt x="94513" y="2069211"/>
                    </a:lnTo>
                    <a:lnTo>
                      <a:pt x="93268" y="2069211"/>
                    </a:lnTo>
                    <a:lnTo>
                      <a:pt x="90614" y="2056511"/>
                    </a:lnTo>
                    <a:lnTo>
                      <a:pt x="87401" y="2043811"/>
                    </a:lnTo>
                    <a:lnTo>
                      <a:pt x="84480" y="2031111"/>
                    </a:lnTo>
                    <a:lnTo>
                      <a:pt x="89801" y="2056511"/>
                    </a:lnTo>
                    <a:lnTo>
                      <a:pt x="95211" y="2081911"/>
                    </a:lnTo>
                    <a:lnTo>
                      <a:pt x="98552" y="2090077"/>
                    </a:lnTo>
                    <a:lnTo>
                      <a:pt x="97929" y="2081911"/>
                    </a:lnTo>
                    <a:lnTo>
                      <a:pt x="100012" y="2081911"/>
                    </a:lnTo>
                    <a:lnTo>
                      <a:pt x="115595" y="2133079"/>
                    </a:lnTo>
                    <a:lnTo>
                      <a:pt x="122999" y="2158212"/>
                    </a:lnTo>
                    <a:lnTo>
                      <a:pt x="126149" y="2170811"/>
                    </a:lnTo>
                    <a:lnTo>
                      <a:pt x="128841" y="2183511"/>
                    </a:lnTo>
                    <a:lnTo>
                      <a:pt x="136804" y="2208911"/>
                    </a:lnTo>
                    <a:lnTo>
                      <a:pt x="142049" y="2234311"/>
                    </a:lnTo>
                    <a:lnTo>
                      <a:pt x="138252" y="2234311"/>
                    </a:lnTo>
                    <a:lnTo>
                      <a:pt x="145364" y="2247011"/>
                    </a:lnTo>
                    <a:lnTo>
                      <a:pt x="152298" y="2272411"/>
                    </a:lnTo>
                    <a:lnTo>
                      <a:pt x="159677" y="2285111"/>
                    </a:lnTo>
                    <a:lnTo>
                      <a:pt x="168148" y="2310511"/>
                    </a:lnTo>
                    <a:lnTo>
                      <a:pt x="159867" y="2285111"/>
                    </a:lnTo>
                    <a:lnTo>
                      <a:pt x="159727" y="2285111"/>
                    </a:lnTo>
                    <a:lnTo>
                      <a:pt x="158635" y="2272398"/>
                    </a:lnTo>
                    <a:lnTo>
                      <a:pt x="147497" y="2247011"/>
                    </a:lnTo>
                    <a:lnTo>
                      <a:pt x="149694" y="2247011"/>
                    </a:lnTo>
                    <a:lnTo>
                      <a:pt x="158076" y="2259711"/>
                    </a:lnTo>
                    <a:lnTo>
                      <a:pt x="169049" y="2297811"/>
                    </a:lnTo>
                    <a:lnTo>
                      <a:pt x="179044" y="2335911"/>
                    </a:lnTo>
                    <a:lnTo>
                      <a:pt x="175679" y="2323211"/>
                    </a:lnTo>
                    <a:lnTo>
                      <a:pt x="173736" y="2323211"/>
                    </a:lnTo>
                    <a:lnTo>
                      <a:pt x="183769" y="2348611"/>
                    </a:lnTo>
                    <a:lnTo>
                      <a:pt x="186169" y="2348611"/>
                    </a:lnTo>
                    <a:lnTo>
                      <a:pt x="185445" y="2345918"/>
                    </a:lnTo>
                    <a:lnTo>
                      <a:pt x="186664" y="2348611"/>
                    </a:lnTo>
                    <a:lnTo>
                      <a:pt x="192493" y="2361311"/>
                    </a:lnTo>
                    <a:lnTo>
                      <a:pt x="198462" y="2374011"/>
                    </a:lnTo>
                    <a:lnTo>
                      <a:pt x="196354" y="2374011"/>
                    </a:lnTo>
                    <a:lnTo>
                      <a:pt x="213728" y="2412111"/>
                    </a:lnTo>
                    <a:lnTo>
                      <a:pt x="219621" y="2424811"/>
                    </a:lnTo>
                    <a:lnTo>
                      <a:pt x="219392" y="2437511"/>
                    </a:lnTo>
                    <a:lnTo>
                      <a:pt x="216242" y="2437511"/>
                    </a:lnTo>
                    <a:lnTo>
                      <a:pt x="223164" y="2462911"/>
                    </a:lnTo>
                    <a:lnTo>
                      <a:pt x="212280" y="2434501"/>
                    </a:lnTo>
                    <a:lnTo>
                      <a:pt x="217106" y="2450211"/>
                    </a:lnTo>
                    <a:lnTo>
                      <a:pt x="233946" y="2488311"/>
                    </a:lnTo>
                    <a:lnTo>
                      <a:pt x="233946" y="2414790"/>
                    </a:lnTo>
                    <a:lnTo>
                      <a:pt x="228828" y="2399411"/>
                    </a:lnTo>
                    <a:lnTo>
                      <a:pt x="222745" y="2386711"/>
                    </a:lnTo>
                    <a:lnTo>
                      <a:pt x="221411" y="2386711"/>
                    </a:lnTo>
                    <a:lnTo>
                      <a:pt x="219087" y="2386711"/>
                    </a:lnTo>
                    <a:lnTo>
                      <a:pt x="211772" y="2365324"/>
                    </a:lnTo>
                    <a:lnTo>
                      <a:pt x="215214" y="2374011"/>
                    </a:lnTo>
                    <a:lnTo>
                      <a:pt x="221411" y="2386711"/>
                    </a:lnTo>
                    <a:lnTo>
                      <a:pt x="215442" y="2361311"/>
                    </a:lnTo>
                    <a:lnTo>
                      <a:pt x="209511" y="2348611"/>
                    </a:lnTo>
                    <a:lnTo>
                      <a:pt x="203682" y="2335911"/>
                    </a:lnTo>
                    <a:lnTo>
                      <a:pt x="198005" y="2310511"/>
                    </a:lnTo>
                    <a:lnTo>
                      <a:pt x="192278" y="2297811"/>
                    </a:lnTo>
                    <a:lnTo>
                      <a:pt x="186677" y="2285111"/>
                    </a:lnTo>
                    <a:lnTo>
                      <a:pt x="181190" y="2272411"/>
                    </a:lnTo>
                    <a:lnTo>
                      <a:pt x="179946" y="2272398"/>
                    </a:lnTo>
                    <a:lnTo>
                      <a:pt x="172402" y="2247011"/>
                    </a:lnTo>
                    <a:lnTo>
                      <a:pt x="165836" y="2234311"/>
                    </a:lnTo>
                    <a:lnTo>
                      <a:pt x="160058" y="2208911"/>
                    </a:lnTo>
                    <a:lnTo>
                      <a:pt x="154825" y="2196211"/>
                    </a:lnTo>
                    <a:lnTo>
                      <a:pt x="152234" y="2183511"/>
                    </a:lnTo>
                    <a:lnTo>
                      <a:pt x="149644" y="2183511"/>
                    </a:lnTo>
                    <a:lnTo>
                      <a:pt x="146977" y="2170811"/>
                    </a:lnTo>
                    <a:lnTo>
                      <a:pt x="144233" y="2158111"/>
                    </a:lnTo>
                    <a:lnTo>
                      <a:pt x="141528" y="2158111"/>
                    </a:lnTo>
                    <a:lnTo>
                      <a:pt x="138671" y="2145411"/>
                    </a:lnTo>
                    <a:lnTo>
                      <a:pt x="135509" y="2132266"/>
                    </a:lnTo>
                    <a:lnTo>
                      <a:pt x="132346" y="2120011"/>
                    </a:lnTo>
                    <a:lnTo>
                      <a:pt x="140423" y="2120011"/>
                    </a:lnTo>
                    <a:lnTo>
                      <a:pt x="140690" y="2120862"/>
                    </a:lnTo>
                    <a:lnTo>
                      <a:pt x="141579" y="2132711"/>
                    </a:lnTo>
                    <a:lnTo>
                      <a:pt x="142125" y="2132711"/>
                    </a:lnTo>
                    <a:lnTo>
                      <a:pt x="149212" y="2145411"/>
                    </a:lnTo>
                    <a:lnTo>
                      <a:pt x="157949" y="2170811"/>
                    </a:lnTo>
                    <a:lnTo>
                      <a:pt x="167195" y="2196211"/>
                    </a:lnTo>
                    <a:lnTo>
                      <a:pt x="175755" y="2221611"/>
                    </a:lnTo>
                    <a:lnTo>
                      <a:pt x="157441" y="2158111"/>
                    </a:lnTo>
                    <a:lnTo>
                      <a:pt x="147675" y="2120011"/>
                    </a:lnTo>
                    <a:lnTo>
                      <a:pt x="143433" y="2107311"/>
                    </a:lnTo>
                    <a:lnTo>
                      <a:pt x="140665" y="2099856"/>
                    </a:lnTo>
                    <a:lnTo>
                      <a:pt x="140665" y="2120455"/>
                    </a:lnTo>
                    <a:lnTo>
                      <a:pt x="140474" y="2120011"/>
                    </a:lnTo>
                    <a:lnTo>
                      <a:pt x="140639" y="2120011"/>
                    </a:lnTo>
                    <a:lnTo>
                      <a:pt x="140665" y="2120455"/>
                    </a:lnTo>
                    <a:lnTo>
                      <a:pt x="140665" y="2099856"/>
                    </a:lnTo>
                    <a:lnTo>
                      <a:pt x="138722" y="2094611"/>
                    </a:lnTo>
                    <a:lnTo>
                      <a:pt x="135737" y="2081911"/>
                    </a:lnTo>
                    <a:lnTo>
                      <a:pt x="132765" y="2069211"/>
                    </a:lnTo>
                    <a:lnTo>
                      <a:pt x="124790" y="2031111"/>
                    </a:lnTo>
                    <a:lnTo>
                      <a:pt x="129120" y="2043811"/>
                    </a:lnTo>
                    <a:lnTo>
                      <a:pt x="137960" y="2081911"/>
                    </a:lnTo>
                    <a:lnTo>
                      <a:pt x="145935" y="2107311"/>
                    </a:lnTo>
                    <a:lnTo>
                      <a:pt x="147739" y="2107311"/>
                    </a:lnTo>
                    <a:lnTo>
                      <a:pt x="160248" y="2145411"/>
                    </a:lnTo>
                    <a:lnTo>
                      <a:pt x="170256" y="2183511"/>
                    </a:lnTo>
                    <a:lnTo>
                      <a:pt x="168300" y="2183511"/>
                    </a:lnTo>
                    <a:lnTo>
                      <a:pt x="171932" y="2196211"/>
                    </a:lnTo>
                    <a:lnTo>
                      <a:pt x="178079" y="2208911"/>
                    </a:lnTo>
                    <a:lnTo>
                      <a:pt x="183464" y="2234311"/>
                    </a:lnTo>
                    <a:lnTo>
                      <a:pt x="193217" y="2259711"/>
                    </a:lnTo>
                    <a:lnTo>
                      <a:pt x="198234" y="2272411"/>
                    </a:lnTo>
                    <a:lnTo>
                      <a:pt x="203911" y="2285111"/>
                    </a:lnTo>
                    <a:lnTo>
                      <a:pt x="208813" y="2303576"/>
                    </a:lnTo>
                    <a:lnTo>
                      <a:pt x="206311" y="2297811"/>
                    </a:lnTo>
                    <a:lnTo>
                      <a:pt x="201142" y="2285111"/>
                    </a:lnTo>
                    <a:lnTo>
                      <a:pt x="203327" y="2297811"/>
                    </a:lnTo>
                    <a:lnTo>
                      <a:pt x="195516" y="2272398"/>
                    </a:lnTo>
                    <a:lnTo>
                      <a:pt x="187756" y="2259711"/>
                    </a:lnTo>
                    <a:lnTo>
                      <a:pt x="180657" y="2234311"/>
                    </a:lnTo>
                    <a:lnTo>
                      <a:pt x="174815" y="2221611"/>
                    </a:lnTo>
                    <a:lnTo>
                      <a:pt x="187299" y="2259711"/>
                    </a:lnTo>
                    <a:lnTo>
                      <a:pt x="194437" y="2285111"/>
                    </a:lnTo>
                    <a:lnTo>
                      <a:pt x="201510" y="2297811"/>
                    </a:lnTo>
                    <a:lnTo>
                      <a:pt x="213829" y="2323211"/>
                    </a:lnTo>
                    <a:lnTo>
                      <a:pt x="217208" y="2335911"/>
                    </a:lnTo>
                    <a:lnTo>
                      <a:pt x="220738" y="2348611"/>
                    </a:lnTo>
                    <a:lnTo>
                      <a:pt x="224320" y="2361311"/>
                    </a:lnTo>
                    <a:lnTo>
                      <a:pt x="227850" y="2373960"/>
                    </a:lnTo>
                    <a:lnTo>
                      <a:pt x="226212" y="2361311"/>
                    </a:lnTo>
                    <a:lnTo>
                      <a:pt x="230212" y="2374011"/>
                    </a:lnTo>
                    <a:lnTo>
                      <a:pt x="227863" y="2374011"/>
                    </a:lnTo>
                    <a:lnTo>
                      <a:pt x="232003" y="2386711"/>
                    </a:lnTo>
                    <a:lnTo>
                      <a:pt x="231165" y="2376995"/>
                    </a:lnTo>
                    <a:lnTo>
                      <a:pt x="234226" y="2386711"/>
                    </a:lnTo>
                    <a:lnTo>
                      <a:pt x="240131" y="2399411"/>
                    </a:lnTo>
                    <a:lnTo>
                      <a:pt x="245452" y="2412111"/>
                    </a:lnTo>
                    <a:lnTo>
                      <a:pt x="246037" y="2414486"/>
                    </a:lnTo>
                    <a:lnTo>
                      <a:pt x="245770" y="2412111"/>
                    </a:lnTo>
                    <a:lnTo>
                      <a:pt x="246354" y="2412111"/>
                    </a:lnTo>
                    <a:lnTo>
                      <a:pt x="257213" y="2450211"/>
                    </a:lnTo>
                    <a:lnTo>
                      <a:pt x="268617" y="2475611"/>
                    </a:lnTo>
                    <a:lnTo>
                      <a:pt x="279692" y="2501011"/>
                    </a:lnTo>
                    <a:lnTo>
                      <a:pt x="289572" y="2539111"/>
                    </a:lnTo>
                    <a:lnTo>
                      <a:pt x="288950" y="2526411"/>
                    </a:lnTo>
                    <a:lnTo>
                      <a:pt x="295313" y="2539111"/>
                    </a:lnTo>
                    <a:lnTo>
                      <a:pt x="304533" y="2564511"/>
                    </a:lnTo>
                    <a:lnTo>
                      <a:pt x="305562" y="2566162"/>
                    </a:lnTo>
                    <a:lnTo>
                      <a:pt x="304952" y="2576525"/>
                    </a:lnTo>
                    <a:lnTo>
                      <a:pt x="300342" y="2564511"/>
                    </a:lnTo>
                    <a:lnTo>
                      <a:pt x="288074" y="2539111"/>
                    </a:lnTo>
                    <a:lnTo>
                      <a:pt x="299402" y="2564511"/>
                    </a:lnTo>
                    <a:lnTo>
                      <a:pt x="289928" y="2551811"/>
                    </a:lnTo>
                    <a:lnTo>
                      <a:pt x="279946" y="2526411"/>
                    </a:lnTo>
                    <a:lnTo>
                      <a:pt x="270052" y="2501011"/>
                    </a:lnTo>
                    <a:lnTo>
                      <a:pt x="260858" y="2475611"/>
                    </a:lnTo>
                    <a:lnTo>
                      <a:pt x="261810" y="2488311"/>
                    </a:lnTo>
                    <a:lnTo>
                      <a:pt x="269468" y="2501011"/>
                    </a:lnTo>
                    <a:lnTo>
                      <a:pt x="281343" y="2539111"/>
                    </a:lnTo>
                    <a:lnTo>
                      <a:pt x="294868" y="2564511"/>
                    </a:lnTo>
                    <a:lnTo>
                      <a:pt x="284099" y="2551811"/>
                    </a:lnTo>
                    <a:lnTo>
                      <a:pt x="294157" y="2577211"/>
                    </a:lnTo>
                    <a:lnTo>
                      <a:pt x="304368" y="2589911"/>
                    </a:lnTo>
                    <a:lnTo>
                      <a:pt x="325018" y="2640711"/>
                    </a:lnTo>
                    <a:lnTo>
                      <a:pt x="332676" y="2653411"/>
                    </a:lnTo>
                    <a:lnTo>
                      <a:pt x="336524" y="2653411"/>
                    </a:lnTo>
                    <a:lnTo>
                      <a:pt x="336931" y="2654262"/>
                    </a:lnTo>
                    <a:lnTo>
                      <a:pt x="342011" y="2666111"/>
                    </a:lnTo>
                    <a:lnTo>
                      <a:pt x="339915" y="2660472"/>
                    </a:lnTo>
                    <a:lnTo>
                      <a:pt x="342633" y="2666123"/>
                    </a:lnTo>
                    <a:lnTo>
                      <a:pt x="348894" y="2677172"/>
                    </a:lnTo>
                    <a:lnTo>
                      <a:pt x="335864" y="2640711"/>
                    </a:lnTo>
                    <a:lnTo>
                      <a:pt x="326809" y="2619883"/>
                    </a:lnTo>
                    <a:lnTo>
                      <a:pt x="326809" y="2629763"/>
                    </a:lnTo>
                    <a:lnTo>
                      <a:pt x="325882" y="2628011"/>
                    </a:lnTo>
                    <a:lnTo>
                      <a:pt x="325691" y="2627147"/>
                    </a:lnTo>
                    <a:lnTo>
                      <a:pt x="325691" y="2628011"/>
                    </a:lnTo>
                    <a:lnTo>
                      <a:pt x="313994" y="2597874"/>
                    </a:lnTo>
                    <a:lnTo>
                      <a:pt x="316077" y="2602611"/>
                    </a:lnTo>
                    <a:lnTo>
                      <a:pt x="325259" y="2625839"/>
                    </a:lnTo>
                    <a:lnTo>
                      <a:pt x="325691" y="2628011"/>
                    </a:lnTo>
                    <a:lnTo>
                      <a:pt x="325691" y="2627147"/>
                    </a:lnTo>
                    <a:lnTo>
                      <a:pt x="325602" y="2626728"/>
                    </a:lnTo>
                    <a:lnTo>
                      <a:pt x="326809" y="2629763"/>
                    </a:lnTo>
                    <a:lnTo>
                      <a:pt x="326809" y="2619883"/>
                    </a:lnTo>
                    <a:lnTo>
                      <a:pt x="324827" y="2615311"/>
                    </a:lnTo>
                    <a:lnTo>
                      <a:pt x="319316" y="2602611"/>
                    </a:lnTo>
                    <a:lnTo>
                      <a:pt x="307200" y="2568778"/>
                    </a:lnTo>
                    <a:lnTo>
                      <a:pt x="312445" y="2577211"/>
                    </a:lnTo>
                    <a:lnTo>
                      <a:pt x="306362" y="2566454"/>
                    </a:lnTo>
                    <a:lnTo>
                      <a:pt x="305663" y="2564511"/>
                    </a:lnTo>
                    <a:lnTo>
                      <a:pt x="305625" y="2565158"/>
                    </a:lnTo>
                    <a:lnTo>
                      <a:pt x="305257" y="2564511"/>
                    </a:lnTo>
                    <a:lnTo>
                      <a:pt x="298030" y="2539111"/>
                    </a:lnTo>
                    <a:lnTo>
                      <a:pt x="294449" y="2526411"/>
                    </a:lnTo>
                    <a:lnTo>
                      <a:pt x="290868" y="2513711"/>
                    </a:lnTo>
                    <a:lnTo>
                      <a:pt x="283908" y="2501011"/>
                    </a:lnTo>
                    <a:lnTo>
                      <a:pt x="264871" y="2450211"/>
                    </a:lnTo>
                    <a:lnTo>
                      <a:pt x="248056" y="2412111"/>
                    </a:lnTo>
                    <a:lnTo>
                      <a:pt x="236372" y="2374011"/>
                    </a:lnTo>
                    <a:lnTo>
                      <a:pt x="232473" y="2361311"/>
                    </a:lnTo>
                    <a:lnTo>
                      <a:pt x="217157" y="2323211"/>
                    </a:lnTo>
                    <a:lnTo>
                      <a:pt x="213144" y="2310511"/>
                    </a:lnTo>
                    <a:lnTo>
                      <a:pt x="201104" y="2272398"/>
                    </a:lnTo>
                    <a:lnTo>
                      <a:pt x="187782" y="2234311"/>
                    </a:lnTo>
                    <a:lnTo>
                      <a:pt x="185394" y="2227478"/>
                    </a:lnTo>
                    <a:lnTo>
                      <a:pt x="184035" y="2221611"/>
                    </a:lnTo>
                    <a:lnTo>
                      <a:pt x="178117" y="2196211"/>
                    </a:lnTo>
                    <a:lnTo>
                      <a:pt x="174244" y="2183511"/>
                    </a:lnTo>
                    <a:lnTo>
                      <a:pt x="170370" y="2170811"/>
                    </a:lnTo>
                    <a:lnTo>
                      <a:pt x="163639" y="2145411"/>
                    </a:lnTo>
                    <a:lnTo>
                      <a:pt x="157822" y="2132711"/>
                    </a:lnTo>
                    <a:lnTo>
                      <a:pt x="152463" y="2107311"/>
                    </a:lnTo>
                    <a:lnTo>
                      <a:pt x="147599" y="2094611"/>
                    </a:lnTo>
                    <a:lnTo>
                      <a:pt x="138722" y="2068677"/>
                    </a:lnTo>
                    <a:lnTo>
                      <a:pt x="134683" y="2056511"/>
                    </a:lnTo>
                    <a:lnTo>
                      <a:pt x="130327" y="2043811"/>
                    </a:lnTo>
                    <a:lnTo>
                      <a:pt x="125882" y="2031111"/>
                    </a:lnTo>
                    <a:lnTo>
                      <a:pt x="121399" y="2018411"/>
                    </a:lnTo>
                    <a:lnTo>
                      <a:pt x="116547" y="2005711"/>
                    </a:lnTo>
                    <a:lnTo>
                      <a:pt x="111315" y="1980311"/>
                    </a:lnTo>
                    <a:lnTo>
                      <a:pt x="105752" y="1954911"/>
                    </a:lnTo>
                    <a:lnTo>
                      <a:pt x="99923" y="1929511"/>
                    </a:lnTo>
                    <a:lnTo>
                      <a:pt x="98780" y="1916811"/>
                    </a:lnTo>
                    <a:lnTo>
                      <a:pt x="94221" y="1891411"/>
                    </a:lnTo>
                    <a:lnTo>
                      <a:pt x="90119" y="1866011"/>
                    </a:lnTo>
                    <a:lnTo>
                      <a:pt x="90347" y="1866011"/>
                    </a:lnTo>
                    <a:lnTo>
                      <a:pt x="95173" y="1891411"/>
                    </a:lnTo>
                    <a:lnTo>
                      <a:pt x="97497" y="1904111"/>
                    </a:lnTo>
                    <a:lnTo>
                      <a:pt x="98107" y="1891411"/>
                    </a:lnTo>
                    <a:lnTo>
                      <a:pt x="97802" y="1891411"/>
                    </a:lnTo>
                    <a:lnTo>
                      <a:pt x="88138" y="1853311"/>
                    </a:lnTo>
                    <a:lnTo>
                      <a:pt x="83451" y="1827911"/>
                    </a:lnTo>
                    <a:lnTo>
                      <a:pt x="81064" y="1802511"/>
                    </a:lnTo>
                    <a:lnTo>
                      <a:pt x="78536" y="1789811"/>
                    </a:lnTo>
                    <a:lnTo>
                      <a:pt x="82486" y="1789811"/>
                    </a:lnTo>
                    <a:lnTo>
                      <a:pt x="86804" y="1815211"/>
                    </a:lnTo>
                    <a:lnTo>
                      <a:pt x="83096" y="1789811"/>
                    </a:lnTo>
                    <a:lnTo>
                      <a:pt x="81737" y="1777111"/>
                    </a:lnTo>
                    <a:lnTo>
                      <a:pt x="80391" y="1764411"/>
                    </a:lnTo>
                    <a:lnTo>
                      <a:pt x="75476" y="1726311"/>
                    </a:lnTo>
                    <a:lnTo>
                      <a:pt x="73596" y="1713611"/>
                    </a:lnTo>
                    <a:lnTo>
                      <a:pt x="71564" y="1700911"/>
                    </a:lnTo>
                    <a:lnTo>
                      <a:pt x="69443" y="1688211"/>
                    </a:lnTo>
                    <a:lnTo>
                      <a:pt x="67284" y="1662811"/>
                    </a:lnTo>
                    <a:lnTo>
                      <a:pt x="64681" y="1637411"/>
                    </a:lnTo>
                    <a:lnTo>
                      <a:pt x="63893" y="1612011"/>
                    </a:lnTo>
                    <a:lnTo>
                      <a:pt x="64249" y="1599311"/>
                    </a:lnTo>
                    <a:lnTo>
                      <a:pt x="65074" y="1599311"/>
                    </a:lnTo>
                    <a:lnTo>
                      <a:pt x="65659" y="1586611"/>
                    </a:lnTo>
                    <a:lnTo>
                      <a:pt x="66281" y="1586611"/>
                    </a:lnTo>
                    <a:lnTo>
                      <a:pt x="67818" y="1523111"/>
                    </a:lnTo>
                    <a:lnTo>
                      <a:pt x="68719" y="1535811"/>
                    </a:lnTo>
                    <a:lnTo>
                      <a:pt x="69761" y="1497711"/>
                    </a:lnTo>
                    <a:lnTo>
                      <a:pt x="70650" y="1485011"/>
                    </a:lnTo>
                    <a:lnTo>
                      <a:pt x="72428" y="1459611"/>
                    </a:lnTo>
                    <a:lnTo>
                      <a:pt x="68567" y="1485011"/>
                    </a:lnTo>
                    <a:lnTo>
                      <a:pt x="70853" y="1446911"/>
                    </a:lnTo>
                    <a:lnTo>
                      <a:pt x="75311" y="1408811"/>
                    </a:lnTo>
                    <a:lnTo>
                      <a:pt x="76454" y="1396111"/>
                    </a:lnTo>
                    <a:lnTo>
                      <a:pt x="76809" y="1383411"/>
                    </a:lnTo>
                    <a:lnTo>
                      <a:pt x="75298" y="1383411"/>
                    </a:lnTo>
                    <a:lnTo>
                      <a:pt x="74396" y="1396111"/>
                    </a:lnTo>
                    <a:lnTo>
                      <a:pt x="71259" y="1408811"/>
                    </a:lnTo>
                    <a:lnTo>
                      <a:pt x="70015" y="1421511"/>
                    </a:lnTo>
                    <a:lnTo>
                      <a:pt x="69367" y="1421511"/>
                    </a:lnTo>
                    <a:lnTo>
                      <a:pt x="69850" y="1434211"/>
                    </a:lnTo>
                    <a:lnTo>
                      <a:pt x="67043" y="1459611"/>
                    </a:lnTo>
                    <a:lnTo>
                      <a:pt x="65265" y="1485011"/>
                    </a:lnTo>
                    <a:lnTo>
                      <a:pt x="64033" y="1510411"/>
                    </a:lnTo>
                    <a:lnTo>
                      <a:pt x="62852" y="1523111"/>
                    </a:lnTo>
                    <a:lnTo>
                      <a:pt x="63258" y="1509585"/>
                    </a:lnTo>
                    <a:lnTo>
                      <a:pt x="63652" y="1497711"/>
                    </a:lnTo>
                    <a:lnTo>
                      <a:pt x="63804" y="1490141"/>
                    </a:lnTo>
                    <a:lnTo>
                      <a:pt x="63830" y="1485011"/>
                    </a:lnTo>
                    <a:lnTo>
                      <a:pt x="63614" y="1472311"/>
                    </a:lnTo>
                    <a:lnTo>
                      <a:pt x="62953" y="1472311"/>
                    </a:lnTo>
                    <a:lnTo>
                      <a:pt x="63296" y="1459611"/>
                    </a:lnTo>
                    <a:lnTo>
                      <a:pt x="62522" y="1472311"/>
                    </a:lnTo>
                    <a:lnTo>
                      <a:pt x="61633" y="1485011"/>
                    </a:lnTo>
                    <a:lnTo>
                      <a:pt x="60909" y="1497711"/>
                    </a:lnTo>
                    <a:lnTo>
                      <a:pt x="60591" y="1510411"/>
                    </a:lnTo>
                    <a:lnTo>
                      <a:pt x="57848" y="1535811"/>
                    </a:lnTo>
                    <a:lnTo>
                      <a:pt x="57111" y="1548511"/>
                    </a:lnTo>
                    <a:lnTo>
                      <a:pt x="57061" y="1554505"/>
                    </a:lnTo>
                    <a:lnTo>
                      <a:pt x="56946" y="1581696"/>
                    </a:lnTo>
                    <a:lnTo>
                      <a:pt x="57010" y="1587868"/>
                    </a:lnTo>
                    <a:lnTo>
                      <a:pt x="57251" y="1599311"/>
                    </a:lnTo>
                    <a:lnTo>
                      <a:pt x="57632" y="1612011"/>
                    </a:lnTo>
                    <a:lnTo>
                      <a:pt x="58610" y="1625130"/>
                    </a:lnTo>
                    <a:lnTo>
                      <a:pt x="59867" y="1650111"/>
                    </a:lnTo>
                    <a:lnTo>
                      <a:pt x="61239" y="1650111"/>
                    </a:lnTo>
                    <a:lnTo>
                      <a:pt x="60642" y="1637411"/>
                    </a:lnTo>
                    <a:lnTo>
                      <a:pt x="59334" y="1624711"/>
                    </a:lnTo>
                    <a:lnTo>
                      <a:pt x="58331" y="1612011"/>
                    </a:lnTo>
                    <a:lnTo>
                      <a:pt x="58648" y="1599311"/>
                    </a:lnTo>
                    <a:lnTo>
                      <a:pt x="61442" y="1625130"/>
                    </a:lnTo>
                    <a:lnTo>
                      <a:pt x="64681" y="1662811"/>
                    </a:lnTo>
                    <a:lnTo>
                      <a:pt x="69011" y="1713611"/>
                    </a:lnTo>
                    <a:lnTo>
                      <a:pt x="74904" y="1751711"/>
                    </a:lnTo>
                    <a:lnTo>
                      <a:pt x="74866" y="1764411"/>
                    </a:lnTo>
                    <a:lnTo>
                      <a:pt x="75272" y="1764411"/>
                    </a:lnTo>
                    <a:lnTo>
                      <a:pt x="75450" y="1777111"/>
                    </a:lnTo>
                    <a:lnTo>
                      <a:pt x="74764" y="1764411"/>
                    </a:lnTo>
                    <a:lnTo>
                      <a:pt x="74282" y="1764411"/>
                    </a:lnTo>
                    <a:lnTo>
                      <a:pt x="72923" y="1751711"/>
                    </a:lnTo>
                    <a:lnTo>
                      <a:pt x="70967" y="1751711"/>
                    </a:lnTo>
                    <a:lnTo>
                      <a:pt x="69519" y="1739011"/>
                    </a:lnTo>
                    <a:lnTo>
                      <a:pt x="69469" y="1751711"/>
                    </a:lnTo>
                    <a:lnTo>
                      <a:pt x="72377" y="1777111"/>
                    </a:lnTo>
                    <a:lnTo>
                      <a:pt x="62852" y="1739011"/>
                    </a:lnTo>
                    <a:lnTo>
                      <a:pt x="61150" y="1728825"/>
                    </a:lnTo>
                    <a:lnTo>
                      <a:pt x="61150" y="1853311"/>
                    </a:lnTo>
                    <a:lnTo>
                      <a:pt x="61087" y="1866011"/>
                    </a:lnTo>
                    <a:lnTo>
                      <a:pt x="60540" y="1853311"/>
                    </a:lnTo>
                    <a:lnTo>
                      <a:pt x="61150" y="1853311"/>
                    </a:lnTo>
                    <a:lnTo>
                      <a:pt x="61150" y="1728825"/>
                    </a:lnTo>
                    <a:lnTo>
                      <a:pt x="60731" y="1726311"/>
                    </a:lnTo>
                    <a:lnTo>
                      <a:pt x="59956" y="1726311"/>
                    </a:lnTo>
                    <a:lnTo>
                      <a:pt x="59956" y="1904111"/>
                    </a:lnTo>
                    <a:lnTo>
                      <a:pt x="57124" y="1904111"/>
                    </a:lnTo>
                    <a:lnTo>
                      <a:pt x="55079" y="1892998"/>
                    </a:lnTo>
                    <a:lnTo>
                      <a:pt x="55079" y="1921027"/>
                    </a:lnTo>
                    <a:lnTo>
                      <a:pt x="51841" y="1904111"/>
                    </a:lnTo>
                    <a:lnTo>
                      <a:pt x="53276" y="1904111"/>
                    </a:lnTo>
                    <a:lnTo>
                      <a:pt x="55079" y="1921027"/>
                    </a:lnTo>
                    <a:lnTo>
                      <a:pt x="55079" y="1892998"/>
                    </a:lnTo>
                    <a:lnTo>
                      <a:pt x="54787" y="1891411"/>
                    </a:lnTo>
                    <a:lnTo>
                      <a:pt x="50533" y="1866011"/>
                    </a:lnTo>
                    <a:lnTo>
                      <a:pt x="51028" y="1866011"/>
                    </a:lnTo>
                    <a:lnTo>
                      <a:pt x="59931" y="1903590"/>
                    </a:lnTo>
                    <a:lnTo>
                      <a:pt x="59956" y="1904111"/>
                    </a:lnTo>
                    <a:lnTo>
                      <a:pt x="59956" y="1726311"/>
                    </a:lnTo>
                    <a:lnTo>
                      <a:pt x="59842" y="1853311"/>
                    </a:lnTo>
                    <a:lnTo>
                      <a:pt x="59385" y="1853311"/>
                    </a:lnTo>
                    <a:lnTo>
                      <a:pt x="59385" y="1894039"/>
                    </a:lnTo>
                    <a:lnTo>
                      <a:pt x="59004" y="1891411"/>
                    </a:lnTo>
                    <a:lnTo>
                      <a:pt x="59232" y="1891411"/>
                    </a:lnTo>
                    <a:lnTo>
                      <a:pt x="59385" y="1894039"/>
                    </a:lnTo>
                    <a:lnTo>
                      <a:pt x="59385" y="1853311"/>
                    </a:lnTo>
                    <a:lnTo>
                      <a:pt x="58661" y="1853311"/>
                    </a:lnTo>
                    <a:lnTo>
                      <a:pt x="57467" y="1840611"/>
                    </a:lnTo>
                    <a:lnTo>
                      <a:pt x="45427" y="1789811"/>
                    </a:lnTo>
                    <a:lnTo>
                      <a:pt x="35013" y="1739011"/>
                    </a:lnTo>
                    <a:lnTo>
                      <a:pt x="32931" y="1726311"/>
                    </a:lnTo>
                    <a:lnTo>
                      <a:pt x="31165" y="1713611"/>
                    </a:lnTo>
                    <a:lnTo>
                      <a:pt x="28448" y="1700911"/>
                    </a:lnTo>
                    <a:lnTo>
                      <a:pt x="26720" y="1688211"/>
                    </a:lnTo>
                    <a:lnTo>
                      <a:pt x="23736" y="1624711"/>
                    </a:lnTo>
                    <a:lnTo>
                      <a:pt x="23253" y="1612011"/>
                    </a:lnTo>
                    <a:lnTo>
                      <a:pt x="23355" y="1581696"/>
                    </a:lnTo>
                    <a:lnTo>
                      <a:pt x="23431" y="1573911"/>
                    </a:lnTo>
                    <a:lnTo>
                      <a:pt x="24053" y="1586611"/>
                    </a:lnTo>
                    <a:lnTo>
                      <a:pt x="24206" y="1612011"/>
                    </a:lnTo>
                    <a:lnTo>
                      <a:pt x="24815" y="1625130"/>
                    </a:lnTo>
                    <a:lnTo>
                      <a:pt x="25590" y="1637411"/>
                    </a:lnTo>
                    <a:lnTo>
                      <a:pt x="27241" y="1675511"/>
                    </a:lnTo>
                    <a:lnTo>
                      <a:pt x="28168" y="1675511"/>
                    </a:lnTo>
                    <a:lnTo>
                      <a:pt x="30149" y="1700911"/>
                    </a:lnTo>
                    <a:lnTo>
                      <a:pt x="31724" y="1713611"/>
                    </a:lnTo>
                    <a:lnTo>
                      <a:pt x="32905" y="1713611"/>
                    </a:lnTo>
                    <a:lnTo>
                      <a:pt x="33743" y="1726311"/>
                    </a:lnTo>
                    <a:lnTo>
                      <a:pt x="34239" y="1713611"/>
                    </a:lnTo>
                    <a:lnTo>
                      <a:pt x="34455" y="1713611"/>
                    </a:lnTo>
                    <a:lnTo>
                      <a:pt x="34353" y="1700911"/>
                    </a:lnTo>
                    <a:lnTo>
                      <a:pt x="33921" y="1680806"/>
                    </a:lnTo>
                    <a:lnTo>
                      <a:pt x="33934" y="1624711"/>
                    </a:lnTo>
                    <a:lnTo>
                      <a:pt x="34328" y="1612011"/>
                    </a:lnTo>
                    <a:lnTo>
                      <a:pt x="35306" y="1586611"/>
                    </a:lnTo>
                    <a:lnTo>
                      <a:pt x="35941" y="1625130"/>
                    </a:lnTo>
                    <a:lnTo>
                      <a:pt x="37934" y="1675511"/>
                    </a:lnTo>
                    <a:lnTo>
                      <a:pt x="41389" y="1714360"/>
                    </a:lnTo>
                    <a:lnTo>
                      <a:pt x="46075" y="1764411"/>
                    </a:lnTo>
                    <a:lnTo>
                      <a:pt x="52171" y="1815211"/>
                    </a:lnTo>
                    <a:lnTo>
                      <a:pt x="52120" y="1802511"/>
                    </a:lnTo>
                    <a:lnTo>
                      <a:pt x="54864" y="1815211"/>
                    </a:lnTo>
                    <a:lnTo>
                      <a:pt x="57594" y="1840611"/>
                    </a:lnTo>
                    <a:lnTo>
                      <a:pt x="59842" y="1853311"/>
                    </a:lnTo>
                    <a:lnTo>
                      <a:pt x="59842" y="1726311"/>
                    </a:lnTo>
                    <a:lnTo>
                      <a:pt x="59093" y="1726311"/>
                    </a:lnTo>
                    <a:lnTo>
                      <a:pt x="57962" y="1713611"/>
                    </a:lnTo>
                    <a:lnTo>
                      <a:pt x="57353" y="1713611"/>
                    </a:lnTo>
                    <a:lnTo>
                      <a:pt x="54406" y="1688211"/>
                    </a:lnTo>
                    <a:lnTo>
                      <a:pt x="52146" y="1662811"/>
                    </a:lnTo>
                    <a:lnTo>
                      <a:pt x="50825" y="1625130"/>
                    </a:lnTo>
                    <a:lnTo>
                      <a:pt x="50596" y="1599311"/>
                    </a:lnTo>
                    <a:lnTo>
                      <a:pt x="51117" y="1599311"/>
                    </a:lnTo>
                    <a:lnTo>
                      <a:pt x="51028" y="1586611"/>
                    </a:lnTo>
                    <a:lnTo>
                      <a:pt x="50901" y="1586611"/>
                    </a:lnTo>
                    <a:lnTo>
                      <a:pt x="50723" y="1573911"/>
                    </a:lnTo>
                    <a:lnTo>
                      <a:pt x="50482" y="1573911"/>
                    </a:lnTo>
                    <a:lnTo>
                      <a:pt x="50368" y="1563420"/>
                    </a:lnTo>
                    <a:lnTo>
                      <a:pt x="50330" y="1548511"/>
                    </a:lnTo>
                    <a:lnTo>
                      <a:pt x="51054" y="1531518"/>
                    </a:lnTo>
                    <a:lnTo>
                      <a:pt x="51371" y="1523111"/>
                    </a:lnTo>
                    <a:lnTo>
                      <a:pt x="52031" y="1510411"/>
                    </a:lnTo>
                    <a:lnTo>
                      <a:pt x="52920" y="1510411"/>
                    </a:lnTo>
                    <a:lnTo>
                      <a:pt x="54025" y="1485011"/>
                    </a:lnTo>
                    <a:lnTo>
                      <a:pt x="54584" y="1472311"/>
                    </a:lnTo>
                    <a:lnTo>
                      <a:pt x="54190" y="1459611"/>
                    </a:lnTo>
                    <a:lnTo>
                      <a:pt x="51396" y="1485011"/>
                    </a:lnTo>
                    <a:lnTo>
                      <a:pt x="54229" y="1446911"/>
                    </a:lnTo>
                    <a:lnTo>
                      <a:pt x="56781" y="1421511"/>
                    </a:lnTo>
                    <a:lnTo>
                      <a:pt x="59334" y="1396111"/>
                    </a:lnTo>
                    <a:lnTo>
                      <a:pt x="62572" y="1396111"/>
                    </a:lnTo>
                    <a:lnTo>
                      <a:pt x="66713" y="1383411"/>
                    </a:lnTo>
                    <a:lnTo>
                      <a:pt x="68821" y="1383411"/>
                    </a:lnTo>
                    <a:lnTo>
                      <a:pt x="65976" y="1421511"/>
                    </a:lnTo>
                    <a:lnTo>
                      <a:pt x="68808" y="1396111"/>
                    </a:lnTo>
                    <a:lnTo>
                      <a:pt x="70459" y="1383360"/>
                    </a:lnTo>
                    <a:lnTo>
                      <a:pt x="72885" y="1370457"/>
                    </a:lnTo>
                    <a:lnTo>
                      <a:pt x="73825" y="1366304"/>
                    </a:lnTo>
                    <a:lnTo>
                      <a:pt x="73672" y="1370711"/>
                    </a:lnTo>
                    <a:lnTo>
                      <a:pt x="75590" y="1370711"/>
                    </a:lnTo>
                    <a:lnTo>
                      <a:pt x="77635" y="1358011"/>
                    </a:lnTo>
                    <a:lnTo>
                      <a:pt x="78879" y="1358011"/>
                    </a:lnTo>
                    <a:lnTo>
                      <a:pt x="80238" y="1345311"/>
                    </a:lnTo>
                    <a:lnTo>
                      <a:pt x="81699" y="1345311"/>
                    </a:lnTo>
                    <a:lnTo>
                      <a:pt x="83235" y="1332611"/>
                    </a:lnTo>
                    <a:lnTo>
                      <a:pt x="85051" y="1332611"/>
                    </a:lnTo>
                    <a:lnTo>
                      <a:pt x="87172" y="1319911"/>
                    </a:lnTo>
                    <a:lnTo>
                      <a:pt x="89408" y="1307211"/>
                    </a:lnTo>
                    <a:lnTo>
                      <a:pt x="91617" y="1307211"/>
                    </a:lnTo>
                    <a:lnTo>
                      <a:pt x="91897" y="1294511"/>
                    </a:lnTo>
                    <a:lnTo>
                      <a:pt x="96088" y="1281811"/>
                    </a:lnTo>
                    <a:lnTo>
                      <a:pt x="100660" y="1269111"/>
                    </a:lnTo>
                    <a:lnTo>
                      <a:pt x="105371" y="1256411"/>
                    </a:lnTo>
                    <a:lnTo>
                      <a:pt x="109918" y="1243711"/>
                    </a:lnTo>
                    <a:lnTo>
                      <a:pt x="114566" y="1231011"/>
                    </a:lnTo>
                    <a:lnTo>
                      <a:pt x="120078" y="1218311"/>
                    </a:lnTo>
                    <a:lnTo>
                      <a:pt x="126326" y="1205611"/>
                    </a:lnTo>
                    <a:lnTo>
                      <a:pt x="129768" y="1192911"/>
                    </a:lnTo>
                    <a:lnTo>
                      <a:pt x="133197" y="1180211"/>
                    </a:lnTo>
                    <a:lnTo>
                      <a:pt x="135597" y="1180211"/>
                    </a:lnTo>
                    <a:lnTo>
                      <a:pt x="138455" y="1166977"/>
                    </a:lnTo>
                    <a:lnTo>
                      <a:pt x="141274" y="1154811"/>
                    </a:lnTo>
                    <a:lnTo>
                      <a:pt x="144272" y="1154811"/>
                    </a:lnTo>
                    <a:lnTo>
                      <a:pt x="150228" y="1142111"/>
                    </a:lnTo>
                    <a:lnTo>
                      <a:pt x="156184" y="1129411"/>
                    </a:lnTo>
                    <a:lnTo>
                      <a:pt x="162979" y="1104011"/>
                    </a:lnTo>
                    <a:lnTo>
                      <a:pt x="170040" y="1091311"/>
                    </a:lnTo>
                    <a:lnTo>
                      <a:pt x="184480" y="1065911"/>
                    </a:lnTo>
                    <a:lnTo>
                      <a:pt x="205892" y="1040511"/>
                    </a:lnTo>
                    <a:lnTo>
                      <a:pt x="208610" y="1040511"/>
                    </a:lnTo>
                    <a:lnTo>
                      <a:pt x="212648" y="1027811"/>
                    </a:lnTo>
                    <a:lnTo>
                      <a:pt x="215506" y="1027811"/>
                    </a:lnTo>
                    <a:lnTo>
                      <a:pt x="214109" y="1040511"/>
                    </a:lnTo>
                    <a:lnTo>
                      <a:pt x="212826" y="1040511"/>
                    </a:lnTo>
                    <a:lnTo>
                      <a:pt x="209562" y="1050175"/>
                    </a:lnTo>
                    <a:lnTo>
                      <a:pt x="208648" y="1051306"/>
                    </a:lnTo>
                    <a:lnTo>
                      <a:pt x="208648" y="1052931"/>
                    </a:lnTo>
                    <a:lnTo>
                      <a:pt x="208546" y="1053211"/>
                    </a:lnTo>
                    <a:lnTo>
                      <a:pt x="208648" y="1052931"/>
                    </a:lnTo>
                    <a:lnTo>
                      <a:pt x="208648" y="1051306"/>
                    </a:lnTo>
                    <a:lnTo>
                      <a:pt x="207098" y="1053211"/>
                    </a:lnTo>
                    <a:lnTo>
                      <a:pt x="205092" y="1053211"/>
                    </a:lnTo>
                    <a:lnTo>
                      <a:pt x="202679" y="1058646"/>
                    </a:lnTo>
                    <a:lnTo>
                      <a:pt x="196773" y="1065911"/>
                    </a:lnTo>
                    <a:lnTo>
                      <a:pt x="193078" y="1078611"/>
                    </a:lnTo>
                    <a:lnTo>
                      <a:pt x="187159" y="1078611"/>
                    </a:lnTo>
                    <a:lnTo>
                      <a:pt x="178752" y="1104011"/>
                    </a:lnTo>
                    <a:lnTo>
                      <a:pt x="181152" y="1104011"/>
                    </a:lnTo>
                    <a:lnTo>
                      <a:pt x="186372" y="1091311"/>
                    </a:lnTo>
                    <a:lnTo>
                      <a:pt x="188722" y="1091311"/>
                    </a:lnTo>
                    <a:lnTo>
                      <a:pt x="196532" y="1078611"/>
                    </a:lnTo>
                    <a:lnTo>
                      <a:pt x="199059" y="1078611"/>
                    </a:lnTo>
                    <a:lnTo>
                      <a:pt x="200482" y="1076274"/>
                    </a:lnTo>
                    <a:lnTo>
                      <a:pt x="205790" y="1065911"/>
                    </a:lnTo>
                    <a:lnTo>
                      <a:pt x="206743" y="1065911"/>
                    </a:lnTo>
                    <a:lnTo>
                      <a:pt x="209931" y="1060627"/>
                    </a:lnTo>
                    <a:lnTo>
                      <a:pt x="208546" y="1065911"/>
                    </a:lnTo>
                    <a:lnTo>
                      <a:pt x="210477" y="1065911"/>
                    </a:lnTo>
                    <a:lnTo>
                      <a:pt x="211302" y="1058354"/>
                    </a:lnTo>
                    <a:lnTo>
                      <a:pt x="222097" y="1040511"/>
                    </a:lnTo>
                    <a:lnTo>
                      <a:pt x="224205" y="1040511"/>
                    </a:lnTo>
                    <a:lnTo>
                      <a:pt x="226199" y="1027811"/>
                    </a:lnTo>
                    <a:lnTo>
                      <a:pt x="235648" y="1027811"/>
                    </a:lnTo>
                    <a:lnTo>
                      <a:pt x="240436" y="1015111"/>
                    </a:lnTo>
                    <a:lnTo>
                      <a:pt x="239191" y="1027811"/>
                    </a:lnTo>
                    <a:lnTo>
                      <a:pt x="240322" y="1027811"/>
                    </a:lnTo>
                    <a:lnTo>
                      <a:pt x="250075" y="1015111"/>
                    </a:lnTo>
                    <a:lnTo>
                      <a:pt x="254711" y="1002411"/>
                    </a:lnTo>
                    <a:lnTo>
                      <a:pt x="257759" y="1002411"/>
                    </a:lnTo>
                    <a:lnTo>
                      <a:pt x="273202" y="983208"/>
                    </a:lnTo>
                    <a:lnTo>
                      <a:pt x="287413" y="964311"/>
                    </a:lnTo>
                    <a:lnTo>
                      <a:pt x="298678" y="951611"/>
                    </a:lnTo>
                    <a:lnTo>
                      <a:pt x="295224" y="951611"/>
                    </a:lnTo>
                    <a:lnTo>
                      <a:pt x="300977" y="947305"/>
                    </a:lnTo>
                    <a:lnTo>
                      <a:pt x="299008" y="951242"/>
                    </a:lnTo>
                    <a:lnTo>
                      <a:pt x="305536" y="943889"/>
                    </a:lnTo>
                    <a:lnTo>
                      <a:pt x="312178" y="938911"/>
                    </a:lnTo>
                    <a:lnTo>
                      <a:pt x="315277" y="936180"/>
                    </a:lnTo>
                    <a:lnTo>
                      <a:pt x="334784" y="926211"/>
                    </a:lnTo>
                    <a:lnTo>
                      <a:pt x="360756" y="900811"/>
                    </a:lnTo>
                    <a:lnTo>
                      <a:pt x="359181" y="900811"/>
                    </a:lnTo>
                    <a:lnTo>
                      <a:pt x="368236" y="888111"/>
                    </a:lnTo>
                    <a:lnTo>
                      <a:pt x="374396" y="888111"/>
                    </a:lnTo>
                    <a:lnTo>
                      <a:pt x="369011" y="900811"/>
                    </a:lnTo>
                    <a:lnTo>
                      <a:pt x="373608" y="900811"/>
                    </a:lnTo>
                    <a:lnTo>
                      <a:pt x="373849" y="900671"/>
                    </a:lnTo>
                    <a:lnTo>
                      <a:pt x="386422" y="888111"/>
                    </a:lnTo>
                    <a:lnTo>
                      <a:pt x="377393" y="888111"/>
                    </a:lnTo>
                    <a:lnTo>
                      <a:pt x="387324" y="875411"/>
                    </a:lnTo>
                    <a:lnTo>
                      <a:pt x="392366" y="875411"/>
                    </a:lnTo>
                    <a:lnTo>
                      <a:pt x="400799" y="862711"/>
                    </a:lnTo>
                    <a:lnTo>
                      <a:pt x="411899" y="862711"/>
                    </a:lnTo>
                    <a:lnTo>
                      <a:pt x="424878" y="850011"/>
                    </a:lnTo>
                    <a:lnTo>
                      <a:pt x="464947" y="824611"/>
                    </a:lnTo>
                    <a:lnTo>
                      <a:pt x="459016" y="799211"/>
                    </a:lnTo>
                    <a:lnTo>
                      <a:pt x="455891" y="786511"/>
                    </a:lnTo>
                    <a:lnTo>
                      <a:pt x="457669" y="786511"/>
                    </a:lnTo>
                    <a:lnTo>
                      <a:pt x="448348" y="735711"/>
                    </a:lnTo>
                    <a:lnTo>
                      <a:pt x="438150" y="684911"/>
                    </a:lnTo>
                    <a:lnTo>
                      <a:pt x="435775" y="672211"/>
                    </a:lnTo>
                    <a:lnTo>
                      <a:pt x="433489" y="659511"/>
                    </a:lnTo>
                    <a:lnTo>
                      <a:pt x="431355" y="634111"/>
                    </a:lnTo>
                    <a:lnTo>
                      <a:pt x="429387" y="621411"/>
                    </a:lnTo>
                    <a:lnTo>
                      <a:pt x="428053" y="608711"/>
                    </a:lnTo>
                    <a:lnTo>
                      <a:pt x="426961" y="596011"/>
                    </a:lnTo>
                    <a:lnTo>
                      <a:pt x="426186" y="583311"/>
                    </a:lnTo>
                    <a:lnTo>
                      <a:pt x="425856" y="570611"/>
                    </a:lnTo>
                    <a:lnTo>
                      <a:pt x="426478" y="557911"/>
                    </a:lnTo>
                    <a:lnTo>
                      <a:pt x="426897" y="557911"/>
                    </a:lnTo>
                    <a:lnTo>
                      <a:pt x="427583" y="532511"/>
                    </a:lnTo>
                    <a:lnTo>
                      <a:pt x="428028" y="519811"/>
                    </a:lnTo>
                    <a:lnTo>
                      <a:pt x="429260" y="519811"/>
                    </a:lnTo>
                    <a:lnTo>
                      <a:pt x="430377" y="481711"/>
                    </a:lnTo>
                    <a:lnTo>
                      <a:pt x="431546" y="456311"/>
                    </a:lnTo>
                    <a:lnTo>
                      <a:pt x="433184" y="430911"/>
                    </a:lnTo>
                    <a:lnTo>
                      <a:pt x="435711" y="405511"/>
                    </a:lnTo>
                    <a:lnTo>
                      <a:pt x="437413" y="405511"/>
                    </a:lnTo>
                    <a:lnTo>
                      <a:pt x="439610" y="392811"/>
                    </a:lnTo>
                    <a:lnTo>
                      <a:pt x="442264" y="380111"/>
                    </a:lnTo>
                    <a:lnTo>
                      <a:pt x="445325" y="367411"/>
                    </a:lnTo>
                    <a:lnTo>
                      <a:pt x="448056" y="367411"/>
                    </a:lnTo>
                    <a:lnTo>
                      <a:pt x="450253" y="354711"/>
                    </a:lnTo>
                    <a:lnTo>
                      <a:pt x="455574" y="342011"/>
                    </a:lnTo>
                    <a:lnTo>
                      <a:pt x="462178" y="316611"/>
                    </a:lnTo>
                    <a:lnTo>
                      <a:pt x="467918" y="303911"/>
                    </a:lnTo>
                    <a:lnTo>
                      <a:pt x="474700" y="291211"/>
                    </a:lnTo>
                    <a:lnTo>
                      <a:pt x="482422" y="278511"/>
                    </a:lnTo>
                    <a:lnTo>
                      <a:pt x="490956" y="265811"/>
                    </a:lnTo>
                    <a:lnTo>
                      <a:pt x="495147" y="253111"/>
                    </a:lnTo>
                    <a:lnTo>
                      <a:pt x="499516" y="253111"/>
                    </a:lnTo>
                    <a:lnTo>
                      <a:pt x="503834" y="240411"/>
                    </a:lnTo>
                    <a:lnTo>
                      <a:pt x="507873" y="240411"/>
                    </a:lnTo>
                    <a:lnTo>
                      <a:pt x="512864" y="227711"/>
                    </a:lnTo>
                    <a:lnTo>
                      <a:pt x="519290" y="227711"/>
                    </a:lnTo>
                    <a:lnTo>
                      <a:pt x="529590" y="215011"/>
                    </a:lnTo>
                    <a:lnTo>
                      <a:pt x="533336" y="202311"/>
                    </a:lnTo>
                    <a:lnTo>
                      <a:pt x="539369" y="202311"/>
                    </a:lnTo>
                    <a:lnTo>
                      <a:pt x="556552" y="176911"/>
                    </a:lnTo>
                    <a:lnTo>
                      <a:pt x="556234" y="180124"/>
                    </a:lnTo>
                    <a:lnTo>
                      <a:pt x="558025" y="176911"/>
                    </a:lnTo>
                    <a:lnTo>
                      <a:pt x="558292" y="176911"/>
                    </a:lnTo>
                    <a:lnTo>
                      <a:pt x="566661" y="176911"/>
                    </a:lnTo>
                    <a:lnTo>
                      <a:pt x="576465" y="164211"/>
                    </a:lnTo>
                    <a:lnTo>
                      <a:pt x="587044" y="164211"/>
                    </a:lnTo>
                    <a:lnTo>
                      <a:pt x="597852" y="151511"/>
                    </a:lnTo>
                    <a:lnTo>
                      <a:pt x="608291" y="138811"/>
                    </a:lnTo>
                    <a:lnTo>
                      <a:pt x="611365" y="138811"/>
                    </a:lnTo>
                    <a:lnTo>
                      <a:pt x="613638" y="138811"/>
                    </a:lnTo>
                    <a:lnTo>
                      <a:pt x="617766" y="138811"/>
                    </a:lnTo>
                    <a:lnTo>
                      <a:pt x="625640" y="126111"/>
                    </a:lnTo>
                    <a:lnTo>
                      <a:pt x="615238" y="135369"/>
                    </a:lnTo>
                    <a:lnTo>
                      <a:pt x="619531" y="126111"/>
                    </a:lnTo>
                    <a:lnTo>
                      <a:pt x="625640" y="126111"/>
                    </a:lnTo>
                    <a:lnTo>
                      <a:pt x="632371" y="126111"/>
                    </a:lnTo>
                    <a:lnTo>
                      <a:pt x="639457" y="113411"/>
                    </a:lnTo>
                    <a:lnTo>
                      <a:pt x="648398" y="113411"/>
                    </a:lnTo>
                    <a:lnTo>
                      <a:pt x="654189" y="113411"/>
                    </a:lnTo>
                    <a:lnTo>
                      <a:pt x="661162" y="113411"/>
                    </a:lnTo>
                    <a:lnTo>
                      <a:pt x="668604" y="100711"/>
                    </a:lnTo>
                    <a:lnTo>
                      <a:pt x="681799" y="100711"/>
                    </a:lnTo>
                    <a:lnTo>
                      <a:pt x="713981" y="88011"/>
                    </a:lnTo>
                    <a:lnTo>
                      <a:pt x="743966" y="75311"/>
                    </a:lnTo>
                    <a:lnTo>
                      <a:pt x="799617" y="75311"/>
                    </a:lnTo>
                    <a:lnTo>
                      <a:pt x="813066" y="62611"/>
                    </a:lnTo>
                    <a:lnTo>
                      <a:pt x="911847" y="62611"/>
                    </a:lnTo>
                    <a:lnTo>
                      <a:pt x="1022756" y="100711"/>
                    </a:lnTo>
                    <a:lnTo>
                      <a:pt x="1074420" y="126111"/>
                    </a:lnTo>
                    <a:lnTo>
                      <a:pt x="1105230" y="151511"/>
                    </a:lnTo>
                    <a:lnTo>
                      <a:pt x="1119301" y="164211"/>
                    </a:lnTo>
                    <a:lnTo>
                      <a:pt x="1117384" y="164211"/>
                    </a:lnTo>
                    <a:lnTo>
                      <a:pt x="1125880" y="176911"/>
                    </a:lnTo>
                    <a:lnTo>
                      <a:pt x="1133462" y="176911"/>
                    </a:lnTo>
                    <a:lnTo>
                      <a:pt x="1121625" y="164211"/>
                    </a:lnTo>
                    <a:lnTo>
                      <a:pt x="1132497" y="164211"/>
                    </a:lnTo>
                    <a:lnTo>
                      <a:pt x="1138770" y="176911"/>
                    </a:lnTo>
                    <a:lnTo>
                      <a:pt x="1150975" y="189611"/>
                    </a:lnTo>
                    <a:lnTo>
                      <a:pt x="1150048" y="189611"/>
                    </a:lnTo>
                    <a:lnTo>
                      <a:pt x="1169327" y="215011"/>
                    </a:lnTo>
                    <a:lnTo>
                      <a:pt x="1189240" y="240411"/>
                    </a:lnTo>
                    <a:lnTo>
                      <a:pt x="1208633" y="265811"/>
                    </a:lnTo>
                    <a:lnTo>
                      <a:pt x="1226032" y="291211"/>
                    </a:lnTo>
                    <a:lnTo>
                      <a:pt x="1240993" y="316611"/>
                    </a:lnTo>
                    <a:lnTo>
                      <a:pt x="1249184" y="333832"/>
                    </a:lnTo>
                    <a:lnTo>
                      <a:pt x="1248816" y="329311"/>
                    </a:lnTo>
                    <a:lnTo>
                      <a:pt x="1250035" y="335597"/>
                    </a:lnTo>
                    <a:lnTo>
                      <a:pt x="1253083" y="342011"/>
                    </a:lnTo>
                    <a:lnTo>
                      <a:pt x="1256487" y="349262"/>
                    </a:lnTo>
                    <a:lnTo>
                      <a:pt x="1260386" y="354711"/>
                    </a:lnTo>
                    <a:lnTo>
                      <a:pt x="1265085" y="367411"/>
                    </a:lnTo>
                    <a:lnTo>
                      <a:pt x="1267688" y="380111"/>
                    </a:lnTo>
                    <a:lnTo>
                      <a:pt x="1268539" y="380111"/>
                    </a:lnTo>
                    <a:lnTo>
                      <a:pt x="1267980" y="392811"/>
                    </a:lnTo>
                    <a:lnTo>
                      <a:pt x="1273987" y="405511"/>
                    </a:lnTo>
                    <a:lnTo>
                      <a:pt x="1278839" y="430911"/>
                    </a:lnTo>
                    <a:lnTo>
                      <a:pt x="1284490" y="481711"/>
                    </a:lnTo>
                    <a:lnTo>
                      <a:pt x="1285087" y="519811"/>
                    </a:lnTo>
                    <a:lnTo>
                      <a:pt x="1285303" y="532511"/>
                    </a:lnTo>
                    <a:lnTo>
                      <a:pt x="1285748" y="532511"/>
                    </a:lnTo>
                    <a:lnTo>
                      <a:pt x="1284986" y="545211"/>
                    </a:lnTo>
                    <a:lnTo>
                      <a:pt x="1284478" y="557911"/>
                    </a:lnTo>
                    <a:lnTo>
                      <a:pt x="1283157" y="570611"/>
                    </a:lnTo>
                    <a:lnTo>
                      <a:pt x="1284935" y="557911"/>
                    </a:lnTo>
                    <a:lnTo>
                      <a:pt x="1285913" y="545211"/>
                    </a:lnTo>
                    <a:lnTo>
                      <a:pt x="1286611" y="545211"/>
                    </a:lnTo>
                    <a:lnTo>
                      <a:pt x="1286751" y="557911"/>
                    </a:lnTo>
                    <a:lnTo>
                      <a:pt x="1288249" y="557911"/>
                    </a:lnTo>
                    <a:lnTo>
                      <a:pt x="1288821" y="545211"/>
                    </a:lnTo>
                    <a:lnTo>
                      <a:pt x="1289697" y="545211"/>
                    </a:lnTo>
                    <a:lnTo>
                      <a:pt x="1288567" y="557911"/>
                    </a:lnTo>
                    <a:lnTo>
                      <a:pt x="1287360" y="570611"/>
                    </a:lnTo>
                    <a:lnTo>
                      <a:pt x="1286878" y="583311"/>
                    </a:lnTo>
                    <a:lnTo>
                      <a:pt x="1286560" y="583311"/>
                    </a:lnTo>
                    <a:lnTo>
                      <a:pt x="1285875" y="596011"/>
                    </a:lnTo>
                    <a:lnTo>
                      <a:pt x="1282814" y="608711"/>
                    </a:lnTo>
                    <a:lnTo>
                      <a:pt x="1276337" y="634111"/>
                    </a:lnTo>
                    <a:lnTo>
                      <a:pt x="1277454" y="621411"/>
                    </a:lnTo>
                    <a:lnTo>
                      <a:pt x="1273721" y="634111"/>
                    </a:lnTo>
                    <a:lnTo>
                      <a:pt x="1272895" y="634111"/>
                    </a:lnTo>
                    <a:lnTo>
                      <a:pt x="1274102" y="625716"/>
                    </a:lnTo>
                    <a:lnTo>
                      <a:pt x="1272311" y="634111"/>
                    </a:lnTo>
                    <a:lnTo>
                      <a:pt x="1271511" y="634111"/>
                    </a:lnTo>
                    <a:lnTo>
                      <a:pt x="1268933" y="646811"/>
                    </a:lnTo>
                    <a:lnTo>
                      <a:pt x="1266634" y="659511"/>
                    </a:lnTo>
                    <a:lnTo>
                      <a:pt x="1265834" y="659511"/>
                    </a:lnTo>
                    <a:lnTo>
                      <a:pt x="1268526" y="646811"/>
                    </a:lnTo>
                    <a:lnTo>
                      <a:pt x="1270889" y="634111"/>
                    </a:lnTo>
                    <a:lnTo>
                      <a:pt x="1272552" y="621411"/>
                    </a:lnTo>
                    <a:lnTo>
                      <a:pt x="1270711" y="634111"/>
                    </a:lnTo>
                    <a:lnTo>
                      <a:pt x="1267066" y="646811"/>
                    </a:lnTo>
                    <a:lnTo>
                      <a:pt x="1264716" y="653580"/>
                    </a:lnTo>
                    <a:lnTo>
                      <a:pt x="1264716" y="659511"/>
                    </a:lnTo>
                    <a:lnTo>
                      <a:pt x="1262773" y="672211"/>
                    </a:lnTo>
                    <a:lnTo>
                      <a:pt x="1260589" y="672211"/>
                    </a:lnTo>
                    <a:lnTo>
                      <a:pt x="1257960" y="684911"/>
                    </a:lnTo>
                    <a:lnTo>
                      <a:pt x="1260500" y="672211"/>
                    </a:lnTo>
                    <a:lnTo>
                      <a:pt x="1263142" y="659511"/>
                    </a:lnTo>
                    <a:lnTo>
                      <a:pt x="1264716" y="659511"/>
                    </a:lnTo>
                    <a:lnTo>
                      <a:pt x="1264716" y="653580"/>
                    </a:lnTo>
                    <a:lnTo>
                      <a:pt x="1258239" y="672211"/>
                    </a:lnTo>
                    <a:lnTo>
                      <a:pt x="1255217" y="684911"/>
                    </a:lnTo>
                    <a:lnTo>
                      <a:pt x="1251966" y="697611"/>
                    </a:lnTo>
                    <a:lnTo>
                      <a:pt x="1248613" y="697611"/>
                    </a:lnTo>
                    <a:lnTo>
                      <a:pt x="1245260" y="710311"/>
                    </a:lnTo>
                    <a:lnTo>
                      <a:pt x="1242885" y="710311"/>
                    </a:lnTo>
                    <a:lnTo>
                      <a:pt x="1241005" y="723011"/>
                    </a:lnTo>
                    <a:lnTo>
                      <a:pt x="1238199" y="723011"/>
                    </a:lnTo>
                    <a:lnTo>
                      <a:pt x="1230007" y="735711"/>
                    </a:lnTo>
                    <a:lnTo>
                      <a:pt x="1213827" y="761111"/>
                    </a:lnTo>
                    <a:lnTo>
                      <a:pt x="1198143" y="786511"/>
                    </a:lnTo>
                    <a:lnTo>
                      <a:pt x="1185214" y="799211"/>
                    </a:lnTo>
                    <a:lnTo>
                      <a:pt x="1177340" y="811911"/>
                    </a:lnTo>
                    <a:lnTo>
                      <a:pt x="1167282" y="824611"/>
                    </a:lnTo>
                    <a:lnTo>
                      <a:pt x="1159205" y="837311"/>
                    </a:lnTo>
                    <a:lnTo>
                      <a:pt x="1148346" y="850011"/>
                    </a:lnTo>
                    <a:lnTo>
                      <a:pt x="1141526" y="862711"/>
                    </a:lnTo>
                    <a:lnTo>
                      <a:pt x="1134351" y="862711"/>
                    </a:lnTo>
                    <a:lnTo>
                      <a:pt x="1111186" y="888111"/>
                    </a:lnTo>
                    <a:lnTo>
                      <a:pt x="1103236" y="900811"/>
                    </a:lnTo>
                    <a:lnTo>
                      <a:pt x="1086840" y="913511"/>
                    </a:lnTo>
                    <a:lnTo>
                      <a:pt x="1078839" y="926211"/>
                    </a:lnTo>
                    <a:lnTo>
                      <a:pt x="1070902" y="926211"/>
                    </a:lnTo>
                    <a:lnTo>
                      <a:pt x="1062901" y="938911"/>
                    </a:lnTo>
                    <a:lnTo>
                      <a:pt x="1028598" y="964311"/>
                    </a:lnTo>
                    <a:lnTo>
                      <a:pt x="992327" y="989711"/>
                    </a:lnTo>
                    <a:lnTo>
                      <a:pt x="954252" y="1015111"/>
                    </a:lnTo>
                    <a:lnTo>
                      <a:pt x="914488" y="1040511"/>
                    </a:lnTo>
                    <a:lnTo>
                      <a:pt x="923328" y="1027811"/>
                    </a:lnTo>
                    <a:lnTo>
                      <a:pt x="867168" y="1065911"/>
                    </a:lnTo>
                    <a:lnTo>
                      <a:pt x="833907" y="1078611"/>
                    </a:lnTo>
                    <a:lnTo>
                      <a:pt x="798639" y="1104011"/>
                    </a:lnTo>
                    <a:lnTo>
                      <a:pt x="782777" y="1104011"/>
                    </a:lnTo>
                    <a:lnTo>
                      <a:pt x="781545" y="1104569"/>
                    </a:lnTo>
                    <a:lnTo>
                      <a:pt x="781545" y="1180211"/>
                    </a:lnTo>
                    <a:lnTo>
                      <a:pt x="779830" y="1180211"/>
                    </a:lnTo>
                    <a:lnTo>
                      <a:pt x="776312" y="1166977"/>
                    </a:lnTo>
                    <a:lnTo>
                      <a:pt x="781545" y="1180211"/>
                    </a:lnTo>
                    <a:lnTo>
                      <a:pt x="781545" y="1104569"/>
                    </a:lnTo>
                    <a:lnTo>
                      <a:pt x="771499" y="1109027"/>
                    </a:lnTo>
                    <a:lnTo>
                      <a:pt x="771499" y="1154811"/>
                    </a:lnTo>
                    <a:lnTo>
                      <a:pt x="770204" y="1154811"/>
                    </a:lnTo>
                    <a:lnTo>
                      <a:pt x="766495" y="1142111"/>
                    </a:lnTo>
                    <a:lnTo>
                      <a:pt x="771499" y="1154811"/>
                    </a:lnTo>
                    <a:lnTo>
                      <a:pt x="771499" y="1109027"/>
                    </a:lnTo>
                    <a:lnTo>
                      <a:pt x="754176" y="1116711"/>
                    </a:lnTo>
                    <a:lnTo>
                      <a:pt x="753351" y="1116711"/>
                    </a:lnTo>
                    <a:lnTo>
                      <a:pt x="752271" y="1129411"/>
                    </a:lnTo>
                    <a:lnTo>
                      <a:pt x="751624" y="1129411"/>
                    </a:lnTo>
                    <a:lnTo>
                      <a:pt x="779297" y="1180211"/>
                    </a:lnTo>
                    <a:lnTo>
                      <a:pt x="788822" y="1205611"/>
                    </a:lnTo>
                    <a:lnTo>
                      <a:pt x="798652" y="1218311"/>
                    </a:lnTo>
                    <a:lnTo>
                      <a:pt x="808507" y="1243711"/>
                    </a:lnTo>
                    <a:lnTo>
                      <a:pt x="810768" y="1246695"/>
                    </a:lnTo>
                    <a:lnTo>
                      <a:pt x="809307" y="1243711"/>
                    </a:lnTo>
                    <a:lnTo>
                      <a:pt x="805141" y="1231011"/>
                    </a:lnTo>
                    <a:lnTo>
                      <a:pt x="808685" y="1231011"/>
                    </a:lnTo>
                    <a:lnTo>
                      <a:pt x="799973" y="1218311"/>
                    </a:lnTo>
                    <a:lnTo>
                      <a:pt x="793038" y="1205611"/>
                    </a:lnTo>
                    <a:lnTo>
                      <a:pt x="788962" y="1192911"/>
                    </a:lnTo>
                    <a:lnTo>
                      <a:pt x="784948" y="1192911"/>
                    </a:lnTo>
                    <a:lnTo>
                      <a:pt x="782243" y="1180947"/>
                    </a:lnTo>
                    <a:lnTo>
                      <a:pt x="793457" y="1192911"/>
                    </a:lnTo>
                    <a:lnTo>
                      <a:pt x="817968" y="1243711"/>
                    </a:lnTo>
                    <a:lnTo>
                      <a:pt x="821702" y="1256411"/>
                    </a:lnTo>
                    <a:lnTo>
                      <a:pt x="828827" y="1256411"/>
                    </a:lnTo>
                    <a:lnTo>
                      <a:pt x="836625" y="1281811"/>
                    </a:lnTo>
                    <a:lnTo>
                      <a:pt x="841146" y="1281811"/>
                    </a:lnTo>
                    <a:lnTo>
                      <a:pt x="842695" y="1294511"/>
                    </a:lnTo>
                    <a:lnTo>
                      <a:pt x="841590" y="1294511"/>
                    </a:lnTo>
                    <a:lnTo>
                      <a:pt x="860882" y="1319911"/>
                    </a:lnTo>
                    <a:lnTo>
                      <a:pt x="867676" y="1332928"/>
                    </a:lnTo>
                    <a:lnTo>
                      <a:pt x="875665" y="1356360"/>
                    </a:lnTo>
                    <a:lnTo>
                      <a:pt x="857707" y="1319911"/>
                    </a:lnTo>
                    <a:lnTo>
                      <a:pt x="846505" y="1307211"/>
                    </a:lnTo>
                    <a:lnTo>
                      <a:pt x="840447" y="1298435"/>
                    </a:lnTo>
                    <a:lnTo>
                      <a:pt x="857275" y="1332611"/>
                    </a:lnTo>
                    <a:lnTo>
                      <a:pt x="885431" y="1383411"/>
                    </a:lnTo>
                    <a:lnTo>
                      <a:pt x="914717" y="1421511"/>
                    </a:lnTo>
                    <a:lnTo>
                      <a:pt x="943076" y="1472311"/>
                    </a:lnTo>
                    <a:lnTo>
                      <a:pt x="968489" y="1510411"/>
                    </a:lnTo>
                    <a:lnTo>
                      <a:pt x="983513" y="1535811"/>
                    </a:lnTo>
                    <a:lnTo>
                      <a:pt x="1002715" y="1561211"/>
                    </a:lnTo>
                    <a:lnTo>
                      <a:pt x="1024877" y="1599311"/>
                    </a:lnTo>
                    <a:lnTo>
                      <a:pt x="1048778" y="1637411"/>
                    </a:lnTo>
                    <a:lnTo>
                      <a:pt x="1052461" y="1637411"/>
                    </a:lnTo>
                    <a:lnTo>
                      <a:pt x="1056132" y="1650111"/>
                    </a:lnTo>
                    <a:lnTo>
                      <a:pt x="1055103" y="1650111"/>
                    </a:lnTo>
                    <a:lnTo>
                      <a:pt x="1045756" y="1637411"/>
                    </a:lnTo>
                    <a:lnTo>
                      <a:pt x="1072908" y="1675511"/>
                    </a:lnTo>
                    <a:lnTo>
                      <a:pt x="1101598" y="1713611"/>
                    </a:lnTo>
                    <a:lnTo>
                      <a:pt x="1130795" y="1764411"/>
                    </a:lnTo>
                    <a:lnTo>
                      <a:pt x="1159497" y="1802511"/>
                    </a:lnTo>
                    <a:lnTo>
                      <a:pt x="1186662" y="1827911"/>
                    </a:lnTo>
                    <a:lnTo>
                      <a:pt x="1205750" y="1866011"/>
                    </a:lnTo>
                    <a:lnTo>
                      <a:pt x="1226134" y="1891411"/>
                    </a:lnTo>
                    <a:lnTo>
                      <a:pt x="1235710" y="1904111"/>
                    </a:lnTo>
                    <a:lnTo>
                      <a:pt x="1239215" y="1904111"/>
                    </a:lnTo>
                    <a:lnTo>
                      <a:pt x="1249667" y="1916811"/>
                    </a:lnTo>
                    <a:lnTo>
                      <a:pt x="1271270" y="1942211"/>
                    </a:lnTo>
                    <a:lnTo>
                      <a:pt x="1292263" y="1967611"/>
                    </a:lnTo>
                    <a:lnTo>
                      <a:pt x="1323619" y="2018411"/>
                    </a:lnTo>
                    <a:lnTo>
                      <a:pt x="1352334" y="2056511"/>
                    </a:lnTo>
                    <a:lnTo>
                      <a:pt x="1365440" y="2069211"/>
                    </a:lnTo>
                    <a:lnTo>
                      <a:pt x="1375079" y="2081911"/>
                    </a:lnTo>
                    <a:lnTo>
                      <a:pt x="1382102" y="2094611"/>
                    </a:lnTo>
                    <a:lnTo>
                      <a:pt x="1390129" y="2094611"/>
                    </a:lnTo>
                    <a:lnTo>
                      <a:pt x="1378254" y="2081911"/>
                    </a:lnTo>
                    <a:lnTo>
                      <a:pt x="1367167" y="2070163"/>
                    </a:lnTo>
                    <a:lnTo>
                      <a:pt x="1383741" y="2081911"/>
                    </a:lnTo>
                    <a:lnTo>
                      <a:pt x="1398117" y="2107311"/>
                    </a:lnTo>
                    <a:lnTo>
                      <a:pt x="1411427" y="2120011"/>
                    </a:lnTo>
                    <a:lnTo>
                      <a:pt x="1426108" y="2132711"/>
                    </a:lnTo>
                    <a:lnTo>
                      <a:pt x="1416202" y="2132711"/>
                    </a:lnTo>
                    <a:lnTo>
                      <a:pt x="1446174" y="2170811"/>
                    </a:lnTo>
                    <a:lnTo>
                      <a:pt x="1481366" y="2208911"/>
                    </a:lnTo>
                    <a:lnTo>
                      <a:pt x="1519262" y="2247011"/>
                    </a:lnTo>
                    <a:lnTo>
                      <a:pt x="1557375" y="2297811"/>
                    </a:lnTo>
                    <a:lnTo>
                      <a:pt x="1593202" y="2335911"/>
                    </a:lnTo>
                    <a:lnTo>
                      <a:pt x="1624228" y="2361311"/>
                    </a:lnTo>
                    <a:lnTo>
                      <a:pt x="1611820" y="2348611"/>
                    </a:lnTo>
                    <a:lnTo>
                      <a:pt x="1601978" y="2335911"/>
                    </a:lnTo>
                    <a:lnTo>
                      <a:pt x="1592237" y="2324481"/>
                    </a:lnTo>
                    <a:lnTo>
                      <a:pt x="1591703" y="2323211"/>
                    </a:lnTo>
                    <a:lnTo>
                      <a:pt x="1591449" y="2322957"/>
                    </a:lnTo>
                    <a:lnTo>
                      <a:pt x="1591449" y="2323554"/>
                    </a:lnTo>
                    <a:lnTo>
                      <a:pt x="1591157" y="2323211"/>
                    </a:lnTo>
                    <a:lnTo>
                      <a:pt x="1591297" y="2323211"/>
                    </a:lnTo>
                    <a:lnTo>
                      <a:pt x="1591449" y="2323554"/>
                    </a:lnTo>
                    <a:lnTo>
                      <a:pt x="1591449" y="2322957"/>
                    </a:lnTo>
                    <a:lnTo>
                      <a:pt x="1589659" y="2321102"/>
                    </a:lnTo>
                    <a:lnTo>
                      <a:pt x="1580680" y="2306536"/>
                    </a:lnTo>
                    <a:lnTo>
                      <a:pt x="1580680" y="2314549"/>
                    </a:lnTo>
                    <a:lnTo>
                      <a:pt x="1575790" y="2310511"/>
                    </a:lnTo>
                    <a:lnTo>
                      <a:pt x="1578851" y="2310511"/>
                    </a:lnTo>
                    <a:lnTo>
                      <a:pt x="1580680" y="2314549"/>
                    </a:lnTo>
                    <a:lnTo>
                      <a:pt x="1580680" y="2306536"/>
                    </a:lnTo>
                    <a:lnTo>
                      <a:pt x="1578610" y="2303170"/>
                    </a:lnTo>
                    <a:lnTo>
                      <a:pt x="1578610" y="2309939"/>
                    </a:lnTo>
                    <a:lnTo>
                      <a:pt x="1562544" y="2297811"/>
                    </a:lnTo>
                    <a:lnTo>
                      <a:pt x="1543710" y="2272411"/>
                    </a:lnTo>
                    <a:lnTo>
                      <a:pt x="1578610" y="2309939"/>
                    </a:lnTo>
                    <a:lnTo>
                      <a:pt x="1578610" y="2303170"/>
                    </a:lnTo>
                    <a:lnTo>
                      <a:pt x="1567484" y="2285111"/>
                    </a:lnTo>
                    <a:lnTo>
                      <a:pt x="1594307" y="2323211"/>
                    </a:lnTo>
                    <a:lnTo>
                      <a:pt x="1648282" y="2374011"/>
                    </a:lnTo>
                    <a:lnTo>
                      <a:pt x="1675371" y="2399411"/>
                    </a:lnTo>
                    <a:close/>
                  </a:path>
                </a:pathLst>
              </a:custGeom>
              <a:solidFill>
                <a:srgbClr val="1CADEB"/>
              </a:solidFill>
            </p:spPr>
            <p:txBody>
              <a:bodyPr wrap="square" lIns="0" tIns="0" rIns="0" bIns="0" rtlCol="0"/>
              <a:lstStyle/>
              <a:p>
                <a:endParaRPr/>
              </a:p>
            </p:txBody>
          </p:sp>
          <p:pic>
            <p:nvPicPr>
              <p:cNvPr id="31" name="object 221"/>
              <p:cNvPicPr/>
              <p:nvPr/>
            </p:nvPicPr>
            <p:blipFill>
              <a:blip r:embed="rId72" cstate="print"/>
              <a:stretch>
                <a:fillRect/>
              </a:stretch>
            </p:blipFill>
            <p:spPr>
              <a:xfrm>
                <a:off x="18066798" y="9898217"/>
                <a:ext cx="173743" cy="165361"/>
              </a:xfrm>
              <a:prstGeom prst="rect">
                <a:avLst/>
              </a:prstGeom>
            </p:spPr>
          </p:pic>
          <p:sp>
            <p:nvSpPr>
              <p:cNvPr id="32" name="object 222"/>
              <p:cNvSpPr/>
              <p:nvPr/>
            </p:nvSpPr>
            <p:spPr>
              <a:xfrm>
                <a:off x="17566000" y="9274161"/>
                <a:ext cx="22225" cy="33655"/>
              </a:xfrm>
              <a:custGeom>
                <a:avLst/>
                <a:gdLst/>
                <a:ahLst/>
                <a:cxnLst/>
                <a:rect l="l" t="t" r="r" b="b"/>
                <a:pathLst>
                  <a:path w="22225" h="33654">
                    <a:moveTo>
                      <a:pt x="0" y="0"/>
                    </a:moveTo>
                    <a:lnTo>
                      <a:pt x="9616" y="15363"/>
                    </a:lnTo>
                    <a:lnTo>
                      <a:pt x="15418" y="24174"/>
                    </a:lnTo>
                    <a:lnTo>
                      <a:pt x="21863" y="33224"/>
                    </a:lnTo>
                    <a:lnTo>
                      <a:pt x="19237" y="27925"/>
                    </a:lnTo>
                    <a:lnTo>
                      <a:pt x="13440" y="19128"/>
                    </a:lnTo>
                    <a:lnTo>
                      <a:pt x="0" y="0"/>
                    </a:lnTo>
                    <a:close/>
                  </a:path>
                </a:pathLst>
              </a:custGeom>
              <a:solidFill>
                <a:srgbClr val="1CADEB"/>
              </a:solidFill>
            </p:spPr>
            <p:txBody>
              <a:bodyPr wrap="square" lIns="0" tIns="0" rIns="0" bIns="0" rtlCol="0"/>
              <a:lstStyle/>
              <a:p>
                <a:endParaRPr/>
              </a:p>
            </p:txBody>
          </p:sp>
          <p:pic>
            <p:nvPicPr>
              <p:cNvPr id="33" name="object 223"/>
              <p:cNvPicPr/>
              <p:nvPr/>
            </p:nvPicPr>
            <p:blipFill>
              <a:blip r:embed="rId73" cstate="print"/>
              <a:stretch>
                <a:fillRect/>
              </a:stretch>
            </p:blipFill>
            <p:spPr>
              <a:xfrm>
                <a:off x="17683257" y="9167800"/>
                <a:ext cx="156623" cy="249510"/>
              </a:xfrm>
              <a:prstGeom prst="rect">
                <a:avLst/>
              </a:prstGeom>
            </p:spPr>
          </p:pic>
          <p:sp>
            <p:nvSpPr>
              <p:cNvPr id="34" name="object 224"/>
              <p:cNvSpPr/>
              <p:nvPr/>
            </p:nvSpPr>
            <p:spPr>
              <a:xfrm>
                <a:off x="16799370" y="7820323"/>
                <a:ext cx="1271270" cy="2790190"/>
              </a:xfrm>
              <a:custGeom>
                <a:avLst/>
                <a:gdLst/>
                <a:ahLst/>
                <a:cxnLst/>
                <a:rect l="l" t="t" r="r" b="b"/>
                <a:pathLst>
                  <a:path w="1271269" h="2790190">
                    <a:moveTo>
                      <a:pt x="9131" y="1709229"/>
                    </a:moveTo>
                    <a:lnTo>
                      <a:pt x="5232" y="1678660"/>
                    </a:lnTo>
                    <a:lnTo>
                      <a:pt x="3429" y="1663344"/>
                    </a:lnTo>
                    <a:lnTo>
                      <a:pt x="2006" y="1647977"/>
                    </a:lnTo>
                    <a:lnTo>
                      <a:pt x="1727" y="1657908"/>
                    </a:lnTo>
                    <a:lnTo>
                      <a:pt x="2705" y="1666925"/>
                    </a:lnTo>
                    <a:lnTo>
                      <a:pt x="4660" y="1679613"/>
                    </a:lnTo>
                    <a:lnTo>
                      <a:pt x="7302" y="1700580"/>
                    </a:lnTo>
                    <a:lnTo>
                      <a:pt x="1714" y="1671383"/>
                    </a:lnTo>
                    <a:lnTo>
                      <a:pt x="0" y="1661617"/>
                    </a:lnTo>
                    <a:lnTo>
                      <a:pt x="2857" y="1683613"/>
                    </a:lnTo>
                    <a:lnTo>
                      <a:pt x="5943" y="1700441"/>
                    </a:lnTo>
                    <a:lnTo>
                      <a:pt x="8343" y="1709775"/>
                    </a:lnTo>
                    <a:lnTo>
                      <a:pt x="9131" y="1709229"/>
                    </a:lnTo>
                    <a:close/>
                  </a:path>
                  <a:path w="1271269" h="2790190">
                    <a:moveTo>
                      <a:pt x="59804" y="1635518"/>
                    </a:moveTo>
                    <a:lnTo>
                      <a:pt x="57492" y="1610931"/>
                    </a:lnTo>
                    <a:lnTo>
                      <a:pt x="56489" y="1598625"/>
                    </a:lnTo>
                    <a:lnTo>
                      <a:pt x="55803" y="1586318"/>
                    </a:lnTo>
                    <a:lnTo>
                      <a:pt x="55676" y="1590459"/>
                    </a:lnTo>
                    <a:lnTo>
                      <a:pt x="56413" y="1601736"/>
                    </a:lnTo>
                    <a:lnTo>
                      <a:pt x="57480" y="1613001"/>
                    </a:lnTo>
                    <a:lnTo>
                      <a:pt x="59804" y="1635518"/>
                    </a:lnTo>
                    <a:close/>
                  </a:path>
                  <a:path w="1271269" h="2790190">
                    <a:moveTo>
                      <a:pt x="69532" y="1336535"/>
                    </a:moveTo>
                    <a:lnTo>
                      <a:pt x="67843" y="1344193"/>
                    </a:lnTo>
                    <a:lnTo>
                      <a:pt x="66941" y="1353375"/>
                    </a:lnTo>
                    <a:lnTo>
                      <a:pt x="65938" y="1362532"/>
                    </a:lnTo>
                    <a:lnTo>
                      <a:pt x="65062" y="1371714"/>
                    </a:lnTo>
                    <a:lnTo>
                      <a:pt x="64554" y="1380934"/>
                    </a:lnTo>
                    <a:lnTo>
                      <a:pt x="65824" y="1373327"/>
                    </a:lnTo>
                    <a:lnTo>
                      <a:pt x="69532" y="1336535"/>
                    </a:lnTo>
                    <a:close/>
                  </a:path>
                  <a:path w="1271269" h="2790190">
                    <a:moveTo>
                      <a:pt x="84467" y="1774444"/>
                    </a:moveTo>
                    <a:lnTo>
                      <a:pt x="83413" y="1767890"/>
                    </a:lnTo>
                    <a:lnTo>
                      <a:pt x="83718" y="1770062"/>
                    </a:lnTo>
                    <a:lnTo>
                      <a:pt x="84074" y="1772259"/>
                    </a:lnTo>
                    <a:lnTo>
                      <a:pt x="84467" y="1774444"/>
                    </a:lnTo>
                    <a:close/>
                  </a:path>
                  <a:path w="1271269" h="2790190">
                    <a:moveTo>
                      <a:pt x="90411" y="1808378"/>
                    </a:moveTo>
                    <a:lnTo>
                      <a:pt x="84467" y="1774444"/>
                    </a:lnTo>
                    <a:lnTo>
                      <a:pt x="84391" y="1777644"/>
                    </a:lnTo>
                    <a:lnTo>
                      <a:pt x="83248" y="1776247"/>
                    </a:lnTo>
                    <a:lnTo>
                      <a:pt x="82588" y="1775701"/>
                    </a:lnTo>
                    <a:lnTo>
                      <a:pt x="84010" y="1781492"/>
                    </a:lnTo>
                    <a:lnTo>
                      <a:pt x="90411" y="1808378"/>
                    </a:lnTo>
                    <a:close/>
                  </a:path>
                  <a:path w="1271269" h="2790190">
                    <a:moveTo>
                      <a:pt x="185153" y="2311095"/>
                    </a:moveTo>
                    <a:lnTo>
                      <a:pt x="171399" y="2270963"/>
                    </a:lnTo>
                    <a:lnTo>
                      <a:pt x="165696" y="2257653"/>
                    </a:lnTo>
                    <a:lnTo>
                      <a:pt x="170472" y="2271915"/>
                    </a:lnTo>
                    <a:lnTo>
                      <a:pt x="175196" y="2285187"/>
                    </a:lnTo>
                    <a:lnTo>
                      <a:pt x="180035" y="2298052"/>
                    </a:lnTo>
                    <a:lnTo>
                      <a:pt x="185153" y="2311095"/>
                    </a:lnTo>
                    <a:close/>
                  </a:path>
                  <a:path w="1271269" h="2790190">
                    <a:moveTo>
                      <a:pt x="257441" y="2401747"/>
                    </a:moveTo>
                    <a:lnTo>
                      <a:pt x="255498" y="2394331"/>
                    </a:lnTo>
                    <a:lnTo>
                      <a:pt x="245160" y="2368042"/>
                    </a:lnTo>
                    <a:lnTo>
                      <a:pt x="247853" y="2375966"/>
                    </a:lnTo>
                    <a:lnTo>
                      <a:pt x="250012" y="2383485"/>
                    </a:lnTo>
                    <a:lnTo>
                      <a:pt x="250761" y="2388082"/>
                    </a:lnTo>
                    <a:lnTo>
                      <a:pt x="249250" y="2387231"/>
                    </a:lnTo>
                    <a:lnTo>
                      <a:pt x="254266" y="2397112"/>
                    </a:lnTo>
                    <a:lnTo>
                      <a:pt x="257441" y="2401747"/>
                    </a:lnTo>
                    <a:close/>
                  </a:path>
                  <a:path w="1271269" h="2790190">
                    <a:moveTo>
                      <a:pt x="269925" y="2566225"/>
                    </a:moveTo>
                    <a:lnTo>
                      <a:pt x="252272" y="2527985"/>
                    </a:lnTo>
                    <a:lnTo>
                      <a:pt x="216319" y="2445308"/>
                    </a:lnTo>
                    <a:lnTo>
                      <a:pt x="209397" y="2433167"/>
                    </a:lnTo>
                    <a:lnTo>
                      <a:pt x="219265" y="2458770"/>
                    </a:lnTo>
                    <a:lnTo>
                      <a:pt x="229666" y="2483802"/>
                    </a:lnTo>
                    <a:lnTo>
                      <a:pt x="239293" y="2505519"/>
                    </a:lnTo>
                    <a:lnTo>
                      <a:pt x="246786" y="2521191"/>
                    </a:lnTo>
                    <a:lnTo>
                      <a:pt x="241655" y="2507513"/>
                    </a:lnTo>
                    <a:lnTo>
                      <a:pt x="269925" y="2566225"/>
                    </a:lnTo>
                    <a:close/>
                  </a:path>
                  <a:path w="1271269" h="2790190">
                    <a:moveTo>
                      <a:pt x="325107" y="2546362"/>
                    </a:moveTo>
                    <a:lnTo>
                      <a:pt x="323761" y="2540762"/>
                    </a:lnTo>
                    <a:lnTo>
                      <a:pt x="318211" y="2527211"/>
                    </a:lnTo>
                    <a:lnTo>
                      <a:pt x="312864" y="2515095"/>
                    </a:lnTo>
                    <a:lnTo>
                      <a:pt x="312064" y="2513749"/>
                    </a:lnTo>
                    <a:lnTo>
                      <a:pt x="319100" y="2530729"/>
                    </a:lnTo>
                    <a:lnTo>
                      <a:pt x="322541" y="2539327"/>
                    </a:lnTo>
                    <a:lnTo>
                      <a:pt x="325107" y="2546362"/>
                    </a:lnTo>
                    <a:close/>
                  </a:path>
                  <a:path w="1271269" h="2790190">
                    <a:moveTo>
                      <a:pt x="342201" y="2675102"/>
                    </a:moveTo>
                    <a:lnTo>
                      <a:pt x="322795" y="2632862"/>
                    </a:lnTo>
                    <a:lnTo>
                      <a:pt x="325437" y="2640469"/>
                    </a:lnTo>
                    <a:lnTo>
                      <a:pt x="342201" y="2675102"/>
                    </a:lnTo>
                    <a:close/>
                  </a:path>
                  <a:path w="1271269" h="2790190">
                    <a:moveTo>
                      <a:pt x="382854" y="2779179"/>
                    </a:moveTo>
                    <a:lnTo>
                      <a:pt x="375831" y="2781985"/>
                    </a:lnTo>
                    <a:lnTo>
                      <a:pt x="364896" y="2786875"/>
                    </a:lnTo>
                    <a:lnTo>
                      <a:pt x="359194" y="2771902"/>
                    </a:lnTo>
                    <a:lnTo>
                      <a:pt x="356006" y="2762516"/>
                    </a:lnTo>
                    <a:lnTo>
                      <a:pt x="357695" y="2764015"/>
                    </a:lnTo>
                    <a:lnTo>
                      <a:pt x="366649" y="2781668"/>
                    </a:lnTo>
                    <a:lnTo>
                      <a:pt x="379171" y="2774556"/>
                    </a:lnTo>
                    <a:lnTo>
                      <a:pt x="366903" y="2780893"/>
                    </a:lnTo>
                    <a:lnTo>
                      <a:pt x="354088" y="2751874"/>
                    </a:lnTo>
                    <a:lnTo>
                      <a:pt x="348119" y="2739136"/>
                    </a:lnTo>
                    <a:lnTo>
                      <a:pt x="346798" y="2737447"/>
                    </a:lnTo>
                    <a:lnTo>
                      <a:pt x="348970" y="2745219"/>
                    </a:lnTo>
                    <a:lnTo>
                      <a:pt x="350278" y="2749448"/>
                    </a:lnTo>
                    <a:lnTo>
                      <a:pt x="347903" y="2745689"/>
                    </a:lnTo>
                    <a:lnTo>
                      <a:pt x="343712" y="2737142"/>
                    </a:lnTo>
                    <a:lnTo>
                      <a:pt x="333641" y="2715234"/>
                    </a:lnTo>
                    <a:lnTo>
                      <a:pt x="343484" y="2738196"/>
                    </a:lnTo>
                    <a:lnTo>
                      <a:pt x="352628" y="2760243"/>
                    </a:lnTo>
                    <a:lnTo>
                      <a:pt x="359486" y="2777528"/>
                    </a:lnTo>
                    <a:lnTo>
                      <a:pt x="363956" y="2789618"/>
                    </a:lnTo>
                    <a:lnTo>
                      <a:pt x="369303" y="2787408"/>
                    </a:lnTo>
                    <a:lnTo>
                      <a:pt x="370941" y="2787104"/>
                    </a:lnTo>
                    <a:lnTo>
                      <a:pt x="368846" y="2788564"/>
                    </a:lnTo>
                    <a:lnTo>
                      <a:pt x="381889" y="2780652"/>
                    </a:lnTo>
                    <a:lnTo>
                      <a:pt x="382854" y="2779179"/>
                    </a:lnTo>
                    <a:close/>
                  </a:path>
                  <a:path w="1271269" h="2790190">
                    <a:moveTo>
                      <a:pt x="389382" y="2746654"/>
                    </a:moveTo>
                    <a:lnTo>
                      <a:pt x="383044" y="2749321"/>
                    </a:lnTo>
                    <a:lnTo>
                      <a:pt x="376567" y="2752191"/>
                    </a:lnTo>
                    <a:lnTo>
                      <a:pt x="373710" y="2744787"/>
                    </a:lnTo>
                    <a:lnTo>
                      <a:pt x="370928" y="2738259"/>
                    </a:lnTo>
                    <a:lnTo>
                      <a:pt x="367817" y="2732036"/>
                    </a:lnTo>
                    <a:lnTo>
                      <a:pt x="364210" y="2726156"/>
                    </a:lnTo>
                    <a:lnTo>
                      <a:pt x="365607" y="2730208"/>
                    </a:lnTo>
                    <a:lnTo>
                      <a:pt x="368338" y="2736723"/>
                    </a:lnTo>
                    <a:lnTo>
                      <a:pt x="371970" y="2744940"/>
                    </a:lnTo>
                    <a:lnTo>
                      <a:pt x="376008" y="2753868"/>
                    </a:lnTo>
                    <a:lnTo>
                      <a:pt x="379133" y="2752191"/>
                    </a:lnTo>
                    <a:lnTo>
                      <a:pt x="389382" y="2746654"/>
                    </a:lnTo>
                    <a:close/>
                  </a:path>
                  <a:path w="1271269" h="2790190">
                    <a:moveTo>
                      <a:pt x="392671" y="2700109"/>
                    </a:moveTo>
                    <a:lnTo>
                      <a:pt x="391464" y="2697657"/>
                    </a:lnTo>
                    <a:lnTo>
                      <a:pt x="391744" y="2698280"/>
                    </a:lnTo>
                    <a:lnTo>
                      <a:pt x="386930" y="2687663"/>
                    </a:lnTo>
                    <a:lnTo>
                      <a:pt x="343750" y="2590368"/>
                    </a:lnTo>
                    <a:lnTo>
                      <a:pt x="356971" y="2622270"/>
                    </a:lnTo>
                    <a:lnTo>
                      <a:pt x="364998" y="2641955"/>
                    </a:lnTo>
                    <a:lnTo>
                      <a:pt x="368427" y="2651582"/>
                    </a:lnTo>
                    <a:lnTo>
                      <a:pt x="367893" y="2653322"/>
                    </a:lnTo>
                    <a:lnTo>
                      <a:pt x="374840" y="2669108"/>
                    </a:lnTo>
                    <a:lnTo>
                      <a:pt x="380225" y="2680589"/>
                    </a:lnTo>
                    <a:lnTo>
                      <a:pt x="384467" y="2688894"/>
                    </a:lnTo>
                    <a:lnTo>
                      <a:pt x="387959" y="2695143"/>
                    </a:lnTo>
                    <a:lnTo>
                      <a:pt x="390118" y="2698851"/>
                    </a:lnTo>
                    <a:lnTo>
                      <a:pt x="389978" y="2698280"/>
                    </a:lnTo>
                    <a:lnTo>
                      <a:pt x="390220" y="2698559"/>
                    </a:lnTo>
                    <a:lnTo>
                      <a:pt x="391706" y="2699258"/>
                    </a:lnTo>
                    <a:lnTo>
                      <a:pt x="392201" y="2699537"/>
                    </a:lnTo>
                    <a:lnTo>
                      <a:pt x="392442" y="2699829"/>
                    </a:lnTo>
                    <a:lnTo>
                      <a:pt x="392671" y="2700109"/>
                    </a:lnTo>
                    <a:close/>
                  </a:path>
                  <a:path w="1271269" h="2790190">
                    <a:moveTo>
                      <a:pt x="393750" y="2701607"/>
                    </a:moveTo>
                    <a:lnTo>
                      <a:pt x="393573" y="2701696"/>
                    </a:lnTo>
                    <a:lnTo>
                      <a:pt x="393268" y="2700921"/>
                    </a:lnTo>
                    <a:lnTo>
                      <a:pt x="392976" y="2700502"/>
                    </a:lnTo>
                    <a:lnTo>
                      <a:pt x="392671" y="2700109"/>
                    </a:lnTo>
                    <a:lnTo>
                      <a:pt x="393547" y="2701696"/>
                    </a:lnTo>
                    <a:lnTo>
                      <a:pt x="393750" y="2701607"/>
                    </a:lnTo>
                    <a:close/>
                  </a:path>
                  <a:path w="1271269" h="2790190">
                    <a:moveTo>
                      <a:pt x="398132" y="2742146"/>
                    </a:moveTo>
                    <a:lnTo>
                      <a:pt x="392557" y="2744940"/>
                    </a:lnTo>
                    <a:lnTo>
                      <a:pt x="389382" y="2746654"/>
                    </a:lnTo>
                    <a:lnTo>
                      <a:pt x="390169" y="2746324"/>
                    </a:lnTo>
                    <a:lnTo>
                      <a:pt x="398132" y="2742146"/>
                    </a:lnTo>
                    <a:close/>
                  </a:path>
                  <a:path w="1271269" h="2790190">
                    <a:moveTo>
                      <a:pt x="424738" y="215582"/>
                    </a:moveTo>
                    <a:lnTo>
                      <a:pt x="421703" y="222313"/>
                    </a:lnTo>
                    <a:lnTo>
                      <a:pt x="418782" y="229082"/>
                    </a:lnTo>
                    <a:lnTo>
                      <a:pt x="414032" y="242989"/>
                    </a:lnTo>
                    <a:lnTo>
                      <a:pt x="411086" y="249758"/>
                    </a:lnTo>
                    <a:lnTo>
                      <a:pt x="409168" y="256832"/>
                    </a:lnTo>
                    <a:lnTo>
                      <a:pt x="410781" y="251231"/>
                    </a:lnTo>
                    <a:lnTo>
                      <a:pt x="413105" y="245846"/>
                    </a:lnTo>
                    <a:lnTo>
                      <a:pt x="415137" y="240360"/>
                    </a:lnTo>
                    <a:lnTo>
                      <a:pt x="419557" y="227850"/>
                    </a:lnTo>
                    <a:lnTo>
                      <a:pt x="424738" y="215582"/>
                    </a:lnTo>
                    <a:close/>
                  </a:path>
                  <a:path w="1271269" h="2790190">
                    <a:moveTo>
                      <a:pt x="456476" y="281203"/>
                    </a:moveTo>
                    <a:lnTo>
                      <a:pt x="442023" y="335102"/>
                    </a:lnTo>
                    <a:lnTo>
                      <a:pt x="439089" y="353110"/>
                    </a:lnTo>
                    <a:lnTo>
                      <a:pt x="441185" y="345808"/>
                    </a:lnTo>
                    <a:lnTo>
                      <a:pt x="440690" y="353898"/>
                    </a:lnTo>
                    <a:lnTo>
                      <a:pt x="439394" y="367398"/>
                    </a:lnTo>
                    <a:lnTo>
                      <a:pt x="439089" y="376402"/>
                    </a:lnTo>
                    <a:lnTo>
                      <a:pt x="441985" y="354253"/>
                    </a:lnTo>
                    <a:lnTo>
                      <a:pt x="445757" y="332371"/>
                    </a:lnTo>
                    <a:lnTo>
                      <a:pt x="450430" y="310832"/>
                    </a:lnTo>
                    <a:lnTo>
                      <a:pt x="456095" y="289699"/>
                    </a:lnTo>
                    <a:lnTo>
                      <a:pt x="454952" y="289775"/>
                    </a:lnTo>
                    <a:lnTo>
                      <a:pt x="456476" y="281203"/>
                    </a:lnTo>
                    <a:close/>
                  </a:path>
                  <a:path w="1271269" h="2790190">
                    <a:moveTo>
                      <a:pt x="472325" y="245224"/>
                    </a:moveTo>
                    <a:lnTo>
                      <a:pt x="469011" y="252310"/>
                    </a:lnTo>
                    <a:lnTo>
                      <a:pt x="466521" y="259842"/>
                    </a:lnTo>
                    <a:lnTo>
                      <a:pt x="463550" y="267119"/>
                    </a:lnTo>
                    <a:lnTo>
                      <a:pt x="460781" y="274510"/>
                    </a:lnTo>
                    <a:lnTo>
                      <a:pt x="458622" y="282194"/>
                    </a:lnTo>
                    <a:lnTo>
                      <a:pt x="456107" y="289699"/>
                    </a:lnTo>
                    <a:lnTo>
                      <a:pt x="457073" y="289699"/>
                    </a:lnTo>
                    <a:lnTo>
                      <a:pt x="459066" y="284657"/>
                    </a:lnTo>
                    <a:lnTo>
                      <a:pt x="465937" y="266560"/>
                    </a:lnTo>
                    <a:lnTo>
                      <a:pt x="466407" y="263664"/>
                    </a:lnTo>
                    <a:lnTo>
                      <a:pt x="468757" y="254762"/>
                    </a:lnTo>
                    <a:lnTo>
                      <a:pt x="472325" y="245224"/>
                    </a:lnTo>
                    <a:close/>
                  </a:path>
                  <a:path w="1271269" h="2790190">
                    <a:moveTo>
                      <a:pt x="510387" y="165544"/>
                    </a:moveTo>
                    <a:lnTo>
                      <a:pt x="502780" y="175221"/>
                    </a:lnTo>
                    <a:lnTo>
                      <a:pt x="498627" y="180670"/>
                    </a:lnTo>
                    <a:lnTo>
                      <a:pt x="494398" y="186613"/>
                    </a:lnTo>
                    <a:lnTo>
                      <a:pt x="498576" y="180911"/>
                    </a:lnTo>
                    <a:lnTo>
                      <a:pt x="502678" y="175564"/>
                    </a:lnTo>
                    <a:lnTo>
                      <a:pt x="506641" y="170472"/>
                    </a:lnTo>
                    <a:lnTo>
                      <a:pt x="510387" y="165544"/>
                    </a:lnTo>
                    <a:close/>
                  </a:path>
                  <a:path w="1271269" h="2790190">
                    <a:moveTo>
                      <a:pt x="553935" y="39154"/>
                    </a:moveTo>
                    <a:lnTo>
                      <a:pt x="552767" y="39916"/>
                    </a:lnTo>
                    <a:lnTo>
                      <a:pt x="551522" y="40614"/>
                    </a:lnTo>
                    <a:lnTo>
                      <a:pt x="550405" y="41465"/>
                    </a:lnTo>
                    <a:lnTo>
                      <a:pt x="535089" y="55041"/>
                    </a:lnTo>
                    <a:lnTo>
                      <a:pt x="527558" y="61937"/>
                    </a:lnTo>
                    <a:lnTo>
                      <a:pt x="520319" y="69138"/>
                    </a:lnTo>
                    <a:lnTo>
                      <a:pt x="528396" y="61302"/>
                    </a:lnTo>
                    <a:lnTo>
                      <a:pt x="536778" y="53784"/>
                    </a:lnTo>
                    <a:lnTo>
                      <a:pt x="553935" y="39154"/>
                    </a:lnTo>
                    <a:close/>
                  </a:path>
                  <a:path w="1271269" h="2790190">
                    <a:moveTo>
                      <a:pt x="570318" y="1438960"/>
                    </a:moveTo>
                    <a:lnTo>
                      <a:pt x="569506" y="1432814"/>
                    </a:lnTo>
                    <a:lnTo>
                      <a:pt x="568464" y="1426641"/>
                    </a:lnTo>
                    <a:lnTo>
                      <a:pt x="567842" y="1420495"/>
                    </a:lnTo>
                    <a:lnTo>
                      <a:pt x="566420" y="1416088"/>
                    </a:lnTo>
                    <a:lnTo>
                      <a:pt x="567524" y="1423720"/>
                    </a:lnTo>
                    <a:lnTo>
                      <a:pt x="570318" y="1438960"/>
                    </a:lnTo>
                    <a:close/>
                  </a:path>
                  <a:path w="1271269" h="2790190">
                    <a:moveTo>
                      <a:pt x="574979" y="46215"/>
                    </a:moveTo>
                    <a:lnTo>
                      <a:pt x="543788" y="70129"/>
                    </a:lnTo>
                    <a:lnTo>
                      <a:pt x="519658" y="93535"/>
                    </a:lnTo>
                    <a:lnTo>
                      <a:pt x="536981" y="77292"/>
                    </a:lnTo>
                    <a:lnTo>
                      <a:pt x="541921" y="72859"/>
                    </a:lnTo>
                    <a:lnTo>
                      <a:pt x="563118" y="55194"/>
                    </a:lnTo>
                    <a:lnTo>
                      <a:pt x="574979" y="46215"/>
                    </a:lnTo>
                    <a:close/>
                  </a:path>
                  <a:path w="1271269" h="2790190">
                    <a:moveTo>
                      <a:pt x="576249" y="1444904"/>
                    </a:moveTo>
                    <a:lnTo>
                      <a:pt x="574713" y="1427873"/>
                    </a:lnTo>
                    <a:lnTo>
                      <a:pt x="574078" y="1419364"/>
                    </a:lnTo>
                    <a:lnTo>
                      <a:pt x="573570" y="1410881"/>
                    </a:lnTo>
                    <a:lnTo>
                      <a:pt x="572528" y="1405331"/>
                    </a:lnTo>
                    <a:lnTo>
                      <a:pt x="571919" y="1399806"/>
                    </a:lnTo>
                    <a:lnTo>
                      <a:pt x="571068" y="1394244"/>
                    </a:lnTo>
                    <a:lnTo>
                      <a:pt x="571957" y="1406867"/>
                    </a:lnTo>
                    <a:lnTo>
                      <a:pt x="573189" y="1419529"/>
                    </a:lnTo>
                    <a:lnTo>
                      <a:pt x="574649" y="1432217"/>
                    </a:lnTo>
                    <a:lnTo>
                      <a:pt x="576249" y="1444904"/>
                    </a:lnTo>
                    <a:close/>
                  </a:path>
                  <a:path w="1271269" h="2790190">
                    <a:moveTo>
                      <a:pt x="627316" y="1817319"/>
                    </a:moveTo>
                    <a:lnTo>
                      <a:pt x="616394" y="1792312"/>
                    </a:lnTo>
                    <a:lnTo>
                      <a:pt x="611251" y="1782102"/>
                    </a:lnTo>
                    <a:lnTo>
                      <a:pt x="606780" y="1772602"/>
                    </a:lnTo>
                    <a:lnTo>
                      <a:pt x="597865" y="1749755"/>
                    </a:lnTo>
                    <a:lnTo>
                      <a:pt x="603211" y="1773237"/>
                    </a:lnTo>
                    <a:lnTo>
                      <a:pt x="606412" y="1776133"/>
                    </a:lnTo>
                    <a:lnTo>
                      <a:pt x="624103" y="1813483"/>
                    </a:lnTo>
                    <a:lnTo>
                      <a:pt x="627316" y="1817319"/>
                    </a:lnTo>
                    <a:close/>
                  </a:path>
                  <a:path w="1271269" h="2790190">
                    <a:moveTo>
                      <a:pt x="635889" y="1827301"/>
                    </a:moveTo>
                    <a:lnTo>
                      <a:pt x="626071" y="1794370"/>
                    </a:lnTo>
                    <a:lnTo>
                      <a:pt x="605828" y="1745805"/>
                    </a:lnTo>
                    <a:lnTo>
                      <a:pt x="597281" y="1724698"/>
                    </a:lnTo>
                    <a:lnTo>
                      <a:pt x="581545" y="1683893"/>
                    </a:lnTo>
                    <a:lnTo>
                      <a:pt x="565873" y="1638185"/>
                    </a:lnTo>
                    <a:lnTo>
                      <a:pt x="557618" y="1610855"/>
                    </a:lnTo>
                    <a:lnTo>
                      <a:pt x="567232" y="1646580"/>
                    </a:lnTo>
                    <a:lnTo>
                      <a:pt x="576821" y="1676717"/>
                    </a:lnTo>
                    <a:lnTo>
                      <a:pt x="586308" y="1702841"/>
                    </a:lnTo>
                    <a:lnTo>
                      <a:pt x="595655" y="1726526"/>
                    </a:lnTo>
                    <a:lnTo>
                      <a:pt x="614616" y="1772729"/>
                    </a:lnTo>
                    <a:lnTo>
                      <a:pt x="624776" y="1798231"/>
                    </a:lnTo>
                    <a:lnTo>
                      <a:pt x="635889" y="1827301"/>
                    </a:lnTo>
                    <a:close/>
                  </a:path>
                  <a:path w="1271269" h="2790190">
                    <a:moveTo>
                      <a:pt x="638657" y="1749552"/>
                    </a:moveTo>
                    <a:lnTo>
                      <a:pt x="638390" y="1745919"/>
                    </a:lnTo>
                    <a:lnTo>
                      <a:pt x="626516" y="1716709"/>
                    </a:lnTo>
                    <a:lnTo>
                      <a:pt x="634885" y="1740065"/>
                    </a:lnTo>
                    <a:lnTo>
                      <a:pt x="638657" y="1749552"/>
                    </a:lnTo>
                    <a:close/>
                  </a:path>
                  <a:path w="1271269" h="2790190">
                    <a:moveTo>
                      <a:pt x="760488" y="1995398"/>
                    </a:moveTo>
                    <a:lnTo>
                      <a:pt x="755675" y="1983282"/>
                    </a:lnTo>
                    <a:lnTo>
                      <a:pt x="746290" y="1965159"/>
                    </a:lnTo>
                    <a:lnTo>
                      <a:pt x="743191" y="1960384"/>
                    </a:lnTo>
                    <a:lnTo>
                      <a:pt x="743699" y="1963318"/>
                    </a:lnTo>
                    <a:lnTo>
                      <a:pt x="745159" y="1968322"/>
                    </a:lnTo>
                    <a:lnTo>
                      <a:pt x="746188" y="1967750"/>
                    </a:lnTo>
                    <a:lnTo>
                      <a:pt x="760488" y="1995398"/>
                    </a:lnTo>
                    <a:close/>
                  </a:path>
                  <a:path w="1271269" h="2790190">
                    <a:moveTo>
                      <a:pt x="770674" y="2128266"/>
                    </a:moveTo>
                    <a:lnTo>
                      <a:pt x="757605" y="2100173"/>
                    </a:lnTo>
                    <a:lnTo>
                      <a:pt x="752894" y="2092769"/>
                    </a:lnTo>
                    <a:lnTo>
                      <a:pt x="770674" y="2128266"/>
                    </a:lnTo>
                    <a:close/>
                  </a:path>
                  <a:path w="1271269" h="2790190">
                    <a:moveTo>
                      <a:pt x="896277" y="2344305"/>
                    </a:moveTo>
                    <a:lnTo>
                      <a:pt x="894499" y="2340762"/>
                    </a:lnTo>
                    <a:lnTo>
                      <a:pt x="873620" y="2308263"/>
                    </a:lnTo>
                    <a:lnTo>
                      <a:pt x="875309" y="2311717"/>
                    </a:lnTo>
                    <a:lnTo>
                      <a:pt x="896277" y="2344305"/>
                    </a:lnTo>
                    <a:close/>
                  </a:path>
                  <a:path w="1271269" h="2790190">
                    <a:moveTo>
                      <a:pt x="902766" y="2472245"/>
                    </a:moveTo>
                    <a:lnTo>
                      <a:pt x="891552" y="2479306"/>
                    </a:lnTo>
                    <a:lnTo>
                      <a:pt x="876833" y="2487269"/>
                    </a:lnTo>
                    <a:lnTo>
                      <a:pt x="866292" y="2493137"/>
                    </a:lnTo>
                    <a:lnTo>
                      <a:pt x="860882" y="2496489"/>
                    </a:lnTo>
                    <a:lnTo>
                      <a:pt x="861542" y="2496883"/>
                    </a:lnTo>
                    <a:lnTo>
                      <a:pt x="875017" y="2489822"/>
                    </a:lnTo>
                    <a:lnTo>
                      <a:pt x="868629" y="2494013"/>
                    </a:lnTo>
                    <a:lnTo>
                      <a:pt x="868222" y="2494457"/>
                    </a:lnTo>
                    <a:lnTo>
                      <a:pt x="872490" y="2491905"/>
                    </a:lnTo>
                    <a:lnTo>
                      <a:pt x="880084" y="2487155"/>
                    </a:lnTo>
                    <a:lnTo>
                      <a:pt x="894232" y="2479433"/>
                    </a:lnTo>
                    <a:lnTo>
                      <a:pt x="893064" y="2479179"/>
                    </a:lnTo>
                    <a:lnTo>
                      <a:pt x="894499" y="2477795"/>
                    </a:lnTo>
                    <a:lnTo>
                      <a:pt x="902766" y="2472245"/>
                    </a:lnTo>
                    <a:close/>
                  </a:path>
                  <a:path w="1271269" h="2790190">
                    <a:moveTo>
                      <a:pt x="956424" y="2381377"/>
                    </a:moveTo>
                    <a:lnTo>
                      <a:pt x="950010" y="2370658"/>
                    </a:lnTo>
                    <a:lnTo>
                      <a:pt x="943927" y="2360307"/>
                    </a:lnTo>
                    <a:lnTo>
                      <a:pt x="938276" y="2350846"/>
                    </a:lnTo>
                    <a:lnTo>
                      <a:pt x="933107" y="2342832"/>
                    </a:lnTo>
                    <a:lnTo>
                      <a:pt x="939647" y="2354694"/>
                    </a:lnTo>
                    <a:lnTo>
                      <a:pt x="945095" y="2363838"/>
                    </a:lnTo>
                    <a:lnTo>
                      <a:pt x="950366" y="2372106"/>
                    </a:lnTo>
                    <a:lnTo>
                      <a:pt x="956424" y="2381377"/>
                    </a:lnTo>
                    <a:close/>
                  </a:path>
                  <a:path w="1271269" h="2790190">
                    <a:moveTo>
                      <a:pt x="965415" y="2395245"/>
                    </a:moveTo>
                    <a:lnTo>
                      <a:pt x="956424" y="2381377"/>
                    </a:lnTo>
                    <a:lnTo>
                      <a:pt x="959091" y="2385720"/>
                    </a:lnTo>
                    <a:lnTo>
                      <a:pt x="962101" y="2390470"/>
                    </a:lnTo>
                    <a:lnTo>
                      <a:pt x="965415" y="2395245"/>
                    </a:lnTo>
                    <a:close/>
                  </a:path>
                  <a:path w="1271269" h="2790190">
                    <a:moveTo>
                      <a:pt x="978484" y="2370671"/>
                    </a:moveTo>
                    <a:lnTo>
                      <a:pt x="971448" y="2360015"/>
                    </a:lnTo>
                    <a:lnTo>
                      <a:pt x="957783" y="2342540"/>
                    </a:lnTo>
                    <a:lnTo>
                      <a:pt x="978484" y="2370671"/>
                    </a:lnTo>
                    <a:close/>
                  </a:path>
                  <a:path w="1271269" h="2790190">
                    <a:moveTo>
                      <a:pt x="1205750" y="681316"/>
                    </a:moveTo>
                    <a:lnTo>
                      <a:pt x="1195019" y="697839"/>
                    </a:lnTo>
                    <a:lnTo>
                      <a:pt x="1203274" y="685406"/>
                    </a:lnTo>
                    <a:lnTo>
                      <a:pt x="1205750" y="681316"/>
                    </a:lnTo>
                    <a:close/>
                  </a:path>
                  <a:path w="1271269" h="2790190">
                    <a:moveTo>
                      <a:pt x="1253439" y="348767"/>
                    </a:moveTo>
                    <a:lnTo>
                      <a:pt x="1248968" y="328853"/>
                    </a:lnTo>
                    <a:lnTo>
                      <a:pt x="1243799" y="309676"/>
                    </a:lnTo>
                    <a:lnTo>
                      <a:pt x="1237564" y="290576"/>
                    </a:lnTo>
                    <a:lnTo>
                      <a:pt x="1229868" y="270878"/>
                    </a:lnTo>
                    <a:lnTo>
                      <a:pt x="1236243" y="282790"/>
                    </a:lnTo>
                    <a:lnTo>
                      <a:pt x="1235113" y="278409"/>
                    </a:lnTo>
                    <a:lnTo>
                      <a:pt x="1232598" y="271894"/>
                    </a:lnTo>
                    <a:lnTo>
                      <a:pt x="1223975" y="253619"/>
                    </a:lnTo>
                    <a:lnTo>
                      <a:pt x="1219161" y="243878"/>
                    </a:lnTo>
                    <a:lnTo>
                      <a:pt x="1216406" y="237782"/>
                    </a:lnTo>
                    <a:lnTo>
                      <a:pt x="1240028" y="283959"/>
                    </a:lnTo>
                    <a:lnTo>
                      <a:pt x="1244879" y="298018"/>
                    </a:lnTo>
                    <a:lnTo>
                      <a:pt x="1246695" y="300786"/>
                    </a:lnTo>
                    <a:lnTo>
                      <a:pt x="1244981" y="291211"/>
                    </a:lnTo>
                    <a:lnTo>
                      <a:pt x="1242491" y="280860"/>
                    </a:lnTo>
                    <a:lnTo>
                      <a:pt x="1243926" y="281838"/>
                    </a:lnTo>
                    <a:lnTo>
                      <a:pt x="1224546" y="240487"/>
                    </a:lnTo>
                    <a:lnTo>
                      <a:pt x="1196060" y="199491"/>
                    </a:lnTo>
                    <a:lnTo>
                      <a:pt x="1156500" y="151612"/>
                    </a:lnTo>
                    <a:lnTo>
                      <a:pt x="1158151" y="152044"/>
                    </a:lnTo>
                    <a:lnTo>
                      <a:pt x="1162989" y="156210"/>
                    </a:lnTo>
                    <a:lnTo>
                      <a:pt x="1163726" y="155638"/>
                    </a:lnTo>
                    <a:lnTo>
                      <a:pt x="1162875" y="154305"/>
                    </a:lnTo>
                    <a:lnTo>
                      <a:pt x="1157224" y="147180"/>
                    </a:lnTo>
                    <a:lnTo>
                      <a:pt x="1143723" y="133159"/>
                    </a:lnTo>
                    <a:lnTo>
                      <a:pt x="1152398" y="141630"/>
                    </a:lnTo>
                    <a:lnTo>
                      <a:pt x="1143000" y="132270"/>
                    </a:lnTo>
                    <a:lnTo>
                      <a:pt x="1114615" y="104711"/>
                    </a:lnTo>
                    <a:lnTo>
                      <a:pt x="1110081" y="99923"/>
                    </a:lnTo>
                    <a:lnTo>
                      <a:pt x="1101940" y="92367"/>
                    </a:lnTo>
                    <a:lnTo>
                      <a:pt x="1098626" y="88976"/>
                    </a:lnTo>
                    <a:lnTo>
                      <a:pt x="1089317" y="82486"/>
                    </a:lnTo>
                    <a:lnTo>
                      <a:pt x="1084402" y="79286"/>
                    </a:lnTo>
                    <a:lnTo>
                      <a:pt x="1078458" y="75768"/>
                    </a:lnTo>
                    <a:lnTo>
                      <a:pt x="1071245" y="71869"/>
                    </a:lnTo>
                    <a:lnTo>
                      <a:pt x="1073810" y="70281"/>
                    </a:lnTo>
                    <a:lnTo>
                      <a:pt x="1030871" y="46812"/>
                    </a:lnTo>
                    <a:lnTo>
                      <a:pt x="995845" y="31584"/>
                    </a:lnTo>
                    <a:lnTo>
                      <a:pt x="946950" y="16002"/>
                    </a:lnTo>
                    <a:lnTo>
                      <a:pt x="949261" y="16052"/>
                    </a:lnTo>
                    <a:lnTo>
                      <a:pt x="894422" y="6692"/>
                    </a:lnTo>
                    <a:lnTo>
                      <a:pt x="852766" y="3429"/>
                    </a:lnTo>
                    <a:lnTo>
                      <a:pt x="835113" y="2933"/>
                    </a:lnTo>
                    <a:lnTo>
                      <a:pt x="823544" y="2984"/>
                    </a:lnTo>
                    <a:lnTo>
                      <a:pt x="809599" y="3581"/>
                    </a:lnTo>
                    <a:lnTo>
                      <a:pt x="792822" y="5003"/>
                    </a:lnTo>
                    <a:lnTo>
                      <a:pt x="772782" y="7467"/>
                    </a:lnTo>
                    <a:lnTo>
                      <a:pt x="799503" y="2819"/>
                    </a:lnTo>
                    <a:lnTo>
                      <a:pt x="826655" y="0"/>
                    </a:lnTo>
                    <a:lnTo>
                      <a:pt x="806640" y="546"/>
                    </a:lnTo>
                    <a:lnTo>
                      <a:pt x="801103" y="838"/>
                    </a:lnTo>
                    <a:lnTo>
                      <a:pt x="794080" y="1689"/>
                    </a:lnTo>
                    <a:lnTo>
                      <a:pt x="774776" y="4978"/>
                    </a:lnTo>
                    <a:lnTo>
                      <a:pt x="758164" y="8661"/>
                    </a:lnTo>
                    <a:lnTo>
                      <a:pt x="748233" y="10426"/>
                    </a:lnTo>
                    <a:lnTo>
                      <a:pt x="748677" y="9690"/>
                    </a:lnTo>
                    <a:lnTo>
                      <a:pt x="749769" y="8572"/>
                    </a:lnTo>
                    <a:lnTo>
                      <a:pt x="755611" y="6629"/>
                    </a:lnTo>
                    <a:lnTo>
                      <a:pt x="770280" y="3390"/>
                    </a:lnTo>
                    <a:lnTo>
                      <a:pt x="752690" y="7175"/>
                    </a:lnTo>
                    <a:lnTo>
                      <a:pt x="701408" y="23075"/>
                    </a:lnTo>
                    <a:lnTo>
                      <a:pt x="653072" y="45935"/>
                    </a:lnTo>
                    <a:lnTo>
                      <a:pt x="627100" y="62877"/>
                    </a:lnTo>
                    <a:lnTo>
                      <a:pt x="627938" y="62903"/>
                    </a:lnTo>
                    <a:lnTo>
                      <a:pt x="647407" y="52806"/>
                    </a:lnTo>
                    <a:lnTo>
                      <a:pt x="649947" y="52019"/>
                    </a:lnTo>
                    <a:lnTo>
                      <a:pt x="647446" y="53936"/>
                    </a:lnTo>
                    <a:lnTo>
                      <a:pt x="629246" y="64820"/>
                    </a:lnTo>
                    <a:lnTo>
                      <a:pt x="621906" y="69926"/>
                    </a:lnTo>
                    <a:lnTo>
                      <a:pt x="614540" y="74396"/>
                    </a:lnTo>
                    <a:lnTo>
                      <a:pt x="588581" y="92036"/>
                    </a:lnTo>
                    <a:lnTo>
                      <a:pt x="585343" y="93967"/>
                    </a:lnTo>
                    <a:lnTo>
                      <a:pt x="592569" y="87503"/>
                    </a:lnTo>
                    <a:lnTo>
                      <a:pt x="601586" y="80060"/>
                    </a:lnTo>
                    <a:lnTo>
                      <a:pt x="606196" y="75920"/>
                    </a:lnTo>
                    <a:lnTo>
                      <a:pt x="600265" y="79336"/>
                    </a:lnTo>
                    <a:lnTo>
                      <a:pt x="587971" y="90119"/>
                    </a:lnTo>
                    <a:lnTo>
                      <a:pt x="576541" y="101904"/>
                    </a:lnTo>
                    <a:lnTo>
                      <a:pt x="570611" y="107480"/>
                    </a:lnTo>
                    <a:lnTo>
                      <a:pt x="565327" y="113766"/>
                    </a:lnTo>
                    <a:lnTo>
                      <a:pt x="552615" y="124333"/>
                    </a:lnTo>
                    <a:lnTo>
                      <a:pt x="549897" y="125463"/>
                    </a:lnTo>
                    <a:lnTo>
                      <a:pt x="554990" y="119253"/>
                    </a:lnTo>
                    <a:lnTo>
                      <a:pt x="597154" y="79806"/>
                    </a:lnTo>
                    <a:lnTo>
                      <a:pt x="625792" y="58508"/>
                    </a:lnTo>
                    <a:lnTo>
                      <a:pt x="606475" y="71043"/>
                    </a:lnTo>
                    <a:lnTo>
                      <a:pt x="564642" y="105638"/>
                    </a:lnTo>
                    <a:lnTo>
                      <a:pt x="526122" y="146634"/>
                    </a:lnTo>
                    <a:lnTo>
                      <a:pt x="510387" y="165544"/>
                    </a:lnTo>
                    <a:lnTo>
                      <a:pt x="519912" y="154673"/>
                    </a:lnTo>
                    <a:lnTo>
                      <a:pt x="528205" y="145923"/>
                    </a:lnTo>
                    <a:lnTo>
                      <a:pt x="535533" y="138823"/>
                    </a:lnTo>
                    <a:lnTo>
                      <a:pt x="542137" y="132956"/>
                    </a:lnTo>
                    <a:lnTo>
                      <a:pt x="541337" y="135153"/>
                    </a:lnTo>
                    <a:lnTo>
                      <a:pt x="536638" y="141058"/>
                    </a:lnTo>
                    <a:lnTo>
                      <a:pt x="519150" y="161874"/>
                    </a:lnTo>
                    <a:lnTo>
                      <a:pt x="515442" y="166014"/>
                    </a:lnTo>
                    <a:lnTo>
                      <a:pt x="512114" y="170853"/>
                    </a:lnTo>
                    <a:lnTo>
                      <a:pt x="508330" y="175628"/>
                    </a:lnTo>
                    <a:lnTo>
                      <a:pt x="504786" y="180505"/>
                    </a:lnTo>
                    <a:lnTo>
                      <a:pt x="500316" y="185420"/>
                    </a:lnTo>
                    <a:lnTo>
                      <a:pt x="497243" y="190563"/>
                    </a:lnTo>
                    <a:lnTo>
                      <a:pt x="487260" y="205816"/>
                    </a:lnTo>
                    <a:lnTo>
                      <a:pt x="478701" y="221437"/>
                    </a:lnTo>
                    <a:lnTo>
                      <a:pt x="486219" y="209804"/>
                    </a:lnTo>
                    <a:lnTo>
                      <a:pt x="487248" y="209778"/>
                    </a:lnTo>
                    <a:lnTo>
                      <a:pt x="483806" y="217982"/>
                    </a:lnTo>
                    <a:lnTo>
                      <a:pt x="476415" y="234505"/>
                    </a:lnTo>
                    <a:lnTo>
                      <a:pt x="472325" y="245224"/>
                    </a:lnTo>
                    <a:lnTo>
                      <a:pt x="474624" y="240296"/>
                    </a:lnTo>
                    <a:lnTo>
                      <a:pt x="474764" y="240792"/>
                    </a:lnTo>
                    <a:lnTo>
                      <a:pt x="475653" y="239864"/>
                    </a:lnTo>
                    <a:lnTo>
                      <a:pt x="477824" y="236575"/>
                    </a:lnTo>
                    <a:lnTo>
                      <a:pt x="483755" y="224155"/>
                    </a:lnTo>
                    <a:lnTo>
                      <a:pt x="490067" y="212915"/>
                    </a:lnTo>
                    <a:lnTo>
                      <a:pt x="496557" y="202730"/>
                    </a:lnTo>
                    <a:lnTo>
                      <a:pt x="503008" y="193484"/>
                    </a:lnTo>
                    <a:lnTo>
                      <a:pt x="516585" y="176568"/>
                    </a:lnTo>
                    <a:lnTo>
                      <a:pt x="529424" y="161505"/>
                    </a:lnTo>
                    <a:lnTo>
                      <a:pt x="524433" y="165430"/>
                    </a:lnTo>
                    <a:lnTo>
                      <a:pt x="552653" y="131991"/>
                    </a:lnTo>
                    <a:lnTo>
                      <a:pt x="585711" y="102273"/>
                    </a:lnTo>
                    <a:lnTo>
                      <a:pt x="617969" y="77216"/>
                    </a:lnTo>
                    <a:lnTo>
                      <a:pt x="623062" y="74028"/>
                    </a:lnTo>
                    <a:lnTo>
                      <a:pt x="632955" y="67183"/>
                    </a:lnTo>
                    <a:lnTo>
                      <a:pt x="638086" y="64071"/>
                    </a:lnTo>
                    <a:lnTo>
                      <a:pt x="655078" y="54584"/>
                    </a:lnTo>
                    <a:lnTo>
                      <a:pt x="655840" y="54660"/>
                    </a:lnTo>
                    <a:lnTo>
                      <a:pt x="653681" y="56464"/>
                    </a:lnTo>
                    <a:lnTo>
                      <a:pt x="647776" y="60452"/>
                    </a:lnTo>
                    <a:lnTo>
                      <a:pt x="637336" y="67068"/>
                    </a:lnTo>
                    <a:lnTo>
                      <a:pt x="644194" y="62839"/>
                    </a:lnTo>
                    <a:lnTo>
                      <a:pt x="653364" y="57543"/>
                    </a:lnTo>
                    <a:lnTo>
                      <a:pt x="663867" y="51879"/>
                    </a:lnTo>
                    <a:lnTo>
                      <a:pt x="674712" y="46558"/>
                    </a:lnTo>
                    <a:lnTo>
                      <a:pt x="697649" y="36144"/>
                    </a:lnTo>
                    <a:lnTo>
                      <a:pt x="698144" y="35356"/>
                    </a:lnTo>
                    <a:lnTo>
                      <a:pt x="760628" y="18084"/>
                    </a:lnTo>
                    <a:lnTo>
                      <a:pt x="825436" y="11582"/>
                    </a:lnTo>
                    <a:lnTo>
                      <a:pt x="829487" y="11531"/>
                    </a:lnTo>
                    <a:lnTo>
                      <a:pt x="836701" y="12534"/>
                    </a:lnTo>
                    <a:lnTo>
                      <a:pt x="841286" y="12331"/>
                    </a:lnTo>
                    <a:lnTo>
                      <a:pt x="842060" y="12090"/>
                    </a:lnTo>
                    <a:lnTo>
                      <a:pt x="841463" y="11811"/>
                    </a:lnTo>
                    <a:lnTo>
                      <a:pt x="889355" y="14947"/>
                    </a:lnTo>
                    <a:lnTo>
                      <a:pt x="936447" y="23393"/>
                    </a:lnTo>
                    <a:lnTo>
                      <a:pt x="982078" y="37071"/>
                    </a:lnTo>
                    <a:lnTo>
                      <a:pt x="1025601" y="55867"/>
                    </a:lnTo>
                    <a:lnTo>
                      <a:pt x="1066330" y="79705"/>
                    </a:lnTo>
                    <a:lnTo>
                      <a:pt x="1103604" y="108470"/>
                    </a:lnTo>
                    <a:lnTo>
                      <a:pt x="1155395" y="160185"/>
                    </a:lnTo>
                    <a:lnTo>
                      <a:pt x="1198753" y="217728"/>
                    </a:lnTo>
                    <a:lnTo>
                      <a:pt x="1231950" y="281139"/>
                    </a:lnTo>
                    <a:lnTo>
                      <a:pt x="1244333" y="314515"/>
                    </a:lnTo>
                    <a:lnTo>
                      <a:pt x="1253439" y="348767"/>
                    </a:lnTo>
                    <a:close/>
                  </a:path>
                  <a:path w="1271269" h="2790190">
                    <a:moveTo>
                      <a:pt x="1259751" y="387946"/>
                    </a:moveTo>
                    <a:lnTo>
                      <a:pt x="1258595" y="378104"/>
                    </a:lnTo>
                    <a:lnTo>
                      <a:pt x="1257134" y="368287"/>
                    </a:lnTo>
                    <a:lnTo>
                      <a:pt x="1255420" y="358508"/>
                    </a:lnTo>
                    <a:lnTo>
                      <a:pt x="1253451" y="348767"/>
                    </a:lnTo>
                    <a:lnTo>
                      <a:pt x="1255191" y="357949"/>
                    </a:lnTo>
                    <a:lnTo>
                      <a:pt x="1256855" y="367474"/>
                    </a:lnTo>
                    <a:lnTo>
                      <a:pt x="1258379" y="377431"/>
                    </a:lnTo>
                    <a:lnTo>
                      <a:pt x="1259751" y="387946"/>
                    </a:lnTo>
                    <a:close/>
                  </a:path>
                  <a:path w="1271269" h="2790190">
                    <a:moveTo>
                      <a:pt x="1262468" y="365975"/>
                    </a:moveTo>
                    <a:lnTo>
                      <a:pt x="1260881" y="358990"/>
                    </a:lnTo>
                    <a:lnTo>
                      <a:pt x="1256576" y="341426"/>
                    </a:lnTo>
                    <a:lnTo>
                      <a:pt x="1251864" y="326123"/>
                    </a:lnTo>
                    <a:lnTo>
                      <a:pt x="1248473" y="317817"/>
                    </a:lnTo>
                    <a:lnTo>
                      <a:pt x="1248117" y="321271"/>
                    </a:lnTo>
                    <a:lnTo>
                      <a:pt x="1251889" y="333273"/>
                    </a:lnTo>
                    <a:lnTo>
                      <a:pt x="1255141" y="345427"/>
                    </a:lnTo>
                    <a:lnTo>
                      <a:pt x="1257973" y="357695"/>
                    </a:lnTo>
                    <a:lnTo>
                      <a:pt x="1259662" y="365975"/>
                    </a:lnTo>
                    <a:lnTo>
                      <a:pt x="1262468" y="365975"/>
                    </a:lnTo>
                    <a:close/>
                  </a:path>
                  <a:path w="1271269" h="2790190">
                    <a:moveTo>
                      <a:pt x="1271270" y="415467"/>
                    </a:moveTo>
                    <a:lnTo>
                      <a:pt x="1270698" y="407416"/>
                    </a:lnTo>
                    <a:lnTo>
                      <a:pt x="1269746" y="393827"/>
                    </a:lnTo>
                    <a:lnTo>
                      <a:pt x="1267917" y="380682"/>
                    </a:lnTo>
                    <a:lnTo>
                      <a:pt x="1266748" y="372224"/>
                    </a:lnTo>
                    <a:lnTo>
                      <a:pt x="1262316" y="350456"/>
                    </a:lnTo>
                    <a:lnTo>
                      <a:pt x="1264424" y="365086"/>
                    </a:lnTo>
                    <a:lnTo>
                      <a:pt x="1265440" y="374586"/>
                    </a:lnTo>
                    <a:lnTo>
                      <a:pt x="1265669" y="379577"/>
                    </a:lnTo>
                    <a:lnTo>
                      <a:pt x="1265415" y="380682"/>
                    </a:lnTo>
                    <a:lnTo>
                      <a:pt x="1264945" y="379844"/>
                    </a:lnTo>
                    <a:lnTo>
                      <a:pt x="1263459" y="370332"/>
                    </a:lnTo>
                    <a:lnTo>
                      <a:pt x="1263383" y="370014"/>
                    </a:lnTo>
                    <a:lnTo>
                      <a:pt x="1260500" y="370014"/>
                    </a:lnTo>
                    <a:lnTo>
                      <a:pt x="1259319" y="370014"/>
                    </a:lnTo>
                    <a:lnTo>
                      <a:pt x="1260995" y="381101"/>
                    </a:lnTo>
                    <a:lnTo>
                      <a:pt x="1262710" y="396252"/>
                    </a:lnTo>
                    <a:lnTo>
                      <a:pt x="1263688" y="411429"/>
                    </a:lnTo>
                    <a:lnTo>
                      <a:pt x="1263802" y="427266"/>
                    </a:lnTo>
                    <a:lnTo>
                      <a:pt x="1265047" y="418261"/>
                    </a:lnTo>
                    <a:lnTo>
                      <a:pt x="1265656" y="411429"/>
                    </a:lnTo>
                    <a:lnTo>
                      <a:pt x="1266240" y="407555"/>
                    </a:lnTo>
                    <a:lnTo>
                      <a:pt x="1267383" y="407416"/>
                    </a:lnTo>
                    <a:lnTo>
                      <a:pt x="1267244" y="432866"/>
                    </a:lnTo>
                    <a:lnTo>
                      <a:pt x="1266736" y="448157"/>
                    </a:lnTo>
                    <a:lnTo>
                      <a:pt x="1266113" y="456247"/>
                    </a:lnTo>
                    <a:lnTo>
                      <a:pt x="1265567" y="460146"/>
                    </a:lnTo>
                    <a:lnTo>
                      <a:pt x="1263916" y="467791"/>
                    </a:lnTo>
                    <a:lnTo>
                      <a:pt x="1262138" y="477570"/>
                    </a:lnTo>
                    <a:lnTo>
                      <a:pt x="1259306" y="495312"/>
                    </a:lnTo>
                    <a:lnTo>
                      <a:pt x="1258252" y="502996"/>
                    </a:lnTo>
                    <a:lnTo>
                      <a:pt x="1258277" y="510921"/>
                    </a:lnTo>
                    <a:lnTo>
                      <a:pt x="1256372" y="518426"/>
                    </a:lnTo>
                    <a:lnTo>
                      <a:pt x="1251673" y="541172"/>
                    </a:lnTo>
                    <a:lnTo>
                      <a:pt x="1249387" y="552564"/>
                    </a:lnTo>
                    <a:lnTo>
                      <a:pt x="1246378" y="563753"/>
                    </a:lnTo>
                    <a:lnTo>
                      <a:pt x="1242974" y="574827"/>
                    </a:lnTo>
                    <a:lnTo>
                      <a:pt x="1239494" y="585901"/>
                    </a:lnTo>
                    <a:lnTo>
                      <a:pt x="1241209" y="578561"/>
                    </a:lnTo>
                    <a:lnTo>
                      <a:pt x="1238935" y="585901"/>
                    </a:lnTo>
                    <a:lnTo>
                      <a:pt x="1238097" y="589381"/>
                    </a:lnTo>
                    <a:lnTo>
                      <a:pt x="1237589" y="592048"/>
                    </a:lnTo>
                    <a:lnTo>
                      <a:pt x="1223111" y="628332"/>
                    </a:lnTo>
                    <a:lnTo>
                      <a:pt x="1205547" y="663321"/>
                    </a:lnTo>
                    <a:lnTo>
                      <a:pt x="1185100" y="696912"/>
                    </a:lnTo>
                    <a:lnTo>
                      <a:pt x="1161973" y="729005"/>
                    </a:lnTo>
                    <a:lnTo>
                      <a:pt x="1136472" y="759574"/>
                    </a:lnTo>
                    <a:lnTo>
                      <a:pt x="1108875" y="788619"/>
                    </a:lnTo>
                    <a:lnTo>
                      <a:pt x="1079461" y="816241"/>
                    </a:lnTo>
                    <a:lnTo>
                      <a:pt x="1048512" y="842479"/>
                    </a:lnTo>
                    <a:lnTo>
                      <a:pt x="1032865" y="855992"/>
                    </a:lnTo>
                    <a:lnTo>
                      <a:pt x="1041146" y="851446"/>
                    </a:lnTo>
                    <a:lnTo>
                      <a:pt x="1051890" y="845312"/>
                    </a:lnTo>
                    <a:lnTo>
                      <a:pt x="1043647" y="854075"/>
                    </a:lnTo>
                    <a:lnTo>
                      <a:pt x="1054239" y="845959"/>
                    </a:lnTo>
                    <a:lnTo>
                      <a:pt x="1055014" y="845312"/>
                    </a:lnTo>
                    <a:lnTo>
                      <a:pt x="1064958" y="837107"/>
                    </a:lnTo>
                    <a:lnTo>
                      <a:pt x="1075855" y="827862"/>
                    </a:lnTo>
                    <a:lnTo>
                      <a:pt x="1086993" y="818565"/>
                    </a:lnTo>
                    <a:lnTo>
                      <a:pt x="1092441" y="813777"/>
                    </a:lnTo>
                    <a:lnTo>
                      <a:pt x="1097724" y="808850"/>
                    </a:lnTo>
                    <a:lnTo>
                      <a:pt x="1102918" y="803897"/>
                    </a:lnTo>
                    <a:lnTo>
                      <a:pt x="1108100" y="799033"/>
                    </a:lnTo>
                    <a:lnTo>
                      <a:pt x="1113180" y="794181"/>
                    </a:lnTo>
                    <a:lnTo>
                      <a:pt x="1118247" y="789482"/>
                    </a:lnTo>
                    <a:lnTo>
                      <a:pt x="1123124" y="784771"/>
                    </a:lnTo>
                    <a:lnTo>
                      <a:pt x="1150937" y="754151"/>
                    </a:lnTo>
                    <a:lnTo>
                      <a:pt x="1165275" y="735037"/>
                    </a:lnTo>
                    <a:lnTo>
                      <a:pt x="1164717" y="736244"/>
                    </a:lnTo>
                    <a:lnTo>
                      <a:pt x="1170012" y="729970"/>
                    </a:lnTo>
                    <a:lnTo>
                      <a:pt x="1173607" y="725741"/>
                    </a:lnTo>
                    <a:lnTo>
                      <a:pt x="1176197" y="721817"/>
                    </a:lnTo>
                    <a:lnTo>
                      <a:pt x="1179017" y="717562"/>
                    </a:lnTo>
                    <a:lnTo>
                      <a:pt x="1183894" y="709079"/>
                    </a:lnTo>
                    <a:lnTo>
                      <a:pt x="1188542" y="700481"/>
                    </a:lnTo>
                    <a:lnTo>
                      <a:pt x="1193292" y="691984"/>
                    </a:lnTo>
                    <a:lnTo>
                      <a:pt x="1177353" y="714667"/>
                    </a:lnTo>
                    <a:lnTo>
                      <a:pt x="1171409" y="721817"/>
                    </a:lnTo>
                    <a:lnTo>
                      <a:pt x="1176108" y="714959"/>
                    </a:lnTo>
                    <a:lnTo>
                      <a:pt x="1181379" y="706412"/>
                    </a:lnTo>
                    <a:lnTo>
                      <a:pt x="1187335" y="696582"/>
                    </a:lnTo>
                    <a:lnTo>
                      <a:pt x="1194142" y="685888"/>
                    </a:lnTo>
                    <a:lnTo>
                      <a:pt x="1197775" y="680262"/>
                    </a:lnTo>
                    <a:lnTo>
                      <a:pt x="1201153" y="674293"/>
                    </a:lnTo>
                    <a:lnTo>
                      <a:pt x="1211148" y="655396"/>
                    </a:lnTo>
                    <a:lnTo>
                      <a:pt x="1214666" y="649008"/>
                    </a:lnTo>
                    <a:lnTo>
                      <a:pt x="1218095" y="642569"/>
                    </a:lnTo>
                    <a:lnTo>
                      <a:pt x="1221206" y="636003"/>
                    </a:lnTo>
                    <a:lnTo>
                      <a:pt x="1232420" y="610044"/>
                    </a:lnTo>
                    <a:lnTo>
                      <a:pt x="1241501" y="585901"/>
                    </a:lnTo>
                    <a:lnTo>
                      <a:pt x="1252118" y="555078"/>
                    </a:lnTo>
                    <a:lnTo>
                      <a:pt x="1248994" y="566775"/>
                    </a:lnTo>
                    <a:lnTo>
                      <a:pt x="1244092" y="584250"/>
                    </a:lnTo>
                    <a:lnTo>
                      <a:pt x="1242415" y="590791"/>
                    </a:lnTo>
                    <a:lnTo>
                      <a:pt x="1239926" y="601167"/>
                    </a:lnTo>
                    <a:lnTo>
                      <a:pt x="1236891" y="610044"/>
                    </a:lnTo>
                    <a:lnTo>
                      <a:pt x="1233385" y="619556"/>
                    </a:lnTo>
                    <a:lnTo>
                      <a:pt x="1227861" y="633082"/>
                    </a:lnTo>
                    <a:lnTo>
                      <a:pt x="1218374" y="652475"/>
                    </a:lnTo>
                    <a:lnTo>
                      <a:pt x="1202880" y="679919"/>
                    </a:lnTo>
                    <a:lnTo>
                      <a:pt x="1206017" y="675868"/>
                    </a:lnTo>
                    <a:lnTo>
                      <a:pt x="1209281" y="671791"/>
                    </a:lnTo>
                    <a:lnTo>
                      <a:pt x="1210056" y="672134"/>
                    </a:lnTo>
                    <a:lnTo>
                      <a:pt x="1205750" y="681316"/>
                    </a:lnTo>
                    <a:lnTo>
                      <a:pt x="1210830" y="671791"/>
                    </a:lnTo>
                    <a:lnTo>
                      <a:pt x="1242885" y="603643"/>
                    </a:lnTo>
                    <a:lnTo>
                      <a:pt x="1255623" y="563486"/>
                    </a:lnTo>
                    <a:lnTo>
                      <a:pt x="1264539" y="522401"/>
                    </a:lnTo>
                    <a:lnTo>
                      <a:pt x="1266266" y="515581"/>
                    </a:lnTo>
                    <a:lnTo>
                      <a:pt x="1266825" y="508533"/>
                    </a:lnTo>
                    <a:lnTo>
                      <a:pt x="1270825" y="469760"/>
                    </a:lnTo>
                    <a:lnTo>
                      <a:pt x="1271181" y="460146"/>
                    </a:lnTo>
                    <a:lnTo>
                      <a:pt x="1271270" y="415467"/>
                    </a:lnTo>
                    <a:close/>
                  </a:path>
                </a:pathLst>
              </a:custGeom>
              <a:solidFill>
                <a:srgbClr val="1CADEB"/>
              </a:solidFill>
            </p:spPr>
            <p:txBody>
              <a:bodyPr wrap="square" lIns="0" tIns="0" rIns="0" bIns="0" rtlCol="0"/>
              <a:lstStyle/>
              <a:p>
                <a:endParaRPr/>
              </a:p>
            </p:txBody>
          </p:sp>
          <p:pic>
            <p:nvPicPr>
              <p:cNvPr id="35" name="object 225"/>
              <p:cNvPicPr/>
              <p:nvPr/>
            </p:nvPicPr>
            <p:blipFill>
              <a:blip r:embed="rId74" cstate="print"/>
              <a:stretch>
                <a:fillRect/>
              </a:stretch>
            </p:blipFill>
            <p:spPr>
              <a:xfrm>
                <a:off x="17588336" y="8998831"/>
                <a:ext cx="88805" cy="152323"/>
              </a:xfrm>
              <a:prstGeom prst="rect">
                <a:avLst/>
              </a:prstGeom>
            </p:spPr>
          </p:pic>
          <p:pic>
            <p:nvPicPr>
              <p:cNvPr id="36" name="object 226"/>
              <p:cNvPicPr/>
              <p:nvPr/>
            </p:nvPicPr>
            <p:blipFill>
              <a:blip r:embed="rId75" cstate="print"/>
              <a:stretch>
                <a:fillRect/>
              </a:stretch>
            </p:blipFill>
            <p:spPr>
              <a:xfrm>
                <a:off x="17602958" y="8719633"/>
                <a:ext cx="175128" cy="101543"/>
              </a:xfrm>
              <a:prstGeom prst="rect">
                <a:avLst/>
              </a:prstGeom>
            </p:spPr>
          </p:pic>
          <p:sp>
            <p:nvSpPr>
              <p:cNvPr id="37" name="object 227"/>
              <p:cNvSpPr/>
              <p:nvPr/>
            </p:nvSpPr>
            <p:spPr>
              <a:xfrm>
                <a:off x="17612614" y="7767058"/>
                <a:ext cx="45085" cy="1905"/>
              </a:xfrm>
              <a:custGeom>
                <a:avLst/>
                <a:gdLst/>
                <a:ahLst/>
                <a:cxnLst/>
                <a:rect l="l" t="t" r="r" b="b"/>
                <a:pathLst>
                  <a:path w="45084" h="1904">
                    <a:moveTo>
                      <a:pt x="40396" y="0"/>
                    </a:moveTo>
                    <a:lnTo>
                      <a:pt x="20229" y="125"/>
                    </a:lnTo>
                    <a:lnTo>
                      <a:pt x="10134" y="435"/>
                    </a:lnTo>
                    <a:lnTo>
                      <a:pt x="0" y="1162"/>
                    </a:lnTo>
                    <a:lnTo>
                      <a:pt x="4272" y="1319"/>
                    </a:lnTo>
                    <a:lnTo>
                      <a:pt x="14400" y="656"/>
                    </a:lnTo>
                    <a:lnTo>
                      <a:pt x="24484" y="498"/>
                    </a:lnTo>
                    <a:lnTo>
                      <a:pt x="34559" y="531"/>
                    </a:lnTo>
                    <a:lnTo>
                      <a:pt x="44658" y="439"/>
                    </a:lnTo>
                    <a:lnTo>
                      <a:pt x="40396" y="0"/>
                    </a:lnTo>
                    <a:close/>
                  </a:path>
                </a:pathLst>
              </a:custGeom>
              <a:solidFill>
                <a:srgbClr val="1CADEB"/>
              </a:solidFill>
            </p:spPr>
            <p:txBody>
              <a:bodyPr wrap="square" lIns="0" tIns="0" rIns="0" bIns="0" rtlCol="0"/>
              <a:lstStyle/>
              <a:p>
                <a:endParaRPr/>
              </a:p>
            </p:txBody>
          </p:sp>
          <p:pic>
            <p:nvPicPr>
              <p:cNvPr id="38" name="object 228"/>
              <p:cNvPicPr/>
              <p:nvPr/>
            </p:nvPicPr>
            <p:blipFill>
              <a:blip r:embed="rId76" cstate="print"/>
              <a:stretch>
                <a:fillRect/>
              </a:stretch>
            </p:blipFill>
            <p:spPr>
              <a:xfrm>
                <a:off x="17842537" y="7816104"/>
                <a:ext cx="220804" cy="189557"/>
              </a:xfrm>
              <a:prstGeom prst="rect">
                <a:avLst/>
              </a:prstGeom>
            </p:spPr>
          </p:pic>
          <p:sp>
            <p:nvSpPr>
              <p:cNvPr id="39" name="object 229"/>
              <p:cNvSpPr/>
              <p:nvPr/>
            </p:nvSpPr>
            <p:spPr>
              <a:xfrm>
                <a:off x="17546765" y="8257723"/>
                <a:ext cx="850265" cy="1809114"/>
              </a:xfrm>
              <a:custGeom>
                <a:avLst/>
                <a:gdLst/>
                <a:ahLst/>
                <a:cxnLst/>
                <a:rect l="l" t="t" r="r" b="b"/>
                <a:pathLst>
                  <a:path w="850265" h="1809115">
                    <a:moveTo>
                      <a:pt x="20002" y="697522"/>
                    </a:moveTo>
                    <a:lnTo>
                      <a:pt x="12306" y="681012"/>
                    </a:lnTo>
                    <a:lnTo>
                      <a:pt x="495" y="656628"/>
                    </a:lnTo>
                    <a:lnTo>
                      <a:pt x="0" y="656386"/>
                    </a:lnTo>
                    <a:lnTo>
                      <a:pt x="889" y="658774"/>
                    </a:lnTo>
                    <a:lnTo>
                      <a:pt x="4381" y="666775"/>
                    </a:lnTo>
                    <a:lnTo>
                      <a:pt x="8928" y="676033"/>
                    </a:lnTo>
                    <a:lnTo>
                      <a:pt x="20002" y="697522"/>
                    </a:lnTo>
                    <a:close/>
                  </a:path>
                  <a:path w="850265" h="1809115">
                    <a:moveTo>
                      <a:pt x="537921" y="1495628"/>
                    </a:moveTo>
                    <a:lnTo>
                      <a:pt x="531228" y="1485480"/>
                    </a:lnTo>
                    <a:lnTo>
                      <a:pt x="524840" y="1477098"/>
                    </a:lnTo>
                    <a:lnTo>
                      <a:pt x="537921" y="1495628"/>
                    </a:lnTo>
                    <a:close/>
                  </a:path>
                  <a:path w="850265" h="1809115">
                    <a:moveTo>
                      <a:pt x="555320" y="49110"/>
                    </a:moveTo>
                    <a:lnTo>
                      <a:pt x="555256" y="48285"/>
                    </a:lnTo>
                    <a:lnTo>
                      <a:pt x="555091" y="48425"/>
                    </a:lnTo>
                    <a:lnTo>
                      <a:pt x="554583" y="51803"/>
                    </a:lnTo>
                    <a:lnTo>
                      <a:pt x="554824" y="50901"/>
                    </a:lnTo>
                    <a:lnTo>
                      <a:pt x="555053" y="50101"/>
                    </a:lnTo>
                    <a:lnTo>
                      <a:pt x="555320" y="49110"/>
                    </a:lnTo>
                    <a:close/>
                  </a:path>
                  <a:path w="850265" h="1809115">
                    <a:moveTo>
                      <a:pt x="558444" y="39674"/>
                    </a:moveTo>
                    <a:lnTo>
                      <a:pt x="556615" y="43713"/>
                    </a:lnTo>
                    <a:lnTo>
                      <a:pt x="555320" y="49110"/>
                    </a:lnTo>
                    <a:lnTo>
                      <a:pt x="555002" y="57289"/>
                    </a:lnTo>
                    <a:lnTo>
                      <a:pt x="554202" y="70739"/>
                    </a:lnTo>
                    <a:lnTo>
                      <a:pt x="553732" y="81940"/>
                    </a:lnTo>
                    <a:lnTo>
                      <a:pt x="554380" y="83350"/>
                    </a:lnTo>
                    <a:lnTo>
                      <a:pt x="555752" y="68872"/>
                    </a:lnTo>
                    <a:lnTo>
                      <a:pt x="557174" y="54394"/>
                    </a:lnTo>
                    <a:lnTo>
                      <a:pt x="558444" y="39674"/>
                    </a:lnTo>
                    <a:close/>
                  </a:path>
                  <a:path w="850265" h="1809115">
                    <a:moveTo>
                      <a:pt x="559282" y="25450"/>
                    </a:moveTo>
                    <a:lnTo>
                      <a:pt x="558444" y="39674"/>
                    </a:lnTo>
                    <a:lnTo>
                      <a:pt x="558736" y="39039"/>
                    </a:lnTo>
                    <a:lnTo>
                      <a:pt x="559282" y="25450"/>
                    </a:lnTo>
                    <a:close/>
                  </a:path>
                  <a:path w="850265" h="1809115">
                    <a:moveTo>
                      <a:pt x="559371" y="14541"/>
                    </a:moveTo>
                    <a:lnTo>
                      <a:pt x="559333" y="7810"/>
                    </a:lnTo>
                    <a:lnTo>
                      <a:pt x="559206" y="0"/>
                    </a:lnTo>
                    <a:lnTo>
                      <a:pt x="559282" y="25450"/>
                    </a:lnTo>
                    <a:lnTo>
                      <a:pt x="559358" y="20370"/>
                    </a:lnTo>
                    <a:lnTo>
                      <a:pt x="559371" y="14541"/>
                    </a:lnTo>
                    <a:close/>
                  </a:path>
                  <a:path w="850265" h="1809115">
                    <a:moveTo>
                      <a:pt x="777113" y="1726590"/>
                    </a:moveTo>
                    <a:lnTo>
                      <a:pt x="775538" y="1724990"/>
                    </a:lnTo>
                    <a:lnTo>
                      <a:pt x="774357" y="1723936"/>
                    </a:lnTo>
                    <a:lnTo>
                      <a:pt x="775500" y="1725002"/>
                    </a:lnTo>
                    <a:lnTo>
                      <a:pt x="777113" y="1726590"/>
                    </a:lnTo>
                    <a:close/>
                  </a:path>
                  <a:path w="850265" h="1809115">
                    <a:moveTo>
                      <a:pt x="849782" y="1808784"/>
                    </a:moveTo>
                    <a:lnTo>
                      <a:pt x="810704" y="1763839"/>
                    </a:lnTo>
                    <a:lnTo>
                      <a:pt x="790917" y="1741411"/>
                    </a:lnTo>
                    <a:lnTo>
                      <a:pt x="777113" y="1726590"/>
                    </a:lnTo>
                    <a:lnTo>
                      <a:pt x="788162" y="1738985"/>
                    </a:lnTo>
                    <a:lnTo>
                      <a:pt x="817994" y="1773872"/>
                    </a:lnTo>
                    <a:lnTo>
                      <a:pt x="830008" y="1786686"/>
                    </a:lnTo>
                    <a:lnTo>
                      <a:pt x="828179" y="1785391"/>
                    </a:lnTo>
                    <a:lnTo>
                      <a:pt x="849782" y="1808784"/>
                    </a:lnTo>
                    <a:close/>
                  </a:path>
                </a:pathLst>
              </a:custGeom>
              <a:solidFill>
                <a:srgbClr val="1CADEB"/>
              </a:solidFill>
            </p:spPr>
            <p:txBody>
              <a:bodyPr wrap="square" lIns="0" tIns="0" rIns="0" bIns="0" rtlCol="0"/>
              <a:lstStyle/>
              <a:p>
                <a:endParaRPr/>
              </a:p>
            </p:txBody>
          </p:sp>
        </p:grpSp>
      </p:grpSp>
    </p:spTree>
    <p:extLst>
      <p:ext uri="{BB962C8B-B14F-4D97-AF65-F5344CB8AC3E}">
        <p14:creationId xmlns:p14="http://schemas.microsoft.com/office/powerpoint/2010/main" val="148520876"/>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4_Blank">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1D553F1-3A9A-F7DC-417C-E2D2A8F4922A}"/>
              </a:ext>
            </a:extLst>
          </p:cNvPr>
          <p:cNvGrpSpPr/>
          <p:nvPr userDrawn="1"/>
        </p:nvGrpSpPr>
        <p:grpSpPr>
          <a:xfrm>
            <a:off x="0" y="0"/>
            <a:ext cx="12192000" cy="6857840"/>
            <a:chOff x="0" y="0"/>
            <a:chExt cx="20104569" cy="11308556"/>
          </a:xfrm>
        </p:grpSpPr>
        <p:grpSp>
          <p:nvGrpSpPr>
            <p:cNvPr id="3" name="object 2">
              <a:extLst>
                <a:ext uri="{FF2B5EF4-FFF2-40B4-BE49-F238E27FC236}">
                  <a16:creationId xmlns:a16="http://schemas.microsoft.com/office/drawing/2014/main" id="{C3810FDA-243D-7038-98A5-5FD64BBDBB73}"/>
                </a:ext>
              </a:extLst>
            </p:cNvPr>
            <p:cNvGrpSpPr/>
            <p:nvPr/>
          </p:nvGrpSpPr>
          <p:grpSpPr>
            <a:xfrm>
              <a:off x="15595999" y="0"/>
              <a:ext cx="4508500" cy="7339965"/>
              <a:chOff x="15595999" y="0"/>
              <a:chExt cx="4508500" cy="7339965"/>
            </a:xfrm>
          </p:grpSpPr>
          <p:sp>
            <p:nvSpPr>
              <p:cNvPr id="69" name="object 3">
                <a:extLst>
                  <a:ext uri="{FF2B5EF4-FFF2-40B4-BE49-F238E27FC236}">
                    <a16:creationId xmlns:a16="http://schemas.microsoft.com/office/drawing/2014/main" id="{D5F92451-96B5-2638-0D4C-A596347B2622}"/>
                  </a:ext>
                </a:extLst>
              </p:cNvPr>
              <p:cNvSpPr/>
              <p:nvPr/>
            </p:nvSpPr>
            <p:spPr>
              <a:xfrm>
                <a:off x="15697098" y="2025"/>
                <a:ext cx="4407535" cy="7251700"/>
              </a:xfrm>
              <a:custGeom>
                <a:avLst/>
                <a:gdLst/>
                <a:ahLst/>
                <a:cxnLst/>
                <a:rect l="l" t="t" r="r" b="b"/>
                <a:pathLst>
                  <a:path w="4407534" h="7251700">
                    <a:moveTo>
                      <a:pt x="4406989" y="0"/>
                    </a:moveTo>
                    <a:lnTo>
                      <a:pt x="4191774" y="0"/>
                    </a:lnTo>
                    <a:lnTo>
                      <a:pt x="4193768" y="12700"/>
                    </a:lnTo>
                    <a:lnTo>
                      <a:pt x="4205592" y="63500"/>
                    </a:lnTo>
                    <a:lnTo>
                      <a:pt x="4216959" y="101600"/>
                    </a:lnTo>
                    <a:lnTo>
                      <a:pt x="4227881" y="152400"/>
                    </a:lnTo>
                    <a:lnTo>
                      <a:pt x="4238345" y="203200"/>
                    </a:lnTo>
                    <a:lnTo>
                      <a:pt x="4248366" y="254000"/>
                    </a:lnTo>
                    <a:lnTo>
                      <a:pt x="4257941" y="292100"/>
                    </a:lnTo>
                    <a:lnTo>
                      <a:pt x="4267060" y="342900"/>
                    </a:lnTo>
                    <a:lnTo>
                      <a:pt x="4275734" y="393700"/>
                    </a:lnTo>
                    <a:lnTo>
                      <a:pt x="4283951" y="431800"/>
                    </a:lnTo>
                    <a:lnTo>
                      <a:pt x="4291723" y="482600"/>
                    </a:lnTo>
                    <a:lnTo>
                      <a:pt x="4299039" y="533400"/>
                    </a:lnTo>
                    <a:lnTo>
                      <a:pt x="4305897" y="584200"/>
                    </a:lnTo>
                    <a:lnTo>
                      <a:pt x="4312297" y="635000"/>
                    </a:lnTo>
                    <a:lnTo>
                      <a:pt x="4318254" y="673100"/>
                    </a:lnTo>
                    <a:lnTo>
                      <a:pt x="4323753" y="723900"/>
                    </a:lnTo>
                    <a:lnTo>
                      <a:pt x="4328795" y="774700"/>
                    </a:lnTo>
                    <a:lnTo>
                      <a:pt x="4333379" y="825500"/>
                    </a:lnTo>
                    <a:lnTo>
                      <a:pt x="4337507" y="876300"/>
                    </a:lnTo>
                    <a:lnTo>
                      <a:pt x="4341165" y="914400"/>
                    </a:lnTo>
                    <a:lnTo>
                      <a:pt x="4344378" y="965200"/>
                    </a:lnTo>
                    <a:lnTo>
                      <a:pt x="4347121" y="1016000"/>
                    </a:lnTo>
                    <a:lnTo>
                      <a:pt x="4349420" y="1066800"/>
                    </a:lnTo>
                    <a:lnTo>
                      <a:pt x="4352607" y="1155700"/>
                    </a:lnTo>
                    <a:lnTo>
                      <a:pt x="4353522" y="1206500"/>
                    </a:lnTo>
                    <a:lnTo>
                      <a:pt x="4353966" y="1257300"/>
                    </a:lnTo>
                    <a:lnTo>
                      <a:pt x="4353941" y="1308100"/>
                    </a:lnTo>
                    <a:lnTo>
                      <a:pt x="4353458" y="1358900"/>
                    </a:lnTo>
                    <a:lnTo>
                      <a:pt x="4352506" y="1397000"/>
                    </a:lnTo>
                    <a:lnTo>
                      <a:pt x="4351096" y="1447800"/>
                    </a:lnTo>
                    <a:lnTo>
                      <a:pt x="4349216" y="1498600"/>
                    </a:lnTo>
                    <a:lnTo>
                      <a:pt x="4346867" y="1549400"/>
                    </a:lnTo>
                    <a:lnTo>
                      <a:pt x="4344060" y="1600200"/>
                    </a:lnTo>
                    <a:lnTo>
                      <a:pt x="4340110" y="1638300"/>
                    </a:lnTo>
                    <a:lnTo>
                      <a:pt x="4335653" y="1689100"/>
                    </a:lnTo>
                    <a:lnTo>
                      <a:pt x="4330649" y="1739900"/>
                    </a:lnTo>
                    <a:lnTo>
                      <a:pt x="4325086" y="1790700"/>
                    </a:lnTo>
                    <a:lnTo>
                      <a:pt x="4318914" y="1841500"/>
                    </a:lnTo>
                    <a:lnTo>
                      <a:pt x="4312107" y="1879600"/>
                    </a:lnTo>
                    <a:lnTo>
                      <a:pt x="4304652" y="1930400"/>
                    </a:lnTo>
                    <a:lnTo>
                      <a:pt x="4296511" y="1981200"/>
                    </a:lnTo>
                    <a:lnTo>
                      <a:pt x="4287672" y="2032000"/>
                    </a:lnTo>
                    <a:lnTo>
                      <a:pt x="4278071" y="2082800"/>
                    </a:lnTo>
                    <a:lnTo>
                      <a:pt x="4267720" y="2133600"/>
                    </a:lnTo>
                    <a:lnTo>
                      <a:pt x="4256570" y="2184400"/>
                    </a:lnTo>
                    <a:lnTo>
                      <a:pt x="4244581" y="2235200"/>
                    </a:lnTo>
                    <a:lnTo>
                      <a:pt x="4231754" y="2273300"/>
                    </a:lnTo>
                    <a:lnTo>
                      <a:pt x="4218038" y="2324100"/>
                    </a:lnTo>
                    <a:lnTo>
                      <a:pt x="4203420" y="2374900"/>
                    </a:lnTo>
                    <a:lnTo>
                      <a:pt x="4187850" y="2425700"/>
                    </a:lnTo>
                    <a:lnTo>
                      <a:pt x="4171327" y="2463800"/>
                    </a:lnTo>
                    <a:lnTo>
                      <a:pt x="4153814" y="2514600"/>
                    </a:lnTo>
                    <a:lnTo>
                      <a:pt x="4135272" y="2565400"/>
                    </a:lnTo>
                    <a:lnTo>
                      <a:pt x="4115676" y="2603500"/>
                    </a:lnTo>
                    <a:lnTo>
                      <a:pt x="4095013" y="2654300"/>
                    </a:lnTo>
                    <a:lnTo>
                      <a:pt x="4073233" y="2692400"/>
                    </a:lnTo>
                    <a:lnTo>
                      <a:pt x="4050322" y="2730500"/>
                    </a:lnTo>
                    <a:lnTo>
                      <a:pt x="4026243" y="2781300"/>
                    </a:lnTo>
                    <a:lnTo>
                      <a:pt x="4021785" y="2730500"/>
                    </a:lnTo>
                    <a:lnTo>
                      <a:pt x="4016921" y="2679700"/>
                    </a:lnTo>
                    <a:lnTo>
                      <a:pt x="4011650" y="2628900"/>
                    </a:lnTo>
                    <a:lnTo>
                      <a:pt x="4005999" y="2590800"/>
                    </a:lnTo>
                    <a:lnTo>
                      <a:pt x="3999941" y="2540000"/>
                    </a:lnTo>
                    <a:lnTo>
                      <a:pt x="3993477" y="2489200"/>
                    </a:lnTo>
                    <a:lnTo>
                      <a:pt x="3986631" y="2438400"/>
                    </a:lnTo>
                    <a:lnTo>
                      <a:pt x="3979380" y="2400300"/>
                    </a:lnTo>
                    <a:lnTo>
                      <a:pt x="3971747" y="2349500"/>
                    </a:lnTo>
                    <a:lnTo>
                      <a:pt x="3963708" y="2298700"/>
                    </a:lnTo>
                    <a:lnTo>
                      <a:pt x="3955288" y="2247900"/>
                    </a:lnTo>
                    <a:lnTo>
                      <a:pt x="3946461" y="2209800"/>
                    </a:lnTo>
                    <a:lnTo>
                      <a:pt x="3937254" y="2159000"/>
                    </a:lnTo>
                    <a:lnTo>
                      <a:pt x="3927652" y="2108200"/>
                    </a:lnTo>
                    <a:lnTo>
                      <a:pt x="3917670" y="2057400"/>
                    </a:lnTo>
                    <a:lnTo>
                      <a:pt x="3907294" y="2019300"/>
                    </a:lnTo>
                    <a:lnTo>
                      <a:pt x="3896537" y="1968500"/>
                    </a:lnTo>
                    <a:lnTo>
                      <a:pt x="3885387" y="1917700"/>
                    </a:lnTo>
                    <a:lnTo>
                      <a:pt x="3873843" y="1866900"/>
                    </a:lnTo>
                    <a:lnTo>
                      <a:pt x="3861930" y="1828800"/>
                    </a:lnTo>
                    <a:lnTo>
                      <a:pt x="3849624" y="1778000"/>
                    </a:lnTo>
                    <a:lnTo>
                      <a:pt x="3836936" y="1727200"/>
                    </a:lnTo>
                    <a:lnTo>
                      <a:pt x="3823868" y="1689100"/>
                    </a:lnTo>
                    <a:lnTo>
                      <a:pt x="3810406" y="1638300"/>
                    </a:lnTo>
                    <a:lnTo>
                      <a:pt x="3796576" y="1587500"/>
                    </a:lnTo>
                    <a:lnTo>
                      <a:pt x="3782364" y="1549400"/>
                    </a:lnTo>
                    <a:lnTo>
                      <a:pt x="3767772" y="1498600"/>
                    </a:lnTo>
                    <a:lnTo>
                      <a:pt x="3752812" y="1447800"/>
                    </a:lnTo>
                    <a:lnTo>
                      <a:pt x="3737457" y="1409700"/>
                    </a:lnTo>
                    <a:lnTo>
                      <a:pt x="3721735" y="1358900"/>
                    </a:lnTo>
                    <a:lnTo>
                      <a:pt x="3705644" y="1320800"/>
                    </a:lnTo>
                    <a:lnTo>
                      <a:pt x="3689172" y="1270000"/>
                    </a:lnTo>
                    <a:lnTo>
                      <a:pt x="3672319" y="1219200"/>
                    </a:lnTo>
                    <a:lnTo>
                      <a:pt x="3655098" y="1181100"/>
                    </a:lnTo>
                    <a:lnTo>
                      <a:pt x="3637508" y="1130300"/>
                    </a:lnTo>
                    <a:lnTo>
                      <a:pt x="3619538" y="1092200"/>
                    </a:lnTo>
                    <a:lnTo>
                      <a:pt x="3601212" y="1041400"/>
                    </a:lnTo>
                    <a:lnTo>
                      <a:pt x="3582505" y="1003300"/>
                    </a:lnTo>
                    <a:lnTo>
                      <a:pt x="3563429" y="952500"/>
                    </a:lnTo>
                    <a:lnTo>
                      <a:pt x="3543985" y="914400"/>
                    </a:lnTo>
                    <a:lnTo>
                      <a:pt x="3524186" y="863600"/>
                    </a:lnTo>
                    <a:lnTo>
                      <a:pt x="3504006" y="825500"/>
                    </a:lnTo>
                    <a:lnTo>
                      <a:pt x="3483470" y="774700"/>
                    </a:lnTo>
                    <a:lnTo>
                      <a:pt x="3462566" y="736600"/>
                    </a:lnTo>
                    <a:lnTo>
                      <a:pt x="3441293" y="698500"/>
                    </a:lnTo>
                    <a:lnTo>
                      <a:pt x="3419665" y="647700"/>
                    </a:lnTo>
                    <a:lnTo>
                      <a:pt x="3397669" y="609600"/>
                    </a:lnTo>
                    <a:lnTo>
                      <a:pt x="3375317" y="558800"/>
                    </a:lnTo>
                    <a:lnTo>
                      <a:pt x="3352596" y="520700"/>
                    </a:lnTo>
                    <a:lnTo>
                      <a:pt x="3329521" y="482600"/>
                    </a:lnTo>
                    <a:lnTo>
                      <a:pt x="3306089" y="431800"/>
                    </a:lnTo>
                    <a:lnTo>
                      <a:pt x="3282302" y="393700"/>
                    </a:lnTo>
                    <a:lnTo>
                      <a:pt x="3258159" y="355600"/>
                    </a:lnTo>
                    <a:lnTo>
                      <a:pt x="3233648" y="317500"/>
                    </a:lnTo>
                    <a:lnTo>
                      <a:pt x="3208794" y="266700"/>
                    </a:lnTo>
                    <a:lnTo>
                      <a:pt x="3183572" y="228600"/>
                    </a:lnTo>
                    <a:lnTo>
                      <a:pt x="3158007" y="190500"/>
                    </a:lnTo>
                    <a:lnTo>
                      <a:pt x="3132086" y="152400"/>
                    </a:lnTo>
                    <a:lnTo>
                      <a:pt x="3105810" y="114300"/>
                    </a:lnTo>
                    <a:lnTo>
                      <a:pt x="3079191" y="76200"/>
                    </a:lnTo>
                    <a:lnTo>
                      <a:pt x="3052216" y="25400"/>
                    </a:lnTo>
                    <a:lnTo>
                      <a:pt x="3034195" y="0"/>
                    </a:lnTo>
                    <a:lnTo>
                      <a:pt x="2375624" y="0"/>
                    </a:lnTo>
                    <a:lnTo>
                      <a:pt x="2378837" y="12700"/>
                    </a:lnTo>
                    <a:lnTo>
                      <a:pt x="2401443" y="50800"/>
                    </a:lnTo>
                    <a:lnTo>
                      <a:pt x="2423655" y="101600"/>
                    </a:lnTo>
                    <a:lnTo>
                      <a:pt x="2445474" y="139700"/>
                    </a:lnTo>
                    <a:lnTo>
                      <a:pt x="2466911" y="177800"/>
                    </a:lnTo>
                    <a:lnTo>
                      <a:pt x="2487942" y="228600"/>
                    </a:lnTo>
                    <a:lnTo>
                      <a:pt x="2508580" y="266700"/>
                    </a:lnTo>
                    <a:lnTo>
                      <a:pt x="2528824" y="317500"/>
                    </a:lnTo>
                    <a:lnTo>
                      <a:pt x="2548661" y="355600"/>
                    </a:lnTo>
                    <a:lnTo>
                      <a:pt x="2568105" y="406400"/>
                    </a:lnTo>
                    <a:lnTo>
                      <a:pt x="2587155" y="444500"/>
                    </a:lnTo>
                    <a:lnTo>
                      <a:pt x="2605811" y="495300"/>
                    </a:lnTo>
                    <a:lnTo>
                      <a:pt x="2624061" y="546100"/>
                    </a:lnTo>
                    <a:lnTo>
                      <a:pt x="2641917" y="584200"/>
                    </a:lnTo>
                    <a:lnTo>
                      <a:pt x="2659367" y="635000"/>
                    </a:lnTo>
                    <a:lnTo>
                      <a:pt x="2676423" y="673100"/>
                    </a:lnTo>
                    <a:lnTo>
                      <a:pt x="2693073" y="723900"/>
                    </a:lnTo>
                    <a:lnTo>
                      <a:pt x="2709329" y="774700"/>
                    </a:lnTo>
                    <a:lnTo>
                      <a:pt x="2725178" y="812800"/>
                    </a:lnTo>
                    <a:lnTo>
                      <a:pt x="2740622" y="863600"/>
                    </a:lnTo>
                    <a:lnTo>
                      <a:pt x="2755671" y="901700"/>
                    </a:lnTo>
                    <a:lnTo>
                      <a:pt x="2770314" y="952500"/>
                    </a:lnTo>
                    <a:lnTo>
                      <a:pt x="2784551" y="1003300"/>
                    </a:lnTo>
                    <a:lnTo>
                      <a:pt x="2798381" y="1054100"/>
                    </a:lnTo>
                    <a:lnTo>
                      <a:pt x="2811805" y="1092200"/>
                    </a:lnTo>
                    <a:lnTo>
                      <a:pt x="2824823" y="1143000"/>
                    </a:lnTo>
                    <a:lnTo>
                      <a:pt x="2837446" y="1193800"/>
                    </a:lnTo>
                    <a:lnTo>
                      <a:pt x="2849651" y="1231900"/>
                    </a:lnTo>
                    <a:lnTo>
                      <a:pt x="2861449" y="1282700"/>
                    </a:lnTo>
                    <a:lnTo>
                      <a:pt x="2872841" y="1333500"/>
                    </a:lnTo>
                    <a:lnTo>
                      <a:pt x="2883827" y="1384300"/>
                    </a:lnTo>
                    <a:lnTo>
                      <a:pt x="2894406" y="1422400"/>
                    </a:lnTo>
                    <a:lnTo>
                      <a:pt x="2904566" y="1473200"/>
                    </a:lnTo>
                    <a:lnTo>
                      <a:pt x="2914319" y="1524000"/>
                    </a:lnTo>
                    <a:lnTo>
                      <a:pt x="2923667" y="1574800"/>
                    </a:lnTo>
                    <a:lnTo>
                      <a:pt x="2932595" y="1612900"/>
                    </a:lnTo>
                    <a:lnTo>
                      <a:pt x="2941116" y="1663700"/>
                    </a:lnTo>
                    <a:lnTo>
                      <a:pt x="2949232" y="1714500"/>
                    </a:lnTo>
                    <a:lnTo>
                      <a:pt x="2956928" y="1765300"/>
                    </a:lnTo>
                    <a:lnTo>
                      <a:pt x="2964218" y="1816100"/>
                    </a:lnTo>
                    <a:lnTo>
                      <a:pt x="2971088" y="1854200"/>
                    </a:lnTo>
                    <a:lnTo>
                      <a:pt x="2977540" y="1905000"/>
                    </a:lnTo>
                    <a:lnTo>
                      <a:pt x="2983585" y="1955800"/>
                    </a:lnTo>
                    <a:lnTo>
                      <a:pt x="2989211" y="2006600"/>
                    </a:lnTo>
                    <a:lnTo>
                      <a:pt x="2994418" y="2057400"/>
                    </a:lnTo>
                    <a:lnTo>
                      <a:pt x="2999206" y="2108200"/>
                    </a:lnTo>
                    <a:lnTo>
                      <a:pt x="3003588" y="2146300"/>
                    </a:lnTo>
                    <a:lnTo>
                      <a:pt x="3007550" y="2197100"/>
                    </a:lnTo>
                    <a:lnTo>
                      <a:pt x="3011081" y="2247900"/>
                    </a:lnTo>
                    <a:lnTo>
                      <a:pt x="3014205" y="2298700"/>
                    </a:lnTo>
                    <a:lnTo>
                      <a:pt x="3016910" y="2349500"/>
                    </a:lnTo>
                    <a:lnTo>
                      <a:pt x="3019196" y="2400300"/>
                    </a:lnTo>
                    <a:lnTo>
                      <a:pt x="3021050" y="2438400"/>
                    </a:lnTo>
                    <a:lnTo>
                      <a:pt x="3022498" y="2489200"/>
                    </a:lnTo>
                    <a:lnTo>
                      <a:pt x="3023514" y="2540000"/>
                    </a:lnTo>
                    <a:lnTo>
                      <a:pt x="3024111" y="2590800"/>
                    </a:lnTo>
                    <a:lnTo>
                      <a:pt x="3024225" y="2654300"/>
                    </a:lnTo>
                    <a:lnTo>
                      <a:pt x="3024047" y="2692400"/>
                    </a:lnTo>
                    <a:lnTo>
                      <a:pt x="3023374" y="2743200"/>
                    </a:lnTo>
                    <a:lnTo>
                      <a:pt x="3022282" y="2781300"/>
                    </a:lnTo>
                    <a:lnTo>
                      <a:pt x="3020758" y="2832100"/>
                    </a:lnTo>
                    <a:lnTo>
                      <a:pt x="3018815" y="2882900"/>
                    </a:lnTo>
                    <a:lnTo>
                      <a:pt x="3016440" y="2933700"/>
                    </a:lnTo>
                    <a:lnTo>
                      <a:pt x="3013595" y="2984500"/>
                    </a:lnTo>
                    <a:lnTo>
                      <a:pt x="3010370" y="3035300"/>
                    </a:lnTo>
                    <a:lnTo>
                      <a:pt x="3006737" y="3073400"/>
                    </a:lnTo>
                    <a:lnTo>
                      <a:pt x="3002699" y="3124200"/>
                    </a:lnTo>
                    <a:lnTo>
                      <a:pt x="2998241" y="3175000"/>
                    </a:lnTo>
                    <a:lnTo>
                      <a:pt x="2993364" y="3225800"/>
                    </a:lnTo>
                    <a:lnTo>
                      <a:pt x="2988030" y="3263900"/>
                    </a:lnTo>
                    <a:lnTo>
                      <a:pt x="2485148" y="3263900"/>
                    </a:lnTo>
                    <a:lnTo>
                      <a:pt x="2485148" y="4686300"/>
                    </a:lnTo>
                    <a:lnTo>
                      <a:pt x="2463419" y="4724400"/>
                    </a:lnTo>
                    <a:lnTo>
                      <a:pt x="2441346" y="4749800"/>
                    </a:lnTo>
                    <a:lnTo>
                      <a:pt x="2418918" y="4787900"/>
                    </a:lnTo>
                    <a:lnTo>
                      <a:pt x="2396109" y="4813300"/>
                    </a:lnTo>
                    <a:lnTo>
                      <a:pt x="2366264" y="4851400"/>
                    </a:lnTo>
                    <a:lnTo>
                      <a:pt x="2335873" y="4902200"/>
                    </a:lnTo>
                    <a:lnTo>
                      <a:pt x="2304973" y="4940300"/>
                    </a:lnTo>
                    <a:lnTo>
                      <a:pt x="2273541" y="4978400"/>
                    </a:lnTo>
                    <a:lnTo>
                      <a:pt x="2241600" y="5016500"/>
                    </a:lnTo>
                    <a:lnTo>
                      <a:pt x="2209165" y="5054600"/>
                    </a:lnTo>
                    <a:lnTo>
                      <a:pt x="2176246" y="5092700"/>
                    </a:lnTo>
                    <a:lnTo>
                      <a:pt x="2142833" y="5130800"/>
                    </a:lnTo>
                    <a:lnTo>
                      <a:pt x="2108936" y="5168900"/>
                    </a:lnTo>
                    <a:lnTo>
                      <a:pt x="2074583" y="5207000"/>
                    </a:lnTo>
                    <a:lnTo>
                      <a:pt x="2039772" y="5232400"/>
                    </a:lnTo>
                    <a:lnTo>
                      <a:pt x="2004504" y="5270500"/>
                    </a:lnTo>
                    <a:lnTo>
                      <a:pt x="1968804" y="5308600"/>
                    </a:lnTo>
                    <a:lnTo>
                      <a:pt x="1932660" y="5346700"/>
                    </a:lnTo>
                    <a:lnTo>
                      <a:pt x="1896097" y="5372100"/>
                    </a:lnTo>
                    <a:lnTo>
                      <a:pt x="1859127" y="5410200"/>
                    </a:lnTo>
                    <a:lnTo>
                      <a:pt x="1821738" y="5448300"/>
                    </a:lnTo>
                    <a:lnTo>
                      <a:pt x="1783956" y="5473700"/>
                    </a:lnTo>
                    <a:lnTo>
                      <a:pt x="1745780" y="5511800"/>
                    </a:lnTo>
                    <a:lnTo>
                      <a:pt x="1707222" y="5537200"/>
                    </a:lnTo>
                    <a:lnTo>
                      <a:pt x="1669008" y="5575300"/>
                    </a:lnTo>
                    <a:lnTo>
                      <a:pt x="1629625" y="5600700"/>
                    </a:lnTo>
                    <a:lnTo>
                      <a:pt x="1589227" y="5626100"/>
                    </a:lnTo>
                    <a:lnTo>
                      <a:pt x="1548015" y="5664200"/>
                    </a:lnTo>
                    <a:lnTo>
                      <a:pt x="1421193" y="5740400"/>
                    </a:lnTo>
                    <a:lnTo>
                      <a:pt x="1423250" y="5689600"/>
                    </a:lnTo>
                    <a:lnTo>
                      <a:pt x="1427099" y="5638800"/>
                    </a:lnTo>
                    <a:lnTo>
                      <a:pt x="1432712" y="5588000"/>
                    </a:lnTo>
                    <a:lnTo>
                      <a:pt x="1440103" y="5537200"/>
                    </a:lnTo>
                    <a:lnTo>
                      <a:pt x="1449235" y="5486400"/>
                    </a:lnTo>
                    <a:lnTo>
                      <a:pt x="1460106" y="5435600"/>
                    </a:lnTo>
                    <a:lnTo>
                      <a:pt x="1472717" y="5384800"/>
                    </a:lnTo>
                    <a:lnTo>
                      <a:pt x="1487055" y="5334000"/>
                    </a:lnTo>
                    <a:lnTo>
                      <a:pt x="1503095" y="5283200"/>
                    </a:lnTo>
                    <a:lnTo>
                      <a:pt x="1520837" y="5232400"/>
                    </a:lnTo>
                    <a:lnTo>
                      <a:pt x="1540281" y="5194300"/>
                    </a:lnTo>
                    <a:lnTo>
                      <a:pt x="1561401" y="5143500"/>
                    </a:lnTo>
                    <a:lnTo>
                      <a:pt x="1584198" y="5092700"/>
                    </a:lnTo>
                    <a:lnTo>
                      <a:pt x="1608645" y="5054600"/>
                    </a:lnTo>
                    <a:lnTo>
                      <a:pt x="1634744" y="5016500"/>
                    </a:lnTo>
                    <a:lnTo>
                      <a:pt x="1662493" y="4978400"/>
                    </a:lnTo>
                    <a:lnTo>
                      <a:pt x="1691868" y="4940300"/>
                    </a:lnTo>
                    <a:lnTo>
                      <a:pt x="1722856" y="4902200"/>
                    </a:lnTo>
                    <a:lnTo>
                      <a:pt x="1755470" y="4864100"/>
                    </a:lnTo>
                    <a:lnTo>
                      <a:pt x="1790293" y="4838700"/>
                    </a:lnTo>
                    <a:lnTo>
                      <a:pt x="1827542" y="4813300"/>
                    </a:lnTo>
                    <a:lnTo>
                      <a:pt x="1867027" y="4787900"/>
                    </a:lnTo>
                    <a:lnTo>
                      <a:pt x="1908505" y="4775200"/>
                    </a:lnTo>
                    <a:lnTo>
                      <a:pt x="1951774" y="4749800"/>
                    </a:lnTo>
                    <a:lnTo>
                      <a:pt x="2042845" y="4724400"/>
                    </a:lnTo>
                    <a:lnTo>
                      <a:pt x="2090216" y="4711700"/>
                    </a:lnTo>
                    <a:lnTo>
                      <a:pt x="2138527" y="4711700"/>
                    </a:lnTo>
                    <a:lnTo>
                      <a:pt x="2187562" y="4699000"/>
                    </a:lnTo>
                    <a:lnTo>
                      <a:pt x="2336914" y="4699000"/>
                    </a:lnTo>
                    <a:lnTo>
                      <a:pt x="2386736" y="4686300"/>
                    </a:lnTo>
                    <a:lnTo>
                      <a:pt x="2485148" y="4686300"/>
                    </a:lnTo>
                    <a:lnTo>
                      <a:pt x="2485148" y="3263900"/>
                    </a:lnTo>
                    <a:lnTo>
                      <a:pt x="2172322" y="3263900"/>
                    </a:lnTo>
                    <a:lnTo>
                      <a:pt x="2122678" y="3276600"/>
                    </a:lnTo>
                    <a:lnTo>
                      <a:pt x="2023287" y="3276600"/>
                    </a:lnTo>
                    <a:lnTo>
                      <a:pt x="1973592" y="3289300"/>
                    </a:lnTo>
                    <a:lnTo>
                      <a:pt x="1923935" y="3289300"/>
                    </a:lnTo>
                    <a:lnTo>
                      <a:pt x="1824888" y="3314700"/>
                    </a:lnTo>
                    <a:lnTo>
                      <a:pt x="1775561" y="3314700"/>
                    </a:lnTo>
                    <a:lnTo>
                      <a:pt x="1436712" y="3403600"/>
                    </a:lnTo>
                    <a:lnTo>
                      <a:pt x="1389608" y="3429000"/>
                    </a:lnTo>
                    <a:lnTo>
                      <a:pt x="1342923" y="3441700"/>
                    </a:lnTo>
                    <a:lnTo>
                      <a:pt x="1250937" y="3492500"/>
                    </a:lnTo>
                    <a:lnTo>
                      <a:pt x="1205687" y="3505200"/>
                    </a:lnTo>
                    <a:lnTo>
                      <a:pt x="1116876" y="3556000"/>
                    </a:lnTo>
                    <a:lnTo>
                      <a:pt x="1030490" y="3606800"/>
                    </a:lnTo>
                    <a:lnTo>
                      <a:pt x="990053" y="3644900"/>
                    </a:lnTo>
                    <a:lnTo>
                      <a:pt x="950417" y="3670300"/>
                    </a:lnTo>
                    <a:lnTo>
                      <a:pt x="911618" y="3695700"/>
                    </a:lnTo>
                    <a:lnTo>
                      <a:pt x="873633" y="3733800"/>
                    </a:lnTo>
                    <a:lnTo>
                      <a:pt x="836460" y="3759200"/>
                    </a:lnTo>
                    <a:lnTo>
                      <a:pt x="800112" y="3784600"/>
                    </a:lnTo>
                    <a:lnTo>
                      <a:pt x="764578" y="3822700"/>
                    </a:lnTo>
                    <a:lnTo>
                      <a:pt x="729856" y="3860800"/>
                    </a:lnTo>
                    <a:lnTo>
                      <a:pt x="695960" y="3886200"/>
                    </a:lnTo>
                    <a:lnTo>
                      <a:pt x="662876" y="3924300"/>
                    </a:lnTo>
                    <a:lnTo>
                      <a:pt x="630605" y="3962400"/>
                    </a:lnTo>
                    <a:lnTo>
                      <a:pt x="599147" y="4000500"/>
                    </a:lnTo>
                    <a:lnTo>
                      <a:pt x="568502" y="4038600"/>
                    </a:lnTo>
                    <a:lnTo>
                      <a:pt x="538670" y="4076700"/>
                    </a:lnTo>
                    <a:lnTo>
                      <a:pt x="509638" y="4114800"/>
                    </a:lnTo>
                    <a:lnTo>
                      <a:pt x="481431" y="4152900"/>
                    </a:lnTo>
                    <a:lnTo>
                      <a:pt x="454037" y="4191000"/>
                    </a:lnTo>
                    <a:lnTo>
                      <a:pt x="427443" y="4229100"/>
                    </a:lnTo>
                    <a:lnTo>
                      <a:pt x="401662" y="4267200"/>
                    </a:lnTo>
                    <a:lnTo>
                      <a:pt x="376694" y="4305300"/>
                    </a:lnTo>
                    <a:lnTo>
                      <a:pt x="352526" y="4356100"/>
                    </a:lnTo>
                    <a:lnTo>
                      <a:pt x="329171" y="4394200"/>
                    </a:lnTo>
                    <a:lnTo>
                      <a:pt x="306628" y="4432300"/>
                    </a:lnTo>
                    <a:lnTo>
                      <a:pt x="284873" y="4483100"/>
                    </a:lnTo>
                    <a:lnTo>
                      <a:pt x="263944" y="4521200"/>
                    </a:lnTo>
                    <a:lnTo>
                      <a:pt x="243801" y="4559300"/>
                    </a:lnTo>
                    <a:lnTo>
                      <a:pt x="224472" y="4610100"/>
                    </a:lnTo>
                    <a:lnTo>
                      <a:pt x="205943" y="4648200"/>
                    </a:lnTo>
                    <a:lnTo>
                      <a:pt x="188226" y="4699000"/>
                    </a:lnTo>
                    <a:lnTo>
                      <a:pt x="171297" y="4749800"/>
                    </a:lnTo>
                    <a:lnTo>
                      <a:pt x="155181" y="4787900"/>
                    </a:lnTo>
                    <a:lnTo>
                      <a:pt x="139852" y="4838700"/>
                    </a:lnTo>
                    <a:lnTo>
                      <a:pt x="125336" y="4876800"/>
                    </a:lnTo>
                    <a:lnTo>
                      <a:pt x="111620" y="4927600"/>
                    </a:lnTo>
                    <a:lnTo>
                      <a:pt x="98691" y="4978400"/>
                    </a:lnTo>
                    <a:lnTo>
                      <a:pt x="86563" y="5029200"/>
                    </a:lnTo>
                    <a:lnTo>
                      <a:pt x="75234" y="5067300"/>
                    </a:lnTo>
                    <a:lnTo>
                      <a:pt x="64706" y="5118100"/>
                    </a:lnTo>
                    <a:lnTo>
                      <a:pt x="54978" y="5168900"/>
                    </a:lnTo>
                    <a:lnTo>
                      <a:pt x="46037" y="5207000"/>
                    </a:lnTo>
                    <a:lnTo>
                      <a:pt x="37884" y="5257800"/>
                    </a:lnTo>
                    <a:lnTo>
                      <a:pt x="30530" y="5308600"/>
                    </a:lnTo>
                    <a:lnTo>
                      <a:pt x="23977" y="5359400"/>
                    </a:lnTo>
                    <a:lnTo>
                      <a:pt x="18211" y="5410200"/>
                    </a:lnTo>
                    <a:lnTo>
                      <a:pt x="13246" y="5448300"/>
                    </a:lnTo>
                    <a:lnTo>
                      <a:pt x="9055" y="5499100"/>
                    </a:lnTo>
                    <a:lnTo>
                      <a:pt x="5664" y="5549900"/>
                    </a:lnTo>
                    <a:lnTo>
                      <a:pt x="3060" y="5600700"/>
                    </a:lnTo>
                    <a:lnTo>
                      <a:pt x="1257" y="5651500"/>
                    </a:lnTo>
                    <a:lnTo>
                      <a:pt x="228" y="5689600"/>
                    </a:lnTo>
                    <a:lnTo>
                      <a:pt x="0" y="5740400"/>
                    </a:lnTo>
                    <a:lnTo>
                      <a:pt x="546" y="5791200"/>
                    </a:lnTo>
                    <a:lnTo>
                      <a:pt x="1892" y="5842000"/>
                    </a:lnTo>
                    <a:lnTo>
                      <a:pt x="4013" y="5880100"/>
                    </a:lnTo>
                    <a:lnTo>
                      <a:pt x="6921" y="5930900"/>
                    </a:lnTo>
                    <a:lnTo>
                      <a:pt x="10617" y="5981700"/>
                    </a:lnTo>
                    <a:lnTo>
                      <a:pt x="15100" y="6032500"/>
                    </a:lnTo>
                    <a:lnTo>
                      <a:pt x="20434" y="6070600"/>
                    </a:lnTo>
                    <a:lnTo>
                      <a:pt x="26873" y="6121400"/>
                    </a:lnTo>
                    <a:lnTo>
                      <a:pt x="34391" y="6172200"/>
                    </a:lnTo>
                    <a:lnTo>
                      <a:pt x="43027" y="6210300"/>
                    </a:lnTo>
                    <a:lnTo>
                      <a:pt x="52781" y="6261100"/>
                    </a:lnTo>
                    <a:lnTo>
                      <a:pt x="63652" y="6299200"/>
                    </a:lnTo>
                    <a:lnTo>
                      <a:pt x="75641" y="6350000"/>
                    </a:lnTo>
                    <a:lnTo>
                      <a:pt x="88785" y="6400800"/>
                    </a:lnTo>
                    <a:lnTo>
                      <a:pt x="103073" y="6438900"/>
                    </a:lnTo>
                    <a:lnTo>
                      <a:pt x="118516" y="6477000"/>
                    </a:lnTo>
                    <a:lnTo>
                      <a:pt x="135128" y="6527800"/>
                    </a:lnTo>
                    <a:lnTo>
                      <a:pt x="152908" y="6565900"/>
                    </a:lnTo>
                    <a:lnTo>
                      <a:pt x="171869" y="6616700"/>
                    </a:lnTo>
                    <a:lnTo>
                      <a:pt x="192024" y="6654800"/>
                    </a:lnTo>
                    <a:lnTo>
                      <a:pt x="213372" y="6692900"/>
                    </a:lnTo>
                    <a:lnTo>
                      <a:pt x="235927" y="6731000"/>
                    </a:lnTo>
                    <a:lnTo>
                      <a:pt x="259689" y="6769100"/>
                    </a:lnTo>
                    <a:lnTo>
                      <a:pt x="284683" y="6807200"/>
                    </a:lnTo>
                    <a:lnTo>
                      <a:pt x="310896" y="6845300"/>
                    </a:lnTo>
                    <a:lnTo>
                      <a:pt x="338353" y="6883400"/>
                    </a:lnTo>
                    <a:lnTo>
                      <a:pt x="367055" y="6908800"/>
                    </a:lnTo>
                    <a:lnTo>
                      <a:pt x="397014" y="6946900"/>
                    </a:lnTo>
                    <a:lnTo>
                      <a:pt x="428244" y="6972300"/>
                    </a:lnTo>
                    <a:lnTo>
                      <a:pt x="460743" y="7010400"/>
                    </a:lnTo>
                    <a:lnTo>
                      <a:pt x="494512" y="7035800"/>
                    </a:lnTo>
                    <a:lnTo>
                      <a:pt x="529577" y="7061200"/>
                    </a:lnTo>
                    <a:lnTo>
                      <a:pt x="565937" y="7086600"/>
                    </a:lnTo>
                    <a:lnTo>
                      <a:pt x="603605" y="7112000"/>
                    </a:lnTo>
                    <a:lnTo>
                      <a:pt x="642581" y="7137400"/>
                    </a:lnTo>
                    <a:lnTo>
                      <a:pt x="682879" y="7162800"/>
                    </a:lnTo>
                    <a:lnTo>
                      <a:pt x="767473" y="7188200"/>
                    </a:lnTo>
                    <a:lnTo>
                      <a:pt x="811796" y="7213600"/>
                    </a:lnTo>
                    <a:lnTo>
                      <a:pt x="904494" y="7239000"/>
                    </a:lnTo>
                    <a:lnTo>
                      <a:pt x="952893" y="7239000"/>
                    </a:lnTo>
                    <a:lnTo>
                      <a:pt x="1002677" y="7251700"/>
                    </a:lnTo>
                    <a:lnTo>
                      <a:pt x="1288910" y="7251700"/>
                    </a:lnTo>
                    <a:lnTo>
                      <a:pt x="1335646" y="7239000"/>
                    </a:lnTo>
                    <a:lnTo>
                      <a:pt x="1382242" y="7239000"/>
                    </a:lnTo>
                    <a:lnTo>
                      <a:pt x="1612760" y="7175500"/>
                    </a:lnTo>
                    <a:lnTo>
                      <a:pt x="1658251" y="7150100"/>
                    </a:lnTo>
                    <a:lnTo>
                      <a:pt x="1703501" y="7137400"/>
                    </a:lnTo>
                    <a:lnTo>
                      <a:pt x="1748497" y="7112000"/>
                    </a:lnTo>
                    <a:lnTo>
                      <a:pt x="1793227" y="7099300"/>
                    </a:lnTo>
                    <a:lnTo>
                      <a:pt x="1925599" y="7023100"/>
                    </a:lnTo>
                    <a:lnTo>
                      <a:pt x="1969071" y="7010400"/>
                    </a:lnTo>
                    <a:lnTo>
                      <a:pt x="2054961" y="6959600"/>
                    </a:lnTo>
                    <a:lnTo>
                      <a:pt x="2097328" y="6921500"/>
                    </a:lnTo>
                    <a:lnTo>
                      <a:pt x="2222004" y="6845300"/>
                    </a:lnTo>
                    <a:lnTo>
                      <a:pt x="2262695" y="6807200"/>
                    </a:lnTo>
                    <a:lnTo>
                      <a:pt x="2342654" y="6756400"/>
                    </a:lnTo>
                    <a:lnTo>
                      <a:pt x="2381910" y="6718300"/>
                    </a:lnTo>
                    <a:lnTo>
                      <a:pt x="2420658" y="6692900"/>
                    </a:lnTo>
                    <a:lnTo>
                      <a:pt x="2458872" y="6654800"/>
                    </a:lnTo>
                    <a:lnTo>
                      <a:pt x="2496553" y="6629400"/>
                    </a:lnTo>
                    <a:lnTo>
                      <a:pt x="2533675" y="6591300"/>
                    </a:lnTo>
                    <a:lnTo>
                      <a:pt x="2570226" y="6553200"/>
                    </a:lnTo>
                    <a:lnTo>
                      <a:pt x="2606179" y="6527800"/>
                    </a:lnTo>
                    <a:lnTo>
                      <a:pt x="2641536" y="6489700"/>
                    </a:lnTo>
                    <a:lnTo>
                      <a:pt x="2676271" y="6464300"/>
                    </a:lnTo>
                    <a:lnTo>
                      <a:pt x="2710370" y="6426200"/>
                    </a:lnTo>
                    <a:lnTo>
                      <a:pt x="2743822" y="6388100"/>
                    </a:lnTo>
                    <a:lnTo>
                      <a:pt x="2776601" y="6362700"/>
                    </a:lnTo>
                    <a:lnTo>
                      <a:pt x="2808706" y="6324600"/>
                    </a:lnTo>
                    <a:lnTo>
                      <a:pt x="2840101" y="6299200"/>
                    </a:lnTo>
                    <a:lnTo>
                      <a:pt x="2870784" y="6261100"/>
                    </a:lnTo>
                    <a:lnTo>
                      <a:pt x="2900743" y="6223000"/>
                    </a:lnTo>
                    <a:lnTo>
                      <a:pt x="2933763" y="6184900"/>
                    </a:lnTo>
                    <a:lnTo>
                      <a:pt x="2966466" y="6159500"/>
                    </a:lnTo>
                    <a:lnTo>
                      <a:pt x="2998851" y="6121400"/>
                    </a:lnTo>
                    <a:lnTo>
                      <a:pt x="3030893" y="6083300"/>
                    </a:lnTo>
                    <a:lnTo>
                      <a:pt x="3062592" y="6032500"/>
                    </a:lnTo>
                    <a:lnTo>
                      <a:pt x="3093948" y="5994400"/>
                    </a:lnTo>
                    <a:lnTo>
                      <a:pt x="3124949" y="5956300"/>
                    </a:lnTo>
                    <a:lnTo>
                      <a:pt x="3155569" y="5918200"/>
                    </a:lnTo>
                    <a:lnTo>
                      <a:pt x="3185833" y="5880100"/>
                    </a:lnTo>
                    <a:lnTo>
                      <a:pt x="3215690" y="5842000"/>
                    </a:lnTo>
                    <a:lnTo>
                      <a:pt x="3245167" y="5803900"/>
                    </a:lnTo>
                    <a:lnTo>
                      <a:pt x="3274250" y="5765800"/>
                    </a:lnTo>
                    <a:lnTo>
                      <a:pt x="3302914" y="5715000"/>
                    </a:lnTo>
                    <a:lnTo>
                      <a:pt x="3331172" y="5676900"/>
                    </a:lnTo>
                    <a:lnTo>
                      <a:pt x="3358997" y="5638800"/>
                    </a:lnTo>
                    <a:lnTo>
                      <a:pt x="3386378" y="5600700"/>
                    </a:lnTo>
                    <a:lnTo>
                      <a:pt x="3413328" y="5549900"/>
                    </a:lnTo>
                    <a:lnTo>
                      <a:pt x="3439833" y="5511800"/>
                    </a:lnTo>
                    <a:lnTo>
                      <a:pt x="3465868" y="5473700"/>
                    </a:lnTo>
                    <a:lnTo>
                      <a:pt x="3491446" y="5422900"/>
                    </a:lnTo>
                    <a:lnTo>
                      <a:pt x="3516541" y="5384800"/>
                    </a:lnTo>
                    <a:lnTo>
                      <a:pt x="3541153" y="5334000"/>
                    </a:lnTo>
                    <a:lnTo>
                      <a:pt x="3565271" y="5295900"/>
                    </a:lnTo>
                    <a:lnTo>
                      <a:pt x="3588880" y="5245100"/>
                    </a:lnTo>
                    <a:lnTo>
                      <a:pt x="3611994" y="5207000"/>
                    </a:lnTo>
                    <a:lnTo>
                      <a:pt x="3634587" y="5156200"/>
                    </a:lnTo>
                    <a:lnTo>
                      <a:pt x="3656647" y="5118100"/>
                    </a:lnTo>
                    <a:lnTo>
                      <a:pt x="3678186" y="5067300"/>
                    </a:lnTo>
                    <a:lnTo>
                      <a:pt x="3699167" y="5029200"/>
                    </a:lnTo>
                    <a:lnTo>
                      <a:pt x="3719614" y="4978400"/>
                    </a:lnTo>
                    <a:lnTo>
                      <a:pt x="3739489" y="4940300"/>
                    </a:lnTo>
                    <a:lnTo>
                      <a:pt x="3758806" y="4889500"/>
                    </a:lnTo>
                    <a:lnTo>
                      <a:pt x="3777538" y="4838700"/>
                    </a:lnTo>
                    <a:lnTo>
                      <a:pt x="3795687" y="4800600"/>
                    </a:lnTo>
                    <a:lnTo>
                      <a:pt x="3813251" y="4749800"/>
                    </a:lnTo>
                    <a:lnTo>
                      <a:pt x="3830205" y="4699000"/>
                    </a:lnTo>
                    <a:lnTo>
                      <a:pt x="3835654" y="4686300"/>
                    </a:lnTo>
                    <a:lnTo>
                      <a:pt x="3846550" y="4660900"/>
                    </a:lnTo>
                    <a:lnTo>
                      <a:pt x="3862273" y="4610100"/>
                    </a:lnTo>
                    <a:lnTo>
                      <a:pt x="3877386" y="4559300"/>
                    </a:lnTo>
                    <a:lnTo>
                      <a:pt x="3970401" y="4533900"/>
                    </a:lnTo>
                    <a:lnTo>
                      <a:pt x="4016375" y="4508500"/>
                    </a:lnTo>
                    <a:lnTo>
                      <a:pt x="4061968" y="4495800"/>
                    </a:lnTo>
                    <a:lnTo>
                      <a:pt x="4107154" y="4470400"/>
                    </a:lnTo>
                    <a:lnTo>
                      <a:pt x="4151896" y="4457700"/>
                    </a:lnTo>
                    <a:lnTo>
                      <a:pt x="4239984" y="4406900"/>
                    </a:lnTo>
                    <a:lnTo>
                      <a:pt x="4283291" y="4394200"/>
                    </a:lnTo>
                    <a:lnTo>
                      <a:pt x="4368254" y="4343400"/>
                    </a:lnTo>
                    <a:lnTo>
                      <a:pt x="4406989" y="4318000"/>
                    </a:lnTo>
                    <a:lnTo>
                      <a:pt x="4406989" y="2781300"/>
                    </a:lnTo>
                    <a:lnTo>
                      <a:pt x="4406989" y="0"/>
                    </a:lnTo>
                    <a:close/>
                  </a:path>
                </a:pathLst>
              </a:custGeom>
              <a:solidFill>
                <a:srgbClr val="00A2E9"/>
              </a:solidFill>
            </p:spPr>
            <p:txBody>
              <a:bodyPr wrap="square" lIns="0" tIns="0" rIns="0" bIns="0" rtlCol="0"/>
              <a:lstStyle/>
              <a:p>
                <a:endParaRPr/>
              </a:p>
            </p:txBody>
          </p:sp>
          <p:pic>
            <p:nvPicPr>
              <p:cNvPr id="70" name="object 4">
                <a:extLst>
                  <a:ext uri="{FF2B5EF4-FFF2-40B4-BE49-F238E27FC236}">
                    <a16:creationId xmlns:a16="http://schemas.microsoft.com/office/drawing/2014/main" id="{34B8A811-9410-2C1A-9F23-6DA4494FEBB8}"/>
                  </a:ext>
                </a:extLst>
              </p:cNvPr>
              <p:cNvPicPr/>
              <p:nvPr/>
            </p:nvPicPr>
            <p:blipFill>
              <a:blip r:embed="rId2" cstate="print"/>
              <a:stretch>
                <a:fillRect/>
              </a:stretch>
            </p:blipFill>
            <p:spPr>
              <a:xfrm>
                <a:off x="17449508" y="5463307"/>
                <a:ext cx="117734" cy="129975"/>
              </a:xfrm>
              <a:prstGeom prst="rect">
                <a:avLst/>
              </a:prstGeom>
            </p:spPr>
          </p:pic>
          <p:sp>
            <p:nvSpPr>
              <p:cNvPr id="71" name="object 5">
                <a:extLst>
                  <a:ext uri="{FF2B5EF4-FFF2-40B4-BE49-F238E27FC236}">
                    <a16:creationId xmlns:a16="http://schemas.microsoft.com/office/drawing/2014/main" id="{864A84D6-86ED-3557-E8BB-97D77641A033}"/>
                  </a:ext>
                </a:extLst>
              </p:cNvPr>
              <p:cNvSpPr/>
              <p:nvPr/>
            </p:nvSpPr>
            <p:spPr>
              <a:xfrm>
                <a:off x="17068508" y="4612112"/>
                <a:ext cx="492125" cy="1020444"/>
              </a:xfrm>
              <a:custGeom>
                <a:avLst/>
                <a:gdLst/>
                <a:ahLst/>
                <a:cxnLst/>
                <a:rect l="l" t="t" r="r" b="b"/>
                <a:pathLst>
                  <a:path w="492125" h="1020445">
                    <a:moveTo>
                      <a:pt x="4572" y="1019987"/>
                    </a:moveTo>
                    <a:lnTo>
                      <a:pt x="2362" y="1018324"/>
                    </a:lnTo>
                    <a:lnTo>
                      <a:pt x="596" y="1012520"/>
                    </a:lnTo>
                    <a:lnTo>
                      <a:pt x="0" y="1018362"/>
                    </a:lnTo>
                    <a:lnTo>
                      <a:pt x="4572" y="1019987"/>
                    </a:lnTo>
                    <a:close/>
                  </a:path>
                  <a:path w="492125" h="1020445">
                    <a:moveTo>
                      <a:pt x="5676" y="1020394"/>
                    </a:moveTo>
                    <a:lnTo>
                      <a:pt x="4572" y="1020000"/>
                    </a:lnTo>
                    <a:lnTo>
                      <a:pt x="4940" y="1020305"/>
                    </a:lnTo>
                    <a:lnTo>
                      <a:pt x="5308" y="1020381"/>
                    </a:lnTo>
                    <a:lnTo>
                      <a:pt x="5676" y="1020394"/>
                    </a:lnTo>
                    <a:close/>
                  </a:path>
                  <a:path w="492125" h="1020445">
                    <a:moveTo>
                      <a:pt x="173228" y="644842"/>
                    </a:moveTo>
                    <a:lnTo>
                      <a:pt x="172783" y="643496"/>
                    </a:lnTo>
                    <a:lnTo>
                      <a:pt x="171919" y="642531"/>
                    </a:lnTo>
                    <a:lnTo>
                      <a:pt x="172453" y="647319"/>
                    </a:lnTo>
                    <a:lnTo>
                      <a:pt x="173228" y="644842"/>
                    </a:lnTo>
                    <a:close/>
                  </a:path>
                  <a:path w="492125" h="1020445">
                    <a:moveTo>
                      <a:pt x="247878" y="952360"/>
                    </a:moveTo>
                    <a:lnTo>
                      <a:pt x="242798" y="958227"/>
                    </a:lnTo>
                    <a:lnTo>
                      <a:pt x="243065" y="960145"/>
                    </a:lnTo>
                    <a:lnTo>
                      <a:pt x="244792" y="961009"/>
                    </a:lnTo>
                    <a:lnTo>
                      <a:pt x="246189" y="958329"/>
                    </a:lnTo>
                    <a:lnTo>
                      <a:pt x="247345" y="955560"/>
                    </a:lnTo>
                    <a:lnTo>
                      <a:pt x="247878" y="952360"/>
                    </a:lnTo>
                    <a:close/>
                  </a:path>
                  <a:path w="492125" h="1020445">
                    <a:moveTo>
                      <a:pt x="301815" y="554672"/>
                    </a:moveTo>
                    <a:lnTo>
                      <a:pt x="300926" y="558152"/>
                    </a:lnTo>
                    <a:lnTo>
                      <a:pt x="301434" y="556983"/>
                    </a:lnTo>
                    <a:lnTo>
                      <a:pt x="301675" y="555815"/>
                    </a:lnTo>
                    <a:lnTo>
                      <a:pt x="301815" y="554672"/>
                    </a:lnTo>
                    <a:close/>
                  </a:path>
                  <a:path w="492125" h="1020445">
                    <a:moveTo>
                      <a:pt x="324408" y="489902"/>
                    </a:moveTo>
                    <a:lnTo>
                      <a:pt x="324142" y="489572"/>
                    </a:lnTo>
                    <a:lnTo>
                      <a:pt x="323862" y="489458"/>
                    </a:lnTo>
                    <a:lnTo>
                      <a:pt x="323532" y="489204"/>
                    </a:lnTo>
                    <a:lnTo>
                      <a:pt x="322389" y="492772"/>
                    </a:lnTo>
                    <a:lnTo>
                      <a:pt x="323900" y="490626"/>
                    </a:lnTo>
                    <a:lnTo>
                      <a:pt x="324408" y="489902"/>
                    </a:lnTo>
                    <a:close/>
                  </a:path>
                  <a:path w="492125" h="1020445">
                    <a:moveTo>
                      <a:pt x="341528" y="432028"/>
                    </a:moveTo>
                    <a:lnTo>
                      <a:pt x="337172" y="428967"/>
                    </a:lnTo>
                    <a:lnTo>
                      <a:pt x="333806" y="423837"/>
                    </a:lnTo>
                    <a:lnTo>
                      <a:pt x="330441" y="423087"/>
                    </a:lnTo>
                    <a:lnTo>
                      <a:pt x="326059" y="433171"/>
                    </a:lnTo>
                    <a:lnTo>
                      <a:pt x="326440" y="431165"/>
                    </a:lnTo>
                    <a:lnTo>
                      <a:pt x="324713" y="431419"/>
                    </a:lnTo>
                    <a:lnTo>
                      <a:pt x="325056" y="429399"/>
                    </a:lnTo>
                    <a:lnTo>
                      <a:pt x="317588" y="436308"/>
                    </a:lnTo>
                    <a:lnTo>
                      <a:pt x="315175" y="444258"/>
                    </a:lnTo>
                    <a:lnTo>
                      <a:pt x="314248" y="452666"/>
                    </a:lnTo>
                    <a:lnTo>
                      <a:pt x="311289" y="461010"/>
                    </a:lnTo>
                    <a:lnTo>
                      <a:pt x="307263" y="460171"/>
                    </a:lnTo>
                    <a:lnTo>
                      <a:pt x="306768" y="455231"/>
                    </a:lnTo>
                    <a:lnTo>
                      <a:pt x="306870" y="450557"/>
                    </a:lnTo>
                    <a:lnTo>
                      <a:pt x="304584" y="450494"/>
                    </a:lnTo>
                    <a:lnTo>
                      <a:pt x="301866" y="456907"/>
                    </a:lnTo>
                    <a:lnTo>
                      <a:pt x="297916" y="463880"/>
                    </a:lnTo>
                    <a:lnTo>
                      <a:pt x="293484" y="471106"/>
                    </a:lnTo>
                    <a:lnTo>
                      <a:pt x="289318" y="478320"/>
                    </a:lnTo>
                    <a:lnTo>
                      <a:pt x="286207" y="485178"/>
                    </a:lnTo>
                    <a:lnTo>
                      <a:pt x="284988" y="491413"/>
                    </a:lnTo>
                    <a:lnTo>
                      <a:pt x="286499" y="496760"/>
                    </a:lnTo>
                    <a:lnTo>
                      <a:pt x="291592" y="500951"/>
                    </a:lnTo>
                    <a:lnTo>
                      <a:pt x="287058" y="511898"/>
                    </a:lnTo>
                    <a:lnTo>
                      <a:pt x="282079" y="511022"/>
                    </a:lnTo>
                    <a:lnTo>
                      <a:pt x="276961" y="512318"/>
                    </a:lnTo>
                    <a:lnTo>
                      <a:pt x="278612" y="522719"/>
                    </a:lnTo>
                    <a:lnTo>
                      <a:pt x="276009" y="533107"/>
                    </a:lnTo>
                    <a:lnTo>
                      <a:pt x="270776" y="543306"/>
                    </a:lnTo>
                    <a:lnTo>
                      <a:pt x="264541" y="553123"/>
                    </a:lnTo>
                    <a:lnTo>
                      <a:pt x="258953" y="562305"/>
                    </a:lnTo>
                    <a:lnTo>
                      <a:pt x="255968" y="570674"/>
                    </a:lnTo>
                    <a:lnTo>
                      <a:pt x="257022" y="577786"/>
                    </a:lnTo>
                    <a:lnTo>
                      <a:pt x="263588" y="583171"/>
                    </a:lnTo>
                    <a:lnTo>
                      <a:pt x="267474" y="570890"/>
                    </a:lnTo>
                    <a:lnTo>
                      <a:pt x="269138" y="563346"/>
                    </a:lnTo>
                    <a:lnTo>
                      <a:pt x="269443" y="555040"/>
                    </a:lnTo>
                    <a:lnTo>
                      <a:pt x="287350" y="563841"/>
                    </a:lnTo>
                    <a:lnTo>
                      <a:pt x="287870" y="556577"/>
                    </a:lnTo>
                    <a:lnTo>
                      <a:pt x="284175" y="552323"/>
                    </a:lnTo>
                    <a:lnTo>
                      <a:pt x="281178" y="547077"/>
                    </a:lnTo>
                    <a:lnTo>
                      <a:pt x="283743" y="536879"/>
                    </a:lnTo>
                    <a:lnTo>
                      <a:pt x="280149" y="541934"/>
                    </a:lnTo>
                    <a:lnTo>
                      <a:pt x="281101" y="535546"/>
                    </a:lnTo>
                    <a:lnTo>
                      <a:pt x="283070" y="528726"/>
                    </a:lnTo>
                    <a:lnTo>
                      <a:pt x="285877" y="521639"/>
                    </a:lnTo>
                    <a:lnTo>
                      <a:pt x="289331" y="514515"/>
                    </a:lnTo>
                    <a:lnTo>
                      <a:pt x="301282" y="494258"/>
                    </a:lnTo>
                    <a:lnTo>
                      <a:pt x="304711" y="488137"/>
                    </a:lnTo>
                    <a:lnTo>
                      <a:pt x="308457" y="489394"/>
                    </a:lnTo>
                    <a:lnTo>
                      <a:pt x="313067" y="487972"/>
                    </a:lnTo>
                    <a:lnTo>
                      <a:pt x="318198" y="486905"/>
                    </a:lnTo>
                    <a:lnTo>
                      <a:pt x="323532" y="489204"/>
                    </a:lnTo>
                    <a:lnTo>
                      <a:pt x="326390" y="480606"/>
                    </a:lnTo>
                    <a:lnTo>
                      <a:pt x="328663" y="472338"/>
                    </a:lnTo>
                    <a:lnTo>
                      <a:pt x="329311" y="464299"/>
                    </a:lnTo>
                    <a:lnTo>
                      <a:pt x="327304" y="456399"/>
                    </a:lnTo>
                    <a:lnTo>
                      <a:pt x="331165" y="451510"/>
                    </a:lnTo>
                    <a:lnTo>
                      <a:pt x="333743" y="444677"/>
                    </a:lnTo>
                    <a:lnTo>
                      <a:pt x="336664" y="437616"/>
                    </a:lnTo>
                    <a:lnTo>
                      <a:pt x="341528" y="432028"/>
                    </a:lnTo>
                    <a:close/>
                  </a:path>
                  <a:path w="492125" h="1020445">
                    <a:moveTo>
                      <a:pt x="344881" y="430377"/>
                    </a:moveTo>
                    <a:lnTo>
                      <a:pt x="343560" y="430745"/>
                    </a:lnTo>
                    <a:lnTo>
                      <a:pt x="342544" y="431355"/>
                    </a:lnTo>
                    <a:lnTo>
                      <a:pt x="341541" y="432028"/>
                    </a:lnTo>
                    <a:lnTo>
                      <a:pt x="342557" y="432003"/>
                    </a:lnTo>
                    <a:lnTo>
                      <a:pt x="343623" y="431571"/>
                    </a:lnTo>
                    <a:lnTo>
                      <a:pt x="344881" y="430377"/>
                    </a:lnTo>
                    <a:close/>
                  </a:path>
                  <a:path w="492125" h="1020445">
                    <a:moveTo>
                      <a:pt x="352234" y="151663"/>
                    </a:moveTo>
                    <a:lnTo>
                      <a:pt x="351891" y="151193"/>
                    </a:lnTo>
                    <a:lnTo>
                      <a:pt x="351688" y="150685"/>
                    </a:lnTo>
                    <a:lnTo>
                      <a:pt x="350913" y="150304"/>
                    </a:lnTo>
                    <a:lnTo>
                      <a:pt x="349554" y="158800"/>
                    </a:lnTo>
                    <a:lnTo>
                      <a:pt x="349681" y="158699"/>
                    </a:lnTo>
                    <a:lnTo>
                      <a:pt x="350685" y="156222"/>
                    </a:lnTo>
                    <a:lnTo>
                      <a:pt x="351523" y="153898"/>
                    </a:lnTo>
                    <a:lnTo>
                      <a:pt x="352234" y="151663"/>
                    </a:lnTo>
                    <a:close/>
                  </a:path>
                  <a:path w="492125" h="1020445">
                    <a:moveTo>
                      <a:pt x="359460" y="335343"/>
                    </a:moveTo>
                    <a:lnTo>
                      <a:pt x="359079" y="335711"/>
                    </a:lnTo>
                    <a:lnTo>
                      <a:pt x="358406" y="336270"/>
                    </a:lnTo>
                    <a:lnTo>
                      <a:pt x="359092" y="335838"/>
                    </a:lnTo>
                    <a:lnTo>
                      <a:pt x="359460" y="335343"/>
                    </a:lnTo>
                    <a:close/>
                  </a:path>
                  <a:path w="492125" h="1020445">
                    <a:moveTo>
                      <a:pt x="360540" y="334225"/>
                    </a:moveTo>
                    <a:lnTo>
                      <a:pt x="359829" y="334835"/>
                    </a:lnTo>
                    <a:lnTo>
                      <a:pt x="359460" y="335343"/>
                    </a:lnTo>
                    <a:lnTo>
                      <a:pt x="359968" y="334835"/>
                    </a:lnTo>
                    <a:lnTo>
                      <a:pt x="360540" y="334225"/>
                    </a:lnTo>
                    <a:close/>
                  </a:path>
                  <a:path w="492125" h="1020445">
                    <a:moveTo>
                      <a:pt x="376605" y="308267"/>
                    </a:moveTo>
                    <a:lnTo>
                      <a:pt x="376313" y="304380"/>
                    </a:lnTo>
                    <a:lnTo>
                      <a:pt x="375894" y="306209"/>
                    </a:lnTo>
                    <a:lnTo>
                      <a:pt x="375056" y="308190"/>
                    </a:lnTo>
                    <a:lnTo>
                      <a:pt x="374319" y="310172"/>
                    </a:lnTo>
                    <a:lnTo>
                      <a:pt x="374015" y="312432"/>
                    </a:lnTo>
                    <a:lnTo>
                      <a:pt x="374421" y="313994"/>
                    </a:lnTo>
                    <a:lnTo>
                      <a:pt x="376135" y="314032"/>
                    </a:lnTo>
                    <a:lnTo>
                      <a:pt x="375831" y="310197"/>
                    </a:lnTo>
                    <a:lnTo>
                      <a:pt x="376605" y="308267"/>
                    </a:lnTo>
                    <a:close/>
                  </a:path>
                  <a:path w="492125" h="1020445">
                    <a:moveTo>
                      <a:pt x="400075" y="322770"/>
                    </a:moveTo>
                    <a:lnTo>
                      <a:pt x="398653" y="320992"/>
                    </a:lnTo>
                    <a:lnTo>
                      <a:pt x="397065" y="319900"/>
                    </a:lnTo>
                    <a:lnTo>
                      <a:pt x="395351" y="320268"/>
                    </a:lnTo>
                    <a:lnTo>
                      <a:pt x="397446" y="324129"/>
                    </a:lnTo>
                    <a:lnTo>
                      <a:pt x="398564" y="323684"/>
                    </a:lnTo>
                    <a:lnTo>
                      <a:pt x="399161" y="323215"/>
                    </a:lnTo>
                    <a:lnTo>
                      <a:pt x="400075" y="322770"/>
                    </a:lnTo>
                    <a:close/>
                  </a:path>
                  <a:path w="492125" h="1020445">
                    <a:moveTo>
                      <a:pt x="404164" y="332092"/>
                    </a:moveTo>
                    <a:lnTo>
                      <a:pt x="403834" y="320713"/>
                    </a:lnTo>
                    <a:lnTo>
                      <a:pt x="402907" y="321398"/>
                    </a:lnTo>
                    <a:lnTo>
                      <a:pt x="401447" y="322072"/>
                    </a:lnTo>
                    <a:lnTo>
                      <a:pt x="400075" y="322770"/>
                    </a:lnTo>
                    <a:lnTo>
                      <a:pt x="401802" y="324878"/>
                    </a:lnTo>
                    <a:lnTo>
                      <a:pt x="403237" y="328168"/>
                    </a:lnTo>
                    <a:lnTo>
                      <a:pt x="404164" y="332092"/>
                    </a:lnTo>
                    <a:close/>
                  </a:path>
                  <a:path w="492125" h="1020445">
                    <a:moveTo>
                      <a:pt x="405015" y="259892"/>
                    </a:moveTo>
                    <a:lnTo>
                      <a:pt x="401523" y="265468"/>
                    </a:lnTo>
                    <a:lnTo>
                      <a:pt x="397865" y="271754"/>
                    </a:lnTo>
                    <a:lnTo>
                      <a:pt x="394169" y="278866"/>
                    </a:lnTo>
                    <a:lnTo>
                      <a:pt x="390563" y="286981"/>
                    </a:lnTo>
                    <a:lnTo>
                      <a:pt x="395097" y="281533"/>
                    </a:lnTo>
                    <a:lnTo>
                      <a:pt x="399503" y="275818"/>
                    </a:lnTo>
                    <a:lnTo>
                      <a:pt x="404190" y="270510"/>
                    </a:lnTo>
                    <a:lnTo>
                      <a:pt x="405015" y="259892"/>
                    </a:lnTo>
                    <a:close/>
                  </a:path>
                  <a:path w="492125" h="1020445">
                    <a:moveTo>
                      <a:pt x="405447" y="341985"/>
                    </a:moveTo>
                    <a:lnTo>
                      <a:pt x="405320" y="336829"/>
                    </a:lnTo>
                    <a:lnTo>
                      <a:pt x="404164" y="332105"/>
                    </a:lnTo>
                    <a:lnTo>
                      <a:pt x="404380" y="337197"/>
                    </a:lnTo>
                    <a:lnTo>
                      <a:pt x="404431" y="341998"/>
                    </a:lnTo>
                    <a:lnTo>
                      <a:pt x="404876" y="347192"/>
                    </a:lnTo>
                    <a:lnTo>
                      <a:pt x="405447" y="341985"/>
                    </a:lnTo>
                    <a:close/>
                  </a:path>
                  <a:path w="492125" h="1020445">
                    <a:moveTo>
                      <a:pt x="419862" y="450519"/>
                    </a:moveTo>
                    <a:lnTo>
                      <a:pt x="414705" y="425132"/>
                    </a:lnTo>
                    <a:lnTo>
                      <a:pt x="410641" y="399694"/>
                    </a:lnTo>
                    <a:lnTo>
                      <a:pt x="407428" y="373837"/>
                    </a:lnTo>
                    <a:lnTo>
                      <a:pt x="404876" y="347192"/>
                    </a:lnTo>
                    <a:lnTo>
                      <a:pt x="404507" y="350608"/>
                    </a:lnTo>
                    <a:lnTo>
                      <a:pt x="403758" y="353898"/>
                    </a:lnTo>
                    <a:lnTo>
                      <a:pt x="402297" y="356641"/>
                    </a:lnTo>
                    <a:lnTo>
                      <a:pt x="393839" y="354812"/>
                    </a:lnTo>
                    <a:lnTo>
                      <a:pt x="388988" y="353161"/>
                    </a:lnTo>
                    <a:lnTo>
                      <a:pt x="386511" y="348932"/>
                    </a:lnTo>
                    <a:lnTo>
                      <a:pt x="385191" y="339382"/>
                    </a:lnTo>
                    <a:lnTo>
                      <a:pt x="385343" y="348068"/>
                    </a:lnTo>
                    <a:lnTo>
                      <a:pt x="387197" y="354850"/>
                    </a:lnTo>
                    <a:lnTo>
                      <a:pt x="387477" y="361607"/>
                    </a:lnTo>
                    <a:lnTo>
                      <a:pt x="382866" y="370205"/>
                    </a:lnTo>
                    <a:lnTo>
                      <a:pt x="380644" y="363156"/>
                    </a:lnTo>
                    <a:lnTo>
                      <a:pt x="375513" y="357759"/>
                    </a:lnTo>
                    <a:lnTo>
                      <a:pt x="352005" y="393573"/>
                    </a:lnTo>
                    <a:lnTo>
                      <a:pt x="351345" y="409892"/>
                    </a:lnTo>
                    <a:lnTo>
                      <a:pt x="351663" y="425958"/>
                    </a:lnTo>
                    <a:lnTo>
                      <a:pt x="354203" y="458520"/>
                    </a:lnTo>
                    <a:lnTo>
                      <a:pt x="354850" y="474548"/>
                    </a:lnTo>
                    <a:lnTo>
                      <a:pt x="354126" y="490245"/>
                    </a:lnTo>
                    <a:lnTo>
                      <a:pt x="346456" y="492239"/>
                    </a:lnTo>
                    <a:lnTo>
                      <a:pt x="338315" y="501777"/>
                    </a:lnTo>
                    <a:lnTo>
                      <a:pt x="330212" y="514299"/>
                    </a:lnTo>
                    <a:lnTo>
                      <a:pt x="322643" y="525221"/>
                    </a:lnTo>
                    <a:lnTo>
                      <a:pt x="319189" y="517436"/>
                    </a:lnTo>
                    <a:lnTo>
                      <a:pt x="318541" y="509358"/>
                    </a:lnTo>
                    <a:lnTo>
                      <a:pt x="319874" y="501116"/>
                    </a:lnTo>
                    <a:lnTo>
                      <a:pt x="322389" y="492785"/>
                    </a:lnTo>
                    <a:lnTo>
                      <a:pt x="306743" y="517131"/>
                    </a:lnTo>
                    <a:lnTo>
                      <a:pt x="323811" y="530707"/>
                    </a:lnTo>
                    <a:lnTo>
                      <a:pt x="314782" y="544080"/>
                    </a:lnTo>
                    <a:lnTo>
                      <a:pt x="310527" y="537997"/>
                    </a:lnTo>
                    <a:lnTo>
                      <a:pt x="307162" y="527672"/>
                    </a:lnTo>
                    <a:lnTo>
                      <a:pt x="300761" y="528320"/>
                    </a:lnTo>
                    <a:lnTo>
                      <a:pt x="299605" y="536181"/>
                    </a:lnTo>
                    <a:lnTo>
                      <a:pt x="300342" y="542937"/>
                    </a:lnTo>
                    <a:lnTo>
                      <a:pt x="301561" y="548970"/>
                    </a:lnTo>
                    <a:lnTo>
                      <a:pt x="301815" y="554672"/>
                    </a:lnTo>
                    <a:lnTo>
                      <a:pt x="309029" y="543001"/>
                    </a:lnTo>
                    <a:lnTo>
                      <a:pt x="326148" y="550659"/>
                    </a:lnTo>
                    <a:lnTo>
                      <a:pt x="334721" y="539838"/>
                    </a:lnTo>
                    <a:lnTo>
                      <a:pt x="339712" y="549021"/>
                    </a:lnTo>
                    <a:lnTo>
                      <a:pt x="339598" y="559054"/>
                    </a:lnTo>
                    <a:lnTo>
                      <a:pt x="335864" y="568502"/>
                    </a:lnTo>
                    <a:lnTo>
                      <a:pt x="330009" y="575919"/>
                    </a:lnTo>
                    <a:lnTo>
                      <a:pt x="321386" y="575551"/>
                    </a:lnTo>
                    <a:lnTo>
                      <a:pt x="319493" y="569429"/>
                    </a:lnTo>
                    <a:lnTo>
                      <a:pt x="318947" y="560743"/>
                    </a:lnTo>
                    <a:lnTo>
                      <a:pt x="314375" y="552640"/>
                    </a:lnTo>
                    <a:lnTo>
                      <a:pt x="310527" y="565467"/>
                    </a:lnTo>
                    <a:lnTo>
                      <a:pt x="313893" y="564565"/>
                    </a:lnTo>
                    <a:lnTo>
                      <a:pt x="318516" y="573049"/>
                    </a:lnTo>
                    <a:lnTo>
                      <a:pt x="312496" y="587286"/>
                    </a:lnTo>
                    <a:lnTo>
                      <a:pt x="309918" y="602576"/>
                    </a:lnTo>
                    <a:lnTo>
                      <a:pt x="305358" y="615327"/>
                    </a:lnTo>
                    <a:lnTo>
                      <a:pt x="293395" y="621944"/>
                    </a:lnTo>
                    <a:lnTo>
                      <a:pt x="292671" y="631024"/>
                    </a:lnTo>
                    <a:lnTo>
                      <a:pt x="294360" y="637197"/>
                    </a:lnTo>
                    <a:lnTo>
                      <a:pt x="297383" y="642594"/>
                    </a:lnTo>
                    <a:lnTo>
                      <a:pt x="300596" y="649376"/>
                    </a:lnTo>
                    <a:lnTo>
                      <a:pt x="308889" y="649744"/>
                    </a:lnTo>
                    <a:lnTo>
                      <a:pt x="315239" y="643534"/>
                    </a:lnTo>
                    <a:lnTo>
                      <a:pt x="321589" y="635977"/>
                    </a:lnTo>
                    <a:lnTo>
                      <a:pt x="329882" y="632256"/>
                    </a:lnTo>
                    <a:lnTo>
                      <a:pt x="324993" y="633717"/>
                    </a:lnTo>
                    <a:lnTo>
                      <a:pt x="323291" y="632282"/>
                    </a:lnTo>
                    <a:lnTo>
                      <a:pt x="331317" y="622084"/>
                    </a:lnTo>
                    <a:lnTo>
                      <a:pt x="325183" y="624471"/>
                    </a:lnTo>
                    <a:lnTo>
                      <a:pt x="321246" y="620687"/>
                    </a:lnTo>
                    <a:lnTo>
                      <a:pt x="319430" y="614057"/>
                    </a:lnTo>
                    <a:lnTo>
                      <a:pt x="319608" y="607885"/>
                    </a:lnTo>
                    <a:lnTo>
                      <a:pt x="324370" y="594588"/>
                    </a:lnTo>
                    <a:lnTo>
                      <a:pt x="327660" y="597573"/>
                    </a:lnTo>
                    <a:lnTo>
                      <a:pt x="327787" y="605459"/>
                    </a:lnTo>
                    <a:lnTo>
                      <a:pt x="331063" y="599135"/>
                    </a:lnTo>
                    <a:lnTo>
                      <a:pt x="331558" y="591070"/>
                    </a:lnTo>
                    <a:lnTo>
                      <a:pt x="332765" y="583272"/>
                    </a:lnTo>
                    <a:lnTo>
                      <a:pt x="338188" y="577735"/>
                    </a:lnTo>
                    <a:lnTo>
                      <a:pt x="341477" y="578827"/>
                    </a:lnTo>
                    <a:lnTo>
                      <a:pt x="341299" y="582752"/>
                    </a:lnTo>
                    <a:lnTo>
                      <a:pt x="342950" y="584174"/>
                    </a:lnTo>
                    <a:lnTo>
                      <a:pt x="341160" y="574332"/>
                    </a:lnTo>
                    <a:lnTo>
                      <a:pt x="341642" y="565099"/>
                    </a:lnTo>
                    <a:lnTo>
                      <a:pt x="343141" y="555218"/>
                    </a:lnTo>
                    <a:lnTo>
                      <a:pt x="344398" y="543471"/>
                    </a:lnTo>
                    <a:lnTo>
                      <a:pt x="353466" y="558698"/>
                    </a:lnTo>
                    <a:lnTo>
                      <a:pt x="351231" y="551357"/>
                    </a:lnTo>
                    <a:lnTo>
                      <a:pt x="351396" y="543966"/>
                    </a:lnTo>
                    <a:lnTo>
                      <a:pt x="373888" y="509905"/>
                    </a:lnTo>
                    <a:lnTo>
                      <a:pt x="380517" y="505040"/>
                    </a:lnTo>
                    <a:lnTo>
                      <a:pt x="377151" y="505447"/>
                    </a:lnTo>
                    <a:lnTo>
                      <a:pt x="373507" y="507758"/>
                    </a:lnTo>
                    <a:lnTo>
                      <a:pt x="372275" y="504278"/>
                    </a:lnTo>
                    <a:lnTo>
                      <a:pt x="376301" y="497560"/>
                    </a:lnTo>
                    <a:lnTo>
                      <a:pt x="382282" y="494563"/>
                    </a:lnTo>
                    <a:lnTo>
                      <a:pt x="388391" y="495338"/>
                    </a:lnTo>
                    <a:lnTo>
                      <a:pt x="392772" y="499922"/>
                    </a:lnTo>
                    <a:lnTo>
                      <a:pt x="392811" y="494068"/>
                    </a:lnTo>
                    <a:lnTo>
                      <a:pt x="395706" y="488315"/>
                    </a:lnTo>
                    <a:lnTo>
                      <a:pt x="400469" y="482561"/>
                    </a:lnTo>
                    <a:lnTo>
                      <a:pt x="411822" y="470750"/>
                    </a:lnTo>
                    <a:lnTo>
                      <a:pt x="416725" y="464680"/>
                    </a:lnTo>
                    <a:lnTo>
                      <a:pt x="419773" y="458089"/>
                    </a:lnTo>
                    <a:lnTo>
                      <a:pt x="419862" y="450519"/>
                    </a:lnTo>
                    <a:close/>
                  </a:path>
                  <a:path w="492125" h="1020445">
                    <a:moveTo>
                      <a:pt x="451624" y="268401"/>
                    </a:moveTo>
                    <a:lnTo>
                      <a:pt x="446989" y="267550"/>
                    </a:lnTo>
                    <a:lnTo>
                      <a:pt x="441159" y="267652"/>
                    </a:lnTo>
                    <a:lnTo>
                      <a:pt x="437235" y="266611"/>
                    </a:lnTo>
                    <a:lnTo>
                      <a:pt x="438277" y="262305"/>
                    </a:lnTo>
                    <a:lnTo>
                      <a:pt x="433146" y="263766"/>
                    </a:lnTo>
                    <a:lnTo>
                      <a:pt x="428650" y="268452"/>
                    </a:lnTo>
                    <a:lnTo>
                      <a:pt x="425945" y="274447"/>
                    </a:lnTo>
                    <a:lnTo>
                      <a:pt x="426148" y="279869"/>
                    </a:lnTo>
                    <a:lnTo>
                      <a:pt x="424421" y="271983"/>
                    </a:lnTo>
                    <a:lnTo>
                      <a:pt x="419608" y="279146"/>
                    </a:lnTo>
                    <a:lnTo>
                      <a:pt x="412470" y="279882"/>
                    </a:lnTo>
                    <a:lnTo>
                      <a:pt x="406438" y="276110"/>
                    </a:lnTo>
                    <a:lnTo>
                      <a:pt x="404952" y="269735"/>
                    </a:lnTo>
                    <a:lnTo>
                      <a:pt x="404190" y="270510"/>
                    </a:lnTo>
                    <a:lnTo>
                      <a:pt x="403809" y="283235"/>
                    </a:lnTo>
                    <a:lnTo>
                      <a:pt x="403644" y="295884"/>
                    </a:lnTo>
                    <a:lnTo>
                      <a:pt x="403669" y="308394"/>
                    </a:lnTo>
                    <a:lnTo>
                      <a:pt x="403834" y="320713"/>
                    </a:lnTo>
                    <a:lnTo>
                      <a:pt x="408101" y="314960"/>
                    </a:lnTo>
                    <a:lnTo>
                      <a:pt x="408317" y="301828"/>
                    </a:lnTo>
                    <a:lnTo>
                      <a:pt x="410044" y="298716"/>
                    </a:lnTo>
                    <a:lnTo>
                      <a:pt x="412445" y="303669"/>
                    </a:lnTo>
                    <a:lnTo>
                      <a:pt x="421970" y="293954"/>
                    </a:lnTo>
                    <a:lnTo>
                      <a:pt x="425196" y="290855"/>
                    </a:lnTo>
                    <a:lnTo>
                      <a:pt x="428574" y="288264"/>
                    </a:lnTo>
                    <a:lnTo>
                      <a:pt x="451624" y="268401"/>
                    </a:lnTo>
                    <a:close/>
                  </a:path>
                  <a:path w="492125" h="1020445">
                    <a:moveTo>
                      <a:pt x="491502" y="0"/>
                    </a:moveTo>
                    <a:lnTo>
                      <a:pt x="478497" y="10858"/>
                    </a:lnTo>
                    <a:lnTo>
                      <a:pt x="472071" y="16535"/>
                    </a:lnTo>
                    <a:lnTo>
                      <a:pt x="465709" y="22479"/>
                    </a:lnTo>
                    <a:lnTo>
                      <a:pt x="464718" y="19888"/>
                    </a:lnTo>
                    <a:lnTo>
                      <a:pt x="460971" y="19850"/>
                    </a:lnTo>
                    <a:lnTo>
                      <a:pt x="457593" y="19481"/>
                    </a:lnTo>
                    <a:lnTo>
                      <a:pt x="457695" y="15862"/>
                    </a:lnTo>
                    <a:lnTo>
                      <a:pt x="455726" y="17665"/>
                    </a:lnTo>
                    <a:lnTo>
                      <a:pt x="445884" y="24511"/>
                    </a:lnTo>
                    <a:lnTo>
                      <a:pt x="449922" y="25463"/>
                    </a:lnTo>
                    <a:lnTo>
                      <a:pt x="455866" y="22313"/>
                    </a:lnTo>
                    <a:lnTo>
                      <a:pt x="451993" y="34683"/>
                    </a:lnTo>
                    <a:lnTo>
                      <a:pt x="451040" y="43421"/>
                    </a:lnTo>
                    <a:lnTo>
                      <a:pt x="448094" y="52425"/>
                    </a:lnTo>
                    <a:lnTo>
                      <a:pt x="438226" y="65608"/>
                    </a:lnTo>
                    <a:lnTo>
                      <a:pt x="449986" y="63957"/>
                    </a:lnTo>
                    <a:lnTo>
                      <a:pt x="457403" y="59436"/>
                    </a:lnTo>
                    <a:lnTo>
                      <a:pt x="462216" y="53009"/>
                    </a:lnTo>
                    <a:lnTo>
                      <a:pt x="466204" y="45631"/>
                    </a:lnTo>
                    <a:lnTo>
                      <a:pt x="468579" y="43383"/>
                    </a:lnTo>
                    <a:lnTo>
                      <a:pt x="472909" y="40246"/>
                    </a:lnTo>
                    <a:lnTo>
                      <a:pt x="476859" y="32702"/>
                    </a:lnTo>
                    <a:lnTo>
                      <a:pt x="480898" y="25273"/>
                    </a:lnTo>
                    <a:lnTo>
                      <a:pt x="485038" y="17970"/>
                    </a:lnTo>
                    <a:lnTo>
                      <a:pt x="489267" y="10845"/>
                    </a:lnTo>
                    <a:lnTo>
                      <a:pt x="491502" y="0"/>
                    </a:lnTo>
                    <a:close/>
                  </a:path>
                </a:pathLst>
              </a:custGeom>
              <a:solidFill>
                <a:srgbClr val="00A2E9"/>
              </a:solidFill>
            </p:spPr>
            <p:txBody>
              <a:bodyPr wrap="square" lIns="0" tIns="0" rIns="0" bIns="0" rtlCol="0"/>
              <a:lstStyle/>
              <a:p>
                <a:endParaRPr/>
              </a:p>
            </p:txBody>
          </p:sp>
          <p:pic>
            <p:nvPicPr>
              <p:cNvPr id="72" name="object 6">
                <a:extLst>
                  <a:ext uri="{FF2B5EF4-FFF2-40B4-BE49-F238E27FC236}">
                    <a16:creationId xmlns:a16="http://schemas.microsoft.com/office/drawing/2014/main" id="{0D896869-03DC-C534-E838-CCCBC1F63AE5}"/>
                  </a:ext>
                </a:extLst>
              </p:cNvPr>
              <p:cNvPicPr/>
              <p:nvPr/>
            </p:nvPicPr>
            <p:blipFill>
              <a:blip r:embed="rId3" cstate="print"/>
              <a:stretch>
                <a:fillRect/>
              </a:stretch>
            </p:blipFill>
            <p:spPr>
              <a:xfrm>
                <a:off x="17490468" y="4888112"/>
                <a:ext cx="126981" cy="116718"/>
              </a:xfrm>
              <a:prstGeom prst="rect">
                <a:avLst/>
              </a:prstGeom>
            </p:spPr>
          </p:pic>
          <p:sp>
            <p:nvSpPr>
              <p:cNvPr id="73" name="object 7">
                <a:extLst>
                  <a:ext uri="{FF2B5EF4-FFF2-40B4-BE49-F238E27FC236}">
                    <a16:creationId xmlns:a16="http://schemas.microsoft.com/office/drawing/2014/main" id="{98A8DD45-F106-A00B-C1B4-3143DC6503EF}"/>
                  </a:ext>
                </a:extLst>
              </p:cNvPr>
              <p:cNvSpPr/>
              <p:nvPr/>
            </p:nvSpPr>
            <p:spPr>
              <a:xfrm>
                <a:off x="16994835" y="4524736"/>
                <a:ext cx="1450340" cy="1447165"/>
              </a:xfrm>
              <a:custGeom>
                <a:avLst/>
                <a:gdLst/>
                <a:ahLst/>
                <a:cxnLst/>
                <a:rect l="l" t="t" r="r" b="b"/>
                <a:pathLst>
                  <a:path w="1450340" h="1447164">
                    <a:moveTo>
                      <a:pt x="188925" y="1242822"/>
                    </a:moveTo>
                    <a:lnTo>
                      <a:pt x="184404" y="1246238"/>
                    </a:lnTo>
                    <a:lnTo>
                      <a:pt x="188823" y="1246238"/>
                    </a:lnTo>
                    <a:lnTo>
                      <a:pt x="188925" y="1242822"/>
                    </a:lnTo>
                    <a:close/>
                  </a:path>
                  <a:path w="1450340" h="1447164">
                    <a:moveTo>
                      <a:pt x="226161" y="1291374"/>
                    </a:moveTo>
                    <a:lnTo>
                      <a:pt x="208648" y="1303769"/>
                    </a:lnTo>
                    <a:lnTo>
                      <a:pt x="186436" y="1318869"/>
                    </a:lnTo>
                    <a:lnTo>
                      <a:pt x="10477" y="1436763"/>
                    </a:lnTo>
                    <a:lnTo>
                      <a:pt x="0" y="1160932"/>
                    </a:lnTo>
                    <a:lnTo>
                      <a:pt x="6159" y="1446834"/>
                    </a:lnTo>
                    <a:lnTo>
                      <a:pt x="206616" y="1305560"/>
                    </a:lnTo>
                    <a:lnTo>
                      <a:pt x="226161" y="1291374"/>
                    </a:lnTo>
                    <a:close/>
                  </a:path>
                  <a:path w="1450340" h="1447164">
                    <a:moveTo>
                      <a:pt x="296087" y="1068438"/>
                    </a:moveTo>
                    <a:lnTo>
                      <a:pt x="288569" y="1068438"/>
                    </a:lnTo>
                    <a:lnTo>
                      <a:pt x="286969" y="1075626"/>
                    </a:lnTo>
                    <a:lnTo>
                      <a:pt x="296087" y="1068438"/>
                    </a:lnTo>
                    <a:close/>
                  </a:path>
                  <a:path w="1450340" h="1447164">
                    <a:moveTo>
                      <a:pt x="301701" y="1081138"/>
                    </a:moveTo>
                    <a:lnTo>
                      <a:pt x="301675" y="1081265"/>
                    </a:lnTo>
                    <a:lnTo>
                      <a:pt x="301701" y="1081138"/>
                    </a:lnTo>
                    <a:close/>
                  </a:path>
                  <a:path w="1450340" h="1447164">
                    <a:moveTo>
                      <a:pt x="312737" y="331838"/>
                    </a:moveTo>
                    <a:lnTo>
                      <a:pt x="304266" y="344538"/>
                    </a:lnTo>
                    <a:lnTo>
                      <a:pt x="304507" y="331838"/>
                    </a:lnTo>
                    <a:lnTo>
                      <a:pt x="292239" y="331838"/>
                    </a:lnTo>
                    <a:lnTo>
                      <a:pt x="287096" y="331838"/>
                    </a:lnTo>
                    <a:lnTo>
                      <a:pt x="279361" y="331838"/>
                    </a:lnTo>
                    <a:lnTo>
                      <a:pt x="270459" y="344538"/>
                    </a:lnTo>
                    <a:lnTo>
                      <a:pt x="263626" y="357238"/>
                    </a:lnTo>
                    <a:lnTo>
                      <a:pt x="261264" y="369938"/>
                    </a:lnTo>
                    <a:lnTo>
                      <a:pt x="272338" y="357238"/>
                    </a:lnTo>
                    <a:lnTo>
                      <a:pt x="264655" y="369938"/>
                    </a:lnTo>
                    <a:lnTo>
                      <a:pt x="259867" y="382638"/>
                    </a:lnTo>
                    <a:lnTo>
                      <a:pt x="258025" y="395338"/>
                    </a:lnTo>
                    <a:lnTo>
                      <a:pt x="259181" y="408038"/>
                    </a:lnTo>
                    <a:lnTo>
                      <a:pt x="264820" y="395338"/>
                    </a:lnTo>
                    <a:lnTo>
                      <a:pt x="265849" y="382638"/>
                    </a:lnTo>
                    <a:lnTo>
                      <a:pt x="268147" y="369938"/>
                    </a:lnTo>
                    <a:lnTo>
                      <a:pt x="277660" y="357238"/>
                    </a:lnTo>
                    <a:lnTo>
                      <a:pt x="290588" y="344538"/>
                    </a:lnTo>
                    <a:lnTo>
                      <a:pt x="292836" y="344538"/>
                    </a:lnTo>
                    <a:lnTo>
                      <a:pt x="294360" y="357238"/>
                    </a:lnTo>
                    <a:lnTo>
                      <a:pt x="305117" y="357238"/>
                    </a:lnTo>
                    <a:lnTo>
                      <a:pt x="312737" y="331838"/>
                    </a:lnTo>
                    <a:close/>
                  </a:path>
                  <a:path w="1450340" h="1447164">
                    <a:moveTo>
                      <a:pt x="369036" y="268338"/>
                    </a:moveTo>
                    <a:lnTo>
                      <a:pt x="362331" y="268338"/>
                    </a:lnTo>
                    <a:lnTo>
                      <a:pt x="356196" y="281038"/>
                    </a:lnTo>
                    <a:lnTo>
                      <a:pt x="359803" y="281038"/>
                    </a:lnTo>
                    <a:lnTo>
                      <a:pt x="369036" y="268338"/>
                    </a:lnTo>
                    <a:close/>
                  </a:path>
                  <a:path w="1450340" h="1447164">
                    <a:moveTo>
                      <a:pt x="386257" y="204838"/>
                    </a:moveTo>
                    <a:lnTo>
                      <a:pt x="370471" y="217538"/>
                    </a:lnTo>
                    <a:lnTo>
                      <a:pt x="380707" y="204838"/>
                    </a:lnTo>
                    <a:lnTo>
                      <a:pt x="372491" y="204838"/>
                    </a:lnTo>
                    <a:lnTo>
                      <a:pt x="378714" y="192138"/>
                    </a:lnTo>
                    <a:lnTo>
                      <a:pt x="376110" y="192138"/>
                    </a:lnTo>
                    <a:lnTo>
                      <a:pt x="371170" y="204838"/>
                    </a:lnTo>
                    <a:lnTo>
                      <a:pt x="363067" y="204838"/>
                    </a:lnTo>
                    <a:lnTo>
                      <a:pt x="357898" y="217538"/>
                    </a:lnTo>
                    <a:lnTo>
                      <a:pt x="336575" y="217538"/>
                    </a:lnTo>
                    <a:lnTo>
                      <a:pt x="334949" y="230238"/>
                    </a:lnTo>
                    <a:lnTo>
                      <a:pt x="349427" y="230238"/>
                    </a:lnTo>
                    <a:lnTo>
                      <a:pt x="345516" y="242938"/>
                    </a:lnTo>
                    <a:lnTo>
                      <a:pt x="340042" y="242938"/>
                    </a:lnTo>
                    <a:lnTo>
                      <a:pt x="334238" y="255638"/>
                    </a:lnTo>
                    <a:lnTo>
                      <a:pt x="300888" y="255638"/>
                    </a:lnTo>
                    <a:lnTo>
                      <a:pt x="296075" y="268338"/>
                    </a:lnTo>
                    <a:lnTo>
                      <a:pt x="293751" y="268338"/>
                    </a:lnTo>
                    <a:lnTo>
                      <a:pt x="291541" y="281038"/>
                    </a:lnTo>
                    <a:lnTo>
                      <a:pt x="291363" y="281038"/>
                    </a:lnTo>
                    <a:lnTo>
                      <a:pt x="291198" y="293738"/>
                    </a:lnTo>
                    <a:lnTo>
                      <a:pt x="290715" y="293738"/>
                    </a:lnTo>
                    <a:lnTo>
                      <a:pt x="288747" y="306438"/>
                    </a:lnTo>
                    <a:lnTo>
                      <a:pt x="283756" y="319138"/>
                    </a:lnTo>
                    <a:lnTo>
                      <a:pt x="274218" y="331838"/>
                    </a:lnTo>
                    <a:lnTo>
                      <a:pt x="284060" y="319138"/>
                    </a:lnTo>
                    <a:lnTo>
                      <a:pt x="287921" y="319138"/>
                    </a:lnTo>
                    <a:lnTo>
                      <a:pt x="290436" y="319138"/>
                    </a:lnTo>
                    <a:lnTo>
                      <a:pt x="295706" y="306438"/>
                    </a:lnTo>
                    <a:lnTo>
                      <a:pt x="300469" y="306438"/>
                    </a:lnTo>
                    <a:lnTo>
                      <a:pt x="302425" y="319138"/>
                    </a:lnTo>
                    <a:lnTo>
                      <a:pt x="312013" y="319138"/>
                    </a:lnTo>
                    <a:lnTo>
                      <a:pt x="318312" y="306438"/>
                    </a:lnTo>
                    <a:lnTo>
                      <a:pt x="314947" y="306438"/>
                    </a:lnTo>
                    <a:lnTo>
                      <a:pt x="323519" y="293738"/>
                    </a:lnTo>
                    <a:lnTo>
                      <a:pt x="341401" y="293738"/>
                    </a:lnTo>
                    <a:lnTo>
                      <a:pt x="346621" y="281038"/>
                    </a:lnTo>
                    <a:lnTo>
                      <a:pt x="356196" y="281038"/>
                    </a:lnTo>
                    <a:lnTo>
                      <a:pt x="360756" y="268338"/>
                    </a:lnTo>
                    <a:lnTo>
                      <a:pt x="362153" y="255638"/>
                    </a:lnTo>
                    <a:lnTo>
                      <a:pt x="365556" y="255638"/>
                    </a:lnTo>
                    <a:lnTo>
                      <a:pt x="376161" y="242938"/>
                    </a:lnTo>
                    <a:lnTo>
                      <a:pt x="357860" y="242938"/>
                    </a:lnTo>
                    <a:lnTo>
                      <a:pt x="374078" y="230238"/>
                    </a:lnTo>
                    <a:lnTo>
                      <a:pt x="379730" y="230238"/>
                    </a:lnTo>
                    <a:lnTo>
                      <a:pt x="385673" y="217538"/>
                    </a:lnTo>
                    <a:lnTo>
                      <a:pt x="372376" y="217538"/>
                    </a:lnTo>
                    <a:lnTo>
                      <a:pt x="386257" y="204838"/>
                    </a:lnTo>
                    <a:close/>
                  </a:path>
                  <a:path w="1450340" h="1447164">
                    <a:moveTo>
                      <a:pt x="389420" y="194043"/>
                    </a:moveTo>
                    <a:lnTo>
                      <a:pt x="380707" y="204838"/>
                    </a:lnTo>
                    <a:lnTo>
                      <a:pt x="384492" y="204838"/>
                    </a:lnTo>
                    <a:lnTo>
                      <a:pt x="389420" y="194043"/>
                    </a:lnTo>
                    <a:close/>
                  </a:path>
                  <a:path w="1450340" h="1447164">
                    <a:moveTo>
                      <a:pt x="398170" y="1055331"/>
                    </a:moveTo>
                    <a:lnTo>
                      <a:pt x="398005" y="1055738"/>
                    </a:lnTo>
                    <a:lnTo>
                      <a:pt x="398170" y="1055331"/>
                    </a:lnTo>
                    <a:close/>
                  </a:path>
                  <a:path w="1450340" h="1447164">
                    <a:moveTo>
                      <a:pt x="403098" y="1043038"/>
                    </a:moveTo>
                    <a:lnTo>
                      <a:pt x="399948" y="1043038"/>
                    </a:lnTo>
                    <a:lnTo>
                      <a:pt x="398170" y="1055331"/>
                    </a:lnTo>
                    <a:lnTo>
                      <a:pt x="403098" y="1043038"/>
                    </a:lnTo>
                    <a:close/>
                  </a:path>
                  <a:path w="1450340" h="1447164">
                    <a:moveTo>
                      <a:pt x="425450" y="204838"/>
                    </a:moveTo>
                    <a:lnTo>
                      <a:pt x="416179" y="204838"/>
                    </a:lnTo>
                    <a:lnTo>
                      <a:pt x="407225" y="217538"/>
                    </a:lnTo>
                    <a:lnTo>
                      <a:pt x="399910" y="230238"/>
                    </a:lnTo>
                    <a:lnTo>
                      <a:pt x="394893" y="242938"/>
                    </a:lnTo>
                    <a:lnTo>
                      <a:pt x="397979" y="242938"/>
                    </a:lnTo>
                    <a:lnTo>
                      <a:pt x="402602" y="230238"/>
                    </a:lnTo>
                    <a:lnTo>
                      <a:pt x="418350" y="230238"/>
                    </a:lnTo>
                    <a:lnTo>
                      <a:pt x="418528" y="217538"/>
                    </a:lnTo>
                    <a:lnTo>
                      <a:pt x="419049" y="217538"/>
                    </a:lnTo>
                    <a:lnTo>
                      <a:pt x="425450" y="204838"/>
                    </a:lnTo>
                    <a:close/>
                  </a:path>
                  <a:path w="1450340" h="1447164">
                    <a:moveTo>
                      <a:pt x="434657" y="166738"/>
                    </a:moveTo>
                    <a:lnTo>
                      <a:pt x="423138" y="166738"/>
                    </a:lnTo>
                    <a:lnTo>
                      <a:pt x="412229" y="179438"/>
                    </a:lnTo>
                    <a:lnTo>
                      <a:pt x="386067" y="179438"/>
                    </a:lnTo>
                    <a:lnTo>
                      <a:pt x="381063" y="192138"/>
                    </a:lnTo>
                    <a:lnTo>
                      <a:pt x="390283" y="192138"/>
                    </a:lnTo>
                    <a:lnTo>
                      <a:pt x="389420" y="194043"/>
                    </a:lnTo>
                    <a:lnTo>
                      <a:pt x="390956" y="192138"/>
                    </a:lnTo>
                    <a:lnTo>
                      <a:pt x="413080" y="179438"/>
                    </a:lnTo>
                    <a:lnTo>
                      <a:pt x="434657" y="166738"/>
                    </a:lnTo>
                    <a:close/>
                  </a:path>
                  <a:path w="1450340" h="1447164">
                    <a:moveTo>
                      <a:pt x="438518" y="420738"/>
                    </a:moveTo>
                    <a:lnTo>
                      <a:pt x="438048" y="420738"/>
                    </a:lnTo>
                    <a:lnTo>
                      <a:pt x="434213" y="433438"/>
                    </a:lnTo>
                    <a:lnTo>
                      <a:pt x="438518" y="420738"/>
                    </a:lnTo>
                    <a:close/>
                  </a:path>
                  <a:path w="1450340" h="1447164">
                    <a:moveTo>
                      <a:pt x="442683" y="420738"/>
                    </a:moveTo>
                    <a:lnTo>
                      <a:pt x="442087" y="419366"/>
                    </a:lnTo>
                    <a:lnTo>
                      <a:pt x="441731" y="420738"/>
                    </a:lnTo>
                    <a:lnTo>
                      <a:pt x="442683" y="420738"/>
                    </a:lnTo>
                    <a:close/>
                  </a:path>
                  <a:path w="1450340" h="1447164">
                    <a:moveTo>
                      <a:pt x="497497" y="192138"/>
                    </a:moveTo>
                    <a:lnTo>
                      <a:pt x="496608" y="179438"/>
                    </a:lnTo>
                    <a:lnTo>
                      <a:pt x="495274" y="179438"/>
                    </a:lnTo>
                    <a:lnTo>
                      <a:pt x="497166" y="192138"/>
                    </a:lnTo>
                    <a:lnTo>
                      <a:pt x="497497" y="192138"/>
                    </a:lnTo>
                    <a:close/>
                  </a:path>
                  <a:path w="1450340" h="1447164">
                    <a:moveTo>
                      <a:pt x="500519" y="303415"/>
                    </a:moveTo>
                    <a:lnTo>
                      <a:pt x="498602" y="306438"/>
                    </a:lnTo>
                    <a:lnTo>
                      <a:pt x="499351" y="306438"/>
                    </a:lnTo>
                    <a:lnTo>
                      <a:pt x="500519" y="303415"/>
                    </a:lnTo>
                    <a:close/>
                  </a:path>
                  <a:path w="1450340" h="1447164">
                    <a:moveTo>
                      <a:pt x="509397" y="836510"/>
                    </a:moveTo>
                    <a:lnTo>
                      <a:pt x="507669" y="836371"/>
                    </a:lnTo>
                    <a:lnTo>
                      <a:pt x="502043" y="847953"/>
                    </a:lnTo>
                    <a:lnTo>
                      <a:pt x="503770" y="848131"/>
                    </a:lnTo>
                    <a:lnTo>
                      <a:pt x="509397" y="836510"/>
                    </a:lnTo>
                    <a:close/>
                  </a:path>
                  <a:path w="1450340" h="1447164">
                    <a:moveTo>
                      <a:pt x="520014" y="873683"/>
                    </a:moveTo>
                    <a:lnTo>
                      <a:pt x="518896" y="863206"/>
                    </a:lnTo>
                    <a:lnTo>
                      <a:pt x="517880" y="870000"/>
                    </a:lnTo>
                    <a:lnTo>
                      <a:pt x="516140" y="875792"/>
                    </a:lnTo>
                    <a:lnTo>
                      <a:pt x="512889" y="881113"/>
                    </a:lnTo>
                    <a:lnTo>
                      <a:pt x="507352" y="886460"/>
                    </a:lnTo>
                    <a:lnTo>
                      <a:pt x="501357" y="877811"/>
                    </a:lnTo>
                    <a:lnTo>
                      <a:pt x="504748" y="870432"/>
                    </a:lnTo>
                    <a:lnTo>
                      <a:pt x="509663" y="862076"/>
                    </a:lnTo>
                    <a:lnTo>
                      <a:pt x="508279" y="850468"/>
                    </a:lnTo>
                    <a:lnTo>
                      <a:pt x="499198" y="860894"/>
                    </a:lnTo>
                    <a:lnTo>
                      <a:pt x="495300" y="872490"/>
                    </a:lnTo>
                    <a:lnTo>
                      <a:pt x="492417" y="884186"/>
                    </a:lnTo>
                    <a:lnTo>
                      <a:pt x="486321" y="894892"/>
                    </a:lnTo>
                    <a:lnTo>
                      <a:pt x="498182" y="892175"/>
                    </a:lnTo>
                    <a:lnTo>
                      <a:pt x="511263" y="884224"/>
                    </a:lnTo>
                    <a:lnTo>
                      <a:pt x="520014" y="873683"/>
                    </a:lnTo>
                    <a:close/>
                  </a:path>
                  <a:path w="1450340" h="1447164">
                    <a:moveTo>
                      <a:pt x="554139" y="785126"/>
                    </a:moveTo>
                    <a:lnTo>
                      <a:pt x="553783" y="787234"/>
                    </a:lnTo>
                    <a:lnTo>
                      <a:pt x="553364" y="789457"/>
                    </a:lnTo>
                    <a:lnTo>
                      <a:pt x="553199" y="791514"/>
                    </a:lnTo>
                    <a:lnTo>
                      <a:pt x="553707" y="789457"/>
                    </a:lnTo>
                    <a:lnTo>
                      <a:pt x="554037" y="787311"/>
                    </a:lnTo>
                    <a:lnTo>
                      <a:pt x="554139" y="785126"/>
                    </a:lnTo>
                    <a:close/>
                  </a:path>
                  <a:path w="1450340" h="1447164">
                    <a:moveTo>
                      <a:pt x="555599" y="777252"/>
                    </a:moveTo>
                    <a:lnTo>
                      <a:pt x="553770" y="777176"/>
                    </a:lnTo>
                    <a:lnTo>
                      <a:pt x="554342" y="779932"/>
                    </a:lnTo>
                    <a:lnTo>
                      <a:pt x="554253" y="782548"/>
                    </a:lnTo>
                    <a:lnTo>
                      <a:pt x="554139" y="785126"/>
                    </a:lnTo>
                    <a:lnTo>
                      <a:pt x="554875" y="780884"/>
                    </a:lnTo>
                    <a:lnTo>
                      <a:pt x="555599" y="777252"/>
                    </a:lnTo>
                    <a:close/>
                  </a:path>
                  <a:path w="1450340" h="1447164">
                    <a:moveTo>
                      <a:pt x="574205" y="902957"/>
                    </a:moveTo>
                    <a:lnTo>
                      <a:pt x="573811" y="902639"/>
                    </a:lnTo>
                    <a:lnTo>
                      <a:pt x="570433" y="906818"/>
                    </a:lnTo>
                    <a:lnTo>
                      <a:pt x="574205" y="902957"/>
                    </a:lnTo>
                    <a:close/>
                  </a:path>
                  <a:path w="1450340" h="1447164">
                    <a:moveTo>
                      <a:pt x="579805" y="776338"/>
                    </a:moveTo>
                    <a:lnTo>
                      <a:pt x="576262" y="776338"/>
                    </a:lnTo>
                    <a:lnTo>
                      <a:pt x="575233" y="783564"/>
                    </a:lnTo>
                    <a:lnTo>
                      <a:pt x="579805" y="776338"/>
                    </a:lnTo>
                    <a:close/>
                  </a:path>
                  <a:path w="1450340" h="1447164">
                    <a:moveTo>
                      <a:pt x="579856" y="895146"/>
                    </a:moveTo>
                    <a:lnTo>
                      <a:pt x="570674" y="898652"/>
                    </a:lnTo>
                    <a:lnTo>
                      <a:pt x="571487" y="900811"/>
                    </a:lnTo>
                    <a:lnTo>
                      <a:pt x="573811" y="902639"/>
                    </a:lnTo>
                    <a:lnTo>
                      <a:pt x="579856" y="895146"/>
                    </a:lnTo>
                    <a:close/>
                  </a:path>
                  <a:path w="1450340" h="1447164">
                    <a:moveTo>
                      <a:pt x="585939" y="870889"/>
                    </a:moveTo>
                    <a:lnTo>
                      <a:pt x="585800" y="871194"/>
                    </a:lnTo>
                    <a:lnTo>
                      <a:pt x="585939" y="870889"/>
                    </a:lnTo>
                    <a:close/>
                  </a:path>
                  <a:path w="1450340" h="1447164">
                    <a:moveTo>
                      <a:pt x="590727" y="898525"/>
                    </a:moveTo>
                    <a:lnTo>
                      <a:pt x="587133" y="895489"/>
                    </a:lnTo>
                    <a:lnTo>
                      <a:pt x="586079" y="901547"/>
                    </a:lnTo>
                    <a:lnTo>
                      <a:pt x="576783" y="909180"/>
                    </a:lnTo>
                    <a:lnTo>
                      <a:pt x="583946" y="913625"/>
                    </a:lnTo>
                    <a:lnTo>
                      <a:pt x="583488" y="908443"/>
                    </a:lnTo>
                    <a:lnTo>
                      <a:pt x="587629" y="903135"/>
                    </a:lnTo>
                    <a:lnTo>
                      <a:pt x="590727" y="898525"/>
                    </a:lnTo>
                    <a:close/>
                  </a:path>
                  <a:path w="1450340" h="1447164">
                    <a:moveTo>
                      <a:pt x="595833" y="889444"/>
                    </a:moveTo>
                    <a:lnTo>
                      <a:pt x="594614" y="887755"/>
                    </a:lnTo>
                    <a:lnTo>
                      <a:pt x="595439" y="889889"/>
                    </a:lnTo>
                    <a:lnTo>
                      <a:pt x="595591" y="889711"/>
                    </a:lnTo>
                    <a:lnTo>
                      <a:pt x="595744" y="889546"/>
                    </a:lnTo>
                    <a:close/>
                  </a:path>
                  <a:path w="1450340" h="1447164">
                    <a:moveTo>
                      <a:pt x="596925" y="877938"/>
                    </a:moveTo>
                    <a:lnTo>
                      <a:pt x="585800" y="877938"/>
                    </a:lnTo>
                    <a:lnTo>
                      <a:pt x="581037" y="890638"/>
                    </a:lnTo>
                    <a:lnTo>
                      <a:pt x="592899" y="890638"/>
                    </a:lnTo>
                    <a:lnTo>
                      <a:pt x="596925" y="877938"/>
                    </a:lnTo>
                    <a:close/>
                  </a:path>
                  <a:path w="1450340" h="1447164">
                    <a:moveTo>
                      <a:pt x="630212" y="930033"/>
                    </a:moveTo>
                    <a:lnTo>
                      <a:pt x="622109" y="940612"/>
                    </a:lnTo>
                    <a:lnTo>
                      <a:pt x="613473" y="950772"/>
                    </a:lnTo>
                    <a:lnTo>
                      <a:pt x="604151" y="959307"/>
                    </a:lnTo>
                    <a:lnTo>
                      <a:pt x="594004" y="965047"/>
                    </a:lnTo>
                    <a:lnTo>
                      <a:pt x="590867" y="952627"/>
                    </a:lnTo>
                    <a:lnTo>
                      <a:pt x="602157" y="948842"/>
                    </a:lnTo>
                    <a:lnTo>
                      <a:pt x="609752" y="942682"/>
                    </a:lnTo>
                    <a:lnTo>
                      <a:pt x="616153" y="935253"/>
                    </a:lnTo>
                    <a:lnTo>
                      <a:pt x="623862" y="927709"/>
                    </a:lnTo>
                    <a:lnTo>
                      <a:pt x="593890" y="946696"/>
                    </a:lnTo>
                    <a:lnTo>
                      <a:pt x="584327" y="947318"/>
                    </a:lnTo>
                    <a:lnTo>
                      <a:pt x="582041" y="944283"/>
                    </a:lnTo>
                    <a:lnTo>
                      <a:pt x="584796" y="938657"/>
                    </a:lnTo>
                    <a:lnTo>
                      <a:pt x="590321" y="931506"/>
                    </a:lnTo>
                    <a:lnTo>
                      <a:pt x="587883" y="933538"/>
                    </a:lnTo>
                    <a:lnTo>
                      <a:pt x="585254" y="934885"/>
                    </a:lnTo>
                    <a:lnTo>
                      <a:pt x="583323" y="933919"/>
                    </a:lnTo>
                    <a:lnTo>
                      <a:pt x="581329" y="940892"/>
                    </a:lnTo>
                    <a:lnTo>
                      <a:pt x="577126" y="950798"/>
                    </a:lnTo>
                    <a:lnTo>
                      <a:pt x="577227" y="956386"/>
                    </a:lnTo>
                    <a:lnTo>
                      <a:pt x="588162" y="950429"/>
                    </a:lnTo>
                    <a:lnTo>
                      <a:pt x="589711" y="957808"/>
                    </a:lnTo>
                    <a:lnTo>
                      <a:pt x="585152" y="964260"/>
                    </a:lnTo>
                    <a:lnTo>
                      <a:pt x="578358" y="970216"/>
                    </a:lnTo>
                    <a:lnTo>
                      <a:pt x="573201" y="976083"/>
                    </a:lnTo>
                    <a:lnTo>
                      <a:pt x="579755" y="974420"/>
                    </a:lnTo>
                    <a:lnTo>
                      <a:pt x="576529" y="984415"/>
                    </a:lnTo>
                    <a:lnTo>
                      <a:pt x="580999" y="986751"/>
                    </a:lnTo>
                    <a:lnTo>
                      <a:pt x="583044" y="982814"/>
                    </a:lnTo>
                    <a:lnTo>
                      <a:pt x="584225" y="976744"/>
                    </a:lnTo>
                    <a:lnTo>
                      <a:pt x="589953" y="972934"/>
                    </a:lnTo>
                    <a:lnTo>
                      <a:pt x="596290" y="975372"/>
                    </a:lnTo>
                    <a:lnTo>
                      <a:pt x="591223" y="985278"/>
                    </a:lnTo>
                    <a:lnTo>
                      <a:pt x="583666" y="988949"/>
                    </a:lnTo>
                    <a:lnTo>
                      <a:pt x="588568" y="990828"/>
                    </a:lnTo>
                    <a:lnTo>
                      <a:pt x="588645" y="995883"/>
                    </a:lnTo>
                    <a:lnTo>
                      <a:pt x="589102" y="1000201"/>
                    </a:lnTo>
                    <a:lnTo>
                      <a:pt x="595160" y="999832"/>
                    </a:lnTo>
                    <a:lnTo>
                      <a:pt x="608596" y="983068"/>
                    </a:lnTo>
                    <a:lnTo>
                      <a:pt x="619112" y="966863"/>
                    </a:lnTo>
                    <a:lnTo>
                      <a:pt x="626414" y="949680"/>
                    </a:lnTo>
                    <a:lnTo>
                      <a:pt x="630212" y="930033"/>
                    </a:lnTo>
                    <a:close/>
                  </a:path>
                  <a:path w="1450340" h="1447164">
                    <a:moveTo>
                      <a:pt x="640511" y="63855"/>
                    </a:moveTo>
                    <a:lnTo>
                      <a:pt x="636879" y="62306"/>
                    </a:lnTo>
                    <a:lnTo>
                      <a:pt x="624471" y="71361"/>
                    </a:lnTo>
                    <a:lnTo>
                      <a:pt x="628180" y="72885"/>
                    </a:lnTo>
                    <a:lnTo>
                      <a:pt x="640511" y="63855"/>
                    </a:lnTo>
                    <a:close/>
                  </a:path>
                  <a:path w="1450340" h="1447164">
                    <a:moveTo>
                      <a:pt x="643178" y="789038"/>
                    </a:moveTo>
                    <a:lnTo>
                      <a:pt x="643166" y="787590"/>
                    </a:lnTo>
                    <a:lnTo>
                      <a:pt x="642620" y="789038"/>
                    </a:lnTo>
                    <a:lnTo>
                      <a:pt x="643178" y="789038"/>
                    </a:lnTo>
                    <a:close/>
                  </a:path>
                  <a:path w="1450340" h="1447164">
                    <a:moveTo>
                      <a:pt x="652487" y="94716"/>
                    </a:moveTo>
                    <a:lnTo>
                      <a:pt x="642797" y="100444"/>
                    </a:lnTo>
                    <a:lnTo>
                      <a:pt x="647827" y="98552"/>
                    </a:lnTo>
                    <a:lnTo>
                      <a:pt x="650608" y="96647"/>
                    </a:lnTo>
                    <a:lnTo>
                      <a:pt x="652487" y="94716"/>
                    </a:lnTo>
                    <a:close/>
                  </a:path>
                  <a:path w="1450340" h="1447164">
                    <a:moveTo>
                      <a:pt x="676211" y="887145"/>
                    </a:moveTo>
                    <a:lnTo>
                      <a:pt x="674979" y="887653"/>
                    </a:lnTo>
                    <a:lnTo>
                      <a:pt x="673633" y="888288"/>
                    </a:lnTo>
                    <a:lnTo>
                      <a:pt x="672477" y="888682"/>
                    </a:lnTo>
                    <a:lnTo>
                      <a:pt x="673646" y="888720"/>
                    </a:lnTo>
                    <a:lnTo>
                      <a:pt x="674928" y="888009"/>
                    </a:lnTo>
                    <a:lnTo>
                      <a:pt x="676211" y="887145"/>
                    </a:lnTo>
                    <a:close/>
                  </a:path>
                  <a:path w="1450340" h="1447164">
                    <a:moveTo>
                      <a:pt x="695096" y="598538"/>
                    </a:moveTo>
                    <a:lnTo>
                      <a:pt x="689152" y="611238"/>
                    </a:lnTo>
                    <a:lnTo>
                      <a:pt x="689952" y="611238"/>
                    </a:lnTo>
                    <a:lnTo>
                      <a:pt x="695096" y="598538"/>
                    </a:lnTo>
                    <a:close/>
                  </a:path>
                  <a:path w="1450340" h="1447164">
                    <a:moveTo>
                      <a:pt x="721944" y="77838"/>
                    </a:moveTo>
                    <a:lnTo>
                      <a:pt x="712139" y="77838"/>
                    </a:lnTo>
                    <a:lnTo>
                      <a:pt x="707923" y="90538"/>
                    </a:lnTo>
                    <a:lnTo>
                      <a:pt x="714019" y="90538"/>
                    </a:lnTo>
                    <a:lnTo>
                      <a:pt x="721944" y="77838"/>
                    </a:lnTo>
                    <a:close/>
                  </a:path>
                  <a:path w="1450340" h="1447164">
                    <a:moveTo>
                      <a:pt x="721956" y="319138"/>
                    </a:moveTo>
                    <a:lnTo>
                      <a:pt x="720585" y="316712"/>
                    </a:lnTo>
                    <a:lnTo>
                      <a:pt x="720712" y="315988"/>
                    </a:lnTo>
                    <a:lnTo>
                      <a:pt x="720204" y="315074"/>
                    </a:lnTo>
                    <a:lnTo>
                      <a:pt x="720039" y="315734"/>
                    </a:lnTo>
                    <a:lnTo>
                      <a:pt x="714832" y="306438"/>
                    </a:lnTo>
                    <a:lnTo>
                      <a:pt x="700900" y="306438"/>
                    </a:lnTo>
                    <a:lnTo>
                      <a:pt x="692861" y="319138"/>
                    </a:lnTo>
                    <a:lnTo>
                      <a:pt x="704684" y="319138"/>
                    </a:lnTo>
                    <a:lnTo>
                      <a:pt x="709041" y="331838"/>
                    </a:lnTo>
                    <a:lnTo>
                      <a:pt x="707504" y="319138"/>
                    </a:lnTo>
                    <a:lnTo>
                      <a:pt x="719213" y="319138"/>
                    </a:lnTo>
                    <a:lnTo>
                      <a:pt x="719010" y="319976"/>
                    </a:lnTo>
                    <a:lnTo>
                      <a:pt x="719493" y="319138"/>
                    </a:lnTo>
                    <a:lnTo>
                      <a:pt x="721956" y="319138"/>
                    </a:lnTo>
                    <a:close/>
                  </a:path>
                  <a:path w="1450340" h="1447164">
                    <a:moveTo>
                      <a:pt x="739432" y="827239"/>
                    </a:moveTo>
                    <a:lnTo>
                      <a:pt x="738847" y="828598"/>
                    </a:lnTo>
                    <a:lnTo>
                      <a:pt x="739190" y="828446"/>
                    </a:lnTo>
                    <a:lnTo>
                      <a:pt x="739406" y="827824"/>
                    </a:lnTo>
                    <a:lnTo>
                      <a:pt x="739432" y="827239"/>
                    </a:lnTo>
                    <a:close/>
                  </a:path>
                  <a:path w="1450340" h="1447164">
                    <a:moveTo>
                      <a:pt x="747102" y="827138"/>
                    </a:moveTo>
                    <a:lnTo>
                      <a:pt x="736117" y="839838"/>
                    </a:lnTo>
                    <a:lnTo>
                      <a:pt x="739190" y="839838"/>
                    </a:lnTo>
                    <a:lnTo>
                      <a:pt x="744156" y="835418"/>
                    </a:lnTo>
                    <a:lnTo>
                      <a:pt x="747102" y="827138"/>
                    </a:lnTo>
                    <a:close/>
                  </a:path>
                  <a:path w="1450340" h="1447164">
                    <a:moveTo>
                      <a:pt x="753745" y="55410"/>
                    </a:moveTo>
                    <a:lnTo>
                      <a:pt x="753491" y="54927"/>
                    </a:lnTo>
                    <a:lnTo>
                      <a:pt x="753351" y="54444"/>
                    </a:lnTo>
                    <a:lnTo>
                      <a:pt x="752906" y="54013"/>
                    </a:lnTo>
                    <a:lnTo>
                      <a:pt x="751293" y="54991"/>
                    </a:lnTo>
                    <a:lnTo>
                      <a:pt x="752233" y="55333"/>
                    </a:lnTo>
                    <a:lnTo>
                      <a:pt x="753745" y="55410"/>
                    </a:lnTo>
                    <a:close/>
                  </a:path>
                  <a:path w="1450340" h="1447164">
                    <a:moveTo>
                      <a:pt x="783132" y="301117"/>
                    </a:moveTo>
                    <a:lnTo>
                      <a:pt x="782739" y="302425"/>
                    </a:lnTo>
                    <a:lnTo>
                      <a:pt x="782078" y="303834"/>
                    </a:lnTo>
                    <a:lnTo>
                      <a:pt x="780884" y="305638"/>
                    </a:lnTo>
                    <a:lnTo>
                      <a:pt x="782205" y="303707"/>
                    </a:lnTo>
                    <a:lnTo>
                      <a:pt x="782828" y="302285"/>
                    </a:lnTo>
                    <a:lnTo>
                      <a:pt x="783132" y="301117"/>
                    </a:lnTo>
                    <a:close/>
                  </a:path>
                  <a:path w="1450340" h="1447164">
                    <a:moveTo>
                      <a:pt x="783285" y="300748"/>
                    </a:moveTo>
                    <a:lnTo>
                      <a:pt x="783247" y="300494"/>
                    </a:lnTo>
                    <a:lnTo>
                      <a:pt x="783132" y="301117"/>
                    </a:lnTo>
                    <a:lnTo>
                      <a:pt x="783285" y="300748"/>
                    </a:lnTo>
                    <a:close/>
                  </a:path>
                  <a:path w="1450340" h="1447164">
                    <a:moveTo>
                      <a:pt x="783285" y="299339"/>
                    </a:moveTo>
                    <a:lnTo>
                      <a:pt x="783107" y="299046"/>
                    </a:lnTo>
                    <a:lnTo>
                      <a:pt x="783259" y="299631"/>
                    </a:lnTo>
                    <a:lnTo>
                      <a:pt x="783285" y="299339"/>
                    </a:lnTo>
                    <a:close/>
                  </a:path>
                  <a:path w="1450340" h="1447164">
                    <a:moveTo>
                      <a:pt x="784288" y="522338"/>
                    </a:moveTo>
                    <a:lnTo>
                      <a:pt x="782955" y="522338"/>
                    </a:lnTo>
                    <a:lnTo>
                      <a:pt x="782828" y="535038"/>
                    </a:lnTo>
                    <a:lnTo>
                      <a:pt x="784288" y="522338"/>
                    </a:lnTo>
                    <a:close/>
                  </a:path>
                  <a:path w="1450340" h="1447164">
                    <a:moveTo>
                      <a:pt x="793559" y="489470"/>
                    </a:moveTo>
                    <a:lnTo>
                      <a:pt x="784339" y="495871"/>
                    </a:lnTo>
                    <a:lnTo>
                      <a:pt x="785190" y="503821"/>
                    </a:lnTo>
                    <a:lnTo>
                      <a:pt x="793559" y="489470"/>
                    </a:lnTo>
                    <a:close/>
                  </a:path>
                  <a:path w="1450340" h="1447164">
                    <a:moveTo>
                      <a:pt x="798817" y="25323"/>
                    </a:moveTo>
                    <a:lnTo>
                      <a:pt x="797915" y="25107"/>
                    </a:lnTo>
                    <a:lnTo>
                      <a:pt x="796645" y="25158"/>
                    </a:lnTo>
                    <a:lnTo>
                      <a:pt x="794829" y="25615"/>
                    </a:lnTo>
                    <a:lnTo>
                      <a:pt x="798817" y="25323"/>
                    </a:lnTo>
                    <a:close/>
                  </a:path>
                  <a:path w="1450340" h="1447164">
                    <a:moveTo>
                      <a:pt x="807961" y="514769"/>
                    </a:moveTo>
                    <a:lnTo>
                      <a:pt x="807821" y="504799"/>
                    </a:lnTo>
                    <a:lnTo>
                      <a:pt x="805738" y="510882"/>
                    </a:lnTo>
                    <a:lnTo>
                      <a:pt x="807961" y="514769"/>
                    </a:lnTo>
                    <a:close/>
                  </a:path>
                  <a:path w="1450340" h="1447164">
                    <a:moveTo>
                      <a:pt x="819277" y="23914"/>
                    </a:moveTo>
                    <a:lnTo>
                      <a:pt x="798817" y="25323"/>
                    </a:lnTo>
                    <a:lnTo>
                      <a:pt x="800862" y="27711"/>
                    </a:lnTo>
                    <a:lnTo>
                      <a:pt x="800201" y="31330"/>
                    </a:lnTo>
                    <a:lnTo>
                      <a:pt x="799973" y="33540"/>
                    </a:lnTo>
                    <a:lnTo>
                      <a:pt x="803338" y="31711"/>
                    </a:lnTo>
                    <a:lnTo>
                      <a:pt x="819277" y="23914"/>
                    </a:lnTo>
                    <a:close/>
                  </a:path>
                  <a:path w="1450340" h="1447164">
                    <a:moveTo>
                      <a:pt x="821245" y="293738"/>
                    </a:moveTo>
                    <a:lnTo>
                      <a:pt x="814311" y="293738"/>
                    </a:lnTo>
                    <a:lnTo>
                      <a:pt x="817422" y="306438"/>
                    </a:lnTo>
                    <a:lnTo>
                      <a:pt x="819492" y="306438"/>
                    </a:lnTo>
                    <a:lnTo>
                      <a:pt x="821245" y="293738"/>
                    </a:lnTo>
                    <a:close/>
                  </a:path>
                  <a:path w="1450340" h="1447164">
                    <a:moveTo>
                      <a:pt x="837298" y="778471"/>
                    </a:moveTo>
                    <a:lnTo>
                      <a:pt x="834618" y="780618"/>
                    </a:lnTo>
                    <a:lnTo>
                      <a:pt x="830033" y="782789"/>
                    </a:lnTo>
                    <a:lnTo>
                      <a:pt x="829310" y="788962"/>
                    </a:lnTo>
                    <a:lnTo>
                      <a:pt x="834974" y="792899"/>
                    </a:lnTo>
                    <a:lnTo>
                      <a:pt x="835571" y="782612"/>
                    </a:lnTo>
                    <a:lnTo>
                      <a:pt x="837298" y="778471"/>
                    </a:lnTo>
                    <a:close/>
                  </a:path>
                  <a:path w="1450340" h="1447164">
                    <a:moveTo>
                      <a:pt x="844638" y="587260"/>
                    </a:moveTo>
                    <a:lnTo>
                      <a:pt x="840994" y="587489"/>
                    </a:lnTo>
                    <a:lnTo>
                      <a:pt x="835520" y="587705"/>
                    </a:lnTo>
                    <a:lnTo>
                      <a:pt x="832624" y="585825"/>
                    </a:lnTo>
                    <a:lnTo>
                      <a:pt x="829017" y="589699"/>
                    </a:lnTo>
                    <a:lnTo>
                      <a:pt x="830021" y="595604"/>
                    </a:lnTo>
                    <a:lnTo>
                      <a:pt x="827646" y="600735"/>
                    </a:lnTo>
                    <a:lnTo>
                      <a:pt x="830757" y="595325"/>
                    </a:lnTo>
                    <a:lnTo>
                      <a:pt x="836142" y="590727"/>
                    </a:lnTo>
                    <a:lnTo>
                      <a:pt x="844638" y="587260"/>
                    </a:lnTo>
                    <a:close/>
                  </a:path>
                  <a:path w="1450340" h="1447164">
                    <a:moveTo>
                      <a:pt x="865555" y="596226"/>
                    </a:moveTo>
                    <a:lnTo>
                      <a:pt x="865530" y="595604"/>
                    </a:lnTo>
                    <a:lnTo>
                      <a:pt x="865441" y="594956"/>
                    </a:lnTo>
                    <a:lnTo>
                      <a:pt x="865327" y="594410"/>
                    </a:lnTo>
                    <a:lnTo>
                      <a:pt x="863511" y="594448"/>
                    </a:lnTo>
                    <a:lnTo>
                      <a:pt x="862012" y="598563"/>
                    </a:lnTo>
                    <a:lnTo>
                      <a:pt x="861263" y="600633"/>
                    </a:lnTo>
                    <a:lnTo>
                      <a:pt x="862838" y="599287"/>
                    </a:lnTo>
                    <a:lnTo>
                      <a:pt x="864285" y="597839"/>
                    </a:lnTo>
                    <a:lnTo>
                      <a:pt x="865555" y="596226"/>
                    </a:lnTo>
                    <a:close/>
                  </a:path>
                  <a:path w="1450340" h="1447164">
                    <a:moveTo>
                      <a:pt x="912888" y="462394"/>
                    </a:moveTo>
                    <a:lnTo>
                      <a:pt x="908989" y="460578"/>
                    </a:lnTo>
                    <a:lnTo>
                      <a:pt x="905713" y="470776"/>
                    </a:lnTo>
                    <a:lnTo>
                      <a:pt x="907948" y="468503"/>
                    </a:lnTo>
                    <a:lnTo>
                      <a:pt x="911428" y="465378"/>
                    </a:lnTo>
                    <a:lnTo>
                      <a:pt x="912888" y="462394"/>
                    </a:lnTo>
                    <a:close/>
                  </a:path>
                  <a:path w="1450340" h="1447164">
                    <a:moveTo>
                      <a:pt x="912964" y="547738"/>
                    </a:moveTo>
                    <a:lnTo>
                      <a:pt x="912241" y="547738"/>
                    </a:lnTo>
                    <a:lnTo>
                      <a:pt x="912329" y="548652"/>
                    </a:lnTo>
                    <a:lnTo>
                      <a:pt x="912964" y="547738"/>
                    </a:lnTo>
                    <a:close/>
                  </a:path>
                  <a:path w="1450340" h="1447164">
                    <a:moveTo>
                      <a:pt x="916089" y="198132"/>
                    </a:moveTo>
                    <a:lnTo>
                      <a:pt x="914298" y="199072"/>
                    </a:lnTo>
                    <a:lnTo>
                      <a:pt x="912469" y="200215"/>
                    </a:lnTo>
                    <a:lnTo>
                      <a:pt x="910374" y="201828"/>
                    </a:lnTo>
                    <a:lnTo>
                      <a:pt x="912596" y="200634"/>
                    </a:lnTo>
                    <a:lnTo>
                      <a:pt x="914361" y="199415"/>
                    </a:lnTo>
                    <a:lnTo>
                      <a:pt x="916089" y="198132"/>
                    </a:lnTo>
                    <a:close/>
                  </a:path>
                  <a:path w="1450340" h="1447164">
                    <a:moveTo>
                      <a:pt x="916863" y="395300"/>
                    </a:moveTo>
                    <a:lnTo>
                      <a:pt x="912342" y="393382"/>
                    </a:lnTo>
                    <a:lnTo>
                      <a:pt x="912799" y="390550"/>
                    </a:lnTo>
                    <a:lnTo>
                      <a:pt x="912990" y="388404"/>
                    </a:lnTo>
                    <a:lnTo>
                      <a:pt x="907694" y="388493"/>
                    </a:lnTo>
                    <a:lnTo>
                      <a:pt x="905357" y="393877"/>
                    </a:lnTo>
                    <a:lnTo>
                      <a:pt x="911682" y="394208"/>
                    </a:lnTo>
                    <a:lnTo>
                      <a:pt x="916863" y="395300"/>
                    </a:lnTo>
                    <a:close/>
                  </a:path>
                  <a:path w="1450340" h="1447164">
                    <a:moveTo>
                      <a:pt x="917016" y="484238"/>
                    </a:moveTo>
                    <a:lnTo>
                      <a:pt x="910831" y="484238"/>
                    </a:lnTo>
                    <a:lnTo>
                      <a:pt x="906551" y="490994"/>
                    </a:lnTo>
                    <a:lnTo>
                      <a:pt x="917016" y="484238"/>
                    </a:lnTo>
                    <a:close/>
                  </a:path>
                  <a:path w="1450340" h="1447164">
                    <a:moveTo>
                      <a:pt x="920445" y="405434"/>
                    </a:moveTo>
                    <a:lnTo>
                      <a:pt x="918121" y="404482"/>
                    </a:lnTo>
                    <a:lnTo>
                      <a:pt x="917257" y="404698"/>
                    </a:lnTo>
                    <a:lnTo>
                      <a:pt x="917067" y="405561"/>
                    </a:lnTo>
                    <a:lnTo>
                      <a:pt x="918387" y="405866"/>
                    </a:lnTo>
                    <a:lnTo>
                      <a:pt x="919670" y="405892"/>
                    </a:lnTo>
                    <a:lnTo>
                      <a:pt x="920445" y="405434"/>
                    </a:lnTo>
                    <a:close/>
                  </a:path>
                  <a:path w="1450340" h="1447164">
                    <a:moveTo>
                      <a:pt x="935355" y="340131"/>
                    </a:moveTo>
                    <a:lnTo>
                      <a:pt x="930668" y="339699"/>
                    </a:lnTo>
                    <a:lnTo>
                      <a:pt x="925842" y="339483"/>
                    </a:lnTo>
                    <a:lnTo>
                      <a:pt x="920864" y="339458"/>
                    </a:lnTo>
                    <a:lnTo>
                      <a:pt x="922350" y="340245"/>
                    </a:lnTo>
                    <a:lnTo>
                      <a:pt x="926769" y="340106"/>
                    </a:lnTo>
                    <a:lnTo>
                      <a:pt x="931100" y="340055"/>
                    </a:lnTo>
                    <a:lnTo>
                      <a:pt x="935355" y="340131"/>
                    </a:lnTo>
                    <a:close/>
                  </a:path>
                  <a:path w="1450340" h="1447164">
                    <a:moveTo>
                      <a:pt x="936383" y="204838"/>
                    </a:moveTo>
                    <a:lnTo>
                      <a:pt x="932992" y="204838"/>
                    </a:lnTo>
                    <a:lnTo>
                      <a:pt x="933411" y="212090"/>
                    </a:lnTo>
                    <a:lnTo>
                      <a:pt x="936383" y="204838"/>
                    </a:lnTo>
                    <a:close/>
                  </a:path>
                  <a:path w="1450340" h="1447164">
                    <a:moveTo>
                      <a:pt x="937945" y="281038"/>
                    </a:moveTo>
                    <a:lnTo>
                      <a:pt x="926414" y="281038"/>
                    </a:lnTo>
                    <a:lnTo>
                      <a:pt x="911440" y="293738"/>
                    </a:lnTo>
                    <a:lnTo>
                      <a:pt x="921562" y="293738"/>
                    </a:lnTo>
                    <a:lnTo>
                      <a:pt x="937945" y="281038"/>
                    </a:lnTo>
                    <a:close/>
                  </a:path>
                  <a:path w="1450340" h="1447164">
                    <a:moveTo>
                      <a:pt x="938860" y="280504"/>
                    </a:moveTo>
                    <a:lnTo>
                      <a:pt x="937945" y="281038"/>
                    </a:lnTo>
                    <a:lnTo>
                      <a:pt x="938631" y="281038"/>
                    </a:lnTo>
                    <a:lnTo>
                      <a:pt x="938860" y="280504"/>
                    </a:lnTo>
                    <a:close/>
                  </a:path>
                  <a:path w="1450340" h="1447164">
                    <a:moveTo>
                      <a:pt x="960247" y="242938"/>
                    </a:moveTo>
                    <a:lnTo>
                      <a:pt x="950404" y="242938"/>
                    </a:lnTo>
                    <a:lnTo>
                      <a:pt x="945451" y="255638"/>
                    </a:lnTo>
                    <a:lnTo>
                      <a:pt x="959269" y="244525"/>
                    </a:lnTo>
                    <a:lnTo>
                      <a:pt x="960247" y="242938"/>
                    </a:lnTo>
                    <a:close/>
                  </a:path>
                  <a:path w="1450340" h="1447164">
                    <a:moveTo>
                      <a:pt x="977493" y="78333"/>
                    </a:moveTo>
                    <a:lnTo>
                      <a:pt x="974852" y="78968"/>
                    </a:lnTo>
                    <a:lnTo>
                      <a:pt x="972273" y="79692"/>
                    </a:lnTo>
                    <a:lnTo>
                      <a:pt x="970102" y="80594"/>
                    </a:lnTo>
                    <a:lnTo>
                      <a:pt x="977493" y="78333"/>
                    </a:lnTo>
                    <a:close/>
                  </a:path>
                  <a:path w="1450340" h="1447164">
                    <a:moveTo>
                      <a:pt x="982548" y="560438"/>
                    </a:moveTo>
                    <a:lnTo>
                      <a:pt x="913371" y="560438"/>
                    </a:lnTo>
                    <a:lnTo>
                      <a:pt x="904074" y="560438"/>
                    </a:lnTo>
                    <a:lnTo>
                      <a:pt x="898258" y="573138"/>
                    </a:lnTo>
                    <a:lnTo>
                      <a:pt x="893254" y="573138"/>
                    </a:lnTo>
                    <a:lnTo>
                      <a:pt x="886828" y="585838"/>
                    </a:lnTo>
                    <a:lnTo>
                      <a:pt x="886117" y="573138"/>
                    </a:lnTo>
                    <a:lnTo>
                      <a:pt x="880694" y="573138"/>
                    </a:lnTo>
                    <a:lnTo>
                      <a:pt x="876223" y="585838"/>
                    </a:lnTo>
                    <a:lnTo>
                      <a:pt x="871562" y="598538"/>
                    </a:lnTo>
                    <a:lnTo>
                      <a:pt x="865568" y="598538"/>
                    </a:lnTo>
                    <a:lnTo>
                      <a:pt x="866127" y="611238"/>
                    </a:lnTo>
                    <a:lnTo>
                      <a:pt x="863180" y="623938"/>
                    </a:lnTo>
                    <a:lnTo>
                      <a:pt x="854938" y="623938"/>
                    </a:lnTo>
                    <a:lnTo>
                      <a:pt x="851712" y="611238"/>
                    </a:lnTo>
                    <a:lnTo>
                      <a:pt x="846582" y="611238"/>
                    </a:lnTo>
                    <a:lnTo>
                      <a:pt x="840193" y="623938"/>
                    </a:lnTo>
                    <a:lnTo>
                      <a:pt x="832840" y="623938"/>
                    </a:lnTo>
                    <a:lnTo>
                      <a:pt x="824801" y="636638"/>
                    </a:lnTo>
                    <a:lnTo>
                      <a:pt x="824636" y="623938"/>
                    </a:lnTo>
                    <a:lnTo>
                      <a:pt x="823747" y="623938"/>
                    </a:lnTo>
                    <a:lnTo>
                      <a:pt x="824572" y="611238"/>
                    </a:lnTo>
                    <a:lnTo>
                      <a:pt x="817156" y="611238"/>
                    </a:lnTo>
                    <a:lnTo>
                      <a:pt x="819658" y="573138"/>
                    </a:lnTo>
                    <a:lnTo>
                      <a:pt x="814679" y="585838"/>
                    </a:lnTo>
                    <a:lnTo>
                      <a:pt x="814324" y="598538"/>
                    </a:lnTo>
                    <a:lnTo>
                      <a:pt x="813485" y="598538"/>
                    </a:lnTo>
                    <a:lnTo>
                      <a:pt x="807072" y="611238"/>
                    </a:lnTo>
                    <a:lnTo>
                      <a:pt x="801103" y="611238"/>
                    </a:lnTo>
                    <a:lnTo>
                      <a:pt x="797077" y="598538"/>
                    </a:lnTo>
                    <a:lnTo>
                      <a:pt x="795769" y="585838"/>
                    </a:lnTo>
                    <a:lnTo>
                      <a:pt x="797915" y="585838"/>
                    </a:lnTo>
                    <a:lnTo>
                      <a:pt x="804240" y="573138"/>
                    </a:lnTo>
                    <a:lnTo>
                      <a:pt x="806450" y="573138"/>
                    </a:lnTo>
                    <a:lnTo>
                      <a:pt x="808101" y="585838"/>
                    </a:lnTo>
                    <a:lnTo>
                      <a:pt x="812749" y="585838"/>
                    </a:lnTo>
                    <a:lnTo>
                      <a:pt x="814425" y="573138"/>
                    </a:lnTo>
                    <a:lnTo>
                      <a:pt x="819658" y="573138"/>
                    </a:lnTo>
                    <a:lnTo>
                      <a:pt x="827760" y="573138"/>
                    </a:lnTo>
                    <a:lnTo>
                      <a:pt x="828814" y="560438"/>
                    </a:lnTo>
                    <a:lnTo>
                      <a:pt x="835088" y="547738"/>
                    </a:lnTo>
                    <a:lnTo>
                      <a:pt x="844473" y="547738"/>
                    </a:lnTo>
                    <a:lnTo>
                      <a:pt x="849350" y="560438"/>
                    </a:lnTo>
                    <a:lnTo>
                      <a:pt x="855878" y="560438"/>
                    </a:lnTo>
                    <a:lnTo>
                      <a:pt x="853109" y="573138"/>
                    </a:lnTo>
                    <a:lnTo>
                      <a:pt x="859917" y="573138"/>
                    </a:lnTo>
                    <a:lnTo>
                      <a:pt x="859650" y="560438"/>
                    </a:lnTo>
                    <a:lnTo>
                      <a:pt x="858710" y="560438"/>
                    </a:lnTo>
                    <a:lnTo>
                      <a:pt x="863460" y="547738"/>
                    </a:lnTo>
                    <a:lnTo>
                      <a:pt x="875118" y="560438"/>
                    </a:lnTo>
                    <a:lnTo>
                      <a:pt x="885317" y="547738"/>
                    </a:lnTo>
                    <a:lnTo>
                      <a:pt x="897115" y="547738"/>
                    </a:lnTo>
                    <a:lnTo>
                      <a:pt x="907605" y="535038"/>
                    </a:lnTo>
                    <a:lnTo>
                      <a:pt x="913879" y="522338"/>
                    </a:lnTo>
                    <a:lnTo>
                      <a:pt x="906856" y="522338"/>
                    </a:lnTo>
                    <a:lnTo>
                      <a:pt x="906297" y="509638"/>
                    </a:lnTo>
                    <a:lnTo>
                      <a:pt x="907262" y="509638"/>
                    </a:lnTo>
                    <a:lnTo>
                      <a:pt x="904824" y="496938"/>
                    </a:lnTo>
                    <a:lnTo>
                      <a:pt x="906106" y="509638"/>
                    </a:lnTo>
                    <a:lnTo>
                      <a:pt x="901344" y="509638"/>
                    </a:lnTo>
                    <a:lnTo>
                      <a:pt x="894422" y="522338"/>
                    </a:lnTo>
                    <a:lnTo>
                      <a:pt x="889241" y="522338"/>
                    </a:lnTo>
                    <a:lnTo>
                      <a:pt x="894918" y="509638"/>
                    </a:lnTo>
                    <a:lnTo>
                      <a:pt x="902792" y="496938"/>
                    </a:lnTo>
                    <a:lnTo>
                      <a:pt x="906551" y="490994"/>
                    </a:lnTo>
                    <a:lnTo>
                      <a:pt x="897356" y="496938"/>
                    </a:lnTo>
                    <a:lnTo>
                      <a:pt x="898359" y="484238"/>
                    </a:lnTo>
                    <a:lnTo>
                      <a:pt x="900760" y="471538"/>
                    </a:lnTo>
                    <a:lnTo>
                      <a:pt x="902970" y="458838"/>
                    </a:lnTo>
                    <a:lnTo>
                      <a:pt x="903427" y="446138"/>
                    </a:lnTo>
                    <a:lnTo>
                      <a:pt x="916749" y="446138"/>
                    </a:lnTo>
                    <a:lnTo>
                      <a:pt x="910869" y="433438"/>
                    </a:lnTo>
                    <a:lnTo>
                      <a:pt x="915885" y="433438"/>
                    </a:lnTo>
                    <a:lnTo>
                      <a:pt x="922616" y="420738"/>
                    </a:lnTo>
                    <a:lnTo>
                      <a:pt x="916520" y="420738"/>
                    </a:lnTo>
                    <a:lnTo>
                      <a:pt x="917067" y="408038"/>
                    </a:lnTo>
                    <a:lnTo>
                      <a:pt x="904430" y="408038"/>
                    </a:lnTo>
                    <a:lnTo>
                      <a:pt x="901598" y="402640"/>
                    </a:lnTo>
                    <a:lnTo>
                      <a:pt x="901598" y="433438"/>
                    </a:lnTo>
                    <a:lnTo>
                      <a:pt x="896518" y="433438"/>
                    </a:lnTo>
                    <a:lnTo>
                      <a:pt x="901230" y="420738"/>
                    </a:lnTo>
                    <a:lnTo>
                      <a:pt x="901484" y="420738"/>
                    </a:lnTo>
                    <a:lnTo>
                      <a:pt x="901598" y="433438"/>
                    </a:lnTo>
                    <a:lnTo>
                      <a:pt x="901598" y="402640"/>
                    </a:lnTo>
                    <a:lnTo>
                      <a:pt x="897775" y="395338"/>
                    </a:lnTo>
                    <a:lnTo>
                      <a:pt x="894905" y="395338"/>
                    </a:lnTo>
                    <a:lnTo>
                      <a:pt x="894600" y="408038"/>
                    </a:lnTo>
                    <a:lnTo>
                      <a:pt x="889977" y="408038"/>
                    </a:lnTo>
                    <a:lnTo>
                      <a:pt x="890066" y="420738"/>
                    </a:lnTo>
                    <a:lnTo>
                      <a:pt x="883297" y="420738"/>
                    </a:lnTo>
                    <a:lnTo>
                      <a:pt x="876185" y="433438"/>
                    </a:lnTo>
                    <a:lnTo>
                      <a:pt x="871296" y="446138"/>
                    </a:lnTo>
                    <a:lnTo>
                      <a:pt x="870140" y="458838"/>
                    </a:lnTo>
                    <a:lnTo>
                      <a:pt x="874217" y="471538"/>
                    </a:lnTo>
                    <a:lnTo>
                      <a:pt x="860450" y="484238"/>
                    </a:lnTo>
                    <a:lnTo>
                      <a:pt x="846277" y="496938"/>
                    </a:lnTo>
                    <a:lnTo>
                      <a:pt x="830973" y="522338"/>
                    </a:lnTo>
                    <a:lnTo>
                      <a:pt x="813866" y="535038"/>
                    </a:lnTo>
                    <a:lnTo>
                      <a:pt x="820343" y="535038"/>
                    </a:lnTo>
                    <a:lnTo>
                      <a:pt x="793343" y="547738"/>
                    </a:lnTo>
                    <a:lnTo>
                      <a:pt x="772426" y="547738"/>
                    </a:lnTo>
                    <a:lnTo>
                      <a:pt x="773531" y="535038"/>
                    </a:lnTo>
                    <a:lnTo>
                      <a:pt x="777417" y="535038"/>
                    </a:lnTo>
                    <a:lnTo>
                      <a:pt x="778916" y="522338"/>
                    </a:lnTo>
                    <a:lnTo>
                      <a:pt x="778040" y="522338"/>
                    </a:lnTo>
                    <a:lnTo>
                      <a:pt x="772172" y="535038"/>
                    </a:lnTo>
                    <a:lnTo>
                      <a:pt x="769480" y="522338"/>
                    </a:lnTo>
                    <a:lnTo>
                      <a:pt x="775919" y="522338"/>
                    </a:lnTo>
                    <a:lnTo>
                      <a:pt x="778459" y="509638"/>
                    </a:lnTo>
                    <a:lnTo>
                      <a:pt x="767854" y="522338"/>
                    </a:lnTo>
                    <a:lnTo>
                      <a:pt x="762203" y="535038"/>
                    </a:lnTo>
                    <a:lnTo>
                      <a:pt x="756348" y="535038"/>
                    </a:lnTo>
                    <a:lnTo>
                      <a:pt x="745134" y="547738"/>
                    </a:lnTo>
                    <a:lnTo>
                      <a:pt x="744118" y="560438"/>
                    </a:lnTo>
                    <a:lnTo>
                      <a:pt x="739952" y="573138"/>
                    </a:lnTo>
                    <a:lnTo>
                      <a:pt x="732104" y="573138"/>
                    </a:lnTo>
                    <a:lnTo>
                      <a:pt x="720013" y="585838"/>
                    </a:lnTo>
                    <a:lnTo>
                      <a:pt x="713130" y="585838"/>
                    </a:lnTo>
                    <a:lnTo>
                      <a:pt x="707694" y="598538"/>
                    </a:lnTo>
                    <a:lnTo>
                      <a:pt x="703897" y="585838"/>
                    </a:lnTo>
                    <a:lnTo>
                      <a:pt x="701014" y="598538"/>
                    </a:lnTo>
                    <a:lnTo>
                      <a:pt x="701205" y="598538"/>
                    </a:lnTo>
                    <a:lnTo>
                      <a:pt x="698220" y="611238"/>
                    </a:lnTo>
                    <a:lnTo>
                      <a:pt x="703046" y="611238"/>
                    </a:lnTo>
                    <a:lnTo>
                      <a:pt x="695312" y="623938"/>
                    </a:lnTo>
                    <a:lnTo>
                      <a:pt x="693508" y="623938"/>
                    </a:lnTo>
                    <a:lnTo>
                      <a:pt x="692505" y="611238"/>
                    </a:lnTo>
                    <a:lnTo>
                      <a:pt x="693318" y="623938"/>
                    </a:lnTo>
                    <a:lnTo>
                      <a:pt x="697547" y="636638"/>
                    </a:lnTo>
                    <a:lnTo>
                      <a:pt x="699592" y="649338"/>
                    </a:lnTo>
                    <a:lnTo>
                      <a:pt x="693864" y="649338"/>
                    </a:lnTo>
                    <a:lnTo>
                      <a:pt x="676122" y="674738"/>
                    </a:lnTo>
                    <a:lnTo>
                      <a:pt x="671614" y="662038"/>
                    </a:lnTo>
                    <a:lnTo>
                      <a:pt x="672045" y="636638"/>
                    </a:lnTo>
                    <a:lnTo>
                      <a:pt x="668515" y="636638"/>
                    </a:lnTo>
                    <a:lnTo>
                      <a:pt x="663244" y="649338"/>
                    </a:lnTo>
                    <a:lnTo>
                      <a:pt x="655040" y="662038"/>
                    </a:lnTo>
                    <a:lnTo>
                      <a:pt x="643102" y="662038"/>
                    </a:lnTo>
                    <a:lnTo>
                      <a:pt x="640816" y="674738"/>
                    </a:lnTo>
                    <a:lnTo>
                      <a:pt x="631837" y="674738"/>
                    </a:lnTo>
                    <a:lnTo>
                      <a:pt x="635088" y="687438"/>
                    </a:lnTo>
                    <a:lnTo>
                      <a:pt x="637578" y="687438"/>
                    </a:lnTo>
                    <a:lnTo>
                      <a:pt x="639533" y="700138"/>
                    </a:lnTo>
                    <a:lnTo>
                      <a:pt x="641197" y="700138"/>
                    </a:lnTo>
                    <a:lnTo>
                      <a:pt x="636905" y="712838"/>
                    </a:lnTo>
                    <a:lnTo>
                      <a:pt x="632561" y="712838"/>
                    </a:lnTo>
                    <a:lnTo>
                      <a:pt x="623824" y="725538"/>
                    </a:lnTo>
                    <a:lnTo>
                      <a:pt x="623582" y="712838"/>
                    </a:lnTo>
                    <a:lnTo>
                      <a:pt x="621042" y="725538"/>
                    </a:lnTo>
                    <a:lnTo>
                      <a:pt x="613816" y="725538"/>
                    </a:lnTo>
                    <a:lnTo>
                      <a:pt x="617207" y="712838"/>
                    </a:lnTo>
                    <a:lnTo>
                      <a:pt x="605561" y="712838"/>
                    </a:lnTo>
                    <a:lnTo>
                      <a:pt x="606729" y="725538"/>
                    </a:lnTo>
                    <a:lnTo>
                      <a:pt x="609396" y="725538"/>
                    </a:lnTo>
                    <a:lnTo>
                      <a:pt x="607275" y="738238"/>
                    </a:lnTo>
                    <a:lnTo>
                      <a:pt x="605358" y="738238"/>
                    </a:lnTo>
                    <a:lnTo>
                      <a:pt x="606717" y="750938"/>
                    </a:lnTo>
                    <a:lnTo>
                      <a:pt x="602221" y="750938"/>
                    </a:lnTo>
                    <a:lnTo>
                      <a:pt x="595363" y="763638"/>
                    </a:lnTo>
                    <a:lnTo>
                      <a:pt x="585025" y="763638"/>
                    </a:lnTo>
                    <a:lnTo>
                      <a:pt x="590346" y="750938"/>
                    </a:lnTo>
                    <a:lnTo>
                      <a:pt x="583095" y="750938"/>
                    </a:lnTo>
                    <a:lnTo>
                      <a:pt x="569734" y="763638"/>
                    </a:lnTo>
                    <a:lnTo>
                      <a:pt x="571741" y="763638"/>
                    </a:lnTo>
                    <a:lnTo>
                      <a:pt x="574459" y="776338"/>
                    </a:lnTo>
                    <a:lnTo>
                      <a:pt x="580618" y="763638"/>
                    </a:lnTo>
                    <a:lnTo>
                      <a:pt x="579805" y="776338"/>
                    </a:lnTo>
                    <a:lnTo>
                      <a:pt x="584288" y="776338"/>
                    </a:lnTo>
                    <a:lnTo>
                      <a:pt x="578446" y="789038"/>
                    </a:lnTo>
                    <a:lnTo>
                      <a:pt x="574446" y="789038"/>
                    </a:lnTo>
                    <a:lnTo>
                      <a:pt x="575233" y="783564"/>
                    </a:lnTo>
                    <a:lnTo>
                      <a:pt x="571766" y="789038"/>
                    </a:lnTo>
                    <a:lnTo>
                      <a:pt x="571487" y="789038"/>
                    </a:lnTo>
                    <a:lnTo>
                      <a:pt x="563333" y="801738"/>
                    </a:lnTo>
                    <a:lnTo>
                      <a:pt x="553199" y="801738"/>
                    </a:lnTo>
                    <a:lnTo>
                      <a:pt x="547065" y="814438"/>
                    </a:lnTo>
                    <a:lnTo>
                      <a:pt x="538264" y="827138"/>
                    </a:lnTo>
                    <a:lnTo>
                      <a:pt x="530453" y="839838"/>
                    </a:lnTo>
                    <a:lnTo>
                      <a:pt x="527304" y="852538"/>
                    </a:lnTo>
                    <a:lnTo>
                      <a:pt x="532993" y="852538"/>
                    </a:lnTo>
                    <a:lnTo>
                      <a:pt x="533361" y="844664"/>
                    </a:lnTo>
                    <a:lnTo>
                      <a:pt x="533641" y="844067"/>
                    </a:lnTo>
                    <a:lnTo>
                      <a:pt x="533387" y="844130"/>
                    </a:lnTo>
                    <a:lnTo>
                      <a:pt x="533590" y="839838"/>
                    </a:lnTo>
                    <a:lnTo>
                      <a:pt x="543788" y="839838"/>
                    </a:lnTo>
                    <a:lnTo>
                      <a:pt x="548716" y="852538"/>
                    </a:lnTo>
                    <a:lnTo>
                      <a:pt x="553453" y="852538"/>
                    </a:lnTo>
                    <a:lnTo>
                      <a:pt x="544055" y="865238"/>
                    </a:lnTo>
                    <a:lnTo>
                      <a:pt x="533501" y="877938"/>
                    </a:lnTo>
                    <a:lnTo>
                      <a:pt x="525233" y="877938"/>
                    </a:lnTo>
                    <a:lnTo>
                      <a:pt x="522744" y="890638"/>
                    </a:lnTo>
                    <a:lnTo>
                      <a:pt x="535101" y="877938"/>
                    </a:lnTo>
                    <a:lnTo>
                      <a:pt x="547801" y="877938"/>
                    </a:lnTo>
                    <a:lnTo>
                      <a:pt x="557885" y="865238"/>
                    </a:lnTo>
                    <a:lnTo>
                      <a:pt x="553237" y="865238"/>
                    </a:lnTo>
                    <a:lnTo>
                      <a:pt x="560933" y="839838"/>
                    </a:lnTo>
                    <a:lnTo>
                      <a:pt x="565619" y="839838"/>
                    </a:lnTo>
                    <a:lnTo>
                      <a:pt x="571182" y="827138"/>
                    </a:lnTo>
                    <a:lnTo>
                      <a:pt x="577316" y="827138"/>
                    </a:lnTo>
                    <a:lnTo>
                      <a:pt x="570877" y="839838"/>
                    </a:lnTo>
                    <a:lnTo>
                      <a:pt x="579056" y="839838"/>
                    </a:lnTo>
                    <a:lnTo>
                      <a:pt x="587311" y="827138"/>
                    </a:lnTo>
                    <a:lnTo>
                      <a:pt x="582752" y="827138"/>
                    </a:lnTo>
                    <a:lnTo>
                      <a:pt x="592162" y="814438"/>
                    </a:lnTo>
                    <a:lnTo>
                      <a:pt x="616051" y="789038"/>
                    </a:lnTo>
                    <a:lnTo>
                      <a:pt x="625779" y="776338"/>
                    </a:lnTo>
                    <a:lnTo>
                      <a:pt x="643051" y="776338"/>
                    </a:lnTo>
                    <a:lnTo>
                      <a:pt x="643166" y="787590"/>
                    </a:lnTo>
                    <a:lnTo>
                      <a:pt x="647433" y="776338"/>
                    </a:lnTo>
                    <a:lnTo>
                      <a:pt x="653288" y="776338"/>
                    </a:lnTo>
                    <a:lnTo>
                      <a:pt x="655434" y="763638"/>
                    </a:lnTo>
                    <a:lnTo>
                      <a:pt x="649084" y="763638"/>
                    </a:lnTo>
                    <a:lnTo>
                      <a:pt x="654608" y="750938"/>
                    </a:lnTo>
                    <a:lnTo>
                      <a:pt x="659726" y="750938"/>
                    </a:lnTo>
                    <a:lnTo>
                      <a:pt x="665492" y="738238"/>
                    </a:lnTo>
                    <a:lnTo>
                      <a:pt x="672985" y="738238"/>
                    </a:lnTo>
                    <a:lnTo>
                      <a:pt x="669861" y="725538"/>
                    </a:lnTo>
                    <a:lnTo>
                      <a:pt x="672782" y="725538"/>
                    </a:lnTo>
                    <a:lnTo>
                      <a:pt x="677405" y="712838"/>
                    </a:lnTo>
                    <a:lnTo>
                      <a:pt x="687946" y="712838"/>
                    </a:lnTo>
                    <a:lnTo>
                      <a:pt x="684911" y="725538"/>
                    </a:lnTo>
                    <a:lnTo>
                      <a:pt x="681761" y="738238"/>
                    </a:lnTo>
                    <a:lnTo>
                      <a:pt x="674052" y="738238"/>
                    </a:lnTo>
                    <a:lnTo>
                      <a:pt x="667931" y="750938"/>
                    </a:lnTo>
                    <a:lnTo>
                      <a:pt x="674471" y="750938"/>
                    </a:lnTo>
                    <a:lnTo>
                      <a:pt x="667893" y="776338"/>
                    </a:lnTo>
                    <a:lnTo>
                      <a:pt x="661682" y="789038"/>
                    </a:lnTo>
                    <a:lnTo>
                      <a:pt x="656170" y="801738"/>
                    </a:lnTo>
                    <a:lnTo>
                      <a:pt x="651687" y="814438"/>
                    </a:lnTo>
                    <a:lnTo>
                      <a:pt x="651637" y="801738"/>
                    </a:lnTo>
                    <a:lnTo>
                      <a:pt x="646557" y="814438"/>
                    </a:lnTo>
                    <a:lnTo>
                      <a:pt x="637324" y="827138"/>
                    </a:lnTo>
                    <a:lnTo>
                      <a:pt x="627532" y="839838"/>
                    </a:lnTo>
                    <a:lnTo>
                      <a:pt x="620737" y="852538"/>
                    </a:lnTo>
                    <a:lnTo>
                      <a:pt x="619836" y="839838"/>
                    </a:lnTo>
                    <a:lnTo>
                      <a:pt x="618020" y="839838"/>
                    </a:lnTo>
                    <a:lnTo>
                      <a:pt x="608838" y="852538"/>
                    </a:lnTo>
                    <a:lnTo>
                      <a:pt x="603986" y="865238"/>
                    </a:lnTo>
                    <a:lnTo>
                      <a:pt x="598766" y="877938"/>
                    </a:lnTo>
                    <a:lnTo>
                      <a:pt x="601256" y="877938"/>
                    </a:lnTo>
                    <a:lnTo>
                      <a:pt x="607809" y="865238"/>
                    </a:lnTo>
                    <a:lnTo>
                      <a:pt x="606806" y="877938"/>
                    </a:lnTo>
                    <a:lnTo>
                      <a:pt x="604189" y="877938"/>
                    </a:lnTo>
                    <a:lnTo>
                      <a:pt x="600392" y="890638"/>
                    </a:lnTo>
                    <a:lnTo>
                      <a:pt x="595820" y="890638"/>
                    </a:lnTo>
                    <a:lnTo>
                      <a:pt x="602602" y="903338"/>
                    </a:lnTo>
                    <a:lnTo>
                      <a:pt x="599236" y="916038"/>
                    </a:lnTo>
                    <a:lnTo>
                      <a:pt x="585165" y="928738"/>
                    </a:lnTo>
                    <a:lnTo>
                      <a:pt x="592467" y="928738"/>
                    </a:lnTo>
                    <a:lnTo>
                      <a:pt x="590321" y="931506"/>
                    </a:lnTo>
                    <a:lnTo>
                      <a:pt x="592709" y="929474"/>
                    </a:lnTo>
                    <a:lnTo>
                      <a:pt x="593267" y="928738"/>
                    </a:lnTo>
                    <a:lnTo>
                      <a:pt x="599224" y="928738"/>
                    </a:lnTo>
                    <a:lnTo>
                      <a:pt x="602030" y="916038"/>
                    </a:lnTo>
                    <a:lnTo>
                      <a:pt x="601294" y="916038"/>
                    </a:lnTo>
                    <a:lnTo>
                      <a:pt x="610336" y="903338"/>
                    </a:lnTo>
                    <a:lnTo>
                      <a:pt x="641616" y="903338"/>
                    </a:lnTo>
                    <a:lnTo>
                      <a:pt x="644182" y="916038"/>
                    </a:lnTo>
                    <a:lnTo>
                      <a:pt x="646036" y="916038"/>
                    </a:lnTo>
                    <a:lnTo>
                      <a:pt x="648982" y="928738"/>
                    </a:lnTo>
                    <a:lnTo>
                      <a:pt x="653224" y="916038"/>
                    </a:lnTo>
                    <a:lnTo>
                      <a:pt x="653935" y="903338"/>
                    </a:lnTo>
                    <a:lnTo>
                      <a:pt x="654621" y="903338"/>
                    </a:lnTo>
                    <a:lnTo>
                      <a:pt x="658736" y="890638"/>
                    </a:lnTo>
                    <a:lnTo>
                      <a:pt x="666140" y="890638"/>
                    </a:lnTo>
                    <a:lnTo>
                      <a:pt x="670826" y="877938"/>
                    </a:lnTo>
                    <a:lnTo>
                      <a:pt x="683666" y="877938"/>
                    </a:lnTo>
                    <a:lnTo>
                      <a:pt x="683615" y="890638"/>
                    </a:lnTo>
                    <a:lnTo>
                      <a:pt x="693432" y="890638"/>
                    </a:lnTo>
                    <a:lnTo>
                      <a:pt x="711555" y="877938"/>
                    </a:lnTo>
                    <a:lnTo>
                      <a:pt x="742226" y="877938"/>
                    </a:lnTo>
                    <a:lnTo>
                      <a:pt x="744728" y="865238"/>
                    </a:lnTo>
                    <a:lnTo>
                      <a:pt x="748271" y="865238"/>
                    </a:lnTo>
                    <a:lnTo>
                      <a:pt x="756513" y="852538"/>
                    </a:lnTo>
                    <a:lnTo>
                      <a:pt x="754595" y="852538"/>
                    </a:lnTo>
                    <a:lnTo>
                      <a:pt x="751230" y="839838"/>
                    </a:lnTo>
                    <a:lnTo>
                      <a:pt x="749744" y="839838"/>
                    </a:lnTo>
                    <a:lnTo>
                      <a:pt x="753465" y="827138"/>
                    </a:lnTo>
                    <a:lnTo>
                      <a:pt x="744156" y="835418"/>
                    </a:lnTo>
                    <a:lnTo>
                      <a:pt x="742581" y="839838"/>
                    </a:lnTo>
                    <a:lnTo>
                      <a:pt x="747191" y="839838"/>
                    </a:lnTo>
                    <a:lnTo>
                      <a:pt x="750951" y="852538"/>
                    </a:lnTo>
                    <a:lnTo>
                      <a:pt x="738187" y="865238"/>
                    </a:lnTo>
                    <a:lnTo>
                      <a:pt x="707923" y="865238"/>
                    </a:lnTo>
                    <a:lnTo>
                      <a:pt x="710768" y="852538"/>
                    </a:lnTo>
                    <a:lnTo>
                      <a:pt x="706704" y="852538"/>
                    </a:lnTo>
                    <a:lnTo>
                      <a:pt x="714121" y="839838"/>
                    </a:lnTo>
                    <a:lnTo>
                      <a:pt x="716419" y="839838"/>
                    </a:lnTo>
                    <a:lnTo>
                      <a:pt x="718896" y="827138"/>
                    </a:lnTo>
                    <a:lnTo>
                      <a:pt x="733539" y="827138"/>
                    </a:lnTo>
                    <a:lnTo>
                      <a:pt x="737196" y="814438"/>
                    </a:lnTo>
                    <a:lnTo>
                      <a:pt x="744067" y="814438"/>
                    </a:lnTo>
                    <a:lnTo>
                      <a:pt x="747649" y="801738"/>
                    </a:lnTo>
                    <a:lnTo>
                      <a:pt x="741260" y="801738"/>
                    </a:lnTo>
                    <a:lnTo>
                      <a:pt x="742657" y="789038"/>
                    </a:lnTo>
                    <a:lnTo>
                      <a:pt x="757339" y="789038"/>
                    </a:lnTo>
                    <a:lnTo>
                      <a:pt x="761911" y="801738"/>
                    </a:lnTo>
                    <a:lnTo>
                      <a:pt x="766737" y="801738"/>
                    </a:lnTo>
                    <a:lnTo>
                      <a:pt x="763384" y="814438"/>
                    </a:lnTo>
                    <a:lnTo>
                      <a:pt x="766737" y="827138"/>
                    </a:lnTo>
                    <a:lnTo>
                      <a:pt x="769366" y="827138"/>
                    </a:lnTo>
                    <a:lnTo>
                      <a:pt x="763854" y="839838"/>
                    </a:lnTo>
                    <a:lnTo>
                      <a:pt x="771677" y="852538"/>
                    </a:lnTo>
                    <a:lnTo>
                      <a:pt x="779780" y="852538"/>
                    </a:lnTo>
                    <a:lnTo>
                      <a:pt x="788162" y="839838"/>
                    </a:lnTo>
                    <a:lnTo>
                      <a:pt x="796848" y="827138"/>
                    </a:lnTo>
                    <a:lnTo>
                      <a:pt x="784936" y="827138"/>
                    </a:lnTo>
                    <a:lnTo>
                      <a:pt x="779195" y="814438"/>
                    </a:lnTo>
                    <a:lnTo>
                      <a:pt x="768883" y="814438"/>
                    </a:lnTo>
                    <a:lnTo>
                      <a:pt x="774242" y="801738"/>
                    </a:lnTo>
                    <a:lnTo>
                      <a:pt x="774433" y="789038"/>
                    </a:lnTo>
                    <a:lnTo>
                      <a:pt x="777722" y="776338"/>
                    </a:lnTo>
                    <a:lnTo>
                      <a:pt x="792314" y="763638"/>
                    </a:lnTo>
                    <a:lnTo>
                      <a:pt x="793330" y="763638"/>
                    </a:lnTo>
                    <a:lnTo>
                      <a:pt x="794537" y="750938"/>
                    </a:lnTo>
                    <a:lnTo>
                      <a:pt x="810717" y="738238"/>
                    </a:lnTo>
                    <a:lnTo>
                      <a:pt x="810475" y="750938"/>
                    </a:lnTo>
                    <a:lnTo>
                      <a:pt x="806564" y="763638"/>
                    </a:lnTo>
                    <a:lnTo>
                      <a:pt x="802068" y="763638"/>
                    </a:lnTo>
                    <a:lnTo>
                      <a:pt x="800112" y="776338"/>
                    </a:lnTo>
                    <a:lnTo>
                      <a:pt x="812584" y="763638"/>
                    </a:lnTo>
                    <a:lnTo>
                      <a:pt x="816406" y="750938"/>
                    </a:lnTo>
                    <a:lnTo>
                      <a:pt x="818756" y="738238"/>
                    </a:lnTo>
                    <a:lnTo>
                      <a:pt x="826795" y="725538"/>
                    </a:lnTo>
                    <a:lnTo>
                      <a:pt x="836587" y="725538"/>
                    </a:lnTo>
                    <a:lnTo>
                      <a:pt x="833056" y="738238"/>
                    </a:lnTo>
                    <a:lnTo>
                      <a:pt x="826503" y="750938"/>
                    </a:lnTo>
                    <a:lnTo>
                      <a:pt x="827239" y="763638"/>
                    </a:lnTo>
                    <a:lnTo>
                      <a:pt x="827913" y="750938"/>
                    </a:lnTo>
                    <a:lnTo>
                      <a:pt x="844537" y="750938"/>
                    </a:lnTo>
                    <a:lnTo>
                      <a:pt x="835317" y="763638"/>
                    </a:lnTo>
                    <a:lnTo>
                      <a:pt x="832599" y="763638"/>
                    </a:lnTo>
                    <a:lnTo>
                      <a:pt x="829195" y="776338"/>
                    </a:lnTo>
                    <a:lnTo>
                      <a:pt x="817905" y="789038"/>
                    </a:lnTo>
                    <a:lnTo>
                      <a:pt x="819289" y="776338"/>
                    </a:lnTo>
                    <a:lnTo>
                      <a:pt x="808367" y="776338"/>
                    </a:lnTo>
                    <a:lnTo>
                      <a:pt x="802017" y="789038"/>
                    </a:lnTo>
                    <a:lnTo>
                      <a:pt x="792873" y="801738"/>
                    </a:lnTo>
                    <a:lnTo>
                      <a:pt x="782599" y="814438"/>
                    </a:lnTo>
                    <a:lnTo>
                      <a:pt x="794054" y="814438"/>
                    </a:lnTo>
                    <a:lnTo>
                      <a:pt x="801890" y="801738"/>
                    </a:lnTo>
                    <a:lnTo>
                      <a:pt x="810145" y="801738"/>
                    </a:lnTo>
                    <a:lnTo>
                      <a:pt x="818108" y="789038"/>
                    </a:lnTo>
                    <a:lnTo>
                      <a:pt x="830084" y="776338"/>
                    </a:lnTo>
                    <a:lnTo>
                      <a:pt x="841197" y="776338"/>
                    </a:lnTo>
                    <a:lnTo>
                      <a:pt x="846556" y="763638"/>
                    </a:lnTo>
                    <a:lnTo>
                      <a:pt x="853897" y="750938"/>
                    </a:lnTo>
                    <a:lnTo>
                      <a:pt x="856373" y="750938"/>
                    </a:lnTo>
                    <a:lnTo>
                      <a:pt x="856538" y="763638"/>
                    </a:lnTo>
                    <a:lnTo>
                      <a:pt x="856945" y="763638"/>
                    </a:lnTo>
                    <a:lnTo>
                      <a:pt x="864158" y="750938"/>
                    </a:lnTo>
                    <a:lnTo>
                      <a:pt x="858951" y="750938"/>
                    </a:lnTo>
                    <a:lnTo>
                      <a:pt x="870153" y="725538"/>
                    </a:lnTo>
                    <a:lnTo>
                      <a:pt x="893914" y="725538"/>
                    </a:lnTo>
                    <a:lnTo>
                      <a:pt x="905522" y="712838"/>
                    </a:lnTo>
                    <a:lnTo>
                      <a:pt x="911669" y="700138"/>
                    </a:lnTo>
                    <a:lnTo>
                      <a:pt x="925487" y="674738"/>
                    </a:lnTo>
                    <a:lnTo>
                      <a:pt x="942860" y="662038"/>
                    </a:lnTo>
                    <a:lnTo>
                      <a:pt x="959700" y="636638"/>
                    </a:lnTo>
                    <a:lnTo>
                      <a:pt x="961072" y="649338"/>
                    </a:lnTo>
                    <a:lnTo>
                      <a:pt x="971372" y="649338"/>
                    </a:lnTo>
                    <a:lnTo>
                      <a:pt x="969962" y="636638"/>
                    </a:lnTo>
                    <a:lnTo>
                      <a:pt x="970241" y="623938"/>
                    </a:lnTo>
                    <a:lnTo>
                      <a:pt x="972096" y="623938"/>
                    </a:lnTo>
                    <a:lnTo>
                      <a:pt x="975398" y="611238"/>
                    </a:lnTo>
                    <a:lnTo>
                      <a:pt x="962266" y="611238"/>
                    </a:lnTo>
                    <a:lnTo>
                      <a:pt x="965695" y="598538"/>
                    </a:lnTo>
                    <a:lnTo>
                      <a:pt x="970800" y="585838"/>
                    </a:lnTo>
                    <a:lnTo>
                      <a:pt x="980427" y="585838"/>
                    </a:lnTo>
                    <a:lnTo>
                      <a:pt x="970521" y="573138"/>
                    </a:lnTo>
                    <a:lnTo>
                      <a:pt x="973912" y="573138"/>
                    </a:lnTo>
                    <a:lnTo>
                      <a:pt x="982548" y="560438"/>
                    </a:lnTo>
                    <a:close/>
                  </a:path>
                  <a:path w="1450340" h="1447164">
                    <a:moveTo>
                      <a:pt x="988428" y="27190"/>
                    </a:moveTo>
                    <a:lnTo>
                      <a:pt x="985494" y="27927"/>
                    </a:lnTo>
                    <a:lnTo>
                      <a:pt x="982903" y="28511"/>
                    </a:lnTo>
                    <a:lnTo>
                      <a:pt x="979716" y="29464"/>
                    </a:lnTo>
                    <a:lnTo>
                      <a:pt x="983564" y="28892"/>
                    </a:lnTo>
                    <a:lnTo>
                      <a:pt x="986155" y="28079"/>
                    </a:lnTo>
                    <a:lnTo>
                      <a:pt x="988428" y="27190"/>
                    </a:lnTo>
                    <a:close/>
                  </a:path>
                  <a:path w="1450340" h="1447164">
                    <a:moveTo>
                      <a:pt x="992873" y="77838"/>
                    </a:moveTo>
                    <a:lnTo>
                      <a:pt x="990206" y="77838"/>
                    </a:lnTo>
                    <a:lnTo>
                      <a:pt x="977493" y="90538"/>
                    </a:lnTo>
                    <a:lnTo>
                      <a:pt x="992873" y="77838"/>
                    </a:lnTo>
                    <a:close/>
                  </a:path>
                  <a:path w="1450340" h="1447164">
                    <a:moveTo>
                      <a:pt x="997661" y="268338"/>
                    </a:moveTo>
                    <a:lnTo>
                      <a:pt x="994092" y="268338"/>
                    </a:lnTo>
                    <a:lnTo>
                      <a:pt x="992339" y="273583"/>
                    </a:lnTo>
                    <a:lnTo>
                      <a:pt x="997661" y="268338"/>
                    </a:lnTo>
                    <a:close/>
                  </a:path>
                  <a:path w="1450340" h="1447164">
                    <a:moveTo>
                      <a:pt x="1011262" y="230708"/>
                    </a:moveTo>
                    <a:lnTo>
                      <a:pt x="1009053" y="231927"/>
                    </a:lnTo>
                    <a:lnTo>
                      <a:pt x="1007465" y="233311"/>
                    </a:lnTo>
                    <a:lnTo>
                      <a:pt x="1006665" y="235026"/>
                    </a:lnTo>
                    <a:lnTo>
                      <a:pt x="1009281" y="232816"/>
                    </a:lnTo>
                    <a:lnTo>
                      <a:pt x="1011262" y="230708"/>
                    </a:lnTo>
                    <a:close/>
                  </a:path>
                  <a:path w="1450340" h="1447164">
                    <a:moveTo>
                      <a:pt x="1024089" y="525424"/>
                    </a:moveTo>
                    <a:lnTo>
                      <a:pt x="1006538" y="525094"/>
                    </a:lnTo>
                    <a:lnTo>
                      <a:pt x="1000061" y="541578"/>
                    </a:lnTo>
                    <a:lnTo>
                      <a:pt x="995654" y="556488"/>
                    </a:lnTo>
                    <a:lnTo>
                      <a:pt x="990650" y="571055"/>
                    </a:lnTo>
                    <a:lnTo>
                      <a:pt x="982345" y="586524"/>
                    </a:lnTo>
                    <a:lnTo>
                      <a:pt x="998512" y="571538"/>
                    </a:lnTo>
                    <a:lnTo>
                      <a:pt x="1004595" y="554431"/>
                    </a:lnTo>
                    <a:lnTo>
                      <a:pt x="1009980" y="538086"/>
                    </a:lnTo>
                    <a:lnTo>
                      <a:pt x="1024089" y="525424"/>
                    </a:lnTo>
                    <a:close/>
                  </a:path>
                  <a:path w="1450340" h="1447164">
                    <a:moveTo>
                      <a:pt x="1042543" y="566775"/>
                    </a:moveTo>
                    <a:lnTo>
                      <a:pt x="1037259" y="560755"/>
                    </a:lnTo>
                    <a:lnTo>
                      <a:pt x="1037145" y="552094"/>
                    </a:lnTo>
                    <a:lnTo>
                      <a:pt x="1037577" y="543775"/>
                    </a:lnTo>
                    <a:lnTo>
                      <a:pt x="1033957" y="538797"/>
                    </a:lnTo>
                    <a:lnTo>
                      <a:pt x="1030859" y="547598"/>
                    </a:lnTo>
                    <a:lnTo>
                      <a:pt x="1031557" y="552945"/>
                    </a:lnTo>
                    <a:lnTo>
                      <a:pt x="1031824" y="557530"/>
                    </a:lnTo>
                    <a:lnTo>
                      <a:pt x="1027379" y="564083"/>
                    </a:lnTo>
                    <a:lnTo>
                      <a:pt x="1042543" y="566775"/>
                    </a:lnTo>
                    <a:close/>
                  </a:path>
                  <a:path w="1450340" h="1447164">
                    <a:moveTo>
                      <a:pt x="1047940" y="331838"/>
                    </a:moveTo>
                    <a:lnTo>
                      <a:pt x="1044689" y="319138"/>
                    </a:lnTo>
                    <a:lnTo>
                      <a:pt x="1045006" y="331838"/>
                    </a:lnTo>
                    <a:lnTo>
                      <a:pt x="1047940" y="331838"/>
                    </a:lnTo>
                    <a:close/>
                  </a:path>
                  <a:path w="1450340" h="1447164">
                    <a:moveTo>
                      <a:pt x="1053998" y="550824"/>
                    </a:moveTo>
                    <a:lnTo>
                      <a:pt x="1052106" y="552665"/>
                    </a:lnTo>
                    <a:lnTo>
                      <a:pt x="1050340" y="554888"/>
                    </a:lnTo>
                    <a:lnTo>
                      <a:pt x="1049020" y="557834"/>
                    </a:lnTo>
                    <a:lnTo>
                      <a:pt x="1051433" y="555155"/>
                    </a:lnTo>
                    <a:lnTo>
                      <a:pt x="1052918" y="552894"/>
                    </a:lnTo>
                    <a:lnTo>
                      <a:pt x="1053998" y="550824"/>
                    </a:lnTo>
                    <a:close/>
                  </a:path>
                  <a:path w="1450340" h="1447164">
                    <a:moveTo>
                      <a:pt x="1061542" y="306438"/>
                    </a:moveTo>
                    <a:lnTo>
                      <a:pt x="1051775" y="306438"/>
                    </a:lnTo>
                    <a:lnTo>
                      <a:pt x="1047508" y="319138"/>
                    </a:lnTo>
                    <a:lnTo>
                      <a:pt x="1055090" y="319138"/>
                    </a:lnTo>
                    <a:lnTo>
                      <a:pt x="1061542" y="306438"/>
                    </a:lnTo>
                    <a:close/>
                  </a:path>
                  <a:path w="1450340" h="1447164">
                    <a:moveTo>
                      <a:pt x="1066165" y="318312"/>
                    </a:moveTo>
                    <a:lnTo>
                      <a:pt x="1065212" y="316712"/>
                    </a:lnTo>
                    <a:lnTo>
                      <a:pt x="1065377" y="313309"/>
                    </a:lnTo>
                    <a:lnTo>
                      <a:pt x="1062355" y="317347"/>
                    </a:lnTo>
                    <a:lnTo>
                      <a:pt x="1053973" y="322122"/>
                    </a:lnTo>
                    <a:lnTo>
                      <a:pt x="1056043" y="324218"/>
                    </a:lnTo>
                    <a:lnTo>
                      <a:pt x="1066165" y="318312"/>
                    </a:lnTo>
                    <a:close/>
                  </a:path>
                  <a:path w="1450340" h="1447164">
                    <a:moveTo>
                      <a:pt x="1066761" y="310857"/>
                    </a:moveTo>
                    <a:lnTo>
                      <a:pt x="1066038" y="309943"/>
                    </a:lnTo>
                    <a:lnTo>
                      <a:pt x="1065568" y="311302"/>
                    </a:lnTo>
                    <a:lnTo>
                      <a:pt x="1065390" y="312394"/>
                    </a:lnTo>
                    <a:lnTo>
                      <a:pt x="1065377" y="313309"/>
                    </a:lnTo>
                    <a:lnTo>
                      <a:pt x="1066292" y="312077"/>
                    </a:lnTo>
                    <a:lnTo>
                      <a:pt x="1066761" y="310857"/>
                    </a:lnTo>
                    <a:close/>
                  </a:path>
                  <a:path w="1450340" h="1447164">
                    <a:moveTo>
                      <a:pt x="1072934" y="76009"/>
                    </a:moveTo>
                    <a:lnTo>
                      <a:pt x="1069530" y="75501"/>
                    </a:lnTo>
                    <a:lnTo>
                      <a:pt x="1066342" y="75501"/>
                    </a:lnTo>
                    <a:lnTo>
                      <a:pt x="1063294" y="75742"/>
                    </a:lnTo>
                    <a:lnTo>
                      <a:pt x="1072934" y="76009"/>
                    </a:lnTo>
                    <a:close/>
                  </a:path>
                  <a:path w="1450340" h="1447164">
                    <a:moveTo>
                      <a:pt x="1076617" y="242938"/>
                    </a:moveTo>
                    <a:lnTo>
                      <a:pt x="1067206" y="255638"/>
                    </a:lnTo>
                    <a:lnTo>
                      <a:pt x="1074432" y="255638"/>
                    </a:lnTo>
                    <a:lnTo>
                      <a:pt x="1076617" y="242938"/>
                    </a:lnTo>
                    <a:close/>
                  </a:path>
                  <a:path w="1450340" h="1447164">
                    <a:moveTo>
                      <a:pt x="1103477" y="264414"/>
                    </a:moveTo>
                    <a:lnTo>
                      <a:pt x="1094905" y="268274"/>
                    </a:lnTo>
                    <a:lnTo>
                      <a:pt x="1091184" y="272313"/>
                    </a:lnTo>
                    <a:lnTo>
                      <a:pt x="1085596" y="271272"/>
                    </a:lnTo>
                    <a:lnTo>
                      <a:pt x="1085596" y="272580"/>
                    </a:lnTo>
                    <a:lnTo>
                      <a:pt x="1089837" y="273799"/>
                    </a:lnTo>
                    <a:lnTo>
                      <a:pt x="1087704" y="277456"/>
                    </a:lnTo>
                    <a:lnTo>
                      <a:pt x="1093000" y="275678"/>
                    </a:lnTo>
                    <a:lnTo>
                      <a:pt x="1096187" y="275094"/>
                    </a:lnTo>
                    <a:lnTo>
                      <a:pt x="1100747" y="275678"/>
                    </a:lnTo>
                    <a:lnTo>
                      <a:pt x="1099553" y="275043"/>
                    </a:lnTo>
                    <a:lnTo>
                      <a:pt x="1098296" y="274535"/>
                    </a:lnTo>
                    <a:lnTo>
                      <a:pt x="1097191" y="274142"/>
                    </a:lnTo>
                    <a:lnTo>
                      <a:pt x="1101674" y="267906"/>
                    </a:lnTo>
                    <a:lnTo>
                      <a:pt x="1103477" y="264414"/>
                    </a:lnTo>
                    <a:close/>
                  </a:path>
                  <a:path w="1450340" h="1447164">
                    <a:moveTo>
                      <a:pt x="1111491" y="232702"/>
                    </a:moveTo>
                    <a:lnTo>
                      <a:pt x="1111123" y="231863"/>
                    </a:lnTo>
                    <a:lnTo>
                      <a:pt x="1110310" y="231355"/>
                    </a:lnTo>
                    <a:lnTo>
                      <a:pt x="1108633" y="231444"/>
                    </a:lnTo>
                    <a:lnTo>
                      <a:pt x="1107516" y="233400"/>
                    </a:lnTo>
                    <a:lnTo>
                      <a:pt x="1109167" y="233248"/>
                    </a:lnTo>
                    <a:lnTo>
                      <a:pt x="1111491" y="232702"/>
                    </a:lnTo>
                    <a:close/>
                  </a:path>
                  <a:path w="1450340" h="1447164">
                    <a:moveTo>
                      <a:pt x="1124991" y="150609"/>
                    </a:moveTo>
                    <a:lnTo>
                      <a:pt x="1106195" y="153377"/>
                    </a:lnTo>
                    <a:lnTo>
                      <a:pt x="1105141" y="155981"/>
                    </a:lnTo>
                    <a:lnTo>
                      <a:pt x="1124991" y="150609"/>
                    </a:lnTo>
                    <a:close/>
                  </a:path>
                  <a:path w="1450340" h="1447164">
                    <a:moveTo>
                      <a:pt x="1133856" y="433438"/>
                    </a:moveTo>
                    <a:lnTo>
                      <a:pt x="1130782" y="433438"/>
                    </a:lnTo>
                    <a:lnTo>
                      <a:pt x="1131087" y="435762"/>
                    </a:lnTo>
                    <a:lnTo>
                      <a:pt x="1133856" y="433438"/>
                    </a:lnTo>
                    <a:close/>
                  </a:path>
                  <a:path w="1450340" h="1447164">
                    <a:moveTo>
                      <a:pt x="1145108" y="38468"/>
                    </a:moveTo>
                    <a:lnTo>
                      <a:pt x="1144739" y="34975"/>
                    </a:lnTo>
                    <a:lnTo>
                      <a:pt x="1129169" y="36245"/>
                    </a:lnTo>
                    <a:lnTo>
                      <a:pt x="1134135" y="36614"/>
                    </a:lnTo>
                    <a:lnTo>
                      <a:pt x="1137107" y="41706"/>
                    </a:lnTo>
                    <a:lnTo>
                      <a:pt x="1127226" y="48323"/>
                    </a:lnTo>
                    <a:lnTo>
                      <a:pt x="1137018" y="43865"/>
                    </a:lnTo>
                    <a:lnTo>
                      <a:pt x="1145108" y="38468"/>
                    </a:lnTo>
                    <a:close/>
                  </a:path>
                  <a:path w="1450340" h="1447164">
                    <a:moveTo>
                      <a:pt x="1146835" y="397141"/>
                    </a:moveTo>
                    <a:lnTo>
                      <a:pt x="1143673" y="398907"/>
                    </a:lnTo>
                    <a:lnTo>
                      <a:pt x="1140523" y="400900"/>
                    </a:lnTo>
                    <a:lnTo>
                      <a:pt x="1137158" y="403720"/>
                    </a:lnTo>
                    <a:lnTo>
                      <a:pt x="1139393" y="403669"/>
                    </a:lnTo>
                    <a:lnTo>
                      <a:pt x="1142771" y="401193"/>
                    </a:lnTo>
                    <a:lnTo>
                      <a:pt x="1146835" y="397141"/>
                    </a:lnTo>
                    <a:close/>
                  </a:path>
                  <a:path w="1450340" h="1447164">
                    <a:moveTo>
                      <a:pt x="1151369" y="150863"/>
                    </a:moveTo>
                    <a:lnTo>
                      <a:pt x="1149413" y="149352"/>
                    </a:lnTo>
                    <a:lnTo>
                      <a:pt x="1137945" y="153962"/>
                    </a:lnTo>
                    <a:lnTo>
                      <a:pt x="1132382" y="158762"/>
                    </a:lnTo>
                    <a:lnTo>
                      <a:pt x="1148486" y="155562"/>
                    </a:lnTo>
                    <a:lnTo>
                      <a:pt x="1150251" y="157353"/>
                    </a:lnTo>
                    <a:lnTo>
                      <a:pt x="1149692" y="154762"/>
                    </a:lnTo>
                    <a:lnTo>
                      <a:pt x="1151369" y="150863"/>
                    </a:lnTo>
                    <a:close/>
                  </a:path>
                  <a:path w="1450340" h="1447164">
                    <a:moveTo>
                      <a:pt x="1152652" y="228104"/>
                    </a:moveTo>
                    <a:lnTo>
                      <a:pt x="1152372" y="226110"/>
                    </a:lnTo>
                    <a:lnTo>
                      <a:pt x="1150861" y="225806"/>
                    </a:lnTo>
                    <a:lnTo>
                      <a:pt x="1148905" y="226110"/>
                    </a:lnTo>
                    <a:lnTo>
                      <a:pt x="1148829" y="227457"/>
                    </a:lnTo>
                    <a:lnTo>
                      <a:pt x="1149604" y="228371"/>
                    </a:lnTo>
                    <a:lnTo>
                      <a:pt x="1152652" y="228104"/>
                    </a:lnTo>
                    <a:close/>
                  </a:path>
                  <a:path w="1450340" h="1447164">
                    <a:moveTo>
                      <a:pt x="1160018" y="411505"/>
                    </a:moveTo>
                    <a:lnTo>
                      <a:pt x="1142314" y="423037"/>
                    </a:lnTo>
                    <a:lnTo>
                      <a:pt x="1142619" y="427355"/>
                    </a:lnTo>
                    <a:lnTo>
                      <a:pt x="1160018" y="411505"/>
                    </a:lnTo>
                    <a:close/>
                  </a:path>
                  <a:path w="1450340" h="1447164">
                    <a:moveTo>
                      <a:pt x="1227797" y="306578"/>
                    </a:moveTo>
                    <a:lnTo>
                      <a:pt x="1224940" y="308419"/>
                    </a:lnTo>
                    <a:lnTo>
                      <a:pt x="1220127" y="323761"/>
                    </a:lnTo>
                    <a:lnTo>
                      <a:pt x="1222933" y="322008"/>
                    </a:lnTo>
                    <a:lnTo>
                      <a:pt x="1227797" y="306578"/>
                    </a:lnTo>
                    <a:close/>
                  </a:path>
                  <a:path w="1450340" h="1447164">
                    <a:moveTo>
                      <a:pt x="1268539" y="39738"/>
                    </a:moveTo>
                    <a:lnTo>
                      <a:pt x="1248625" y="39738"/>
                    </a:lnTo>
                    <a:lnTo>
                      <a:pt x="1240320" y="27038"/>
                    </a:lnTo>
                    <a:lnTo>
                      <a:pt x="1228547" y="27038"/>
                    </a:lnTo>
                    <a:lnTo>
                      <a:pt x="1221511" y="14338"/>
                    </a:lnTo>
                    <a:lnTo>
                      <a:pt x="1206652" y="14338"/>
                    </a:lnTo>
                    <a:lnTo>
                      <a:pt x="1198854" y="1638"/>
                    </a:lnTo>
                    <a:lnTo>
                      <a:pt x="1175092" y="14338"/>
                    </a:lnTo>
                    <a:lnTo>
                      <a:pt x="1074762" y="14338"/>
                    </a:lnTo>
                    <a:lnTo>
                      <a:pt x="1075486" y="27038"/>
                    </a:lnTo>
                    <a:lnTo>
                      <a:pt x="1061897" y="27038"/>
                    </a:lnTo>
                    <a:lnTo>
                      <a:pt x="1074762" y="14338"/>
                    </a:lnTo>
                    <a:lnTo>
                      <a:pt x="1016419" y="14338"/>
                    </a:lnTo>
                    <a:lnTo>
                      <a:pt x="1000594" y="1638"/>
                    </a:lnTo>
                    <a:lnTo>
                      <a:pt x="986345" y="14338"/>
                    </a:lnTo>
                    <a:lnTo>
                      <a:pt x="942111" y="14338"/>
                    </a:lnTo>
                    <a:lnTo>
                      <a:pt x="932942" y="27038"/>
                    </a:lnTo>
                    <a:lnTo>
                      <a:pt x="915187" y="39738"/>
                    </a:lnTo>
                    <a:lnTo>
                      <a:pt x="933005" y="39738"/>
                    </a:lnTo>
                    <a:lnTo>
                      <a:pt x="942581" y="27038"/>
                    </a:lnTo>
                    <a:lnTo>
                      <a:pt x="993749" y="27038"/>
                    </a:lnTo>
                    <a:lnTo>
                      <a:pt x="988428" y="39738"/>
                    </a:lnTo>
                    <a:lnTo>
                      <a:pt x="1002626" y="27038"/>
                    </a:lnTo>
                    <a:lnTo>
                      <a:pt x="1058697" y="27038"/>
                    </a:lnTo>
                    <a:lnTo>
                      <a:pt x="1044371" y="39738"/>
                    </a:lnTo>
                    <a:lnTo>
                      <a:pt x="1029449" y="39738"/>
                    </a:lnTo>
                    <a:lnTo>
                      <a:pt x="1015530" y="52438"/>
                    </a:lnTo>
                    <a:lnTo>
                      <a:pt x="1038377" y="52438"/>
                    </a:lnTo>
                    <a:lnTo>
                      <a:pt x="1052296" y="39738"/>
                    </a:lnTo>
                    <a:lnTo>
                      <a:pt x="1094193" y="39738"/>
                    </a:lnTo>
                    <a:lnTo>
                      <a:pt x="1107147" y="27038"/>
                    </a:lnTo>
                    <a:lnTo>
                      <a:pt x="1115390" y="39738"/>
                    </a:lnTo>
                    <a:lnTo>
                      <a:pt x="1129068" y="39738"/>
                    </a:lnTo>
                    <a:lnTo>
                      <a:pt x="1122133" y="27038"/>
                    </a:lnTo>
                    <a:lnTo>
                      <a:pt x="1149997" y="27038"/>
                    </a:lnTo>
                    <a:lnTo>
                      <a:pt x="1157579" y="39738"/>
                    </a:lnTo>
                    <a:lnTo>
                      <a:pt x="1176070" y="39738"/>
                    </a:lnTo>
                    <a:lnTo>
                      <a:pt x="1177505" y="52438"/>
                    </a:lnTo>
                    <a:lnTo>
                      <a:pt x="1181849" y="39738"/>
                    </a:lnTo>
                    <a:lnTo>
                      <a:pt x="1196314" y="27038"/>
                    </a:lnTo>
                    <a:lnTo>
                      <a:pt x="1212570" y="27038"/>
                    </a:lnTo>
                    <a:lnTo>
                      <a:pt x="1203286" y="39738"/>
                    </a:lnTo>
                    <a:lnTo>
                      <a:pt x="1246111" y="39738"/>
                    </a:lnTo>
                    <a:lnTo>
                      <a:pt x="1231049" y="52438"/>
                    </a:lnTo>
                    <a:lnTo>
                      <a:pt x="1253147" y="52438"/>
                    </a:lnTo>
                    <a:lnTo>
                      <a:pt x="1268539" y="39738"/>
                    </a:lnTo>
                    <a:close/>
                  </a:path>
                  <a:path w="1450340" h="1447164">
                    <a:moveTo>
                      <a:pt x="1269301" y="558"/>
                    </a:moveTo>
                    <a:lnTo>
                      <a:pt x="1261795" y="0"/>
                    </a:lnTo>
                    <a:lnTo>
                      <a:pt x="1253147" y="990"/>
                    </a:lnTo>
                    <a:lnTo>
                      <a:pt x="1251229" y="1879"/>
                    </a:lnTo>
                    <a:lnTo>
                      <a:pt x="1256550" y="2260"/>
                    </a:lnTo>
                    <a:lnTo>
                      <a:pt x="1266494" y="1727"/>
                    </a:lnTo>
                    <a:lnTo>
                      <a:pt x="1267752" y="4330"/>
                    </a:lnTo>
                    <a:lnTo>
                      <a:pt x="1269301" y="558"/>
                    </a:lnTo>
                    <a:close/>
                  </a:path>
                  <a:path w="1450340" h="1447164">
                    <a:moveTo>
                      <a:pt x="1302689" y="255638"/>
                    </a:moveTo>
                    <a:lnTo>
                      <a:pt x="1298194" y="255638"/>
                    </a:lnTo>
                    <a:lnTo>
                      <a:pt x="1295806" y="242938"/>
                    </a:lnTo>
                    <a:lnTo>
                      <a:pt x="1297355" y="242938"/>
                    </a:lnTo>
                    <a:lnTo>
                      <a:pt x="1295730" y="230238"/>
                    </a:lnTo>
                    <a:lnTo>
                      <a:pt x="1293761" y="230238"/>
                    </a:lnTo>
                    <a:lnTo>
                      <a:pt x="1291348" y="242938"/>
                    </a:lnTo>
                    <a:lnTo>
                      <a:pt x="1293456" y="242938"/>
                    </a:lnTo>
                    <a:lnTo>
                      <a:pt x="1284719" y="255638"/>
                    </a:lnTo>
                    <a:lnTo>
                      <a:pt x="1259522" y="255638"/>
                    </a:lnTo>
                    <a:lnTo>
                      <a:pt x="1260068" y="268338"/>
                    </a:lnTo>
                    <a:lnTo>
                      <a:pt x="1266812" y="268338"/>
                    </a:lnTo>
                    <a:lnTo>
                      <a:pt x="1252575" y="281038"/>
                    </a:lnTo>
                    <a:lnTo>
                      <a:pt x="1245806" y="281038"/>
                    </a:lnTo>
                    <a:lnTo>
                      <a:pt x="1243965" y="293738"/>
                    </a:lnTo>
                    <a:lnTo>
                      <a:pt x="1245158" y="306438"/>
                    </a:lnTo>
                    <a:lnTo>
                      <a:pt x="1243431" y="306438"/>
                    </a:lnTo>
                    <a:lnTo>
                      <a:pt x="1236967" y="319138"/>
                    </a:lnTo>
                    <a:lnTo>
                      <a:pt x="1223378" y="344538"/>
                    </a:lnTo>
                    <a:lnTo>
                      <a:pt x="1206868" y="344538"/>
                    </a:lnTo>
                    <a:lnTo>
                      <a:pt x="1202982" y="357238"/>
                    </a:lnTo>
                    <a:lnTo>
                      <a:pt x="1200111" y="369938"/>
                    </a:lnTo>
                    <a:lnTo>
                      <a:pt x="1196924" y="369938"/>
                    </a:lnTo>
                    <a:lnTo>
                      <a:pt x="1192212" y="382638"/>
                    </a:lnTo>
                    <a:lnTo>
                      <a:pt x="1184871" y="382638"/>
                    </a:lnTo>
                    <a:lnTo>
                      <a:pt x="1173810" y="395338"/>
                    </a:lnTo>
                    <a:lnTo>
                      <a:pt x="1179703" y="382638"/>
                    </a:lnTo>
                    <a:lnTo>
                      <a:pt x="1184097" y="382638"/>
                    </a:lnTo>
                    <a:lnTo>
                      <a:pt x="1187081" y="369938"/>
                    </a:lnTo>
                    <a:lnTo>
                      <a:pt x="1188758" y="357238"/>
                    </a:lnTo>
                    <a:lnTo>
                      <a:pt x="1190180" y="357238"/>
                    </a:lnTo>
                    <a:lnTo>
                      <a:pt x="1188427" y="344538"/>
                    </a:lnTo>
                    <a:lnTo>
                      <a:pt x="1185583" y="357238"/>
                    </a:lnTo>
                    <a:lnTo>
                      <a:pt x="1176718" y="369938"/>
                    </a:lnTo>
                    <a:lnTo>
                      <a:pt x="1166571" y="382638"/>
                    </a:lnTo>
                    <a:lnTo>
                      <a:pt x="1156246" y="395338"/>
                    </a:lnTo>
                    <a:lnTo>
                      <a:pt x="1146835" y="408038"/>
                    </a:lnTo>
                    <a:lnTo>
                      <a:pt x="1158722" y="395338"/>
                    </a:lnTo>
                    <a:lnTo>
                      <a:pt x="1168819" y="395338"/>
                    </a:lnTo>
                    <a:lnTo>
                      <a:pt x="1176439" y="408038"/>
                    </a:lnTo>
                    <a:lnTo>
                      <a:pt x="1180947" y="408038"/>
                    </a:lnTo>
                    <a:lnTo>
                      <a:pt x="1188072" y="395338"/>
                    </a:lnTo>
                    <a:lnTo>
                      <a:pt x="1198575" y="382638"/>
                    </a:lnTo>
                    <a:lnTo>
                      <a:pt x="1211745" y="369938"/>
                    </a:lnTo>
                    <a:lnTo>
                      <a:pt x="1226870" y="344538"/>
                    </a:lnTo>
                    <a:lnTo>
                      <a:pt x="1259408" y="319138"/>
                    </a:lnTo>
                    <a:lnTo>
                      <a:pt x="1274914" y="293738"/>
                    </a:lnTo>
                    <a:lnTo>
                      <a:pt x="1288834" y="281038"/>
                    </a:lnTo>
                    <a:lnTo>
                      <a:pt x="1264564" y="281038"/>
                    </a:lnTo>
                    <a:lnTo>
                      <a:pt x="1269784" y="268338"/>
                    </a:lnTo>
                    <a:lnTo>
                      <a:pt x="1295209" y="268338"/>
                    </a:lnTo>
                    <a:lnTo>
                      <a:pt x="1302689" y="255638"/>
                    </a:lnTo>
                    <a:close/>
                  </a:path>
                  <a:path w="1450340" h="1447164">
                    <a:moveTo>
                      <a:pt x="1338478" y="167792"/>
                    </a:moveTo>
                    <a:lnTo>
                      <a:pt x="1330629" y="179438"/>
                    </a:lnTo>
                    <a:lnTo>
                      <a:pt x="1321866" y="204838"/>
                    </a:lnTo>
                    <a:lnTo>
                      <a:pt x="1317345" y="204838"/>
                    </a:lnTo>
                    <a:lnTo>
                      <a:pt x="1321511" y="217538"/>
                    </a:lnTo>
                    <a:lnTo>
                      <a:pt x="1336611" y="179438"/>
                    </a:lnTo>
                    <a:lnTo>
                      <a:pt x="1337271" y="179438"/>
                    </a:lnTo>
                    <a:lnTo>
                      <a:pt x="1338478" y="167792"/>
                    </a:lnTo>
                    <a:close/>
                  </a:path>
                  <a:path w="1450340" h="1447164">
                    <a:moveTo>
                      <a:pt x="1339176" y="166738"/>
                    </a:moveTo>
                    <a:lnTo>
                      <a:pt x="1338580" y="166738"/>
                    </a:lnTo>
                    <a:lnTo>
                      <a:pt x="1338478" y="167792"/>
                    </a:lnTo>
                    <a:lnTo>
                      <a:pt x="1339176" y="166738"/>
                    </a:lnTo>
                    <a:close/>
                  </a:path>
                  <a:path w="1450340" h="1447164">
                    <a:moveTo>
                      <a:pt x="1354035" y="134975"/>
                    </a:moveTo>
                    <a:lnTo>
                      <a:pt x="1348155" y="141338"/>
                    </a:lnTo>
                    <a:lnTo>
                      <a:pt x="1352715" y="141338"/>
                    </a:lnTo>
                    <a:lnTo>
                      <a:pt x="1354035" y="134975"/>
                    </a:lnTo>
                    <a:close/>
                  </a:path>
                  <a:path w="1450340" h="1447164">
                    <a:moveTo>
                      <a:pt x="1370609" y="104000"/>
                    </a:moveTo>
                    <a:lnTo>
                      <a:pt x="1360182" y="115938"/>
                    </a:lnTo>
                    <a:lnTo>
                      <a:pt x="1355356" y="128638"/>
                    </a:lnTo>
                    <a:lnTo>
                      <a:pt x="1354035" y="134975"/>
                    </a:lnTo>
                    <a:lnTo>
                      <a:pt x="1359903" y="128638"/>
                    </a:lnTo>
                    <a:lnTo>
                      <a:pt x="1364615" y="128638"/>
                    </a:lnTo>
                    <a:lnTo>
                      <a:pt x="1366774" y="115938"/>
                    </a:lnTo>
                    <a:lnTo>
                      <a:pt x="1370609" y="104000"/>
                    </a:lnTo>
                    <a:close/>
                  </a:path>
                  <a:path w="1450340" h="1447164">
                    <a:moveTo>
                      <a:pt x="1376680" y="2578"/>
                    </a:moveTo>
                    <a:lnTo>
                      <a:pt x="1354594" y="3352"/>
                    </a:lnTo>
                    <a:lnTo>
                      <a:pt x="1338186" y="3200"/>
                    </a:lnTo>
                    <a:lnTo>
                      <a:pt x="1320203" y="3314"/>
                    </a:lnTo>
                    <a:lnTo>
                      <a:pt x="1293406" y="4902"/>
                    </a:lnTo>
                    <a:lnTo>
                      <a:pt x="1309458" y="7112"/>
                    </a:lnTo>
                    <a:lnTo>
                      <a:pt x="1317790" y="9486"/>
                    </a:lnTo>
                    <a:lnTo>
                      <a:pt x="1318691" y="12750"/>
                    </a:lnTo>
                    <a:lnTo>
                      <a:pt x="1312443" y="17627"/>
                    </a:lnTo>
                    <a:lnTo>
                      <a:pt x="1329905" y="16586"/>
                    </a:lnTo>
                    <a:lnTo>
                      <a:pt x="1345361" y="12153"/>
                    </a:lnTo>
                    <a:lnTo>
                      <a:pt x="1360411" y="6692"/>
                    </a:lnTo>
                    <a:lnTo>
                      <a:pt x="1376680" y="2578"/>
                    </a:lnTo>
                    <a:close/>
                  </a:path>
                  <a:path w="1450340" h="1447164">
                    <a:moveTo>
                      <a:pt x="1389672" y="1714"/>
                    </a:moveTo>
                    <a:lnTo>
                      <a:pt x="1385023" y="1574"/>
                    </a:lnTo>
                    <a:lnTo>
                      <a:pt x="1380794" y="1993"/>
                    </a:lnTo>
                    <a:lnTo>
                      <a:pt x="1376680" y="2590"/>
                    </a:lnTo>
                    <a:lnTo>
                      <a:pt x="1389672" y="1714"/>
                    </a:lnTo>
                    <a:close/>
                  </a:path>
                  <a:path w="1450340" h="1447164">
                    <a:moveTo>
                      <a:pt x="1390192" y="9525"/>
                    </a:moveTo>
                    <a:lnTo>
                      <a:pt x="1385557" y="10388"/>
                    </a:lnTo>
                    <a:lnTo>
                      <a:pt x="1385747" y="10541"/>
                    </a:lnTo>
                    <a:lnTo>
                      <a:pt x="1385925" y="10604"/>
                    </a:lnTo>
                    <a:lnTo>
                      <a:pt x="1386103" y="10718"/>
                    </a:lnTo>
                    <a:lnTo>
                      <a:pt x="1390192" y="9525"/>
                    </a:lnTo>
                    <a:close/>
                  </a:path>
                  <a:path w="1450340" h="1447164">
                    <a:moveTo>
                      <a:pt x="1415567" y="4902"/>
                    </a:moveTo>
                    <a:lnTo>
                      <a:pt x="1409623" y="5461"/>
                    </a:lnTo>
                    <a:lnTo>
                      <a:pt x="1403400" y="6464"/>
                    </a:lnTo>
                    <a:lnTo>
                      <a:pt x="1396911" y="7848"/>
                    </a:lnTo>
                    <a:lnTo>
                      <a:pt x="1390192" y="9525"/>
                    </a:lnTo>
                    <a:lnTo>
                      <a:pt x="1415567" y="4902"/>
                    </a:lnTo>
                    <a:close/>
                  </a:path>
                  <a:path w="1450340" h="1447164">
                    <a:moveTo>
                      <a:pt x="1415618" y="14338"/>
                    </a:moveTo>
                    <a:lnTo>
                      <a:pt x="1386103" y="14338"/>
                    </a:lnTo>
                    <a:lnTo>
                      <a:pt x="1365465" y="27038"/>
                    </a:lnTo>
                    <a:lnTo>
                      <a:pt x="1400200" y="27038"/>
                    </a:lnTo>
                    <a:lnTo>
                      <a:pt x="1415618" y="14338"/>
                    </a:lnTo>
                    <a:close/>
                  </a:path>
                  <a:path w="1450340" h="1447164">
                    <a:moveTo>
                      <a:pt x="1449768" y="52438"/>
                    </a:moveTo>
                    <a:lnTo>
                      <a:pt x="1425829" y="52438"/>
                    </a:lnTo>
                    <a:lnTo>
                      <a:pt x="1405623" y="65138"/>
                    </a:lnTo>
                    <a:lnTo>
                      <a:pt x="1385049" y="65138"/>
                    </a:lnTo>
                    <a:lnTo>
                      <a:pt x="1360004" y="77838"/>
                    </a:lnTo>
                    <a:lnTo>
                      <a:pt x="1276921" y="77838"/>
                    </a:lnTo>
                    <a:lnTo>
                      <a:pt x="1266952" y="68834"/>
                    </a:lnTo>
                    <a:lnTo>
                      <a:pt x="1266952" y="128638"/>
                    </a:lnTo>
                    <a:lnTo>
                      <a:pt x="1255306" y="141338"/>
                    </a:lnTo>
                    <a:lnTo>
                      <a:pt x="1249768" y="141338"/>
                    </a:lnTo>
                    <a:lnTo>
                      <a:pt x="1244104" y="154038"/>
                    </a:lnTo>
                    <a:lnTo>
                      <a:pt x="1233881" y="154038"/>
                    </a:lnTo>
                    <a:lnTo>
                      <a:pt x="1232128" y="166738"/>
                    </a:lnTo>
                    <a:lnTo>
                      <a:pt x="1224978" y="179438"/>
                    </a:lnTo>
                    <a:lnTo>
                      <a:pt x="1214158" y="192138"/>
                    </a:lnTo>
                    <a:lnTo>
                      <a:pt x="1201407" y="204838"/>
                    </a:lnTo>
                    <a:lnTo>
                      <a:pt x="1188224" y="217538"/>
                    </a:lnTo>
                    <a:lnTo>
                      <a:pt x="1176032" y="230238"/>
                    </a:lnTo>
                    <a:lnTo>
                      <a:pt x="1166050" y="242938"/>
                    </a:lnTo>
                    <a:lnTo>
                      <a:pt x="1159522" y="255638"/>
                    </a:lnTo>
                    <a:lnTo>
                      <a:pt x="1167066" y="242938"/>
                    </a:lnTo>
                    <a:lnTo>
                      <a:pt x="1169517" y="255638"/>
                    </a:lnTo>
                    <a:lnTo>
                      <a:pt x="1170533" y="255638"/>
                    </a:lnTo>
                    <a:lnTo>
                      <a:pt x="1164488" y="268338"/>
                    </a:lnTo>
                    <a:lnTo>
                      <a:pt x="1156246" y="268338"/>
                    </a:lnTo>
                    <a:lnTo>
                      <a:pt x="1159294" y="255638"/>
                    </a:lnTo>
                    <a:lnTo>
                      <a:pt x="1146721" y="268338"/>
                    </a:lnTo>
                    <a:lnTo>
                      <a:pt x="1135443" y="281038"/>
                    </a:lnTo>
                    <a:lnTo>
                      <a:pt x="1116495" y="281038"/>
                    </a:lnTo>
                    <a:lnTo>
                      <a:pt x="1130541" y="255638"/>
                    </a:lnTo>
                    <a:lnTo>
                      <a:pt x="1122768" y="268338"/>
                    </a:lnTo>
                    <a:lnTo>
                      <a:pt x="1114513" y="268338"/>
                    </a:lnTo>
                    <a:lnTo>
                      <a:pt x="1106843" y="281038"/>
                    </a:lnTo>
                    <a:lnTo>
                      <a:pt x="1096772" y="281038"/>
                    </a:lnTo>
                    <a:lnTo>
                      <a:pt x="1098029" y="293738"/>
                    </a:lnTo>
                    <a:lnTo>
                      <a:pt x="1118095" y="293738"/>
                    </a:lnTo>
                    <a:lnTo>
                      <a:pt x="1121727" y="306438"/>
                    </a:lnTo>
                    <a:lnTo>
                      <a:pt x="1122883" y="306438"/>
                    </a:lnTo>
                    <a:lnTo>
                      <a:pt x="1106563" y="331838"/>
                    </a:lnTo>
                    <a:lnTo>
                      <a:pt x="1102334" y="331838"/>
                    </a:lnTo>
                    <a:lnTo>
                      <a:pt x="1102385" y="344538"/>
                    </a:lnTo>
                    <a:lnTo>
                      <a:pt x="1094232" y="344538"/>
                    </a:lnTo>
                    <a:lnTo>
                      <a:pt x="1090383" y="357238"/>
                    </a:lnTo>
                    <a:lnTo>
                      <a:pt x="1066571" y="357238"/>
                    </a:lnTo>
                    <a:lnTo>
                      <a:pt x="1062659" y="369938"/>
                    </a:lnTo>
                    <a:lnTo>
                      <a:pt x="1059916" y="369938"/>
                    </a:lnTo>
                    <a:lnTo>
                      <a:pt x="1057262" y="382638"/>
                    </a:lnTo>
                    <a:lnTo>
                      <a:pt x="1053693" y="395338"/>
                    </a:lnTo>
                    <a:lnTo>
                      <a:pt x="1048296" y="395338"/>
                    </a:lnTo>
                    <a:lnTo>
                      <a:pt x="1040168" y="408038"/>
                    </a:lnTo>
                    <a:lnTo>
                      <a:pt x="1036548" y="408038"/>
                    </a:lnTo>
                    <a:lnTo>
                      <a:pt x="1033170" y="420738"/>
                    </a:lnTo>
                    <a:lnTo>
                      <a:pt x="1027658" y="420738"/>
                    </a:lnTo>
                    <a:lnTo>
                      <a:pt x="1020673" y="433438"/>
                    </a:lnTo>
                    <a:lnTo>
                      <a:pt x="1012913" y="433438"/>
                    </a:lnTo>
                    <a:lnTo>
                      <a:pt x="1005027" y="446138"/>
                    </a:lnTo>
                    <a:lnTo>
                      <a:pt x="997508" y="446138"/>
                    </a:lnTo>
                    <a:lnTo>
                      <a:pt x="990854" y="458838"/>
                    </a:lnTo>
                    <a:lnTo>
                      <a:pt x="989444" y="458838"/>
                    </a:lnTo>
                    <a:lnTo>
                      <a:pt x="993787" y="446138"/>
                    </a:lnTo>
                    <a:lnTo>
                      <a:pt x="988949" y="433438"/>
                    </a:lnTo>
                    <a:lnTo>
                      <a:pt x="983869" y="433438"/>
                    </a:lnTo>
                    <a:lnTo>
                      <a:pt x="983640" y="420738"/>
                    </a:lnTo>
                    <a:lnTo>
                      <a:pt x="992771" y="420738"/>
                    </a:lnTo>
                    <a:lnTo>
                      <a:pt x="999147" y="408038"/>
                    </a:lnTo>
                    <a:lnTo>
                      <a:pt x="1002855" y="408038"/>
                    </a:lnTo>
                    <a:lnTo>
                      <a:pt x="1002258" y="420738"/>
                    </a:lnTo>
                    <a:lnTo>
                      <a:pt x="1011593" y="420738"/>
                    </a:lnTo>
                    <a:lnTo>
                      <a:pt x="1014247" y="408038"/>
                    </a:lnTo>
                    <a:lnTo>
                      <a:pt x="1019492" y="395338"/>
                    </a:lnTo>
                    <a:lnTo>
                      <a:pt x="1021232" y="382638"/>
                    </a:lnTo>
                    <a:lnTo>
                      <a:pt x="1013409" y="382638"/>
                    </a:lnTo>
                    <a:lnTo>
                      <a:pt x="1019022" y="369938"/>
                    </a:lnTo>
                    <a:lnTo>
                      <a:pt x="1045057" y="369938"/>
                    </a:lnTo>
                    <a:lnTo>
                      <a:pt x="1058672" y="357238"/>
                    </a:lnTo>
                    <a:lnTo>
                      <a:pt x="1065237" y="344538"/>
                    </a:lnTo>
                    <a:lnTo>
                      <a:pt x="1071549" y="331838"/>
                    </a:lnTo>
                    <a:lnTo>
                      <a:pt x="1059243" y="331838"/>
                    </a:lnTo>
                    <a:lnTo>
                      <a:pt x="1052880" y="344538"/>
                    </a:lnTo>
                    <a:lnTo>
                      <a:pt x="1038453" y="344538"/>
                    </a:lnTo>
                    <a:lnTo>
                      <a:pt x="1031379" y="357238"/>
                    </a:lnTo>
                    <a:lnTo>
                      <a:pt x="1026261" y="344538"/>
                    </a:lnTo>
                    <a:lnTo>
                      <a:pt x="1009027" y="344538"/>
                    </a:lnTo>
                    <a:lnTo>
                      <a:pt x="1014031" y="331838"/>
                    </a:lnTo>
                    <a:lnTo>
                      <a:pt x="1017549" y="331838"/>
                    </a:lnTo>
                    <a:lnTo>
                      <a:pt x="1017689" y="332473"/>
                    </a:lnTo>
                    <a:lnTo>
                      <a:pt x="1017562" y="331838"/>
                    </a:lnTo>
                    <a:lnTo>
                      <a:pt x="1025296" y="331838"/>
                    </a:lnTo>
                    <a:lnTo>
                      <a:pt x="1033246" y="319138"/>
                    </a:lnTo>
                    <a:lnTo>
                      <a:pt x="1038059" y="319138"/>
                    </a:lnTo>
                    <a:lnTo>
                      <a:pt x="1036408" y="306438"/>
                    </a:lnTo>
                    <a:lnTo>
                      <a:pt x="1040625" y="306438"/>
                    </a:lnTo>
                    <a:lnTo>
                      <a:pt x="1049172" y="293738"/>
                    </a:lnTo>
                    <a:lnTo>
                      <a:pt x="1063752" y="281038"/>
                    </a:lnTo>
                    <a:lnTo>
                      <a:pt x="1086091" y="268338"/>
                    </a:lnTo>
                    <a:lnTo>
                      <a:pt x="1092441" y="255638"/>
                    </a:lnTo>
                    <a:lnTo>
                      <a:pt x="1076452" y="255638"/>
                    </a:lnTo>
                    <a:lnTo>
                      <a:pt x="1065949" y="268338"/>
                    </a:lnTo>
                    <a:lnTo>
                      <a:pt x="1062405" y="255638"/>
                    </a:lnTo>
                    <a:lnTo>
                      <a:pt x="1043622" y="255638"/>
                    </a:lnTo>
                    <a:lnTo>
                      <a:pt x="1054506" y="242938"/>
                    </a:lnTo>
                    <a:lnTo>
                      <a:pt x="1039596" y="255638"/>
                    </a:lnTo>
                    <a:lnTo>
                      <a:pt x="1036688" y="255638"/>
                    </a:lnTo>
                    <a:lnTo>
                      <a:pt x="1046060" y="242938"/>
                    </a:lnTo>
                    <a:lnTo>
                      <a:pt x="1054506" y="242938"/>
                    </a:lnTo>
                    <a:lnTo>
                      <a:pt x="1061351" y="242938"/>
                    </a:lnTo>
                    <a:lnTo>
                      <a:pt x="1062977" y="230238"/>
                    </a:lnTo>
                    <a:lnTo>
                      <a:pt x="1057351" y="230238"/>
                    </a:lnTo>
                    <a:lnTo>
                      <a:pt x="1078357" y="217538"/>
                    </a:lnTo>
                    <a:lnTo>
                      <a:pt x="1081735" y="217538"/>
                    </a:lnTo>
                    <a:lnTo>
                      <a:pt x="1087818" y="204838"/>
                    </a:lnTo>
                    <a:lnTo>
                      <a:pt x="1099604" y="204838"/>
                    </a:lnTo>
                    <a:lnTo>
                      <a:pt x="1099591" y="217538"/>
                    </a:lnTo>
                    <a:lnTo>
                      <a:pt x="1089240" y="217538"/>
                    </a:lnTo>
                    <a:lnTo>
                      <a:pt x="1084719" y="230238"/>
                    </a:lnTo>
                    <a:lnTo>
                      <a:pt x="1080643" y="230238"/>
                    </a:lnTo>
                    <a:lnTo>
                      <a:pt x="1074204" y="242938"/>
                    </a:lnTo>
                    <a:lnTo>
                      <a:pt x="1076617" y="242938"/>
                    </a:lnTo>
                    <a:lnTo>
                      <a:pt x="1085151" y="242938"/>
                    </a:lnTo>
                    <a:lnTo>
                      <a:pt x="1091425" y="230238"/>
                    </a:lnTo>
                    <a:lnTo>
                      <a:pt x="1097140" y="230238"/>
                    </a:lnTo>
                    <a:lnTo>
                      <a:pt x="1102842" y="217538"/>
                    </a:lnTo>
                    <a:lnTo>
                      <a:pt x="1114145" y="217538"/>
                    </a:lnTo>
                    <a:lnTo>
                      <a:pt x="1112367" y="204838"/>
                    </a:lnTo>
                    <a:lnTo>
                      <a:pt x="1148003" y="204838"/>
                    </a:lnTo>
                    <a:lnTo>
                      <a:pt x="1145895" y="207746"/>
                    </a:lnTo>
                    <a:lnTo>
                      <a:pt x="1123099" y="221411"/>
                    </a:lnTo>
                    <a:lnTo>
                      <a:pt x="1117282" y="231482"/>
                    </a:lnTo>
                    <a:lnTo>
                      <a:pt x="1115529" y="231597"/>
                    </a:lnTo>
                    <a:lnTo>
                      <a:pt x="1111491" y="232702"/>
                    </a:lnTo>
                    <a:lnTo>
                      <a:pt x="1109573" y="239395"/>
                    </a:lnTo>
                    <a:lnTo>
                      <a:pt x="1104887" y="247878"/>
                    </a:lnTo>
                    <a:lnTo>
                      <a:pt x="1103490" y="254241"/>
                    </a:lnTo>
                    <a:lnTo>
                      <a:pt x="1111440" y="254546"/>
                    </a:lnTo>
                    <a:lnTo>
                      <a:pt x="1112393" y="252895"/>
                    </a:lnTo>
                    <a:lnTo>
                      <a:pt x="1119111" y="246456"/>
                    </a:lnTo>
                    <a:lnTo>
                      <a:pt x="1148905" y="226110"/>
                    </a:lnTo>
                    <a:lnTo>
                      <a:pt x="1152537" y="220116"/>
                    </a:lnTo>
                    <a:lnTo>
                      <a:pt x="1160399" y="212026"/>
                    </a:lnTo>
                    <a:lnTo>
                      <a:pt x="1168146" y="204419"/>
                    </a:lnTo>
                    <a:lnTo>
                      <a:pt x="1171473" y="199898"/>
                    </a:lnTo>
                    <a:lnTo>
                      <a:pt x="1159725" y="208927"/>
                    </a:lnTo>
                    <a:lnTo>
                      <a:pt x="1153947" y="210794"/>
                    </a:lnTo>
                    <a:lnTo>
                      <a:pt x="1151585" y="208495"/>
                    </a:lnTo>
                    <a:lnTo>
                      <a:pt x="1150086" y="204990"/>
                    </a:lnTo>
                    <a:lnTo>
                      <a:pt x="1150289" y="204838"/>
                    </a:lnTo>
                    <a:lnTo>
                      <a:pt x="1151763" y="204838"/>
                    </a:lnTo>
                    <a:lnTo>
                      <a:pt x="1153858" y="202260"/>
                    </a:lnTo>
                    <a:lnTo>
                      <a:pt x="1158125" y="199174"/>
                    </a:lnTo>
                    <a:lnTo>
                      <a:pt x="1170076" y="193814"/>
                    </a:lnTo>
                    <a:lnTo>
                      <a:pt x="1176108" y="189242"/>
                    </a:lnTo>
                    <a:lnTo>
                      <a:pt x="1186268" y="172351"/>
                    </a:lnTo>
                    <a:lnTo>
                      <a:pt x="1172311" y="189509"/>
                    </a:lnTo>
                    <a:lnTo>
                      <a:pt x="1166444" y="191312"/>
                    </a:lnTo>
                    <a:lnTo>
                      <a:pt x="1161351" y="193065"/>
                    </a:lnTo>
                    <a:lnTo>
                      <a:pt x="1162100" y="192138"/>
                    </a:lnTo>
                    <a:lnTo>
                      <a:pt x="1168895" y="179438"/>
                    </a:lnTo>
                    <a:lnTo>
                      <a:pt x="1092415" y="179438"/>
                    </a:lnTo>
                    <a:lnTo>
                      <a:pt x="1091336" y="166738"/>
                    </a:lnTo>
                    <a:lnTo>
                      <a:pt x="1092746" y="166738"/>
                    </a:lnTo>
                    <a:lnTo>
                      <a:pt x="1096581" y="154038"/>
                    </a:lnTo>
                    <a:lnTo>
                      <a:pt x="1102080" y="141338"/>
                    </a:lnTo>
                    <a:lnTo>
                      <a:pt x="1108494" y="141338"/>
                    </a:lnTo>
                    <a:lnTo>
                      <a:pt x="1139431" y="128638"/>
                    </a:lnTo>
                    <a:lnTo>
                      <a:pt x="1126858" y="141338"/>
                    </a:lnTo>
                    <a:lnTo>
                      <a:pt x="1175816" y="141338"/>
                    </a:lnTo>
                    <a:lnTo>
                      <a:pt x="1195539" y="128638"/>
                    </a:lnTo>
                    <a:lnTo>
                      <a:pt x="1266952" y="128638"/>
                    </a:lnTo>
                    <a:lnTo>
                      <a:pt x="1266952" y="68834"/>
                    </a:lnTo>
                    <a:lnTo>
                      <a:pt x="1262862" y="65138"/>
                    </a:lnTo>
                    <a:lnTo>
                      <a:pt x="1269707" y="65138"/>
                    </a:lnTo>
                    <a:lnTo>
                      <a:pt x="1292923" y="52438"/>
                    </a:lnTo>
                    <a:lnTo>
                      <a:pt x="1341285" y="52438"/>
                    </a:lnTo>
                    <a:lnTo>
                      <a:pt x="1318298" y="65138"/>
                    </a:lnTo>
                    <a:lnTo>
                      <a:pt x="1334617" y="65138"/>
                    </a:lnTo>
                    <a:lnTo>
                      <a:pt x="1351216" y="52438"/>
                    </a:lnTo>
                    <a:lnTo>
                      <a:pt x="1419961" y="52438"/>
                    </a:lnTo>
                    <a:lnTo>
                      <a:pt x="1428343" y="39738"/>
                    </a:lnTo>
                    <a:lnTo>
                      <a:pt x="1427238" y="39738"/>
                    </a:lnTo>
                    <a:lnTo>
                      <a:pt x="1428597" y="27038"/>
                    </a:lnTo>
                    <a:lnTo>
                      <a:pt x="1413941" y="27038"/>
                    </a:lnTo>
                    <a:lnTo>
                      <a:pt x="1399311" y="39738"/>
                    </a:lnTo>
                    <a:lnTo>
                      <a:pt x="1341615" y="39738"/>
                    </a:lnTo>
                    <a:lnTo>
                      <a:pt x="1355178" y="27038"/>
                    </a:lnTo>
                    <a:lnTo>
                      <a:pt x="1320012" y="27038"/>
                    </a:lnTo>
                    <a:lnTo>
                      <a:pt x="1295234" y="39738"/>
                    </a:lnTo>
                    <a:lnTo>
                      <a:pt x="1299654" y="27038"/>
                    </a:lnTo>
                    <a:lnTo>
                      <a:pt x="1282001" y="39738"/>
                    </a:lnTo>
                    <a:lnTo>
                      <a:pt x="1268539" y="39738"/>
                    </a:lnTo>
                    <a:lnTo>
                      <a:pt x="1266685" y="52438"/>
                    </a:lnTo>
                    <a:lnTo>
                      <a:pt x="1258506" y="65138"/>
                    </a:lnTo>
                    <a:lnTo>
                      <a:pt x="1245158" y="77838"/>
                    </a:lnTo>
                    <a:lnTo>
                      <a:pt x="1198499" y="77838"/>
                    </a:lnTo>
                    <a:lnTo>
                      <a:pt x="1209802" y="65138"/>
                    </a:lnTo>
                    <a:lnTo>
                      <a:pt x="1217866" y="65138"/>
                    </a:lnTo>
                    <a:lnTo>
                      <a:pt x="1223924" y="52438"/>
                    </a:lnTo>
                    <a:lnTo>
                      <a:pt x="1181684" y="52438"/>
                    </a:lnTo>
                    <a:lnTo>
                      <a:pt x="1165618" y="65138"/>
                    </a:lnTo>
                    <a:lnTo>
                      <a:pt x="1121727" y="65138"/>
                    </a:lnTo>
                    <a:lnTo>
                      <a:pt x="1118743" y="77838"/>
                    </a:lnTo>
                    <a:lnTo>
                      <a:pt x="1187348" y="77838"/>
                    </a:lnTo>
                    <a:lnTo>
                      <a:pt x="1162469" y="90538"/>
                    </a:lnTo>
                    <a:lnTo>
                      <a:pt x="1141844" y="90538"/>
                    </a:lnTo>
                    <a:lnTo>
                      <a:pt x="1130833" y="103238"/>
                    </a:lnTo>
                    <a:lnTo>
                      <a:pt x="1125461" y="103238"/>
                    </a:lnTo>
                    <a:lnTo>
                      <a:pt x="1122870" y="90538"/>
                    </a:lnTo>
                    <a:lnTo>
                      <a:pt x="1097965" y="90538"/>
                    </a:lnTo>
                    <a:lnTo>
                      <a:pt x="1072934" y="77838"/>
                    </a:lnTo>
                    <a:lnTo>
                      <a:pt x="1066965" y="77838"/>
                    </a:lnTo>
                    <a:lnTo>
                      <a:pt x="1061173" y="90538"/>
                    </a:lnTo>
                    <a:lnTo>
                      <a:pt x="1055522" y="90538"/>
                    </a:lnTo>
                    <a:lnTo>
                      <a:pt x="1055116" y="91478"/>
                    </a:lnTo>
                    <a:lnTo>
                      <a:pt x="1055116" y="192138"/>
                    </a:lnTo>
                    <a:lnTo>
                      <a:pt x="1040079" y="204838"/>
                    </a:lnTo>
                    <a:lnTo>
                      <a:pt x="1028115" y="204838"/>
                    </a:lnTo>
                    <a:lnTo>
                      <a:pt x="1038364" y="192138"/>
                    </a:lnTo>
                    <a:lnTo>
                      <a:pt x="1055116" y="192138"/>
                    </a:lnTo>
                    <a:lnTo>
                      <a:pt x="1055116" y="91478"/>
                    </a:lnTo>
                    <a:lnTo>
                      <a:pt x="1049959" y="103238"/>
                    </a:lnTo>
                    <a:lnTo>
                      <a:pt x="1044397" y="103238"/>
                    </a:lnTo>
                    <a:lnTo>
                      <a:pt x="1038733" y="90538"/>
                    </a:lnTo>
                    <a:lnTo>
                      <a:pt x="1045984" y="90538"/>
                    </a:lnTo>
                    <a:lnTo>
                      <a:pt x="1054163" y="77838"/>
                    </a:lnTo>
                    <a:lnTo>
                      <a:pt x="1021905" y="77838"/>
                    </a:lnTo>
                    <a:lnTo>
                      <a:pt x="1021905" y="204838"/>
                    </a:lnTo>
                    <a:lnTo>
                      <a:pt x="1002626" y="217538"/>
                    </a:lnTo>
                    <a:lnTo>
                      <a:pt x="998016" y="217538"/>
                    </a:lnTo>
                    <a:lnTo>
                      <a:pt x="1007351" y="204838"/>
                    </a:lnTo>
                    <a:lnTo>
                      <a:pt x="1021905" y="204838"/>
                    </a:lnTo>
                    <a:lnTo>
                      <a:pt x="1021905" y="77838"/>
                    </a:lnTo>
                    <a:lnTo>
                      <a:pt x="1016596" y="77838"/>
                    </a:lnTo>
                    <a:lnTo>
                      <a:pt x="1016596" y="154038"/>
                    </a:lnTo>
                    <a:lnTo>
                      <a:pt x="1010437" y="166738"/>
                    </a:lnTo>
                    <a:lnTo>
                      <a:pt x="1004620" y="166738"/>
                    </a:lnTo>
                    <a:lnTo>
                      <a:pt x="1004620" y="179438"/>
                    </a:lnTo>
                    <a:lnTo>
                      <a:pt x="999883" y="192138"/>
                    </a:lnTo>
                    <a:lnTo>
                      <a:pt x="997077" y="192138"/>
                    </a:lnTo>
                    <a:lnTo>
                      <a:pt x="1004620" y="179438"/>
                    </a:lnTo>
                    <a:lnTo>
                      <a:pt x="1004620" y="166738"/>
                    </a:lnTo>
                    <a:lnTo>
                      <a:pt x="997902" y="166738"/>
                    </a:lnTo>
                    <a:lnTo>
                      <a:pt x="998842" y="179438"/>
                    </a:lnTo>
                    <a:lnTo>
                      <a:pt x="988453" y="179438"/>
                    </a:lnTo>
                    <a:lnTo>
                      <a:pt x="988453" y="204838"/>
                    </a:lnTo>
                    <a:lnTo>
                      <a:pt x="983729" y="217538"/>
                    </a:lnTo>
                    <a:lnTo>
                      <a:pt x="984250" y="217538"/>
                    </a:lnTo>
                    <a:lnTo>
                      <a:pt x="980605" y="230238"/>
                    </a:lnTo>
                    <a:lnTo>
                      <a:pt x="966393" y="230238"/>
                    </a:lnTo>
                    <a:lnTo>
                      <a:pt x="960920" y="242938"/>
                    </a:lnTo>
                    <a:lnTo>
                      <a:pt x="961250" y="242938"/>
                    </a:lnTo>
                    <a:lnTo>
                      <a:pt x="959269" y="244525"/>
                    </a:lnTo>
                    <a:lnTo>
                      <a:pt x="953223" y="254368"/>
                    </a:lnTo>
                    <a:lnTo>
                      <a:pt x="941336" y="259626"/>
                    </a:lnTo>
                    <a:lnTo>
                      <a:pt x="934554" y="262178"/>
                    </a:lnTo>
                    <a:lnTo>
                      <a:pt x="939038" y="255638"/>
                    </a:lnTo>
                    <a:lnTo>
                      <a:pt x="923188" y="267017"/>
                    </a:lnTo>
                    <a:lnTo>
                      <a:pt x="920483" y="268338"/>
                    </a:lnTo>
                    <a:lnTo>
                      <a:pt x="918083" y="269494"/>
                    </a:lnTo>
                    <a:lnTo>
                      <a:pt x="919200" y="268338"/>
                    </a:lnTo>
                    <a:lnTo>
                      <a:pt x="920457" y="268338"/>
                    </a:lnTo>
                    <a:lnTo>
                      <a:pt x="918184" y="255638"/>
                    </a:lnTo>
                    <a:lnTo>
                      <a:pt x="912901" y="255638"/>
                    </a:lnTo>
                    <a:lnTo>
                      <a:pt x="896861" y="268338"/>
                    </a:lnTo>
                    <a:lnTo>
                      <a:pt x="904138" y="255638"/>
                    </a:lnTo>
                    <a:lnTo>
                      <a:pt x="910831" y="255638"/>
                    </a:lnTo>
                    <a:lnTo>
                      <a:pt x="917155" y="242938"/>
                    </a:lnTo>
                    <a:lnTo>
                      <a:pt x="923378" y="242938"/>
                    </a:lnTo>
                    <a:lnTo>
                      <a:pt x="953858" y="230238"/>
                    </a:lnTo>
                    <a:lnTo>
                      <a:pt x="961301" y="230238"/>
                    </a:lnTo>
                    <a:lnTo>
                      <a:pt x="969860" y="217538"/>
                    </a:lnTo>
                    <a:lnTo>
                      <a:pt x="978928" y="217538"/>
                    </a:lnTo>
                    <a:lnTo>
                      <a:pt x="988453" y="204838"/>
                    </a:lnTo>
                    <a:lnTo>
                      <a:pt x="988453" y="179438"/>
                    </a:lnTo>
                    <a:lnTo>
                      <a:pt x="981151" y="179438"/>
                    </a:lnTo>
                    <a:lnTo>
                      <a:pt x="982294" y="192138"/>
                    </a:lnTo>
                    <a:lnTo>
                      <a:pt x="986866" y="192138"/>
                    </a:lnTo>
                    <a:lnTo>
                      <a:pt x="969543" y="204838"/>
                    </a:lnTo>
                    <a:lnTo>
                      <a:pt x="951839" y="217538"/>
                    </a:lnTo>
                    <a:lnTo>
                      <a:pt x="933716" y="217538"/>
                    </a:lnTo>
                    <a:lnTo>
                      <a:pt x="933411" y="212090"/>
                    </a:lnTo>
                    <a:lnTo>
                      <a:pt x="931176" y="217538"/>
                    </a:lnTo>
                    <a:lnTo>
                      <a:pt x="906716" y="217538"/>
                    </a:lnTo>
                    <a:lnTo>
                      <a:pt x="898690" y="230238"/>
                    </a:lnTo>
                    <a:lnTo>
                      <a:pt x="882802" y="230238"/>
                    </a:lnTo>
                    <a:lnTo>
                      <a:pt x="879690" y="217538"/>
                    </a:lnTo>
                    <a:lnTo>
                      <a:pt x="870483" y="217538"/>
                    </a:lnTo>
                    <a:lnTo>
                      <a:pt x="868248" y="217538"/>
                    </a:lnTo>
                    <a:lnTo>
                      <a:pt x="869505" y="230238"/>
                    </a:lnTo>
                    <a:lnTo>
                      <a:pt x="840219" y="230238"/>
                    </a:lnTo>
                    <a:lnTo>
                      <a:pt x="837679" y="217538"/>
                    </a:lnTo>
                    <a:lnTo>
                      <a:pt x="835774" y="217538"/>
                    </a:lnTo>
                    <a:lnTo>
                      <a:pt x="840320" y="204838"/>
                    </a:lnTo>
                    <a:lnTo>
                      <a:pt x="843749" y="204838"/>
                    </a:lnTo>
                    <a:lnTo>
                      <a:pt x="844410" y="217538"/>
                    </a:lnTo>
                    <a:lnTo>
                      <a:pt x="845972" y="204838"/>
                    </a:lnTo>
                    <a:lnTo>
                      <a:pt x="847001" y="204838"/>
                    </a:lnTo>
                    <a:lnTo>
                      <a:pt x="851027" y="192138"/>
                    </a:lnTo>
                    <a:lnTo>
                      <a:pt x="870572" y="192138"/>
                    </a:lnTo>
                    <a:lnTo>
                      <a:pt x="874039" y="204838"/>
                    </a:lnTo>
                    <a:lnTo>
                      <a:pt x="862761" y="204838"/>
                    </a:lnTo>
                    <a:lnTo>
                      <a:pt x="870483" y="217538"/>
                    </a:lnTo>
                    <a:lnTo>
                      <a:pt x="878573" y="204838"/>
                    </a:lnTo>
                    <a:lnTo>
                      <a:pt x="877874" y="204838"/>
                    </a:lnTo>
                    <a:lnTo>
                      <a:pt x="879627" y="192138"/>
                    </a:lnTo>
                    <a:lnTo>
                      <a:pt x="880833" y="192138"/>
                    </a:lnTo>
                    <a:lnTo>
                      <a:pt x="889749" y="179438"/>
                    </a:lnTo>
                    <a:lnTo>
                      <a:pt x="921550" y="179438"/>
                    </a:lnTo>
                    <a:lnTo>
                      <a:pt x="924725" y="192138"/>
                    </a:lnTo>
                    <a:lnTo>
                      <a:pt x="923137" y="192138"/>
                    </a:lnTo>
                    <a:lnTo>
                      <a:pt x="916089" y="204838"/>
                    </a:lnTo>
                    <a:lnTo>
                      <a:pt x="929728" y="204838"/>
                    </a:lnTo>
                    <a:lnTo>
                      <a:pt x="937285" y="192138"/>
                    </a:lnTo>
                    <a:lnTo>
                      <a:pt x="942886" y="192138"/>
                    </a:lnTo>
                    <a:lnTo>
                      <a:pt x="944765" y="179438"/>
                    </a:lnTo>
                    <a:lnTo>
                      <a:pt x="937641" y="179438"/>
                    </a:lnTo>
                    <a:lnTo>
                      <a:pt x="947089" y="166738"/>
                    </a:lnTo>
                    <a:lnTo>
                      <a:pt x="957199" y="179438"/>
                    </a:lnTo>
                    <a:lnTo>
                      <a:pt x="956627" y="179438"/>
                    </a:lnTo>
                    <a:lnTo>
                      <a:pt x="956983" y="185178"/>
                    </a:lnTo>
                    <a:lnTo>
                      <a:pt x="952550" y="184632"/>
                    </a:lnTo>
                    <a:lnTo>
                      <a:pt x="948016" y="192074"/>
                    </a:lnTo>
                    <a:lnTo>
                      <a:pt x="953008" y="192722"/>
                    </a:lnTo>
                    <a:lnTo>
                      <a:pt x="956945" y="192138"/>
                    </a:lnTo>
                    <a:lnTo>
                      <a:pt x="957414" y="192138"/>
                    </a:lnTo>
                    <a:lnTo>
                      <a:pt x="957808" y="192011"/>
                    </a:lnTo>
                    <a:lnTo>
                      <a:pt x="965352" y="188937"/>
                    </a:lnTo>
                    <a:lnTo>
                      <a:pt x="965606" y="186232"/>
                    </a:lnTo>
                    <a:lnTo>
                      <a:pt x="958938" y="185420"/>
                    </a:lnTo>
                    <a:lnTo>
                      <a:pt x="964590" y="179438"/>
                    </a:lnTo>
                    <a:lnTo>
                      <a:pt x="970508" y="179438"/>
                    </a:lnTo>
                    <a:lnTo>
                      <a:pt x="970673" y="166738"/>
                    </a:lnTo>
                    <a:lnTo>
                      <a:pt x="965454" y="166738"/>
                    </a:lnTo>
                    <a:lnTo>
                      <a:pt x="993203" y="154038"/>
                    </a:lnTo>
                    <a:lnTo>
                      <a:pt x="1016596" y="154038"/>
                    </a:lnTo>
                    <a:lnTo>
                      <a:pt x="1016596" y="77838"/>
                    </a:lnTo>
                    <a:lnTo>
                      <a:pt x="1000899" y="77838"/>
                    </a:lnTo>
                    <a:lnTo>
                      <a:pt x="1006017" y="90538"/>
                    </a:lnTo>
                    <a:lnTo>
                      <a:pt x="1002004" y="90538"/>
                    </a:lnTo>
                    <a:lnTo>
                      <a:pt x="990485" y="103238"/>
                    </a:lnTo>
                    <a:lnTo>
                      <a:pt x="938784" y="103238"/>
                    </a:lnTo>
                    <a:lnTo>
                      <a:pt x="928471" y="115938"/>
                    </a:lnTo>
                    <a:lnTo>
                      <a:pt x="932472" y="103238"/>
                    </a:lnTo>
                    <a:lnTo>
                      <a:pt x="933843" y="90538"/>
                    </a:lnTo>
                    <a:lnTo>
                      <a:pt x="936104" y="77838"/>
                    </a:lnTo>
                    <a:lnTo>
                      <a:pt x="945476" y="77838"/>
                    </a:lnTo>
                    <a:lnTo>
                      <a:pt x="958456" y="65138"/>
                    </a:lnTo>
                    <a:lnTo>
                      <a:pt x="974610" y="52438"/>
                    </a:lnTo>
                    <a:lnTo>
                      <a:pt x="991755" y="52438"/>
                    </a:lnTo>
                    <a:lnTo>
                      <a:pt x="1007745" y="39738"/>
                    </a:lnTo>
                    <a:lnTo>
                      <a:pt x="988428" y="39738"/>
                    </a:lnTo>
                    <a:lnTo>
                      <a:pt x="963752" y="39738"/>
                    </a:lnTo>
                    <a:lnTo>
                      <a:pt x="955103" y="52438"/>
                    </a:lnTo>
                    <a:lnTo>
                      <a:pt x="906500" y="52438"/>
                    </a:lnTo>
                    <a:lnTo>
                      <a:pt x="908304" y="39738"/>
                    </a:lnTo>
                    <a:lnTo>
                      <a:pt x="896353" y="39738"/>
                    </a:lnTo>
                    <a:lnTo>
                      <a:pt x="874014" y="52438"/>
                    </a:lnTo>
                    <a:lnTo>
                      <a:pt x="823569" y="52438"/>
                    </a:lnTo>
                    <a:lnTo>
                      <a:pt x="828840" y="39738"/>
                    </a:lnTo>
                    <a:lnTo>
                      <a:pt x="811479" y="39738"/>
                    </a:lnTo>
                    <a:lnTo>
                      <a:pt x="811364" y="39878"/>
                    </a:lnTo>
                    <a:lnTo>
                      <a:pt x="811364" y="166738"/>
                    </a:lnTo>
                    <a:lnTo>
                      <a:pt x="805040" y="166738"/>
                    </a:lnTo>
                    <a:lnTo>
                      <a:pt x="798410" y="179438"/>
                    </a:lnTo>
                    <a:lnTo>
                      <a:pt x="790981" y="179438"/>
                    </a:lnTo>
                    <a:lnTo>
                      <a:pt x="783780" y="192138"/>
                    </a:lnTo>
                    <a:lnTo>
                      <a:pt x="776820" y="204838"/>
                    </a:lnTo>
                    <a:lnTo>
                      <a:pt x="770737" y="204838"/>
                    </a:lnTo>
                    <a:lnTo>
                      <a:pt x="766089" y="217538"/>
                    </a:lnTo>
                    <a:lnTo>
                      <a:pt x="761009" y="217538"/>
                    </a:lnTo>
                    <a:lnTo>
                      <a:pt x="761009" y="293738"/>
                    </a:lnTo>
                    <a:lnTo>
                      <a:pt x="754608" y="306438"/>
                    </a:lnTo>
                    <a:lnTo>
                      <a:pt x="761009" y="293738"/>
                    </a:lnTo>
                    <a:lnTo>
                      <a:pt x="761009" y="217538"/>
                    </a:lnTo>
                    <a:lnTo>
                      <a:pt x="759294" y="217538"/>
                    </a:lnTo>
                    <a:lnTo>
                      <a:pt x="764705" y="204838"/>
                    </a:lnTo>
                    <a:lnTo>
                      <a:pt x="768807" y="204838"/>
                    </a:lnTo>
                    <a:lnTo>
                      <a:pt x="762076" y="192138"/>
                    </a:lnTo>
                    <a:lnTo>
                      <a:pt x="750747" y="192138"/>
                    </a:lnTo>
                    <a:lnTo>
                      <a:pt x="735838" y="179438"/>
                    </a:lnTo>
                    <a:lnTo>
                      <a:pt x="742975" y="179438"/>
                    </a:lnTo>
                    <a:lnTo>
                      <a:pt x="749287" y="166738"/>
                    </a:lnTo>
                    <a:lnTo>
                      <a:pt x="796277" y="166738"/>
                    </a:lnTo>
                    <a:lnTo>
                      <a:pt x="801941" y="154038"/>
                    </a:lnTo>
                    <a:lnTo>
                      <a:pt x="806932" y="154038"/>
                    </a:lnTo>
                    <a:lnTo>
                      <a:pt x="811364" y="166738"/>
                    </a:lnTo>
                    <a:lnTo>
                      <a:pt x="811364" y="39878"/>
                    </a:lnTo>
                    <a:lnTo>
                      <a:pt x="800341" y="52438"/>
                    </a:lnTo>
                    <a:lnTo>
                      <a:pt x="769048" y="52438"/>
                    </a:lnTo>
                    <a:lnTo>
                      <a:pt x="765492" y="39738"/>
                    </a:lnTo>
                    <a:lnTo>
                      <a:pt x="735495" y="39738"/>
                    </a:lnTo>
                    <a:lnTo>
                      <a:pt x="730402" y="52438"/>
                    </a:lnTo>
                    <a:lnTo>
                      <a:pt x="721855" y="52438"/>
                    </a:lnTo>
                    <a:lnTo>
                      <a:pt x="702094" y="65138"/>
                    </a:lnTo>
                    <a:lnTo>
                      <a:pt x="693762" y="65138"/>
                    </a:lnTo>
                    <a:lnTo>
                      <a:pt x="685139" y="52438"/>
                    </a:lnTo>
                    <a:lnTo>
                      <a:pt x="664552" y="65138"/>
                    </a:lnTo>
                    <a:lnTo>
                      <a:pt x="669264" y="52438"/>
                    </a:lnTo>
                    <a:lnTo>
                      <a:pt x="662749" y="52438"/>
                    </a:lnTo>
                    <a:lnTo>
                      <a:pt x="656234" y="65138"/>
                    </a:lnTo>
                    <a:lnTo>
                      <a:pt x="654126" y="65138"/>
                    </a:lnTo>
                    <a:lnTo>
                      <a:pt x="625538" y="90538"/>
                    </a:lnTo>
                    <a:lnTo>
                      <a:pt x="620344" y="90538"/>
                    </a:lnTo>
                    <a:lnTo>
                      <a:pt x="624763" y="103238"/>
                    </a:lnTo>
                    <a:lnTo>
                      <a:pt x="635812" y="103238"/>
                    </a:lnTo>
                    <a:lnTo>
                      <a:pt x="638746" y="90538"/>
                    </a:lnTo>
                    <a:lnTo>
                      <a:pt x="645401" y="90538"/>
                    </a:lnTo>
                    <a:lnTo>
                      <a:pt x="652424" y="77838"/>
                    </a:lnTo>
                    <a:lnTo>
                      <a:pt x="671728" y="77838"/>
                    </a:lnTo>
                    <a:lnTo>
                      <a:pt x="661289" y="90538"/>
                    </a:lnTo>
                    <a:lnTo>
                      <a:pt x="655523" y="90538"/>
                    </a:lnTo>
                    <a:lnTo>
                      <a:pt x="652487" y="103238"/>
                    </a:lnTo>
                    <a:lnTo>
                      <a:pt x="658431" y="103238"/>
                    </a:lnTo>
                    <a:lnTo>
                      <a:pt x="664425" y="90538"/>
                    </a:lnTo>
                    <a:lnTo>
                      <a:pt x="670382" y="90538"/>
                    </a:lnTo>
                    <a:lnTo>
                      <a:pt x="678878" y="103238"/>
                    </a:lnTo>
                    <a:lnTo>
                      <a:pt x="692327" y="90538"/>
                    </a:lnTo>
                    <a:lnTo>
                      <a:pt x="702551" y="90538"/>
                    </a:lnTo>
                    <a:lnTo>
                      <a:pt x="710031" y="77838"/>
                    </a:lnTo>
                    <a:lnTo>
                      <a:pt x="721931" y="65519"/>
                    </a:lnTo>
                    <a:lnTo>
                      <a:pt x="723099" y="66167"/>
                    </a:lnTo>
                    <a:lnTo>
                      <a:pt x="725957" y="65138"/>
                    </a:lnTo>
                    <a:lnTo>
                      <a:pt x="737590" y="65138"/>
                    </a:lnTo>
                    <a:lnTo>
                      <a:pt x="754164" y="52438"/>
                    </a:lnTo>
                    <a:lnTo>
                      <a:pt x="762914" y="52438"/>
                    </a:lnTo>
                    <a:lnTo>
                      <a:pt x="760349" y="65138"/>
                    </a:lnTo>
                    <a:lnTo>
                      <a:pt x="753110" y="65138"/>
                    </a:lnTo>
                    <a:lnTo>
                      <a:pt x="755904" y="77838"/>
                    </a:lnTo>
                    <a:lnTo>
                      <a:pt x="761530" y="77838"/>
                    </a:lnTo>
                    <a:lnTo>
                      <a:pt x="755675" y="90538"/>
                    </a:lnTo>
                    <a:lnTo>
                      <a:pt x="751166" y="103238"/>
                    </a:lnTo>
                    <a:lnTo>
                      <a:pt x="749896" y="103238"/>
                    </a:lnTo>
                    <a:lnTo>
                      <a:pt x="740422" y="115938"/>
                    </a:lnTo>
                    <a:lnTo>
                      <a:pt x="708317" y="115938"/>
                    </a:lnTo>
                    <a:lnTo>
                      <a:pt x="708317" y="230238"/>
                    </a:lnTo>
                    <a:lnTo>
                      <a:pt x="706869" y="242938"/>
                    </a:lnTo>
                    <a:lnTo>
                      <a:pt x="701319" y="242938"/>
                    </a:lnTo>
                    <a:lnTo>
                      <a:pt x="695007" y="255638"/>
                    </a:lnTo>
                    <a:lnTo>
                      <a:pt x="691261" y="268338"/>
                    </a:lnTo>
                    <a:lnTo>
                      <a:pt x="669290" y="268338"/>
                    </a:lnTo>
                    <a:lnTo>
                      <a:pt x="676986" y="255638"/>
                    </a:lnTo>
                    <a:lnTo>
                      <a:pt x="680085" y="255638"/>
                    </a:lnTo>
                    <a:lnTo>
                      <a:pt x="683755" y="242938"/>
                    </a:lnTo>
                    <a:lnTo>
                      <a:pt x="682713" y="242938"/>
                    </a:lnTo>
                    <a:lnTo>
                      <a:pt x="683971" y="230238"/>
                    </a:lnTo>
                    <a:lnTo>
                      <a:pt x="708317" y="230238"/>
                    </a:lnTo>
                    <a:lnTo>
                      <a:pt x="708317" y="115938"/>
                    </a:lnTo>
                    <a:lnTo>
                      <a:pt x="701802" y="115938"/>
                    </a:lnTo>
                    <a:lnTo>
                      <a:pt x="691299" y="128638"/>
                    </a:lnTo>
                    <a:lnTo>
                      <a:pt x="664489" y="128638"/>
                    </a:lnTo>
                    <a:lnTo>
                      <a:pt x="673163" y="141338"/>
                    </a:lnTo>
                    <a:lnTo>
                      <a:pt x="645287" y="154038"/>
                    </a:lnTo>
                    <a:lnTo>
                      <a:pt x="640715" y="141338"/>
                    </a:lnTo>
                    <a:lnTo>
                      <a:pt x="633069" y="128638"/>
                    </a:lnTo>
                    <a:lnTo>
                      <a:pt x="630313" y="128638"/>
                    </a:lnTo>
                    <a:lnTo>
                      <a:pt x="640435" y="115938"/>
                    </a:lnTo>
                    <a:lnTo>
                      <a:pt x="623582" y="115938"/>
                    </a:lnTo>
                    <a:lnTo>
                      <a:pt x="621995" y="117729"/>
                    </a:lnTo>
                    <a:lnTo>
                      <a:pt x="622122" y="115938"/>
                    </a:lnTo>
                    <a:lnTo>
                      <a:pt x="619531" y="115938"/>
                    </a:lnTo>
                    <a:lnTo>
                      <a:pt x="620064" y="119900"/>
                    </a:lnTo>
                    <a:lnTo>
                      <a:pt x="614565" y="126072"/>
                    </a:lnTo>
                    <a:lnTo>
                      <a:pt x="617588" y="115938"/>
                    </a:lnTo>
                    <a:lnTo>
                      <a:pt x="598017" y="115938"/>
                    </a:lnTo>
                    <a:lnTo>
                      <a:pt x="598017" y="268338"/>
                    </a:lnTo>
                    <a:lnTo>
                      <a:pt x="593420" y="268338"/>
                    </a:lnTo>
                    <a:lnTo>
                      <a:pt x="590804" y="255638"/>
                    </a:lnTo>
                    <a:lnTo>
                      <a:pt x="596988" y="255638"/>
                    </a:lnTo>
                    <a:lnTo>
                      <a:pt x="598017" y="268338"/>
                    </a:lnTo>
                    <a:lnTo>
                      <a:pt x="598017" y="115938"/>
                    </a:lnTo>
                    <a:lnTo>
                      <a:pt x="593483" y="115938"/>
                    </a:lnTo>
                    <a:lnTo>
                      <a:pt x="593128" y="128638"/>
                    </a:lnTo>
                    <a:lnTo>
                      <a:pt x="577557" y="128638"/>
                    </a:lnTo>
                    <a:lnTo>
                      <a:pt x="577557" y="268338"/>
                    </a:lnTo>
                    <a:lnTo>
                      <a:pt x="570649" y="281038"/>
                    </a:lnTo>
                    <a:lnTo>
                      <a:pt x="564057" y="293738"/>
                    </a:lnTo>
                    <a:lnTo>
                      <a:pt x="550735" y="293738"/>
                    </a:lnTo>
                    <a:lnTo>
                      <a:pt x="543648" y="306438"/>
                    </a:lnTo>
                    <a:lnTo>
                      <a:pt x="536435" y="306438"/>
                    </a:lnTo>
                    <a:lnTo>
                      <a:pt x="528942" y="319138"/>
                    </a:lnTo>
                    <a:lnTo>
                      <a:pt x="514108" y="319138"/>
                    </a:lnTo>
                    <a:lnTo>
                      <a:pt x="518655" y="306438"/>
                    </a:lnTo>
                    <a:lnTo>
                      <a:pt x="526453" y="306438"/>
                    </a:lnTo>
                    <a:lnTo>
                      <a:pt x="529247" y="293738"/>
                    </a:lnTo>
                    <a:lnTo>
                      <a:pt x="512660" y="306438"/>
                    </a:lnTo>
                    <a:lnTo>
                      <a:pt x="511721" y="306438"/>
                    </a:lnTo>
                    <a:lnTo>
                      <a:pt x="504761" y="319138"/>
                    </a:lnTo>
                    <a:lnTo>
                      <a:pt x="500049" y="331838"/>
                    </a:lnTo>
                    <a:lnTo>
                      <a:pt x="500621" y="331838"/>
                    </a:lnTo>
                    <a:lnTo>
                      <a:pt x="493776" y="335800"/>
                    </a:lnTo>
                    <a:lnTo>
                      <a:pt x="494499" y="331838"/>
                    </a:lnTo>
                    <a:lnTo>
                      <a:pt x="488061" y="331838"/>
                    </a:lnTo>
                    <a:lnTo>
                      <a:pt x="487553" y="319138"/>
                    </a:lnTo>
                    <a:lnTo>
                      <a:pt x="492455" y="306438"/>
                    </a:lnTo>
                    <a:lnTo>
                      <a:pt x="484682" y="306438"/>
                    </a:lnTo>
                    <a:lnTo>
                      <a:pt x="504024" y="294360"/>
                    </a:lnTo>
                    <a:lnTo>
                      <a:pt x="500519" y="303415"/>
                    </a:lnTo>
                    <a:lnTo>
                      <a:pt x="506666" y="293738"/>
                    </a:lnTo>
                    <a:lnTo>
                      <a:pt x="505028" y="293738"/>
                    </a:lnTo>
                    <a:lnTo>
                      <a:pt x="525373" y="281038"/>
                    </a:lnTo>
                    <a:lnTo>
                      <a:pt x="533996" y="281038"/>
                    </a:lnTo>
                    <a:lnTo>
                      <a:pt x="528891" y="293738"/>
                    </a:lnTo>
                    <a:lnTo>
                      <a:pt x="529247" y="293738"/>
                    </a:lnTo>
                    <a:lnTo>
                      <a:pt x="530059" y="293738"/>
                    </a:lnTo>
                    <a:lnTo>
                      <a:pt x="537895" y="281038"/>
                    </a:lnTo>
                    <a:lnTo>
                      <a:pt x="552107" y="281038"/>
                    </a:lnTo>
                    <a:lnTo>
                      <a:pt x="558698" y="268338"/>
                    </a:lnTo>
                    <a:lnTo>
                      <a:pt x="577557" y="268338"/>
                    </a:lnTo>
                    <a:lnTo>
                      <a:pt x="577557" y="128638"/>
                    </a:lnTo>
                    <a:lnTo>
                      <a:pt x="546582" y="128638"/>
                    </a:lnTo>
                    <a:lnTo>
                      <a:pt x="539381" y="154038"/>
                    </a:lnTo>
                    <a:lnTo>
                      <a:pt x="532472" y="166738"/>
                    </a:lnTo>
                    <a:lnTo>
                      <a:pt x="525894" y="179438"/>
                    </a:lnTo>
                    <a:lnTo>
                      <a:pt x="519760" y="192138"/>
                    </a:lnTo>
                    <a:lnTo>
                      <a:pt x="508685" y="204838"/>
                    </a:lnTo>
                    <a:lnTo>
                      <a:pt x="487248" y="204838"/>
                    </a:lnTo>
                    <a:lnTo>
                      <a:pt x="485203" y="192138"/>
                    </a:lnTo>
                    <a:lnTo>
                      <a:pt x="485889" y="192138"/>
                    </a:lnTo>
                    <a:lnTo>
                      <a:pt x="495274" y="179438"/>
                    </a:lnTo>
                    <a:lnTo>
                      <a:pt x="480212" y="179438"/>
                    </a:lnTo>
                    <a:lnTo>
                      <a:pt x="491401" y="166738"/>
                    </a:lnTo>
                    <a:lnTo>
                      <a:pt x="492696" y="166738"/>
                    </a:lnTo>
                    <a:lnTo>
                      <a:pt x="498233" y="154038"/>
                    </a:lnTo>
                    <a:lnTo>
                      <a:pt x="503504" y="154038"/>
                    </a:lnTo>
                    <a:lnTo>
                      <a:pt x="508266" y="141338"/>
                    </a:lnTo>
                    <a:lnTo>
                      <a:pt x="514172" y="128638"/>
                    </a:lnTo>
                    <a:lnTo>
                      <a:pt x="517842" y="128638"/>
                    </a:lnTo>
                    <a:lnTo>
                      <a:pt x="515721" y="115938"/>
                    </a:lnTo>
                    <a:lnTo>
                      <a:pt x="513359" y="128638"/>
                    </a:lnTo>
                    <a:lnTo>
                      <a:pt x="494957" y="128638"/>
                    </a:lnTo>
                    <a:lnTo>
                      <a:pt x="499313" y="115938"/>
                    </a:lnTo>
                    <a:lnTo>
                      <a:pt x="495338" y="115938"/>
                    </a:lnTo>
                    <a:lnTo>
                      <a:pt x="490486" y="128638"/>
                    </a:lnTo>
                    <a:lnTo>
                      <a:pt x="483412" y="128638"/>
                    </a:lnTo>
                    <a:lnTo>
                      <a:pt x="481139" y="141338"/>
                    </a:lnTo>
                    <a:lnTo>
                      <a:pt x="484784" y="141338"/>
                    </a:lnTo>
                    <a:lnTo>
                      <a:pt x="478282" y="154038"/>
                    </a:lnTo>
                    <a:lnTo>
                      <a:pt x="470966" y="154038"/>
                    </a:lnTo>
                    <a:lnTo>
                      <a:pt x="462648" y="166738"/>
                    </a:lnTo>
                    <a:lnTo>
                      <a:pt x="466064" y="154038"/>
                    </a:lnTo>
                    <a:lnTo>
                      <a:pt x="465086" y="154038"/>
                    </a:lnTo>
                    <a:lnTo>
                      <a:pt x="462305" y="141338"/>
                    </a:lnTo>
                    <a:lnTo>
                      <a:pt x="460298" y="141338"/>
                    </a:lnTo>
                    <a:lnTo>
                      <a:pt x="457098" y="154038"/>
                    </a:lnTo>
                    <a:lnTo>
                      <a:pt x="456869" y="154038"/>
                    </a:lnTo>
                    <a:lnTo>
                      <a:pt x="458025" y="166738"/>
                    </a:lnTo>
                    <a:lnTo>
                      <a:pt x="453478" y="166738"/>
                    </a:lnTo>
                    <a:lnTo>
                      <a:pt x="445604" y="179438"/>
                    </a:lnTo>
                    <a:lnTo>
                      <a:pt x="436270" y="192138"/>
                    </a:lnTo>
                    <a:lnTo>
                      <a:pt x="426224" y="204838"/>
                    </a:lnTo>
                    <a:lnTo>
                      <a:pt x="434022" y="204838"/>
                    </a:lnTo>
                    <a:lnTo>
                      <a:pt x="442810" y="192138"/>
                    </a:lnTo>
                    <a:lnTo>
                      <a:pt x="449859" y="192138"/>
                    </a:lnTo>
                    <a:lnTo>
                      <a:pt x="439051" y="217538"/>
                    </a:lnTo>
                    <a:lnTo>
                      <a:pt x="432816" y="217538"/>
                    </a:lnTo>
                    <a:lnTo>
                      <a:pt x="429120" y="230238"/>
                    </a:lnTo>
                    <a:lnTo>
                      <a:pt x="425907" y="242938"/>
                    </a:lnTo>
                    <a:lnTo>
                      <a:pt x="427177" y="242938"/>
                    </a:lnTo>
                    <a:lnTo>
                      <a:pt x="426008" y="255638"/>
                    </a:lnTo>
                    <a:lnTo>
                      <a:pt x="418401" y="255638"/>
                    </a:lnTo>
                    <a:lnTo>
                      <a:pt x="412750" y="268338"/>
                    </a:lnTo>
                    <a:lnTo>
                      <a:pt x="403377" y="268338"/>
                    </a:lnTo>
                    <a:lnTo>
                      <a:pt x="394792" y="281038"/>
                    </a:lnTo>
                    <a:lnTo>
                      <a:pt x="395719" y="268338"/>
                    </a:lnTo>
                    <a:lnTo>
                      <a:pt x="381635" y="268338"/>
                    </a:lnTo>
                    <a:lnTo>
                      <a:pt x="377532" y="281038"/>
                    </a:lnTo>
                    <a:lnTo>
                      <a:pt x="373519" y="281038"/>
                    </a:lnTo>
                    <a:lnTo>
                      <a:pt x="370776" y="293738"/>
                    </a:lnTo>
                    <a:lnTo>
                      <a:pt x="368147" y="293738"/>
                    </a:lnTo>
                    <a:lnTo>
                      <a:pt x="364134" y="306438"/>
                    </a:lnTo>
                    <a:lnTo>
                      <a:pt x="359359" y="319138"/>
                    </a:lnTo>
                    <a:lnTo>
                      <a:pt x="353098" y="331838"/>
                    </a:lnTo>
                    <a:lnTo>
                      <a:pt x="330047" y="331838"/>
                    </a:lnTo>
                    <a:lnTo>
                      <a:pt x="323684" y="344538"/>
                    </a:lnTo>
                    <a:lnTo>
                      <a:pt x="321703" y="331838"/>
                    </a:lnTo>
                    <a:lnTo>
                      <a:pt x="313855" y="344538"/>
                    </a:lnTo>
                    <a:lnTo>
                      <a:pt x="309930" y="357238"/>
                    </a:lnTo>
                    <a:lnTo>
                      <a:pt x="308229" y="369938"/>
                    </a:lnTo>
                    <a:lnTo>
                      <a:pt x="307060" y="382638"/>
                    </a:lnTo>
                    <a:lnTo>
                      <a:pt x="294551" y="382638"/>
                    </a:lnTo>
                    <a:lnTo>
                      <a:pt x="289560" y="395338"/>
                    </a:lnTo>
                    <a:lnTo>
                      <a:pt x="286893" y="382638"/>
                    </a:lnTo>
                    <a:lnTo>
                      <a:pt x="287655" y="408038"/>
                    </a:lnTo>
                    <a:lnTo>
                      <a:pt x="282371" y="408038"/>
                    </a:lnTo>
                    <a:lnTo>
                      <a:pt x="277177" y="420738"/>
                    </a:lnTo>
                    <a:lnTo>
                      <a:pt x="272897" y="420738"/>
                    </a:lnTo>
                    <a:lnTo>
                      <a:pt x="268579" y="433438"/>
                    </a:lnTo>
                    <a:lnTo>
                      <a:pt x="259295" y="433438"/>
                    </a:lnTo>
                    <a:lnTo>
                      <a:pt x="258711" y="446138"/>
                    </a:lnTo>
                    <a:lnTo>
                      <a:pt x="261340" y="446138"/>
                    </a:lnTo>
                    <a:lnTo>
                      <a:pt x="255892" y="458838"/>
                    </a:lnTo>
                    <a:lnTo>
                      <a:pt x="248869" y="458838"/>
                    </a:lnTo>
                    <a:lnTo>
                      <a:pt x="243001" y="471538"/>
                    </a:lnTo>
                    <a:lnTo>
                      <a:pt x="238988" y="471538"/>
                    </a:lnTo>
                    <a:lnTo>
                      <a:pt x="238340" y="484238"/>
                    </a:lnTo>
                    <a:lnTo>
                      <a:pt x="244322" y="484238"/>
                    </a:lnTo>
                    <a:lnTo>
                      <a:pt x="246265" y="471538"/>
                    </a:lnTo>
                    <a:lnTo>
                      <a:pt x="253047" y="471538"/>
                    </a:lnTo>
                    <a:lnTo>
                      <a:pt x="252349" y="484238"/>
                    </a:lnTo>
                    <a:lnTo>
                      <a:pt x="248323" y="496938"/>
                    </a:lnTo>
                    <a:lnTo>
                      <a:pt x="218694" y="496938"/>
                    </a:lnTo>
                    <a:lnTo>
                      <a:pt x="208737" y="522338"/>
                    </a:lnTo>
                    <a:lnTo>
                      <a:pt x="205587" y="547738"/>
                    </a:lnTo>
                    <a:lnTo>
                      <a:pt x="205790" y="560438"/>
                    </a:lnTo>
                    <a:lnTo>
                      <a:pt x="205854" y="585838"/>
                    </a:lnTo>
                    <a:lnTo>
                      <a:pt x="183997" y="636638"/>
                    </a:lnTo>
                    <a:lnTo>
                      <a:pt x="173304" y="674738"/>
                    </a:lnTo>
                    <a:lnTo>
                      <a:pt x="172974" y="687438"/>
                    </a:lnTo>
                    <a:lnTo>
                      <a:pt x="174675" y="674738"/>
                    </a:lnTo>
                    <a:lnTo>
                      <a:pt x="176339" y="700138"/>
                    </a:lnTo>
                    <a:lnTo>
                      <a:pt x="157835" y="700138"/>
                    </a:lnTo>
                    <a:lnTo>
                      <a:pt x="160286" y="687438"/>
                    </a:lnTo>
                    <a:lnTo>
                      <a:pt x="164020" y="674738"/>
                    </a:lnTo>
                    <a:lnTo>
                      <a:pt x="164592" y="662038"/>
                    </a:lnTo>
                    <a:lnTo>
                      <a:pt x="155257" y="674738"/>
                    </a:lnTo>
                    <a:lnTo>
                      <a:pt x="153466" y="662038"/>
                    </a:lnTo>
                    <a:lnTo>
                      <a:pt x="152641" y="649338"/>
                    </a:lnTo>
                    <a:lnTo>
                      <a:pt x="146189" y="649338"/>
                    </a:lnTo>
                    <a:lnTo>
                      <a:pt x="151282" y="662038"/>
                    </a:lnTo>
                    <a:lnTo>
                      <a:pt x="152273" y="662038"/>
                    </a:lnTo>
                    <a:lnTo>
                      <a:pt x="150317" y="674738"/>
                    </a:lnTo>
                    <a:lnTo>
                      <a:pt x="146507" y="687438"/>
                    </a:lnTo>
                    <a:lnTo>
                      <a:pt x="143611" y="700138"/>
                    </a:lnTo>
                    <a:lnTo>
                      <a:pt x="140220" y="700138"/>
                    </a:lnTo>
                    <a:lnTo>
                      <a:pt x="137883" y="712838"/>
                    </a:lnTo>
                    <a:lnTo>
                      <a:pt x="135674" y="712838"/>
                    </a:lnTo>
                    <a:lnTo>
                      <a:pt x="134785" y="725538"/>
                    </a:lnTo>
                    <a:lnTo>
                      <a:pt x="136245" y="725538"/>
                    </a:lnTo>
                    <a:lnTo>
                      <a:pt x="131076" y="738238"/>
                    </a:lnTo>
                    <a:lnTo>
                      <a:pt x="128524" y="725538"/>
                    </a:lnTo>
                    <a:lnTo>
                      <a:pt x="124320" y="725538"/>
                    </a:lnTo>
                    <a:lnTo>
                      <a:pt x="129743" y="738238"/>
                    </a:lnTo>
                    <a:lnTo>
                      <a:pt x="116420" y="738238"/>
                    </a:lnTo>
                    <a:lnTo>
                      <a:pt x="112585" y="750938"/>
                    </a:lnTo>
                    <a:lnTo>
                      <a:pt x="109385" y="750938"/>
                    </a:lnTo>
                    <a:lnTo>
                      <a:pt x="106934" y="763638"/>
                    </a:lnTo>
                    <a:lnTo>
                      <a:pt x="105333" y="776338"/>
                    </a:lnTo>
                    <a:lnTo>
                      <a:pt x="104635" y="776338"/>
                    </a:lnTo>
                    <a:lnTo>
                      <a:pt x="104660" y="789038"/>
                    </a:lnTo>
                    <a:lnTo>
                      <a:pt x="105435" y="801738"/>
                    </a:lnTo>
                    <a:lnTo>
                      <a:pt x="123964" y="801738"/>
                    </a:lnTo>
                    <a:lnTo>
                      <a:pt x="123532" y="814438"/>
                    </a:lnTo>
                    <a:lnTo>
                      <a:pt x="121945" y="827138"/>
                    </a:lnTo>
                    <a:lnTo>
                      <a:pt x="105727" y="827138"/>
                    </a:lnTo>
                    <a:lnTo>
                      <a:pt x="109550" y="814438"/>
                    </a:lnTo>
                    <a:lnTo>
                      <a:pt x="103441" y="814438"/>
                    </a:lnTo>
                    <a:lnTo>
                      <a:pt x="102692" y="827138"/>
                    </a:lnTo>
                    <a:lnTo>
                      <a:pt x="103517" y="839838"/>
                    </a:lnTo>
                    <a:lnTo>
                      <a:pt x="99936" y="839838"/>
                    </a:lnTo>
                    <a:lnTo>
                      <a:pt x="97853" y="827138"/>
                    </a:lnTo>
                    <a:lnTo>
                      <a:pt x="94526" y="827138"/>
                    </a:lnTo>
                    <a:lnTo>
                      <a:pt x="94970" y="839838"/>
                    </a:lnTo>
                    <a:lnTo>
                      <a:pt x="86398" y="865238"/>
                    </a:lnTo>
                    <a:lnTo>
                      <a:pt x="77647" y="877938"/>
                    </a:lnTo>
                    <a:lnTo>
                      <a:pt x="77584" y="890638"/>
                    </a:lnTo>
                    <a:lnTo>
                      <a:pt x="82816" y="916038"/>
                    </a:lnTo>
                    <a:lnTo>
                      <a:pt x="87299" y="928738"/>
                    </a:lnTo>
                    <a:lnTo>
                      <a:pt x="91630" y="941438"/>
                    </a:lnTo>
                    <a:lnTo>
                      <a:pt x="96367" y="954138"/>
                    </a:lnTo>
                    <a:lnTo>
                      <a:pt x="89369" y="966838"/>
                    </a:lnTo>
                    <a:lnTo>
                      <a:pt x="85979" y="979538"/>
                    </a:lnTo>
                    <a:lnTo>
                      <a:pt x="83794" y="1004938"/>
                    </a:lnTo>
                    <a:lnTo>
                      <a:pt x="80429" y="1017638"/>
                    </a:lnTo>
                    <a:lnTo>
                      <a:pt x="76060" y="1004938"/>
                    </a:lnTo>
                    <a:lnTo>
                      <a:pt x="73774" y="1017638"/>
                    </a:lnTo>
                    <a:lnTo>
                      <a:pt x="73101" y="1017638"/>
                    </a:lnTo>
                    <a:lnTo>
                      <a:pt x="72555" y="1030338"/>
                    </a:lnTo>
                    <a:lnTo>
                      <a:pt x="72263" y="1043038"/>
                    </a:lnTo>
                    <a:lnTo>
                      <a:pt x="71780" y="1043038"/>
                    </a:lnTo>
                    <a:lnTo>
                      <a:pt x="70942" y="1055738"/>
                    </a:lnTo>
                    <a:lnTo>
                      <a:pt x="59740" y="1055738"/>
                    </a:lnTo>
                    <a:lnTo>
                      <a:pt x="60223" y="1068438"/>
                    </a:lnTo>
                    <a:lnTo>
                      <a:pt x="59867" y="1081265"/>
                    </a:lnTo>
                    <a:lnTo>
                      <a:pt x="58978" y="1093838"/>
                    </a:lnTo>
                    <a:lnTo>
                      <a:pt x="57873" y="1106538"/>
                    </a:lnTo>
                    <a:lnTo>
                      <a:pt x="69710" y="1106538"/>
                    </a:lnTo>
                    <a:lnTo>
                      <a:pt x="70535" y="1093838"/>
                    </a:lnTo>
                    <a:lnTo>
                      <a:pt x="64020" y="1093838"/>
                    </a:lnTo>
                    <a:lnTo>
                      <a:pt x="65252" y="1081138"/>
                    </a:lnTo>
                    <a:lnTo>
                      <a:pt x="79883" y="1081138"/>
                    </a:lnTo>
                    <a:lnTo>
                      <a:pt x="80416" y="1093838"/>
                    </a:lnTo>
                    <a:lnTo>
                      <a:pt x="81089" y="1106538"/>
                    </a:lnTo>
                    <a:lnTo>
                      <a:pt x="81927" y="1106538"/>
                    </a:lnTo>
                    <a:lnTo>
                      <a:pt x="81051" y="1119238"/>
                    </a:lnTo>
                    <a:lnTo>
                      <a:pt x="89331" y="1119238"/>
                    </a:lnTo>
                    <a:lnTo>
                      <a:pt x="88455" y="1131938"/>
                    </a:lnTo>
                    <a:lnTo>
                      <a:pt x="81610" y="1131938"/>
                    </a:lnTo>
                    <a:lnTo>
                      <a:pt x="84874" y="1144638"/>
                    </a:lnTo>
                    <a:lnTo>
                      <a:pt x="89446" y="1144638"/>
                    </a:lnTo>
                    <a:lnTo>
                      <a:pt x="92900" y="1157338"/>
                    </a:lnTo>
                    <a:lnTo>
                      <a:pt x="92811" y="1170038"/>
                    </a:lnTo>
                    <a:lnTo>
                      <a:pt x="87083" y="1170038"/>
                    </a:lnTo>
                    <a:lnTo>
                      <a:pt x="82740" y="1157338"/>
                    </a:lnTo>
                    <a:lnTo>
                      <a:pt x="80187" y="1157338"/>
                    </a:lnTo>
                    <a:lnTo>
                      <a:pt x="79819" y="1144638"/>
                    </a:lnTo>
                    <a:lnTo>
                      <a:pt x="78498" y="1157338"/>
                    </a:lnTo>
                    <a:lnTo>
                      <a:pt x="78282" y="1170038"/>
                    </a:lnTo>
                    <a:lnTo>
                      <a:pt x="73533" y="1157338"/>
                    </a:lnTo>
                    <a:lnTo>
                      <a:pt x="71132" y="1144638"/>
                    </a:lnTo>
                    <a:lnTo>
                      <a:pt x="67475" y="1119238"/>
                    </a:lnTo>
                    <a:lnTo>
                      <a:pt x="58991" y="1119238"/>
                    </a:lnTo>
                    <a:lnTo>
                      <a:pt x="64655" y="1157338"/>
                    </a:lnTo>
                    <a:lnTo>
                      <a:pt x="73926" y="1195438"/>
                    </a:lnTo>
                    <a:lnTo>
                      <a:pt x="77698" y="1195438"/>
                    </a:lnTo>
                    <a:lnTo>
                      <a:pt x="81813" y="1208138"/>
                    </a:lnTo>
                    <a:lnTo>
                      <a:pt x="78498" y="1208138"/>
                    </a:lnTo>
                    <a:lnTo>
                      <a:pt x="77063" y="1220838"/>
                    </a:lnTo>
                    <a:lnTo>
                      <a:pt x="67449" y="1297038"/>
                    </a:lnTo>
                    <a:lnTo>
                      <a:pt x="147726" y="1258938"/>
                    </a:lnTo>
                    <a:lnTo>
                      <a:pt x="154635" y="1258938"/>
                    </a:lnTo>
                    <a:lnTo>
                      <a:pt x="161632" y="1246238"/>
                    </a:lnTo>
                    <a:lnTo>
                      <a:pt x="169481" y="1246238"/>
                    </a:lnTo>
                    <a:lnTo>
                      <a:pt x="178879" y="1233538"/>
                    </a:lnTo>
                    <a:lnTo>
                      <a:pt x="182486" y="1246238"/>
                    </a:lnTo>
                    <a:lnTo>
                      <a:pt x="189204" y="1233538"/>
                    </a:lnTo>
                    <a:lnTo>
                      <a:pt x="188925" y="1242822"/>
                    </a:lnTo>
                    <a:lnTo>
                      <a:pt x="201231" y="1233538"/>
                    </a:lnTo>
                    <a:lnTo>
                      <a:pt x="216623" y="1220838"/>
                    </a:lnTo>
                    <a:lnTo>
                      <a:pt x="230200" y="1208138"/>
                    </a:lnTo>
                    <a:lnTo>
                      <a:pt x="241630" y="1195438"/>
                    </a:lnTo>
                    <a:lnTo>
                      <a:pt x="257860" y="1195438"/>
                    </a:lnTo>
                    <a:lnTo>
                      <a:pt x="270395" y="1182738"/>
                    </a:lnTo>
                    <a:lnTo>
                      <a:pt x="266433" y="1182738"/>
                    </a:lnTo>
                    <a:lnTo>
                      <a:pt x="261747" y="1170038"/>
                    </a:lnTo>
                    <a:lnTo>
                      <a:pt x="272122" y="1157338"/>
                    </a:lnTo>
                    <a:lnTo>
                      <a:pt x="300304" y="1157338"/>
                    </a:lnTo>
                    <a:lnTo>
                      <a:pt x="313778" y="1144638"/>
                    </a:lnTo>
                    <a:lnTo>
                      <a:pt x="327964" y="1144638"/>
                    </a:lnTo>
                    <a:lnTo>
                      <a:pt x="330974" y="1131938"/>
                    </a:lnTo>
                    <a:lnTo>
                      <a:pt x="318846" y="1131938"/>
                    </a:lnTo>
                    <a:lnTo>
                      <a:pt x="325475" y="1119238"/>
                    </a:lnTo>
                    <a:lnTo>
                      <a:pt x="338988" y="1119238"/>
                    </a:lnTo>
                    <a:lnTo>
                      <a:pt x="336753" y="1131938"/>
                    </a:lnTo>
                    <a:lnTo>
                      <a:pt x="339115" y="1119238"/>
                    </a:lnTo>
                    <a:lnTo>
                      <a:pt x="355892" y="1106538"/>
                    </a:lnTo>
                    <a:lnTo>
                      <a:pt x="375500" y="1093838"/>
                    </a:lnTo>
                    <a:lnTo>
                      <a:pt x="392912" y="1068438"/>
                    </a:lnTo>
                    <a:lnTo>
                      <a:pt x="398005" y="1055738"/>
                    </a:lnTo>
                    <a:lnTo>
                      <a:pt x="391439" y="1055738"/>
                    </a:lnTo>
                    <a:lnTo>
                      <a:pt x="387108" y="1043038"/>
                    </a:lnTo>
                    <a:lnTo>
                      <a:pt x="383819" y="1055738"/>
                    </a:lnTo>
                    <a:lnTo>
                      <a:pt x="379145" y="1055738"/>
                    </a:lnTo>
                    <a:lnTo>
                      <a:pt x="370649" y="1068438"/>
                    </a:lnTo>
                    <a:lnTo>
                      <a:pt x="380276" y="1043038"/>
                    </a:lnTo>
                    <a:lnTo>
                      <a:pt x="364782" y="1043038"/>
                    </a:lnTo>
                    <a:lnTo>
                      <a:pt x="370332" y="1030338"/>
                    </a:lnTo>
                    <a:lnTo>
                      <a:pt x="375805" y="1017638"/>
                    </a:lnTo>
                    <a:lnTo>
                      <a:pt x="381215" y="1004938"/>
                    </a:lnTo>
                    <a:lnTo>
                      <a:pt x="386575" y="992238"/>
                    </a:lnTo>
                    <a:lnTo>
                      <a:pt x="366623" y="1004938"/>
                    </a:lnTo>
                    <a:lnTo>
                      <a:pt x="355142" y="1030338"/>
                    </a:lnTo>
                    <a:lnTo>
                      <a:pt x="343877" y="1043038"/>
                    </a:lnTo>
                    <a:lnTo>
                      <a:pt x="324535" y="1055738"/>
                    </a:lnTo>
                    <a:lnTo>
                      <a:pt x="313778" y="1055738"/>
                    </a:lnTo>
                    <a:lnTo>
                      <a:pt x="308584" y="1068438"/>
                    </a:lnTo>
                    <a:lnTo>
                      <a:pt x="304152" y="1081138"/>
                    </a:lnTo>
                    <a:lnTo>
                      <a:pt x="301802" y="1081138"/>
                    </a:lnTo>
                    <a:lnTo>
                      <a:pt x="301701" y="1081265"/>
                    </a:lnTo>
                    <a:lnTo>
                      <a:pt x="288099" y="1093838"/>
                    </a:lnTo>
                    <a:lnTo>
                      <a:pt x="286092" y="1081138"/>
                    </a:lnTo>
                    <a:lnTo>
                      <a:pt x="285737" y="1081138"/>
                    </a:lnTo>
                    <a:lnTo>
                      <a:pt x="286969" y="1075626"/>
                    </a:lnTo>
                    <a:lnTo>
                      <a:pt x="263855" y="1093838"/>
                    </a:lnTo>
                    <a:lnTo>
                      <a:pt x="235864" y="1119238"/>
                    </a:lnTo>
                    <a:lnTo>
                      <a:pt x="206413" y="1144638"/>
                    </a:lnTo>
                    <a:lnTo>
                      <a:pt x="169799" y="1170038"/>
                    </a:lnTo>
                    <a:lnTo>
                      <a:pt x="169964" y="1170038"/>
                    </a:lnTo>
                    <a:lnTo>
                      <a:pt x="161277" y="1182738"/>
                    </a:lnTo>
                    <a:lnTo>
                      <a:pt x="156514" y="1182738"/>
                    </a:lnTo>
                    <a:lnTo>
                      <a:pt x="160731" y="1170038"/>
                    </a:lnTo>
                    <a:lnTo>
                      <a:pt x="151168" y="1178826"/>
                    </a:lnTo>
                    <a:lnTo>
                      <a:pt x="151168" y="1219758"/>
                    </a:lnTo>
                    <a:lnTo>
                      <a:pt x="151130" y="1220457"/>
                    </a:lnTo>
                    <a:lnTo>
                      <a:pt x="148323" y="1218793"/>
                    </a:lnTo>
                    <a:lnTo>
                      <a:pt x="148297" y="1218145"/>
                    </a:lnTo>
                    <a:lnTo>
                      <a:pt x="151168" y="1219758"/>
                    </a:lnTo>
                    <a:lnTo>
                      <a:pt x="151168" y="1178826"/>
                    </a:lnTo>
                    <a:lnTo>
                      <a:pt x="148526" y="1181252"/>
                    </a:lnTo>
                    <a:lnTo>
                      <a:pt x="148221" y="1179982"/>
                    </a:lnTo>
                    <a:lnTo>
                      <a:pt x="148221" y="1220838"/>
                    </a:lnTo>
                    <a:lnTo>
                      <a:pt x="123418" y="1204099"/>
                    </a:lnTo>
                    <a:lnTo>
                      <a:pt x="123571" y="1204188"/>
                    </a:lnTo>
                    <a:lnTo>
                      <a:pt x="148221" y="1220838"/>
                    </a:lnTo>
                    <a:lnTo>
                      <a:pt x="148221" y="1179982"/>
                    </a:lnTo>
                    <a:lnTo>
                      <a:pt x="145846" y="1170038"/>
                    </a:lnTo>
                    <a:lnTo>
                      <a:pt x="143217" y="1170038"/>
                    </a:lnTo>
                    <a:lnTo>
                      <a:pt x="141630" y="1157338"/>
                    </a:lnTo>
                    <a:lnTo>
                      <a:pt x="141732" y="1144638"/>
                    </a:lnTo>
                    <a:lnTo>
                      <a:pt x="150990" y="1144638"/>
                    </a:lnTo>
                    <a:lnTo>
                      <a:pt x="154406" y="1131938"/>
                    </a:lnTo>
                    <a:lnTo>
                      <a:pt x="158470" y="1131938"/>
                    </a:lnTo>
                    <a:lnTo>
                      <a:pt x="156438" y="1119238"/>
                    </a:lnTo>
                    <a:lnTo>
                      <a:pt x="155181" y="1106538"/>
                    </a:lnTo>
                    <a:lnTo>
                      <a:pt x="154647" y="1093838"/>
                    </a:lnTo>
                    <a:lnTo>
                      <a:pt x="154762" y="1081138"/>
                    </a:lnTo>
                    <a:lnTo>
                      <a:pt x="155244" y="1043038"/>
                    </a:lnTo>
                    <a:lnTo>
                      <a:pt x="155778" y="1030338"/>
                    </a:lnTo>
                    <a:lnTo>
                      <a:pt x="155956" y="1017638"/>
                    </a:lnTo>
                    <a:lnTo>
                      <a:pt x="166814" y="1017638"/>
                    </a:lnTo>
                    <a:lnTo>
                      <a:pt x="170662" y="992238"/>
                    </a:lnTo>
                    <a:lnTo>
                      <a:pt x="174358" y="979538"/>
                    </a:lnTo>
                    <a:lnTo>
                      <a:pt x="184721" y="966838"/>
                    </a:lnTo>
                    <a:lnTo>
                      <a:pt x="185547" y="966838"/>
                    </a:lnTo>
                    <a:lnTo>
                      <a:pt x="185000" y="954138"/>
                    </a:lnTo>
                    <a:lnTo>
                      <a:pt x="182727" y="954138"/>
                    </a:lnTo>
                    <a:lnTo>
                      <a:pt x="178396" y="941438"/>
                    </a:lnTo>
                    <a:lnTo>
                      <a:pt x="181140" y="954138"/>
                    </a:lnTo>
                    <a:lnTo>
                      <a:pt x="172745" y="966838"/>
                    </a:lnTo>
                    <a:lnTo>
                      <a:pt x="168935" y="954138"/>
                    </a:lnTo>
                    <a:lnTo>
                      <a:pt x="169926" y="954138"/>
                    </a:lnTo>
                    <a:lnTo>
                      <a:pt x="170383" y="941438"/>
                    </a:lnTo>
                    <a:lnTo>
                      <a:pt x="168922" y="928738"/>
                    </a:lnTo>
                    <a:lnTo>
                      <a:pt x="164160" y="928738"/>
                    </a:lnTo>
                    <a:lnTo>
                      <a:pt x="168389" y="916038"/>
                    </a:lnTo>
                    <a:lnTo>
                      <a:pt x="177380" y="916038"/>
                    </a:lnTo>
                    <a:lnTo>
                      <a:pt x="170154" y="903338"/>
                    </a:lnTo>
                    <a:lnTo>
                      <a:pt x="162344" y="903338"/>
                    </a:lnTo>
                    <a:lnTo>
                      <a:pt x="164553" y="890638"/>
                    </a:lnTo>
                    <a:lnTo>
                      <a:pt x="168605" y="890638"/>
                    </a:lnTo>
                    <a:lnTo>
                      <a:pt x="163398" y="877938"/>
                    </a:lnTo>
                    <a:lnTo>
                      <a:pt x="167716" y="865238"/>
                    </a:lnTo>
                    <a:lnTo>
                      <a:pt x="173926" y="877938"/>
                    </a:lnTo>
                    <a:lnTo>
                      <a:pt x="178320" y="877938"/>
                    </a:lnTo>
                    <a:lnTo>
                      <a:pt x="183934" y="890638"/>
                    </a:lnTo>
                    <a:lnTo>
                      <a:pt x="188950" y="877938"/>
                    </a:lnTo>
                    <a:lnTo>
                      <a:pt x="183959" y="877938"/>
                    </a:lnTo>
                    <a:lnTo>
                      <a:pt x="184289" y="865238"/>
                    </a:lnTo>
                    <a:lnTo>
                      <a:pt x="189191" y="865238"/>
                    </a:lnTo>
                    <a:lnTo>
                      <a:pt x="193763" y="877938"/>
                    </a:lnTo>
                    <a:lnTo>
                      <a:pt x="197408" y="877938"/>
                    </a:lnTo>
                    <a:lnTo>
                      <a:pt x="199542" y="890638"/>
                    </a:lnTo>
                    <a:lnTo>
                      <a:pt x="209181" y="877938"/>
                    </a:lnTo>
                    <a:lnTo>
                      <a:pt x="203517" y="865238"/>
                    </a:lnTo>
                    <a:lnTo>
                      <a:pt x="199644" y="839838"/>
                    </a:lnTo>
                    <a:lnTo>
                      <a:pt x="199478" y="827138"/>
                    </a:lnTo>
                    <a:lnTo>
                      <a:pt x="199313" y="814438"/>
                    </a:lnTo>
                    <a:lnTo>
                      <a:pt x="204254" y="801738"/>
                    </a:lnTo>
                    <a:lnTo>
                      <a:pt x="207302" y="801738"/>
                    </a:lnTo>
                    <a:lnTo>
                      <a:pt x="209359" y="814438"/>
                    </a:lnTo>
                    <a:lnTo>
                      <a:pt x="218757" y="814438"/>
                    </a:lnTo>
                    <a:lnTo>
                      <a:pt x="217944" y="801738"/>
                    </a:lnTo>
                    <a:lnTo>
                      <a:pt x="216662" y="789038"/>
                    </a:lnTo>
                    <a:lnTo>
                      <a:pt x="217360" y="776338"/>
                    </a:lnTo>
                    <a:lnTo>
                      <a:pt x="222529" y="763638"/>
                    </a:lnTo>
                    <a:lnTo>
                      <a:pt x="222631" y="776338"/>
                    </a:lnTo>
                    <a:lnTo>
                      <a:pt x="224409" y="776338"/>
                    </a:lnTo>
                    <a:lnTo>
                      <a:pt x="225247" y="763638"/>
                    </a:lnTo>
                    <a:lnTo>
                      <a:pt x="229285" y="750938"/>
                    </a:lnTo>
                    <a:lnTo>
                      <a:pt x="235432" y="750938"/>
                    </a:lnTo>
                    <a:lnTo>
                      <a:pt x="242595" y="738238"/>
                    </a:lnTo>
                    <a:lnTo>
                      <a:pt x="245592" y="738238"/>
                    </a:lnTo>
                    <a:lnTo>
                      <a:pt x="243979" y="725538"/>
                    </a:lnTo>
                    <a:lnTo>
                      <a:pt x="245389" y="700138"/>
                    </a:lnTo>
                    <a:lnTo>
                      <a:pt x="254990" y="687438"/>
                    </a:lnTo>
                    <a:lnTo>
                      <a:pt x="268236" y="687438"/>
                    </a:lnTo>
                    <a:lnTo>
                      <a:pt x="280581" y="674738"/>
                    </a:lnTo>
                    <a:lnTo>
                      <a:pt x="280492" y="687438"/>
                    </a:lnTo>
                    <a:lnTo>
                      <a:pt x="290080" y="674738"/>
                    </a:lnTo>
                    <a:lnTo>
                      <a:pt x="296837" y="662038"/>
                    </a:lnTo>
                    <a:lnTo>
                      <a:pt x="302488" y="649338"/>
                    </a:lnTo>
                    <a:lnTo>
                      <a:pt x="308749" y="636638"/>
                    </a:lnTo>
                    <a:lnTo>
                      <a:pt x="284962" y="636638"/>
                    </a:lnTo>
                    <a:lnTo>
                      <a:pt x="285940" y="649338"/>
                    </a:lnTo>
                    <a:lnTo>
                      <a:pt x="289153" y="649338"/>
                    </a:lnTo>
                    <a:lnTo>
                      <a:pt x="290499" y="662038"/>
                    </a:lnTo>
                    <a:lnTo>
                      <a:pt x="280936" y="662038"/>
                    </a:lnTo>
                    <a:lnTo>
                      <a:pt x="279222" y="649338"/>
                    </a:lnTo>
                    <a:lnTo>
                      <a:pt x="278218" y="636638"/>
                    </a:lnTo>
                    <a:lnTo>
                      <a:pt x="275386" y="623938"/>
                    </a:lnTo>
                    <a:lnTo>
                      <a:pt x="306197" y="623938"/>
                    </a:lnTo>
                    <a:lnTo>
                      <a:pt x="310070" y="611238"/>
                    </a:lnTo>
                    <a:lnTo>
                      <a:pt x="314109" y="611238"/>
                    </a:lnTo>
                    <a:lnTo>
                      <a:pt x="318274" y="598538"/>
                    </a:lnTo>
                    <a:lnTo>
                      <a:pt x="322503" y="598538"/>
                    </a:lnTo>
                    <a:lnTo>
                      <a:pt x="326986" y="585838"/>
                    </a:lnTo>
                    <a:lnTo>
                      <a:pt x="331584" y="573138"/>
                    </a:lnTo>
                    <a:lnTo>
                      <a:pt x="336194" y="573138"/>
                    </a:lnTo>
                    <a:lnTo>
                      <a:pt x="340715" y="560438"/>
                    </a:lnTo>
                    <a:lnTo>
                      <a:pt x="337451" y="547738"/>
                    </a:lnTo>
                    <a:lnTo>
                      <a:pt x="334022" y="535038"/>
                    </a:lnTo>
                    <a:lnTo>
                      <a:pt x="336270" y="522338"/>
                    </a:lnTo>
                    <a:lnTo>
                      <a:pt x="350024" y="509638"/>
                    </a:lnTo>
                    <a:lnTo>
                      <a:pt x="354634" y="509638"/>
                    </a:lnTo>
                    <a:lnTo>
                      <a:pt x="358406" y="496938"/>
                    </a:lnTo>
                    <a:lnTo>
                      <a:pt x="351370" y="496938"/>
                    </a:lnTo>
                    <a:lnTo>
                      <a:pt x="350062" y="484238"/>
                    </a:lnTo>
                    <a:lnTo>
                      <a:pt x="375678" y="484238"/>
                    </a:lnTo>
                    <a:lnTo>
                      <a:pt x="376631" y="471538"/>
                    </a:lnTo>
                    <a:lnTo>
                      <a:pt x="386384" y="458838"/>
                    </a:lnTo>
                    <a:lnTo>
                      <a:pt x="398716" y="458838"/>
                    </a:lnTo>
                    <a:lnTo>
                      <a:pt x="406958" y="446874"/>
                    </a:lnTo>
                    <a:lnTo>
                      <a:pt x="404634" y="458838"/>
                    </a:lnTo>
                    <a:lnTo>
                      <a:pt x="404037" y="471538"/>
                    </a:lnTo>
                    <a:lnTo>
                      <a:pt x="409321" y="471538"/>
                    </a:lnTo>
                    <a:lnTo>
                      <a:pt x="410387" y="446138"/>
                    </a:lnTo>
                    <a:lnTo>
                      <a:pt x="412419" y="433438"/>
                    </a:lnTo>
                    <a:lnTo>
                      <a:pt x="403809" y="446138"/>
                    </a:lnTo>
                    <a:lnTo>
                      <a:pt x="409282" y="433438"/>
                    </a:lnTo>
                    <a:lnTo>
                      <a:pt x="417626" y="420738"/>
                    </a:lnTo>
                    <a:lnTo>
                      <a:pt x="427405" y="420738"/>
                    </a:lnTo>
                    <a:lnTo>
                      <a:pt x="437197" y="408038"/>
                    </a:lnTo>
                    <a:lnTo>
                      <a:pt x="442087" y="419366"/>
                    </a:lnTo>
                    <a:lnTo>
                      <a:pt x="445084" y="408038"/>
                    </a:lnTo>
                    <a:lnTo>
                      <a:pt x="447979" y="408038"/>
                    </a:lnTo>
                    <a:lnTo>
                      <a:pt x="450354" y="395338"/>
                    </a:lnTo>
                    <a:lnTo>
                      <a:pt x="454812" y="382638"/>
                    </a:lnTo>
                    <a:lnTo>
                      <a:pt x="459232" y="369938"/>
                    </a:lnTo>
                    <a:lnTo>
                      <a:pt x="461467" y="357238"/>
                    </a:lnTo>
                    <a:lnTo>
                      <a:pt x="467842" y="357238"/>
                    </a:lnTo>
                    <a:lnTo>
                      <a:pt x="478955" y="344538"/>
                    </a:lnTo>
                    <a:lnTo>
                      <a:pt x="478688" y="357238"/>
                    </a:lnTo>
                    <a:lnTo>
                      <a:pt x="479526" y="357238"/>
                    </a:lnTo>
                    <a:lnTo>
                      <a:pt x="480314" y="344538"/>
                    </a:lnTo>
                    <a:lnTo>
                      <a:pt x="492175" y="344538"/>
                    </a:lnTo>
                    <a:lnTo>
                      <a:pt x="493153" y="339153"/>
                    </a:lnTo>
                    <a:lnTo>
                      <a:pt x="495642" y="339331"/>
                    </a:lnTo>
                    <a:lnTo>
                      <a:pt x="501815" y="337337"/>
                    </a:lnTo>
                    <a:lnTo>
                      <a:pt x="506412" y="333629"/>
                    </a:lnTo>
                    <a:lnTo>
                      <a:pt x="506183" y="331673"/>
                    </a:lnTo>
                    <a:lnTo>
                      <a:pt x="530809" y="319138"/>
                    </a:lnTo>
                    <a:lnTo>
                      <a:pt x="554977" y="306438"/>
                    </a:lnTo>
                    <a:lnTo>
                      <a:pt x="578269" y="293738"/>
                    </a:lnTo>
                    <a:lnTo>
                      <a:pt x="600608" y="293738"/>
                    </a:lnTo>
                    <a:lnTo>
                      <a:pt x="603872" y="306438"/>
                    </a:lnTo>
                    <a:lnTo>
                      <a:pt x="607745" y="331838"/>
                    </a:lnTo>
                    <a:lnTo>
                      <a:pt x="612330" y="357238"/>
                    </a:lnTo>
                    <a:lnTo>
                      <a:pt x="617728" y="382638"/>
                    </a:lnTo>
                    <a:lnTo>
                      <a:pt x="627634" y="382638"/>
                    </a:lnTo>
                    <a:lnTo>
                      <a:pt x="627430" y="369938"/>
                    </a:lnTo>
                    <a:lnTo>
                      <a:pt x="625424" y="369938"/>
                    </a:lnTo>
                    <a:lnTo>
                      <a:pt x="621919" y="357238"/>
                    </a:lnTo>
                    <a:lnTo>
                      <a:pt x="615848" y="344538"/>
                    </a:lnTo>
                    <a:lnTo>
                      <a:pt x="623341" y="344538"/>
                    </a:lnTo>
                    <a:lnTo>
                      <a:pt x="624814" y="331838"/>
                    </a:lnTo>
                    <a:lnTo>
                      <a:pt x="632498" y="331838"/>
                    </a:lnTo>
                    <a:lnTo>
                      <a:pt x="631939" y="344538"/>
                    </a:lnTo>
                    <a:lnTo>
                      <a:pt x="637984" y="331838"/>
                    </a:lnTo>
                    <a:lnTo>
                      <a:pt x="638759" y="331838"/>
                    </a:lnTo>
                    <a:lnTo>
                      <a:pt x="639787" y="319138"/>
                    </a:lnTo>
                    <a:lnTo>
                      <a:pt x="639940" y="319138"/>
                    </a:lnTo>
                    <a:lnTo>
                      <a:pt x="647966" y="306438"/>
                    </a:lnTo>
                    <a:lnTo>
                      <a:pt x="650798" y="293738"/>
                    </a:lnTo>
                    <a:lnTo>
                      <a:pt x="656043" y="293738"/>
                    </a:lnTo>
                    <a:lnTo>
                      <a:pt x="671245" y="281038"/>
                    </a:lnTo>
                    <a:lnTo>
                      <a:pt x="672312" y="293738"/>
                    </a:lnTo>
                    <a:lnTo>
                      <a:pt x="673417" y="293738"/>
                    </a:lnTo>
                    <a:lnTo>
                      <a:pt x="671804" y="306438"/>
                    </a:lnTo>
                    <a:lnTo>
                      <a:pt x="682396" y="306438"/>
                    </a:lnTo>
                    <a:lnTo>
                      <a:pt x="674789" y="319138"/>
                    </a:lnTo>
                    <a:lnTo>
                      <a:pt x="660069" y="319138"/>
                    </a:lnTo>
                    <a:lnTo>
                      <a:pt x="659028" y="331838"/>
                    </a:lnTo>
                    <a:lnTo>
                      <a:pt x="659523" y="344538"/>
                    </a:lnTo>
                    <a:lnTo>
                      <a:pt x="660082" y="344538"/>
                    </a:lnTo>
                    <a:lnTo>
                      <a:pt x="659218" y="357238"/>
                    </a:lnTo>
                    <a:lnTo>
                      <a:pt x="661403" y="357238"/>
                    </a:lnTo>
                    <a:lnTo>
                      <a:pt x="662152" y="344538"/>
                    </a:lnTo>
                    <a:lnTo>
                      <a:pt x="671055" y="344538"/>
                    </a:lnTo>
                    <a:lnTo>
                      <a:pt x="669658" y="357238"/>
                    </a:lnTo>
                    <a:lnTo>
                      <a:pt x="674306" y="344538"/>
                    </a:lnTo>
                    <a:lnTo>
                      <a:pt x="699287" y="344538"/>
                    </a:lnTo>
                    <a:lnTo>
                      <a:pt x="695172" y="331838"/>
                    </a:lnTo>
                    <a:lnTo>
                      <a:pt x="692442" y="331838"/>
                    </a:lnTo>
                    <a:lnTo>
                      <a:pt x="688657" y="319138"/>
                    </a:lnTo>
                    <a:lnTo>
                      <a:pt x="692861" y="319138"/>
                    </a:lnTo>
                    <a:lnTo>
                      <a:pt x="692162" y="306438"/>
                    </a:lnTo>
                    <a:lnTo>
                      <a:pt x="689089" y="306438"/>
                    </a:lnTo>
                    <a:lnTo>
                      <a:pt x="688594" y="293738"/>
                    </a:lnTo>
                    <a:lnTo>
                      <a:pt x="755865" y="293738"/>
                    </a:lnTo>
                    <a:lnTo>
                      <a:pt x="744397" y="306438"/>
                    </a:lnTo>
                    <a:lnTo>
                      <a:pt x="754468" y="306438"/>
                    </a:lnTo>
                    <a:lnTo>
                      <a:pt x="764425" y="319138"/>
                    </a:lnTo>
                    <a:lnTo>
                      <a:pt x="766445" y="306438"/>
                    </a:lnTo>
                    <a:lnTo>
                      <a:pt x="774471" y="306438"/>
                    </a:lnTo>
                    <a:lnTo>
                      <a:pt x="779500" y="293738"/>
                    </a:lnTo>
                    <a:lnTo>
                      <a:pt x="791997" y="293738"/>
                    </a:lnTo>
                    <a:lnTo>
                      <a:pt x="792289" y="293738"/>
                    </a:lnTo>
                    <a:lnTo>
                      <a:pt x="792848" y="293738"/>
                    </a:lnTo>
                    <a:lnTo>
                      <a:pt x="792988" y="293509"/>
                    </a:lnTo>
                    <a:lnTo>
                      <a:pt x="794524" y="292989"/>
                    </a:lnTo>
                    <a:lnTo>
                      <a:pt x="797712" y="290487"/>
                    </a:lnTo>
                    <a:lnTo>
                      <a:pt x="803567" y="289293"/>
                    </a:lnTo>
                    <a:lnTo>
                      <a:pt x="794689" y="301777"/>
                    </a:lnTo>
                    <a:lnTo>
                      <a:pt x="803630" y="301434"/>
                    </a:lnTo>
                    <a:lnTo>
                      <a:pt x="808228" y="287972"/>
                    </a:lnTo>
                    <a:lnTo>
                      <a:pt x="805472" y="285902"/>
                    </a:lnTo>
                    <a:lnTo>
                      <a:pt x="796417" y="288061"/>
                    </a:lnTo>
                    <a:lnTo>
                      <a:pt x="800836" y="281038"/>
                    </a:lnTo>
                    <a:lnTo>
                      <a:pt x="824979" y="281038"/>
                    </a:lnTo>
                    <a:lnTo>
                      <a:pt x="821918" y="293738"/>
                    </a:lnTo>
                    <a:lnTo>
                      <a:pt x="826541" y="293738"/>
                    </a:lnTo>
                    <a:lnTo>
                      <a:pt x="830554" y="281038"/>
                    </a:lnTo>
                    <a:lnTo>
                      <a:pt x="834313" y="293738"/>
                    </a:lnTo>
                    <a:lnTo>
                      <a:pt x="836739" y="293738"/>
                    </a:lnTo>
                    <a:lnTo>
                      <a:pt x="835609" y="306438"/>
                    </a:lnTo>
                    <a:lnTo>
                      <a:pt x="839584" y="293738"/>
                    </a:lnTo>
                    <a:lnTo>
                      <a:pt x="844524" y="293738"/>
                    </a:lnTo>
                    <a:lnTo>
                      <a:pt x="850417" y="281038"/>
                    </a:lnTo>
                    <a:lnTo>
                      <a:pt x="861606" y="281038"/>
                    </a:lnTo>
                    <a:lnTo>
                      <a:pt x="870064" y="268338"/>
                    </a:lnTo>
                    <a:lnTo>
                      <a:pt x="874102" y="268338"/>
                    </a:lnTo>
                    <a:lnTo>
                      <a:pt x="876554" y="281038"/>
                    </a:lnTo>
                    <a:lnTo>
                      <a:pt x="894880" y="281038"/>
                    </a:lnTo>
                    <a:lnTo>
                      <a:pt x="897242" y="281038"/>
                    </a:lnTo>
                    <a:lnTo>
                      <a:pt x="906551" y="281038"/>
                    </a:lnTo>
                    <a:lnTo>
                      <a:pt x="906970" y="282003"/>
                    </a:lnTo>
                    <a:lnTo>
                      <a:pt x="916432" y="277736"/>
                    </a:lnTo>
                    <a:lnTo>
                      <a:pt x="926782" y="271018"/>
                    </a:lnTo>
                    <a:lnTo>
                      <a:pt x="926985" y="269125"/>
                    </a:lnTo>
                    <a:lnTo>
                      <a:pt x="928370" y="268338"/>
                    </a:lnTo>
                    <a:lnTo>
                      <a:pt x="930325" y="268338"/>
                    </a:lnTo>
                    <a:lnTo>
                      <a:pt x="931570" y="266522"/>
                    </a:lnTo>
                    <a:lnTo>
                      <a:pt x="940892" y="261226"/>
                    </a:lnTo>
                    <a:lnTo>
                      <a:pt x="953020" y="254711"/>
                    </a:lnTo>
                    <a:lnTo>
                      <a:pt x="952449" y="255638"/>
                    </a:lnTo>
                    <a:lnTo>
                      <a:pt x="955967" y="255638"/>
                    </a:lnTo>
                    <a:lnTo>
                      <a:pt x="966558" y="242938"/>
                    </a:lnTo>
                    <a:lnTo>
                      <a:pt x="973912" y="242938"/>
                    </a:lnTo>
                    <a:lnTo>
                      <a:pt x="961428" y="255638"/>
                    </a:lnTo>
                    <a:lnTo>
                      <a:pt x="956132" y="268338"/>
                    </a:lnTo>
                    <a:lnTo>
                      <a:pt x="944295" y="268338"/>
                    </a:lnTo>
                    <a:lnTo>
                      <a:pt x="938860" y="280504"/>
                    </a:lnTo>
                    <a:lnTo>
                      <a:pt x="959827" y="268338"/>
                    </a:lnTo>
                    <a:lnTo>
                      <a:pt x="970419" y="263296"/>
                    </a:lnTo>
                    <a:lnTo>
                      <a:pt x="970267" y="263588"/>
                    </a:lnTo>
                    <a:lnTo>
                      <a:pt x="963625" y="269544"/>
                    </a:lnTo>
                    <a:lnTo>
                      <a:pt x="955332" y="275653"/>
                    </a:lnTo>
                    <a:lnTo>
                      <a:pt x="948296" y="280187"/>
                    </a:lnTo>
                    <a:lnTo>
                      <a:pt x="956056" y="276085"/>
                    </a:lnTo>
                    <a:lnTo>
                      <a:pt x="962914" y="271716"/>
                    </a:lnTo>
                    <a:lnTo>
                      <a:pt x="969111" y="267208"/>
                    </a:lnTo>
                    <a:lnTo>
                      <a:pt x="979792" y="258826"/>
                    </a:lnTo>
                    <a:lnTo>
                      <a:pt x="986459" y="255638"/>
                    </a:lnTo>
                    <a:lnTo>
                      <a:pt x="984275" y="255638"/>
                    </a:lnTo>
                    <a:lnTo>
                      <a:pt x="986802" y="253898"/>
                    </a:lnTo>
                    <a:lnTo>
                      <a:pt x="994130" y="249885"/>
                    </a:lnTo>
                    <a:lnTo>
                      <a:pt x="1003249" y="246240"/>
                    </a:lnTo>
                    <a:lnTo>
                      <a:pt x="1003134" y="240995"/>
                    </a:lnTo>
                    <a:lnTo>
                      <a:pt x="997623" y="244690"/>
                    </a:lnTo>
                    <a:lnTo>
                      <a:pt x="984427" y="254469"/>
                    </a:lnTo>
                    <a:lnTo>
                      <a:pt x="996708" y="242938"/>
                    </a:lnTo>
                    <a:lnTo>
                      <a:pt x="1003985" y="230238"/>
                    </a:lnTo>
                    <a:lnTo>
                      <a:pt x="1014628" y="230238"/>
                    </a:lnTo>
                    <a:lnTo>
                      <a:pt x="1011262" y="242938"/>
                    </a:lnTo>
                    <a:lnTo>
                      <a:pt x="1017130" y="230238"/>
                    </a:lnTo>
                    <a:lnTo>
                      <a:pt x="1027264" y="230238"/>
                    </a:lnTo>
                    <a:lnTo>
                      <a:pt x="1019733" y="242938"/>
                    </a:lnTo>
                    <a:lnTo>
                      <a:pt x="1014996" y="242938"/>
                    </a:lnTo>
                    <a:lnTo>
                      <a:pt x="1010996" y="255638"/>
                    </a:lnTo>
                    <a:lnTo>
                      <a:pt x="1005865" y="255638"/>
                    </a:lnTo>
                    <a:lnTo>
                      <a:pt x="997661" y="268338"/>
                    </a:lnTo>
                    <a:lnTo>
                      <a:pt x="1004265" y="268338"/>
                    </a:lnTo>
                    <a:lnTo>
                      <a:pt x="1016533" y="255638"/>
                    </a:lnTo>
                    <a:lnTo>
                      <a:pt x="1017054" y="268338"/>
                    </a:lnTo>
                    <a:lnTo>
                      <a:pt x="1022134" y="268338"/>
                    </a:lnTo>
                    <a:lnTo>
                      <a:pt x="1022159" y="255638"/>
                    </a:lnTo>
                    <a:lnTo>
                      <a:pt x="1034821" y="255638"/>
                    </a:lnTo>
                    <a:lnTo>
                      <a:pt x="1032687" y="268338"/>
                    </a:lnTo>
                    <a:lnTo>
                      <a:pt x="1025690" y="268338"/>
                    </a:lnTo>
                    <a:lnTo>
                      <a:pt x="1011326" y="281038"/>
                    </a:lnTo>
                    <a:lnTo>
                      <a:pt x="1008786" y="281038"/>
                    </a:lnTo>
                    <a:lnTo>
                      <a:pt x="1008684" y="274688"/>
                    </a:lnTo>
                    <a:lnTo>
                      <a:pt x="1008684" y="281038"/>
                    </a:lnTo>
                    <a:lnTo>
                      <a:pt x="998423" y="293738"/>
                    </a:lnTo>
                    <a:lnTo>
                      <a:pt x="1003312" y="281038"/>
                    </a:lnTo>
                    <a:lnTo>
                      <a:pt x="1008684" y="281038"/>
                    </a:lnTo>
                    <a:lnTo>
                      <a:pt x="1008684" y="274688"/>
                    </a:lnTo>
                    <a:lnTo>
                      <a:pt x="1008583" y="268338"/>
                    </a:lnTo>
                    <a:lnTo>
                      <a:pt x="1001242" y="281038"/>
                    </a:lnTo>
                    <a:lnTo>
                      <a:pt x="989838" y="281038"/>
                    </a:lnTo>
                    <a:lnTo>
                      <a:pt x="992339" y="273583"/>
                    </a:lnTo>
                    <a:lnTo>
                      <a:pt x="984770" y="281038"/>
                    </a:lnTo>
                    <a:lnTo>
                      <a:pt x="964819" y="281038"/>
                    </a:lnTo>
                    <a:lnTo>
                      <a:pt x="965212" y="293738"/>
                    </a:lnTo>
                    <a:lnTo>
                      <a:pt x="966393" y="293738"/>
                    </a:lnTo>
                    <a:lnTo>
                      <a:pt x="967232" y="306438"/>
                    </a:lnTo>
                    <a:lnTo>
                      <a:pt x="953465" y="306438"/>
                    </a:lnTo>
                    <a:lnTo>
                      <a:pt x="940269" y="319138"/>
                    </a:lnTo>
                    <a:lnTo>
                      <a:pt x="965593" y="319138"/>
                    </a:lnTo>
                    <a:lnTo>
                      <a:pt x="955636" y="331838"/>
                    </a:lnTo>
                    <a:lnTo>
                      <a:pt x="953135" y="331838"/>
                    </a:lnTo>
                    <a:lnTo>
                      <a:pt x="960577" y="344538"/>
                    </a:lnTo>
                    <a:lnTo>
                      <a:pt x="961224" y="344538"/>
                    </a:lnTo>
                    <a:lnTo>
                      <a:pt x="947851" y="357238"/>
                    </a:lnTo>
                    <a:lnTo>
                      <a:pt x="921918" y="357238"/>
                    </a:lnTo>
                    <a:lnTo>
                      <a:pt x="925017" y="369938"/>
                    </a:lnTo>
                    <a:lnTo>
                      <a:pt x="920851" y="369938"/>
                    </a:lnTo>
                    <a:lnTo>
                      <a:pt x="918337" y="382638"/>
                    </a:lnTo>
                    <a:lnTo>
                      <a:pt x="925614" y="382638"/>
                    </a:lnTo>
                    <a:lnTo>
                      <a:pt x="926109" y="395338"/>
                    </a:lnTo>
                    <a:lnTo>
                      <a:pt x="922718" y="395338"/>
                    </a:lnTo>
                    <a:lnTo>
                      <a:pt x="925271" y="408038"/>
                    </a:lnTo>
                    <a:lnTo>
                      <a:pt x="923912" y="420738"/>
                    </a:lnTo>
                    <a:lnTo>
                      <a:pt x="916749" y="446138"/>
                    </a:lnTo>
                    <a:lnTo>
                      <a:pt x="926757" y="446138"/>
                    </a:lnTo>
                    <a:lnTo>
                      <a:pt x="926045" y="458838"/>
                    </a:lnTo>
                    <a:lnTo>
                      <a:pt x="915898" y="458838"/>
                    </a:lnTo>
                    <a:lnTo>
                      <a:pt x="918603" y="471538"/>
                    </a:lnTo>
                    <a:lnTo>
                      <a:pt x="923340" y="471538"/>
                    </a:lnTo>
                    <a:lnTo>
                      <a:pt x="930503" y="458838"/>
                    </a:lnTo>
                    <a:lnTo>
                      <a:pt x="951534" y="458838"/>
                    </a:lnTo>
                    <a:lnTo>
                      <a:pt x="945603" y="471538"/>
                    </a:lnTo>
                    <a:lnTo>
                      <a:pt x="939558" y="484238"/>
                    </a:lnTo>
                    <a:lnTo>
                      <a:pt x="933640" y="496938"/>
                    </a:lnTo>
                    <a:lnTo>
                      <a:pt x="927912" y="509638"/>
                    </a:lnTo>
                    <a:lnTo>
                      <a:pt x="922578" y="522338"/>
                    </a:lnTo>
                    <a:lnTo>
                      <a:pt x="917714" y="535038"/>
                    </a:lnTo>
                    <a:lnTo>
                      <a:pt x="915377" y="548652"/>
                    </a:lnTo>
                    <a:lnTo>
                      <a:pt x="987996" y="548652"/>
                    </a:lnTo>
                    <a:lnTo>
                      <a:pt x="988415" y="547738"/>
                    </a:lnTo>
                    <a:lnTo>
                      <a:pt x="990180" y="544741"/>
                    </a:lnTo>
                    <a:lnTo>
                      <a:pt x="995172" y="548627"/>
                    </a:lnTo>
                    <a:lnTo>
                      <a:pt x="998702" y="538111"/>
                    </a:lnTo>
                    <a:lnTo>
                      <a:pt x="995083" y="538416"/>
                    </a:lnTo>
                    <a:lnTo>
                      <a:pt x="993546" y="539064"/>
                    </a:lnTo>
                    <a:lnTo>
                      <a:pt x="995921" y="535038"/>
                    </a:lnTo>
                    <a:lnTo>
                      <a:pt x="999540" y="535038"/>
                    </a:lnTo>
                    <a:lnTo>
                      <a:pt x="1004684" y="522338"/>
                    </a:lnTo>
                    <a:lnTo>
                      <a:pt x="1013155" y="522338"/>
                    </a:lnTo>
                    <a:lnTo>
                      <a:pt x="1017447" y="509638"/>
                    </a:lnTo>
                    <a:lnTo>
                      <a:pt x="1016215" y="522338"/>
                    </a:lnTo>
                    <a:lnTo>
                      <a:pt x="1027010" y="509638"/>
                    </a:lnTo>
                    <a:lnTo>
                      <a:pt x="1037805" y="496938"/>
                    </a:lnTo>
                    <a:lnTo>
                      <a:pt x="1050112" y="509638"/>
                    </a:lnTo>
                    <a:lnTo>
                      <a:pt x="1057046" y="496938"/>
                    </a:lnTo>
                    <a:lnTo>
                      <a:pt x="1062710" y="496938"/>
                    </a:lnTo>
                    <a:lnTo>
                      <a:pt x="1067003" y="484238"/>
                    </a:lnTo>
                    <a:lnTo>
                      <a:pt x="1069771" y="484238"/>
                    </a:lnTo>
                    <a:lnTo>
                      <a:pt x="1072438" y="471538"/>
                    </a:lnTo>
                    <a:lnTo>
                      <a:pt x="1066317" y="471538"/>
                    </a:lnTo>
                    <a:lnTo>
                      <a:pt x="1076198" y="458838"/>
                    </a:lnTo>
                    <a:lnTo>
                      <a:pt x="1088440" y="458838"/>
                    </a:lnTo>
                    <a:lnTo>
                      <a:pt x="1087170" y="471538"/>
                    </a:lnTo>
                    <a:lnTo>
                      <a:pt x="1085596" y="471538"/>
                    </a:lnTo>
                    <a:lnTo>
                      <a:pt x="1083538" y="484238"/>
                    </a:lnTo>
                    <a:lnTo>
                      <a:pt x="1080858" y="496938"/>
                    </a:lnTo>
                    <a:lnTo>
                      <a:pt x="1072959" y="496938"/>
                    </a:lnTo>
                    <a:lnTo>
                      <a:pt x="1067752" y="509638"/>
                    </a:lnTo>
                    <a:lnTo>
                      <a:pt x="1064044" y="509638"/>
                    </a:lnTo>
                    <a:lnTo>
                      <a:pt x="1067803" y="496938"/>
                    </a:lnTo>
                    <a:lnTo>
                      <a:pt x="1066698" y="496938"/>
                    </a:lnTo>
                    <a:lnTo>
                      <a:pt x="1053160" y="509638"/>
                    </a:lnTo>
                    <a:lnTo>
                      <a:pt x="1046861" y="522338"/>
                    </a:lnTo>
                    <a:lnTo>
                      <a:pt x="1045870" y="535038"/>
                    </a:lnTo>
                    <a:lnTo>
                      <a:pt x="1050505" y="535038"/>
                    </a:lnTo>
                    <a:lnTo>
                      <a:pt x="1053769" y="547738"/>
                    </a:lnTo>
                    <a:lnTo>
                      <a:pt x="1055458" y="547738"/>
                    </a:lnTo>
                    <a:lnTo>
                      <a:pt x="1055357" y="560438"/>
                    </a:lnTo>
                    <a:lnTo>
                      <a:pt x="1056957" y="560438"/>
                    </a:lnTo>
                    <a:lnTo>
                      <a:pt x="1065441" y="547738"/>
                    </a:lnTo>
                    <a:lnTo>
                      <a:pt x="1071867" y="547738"/>
                    </a:lnTo>
                    <a:lnTo>
                      <a:pt x="1076820" y="535038"/>
                    </a:lnTo>
                    <a:lnTo>
                      <a:pt x="1081493" y="535038"/>
                    </a:lnTo>
                    <a:lnTo>
                      <a:pt x="1085723" y="522338"/>
                    </a:lnTo>
                    <a:lnTo>
                      <a:pt x="1089279" y="522338"/>
                    </a:lnTo>
                    <a:lnTo>
                      <a:pt x="1095362" y="509638"/>
                    </a:lnTo>
                    <a:lnTo>
                      <a:pt x="1103439" y="496938"/>
                    </a:lnTo>
                    <a:lnTo>
                      <a:pt x="1111313" y="484238"/>
                    </a:lnTo>
                    <a:lnTo>
                      <a:pt x="1116787" y="458838"/>
                    </a:lnTo>
                    <a:lnTo>
                      <a:pt x="1109586" y="484238"/>
                    </a:lnTo>
                    <a:lnTo>
                      <a:pt x="1099997" y="484238"/>
                    </a:lnTo>
                    <a:lnTo>
                      <a:pt x="1088605" y="496938"/>
                    </a:lnTo>
                    <a:lnTo>
                      <a:pt x="1075944" y="509638"/>
                    </a:lnTo>
                    <a:lnTo>
                      <a:pt x="1081747" y="496938"/>
                    </a:lnTo>
                    <a:lnTo>
                      <a:pt x="1084160" y="496938"/>
                    </a:lnTo>
                    <a:lnTo>
                      <a:pt x="1086954" y="484238"/>
                    </a:lnTo>
                    <a:lnTo>
                      <a:pt x="1093889" y="484238"/>
                    </a:lnTo>
                    <a:lnTo>
                      <a:pt x="1098765" y="471538"/>
                    </a:lnTo>
                    <a:lnTo>
                      <a:pt x="1108900" y="458838"/>
                    </a:lnTo>
                    <a:lnTo>
                      <a:pt x="1116787" y="458838"/>
                    </a:lnTo>
                    <a:lnTo>
                      <a:pt x="1119657" y="458838"/>
                    </a:lnTo>
                    <a:lnTo>
                      <a:pt x="1127404" y="446138"/>
                    </a:lnTo>
                    <a:lnTo>
                      <a:pt x="1128522" y="458838"/>
                    </a:lnTo>
                    <a:lnTo>
                      <a:pt x="1133449" y="446138"/>
                    </a:lnTo>
                    <a:lnTo>
                      <a:pt x="1132433" y="446138"/>
                    </a:lnTo>
                    <a:lnTo>
                      <a:pt x="1131087" y="435762"/>
                    </a:lnTo>
                    <a:lnTo>
                      <a:pt x="1103630" y="458838"/>
                    </a:lnTo>
                    <a:lnTo>
                      <a:pt x="1093127" y="458838"/>
                    </a:lnTo>
                    <a:lnTo>
                      <a:pt x="1095794" y="446138"/>
                    </a:lnTo>
                    <a:lnTo>
                      <a:pt x="1100861" y="446138"/>
                    </a:lnTo>
                    <a:lnTo>
                      <a:pt x="1107401" y="433438"/>
                    </a:lnTo>
                    <a:lnTo>
                      <a:pt x="1100493" y="433438"/>
                    </a:lnTo>
                    <a:lnTo>
                      <a:pt x="1107605" y="420738"/>
                    </a:lnTo>
                    <a:lnTo>
                      <a:pt x="1114818" y="420738"/>
                    </a:lnTo>
                    <a:lnTo>
                      <a:pt x="1122095" y="408038"/>
                    </a:lnTo>
                    <a:lnTo>
                      <a:pt x="1125486" y="408038"/>
                    </a:lnTo>
                    <a:lnTo>
                      <a:pt x="1127912" y="395338"/>
                    </a:lnTo>
                    <a:lnTo>
                      <a:pt x="1132738" y="395338"/>
                    </a:lnTo>
                    <a:lnTo>
                      <a:pt x="1136027" y="382638"/>
                    </a:lnTo>
                    <a:lnTo>
                      <a:pt x="1157833" y="382638"/>
                    </a:lnTo>
                    <a:lnTo>
                      <a:pt x="1166202" y="369938"/>
                    </a:lnTo>
                    <a:lnTo>
                      <a:pt x="1170813" y="357238"/>
                    </a:lnTo>
                    <a:lnTo>
                      <a:pt x="1170965" y="357238"/>
                    </a:lnTo>
                    <a:lnTo>
                      <a:pt x="1174750" y="344538"/>
                    </a:lnTo>
                    <a:lnTo>
                      <a:pt x="1180947" y="331838"/>
                    </a:lnTo>
                    <a:lnTo>
                      <a:pt x="1191158" y="331838"/>
                    </a:lnTo>
                    <a:lnTo>
                      <a:pt x="1200073" y="319138"/>
                    </a:lnTo>
                    <a:lnTo>
                      <a:pt x="1207477" y="306438"/>
                    </a:lnTo>
                    <a:lnTo>
                      <a:pt x="1213929" y="306438"/>
                    </a:lnTo>
                    <a:lnTo>
                      <a:pt x="1219987" y="293738"/>
                    </a:lnTo>
                    <a:lnTo>
                      <a:pt x="1226299" y="281038"/>
                    </a:lnTo>
                    <a:lnTo>
                      <a:pt x="1233614" y="268338"/>
                    </a:lnTo>
                    <a:lnTo>
                      <a:pt x="1242682" y="268338"/>
                    </a:lnTo>
                    <a:lnTo>
                      <a:pt x="1254290" y="255638"/>
                    </a:lnTo>
                    <a:lnTo>
                      <a:pt x="1259166" y="255638"/>
                    </a:lnTo>
                    <a:lnTo>
                      <a:pt x="1269657" y="242938"/>
                    </a:lnTo>
                    <a:lnTo>
                      <a:pt x="1280160" y="230238"/>
                    </a:lnTo>
                    <a:lnTo>
                      <a:pt x="1291882" y="230238"/>
                    </a:lnTo>
                    <a:lnTo>
                      <a:pt x="1292758" y="217538"/>
                    </a:lnTo>
                    <a:lnTo>
                      <a:pt x="1293469" y="217538"/>
                    </a:lnTo>
                    <a:lnTo>
                      <a:pt x="1294015" y="204838"/>
                    </a:lnTo>
                    <a:lnTo>
                      <a:pt x="1294396" y="204838"/>
                    </a:lnTo>
                    <a:lnTo>
                      <a:pt x="1303159" y="192138"/>
                    </a:lnTo>
                    <a:lnTo>
                      <a:pt x="1301508" y="204838"/>
                    </a:lnTo>
                    <a:lnTo>
                      <a:pt x="1303439" y="204838"/>
                    </a:lnTo>
                    <a:lnTo>
                      <a:pt x="1310716" y="192138"/>
                    </a:lnTo>
                    <a:lnTo>
                      <a:pt x="1318006" y="179438"/>
                    </a:lnTo>
                    <a:lnTo>
                      <a:pt x="1320774" y="179438"/>
                    </a:lnTo>
                    <a:lnTo>
                      <a:pt x="1326349" y="166738"/>
                    </a:lnTo>
                    <a:lnTo>
                      <a:pt x="1333868" y="154038"/>
                    </a:lnTo>
                    <a:lnTo>
                      <a:pt x="1339126" y="128638"/>
                    </a:lnTo>
                    <a:lnTo>
                      <a:pt x="1337868" y="128638"/>
                    </a:lnTo>
                    <a:lnTo>
                      <a:pt x="1324940" y="141338"/>
                    </a:lnTo>
                    <a:lnTo>
                      <a:pt x="1314069" y="141338"/>
                    </a:lnTo>
                    <a:lnTo>
                      <a:pt x="1314475" y="128638"/>
                    </a:lnTo>
                    <a:lnTo>
                      <a:pt x="1309331" y="128638"/>
                    </a:lnTo>
                    <a:lnTo>
                      <a:pt x="1323530" y="115938"/>
                    </a:lnTo>
                    <a:lnTo>
                      <a:pt x="1344549" y="103238"/>
                    </a:lnTo>
                    <a:lnTo>
                      <a:pt x="1370850" y="103238"/>
                    </a:lnTo>
                    <a:lnTo>
                      <a:pt x="1370609" y="104000"/>
                    </a:lnTo>
                    <a:lnTo>
                      <a:pt x="1371269" y="103238"/>
                    </a:lnTo>
                    <a:lnTo>
                      <a:pt x="1377632" y="103238"/>
                    </a:lnTo>
                    <a:lnTo>
                      <a:pt x="1388656" y="90538"/>
                    </a:lnTo>
                    <a:lnTo>
                      <a:pt x="1400683" y="90538"/>
                    </a:lnTo>
                    <a:lnTo>
                      <a:pt x="1410500" y="77838"/>
                    </a:lnTo>
                    <a:lnTo>
                      <a:pt x="1422666" y="77838"/>
                    </a:lnTo>
                    <a:lnTo>
                      <a:pt x="1411909" y="90538"/>
                    </a:lnTo>
                    <a:lnTo>
                      <a:pt x="1398384" y="115938"/>
                    </a:lnTo>
                    <a:lnTo>
                      <a:pt x="1383766" y="115938"/>
                    </a:lnTo>
                    <a:lnTo>
                      <a:pt x="1374013" y="128638"/>
                    </a:lnTo>
                    <a:lnTo>
                      <a:pt x="1367040" y="128638"/>
                    </a:lnTo>
                    <a:lnTo>
                      <a:pt x="1362062" y="141338"/>
                    </a:lnTo>
                    <a:lnTo>
                      <a:pt x="1358265" y="141338"/>
                    </a:lnTo>
                    <a:lnTo>
                      <a:pt x="1354924" y="154038"/>
                    </a:lnTo>
                    <a:lnTo>
                      <a:pt x="1351305" y="154038"/>
                    </a:lnTo>
                    <a:lnTo>
                      <a:pt x="1346771" y="166738"/>
                    </a:lnTo>
                    <a:lnTo>
                      <a:pt x="1340675" y="179438"/>
                    </a:lnTo>
                    <a:lnTo>
                      <a:pt x="1350683" y="179438"/>
                    </a:lnTo>
                    <a:lnTo>
                      <a:pt x="1360297" y="166738"/>
                    </a:lnTo>
                    <a:lnTo>
                      <a:pt x="1362659" y="166738"/>
                    </a:lnTo>
                    <a:lnTo>
                      <a:pt x="1366481" y="154038"/>
                    </a:lnTo>
                    <a:lnTo>
                      <a:pt x="1372095" y="154038"/>
                    </a:lnTo>
                    <a:lnTo>
                      <a:pt x="1379829" y="141338"/>
                    </a:lnTo>
                    <a:lnTo>
                      <a:pt x="1385468" y="141338"/>
                    </a:lnTo>
                    <a:lnTo>
                      <a:pt x="1406639" y="115938"/>
                    </a:lnTo>
                    <a:lnTo>
                      <a:pt x="1424546" y="90538"/>
                    </a:lnTo>
                    <a:lnTo>
                      <a:pt x="1438998" y="65138"/>
                    </a:lnTo>
                    <a:lnTo>
                      <a:pt x="1449768" y="52438"/>
                    </a:lnTo>
                    <a:close/>
                  </a:path>
                </a:pathLst>
              </a:custGeom>
              <a:solidFill>
                <a:srgbClr val="00A2E9"/>
              </a:solidFill>
            </p:spPr>
            <p:txBody>
              <a:bodyPr wrap="square" lIns="0" tIns="0" rIns="0" bIns="0" rtlCol="0"/>
              <a:lstStyle/>
              <a:p>
                <a:endParaRPr/>
              </a:p>
            </p:txBody>
          </p:sp>
          <p:sp>
            <p:nvSpPr>
              <p:cNvPr id="74" name="object 8">
                <a:extLst>
                  <a:ext uri="{FF2B5EF4-FFF2-40B4-BE49-F238E27FC236}">
                    <a16:creationId xmlns:a16="http://schemas.microsoft.com/office/drawing/2014/main" id="{F6F6E58A-6362-E61B-4F1E-777B51ABF56A}"/>
                  </a:ext>
                </a:extLst>
              </p:cNvPr>
              <p:cNvSpPr/>
              <p:nvPr/>
            </p:nvSpPr>
            <p:spPr>
              <a:xfrm>
                <a:off x="16989730" y="4810638"/>
                <a:ext cx="813435" cy="869950"/>
              </a:xfrm>
              <a:custGeom>
                <a:avLst/>
                <a:gdLst/>
                <a:ahLst/>
                <a:cxnLst/>
                <a:rect l="l" t="t" r="r" b="b"/>
                <a:pathLst>
                  <a:path w="813434" h="869950">
                    <a:moveTo>
                      <a:pt x="15684" y="732447"/>
                    </a:moveTo>
                    <a:lnTo>
                      <a:pt x="14160" y="737146"/>
                    </a:lnTo>
                    <a:lnTo>
                      <a:pt x="12788" y="742403"/>
                    </a:lnTo>
                    <a:lnTo>
                      <a:pt x="11645" y="748868"/>
                    </a:lnTo>
                    <a:lnTo>
                      <a:pt x="15684" y="732447"/>
                    </a:lnTo>
                    <a:close/>
                  </a:path>
                  <a:path w="813434" h="869950">
                    <a:moveTo>
                      <a:pt x="17335" y="869086"/>
                    </a:moveTo>
                    <a:lnTo>
                      <a:pt x="15976" y="868680"/>
                    </a:lnTo>
                    <a:lnTo>
                      <a:pt x="16675" y="869480"/>
                    </a:lnTo>
                    <a:lnTo>
                      <a:pt x="17221" y="869759"/>
                    </a:lnTo>
                    <a:lnTo>
                      <a:pt x="17335" y="869086"/>
                    </a:lnTo>
                    <a:close/>
                  </a:path>
                  <a:path w="813434" h="869950">
                    <a:moveTo>
                      <a:pt x="20129" y="855027"/>
                    </a:moveTo>
                    <a:lnTo>
                      <a:pt x="6959" y="833272"/>
                    </a:lnTo>
                    <a:lnTo>
                      <a:pt x="5829" y="857567"/>
                    </a:lnTo>
                    <a:lnTo>
                      <a:pt x="5613" y="865682"/>
                    </a:lnTo>
                    <a:lnTo>
                      <a:pt x="15976" y="868680"/>
                    </a:lnTo>
                    <a:lnTo>
                      <a:pt x="13322" y="865657"/>
                    </a:lnTo>
                    <a:lnTo>
                      <a:pt x="8877" y="853986"/>
                    </a:lnTo>
                    <a:lnTo>
                      <a:pt x="13385" y="849909"/>
                    </a:lnTo>
                    <a:lnTo>
                      <a:pt x="20129" y="855027"/>
                    </a:lnTo>
                    <a:close/>
                  </a:path>
                  <a:path w="813434" h="869950">
                    <a:moveTo>
                      <a:pt x="20777" y="719924"/>
                    </a:moveTo>
                    <a:lnTo>
                      <a:pt x="19126" y="720064"/>
                    </a:lnTo>
                    <a:lnTo>
                      <a:pt x="17970" y="724179"/>
                    </a:lnTo>
                    <a:lnTo>
                      <a:pt x="16662" y="728281"/>
                    </a:lnTo>
                    <a:lnTo>
                      <a:pt x="15684" y="732447"/>
                    </a:lnTo>
                    <a:lnTo>
                      <a:pt x="17157" y="727900"/>
                    </a:lnTo>
                    <a:lnTo>
                      <a:pt x="19037" y="723912"/>
                    </a:lnTo>
                    <a:lnTo>
                      <a:pt x="20777" y="719924"/>
                    </a:lnTo>
                    <a:close/>
                  </a:path>
                  <a:path w="813434" h="869950">
                    <a:moveTo>
                      <a:pt x="23952" y="703224"/>
                    </a:moveTo>
                    <a:lnTo>
                      <a:pt x="17373" y="703872"/>
                    </a:lnTo>
                    <a:lnTo>
                      <a:pt x="11506" y="706107"/>
                    </a:lnTo>
                    <a:lnTo>
                      <a:pt x="7226" y="711428"/>
                    </a:lnTo>
                    <a:lnTo>
                      <a:pt x="5435" y="721334"/>
                    </a:lnTo>
                    <a:lnTo>
                      <a:pt x="19126" y="720064"/>
                    </a:lnTo>
                    <a:lnTo>
                      <a:pt x="23952" y="703224"/>
                    </a:lnTo>
                    <a:close/>
                  </a:path>
                  <a:path w="813434" h="869950">
                    <a:moveTo>
                      <a:pt x="25793" y="825804"/>
                    </a:moveTo>
                    <a:lnTo>
                      <a:pt x="25146" y="817956"/>
                    </a:lnTo>
                    <a:lnTo>
                      <a:pt x="23990" y="812393"/>
                    </a:lnTo>
                    <a:lnTo>
                      <a:pt x="0" y="808342"/>
                    </a:lnTo>
                    <a:lnTo>
                      <a:pt x="3771" y="818172"/>
                    </a:lnTo>
                    <a:lnTo>
                      <a:pt x="9626" y="822375"/>
                    </a:lnTo>
                    <a:lnTo>
                      <a:pt x="16103" y="821753"/>
                    </a:lnTo>
                    <a:lnTo>
                      <a:pt x="21780" y="817118"/>
                    </a:lnTo>
                    <a:lnTo>
                      <a:pt x="21653" y="824992"/>
                    </a:lnTo>
                    <a:lnTo>
                      <a:pt x="17983" y="827900"/>
                    </a:lnTo>
                    <a:lnTo>
                      <a:pt x="15760" y="830021"/>
                    </a:lnTo>
                    <a:lnTo>
                      <a:pt x="19964" y="835583"/>
                    </a:lnTo>
                    <a:lnTo>
                      <a:pt x="24523" y="832751"/>
                    </a:lnTo>
                    <a:lnTo>
                      <a:pt x="25793" y="825804"/>
                    </a:lnTo>
                    <a:close/>
                  </a:path>
                  <a:path w="813434" h="869950">
                    <a:moveTo>
                      <a:pt x="30416" y="680974"/>
                    </a:moveTo>
                    <a:lnTo>
                      <a:pt x="22898" y="686650"/>
                    </a:lnTo>
                    <a:lnTo>
                      <a:pt x="27178" y="692137"/>
                    </a:lnTo>
                    <a:lnTo>
                      <a:pt x="30416" y="680974"/>
                    </a:lnTo>
                    <a:close/>
                  </a:path>
                  <a:path w="813434" h="869950">
                    <a:moveTo>
                      <a:pt x="34493" y="701446"/>
                    </a:moveTo>
                    <a:lnTo>
                      <a:pt x="27178" y="692137"/>
                    </a:lnTo>
                    <a:lnTo>
                      <a:pt x="23952" y="703224"/>
                    </a:lnTo>
                    <a:lnTo>
                      <a:pt x="31623" y="702868"/>
                    </a:lnTo>
                    <a:lnTo>
                      <a:pt x="34493" y="701446"/>
                    </a:lnTo>
                    <a:close/>
                  </a:path>
                  <a:path w="813434" h="869950">
                    <a:moveTo>
                      <a:pt x="58381" y="439737"/>
                    </a:moveTo>
                    <a:lnTo>
                      <a:pt x="56222" y="444042"/>
                    </a:lnTo>
                    <a:lnTo>
                      <a:pt x="54432" y="448703"/>
                    </a:lnTo>
                    <a:lnTo>
                      <a:pt x="53555" y="454355"/>
                    </a:lnTo>
                    <a:lnTo>
                      <a:pt x="58381" y="439737"/>
                    </a:lnTo>
                    <a:close/>
                  </a:path>
                  <a:path w="813434" h="869950">
                    <a:moveTo>
                      <a:pt x="65506" y="575475"/>
                    </a:moveTo>
                    <a:lnTo>
                      <a:pt x="65481" y="573709"/>
                    </a:lnTo>
                    <a:lnTo>
                      <a:pt x="64477" y="580720"/>
                    </a:lnTo>
                    <a:lnTo>
                      <a:pt x="65303" y="577596"/>
                    </a:lnTo>
                    <a:lnTo>
                      <a:pt x="65506" y="575475"/>
                    </a:lnTo>
                    <a:close/>
                  </a:path>
                  <a:path w="813434" h="869950">
                    <a:moveTo>
                      <a:pt x="89344" y="451269"/>
                    </a:moveTo>
                    <a:lnTo>
                      <a:pt x="78981" y="459828"/>
                    </a:lnTo>
                    <a:lnTo>
                      <a:pt x="77177" y="450481"/>
                    </a:lnTo>
                    <a:lnTo>
                      <a:pt x="76200" y="436626"/>
                    </a:lnTo>
                    <a:lnTo>
                      <a:pt x="68326" y="431698"/>
                    </a:lnTo>
                    <a:lnTo>
                      <a:pt x="67170" y="451561"/>
                    </a:lnTo>
                    <a:lnTo>
                      <a:pt x="63652" y="448691"/>
                    </a:lnTo>
                    <a:lnTo>
                      <a:pt x="59550" y="463816"/>
                    </a:lnTo>
                    <a:lnTo>
                      <a:pt x="57912" y="471436"/>
                    </a:lnTo>
                    <a:lnTo>
                      <a:pt x="66230" y="468985"/>
                    </a:lnTo>
                    <a:lnTo>
                      <a:pt x="67652" y="465696"/>
                    </a:lnTo>
                    <a:lnTo>
                      <a:pt x="74688" y="468972"/>
                    </a:lnTo>
                    <a:lnTo>
                      <a:pt x="67779" y="482473"/>
                    </a:lnTo>
                    <a:lnTo>
                      <a:pt x="62687" y="485508"/>
                    </a:lnTo>
                    <a:lnTo>
                      <a:pt x="56819" y="486740"/>
                    </a:lnTo>
                    <a:lnTo>
                      <a:pt x="47599" y="494842"/>
                    </a:lnTo>
                    <a:lnTo>
                      <a:pt x="39306" y="528751"/>
                    </a:lnTo>
                    <a:lnTo>
                      <a:pt x="37757" y="525424"/>
                    </a:lnTo>
                    <a:lnTo>
                      <a:pt x="37223" y="528332"/>
                    </a:lnTo>
                    <a:lnTo>
                      <a:pt x="37820" y="529831"/>
                    </a:lnTo>
                    <a:lnTo>
                      <a:pt x="38785" y="531126"/>
                    </a:lnTo>
                    <a:lnTo>
                      <a:pt x="27000" y="588568"/>
                    </a:lnTo>
                    <a:lnTo>
                      <a:pt x="17360" y="646239"/>
                    </a:lnTo>
                    <a:lnTo>
                      <a:pt x="20688" y="654367"/>
                    </a:lnTo>
                    <a:lnTo>
                      <a:pt x="26924" y="652208"/>
                    </a:lnTo>
                    <a:lnTo>
                      <a:pt x="34328" y="649211"/>
                    </a:lnTo>
                    <a:lnTo>
                      <a:pt x="41160" y="654799"/>
                    </a:lnTo>
                    <a:lnTo>
                      <a:pt x="51181" y="616534"/>
                    </a:lnTo>
                    <a:lnTo>
                      <a:pt x="52692" y="600837"/>
                    </a:lnTo>
                    <a:lnTo>
                      <a:pt x="46977" y="592124"/>
                    </a:lnTo>
                    <a:lnTo>
                      <a:pt x="52552" y="595896"/>
                    </a:lnTo>
                    <a:lnTo>
                      <a:pt x="55499" y="591527"/>
                    </a:lnTo>
                    <a:lnTo>
                      <a:pt x="46647" y="574954"/>
                    </a:lnTo>
                    <a:lnTo>
                      <a:pt x="39509" y="587146"/>
                    </a:lnTo>
                    <a:lnTo>
                      <a:pt x="36779" y="570458"/>
                    </a:lnTo>
                    <a:lnTo>
                      <a:pt x="39941" y="549554"/>
                    </a:lnTo>
                    <a:lnTo>
                      <a:pt x="46659" y="530669"/>
                    </a:lnTo>
                    <a:lnTo>
                      <a:pt x="54521" y="520090"/>
                    </a:lnTo>
                    <a:lnTo>
                      <a:pt x="55422" y="534504"/>
                    </a:lnTo>
                    <a:lnTo>
                      <a:pt x="58991" y="542912"/>
                    </a:lnTo>
                    <a:lnTo>
                      <a:pt x="59956" y="552589"/>
                    </a:lnTo>
                    <a:lnTo>
                      <a:pt x="53035" y="570776"/>
                    </a:lnTo>
                    <a:lnTo>
                      <a:pt x="57188" y="570090"/>
                    </a:lnTo>
                    <a:lnTo>
                      <a:pt x="65379" y="565327"/>
                    </a:lnTo>
                    <a:lnTo>
                      <a:pt x="65481" y="573709"/>
                    </a:lnTo>
                    <a:lnTo>
                      <a:pt x="68084" y="558241"/>
                    </a:lnTo>
                    <a:lnTo>
                      <a:pt x="71335" y="543217"/>
                    </a:lnTo>
                    <a:lnTo>
                      <a:pt x="75082" y="528485"/>
                    </a:lnTo>
                    <a:lnTo>
                      <a:pt x="79146" y="513867"/>
                    </a:lnTo>
                    <a:lnTo>
                      <a:pt x="82867" y="499059"/>
                    </a:lnTo>
                    <a:lnTo>
                      <a:pt x="85826" y="483819"/>
                    </a:lnTo>
                    <a:lnTo>
                      <a:pt x="87985" y="467956"/>
                    </a:lnTo>
                    <a:lnTo>
                      <a:pt x="89344" y="451269"/>
                    </a:lnTo>
                    <a:close/>
                  </a:path>
                  <a:path w="813434" h="869950">
                    <a:moveTo>
                      <a:pt x="201498" y="224320"/>
                    </a:moveTo>
                    <a:lnTo>
                      <a:pt x="200177" y="224066"/>
                    </a:lnTo>
                    <a:lnTo>
                      <a:pt x="198666" y="234378"/>
                    </a:lnTo>
                    <a:lnTo>
                      <a:pt x="201498" y="224320"/>
                    </a:lnTo>
                    <a:close/>
                  </a:path>
                  <a:path w="813434" h="869950">
                    <a:moveTo>
                      <a:pt x="245389" y="125399"/>
                    </a:moveTo>
                    <a:lnTo>
                      <a:pt x="239737" y="131178"/>
                    </a:lnTo>
                    <a:lnTo>
                      <a:pt x="227838" y="134505"/>
                    </a:lnTo>
                    <a:lnTo>
                      <a:pt x="224599" y="127939"/>
                    </a:lnTo>
                    <a:lnTo>
                      <a:pt x="228701" y="118084"/>
                    </a:lnTo>
                    <a:lnTo>
                      <a:pt x="236689" y="106426"/>
                    </a:lnTo>
                    <a:lnTo>
                      <a:pt x="243497" y="96761"/>
                    </a:lnTo>
                    <a:lnTo>
                      <a:pt x="245110" y="94475"/>
                    </a:lnTo>
                    <a:lnTo>
                      <a:pt x="238582" y="96761"/>
                    </a:lnTo>
                    <a:lnTo>
                      <a:pt x="235432" y="94830"/>
                    </a:lnTo>
                    <a:lnTo>
                      <a:pt x="234657" y="89839"/>
                    </a:lnTo>
                    <a:lnTo>
                      <a:pt x="235229" y="82994"/>
                    </a:lnTo>
                    <a:lnTo>
                      <a:pt x="235864" y="81521"/>
                    </a:lnTo>
                    <a:lnTo>
                      <a:pt x="235889" y="80264"/>
                    </a:lnTo>
                    <a:lnTo>
                      <a:pt x="235673" y="79184"/>
                    </a:lnTo>
                    <a:lnTo>
                      <a:pt x="235839" y="77609"/>
                    </a:lnTo>
                    <a:lnTo>
                      <a:pt x="236029" y="75793"/>
                    </a:lnTo>
                    <a:lnTo>
                      <a:pt x="234696" y="77609"/>
                    </a:lnTo>
                    <a:lnTo>
                      <a:pt x="233667" y="76669"/>
                    </a:lnTo>
                    <a:lnTo>
                      <a:pt x="232003" y="76111"/>
                    </a:lnTo>
                    <a:lnTo>
                      <a:pt x="229158" y="76073"/>
                    </a:lnTo>
                    <a:lnTo>
                      <a:pt x="222872" y="85394"/>
                    </a:lnTo>
                    <a:lnTo>
                      <a:pt x="215239" y="92176"/>
                    </a:lnTo>
                    <a:lnTo>
                      <a:pt x="207784" y="97777"/>
                    </a:lnTo>
                    <a:lnTo>
                      <a:pt x="202006" y="103543"/>
                    </a:lnTo>
                    <a:lnTo>
                      <a:pt x="209042" y="109829"/>
                    </a:lnTo>
                    <a:lnTo>
                      <a:pt x="202679" y="121983"/>
                    </a:lnTo>
                    <a:lnTo>
                      <a:pt x="191909" y="136258"/>
                    </a:lnTo>
                    <a:lnTo>
                      <a:pt x="185712" y="148894"/>
                    </a:lnTo>
                    <a:lnTo>
                      <a:pt x="180238" y="162369"/>
                    </a:lnTo>
                    <a:lnTo>
                      <a:pt x="177609" y="167055"/>
                    </a:lnTo>
                    <a:lnTo>
                      <a:pt x="175158" y="166865"/>
                    </a:lnTo>
                    <a:lnTo>
                      <a:pt x="173520" y="164172"/>
                    </a:lnTo>
                    <a:lnTo>
                      <a:pt x="174205" y="154978"/>
                    </a:lnTo>
                    <a:lnTo>
                      <a:pt x="172326" y="162623"/>
                    </a:lnTo>
                    <a:lnTo>
                      <a:pt x="168694" y="171843"/>
                    </a:lnTo>
                    <a:lnTo>
                      <a:pt x="166382" y="179590"/>
                    </a:lnTo>
                    <a:lnTo>
                      <a:pt x="168275" y="183489"/>
                    </a:lnTo>
                    <a:lnTo>
                      <a:pt x="155511" y="206298"/>
                    </a:lnTo>
                    <a:lnTo>
                      <a:pt x="144068" y="229222"/>
                    </a:lnTo>
                    <a:lnTo>
                      <a:pt x="142608" y="230276"/>
                    </a:lnTo>
                    <a:lnTo>
                      <a:pt x="140970" y="231241"/>
                    </a:lnTo>
                    <a:lnTo>
                      <a:pt x="139141" y="231648"/>
                    </a:lnTo>
                    <a:lnTo>
                      <a:pt x="139471" y="233819"/>
                    </a:lnTo>
                    <a:lnTo>
                      <a:pt x="140258" y="234556"/>
                    </a:lnTo>
                    <a:lnTo>
                      <a:pt x="141274" y="234810"/>
                    </a:lnTo>
                    <a:lnTo>
                      <a:pt x="117360" y="285280"/>
                    </a:lnTo>
                    <a:lnTo>
                      <a:pt x="95554" y="336296"/>
                    </a:lnTo>
                    <a:lnTo>
                      <a:pt x="75882" y="387781"/>
                    </a:lnTo>
                    <a:lnTo>
                      <a:pt x="58381" y="439737"/>
                    </a:lnTo>
                    <a:lnTo>
                      <a:pt x="62484" y="432790"/>
                    </a:lnTo>
                    <a:lnTo>
                      <a:pt x="67119" y="426262"/>
                    </a:lnTo>
                    <a:lnTo>
                      <a:pt x="71843" y="419798"/>
                    </a:lnTo>
                    <a:lnTo>
                      <a:pt x="76352" y="412851"/>
                    </a:lnTo>
                    <a:lnTo>
                      <a:pt x="80848" y="418922"/>
                    </a:lnTo>
                    <a:lnTo>
                      <a:pt x="84416" y="413321"/>
                    </a:lnTo>
                    <a:lnTo>
                      <a:pt x="84670" y="412851"/>
                    </a:lnTo>
                    <a:lnTo>
                      <a:pt x="88569" y="405612"/>
                    </a:lnTo>
                    <a:lnTo>
                      <a:pt x="94792" y="405358"/>
                    </a:lnTo>
                    <a:lnTo>
                      <a:pt x="95072" y="411911"/>
                    </a:lnTo>
                    <a:lnTo>
                      <a:pt x="93446" y="418350"/>
                    </a:lnTo>
                    <a:lnTo>
                      <a:pt x="90525" y="424154"/>
                    </a:lnTo>
                    <a:lnTo>
                      <a:pt x="86918" y="428777"/>
                    </a:lnTo>
                    <a:lnTo>
                      <a:pt x="92189" y="433095"/>
                    </a:lnTo>
                    <a:lnTo>
                      <a:pt x="100469" y="426262"/>
                    </a:lnTo>
                    <a:lnTo>
                      <a:pt x="107327" y="429768"/>
                    </a:lnTo>
                    <a:lnTo>
                      <a:pt x="108508" y="426262"/>
                    </a:lnTo>
                    <a:lnTo>
                      <a:pt x="112598" y="414045"/>
                    </a:lnTo>
                    <a:lnTo>
                      <a:pt x="110807" y="405358"/>
                    </a:lnTo>
                    <a:lnTo>
                      <a:pt x="109664" y="399834"/>
                    </a:lnTo>
                    <a:lnTo>
                      <a:pt x="106349" y="385508"/>
                    </a:lnTo>
                    <a:lnTo>
                      <a:pt x="110502" y="369392"/>
                    </a:lnTo>
                    <a:lnTo>
                      <a:pt x="114998" y="372884"/>
                    </a:lnTo>
                    <a:lnTo>
                      <a:pt x="118706" y="375640"/>
                    </a:lnTo>
                    <a:lnTo>
                      <a:pt x="122148" y="374599"/>
                    </a:lnTo>
                    <a:lnTo>
                      <a:pt x="124574" y="369392"/>
                    </a:lnTo>
                    <a:lnTo>
                      <a:pt x="125844" y="366674"/>
                    </a:lnTo>
                    <a:lnTo>
                      <a:pt x="125768" y="371373"/>
                    </a:lnTo>
                    <a:lnTo>
                      <a:pt x="127190" y="366674"/>
                    </a:lnTo>
                    <a:lnTo>
                      <a:pt x="130213" y="356616"/>
                    </a:lnTo>
                    <a:lnTo>
                      <a:pt x="136829" y="350672"/>
                    </a:lnTo>
                    <a:lnTo>
                      <a:pt x="140728" y="345655"/>
                    </a:lnTo>
                    <a:lnTo>
                      <a:pt x="137007" y="333679"/>
                    </a:lnTo>
                    <a:lnTo>
                      <a:pt x="146989" y="338404"/>
                    </a:lnTo>
                    <a:lnTo>
                      <a:pt x="147040" y="333679"/>
                    </a:lnTo>
                    <a:lnTo>
                      <a:pt x="147116" y="326123"/>
                    </a:lnTo>
                    <a:lnTo>
                      <a:pt x="150241" y="312521"/>
                    </a:lnTo>
                    <a:lnTo>
                      <a:pt x="154647" y="299186"/>
                    </a:lnTo>
                    <a:lnTo>
                      <a:pt x="158635" y="287718"/>
                    </a:lnTo>
                    <a:lnTo>
                      <a:pt x="160223" y="289382"/>
                    </a:lnTo>
                    <a:lnTo>
                      <a:pt x="160515" y="287718"/>
                    </a:lnTo>
                    <a:lnTo>
                      <a:pt x="163982" y="268287"/>
                    </a:lnTo>
                    <a:lnTo>
                      <a:pt x="167868" y="258432"/>
                    </a:lnTo>
                    <a:lnTo>
                      <a:pt x="173520" y="248361"/>
                    </a:lnTo>
                    <a:lnTo>
                      <a:pt x="182575" y="226618"/>
                    </a:lnTo>
                    <a:lnTo>
                      <a:pt x="184861" y="250672"/>
                    </a:lnTo>
                    <a:lnTo>
                      <a:pt x="189941" y="242671"/>
                    </a:lnTo>
                    <a:lnTo>
                      <a:pt x="190284" y="235115"/>
                    </a:lnTo>
                    <a:lnTo>
                      <a:pt x="189687" y="227926"/>
                    </a:lnTo>
                    <a:lnTo>
                      <a:pt x="190106" y="226618"/>
                    </a:lnTo>
                    <a:lnTo>
                      <a:pt x="191909" y="221056"/>
                    </a:lnTo>
                    <a:lnTo>
                      <a:pt x="193509" y="222783"/>
                    </a:lnTo>
                    <a:lnTo>
                      <a:pt x="200177" y="224066"/>
                    </a:lnTo>
                    <a:lnTo>
                      <a:pt x="200621" y="221056"/>
                    </a:lnTo>
                    <a:lnTo>
                      <a:pt x="203073" y="206184"/>
                    </a:lnTo>
                    <a:lnTo>
                      <a:pt x="208000" y="177952"/>
                    </a:lnTo>
                    <a:lnTo>
                      <a:pt x="207403" y="175501"/>
                    </a:lnTo>
                    <a:lnTo>
                      <a:pt x="206336" y="171107"/>
                    </a:lnTo>
                    <a:lnTo>
                      <a:pt x="202971" y="171132"/>
                    </a:lnTo>
                    <a:lnTo>
                      <a:pt x="198767" y="173951"/>
                    </a:lnTo>
                    <a:lnTo>
                      <a:pt x="194640" y="175501"/>
                    </a:lnTo>
                    <a:lnTo>
                      <a:pt x="194957" y="168097"/>
                    </a:lnTo>
                    <a:lnTo>
                      <a:pt x="195580" y="167055"/>
                    </a:lnTo>
                    <a:lnTo>
                      <a:pt x="199910" y="159677"/>
                    </a:lnTo>
                    <a:lnTo>
                      <a:pt x="206857" y="153238"/>
                    </a:lnTo>
                    <a:lnTo>
                      <a:pt x="213156" y="151777"/>
                    </a:lnTo>
                    <a:lnTo>
                      <a:pt x="213728" y="155994"/>
                    </a:lnTo>
                    <a:lnTo>
                      <a:pt x="209600" y="168452"/>
                    </a:lnTo>
                    <a:lnTo>
                      <a:pt x="217398" y="163804"/>
                    </a:lnTo>
                    <a:lnTo>
                      <a:pt x="215188" y="151777"/>
                    </a:lnTo>
                    <a:lnTo>
                      <a:pt x="212763" y="138633"/>
                    </a:lnTo>
                    <a:lnTo>
                      <a:pt x="219760" y="135496"/>
                    </a:lnTo>
                    <a:lnTo>
                      <a:pt x="223862" y="136867"/>
                    </a:lnTo>
                    <a:lnTo>
                      <a:pt x="225640" y="141681"/>
                    </a:lnTo>
                    <a:lnTo>
                      <a:pt x="225729" y="148894"/>
                    </a:lnTo>
                    <a:lnTo>
                      <a:pt x="225374" y="154178"/>
                    </a:lnTo>
                    <a:lnTo>
                      <a:pt x="224256" y="160375"/>
                    </a:lnTo>
                    <a:lnTo>
                      <a:pt x="223177" y="166077"/>
                    </a:lnTo>
                    <a:lnTo>
                      <a:pt x="222250" y="171843"/>
                    </a:lnTo>
                    <a:lnTo>
                      <a:pt x="221488" y="177165"/>
                    </a:lnTo>
                    <a:lnTo>
                      <a:pt x="221297" y="180568"/>
                    </a:lnTo>
                    <a:lnTo>
                      <a:pt x="225793" y="173240"/>
                    </a:lnTo>
                    <a:lnTo>
                      <a:pt x="229044" y="166535"/>
                    </a:lnTo>
                    <a:lnTo>
                      <a:pt x="231419" y="160172"/>
                    </a:lnTo>
                    <a:lnTo>
                      <a:pt x="233311" y="153898"/>
                    </a:lnTo>
                    <a:lnTo>
                      <a:pt x="235153" y="147485"/>
                    </a:lnTo>
                    <a:lnTo>
                      <a:pt x="237451" y="140728"/>
                    </a:lnTo>
                    <a:lnTo>
                      <a:pt x="239788" y="135496"/>
                    </a:lnTo>
                    <a:lnTo>
                      <a:pt x="240233" y="134505"/>
                    </a:lnTo>
                    <a:lnTo>
                      <a:pt x="240703" y="133426"/>
                    </a:lnTo>
                    <a:lnTo>
                      <a:pt x="245389" y="125399"/>
                    </a:lnTo>
                    <a:close/>
                  </a:path>
                  <a:path w="813434" h="869950">
                    <a:moveTo>
                      <a:pt x="247586" y="60071"/>
                    </a:moveTo>
                    <a:lnTo>
                      <a:pt x="244957" y="58254"/>
                    </a:lnTo>
                    <a:lnTo>
                      <a:pt x="241338" y="58267"/>
                    </a:lnTo>
                    <a:lnTo>
                      <a:pt x="234975" y="63588"/>
                    </a:lnTo>
                    <a:lnTo>
                      <a:pt x="236626" y="66319"/>
                    </a:lnTo>
                    <a:lnTo>
                      <a:pt x="236499" y="70916"/>
                    </a:lnTo>
                    <a:lnTo>
                      <a:pt x="236029" y="75793"/>
                    </a:lnTo>
                    <a:lnTo>
                      <a:pt x="247586" y="60071"/>
                    </a:lnTo>
                    <a:close/>
                  </a:path>
                  <a:path w="813434" h="869950">
                    <a:moveTo>
                      <a:pt x="251244" y="117221"/>
                    </a:moveTo>
                    <a:lnTo>
                      <a:pt x="248907" y="120154"/>
                    </a:lnTo>
                    <a:lnTo>
                      <a:pt x="247091" y="122821"/>
                    </a:lnTo>
                    <a:lnTo>
                      <a:pt x="245389" y="125399"/>
                    </a:lnTo>
                    <a:lnTo>
                      <a:pt x="247472" y="123304"/>
                    </a:lnTo>
                    <a:lnTo>
                      <a:pt x="249478" y="120700"/>
                    </a:lnTo>
                    <a:lnTo>
                      <a:pt x="251244" y="117221"/>
                    </a:lnTo>
                    <a:close/>
                  </a:path>
                  <a:path w="813434" h="869950">
                    <a:moveTo>
                      <a:pt x="272872" y="46380"/>
                    </a:moveTo>
                    <a:lnTo>
                      <a:pt x="268147" y="46456"/>
                    </a:lnTo>
                    <a:lnTo>
                      <a:pt x="267779" y="42075"/>
                    </a:lnTo>
                    <a:lnTo>
                      <a:pt x="269011" y="36156"/>
                    </a:lnTo>
                    <a:lnTo>
                      <a:pt x="269113" y="31572"/>
                    </a:lnTo>
                    <a:lnTo>
                      <a:pt x="263499" y="38608"/>
                    </a:lnTo>
                    <a:lnTo>
                      <a:pt x="258152" y="45732"/>
                    </a:lnTo>
                    <a:lnTo>
                      <a:pt x="247586" y="60071"/>
                    </a:lnTo>
                    <a:lnTo>
                      <a:pt x="251091" y="62509"/>
                    </a:lnTo>
                    <a:lnTo>
                      <a:pt x="252806" y="68160"/>
                    </a:lnTo>
                    <a:lnTo>
                      <a:pt x="256336" y="69913"/>
                    </a:lnTo>
                    <a:lnTo>
                      <a:pt x="272872" y="46380"/>
                    </a:lnTo>
                    <a:close/>
                  </a:path>
                  <a:path w="813434" h="869950">
                    <a:moveTo>
                      <a:pt x="371500" y="232384"/>
                    </a:moveTo>
                    <a:lnTo>
                      <a:pt x="367474" y="238137"/>
                    </a:lnTo>
                    <a:lnTo>
                      <a:pt x="365112" y="240792"/>
                    </a:lnTo>
                    <a:lnTo>
                      <a:pt x="363016" y="243763"/>
                    </a:lnTo>
                    <a:lnTo>
                      <a:pt x="359791" y="250456"/>
                    </a:lnTo>
                    <a:lnTo>
                      <a:pt x="368617" y="248742"/>
                    </a:lnTo>
                    <a:lnTo>
                      <a:pt x="370751" y="236537"/>
                    </a:lnTo>
                    <a:lnTo>
                      <a:pt x="371500" y="232384"/>
                    </a:lnTo>
                    <a:close/>
                  </a:path>
                  <a:path w="813434" h="869950">
                    <a:moveTo>
                      <a:pt x="373888" y="343319"/>
                    </a:moveTo>
                    <a:lnTo>
                      <a:pt x="372186" y="343750"/>
                    </a:lnTo>
                    <a:lnTo>
                      <a:pt x="371563" y="355866"/>
                    </a:lnTo>
                    <a:lnTo>
                      <a:pt x="373291" y="355434"/>
                    </a:lnTo>
                    <a:lnTo>
                      <a:pt x="373888" y="343319"/>
                    </a:lnTo>
                    <a:close/>
                  </a:path>
                  <a:path w="813434" h="869950">
                    <a:moveTo>
                      <a:pt x="419620" y="195719"/>
                    </a:moveTo>
                    <a:lnTo>
                      <a:pt x="416966" y="199936"/>
                    </a:lnTo>
                    <a:lnTo>
                      <a:pt x="415150" y="207848"/>
                    </a:lnTo>
                    <a:lnTo>
                      <a:pt x="419620" y="195719"/>
                    </a:lnTo>
                    <a:close/>
                  </a:path>
                  <a:path w="813434" h="869950">
                    <a:moveTo>
                      <a:pt x="427126" y="273748"/>
                    </a:moveTo>
                    <a:lnTo>
                      <a:pt x="423710" y="285597"/>
                    </a:lnTo>
                    <a:lnTo>
                      <a:pt x="425399" y="285356"/>
                    </a:lnTo>
                    <a:lnTo>
                      <a:pt x="427126" y="273748"/>
                    </a:lnTo>
                    <a:close/>
                  </a:path>
                  <a:path w="813434" h="869950">
                    <a:moveTo>
                      <a:pt x="813333" y="2070"/>
                    </a:moveTo>
                    <a:lnTo>
                      <a:pt x="810577" y="0"/>
                    </a:lnTo>
                    <a:lnTo>
                      <a:pt x="793559" y="4051"/>
                    </a:lnTo>
                    <a:lnTo>
                      <a:pt x="797179" y="7912"/>
                    </a:lnTo>
                    <a:lnTo>
                      <a:pt x="799630" y="7086"/>
                    </a:lnTo>
                    <a:lnTo>
                      <a:pt x="802817" y="4584"/>
                    </a:lnTo>
                    <a:lnTo>
                      <a:pt x="808672" y="3390"/>
                    </a:lnTo>
                    <a:lnTo>
                      <a:pt x="799795" y="15875"/>
                    </a:lnTo>
                    <a:lnTo>
                      <a:pt x="808736" y="15532"/>
                    </a:lnTo>
                    <a:lnTo>
                      <a:pt x="813333" y="2070"/>
                    </a:lnTo>
                    <a:close/>
                  </a:path>
                </a:pathLst>
              </a:custGeom>
              <a:solidFill>
                <a:srgbClr val="00A2E9"/>
              </a:solidFill>
            </p:spPr>
            <p:txBody>
              <a:bodyPr wrap="square" lIns="0" tIns="0" rIns="0" bIns="0" rtlCol="0"/>
              <a:lstStyle/>
              <a:p>
                <a:endParaRPr/>
              </a:p>
            </p:txBody>
          </p:sp>
          <p:pic>
            <p:nvPicPr>
              <p:cNvPr id="75" name="object 9">
                <a:extLst>
                  <a:ext uri="{FF2B5EF4-FFF2-40B4-BE49-F238E27FC236}">
                    <a16:creationId xmlns:a16="http://schemas.microsoft.com/office/drawing/2014/main" id="{2372C0E0-AE5B-92E6-66CC-079B397F2116}"/>
                  </a:ext>
                </a:extLst>
              </p:cNvPr>
              <p:cNvPicPr/>
              <p:nvPr/>
            </p:nvPicPr>
            <p:blipFill>
              <a:blip r:embed="rId4" cstate="print"/>
              <a:stretch>
                <a:fillRect/>
              </a:stretch>
            </p:blipFill>
            <p:spPr>
              <a:xfrm>
                <a:off x="17310330" y="5209251"/>
                <a:ext cx="81785" cy="96285"/>
              </a:xfrm>
              <a:prstGeom prst="rect">
                <a:avLst/>
              </a:prstGeom>
            </p:spPr>
          </p:pic>
          <p:sp>
            <p:nvSpPr>
              <p:cNvPr id="76" name="object 10">
                <a:extLst>
                  <a:ext uri="{FF2B5EF4-FFF2-40B4-BE49-F238E27FC236}">
                    <a16:creationId xmlns:a16="http://schemas.microsoft.com/office/drawing/2014/main" id="{C8260E4D-76E3-6269-19C8-EBBCB1BC3803}"/>
                  </a:ext>
                </a:extLst>
              </p:cNvPr>
              <p:cNvSpPr/>
              <p:nvPr/>
            </p:nvSpPr>
            <p:spPr>
              <a:xfrm>
                <a:off x="16989133" y="5335618"/>
                <a:ext cx="359410" cy="403225"/>
              </a:xfrm>
              <a:custGeom>
                <a:avLst/>
                <a:gdLst/>
                <a:ahLst/>
                <a:cxnLst/>
                <a:rect l="l" t="t" r="r" b="b"/>
                <a:pathLst>
                  <a:path w="359409" h="403225">
                    <a:moveTo>
                      <a:pt x="6540" y="258660"/>
                    </a:moveTo>
                    <a:lnTo>
                      <a:pt x="5410" y="254215"/>
                    </a:lnTo>
                    <a:lnTo>
                      <a:pt x="0" y="253314"/>
                    </a:lnTo>
                    <a:lnTo>
                      <a:pt x="3238" y="266966"/>
                    </a:lnTo>
                    <a:lnTo>
                      <a:pt x="4140" y="263448"/>
                    </a:lnTo>
                    <a:lnTo>
                      <a:pt x="6540" y="258660"/>
                    </a:lnTo>
                    <a:close/>
                  </a:path>
                  <a:path w="359409" h="403225">
                    <a:moveTo>
                      <a:pt x="211569" y="12827"/>
                    </a:moveTo>
                    <a:lnTo>
                      <a:pt x="211048" y="12420"/>
                    </a:lnTo>
                    <a:lnTo>
                      <a:pt x="210451" y="12293"/>
                    </a:lnTo>
                    <a:lnTo>
                      <a:pt x="209626" y="13157"/>
                    </a:lnTo>
                    <a:lnTo>
                      <a:pt x="210273" y="13042"/>
                    </a:lnTo>
                    <a:lnTo>
                      <a:pt x="211569" y="12827"/>
                    </a:lnTo>
                    <a:close/>
                  </a:path>
                  <a:path w="359409" h="403225">
                    <a:moveTo>
                      <a:pt x="221005" y="7950"/>
                    </a:moveTo>
                    <a:lnTo>
                      <a:pt x="219367" y="11811"/>
                    </a:lnTo>
                    <a:lnTo>
                      <a:pt x="215633" y="12255"/>
                    </a:lnTo>
                    <a:lnTo>
                      <a:pt x="211569" y="12827"/>
                    </a:lnTo>
                    <a:lnTo>
                      <a:pt x="213931" y="14846"/>
                    </a:lnTo>
                    <a:lnTo>
                      <a:pt x="214020" y="27101"/>
                    </a:lnTo>
                    <a:lnTo>
                      <a:pt x="219443" y="26009"/>
                    </a:lnTo>
                    <a:lnTo>
                      <a:pt x="221005" y="7950"/>
                    </a:lnTo>
                    <a:close/>
                  </a:path>
                  <a:path w="359409" h="403225">
                    <a:moveTo>
                      <a:pt x="222072" y="3721"/>
                    </a:moveTo>
                    <a:lnTo>
                      <a:pt x="221716" y="0"/>
                    </a:lnTo>
                    <a:lnTo>
                      <a:pt x="221005" y="7950"/>
                    </a:lnTo>
                    <a:lnTo>
                      <a:pt x="221780" y="6146"/>
                    </a:lnTo>
                    <a:lnTo>
                      <a:pt x="222072" y="3721"/>
                    </a:lnTo>
                    <a:close/>
                  </a:path>
                  <a:path w="359409" h="403225">
                    <a:moveTo>
                      <a:pt x="336702" y="216090"/>
                    </a:moveTo>
                    <a:lnTo>
                      <a:pt x="336219" y="215112"/>
                    </a:lnTo>
                    <a:lnTo>
                      <a:pt x="336092" y="214083"/>
                    </a:lnTo>
                    <a:lnTo>
                      <a:pt x="336143" y="212991"/>
                    </a:lnTo>
                    <a:lnTo>
                      <a:pt x="335991" y="213956"/>
                    </a:lnTo>
                    <a:lnTo>
                      <a:pt x="336156" y="214985"/>
                    </a:lnTo>
                    <a:lnTo>
                      <a:pt x="336702" y="216090"/>
                    </a:lnTo>
                    <a:close/>
                  </a:path>
                  <a:path w="359409" h="403225">
                    <a:moveTo>
                      <a:pt x="344297" y="401942"/>
                    </a:moveTo>
                    <a:lnTo>
                      <a:pt x="340652" y="401345"/>
                    </a:lnTo>
                    <a:lnTo>
                      <a:pt x="338797" y="401053"/>
                    </a:lnTo>
                    <a:lnTo>
                      <a:pt x="335711" y="402678"/>
                    </a:lnTo>
                    <a:lnTo>
                      <a:pt x="344297" y="401942"/>
                    </a:lnTo>
                    <a:close/>
                  </a:path>
                  <a:path w="359409" h="403225">
                    <a:moveTo>
                      <a:pt x="359359" y="186931"/>
                    </a:moveTo>
                    <a:lnTo>
                      <a:pt x="352831" y="192430"/>
                    </a:lnTo>
                    <a:lnTo>
                      <a:pt x="345236" y="199097"/>
                    </a:lnTo>
                    <a:lnTo>
                      <a:pt x="338899" y="206197"/>
                    </a:lnTo>
                    <a:lnTo>
                      <a:pt x="336143" y="212991"/>
                    </a:lnTo>
                    <a:lnTo>
                      <a:pt x="339267" y="208546"/>
                    </a:lnTo>
                    <a:lnTo>
                      <a:pt x="345122" y="204444"/>
                    </a:lnTo>
                    <a:lnTo>
                      <a:pt x="350761" y="199923"/>
                    </a:lnTo>
                    <a:lnTo>
                      <a:pt x="353288" y="194208"/>
                    </a:lnTo>
                    <a:lnTo>
                      <a:pt x="354050" y="196303"/>
                    </a:lnTo>
                    <a:lnTo>
                      <a:pt x="359359" y="186931"/>
                    </a:lnTo>
                    <a:close/>
                  </a:path>
                </a:pathLst>
              </a:custGeom>
              <a:solidFill>
                <a:srgbClr val="00A2E9"/>
              </a:solidFill>
            </p:spPr>
            <p:txBody>
              <a:bodyPr wrap="square" lIns="0" tIns="0" rIns="0" bIns="0" rtlCol="0"/>
              <a:lstStyle/>
              <a:p>
                <a:endParaRPr/>
              </a:p>
            </p:txBody>
          </p:sp>
          <p:pic>
            <p:nvPicPr>
              <p:cNvPr id="77" name="object 11">
                <a:extLst>
                  <a:ext uri="{FF2B5EF4-FFF2-40B4-BE49-F238E27FC236}">
                    <a16:creationId xmlns:a16="http://schemas.microsoft.com/office/drawing/2014/main" id="{B56B87BB-A301-3310-ACAF-8A4C8147F597}"/>
                  </a:ext>
                </a:extLst>
              </p:cNvPr>
              <p:cNvPicPr/>
              <p:nvPr/>
            </p:nvPicPr>
            <p:blipFill>
              <a:blip r:embed="rId5" cstate="print"/>
              <a:stretch>
                <a:fillRect/>
              </a:stretch>
            </p:blipFill>
            <p:spPr>
              <a:xfrm>
                <a:off x="16725896" y="5781822"/>
                <a:ext cx="93190" cy="151534"/>
              </a:xfrm>
              <a:prstGeom prst="rect">
                <a:avLst/>
              </a:prstGeom>
            </p:spPr>
          </p:pic>
          <p:sp>
            <p:nvSpPr>
              <p:cNvPr id="78" name="object 12">
                <a:extLst>
                  <a:ext uri="{FF2B5EF4-FFF2-40B4-BE49-F238E27FC236}">
                    <a16:creationId xmlns:a16="http://schemas.microsoft.com/office/drawing/2014/main" id="{4A6E53B3-BEB7-D0CE-ED06-0BE89B6AA214}"/>
                  </a:ext>
                </a:extLst>
              </p:cNvPr>
              <p:cNvSpPr/>
              <p:nvPr/>
            </p:nvSpPr>
            <p:spPr>
              <a:xfrm>
                <a:off x="16781551" y="5694660"/>
                <a:ext cx="100965" cy="331470"/>
              </a:xfrm>
              <a:custGeom>
                <a:avLst/>
                <a:gdLst/>
                <a:ahLst/>
                <a:cxnLst/>
                <a:rect l="l" t="t" r="r" b="b"/>
                <a:pathLst>
                  <a:path w="100965" h="331470">
                    <a:moveTo>
                      <a:pt x="33337" y="47091"/>
                    </a:moveTo>
                    <a:lnTo>
                      <a:pt x="31102" y="54102"/>
                    </a:lnTo>
                    <a:lnTo>
                      <a:pt x="31826" y="52222"/>
                    </a:lnTo>
                    <a:lnTo>
                      <a:pt x="32512" y="51244"/>
                    </a:lnTo>
                    <a:lnTo>
                      <a:pt x="33337" y="47091"/>
                    </a:lnTo>
                    <a:close/>
                  </a:path>
                  <a:path w="100965" h="331470">
                    <a:moveTo>
                      <a:pt x="36220" y="246278"/>
                    </a:moveTo>
                    <a:lnTo>
                      <a:pt x="35725" y="247700"/>
                    </a:lnTo>
                    <a:lnTo>
                      <a:pt x="35966" y="247573"/>
                    </a:lnTo>
                    <a:lnTo>
                      <a:pt x="36093" y="247078"/>
                    </a:lnTo>
                    <a:lnTo>
                      <a:pt x="36220" y="246278"/>
                    </a:lnTo>
                    <a:close/>
                  </a:path>
                  <a:path w="100965" h="331470">
                    <a:moveTo>
                      <a:pt x="38874" y="59651"/>
                    </a:moveTo>
                    <a:lnTo>
                      <a:pt x="38049" y="55880"/>
                    </a:lnTo>
                    <a:lnTo>
                      <a:pt x="37172" y="52070"/>
                    </a:lnTo>
                    <a:lnTo>
                      <a:pt x="38874" y="59651"/>
                    </a:lnTo>
                    <a:close/>
                  </a:path>
                  <a:path w="100965" h="331470">
                    <a:moveTo>
                      <a:pt x="39052" y="128270"/>
                    </a:moveTo>
                    <a:lnTo>
                      <a:pt x="39014" y="127787"/>
                    </a:lnTo>
                    <a:lnTo>
                      <a:pt x="38862" y="127000"/>
                    </a:lnTo>
                    <a:lnTo>
                      <a:pt x="39052" y="128270"/>
                    </a:lnTo>
                    <a:close/>
                  </a:path>
                  <a:path w="100965" h="331470">
                    <a:moveTo>
                      <a:pt x="39471" y="69164"/>
                    </a:moveTo>
                    <a:lnTo>
                      <a:pt x="39128" y="67310"/>
                    </a:lnTo>
                    <a:lnTo>
                      <a:pt x="38823" y="66040"/>
                    </a:lnTo>
                    <a:lnTo>
                      <a:pt x="39471" y="69164"/>
                    </a:lnTo>
                    <a:close/>
                  </a:path>
                  <a:path w="100965" h="331470">
                    <a:moveTo>
                      <a:pt x="40792" y="87630"/>
                    </a:moveTo>
                    <a:lnTo>
                      <a:pt x="39801" y="81280"/>
                    </a:lnTo>
                    <a:lnTo>
                      <a:pt x="39585" y="80010"/>
                    </a:lnTo>
                    <a:lnTo>
                      <a:pt x="38684" y="74930"/>
                    </a:lnTo>
                    <a:lnTo>
                      <a:pt x="39484" y="80010"/>
                    </a:lnTo>
                    <a:lnTo>
                      <a:pt x="39687" y="81280"/>
                    </a:lnTo>
                    <a:lnTo>
                      <a:pt x="39801" y="82042"/>
                    </a:lnTo>
                    <a:lnTo>
                      <a:pt x="39712" y="81280"/>
                    </a:lnTo>
                    <a:lnTo>
                      <a:pt x="40792" y="87630"/>
                    </a:lnTo>
                    <a:close/>
                  </a:path>
                  <a:path w="100965" h="331470">
                    <a:moveTo>
                      <a:pt x="40919" y="76200"/>
                    </a:moveTo>
                    <a:lnTo>
                      <a:pt x="39471" y="69164"/>
                    </a:lnTo>
                    <a:lnTo>
                      <a:pt x="40487" y="74714"/>
                    </a:lnTo>
                    <a:lnTo>
                      <a:pt x="40919" y="76200"/>
                    </a:lnTo>
                    <a:close/>
                  </a:path>
                  <a:path w="100965" h="331470">
                    <a:moveTo>
                      <a:pt x="41008" y="71120"/>
                    </a:moveTo>
                    <a:lnTo>
                      <a:pt x="40919" y="70383"/>
                    </a:lnTo>
                    <a:lnTo>
                      <a:pt x="40843" y="69811"/>
                    </a:lnTo>
                    <a:lnTo>
                      <a:pt x="40297" y="67310"/>
                    </a:lnTo>
                    <a:lnTo>
                      <a:pt x="39382" y="63500"/>
                    </a:lnTo>
                    <a:lnTo>
                      <a:pt x="40233" y="67310"/>
                    </a:lnTo>
                    <a:lnTo>
                      <a:pt x="40462" y="68326"/>
                    </a:lnTo>
                    <a:lnTo>
                      <a:pt x="41008" y="71120"/>
                    </a:lnTo>
                    <a:close/>
                  </a:path>
                  <a:path w="100965" h="331470">
                    <a:moveTo>
                      <a:pt x="41059" y="90043"/>
                    </a:moveTo>
                    <a:lnTo>
                      <a:pt x="39801" y="82042"/>
                    </a:lnTo>
                    <a:lnTo>
                      <a:pt x="40005" y="83820"/>
                    </a:lnTo>
                    <a:lnTo>
                      <a:pt x="41059" y="90043"/>
                    </a:lnTo>
                    <a:close/>
                  </a:path>
                  <a:path w="100965" h="331470">
                    <a:moveTo>
                      <a:pt x="41402" y="71120"/>
                    </a:moveTo>
                    <a:lnTo>
                      <a:pt x="41376" y="70878"/>
                    </a:lnTo>
                    <a:lnTo>
                      <a:pt x="41109" y="69786"/>
                    </a:lnTo>
                    <a:lnTo>
                      <a:pt x="41402" y="71120"/>
                    </a:lnTo>
                    <a:close/>
                  </a:path>
                  <a:path w="100965" h="331470">
                    <a:moveTo>
                      <a:pt x="41668" y="81280"/>
                    </a:moveTo>
                    <a:lnTo>
                      <a:pt x="40487" y="74714"/>
                    </a:lnTo>
                    <a:lnTo>
                      <a:pt x="40182" y="73660"/>
                    </a:lnTo>
                    <a:lnTo>
                      <a:pt x="41668" y="81280"/>
                    </a:lnTo>
                    <a:close/>
                  </a:path>
                  <a:path w="100965" h="331470">
                    <a:moveTo>
                      <a:pt x="41783" y="75933"/>
                    </a:moveTo>
                    <a:lnTo>
                      <a:pt x="41148" y="72390"/>
                    </a:lnTo>
                    <a:lnTo>
                      <a:pt x="39217" y="63500"/>
                    </a:lnTo>
                    <a:lnTo>
                      <a:pt x="41313" y="73660"/>
                    </a:lnTo>
                    <a:lnTo>
                      <a:pt x="41783" y="75933"/>
                    </a:lnTo>
                    <a:close/>
                  </a:path>
                  <a:path w="100965" h="331470">
                    <a:moveTo>
                      <a:pt x="41986" y="153416"/>
                    </a:moveTo>
                    <a:lnTo>
                      <a:pt x="41681" y="151866"/>
                    </a:lnTo>
                    <a:lnTo>
                      <a:pt x="41008" y="149860"/>
                    </a:lnTo>
                    <a:lnTo>
                      <a:pt x="41986" y="153416"/>
                    </a:lnTo>
                    <a:close/>
                  </a:path>
                  <a:path w="100965" h="331470">
                    <a:moveTo>
                      <a:pt x="42062" y="95504"/>
                    </a:moveTo>
                    <a:lnTo>
                      <a:pt x="42049" y="95250"/>
                    </a:lnTo>
                    <a:lnTo>
                      <a:pt x="42062" y="95504"/>
                    </a:lnTo>
                    <a:close/>
                  </a:path>
                  <a:path w="100965" h="331470">
                    <a:moveTo>
                      <a:pt x="42125" y="227279"/>
                    </a:moveTo>
                    <a:lnTo>
                      <a:pt x="41744" y="227799"/>
                    </a:lnTo>
                    <a:lnTo>
                      <a:pt x="40957" y="228663"/>
                    </a:lnTo>
                    <a:lnTo>
                      <a:pt x="41338" y="228803"/>
                    </a:lnTo>
                    <a:lnTo>
                      <a:pt x="41770" y="228269"/>
                    </a:lnTo>
                    <a:lnTo>
                      <a:pt x="42125" y="227279"/>
                    </a:lnTo>
                    <a:close/>
                  </a:path>
                  <a:path w="100965" h="331470">
                    <a:moveTo>
                      <a:pt x="42240" y="97574"/>
                    </a:moveTo>
                    <a:lnTo>
                      <a:pt x="42164" y="96520"/>
                    </a:lnTo>
                    <a:lnTo>
                      <a:pt x="42087" y="95821"/>
                    </a:lnTo>
                    <a:lnTo>
                      <a:pt x="42125" y="96520"/>
                    </a:lnTo>
                    <a:lnTo>
                      <a:pt x="42240" y="97574"/>
                    </a:lnTo>
                    <a:close/>
                  </a:path>
                  <a:path w="100965" h="331470">
                    <a:moveTo>
                      <a:pt x="42506" y="77470"/>
                    </a:moveTo>
                    <a:lnTo>
                      <a:pt x="42265" y="76200"/>
                    </a:lnTo>
                    <a:lnTo>
                      <a:pt x="41744" y="73660"/>
                    </a:lnTo>
                    <a:lnTo>
                      <a:pt x="40855" y="69862"/>
                    </a:lnTo>
                    <a:lnTo>
                      <a:pt x="40919" y="70383"/>
                    </a:lnTo>
                    <a:lnTo>
                      <a:pt x="42214" y="76200"/>
                    </a:lnTo>
                    <a:lnTo>
                      <a:pt x="42506" y="77470"/>
                    </a:lnTo>
                    <a:close/>
                  </a:path>
                  <a:path w="100965" h="331470">
                    <a:moveTo>
                      <a:pt x="42722" y="100914"/>
                    </a:moveTo>
                    <a:lnTo>
                      <a:pt x="42608" y="99961"/>
                    </a:lnTo>
                    <a:lnTo>
                      <a:pt x="42316" y="97459"/>
                    </a:lnTo>
                    <a:lnTo>
                      <a:pt x="42176" y="96520"/>
                    </a:lnTo>
                    <a:lnTo>
                      <a:pt x="42405" y="98640"/>
                    </a:lnTo>
                    <a:lnTo>
                      <a:pt x="42722" y="100914"/>
                    </a:lnTo>
                    <a:close/>
                  </a:path>
                  <a:path w="100965" h="331470">
                    <a:moveTo>
                      <a:pt x="43053" y="158750"/>
                    </a:moveTo>
                    <a:lnTo>
                      <a:pt x="42735" y="156121"/>
                    </a:lnTo>
                    <a:lnTo>
                      <a:pt x="41986" y="153416"/>
                    </a:lnTo>
                    <a:lnTo>
                      <a:pt x="43053" y="158750"/>
                    </a:lnTo>
                    <a:close/>
                  </a:path>
                  <a:path w="100965" h="331470">
                    <a:moveTo>
                      <a:pt x="43141" y="78486"/>
                    </a:moveTo>
                    <a:lnTo>
                      <a:pt x="42113" y="73964"/>
                    </a:lnTo>
                    <a:lnTo>
                      <a:pt x="42849" y="77571"/>
                    </a:lnTo>
                    <a:lnTo>
                      <a:pt x="43141" y="78486"/>
                    </a:lnTo>
                    <a:close/>
                  </a:path>
                  <a:path w="100965" h="331470">
                    <a:moveTo>
                      <a:pt x="43230" y="104368"/>
                    </a:moveTo>
                    <a:lnTo>
                      <a:pt x="43091" y="103060"/>
                    </a:lnTo>
                    <a:lnTo>
                      <a:pt x="42621" y="100012"/>
                    </a:lnTo>
                    <a:lnTo>
                      <a:pt x="43230" y="104368"/>
                    </a:lnTo>
                    <a:close/>
                  </a:path>
                  <a:path w="100965" h="331470">
                    <a:moveTo>
                      <a:pt x="43421" y="78740"/>
                    </a:moveTo>
                    <a:lnTo>
                      <a:pt x="40284" y="64770"/>
                    </a:lnTo>
                    <a:lnTo>
                      <a:pt x="37909" y="54610"/>
                    </a:lnTo>
                    <a:lnTo>
                      <a:pt x="38874" y="59651"/>
                    </a:lnTo>
                    <a:lnTo>
                      <a:pt x="40271" y="66014"/>
                    </a:lnTo>
                    <a:lnTo>
                      <a:pt x="39281" y="62230"/>
                    </a:lnTo>
                    <a:lnTo>
                      <a:pt x="41300" y="71120"/>
                    </a:lnTo>
                    <a:lnTo>
                      <a:pt x="41402" y="71539"/>
                    </a:lnTo>
                    <a:lnTo>
                      <a:pt x="41325" y="71120"/>
                    </a:lnTo>
                    <a:lnTo>
                      <a:pt x="40487" y="67310"/>
                    </a:lnTo>
                    <a:lnTo>
                      <a:pt x="41109" y="69786"/>
                    </a:lnTo>
                    <a:lnTo>
                      <a:pt x="41376" y="70878"/>
                    </a:lnTo>
                    <a:lnTo>
                      <a:pt x="41300" y="70065"/>
                    </a:lnTo>
                    <a:lnTo>
                      <a:pt x="41338" y="70383"/>
                    </a:lnTo>
                    <a:lnTo>
                      <a:pt x="41440" y="71120"/>
                    </a:lnTo>
                    <a:lnTo>
                      <a:pt x="41757" y="72390"/>
                    </a:lnTo>
                    <a:lnTo>
                      <a:pt x="42113" y="73964"/>
                    </a:lnTo>
                    <a:lnTo>
                      <a:pt x="41402" y="70446"/>
                    </a:lnTo>
                    <a:lnTo>
                      <a:pt x="41732" y="71716"/>
                    </a:lnTo>
                    <a:lnTo>
                      <a:pt x="43421" y="78740"/>
                    </a:lnTo>
                    <a:close/>
                  </a:path>
                  <a:path w="100965" h="331470">
                    <a:moveTo>
                      <a:pt x="43561" y="248640"/>
                    </a:moveTo>
                    <a:lnTo>
                      <a:pt x="42633" y="247472"/>
                    </a:lnTo>
                    <a:lnTo>
                      <a:pt x="41668" y="246278"/>
                    </a:lnTo>
                    <a:lnTo>
                      <a:pt x="40132" y="244475"/>
                    </a:lnTo>
                    <a:lnTo>
                      <a:pt x="38569" y="242214"/>
                    </a:lnTo>
                    <a:lnTo>
                      <a:pt x="38455" y="239826"/>
                    </a:lnTo>
                    <a:lnTo>
                      <a:pt x="37566" y="237794"/>
                    </a:lnTo>
                    <a:lnTo>
                      <a:pt x="37223" y="234569"/>
                    </a:lnTo>
                    <a:lnTo>
                      <a:pt x="37503" y="233375"/>
                    </a:lnTo>
                    <a:lnTo>
                      <a:pt x="38011" y="232435"/>
                    </a:lnTo>
                    <a:lnTo>
                      <a:pt x="39484" y="230632"/>
                    </a:lnTo>
                    <a:lnTo>
                      <a:pt x="39979" y="229603"/>
                    </a:lnTo>
                    <a:lnTo>
                      <a:pt x="40957" y="228663"/>
                    </a:lnTo>
                    <a:lnTo>
                      <a:pt x="40576" y="228485"/>
                    </a:lnTo>
                    <a:lnTo>
                      <a:pt x="40297" y="227761"/>
                    </a:lnTo>
                    <a:lnTo>
                      <a:pt x="40411" y="225755"/>
                    </a:lnTo>
                    <a:lnTo>
                      <a:pt x="38950" y="229527"/>
                    </a:lnTo>
                    <a:lnTo>
                      <a:pt x="35039" y="233616"/>
                    </a:lnTo>
                    <a:lnTo>
                      <a:pt x="32969" y="237591"/>
                    </a:lnTo>
                    <a:lnTo>
                      <a:pt x="37058" y="241046"/>
                    </a:lnTo>
                    <a:lnTo>
                      <a:pt x="36220" y="246278"/>
                    </a:lnTo>
                    <a:lnTo>
                      <a:pt x="36842" y="244475"/>
                    </a:lnTo>
                    <a:lnTo>
                      <a:pt x="39268" y="254850"/>
                    </a:lnTo>
                    <a:lnTo>
                      <a:pt x="41160" y="247472"/>
                    </a:lnTo>
                    <a:lnTo>
                      <a:pt x="43561" y="248640"/>
                    </a:lnTo>
                    <a:close/>
                  </a:path>
                  <a:path w="100965" h="331470">
                    <a:moveTo>
                      <a:pt x="43624" y="254635"/>
                    </a:moveTo>
                    <a:lnTo>
                      <a:pt x="42811" y="256197"/>
                    </a:lnTo>
                    <a:lnTo>
                      <a:pt x="40513" y="257873"/>
                    </a:lnTo>
                    <a:lnTo>
                      <a:pt x="39039" y="258445"/>
                    </a:lnTo>
                    <a:lnTo>
                      <a:pt x="37338" y="259003"/>
                    </a:lnTo>
                    <a:lnTo>
                      <a:pt x="36499" y="258648"/>
                    </a:lnTo>
                    <a:lnTo>
                      <a:pt x="34671" y="257086"/>
                    </a:lnTo>
                    <a:lnTo>
                      <a:pt x="32677" y="255397"/>
                    </a:lnTo>
                    <a:lnTo>
                      <a:pt x="34188" y="251790"/>
                    </a:lnTo>
                    <a:lnTo>
                      <a:pt x="35331" y="248780"/>
                    </a:lnTo>
                    <a:lnTo>
                      <a:pt x="35725" y="247700"/>
                    </a:lnTo>
                    <a:lnTo>
                      <a:pt x="33655" y="248780"/>
                    </a:lnTo>
                    <a:lnTo>
                      <a:pt x="29819" y="248475"/>
                    </a:lnTo>
                    <a:lnTo>
                      <a:pt x="28524" y="248018"/>
                    </a:lnTo>
                    <a:lnTo>
                      <a:pt x="26568" y="247548"/>
                    </a:lnTo>
                    <a:lnTo>
                      <a:pt x="26085" y="247459"/>
                    </a:lnTo>
                    <a:lnTo>
                      <a:pt x="25514" y="247459"/>
                    </a:lnTo>
                    <a:lnTo>
                      <a:pt x="23545" y="247078"/>
                    </a:lnTo>
                    <a:lnTo>
                      <a:pt x="21158" y="246583"/>
                    </a:lnTo>
                    <a:lnTo>
                      <a:pt x="19304" y="246329"/>
                    </a:lnTo>
                    <a:lnTo>
                      <a:pt x="24028" y="249567"/>
                    </a:lnTo>
                    <a:lnTo>
                      <a:pt x="22275" y="251155"/>
                    </a:lnTo>
                    <a:lnTo>
                      <a:pt x="16052" y="254038"/>
                    </a:lnTo>
                    <a:lnTo>
                      <a:pt x="11544" y="254927"/>
                    </a:lnTo>
                    <a:lnTo>
                      <a:pt x="12496" y="257848"/>
                    </a:lnTo>
                    <a:lnTo>
                      <a:pt x="14719" y="258279"/>
                    </a:lnTo>
                    <a:lnTo>
                      <a:pt x="17081" y="258546"/>
                    </a:lnTo>
                    <a:lnTo>
                      <a:pt x="21374" y="258800"/>
                    </a:lnTo>
                    <a:lnTo>
                      <a:pt x="22123" y="258864"/>
                    </a:lnTo>
                    <a:lnTo>
                      <a:pt x="22593" y="258838"/>
                    </a:lnTo>
                    <a:lnTo>
                      <a:pt x="22707" y="258648"/>
                    </a:lnTo>
                    <a:lnTo>
                      <a:pt x="23723" y="258140"/>
                    </a:lnTo>
                    <a:lnTo>
                      <a:pt x="25209" y="257454"/>
                    </a:lnTo>
                    <a:lnTo>
                      <a:pt x="26720" y="257086"/>
                    </a:lnTo>
                    <a:lnTo>
                      <a:pt x="28168" y="257848"/>
                    </a:lnTo>
                    <a:lnTo>
                      <a:pt x="28257" y="258445"/>
                    </a:lnTo>
                    <a:lnTo>
                      <a:pt x="28384" y="260972"/>
                    </a:lnTo>
                    <a:lnTo>
                      <a:pt x="27025" y="263283"/>
                    </a:lnTo>
                    <a:lnTo>
                      <a:pt x="25057" y="264375"/>
                    </a:lnTo>
                    <a:lnTo>
                      <a:pt x="22237" y="265087"/>
                    </a:lnTo>
                    <a:lnTo>
                      <a:pt x="23698" y="266522"/>
                    </a:lnTo>
                    <a:lnTo>
                      <a:pt x="12420" y="261467"/>
                    </a:lnTo>
                    <a:lnTo>
                      <a:pt x="21818" y="268287"/>
                    </a:lnTo>
                    <a:lnTo>
                      <a:pt x="14605" y="268820"/>
                    </a:lnTo>
                    <a:lnTo>
                      <a:pt x="4114" y="268630"/>
                    </a:lnTo>
                    <a:lnTo>
                      <a:pt x="901" y="268389"/>
                    </a:lnTo>
                    <a:lnTo>
                      <a:pt x="0" y="270497"/>
                    </a:lnTo>
                    <a:lnTo>
                      <a:pt x="17018" y="279031"/>
                    </a:lnTo>
                    <a:lnTo>
                      <a:pt x="18732" y="279031"/>
                    </a:lnTo>
                    <a:lnTo>
                      <a:pt x="39738" y="268820"/>
                    </a:lnTo>
                    <a:lnTo>
                      <a:pt x="40970" y="266522"/>
                    </a:lnTo>
                    <a:lnTo>
                      <a:pt x="42214" y="264223"/>
                    </a:lnTo>
                    <a:lnTo>
                      <a:pt x="42976" y="259003"/>
                    </a:lnTo>
                    <a:lnTo>
                      <a:pt x="43624" y="254635"/>
                    </a:lnTo>
                    <a:close/>
                  </a:path>
                  <a:path w="100965" h="331470">
                    <a:moveTo>
                      <a:pt x="44348" y="196303"/>
                    </a:moveTo>
                    <a:lnTo>
                      <a:pt x="43954" y="197154"/>
                    </a:lnTo>
                    <a:lnTo>
                      <a:pt x="44310" y="196875"/>
                    </a:lnTo>
                    <a:lnTo>
                      <a:pt x="44348" y="196303"/>
                    </a:lnTo>
                    <a:close/>
                  </a:path>
                  <a:path w="100965" h="331470">
                    <a:moveTo>
                      <a:pt x="44691" y="114300"/>
                    </a:moveTo>
                    <a:lnTo>
                      <a:pt x="44297" y="111645"/>
                    </a:lnTo>
                    <a:lnTo>
                      <a:pt x="44653" y="114300"/>
                    </a:lnTo>
                    <a:close/>
                  </a:path>
                  <a:path w="100965" h="331470">
                    <a:moveTo>
                      <a:pt x="44983" y="194957"/>
                    </a:moveTo>
                    <a:lnTo>
                      <a:pt x="44742" y="191325"/>
                    </a:lnTo>
                    <a:lnTo>
                      <a:pt x="44538" y="193459"/>
                    </a:lnTo>
                    <a:lnTo>
                      <a:pt x="44348" y="196303"/>
                    </a:lnTo>
                    <a:lnTo>
                      <a:pt x="44983" y="194957"/>
                    </a:lnTo>
                    <a:close/>
                  </a:path>
                  <a:path w="100965" h="331470">
                    <a:moveTo>
                      <a:pt x="45034" y="200101"/>
                    </a:moveTo>
                    <a:lnTo>
                      <a:pt x="44538" y="203847"/>
                    </a:lnTo>
                    <a:lnTo>
                      <a:pt x="43649" y="203174"/>
                    </a:lnTo>
                    <a:lnTo>
                      <a:pt x="43205" y="211277"/>
                    </a:lnTo>
                    <a:lnTo>
                      <a:pt x="43764" y="207162"/>
                    </a:lnTo>
                    <a:lnTo>
                      <a:pt x="44373" y="206070"/>
                    </a:lnTo>
                    <a:lnTo>
                      <a:pt x="44856" y="204774"/>
                    </a:lnTo>
                    <a:lnTo>
                      <a:pt x="45034" y="200101"/>
                    </a:lnTo>
                    <a:close/>
                  </a:path>
                  <a:path w="100965" h="331470">
                    <a:moveTo>
                      <a:pt x="45059" y="86779"/>
                    </a:moveTo>
                    <a:lnTo>
                      <a:pt x="44513" y="83820"/>
                    </a:lnTo>
                    <a:lnTo>
                      <a:pt x="44780" y="85090"/>
                    </a:lnTo>
                    <a:lnTo>
                      <a:pt x="44577" y="83820"/>
                    </a:lnTo>
                    <a:lnTo>
                      <a:pt x="44005" y="81280"/>
                    </a:lnTo>
                    <a:lnTo>
                      <a:pt x="43713" y="80010"/>
                    </a:lnTo>
                    <a:lnTo>
                      <a:pt x="43421" y="78740"/>
                    </a:lnTo>
                    <a:lnTo>
                      <a:pt x="43611" y="80010"/>
                    </a:lnTo>
                    <a:lnTo>
                      <a:pt x="43141" y="78486"/>
                    </a:lnTo>
                    <a:lnTo>
                      <a:pt x="43764" y="81280"/>
                    </a:lnTo>
                    <a:lnTo>
                      <a:pt x="44780" y="86360"/>
                    </a:lnTo>
                    <a:lnTo>
                      <a:pt x="43878" y="81280"/>
                    </a:lnTo>
                    <a:lnTo>
                      <a:pt x="45059" y="86779"/>
                    </a:lnTo>
                    <a:close/>
                  </a:path>
                  <a:path w="100965" h="331470">
                    <a:moveTo>
                      <a:pt x="45135" y="100228"/>
                    </a:moveTo>
                    <a:lnTo>
                      <a:pt x="44437" y="96520"/>
                    </a:lnTo>
                    <a:lnTo>
                      <a:pt x="44399" y="96342"/>
                    </a:lnTo>
                    <a:lnTo>
                      <a:pt x="44335" y="95973"/>
                    </a:lnTo>
                    <a:lnTo>
                      <a:pt x="43116" y="89446"/>
                    </a:lnTo>
                    <a:lnTo>
                      <a:pt x="42964" y="88595"/>
                    </a:lnTo>
                    <a:lnTo>
                      <a:pt x="43154" y="89458"/>
                    </a:lnTo>
                    <a:lnTo>
                      <a:pt x="42697" y="86969"/>
                    </a:lnTo>
                    <a:lnTo>
                      <a:pt x="41681" y="81280"/>
                    </a:lnTo>
                    <a:lnTo>
                      <a:pt x="39243" y="69011"/>
                    </a:lnTo>
                    <a:lnTo>
                      <a:pt x="44691" y="98247"/>
                    </a:lnTo>
                    <a:lnTo>
                      <a:pt x="45135" y="100228"/>
                    </a:lnTo>
                    <a:close/>
                  </a:path>
                  <a:path w="100965" h="331470">
                    <a:moveTo>
                      <a:pt x="45389" y="106045"/>
                    </a:moveTo>
                    <a:lnTo>
                      <a:pt x="45300" y="105295"/>
                    </a:lnTo>
                    <a:lnTo>
                      <a:pt x="45059" y="104254"/>
                    </a:lnTo>
                    <a:lnTo>
                      <a:pt x="45389" y="106045"/>
                    </a:lnTo>
                    <a:close/>
                  </a:path>
                  <a:path w="100965" h="331470">
                    <a:moveTo>
                      <a:pt x="45593" y="199453"/>
                    </a:moveTo>
                    <a:lnTo>
                      <a:pt x="45491" y="201587"/>
                    </a:lnTo>
                    <a:lnTo>
                      <a:pt x="45593" y="199453"/>
                    </a:lnTo>
                    <a:close/>
                  </a:path>
                  <a:path w="100965" h="331470">
                    <a:moveTo>
                      <a:pt x="45872" y="90589"/>
                    </a:moveTo>
                    <a:lnTo>
                      <a:pt x="45059" y="86779"/>
                    </a:lnTo>
                    <a:lnTo>
                      <a:pt x="45466" y="88900"/>
                    </a:lnTo>
                    <a:lnTo>
                      <a:pt x="45872" y="90589"/>
                    </a:lnTo>
                    <a:close/>
                  </a:path>
                  <a:path w="100965" h="331470">
                    <a:moveTo>
                      <a:pt x="46139" y="171589"/>
                    </a:moveTo>
                    <a:lnTo>
                      <a:pt x="45999" y="172148"/>
                    </a:lnTo>
                    <a:lnTo>
                      <a:pt x="45567" y="172974"/>
                    </a:lnTo>
                    <a:lnTo>
                      <a:pt x="45961" y="172974"/>
                    </a:lnTo>
                    <a:lnTo>
                      <a:pt x="46139" y="171589"/>
                    </a:lnTo>
                    <a:close/>
                  </a:path>
                  <a:path w="100965" h="331470">
                    <a:moveTo>
                      <a:pt x="46164" y="140500"/>
                    </a:moveTo>
                    <a:lnTo>
                      <a:pt x="46126" y="139700"/>
                    </a:lnTo>
                    <a:lnTo>
                      <a:pt x="46050" y="138620"/>
                    </a:lnTo>
                    <a:lnTo>
                      <a:pt x="46113" y="139700"/>
                    </a:lnTo>
                    <a:lnTo>
                      <a:pt x="46164" y="140500"/>
                    </a:lnTo>
                    <a:close/>
                  </a:path>
                  <a:path w="100965" h="331470">
                    <a:moveTo>
                      <a:pt x="46215" y="183184"/>
                    </a:moveTo>
                    <a:lnTo>
                      <a:pt x="45834" y="187667"/>
                    </a:lnTo>
                    <a:lnTo>
                      <a:pt x="45593" y="194310"/>
                    </a:lnTo>
                    <a:lnTo>
                      <a:pt x="46164" y="193040"/>
                    </a:lnTo>
                    <a:lnTo>
                      <a:pt x="46215" y="183184"/>
                    </a:lnTo>
                    <a:close/>
                  </a:path>
                  <a:path w="100965" h="331470">
                    <a:moveTo>
                      <a:pt x="46304" y="170218"/>
                    </a:moveTo>
                    <a:lnTo>
                      <a:pt x="46164" y="171107"/>
                    </a:lnTo>
                    <a:lnTo>
                      <a:pt x="46240" y="170726"/>
                    </a:lnTo>
                    <a:lnTo>
                      <a:pt x="46304" y="170218"/>
                    </a:lnTo>
                    <a:close/>
                  </a:path>
                  <a:path w="100965" h="331470">
                    <a:moveTo>
                      <a:pt x="46405" y="169633"/>
                    </a:moveTo>
                    <a:lnTo>
                      <a:pt x="46278" y="171450"/>
                    </a:lnTo>
                    <a:lnTo>
                      <a:pt x="46380" y="170497"/>
                    </a:lnTo>
                    <a:lnTo>
                      <a:pt x="46405" y="169633"/>
                    </a:lnTo>
                    <a:close/>
                  </a:path>
                  <a:path w="100965" h="331470">
                    <a:moveTo>
                      <a:pt x="46418" y="145262"/>
                    </a:moveTo>
                    <a:lnTo>
                      <a:pt x="46405" y="144780"/>
                    </a:lnTo>
                    <a:lnTo>
                      <a:pt x="46418" y="145262"/>
                    </a:lnTo>
                    <a:close/>
                  </a:path>
                  <a:path w="100965" h="331470">
                    <a:moveTo>
                      <a:pt x="46634" y="135890"/>
                    </a:moveTo>
                    <a:lnTo>
                      <a:pt x="45554" y="126022"/>
                    </a:lnTo>
                    <a:lnTo>
                      <a:pt x="46609" y="135890"/>
                    </a:lnTo>
                    <a:close/>
                  </a:path>
                  <a:path w="100965" h="331470">
                    <a:moveTo>
                      <a:pt x="46710" y="165100"/>
                    </a:moveTo>
                    <a:lnTo>
                      <a:pt x="46672" y="165735"/>
                    </a:lnTo>
                    <a:lnTo>
                      <a:pt x="46634" y="166370"/>
                    </a:lnTo>
                    <a:lnTo>
                      <a:pt x="46710" y="165100"/>
                    </a:lnTo>
                    <a:close/>
                  </a:path>
                  <a:path w="100965" h="331470">
                    <a:moveTo>
                      <a:pt x="47663" y="115874"/>
                    </a:moveTo>
                    <a:close/>
                  </a:path>
                  <a:path w="100965" h="331470">
                    <a:moveTo>
                      <a:pt x="47853" y="97790"/>
                    </a:moveTo>
                    <a:lnTo>
                      <a:pt x="47688" y="95250"/>
                    </a:lnTo>
                    <a:lnTo>
                      <a:pt x="47574" y="94132"/>
                    </a:lnTo>
                    <a:lnTo>
                      <a:pt x="47358" y="92710"/>
                    </a:lnTo>
                    <a:lnTo>
                      <a:pt x="47574" y="93497"/>
                    </a:lnTo>
                    <a:lnTo>
                      <a:pt x="47523" y="92710"/>
                    </a:lnTo>
                    <a:lnTo>
                      <a:pt x="47434" y="91440"/>
                    </a:lnTo>
                    <a:lnTo>
                      <a:pt x="47269" y="88900"/>
                    </a:lnTo>
                    <a:lnTo>
                      <a:pt x="46939" y="83820"/>
                    </a:lnTo>
                    <a:lnTo>
                      <a:pt x="47104" y="88900"/>
                    </a:lnTo>
                    <a:lnTo>
                      <a:pt x="46291" y="86360"/>
                    </a:lnTo>
                    <a:lnTo>
                      <a:pt x="45440" y="82550"/>
                    </a:lnTo>
                    <a:lnTo>
                      <a:pt x="45516" y="85534"/>
                    </a:lnTo>
                    <a:lnTo>
                      <a:pt x="45796" y="89458"/>
                    </a:lnTo>
                    <a:lnTo>
                      <a:pt x="45897" y="90589"/>
                    </a:lnTo>
                    <a:lnTo>
                      <a:pt x="46736" y="94132"/>
                    </a:lnTo>
                    <a:lnTo>
                      <a:pt x="46469" y="92087"/>
                    </a:lnTo>
                    <a:lnTo>
                      <a:pt x="47548" y="96520"/>
                    </a:lnTo>
                    <a:lnTo>
                      <a:pt x="47244" y="95250"/>
                    </a:lnTo>
                    <a:lnTo>
                      <a:pt x="47574" y="96266"/>
                    </a:lnTo>
                    <a:lnTo>
                      <a:pt x="47701" y="96862"/>
                    </a:lnTo>
                    <a:lnTo>
                      <a:pt x="47815" y="97790"/>
                    </a:lnTo>
                    <a:close/>
                  </a:path>
                  <a:path w="100965" h="331470">
                    <a:moveTo>
                      <a:pt x="47929" y="96608"/>
                    </a:moveTo>
                    <a:lnTo>
                      <a:pt x="47840" y="94488"/>
                    </a:lnTo>
                    <a:lnTo>
                      <a:pt x="47574" y="93497"/>
                    </a:lnTo>
                    <a:lnTo>
                      <a:pt x="47612" y="94132"/>
                    </a:lnTo>
                    <a:lnTo>
                      <a:pt x="47726" y="95250"/>
                    </a:lnTo>
                    <a:lnTo>
                      <a:pt x="47929" y="96608"/>
                    </a:lnTo>
                    <a:close/>
                  </a:path>
                  <a:path w="100965" h="331470">
                    <a:moveTo>
                      <a:pt x="48120" y="245491"/>
                    </a:moveTo>
                    <a:lnTo>
                      <a:pt x="47955" y="247650"/>
                    </a:lnTo>
                    <a:lnTo>
                      <a:pt x="48120" y="245491"/>
                    </a:lnTo>
                    <a:close/>
                  </a:path>
                  <a:path w="100965" h="331470">
                    <a:moveTo>
                      <a:pt x="48387" y="96520"/>
                    </a:moveTo>
                    <a:lnTo>
                      <a:pt x="47802" y="91440"/>
                    </a:lnTo>
                    <a:lnTo>
                      <a:pt x="47840" y="93980"/>
                    </a:lnTo>
                    <a:lnTo>
                      <a:pt x="47955" y="94945"/>
                    </a:lnTo>
                    <a:lnTo>
                      <a:pt x="48387" y="96520"/>
                    </a:lnTo>
                    <a:close/>
                  </a:path>
                  <a:path w="100965" h="331470">
                    <a:moveTo>
                      <a:pt x="48768" y="254482"/>
                    </a:moveTo>
                    <a:lnTo>
                      <a:pt x="48679" y="254012"/>
                    </a:lnTo>
                    <a:lnTo>
                      <a:pt x="48602" y="253542"/>
                    </a:lnTo>
                    <a:lnTo>
                      <a:pt x="48526" y="253047"/>
                    </a:lnTo>
                    <a:lnTo>
                      <a:pt x="48590" y="253885"/>
                    </a:lnTo>
                    <a:lnTo>
                      <a:pt x="48666" y="254241"/>
                    </a:lnTo>
                    <a:lnTo>
                      <a:pt x="48768" y="254482"/>
                    </a:lnTo>
                    <a:close/>
                  </a:path>
                  <a:path w="100965" h="331470">
                    <a:moveTo>
                      <a:pt x="49390" y="87604"/>
                    </a:moveTo>
                    <a:lnTo>
                      <a:pt x="49352" y="83820"/>
                    </a:lnTo>
                    <a:lnTo>
                      <a:pt x="49009" y="82550"/>
                    </a:lnTo>
                    <a:lnTo>
                      <a:pt x="49390" y="87604"/>
                    </a:lnTo>
                    <a:close/>
                  </a:path>
                  <a:path w="100965" h="331470">
                    <a:moveTo>
                      <a:pt x="49580" y="90170"/>
                    </a:moveTo>
                    <a:lnTo>
                      <a:pt x="49390" y="87604"/>
                    </a:lnTo>
                    <a:lnTo>
                      <a:pt x="49479" y="89827"/>
                    </a:lnTo>
                    <a:lnTo>
                      <a:pt x="49580" y="90170"/>
                    </a:lnTo>
                    <a:close/>
                  </a:path>
                  <a:path w="100965" h="331470">
                    <a:moveTo>
                      <a:pt x="49784" y="107594"/>
                    </a:moveTo>
                    <a:lnTo>
                      <a:pt x="49707" y="106349"/>
                    </a:lnTo>
                    <a:lnTo>
                      <a:pt x="48945" y="102768"/>
                    </a:lnTo>
                    <a:lnTo>
                      <a:pt x="48475" y="100279"/>
                    </a:lnTo>
                    <a:lnTo>
                      <a:pt x="49022" y="104140"/>
                    </a:lnTo>
                    <a:lnTo>
                      <a:pt x="49784" y="107594"/>
                    </a:lnTo>
                    <a:close/>
                  </a:path>
                  <a:path w="100965" h="331470">
                    <a:moveTo>
                      <a:pt x="50723" y="87630"/>
                    </a:moveTo>
                    <a:lnTo>
                      <a:pt x="50317" y="87630"/>
                    </a:lnTo>
                    <a:lnTo>
                      <a:pt x="50596" y="89827"/>
                    </a:lnTo>
                    <a:lnTo>
                      <a:pt x="50685" y="89458"/>
                    </a:lnTo>
                    <a:lnTo>
                      <a:pt x="50723" y="87630"/>
                    </a:lnTo>
                    <a:close/>
                  </a:path>
                  <a:path w="100965" h="331470">
                    <a:moveTo>
                      <a:pt x="50914" y="125730"/>
                    </a:moveTo>
                    <a:lnTo>
                      <a:pt x="50711" y="124866"/>
                    </a:lnTo>
                    <a:lnTo>
                      <a:pt x="50825" y="125730"/>
                    </a:lnTo>
                    <a:close/>
                  </a:path>
                  <a:path w="100965" h="331470">
                    <a:moveTo>
                      <a:pt x="51244" y="87630"/>
                    </a:moveTo>
                    <a:lnTo>
                      <a:pt x="50139" y="77470"/>
                    </a:lnTo>
                    <a:lnTo>
                      <a:pt x="50723" y="87630"/>
                    </a:lnTo>
                    <a:lnTo>
                      <a:pt x="51244" y="87630"/>
                    </a:lnTo>
                    <a:close/>
                  </a:path>
                  <a:path w="100965" h="331470">
                    <a:moveTo>
                      <a:pt x="52933" y="133883"/>
                    </a:moveTo>
                    <a:lnTo>
                      <a:pt x="52476" y="130606"/>
                    </a:lnTo>
                    <a:lnTo>
                      <a:pt x="51777" y="126555"/>
                    </a:lnTo>
                    <a:lnTo>
                      <a:pt x="52463" y="131889"/>
                    </a:lnTo>
                    <a:lnTo>
                      <a:pt x="52933" y="133883"/>
                    </a:lnTo>
                    <a:close/>
                  </a:path>
                  <a:path w="100965" h="331470">
                    <a:moveTo>
                      <a:pt x="53124" y="254723"/>
                    </a:moveTo>
                    <a:lnTo>
                      <a:pt x="53086" y="255536"/>
                    </a:lnTo>
                    <a:lnTo>
                      <a:pt x="53111" y="255663"/>
                    </a:lnTo>
                    <a:lnTo>
                      <a:pt x="53124" y="255371"/>
                    </a:lnTo>
                    <a:lnTo>
                      <a:pt x="53124" y="254965"/>
                    </a:lnTo>
                    <a:lnTo>
                      <a:pt x="53124" y="254723"/>
                    </a:lnTo>
                    <a:close/>
                  </a:path>
                  <a:path w="100965" h="331470">
                    <a:moveTo>
                      <a:pt x="53124" y="138430"/>
                    </a:moveTo>
                    <a:lnTo>
                      <a:pt x="52882" y="137134"/>
                    </a:lnTo>
                    <a:lnTo>
                      <a:pt x="53047" y="138430"/>
                    </a:lnTo>
                    <a:close/>
                  </a:path>
                  <a:path w="100965" h="331470">
                    <a:moveTo>
                      <a:pt x="53289" y="140284"/>
                    </a:moveTo>
                    <a:lnTo>
                      <a:pt x="52857" y="137020"/>
                    </a:lnTo>
                    <a:lnTo>
                      <a:pt x="51955" y="132308"/>
                    </a:lnTo>
                    <a:lnTo>
                      <a:pt x="52019" y="133350"/>
                    </a:lnTo>
                    <a:lnTo>
                      <a:pt x="53289" y="140284"/>
                    </a:lnTo>
                    <a:close/>
                  </a:path>
                  <a:path w="100965" h="331470">
                    <a:moveTo>
                      <a:pt x="53771" y="268643"/>
                    </a:moveTo>
                    <a:lnTo>
                      <a:pt x="53606" y="266179"/>
                    </a:lnTo>
                    <a:lnTo>
                      <a:pt x="53657" y="267576"/>
                    </a:lnTo>
                    <a:lnTo>
                      <a:pt x="53771" y="268643"/>
                    </a:lnTo>
                    <a:close/>
                  </a:path>
                  <a:path w="100965" h="331470">
                    <a:moveTo>
                      <a:pt x="54076" y="260350"/>
                    </a:moveTo>
                    <a:lnTo>
                      <a:pt x="53111" y="256540"/>
                    </a:lnTo>
                    <a:lnTo>
                      <a:pt x="52997" y="261620"/>
                    </a:lnTo>
                    <a:lnTo>
                      <a:pt x="53670" y="260350"/>
                    </a:lnTo>
                    <a:lnTo>
                      <a:pt x="53632" y="260997"/>
                    </a:lnTo>
                    <a:lnTo>
                      <a:pt x="53517" y="264960"/>
                    </a:lnTo>
                    <a:lnTo>
                      <a:pt x="53606" y="266179"/>
                    </a:lnTo>
                    <a:lnTo>
                      <a:pt x="54076" y="260350"/>
                    </a:lnTo>
                    <a:close/>
                  </a:path>
                  <a:path w="100965" h="331470">
                    <a:moveTo>
                      <a:pt x="54178" y="41910"/>
                    </a:moveTo>
                    <a:lnTo>
                      <a:pt x="53809" y="40640"/>
                    </a:lnTo>
                    <a:lnTo>
                      <a:pt x="53924" y="42811"/>
                    </a:lnTo>
                    <a:lnTo>
                      <a:pt x="53911" y="41910"/>
                    </a:lnTo>
                    <a:lnTo>
                      <a:pt x="54178" y="41910"/>
                    </a:lnTo>
                    <a:close/>
                  </a:path>
                  <a:path w="100965" h="331470">
                    <a:moveTo>
                      <a:pt x="54673" y="142240"/>
                    </a:moveTo>
                    <a:lnTo>
                      <a:pt x="53670" y="137020"/>
                    </a:lnTo>
                    <a:lnTo>
                      <a:pt x="52933" y="133883"/>
                    </a:lnTo>
                    <a:lnTo>
                      <a:pt x="53035" y="134620"/>
                    </a:lnTo>
                    <a:lnTo>
                      <a:pt x="54673" y="142240"/>
                    </a:lnTo>
                    <a:close/>
                  </a:path>
                  <a:path w="100965" h="331470">
                    <a:moveTo>
                      <a:pt x="54787" y="59651"/>
                    </a:moveTo>
                    <a:lnTo>
                      <a:pt x="53924" y="42811"/>
                    </a:lnTo>
                    <a:lnTo>
                      <a:pt x="54038" y="52070"/>
                    </a:lnTo>
                    <a:lnTo>
                      <a:pt x="54406" y="60960"/>
                    </a:lnTo>
                    <a:lnTo>
                      <a:pt x="54787" y="59651"/>
                    </a:lnTo>
                    <a:close/>
                  </a:path>
                  <a:path w="100965" h="331470">
                    <a:moveTo>
                      <a:pt x="55092" y="140970"/>
                    </a:moveTo>
                    <a:lnTo>
                      <a:pt x="53479" y="133553"/>
                    </a:lnTo>
                    <a:lnTo>
                      <a:pt x="55016" y="140970"/>
                    </a:lnTo>
                    <a:close/>
                  </a:path>
                  <a:path w="100965" h="331470">
                    <a:moveTo>
                      <a:pt x="55219" y="152400"/>
                    </a:moveTo>
                    <a:lnTo>
                      <a:pt x="54838" y="150380"/>
                    </a:lnTo>
                    <a:lnTo>
                      <a:pt x="55105" y="152400"/>
                    </a:lnTo>
                    <a:close/>
                  </a:path>
                  <a:path w="100965" h="331470">
                    <a:moveTo>
                      <a:pt x="55702" y="53340"/>
                    </a:moveTo>
                    <a:lnTo>
                      <a:pt x="55626" y="52641"/>
                    </a:lnTo>
                    <a:lnTo>
                      <a:pt x="55651" y="53340"/>
                    </a:lnTo>
                    <a:close/>
                  </a:path>
                  <a:path w="100965" h="331470">
                    <a:moveTo>
                      <a:pt x="55867" y="78740"/>
                    </a:moveTo>
                    <a:lnTo>
                      <a:pt x="55575" y="69850"/>
                    </a:lnTo>
                    <a:lnTo>
                      <a:pt x="55841" y="78740"/>
                    </a:lnTo>
                    <a:close/>
                  </a:path>
                  <a:path w="100965" h="331470">
                    <a:moveTo>
                      <a:pt x="56045" y="67310"/>
                    </a:moveTo>
                    <a:lnTo>
                      <a:pt x="55968" y="57150"/>
                    </a:lnTo>
                    <a:lnTo>
                      <a:pt x="55689" y="54610"/>
                    </a:lnTo>
                    <a:lnTo>
                      <a:pt x="55651" y="53340"/>
                    </a:lnTo>
                    <a:lnTo>
                      <a:pt x="54914" y="53340"/>
                    </a:lnTo>
                    <a:lnTo>
                      <a:pt x="56045" y="67310"/>
                    </a:lnTo>
                    <a:close/>
                  </a:path>
                  <a:path w="100965" h="331470">
                    <a:moveTo>
                      <a:pt x="56146" y="164998"/>
                    </a:moveTo>
                    <a:lnTo>
                      <a:pt x="56070" y="164553"/>
                    </a:lnTo>
                    <a:lnTo>
                      <a:pt x="56007" y="164134"/>
                    </a:lnTo>
                    <a:lnTo>
                      <a:pt x="55943" y="163753"/>
                    </a:lnTo>
                    <a:lnTo>
                      <a:pt x="55892" y="163436"/>
                    </a:lnTo>
                    <a:lnTo>
                      <a:pt x="55829" y="163207"/>
                    </a:lnTo>
                    <a:lnTo>
                      <a:pt x="56146" y="164998"/>
                    </a:lnTo>
                    <a:close/>
                  </a:path>
                  <a:path w="100965" h="331470">
                    <a:moveTo>
                      <a:pt x="56629" y="3937"/>
                    </a:moveTo>
                    <a:lnTo>
                      <a:pt x="56540" y="1270"/>
                    </a:lnTo>
                    <a:lnTo>
                      <a:pt x="56299" y="4914"/>
                    </a:lnTo>
                    <a:lnTo>
                      <a:pt x="56629" y="3937"/>
                    </a:lnTo>
                    <a:close/>
                  </a:path>
                  <a:path w="100965" h="331470">
                    <a:moveTo>
                      <a:pt x="57683" y="14668"/>
                    </a:moveTo>
                    <a:lnTo>
                      <a:pt x="57302" y="10160"/>
                    </a:lnTo>
                    <a:lnTo>
                      <a:pt x="56680" y="3810"/>
                    </a:lnTo>
                    <a:lnTo>
                      <a:pt x="56743" y="10160"/>
                    </a:lnTo>
                    <a:lnTo>
                      <a:pt x="56603" y="12700"/>
                    </a:lnTo>
                    <a:lnTo>
                      <a:pt x="55549" y="1270"/>
                    </a:lnTo>
                    <a:lnTo>
                      <a:pt x="55181" y="0"/>
                    </a:lnTo>
                    <a:lnTo>
                      <a:pt x="55854" y="12700"/>
                    </a:lnTo>
                    <a:lnTo>
                      <a:pt x="55880" y="16510"/>
                    </a:lnTo>
                    <a:lnTo>
                      <a:pt x="55499" y="20320"/>
                    </a:lnTo>
                    <a:lnTo>
                      <a:pt x="55245" y="15240"/>
                    </a:lnTo>
                    <a:lnTo>
                      <a:pt x="54394" y="6350"/>
                    </a:lnTo>
                    <a:lnTo>
                      <a:pt x="54470" y="1270"/>
                    </a:lnTo>
                    <a:lnTo>
                      <a:pt x="54025" y="2540"/>
                    </a:lnTo>
                    <a:lnTo>
                      <a:pt x="54381" y="24130"/>
                    </a:lnTo>
                    <a:lnTo>
                      <a:pt x="54013" y="26670"/>
                    </a:lnTo>
                    <a:lnTo>
                      <a:pt x="54622" y="30480"/>
                    </a:lnTo>
                    <a:lnTo>
                      <a:pt x="54622" y="29210"/>
                    </a:lnTo>
                    <a:lnTo>
                      <a:pt x="54952" y="29210"/>
                    </a:lnTo>
                    <a:lnTo>
                      <a:pt x="54978" y="36830"/>
                    </a:lnTo>
                    <a:lnTo>
                      <a:pt x="55206" y="35560"/>
                    </a:lnTo>
                    <a:lnTo>
                      <a:pt x="55638" y="45720"/>
                    </a:lnTo>
                    <a:lnTo>
                      <a:pt x="55219" y="41910"/>
                    </a:lnTo>
                    <a:lnTo>
                      <a:pt x="54927" y="40640"/>
                    </a:lnTo>
                    <a:lnTo>
                      <a:pt x="54724" y="38100"/>
                    </a:lnTo>
                    <a:lnTo>
                      <a:pt x="54610" y="33020"/>
                    </a:lnTo>
                    <a:lnTo>
                      <a:pt x="53657" y="31750"/>
                    </a:lnTo>
                    <a:lnTo>
                      <a:pt x="53835" y="36830"/>
                    </a:lnTo>
                    <a:lnTo>
                      <a:pt x="54343" y="41910"/>
                    </a:lnTo>
                    <a:lnTo>
                      <a:pt x="54178" y="41910"/>
                    </a:lnTo>
                    <a:lnTo>
                      <a:pt x="54546" y="43180"/>
                    </a:lnTo>
                    <a:lnTo>
                      <a:pt x="55626" y="52641"/>
                    </a:lnTo>
                    <a:lnTo>
                      <a:pt x="55524" y="49530"/>
                    </a:lnTo>
                    <a:lnTo>
                      <a:pt x="55727" y="48260"/>
                    </a:lnTo>
                    <a:lnTo>
                      <a:pt x="55829" y="45720"/>
                    </a:lnTo>
                    <a:lnTo>
                      <a:pt x="55575" y="39370"/>
                    </a:lnTo>
                    <a:lnTo>
                      <a:pt x="56197" y="45720"/>
                    </a:lnTo>
                    <a:lnTo>
                      <a:pt x="56908" y="50800"/>
                    </a:lnTo>
                    <a:lnTo>
                      <a:pt x="57505" y="57150"/>
                    </a:lnTo>
                    <a:lnTo>
                      <a:pt x="57365" y="50800"/>
                    </a:lnTo>
                    <a:lnTo>
                      <a:pt x="57175" y="50800"/>
                    </a:lnTo>
                    <a:lnTo>
                      <a:pt x="57061" y="48260"/>
                    </a:lnTo>
                    <a:lnTo>
                      <a:pt x="57010" y="40640"/>
                    </a:lnTo>
                    <a:lnTo>
                      <a:pt x="57353" y="44450"/>
                    </a:lnTo>
                    <a:lnTo>
                      <a:pt x="57632" y="45720"/>
                    </a:lnTo>
                    <a:lnTo>
                      <a:pt x="57378" y="40640"/>
                    </a:lnTo>
                    <a:lnTo>
                      <a:pt x="57302" y="39370"/>
                    </a:lnTo>
                    <a:lnTo>
                      <a:pt x="57111" y="35560"/>
                    </a:lnTo>
                    <a:lnTo>
                      <a:pt x="56984" y="33020"/>
                    </a:lnTo>
                    <a:lnTo>
                      <a:pt x="56946" y="32258"/>
                    </a:lnTo>
                    <a:lnTo>
                      <a:pt x="56896" y="33020"/>
                    </a:lnTo>
                    <a:lnTo>
                      <a:pt x="56921" y="31750"/>
                    </a:lnTo>
                    <a:lnTo>
                      <a:pt x="56946" y="32258"/>
                    </a:lnTo>
                    <a:lnTo>
                      <a:pt x="56972" y="31750"/>
                    </a:lnTo>
                    <a:lnTo>
                      <a:pt x="57061" y="30480"/>
                    </a:lnTo>
                    <a:lnTo>
                      <a:pt x="57429" y="31750"/>
                    </a:lnTo>
                    <a:lnTo>
                      <a:pt x="57340" y="30480"/>
                    </a:lnTo>
                    <a:lnTo>
                      <a:pt x="57238" y="29210"/>
                    </a:lnTo>
                    <a:lnTo>
                      <a:pt x="56680" y="21590"/>
                    </a:lnTo>
                    <a:lnTo>
                      <a:pt x="56997" y="20320"/>
                    </a:lnTo>
                    <a:lnTo>
                      <a:pt x="56464" y="15240"/>
                    </a:lnTo>
                    <a:lnTo>
                      <a:pt x="57061" y="12700"/>
                    </a:lnTo>
                    <a:lnTo>
                      <a:pt x="57683" y="14668"/>
                    </a:lnTo>
                    <a:close/>
                  </a:path>
                  <a:path w="100965" h="331470">
                    <a:moveTo>
                      <a:pt x="58280" y="22225"/>
                    </a:moveTo>
                    <a:lnTo>
                      <a:pt x="57861" y="15240"/>
                    </a:lnTo>
                    <a:lnTo>
                      <a:pt x="57683" y="14668"/>
                    </a:lnTo>
                    <a:lnTo>
                      <a:pt x="58280" y="22225"/>
                    </a:lnTo>
                    <a:close/>
                  </a:path>
                  <a:path w="100965" h="331470">
                    <a:moveTo>
                      <a:pt x="59829" y="22860"/>
                    </a:moveTo>
                    <a:lnTo>
                      <a:pt x="59702" y="17780"/>
                    </a:lnTo>
                    <a:lnTo>
                      <a:pt x="59778" y="22860"/>
                    </a:lnTo>
                    <a:close/>
                  </a:path>
                  <a:path w="100965" h="331470">
                    <a:moveTo>
                      <a:pt x="59944" y="12115"/>
                    </a:moveTo>
                    <a:lnTo>
                      <a:pt x="59842" y="16471"/>
                    </a:lnTo>
                    <a:lnTo>
                      <a:pt x="59893" y="17500"/>
                    </a:lnTo>
                    <a:lnTo>
                      <a:pt x="59944" y="12115"/>
                    </a:lnTo>
                    <a:close/>
                  </a:path>
                  <a:path w="100965" h="331470">
                    <a:moveTo>
                      <a:pt x="59982" y="163830"/>
                    </a:moveTo>
                    <a:lnTo>
                      <a:pt x="58051" y="154940"/>
                    </a:lnTo>
                    <a:lnTo>
                      <a:pt x="56972" y="149034"/>
                    </a:lnTo>
                    <a:lnTo>
                      <a:pt x="56857" y="148450"/>
                    </a:lnTo>
                    <a:lnTo>
                      <a:pt x="55803" y="144780"/>
                    </a:lnTo>
                    <a:lnTo>
                      <a:pt x="56108" y="146037"/>
                    </a:lnTo>
                    <a:lnTo>
                      <a:pt x="56603" y="148767"/>
                    </a:lnTo>
                    <a:lnTo>
                      <a:pt x="57150" y="150926"/>
                    </a:lnTo>
                    <a:lnTo>
                      <a:pt x="58635" y="158140"/>
                    </a:lnTo>
                    <a:lnTo>
                      <a:pt x="59893" y="163830"/>
                    </a:lnTo>
                    <a:close/>
                  </a:path>
                  <a:path w="100965" h="331470">
                    <a:moveTo>
                      <a:pt x="60147" y="298234"/>
                    </a:moveTo>
                    <a:lnTo>
                      <a:pt x="59893" y="291541"/>
                    </a:lnTo>
                    <a:lnTo>
                      <a:pt x="59867" y="289890"/>
                    </a:lnTo>
                    <a:lnTo>
                      <a:pt x="59715" y="289458"/>
                    </a:lnTo>
                    <a:lnTo>
                      <a:pt x="59397" y="287693"/>
                    </a:lnTo>
                    <a:lnTo>
                      <a:pt x="59499" y="291452"/>
                    </a:lnTo>
                    <a:lnTo>
                      <a:pt x="60147" y="298234"/>
                    </a:lnTo>
                    <a:close/>
                  </a:path>
                  <a:path w="100965" h="331470">
                    <a:moveTo>
                      <a:pt x="60172" y="204470"/>
                    </a:moveTo>
                    <a:lnTo>
                      <a:pt x="59461" y="200037"/>
                    </a:lnTo>
                    <a:lnTo>
                      <a:pt x="60121" y="204470"/>
                    </a:lnTo>
                    <a:close/>
                  </a:path>
                  <a:path w="100965" h="331470">
                    <a:moveTo>
                      <a:pt x="60325" y="204508"/>
                    </a:moveTo>
                    <a:lnTo>
                      <a:pt x="60223" y="203352"/>
                    </a:lnTo>
                    <a:lnTo>
                      <a:pt x="60210" y="203200"/>
                    </a:lnTo>
                    <a:lnTo>
                      <a:pt x="59829" y="200660"/>
                    </a:lnTo>
                    <a:lnTo>
                      <a:pt x="60325" y="204508"/>
                    </a:lnTo>
                    <a:close/>
                  </a:path>
                  <a:path w="100965" h="331470">
                    <a:moveTo>
                      <a:pt x="60452" y="281889"/>
                    </a:moveTo>
                    <a:lnTo>
                      <a:pt x="60337" y="279044"/>
                    </a:lnTo>
                    <a:lnTo>
                      <a:pt x="60299" y="280670"/>
                    </a:lnTo>
                    <a:lnTo>
                      <a:pt x="60452" y="281889"/>
                    </a:lnTo>
                    <a:close/>
                  </a:path>
                  <a:path w="100965" h="331470">
                    <a:moveTo>
                      <a:pt x="60591" y="205740"/>
                    </a:moveTo>
                    <a:lnTo>
                      <a:pt x="60464" y="201447"/>
                    </a:lnTo>
                    <a:lnTo>
                      <a:pt x="59537" y="195338"/>
                    </a:lnTo>
                    <a:lnTo>
                      <a:pt x="60210" y="203200"/>
                    </a:lnTo>
                    <a:lnTo>
                      <a:pt x="60223" y="203352"/>
                    </a:lnTo>
                    <a:lnTo>
                      <a:pt x="60388" y="204939"/>
                    </a:lnTo>
                    <a:lnTo>
                      <a:pt x="60490" y="205740"/>
                    </a:lnTo>
                    <a:close/>
                  </a:path>
                  <a:path w="100965" h="331470">
                    <a:moveTo>
                      <a:pt x="60591" y="198894"/>
                    </a:moveTo>
                    <a:lnTo>
                      <a:pt x="60261" y="194678"/>
                    </a:lnTo>
                    <a:lnTo>
                      <a:pt x="59905" y="191693"/>
                    </a:lnTo>
                    <a:lnTo>
                      <a:pt x="60147" y="195580"/>
                    </a:lnTo>
                    <a:lnTo>
                      <a:pt x="60261" y="197091"/>
                    </a:lnTo>
                    <a:lnTo>
                      <a:pt x="60591" y="198894"/>
                    </a:lnTo>
                    <a:close/>
                  </a:path>
                  <a:path w="100965" h="331470">
                    <a:moveTo>
                      <a:pt x="60604" y="182943"/>
                    </a:moveTo>
                    <a:lnTo>
                      <a:pt x="59855" y="178638"/>
                    </a:lnTo>
                    <a:lnTo>
                      <a:pt x="58966" y="174028"/>
                    </a:lnTo>
                    <a:lnTo>
                      <a:pt x="59334" y="176809"/>
                    </a:lnTo>
                    <a:lnTo>
                      <a:pt x="58953" y="175069"/>
                    </a:lnTo>
                    <a:lnTo>
                      <a:pt x="59486" y="177609"/>
                    </a:lnTo>
                    <a:lnTo>
                      <a:pt x="60261" y="181419"/>
                    </a:lnTo>
                    <a:lnTo>
                      <a:pt x="60604" y="182943"/>
                    </a:lnTo>
                    <a:close/>
                  </a:path>
                  <a:path w="100965" h="331470">
                    <a:moveTo>
                      <a:pt x="60642" y="170180"/>
                    </a:moveTo>
                    <a:lnTo>
                      <a:pt x="59651" y="165100"/>
                    </a:lnTo>
                    <a:lnTo>
                      <a:pt x="57696" y="156210"/>
                    </a:lnTo>
                    <a:lnTo>
                      <a:pt x="56578" y="150926"/>
                    </a:lnTo>
                    <a:lnTo>
                      <a:pt x="55638" y="147320"/>
                    </a:lnTo>
                    <a:lnTo>
                      <a:pt x="57531" y="157480"/>
                    </a:lnTo>
                    <a:lnTo>
                      <a:pt x="57391" y="156210"/>
                    </a:lnTo>
                    <a:lnTo>
                      <a:pt x="60058" y="168910"/>
                    </a:lnTo>
                    <a:lnTo>
                      <a:pt x="59550" y="165214"/>
                    </a:lnTo>
                    <a:lnTo>
                      <a:pt x="60579" y="170180"/>
                    </a:lnTo>
                    <a:close/>
                  </a:path>
                  <a:path w="100965" h="331470">
                    <a:moveTo>
                      <a:pt x="60667" y="201726"/>
                    </a:moveTo>
                    <a:lnTo>
                      <a:pt x="60401" y="198120"/>
                    </a:lnTo>
                    <a:lnTo>
                      <a:pt x="60426" y="199390"/>
                    </a:lnTo>
                    <a:lnTo>
                      <a:pt x="60540" y="200774"/>
                    </a:lnTo>
                    <a:lnTo>
                      <a:pt x="60667" y="201726"/>
                    </a:lnTo>
                    <a:close/>
                  </a:path>
                  <a:path w="100965" h="331470">
                    <a:moveTo>
                      <a:pt x="60833" y="176466"/>
                    </a:moveTo>
                    <a:lnTo>
                      <a:pt x="60591" y="173990"/>
                    </a:lnTo>
                    <a:lnTo>
                      <a:pt x="60642" y="174840"/>
                    </a:lnTo>
                    <a:lnTo>
                      <a:pt x="60756" y="176034"/>
                    </a:lnTo>
                    <a:lnTo>
                      <a:pt x="60833" y="176466"/>
                    </a:lnTo>
                    <a:close/>
                  </a:path>
                  <a:path w="100965" h="331470">
                    <a:moveTo>
                      <a:pt x="61696" y="202692"/>
                    </a:moveTo>
                    <a:lnTo>
                      <a:pt x="61569" y="200266"/>
                    </a:lnTo>
                    <a:lnTo>
                      <a:pt x="61366" y="199390"/>
                    </a:lnTo>
                    <a:lnTo>
                      <a:pt x="61061" y="198666"/>
                    </a:lnTo>
                    <a:lnTo>
                      <a:pt x="61379" y="201041"/>
                    </a:lnTo>
                    <a:lnTo>
                      <a:pt x="61696" y="202692"/>
                    </a:lnTo>
                    <a:close/>
                  </a:path>
                  <a:path w="100965" h="331470">
                    <a:moveTo>
                      <a:pt x="62039" y="294640"/>
                    </a:moveTo>
                    <a:lnTo>
                      <a:pt x="60452" y="281889"/>
                    </a:lnTo>
                    <a:lnTo>
                      <a:pt x="60693" y="288290"/>
                    </a:lnTo>
                    <a:lnTo>
                      <a:pt x="60883" y="289674"/>
                    </a:lnTo>
                    <a:lnTo>
                      <a:pt x="62039" y="294640"/>
                    </a:lnTo>
                    <a:close/>
                  </a:path>
                  <a:path w="100965" h="331470">
                    <a:moveTo>
                      <a:pt x="62649" y="210820"/>
                    </a:moveTo>
                    <a:lnTo>
                      <a:pt x="62306" y="208280"/>
                    </a:lnTo>
                    <a:lnTo>
                      <a:pt x="62064" y="204939"/>
                    </a:lnTo>
                    <a:lnTo>
                      <a:pt x="61963" y="204152"/>
                    </a:lnTo>
                    <a:lnTo>
                      <a:pt x="61696" y="202692"/>
                    </a:lnTo>
                    <a:lnTo>
                      <a:pt x="61747" y="203784"/>
                    </a:lnTo>
                    <a:lnTo>
                      <a:pt x="62572" y="210451"/>
                    </a:lnTo>
                    <a:lnTo>
                      <a:pt x="62649" y="210820"/>
                    </a:lnTo>
                    <a:close/>
                  </a:path>
                  <a:path w="100965" h="331470">
                    <a:moveTo>
                      <a:pt x="63080" y="206006"/>
                    </a:moveTo>
                    <a:lnTo>
                      <a:pt x="62903" y="201930"/>
                    </a:lnTo>
                    <a:lnTo>
                      <a:pt x="62826" y="200660"/>
                    </a:lnTo>
                    <a:lnTo>
                      <a:pt x="62877" y="201041"/>
                    </a:lnTo>
                    <a:lnTo>
                      <a:pt x="62852" y="200660"/>
                    </a:lnTo>
                    <a:lnTo>
                      <a:pt x="62801" y="199390"/>
                    </a:lnTo>
                    <a:lnTo>
                      <a:pt x="62763" y="200660"/>
                    </a:lnTo>
                    <a:lnTo>
                      <a:pt x="62725" y="201930"/>
                    </a:lnTo>
                    <a:lnTo>
                      <a:pt x="62636" y="200660"/>
                    </a:lnTo>
                    <a:lnTo>
                      <a:pt x="62344" y="196850"/>
                    </a:lnTo>
                    <a:lnTo>
                      <a:pt x="62064" y="194310"/>
                    </a:lnTo>
                    <a:lnTo>
                      <a:pt x="62306" y="200660"/>
                    </a:lnTo>
                    <a:lnTo>
                      <a:pt x="61341" y="183870"/>
                    </a:lnTo>
                    <a:lnTo>
                      <a:pt x="61087" y="182689"/>
                    </a:lnTo>
                    <a:lnTo>
                      <a:pt x="61785" y="195338"/>
                    </a:lnTo>
                    <a:lnTo>
                      <a:pt x="62014" y="200660"/>
                    </a:lnTo>
                    <a:lnTo>
                      <a:pt x="61899" y="198894"/>
                    </a:lnTo>
                    <a:lnTo>
                      <a:pt x="61772" y="198120"/>
                    </a:lnTo>
                    <a:lnTo>
                      <a:pt x="61341" y="190500"/>
                    </a:lnTo>
                    <a:lnTo>
                      <a:pt x="61544" y="194310"/>
                    </a:lnTo>
                    <a:lnTo>
                      <a:pt x="61048" y="189230"/>
                    </a:lnTo>
                    <a:lnTo>
                      <a:pt x="61569" y="200190"/>
                    </a:lnTo>
                    <a:lnTo>
                      <a:pt x="62585" y="204508"/>
                    </a:lnTo>
                    <a:lnTo>
                      <a:pt x="63080" y="206006"/>
                    </a:lnTo>
                    <a:close/>
                  </a:path>
                  <a:path w="100965" h="331470">
                    <a:moveTo>
                      <a:pt x="63385" y="194068"/>
                    </a:moveTo>
                    <a:lnTo>
                      <a:pt x="63258" y="189230"/>
                    </a:lnTo>
                    <a:lnTo>
                      <a:pt x="63131" y="187667"/>
                    </a:lnTo>
                    <a:lnTo>
                      <a:pt x="60934" y="177076"/>
                    </a:lnTo>
                    <a:lnTo>
                      <a:pt x="60833" y="176466"/>
                    </a:lnTo>
                    <a:lnTo>
                      <a:pt x="61277" y="182880"/>
                    </a:lnTo>
                    <a:lnTo>
                      <a:pt x="61391" y="184150"/>
                    </a:lnTo>
                    <a:lnTo>
                      <a:pt x="63385" y="194068"/>
                    </a:lnTo>
                    <a:close/>
                  </a:path>
                  <a:path w="100965" h="331470">
                    <a:moveTo>
                      <a:pt x="63398" y="207010"/>
                    </a:moveTo>
                    <a:lnTo>
                      <a:pt x="62966" y="202196"/>
                    </a:lnTo>
                    <a:lnTo>
                      <a:pt x="63093" y="205740"/>
                    </a:lnTo>
                    <a:lnTo>
                      <a:pt x="63195" y="206387"/>
                    </a:lnTo>
                    <a:lnTo>
                      <a:pt x="63398" y="207010"/>
                    </a:lnTo>
                    <a:close/>
                  </a:path>
                  <a:path w="100965" h="331470">
                    <a:moveTo>
                      <a:pt x="63461" y="189230"/>
                    </a:moveTo>
                    <a:lnTo>
                      <a:pt x="63322" y="187960"/>
                    </a:lnTo>
                    <a:lnTo>
                      <a:pt x="63296" y="187667"/>
                    </a:lnTo>
                    <a:lnTo>
                      <a:pt x="63296" y="187960"/>
                    </a:lnTo>
                    <a:lnTo>
                      <a:pt x="63207" y="186804"/>
                    </a:lnTo>
                    <a:lnTo>
                      <a:pt x="63233" y="187960"/>
                    </a:lnTo>
                    <a:lnTo>
                      <a:pt x="63258" y="188239"/>
                    </a:lnTo>
                    <a:lnTo>
                      <a:pt x="63461" y="189230"/>
                    </a:lnTo>
                    <a:close/>
                  </a:path>
                  <a:path w="100965" h="331470">
                    <a:moveTo>
                      <a:pt x="63500" y="217170"/>
                    </a:moveTo>
                    <a:lnTo>
                      <a:pt x="63182" y="208280"/>
                    </a:lnTo>
                    <a:lnTo>
                      <a:pt x="63080" y="206006"/>
                    </a:lnTo>
                    <a:lnTo>
                      <a:pt x="63042" y="209550"/>
                    </a:lnTo>
                    <a:lnTo>
                      <a:pt x="63500" y="217170"/>
                    </a:lnTo>
                    <a:close/>
                  </a:path>
                  <a:path w="100965" h="331470">
                    <a:moveTo>
                      <a:pt x="63576" y="206717"/>
                    </a:moveTo>
                    <a:lnTo>
                      <a:pt x="63449" y="204470"/>
                    </a:lnTo>
                    <a:lnTo>
                      <a:pt x="62534" y="191770"/>
                    </a:lnTo>
                    <a:lnTo>
                      <a:pt x="62649" y="196850"/>
                    </a:lnTo>
                    <a:lnTo>
                      <a:pt x="62776" y="196850"/>
                    </a:lnTo>
                    <a:lnTo>
                      <a:pt x="62890" y="200088"/>
                    </a:lnTo>
                    <a:lnTo>
                      <a:pt x="63017" y="202196"/>
                    </a:lnTo>
                    <a:lnTo>
                      <a:pt x="63576" y="206717"/>
                    </a:lnTo>
                    <a:close/>
                  </a:path>
                  <a:path w="100965" h="331470">
                    <a:moveTo>
                      <a:pt x="63639" y="176034"/>
                    </a:moveTo>
                    <a:lnTo>
                      <a:pt x="63563" y="173990"/>
                    </a:lnTo>
                    <a:lnTo>
                      <a:pt x="63131" y="172161"/>
                    </a:lnTo>
                    <a:lnTo>
                      <a:pt x="63246" y="174129"/>
                    </a:lnTo>
                    <a:lnTo>
                      <a:pt x="63639" y="176034"/>
                    </a:lnTo>
                    <a:close/>
                  </a:path>
                  <a:path w="100965" h="331470">
                    <a:moveTo>
                      <a:pt x="63652" y="210769"/>
                    </a:moveTo>
                    <a:lnTo>
                      <a:pt x="63614" y="210515"/>
                    </a:lnTo>
                    <a:lnTo>
                      <a:pt x="63652" y="210769"/>
                    </a:lnTo>
                    <a:close/>
                  </a:path>
                  <a:path w="100965" h="331470">
                    <a:moveTo>
                      <a:pt x="63754" y="212090"/>
                    </a:moveTo>
                    <a:lnTo>
                      <a:pt x="63652" y="207365"/>
                    </a:lnTo>
                    <a:lnTo>
                      <a:pt x="63576" y="206717"/>
                    </a:lnTo>
                    <a:lnTo>
                      <a:pt x="63639" y="207860"/>
                    </a:lnTo>
                    <a:lnTo>
                      <a:pt x="63754" y="212090"/>
                    </a:lnTo>
                    <a:close/>
                  </a:path>
                  <a:path w="100965" h="331470">
                    <a:moveTo>
                      <a:pt x="63893" y="175399"/>
                    </a:moveTo>
                    <a:lnTo>
                      <a:pt x="63538" y="171450"/>
                    </a:lnTo>
                    <a:lnTo>
                      <a:pt x="63601" y="174129"/>
                    </a:lnTo>
                    <a:lnTo>
                      <a:pt x="63893" y="175399"/>
                    </a:lnTo>
                    <a:close/>
                  </a:path>
                  <a:path w="100965" h="331470">
                    <a:moveTo>
                      <a:pt x="64655" y="180975"/>
                    </a:moveTo>
                    <a:lnTo>
                      <a:pt x="64617" y="178485"/>
                    </a:lnTo>
                    <a:lnTo>
                      <a:pt x="63893" y="175399"/>
                    </a:lnTo>
                    <a:lnTo>
                      <a:pt x="64008" y="177800"/>
                    </a:lnTo>
                    <a:lnTo>
                      <a:pt x="64655" y="180975"/>
                    </a:lnTo>
                    <a:close/>
                  </a:path>
                  <a:path w="100965" h="331470">
                    <a:moveTo>
                      <a:pt x="64782" y="225044"/>
                    </a:moveTo>
                    <a:lnTo>
                      <a:pt x="64655" y="221348"/>
                    </a:lnTo>
                    <a:lnTo>
                      <a:pt x="64617" y="221475"/>
                    </a:lnTo>
                    <a:lnTo>
                      <a:pt x="64782" y="225044"/>
                    </a:lnTo>
                    <a:close/>
                  </a:path>
                  <a:path w="100965" h="331470">
                    <a:moveTo>
                      <a:pt x="65163" y="213537"/>
                    </a:moveTo>
                    <a:lnTo>
                      <a:pt x="65151" y="212940"/>
                    </a:lnTo>
                    <a:lnTo>
                      <a:pt x="64998" y="212090"/>
                    </a:lnTo>
                    <a:lnTo>
                      <a:pt x="64922" y="211848"/>
                    </a:lnTo>
                    <a:lnTo>
                      <a:pt x="65163" y="213537"/>
                    </a:lnTo>
                    <a:close/>
                  </a:path>
                  <a:path w="100965" h="331470">
                    <a:moveTo>
                      <a:pt x="65481" y="257556"/>
                    </a:moveTo>
                    <a:lnTo>
                      <a:pt x="65455" y="257149"/>
                    </a:lnTo>
                    <a:lnTo>
                      <a:pt x="65417" y="256654"/>
                    </a:lnTo>
                    <a:lnTo>
                      <a:pt x="65481" y="257556"/>
                    </a:lnTo>
                    <a:close/>
                  </a:path>
                  <a:path w="100965" h="331470">
                    <a:moveTo>
                      <a:pt x="66027" y="218274"/>
                    </a:moveTo>
                    <a:lnTo>
                      <a:pt x="66014" y="218147"/>
                    </a:lnTo>
                    <a:lnTo>
                      <a:pt x="65328" y="214630"/>
                    </a:lnTo>
                    <a:lnTo>
                      <a:pt x="65163" y="213537"/>
                    </a:lnTo>
                    <a:lnTo>
                      <a:pt x="65252" y="215900"/>
                    </a:lnTo>
                    <a:lnTo>
                      <a:pt x="66027" y="218274"/>
                    </a:lnTo>
                    <a:close/>
                  </a:path>
                  <a:path w="100965" h="331470">
                    <a:moveTo>
                      <a:pt x="66052" y="271805"/>
                    </a:moveTo>
                    <a:lnTo>
                      <a:pt x="66027" y="271614"/>
                    </a:lnTo>
                    <a:lnTo>
                      <a:pt x="66040" y="271868"/>
                    </a:lnTo>
                    <a:close/>
                  </a:path>
                  <a:path w="100965" h="331470">
                    <a:moveTo>
                      <a:pt x="66078" y="218440"/>
                    </a:moveTo>
                    <a:lnTo>
                      <a:pt x="66027" y="218274"/>
                    </a:lnTo>
                    <a:lnTo>
                      <a:pt x="66027" y="218440"/>
                    </a:lnTo>
                    <a:close/>
                  </a:path>
                  <a:path w="100965" h="331470">
                    <a:moveTo>
                      <a:pt x="66840" y="245605"/>
                    </a:moveTo>
                    <a:lnTo>
                      <a:pt x="66763" y="243027"/>
                    </a:lnTo>
                    <a:lnTo>
                      <a:pt x="64960" y="229044"/>
                    </a:lnTo>
                    <a:lnTo>
                      <a:pt x="64782" y="225044"/>
                    </a:lnTo>
                    <a:lnTo>
                      <a:pt x="64897" y="228536"/>
                    </a:lnTo>
                    <a:lnTo>
                      <a:pt x="64744" y="227355"/>
                    </a:lnTo>
                    <a:lnTo>
                      <a:pt x="62572" y="210451"/>
                    </a:lnTo>
                    <a:lnTo>
                      <a:pt x="62395" y="209550"/>
                    </a:lnTo>
                    <a:lnTo>
                      <a:pt x="61874" y="206387"/>
                    </a:lnTo>
                    <a:lnTo>
                      <a:pt x="61925" y="207365"/>
                    </a:lnTo>
                    <a:lnTo>
                      <a:pt x="64858" y="230289"/>
                    </a:lnTo>
                    <a:lnTo>
                      <a:pt x="64922" y="231508"/>
                    </a:lnTo>
                    <a:lnTo>
                      <a:pt x="64960" y="231978"/>
                    </a:lnTo>
                    <a:lnTo>
                      <a:pt x="64884" y="230428"/>
                    </a:lnTo>
                    <a:lnTo>
                      <a:pt x="64985" y="231190"/>
                    </a:lnTo>
                    <a:lnTo>
                      <a:pt x="65062" y="233438"/>
                    </a:lnTo>
                    <a:lnTo>
                      <a:pt x="65074" y="233603"/>
                    </a:lnTo>
                    <a:lnTo>
                      <a:pt x="65265" y="235661"/>
                    </a:lnTo>
                    <a:lnTo>
                      <a:pt x="65100" y="232092"/>
                    </a:lnTo>
                    <a:lnTo>
                      <a:pt x="66840" y="245605"/>
                    </a:lnTo>
                    <a:close/>
                  </a:path>
                  <a:path w="100965" h="331470">
                    <a:moveTo>
                      <a:pt x="67005" y="287934"/>
                    </a:moveTo>
                    <a:lnTo>
                      <a:pt x="66040" y="271868"/>
                    </a:lnTo>
                    <a:lnTo>
                      <a:pt x="65849" y="270408"/>
                    </a:lnTo>
                    <a:lnTo>
                      <a:pt x="67005" y="287934"/>
                    </a:lnTo>
                    <a:close/>
                  </a:path>
                  <a:path w="100965" h="331470">
                    <a:moveTo>
                      <a:pt x="67513" y="265430"/>
                    </a:moveTo>
                    <a:lnTo>
                      <a:pt x="67424" y="262356"/>
                    </a:lnTo>
                    <a:lnTo>
                      <a:pt x="67348" y="261683"/>
                    </a:lnTo>
                    <a:lnTo>
                      <a:pt x="67437" y="265430"/>
                    </a:lnTo>
                    <a:close/>
                  </a:path>
                  <a:path w="100965" h="331470">
                    <a:moveTo>
                      <a:pt x="67703" y="297954"/>
                    </a:moveTo>
                    <a:lnTo>
                      <a:pt x="67398" y="293636"/>
                    </a:lnTo>
                    <a:lnTo>
                      <a:pt x="67284" y="291947"/>
                    </a:lnTo>
                    <a:lnTo>
                      <a:pt x="67005" y="287934"/>
                    </a:lnTo>
                    <a:lnTo>
                      <a:pt x="67259" y="291947"/>
                    </a:lnTo>
                    <a:lnTo>
                      <a:pt x="65824" y="270598"/>
                    </a:lnTo>
                    <a:lnTo>
                      <a:pt x="66636" y="283349"/>
                    </a:lnTo>
                    <a:lnTo>
                      <a:pt x="67233" y="291947"/>
                    </a:lnTo>
                    <a:lnTo>
                      <a:pt x="67348" y="293636"/>
                    </a:lnTo>
                    <a:lnTo>
                      <a:pt x="67348" y="293852"/>
                    </a:lnTo>
                    <a:lnTo>
                      <a:pt x="67335" y="293992"/>
                    </a:lnTo>
                    <a:lnTo>
                      <a:pt x="67360" y="294208"/>
                    </a:lnTo>
                    <a:lnTo>
                      <a:pt x="67437" y="295275"/>
                    </a:lnTo>
                    <a:lnTo>
                      <a:pt x="67500" y="295973"/>
                    </a:lnTo>
                    <a:lnTo>
                      <a:pt x="67360" y="293636"/>
                    </a:lnTo>
                    <a:lnTo>
                      <a:pt x="67665" y="297954"/>
                    </a:lnTo>
                    <a:close/>
                  </a:path>
                  <a:path w="100965" h="331470">
                    <a:moveTo>
                      <a:pt x="68275" y="302641"/>
                    </a:moveTo>
                    <a:lnTo>
                      <a:pt x="68122" y="299427"/>
                    </a:lnTo>
                    <a:lnTo>
                      <a:pt x="68033" y="297370"/>
                    </a:lnTo>
                    <a:lnTo>
                      <a:pt x="67729" y="290753"/>
                    </a:lnTo>
                    <a:lnTo>
                      <a:pt x="67894" y="295821"/>
                    </a:lnTo>
                    <a:lnTo>
                      <a:pt x="67462" y="287020"/>
                    </a:lnTo>
                    <a:lnTo>
                      <a:pt x="67843" y="295821"/>
                    </a:lnTo>
                    <a:lnTo>
                      <a:pt x="67894" y="296951"/>
                    </a:lnTo>
                    <a:lnTo>
                      <a:pt x="67894" y="297141"/>
                    </a:lnTo>
                    <a:lnTo>
                      <a:pt x="67919" y="297370"/>
                    </a:lnTo>
                    <a:lnTo>
                      <a:pt x="67983" y="299085"/>
                    </a:lnTo>
                    <a:lnTo>
                      <a:pt x="68008" y="299427"/>
                    </a:lnTo>
                    <a:lnTo>
                      <a:pt x="68148" y="302437"/>
                    </a:lnTo>
                    <a:lnTo>
                      <a:pt x="68021" y="299427"/>
                    </a:lnTo>
                    <a:lnTo>
                      <a:pt x="68173" y="302641"/>
                    </a:lnTo>
                    <a:close/>
                  </a:path>
                  <a:path w="100965" h="331470">
                    <a:moveTo>
                      <a:pt x="68453" y="271780"/>
                    </a:moveTo>
                    <a:lnTo>
                      <a:pt x="67462" y="262750"/>
                    </a:lnTo>
                    <a:lnTo>
                      <a:pt x="67513" y="265430"/>
                    </a:lnTo>
                    <a:lnTo>
                      <a:pt x="67462" y="266179"/>
                    </a:lnTo>
                    <a:lnTo>
                      <a:pt x="67576" y="267970"/>
                    </a:lnTo>
                    <a:lnTo>
                      <a:pt x="68453" y="271780"/>
                    </a:lnTo>
                    <a:close/>
                  </a:path>
                  <a:path w="100965" h="331470">
                    <a:moveTo>
                      <a:pt x="69215" y="287934"/>
                    </a:moveTo>
                    <a:lnTo>
                      <a:pt x="68948" y="286359"/>
                    </a:lnTo>
                    <a:lnTo>
                      <a:pt x="68859" y="287388"/>
                    </a:lnTo>
                    <a:lnTo>
                      <a:pt x="69215" y="287934"/>
                    </a:lnTo>
                    <a:close/>
                  </a:path>
                  <a:path w="100965" h="331470">
                    <a:moveTo>
                      <a:pt x="69215" y="285102"/>
                    </a:moveTo>
                    <a:lnTo>
                      <a:pt x="67779" y="275818"/>
                    </a:lnTo>
                    <a:lnTo>
                      <a:pt x="67754" y="276288"/>
                    </a:lnTo>
                    <a:lnTo>
                      <a:pt x="67589" y="270510"/>
                    </a:lnTo>
                    <a:lnTo>
                      <a:pt x="67487" y="267576"/>
                    </a:lnTo>
                    <a:lnTo>
                      <a:pt x="67754" y="276428"/>
                    </a:lnTo>
                    <a:lnTo>
                      <a:pt x="67665" y="278993"/>
                    </a:lnTo>
                    <a:lnTo>
                      <a:pt x="67868" y="280187"/>
                    </a:lnTo>
                    <a:lnTo>
                      <a:pt x="68351" y="295833"/>
                    </a:lnTo>
                    <a:lnTo>
                      <a:pt x="67881" y="280238"/>
                    </a:lnTo>
                    <a:lnTo>
                      <a:pt x="68948" y="286359"/>
                    </a:lnTo>
                    <a:lnTo>
                      <a:pt x="69215" y="285102"/>
                    </a:lnTo>
                    <a:close/>
                  </a:path>
                  <a:path w="100965" h="331470">
                    <a:moveTo>
                      <a:pt x="69596" y="278295"/>
                    </a:moveTo>
                    <a:lnTo>
                      <a:pt x="69570" y="277774"/>
                    </a:lnTo>
                    <a:lnTo>
                      <a:pt x="69367" y="276860"/>
                    </a:lnTo>
                    <a:lnTo>
                      <a:pt x="69596" y="278295"/>
                    </a:lnTo>
                    <a:close/>
                  </a:path>
                  <a:path w="100965" h="331470">
                    <a:moveTo>
                      <a:pt x="70637" y="300062"/>
                    </a:moveTo>
                    <a:lnTo>
                      <a:pt x="68808" y="287934"/>
                    </a:lnTo>
                    <a:lnTo>
                      <a:pt x="68757" y="287235"/>
                    </a:lnTo>
                    <a:lnTo>
                      <a:pt x="68554" y="286918"/>
                    </a:lnTo>
                    <a:lnTo>
                      <a:pt x="70637" y="300062"/>
                    </a:lnTo>
                    <a:close/>
                  </a:path>
                  <a:path w="100965" h="331470">
                    <a:moveTo>
                      <a:pt x="71107" y="276288"/>
                    </a:moveTo>
                    <a:lnTo>
                      <a:pt x="70370" y="272453"/>
                    </a:lnTo>
                    <a:lnTo>
                      <a:pt x="70650" y="274180"/>
                    </a:lnTo>
                    <a:lnTo>
                      <a:pt x="70891" y="275424"/>
                    </a:lnTo>
                    <a:lnTo>
                      <a:pt x="71107" y="276288"/>
                    </a:lnTo>
                    <a:close/>
                  </a:path>
                  <a:path w="100965" h="331470">
                    <a:moveTo>
                      <a:pt x="72948" y="297726"/>
                    </a:moveTo>
                    <a:lnTo>
                      <a:pt x="72923" y="297180"/>
                    </a:lnTo>
                    <a:lnTo>
                      <a:pt x="72313" y="290830"/>
                    </a:lnTo>
                    <a:lnTo>
                      <a:pt x="72948" y="297726"/>
                    </a:lnTo>
                    <a:close/>
                  </a:path>
                  <a:path w="100965" h="331470">
                    <a:moveTo>
                      <a:pt x="73139" y="294640"/>
                    </a:moveTo>
                    <a:lnTo>
                      <a:pt x="73101" y="292100"/>
                    </a:lnTo>
                    <a:lnTo>
                      <a:pt x="71805" y="285750"/>
                    </a:lnTo>
                    <a:lnTo>
                      <a:pt x="71513" y="281889"/>
                    </a:lnTo>
                    <a:lnTo>
                      <a:pt x="67729" y="260350"/>
                    </a:lnTo>
                    <a:lnTo>
                      <a:pt x="69024" y="267970"/>
                    </a:lnTo>
                    <a:lnTo>
                      <a:pt x="67957" y="260350"/>
                    </a:lnTo>
                    <a:lnTo>
                      <a:pt x="67348" y="256336"/>
                    </a:lnTo>
                    <a:lnTo>
                      <a:pt x="67398" y="259080"/>
                    </a:lnTo>
                    <a:lnTo>
                      <a:pt x="67513" y="261683"/>
                    </a:lnTo>
                    <a:lnTo>
                      <a:pt x="68592" y="267970"/>
                    </a:lnTo>
                    <a:lnTo>
                      <a:pt x="69138" y="273050"/>
                    </a:lnTo>
                    <a:lnTo>
                      <a:pt x="69570" y="277774"/>
                    </a:lnTo>
                    <a:lnTo>
                      <a:pt x="70485" y="281889"/>
                    </a:lnTo>
                    <a:lnTo>
                      <a:pt x="70853" y="284480"/>
                    </a:lnTo>
                    <a:lnTo>
                      <a:pt x="70269" y="279400"/>
                    </a:lnTo>
                    <a:lnTo>
                      <a:pt x="71234" y="284480"/>
                    </a:lnTo>
                    <a:lnTo>
                      <a:pt x="71767" y="285750"/>
                    </a:lnTo>
                    <a:lnTo>
                      <a:pt x="72275" y="288290"/>
                    </a:lnTo>
                    <a:lnTo>
                      <a:pt x="73139" y="294640"/>
                    </a:lnTo>
                    <a:close/>
                  </a:path>
                  <a:path w="100965" h="331470">
                    <a:moveTo>
                      <a:pt x="73228" y="308610"/>
                    </a:moveTo>
                    <a:lnTo>
                      <a:pt x="72986" y="303530"/>
                    </a:lnTo>
                    <a:lnTo>
                      <a:pt x="73126" y="303530"/>
                    </a:lnTo>
                    <a:lnTo>
                      <a:pt x="72961" y="298183"/>
                    </a:lnTo>
                    <a:lnTo>
                      <a:pt x="71234" y="289433"/>
                    </a:lnTo>
                    <a:lnTo>
                      <a:pt x="70231" y="284480"/>
                    </a:lnTo>
                    <a:lnTo>
                      <a:pt x="70777" y="285750"/>
                    </a:lnTo>
                    <a:lnTo>
                      <a:pt x="70586" y="284480"/>
                    </a:lnTo>
                    <a:lnTo>
                      <a:pt x="69773" y="279400"/>
                    </a:lnTo>
                    <a:lnTo>
                      <a:pt x="69596" y="278295"/>
                    </a:lnTo>
                    <a:lnTo>
                      <a:pt x="69545" y="279400"/>
                    </a:lnTo>
                    <a:lnTo>
                      <a:pt x="68757" y="275590"/>
                    </a:lnTo>
                    <a:lnTo>
                      <a:pt x="68897" y="275590"/>
                    </a:lnTo>
                    <a:lnTo>
                      <a:pt x="68618" y="274320"/>
                    </a:lnTo>
                    <a:lnTo>
                      <a:pt x="68491" y="274320"/>
                    </a:lnTo>
                    <a:lnTo>
                      <a:pt x="67995" y="274320"/>
                    </a:lnTo>
                    <a:lnTo>
                      <a:pt x="69049" y="282295"/>
                    </a:lnTo>
                    <a:lnTo>
                      <a:pt x="70446" y="292100"/>
                    </a:lnTo>
                    <a:lnTo>
                      <a:pt x="71018" y="298437"/>
                    </a:lnTo>
                    <a:lnTo>
                      <a:pt x="70929" y="299339"/>
                    </a:lnTo>
                    <a:lnTo>
                      <a:pt x="71094" y="299491"/>
                    </a:lnTo>
                    <a:lnTo>
                      <a:pt x="71145" y="299720"/>
                    </a:lnTo>
                    <a:lnTo>
                      <a:pt x="71704" y="300990"/>
                    </a:lnTo>
                    <a:lnTo>
                      <a:pt x="73228" y="308610"/>
                    </a:lnTo>
                    <a:close/>
                  </a:path>
                  <a:path w="100965" h="331470">
                    <a:moveTo>
                      <a:pt x="73914" y="295084"/>
                    </a:moveTo>
                    <a:lnTo>
                      <a:pt x="72618" y="288251"/>
                    </a:lnTo>
                    <a:lnTo>
                      <a:pt x="73012" y="291134"/>
                    </a:lnTo>
                    <a:lnTo>
                      <a:pt x="73914" y="295084"/>
                    </a:lnTo>
                    <a:close/>
                  </a:path>
                  <a:path w="100965" h="331470">
                    <a:moveTo>
                      <a:pt x="75120" y="293331"/>
                    </a:moveTo>
                    <a:lnTo>
                      <a:pt x="74587" y="288417"/>
                    </a:lnTo>
                    <a:lnTo>
                      <a:pt x="74345" y="287185"/>
                    </a:lnTo>
                    <a:lnTo>
                      <a:pt x="74891" y="292074"/>
                    </a:lnTo>
                    <a:lnTo>
                      <a:pt x="75120" y="293331"/>
                    </a:lnTo>
                    <a:close/>
                  </a:path>
                  <a:path w="100965" h="331470">
                    <a:moveTo>
                      <a:pt x="76530" y="292100"/>
                    </a:moveTo>
                    <a:lnTo>
                      <a:pt x="75184" y="281940"/>
                    </a:lnTo>
                    <a:lnTo>
                      <a:pt x="75311" y="283210"/>
                    </a:lnTo>
                    <a:lnTo>
                      <a:pt x="76530" y="292100"/>
                    </a:lnTo>
                    <a:close/>
                  </a:path>
                  <a:path w="100965" h="331470">
                    <a:moveTo>
                      <a:pt x="77431" y="257632"/>
                    </a:moveTo>
                    <a:lnTo>
                      <a:pt x="77177" y="257086"/>
                    </a:lnTo>
                    <a:lnTo>
                      <a:pt x="77355" y="257670"/>
                    </a:lnTo>
                    <a:close/>
                  </a:path>
                  <a:path w="100965" h="331470">
                    <a:moveTo>
                      <a:pt x="77927" y="301650"/>
                    </a:moveTo>
                    <a:lnTo>
                      <a:pt x="76974" y="294640"/>
                    </a:lnTo>
                    <a:lnTo>
                      <a:pt x="76847" y="295910"/>
                    </a:lnTo>
                    <a:lnTo>
                      <a:pt x="77927" y="301650"/>
                    </a:lnTo>
                    <a:close/>
                  </a:path>
                  <a:path w="100965" h="331470">
                    <a:moveTo>
                      <a:pt x="78028" y="274320"/>
                    </a:moveTo>
                    <a:lnTo>
                      <a:pt x="76504" y="265430"/>
                    </a:lnTo>
                    <a:lnTo>
                      <a:pt x="76339" y="264960"/>
                    </a:lnTo>
                    <a:lnTo>
                      <a:pt x="78028" y="274320"/>
                    </a:lnTo>
                    <a:close/>
                  </a:path>
                  <a:path w="100965" h="331470">
                    <a:moveTo>
                      <a:pt x="78752" y="306070"/>
                    </a:moveTo>
                    <a:lnTo>
                      <a:pt x="77927" y="301650"/>
                    </a:lnTo>
                    <a:lnTo>
                      <a:pt x="78257" y="304126"/>
                    </a:lnTo>
                    <a:lnTo>
                      <a:pt x="78752" y="306070"/>
                    </a:lnTo>
                    <a:close/>
                  </a:path>
                  <a:path w="100965" h="331470">
                    <a:moveTo>
                      <a:pt x="78854" y="258826"/>
                    </a:moveTo>
                    <a:lnTo>
                      <a:pt x="78790" y="258381"/>
                    </a:lnTo>
                    <a:lnTo>
                      <a:pt x="78587" y="257086"/>
                    </a:lnTo>
                    <a:lnTo>
                      <a:pt x="78854" y="258826"/>
                    </a:lnTo>
                    <a:close/>
                  </a:path>
                  <a:path w="100965" h="331470">
                    <a:moveTo>
                      <a:pt x="78879" y="295910"/>
                    </a:moveTo>
                    <a:lnTo>
                      <a:pt x="77762" y="289674"/>
                    </a:lnTo>
                    <a:lnTo>
                      <a:pt x="77647" y="290830"/>
                    </a:lnTo>
                    <a:lnTo>
                      <a:pt x="78879" y="295910"/>
                    </a:lnTo>
                    <a:close/>
                  </a:path>
                  <a:path w="100965" h="331470">
                    <a:moveTo>
                      <a:pt x="79222" y="262890"/>
                    </a:moveTo>
                    <a:lnTo>
                      <a:pt x="79159" y="262356"/>
                    </a:lnTo>
                    <a:lnTo>
                      <a:pt x="79032" y="261683"/>
                    </a:lnTo>
                    <a:lnTo>
                      <a:pt x="78803" y="261086"/>
                    </a:lnTo>
                    <a:lnTo>
                      <a:pt x="79222" y="262890"/>
                    </a:lnTo>
                    <a:close/>
                  </a:path>
                  <a:path w="100965" h="331470">
                    <a:moveTo>
                      <a:pt x="79959" y="266700"/>
                    </a:moveTo>
                    <a:lnTo>
                      <a:pt x="78854" y="259080"/>
                    </a:lnTo>
                    <a:lnTo>
                      <a:pt x="79159" y="262356"/>
                    </a:lnTo>
                    <a:lnTo>
                      <a:pt x="79959" y="266700"/>
                    </a:lnTo>
                    <a:close/>
                  </a:path>
                  <a:path w="100965" h="331470">
                    <a:moveTo>
                      <a:pt x="83858" y="316230"/>
                    </a:moveTo>
                    <a:lnTo>
                      <a:pt x="83781" y="313690"/>
                    </a:lnTo>
                    <a:lnTo>
                      <a:pt x="82219" y="306070"/>
                    </a:lnTo>
                    <a:lnTo>
                      <a:pt x="83858" y="316230"/>
                    </a:lnTo>
                    <a:close/>
                  </a:path>
                  <a:path w="100965" h="331470">
                    <a:moveTo>
                      <a:pt x="84340" y="313690"/>
                    </a:moveTo>
                    <a:lnTo>
                      <a:pt x="84035" y="312242"/>
                    </a:lnTo>
                    <a:lnTo>
                      <a:pt x="84340" y="314071"/>
                    </a:lnTo>
                    <a:lnTo>
                      <a:pt x="84340" y="313690"/>
                    </a:lnTo>
                    <a:close/>
                  </a:path>
                  <a:path w="100965" h="331470">
                    <a:moveTo>
                      <a:pt x="84912" y="317500"/>
                    </a:moveTo>
                    <a:lnTo>
                      <a:pt x="84340" y="314071"/>
                    </a:lnTo>
                    <a:lnTo>
                      <a:pt x="84315" y="316230"/>
                    </a:lnTo>
                    <a:lnTo>
                      <a:pt x="83781" y="313690"/>
                    </a:lnTo>
                    <a:lnTo>
                      <a:pt x="84289" y="316230"/>
                    </a:lnTo>
                    <a:lnTo>
                      <a:pt x="84785" y="318770"/>
                    </a:lnTo>
                    <a:lnTo>
                      <a:pt x="84912" y="317500"/>
                    </a:lnTo>
                    <a:close/>
                  </a:path>
                  <a:path w="100965" h="331470">
                    <a:moveTo>
                      <a:pt x="84937" y="299707"/>
                    </a:moveTo>
                    <a:lnTo>
                      <a:pt x="84302" y="294449"/>
                    </a:lnTo>
                    <a:lnTo>
                      <a:pt x="84137" y="293992"/>
                    </a:lnTo>
                    <a:lnTo>
                      <a:pt x="83032" y="288963"/>
                    </a:lnTo>
                    <a:lnTo>
                      <a:pt x="81851" y="282740"/>
                    </a:lnTo>
                    <a:lnTo>
                      <a:pt x="82486" y="286435"/>
                    </a:lnTo>
                    <a:lnTo>
                      <a:pt x="84937" y="299707"/>
                    </a:lnTo>
                    <a:close/>
                  </a:path>
                  <a:path w="100965" h="331470">
                    <a:moveTo>
                      <a:pt x="85153" y="315874"/>
                    </a:moveTo>
                    <a:lnTo>
                      <a:pt x="85064" y="315112"/>
                    </a:lnTo>
                    <a:lnTo>
                      <a:pt x="85026" y="314960"/>
                    </a:lnTo>
                    <a:lnTo>
                      <a:pt x="84988" y="314794"/>
                    </a:lnTo>
                    <a:lnTo>
                      <a:pt x="85039" y="315163"/>
                    </a:lnTo>
                    <a:lnTo>
                      <a:pt x="85153" y="315874"/>
                    </a:lnTo>
                    <a:close/>
                  </a:path>
                  <a:path w="100965" h="331470">
                    <a:moveTo>
                      <a:pt x="85331" y="306070"/>
                    </a:moveTo>
                    <a:lnTo>
                      <a:pt x="83515" y="295910"/>
                    </a:lnTo>
                    <a:lnTo>
                      <a:pt x="82778" y="293370"/>
                    </a:lnTo>
                    <a:lnTo>
                      <a:pt x="82397" y="293370"/>
                    </a:lnTo>
                    <a:lnTo>
                      <a:pt x="81584" y="289433"/>
                    </a:lnTo>
                    <a:lnTo>
                      <a:pt x="81216" y="287020"/>
                    </a:lnTo>
                    <a:lnTo>
                      <a:pt x="80365" y="282295"/>
                    </a:lnTo>
                    <a:lnTo>
                      <a:pt x="80264" y="280670"/>
                    </a:lnTo>
                    <a:lnTo>
                      <a:pt x="82105" y="288290"/>
                    </a:lnTo>
                    <a:lnTo>
                      <a:pt x="81610" y="284480"/>
                    </a:lnTo>
                    <a:lnTo>
                      <a:pt x="80479" y="280670"/>
                    </a:lnTo>
                    <a:lnTo>
                      <a:pt x="78968" y="271780"/>
                    </a:lnTo>
                    <a:lnTo>
                      <a:pt x="80264" y="276860"/>
                    </a:lnTo>
                    <a:lnTo>
                      <a:pt x="79400" y="271780"/>
                    </a:lnTo>
                    <a:lnTo>
                      <a:pt x="78740" y="267970"/>
                    </a:lnTo>
                    <a:lnTo>
                      <a:pt x="78181" y="265430"/>
                    </a:lnTo>
                    <a:lnTo>
                      <a:pt x="77622" y="262890"/>
                    </a:lnTo>
                    <a:lnTo>
                      <a:pt x="77698" y="265430"/>
                    </a:lnTo>
                    <a:lnTo>
                      <a:pt x="77343" y="264160"/>
                    </a:lnTo>
                    <a:lnTo>
                      <a:pt x="75552" y="254000"/>
                    </a:lnTo>
                    <a:lnTo>
                      <a:pt x="77025" y="265430"/>
                    </a:lnTo>
                    <a:lnTo>
                      <a:pt x="80187" y="282295"/>
                    </a:lnTo>
                    <a:lnTo>
                      <a:pt x="80797" y="285750"/>
                    </a:lnTo>
                    <a:lnTo>
                      <a:pt x="81889" y="293370"/>
                    </a:lnTo>
                    <a:lnTo>
                      <a:pt x="81114" y="289560"/>
                    </a:lnTo>
                    <a:lnTo>
                      <a:pt x="80086" y="284480"/>
                    </a:lnTo>
                    <a:lnTo>
                      <a:pt x="79057" y="279400"/>
                    </a:lnTo>
                    <a:lnTo>
                      <a:pt x="78028" y="274320"/>
                    </a:lnTo>
                    <a:lnTo>
                      <a:pt x="78244" y="275590"/>
                    </a:lnTo>
                    <a:lnTo>
                      <a:pt x="78587" y="279400"/>
                    </a:lnTo>
                    <a:lnTo>
                      <a:pt x="78028" y="279400"/>
                    </a:lnTo>
                    <a:lnTo>
                      <a:pt x="77216" y="274320"/>
                    </a:lnTo>
                    <a:lnTo>
                      <a:pt x="76454" y="271780"/>
                    </a:lnTo>
                    <a:lnTo>
                      <a:pt x="77774" y="279400"/>
                    </a:lnTo>
                    <a:lnTo>
                      <a:pt x="78460" y="284480"/>
                    </a:lnTo>
                    <a:lnTo>
                      <a:pt x="77317" y="278130"/>
                    </a:lnTo>
                    <a:lnTo>
                      <a:pt x="77431" y="280670"/>
                    </a:lnTo>
                    <a:lnTo>
                      <a:pt x="79438" y="292100"/>
                    </a:lnTo>
                    <a:lnTo>
                      <a:pt x="81000" y="299720"/>
                    </a:lnTo>
                    <a:lnTo>
                      <a:pt x="80441" y="295910"/>
                    </a:lnTo>
                    <a:lnTo>
                      <a:pt x="82537" y="306070"/>
                    </a:lnTo>
                    <a:lnTo>
                      <a:pt x="80899" y="297180"/>
                    </a:lnTo>
                    <a:lnTo>
                      <a:pt x="80810" y="295910"/>
                    </a:lnTo>
                    <a:lnTo>
                      <a:pt x="80645" y="293370"/>
                    </a:lnTo>
                    <a:lnTo>
                      <a:pt x="80810" y="293370"/>
                    </a:lnTo>
                    <a:lnTo>
                      <a:pt x="80441" y="289560"/>
                    </a:lnTo>
                    <a:lnTo>
                      <a:pt x="82956" y="304965"/>
                    </a:lnTo>
                    <a:lnTo>
                      <a:pt x="83413" y="308610"/>
                    </a:lnTo>
                    <a:lnTo>
                      <a:pt x="82448" y="304800"/>
                    </a:lnTo>
                    <a:lnTo>
                      <a:pt x="84035" y="312242"/>
                    </a:lnTo>
                    <a:lnTo>
                      <a:pt x="83642" y="309880"/>
                    </a:lnTo>
                    <a:lnTo>
                      <a:pt x="84988" y="314960"/>
                    </a:lnTo>
                    <a:lnTo>
                      <a:pt x="84150" y="309880"/>
                    </a:lnTo>
                    <a:lnTo>
                      <a:pt x="83947" y="308610"/>
                    </a:lnTo>
                    <a:lnTo>
                      <a:pt x="82118" y="298450"/>
                    </a:lnTo>
                    <a:lnTo>
                      <a:pt x="83070" y="299720"/>
                    </a:lnTo>
                    <a:lnTo>
                      <a:pt x="83464" y="302260"/>
                    </a:lnTo>
                    <a:lnTo>
                      <a:pt x="82931" y="298450"/>
                    </a:lnTo>
                    <a:lnTo>
                      <a:pt x="82588" y="295910"/>
                    </a:lnTo>
                    <a:lnTo>
                      <a:pt x="83680" y="299720"/>
                    </a:lnTo>
                    <a:lnTo>
                      <a:pt x="85128" y="306070"/>
                    </a:lnTo>
                    <a:lnTo>
                      <a:pt x="85331" y="306070"/>
                    </a:lnTo>
                    <a:close/>
                  </a:path>
                  <a:path w="100965" h="331470">
                    <a:moveTo>
                      <a:pt x="85725" y="319722"/>
                    </a:moveTo>
                    <a:lnTo>
                      <a:pt x="85496" y="318084"/>
                    </a:lnTo>
                    <a:lnTo>
                      <a:pt x="85166" y="315874"/>
                    </a:lnTo>
                    <a:lnTo>
                      <a:pt x="85674" y="320001"/>
                    </a:lnTo>
                    <a:lnTo>
                      <a:pt x="85725" y="319722"/>
                    </a:lnTo>
                    <a:close/>
                  </a:path>
                  <a:path w="100965" h="331470">
                    <a:moveTo>
                      <a:pt x="86880" y="323418"/>
                    </a:moveTo>
                    <a:lnTo>
                      <a:pt x="86829" y="322897"/>
                    </a:lnTo>
                    <a:lnTo>
                      <a:pt x="86804" y="323227"/>
                    </a:lnTo>
                    <a:lnTo>
                      <a:pt x="86766" y="323532"/>
                    </a:lnTo>
                    <a:lnTo>
                      <a:pt x="86880" y="323748"/>
                    </a:lnTo>
                    <a:lnTo>
                      <a:pt x="86880" y="323418"/>
                    </a:lnTo>
                    <a:close/>
                  </a:path>
                  <a:path w="100965" h="331470">
                    <a:moveTo>
                      <a:pt x="87807" y="321983"/>
                    </a:moveTo>
                    <a:lnTo>
                      <a:pt x="86677" y="318465"/>
                    </a:lnTo>
                    <a:lnTo>
                      <a:pt x="86258" y="316750"/>
                    </a:lnTo>
                    <a:lnTo>
                      <a:pt x="84848" y="309232"/>
                    </a:lnTo>
                    <a:lnTo>
                      <a:pt x="84010" y="306920"/>
                    </a:lnTo>
                    <a:lnTo>
                      <a:pt x="86499" y="319836"/>
                    </a:lnTo>
                    <a:lnTo>
                      <a:pt x="86817" y="322897"/>
                    </a:lnTo>
                    <a:lnTo>
                      <a:pt x="87020" y="321360"/>
                    </a:lnTo>
                    <a:lnTo>
                      <a:pt x="87757" y="324789"/>
                    </a:lnTo>
                    <a:lnTo>
                      <a:pt x="87807" y="321983"/>
                    </a:lnTo>
                    <a:close/>
                  </a:path>
                  <a:path w="100965" h="331470">
                    <a:moveTo>
                      <a:pt x="89801" y="330517"/>
                    </a:moveTo>
                    <a:lnTo>
                      <a:pt x="89344" y="326097"/>
                    </a:lnTo>
                    <a:lnTo>
                      <a:pt x="89166" y="325640"/>
                    </a:lnTo>
                    <a:lnTo>
                      <a:pt x="89001" y="325183"/>
                    </a:lnTo>
                    <a:lnTo>
                      <a:pt x="88925" y="325539"/>
                    </a:lnTo>
                    <a:lnTo>
                      <a:pt x="88379" y="322973"/>
                    </a:lnTo>
                    <a:lnTo>
                      <a:pt x="89801" y="330517"/>
                    </a:lnTo>
                    <a:close/>
                  </a:path>
                  <a:path w="100965" h="331470">
                    <a:moveTo>
                      <a:pt x="89966" y="284480"/>
                    </a:moveTo>
                    <a:lnTo>
                      <a:pt x="89928" y="284200"/>
                    </a:lnTo>
                    <a:lnTo>
                      <a:pt x="89192" y="280670"/>
                    </a:lnTo>
                    <a:lnTo>
                      <a:pt x="89966" y="284480"/>
                    </a:lnTo>
                    <a:close/>
                  </a:path>
                  <a:path w="100965" h="331470">
                    <a:moveTo>
                      <a:pt x="91071" y="291515"/>
                    </a:moveTo>
                    <a:lnTo>
                      <a:pt x="90716" y="288988"/>
                    </a:lnTo>
                    <a:lnTo>
                      <a:pt x="90678" y="289280"/>
                    </a:lnTo>
                    <a:lnTo>
                      <a:pt x="90843" y="290258"/>
                    </a:lnTo>
                    <a:lnTo>
                      <a:pt x="91071" y="291515"/>
                    </a:lnTo>
                    <a:close/>
                  </a:path>
                  <a:path w="100965" h="331470">
                    <a:moveTo>
                      <a:pt x="91998" y="309880"/>
                    </a:moveTo>
                    <a:lnTo>
                      <a:pt x="91833" y="309283"/>
                    </a:lnTo>
                    <a:lnTo>
                      <a:pt x="91960" y="309880"/>
                    </a:lnTo>
                    <a:close/>
                  </a:path>
                  <a:path w="100965" h="331470">
                    <a:moveTo>
                      <a:pt x="92354" y="307365"/>
                    </a:moveTo>
                    <a:lnTo>
                      <a:pt x="92265" y="306730"/>
                    </a:lnTo>
                    <a:lnTo>
                      <a:pt x="92125" y="306209"/>
                    </a:lnTo>
                    <a:lnTo>
                      <a:pt x="92024" y="305854"/>
                    </a:lnTo>
                    <a:lnTo>
                      <a:pt x="92354" y="307365"/>
                    </a:lnTo>
                    <a:close/>
                  </a:path>
                  <a:path w="100965" h="331470">
                    <a:moveTo>
                      <a:pt x="93903" y="303530"/>
                    </a:moveTo>
                    <a:lnTo>
                      <a:pt x="92417" y="297180"/>
                    </a:lnTo>
                    <a:lnTo>
                      <a:pt x="93751" y="303530"/>
                    </a:lnTo>
                    <a:lnTo>
                      <a:pt x="93903" y="303530"/>
                    </a:lnTo>
                    <a:close/>
                  </a:path>
                  <a:path w="100965" h="331470">
                    <a:moveTo>
                      <a:pt x="94322" y="331470"/>
                    </a:moveTo>
                    <a:lnTo>
                      <a:pt x="92875" y="322580"/>
                    </a:lnTo>
                    <a:lnTo>
                      <a:pt x="92468" y="320040"/>
                    </a:lnTo>
                    <a:lnTo>
                      <a:pt x="92214" y="318770"/>
                    </a:lnTo>
                    <a:lnTo>
                      <a:pt x="90754" y="311150"/>
                    </a:lnTo>
                    <a:lnTo>
                      <a:pt x="90131" y="311150"/>
                    </a:lnTo>
                    <a:lnTo>
                      <a:pt x="91884" y="318770"/>
                    </a:lnTo>
                    <a:lnTo>
                      <a:pt x="90030" y="313690"/>
                    </a:lnTo>
                    <a:lnTo>
                      <a:pt x="89458" y="311061"/>
                    </a:lnTo>
                    <a:lnTo>
                      <a:pt x="89154" y="308610"/>
                    </a:lnTo>
                    <a:lnTo>
                      <a:pt x="89509" y="312420"/>
                    </a:lnTo>
                    <a:lnTo>
                      <a:pt x="89395" y="314071"/>
                    </a:lnTo>
                    <a:lnTo>
                      <a:pt x="90297" y="320040"/>
                    </a:lnTo>
                    <a:lnTo>
                      <a:pt x="89014" y="314960"/>
                    </a:lnTo>
                    <a:lnTo>
                      <a:pt x="88900" y="311061"/>
                    </a:lnTo>
                    <a:lnTo>
                      <a:pt x="88607" y="309880"/>
                    </a:lnTo>
                    <a:lnTo>
                      <a:pt x="88290" y="308610"/>
                    </a:lnTo>
                    <a:lnTo>
                      <a:pt x="88074" y="307340"/>
                    </a:lnTo>
                    <a:lnTo>
                      <a:pt x="87604" y="304800"/>
                    </a:lnTo>
                    <a:lnTo>
                      <a:pt x="85712" y="294640"/>
                    </a:lnTo>
                    <a:lnTo>
                      <a:pt x="84023" y="285750"/>
                    </a:lnTo>
                    <a:lnTo>
                      <a:pt x="83832" y="285750"/>
                    </a:lnTo>
                    <a:lnTo>
                      <a:pt x="84848" y="292100"/>
                    </a:lnTo>
                    <a:lnTo>
                      <a:pt x="86220" y="298450"/>
                    </a:lnTo>
                    <a:lnTo>
                      <a:pt x="87109" y="304800"/>
                    </a:lnTo>
                    <a:lnTo>
                      <a:pt x="84797" y="294640"/>
                    </a:lnTo>
                    <a:lnTo>
                      <a:pt x="84975" y="297180"/>
                    </a:lnTo>
                    <a:lnTo>
                      <a:pt x="86042" y="300990"/>
                    </a:lnTo>
                    <a:lnTo>
                      <a:pt x="86702" y="303530"/>
                    </a:lnTo>
                    <a:lnTo>
                      <a:pt x="87007" y="307340"/>
                    </a:lnTo>
                    <a:lnTo>
                      <a:pt x="85483" y="299720"/>
                    </a:lnTo>
                    <a:lnTo>
                      <a:pt x="85267" y="299720"/>
                    </a:lnTo>
                    <a:lnTo>
                      <a:pt x="87350" y="309880"/>
                    </a:lnTo>
                    <a:lnTo>
                      <a:pt x="86245" y="304800"/>
                    </a:lnTo>
                    <a:lnTo>
                      <a:pt x="85534" y="302260"/>
                    </a:lnTo>
                    <a:lnTo>
                      <a:pt x="84378" y="297726"/>
                    </a:lnTo>
                    <a:lnTo>
                      <a:pt x="82677" y="290830"/>
                    </a:lnTo>
                    <a:lnTo>
                      <a:pt x="84328" y="298450"/>
                    </a:lnTo>
                    <a:lnTo>
                      <a:pt x="86271" y="309880"/>
                    </a:lnTo>
                    <a:lnTo>
                      <a:pt x="86588" y="312420"/>
                    </a:lnTo>
                    <a:lnTo>
                      <a:pt x="90335" y="327660"/>
                    </a:lnTo>
                    <a:lnTo>
                      <a:pt x="90220" y="322580"/>
                    </a:lnTo>
                    <a:lnTo>
                      <a:pt x="92240" y="330200"/>
                    </a:lnTo>
                    <a:lnTo>
                      <a:pt x="91592" y="322580"/>
                    </a:lnTo>
                    <a:lnTo>
                      <a:pt x="92786" y="328930"/>
                    </a:lnTo>
                    <a:lnTo>
                      <a:pt x="94322" y="331470"/>
                    </a:lnTo>
                    <a:close/>
                  </a:path>
                  <a:path w="100965" h="331470">
                    <a:moveTo>
                      <a:pt x="94361" y="322580"/>
                    </a:moveTo>
                    <a:lnTo>
                      <a:pt x="93459" y="317500"/>
                    </a:lnTo>
                    <a:lnTo>
                      <a:pt x="91960" y="309880"/>
                    </a:lnTo>
                    <a:lnTo>
                      <a:pt x="91427" y="309880"/>
                    </a:lnTo>
                    <a:lnTo>
                      <a:pt x="94361" y="322580"/>
                    </a:lnTo>
                    <a:close/>
                  </a:path>
                  <a:path w="100965" h="331470">
                    <a:moveTo>
                      <a:pt x="99390" y="328930"/>
                    </a:moveTo>
                    <a:lnTo>
                      <a:pt x="97497" y="321310"/>
                    </a:lnTo>
                    <a:lnTo>
                      <a:pt x="96494" y="314960"/>
                    </a:lnTo>
                    <a:lnTo>
                      <a:pt x="95745" y="310426"/>
                    </a:lnTo>
                    <a:lnTo>
                      <a:pt x="95745" y="314960"/>
                    </a:lnTo>
                    <a:lnTo>
                      <a:pt x="93929" y="307340"/>
                    </a:lnTo>
                    <a:lnTo>
                      <a:pt x="93967" y="305015"/>
                    </a:lnTo>
                    <a:lnTo>
                      <a:pt x="95745" y="314960"/>
                    </a:lnTo>
                    <a:lnTo>
                      <a:pt x="95745" y="310426"/>
                    </a:lnTo>
                    <a:lnTo>
                      <a:pt x="95237" y="307340"/>
                    </a:lnTo>
                    <a:lnTo>
                      <a:pt x="94576" y="303530"/>
                    </a:lnTo>
                    <a:lnTo>
                      <a:pt x="93903" y="303530"/>
                    </a:lnTo>
                    <a:lnTo>
                      <a:pt x="94792" y="307340"/>
                    </a:lnTo>
                    <a:lnTo>
                      <a:pt x="93980" y="304888"/>
                    </a:lnTo>
                    <a:lnTo>
                      <a:pt x="91897" y="297180"/>
                    </a:lnTo>
                    <a:lnTo>
                      <a:pt x="91071" y="292100"/>
                    </a:lnTo>
                    <a:lnTo>
                      <a:pt x="91706" y="297180"/>
                    </a:lnTo>
                    <a:lnTo>
                      <a:pt x="89712" y="288290"/>
                    </a:lnTo>
                    <a:lnTo>
                      <a:pt x="89281" y="288290"/>
                    </a:lnTo>
                    <a:lnTo>
                      <a:pt x="88595" y="287020"/>
                    </a:lnTo>
                    <a:lnTo>
                      <a:pt x="90436" y="295910"/>
                    </a:lnTo>
                    <a:lnTo>
                      <a:pt x="91528" y="299720"/>
                    </a:lnTo>
                    <a:lnTo>
                      <a:pt x="88900" y="288290"/>
                    </a:lnTo>
                    <a:lnTo>
                      <a:pt x="90424" y="293370"/>
                    </a:lnTo>
                    <a:lnTo>
                      <a:pt x="93332" y="308610"/>
                    </a:lnTo>
                    <a:lnTo>
                      <a:pt x="93129" y="309880"/>
                    </a:lnTo>
                    <a:lnTo>
                      <a:pt x="93649" y="313690"/>
                    </a:lnTo>
                    <a:lnTo>
                      <a:pt x="92557" y="309880"/>
                    </a:lnTo>
                    <a:lnTo>
                      <a:pt x="91744" y="306070"/>
                    </a:lnTo>
                    <a:lnTo>
                      <a:pt x="92011" y="306070"/>
                    </a:lnTo>
                    <a:lnTo>
                      <a:pt x="90639" y="299720"/>
                    </a:lnTo>
                    <a:lnTo>
                      <a:pt x="90424" y="298450"/>
                    </a:lnTo>
                    <a:lnTo>
                      <a:pt x="90017" y="295910"/>
                    </a:lnTo>
                    <a:lnTo>
                      <a:pt x="89611" y="294640"/>
                    </a:lnTo>
                    <a:lnTo>
                      <a:pt x="82499" y="259080"/>
                    </a:lnTo>
                    <a:lnTo>
                      <a:pt x="83451" y="262890"/>
                    </a:lnTo>
                    <a:lnTo>
                      <a:pt x="83896" y="264160"/>
                    </a:lnTo>
                    <a:lnTo>
                      <a:pt x="84391" y="265430"/>
                    </a:lnTo>
                    <a:lnTo>
                      <a:pt x="83248" y="259080"/>
                    </a:lnTo>
                    <a:lnTo>
                      <a:pt x="82550" y="255270"/>
                    </a:lnTo>
                    <a:lnTo>
                      <a:pt x="84810" y="265430"/>
                    </a:lnTo>
                    <a:lnTo>
                      <a:pt x="84023" y="260350"/>
                    </a:lnTo>
                    <a:lnTo>
                      <a:pt x="82753" y="255270"/>
                    </a:lnTo>
                    <a:lnTo>
                      <a:pt x="82435" y="254000"/>
                    </a:lnTo>
                    <a:lnTo>
                      <a:pt x="81648" y="248920"/>
                    </a:lnTo>
                    <a:lnTo>
                      <a:pt x="84226" y="260540"/>
                    </a:lnTo>
                    <a:lnTo>
                      <a:pt x="86118" y="267970"/>
                    </a:lnTo>
                    <a:lnTo>
                      <a:pt x="87833" y="275590"/>
                    </a:lnTo>
                    <a:lnTo>
                      <a:pt x="89687" y="284480"/>
                    </a:lnTo>
                    <a:lnTo>
                      <a:pt x="88963" y="279400"/>
                    </a:lnTo>
                    <a:lnTo>
                      <a:pt x="90004" y="283210"/>
                    </a:lnTo>
                    <a:lnTo>
                      <a:pt x="89928" y="284200"/>
                    </a:lnTo>
                    <a:lnTo>
                      <a:pt x="91871" y="293370"/>
                    </a:lnTo>
                    <a:lnTo>
                      <a:pt x="92900" y="297180"/>
                    </a:lnTo>
                    <a:lnTo>
                      <a:pt x="93484" y="297180"/>
                    </a:lnTo>
                    <a:lnTo>
                      <a:pt x="91262" y="287020"/>
                    </a:lnTo>
                    <a:lnTo>
                      <a:pt x="92443" y="292100"/>
                    </a:lnTo>
                    <a:lnTo>
                      <a:pt x="94018" y="297180"/>
                    </a:lnTo>
                    <a:lnTo>
                      <a:pt x="94462" y="298450"/>
                    </a:lnTo>
                    <a:lnTo>
                      <a:pt x="92976" y="287020"/>
                    </a:lnTo>
                    <a:lnTo>
                      <a:pt x="91821" y="278130"/>
                    </a:lnTo>
                    <a:lnTo>
                      <a:pt x="88049" y="248920"/>
                    </a:lnTo>
                    <a:lnTo>
                      <a:pt x="86563" y="237490"/>
                    </a:lnTo>
                    <a:lnTo>
                      <a:pt x="86233" y="234950"/>
                    </a:lnTo>
                    <a:lnTo>
                      <a:pt x="82778" y="208280"/>
                    </a:lnTo>
                    <a:lnTo>
                      <a:pt x="78016" y="171450"/>
                    </a:lnTo>
                    <a:lnTo>
                      <a:pt x="77520" y="167640"/>
                    </a:lnTo>
                    <a:lnTo>
                      <a:pt x="76200" y="157480"/>
                    </a:lnTo>
                    <a:lnTo>
                      <a:pt x="75057" y="148590"/>
                    </a:lnTo>
                    <a:lnTo>
                      <a:pt x="72263" y="127000"/>
                    </a:lnTo>
                    <a:lnTo>
                      <a:pt x="72097" y="125730"/>
                    </a:lnTo>
                    <a:lnTo>
                      <a:pt x="71602" y="121920"/>
                    </a:lnTo>
                    <a:lnTo>
                      <a:pt x="70535" y="113715"/>
                    </a:lnTo>
                    <a:lnTo>
                      <a:pt x="70535" y="203200"/>
                    </a:lnTo>
                    <a:lnTo>
                      <a:pt x="70269" y="202717"/>
                    </a:lnTo>
                    <a:lnTo>
                      <a:pt x="70269" y="208280"/>
                    </a:lnTo>
                    <a:lnTo>
                      <a:pt x="68897" y="201676"/>
                    </a:lnTo>
                    <a:lnTo>
                      <a:pt x="69227" y="203200"/>
                    </a:lnTo>
                    <a:lnTo>
                      <a:pt x="70269" y="208280"/>
                    </a:lnTo>
                    <a:lnTo>
                      <a:pt x="70269" y="202717"/>
                    </a:lnTo>
                    <a:lnTo>
                      <a:pt x="69850" y="201930"/>
                    </a:lnTo>
                    <a:lnTo>
                      <a:pt x="68719" y="198120"/>
                    </a:lnTo>
                    <a:lnTo>
                      <a:pt x="67970" y="196850"/>
                    </a:lnTo>
                    <a:lnTo>
                      <a:pt x="69291" y="203200"/>
                    </a:lnTo>
                    <a:lnTo>
                      <a:pt x="68719" y="200799"/>
                    </a:lnTo>
                    <a:lnTo>
                      <a:pt x="68694" y="200660"/>
                    </a:lnTo>
                    <a:lnTo>
                      <a:pt x="66865" y="191770"/>
                    </a:lnTo>
                    <a:lnTo>
                      <a:pt x="64655" y="180975"/>
                    </a:lnTo>
                    <a:lnTo>
                      <a:pt x="64566" y="189230"/>
                    </a:lnTo>
                    <a:lnTo>
                      <a:pt x="64389" y="189230"/>
                    </a:lnTo>
                    <a:lnTo>
                      <a:pt x="64223" y="191770"/>
                    </a:lnTo>
                    <a:lnTo>
                      <a:pt x="64020" y="186690"/>
                    </a:lnTo>
                    <a:lnTo>
                      <a:pt x="63931" y="177431"/>
                    </a:lnTo>
                    <a:lnTo>
                      <a:pt x="63639" y="176034"/>
                    </a:lnTo>
                    <a:lnTo>
                      <a:pt x="65227" y="203200"/>
                    </a:lnTo>
                    <a:lnTo>
                      <a:pt x="65570" y="203200"/>
                    </a:lnTo>
                    <a:lnTo>
                      <a:pt x="65951" y="215900"/>
                    </a:lnTo>
                    <a:lnTo>
                      <a:pt x="66078" y="218440"/>
                    </a:lnTo>
                    <a:lnTo>
                      <a:pt x="66141" y="222250"/>
                    </a:lnTo>
                    <a:lnTo>
                      <a:pt x="66751" y="242570"/>
                    </a:lnTo>
                    <a:lnTo>
                      <a:pt x="66852" y="243776"/>
                    </a:lnTo>
                    <a:lnTo>
                      <a:pt x="66763" y="243027"/>
                    </a:lnTo>
                    <a:lnTo>
                      <a:pt x="66827" y="245110"/>
                    </a:lnTo>
                    <a:lnTo>
                      <a:pt x="66941" y="246380"/>
                    </a:lnTo>
                    <a:lnTo>
                      <a:pt x="67106" y="247650"/>
                    </a:lnTo>
                    <a:lnTo>
                      <a:pt x="66840" y="245605"/>
                    </a:lnTo>
                    <a:lnTo>
                      <a:pt x="66992" y="250558"/>
                    </a:lnTo>
                    <a:lnTo>
                      <a:pt x="66636" y="247815"/>
                    </a:lnTo>
                    <a:lnTo>
                      <a:pt x="66636" y="256819"/>
                    </a:lnTo>
                    <a:lnTo>
                      <a:pt x="66116" y="254000"/>
                    </a:lnTo>
                    <a:lnTo>
                      <a:pt x="66598" y="255663"/>
                    </a:lnTo>
                    <a:lnTo>
                      <a:pt x="66636" y="256819"/>
                    </a:lnTo>
                    <a:lnTo>
                      <a:pt x="66636" y="247815"/>
                    </a:lnTo>
                    <a:lnTo>
                      <a:pt x="65633" y="240030"/>
                    </a:lnTo>
                    <a:lnTo>
                      <a:pt x="65189" y="236639"/>
                    </a:lnTo>
                    <a:lnTo>
                      <a:pt x="65062" y="233438"/>
                    </a:lnTo>
                    <a:lnTo>
                      <a:pt x="64985" y="232397"/>
                    </a:lnTo>
                    <a:lnTo>
                      <a:pt x="65151" y="236423"/>
                    </a:lnTo>
                    <a:lnTo>
                      <a:pt x="65024" y="235432"/>
                    </a:lnTo>
                    <a:lnTo>
                      <a:pt x="65024" y="256273"/>
                    </a:lnTo>
                    <a:lnTo>
                      <a:pt x="64643" y="253987"/>
                    </a:lnTo>
                    <a:lnTo>
                      <a:pt x="64528" y="251802"/>
                    </a:lnTo>
                    <a:lnTo>
                      <a:pt x="64858" y="254787"/>
                    </a:lnTo>
                    <a:lnTo>
                      <a:pt x="64897" y="254254"/>
                    </a:lnTo>
                    <a:lnTo>
                      <a:pt x="65024" y="256273"/>
                    </a:lnTo>
                    <a:lnTo>
                      <a:pt x="65024" y="235432"/>
                    </a:lnTo>
                    <a:lnTo>
                      <a:pt x="64897" y="234442"/>
                    </a:lnTo>
                    <a:lnTo>
                      <a:pt x="64884" y="234302"/>
                    </a:lnTo>
                    <a:lnTo>
                      <a:pt x="64808" y="233680"/>
                    </a:lnTo>
                    <a:lnTo>
                      <a:pt x="64693" y="232879"/>
                    </a:lnTo>
                    <a:lnTo>
                      <a:pt x="64528" y="229196"/>
                    </a:lnTo>
                    <a:lnTo>
                      <a:pt x="64300" y="227647"/>
                    </a:lnTo>
                    <a:lnTo>
                      <a:pt x="64401" y="230581"/>
                    </a:lnTo>
                    <a:lnTo>
                      <a:pt x="64147" y="228600"/>
                    </a:lnTo>
                    <a:lnTo>
                      <a:pt x="63322" y="222250"/>
                    </a:lnTo>
                    <a:lnTo>
                      <a:pt x="62839" y="218440"/>
                    </a:lnTo>
                    <a:lnTo>
                      <a:pt x="62509" y="215900"/>
                    </a:lnTo>
                    <a:lnTo>
                      <a:pt x="62153" y="213194"/>
                    </a:lnTo>
                    <a:lnTo>
                      <a:pt x="62153" y="215900"/>
                    </a:lnTo>
                    <a:lnTo>
                      <a:pt x="62128" y="213004"/>
                    </a:lnTo>
                    <a:lnTo>
                      <a:pt x="62153" y="213194"/>
                    </a:lnTo>
                    <a:lnTo>
                      <a:pt x="62026" y="209550"/>
                    </a:lnTo>
                    <a:lnTo>
                      <a:pt x="61925" y="207365"/>
                    </a:lnTo>
                    <a:lnTo>
                      <a:pt x="61810" y="206019"/>
                    </a:lnTo>
                    <a:lnTo>
                      <a:pt x="61874" y="206387"/>
                    </a:lnTo>
                    <a:lnTo>
                      <a:pt x="61760" y="204152"/>
                    </a:lnTo>
                    <a:lnTo>
                      <a:pt x="61480" y="201968"/>
                    </a:lnTo>
                    <a:lnTo>
                      <a:pt x="61480" y="210820"/>
                    </a:lnTo>
                    <a:lnTo>
                      <a:pt x="61417" y="211670"/>
                    </a:lnTo>
                    <a:lnTo>
                      <a:pt x="61353" y="210820"/>
                    </a:lnTo>
                    <a:lnTo>
                      <a:pt x="61480" y="210820"/>
                    </a:lnTo>
                    <a:lnTo>
                      <a:pt x="61480" y="201968"/>
                    </a:lnTo>
                    <a:lnTo>
                      <a:pt x="61328" y="200774"/>
                    </a:lnTo>
                    <a:lnTo>
                      <a:pt x="61061" y="198666"/>
                    </a:lnTo>
                    <a:lnTo>
                      <a:pt x="60985" y="198120"/>
                    </a:lnTo>
                    <a:lnTo>
                      <a:pt x="59715" y="188239"/>
                    </a:lnTo>
                    <a:lnTo>
                      <a:pt x="60198" y="193852"/>
                    </a:lnTo>
                    <a:lnTo>
                      <a:pt x="61379" y="203200"/>
                    </a:lnTo>
                    <a:lnTo>
                      <a:pt x="60591" y="198894"/>
                    </a:lnTo>
                    <a:lnTo>
                      <a:pt x="60985" y="204152"/>
                    </a:lnTo>
                    <a:lnTo>
                      <a:pt x="60998" y="204381"/>
                    </a:lnTo>
                    <a:lnTo>
                      <a:pt x="60667" y="201726"/>
                    </a:lnTo>
                    <a:lnTo>
                      <a:pt x="60693" y="202133"/>
                    </a:lnTo>
                    <a:lnTo>
                      <a:pt x="60439" y="199923"/>
                    </a:lnTo>
                    <a:lnTo>
                      <a:pt x="60528" y="201866"/>
                    </a:lnTo>
                    <a:lnTo>
                      <a:pt x="60820" y="203784"/>
                    </a:lnTo>
                    <a:lnTo>
                      <a:pt x="60934" y="204470"/>
                    </a:lnTo>
                    <a:lnTo>
                      <a:pt x="60858" y="204190"/>
                    </a:lnTo>
                    <a:lnTo>
                      <a:pt x="60528" y="201866"/>
                    </a:lnTo>
                    <a:lnTo>
                      <a:pt x="60617" y="203200"/>
                    </a:lnTo>
                    <a:lnTo>
                      <a:pt x="60502" y="201637"/>
                    </a:lnTo>
                    <a:lnTo>
                      <a:pt x="60464" y="201447"/>
                    </a:lnTo>
                    <a:lnTo>
                      <a:pt x="60579" y="203200"/>
                    </a:lnTo>
                    <a:lnTo>
                      <a:pt x="60617" y="203352"/>
                    </a:lnTo>
                    <a:lnTo>
                      <a:pt x="61607" y="215900"/>
                    </a:lnTo>
                    <a:lnTo>
                      <a:pt x="61442" y="213868"/>
                    </a:lnTo>
                    <a:lnTo>
                      <a:pt x="61442" y="217170"/>
                    </a:lnTo>
                    <a:lnTo>
                      <a:pt x="61074" y="213360"/>
                    </a:lnTo>
                    <a:lnTo>
                      <a:pt x="60566" y="207391"/>
                    </a:lnTo>
                    <a:lnTo>
                      <a:pt x="61442" y="217170"/>
                    </a:lnTo>
                    <a:lnTo>
                      <a:pt x="61442" y="213868"/>
                    </a:lnTo>
                    <a:lnTo>
                      <a:pt x="60718" y="204939"/>
                    </a:lnTo>
                    <a:lnTo>
                      <a:pt x="60960" y="208889"/>
                    </a:lnTo>
                    <a:lnTo>
                      <a:pt x="60591" y="203352"/>
                    </a:lnTo>
                    <a:lnTo>
                      <a:pt x="60591" y="205740"/>
                    </a:lnTo>
                    <a:lnTo>
                      <a:pt x="60604" y="206603"/>
                    </a:lnTo>
                    <a:lnTo>
                      <a:pt x="60985" y="209550"/>
                    </a:lnTo>
                    <a:lnTo>
                      <a:pt x="61087" y="210820"/>
                    </a:lnTo>
                    <a:lnTo>
                      <a:pt x="60985" y="209550"/>
                    </a:lnTo>
                    <a:lnTo>
                      <a:pt x="60325" y="204508"/>
                    </a:lnTo>
                    <a:lnTo>
                      <a:pt x="60502" y="206603"/>
                    </a:lnTo>
                    <a:lnTo>
                      <a:pt x="60528" y="206984"/>
                    </a:lnTo>
                    <a:lnTo>
                      <a:pt x="60248" y="204939"/>
                    </a:lnTo>
                    <a:lnTo>
                      <a:pt x="60121" y="204470"/>
                    </a:lnTo>
                    <a:lnTo>
                      <a:pt x="59486" y="200660"/>
                    </a:lnTo>
                    <a:lnTo>
                      <a:pt x="59270" y="199390"/>
                    </a:lnTo>
                    <a:lnTo>
                      <a:pt x="58178" y="192862"/>
                    </a:lnTo>
                    <a:lnTo>
                      <a:pt x="58191" y="193040"/>
                    </a:lnTo>
                    <a:lnTo>
                      <a:pt x="57988" y="191731"/>
                    </a:lnTo>
                    <a:lnTo>
                      <a:pt x="57581" y="189230"/>
                    </a:lnTo>
                    <a:lnTo>
                      <a:pt x="58293" y="196850"/>
                    </a:lnTo>
                    <a:lnTo>
                      <a:pt x="57861" y="195618"/>
                    </a:lnTo>
                    <a:lnTo>
                      <a:pt x="58610" y="200660"/>
                    </a:lnTo>
                    <a:lnTo>
                      <a:pt x="58077" y="198208"/>
                    </a:lnTo>
                    <a:lnTo>
                      <a:pt x="57861" y="195618"/>
                    </a:lnTo>
                    <a:lnTo>
                      <a:pt x="57632" y="192697"/>
                    </a:lnTo>
                    <a:lnTo>
                      <a:pt x="57632" y="196215"/>
                    </a:lnTo>
                    <a:lnTo>
                      <a:pt x="57277" y="194551"/>
                    </a:lnTo>
                    <a:lnTo>
                      <a:pt x="57277" y="198628"/>
                    </a:lnTo>
                    <a:lnTo>
                      <a:pt x="57162" y="198120"/>
                    </a:lnTo>
                    <a:lnTo>
                      <a:pt x="57277" y="198628"/>
                    </a:lnTo>
                    <a:lnTo>
                      <a:pt x="57277" y="194551"/>
                    </a:lnTo>
                    <a:lnTo>
                      <a:pt x="57226" y="194310"/>
                    </a:lnTo>
                    <a:lnTo>
                      <a:pt x="56769" y="192252"/>
                    </a:lnTo>
                    <a:lnTo>
                      <a:pt x="56769" y="196850"/>
                    </a:lnTo>
                    <a:lnTo>
                      <a:pt x="56502" y="195453"/>
                    </a:lnTo>
                    <a:lnTo>
                      <a:pt x="56540" y="195580"/>
                    </a:lnTo>
                    <a:lnTo>
                      <a:pt x="56769" y="196850"/>
                    </a:lnTo>
                    <a:lnTo>
                      <a:pt x="56769" y="192252"/>
                    </a:lnTo>
                    <a:lnTo>
                      <a:pt x="56349" y="190360"/>
                    </a:lnTo>
                    <a:lnTo>
                      <a:pt x="56095" y="189420"/>
                    </a:lnTo>
                    <a:lnTo>
                      <a:pt x="55943" y="188239"/>
                    </a:lnTo>
                    <a:lnTo>
                      <a:pt x="55880" y="186690"/>
                    </a:lnTo>
                    <a:lnTo>
                      <a:pt x="56019" y="185420"/>
                    </a:lnTo>
                    <a:lnTo>
                      <a:pt x="55397" y="179311"/>
                    </a:lnTo>
                    <a:lnTo>
                      <a:pt x="55397" y="199580"/>
                    </a:lnTo>
                    <a:lnTo>
                      <a:pt x="54711" y="194310"/>
                    </a:lnTo>
                    <a:lnTo>
                      <a:pt x="55397" y="199580"/>
                    </a:lnTo>
                    <a:lnTo>
                      <a:pt x="55397" y="179311"/>
                    </a:lnTo>
                    <a:lnTo>
                      <a:pt x="55245" y="177800"/>
                    </a:lnTo>
                    <a:lnTo>
                      <a:pt x="55067" y="176034"/>
                    </a:lnTo>
                    <a:lnTo>
                      <a:pt x="56222" y="185420"/>
                    </a:lnTo>
                    <a:lnTo>
                      <a:pt x="55473" y="178079"/>
                    </a:lnTo>
                    <a:lnTo>
                      <a:pt x="55803" y="180340"/>
                    </a:lnTo>
                    <a:lnTo>
                      <a:pt x="55689" y="177800"/>
                    </a:lnTo>
                    <a:lnTo>
                      <a:pt x="55600" y="176657"/>
                    </a:lnTo>
                    <a:lnTo>
                      <a:pt x="55651" y="177076"/>
                    </a:lnTo>
                    <a:lnTo>
                      <a:pt x="55460" y="172720"/>
                    </a:lnTo>
                    <a:lnTo>
                      <a:pt x="55613" y="176034"/>
                    </a:lnTo>
                    <a:lnTo>
                      <a:pt x="55727" y="177800"/>
                    </a:lnTo>
                    <a:lnTo>
                      <a:pt x="56540" y="186690"/>
                    </a:lnTo>
                    <a:lnTo>
                      <a:pt x="56870" y="187960"/>
                    </a:lnTo>
                    <a:lnTo>
                      <a:pt x="56375" y="182880"/>
                    </a:lnTo>
                    <a:lnTo>
                      <a:pt x="56286" y="181610"/>
                    </a:lnTo>
                    <a:lnTo>
                      <a:pt x="56870" y="187960"/>
                    </a:lnTo>
                    <a:lnTo>
                      <a:pt x="57632" y="196215"/>
                    </a:lnTo>
                    <a:lnTo>
                      <a:pt x="57632" y="192697"/>
                    </a:lnTo>
                    <a:lnTo>
                      <a:pt x="57467" y="190500"/>
                    </a:lnTo>
                    <a:lnTo>
                      <a:pt x="57365" y="189230"/>
                    </a:lnTo>
                    <a:lnTo>
                      <a:pt x="56997" y="182880"/>
                    </a:lnTo>
                    <a:lnTo>
                      <a:pt x="57162" y="182880"/>
                    </a:lnTo>
                    <a:lnTo>
                      <a:pt x="57772" y="189230"/>
                    </a:lnTo>
                    <a:lnTo>
                      <a:pt x="57950" y="191223"/>
                    </a:lnTo>
                    <a:lnTo>
                      <a:pt x="58077" y="192214"/>
                    </a:lnTo>
                    <a:lnTo>
                      <a:pt x="58178" y="192862"/>
                    </a:lnTo>
                    <a:lnTo>
                      <a:pt x="57912" y="189230"/>
                    </a:lnTo>
                    <a:lnTo>
                      <a:pt x="57442" y="182880"/>
                    </a:lnTo>
                    <a:lnTo>
                      <a:pt x="58191" y="189230"/>
                    </a:lnTo>
                    <a:lnTo>
                      <a:pt x="58420" y="193040"/>
                    </a:lnTo>
                    <a:lnTo>
                      <a:pt x="58216" y="187960"/>
                    </a:lnTo>
                    <a:lnTo>
                      <a:pt x="58801" y="193852"/>
                    </a:lnTo>
                    <a:lnTo>
                      <a:pt x="59220" y="197091"/>
                    </a:lnTo>
                    <a:lnTo>
                      <a:pt x="59461" y="200037"/>
                    </a:lnTo>
                    <a:lnTo>
                      <a:pt x="58991" y="192214"/>
                    </a:lnTo>
                    <a:lnTo>
                      <a:pt x="58889" y="191160"/>
                    </a:lnTo>
                    <a:lnTo>
                      <a:pt x="58953" y="191516"/>
                    </a:lnTo>
                    <a:lnTo>
                      <a:pt x="58864" y="189725"/>
                    </a:lnTo>
                    <a:lnTo>
                      <a:pt x="58864" y="188887"/>
                    </a:lnTo>
                    <a:lnTo>
                      <a:pt x="59118" y="191071"/>
                    </a:lnTo>
                    <a:lnTo>
                      <a:pt x="59245" y="192265"/>
                    </a:lnTo>
                    <a:lnTo>
                      <a:pt x="59080" y="190868"/>
                    </a:lnTo>
                    <a:lnTo>
                      <a:pt x="58864" y="189725"/>
                    </a:lnTo>
                    <a:lnTo>
                      <a:pt x="58940" y="191223"/>
                    </a:lnTo>
                    <a:lnTo>
                      <a:pt x="59067" y="192214"/>
                    </a:lnTo>
                    <a:lnTo>
                      <a:pt x="59537" y="195338"/>
                    </a:lnTo>
                    <a:lnTo>
                      <a:pt x="59359" y="193408"/>
                    </a:lnTo>
                    <a:lnTo>
                      <a:pt x="59575" y="195580"/>
                    </a:lnTo>
                    <a:lnTo>
                      <a:pt x="60464" y="201447"/>
                    </a:lnTo>
                    <a:lnTo>
                      <a:pt x="60363" y="199390"/>
                    </a:lnTo>
                    <a:lnTo>
                      <a:pt x="60388" y="199580"/>
                    </a:lnTo>
                    <a:lnTo>
                      <a:pt x="60223" y="196850"/>
                    </a:lnTo>
                    <a:lnTo>
                      <a:pt x="59651" y="193852"/>
                    </a:lnTo>
                    <a:lnTo>
                      <a:pt x="58889" y="187960"/>
                    </a:lnTo>
                    <a:lnTo>
                      <a:pt x="57429" y="176771"/>
                    </a:lnTo>
                    <a:lnTo>
                      <a:pt x="57429" y="178485"/>
                    </a:lnTo>
                    <a:lnTo>
                      <a:pt x="55410" y="168910"/>
                    </a:lnTo>
                    <a:lnTo>
                      <a:pt x="57429" y="178485"/>
                    </a:lnTo>
                    <a:lnTo>
                      <a:pt x="57429" y="176771"/>
                    </a:lnTo>
                    <a:lnTo>
                      <a:pt x="56807" y="171996"/>
                    </a:lnTo>
                    <a:lnTo>
                      <a:pt x="57886" y="178358"/>
                    </a:lnTo>
                    <a:lnTo>
                      <a:pt x="57480" y="175336"/>
                    </a:lnTo>
                    <a:lnTo>
                      <a:pt x="58407" y="180035"/>
                    </a:lnTo>
                    <a:lnTo>
                      <a:pt x="59905" y="191693"/>
                    </a:lnTo>
                    <a:lnTo>
                      <a:pt x="59664" y="187858"/>
                    </a:lnTo>
                    <a:lnTo>
                      <a:pt x="59105" y="183603"/>
                    </a:lnTo>
                    <a:lnTo>
                      <a:pt x="59067" y="183286"/>
                    </a:lnTo>
                    <a:lnTo>
                      <a:pt x="58458" y="178523"/>
                    </a:lnTo>
                    <a:lnTo>
                      <a:pt x="58623" y="179374"/>
                    </a:lnTo>
                    <a:lnTo>
                      <a:pt x="58661" y="178003"/>
                    </a:lnTo>
                    <a:lnTo>
                      <a:pt x="58254" y="176847"/>
                    </a:lnTo>
                    <a:lnTo>
                      <a:pt x="58254" y="178904"/>
                    </a:lnTo>
                    <a:lnTo>
                      <a:pt x="57492" y="175209"/>
                    </a:lnTo>
                    <a:lnTo>
                      <a:pt x="57048" y="171640"/>
                    </a:lnTo>
                    <a:lnTo>
                      <a:pt x="56438" y="167589"/>
                    </a:lnTo>
                    <a:lnTo>
                      <a:pt x="57658" y="174193"/>
                    </a:lnTo>
                    <a:lnTo>
                      <a:pt x="58254" y="178904"/>
                    </a:lnTo>
                    <a:lnTo>
                      <a:pt x="58254" y="176847"/>
                    </a:lnTo>
                    <a:lnTo>
                      <a:pt x="57442" y="170624"/>
                    </a:lnTo>
                    <a:lnTo>
                      <a:pt x="57442" y="172504"/>
                    </a:lnTo>
                    <a:lnTo>
                      <a:pt x="56324" y="166090"/>
                    </a:lnTo>
                    <a:lnTo>
                      <a:pt x="56108" y="165874"/>
                    </a:lnTo>
                    <a:lnTo>
                      <a:pt x="55841" y="164439"/>
                    </a:lnTo>
                    <a:lnTo>
                      <a:pt x="55384" y="160934"/>
                    </a:lnTo>
                    <a:lnTo>
                      <a:pt x="55384" y="175260"/>
                    </a:lnTo>
                    <a:lnTo>
                      <a:pt x="55092" y="172339"/>
                    </a:lnTo>
                    <a:lnTo>
                      <a:pt x="55092" y="174472"/>
                    </a:lnTo>
                    <a:lnTo>
                      <a:pt x="54851" y="172161"/>
                    </a:lnTo>
                    <a:lnTo>
                      <a:pt x="54737" y="170497"/>
                    </a:lnTo>
                    <a:lnTo>
                      <a:pt x="54914" y="172720"/>
                    </a:lnTo>
                    <a:lnTo>
                      <a:pt x="55092" y="174472"/>
                    </a:lnTo>
                    <a:lnTo>
                      <a:pt x="55092" y="172339"/>
                    </a:lnTo>
                    <a:lnTo>
                      <a:pt x="54749" y="168910"/>
                    </a:lnTo>
                    <a:lnTo>
                      <a:pt x="54521" y="166624"/>
                    </a:lnTo>
                    <a:lnTo>
                      <a:pt x="54521" y="191770"/>
                    </a:lnTo>
                    <a:lnTo>
                      <a:pt x="54254" y="189814"/>
                    </a:lnTo>
                    <a:lnTo>
                      <a:pt x="54444" y="191770"/>
                    </a:lnTo>
                    <a:lnTo>
                      <a:pt x="54114" y="189230"/>
                    </a:lnTo>
                    <a:lnTo>
                      <a:pt x="53936" y="187960"/>
                    </a:lnTo>
                    <a:lnTo>
                      <a:pt x="53936" y="187553"/>
                    </a:lnTo>
                    <a:lnTo>
                      <a:pt x="54254" y="189814"/>
                    </a:lnTo>
                    <a:lnTo>
                      <a:pt x="54279" y="189979"/>
                    </a:lnTo>
                    <a:lnTo>
                      <a:pt x="54521" y="191770"/>
                    </a:lnTo>
                    <a:lnTo>
                      <a:pt x="54521" y="166624"/>
                    </a:lnTo>
                    <a:lnTo>
                      <a:pt x="54368" y="165100"/>
                    </a:lnTo>
                    <a:lnTo>
                      <a:pt x="54673" y="166370"/>
                    </a:lnTo>
                    <a:lnTo>
                      <a:pt x="55054" y="170497"/>
                    </a:lnTo>
                    <a:lnTo>
                      <a:pt x="54762" y="168935"/>
                    </a:lnTo>
                    <a:lnTo>
                      <a:pt x="55384" y="175260"/>
                    </a:lnTo>
                    <a:lnTo>
                      <a:pt x="55384" y="160934"/>
                    </a:lnTo>
                    <a:lnTo>
                      <a:pt x="55219" y="159664"/>
                    </a:lnTo>
                    <a:lnTo>
                      <a:pt x="56603" y="167005"/>
                    </a:lnTo>
                    <a:lnTo>
                      <a:pt x="56946" y="168732"/>
                    </a:lnTo>
                    <a:lnTo>
                      <a:pt x="55524" y="157873"/>
                    </a:lnTo>
                    <a:lnTo>
                      <a:pt x="55499" y="157657"/>
                    </a:lnTo>
                    <a:lnTo>
                      <a:pt x="55537" y="157784"/>
                    </a:lnTo>
                    <a:lnTo>
                      <a:pt x="56946" y="168732"/>
                    </a:lnTo>
                    <a:lnTo>
                      <a:pt x="56972" y="168910"/>
                    </a:lnTo>
                    <a:lnTo>
                      <a:pt x="57442" y="172504"/>
                    </a:lnTo>
                    <a:lnTo>
                      <a:pt x="57442" y="170624"/>
                    </a:lnTo>
                    <a:lnTo>
                      <a:pt x="56172" y="160680"/>
                    </a:lnTo>
                    <a:lnTo>
                      <a:pt x="54838" y="150380"/>
                    </a:lnTo>
                    <a:lnTo>
                      <a:pt x="54038" y="146164"/>
                    </a:lnTo>
                    <a:lnTo>
                      <a:pt x="53759" y="144627"/>
                    </a:lnTo>
                    <a:lnTo>
                      <a:pt x="53759" y="170180"/>
                    </a:lnTo>
                    <a:lnTo>
                      <a:pt x="53759" y="196850"/>
                    </a:lnTo>
                    <a:lnTo>
                      <a:pt x="53187" y="192074"/>
                    </a:lnTo>
                    <a:lnTo>
                      <a:pt x="53187" y="198120"/>
                    </a:lnTo>
                    <a:lnTo>
                      <a:pt x="52997" y="196850"/>
                    </a:lnTo>
                    <a:lnTo>
                      <a:pt x="52527" y="194703"/>
                    </a:lnTo>
                    <a:lnTo>
                      <a:pt x="52781" y="195580"/>
                    </a:lnTo>
                    <a:lnTo>
                      <a:pt x="52628" y="194652"/>
                    </a:lnTo>
                    <a:lnTo>
                      <a:pt x="52844" y="195580"/>
                    </a:lnTo>
                    <a:lnTo>
                      <a:pt x="53047" y="197091"/>
                    </a:lnTo>
                    <a:lnTo>
                      <a:pt x="53187" y="198120"/>
                    </a:lnTo>
                    <a:lnTo>
                      <a:pt x="53187" y="192074"/>
                    </a:lnTo>
                    <a:lnTo>
                      <a:pt x="52984" y="190360"/>
                    </a:lnTo>
                    <a:lnTo>
                      <a:pt x="53111" y="190741"/>
                    </a:lnTo>
                    <a:lnTo>
                      <a:pt x="53327" y="191770"/>
                    </a:lnTo>
                    <a:lnTo>
                      <a:pt x="53416" y="192214"/>
                    </a:lnTo>
                    <a:lnTo>
                      <a:pt x="53390" y="191770"/>
                    </a:lnTo>
                    <a:lnTo>
                      <a:pt x="53187" y="190246"/>
                    </a:lnTo>
                    <a:lnTo>
                      <a:pt x="53378" y="191719"/>
                    </a:lnTo>
                    <a:lnTo>
                      <a:pt x="53276" y="190360"/>
                    </a:lnTo>
                    <a:lnTo>
                      <a:pt x="53416" y="191223"/>
                    </a:lnTo>
                    <a:lnTo>
                      <a:pt x="53454" y="190500"/>
                    </a:lnTo>
                    <a:lnTo>
                      <a:pt x="53454" y="191490"/>
                    </a:lnTo>
                    <a:lnTo>
                      <a:pt x="53416" y="191223"/>
                    </a:lnTo>
                    <a:lnTo>
                      <a:pt x="53416" y="192214"/>
                    </a:lnTo>
                    <a:lnTo>
                      <a:pt x="53759" y="196850"/>
                    </a:lnTo>
                    <a:lnTo>
                      <a:pt x="53759" y="170180"/>
                    </a:lnTo>
                    <a:lnTo>
                      <a:pt x="53670" y="170497"/>
                    </a:lnTo>
                    <a:lnTo>
                      <a:pt x="53619" y="170180"/>
                    </a:lnTo>
                    <a:lnTo>
                      <a:pt x="53759" y="170180"/>
                    </a:lnTo>
                    <a:lnTo>
                      <a:pt x="53759" y="144627"/>
                    </a:lnTo>
                    <a:lnTo>
                      <a:pt x="52946" y="140131"/>
                    </a:lnTo>
                    <a:lnTo>
                      <a:pt x="52946" y="187528"/>
                    </a:lnTo>
                    <a:lnTo>
                      <a:pt x="52946" y="188214"/>
                    </a:lnTo>
                    <a:lnTo>
                      <a:pt x="52920" y="188087"/>
                    </a:lnTo>
                    <a:lnTo>
                      <a:pt x="52857" y="187553"/>
                    </a:lnTo>
                    <a:lnTo>
                      <a:pt x="52857" y="189230"/>
                    </a:lnTo>
                    <a:lnTo>
                      <a:pt x="52489" y="186042"/>
                    </a:lnTo>
                    <a:lnTo>
                      <a:pt x="52489" y="194614"/>
                    </a:lnTo>
                    <a:lnTo>
                      <a:pt x="51346" y="189230"/>
                    </a:lnTo>
                    <a:lnTo>
                      <a:pt x="50342" y="184150"/>
                    </a:lnTo>
                    <a:lnTo>
                      <a:pt x="52489" y="194614"/>
                    </a:lnTo>
                    <a:lnTo>
                      <a:pt x="52489" y="186042"/>
                    </a:lnTo>
                    <a:lnTo>
                      <a:pt x="52400" y="185267"/>
                    </a:lnTo>
                    <a:lnTo>
                      <a:pt x="52400" y="193040"/>
                    </a:lnTo>
                    <a:lnTo>
                      <a:pt x="52374" y="192900"/>
                    </a:lnTo>
                    <a:lnTo>
                      <a:pt x="52374" y="193040"/>
                    </a:lnTo>
                    <a:lnTo>
                      <a:pt x="52336" y="192862"/>
                    </a:lnTo>
                    <a:lnTo>
                      <a:pt x="52374" y="193040"/>
                    </a:lnTo>
                    <a:lnTo>
                      <a:pt x="52374" y="192900"/>
                    </a:lnTo>
                    <a:lnTo>
                      <a:pt x="51993" y="190741"/>
                    </a:lnTo>
                    <a:lnTo>
                      <a:pt x="52019" y="190868"/>
                    </a:lnTo>
                    <a:lnTo>
                      <a:pt x="52400" y="193040"/>
                    </a:lnTo>
                    <a:lnTo>
                      <a:pt x="52400" y="185267"/>
                    </a:lnTo>
                    <a:lnTo>
                      <a:pt x="52146" y="183057"/>
                    </a:lnTo>
                    <a:lnTo>
                      <a:pt x="52298" y="184150"/>
                    </a:lnTo>
                    <a:lnTo>
                      <a:pt x="52857" y="189230"/>
                    </a:lnTo>
                    <a:lnTo>
                      <a:pt x="52857" y="187553"/>
                    </a:lnTo>
                    <a:lnTo>
                      <a:pt x="52908" y="187871"/>
                    </a:lnTo>
                    <a:lnTo>
                      <a:pt x="52946" y="187528"/>
                    </a:lnTo>
                    <a:lnTo>
                      <a:pt x="52946" y="140131"/>
                    </a:lnTo>
                    <a:lnTo>
                      <a:pt x="52514" y="137744"/>
                    </a:lnTo>
                    <a:lnTo>
                      <a:pt x="52514" y="158750"/>
                    </a:lnTo>
                    <a:lnTo>
                      <a:pt x="52501" y="160642"/>
                    </a:lnTo>
                    <a:lnTo>
                      <a:pt x="52400" y="160020"/>
                    </a:lnTo>
                    <a:lnTo>
                      <a:pt x="52514" y="158750"/>
                    </a:lnTo>
                    <a:lnTo>
                      <a:pt x="52514" y="137744"/>
                    </a:lnTo>
                    <a:lnTo>
                      <a:pt x="52412" y="137185"/>
                    </a:lnTo>
                    <a:lnTo>
                      <a:pt x="52412" y="156121"/>
                    </a:lnTo>
                    <a:lnTo>
                      <a:pt x="51574" y="150787"/>
                    </a:lnTo>
                    <a:lnTo>
                      <a:pt x="51574" y="160680"/>
                    </a:lnTo>
                    <a:lnTo>
                      <a:pt x="50101" y="151460"/>
                    </a:lnTo>
                    <a:lnTo>
                      <a:pt x="50101" y="156210"/>
                    </a:lnTo>
                    <a:lnTo>
                      <a:pt x="49784" y="153847"/>
                    </a:lnTo>
                    <a:lnTo>
                      <a:pt x="49784" y="160020"/>
                    </a:lnTo>
                    <a:lnTo>
                      <a:pt x="49669" y="157873"/>
                    </a:lnTo>
                    <a:lnTo>
                      <a:pt x="49479" y="156121"/>
                    </a:lnTo>
                    <a:lnTo>
                      <a:pt x="49542" y="156578"/>
                    </a:lnTo>
                    <a:lnTo>
                      <a:pt x="49657" y="157403"/>
                    </a:lnTo>
                    <a:lnTo>
                      <a:pt x="49669" y="157873"/>
                    </a:lnTo>
                    <a:lnTo>
                      <a:pt x="49695" y="158140"/>
                    </a:lnTo>
                    <a:lnTo>
                      <a:pt x="49784" y="160020"/>
                    </a:lnTo>
                    <a:lnTo>
                      <a:pt x="49784" y="153847"/>
                    </a:lnTo>
                    <a:lnTo>
                      <a:pt x="49580" y="152323"/>
                    </a:lnTo>
                    <a:lnTo>
                      <a:pt x="49657" y="152768"/>
                    </a:lnTo>
                    <a:lnTo>
                      <a:pt x="50101" y="156210"/>
                    </a:lnTo>
                    <a:lnTo>
                      <a:pt x="50101" y="151460"/>
                    </a:lnTo>
                    <a:lnTo>
                      <a:pt x="50050" y="151130"/>
                    </a:lnTo>
                    <a:lnTo>
                      <a:pt x="49237" y="146050"/>
                    </a:lnTo>
                    <a:lnTo>
                      <a:pt x="48691" y="142417"/>
                    </a:lnTo>
                    <a:lnTo>
                      <a:pt x="51574" y="160680"/>
                    </a:lnTo>
                    <a:lnTo>
                      <a:pt x="51574" y="150787"/>
                    </a:lnTo>
                    <a:lnTo>
                      <a:pt x="49237" y="135877"/>
                    </a:lnTo>
                    <a:lnTo>
                      <a:pt x="49301" y="136182"/>
                    </a:lnTo>
                    <a:lnTo>
                      <a:pt x="52412" y="156121"/>
                    </a:lnTo>
                    <a:lnTo>
                      <a:pt x="52412" y="137185"/>
                    </a:lnTo>
                    <a:lnTo>
                      <a:pt x="52070" y="135280"/>
                    </a:lnTo>
                    <a:lnTo>
                      <a:pt x="51955" y="134416"/>
                    </a:lnTo>
                    <a:lnTo>
                      <a:pt x="51955" y="151130"/>
                    </a:lnTo>
                    <a:lnTo>
                      <a:pt x="51396" y="147980"/>
                    </a:lnTo>
                    <a:lnTo>
                      <a:pt x="51511" y="148590"/>
                    </a:lnTo>
                    <a:lnTo>
                      <a:pt x="51612" y="149161"/>
                    </a:lnTo>
                    <a:lnTo>
                      <a:pt x="51739" y="149860"/>
                    </a:lnTo>
                    <a:lnTo>
                      <a:pt x="51777" y="150012"/>
                    </a:lnTo>
                    <a:lnTo>
                      <a:pt x="51955" y="151130"/>
                    </a:lnTo>
                    <a:lnTo>
                      <a:pt x="51955" y="134416"/>
                    </a:lnTo>
                    <a:lnTo>
                      <a:pt x="51092" y="127787"/>
                    </a:lnTo>
                    <a:lnTo>
                      <a:pt x="50698" y="124828"/>
                    </a:lnTo>
                    <a:lnTo>
                      <a:pt x="50647" y="124371"/>
                    </a:lnTo>
                    <a:lnTo>
                      <a:pt x="50914" y="125730"/>
                    </a:lnTo>
                    <a:lnTo>
                      <a:pt x="50863" y="126022"/>
                    </a:lnTo>
                    <a:lnTo>
                      <a:pt x="51092" y="127787"/>
                    </a:lnTo>
                    <a:lnTo>
                      <a:pt x="51955" y="132308"/>
                    </a:lnTo>
                    <a:lnTo>
                      <a:pt x="52857" y="137020"/>
                    </a:lnTo>
                    <a:lnTo>
                      <a:pt x="52895" y="137160"/>
                    </a:lnTo>
                    <a:lnTo>
                      <a:pt x="53124" y="138430"/>
                    </a:lnTo>
                    <a:lnTo>
                      <a:pt x="53073" y="138620"/>
                    </a:lnTo>
                    <a:lnTo>
                      <a:pt x="53289" y="140284"/>
                    </a:lnTo>
                    <a:lnTo>
                      <a:pt x="54025" y="146037"/>
                    </a:lnTo>
                    <a:lnTo>
                      <a:pt x="54038" y="146164"/>
                    </a:lnTo>
                    <a:lnTo>
                      <a:pt x="54838" y="150380"/>
                    </a:lnTo>
                    <a:lnTo>
                      <a:pt x="54127" y="144894"/>
                    </a:lnTo>
                    <a:lnTo>
                      <a:pt x="54152" y="145021"/>
                    </a:lnTo>
                    <a:lnTo>
                      <a:pt x="55003" y="149644"/>
                    </a:lnTo>
                    <a:lnTo>
                      <a:pt x="55105" y="150837"/>
                    </a:lnTo>
                    <a:lnTo>
                      <a:pt x="55219" y="152400"/>
                    </a:lnTo>
                    <a:lnTo>
                      <a:pt x="55156" y="152768"/>
                    </a:lnTo>
                    <a:lnTo>
                      <a:pt x="56172" y="160680"/>
                    </a:lnTo>
                    <a:lnTo>
                      <a:pt x="56553" y="162560"/>
                    </a:lnTo>
                    <a:lnTo>
                      <a:pt x="57137" y="163830"/>
                    </a:lnTo>
                    <a:lnTo>
                      <a:pt x="60109" y="178079"/>
                    </a:lnTo>
                    <a:lnTo>
                      <a:pt x="60756" y="182206"/>
                    </a:lnTo>
                    <a:lnTo>
                      <a:pt x="60528" y="180035"/>
                    </a:lnTo>
                    <a:lnTo>
                      <a:pt x="61087" y="182689"/>
                    </a:lnTo>
                    <a:lnTo>
                      <a:pt x="60769" y="177076"/>
                    </a:lnTo>
                    <a:lnTo>
                      <a:pt x="60642" y="175399"/>
                    </a:lnTo>
                    <a:lnTo>
                      <a:pt x="60172" y="172720"/>
                    </a:lnTo>
                    <a:lnTo>
                      <a:pt x="59499" y="168910"/>
                    </a:lnTo>
                    <a:lnTo>
                      <a:pt x="60147" y="172720"/>
                    </a:lnTo>
                    <a:lnTo>
                      <a:pt x="58369" y="163626"/>
                    </a:lnTo>
                    <a:lnTo>
                      <a:pt x="57988" y="161290"/>
                    </a:lnTo>
                    <a:lnTo>
                      <a:pt x="57734" y="160020"/>
                    </a:lnTo>
                    <a:lnTo>
                      <a:pt x="55981" y="151130"/>
                    </a:lnTo>
                    <a:lnTo>
                      <a:pt x="57048" y="157403"/>
                    </a:lnTo>
                    <a:lnTo>
                      <a:pt x="55968" y="152654"/>
                    </a:lnTo>
                    <a:lnTo>
                      <a:pt x="55867" y="151130"/>
                    </a:lnTo>
                    <a:lnTo>
                      <a:pt x="52946" y="135623"/>
                    </a:lnTo>
                    <a:lnTo>
                      <a:pt x="52463" y="131889"/>
                    </a:lnTo>
                    <a:lnTo>
                      <a:pt x="52209" y="129959"/>
                    </a:lnTo>
                    <a:lnTo>
                      <a:pt x="52209" y="131965"/>
                    </a:lnTo>
                    <a:lnTo>
                      <a:pt x="52031" y="130606"/>
                    </a:lnTo>
                    <a:lnTo>
                      <a:pt x="51612" y="128270"/>
                    </a:lnTo>
                    <a:lnTo>
                      <a:pt x="51892" y="129476"/>
                    </a:lnTo>
                    <a:lnTo>
                      <a:pt x="52031" y="130606"/>
                    </a:lnTo>
                    <a:lnTo>
                      <a:pt x="52070" y="130835"/>
                    </a:lnTo>
                    <a:lnTo>
                      <a:pt x="52209" y="131965"/>
                    </a:lnTo>
                    <a:lnTo>
                      <a:pt x="52209" y="129959"/>
                    </a:lnTo>
                    <a:lnTo>
                      <a:pt x="51765" y="126555"/>
                    </a:lnTo>
                    <a:lnTo>
                      <a:pt x="51701" y="125971"/>
                    </a:lnTo>
                    <a:lnTo>
                      <a:pt x="51676" y="125730"/>
                    </a:lnTo>
                    <a:lnTo>
                      <a:pt x="51752" y="126161"/>
                    </a:lnTo>
                    <a:lnTo>
                      <a:pt x="52387" y="128270"/>
                    </a:lnTo>
                    <a:lnTo>
                      <a:pt x="53136" y="131889"/>
                    </a:lnTo>
                    <a:lnTo>
                      <a:pt x="52298" y="125730"/>
                    </a:lnTo>
                    <a:lnTo>
                      <a:pt x="54406" y="134620"/>
                    </a:lnTo>
                    <a:lnTo>
                      <a:pt x="53746" y="132080"/>
                    </a:lnTo>
                    <a:lnTo>
                      <a:pt x="53975" y="133350"/>
                    </a:lnTo>
                    <a:lnTo>
                      <a:pt x="56502" y="144780"/>
                    </a:lnTo>
                    <a:lnTo>
                      <a:pt x="56616" y="146469"/>
                    </a:lnTo>
                    <a:lnTo>
                      <a:pt x="58407" y="154940"/>
                    </a:lnTo>
                    <a:lnTo>
                      <a:pt x="57264" y="149860"/>
                    </a:lnTo>
                    <a:lnTo>
                      <a:pt x="58991" y="158750"/>
                    </a:lnTo>
                    <a:lnTo>
                      <a:pt x="58432" y="154940"/>
                    </a:lnTo>
                    <a:lnTo>
                      <a:pt x="58407" y="154609"/>
                    </a:lnTo>
                    <a:lnTo>
                      <a:pt x="59829" y="162560"/>
                    </a:lnTo>
                    <a:lnTo>
                      <a:pt x="59918" y="162864"/>
                    </a:lnTo>
                    <a:lnTo>
                      <a:pt x="59982" y="163830"/>
                    </a:lnTo>
                    <a:lnTo>
                      <a:pt x="59944" y="164058"/>
                    </a:lnTo>
                    <a:lnTo>
                      <a:pt x="60172" y="165100"/>
                    </a:lnTo>
                    <a:lnTo>
                      <a:pt x="60871" y="168910"/>
                    </a:lnTo>
                    <a:lnTo>
                      <a:pt x="60210" y="167640"/>
                    </a:lnTo>
                    <a:lnTo>
                      <a:pt x="60642" y="170180"/>
                    </a:lnTo>
                    <a:lnTo>
                      <a:pt x="60655" y="170497"/>
                    </a:lnTo>
                    <a:lnTo>
                      <a:pt x="61112" y="172720"/>
                    </a:lnTo>
                    <a:lnTo>
                      <a:pt x="61379" y="175260"/>
                    </a:lnTo>
                    <a:lnTo>
                      <a:pt x="60807" y="172720"/>
                    </a:lnTo>
                    <a:lnTo>
                      <a:pt x="59817" y="168719"/>
                    </a:lnTo>
                    <a:lnTo>
                      <a:pt x="57531" y="157480"/>
                    </a:lnTo>
                    <a:lnTo>
                      <a:pt x="58445" y="162864"/>
                    </a:lnTo>
                    <a:lnTo>
                      <a:pt x="60706" y="174129"/>
                    </a:lnTo>
                    <a:lnTo>
                      <a:pt x="61607" y="177800"/>
                    </a:lnTo>
                    <a:lnTo>
                      <a:pt x="62966" y="185420"/>
                    </a:lnTo>
                    <a:lnTo>
                      <a:pt x="63207" y="186804"/>
                    </a:lnTo>
                    <a:lnTo>
                      <a:pt x="63144" y="184150"/>
                    </a:lnTo>
                    <a:lnTo>
                      <a:pt x="63220" y="185420"/>
                    </a:lnTo>
                    <a:lnTo>
                      <a:pt x="63296" y="187667"/>
                    </a:lnTo>
                    <a:lnTo>
                      <a:pt x="63296" y="186690"/>
                    </a:lnTo>
                    <a:lnTo>
                      <a:pt x="63550" y="189230"/>
                    </a:lnTo>
                    <a:lnTo>
                      <a:pt x="63614" y="191770"/>
                    </a:lnTo>
                    <a:lnTo>
                      <a:pt x="63601" y="189230"/>
                    </a:lnTo>
                    <a:lnTo>
                      <a:pt x="63830" y="191757"/>
                    </a:lnTo>
                    <a:lnTo>
                      <a:pt x="63868" y="192659"/>
                    </a:lnTo>
                    <a:lnTo>
                      <a:pt x="64008" y="196088"/>
                    </a:lnTo>
                    <a:lnTo>
                      <a:pt x="64122" y="197878"/>
                    </a:lnTo>
                    <a:lnTo>
                      <a:pt x="63779" y="196164"/>
                    </a:lnTo>
                    <a:lnTo>
                      <a:pt x="63627" y="190754"/>
                    </a:lnTo>
                    <a:lnTo>
                      <a:pt x="63665" y="195580"/>
                    </a:lnTo>
                    <a:lnTo>
                      <a:pt x="63385" y="194068"/>
                    </a:lnTo>
                    <a:lnTo>
                      <a:pt x="63461" y="197637"/>
                    </a:lnTo>
                    <a:lnTo>
                      <a:pt x="63487" y="195580"/>
                    </a:lnTo>
                    <a:lnTo>
                      <a:pt x="63677" y="196646"/>
                    </a:lnTo>
                    <a:lnTo>
                      <a:pt x="63715" y="199707"/>
                    </a:lnTo>
                    <a:lnTo>
                      <a:pt x="63487" y="198234"/>
                    </a:lnTo>
                    <a:lnTo>
                      <a:pt x="63614" y="203784"/>
                    </a:lnTo>
                    <a:lnTo>
                      <a:pt x="63627" y="204012"/>
                    </a:lnTo>
                    <a:lnTo>
                      <a:pt x="63741" y="204939"/>
                    </a:lnTo>
                    <a:lnTo>
                      <a:pt x="64135" y="206717"/>
                    </a:lnTo>
                    <a:lnTo>
                      <a:pt x="63677" y="204736"/>
                    </a:lnTo>
                    <a:lnTo>
                      <a:pt x="63652" y="204609"/>
                    </a:lnTo>
                    <a:lnTo>
                      <a:pt x="63652" y="204939"/>
                    </a:lnTo>
                    <a:lnTo>
                      <a:pt x="63665" y="205295"/>
                    </a:lnTo>
                    <a:lnTo>
                      <a:pt x="63665" y="205536"/>
                    </a:lnTo>
                    <a:lnTo>
                      <a:pt x="63766" y="208280"/>
                    </a:lnTo>
                    <a:lnTo>
                      <a:pt x="63792" y="208546"/>
                    </a:lnTo>
                    <a:lnTo>
                      <a:pt x="64033" y="210451"/>
                    </a:lnTo>
                    <a:lnTo>
                      <a:pt x="64147" y="210908"/>
                    </a:lnTo>
                    <a:lnTo>
                      <a:pt x="64287" y="211099"/>
                    </a:lnTo>
                    <a:lnTo>
                      <a:pt x="64655" y="221348"/>
                    </a:lnTo>
                    <a:lnTo>
                      <a:pt x="64731" y="221030"/>
                    </a:lnTo>
                    <a:lnTo>
                      <a:pt x="64960" y="227698"/>
                    </a:lnTo>
                    <a:lnTo>
                      <a:pt x="65417" y="227342"/>
                    </a:lnTo>
                    <a:lnTo>
                      <a:pt x="65138" y="221030"/>
                    </a:lnTo>
                    <a:lnTo>
                      <a:pt x="65074" y="219633"/>
                    </a:lnTo>
                    <a:lnTo>
                      <a:pt x="64693" y="211582"/>
                    </a:lnTo>
                    <a:lnTo>
                      <a:pt x="64922" y="211848"/>
                    </a:lnTo>
                    <a:lnTo>
                      <a:pt x="64731" y="210693"/>
                    </a:lnTo>
                    <a:lnTo>
                      <a:pt x="64782" y="210908"/>
                    </a:lnTo>
                    <a:lnTo>
                      <a:pt x="64960" y="211899"/>
                    </a:lnTo>
                    <a:lnTo>
                      <a:pt x="65112" y="212090"/>
                    </a:lnTo>
                    <a:lnTo>
                      <a:pt x="65227" y="213360"/>
                    </a:lnTo>
                    <a:lnTo>
                      <a:pt x="65290" y="212940"/>
                    </a:lnTo>
                    <a:lnTo>
                      <a:pt x="65227" y="210451"/>
                    </a:lnTo>
                    <a:lnTo>
                      <a:pt x="65112" y="209550"/>
                    </a:lnTo>
                    <a:lnTo>
                      <a:pt x="64795" y="207010"/>
                    </a:lnTo>
                    <a:lnTo>
                      <a:pt x="64795" y="209550"/>
                    </a:lnTo>
                    <a:lnTo>
                      <a:pt x="64668" y="209016"/>
                    </a:lnTo>
                    <a:lnTo>
                      <a:pt x="64668" y="214731"/>
                    </a:lnTo>
                    <a:lnTo>
                      <a:pt x="64604" y="212585"/>
                    </a:lnTo>
                    <a:lnTo>
                      <a:pt x="64668" y="214884"/>
                    </a:lnTo>
                    <a:lnTo>
                      <a:pt x="64592" y="212483"/>
                    </a:lnTo>
                    <a:lnTo>
                      <a:pt x="64617" y="214884"/>
                    </a:lnTo>
                    <a:lnTo>
                      <a:pt x="64401" y="211239"/>
                    </a:lnTo>
                    <a:lnTo>
                      <a:pt x="64604" y="211480"/>
                    </a:lnTo>
                    <a:lnTo>
                      <a:pt x="64668" y="214731"/>
                    </a:lnTo>
                    <a:lnTo>
                      <a:pt x="64668" y="209016"/>
                    </a:lnTo>
                    <a:lnTo>
                      <a:pt x="64211" y="207073"/>
                    </a:lnTo>
                    <a:lnTo>
                      <a:pt x="64160" y="205917"/>
                    </a:lnTo>
                    <a:lnTo>
                      <a:pt x="64795" y="209550"/>
                    </a:lnTo>
                    <a:lnTo>
                      <a:pt x="64795" y="207010"/>
                    </a:lnTo>
                    <a:lnTo>
                      <a:pt x="64477" y="204470"/>
                    </a:lnTo>
                    <a:lnTo>
                      <a:pt x="64122" y="202298"/>
                    </a:lnTo>
                    <a:lnTo>
                      <a:pt x="64122" y="206298"/>
                    </a:lnTo>
                    <a:lnTo>
                      <a:pt x="63919" y="204470"/>
                    </a:lnTo>
                    <a:lnTo>
                      <a:pt x="64096" y="205536"/>
                    </a:lnTo>
                    <a:lnTo>
                      <a:pt x="64122" y="206298"/>
                    </a:lnTo>
                    <a:lnTo>
                      <a:pt x="64122" y="202298"/>
                    </a:lnTo>
                    <a:lnTo>
                      <a:pt x="63969" y="201358"/>
                    </a:lnTo>
                    <a:lnTo>
                      <a:pt x="63944" y="200609"/>
                    </a:lnTo>
                    <a:lnTo>
                      <a:pt x="63944" y="201142"/>
                    </a:lnTo>
                    <a:lnTo>
                      <a:pt x="63754" y="199961"/>
                    </a:lnTo>
                    <a:lnTo>
                      <a:pt x="63855" y="198475"/>
                    </a:lnTo>
                    <a:lnTo>
                      <a:pt x="63944" y="201142"/>
                    </a:lnTo>
                    <a:lnTo>
                      <a:pt x="63944" y="200609"/>
                    </a:lnTo>
                    <a:lnTo>
                      <a:pt x="63868" y="198335"/>
                    </a:lnTo>
                    <a:lnTo>
                      <a:pt x="63817" y="197383"/>
                    </a:lnTo>
                    <a:lnTo>
                      <a:pt x="64236" y="199529"/>
                    </a:lnTo>
                    <a:lnTo>
                      <a:pt x="64477" y="203149"/>
                    </a:lnTo>
                    <a:lnTo>
                      <a:pt x="64363" y="200202"/>
                    </a:lnTo>
                    <a:lnTo>
                      <a:pt x="65417" y="205740"/>
                    </a:lnTo>
                    <a:lnTo>
                      <a:pt x="64973" y="202196"/>
                    </a:lnTo>
                    <a:lnTo>
                      <a:pt x="64300" y="198831"/>
                    </a:lnTo>
                    <a:lnTo>
                      <a:pt x="64135" y="194195"/>
                    </a:lnTo>
                    <a:lnTo>
                      <a:pt x="63830" y="191427"/>
                    </a:lnTo>
                    <a:lnTo>
                      <a:pt x="63779" y="189230"/>
                    </a:lnTo>
                    <a:lnTo>
                      <a:pt x="63690" y="187960"/>
                    </a:lnTo>
                    <a:lnTo>
                      <a:pt x="63652" y="186690"/>
                    </a:lnTo>
                    <a:lnTo>
                      <a:pt x="63550" y="184150"/>
                    </a:lnTo>
                    <a:lnTo>
                      <a:pt x="63220" y="175260"/>
                    </a:lnTo>
                    <a:lnTo>
                      <a:pt x="63169" y="173710"/>
                    </a:lnTo>
                    <a:lnTo>
                      <a:pt x="62179" y="168910"/>
                    </a:lnTo>
                    <a:lnTo>
                      <a:pt x="61658" y="166370"/>
                    </a:lnTo>
                    <a:lnTo>
                      <a:pt x="60718" y="161747"/>
                    </a:lnTo>
                    <a:lnTo>
                      <a:pt x="60718" y="166370"/>
                    </a:lnTo>
                    <a:lnTo>
                      <a:pt x="60121" y="163626"/>
                    </a:lnTo>
                    <a:lnTo>
                      <a:pt x="59893" y="162560"/>
                    </a:lnTo>
                    <a:lnTo>
                      <a:pt x="60185" y="163830"/>
                    </a:lnTo>
                    <a:lnTo>
                      <a:pt x="60477" y="164884"/>
                    </a:lnTo>
                    <a:lnTo>
                      <a:pt x="60591" y="165519"/>
                    </a:lnTo>
                    <a:lnTo>
                      <a:pt x="60718" y="166370"/>
                    </a:lnTo>
                    <a:lnTo>
                      <a:pt x="60718" y="161747"/>
                    </a:lnTo>
                    <a:lnTo>
                      <a:pt x="60147" y="158940"/>
                    </a:lnTo>
                    <a:lnTo>
                      <a:pt x="60147" y="162560"/>
                    </a:lnTo>
                    <a:lnTo>
                      <a:pt x="58826" y="156121"/>
                    </a:lnTo>
                    <a:lnTo>
                      <a:pt x="58343" y="153670"/>
                    </a:lnTo>
                    <a:lnTo>
                      <a:pt x="57848" y="151130"/>
                    </a:lnTo>
                    <a:lnTo>
                      <a:pt x="58610" y="153670"/>
                    </a:lnTo>
                    <a:lnTo>
                      <a:pt x="59893" y="160020"/>
                    </a:lnTo>
                    <a:lnTo>
                      <a:pt x="60147" y="162560"/>
                    </a:lnTo>
                    <a:lnTo>
                      <a:pt x="60147" y="158940"/>
                    </a:lnTo>
                    <a:lnTo>
                      <a:pt x="59575" y="156121"/>
                    </a:lnTo>
                    <a:lnTo>
                      <a:pt x="59334" y="153670"/>
                    </a:lnTo>
                    <a:lnTo>
                      <a:pt x="59588" y="154940"/>
                    </a:lnTo>
                    <a:lnTo>
                      <a:pt x="60363" y="157403"/>
                    </a:lnTo>
                    <a:lnTo>
                      <a:pt x="60693" y="159664"/>
                    </a:lnTo>
                    <a:lnTo>
                      <a:pt x="61023" y="162560"/>
                    </a:lnTo>
                    <a:lnTo>
                      <a:pt x="63131" y="172161"/>
                    </a:lnTo>
                    <a:lnTo>
                      <a:pt x="63004" y="165735"/>
                    </a:lnTo>
                    <a:lnTo>
                      <a:pt x="63017" y="164312"/>
                    </a:lnTo>
                    <a:lnTo>
                      <a:pt x="63271" y="166370"/>
                    </a:lnTo>
                    <a:lnTo>
                      <a:pt x="63030" y="163830"/>
                    </a:lnTo>
                    <a:lnTo>
                      <a:pt x="62788" y="161290"/>
                    </a:lnTo>
                    <a:lnTo>
                      <a:pt x="62687" y="157480"/>
                    </a:lnTo>
                    <a:lnTo>
                      <a:pt x="63614" y="164249"/>
                    </a:lnTo>
                    <a:lnTo>
                      <a:pt x="63715" y="168910"/>
                    </a:lnTo>
                    <a:lnTo>
                      <a:pt x="63563" y="167640"/>
                    </a:lnTo>
                    <a:lnTo>
                      <a:pt x="63665" y="168910"/>
                    </a:lnTo>
                    <a:lnTo>
                      <a:pt x="63944" y="172720"/>
                    </a:lnTo>
                    <a:lnTo>
                      <a:pt x="64109" y="171450"/>
                    </a:lnTo>
                    <a:lnTo>
                      <a:pt x="64287" y="171450"/>
                    </a:lnTo>
                    <a:lnTo>
                      <a:pt x="64617" y="178485"/>
                    </a:lnTo>
                    <a:lnTo>
                      <a:pt x="64909" y="179717"/>
                    </a:lnTo>
                    <a:lnTo>
                      <a:pt x="64579" y="171450"/>
                    </a:lnTo>
                    <a:lnTo>
                      <a:pt x="64744" y="172720"/>
                    </a:lnTo>
                    <a:lnTo>
                      <a:pt x="64935" y="179717"/>
                    </a:lnTo>
                    <a:lnTo>
                      <a:pt x="65049" y="180340"/>
                    </a:lnTo>
                    <a:lnTo>
                      <a:pt x="70535" y="203200"/>
                    </a:lnTo>
                    <a:lnTo>
                      <a:pt x="70535" y="113715"/>
                    </a:lnTo>
                    <a:lnTo>
                      <a:pt x="69621" y="106680"/>
                    </a:lnTo>
                    <a:lnTo>
                      <a:pt x="69138" y="102870"/>
                    </a:lnTo>
                    <a:lnTo>
                      <a:pt x="67487" y="90170"/>
                    </a:lnTo>
                    <a:lnTo>
                      <a:pt x="66827" y="85090"/>
                    </a:lnTo>
                    <a:lnTo>
                      <a:pt x="66662" y="83820"/>
                    </a:lnTo>
                    <a:lnTo>
                      <a:pt x="66497" y="82550"/>
                    </a:lnTo>
                    <a:lnTo>
                      <a:pt x="64249" y="65189"/>
                    </a:lnTo>
                    <a:lnTo>
                      <a:pt x="64249" y="168910"/>
                    </a:lnTo>
                    <a:lnTo>
                      <a:pt x="64084" y="167640"/>
                    </a:lnTo>
                    <a:lnTo>
                      <a:pt x="64249" y="168910"/>
                    </a:lnTo>
                    <a:lnTo>
                      <a:pt x="64249" y="65189"/>
                    </a:lnTo>
                    <a:lnTo>
                      <a:pt x="61785" y="46139"/>
                    </a:lnTo>
                    <a:lnTo>
                      <a:pt x="61785" y="161290"/>
                    </a:lnTo>
                    <a:lnTo>
                      <a:pt x="61366" y="160020"/>
                    </a:lnTo>
                    <a:lnTo>
                      <a:pt x="60756" y="158750"/>
                    </a:lnTo>
                    <a:lnTo>
                      <a:pt x="60032" y="154940"/>
                    </a:lnTo>
                    <a:lnTo>
                      <a:pt x="59753" y="153670"/>
                    </a:lnTo>
                    <a:lnTo>
                      <a:pt x="59194" y="151130"/>
                    </a:lnTo>
                    <a:lnTo>
                      <a:pt x="55613" y="134620"/>
                    </a:lnTo>
                    <a:lnTo>
                      <a:pt x="54000" y="127000"/>
                    </a:lnTo>
                    <a:lnTo>
                      <a:pt x="54178" y="127000"/>
                    </a:lnTo>
                    <a:lnTo>
                      <a:pt x="56273" y="136182"/>
                    </a:lnTo>
                    <a:lnTo>
                      <a:pt x="56515" y="137160"/>
                    </a:lnTo>
                    <a:lnTo>
                      <a:pt x="59004" y="148590"/>
                    </a:lnTo>
                    <a:lnTo>
                      <a:pt x="57696" y="143510"/>
                    </a:lnTo>
                    <a:lnTo>
                      <a:pt x="60261" y="154940"/>
                    </a:lnTo>
                    <a:lnTo>
                      <a:pt x="61785" y="161290"/>
                    </a:lnTo>
                    <a:lnTo>
                      <a:pt x="61785" y="46139"/>
                    </a:lnTo>
                    <a:lnTo>
                      <a:pt x="61074" y="40640"/>
                    </a:lnTo>
                    <a:lnTo>
                      <a:pt x="60998" y="39370"/>
                    </a:lnTo>
                    <a:lnTo>
                      <a:pt x="60934" y="40640"/>
                    </a:lnTo>
                    <a:lnTo>
                      <a:pt x="60960" y="50800"/>
                    </a:lnTo>
                    <a:lnTo>
                      <a:pt x="61074" y="63500"/>
                    </a:lnTo>
                    <a:lnTo>
                      <a:pt x="61201" y="80619"/>
                    </a:lnTo>
                    <a:lnTo>
                      <a:pt x="61087" y="82550"/>
                    </a:lnTo>
                    <a:lnTo>
                      <a:pt x="61023" y="81280"/>
                    </a:lnTo>
                    <a:lnTo>
                      <a:pt x="60782" y="76200"/>
                    </a:lnTo>
                    <a:lnTo>
                      <a:pt x="60579" y="81280"/>
                    </a:lnTo>
                    <a:lnTo>
                      <a:pt x="60553" y="80010"/>
                    </a:lnTo>
                    <a:lnTo>
                      <a:pt x="60325" y="69164"/>
                    </a:lnTo>
                    <a:lnTo>
                      <a:pt x="60210" y="66040"/>
                    </a:lnTo>
                    <a:lnTo>
                      <a:pt x="60147" y="60960"/>
                    </a:lnTo>
                    <a:lnTo>
                      <a:pt x="60388" y="63500"/>
                    </a:lnTo>
                    <a:lnTo>
                      <a:pt x="60325" y="60960"/>
                    </a:lnTo>
                    <a:lnTo>
                      <a:pt x="60096" y="53340"/>
                    </a:lnTo>
                    <a:lnTo>
                      <a:pt x="59651" y="45720"/>
                    </a:lnTo>
                    <a:lnTo>
                      <a:pt x="59918" y="48260"/>
                    </a:lnTo>
                    <a:lnTo>
                      <a:pt x="59982" y="49530"/>
                    </a:lnTo>
                    <a:lnTo>
                      <a:pt x="59982" y="45720"/>
                    </a:lnTo>
                    <a:lnTo>
                      <a:pt x="59982" y="44450"/>
                    </a:lnTo>
                    <a:lnTo>
                      <a:pt x="59715" y="43180"/>
                    </a:lnTo>
                    <a:lnTo>
                      <a:pt x="59855" y="39370"/>
                    </a:lnTo>
                    <a:lnTo>
                      <a:pt x="59893" y="30480"/>
                    </a:lnTo>
                    <a:lnTo>
                      <a:pt x="59778" y="22860"/>
                    </a:lnTo>
                    <a:lnTo>
                      <a:pt x="59626" y="21590"/>
                    </a:lnTo>
                    <a:lnTo>
                      <a:pt x="59372" y="17780"/>
                    </a:lnTo>
                    <a:lnTo>
                      <a:pt x="59245" y="16510"/>
                    </a:lnTo>
                    <a:lnTo>
                      <a:pt x="59245" y="4914"/>
                    </a:lnTo>
                    <a:lnTo>
                      <a:pt x="58991" y="3810"/>
                    </a:lnTo>
                    <a:lnTo>
                      <a:pt x="59004" y="10160"/>
                    </a:lnTo>
                    <a:lnTo>
                      <a:pt x="58674" y="16510"/>
                    </a:lnTo>
                    <a:lnTo>
                      <a:pt x="59131" y="20320"/>
                    </a:lnTo>
                    <a:lnTo>
                      <a:pt x="59169" y="30480"/>
                    </a:lnTo>
                    <a:lnTo>
                      <a:pt x="58839" y="27940"/>
                    </a:lnTo>
                    <a:lnTo>
                      <a:pt x="58712" y="19050"/>
                    </a:lnTo>
                    <a:lnTo>
                      <a:pt x="58635" y="17780"/>
                    </a:lnTo>
                    <a:lnTo>
                      <a:pt x="58521" y="15240"/>
                    </a:lnTo>
                    <a:lnTo>
                      <a:pt x="58331" y="8890"/>
                    </a:lnTo>
                    <a:lnTo>
                      <a:pt x="58801" y="29210"/>
                    </a:lnTo>
                    <a:lnTo>
                      <a:pt x="58280" y="22225"/>
                    </a:lnTo>
                    <a:lnTo>
                      <a:pt x="58699" y="29210"/>
                    </a:lnTo>
                    <a:lnTo>
                      <a:pt x="58470" y="35560"/>
                    </a:lnTo>
                    <a:lnTo>
                      <a:pt x="58140" y="39370"/>
                    </a:lnTo>
                    <a:lnTo>
                      <a:pt x="58089" y="40640"/>
                    </a:lnTo>
                    <a:lnTo>
                      <a:pt x="58013" y="54610"/>
                    </a:lnTo>
                    <a:lnTo>
                      <a:pt x="58140" y="54610"/>
                    </a:lnTo>
                    <a:lnTo>
                      <a:pt x="58166" y="52070"/>
                    </a:lnTo>
                    <a:lnTo>
                      <a:pt x="58280" y="50800"/>
                    </a:lnTo>
                    <a:lnTo>
                      <a:pt x="58648" y="57150"/>
                    </a:lnTo>
                    <a:lnTo>
                      <a:pt x="58483" y="50800"/>
                    </a:lnTo>
                    <a:lnTo>
                      <a:pt x="58534" y="41910"/>
                    </a:lnTo>
                    <a:lnTo>
                      <a:pt x="58712" y="39370"/>
                    </a:lnTo>
                    <a:lnTo>
                      <a:pt x="58966" y="45720"/>
                    </a:lnTo>
                    <a:lnTo>
                      <a:pt x="59080" y="50800"/>
                    </a:lnTo>
                    <a:lnTo>
                      <a:pt x="58991" y="59651"/>
                    </a:lnTo>
                    <a:lnTo>
                      <a:pt x="59093" y="63500"/>
                    </a:lnTo>
                    <a:lnTo>
                      <a:pt x="59258" y="73647"/>
                    </a:lnTo>
                    <a:lnTo>
                      <a:pt x="59207" y="72161"/>
                    </a:lnTo>
                    <a:lnTo>
                      <a:pt x="59321" y="77812"/>
                    </a:lnTo>
                    <a:lnTo>
                      <a:pt x="59296" y="75438"/>
                    </a:lnTo>
                    <a:lnTo>
                      <a:pt x="59347" y="78320"/>
                    </a:lnTo>
                    <a:lnTo>
                      <a:pt x="59232" y="80010"/>
                    </a:lnTo>
                    <a:lnTo>
                      <a:pt x="58978" y="78740"/>
                    </a:lnTo>
                    <a:lnTo>
                      <a:pt x="58966" y="81280"/>
                    </a:lnTo>
                    <a:lnTo>
                      <a:pt x="58712" y="78486"/>
                    </a:lnTo>
                    <a:lnTo>
                      <a:pt x="58597" y="73660"/>
                    </a:lnTo>
                    <a:lnTo>
                      <a:pt x="58496" y="71120"/>
                    </a:lnTo>
                    <a:lnTo>
                      <a:pt x="58013" y="68580"/>
                    </a:lnTo>
                    <a:lnTo>
                      <a:pt x="57950" y="82550"/>
                    </a:lnTo>
                    <a:lnTo>
                      <a:pt x="57569" y="82550"/>
                    </a:lnTo>
                    <a:lnTo>
                      <a:pt x="57505" y="81280"/>
                    </a:lnTo>
                    <a:lnTo>
                      <a:pt x="57137" y="73660"/>
                    </a:lnTo>
                    <a:lnTo>
                      <a:pt x="56591" y="71120"/>
                    </a:lnTo>
                    <a:lnTo>
                      <a:pt x="56515" y="67310"/>
                    </a:lnTo>
                    <a:lnTo>
                      <a:pt x="56045" y="64770"/>
                    </a:lnTo>
                    <a:lnTo>
                      <a:pt x="56413" y="74714"/>
                    </a:lnTo>
                    <a:lnTo>
                      <a:pt x="56515" y="81280"/>
                    </a:lnTo>
                    <a:lnTo>
                      <a:pt x="56045" y="73660"/>
                    </a:lnTo>
                    <a:lnTo>
                      <a:pt x="55867" y="78740"/>
                    </a:lnTo>
                    <a:lnTo>
                      <a:pt x="55880" y="80010"/>
                    </a:lnTo>
                    <a:lnTo>
                      <a:pt x="55994" y="83820"/>
                    </a:lnTo>
                    <a:lnTo>
                      <a:pt x="55511" y="78740"/>
                    </a:lnTo>
                    <a:lnTo>
                      <a:pt x="55473" y="85090"/>
                    </a:lnTo>
                    <a:lnTo>
                      <a:pt x="54851" y="76200"/>
                    </a:lnTo>
                    <a:lnTo>
                      <a:pt x="54889" y="80010"/>
                    </a:lnTo>
                    <a:lnTo>
                      <a:pt x="55613" y="90170"/>
                    </a:lnTo>
                    <a:lnTo>
                      <a:pt x="55524" y="89598"/>
                    </a:lnTo>
                    <a:lnTo>
                      <a:pt x="55524" y="102870"/>
                    </a:lnTo>
                    <a:lnTo>
                      <a:pt x="54876" y="96862"/>
                    </a:lnTo>
                    <a:lnTo>
                      <a:pt x="54749" y="93980"/>
                    </a:lnTo>
                    <a:lnTo>
                      <a:pt x="54495" y="86360"/>
                    </a:lnTo>
                    <a:lnTo>
                      <a:pt x="54406" y="85090"/>
                    </a:lnTo>
                    <a:lnTo>
                      <a:pt x="54356" y="83820"/>
                    </a:lnTo>
                    <a:lnTo>
                      <a:pt x="54470" y="85534"/>
                    </a:lnTo>
                    <a:lnTo>
                      <a:pt x="54787" y="87630"/>
                    </a:lnTo>
                    <a:lnTo>
                      <a:pt x="54610" y="87630"/>
                    </a:lnTo>
                    <a:lnTo>
                      <a:pt x="54991" y="88900"/>
                    </a:lnTo>
                    <a:lnTo>
                      <a:pt x="55283" y="94488"/>
                    </a:lnTo>
                    <a:lnTo>
                      <a:pt x="55524" y="102870"/>
                    </a:lnTo>
                    <a:lnTo>
                      <a:pt x="55524" y="89598"/>
                    </a:lnTo>
                    <a:lnTo>
                      <a:pt x="55092" y="86779"/>
                    </a:lnTo>
                    <a:lnTo>
                      <a:pt x="54978" y="85090"/>
                    </a:lnTo>
                    <a:lnTo>
                      <a:pt x="54927" y="83820"/>
                    </a:lnTo>
                    <a:lnTo>
                      <a:pt x="54825" y="82550"/>
                    </a:lnTo>
                    <a:lnTo>
                      <a:pt x="54521" y="78740"/>
                    </a:lnTo>
                    <a:lnTo>
                      <a:pt x="54140" y="78740"/>
                    </a:lnTo>
                    <a:lnTo>
                      <a:pt x="54292" y="82550"/>
                    </a:lnTo>
                    <a:lnTo>
                      <a:pt x="53657" y="82550"/>
                    </a:lnTo>
                    <a:lnTo>
                      <a:pt x="53365" y="74930"/>
                    </a:lnTo>
                    <a:lnTo>
                      <a:pt x="53174" y="76428"/>
                    </a:lnTo>
                    <a:lnTo>
                      <a:pt x="53060" y="78486"/>
                    </a:lnTo>
                    <a:lnTo>
                      <a:pt x="53187" y="86360"/>
                    </a:lnTo>
                    <a:lnTo>
                      <a:pt x="53644" y="100279"/>
                    </a:lnTo>
                    <a:lnTo>
                      <a:pt x="53771" y="105587"/>
                    </a:lnTo>
                    <a:lnTo>
                      <a:pt x="53403" y="106680"/>
                    </a:lnTo>
                    <a:lnTo>
                      <a:pt x="52171" y="101600"/>
                    </a:lnTo>
                    <a:lnTo>
                      <a:pt x="52666" y="113030"/>
                    </a:lnTo>
                    <a:lnTo>
                      <a:pt x="52768" y="114300"/>
                    </a:lnTo>
                    <a:lnTo>
                      <a:pt x="53136" y="121920"/>
                    </a:lnTo>
                    <a:lnTo>
                      <a:pt x="52539" y="115570"/>
                    </a:lnTo>
                    <a:lnTo>
                      <a:pt x="52095" y="110490"/>
                    </a:lnTo>
                    <a:lnTo>
                      <a:pt x="51981" y="109220"/>
                    </a:lnTo>
                    <a:lnTo>
                      <a:pt x="51993" y="110490"/>
                    </a:lnTo>
                    <a:lnTo>
                      <a:pt x="51663" y="106045"/>
                    </a:lnTo>
                    <a:lnTo>
                      <a:pt x="51701" y="104140"/>
                    </a:lnTo>
                    <a:lnTo>
                      <a:pt x="51879" y="104140"/>
                    </a:lnTo>
                    <a:lnTo>
                      <a:pt x="51765" y="98933"/>
                    </a:lnTo>
                    <a:lnTo>
                      <a:pt x="51295" y="95250"/>
                    </a:lnTo>
                    <a:lnTo>
                      <a:pt x="50647" y="90170"/>
                    </a:lnTo>
                    <a:lnTo>
                      <a:pt x="50596" y="89827"/>
                    </a:lnTo>
                    <a:lnTo>
                      <a:pt x="50533" y="90170"/>
                    </a:lnTo>
                    <a:lnTo>
                      <a:pt x="50050" y="90170"/>
                    </a:lnTo>
                    <a:lnTo>
                      <a:pt x="50101" y="95250"/>
                    </a:lnTo>
                    <a:lnTo>
                      <a:pt x="49441" y="92710"/>
                    </a:lnTo>
                    <a:lnTo>
                      <a:pt x="49377" y="89458"/>
                    </a:lnTo>
                    <a:lnTo>
                      <a:pt x="49212" y="88900"/>
                    </a:lnTo>
                    <a:lnTo>
                      <a:pt x="48971" y="86779"/>
                    </a:lnTo>
                    <a:lnTo>
                      <a:pt x="48831" y="85090"/>
                    </a:lnTo>
                    <a:lnTo>
                      <a:pt x="48450" y="80010"/>
                    </a:lnTo>
                    <a:lnTo>
                      <a:pt x="47599" y="76200"/>
                    </a:lnTo>
                    <a:lnTo>
                      <a:pt x="47523" y="82042"/>
                    </a:lnTo>
                    <a:lnTo>
                      <a:pt x="48056" y="91440"/>
                    </a:lnTo>
                    <a:lnTo>
                      <a:pt x="48018" y="85090"/>
                    </a:lnTo>
                    <a:lnTo>
                      <a:pt x="49060" y="102870"/>
                    </a:lnTo>
                    <a:lnTo>
                      <a:pt x="49517" y="102870"/>
                    </a:lnTo>
                    <a:lnTo>
                      <a:pt x="49657" y="105410"/>
                    </a:lnTo>
                    <a:lnTo>
                      <a:pt x="49784" y="106680"/>
                    </a:lnTo>
                    <a:lnTo>
                      <a:pt x="50596" y="110490"/>
                    </a:lnTo>
                    <a:lnTo>
                      <a:pt x="51854" y="115570"/>
                    </a:lnTo>
                    <a:lnTo>
                      <a:pt x="51257" y="114300"/>
                    </a:lnTo>
                    <a:lnTo>
                      <a:pt x="49784" y="107594"/>
                    </a:lnTo>
                    <a:lnTo>
                      <a:pt x="49733" y="110490"/>
                    </a:lnTo>
                    <a:lnTo>
                      <a:pt x="51663" y="125730"/>
                    </a:lnTo>
                    <a:lnTo>
                      <a:pt x="49822" y="111366"/>
                    </a:lnTo>
                    <a:lnTo>
                      <a:pt x="49822" y="132080"/>
                    </a:lnTo>
                    <a:lnTo>
                      <a:pt x="49796" y="132384"/>
                    </a:lnTo>
                    <a:lnTo>
                      <a:pt x="49745" y="132080"/>
                    </a:lnTo>
                    <a:lnTo>
                      <a:pt x="49745" y="130644"/>
                    </a:lnTo>
                    <a:lnTo>
                      <a:pt x="49784" y="130873"/>
                    </a:lnTo>
                    <a:lnTo>
                      <a:pt x="49822" y="132080"/>
                    </a:lnTo>
                    <a:lnTo>
                      <a:pt x="49822" y="111366"/>
                    </a:lnTo>
                    <a:lnTo>
                      <a:pt x="49453" y="108483"/>
                    </a:lnTo>
                    <a:lnTo>
                      <a:pt x="49491" y="110490"/>
                    </a:lnTo>
                    <a:lnTo>
                      <a:pt x="49568" y="111442"/>
                    </a:lnTo>
                    <a:lnTo>
                      <a:pt x="49453" y="110490"/>
                    </a:lnTo>
                    <a:lnTo>
                      <a:pt x="49377" y="107950"/>
                    </a:lnTo>
                    <a:lnTo>
                      <a:pt x="49453" y="108483"/>
                    </a:lnTo>
                    <a:lnTo>
                      <a:pt x="49364" y="106349"/>
                    </a:lnTo>
                    <a:lnTo>
                      <a:pt x="49136" y="104775"/>
                    </a:lnTo>
                    <a:lnTo>
                      <a:pt x="49022" y="104140"/>
                    </a:lnTo>
                    <a:lnTo>
                      <a:pt x="48920" y="103682"/>
                    </a:lnTo>
                    <a:lnTo>
                      <a:pt x="48920" y="104368"/>
                    </a:lnTo>
                    <a:lnTo>
                      <a:pt x="48831" y="104140"/>
                    </a:lnTo>
                    <a:lnTo>
                      <a:pt x="48920" y="104368"/>
                    </a:lnTo>
                    <a:lnTo>
                      <a:pt x="48920" y="103682"/>
                    </a:lnTo>
                    <a:lnTo>
                      <a:pt x="48717" y="102768"/>
                    </a:lnTo>
                    <a:lnTo>
                      <a:pt x="48361" y="100063"/>
                    </a:lnTo>
                    <a:lnTo>
                      <a:pt x="48361" y="101981"/>
                    </a:lnTo>
                    <a:lnTo>
                      <a:pt x="46913" y="95491"/>
                    </a:lnTo>
                    <a:lnTo>
                      <a:pt x="46951" y="95821"/>
                    </a:lnTo>
                    <a:lnTo>
                      <a:pt x="46850" y="95250"/>
                    </a:lnTo>
                    <a:lnTo>
                      <a:pt x="46913" y="95491"/>
                    </a:lnTo>
                    <a:lnTo>
                      <a:pt x="46837" y="94945"/>
                    </a:lnTo>
                    <a:lnTo>
                      <a:pt x="48336" y="101854"/>
                    </a:lnTo>
                    <a:lnTo>
                      <a:pt x="48361" y="101981"/>
                    </a:lnTo>
                    <a:lnTo>
                      <a:pt x="48361" y="100063"/>
                    </a:lnTo>
                    <a:lnTo>
                      <a:pt x="48310" y="99517"/>
                    </a:lnTo>
                    <a:lnTo>
                      <a:pt x="48475" y="100279"/>
                    </a:lnTo>
                    <a:lnTo>
                      <a:pt x="48298" y="99060"/>
                    </a:lnTo>
                    <a:lnTo>
                      <a:pt x="47929" y="96608"/>
                    </a:lnTo>
                    <a:lnTo>
                      <a:pt x="47853" y="97790"/>
                    </a:lnTo>
                    <a:lnTo>
                      <a:pt x="47866" y="98183"/>
                    </a:lnTo>
                    <a:lnTo>
                      <a:pt x="48094" y="99923"/>
                    </a:lnTo>
                    <a:lnTo>
                      <a:pt x="46736" y="94132"/>
                    </a:lnTo>
                    <a:lnTo>
                      <a:pt x="46062" y="91363"/>
                    </a:lnTo>
                    <a:lnTo>
                      <a:pt x="45872" y="90589"/>
                    </a:lnTo>
                    <a:lnTo>
                      <a:pt x="46050" y="92710"/>
                    </a:lnTo>
                    <a:lnTo>
                      <a:pt x="46596" y="95250"/>
                    </a:lnTo>
                    <a:lnTo>
                      <a:pt x="46012" y="92557"/>
                    </a:lnTo>
                    <a:lnTo>
                      <a:pt x="45770" y="91440"/>
                    </a:lnTo>
                    <a:lnTo>
                      <a:pt x="45212" y="88900"/>
                    </a:lnTo>
                    <a:lnTo>
                      <a:pt x="44094" y="83820"/>
                    </a:lnTo>
                    <a:lnTo>
                      <a:pt x="43535" y="81280"/>
                    </a:lnTo>
                    <a:lnTo>
                      <a:pt x="42138" y="74714"/>
                    </a:lnTo>
                    <a:lnTo>
                      <a:pt x="41897" y="73660"/>
                    </a:lnTo>
                    <a:lnTo>
                      <a:pt x="41554" y="72212"/>
                    </a:lnTo>
                    <a:lnTo>
                      <a:pt x="41452" y="71716"/>
                    </a:lnTo>
                    <a:lnTo>
                      <a:pt x="41402" y="71539"/>
                    </a:lnTo>
                    <a:lnTo>
                      <a:pt x="41795" y="73660"/>
                    </a:lnTo>
                    <a:lnTo>
                      <a:pt x="42265" y="76200"/>
                    </a:lnTo>
                    <a:lnTo>
                      <a:pt x="42291" y="76327"/>
                    </a:lnTo>
                    <a:lnTo>
                      <a:pt x="42329" y="76517"/>
                    </a:lnTo>
                    <a:lnTo>
                      <a:pt x="43408" y="81280"/>
                    </a:lnTo>
                    <a:lnTo>
                      <a:pt x="42329" y="76517"/>
                    </a:lnTo>
                    <a:lnTo>
                      <a:pt x="43307" y="81280"/>
                    </a:lnTo>
                    <a:lnTo>
                      <a:pt x="43815" y="83820"/>
                    </a:lnTo>
                    <a:lnTo>
                      <a:pt x="44615" y="88900"/>
                    </a:lnTo>
                    <a:lnTo>
                      <a:pt x="43713" y="85090"/>
                    </a:lnTo>
                    <a:lnTo>
                      <a:pt x="43408" y="83820"/>
                    </a:lnTo>
                    <a:lnTo>
                      <a:pt x="41833" y="76200"/>
                    </a:lnTo>
                    <a:lnTo>
                      <a:pt x="41783" y="76009"/>
                    </a:lnTo>
                    <a:lnTo>
                      <a:pt x="41313" y="73660"/>
                    </a:lnTo>
                    <a:lnTo>
                      <a:pt x="38265" y="59690"/>
                    </a:lnTo>
                    <a:lnTo>
                      <a:pt x="41910" y="77470"/>
                    </a:lnTo>
                    <a:lnTo>
                      <a:pt x="41910" y="78320"/>
                    </a:lnTo>
                    <a:lnTo>
                      <a:pt x="43307" y="85090"/>
                    </a:lnTo>
                    <a:lnTo>
                      <a:pt x="42824" y="83820"/>
                    </a:lnTo>
                    <a:lnTo>
                      <a:pt x="42379" y="81280"/>
                    </a:lnTo>
                    <a:lnTo>
                      <a:pt x="42151" y="80010"/>
                    </a:lnTo>
                    <a:lnTo>
                      <a:pt x="42011" y="79184"/>
                    </a:lnTo>
                    <a:lnTo>
                      <a:pt x="41960" y="78740"/>
                    </a:lnTo>
                    <a:lnTo>
                      <a:pt x="41910" y="78320"/>
                    </a:lnTo>
                    <a:lnTo>
                      <a:pt x="41795" y="77470"/>
                    </a:lnTo>
                    <a:lnTo>
                      <a:pt x="41465" y="76187"/>
                    </a:lnTo>
                    <a:lnTo>
                      <a:pt x="41186" y="74930"/>
                    </a:lnTo>
                    <a:lnTo>
                      <a:pt x="41884" y="78740"/>
                    </a:lnTo>
                    <a:lnTo>
                      <a:pt x="41973" y="79273"/>
                    </a:lnTo>
                    <a:lnTo>
                      <a:pt x="42037" y="80010"/>
                    </a:lnTo>
                    <a:lnTo>
                      <a:pt x="40855" y="73660"/>
                    </a:lnTo>
                    <a:lnTo>
                      <a:pt x="40068" y="69850"/>
                    </a:lnTo>
                    <a:lnTo>
                      <a:pt x="41198" y="76517"/>
                    </a:lnTo>
                    <a:lnTo>
                      <a:pt x="41922" y="80010"/>
                    </a:lnTo>
                    <a:lnTo>
                      <a:pt x="42189" y="81280"/>
                    </a:lnTo>
                    <a:lnTo>
                      <a:pt x="41173" y="76555"/>
                    </a:lnTo>
                    <a:lnTo>
                      <a:pt x="40119" y="71132"/>
                    </a:lnTo>
                    <a:lnTo>
                      <a:pt x="39535" y="68427"/>
                    </a:lnTo>
                    <a:lnTo>
                      <a:pt x="40030" y="71120"/>
                    </a:lnTo>
                    <a:lnTo>
                      <a:pt x="40068" y="71323"/>
                    </a:lnTo>
                    <a:lnTo>
                      <a:pt x="40538" y="73875"/>
                    </a:lnTo>
                    <a:lnTo>
                      <a:pt x="41275" y="77787"/>
                    </a:lnTo>
                    <a:lnTo>
                      <a:pt x="41338" y="78143"/>
                    </a:lnTo>
                    <a:lnTo>
                      <a:pt x="43268" y="88392"/>
                    </a:lnTo>
                    <a:lnTo>
                      <a:pt x="43573" y="90055"/>
                    </a:lnTo>
                    <a:lnTo>
                      <a:pt x="44119" y="92976"/>
                    </a:lnTo>
                    <a:lnTo>
                      <a:pt x="44323" y="93980"/>
                    </a:lnTo>
                    <a:lnTo>
                      <a:pt x="43942" y="91440"/>
                    </a:lnTo>
                    <a:lnTo>
                      <a:pt x="45389" y="97790"/>
                    </a:lnTo>
                    <a:lnTo>
                      <a:pt x="44869" y="93980"/>
                    </a:lnTo>
                    <a:lnTo>
                      <a:pt x="46850" y="104381"/>
                    </a:lnTo>
                    <a:lnTo>
                      <a:pt x="46926" y="104775"/>
                    </a:lnTo>
                    <a:lnTo>
                      <a:pt x="49695" y="119380"/>
                    </a:lnTo>
                    <a:lnTo>
                      <a:pt x="49542" y="118579"/>
                    </a:lnTo>
                    <a:lnTo>
                      <a:pt x="49542" y="127000"/>
                    </a:lnTo>
                    <a:lnTo>
                      <a:pt x="49301" y="126314"/>
                    </a:lnTo>
                    <a:lnTo>
                      <a:pt x="49339" y="126530"/>
                    </a:lnTo>
                    <a:lnTo>
                      <a:pt x="49339" y="136080"/>
                    </a:lnTo>
                    <a:lnTo>
                      <a:pt x="48844" y="133350"/>
                    </a:lnTo>
                    <a:lnTo>
                      <a:pt x="49085" y="134620"/>
                    </a:lnTo>
                    <a:lnTo>
                      <a:pt x="49212" y="135280"/>
                    </a:lnTo>
                    <a:lnTo>
                      <a:pt x="49339" y="136080"/>
                    </a:lnTo>
                    <a:lnTo>
                      <a:pt x="49339" y="126530"/>
                    </a:lnTo>
                    <a:lnTo>
                      <a:pt x="49250" y="126187"/>
                    </a:lnTo>
                    <a:lnTo>
                      <a:pt x="49301" y="126314"/>
                    </a:lnTo>
                    <a:lnTo>
                      <a:pt x="48920" y="124460"/>
                    </a:lnTo>
                    <a:lnTo>
                      <a:pt x="49542" y="127000"/>
                    </a:lnTo>
                    <a:lnTo>
                      <a:pt x="49542" y="118579"/>
                    </a:lnTo>
                    <a:lnTo>
                      <a:pt x="46850" y="104381"/>
                    </a:lnTo>
                    <a:lnTo>
                      <a:pt x="47002" y="106680"/>
                    </a:lnTo>
                    <a:lnTo>
                      <a:pt x="47129" y="107797"/>
                    </a:lnTo>
                    <a:lnTo>
                      <a:pt x="47383" y="109220"/>
                    </a:lnTo>
                    <a:lnTo>
                      <a:pt x="47066" y="107518"/>
                    </a:lnTo>
                    <a:lnTo>
                      <a:pt x="47091" y="107797"/>
                    </a:lnTo>
                    <a:lnTo>
                      <a:pt x="47091" y="107937"/>
                    </a:lnTo>
                    <a:lnTo>
                      <a:pt x="46329" y="104140"/>
                    </a:lnTo>
                    <a:lnTo>
                      <a:pt x="47066" y="107950"/>
                    </a:lnTo>
                    <a:lnTo>
                      <a:pt x="47129" y="108483"/>
                    </a:lnTo>
                    <a:lnTo>
                      <a:pt x="47066" y="107950"/>
                    </a:lnTo>
                    <a:lnTo>
                      <a:pt x="46494" y="106680"/>
                    </a:lnTo>
                    <a:lnTo>
                      <a:pt x="44069" y="93980"/>
                    </a:lnTo>
                    <a:lnTo>
                      <a:pt x="43154" y="89458"/>
                    </a:lnTo>
                    <a:lnTo>
                      <a:pt x="43980" y="93980"/>
                    </a:lnTo>
                    <a:lnTo>
                      <a:pt x="44335" y="95973"/>
                    </a:lnTo>
                    <a:lnTo>
                      <a:pt x="44018" y="93980"/>
                    </a:lnTo>
                    <a:lnTo>
                      <a:pt x="47332" y="111252"/>
                    </a:lnTo>
                    <a:lnTo>
                      <a:pt x="47396" y="112179"/>
                    </a:lnTo>
                    <a:lnTo>
                      <a:pt x="47472" y="113220"/>
                    </a:lnTo>
                    <a:lnTo>
                      <a:pt x="49428" y="123190"/>
                    </a:lnTo>
                    <a:lnTo>
                      <a:pt x="48183" y="116852"/>
                    </a:lnTo>
                    <a:lnTo>
                      <a:pt x="48183" y="138430"/>
                    </a:lnTo>
                    <a:lnTo>
                      <a:pt x="48107" y="138582"/>
                    </a:lnTo>
                    <a:lnTo>
                      <a:pt x="48094" y="138430"/>
                    </a:lnTo>
                    <a:lnTo>
                      <a:pt x="47574" y="134429"/>
                    </a:lnTo>
                    <a:lnTo>
                      <a:pt x="47574" y="166966"/>
                    </a:lnTo>
                    <a:lnTo>
                      <a:pt x="47459" y="163614"/>
                    </a:lnTo>
                    <a:lnTo>
                      <a:pt x="47523" y="165100"/>
                    </a:lnTo>
                    <a:lnTo>
                      <a:pt x="47574" y="166966"/>
                    </a:lnTo>
                    <a:lnTo>
                      <a:pt x="47574" y="134429"/>
                    </a:lnTo>
                    <a:lnTo>
                      <a:pt x="47548" y="134251"/>
                    </a:lnTo>
                    <a:lnTo>
                      <a:pt x="47498" y="133896"/>
                    </a:lnTo>
                    <a:lnTo>
                      <a:pt x="47498" y="142240"/>
                    </a:lnTo>
                    <a:lnTo>
                      <a:pt x="47434" y="142049"/>
                    </a:lnTo>
                    <a:lnTo>
                      <a:pt x="47459" y="142240"/>
                    </a:lnTo>
                    <a:lnTo>
                      <a:pt x="47409" y="141935"/>
                    </a:lnTo>
                    <a:lnTo>
                      <a:pt x="47434" y="142240"/>
                    </a:lnTo>
                    <a:lnTo>
                      <a:pt x="47345" y="141732"/>
                    </a:lnTo>
                    <a:lnTo>
                      <a:pt x="47345" y="160489"/>
                    </a:lnTo>
                    <a:lnTo>
                      <a:pt x="47205" y="157480"/>
                    </a:lnTo>
                    <a:lnTo>
                      <a:pt x="47282" y="158750"/>
                    </a:lnTo>
                    <a:lnTo>
                      <a:pt x="47345" y="160489"/>
                    </a:lnTo>
                    <a:lnTo>
                      <a:pt x="47345" y="141732"/>
                    </a:lnTo>
                    <a:lnTo>
                      <a:pt x="47180" y="141173"/>
                    </a:lnTo>
                    <a:lnTo>
                      <a:pt x="46964" y="140487"/>
                    </a:lnTo>
                    <a:lnTo>
                      <a:pt x="46964" y="152654"/>
                    </a:lnTo>
                    <a:lnTo>
                      <a:pt x="46507" y="146050"/>
                    </a:lnTo>
                    <a:lnTo>
                      <a:pt x="46596" y="147320"/>
                    </a:lnTo>
                    <a:lnTo>
                      <a:pt x="46723" y="149034"/>
                    </a:lnTo>
                    <a:lnTo>
                      <a:pt x="46964" y="152654"/>
                    </a:lnTo>
                    <a:lnTo>
                      <a:pt x="46964" y="140487"/>
                    </a:lnTo>
                    <a:lnTo>
                      <a:pt x="46837" y="140068"/>
                    </a:lnTo>
                    <a:lnTo>
                      <a:pt x="46710" y="139573"/>
                    </a:lnTo>
                    <a:lnTo>
                      <a:pt x="47180" y="141173"/>
                    </a:lnTo>
                    <a:lnTo>
                      <a:pt x="46634" y="136182"/>
                    </a:lnTo>
                    <a:lnTo>
                      <a:pt x="46240" y="132537"/>
                    </a:lnTo>
                    <a:lnTo>
                      <a:pt x="46240" y="141681"/>
                    </a:lnTo>
                    <a:lnTo>
                      <a:pt x="46215" y="140970"/>
                    </a:lnTo>
                    <a:lnTo>
                      <a:pt x="46240" y="141681"/>
                    </a:lnTo>
                    <a:lnTo>
                      <a:pt x="46240" y="132537"/>
                    </a:lnTo>
                    <a:lnTo>
                      <a:pt x="46202" y="132181"/>
                    </a:lnTo>
                    <a:lnTo>
                      <a:pt x="46202" y="140970"/>
                    </a:lnTo>
                    <a:lnTo>
                      <a:pt x="46177" y="140716"/>
                    </a:lnTo>
                    <a:lnTo>
                      <a:pt x="45605" y="132080"/>
                    </a:lnTo>
                    <a:lnTo>
                      <a:pt x="45643" y="132422"/>
                    </a:lnTo>
                    <a:lnTo>
                      <a:pt x="45783" y="134620"/>
                    </a:lnTo>
                    <a:lnTo>
                      <a:pt x="46151" y="139573"/>
                    </a:lnTo>
                    <a:lnTo>
                      <a:pt x="45859" y="134620"/>
                    </a:lnTo>
                    <a:lnTo>
                      <a:pt x="46101" y="138480"/>
                    </a:lnTo>
                    <a:lnTo>
                      <a:pt x="46151" y="139573"/>
                    </a:lnTo>
                    <a:lnTo>
                      <a:pt x="46151" y="139700"/>
                    </a:lnTo>
                    <a:lnTo>
                      <a:pt x="46202" y="140970"/>
                    </a:lnTo>
                    <a:lnTo>
                      <a:pt x="46202" y="132181"/>
                    </a:lnTo>
                    <a:lnTo>
                      <a:pt x="45758" y="128054"/>
                    </a:lnTo>
                    <a:lnTo>
                      <a:pt x="45758" y="132080"/>
                    </a:lnTo>
                    <a:lnTo>
                      <a:pt x="45593" y="130810"/>
                    </a:lnTo>
                    <a:lnTo>
                      <a:pt x="45720" y="131635"/>
                    </a:lnTo>
                    <a:lnTo>
                      <a:pt x="45758" y="132080"/>
                    </a:lnTo>
                    <a:lnTo>
                      <a:pt x="45758" y="128054"/>
                    </a:lnTo>
                    <a:lnTo>
                      <a:pt x="45554" y="126161"/>
                    </a:lnTo>
                    <a:lnTo>
                      <a:pt x="45567" y="126555"/>
                    </a:lnTo>
                    <a:lnTo>
                      <a:pt x="45504" y="125730"/>
                    </a:lnTo>
                    <a:lnTo>
                      <a:pt x="45377" y="124460"/>
                    </a:lnTo>
                    <a:lnTo>
                      <a:pt x="45554" y="126022"/>
                    </a:lnTo>
                    <a:lnTo>
                      <a:pt x="45542" y="125730"/>
                    </a:lnTo>
                    <a:lnTo>
                      <a:pt x="46634" y="135890"/>
                    </a:lnTo>
                    <a:lnTo>
                      <a:pt x="46634" y="136182"/>
                    </a:lnTo>
                    <a:lnTo>
                      <a:pt x="47269" y="140665"/>
                    </a:lnTo>
                    <a:lnTo>
                      <a:pt x="47040" y="138430"/>
                    </a:lnTo>
                    <a:lnTo>
                      <a:pt x="46926" y="137160"/>
                    </a:lnTo>
                    <a:lnTo>
                      <a:pt x="46951" y="137337"/>
                    </a:lnTo>
                    <a:lnTo>
                      <a:pt x="47040" y="138430"/>
                    </a:lnTo>
                    <a:lnTo>
                      <a:pt x="47244" y="140335"/>
                    </a:lnTo>
                    <a:lnTo>
                      <a:pt x="47358" y="141287"/>
                    </a:lnTo>
                    <a:lnTo>
                      <a:pt x="47028" y="138099"/>
                    </a:lnTo>
                    <a:lnTo>
                      <a:pt x="47421" y="141732"/>
                    </a:lnTo>
                    <a:lnTo>
                      <a:pt x="47498" y="142240"/>
                    </a:lnTo>
                    <a:lnTo>
                      <a:pt x="47498" y="133896"/>
                    </a:lnTo>
                    <a:lnTo>
                      <a:pt x="47129" y="131267"/>
                    </a:lnTo>
                    <a:lnTo>
                      <a:pt x="47282" y="132473"/>
                    </a:lnTo>
                    <a:lnTo>
                      <a:pt x="47040" y="130810"/>
                    </a:lnTo>
                    <a:lnTo>
                      <a:pt x="46659" y="128143"/>
                    </a:lnTo>
                    <a:lnTo>
                      <a:pt x="46659" y="132080"/>
                    </a:lnTo>
                    <a:lnTo>
                      <a:pt x="46570" y="132410"/>
                    </a:lnTo>
                    <a:lnTo>
                      <a:pt x="46532" y="132080"/>
                    </a:lnTo>
                    <a:lnTo>
                      <a:pt x="46253" y="130606"/>
                    </a:lnTo>
                    <a:lnTo>
                      <a:pt x="46278" y="130124"/>
                    </a:lnTo>
                    <a:lnTo>
                      <a:pt x="46532" y="132080"/>
                    </a:lnTo>
                    <a:lnTo>
                      <a:pt x="46659" y="132080"/>
                    </a:lnTo>
                    <a:lnTo>
                      <a:pt x="46659" y="128143"/>
                    </a:lnTo>
                    <a:lnTo>
                      <a:pt x="46088" y="124142"/>
                    </a:lnTo>
                    <a:lnTo>
                      <a:pt x="47117" y="131191"/>
                    </a:lnTo>
                    <a:lnTo>
                      <a:pt x="48183" y="138430"/>
                    </a:lnTo>
                    <a:lnTo>
                      <a:pt x="48183" y="116852"/>
                    </a:lnTo>
                    <a:lnTo>
                      <a:pt x="47828" y="115036"/>
                    </a:lnTo>
                    <a:lnTo>
                      <a:pt x="47828" y="116801"/>
                    </a:lnTo>
                    <a:lnTo>
                      <a:pt x="47675" y="116014"/>
                    </a:lnTo>
                    <a:lnTo>
                      <a:pt x="47663" y="115887"/>
                    </a:lnTo>
                    <a:lnTo>
                      <a:pt x="47726" y="116840"/>
                    </a:lnTo>
                    <a:lnTo>
                      <a:pt x="47612" y="115570"/>
                    </a:lnTo>
                    <a:lnTo>
                      <a:pt x="47650" y="115798"/>
                    </a:lnTo>
                    <a:lnTo>
                      <a:pt x="47637" y="115570"/>
                    </a:lnTo>
                    <a:lnTo>
                      <a:pt x="47828" y="116801"/>
                    </a:lnTo>
                    <a:lnTo>
                      <a:pt x="47828" y="115036"/>
                    </a:lnTo>
                    <a:lnTo>
                      <a:pt x="47472" y="113220"/>
                    </a:lnTo>
                    <a:lnTo>
                      <a:pt x="47536" y="114173"/>
                    </a:lnTo>
                    <a:lnTo>
                      <a:pt x="47434" y="113030"/>
                    </a:lnTo>
                    <a:lnTo>
                      <a:pt x="46431" y="107950"/>
                    </a:lnTo>
                    <a:lnTo>
                      <a:pt x="44246" y="97459"/>
                    </a:lnTo>
                    <a:lnTo>
                      <a:pt x="43840" y="95250"/>
                    </a:lnTo>
                    <a:lnTo>
                      <a:pt x="41719" y="83820"/>
                    </a:lnTo>
                    <a:lnTo>
                      <a:pt x="40754" y="78740"/>
                    </a:lnTo>
                    <a:lnTo>
                      <a:pt x="37820" y="63500"/>
                    </a:lnTo>
                    <a:lnTo>
                      <a:pt x="40309" y="77571"/>
                    </a:lnTo>
                    <a:lnTo>
                      <a:pt x="41351" y="82613"/>
                    </a:lnTo>
                    <a:lnTo>
                      <a:pt x="41567" y="83820"/>
                    </a:lnTo>
                    <a:lnTo>
                      <a:pt x="44208" y="99060"/>
                    </a:lnTo>
                    <a:lnTo>
                      <a:pt x="43789" y="95821"/>
                    </a:lnTo>
                    <a:lnTo>
                      <a:pt x="46507" y="111290"/>
                    </a:lnTo>
                    <a:lnTo>
                      <a:pt x="46443" y="110236"/>
                    </a:lnTo>
                    <a:lnTo>
                      <a:pt x="46570" y="111633"/>
                    </a:lnTo>
                    <a:lnTo>
                      <a:pt x="47015" y="114300"/>
                    </a:lnTo>
                    <a:lnTo>
                      <a:pt x="46685" y="112344"/>
                    </a:lnTo>
                    <a:lnTo>
                      <a:pt x="46685" y="113030"/>
                    </a:lnTo>
                    <a:lnTo>
                      <a:pt x="46570" y="112356"/>
                    </a:lnTo>
                    <a:lnTo>
                      <a:pt x="46609" y="113030"/>
                    </a:lnTo>
                    <a:lnTo>
                      <a:pt x="46532" y="112179"/>
                    </a:lnTo>
                    <a:lnTo>
                      <a:pt x="46570" y="112356"/>
                    </a:lnTo>
                    <a:lnTo>
                      <a:pt x="46685" y="113030"/>
                    </a:lnTo>
                    <a:lnTo>
                      <a:pt x="46685" y="112344"/>
                    </a:lnTo>
                    <a:lnTo>
                      <a:pt x="46507" y="111290"/>
                    </a:lnTo>
                    <a:lnTo>
                      <a:pt x="46520" y="111480"/>
                    </a:lnTo>
                    <a:lnTo>
                      <a:pt x="46532" y="111760"/>
                    </a:lnTo>
                    <a:lnTo>
                      <a:pt x="46482" y="111252"/>
                    </a:lnTo>
                    <a:lnTo>
                      <a:pt x="46012" y="108585"/>
                    </a:lnTo>
                    <a:lnTo>
                      <a:pt x="46012" y="124282"/>
                    </a:lnTo>
                    <a:lnTo>
                      <a:pt x="45821" y="122910"/>
                    </a:lnTo>
                    <a:lnTo>
                      <a:pt x="45821" y="125730"/>
                    </a:lnTo>
                    <a:lnTo>
                      <a:pt x="45656" y="124460"/>
                    </a:lnTo>
                    <a:lnTo>
                      <a:pt x="45707" y="124802"/>
                    </a:lnTo>
                    <a:lnTo>
                      <a:pt x="45821" y="125730"/>
                    </a:lnTo>
                    <a:lnTo>
                      <a:pt x="45821" y="122910"/>
                    </a:lnTo>
                    <a:lnTo>
                      <a:pt x="45631" y="121526"/>
                    </a:lnTo>
                    <a:lnTo>
                      <a:pt x="45631" y="121881"/>
                    </a:lnTo>
                    <a:lnTo>
                      <a:pt x="45504" y="120523"/>
                    </a:lnTo>
                    <a:lnTo>
                      <a:pt x="45173" y="118110"/>
                    </a:lnTo>
                    <a:lnTo>
                      <a:pt x="45618" y="120878"/>
                    </a:lnTo>
                    <a:lnTo>
                      <a:pt x="45618" y="120523"/>
                    </a:lnTo>
                    <a:lnTo>
                      <a:pt x="45554" y="118110"/>
                    </a:lnTo>
                    <a:lnTo>
                      <a:pt x="45656" y="120878"/>
                    </a:lnTo>
                    <a:lnTo>
                      <a:pt x="45732" y="121526"/>
                    </a:lnTo>
                    <a:lnTo>
                      <a:pt x="45796" y="121920"/>
                    </a:lnTo>
                    <a:lnTo>
                      <a:pt x="45618" y="120878"/>
                    </a:lnTo>
                    <a:lnTo>
                      <a:pt x="45694" y="121920"/>
                    </a:lnTo>
                    <a:lnTo>
                      <a:pt x="46012" y="124282"/>
                    </a:lnTo>
                    <a:lnTo>
                      <a:pt x="46012" y="108585"/>
                    </a:lnTo>
                    <a:lnTo>
                      <a:pt x="45529" y="105854"/>
                    </a:lnTo>
                    <a:lnTo>
                      <a:pt x="45529" y="107442"/>
                    </a:lnTo>
                    <a:lnTo>
                      <a:pt x="45427" y="106451"/>
                    </a:lnTo>
                    <a:lnTo>
                      <a:pt x="45466" y="106680"/>
                    </a:lnTo>
                    <a:lnTo>
                      <a:pt x="45529" y="107442"/>
                    </a:lnTo>
                    <a:lnTo>
                      <a:pt x="45529" y="105854"/>
                    </a:lnTo>
                    <a:lnTo>
                      <a:pt x="45453" y="105410"/>
                    </a:lnTo>
                    <a:lnTo>
                      <a:pt x="45504" y="106629"/>
                    </a:lnTo>
                    <a:lnTo>
                      <a:pt x="45389" y="106045"/>
                    </a:lnTo>
                    <a:lnTo>
                      <a:pt x="45415" y="106324"/>
                    </a:lnTo>
                    <a:lnTo>
                      <a:pt x="45034" y="104140"/>
                    </a:lnTo>
                    <a:lnTo>
                      <a:pt x="44805" y="102870"/>
                    </a:lnTo>
                    <a:lnTo>
                      <a:pt x="42710" y="91440"/>
                    </a:lnTo>
                    <a:lnTo>
                      <a:pt x="44653" y="103060"/>
                    </a:lnTo>
                    <a:lnTo>
                      <a:pt x="44780" y="104140"/>
                    </a:lnTo>
                    <a:lnTo>
                      <a:pt x="44894" y="105587"/>
                    </a:lnTo>
                    <a:lnTo>
                      <a:pt x="44780" y="104140"/>
                    </a:lnTo>
                    <a:lnTo>
                      <a:pt x="42354" y="89458"/>
                    </a:lnTo>
                    <a:lnTo>
                      <a:pt x="42252" y="88900"/>
                    </a:lnTo>
                    <a:lnTo>
                      <a:pt x="41986" y="87325"/>
                    </a:lnTo>
                    <a:lnTo>
                      <a:pt x="40513" y="78740"/>
                    </a:lnTo>
                    <a:lnTo>
                      <a:pt x="40309" y="77571"/>
                    </a:lnTo>
                    <a:lnTo>
                      <a:pt x="40386" y="78740"/>
                    </a:lnTo>
                    <a:lnTo>
                      <a:pt x="39128" y="72390"/>
                    </a:lnTo>
                    <a:lnTo>
                      <a:pt x="37896" y="64770"/>
                    </a:lnTo>
                    <a:lnTo>
                      <a:pt x="40741" y="82613"/>
                    </a:lnTo>
                    <a:lnTo>
                      <a:pt x="41567" y="87630"/>
                    </a:lnTo>
                    <a:lnTo>
                      <a:pt x="43218" y="96520"/>
                    </a:lnTo>
                    <a:lnTo>
                      <a:pt x="43091" y="96520"/>
                    </a:lnTo>
                    <a:lnTo>
                      <a:pt x="43218" y="96520"/>
                    </a:lnTo>
                    <a:lnTo>
                      <a:pt x="39878" y="78740"/>
                    </a:lnTo>
                    <a:lnTo>
                      <a:pt x="43167" y="98933"/>
                    </a:lnTo>
                    <a:lnTo>
                      <a:pt x="43129" y="97790"/>
                    </a:lnTo>
                    <a:lnTo>
                      <a:pt x="43230" y="99390"/>
                    </a:lnTo>
                    <a:lnTo>
                      <a:pt x="43167" y="98933"/>
                    </a:lnTo>
                    <a:lnTo>
                      <a:pt x="43167" y="99923"/>
                    </a:lnTo>
                    <a:lnTo>
                      <a:pt x="43230" y="100330"/>
                    </a:lnTo>
                    <a:lnTo>
                      <a:pt x="43078" y="99428"/>
                    </a:lnTo>
                    <a:lnTo>
                      <a:pt x="42951" y="99923"/>
                    </a:lnTo>
                    <a:lnTo>
                      <a:pt x="42837" y="97929"/>
                    </a:lnTo>
                    <a:lnTo>
                      <a:pt x="41960" y="92710"/>
                    </a:lnTo>
                    <a:lnTo>
                      <a:pt x="39827" y="80010"/>
                    </a:lnTo>
                    <a:lnTo>
                      <a:pt x="39598" y="80010"/>
                    </a:lnTo>
                    <a:lnTo>
                      <a:pt x="40055" y="82613"/>
                    </a:lnTo>
                    <a:lnTo>
                      <a:pt x="40601" y="85090"/>
                    </a:lnTo>
                    <a:lnTo>
                      <a:pt x="41871" y="93675"/>
                    </a:lnTo>
                    <a:lnTo>
                      <a:pt x="41935" y="94132"/>
                    </a:lnTo>
                    <a:lnTo>
                      <a:pt x="42811" y="100330"/>
                    </a:lnTo>
                    <a:lnTo>
                      <a:pt x="42926" y="101117"/>
                    </a:lnTo>
                    <a:lnTo>
                      <a:pt x="43167" y="102870"/>
                    </a:lnTo>
                    <a:lnTo>
                      <a:pt x="42811" y="100330"/>
                    </a:lnTo>
                    <a:lnTo>
                      <a:pt x="42672" y="100330"/>
                    </a:lnTo>
                    <a:lnTo>
                      <a:pt x="43065" y="102870"/>
                    </a:lnTo>
                    <a:lnTo>
                      <a:pt x="43091" y="103060"/>
                    </a:lnTo>
                    <a:lnTo>
                      <a:pt x="43078" y="102870"/>
                    </a:lnTo>
                    <a:lnTo>
                      <a:pt x="43268" y="104140"/>
                    </a:lnTo>
                    <a:lnTo>
                      <a:pt x="43091" y="103060"/>
                    </a:lnTo>
                    <a:lnTo>
                      <a:pt x="43294" y="104775"/>
                    </a:lnTo>
                    <a:lnTo>
                      <a:pt x="43370" y="105410"/>
                    </a:lnTo>
                    <a:lnTo>
                      <a:pt x="43395" y="105587"/>
                    </a:lnTo>
                    <a:lnTo>
                      <a:pt x="44069" y="110032"/>
                    </a:lnTo>
                    <a:lnTo>
                      <a:pt x="44297" y="111633"/>
                    </a:lnTo>
                    <a:lnTo>
                      <a:pt x="44246" y="110032"/>
                    </a:lnTo>
                    <a:lnTo>
                      <a:pt x="44272" y="110172"/>
                    </a:lnTo>
                    <a:lnTo>
                      <a:pt x="44386" y="112179"/>
                    </a:lnTo>
                    <a:lnTo>
                      <a:pt x="44691" y="114300"/>
                    </a:lnTo>
                    <a:lnTo>
                      <a:pt x="44767" y="114808"/>
                    </a:lnTo>
                    <a:lnTo>
                      <a:pt x="44653" y="114300"/>
                    </a:lnTo>
                    <a:lnTo>
                      <a:pt x="43395" y="105587"/>
                    </a:lnTo>
                    <a:lnTo>
                      <a:pt x="43268" y="104775"/>
                    </a:lnTo>
                    <a:lnTo>
                      <a:pt x="43332" y="105410"/>
                    </a:lnTo>
                    <a:lnTo>
                      <a:pt x="43865" y="110490"/>
                    </a:lnTo>
                    <a:lnTo>
                      <a:pt x="43256" y="105410"/>
                    </a:lnTo>
                    <a:lnTo>
                      <a:pt x="43180" y="104140"/>
                    </a:lnTo>
                    <a:lnTo>
                      <a:pt x="42748" y="101117"/>
                    </a:lnTo>
                    <a:lnTo>
                      <a:pt x="43027" y="103644"/>
                    </a:lnTo>
                    <a:lnTo>
                      <a:pt x="42722" y="101003"/>
                    </a:lnTo>
                    <a:lnTo>
                      <a:pt x="42456" y="99136"/>
                    </a:lnTo>
                    <a:lnTo>
                      <a:pt x="42583" y="100330"/>
                    </a:lnTo>
                    <a:lnTo>
                      <a:pt x="42405" y="100330"/>
                    </a:lnTo>
                    <a:lnTo>
                      <a:pt x="43129" y="105283"/>
                    </a:lnTo>
                    <a:lnTo>
                      <a:pt x="43154" y="105410"/>
                    </a:lnTo>
                    <a:lnTo>
                      <a:pt x="43294" y="106680"/>
                    </a:lnTo>
                    <a:lnTo>
                      <a:pt x="43700" y="110490"/>
                    </a:lnTo>
                    <a:lnTo>
                      <a:pt x="43815" y="111760"/>
                    </a:lnTo>
                    <a:lnTo>
                      <a:pt x="44069" y="114173"/>
                    </a:lnTo>
                    <a:lnTo>
                      <a:pt x="43903" y="111760"/>
                    </a:lnTo>
                    <a:lnTo>
                      <a:pt x="44170" y="114808"/>
                    </a:lnTo>
                    <a:lnTo>
                      <a:pt x="44183" y="115570"/>
                    </a:lnTo>
                    <a:lnTo>
                      <a:pt x="44221" y="115824"/>
                    </a:lnTo>
                    <a:lnTo>
                      <a:pt x="44196" y="115570"/>
                    </a:lnTo>
                    <a:lnTo>
                      <a:pt x="44310" y="116446"/>
                    </a:lnTo>
                    <a:lnTo>
                      <a:pt x="44221" y="115570"/>
                    </a:lnTo>
                    <a:lnTo>
                      <a:pt x="44259" y="115798"/>
                    </a:lnTo>
                    <a:lnTo>
                      <a:pt x="44310" y="116446"/>
                    </a:lnTo>
                    <a:lnTo>
                      <a:pt x="44348" y="116840"/>
                    </a:lnTo>
                    <a:lnTo>
                      <a:pt x="44221" y="115824"/>
                    </a:lnTo>
                    <a:lnTo>
                      <a:pt x="44310" y="116840"/>
                    </a:lnTo>
                    <a:lnTo>
                      <a:pt x="44411" y="118110"/>
                    </a:lnTo>
                    <a:lnTo>
                      <a:pt x="44399" y="116840"/>
                    </a:lnTo>
                    <a:lnTo>
                      <a:pt x="44780" y="121920"/>
                    </a:lnTo>
                    <a:lnTo>
                      <a:pt x="45046" y="124752"/>
                    </a:lnTo>
                    <a:lnTo>
                      <a:pt x="45072" y="124460"/>
                    </a:lnTo>
                    <a:lnTo>
                      <a:pt x="45085" y="124675"/>
                    </a:lnTo>
                    <a:lnTo>
                      <a:pt x="45161" y="124460"/>
                    </a:lnTo>
                    <a:lnTo>
                      <a:pt x="45148" y="125730"/>
                    </a:lnTo>
                    <a:lnTo>
                      <a:pt x="45161" y="125945"/>
                    </a:lnTo>
                    <a:lnTo>
                      <a:pt x="45326" y="128270"/>
                    </a:lnTo>
                    <a:lnTo>
                      <a:pt x="45389" y="129247"/>
                    </a:lnTo>
                    <a:lnTo>
                      <a:pt x="45377" y="128270"/>
                    </a:lnTo>
                    <a:lnTo>
                      <a:pt x="45466" y="129540"/>
                    </a:lnTo>
                    <a:lnTo>
                      <a:pt x="45402" y="129362"/>
                    </a:lnTo>
                    <a:lnTo>
                      <a:pt x="45491" y="130606"/>
                    </a:lnTo>
                    <a:lnTo>
                      <a:pt x="45504" y="130810"/>
                    </a:lnTo>
                    <a:lnTo>
                      <a:pt x="45389" y="129247"/>
                    </a:lnTo>
                    <a:lnTo>
                      <a:pt x="44894" y="125730"/>
                    </a:lnTo>
                    <a:lnTo>
                      <a:pt x="45072" y="124917"/>
                    </a:lnTo>
                    <a:lnTo>
                      <a:pt x="45046" y="124752"/>
                    </a:lnTo>
                    <a:lnTo>
                      <a:pt x="44704" y="125730"/>
                    </a:lnTo>
                    <a:lnTo>
                      <a:pt x="44183" y="119380"/>
                    </a:lnTo>
                    <a:lnTo>
                      <a:pt x="44056" y="116840"/>
                    </a:lnTo>
                    <a:lnTo>
                      <a:pt x="43942" y="115087"/>
                    </a:lnTo>
                    <a:lnTo>
                      <a:pt x="43535" y="111252"/>
                    </a:lnTo>
                    <a:lnTo>
                      <a:pt x="42456" y="102870"/>
                    </a:lnTo>
                    <a:lnTo>
                      <a:pt x="43129" y="114173"/>
                    </a:lnTo>
                    <a:lnTo>
                      <a:pt x="43751" y="121920"/>
                    </a:lnTo>
                    <a:lnTo>
                      <a:pt x="44678" y="130810"/>
                    </a:lnTo>
                    <a:lnTo>
                      <a:pt x="44450" y="129540"/>
                    </a:lnTo>
                    <a:lnTo>
                      <a:pt x="43776" y="125730"/>
                    </a:lnTo>
                    <a:lnTo>
                      <a:pt x="43738" y="129540"/>
                    </a:lnTo>
                    <a:lnTo>
                      <a:pt x="43319" y="128270"/>
                    </a:lnTo>
                    <a:lnTo>
                      <a:pt x="42862" y="125730"/>
                    </a:lnTo>
                    <a:lnTo>
                      <a:pt x="42214" y="123190"/>
                    </a:lnTo>
                    <a:lnTo>
                      <a:pt x="41490" y="118110"/>
                    </a:lnTo>
                    <a:lnTo>
                      <a:pt x="41554" y="116840"/>
                    </a:lnTo>
                    <a:lnTo>
                      <a:pt x="40563" y="115570"/>
                    </a:lnTo>
                    <a:lnTo>
                      <a:pt x="41186" y="123190"/>
                    </a:lnTo>
                    <a:lnTo>
                      <a:pt x="42291" y="132080"/>
                    </a:lnTo>
                    <a:lnTo>
                      <a:pt x="39941" y="120650"/>
                    </a:lnTo>
                    <a:lnTo>
                      <a:pt x="39776" y="121920"/>
                    </a:lnTo>
                    <a:lnTo>
                      <a:pt x="42595" y="137134"/>
                    </a:lnTo>
                    <a:lnTo>
                      <a:pt x="43268" y="142240"/>
                    </a:lnTo>
                    <a:lnTo>
                      <a:pt x="41821" y="135890"/>
                    </a:lnTo>
                    <a:lnTo>
                      <a:pt x="40957" y="133350"/>
                    </a:lnTo>
                    <a:lnTo>
                      <a:pt x="40182" y="132080"/>
                    </a:lnTo>
                    <a:lnTo>
                      <a:pt x="39001" y="127000"/>
                    </a:lnTo>
                    <a:lnTo>
                      <a:pt x="39116" y="128270"/>
                    </a:lnTo>
                    <a:lnTo>
                      <a:pt x="40398" y="134620"/>
                    </a:lnTo>
                    <a:lnTo>
                      <a:pt x="40767" y="135890"/>
                    </a:lnTo>
                    <a:lnTo>
                      <a:pt x="40601" y="133350"/>
                    </a:lnTo>
                    <a:lnTo>
                      <a:pt x="42202" y="142240"/>
                    </a:lnTo>
                    <a:lnTo>
                      <a:pt x="42646" y="146050"/>
                    </a:lnTo>
                    <a:lnTo>
                      <a:pt x="41173" y="139700"/>
                    </a:lnTo>
                    <a:lnTo>
                      <a:pt x="40627" y="138430"/>
                    </a:lnTo>
                    <a:lnTo>
                      <a:pt x="39662" y="133350"/>
                    </a:lnTo>
                    <a:lnTo>
                      <a:pt x="39839" y="138010"/>
                    </a:lnTo>
                    <a:lnTo>
                      <a:pt x="42329" y="153670"/>
                    </a:lnTo>
                    <a:lnTo>
                      <a:pt x="43662" y="158750"/>
                    </a:lnTo>
                    <a:lnTo>
                      <a:pt x="43268" y="157480"/>
                    </a:lnTo>
                    <a:lnTo>
                      <a:pt x="43573" y="158750"/>
                    </a:lnTo>
                    <a:lnTo>
                      <a:pt x="44780" y="163830"/>
                    </a:lnTo>
                    <a:lnTo>
                      <a:pt x="43916" y="158750"/>
                    </a:lnTo>
                    <a:lnTo>
                      <a:pt x="46405" y="169633"/>
                    </a:lnTo>
                    <a:lnTo>
                      <a:pt x="46532" y="168935"/>
                    </a:lnTo>
                    <a:lnTo>
                      <a:pt x="46647" y="167005"/>
                    </a:lnTo>
                    <a:lnTo>
                      <a:pt x="46634" y="166370"/>
                    </a:lnTo>
                    <a:lnTo>
                      <a:pt x="46761" y="163830"/>
                    </a:lnTo>
                    <a:lnTo>
                      <a:pt x="46799" y="158750"/>
                    </a:lnTo>
                    <a:lnTo>
                      <a:pt x="46774" y="156210"/>
                    </a:lnTo>
                    <a:lnTo>
                      <a:pt x="46647" y="151130"/>
                    </a:lnTo>
                    <a:lnTo>
                      <a:pt x="46558" y="148590"/>
                    </a:lnTo>
                    <a:lnTo>
                      <a:pt x="46494" y="147320"/>
                    </a:lnTo>
                    <a:lnTo>
                      <a:pt x="46482" y="146900"/>
                    </a:lnTo>
                    <a:lnTo>
                      <a:pt x="46443" y="146050"/>
                    </a:lnTo>
                    <a:lnTo>
                      <a:pt x="46266" y="142240"/>
                    </a:lnTo>
                    <a:lnTo>
                      <a:pt x="46393" y="144780"/>
                    </a:lnTo>
                    <a:lnTo>
                      <a:pt x="46291" y="142240"/>
                    </a:lnTo>
                    <a:lnTo>
                      <a:pt x="46355" y="143510"/>
                    </a:lnTo>
                    <a:lnTo>
                      <a:pt x="46367" y="143725"/>
                    </a:lnTo>
                    <a:lnTo>
                      <a:pt x="46431" y="144932"/>
                    </a:lnTo>
                    <a:lnTo>
                      <a:pt x="46456" y="145288"/>
                    </a:lnTo>
                    <a:lnTo>
                      <a:pt x="46482" y="146164"/>
                    </a:lnTo>
                    <a:lnTo>
                      <a:pt x="46494" y="146532"/>
                    </a:lnTo>
                    <a:lnTo>
                      <a:pt x="46494" y="147320"/>
                    </a:lnTo>
                    <a:lnTo>
                      <a:pt x="46545" y="148082"/>
                    </a:lnTo>
                    <a:lnTo>
                      <a:pt x="46520" y="147320"/>
                    </a:lnTo>
                    <a:lnTo>
                      <a:pt x="46558" y="147916"/>
                    </a:lnTo>
                    <a:lnTo>
                      <a:pt x="46596" y="148590"/>
                    </a:lnTo>
                    <a:lnTo>
                      <a:pt x="46647" y="149720"/>
                    </a:lnTo>
                    <a:lnTo>
                      <a:pt x="46812" y="152908"/>
                    </a:lnTo>
                    <a:lnTo>
                      <a:pt x="46850" y="153530"/>
                    </a:lnTo>
                    <a:lnTo>
                      <a:pt x="46990" y="156210"/>
                    </a:lnTo>
                    <a:lnTo>
                      <a:pt x="47053" y="157480"/>
                    </a:lnTo>
                    <a:lnTo>
                      <a:pt x="46837" y="153670"/>
                    </a:lnTo>
                    <a:lnTo>
                      <a:pt x="46697" y="151130"/>
                    </a:lnTo>
                    <a:lnTo>
                      <a:pt x="46634" y="150101"/>
                    </a:lnTo>
                    <a:lnTo>
                      <a:pt x="46621" y="149644"/>
                    </a:lnTo>
                    <a:lnTo>
                      <a:pt x="46647" y="151130"/>
                    </a:lnTo>
                    <a:lnTo>
                      <a:pt x="46710" y="152400"/>
                    </a:lnTo>
                    <a:lnTo>
                      <a:pt x="46723" y="152654"/>
                    </a:lnTo>
                    <a:lnTo>
                      <a:pt x="46723" y="152819"/>
                    </a:lnTo>
                    <a:lnTo>
                      <a:pt x="46723" y="152946"/>
                    </a:lnTo>
                    <a:lnTo>
                      <a:pt x="46736" y="153670"/>
                    </a:lnTo>
                    <a:lnTo>
                      <a:pt x="46748" y="154940"/>
                    </a:lnTo>
                    <a:lnTo>
                      <a:pt x="46774" y="156210"/>
                    </a:lnTo>
                    <a:lnTo>
                      <a:pt x="46786" y="156578"/>
                    </a:lnTo>
                    <a:lnTo>
                      <a:pt x="46786" y="156984"/>
                    </a:lnTo>
                    <a:lnTo>
                      <a:pt x="46799" y="157416"/>
                    </a:lnTo>
                    <a:lnTo>
                      <a:pt x="46799" y="157759"/>
                    </a:lnTo>
                    <a:lnTo>
                      <a:pt x="46824" y="158750"/>
                    </a:lnTo>
                    <a:lnTo>
                      <a:pt x="46888" y="161798"/>
                    </a:lnTo>
                    <a:lnTo>
                      <a:pt x="46774" y="167640"/>
                    </a:lnTo>
                    <a:lnTo>
                      <a:pt x="46570" y="168719"/>
                    </a:lnTo>
                    <a:lnTo>
                      <a:pt x="46532" y="170180"/>
                    </a:lnTo>
                    <a:lnTo>
                      <a:pt x="47104" y="172720"/>
                    </a:lnTo>
                    <a:lnTo>
                      <a:pt x="47675" y="174840"/>
                    </a:lnTo>
                    <a:lnTo>
                      <a:pt x="47688" y="174040"/>
                    </a:lnTo>
                    <a:lnTo>
                      <a:pt x="47790" y="175247"/>
                    </a:lnTo>
                    <a:lnTo>
                      <a:pt x="47764" y="174002"/>
                    </a:lnTo>
                    <a:lnTo>
                      <a:pt x="47879" y="175615"/>
                    </a:lnTo>
                    <a:lnTo>
                      <a:pt x="47790" y="175247"/>
                    </a:lnTo>
                    <a:lnTo>
                      <a:pt x="47828" y="179070"/>
                    </a:lnTo>
                    <a:lnTo>
                      <a:pt x="47713" y="174993"/>
                    </a:lnTo>
                    <a:lnTo>
                      <a:pt x="47675" y="174840"/>
                    </a:lnTo>
                    <a:lnTo>
                      <a:pt x="47713" y="179070"/>
                    </a:lnTo>
                    <a:lnTo>
                      <a:pt x="47320" y="179070"/>
                    </a:lnTo>
                    <a:lnTo>
                      <a:pt x="47193" y="182880"/>
                    </a:lnTo>
                    <a:lnTo>
                      <a:pt x="47193" y="180340"/>
                    </a:lnTo>
                    <a:lnTo>
                      <a:pt x="47129" y="179070"/>
                    </a:lnTo>
                    <a:lnTo>
                      <a:pt x="46913" y="181610"/>
                    </a:lnTo>
                    <a:lnTo>
                      <a:pt x="46634" y="186690"/>
                    </a:lnTo>
                    <a:lnTo>
                      <a:pt x="46532" y="187858"/>
                    </a:lnTo>
                    <a:lnTo>
                      <a:pt x="46418" y="190360"/>
                    </a:lnTo>
                    <a:lnTo>
                      <a:pt x="46545" y="194056"/>
                    </a:lnTo>
                    <a:lnTo>
                      <a:pt x="46418" y="197091"/>
                    </a:lnTo>
                    <a:lnTo>
                      <a:pt x="45885" y="201930"/>
                    </a:lnTo>
                    <a:lnTo>
                      <a:pt x="45516" y="201930"/>
                    </a:lnTo>
                    <a:lnTo>
                      <a:pt x="45199" y="210908"/>
                    </a:lnTo>
                    <a:lnTo>
                      <a:pt x="45072" y="213537"/>
                    </a:lnTo>
                    <a:lnTo>
                      <a:pt x="44323" y="217170"/>
                    </a:lnTo>
                    <a:lnTo>
                      <a:pt x="43624" y="215900"/>
                    </a:lnTo>
                    <a:lnTo>
                      <a:pt x="42799" y="214630"/>
                    </a:lnTo>
                    <a:lnTo>
                      <a:pt x="41617" y="219710"/>
                    </a:lnTo>
                    <a:lnTo>
                      <a:pt x="41846" y="222250"/>
                    </a:lnTo>
                    <a:lnTo>
                      <a:pt x="42125" y="224790"/>
                    </a:lnTo>
                    <a:lnTo>
                      <a:pt x="42468" y="227330"/>
                    </a:lnTo>
                    <a:lnTo>
                      <a:pt x="42926" y="227330"/>
                    </a:lnTo>
                    <a:lnTo>
                      <a:pt x="43611" y="224790"/>
                    </a:lnTo>
                    <a:lnTo>
                      <a:pt x="43891" y="222250"/>
                    </a:lnTo>
                    <a:lnTo>
                      <a:pt x="44945" y="222250"/>
                    </a:lnTo>
                    <a:lnTo>
                      <a:pt x="45504" y="226060"/>
                    </a:lnTo>
                    <a:lnTo>
                      <a:pt x="45986" y="238760"/>
                    </a:lnTo>
                    <a:lnTo>
                      <a:pt x="46697" y="242570"/>
                    </a:lnTo>
                    <a:lnTo>
                      <a:pt x="45593" y="252730"/>
                    </a:lnTo>
                    <a:lnTo>
                      <a:pt x="45554" y="259080"/>
                    </a:lnTo>
                    <a:lnTo>
                      <a:pt x="46901" y="257848"/>
                    </a:lnTo>
                    <a:lnTo>
                      <a:pt x="47015" y="252730"/>
                    </a:lnTo>
                    <a:lnTo>
                      <a:pt x="47129" y="245110"/>
                    </a:lnTo>
                    <a:lnTo>
                      <a:pt x="47891" y="242570"/>
                    </a:lnTo>
                    <a:lnTo>
                      <a:pt x="48171" y="243840"/>
                    </a:lnTo>
                    <a:lnTo>
                      <a:pt x="48120" y="245491"/>
                    </a:lnTo>
                    <a:lnTo>
                      <a:pt x="48336" y="242570"/>
                    </a:lnTo>
                    <a:lnTo>
                      <a:pt x="48437" y="241300"/>
                    </a:lnTo>
                    <a:lnTo>
                      <a:pt x="48501" y="245110"/>
                    </a:lnTo>
                    <a:lnTo>
                      <a:pt x="49987" y="247650"/>
                    </a:lnTo>
                    <a:lnTo>
                      <a:pt x="49352" y="255270"/>
                    </a:lnTo>
                    <a:lnTo>
                      <a:pt x="48768" y="255270"/>
                    </a:lnTo>
                    <a:lnTo>
                      <a:pt x="51371" y="267970"/>
                    </a:lnTo>
                    <a:lnTo>
                      <a:pt x="52527" y="275590"/>
                    </a:lnTo>
                    <a:lnTo>
                      <a:pt x="53174" y="284480"/>
                    </a:lnTo>
                    <a:lnTo>
                      <a:pt x="53936" y="287020"/>
                    </a:lnTo>
                    <a:lnTo>
                      <a:pt x="53441" y="280670"/>
                    </a:lnTo>
                    <a:lnTo>
                      <a:pt x="54610" y="284480"/>
                    </a:lnTo>
                    <a:lnTo>
                      <a:pt x="54571" y="280670"/>
                    </a:lnTo>
                    <a:lnTo>
                      <a:pt x="54546" y="278130"/>
                    </a:lnTo>
                    <a:lnTo>
                      <a:pt x="54521" y="275590"/>
                    </a:lnTo>
                    <a:lnTo>
                      <a:pt x="53771" y="268643"/>
                    </a:lnTo>
                    <a:lnTo>
                      <a:pt x="54152" y="278130"/>
                    </a:lnTo>
                    <a:lnTo>
                      <a:pt x="52882" y="278130"/>
                    </a:lnTo>
                    <a:lnTo>
                      <a:pt x="51943" y="264160"/>
                    </a:lnTo>
                    <a:lnTo>
                      <a:pt x="51828" y="262750"/>
                    </a:lnTo>
                    <a:lnTo>
                      <a:pt x="51079" y="259080"/>
                    </a:lnTo>
                    <a:lnTo>
                      <a:pt x="51219" y="252730"/>
                    </a:lnTo>
                    <a:lnTo>
                      <a:pt x="51790" y="254000"/>
                    </a:lnTo>
                    <a:lnTo>
                      <a:pt x="51701" y="252730"/>
                    </a:lnTo>
                    <a:lnTo>
                      <a:pt x="51092" y="243840"/>
                    </a:lnTo>
                    <a:lnTo>
                      <a:pt x="51536" y="246380"/>
                    </a:lnTo>
                    <a:lnTo>
                      <a:pt x="51625" y="243840"/>
                    </a:lnTo>
                    <a:lnTo>
                      <a:pt x="51701" y="241300"/>
                    </a:lnTo>
                    <a:lnTo>
                      <a:pt x="52171" y="243840"/>
                    </a:lnTo>
                    <a:lnTo>
                      <a:pt x="52222" y="246380"/>
                    </a:lnTo>
                    <a:lnTo>
                      <a:pt x="52298" y="242570"/>
                    </a:lnTo>
                    <a:lnTo>
                      <a:pt x="52514" y="242570"/>
                    </a:lnTo>
                    <a:lnTo>
                      <a:pt x="52717" y="243840"/>
                    </a:lnTo>
                    <a:lnTo>
                      <a:pt x="52743" y="242570"/>
                    </a:lnTo>
                    <a:lnTo>
                      <a:pt x="52768" y="241300"/>
                    </a:lnTo>
                    <a:lnTo>
                      <a:pt x="53136" y="245110"/>
                    </a:lnTo>
                    <a:lnTo>
                      <a:pt x="53403" y="241300"/>
                    </a:lnTo>
                    <a:lnTo>
                      <a:pt x="53492" y="240030"/>
                    </a:lnTo>
                    <a:lnTo>
                      <a:pt x="52552" y="238760"/>
                    </a:lnTo>
                    <a:lnTo>
                      <a:pt x="52451" y="228600"/>
                    </a:lnTo>
                    <a:lnTo>
                      <a:pt x="53060" y="229870"/>
                    </a:lnTo>
                    <a:lnTo>
                      <a:pt x="53886" y="246380"/>
                    </a:lnTo>
                    <a:lnTo>
                      <a:pt x="54419" y="251460"/>
                    </a:lnTo>
                    <a:lnTo>
                      <a:pt x="54597" y="260540"/>
                    </a:lnTo>
                    <a:lnTo>
                      <a:pt x="55003" y="266700"/>
                    </a:lnTo>
                    <a:lnTo>
                      <a:pt x="55105" y="268643"/>
                    </a:lnTo>
                    <a:lnTo>
                      <a:pt x="55206" y="282295"/>
                    </a:lnTo>
                    <a:lnTo>
                      <a:pt x="56045" y="295910"/>
                    </a:lnTo>
                    <a:lnTo>
                      <a:pt x="56959" y="297180"/>
                    </a:lnTo>
                    <a:lnTo>
                      <a:pt x="57594" y="295910"/>
                    </a:lnTo>
                    <a:lnTo>
                      <a:pt x="56972" y="289560"/>
                    </a:lnTo>
                    <a:lnTo>
                      <a:pt x="55841" y="273050"/>
                    </a:lnTo>
                    <a:lnTo>
                      <a:pt x="55130" y="265430"/>
                    </a:lnTo>
                    <a:lnTo>
                      <a:pt x="55003" y="262750"/>
                    </a:lnTo>
                    <a:lnTo>
                      <a:pt x="54902" y="254000"/>
                    </a:lnTo>
                    <a:lnTo>
                      <a:pt x="54571" y="246380"/>
                    </a:lnTo>
                    <a:lnTo>
                      <a:pt x="54343" y="238760"/>
                    </a:lnTo>
                    <a:lnTo>
                      <a:pt x="55130" y="242570"/>
                    </a:lnTo>
                    <a:lnTo>
                      <a:pt x="55295" y="243840"/>
                    </a:lnTo>
                    <a:lnTo>
                      <a:pt x="55016" y="238760"/>
                    </a:lnTo>
                    <a:lnTo>
                      <a:pt x="54737" y="233680"/>
                    </a:lnTo>
                    <a:lnTo>
                      <a:pt x="55689" y="240030"/>
                    </a:lnTo>
                    <a:lnTo>
                      <a:pt x="56095" y="246380"/>
                    </a:lnTo>
                    <a:lnTo>
                      <a:pt x="56222" y="256540"/>
                    </a:lnTo>
                    <a:lnTo>
                      <a:pt x="57035" y="260350"/>
                    </a:lnTo>
                    <a:lnTo>
                      <a:pt x="56857" y="254000"/>
                    </a:lnTo>
                    <a:lnTo>
                      <a:pt x="56502" y="247650"/>
                    </a:lnTo>
                    <a:lnTo>
                      <a:pt x="56476" y="242570"/>
                    </a:lnTo>
                    <a:lnTo>
                      <a:pt x="57480" y="251460"/>
                    </a:lnTo>
                    <a:lnTo>
                      <a:pt x="57531" y="252730"/>
                    </a:lnTo>
                    <a:lnTo>
                      <a:pt x="57645" y="260350"/>
                    </a:lnTo>
                    <a:lnTo>
                      <a:pt x="58051" y="266700"/>
                    </a:lnTo>
                    <a:lnTo>
                      <a:pt x="57848" y="262890"/>
                    </a:lnTo>
                    <a:lnTo>
                      <a:pt x="58966" y="270510"/>
                    </a:lnTo>
                    <a:lnTo>
                      <a:pt x="59321" y="274320"/>
                    </a:lnTo>
                    <a:lnTo>
                      <a:pt x="58826" y="273050"/>
                    </a:lnTo>
                    <a:lnTo>
                      <a:pt x="58788" y="278130"/>
                    </a:lnTo>
                    <a:lnTo>
                      <a:pt x="58089" y="275590"/>
                    </a:lnTo>
                    <a:lnTo>
                      <a:pt x="58127" y="271780"/>
                    </a:lnTo>
                    <a:lnTo>
                      <a:pt x="58140" y="270510"/>
                    </a:lnTo>
                    <a:lnTo>
                      <a:pt x="57607" y="270510"/>
                    </a:lnTo>
                    <a:lnTo>
                      <a:pt x="57162" y="264160"/>
                    </a:lnTo>
                    <a:lnTo>
                      <a:pt x="57480" y="269240"/>
                    </a:lnTo>
                    <a:lnTo>
                      <a:pt x="56730" y="271780"/>
                    </a:lnTo>
                    <a:lnTo>
                      <a:pt x="55918" y="269240"/>
                    </a:lnTo>
                    <a:lnTo>
                      <a:pt x="56553" y="280670"/>
                    </a:lnTo>
                    <a:lnTo>
                      <a:pt x="57137" y="278130"/>
                    </a:lnTo>
                    <a:lnTo>
                      <a:pt x="57962" y="283210"/>
                    </a:lnTo>
                    <a:lnTo>
                      <a:pt x="58280" y="279400"/>
                    </a:lnTo>
                    <a:lnTo>
                      <a:pt x="59677" y="283210"/>
                    </a:lnTo>
                    <a:lnTo>
                      <a:pt x="59664" y="279400"/>
                    </a:lnTo>
                    <a:lnTo>
                      <a:pt x="59664" y="278130"/>
                    </a:lnTo>
                    <a:lnTo>
                      <a:pt x="60261" y="276860"/>
                    </a:lnTo>
                    <a:lnTo>
                      <a:pt x="60337" y="279044"/>
                    </a:lnTo>
                    <a:lnTo>
                      <a:pt x="60731" y="276860"/>
                    </a:lnTo>
                    <a:lnTo>
                      <a:pt x="61683" y="282295"/>
                    </a:lnTo>
                    <a:lnTo>
                      <a:pt x="62636" y="288290"/>
                    </a:lnTo>
                    <a:lnTo>
                      <a:pt x="63423" y="292100"/>
                    </a:lnTo>
                    <a:lnTo>
                      <a:pt x="62407" y="278130"/>
                    </a:lnTo>
                    <a:lnTo>
                      <a:pt x="64223" y="281940"/>
                    </a:lnTo>
                    <a:lnTo>
                      <a:pt x="65163" y="283210"/>
                    </a:lnTo>
                    <a:lnTo>
                      <a:pt x="65671" y="288290"/>
                    </a:lnTo>
                    <a:lnTo>
                      <a:pt x="66255" y="292100"/>
                    </a:lnTo>
                    <a:lnTo>
                      <a:pt x="66903" y="297180"/>
                    </a:lnTo>
                    <a:lnTo>
                      <a:pt x="65887" y="285750"/>
                    </a:lnTo>
                    <a:lnTo>
                      <a:pt x="65481" y="281889"/>
                    </a:lnTo>
                    <a:lnTo>
                      <a:pt x="65189" y="278130"/>
                    </a:lnTo>
                    <a:lnTo>
                      <a:pt x="65087" y="276860"/>
                    </a:lnTo>
                    <a:lnTo>
                      <a:pt x="64897" y="274320"/>
                    </a:lnTo>
                    <a:lnTo>
                      <a:pt x="64795" y="273050"/>
                    </a:lnTo>
                    <a:lnTo>
                      <a:pt x="63436" y="265430"/>
                    </a:lnTo>
                    <a:lnTo>
                      <a:pt x="63334" y="262890"/>
                    </a:lnTo>
                    <a:lnTo>
                      <a:pt x="63233" y="260997"/>
                    </a:lnTo>
                    <a:lnTo>
                      <a:pt x="63080" y="259080"/>
                    </a:lnTo>
                    <a:lnTo>
                      <a:pt x="62979" y="256540"/>
                    </a:lnTo>
                    <a:lnTo>
                      <a:pt x="63741" y="260350"/>
                    </a:lnTo>
                    <a:lnTo>
                      <a:pt x="63233" y="256540"/>
                    </a:lnTo>
                    <a:lnTo>
                      <a:pt x="62382" y="250190"/>
                    </a:lnTo>
                    <a:lnTo>
                      <a:pt x="62153" y="247650"/>
                    </a:lnTo>
                    <a:lnTo>
                      <a:pt x="62052" y="242570"/>
                    </a:lnTo>
                    <a:lnTo>
                      <a:pt x="62001" y="241300"/>
                    </a:lnTo>
                    <a:lnTo>
                      <a:pt x="62153" y="241681"/>
                    </a:lnTo>
                    <a:lnTo>
                      <a:pt x="62382" y="243827"/>
                    </a:lnTo>
                    <a:lnTo>
                      <a:pt x="63588" y="252717"/>
                    </a:lnTo>
                    <a:lnTo>
                      <a:pt x="63309" y="248602"/>
                    </a:lnTo>
                    <a:lnTo>
                      <a:pt x="62890" y="246075"/>
                    </a:lnTo>
                    <a:lnTo>
                      <a:pt x="62331" y="243052"/>
                    </a:lnTo>
                    <a:lnTo>
                      <a:pt x="62179" y="241719"/>
                    </a:lnTo>
                    <a:lnTo>
                      <a:pt x="62547" y="242570"/>
                    </a:lnTo>
                    <a:lnTo>
                      <a:pt x="62611" y="241300"/>
                    </a:lnTo>
                    <a:lnTo>
                      <a:pt x="62776" y="240030"/>
                    </a:lnTo>
                    <a:lnTo>
                      <a:pt x="63601" y="245110"/>
                    </a:lnTo>
                    <a:lnTo>
                      <a:pt x="63665" y="246380"/>
                    </a:lnTo>
                    <a:lnTo>
                      <a:pt x="64211" y="247205"/>
                    </a:lnTo>
                    <a:lnTo>
                      <a:pt x="64414" y="250685"/>
                    </a:lnTo>
                    <a:lnTo>
                      <a:pt x="64287" y="247319"/>
                    </a:lnTo>
                    <a:lnTo>
                      <a:pt x="64490" y="249262"/>
                    </a:lnTo>
                    <a:lnTo>
                      <a:pt x="64528" y="250685"/>
                    </a:lnTo>
                    <a:lnTo>
                      <a:pt x="64198" y="249466"/>
                    </a:lnTo>
                    <a:lnTo>
                      <a:pt x="64249" y="251599"/>
                    </a:lnTo>
                    <a:lnTo>
                      <a:pt x="63385" y="246278"/>
                    </a:lnTo>
                    <a:lnTo>
                      <a:pt x="63588" y="252717"/>
                    </a:lnTo>
                    <a:lnTo>
                      <a:pt x="64871" y="264388"/>
                    </a:lnTo>
                    <a:lnTo>
                      <a:pt x="64630" y="267423"/>
                    </a:lnTo>
                    <a:lnTo>
                      <a:pt x="65532" y="269989"/>
                    </a:lnTo>
                    <a:lnTo>
                      <a:pt x="64795" y="258876"/>
                    </a:lnTo>
                    <a:lnTo>
                      <a:pt x="64706" y="257200"/>
                    </a:lnTo>
                    <a:lnTo>
                      <a:pt x="65989" y="274586"/>
                    </a:lnTo>
                    <a:lnTo>
                      <a:pt x="64998" y="259257"/>
                    </a:lnTo>
                    <a:lnTo>
                      <a:pt x="64897" y="258330"/>
                    </a:lnTo>
                    <a:lnTo>
                      <a:pt x="64846" y="257606"/>
                    </a:lnTo>
                    <a:lnTo>
                      <a:pt x="65176" y="258572"/>
                    </a:lnTo>
                    <a:lnTo>
                      <a:pt x="66001" y="271081"/>
                    </a:lnTo>
                    <a:lnTo>
                      <a:pt x="65392" y="259257"/>
                    </a:lnTo>
                    <a:lnTo>
                      <a:pt x="65506" y="260210"/>
                    </a:lnTo>
                    <a:lnTo>
                      <a:pt x="65455" y="259410"/>
                    </a:lnTo>
                    <a:lnTo>
                      <a:pt x="65620" y="259867"/>
                    </a:lnTo>
                    <a:lnTo>
                      <a:pt x="65417" y="258699"/>
                    </a:lnTo>
                    <a:lnTo>
                      <a:pt x="65341" y="257022"/>
                    </a:lnTo>
                    <a:lnTo>
                      <a:pt x="65201" y="254254"/>
                    </a:lnTo>
                    <a:lnTo>
                      <a:pt x="65074" y="251802"/>
                    </a:lnTo>
                    <a:lnTo>
                      <a:pt x="65354" y="255651"/>
                    </a:lnTo>
                    <a:lnTo>
                      <a:pt x="65151" y="252158"/>
                    </a:lnTo>
                    <a:lnTo>
                      <a:pt x="65354" y="253631"/>
                    </a:lnTo>
                    <a:lnTo>
                      <a:pt x="65684" y="260553"/>
                    </a:lnTo>
                    <a:lnTo>
                      <a:pt x="66738" y="280708"/>
                    </a:lnTo>
                    <a:lnTo>
                      <a:pt x="67703" y="297954"/>
                    </a:lnTo>
                    <a:lnTo>
                      <a:pt x="67729" y="298996"/>
                    </a:lnTo>
                    <a:lnTo>
                      <a:pt x="67767" y="299466"/>
                    </a:lnTo>
                    <a:lnTo>
                      <a:pt x="67767" y="299593"/>
                    </a:lnTo>
                    <a:lnTo>
                      <a:pt x="67792" y="299923"/>
                    </a:lnTo>
                    <a:lnTo>
                      <a:pt x="67805" y="300113"/>
                    </a:lnTo>
                    <a:lnTo>
                      <a:pt x="67881" y="301218"/>
                    </a:lnTo>
                    <a:lnTo>
                      <a:pt x="67919" y="301802"/>
                    </a:lnTo>
                    <a:lnTo>
                      <a:pt x="68008" y="303174"/>
                    </a:lnTo>
                    <a:lnTo>
                      <a:pt x="68033" y="303415"/>
                    </a:lnTo>
                    <a:lnTo>
                      <a:pt x="68186" y="305955"/>
                    </a:lnTo>
                    <a:lnTo>
                      <a:pt x="68326" y="308063"/>
                    </a:lnTo>
                    <a:lnTo>
                      <a:pt x="68338" y="308279"/>
                    </a:lnTo>
                    <a:lnTo>
                      <a:pt x="68376" y="308927"/>
                    </a:lnTo>
                    <a:lnTo>
                      <a:pt x="68389" y="309283"/>
                    </a:lnTo>
                    <a:lnTo>
                      <a:pt x="68440" y="310108"/>
                    </a:lnTo>
                    <a:lnTo>
                      <a:pt x="68453" y="310400"/>
                    </a:lnTo>
                    <a:lnTo>
                      <a:pt x="68478" y="310692"/>
                    </a:lnTo>
                    <a:lnTo>
                      <a:pt x="68529" y="311658"/>
                    </a:lnTo>
                    <a:lnTo>
                      <a:pt x="68694" y="314540"/>
                    </a:lnTo>
                    <a:lnTo>
                      <a:pt x="68757" y="315531"/>
                    </a:lnTo>
                    <a:lnTo>
                      <a:pt x="68465" y="309283"/>
                    </a:lnTo>
                    <a:lnTo>
                      <a:pt x="68453" y="308927"/>
                    </a:lnTo>
                    <a:lnTo>
                      <a:pt x="68414" y="308063"/>
                    </a:lnTo>
                    <a:lnTo>
                      <a:pt x="68148" y="302437"/>
                    </a:lnTo>
                    <a:lnTo>
                      <a:pt x="67983" y="299085"/>
                    </a:lnTo>
                    <a:lnTo>
                      <a:pt x="67894" y="297141"/>
                    </a:lnTo>
                    <a:lnTo>
                      <a:pt x="66128" y="259219"/>
                    </a:lnTo>
                    <a:lnTo>
                      <a:pt x="66916" y="264845"/>
                    </a:lnTo>
                    <a:lnTo>
                      <a:pt x="67741" y="288251"/>
                    </a:lnTo>
                    <a:lnTo>
                      <a:pt x="67538" y="284911"/>
                    </a:lnTo>
                    <a:lnTo>
                      <a:pt x="67678" y="288251"/>
                    </a:lnTo>
                    <a:lnTo>
                      <a:pt x="68186" y="300596"/>
                    </a:lnTo>
                    <a:lnTo>
                      <a:pt x="68072" y="296049"/>
                    </a:lnTo>
                    <a:lnTo>
                      <a:pt x="68148" y="297738"/>
                    </a:lnTo>
                    <a:lnTo>
                      <a:pt x="68249" y="300596"/>
                    </a:lnTo>
                    <a:lnTo>
                      <a:pt x="68275" y="302641"/>
                    </a:lnTo>
                    <a:lnTo>
                      <a:pt x="68249" y="303530"/>
                    </a:lnTo>
                    <a:lnTo>
                      <a:pt x="68249" y="304114"/>
                    </a:lnTo>
                    <a:lnTo>
                      <a:pt x="68249" y="304279"/>
                    </a:lnTo>
                    <a:lnTo>
                      <a:pt x="68795" y="315252"/>
                    </a:lnTo>
                    <a:lnTo>
                      <a:pt x="68414" y="306565"/>
                    </a:lnTo>
                    <a:lnTo>
                      <a:pt x="68643" y="310527"/>
                    </a:lnTo>
                    <a:lnTo>
                      <a:pt x="68580" y="308330"/>
                    </a:lnTo>
                    <a:lnTo>
                      <a:pt x="68770" y="313397"/>
                    </a:lnTo>
                    <a:lnTo>
                      <a:pt x="68821" y="312648"/>
                    </a:lnTo>
                    <a:lnTo>
                      <a:pt x="69024" y="317957"/>
                    </a:lnTo>
                    <a:lnTo>
                      <a:pt x="68910" y="312648"/>
                    </a:lnTo>
                    <a:lnTo>
                      <a:pt x="68770" y="308330"/>
                    </a:lnTo>
                    <a:lnTo>
                      <a:pt x="68707" y="306565"/>
                    </a:lnTo>
                    <a:lnTo>
                      <a:pt x="68605" y="303530"/>
                    </a:lnTo>
                    <a:lnTo>
                      <a:pt x="68516" y="300990"/>
                    </a:lnTo>
                    <a:lnTo>
                      <a:pt x="68516" y="300596"/>
                    </a:lnTo>
                    <a:lnTo>
                      <a:pt x="68491" y="300443"/>
                    </a:lnTo>
                    <a:lnTo>
                      <a:pt x="68389" y="299402"/>
                    </a:lnTo>
                    <a:lnTo>
                      <a:pt x="68389" y="296735"/>
                    </a:lnTo>
                    <a:lnTo>
                      <a:pt x="68364" y="296240"/>
                    </a:lnTo>
                    <a:lnTo>
                      <a:pt x="68351" y="295833"/>
                    </a:lnTo>
                    <a:lnTo>
                      <a:pt x="68173" y="290601"/>
                    </a:lnTo>
                    <a:lnTo>
                      <a:pt x="68313" y="295871"/>
                    </a:lnTo>
                    <a:lnTo>
                      <a:pt x="68021" y="288150"/>
                    </a:lnTo>
                    <a:lnTo>
                      <a:pt x="67932" y="286931"/>
                    </a:lnTo>
                    <a:lnTo>
                      <a:pt x="68224" y="297738"/>
                    </a:lnTo>
                    <a:lnTo>
                      <a:pt x="68110" y="294525"/>
                    </a:lnTo>
                    <a:lnTo>
                      <a:pt x="67995" y="292049"/>
                    </a:lnTo>
                    <a:lnTo>
                      <a:pt x="68008" y="294386"/>
                    </a:lnTo>
                    <a:lnTo>
                      <a:pt x="67792" y="288251"/>
                    </a:lnTo>
                    <a:lnTo>
                      <a:pt x="67665" y="284911"/>
                    </a:lnTo>
                    <a:lnTo>
                      <a:pt x="67665" y="284454"/>
                    </a:lnTo>
                    <a:lnTo>
                      <a:pt x="67868" y="288277"/>
                    </a:lnTo>
                    <a:lnTo>
                      <a:pt x="67703" y="283019"/>
                    </a:lnTo>
                    <a:lnTo>
                      <a:pt x="67513" y="276720"/>
                    </a:lnTo>
                    <a:lnTo>
                      <a:pt x="67538" y="276072"/>
                    </a:lnTo>
                    <a:lnTo>
                      <a:pt x="67094" y="265861"/>
                    </a:lnTo>
                    <a:lnTo>
                      <a:pt x="67487" y="267576"/>
                    </a:lnTo>
                    <a:lnTo>
                      <a:pt x="67271" y="260997"/>
                    </a:lnTo>
                    <a:lnTo>
                      <a:pt x="67068" y="259080"/>
                    </a:lnTo>
                    <a:lnTo>
                      <a:pt x="66725" y="257314"/>
                    </a:lnTo>
                    <a:lnTo>
                      <a:pt x="66675" y="255917"/>
                    </a:lnTo>
                    <a:lnTo>
                      <a:pt x="67208" y="257733"/>
                    </a:lnTo>
                    <a:lnTo>
                      <a:pt x="67322" y="260540"/>
                    </a:lnTo>
                    <a:lnTo>
                      <a:pt x="67259" y="258521"/>
                    </a:lnTo>
                    <a:lnTo>
                      <a:pt x="67284" y="259080"/>
                    </a:lnTo>
                    <a:lnTo>
                      <a:pt x="67398" y="260997"/>
                    </a:lnTo>
                    <a:lnTo>
                      <a:pt x="67208" y="255993"/>
                    </a:lnTo>
                    <a:lnTo>
                      <a:pt x="67335" y="259080"/>
                    </a:lnTo>
                    <a:lnTo>
                      <a:pt x="67437" y="261226"/>
                    </a:lnTo>
                    <a:lnTo>
                      <a:pt x="67335" y="256298"/>
                    </a:lnTo>
                    <a:lnTo>
                      <a:pt x="67335" y="256070"/>
                    </a:lnTo>
                    <a:lnTo>
                      <a:pt x="67183" y="255346"/>
                    </a:lnTo>
                    <a:lnTo>
                      <a:pt x="67335" y="256070"/>
                    </a:lnTo>
                    <a:lnTo>
                      <a:pt x="67297" y="254000"/>
                    </a:lnTo>
                    <a:lnTo>
                      <a:pt x="67322" y="255270"/>
                    </a:lnTo>
                    <a:lnTo>
                      <a:pt x="67437" y="256540"/>
                    </a:lnTo>
                    <a:lnTo>
                      <a:pt x="69189" y="265430"/>
                    </a:lnTo>
                    <a:lnTo>
                      <a:pt x="67868" y="257810"/>
                    </a:lnTo>
                    <a:lnTo>
                      <a:pt x="68643" y="260350"/>
                    </a:lnTo>
                    <a:lnTo>
                      <a:pt x="68465" y="259080"/>
                    </a:lnTo>
                    <a:lnTo>
                      <a:pt x="69456" y="264160"/>
                    </a:lnTo>
                    <a:lnTo>
                      <a:pt x="70586" y="271780"/>
                    </a:lnTo>
                    <a:lnTo>
                      <a:pt x="71285" y="275590"/>
                    </a:lnTo>
                    <a:lnTo>
                      <a:pt x="70967" y="271780"/>
                    </a:lnTo>
                    <a:lnTo>
                      <a:pt x="70739" y="270510"/>
                    </a:lnTo>
                    <a:lnTo>
                      <a:pt x="70002" y="264160"/>
                    </a:lnTo>
                    <a:lnTo>
                      <a:pt x="70802" y="266700"/>
                    </a:lnTo>
                    <a:lnTo>
                      <a:pt x="71412" y="271780"/>
                    </a:lnTo>
                    <a:lnTo>
                      <a:pt x="71920" y="273050"/>
                    </a:lnTo>
                    <a:lnTo>
                      <a:pt x="71856" y="270510"/>
                    </a:lnTo>
                    <a:lnTo>
                      <a:pt x="72123" y="269240"/>
                    </a:lnTo>
                    <a:lnTo>
                      <a:pt x="73596" y="276860"/>
                    </a:lnTo>
                    <a:lnTo>
                      <a:pt x="75907" y="292100"/>
                    </a:lnTo>
                    <a:lnTo>
                      <a:pt x="74955" y="288290"/>
                    </a:lnTo>
                    <a:lnTo>
                      <a:pt x="76619" y="300990"/>
                    </a:lnTo>
                    <a:lnTo>
                      <a:pt x="76136" y="300990"/>
                    </a:lnTo>
                    <a:lnTo>
                      <a:pt x="75882" y="299720"/>
                    </a:lnTo>
                    <a:lnTo>
                      <a:pt x="74625" y="293370"/>
                    </a:lnTo>
                    <a:lnTo>
                      <a:pt x="75222" y="299720"/>
                    </a:lnTo>
                    <a:lnTo>
                      <a:pt x="73698" y="292100"/>
                    </a:lnTo>
                    <a:lnTo>
                      <a:pt x="74536" y="294640"/>
                    </a:lnTo>
                    <a:lnTo>
                      <a:pt x="74193" y="292100"/>
                    </a:lnTo>
                    <a:lnTo>
                      <a:pt x="72529" y="279400"/>
                    </a:lnTo>
                    <a:lnTo>
                      <a:pt x="72047" y="276860"/>
                    </a:lnTo>
                    <a:lnTo>
                      <a:pt x="71996" y="279400"/>
                    </a:lnTo>
                    <a:lnTo>
                      <a:pt x="71704" y="279400"/>
                    </a:lnTo>
                    <a:lnTo>
                      <a:pt x="71107" y="276860"/>
                    </a:lnTo>
                    <a:lnTo>
                      <a:pt x="71577" y="279400"/>
                    </a:lnTo>
                    <a:lnTo>
                      <a:pt x="72288" y="283210"/>
                    </a:lnTo>
                    <a:lnTo>
                      <a:pt x="73571" y="292100"/>
                    </a:lnTo>
                    <a:lnTo>
                      <a:pt x="75844" y="306070"/>
                    </a:lnTo>
                    <a:lnTo>
                      <a:pt x="76073" y="304800"/>
                    </a:lnTo>
                    <a:lnTo>
                      <a:pt x="77241" y="308610"/>
                    </a:lnTo>
                    <a:lnTo>
                      <a:pt x="78727" y="314960"/>
                    </a:lnTo>
                    <a:lnTo>
                      <a:pt x="79921" y="318770"/>
                    </a:lnTo>
                    <a:lnTo>
                      <a:pt x="77597" y="304800"/>
                    </a:lnTo>
                    <a:lnTo>
                      <a:pt x="77393" y="303530"/>
                    </a:lnTo>
                    <a:lnTo>
                      <a:pt x="77254" y="300990"/>
                    </a:lnTo>
                    <a:lnTo>
                      <a:pt x="79362" y="313690"/>
                    </a:lnTo>
                    <a:lnTo>
                      <a:pt x="80225" y="317500"/>
                    </a:lnTo>
                    <a:lnTo>
                      <a:pt x="78625" y="307340"/>
                    </a:lnTo>
                    <a:lnTo>
                      <a:pt x="78867" y="308610"/>
                    </a:lnTo>
                    <a:lnTo>
                      <a:pt x="78689" y="307340"/>
                    </a:lnTo>
                    <a:lnTo>
                      <a:pt x="78257" y="304126"/>
                    </a:lnTo>
                    <a:lnTo>
                      <a:pt x="77457" y="300990"/>
                    </a:lnTo>
                    <a:lnTo>
                      <a:pt x="76415" y="295910"/>
                    </a:lnTo>
                    <a:lnTo>
                      <a:pt x="75946" y="292100"/>
                    </a:lnTo>
                    <a:lnTo>
                      <a:pt x="75615" y="289433"/>
                    </a:lnTo>
                    <a:lnTo>
                      <a:pt x="74282" y="280670"/>
                    </a:lnTo>
                    <a:lnTo>
                      <a:pt x="75158" y="285750"/>
                    </a:lnTo>
                    <a:lnTo>
                      <a:pt x="75120" y="281889"/>
                    </a:lnTo>
                    <a:lnTo>
                      <a:pt x="74955" y="280670"/>
                    </a:lnTo>
                    <a:lnTo>
                      <a:pt x="74599" y="278130"/>
                    </a:lnTo>
                    <a:lnTo>
                      <a:pt x="76263" y="288290"/>
                    </a:lnTo>
                    <a:lnTo>
                      <a:pt x="76314" y="286245"/>
                    </a:lnTo>
                    <a:lnTo>
                      <a:pt x="76581" y="288290"/>
                    </a:lnTo>
                    <a:lnTo>
                      <a:pt x="76327" y="285750"/>
                    </a:lnTo>
                    <a:lnTo>
                      <a:pt x="75806" y="280670"/>
                    </a:lnTo>
                    <a:lnTo>
                      <a:pt x="76263" y="280670"/>
                    </a:lnTo>
                    <a:lnTo>
                      <a:pt x="75869" y="278130"/>
                    </a:lnTo>
                    <a:lnTo>
                      <a:pt x="74676" y="270510"/>
                    </a:lnTo>
                    <a:lnTo>
                      <a:pt x="74383" y="269240"/>
                    </a:lnTo>
                    <a:lnTo>
                      <a:pt x="73190" y="264160"/>
                    </a:lnTo>
                    <a:lnTo>
                      <a:pt x="72339" y="260540"/>
                    </a:lnTo>
                    <a:lnTo>
                      <a:pt x="72339" y="260108"/>
                    </a:lnTo>
                    <a:lnTo>
                      <a:pt x="72517" y="259080"/>
                    </a:lnTo>
                    <a:lnTo>
                      <a:pt x="72732" y="257848"/>
                    </a:lnTo>
                    <a:lnTo>
                      <a:pt x="74142" y="265430"/>
                    </a:lnTo>
                    <a:lnTo>
                      <a:pt x="76428" y="279400"/>
                    </a:lnTo>
                    <a:lnTo>
                      <a:pt x="77736" y="287020"/>
                    </a:lnTo>
                    <a:lnTo>
                      <a:pt x="76111" y="279400"/>
                    </a:lnTo>
                    <a:lnTo>
                      <a:pt x="77749" y="289433"/>
                    </a:lnTo>
                    <a:lnTo>
                      <a:pt x="77825" y="288290"/>
                    </a:lnTo>
                    <a:lnTo>
                      <a:pt x="78828" y="294640"/>
                    </a:lnTo>
                    <a:lnTo>
                      <a:pt x="79667" y="297180"/>
                    </a:lnTo>
                    <a:lnTo>
                      <a:pt x="80645" y="302260"/>
                    </a:lnTo>
                    <a:lnTo>
                      <a:pt x="83489" y="318770"/>
                    </a:lnTo>
                    <a:lnTo>
                      <a:pt x="82232" y="313690"/>
                    </a:lnTo>
                    <a:lnTo>
                      <a:pt x="81635" y="313690"/>
                    </a:lnTo>
                    <a:lnTo>
                      <a:pt x="81267" y="311150"/>
                    </a:lnTo>
                    <a:lnTo>
                      <a:pt x="79806" y="300990"/>
                    </a:lnTo>
                    <a:lnTo>
                      <a:pt x="78968" y="297180"/>
                    </a:lnTo>
                    <a:lnTo>
                      <a:pt x="79019" y="299720"/>
                    </a:lnTo>
                    <a:lnTo>
                      <a:pt x="79146" y="300990"/>
                    </a:lnTo>
                    <a:lnTo>
                      <a:pt x="78905" y="300990"/>
                    </a:lnTo>
                    <a:lnTo>
                      <a:pt x="78651" y="299720"/>
                    </a:lnTo>
                    <a:lnTo>
                      <a:pt x="78371" y="297180"/>
                    </a:lnTo>
                    <a:lnTo>
                      <a:pt x="78257" y="298450"/>
                    </a:lnTo>
                    <a:lnTo>
                      <a:pt x="77762" y="298450"/>
                    </a:lnTo>
                    <a:lnTo>
                      <a:pt x="79375" y="308610"/>
                    </a:lnTo>
                    <a:lnTo>
                      <a:pt x="78752" y="300990"/>
                    </a:lnTo>
                    <a:lnTo>
                      <a:pt x="79413" y="303530"/>
                    </a:lnTo>
                    <a:lnTo>
                      <a:pt x="80073" y="309880"/>
                    </a:lnTo>
                    <a:lnTo>
                      <a:pt x="81229" y="314960"/>
                    </a:lnTo>
                    <a:lnTo>
                      <a:pt x="80962" y="312420"/>
                    </a:lnTo>
                    <a:lnTo>
                      <a:pt x="80924" y="311150"/>
                    </a:lnTo>
                    <a:lnTo>
                      <a:pt x="81495" y="313690"/>
                    </a:lnTo>
                    <a:lnTo>
                      <a:pt x="82181" y="317500"/>
                    </a:lnTo>
                    <a:lnTo>
                      <a:pt x="83934" y="325120"/>
                    </a:lnTo>
                    <a:lnTo>
                      <a:pt x="83870" y="320040"/>
                    </a:lnTo>
                    <a:lnTo>
                      <a:pt x="83781" y="318770"/>
                    </a:lnTo>
                    <a:lnTo>
                      <a:pt x="78549" y="288290"/>
                    </a:lnTo>
                    <a:lnTo>
                      <a:pt x="78333" y="287020"/>
                    </a:lnTo>
                    <a:lnTo>
                      <a:pt x="73964" y="261620"/>
                    </a:lnTo>
                    <a:lnTo>
                      <a:pt x="75133" y="261620"/>
                    </a:lnTo>
                    <a:lnTo>
                      <a:pt x="76339" y="264960"/>
                    </a:lnTo>
                    <a:lnTo>
                      <a:pt x="75730" y="261620"/>
                    </a:lnTo>
                    <a:lnTo>
                      <a:pt x="74091" y="252730"/>
                    </a:lnTo>
                    <a:lnTo>
                      <a:pt x="75298" y="259080"/>
                    </a:lnTo>
                    <a:lnTo>
                      <a:pt x="74764" y="254000"/>
                    </a:lnTo>
                    <a:lnTo>
                      <a:pt x="76835" y="265430"/>
                    </a:lnTo>
                    <a:lnTo>
                      <a:pt x="75526" y="257733"/>
                    </a:lnTo>
                    <a:lnTo>
                      <a:pt x="74942" y="254000"/>
                    </a:lnTo>
                    <a:lnTo>
                      <a:pt x="74752" y="252730"/>
                    </a:lnTo>
                    <a:lnTo>
                      <a:pt x="74358" y="250190"/>
                    </a:lnTo>
                    <a:lnTo>
                      <a:pt x="73939" y="247650"/>
                    </a:lnTo>
                    <a:lnTo>
                      <a:pt x="73126" y="242570"/>
                    </a:lnTo>
                    <a:lnTo>
                      <a:pt x="72720" y="240436"/>
                    </a:lnTo>
                    <a:lnTo>
                      <a:pt x="72720" y="257810"/>
                    </a:lnTo>
                    <a:lnTo>
                      <a:pt x="71259" y="250190"/>
                    </a:lnTo>
                    <a:lnTo>
                      <a:pt x="72440" y="256298"/>
                    </a:lnTo>
                    <a:lnTo>
                      <a:pt x="72720" y="257810"/>
                    </a:lnTo>
                    <a:lnTo>
                      <a:pt x="72720" y="240436"/>
                    </a:lnTo>
                    <a:lnTo>
                      <a:pt x="72301" y="238213"/>
                    </a:lnTo>
                    <a:lnTo>
                      <a:pt x="72415" y="238760"/>
                    </a:lnTo>
                    <a:lnTo>
                      <a:pt x="74053" y="246380"/>
                    </a:lnTo>
                    <a:lnTo>
                      <a:pt x="76161" y="255320"/>
                    </a:lnTo>
                    <a:lnTo>
                      <a:pt x="77190" y="257810"/>
                    </a:lnTo>
                    <a:lnTo>
                      <a:pt x="76936" y="256540"/>
                    </a:lnTo>
                    <a:lnTo>
                      <a:pt x="73850" y="240030"/>
                    </a:lnTo>
                    <a:lnTo>
                      <a:pt x="75247" y="246380"/>
                    </a:lnTo>
                    <a:lnTo>
                      <a:pt x="75438" y="246380"/>
                    </a:lnTo>
                    <a:lnTo>
                      <a:pt x="76288" y="251460"/>
                    </a:lnTo>
                    <a:lnTo>
                      <a:pt x="77482" y="257810"/>
                    </a:lnTo>
                    <a:lnTo>
                      <a:pt x="78803" y="261086"/>
                    </a:lnTo>
                    <a:lnTo>
                      <a:pt x="78333" y="259080"/>
                    </a:lnTo>
                    <a:lnTo>
                      <a:pt x="76238" y="248920"/>
                    </a:lnTo>
                    <a:lnTo>
                      <a:pt x="75869" y="245110"/>
                    </a:lnTo>
                    <a:lnTo>
                      <a:pt x="76085" y="245110"/>
                    </a:lnTo>
                    <a:lnTo>
                      <a:pt x="76073" y="243840"/>
                    </a:lnTo>
                    <a:lnTo>
                      <a:pt x="75412" y="240030"/>
                    </a:lnTo>
                    <a:lnTo>
                      <a:pt x="74968" y="237490"/>
                    </a:lnTo>
                    <a:lnTo>
                      <a:pt x="81737" y="270802"/>
                    </a:lnTo>
                    <a:lnTo>
                      <a:pt x="81915" y="271780"/>
                    </a:lnTo>
                    <a:lnTo>
                      <a:pt x="85813" y="293370"/>
                    </a:lnTo>
                    <a:lnTo>
                      <a:pt x="86093" y="295910"/>
                    </a:lnTo>
                    <a:lnTo>
                      <a:pt x="88239" y="302260"/>
                    </a:lnTo>
                    <a:lnTo>
                      <a:pt x="86626" y="294640"/>
                    </a:lnTo>
                    <a:lnTo>
                      <a:pt x="88315" y="299720"/>
                    </a:lnTo>
                    <a:lnTo>
                      <a:pt x="90728" y="311061"/>
                    </a:lnTo>
                    <a:lnTo>
                      <a:pt x="89763" y="306070"/>
                    </a:lnTo>
                    <a:lnTo>
                      <a:pt x="88798" y="298450"/>
                    </a:lnTo>
                    <a:lnTo>
                      <a:pt x="90246" y="304800"/>
                    </a:lnTo>
                    <a:lnTo>
                      <a:pt x="90639" y="304800"/>
                    </a:lnTo>
                    <a:lnTo>
                      <a:pt x="91833" y="309283"/>
                    </a:lnTo>
                    <a:lnTo>
                      <a:pt x="91198" y="306070"/>
                    </a:lnTo>
                    <a:lnTo>
                      <a:pt x="92811" y="311150"/>
                    </a:lnTo>
                    <a:lnTo>
                      <a:pt x="94348" y="320040"/>
                    </a:lnTo>
                    <a:lnTo>
                      <a:pt x="96113" y="326390"/>
                    </a:lnTo>
                    <a:lnTo>
                      <a:pt x="96354" y="328930"/>
                    </a:lnTo>
                    <a:lnTo>
                      <a:pt x="97624" y="331470"/>
                    </a:lnTo>
                    <a:lnTo>
                      <a:pt x="97650" y="330200"/>
                    </a:lnTo>
                    <a:lnTo>
                      <a:pt x="94970" y="317500"/>
                    </a:lnTo>
                    <a:lnTo>
                      <a:pt x="94729" y="313690"/>
                    </a:lnTo>
                    <a:lnTo>
                      <a:pt x="97701" y="326390"/>
                    </a:lnTo>
                    <a:lnTo>
                      <a:pt x="98145" y="326390"/>
                    </a:lnTo>
                    <a:lnTo>
                      <a:pt x="99288" y="331470"/>
                    </a:lnTo>
                    <a:lnTo>
                      <a:pt x="99390" y="328930"/>
                    </a:lnTo>
                    <a:close/>
                  </a:path>
                  <a:path w="100965" h="331470">
                    <a:moveTo>
                      <a:pt x="100571" y="326059"/>
                    </a:moveTo>
                    <a:lnTo>
                      <a:pt x="99542" y="319925"/>
                    </a:lnTo>
                    <a:lnTo>
                      <a:pt x="62090" y="29946"/>
                    </a:lnTo>
                    <a:lnTo>
                      <a:pt x="60998" y="21488"/>
                    </a:lnTo>
                    <a:lnTo>
                      <a:pt x="60426" y="17119"/>
                    </a:lnTo>
                    <a:lnTo>
                      <a:pt x="60312" y="21488"/>
                    </a:lnTo>
                    <a:lnTo>
                      <a:pt x="60248" y="16471"/>
                    </a:lnTo>
                    <a:lnTo>
                      <a:pt x="60134" y="26708"/>
                    </a:lnTo>
                    <a:lnTo>
                      <a:pt x="60286" y="34201"/>
                    </a:lnTo>
                    <a:lnTo>
                      <a:pt x="60413" y="49339"/>
                    </a:lnTo>
                    <a:lnTo>
                      <a:pt x="60947" y="57302"/>
                    </a:lnTo>
                    <a:lnTo>
                      <a:pt x="60807" y="49339"/>
                    </a:lnTo>
                    <a:lnTo>
                      <a:pt x="60807" y="29946"/>
                    </a:lnTo>
                    <a:lnTo>
                      <a:pt x="96647" y="307467"/>
                    </a:lnTo>
                    <a:lnTo>
                      <a:pt x="98602" y="316979"/>
                    </a:lnTo>
                    <a:lnTo>
                      <a:pt x="100571" y="326059"/>
                    </a:lnTo>
                    <a:close/>
                  </a:path>
                </a:pathLst>
              </a:custGeom>
              <a:solidFill>
                <a:srgbClr val="00A2E9"/>
              </a:solidFill>
            </p:spPr>
            <p:txBody>
              <a:bodyPr wrap="square" lIns="0" tIns="0" rIns="0" bIns="0" rtlCol="0"/>
              <a:lstStyle/>
              <a:p>
                <a:endParaRPr/>
              </a:p>
            </p:txBody>
          </p:sp>
          <p:sp>
            <p:nvSpPr>
              <p:cNvPr id="79" name="object 13">
                <a:extLst>
                  <a:ext uri="{FF2B5EF4-FFF2-40B4-BE49-F238E27FC236}">
                    <a16:creationId xmlns:a16="http://schemas.microsoft.com/office/drawing/2014/main" id="{D46322F8-17CA-EF18-9474-C1F7CF039CA8}"/>
                  </a:ext>
                </a:extLst>
              </p:cNvPr>
              <p:cNvSpPr/>
              <p:nvPr/>
            </p:nvSpPr>
            <p:spPr>
              <a:xfrm>
                <a:off x="15706572" y="5"/>
                <a:ext cx="4265930" cy="7184390"/>
              </a:xfrm>
              <a:custGeom>
                <a:avLst/>
                <a:gdLst/>
                <a:ahLst/>
                <a:cxnLst/>
                <a:rect l="l" t="t" r="r" b="b"/>
                <a:pathLst>
                  <a:path w="4265930" h="7184390">
                    <a:moveTo>
                      <a:pt x="11430" y="5135931"/>
                    </a:moveTo>
                    <a:lnTo>
                      <a:pt x="8470" y="5151564"/>
                    </a:lnTo>
                    <a:lnTo>
                      <a:pt x="5664" y="5168265"/>
                    </a:lnTo>
                    <a:lnTo>
                      <a:pt x="2882" y="5186400"/>
                    </a:lnTo>
                    <a:lnTo>
                      <a:pt x="0" y="5206327"/>
                    </a:lnTo>
                    <a:lnTo>
                      <a:pt x="4584" y="5176012"/>
                    </a:lnTo>
                    <a:lnTo>
                      <a:pt x="7823" y="5156149"/>
                    </a:lnTo>
                    <a:lnTo>
                      <a:pt x="11430" y="5135931"/>
                    </a:lnTo>
                    <a:close/>
                  </a:path>
                  <a:path w="4265930" h="7184390">
                    <a:moveTo>
                      <a:pt x="127406" y="6155474"/>
                    </a:moveTo>
                    <a:lnTo>
                      <a:pt x="126898" y="6148159"/>
                    </a:lnTo>
                    <a:lnTo>
                      <a:pt x="119697" y="6088837"/>
                    </a:lnTo>
                    <a:lnTo>
                      <a:pt x="121323" y="6111252"/>
                    </a:lnTo>
                    <a:lnTo>
                      <a:pt x="122047" y="6119444"/>
                    </a:lnTo>
                    <a:lnTo>
                      <a:pt x="125450" y="6146939"/>
                    </a:lnTo>
                    <a:lnTo>
                      <a:pt x="126847" y="6157341"/>
                    </a:lnTo>
                    <a:lnTo>
                      <a:pt x="127406" y="6155474"/>
                    </a:lnTo>
                    <a:close/>
                  </a:path>
                  <a:path w="4265930" h="7184390">
                    <a:moveTo>
                      <a:pt x="338937" y="6993064"/>
                    </a:moveTo>
                    <a:lnTo>
                      <a:pt x="334657" y="6987260"/>
                    </a:lnTo>
                    <a:lnTo>
                      <a:pt x="329057" y="6980314"/>
                    </a:lnTo>
                    <a:lnTo>
                      <a:pt x="322211" y="6972173"/>
                    </a:lnTo>
                    <a:lnTo>
                      <a:pt x="314185" y="6962800"/>
                    </a:lnTo>
                    <a:lnTo>
                      <a:pt x="316674" y="6967931"/>
                    </a:lnTo>
                    <a:lnTo>
                      <a:pt x="321881" y="6974738"/>
                    </a:lnTo>
                    <a:lnTo>
                      <a:pt x="329425" y="6983158"/>
                    </a:lnTo>
                    <a:lnTo>
                      <a:pt x="338937" y="6993064"/>
                    </a:lnTo>
                    <a:close/>
                  </a:path>
                  <a:path w="4265930" h="7184390">
                    <a:moveTo>
                      <a:pt x="682663" y="3899916"/>
                    </a:moveTo>
                    <a:lnTo>
                      <a:pt x="669366" y="3915003"/>
                    </a:lnTo>
                    <a:lnTo>
                      <a:pt x="657085" y="3929342"/>
                    </a:lnTo>
                    <a:lnTo>
                      <a:pt x="646176" y="3942702"/>
                    </a:lnTo>
                    <a:lnTo>
                      <a:pt x="637044" y="3954856"/>
                    </a:lnTo>
                    <a:lnTo>
                      <a:pt x="655040" y="3934015"/>
                    </a:lnTo>
                    <a:lnTo>
                      <a:pt x="668045" y="3918597"/>
                    </a:lnTo>
                    <a:lnTo>
                      <a:pt x="676948" y="3907574"/>
                    </a:lnTo>
                    <a:lnTo>
                      <a:pt x="682663" y="3899916"/>
                    </a:lnTo>
                    <a:close/>
                  </a:path>
                  <a:path w="4265930" h="7184390">
                    <a:moveTo>
                      <a:pt x="865073" y="3694722"/>
                    </a:moveTo>
                    <a:lnTo>
                      <a:pt x="846493" y="3710571"/>
                    </a:lnTo>
                    <a:lnTo>
                      <a:pt x="833348" y="3722293"/>
                    </a:lnTo>
                    <a:lnTo>
                      <a:pt x="824141" y="3731082"/>
                    </a:lnTo>
                    <a:lnTo>
                      <a:pt x="817372" y="3738067"/>
                    </a:lnTo>
                    <a:lnTo>
                      <a:pt x="831037" y="3725964"/>
                    </a:lnTo>
                    <a:lnTo>
                      <a:pt x="843635" y="3714648"/>
                    </a:lnTo>
                    <a:lnTo>
                      <a:pt x="855027" y="3704196"/>
                    </a:lnTo>
                    <a:lnTo>
                      <a:pt x="865073" y="3694722"/>
                    </a:lnTo>
                    <a:close/>
                  </a:path>
                  <a:path w="4265930" h="7184390">
                    <a:moveTo>
                      <a:pt x="929474" y="7106132"/>
                    </a:moveTo>
                    <a:lnTo>
                      <a:pt x="894486" y="7098551"/>
                    </a:lnTo>
                    <a:lnTo>
                      <a:pt x="886904" y="7096087"/>
                    </a:lnTo>
                    <a:lnTo>
                      <a:pt x="849439" y="7086232"/>
                    </a:lnTo>
                    <a:lnTo>
                      <a:pt x="893800" y="7098830"/>
                    </a:lnTo>
                    <a:lnTo>
                      <a:pt x="905370" y="7101433"/>
                    </a:lnTo>
                    <a:lnTo>
                      <a:pt x="929474" y="7106132"/>
                    </a:lnTo>
                    <a:close/>
                  </a:path>
                  <a:path w="4265930" h="7184390">
                    <a:moveTo>
                      <a:pt x="1102410" y="5756033"/>
                    </a:moveTo>
                    <a:lnTo>
                      <a:pt x="1101255" y="5751830"/>
                    </a:lnTo>
                    <a:lnTo>
                      <a:pt x="1102169" y="5755602"/>
                    </a:lnTo>
                    <a:lnTo>
                      <a:pt x="1102410" y="5756033"/>
                    </a:lnTo>
                    <a:close/>
                  </a:path>
                  <a:path w="4265930" h="7184390">
                    <a:moveTo>
                      <a:pt x="1110170" y="5734659"/>
                    </a:moveTo>
                    <a:lnTo>
                      <a:pt x="1110094" y="5732983"/>
                    </a:lnTo>
                    <a:lnTo>
                      <a:pt x="1109395" y="5727547"/>
                    </a:lnTo>
                    <a:lnTo>
                      <a:pt x="1109535" y="5730824"/>
                    </a:lnTo>
                    <a:lnTo>
                      <a:pt x="1109624" y="5732450"/>
                    </a:lnTo>
                    <a:lnTo>
                      <a:pt x="1109789" y="5732894"/>
                    </a:lnTo>
                    <a:lnTo>
                      <a:pt x="1110170" y="5734659"/>
                    </a:lnTo>
                    <a:close/>
                  </a:path>
                  <a:path w="4265930" h="7184390">
                    <a:moveTo>
                      <a:pt x="1110246" y="5753557"/>
                    </a:moveTo>
                    <a:lnTo>
                      <a:pt x="1110157" y="5752909"/>
                    </a:lnTo>
                    <a:lnTo>
                      <a:pt x="1110056" y="5752185"/>
                    </a:lnTo>
                    <a:lnTo>
                      <a:pt x="1110246" y="5753557"/>
                    </a:lnTo>
                    <a:close/>
                  </a:path>
                  <a:path w="4265930" h="7184390">
                    <a:moveTo>
                      <a:pt x="1110932" y="5755360"/>
                    </a:moveTo>
                    <a:lnTo>
                      <a:pt x="1109459" y="5740463"/>
                    </a:lnTo>
                    <a:lnTo>
                      <a:pt x="1108633" y="5741797"/>
                    </a:lnTo>
                    <a:lnTo>
                      <a:pt x="1110056" y="5752185"/>
                    </a:lnTo>
                    <a:lnTo>
                      <a:pt x="1109751" y="5749531"/>
                    </a:lnTo>
                    <a:lnTo>
                      <a:pt x="1109370" y="5744222"/>
                    </a:lnTo>
                    <a:lnTo>
                      <a:pt x="1110068" y="5748261"/>
                    </a:lnTo>
                    <a:lnTo>
                      <a:pt x="1110932" y="5755360"/>
                    </a:lnTo>
                    <a:close/>
                  </a:path>
                  <a:path w="4265930" h="7184390">
                    <a:moveTo>
                      <a:pt x="1112113" y="5737733"/>
                    </a:moveTo>
                    <a:lnTo>
                      <a:pt x="1111872" y="5736818"/>
                    </a:lnTo>
                    <a:lnTo>
                      <a:pt x="1111631" y="5736158"/>
                    </a:lnTo>
                    <a:lnTo>
                      <a:pt x="1111402" y="5735840"/>
                    </a:lnTo>
                    <a:lnTo>
                      <a:pt x="1112113" y="5737733"/>
                    </a:lnTo>
                    <a:close/>
                  </a:path>
                  <a:path w="4265930" h="7184390">
                    <a:moveTo>
                      <a:pt x="1112469" y="5762320"/>
                    </a:moveTo>
                    <a:lnTo>
                      <a:pt x="1112164" y="5755437"/>
                    </a:lnTo>
                    <a:lnTo>
                      <a:pt x="1108951" y="5731395"/>
                    </a:lnTo>
                    <a:lnTo>
                      <a:pt x="1109040" y="5735891"/>
                    </a:lnTo>
                    <a:lnTo>
                      <a:pt x="1110780" y="5748121"/>
                    </a:lnTo>
                    <a:lnTo>
                      <a:pt x="1111783" y="5753671"/>
                    </a:lnTo>
                    <a:lnTo>
                      <a:pt x="1111643" y="5754243"/>
                    </a:lnTo>
                    <a:lnTo>
                      <a:pt x="1110742" y="5748871"/>
                    </a:lnTo>
                    <a:lnTo>
                      <a:pt x="1111237" y="5753506"/>
                    </a:lnTo>
                    <a:lnTo>
                      <a:pt x="1112469" y="5762320"/>
                    </a:lnTo>
                    <a:close/>
                  </a:path>
                  <a:path w="4265930" h="7184390">
                    <a:moveTo>
                      <a:pt x="1112875" y="5740806"/>
                    </a:moveTo>
                    <a:lnTo>
                      <a:pt x="1112659" y="5739219"/>
                    </a:lnTo>
                    <a:lnTo>
                      <a:pt x="1112113" y="5737733"/>
                    </a:lnTo>
                    <a:lnTo>
                      <a:pt x="1112875" y="5740806"/>
                    </a:lnTo>
                    <a:close/>
                  </a:path>
                  <a:path w="4265930" h="7184390">
                    <a:moveTo>
                      <a:pt x="1113396" y="5741162"/>
                    </a:moveTo>
                    <a:lnTo>
                      <a:pt x="1111148" y="5723560"/>
                    </a:lnTo>
                    <a:lnTo>
                      <a:pt x="1110957" y="5726011"/>
                    </a:lnTo>
                    <a:lnTo>
                      <a:pt x="1112672" y="5739206"/>
                    </a:lnTo>
                    <a:lnTo>
                      <a:pt x="1113396" y="5741162"/>
                    </a:lnTo>
                    <a:close/>
                  </a:path>
                  <a:path w="4265930" h="7184390">
                    <a:moveTo>
                      <a:pt x="1114348" y="5743803"/>
                    </a:moveTo>
                    <a:lnTo>
                      <a:pt x="1113396" y="5737390"/>
                    </a:lnTo>
                    <a:lnTo>
                      <a:pt x="1113866" y="5742483"/>
                    </a:lnTo>
                    <a:lnTo>
                      <a:pt x="1114348" y="5743803"/>
                    </a:lnTo>
                    <a:close/>
                  </a:path>
                  <a:path w="4265930" h="7184390">
                    <a:moveTo>
                      <a:pt x="1114691" y="5751195"/>
                    </a:moveTo>
                    <a:lnTo>
                      <a:pt x="1113866" y="5742483"/>
                    </a:lnTo>
                    <a:lnTo>
                      <a:pt x="1113383" y="5741174"/>
                    </a:lnTo>
                    <a:lnTo>
                      <a:pt x="1114691" y="5751195"/>
                    </a:lnTo>
                    <a:close/>
                  </a:path>
                  <a:path w="4265930" h="7184390">
                    <a:moveTo>
                      <a:pt x="1116888" y="5769254"/>
                    </a:moveTo>
                    <a:lnTo>
                      <a:pt x="1114577" y="5758662"/>
                    </a:lnTo>
                    <a:lnTo>
                      <a:pt x="1116850" y="5769140"/>
                    </a:lnTo>
                    <a:close/>
                  </a:path>
                  <a:path w="4265930" h="7184390">
                    <a:moveTo>
                      <a:pt x="1116914" y="5769673"/>
                    </a:moveTo>
                    <a:lnTo>
                      <a:pt x="1116850" y="5769140"/>
                    </a:lnTo>
                    <a:lnTo>
                      <a:pt x="1116368" y="5767108"/>
                    </a:lnTo>
                    <a:lnTo>
                      <a:pt x="1116914" y="5769673"/>
                    </a:lnTo>
                    <a:close/>
                  </a:path>
                  <a:path w="4265930" h="7184390">
                    <a:moveTo>
                      <a:pt x="1117587" y="5712066"/>
                    </a:moveTo>
                    <a:lnTo>
                      <a:pt x="1117396" y="5711406"/>
                    </a:lnTo>
                    <a:lnTo>
                      <a:pt x="1117244" y="5711215"/>
                    </a:lnTo>
                    <a:lnTo>
                      <a:pt x="1117180" y="5712193"/>
                    </a:lnTo>
                    <a:lnTo>
                      <a:pt x="1117587" y="5712066"/>
                    </a:lnTo>
                    <a:close/>
                  </a:path>
                  <a:path w="4265930" h="7184390">
                    <a:moveTo>
                      <a:pt x="1118552" y="5755729"/>
                    </a:moveTo>
                    <a:lnTo>
                      <a:pt x="1118514" y="5755970"/>
                    </a:lnTo>
                    <a:lnTo>
                      <a:pt x="1118489" y="5756160"/>
                    </a:lnTo>
                    <a:lnTo>
                      <a:pt x="1118450" y="5756453"/>
                    </a:lnTo>
                    <a:lnTo>
                      <a:pt x="1118552" y="5756186"/>
                    </a:lnTo>
                    <a:lnTo>
                      <a:pt x="1118552" y="5755729"/>
                    </a:lnTo>
                    <a:close/>
                  </a:path>
                  <a:path w="4265930" h="7184390">
                    <a:moveTo>
                      <a:pt x="1119098" y="5787631"/>
                    </a:moveTo>
                    <a:lnTo>
                      <a:pt x="1117460" y="5778665"/>
                    </a:lnTo>
                    <a:lnTo>
                      <a:pt x="1117727" y="5779160"/>
                    </a:lnTo>
                    <a:lnTo>
                      <a:pt x="1115098" y="5765787"/>
                    </a:lnTo>
                    <a:lnTo>
                      <a:pt x="1114513" y="5763082"/>
                    </a:lnTo>
                    <a:lnTo>
                      <a:pt x="1116253" y="5772442"/>
                    </a:lnTo>
                    <a:lnTo>
                      <a:pt x="1116609" y="5774144"/>
                    </a:lnTo>
                    <a:lnTo>
                      <a:pt x="1119098" y="5787631"/>
                    </a:lnTo>
                    <a:close/>
                  </a:path>
                  <a:path w="4265930" h="7184390">
                    <a:moveTo>
                      <a:pt x="1120635" y="5758053"/>
                    </a:moveTo>
                    <a:lnTo>
                      <a:pt x="1120559" y="5751195"/>
                    </a:lnTo>
                    <a:lnTo>
                      <a:pt x="1120508" y="5745251"/>
                    </a:lnTo>
                    <a:lnTo>
                      <a:pt x="1120508" y="5744959"/>
                    </a:lnTo>
                    <a:lnTo>
                      <a:pt x="1119644" y="5738368"/>
                    </a:lnTo>
                    <a:lnTo>
                      <a:pt x="1119530" y="5736653"/>
                    </a:lnTo>
                    <a:lnTo>
                      <a:pt x="1119403" y="5733910"/>
                    </a:lnTo>
                    <a:lnTo>
                      <a:pt x="1119200" y="5727636"/>
                    </a:lnTo>
                    <a:lnTo>
                      <a:pt x="1118920" y="5724144"/>
                    </a:lnTo>
                    <a:lnTo>
                      <a:pt x="1118489" y="5718861"/>
                    </a:lnTo>
                    <a:lnTo>
                      <a:pt x="1118438" y="5724144"/>
                    </a:lnTo>
                    <a:lnTo>
                      <a:pt x="1118108" y="5719889"/>
                    </a:lnTo>
                    <a:lnTo>
                      <a:pt x="1117612" y="5721337"/>
                    </a:lnTo>
                    <a:lnTo>
                      <a:pt x="1119225" y="5736653"/>
                    </a:lnTo>
                    <a:lnTo>
                      <a:pt x="1118222" y="5733910"/>
                    </a:lnTo>
                    <a:lnTo>
                      <a:pt x="1118146" y="5727636"/>
                    </a:lnTo>
                    <a:lnTo>
                      <a:pt x="1117168" y="5721426"/>
                    </a:lnTo>
                    <a:lnTo>
                      <a:pt x="1116634" y="5718086"/>
                    </a:lnTo>
                    <a:lnTo>
                      <a:pt x="1115834" y="5719546"/>
                    </a:lnTo>
                    <a:lnTo>
                      <a:pt x="1115695" y="5717260"/>
                    </a:lnTo>
                    <a:lnTo>
                      <a:pt x="1115682" y="5718086"/>
                    </a:lnTo>
                    <a:lnTo>
                      <a:pt x="1115783" y="5719559"/>
                    </a:lnTo>
                    <a:lnTo>
                      <a:pt x="1113053" y="5724715"/>
                    </a:lnTo>
                    <a:lnTo>
                      <a:pt x="1113167" y="5730837"/>
                    </a:lnTo>
                    <a:lnTo>
                      <a:pt x="1114920" y="5738368"/>
                    </a:lnTo>
                    <a:lnTo>
                      <a:pt x="1115771" y="5749607"/>
                    </a:lnTo>
                    <a:lnTo>
                      <a:pt x="1116393" y="5749493"/>
                    </a:lnTo>
                    <a:lnTo>
                      <a:pt x="1118133" y="5757507"/>
                    </a:lnTo>
                    <a:lnTo>
                      <a:pt x="1117307" y="5749493"/>
                    </a:lnTo>
                    <a:lnTo>
                      <a:pt x="1117282" y="5749150"/>
                    </a:lnTo>
                    <a:lnTo>
                      <a:pt x="1117498" y="5750395"/>
                    </a:lnTo>
                    <a:lnTo>
                      <a:pt x="1116888" y="5742317"/>
                    </a:lnTo>
                    <a:lnTo>
                      <a:pt x="1116545" y="5737860"/>
                    </a:lnTo>
                    <a:lnTo>
                      <a:pt x="1115771" y="5733910"/>
                    </a:lnTo>
                    <a:lnTo>
                      <a:pt x="1114844" y="5721426"/>
                    </a:lnTo>
                    <a:lnTo>
                      <a:pt x="1116444" y="5724055"/>
                    </a:lnTo>
                    <a:lnTo>
                      <a:pt x="1117371" y="5731789"/>
                    </a:lnTo>
                    <a:lnTo>
                      <a:pt x="1117498" y="5736653"/>
                    </a:lnTo>
                    <a:lnTo>
                      <a:pt x="1117866" y="5742025"/>
                    </a:lnTo>
                    <a:lnTo>
                      <a:pt x="1117955" y="5745251"/>
                    </a:lnTo>
                    <a:lnTo>
                      <a:pt x="1117231" y="5743003"/>
                    </a:lnTo>
                    <a:lnTo>
                      <a:pt x="1118539" y="5753608"/>
                    </a:lnTo>
                    <a:lnTo>
                      <a:pt x="1118539" y="5755729"/>
                    </a:lnTo>
                    <a:lnTo>
                      <a:pt x="1119162" y="5751195"/>
                    </a:lnTo>
                    <a:lnTo>
                      <a:pt x="1120635" y="5758053"/>
                    </a:lnTo>
                    <a:close/>
                  </a:path>
                  <a:path w="4265930" h="7184390">
                    <a:moveTo>
                      <a:pt x="1127163" y="5709031"/>
                    </a:moveTo>
                    <a:close/>
                  </a:path>
                  <a:path w="4265930" h="7184390">
                    <a:moveTo>
                      <a:pt x="1127582" y="5708904"/>
                    </a:moveTo>
                    <a:lnTo>
                      <a:pt x="1127417" y="5705716"/>
                    </a:lnTo>
                    <a:lnTo>
                      <a:pt x="1127213" y="5702820"/>
                    </a:lnTo>
                    <a:lnTo>
                      <a:pt x="1126921" y="5700915"/>
                    </a:lnTo>
                    <a:lnTo>
                      <a:pt x="1127163" y="5709031"/>
                    </a:lnTo>
                    <a:lnTo>
                      <a:pt x="1127582" y="5708904"/>
                    </a:lnTo>
                    <a:close/>
                  </a:path>
                  <a:path w="4265930" h="7184390">
                    <a:moveTo>
                      <a:pt x="1128166" y="5891517"/>
                    </a:moveTo>
                    <a:lnTo>
                      <a:pt x="1128039" y="5890641"/>
                    </a:lnTo>
                    <a:lnTo>
                      <a:pt x="1128102" y="5891187"/>
                    </a:lnTo>
                    <a:lnTo>
                      <a:pt x="1128166" y="5891517"/>
                    </a:lnTo>
                    <a:close/>
                  </a:path>
                  <a:path w="4265930" h="7184390">
                    <a:moveTo>
                      <a:pt x="1128445" y="5745023"/>
                    </a:moveTo>
                    <a:lnTo>
                      <a:pt x="1128204" y="5743499"/>
                    </a:lnTo>
                    <a:lnTo>
                      <a:pt x="1127544" y="5735447"/>
                    </a:lnTo>
                    <a:lnTo>
                      <a:pt x="1126896" y="5725020"/>
                    </a:lnTo>
                    <a:lnTo>
                      <a:pt x="1126782" y="5723001"/>
                    </a:lnTo>
                    <a:lnTo>
                      <a:pt x="1127645" y="5728436"/>
                    </a:lnTo>
                    <a:lnTo>
                      <a:pt x="1127975" y="5727446"/>
                    </a:lnTo>
                    <a:lnTo>
                      <a:pt x="1127518" y="5723001"/>
                    </a:lnTo>
                    <a:lnTo>
                      <a:pt x="1127417" y="5721591"/>
                    </a:lnTo>
                    <a:lnTo>
                      <a:pt x="1127315" y="5717552"/>
                    </a:lnTo>
                    <a:lnTo>
                      <a:pt x="1127188" y="5710288"/>
                    </a:lnTo>
                    <a:lnTo>
                      <a:pt x="1127175" y="5709805"/>
                    </a:lnTo>
                    <a:lnTo>
                      <a:pt x="1127125" y="5709056"/>
                    </a:lnTo>
                    <a:lnTo>
                      <a:pt x="1127023" y="5707519"/>
                    </a:lnTo>
                    <a:lnTo>
                      <a:pt x="1127010" y="5707316"/>
                    </a:lnTo>
                    <a:lnTo>
                      <a:pt x="1126782" y="5703709"/>
                    </a:lnTo>
                    <a:lnTo>
                      <a:pt x="1126629" y="5707316"/>
                    </a:lnTo>
                    <a:lnTo>
                      <a:pt x="1125778" y="5697017"/>
                    </a:lnTo>
                    <a:lnTo>
                      <a:pt x="1125524" y="5696864"/>
                    </a:lnTo>
                    <a:lnTo>
                      <a:pt x="1125905" y="5703709"/>
                    </a:lnTo>
                    <a:lnTo>
                      <a:pt x="1126020" y="5706262"/>
                    </a:lnTo>
                    <a:lnTo>
                      <a:pt x="1125816" y="5707519"/>
                    </a:lnTo>
                    <a:lnTo>
                      <a:pt x="1125347" y="5706262"/>
                    </a:lnTo>
                    <a:lnTo>
                      <a:pt x="1125118" y="5707761"/>
                    </a:lnTo>
                    <a:lnTo>
                      <a:pt x="1124915" y="5709755"/>
                    </a:lnTo>
                    <a:lnTo>
                      <a:pt x="1124559" y="5706161"/>
                    </a:lnTo>
                    <a:lnTo>
                      <a:pt x="1124496" y="5704738"/>
                    </a:lnTo>
                    <a:lnTo>
                      <a:pt x="1123899" y="5703468"/>
                    </a:lnTo>
                    <a:lnTo>
                      <a:pt x="1124356" y="5709920"/>
                    </a:lnTo>
                    <a:lnTo>
                      <a:pt x="1123149" y="5710288"/>
                    </a:lnTo>
                    <a:lnTo>
                      <a:pt x="1122832" y="5707011"/>
                    </a:lnTo>
                    <a:lnTo>
                      <a:pt x="1123022" y="5710339"/>
                    </a:lnTo>
                    <a:lnTo>
                      <a:pt x="1117587" y="5712066"/>
                    </a:lnTo>
                    <a:lnTo>
                      <a:pt x="1118006" y="5713615"/>
                    </a:lnTo>
                    <a:lnTo>
                      <a:pt x="1118666" y="5718162"/>
                    </a:lnTo>
                    <a:lnTo>
                      <a:pt x="1119136" y="5720359"/>
                    </a:lnTo>
                    <a:lnTo>
                      <a:pt x="1119568" y="5726557"/>
                    </a:lnTo>
                    <a:lnTo>
                      <a:pt x="1120013" y="5728754"/>
                    </a:lnTo>
                    <a:lnTo>
                      <a:pt x="1120190" y="5729554"/>
                    </a:lnTo>
                    <a:lnTo>
                      <a:pt x="1120749" y="5735332"/>
                    </a:lnTo>
                    <a:lnTo>
                      <a:pt x="1120952" y="5739917"/>
                    </a:lnTo>
                    <a:lnTo>
                      <a:pt x="1120584" y="5738495"/>
                    </a:lnTo>
                    <a:lnTo>
                      <a:pt x="1120165" y="5735447"/>
                    </a:lnTo>
                    <a:lnTo>
                      <a:pt x="1122006" y="5755017"/>
                    </a:lnTo>
                    <a:lnTo>
                      <a:pt x="1122362" y="5754929"/>
                    </a:lnTo>
                    <a:lnTo>
                      <a:pt x="1121625" y="5739917"/>
                    </a:lnTo>
                    <a:lnTo>
                      <a:pt x="1121676" y="5738279"/>
                    </a:lnTo>
                    <a:lnTo>
                      <a:pt x="1121816" y="5737110"/>
                    </a:lnTo>
                    <a:lnTo>
                      <a:pt x="1122400" y="5744680"/>
                    </a:lnTo>
                    <a:lnTo>
                      <a:pt x="1122781" y="5751411"/>
                    </a:lnTo>
                    <a:lnTo>
                      <a:pt x="1123086" y="5750357"/>
                    </a:lnTo>
                    <a:lnTo>
                      <a:pt x="1123111" y="5751995"/>
                    </a:lnTo>
                    <a:lnTo>
                      <a:pt x="1123353" y="5750738"/>
                    </a:lnTo>
                    <a:lnTo>
                      <a:pt x="1123899" y="5755017"/>
                    </a:lnTo>
                    <a:lnTo>
                      <a:pt x="1124127" y="5756465"/>
                    </a:lnTo>
                    <a:lnTo>
                      <a:pt x="1123823" y="5750738"/>
                    </a:lnTo>
                    <a:lnTo>
                      <a:pt x="1123810" y="5750357"/>
                    </a:lnTo>
                    <a:lnTo>
                      <a:pt x="1123696" y="5748261"/>
                    </a:lnTo>
                    <a:lnTo>
                      <a:pt x="1124534" y="5759272"/>
                    </a:lnTo>
                    <a:lnTo>
                      <a:pt x="1124165" y="5750953"/>
                    </a:lnTo>
                    <a:lnTo>
                      <a:pt x="1124699" y="5750852"/>
                    </a:lnTo>
                    <a:lnTo>
                      <a:pt x="1124877" y="5749315"/>
                    </a:lnTo>
                    <a:lnTo>
                      <a:pt x="1125016" y="5751436"/>
                    </a:lnTo>
                    <a:lnTo>
                      <a:pt x="1125029" y="5749315"/>
                    </a:lnTo>
                    <a:lnTo>
                      <a:pt x="1125029" y="5748261"/>
                    </a:lnTo>
                    <a:lnTo>
                      <a:pt x="1125143" y="5745023"/>
                    </a:lnTo>
                    <a:lnTo>
                      <a:pt x="1125194" y="5744680"/>
                    </a:lnTo>
                    <a:lnTo>
                      <a:pt x="1125474" y="5745124"/>
                    </a:lnTo>
                    <a:lnTo>
                      <a:pt x="1125575" y="5744680"/>
                    </a:lnTo>
                    <a:lnTo>
                      <a:pt x="1125867" y="5743384"/>
                    </a:lnTo>
                    <a:lnTo>
                      <a:pt x="1126248" y="5754319"/>
                    </a:lnTo>
                    <a:lnTo>
                      <a:pt x="1126350" y="5756567"/>
                    </a:lnTo>
                    <a:lnTo>
                      <a:pt x="1126998" y="5761571"/>
                    </a:lnTo>
                    <a:lnTo>
                      <a:pt x="1126121" y="5747588"/>
                    </a:lnTo>
                    <a:lnTo>
                      <a:pt x="1126439" y="5748998"/>
                    </a:lnTo>
                    <a:lnTo>
                      <a:pt x="1127048" y="5757811"/>
                    </a:lnTo>
                    <a:lnTo>
                      <a:pt x="1126972" y="5747588"/>
                    </a:lnTo>
                    <a:lnTo>
                      <a:pt x="1126934" y="5743384"/>
                    </a:lnTo>
                    <a:lnTo>
                      <a:pt x="1126794" y="5737110"/>
                    </a:lnTo>
                    <a:lnTo>
                      <a:pt x="1126680" y="5733427"/>
                    </a:lnTo>
                    <a:lnTo>
                      <a:pt x="1126667" y="5733199"/>
                    </a:lnTo>
                    <a:lnTo>
                      <a:pt x="1126363" y="5733427"/>
                    </a:lnTo>
                    <a:lnTo>
                      <a:pt x="1126083" y="5729554"/>
                    </a:lnTo>
                    <a:lnTo>
                      <a:pt x="1125677" y="5721591"/>
                    </a:lnTo>
                    <a:lnTo>
                      <a:pt x="1126451" y="5725693"/>
                    </a:lnTo>
                    <a:lnTo>
                      <a:pt x="1126896" y="5732500"/>
                    </a:lnTo>
                    <a:lnTo>
                      <a:pt x="1126998" y="5739092"/>
                    </a:lnTo>
                    <a:lnTo>
                      <a:pt x="1127340" y="5742597"/>
                    </a:lnTo>
                    <a:lnTo>
                      <a:pt x="1126667" y="5725020"/>
                    </a:lnTo>
                    <a:lnTo>
                      <a:pt x="1127315" y="5733199"/>
                    </a:lnTo>
                    <a:lnTo>
                      <a:pt x="1127620" y="5741428"/>
                    </a:lnTo>
                    <a:lnTo>
                      <a:pt x="1127810" y="5754319"/>
                    </a:lnTo>
                    <a:lnTo>
                      <a:pt x="1128445" y="5756567"/>
                    </a:lnTo>
                    <a:lnTo>
                      <a:pt x="1127899" y="5745023"/>
                    </a:lnTo>
                    <a:lnTo>
                      <a:pt x="1128445" y="5745048"/>
                    </a:lnTo>
                    <a:close/>
                  </a:path>
                  <a:path w="4265930" h="7184390">
                    <a:moveTo>
                      <a:pt x="1128674" y="5745454"/>
                    </a:moveTo>
                    <a:lnTo>
                      <a:pt x="1128585" y="5745111"/>
                    </a:lnTo>
                    <a:lnTo>
                      <a:pt x="1128445" y="5745048"/>
                    </a:lnTo>
                    <a:lnTo>
                      <a:pt x="1128547" y="5745645"/>
                    </a:lnTo>
                    <a:lnTo>
                      <a:pt x="1128623" y="5745886"/>
                    </a:lnTo>
                    <a:lnTo>
                      <a:pt x="1128674" y="5745454"/>
                    </a:lnTo>
                    <a:close/>
                  </a:path>
                  <a:path w="4265930" h="7184390">
                    <a:moveTo>
                      <a:pt x="1128687" y="5893613"/>
                    </a:moveTo>
                    <a:lnTo>
                      <a:pt x="1128471" y="5892685"/>
                    </a:lnTo>
                    <a:lnTo>
                      <a:pt x="1128356" y="5892177"/>
                    </a:lnTo>
                    <a:lnTo>
                      <a:pt x="1128166" y="5891517"/>
                    </a:lnTo>
                    <a:lnTo>
                      <a:pt x="1128280" y="5892177"/>
                    </a:lnTo>
                    <a:lnTo>
                      <a:pt x="1128420" y="5892685"/>
                    </a:lnTo>
                    <a:lnTo>
                      <a:pt x="1128687" y="5893613"/>
                    </a:lnTo>
                    <a:close/>
                  </a:path>
                  <a:path w="4265930" h="7184390">
                    <a:moveTo>
                      <a:pt x="1128788" y="5720893"/>
                    </a:moveTo>
                    <a:lnTo>
                      <a:pt x="1128280" y="5715190"/>
                    </a:lnTo>
                    <a:lnTo>
                      <a:pt x="1128522" y="5712904"/>
                    </a:lnTo>
                    <a:lnTo>
                      <a:pt x="1128344" y="5708675"/>
                    </a:lnTo>
                    <a:lnTo>
                      <a:pt x="1127582" y="5708904"/>
                    </a:lnTo>
                    <a:lnTo>
                      <a:pt x="1128217" y="5721794"/>
                    </a:lnTo>
                    <a:lnTo>
                      <a:pt x="1128788" y="5720893"/>
                    </a:lnTo>
                    <a:close/>
                  </a:path>
                  <a:path w="4265930" h="7184390">
                    <a:moveTo>
                      <a:pt x="1129220" y="5895784"/>
                    </a:moveTo>
                    <a:lnTo>
                      <a:pt x="1129068" y="5894946"/>
                    </a:lnTo>
                    <a:lnTo>
                      <a:pt x="1128725" y="5893740"/>
                    </a:lnTo>
                    <a:lnTo>
                      <a:pt x="1129220" y="5895784"/>
                    </a:lnTo>
                    <a:close/>
                  </a:path>
                  <a:path w="4265930" h="7184390">
                    <a:moveTo>
                      <a:pt x="1132522" y="5851220"/>
                    </a:moveTo>
                    <a:lnTo>
                      <a:pt x="1131163" y="5844540"/>
                    </a:lnTo>
                    <a:lnTo>
                      <a:pt x="1130896" y="5843625"/>
                    </a:lnTo>
                    <a:lnTo>
                      <a:pt x="1130922" y="5843994"/>
                    </a:lnTo>
                    <a:lnTo>
                      <a:pt x="1131341" y="5846394"/>
                    </a:lnTo>
                    <a:lnTo>
                      <a:pt x="1131862" y="5848909"/>
                    </a:lnTo>
                    <a:lnTo>
                      <a:pt x="1132522" y="5851220"/>
                    </a:lnTo>
                    <a:close/>
                  </a:path>
                  <a:path w="4265930" h="7184390">
                    <a:moveTo>
                      <a:pt x="1133589" y="5894070"/>
                    </a:moveTo>
                    <a:lnTo>
                      <a:pt x="1133576" y="5893676"/>
                    </a:lnTo>
                    <a:lnTo>
                      <a:pt x="1133475" y="5892292"/>
                    </a:lnTo>
                    <a:lnTo>
                      <a:pt x="1133551" y="5893828"/>
                    </a:lnTo>
                    <a:lnTo>
                      <a:pt x="1133589" y="5894070"/>
                    </a:lnTo>
                    <a:close/>
                  </a:path>
                  <a:path w="4265930" h="7184390">
                    <a:moveTo>
                      <a:pt x="1133729" y="5897397"/>
                    </a:moveTo>
                    <a:lnTo>
                      <a:pt x="1133551" y="5893828"/>
                    </a:lnTo>
                    <a:lnTo>
                      <a:pt x="1132751" y="5886196"/>
                    </a:lnTo>
                    <a:lnTo>
                      <a:pt x="1133729" y="5897397"/>
                    </a:lnTo>
                    <a:close/>
                  </a:path>
                  <a:path w="4265930" h="7184390">
                    <a:moveTo>
                      <a:pt x="1137996" y="5915406"/>
                    </a:moveTo>
                    <a:lnTo>
                      <a:pt x="1137793" y="5910504"/>
                    </a:lnTo>
                    <a:lnTo>
                      <a:pt x="1137742" y="5908865"/>
                    </a:lnTo>
                    <a:lnTo>
                      <a:pt x="1137627" y="5909081"/>
                    </a:lnTo>
                    <a:lnTo>
                      <a:pt x="1137526" y="5906630"/>
                    </a:lnTo>
                    <a:lnTo>
                      <a:pt x="1137551" y="5908954"/>
                    </a:lnTo>
                    <a:lnTo>
                      <a:pt x="1137996" y="5915406"/>
                    </a:lnTo>
                    <a:close/>
                  </a:path>
                  <a:path w="4265930" h="7184390">
                    <a:moveTo>
                      <a:pt x="1139367" y="5931268"/>
                    </a:moveTo>
                    <a:lnTo>
                      <a:pt x="1139266" y="5927598"/>
                    </a:lnTo>
                    <a:lnTo>
                      <a:pt x="1139253" y="5927991"/>
                    </a:lnTo>
                    <a:lnTo>
                      <a:pt x="1139367" y="5931268"/>
                    </a:lnTo>
                    <a:close/>
                  </a:path>
                  <a:path w="4265930" h="7184390">
                    <a:moveTo>
                      <a:pt x="1141145" y="5971171"/>
                    </a:moveTo>
                    <a:lnTo>
                      <a:pt x="1140828" y="5966269"/>
                    </a:lnTo>
                    <a:lnTo>
                      <a:pt x="1140739" y="5964961"/>
                    </a:lnTo>
                    <a:lnTo>
                      <a:pt x="1141031" y="5969838"/>
                    </a:lnTo>
                    <a:lnTo>
                      <a:pt x="1141145" y="5971171"/>
                    </a:lnTo>
                    <a:close/>
                  </a:path>
                  <a:path w="4265930" h="7184390">
                    <a:moveTo>
                      <a:pt x="1141831" y="5982233"/>
                    </a:moveTo>
                    <a:lnTo>
                      <a:pt x="1141768" y="5981230"/>
                    </a:lnTo>
                    <a:lnTo>
                      <a:pt x="1140383" y="5963145"/>
                    </a:lnTo>
                    <a:lnTo>
                      <a:pt x="1140282" y="5961824"/>
                    </a:lnTo>
                    <a:lnTo>
                      <a:pt x="1140345" y="5963145"/>
                    </a:lnTo>
                    <a:lnTo>
                      <a:pt x="1140231" y="5962205"/>
                    </a:lnTo>
                    <a:lnTo>
                      <a:pt x="1140256" y="5963145"/>
                    </a:lnTo>
                    <a:lnTo>
                      <a:pt x="1140777" y="5969825"/>
                    </a:lnTo>
                    <a:lnTo>
                      <a:pt x="1141742" y="5981230"/>
                    </a:lnTo>
                    <a:lnTo>
                      <a:pt x="1141831" y="5982233"/>
                    </a:lnTo>
                    <a:close/>
                  </a:path>
                  <a:path w="4265930" h="7184390">
                    <a:moveTo>
                      <a:pt x="1141882" y="5982944"/>
                    </a:moveTo>
                    <a:lnTo>
                      <a:pt x="1141844" y="5982233"/>
                    </a:lnTo>
                    <a:lnTo>
                      <a:pt x="1141882" y="5982944"/>
                    </a:lnTo>
                    <a:close/>
                  </a:path>
                  <a:path w="4265930" h="7184390">
                    <a:moveTo>
                      <a:pt x="1141984" y="5984252"/>
                    </a:moveTo>
                    <a:lnTo>
                      <a:pt x="1141895" y="5982944"/>
                    </a:lnTo>
                    <a:lnTo>
                      <a:pt x="1141984" y="5984252"/>
                    </a:lnTo>
                    <a:close/>
                  </a:path>
                  <a:path w="4265930" h="7184390">
                    <a:moveTo>
                      <a:pt x="1142022" y="5984633"/>
                    </a:moveTo>
                    <a:lnTo>
                      <a:pt x="1141996" y="5984291"/>
                    </a:lnTo>
                    <a:lnTo>
                      <a:pt x="1142022" y="5984633"/>
                    </a:lnTo>
                    <a:close/>
                  </a:path>
                  <a:path w="4265930" h="7184390">
                    <a:moveTo>
                      <a:pt x="1142098" y="5982855"/>
                    </a:moveTo>
                    <a:lnTo>
                      <a:pt x="1141818" y="5977941"/>
                    </a:lnTo>
                    <a:lnTo>
                      <a:pt x="1142009" y="5981585"/>
                    </a:lnTo>
                    <a:lnTo>
                      <a:pt x="1142098" y="5982855"/>
                    </a:lnTo>
                    <a:close/>
                  </a:path>
                  <a:path w="4265930" h="7184390">
                    <a:moveTo>
                      <a:pt x="1142149" y="5986259"/>
                    </a:moveTo>
                    <a:lnTo>
                      <a:pt x="1142085" y="5985370"/>
                    </a:lnTo>
                    <a:lnTo>
                      <a:pt x="1142034" y="5984633"/>
                    </a:lnTo>
                    <a:lnTo>
                      <a:pt x="1142149" y="5986259"/>
                    </a:lnTo>
                    <a:close/>
                  </a:path>
                  <a:path w="4265930" h="7184390">
                    <a:moveTo>
                      <a:pt x="1167028" y="5997372"/>
                    </a:moveTo>
                    <a:lnTo>
                      <a:pt x="1166710" y="5996089"/>
                    </a:lnTo>
                    <a:lnTo>
                      <a:pt x="1166888" y="5998451"/>
                    </a:lnTo>
                    <a:lnTo>
                      <a:pt x="1167028" y="5997372"/>
                    </a:lnTo>
                    <a:close/>
                  </a:path>
                  <a:path w="4265930" h="7184390">
                    <a:moveTo>
                      <a:pt x="1170978" y="6022619"/>
                    </a:moveTo>
                    <a:lnTo>
                      <a:pt x="1170470" y="6020638"/>
                    </a:lnTo>
                    <a:lnTo>
                      <a:pt x="1168514" y="6010808"/>
                    </a:lnTo>
                    <a:lnTo>
                      <a:pt x="1169454" y="6015787"/>
                    </a:lnTo>
                    <a:lnTo>
                      <a:pt x="1170368" y="6021121"/>
                    </a:lnTo>
                    <a:lnTo>
                      <a:pt x="1170978" y="6022619"/>
                    </a:lnTo>
                    <a:close/>
                  </a:path>
                  <a:path w="4265930" h="7184390">
                    <a:moveTo>
                      <a:pt x="1171105" y="6023076"/>
                    </a:moveTo>
                    <a:lnTo>
                      <a:pt x="1171092" y="6022886"/>
                    </a:lnTo>
                    <a:lnTo>
                      <a:pt x="1170978" y="6022619"/>
                    </a:lnTo>
                    <a:lnTo>
                      <a:pt x="1171054" y="6022937"/>
                    </a:lnTo>
                    <a:lnTo>
                      <a:pt x="1171105" y="6023076"/>
                    </a:lnTo>
                    <a:close/>
                  </a:path>
                  <a:path w="4265930" h="7184390">
                    <a:moveTo>
                      <a:pt x="1173975" y="6020879"/>
                    </a:moveTo>
                    <a:lnTo>
                      <a:pt x="1173187" y="6016053"/>
                    </a:lnTo>
                    <a:lnTo>
                      <a:pt x="1172565" y="6013551"/>
                    </a:lnTo>
                    <a:lnTo>
                      <a:pt x="1173353" y="6018390"/>
                    </a:lnTo>
                    <a:lnTo>
                      <a:pt x="1173975" y="6020879"/>
                    </a:lnTo>
                    <a:close/>
                  </a:path>
                  <a:path w="4265930" h="7184390">
                    <a:moveTo>
                      <a:pt x="1208087" y="3490264"/>
                    </a:moveTo>
                    <a:lnTo>
                      <a:pt x="1193088" y="3496830"/>
                    </a:lnTo>
                    <a:lnTo>
                      <a:pt x="1184122" y="3503777"/>
                    </a:lnTo>
                    <a:lnTo>
                      <a:pt x="1190142" y="3500082"/>
                    </a:lnTo>
                    <a:lnTo>
                      <a:pt x="1196136" y="3496678"/>
                    </a:lnTo>
                    <a:lnTo>
                      <a:pt x="1208087" y="3490264"/>
                    </a:lnTo>
                    <a:close/>
                  </a:path>
                  <a:path w="4265930" h="7184390">
                    <a:moveTo>
                      <a:pt x="1215872" y="7176313"/>
                    </a:moveTo>
                    <a:lnTo>
                      <a:pt x="1213129" y="7174700"/>
                    </a:lnTo>
                    <a:lnTo>
                      <a:pt x="1208697" y="7174243"/>
                    </a:lnTo>
                    <a:lnTo>
                      <a:pt x="1202105" y="7174052"/>
                    </a:lnTo>
                    <a:lnTo>
                      <a:pt x="1193292" y="7174179"/>
                    </a:lnTo>
                    <a:lnTo>
                      <a:pt x="1168654" y="7175182"/>
                    </a:lnTo>
                    <a:lnTo>
                      <a:pt x="1134122" y="7176236"/>
                    </a:lnTo>
                    <a:lnTo>
                      <a:pt x="1112913" y="7177303"/>
                    </a:lnTo>
                    <a:lnTo>
                      <a:pt x="1170076" y="7180389"/>
                    </a:lnTo>
                    <a:lnTo>
                      <a:pt x="1181277" y="7180872"/>
                    </a:lnTo>
                    <a:lnTo>
                      <a:pt x="1187881" y="7181532"/>
                    </a:lnTo>
                    <a:lnTo>
                      <a:pt x="1188173" y="7182599"/>
                    </a:lnTo>
                    <a:lnTo>
                      <a:pt x="1180465" y="7184263"/>
                    </a:lnTo>
                    <a:lnTo>
                      <a:pt x="1198930" y="7181342"/>
                    </a:lnTo>
                    <a:lnTo>
                      <a:pt x="1210932" y="7178611"/>
                    </a:lnTo>
                    <a:lnTo>
                      <a:pt x="1215872" y="7176313"/>
                    </a:lnTo>
                    <a:close/>
                  </a:path>
                  <a:path w="4265930" h="7184390">
                    <a:moveTo>
                      <a:pt x="1338224" y="3447084"/>
                    </a:moveTo>
                    <a:lnTo>
                      <a:pt x="1297520" y="3463683"/>
                    </a:lnTo>
                    <a:lnTo>
                      <a:pt x="1204582" y="3506965"/>
                    </a:lnTo>
                    <a:lnTo>
                      <a:pt x="1127099" y="3548469"/>
                    </a:lnTo>
                    <a:lnTo>
                      <a:pt x="1184122" y="3503777"/>
                    </a:lnTo>
                    <a:lnTo>
                      <a:pt x="1163548" y="3516376"/>
                    </a:lnTo>
                    <a:lnTo>
                      <a:pt x="1105877" y="3548913"/>
                    </a:lnTo>
                    <a:lnTo>
                      <a:pt x="1046060" y="3586543"/>
                    </a:lnTo>
                    <a:lnTo>
                      <a:pt x="1019263" y="3602761"/>
                    </a:lnTo>
                    <a:lnTo>
                      <a:pt x="1009319" y="3609035"/>
                    </a:lnTo>
                    <a:lnTo>
                      <a:pt x="994651" y="3617912"/>
                    </a:lnTo>
                    <a:lnTo>
                      <a:pt x="985316" y="3622827"/>
                    </a:lnTo>
                    <a:lnTo>
                      <a:pt x="979487" y="3625126"/>
                    </a:lnTo>
                    <a:lnTo>
                      <a:pt x="971194" y="3627272"/>
                    </a:lnTo>
                    <a:lnTo>
                      <a:pt x="965111" y="3629850"/>
                    </a:lnTo>
                    <a:lnTo>
                      <a:pt x="918070" y="3660775"/>
                    </a:lnTo>
                    <a:lnTo>
                      <a:pt x="887336" y="3684155"/>
                    </a:lnTo>
                    <a:lnTo>
                      <a:pt x="846772" y="3717163"/>
                    </a:lnTo>
                    <a:lnTo>
                      <a:pt x="795324" y="3761994"/>
                    </a:lnTo>
                    <a:lnTo>
                      <a:pt x="817372" y="3738067"/>
                    </a:lnTo>
                    <a:lnTo>
                      <a:pt x="739203" y="3810050"/>
                    </a:lnTo>
                    <a:lnTo>
                      <a:pt x="676033" y="3873106"/>
                    </a:lnTo>
                    <a:lnTo>
                      <a:pt x="628269" y="3924528"/>
                    </a:lnTo>
                    <a:lnTo>
                      <a:pt x="602526" y="3953840"/>
                    </a:lnTo>
                    <a:lnTo>
                      <a:pt x="555815" y="4009694"/>
                    </a:lnTo>
                    <a:lnTo>
                      <a:pt x="518439" y="4058945"/>
                    </a:lnTo>
                    <a:lnTo>
                      <a:pt x="492607" y="4097159"/>
                    </a:lnTo>
                    <a:lnTo>
                      <a:pt x="480542" y="4119880"/>
                    </a:lnTo>
                    <a:lnTo>
                      <a:pt x="499237" y="4094962"/>
                    </a:lnTo>
                    <a:lnTo>
                      <a:pt x="528142" y="4058501"/>
                    </a:lnTo>
                    <a:lnTo>
                      <a:pt x="563575" y="4016324"/>
                    </a:lnTo>
                    <a:lnTo>
                      <a:pt x="601814" y="3974223"/>
                    </a:lnTo>
                    <a:lnTo>
                      <a:pt x="637679" y="3936796"/>
                    </a:lnTo>
                    <a:lnTo>
                      <a:pt x="666788" y="3909225"/>
                    </a:lnTo>
                    <a:lnTo>
                      <a:pt x="685444" y="3895013"/>
                    </a:lnTo>
                    <a:lnTo>
                      <a:pt x="682663" y="3899916"/>
                    </a:lnTo>
                    <a:lnTo>
                      <a:pt x="689978" y="3891724"/>
                    </a:lnTo>
                    <a:lnTo>
                      <a:pt x="749134" y="3833012"/>
                    </a:lnTo>
                    <a:lnTo>
                      <a:pt x="786561" y="3799675"/>
                    </a:lnTo>
                    <a:lnTo>
                      <a:pt x="824191" y="3767480"/>
                    </a:lnTo>
                    <a:lnTo>
                      <a:pt x="878268" y="3724656"/>
                    </a:lnTo>
                    <a:lnTo>
                      <a:pt x="923721" y="3690505"/>
                    </a:lnTo>
                    <a:lnTo>
                      <a:pt x="935761" y="3681311"/>
                    </a:lnTo>
                    <a:lnTo>
                      <a:pt x="945832" y="3673322"/>
                    </a:lnTo>
                    <a:lnTo>
                      <a:pt x="900709" y="3704729"/>
                    </a:lnTo>
                    <a:lnTo>
                      <a:pt x="878801" y="3719055"/>
                    </a:lnTo>
                    <a:lnTo>
                      <a:pt x="913942" y="3685349"/>
                    </a:lnTo>
                    <a:lnTo>
                      <a:pt x="947153" y="3658133"/>
                    </a:lnTo>
                    <a:lnTo>
                      <a:pt x="1006030" y="3614407"/>
                    </a:lnTo>
                    <a:lnTo>
                      <a:pt x="1057135" y="3582416"/>
                    </a:lnTo>
                    <a:lnTo>
                      <a:pt x="1069327" y="3576942"/>
                    </a:lnTo>
                    <a:lnTo>
                      <a:pt x="1069746" y="3578999"/>
                    </a:lnTo>
                    <a:lnTo>
                      <a:pt x="1065631" y="3583889"/>
                    </a:lnTo>
                    <a:lnTo>
                      <a:pt x="1064247" y="3586899"/>
                    </a:lnTo>
                    <a:lnTo>
                      <a:pt x="1072832" y="3583330"/>
                    </a:lnTo>
                    <a:lnTo>
                      <a:pt x="1098638" y="3568471"/>
                    </a:lnTo>
                    <a:lnTo>
                      <a:pt x="1103401" y="3565512"/>
                    </a:lnTo>
                    <a:lnTo>
                      <a:pt x="1108036" y="3562362"/>
                    </a:lnTo>
                    <a:lnTo>
                      <a:pt x="1191171" y="3516007"/>
                    </a:lnTo>
                    <a:lnTo>
                      <a:pt x="1195997" y="3513150"/>
                    </a:lnTo>
                    <a:lnTo>
                      <a:pt x="1284109" y="3470198"/>
                    </a:lnTo>
                    <a:lnTo>
                      <a:pt x="1299464" y="3463366"/>
                    </a:lnTo>
                    <a:lnTo>
                      <a:pt x="1338224" y="3447084"/>
                    </a:lnTo>
                    <a:close/>
                  </a:path>
                  <a:path w="4265930" h="7184390">
                    <a:moveTo>
                      <a:pt x="2148040" y="3412071"/>
                    </a:moveTo>
                    <a:lnTo>
                      <a:pt x="2086025" y="3418954"/>
                    </a:lnTo>
                    <a:lnTo>
                      <a:pt x="2070582" y="3420884"/>
                    </a:lnTo>
                    <a:lnTo>
                      <a:pt x="2024443" y="3427399"/>
                    </a:lnTo>
                    <a:lnTo>
                      <a:pt x="2120087" y="3415754"/>
                    </a:lnTo>
                    <a:lnTo>
                      <a:pt x="2148040" y="3412071"/>
                    </a:lnTo>
                    <a:close/>
                  </a:path>
                  <a:path w="4265930" h="7184390">
                    <a:moveTo>
                      <a:pt x="2170861" y="3409505"/>
                    </a:moveTo>
                    <a:lnTo>
                      <a:pt x="2163318" y="3409772"/>
                    </a:lnTo>
                    <a:lnTo>
                      <a:pt x="2148027" y="3412058"/>
                    </a:lnTo>
                    <a:lnTo>
                      <a:pt x="2170861" y="3409505"/>
                    </a:lnTo>
                    <a:close/>
                  </a:path>
                  <a:path w="4265930" h="7184390">
                    <a:moveTo>
                      <a:pt x="2548966" y="3195790"/>
                    </a:moveTo>
                    <a:lnTo>
                      <a:pt x="2544534" y="3194812"/>
                    </a:lnTo>
                    <a:lnTo>
                      <a:pt x="2531516" y="3193605"/>
                    </a:lnTo>
                    <a:lnTo>
                      <a:pt x="2508923" y="3192132"/>
                    </a:lnTo>
                    <a:lnTo>
                      <a:pt x="2517571" y="3193440"/>
                    </a:lnTo>
                    <a:lnTo>
                      <a:pt x="2524290" y="3194329"/>
                    </a:lnTo>
                    <a:lnTo>
                      <a:pt x="2532557" y="3195243"/>
                    </a:lnTo>
                    <a:lnTo>
                      <a:pt x="2545842" y="3196564"/>
                    </a:lnTo>
                    <a:lnTo>
                      <a:pt x="2548966" y="3195790"/>
                    </a:lnTo>
                    <a:close/>
                  </a:path>
                  <a:path w="4265930" h="7184390">
                    <a:moveTo>
                      <a:pt x="2605265" y="6494119"/>
                    </a:moveTo>
                    <a:lnTo>
                      <a:pt x="2548178" y="6546342"/>
                    </a:lnTo>
                    <a:lnTo>
                      <a:pt x="2537917" y="6557404"/>
                    </a:lnTo>
                    <a:lnTo>
                      <a:pt x="2551252" y="6546126"/>
                    </a:lnTo>
                    <a:lnTo>
                      <a:pt x="2569514" y="6529044"/>
                    </a:lnTo>
                    <a:lnTo>
                      <a:pt x="2588806" y="6510325"/>
                    </a:lnTo>
                    <a:lnTo>
                      <a:pt x="2605265" y="6494119"/>
                    </a:lnTo>
                    <a:close/>
                  </a:path>
                  <a:path w="4265930" h="7184390">
                    <a:moveTo>
                      <a:pt x="2888907" y="1027823"/>
                    </a:moveTo>
                    <a:lnTo>
                      <a:pt x="2883458" y="1014603"/>
                    </a:lnTo>
                    <a:lnTo>
                      <a:pt x="2881388" y="1010297"/>
                    </a:lnTo>
                    <a:lnTo>
                      <a:pt x="2884855" y="1020648"/>
                    </a:lnTo>
                    <a:lnTo>
                      <a:pt x="2887408" y="1027315"/>
                    </a:lnTo>
                    <a:lnTo>
                      <a:pt x="2888818" y="1029868"/>
                    </a:lnTo>
                    <a:lnTo>
                      <a:pt x="2888907" y="1027823"/>
                    </a:lnTo>
                    <a:close/>
                  </a:path>
                  <a:path w="4265930" h="7184390">
                    <a:moveTo>
                      <a:pt x="2958388" y="1343266"/>
                    </a:moveTo>
                    <a:lnTo>
                      <a:pt x="2951048" y="1314018"/>
                    </a:lnTo>
                    <a:lnTo>
                      <a:pt x="2947581" y="1300721"/>
                    </a:lnTo>
                    <a:lnTo>
                      <a:pt x="2944342" y="1288732"/>
                    </a:lnTo>
                    <a:lnTo>
                      <a:pt x="2958388" y="1343266"/>
                    </a:lnTo>
                    <a:close/>
                  </a:path>
                  <a:path w="4265930" h="7184390">
                    <a:moveTo>
                      <a:pt x="2977362" y="1206931"/>
                    </a:moveTo>
                    <a:lnTo>
                      <a:pt x="2961221" y="1150721"/>
                    </a:lnTo>
                    <a:lnTo>
                      <a:pt x="2966174" y="1168844"/>
                    </a:lnTo>
                    <a:lnTo>
                      <a:pt x="2970403" y="1183779"/>
                    </a:lnTo>
                    <a:lnTo>
                      <a:pt x="2974073" y="1196238"/>
                    </a:lnTo>
                    <a:lnTo>
                      <a:pt x="2977362" y="1206931"/>
                    </a:lnTo>
                    <a:close/>
                  </a:path>
                  <a:path w="4265930" h="7184390">
                    <a:moveTo>
                      <a:pt x="3084715" y="2190623"/>
                    </a:moveTo>
                    <a:lnTo>
                      <a:pt x="3081528" y="2142058"/>
                    </a:lnTo>
                    <a:lnTo>
                      <a:pt x="3078226" y="2100364"/>
                    </a:lnTo>
                    <a:lnTo>
                      <a:pt x="3084715" y="2190623"/>
                    </a:lnTo>
                    <a:close/>
                  </a:path>
                  <a:path w="4265930" h="7184390">
                    <a:moveTo>
                      <a:pt x="3233204" y="266433"/>
                    </a:moveTo>
                    <a:lnTo>
                      <a:pt x="3118955" y="88277"/>
                    </a:lnTo>
                    <a:lnTo>
                      <a:pt x="3078632" y="30378"/>
                    </a:lnTo>
                    <a:lnTo>
                      <a:pt x="3054362" y="0"/>
                    </a:lnTo>
                    <a:lnTo>
                      <a:pt x="3050349" y="0"/>
                    </a:lnTo>
                    <a:lnTo>
                      <a:pt x="3116770" y="92214"/>
                    </a:lnTo>
                    <a:lnTo>
                      <a:pt x="3187484" y="197383"/>
                    </a:lnTo>
                    <a:lnTo>
                      <a:pt x="3202711" y="219710"/>
                    </a:lnTo>
                    <a:lnTo>
                      <a:pt x="3218065" y="242658"/>
                    </a:lnTo>
                    <a:lnTo>
                      <a:pt x="3233204" y="266433"/>
                    </a:lnTo>
                    <a:close/>
                  </a:path>
                  <a:path w="4265930" h="7184390">
                    <a:moveTo>
                      <a:pt x="3361918" y="422021"/>
                    </a:moveTo>
                    <a:lnTo>
                      <a:pt x="3340595" y="382866"/>
                    </a:lnTo>
                    <a:lnTo>
                      <a:pt x="3316897" y="343941"/>
                    </a:lnTo>
                    <a:lnTo>
                      <a:pt x="3293287" y="308571"/>
                    </a:lnTo>
                    <a:lnTo>
                      <a:pt x="3267760" y="272630"/>
                    </a:lnTo>
                    <a:lnTo>
                      <a:pt x="3258566" y="259562"/>
                    </a:lnTo>
                    <a:lnTo>
                      <a:pt x="3248507" y="244894"/>
                    </a:lnTo>
                    <a:lnTo>
                      <a:pt x="3237268" y="228041"/>
                    </a:lnTo>
                    <a:lnTo>
                      <a:pt x="3223907" y="208749"/>
                    </a:lnTo>
                    <a:lnTo>
                      <a:pt x="3208591" y="186118"/>
                    </a:lnTo>
                    <a:lnTo>
                      <a:pt x="3191014" y="159512"/>
                    </a:lnTo>
                    <a:lnTo>
                      <a:pt x="3170847" y="128308"/>
                    </a:lnTo>
                    <a:lnTo>
                      <a:pt x="3194215" y="163322"/>
                    </a:lnTo>
                    <a:lnTo>
                      <a:pt x="3210674" y="185839"/>
                    </a:lnTo>
                    <a:lnTo>
                      <a:pt x="3221634" y="199097"/>
                    </a:lnTo>
                    <a:lnTo>
                      <a:pt x="3228492" y="206324"/>
                    </a:lnTo>
                    <a:lnTo>
                      <a:pt x="3201644" y="163563"/>
                    </a:lnTo>
                    <a:lnTo>
                      <a:pt x="3179038" y="128308"/>
                    </a:lnTo>
                    <a:lnTo>
                      <a:pt x="3174390" y="121056"/>
                    </a:lnTo>
                    <a:lnTo>
                      <a:pt x="3146729" y="78803"/>
                    </a:lnTo>
                    <a:lnTo>
                      <a:pt x="3128556" y="51587"/>
                    </a:lnTo>
                    <a:lnTo>
                      <a:pt x="3118688" y="36817"/>
                    </a:lnTo>
                    <a:lnTo>
                      <a:pt x="3093580" y="0"/>
                    </a:lnTo>
                    <a:lnTo>
                      <a:pt x="3075775" y="0"/>
                    </a:lnTo>
                    <a:lnTo>
                      <a:pt x="3090913" y="26174"/>
                    </a:lnTo>
                    <a:lnTo>
                      <a:pt x="3099981" y="45237"/>
                    </a:lnTo>
                    <a:lnTo>
                      <a:pt x="3100082" y="51587"/>
                    </a:lnTo>
                    <a:lnTo>
                      <a:pt x="3090443" y="43281"/>
                    </a:lnTo>
                    <a:lnTo>
                      <a:pt x="3070288" y="18376"/>
                    </a:lnTo>
                    <a:lnTo>
                      <a:pt x="3078632" y="30378"/>
                    </a:lnTo>
                    <a:lnTo>
                      <a:pt x="3116288" y="77508"/>
                    </a:lnTo>
                    <a:lnTo>
                      <a:pt x="3125609" y="89369"/>
                    </a:lnTo>
                    <a:lnTo>
                      <a:pt x="3134664" y="101409"/>
                    </a:lnTo>
                    <a:lnTo>
                      <a:pt x="3143618" y="113525"/>
                    </a:lnTo>
                    <a:lnTo>
                      <a:pt x="3224873" y="222465"/>
                    </a:lnTo>
                    <a:lnTo>
                      <a:pt x="3294176" y="321576"/>
                    </a:lnTo>
                    <a:lnTo>
                      <a:pt x="3328759" y="371335"/>
                    </a:lnTo>
                    <a:lnTo>
                      <a:pt x="3353663" y="409321"/>
                    </a:lnTo>
                    <a:lnTo>
                      <a:pt x="3361918" y="422021"/>
                    </a:lnTo>
                    <a:close/>
                  </a:path>
                  <a:path w="4265930" h="7184390">
                    <a:moveTo>
                      <a:pt x="3423628" y="517245"/>
                    </a:moveTo>
                    <a:lnTo>
                      <a:pt x="3361918" y="422021"/>
                    </a:lnTo>
                    <a:lnTo>
                      <a:pt x="3388474" y="472909"/>
                    </a:lnTo>
                    <a:lnTo>
                      <a:pt x="3386391" y="472490"/>
                    </a:lnTo>
                    <a:lnTo>
                      <a:pt x="3386340" y="475348"/>
                    </a:lnTo>
                    <a:lnTo>
                      <a:pt x="3388677" y="482066"/>
                    </a:lnTo>
                    <a:lnTo>
                      <a:pt x="3393783" y="493191"/>
                    </a:lnTo>
                    <a:lnTo>
                      <a:pt x="3406533" y="507682"/>
                    </a:lnTo>
                    <a:lnTo>
                      <a:pt x="3388487" y="472935"/>
                    </a:lnTo>
                    <a:lnTo>
                      <a:pt x="3393351" y="477329"/>
                    </a:lnTo>
                    <a:lnTo>
                      <a:pt x="3400933" y="486308"/>
                    </a:lnTo>
                    <a:lnTo>
                      <a:pt x="3411080" y="499681"/>
                    </a:lnTo>
                    <a:lnTo>
                      <a:pt x="3423628" y="517245"/>
                    </a:lnTo>
                    <a:close/>
                  </a:path>
                  <a:path w="4265930" h="7184390">
                    <a:moveTo>
                      <a:pt x="3435007" y="612711"/>
                    </a:moveTo>
                    <a:lnTo>
                      <a:pt x="3432835" y="606348"/>
                    </a:lnTo>
                    <a:lnTo>
                      <a:pt x="3419881" y="585063"/>
                    </a:lnTo>
                    <a:lnTo>
                      <a:pt x="3408172" y="565061"/>
                    </a:lnTo>
                    <a:lnTo>
                      <a:pt x="3396246" y="545198"/>
                    </a:lnTo>
                    <a:lnTo>
                      <a:pt x="3382670" y="524281"/>
                    </a:lnTo>
                    <a:lnTo>
                      <a:pt x="3391547" y="538924"/>
                    </a:lnTo>
                    <a:lnTo>
                      <a:pt x="3400768" y="555040"/>
                    </a:lnTo>
                    <a:lnTo>
                      <a:pt x="3419627" y="589229"/>
                    </a:lnTo>
                    <a:lnTo>
                      <a:pt x="3427780" y="602970"/>
                    </a:lnTo>
                    <a:lnTo>
                      <a:pt x="3433102" y="611200"/>
                    </a:lnTo>
                    <a:lnTo>
                      <a:pt x="3435007" y="612711"/>
                    </a:lnTo>
                    <a:close/>
                  </a:path>
                  <a:path w="4265930" h="7184390">
                    <a:moveTo>
                      <a:pt x="3502634" y="647369"/>
                    </a:moveTo>
                    <a:lnTo>
                      <a:pt x="3480473" y="609117"/>
                    </a:lnTo>
                    <a:lnTo>
                      <a:pt x="3459772" y="574179"/>
                    </a:lnTo>
                    <a:lnTo>
                      <a:pt x="3440747" y="543293"/>
                    </a:lnTo>
                    <a:lnTo>
                      <a:pt x="3423628" y="517245"/>
                    </a:lnTo>
                    <a:lnTo>
                      <a:pt x="3443630" y="549579"/>
                    </a:lnTo>
                    <a:lnTo>
                      <a:pt x="3502634" y="647369"/>
                    </a:lnTo>
                    <a:close/>
                  </a:path>
                  <a:path w="4265930" h="7184390">
                    <a:moveTo>
                      <a:pt x="3634168" y="798995"/>
                    </a:moveTo>
                    <a:lnTo>
                      <a:pt x="3617125" y="762469"/>
                    </a:lnTo>
                    <a:lnTo>
                      <a:pt x="3599827" y="726871"/>
                    </a:lnTo>
                    <a:lnTo>
                      <a:pt x="3582670" y="692670"/>
                    </a:lnTo>
                    <a:lnTo>
                      <a:pt x="3581374" y="690156"/>
                    </a:lnTo>
                    <a:lnTo>
                      <a:pt x="3571341" y="670623"/>
                    </a:lnTo>
                    <a:lnTo>
                      <a:pt x="3566058" y="660336"/>
                    </a:lnTo>
                    <a:lnTo>
                      <a:pt x="3576764" y="677989"/>
                    </a:lnTo>
                    <a:lnTo>
                      <a:pt x="3575964" y="671449"/>
                    </a:lnTo>
                    <a:lnTo>
                      <a:pt x="3571468" y="660336"/>
                    </a:lnTo>
                    <a:lnTo>
                      <a:pt x="3565779" y="646252"/>
                    </a:lnTo>
                    <a:lnTo>
                      <a:pt x="3548316" y="607961"/>
                    </a:lnTo>
                    <a:lnTo>
                      <a:pt x="3526523" y="561695"/>
                    </a:lnTo>
                    <a:lnTo>
                      <a:pt x="3503028" y="512826"/>
                    </a:lnTo>
                    <a:lnTo>
                      <a:pt x="3479584" y="467093"/>
                    </a:lnTo>
                    <a:lnTo>
                      <a:pt x="3459315" y="429615"/>
                    </a:lnTo>
                    <a:lnTo>
                      <a:pt x="3448342" y="411226"/>
                    </a:lnTo>
                    <a:lnTo>
                      <a:pt x="3436797" y="391680"/>
                    </a:lnTo>
                    <a:lnTo>
                      <a:pt x="3424720" y="371030"/>
                    </a:lnTo>
                    <a:lnTo>
                      <a:pt x="3412147" y="349351"/>
                    </a:lnTo>
                    <a:lnTo>
                      <a:pt x="3398761" y="326872"/>
                    </a:lnTo>
                    <a:lnTo>
                      <a:pt x="3369856" y="279730"/>
                    </a:lnTo>
                    <a:lnTo>
                      <a:pt x="3354806" y="254939"/>
                    </a:lnTo>
                    <a:lnTo>
                      <a:pt x="3330054" y="213779"/>
                    </a:lnTo>
                    <a:lnTo>
                      <a:pt x="3303701" y="171526"/>
                    </a:lnTo>
                    <a:lnTo>
                      <a:pt x="3276130" y="128282"/>
                    </a:lnTo>
                    <a:lnTo>
                      <a:pt x="3253575" y="93218"/>
                    </a:lnTo>
                    <a:lnTo>
                      <a:pt x="3218878" y="39204"/>
                    </a:lnTo>
                    <a:lnTo>
                      <a:pt x="3192449" y="0"/>
                    </a:lnTo>
                    <a:lnTo>
                      <a:pt x="3173514" y="0"/>
                    </a:lnTo>
                    <a:lnTo>
                      <a:pt x="3192246" y="19380"/>
                    </a:lnTo>
                    <a:lnTo>
                      <a:pt x="3210458" y="38481"/>
                    </a:lnTo>
                    <a:lnTo>
                      <a:pt x="3226498" y="63919"/>
                    </a:lnTo>
                    <a:lnTo>
                      <a:pt x="3236506" y="80505"/>
                    </a:lnTo>
                    <a:lnTo>
                      <a:pt x="3241497" y="89763"/>
                    </a:lnTo>
                    <a:lnTo>
                      <a:pt x="3242526" y="93218"/>
                    </a:lnTo>
                    <a:lnTo>
                      <a:pt x="3240608" y="92405"/>
                    </a:lnTo>
                    <a:lnTo>
                      <a:pt x="3236798" y="88836"/>
                    </a:lnTo>
                    <a:lnTo>
                      <a:pt x="3232137" y="84048"/>
                    </a:lnTo>
                    <a:lnTo>
                      <a:pt x="3227641" y="79552"/>
                    </a:lnTo>
                    <a:lnTo>
                      <a:pt x="3224365" y="76898"/>
                    </a:lnTo>
                    <a:lnTo>
                      <a:pt x="3223349" y="77584"/>
                    </a:lnTo>
                    <a:lnTo>
                      <a:pt x="3225609" y="83146"/>
                    </a:lnTo>
                    <a:lnTo>
                      <a:pt x="3262503" y="144373"/>
                    </a:lnTo>
                    <a:lnTo>
                      <a:pt x="3288284" y="184696"/>
                    </a:lnTo>
                    <a:lnTo>
                      <a:pt x="3307143" y="211264"/>
                    </a:lnTo>
                    <a:lnTo>
                      <a:pt x="3328416" y="244602"/>
                    </a:lnTo>
                    <a:lnTo>
                      <a:pt x="3351123" y="282155"/>
                    </a:lnTo>
                    <a:lnTo>
                      <a:pt x="3374352" y="321373"/>
                    </a:lnTo>
                    <a:lnTo>
                      <a:pt x="3396500" y="360083"/>
                    </a:lnTo>
                    <a:lnTo>
                      <a:pt x="3406635" y="378599"/>
                    </a:lnTo>
                    <a:lnTo>
                      <a:pt x="3416262" y="395960"/>
                    </a:lnTo>
                    <a:lnTo>
                      <a:pt x="3425266" y="411886"/>
                    </a:lnTo>
                    <a:lnTo>
                      <a:pt x="3433495" y="426072"/>
                    </a:lnTo>
                    <a:lnTo>
                      <a:pt x="3440836" y="438175"/>
                    </a:lnTo>
                    <a:lnTo>
                      <a:pt x="3447173" y="447903"/>
                    </a:lnTo>
                    <a:lnTo>
                      <a:pt x="3443605" y="445566"/>
                    </a:lnTo>
                    <a:lnTo>
                      <a:pt x="3463925" y="494753"/>
                    </a:lnTo>
                    <a:lnTo>
                      <a:pt x="3479482" y="525627"/>
                    </a:lnTo>
                    <a:lnTo>
                      <a:pt x="3500247" y="567270"/>
                    </a:lnTo>
                    <a:lnTo>
                      <a:pt x="3527704" y="604139"/>
                    </a:lnTo>
                    <a:lnTo>
                      <a:pt x="3556876" y="659320"/>
                    </a:lnTo>
                    <a:lnTo>
                      <a:pt x="3558108" y="670623"/>
                    </a:lnTo>
                    <a:lnTo>
                      <a:pt x="3552545" y="665746"/>
                    </a:lnTo>
                    <a:lnTo>
                      <a:pt x="3541826" y="648512"/>
                    </a:lnTo>
                    <a:lnTo>
                      <a:pt x="3527628" y="622808"/>
                    </a:lnTo>
                    <a:lnTo>
                      <a:pt x="3511575" y="592467"/>
                    </a:lnTo>
                    <a:lnTo>
                      <a:pt x="3495332" y="561365"/>
                    </a:lnTo>
                    <a:lnTo>
                      <a:pt x="3480562" y="533349"/>
                    </a:lnTo>
                    <a:lnTo>
                      <a:pt x="3468890" y="512279"/>
                    </a:lnTo>
                    <a:lnTo>
                      <a:pt x="3462007" y="502018"/>
                    </a:lnTo>
                    <a:lnTo>
                      <a:pt x="3461524" y="506412"/>
                    </a:lnTo>
                    <a:lnTo>
                      <a:pt x="3495129" y="580263"/>
                    </a:lnTo>
                    <a:lnTo>
                      <a:pt x="3516858" y="621893"/>
                    </a:lnTo>
                    <a:lnTo>
                      <a:pt x="3559556" y="700887"/>
                    </a:lnTo>
                    <a:lnTo>
                      <a:pt x="3584740" y="733602"/>
                    </a:lnTo>
                    <a:lnTo>
                      <a:pt x="3588931" y="733590"/>
                    </a:lnTo>
                    <a:lnTo>
                      <a:pt x="3594443" y="737387"/>
                    </a:lnTo>
                    <a:lnTo>
                      <a:pt x="3604539" y="752627"/>
                    </a:lnTo>
                    <a:lnTo>
                      <a:pt x="3599815" y="744969"/>
                    </a:lnTo>
                    <a:lnTo>
                      <a:pt x="3594328" y="733564"/>
                    </a:lnTo>
                    <a:lnTo>
                      <a:pt x="3594036" y="732967"/>
                    </a:lnTo>
                    <a:lnTo>
                      <a:pt x="3585984" y="714946"/>
                    </a:lnTo>
                    <a:lnTo>
                      <a:pt x="3574821" y="690156"/>
                    </a:lnTo>
                    <a:lnTo>
                      <a:pt x="3586759" y="709536"/>
                    </a:lnTo>
                    <a:lnTo>
                      <a:pt x="3606838" y="750633"/>
                    </a:lnTo>
                    <a:lnTo>
                      <a:pt x="3625748" y="788695"/>
                    </a:lnTo>
                    <a:lnTo>
                      <a:pt x="3634168" y="798995"/>
                    </a:lnTo>
                    <a:close/>
                  </a:path>
                  <a:path w="4265930" h="7184390">
                    <a:moveTo>
                      <a:pt x="3997922" y="2071344"/>
                    </a:moveTo>
                    <a:lnTo>
                      <a:pt x="3997109" y="2063978"/>
                    </a:lnTo>
                    <a:lnTo>
                      <a:pt x="3995661" y="2054225"/>
                    </a:lnTo>
                    <a:lnTo>
                      <a:pt x="3993400" y="2041677"/>
                    </a:lnTo>
                    <a:lnTo>
                      <a:pt x="3990124" y="2025916"/>
                    </a:lnTo>
                    <a:lnTo>
                      <a:pt x="3996042" y="2059711"/>
                    </a:lnTo>
                    <a:lnTo>
                      <a:pt x="3997922" y="2071344"/>
                    </a:lnTo>
                    <a:close/>
                  </a:path>
                  <a:path w="4265930" h="7184390">
                    <a:moveTo>
                      <a:pt x="4083177" y="2145957"/>
                    </a:moveTo>
                    <a:lnTo>
                      <a:pt x="4082935" y="2145957"/>
                    </a:lnTo>
                    <a:lnTo>
                      <a:pt x="4082885" y="2151837"/>
                    </a:lnTo>
                    <a:lnTo>
                      <a:pt x="4083177" y="2145957"/>
                    </a:lnTo>
                    <a:close/>
                  </a:path>
                  <a:path w="4265930" h="7184390">
                    <a:moveTo>
                      <a:pt x="4086110" y="2107857"/>
                    </a:moveTo>
                    <a:lnTo>
                      <a:pt x="4084002" y="2120557"/>
                    </a:lnTo>
                    <a:lnTo>
                      <a:pt x="4084320" y="2120557"/>
                    </a:lnTo>
                    <a:lnTo>
                      <a:pt x="4086110" y="2107857"/>
                    </a:lnTo>
                    <a:close/>
                  </a:path>
                  <a:path w="4265930" h="7184390">
                    <a:moveTo>
                      <a:pt x="4091762" y="2311057"/>
                    </a:moveTo>
                    <a:lnTo>
                      <a:pt x="4088968" y="2317343"/>
                    </a:lnTo>
                    <a:lnTo>
                      <a:pt x="4085132" y="2323935"/>
                    </a:lnTo>
                    <a:lnTo>
                      <a:pt x="4082986" y="2328011"/>
                    </a:lnTo>
                    <a:lnTo>
                      <a:pt x="4082580" y="2330069"/>
                    </a:lnTo>
                    <a:lnTo>
                      <a:pt x="4082669" y="2330831"/>
                    </a:lnTo>
                    <a:lnTo>
                      <a:pt x="4082491" y="2332507"/>
                    </a:lnTo>
                    <a:lnTo>
                      <a:pt x="4085602" y="2325446"/>
                    </a:lnTo>
                    <a:lnTo>
                      <a:pt x="4088968" y="2318359"/>
                    </a:lnTo>
                    <a:lnTo>
                      <a:pt x="4091762" y="2311057"/>
                    </a:lnTo>
                    <a:close/>
                  </a:path>
                  <a:path w="4265930" h="7184390">
                    <a:moveTo>
                      <a:pt x="4117048" y="2018957"/>
                    </a:moveTo>
                    <a:lnTo>
                      <a:pt x="4114685" y="2046693"/>
                    </a:lnTo>
                    <a:lnTo>
                      <a:pt x="4115117" y="2044357"/>
                    </a:lnTo>
                    <a:lnTo>
                      <a:pt x="4117048" y="2018957"/>
                    </a:lnTo>
                    <a:close/>
                  </a:path>
                  <a:path w="4265930" h="7184390">
                    <a:moveTo>
                      <a:pt x="4152950" y="3390"/>
                    </a:moveTo>
                    <a:lnTo>
                      <a:pt x="4151896" y="0"/>
                    </a:lnTo>
                    <a:lnTo>
                      <a:pt x="4151617" y="0"/>
                    </a:lnTo>
                    <a:lnTo>
                      <a:pt x="4152950" y="3390"/>
                    </a:lnTo>
                    <a:close/>
                  </a:path>
                  <a:path w="4265930" h="7184390">
                    <a:moveTo>
                      <a:pt x="4161904" y="926757"/>
                    </a:moveTo>
                    <a:lnTo>
                      <a:pt x="4161866" y="911809"/>
                    </a:lnTo>
                    <a:lnTo>
                      <a:pt x="4161701" y="914057"/>
                    </a:lnTo>
                    <a:lnTo>
                      <a:pt x="4161307" y="926757"/>
                    </a:lnTo>
                    <a:lnTo>
                      <a:pt x="4161193" y="939457"/>
                    </a:lnTo>
                    <a:lnTo>
                      <a:pt x="4161904" y="926757"/>
                    </a:lnTo>
                    <a:close/>
                  </a:path>
                  <a:path w="4265930" h="7184390">
                    <a:moveTo>
                      <a:pt x="4206062" y="1752257"/>
                    </a:moveTo>
                    <a:lnTo>
                      <a:pt x="4197934" y="1828457"/>
                    </a:lnTo>
                    <a:lnTo>
                      <a:pt x="4190530" y="1879257"/>
                    </a:lnTo>
                    <a:lnTo>
                      <a:pt x="4184205" y="1917357"/>
                    </a:lnTo>
                    <a:lnTo>
                      <a:pt x="4179278" y="1942757"/>
                    </a:lnTo>
                    <a:lnTo>
                      <a:pt x="4175658" y="1942757"/>
                    </a:lnTo>
                    <a:lnTo>
                      <a:pt x="4172978" y="1955457"/>
                    </a:lnTo>
                    <a:lnTo>
                      <a:pt x="4170896" y="1942757"/>
                    </a:lnTo>
                    <a:lnTo>
                      <a:pt x="4167276" y="1942757"/>
                    </a:lnTo>
                    <a:lnTo>
                      <a:pt x="4165092" y="1930057"/>
                    </a:lnTo>
                    <a:lnTo>
                      <a:pt x="4162221" y="1942757"/>
                    </a:lnTo>
                    <a:lnTo>
                      <a:pt x="4158335" y="1955457"/>
                    </a:lnTo>
                    <a:lnTo>
                      <a:pt x="4155795" y="1955457"/>
                    </a:lnTo>
                    <a:lnTo>
                      <a:pt x="4152747" y="1968157"/>
                    </a:lnTo>
                    <a:lnTo>
                      <a:pt x="4149191" y="1993557"/>
                    </a:lnTo>
                    <a:lnTo>
                      <a:pt x="4124629" y="2107857"/>
                    </a:lnTo>
                    <a:lnTo>
                      <a:pt x="4122356" y="2107857"/>
                    </a:lnTo>
                    <a:lnTo>
                      <a:pt x="4121823" y="2095157"/>
                    </a:lnTo>
                    <a:lnTo>
                      <a:pt x="4122890" y="2095157"/>
                    </a:lnTo>
                    <a:lnTo>
                      <a:pt x="4124210" y="2082457"/>
                    </a:lnTo>
                    <a:lnTo>
                      <a:pt x="4125772" y="2069757"/>
                    </a:lnTo>
                    <a:lnTo>
                      <a:pt x="4145445" y="1930057"/>
                    </a:lnTo>
                    <a:lnTo>
                      <a:pt x="4153357" y="1879257"/>
                    </a:lnTo>
                    <a:lnTo>
                      <a:pt x="4161002" y="1815757"/>
                    </a:lnTo>
                    <a:lnTo>
                      <a:pt x="4168229" y="1764957"/>
                    </a:lnTo>
                    <a:lnTo>
                      <a:pt x="4174871" y="1714157"/>
                    </a:lnTo>
                    <a:lnTo>
                      <a:pt x="4177804" y="1688757"/>
                    </a:lnTo>
                    <a:lnTo>
                      <a:pt x="4180738" y="1663357"/>
                    </a:lnTo>
                    <a:lnTo>
                      <a:pt x="4188968" y="1625257"/>
                    </a:lnTo>
                    <a:lnTo>
                      <a:pt x="4192790" y="1612557"/>
                    </a:lnTo>
                    <a:lnTo>
                      <a:pt x="4193260" y="1637957"/>
                    </a:lnTo>
                    <a:lnTo>
                      <a:pt x="4191419" y="1676057"/>
                    </a:lnTo>
                    <a:lnTo>
                      <a:pt x="4188168" y="1726857"/>
                    </a:lnTo>
                    <a:lnTo>
                      <a:pt x="4184383" y="1777657"/>
                    </a:lnTo>
                    <a:lnTo>
                      <a:pt x="4181970" y="1828457"/>
                    </a:lnTo>
                    <a:lnTo>
                      <a:pt x="4182795" y="1853857"/>
                    </a:lnTo>
                    <a:lnTo>
                      <a:pt x="4186682" y="1828457"/>
                    </a:lnTo>
                    <a:lnTo>
                      <a:pt x="4189679" y="1790357"/>
                    </a:lnTo>
                    <a:lnTo>
                      <a:pt x="4191965" y="1777657"/>
                    </a:lnTo>
                    <a:lnTo>
                      <a:pt x="4193743" y="1752257"/>
                    </a:lnTo>
                    <a:lnTo>
                      <a:pt x="4195127" y="1739557"/>
                    </a:lnTo>
                    <a:lnTo>
                      <a:pt x="4196016" y="1726857"/>
                    </a:lnTo>
                    <a:lnTo>
                      <a:pt x="4196537" y="1714157"/>
                    </a:lnTo>
                    <a:lnTo>
                      <a:pt x="4196842" y="1701457"/>
                    </a:lnTo>
                    <a:lnTo>
                      <a:pt x="4196918" y="1688757"/>
                    </a:lnTo>
                    <a:lnTo>
                      <a:pt x="4196575" y="1676057"/>
                    </a:lnTo>
                    <a:lnTo>
                      <a:pt x="4195978" y="1650657"/>
                    </a:lnTo>
                    <a:lnTo>
                      <a:pt x="4195305" y="1625257"/>
                    </a:lnTo>
                    <a:lnTo>
                      <a:pt x="4196537" y="1612557"/>
                    </a:lnTo>
                    <a:lnTo>
                      <a:pt x="4197832" y="1599857"/>
                    </a:lnTo>
                    <a:lnTo>
                      <a:pt x="4198975" y="1587157"/>
                    </a:lnTo>
                    <a:lnTo>
                      <a:pt x="4202138" y="1523657"/>
                    </a:lnTo>
                    <a:lnTo>
                      <a:pt x="4204182" y="1472857"/>
                    </a:lnTo>
                    <a:lnTo>
                      <a:pt x="4205338" y="1434757"/>
                    </a:lnTo>
                    <a:lnTo>
                      <a:pt x="4205224" y="1383957"/>
                    </a:lnTo>
                    <a:lnTo>
                      <a:pt x="4205186" y="1371257"/>
                    </a:lnTo>
                    <a:lnTo>
                      <a:pt x="4204881" y="1282357"/>
                    </a:lnTo>
                    <a:lnTo>
                      <a:pt x="4202252" y="1206157"/>
                    </a:lnTo>
                    <a:lnTo>
                      <a:pt x="4201439" y="1180757"/>
                    </a:lnTo>
                    <a:lnTo>
                      <a:pt x="4200817" y="1155357"/>
                    </a:lnTo>
                    <a:lnTo>
                      <a:pt x="4200080" y="1129957"/>
                    </a:lnTo>
                    <a:lnTo>
                      <a:pt x="4198963" y="1104557"/>
                    </a:lnTo>
                    <a:lnTo>
                      <a:pt x="4197781" y="1091857"/>
                    </a:lnTo>
                    <a:lnTo>
                      <a:pt x="4196740" y="1066457"/>
                    </a:lnTo>
                    <a:lnTo>
                      <a:pt x="4195851" y="1041057"/>
                    </a:lnTo>
                    <a:lnTo>
                      <a:pt x="4195114" y="1015657"/>
                    </a:lnTo>
                    <a:lnTo>
                      <a:pt x="4194175" y="977557"/>
                    </a:lnTo>
                    <a:lnTo>
                      <a:pt x="4192841" y="939457"/>
                    </a:lnTo>
                    <a:lnTo>
                      <a:pt x="4192498" y="926757"/>
                    </a:lnTo>
                    <a:lnTo>
                      <a:pt x="4192422" y="901357"/>
                    </a:lnTo>
                    <a:lnTo>
                      <a:pt x="4192613" y="888657"/>
                    </a:lnTo>
                    <a:lnTo>
                      <a:pt x="4193082" y="875957"/>
                    </a:lnTo>
                    <a:lnTo>
                      <a:pt x="4184358" y="799757"/>
                    </a:lnTo>
                    <a:lnTo>
                      <a:pt x="4176941" y="736257"/>
                    </a:lnTo>
                    <a:lnTo>
                      <a:pt x="4170299" y="698157"/>
                    </a:lnTo>
                    <a:lnTo>
                      <a:pt x="4163860" y="672757"/>
                    </a:lnTo>
                    <a:lnTo>
                      <a:pt x="4157065" y="634657"/>
                    </a:lnTo>
                    <a:lnTo>
                      <a:pt x="4149356" y="609257"/>
                    </a:lnTo>
                    <a:lnTo>
                      <a:pt x="4140200" y="558457"/>
                    </a:lnTo>
                    <a:lnTo>
                      <a:pt x="4137545" y="558457"/>
                    </a:lnTo>
                    <a:lnTo>
                      <a:pt x="4136390" y="571157"/>
                    </a:lnTo>
                    <a:lnTo>
                      <a:pt x="4136529" y="583857"/>
                    </a:lnTo>
                    <a:lnTo>
                      <a:pt x="4137787" y="609257"/>
                    </a:lnTo>
                    <a:lnTo>
                      <a:pt x="4139958" y="621957"/>
                    </a:lnTo>
                    <a:lnTo>
                      <a:pt x="4142917" y="660057"/>
                    </a:lnTo>
                    <a:lnTo>
                      <a:pt x="4146131" y="685457"/>
                    </a:lnTo>
                    <a:lnTo>
                      <a:pt x="4149013" y="710857"/>
                    </a:lnTo>
                    <a:lnTo>
                      <a:pt x="4155109" y="787057"/>
                    </a:lnTo>
                    <a:lnTo>
                      <a:pt x="4156595" y="799757"/>
                    </a:lnTo>
                    <a:lnTo>
                      <a:pt x="4158005" y="812457"/>
                    </a:lnTo>
                    <a:lnTo>
                      <a:pt x="4159173" y="837857"/>
                    </a:lnTo>
                    <a:lnTo>
                      <a:pt x="4159923" y="850557"/>
                    </a:lnTo>
                    <a:lnTo>
                      <a:pt x="4161142" y="875957"/>
                    </a:lnTo>
                    <a:lnTo>
                      <a:pt x="4161840" y="901357"/>
                    </a:lnTo>
                    <a:lnTo>
                      <a:pt x="4161866" y="911809"/>
                    </a:lnTo>
                    <a:lnTo>
                      <a:pt x="4162628" y="901357"/>
                    </a:lnTo>
                    <a:lnTo>
                      <a:pt x="4164292" y="901357"/>
                    </a:lnTo>
                    <a:lnTo>
                      <a:pt x="4165562" y="926757"/>
                    </a:lnTo>
                    <a:lnTo>
                      <a:pt x="4166946" y="952157"/>
                    </a:lnTo>
                    <a:lnTo>
                      <a:pt x="4168190" y="977557"/>
                    </a:lnTo>
                    <a:lnTo>
                      <a:pt x="4169016" y="990257"/>
                    </a:lnTo>
                    <a:lnTo>
                      <a:pt x="4171505" y="1079157"/>
                    </a:lnTo>
                    <a:lnTo>
                      <a:pt x="4171505" y="1041057"/>
                    </a:lnTo>
                    <a:lnTo>
                      <a:pt x="4173105" y="1015657"/>
                    </a:lnTo>
                    <a:lnTo>
                      <a:pt x="4175874" y="1015657"/>
                    </a:lnTo>
                    <a:lnTo>
                      <a:pt x="4179405" y="1041057"/>
                    </a:lnTo>
                    <a:lnTo>
                      <a:pt x="4181348" y="1053757"/>
                    </a:lnTo>
                    <a:lnTo>
                      <a:pt x="4183329" y="1079157"/>
                    </a:lnTo>
                    <a:lnTo>
                      <a:pt x="4185297" y="1091857"/>
                    </a:lnTo>
                    <a:lnTo>
                      <a:pt x="4187215" y="1117257"/>
                    </a:lnTo>
                    <a:lnTo>
                      <a:pt x="4188726" y="1142657"/>
                    </a:lnTo>
                    <a:lnTo>
                      <a:pt x="4189768" y="1155357"/>
                    </a:lnTo>
                    <a:lnTo>
                      <a:pt x="4190504" y="1180757"/>
                    </a:lnTo>
                    <a:lnTo>
                      <a:pt x="4191127" y="1193457"/>
                    </a:lnTo>
                    <a:lnTo>
                      <a:pt x="4191635" y="1218857"/>
                    </a:lnTo>
                    <a:lnTo>
                      <a:pt x="4192295" y="1256957"/>
                    </a:lnTo>
                    <a:lnTo>
                      <a:pt x="4192574" y="1282357"/>
                    </a:lnTo>
                    <a:lnTo>
                      <a:pt x="4191978" y="1320457"/>
                    </a:lnTo>
                    <a:lnTo>
                      <a:pt x="4191177" y="1345857"/>
                    </a:lnTo>
                    <a:lnTo>
                      <a:pt x="4190225" y="1358557"/>
                    </a:lnTo>
                    <a:lnTo>
                      <a:pt x="4189082" y="1371257"/>
                    </a:lnTo>
                    <a:lnTo>
                      <a:pt x="4187723" y="1371257"/>
                    </a:lnTo>
                    <a:lnTo>
                      <a:pt x="4187291" y="1345857"/>
                    </a:lnTo>
                    <a:lnTo>
                      <a:pt x="4186898" y="1320457"/>
                    </a:lnTo>
                    <a:lnTo>
                      <a:pt x="4186453" y="1295057"/>
                    </a:lnTo>
                    <a:lnTo>
                      <a:pt x="4185831" y="1269657"/>
                    </a:lnTo>
                    <a:lnTo>
                      <a:pt x="4184967" y="1295057"/>
                    </a:lnTo>
                    <a:lnTo>
                      <a:pt x="4184345" y="1320457"/>
                    </a:lnTo>
                    <a:lnTo>
                      <a:pt x="4184002" y="1345857"/>
                    </a:lnTo>
                    <a:lnTo>
                      <a:pt x="4184002" y="1371257"/>
                    </a:lnTo>
                    <a:lnTo>
                      <a:pt x="4184573" y="1422057"/>
                    </a:lnTo>
                    <a:lnTo>
                      <a:pt x="4184561" y="1447457"/>
                    </a:lnTo>
                    <a:lnTo>
                      <a:pt x="4184408" y="1460157"/>
                    </a:lnTo>
                    <a:lnTo>
                      <a:pt x="4184192" y="1472857"/>
                    </a:lnTo>
                    <a:lnTo>
                      <a:pt x="4184015" y="1485557"/>
                    </a:lnTo>
                    <a:lnTo>
                      <a:pt x="4183088" y="1536357"/>
                    </a:lnTo>
                    <a:lnTo>
                      <a:pt x="4181437" y="1587157"/>
                    </a:lnTo>
                    <a:lnTo>
                      <a:pt x="4176699" y="1637957"/>
                    </a:lnTo>
                    <a:lnTo>
                      <a:pt x="4169778" y="1688757"/>
                    </a:lnTo>
                    <a:lnTo>
                      <a:pt x="4167936" y="1688757"/>
                    </a:lnTo>
                    <a:lnTo>
                      <a:pt x="4167759" y="1663357"/>
                    </a:lnTo>
                    <a:lnTo>
                      <a:pt x="4168051" y="1650657"/>
                    </a:lnTo>
                    <a:lnTo>
                      <a:pt x="4167543" y="1637957"/>
                    </a:lnTo>
                    <a:lnTo>
                      <a:pt x="4166070" y="1688757"/>
                    </a:lnTo>
                    <a:lnTo>
                      <a:pt x="4163657" y="1726857"/>
                    </a:lnTo>
                    <a:lnTo>
                      <a:pt x="4160266" y="1777657"/>
                    </a:lnTo>
                    <a:lnTo>
                      <a:pt x="4155871" y="1815757"/>
                    </a:lnTo>
                    <a:lnTo>
                      <a:pt x="4150449" y="1866557"/>
                    </a:lnTo>
                    <a:lnTo>
                      <a:pt x="4146448" y="1904657"/>
                    </a:lnTo>
                    <a:lnTo>
                      <a:pt x="4142117" y="1930057"/>
                    </a:lnTo>
                    <a:lnTo>
                      <a:pt x="4137355" y="1968157"/>
                    </a:lnTo>
                    <a:lnTo>
                      <a:pt x="4132008" y="1993557"/>
                    </a:lnTo>
                    <a:lnTo>
                      <a:pt x="4129290" y="2018957"/>
                    </a:lnTo>
                    <a:lnTo>
                      <a:pt x="4126280" y="2031657"/>
                    </a:lnTo>
                    <a:lnTo>
                      <a:pt x="4116476" y="2095157"/>
                    </a:lnTo>
                    <a:lnTo>
                      <a:pt x="4114952" y="2095157"/>
                    </a:lnTo>
                    <a:lnTo>
                      <a:pt x="4114152" y="2107857"/>
                    </a:lnTo>
                    <a:lnTo>
                      <a:pt x="4112044" y="2107857"/>
                    </a:lnTo>
                    <a:lnTo>
                      <a:pt x="4110875" y="2095157"/>
                    </a:lnTo>
                    <a:lnTo>
                      <a:pt x="4110558" y="2095157"/>
                    </a:lnTo>
                    <a:lnTo>
                      <a:pt x="4114685" y="2046693"/>
                    </a:lnTo>
                    <a:lnTo>
                      <a:pt x="4112780" y="2057057"/>
                    </a:lnTo>
                    <a:lnTo>
                      <a:pt x="4110101" y="2082457"/>
                    </a:lnTo>
                    <a:lnTo>
                      <a:pt x="4107078" y="2095157"/>
                    </a:lnTo>
                    <a:lnTo>
                      <a:pt x="4107332" y="2107857"/>
                    </a:lnTo>
                    <a:lnTo>
                      <a:pt x="4106951" y="2107857"/>
                    </a:lnTo>
                    <a:lnTo>
                      <a:pt x="4106265" y="2120557"/>
                    </a:lnTo>
                    <a:lnTo>
                      <a:pt x="4104894" y="2133257"/>
                    </a:lnTo>
                    <a:lnTo>
                      <a:pt x="4102925" y="2133257"/>
                    </a:lnTo>
                    <a:lnTo>
                      <a:pt x="4100499" y="2145957"/>
                    </a:lnTo>
                    <a:lnTo>
                      <a:pt x="4097020" y="2158657"/>
                    </a:lnTo>
                    <a:lnTo>
                      <a:pt x="4088282" y="2158657"/>
                    </a:lnTo>
                    <a:lnTo>
                      <a:pt x="4086326" y="2171357"/>
                    </a:lnTo>
                    <a:lnTo>
                      <a:pt x="4082821" y="2171357"/>
                    </a:lnTo>
                    <a:lnTo>
                      <a:pt x="4082885" y="2151837"/>
                    </a:lnTo>
                    <a:lnTo>
                      <a:pt x="4082542" y="2158657"/>
                    </a:lnTo>
                    <a:lnTo>
                      <a:pt x="4081996" y="2158657"/>
                    </a:lnTo>
                    <a:lnTo>
                      <a:pt x="4081322" y="2171357"/>
                    </a:lnTo>
                    <a:lnTo>
                      <a:pt x="4079151" y="2171357"/>
                    </a:lnTo>
                    <a:lnTo>
                      <a:pt x="4078617" y="2158657"/>
                    </a:lnTo>
                    <a:lnTo>
                      <a:pt x="4078478" y="2158657"/>
                    </a:lnTo>
                    <a:lnTo>
                      <a:pt x="4078808" y="2145957"/>
                    </a:lnTo>
                    <a:lnTo>
                      <a:pt x="4079671" y="2133257"/>
                    </a:lnTo>
                    <a:lnTo>
                      <a:pt x="4080954" y="2133257"/>
                    </a:lnTo>
                    <a:lnTo>
                      <a:pt x="4082542" y="2120557"/>
                    </a:lnTo>
                    <a:lnTo>
                      <a:pt x="4082770" y="2120557"/>
                    </a:lnTo>
                    <a:lnTo>
                      <a:pt x="4081805" y="2107857"/>
                    </a:lnTo>
                    <a:lnTo>
                      <a:pt x="4081615" y="2095157"/>
                    </a:lnTo>
                    <a:lnTo>
                      <a:pt x="4075836" y="2069757"/>
                    </a:lnTo>
                    <a:lnTo>
                      <a:pt x="4064444" y="2006257"/>
                    </a:lnTo>
                    <a:lnTo>
                      <a:pt x="4052481" y="1955457"/>
                    </a:lnTo>
                    <a:lnTo>
                      <a:pt x="4040035" y="1904657"/>
                    </a:lnTo>
                    <a:lnTo>
                      <a:pt x="4027170" y="1841157"/>
                    </a:lnTo>
                    <a:lnTo>
                      <a:pt x="4013962" y="1790357"/>
                    </a:lnTo>
                    <a:lnTo>
                      <a:pt x="4000487" y="1739557"/>
                    </a:lnTo>
                    <a:lnTo>
                      <a:pt x="3986809" y="1701457"/>
                    </a:lnTo>
                    <a:lnTo>
                      <a:pt x="3973030" y="1650657"/>
                    </a:lnTo>
                    <a:lnTo>
                      <a:pt x="3959199" y="1612557"/>
                    </a:lnTo>
                    <a:lnTo>
                      <a:pt x="3942346" y="1574457"/>
                    </a:lnTo>
                    <a:lnTo>
                      <a:pt x="3925036" y="1523657"/>
                    </a:lnTo>
                    <a:lnTo>
                      <a:pt x="3907294" y="1485557"/>
                    </a:lnTo>
                    <a:lnTo>
                      <a:pt x="3889133" y="1434757"/>
                    </a:lnTo>
                    <a:lnTo>
                      <a:pt x="3870566" y="1383957"/>
                    </a:lnTo>
                    <a:lnTo>
                      <a:pt x="3851630" y="1345857"/>
                    </a:lnTo>
                    <a:lnTo>
                      <a:pt x="3832339" y="1295057"/>
                    </a:lnTo>
                    <a:lnTo>
                      <a:pt x="3812705" y="1256957"/>
                    </a:lnTo>
                    <a:lnTo>
                      <a:pt x="3792753" y="1206157"/>
                    </a:lnTo>
                    <a:lnTo>
                      <a:pt x="3772509" y="1168057"/>
                    </a:lnTo>
                    <a:lnTo>
                      <a:pt x="3751973" y="1117257"/>
                    </a:lnTo>
                    <a:lnTo>
                      <a:pt x="3723081" y="1066457"/>
                    </a:lnTo>
                    <a:lnTo>
                      <a:pt x="3708603" y="1028357"/>
                    </a:lnTo>
                    <a:lnTo>
                      <a:pt x="3693972" y="1002957"/>
                    </a:lnTo>
                    <a:lnTo>
                      <a:pt x="3632543" y="888657"/>
                    </a:lnTo>
                    <a:lnTo>
                      <a:pt x="3617201" y="850557"/>
                    </a:lnTo>
                    <a:lnTo>
                      <a:pt x="3601212" y="825157"/>
                    </a:lnTo>
                    <a:lnTo>
                      <a:pt x="3568700" y="774357"/>
                    </a:lnTo>
                    <a:lnTo>
                      <a:pt x="3552456" y="736257"/>
                    </a:lnTo>
                    <a:lnTo>
                      <a:pt x="3536264" y="710857"/>
                    </a:lnTo>
                    <a:lnTo>
                      <a:pt x="3519767" y="685457"/>
                    </a:lnTo>
                    <a:lnTo>
                      <a:pt x="3502647" y="660057"/>
                    </a:lnTo>
                    <a:lnTo>
                      <a:pt x="3517557" y="685457"/>
                    </a:lnTo>
                    <a:lnTo>
                      <a:pt x="3532162" y="710857"/>
                    </a:lnTo>
                    <a:lnTo>
                      <a:pt x="3560991" y="761657"/>
                    </a:lnTo>
                    <a:lnTo>
                      <a:pt x="3574465" y="812457"/>
                    </a:lnTo>
                    <a:lnTo>
                      <a:pt x="3584232" y="837857"/>
                    </a:lnTo>
                    <a:lnTo>
                      <a:pt x="3587496" y="850557"/>
                    </a:lnTo>
                    <a:lnTo>
                      <a:pt x="3581463" y="850557"/>
                    </a:lnTo>
                    <a:lnTo>
                      <a:pt x="3563353" y="812457"/>
                    </a:lnTo>
                    <a:lnTo>
                      <a:pt x="3530396" y="761657"/>
                    </a:lnTo>
                    <a:lnTo>
                      <a:pt x="3543668" y="787057"/>
                    </a:lnTo>
                    <a:lnTo>
                      <a:pt x="3555073" y="799757"/>
                    </a:lnTo>
                    <a:lnTo>
                      <a:pt x="3564928" y="825157"/>
                    </a:lnTo>
                    <a:lnTo>
                      <a:pt x="3573538" y="837857"/>
                    </a:lnTo>
                    <a:lnTo>
                      <a:pt x="3588321" y="863257"/>
                    </a:lnTo>
                    <a:lnTo>
                      <a:pt x="3601212" y="888657"/>
                    </a:lnTo>
                    <a:lnTo>
                      <a:pt x="3607993" y="901357"/>
                    </a:lnTo>
                    <a:lnTo>
                      <a:pt x="3615385" y="914057"/>
                    </a:lnTo>
                    <a:lnTo>
                      <a:pt x="3623691" y="926757"/>
                    </a:lnTo>
                    <a:lnTo>
                      <a:pt x="3633190" y="939457"/>
                    </a:lnTo>
                    <a:lnTo>
                      <a:pt x="3644163" y="964857"/>
                    </a:lnTo>
                    <a:lnTo>
                      <a:pt x="3657015" y="1002957"/>
                    </a:lnTo>
                    <a:lnTo>
                      <a:pt x="3671570" y="1028357"/>
                    </a:lnTo>
                    <a:lnTo>
                      <a:pt x="3687635" y="1066457"/>
                    </a:lnTo>
                    <a:lnTo>
                      <a:pt x="3679990" y="1053757"/>
                    </a:lnTo>
                    <a:lnTo>
                      <a:pt x="3672954" y="1041057"/>
                    </a:lnTo>
                    <a:lnTo>
                      <a:pt x="3666579" y="1028357"/>
                    </a:lnTo>
                    <a:lnTo>
                      <a:pt x="3660952" y="1015657"/>
                    </a:lnTo>
                    <a:lnTo>
                      <a:pt x="3653879" y="1015657"/>
                    </a:lnTo>
                    <a:lnTo>
                      <a:pt x="3649599" y="1002957"/>
                    </a:lnTo>
                    <a:lnTo>
                      <a:pt x="3649624" y="1015657"/>
                    </a:lnTo>
                    <a:lnTo>
                      <a:pt x="3653002" y="1028357"/>
                    </a:lnTo>
                    <a:lnTo>
                      <a:pt x="3663035" y="1066457"/>
                    </a:lnTo>
                    <a:lnTo>
                      <a:pt x="3681031" y="1117257"/>
                    </a:lnTo>
                    <a:lnTo>
                      <a:pt x="3708235" y="1180757"/>
                    </a:lnTo>
                    <a:lnTo>
                      <a:pt x="3718407" y="1206157"/>
                    </a:lnTo>
                    <a:lnTo>
                      <a:pt x="3728224" y="1231557"/>
                    </a:lnTo>
                    <a:lnTo>
                      <a:pt x="3766718" y="1333157"/>
                    </a:lnTo>
                    <a:lnTo>
                      <a:pt x="3776129" y="1358557"/>
                    </a:lnTo>
                    <a:lnTo>
                      <a:pt x="3785120" y="1383957"/>
                    </a:lnTo>
                    <a:lnTo>
                      <a:pt x="3819550" y="1472857"/>
                    </a:lnTo>
                    <a:lnTo>
                      <a:pt x="3836555" y="1523657"/>
                    </a:lnTo>
                    <a:lnTo>
                      <a:pt x="3844760" y="1549057"/>
                    </a:lnTo>
                    <a:lnTo>
                      <a:pt x="3852481" y="1561757"/>
                    </a:lnTo>
                    <a:lnTo>
                      <a:pt x="3883215" y="1650657"/>
                    </a:lnTo>
                    <a:lnTo>
                      <a:pt x="3898455" y="1701457"/>
                    </a:lnTo>
                    <a:lnTo>
                      <a:pt x="3909047" y="1739557"/>
                    </a:lnTo>
                    <a:lnTo>
                      <a:pt x="3940111" y="1828457"/>
                    </a:lnTo>
                    <a:lnTo>
                      <a:pt x="3953865" y="1879257"/>
                    </a:lnTo>
                    <a:lnTo>
                      <a:pt x="3957142" y="1879257"/>
                    </a:lnTo>
                    <a:lnTo>
                      <a:pt x="3960279" y="1891957"/>
                    </a:lnTo>
                    <a:lnTo>
                      <a:pt x="3963365" y="1904657"/>
                    </a:lnTo>
                    <a:lnTo>
                      <a:pt x="3991356" y="2006257"/>
                    </a:lnTo>
                    <a:lnTo>
                      <a:pt x="3997604" y="2031657"/>
                    </a:lnTo>
                    <a:lnTo>
                      <a:pt x="4003751" y="2044357"/>
                    </a:lnTo>
                    <a:lnTo>
                      <a:pt x="4009644" y="2069757"/>
                    </a:lnTo>
                    <a:lnTo>
                      <a:pt x="4015194" y="2095157"/>
                    </a:lnTo>
                    <a:lnTo>
                      <a:pt x="4020604" y="2107857"/>
                    </a:lnTo>
                    <a:lnTo>
                      <a:pt x="4023601" y="2120557"/>
                    </a:lnTo>
                    <a:lnTo>
                      <a:pt x="4029405" y="2133257"/>
                    </a:lnTo>
                    <a:lnTo>
                      <a:pt x="4034866" y="2158657"/>
                    </a:lnTo>
                    <a:lnTo>
                      <a:pt x="4037393" y="2158657"/>
                    </a:lnTo>
                    <a:lnTo>
                      <a:pt x="4039730" y="2171357"/>
                    </a:lnTo>
                    <a:lnTo>
                      <a:pt x="4048569" y="2196757"/>
                    </a:lnTo>
                    <a:lnTo>
                      <a:pt x="4056138" y="2209457"/>
                    </a:lnTo>
                    <a:lnTo>
                      <a:pt x="4062488" y="2234857"/>
                    </a:lnTo>
                    <a:lnTo>
                      <a:pt x="4068673" y="2247557"/>
                    </a:lnTo>
                    <a:lnTo>
                      <a:pt x="4068051" y="2260257"/>
                    </a:lnTo>
                    <a:lnTo>
                      <a:pt x="4067835" y="2272957"/>
                    </a:lnTo>
                    <a:lnTo>
                      <a:pt x="4067975" y="2272957"/>
                    </a:lnTo>
                    <a:lnTo>
                      <a:pt x="4068521" y="2298357"/>
                    </a:lnTo>
                    <a:lnTo>
                      <a:pt x="4071836" y="2298357"/>
                    </a:lnTo>
                    <a:lnTo>
                      <a:pt x="4073690" y="2285657"/>
                    </a:lnTo>
                    <a:lnTo>
                      <a:pt x="4080954" y="2285657"/>
                    </a:lnTo>
                    <a:lnTo>
                      <a:pt x="4084167" y="2272957"/>
                    </a:lnTo>
                    <a:lnTo>
                      <a:pt x="4087444" y="2272957"/>
                    </a:lnTo>
                    <a:lnTo>
                      <a:pt x="4090771" y="2260257"/>
                    </a:lnTo>
                    <a:lnTo>
                      <a:pt x="4109707" y="2222157"/>
                    </a:lnTo>
                    <a:lnTo>
                      <a:pt x="4120515" y="2184057"/>
                    </a:lnTo>
                    <a:lnTo>
                      <a:pt x="4125226" y="2171357"/>
                    </a:lnTo>
                    <a:lnTo>
                      <a:pt x="4129455" y="2158657"/>
                    </a:lnTo>
                    <a:lnTo>
                      <a:pt x="4133202" y="2145957"/>
                    </a:lnTo>
                    <a:lnTo>
                      <a:pt x="4131703" y="2184057"/>
                    </a:lnTo>
                    <a:lnTo>
                      <a:pt x="4123906" y="2222157"/>
                    </a:lnTo>
                    <a:lnTo>
                      <a:pt x="4110393" y="2272957"/>
                    </a:lnTo>
                    <a:lnTo>
                      <a:pt x="4091762" y="2311057"/>
                    </a:lnTo>
                    <a:lnTo>
                      <a:pt x="4106303" y="2285657"/>
                    </a:lnTo>
                    <a:lnTo>
                      <a:pt x="4121759" y="2247557"/>
                    </a:lnTo>
                    <a:lnTo>
                      <a:pt x="4136339" y="2209457"/>
                    </a:lnTo>
                    <a:lnTo>
                      <a:pt x="4148264" y="2158657"/>
                    </a:lnTo>
                    <a:lnTo>
                      <a:pt x="4145191" y="2158657"/>
                    </a:lnTo>
                    <a:lnTo>
                      <a:pt x="4141889" y="2145957"/>
                    </a:lnTo>
                    <a:lnTo>
                      <a:pt x="4138396" y="2133257"/>
                    </a:lnTo>
                    <a:lnTo>
                      <a:pt x="4134688" y="2133257"/>
                    </a:lnTo>
                    <a:lnTo>
                      <a:pt x="4139996" y="2107857"/>
                    </a:lnTo>
                    <a:lnTo>
                      <a:pt x="4147693" y="2069757"/>
                    </a:lnTo>
                    <a:lnTo>
                      <a:pt x="4154309" y="2031657"/>
                    </a:lnTo>
                    <a:lnTo>
                      <a:pt x="4157027" y="2018957"/>
                    </a:lnTo>
                    <a:lnTo>
                      <a:pt x="4161498" y="1993557"/>
                    </a:lnTo>
                    <a:lnTo>
                      <a:pt x="4165104" y="1980857"/>
                    </a:lnTo>
                    <a:lnTo>
                      <a:pt x="4167924" y="1968157"/>
                    </a:lnTo>
                    <a:lnTo>
                      <a:pt x="4170019" y="1955457"/>
                    </a:lnTo>
                    <a:lnTo>
                      <a:pt x="4172242" y="1955457"/>
                    </a:lnTo>
                    <a:lnTo>
                      <a:pt x="4172369" y="1968157"/>
                    </a:lnTo>
                    <a:lnTo>
                      <a:pt x="4170883" y="1980857"/>
                    </a:lnTo>
                    <a:lnTo>
                      <a:pt x="4168292" y="2006257"/>
                    </a:lnTo>
                    <a:lnTo>
                      <a:pt x="4166781" y="2018957"/>
                    </a:lnTo>
                    <a:lnTo>
                      <a:pt x="4165054" y="2031657"/>
                    </a:lnTo>
                    <a:lnTo>
                      <a:pt x="4163174" y="2044357"/>
                    </a:lnTo>
                    <a:lnTo>
                      <a:pt x="4161256" y="2057057"/>
                    </a:lnTo>
                    <a:lnTo>
                      <a:pt x="4159491" y="2069757"/>
                    </a:lnTo>
                    <a:lnTo>
                      <a:pt x="4157954" y="2082457"/>
                    </a:lnTo>
                    <a:lnTo>
                      <a:pt x="4156710" y="2095157"/>
                    </a:lnTo>
                    <a:lnTo>
                      <a:pt x="4155833" y="2107857"/>
                    </a:lnTo>
                    <a:lnTo>
                      <a:pt x="4155986" y="2107857"/>
                    </a:lnTo>
                    <a:lnTo>
                      <a:pt x="4156608" y="2120557"/>
                    </a:lnTo>
                    <a:lnTo>
                      <a:pt x="4158577" y="2107857"/>
                    </a:lnTo>
                    <a:lnTo>
                      <a:pt x="4160291" y="2107857"/>
                    </a:lnTo>
                    <a:lnTo>
                      <a:pt x="4162387" y="2095157"/>
                    </a:lnTo>
                    <a:lnTo>
                      <a:pt x="4164165" y="2095157"/>
                    </a:lnTo>
                    <a:lnTo>
                      <a:pt x="4166171" y="2082457"/>
                    </a:lnTo>
                    <a:lnTo>
                      <a:pt x="4168432" y="2069757"/>
                    </a:lnTo>
                    <a:lnTo>
                      <a:pt x="4170921" y="2057057"/>
                    </a:lnTo>
                    <a:lnTo>
                      <a:pt x="4173651" y="2044357"/>
                    </a:lnTo>
                    <a:lnTo>
                      <a:pt x="4176090" y="2031657"/>
                    </a:lnTo>
                    <a:lnTo>
                      <a:pt x="4178262" y="2018957"/>
                    </a:lnTo>
                    <a:lnTo>
                      <a:pt x="4180205" y="2006257"/>
                    </a:lnTo>
                    <a:lnTo>
                      <a:pt x="4187037" y="1968157"/>
                    </a:lnTo>
                    <a:lnTo>
                      <a:pt x="4189514" y="1942757"/>
                    </a:lnTo>
                    <a:lnTo>
                      <a:pt x="4191673" y="1917357"/>
                    </a:lnTo>
                    <a:lnTo>
                      <a:pt x="4193616" y="1904657"/>
                    </a:lnTo>
                    <a:lnTo>
                      <a:pt x="4195394" y="1891957"/>
                    </a:lnTo>
                    <a:lnTo>
                      <a:pt x="4206062" y="1752257"/>
                    </a:lnTo>
                    <a:close/>
                  </a:path>
                  <a:path w="4265930" h="7184390">
                    <a:moveTo>
                      <a:pt x="4210469" y="1699006"/>
                    </a:moveTo>
                    <a:lnTo>
                      <a:pt x="4206062" y="1746732"/>
                    </a:lnTo>
                    <a:lnTo>
                      <a:pt x="4208335" y="1724037"/>
                    </a:lnTo>
                    <a:lnTo>
                      <a:pt x="4210469" y="1699006"/>
                    </a:lnTo>
                    <a:close/>
                  </a:path>
                  <a:path w="4265930" h="7184390">
                    <a:moveTo>
                      <a:pt x="4265536" y="1286179"/>
                    </a:moveTo>
                    <a:lnTo>
                      <a:pt x="4263669" y="1240675"/>
                    </a:lnTo>
                    <a:lnTo>
                      <a:pt x="4260824" y="1206309"/>
                    </a:lnTo>
                    <a:lnTo>
                      <a:pt x="4256976" y="1184732"/>
                    </a:lnTo>
                    <a:lnTo>
                      <a:pt x="4252163" y="1177531"/>
                    </a:lnTo>
                    <a:lnTo>
                      <a:pt x="4254284" y="1266659"/>
                    </a:lnTo>
                    <a:lnTo>
                      <a:pt x="4254398" y="1289202"/>
                    </a:lnTo>
                    <a:lnTo>
                      <a:pt x="4253839" y="1373454"/>
                    </a:lnTo>
                    <a:lnTo>
                      <a:pt x="4253903" y="1424089"/>
                    </a:lnTo>
                    <a:lnTo>
                      <a:pt x="4252557" y="1500847"/>
                    </a:lnTo>
                    <a:lnTo>
                      <a:pt x="4252176" y="1551584"/>
                    </a:lnTo>
                    <a:lnTo>
                      <a:pt x="4232300" y="1549654"/>
                    </a:lnTo>
                    <a:lnTo>
                      <a:pt x="4231094" y="1582445"/>
                    </a:lnTo>
                    <a:lnTo>
                      <a:pt x="4229074" y="1617738"/>
                    </a:lnTo>
                    <a:lnTo>
                      <a:pt x="4228617" y="1634032"/>
                    </a:lnTo>
                    <a:lnTo>
                      <a:pt x="4228617" y="1640446"/>
                    </a:lnTo>
                    <a:lnTo>
                      <a:pt x="4228935" y="1650580"/>
                    </a:lnTo>
                    <a:lnTo>
                      <a:pt x="4229532" y="1658124"/>
                    </a:lnTo>
                    <a:lnTo>
                      <a:pt x="4231068" y="1670138"/>
                    </a:lnTo>
                    <a:lnTo>
                      <a:pt x="4232148" y="1686001"/>
                    </a:lnTo>
                    <a:lnTo>
                      <a:pt x="4231576" y="1715338"/>
                    </a:lnTo>
                    <a:lnTo>
                      <a:pt x="4227220" y="1767611"/>
                    </a:lnTo>
                    <a:lnTo>
                      <a:pt x="4216908" y="1852269"/>
                    </a:lnTo>
                    <a:lnTo>
                      <a:pt x="4222953" y="1811655"/>
                    </a:lnTo>
                    <a:lnTo>
                      <a:pt x="4225798" y="1791309"/>
                    </a:lnTo>
                    <a:lnTo>
                      <a:pt x="4228439" y="1770900"/>
                    </a:lnTo>
                    <a:lnTo>
                      <a:pt x="4224756" y="1810156"/>
                    </a:lnTo>
                    <a:lnTo>
                      <a:pt x="4219918" y="1852447"/>
                    </a:lnTo>
                    <a:lnTo>
                      <a:pt x="4214025" y="1897367"/>
                    </a:lnTo>
                    <a:lnTo>
                      <a:pt x="4207141" y="1944547"/>
                    </a:lnTo>
                    <a:lnTo>
                      <a:pt x="4199013" y="1993493"/>
                    </a:lnTo>
                    <a:lnTo>
                      <a:pt x="4189844" y="2043836"/>
                    </a:lnTo>
                    <a:lnTo>
                      <a:pt x="4177017" y="2107273"/>
                    </a:lnTo>
                    <a:lnTo>
                      <a:pt x="4158094" y="2184603"/>
                    </a:lnTo>
                    <a:lnTo>
                      <a:pt x="4142028" y="2237943"/>
                    </a:lnTo>
                    <a:lnTo>
                      <a:pt x="4124579" y="2288070"/>
                    </a:lnTo>
                    <a:lnTo>
                      <a:pt x="4106468" y="2334171"/>
                    </a:lnTo>
                    <a:lnTo>
                      <a:pt x="4106405" y="2327706"/>
                    </a:lnTo>
                    <a:lnTo>
                      <a:pt x="4103586" y="2328443"/>
                    </a:lnTo>
                    <a:lnTo>
                      <a:pt x="4099001" y="2333561"/>
                    </a:lnTo>
                    <a:lnTo>
                      <a:pt x="4093591" y="2340216"/>
                    </a:lnTo>
                    <a:lnTo>
                      <a:pt x="4088320" y="2345867"/>
                    </a:lnTo>
                    <a:lnTo>
                      <a:pt x="4084028" y="2347836"/>
                    </a:lnTo>
                    <a:lnTo>
                      <a:pt x="4081742" y="2344064"/>
                    </a:lnTo>
                    <a:lnTo>
                      <a:pt x="4082491" y="2332507"/>
                    </a:lnTo>
                    <a:lnTo>
                      <a:pt x="4073702" y="2351671"/>
                    </a:lnTo>
                    <a:lnTo>
                      <a:pt x="4059097" y="2381072"/>
                    </a:lnTo>
                    <a:lnTo>
                      <a:pt x="4054170" y="2348319"/>
                    </a:lnTo>
                    <a:lnTo>
                      <a:pt x="4052595" y="2338819"/>
                    </a:lnTo>
                    <a:lnTo>
                      <a:pt x="4049204" y="2320391"/>
                    </a:lnTo>
                    <a:lnTo>
                      <a:pt x="4045166" y="2304389"/>
                    </a:lnTo>
                    <a:lnTo>
                      <a:pt x="4040771" y="2291296"/>
                    </a:lnTo>
                    <a:lnTo>
                      <a:pt x="4036352" y="2281555"/>
                    </a:lnTo>
                    <a:lnTo>
                      <a:pt x="4034091" y="2259990"/>
                    </a:lnTo>
                    <a:lnTo>
                      <a:pt x="4030548" y="2238210"/>
                    </a:lnTo>
                    <a:lnTo>
                      <a:pt x="4018864" y="2179586"/>
                    </a:lnTo>
                    <a:lnTo>
                      <a:pt x="4007993" y="2128139"/>
                    </a:lnTo>
                    <a:lnTo>
                      <a:pt x="3997934" y="2071344"/>
                    </a:lnTo>
                    <a:lnTo>
                      <a:pt x="3997160" y="2080310"/>
                    </a:lnTo>
                    <a:lnTo>
                      <a:pt x="3992575" y="2071598"/>
                    </a:lnTo>
                    <a:lnTo>
                      <a:pt x="3986288" y="2055215"/>
                    </a:lnTo>
                    <a:lnTo>
                      <a:pt x="3980421" y="2041144"/>
                    </a:lnTo>
                    <a:lnTo>
                      <a:pt x="3978541" y="2038045"/>
                    </a:lnTo>
                    <a:lnTo>
                      <a:pt x="3977856" y="2039200"/>
                    </a:lnTo>
                    <a:lnTo>
                      <a:pt x="3978618" y="2045843"/>
                    </a:lnTo>
                    <a:lnTo>
                      <a:pt x="3985196" y="2080717"/>
                    </a:lnTo>
                    <a:lnTo>
                      <a:pt x="3991432" y="2111133"/>
                    </a:lnTo>
                    <a:lnTo>
                      <a:pt x="4003776" y="2164969"/>
                    </a:lnTo>
                    <a:lnTo>
                      <a:pt x="4001770" y="2158174"/>
                    </a:lnTo>
                    <a:lnTo>
                      <a:pt x="3999280" y="2153602"/>
                    </a:lnTo>
                    <a:lnTo>
                      <a:pt x="3997223" y="2146693"/>
                    </a:lnTo>
                    <a:lnTo>
                      <a:pt x="4006456" y="2210231"/>
                    </a:lnTo>
                    <a:lnTo>
                      <a:pt x="4009440" y="2228532"/>
                    </a:lnTo>
                    <a:lnTo>
                      <a:pt x="4012501" y="2245436"/>
                    </a:lnTo>
                    <a:lnTo>
                      <a:pt x="4015600" y="2261070"/>
                    </a:lnTo>
                    <a:lnTo>
                      <a:pt x="4021747" y="2289314"/>
                    </a:lnTo>
                    <a:lnTo>
                      <a:pt x="4032237" y="2340546"/>
                    </a:lnTo>
                    <a:lnTo>
                      <a:pt x="4039590" y="2383739"/>
                    </a:lnTo>
                    <a:lnTo>
                      <a:pt x="4041864" y="2409634"/>
                    </a:lnTo>
                    <a:lnTo>
                      <a:pt x="4041686" y="2410574"/>
                    </a:lnTo>
                    <a:lnTo>
                      <a:pt x="4042143" y="2425217"/>
                    </a:lnTo>
                    <a:lnTo>
                      <a:pt x="4041368" y="2426995"/>
                    </a:lnTo>
                    <a:lnTo>
                      <a:pt x="4038333" y="2415552"/>
                    </a:lnTo>
                    <a:lnTo>
                      <a:pt x="4034472" y="2395270"/>
                    </a:lnTo>
                    <a:lnTo>
                      <a:pt x="4030548" y="2377833"/>
                    </a:lnTo>
                    <a:lnTo>
                      <a:pt x="4029481" y="2375141"/>
                    </a:lnTo>
                    <a:lnTo>
                      <a:pt x="4029392" y="2379218"/>
                    </a:lnTo>
                    <a:lnTo>
                      <a:pt x="4030548" y="2392146"/>
                    </a:lnTo>
                    <a:lnTo>
                      <a:pt x="4032389" y="2403030"/>
                    </a:lnTo>
                    <a:lnTo>
                      <a:pt x="4035552" y="2427389"/>
                    </a:lnTo>
                    <a:lnTo>
                      <a:pt x="4044886" y="2513050"/>
                    </a:lnTo>
                    <a:lnTo>
                      <a:pt x="4067797" y="2472613"/>
                    </a:lnTo>
                    <a:lnTo>
                      <a:pt x="4081919" y="2444851"/>
                    </a:lnTo>
                    <a:lnTo>
                      <a:pt x="4107726" y="2389352"/>
                    </a:lnTo>
                    <a:lnTo>
                      <a:pt x="4123740" y="2349055"/>
                    </a:lnTo>
                    <a:lnTo>
                      <a:pt x="4140174" y="2300351"/>
                    </a:lnTo>
                    <a:lnTo>
                      <a:pt x="4151782" y="2253208"/>
                    </a:lnTo>
                    <a:lnTo>
                      <a:pt x="4153509" y="2240089"/>
                    </a:lnTo>
                    <a:lnTo>
                      <a:pt x="4153446" y="2230602"/>
                    </a:lnTo>
                    <a:lnTo>
                      <a:pt x="4151592" y="2224938"/>
                    </a:lnTo>
                    <a:lnTo>
                      <a:pt x="4168470" y="2164880"/>
                    </a:lnTo>
                    <a:lnTo>
                      <a:pt x="4178071" y="2134247"/>
                    </a:lnTo>
                    <a:lnTo>
                      <a:pt x="4188129" y="2108339"/>
                    </a:lnTo>
                    <a:lnTo>
                      <a:pt x="4191000" y="2098586"/>
                    </a:lnTo>
                    <a:lnTo>
                      <a:pt x="4196257" y="2058390"/>
                    </a:lnTo>
                    <a:lnTo>
                      <a:pt x="4217848" y="1908403"/>
                    </a:lnTo>
                    <a:lnTo>
                      <a:pt x="4230700" y="1814055"/>
                    </a:lnTo>
                    <a:lnTo>
                      <a:pt x="4239971" y="1737944"/>
                    </a:lnTo>
                    <a:lnTo>
                      <a:pt x="4248366" y="1660537"/>
                    </a:lnTo>
                    <a:lnTo>
                      <a:pt x="4255592" y="1583982"/>
                    </a:lnTo>
                    <a:lnTo>
                      <a:pt x="4263542" y="1437830"/>
                    </a:lnTo>
                    <a:lnTo>
                      <a:pt x="4265333" y="1341170"/>
                    </a:lnTo>
                    <a:lnTo>
                      <a:pt x="4265536" y="1286179"/>
                    </a:lnTo>
                    <a:close/>
                  </a:path>
                </a:pathLst>
              </a:custGeom>
              <a:solidFill>
                <a:srgbClr val="00A2E9"/>
              </a:solidFill>
            </p:spPr>
            <p:txBody>
              <a:bodyPr wrap="square" lIns="0" tIns="0" rIns="0" bIns="0" rtlCol="0"/>
              <a:lstStyle/>
              <a:p>
                <a:endParaRPr/>
              </a:p>
            </p:txBody>
          </p:sp>
          <p:pic>
            <p:nvPicPr>
              <p:cNvPr id="80" name="object 14">
                <a:extLst>
                  <a:ext uri="{FF2B5EF4-FFF2-40B4-BE49-F238E27FC236}">
                    <a16:creationId xmlns:a16="http://schemas.microsoft.com/office/drawing/2014/main" id="{89607D17-8A01-EB5C-97F3-CBC6F03A98AA}"/>
                  </a:ext>
                </a:extLst>
              </p:cNvPr>
              <p:cNvPicPr/>
              <p:nvPr/>
            </p:nvPicPr>
            <p:blipFill>
              <a:blip r:embed="rId6" cstate="print"/>
              <a:stretch>
                <a:fillRect/>
              </a:stretch>
            </p:blipFill>
            <p:spPr>
              <a:xfrm>
                <a:off x="18336984" y="6310607"/>
                <a:ext cx="195124" cy="189051"/>
              </a:xfrm>
              <a:prstGeom prst="rect">
                <a:avLst/>
              </a:prstGeom>
            </p:spPr>
          </p:pic>
          <p:sp>
            <p:nvSpPr>
              <p:cNvPr id="81" name="object 15">
                <a:extLst>
                  <a:ext uri="{FF2B5EF4-FFF2-40B4-BE49-F238E27FC236}">
                    <a16:creationId xmlns:a16="http://schemas.microsoft.com/office/drawing/2014/main" id="{9BA5AE30-5F2E-2C13-6F67-ACEA9E4BF0C5}"/>
                  </a:ext>
                </a:extLst>
              </p:cNvPr>
              <p:cNvSpPr/>
              <p:nvPr/>
            </p:nvSpPr>
            <p:spPr>
              <a:xfrm>
                <a:off x="15595999" y="11901"/>
                <a:ext cx="4508500" cy="7327900"/>
              </a:xfrm>
              <a:custGeom>
                <a:avLst/>
                <a:gdLst/>
                <a:ahLst/>
                <a:cxnLst/>
                <a:rect l="l" t="t" r="r" b="b"/>
                <a:pathLst>
                  <a:path w="4508500" h="7327900">
                    <a:moveTo>
                      <a:pt x="1389121" y="7315200"/>
                    </a:moveTo>
                    <a:lnTo>
                      <a:pt x="1040765" y="7315200"/>
                    </a:lnTo>
                    <a:lnTo>
                      <a:pt x="1075389" y="7327900"/>
                    </a:lnTo>
                    <a:lnTo>
                      <a:pt x="1368005" y="7327900"/>
                    </a:lnTo>
                    <a:lnTo>
                      <a:pt x="1389121" y="7315200"/>
                    </a:lnTo>
                    <a:close/>
                  </a:path>
                  <a:path w="4508500" h="7327900">
                    <a:moveTo>
                      <a:pt x="377967" y="6946900"/>
                    </a:moveTo>
                    <a:lnTo>
                      <a:pt x="406197" y="6985000"/>
                    </a:lnTo>
                    <a:lnTo>
                      <a:pt x="438750" y="7010400"/>
                    </a:lnTo>
                    <a:lnTo>
                      <a:pt x="475628" y="7048500"/>
                    </a:lnTo>
                    <a:lnTo>
                      <a:pt x="516829" y="7086600"/>
                    </a:lnTo>
                    <a:lnTo>
                      <a:pt x="562353" y="7124700"/>
                    </a:lnTo>
                    <a:lnTo>
                      <a:pt x="612201" y="7150100"/>
                    </a:lnTo>
                    <a:lnTo>
                      <a:pt x="652026" y="7175500"/>
                    </a:lnTo>
                    <a:lnTo>
                      <a:pt x="693770" y="7200900"/>
                    </a:lnTo>
                    <a:lnTo>
                      <a:pt x="737221" y="7226300"/>
                    </a:lnTo>
                    <a:lnTo>
                      <a:pt x="782164" y="7251700"/>
                    </a:lnTo>
                    <a:lnTo>
                      <a:pt x="1017361" y="7315200"/>
                    </a:lnTo>
                    <a:lnTo>
                      <a:pt x="1425851" y="7315200"/>
                    </a:lnTo>
                    <a:lnTo>
                      <a:pt x="1445783" y="7302500"/>
                    </a:lnTo>
                    <a:lnTo>
                      <a:pt x="1122313" y="7302500"/>
                    </a:lnTo>
                    <a:lnTo>
                      <a:pt x="1102713" y="7289800"/>
                    </a:lnTo>
                    <a:lnTo>
                      <a:pt x="939556" y="7289800"/>
                    </a:lnTo>
                    <a:lnTo>
                      <a:pt x="921699" y="7277100"/>
                    </a:lnTo>
                    <a:lnTo>
                      <a:pt x="899899" y="7277100"/>
                    </a:lnTo>
                    <a:lnTo>
                      <a:pt x="874203" y="7264400"/>
                    </a:lnTo>
                    <a:lnTo>
                      <a:pt x="844089" y="7251700"/>
                    </a:lnTo>
                    <a:lnTo>
                      <a:pt x="828002" y="7251700"/>
                    </a:lnTo>
                    <a:lnTo>
                      <a:pt x="809912" y="7239000"/>
                    </a:lnTo>
                    <a:lnTo>
                      <a:pt x="821043" y="7239000"/>
                    </a:lnTo>
                    <a:lnTo>
                      <a:pt x="769557" y="7213600"/>
                    </a:lnTo>
                    <a:lnTo>
                      <a:pt x="757723" y="7200900"/>
                    </a:lnTo>
                    <a:lnTo>
                      <a:pt x="747515" y="7200900"/>
                    </a:lnTo>
                    <a:lnTo>
                      <a:pt x="739559" y="7188200"/>
                    </a:lnTo>
                    <a:lnTo>
                      <a:pt x="734480" y="7188200"/>
                    </a:lnTo>
                    <a:lnTo>
                      <a:pt x="686339" y="7162800"/>
                    </a:lnTo>
                    <a:lnTo>
                      <a:pt x="640780" y="7137400"/>
                    </a:lnTo>
                    <a:lnTo>
                      <a:pt x="598399" y="7112000"/>
                    </a:lnTo>
                    <a:lnTo>
                      <a:pt x="559794" y="7073900"/>
                    </a:lnTo>
                    <a:lnTo>
                      <a:pt x="525263" y="7048500"/>
                    </a:lnTo>
                    <a:lnTo>
                      <a:pt x="494991" y="7023100"/>
                    </a:lnTo>
                    <a:lnTo>
                      <a:pt x="469551" y="7010400"/>
                    </a:lnTo>
                    <a:lnTo>
                      <a:pt x="447441" y="7010400"/>
                    </a:lnTo>
                    <a:lnTo>
                      <a:pt x="434751" y="6997700"/>
                    </a:lnTo>
                    <a:lnTo>
                      <a:pt x="418366" y="6985000"/>
                    </a:lnTo>
                    <a:lnTo>
                      <a:pt x="399150" y="6972300"/>
                    </a:lnTo>
                    <a:lnTo>
                      <a:pt x="377967" y="6946900"/>
                    </a:lnTo>
                    <a:close/>
                  </a:path>
                  <a:path w="4508500" h="7327900">
                    <a:moveTo>
                      <a:pt x="1482007" y="7289800"/>
                    </a:moveTo>
                    <a:lnTo>
                      <a:pt x="1265112" y="7289800"/>
                    </a:lnTo>
                    <a:lnTo>
                      <a:pt x="1246414" y="7302500"/>
                    </a:lnTo>
                    <a:lnTo>
                      <a:pt x="1474061" y="7302500"/>
                    </a:lnTo>
                    <a:lnTo>
                      <a:pt x="1482007" y="7289800"/>
                    </a:lnTo>
                    <a:close/>
                  </a:path>
                  <a:path w="4508500" h="7327900">
                    <a:moveTo>
                      <a:pt x="865577" y="7241709"/>
                    </a:moveTo>
                    <a:lnTo>
                      <a:pt x="874235" y="7251700"/>
                    </a:lnTo>
                    <a:lnTo>
                      <a:pt x="890235" y="7251700"/>
                    </a:lnTo>
                    <a:lnTo>
                      <a:pt x="899495" y="7264400"/>
                    </a:lnTo>
                    <a:lnTo>
                      <a:pt x="909291" y="7264400"/>
                    </a:lnTo>
                    <a:lnTo>
                      <a:pt x="948693" y="7277100"/>
                    </a:lnTo>
                    <a:lnTo>
                      <a:pt x="975331" y="7289800"/>
                    </a:lnTo>
                    <a:lnTo>
                      <a:pt x="1040042" y="7289800"/>
                    </a:lnTo>
                    <a:lnTo>
                      <a:pt x="899595" y="7251700"/>
                    </a:lnTo>
                    <a:lnTo>
                      <a:pt x="865577" y="7241709"/>
                    </a:lnTo>
                    <a:close/>
                  </a:path>
                  <a:path w="4508500" h="7327900">
                    <a:moveTo>
                      <a:pt x="1664675" y="7251700"/>
                    </a:moveTo>
                    <a:lnTo>
                      <a:pt x="1508554" y="7251700"/>
                    </a:lnTo>
                    <a:lnTo>
                      <a:pt x="1461664" y="7264400"/>
                    </a:lnTo>
                    <a:lnTo>
                      <a:pt x="1406357" y="7277100"/>
                    </a:lnTo>
                    <a:lnTo>
                      <a:pt x="1346052" y="7289800"/>
                    </a:lnTo>
                    <a:lnTo>
                      <a:pt x="1526828" y="7289800"/>
                    </a:lnTo>
                    <a:lnTo>
                      <a:pt x="1664675" y="7251700"/>
                    </a:lnTo>
                    <a:close/>
                  </a:path>
                  <a:path w="4508500" h="7327900">
                    <a:moveTo>
                      <a:pt x="1078734" y="7264400"/>
                    </a:moveTo>
                    <a:lnTo>
                      <a:pt x="1013185" y="7264400"/>
                    </a:lnTo>
                    <a:lnTo>
                      <a:pt x="1022044" y="7277100"/>
                    </a:lnTo>
                    <a:lnTo>
                      <a:pt x="1094123" y="7277100"/>
                    </a:lnTo>
                    <a:lnTo>
                      <a:pt x="1078734" y="7264400"/>
                    </a:lnTo>
                    <a:close/>
                  </a:path>
                  <a:path w="4508500" h="7327900">
                    <a:moveTo>
                      <a:pt x="1405225" y="7264400"/>
                    </a:moveTo>
                    <a:lnTo>
                      <a:pt x="1360492" y="7264400"/>
                    </a:lnTo>
                    <a:lnTo>
                      <a:pt x="1351962" y="7277100"/>
                    </a:lnTo>
                    <a:lnTo>
                      <a:pt x="1358732" y="7277100"/>
                    </a:lnTo>
                    <a:lnTo>
                      <a:pt x="1405225" y="7264400"/>
                    </a:lnTo>
                    <a:close/>
                  </a:path>
                  <a:path w="4508500" h="7327900">
                    <a:moveTo>
                      <a:pt x="1013123" y="7251700"/>
                    </a:moveTo>
                    <a:lnTo>
                      <a:pt x="977937" y="7251700"/>
                    </a:lnTo>
                    <a:lnTo>
                      <a:pt x="986730" y="7264400"/>
                    </a:lnTo>
                    <a:lnTo>
                      <a:pt x="1029916" y="7264400"/>
                    </a:lnTo>
                    <a:lnTo>
                      <a:pt x="1013123" y="7251700"/>
                    </a:lnTo>
                    <a:close/>
                  </a:path>
                  <a:path w="4508500" h="7327900">
                    <a:moveTo>
                      <a:pt x="1946589" y="7137400"/>
                    </a:moveTo>
                    <a:lnTo>
                      <a:pt x="1837106" y="7137400"/>
                    </a:lnTo>
                    <a:lnTo>
                      <a:pt x="1801920" y="7149342"/>
                    </a:lnTo>
                    <a:lnTo>
                      <a:pt x="1800318" y="7150100"/>
                    </a:lnTo>
                    <a:lnTo>
                      <a:pt x="1798819" y="7150591"/>
                    </a:lnTo>
                    <a:lnTo>
                      <a:pt x="1754850" y="7175500"/>
                    </a:lnTo>
                    <a:lnTo>
                      <a:pt x="1704162" y="7188200"/>
                    </a:lnTo>
                    <a:lnTo>
                      <a:pt x="1649192" y="7213600"/>
                    </a:lnTo>
                    <a:lnTo>
                      <a:pt x="1532675" y="7239000"/>
                    </a:lnTo>
                    <a:lnTo>
                      <a:pt x="1446772" y="7264400"/>
                    </a:lnTo>
                    <a:lnTo>
                      <a:pt x="1451569" y="7264400"/>
                    </a:lnTo>
                    <a:lnTo>
                      <a:pt x="1497713" y="7251700"/>
                    </a:lnTo>
                    <a:lnTo>
                      <a:pt x="1664675" y="7251700"/>
                    </a:lnTo>
                    <a:lnTo>
                      <a:pt x="1711419" y="7239000"/>
                    </a:lnTo>
                    <a:lnTo>
                      <a:pt x="1758392" y="7213600"/>
                    </a:lnTo>
                    <a:lnTo>
                      <a:pt x="1805496" y="7200900"/>
                    </a:lnTo>
                    <a:lnTo>
                      <a:pt x="1852630" y="7175500"/>
                    </a:lnTo>
                    <a:lnTo>
                      <a:pt x="1899694" y="7162800"/>
                    </a:lnTo>
                    <a:lnTo>
                      <a:pt x="1946589" y="7137400"/>
                    </a:lnTo>
                    <a:close/>
                  </a:path>
                  <a:path w="4508500" h="7327900">
                    <a:moveTo>
                      <a:pt x="809912" y="7239000"/>
                    </a:moveTo>
                    <a:lnTo>
                      <a:pt x="828002" y="7251700"/>
                    </a:lnTo>
                    <a:lnTo>
                      <a:pt x="840395" y="7251700"/>
                    </a:lnTo>
                    <a:lnTo>
                      <a:pt x="839157" y="7249867"/>
                    </a:lnTo>
                    <a:lnTo>
                      <a:pt x="809912" y="7239000"/>
                    </a:lnTo>
                    <a:close/>
                  </a:path>
                  <a:path w="4508500" h="7327900">
                    <a:moveTo>
                      <a:pt x="839157" y="7249867"/>
                    </a:moveTo>
                    <a:lnTo>
                      <a:pt x="840395" y="7251700"/>
                    </a:lnTo>
                    <a:lnTo>
                      <a:pt x="844089" y="7251700"/>
                    </a:lnTo>
                    <a:lnTo>
                      <a:pt x="839157" y="7249867"/>
                    </a:lnTo>
                    <a:close/>
                  </a:path>
                  <a:path w="4508500" h="7327900">
                    <a:moveTo>
                      <a:pt x="831775" y="7188200"/>
                    </a:moveTo>
                    <a:lnTo>
                      <a:pt x="774215" y="7188200"/>
                    </a:lnTo>
                    <a:lnTo>
                      <a:pt x="775715" y="7191345"/>
                    </a:lnTo>
                    <a:lnTo>
                      <a:pt x="811917" y="7200900"/>
                    </a:lnTo>
                    <a:lnTo>
                      <a:pt x="860835" y="7226300"/>
                    </a:lnTo>
                    <a:lnTo>
                      <a:pt x="960557" y="7251700"/>
                    </a:lnTo>
                    <a:lnTo>
                      <a:pt x="978898" y="7251700"/>
                    </a:lnTo>
                    <a:lnTo>
                      <a:pt x="961740" y="7239000"/>
                    </a:lnTo>
                    <a:lnTo>
                      <a:pt x="944645" y="7239000"/>
                    </a:lnTo>
                    <a:lnTo>
                      <a:pt x="927593" y="7226300"/>
                    </a:lnTo>
                    <a:lnTo>
                      <a:pt x="910735" y="7226300"/>
                    </a:lnTo>
                    <a:lnTo>
                      <a:pt x="894224" y="7213600"/>
                    </a:lnTo>
                    <a:lnTo>
                      <a:pt x="861984" y="7200900"/>
                    </a:lnTo>
                    <a:lnTo>
                      <a:pt x="831775" y="7188200"/>
                    </a:lnTo>
                    <a:close/>
                  </a:path>
                  <a:path w="4508500" h="7327900">
                    <a:moveTo>
                      <a:pt x="978381" y="7150100"/>
                    </a:moveTo>
                    <a:lnTo>
                      <a:pt x="756031" y="7150100"/>
                    </a:lnTo>
                    <a:lnTo>
                      <a:pt x="757165" y="7151448"/>
                    </a:lnTo>
                    <a:lnTo>
                      <a:pt x="796880" y="7162800"/>
                    </a:lnTo>
                    <a:lnTo>
                      <a:pt x="844595" y="7188200"/>
                    </a:lnTo>
                    <a:lnTo>
                      <a:pt x="895496" y="7200900"/>
                    </a:lnTo>
                    <a:lnTo>
                      <a:pt x="949489" y="7226300"/>
                    </a:lnTo>
                    <a:lnTo>
                      <a:pt x="984667" y="7226300"/>
                    </a:lnTo>
                    <a:lnTo>
                      <a:pt x="1021016" y="7239000"/>
                    </a:lnTo>
                    <a:lnTo>
                      <a:pt x="1058416" y="7239000"/>
                    </a:lnTo>
                    <a:lnTo>
                      <a:pt x="1096751" y="7251700"/>
                    </a:lnTo>
                    <a:lnTo>
                      <a:pt x="1356847" y="7251700"/>
                    </a:lnTo>
                    <a:lnTo>
                      <a:pt x="1611270" y="7188200"/>
                    </a:lnTo>
                    <a:lnTo>
                      <a:pt x="1656556" y="7175500"/>
                    </a:lnTo>
                    <a:lnTo>
                      <a:pt x="1094542" y="7175500"/>
                    </a:lnTo>
                    <a:lnTo>
                      <a:pt x="1063883" y="7162800"/>
                    </a:lnTo>
                    <a:lnTo>
                      <a:pt x="1034198" y="7162800"/>
                    </a:lnTo>
                    <a:lnTo>
                      <a:pt x="978381" y="7150100"/>
                    </a:lnTo>
                    <a:close/>
                  </a:path>
                  <a:path w="4508500" h="7327900">
                    <a:moveTo>
                      <a:pt x="831813" y="7239000"/>
                    </a:moveTo>
                    <a:lnTo>
                      <a:pt x="809912" y="7239000"/>
                    </a:lnTo>
                    <a:lnTo>
                      <a:pt x="839157" y="7249867"/>
                    </a:lnTo>
                    <a:lnTo>
                      <a:pt x="831813" y="7239000"/>
                    </a:lnTo>
                    <a:close/>
                  </a:path>
                  <a:path w="4508500" h="7327900">
                    <a:moveTo>
                      <a:pt x="852336" y="7233921"/>
                    </a:moveTo>
                    <a:lnTo>
                      <a:pt x="856350" y="7239000"/>
                    </a:lnTo>
                    <a:lnTo>
                      <a:pt x="865577" y="7241709"/>
                    </a:lnTo>
                    <a:lnTo>
                      <a:pt x="863228" y="7239000"/>
                    </a:lnTo>
                    <a:lnTo>
                      <a:pt x="860154" y="7239000"/>
                    </a:lnTo>
                    <a:lnTo>
                      <a:pt x="852336" y="7233921"/>
                    </a:lnTo>
                    <a:close/>
                  </a:path>
                  <a:path w="4508500" h="7327900">
                    <a:moveTo>
                      <a:pt x="846311" y="7226300"/>
                    </a:moveTo>
                    <a:lnTo>
                      <a:pt x="840602" y="7226300"/>
                    </a:lnTo>
                    <a:lnTo>
                      <a:pt x="852336" y="7233921"/>
                    </a:lnTo>
                    <a:lnTo>
                      <a:pt x="846311" y="7226300"/>
                    </a:lnTo>
                    <a:close/>
                  </a:path>
                  <a:path w="4508500" h="7327900">
                    <a:moveTo>
                      <a:pt x="832921" y="7223741"/>
                    </a:moveTo>
                    <a:lnTo>
                      <a:pt x="836615" y="7226300"/>
                    </a:lnTo>
                    <a:lnTo>
                      <a:pt x="840602" y="7226300"/>
                    </a:lnTo>
                    <a:lnTo>
                      <a:pt x="832921" y="7223741"/>
                    </a:lnTo>
                    <a:close/>
                  </a:path>
                  <a:path w="4508500" h="7327900">
                    <a:moveTo>
                      <a:pt x="1586632" y="7218144"/>
                    </a:moveTo>
                    <a:lnTo>
                      <a:pt x="1572754" y="7226300"/>
                    </a:lnTo>
                    <a:lnTo>
                      <a:pt x="1578899" y="7226300"/>
                    </a:lnTo>
                    <a:lnTo>
                      <a:pt x="1586632" y="7218144"/>
                    </a:lnTo>
                    <a:close/>
                  </a:path>
                  <a:path w="4508500" h="7327900">
                    <a:moveTo>
                      <a:pt x="818278" y="7213600"/>
                    </a:moveTo>
                    <a:lnTo>
                      <a:pt x="802478" y="7213600"/>
                    </a:lnTo>
                    <a:lnTo>
                      <a:pt x="832921" y="7223741"/>
                    </a:lnTo>
                    <a:lnTo>
                      <a:pt x="818278" y="7213600"/>
                    </a:lnTo>
                    <a:close/>
                  </a:path>
                  <a:path w="4508500" h="7327900">
                    <a:moveTo>
                      <a:pt x="1594365" y="7213600"/>
                    </a:moveTo>
                    <a:lnTo>
                      <a:pt x="1590941" y="7213600"/>
                    </a:lnTo>
                    <a:lnTo>
                      <a:pt x="1586632" y="7218144"/>
                    </a:lnTo>
                    <a:lnTo>
                      <a:pt x="1594365" y="7213600"/>
                    </a:lnTo>
                    <a:close/>
                  </a:path>
                  <a:path w="4508500" h="7327900">
                    <a:moveTo>
                      <a:pt x="786855" y="7200900"/>
                    </a:moveTo>
                    <a:lnTo>
                      <a:pt x="784107" y="7200900"/>
                    </a:lnTo>
                    <a:lnTo>
                      <a:pt x="793234" y="7213600"/>
                    </a:lnTo>
                    <a:lnTo>
                      <a:pt x="801493" y="7213600"/>
                    </a:lnTo>
                    <a:lnTo>
                      <a:pt x="786855" y="7200900"/>
                    </a:lnTo>
                    <a:close/>
                  </a:path>
                  <a:path w="4508500" h="7327900">
                    <a:moveTo>
                      <a:pt x="1623400" y="7202260"/>
                    </a:moveTo>
                    <a:lnTo>
                      <a:pt x="1594365" y="7213600"/>
                    </a:lnTo>
                    <a:lnTo>
                      <a:pt x="1606681" y="7213600"/>
                    </a:lnTo>
                    <a:lnTo>
                      <a:pt x="1623400" y="7202260"/>
                    </a:lnTo>
                    <a:close/>
                  </a:path>
                  <a:path w="4508500" h="7327900">
                    <a:moveTo>
                      <a:pt x="1626883" y="7200900"/>
                    </a:moveTo>
                    <a:lnTo>
                      <a:pt x="1625406" y="7200900"/>
                    </a:lnTo>
                    <a:lnTo>
                      <a:pt x="1623400" y="7202260"/>
                    </a:lnTo>
                    <a:lnTo>
                      <a:pt x="1626883" y="7200900"/>
                    </a:lnTo>
                    <a:close/>
                  </a:path>
                  <a:path w="4508500" h="7327900">
                    <a:moveTo>
                      <a:pt x="185438" y="6362700"/>
                    </a:moveTo>
                    <a:lnTo>
                      <a:pt x="97023" y="6362700"/>
                    </a:lnTo>
                    <a:lnTo>
                      <a:pt x="113683" y="6413500"/>
                    </a:lnTo>
                    <a:lnTo>
                      <a:pt x="131820" y="6464300"/>
                    </a:lnTo>
                    <a:lnTo>
                      <a:pt x="151469" y="6515100"/>
                    </a:lnTo>
                    <a:lnTo>
                      <a:pt x="172664" y="6553200"/>
                    </a:lnTo>
                    <a:lnTo>
                      <a:pt x="172214" y="6565900"/>
                    </a:lnTo>
                    <a:lnTo>
                      <a:pt x="194844" y="6616700"/>
                    </a:lnTo>
                    <a:lnTo>
                      <a:pt x="219184" y="6667500"/>
                    </a:lnTo>
                    <a:lnTo>
                      <a:pt x="245381" y="6705600"/>
                    </a:lnTo>
                    <a:lnTo>
                      <a:pt x="273583" y="6756400"/>
                    </a:lnTo>
                    <a:lnTo>
                      <a:pt x="304012" y="6794500"/>
                    </a:lnTo>
                    <a:lnTo>
                      <a:pt x="336908" y="6845300"/>
                    </a:lnTo>
                    <a:lnTo>
                      <a:pt x="372580" y="6896100"/>
                    </a:lnTo>
                    <a:lnTo>
                      <a:pt x="411338" y="6934200"/>
                    </a:lnTo>
                    <a:lnTo>
                      <a:pt x="444823" y="6972300"/>
                    </a:lnTo>
                    <a:lnTo>
                      <a:pt x="480688" y="7010400"/>
                    </a:lnTo>
                    <a:lnTo>
                      <a:pt x="519164" y="7035800"/>
                    </a:lnTo>
                    <a:lnTo>
                      <a:pt x="560484" y="7073900"/>
                    </a:lnTo>
                    <a:lnTo>
                      <a:pt x="604882" y="7099300"/>
                    </a:lnTo>
                    <a:lnTo>
                      <a:pt x="634462" y="7124700"/>
                    </a:lnTo>
                    <a:lnTo>
                      <a:pt x="649519" y="7137400"/>
                    </a:lnTo>
                    <a:lnTo>
                      <a:pt x="697245" y="7162800"/>
                    </a:lnTo>
                    <a:lnTo>
                      <a:pt x="730993" y="7175500"/>
                    </a:lnTo>
                    <a:lnTo>
                      <a:pt x="748197" y="7188200"/>
                    </a:lnTo>
                    <a:lnTo>
                      <a:pt x="775057" y="7200900"/>
                    </a:lnTo>
                    <a:lnTo>
                      <a:pt x="780271" y="7200900"/>
                    </a:lnTo>
                    <a:lnTo>
                      <a:pt x="775715" y="7191345"/>
                    </a:lnTo>
                    <a:lnTo>
                      <a:pt x="763798" y="7188200"/>
                    </a:lnTo>
                    <a:lnTo>
                      <a:pt x="817344" y="7188200"/>
                    </a:lnTo>
                    <a:lnTo>
                      <a:pt x="803665" y="7175500"/>
                    </a:lnTo>
                    <a:lnTo>
                      <a:pt x="790683" y="7175500"/>
                    </a:lnTo>
                    <a:lnTo>
                      <a:pt x="778342" y="7162800"/>
                    </a:lnTo>
                    <a:lnTo>
                      <a:pt x="766705" y="7162800"/>
                    </a:lnTo>
                    <a:lnTo>
                      <a:pt x="757165" y="7151448"/>
                    </a:lnTo>
                    <a:lnTo>
                      <a:pt x="752447" y="7150100"/>
                    </a:lnTo>
                    <a:lnTo>
                      <a:pt x="746257" y="7150100"/>
                    </a:lnTo>
                    <a:lnTo>
                      <a:pt x="741482" y="7143316"/>
                    </a:lnTo>
                    <a:lnTo>
                      <a:pt x="731919" y="7137400"/>
                    </a:lnTo>
                    <a:lnTo>
                      <a:pt x="729289" y="7137400"/>
                    </a:lnTo>
                    <a:lnTo>
                      <a:pt x="727906" y="7134917"/>
                    </a:lnTo>
                    <a:lnTo>
                      <a:pt x="711391" y="7124700"/>
                    </a:lnTo>
                    <a:lnTo>
                      <a:pt x="906514" y="7124700"/>
                    </a:lnTo>
                    <a:lnTo>
                      <a:pt x="884793" y="7112000"/>
                    </a:lnTo>
                    <a:lnTo>
                      <a:pt x="871606" y="7112000"/>
                    </a:lnTo>
                    <a:lnTo>
                      <a:pt x="842242" y="7099300"/>
                    </a:lnTo>
                    <a:lnTo>
                      <a:pt x="813500" y="7073900"/>
                    </a:lnTo>
                    <a:lnTo>
                      <a:pt x="757474" y="7048500"/>
                    </a:lnTo>
                    <a:lnTo>
                      <a:pt x="743975" y="7035800"/>
                    </a:lnTo>
                    <a:lnTo>
                      <a:pt x="730424" y="7035800"/>
                    </a:lnTo>
                    <a:lnTo>
                      <a:pt x="717024" y="7023100"/>
                    </a:lnTo>
                    <a:lnTo>
                      <a:pt x="697458" y="7010400"/>
                    </a:lnTo>
                    <a:lnTo>
                      <a:pt x="690923" y="7010400"/>
                    </a:lnTo>
                    <a:lnTo>
                      <a:pt x="684409" y="6997700"/>
                    </a:lnTo>
                    <a:lnTo>
                      <a:pt x="677947" y="6997700"/>
                    </a:lnTo>
                    <a:lnTo>
                      <a:pt x="652859" y="6972300"/>
                    </a:lnTo>
                    <a:lnTo>
                      <a:pt x="675038" y="6972300"/>
                    </a:lnTo>
                    <a:lnTo>
                      <a:pt x="662454" y="6959600"/>
                    </a:lnTo>
                    <a:lnTo>
                      <a:pt x="534748" y="6959600"/>
                    </a:lnTo>
                    <a:lnTo>
                      <a:pt x="524499" y="6946900"/>
                    </a:lnTo>
                    <a:lnTo>
                      <a:pt x="515090" y="6934200"/>
                    </a:lnTo>
                    <a:lnTo>
                      <a:pt x="506295" y="6934200"/>
                    </a:lnTo>
                    <a:lnTo>
                      <a:pt x="489960" y="6908800"/>
                    </a:lnTo>
                    <a:lnTo>
                      <a:pt x="482713" y="6908800"/>
                    </a:lnTo>
                    <a:lnTo>
                      <a:pt x="469828" y="6896100"/>
                    </a:lnTo>
                    <a:lnTo>
                      <a:pt x="459567" y="6883400"/>
                    </a:lnTo>
                    <a:lnTo>
                      <a:pt x="447211" y="6883400"/>
                    </a:lnTo>
                    <a:lnTo>
                      <a:pt x="433265" y="6870700"/>
                    </a:lnTo>
                    <a:lnTo>
                      <a:pt x="418258" y="6845300"/>
                    </a:lnTo>
                    <a:lnTo>
                      <a:pt x="402809" y="6832600"/>
                    </a:lnTo>
                    <a:lnTo>
                      <a:pt x="387537" y="6807200"/>
                    </a:lnTo>
                    <a:lnTo>
                      <a:pt x="379893" y="6807200"/>
                    </a:lnTo>
                    <a:lnTo>
                      <a:pt x="372555" y="6794500"/>
                    </a:lnTo>
                    <a:lnTo>
                      <a:pt x="365502" y="6781800"/>
                    </a:lnTo>
                    <a:lnTo>
                      <a:pt x="358711" y="6769100"/>
                    </a:lnTo>
                    <a:lnTo>
                      <a:pt x="352084" y="6756400"/>
                    </a:lnTo>
                    <a:lnTo>
                      <a:pt x="345806" y="6756400"/>
                    </a:lnTo>
                    <a:lnTo>
                      <a:pt x="339975" y="6743700"/>
                    </a:lnTo>
                    <a:lnTo>
                      <a:pt x="334691" y="6731000"/>
                    </a:lnTo>
                    <a:lnTo>
                      <a:pt x="315250" y="6705600"/>
                    </a:lnTo>
                    <a:lnTo>
                      <a:pt x="292119" y="6667500"/>
                    </a:lnTo>
                    <a:lnTo>
                      <a:pt x="267853" y="6616700"/>
                    </a:lnTo>
                    <a:lnTo>
                      <a:pt x="245008" y="6565900"/>
                    </a:lnTo>
                    <a:lnTo>
                      <a:pt x="225525" y="6515100"/>
                    </a:lnTo>
                    <a:lnTo>
                      <a:pt x="210746" y="6477000"/>
                    </a:lnTo>
                    <a:lnTo>
                      <a:pt x="201666" y="6438900"/>
                    </a:lnTo>
                    <a:lnTo>
                      <a:pt x="199281" y="6426200"/>
                    </a:lnTo>
                    <a:lnTo>
                      <a:pt x="206741" y="6426200"/>
                    </a:lnTo>
                    <a:lnTo>
                      <a:pt x="193686" y="6388100"/>
                    </a:lnTo>
                    <a:lnTo>
                      <a:pt x="185438" y="6362700"/>
                    </a:lnTo>
                    <a:close/>
                  </a:path>
                  <a:path w="4508500" h="7327900">
                    <a:moveTo>
                      <a:pt x="1668890" y="7188200"/>
                    </a:moveTo>
                    <a:lnTo>
                      <a:pt x="1661090" y="7188200"/>
                    </a:lnTo>
                    <a:lnTo>
                      <a:pt x="1626883" y="7200900"/>
                    </a:lnTo>
                    <a:lnTo>
                      <a:pt x="1646304" y="7200900"/>
                    </a:lnTo>
                    <a:lnTo>
                      <a:pt x="1668890" y="7188200"/>
                    </a:lnTo>
                    <a:close/>
                  </a:path>
                  <a:path w="4508500" h="7327900">
                    <a:moveTo>
                      <a:pt x="774215" y="7188200"/>
                    </a:moveTo>
                    <a:lnTo>
                      <a:pt x="763798" y="7188200"/>
                    </a:lnTo>
                    <a:lnTo>
                      <a:pt x="775715" y="7191345"/>
                    </a:lnTo>
                    <a:lnTo>
                      <a:pt x="774215" y="7188200"/>
                    </a:lnTo>
                    <a:close/>
                  </a:path>
                  <a:path w="4508500" h="7327900">
                    <a:moveTo>
                      <a:pt x="2504568" y="6708498"/>
                    </a:moveTo>
                    <a:lnTo>
                      <a:pt x="2472187" y="6731000"/>
                    </a:lnTo>
                    <a:lnTo>
                      <a:pt x="2446444" y="6756400"/>
                    </a:lnTo>
                    <a:lnTo>
                      <a:pt x="2426847" y="6769100"/>
                    </a:lnTo>
                    <a:lnTo>
                      <a:pt x="2408332" y="6794500"/>
                    </a:lnTo>
                    <a:lnTo>
                      <a:pt x="2385981" y="6807200"/>
                    </a:lnTo>
                    <a:lnTo>
                      <a:pt x="2354568" y="6832600"/>
                    </a:lnTo>
                    <a:lnTo>
                      <a:pt x="2308872" y="6870700"/>
                    </a:lnTo>
                    <a:lnTo>
                      <a:pt x="2278883" y="6870700"/>
                    </a:lnTo>
                    <a:lnTo>
                      <a:pt x="2248073" y="6896100"/>
                    </a:lnTo>
                    <a:lnTo>
                      <a:pt x="2212852" y="6908800"/>
                    </a:lnTo>
                    <a:lnTo>
                      <a:pt x="2173728" y="6934200"/>
                    </a:lnTo>
                    <a:lnTo>
                      <a:pt x="2131215" y="6959600"/>
                    </a:lnTo>
                    <a:lnTo>
                      <a:pt x="2085822" y="6985000"/>
                    </a:lnTo>
                    <a:lnTo>
                      <a:pt x="2038060" y="7010400"/>
                    </a:lnTo>
                    <a:lnTo>
                      <a:pt x="1988442" y="7048500"/>
                    </a:lnTo>
                    <a:lnTo>
                      <a:pt x="1943934" y="7061200"/>
                    </a:lnTo>
                    <a:lnTo>
                      <a:pt x="1853589" y="7112000"/>
                    </a:lnTo>
                    <a:lnTo>
                      <a:pt x="1808698" y="7124700"/>
                    </a:lnTo>
                    <a:lnTo>
                      <a:pt x="1764341" y="7150100"/>
                    </a:lnTo>
                    <a:lnTo>
                      <a:pt x="1742655" y="7150100"/>
                    </a:lnTo>
                    <a:lnTo>
                      <a:pt x="1721193" y="7162800"/>
                    </a:lnTo>
                    <a:lnTo>
                      <a:pt x="1679781" y="7175500"/>
                    </a:lnTo>
                    <a:lnTo>
                      <a:pt x="1640316" y="7188200"/>
                    </a:lnTo>
                    <a:lnTo>
                      <a:pt x="1668277" y="7188200"/>
                    </a:lnTo>
                    <a:lnTo>
                      <a:pt x="1686715" y="7175500"/>
                    </a:lnTo>
                    <a:lnTo>
                      <a:pt x="1716041" y="7175500"/>
                    </a:lnTo>
                    <a:lnTo>
                      <a:pt x="1761599" y="7162800"/>
                    </a:lnTo>
                    <a:lnTo>
                      <a:pt x="1798819" y="7150591"/>
                    </a:lnTo>
                    <a:lnTo>
                      <a:pt x="1799687" y="7150100"/>
                    </a:lnTo>
                    <a:lnTo>
                      <a:pt x="1801920" y="7149342"/>
                    </a:lnTo>
                    <a:lnTo>
                      <a:pt x="1827164" y="7137400"/>
                    </a:lnTo>
                    <a:lnTo>
                      <a:pt x="1946589" y="7137400"/>
                    </a:lnTo>
                    <a:lnTo>
                      <a:pt x="2131081" y="7035800"/>
                    </a:lnTo>
                    <a:lnTo>
                      <a:pt x="2264965" y="6959600"/>
                    </a:lnTo>
                    <a:lnTo>
                      <a:pt x="2308508" y="6921500"/>
                    </a:lnTo>
                    <a:lnTo>
                      <a:pt x="2351450" y="6896100"/>
                    </a:lnTo>
                    <a:lnTo>
                      <a:pt x="2393757" y="6858000"/>
                    </a:lnTo>
                    <a:lnTo>
                      <a:pt x="2435392" y="6832600"/>
                    </a:lnTo>
                    <a:lnTo>
                      <a:pt x="2476322" y="6807200"/>
                    </a:lnTo>
                    <a:lnTo>
                      <a:pt x="2503114" y="6781800"/>
                    </a:lnTo>
                    <a:lnTo>
                      <a:pt x="2446648" y="6781800"/>
                    </a:lnTo>
                    <a:lnTo>
                      <a:pt x="2472078" y="6756400"/>
                    </a:lnTo>
                    <a:lnTo>
                      <a:pt x="2489180" y="6743700"/>
                    </a:lnTo>
                    <a:lnTo>
                      <a:pt x="2499285" y="6731000"/>
                    </a:lnTo>
                    <a:lnTo>
                      <a:pt x="2486323" y="6731000"/>
                    </a:lnTo>
                    <a:lnTo>
                      <a:pt x="2491361" y="6718300"/>
                    </a:lnTo>
                    <a:lnTo>
                      <a:pt x="2498036" y="6718300"/>
                    </a:lnTo>
                    <a:lnTo>
                      <a:pt x="2504568" y="6708498"/>
                    </a:lnTo>
                    <a:close/>
                  </a:path>
                  <a:path w="4508500" h="7327900">
                    <a:moveTo>
                      <a:pt x="1716041" y="7175500"/>
                    </a:moveTo>
                    <a:lnTo>
                      <a:pt x="1696500" y="7175500"/>
                    </a:lnTo>
                    <a:lnTo>
                      <a:pt x="1688315" y="7188200"/>
                    </a:lnTo>
                    <a:lnTo>
                      <a:pt x="1692393" y="7188200"/>
                    </a:lnTo>
                    <a:lnTo>
                      <a:pt x="1716041" y="7175500"/>
                    </a:lnTo>
                    <a:close/>
                  </a:path>
                  <a:path w="4508500" h="7327900">
                    <a:moveTo>
                      <a:pt x="2248056" y="6858000"/>
                    </a:moveTo>
                    <a:lnTo>
                      <a:pt x="2125767" y="6858000"/>
                    </a:lnTo>
                    <a:lnTo>
                      <a:pt x="2081164" y="6883400"/>
                    </a:lnTo>
                    <a:lnTo>
                      <a:pt x="2037805" y="6908800"/>
                    </a:lnTo>
                    <a:lnTo>
                      <a:pt x="1869568" y="7010400"/>
                    </a:lnTo>
                    <a:lnTo>
                      <a:pt x="1826990" y="7023100"/>
                    </a:lnTo>
                    <a:lnTo>
                      <a:pt x="1783516" y="7048500"/>
                    </a:lnTo>
                    <a:lnTo>
                      <a:pt x="1738820" y="7061200"/>
                    </a:lnTo>
                    <a:lnTo>
                      <a:pt x="1746198" y="7061200"/>
                    </a:lnTo>
                    <a:lnTo>
                      <a:pt x="1737790" y="7073900"/>
                    </a:lnTo>
                    <a:lnTo>
                      <a:pt x="1720447" y="7073900"/>
                    </a:lnTo>
                    <a:lnTo>
                      <a:pt x="1708437" y="7086600"/>
                    </a:lnTo>
                    <a:lnTo>
                      <a:pt x="1694419" y="7086600"/>
                    </a:lnTo>
                    <a:lnTo>
                      <a:pt x="1661321" y="7099300"/>
                    </a:lnTo>
                    <a:lnTo>
                      <a:pt x="1652084" y="7099300"/>
                    </a:lnTo>
                    <a:lnTo>
                      <a:pt x="1642485" y="7112000"/>
                    </a:lnTo>
                    <a:lnTo>
                      <a:pt x="1622400" y="7112000"/>
                    </a:lnTo>
                    <a:lnTo>
                      <a:pt x="1601328" y="7124700"/>
                    </a:lnTo>
                    <a:lnTo>
                      <a:pt x="1579313" y="7124700"/>
                    </a:lnTo>
                    <a:lnTo>
                      <a:pt x="1486491" y="7150100"/>
                    </a:lnTo>
                    <a:lnTo>
                      <a:pt x="1463084" y="7150100"/>
                    </a:lnTo>
                    <a:lnTo>
                      <a:pt x="1439945" y="7162800"/>
                    </a:lnTo>
                    <a:lnTo>
                      <a:pt x="1395503" y="7162800"/>
                    </a:lnTo>
                    <a:lnTo>
                      <a:pt x="1374560" y="7175500"/>
                    </a:lnTo>
                    <a:lnTo>
                      <a:pt x="1656556" y="7175500"/>
                    </a:lnTo>
                    <a:lnTo>
                      <a:pt x="1702045" y="7162800"/>
                    </a:lnTo>
                    <a:lnTo>
                      <a:pt x="1747623" y="7137400"/>
                    </a:lnTo>
                    <a:lnTo>
                      <a:pt x="1793181" y="7124700"/>
                    </a:lnTo>
                    <a:lnTo>
                      <a:pt x="1973030" y="7024162"/>
                    </a:lnTo>
                    <a:lnTo>
                      <a:pt x="1973444" y="7023100"/>
                    </a:lnTo>
                    <a:lnTo>
                      <a:pt x="1990044" y="7023100"/>
                    </a:lnTo>
                    <a:lnTo>
                      <a:pt x="2029529" y="6997700"/>
                    </a:lnTo>
                    <a:lnTo>
                      <a:pt x="2047660" y="6985000"/>
                    </a:lnTo>
                    <a:lnTo>
                      <a:pt x="2064633" y="6985000"/>
                    </a:lnTo>
                    <a:lnTo>
                      <a:pt x="2080648" y="6972300"/>
                    </a:lnTo>
                    <a:lnTo>
                      <a:pt x="2095904" y="6959600"/>
                    </a:lnTo>
                    <a:lnTo>
                      <a:pt x="2124006" y="6946900"/>
                    </a:lnTo>
                    <a:lnTo>
                      <a:pt x="2149662" y="6934200"/>
                    </a:lnTo>
                    <a:lnTo>
                      <a:pt x="2173409" y="6908800"/>
                    </a:lnTo>
                    <a:lnTo>
                      <a:pt x="2195786" y="6896100"/>
                    </a:lnTo>
                    <a:lnTo>
                      <a:pt x="2230459" y="6870700"/>
                    </a:lnTo>
                    <a:lnTo>
                      <a:pt x="2248056" y="6858000"/>
                    </a:lnTo>
                    <a:close/>
                  </a:path>
                  <a:path w="4508500" h="7327900">
                    <a:moveTo>
                      <a:pt x="928236" y="7137400"/>
                    </a:moveTo>
                    <a:lnTo>
                      <a:pt x="737317" y="7137400"/>
                    </a:lnTo>
                    <a:lnTo>
                      <a:pt x="741482" y="7143316"/>
                    </a:lnTo>
                    <a:lnTo>
                      <a:pt x="752447" y="7150100"/>
                    </a:lnTo>
                    <a:lnTo>
                      <a:pt x="757165" y="7151448"/>
                    </a:lnTo>
                    <a:lnTo>
                      <a:pt x="756031" y="7150100"/>
                    </a:lnTo>
                    <a:lnTo>
                      <a:pt x="978381" y="7150100"/>
                    </a:lnTo>
                    <a:lnTo>
                      <a:pt x="928236" y="7137400"/>
                    </a:lnTo>
                    <a:close/>
                  </a:path>
                  <a:path w="4508500" h="7327900">
                    <a:moveTo>
                      <a:pt x="1801920" y="7149342"/>
                    </a:moveTo>
                    <a:lnTo>
                      <a:pt x="1799687" y="7150100"/>
                    </a:lnTo>
                    <a:lnTo>
                      <a:pt x="1798819" y="7150591"/>
                    </a:lnTo>
                    <a:lnTo>
                      <a:pt x="1800318" y="7150100"/>
                    </a:lnTo>
                    <a:lnTo>
                      <a:pt x="1801920" y="7149342"/>
                    </a:lnTo>
                    <a:close/>
                  </a:path>
                  <a:path w="4508500" h="7327900">
                    <a:moveTo>
                      <a:pt x="906514" y="7124700"/>
                    </a:moveTo>
                    <a:lnTo>
                      <a:pt x="722214" y="7124700"/>
                    </a:lnTo>
                    <a:lnTo>
                      <a:pt x="727906" y="7134917"/>
                    </a:lnTo>
                    <a:lnTo>
                      <a:pt x="741482" y="7143316"/>
                    </a:lnTo>
                    <a:lnTo>
                      <a:pt x="737317" y="7137400"/>
                    </a:lnTo>
                    <a:lnTo>
                      <a:pt x="928236" y="7137400"/>
                    </a:lnTo>
                    <a:lnTo>
                      <a:pt x="906514" y="7124700"/>
                    </a:lnTo>
                    <a:close/>
                  </a:path>
                  <a:path w="4508500" h="7327900">
                    <a:moveTo>
                      <a:pt x="722214" y="7124700"/>
                    </a:moveTo>
                    <a:lnTo>
                      <a:pt x="711391" y="7124700"/>
                    </a:lnTo>
                    <a:lnTo>
                      <a:pt x="727906" y="7134917"/>
                    </a:lnTo>
                    <a:lnTo>
                      <a:pt x="722214" y="7124700"/>
                    </a:lnTo>
                    <a:close/>
                  </a:path>
                  <a:path w="4508500" h="7327900">
                    <a:moveTo>
                      <a:pt x="849084" y="7099300"/>
                    </a:moveTo>
                    <a:lnTo>
                      <a:pt x="871606" y="7112000"/>
                    </a:lnTo>
                    <a:lnTo>
                      <a:pt x="884793" y="7112000"/>
                    </a:lnTo>
                    <a:lnTo>
                      <a:pt x="849084" y="7099300"/>
                    </a:lnTo>
                    <a:close/>
                  </a:path>
                  <a:path w="4508500" h="7327900">
                    <a:moveTo>
                      <a:pt x="917525" y="7063283"/>
                    </a:moveTo>
                    <a:lnTo>
                      <a:pt x="923998" y="7073900"/>
                    </a:lnTo>
                    <a:lnTo>
                      <a:pt x="951133" y="7073900"/>
                    </a:lnTo>
                    <a:lnTo>
                      <a:pt x="917525" y="7063283"/>
                    </a:lnTo>
                    <a:close/>
                  </a:path>
                  <a:path w="4508500" h="7327900">
                    <a:moveTo>
                      <a:pt x="1717867" y="7066954"/>
                    </a:moveTo>
                    <a:lnTo>
                      <a:pt x="1692576" y="7073900"/>
                    </a:lnTo>
                    <a:lnTo>
                      <a:pt x="1710303" y="7073900"/>
                    </a:lnTo>
                    <a:lnTo>
                      <a:pt x="1717867" y="7066954"/>
                    </a:lnTo>
                    <a:close/>
                  </a:path>
                  <a:path w="4508500" h="7327900">
                    <a:moveTo>
                      <a:pt x="1738820" y="7061200"/>
                    </a:moveTo>
                    <a:lnTo>
                      <a:pt x="1724133" y="7061200"/>
                    </a:lnTo>
                    <a:lnTo>
                      <a:pt x="1717867" y="7066954"/>
                    </a:lnTo>
                    <a:lnTo>
                      <a:pt x="1738820" y="7061200"/>
                    </a:lnTo>
                    <a:close/>
                  </a:path>
                  <a:path w="4508500" h="7327900">
                    <a:moveTo>
                      <a:pt x="916254" y="7061200"/>
                    </a:moveTo>
                    <a:lnTo>
                      <a:pt x="910930" y="7061200"/>
                    </a:lnTo>
                    <a:lnTo>
                      <a:pt x="917525" y="7063283"/>
                    </a:lnTo>
                    <a:lnTo>
                      <a:pt x="916254" y="7061200"/>
                    </a:lnTo>
                    <a:close/>
                  </a:path>
                  <a:path w="4508500" h="7327900">
                    <a:moveTo>
                      <a:pt x="853785" y="7048500"/>
                    </a:moveTo>
                    <a:lnTo>
                      <a:pt x="830152" y="7048500"/>
                    </a:lnTo>
                    <a:lnTo>
                      <a:pt x="842435" y="7061200"/>
                    </a:lnTo>
                    <a:lnTo>
                      <a:pt x="854738" y="7061200"/>
                    </a:lnTo>
                    <a:lnTo>
                      <a:pt x="853785" y="7048500"/>
                    </a:lnTo>
                    <a:close/>
                  </a:path>
                  <a:path w="4508500" h="7327900">
                    <a:moveTo>
                      <a:pt x="875223" y="7049018"/>
                    </a:moveTo>
                    <a:lnTo>
                      <a:pt x="882447" y="7061200"/>
                    </a:lnTo>
                    <a:lnTo>
                      <a:pt x="910930" y="7061200"/>
                    </a:lnTo>
                    <a:lnTo>
                      <a:pt x="875223" y="7049018"/>
                    </a:lnTo>
                    <a:close/>
                  </a:path>
                  <a:path w="4508500" h="7327900">
                    <a:moveTo>
                      <a:pt x="874915" y="7048500"/>
                    </a:moveTo>
                    <a:lnTo>
                      <a:pt x="873703" y="7048500"/>
                    </a:lnTo>
                    <a:lnTo>
                      <a:pt x="875223" y="7049018"/>
                    </a:lnTo>
                    <a:lnTo>
                      <a:pt x="874915" y="7048500"/>
                    </a:lnTo>
                    <a:close/>
                  </a:path>
                  <a:path w="4508500" h="7327900">
                    <a:moveTo>
                      <a:pt x="644645" y="6896100"/>
                    </a:moveTo>
                    <a:lnTo>
                      <a:pt x="618652" y="6896100"/>
                    </a:lnTo>
                    <a:lnTo>
                      <a:pt x="625077" y="6907235"/>
                    </a:lnTo>
                    <a:lnTo>
                      <a:pt x="626986" y="6908800"/>
                    </a:lnTo>
                    <a:lnTo>
                      <a:pt x="632033" y="6921500"/>
                    </a:lnTo>
                    <a:lnTo>
                      <a:pt x="640975" y="6921500"/>
                    </a:lnTo>
                    <a:lnTo>
                      <a:pt x="647059" y="6934200"/>
                    </a:lnTo>
                    <a:lnTo>
                      <a:pt x="652452" y="6934200"/>
                    </a:lnTo>
                    <a:lnTo>
                      <a:pt x="653893" y="6938070"/>
                    </a:lnTo>
                    <a:lnTo>
                      <a:pt x="661267" y="6946900"/>
                    </a:lnTo>
                    <a:lnTo>
                      <a:pt x="660177" y="6946900"/>
                    </a:lnTo>
                    <a:lnTo>
                      <a:pt x="667322" y="6959600"/>
                    </a:lnTo>
                    <a:lnTo>
                      <a:pt x="674325" y="6959600"/>
                    </a:lnTo>
                    <a:lnTo>
                      <a:pt x="687676" y="6972300"/>
                    </a:lnTo>
                    <a:lnTo>
                      <a:pt x="700563" y="6985000"/>
                    </a:lnTo>
                    <a:lnTo>
                      <a:pt x="712875" y="6985000"/>
                    </a:lnTo>
                    <a:lnTo>
                      <a:pt x="724501" y="6997700"/>
                    </a:lnTo>
                    <a:lnTo>
                      <a:pt x="746019" y="7010400"/>
                    </a:lnTo>
                    <a:lnTo>
                      <a:pt x="765048" y="7023100"/>
                    </a:lnTo>
                    <a:lnTo>
                      <a:pt x="781743" y="7035800"/>
                    </a:lnTo>
                    <a:lnTo>
                      <a:pt x="796258" y="7035800"/>
                    </a:lnTo>
                    <a:lnTo>
                      <a:pt x="805179" y="7048500"/>
                    </a:lnTo>
                    <a:lnTo>
                      <a:pt x="873703" y="7048500"/>
                    </a:lnTo>
                    <a:lnTo>
                      <a:pt x="838624" y="7023100"/>
                    </a:lnTo>
                    <a:lnTo>
                      <a:pt x="804865" y="7010400"/>
                    </a:lnTo>
                    <a:lnTo>
                      <a:pt x="771573" y="6985000"/>
                    </a:lnTo>
                    <a:lnTo>
                      <a:pt x="737995" y="6972300"/>
                    </a:lnTo>
                    <a:lnTo>
                      <a:pt x="703480" y="6946900"/>
                    </a:lnTo>
                    <a:lnTo>
                      <a:pt x="667372" y="6908800"/>
                    </a:lnTo>
                    <a:lnTo>
                      <a:pt x="644645" y="6896100"/>
                    </a:lnTo>
                    <a:close/>
                  </a:path>
                  <a:path w="4508500" h="7327900">
                    <a:moveTo>
                      <a:pt x="1967605" y="7035800"/>
                    </a:moveTo>
                    <a:lnTo>
                      <a:pt x="1959326" y="7035800"/>
                    </a:lnTo>
                    <a:lnTo>
                      <a:pt x="1945165" y="7048500"/>
                    </a:lnTo>
                    <a:lnTo>
                      <a:pt x="1967605" y="7035800"/>
                    </a:lnTo>
                    <a:close/>
                  </a:path>
                  <a:path w="4508500" h="7327900">
                    <a:moveTo>
                      <a:pt x="1968751" y="7035151"/>
                    </a:moveTo>
                    <a:lnTo>
                      <a:pt x="1967605" y="7035800"/>
                    </a:lnTo>
                    <a:lnTo>
                      <a:pt x="1968498" y="7035800"/>
                    </a:lnTo>
                    <a:lnTo>
                      <a:pt x="1968751" y="7035151"/>
                    </a:lnTo>
                    <a:close/>
                  </a:path>
                  <a:path w="4508500" h="7327900">
                    <a:moveTo>
                      <a:pt x="1990044" y="7023100"/>
                    </a:moveTo>
                    <a:lnTo>
                      <a:pt x="1974924" y="7023100"/>
                    </a:lnTo>
                    <a:lnTo>
                      <a:pt x="1973030" y="7024162"/>
                    </a:lnTo>
                    <a:lnTo>
                      <a:pt x="1968751" y="7035151"/>
                    </a:lnTo>
                    <a:lnTo>
                      <a:pt x="1990044" y="7023100"/>
                    </a:lnTo>
                    <a:close/>
                  </a:path>
                  <a:path w="4508500" h="7327900">
                    <a:moveTo>
                      <a:pt x="1974924" y="7023100"/>
                    </a:moveTo>
                    <a:lnTo>
                      <a:pt x="1973444" y="7023100"/>
                    </a:lnTo>
                    <a:lnTo>
                      <a:pt x="1973030" y="7024162"/>
                    </a:lnTo>
                    <a:lnTo>
                      <a:pt x="1974924" y="7023100"/>
                    </a:lnTo>
                    <a:close/>
                  </a:path>
                  <a:path w="4508500" h="7327900">
                    <a:moveTo>
                      <a:pt x="449515" y="6985000"/>
                    </a:moveTo>
                    <a:lnTo>
                      <a:pt x="457373" y="6997700"/>
                    </a:lnTo>
                    <a:lnTo>
                      <a:pt x="459288" y="7010400"/>
                    </a:lnTo>
                    <a:lnTo>
                      <a:pt x="469551" y="7010400"/>
                    </a:lnTo>
                    <a:lnTo>
                      <a:pt x="449515" y="6985000"/>
                    </a:lnTo>
                    <a:close/>
                  </a:path>
                  <a:path w="4508500" h="7327900">
                    <a:moveTo>
                      <a:pt x="675038" y="6972300"/>
                    </a:moveTo>
                    <a:lnTo>
                      <a:pt x="652859" y="6972300"/>
                    </a:lnTo>
                    <a:lnTo>
                      <a:pt x="687623" y="6985000"/>
                    </a:lnTo>
                    <a:lnTo>
                      <a:pt x="675038" y="6972300"/>
                    </a:lnTo>
                    <a:close/>
                  </a:path>
                  <a:path w="4508500" h="7327900">
                    <a:moveTo>
                      <a:pt x="177910" y="6273800"/>
                    </a:moveTo>
                    <a:lnTo>
                      <a:pt x="188633" y="6311900"/>
                    </a:lnTo>
                    <a:lnTo>
                      <a:pt x="201345" y="6350000"/>
                    </a:lnTo>
                    <a:lnTo>
                      <a:pt x="216228" y="6400800"/>
                    </a:lnTo>
                    <a:lnTo>
                      <a:pt x="233459" y="6451600"/>
                    </a:lnTo>
                    <a:lnTo>
                      <a:pt x="253220" y="6502400"/>
                    </a:lnTo>
                    <a:lnTo>
                      <a:pt x="275690" y="6553200"/>
                    </a:lnTo>
                    <a:lnTo>
                      <a:pt x="301048" y="6616700"/>
                    </a:lnTo>
                    <a:lnTo>
                      <a:pt x="325589" y="6654800"/>
                    </a:lnTo>
                    <a:lnTo>
                      <a:pt x="352269" y="6705600"/>
                    </a:lnTo>
                    <a:lnTo>
                      <a:pt x="380900" y="6756400"/>
                    </a:lnTo>
                    <a:lnTo>
                      <a:pt x="411296" y="6807200"/>
                    </a:lnTo>
                    <a:lnTo>
                      <a:pt x="443107" y="6845300"/>
                    </a:lnTo>
                    <a:lnTo>
                      <a:pt x="475961" y="6883400"/>
                    </a:lnTo>
                    <a:lnTo>
                      <a:pt x="542590" y="6959600"/>
                    </a:lnTo>
                    <a:lnTo>
                      <a:pt x="662454" y="6959600"/>
                    </a:lnTo>
                    <a:lnTo>
                      <a:pt x="637285" y="6934200"/>
                    </a:lnTo>
                    <a:lnTo>
                      <a:pt x="612543" y="6921500"/>
                    </a:lnTo>
                    <a:lnTo>
                      <a:pt x="588683" y="6896100"/>
                    </a:lnTo>
                    <a:lnTo>
                      <a:pt x="582786" y="6883400"/>
                    </a:lnTo>
                    <a:lnTo>
                      <a:pt x="577132" y="6883400"/>
                    </a:lnTo>
                    <a:lnTo>
                      <a:pt x="571595" y="6870700"/>
                    </a:lnTo>
                    <a:lnTo>
                      <a:pt x="560565" y="6870700"/>
                    </a:lnTo>
                    <a:lnTo>
                      <a:pt x="555086" y="6858000"/>
                    </a:lnTo>
                    <a:lnTo>
                      <a:pt x="549723" y="6858000"/>
                    </a:lnTo>
                    <a:lnTo>
                      <a:pt x="544590" y="6845300"/>
                    </a:lnTo>
                    <a:lnTo>
                      <a:pt x="534669" y="6832600"/>
                    </a:lnTo>
                    <a:lnTo>
                      <a:pt x="524927" y="6832600"/>
                    </a:lnTo>
                    <a:lnTo>
                      <a:pt x="515643" y="6819900"/>
                    </a:lnTo>
                    <a:lnTo>
                      <a:pt x="507094" y="6807200"/>
                    </a:lnTo>
                    <a:lnTo>
                      <a:pt x="491215" y="6794500"/>
                    </a:lnTo>
                    <a:lnTo>
                      <a:pt x="466374" y="6756400"/>
                    </a:lnTo>
                    <a:lnTo>
                      <a:pt x="452687" y="6756400"/>
                    </a:lnTo>
                    <a:lnTo>
                      <a:pt x="443658" y="6743700"/>
                    </a:lnTo>
                    <a:lnTo>
                      <a:pt x="435751" y="6718300"/>
                    </a:lnTo>
                    <a:lnTo>
                      <a:pt x="428777" y="6718300"/>
                    </a:lnTo>
                    <a:lnTo>
                      <a:pt x="422552" y="6705600"/>
                    </a:lnTo>
                    <a:lnTo>
                      <a:pt x="417454" y="6692900"/>
                    </a:lnTo>
                    <a:lnTo>
                      <a:pt x="413067" y="6680200"/>
                    </a:lnTo>
                    <a:lnTo>
                      <a:pt x="409334" y="6680200"/>
                    </a:lnTo>
                    <a:lnTo>
                      <a:pt x="398532" y="6654800"/>
                    </a:lnTo>
                    <a:lnTo>
                      <a:pt x="421987" y="6654800"/>
                    </a:lnTo>
                    <a:lnTo>
                      <a:pt x="419917" y="6642100"/>
                    </a:lnTo>
                    <a:lnTo>
                      <a:pt x="414852" y="6642100"/>
                    </a:lnTo>
                    <a:lnTo>
                      <a:pt x="407331" y="6616700"/>
                    </a:lnTo>
                    <a:lnTo>
                      <a:pt x="397893" y="6604000"/>
                    </a:lnTo>
                    <a:lnTo>
                      <a:pt x="379747" y="6604000"/>
                    </a:lnTo>
                    <a:lnTo>
                      <a:pt x="374514" y="6591300"/>
                    </a:lnTo>
                    <a:lnTo>
                      <a:pt x="369560" y="6578600"/>
                    </a:lnTo>
                    <a:lnTo>
                      <a:pt x="364868" y="6578600"/>
                    </a:lnTo>
                    <a:lnTo>
                      <a:pt x="360418" y="6565900"/>
                    </a:lnTo>
                    <a:lnTo>
                      <a:pt x="356363" y="6553200"/>
                    </a:lnTo>
                    <a:lnTo>
                      <a:pt x="352618" y="6553200"/>
                    </a:lnTo>
                    <a:lnTo>
                      <a:pt x="333722" y="6515100"/>
                    </a:lnTo>
                    <a:lnTo>
                      <a:pt x="313928" y="6451600"/>
                    </a:lnTo>
                    <a:lnTo>
                      <a:pt x="303884" y="6426200"/>
                    </a:lnTo>
                    <a:lnTo>
                      <a:pt x="292692" y="6388100"/>
                    </a:lnTo>
                    <a:lnTo>
                      <a:pt x="283952" y="6362700"/>
                    </a:lnTo>
                    <a:lnTo>
                      <a:pt x="270934" y="6362700"/>
                    </a:lnTo>
                    <a:lnTo>
                      <a:pt x="257483" y="6311900"/>
                    </a:lnTo>
                    <a:lnTo>
                      <a:pt x="193700" y="6311900"/>
                    </a:lnTo>
                    <a:lnTo>
                      <a:pt x="185605" y="6299200"/>
                    </a:lnTo>
                    <a:lnTo>
                      <a:pt x="181651" y="6286500"/>
                    </a:lnTo>
                    <a:lnTo>
                      <a:pt x="177910" y="6273800"/>
                    </a:lnTo>
                    <a:close/>
                  </a:path>
                  <a:path w="4508500" h="7327900">
                    <a:moveTo>
                      <a:pt x="1953113" y="6946900"/>
                    </a:moveTo>
                    <a:lnTo>
                      <a:pt x="1938605" y="6946900"/>
                    </a:lnTo>
                    <a:lnTo>
                      <a:pt x="1928077" y="6959600"/>
                    </a:lnTo>
                    <a:lnTo>
                      <a:pt x="1953113" y="6946900"/>
                    </a:lnTo>
                    <a:close/>
                  </a:path>
                  <a:path w="4508500" h="7327900">
                    <a:moveTo>
                      <a:pt x="637038" y="6921500"/>
                    </a:moveTo>
                    <a:lnTo>
                      <a:pt x="630537" y="6921500"/>
                    </a:lnTo>
                    <a:lnTo>
                      <a:pt x="638262" y="6934200"/>
                    </a:lnTo>
                    <a:lnTo>
                      <a:pt x="652952" y="6946900"/>
                    </a:lnTo>
                    <a:lnTo>
                      <a:pt x="657179" y="6946900"/>
                    </a:lnTo>
                    <a:lnTo>
                      <a:pt x="653893" y="6938070"/>
                    </a:lnTo>
                    <a:lnTo>
                      <a:pt x="650660" y="6934200"/>
                    </a:lnTo>
                    <a:lnTo>
                      <a:pt x="644037" y="6934200"/>
                    </a:lnTo>
                    <a:lnTo>
                      <a:pt x="637038" y="6921500"/>
                    </a:lnTo>
                    <a:close/>
                  </a:path>
                  <a:path w="4508500" h="7327900">
                    <a:moveTo>
                      <a:pt x="653893" y="6938070"/>
                    </a:moveTo>
                    <a:lnTo>
                      <a:pt x="657179" y="6946900"/>
                    </a:lnTo>
                    <a:lnTo>
                      <a:pt x="661267" y="6946900"/>
                    </a:lnTo>
                    <a:lnTo>
                      <a:pt x="653893" y="6938070"/>
                    </a:lnTo>
                    <a:close/>
                  </a:path>
                  <a:path w="4508500" h="7327900">
                    <a:moveTo>
                      <a:pt x="1961201" y="6942797"/>
                    </a:moveTo>
                    <a:lnTo>
                      <a:pt x="1953113" y="6946900"/>
                    </a:lnTo>
                    <a:lnTo>
                      <a:pt x="1958245" y="6946900"/>
                    </a:lnTo>
                    <a:lnTo>
                      <a:pt x="1961201" y="6942797"/>
                    </a:lnTo>
                    <a:close/>
                  </a:path>
                  <a:path w="4508500" h="7327900">
                    <a:moveTo>
                      <a:pt x="2295234" y="6705600"/>
                    </a:moveTo>
                    <a:lnTo>
                      <a:pt x="2288574" y="6705600"/>
                    </a:lnTo>
                    <a:lnTo>
                      <a:pt x="2272152" y="6718300"/>
                    </a:lnTo>
                    <a:lnTo>
                      <a:pt x="2254611" y="6731000"/>
                    </a:lnTo>
                    <a:lnTo>
                      <a:pt x="2203239" y="6769100"/>
                    </a:lnTo>
                    <a:lnTo>
                      <a:pt x="2166244" y="6807200"/>
                    </a:lnTo>
                    <a:lnTo>
                      <a:pt x="2138188" y="6819900"/>
                    </a:lnTo>
                    <a:lnTo>
                      <a:pt x="2113631" y="6845300"/>
                    </a:lnTo>
                    <a:lnTo>
                      <a:pt x="2086494" y="6858000"/>
                    </a:lnTo>
                    <a:lnTo>
                      <a:pt x="2070164" y="6870700"/>
                    </a:lnTo>
                    <a:lnTo>
                      <a:pt x="2050890" y="6883400"/>
                    </a:lnTo>
                    <a:lnTo>
                      <a:pt x="2000410" y="6921500"/>
                    </a:lnTo>
                    <a:lnTo>
                      <a:pt x="1967395" y="6934200"/>
                    </a:lnTo>
                    <a:lnTo>
                      <a:pt x="1961201" y="6942797"/>
                    </a:lnTo>
                    <a:lnTo>
                      <a:pt x="2125767" y="6858000"/>
                    </a:lnTo>
                    <a:lnTo>
                      <a:pt x="2248056" y="6858000"/>
                    </a:lnTo>
                    <a:lnTo>
                      <a:pt x="2265654" y="6845300"/>
                    </a:lnTo>
                    <a:lnTo>
                      <a:pt x="2303517" y="6819900"/>
                    </a:lnTo>
                    <a:lnTo>
                      <a:pt x="2346192" y="6794500"/>
                    </a:lnTo>
                    <a:lnTo>
                      <a:pt x="2395822" y="6756400"/>
                    </a:lnTo>
                    <a:lnTo>
                      <a:pt x="2406636" y="6756400"/>
                    </a:lnTo>
                    <a:lnTo>
                      <a:pt x="2423935" y="6743700"/>
                    </a:lnTo>
                    <a:lnTo>
                      <a:pt x="2450923" y="6718300"/>
                    </a:lnTo>
                    <a:lnTo>
                      <a:pt x="2283490" y="6718300"/>
                    </a:lnTo>
                    <a:lnTo>
                      <a:pt x="2295234" y="6705600"/>
                    </a:lnTo>
                    <a:close/>
                  </a:path>
                  <a:path w="4508500" h="7327900">
                    <a:moveTo>
                      <a:pt x="619949" y="6908800"/>
                    </a:moveTo>
                    <a:lnTo>
                      <a:pt x="614934" y="6908800"/>
                    </a:lnTo>
                    <a:lnTo>
                      <a:pt x="622703" y="6921500"/>
                    </a:lnTo>
                    <a:lnTo>
                      <a:pt x="623813" y="6921500"/>
                    </a:lnTo>
                    <a:lnTo>
                      <a:pt x="619949" y="6908800"/>
                    </a:lnTo>
                    <a:close/>
                  </a:path>
                  <a:path w="4508500" h="7327900">
                    <a:moveTo>
                      <a:pt x="623609" y="6906030"/>
                    </a:moveTo>
                    <a:lnTo>
                      <a:pt x="625980" y="6908800"/>
                    </a:lnTo>
                    <a:lnTo>
                      <a:pt x="625077" y="6907235"/>
                    </a:lnTo>
                    <a:lnTo>
                      <a:pt x="623609" y="6906030"/>
                    </a:lnTo>
                    <a:close/>
                  </a:path>
                  <a:path w="4508500" h="7327900">
                    <a:moveTo>
                      <a:pt x="628624" y="6883400"/>
                    </a:moveTo>
                    <a:lnTo>
                      <a:pt x="604957" y="6883400"/>
                    </a:lnTo>
                    <a:lnTo>
                      <a:pt x="606123" y="6885613"/>
                    </a:lnTo>
                    <a:lnTo>
                      <a:pt x="623609" y="6906030"/>
                    </a:lnTo>
                    <a:lnTo>
                      <a:pt x="625077" y="6907235"/>
                    </a:lnTo>
                    <a:lnTo>
                      <a:pt x="618652" y="6896100"/>
                    </a:lnTo>
                    <a:lnTo>
                      <a:pt x="644645" y="6896100"/>
                    </a:lnTo>
                    <a:lnTo>
                      <a:pt x="628624" y="6883400"/>
                    </a:lnTo>
                    <a:close/>
                  </a:path>
                  <a:path w="4508500" h="7327900">
                    <a:moveTo>
                      <a:pt x="532957" y="6807200"/>
                    </a:moveTo>
                    <a:lnTo>
                      <a:pt x="528887" y="6807200"/>
                    </a:lnTo>
                    <a:lnTo>
                      <a:pt x="538444" y="6819900"/>
                    </a:lnTo>
                    <a:lnTo>
                      <a:pt x="557354" y="6845300"/>
                    </a:lnTo>
                    <a:lnTo>
                      <a:pt x="580897" y="6870700"/>
                    </a:lnTo>
                    <a:lnTo>
                      <a:pt x="589827" y="6870700"/>
                    </a:lnTo>
                    <a:lnTo>
                      <a:pt x="594264" y="6883400"/>
                    </a:lnTo>
                    <a:lnTo>
                      <a:pt x="611499" y="6896100"/>
                    </a:lnTo>
                    <a:lnTo>
                      <a:pt x="623609" y="6906030"/>
                    </a:lnTo>
                    <a:lnTo>
                      <a:pt x="615104" y="6896100"/>
                    </a:lnTo>
                    <a:lnTo>
                      <a:pt x="611651" y="6896100"/>
                    </a:lnTo>
                    <a:lnTo>
                      <a:pt x="606123" y="6885613"/>
                    </a:lnTo>
                    <a:lnTo>
                      <a:pt x="604228" y="6883400"/>
                    </a:lnTo>
                    <a:lnTo>
                      <a:pt x="598547" y="6883400"/>
                    </a:lnTo>
                    <a:lnTo>
                      <a:pt x="592567" y="6870700"/>
                    </a:lnTo>
                    <a:lnTo>
                      <a:pt x="581577" y="6858000"/>
                    </a:lnTo>
                    <a:lnTo>
                      <a:pt x="576380" y="6858000"/>
                    </a:lnTo>
                    <a:lnTo>
                      <a:pt x="566507" y="6845300"/>
                    </a:lnTo>
                    <a:lnTo>
                      <a:pt x="557489" y="6832600"/>
                    </a:lnTo>
                    <a:lnTo>
                      <a:pt x="549058" y="6832600"/>
                    </a:lnTo>
                    <a:lnTo>
                      <a:pt x="532957" y="6807200"/>
                    </a:lnTo>
                    <a:close/>
                  </a:path>
                  <a:path w="4508500" h="7327900">
                    <a:moveTo>
                      <a:pt x="459280" y="6682870"/>
                    </a:moveTo>
                    <a:lnTo>
                      <a:pt x="485075" y="6731000"/>
                    </a:lnTo>
                    <a:lnTo>
                      <a:pt x="511167" y="6769100"/>
                    </a:lnTo>
                    <a:lnTo>
                      <a:pt x="537164" y="6794500"/>
                    </a:lnTo>
                    <a:lnTo>
                      <a:pt x="564152" y="6832600"/>
                    </a:lnTo>
                    <a:lnTo>
                      <a:pt x="593352" y="6870700"/>
                    </a:lnTo>
                    <a:lnTo>
                      <a:pt x="606123" y="6885613"/>
                    </a:lnTo>
                    <a:lnTo>
                      <a:pt x="604957" y="6883400"/>
                    </a:lnTo>
                    <a:lnTo>
                      <a:pt x="628624" y="6883400"/>
                    </a:lnTo>
                    <a:lnTo>
                      <a:pt x="612604" y="6870700"/>
                    </a:lnTo>
                    <a:lnTo>
                      <a:pt x="574736" y="6832600"/>
                    </a:lnTo>
                    <a:lnTo>
                      <a:pt x="534528" y="6781800"/>
                    </a:lnTo>
                    <a:lnTo>
                      <a:pt x="514204" y="6756400"/>
                    </a:lnTo>
                    <a:lnTo>
                      <a:pt x="484872" y="6718300"/>
                    </a:lnTo>
                    <a:lnTo>
                      <a:pt x="475562" y="6705600"/>
                    </a:lnTo>
                    <a:lnTo>
                      <a:pt x="459280" y="6682870"/>
                    </a:lnTo>
                    <a:close/>
                  </a:path>
                  <a:path w="4508500" h="7327900">
                    <a:moveTo>
                      <a:pt x="439536" y="6858000"/>
                    </a:moveTo>
                    <a:lnTo>
                      <a:pt x="429181" y="6858000"/>
                    </a:lnTo>
                    <a:lnTo>
                      <a:pt x="435032" y="6870700"/>
                    </a:lnTo>
                    <a:lnTo>
                      <a:pt x="447211" y="6883400"/>
                    </a:lnTo>
                    <a:lnTo>
                      <a:pt x="459567" y="6883400"/>
                    </a:lnTo>
                    <a:lnTo>
                      <a:pt x="449305" y="6870700"/>
                    </a:lnTo>
                    <a:lnTo>
                      <a:pt x="443881" y="6870700"/>
                    </a:lnTo>
                    <a:lnTo>
                      <a:pt x="439536" y="6858000"/>
                    </a:lnTo>
                    <a:close/>
                  </a:path>
                  <a:path w="4508500" h="7327900">
                    <a:moveTo>
                      <a:pt x="516224" y="6792383"/>
                    </a:moveTo>
                    <a:lnTo>
                      <a:pt x="517539" y="6794500"/>
                    </a:lnTo>
                    <a:lnTo>
                      <a:pt x="525231" y="6807200"/>
                    </a:lnTo>
                    <a:lnTo>
                      <a:pt x="528887" y="6807200"/>
                    </a:lnTo>
                    <a:lnTo>
                      <a:pt x="519330" y="6794500"/>
                    </a:lnTo>
                    <a:lnTo>
                      <a:pt x="516224" y="6792383"/>
                    </a:lnTo>
                    <a:close/>
                  </a:path>
                  <a:path w="4508500" h="7327900">
                    <a:moveTo>
                      <a:pt x="2406636" y="6756400"/>
                    </a:moveTo>
                    <a:lnTo>
                      <a:pt x="2395822" y="6756400"/>
                    </a:lnTo>
                    <a:lnTo>
                      <a:pt x="2343300" y="6807200"/>
                    </a:lnTo>
                    <a:lnTo>
                      <a:pt x="2362001" y="6794500"/>
                    </a:lnTo>
                    <a:lnTo>
                      <a:pt x="2389338" y="6769100"/>
                    </a:lnTo>
                    <a:lnTo>
                      <a:pt x="2406636" y="6756400"/>
                    </a:lnTo>
                    <a:close/>
                  </a:path>
                  <a:path w="4508500" h="7327900">
                    <a:moveTo>
                      <a:pt x="421987" y="6654800"/>
                    </a:moveTo>
                    <a:lnTo>
                      <a:pt x="409788" y="6654800"/>
                    </a:lnTo>
                    <a:lnTo>
                      <a:pt x="434510" y="6692900"/>
                    </a:lnTo>
                    <a:lnTo>
                      <a:pt x="465315" y="6731000"/>
                    </a:lnTo>
                    <a:lnTo>
                      <a:pt x="482645" y="6756400"/>
                    </a:lnTo>
                    <a:lnTo>
                      <a:pt x="500690" y="6781800"/>
                    </a:lnTo>
                    <a:lnTo>
                      <a:pt x="516224" y="6792383"/>
                    </a:lnTo>
                    <a:lnTo>
                      <a:pt x="509649" y="6781800"/>
                    </a:lnTo>
                    <a:lnTo>
                      <a:pt x="501388" y="6769100"/>
                    </a:lnTo>
                    <a:lnTo>
                      <a:pt x="493003" y="6756400"/>
                    </a:lnTo>
                    <a:lnTo>
                      <a:pt x="484213" y="6743700"/>
                    </a:lnTo>
                    <a:lnTo>
                      <a:pt x="474739" y="6731000"/>
                    </a:lnTo>
                    <a:lnTo>
                      <a:pt x="471519" y="6731000"/>
                    </a:lnTo>
                    <a:lnTo>
                      <a:pt x="466895" y="6718300"/>
                    </a:lnTo>
                    <a:lnTo>
                      <a:pt x="462324" y="6718300"/>
                    </a:lnTo>
                    <a:lnTo>
                      <a:pt x="448441" y="6692900"/>
                    </a:lnTo>
                    <a:lnTo>
                      <a:pt x="439499" y="6680200"/>
                    </a:lnTo>
                    <a:lnTo>
                      <a:pt x="421987" y="6654800"/>
                    </a:lnTo>
                    <a:close/>
                  </a:path>
                  <a:path w="4508500" h="7327900">
                    <a:moveTo>
                      <a:pt x="2555922" y="6743700"/>
                    </a:moveTo>
                    <a:lnTo>
                      <a:pt x="2543915" y="6743700"/>
                    </a:lnTo>
                    <a:lnTo>
                      <a:pt x="2531312" y="6756400"/>
                    </a:lnTo>
                    <a:lnTo>
                      <a:pt x="2473666" y="6756400"/>
                    </a:lnTo>
                    <a:lnTo>
                      <a:pt x="2463003" y="6769100"/>
                    </a:lnTo>
                    <a:lnTo>
                      <a:pt x="2446648" y="6781800"/>
                    </a:lnTo>
                    <a:lnTo>
                      <a:pt x="2503114" y="6781800"/>
                    </a:lnTo>
                    <a:lnTo>
                      <a:pt x="2516510" y="6769100"/>
                    </a:lnTo>
                    <a:lnTo>
                      <a:pt x="2555922" y="6743700"/>
                    </a:lnTo>
                    <a:close/>
                  </a:path>
                  <a:path w="4508500" h="7327900">
                    <a:moveTo>
                      <a:pt x="457598" y="6743700"/>
                    </a:moveTo>
                    <a:lnTo>
                      <a:pt x="448778" y="6743700"/>
                    </a:lnTo>
                    <a:lnTo>
                      <a:pt x="452687" y="6756400"/>
                    </a:lnTo>
                    <a:lnTo>
                      <a:pt x="466374" y="6756400"/>
                    </a:lnTo>
                    <a:lnTo>
                      <a:pt x="457598" y="6743700"/>
                    </a:lnTo>
                    <a:close/>
                  </a:path>
                  <a:path w="4508500" h="7327900">
                    <a:moveTo>
                      <a:pt x="476299" y="6731000"/>
                    </a:moveTo>
                    <a:lnTo>
                      <a:pt x="474739" y="6731000"/>
                    </a:lnTo>
                    <a:lnTo>
                      <a:pt x="495712" y="6756400"/>
                    </a:lnTo>
                    <a:lnTo>
                      <a:pt x="476299" y="6731000"/>
                    </a:lnTo>
                    <a:close/>
                  </a:path>
                  <a:path w="4508500" h="7327900">
                    <a:moveTo>
                      <a:pt x="3209096" y="6134100"/>
                    </a:moveTo>
                    <a:lnTo>
                      <a:pt x="3102292" y="6134100"/>
                    </a:lnTo>
                    <a:lnTo>
                      <a:pt x="3102744" y="6146800"/>
                    </a:lnTo>
                    <a:lnTo>
                      <a:pt x="3102349" y="6146800"/>
                    </a:lnTo>
                    <a:lnTo>
                      <a:pt x="3099022" y="6159500"/>
                    </a:lnTo>
                    <a:lnTo>
                      <a:pt x="3090680" y="6172200"/>
                    </a:lnTo>
                    <a:lnTo>
                      <a:pt x="3075203" y="6197600"/>
                    </a:lnTo>
                    <a:lnTo>
                      <a:pt x="3050341" y="6235700"/>
                    </a:lnTo>
                    <a:lnTo>
                      <a:pt x="3013299" y="6273800"/>
                    </a:lnTo>
                    <a:lnTo>
                      <a:pt x="2961281" y="6337300"/>
                    </a:lnTo>
                    <a:lnTo>
                      <a:pt x="2927684" y="6375400"/>
                    </a:lnTo>
                    <a:lnTo>
                      <a:pt x="2906618" y="6388100"/>
                    </a:lnTo>
                    <a:lnTo>
                      <a:pt x="2895683" y="6400800"/>
                    </a:lnTo>
                    <a:lnTo>
                      <a:pt x="2885043" y="6400800"/>
                    </a:lnTo>
                    <a:lnTo>
                      <a:pt x="2848858" y="6438900"/>
                    </a:lnTo>
                    <a:lnTo>
                      <a:pt x="2815691" y="6477000"/>
                    </a:lnTo>
                    <a:lnTo>
                      <a:pt x="2784499" y="6502400"/>
                    </a:lnTo>
                    <a:lnTo>
                      <a:pt x="2754240" y="6527800"/>
                    </a:lnTo>
                    <a:lnTo>
                      <a:pt x="2723351" y="6553200"/>
                    </a:lnTo>
                    <a:lnTo>
                      <a:pt x="2690783" y="6578600"/>
                    </a:lnTo>
                    <a:lnTo>
                      <a:pt x="2654894" y="6616700"/>
                    </a:lnTo>
                    <a:lnTo>
                      <a:pt x="2614046" y="6654800"/>
                    </a:lnTo>
                    <a:lnTo>
                      <a:pt x="2564549" y="6692900"/>
                    </a:lnTo>
                    <a:lnTo>
                      <a:pt x="2529828" y="6731000"/>
                    </a:lnTo>
                    <a:lnTo>
                      <a:pt x="2506714" y="6743700"/>
                    </a:lnTo>
                    <a:lnTo>
                      <a:pt x="2492039" y="6756400"/>
                    </a:lnTo>
                    <a:lnTo>
                      <a:pt x="2521452" y="6756400"/>
                    </a:lnTo>
                    <a:lnTo>
                      <a:pt x="2599579" y="6705600"/>
                    </a:lnTo>
                    <a:lnTo>
                      <a:pt x="2638137" y="6667500"/>
                    </a:lnTo>
                    <a:lnTo>
                      <a:pt x="2676349" y="6642100"/>
                    </a:lnTo>
                    <a:lnTo>
                      <a:pt x="2714210" y="6604000"/>
                    </a:lnTo>
                    <a:lnTo>
                      <a:pt x="2751715" y="6578600"/>
                    </a:lnTo>
                    <a:lnTo>
                      <a:pt x="2756389" y="6573804"/>
                    </a:lnTo>
                    <a:lnTo>
                      <a:pt x="2760787" y="6565900"/>
                    </a:lnTo>
                    <a:lnTo>
                      <a:pt x="2788857" y="6540500"/>
                    </a:lnTo>
                    <a:lnTo>
                      <a:pt x="2804287" y="6540500"/>
                    </a:lnTo>
                    <a:lnTo>
                      <a:pt x="2860919" y="6489700"/>
                    </a:lnTo>
                    <a:lnTo>
                      <a:pt x="2902895" y="6451600"/>
                    </a:lnTo>
                    <a:lnTo>
                      <a:pt x="2929850" y="6451600"/>
                    </a:lnTo>
                    <a:lnTo>
                      <a:pt x="2952271" y="6426200"/>
                    </a:lnTo>
                    <a:lnTo>
                      <a:pt x="2973935" y="6400800"/>
                    </a:lnTo>
                    <a:lnTo>
                      <a:pt x="2894612" y="6400800"/>
                    </a:lnTo>
                    <a:lnTo>
                      <a:pt x="2898945" y="6389936"/>
                    </a:lnTo>
                    <a:lnTo>
                      <a:pt x="2992364" y="6389936"/>
                    </a:lnTo>
                    <a:lnTo>
                      <a:pt x="2995479" y="6388100"/>
                    </a:lnTo>
                    <a:lnTo>
                      <a:pt x="3017044" y="6362700"/>
                    </a:lnTo>
                    <a:lnTo>
                      <a:pt x="3027997" y="6350000"/>
                    </a:lnTo>
                    <a:lnTo>
                      <a:pt x="3050418" y="6324600"/>
                    </a:lnTo>
                    <a:lnTo>
                      <a:pt x="3061948" y="6324600"/>
                    </a:lnTo>
                    <a:lnTo>
                      <a:pt x="3073738" y="6311900"/>
                    </a:lnTo>
                    <a:lnTo>
                      <a:pt x="3085822" y="6299200"/>
                    </a:lnTo>
                    <a:lnTo>
                      <a:pt x="3102141" y="6273800"/>
                    </a:lnTo>
                    <a:lnTo>
                      <a:pt x="3120399" y="6248400"/>
                    </a:lnTo>
                    <a:lnTo>
                      <a:pt x="3140492" y="6223000"/>
                    </a:lnTo>
                    <a:lnTo>
                      <a:pt x="3162312" y="6197600"/>
                    </a:lnTo>
                    <a:lnTo>
                      <a:pt x="3209096" y="6134100"/>
                    </a:lnTo>
                    <a:close/>
                  </a:path>
                  <a:path w="4508500" h="7327900">
                    <a:moveTo>
                      <a:pt x="2506436" y="6718300"/>
                    </a:moveTo>
                    <a:lnTo>
                      <a:pt x="2497358" y="6731000"/>
                    </a:lnTo>
                    <a:lnTo>
                      <a:pt x="2503724" y="6731000"/>
                    </a:lnTo>
                    <a:lnTo>
                      <a:pt x="2506436" y="6718300"/>
                    </a:lnTo>
                    <a:close/>
                  </a:path>
                  <a:path w="4508500" h="7327900">
                    <a:moveTo>
                      <a:pt x="3494197" y="5422900"/>
                    </a:moveTo>
                    <a:lnTo>
                      <a:pt x="3460151" y="5422900"/>
                    </a:lnTo>
                    <a:lnTo>
                      <a:pt x="3458425" y="5435600"/>
                    </a:lnTo>
                    <a:lnTo>
                      <a:pt x="3449392" y="5448300"/>
                    </a:lnTo>
                    <a:lnTo>
                      <a:pt x="3416793" y="5499100"/>
                    </a:lnTo>
                    <a:lnTo>
                      <a:pt x="3386347" y="5549900"/>
                    </a:lnTo>
                    <a:lnTo>
                      <a:pt x="3372218" y="5575300"/>
                    </a:lnTo>
                    <a:lnTo>
                      <a:pt x="3358444" y="5588000"/>
                    </a:lnTo>
                    <a:lnTo>
                      <a:pt x="3345091" y="5613400"/>
                    </a:lnTo>
                    <a:lnTo>
                      <a:pt x="3332223" y="5626100"/>
                    </a:lnTo>
                    <a:lnTo>
                      <a:pt x="3308133" y="5664200"/>
                    </a:lnTo>
                    <a:lnTo>
                      <a:pt x="3296717" y="5676900"/>
                    </a:lnTo>
                    <a:lnTo>
                      <a:pt x="3285449" y="5689600"/>
                    </a:lnTo>
                    <a:lnTo>
                      <a:pt x="3243074" y="5753100"/>
                    </a:lnTo>
                    <a:lnTo>
                      <a:pt x="3216141" y="5778500"/>
                    </a:lnTo>
                    <a:lnTo>
                      <a:pt x="3189102" y="5816600"/>
                    </a:lnTo>
                    <a:lnTo>
                      <a:pt x="3130582" y="5880100"/>
                    </a:lnTo>
                    <a:lnTo>
                      <a:pt x="3097036" y="5918200"/>
                    </a:lnTo>
                    <a:lnTo>
                      <a:pt x="3059257" y="5969000"/>
                    </a:lnTo>
                    <a:lnTo>
                      <a:pt x="3046932" y="5981700"/>
                    </a:lnTo>
                    <a:lnTo>
                      <a:pt x="3033428" y="6007100"/>
                    </a:lnTo>
                    <a:lnTo>
                      <a:pt x="3018805" y="6019800"/>
                    </a:lnTo>
                    <a:lnTo>
                      <a:pt x="3003123" y="6045200"/>
                    </a:lnTo>
                    <a:lnTo>
                      <a:pt x="2986229" y="6057900"/>
                    </a:lnTo>
                    <a:lnTo>
                      <a:pt x="2968236" y="6083300"/>
                    </a:lnTo>
                    <a:lnTo>
                      <a:pt x="2949289" y="6108700"/>
                    </a:lnTo>
                    <a:lnTo>
                      <a:pt x="2929533" y="6134100"/>
                    </a:lnTo>
                    <a:lnTo>
                      <a:pt x="2901468" y="6159500"/>
                    </a:lnTo>
                    <a:lnTo>
                      <a:pt x="2871572" y="6197600"/>
                    </a:lnTo>
                    <a:lnTo>
                      <a:pt x="2840050" y="6235700"/>
                    </a:lnTo>
                    <a:lnTo>
                      <a:pt x="2807105" y="6261100"/>
                    </a:lnTo>
                    <a:lnTo>
                      <a:pt x="2772941" y="6299200"/>
                    </a:lnTo>
                    <a:lnTo>
                      <a:pt x="2737759" y="6337300"/>
                    </a:lnTo>
                    <a:lnTo>
                      <a:pt x="2701604" y="6375400"/>
                    </a:lnTo>
                    <a:lnTo>
                      <a:pt x="2664636" y="6400800"/>
                    </a:lnTo>
                    <a:lnTo>
                      <a:pt x="2627002" y="6438900"/>
                    </a:lnTo>
                    <a:lnTo>
                      <a:pt x="2550316" y="6515100"/>
                    </a:lnTo>
                    <a:lnTo>
                      <a:pt x="2511557" y="6540500"/>
                    </a:lnTo>
                    <a:lnTo>
                      <a:pt x="2472749" y="6578600"/>
                    </a:lnTo>
                    <a:lnTo>
                      <a:pt x="2434016" y="6604000"/>
                    </a:lnTo>
                    <a:lnTo>
                      <a:pt x="2395540" y="6642100"/>
                    </a:lnTo>
                    <a:lnTo>
                      <a:pt x="2357506" y="6667500"/>
                    </a:lnTo>
                    <a:lnTo>
                      <a:pt x="2320095" y="6692900"/>
                    </a:lnTo>
                    <a:lnTo>
                      <a:pt x="2283490" y="6718300"/>
                    </a:lnTo>
                    <a:lnTo>
                      <a:pt x="2450923" y="6718300"/>
                    </a:lnTo>
                    <a:lnTo>
                      <a:pt x="2464417" y="6705600"/>
                    </a:lnTo>
                    <a:lnTo>
                      <a:pt x="2500099" y="6680200"/>
                    </a:lnTo>
                    <a:lnTo>
                      <a:pt x="2537961" y="6654800"/>
                    </a:lnTo>
                    <a:lnTo>
                      <a:pt x="2577414" y="6616700"/>
                    </a:lnTo>
                    <a:lnTo>
                      <a:pt x="2658746" y="6540500"/>
                    </a:lnTo>
                    <a:lnTo>
                      <a:pt x="2686251" y="6515100"/>
                    </a:lnTo>
                    <a:lnTo>
                      <a:pt x="2721123" y="6477000"/>
                    </a:lnTo>
                    <a:lnTo>
                      <a:pt x="2798959" y="6400800"/>
                    </a:lnTo>
                    <a:lnTo>
                      <a:pt x="2834918" y="6362700"/>
                    </a:lnTo>
                    <a:lnTo>
                      <a:pt x="2857368" y="6362700"/>
                    </a:lnTo>
                    <a:lnTo>
                      <a:pt x="2888135" y="6324600"/>
                    </a:lnTo>
                    <a:lnTo>
                      <a:pt x="2925074" y="6286500"/>
                    </a:lnTo>
                    <a:lnTo>
                      <a:pt x="2966941" y="6248400"/>
                    </a:lnTo>
                    <a:lnTo>
                      <a:pt x="3012493" y="6197600"/>
                    </a:lnTo>
                    <a:lnTo>
                      <a:pt x="3060485" y="6146800"/>
                    </a:lnTo>
                    <a:lnTo>
                      <a:pt x="3109674" y="6083300"/>
                    </a:lnTo>
                    <a:lnTo>
                      <a:pt x="3247406" y="6083300"/>
                    </a:lnTo>
                    <a:lnTo>
                      <a:pt x="3260434" y="6070600"/>
                    </a:lnTo>
                    <a:lnTo>
                      <a:pt x="3291377" y="6032500"/>
                    </a:lnTo>
                    <a:lnTo>
                      <a:pt x="3322952" y="5994400"/>
                    </a:lnTo>
                    <a:lnTo>
                      <a:pt x="3355021" y="5943600"/>
                    </a:lnTo>
                    <a:lnTo>
                      <a:pt x="3387450" y="5905500"/>
                    </a:lnTo>
                    <a:lnTo>
                      <a:pt x="3452844" y="5816600"/>
                    </a:lnTo>
                    <a:lnTo>
                      <a:pt x="3474640" y="5791200"/>
                    </a:lnTo>
                    <a:lnTo>
                      <a:pt x="3345479" y="5791200"/>
                    </a:lnTo>
                    <a:lnTo>
                      <a:pt x="3359705" y="5765800"/>
                    </a:lnTo>
                    <a:lnTo>
                      <a:pt x="3361562" y="5764200"/>
                    </a:lnTo>
                    <a:lnTo>
                      <a:pt x="3368175" y="5753100"/>
                    </a:lnTo>
                    <a:lnTo>
                      <a:pt x="3389505" y="5727700"/>
                    </a:lnTo>
                    <a:lnTo>
                      <a:pt x="3427979" y="5676900"/>
                    </a:lnTo>
                    <a:lnTo>
                      <a:pt x="3457973" y="5626100"/>
                    </a:lnTo>
                    <a:lnTo>
                      <a:pt x="3484668" y="5575300"/>
                    </a:lnTo>
                    <a:lnTo>
                      <a:pt x="3509034" y="5537200"/>
                    </a:lnTo>
                    <a:lnTo>
                      <a:pt x="3530384" y="5499100"/>
                    </a:lnTo>
                    <a:lnTo>
                      <a:pt x="3571777" y="5435600"/>
                    </a:lnTo>
                    <a:lnTo>
                      <a:pt x="3491980" y="5435600"/>
                    </a:lnTo>
                    <a:lnTo>
                      <a:pt x="3494197" y="5422900"/>
                    </a:lnTo>
                    <a:close/>
                  </a:path>
                  <a:path w="4508500" h="7327900">
                    <a:moveTo>
                      <a:pt x="2560759" y="6667500"/>
                    </a:moveTo>
                    <a:lnTo>
                      <a:pt x="2506499" y="6705600"/>
                    </a:lnTo>
                    <a:lnTo>
                      <a:pt x="2504568" y="6708498"/>
                    </a:lnTo>
                    <a:lnTo>
                      <a:pt x="2508738" y="6705600"/>
                    </a:lnTo>
                    <a:lnTo>
                      <a:pt x="2560759" y="6667500"/>
                    </a:lnTo>
                    <a:close/>
                  </a:path>
                  <a:path w="4508500" h="7327900">
                    <a:moveTo>
                      <a:pt x="2756970" y="6621726"/>
                    </a:moveTo>
                    <a:lnTo>
                      <a:pt x="2727732" y="6642100"/>
                    </a:lnTo>
                    <a:lnTo>
                      <a:pt x="2693532" y="6680200"/>
                    </a:lnTo>
                    <a:lnTo>
                      <a:pt x="2664808" y="6705600"/>
                    </a:lnTo>
                    <a:lnTo>
                      <a:pt x="2709188" y="6667500"/>
                    </a:lnTo>
                    <a:lnTo>
                      <a:pt x="2749555" y="6629400"/>
                    </a:lnTo>
                    <a:lnTo>
                      <a:pt x="2756970" y="6621726"/>
                    </a:lnTo>
                    <a:close/>
                  </a:path>
                  <a:path w="4508500" h="7327900">
                    <a:moveTo>
                      <a:pt x="453848" y="6674905"/>
                    </a:moveTo>
                    <a:lnTo>
                      <a:pt x="457368" y="6680200"/>
                    </a:lnTo>
                    <a:lnTo>
                      <a:pt x="459280" y="6682870"/>
                    </a:lnTo>
                    <a:lnTo>
                      <a:pt x="457849" y="6680200"/>
                    </a:lnTo>
                    <a:lnTo>
                      <a:pt x="453848" y="6674905"/>
                    </a:lnTo>
                    <a:close/>
                  </a:path>
                  <a:path w="4508500" h="7327900">
                    <a:moveTo>
                      <a:pt x="404201" y="6591300"/>
                    </a:moveTo>
                    <a:lnTo>
                      <a:pt x="398249" y="6591300"/>
                    </a:lnTo>
                    <a:lnTo>
                      <a:pt x="429054" y="6642100"/>
                    </a:lnTo>
                    <a:lnTo>
                      <a:pt x="453848" y="6674905"/>
                    </a:lnTo>
                    <a:lnTo>
                      <a:pt x="448924" y="6667500"/>
                    </a:lnTo>
                    <a:lnTo>
                      <a:pt x="440592" y="6654800"/>
                    </a:lnTo>
                    <a:lnTo>
                      <a:pt x="432540" y="6642100"/>
                    </a:lnTo>
                    <a:lnTo>
                      <a:pt x="424939" y="6629400"/>
                    </a:lnTo>
                    <a:lnTo>
                      <a:pt x="417786" y="6616700"/>
                    </a:lnTo>
                    <a:lnTo>
                      <a:pt x="410793" y="6604000"/>
                    </a:lnTo>
                    <a:lnTo>
                      <a:pt x="404201" y="6591300"/>
                    </a:lnTo>
                    <a:close/>
                  </a:path>
                  <a:path w="4508500" h="7327900">
                    <a:moveTo>
                      <a:pt x="409788" y="6654800"/>
                    </a:moveTo>
                    <a:lnTo>
                      <a:pt x="406080" y="6654800"/>
                    </a:lnTo>
                    <a:lnTo>
                      <a:pt x="409729" y="6667500"/>
                    </a:lnTo>
                    <a:lnTo>
                      <a:pt x="409788" y="6654800"/>
                    </a:lnTo>
                    <a:close/>
                  </a:path>
                  <a:path w="4508500" h="7327900">
                    <a:moveTo>
                      <a:pt x="2764427" y="6596530"/>
                    </a:moveTo>
                    <a:lnTo>
                      <a:pt x="2754345" y="6604000"/>
                    </a:lnTo>
                    <a:lnTo>
                      <a:pt x="2728255" y="6629400"/>
                    </a:lnTo>
                    <a:lnTo>
                      <a:pt x="2709801" y="6642100"/>
                    </a:lnTo>
                    <a:lnTo>
                      <a:pt x="2704645" y="6654800"/>
                    </a:lnTo>
                    <a:lnTo>
                      <a:pt x="2718450" y="6642100"/>
                    </a:lnTo>
                    <a:lnTo>
                      <a:pt x="2744069" y="6616700"/>
                    </a:lnTo>
                    <a:lnTo>
                      <a:pt x="2741848" y="6616700"/>
                    </a:lnTo>
                    <a:lnTo>
                      <a:pt x="2756879" y="6604000"/>
                    </a:lnTo>
                    <a:lnTo>
                      <a:pt x="2758397" y="6604000"/>
                    </a:lnTo>
                    <a:lnTo>
                      <a:pt x="2764427" y="6596530"/>
                    </a:lnTo>
                    <a:close/>
                  </a:path>
                  <a:path w="4508500" h="7327900">
                    <a:moveTo>
                      <a:pt x="2791271" y="6587611"/>
                    </a:moveTo>
                    <a:lnTo>
                      <a:pt x="2786373" y="6591300"/>
                    </a:lnTo>
                    <a:lnTo>
                      <a:pt x="2756970" y="6621726"/>
                    </a:lnTo>
                    <a:lnTo>
                      <a:pt x="2764184" y="6616700"/>
                    </a:lnTo>
                    <a:lnTo>
                      <a:pt x="2791271" y="6587611"/>
                    </a:lnTo>
                    <a:close/>
                  </a:path>
                  <a:path w="4508500" h="7327900">
                    <a:moveTo>
                      <a:pt x="2756879" y="6604000"/>
                    </a:moveTo>
                    <a:lnTo>
                      <a:pt x="2741848" y="6616700"/>
                    </a:lnTo>
                    <a:lnTo>
                      <a:pt x="2744069" y="6616700"/>
                    </a:lnTo>
                    <a:lnTo>
                      <a:pt x="2756879" y="6604000"/>
                    </a:lnTo>
                    <a:close/>
                  </a:path>
                  <a:path w="4508500" h="7327900">
                    <a:moveTo>
                      <a:pt x="2758397" y="6604000"/>
                    </a:moveTo>
                    <a:lnTo>
                      <a:pt x="2756879" y="6604000"/>
                    </a:lnTo>
                    <a:lnTo>
                      <a:pt x="2744069" y="6616700"/>
                    </a:lnTo>
                    <a:lnTo>
                      <a:pt x="2748144" y="6616700"/>
                    </a:lnTo>
                    <a:lnTo>
                      <a:pt x="2758397" y="6604000"/>
                    </a:lnTo>
                    <a:close/>
                  </a:path>
                  <a:path w="4508500" h="7327900">
                    <a:moveTo>
                      <a:pt x="282598" y="6311900"/>
                    </a:moveTo>
                    <a:lnTo>
                      <a:pt x="293215" y="6350000"/>
                    </a:lnTo>
                    <a:lnTo>
                      <a:pt x="304575" y="6388100"/>
                    </a:lnTo>
                    <a:lnTo>
                      <a:pt x="316782" y="6426200"/>
                    </a:lnTo>
                    <a:lnTo>
                      <a:pt x="329937" y="6464300"/>
                    </a:lnTo>
                    <a:lnTo>
                      <a:pt x="344146" y="6489700"/>
                    </a:lnTo>
                    <a:lnTo>
                      <a:pt x="359176" y="6527800"/>
                    </a:lnTo>
                    <a:lnTo>
                      <a:pt x="375076" y="6565900"/>
                    </a:lnTo>
                    <a:lnTo>
                      <a:pt x="391893" y="6604000"/>
                    </a:lnTo>
                    <a:lnTo>
                      <a:pt x="397893" y="6604000"/>
                    </a:lnTo>
                    <a:lnTo>
                      <a:pt x="377349" y="6553200"/>
                    </a:lnTo>
                    <a:lnTo>
                      <a:pt x="358125" y="6515100"/>
                    </a:lnTo>
                    <a:lnTo>
                      <a:pt x="350412" y="6489700"/>
                    </a:lnTo>
                    <a:lnTo>
                      <a:pt x="344226" y="6477000"/>
                    </a:lnTo>
                    <a:lnTo>
                      <a:pt x="340091" y="6464300"/>
                    </a:lnTo>
                    <a:lnTo>
                      <a:pt x="338534" y="6451600"/>
                    </a:lnTo>
                    <a:lnTo>
                      <a:pt x="341773" y="6451600"/>
                    </a:lnTo>
                    <a:lnTo>
                      <a:pt x="333361" y="6426200"/>
                    </a:lnTo>
                    <a:lnTo>
                      <a:pt x="328940" y="6426200"/>
                    </a:lnTo>
                    <a:lnTo>
                      <a:pt x="325390" y="6413500"/>
                    </a:lnTo>
                    <a:lnTo>
                      <a:pt x="322488" y="6413500"/>
                    </a:lnTo>
                    <a:lnTo>
                      <a:pt x="320011" y="6400800"/>
                    </a:lnTo>
                    <a:lnTo>
                      <a:pt x="314926" y="6400800"/>
                    </a:lnTo>
                    <a:lnTo>
                      <a:pt x="311822" y="6388100"/>
                    </a:lnTo>
                    <a:lnTo>
                      <a:pt x="308011" y="6375400"/>
                    </a:lnTo>
                    <a:lnTo>
                      <a:pt x="303238" y="6375400"/>
                    </a:lnTo>
                    <a:lnTo>
                      <a:pt x="297570" y="6350000"/>
                    </a:lnTo>
                    <a:lnTo>
                      <a:pt x="290770" y="6337300"/>
                    </a:lnTo>
                    <a:lnTo>
                      <a:pt x="282598" y="6311900"/>
                    </a:lnTo>
                    <a:close/>
                  </a:path>
                  <a:path w="4508500" h="7327900">
                    <a:moveTo>
                      <a:pt x="2804287" y="6540500"/>
                    </a:moveTo>
                    <a:lnTo>
                      <a:pt x="2788857" y="6540500"/>
                    </a:lnTo>
                    <a:lnTo>
                      <a:pt x="2756389" y="6573804"/>
                    </a:lnTo>
                    <a:lnTo>
                      <a:pt x="2746656" y="6591300"/>
                    </a:lnTo>
                    <a:lnTo>
                      <a:pt x="2732545" y="6604000"/>
                    </a:lnTo>
                    <a:lnTo>
                      <a:pt x="2804287" y="6540500"/>
                    </a:lnTo>
                    <a:close/>
                  </a:path>
                  <a:path w="4508500" h="7327900">
                    <a:moveTo>
                      <a:pt x="2929850" y="6451600"/>
                    </a:moveTo>
                    <a:lnTo>
                      <a:pt x="2904181" y="6451600"/>
                    </a:lnTo>
                    <a:lnTo>
                      <a:pt x="2882509" y="6477000"/>
                    </a:lnTo>
                    <a:lnTo>
                      <a:pt x="2844368" y="6515100"/>
                    </a:lnTo>
                    <a:lnTo>
                      <a:pt x="2796249" y="6565900"/>
                    </a:lnTo>
                    <a:lnTo>
                      <a:pt x="2768650" y="6591300"/>
                    </a:lnTo>
                    <a:lnTo>
                      <a:pt x="2764427" y="6596530"/>
                    </a:lnTo>
                    <a:lnTo>
                      <a:pt x="2788628" y="6578600"/>
                    </a:lnTo>
                    <a:lnTo>
                      <a:pt x="2814738" y="6553200"/>
                    </a:lnTo>
                    <a:lnTo>
                      <a:pt x="2830476" y="6553200"/>
                    </a:lnTo>
                    <a:lnTo>
                      <a:pt x="2851217" y="6527800"/>
                    </a:lnTo>
                    <a:lnTo>
                      <a:pt x="2880170" y="6502400"/>
                    </a:lnTo>
                    <a:lnTo>
                      <a:pt x="2907429" y="6477000"/>
                    </a:lnTo>
                    <a:lnTo>
                      <a:pt x="2929850" y="6451600"/>
                    </a:lnTo>
                    <a:close/>
                  </a:path>
                  <a:path w="4508500" h="7327900">
                    <a:moveTo>
                      <a:pt x="2830476" y="6553200"/>
                    </a:moveTo>
                    <a:lnTo>
                      <a:pt x="2821981" y="6553200"/>
                    </a:lnTo>
                    <a:lnTo>
                      <a:pt x="2799663" y="6578600"/>
                    </a:lnTo>
                    <a:lnTo>
                      <a:pt x="2791271" y="6587611"/>
                    </a:lnTo>
                    <a:lnTo>
                      <a:pt x="2820106" y="6565900"/>
                    </a:lnTo>
                    <a:lnTo>
                      <a:pt x="2830476" y="6553200"/>
                    </a:lnTo>
                    <a:close/>
                  </a:path>
                  <a:path w="4508500" h="7327900">
                    <a:moveTo>
                      <a:pt x="2788857" y="6540500"/>
                    </a:moveTo>
                    <a:lnTo>
                      <a:pt x="2760787" y="6565900"/>
                    </a:lnTo>
                    <a:lnTo>
                      <a:pt x="2756389" y="6573804"/>
                    </a:lnTo>
                    <a:lnTo>
                      <a:pt x="2788857" y="6540500"/>
                    </a:lnTo>
                    <a:close/>
                  </a:path>
                  <a:path w="4508500" h="7327900">
                    <a:moveTo>
                      <a:pt x="206741" y="6426200"/>
                    </a:moveTo>
                    <a:lnTo>
                      <a:pt x="199281" y="6426200"/>
                    </a:lnTo>
                    <a:lnTo>
                      <a:pt x="218438" y="6477000"/>
                    </a:lnTo>
                    <a:lnTo>
                      <a:pt x="233278" y="6515100"/>
                    </a:lnTo>
                    <a:lnTo>
                      <a:pt x="243488" y="6540500"/>
                    </a:lnTo>
                    <a:lnTo>
                      <a:pt x="248756" y="6553200"/>
                    </a:lnTo>
                    <a:lnTo>
                      <a:pt x="249744" y="6553200"/>
                    </a:lnTo>
                    <a:lnTo>
                      <a:pt x="247008" y="6540500"/>
                    </a:lnTo>
                    <a:lnTo>
                      <a:pt x="241279" y="6515100"/>
                    </a:lnTo>
                    <a:lnTo>
                      <a:pt x="233291" y="6489700"/>
                    </a:lnTo>
                    <a:lnTo>
                      <a:pt x="220076" y="6464300"/>
                    </a:lnTo>
                    <a:lnTo>
                      <a:pt x="206741" y="6426200"/>
                    </a:lnTo>
                    <a:close/>
                  </a:path>
                  <a:path w="4508500" h="7327900">
                    <a:moveTo>
                      <a:pt x="347964" y="6469103"/>
                    </a:moveTo>
                    <a:lnTo>
                      <a:pt x="366973" y="6515100"/>
                    </a:lnTo>
                    <a:lnTo>
                      <a:pt x="353465" y="6477000"/>
                    </a:lnTo>
                    <a:lnTo>
                      <a:pt x="347964" y="6469103"/>
                    </a:lnTo>
                    <a:close/>
                  </a:path>
                  <a:path w="4508500" h="7327900">
                    <a:moveTo>
                      <a:pt x="386069" y="4292600"/>
                    </a:moveTo>
                    <a:lnTo>
                      <a:pt x="383705" y="4292600"/>
                    </a:lnTo>
                    <a:lnTo>
                      <a:pt x="376176" y="4305300"/>
                    </a:lnTo>
                    <a:lnTo>
                      <a:pt x="364725" y="4330700"/>
                    </a:lnTo>
                    <a:lnTo>
                      <a:pt x="350037" y="4356100"/>
                    </a:lnTo>
                    <a:lnTo>
                      <a:pt x="332796" y="4381500"/>
                    </a:lnTo>
                    <a:lnTo>
                      <a:pt x="314379" y="4419600"/>
                    </a:lnTo>
                    <a:lnTo>
                      <a:pt x="295288" y="4457700"/>
                    </a:lnTo>
                    <a:lnTo>
                      <a:pt x="276328" y="4495800"/>
                    </a:lnTo>
                    <a:lnTo>
                      <a:pt x="258306" y="4521200"/>
                    </a:lnTo>
                    <a:lnTo>
                      <a:pt x="249576" y="4546600"/>
                    </a:lnTo>
                    <a:lnTo>
                      <a:pt x="241520" y="4559300"/>
                    </a:lnTo>
                    <a:lnTo>
                      <a:pt x="234012" y="4584700"/>
                    </a:lnTo>
                    <a:lnTo>
                      <a:pt x="226925" y="4597400"/>
                    </a:lnTo>
                    <a:lnTo>
                      <a:pt x="204632" y="4648200"/>
                    </a:lnTo>
                    <a:lnTo>
                      <a:pt x="187342" y="4699000"/>
                    </a:lnTo>
                    <a:lnTo>
                      <a:pt x="171640" y="4749800"/>
                    </a:lnTo>
                    <a:lnTo>
                      <a:pt x="157243" y="4800600"/>
                    </a:lnTo>
                    <a:lnTo>
                      <a:pt x="143871" y="4851400"/>
                    </a:lnTo>
                    <a:lnTo>
                      <a:pt x="131242" y="4902200"/>
                    </a:lnTo>
                    <a:lnTo>
                      <a:pt x="119074" y="4953000"/>
                    </a:lnTo>
                    <a:lnTo>
                      <a:pt x="110265" y="4991100"/>
                    </a:lnTo>
                    <a:lnTo>
                      <a:pt x="101524" y="5041900"/>
                    </a:lnTo>
                    <a:lnTo>
                      <a:pt x="92876" y="5080000"/>
                    </a:lnTo>
                    <a:lnTo>
                      <a:pt x="84348" y="5130800"/>
                    </a:lnTo>
                    <a:lnTo>
                      <a:pt x="75965" y="5181600"/>
                    </a:lnTo>
                    <a:lnTo>
                      <a:pt x="67753" y="5232400"/>
                    </a:lnTo>
                    <a:lnTo>
                      <a:pt x="59738" y="5283200"/>
                    </a:lnTo>
                    <a:lnTo>
                      <a:pt x="51946" y="5334000"/>
                    </a:lnTo>
                    <a:lnTo>
                      <a:pt x="45128" y="5359400"/>
                    </a:lnTo>
                    <a:lnTo>
                      <a:pt x="38138" y="5372100"/>
                    </a:lnTo>
                    <a:lnTo>
                      <a:pt x="23946" y="5422900"/>
                    </a:lnTo>
                    <a:lnTo>
                      <a:pt x="17144" y="5448300"/>
                    </a:lnTo>
                    <a:lnTo>
                      <a:pt x="13714" y="5473700"/>
                    </a:lnTo>
                    <a:lnTo>
                      <a:pt x="10271" y="5486400"/>
                    </a:lnTo>
                    <a:lnTo>
                      <a:pt x="8599" y="5499100"/>
                    </a:lnTo>
                    <a:lnTo>
                      <a:pt x="7060" y="5512919"/>
                    </a:lnTo>
                    <a:lnTo>
                      <a:pt x="5861" y="5524500"/>
                    </a:lnTo>
                    <a:lnTo>
                      <a:pt x="4512" y="5537200"/>
                    </a:lnTo>
                    <a:lnTo>
                      <a:pt x="1895" y="5575300"/>
                    </a:lnTo>
                    <a:lnTo>
                      <a:pt x="728" y="5588000"/>
                    </a:lnTo>
                    <a:lnTo>
                      <a:pt x="0" y="5600700"/>
                    </a:lnTo>
                    <a:lnTo>
                      <a:pt x="2795" y="5676900"/>
                    </a:lnTo>
                    <a:lnTo>
                      <a:pt x="7465" y="5740400"/>
                    </a:lnTo>
                    <a:lnTo>
                      <a:pt x="8127" y="5791200"/>
                    </a:lnTo>
                    <a:lnTo>
                      <a:pt x="10079" y="5842000"/>
                    </a:lnTo>
                    <a:lnTo>
                      <a:pt x="13240" y="5892800"/>
                    </a:lnTo>
                    <a:lnTo>
                      <a:pt x="17528" y="5956300"/>
                    </a:lnTo>
                    <a:lnTo>
                      <a:pt x="22862" y="6007100"/>
                    </a:lnTo>
                    <a:lnTo>
                      <a:pt x="29161" y="6057900"/>
                    </a:lnTo>
                    <a:lnTo>
                      <a:pt x="38068" y="6121400"/>
                    </a:lnTo>
                    <a:lnTo>
                      <a:pt x="48189" y="6184900"/>
                    </a:lnTo>
                    <a:lnTo>
                      <a:pt x="58670" y="6235700"/>
                    </a:lnTo>
                    <a:lnTo>
                      <a:pt x="68660" y="6286500"/>
                    </a:lnTo>
                    <a:lnTo>
                      <a:pt x="77306" y="6324600"/>
                    </a:lnTo>
                    <a:lnTo>
                      <a:pt x="75742" y="6324600"/>
                    </a:lnTo>
                    <a:lnTo>
                      <a:pt x="87733" y="6375400"/>
                    </a:lnTo>
                    <a:lnTo>
                      <a:pt x="104054" y="6426200"/>
                    </a:lnTo>
                    <a:lnTo>
                      <a:pt x="116856" y="6464300"/>
                    </a:lnTo>
                    <a:lnTo>
                      <a:pt x="124289" y="6477000"/>
                    </a:lnTo>
                    <a:lnTo>
                      <a:pt x="126039" y="6477000"/>
                    </a:lnTo>
                    <a:lnTo>
                      <a:pt x="124706" y="6464300"/>
                    </a:lnTo>
                    <a:lnTo>
                      <a:pt x="121860" y="6451600"/>
                    </a:lnTo>
                    <a:lnTo>
                      <a:pt x="117455" y="6438900"/>
                    </a:lnTo>
                    <a:lnTo>
                      <a:pt x="111836" y="6413500"/>
                    </a:lnTo>
                    <a:lnTo>
                      <a:pt x="105021" y="6388100"/>
                    </a:lnTo>
                    <a:lnTo>
                      <a:pt x="97023" y="6362700"/>
                    </a:lnTo>
                    <a:lnTo>
                      <a:pt x="185438" y="6362700"/>
                    </a:lnTo>
                    <a:lnTo>
                      <a:pt x="169761" y="6311518"/>
                    </a:lnTo>
                    <a:lnTo>
                      <a:pt x="159212" y="6273800"/>
                    </a:lnTo>
                    <a:lnTo>
                      <a:pt x="149596" y="6235700"/>
                    </a:lnTo>
                    <a:lnTo>
                      <a:pt x="127388" y="6134100"/>
                    </a:lnTo>
                    <a:lnTo>
                      <a:pt x="117269" y="6070600"/>
                    </a:lnTo>
                    <a:lnTo>
                      <a:pt x="109808" y="6045200"/>
                    </a:lnTo>
                    <a:lnTo>
                      <a:pt x="103892" y="6032500"/>
                    </a:lnTo>
                    <a:lnTo>
                      <a:pt x="97030" y="5956300"/>
                    </a:lnTo>
                    <a:lnTo>
                      <a:pt x="94042" y="5918200"/>
                    </a:lnTo>
                    <a:lnTo>
                      <a:pt x="93456" y="5892800"/>
                    </a:lnTo>
                    <a:lnTo>
                      <a:pt x="93798" y="5880100"/>
                    </a:lnTo>
                    <a:lnTo>
                      <a:pt x="94649" y="5880100"/>
                    </a:lnTo>
                    <a:lnTo>
                      <a:pt x="95383" y="5867400"/>
                    </a:lnTo>
                    <a:lnTo>
                      <a:pt x="95981" y="5829300"/>
                    </a:lnTo>
                    <a:lnTo>
                      <a:pt x="96426" y="5778500"/>
                    </a:lnTo>
                    <a:lnTo>
                      <a:pt x="107721" y="5778500"/>
                    </a:lnTo>
                    <a:lnTo>
                      <a:pt x="106684" y="5727700"/>
                    </a:lnTo>
                    <a:lnTo>
                      <a:pt x="106519" y="5676900"/>
                    </a:lnTo>
                    <a:lnTo>
                      <a:pt x="107226" y="5626100"/>
                    </a:lnTo>
                    <a:lnTo>
                      <a:pt x="108802" y="5575300"/>
                    </a:lnTo>
                    <a:lnTo>
                      <a:pt x="111246" y="5524500"/>
                    </a:lnTo>
                    <a:lnTo>
                      <a:pt x="114558" y="5473700"/>
                    </a:lnTo>
                    <a:lnTo>
                      <a:pt x="115602" y="5461000"/>
                    </a:lnTo>
                    <a:lnTo>
                      <a:pt x="95546" y="5461000"/>
                    </a:lnTo>
                    <a:lnTo>
                      <a:pt x="94405" y="5448300"/>
                    </a:lnTo>
                    <a:lnTo>
                      <a:pt x="93871" y="5448300"/>
                    </a:lnTo>
                    <a:lnTo>
                      <a:pt x="93550" y="5435600"/>
                    </a:lnTo>
                    <a:lnTo>
                      <a:pt x="93573" y="5422900"/>
                    </a:lnTo>
                    <a:lnTo>
                      <a:pt x="94074" y="5410200"/>
                    </a:lnTo>
                    <a:lnTo>
                      <a:pt x="95190" y="5384800"/>
                    </a:lnTo>
                    <a:lnTo>
                      <a:pt x="95603" y="5359400"/>
                    </a:lnTo>
                    <a:lnTo>
                      <a:pt x="94727" y="5346700"/>
                    </a:lnTo>
                    <a:lnTo>
                      <a:pt x="93730" y="5321300"/>
                    </a:lnTo>
                    <a:lnTo>
                      <a:pt x="93777" y="5308600"/>
                    </a:lnTo>
                    <a:lnTo>
                      <a:pt x="95551" y="5270500"/>
                    </a:lnTo>
                    <a:lnTo>
                      <a:pt x="100335" y="5232400"/>
                    </a:lnTo>
                    <a:lnTo>
                      <a:pt x="110176" y="5168900"/>
                    </a:lnTo>
                    <a:lnTo>
                      <a:pt x="127116" y="5092700"/>
                    </a:lnTo>
                    <a:lnTo>
                      <a:pt x="129164" y="5092700"/>
                    </a:lnTo>
                    <a:lnTo>
                      <a:pt x="132462" y="5080000"/>
                    </a:lnTo>
                    <a:lnTo>
                      <a:pt x="135796" y="5067300"/>
                    </a:lnTo>
                    <a:lnTo>
                      <a:pt x="139198" y="5054600"/>
                    </a:lnTo>
                    <a:lnTo>
                      <a:pt x="142512" y="5041900"/>
                    </a:lnTo>
                    <a:lnTo>
                      <a:pt x="149094" y="5016500"/>
                    </a:lnTo>
                    <a:lnTo>
                      <a:pt x="155984" y="4991100"/>
                    </a:lnTo>
                    <a:lnTo>
                      <a:pt x="169165" y="4940300"/>
                    </a:lnTo>
                    <a:lnTo>
                      <a:pt x="174201" y="4927600"/>
                    </a:lnTo>
                    <a:lnTo>
                      <a:pt x="179822" y="4914900"/>
                    </a:lnTo>
                    <a:lnTo>
                      <a:pt x="186308" y="4889500"/>
                    </a:lnTo>
                    <a:lnTo>
                      <a:pt x="197579" y="4889500"/>
                    </a:lnTo>
                    <a:lnTo>
                      <a:pt x="202381" y="4876800"/>
                    </a:lnTo>
                    <a:lnTo>
                      <a:pt x="204269" y="4876800"/>
                    </a:lnTo>
                    <a:lnTo>
                      <a:pt x="215023" y="4838700"/>
                    </a:lnTo>
                    <a:lnTo>
                      <a:pt x="204569" y="4838700"/>
                    </a:lnTo>
                    <a:lnTo>
                      <a:pt x="209774" y="4826000"/>
                    </a:lnTo>
                    <a:lnTo>
                      <a:pt x="215441" y="4800600"/>
                    </a:lnTo>
                    <a:lnTo>
                      <a:pt x="221299" y="4787900"/>
                    </a:lnTo>
                    <a:lnTo>
                      <a:pt x="227082" y="4762500"/>
                    </a:lnTo>
                    <a:lnTo>
                      <a:pt x="232891" y="4737100"/>
                    </a:lnTo>
                    <a:lnTo>
                      <a:pt x="239111" y="4724400"/>
                    </a:lnTo>
                    <a:lnTo>
                      <a:pt x="251981" y="4686300"/>
                    </a:lnTo>
                    <a:lnTo>
                      <a:pt x="255087" y="4673600"/>
                    </a:lnTo>
                    <a:lnTo>
                      <a:pt x="258308" y="4660900"/>
                    </a:lnTo>
                    <a:lnTo>
                      <a:pt x="261738" y="4660900"/>
                    </a:lnTo>
                    <a:lnTo>
                      <a:pt x="265468" y="4648200"/>
                    </a:lnTo>
                    <a:lnTo>
                      <a:pt x="291680" y="4584700"/>
                    </a:lnTo>
                    <a:lnTo>
                      <a:pt x="301963" y="4559300"/>
                    </a:lnTo>
                    <a:lnTo>
                      <a:pt x="312990" y="4533900"/>
                    </a:lnTo>
                    <a:lnTo>
                      <a:pt x="324503" y="4508500"/>
                    </a:lnTo>
                    <a:lnTo>
                      <a:pt x="344673" y="4470400"/>
                    </a:lnTo>
                    <a:lnTo>
                      <a:pt x="366329" y="4419600"/>
                    </a:lnTo>
                    <a:lnTo>
                      <a:pt x="389463" y="4381500"/>
                    </a:lnTo>
                    <a:lnTo>
                      <a:pt x="401765" y="4356100"/>
                    </a:lnTo>
                    <a:lnTo>
                      <a:pt x="355748" y="4356100"/>
                    </a:lnTo>
                    <a:lnTo>
                      <a:pt x="377115" y="4318721"/>
                    </a:lnTo>
                    <a:lnTo>
                      <a:pt x="382401" y="4305300"/>
                    </a:lnTo>
                    <a:lnTo>
                      <a:pt x="386069" y="4292600"/>
                    </a:lnTo>
                    <a:close/>
                  </a:path>
                  <a:path w="4508500" h="7327900">
                    <a:moveTo>
                      <a:pt x="341773" y="6451600"/>
                    </a:moveTo>
                    <a:lnTo>
                      <a:pt x="339838" y="6451600"/>
                    </a:lnTo>
                    <a:lnTo>
                      <a:pt x="344617" y="6464300"/>
                    </a:lnTo>
                    <a:lnTo>
                      <a:pt x="347964" y="6469103"/>
                    </a:lnTo>
                    <a:lnTo>
                      <a:pt x="345978" y="6464300"/>
                    </a:lnTo>
                    <a:lnTo>
                      <a:pt x="341773" y="6451600"/>
                    </a:lnTo>
                    <a:close/>
                  </a:path>
                  <a:path w="4508500" h="7327900">
                    <a:moveTo>
                      <a:pt x="2949527" y="6312955"/>
                    </a:moveTo>
                    <a:lnTo>
                      <a:pt x="2916449" y="6350000"/>
                    </a:lnTo>
                    <a:lnTo>
                      <a:pt x="2881982" y="6388100"/>
                    </a:lnTo>
                    <a:lnTo>
                      <a:pt x="2811966" y="6464300"/>
                    </a:lnTo>
                    <a:lnTo>
                      <a:pt x="2856795" y="6426200"/>
                    </a:lnTo>
                    <a:lnTo>
                      <a:pt x="2892479" y="6388100"/>
                    </a:lnTo>
                    <a:lnTo>
                      <a:pt x="2922490" y="6350000"/>
                    </a:lnTo>
                    <a:lnTo>
                      <a:pt x="2949527" y="6312955"/>
                    </a:lnTo>
                    <a:close/>
                  </a:path>
                  <a:path w="4508500" h="7327900">
                    <a:moveTo>
                      <a:pt x="2901295" y="6388100"/>
                    </a:moveTo>
                    <a:lnTo>
                      <a:pt x="2899678" y="6388100"/>
                    </a:lnTo>
                    <a:lnTo>
                      <a:pt x="2898945" y="6389936"/>
                    </a:lnTo>
                    <a:lnTo>
                      <a:pt x="2901295" y="6388100"/>
                    </a:lnTo>
                    <a:close/>
                  </a:path>
                  <a:path w="4508500" h="7327900">
                    <a:moveTo>
                      <a:pt x="2857368" y="6362700"/>
                    </a:moveTo>
                    <a:lnTo>
                      <a:pt x="2834918" y="6362700"/>
                    </a:lnTo>
                    <a:lnTo>
                      <a:pt x="2819327" y="6388100"/>
                    </a:lnTo>
                    <a:lnTo>
                      <a:pt x="2834018" y="6375400"/>
                    </a:lnTo>
                    <a:lnTo>
                      <a:pt x="2857368" y="6362700"/>
                    </a:lnTo>
                    <a:close/>
                  </a:path>
                  <a:path w="4508500" h="7327900">
                    <a:moveTo>
                      <a:pt x="2909014" y="6375400"/>
                    </a:moveTo>
                    <a:lnTo>
                      <a:pt x="2908486" y="6375400"/>
                    </a:lnTo>
                    <a:lnTo>
                      <a:pt x="2901295" y="6388100"/>
                    </a:lnTo>
                    <a:lnTo>
                      <a:pt x="2905278" y="6388100"/>
                    </a:lnTo>
                    <a:lnTo>
                      <a:pt x="2909014" y="6375400"/>
                    </a:lnTo>
                    <a:close/>
                  </a:path>
                  <a:path w="4508500" h="7327900">
                    <a:moveTo>
                      <a:pt x="279583" y="6350000"/>
                    </a:moveTo>
                    <a:lnTo>
                      <a:pt x="270934" y="6362700"/>
                    </a:lnTo>
                    <a:lnTo>
                      <a:pt x="283952" y="6362700"/>
                    </a:lnTo>
                    <a:lnTo>
                      <a:pt x="279583" y="6350000"/>
                    </a:lnTo>
                    <a:close/>
                  </a:path>
                  <a:path w="4508500" h="7327900">
                    <a:moveTo>
                      <a:pt x="74568" y="6319628"/>
                    </a:moveTo>
                    <a:lnTo>
                      <a:pt x="75330" y="6324600"/>
                    </a:lnTo>
                    <a:lnTo>
                      <a:pt x="75742" y="6324600"/>
                    </a:lnTo>
                    <a:lnTo>
                      <a:pt x="74568" y="6319628"/>
                    </a:lnTo>
                    <a:close/>
                  </a:path>
                  <a:path w="4508500" h="7327900">
                    <a:moveTo>
                      <a:pt x="73385" y="6311900"/>
                    </a:moveTo>
                    <a:lnTo>
                      <a:pt x="72744" y="6311900"/>
                    </a:lnTo>
                    <a:lnTo>
                      <a:pt x="74568" y="6319628"/>
                    </a:lnTo>
                    <a:lnTo>
                      <a:pt x="73385" y="6311900"/>
                    </a:lnTo>
                    <a:close/>
                  </a:path>
                  <a:path w="4508500" h="7327900">
                    <a:moveTo>
                      <a:pt x="2950721" y="6311518"/>
                    </a:moveTo>
                    <a:lnTo>
                      <a:pt x="2950297" y="6311900"/>
                    </a:lnTo>
                    <a:lnTo>
                      <a:pt x="2949527" y="6312955"/>
                    </a:lnTo>
                    <a:lnTo>
                      <a:pt x="2950469" y="6311900"/>
                    </a:lnTo>
                    <a:lnTo>
                      <a:pt x="2950721" y="6311518"/>
                    </a:lnTo>
                    <a:close/>
                  </a:path>
                  <a:path w="4508500" h="7327900">
                    <a:moveTo>
                      <a:pt x="69746" y="6299200"/>
                    </a:moveTo>
                    <a:lnTo>
                      <a:pt x="71510" y="6311900"/>
                    </a:lnTo>
                    <a:lnTo>
                      <a:pt x="72744" y="6311900"/>
                    </a:lnTo>
                    <a:lnTo>
                      <a:pt x="69746" y="6299200"/>
                    </a:lnTo>
                    <a:close/>
                  </a:path>
                  <a:path w="4508500" h="7327900">
                    <a:moveTo>
                      <a:pt x="159754" y="5295900"/>
                    </a:moveTo>
                    <a:lnTo>
                      <a:pt x="154603" y="5359400"/>
                    </a:lnTo>
                    <a:lnTo>
                      <a:pt x="150634" y="5410200"/>
                    </a:lnTo>
                    <a:lnTo>
                      <a:pt x="147591" y="5461000"/>
                    </a:lnTo>
                    <a:lnTo>
                      <a:pt x="145220" y="5511800"/>
                    </a:lnTo>
                    <a:lnTo>
                      <a:pt x="139190" y="5524500"/>
                    </a:lnTo>
                    <a:lnTo>
                      <a:pt x="135859" y="5537200"/>
                    </a:lnTo>
                    <a:lnTo>
                      <a:pt x="133243" y="5562600"/>
                    </a:lnTo>
                    <a:lnTo>
                      <a:pt x="129357" y="5562600"/>
                    </a:lnTo>
                    <a:lnTo>
                      <a:pt x="124501" y="5588000"/>
                    </a:lnTo>
                    <a:lnTo>
                      <a:pt x="120983" y="5626100"/>
                    </a:lnTo>
                    <a:lnTo>
                      <a:pt x="118794" y="5664200"/>
                    </a:lnTo>
                    <a:lnTo>
                      <a:pt x="117929" y="5702300"/>
                    </a:lnTo>
                    <a:lnTo>
                      <a:pt x="118379" y="5753100"/>
                    </a:lnTo>
                    <a:lnTo>
                      <a:pt x="120138" y="5803900"/>
                    </a:lnTo>
                    <a:lnTo>
                      <a:pt x="123199" y="5854700"/>
                    </a:lnTo>
                    <a:lnTo>
                      <a:pt x="127555" y="5918200"/>
                    </a:lnTo>
                    <a:lnTo>
                      <a:pt x="133198" y="5969000"/>
                    </a:lnTo>
                    <a:lnTo>
                      <a:pt x="140122" y="6032500"/>
                    </a:lnTo>
                    <a:lnTo>
                      <a:pt x="148319" y="6083300"/>
                    </a:lnTo>
                    <a:lnTo>
                      <a:pt x="157782" y="6146800"/>
                    </a:lnTo>
                    <a:lnTo>
                      <a:pt x="168505" y="6197600"/>
                    </a:lnTo>
                    <a:lnTo>
                      <a:pt x="180480" y="6261100"/>
                    </a:lnTo>
                    <a:lnTo>
                      <a:pt x="193700" y="6311900"/>
                    </a:lnTo>
                    <a:lnTo>
                      <a:pt x="257483" y="6311900"/>
                    </a:lnTo>
                    <a:lnTo>
                      <a:pt x="245849" y="6248400"/>
                    </a:lnTo>
                    <a:lnTo>
                      <a:pt x="235996" y="6197600"/>
                    </a:lnTo>
                    <a:lnTo>
                      <a:pt x="227888" y="6146800"/>
                    </a:lnTo>
                    <a:lnTo>
                      <a:pt x="225687" y="6146800"/>
                    </a:lnTo>
                    <a:lnTo>
                      <a:pt x="221685" y="6134100"/>
                    </a:lnTo>
                    <a:lnTo>
                      <a:pt x="216696" y="6108700"/>
                    </a:lnTo>
                    <a:lnTo>
                      <a:pt x="211532" y="6070600"/>
                    </a:lnTo>
                    <a:lnTo>
                      <a:pt x="209021" y="6057900"/>
                    </a:lnTo>
                    <a:lnTo>
                      <a:pt x="206755" y="6032500"/>
                    </a:lnTo>
                    <a:lnTo>
                      <a:pt x="204674" y="6019800"/>
                    </a:lnTo>
                    <a:lnTo>
                      <a:pt x="202716" y="6007100"/>
                    </a:lnTo>
                    <a:lnTo>
                      <a:pt x="201190" y="5981700"/>
                    </a:lnTo>
                    <a:lnTo>
                      <a:pt x="199753" y="5969000"/>
                    </a:lnTo>
                    <a:lnTo>
                      <a:pt x="198425" y="5956300"/>
                    </a:lnTo>
                    <a:lnTo>
                      <a:pt x="197229" y="5943600"/>
                    </a:lnTo>
                    <a:lnTo>
                      <a:pt x="196790" y="5905500"/>
                    </a:lnTo>
                    <a:lnTo>
                      <a:pt x="198437" y="5880100"/>
                    </a:lnTo>
                    <a:lnTo>
                      <a:pt x="201009" y="5867400"/>
                    </a:lnTo>
                    <a:lnTo>
                      <a:pt x="203344" y="5854700"/>
                    </a:lnTo>
                    <a:lnTo>
                      <a:pt x="204356" y="5842000"/>
                    </a:lnTo>
                    <a:lnTo>
                      <a:pt x="205183" y="5829300"/>
                    </a:lnTo>
                    <a:lnTo>
                      <a:pt x="205666" y="5816600"/>
                    </a:lnTo>
                    <a:lnTo>
                      <a:pt x="205648" y="5803900"/>
                    </a:lnTo>
                    <a:lnTo>
                      <a:pt x="205455" y="5791200"/>
                    </a:lnTo>
                    <a:lnTo>
                      <a:pt x="205053" y="5778500"/>
                    </a:lnTo>
                    <a:lnTo>
                      <a:pt x="204514" y="5764200"/>
                    </a:lnTo>
                    <a:lnTo>
                      <a:pt x="203690" y="5740400"/>
                    </a:lnTo>
                    <a:lnTo>
                      <a:pt x="203101" y="5727700"/>
                    </a:lnTo>
                    <a:lnTo>
                      <a:pt x="202351" y="5702300"/>
                    </a:lnTo>
                    <a:lnTo>
                      <a:pt x="200130" y="5702300"/>
                    </a:lnTo>
                    <a:lnTo>
                      <a:pt x="199371" y="5651500"/>
                    </a:lnTo>
                    <a:lnTo>
                      <a:pt x="199373" y="5613400"/>
                    </a:lnTo>
                    <a:lnTo>
                      <a:pt x="200203" y="5575300"/>
                    </a:lnTo>
                    <a:lnTo>
                      <a:pt x="202026" y="5535014"/>
                    </a:lnTo>
                    <a:lnTo>
                      <a:pt x="203042" y="5511800"/>
                    </a:lnTo>
                    <a:lnTo>
                      <a:pt x="206882" y="5461000"/>
                    </a:lnTo>
                    <a:lnTo>
                      <a:pt x="210342" y="5422900"/>
                    </a:lnTo>
                    <a:lnTo>
                      <a:pt x="215543" y="5384800"/>
                    </a:lnTo>
                    <a:lnTo>
                      <a:pt x="221686" y="5346700"/>
                    </a:lnTo>
                    <a:lnTo>
                      <a:pt x="158487" y="5346700"/>
                    </a:lnTo>
                    <a:lnTo>
                      <a:pt x="158676" y="5334000"/>
                    </a:lnTo>
                    <a:lnTo>
                      <a:pt x="159010" y="5321300"/>
                    </a:lnTo>
                    <a:lnTo>
                      <a:pt x="159400" y="5308600"/>
                    </a:lnTo>
                    <a:lnTo>
                      <a:pt x="159754" y="5295900"/>
                    </a:lnTo>
                    <a:close/>
                  </a:path>
                  <a:path w="4508500" h="7327900">
                    <a:moveTo>
                      <a:pt x="3063911" y="6184900"/>
                    </a:moveTo>
                    <a:lnTo>
                      <a:pt x="3049205" y="6184900"/>
                    </a:lnTo>
                    <a:lnTo>
                      <a:pt x="3016912" y="6223000"/>
                    </a:lnTo>
                    <a:lnTo>
                      <a:pt x="2983979" y="6261100"/>
                    </a:lnTo>
                    <a:lnTo>
                      <a:pt x="2950721" y="6311518"/>
                    </a:lnTo>
                    <a:lnTo>
                      <a:pt x="2964404" y="6299200"/>
                    </a:lnTo>
                    <a:lnTo>
                      <a:pt x="2979180" y="6286500"/>
                    </a:lnTo>
                    <a:lnTo>
                      <a:pt x="2995029" y="6261100"/>
                    </a:lnTo>
                    <a:lnTo>
                      <a:pt x="3012358" y="6235700"/>
                    </a:lnTo>
                    <a:lnTo>
                      <a:pt x="3031186" y="6223000"/>
                    </a:lnTo>
                    <a:lnTo>
                      <a:pt x="3052138" y="6197600"/>
                    </a:lnTo>
                    <a:lnTo>
                      <a:pt x="3063911" y="6184900"/>
                    </a:lnTo>
                    <a:close/>
                  </a:path>
                  <a:path w="4508500" h="7327900">
                    <a:moveTo>
                      <a:pt x="2998575" y="6237100"/>
                    </a:moveTo>
                    <a:lnTo>
                      <a:pt x="2987615" y="6248400"/>
                    </a:lnTo>
                    <a:lnTo>
                      <a:pt x="2974539" y="6261100"/>
                    </a:lnTo>
                    <a:lnTo>
                      <a:pt x="2962255" y="6273800"/>
                    </a:lnTo>
                    <a:lnTo>
                      <a:pt x="2950701" y="6286500"/>
                    </a:lnTo>
                    <a:lnTo>
                      <a:pt x="2939816" y="6299200"/>
                    </a:lnTo>
                    <a:lnTo>
                      <a:pt x="2958022" y="6286500"/>
                    </a:lnTo>
                    <a:lnTo>
                      <a:pt x="2975275" y="6261100"/>
                    </a:lnTo>
                    <a:lnTo>
                      <a:pt x="2991650" y="6248400"/>
                    </a:lnTo>
                    <a:lnTo>
                      <a:pt x="2998575" y="6237100"/>
                    </a:lnTo>
                    <a:close/>
                  </a:path>
                  <a:path w="4508500" h="7327900">
                    <a:moveTo>
                      <a:pt x="3247406" y="6083300"/>
                    </a:moveTo>
                    <a:lnTo>
                      <a:pt x="3109674" y="6083300"/>
                    </a:lnTo>
                    <a:lnTo>
                      <a:pt x="3086085" y="6121400"/>
                    </a:lnTo>
                    <a:lnTo>
                      <a:pt x="3073456" y="6134100"/>
                    </a:lnTo>
                    <a:lnTo>
                      <a:pt x="3047959" y="6172200"/>
                    </a:lnTo>
                    <a:lnTo>
                      <a:pt x="3035092" y="6184900"/>
                    </a:lnTo>
                    <a:lnTo>
                      <a:pt x="3021520" y="6210300"/>
                    </a:lnTo>
                    <a:lnTo>
                      <a:pt x="3007217" y="6223000"/>
                    </a:lnTo>
                    <a:lnTo>
                      <a:pt x="2998575" y="6237100"/>
                    </a:lnTo>
                    <a:lnTo>
                      <a:pt x="3049205" y="6184900"/>
                    </a:lnTo>
                    <a:lnTo>
                      <a:pt x="3063911" y="6184900"/>
                    </a:lnTo>
                    <a:lnTo>
                      <a:pt x="3075684" y="6172200"/>
                    </a:lnTo>
                    <a:lnTo>
                      <a:pt x="3102292" y="6134100"/>
                    </a:lnTo>
                    <a:lnTo>
                      <a:pt x="3209096" y="6134100"/>
                    </a:lnTo>
                    <a:lnTo>
                      <a:pt x="3234443" y="6108700"/>
                    </a:lnTo>
                    <a:lnTo>
                      <a:pt x="3247406" y="6083300"/>
                    </a:lnTo>
                    <a:close/>
                  </a:path>
                  <a:path w="4508500" h="7327900">
                    <a:moveTo>
                      <a:pt x="211210" y="5575300"/>
                    </a:moveTo>
                    <a:lnTo>
                      <a:pt x="210401" y="5588000"/>
                    </a:lnTo>
                    <a:lnTo>
                      <a:pt x="208827" y="5638800"/>
                    </a:lnTo>
                    <a:lnTo>
                      <a:pt x="208027" y="5689600"/>
                    </a:lnTo>
                    <a:lnTo>
                      <a:pt x="208077" y="5740400"/>
                    </a:lnTo>
                    <a:lnTo>
                      <a:pt x="209056" y="5791200"/>
                    </a:lnTo>
                    <a:lnTo>
                      <a:pt x="211040" y="5854700"/>
                    </a:lnTo>
                    <a:lnTo>
                      <a:pt x="214831" y="5918200"/>
                    </a:lnTo>
                    <a:lnTo>
                      <a:pt x="216007" y="5930900"/>
                    </a:lnTo>
                    <a:lnTo>
                      <a:pt x="217299" y="5956300"/>
                    </a:lnTo>
                    <a:lnTo>
                      <a:pt x="218603" y="5969000"/>
                    </a:lnTo>
                    <a:lnTo>
                      <a:pt x="219815" y="5981700"/>
                    </a:lnTo>
                    <a:lnTo>
                      <a:pt x="220956" y="5994400"/>
                    </a:lnTo>
                    <a:lnTo>
                      <a:pt x="222237" y="6007100"/>
                    </a:lnTo>
                    <a:lnTo>
                      <a:pt x="223603" y="6019800"/>
                    </a:lnTo>
                    <a:lnTo>
                      <a:pt x="224998" y="6032500"/>
                    </a:lnTo>
                    <a:lnTo>
                      <a:pt x="226244" y="6045200"/>
                    </a:lnTo>
                    <a:lnTo>
                      <a:pt x="227566" y="6057900"/>
                    </a:lnTo>
                    <a:lnTo>
                      <a:pt x="230275" y="6083300"/>
                    </a:lnTo>
                    <a:lnTo>
                      <a:pt x="229397" y="6070600"/>
                    </a:lnTo>
                    <a:lnTo>
                      <a:pt x="229271" y="6057900"/>
                    </a:lnTo>
                    <a:lnTo>
                      <a:pt x="229729" y="6045200"/>
                    </a:lnTo>
                    <a:lnTo>
                      <a:pt x="230600" y="6032500"/>
                    </a:lnTo>
                    <a:lnTo>
                      <a:pt x="232003" y="6019800"/>
                    </a:lnTo>
                    <a:lnTo>
                      <a:pt x="251458" y="6019800"/>
                    </a:lnTo>
                    <a:lnTo>
                      <a:pt x="249741" y="6007100"/>
                    </a:lnTo>
                    <a:lnTo>
                      <a:pt x="248985" y="5994400"/>
                    </a:lnTo>
                    <a:lnTo>
                      <a:pt x="248303" y="5994400"/>
                    </a:lnTo>
                    <a:lnTo>
                      <a:pt x="244294" y="5956300"/>
                    </a:lnTo>
                    <a:lnTo>
                      <a:pt x="231636" y="5956300"/>
                    </a:lnTo>
                    <a:lnTo>
                      <a:pt x="227966" y="5905500"/>
                    </a:lnTo>
                    <a:lnTo>
                      <a:pt x="224367" y="5854700"/>
                    </a:lnTo>
                    <a:lnTo>
                      <a:pt x="221087" y="5791200"/>
                    </a:lnTo>
                    <a:lnTo>
                      <a:pt x="218371" y="5740400"/>
                    </a:lnTo>
                    <a:lnTo>
                      <a:pt x="216464" y="5689600"/>
                    </a:lnTo>
                    <a:lnTo>
                      <a:pt x="215477" y="5664200"/>
                    </a:lnTo>
                    <a:lnTo>
                      <a:pt x="214718" y="5638800"/>
                    </a:lnTo>
                    <a:lnTo>
                      <a:pt x="214002" y="5626100"/>
                    </a:lnTo>
                    <a:lnTo>
                      <a:pt x="212501" y="5588000"/>
                    </a:lnTo>
                    <a:lnTo>
                      <a:pt x="211883" y="5588000"/>
                    </a:lnTo>
                    <a:lnTo>
                      <a:pt x="211210" y="5575300"/>
                    </a:lnTo>
                    <a:close/>
                  </a:path>
                  <a:path w="4508500" h="7327900">
                    <a:moveTo>
                      <a:pt x="251458" y="6019800"/>
                    </a:moveTo>
                    <a:lnTo>
                      <a:pt x="237343" y="6019800"/>
                    </a:lnTo>
                    <a:lnTo>
                      <a:pt x="242259" y="6032500"/>
                    </a:lnTo>
                    <a:lnTo>
                      <a:pt x="247781" y="6045200"/>
                    </a:lnTo>
                    <a:lnTo>
                      <a:pt x="253945" y="6057900"/>
                    </a:lnTo>
                    <a:lnTo>
                      <a:pt x="260787" y="6083300"/>
                    </a:lnTo>
                    <a:lnTo>
                      <a:pt x="258726" y="6070600"/>
                    </a:lnTo>
                    <a:lnTo>
                      <a:pt x="256730" y="6057900"/>
                    </a:lnTo>
                    <a:lnTo>
                      <a:pt x="254859" y="6045200"/>
                    </a:lnTo>
                    <a:lnTo>
                      <a:pt x="253175" y="6032500"/>
                    </a:lnTo>
                    <a:lnTo>
                      <a:pt x="251458" y="6019800"/>
                    </a:lnTo>
                    <a:close/>
                  </a:path>
                  <a:path w="4508500" h="7327900">
                    <a:moveTo>
                      <a:pt x="416678" y="4673600"/>
                    </a:moveTo>
                    <a:lnTo>
                      <a:pt x="408343" y="4673600"/>
                    </a:lnTo>
                    <a:lnTo>
                      <a:pt x="408084" y="4686300"/>
                    </a:lnTo>
                    <a:lnTo>
                      <a:pt x="406898" y="4686300"/>
                    </a:lnTo>
                    <a:lnTo>
                      <a:pt x="404927" y="4699000"/>
                    </a:lnTo>
                    <a:lnTo>
                      <a:pt x="402312" y="4699000"/>
                    </a:lnTo>
                    <a:lnTo>
                      <a:pt x="399404" y="4711700"/>
                    </a:lnTo>
                    <a:lnTo>
                      <a:pt x="396248" y="4724400"/>
                    </a:lnTo>
                    <a:lnTo>
                      <a:pt x="392925" y="4737100"/>
                    </a:lnTo>
                    <a:lnTo>
                      <a:pt x="389516" y="4749800"/>
                    </a:lnTo>
                    <a:lnTo>
                      <a:pt x="383042" y="4762500"/>
                    </a:lnTo>
                    <a:lnTo>
                      <a:pt x="378078" y="4775200"/>
                    </a:lnTo>
                    <a:lnTo>
                      <a:pt x="375700" y="4800600"/>
                    </a:lnTo>
                    <a:lnTo>
                      <a:pt x="376983" y="4800600"/>
                    </a:lnTo>
                    <a:lnTo>
                      <a:pt x="353800" y="4864100"/>
                    </a:lnTo>
                    <a:lnTo>
                      <a:pt x="336303" y="4914900"/>
                    </a:lnTo>
                    <a:lnTo>
                      <a:pt x="322640" y="4965700"/>
                    </a:lnTo>
                    <a:lnTo>
                      <a:pt x="317275" y="4978400"/>
                    </a:lnTo>
                    <a:lnTo>
                      <a:pt x="312409" y="5003800"/>
                    </a:lnTo>
                    <a:lnTo>
                      <a:pt x="308048" y="5016500"/>
                    </a:lnTo>
                    <a:lnTo>
                      <a:pt x="304430" y="5029200"/>
                    </a:lnTo>
                    <a:lnTo>
                      <a:pt x="301330" y="5054600"/>
                    </a:lnTo>
                    <a:lnTo>
                      <a:pt x="298524" y="5067300"/>
                    </a:lnTo>
                    <a:lnTo>
                      <a:pt x="293449" y="5092700"/>
                    </a:lnTo>
                    <a:lnTo>
                      <a:pt x="291162" y="5105400"/>
                    </a:lnTo>
                    <a:lnTo>
                      <a:pt x="289237" y="5118100"/>
                    </a:lnTo>
                    <a:lnTo>
                      <a:pt x="270515" y="5257800"/>
                    </a:lnTo>
                    <a:lnTo>
                      <a:pt x="267321" y="5283200"/>
                    </a:lnTo>
                    <a:lnTo>
                      <a:pt x="260530" y="5334000"/>
                    </a:lnTo>
                    <a:lnTo>
                      <a:pt x="256494" y="5359400"/>
                    </a:lnTo>
                    <a:lnTo>
                      <a:pt x="248495" y="5422900"/>
                    </a:lnTo>
                    <a:lnTo>
                      <a:pt x="246368" y="5435600"/>
                    </a:lnTo>
                    <a:lnTo>
                      <a:pt x="244404" y="5461000"/>
                    </a:lnTo>
                    <a:lnTo>
                      <a:pt x="242415" y="5473700"/>
                    </a:lnTo>
                    <a:lnTo>
                      <a:pt x="240212" y="5499100"/>
                    </a:lnTo>
                    <a:lnTo>
                      <a:pt x="231932" y="5524500"/>
                    </a:lnTo>
                    <a:lnTo>
                      <a:pt x="227099" y="5562600"/>
                    </a:lnTo>
                    <a:lnTo>
                      <a:pt x="225353" y="5626100"/>
                    </a:lnTo>
                    <a:lnTo>
                      <a:pt x="226338" y="5702300"/>
                    </a:lnTo>
                    <a:lnTo>
                      <a:pt x="228634" y="5765800"/>
                    </a:lnTo>
                    <a:lnTo>
                      <a:pt x="231553" y="5829300"/>
                    </a:lnTo>
                    <a:lnTo>
                      <a:pt x="233855" y="5880100"/>
                    </a:lnTo>
                    <a:lnTo>
                      <a:pt x="234296" y="5930900"/>
                    </a:lnTo>
                    <a:lnTo>
                      <a:pt x="231636" y="5956300"/>
                    </a:lnTo>
                    <a:lnTo>
                      <a:pt x="244294" y="5956300"/>
                    </a:lnTo>
                    <a:lnTo>
                      <a:pt x="242979" y="5930900"/>
                    </a:lnTo>
                    <a:lnTo>
                      <a:pt x="241762" y="5918200"/>
                    </a:lnTo>
                    <a:lnTo>
                      <a:pt x="238390" y="5854700"/>
                    </a:lnTo>
                    <a:lnTo>
                      <a:pt x="237076" y="5816600"/>
                    </a:lnTo>
                    <a:lnTo>
                      <a:pt x="236541" y="5765800"/>
                    </a:lnTo>
                    <a:lnTo>
                      <a:pt x="236822" y="5715000"/>
                    </a:lnTo>
                    <a:lnTo>
                      <a:pt x="237957" y="5676900"/>
                    </a:lnTo>
                    <a:lnTo>
                      <a:pt x="239982" y="5626100"/>
                    </a:lnTo>
                    <a:lnTo>
                      <a:pt x="242935" y="5575300"/>
                    </a:lnTo>
                    <a:lnTo>
                      <a:pt x="246813" y="5524500"/>
                    </a:lnTo>
                    <a:lnTo>
                      <a:pt x="251594" y="5473700"/>
                    </a:lnTo>
                    <a:lnTo>
                      <a:pt x="257281" y="5422900"/>
                    </a:lnTo>
                    <a:lnTo>
                      <a:pt x="263880" y="5372100"/>
                    </a:lnTo>
                    <a:lnTo>
                      <a:pt x="271396" y="5334000"/>
                    </a:lnTo>
                    <a:lnTo>
                      <a:pt x="279834" y="5283200"/>
                    </a:lnTo>
                    <a:lnTo>
                      <a:pt x="289019" y="5232400"/>
                    </a:lnTo>
                    <a:lnTo>
                      <a:pt x="298937" y="5181600"/>
                    </a:lnTo>
                    <a:lnTo>
                      <a:pt x="309507" y="5130800"/>
                    </a:lnTo>
                    <a:lnTo>
                      <a:pt x="320645" y="5092700"/>
                    </a:lnTo>
                    <a:lnTo>
                      <a:pt x="332268" y="5041900"/>
                    </a:lnTo>
                    <a:lnTo>
                      <a:pt x="335274" y="5029200"/>
                    </a:lnTo>
                    <a:lnTo>
                      <a:pt x="319204" y="5029200"/>
                    </a:lnTo>
                    <a:lnTo>
                      <a:pt x="325523" y="5003800"/>
                    </a:lnTo>
                    <a:lnTo>
                      <a:pt x="331154" y="4978400"/>
                    </a:lnTo>
                    <a:lnTo>
                      <a:pt x="336114" y="4965700"/>
                    </a:lnTo>
                    <a:lnTo>
                      <a:pt x="340418" y="4940300"/>
                    </a:lnTo>
                    <a:lnTo>
                      <a:pt x="344461" y="4927600"/>
                    </a:lnTo>
                    <a:lnTo>
                      <a:pt x="347833" y="4914900"/>
                    </a:lnTo>
                    <a:lnTo>
                      <a:pt x="350595" y="4914900"/>
                    </a:lnTo>
                    <a:lnTo>
                      <a:pt x="352806" y="4902200"/>
                    </a:lnTo>
                    <a:lnTo>
                      <a:pt x="370847" y="4902200"/>
                    </a:lnTo>
                    <a:lnTo>
                      <a:pt x="372782" y="4889500"/>
                    </a:lnTo>
                    <a:lnTo>
                      <a:pt x="374887" y="4889500"/>
                    </a:lnTo>
                    <a:lnTo>
                      <a:pt x="377171" y="4876800"/>
                    </a:lnTo>
                    <a:lnTo>
                      <a:pt x="379642" y="4876800"/>
                    </a:lnTo>
                    <a:lnTo>
                      <a:pt x="392752" y="4838700"/>
                    </a:lnTo>
                    <a:lnTo>
                      <a:pt x="398887" y="4813300"/>
                    </a:lnTo>
                    <a:lnTo>
                      <a:pt x="405524" y="4787900"/>
                    </a:lnTo>
                    <a:lnTo>
                      <a:pt x="384839" y="4787900"/>
                    </a:lnTo>
                    <a:lnTo>
                      <a:pt x="386569" y="4775200"/>
                    </a:lnTo>
                    <a:lnTo>
                      <a:pt x="392822" y="4749800"/>
                    </a:lnTo>
                    <a:lnTo>
                      <a:pt x="400200" y="4724400"/>
                    </a:lnTo>
                    <a:lnTo>
                      <a:pt x="405307" y="4699000"/>
                    </a:lnTo>
                    <a:lnTo>
                      <a:pt x="416678" y="4673600"/>
                    </a:lnTo>
                    <a:close/>
                  </a:path>
                  <a:path w="4508500" h="7327900">
                    <a:moveTo>
                      <a:pt x="107721" y="5778500"/>
                    </a:moveTo>
                    <a:lnTo>
                      <a:pt x="99716" y="5778500"/>
                    </a:lnTo>
                    <a:lnTo>
                      <a:pt x="101518" y="5791200"/>
                    </a:lnTo>
                    <a:lnTo>
                      <a:pt x="103399" y="5803900"/>
                    </a:lnTo>
                    <a:lnTo>
                      <a:pt x="105337" y="5816600"/>
                    </a:lnTo>
                    <a:lnTo>
                      <a:pt x="107377" y="5842000"/>
                    </a:lnTo>
                    <a:lnTo>
                      <a:pt x="109683" y="5854700"/>
                    </a:lnTo>
                    <a:lnTo>
                      <a:pt x="112415" y="5880100"/>
                    </a:lnTo>
                    <a:lnTo>
                      <a:pt x="109631" y="5829300"/>
                    </a:lnTo>
                    <a:lnTo>
                      <a:pt x="107721" y="5778500"/>
                    </a:lnTo>
                    <a:close/>
                  </a:path>
                  <a:path w="4508500" h="7327900">
                    <a:moveTo>
                      <a:pt x="3935117" y="4889500"/>
                    </a:moveTo>
                    <a:lnTo>
                      <a:pt x="3870468" y="4889500"/>
                    </a:lnTo>
                    <a:lnTo>
                      <a:pt x="3858024" y="4927600"/>
                    </a:lnTo>
                    <a:lnTo>
                      <a:pt x="3845500" y="4965700"/>
                    </a:lnTo>
                    <a:lnTo>
                      <a:pt x="3832811" y="4991100"/>
                    </a:lnTo>
                    <a:lnTo>
                      <a:pt x="3819873" y="5029200"/>
                    </a:lnTo>
                    <a:lnTo>
                      <a:pt x="3796612" y="5080000"/>
                    </a:lnTo>
                    <a:lnTo>
                      <a:pt x="3772991" y="5118100"/>
                    </a:lnTo>
                    <a:lnTo>
                      <a:pt x="3749107" y="5168900"/>
                    </a:lnTo>
                    <a:lnTo>
                      <a:pt x="3700938" y="5245100"/>
                    </a:lnTo>
                    <a:lnTo>
                      <a:pt x="3676848" y="5295900"/>
                    </a:lnTo>
                    <a:lnTo>
                      <a:pt x="3652883" y="5334000"/>
                    </a:lnTo>
                    <a:lnTo>
                      <a:pt x="3610329" y="5410200"/>
                    </a:lnTo>
                    <a:lnTo>
                      <a:pt x="3589566" y="5435600"/>
                    </a:lnTo>
                    <a:lnTo>
                      <a:pt x="3568289" y="5473700"/>
                    </a:lnTo>
                    <a:lnTo>
                      <a:pt x="3557758" y="5486400"/>
                    </a:lnTo>
                    <a:lnTo>
                      <a:pt x="3547320" y="5511800"/>
                    </a:lnTo>
                    <a:lnTo>
                      <a:pt x="3536974" y="5524500"/>
                    </a:lnTo>
                    <a:lnTo>
                      <a:pt x="3526719" y="5549900"/>
                    </a:lnTo>
                    <a:lnTo>
                      <a:pt x="3505610" y="5575300"/>
                    </a:lnTo>
                    <a:lnTo>
                      <a:pt x="3495167" y="5600700"/>
                    </a:lnTo>
                    <a:lnTo>
                      <a:pt x="3484815" y="5613400"/>
                    </a:lnTo>
                    <a:lnTo>
                      <a:pt x="3462889" y="5651500"/>
                    </a:lnTo>
                    <a:lnTo>
                      <a:pt x="3457573" y="5651500"/>
                    </a:lnTo>
                    <a:lnTo>
                      <a:pt x="3452349" y="5664200"/>
                    </a:lnTo>
                    <a:lnTo>
                      <a:pt x="3442240" y="5676900"/>
                    </a:lnTo>
                    <a:lnTo>
                      <a:pt x="3432578" y="5689600"/>
                    </a:lnTo>
                    <a:lnTo>
                      <a:pt x="3423327" y="5702300"/>
                    </a:lnTo>
                    <a:lnTo>
                      <a:pt x="3414458" y="5715000"/>
                    </a:lnTo>
                    <a:lnTo>
                      <a:pt x="3405938" y="5715000"/>
                    </a:lnTo>
                    <a:lnTo>
                      <a:pt x="3389827" y="5740400"/>
                    </a:lnTo>
                    <a:lnTo>
                      <a:pt x="3374452" y="5753100"/>
                    </a:lnTo>
                    <a:lnTo>
                      <a:pt x="3361562" y="5764200"/>
                    </a:lnTo>
                    <a:lnTo>
                      <a:pt x="3345479" y="5791200"/>
                    </a:lnTo>
                    <a:lnTo>
                      <a:pt x="3474640" y="5791200"/>
                    </a:lnTo>
                    <a:lnTo>
                      <a:pt x="3485537" y="5778500"/>
                    </a:lnTo>
                    <a:lnTo>
                      <a:pt x="3487537" y="5778500"/>
                    </a:lnTo>
                    <a:lnTo>
                      <a:pt x="3509156" y="5740400"/>
                    </a:lnTo>
                    <a:lnTo>
                      <a:pt x="3536373" y="5702300"/>
                    </a:lnTo>
                    <a:lnTo>
                      <a:pt x="3562220" y="5664200"/>
                    </a:lnTo>
                    <a:lnTo>
                      <a:pt x="3581654" y="5638800"/>
                    </a:lnTo>
                    <a:lnTo>
                      <a:pt x="3588705" y="5638800"/>
                    </a:lnTo>
                    <a:lnTo>
                      <a:pt x="3599456" y="5626100"/>
                    </a:lnTo>
                    <a:lnTo>
                      <a:pt x="3625828" y="5575300"/>
                    </a:lnTo>
                    <a:lnTo>
                      <a:pt x="3648822" y="5535014"/>
                    </a:lnTo>
                    <a:lnTo>
                      <a:pt x="3665197" y="5499100"/>
                    </a:lnTo>
                    <a:lnTo>
                      <a:pt x="3678716" y="5473700"/>
                    </a:lnTo>
                    <a:lnTo>
                      <a:pt x="3689975" y="5448300"/>
                    </a:lnTo>
                    <a:lnTo>
                      <a:pt x="3700567" y="5435600"/>
                    </a:lnTo>
                    <a:lnTo>
                      <a:pt x="3718231" y="5397500"/>
                    </a:lnTo>
                    <a:lnTo>
                      <a:pt x="3741420" y="5359400"/>
                    </a:lnTo>
                    <a:lnTo>
                      <a:pt x="3751042" y="5334000"/>
                    </a:lnTo>
                    <a:lnTo>
                      <a:pt x="3762000" y="5321300"/>
                    </a:lnTo>
                    <a:lnTo>
                      <a:pt x="3767189" y="5308600"/>
                    </a:lnTo>
                    <a:lnTo>
                      <a:pt x="3768387" y="5308600"/>
                    </a:lnTo>
                    <a:lnTo>
                      <a:pt x="3774843" y="5295900"/>
                    </a:lnTo>
                    <a:lnTo>
                      <a:pt x="3780545" y="5283200"/>
                    </a:lnTo>
                    <a:lnTo>
                      <a:pt x="3785496" y="5270500"/>
                    </a:lnTo>
                    <a:lnTo>
                      <a:pt x="3789696" y="5270500"/>
                    </a:lnTo>
                    <a:lnTo>
                      <a:pt x="3793198" y="5257800"/>
                    </a:lnTo>
                    <a:lnTo>
                      <a:pt x="3796207" y="5245100"/>
                    </a:lnTo>
                    <a:lnTo>
                      <a:pt x="3798782" y="5245100"/>
                    </a:lnTo>
                    <a:lnTo>
                      <a:pt x="3800983" y="5232400"/>
                    </a:lnTo>
                    <a:lnTo>
                      <a:pt x="3804515" y="5219700"/>
                    </a:lnTo>
                    <a:lnTo>
                      <a:pt x="3807300" y="5207000"/>
                    </a:lnTo>
                    <a:lnTo>
                      <a:pt x="3809830" y="5207000"/>
                    </a:lnTo>
                    <a:lnTo>
                      <a:pt x="3812595" y="5194300"/>
                    </a:lnTo>
                    <a:lnTo>
                      <a:pt x="3816062" y="5181600"/>
                    </a:lnTo>
                    <a:lnTo>
                      <a:pt x="3820837" y="5168900"/>
                    </a:lnTo>
                    <a:lnTo>
                      <a:pt x="3827154" y="5143500"/>
                    </a:lnTo>
                    <a:lnTo>
                      <a:pt x="3835244" y="5130800"/>
                    </a:lnTo>
                    <a:lnTo>
                      <a:pt x="3840199" y="5118100"/>
                    </a:lnTo>
                    <a:lnTo>
                      <a:pt x="3845851" y="5105400"/>
                    </a:lnTo>
                    <a:lnTo>
                      <a:pt x="3852257" y="5092700"/>
                    </a:lnTo>
                    <a:lnTo>
                      <a:pt x="3859474" y="5067300"/>
                    </a:lnTo>
                    <a:lnTo>
                      <a:pt x="3876468" y="5029200"/>
                    </a:lnTo>
                    <a:lnTo>
                      <a:pt x="3896205" y="4991100"/>
                    </a:lnTo>
                    <a:lnTo>
                      <a:pt x="3929795" y="4902200"/>
                    </a:lnTo>
                    <a:lnTo>
                      <a:pt x="3935117" y="4889500"/>
                    </a:lnTo>
                    <a:close/>
                  </a:path>
                  <a:path w="4508500" h="7327900">
                    <a:moveTo>
                      <a:pt x="3487537" y="5778500"/>
                    </a:moveTo>
                    <a:lnTo>
                      <a:pt x="3485537" y="5778500"/>
                    </a:lnTo>
                    <a:lnTo>
                      <a:pt x="3477628" y="5791200"/>
                    </a:lnTo>
                    <a:lnTo>
                      <a:pt x="3487537" y="5778500"/>
                    </a:lnTo>
                    <a:close/>
                  </a:path>
                  <a:path w="4508500" h="7327900">
                    <a:moveTo>
                      <a:pt x="3870468" y="4889500"/>
                    </a:moveTo>
                    <a:lnTo>
                      <a:pt x="3860636" y="4914900"/>
                    </a:lnTo>
                    <a:lnTo>
                      <a:pt x="3852421" y="4927600"/>
                    </a:lnTo>
                    <a:lnTo>
                      <a:pt x="3846225" y="4927600"/>
                    </a:lnTo>
                    <a:lnTo>
                      <a:pt x="3842448" y="4940300"/>
                    </a:lnTo>
                    <a:lnTo>
                      <a:pt x="3825465" y="4978400"/>
                    </a:lnTo>
                    <a:lnTo>
                      <a:pt x="3817462" y="5003800"/>
                    </a:lnTo>
                    <a:lnTo>
                      <a:pt x="3809559" y="5016500"/>
                    </a:lnTo>
                    <a:lnTo>
                      <a:pt x="3780450" y="5080000"/>
                    </a:lnTo>
                    <a:lnTo>
                      <a:pt x="3767809" y="5105400"/>
                    </a:lnTo>
                    <a:lnTo>
                      <a:pt x="3755860" y="5130800"/>
                    </a:lnTo>
                    <a:lnTo>
                      <a:pt x="3744738" y="5156200"/>
                    </a:lnTo>
                    <a:lnTo>
                      <a:pt x="3734577" y="5168900"/>
                    </a:lnTo>
                    <a:lnTo>
                      <a:pt x="3725254" y="5194300"/>
                    </a:lnTo>
                    <a:lnTo>
                      <a:pt x="3700997" y="5232400"/>
                    </a:lnTo>
                    <a:lnTo>
                      <a:pt x="3686241" y="5257800"/>
                    </a:lnTo>
                    <a:lnTo>
                      <a:pt x="3671940" y="5270500"/>
                    </a:lnTo>
                    <a:lnTo>
                      <a:pt x="3649056" y="5308600"/>
                    </a:lnTo>
                    <a:lnTo>
                      <a:pt x="3620647" y="5346700"/>
                    </a:lnTo>
                    <a:lnTo>
                      <a:pt x="3609171" y="5372100"/>
                    </a:lnTo>
                    <a:lnTo>
                      <a:pt x="3596613" y="5397500"/>
                    </a:lnTo>
                    <a:lnTo>
                      <a:pt x="3530384" y="5499100"/>
                    </a:lnTo>
                    <a:lnTo>
                      <a:pt x="3509034" y="5537200"/>
                    </a:lnTo>
                    <a:lnTo>
                      <a:pt x="3484668" y="5575300"/>
                    </a:lnTo>
                    <a:lnTo>
                      <a:pt x="3471611" y="5600700"/>
                    </a:lnTo>
                    <a:lnTo>
                      <a:pt x="3457973" y="5626100"/>
                    </a:lnTo>
                    <a:lnTo>
                      <a:pt x="3427979" y="5676900"/>
                    </a:lnTo>
                    <a:lnTo>
                      <a:pt x="3389505" y="5727700"/>
                    </a:lnTo>
                    <a:lnTo>
                      <a:pt x="3368175" y="5753100"/>
                    </a:lnTo>
                    <a:lnTo>
                      <a:pt x="3361562" y="5764200"/>
                    </a:lnTo>
                    <a:lnTo>
                      <a:pt x="3374452" y="5753100"/>
                    </a:lnTo>
                    <a:lnTo>
                      <a:pt x="3389827" y="5740400"/>
                    </a:lnTo>
                    <a:lnTo>
                      <a:pt x="3405938" y="5715000"/>
                    </a:lnTo>
                    <a:lnTo>
                      <a:pt x="3414458" y="5715000"/>
                    </a:lnTo>
                    <a:lnTo>
                      <a:pt x="3423327" y="5702300"/>
                    </a:lnTo>
                    <a:lnTo>
                      <a:pt x="3432578" y="5689600"/>
                    </a:lnTo>
                    <a:lnTo>
                      <a:pt x="3442240" y="5676900"/>
                    </a:lnTo>
                    <a:lnTo>
                      <a:pt x="3452349" y="5664200"/>
                    </a:lnTo>
                    <a:lnTo>
                      <a:pt x="3457573" y="5651500"/>
                    </a:lnTo>
                    <a:lnTo>
                      <a:pt x="3462889" y="5651500"/>
                    </a:lnTo>
                    <a:lnTo>
                      <a:pt x="3484815" y="5613400"/>
                    </a:lnTo>
                    <a:lnTo>
                      <a:pt x="3495167" y="5600700"/>
                    </a:lnTo>
                    <a:lnTo>
                      <a:pt x="3505610" y="5575300"/>
                    </a:lnTo>
                    <a:lnTo>
                      <a:pt x="3526719" y="5549900"/>
                    </a:lnTo>
                    <a:lnTo>
                      <a:pt x="3536974" y="5524500"/>
                    </a:lnTo>
                    <a:lnTo>
                      <a:pt x="3547320" y="5511800"/>
                    </a:lnTo>
                    <a:lnTo>
                      <a:pt x="3557758" y="5486400"/>
                    </a:lnTo>
                    <a:lnTo>
                      <a:pt x="3568289" y="5473700"/>
                    </a:lnTo>
                    <a:lnTo>
                      <a:pt x="3589566" y="5435600"/>
                    </a:lnTo>
                    <a:lnTo>
                      <a:pt x="3610329" y="5410200"/>
                    </a:lnTo>
                    <a:lnTo>
                      <a:pt x="3652883" y="5334000"/>
                    </a:lnTo>
                    <a:lnTo>
                      <a:pt x="3676848" y="5295900"/>
                    </a:lnTo>
                    <a:lnTo>
                      <a:pt x="3700938" y="5245100"/>
                    </a:lnTo>
                    <a:lnTo>
                      <a:pt x="3749107" y="5168900"/>
                    </a:lnTo>
                    <a:lnTo>
                      <a:pt x="3772991" y="5118100"/>
                    </a:lnTo>
                    <a:lnTo>
                      <a:pt x="3796612" y="5080000"/>
                    </a:lnTo>
                    <a:lnTo>
                      <a:pt x="3819873" y="5029200"/>
                    </a:lnTo>
                    <a:lnTo>
                      <a:pt x="3832811" y="4991100"/>
                    </a:lnTo>
                    <a:lnTo>
                      <a:pt x="3845500" y="4965700"/>
                    </a:lnTo>
                    <a:lnTo>
                      <a:pt x="3858024" y="4927600"/>
                    </a:lnTo>
                    <a:lnTo>
                      <a:pt x="3870468" y="4889500"/>
                    </a:lnTo>
                    <a:close/>
                  </a:path>
                  <a:path w="4508500" h="7327900">
                    <a:moveTo>
                      <a:pt x="201428" y="5689600"/>
                    </a:moveTo>
                    <a:lnTo>
                      <a:pt x="200130" y="5702300"/>
                    </a:lnTo>
                    <a:lnTo>
                      <a:pt x="202351" y="5702300"/>
                    </a:lnTo>
                    <a:lnTo>
                      <a:pt x="201428" y="5689600"/>
                    </a:lnTo>
                    <a:close/>
                  </a:path>
                  <a:path w="4508500" h="7327900">
                    <a:moveTo>
                      <a:pt x="3588842" y="5638800"/>
                    </a:moveTo>
                    <a:lnTo>
                      <a:pt x="3588705" y="5638800"/>
                    </a:lnTo>
                    <a:lnTo>
                      <a:pt x="3577953" y="5651500"/>
                    </a:lnTo>
                    <a:lnTo>
                      <a:pt x="3588842" y="5638800"/>
                    </a:lnTo>
                    <a:close/>
                  </a:path>
                  <a:path w="4508500" h="7327900">
                    <a:moveTo>
                      <a:pt x="3663753" y="5512919"/>
                    </a:moveTo>
                    <a:lnTo>
                      <a:pt x="3654824" y="5524500"/>
                    </a:lnTo>
                    <a:lnTo>
                      <a:pt x="3648822" y="5535014"/>
                    </a:lnTo>
                    <a:lnTo>
                      <a:pt x="3647826" y="5537200"/>
                    </a:lnTo>
                    <a:lnTo>
                      <a:pt x="3663753" y="5512919"/>
                    </a:lnTo>
                    <a:close/>
                  </a:path>
                  <a:path w="4508500" h="7327900">
                    <a:moveTo>
                      <a:pt x="3747028" y="5366623"/>
                    </a:moveTo>
                    <a:lnTo>
                      <a:pt x="3742613" y="5372100"/>
                    </a:lnTo>
                    <a:lnTo>
                      <a:pt x="3729729" y="5397500"/>
                    </a:lnTo>
                    <a:lnTo>
                      <a:pt x="3714661" y="5422900"/>
                    </a:lnTo>
                    <a:lnTo>
                      <a:pt x="3706647" y="5435600"/>
                    </a:lnTo>
                    <a:lnTo>
                      <a:pt x="3698412" y="5448300"/>
                    </a:lnTo>
                    <a:lnTo>
                      <a:pt x="3690037" y="5473700"/>
                    </a:lnTo>
                    <a:lnTo>
                      <a:pt x="3681605" y="5486400"/>
                    </a:lnTo>
                    <a:lnTo>
                      <a:pt x="3673102" y="5499100"/>
                    </a:lnTo>
                    <a:lnTo>
                      <a:pt x="3664487" y="5511800"/>
                    </a:lnTo>
                    <a:lnTo>
                      <a:pt x="3663753" y="5512919"/>
                    </a:lnTo>
                    <a:lnTo>
                      <a:pt x="3684201" y="5486400"/>
                    </a:lnTo>
                    <a:lnTo>
                      <a:pt x="3698020" y="5461000"/>
                    </a:lnTo>
                    <a:lnTo>
                      <a:pt x="3711193" y="5435600"/>
                    </a:lnTo>
                    <a:lnTo>
                      <a:pt x="3723443" y="5410200"/>
                    </a:lnTo>
                    <a:lnTo>
                      <a:pt x="3734493" y="5397500"/>
                    </a:lnTo>
                    <a:lnTo>
                      <a:pt x="3743813" y="5372100"/>
                    </a:lnTo>
                    <a:lnTo>
                      <a:pt x="3747028" y="5366623"/>
                    </a:lnTo>
                    <a:close/>
                  </a:path>
                  <a:path w="4508500" h="7327900">
                    <a:moveTo>
                      <a:pt x="152571" y="5181600"/>
                    </a:moveTo>
                    <a:lnTo>
                      <a:pt x="146947" y="5181600"/>
                    </a:lnTo>
                    <a:lnTo>
                      <a:pt x="142085" y="5207000"/>
                    </a:lnTo>
                    <a:lnTo>
                      <a:pt x="136226" y="5232400"/>
                    </a:lnTo>
                    <a:lnTo>
                      <a:pt x="133006" y="5245100"/>
                    </a:lnTo>
                    <a:lnTo>
                      <a:pt x="129948" y="5257800"/>
                    </a:lnTo>
                    <a:lnTo>
                      <a:pt x="126946" y="5270500"/>
                    </a:lnTo>
                    <a:lnTo>
                      <a:pt x="120785" y="5308600"/>
                    </a:lnTo>
                    <a:lnTo>
                      <a:pt x="117735" y="5321300"/>
                    </a:lnTo>
                    <a:lnTo>
                      <a:pt x="114884" y="5346700"/>
                    </a:lnTo>
                    <a:lnTo>
                      <a:pt x="112373" y="5359400"/>
                    </a:lnTo>
                    <a:lnTo>
                      <a:pt x="109905" y="5372100"/>
                    </a:lnTo>
                    <a:lnTo>
                      <a:pt x="103096" y="5410200"/>
                    </a:lnTo>
                    <a:lnTo>
                      <a:pt x="98399" y="5448300"/>
                    </a:lnTo>
                    <a:lnTo>
                      <a:pt x="97127" y="5448300"/>
                    </a:lnTo>
                    <a:lnTo>
                      <a:pt x="95546" y="5461000"/>
                    </a:lnTo>
                    <a:lnTo>
                      <a:pt x="115602" y="5461000"/>
                    </a:lnTo>
                    <a:lnTo>
                      <a:pt x="118735" y="5422900"/>
                    </a:lnTo>
                    <a:lnTo>
                      <a:pt x="123778" y="5372100"/>
                    </a:lnTo>
                    <a:lnTo>
                      <a:pt x="129684" y="5321300"/>
                    </a:lnTo>
                    <a:lnTo>
                      <a:pt x="136452" y="5270500"/>
                    </a:lnTo>
                    <a:lnTo>
                      <a:pt x="144081" y="5219700"/>
                    </a:lnTo>
                    <a:lnTo>
                      <a:pt x="152571" y="5181600"/>
                    </a:lnTo>
                    <a:close/>
                  </a:path>
                  <a:path w="4508500" h="7327900">
                    <a:moveTo>
                      <a:pt x="3802397" y="4800600"/>
                    </a:moveTo>
                    <a:lnTo>
                      <a:pt x="3776961" y="4851400"/>
                    </a:lnTo>
                    <a:lnTo>
                      <a:pt x="3754334" y="4902200"/>
                    </a:lnTo>
                    <a:lnTo>
                      <a:pt x="3733945" y="4953000"/>
                    </a:lnTo>
                    <a:lnTo>
                      <a:pt x="3715221" y="4991100"/>
                    </a:lnTo>
                    <a:lnTo>
                      <a:pt x="3697591" y="5041900"/>
                    </a:lnTo>
                    <a:lnTo>
                      <a:pt x="3680484" y="5080000"/>
                    </a:lnTo>
                    <a:lnTo>
                      <a:pt x="3664784" y="5118100"/>
                    </a:lnTo>
                    <a:lnTo>
                      <a:pt x="3648399" y="5156200"/>
                    </a:lnTo>
                    <a:lnTo>
                      <a:pt x="3630620" y="5194300"/>
                    </a:lnTo>
                    <a:lnTo>
                      <a:pt x="3610738" y="5232400"/>
                    </a:lnTo>
                    <a:lnTo>
                      <a:pt x="3588043" y="5283200"/>
                    </a:lnTo>
                    <a:lnTo>
                      <a:pt x="3561826" y="5334000"/>
                    </a:lnTo>
                    <a:lnTo>
                      <a:pt x="3531379" y="5384800"/>
                    </a:lnTo>
                    <a:lnTo>
                      <a:pt x="3509712" y="5410200"/>
                    </a:lnTo>
                    <a:lnTo>
                      <a:pt x="3496866" y="5435600"/>
                    </a:lnTo>
                    <a:lnTo>
                      <a:pt x="3571777" y="5435600"/>
                    </a:lnTo>
                    <a:lnTo>
                      <a:pt x="3596613" y="5397500"/>
                    </a:lnTo>
                    <a:lnTo>
                      <a:pt x="3609171" y="5372100"/>
                    </a:lnTo>
                    <a:lnTo>
                      <a:pt x="3620647" y="5346700"/>
                    </a:lnTo>
                    <a:lnTo>
                      <a:pt x="3631084" y="5334000"/>
                    </a:lnTo>
                    <a:lnTo>
                      <a:pt x="3657047" y="5295900"/>
                    </a:lnTo>
                    <a:lnTo>
                      <a:pt x="3671940" y="5270500"/>
                    </a:lnTo>
                    <a:lnTo>
                      <a:pt x="3686241" y="5257800"/>
                    </a:lnTo>
                    <a:lnTo>
                      <a:pt x="3708659" y="5219700"/>
                    </a:lnTo>
                    <a:lnTo>
                      <a:pt x="3725254" y="5194300"/>
                    </a:lnTo>
                    <a:lnTo>
                      <a:pt x="3734577" y="5168900"/>
                    </a:lnTo>
                    <a:lnTo>
                      <a:pt x="3653511" y="5168900"/>
                    </a:lnTo>
                    <a:lnTo>
                      <a:pt x="3662460" y="5143500"/>
                    </a:lnTo>
                    <a:lnTo>
                      <a:pt x="3672151" y="5118100"/>
                    </a:lnTo>
                    <a:lnTo>
                      <a:pt x="3682314" y="5092700"/>
                    </a:lnTo>
                    <a:lnTo>
                      <a:pt x="3703010" y="5041900"/>
                    </a:lnTo>
                    <a:lnTo>
                      <a:pt x="3713581" y="5029200"/>
                    </a:lnTo>
                    <a:lnTo>
                      <a:pt x="3735038" y="4978400"/>
                    </a:lnTo>
                    <a:lnTo>
                      <a:pt x="3773518" y="4876800"/>
                    </a:lnTo>
                    <a:lnTo>
                      <a:pt x="3782077" y="4864100"/>
                    </a:lnTo>
                    <a:lnTo>
                      <a:pt x="3789614" y="4838700"/>
                    </a:lnTo>
                    <a:lnTo>
                      <a:pt x="3796324" y="4813300"/>
                    </a:lnTo>
                    <a:lnTo>
                      <a:pt x="3802397" y="4800600"/>
                    </a:lnTo>
                    <a:close/>
                  </a:path>
                  <a:path w="4508500" h="7327900">
                    <a:moveTo>
                      <a:pt x="3530248" y="5283200"/>
                    </a:moveTo>
                    <a:lnTo>
                      <a:pt x="3470961" y="5384800"/>
                    </a:lnTo>
                    <a:lnTo>
                      <a:pt x="3460025" y="5410200"/>
                    </a:lnTo>
                    <a:lnTo>
                      <a:pt x="3457088" y="5422900"/>
                    </a:lnTo>
                    <a:lnTo>
                      <a:pt x="3497556" y="5422900"/>
                    </a:lnTo>
                    <a:lnTo>
                      <a:pt x="3502296" y="5410200"/>
                    </a:lnTo>
                    <a:lnTo>
                      <a:pt x="3508182" y="5397500"/>
                    </a:lnTo>
                    <a:lnTo>
                      <a:pt x="3521844" y="5372100"/>
                    </a:lnTo>
                    <a:lnTo>
                      <a:pt x="3494621" y="5372100"/>
                    </a:lnTo>
                    <a:lnTo>
                      <a:pt x="3498727" y="5359400"/>
                    </a:lnTo>
                    <a:lnTo>
                      <a:pt x="3506450" y="5334000"/>
                    </a:lnTo>
                    <a:lnTo>
                      <a:pt x="3515628" y="5321300"/>
                    </a:lnTo>
                    <a:lnTo>
                      <a:pt x="3524096" y="5308600"/>
                    </a:lnTo>
                    <a:lnTo>
                      <a:pt x="3529691" y="5295900"/>
                    </a:lnTo>
                    <a:lnTo>
                      <a:pt x="3530248" y="5283200"/>
                    </a:lnTo>
                    <a:close/>
                  </a:path>
                  <a:path w="4508500" h="7327900">
                    <a:moveTo>
                      <a:pt x="230691" y="5321300"/>
                    </a:moveTo>
                    <a:lnTo>
                      <a:pt x="224359" y="5321300"/>
                    </a:lnTo>
                    <a:lnTo>
                      <a:pt x="223823" y="5334000"/>
                    </a:lnTo>
                    <a:lnTo>
                      <a:pt x="222296" y="5359400"/>
                    </a:lnTo>
                    <a:lnTo>
                      <a:pt x="220354" y="5384800"/>
                    </a:lnTo>
                    <a:lnTo>
                      <a:pt x="218569" y="5410200"/>
                    </a:lnTo>
                    <a:lnTo>
                      <a:pt x="225157" y="5359400"/>
                    </a:lnTo>
                    <a:lnTo>
                      <a:pt x="230691" y="5321300"/>
                    </a:lnTo>
                    <a:close/>
                  </a:path>
                  <a:path w="4508500" h="7327900">
                    <a:moveTo>
                      <a:pt x="3900729" y="4470400"/>
                    </a:moveTo>
                    <a:lnTo>
                      <a:pt x="3893347" y="4470400"/>
                    </a:lnTo>
                    <a:lnTo>
                      <a:pt x="3882866" y="4495800"/>
                    </a:lnTo>
                    <a:lnTo>
                      <a:pt x="3852730" y="4584700"/>
                    </a:lnTo>
                    <a:lnTo>
                      <a:pt x="3839537" y="4622800"/>
                    </a:lnTo>
                    <a:lnTo>
                      <a:pt x="3836658" y="4635500"/>
                    </a:lnTo>
                    <a:lnTo>
                      <a:pt x="3833537" y="4635500"/>
                    </a:lnTo>
                    <a:lnTo>
                      <a:pt x="3817905" y="4686300"/>
                    </a:lnTo>
                    <a:lnTo>
                      <a:pt x="3800688" y="4737100"/>
                    </a:lnTo>
                    <a:lnTo>
                      <a:pt x="3782139" y="4787900"/>
                    </a:lnTo>
                    <a:lnTo>
                      <a:pt x="3762511" y="4838700"/>
                    </a:lnTo>
                    <a:lnTo>
                      <a:pt x="3742057" y="4889500"/>
                    </a:lnTo>
                    <a:lnTo>
                      <a:pt x="3721032" y="4927600"/>
                    </a:lnTo>
                    <a:lnTo>
                      <a:pt x="3699688" y="4978400"/>
                    </a:lnTo>
                    <a:lnTo>
                      <a:pt x="3661794" y="5054600"/>
                    </a:lnTo>
                    <a:lnTo>
                      <a:pt x="3652456" y="5067300"/>
                    </a:lnTo>
                    <a:lnTo>
                      <a:pt x="3642964" y="5092700"/>
                    </a:lnTo>
                    <a:lnTo>
                      <a:pt x="3633540" y="5105400"/>
                    </a:lnTo>
                    <a:lnTo>
                      <a:pt x="3624402" y="5130800"/>
                    </a:lnTo>
                    <a:lnTo>
                      <a:pt x="3606731" y="5168900"/>
                    </a:lnTo>
                    <a:lnTo>
                      <a:pt x="3589385" y="5194300"/>
                    </a:lnTo>
                    <a:lnTo>
                      <a:pt x="3572860" y="5232400"/>
                    </a:lnTo>
                    <a:lnTo>
                      <a:pt x="3557650" y="5257800"/>
                    </a:lnTo>
                    <a:lnTo>
                      <a:pt x="3525647" y="5321300"/>
                    </a:lnTo>
                    <a:lnTo>
                      <a:pt x="3505917" y="5346700"/>
                    </a:lnTo>
                    <a:lnTo>
                      <a:pt x="3496296" y="5372100"/>
                    </a:lnTo>
                    <a:lnTo>
                      <a:pt x="3521844" y="5372100"/>
                    </a:lnTo>
                    <a:lnTo>
                      <a:pt x="3549169" y="5321300"/>
                    </a:lnTo>
                    <a:lnTo>
                      <a:pt x="3568959" y="5283200"/>
                    </a:lnTo>
                    <a:lnTo>
                      <a:pt x="3552698" y="5283200"/>
                    </a:lnTo>
                    <a:lnTo>
                      <a:pt x="3558934" y="5270500"/>
                    </a:lnTo>
                    <a:lnTo>
                      <a:pt x="3595322" y="5207000"/>
                    </a:lnTo>
                    <a:lnTo>
                      <a:pt x="3623256" y="5156200"/>
                    </a:lnTo>
                    <a:lnTo>
                      <a:pt x="3641867" y="5118100"/>
                    </a:lnTo>
                    <a:lnTo>
                      <a:pt x="3656527" y="5080000"/>
                    </a:lnTo>
                    <a:lnTo>
                      <a:pt x="3663665" y="5067300"/>
                    </a:lnTo>
                    <a:lnTo>
                      <a:pt x="3671305" y="5041900"/>
                    </a:lnTo>
                    <a:lnTo>
                      <a:pt x="3680153" y="5029200"/>
                    </a:lnTo>
                    <a:lnTo>
                      <a:pt x="3690913" y="5003800"/>
                    </a:lnTo>
                    <a:lnTo>
                      <a:pt x="3704081" y="4978400"/>
                    </a:lnTo>
                    <a:lnTo>
                      <a:pt x="3719528" y="4940300"/>
                    </a:lnTo>
                    <a:lnTo>
                      <a:pt x="3737994" y="4902200"/>
                    </a:lnTo>
                    <a:lnTo>
                      <a:pt x="3760220" y="4851400"/>
                    </a:lnTo>
                    <a:lnTo>
                      <a:pt x="3771749" y="4851400"/>
                    </a:lnTo>
                    <a:lnTo>
                      <a:pt x="3777011" y="4838700"/>
                    </a:lnTo>
                    <a:lnTo>
                      <a:pt x="3792816" y="4787900"/>
                    </a:lnTo>
                    <a:lnTo>
                      <a:pt x="3814177" y="4737100"/>
                    </a:lnTo>
                    <a:lnTo>
                      <a:pt x="3838260" y="4660900"/>
                    </a:lnTo>
                    <a:lnTo>
                      <a:pt x="3841492" y="4660900"/>
                    </a:lnTo>
                    <a:lnTo>
                      <a:pt x="3848106" y="4635500"/>
                    </a:lnTo>
                    <a:lnTo>
                      <a:pt x="3851285" y="4622800"/>
                    </a:lnTo>
                    <a:lnTo>
                      <a:pt x="3866060" y="4584700"/>
                    </a:lnTo>
                    <a:lnTo>
                      <a:pt x="3899828" y="4483100"/>
                    </a:lnTo>
                    <a:lnTo>
                      <a:pt x="3900949" y="4483100"/>
                    </a:lnTo>
                    <a:lnTo>
                      <a:pt x="3900729" y="4470400"/>
                    </a:lnTo>
                    <a:close/>
                  </a:path>
                  <a:path w="4508500" h="7327900">
                    <a:moveTo>
                      <a:pt x="3759979" y="5346700"/>
                    </a:moveTo>
                    <a:lnTo>
                      <a:pt x="3756708" y="5346700"/>
                    </a:lnTo>
                    <a:lnTo>
                      <a:pt x="3751269" y="5359400"/>
                    </a:lnTo>
                    <a:lnTo>
                      <a:pt x="3747028" y="5366623"/>
                    </a:lnTo>
                    <a:lnTo>
                      <a:pt x="3752851" y="5359400"/>
                    </a:lnTo>
                    <a:lnTo>
                      <a:pt x="3759979" y="5346700"/>
                    </a:lnTo>
                    <a:close/>
                  </a:path>
                  <a:path w="4508500" h="7327900">
                    <a:moveTo>
                      <a:pt x="224443" y="4991100"/>
                    </a:moveTo>
                    <a:lnTo>
                      <a:pt x="212295" y="5041900"/>
                    </a:lnTo>
                    <a:lnTo>
                      <a:pt x="201047" y="5092700"/>
                    </a:lnTo>
                    <a:lnTo>
                      <a:pt x="190704" y="5143500"/>
                    </a:lnTo>
                    <a:lnTo>
                      <a:pt x="181271" y="5194300"/>
                    </a:lnTo>
                    <a:lnTo>
                      <a:pt x="172754" y="5245100"/>
                    </a:lnTo>
                    <a:lnTo>
                      <a:pt x="165158" y="5295900"/>
                    </a:lnTo>
                    <a:lnTo>
                      <a:pt x="158487" y="5346700"/>
                    </a:lnTo>
                    <a:lnTo>
                      <a:pt x="221686" y="5346700"/>
                    </a:lnTo>
                    <a:lnTo>
                      <a:pt x="224359" y="5321300"/>
                    </a:lnTo>
                    <a:lnTo>
                      <a:pt x="230691" y="5321300"/>
                    </a:lnTo>
                    <a:lnTo>
                      <a:pt x="232536" y="5308600"/>
                    </a:lnTo>
                    <a:lnTo>
                      <a:pt x="240767" y="5257800"/>
                    </a:lnTo>
                    <a:lnTo>
                      <a:pt x="249908" y="5207000"/>
                    </a:lnTo>
                    <a:lnTo>
                      <a:pt x="260019" y="5143500"/>
                    </a:lnTo>
                    <a:lnTo>
                      <a:pt x="271159" y="5092700"/>
                    </a:lnTo>
                    <a:lnTo>
                      <a:pt x="283388" y="5041900"/>
                    </a:lnTo>
                    <a:lnTo>
                      <a:pt x="293421" y="5003800"/>
                    </a:lnTo>
                    <a:lnTo>
                      <a:pt x="223961" y="5003800"/>
                    </a:lnTo>
                    <a:lnTo>
                      <a:pt x="224443" y="4991100"/>
                    </a:lnTo>
                    <a:close/>
                  </a:path>
                  <a:path w="4508500" h="7327900">
                    <a:moveTo>
                      <a:pt x="3561753" y="5267011"/>
                    </a:moveTo>
                    <a:lnTo>
                      <a:pt x="3558934" y="5270500"/>
                    </a:lnTo>
                    <a:lnTo>
                      <a:pt x="3552698" y="5283200"/>
                    </a:lnTo>
                    <a:lnTo>
                      <a:pt x="3561753" y="5267011"/>
                    </a:lnTo>
                    <a:close/>
                  </a:path>
                  <a:path w="4508500" h="7327900">
                    <a:moveTo>
                      <a:pt x="3653679" y="5105400"/>
                    </a:moveTo>
                    <a:lnTo>
                      <a:pt x="3634149" y="5143500"/>
                    </a:lnTo>
                    <a:lnTo>
                      <a:pt x="3606973" y="5194300"/>
                    </a:lnTo>
                    <a:lnTo>
                      <a:pt x="3579463" y="5245100"/>
                    </a:lnTo>
                    <a:lnTo>
                      <a:pt x="3561753" y="5267011"/>
                    </a:lnTo>
                    <a:lnTo>
                      <a:pt x="3552698" y="5283200"/>
                    </a:lnTo>
                    <a:lnTo>
                      <a:pt x="3568959" y="5283200"/>
                    </a:lnTo>
                    <a:lnTo>
                      <a:pt x="3588173" y="5257800"/>
                    </a:lnTo>
                    <a:lnTo>
                      <a:pt x="3597609" y="5232400"/>
                    </a:lnTo>
                    <a:lnTo>
                      <a:pt x="3606782" y="5219700"/>
                    </a:lnTo>
                    <a:lnTo>
                      <a:pt x="3615543" y="5194300"/>
                    </a:lnTo>
                    <a:lnTo>
                      <a:pt x="3623743" y="5181600"/>
                    </a:lnTo>
                    <a:lnTo>
                      <a:pt x="3637314" y="5156200"/>
                    </a:lnTo>
                    <a:lnTo>
                      <a:pt x="3647459" y="5130800"/>
                    </a:lnTo>
                    <a:lnTo>
                      <a:pt x="3653230" y="5118100"/>
                    </a:lnTo>
                    <a:lnTo>
                      <a:pt x="3653679" y="5105400"/>
                    </a:lnTo>
                    <a:close/>
                  </a:path>
                  <a:path w="4508500" h="7327900">
                    <a:moveTo>
                      <a:pt x="4257847" y="4347832"/>
                    </a:moveTo>
                    <a:lnTo>
                      <a:pt x="4215837" y="4368800"/>
                    </a:lnTo>
                    <a:lnTo>
                      <a:pt x="4170890" y="4381500"/>
                    </a:lnTo>
                    <a:lnTo>
                      <a:pt x="4131151" y="4406900"/>
                    </a:lnTo>
                    <a:lnTo>
                      <a:pt x="4095885" y="4419600"/>
                    </a:lnTo>
                    <a:lnTo>
                      <a:pt x="4034337" y="4445000"/>
                    </a:lnTo>
                    <a:lnTo>
                      <a:pt x="4029898" y="4457700"/>
                    </a:lnTo>
                    <a:lnTo>
                      <a:pt x="4021333" y="4457700"/>
                    </a:lnTo>
                    <a:lnTo>
                      <a:pt x="3952842" y="4483100"/>
                    </a:lnTo>
                    <a:lnTo>
                      <a:pt x="3932665" y="4495800"/>
                    </a:lnTo>
                    <a:lnTo>
                      <a:pt x="3922707" y="4495800"/>
                    </a:lnTo>
                    <a:lnTo>
                      <a:pt x="3919629" y="4508500"/>
                    </a:lnTo>
                    <a:lnTo>
                      <a:pt x="3906771" y="4546600"/>
                    </a:lnTo>
                    <a:lnTo>
                      <a:pt x="3892656" y="4597400"/>
                    </a:lnTo>
                    <a:lnTo>
                      <a:pt x="3880311" y="4635500"/>
                    </a:lnTo>
                    <a:lnTo>
                      <a:pt x="3865743" y="4686300"/>
                    </a:lnTo>
                    <a:lnTo>
                      <a:pt x="3848249" y="4724400"/>
                    </a:lnTo>
                    <a:lnTo>
                      <a:pt x="3826875" y="4787900"/>
                    </a:lnTo>
                    <a:lnTo>
                      <a:pt x="3800669" y="4838700"/>
                    </a:lnTo>
                    <a:lnTo>
                      <a:pt x="3802093" y="4838700"/>
                    </a:lnTo>
                    <a:lnTo>
                      <a:pt x="3790198" y="4864100"/>
                    </a:lnTo>
                    <a:lnTo>
                      <a:pt x="3751351" y="4978400"/>
                    </a:lnTo>
                    <a:lnTo>
                      <a:pt x="3703604" y="5067300"/>
                    </a:lnTo>
                    <a:lnTo>
                      <a:pt x="3691352" y="5092700"/>
                    </a:lnTo>
                    <a:lnTo>
                      <a:pt x="3678781" y="5118100"/>
                    </a:lnTo>
                    <a:lnTo>
                      <a:pt x="3666099" y="5143500"/>
                    </a:lnTo>
                    <a:lnTo>
                      <a:pt x="3653511" y="5168900"/>
                    </a:lnTo>
                    <a:lnTo>
                      <a:pt x="3734577" y="5168900"/>
                    </a:lnTo>
                    <a:lnTo>
                      <a:pt x="3744738" y="5156200"/>
                    </a:lnTo>
                    <a:lnTo>
                      <a:pt x="3755860" y="5130800"/>
                    </a:lnTo>
                    <a:lnTo>
                      <a:pt x="3767809" y="5105400"/>
                    </a:lnTo>
                    <a:lnTo>
                      <a:pt x="3780450" y="5080000"/>
                    </a:lnTo>
                    <a:lnTo>
                      <a:pt x="3809559" y="5016500"/>
                    </a:lnTo>
                    <a:lnTo>
                      <a:pt x="3817462" y="5003800"/>
                    </a:lnTo>
                    <a:lnTo>
                      <a:pt x="3825465" y="4978400"/>
                    </a:lnTo>
                    <a:lnTo>
                      <a:pt x="3842448" y="4940300"/>
                    </a:lnTo>
                    <a:lnTo>
                      <a:pt x="3846225" y="4927600"/>
                    </a:lnTo>
                    <a:lnTo>
                      <a:pt x="3852421" y="4927600"/>
                    </a:lnTo>
                    <a:lnTo>
                      <a:pt x="3860636" y="4914900"/>
                    </a:lnTo>
                    <a:lnTo>
                      <a:pt x="3870468" y="4889500"/>
                    </a:lnTo>
                    <a:lnTo>
                      <a:pt x="3935117" y="4889500"/>
                    </a:lnTo>
                    <a:lnTo>
                      <a:pt x="3956407" y="4838700"/>
                    </a:lnTo>
                    <a:lnTo>
                      <a:pt x="3992272" y="4749800"/>
                    </a:lnTo>
                    <a:lnTo>
                      <a:pt x="4003311" y="4724400"/>
                    </a:lnTo>
                    <a:lnTo>
                      <a:pt x="4010945" y="4699000"/>
                    </a:lnTo>
                    <a:lnTo>
                      <a:pt x="4036403" y="4699000"/>
                    </a:lnTo>
                    <a:lnTo>
                      <a:pt x="4039771" y="4686300"/>
                    </a:lnTo>
                    <a:lnTo>
                      <a:pt x="4042986" y="4686300"/>
                    </a:lnTo>
                    <a:lnTo>
                      <a:pt x="4051677" y="4660900"/>
                    </a:lnTo>
                    <a:lnTo>
                      <a:pt x="4056871" y="4635500"/>
                    </a:lnTo>
                    <a:lnTo>
                      <a:pt x="4064535" y="4635500"/>
                    </a:lnTo>
                    <a:lnTo>
                      <a:pt x="4071239" y="4622800"/>
                    </a:lnTo>
                    <a:lnTo>
                      <a:pt x="4094555" y="4622800"/>
                    </a:lnTo>
                    <a:lnTo>
                      <a:pt x="4127419" y="4610100"/>
                    </a:lnTo>
                    <a:lnTo>
                      <a:pt x="4144448" y="4597400"/>
                    </a:lnTo>
                    <a:lnTo>
                      <a:pt x="4161671" y="4597400"/>
                    </a:lnTo>
                    <a:lnTo>
                      <a:pt x="4178898" y="4584700"/>
                    </a:lnTo>
                    <a:lnTo>
                      <a:pt x="4247514" y="4559300"/>
                    </a:lnTo>
                    <a:lnTo>
                      <a:pt x="4078881" y="4559300"/>
                    </a:lnTo>
                    <a:lnTo>
                      <a:pt x="4099345" y="4546600"/>
                    </a:lnTo>
                    <a:lnTo>
                      <a:pt x="4120344" y="4546600"/>
                    </a:lnTo>
                    <a:lnTo>
                      <a:pt x="4163402" y="4521200"/>
                    </a:lnTo>
                    <a:lnTo>
                      <a:pt x="4207955" y="4508500"/>
                    </a:lnTo>
                    <a:lnTo>
                      <a:pt x="4299607" y="4457700"/>
                    </a:lnTo>
                    <a:lnTo>
                      <a:pt x="4393340" y="4406900"/>
                    </a:lnTo>
                    <a:lnTo>
                      <a:pt x="4177120" y="4406900"/>
                    </a:lnTo>
                    <a:lnTo>
                      <a:pt x="4180273" y="4394200"/>
                    </a:lnTo>
                    <a:lnTo>
                      <a:pt x="4163726" y="4394200"/>
                    </a:lnTo>
                    <a:lnTo>
                      <a:pt x="4219808" y="4368800"/>
                    </a:lnTo>
                    <a:lnTo>
                      <a:pt x="4231465" y="4368800"/>
                    </a:lnTo>
                    <a:lnTo>
                      <a:pt x="4242137" y="4356100"/>
                    </a:lnTo>
                    <a:lnTo>
                      <a:pt x="4251946" y="4356100"/>
                    </a:lnTo>
                    <a:lnTo>
                      <a:pt x="4257847" y="4347832"/>
                    </a:lnTo>
                    <a:close/>
                  </a:path>
                  <a:path w="4508500" h="7327900">
                    <a:moveTo>
                      <a:pt x="127371" y="5099341"/>
                    </a:moveTo>
                    <a:lnTo>
                      <a:pt x="125735" y="5105400"/>
                    </a:lnTo>
                    <a:lnTo>
                      <a:pt x="122006" y="5130800"/>
                    </a:lnTo>
                    <a:lnTo>
                      <a:pt x="124869" y="5118100"/>
                    </a:lnTo>
                    <a:lnTo>
                      <a:pt x="126949" y="5105400"/>
                    </a:lnTo>
                    <a:lnTo>
                      <a:pt x="127371" y="5099341"/>
                    </a:lnTo>
                    <a:close/>
                  </a:path>
                  <a:path w="4508500" h="7327900">
                    <a:moveTo>
                      <a:pt x="197579" y="4889500"/>
                    </a:moveTo>
                    <a:lnTo>
                      <a:pt x="191033" y="4889500"/>
                    </a:lnTo>
                    <a:lnTo>
                      <a:pt x="189732" y="4902200"/>
                    </a:lnTo>
                    <a:lnTo>
                      <a:pt x="187471" y="4914900"/>
                    </a:lnTo>
                    <a:lnTo>
                      <a:pt x="184462" y="4927600"/>
                    </a:lnTo>
                    <a:lnTo>
                      <a:pt x="180782" y="4940300"/>
                    </a:lnTo>
                    <a:lnTo>
                      <a:pt x="176507" y="4953000"/>
                    </a:lnTo>
                    <a:lnTo>
                      <a:pt x="171818" y="4978400"/>
                    </a:lnTo>
                    <a:lnTo>
                      <a:pt x="167255" y="5003800"/>
                    </a:lnTo>
                    <a:lnTo>
                      <a:pt x="162847" y="5016500"/>
                    </a:lnTo>
                    <a:lnTo>
                      <a:pt x="158623" y="5041900"/>
                    </a:lnTo>
                    <a:lnTo>
                      <a:pt x="154593" y="5054600"/>
                    </a:lnTo>
                    <a:lnTo>
                      <a:pt x="152737" y="5067300"/>
                    </a:lnTo>
                    <a:lnTo>
                      <a:pt x="151105" y="5080000"/>
                    </a:lnTo>
                    <a:lnTo>
                      <a:pt x="149753" y="5092700"/>
                    </a:lnTo>
                    <a:lnTo>
                      <a:pt x="148538" y="5092700"/>
                    </a:lnTo>
                    <a:lnTo>
                      <a:pt x="147478" y="5105400"/>
                    </a:lnTo>
                    <a:lnTo>
                      <a:pt x="146592" y="5118100"/>
                    </a:lnTo>
                    <a:lnTo>
                      <a:pt x="151626" y="5080000"/>
                    </a:lnTo>
                    <a:lnTo>
                      <a:pt x="157306" y="5054600"/>
                    </a:lnTo>
                    <a:lnTo>
                      <a:pt x="163399" y="5029200"/>
                    </a:lnTo>
                    <a:lnTo>
                      <a:pt x="169670" y="4991100"/>
                    </a:lnTo>
                    <a:lnTo>
                      <a:pt x="173242" y="4978400"/>
                    </a:lnTo>
                    <a:lnTo>
                      <a:pt x="176978" y="4965700"/>
                    </a:lnTo>
                    <a:lnTo>
                      <a:pt x="180825" y="4953000"/>
                    </a:lnTo>
                    <a:lnTo>
                      <a:pt x="184727" y="4927600"/>
                    </a:lnTo>
                    <a:lnTo>
                      <a:pt x="188693" y="4914900"/>
                    </a:lnTo>
                    <a:lnTo>
                      <a:pt x="192996" y="4902200"/>
                    </a:lnTo>
                    <a:lnTo>
                      <a:pt x="197579" y="4889500"/>
                    </a:lnTo>
                    <a:close/>
                  </a:path>
                  <a:path w="4508500" h="7327900">
                    <a:moveTo>
                      <a:pt x="129164" y="5092700"/>
                    </a:moveTo>
                    <a:lnTo>
                      <a:pt x="127834" y="5092700"/>
                    </a:lnTo>
                    <a:lnTo>
                      <a:pt x="127371" y="5099341"/>
                    </a:lnTo>
                    <a:lnTo>
                      <a:pt x="129164" y="5092700"/>
                    </a:lnTo>
                    <a:close/>
                  </a:path>
                  <a:path w="4508500" h="7327900">
                    <a:moveTo>
                      <a:pt x="344293" y="4991100"/>
                    </a:moveTo>
                    <a:lnTo>
                      <a:pt x="325382" y="5029200"/>
                    </a:lnTo>
                    <a:lnTo>
                      <a:pt x="335274" y="5029200"/>
                    </a:lnTo>
                    <a:lnTo>
                      <a:pt x="344293" y="4991100"/>
                    </a:lnTo>
                    <a:close/>
                  </a:path>
                  <a:path w="4508500" h="7327900">
                    <a:moveTo>
                      <a:pt x="541166" y="4216400"/>
                    </a:moveTo>
                    <a:lnTo>
                      <a:pt x="499334" y="4267200"/>
                    </a:lnTo>
                    <a:lnTo>
                      <a:pt x="448171" y="4343400"/>
                    </a:lnTo>
                    <a:lnTo>
                      <a:pt x="417343" y="4394200"/>
                    </a:lnTo>
                    <a:lnTo>
                      <a:pt x="401422" y="4432300"/>
                    </a:lnTo>
                    <a:lnTo>
                      <a:pt x="387565" y="4457700"/>
                    </a:lnTo>
                    <a:lnTo>
                      <a:pt x="373110" y="4483100"/>
                    </a:lnTo>
                    <a:lnTo>
                      <a:pt x="358044" y="4521200"/>
                    </a:lnTo>
                    <a:lnTo>
                      <a:pt x="342492" y="4559300"/>
                    </a:lnTo>
                    <a:lnTo>
                      <a:pt x="335966" y="4572000"/>
                    </a:lnTo>
                    <a:lnTo>
                      <a:pt x="331695" y="4584700"/>
                    </a:lnTo>
                    <a:lnTo>
                      <a:pt x="329315" y="4597400"/>
                    </a:lnTo>
                    <a:lnTo>
                      <a:pt x="332691" y="4597400"/>
                    </a:lnTo>
                    <a:lnTo>
                      <a:pt x="319040" y="4648200"/>
                    </a:lnTo>
                    <a:lnTo>
                      <a:pt x="305208" y="4686300"/>
                    </a:lnTo>
                    <a:lnTo>
                      <a:pt x="291293" y="4724400"/>
                    </a:lnTo>
                    <a:lnTo>
                      <a:pt x="277396" y="4775200"/>
                    </a:lnTo>
                    <a:lnTo>
                      <a:pt x="263614" y="4826000"/>
                    </a:lnTo>
                    <a:lnTo>
                      <a:pt x="250049" y="4876800"/>
                    </a:lnTo>
                    <a:lnTo>
                      <a:pt x="236798" y="4940300"/>
                    </a:lnTo>
                    <a:lnTo>
                      <a:pt x="223961" y="5003800"/>
                    </a:lnTo>
                    <a:lnTo>
                      <a:pt x="293421" y="5003800"/>
                    </a:lnTo>
                    <a:lnTo>
                      <a:pt x="296765" y="4991100"/>
                    </a:lnTo>
                    <a:lnTo>
                      <a:pt x="300188" y="4978400"/>
                    </a:lnTo>
                    <a:lnTo>
                      <a:pt x="303552" y="4965700"/>
                    </a:lnTo>
                    <a:lnTo>
                      <a:pt x="306942" y="4940300"/>
                    </a:lnTo>
                    <a:lnTo>
                      <a:pt x="310440" y="4927600"/>
                    </a:lnTo>
                    <a:lnTo>
                      <a:pt x="325100" y="4889500"/>
                    </a:lnTo>
                    <a:lnTo>
                      <a:pt x="332263" y="4864100"/>
                    </a:lnTo>
                    <a:lnTo>
                      <a:pt x="339819" y="4838700"/>
                    </a:lnTo>
                    <a:lnTo>
                      <a:pt x="354680" y="4800600"/>
                    </a:lnTo>
                    <a:lnTo>
                      <a:pt x="361916" y="4775200"/>
                    </a:lnTo>
                    <a:lnTo>
                      <a:pt x="369289" y="4762500"/>
                    </a:lnTo>
                    <a:lnTo>
                      <a:pt x="376525" y="4737100"/>
                    </a:lnTo>
                    <a:lnTo>
                      <a:pt x="383349" y="4724400"/>
                    </a:lnTo>
                    <a:lnTo>
                      <a:pt x="389870" y="4711700"/>
                    </a:lnTo>
                    <a:lnTo>
                      <a:pt x="396309" y="4699000"/>
                    </a:lnTo>
                    <a:lnTo>
                      <a:pt x="402518" y="4686300"/>
                    </a:lnTo>
                    <a:lnTo>
                      <a:pt x="408343" y="4673600"/>
                    </a:lnTo>
                    <a:lnTo>
                      <a:pt x="416678" y="4673600"/>
                    </a:lnTo>
                    <a:lnTo>
                      <a:pt x="422363" y="4660900"/>
                    </a:lnTo>
                    <a:lnTo>
                      <a:pt x="444389" y="4610100"/>
                    </a:lnTo>
                    <a:lnTo>
                      <a:pt x="468732" y="4559300"/>
                    </a:lnTo>
                    <a:lnTo>
                      <a:pt x="486737" y="4521200"/>
                    </a:lnTo>
                    <a:lnTo>
                      <a:pt x="378942" y="4521200"/>
                    </a:lnTo>
                    <a:lnTo>
                      <a:pt x="376743" y="4508500"/>
                    </a:lnTo>
                    <a:lnTo>
                      <a:pt x="377276" y="4508500"/>
                    </a:lnTo>
                    <a:lnTo>
                      <a:pt x="398205" y="4457700"/>
                    </a:lnTo>
                    <a:lnTo>
                      <a:pt x="419959" y="4419600"/>
                    </a:lnTo>
                    <a:lnTo>
                      <a:pt x="442539" y="4381500"/>
                    </a:lnTo>
                    <a:lnTo>
                      <a:pt x="465948" y="4330700"/>
                    </a:lnTo>
                    <a:lnTo>
                      <a:pt x="490188" y="4292600"/>
                    </a:lnTo>
                    <a:lnTo>
                      <a:pt x="515260" y="4254500"/>
                    </a:lnTo>
                    <a:lnTo>
                      <a:pt x="541166" y="4216400"/>
                    </a:lnTo>
                    <a:close/>
                  </a:path>
                  <a:path w="4508500" h="7327900">
                    <a:moveTo>
                      <a:pt x="4036403" y="4699000"/>
                    </a:moveTo>
                    <a:lnTo>
                      <a:pt x="4015440" y="4699000"/>
                    </a:lnTo>
                    <a:lnTo>
                      <a:pt x="4009658" y="4724400"/>
                    </a:lnTo>
                    <a:lnTo>
                      <a:pt x="4000129" y="4762500"/>
                    </a:lnTo>
                    <a:lnTo>
                      <a:pt x="3988046" y="4800600"/>
                    </a:lnTo>
                    <a:lnTo>
                      <a:pt x="3984659" y="4813300"/>
                    </a:lnTo>
                    <a:lnTo>
                      <a:pt x="3981014" y="4826000"/>
                    </a:lnTo>
                    <a:lnTo>
                      <a:pt x="3973512" y="4851400"/>
                    </a:lnTo>
                    <a:lnTo>
                      <a:pt x="3965983" y="4876800"/>
                    </a:lnTo>
                    <a:lnTo>
                      <a:pt x="3958638" y="4902200"/>
                    </a:lnTo>
                    <a:lnTo>
                      <a:pt x="3951537" y="4914900"/>
                    </a:lnTo>
                    <a:lnTo>
                      <a:pt x="3944738" y="4940300"/>
                    </a:lnTo>
                    <a:lnTo>
                      <a:pt x="3932655" y="4978400"/>
                    </a:lnTo>
                    <a:lnTo>
                      <a:pt x="3924821" y="5003800"/>
                    </a:lnTo>
                    <a:lnTo>
                      <a:pt x="3927765" y="5003800"/>
                    </a:lnTo>
                    <a:lnTo>
                      <a:pt x="3930239" y="4991100"/>
                    </a:lnTo>
                    <a:lnTo>
                      <a:pt x="3935374" y="4978400"/>
                    </a:lnTo>
                    <a:lnTo>
                      <a:pt x="3942869" y="4953000"/>
                    </a:lnTo>
                    <a:lnTo>
                      <a:pt x="3952424" y="4927600"/>
                    </a:lnTo>
                    <a:lnTo>
                      <a:pt x="4001762" y="4800600"/>
                    </a:lnTo>
                    <a:lnTo>
                      <a:pt x="4029364" y="4724400"/>
                    </a:lnTo>
                    <a:lnTo>
                      <a:pt x="4032921" y="4711700"/>
                    </a:lnTo>
                    <a:lnTo>
                      <a:pt x="4036403" y="4699000"/>
                    </a:lnTo>
                    <a:close/>
                  </a:path>
                  <a:path w="4508500" h="7327900">
                    <a:moveTo>
                      <a:pt x="370847" y="4902200"/>
                    </a:moveTo>
                    <a:lnTo>
                      <a:pt x="357643" y="4902200"/>
                    </a:lnTo>
                    <a:lnTo>
                      <a:pt x="357417" y="4914900"/>
                    </a:lnTo>
                    <a:lnTo>
                      <a:pt x="357550" y="4927600"/>
                    </a:lnTo>
                    <a:lnTo>
                      <a:pt x="360732" y="4927600"/>
                    </a:lnTo>
                    <a:lnTo>
                      <a:pt x="362467" y="4914900"/>
                    </a:lnTo>
                    <a:lnTo>
                      <a:pt x="367469" y="4914900"/>
                    </a:lnTo>
                    <a:lnTo>
                      <a:pt x="370847" y="4902200"/>
                    </a:lnTo>
                    <a:close/>
                  </a:path>
                  <a:path w="4508500" h="7327900">
                    <a:moveTo>
                      <a:pt x="3745043" y="4897669"/>
                    </a:moveTo>
                    <a:lnTo>
                      <a:pt x="3741918" y="4902200"/>
                    </a:lnTo>
                    <a:lnTo>
                      <a:pt x="3738611" y="4914900"/>
                    </a:lnTo>
                    <a:lnTo>
                      <a:pt x="3743557" y="4902200"/>
                    </a:lnTo>
                    <a:lnTo>
                      <a:pt x="3745043" y="4897669"/>
                    </a:lnTo>
                    <a:close/>
                  </a:path>
                  <a:path w="4508500" h="7327900">
                    <a:moveTo>
                      <a:pt x="3771749" y="4851400"/>
                    </a:moveTo>
                    <a:lnTo>
                      <a:pt x="3760220" y="4851400"/>
                    </a:lnTo>
                    <a:lnTo>
                      <a:pt x="3745043" y="4897669"/>
                    </a:lnTo>
                    <a:lnTo>
                      <a:pt x="3759438" y="4876800"/>
                    </a:lnTo>
                    <a:lnTo>
                      <a:pt x="3766724" y="4864100"/>
                    </a:lnTo>
                    <a:lnTo>
                      <a:pt x="3768408" y="4864100"/>
                    </a:lnTo>
                    <a:lnTo>
                      <a:pt x="3771749" y="4851400"/>
                    </a:lnTo>
                    <a:close/>
                  </a:path>
                  <a:path w="4508500" h="7327900">
                    <a:moveTo>
                      <a:pt x="204269" y="4876800"/>
                    </a:moveTo>
                    <a:lnTo>
                      <a:pt x="202381" y="4876800"/>
                    </a:lnTo>
                    <a:lnTo>
                      <a:pt x="200684" y="4889500"/>
                    </a:lnTo>
                    <a:lnTo>
                      <a:pt x="204269" y="4876800"/>
                    </a:lnTo>
                    <a:close/>
                  </a:path>
                  <a:path w="4508500" h="7327900">
                    <a:moveTo>
                      <a:pt x="287804" y="4622800"/>
                    </a:moveTo>
                    <a:lnTo>
                      <a:pt x="286745" y="4622800"/>
                    </a:lnTo>
                    <a:lnTo>
                      <a:pt x="283446" y="4635500"/>
                    </a:lnTo>
                    <a:lnTo>
                      <a:pt x="281070" y="4635500"/>
                    </a:lnTo>
                    <a:lnTo>
                      <a:pt x="278237" y="4648200"/>
                    </a:lnTo>
                    <a:lnTo>
                      <a:pt x="275050" y="4648200"/>
                    </a:lnTo>
                    <a:lnTo>
                      <a:pt x="271614" y="4660900"/>
                    </a:lnTo>
                    <a:lnTo>
                      <a:pt x="256159" y="4699000"/>
                    </a:lnTo>
                    <a:lnTo>
                      <a:pt x="251926" y="4711700"/>
                    </a:lnTo>
                    <a:lnTo>
                      <a:pt x="247551" y="4724400"/>
                    </a:lnTo>
                    <a:lnTo>
                      <a:pt x="243221" y="4737100"/>
                    </a:lnTo>
                    <a:lnTo>
                      <a:pt x="239123" y="4749800"/>
                    </a:lnTo>
                    <a:lnTo>
                      <a:pt x="223804" y="4787900"/>
                    </a:lnTo>
                    <a:lnTo>
                      <a:pt x="217041" y="4813300"/>
                    </a:lnTo>
                    <a:lnTo>
                      <a:pt x="211501" y="4826000"/>
                    </a:lnTo>
                    <a:lnTo>
                      <a:pt x="207304" y="4838700"/>
                    </a:lnTo>
                    <a:lnTo>
                      <a:pt x="215023" y="4838700"/>
                    </a:lnTo>
                    <a:lnTo>
                      <a:pt x="230427" y="4787900"/>
                    </a:lnTo>
                    <a:lnTo>
                      <a:pt x="246777" y="4749800"/>
                    </a:lnTo>
                    <a:lnTo>
                      <a:pt x="263952" y="4699000"/>
                    </a:lnTo>
                    <a:lnTo>
                      <a:pt x="281834" y="4648200"/>
                    </a:lnTo>
                    <a:lnTo>
                      <a:pt x="286281" y="4635500"/>
                    </a:lnTo>
                    <a:lnTo>
                      <a:pt x="287804" y="4622800"/>
                    </a:lnTo>
                    <a:close/>
                  </a:path>
                  <a:path w="4508500" h="7327900">
                    <a:moveTo>
                      <a:pt x="466793" y="4597131"/>
                    </a:moveTo>
                    <a:lnTo>
                      <a:pt x="455902" y="4622800"/>
                    </a:lnTo>
                    <a:lnTo>
                      <a:pt x="449609" y="4635500"/>
                    </a:lnTo>
                    <a:lnTo>
                      <a:pt x="442893" y="4660900"/>
                    </a:lnTo>
                    <a:lnTo>
                      <a:pt x="430842" y="4686300"/>
                    </a:lnTo>
                    <a:lnTo>
                      <a:pt x="408542" y="4737100"/>
                    </a:lnTo>
                    <a:lnTo>
                      <a:pt x="391031" y="4775200"/>
                    </a:lnTo>
                    <a:lnTo>
                      <a:pt x="384839" y="4787900"/>
                    </a:lnTo>
                    <a:lnTo>
                      <a:pt x="405524" y="4787900"/>
                    </a:lnTo>
                    <a:lnTo>
                      <a:pt x="412471" y="4762500"/>
                    </a:lnTo>
                    <a:lnTo>
                      <a:pt x="419536" y="4737100"/>
                    </a:lnTo>
                    <a:lnTo>
                      <a:pt x="426238" y="4711700"/>
                    </a:lnTo>
                    <a:lnTo>
                      <a:pt x="433360" y="4699000"/>
                    </a:lnTo>
                    <a:lnTo>
                      <a:pt x="440423" y="4673600"/>
                    </a:lnTo>
                    <a:lnTo>
                      <a:pt x="447577" y="4648200"/>
                    </a:lnTo>
                    <a:lnTo>
                      <a:pt x="454970" y="4635500"/>
                    </a:lnTo>
                    <a:lnTo>
                      <a:pt x="466793" y="4597131"/>
                    </a:lnTo>
                    <a:close/>
                  </a:path>
                  <a:path w="4508500" h="7327900">
                    <a:moveTo>
                      <a:pt x="4090775" y="4622800"/>
                    </a:moveTo>
                    <a:lnTo>
                      <a:pt x="4089184" y="4622800"/>
                    </a:lnTo>
                    <a:lnTo>
                      <a:pt x="4077771" y="4635500"/>
                    </a:lnTo>
                    <a:lnTo>
                      <a:pt x="4090775" y="4622800"/>
                    </a:lnTo>
                    <a:close/>
                  </a:path>
                  <a:path w="4508500" h="7327900">
                    <a:moveTo>
                      <a:pt x="330555" y="4597400"/>
                    </a:moveTo>
                    <a:lnTo>
                      <a:pt x="328461" y="4597400"/>
                    </a:lnTo>
                    <a:lnTo>
                      <a:pt x="328073" y="4610100"/>
                    </a:lnTo>
                    <a:lnTo>
                      <a:pt x="330555" y="4597400"/>
                    </a:lnTo>
                    <a:close/>
                  </a:path>
                  <a:path w="4508500" h="7327900">
                    <a:moveTo>
                      <a:pt x="476781" y="4572000"/>
                    </a:moveTo>
                    <a:lnTo>
                      <a:pt x="474518" y="4572000"/>
                    </a:lnTo>
                    <a:lnTo>
                      <a:pt x="466793" y="4597131"/>
                    </a:lnTo>
                    <a:lnTo>
                      <a:pt x="476781" y="4572000"/>
                    </a:lnTo>
                    <a:close/>
                  </a:path>
                  <a:path w="4508500" h="7327900">
                    <a:moveTo>
                      <a:pt x="486875" y="4546600"/>
                    </a:moveTo>
                    <a:lnTo>
                      <a:pt x="476781" y="4572000"/>
                    </a:lnTo>
                    <a:lnTo>
                      <a:pt x="478482" y="4572000"/>
                    </a:lnTo>
                    <a:lnTo>
                      <a:pt x="482580" y="4559300"/>
                    </a:lnTo>
                    <a:lnTo>
                      <a:pt x="486875" y="4546600"/>
                    </a:lnTo>
                    <a:close/>
                  </a:path>
                  <a:path w="4508500" h="7327900">
                    <a:moveTo>
                      <a:pt x="4280261" y="4546600"/>
                    </a:moveTo>
                    <a:lnTo>
                      <a:pt x="4107448" y="4546600"/>
                    </a:lnTo>
                    <a:lnTo>
                      <a:pt x="4092728" y="4559300"/>
                    </a:lnTo>
                    <a:lnTo>
                      <a:pt x="4264053" y="4559300"/>
                    </a:lnTo>
                    <a:lnTo>
                      <a:pt x="4280261" y="4546600"/>
                    </a:lnTo>
                    <a:close/>
                  </a:path>
                  <a:path w="4508500" h="7327900">
                    <a:moveTo>
                      <a:pt x="4434870" y="4445000"/>
                    </a:moveTo>
                    <a:lnTo>
                      <a:pt x="4340951" y="4445000"/>
                    </a:lnTo>
                    <a:lnTo>
                      <a:pt x="4329120" y="4457700"/>
                    </a:lnTo>
                    <a:lnTo>
                      <a:pt x="4317365" y="4457700"/>
                    </a:lnTo>
                    <a:lnTo>
                      <a:pt x="4305717" y="4470400"/>
                    </a:lnTo>
                    <a:lnTo>
                      <a:pt x="4294322" y="4470400"/>
                    </a:lnTo>
                    <a:lnTo>
                      <a:pt x="4283189" y="4483100"/>
                    </a:lnTo>
                    <a:lnTo>
                      <a:pt x="4252141" y="4495800"/>
                    </a:lnTo>
                    <a:lnTo>
                      <a:pt x="4234665" y="4495800"/>
                    </a:lnTo>
                    <a:lnTo>
                      <a:pt x="4220619" y="4508500"/>
                    </a:lnTo>
                    <a:lnTo>
                      <a:pt x="4210719" y="4508500"/>
                    </a:lnTo>
                    <a:lnTo>
                      <a:pt x="4191928" y="4521200"/>
                    </a:lnTo>
                    <a:lnTo>
                      <a:pt x="4173736" y="4533900"/>
                    </a:lnTo>
                    <a:lnTo>
                      <a:pt x="4156188" y="4533900"/>
                    </a:lnTo>
                    <a:lnTo>
                      <a:pt x="4139329" y="4546600"/>
                    </a:lnTo>
                    <a:lnTo>
                      <a:pt x="4296042" y="4546600"/>
                    </a:lnTo>
                    <a:lnTo>
                      <a:pt x="4311303" y="4533900"/>
                    </a:lnTo>
                    <a:lnTo>
                      <a:pt x="4327804" y="4521200"/>
                    </a:lnTo>
                    <a:lnTo>
                      <a:pt x="4347200" y="4508500"/>
                    </a:lnTo>
                    <a:lnTo>
                      <a:pt x="4368499" y="4495800"/>
                    </a:lnTo>
                    <a:lnTo>
                      <a:pt x="4390714" y="4483100"/>
                    </a:lnTo>
                    <a:lnTo>
                      <a:pt x="4434870" y="4445000"/>
                    </a:lnTo>
                    <a:close/>
                  </a:path>
                  <a:path w="4508500" h="7327900">
                    <a:moveTo>
                      <a:pt x="473106" y="4368800"/>
                    </a:moveTo>
                    <a:lnTo>
                      <a:pt x="422500" y="4457700"/>
                    </a:lnTo>
                    <a:lnTo>
                      <a:pt x="413530" y="4470400"/>
                    </a:lnTo>
                    <a:lnTo>
                      <a:pt x="405657" y="4483100"/>
                    </a:lnTo>
                    <a:lnTo>
                      <a:pt x="398837" y="4495800"/>
                    </a:lnTo>
                    <a:lnTo>
                      <a:pt x="393024" y="4495800"/>
                    </a:lnTo>
                    <a:lnTo>
                      <a:pt x="384245" y="4508500"/>
                    </a:lnTo>
                    <a:lnTo>
                      <a:pt x="378942" y="4521200"/>
                    </a:lnTo>
                    <a:lnTo>
                      <a:pt x="486737" y="4521200"/>
                    </a:lnTo>
                    <a:lnTo>
                      <a:pt x="492738" y="4508500"/>
                    </a:lnTo>
                    <a:lnTo>
                      <a:pt x="502900" y="4495800"/>
                    </a:lnTo>
                    <a:lnTo>
                      <a:pt x="511594" y="4470400"/>
                    </a:lnTo>
                    <a:lnTo>
                      <a:pt x="518100" y="4457700"/>
                    </a:lnTo>
                    <a:lnTo>
                      <a:pt x="525833" y="4457700"/>
                    </a:lnTo>
                    <a:lnTo>
                      <a:pt x="539700" y="4432300"/>
                    </a:lnTo>
                    <a:lnTo>
                      <a:pt x="545122" y="4419600"/>
                    </a:lnTo>
                    <a:lnTo>
                      <a:pt x="446788" y="4419600"/>
                    </a:lnTo>
                    <a:lnTo>
                      <a:pt x="454331" y="4406900"/>
                    </a:lnTo>
                    <a:lnTo>
                      <a:pt x="473106" y="4368800"/>
                    </a:lnTo>
                    <a:close/>
                  </a:path>
                  <a:path w="4508500" h="7327900">
                    <a:moveTo>
                      <a:pt x="525833" y="4457700"/>
                    </a:moveTo>
                    <a:lnTo>
                      <a:pt x="522162" y="4457700"/>
                    </a:lnTo>
                    <a:lnTo>
                      <a:pt x="518424" y="4470400"/>
                    </a:lnTo>
                    <a:lnTo>
                      <a:pt x="510612" y="4483100"/>
                    </a:lnTo>
                    <a:lnTo>
                      <a:pt x="498979" y="4508500"/>
                    </a:lnTo>
                    <a:lnTo>
                      <a:pt x="518899" y="4470400"/>
                    </a:lnTo>
                    <a:lnTo>
                      <a:pt x="525833" y="4457700"/>
                    </a:lnTo>
                    <a:close/>
                  </a:path>
                  <a:path w="4508500" h="7327900">
                    <a:moveTo>
                      <a:pt x="544634" y="4459591"/>
                    </a:moveTo>
                    <a:lnTo>
                      <a:pt x="539428" y="4470400"/>
                    </a:lnTo>
                    <a:lnTo>
                      <a:pt x="541009" y="4470400"/>
                    </a:lnTo>
                    <a:lnTo>
                      <a:pt x="544634" y="4459591"/>
                    </a:lnTo>
                    <a:close/>
                  </a:path>
                  <a:path w="4508500" h="7327900">
                    <a:moveTo>
                      <a:pt x="4115841" y="4394200"/>
                    </a:moveTo>
                    <a:lnTo>
                      <a:pt x="4100859" y="4394200"/>
                    </a:lnTo>
                    <a:lnTo>
                      <a:pt x="4070814" y="4406900"/>
                    </a:lnTo>
                    <a:lnTo>
                      <a:pt x="4029343" y="4419600"/>
                    </a:lnTo>
                    <a:lnTo>
                      <a:pt x="4014411" y="4432300"/>
                    </a:lnTo>
                    <a:lnTo>
                      <a:pt x="3894855" y="4470400"/>
                    </a:lnTo>
                    <a:lnTo>
                      <a:pt x="3920289" y="4470400"/>
                    </a:lnTo>
                    <a:lnTo>
                      <a:pt x="4016212" y="4432300"/>
                    </a:lnTo>
                    <a:lnTo>
                      <a:pt x="4038808" y="4432300"/>
                    </a:lnTo>
                    <a:lnTo>
                      <a:pt x="4057690" y="4419600"/>
                    </a:lnTo>
                    <a:lnTo>
                      <a:pt x="4076296" y="4419600"/>
                    </a:lnTo>
                    <a:lnTo>
                      <a:pt x="4094487" y="4406900"/>
                    </a:lnTo>
                    <a:lnTo>
                      <a:pt x="4112126" y="4406900"/>
                    </a:lnTo>
                    <a:lnTo>
                      <a:pt x="4115841" y="4394200"/>
                    </a:lnTo>
                    <a:close/>
                  </a:path>
                  <a:path w="4508500" h="7327900">
                    <a:moveTo>
                      <a:pt x="728106" y="4152900"/>
                    </a:moveTo>
                    <a:lnTo>
                      <a:pt x="725663" y="4152900"/>
                    </a:lnTo>
                    <a:lnTo>
                      <a:pt x="688712" y="4203700"/>
                    </a:lnTo>
                    <a:lnTo>
                      <a:pt x="670036" y="4241800"/>
                    </a:lnTo>
                    <a:lnTo>
                      <a:pt x="651330" y="4267200"/>
                    </a:lnTo>
                    <a:lnTo>
                      <a:pt x="633144" y="4292600"/>
                    </a:lnTo>
                    <a:lnTo>
                      <a:pt x="616023" y="4318000"/>
                    </a:lnTo>
                    <a:lnTo>
                      <a:pt x="599657" y="4343400"/>
                    </a:lnTo>
                    <a:lnTo>
                      <a:pt x="595890" y="4356100"/>
                    </a:lnTo>
                    <a:lnTo>
                      <a:pt x="592250" y="4356100"/>
                    </a:lnTo>
                    <a:lnTo>
                      <a:pt x="578528" y="4381500"/>
                    </a:lnTo>
                    <a:lnTo>
                      <a:pt x="572197" y="4394200"/>
                    </a:lnTo>
                    <a:lnTo>
                      <a:pt x="566274" y="4406900"/>
                    </a:lnTo>
                    <a:lnTo>
                      <a:pt x="560799" y="4419600"/>
                    </a:lnTo>
                    <a:lnTo>
                      <a:pt x="551950" y="4432300"/>
                    </a:lnTo>
                    <a:lnTo>
                      <a:pt x="545268" y="4457700"/>
                    </a:lnTo>
                    <a:lnTo>
                      <a:pt x="544634" y="4459591"/>
                    </a:lnTo>
                    <a:lnTo>
                      <a:pt x="563895" y="4419600"/>
                    </a:lnTo>
                    <a:lnTo>
                      <a:pt x="589444" y="4381500"/>
                    </a:lnTo>
                    <a:lnTo>
                      <a:pt x="616076" y="4330700"/>
                    </a:lnTo>
                    <a:lnTo>
                      <a:pt x="643791" y="4279900"/>
                    </a:lnTo>
                    <a:lnTo>
                      <a:pt x="672589" y="4241800"/>
                    </a:lnTo>
                    <a:lnTo>
                      <a:pt x="702470" y="4191000"/>
                    </a:lnTo>
                    <a:lnTo>
                      <a:pt x="712984" y="4178300"/>
                    </a:lnTo>
                    <a:lnTo>
                      <a:pt x="732015" y="4178300"/>
                    </a:lnTo>
                    <a:lnTo>
                      <a:pt x="740573" y="4165600"/>
                    </a:lnTo>
                    <a:lnTo>
                      <a:pt x="725005" y="4165600"/>
                    </a:lnTo>
                    <a:lnTo>
                      <a:pt x="728106" y="4152900"/>
                    </a:lnTo>
                    <a:close/>
                  </a:path>
                  <a:path w="4508500" h="7327900">
                    <a:moveTo>
                      <a:pt x="4508099" y="4343400"/>
                    </a:moveTo>
                    <a:lnTo>
                      <a:pt x="4498915" y="4356100"/>
                    </a:lnTo>
                    <a:lnTo>
                      <a:pt x="4476527" y="4368800"/>
                    </a:lnTo>
                    <a:lnTo>
                      <a:pt x="4454974" y="4381500"/>
                    </a:lnTo>
                    <a:lnTo>
                      <a:pt x="4457276" y="4381500"/>
                    </a:lnTo>
                    <a:lnTo>
                      <a:pt x="4439397" y="4394200"/>
                    </a:lnTo>
                    <a:lnTo>
                      <a:pt x="4406587" y="4406900"/>
                    </a:lnTo>
                    <a:lnTo>
                      <a:pt x="4364097" y="4432300"/>
                    </a:lnTo>
                    <a:lnTo>
                      <a:pt x="4352672" y="4445000"/>
                    </a:lnTo>
                    <a:lnTo>
                      <a:pt x="4445226" y="4445000"/>
                    </a:lnTo>
                    <a:lnTo>
                      <a:pt x="4455051" y="4432300"/>
                    </a:lnTo>
                    <a:lnTo>
                      <a:pt x="4472963" y="4419600"/>
                    </a:lnTo>
                    <a:lnTo>
                      <a:pt x="4508099" y="4394200"/>
                    </a:lnTo>
                    <a:lnTo>
                      <a:pt x="4508099" y="4343400"/>
                    </a:lnTo>
                    <a:close/>
                  </a:path>
                  <a:path w="4508500" h="7327900">
                    <a:moveTo>
                      <a:pt x="640193" y="4241800"/>
                    </a:moveTo>
                    <a:lnTo>
                      <a:pt x="545914" y="4241800"/>
                    </a:lnTo>
                    <a:lnTo>
                      <a:pt x="545436" y="4254500"/>
                    </a:lnTo>
                    <a:lnTo>
                      <a:pt x="536394" y="4267200"/>
                    </a:lnTo>
                    <a:lnTo>
                      <a:pt x="521889" y="4292600"/>
                    </a:lnTo>
                    <a:lnTo>
                      <a:pt x="505720" y="4318000"/>
                    </a:lnTo>
                    <a:lnTo>
                      <a:pt x="497900" y="4330700"/>
                    </a:lnTo>
                    <a:lnTo>
                      <a:pt x="490540" y="4356100"/>
                    </a:lnTo>
                    <a:lnTo>
                      <a:pt x="484072" y="4356100"/>
                    </a:lnTo>
                    <a:lnTo>
                      <a:pt x="478916" y="4368800"/>
                    </a:lnTo>
                    <a:lnTo>
                      <a:pt x="475422" y="4381500"/>
                    </a:lnTo>
                    <a:lnTo>
                      <a:pt x="473943" y="4381500"/>
                    </a:lnTo>
                    <a:lnTo>
                      <a:pt x="452613" y="4419600"/>
                    </a:lnTo>
                    <a:lnTo>
                      <a:pt x="545122" y="4419600"/>
                    </a:lnTo>
                    <a:lnTo>
                      <a:pt x="561385" y="4381500"/>
                    </a:lnTo>
                    <a:lnTo>
                      <a:pt x="583958" y="4343400"/>
                    </a:lnTo>
                    <a:lnTo>
                      <a:pt x="607420" y="4305300"/>
                    </a:lnTo>
                    <a:lnTo>
                      <a:pt x="631775" y="4254500"/>
                    </a:lnTo>
                    <a:lnTo>
                      <a:pt x="640193" y="4241800"/>
                    </a:lnTo>
                    <a:close/>
                  </a:path>
                  <a:path w="4508500" h="7327900">
                    <a:moveTo>
                      <a:pt x="4440189" y="4381500"/>
                    </a:moveTo>
                    <a:lnTo>
                      <a:pt x="4247645" y="4381500"/>
                    </a:lnTo>
                    <a:lnTo>
                      <a:pt x="4234572" y="4394200"/>
                    </a:lnTo>
                    <a:lnTo>
                      <a:pt x="4212959" y="4394200"/>
                    </a:lnTo>
                    <a:lnTo>
                      <a:pt x="4204344" y="4406900"/>
                    </a:lnTo>
                    <a:lnTo>
                      <a:pt x="4393340" y="4406900"/>
                    </a:lnTo>
                    <a:lnTo>
                      <a:pt x="4440189" y="4381500"/>
                    </a:lnTo>
                    <a:close/>
                  </a:path>
                  <a:path w="4508500" h="7327900">
                    <a:moveTo>
                      <a:pt x="4508099" y="4216400"/>
                    </a:moveTo>
                    <a:lnTo>
                      <a:pt x="4466104" y="4254500"/>
                    </a:lnTo>
                    <a:lnTo>
                      <a:pt x="4445163" y="4254500"/>
                    </a:lnTo>
                    <a:lnTo>
                      <a:pt x="4435554" y="4267200"/>
                    </a:lnTo>
                    <a:lnTo>
                      <a:pt x="4426534" y="4267200"/>
                    </a:lnTo>
                    <a:lnTo>
                      <a:pt x="4418124" y="4279900"/>
                    </a:lnTo>
                    <a:lnTo>
                      <a:pt x="4410347" y="4279900"/>
                    </a:lnTo>
                    <a:lnTo>
                      <a:pt x="4385520" y="4292600"/>
                    </a:lnTo>
                    <a:lnTo>
                      <a:pt x="4373238" y="4305300"/>
                    </a:lnTo>
                    <a:lnTo>
                      <a:pt x="4382767" y="4305300"/>
                    </a:lnTo>
                    <a:lnTo>
                      <a:pt x="4374434" y="4318000"/>
                    </a:lnTo>
                    <a:lnTo>
                      <a:pt x="4358437" y="4330700"/>
                    </a:lnTo>
                    <a:lnTo>
                      <a:pt x="4333197" y="4343400"/>
                    </a:lnTo>
                    <a:lnTo>
                      <a:pt x="4297136" y="4356100"/>
                    </a:lnTo>
                    <a:lnTo>
                      <a:pt x="4278780" y="4368800"/>
                    </a:lnTo>
                    <a:lnTo>
                      <a:pt x="4262332" y="4381500"/>
                    </a:lnTo>
                    <a:lnTo>
                      <a:pt x="4439969" y="4381500"/>
                    </a:lnTo>
                    <a:lnTo>
                      <a:pt x="4484345" y="4356100"/>
                    </a:lnTo>
                    <a:lnTo>
                      <a:pt x="4508099" y="4343400"/>
                    </a:lnTo>
                    <a:lnTo>
                      <a:pt x="4508099" y="4216400"/>
                    </a:lnTo>
                    <a:close/>
                  </a:path>
                  <a:path w="4508500" h="7327900">
                    <a:moveTo>
                      <a:pt x="377115" y="4318721"/>
                    </a:moveTo>
                    <a:lnTo>
                      <a:pt x="355748" y="4356100"/>
                    </a:lnTo>
                    <a:lnTo>
                      <a:pt x="372397" y="4330700"/>
                    </a:lnTo>
                    <a:lnTo>
                      <a:pt x="377115" y="4318721"/>
                    </a:lnTo>
                    <a:close/>
                  </a:path>
                  <a:path w="4508500" h="7327900">
                    <a:moveTo>
                      <a:pt x="758573" y="3771900"/>
                    </a:moveTo>
                    <a:lnTo>
                      <a:pt x="725496" y="3810000"/>
                    </a:lnTo>
                    <a:lnTo>
                      <a:pt x="695999" y="3835400"/>
                    </a:lnTo>
                    <a:lnTo>
                      <a:pt x="682071" y="3848100"/>
                    </a:lnTo>
                    <a:lnTo>
                      <a:pt x="644273" y="3886200"/>
                    </a:lnTo>
                    <a:lnTo>
                      <a:pt x="611586" y="3924300"/>
                    </a:lnTo>
                    <a:lnTo>
                      <a:pt x="583657" y="3962400"/>
                    </a:lnTo>
                    <a:lnTo>
                      <a:pt x="575260" y="3962400"/>
                    </a:lnTo>
                    <a:lnTo>
                      <a:pt x="567228" y="3975100"/>
                    </a:lnTo>
                    <a:lnTo>
                      <a:pt x="552175" y="4000500"/>
                    </a:lnTo>
                    <a:lnTo>
                      <a:pt x="538816" y="4013200"/>
                    </a:lnTo>
                    <a:lnTo>
                      <a:pt x="526815" y="4038600"/>
                    </a:lnTo>
                    <a:lnTo>
                      <a:pt x="515837" y="4051300"/>
                    </a:lnTo>
                    <a:lnTo>
                      <a:pt x="510684" y="4064000"/>
                    </a:lnTo>
                    <a:lnTo>
                      <a:pt x="505733" y="4064000"/>
                    </a:lnTo>
                    <a:lnTo>
                      <a:pt x="500986" y="4076700"/>
                    </a:lnTo>
                    <a:lnTo>
                      <a:pt x="496445" y="4076700"/>
                    </a:lnTo>
                    <a:lnTo>
                      <a:pt x="480645" y="4114800"/>
                    </a:lnTo>
                    <a:lnTo>
                      <a:pt x="473440" y="4127500"/>
                    </a:lnTo>
                    <a:lnTo>
                      <a:pt x="466534" y="4140200"/>
                    </a:lnTo>
                    <a:lnTo>
                      <a:pt x="427704" y="4216400"/>
                    </a:lnTo>
                    <a:lnTo>
                      <a:pt x="396815" y="4279900"/>
                    </a:lnTo>
                    <a:lnTo>
                      <a:pt x="392315" y="4292600"/>
                    </a:lnTo>
                    <a:lnTo>
                      <a:pt x="387607" y="4292600"/>
                    </a:lnTo>
                    <a:lnTo>
                      <a:pt x="382680" y="4305300"/>
                    </a:lnTo>
                    <a:lnTo>
                      <a:pt x="377527" y="4318000"/>
                    </a:lnTo>
                    <a:lnTo>
                      <a:pt x="377115" y="4318721"/>
                    </a:lnTo>
                    <a:lnTo>
                      <a:pt x="372397" y="4330700"/>
                    </a:lnTo>
                    <a:lnTo>
                      <a:pt x="355748" y="4356100"/>
                    </a:lnTo>
                    <a:lnTo>
                      <a:pt x="401765" y="4356100"/>
                    </a:lnTo>
                    <a:lnTo>
                      <a:pt x="414066" y="4330700"/>
                    </a:lnTo>
                    <a:lnTo>
                      <a:pt x="440133" y="4292600"/>
                    </a:lnTo>
                    <a:lnTo>
                      <a:pt x="473616" y="4229100"/>
                    </a:lnTo>
                    <a:lnTo>
                      <a:pt x="508346" y="4178300"/>
                    </a:lnTo>
                    <a:lnTo>
                      <a:pt x="543529" y="4127500"/>
                    </a:lnTo>
                    <a:lnTo>
                      <a:pt x="578369" y="4089400"/>
                    </a:lnTo>
                    <a:lnTo>
                      <a:pt x="612073" y="4038600"/>
                    </a:lnTo>
                    <a:lnTo>
                      <a:pt x="643846" y="4000500"/>
                    </a:lnTo>
                    <a:lnTo>
                      <a:pt x="672892" y="3975100"/>
                    </a:lnTo>
                    <a:lnTo>
                      <a:pt x="698418" y="3949700"/>
                    </a:lnTo>
                    <a:lnTo>
                      <a:pt x="744984" y="3898900"/>
                    </a:lnTo>
                    <a:lnTo>
                      <a:pt x="775053" y="3873500"/>
                    </a:lnTo>
                    <a:lnTo>
                      <a:pt x="675790" y="3873500"/>
                    </a:lnTo>
                    <a:lnTo>
                      <a:pt x="716463" y="3822700"/>
                    </a:lnTo>
                    <a:lnTo>
                      <a:pt x="737203" y="3797300"/>
                    </a:lnTo>
                    <a:lnTo>
                      <a:pt x="758573" y="3771900"/>
                    </a:lnTo>
                    <a:close/>
                  </a:path>
                  <a:path w="4508500" h="7327900">
                    <a:moveTo>
                      <a:pt x="4210921" y="4331208"/>
                    </a:moveTo>
                    <a:lnTo>
                      <a:pt x="4164888" y="4356100"/>
                    </a:lnTo>
                    <a:lnTo>
                      <a:pt x="4199611" y="4343400"/>
                    </a:lnTo>
                    <a:lnTo>
                      <a:pt x="4210921" y="4331208"/>
                    </a:lnTo>
                    <a:close/>
                  </a:path>
                  <a:path w="4508500" h="7327900">
                    <a:moveTo>
                      <a:pt x="4499957" y="4178300"/>
                    </a:moveTo>
                    <a:lnTo>
                      <a:pt x="4490947" y="4178300"/>
                    </a:lnTo>
                    <a:lnTo>
                      <a:pt x="4471318" y="4191000"/>
                    </a:lnTo>
                    <a:lnTo>
                      <a:pt x="4441682" y="4203700"/>
                    </a:lnTo>
                    <a:lnTo>
                      <a:pt x="4402653" y="4229100"/>
                    </a:lnTo>
                    <a:lnTo>
                      <a:pt x="4354846" y="4254500"/>
                    </a:lnTo>
                    <a:lnTo>
                      <a:pt x="4298874" y="4279900"/>
                    </a:lnTo>
                    <a:lnTo>
                      <a:pt x="4235350" y="4318000"/>
                    </a:lnTo>
                    <a:lnTo>
                      <a:pt x="4211328" y="4330988"/>
                    </a:lnTo>
                    <a:lnTo>
                      <a:pt x="4208528" y="4343400"/>
                    </a:lnTo>
                    <a:lnTo>
                      <a:pt x="4192908" y="4356100"/>
                    </a:lnTo>
                    <a:lnTo>
                      <a:pt x="4217622" y="4356100"/>
                    </a:lnTo>
                    <a:lnTo>
                      <a:pt x="4238339" y="4343400"/>
                    </a:lnTo>
                    <a:lnTo>
                      <a:pt x="4276920" y="4343400"/>
                    </a:lnTo>
                    <a:lnTo>
                      <a:pt x="4290048" y="4330700"/>
                    </a:lnTo>
                    <a:lnTo>
                      <a:pt x="4300634" y="4330700"/>
                    </a:lnTo>
                    <a:lnTo>
                      <a:pt x="4308915" y="4318000"/>
                    </a:lnTo>
                    <a:lnTo>
                      <a:pt x="4319993" y="4318000"/>
                    </a:lnTo>
                    <a:lnTo>
                      <a:pt x="4325395" y="4305300"/>
                    </a:lnTo>
                    <a:lnTo>
                      <a:pt x="4327596" y="4305300"/>
                    </a:lnTo>
                    <a:lnTo>
                      <a:pt x="4330318" y="4292600"/>
                    </a:lnTo>
                    <a:lnTo>
                      <a:pt x="4337343" y="4292600"/>
                    </a:lnTo>
                    <a:lnTo>
                      <a:pt x="4371787" y="4267200"/>
                    </a:lnTo>
                    <a:lnTo>
                      <a:pt x="4402852" y="4254500"/>
                    </a:lnTo>
                    <a:lnTo>
                      <a:pt x="4445144" y="4216400"/>
                    </a:lnTo>
                    <a:lnTo>
                      <a:pt x="4499957" y="4178300"/>
                    </a:lnTo>
                    <a:close/>
                  </a:path>
                  <a:path w="4508500" h="7327900">
                    <a:moveTo>
                      <a:pt x="4266728" y="4343400"/>
                    </a:moveTo>
                    <a:lnTo>
                      <a:pt x="4261011" y="4343400"/>
                    </a:lnTo>
                    <a:lnTo>
                      <a:pt x="4257847" y="4347832"/>
                    </a:lnTo>
                    <a:lnTo>
                      <a:pt x="4266728" y="4343400"/>
                    </a:lnTo>
                    <a:close/>
                  </a:path>
                  <a:path w="4508500" h="7327900">
                    <a:moveTo>
                      <a:pt x="4211394" y="4330700"/>
                    </a:moveTo>
                    <a:lnTo>
                      <a:pt x="4210921" y="4331208"/>
                    </a:lnTo>
                    <a:lnTo>
                      <a:pt x="4211328" y="4330988"/>
                    </a:lnTo>
                    <a:lnTo>
                      <a:pt x="4211394" y="4330700"/>
                    </a:lnTo>
                    <a:close/>
                  </a:path>
                  <a:path w="4508500" h="7327900">
                    <a:moveTo>
                      <a:pt x="666843" y="4216400"/>
                    </a:moveTo>
                    <a:lnTo>
                      <a:pt x="657027" y="4216400"/>
                    </a:lnTo>
                    <a:lnTo>
                      <a:pt x="655769" y="4218297"/>
                    </a:lnTo>
                    <a:lnTo>
                      <a:pt x="652459" y="4229100"/>
                    </a:lnTo>
                    <a:lnTo>
                      <a:pt x="646113" y="4241800"/>
                    </a:lnTo>
                    <a:lnTo>
                      <a:pt x="638074" y="4254500"/>
                    </a:lnTo>
                    <a:lnTo>
                      <a:pt x="629132" y="4267200"/>
                    </a:lnTo>
                    <a:lnTo>
                      <a:pt x="620451" y="4292600"/>
                    </a:lnTo>
                    <a:lnTo>
                      <a:pt x="612481" y="4305300"/>
                    </a:lnTo>
                    <a:lnTo>
                      <a:pt x="605677" y="4318000"/>
                    </a:lnTo>
                    <a:lnTo>
                      <a:pt x="631172" y="4279900"/>
                    </a:lnTo>
                    <a:lnTo>
                      <a:pt x="657688" y="4229100"/>
                    </a:lnTo>
                    <a:lnTo>
                      <a:pt x="666843" y="4216400"/>
                    </a:lnTo>
                    <a:close/>
                  </a:path>
                  <a:path w="4508500" h="7327900">
                    <a:moveTo>
                      <a:pt x="4370009" y="4308638"/>
                    </a:moveTo>
                    <a:lnTo>
                      <a:pt x="4360956" y="4318000"/>
                    </a:lnTo>
                    <a:lnTo>
                      <a:pt x="4365242" y="4318000"/>
                    </a:lnTo>
                    <a:lnTo>
                      <a:pt x="4370009" y="4308638"/>
                    </a:lnTo>
                    <a:close/>
                  </a:path>
                  <a:path w="4508500" h="7327900">
                    <a:moveTo>
                      <a:pt x="4373238" y="4305300"/>
                    </a:moveTo>
                    <a:lnTo>
                      <a:pt x="4371709" y="4305300"/>
                    </a:lnTo>
                    <a:lnTo>
                      <a:pt x="4370009" y="4308638"/>
                    </a:lnTo>
                    <a:lnTo>
                      <a:pt x="4373238" y="4305300"/>
                    </a:lnTo>
                    <a:close/>
                  </a:path>
                  <a:path w="4508500" h="7327900">
                    <a:moveTo>
                      <a:pt x="1506865" y="3454400"/>
                    </a:moveTo>
                    <a:lnTo>
                      <a:pt x="1502431" y="3454400"/>
                    </a:lnTo>
                    <a:lnTo>
                      <a:pt x="1469100" y="3467100"/>
                    </a:lnTo>
                    <a:lnTo>
                      <a:pt x="1449065" y="3479800"/>
                    </a:lnTo>
                    <a:lnTo>
                      <a:pt x="1429709" y="3479800"/>
                    </a:lnTo>
                    <a:lnTo>
                      <a:pt x="1383012" y="3505200"/>
                    </a:lnTo>
                    <a:lnTo>
                      <a:pt x="1336847" y="3517900"/>
                    </a:lnTo>
                    <a:lnTo>
                      <a:pt x="1246490" y="3568700"/>
                    </a:lnTo>
                    <a:lnTo>
                      <a:pt x="1202486" y="3594100"/>
                    </a:lnTo>
                    <a:lnTo>
                      <a:pt x="1159204" y="3632200"/>
                    </a:lnTo>
                    <a:lnTo>
                      <a:pt x="1116772" y="3657600"/>
                    </a:lnTo>
                    <a:lnTo>
                      <a:pt x="1075255" y="3683000"/>
                    </a:lnTo>
                    <a:lnTo>
                      <a:pt x="1034718" y="3721100"/>
                    </a:lnTo>
                    <a:lnTo>
                      <a:pt x="995224" y="3746500"/>
                    </a:lnTo>
                    <a:lnTo>
                      <a:pt x="956839" y="3771900"/>
                    </a:lnTo>
                    <a:lnTo>
                      <a:pt x="919626" y="3810000"/>
                    </a:lnTo>
                    <a:lnTo>
                      <a:pt x="877672" y="3848100"/>
                    </a:lnTo>
                    <a:lnTo>
                      <a:pt x="837418" y="3886200"/>
                    </a:lnTo>
                    <a:lnTo>
                      <a:pt x="798893" y="3924300"/>
                    </a:lnTo>
                    <a:lnTo>
                      <a:pt x="762126" y="3962400"/>
                    </a:lnTo>
                    <a:lnTo>
                      <a:pt x="727146" y="4000500"/>
                    </a:lnTo>
                    <a:lnTo>
                      <a:pt x="693981" y="4038600"/>
                    </a:lnTo>
                    <a:lnTo>
                      <a:pt x="662660" y="4076700"/>
                    </a:lnTo>
                    <a:lnTo>
                      <a:pt x="633212" y="4114800"/>
                    </a:lnTo>
                    <a:lnTo>
                      <a:pt x="605666" y="4152900"/>
                    </a:lnTo>
                    <a:lnTo>
                      <a:pt x="580051" y="4191000"/>
                    </a:lnTo>
                    <a:lnTo>
                      <a:pt x="556395" y="4229100"/>
                    </a:lnTo>
                    <a:lnTo>
                      <a:pt x="534727" y="4254500"/>
                    </a:lnTo>
                    <a:lnTo>
                      <a:pt x="545914" y="4241800"/>
                    </a:lnTo>
                    <a:lnTo>
                      <a:pt x="640193" y="4241800"/>
                    </a:lnTo>
                    <a:lnTo>
                      <a:pt x="655769" y="4218297"/>
                    </a:lnTo>
                    <a:lnTo>
                      <a:pt x="656351" y="4216400"/>
                    </a:lnTo>
                    <a:lnTo>
                      <a:pt x="666843" y="4216400"/>
                    </a:lnTo>
                    <a:lnTo>
                      <a:pt x="685152" y="4191000"/>
                    </a:lnTo>
                    <a:lnTo>
                      <a:pt x="713493" y="4152900"/>
                    </a:lnTo>
                    <a:lnTo>
                      <a:pt x="742637" y="4114800"/>
                    </a:lnTo>
                    <a:lnTo>
                      <a:pt x="748826" y="4114800"/>
                    </a:lnTo>
                    <a:lnTo>
                      <a:pt x="768910" y="4089400"/>
                    </a:lnTo>
                    <a:lnTo>
                      <a:pt x="801882" y="4038600"/>
                    </a:lnTo>
                    <a:lnTo>
                      <a:pt x="837231" y="4000500"/>
                    </a:lnTo>
                    <a:lnTo>
                      <a:pt x="874488" y="3962400"/>
                    </a:lnTo>
                    <a:lnTo>
                      <a:pt x="913188" y="3924300"/>
                    </a:lnTo>
                    <a:lnTo>
                      <a:pt x="1032443" y="3810000"/>
                    </a:lnTo>
                    <a:lnTo>
                      <a:pt x="1071007" y="3771900"/>
                    </a:lnTo>
                    <a:lnTo>
                      <a:pt x="1089439" y="3759200"/>
                    </a:lnTo>
                    <a:lnTo>
                      <a:pt x="1074993" y="3759200"/>
                    </a:lnTo>
                    <a:lnTo>
                      <a:pt x="1080103" y="3746500"/>
                    </a:lnTo>
                    <a:lnTo>
                      <a:pt x="1089223" y="3746500"/>
                    </a:lnTo>
                    <a:lnTo>
                      <a:pt x="1096785" y="3733800"/>
                    </a:lnTo>
                    <a:lnTo>
                      <a:pt x="1105648" y="3733800"/>
                    </a:lnTo>
                    <a:lnTo>
                      <a:pt x="1115761" y="3721100"/>
                    </a:lnTo>
                    <a:lnTo>
                      <a:pt x="1127075" y="3708400"/>
                    </a:lnTo>
                    <a:lnTo>
                      <a:pt x="1177712" y="3670300"/>
                    </a:lnTo>
                    <a:lnTo>
                      <a:pt x="1228287" y="3644900"/>
                    </a:lnTo>
                    <a:lnTo>
                      <a:pt x="1239190" y="3632200"/>
                    </a:lnTo>
                    <a:lnTo>
                      <a:pt x="1257396" y="3619500"/>
                    </a:lnTo>
                    <a:lnTo>
                      <a:pt x="1264453" y="3619500"/>
                    </a:lnTo>
                    <a:lnTo>
                      <a:pt x="1272840" y="3606800"/>
                    </a:lnTo>
                    <a:lnTo>
                      <a:pt x="1291790" y="3594100"/>
                    </a:lnTo>
                    <a:lnTo>
                      <a:pt x="1309077" y="3594100"/>
                    </a:lnTo>
                    <a:lnTo>
                      <a:pt x="1324319" y="3581400"/>
                    </a:lnTo>
                    <a:lnTo>
                      <a:pt x="1347539" y="3581400"/>
                    </a:lnTo>
                    <a:lnTo>
                      <a:pt x="1355051" y="3568700"/>
                    </a:lnTo>
                    <a:lnTo>
                      <a:pt x="1467510" y="3568700"/>
                    </a:lnTo>
                    <a:lnTo>
                      <a:pt x="1493348" y="3556000"/>
                    </a:lnTo>
                    <a:lnTo>
                      <a:pt x="1522477" y="3530600"/>
                    </a:lnTo>
                    <a:lnTo>
                      <a:pt x="1538070" y="3530600"/>
                    </a:lnTo>
                    <a:lnTo>
                      <a:pt x="1554402" y="3517900"/>
                    </a:lnTo>
                    <a:lnTo>
                      <a:pt x="1587941" y="3492500"/>
                    </a:lnTo>
                    <a:lnTo>
                      <a:pt x="1431286" y="3492500"/>
                    </a:lnTo>
                    <a:lnTo>
                      <a:pt x="1453881" y="3479800"/>
                    </a:lnTo>
                    <a:lnTo>
                      <a:pt x="1474817" y="3467100"/>
                    </a:lnTo>
                    <a:lnTo>
                      <a:pt x="1481672" y="3467100"/>
                    </a:lnTo>
                    <a:lnTo>
                      <a:pt x="1506865" y="3454400"/>
                    </a:lnTo>
                    <a:close/>
                  </a:path>
                  <a:path w="4508500" h="7327900">
                    <a:moveTo>
                      <a:pt x="732015" y="4178300"/>
                    </a:moveTo>
                    <a:lnTo>
                      <a:pt x="713929" y="4178300"/>
                    </a:lnTo>
                    <a:lnTo>
                      <a:pt x="708818" y="4191000"/>
                    </a:lnTo>
                    <a:lnTo>
                      <a:pt x="701161" y="4203700"/>
                    </a:lnTo>
                    <a:lnTo>
                      <a:pt x="695884" y="4216400"/>
                    </a:lnTo>
                    <a:lnTo>
                      <a:pt x="691560" y="4229100"/>
                    </a:lnTo>
                    <a:lnTo>
                      <a:pt x="693953" y="4229100"/>
                    </a:lnTo>
                    <a:lnTo>
                      <a:pt x="697896" y="4216400"/>
                    </a:lnTo>
                    <a:lnTo>
                      <a:pt x="704714" y="4216400"/>
                    </a:lnTo>
                    <a:lnTo>
                      <a:pt x="714899" y="4203700"/>
                    </a:lnTo>
                    <a:lnTo>
                      <a:pt x="732015" y="4178300"/>
                    </a:lnTo>
                    <a:close/>
                  </a:path>
                  <a:path w="4508500" h="7327900">
                    <a:moveTo>
                      <a:pt x="4508099" y="4203700"/>
                    </a:moveTo>
                    <a:lnTo>
                      <a:pt x="4496452" y="4203700"/>
                    </a:lnTo>
                    <a:lnTo>
                      <a:pt x="4456712" y="4229100"/>
                    </a:lnTo>
                    <a:lnTo>
                      <a:pt x="4508099" y="4203700"/>
                    </a:lnTo>
                    <a:close/>
                  </a:path>
                  <a:path w="4508500" h="7327900">
                    <a:moveTo>
                      <a:pt x="657027" y="4216400"/>
                    </a:moveTo>
                    <a:lnTo>
                      <a:pt x="656351" y="4216400"/>
                    </a:lnTo>
                    <a:lnTo>
                      <a:pt x="655769" y="4218297"/>
                    </a:lnTo>
                    <a:lnTo>
                      <a:pt x="657027" y="4216400"/>
                    </a:lnTo>
                    <a:close/>
                  </a:path>
                  <a:path w="4508500" h="7327900">
                    <a:moveTo>
                      <a:pt x="1075259" y="3810000"/>
                    </a:moveTo>
                    <a:lnTo>
                      <a:pt x="1066114" y="3810000"/>
                    </a:lnTo>
                    <a:lnTo>
                      <a:pt x="1053554" y="3822700"/>
                    </a:lnTo>
                    <a:lnTo>
                      <a:pt x="1037884" y="3835400"/>
                    </a:lnTo>
                    <a:lnTo>
                      <a:pt x="1019607" y="3848100"/>
                    </a:lnTo>
                    <a:lnTo>
                      <a:pt x="999226" y="3860800"/>
                    </a:lnTo>
                    <a:lnTo>
                      <a:pt x="988513" y="3873500"/>
                    </a:lnTo>
                    <a:lnTo>
                      <a:pt x="977353" y="3886200"/>
                    </a:lnTo>
                    <a:lnTo>
                      <a:pt x="965787" y="3898900"/>
                    </a:lnTo>
                    <a:lnTo>
                      <a:pt x="953855" y="3898900"/>
                    </a:lnTo>
                    <a:lnTo>
                      <a:pt x="929809" y="3924300"/>
                    </a:lnTo>
                    <a:lnTo>
                      <a:pt x="917577" y="3937000"/>
                    </a:lnTo>
                    <a:lnTo>
                      <a:pt x="905103" y="3949700"/>
                    </a:lnTo>
                    <a:lnTo>
                      <a:pt x="865446" y="4000500"/>
                    </a:lnTo>
                    <a:lnTo>
                      <a:pt x="826850" y="4038600"/>
                    </a:lnTo>
                    <a:lnTo>
                      <a:pt x="790216" y="4089400"/>
                    </a:lnTo>
                    <a:lnTo>
                      <a:pt x="756445" y="4127500"/>
                    </a:lnTo>
                    <a:lnTo>
                      <a:pt x="726438" y="4165600"/>
                    </a:lnTo>
                    <a:lnTo>
                      <a:pt x="740573" y="4165600"/>
                    </a:lnTo>
                    <a:lnTo>
                      <a:pt x="769527" y="4127500"/>
                    </a:lnTo>
                    <a:lnTo>
                      <a:pt x="801617" y="4089400"/>
                    </a:lnTo>
                    <a:lnTo>
                      <a:pt x="836700" y="4051300"/>
                    </a:lnTo>
                    <a:lnTo>
                      <a:pt x="874633" y="4013200"/>
                    </a:lnTo>
                    <a:lnTo>
                      <a:pt x="875776" y="4013200"/>
                    </a:lnTo>
                    <a:lnTo>
                      <a:pt x="895947" y="3987800"/>
                    </a:lnTo>
                    <a:lnTo>
                      <a:pt x="928711" y="3962400"/>
                    </a:lnTo>
                    <a:lnTo>
                      <a:pt x="963777" y="3924300"/>
                    </a:lnTo>
                    <a:lnTo>
                      <a:pt x="1000942" y="3898900"/>
                    </a:lnTo>
                    <a:lnTo>
                      <a:pt x="1040002" y="3860800"/>
                    </a:lnTo>
                    <a:lnTo>
                      <a:pt x="1080753" y="3835400"/>
                    </a:lnTo>
                    <a:lnTo>
                      <a:pt x="1051413" y="3835400"/>
                    </a:lnTo>
                    <a:lnTo>
                      <a:pt x="1052468" y="3834302"/>
                    </a:lnTo>
                    <a:lnTo>
                      <a:pt x="1056878" y="3822700"/>
                    </a:lnTo>
                    <a:lnTo>
                      <a:pt x="1063632" y="3822700"/>
                    </a:lnTo>
                    <a:lnTo>
                      <a:pt x="1068959" y="3818783"/>
                    </a:lnTo>
                    <a:lnTo>
                      <a:pt x="1075259" y="3810000"/>
                    </a:lnTo>
                    <a:close/>
                  </a:path>
                  <a:path w="4508500" h="7327900">
                    <a:moveTo>
                      <a:pt x="758730" y="4114800"/>
                    </a:moveTo>
                    <a:lnTo>
                      <a:pt x="745989" y="4127500"/>
                    </a:lnTo>
                    <a:lnTo>
                      <a:pt x="739163" y="4140200"/>
                    </a:lnTo>
                    <a:lnTo>
                      <a:pt x="732941" y="4152900"/>
                    </a:lnTo>
                    <a:lnTo>
                      <a:pt x="734283" y="4152900"/>
                    </a:lnTo>
                    <a:lnTo>
                      <a:pt x="742829" y="4140200"/>
                    </a:lnTo>
                    <a:lnTo>
                      <a:pt x="751059" y="4127500"/>
                    </a:lnTo>
                    <a:lnTo>
                      <a:pt x="758730" y="4114800"/>
                    </a:lnTo>
                    <a:close/>
                  </a:path>
                  <a:path w="4508500" h="7327900">
                    <a:moveTo>
                      <a:pt x="748826" y="4114800"/>
                    </a:moveTo>
                    <a:lnTo>
                      <a:pt x="742637" y="4114800"/>
                    </a:lnTo>
                    <a:lnTo>
                      <a:pt x="738783" y="4127500"/>
                    </a:lnTo>
                    <a:lnTo>
                      <a:pt x="748826" y="4114800"/>
                    </a:lnTo>
                    <a:close/>
                  </a:path>
                  <a:path w="4508500" h="7327900">
                    <a:moveTo>
                      <a:pt x="875776" y="4013200"/>
                    </a:moveTo>
                    <a:lnTo>
                      <a:pt x="874633" y="4013200"/>
                    </a:lnTo>
                    <a:lnTo>
                      <a:pt x="865690" y="4025900"/>
                    </a:lnTo>
                    <a:lnTo>
                      <a:pt x="875776" y="4013200"/>
                    </a:lnTo>
                    <a:close/>
                  </a:path>
                  <a:path w="4508500" h="7327900">
                    <a:moveTo>
                      <a:pt x="1004346" y="3848100"/>
                    </a:moveTo>
                    <a:lnTo>
                      <a:pt x="999309" y="3848100"/>
                    </a:lnTo>
                    <a:lnTo>
                      <a:pt x="961761" y="3886200"/>
                    </a:lnTo>
                    <a:lnTo>
                      <a:pt x="943447" y="3898900"/>
                    </a:lnTo>
                    <a:lnTo>
                      <a:pt x="926327" y="3924300"/>
                    </a:lnTo>
                    <a:lnTo>
                      <a:pt x="937315" y="3911600"/>
                    </a:lnTo>
                    <a:lnTo>
                      <a:pt x="948031" y="3898900"/>
                    </a:lnTo>
                    <a:lnTo>
                      <a:pt x="958421" y="3898900"/>
                    </a:lnTo>
                    <a:lnTo>
                      <a:pt x="968431" y="3886200"/>
                    </a:lnTo>
                    <a:lnTo>
                      <a:pt x="1004346" y="3848100"/>
                    </a:lnTo>
                    <a:close/>
                  </a:path>
                  <a:path w="4508500" h="7327900">
                    <a:moveTo>
                      <a:pt x="1830321" y="3213100"/>
                    </a:moveTo>
                    <a:lnTo>
                      <a:pt x="1795459" y="3213100"/>
                    </a:lnTo>
                    <a:lnTo>
                      <a:pt x="1754575" y="3225800"/>
                    </a:lnTo>
                    <a:lnTo>
                      <a:pt x="1708243" y="3238500"/>
                    </a:lnTo>
                    <a:lnTo>
                      <a:pt x="1657040" y="3251200"/>
                    </a:lnTo>
                    <a:lnTo>
                      <a:pt x="1601542" y="3263900"/>
                    </a:lnTo>
                    <a:lnTo>
                      <a:pt x="1564834" y="3276600"/>
                    </a:lnTo>
                    <a:lnTo>
                      <a:pt x="1526940" y="3289300"/>
                    </a:lnTo>
                    <a:lnTo>
                      <a:pt x="1487880" y="3302000"/>
                    </a:lnTo>
                    <a:lnTo>
                      <a:pt x="1447673" y="3327400"/>
                    </a:lnTo>
                    <a:lnTo>
                      <a:pt x="1365204" y="3352800"/>
                    </a:lnTo>
                    <a:lnTo>
                      <a:pt x="1280840" y="3403600"/>
                    </a:lnTo>
                    <a:lnTo>
                      <a:pt x="1259396" y="3403600"/>
                    </a:lnTo>
                    <a:lnTo>
                      <a:pt x="1111819" y="3492500"/>
                    </a:lnTo>
                    <a:lnTo>
                      <a:pt x="1101392" y="3505200"/>
                    </a:lnTo>
                    <a:lnTo>
                      <a:pt x="1090906" y="3505200"/>
                    </a:lnTo>
                    <a:lnTo>
                      <a:pt x="1080479" y="3517900"/>
                    </a:lnTo>
                    <a:lnTo>
                      <a:pt x="1070229" y="3517900"/>
                    </a:lnTo>
                    <a:lnTo>
                      <a:pt x="1009714" y="3568700"/>
                    </a:lnTo>
                    <a:lnTo>
                      <a:pt x="950766" y="3606800"/>
                    </a:lnTo>
                    <a:lnTo>
                      <a:pt x="907020" y="3644900"/>
                    </a:lnTo>
                    <a:lnTo>
                      <a:pt x="864607" y="3683000"/>
                    </a:lnTo>
                    <a:lnTo>
                      <a:pt x="823620" y="3721100"/>
                    </a:lnTo>
                    <a:lnTo>
                      <a:pt x="784151" y="3759200"/>
                    </a:lnTo>
                    <a:lnTo>
                      <a:pt x="746295" y="3797300"/>
                    </a:lnTo>
                    <a:lnTo>
                      <a:pt x="710144" y="3835400"/>
                    </a:lnTo>
                    <a:lnTo>
                      <a:pt x="675790" y="3873500"/>
                    </a:lnTo>
                    <a:lnTo>
                      <a:pt x="775053" y="3873500"/>
                    </a:lnTo>
                    <a:lnTo>
                      <a:pt x="792021" y="3848100"/>
                    </a:lnTo>
                    <a:lnTo>
                      <a:pt x="799284" y="3835400"/>
                    </a:lnTo>
                    <a:lnTo>
                      <a:pt x="800657" y="3835400"/>
                    </a:lnTo>
                    <a:lnTo>
                      <a:pt x="800220" y="3822700"/>
                    </a:lnTo>
                    <a:lnTo>
                      <a:pt x="802098" y="3822700"/>
                    </a:lnTo>
                    <a:lnTo>
                      <a:pt x="810415" y="3810000"/>
                    </a:lnTo>
                    <a:lnTo>
                      <a:pt x="844557" y="3771900"/>
                    </a:lnTo>
                    <a:lnTo>
                      <a:pt x="879978" y="3746500"/>
                    </a:lnTo>
                    <a:lnTo>
                      <a:pt x="916514" y="3708400"/>
                    </a:lnTo>
                    <a:lnTo>
                      <a:pt x="935256" y="3695700"/>
                    </a:lnTo>
                    <a:lnTo>
                      <a:pt x="881753" y="3695700"/>
                    </a:lnTo>
                    <a:lnTo>
                      <a:pt x="906157" y="3676664"/>
                    </a:lnTo>
                    <a:lnTo>
                      <a:pt x="912684" y="3670300"/>
                    </a:lnTo>
                    <a:lnTo>
                      <a:pt x="914317" y="3670300"/>
                    </a:lnTo>
                    <a:lnTo>
                      <a:pt x="927305" y="3660169"/>
                    </a:lnTo>
                    <a:lnTo>
                      <a:pt x="929042" y="3657600"/>
                    </a:lnTo>
                    <a:lnTo>
                      <a:pt x="930599" y="3657600"/>
                    </a:lnTo>
                    <a:lnTo>
                      <a:pt x="946882" y="3644900"/>
                    </a:lnTo>
                    <a:lnTo>
                      <a:pt x="959750" y="3632200"/>
                    </a:lnTo>
                    <a:lnTo>
                      <a:pt x="971275" y="3619500"/>
                    </a:lnTo>
                    <a:lnTo>
                      <a:pt x="981569" y="3619500"/>
                    </a:lnTo>
                    <a:lnTo>
                      <a:pt x="990744" y="3606800"/>
                    </a:lnTo>
                    <a:lnTo>
                      <a:pt x="1018639" y="3581400"/>
                    </a:lnTo>
                    <a:lnTo>
                      <a:pt x="1028952" y="3568700"/>
                    </a:lnTo>
                    <a:lnTo>
                      <a:pt x="1037895" y="3568700"/>
                    </a:lnTo>
                    <a:lnTo>
                      <a:pt x="1046336" y="3556000"/>
                    </a:lnTo>
                    <a:lnTo>
                      <a:pt x="1055198" y="3556000"/>
                    </a:lnTo>
                    <a:lnTo>
                      <a:pt x="1093887" y="3517900"/>
                    </a:lnTo>
                    <a:lnTo>
                      <a:pt x="1139985" y="3492500"/>
                    </a:lnTo>
                    <a:lnTo>
                      <a:pt x="1171733" y="3467100"/>
                    </a:lnTo>
                    <a:lnTo>
                      <a:pt x="1184663" y="3467100"/>
                    </a:lnTo>
                    <a:lnTo>
                      <a:pt x="1200119" y="3459507"/>
                    </a:lnTo>
                    <a:lnTo>
                      <a:pt x="1205802" y="3454400"/>
                    </a:lnTo>
                    <a:lnTo>
                      <a:pt x="1224486" y="3441700"/>
                    </a:lnTo>
                    <a:lnTo>
                      <a:pt x="1247040" y="3429000"/>
                    </a:lnTo>
                    <a:lnTo>
                      <a:pt x="1259604" y="3416300"/>
                    </a:lnTo>
                    <a:lnTo>
                      <a:pt x="1273050" y="3416300"/>
                    </a:lnTo>
                    <a:lnTo>
                      <a:pt x="1333090" y="3378200"/>
                    </a:lnTo>
                    <a:lnTo>
                      <a:pt x="1357173" y="3378200"/>
                    </a:lnTo>
                    <a:lnTo>
                      <a:pt x="1365403" y="3365500"/>
                    </a:lnTo>
                    <a:lnTo>
                      <a:pt x="1415518" y="3352800"/>
                    </a:lnTo>
                    <a:lnTo>
                      <a:pt x="1432074" y="3340100"/>
                    </a:lnTo>
                    <a:lnTo>
                      <a:pt x="1448452" y="3340100"/>
                    </a:lnTo>
                    <a:lnTo>
                      <a:pt x="1464625" y="3327400"/>
                    </a:lnTo>
                    <a:lnTo>
                      <a:pt x="1525105" y="3302000"/>
                    </a:lnTo>
                    <a:lnTo>
                      <a:pt x="1538579" y="3302000"/>
                    </a:lnTo>
                    <a:lnTo>
                      <a:pt x="1551252" y="3289300"/>
                    </a:lnTo>
                    <a:lnTo>
                      <a:pt x="1573920" y="3289300"/>
                    </a:lnTo>
                    <a:lnTo>
                      <a:pt x="1625250" y="3276600"/>
                    </a:lnTo>
                    <a:lnTo>
                      <a:pt x="1776605" y="3276600"/>
                    </a:lnTo>
                    <a:lnTo>
                      <a:pt x="1798034" y="3263900"/>
                    </a:lnTo>
                    <a:lnTo>
                      <a:pt x="1821458" y="3263900"/>
                    </a:lnTo>
                    <a:lnTo>
                      <a:pt x="1847335" y="3251200"/>
                    </a:lnTo>
                    <a:lnTo>
                      <a:pt x="1992040" y="3251200"/>
                    </a:lnTo>
                    <a:lnTo>
                      <a:pt x="2024815" y="3238500"/>
                    </a:lnTo>
                    <a:lnTo>
                      <a:pt x="2977272" y="3238500"/>
                    </a:lnTo>
                    <a:lnTo>
                      <a:pt x="2989401" y="3225800"/>
                    </a:lnTo>
                    <a:lnTo>
                      <a:pt x="1810068" y="3225800"/>
                    </a:lnTo>
                    <a:lnTo>
                      <a:pt x="1830321" y="3213100"/>
                    </a:lnTo>
                    <a:close/>
                  </a:path>
                  <a:path w="4508500" h="7327900">
                    <a:moveTo>
                      <a:pt x="1016049" y="3839116"/>
                    </a:moveTo>
                    <a:lnTo>
                      <a:pt x="1004346" y="3848100"/>
                    </a:lnTo>
                    <a:lnTo>
                      <a:pt x="1009071" y="3848100"/>
                    </a:lnTo>
                    <a:lnTo>
                      <a:pt x="1016049" y="3839116"/>
                    </a:lnTo>
                    <a:close/>
                  </a:path>
                  <a:path w="4508500" h="7327900">
                    <a:moveTo>
                      <a:pt x="1065129" y="3797300"/>
                    </a:moveTo>
                    <a:lnTo>
                      <a:pt x="1058158" y="3797300"/>
                    </a:lnTo>
                    <a:lnTo>
                      <a:pt x="1048407" y="3810000"/>
                    </a:lnTo>
                    <a:lnTo>
                      <a:pt x="1028801" y="3822700"/>
                    </a:lnTo>
                    <a:lnTo>
                      <a:pt x="1016049" y="3839116"/>
                    </a:lnTo>
                    <a:lnTo>
                      <a:pt x="1020891" y="3835400"/>
                    </a:lnTo>
                    <a:lnTo>
                      <a:pt x="1036387" y="3822700"/>
                    </a:lnTo>
                    <a:lnTo>
                      <a:pt x="1051058" y="3810000"/>
                    </a:lnTo>
                    <a:lnTo>
                      <a:pt x="1065129" y="3797300"/>
                    </a:lnTo>
                    <a:close/>
                  </a:path>
                  <a:path w="4508500" h="7327900">
                    <a:moveTo>
                      <a:pt x="1052468" y="3834302"/>
                    </a:moveTo>
                    <a:lnTo>
                      <a:pt x="1051413" y="3835400"/>
                    </a:lnTo>
                    <a:lnTo>
                      <a:pt x="1052051" y="3835400"/>
                    </a:lnTo>
                    <a:lnTo>
                      <a:pt x="1052468" y="3834302"/>
                    </a:lnTo>
                    <a:close/>
                  </a:path>
                  <a:path w="4508500" h="7327900">
                    <a:moveTo>
                      <a:pt x="1467510" y="3568700"/>
                    </a:moveTo>
                    <a:lnTo>
                      <a:pt x="1355051" y="3568700"/>
                    </a:lnTo>
                    <a:lnTo>
                      <a:pt x="1359333" y="3581400"/>
                    </a:lnTo>
                    <a:lnTo>
                      <a:pt x="1355644" y="3581400"/>
                    </a:lnTo>
                    <a:lnTo>
                      <a:pt x="1349508" y="3594100"/>
                    </a:lnTo>
                    <a:lnTo>
                      <a:pt x="1344388" y="3594100"/>
                    </a:lnTo>
                    <a:lnTo>
                      <a:pt x="1338164" y="3606800"/>
                    </a:lnTo>
                    <a:lnTo>
                      <a:pt x="1322273" y="3606800"/>
                    </a:lnTo>
                    <a:lnTo>
                      <a:pt x="1312539" y="3619500"/>
                    </a:lnTo>
                    <a:lnTo>
                      <a:pt x="1301565" y="3632200"/>
                    </a:lnTo>
                    <a:lnTo>
                      <a:pt x="1333224" y="3632200"/>
                    </a:lnTo>
                    <a:lnTo>
                      <a:pt x="1323614" y="3644900"/>
                    </a:lnTo>
                    <a:lnTo>
                      <a:pt x="1309700" y="3657600"/>
                    </a:lnTo>
                    <a:lnTo>
                      <a:pt x="1290599" y="3670300"/>
                    </a:lnTo>
                    <a:lnTo>
                      <a:pt x="1266296" y="3683000"/>
                    </a:lnTo>
                    <a:lnTo>
                      <a:pt x="1235239" y="3708400"/>
                    </a:lnTo>
                    <a:lnTo>
                      <a:pt x="1196714" y="3733800"/>
                    </a:lnTo>
                    <a:lnTo>
                      <a:pt x="1150006" y="3759200"/>
                    </a:lnTo>
                    <a:lnTo>
                      <a:pt x="1068959" y="3818783"/>
                    </a:lnTo>
                    <a:lnTo>
                      <a:pt x="1066150" y="3822700"/>
                    </a:lnTo>
                    <a:lnTo>
                      <a:pt x="1063632" y="3822700"/>
                    </a:lnTo>
                    <a:lnTo>
                      <a:pt x="1052468" y="3834302"/>
                    </a:lnTo>
                    <a:lnTo>
                      <a:pt x="1052051" y="3835400"/>
                    </a:lnTo>
                    <a:lnTo>
                      <a:pt x="1080753" y="3835400"/>
                    </a:lnTo>
                    <a:lnTo>
                      <a:pt x="1094832" y="3822700"/>
                    </a:lnTo>
                    <a:lnTo>
                      <a:pt x="1066150" y="3822700"/>
                    </a:lnTo>
                    <a:lnTo>
                      <a:pt x="1068959" y="3818783"/>
                    </a:lnTo>
                    <a:lnTo>
                      <a:pt x="1099174" y="3818783"/>
                    </a:lnTo>
                    <a:lnTo>
                      <a:pt x="1122991" y="3797300"/>
                    </a:lnTo>
                    <a:lnTo>
                      <a:pt x="1141681" y="3784600"/>
                    </a:lnTo>
                    <a:lnTo>
                      <a:pt x="1199733" y="3746500"/>
                    </a:lnTo>
                    <a:lnTo>
                      <a:pt x="1219151" y="3721100"/>
                    </a:lnTo>
                    <a:lnTo>
                      <a:pt x="1228935" y="3721100"/>
                    </a:lnTo>
                    <a:lnTo>
                      <a:pt x="1238726" y="3708400"/>
                    </a:lnTo>
                    <a:lnTo>
                      <a:pt x="1277510" y="3695700"/>
                    </a:lnTo>
                    <a:lnTo>
                      <a:pt x="1354894" y="3644900"/>
                    </a:lnTo>
                    <a:lnTo>
                      <a:pt x="1392897" y="3619500"/>
                    </a:lnTo>
                    <a:lnTo>
                      <a:pt x="1430197" y="3606800"/>
                    </a:lnTo>
                    <a:lnTo>
                      <a:pt x="1446085" y="3594100"/>
                    </a:lnTo>
                    <a:lnTo>
                      <a:pt x="1467510" y="3568700"/>
                    </a:lnTo>
                    <a:close/>
                  </a:path>
                  <a:path w="4508500" h="7327900">
                    <a:moveTo>
                      <a:pt x="1077543" y="3788990"/>
                    </a:moveTo>
                    <a:lnTo>
                      <a:pt x="1065129" y="3797300"/>
                    </a:lnTo>
                    <a:lnTo>
                      <a:pt x="1067953" y="3797300"/>
                    </a:lnTo>
                    <a:lnTo>
                      <a:pt x="1077543" y="3788990"/>
                    </a:lnTo>
                    <a:close/>
                  </a:path>
                  <a:path w="4508500" h="7327900">
                    <a:moveTo>
                      <a:pt x="1179252" y="3712226"/>
                    </a:moveTo>
                    <a:lnTo>
                      <a:pt x="1168600" y="3721100"/>
                    </a:lnTo>
                    <a:lnTo>
                      <a:pt x="1152027" y="3721100"/>
                    </a:lnTo>
                    <a:lnTo>
                      <a:pt x="1134312" y="3733800"/>
                    </a:lnTo>
                    <a:lnTo>
                      <a:pt x="1116072" y="3759200"/>
                    </a:lnTo>
                    <a:lnTo>
                      <a:pt x="1097268" y="3771900"/>
                    </a:lnTo>
                    <a:lnTo>
                      <a:pt x="1077543" y="3788990"/>
                    </a:lnTo>
                    <a:lnTo>
                      <a:pt x="1122049" y="3759200"/>
                    </a:lnTo>
                    <a:lnTo>
                      <a:pt x="1137444" y="3746500"/>
                    </a:lnTo>
                    <a:lnTo>
                      <a:pt x="1153924" y="3733800"/>
                    </a:lnTo>
                    <a:lnTo>
                      <a:pt x="1171576" y="3721100"/>
                    </a:lnTo>
                    <a:lnTo>
                      <a:pt x="1177750" y="3716953"/>
                    </a:lnTo>
                    <a:lnTo>
                      <a:pt x="1179252" y="3712226"/>
                    </a:lnTo>
                    <a:close/>
                  </a:path>
                  <a:path w="4508500" h="7327900">
                    <a:moveTo>
                      <a:pt x="1173849" y="3695700"/>
                    </a:moveTo>
                    <a:lnTo>
                      <a:pt x="1129209" y="3721100"/>
                    </a:lnTo>
                    <a:lnTo>
                      <a:pt x="1099422" y="3746500"/>
                    </a:lnTo>
                    <a:lnTo>
                      <a:pt x="1082388" y="3759200"/>
                    </a:lnTo>
                    <a:lnTo>
                      <a:pt x="1089439" y="3759200"/>
                    </a:lnTo>
                    <a:lnTo>
                      <a:pt x="1107872" y="3746500"/>
                    </a:lnTo>
                    <a:lnTo>
                      <a:pt x="1142373" y="3721100"/>
                    </a:lnTo>
                    <a:lnTo>
                      <a:pt x="1173849" y="3695700"/>
                    </a:lnTo>
                    <a:close/>
                  </a:path>
                  <a:path w="4508500" h="7327900">
                    <a:moveTo>
                      <a:pt x="1186824" y="3710859"/>
                    </a:moveTo>
                    <a:lnTo>
                      <a:pt x="1177750" y="3716953"/>
                    </a:lnTo>
                    <a:lnTo>
                      <a:pt x="1176432" y="3721100"/>
                    </a:lnTo>
                    <a:lnTo>
                      <a:pt x="1183346" y="3721100"/>
                    </a:lnTo>
                    <a:lnTo>
                      <a:pt x="1186824" y="3710859"/>
                    </a:lnTo>
                    <a:close/>
                  </a:path>
                  <a:path w="4508500" h="7327900">
                    <a:moveTo>
                      <a:pt x="1329795" y="3632200"/>
                    </a:moveTo>
                    <a:lnTo>
                      <a:pt x="1289314" y="3632200"/>
                    </a:lnTo>
                    <a:lnTo>
                      <a:pt x="1275751" y="3644900"/>
                    </a:lnTo>
                    <a:lnTo>
                      <a:pt x="1261360" y="3657600"/>
                    </a:lnTo>
                    <a:lnTo>
                      <a:pt x="1245653" y="3670300"/>
                    </a:lnTo>
                    <a:lnTo>
                      <a:pt x="1228579" y="3683000"/>
                    </a:lnTo>
                    <a:lnTo>
                      <a:pt x="1210088" y="3695700"/>
                    </a:lnTo>
                    <a:lnTo>
                      <a:pt x="1197697" y="3695700"/>
                    </a:lnTo>
                    <a:lnTo>
                      <a:pt x="1183846" y="3708400"/>
                    </a:lnTo>
                    <a:lnTo>
                      <a:pt x="1179252" y="3712226"/>
                    </a:lnTo>
                    <a:lnTo>
                      <a:pt x="1177750" y="3716953"/>
                    </a:lnTo>
                    <a:lnTo>
                      <a:pt x="1186824" y="3710859"/>
                    </a:lnTo>
                    <a:lnTo>
                      <a:pt x="1187660" y="3708400"/>
                    </a:lnTo>
                    <a:lnTo>
                      <a:pt x="1198727" y="3708400"/>
                    </a:lnTo>
                    <a:lnTo>
                      <a:pt x="1237072" y="3683000"/>
                    </a:lnTo>
                    <a:lnTo>
                      <a:pt x="1272071" y="3670300"/>
                    </a:lnTo>
                    <a:lnTo>
                      <a:pt x="1305163" y="3644900"/>
                    </a:lnTo>
                    <a:lnTo>
                      <a:pt x="1329795" y="3632200"/>
                    </a:lnTo>
                    <a:close/>
                  </a:path>
                  <a:path w="4508500" h="7327900">
                    <a:moveTo>
                      <a:pt x="1183846" y="3708400"/>
                    </a:moveTo>
                    <a:lnTo>
                      <a:pt x="1180468" y="3708400"/>
                    </a:lnTo>
                    <a:lnTo>
                      <a:pt x="1179252" y="3712226"/>
                    </a:lnTo>
                    <a:lnTo>
                      <a:pt x="1183846" y="3708400"/>
                    </a:lnTo>
                    <a:close/>
                  </a:path>
                  <a:path w="4508500" h="7327900">
                    <a:moveTo>
                      <a:pt x="1190487" y="3708400"/>
                    </a:moveTo>
                    <a:lnTo>
                      <a:pt x="1187660" y="3708400"/>
                    </a:lnTo>
                    <a:lnTo>
                      <a:pt x="1186824" y="3710859"/>
                    </a:lnTo>
                    <a:lnTo>
                      <a:pt x="1190487" y="3708400"/>
                    </a:lnTo>
                    <a:close/>
                  </a:path>
                  <a:path w="4508500" h="7327900">
                    <a:moveTo>
                      <a:pt x="1135781" y="3505200"/>
                    </a:moveTo>
                    <a:lnTo>
                      <a:pt x="1125609" y="3505200"/>
                    </a:lnTo>
                    <a:lnTo>
                      <a:pt x="1110462" y="3517900"/>
                    </a:lnTo>
                    <a:lnTo>
                      <a:pt x="1097032" y="3530600"/>
                    </a:lnTo>
                    <a:lnTo>
                      <a:pt x="1085175" y="3543300"/>
                    </a:lnTo>
                    <a:lnTo>
                      <a:pt x="1074752" y="3543300"/>
                    </a:lnTo>
                    <a:lnTo>
                      <a:pt x="1038711" y="3581400"/>
                    </a:lnTo>
                    <a:lnTo>
                      <a:pt x="1020199" y="3594100"/>
                    </a:lnTo>
                    <a:lnTo>
                      <a:pt x="1010007" y="3594100"/>
                    </a:lnTo>
                    <a:lnTo>
                      <a:pt x="998891" y="3606800"/>
                    </a:lnTo>
                    <a:lnTo>
                      <a:pt x="985165" y="3619500"/>
                    </a:lnTo>
                    <a:lnTo>
                      <a:pt x="972220" y="3632200"/>
                    </a:lnTo>
                    <a:lnTo>
                      <a:pt x="960066" y="3644900"/>
                    </a:lnTo>
                    <a:lnTo>
                      <a:pt x="948714" y="3644900"/>
                    </a:lnTo>
                    <a:lnTo>
                      <a:pt x="938455" y="3657600"/>
                    </a:lnTo>
                    <a:lnTo>
                      <a:pt x="930599" y="3657600"/>
                    </a:lnTo>
                    <a:lnTo>
                      <a:pt x="927305" y="3660169"/>
                    </a:lnTo>
                    <a:lnTo>
                      <a:pt x="920457" y="3670300"/>
                    </a:lnTo>
                    <a:lnTo>
                      <a:pt x="914317" y="3670300"/>
                    </a:lnTo>
                    <a:lnTo>
                      <a:pt x="906157" y="3676664"/>
                    </a:lnTo>
                    <a:lnTo>
                      <a:pt x="899661" y="3683000"/>
                    </a:lnTo>
                    <a:lnTo>
                      <a:pt x="890088" y="3695700"/>
                    </a:lnTo>
                    <a:lnTo>
                      <a:pt x="935256" y="3695700"/>
                    </a:lnTo>
                    <a:lnTo>
                      <a:pt x="953998" y="3683000"/>
                    </a:lnTo>
                    <a:lnTo>
                      <a:pt x="992264" y="3644900"/>
                    </a:lnTo>
                    <a:lnTo>
                      <a:pt x="1110091" y="3568700"/>
                    </a:lnTo>
                    <a:lnTo>
                      <a:pt x="1112891" y="3556000"/>
                    </a:lnTo>
                    <a:lnTo>
                      <a:pt x="1125668" y="3556000"/>
                    </a:lnTo>
                    <a:lnTo>
                      <a:pt x="1145232" y="3530600"/>
                    </a:lnTo>
                    <a:lnTo>
                      <a:pt x="1168608" y="3517900"/>
                    </a:lnTo>
                    <a:lnTo>
                      <a:pt x="1118836" y="3517900"/>
                    </a:lnTo>
                    <a:lnTo>
                      <a:pt x="1135781" y="3505200"/>
                    </a:lnTo>
                    <a:close/>
                  </a:path>
                  <a:path w="4508500" h="7327900">
                    <a:moveTo>
                      <a:pt x="914317" y="3670300"/>
                    </a:moveTo>
                    <a:lnTo>
                      <a:pt x="912684" y="3670300"/>
                    </a:lnTo>
                    <a:lnTo>
                      <a:pt x="906157" y="3676664"/>
                    </a:lnTo>
                    <a:lnTo>
                      <a:pt x="914317" y="3670300"/>
                    </a:lnTo>
                    <a:close/>
                  </a:path>
                  <a:path w="4508500" h="7327900">
                    <a:moveTo>
                      <a:pt x="930599" y="3657600"/>
                    </a:moveTo>
                    <a:lnTo>
                      <a:pt x="929042" y="3657600"/>
                    </a:lnTo>
                    <a:lnTo>
                      <a:pt x="927305" y="3660169"/>
                    </a:lnTo>
                    <a:lnTo>
                      <a:pt x="930599" y="3657600"/>
                    </a:lnTo>
                    <a:close/>
                  </a:path>
                  <a:path w="4508500" h="7327900">
                    <a:moveTo>
                      <a:pt x="1222125" y="3479800"/>
                    </a:moveTo>
                    <a:lnTo>
                      <a:pt x="1197039" y="3479800"/>
                    </a:lnTo>
                    <a:lnTo>
                      <a:pt x="1185144" y="3492500"/>
                    </a:lnTo>
                    <a:lnTo>
                      <a:pt x="1164910" y="3505200"/>
                    </a:lnTo>
                    <a:lnTo>
                      <a:pt x="1149434" y="3505200"/>
                    </a:lnTo>
                    <a:lnTo>
                      <a:pt x="1143766" y="3517900"/>
                    </a:lnTo>
                    <a:lnTo>
                      <a:pt x="1168608" y="3517900"/>
                    </a:lnTo>
                    <a:lnTo>
                      <a:pt x="1191984" y="3505200"/>
                    </a:lnTo>
                    <a:lnTo>
                      <a:pt x="1197761" y="3492500"/>
                    </a:lnTo>
                    <a:lnTo>
                      <a:pt x="1213491" y="3492500"/>
                    </a:lnTo>
                    <a:lnTo>
                      <a:pt x="1222125" y="3479800"/>
                    </a:lnTo>
                    <a:close/>
                  </a:path>
                  <a:path w="4508500" h="7327900">
                    <a:moveTo>
                      <a:pt x="1262957" y="3477417"/>
                    </a:moveTo>
                    <a:lnTo>
                      <a:pt x="1257940" y="3479800"/>
                    </a:lnTo>
                    <a:lnTo>
                      <a:pt x="1205680" y="3517900"/>
                    </a:lnTo>
                    <a:lnTo>
                      <a:pt x="1261636" y="3479800"/>
                    </a:lnTo>
                    <a:lnTo>
                      <a:pt x="1262957" y="3477417"/>
                    </a:lnTo>
                    <a:close/>
                  </a:path>
                  <a:path w="4508500" h="7327900">
                    <a:moveTo>
                      <a:pt x="1162543" y="3492201"/>
                    </a:moveTo>
                    <a:lnTo>
                      <a:pt x="1162205" y="3492500"/>
                    </a:lnTo>
                    <a:lnTo>
                      <a:pt x="1135781" y="3505200"/>
                    </a:lnTo>
                    <a:lnTo>
                      <a:pt x="1142788" y="3505200"/>
                    </a:lnTo>
                    <a:lnTo>
                      <a:pt x="1162280" y="3492500"/>
                    </a:lnTo>
                    <a:lnTo>
                      <a:pt x="1162543" y="3492201"/>
                    </a:lnTo>
                    <a:close/>
                  </a:path>
                  <a:path w="4508500" h="7327900">
                    <a:moveTo>
                      <a:pt x="1481672" y="3467100"/>
                    </a:moveTo>
                    <a:lnTo>
                      <a:pt x="1474817" y="3467100"/>
                    </a:lnTo>
                    <a:lnTo>
                      <a:pt x="1453881" y="3479800"/>
                    </a:lnTo>
                    <a:lnTo>
                      <a:pt x="1431286" y="3492500"/>
                    </a:lnTo>
                    <a:lnTo>
                      <a:pt x="1481672" y="3467100"/>
                    </a:lnTo>
                    <a:close/>
                  </a:path>
                  <a:path w="4508500" h="7327900">
                    <a:moveTo>
                      <a:pt x="1630514" y="3467100"/>
                    </a:moveTo>
                    <a:lnTo>
                      <a:pt x="1481672" y="3467100"/>
                    </a:lnTo>
                    <a:lnTo>
                      <a:pt x="1431286" y="3492500"/>
                    </a:lnTo>
                    <a:lnTo>
                      <a:pt x="1596423" y="3492500"/>
                    </a:lnTo>
                    <a:lnTo>
                      <a:pt x="1604888" y="3479800"/>
                    </a:lnTo>
                    <a:lnTo>
                      <a:pt x="1621929" y="3479800"/>
                    </a:lnTo>
                    <a:lnTo>
                      <a:pt x="1630514" y="3467100"/>
                    </a:lnTo>
                    <a:close/>
                  </a:path>
                  <a:path w="4508500" h="7327900">
                    <a:moveTo>
                      <a:pt x="1802541" y="3454400"/>
                    </a:moveTo>
                    <a:lnTo>
                      <a:pt x="1721130" y="3454400"/>
                    </a:lnTo>
                    <a:lnTo>
                      <a:pt x="1702126" y="3467100"/>
                    </a:lnTo>
                    <a:lnTo>
                      <a:pt x="1686019" y="3467100"/>
                    </a:lnTo>
                    <a:lnTo>
                      <a:pt x="1672839" y="3479800"/>
                    </a:lnTo>
                    <a:lnTo>
                      <a:pt x="1655690" y="3492500"/>
                    </a:lnTo>
                    <a:lnTo>
                      <a:pt x="1687215" y="3492500"/>
                    </a:lnTo>
                    <a:lnTo>
                      <a:pt x="1742219" y="3467100"/>
                    </a:lnTo>
                    <a:lnTo>
                      <a:pt x="1802541" y="3454400"/>
                    </a:lnTo>
                    <a:close/>
                  </a:path>
                  <a:path w="4508500" h="7327900">
                    <a:moveTo>
                      <a:pt x="1858428" y="3460141"/>
                    </a:moveTo>
                    <a:lnTo>
                      <a:pt x="1830766" y="3467100"/>
                    </a:lnTo>
                    <a:lnTo>
                      <a:pt x="1784898" y="3467100"/>
                    </a:lnTo>
                    <a:lnTo>
                      <a:pt x="1743906" y="3479800"/>
                    </a:lnTo>
                    <a:lnTo>
                      <a:pt x="1708052" y="3492500"/>
                    </a:lnTo>
                    <a:lnTo>
                      <a:pt x="1750058" y="3479800"/>
                    </a:lnTo>
                    <a:lnTo>
                      <a:pt x="1792335" y="3479800"/>
                    </a:lnTo>
                    <a:lnTo>
                      <a:pt x="1858428" y="3460141"/>
                    </a:lnTo>
                    <a:close/>
                  </a:path>
                  <a:path w="4508500" h="7327900">
                    <a:moveTo>
                      <a:pt x="1200119" y="3459507"/>
                    </a:moveTo>
                    <a:lnTo>
                      <a:pt x="1184663" y="3467100"/>
                    </a:lnTo>
                    <a:lnTo>
                      <a:pt x="1162543" y="3492201"/>
                    </a:lnTo>
                    <a:lnTo>
                      <a:pt x="1176571" y="3479800"/>
                    </a:lnTo>
                    <a:lnTo>
                      <a:pt x="1190864" y="3479800"/>
                    </a:lnTo>
                    <a:lnTo>
                      <a:pt x="1197528" y="3467100"/>
                    </a:lnTo>
                    <a:lnTo>
                      <a:pt x="1191673" y="3467100"/>
                    </a:lnTo>
                    <a:lnTo>
                      <a:pt x="1200119" y="3459507"/>
                    </a:lnTo>
                    <a:close/>
                  </a:path>
                  <a:path w="4508500" h="7327900">
                    <a:moveTo>
                      <a:pt x="1232263" y="3469474"/>
                    </a:moveTo>
                    <a:lnTo>
                      <a:pt x="1209864" y="3479800"/>
                    </a:lnTo>
                    <a:lnTo>
                      <a:pt x="1228788" y="3479800"/>
                    </a:lnTo>
                    <a:lnTo>
                      <a:pt x="1232263" y="3469474"/>
                    </a:lnTo>
                    <a:close/>
                  </a:path>
                  <a:path w="4508500" h="7327900">
                    <a:moveTo>
                      <a:pt x="1780902" y="3314700"/>
                    </a:moveTo>
                    <a:lnTo>
                      <a:pt x="1678985" y="3314700"/>
                    </a:lnTo>
                    <a:lnTo>
                      <a:pt x="1660755" y="3327400"/>
                    </a:lnTo>
                    <a:lnTo>
                      <a:pt x="1643774" y="3327400"/>
                    </a:lnTo>
                    <a:lnTo>
                      <a:pt x="1627920" y="3340100"/>
                    </a:lnTo>
                    <a:lnTo>
                      <a:pt x="1586162" y="3352800"/>
                    </a:lnTo>
                    <a:lnTo>
                      <a:pt x="1573990" y="3365500"/>
                    </a:lnTo>
                    <a:lnTo>
                      <a:pt x="1541820" y="3378200"/>
                    </a:lnTo>
                    <a:lnTo>
                      <a:pt x="1522927" y="3378200"/>
                    </a:lnTo>
                    <a:lnTo>
                      <a:pt x="1505392" y="3390900"/>
                    </a:lnTo>
                    <a:lnTo>
                      <a:pt x="1488635" y="3403600"/>
                    </a:lnTo>
                    <a:lnTo>
                      <a:pt x="1455688" y="3416300"/>
                    </a:lnTo>
                    <a:lnTo>
                      <a:pt x="1419053" y="3429000"/>
                    </a:lnTo>
                    <a:lnTo>
                      <a:pt x="1374719" y="3454400"/>
                    </a:lnTo>
                    <a:lnTo>
                      <a:pt x="1318671" y="3479800"/>
                    </a:lnTo>
                    <a:lnTo>
                      <a:pt x="1385853" y="3454400"/>
                    </a:lnTo>
                    <a:lnTo>
                      <a:pt x="1402457" y="3454400"/>
                    </a:lnTo>
                    <a:lnTo>
                      <a:pt x="1435682" y="3429000"/>
                    </a:lnTo>
                    <a:lnTo>
                      <a:pt x="1452081" y="3429000"/>
                    </a:lnTo>
                    <a:lnTo>
                      <a:pt x="1484541" y="3416300"/>
                    </a:lnTo>
                    <a:lnTo>
                      <a:pt x="1492651" y="3416300"/>
                    </a:lnTo>
                    <a:lnTo>
                      <a:pt x="1500806" y="3403600"/>
                    </a:lnTo>
                    <a:lnTo>
                      <a:pt x="1517063" y="3403600"/>
                    </a:lnTo>
                    <a:lnTo>
                      <a:pt x="1581009" y="3378200"/>
                    </a:lnTo>
                    <a:lnTo>
                      <a:pt x="1731595" y="3340100"/>
                    </a:lnTo>
                    <a:lnTo>
                      <a:pt x="1780902" y="3314700"/>
                    </a:lnTo>
                    <a:close/>
                  </a:path>
                  <a:path w="4508500" h="7327900">
                    <a:moveTo>
                      <a:pt x="1476843" y="3454400"/>
                    </a:moveTo>
                    <a:lnTo>
                      <a:pt x="1474803" y="3454400"/>
                    </a:lnTo>
                    <a:lnTo>
                      <a:pt x="1443966" y="3467100"/>
                    </a:lnTo>
                    <a:lnTo>
                      <a:pt x="1428888" y="3479800"/>
                    </a:lnTo>
                    <a:lnTo>
                      <a:pt x="1429709" y="3479800"/>
                    </a:lnTo>
                    <a:lnTo>
                      <a:pt x="1476843" y="3454400"/>
                    </a:lnTo>
                    <a:close/>
                  </a:path>
                  <a:path w="4508500" h="7327900">
                    <a:moveTo>
                      <a:pt x="1284683" y="3467100"/>
                    </a:moveTo>
                    <a:lnTo>
                      <a:pt x="1268674" y="3467100"/>
                    </a:lnTo>
                    <a:lnTo>
                      <a:pt x="1262957" y="3477417"/>
                    </a:lnTo>
                    <a:lnTo>
                      <a:pt x="1284683" y="3467100"/>
                    </a:lnTo>
                    <a:close/>
                  </a:path>
                  <a:path w="4508500" h="7327900">
                    <a:moveTo>
                      <a:pt x="1237414" y="3467100"/>
                    </a:moveTo>
                    <a:lnTo>
                      <a:pt x="1233062" y="3467100"/>
                    </a:lnTo>
                    <a:lnTo>
                      <a:pt x="1232263" y="3469474"/>
                    </a:lnTo>
                    <a:lnTo>
                      <a:pt x="1237414" y="3467100"/>
                    </a:lnTo>
                    <a:close/>
                  </a:path>
                  <a:path w="4508500" h="7327900">
                    <a:moveTo>
                      <a:pt x="1214025" y="3454400"/>
                    </a:moveTo>
                    <a:lnTo>
                      <a:pt x="1210518" y="3454400"/>
                    </a:lnTo>
                    <a:lnTo>
                      <a:pt x="1200119" y="3459507"/>
                    </a:lnTo>
                    <a:lnTo>
                      <a:pt x="1191673" y="3467100"/>
                    </a:lnTo>
                    <a:lnTo>
                      <a:pt x="1209234" y="3467100"/>
                    </a:lnTo>
                    <a:lnTo>
                      <a:pt x="1214025" y="3454400"/>
                    </a:lnTo>
                    <a:close/>
                  </a:path>
                  <a:path w="4508500" h="7327900">
                    <a:moveTo>
                      <a:pt x="1355678" y="3403600"/>
                    </a:moveTo>
                    <a:lnTo>
                      <a:pt x="1343215" y="3403600"/>
                    </a:lnTo>
                    <a:lnTo>
                      <a:pt x="1281992" y="3441700"/>
                    </a:lnTo>
                    <a:lnTo>
                      <a:pt x="1266792" y="3441700"/>
                    </a:lnTo>
                    <a:lnTo>
                      <a:pt x="1251917" y="3454400"/>
                    </a:lnTo>
                    <a:lnTo>
                      <a:pt x="1237414" y="3467100"/>
                    </a:lnTo>
                    <a:lnTo>
                      <a:pt x="1246450" y="3467100"/>
                    </a:lnTo>
                    <a:lnTo>
                      <a:pt x="1258355" y="3454400"/>
                    </a:lnTo>
                    <a:lnTo>
                      <a:pt x="1270286" y="3454400"/>
                    </a:lnTo>
                    <a:lnTo>
                      <a:pt x="1282285" y="3441700"/>
                    </a:lnTo>
                    <a:lnTo>
                      <a:pt x="1331226" y="3416300"/>
                    </a:lnTo>
                    <a:lnTo>
                      <a:pt x="1343468" y="3416300"/>
                    </a:lnTo>
                    <a:lnTo>
                      <a:pt x="1355678" y="3403600"/>
                    </a:lnTo>
                    <a:close/>
                  </a:path>
                  <a:path w="4508500" h="7327900">
                    <a:moveTo>
                      <a:pt x="1305097" y="3454400"/>
                    </a:moveTo>
                    <a:lnTo>
                      <a:pt x="1282761" y="3454400"/>
                    </a:lnTo>
                    <a:lnTo>
                      <a:pt x="1275694" y="3467100"/>
                    </a:lnTo>
                    <a:lnTo>
                      <a:pt x="1298243" y="3467100"/>
                    </a:lnTo>
                    <a:lnTo>
                      <a:pt x="1305097" y="3454400"/>
                    </a:lnTo>
                    <a:close/>
                  </a:path>
                  <a:path w="4508500" h="7327900">
                    <a:moveTo>
                      <a:pt x="1905973" y="3390900"/>
                    </a:moveTo>
                    <a:lnTo>
                      <a:pt x="1684024" y="3390900"/>
                    </a:lnTo>
                    <a:lnTo>
                      <a:pt x="1663593" y="3403600"/>
                    </a:lnTo>
                    <a:lnTo>
                      <a:pt x="1653450" y="3403600"/>
                    </a:lnTo>
                    <a:lnTo>
                      <a:pt x="1643209" y="3416300"/>
                    </a:lnTo>
                    <a:lnTo>
                      <a:pt x="1621992" y="3416300"/>
                    </a:lnTo>
                    <a:lnTo>
                      <a:pt x="1599050" y="3429000"/>
                    </a:lnTo>
                    <a:lnTo>
                      <a:pt x="1573931" y="3441700"/>
                    </a:lnTo>
                    <a:lnTo>
                      <a:pt x="1545335" y="3441700"/>
                    </a:lnTo>
                    <a:lnTo>
                      <a:pt x="1529456" y="3454400"/>
                    </a:lnTo>
                    <a:lnTo>
                      <a:pt x="1512372" y="3454400"/>
                    </a:lnTo>
                    <a:lnTo>
                      <a:pt x="1494259" y="3467100"/>
                    </a:lnTo>
                    <a:lnTo>
                      <a:pt x="1647499" y="3467100"/>
                    </a:lnTo>
                    <a:lnTo>
                      <a:pt x="1655865" y="3454400"/>
                    </a:lnTo>
                    <a:lnTo>
                      <a:pt x="1905973" y="3390900"/>
                    </a:lnTo>
                    <a:close/>
                  </a:path>
                  <a:path w="4508500" h="7327900">
                    <a:moveTo>
                      <a:pt x="1881250" y="3454400"/>
                    </a:moveTo>
                    <a:lnTo>
                      <a:pt x="1877827" y="3454400"/>
                    </a:lnTo>
                    <a:lnTo>
                      <a:pt x="1858428" y="3460141"/>
                    </a:lnTo>
                    <a:lnTo>
                      <a:pt x="1881250" y="3454400"/>
                    </a:lnTo>
                    <a:close/>
                  </a:path>
                  <a:path w="4508500" h="7327900">
                    <a:moveTo>
                      <a:pt x="1623667" y="3314700"/>
                    </a:moveTo>
                    <a:lnTo>
                      <a:pt x="1616162" y="3327400"/>
                    </a:lnTo>
                    <a:lnTo>
                      <a:pt x="1552351" y="3340100"/>
                    </a:lnTo>
                    <a:lnTo>
                      <a:pt x="1505284" y="3365500"/>
                    </a:lnTo>
                    <a:lnTo>
                      <a:pt x="1454021" y="3378200"/>
                    </a:lnTo>
                    <a:lnTo>
                      <a:pt x="1403114" y="3403600"/>
                    </a:lnTo>
                    <a:lnTo>
                      <a:pt x="1356738" y="3416300"/>
                    </a:lnTo>
                    <a:lnTo>
                      <a:pt x="1319069" y="3441700"/>
                    </a:lnTo>
                    <a:lnTo>
                      <a:pt x="1289939" y="3454400"/>
                    </a:lnTo>
                    <a:lnTo>
                      <a:pt x="1311897" y="3454400"/>
                    </a:lnTo>
                    <a:lnTo>
                      <a:pt x="1364618" y="3429000"/>
                    </a:lnTo>
                    <a:lnTo>
                      <a:pt x="1389316" y="3416300"/>
                    </a:lnTo>
                    <a:lnTo>
                      <a:pt x="1412595" y="3403600"/>
                    </a:lnTo>
                    <a:lnTo>
                      <a:pt x="1433648" y="3403600"/>
                    </a:lnTo>
                    <a:lnTo>
                      <a:pt x="1452034" y="3390900"/>
                    </a:lnTo>
                    <a:lnTo>
                      <a:pt x="1467342" y="3390900"/>
                    </a:lnTo>
                    <a:lnTo>
                      <a:pt x="1479159" y="3378200"/>
                    </a:lnTo>
                    <a:lnTo>
                      <a:pt x="1507083" y="3378200"/>
                    </a:lnTo>
                    <a:lnTo>
                      <a:pt x="1531342" y="3365500"/>
                    </a:lnTo>
                    <a:lnTo>
                      <a:pt x="1555644" y="3365500"/>
                    </a:lnTo>
                    <a:lnTo>
                      <a:pt x="1629418" y="3327400"/>
                    </a:lnTo>
                    <a:lnTo>
                      <a:pt x="1618982" y="3327400"/>
                    </a:lnTo>
                    <a:lnTo>
                      <a:pt x="1623667" y="3314700"/>
                    </a:lnTo>
                    <a:close/>
                  </a:path>
                  <a:path w="4508500" h="7327900">
                    <a:moveTo>
                      <a:pt x="1487965" y="3451424"/>
                    </a:moveTo>
                    <a:lnTo>
                      <a:pt x="1476843" y="3454400"/>
                    </a:lnTo>
                    <a:lnTo>
                      <a:pt x="1485233" y="3454400"/>
                    </a:lnTo>
                    <a:lnTo>
                      <a:pt x="1487965" y="3451424"/>
                    </a:lnTo>
                    <a:close/>
                  </a:path>
                  <a:path w="4508500" h="7327900">
                    <a:moveTo>
                      <a:pt x="1535316" y="3441700"/>
                    </a:moveTo>
                    <a:lnTo>
                      <a:pt x="1532330" y="3441700"/>
                    </a:lnTo>
                    <a:lnTo>
                      <a:pt x="1513253" y="3454400"/>
                    </a:lnTo>
                    <a:lnTo>
                      <a:pt x="1523168" y="3454400"/>
                    </a:lnTo>
                    <a:lnTo>
                      <a:pt x="1535316" y="3441700"/>
                    </a:lnTo>
                    <a:close/>
                  </a:path>
                  <a:path w="4508500" h="7327900">
                    <a:moveTo>
                      <a:pt x="1868110" y="3441700"/>
                    </a:moveTo>
                    <a:lnTo>
                      <a:pt x="1767413" y="3441700"/>
                    </a:lnTo>
                    <a:lnTo>
                      <a:pt x="1754901" y="3454400"/>
                    </a:lnTo>
                    <a:lnTo>
                      <a:pt x="1863346" y="3454400"/>
                    </a:lnTo>
                    <a:lnTo>
                      <a:pt x="1868110" y="3441700"/>
                    </a:lnTo>
                    <a:close/>
                  </a:path>
                  <a:path w="4508500" h="7327900">
                    <a:moveTo>
                      <a:pt x="2024216" y="3429000"/>
                    </a:moveTo>
                    <a:lnTo>
                      <a:pt x="1995022" y="3429000"/>
                    </a:lnTo>
                    <a:lnTo>
                      <a:pt x="1936089" y="3441700"/>
                    </a:lnTo>
                    <a:lnTo>
                      <a:pt x="1881250" y="3454400"/>
                    </a:lnTo>
                    <a:lnTo>
                      <a:pt x="1923146" y="3454400"/>
                    </a:lnTo>
                    <a:lnTo>
                      <a:pt x="2024216" y="3429000"/>
                    </a:lnTo>
                    <a:close/>
                  </a:path>
                  <a:path w="4508500" h="7327900">
                    <a:moveTo>
                      <a:pt x="1524320" y="3441700"/>
                    </a:moveTo>
                    <a:lnTo>
                      <a:pt x="1496895" y="3441700"/>
                    </a:lnTo>
                    <a:lnTo>
                      <a:pt x="1487965" y="3451424"/>
                    </a:lnTo>
                    <a:lnTo>
                      <a:pt x="1524320" y="3441700"/>
                    </a:lnTo>
                    <a:close/>
                  </a:path>
                  <a:path w="4508500" h="7327900">
                    <a:moveTo>
                      <a:pt x="1903910" y="3429000"/>
                    </a:moveTo>
                    <a:lnTo>
                      <a:pt x="1808557" y="3429000"/>
                    </a:lnTo>
                    <a:lnTo>
                      <a:pt x="1794217" y="3441700"/>
                    </a:lnTo>
                    <a:lnTo>
                      <a:pt x="1892602" y="3441700"/>
                    </a:lnTo>
                    <a:lnTo>
                      <a:pt x="1903910" y="3429000"/>
                    </a:lnTo>
                    <a:close/>
                  </a:path>
                  <a:path w="4508500" h="7327900">
                    <a:moveTo>
                      <a:pt x="1980550" y="3416300"/>
                    </a:moveTo>
                    <a:lnTo>
                      <a:pt x="1855158" y="3416300"/>
                    </a:lnTo>
                    <a:lnTo>
                      <a:pt x="1839110" y="3429000"/>
                    </a:lnTo>
                    <a:lnTo>
                      <a:pt x="1946328" y="3429000"/>
                    </a:lnTo>
                    <a:lnTo>
                      <a:pt x="1980550" y="3416300"/>
                    </a:lnTo>
                    <a:close/>
                  </a:path>
                  <a:path w="4508500" h="7327900">
                    <a:moveTo>
                      <a:pt x="2048401" y="3423105"/>
                    </a:moveTo>
                    <a:lnTo>
                      <a:pt x="2024216" y="3429000"/>
                    </a:lnTo>
                    <a:lnTo>
                      <a:pt x="2057790" y="3429000"/>
                    </a:lnTo>
                    <a:lnTo>
                      <a:pt x="2048401" y="3423105"/>
                    </a:lnTo>
                    <a:close/>
                  </a:path>
                  <a:path w="4508500" h="7327900">
                    <a:moveTo>
                      <a:pt x="2076324" y="3416300"/>
                    </a:moveTo>
                    <a:lnTo>
                      <a:pt x="2037560" y="3416300"/>
                    </a:lnTo>
                    <a:lnTo>
                      <a:pt x="2048401" y="3423105"/>
                    </a:lnTo>
                    <a:lnTo>
                      <a:pt x="2076324" y="3416300"/>
                    </a:lnTo>
                    <a:close/>
                  </a:path>
                  <a:path w="4508500" h="7327900">
                    <a:moveTo>
                      <a:pt x="2060650" y="3403600"/>
                    </a:moveTo>
                    <a:lnTo>
                      <a:pt x="1938127" y="3403600"/>
                    </a:lnTo>
                    <a:lnTo>
                      <a:pt x="1922763" y="3416300"/>
                    </a:lnTo>
                    <a:lnTo>
                      <a:pt x="2018912" y="3416300"/>
                    </a:lnTo>
                    <a:lnTo>
                      <a:pt x="2060650" y="3403600"/>
                    </a:lnTo>
                    <a:close/>
                  </a:path>
                  <a:path w="4508500" h="7327900">
                    <a:moveTo>
                      <a:pt x="2179211" y="3403600"/>
                    </a:moveTo>
                    <a:lnTo>
                      <a:pt x="2130944" y="3403600"/>
                    </a:lnTo>
                    <a:lnTo>
                      <a:pt x="2116099" y="3416300"/>
                    </a:lnTo>
                    <a:lnTo>
                      <a:pt x="2154007" y="3416300"/>
                    </a:lnTo>
                    <a:lnTo>
                      <a:pt x="2179211" y="3403600"/>
                    </a:lnTo>
                    <a:close/>
                  </a:path>
                  <a:path w="4508500" h="7327900">
                    <a:moveTo>
                      <a:pt x="1444962" y="3365500"/>
                    </a:moveTo>
                    <a:lnTo>
                      <a:pt x="1428761" y="3365500"/>
                    </a:lnTo>
                    <a:lnTo>
                      <a:pt x="1419646" y="3378200"/>
                    </a:lnTo>
                    <a:lnTo>
                      <a:pt x="1397685" y="3378200"/>
                    </a:lnTo>
                    <a:lnTo>
                      <a:pt x="1371644" y="3390900"/>
                    </a:lnTo>
                    <a:lnTo>
                      <a:pt x="1364749" y="3390900"/>
                    </a:lnTo>
                    <a:lnTo>
                      <a:pt x="1357712" y="3403600"/>
                    </a:lnTo>
                    <a:lnTo>
                      <a:pt x="1380303" y="3403600"/>
                    </a:lnTo>
                    <a:lnTo>
                      <a:pt x="1430270" y="3378200"/>
                    </a:lnTo>
                    <a:lnTo>
                      <a:pt x="1444962" y="3365500"/>
                    </a:lnTo>
                    <a:close/>
                  </a:path>
                  <a:path w="4508500" h="7327900">
                    <a:moveTo>
                      <a:pt x="2158096" y="3390900"/>
                    </a:moveTo>
                    <a:lnTo>
                      <a:pt x="1996493" y="3390900"/>
                    </a:lnTo>
                    <a:lnTo>
                      <a:pt x="1987489" y="3403600"/>
                    </a:lnTo>
                    <a:lnTo>
                      <a:pt x="2105003" y="3403600"/>
                    </a:lnTo>
                    <a:lnTo>
                      <a:pt x="2158096" y="3390900"/>
                    </a:lnTo>
                    <a:close/>
                  </a:path>
                  <a:path w="4508500" h="7327900">
                    <a:moveTo>
                      <a:pt x="2352646" y="3390900"/>
                    </a:moveTo>
                    <a:lnTo>
                      <a:pt x="2241550" y="3390900"/>
                    </a:lnTo>
                    <a:lnTo>
                      <a:pt x="2228357" y="3403600"/>
                    </a:lnTo>
                    <a:lnTo>
                      <a:pt x="2312436" y="3403600"/>
                    </a:lnTo>
                    <a:lnTo>
                      <a:pt x="2352646" y="3390900"/>
                    </a:lnTo>
                    <a:close/>
                  </a:path>
                  <a:path w="4508500" h="7327900">
                    <a:moveTo>
                      <a:pt x="1507083" y="3378200"/>
                    </a:moveTo>
                    <a:lnTo>
                      <a:pt x="1489400" y="3378200"/>
                    </a:lnTo>
                    <a:lnTo>
                      <a:pt x="1482823" y="3390900"/>
                    </a:lnTo>
                    <a:lnTo>
                      <a:pt x="1507083" y="3378200"/>
                    </a:lnTo>
                    <a:close/>
                  </a:path>
                  <a:path w="4508500" h="7327900">
                    <a:moveTo>
                      <a:pt x="1721908" y="3382094"/>
                    </a:moveTo>
                    <a:lnTo>
                      <a:pt x="1703675" y="3390900"/>
                    </a:lnTo>
                    <a:lnTo>
                      <a:pt x="1707082" y="3390098"/>
                    </a:lnTo>
                    <a:lnTo>
                      <a:pt x="1721908" y="3382094"/>
                    </a:lnTo>
                    <a:close/>
                  </a:path>
                  <a:path w="4508500" h="7327900">
                    <a:moveTo>
                      <a:pt x="2383896" y="3340100"/>
                    </a:moveTo>
                    <a:lnTo>
                      <a:pt x="1913790" y="3340100"/>
                    </a:lnTo>
                    <a:lnTo>
                      <a:pt x="1707082" y="3390098"/>
                    </a:lnTo>
                    <a:lnTo>
                      <a:pt x="1705598" y="3390900"/>
                    </a:lnTo>
                    <a:lnTo>
                      <a:pt x="1938245" y="3390900"/>
                    </a:lnTo>
                    <a:lnTo>
                      <a:pt x="1970606" y="3378200"/>
                    </a:lnTo>
                    <a:lnTo>
                      <a:pt x="2035906" y="3378200"/>
                    </a:lnTo>
                    <a:lnTo>
                      <a:pt x="2068739" y="3365500"/>
                    </a:lnTo>
                    <a:lnTo>
                      <a:pt x="2134943" y="3365500"/>
                    </a:lnTo>
                    <a:lnTo>
                      <a:pt x="2168206" y="3352800"/>
                    </a:lnTo>
                    <a:lnTo>
                      <a:pt x="2329592" y="3352800"/>
                    </a:lnTo>
                    <a:lnTo>
                      <a:pt x="2383896" y="3340100"/>
                    </a:lnTo>
                    <a:close/>
                  </a:path>
                  <a:path w="4508500" h="7327900">
                    <a:moveTo>
                      <a:pt x="2267678" y="3378200"/>
                    </a:moveTo>
                    <a:lnTo>
                      <a:pt x="2068893" y="3378200"/>
                    </a:lnTo>
                    <a:lnTo>
                      <a:pt x="2046347" y="3390900"/>
                    </a:lnTo>
                    <a:lnTo>
                      <a:pt x="2212683" y="3390900"/>
                    </a:lnTo>
                    <a:lnTo>
                      <a:pt x="2267678" y="3378200"/>
                    </a:lnTo>
                    <a:close/>
                  </a:path>
                  <a:path w="4508500" h="7327900">
                    <a:moveTo>
                      <a:pt x="2475062" y="3378200"/>
                    </a:moveTo>
                    <a:lnTo>
                      <a:pt x="2368409" y="3378200"/>
                    </a:lnTo>
                    <a:lnTo>
                      <a:pt x="2267512" y="3390900"/>
                    </a:lnTo>
                    <a:lnTo>
                      <a:pt x="2460739" y="3390900"/>
                    </a:lnTo>
                    <a:lnTo>
                      <a:pt x="2475062" y="3378200"/>
                    </a:lnTo>
                    <a:close/>
                  </a:path>
                  <a:path w="4508500" h="7327900">
                    <a:moveTo>
                      <a:pt x="2782304" y="3378200"/>
                    </a:moveTo>
                    <a:lnTo>
                      <a:pt x="2756177" y="3378200"/>
                    </a:lnTo>
                    <a:lnTo>
                      <a:pt x="2746701" y="3390900"/>
                    </a:lnTo>
                    <a:lnTo>
                      <a:pt x="2782304" y="3378200"/>
                    </a:lnTo>
                    <a:close/>
                  </a:path>
                  <a:path w="4508500" h="7327900">
                    <a:moveTo>
                      <a:pt x="3248942" y="2908300"/>
                    </a:moveTo>
                    <a:lnTo>
                      <a:pt x="3240771" y="2959100"/>
                    </a:lnTo>
                    <a:lnTo>
                      <a:pt x="3236163" y="3009900"/>
                    </a:lnTo>
                    <a:lnTo>
                      <a:pt x="3230917" y="3073400"/>
                    </a:lnTo>
                    <a:lnTo>
                      <a:pt x="3227912" y="3111500"/>
                    </a:lnTo>
                    <a:lnTo>
                      <a:pt x="3222509" y="3175000"/>
                    </a:lnTo>
                    <a:lnTo>
                      <a:pt x="3216508" y="3225800"/>
                    </a:lnTo>
                    <a:lnTo>
                      <a:pt x="3210304" y="3276600"/>
                    </a:lnTo>
                    <a:lnTo>
                      <a:pt x="3204137" y="3340100"/>
                    </a:lnTo>
                    <a:lnTo>
                      <a:pt x="3198248" y="3378200"/>
                    </a:lnTo>
                    <a:lnTo>
                      <a:pt x="2904560" y="3378200"/>
                    </a:lnTo>
                    <a:lnTo>
                      <a:pt x="3204530" y="3390900"/>
                    </a:lnTo>
                    <a:lnTo>
                      <a:pt x="3227535" y="3213100"/>
                    </a:lnTo>
                    <a:lnTo>
                      <a:pt x="3230188" y="3187700"/>
                    </a:lnTo>
                    <a:lnTo>
                      <a:pt x="3232726" y="3175000"/>
                    </a:lnTo>
                    <a:lnTo>
                      <a:pt x="3235165" y="3149600"/>
                    </a:lnTo>
                    <a:lnTo>
                      <a:pt x="3237524" y="3124200"/>
                    </a:lnTo>
                    <a:lnTo>
                      <a:pt x="3243503" y="3073400"/>
                    </a:lnTo>
                    <a:lnTo>
                      <a:pt x="3247830" y="3035300"/>
                    </a:lnTo>
                    <a:lnTo>
                      <a:pt x="3251080" y="2984500"/>
                    </a:lnTo>
                    <a:lnTo>
                      <a:pt x="3253052" y="2946400"/>
                    </a:lnTo>
                    <a:lnTo>
                      <a:pt x="3253544" y="2921000"/>
                    </a:lnTo>
                    <a:lnTo>
                      <a:pt x="3248942" y="2908300"/>
                    </a:lnTo>
                    <a:close/>
                  </a:path>
                  <a:path w="4508500" h="7327900">
                    <a:moveTo>
                      <a:pt x="1763036" y="3365500"/>
                    </a:moveTo>
                    <a:lnTo>
                      <a:pt x="1755402" y="3365500"/>
                    </a:lnTo>
                    <a:lnTo>
                      <a:pt x="1729122" y="3378200"/>
                    </a:lnTo>
                    <a:lnTo>
                      <a:pt x="1721908" y="3382094"/>
                    </a:lnTo>
                    <a:lnTo>
                      <a:pt x="1729973" y="3378200"/>
                    </a:lnTo>
                    <a:lnTo>
                      <a:pt x="1763036" y="3365500"/>
                    </a:lnTo>
                    <a:close/>
                  </a:path>
                  <a:path w="4508500" h="7327900">
                    <a:moveTo>
                      <a:pt x="2196066" y="3365500"/>
                    </a:moveTo>
                    <a:lnTo>
                      <a:pt x="2179514" y="3365500"/>
                    </a:lnTo>
                    <a:lnTo>
                      <a:pt x="2119778" y="3378200"/>
                    </a:lnTo>
                    <a:lnTo>
                      <a:pt x="2169271" y="3378200"/>
                    </a:lnTo>
                    <a:lnTo>
                      <a:pt x="2196066" y="3365500"/>
                    </a:lnTo>
                    <a:close/>
                  </a:path>
                  <a:path w="4508500" h="7327900">
                    <a:moveTo>
                      <a:pt x="2469998" y="3365500"/>
                    </a:moveTo>
                    <a:lnTo>
                      <a:pt x="2248512" y="3365500"/>
                    </a:lnTo>
                    <a:lnTo>
                      <a:pt x="2195957" y="3378200"/>
                    </a:lnTo>
                    <a:lnTo>
                      <a:pt x="2374543" y="3378200"/>
                    </a:lnTo>
                    <a:lnTo>
                      <a:pt x="2469998" y="3365500"/>
                    </a:lnTo>
                    <a:close/>
                  </a:path>
                  <a:path w="4508500" h="7327900">
                    <a:moveTo>
                      <a:pt x="2807217" y="3365500"/>
                    </a:moveTo>
                    <a:lnTo>
                      <a:pt x="2469998" y="3365500"/>
                    </a:lnTo>
                    <a:lnTo>
                      <a:pt x="2444160" y="3378200"/>
                    </a:lnTo>
                    <a:lnTo>
                      <a:pt x="2877535" y="3378200"/>
                    </a:lnTo>
                    <a:lnTo>
                      <a:pt x="2807217" y="3365500"/>
                    </a:lnTo>
                    <a:close/>
                  </a:path>
                  <a:path w="4508500" h="7327900">
                    <a:moveTo>
                      <a:pt x="3205410" y="2819400"/>
                    </a:moveTo>
                    <a:lnTo>
                      <a:pt x="3204258" y="2921000"/>
                    </a:lnTo>
                    <a:lnTo>
                      <a:pt x="3202902" y="2971800"/>
                    </a:lnTo>
                    <a:lnTo>
                      <a:pt x="3200918" y="3022600"/>
                    </a:lnTo>
                    <a:lnTo>
                      <a:pt x="3198509" y="3073400"/>
                    </a:lnTo>
                    <a:lnTo>
                      <a:pt x="3195180" y="3124200"/>
                    </a:lnTo>
                    <a:lnTo>
                      <a:pt x="3192295" y="3162300"/>
                    </a:lnTo>
                    <a:lnTo>
                      <a:pt x="3189095" y="3200400"/>
                    </a:lnTo>
                    <a:lnTo>
                      <a:pt x="3185657" y="3238500"/>
                    </a:lnTo>
                    <a:lnTo>
                      <a:pt x="3182060" y="3276600"/>
                    </a:lnTo>
                    <a:lnTo>
                      <a:pt x="3181403" y="3314700"/>
                    </a:lnTo>
                    <a:lnTo>
                      <a:pt x="3181117" y="3327400"/>
                    </a:lnTo>
                    <a:lnTo>
                      <a:pt x="3181138" y="3352800"/>
                    </a:lnTo>
                    <a:lnTo>
                      <a:pt x="3181400" y="3365500"/>
                    </a:lnTo>
                    <a:lnTo>
                      <a:pt x="3136488" y="3365500"/>
                    </a:lnTo>
                    <a:lnTo>
                      <a:pt x="3114344" y="3378200"/>
                    </a:lnTo>
                    <a:lnTo>
                      <a:pt x="3193829" y="3378200"/>
                    </a:lnTo>
                    <a:lnTo>
                      <a:pt x="3200035" y="3314700"/>
                    </a:lnTo>
                    <a:lnTo>
                      <a:pt x="3205761" y="3263900"/>
                    </a:lnTo>
                    <a:lnTo>
                      <a:pt x="3208947" y="3238500"/>
                    </a:lnTo>
                    <a:lnTo>
                      <a:pt x="3203923" y="3238500"/>
                    </a:lnTo>
                    <a:lnTo>
                      <a:pt x="3210760" y="3162300"/>
                    </a:lnTo>
                    <a:lnTo>
                      <a:pt x="3216789" y="3086100"/>
                    </a:lnTo>
                    <a:lnTo>
                      <a:pt x="3218114" y="3060700"/>
                    </a:lnTo>
                    <a:lnTo>
                      <a:pt x="3220676" y="3035300"/>
                    </a:lnTo>
                    <a:lnTo>
                      <a:pt x="3223134" y="3009900"/>
                    </a:lnTo>
                    <a:lnTo>
                      <a:pt x="3225524" y="2997200"/>
                    </a:lnTo>
                    <a:lnTo>
                      <a:pt x="3227844" y="2984500"/>
                    </a:lnTo>
                    <a:lnTo>
                      <a:pt x="3230090" y="2971800"/>
                    </a:lnTo>
                    <a:lnTo>
                      <a:pt x="3234192" y="2933700"/>
                    </a:lnTo>
                    <a:lnTo>
                      <a:pt x="3237120" y="2908300"/>
                    </a:lnTo>
                    <a:lnTo>
                      <a:pt x="3212027" y="2908300"/>
                    </a:lnTo>
                    <a:lnTo>
                      <a:pt x="3205410" y="2819400"/>
                    </a:lnTo>
                    <a:close/>
                  </a:path>
                  <a:path w="4508500" h="7327900">
                    <a:moveTo>
                      <a:pt x="1429847" y="3359014"/>
                    </a:moveTo>
                    <a:lnTo>
                      <a:pt x="1407140" y="3365500"/>
                    </a:lnTo>
                    <a:lnTo>
                      <a:pt x="1420967" y="3365500"/>
                    </a:lnTo>
                    <a:lnTo>
                      <a:pt x="1429847" y="3359014"/>
                    </a:lnTo>
                    <a:close/>
                  </a:path>
                  <a:path w="4508500" h="7327900">
                    <a:moveTo>
                      <a:pt x="1868290" y="3340100"/>
                    </a:moveTo>
                    <a:lnTo>
                      <a:pt x="1860404" y="3340100"/>
                    </a:lnTo>
                    <a:lnTo>
                      <a:pt x="1820122" y="3352800"/>
                    </a:lnTo>
                    <a:lnTo>
                      <a:pt x="1802083" y="3352800"/>
                    </a:lnTo>
                    <a:lnTo>
                      <a:pt x="1793544" y="3365500"/>
                    </a:lnTo>
                    <a:lnTo>
                      <a:pt x="1799455" y="3365500"/>
                    </a:lnTo>
                    <a:lnTo>
                      <a:pt x="1835818" y="3352800"/>
                    </a:lnTo>
                    <a:lnTo>
                      <a:pt x="1868290" y="3340100"/>
                    </a:lnTo>
                    <a:close/>
                  </a:path>
                  <a:path w="4508500" h="7327900">
                    <a:moveTo>
                      <a:pt x="2711831" y="3340100"/>
                    </a:moveTo>
                    <a:lnTo>
                      <a:pt x="2575659" y="3340100"/>
                    </a:lnTo>
                    <a:lnTo>
                      <a:pt x="2715540" y="3352800"/>
                    </a:lnTo>
                    <a:lnTo>
                      <a:pt x="2444937" y="3352800"/>
                    </a:lnTo>
                    <a:lnTo>
                      <a:pt x="2398462" y="3365500"/>
                    </a:lnTo>
                    <a:lnTo>
                      <a:pt x="2753769" y="3365500"/>
                    </a:lnTo>
                    <a:lnTo>
                      <a:pt x="2720778" y="3352800"/>
                    </a:lnTo>
                    <a:lnTo>
                      <a:pt x="2711831" y="3340100"/>
                    </a:lnTo>
                    <a:close/>
                  </a:path>
                  <a:path w="4508500" h="7327900">
                    <a:moveTo>
                      <a:pt x="1541916" y="3314700"/>
                    </a:moveTo>
                    <a:lnTo>
                      <a:pt x="1529844" y="3314700"/>
                    </a:lnTo>
                    <a:lnTo>
                      <a:pt x="1515367" y="3327400"/>
                    </a:lnTo>
                    <a:lnTo>
                      <a:pt x="1460740" y="3340100"/>
                    </a:lnTo>
                    <a:lnTo>
                      <a:pt x="1438356" y="3352800"/>
                    </a:lnTo>
                    <a:lnTo>
                      <a:pt x="1429847" y="3359014"/>
                    </a:lnTo>
                    <a:lnTo>
                      <a:pt x="1496557" y="3340100"/>
                    </a:lnTo>
                    <a:lnTo>
                      <a:pt x="1541916" y="3314700"/>
                    </a:lnTo>
                    <a:close/>
                  </a:path>
                  <a:path w="4508500" h="7327900">
                    <a:moveTo>
                      <a:pt x="3182787" y="3162300"/>
                    </a:moveTo>
                    <a:lnTo>
                      <a:pt x="3129632" y="3162300"/>
                    </a:lnTo>
                    <a:lnTo>
                      <a:pt x="3126807" y="3200400"/>
                    </a:lnTo>
                    <a:lnTo>
                      <a:pt x="3123865" y="3225800"/>
                    </a:lnTo>
                    <a:lnTo>
                      <a:pt x="3120715" y="3263900"/>
                    </a:lnTo>
                    <a:lnTo>
                      <a:pt x="3117266" y="3289300"/>
                    </a:lnTo>
                    <a:lnTo>
                      <a:pt x="2254376" y="3289300"/>
                    </a:lnTo>
                    <a:lnTo>
                      <a:pt x="2206837" y="3302000"/>
                    </a:lnTo>
                    <a:lnTo>
                      <a:pt x="2159086" y="3302000"/>
                    </a:lnTo>
                    <a:lnTo>
                      <a:pt x="2111030" y="3314700"/>
                    </a:lnTo>
                    <a:lnTo>
                      <a:pt x="2062580" y="3314700"/>
                    </a:lnTo>
                    <a:lnTo>
                      <a:pt x="1964096" y="3340100"/>
                    </a:lnTo>
                    <a:lnTo>
                      <a:pt x="2981082" y="3340100"/>
                    </a:lnTo>
                    <a:lnTo>
                      <a:pt x="3033279" y="3352800"/>
                    </a:lnTo>
                    <a:lnTo>
                      <a:pt x="3169264" y="3352800"/>
                    </a:lnTo>
                    <a:lnTo>
                      <a:pt x="3172469" y="3302000"/>
                    </a:lnTo>
                    <a:lnTo>
                      <a:pt x="3175772" y="3263900"/>
                    </a:lnTo>
                    <a:lnTo>
                      <a:pt x="3179036" y="3213100"/>
                    </a:lnTo>
                    <a:lnTo>
                      <a:pt x="3182123" y="3175000"/>
                    </a:lnTo>
                    <a:lnTo>
                      <a:pt x="3182787" y="3162300"/>
                    </a:lnTo>
                    <a:close/>
                  </a:path>
                  <a:path w="4508500" h="7327900">
                    <a:moveTo>
                      <a:pt x="1563607" y="3327400"/>
                    </a:moveTo>
                    <a:lnTo>
                      <a:pt x="1555752" y="3327400"/>
                    </a:lnTo>
                    <a:lnTo>
                      <a:pt x="1526634" y="3340100"/>
                    </a:lnTo>
                    <a:lnTo>
                      <a:pt x="1540450" y="3340100"/>
                    </a:lnTo>
                    <a:lnTo>
                      <a:pt x="1563607" y="3327400"/>
                    </a:lnTo>
                    <a:close/>
                  </a:path>
                  <a:path w="4508500" h="7327900">
                    <a:moveTo>
                      <a:pt x="1606238" y="3314700"/>
                    </a:moveTo>
                    <a:lnTo>
                      <a:pt x="1588853" y="3314700"/>
                    </a:lnTo>
                    <a:lnTo>
                      <a:pt x="1581619" y="3327400"/>
                    </a:lnTo>
                    <a:lnTo>
                      <a:pt x="1582195" y="3327400"/>
                    </a:lnTo>
                    <a:lnTo>
                      <a:pt x="1606238" y="3314700"/>
                    </a:lnTo>
                    <a:close/>
                  </a:path>
                  <a:path w="4508500" h="7327900">
                    <a:moveTo>
                      <a:pt x="1678985" y="3314700"/>
                    </a:moveTo>
                    <a:lnTo>
                      <a:pt x="1634910" y="3314700"/>
                    </a:lnTo>
                    <a:lnTo>
                      <a:pt x="1623014" y="3327400"/>
                    </a:lnTo>
                    <a:lnTo>
                      <a:pt x="1654161" y="3327400"/>
                    </a:lnTo>
                    <a:lnTo>
                      <a:pt x="1678985" y="3314700"/>
                    </a:lnTo>
                    <a:close/>
                  </a:path>
                  <a:path w="4508500" h="7327900">
                    <a:moveTo>
                      <a:pt x="1545259" y="3313770"/>
                    </a:moveTo>
                    <a:lnTo>
                      <a:pt x="1541916" y="3314700"/>
                    </a:lnTo>
                    <a:lnTo>
                      <a:pt x="1544222" y="3314700"/>
                    </a:lnTo>
                    <a:lnTo>
                      <a:pt x="1545259" y="3313770"/>
                    </a:lnTo>
                    <a:close/>
                  </a:path>
                  <a:path w="4508500" h="7327900">
                    <a:moveTo>
                      <a:pt x="1638447" y="3302000"/>
                    </a:moveTo>
                    <a:lnTo>
                      <a:pt x="1612799" y="3302000"/>
                    </a:lnTo>
                    <a:lnTo>
                      <a:pt x="1600192" y="3314700"/>
                    </a:lnTo>
                    <a:lnTo>
                      <a:pt x="1628159" y="3314700"/>
                    </a:lnTo>
                    <a:lnTo>
                      <a:pt x="1638447" y="3302000"/>
                    </a:lnTo>
                    <a:close/>
                  </a:path>
                  <a:path w="4508500" h="7327900">
                    <a:moveTo>
                      <a:pt x="2023876" y="3263900"/>
                    </a:moveTo>
                    <a:lnTo>
                      <a:pt x="1882506" y="3263900"/>
                    </a:lnTo>
                    <a:lnTo>
                      <a:pt x="1831828" y="3276600"/>
                    </a:lnTo>
                    <a:lnTo>
                      <a:pt x="1763844" y="3289300"/>
                    </a:lnTo>
                    <a:lnTo>
                      <a:pt x="1744817" y="3289300"/>
                    </a:lnTo>
                    <a:lnTo>
                      <a:pt x="1726734" y="3302000"/>
                    </a:lnTo>
                    <a:lnTo>
                      <a:pt x="1693692" y="3302000"/>
                    </a:lnTo>
                    <a:lnTo>
                      <a:pt x="1678968" y="3314700"/>
                    </a:lnTo>
                    <a:lnTo>
                      <a:pt x="1829986" y="3314700"/>
                    </a:lnTo>
                    <a:lnTo>
                      <a:pt x="2023876" y="3263900"/>
                    </a:lnTo>
                    <a:close/>
                  </a:path>
                  <a:path w="4508500" h="7327900">
                    <a:moveTo>
                      <a:pt x="1659970" y="3276600"/>
                    </a:moveTo>
                    <a:lnTo>
                      <a:pt x="1637521" y="3276600"/>
                    </a:lnTo>
                    <a:lnTo>
                      <a:pt x="1611354" y="3289300"/>
                    </a:lnTo>
                    <a:lnTo>
                      <a:pt x="1572245" y="3302000"/>
                    </a:lnTo>
                    <a:lnTo>
                      <a:pt x="1558392" y="3302000"/>
                    </a:lnTo>
                    <a:lnTo>
                      <a:pt x="1545259" y="3313770"/>
                    </a:lnTo>
                    <a:lnTo>
                      <a:pt x="1631026" y="3289998"/>
                    </a:lnTo>
                    <a:lnTo>
                      <a:pt x="1631646" y="3289300"/>
                    </a:lnTo>
                    <a:lnTo>
                      <a:pt x="1633552" y="3289300"/>
                    </a:lnTo>
                    <a:lnTo>
                      <a:pt x="1650866" y="3284532"/>
                    </a:lnTo>
                    <a:lnTo>
                      <a:pt x="1659970" y="3276600"/>
                    </a:lnTo>
                    <a:close/>
                  </a:path>
                  <a:path w="4508500" h="7327900">
                    <a:moveTo>
                      <a:pt x="1776605" y="3276600"/>
                    </a:moveTo>
                    <a:lnTo>
                      <a:pt x="1679676" y="3276600"/>
                    </a:lnTo>
                    <a:lnTo>
                      <a:pt x="1650866" y="3284532"/>
                    </a:lnTo>
                    <a:lnTo>
                      <a:pt x="1645394" y="3289300"/>
                    </a:lnTo>
                    <a:lnTo>
                      <a:pt x="1633552" y="3289300"/>
                    </a:lnTo>
                    <a:lnTo>
                      <a:pt x="1631026" y="3289998"/>
                    </a:lnTo>
                    <a:lnTo>
                      <a:pt x="1620369" y="3302000"/>
                    </a:lnTo>
                    <a:lnTo>
                      <a:pt x="1667216" y="3302000"/>
                    </a:lnTo>
                    <a:lnTo>
                      <a:pt x="1702953" y="3289300"/>
                    </a:lnTo>
                    <a:lnTo>
                      <a:pt x="1776605" y="3276600"/>
                    </a:lnTo>
                    <a:close/>
                  </a:path>
                  <a:path w="4508500" h="7327900">
                    <a:moveTo>
                      <a:pt x="1633552" y="3289300"/>
                    </a:moveTo>
                    <a:lnTo>
                      <a:pt x="1631646" y="3289300"/>
                    </a:lnTo>
                    <a:lnTo>
                      <a:pt x="1631026" y="3289998"/>
                    </a:lnTo>
                    <a:lnTo>
                      <a:pt x="1633552" y="3289300"/>
                    </a:lnTo>
                    <a:close/>
                  </a:path>
                  <a:path w="4508500" h="7327900">
                    <a:moveTo>
                      <a:pt x="2903628" y="3276600"/>
                    </a:moveTo>
                    <a:lnTo>
                      <a:pt x="2462575" y="3276600"/>
                    </a:lnTo>
                    <a:lnTo>
                      <a:pt x="2372985" y="3289300"/>
                    </a:lnTo>
                    <a:lnTo>
                      <a:pt x="2922434" y="3289300"/>
                    </a:lnTo>
                    <a:lnTo>
                      <a:pt x="2903628" y="3276600"/>
                    </a:lnTo>
                    <a:close/>
                  </a:path>
                  <a:path w="4508500" h="7327900">
                    <a:moveTo>
                      <a:pt x="1679676" y="3276600"/>
                    </a:moveTo>
                    <a:lnTo>
                      <a:pt x="1659970" y="3276600"/>
                    </a:lnTo>
                    <a:lnTo>
                      <a:pt x="1650866" y="3284532"/>
                    </a:lnTo>
                    <a:lnTo>
                      <a:pt x="1679676" y="3276600"/>
                    </a:lnTo>
                    <a:close/>
                  </a:path>
                  <a:path w="4508500" h="7327900">
                    <a:moveTo>
                      <a:pt x="3025412" y="1752600"/>
                    </a:moveTo>
                    <a:lnTo>
                      <a:pt x="2976118" y="1752600"/>
                    </a:lnTo>
                    <a:lnTo>
                      <a:pt x="2984773" y="1778000"/>
                    </a:lnTo>
                    <a:lnTo>
                      <a:pt x="2992305" y="1816100"/>
                    </a:lnTo>
                    <a:lnTo>
                      <a:pt x="2999152" y="1854200"/>
                    </a:lnTo>
                    <a:lnTo>
                      <a:pt x="3005751" y="1879600"/>
                    </a:lnTo>
                    <a:lnTo>
                      <a:pt x="3018316" y="1955800"/>
                    </a:lnTo>
                    <a:lnTo>
                      <a:pt x="3035597" y="2057400"/>
                    </a:lnTo>
                    <a:lnTo>
                      <a:pt x="3042216" y="2108200"/>
                    </a:lnTo>
                    <a:lnTo>
                      <a:pt x="3048645" y="2146300"/>
                    </a:lnTo>
                    <a:lnTo>
                      <a:pt x="3055043" y="2197100"/>
                    </a:lnTo>
                    <a:lnTo>
                      <a:pt x="3061568" y="2247900"/>
                    </a:lnTo>
                    <a:lnTo>
                      <a:pt x="3068377" y="2298700"/>
                    </a:lnTo>
                    <a:lnTo>
                      <a:pt x="3069902" y="2349500"/>
                    </a:lnTo>
                    <a:lnTo>
                      <a:pt x="3070114" y="2387600"/>
                    </a:lnTo>
                    <a:lnTo>
                      <a:pt x="3069186" y="2413000"/>
                    </a:lnTo>
                    <a:lnTo>
                      <a:pt x="3067288" y="2413000"/>
                    </a:lnTo>
                    <a:lnTo>
                      <a:pt x="3070562" y="2438400"/>
                    </a:lnTo>
                    <a:lnTo>
                      <a:pt x="3073660" y="2463800"/>
                    </a:lnTo>
                    <a:lnTo>
                      <a:pt x="3079969" y="2501900"/>
                    </a:lnTo>
                    <a:lnTo>
                      <a:pt x="3081559" y="2514600"/>
                    </a:lnTo>
                    <a:lnTo>
                      <a:pt x="3084685" y="2540000"/>
                    </a:lnTo>
                    <a:lnTo>
                      <a:pt x="3086199" y="2552700"/>
                    </a:lnTo>
                    <a:lnTo>
                      <a:pt x="3087666" y="2578100"/>
                    </a:lnTo>
                    <a:lnTo>
                      <a:pt x="3088379" y="2578100"/>
                    </a:lnTo>
                    <a:lnTo>
                      <a:pt x="3089078" y="2590800"/>
                    </a:lnTo>
                    <a:lnTo>
                      <a:pt x="3089565" y="2603500"/>
                    </a:lnTo>
                    <a:lnTo>
                      <a:pt x="3089942" y="2616200"/>
                    </a:lnTo>
                    <a:lnTo>
                      <a:pt x="3090555" y="2641600"/>
                    </a:lnTo>
                    <a:lnTo>
                      <a:pt x="3084199" y="2679700"/>
                    </a:lnTo>
                    <a:lnTo>
                      <a:pt x="3082974" y="2730500"/>
                    </a:lnTo>
                    <a:lnTo>
                      <a:pt x="3081603" y="2781300"/>
                    </a:lnTo>
                    <a:lnTo>
                      <a:pt x="3080431" y="2832100"/>
                    </a:lnTo>
                    <a:lnTo>
                      <a:pt x="3079801" y="2870200"/>
                    </a:lnTo>
                    <a:lnTo>
                      <a:pt x="3080220" y="2997200"/>
                    </a:lnTo>
                    <a:lnTo>
                      <a:pt x="3080408" y="3022600"/>
                    </a:lnTo>
                    <a:lnTo>
                      <a:pt x="3080524" y="3060700"/>
                    </a:lnTo>
                    <a:lnTo>
                      <a:pt x="3079989" y="3111500"/>
                    </a:lnTo>
                    <a:lnTo>
                      <a:pt x="3077594" y="3162300"/>
                    </a:lnTo>
                    <a:lnTo>
                      <a:pt x="3074948" y="3200400"/>
                    </a:lnTo>
                    <a:lnTo>
                      <a:pt x="3070880" y="3238500"/>
                    </a:lnTo>
                    <a:lnTo>
                      <a:pt x="2682268" y="3238500"/>
                    </a:lnTo>
                    <a:lnTo>
                      <a:pt x="2728103" y="3251200"/>
                    </a:lnTo>
                    <a:lnTo>
                      <a:pt x="2899355" y="3251200"/>
                    </a:lnTo>
                    <a:lnTo>
                      <a:pt x="2938192" y="3263900"/>
                    </a:lnTo>
                    <a:lnTo>
                      <a:pt x="3040844" y="3263900"/>
                    </a:lnTo>
                    <a:lnTo>
                      <a:pt x="3071710" y="3276600"/>
                    </a:lnTo>
                    <a:lnTo>
                      <a:pt x="3101350" y="3276600"/>
                    </a:lnTo>
                    <a:lnTo>
                      <a:pt x="3129632" y="3162300"/>
                    </a:lnTo>
                    <a:lnTo>
                      <a:pt x="3182787" y="3162300"/>
                    </a:lnTo>
                    <a:lnTo>
                      <a:pt x="3184782" y="3124200"/>
                    </a:lnTo>
                    <a:lnTo>
                      <a:pt x="3185934" y="3111500"/>
                    </a:lnTo>
                    <a:lnTo>
                      <a:pt x="3186405" y="3098800"/>
                    </a:lnTo>
                    <a:lnTo>
                      <a:pt x="3187662" y="3035300"/>
                    </a:lnTo>
                    <a:lnTo>
                      <a:pt x="3187776" y="2984500"/>
                    </a:lnTo>
                    <a:lnTo>
                      <a:pt x="3186697" y="2959100"/>
                    </a:lnTo>
                    <a:lnTo>
                      <a:pt x="3184321" y="2946400"/>
                    </a:lnTo>
                    <a:lnTo>
                      <a:pt x="3180541" y="2946400"/>
                    </a:lnTo>
                    <a:lnTo>
                      <a:pt x="3180969" y="2933700"/>
                    </a:lnTo>
                    <a:lnTo>
                      <a:pt x="3181353" y="2921000"/>
                    </a:lnTo>
                    <a:lnTo>
                      <a:pt x="3181666" y="2921000"/>
                    </a:lnTo>
                    <a:lnTo>
                      <a:pt x="3181882" y="2908300"/>
                    </a:lnTo>
                    <a:lnTo>
                      <a:pt x="3185103" y="2882900"/>
                    </a:lnTo>
                    <a:lnTo>
                      <a:pt x="3188328" y="2844800"/>
                    </a:lnTo>
                    <a:lnTo>
                      <a:pt x="3191554" y="2819400"/>
                    </a:lnTo>
                    <a:lnTo>
                      <a:pt x="3194782" y="2781300"/>
                    </a:lnTo>
                    <a:lnTo>
                      <a:pt x="3196408" y="2768600"/>
                    </a:lnTo>
                    <a:lnTo>
                      <a:pt x="3197723" y="2755900"/>
                    </a:lnTo>
                    <a:lnTo>
                      <a:pt x="3198847" y="2730500"/>
                    </a:lnTo>
                    <a:lnTo>
                      <a:pt x="3199902" y="2717800"/>
                    </a:lnTo>
                    <a:lnTo>
                      <a:pt x="3203975" y="2628900"/>
                    </a:lnTo>
                    <a:lnTo>
                      <a:pt x="3204954" y="2616200"/>
                    </a:lnTo>
                    <a:lnTo>
                      <a:pt x="3205398" y="2603500"/>
                    </a:lnTo>
                    <a:lnTo>
                      <a:pt x="3205682" y="2590800"/>
                    </a:lnTo>
                    <a:lnTo>
                      <a:pt x="3206132" y="2540000"/>
                    </a:lnTo>
                    <a:lnTo>
                      <a:pt x="3108720" y="2540000"/>
                    </a:lnTo>
                    <a:lnTo>
                      <a:pt x="3107543" y="2527300"/>
                    </a:lnTo>
                    <a:lnTo>
                      <a:pt x="3106230" y="2514600"/>
                    </a:lnTo>
                    <a:lnTo>
                      <a:pt x="3105521" y="2514600"/>
                    </a:lnTo>
                    <a:lnTo>
                      <a:pt x="3104775" y="2501900"/>
                    </a:lnTo>
                    <a:lnTo>
                      <a:pt x="3103993" y="2489200"/>
                    </a:lnTo>
                    <a:lnTo>
                      <a:pt x="3103172" y="2476500"/>
                    </a:lnTo>
                    <a:lnTo>
                      <a:pt x="3102354" y="2451100"/>
                    </a:lnTo>
                    <a:lnTo>
                      <a:pt x="3101371" y="2438400"/>
                    </a:lnTo>
                    <a:lnTo>
                      <a:pt x="3100145" y="2425700"/>
                    </a:lnTo>
                    <a:lnTo>
                      <a:pt x="3098596" y="2400300"/>
                    </a:lnTo>
                    <a:lnTo>
                      <a:pt x="3090265" y="2298700"/>
                    </a:lnTo>
                    <a:lnTo>
                      <a:pt x="3088371" y="2273300"/>
                    </a:lnTo>
                    <a:lnTo>
                      <a:pt x="3086219" y="2260600"/>
                    </a:lnTo>
                    <a:lnTo>
                      <a:pt x="3083707" y="2235200"/>
                    </a:lnTo>
                    <a:lnTo>
                      <a:pt x="3078695" y="2197100"/>
                    </a:lnTo>
                    <a:lnTo>
                      <a:pt x="3073731" y="2159000"/>
                    </a:lnTo>
                    <a:lnTo>
                      <a:pt x="3068746" y="2133600"/>
                    </a:lnTo>
                    <a:lnTo>
                      <a:pt x="3063676" y="2095500"/>
                    </a:lnTo>
                    <a:lnTo>
                      <a:pt x="3056695" y="2044700"/>
                    </a:lnTo>
                    <a:lnTo>
                      <a:pt x="3049380" y="1993900"/>
                    </a:lnTo>
                    <a:lnTo>
                      <a:pt x="3042279" y="1930400"/>
                    </a:lnTo>
                    <a:lnTo>
                      <a:pt x="3035938" y="1866900"/>
                    </a:lnTo>
                    <a:lnTo>
                      <a:pt x="3030905" y="1816100"/>
                    </a:lnTo>
                    <a:lnTo>
                      <a:pt x="3027727" y="1778000"/>
                    </a:lnTo>
                    <a:lnTo>
                      <a:pt x="3026950" y="1765300"/>
                    </a:lnTo>
                    <a:lnTo>
                      <a:pt x="3029122" y="1765300"/>
                    </a:lnTo>
                    <a:lnTo>
                      <a:pt x="3025412" y="1752600"/>
                    </a:lnTo>
                    <a:close/>
                  </a:path>
                  <a:path w="4508500" h="7327900">
                    <a:moveTo>
                      <a:pt x="1911248" y="3251200"/>
                    </a:moveTo>
                    <a:lnTo>
                      <a:pt x="1876120" y="3251200"/>
                    </a:lnTo>
                    <a:lnTo>
                      <a:pt x="1848749" y="3263900"/>
                    </a:lnTo>
                    <a:lnTo>
                      <a:pt x="1896709" y="3263900"/>
                    </a:lnTo>
                    <a:lnTo>
                      <a:pt x="1911248" y="3251200"/>
                    </a:lnTo>
                    <a:close/>
                  </a:path>
                  <a:path w="4508500" h="7327900">
                    <a:moveTo>
                      <a:pt x="2132369" y="3251200"/>
                    </a:moveTo>
                    <a:lnTo>
                      <a:pt x="1986571" y="3251200"/>
                    </a:lnTo>
                    <a:lnTo>
                      <a:pt x="1934516" y="3263900"/>
                    </a:lnTo>
                    <a:lnTo>
                      <a:pt x="2102222" y="3263900"/>
                    </a:lnTo>
                    <a:lnTo>
                      <a:pt x="2132369" y="3251200"/>
                    </a:lnTo>
                    <a:close/>
                  </a:path>
                  <a:path w="4508500" h="7327900">
                    <a:moveTo>
                      <a:pt x="2314243" y="3238500"/>
                    </a:moveTo>
                    <a:lnTo>
                      <a:pt x="2085681" y="3238500"/>
                    </a:lnTo>
                    <a:lnTo>
                      <a:pt x="2037388" y="3251200"/>
                    </a:lnTo>
                    <a:lnTo>
                      <a:pt x="2283741" y="3251200"/>
                    </a:lnTo>
                    <a:lnTo>
                      <a:pt x="2314243" y="3238500"/>
                    </a:lnTo>
                    <a:close/>
                  </a:path>
                  <a:path w="4508500" h="7327900">
                    <a:moveTo>
                      <a:pt x="2380170" y="3238500"/>
                    </a:moveTo>
                    <a:lnTo>
                      <a:pt x="2314243" y="3238500"/>
                    </a:lnTo>
                    <a:lnTo>
                      <a:pt x="2301581" y="3251200"/>
                    </a:lnTo>
                    <a:lnTo>
                      <a:pt x="2323304" y="3251200"/>
                    </a:lnTo>
                    <a:lnTo>
                      <a:pt x="2380170" y="3238500"/>
                    </a:lnTo>
                    <a:close/>
                  </a:path>
                  <a:path w="4508500" h="7327900">
                    <a:moveTo>
                      <a:pt x="3215395" y="3175000"/>
                    </a:moveTo>
                    <a:lnTo>
                      <a:pt x="3214538" y="3175000"/>
                    </a:lnTo>
                    <a:lnTo>
                      <a:pt x="3210869" y="3200400"/>
                    </a:lnTo>
                    <a:lnTo>
                      <a:pt x="3203923" y="3238500"/>
                    </a:lnTo>
                    <a:lnTo>
                      <a:pt x="3208947" y="3238500"/>
                    </a:lnTo>
                    <a:lnTo>
                      <a:pt x="3210540" y="3225800"/>
                    </a:lnTo>
                    <a:lnTo>
                      <a:pt x="3213907" y="3200400"/>
                    </a:lnTo>
                    <a:lnTo>
                      <a:pt x="3215395" y="3175000"/>
                    </a:lnTo>
                    <a:close/>
                  </a:path>
                  <a:path w="4508500" h="7327900">
                    <a:moveTo>
                      <a:pt x="3049572" y="2819400"/>
                    </a:moveTo>
                    <a:lnTo>
                      <a:pt x="3048176" y="2882900"/>
                    </a:lnTo>
                    <a:lnTo>
                      <a:pt x="3046835" y="2933700"/>
                    </a:lnTo>
                    <a:lnTo>
                      <a:pt x="3047407" y="2959100"/>
                    </a:lnTo>
                    <a:lnTo>
                      <a:pt x="3049153" y="2971800"/>
                    </a:lnTo>
                    <a:lnTo>
                      <a:pt x="3046559" y="3022600"/>
                    </a:lnTo>
                    <a:lnTo>
                      <a:pt x="3043949" y="3048000"/>
                    </a:lnTo>
                    <a:lnTo>
                      <a:pt x="3041383" y="3086100"/>
                    </a:lnTo>
                    <a:lnTo>
                      <a:pt x="3039383" y="3098800"/>
                    </a:lnTo>
                    <a:lnTo>
                      <a:pt x="3037826" y="3124200"/>
                    </a:lnTo>
                    <a:lnTo>
                      <a:pt x="3036347" y="3136900"/>
                    </a:lnTo>
                    <a:lnTo>
                      <a:pt x="3034954" y="3136900"/>
                    </a:lnTo>
                    <a:lnTo>
                      <a:pt x="3033656" y="3149600"/>
                    </a:lnTo>
                    <a:lnTo>
                      <a:pt x="3031360" y="3162300"/>
                    </a:lnTo>
                    <a:lnTo>
                      <a:pt x="3029448" y="3175000"/>
                    </a:lnTo>
                    <a:lnTo>
                      <a:pt x="2774323" y="3175000"/>
                    </a:lnTo>
                    <a:lnTo>
                      <a:pt x="2764534" y="3187700"/>
                    </a:lnTo>
                    <a:lnTo>
                      <a:pt x="2774393" y="3187700"/>
                    </a:lnTo>
                    <a:lnTo>
                      <a:pt x="2819903" y="3200400"/>
                    </a:lnTo>
                    <a:lnTo>
                      <a:pt x="2066104" y="3200400"/>
                    </a:lnTo>
                    <a:lnTo>
                      <a:pt x="2002755" y="3213100"/>
                    </a:lnTo>
                    <a:lnTo>
                      <a:pt x="1893797" y="3213100"/>
                    </a:lnTo>
                    <a:lnTo>
                      <a:pt x="1871889" y="3225800"/>
                    </a:lnTo>
                    <a:lnTo>
                      <a:pt x="3058325" y="3225800"/>
                    </a:lnTo>
                    <a:lnTo>
                      <a:pt x="3059639" y="3213100"/>
                    </a:lnTo>
                    <a:lnTo>
                      <a:pt x="3060823" y="3187700"/>
                    </a:lnTo>
                    <a:lnTo>
                      <a:pt x="3063131" y="3149600"/>
                    </a:lnTo>
                    <a:lnTo>
                      <a:pt x="3068032" y="3048000"/>
                    </a:lnTo>
                    <a:lnTo>
                      <a:pt x="3069325" y="3022600"/>
                    </a:lnTo>
                    <a:lnTo>
                      <a:pt x="3070469" y="2997200"/>
                    </a:lnTo>
                    <a:lnTo>
                      <a:pt x="3072293" y="2946400"/>
                    </a:lnTo>
                    <a:lnTo>
                      <a:pt x="3072811" y="2908300"/>
                    </a:lnTo>
                    <a:lnTo>
                      <a:pt x="3072975" y="2870200"/>
                    </a:lnTo>
                    <a:lnTo>
                      <a:pt x="3051753" y="2870200"/>
                    </a:lnTo>
                    <a:lnTo>
                      <a:pt x="3049486" y="2857500"/>
                    </a:lnTo>
                    <a:lnTo>
                      <a:pt x="3049572" y="2819400"/>
                    </a:lnTo>
                    <a:close/>
                  </a:path>
                  <a:path w="4508500" h="7327900">
                    <a:moveTo>
                      <a:pt x="2426669" y="3187700"/>
                    </a:moveTo>
                    <a:lnTo>
                      <a:pt x="2225643" y="3187700"/>
                    </a:lnTo>
                    <a:lnTo>
                      <a:pt x="2172584" y="3200400"/>
                    </a:lnTo>
                    <a:lnTo>
                      <a:pt x="2445894" y="3200400"/>
                    </a:lnTo>
                    <a:lnTo>
                      <a:pt x="2426669" y="3187700"/>
                    </a:lnTo>
                    <a:close/>
                  </a:path>
                  <a:path w="4508500" h="7327900">
                    <a:moveTo>
                      <a:pt x="2688132" y="3187700"/>
                    </a:moveTo>
                    <a:lnTo>
                      <a:pt x="2585404" y="3187700"/>
                    </a:lnTo>
                    <a:lnTo>
                      <a:pt x="2552948" y="3200400"/>
                    </a:lnTo>
                    <a:lnTo>
                      <a:pt x="2727356" y="3200400"/>
                    </a:lnTo>
                    <a:lnTo>
                      <a:pt x="2688132" y="3187700"/>
                    </a:lnTo>
                    <a:close/>
                  </a:path>
                  <a:path w="4508500" h="7327900">
                    <a:moveTo>
                      <a:pt x="2923921" y="3162300"/>
                    </a:moveTo>
                    <a:lnTo>
                      <a:pt x="2705708" y="3162300"/>
                    </a:lnTo>
                    <a:lnTo>
                      <a:pt x="2656034" y="3175000"/>
                    </a:lnTo>
                    <a:lnTo>
                      <a:pt x="2936894" y="3175000"/>
                    </a:lnTo>
                    <a:lnTo>
                      <a:pt x="2923921" y="3162300"/>
                    </a:lnTo>
                    <a:close/>
                  </a:path>
                  <a:path w="4508500" h="7327900">
                    <a:moveTo>
                      <a:pt x="3023352" y="3162300"/>
                    </a:moveTo>
                    <a:lnTo>
                      <a:pt x="3016997" y="3162300"/>
                    </a:lnTo>
                    <a:lnTo>
                      <a:pt x="3012892" y="3175000"/>
                    </a:lnTo>
                    <a:lnTo>
                      <a:pt x="3024766" y="3175000"/>
                    </a:lnTo>
                    <a:lnTo>
                      <a:pt x="3023352" y="3162300"/>
                    </a:lnTo>
                    <a:close/>
                  </a:path>
                  <a:path w="4508500" h="7327900">
                    <a:moveTo>
                      <a:pt x="3016253" y="2984500"/>
                    </a:moveTo>
                    <a:lnTo>
                      <a:pt x="3005604" y="2984500"/>
                    </a:lnTo>
                    <a:lnTo>
                      <a:pt x="2996589" y="3098800"/>
                    </a:lnTo>
                    <a:lnTo>
                      <a:pt x="2993406" y="3149600"/>
                    </a:lnTo>
                    <a:lnTo>
                      <a:pt x="2950938" y="3149600"/>
                    </a:lnTo>
                    <a:lnTo>
                      <a:pt x="2936968" y="3162300"/>
                    </a:lnTo>
                    <a:lnTo>
                      <a:pt x="2998306" y="3162300"/>
                    </a:lnTo>
                    <a:lnTo>
                      <a:pt x="3000328" y="3149600"/>
                    </a:lnTo>
                    <a:lnTo>
                      <a:pt x="3002188" y="3136900"/>
                    </a:lnTo>
                    <a:lnTo>
                      <a:pt x="3003943" y="3111500"/>
                    </a:lnTo>
                    <a:lnTo>
                      <a:pt x="3005646" y="3098800"/>
                    </a:lnTo>
                    <a:lnTo>
                      <a:pt x="3006452" y="3098800"/>
                    </a:lnTo>
                    <a:lnTo>
                      <a:pt x="3007646" y="3086100"/>
                    </a:lnTo>
                    <a:lnTo>
                      <a:pt x="3010693" y="3048000"/>
                    </a:lnTo>
                    <a:lnTo>
                      <a:pt x="3016253" y="2984500"/>
                    </a:lnTo>
                    <a:close/>
                  </a:path>
                  <a:path w="4508500" h="7327900">
                    <a:moveTo>
                      <a:pt x="4022149" y="2641600"/>
                    </a:moveTo>
                    <a:lnTo>
                      <a:pt x="4025308" y="2667000"/>
                    </a:lnTo>
                    <a:lnTo>
                      <a:pt x="4029149" y="2717800"/>
                    </a:lnTo>
                    <a:lnTo>
                      <a:pt x="4033587" y="2755900"/>
                    </a:lnTo>
                    <a:lnTo>
                      <a:pt x="4038536" y="2806700"/>
                    </a:lnTo>
                    <a:lnTo>
                      <a:pt x="4060316" y="3009900"/>
                    </a:lnTo>
                    <a:lnTo>
                      <a:pt x="4079416" y="3009900"/>
                    </a:lnTo>
                    <a:lnTo>
                      <a:pt x="4088642" y="2997200"/>
                    </a:lnTo>
                    <a:lnTo>
                      <a:pt x="4103037" y="2997200"/>
                    </a:lnTo>
                    <a:lnTo>
                      <a:pt x="4109560" y="2984500"/>
                    </a:lnTo>
                    <a:lnTo>
                      <a:pt x="4088984" y="2984500"/>
                    </a:lnTo>
                    <a:lnTo>
                      <a:pt x="4080177" y="2971800"/>
                    </a:lnTo>
                    <a:lnTo>
                      <a:pt x="4065907" y="2971800"/>
                    </a:lnTo>
                    <a:lnTo>
                      <a:pt x="4063897" y="2946400"/>
                    </a:lnTo>
                    <a:lnTo>
                      <a:pt x="4112398" y="2946400"/>
                    </a:lnTo>
                    <a:lnTo>
                      <a:pt x="4120073" y="2933700"/>
                    </a:lnTo>
                    <a:lnTo>
                      <a:pt x="4152679" y="2870200"/>
                    </a:lnTo>
                    <a:lnTo>
                      <a:pt x="4185055" y="2806700"/>
                    </a:lnTo>
                    <a:lnTo>
                      <a:pt x="4193421" y="2794000"/>
                    </a:lnTo>
                    <a:lnTo>
                      <a:pt x="4201564" y="2781300"/>
                    </a:lnTo>
                    <a:lnTo>
                      <a:pt x="4217609" y="2755900"/>
                    </a:lnTo>
                    <a:lnTo>
                      <a:pt x="4225719" y="2730500"/>
                    </a:lnTo>
                    <a:lnTo>
                      <a:pt x="4233893" y="2717800"/>
                    </a:lnTo>
                    <a:lnTo>
                      <a:pt x="4241998" y="2705100"/>
                    </a:lnTo>
                    <a:lnTo>
                      <a:pt x="4249902" y="2692400"/>
                    </a:lnTo>
                    <a:lnTo>
                      <a:pt x="4030872" y="2692400"/>
                    </a:lnTo>
                    <a:lnTo>
                      <a:pt x="4029207" y="2679700"/>
                    </a:lnTo>
                    <a:lnTo>
                      <a:pt x="4028132" y="2679700"/>
                    </a:lnTo>
                    <a:lnTo>
                      <a:pt x="4026247" y="2667000"/>
                    </a:lnTo>
                    <a:lnTo>
                      <a:pt x="4022149" y="2641600"/>
                    </a:lnTo>
                    <a:close/>
                  </a:path>
                  <a:path w="4508500" h="7327900">
                    <a:moveTo>
                      <a:pt x="4147329" y="2908300"/>
                    </a:moveTo>
                    <a:lnTo>
                      <a:pt x="4105278" y="2984500"/>
                    </a:lnTo>
                    <a:lnTo>
                      <a:pt x="4109560" y="2984500"/>
                    </a:lnTo>
                    <a:lnTo>
                      <a:pt x="4122607" y="2959100"/>
                    </a:lnTo>
                    <a:lnTo>
                      <a:pt x="4129329" y="2946400"/>
                    </a:lnTo>
                    <a:lnTo>
                      <a:pt x="4135706" y="2933700"/>
                    </a:lnTo>
                    <a:lnTo>
                      <a:pt x="4141714" y="2921000"/>
                    </a:lnTo>
                    <a:lnTo>
                      <a:pt x="4147329" y="2908300"/>
                    </a:lnTo>
                    <a:close/>
                  </a:path>
                  <a:path w="4508500" h="7327900">
                    <a:moveTo>
                      <a:pt x="3276842" y="2755900"/>
                    </a:moveTo>
                    <a:lnTo>
                      <a:pt x="3250833" y="2755900"/>
                    </a:lnTo>
                    <a:lnTo>
                      <a:pt x="3253583" y="2781300"/>
                    </a:lnTo>
                    <a:lnTo>
                      <a:pt x="3255735" y="2806700"/>
                    </a:lnTo>
                    <a:lnTo>
                      <a:pt x="3257255" y="2857500"/>
                    </a:lnTo>
                    <a:lnTo>
                      <a:pt x="3258105" y="2895600"/>
                    </a:lnTo>
                    <a:lnTo>
                      <a:pt x="3258252" y="2946400"/>
                    </a:lnTo>
                    <a:lnTo>
                      <a:pt x="3257659" y="2971800"/>
                    </a:lnTo>
                    <a:lnTo>
                      <a:pt x="3262298" y="2933700"/>
                    </a:lnTo>
                    <a:lnTo>
                      <a:pt x="3266026" y="2882900"/>
                    </a:lnTo>
                    <a:lnTo>
                      <a:pt x="3273450" y="2794000"/>
                    </a:lnTo>
                    <a:lnTo>
                      <a:pt x="3275327" y="2781300"/>
                    </a:lnTo>
                    <a:lnTo>
                      <a:pt x="3276842" y="2755900"/>
                    </a:lnTo>
                    <a:close/>
                  </a:path>
                  <a:path w="4508500" h="7327900">
                    <a:moveTo>
                      <a:pt x="4110052" y="2946400"/>
                    </a:moveTo>
                    <a:lnTo>
                      <a:pt x="4064462" y="2946400"/>
                    </a:lnTo>
                    <a:lnTo>
                      <a:pt x="4065656" y="2959100"/>
                    </a:lnTo>
                    <a:lnTo>
                      <a:pt x="4106775" y="2959100"/>
                    </a:lnTo>
                    <a:lnTo>
                      <a:pt x="4110052" y="2946400"/>
                    </a:lnTo>
                    <a:close/>
                  </a:path>
                  <a:path w="4508500" h="7327900">
                    <a:moveTo>
                      <a:pt x="3221880" y="2527300"/>
                    </a:moveTo>
                    <a:lnTo>
                      <a:pt x="3218180" y="2527300"/>
                    </a:lnTo>
                    <a:lnTo>
                      <a:pt x="3217229" y="2540000"/>
                    </a:lnTo>
                    <a:lnTo>
                      <a:pt x="3216781" y="2552700"/>
                    </a:lnTo>
                    <a:lnTo>
                      <a:pt x="3216776" y="2565400"/>
                    </a:lnTo>
                    <a:lnTo>
                      <a:pt x="3217473" y="2603500"/>
                    </a:lnTo>
                    <a:lnTo>
                      <a:pt x="3218247" y="2755900"/>
                    </a:lnTo>
                    <a:lnTo>
                      <a:pt x="3217235" y="2794000"/>
                    </a:lnTo>
                    <a:lnTo>
                      <a:pt x="3215856" y="2832100"/>
                    </a:lnTo>
                    <a:lnTo>
                      <a:pt x="3214117" y="2870200"/>
                    </a:lnTo>
                    <a:lnTo>
                      <a:pt x="3212027" y="2908300"/>
                    </a:lnTo>
                    <a:lnTo>
                      <a:pt x="3228236" y="2908300"/>
                    </a:lnTo>
                    <a:lnTo>
                      <a:pt x="3227374" y="2870200"/>
                    </a:lnTo>
                    <a:lnTo>
                      <a:pt x="3227487" y="2806700"/>
                    </a:lnTo>
                    <a:lnTo>
                      <a:pt x="3228162" y="2730500"/>
                    </a:lnTo>
                    <a:lnTo>
                      <a:pt x="3228289" y="2705100"/>
                    </a:lnTo>
                    <a:lnTo>
                      <a:pt x="3228332" y="2667000"/>
                    </a:lnTo>
                    <a:lnTo>
                      <a:pt x="3227566" y="2616200"/>
                    </a:lnTo>
                    <a:lnTo>
                      <a:pt x="3225556" y="2565400"/>
                    </a:lnTo>
                    <a:lnTo>
                      <a:pt x="3221880" y="2527300"/>
                    </a:lnTo>
                    <a:close/>
                  </a:path>
                  <a:path w="4508500" h="7327900">
                    <a:moveTo>
                      <a:pt x="3238205" y="2781300"/>
                    </a:moveTo>
                    <a:lnTo>
                      <a:pt x="3228236" y="2908300"/>
                    </a:lnTo>
                    <a:lnTo>
                      <a:pt x="3237120" y="2908300"/>
                    </a:lnTo>
                    <a:lnTo>
                      <a:pt x="3238561" y="2857500"/>
                    </a:lnTo>
                    <a:lnTo>
                      <a:pt x="3238205" y="2781300"/>
                    </a:lnTo>
                    <a:close/>
                  </a:path>
                  <a:path w="4508500" h="7327900">
                    <a:moveTo>
                      <a:pt x="3060600" y="2641600"/>
                    </a:moveTo>
                    <a:lnTo>
                      <a:pt x="3056969" y="2641600"/>
                    </a:lnTo>
                    <a:lnTo>
                      <a:pt x="3051802" y="2679700"/>
                    </a:lnTo>
                    <a:lnTo>
                      <a:pt x="3053736" y="2705100"/>
                    </a:lnTo>
                    <a:lnTo>
                      <a:pt x="3055766" y="2730500"/>
                    </a:lnTo>
                    <a:lnTo>
                      <a:pt x="3057564" y="2755900"/>
                    </a:lnTo>
                    <a:lnTo>
                      <a:pt x="3058796" y="2794000"/>
                    </a:lnTo>
                    <a:lnTo>
                      <a:pt x="3055236" y="2844800"/>
                    </a:lnTo>
                    <a:lnTo>
                      <a:pt x="3051753" y="2870200"/>
                    </a:lnTo>
                    <a:lnTo>
                      <a:pt x="3066109" y="2870200"/>
                    </a:lnTo>
                    <a:lnTo>
                      <a:pt x="3065294" y="2844800"/>
                    </a:lnTo>
                    <a:lnTo>
                      <a:pt x="3065370" y="2794000"/>
                    </a:lnTo>
                    <a:lnTo>
                      <a:pt x="3065697" y="2755900"/>
                    </a:lnTo>
                    <a:lnTo>
                      <a:pt x="3064621" y="2705100"/>
                    </a:lnTo>
                    <a:lnTo>
                      <a:pt x="3063036" y="2667000"/>
                    </a:lnTo>
                    <a:lnTo>
                      <a:pt x="3060600" y="2641600"/>
                    </a:lnTo>
                    <a:close/>
                  </a:path>
                  <a:path w="4508500" h="7327900">
                    <a:moveTo>
                      <a:pt x="3072974" y="2832100"/>
                    </a:moveTo>
                    <a:lnTo>
                      <a:pt x="3068456" y="2870200"/>
                    </a:lnTo>
                    <a:lnTo>
                      <a:pt x="3072975" y="2870200"/>
                    </a:lnTo>
                    <a:lnTo>
                      <a:pt x="3072974" y="2832100"/>
                    </a:lnTo>
                    <a:close/>
                  </a:path>
                  <a:path w="4508500" h="7327900">
                    <a:moveTo>
                      <a:pt x="3807601" y="1638300"/>
                    </a:moveTo>
                    <a:lnTo>
                      <a:pt x="3840469" y="1727200"/>
                    </a:lnTo>
                    <a:lnTo>
                      <a:pt x="3848491" y="1752600"/>
                    </a:lnTo>
                    <a:lnTo>
                      <a:pt x="3856110" y="1765300"/>
                    </a:lnTo>
                    <a:lnTo>
                      <a:pt x="3863584" y="1790700"/>
                    </a:lnTo>
                    <a:lnTo>
                      <a:pt x="3871170" y="1816100"/>
                    </a:lnTo>
                    <a:lnTo>
                      <a:pt x="3876906" y="1841500"/>
                    </a:lnTo>
                    <a:lnTo>
                      <a:pt x="3883673" y="1866900"/>
                    </a:lnTo>
                    <a:lnTo>
                      <a:pt x="3891023" y="1892300"/>
                    </a:lnTo>
                    <a:lnTo>
                      <a:pt x="3898509" y="1930400"/>
                    </a:lnTo>
                    <a:lnTo>
                      <a:pt x="3932368" y="2082800"/>
                    </a:lnTo>
                    <a:lnTo>
                      <a:pt x="3935628" y="2095500"/>
                    </a:lnTo>
                    <a:lnTo>
                      <a:pt x="3941523" y="2120900"/>
                    </a:lnTo>
                    <a:lnTo>
                      <a:pt x="3956078" y="2197100"/>
                    </a:lnTo>
                    <a:lnTo>
                      <a:pt x="3959432" y="2222500"/>
                    </a:lnTo>
                    <a:lnTo>
                      <a:pt x="3962294" y="2235200"/>
                    </a:lnTo>
                    <a:lnTo>
                      <a:pt x="3964749" y="2260600"/>
                    </a:lnTo>
                    <a:lnTo>
                      <a:pt x="3966884" y="2273300"/>
                    </a:lnTo>
                    <a:lnTo>
                      <a:pt x="3968671" y="2286000"/>
                    </a:lnTo>
                    <a:lnTo>
                      <a:pt x="3970089" y="2298700"/>
                    </a:lnTo>
                    <a:lnTo>
                      <a:pt x="3971117" y="2311400"/>
                    </a:lnTo>
                    <a:lnTo>
                      <a:pt x="3971732" y="2311400"/>
                    </a:lnTo>
                    <a:lnTo>
                      <a:pt x="3973630" y="2324100"/>
                    </a:lnTo>
                    <a:lnTo>
                      <a:pt x="3975223" y="2336800"/>
                    </a:lnTo>
                    <a:lnTo>
                      <a:pt x="3976649" y="2349500"/>
                    </a:lnTo>
                    <a:lnTo>
                      <a:pt x="3978046" y="2349500"/>
                    </a:lnTo>
                    <a:lnTo>
                      <a:pt x="3982999" y="2387600"/>
                    </a:lnTo>
                    <a:lnTo>
                      <a:pt x="3985144" y="2400300"/>
                    </a:lnTo>
                    <a:lnTo>
                      <a:pt x="3987098" y="2400300"/>
                    </a:lnTo>
                    <a:lnTo>
                      <a:pt x="3988880" y="2413000"/>
                    </a:lnTo>
                    <a:lnTo>
                      <a:pt x="3990506" y="2425700"/>
                    </a:lnTo>
                    <a:lnTo>
                      <a:pt x="3993374" y="2438400"/>
                    </a:lnTo>
                    <a:lnTo>
                      <a:pt x="3995858" y="2451100"/>
                    </a:lnTo>
                    <a:lnTo>
                      <a:pt x="4000276" y="2463800"/>
                    </a:lnTo>
                    <a:lnTo>
                      <a:pt x="4002503" y="2476500"/>
                    </a:lnTo>
                    <a:lnTo>
                      <a:pt x="4004946" y="2489200"/>
                    </a:lnTo>
                    <a:lnTo>
                      <a:pt x="4007750" y="2501900"/>
                    </a:lnTo>
                    <a:lnTo>
                      <a:pt x="4011061" y="2527300"/>
                    </a:lnTo>
                    <a:lnTo>
                      <a:pt x="4012953" y="2540000"/>
                    </a:lnTo>
                    <a:lnTo>
                      <a:pt x="4015029" y="2552700"/>
                    </a:lnTo>
                    <a:lnTo>
                      <a:pt x="4017310" y="2565400"/>
                    </a:lnTo>
                    <a:lnTo>
                      <a:pt x="4019814" y="2578100"/>
                    </a:lnTo>
                    <a:lnTo>
                      <a:pt x="4021152" y="2590800"/>
                    </a:lnTo>
                    <a:lnTo>
                      <a:pt x="4022407" y="2603500"/>
                    </a:lnTo>
                    <a:lnTo>
                      <a:pt x="4024976" y="2628900"/>
                    </a:lnTo>
                    <a:lnTo>
                      <a:pt x="4030872" y="2692400"/>
                    </a:lnTo>
                    <a:lnTo>
                      <a:pt x="4249902" y="2692400"/>
                    </a:lnTo>
                    <a:lnTo>
                      <a:pt x="4228869" y="2743200"/>
                    </a:lnTo>
                    <a:lnTo>
                      <a:pt x="4215298" y="2768600"/>
                    </a:lnTo>
                    <a:lnTo>
                      <a:pt x="4208555" y="2781300"/>
                    </a:lnTo>
                    <a:lnTo>
                      <a:pt x="4208007" y="2794000"/>
                    </a:lnTo>
                    <a:lnTo>
                      <a:pt x="4212529" y="2781300"/>
                    </a:lnTo>
                    <a:lnTo>
                      <a:pt x="4221211" y="2768600"/>
                    </a:lnTo>
                    <a:lnTo>
                      <a:pt x="4232901" y="2755900"/>
                    </a:lnTo>
                    <a:lnTo>
                      <a:pt x="4246446" y="2730500"/>
                    </a:lnTo>
                    <a:lnTo>
                      <a:pt x="4269135" y="2679700"/>
                    </a:lnTo>
                    <a:lnTo>
                      <a:pt x="4135769" y="2679700"/>
                    </a:lnTo>
                    <a:lnTo>
                      <a:pt x="4132900" y="2654300"/>
                    </a:lnTo>
                    <a:lnTo>
                      <a:pt x="4129956" y="2641600"/>
                    </a:lnTo>
                    <a:lnTo>
                      <a:pt x="4126947" y="2616200"/>
                    </a:lnTo>
                    <a:lnTo>
                      <a:pt x="4123884" y="2590800"/>
                    </a:lnTo>
                    <a:lnTo>
                      <a:pt x="4118848" y="2540000"/>
                    </a:lnTo>
                    <a:lnTo>
                      <a:pt x="4112366" y="2489200"/>
                    </a:lnTo>
                    <a:lnTo>
                      <a:pt x="4109007" y="2463800"/>
                    </a:lnTo>
                    <a:lnTo>
                      <a:pt x="4105723" y="2425700"/>
                    </a:lnTo>
                    <a:lnTo>
                      <a:pt x="4098953" y="2362200"/>
                    </a:lnTo>
                    <a:lnTo>
                      <a:pt x="4101542" y="2362200"/>
                    </a:lnTo>
                    <a:lnTo>
                      <a:pt x="4097940" y="2349500"/>
                    </a:lnTo>
                    <a:lnTo>
                      <a:pt x="4093706" y="2324100"/>
                    </a:lnTo>
                    <a:lnTo>
                      <a:pt x="4089100" y="2298700"/>
                    </a:lnTo>
                    <a:lnTo>
                      <a:pt x="4086674" y="2273300"/>
                    </a:lnTo>
                    <a:lnTo>
                      <a:pt x="4084191" y="2260600"/>
                    </a:lnTo>
                    <a:lnTo>
                      <a:pt x="4081654" y="2247900"/>
                    </a:lnTo>
                    <a:lnTo>
                      <a:pt x="4079069" y="2235200"/>
                    </a:lnTo>
                    <a:lnTo>
                      <a:pt x="4076324" y="2209800"/>
                    </a:lnTo>
                    <a:lnTo>
                      <a:pt x="4066043" y="2209800"/>
                    </a:lnTo>
                    <a:lnTo>
                      <a:pt x="4063981" y="2197100"/>
                    </a:lnTo>
                    <a:lnTo>
                      <a:pt x="4061470" y="2197100"/>
                    </a:lnTo>
                    <a:lnTo>
                      <a:pt x="4058672" y="2184400"/>
                    </a:lnTo>
                    <a:lnTo>
                      <a:pt x="4048630" y="2184400"/>
                    </a:lnTo>
                    <a:lnTo>
                      <a:pt x="4045080" y="2171700"/>
                    </a:lnTo>
                    <a:lnTo>
                      <a:pt x="4041807" y="2146300"/>
                    </a:lnTo>
                    <a:lnTo>
                      <a:pt x="4038807" y="2133600"/>
                    </a:lnTo>
                    <a:lnTo>
                      <a:pt x="4036076" y="2120900"/>
                    </a:lnTo>
                    <a:lnTo>
                      <a:pt x="4029195" y="2082800"/>
                    </a:lnTo>
                    <a:lnTo>
                      <a:pt x="4023787" y="2044700"/>
                    </a:lnTo>
                    <a:lnTo>
                      <a:pt x="4020973" y="2019300"/>
                    </a:lnTo>
                    <a:lnTo>
                      <a:pt x="4018899" y="2006600"/>
                    </a:lnTo>
                    <a:lnTo>
                      <a:pt x="4017542" y="1993900"/>
                    </a:lnTo>
                    <a:lnTo>
                      <a:pt x="4016528" y="1968500"/>
                    </a:lnTo>
                    <a:lnTo>
                      <a:pt x="4017237" y="1955800"/>
                    </a:lnTo>
                    <a:lnTo>
                      <a:pt x="4018981" y="1943100"/>
                    </a:lnTo>
                    <a:lnTo>
                      <a:pt x="4021071" y="1930400"/>
                    </a:lnTo>
                    <a:lnTo>
                      <a:pt x="4016530" y="1917700"/>
                    </a:lnTo>
                    <a:lnTo>
                      <a:pt x="4007735" y="1892300"/>
                    </a:lnTo>
                    <a:lnTo>
                      <a:pt x="3998456" y="1854200"/>
                    </a:lnTo>
                    <a:lnTo>
                      <a:pt x="3989076" y="1828800"/>
                    </a:lnTo>
                    <a:lnTo>
                      <a:pt x="3975004" y="1765300"/>
                    </a:lnTo>
                    <a:lnTo>
                      <a:pt x="3965389" y="1727200"/>
                    </a:lnTo>
                    <a:lnTo>
                      <a:pt x="3955095" y="1689100"/>
                    </a:lnTo>
                    <a:lnTo>
                      <a:pt x="3943670" y="1651000"/>
                    </a:lnTo>
                    <a:lnTo>
                      <a:pt x="3815967" y="1651000"/>
                    </a:lnTo>
                    <a:lnTo>
                      <a:pt x="3815736" y="1650157"/>
                    </a:lnTo>
                    <a:lnTo>
                      <a:pt x="3807601" y="1638300"/>
                    </a:lnTo>
                    <a:close/>
                  </a:path>
                  <a:path w="4508500" h="7327900">
                    <a:moveTo>
                      <a:pt x="3269026" y="2235200"/>
                    </a:moveTo>
                    <a:lnTo>
                      <a:pt x="3252445" y="2235200"/>
                    </a:lnTo>
                    <a:lnTo>
                      <a:pt x="3253419" y="2286000"/>
                    </a:lnTo>
                    <a:lnTo>
                      <a:pt x="3254504" y="2336800"/>
                    </a:lnTo>
                    <a:lnTo>
                      <a:pt x="3255543" y="2387600"/>
                    </a:lnTo>
                    <a:lnTo>
                      <a:pt x="3256382" y="2438400"/>
                    </a:lnTo>
                    <a:lnTo>
                      <a:pt x="3256746" y="2476500"/>
                    </a:lnTo>
                    <a:lnTo>
                      <a:pt x="3256844" y="2540000"/>
                    </a:lnTo>
                    <a:lnTo>
                      <a:pt x="3256157" y="2590800"/>
                    </a:lnTo>
                    <a:lnTo>
                      <a:pt x="3254652" y="2641600"/>
                    </a:lnTo>
                    <a:lnTo>
                      <a:pt x="3252174" y="2692400"/>
                    </a:lnTo>
                    <a:lnTo>
                      <a:pt x="3248568" y="2730500"/>
                    </a:lnTo>
                    <a:lnTo>
                      <a:pt x="3243681" y="2781300"/>
                    </a:lnTo>
                    <a:lnTo>
                      <a:pt x="3247521" y="2755900"/>
                    </a:lnTo>
                    <a:lnTo>
                      <a:pt x="3276842" y="2755900"/>
                    </a:lnTo>
                    <a:lnTo>
                      <a:pt x="3278129" y="2730500"/>
                    </a:lnTo>
                    <a:lnTo>
                      <a:pt x="3279324" y="2705100"/>
                    </a:lnTo>
                    <a:lnTo>
                      <a:pt x="3284172" y="2616200"/>
                    </a:lnTo>
                    <a:lnTo>
                      <a:pt x="3283233" y="2565400"/>
                    </a:lnTo>
                    <a:lnTo>
                      <a:pt x="3281958" y="2514600"/>
                    </a:lnTo>
                    <a:lnTo>
                      <a:pt x="3280349" y="2463800"/>
                    </a:lnTo>
                    <a:lnTo>
                      <a:pt x="3278410" y="2413000"/>
                    </a:lnTo>
                    <a:lnTo>
                      <a:pt x="3276144" y="2362200"/>
                    </a:lnTo>
                    <a:lnTo>
                      <a:pt x="3273553" y="2311400"/>
                    </a:lnTo>
                    <a:lnTo>
                      <a:pt x="3270641" y="2260600"/>
                    </a:lnTo>
                    <a:lnTo>
                      <a:pt x="3269026" y="2235200"/>
                    </a:lnTo>
                    <a:close/>
                  </a:path>
                  <a:path w="4508500" h="7327900">
                    <a:moveTo>
                      <a:pt x="2945030" y="1689100"/>
                    </a:moveTo>
                    <a:lnTo>
                      <a:pt x="2953288" y="1739900"/>
                    </a:lnTo>
                    <a:lnTo>
                      <a:pt x="2961052" y="1790700"/>
                    </a:lnTo>
                    <a:lnTo>
                      <a:pt x="2968391" y="1841500"/>
                    </a:lnTo>
                    <a:lnTo>
                      <a:pt x="2975373" y="1892300"/>
                    </a:lnTo>
                    <a:lnTo>
                      <a:pt x="2982069" y="1943100"/>
                    </a:lnTo>
                    <a:lnTo>
                      <a:pt x="2988547" y="1981200"/>
                    </a:lnTo>
                    <a:lnTo>
                      <a:pt x="3006128" y="2120900"/>
                    </a:lnTo>
                    <a:lnTo>
                      <a:pt x="3020515" y="2247900"/>
                    </a:lnTo>
                    <a:lnTo>
                      <a:pt x="3011217" y="2247900"/>
                    </a:lnTo>
                    <a:lnTo>
                      <a:pt x="3013594" y="2260600"/>
                    </a:lnTo>
                    <a:lnTo>
                      <a:pt x="3016138" y="2273300"/>
                    </a:lnTo>
                    <a:lnTo>
                      <a:pt x="3017867" y="2286000"/>
                    </a:lnTo>
                    <a:lnTo>
                      <a:pt x="3021189" y="2311400"/>
                    </a:lnTo>
                    <a:lnTo>
                      <a:pt x="3026241" y="2349500"/>
                    </a:lnTo>
                    <a:lnTo>
                      <a:pt x="3027926" y="2374900"/>
                    </a:lnTo>
                    <a:lnTo>
                      <a:pt x="3029604" y="2387600"/>
                    </a:lnTo>
                    <a:lnTo>
                      <a:pt x="3031314" y="2413000"/>
                    </a:lnTo>
                    <a:lnTo>
                      <a:pt x="3032890" y="2425700"/>
                    </a:lnTo>
                    <a:lnTo>
                      <a:pt x="3034229" y="2451100"/>
                    </a:lnTo>
                    <a:lnTo>
                      <a:pt x="3035226" y="2463800"/>
                    </a:lnTo>
                    <a:lnTo>
                      <a:pt x="3039101" y="2552700"/>
                    </a:lnTo>
                    <a:lnTo>
                      <a:pt x="3040881" y="2590800"/>
                    </a:lnTo>
                    <a:lnTo>
                      <a:pt x="3041179" y="2603500"/>
                    </a:lnTo>
                    <a:lnTo>
                      <a:pt x="3041345" y="2616200"/>
                    </a:lnTo>
                    <a:lnTo>
                      <a:pt x="3042169" y="2667000"/>
                    </a:lnTo>
                    <a:lnTo>
                      <a:pt x="3042738" y="2692400"/>
                    </a:lnTo>
                    <a:lnTo>
                      <a:pt x="3043344" y="2717800"/>
                    </a:lnTo>
                    <a:lnTo>
                      <a:pt x="3044012" y="2743200"/>
                    </a:lnTo>
                    <a:lnTo>
                      <a:pt x="3043478" y="2667000"/>
                    </a:lnTo>
                    <a:lnTo>
                      <a:pt x="3042669" y="2590800"/>
                    </a:lnTo>
                    <a:lnTo>
                      <a:pt x="3041632" y="2527300"/>
                    </a:lnTo>
                    <a:lnTo>
                      <a:pt x="3040415" y="2476500"/>
                    </a:lnTo>
                    <a:lnTo>
                      <a:pt x="3039065" y="2425700"/>
                    </a:lnTo>
                    <a:lnTo>
                      <a:pt x="3037630" y="2387600"/>
                    </a:lnTo>
                    <a:lnTo>
                      <a:pt x="3036158" y="2336800"/>
                    </a:lnTo>
                    <a:lnTo>
                      <a:pt x="3033291" y="2273300"/>
                    </a:lnTo>
                    <a:lnTo>
                      <a:pt x="3031991" y="2235200"/>
                    </a:lnTo>
                    <a:lnTo>
                      <a:pt x="3029687" y="2197100"/>
                    </a:lnTo>
                    <a:lnTo>
                      <a:pt x="3027207" y="2146300"/>
                    </a:lnTo>
                    <a:lnTo>
                      <a:pt x="3023755" y="2095500"/>
                    </a:lnTo>
                    <a:lnTo>
                      <a:pt x="3018536" y="2044700"/>
                    </a:lnTo>
                    <a:lnTo>
                      <a:pt x="3014518" y="2006600"/>
                    </a:lnTo>
                    <a:lnTo>
                      <a:pt x="3009519" y="1968500"/>
                    </a:lnTo>
                    <a:lnTo>
                      <a:pt x="3003358" y="1917700"/>
                    </a:lnTo>
                    <a:lnTo>
                      <a:pt x="2995857" y="1866900"/>
                    </a:lnTo>
                    <a:lnTo>
                      <a:pt x="2988641" y="1816100"/>
                    </a:lnTo>
                    <a:lnTo>
                      <a:pt x="2972537" y="1816100"/>
                    </a:lnTo>
                    <a:lnTo>
                      <a:pt x="2968045" y="1790700"/>
                    </a:lnTo>
                    <a:lnTo>
                      <a:pt x="2965001" y="1774119"/>
                    </a:lnTo>
                    <a:lnTo>
                      <a:pt x="2959118" y="1752600"/>
                    </a:lnTo>
                    <a:lnTo>
                      <a:pt x="2952007" y="1714500"/>
                    </a:lnTo>
                    <a:lnTo>
                      <a:pt x="2945030" y="1689100"/>
                    </a:lnTo>
                    <a:close/>
                  </a:path>
                  <a:path w="4508500" h="7327900">
                    <a:moveTo>
                      <a:pt x="4508099" y="1003300"/>
                    </a:moveTo>
                    <a:lnTo>
                      <a:pt x="4407520" y="1003300"/>
                    </a:lnTo>
                    <a:lnTo>
                      <a:pt x="4410065" y="1016000"/>
                    </a:lnTo>
                    <a:lnTo>
                      <a:pt x="4412713" y="1028700"/>
                    </a:lnTo>
                    <a:lnTo>
                      <a:pt x="4415448" y="1041400"/>
                    </a:lnTo>
                    <a:lnTo>
                      <a:pt x="4418252" y="1066800"/>
                    </a:lnTo>
                    <a:lnTo>
                      <a:pt x="4421135" y="1092200"/>
                    </a:lnTo>
                    <a:lnTo>
                      <a:pt x="4422528" y="1104900"/>
                    </a:lnTo>
                    <a:lnTo>
                      <a:pt x="4423655" y="1130300"/>
                    </a:lnTo>
                    <a:lnTo>
                      <a:pt x="4427488" y="1193800"/>
                    </a:lnTo>
                    <a:lnTo>
                      <a:pt x="4431198" y="1257300"/>
                    </a:lnTo>
                    <a:lnTo>
                      <a:pt x="4433570" y="1320800"/>
                    </a:lnTo>
                    <a:lnTo>
                      <a:pt x="4435626" y="1371600"/>
                    </a:lnTo>
                    <a:lnTo>
                      <a:pt x="4438388" y="1397000"/>
                    </a:lnTo>
                    <a:lnTo>
                      <a:pt x="4437864" y="1422400"/>
                    </a:lnTo>
                    <a:lnTo>
                      <a:pt x="4436391" y="1447800"/>
                    </a:lnTo>
                    <a:lnTo>
                      <a:pt x="4434371" y="1473200"/>
                    </a:lnTo>
                    <a:lnTo>
                      <a:pt x="4432210" y="1498600"/>
                    </a:lnTo>
                    <a:lnTo>
                      <a:pt x="4429795" y="1511300"/>
                    </a:lnTo>
                    <a:lnTo>
                      <a:pt x="4427217" y="1536700"/>
                    </a:lnTo>
                    <a:lnTo>
                      <a:pt x="4418959" y="1574800"/>
                    </a:lnTo>
                    <a:lnTo>
                      <a:pt x="4412685" y="1600200"/>
                    </a:lnTo>
                    <a:lnTo>
                      <a:pt x="4409761" y="1612900"/>
                    </a:lnTo>
                    <a:lnTo>
                      <a:pt x="4405991" y="1625600"/>
                    </a:lnTo>
                    <a:lnTo>
                      <a:pt x="4402850" y="1638300"/>
                    </a:lnTo>
                    <a:lnTo>
                      <a:pt x="4400860" y="1638300"/>
                    </a:lnTo>
                    <a:lnTo>
                      <a:pt x="4395810" y="1689100"/>
                    </a:lnTo>
                    <a:lnTo>
                      <a:pt x="4390342" y="1739900"/>
                    </a:lnTo>
                    <a:lnTo>
                      <a:pt x="4384424" y="1790700"/>
                    </a:lnTo>
                    <a:lnTo>
                      <a:pt x="4378025" y="1841500"/>
                    </a:lnTo>
                    <a:lnTo>
                      <a:pt x="4371115" y="1892300"/>
                    </a:lnTo>
                    <a:lnTo>
                      <a:pt x="4363661" y="1930400"/>
                    </a:lnTo>
                    <a:lnTo>
                      <a:pt x="4355634" y="1981200"/>
                    </a:lnTo>
                    <a:lnTo>
                      <a:pt x="4347001" y="2019300"/>
                    </a:lnTo>
                    <a:lnTo>
                      <a:pt x="4337731" y="2070100"/>
                    </a:lnTo>
                    <a:lnTo>
                      <a:pt x="4329543" y="2108200"/>
                    </a:lnTo>
                    <a:lnTo>
                      <a:pt x="4327082" y="2120900"/>
                    </a:lnTo>
                    <a:lnTo>
                      <a:pt x="4317261" y="2159000"/>
                    </a:lnTo>
                    <a:lnTo>
                      <a:pt x="4314710" y="2171700"/>
                    </a:lnTo>
                    <a:lnTo>
                      <a:pt x="4311991" y="2184400"/>
                    </a:lnTo>
                    <a:lnTo>
                      <a:pt x="4309197" y="2197100"/>
                    </a:lnTo>
                    <a:lnTo>
                      <a:pt x="4303641" y="2209800"/>
                    </a:lnTo>
                    <a:lnTo>
                      <a:pt x="4300747" y="2222500"/>
                    </a:lnTo>
                    <a:lnTo>
                      <a:pt x="4297702" y="2235200"/>
                    </a:lnTo>
                    <a:lnTo>
                      <a:pt x="4281023" y="2286000"/>
                    </a:lnTo>
                    <a:lnTo>
                      <a:pt x="4265569" y="2336800"/>
                    </a:lnTo>
                    <a:lnTo>
                      <a:pt x="4247550" y="2387600"/>
                    </a:lnTo>
                    <a:lnTo>
                      <a:pt x="4226415" y="2451100"/>
                    </a:lnTo>
                    <a:lnTo>
                      <a:pt x="4202531" y="2514600"/>
                    </a:lnTo>
                    <a:lnTo>
                      <a:pt x="4195842" y="2540000"/>
                    </a:lnTo>
                    <a:lnTo>
                      <a:pt x="4188625" y="2552700"/>
                    </a:lnTo>
                    <a:lnTo>
                      <a:pt x="4180973" y="2578100"/>
                    </a:lnTo>
                    <a:lnTo>
                      <a:pt x="4172982" y="2603500"/>
                    </a:lnTo>
                    <a:lnTo>
                      <a:pt x="4168680" y="2603500"/>
                    </a:lnTo>
                    <a:lnTo>
                      <a:pt x="4164061" y="2616200"/>
                    </a:lnTo>
                    <a:lnTo>
                      <a:pt x="4154323" y="2641600"/>
                    </a:lnTo>
                    <a:lnTo>
                      <a:pt x="4144009" y="2667000"/>
                    </a:lnTo>
                    <a:lnTo>
                      <a:pt x="4138627" y="2679700"/>
                    </a:lnTo>
                    <a:lnTo>
                      <a:pt x="4269135" y="2679700"/>
                    </a:lnTo>
                    <a:lnTo>
                      <a:pt x="4289704" y="2641600"/>
                    </a:lnTo>
                    <a:lnTo>
                      <a:pt x="4304114" y="2616200"/>
                    </a:lnTo>
                    <a:lnTo>
                      <a:pt x="4308420" y="2616200"/>
                    </a:lnTo>
                    <a:lnTo>
                      <a:pt x="4318532" y="2590800"/>
                    </a:lnTo>
                    <a:lnTo>
                      <a:pt x="4337778" y="2552700"/>
                    </a:lnTo>
                    <a:lnTo>
                      <a:pt x="4356011" y="2501900"/>
                    </a:lnTo>
                    <a:lnTo>
                      <a:pt x="4373195" y="2451100"/>
                    </a:lnTo>
                    <a:lnTo>
                      <a:pt x="4389295" y="2413000"/>
                    </a:lnTo>
                    <a:lnTo>
                      <a:pt x="4404275" y="2362200"/>
                    </a:lnTo>
                    <a:lnTo>
                      <a:pt x="4418099" y="2311400"/>
                    </a:lnTo>
                    <a:lnTo>
                      <a:pt x="4430734" y="2260600"/>
                    </a:lnTo>
                    <a:lnTo>
                      <a:pt x="4436471" y="2235200"/>
                    </a:lnTo>
                    <a:lnTo>
                      <a:pt x="4441783" y="2222500"/>
                    </a:lnTo>
                    <a:lnTo>
                      <a:pt x="4452000" y="2171700"/>
                    </a:lnTo>
                    <a:lnTo>
                      <a:pt x="4455351" y="2159000"/>
                    </a:lnTo>
                    <a:lnTo>
                      <a:pt x="4459393" y="2133600"/>
                    </a:lnTo>
                    <a:lnTo>
                      <a:pt x="4466115" y="2095500"/>
                    </a:lnTo>
                    <a:lnTo>
                      <a:pt x="4471323" y="2070100"/>
                    </a:lnTo>
                    <a:lnTo>
                      <a:pt x="4475940" y="2044700"/>
                    </a:lnTo>
                    <a:lnTo>
                      <a:pt x="4480211" y="2006600"/>
                    </a:lnTo>
                    <a:lnTo>
                      <a:pt x="4484376" y="1981200"/>
                    </a:lnTo>
                    <a:lnTo>
                      <a:pt x="4489954" y="1930400"/>
                    </a:lnTo>
                    <a:lnTo>
                      <a:pt x="4494935" y="1892300"/>
                    </a:lnTo>
                    <a:lnTo>
                      <a:pt x="4499352" y="1841500"/>
                    </a:lnTo>
                    <a:lnTo>
                      <a:pt x="4503235" y="1790700"/>
                    </a:lnTo>
                    <a:lnTo>
                      <a:pt x="4506616" y="1752600"/>
                    </a:lnTo>
                    <a:lnTo>
                      <a:pt x="4508099" y="1727200"/>
                    </a:lnTo>
                    <a:lnTo>
                      <a:pt x="4508099" y="1003300"/>
                    </a:lnTo>
                    <a:close/>
                  </a:path>
                  <a:path w="4508500" h="7327900">
                    <a:moveTo>
                      <a:pt x="4308420" y="2616200"/>
                    </a:moveTo>
                    <a:lnTo>
                      <a:pt x="4298308" y="2641600"/>
                    </a:lnTo>
                    <a:lnTo>
                      <a:pt x="4308420" y="2616200"/>
                    </a:lnTo>
                    <a:close/>
                  </a:path>
                  <a:path w="4508500" h="7327900">
                    <a:moveTo>
                      <a:pt x="3095151" y="2171700"/>
                    </a:moveTo>
                    <a:lnTo>
                      <a:pt x="3095009" y="2209800"/>
                    </a:lnTo>
                    <a:lnTo>
                      <a:pt x="3096548" y="2247900"/>
                    </a:lnTo>
                    <a:lnTo>
                      <a:pt x="3098972" y="2286000"/>
                    </a:lnTo>
                    <a:lnTo>
                      <a:pt x="3101486" y="2336800"/>
                    </a:lnTo>
                    <a:lnTo>
                      <a:pt x="3107685" y="2425700"/>
                    </a:lnTo>
                    <a:lnTo>
                      <a:pt x="3108771" y="2451100"/>
                    </a:lnTo>
                    <a:lnTo>
                      <a:pt x="3109582" y="2463800"/>
                    </a:lnTo>
                    <a:lnTo>
                      <a:pt x="3110190" y="2489200"/>
                    </a:lnTo>
                    <a:lnTo>
                      <a:pt x="3110669" y="2514600"/>
                    </a:lnTo>
                    <a:lnTo>
                      <a:pt x="3109762" y="2527300"/>
                    </a:lnTo>
                    <a:lnTo>
                      <a:pt x="3108720" y="2540000"/>
                    </a:lnTo>
                    <a:lnTo>
                      <a:pt x="3206132" y="2540000"/>
                    </a:lnTo>
                    <a:lnTo>
                      <a:pt x="3206446" y="2438400"/>
                    </a:lnTo>
                    <a:lnTo>
                      <a:pt x="3205764" y="2413000"/>
                    </a:lnTo>
                    <a:lnTo>
                      <a:pt x="3204860" y="2374900"/>
                    </a:lnTo>
                    <a:lnTo>
                      <a:pt x="3111444" y="2374900"/>
                    </a:lnTo>
                    <a:lnTo>
                      <a:pt x="3104743" y="2273300"/>
                    </a:lnTo>
                    <a:lnTo>
                      <a:pt x="3095151" y="2171700"/>
                    </a:lnTo>
                    <a:close/>
                  </a:path>
                  <a:path w="4508500" h="7327900">
                    <a:moveTo>
                      <a:pt x="3112146" y="2235200"/>
                    </a:moveTo>
                    <a:lnTo>
                      <a:pt x="3112315" y="2247900"/>
                    </a:lnTo>
                    <a:lnTo>
                      <a:pt x="3112418" y="2298700"/>
                    </a:lnTo>
                    <a:lnTo>
                      <a:pt x="3112198" y="2311400"/>
                    </a:lnTo>
                    <a:lnTo>
                      <a:pt x="3111444" y="2374900"/>
                    </a:lnTo>
                    <a:lnTo>
                      <a:pt x="3204860" y="2374900"/>
                    </a:lnTo>
                    <a:lnTo>
                      <a:pt x="3202740" y="2324100"/>
                    </a:lnTo>
                    <a:lnTo>
                      <a:pt x="3202143" y="2298700"/>
                    </a:lnTo>
                    <a:lnTo>
                      <a:pt x="3118585" y="2298700"/>
                    </a:lnTo>
                    <a:lnTo>
                      <a:pt x="3116333" y="2286000"/>
                    </a:lnTo>
                    <a:lnTo>
                      <a:pt x="3114651" y="2286000"/>
                    </a:lnTo>
                    <a:lnTo>
                      <a:pt x="3113326" y="2260600"/>
                    </a:lnTo>
                    <a:lnTo>
                      <a:pt x="3112146" y="2235200"/>
                    </a:lnTo>
                    <a:close/>
                  </a:path>
                  <a:path w="4508500" h="7327900">
                    <a:moveTo>
                      <a:pt x="4101542" y="2362200"/>
                    </a:moveTo>
                    <a:lnTo>
                      <a:pt x="4098953" y="2362200"/>
                    </a:lnTo>
                    <a:lnTo>
                      <a:pt x="4104251" y="2374900"/>
                    </a:lnTo>
                    <a:lnTo>
                      <a:pt x="4101542" y="2362200"/>
                    </a:lnTo>
                    <a:close/>
                  </a:path>
                  <a:path w="4508500" h="7327900">
                    <a:moveTo>
                      <a:pt x="3251366" y="2019300"/>
                    </a:moveTo>
                    <a:lnTo>
                      <a:pt x="3227472" y="2019300"/>
                    </a:lnTo>
                    <a:lnTo>
                      <a:pt x="3230672" y="2044700"/>
                    </a:lnTo>
                    <a:lnTo>
                      <a:pt x="3233559" y="2070100"/>
                    </a:lnTo>
                    <a:lnTo>
                      <a:pt x="3235934" y="2095500"/>
                    </a:lnTo>
                    <a:lnTo>
                      <a:pt x="3237597" y="2108200"/>
                    </a:lnTo>
                    <a:lnTo>
                      <a:pt x="3238883" y="2133600"/>
                    </a:lnTo>
                    <a:lnTo>
                      <a:pt x="3239972" y="2146300"/>
                    </a:lnTo>
                    <a:lnTo>
                      <a:pt x="3240907" y="2171700"/>
                    </a:lnTo>
                    <a:lnTo>
                      <a:pt x="3241733" y="2184400"/>
                    </a:lnTo>
                    <a:lnTo>
                      <a:pt x="3244780" y="2260600"/>
                    </a:lnTo>
                    <a:lnTo>
                      <a:pt x="3245873" y="2286000"/>
                    </a:lnTo>
                    <a:lnTo>
                      <a:pt x="3246537" y="2311400"/>
                    </a:lnTo>
                    <a:lnTo>
                      <a:pt x="3247429" y="2336800"/>
                    </a:lnTo>
                    <a:lnTo>
                      <a:pt x="3248655" y="2260600"/>
                    </a:lnTo>
                    <a:lnTo>
                      <a:pt x="3248999" y="2247900"/>
                    </a:lnTo>
                    <a:lnTo>
                      <a:pt x="3249600" y="2247900"/>
                    </a:lnTo>
                    <a:lnTo>
                      <a:pt x="3250675" y="2235200"/>
                    </a:lnTo>
                    <a:lnTo>
                      <a:pt x="3269026" y="2235200"/>
                    </a:lnTo>
                    <a:lnTo>
                      <a:pt x="3267411" y="2209800"/>
                    </a:lnTo>
                    <a:lnTo>
                      <a:pt x="3263865" y="2159000"/>
                    </a:lnTo>
                    <a:lnTo>
                      <a:pt x="3260007" y="2120900"/>
                    </a:lnTo>
                    <a:lnTo>
                      <a:pt x="3255840" y="2070100"/>
                    </a:lnTo>
                    <a:lnTo>
                      <a:pt x="3251366" y="2019300"/>
                    </a:lnTo>
                    <a:close/>
                  </a:path>
                  <a:path w="4508500" h="7327900">
                    <a:moveTo>
                      <a:pt x="3165202" y="2006600"/>
                    </a:moveTo>
                    <a:lnTo>
                      <a:pt x="3105518" y="2006600"/>
                    </a:lnTo>
                    <a:lnTo>
                      <a:pt x="3111928" y="2070100"/>
                    </a:lnTo>
                    <a:lnTo>
                      <a:pt x="3117505" y="2120900"/>
                    </a:lnTo>
                    <a:lnTo>
                      <a:pt x="3122498" y="2171700"/>
                    </a:lnTo>
                    <a:lnTo>
                      <a:pt x="3127155" y="2222500"/>
                    </a:lnTo>
                    <a:lnTo>
                      <a:pt x="3131726" y="2273300"/>
                    </a:lnTo>
                    <a:lnTo>
                      <a:pt x="3127918" y="2286000"/>
                    </a:lnTo>
                    <a:lnTo>
                      <a:pt x="3124425" y="2286000"/>
                    </a:lnTo>
                    <a:lnTo>
                      <a:pt x="3121298" y="2298700"/>
                    </a:lnTo>
                    <a:lnTo>
                      <a:pt x="3202143" y="2298700"/>
                    </a:lnTo>
                    <a:lnTo>
                      <a:pt x="3201589" y="2286000"/>
                    </a:lnTo>
                    <a:lnTo>
                      <a:pt x="3200927" y="2273300"/>
                    </a:lnTo>
                    <a:lnTo>
                      <a:pt x="3200007" y="2247900"/>
                    </a:lnTo>
                    <a:lnTo>
                      <a:pt x="3195295" y="2184400"/>
                    </a:lnTo>
                    <a:lnTo>
                      <a:pt x="3190727" y="2146300"/>
                    </a:lnTo>
                    <a:lnTo>
                      <a:pt x="3185314" y="2120900"/>
                    </a:lnTo>
                    <a:lnTo>
                      <a:pt x="3172584" y="2120900"/>
                    </a:lnTo>
                    <a:lnTo>
                      <a:pt x="3171178" y="2095500"/>
                    </a:lnTo>
                    <a:lnTo>
                      <a:pt x="3169313" y="2057400"/>
                    </a:lnTo>
                    <a:lnTo>
                      <a:pt x="3165202" y="2006600"/>
                    </a:lnTo>
                    <a:close/>
                  </a:path>
                  <a:path w="4508500" h="7327900">
                    <a:moveTo>
                      <a:pt x="4066912" y="2171700"/>
                    </a:moveTo>
                    <a:lnTo>
                      <a:pt x="4068049" y="2197100"/>
                    </a:lnTo>
                    <a:lnTo>
                      <a:pt x="4068205" y="2197100"/>
                    </a:lnTo>
                    <a:lnTo>
                      <a:pt x="4067498" y="2209800"/>
                    </a:lnTo>
                    <a:lnTo>
                      <a:pt x="4076324" y="2209800"/>
                    </a:lnTo>
                    <a:lnTo>
                      <a:pt x="4073258" y="2197100"/>
                    </a:lnTo>
                    <a:lnTo>
                      <a:pt x="4070058" y="2184400"/>
                    </a:lnTo>
                    <a:lnTo>
                      <a:pt x="4066912" y="2171700"/>
                    </a:lnTo>
                    <a:close/>
                  </a:path>
                  <a:path w="4508500" h="7327900">
                    <a:moveTo>
                      <a:pt x="4050194" y="2146300"/>
                    </a:moveTo>
                    <a:lnTo>
                      <a:pt x="4045107" y="2146300"/>
                    </a:lnTo>
                    <a:lnTo>
                      <a:pt x="4046184" y="2159000"/>
                    </a:lnTo>
                    <a:lnTo>
                      <a:pt x="4048630" y="2184400"/>
                    </a:lnTo>
                    <a:lnTo>
                      <a:pt x="4058672" y="2184400"/>
                    </a:lnTo>
                    <a:lnTo>
                      <a:pt x="4052868" y="2159000"/>
                    </a:lnTo>
                    <a:lnTo>
                      <a:pt x="4050194" y="2146300"/>
                    </a:lnTo>
                    <a:close/>
                  </a:path>
                  <a:path w="4508500" h="7327900">
                    <a:moveTo>
                      <a:pt x="3179213" y="2108200"/>
                    </a:moveTo>
                    <a:lnTo>
                      <a:pt x="3172584" y="2120900"/>
                    </a:lnTo>
                    <a:lnTo>
                      <a:pt x="3185314" y="2120900"/>
                    </a:lnTo>
                    <a:lnTo>
                      <a:pt x="3179213" y="2108200"/>
                    </a:lnTo>
                    <a:close/>
                  </a:path>
                  <a:path w="4508500" h="7327900">
                    <a:moveTo>
                      <a:pt x="3115507" y="1422400"/>
                    </a:moveTo>
                    <a:lnTo>
                      <a:pt x="3125558" y="1473200"/>
                    </a:lnTo>
                    <a:lnTo>
                      <a:pt x="3134043" y="1524000"/>
                    </a:lnTo>
                    <a:lnTo>
                      <a:pt x="3141322" y="1562100"/>
                    </a:lnTo>
                    <a:lnTo>
                      <a:pt x="3147757" y="1587500"/>
                    </a:lnTo>
                    <a:lnTo>
                      <a:pt x="3153122" y="1612900"/>
                    </a:lnTo>
                    <a:lnTo>
                      <a:pt x="3157759" y="1625600"/>
                    </a:lnTo>
                    <a:lnTo>
                      <a:pt x="3162008" y="1651000"/>
                    </a:lnTo>
                    <a:lnTo>
                      <a:pt x="3170403" y="1676400"/>
                    </a:lnTo>
                    <a:lnTo>
                      <a:pt x="3174768" y="1689100"/>
                    </a:lnTo>
                    <a:lnTo>
                      <a:pt x="3179449" y="1701800"/>
                    </a:lnTo>
                    <a:lnTo>
                      <a:pt x="3184594" y="1727200"/>
                    </a:lnTo>
                    <a:lnTo>
                      <a:pt x="3190376" y="1752600"/>
                    </a:lnTo>
                    <a:lnTo>
                      <a:pt x="3196339" y="1778000"/>
                    </a:lnTo>
                    <a:lnTo>
                      <a:pt x="3202770" y="1816100"/>
                    </a:lnTo>
                    <a:lnTo>
                      <a:pt x="3209954" y="1866900"/>
                    </a:lnTo>
                    <a:lnTo>
                      <a:pt x="3214191" y="1917700"/>
                    </a:lnTo>
                    <a:lnTo>
                      <a:pt x="3217459" y="1968500"/>
                    </a:lnTo>
                    <a:lnTo>
                      <a:pt x="3223064" y="2057400"/>
                    </a:lnTo>
                    <a:lnTo>
                      <a:pt x="3225547" y="2082800"/>
                    </a:lnTo>
                    <a:lnTo>
                      <a:pt x="3227304" y="2095500"/>
                    </a:lnTo>
                    <a:lnTo>
                      <a:pt x="3228488" y="2108200"/>
                    </a:lnTo>
                    <a:lnTo>
                      <a:pt x="3230016" y="2108200"/>
                    </a:lnTo>
                    <a:lnTo>
                      <a:pt x="3230383" y="2095500"/>
                    </a:lnTo>
                    <a:lnTo>
                      <a:pt x="3229849" y="2082800"/>
                    </a:lnTo>
                    <a:lnTo>
                      <a:pt x="3227777" y="2044700"/>
                    </a:lnTo>
                    <a:lnTo>
                      <a:pt x="3227150" y="2019300"/>
                    </a:lnTo>
                    <a:lnTo>
                      <a:pt x="3251366" y="2019300"/>
                    </a:lnTo>
                    <a:lnTo>
                      <a:pt x="3246382" y="1981200"/>
                    </a:lnTo>
                    <a:lnTo>
                      <a:pt x="3241020" y="1930400"/>
                    </a:lnTo>
                    <a:lnTo>
                      <a:pt x="3235209" y="1879600"/>
                    </a:lnTo>
                    <a:lnTo>
                      <a:pt x="3228879" y="1841500"/>
                    </a:lnTo>
                    <a:lnTo>
                      <a:pt x="3223690" y="1803400"/>
                    </a:lnTo>
                    <a:lnTo>
                      <a:pt x="3213463" y="1803400"/>
                    </a:lnTo>
                    <a:lnTo>
                      <a:pt x="3208428" y="1778000"/>
                    </a:lnTo>
                    <a:lnTo>
                      <a:pt x="3201703" y="1739900"/>
                    </a:lnTo>
                    <a:lnTo>
                      <a:pt x="3197068" y="1714500"/>
                    </a:lnTo>
                    <a:lnTo>
                      <a:pt x="3193483" y="1714500"/>
                    </a:lnTo>
                    <a:lnTo>
                      <a:pt x="3181911" y="1651000"/>
                    </a:lnTo>
                    <a:lnTo>
                      <a:pt x="3168553" y="1600200"/>
                    </a:lnTo>
                    <a:lnTo>
                      <a:pt x="3140130" y="1498600"/>
                    </a:lnTo>
                    <a:lnTo>
                      <a:pt x="3126888" y="1460500"/>
                    </a:lnTo>
                    <a:lnTo>
                      <a:pt x="3115507" y="1422400"/>
                    </a:lnTo>
                    <a:close/>
                  </a:path>
                  <a:path w="4508500" h="7327900">
                    <a:moveTo>
                      <a:pt x="3168117" y="1892300"/>
                    </a:moveTo>
                    <a:lnTo>
                      <a:pt x="3154291" y="1892300"/>
                    </a:lnTo>
                    <a:lnTo>
                      <a:pt x="3163495" y="1930400"/>
                    </a:lnTo>
                    <a:lnTo>
                      <a:pt x="3165549" y="1943100"/>
                    </a:lnTo>
                    <a:lnTo>
                      <a:pt x="3169583" y="1968500"/>
                    </a:lnTo>
                    <a:lnTo>
                      <a:pt x="3171620" y="1968500"/>
                    </a:lnTo>
                    <a:lnTo>
                      <a:pt x="3175744" y="1993900"/>
                    </a:lnTo>
                    <a:lnTo>
                      <a:pt x="3179964" y="2019300"/>
                    </a:lnTo>
                    <a:lnTo>
                      <a:pt x="3184308" y="2057400"/>
                    </a:lnTo>
                    <a:lnTo>
                      <a:pt x="3188803" y="2095500"/>
                    </a:lnTo>
                    <a:lnTo>
                      <a:pt x="3183964" y="2044700"/>
                    </a:lnTo>
                    <a:lnTo>
                      <a:pt x="3178640" y="1993900"/>
                    </a:lnTo>
                    <a:lnTo>
                      <a:pt x="3172833" y="1930400"/>
                    </a:lnTo>
                    <a:lnTo>
                      <a:pt x="3168117" y="1892300"/>
                    </a:lnTo>
                    <a:close/>
                  </a:path>
                  <a:path w="4508500" h="7327900">
                    <a:moveTo>
                      <a:pt x="3152537" y="1778000"/>
                    </a:moveTo>
                    <a:lnTo>
                      <a:pt x="3067990" y="1778000"/>
                    </a:lnTo>
                    <a:lnTo>
                      <a:pt x="3094638" y="1943100"/>
                    </a:lnTo>
                    <a:lnTo>
                      <a:pt x="3099078" y="1968500"/>
                    </a:lnTo>
                    <a:lnTo>
                      <a:pt x="3107926" y="2032000"/>
                    </a:lnTo>
                    <a:lnTo>
                      <a:pt x="3105518" y="2006600"/>
                    </a:lnTo>
                    <a:lnTo>
                      <a:pt x="3165202" y="2006600"/>
                    </a:lnTo>
                    <a:lnTo>
                      <a:pt x="3163046" y="1981200"/>
                    </a:lnTo>
                    <a:lnTo>
                      <a:pt x="3160657" y="1943100"/>
                    </a:lnTo>
                    <a:lnTo>
                      <a:pt x="3157813" y="1917700"/>
                    </a:lnTo>
                    <a:lnTo>
                      <a:pt x="3154291" y="1892300"/>
                    </a:lnTo>
                    <a:lnTo>
                      <a:pt x="3168117" y="1892300"/>
                    </a:lnTo>
                    <a:lnTo>
                      <a:pt x="3166545" y="1879600"/>
                    </a:lnTo>
                    <a:lnTo>
                      <a:pt x="3159779" y="1828800"/>
                    </a:lnTo>
                    <a:lnTo>
                      <a:pt x="3152537" y="1778000"/>
                    </a:lnTo>
                    <a:close/>
                  </a:path>
                  <a:path w="4508500" h="7327900">
                    <a:moveTo>
                      <a:pt x="3739505" y="1511300"/>
                    </a:moveTo>
                    <a:lnTo>
                      <a:pt x="3737310" y="1511300"/>
                    </a:lnTo>
                    <a:lnTo>
                      <a:pt x="3746212" y="1536700"/>
                    </a:lnTo>
                    <a:lnTo>
                      <a:pt x="3755020" y="1562100"/>
                    </a:lnTo>
                    <a:lnTo>
                      <a:pt x="3757187" y="1571850"/>
                    </a:lnTo>
                    <a:lnTo>
                      <a:pt x="3762325" y="1587500"/>
                    </a:lnTo>
                    <a:lnTo>
                      <a:pt x="3785287" y="1651000"/>
                    </a:lnTo>
                    <a:lnTo>
                      <a:pt x="3796696" y="1689100"/>
                    </a:lnTo>
                    <a:lnTo>
                      <a:pt x="3807980" y="1727200"/>
                    </a:lnTo>
                    <a:lnTo>
                      <a:pt x="3818751" y="1765300"/>
                    </a:lnTo>
                    <a:lnTo>
                      <a:pt x="3828616" y="1790700"/>
                    </a:lnTo>
                    <a:lnTo>
                      <a:pt x="3838229" y="1828800"/>
                    </a:lnTo>
                    <a:lnTo>
                      <a:pt x="3847539" y="1854200"/>
                    </a:lnTo>
                    <a:lnTo>
                      <a:pt x="3856493" y="1879600"/>
                    </a:lnTo>
                    <a:lnTo>
                      <a:pt x="3865034" y="1905000"/>
                    </a:lnTo>
                    <a:lnTo>
                      <a:pt x="3872534" y="1930400"/>
                    </a:lnTo>
                    <a:lnTo>
                      <a:pt x="3879422" y="1955800"/>
                    </a:lnTo>
                    <a:lnTo>
                      <a:pt x="3885747" y="1981200"/>
                    </a:lnTo>
                    <a:lnTo>
                      <a:pt x="3891556" y="1993900"/>
                    </a:lnTo>
                    <a:lnTo>
                      <a:pt x="3886001" y="1968500"/>
                    </a:lnTo>
                    <a:lnTo>
                      <a:pt x="3880741" y="1943100"/>
                    </a:lnTo>
                    <a:lnTo>
                      <a:pt x="3875640" y="1930400"/>
                    </a:lnTo>
                    <a:lnTo>
                      <a:pt x="3870562" y="1905000"/>
                    </a:lnTo>
                    <a:lnTo>
                      <a:pt x="3865336" y="1892300"/>
                    </a:lnTo>
                    <a:lnTo>
                      <a:pt x="3860310" y="1879600"/>
                    </a:lnTo>
                    <a:lnTo>
                      <a:pt x="3855462" y="1854200"/>
                    </a:lnTo>
                    <a:lnTo>
                      <a:pt x="3850772" y="1841500"/>
                    </a:lnTo>
                    <a:lnTo>
                      <a:pt x="3841752" y="1816100"/>
                    </a:lnTo>
                    <a:lnTo>
                      <a:pt x="3833181" y="1790700"/>
                    </a:lnTo>
                    <a:lnTo>
                      <a:pt x="3824665" y="1765300"/>
                    </a:lnTo>
                    <a:lnTo>
                      <a:pt x="3815810" y="1739900"/>
                    </a:lnTo>
                    <a:lnTo>
                      <a:pt x="3806364" y="1701800"/>
                    </a:lnTo>
                    <a:lnTo>
                      <a:pt x="3796517" y="1676400"/>
                    </a:lnTo>
                    <a:lnTo>
                      <a:pt x="3786066" y="1651000"/>
                    </a:lnTo>
                    <a:lnTo>
                      <a:pt x="3774806" y="1612900"/>
                    </a:lnTo>
                    <a:lnTo>
                      <a:pt x="3771830" y="1600200"/>
                    </a:lnTo>
                    <a:lnTo>
                      <a:pt x="3768823" y="1600200"/>
                    </a:lnTo>
                    <a:lnTo>
                      <a:pt x="3765693" y="1587500"/>
                    </a:lnTo>
                    <a:lnTo>
                      <a:pt x="3762346" y="1574800"/>
                    </a:lnTo>
                    <a:lnTo>
                      <a:pt x="3747508" y="1536700"/>
                    </a:lnTo>
                    <a:lnTo>
                      <a:pt x="3739505" y="1511300"/>
                    </a:lnTo>
                    <a:close/>
                  </a:path>
                  <a:path w="4508500" h="7327900">
                    <a:moveTo>
                      <a:pt x="3062217" y="1816100"/>
                    </a:moveTo>
                    <a:lnTo>
                      <a:pt x="3058921" y="1816100"/>
                    </a:lnTo>
                    <a:lnTo>
                      <a:pt x="3056761" y="1828800"/>
                    </a:lnTo>
                    <a:lnTo>
                      <a:pt x="3053257" y="1828800"/>
                    </a:lnTo>
                    <a:lnTo>
                      <a:pt x="3062570" y="1879600"/>
                    </a:lnTo>
                    <a:lnTo>
                      <a:pt x="3069774" y="1917700"/>
                    </a:lnTo>
                    <a:lnTo>
                      <a:pt x="3075006" y="1943100"/>
                    </a:lnTo>
                    <a:lnTo>
                      <a:pt x="3078405" y="1955800"/>
                    </a:lnTo>
                    <a:lnTo>
                      <a:pt x="3080107" y="1943100"/>
                    </a:lnTo>
                    <a:lnTo>
                      <a:pt x="3080251" y="1930400"/>
                    </a:lnTo>
                    <a:lnTo>
                      <a:pt x="3078973" y="1905000"/>
                    </a:lnTo>
                    <a:lnTo>
                      <a:pt x="3076412" y="1866900"/>
                    </a:lnTo>
                    <a:lnTo>
                      <a:pt x="3075177" y="1854200"/>
                    </a:lnTo>
                    <a:lnTo>
                      <a:pt x="3069131" y="1854200"/>
                    </a:lnTo>
                    <a:lnTo>
                      <a:pt x="3062217" y="1816100"/>
                    </a:lnTo>
                    <a:close/>
                  </a:path>
                  <a:path w="4508500" h="7327900">
                    <a:moveTo>
                      <a:pt x="2963806" y="812800"/>
                    </a:moveTo>
                    <a:lnTo>
                      <a:pt x="2822950" y="812800"/>
                    </a:lnTo>
                    <a:lnTo>
                      <a:pt x="2840185" y="863600"/>
                    </a:lnTo>
                    <a:lnTo>
                      <a:pt x="2858003" y="914400"/>
                    </a:lnTo>
                    <a:lnTo>
                      <a:pt x="2875815" y="977900"/>
                    </a:lnTo>
                    <a:lnTo>
                      <a:pt x="2893029" y="1028700"/>
                    </a:lnTo>
                    <a:lnTo>
                      <a:pt x="2909057" y="1092200"/>
                    </a:lnTo>
                    <a:lnTo>
                      <a:pt x="2923308" y="1130300"/>
                    </a:lnTo>
                    <a:lnTo>
                      <a:pt x="2935192" y="1181100"/>
                    </a:lnTo>
                    <a:lnTo>
                      <a:pt x="2944119" y="1206500"/>
                    </a:lnTo>
                    <a:lnTo>
                      <a:pt x="2958329" y="1270000"/>
                    </a:lnTo>
                    <a:lnTo>
                      <a:pt x="2969632" y="1333500"/>
                    </a:lnTo>
                    <a:lnTo>
                      <a:pt x="2978060" y="1384300"/>
                    </a:lnTo>
                    <a:lnTo>
                      <a:pt x="2983647" y="1422400"/>
                    </a:lnTo>
                    <a:lnTo>
                      <a:pt x="2986032" y="1447800"/>
                    </a:lnTo>
                    <a:lnTo>
                      <a:pt x="2984699" y="1460500"/>
                    </a:lnTo>
                    <a:lnTo>
                      <a:pt x="3002699" y="1460500"/>
                    </a:lnTo>
                    <a:lnTo>
                      <a:pt x="3018782" y="1511300"/>
                    </a:lnTo>
                    <a:lnTo>
                      <a:pt x="3030567" y="1574800"/>
                    </a:lnTo>
                    <a:lnTo>
                      <a:pt x="3036931" y="1612900"/>
                    </a:lnTo>
                    <a:lnTo>
                      <a:pt x="3042708" y="1651000"/>
                    </a:lnTo>
                    <a:lnTo>
                      <a:pt x="3048139" y="1689100"/>
                    </a:lnTo>
                    <a:lnTo>
                      <a:pt x="3053467" y="1727200"/>
                    </a:lnTo>
                    <a:lnTo>
                      <a:pt x="3058571" y="1752600"/>
                    </a:lnTo>
                    <a:lnTo>
                      <a:pt x="3060938" y="1778000"/>
                    </a:lnTo>
                    <a:lnTo>
                      <a:pt x="3062953" y="1790700"/>
                    </a:lnTo>
                    <a:lnTo>
                      <a:pt x="3069131" y="1854200"/>
                    </a:lnTo>
                    <a:lnTo>
                      <a:pt x="3075177" y="1854200"/>
                    </a:lnTo>
                    <a:lnTo>
                      <a:pt x="3072705" y="1828800"/>
                    </a:lnTo>
                    <a:lnTo>
                      <a:pt x="3067990" y="1778000"/>
                    </a:lnTo>
                    <a:lnTo>
                      <a:pt x="3152537" y="1778000"/>
                    </a:lnTo>
                    <a:lnTo>
                      <a:pt x="3144822" y="1727200"/>
                    </a:lnTo>
                    <a:lnTo>
                      <a:pt x="3136636" y="1676400"/>
                    </a:lnTo>
                    <a:lnTo>
                      <a:pt x="3127981" y="1625600"/>
                    </a:lnTo>
                    <a:lnTo>
                      <a:pt x="3117240" y="1625600"/>
                    </a:lnTo>
                    <a:lnTo>
                      <a:pt x="3114282" y="1612900"/>
                    </a:lnTo>
                    <a:lnTo>
                      <a:pt x="3104162" y="1562100"/>
                    </a:lnTo>
                    <a:lnTo>
                      <a:pt x="3094714" y="1524000"/>
                    </a:lnTo>
                    <a:lnTo>
                      <a:pt x="3085898" y="1485900"/>
                    </a:lnTo>
                    <a:lnTo>
                      <a:pt x="3077675" y="1447800"/>
                    </a:lnTo>
                    <a:lnTo>
                      <a:pt x="3044483" y="1295400"/>
                    </a:lnTo>
                    <a:lnTo>
                      <a:pt x="3035843" y="1257300"/>
                    </a:lnTo>
                    <a:lnTo>
                      <a:pt x="3026881" y="1219200"/>
                    </a:lnTo>
                    <a:lnTo>
                      <a:pt x="3017613" y="1193800"/>
                    </a:lnTo>
                    <a:lnTo>
                      <a:pt x="3008055" y="1155700"/>
                    </a:lnTo>
                    <a:lnTo>
                      <a:pt x="3003130" y="1130300"/>
                    </a:lnTo>
                    <a:lnTo>
                      <a:pt x="2997798" y="1117600"/>
                    </a:lnTo>
                    <a:lnTo>
                      <a:pt x="2992114" y="1104900"/>
                    </a:lnTo>
                    <a:lnTo>
                      <a:pt x="2986128" y="1079500"/>
                    </a:lnTo>
                    <a:lnTo>
                      <a:pt x="2979990" y="1066800"/>
                    </a:lnTo>
                    <a:lnTo>
                      <a:pt x="2973642" y="1041400"/>
                    </a:lnTo>
                    <a:lnTo>
                      <a:pt x="2967066" y="1028700"/>
                    </a:lnTo>
                    <a:lnTo>
                      <a:pt x="2960244" y="1003300"/>
                    </a:lnTo>
                    <a:lnTo>
                      <a:pt x="2969255" y="990600"/>
                    </a:lnTo>
                    <a:lnTo>
                      <a:pt x="2972358" y="977900"/>
                    </a:lnTo>
                    <a:lnTo>
                      <a:pt x="2977665" y="965200"/>
                    </a:lnTo>
                    <a:lnTo>
                      <a:pt x="3012848" y="965200"/>
                    </a:lnTo>
                    <a:lnTo>
                      <a:pt x="3008400" y="952500"/>
                    </a:lnTo>
                    <a:lnTo>
                      <a:pt x="3003573" y="939800"/>
                    </a:lnTo>
                    <a:lnTo>
                      <a:pt x="2981176" y="863600"/>
                    </a:lnTo>
                    <a:lnTo>
                      <a:pt x="2974606" y="850900"/>
                    </a:lnTo>
                    <a:lnTo>
                      <a:pt x="2967638" y="825500"/>
                    </a:lnTo>
                    <a:lnTo>
                      <a:pt x="2963806" y="812800"/>
                    </a:lnTo>
                    <a:close/>
                  </a:path>
                  <a:path w="4508500" h="7327900">
                    <a:moveTo>
                      <a:pt x="2965001" y="1774119"/>
                    </a:moveTo>
                    <a:lnTo>
                      <a:pt x="2968045" y="1790700"/>
                    </a:lnTo>
                    <a:lnTo>
                      <a:pt x="2972537" y="1816100"/>
                    </a:lnTo>
                    <a:lnTo>
                      <a:pt x="2966062" y="1778000"/>
                    </a:lnTo>
                    <a:lnTo>
                      <a:pt x="2965001" y="1774119"/>
                    </a:lnTo>
                    <a:close/>
                  </a:path>
                  <a:path w="4508500" h="7327900">
                    <a:moveTo>
                      <a:pt x="2872863" y="1117600"/>
                    </a:moveTo>
                    <a:lnTo>
                      <a:pt x="2821139" y="1117600"/>
                    </a:lnTo>
                    <a:lnTo>
                      <a:pt x="2835823" y="1155700"/>
                    </a:lnTo>
                    <a:lnTo>
                      <a:pt x="2848671" y="1193800"/>
                    </a:lnTo>
                    <a:lnTo>
                      <a:pt x="2860252" y="1231900"/>
                    </a:lnTo>
                    <a:lnTo>
                      <a:pt x="2871137" y="1270000"/>
                    </a:lnTo>
                    <a:lnTo>
                      <a:pt x="2881413" y="1320800"/>
                    </a:lnTo>
                    <a:lnTo>
                      <a:pt x="2890413" y="1358900"/>
                    </a:lnTo>
                    <a:lnTo>
                      <a:pt x="2907168" y="1435100"/>
                    </a:lnTo>
                    <a:lnTo>
                      <a:pt x="2915492" y="1485900"/>
                    </a:lnTo>
                    <a:lnTo>
                      <a:pt x="2922801" y="1524000"/>
                    </a:lnTo>
                    <a:lnTo>
                      <a:pt x="2938507" y="1612900"/>
                    </a:lnTo>
                    <a:lnTo>
                      <a:pt x="2944593" y="1651000"/>
                    </a:lnTo>
                    <a:lnTo>
                      <a:pt x="2946444" y="1663700"/>
                    </a:lnTo>
                    <a:lnTo>
                      <a:pt x="2954444" y="1714500"/>
                    </a:lnTo>
                    <a:lnTo>
                      <a:pt x="2958718" y="1739900"/>
                    </a:lnTo>
                    <a:lnTo>
                      <a:pt x="2965001" y="1774119"/>
                    </a:lnTo>
                    <a:lnTo>
                      <a:pt x="2966062" y="1778000"/>
                    </a:lnTo>
                    <a:lnTo>
                      <a:pt x="2972537" y="1816100"/>
                    </a:lnTo>
                    <a:lnTo>
                      <a:pt x="2988641" y="1816100"/>
                    </a:lnTo>
                    <a:lnTo>
                      <a:pt x="2986837" y="1803400"/>
                    </a:lnTo>
                    <a:lnTo>
                      <a:pt x="2976118" y="1752600"/>
                    </a:lnTo>
                    <a:lnTo>
                      <a:pt x="3025412" y="1752600"/>
                    </a:lnTo>
                    <a:lnTo>
                      <a:pt x="3020925" y="1739900"/>
                    </a:lnTo>
                    <a:lnTo>
                      <a:pt x="3015747" y="1727200"/>
                    </a:lnTo>
                    <a:lnTo>
                      <a:pt x="3009971" y="1701800"/>
                    </a:lnTo>
                    <a:lnTo>
                      <a:pt x="3006884" y="1689100"/>
                    </a:lnTo>
                    <a:lnTo>
                      <a:pt x="3003680" y="1663700"/>
                    </a:lnTo>
                    <a:lnTo>
                      <a:pt x="3000370" y="1651000"/>
                    </a:lnTo>
                    <a:lnTo>
                      <a:pt x="2996966" y="1638300"/>
                    </a:lnTo>
                    <a:lnTo>
                      <a:pt x="2980443" y="1549400"/>
                    </a:lnTo>
                    <a:lnTo>
                      <a:pt x="2962873" y="1460500"/>
                    </a:lnTo>
                    <a:lnTo>
                      <a:pt x="2942947" y="1384300"/>
                    </a:lnTo>
                    <a:lnTo>
                      <a:pt x="2933371" y="1346200"/>
                    </a:lnTo>
                    <a:lnTo>
                      <a:pt x="2928705" y="1320800"/>
                    </a:lnTo>
                    <a:lnTo>
                      <a:pt x="2924015" y="1308100"/>
                    </a:lnTo>
                    <a:lnTo>
                      <a:pt x="2919140" y="1282700"/>
                    </a:lnTo>
                    <a:lnTo>
                      <a:pt x="2914454" y="1270000"/>
                    </a:lnTo>
                    <a:lnTo>
                      <a:pt x="2909978" y="1257300"/>
                    </a:lnTo>
                    <a:lnTo>
                      <a:pt x="2905733" y="1244600"/>
                    </a:lnTo>
                    <a:lnTo>
                      <a:pt x="2897945" y="1206500"/>
                    </a:lnTo>
                    <a:lnTo>
                      <a:pt x="2891037" y="1181100"/>
                    </a:lnTo>
                    <a:lnTo>
                      <a:pt x="2884671" y="1155700"/>
                    </a:lnTo>
                    <a:lnTo>
                      <a:pt x="2872863" y="1117600"/>
                    </a:lnTo>
                    <a:close/>
                  </a:path>
                  <a:path w="4508500" h="7327900">
                    <a:moveTo>
                      <a:pt x="3102828" y="1244600"/>
                    </a:moveTo>
                    <a:lnTo>
                      <a:pt x="3101580" y="1244600"/>
                    </a:lnTo>
                    <a:lnTo>
                      <a:pt x="3113146" y="1295400"/>
                    </a:lnTo>
                    <a:lnTo>
                      <a:pt x="3123211" y="1333500"/>
                    </a:lnTo>
                    <a:lnTo>
                      <a:pt x="3132354" y="1371600"/>
                    </a:lnTo>
                    <a:lnTo>
                      <a:pt x="3140809" y="1409700"/>
                    </a:lnTo>
                    <a:lnTo>
                      <a:pt x="3148121" y="1447800"/>
                    </a:lnTo>
                    <a:lnTo>
                      <a:pt x="3154683" y="1485900"/>
                    </a:lnTo>
                    <a:lnTo>
                      <a:pt x="3160888" y="1511300"/>
                    </a:lnTo>
                    <a:lnTo>
                      <a:pt x="3170792" y="1562100"/>
                    </a:lnTo>
                    <a:lnTo>
                      <a:pt x="3180292" y="1612900"/>
                    </a:lnTo>
                    <a:lnTo>
                      <a:pt x="3190109" y="1663700"/>
                    </a:lnTo>
                    <a:lnTo>
                      <a:pt x="3200963" y="1714500"/>
                    </a:lnTo>
                    <a:lnTo>
                      <a:pt x="3213577" y="1778000"/>
                    </a:lnTo>
                    <a:lnTo>
                      <a:pt x="3215587" y="1803400"/>
                    </a:lnTo>
                    <a:lnTo>
                      <a:pt x="3223690" y="1803400"/>
                    </a:lnTo>
                    <a:lnTo>
                      <a:pt x="3221960" y="1790700"/>
                    </a:lnTo>
                    <a:lnTo>
                      <a:pt x="3214381" y="1739900"/>
                    </a:lnTo>
                    <a:lnTo>
                      <a:pt x="3206071" y="1689100"/>
                    </a:lnTo>
                    <a:lnTo>
                      <a:pt x="3196959" y="1638300"/>
                    </a:lnTo>
                    <a:lnTo>
                      <a:pt x="3186975" y="1574800"/>
                    </a:lnTo>
                    <a:lnTo>
                      <a:pt x="3176049" y="1524000"/>
                    </a:lnTo>
                    <a:lnTo>
                      <a:pt x="3164110" y="1473200"/>
                    </a:lnTo>
                    <a:lnTo>
                      <a:pt x="3151087" y="1409700"/>
                    </a:lnTo>
                    <a:lnTo>
                      <a:pt x="3157945" y="1409700"/>
                    </a:lnTo>
                    <a:lnTo>
                      <a:pt x="3152584" y="1384300"/>
                    </a:lnTo>
                    <a:lnTo>
                      <a:pt x="3142243" y="1333500"/>
                    </a:lnTo>
                    <a:lnTo>
                      <a:pt x="3137150" y="1308100"/>
                    </a:lnTo>
                    <a:lnTo>
                      <a:pt x="3118910" y="1308100"/>
                    </a:lnTo>
                    <a:lnTo>
                      <a:pt x="3116089" y="1295400"/>
                    </a:lnTo>
                    <a:lnTo>
                      <a:pt x="3113512" y="1282700"/>
                    </a:lnTo>
                    <a:lnTo>
                      <a:pt x="3111903" y="1274060"/>
                    </a:lnTo>
                    <a:lnTo>
                      <a:pt x="3111021" y="1270000"/>
                    </a:lnTo>
                    <a:lnTo>
                      <a:pt x="3108962" y="1270000"/>
                    </a:lnTo>
                    <a:lnTo>
                      <a:pt x="3106755" y="1257300"/>
                    </a:lnTo>
                    <a:lnTo>
                      <a:pt x="3104719" y="1257300"/>
                    </a:lnTo>
                    <a:lnTo>
                      <a:pt x="3102828" y="1244600"/>
                    </a:lnTo>
                    <a:close/>
                  </a:path>
                  <a:path w="4508500" h="7327900">
                    <a:moveTo>
                      <a:pt x="2968946" y="1422400"/>
                    </a:moveTo>
                    <a:lnTo>
                      <a:pt x="2980638" y="1460500"/>
                    </a:lnTo>
                    <a:lnTo>
                      <a:pt x="2991275" y="1511300"/>
                    </a:lnTo>
                    <a:lnTo>
                      <a:pt x="3001272" y="1562100"/>
                    </a:lnTo>
                    <a:lnTo>
                      <a:pt x="3011048" y="1612900"/>
                    </a:lnTo>
                    <a:lnTo>
                      <a:pt x="3021017" y="1663700"/>
                    </a:lnTo>
                    <a:lnTo>
                      <a:pt x="3031598" y="1714500"/>
                    </a:lnTo>
                    <a:lnTo>
                      <a:pt x="3043205" y="1765300"/>
                    </a:lnTo>
                    <a:lnTo>
                      <a:pt x="3030580" y="1701800"/>
                    </a:lnTo>
                    <a:lnTo>
                      <a:pt x="3025952" y="1663700"/>
                    </a:lnTo>
                    <a:lnTo>
                      <a:pt x="3026440" y="1651000"/>
                    </a:lnTo>
                    <a:lnTo>
                      <a:pt x="3029164" y="1638300"/>
                    </a:lnTo>
                    <a:lnTo>
                      <a:pt x="3031262" y="1625600"/>
                    </a:lnTo>
                    <a:lnTo>
                      <a:pt x="3029295" y="1600200"/>
                    </a:lnTo>
                    <a:lnTo>
                      <a:pt x="3020126" y="1562100"/>
                    </a:lnTo>
                    <a:lnTo>
                      <a:pt x="3000620" y="1473200"/>
                    </a:lnTo>
                    <a:lnTo>
                      <a:pt x="3002699" y="1460500"/>
                    </a:lnTo>
                    <a:lnTo>
                      <a:pt x="2984699" y="1460500"/>
                    </a:lnTo>
                    <a:lnTo>
                      <a:pt x="2979165" y="1447800"/>
                    </a:lnTo>
                    <a:lnTo>
                      <a:pt x="2968946" y="1422400"/>
                    </a:lnTo>
                    <a:close/>
                  </a:path>
                  <a:path w="4508500" h="7327900">
                    <a:moveTo>
                      <a:pt x="3190627" y="1691097"/>
                    </a:moveTo>
                    <a:lnTo>
                      <a:pt x="3193483" y="1714500"/>
                    </a:lnTo>
                    <a:lnTo>
                      <a:pt x="3197068" y="1714500"/>
                    </a:lnTo>
                    <a:lnTo>
                      <a:pt x="3194750" y="1701800"/>
                    </a:lnTo>
                    <a:lnTo>
                      <a:pt x="3190627" y="1691097"/>
                    </a:lnTo>
                    <a:close/>
                  </a:path>
                  <a:path w="4508500" h="7327900">
                    <a:moveTo>
                      <a:pt x="3188834" y="1676400"/>
                    </a:moveTo>
                    <a:lnTo>
                      <a:pt x="3189858" y="1689100"/>
                    </a:lnTo>
                    <a:lnTo>
                      <a:pt x="3190627" y="1691097"/>
                    </a:lnTo>
                    <a:lnTo>
                      <a:pt x="3188834" y="1676400"/>
                    </a:lnTo>
                    <a:close/>
                  </a:path>
                  <a:path w="4508500" h="7327900">
                    <a:moveTo>
                      <a:pt x="3815736" y="1650157"/>
                    </a:moveTo>
                    <a:lnTo>
                      <a:pt x="3815967" y="1651000"/>
                    </a:lnTo>
                    <a:lnTo>
                      <a:pt x="3816313" y="1651000"/>
                    </a:lnTo>
                    <a:lnTo>
                      <a:pt x="3815736" y="1650157"/>
                    </a:lnTo>
                    <a:close/>
                  </a:path>
                  <a:path w="4508500" h="7327900">
                    <a:moveTo>
                      <a:pt x="3579514" y="1016000"/>
                    </a:moveTo>
                    <a:lnTo>
                      <a:pt x="3608057" y="1079500"/>
                    </a:lnTo>
                    <a:lnTo>
                      <a:pt x="3632789" y="1143000"/>
                    </a:lnTo>
                    <a:lnTo>
                      <a:pt x="3644607" y="1168400"/>
                    </a:lnTo>
                    <a:lnTo>
                      <a:pt x="3656142" y="1193800"/>
                    </a:lnTo>
                    <a:lnTo>
                      <a:pt x="3667351" y="1219200"/>
                    </a:lnTo>
                    <a:lnTo>
                      <a:pt x="3678191" y="1244600"/>
                    </a:lnTo>
                    <a:lnTo>
                      <a:pt x="3717530" y="1346200"/>
                    </a:lnTo>
                    <a:lnTo>
                      <a:pt x="3727137" y="1358900"/>
                    </a:lnTo>
                    <a:lnTo>
                      <a:pt x="3736780" y="1384300"/>
                    </a:lnTo>
                    <a:lnTo>
                      <a:pt x="3746201" y="1409700"/>
                    </a:lnTo>
                    <a:lnTo>
                      <a:pt x="3755142" y="1435100"/>
                    </a:lnTo>
                    <a:lnTo>
                      <a:pt x="3759558" y="1460500"/>
                    </a:lnTo>
                    <a:lnTo>
                      <a:pt x="3769987" y="1485900"/>
                    </a:lnTo>
                    <a:lnTo>
                      <a:pt x="3783655" y="1536700"/>
                    </a:lnTo>
                    <a:lnTo>
                      <a:pt x="3797790" y="1587500"/>
                    </a:lnTo>
                    <a:lnTo>
                      <a:pt x="3808985" y="1625600"/>
                    </a:lnTo>
                    <a:lnTo>
                      <a:pt x="3815736" y="1650157"/>
                    </a:lnTo>
                    <a:lnTo>
                      <a:pt x="3816313" y="1651000"/>
                    </a:lnTo>
                    <a:lnTo>
                      <a:pt x="3943670" y="1651000"/>
                    </a:lnTo>
                    <a:lnTo>
                      <a:pt x="3919388" y="1562100"/>
                    </a:lnTo>
                    <a:lnTo>
                      <a:pt x="3912795" y="1536700"/>
                    </a:lnTo>
                    <a:lnTo>
                      <a:pt x="3897912" y="1485900"/>
                    </a:lnTo>
                    <a:lnTo>
                      <a:pt x="3882235" y="1435100"/>
                    </a:lnTo>
                    <a:lnTo>
                      <a:pt x="3865642" y="1384300"/>
                    </a:lnTo>
                    <a:lnTo>
                      <a:pt x="3847027" y="1333500"/>
                    </a:lnTo>
                    <a:lnTo>
                      <a:pt x="3826775" y="1282700"/>
                    </a:lnTo>
                    <a:lnTo>
                      <a:pt x="3824930" y="1282700"/>
                    </a:lnTo>
                    <a:lnTo>
                      <a:pt x="3814436" y="1257300"/>
                    </a:lnTo>
                    <a:lnTo>
                      <a:pt x="3795169" y="1206500"/>
                    </a:lnTo>
                    <a:lnTo>
                      <a:pt x="3785947" y="1181100"/>
                    </a:lnTo>
                    <a:lnTo>
                      <a:pt x="3776925" y="1168400"/>
                    </a:lnTo>
                    <a:lnTo>
                      <a:pt x="3768390" y="1143000"/>
                    </a:lnTo>
                    <a:lnTo>
                      <a:pt x="3760314" y="1130300"/>
                    </a:lnTo>
                    <a:lnTo>
                      <a:pt x="3752671" y="1104900"/>
                    </a:lnTo>
                    <a:lnTo>
                      <a:pt x="3745427" y="1092200"/>
                    </a:lnTo>
                    <a:lnTo>
                      <a:pt x="3738565" y="1066800"/>
                    </a:lnTo>
                    <a:lnTo>
                      <a:pt x="3732055" y="1054100"/>
                    </a:lnTo>
                    <a:lnTo>
                      <a:pt x="3725865" y="1041400"/>
                    </a:lnTo>
                    <a:lnTo>
                      <a:pt x="3721109" y="1028700"/>
                    </a:lnTo>
                    <a:lnTo>
                      <a:pt x="3587450" y="1028700"/>
                    </a:lnTo>
                    <a:lnTo>
                      <a:pt x="3579514" y="1016000"/>
                    </a:lnTo>
                    <a:close/>
                  </a:path>
                  <a:path w="4508500" h="7327900">
                    <a:moveTo>
                      <a:pt x="3087716" y="1412710"/>
                    </a:moveTo>
                    <a:lnTo>
                      <a:pt x="3092984" y="1435100"/>
                    </a:lnTo>
                    <a:lnTo>
                      <a:pt x="3098042" y="1473200"/>
                    </a:lnTo>
                    <a:lnTo>
                      <a:pt x="3102796" y="1498600"/>
                    </a:lnTo>
                    <a:lnTo>
                      <a:pt x="3107168" y="1511300"/>
                    </a:lnTo>
                    <a:lnTo>
                      <a:pt x="3111078" y="1536700"/>
                    </a:lnTo>
                    <a:lnTo>
                      <a:pt x="3114421" y="1562100"/>
                    </a:lnTo>
                    <a:lnTo>
                      <a:pt x="3117135" y="1574800"/>
                    </a:lnTo>
                    <a:lnTo>
                      <a:pt x="3119079" y="1600200"/>
                    </a:lnTo>
                    <a:lnTo>
                      <a:pt x="3120114" y="1612900"/>
                    </a:lnTo>
                    <a:lnTo>
                      <a:pt x="3119145" y="1625600"/>
                    </a:lnTo>
                    <a:lnTo>
                      <a:pt x="3127981" y="1625600"/>
                    </a:lnTo>
                    <a:lnTo>
                      <a:pt x="3118861" y="1574800"/>
                    </a:lnTo>
                    <a:lnTo>
                      <a:pt x="3109277" y="1524000"/>
                    </a:lnTo>
                    <a:lnTo>
                      <a:pt x="3114351" y="1524000"/>
                    </a:lnTo>
                    <a:lnTo>
                      <a:pt x="3097382" y="1447800"/>
                    </a:lnTo>
                    <a:lnTo>
                      <a:pt x="3090435" y="1422400"/>
                    </a:lnTo>
                    <a:lnTo>
                      <a:pt x="3087716" y="1412710"/>
                    </a:lnTo>
                    <a:close/>
                  </a:path>
                  <a:path w="4508500" h="7327900">
                    <a:moveTo>
                      <a:pt x="3599663" y="1156886"/>
                    </a:moveTo>
                    <a:lnTo>
                      <a:pt x="3600174" y="1158438"/>
                    </a:lnTo>
                    <a:lnTo>
                      <a:pt x="3609634" y="1181100"/>
                    </a:lnTo>
                    <a:lnTo>
                      <a:pt x="3621423" y="1206500"/>
                    </a:lnTo>
                    <a:lnTo>
                      <a:pt x="3633935" y="1244600"/>
                    </a:lnTo>
                    <a:lnTo>
                      <a:pt x="3646705" y="1270000"/>
                    </a:lnTo>
                    <a:lnTo>
                      <a:pt x="3698452" y="1422400"/>
                    </a:lnTo>
                    <a:lnTo>
                      <a:pt x="3721557" y="1485900"/>
                    </a:lnTo>
                    <a:lnTo>
                      <a:pt x="3742463" y="1549400"/>
                    </a:lnTo>
                    <a:lnTo>
                      <a:pt x="3759594" y="1600200"/>
                    </a:lnTo>
                    <a:lnTo>
                      <a:pt x="3771372" y="1625600"/>
                    </a:lnTo>
                    <a:lnTo>
                      <a:pt x="3763489" y="1600200"/>
                    </a:lnTo>
                    <a:lnTo>
                      <a:pt x="3757187" y="1571850"/>
                    </a:lnTo>
                    <a:lnTo>
                      <a:pt x="3737310" y="1511300"/>
                    </a:lnTo>
                    <a:lnTo>
                      <a:pt x="3739505" y="1511300"/>
                    </a:lnTo>
                    <a:lnTo>
                      <a:pt x="3731072" y="1485900"/>
                    </a:lnTo>
                    <a:lnTo>
                      <a:pt x="3722179" y="1460500"/>
                    </a:lnTo>
                    <a:lnTo>
                      <a:pt x="3712797" y="1422400"/>
                    </a:lnTo>
                    <a:lnTo>
                      <a:pt x="3698290" y="1384300"/>
                    </a:lnTo>
                    <a:lnTo>
                      <a:pt x="3687101" y="1346200"/>
                    </a:lnTo>
                    <a:lnTo>
                      <a:pt x="3678914" y="1320800"/>
                    </a:lnTo>
                    <a:lnTo>
                      <a:pt x="3673411" y="1308100"/>
                    </a:lnTo>
                    <a:lnTo>
                      <a:pt x="3670277" y="1295400"/>
                    </a:lnTo>
                    <a:lnTo>
                      <a:pt x="3669195" y="1282700"/>
                    </a:lnTo>
                    <a:lnTo>
                      <a:pt x="3686643" y="1282700"/>
                    </a:lnTo>
                    <a:lnTo>
                      <a:pt x="3683877" y="1270000"/>
                    </a:lnTo>
                    <a:lnTo>
                      <a:pt x="3671626" y="1244600"/>
                    </a:lnTo>
                    <a:lnTo>
                      <a:pt x="3658464" y="1219200"/>
                    </a:lnTo>
                    <a:lnTo>
                      <a:pt x="3634796" y="1219200"/>
                    </a:lnTo>
                    <a:lnTo>
                      <a:pt x="3626089" y="1206500"/>
                    </a:lnTo>
                    <a:lnTo>
                      <a:pt x="3599663" y="1156886"/>
                    </a:lnTo>
                    <a:close/>
                  </a:path>
                  <a:path w="4508500" h="7327900">
                    <a:moveTo>
                      <a:pt x="3737310" y="1511300"/>
                    </a:moveTo>
                    <a:lnTo>
                      <a:pt x="3757187" y="1571850"/>
                    </a:lnTo>
                    <a:lnTo>
                      <a:pt x="3755020" y="1562100"/>
                    </a:lnTo>
                    <a:lnTo>
                      <a:pt x="3746212" y="1536700"/>
                    </a:lnTo>
                    <a:lnTo>
                      <a:pt x="3737310" y="1511300"/>
                    </a:lnTo>
                    <a:close/>
                  </a:path>
                  <a:path w="4508500" h="7327900">
                    <a:moveTo>
                      <a:pt x="3114351" y="1524000"/>
                    </a:moveTo>
                    <a:lnTo>
                      <a:pt x="3109277" y="1524000"/>
                    </a:lnTo>
                    <a:lnTo>
                      <a:pt x="3122836" y="1562100"/>
                    </a:lnTo>
                    <a:lnTo>
                      <a:pt x="3114351" y="1524000"/>
                    </a:lnTo>
                    <a:close/>
                  </a:path>
                  <a:path w="4508500" h="7327900">
                    <a:moveTo>
                      <a:pt x="3818865" y="1244600"/>
                    </a:moveTo>
                    <a:lnTo>
                      <a:pt x="3816218" y="1244600"/>
                    </a:lnTo>
                    <a:lnTo>
                      <a:pt x="3829540" y="1282700"/>
                    </a:lnTo>
                    <a:lnTo>
                      <a:pt x="3848507" y="1320800"/>
                    </a:lnTo>
                    <a:lnTo>
                      <a:pt x="3869659" y="1384300"/>
                    </a:lnTo>
                    <a:lnTo>
                      <a:pt x="3889536" y="1435100"/>
                    </a:lnTo>
                    <a:lnTo>
                      <a:pt x="3906621" y="1485900"/>
                    </a:lnTo>
                    <a:lnTo>
                      <a:pt x="3918295" y="1511300"/>
                    </a:lnTo>
                    <a:lnTo>
                      <a:pt x="3921914" y="1511300"/>
                    </a:lnTo>
                    <a:lnTo>
                      <a:pt x="3914833" y="1485900"/>
                    </a:lnTo>
                    <a:lnTo>
                      <a:pt x="3896995" y="1435100"/>
                    </a:lnTo>
                    <a:lnTo>
                      <a:pt x="3879144" y="1397000"/>
                    </a:lnTo>
                    <a:lnTo>
                      <a:pt x="3860825" y="1346200"/>
                    </a:lnTo>
                    <a:lnTo>
                      <a:pt x="3818865" y="1244600"/>
                    </a:lnTo>
                    <a:close/>
                  </a:path>
                  <a:path w="4508500" h="7327900">
                    <a:moveTo>
                      <a:pt x="4388903" y="774700"/>
                    </a:moveTo>
                    <a:lnTo>
                      <a:pt x="4391541" y="850900"/>
                    </a:lnTo>
                    <a:lnTo>
                      <a:pt x="4392573" y="863600"/>
                    </a:lnTo>
                    <a:lnTo>
                      <a:pt x="4393804" y="889000"/>
                    </a:lnTo>
                    <a:lnTo>
                      <a:pt x="4395218" y="914400"/>
                    </a:lnTo>
                    <a:lnTo>
                      <a:pt x="4396798" y="939800"/>
                    </a:lnTo>
                    <a:lnTo>
                      <a:pt x="4397683" y="952500"/>
                    </a:lnTo>
                    <a:lnTo>
                      <a:pt x="4398419" y="965200"/>
                    </a:lnTo>
                    <a:lnTo>
                      <a:pt x="4399028" y="977900"/>
                    </a:lnTo>
                    <a:lnTo>
                      <a:pt x="4399530" y="990600"/>
                    </a:lnTo>
                    <a:lnTo>
                      <a:pt x="4401907" y="1041400"/>
                    </a:lnTo>
                    <a:lnTo>
                      <a:pt x="4403210" y="1066800"/>
                    </a:lnTo>
                    <a:lnTo>
                      <a:pt x="4404574" y="1092200"/>
                    </a:lnTo>
                    <a:lnTo>
                      <a:pt x="4405687" y="1130300"/>
                    </a:lnTo>
                    <a:lnTo>
                      <a:pt x="4406299" y="1158438"/>
                    </a:lnTo>
                    <a:lnTo>
                      <a:pt x="4408598" y="1270000"/>
                    </a:lnTo>
                    <a:lnTo>
                      <a:pt x="4408529" y="1295400"/>
                    </a:lnTo>
                    <a:lnTo>
                      <a:pt x="4407677" y="1371600"/>
                    </a:lnTo>
                    <a:lnTo>
                      <a:pt x="4406998" y="1409700"/>
                    </a:lnTo>
                    <a:lnTo>
                      <a:pt x="4405359" y="1447800"/>
                    </a:lnTo>
                    <a:lnTo>
                      <a:pt x="4403258" y="1485900"/>
                    </a:lnTo>
                    <a:lnTo>
                      <a:pt x="4401195" y="1511300"/>
                    </a:lnTo>
                    <a:lnTo>
                      <a:pt x="4406013" y="1473200"/>
                    </a:lnTo>
                    <a:lnTo>
                      <a:pt x="4409407" y="1435100"/>
                    </a:lnTo>
                    <a:lnTo>
                      <a:pt x="4411824" y="1422400"/>
                    </a:lnTo>
                    <a:lnTo>
                      <a:pt x="4413708" y="1409700"/>
                    </a:lnTo>
                    <a:lnTo>
                      <a:pt x="4415797" y="1409700"/>
                    </a:lnTo>
                    <a:lnTo>
                      <a:pt x="4418420" y="1397000"/>
                    </a:lnTo>
                    <a:lnTo>
                      <a:pt x="4421907" y="1384300"/>
                    </a:lnTo>
                    <a:lnTo>
                      <a:pt x="4426587" y="1346200"/>
                    </a:lnTo>
                    <a:lnTo>
                      <a:pt x="4426321" y="1320800"/>
                    </a:lnTo>
                    <a:lnTo>
                      <a:pt x="4425802" y="1295400"/>
                    </a:lnTo>
                    <a:lnTo>
                      <a:pt x="4424976" y="1282700"/>
                    </a:lnTo>
                    <a:lnTo>
                      <a:pt x="4423792" y="1270000"/>
                    </a:lnTo>
                    <a:lnTo>
                      <a:pt x="4417561" y="1206500"/>
                    </a:lnTo>
                    <a:lnTo>
                      <a:pt x="4416097" y="1193800"/>
                    </a:lnTo>
                    <a:lnTo>
                      <a:pt x="4414743" y="1181100"/>
                    </a:lnTo>
                    <a:lnTo>
                      <a:pt x="4413537" y="1155700"/>
                    </a:lnTo>
                    <a:lnTo>
                      <a:pt x="4412514" y="1143000"/>
                    </a:lnTo>
                    <a:lnTo>
                      <a:pt x="4412122" y="1130300"/>
                    </a:lnTo>
                    <a:lnTo>
                      <a:pt x="4411567" y="1117600"/>
                    </a:lnTo>
                    <a:lnTo>
                      <a:pt x="4410886" y="1092200"/>
                    </a:lnTo>
                    <a:lnTo>
                      <a:pt x="4410117" y="1079500"/>
                    </a:lnTo>
                    <a:lnTo>
                      <a:pt x="4409412" y="1066800"/>
                    </a:lnTo>
                    <a:lnTo>
                      <a:pt x="4408744" y="1041400"/>
                    </a:lnTo>
                    <a:lnTo>
                      <a:pt x="4408112" y="1028700"/>
                    </a:lnTo>
                    <a:lnTo>
                      <a:pt x="4407520" y="1003300"/>
                    </a:lnTo>
                    <a:lnTo>
                      <a:pt x="4508099" y="1003300"/>
                    </a:lnTo>
                    <a:lnTo>
                      <a:pt x="4508099" y="914400"/>
                    </a:lnTo>
                    <a:lnTo>
                      <a:pt x="4507413" y="901700"/>
                    </a:lnTo>
                    <a:lnTo>
                      <a:pt x="4503444" y="850900"/>
                    </a:lnTo>
                    <a:lnTo>
                      <a:pt x="4501058" y="825500"/>
                    </a:lnTo>
                    <a:lnTo>
                      <a:pt x="4395237" y="825500"/>
                    </a:lnTo>
                    <a:lnTo>
                      <a:pt x="4392463" y="800100"/>
                    </a:lnTo>
                    <a:lnTo>
                      <a:pt x="4388903" y="774700"/>
                    </a:lnTo>
                    <a:close/>
                  </a:path>
                  <a:path w="4508500" h="7327900">
                    <a:moveTo>
                      <a:pt x="3157945" y="1409700"/>
                    </a:moveTo>
                    <a:lnTo>
                      <a:pt x="3151087" y="1409700"/>
                    </a:lnTo>
                    <a:lnTo>
                      <a:pt x="3157322" y="1422400"/>
                    </a:lnTo>
                    <a:lnTo>
                      <a:pt x="3160378" y="1435100"/>
                    </a:lnTo>
                    <a:lnTo>
                      <a:pt x="3163306" y="1435100"/>
                    </a:lnTo>
                    <a:lnTo>
                      <a:pt x="3157945" y="1409700"/>
                    </a:lnTo>
                    <a:close/>
                  </a:path>
                  <a:path w="4508500" h="7327900">
                    <a:moveTo>
                      <a:pt x="3068964" y="1333500"/>
                    </a:moveTo>
                    <a:lnTo>
                      <a:pt x="3076110" y="1371600"/>
                    </a:lnTo>
                    <a:lnTo>
                      <a:pt x="3083306" y="1397000"/>
                    </a:lnTo>
                    <a:lnTo>
                      <a:pt x="3087716" y="1412710"/>
                    </a:lnTo>
                    <a:lnTo>
                      <a:pt x="3074893" y="1358900"/>
                    </a:lnTo>
                    <a:lnTo>
                      <a:pt x="3068964" y="1333500"/>
                    </a:lnTo>
                    <a:close/>
                  </a:path>
                  <a:path w="4508500" h="7327900">
                    <a:moveTo>
                      <a:pt x="3012848" y="965200"/>
                    </a:moveTo>
                    <a:lnTo>
                      <a:pt x="2977665" y="965200"/>
                    </a:lnTo>
                    <a:lnTo>
                      <a:pt x="2993291" y="990600"/>
                    </a:lnTo>
                    <a:lnTo>
                      <a:pt x="2995801" y="1003300"/>
                    </a:lnTo>
                    <a:lnTo>
                      <a:pt x="2997578" y="1016000"/>
                    </a:lnTo>
                    <a:lnTo>
                      <a:pt x="2999479" y="1016000"/>
                    </a:lnTo>
                    <a:lnTo>
                      <a:pt x="3006008" y="1041400"/>
                    </a:lnTo>
                    <a:lnTo>
                      <a:pt x="3013095" y="1054100"/>
                    </a:lnTo>
                    <a:lnTo>
                      <a:pt x="3020675" y="1079500"/>
                    </a:lnTo>
                    <a:lnTo>
                      <a:pt x="3028682" y="1092200"/>
                    </a:lnTo>
                    <a:lnTo>
                      <a:pt x="3036907" y="1117600"/>
                    </a:lnTo>
                    <a:lnTo>
                      <a:pt x="3044960" y="1143000"/>
                    </a:lnTo>
                    <a:lnTo>
                      <a:pt x="3053047" y="1168400"/>
                    </a:lnTo>
                    <a:lnTo>
                      <a:pt x="3061372" y="1193800"/>
                    </a:lnTo>
                    <a:lnTo>
                      <a:pt x="3082303" y="1257300"/>
                    </a:lnTo>
                    <a:lnTo>
                      <a:pt x="3086360" y="1270000"/>
                    </a:lnTo>
                    <a:lnTo>
                      <a:pt x="3101110" y="1320800"/>
                    </a:lnTo>
                    <a:lnTo>
                      <a:pt x="3114779" y="1371600"/>
                    </a:lnTo>
                    <a:lnTo>
                      <a:pt x="3121109" y="1397000"/>
                    </a:lnTo>
                    <a:lnTo>
                      <a:pt x="3112031" y="1358900"/>
                    </a:lnTo>
                    <a:lnTo>
                      <a:pt x="3103735" y="1320800"/>
                    </a:lnTo>
                    <a:lnTo>
                      <a:pt x="3095882" y="1282700"/>
                    </a:lnTo>
                    <a:lnTo>
                      <a:pt x="3088136" y="1244600"/>
                    </a:lnTo>
                    <a:lnTo>
                      <a:pt x="3061247" y="1143000"/>
                    </a:lnTo>
                    <a:lnTo>
                      <a:pt x="3055705" y="1117600"/>
                    </a:lnTo>
                    <a:lnTo>
                      <a:pt x="3050191" y="1092200"/>
                    </a:lnTo>
                    <a:lnTo>
                      <a:pt x="3044827" y="1079500"/>
                    </a:lnTo>
                    <a:lnTo>
                      <a:pt x="3039739" y="1066800"/>
                    </a:lnTo>
                    <a:lnTo>
                      <a:pt x="3021478" y="1003300"/>
                    </a:lnTo>
                    <a:lnTo>
                      <a:pt x="3017134" y="977900"/>
                    </a:lnTo>
                    <a:lnTo>
                      <a:pt x="3012848" y="965200"/>
                    </a:lnTo>
                    <a:close/>
                  </a:path>
                  <a:path w="4508500" h="7327900">
                    <a:moveTo>
                      <a:pt x="3686643" y="1282700"/>
                    </a:moveTo>
                    <a:lnTo>
                      <a:pt x="3671919" y="1282700"/>
                    </a:lnTo>
                    <a:lnTo>
                      <a:pt x="3675092" y="1295400"/>
                    </a:lnTo>
                    <a:lnTo>
                      <a:pt x="3679050" y="1308100"/>
                    </a:lnTo>
                    <a:lnTo>
                      <a:pt x="3688057" y="1320800"/>
                    </a:lnTo>
                    <a:lnTo>
                      <a:pt x="3692472" y="1333500"/>
                    </a:lnTo>
                    <a:lnTo>
                      <a:pt x="3696405" y="1346200"/>
                    </a:lnTo>
                    <a:lnTo>
                      <a:pt x="3702154" y="1346200"/>
                    </a:lnTo>
                    <a:lnTo>
                      <a:pt x="3700998" y="1333500"/>
                    </a:lnTo>
                    <a:lnTo>
                      <a:pt x="3697777" y="1320800"/>
                    </a:lnTo>
                    <a:lnTo>
                      <a:pt x="3692176" y="1308100"/>
                    </a:lnTo>
                    <a:lnTo>
                      <a:pt x="3686643" y="1282700"/>
                    </a:lnTo>
                    <a:close/>
                  </a:path>
                  <a:path w="4508500" h="7327900">
                    <a:moveTo>
                      <a:pt x="2865696" y="1278947"/>
                    </a:moveTo>
                    <a:lnTo>
                      <a:pt x="2872781" y="1308100"/>
                    </a:lnTo>
                    <a:lnTo>
                      <a:pt x="2867367" y="1282700"/>
                    </a:lnTo>
                    <a:lnTo>
                      <a:pt x="2865696" y="1278947"/>
                    </a:lnTo>
                    <a:close/>
                  </a:path>
                  <a:path w="4508500" h="7327900">
                    <a:moveTo>
                      <a:pt x="3129491" y="1270000"/>
                    </a:moveTo>
                    <a:lnTo>
                      <a:pt x="3111147" y="1270000"/>
                    </a:lnTo>
                    <a:lnTo>
                      <a:pt x="3111903" y="1274060"/>
                    </a:lnTo>
                    <a:lnTo>
                      <a:pt x="3113780" y="1282700"/>
                    </a:lnTo>
                    <a:lnTo>
                      <a:pt x="3118910" y="1308100"/>
                    </a:lnTo>
                    <a:lnTo>
                      <a:pt x="3137150" y="1308100"/>
                    </a:lnTo>
                    <a:lnTo>
                      <a:pt x="3129491" y="1270000"/>
                    </a:lnTo>
                    <a:close/>
                  </a:path>
                  <a:path w="4508500" h="7327900">
                    <a:moveTo>
                      <a:pt x="3632587" y="1250180"/>
                    </a:moveTo>
                    <a:lnTo>
                      <a:pt x="3638376" y="1270000"/>
                    </a:lnTo>
                    <a:lnTo>
                      <a:pt x="3645606" y="1282700"/>
                    </a:lnTo>
                    <a:lnTo>
                      <a:pt x="3632587" y="1250180"/>
                    </a:lnTo>
                    <a:close/>
                  </a:path>
                  <a:path w="4508500" h="7327900">
                    <a:moveTo>
                      <a:pt x="3773749" y="1144503"/>
                    </a:moveTo>
                    <a:lnTo>
                      <a:pt x="3794837" y="1193800"/>
                    </a:lnTo>
                    <a:lnTo>
                      <a:pt x="3824930" y="1282700"/>
                    </a:lnTo>
                    <a:lnTo>
                      <a:pt x="3826775" y="1282700"/>
                    </a:lnTo>
                    <a:lnTo>
                      <a:pt x="3816218" y="1244600"/>
                    </a:lnTo>
                    <a:lnTo>
                      <a:pt x="3818865" y="1244600"/>
                    </a:lnTo>
                    <a:lnTo>
                      <a:pt x="3803130" y="1206500"/>
                    </a:lnTo>
                    <a:lnTo>
                      <a:pt x="3793142" y="1181100"/>
                    </a:lnTo>
                    <a:lnTo>
                      <a:pt x="3782882" y="1155700"/>
                    </a:lnTo>
                    <a:lnTo>
                      <a:pt x="3773749" y="1144503"/>
                    </a:lnTo>
                    <a:close/>
                  </a:path>
                  <a:path w="4508500" h="7327900">
                    <a:moveTo>
                      <a:pt x="2855121" y="1241725"/>
                    </a:moveTo>
                    <a:lnTo>
                      <a:pt x="2855815" y="1244600"/>
                    </a:lnTo>
                    <a:lnTo>
                      <a:pt x="2861711" y="1270000"/>
                    </a:lnTo>
                    <a:lnTo>
                      <a:pt x="2865696" y="1278947"/>
                    </a:lnTo>
                    <a:lnTo>
                      <a:pt x="2860434" y="1257300"/>
                    </a:lnTo>
                    <a:lnTo>
                      <a:pt x="2855121" y="1241725"/>
                    </a:lnTo>
                    <a:close/>
                  </a:path>
                  <a:path w="4508500" h="7327900">
                    <a:moveTo>
                      <a:pt x="3028750" y="914400"/>
                    </a:moveTo>
                    <a:lnTo>
                      <a:pt x="3019887" y="914400"/>
                    </a:lnTo>
                    <a:lnTo>
                      <a:pt x="3027129" y="939800"/>
                    </a:lnTo>
                    <a:lnTo>
                      <a:pt x="3033847" y="965200"/>
                    </a:lnTo>
                    <a:lnTo>
                      <a:pt x="3040357" y="990600"/>
                    </a:lnTo>
                    <a:lnTo>
                      <a:pt x="3046975" y="1016000"/>
                    </a:lnTo>
                    <a:lnTo>
                      <a:pt x="3053542" y="1041400"/>
                    </a:lnTo>
                    <a:lnTo>
                      <a:pt x="3060146" y="1066800"/>
                    </a:lnTo>
                    <a:lnTo>
                      <a:pt x="3066693" y="1092200"/>
                    </a:lnTo>
                    <a:lnTo>
                      <a:pt x="3073089" y="1104900"/>
                    </a:lnTo>
                    <a:lnTo>
                      <a:pt x="3096586" y="1206500"/>
                    </a:lnTo>
                    <a:lnTo>
                      <a:pt x="3102487" y="1231900"/>
                    </a:lnTo>
                    <a:lnTo>
                      <a:pt x="3108262" y="1257300"/>
                    </a:lnTo>
                    <a:lnTo>
                      <a:pt x="3111903" y="1274060"/>
                    </a:lnTo>
                    <a:lnTo>
                      <a:pt x="3111147" y="1270000"/>
                    </a:lnTo>
                    <a:lnTo>
                      <a:pt x="3129491" y="1270000"/>
                    </a:lnTo>
                    <a:lnTo>
                      <a:pt x="3121796" y="1231900"/>
                    </a:lnTo>
                    <a:lnTo>
                      <a:pt x="3111235" y="1193800"/>
                    </a:lnTo>
                    <a:lnTo>
                      <a:pt x="3104899" y="1168400"/>
                    </a:lnTo>
                    <a:lnTo>
                      <a:pt x="3098740" y="1143000"/>
                    </a:lnTo>
                    <a:lnTo>
                      <a:pt x="3092711" y="1117600"/>
                    </a:lnTo>
                    <a:lnTo>
                      <a:pt x="3086764" y="1092200"/>
                    </a:lnTo>
                    <a:lnTo>
                      <a:pt x="3080422" y="1079500"/>
                    </a:lnTo>
                    <a:lnTo>
                      <a:pt x="3074237" y="1054100"/>
                    </a:lnTo>
                    <a:lnTo>
                      <a:pt x="3068204" y="1028700"/>
                    </a:lnTo>
                    <a:lnTo>
                      <a:pt x="3062315" y="1016000"/>
                    </a:lnTo>
                    <a:lnTo>
                      <a:pt x="3056555" y="990600"/>
                    </a:lnTo>
                    <a:lnTo>
                      <a:pt x="3050925" y="977900"/>
                    </a:lnTo>
                    <a:lnTo>
                      <a:pt x="3045417" y="965200"/>
                    </a:lnTo>
                    <a:lnTo>
                      <a:pt x="3040022" y="939800"/>
                    </a:lnTo>
                    <a:lnTo>
                      <a:pt x="3028750" y="914400"/>
                    </a:lnTo>
                    <a:close/>
                  </a:path>
                  <a:path w="4508500" h="7327900">
                    <a:moveTo>
                      <a:pt x="3629041" y="1241323"/>
                    </a:moveTo>
                    <a:lnTo>
                      <a:pt x="3632587" y="1250180"/>
                    </a:lnTo>
                    <a:lnTo>
                      <a:pt x="3630957" y="1244600"/>
                    </a:lnTo>
                    <a:lnTo>
                      <a:pt x="3629041" y="1241323"/>
                    </a:lnTo>
                    <a:close/>
                  </a:path>
                  <a:path w="4508500" h="7327900">
                    <a:moveTo>
                      <a:pt x="3099683" y="1239301"/>
                    </a:moveTo>
                    <a:lnTo>
                      <a:pt x="3101057" y="1244600"/>
                    </a:lnTo>
                    <a:lnTo>
                      <a:pt x="3101580" y="1244600"/>
                    </a:lnTo>
                    <a:lnTo>
                      <a:pt x="3099683" y="1239301"/>
                    </a:lnTo>
                    <a:close/>
                  </a:path>
                  <a:path w="4508500" h="7327900">
                    <a:moveTo>
                      <a:pt x="2550908" y="381000"/>
                    </a:moveTo>
                    <a:lnTo>
                      <a:pt x="2548264" y="381000"/>
                    </a:lnTo>
                    <a:lnTo>
                      <a:pt x="2553137" y="393700"/>
                    </a:lnTo>
                    <a:lnTo>
                      <a:pt x="2562686" y="419100"/>
                    </a:lnTo>
                    <a:lnTo>
                      <a:pt x="2573618" y="457200"/>
                    </a:lnTo>
                    <a:lnTo>
                      <a:pt x="2583938" y="482600"/>
                    </a:lnTo>
                    <a:lnTo>
                      <a:pt x="2591079" y="508000"/>
                    </a:lnTo>
                    <a:lnTo>
                      <a:pt x="2592476" y="508000"/>
                    </a:lnTo>
                    <a:lnTo>
                      <a:pt x="2610932" y="546100"/>
                    </a:lnTo>
                    <a:lnTo>
                      <a:pt x="2628667" y="584200"/>
                    </a:lnTo>
                    <a:lnTo>
                      <a:pt x="2680575" y="698500"/>
                    </a:lnTo>
                    <a:lnTo>
                      <a:pt x="2697042" y="736600"/>
                    </a:lnTo>
                    <a:lnTo>
                      <a:pt x="2713145" y="787400"/>
                    </a:lnTo>
                    <a:lnTo>
                      <a:pt x="2729351" y="825500"/>
                    </a:lnTo>
                    <a:lnTo>
                      <a:pt x="2744763" y="863600"/>
                    </a:lnTo>
                    <a:lnTo>
                      <a:pt x="2760143" y="914400"/>
                    </a:lnTo>
                    <a:lnTo>
                      <a:pt x="2775414" y="965200"/>
                    </a:lnTo>
                    <a:lnTo>
                      <a:pt x="2790500" y="1016000"/>
                    </a:lnTo>
                    <a:lnTo>
                      <a:pt x="2805322" y="1066800"/>
                    </a:lnTo>
                    <a:lnTo>
                      <a:pt x="2819804" y="1117600"/>
                    </a:lnTo>
                    <a:lnTo>
                      <a:pt x="2833868" y="1168400"/>
                    </a:lnTo>
                    <a:lnTo>
                      <a:pt x="2847437" y="1219200"/>
                    </a:lnTo>
                    <a:lnTo>
                      <a:pt x="2855121" y="1241725"/>
                    </a:lnTo>
                    <a:lnTo>
                      <a:pt x="2849682" y="1219200"/>
                    </a:lnTo>
                    <a:lnTo>
                      <a:pt x="2836688" y="1168400"/>
                    </a:lnTo>
                    <a:lnTo>
                      <a:pt x="2821139" y="1117600"/>
                    </a:lnTo>
                    <a:lnTo>
                      <a:pt x="2872863" y="1117600"/>
                    </a:lnTo>
                    <a:lnTo>
                      <a:pt x="2867828" y="1092200"/>
                    </a:lnTo>
                    <a:lnTo>
                      <a:pt x="2863351" y="1079500"/>
                    </a:lnTo>
                    <a:lnTo>
                      <a:pt x="2859378" y="1054100"/>
                    </a:lnTo>
                    <a:lnTo>
                      <a:pt x="2852753" y="1028700"/>
                    </a:lnTo>
                    <a:lnTo>
                      <a:pt x="2847375" y="1003300"/>
                    </a:lnTo>
                    <a:lnTo>
                      <a:pt x="2842706" y="990600"/>
                    </a:lnTo>
                    <a:lnTo>
                      <a:pt x="2838206" y="965200"/>
                    </a:lnTo>
                    <a:lnTo>
                      <a:pt x="2830956" y="927100"/>
                    </a:lnTo>
                    <a:lnTo>
                      <a:pt x="2822095" y="901700"/>
                    </a:lnTo>
                    <a:lnTo>
                      <a:pt x="2809207" y="850900"/>
                    </a:lnTo>
                    <a:lnTo>
                      <a:pt x="2799543" y="825500"/>
                    </a:lnTo>
                    <a:lnTo>
                      <a:pt x="2790312" y="825500"/>
                    </a:lnTo>
                    <a:lnTo>
                      <a:pt x="2770953" y="774700"/>
                    </a:lnTo>
                    <a:lnTo>
                      <a:pt x="2752623" y="723900"/>
                    </a:lnTo>
                    <a:lnTo>
                      <a:pt x="2735103" y="673100"/>
                    </a:lnTo>
                    <a:lnTo>
                      <a:pt x="2718172" y="635000"/>
                    </a:lnTo>
                    <a:lnTo>
                      <a:pt x="2701612" y="596900"/>
                    </a:lnTo>
                    <a:lnTo>
                      <a:pt x="2685203" y="546100"/>
                    </a:lnTo>
                    <a:lnTo>
                      <a:pt x="2668725" y="508000"/>
                    </a:lnTo>
                    <a:lnTo>
                      <a:pt x="2651689" y="469900"/>
                    </a:lnTo>
                    <a:lnTo>
                      <a:pt x="2634114" y="431800"/>
                    </a:lnTo>
                    <a:lnTo>
                      <a:pt x="2624849" y="406400"/>
                    </a:lnTo>
                    <a:lnTo>
                      <a:pt x="2563911" y="406400"/>
                    </a:lnTo>
                    <a:lnTo>
                      <a:pt x="2550908" y="381000"/>
                    </a:lnTo>
                    <a:close/>
                  </a:path>
                  <a:path w="4508500" h="7327900">
                    <a:moveTo>
                      <a:pt x="3618072" y="1212787"/>
                    </a:moveTo>
                    <a:lnTo>
                      <a:pt x="3623531" y="1231900"/>
                    </a:lnTo>
                    <a:lnTo>
                      <a:pt x="3629041" y="1241323"/>
                    </a:lnTo>
                    <a:lnTo>
                      <a:pt x="3620184" y="1219200"/>
                    </a:lnTo>
                    <a:lnTo>
                      <a:pt x="3618072" y="1212787"/>
                    </a:lnTo>
                    <a:close/>
                  </a:path>
                  <a:path w="4508500" h="7327900">
                    <a:moveTo>
                      <a:pt x="3091414" y="1206500"/>
                    </a:moveTo>
                    <a:lnTo>
                      <a:pt x="3087937" y="1206500"/>
                    </a:lnTo>
                    <a:lnTo>
                      <a:pt x="3099683" y="1239301"/>
                    </a:lnTo>
                    <a:lnTo>
                      <a:pt x="3097763" y="1231900"/>
                    </a:lnTo>
                    <a:lnTo>
                      <a:pt x="3094619" y="1219200"/>
                    </a:lnTo>
                    <a:lnTo>
                      <a:pt x="3091414" y="1206500"/>
                    </a:lnTo>
                    <a:close/>
                  </a:path>
                  <a:path w="4508500" h="7327900">
                    <a:moveTo>
                      <a:pt x="3528384" y="939800"/>
                    </a:moveTo>
                    <a:lnTo>
                      <a:pt x="3523379" y="939800"/>
                    </a:lnTo>
                    <a:lnTo>
                      <a:pt x="3537071" y="977900"/>
                    </a:lnTo>
                    <a:lnTo>
                      <a:pt x="3555430" y="1016000"/>
                    </a:lnTo>
                    <a:lnTo>
                      <a:pt x="3575937" y="1066800"/>
                    </a:lnTo>
                    <a:lnTo>
                      <a:pt x="3596068" y="1117600"/>
                    </a:lnTo>
                    <a:lnTo>
                      <a:pt x="3613303" y="1168400"/>
                    </a:lnTo>
                    <a:lnTo>
                      <a:pt x="3629189" y="1206500"/>
                    </a:lnTo>
                    <a:lnTo>
                      <a:pt x="3634796" y="1219200"/>
                    </a:lnTo>
                    <a:lnTo>
                      <a:pt x="3658464" y="1219200"/>
                    </a:lnTo>
                    <a:lnTo>
                      <a:pt x="3632109" y="1155700"/>
                    </a:lnTo>
                    <a:lnTo>
                      <a:pt x="3623250" y="1155700"/>
                    </a:lnTo>
                    <a:lnTo>
                      <a:pt x="3617049" y="1143000"/>
                    </a:lnTo>
                    <a:lnTo>
                      <a:pt x="3609058" y="1130300"/>
                    </a:lnTo>
                    <a:lnTo>
                      <a:pt x="3599460" y="1104900"/>
                    </a:lnTo>
                    <a:lnTo>
                      <a:pt x="3588435" y="1079500"/>
                    </a:lnTo>
                    <a:lnTo>
                      <a:pt x="3575805" y="1054100"/>
                    </a:lnTo>
                    <a:lnTo>
                      <a:pt x="3562484" y="1016000"/>
                    </a:lnTo>
                    <a:lnTo>
                      <a:pt x="3548803" y="990600"/>
                    </a:lnTo>
                    <a:lnTo>
                      <a:pt x="3535096" y="952500"/>
                    </a:lnTo>
                    <a:lnTo>
                      <a:pt x="3528384" y="939800"/>
                    </a:lnTo>
                    <a:close/>
                  </a:path>
                  <a:path w="4508500" h="7327900">
                    <a:moveTo>
                      <a:pt x="3615066" y="1203658"/>
                    </a:moveTo>
                    <a:lnTo>
                      <a:pt x="3618072" y="1212787"/>
                    </a:lnTo>
                    <a:lnTo>
                      <a:pt x="3616277" y="1206500"/>
                    </a:lnTo>
                    <a:lnTo>
                      <a:pt x="3615066" y="1203658"/>
                    </a:lnTo>
                    <a:close/>
                  </a:path>
                  <a:path w="4508500" h="7327900">
                    <a:moveTo>
                      <a:pt x="3079691" y="165100"/>
                    </a:moveTo>
                    <a:lnTo>
                      <a:pt x="3057184" y="165100"/>
                    </a:lnTo>
                    <a:lnTo>
                      <a:pt x="3076367" y="190500"/>
                    </a:lnTo>
                    <a:lnTo>
                      <a:pt x="3098753" y="215900"/>
                    </a:lnTo>
                    <a:lnTo>
                      <a:pt x="3164507" y="317500"/>
                    </a:lnTo>
                    <a:lnTo>
                      <a:pt x="3177672" y="342900"/>
                    </a:lnTo>
                    <a:lnTo>
                      <a:pt x="3190367" y="355600"/>
                    </a:lnTo>
                    <a:lnTo>
                      <a:pt x="3202614" y="381000"/>
                    </a:lnTo>
                    <a:lnTo>
                      <a:pt x="3244979" y="444500"/>
                    </a:lnTo>
                    <a:lnTo>
                      <a:pt x="3247647" y="457200"/>
                    </a:lnTo>
                    <a:lnTo>
                      <a:pt x="3252581" y="469900"/>
                    </a:lnTo>
                    <a:lnTo>
                      <a:pt x="3259062" y="482600"/>
                    </a:lnTo>
                    <a:lnTo>
                      <a:pt x="3266371" y="495300"/>
                    </a:lnTo>
                    <a:lnTo>
                      <a:pt x="3297501" y="558800"/>
                    </a:lnTo>
                    <a:lnTo>
                      <a:pt x="3307728" y="584200"/>
                    </a:lnTo>
                    <a:lnTo>
                      <a:pt x="3309425" y="596900"/>
                    </a:lnTo>
                    <a:lnTo>
                      <a:pt x="3306182" y="596900"/>
                    </a:lnTo>
                    <a:lnTo>
                      <a:pt x="3314041" y="609600"/>
                    </a:lnTo>
                    <a:lnTo>
                      <a:pt x="3321672" y="635000"/>
                    </a:lnTo>
                    <a:lnTo>
                      <a:pt x="3328947" y="647700"/>
                    </a:lnTo>
                    <a:lnTo>
                      <a:pt x="3335741" y="660400"/>
                    </a:lnTo>
                    <a:lnTo>
                      <a:pt x="3348820" y="685800"/>
                    </a:lnTo>
                    <a:lnTo>
                      <a:pt x="3361260" y="698500"/>
                    </a:lnTo>
                    <a:lnTo>
                      <a:pt x="3373128" y="723900"/>
                    </a:lnTo>
                    <a:lnTo>
                      <a:pt x="3384493" y="749300"/>
                    </a:lnTo>
                    <a:lnTo>
                      <a:pt x="3405980" y="787400"/>
                    </a:lnTo>
                    <a:lnTo>
                      <a:pt x="3425246" y="825500"/>
                    </a:lnTo>
                    <a:lnTo>
                      <a:pt x="3462093" y="889000"/>
                    </a:lnTo>
                    <a:lnTo>
                      <a:pt x="3471357" y="901700"/>
                    </a:lnTo>
                    <a:lnTo>
                      <a:pt x="3480854" y="914400"/>
                    </a:lnTo>
                    <a:lnTo>
                      <a:pt x="3490450" y="939800"/>
                    </a:lnTo>
                    <a:lnTo>
                      <a:pt x="3500008" y="952500"/>
                    </a:lnTo>
                    <a:lnTo>
                      <a:pt x="3509659" y="965200"/>
                    </a:lnTo>
                    <a:lnTo>
                      <a:pt x="3519678" y="990600"/>
                    </a:lnTo>
                    <a:lnTo>
                      <a:pt x="3530120" y="1016000"/>
                    </a:lnTo>
                    <a:lnTo>
                      <a:pt x="3541044" y="1028700"/>
                    </a:lnTo>
                    <a:lnTo>
                      <a:pt x="3552538" y="1054100"/>
                    </a:lnTo>
                    <a:lnTo>
                      <a:pt x="3564511" y="1079500"/>
                    </a:lnTo>
                    <a:lnTo>
                      <a:pt x="3576795" y="1117600"/>
                    </a:lnTo>
                    <a:lnTo>
                      <a:pt x="3589220" y="1143000"/>
                    </a:lnTo>
                    <a:lnTo>
                      <a:pt x="3615066" y="1203658"/>
                    </a:lnTo>
                    <a:lnTo>
                      <a:pt x="3600174" y="1158438"/>
                    </a:lnTo>
                    <a:lnTo>
                      <a:pt x="3599031" y="1155700"/>
                    </a:lnTo>
                    <a:lnTo>
                      <a:pt x="3599273" y="1155700"/>
                    </a:lnTo>
                    <a:lnTo>
                      <a:pt x="3581440" y="1117600"/>
                    </a:lnTo>
                    <a:lnTo>
                      <a:pt x="3565256" y="1079500"/>
                    </a:lnTo>
                    <a:lnTo>
                      <a:pt x="3549289" y="1041400"/>
                    </a:lnTo>
                    <a:lnTo>
                      <a:pt x="3532109" y="1003300"/>
                    </a:lnTo>
                    <a:lnTo>
                      <a:pt x="3512285" y="952500"/>
                    </a:lnTo>
                    <a:lnTo>
                      <a:pt x="3488385" y="901700"/>
                    </a:lnTo>
                    <a:lnTo>
                      <a:pt x="3507987" y="901700"/>
                    </a:lnTo>
                    <a:lnTo>
                      <a:pt x="3501522" y="889000"/>
                    </a:lnTo>
                    <a:lnTo>
                      <a:pt x="3495367" y="876300"/>
                    </a:lnTo>
                    <a:lnTo>
                      <a:pt x="3489569" y="863600"/>
                    </a:lnTo>
                    <a:lnTo>
                      <a:pt x="3484176" y="850900"/>
                    </a:lnTo>
                    <a:lnTo>
                      <a:pt x="3474769" y="838200"/>
                    </a:lnTo>
                    <a:lnTo>
                      <a:pt x="3467522" y="825500"/>
                    </a:lnTo>
                    <a:lnTo>
                      <a:pt x="3462796" y="812800"/>
                    </a:lnTo>
                    <a:lnTo>
                      <a:pt x="3460952" y="812800"/>
                    </a:lnTo>
                    <a:lnTo>
                      <a:pt x="3424733" y="736600"/>
                    </a:lnTo>
                    <a:lnTo>
                      <a:pt x="3391498" y="660400"/>
                    </a:lnTo>
                    <a:lnTo>
                      <a:pt x="3376056" y="635000"/>
                    </a:lnTo>
                    <a:lnTo>
                      <a:pt x="3360516" y="596900"/>
                    </a:lnTo>
                    <a:lnTo>
                      <a:pt x="3309425" y="596900"/>
                    </a:lnTo>
                    <a:lnTo>
                      <a:pt x="3300390" y="586016"/>
                    </a:lnTo>
                    <a:lnTo>
                      <a:pt x="3353828" y="586016"/>
                    </a:lnTo>
                    <a:lnTo>
                      <a:pt x="3329259" y="546100"/>
                    </a:lnTo>
                    <a:lnTo>
                      <a:pt x="3313487" y="508000"/>
                    </a:lnTo>
                    <a:lnTo>
                      <a:pt x="3297322" y="482600"/>
                    </a:lnTo>
                    <a:lnTo>
                      <a:pt x="3280181" y="444500"/>
                    </a:lnTo>
                    <a:lnTo>
                      <a:pt x="3261481" y="419100"/>
                    </a:lnTo>
                    <a:lnTo>
                      <a:pt x="3234096" y="368300"/>
                    </a:lnTo>
                    <a:lnTo>
                      <a:pt x="3227901" y="368300"/>
                    </a:lnTo>
                    <a:lnTo>
                      <a:pt x="3221082" y="355600"/>
                    </a:lnTo>
                    <a:lnTo>
                      <a:pt x="3214572" y="342900"/>
                    </a:lnTo>
                    <a:lnTo>
                      <a:pt x="3208344" y="330200"/>
                    </a:lnTo>
                    <a:lnTo>
                      <a:pt x="3202373" y="317500"/>
                    </a:lnTo>
                    <a:lnTo>
                      <a:pt x="3197396" y="306638"/>
                    </a:lnTo>
                    <a:lnTo>
                      <a:pt x="3196248" y="304800"/>
                    </a:lnTo>
                    <a:lnTo>
                      <a:pt x="3190778" y="304800"/>
                    </a:lnTo>
                    <a:lnTo>
                      <a:pt x="3179725" y="292100"/>
                    </a:lnTo>
                    <a:lnTo>
                      <a:pt x="3139715" y="228600"/>
                    </a:lnTo>
                    <a:lnTo>
                      <a:pt x="3129738" y="215900"/>
                    </a:lnTo>
                    <a:lnTo>
                      <a:pt x="3119389" y="203200"/>
                    </a:lnTo>
                    <a:lnTo>
                      <a:pt x="3104334" y="203200"/>
                    </a:lnTo>
                    <a:lnTo>
                      <a:pt x="3095865" y="190500"/>
                    </a:lnTo>
                    <a:lnTo>
                      <a:pt x="3087560" y="177800"/>
                    </a:lnTo>
                    <a:lnTo>
                      <a:pt x="3079691" y="165100"/>
                    </a:lnTo>
                    <a:close/>
                  </a:path>
                  <a:path w="4508500" h="7327900">
                    <a:moveTo>
                      <a:pt x="3599031" y="1155700"/>
                    </a:moveTo>
                    <a:lnTo>
                      <a:pt x="3600174" y="1158438"/>
                    </a:lnTo>
                    <a:lnTo>
                      <a:pt x="3599663" y="1156886"/>
                    </a:lnTo>
                    <a:lnTo>
                      <a:pt x="3599031" y="1155700"/>
                    </a:lnTo>
                    <a:close/>
                  </a:path>
                  <a:path w="4508500" h="7327900">
                    <a:moveTo>
                      <a:pt x="3599273" y="1155700"/>
                    </a:moveTo>
                    <a:lnTo>
                      <a:pt x="3599031" y="1155700"/>
                    </a:lnTo>
                    <a:lnTo>
                      <a:pt x="3599663" y="1156886"/>
                    </a:lnTo>
                    <a:lnTo>
                      <a:pt x="3599273" y="1155700"/>
                    </a:lnTo>
                    <a:close/>
                  </a:path>
                  <a:path w="4508500" h="7327900">
                    <a:moveTo>
                      <a:pt x="3577953" y="1041400"/>
                    </a:moveTo>
                    <a:lnTo>
                      <a:pt x="3583856" y="1054100"/>
                    </a:lnTo>
                    <a:lnTo>
                      <a:pt x="3589816" y="1066800"/>
                    </a:lnTo>
                    <a:lnTo>
                      <a:pt x="3595695" y="1079500"/>
                    </a:lnTo>
                    <a:lnTo>
                      <a:pt x="3601356" y="1092200"/>
                    </a:lnTo>
                    <a:lnTo>
                      <a:pt x="3623250" y="1155700"/>
                    </a:lnTo>
                    <a:lnTo>
                      <a:pt x="3632109" y="1155700"/>
                    </a:lnTo>
                    <a:lnTo>
                      <a:pt x="3605754" y="1092200"/>
                    </a:lnTo>
                    <a:lnTo>
                      <a:pt x="3599066" y="1079500"/>
                    </a:lnTo>
                    <a:lnTo>
                      <a:pt x="3592073" y="1066800"/>
                    </a:lnTo>
                    <a:lnTo>
                      <a:pt x="3584971" y="1054100"/>
                    </a:lnTo>
                    <a:lnTo>
                      <a:pt x="3577953" y="1041400"/>
                    </a:lnTo>
                    <a:close/>
                  </a:path>
                  <a:path w="4508500" h="7327900">
                    <a:moveTo>
                      <a:pt x="3762241" y="1117600"/>
                    </a:moveTo>
                    <a:lnTo>
                      <a:pt x="3772523" y="1143000"/>
                    </a:lnTo>
                    <a:lnTo>
                      <a:pt x="3773749" y="1144503"/>
                    </a:lnTo>
                    <a:lnTo>
                      <a:pt x="3762241" y="1117600"/>
                    </a:lnTo>
                    <a:close/>
                  </a:path>
                  <a:path w="4508500" h="7327900">
                    <a:moveTo>
                      <a:pt x="3049603" y="50800"/>
                    </a:moveTo>
                    <a:lnTo>
                      <a:pt x="3082624" y="101600"/>
                    </a:lnTo>
                    <a:lnTo>
                      <a:pt x="3115245" y="152400"/>
                    </a:lnTo>
                    <a:lnTo>
                      <a:pt x="3146241" y="203200"/>
                    </a:lnTo>
                    <a:lnTo>
                      <a:pt x="3161483" y="215900"/>
                    </a:lnTo>
                    <a:lnTo>
                      <a:pt x="3207170" y="292100"/>
                    </a:lnTo>
                    <a:lnTo>
                      <a:pt x="3236521" y="330200"/>
                    </a:lnTo>
                    <a:lnTo>
                      <a:pt x="3265429" y="381000"/>
                    </a:lnTo>
                    <a:lnTo>
                      <a:pt x="3294517" y="431800"/>
                    </a:lnTo>
                    <a:lnTo>
                      <a:pt x="3309124" y="444500"/>
                    </a:lnTo>
                    <a:lnTo>
                      <a:pt x="3319550" y="469900"/>
                    </a:lnTo>
                    <a:lnTo>
                      <a:pt x="3350976" y="520700"/>
                    </a:lnTo>
                    <a:lnTo>
                      <a:pt x="3365011" y="546100"/>
                    </a:lnTo>
                    <a:lnTo>
                      <a:pt x="3379226" y="571500"/>
                    </a:lnTo>
                    <a:lnTo>
                      <a:pt x="3393371" y="584200"/>
                    </a:lnTo>
                    <a:lnTo>
                      <a:pt x="3407194" y="609600"/>
                    </a:lnTo>
                    <a:lnTo>
                      <a:pt x="3428915" y="660400"/>
                    </a:lnTo>
                    <a:lnTo>
                      <a:pt x="3472881" y="736600"/>
                    </a:lnTo>
                    <a:lnTo>
                      <a:pt x="3494536" y="787400"/>
                    </a:lnTo>
                    <a:lnTo>
                      <a:pt x="3515578" y="838200"/>
                    </a:lnTo>
                    <a:lnTo>
                      <a:pt x="3518226" y="850900"/>
                    </a:lnTo>
                    <a:lnTo>
                      <a:pt x="3522774" y="863600"/>
                    </a:lnTo>
                    <a:lnTo>
                      <a:pt x="3528939" y="876300"/>
                    </a:lnTo>
                    <a:lnTo>
                      <a:pt x="3544488" y="914400"/>
                    </a:lnTo>
                    <a:lnTo>
                      <a:pt x="3574939" y="990600"/>
                    </a:lnTo>
                    <a:lnTo>
                      <a:pt x="3584926" y="1016000"/>
                    </a:lnTo>
                    <a:lnTo>
                      <a:pt x="3587450" y="1028700"/>
                    </a:lnTo>
                    <a:lnTo>
                      <a:pt x="3721109" y="1028700"/>
                    </a:lnTo>
                    <a:lnTo>
                      <a:pt x="3702086" y="977900"/>
                    </a:lnTo>
                    <a:lnTo>
                      <a:pt x="3691422" y="952500"/>
                    </a:lnTo>
                    <a:lnTo>
                      <a:pt x="3681311" y="927100"/>
                    </a:lnTo>
                    <a:lnTo>
                      <a:pt x="3671523" y="901700"/>
                    </a:lnTo>
                    <a:lnTo>
                      <a:pt x="3661825" y="876300"/>
                    </a:lnTo>
                    <a:lnTo>
                      <a:pt x="3651337" y="838200"/>
                    </a:lnTo>
                    <a:lnTo>
                      <a:pt x="3640339" y="812800"/>
                    </a:lnTo>
                    <a:lnTo>
                      <a:pt x="3628665" y="787400"/>
                    </a:lnTo>
                    <a:lnTo>
                      <a:pt x="3616151" y="762000"/>
                    </a:lnTo>
                    <a:lnTo>
                      <a:pt x="3615088" y="749300"/>
                    </a:lnTo>
                    <a:lnTo>
                      <a:pt x="3619544" y="749300"/>
                    </a:lnTo>
                    <a:lnTo>
                      <a:pt x="3598183" y="711200"/>
                    </a:lnTo>
                    <a:lnTo>
                      <a:pt x="3575531" y="673100"/>
                    </a:lnTo>
                    <a:lnTo>
                      <a:pt x="3552551" y="622300"/>
                    </a:lnTo>
                    <a:lnTo>
                      <a:pt x="3530206" y="584200"/>
                    </a:lnTo>
                    <a:lnTo>
                      <a:pt x="3508322" y="546100"/>
                    </a:lnTo>
                    <a:lnTo>
                      <a:pt x="3477349" y="495300"/>
                    </a:lnTo>
                    <a:lnTo>
                      <a:pt x="3440649" y="431800"/>
                    </a:lnTo>
                    <a:lnTo>
                      <a:pt x="3430887" y="419100"/>
                    </a:lnTo>
                    <a:lnTo>
                      <a:pt x="3420918" y="393700"/>
                    </a:lnTo>
                    <a:lnTo>
                      <a:pt x="3410621" y="381000"/>
                    </a:lnTo>
                    <a:lnTo>
                      <a:pt x="3356744" y="292100"/>
                    </a:lnTo>
                    <a:lnTo>
                      <a:pt x="3335544" y="266700"/>
                    </a:lnTo>
                    <a:lnTo>
                      <a:pt x="3314862" y="228600"/>
                    </a:lnTo>
                    <a:lnTo>
                      <a:pt x="3294370" y="203200"/>
                    </a:lnTo>
                    <a:lnTo>
                      <a:pt x="3275251" y="177800"/>
                    </a:lnTo>
                    <a:lnTo>
                      <a:pt x="3257827" y="152400"/>
                    </a:lnTo>
                    <a:lnTo>
                      <a:pt x="3242424" y="127000"/>
                    </a:lnTo>
                    <a:lnTo>
                      <a:pt x="3235805" y="114300"/>
                    </a:lnTo>
                    <a:lnTo>
                      <a:pt x="3229198" y="114300"/>
                    </a:lnTo>
                    <a:lnTo>
                      <a:pt x="3222503" y="101600"/>
                    </a:lnTo>
                    <a:lnTo>
                      <a:pt x="3215619" y="88900"/>
                    </a:lnTo>
                    <a:lnTo>
                      <a:pt x="3219997" y="88900"/>
                    </a:lnTo>
                    <a:lnTo>
                      <a:pt x="3210226" y="76200"/>
                    </a:lnTo>
                    <a:lnTo>
                      <a:pt x="3070953" y="76200"/>
                    </a:lnTo>
                    <a:lnTo>
                      <a:pt x="3059815" y="63500"/>
                    </a:lnTo>
                    <a:lnTo>
                      <a:pt x="3049603" y="50800"/>
                    </a:lnTo>
                    <a:close/>
                  </a:path>
                  <a:path w="4508500" h="7327900">
                    <a:moveTo>
                      <a:pt x="3507987" y="901700"/>
                    </a:moveTo>
                    <a:lnTo>
                      <a:pt x="3488385" y="901700"/>
                    </a:lnTo>
                    <a:lnTo>
                      <a:pt x="3502648" y="927100"/>
                    </a:lnTo>
                    <a:lnTo>
                      <a:pt x="3513268" y="952500"/>
                    </a:lnTo>
                    <a:lnTo>
                      <a:pt x="3520902" y="965200"/>
                    </a:lnTo>
                    <a:lnTo>
                      <a:pt x="3526206" y="977900"/>
                    </a:lnTo>
                    <a:lnTo>
                      <a:pt x="3530122" y="977900"/>
                    </a:lnTo>
                    <a:lnTo>
                      <a:pt x="3526333" y="965200"/>
                    </a:lnTo>
                    <a:lnTo>
                      <a:pt x="3522196" y="952500"/>
                    </a:lnTo>
                    <a:lnTo>
                      <a:pt x="3520336" y="939800"/>
                    </a:lnTo>
                    <a:lnTo>
                      <a:pt x="3528384" y="939800"/>
                    </a:lnTo>
                    <a:lnTo>
                      <a:pt x="3521672" y="927100"/>
                    </a:lnTo>
                    <a:lnTo>
                      <a:pt x="3507987" y="901700"/>
                    </a:lnTo>
                    <a:close/>
                  </a:path>
                  <a:path w="4508500" h="7327900">
                    <a:moveTo>
                      <a:pt x="2757604" y="673100"/>
                    </a:moveTo>
                    <a:lnTo>
                      <a:pt x="2753141" y="673100"/>
                    </a:lnTo>
                    <a:lnTo>
                      <a:pt x="2760830" y="698500"/>
                    </a:lnTo>
                    <a:lnTo>
                      <a:pt x="2775580" y="736600"/>
                    </a:lnTo>
                    <a:lnTo>
                      <a:pt x="2782872" y="762000"/>
                    </a:lnTo>
                    <a:lnTo>
                      <a:pt x="2790095" y="787400"/>
                    </a:lnTo>
                    <a:lnTo>
                      <a:pt x="2797228" y="800100"/>
                    </a:lnTo>
                    <a:lnTo>
                      <a:pt x="2804249" y="825500"/>
                    </a:lnTo>
                    <a:lnTo>
                      <a:pt x="2817162" y="863600"/>
                    </a:lnTo>
                    <a:lnTo>
                      <a:pt x="2829082" y="901700"/>
                    </a:lnTo>
                    <a:lnTo>
                      <a:pt x="2840070" y="927100"/>
                    </a:lnTo>
                    <a:lnTo>
                      <a:pt x="2850185" y="952500"/>
                    </a:lnTo>
                    <a:lnTo>
                      <a:pt x="2831798" y="901700"/>
                    </a:lnTo>
                    <a:lnTo>
                      <a:pt x="2821092" y="863600"/>
                    </a:lnTo>
                    <a:lnTo>
                      <a:pt x="2816306" y="838200"/>
                    </a:lnTo>
                    <a:lnTo>
                      <a:pt x="2815683" y="825500"/>
                    </a:lnTo>
                    <a:lnTo>
                      <a:pt x="2823309" y="825500"/>
                    </a:lnTo>
                    <a:lnTo>
                      <a:pt x="2822950" y="812800"/>
                    </a:lnTo>
                    <a:lnTo>
                      <a:pt x="2963806" y="812800"/>
                    </a:lnTo>
                    <a:lnTo>
                      <a:pt x="2959974" y="800100"/>
                    </a:lnTo>
                    <a:lnTo>
                      <a:pt x="2951313" y="774700"/>
                    </a:lnTo>
                    <a:lnTo>
                      <a:pt x="2795761" y="774700"/>
                    </a:lnTo>
                    <a:lnTo>
                      <a:pt x="2791664" y="762000"/>
                    </a:lnTo>
                    <a:lnTo>
                      <a:pt x="2785732" y="749300"/>
                    </a:lnTo>
                    <a:lnTo>
                      <a:pt x="2778470" y="736600"/>
                    </a:lnTo>
                    <a:lnTo>
                      <a:pt x="2761947" y="685800"/>
                    </a:lnTo>
                    <a:lnTo>
                      <a:pt x="2757604" y="673100"/>
                    </a:lnTo>
                    <a:close/>
                  </a:path>
                  <a:path w="4508500" h="7327900">
                    <a:moveTo>
                      <a:pt x="2921058" y="647700"/>
                    </a:moveTo>
                    <a:lnTo>
                      <a:pt x="2912923" y="647700"/>
                    </a:lnTo>
                    <a:lnTo>
                      <a:pt x="2928502" y="685800"/>
                    </a:lnTo>
                    <a:lnTo>
                      <a:pt x="2950183" y="736600"/>
                    </a:lnTo>
                    <a:lnTo>
                      <a:pt x="2974066" y="800100"/>
                    </a:lnTo>
                    <a:lnTo>
                      <a:pt x="2995473" y="863600"/>
                    </a:lnTo>
                    <a:lnTo>
                      <a:pt x="3012478" y="914400"/>
                    </a:lnTo>
                    <a:lnTo>
                      <a:pt x="3021733" y="927100"/>
                    </a:lnTo>
                    <a:lnTo>
                      <a:pt x="3019887" y="914400"/>
                    </a:lnTo>
                    <a:lnTo>
                      <a:pt x="3028750" y="914400"/>
                    </a:lnTo>
                    <a:lnTo>
                      <a:pt x="3023180" y="901700"/>
                    </a:lnTo>
                    <a:lnTo>
                      <a:pt x="3017730" y="876300"/>
                    </a:lnTo>
                    <a:lnTo>
                      <a:pt x="3007044" y="850900"/>
                    </a:lnTo>
                    <a:lnTo>
                      <a:pt x="2996666" y="825500"/>
                    </a:lnTo>
                    <a:lnTo>
                      <a:pt x="2986412" y="800100"/>
                    </a:lnTo>
                    <a:lnTo>
                      <a:pt x="2976097" y="774700"/>
                    </a:lnTo>
                    <a:lnTo>
                      <a:pt x="2932423" y="673100"/>
                    </a:lnTo>
                    <a:lnTo>
                      <a:pt x="2921058" y="647700"/>
                    </a:lnTo>
                    <a:close/>
                  </a:path>
                  <a:path w="4508500" h="7327900">
                    <a:moveTo>
                      <a:pt x="3669611" y="860363"/>
                    </a:moveTo>
                    <a:lnTo>
                      <a:pt x="3676885" y="876300"/>
                    </a:lnTo>
                    <a:lnTo>
                      <a:pt x="3691562" y="914400"/>
                    </a:lnTo>
                    <a:lnTo>
                      <a:pt x="3685013" y="889000"/>
                    </a:lnTo>
                    <a:lnTo>
                      <a:pt x="3678344" y="876300"/>
                    </a:lnTo>
                    <a:lnTo>
                      <a:pt x="3671450" y="863600"/>
                    </a:lnTo>
                    <a:lnTo>
                      <a:pt x="3669611" y="860363"/>
                    </a:lnTo>
                    <a:close/>
                  </a:path>
                  <a:path w="4508500" h="7327900">
                    <a:moveTo>
                      <a:pt x="3654096" y="827574"/>
                    </a:moveTo>
                    <a:lnTo>
                      <a:pt x="3657018" y="838200"/>
                    </a:lnTo>
                    <a:lnTo>
                      <a:pt x="3669611" y="860363"/>
                    </a:lnTo>
                    <a:lnTo>
                      <a:pt x="3659495" y="838200"/>
                    </a:lnTo>
                    <a:lnTo>
                      <a:pt x="3654096" y="827574"/>
                    </a:lnTo>
                    <a:close/>
                  </a:path>
                  <a:path w="4508500" h="7327900">
                    <a:moveTo>
                      <a:pt x="3632976" y="782438"/>
                    </a:moveTo>
                    <a:lnTo>
                      <a:pt x="3640135" y="800100"/>
                    </a:lnTo>
                    <a:lnTo>
                      <a:pt x="3654096" y="827574"/>
                    </a:lnTo>
                    <a:lnTo>
                      <a:pt x="3650034" y="812800"/>
                    </a:lnTo>
                    <a:lnTo>
                      <a:pt x="3643377" y="800100"/>
                    </a:lnTo>
                    <a:lnTo>
                      <a:pt x="3637156" y="787400"/>
                    </a:lnTo>
                    <a:lnTo>
                      <a:pt x="3632976" y="782438"/>
                    </a:lnTo>
                    <a:close/>
                  </a:path>
                  <a:path w="4508500" h="7327900">
                    <a:moveTo>
                      <a:pt x="2761696" y="723900"/>
                    </a:moveTo>
                    <a:lnTo>
                      <a:pt x="2790312" y="825500"/>
                    </a:lnTo>
                    <a:lnTo>
                      <a:pt x="2799543" y="825500"/>
                    </a:lnTo>
                    <a:lnTo>
                      <a:pt x="2789879" y="800100"/>
                    </a:lnTo>
                    <a:lnTo>
                      <a:pt x="2761696" y="723900"/>
                    </a:lnTo>
                    <a:close/>
                  </a:path>
                  <a:path w="4508500" h="7327900">
                    <a:moveTo>
                      <a:pt x="4266554" y="0"/>
                    </a:moveTo>
                    <a:lnTo>
                      <a:pt x="4263535" y="0"/>
                    </a:lnTo>
                    <a:lnTo>
                      <a:pt x="4270394" y="25400"/>
                    </a:lnTo>
                    <a:lnTo>
                      <a:pt x="4276855" y="38100"/>
                    </a:lnTo>
                    <a:lnTo>
                      <a:pt x="4283067" y="63500"/>
                    </a:lnTo>
                    <a:lnTo>
                      <a:pt x="4289178" y="88900"/>
                    </a:lnTo>
                    <a:lnTo>
                      <a:pt x="4313774" y="177800"/>
                    </a:lnTo>
                    <a:lnTo>
                      <a:pt x="4327271" y="228600"/>
                    </a:lnTo>
                    <a:lnTo>
                      <a:pt x="4339073" y="279400"/>
                    </a:lnTo>
                    <a:lnTo>
                      <a:pt x="4349139" y="317500"/>
                    </a:lnTo>
                    <a:lnTo>
                      <a:pt x="4357428" y="368300"/>
                    </a:lnTo>
                    <a:lnTo>
                      <a:pt x="4363898" y="406400"/>
                    </a:lnTo>
                    <a:lnTo>
                      <a:pt x="4367499" y="419100"/>
                    </a:lnTo>
                    <a:lnTo>
                      <a:pt x="4370751" y="444500"/>
                    </a:lnTo>
                    <a:lnTo>
                      <a:pt x="4373681" y="469900"/>
                    </a:lnTo>
                    <a:lnTo>
                      <a:pt x="4376317" y="482600"/>
                    </a:lnTo>
                    <a:lnTo>
                      <a:pt x="4378251" y="508000"/>
                    </a:lnTo>
                    <a:lnTo>
                      <a:pt x="4379861" y="520700"/>
                    </a:lnTo>
                    <a:lnTo>
                      <a:pt x="4381243" y="546100"/>
                    </a:lnTo>
                    <a:lnTo>
                      <a:pt x="4382494" y="558800"/>
                    </a:lnTo>
                    <a:lnTo>
                      <a:pt x="4385751" y="609600"/>
                    </a:lnTo>
                    <a:lnTo>
                      <a:pt x="4387812" y="660400"/>
                    </a:lnTo>
                    <a:lnTo>
                      <a:pt x="4389520" y="711200"/>
                    </a:lnTo>
                    <a:lnTo>
                      <a:pt x="4391715" y="762000"/>
                    </a:lnTo>
                    <a:lnTo>
                      <a:pt x="4395237" y="825500"/>
                    </a:lnTo>
                    <a:lnTo>
                      <a:pt x="4501058" y="825500"/>
                    </a:lnTo>
                    <a:lnTo>
                      <a:pt x="4498672" y="800100"/>
                    </a:lnTo>
                    <a:lnTo>
                      <a:pt x="4493280" y="736600"/>
                    </a:lnTo>
                    <a:lnTo>
                      <a:pt x="4487313" y="685800"/>
                    </a:lnTo>
                    <a:lnTo>
                      <a:pt x="4480815" y="635000"/>
                    </a:lnTo>
                    <a:lnTo>
                      <a:pt x="4473829" y="584200"/>
                    </a:lnTo>
                    <a:lnTo>
                      <a:pt x="4466400" y="533400"/>
                    </a:lnTo>
                    <a:lnTo>
                      <a:pt x="4458572" y="495300"/>
                    </a:lnTo>
                    <a:lnTo>
                      <a:pt x="4450389" y="444500"/>
                    </a:lnTo>
                    <a:lnTo>
                      <a:pt x="4441894" y="393700"/>
                    </a:lnTo>
                    <a:lnTo>
                      <a:pt x="4433133" y="355600"/>
                    </a:lnTo>
                    <a:lnTo>
                      <a:pt x="4426395" y="317500"/>
                    </a:lnTo>
                    <a:lnTo>
                      <a:pt x="4422912" y="317500"/>
                    </a:lnTo>
                    <a:lnTo>
                      <a:pt x="4388704" y="177800"/>
                    </a:lnTo>
                    <a:lnTo>
                      <a:pt x="4385666" y="165100"/>
                    </a:lnTo>
                    <a:lnTo>
                      <a:pt x="4382485" y="152400"/>
                    </a:lnTo>
                    <a:lnTo>
                      <a:pt x="4379252" y="139700"/>
                    </a:lnTo>
                    <a:lnTo>
                      <a:pt x="4376055" y="127000"/>
                    </a:lnTo>
                    <a:lnTo>
                      <a:pt x="4369341" y="101600"/>
                    </a:lnTo>
                    <a:lnTo>
                      <a:pt x="4366915" y="76200"/>
                    </a:lnTo>
                    <a:lnTo>
                      <a:pt x="4367074" y="76200"/>
                    </a:lnTo>
                    <a:lnTo>
                      <a:pt x="4368118" y="63500"/>
                    </a:lnTo>
                    <a:lnTo>
                      <a:pt x="4368435" y="63500"/>
                    </a:lnTo>
                    <a:lnTo>
                      <a:pt x="4368334" y="50800"/>
                    </a:lnTo>
                    <a:lnTo>
                      <a:pt x="4367598" y="50800"/>
                    </a:lnTo>
                    <a:lnTo>
                      <a:pt x="4366013" y="38100"/>
                    </a:lnTo>
                    <a:lnTo>
                      <a:pt x="4364834" y="38100"/>
                    </a:lnTo>
                    <a:lnTo>
                      <a:pt x="4363382" y="25400"/>
                    </a:lnTo>
                    <a:lnTo>
                      <a:pt x="4361581" y="12700"/>
                    </a:lnTo>
                    <a:lnTo>
                      <a:pt x="4268571" y="12700"/>
                    </a:lnTo>
                    <a:lnTo>
                      <a:pt x="4267232" y="2011"/>
                    </a:lnTo>
                    <a:lnTo>
                      <a:pt x="4266554" y="0"/>
                    </a:lnTo>
                    <a:close/>
                  </a:path>
                  <a:path w="4508500" h="7327900">
                    <a:moveTo>
                      <a:pt x="3619544" y="749300"/>
                    </a:moveTo>
                    <a:lnTo>
                      <a:pt x="3615088" y="749300"/>
                    </a:lnTo>
                    <a:lnTo>
                      <a:pt x="3618812" y="762000"/>
                    </a:lnTo>
                    <a:lnTo>
                      <a:pt x="3626457" y="774700"/>
                    </a:lnTo>
                    <a:lnTo>
                      <a:pt x="3632976" y="782438"/>
                    </a:lnTo>
                    <a:lnTo>
                      <a:pt x="3619544" y="749300"/>
                    </a:lnTo>
                    <a:close/>
                  </a:path>
                  <a:path w="4508500" h="7327900">
                    <a:moveTo>
                      <a:pt x="2818846" y="419100"/>
                    </a:moveTo>
                    <a:lnTo>
                      <a:pt x="2673499" y="419100"/>
                    </a:lnTo>
                    <a:lnTo>
                      <a:pt x="2686414" y="457200"/>
                    </a:lnTo>
                    <a:lnTo>
                      <a:pt x="2699565" y="482600"/>
                    </a:lnTo>
                    <a:lnTo>
                      <a:pt x="2712612" y="520700"/>
                    </a:lnTo>
                    <a:lnTo>
                      <a:pt x="2725215" y="546100"/>
                    </a:lnTo>
                    <a:lnTo>
                      <a:pt x="2732221" y="571500"/>
                    </a:lnTo>
                    <a:lnTo>
                      <a:pt x="2740695" y="596900"/>
                    </a:lnTo>
                    <a:lnTo>
                      <a:pt x="2760470" y="647700"/>
                    </a:lnTo>
                    <a:lnTo>
                      <a:pt x="2770973" y="685800"/>
                    </a:lnTo>
                    <a:lnTo>
                      <a:pt x="2780459" y="711200"/>
                    </a:lnTo>
                    <a:lnTo>
                      <a:pt x="2785031" y="723900"/>
                    </a:lnTo>
                    <a:lnTo>
                      <a:pt x="2789432" y="749300"/>
                    </a:lnTo>
                    <a:lnTo>
                      <a:pt x="2793610" y="762000"/>
                    </a:lnTo>
                    <a:lnTo>
                      <a:pt x="2797516" y="774700"/>
                    </a:lnTo>
                    <a:lnTo>
                      <a:pt x="2951313" y="774700"/>
                    </a:lnTo>
                    <a:lnTo>
                      <a:pt x="2907346" y="647700"/>
                    </a:lnTo>
                    <a:lnTo>
                      <a:pt x="2921058" y="647700"/>
                    </a:lnTo>
                    <a:lnTo>
                      <a:pt x="2915200" y="635000"/>
                    </a:lnTo>
                    <a:lnTo>
                      <a:pt x="2909042" y="622300"/>
                    </a:lnTo>
                    <a:lnTo>
                      <a:pt x="2882425" y="558800"/>
                    </a:lnTo>
                    <a:lnTo>
                      <a:pt x="2853190" y="495300"/>
                    </a:lnTo>
                    <a:lnTo>
                      <a:pt x="2845322" y="469900"/>
                    </a:lnTo>
                    <a:lnTo>
                      <a:pt x="2836815" y="457200"/>
                    </a:lnTo>
                    <a:lnTo>
                      <a:pt x="2827909" y="431800"/>
                    </a:lnTo>
                    <a:lnTo>
                      <a:pt x="2818846" y="419100"/>
                    </a:lnTo>
                    <a:close/>
                  </a:path>
                  <a:path w="4508500" h="7327900">
                    <a:moveTo>
                      <a:pt x="2745068" y="647700"/>
                    </a:moveTo>
                    <a:lnTo>
                      <a:pt x="2753141" y="673100"/>
                    </a:lnTo>
                    <a:lnTo>
                      <a:pt x="2745068" y="647700"/>
                    </a:lnTo>
                    <a:close/>
                  </a:path>
                  <a:path w="4508500" h="7327900">
                    <a:moveTo>
                      <a:pt x="3272392" y="533400"/>
                    </a:moveTo>
                    <a:lnTo>
                      <a:pt x="3298882" y="584200"/>
                    </a:lnTo>
                    <a:lnTo>
                      <a:pt x="3300390" y="586016"/>
                    </a:lnTo>
                    <a:lnTo>
                      <a:pt x="3272392" y="533400"/>
                    </a:lnTo>
                    <a:close/>
                  </a:path>
                  <a:path w="4508500" h="7327900">
                    <a:moveTo>
                      <a:pt x="4451518" y="330200"/>
                    </a:moveTo>
                    <a:lnTo>
                      <a:pt x="4448358" y="330200"/>
                    </a:lnTo>
                    <a:lnTo>
                      <a:pt x="4453079" y="342900"/>
                    </a:lnTo>
                    <a:lnTo>
                      <a:pt x="4459911" y="381000"/>
                    </a:lnTo>
                    <a:lnTo>
                      <a:pt x="4467958" y="419100"/>
                    </a:lnTo>
                    <a:lnTo>
                      <a:pt x="4480240" y="482600"/>
                    </a:lnTo>
                    <a:lnTo>
                      <a:pt x="4482678" y="495300"/>
                    </a:lnTo>
                    <a:lnTo>
                      <a:pt x="4484957" y="508000"/>
                    </a:lnTo>
                    <a:lnTo>
                      <a:pt x="4487040" y="508000"/>
                    </a:lnTo>
                    <a:lnTo>
                      <a:pt x="4488889" y="520700"/>
                    </a:lnTo>
                    <a:lnTo>
                      <a:pt x="4491737" y="533400"/>
                    </a:lnTo>
                    <a:lnTo>
                      <a:pt x="4493196" y="533400"/>
                    </a:lnTo>
                    <a:lnTo>
                      <a:pt x="4492957" y="520700"/>
                    </a:lnTo>
                    <a:lnTo>
                      <a:pt x="4490711" y="495300"/>
                    </a:lnTo>
                    <a:lnTo>
                      <a:pt x="4482653" y="469900"/>
                    </a:lnTo>
                    <a:lnTo>
                      <a:pt x="4473638" y="431800"/>
                    </a:lnTo>
                    <a:lnTo>
                      <a:pt x="4464003" y="393700"/>
                    </a:lnTo>
                    <a:lnTo>
                      <a:pt x="4454084" y="342900"/>
                    </a:lnTo>
                    <a:lnTo>
                      <a:pt x="4451518" y="330200"/>
                    </a:lnTo>
                    <a:close/>
                  </a:path>
                  <a:path w="4508500" h="7327900">
                    <a:moveTo>
                      <a:pt x="2807618" y="393700"/>
                    </a:moveTo>
                    <a:lnTo>
                      <a:pt x="2651017" y="393700"/>
                    </a:lnTo>
                    <a:lnTo>
                      <a:pt x="2651215" y="394483"/>
                    </a:lnTo>
                    <a:lnTo>
                      <a:pt x="2682892" y="457200"/>
                    </a:lnTo>
                    <a:lnTo>
                      <a:pt x="2681244" y="444500"/>
                    </a:lnTo>
                    <a:lnTo>
                      <a:pt x="2679091" y="444500"/>
                    </a:lnTo>
                    <a:lnTo>
                      <a:pt x="2676489" y="431800"/>
                    </a:lnTo>
                    <a:lnTo>
                      <a:pt x="2673499" y="419100"/>
                    </a:lnTo>
                    <a:lnTo>
                      <a:pt x="2818846" y="419100"/>
                    </a:lnTo>
                    <a:lnTo>
                      <a:pt x="2807618" y="393700"/>
                    </a:lnTo>
                    <a:close/>
                  </a:path>
                  <a:path w="4508500" h="7327900">
                    <a:moveTo>
                      <a:pt x="2656924" y="406400"/>
                    </a:moveTo>
                    <a:lnTo>
                      <a:pt x="2647404" y="406400"/>
                    </a:lnTo>
                    <a:lnTo>
                      <a:pt x="2659211" y="431800"/>
                    </a:lnTo>
                    <a:lnTo>
                      <a:pt x="2663426" y="431800"/>
                    </a:lnTo>
                    <a:lnTo>
                      <a:pt x="2656924" y="406400"/>
                    </a:lnTo>
                    <a:close/>
                  </a:path>
                  <a:path w="4508500" h="7327900">
                    <a:moveTo>
                      <a:pt x="4377718" y="0"/>
                    </a:moveTo>
                    <a:lnTo>
                      <a:pt x="4363063" y="0"/>
                    </a:lnTo>
                    <a:lnTo>
                      <a:pt x="4369510" y="25400"/>
                    </a:lnTo>
                    <a:lnTo>
                      <a:pt x="4376130" y="50800"/>
                    </a:lnTo>
                    <a:lnTo>
                      <a:pt x="4383095" y="76200"/>
                    </a:lnTo>
                    <a:lnTo>
                      <a:pt x="4390380" y="114300"/>
                    </a:lnTo>
                    <a:lnTo>
                      <a:pt x="4397960" y="139700"/>
                    </a:lnTo>
                    <a:lnTo>
                      <a:pt x="4407627" y="190500"/>
                    </a:lnTo>
                    <a:lnTo>
                      <a:pt x="4417405" y="228600"/>
                    </a:lnTo>
                    <a:lnTo>
                      <a:pt x="4427204" y="279400"/>
                    </a:lnTo>
                    <a:lnTo>
                      <a:pt x="4436932" y="330200"/>
                    </a:lnTo>
                    <a:lnTo>
                      <a:pt x="4446498" y="368300"/>
                    </a:lnTo>
                    <a:lnTo>
                      <a:pt x="4455811" y="419100"/>
                    </a:lnTo>
                    <a:lnTo>
                      <a:pt x="4448828" y="355600"/>
                    </a:lnTo>
                    <a:lnTo>
                      <a:pt x="4446642" y="330200"/>
                    </a:lnTo>
                    <a:lnTo>
                      <a:pt x="4451518" y="330200"/>
                    </a:lnTo>
                    <a:lnTo>
                      <a:pt x="4448953" y="317500"/>
                    </a:lnTo>
                    <a:lnTo>
                      <a:pt x="4442911" y="292100"/>
                    </a:lnTo>
                    <a:lnTo>
                      <a:pt x="4430503" y="228600"/>
                    </a:lnTo>
                    <a:lnTo>
                      <a:pt x="4417708" y="165100"/>
                    </a:lnTo>
                    <a:lnTo>
                      <a:pt x="4414185" y="152400"/>
                    </a:lnTo>
                    <a:lnTo>
                      <a:pt x="4410462" y="139700"/>
                    </a:lnTo>
                    <a:lnTo>
                      <a:pt x="4406653" y="114300"/>
                    </a:lnTo>
                    <a:lnTo>
                      <a:pt x="4402871" y="101600"/>
                    </a:lnTo>
                    <a:lnTo>
                      <a:pt x="4390757" y="50800"/>
                    </a:lnTo>
                    <a:lnTo>
                      <a:pt x="4377718" y="0"/>
                    </a:lnTo>
                    <a:close/>
                  </a:path>
                  <a:path w="4508500" h="7327900">
                    <a:moveTo>
                      <a:pt x="2365825" y="0"/>
                    </a:moveTo>
                    <a:lnTo>
                      <a:pt x="2358788" y="0"/>
                    </a:lnTo>
                    <a:lnTo>
                      <a:pt x="2371701" y="25400"/>
                    </a:lnTo>
                    <a:lnTo>
                      <a:pt x="2384859" y="50800"/>
                    </a:lnTo>
                    <a:lnTo>
                      <a:pt x="2418866" y="101600"/>
                    </a:lnTo>
                    <a:lnTo>
                      <a:pt x="2425894" y="114300"/>
                    </a:lnTo>
                    <a:lnTo>
                      <a:pt x="2432883" y="127000"/>
                    </a:lnTo>
                    <a:lnTo>
                      <a:pt x="2439737" y="139700"/>
                    </a:lnTo>
                    <a:lnTo>
                      <a:pt x="2453792" y="165100"/>
                    </a:lnTo>
                    <a:lnTo>
                      <a:pt x="2468318" y="190500"/>
                    </a:lnTo>
                    <a:lnTo>
                      <a:pt x="2483364" y="228600"/>
                    </a:lnTo>
                    <a:lnTo>
                      <a:pt x="2498981" y="254000"/>
                    </a:lnTo>
                    <a:lnTo>
                      <a:pt x="2514492" y="292100"/>
                    </a:lnTo>
                    <a:lnTo>
                      <a:pt x="2530354" y="330200"/>
                    </a:lnTo>
                    <a:lnTo>
                      <a:pt x="2546763" y="368300"/>
                    </a:lnTo>
                    <a:lnTo>
                      <a:pt x="2563911" y="406400"/>
                    </a:lnTo>
                    <a:lnTo>
                      <a:pt x="2624849" y="406400"/>
                    </a:lnTo>
                    <a:lnTo>
                      <a:pt x="2615584" y="381000"/>
                    </a:lnTo>
                    <a:lnTo>
                      <a:pt x="2595683" y="342900"/>
                    </a:lnTo>
                    <a:lnTo>
                      <a:pt x="2573994" y="292100"/>
                    </a:lnTo>
                    <a:lnTo>
                      <a:pt x="2550101" y="241300"/>
                    </a:lnTo>
                    <a:lnTo>
                      <a:pt x="2523588" y="177800"/>
                    </a:lnTo>
                    <a:lnTo>
                      <a:pt x="2555660" y="177800"/>
                    </a:lnTo>
                    <a:lnTo>
                      <a:pt x="2549669" y="165100"/>
                    </a:lnTo>
                    <a:lnTo>
                      <a:pt x="2459729" y="165100"/>
                    </a:lnTo>
                    <a:lnTo>
                      <a:pt x="2455995" y="152400"/>
                    </a:lnTo>
                    <a:lnTo>
                      <a:pt x="2451410" y="152400"/>
                    </a:lnTo>
                    <a:lnTo>
                      <a:pt x="2446061" y="139700"/>
                    </a:lnTo>
                    <a:lnTo>
                      <a:pt x="2417863" y="88900"/>
                    </a:lnTo>
                    <a:lnTo>
                      <a:pt x="2400927" y="63500"/>
                    </a:lnTo>
                    <a:lnTo>
                      <a:pt x="2383394" y="38100"/>
                    </a:lnTo>
                    <a:lnTo>
                      <a:pt x="2365825" y="0"/>
                    </a:lnTo>
                    <a:close/>
                  </a:path>
                  <a:path w="4508500" h="7327900">
                    <a:moveTo>
                      <a:pt x="2737293" y="228600"/>
                    </a:moveTo>
                    <a:lnTo>
                      <a:pt x="2565796" y="228600"/>
                    </a:lnTo>
                    <a:lnTo>
                      <a:pt x="2591600" y="279400"/>
                    </a:lnTo>
                    <a:lnTo>
                      <a:pt x="2620089" y="342900"/>
                    </a:lnTo>
                    <a:lnTo>
                      <a:pt x="2640852" y="393700"/>
                    </a:lnTo>
                    <a:lnTo>
                      <a:pt x="2643479" y="406400"/>
                    </a:lnTo>
                    <a:lnTo>
                      <a:pt x="2654229" y="406400"/>
                    </a:lnTo>
                    <a:lnTo>
                      <a:pt x="2651215" y="394483"/>
                    </a:lnTo>
                    <a:lnTo>
                      <a:pt x="2650819" y="393700"/>
                    </a:lnTo>
                    <a:lnTo>
                      <a:pt x="2647222" y="393700"/>
                    </a:lnTo>
                    <a:lnTo>
                      <a:pt x="2642778" y="381000"/>
                    </a:lnTo>
                    <a:lnTo>
                      <a:pt x="2630060" y="349570"/>
                    </a:lnTo>
                    <a:lnTo>
                      <a:pt x="2625568" y="342900"/>
                    </a:lnTo>
                    <a:lnTo>
                      <a:pt x="2617082" y="317500"/>
                    </a:lnTo>
                    <a:lnTo>
                      <a:pt x="2774266" y="317500"/>
                    </a:lnTo>
                    <a:lnTo>
                      <a:pt x="2737293" y="228600"/>
                    </a:lnTo>
                    <a:close/>
                  </a:path>
                  <a:path w="4508500" h="7327900">
                    <a:moveTo>
                      <a:pt x="2774266" y="317500"/>
                    </a:moveTo>
                    <a:lnTo>
                      <a:pt x="2617082" y="317500"/>
                    </a:lnTo>
                    <a:lnTo>
                      <a:pt x="2630060" y="349570"/>
                    </a:lnTo>
                    <a:lnTo>
                      <a:pt x="2634120" y="355600"/>
                    </a:lnTo>
                    <a:lnTo>
                      <a:pt x="2642587" y="368300"/>
                    </a:lnTo>
                    <a:lnTo>
                      <a:pt x="2650819" y="393700"/>
                    </a:lnTo>
                    <a:lnTo>
                      <a:pt x="2651215" y="394483"/>
                    </a:lnTo>
                    <a:lnTo>
                      <a:pt x="2651017" y="393700"/>
                    </a:lnTo>
                    <a:lnTo>
                      <a:pt x="2807618" y="393700"/>
                    </a:lnTo>
                    <a:lnTo>
                      <a:pt x="2779548" y="330200"/>
                    </a:lnTo>
                    <a:lnTo>
                      <a:pt x="2774266" y="317500"/>
                    </a:lnTo>
                    <a:close/>
                  </a:path>
                  <a:path w="4508500" h="7327900">
                    <a:moveTo>
                      <a:pt x="2691259" y="114300"/>
                    </a:moveTo>
                    <a:lnTo>
                      <a:pt x="2536467" y="114300"/>
                    </a:lnTo>
                    <a:lnTo>
                      <a:pt x="2555670" y="165100"/>
                    </a:lnTo>
                    <a:lnTo>
                      <a:pt x="2550523" y="165100"/>
                    </a:lnTo>
                    <a:lnTo>
                      <a:pt x="2555660" y="177800"/>
                    </a:lnTo>
                    <a:lnTo>
                      <a:pt x="2524581" y="177800"/>
                    </a:lnTo>
                    <a:lnTo>
                      <a:pt x="2531023" y="190500"/>
                    </a:lnTo>
                    <a:lnTo>
                      <a:pt x="2541748" y="203200"/>
                    </a:lnTo>
                    <a:lnTo>
                      <a:pt x="2555587" y="241300"/>
                    </a:lnTo>
                    <a:lnTo>
                      <a:pt x="2570464" y="266700"/>
                    </a:lnTo>
                    <a:lnTo>
                      <a:pt x="2585980" y="304800"/>
                    </a:lnTo>
                    <a:lnTo>
                      <a:pt x="2601152" y="342900"/>
                    </a:lnTo>
                    <a:lnTo>
                      <a:pt x="2614998" y="368300"/>
                    </a:lnTo>
                    <a:lnTo>
                      <a:pt x="2565796" y="228600"/>
                    </a:lnTo>
                    <a:lnTo>
                      <a:pt x="2737293" y="228600"/>
                    </a:lnTo>
                    <a:lnTo>
                      <a:pt x="2732011" y="215900"/>
                    </a:lnTo>
                    <a:lnTo>
                      <a:pt x="2710081" y="152400"/>
                    </a:lnTo>
                    <a:lnTo>
                      <a:pt x="2691259" y="114300"/>
                    </a:lnTo>
                    <a:close/>
                  </a:path>
                  <a:path w="4508500" h="7327900">
                    <a:moveTo>
                      <a:pt x="3209216" y="317500"/>
                    </a:moveTo>
                    <a:lnTo>
                      <a:pt x="3204180" y="317500"/>
                    </a:lnTo>
                    <a:lnTo>
                      <a:pt x="3220087" y="342900"/>
                    </a:lnTo>
                    <a:lnTo>
                      <a:pt x="3227901" y="368300"/>
                    </a:lnTo>
                    <a:lnTo>
                      <a:pt x="3234096" y="368300"/>
                    </a:lnTo>
                    <a:lnTo>
                      <a:pt x="3220404" y="342900"/>
                    </a:lnTo>
                    <a:lnTo>
                      <a:pt x="3214833" y="330200"/>
                    </a:lnTo>
                    <a:lnTo>
                      <a:pt x="3209216" y="317500"/>
                    </a:lnTo>
                    <a:close/>
                  </a:path>
                  <a:path w="4508500" h="7327900">
                    <a:moveTo>
                      <a:pt x="2617082" y="317500"/>
                    </a:moveTo>
                    <a:lnTo>
                      <a:pt x="2625568" y="342900"/>
                    </a:lnTo>
                    <a:lnTo>
                      <a:pt x="2630060" y="349570"/>
                    </a:lnTo>
                    <a:lnTo>
                      <a:pt x="2617082" y="317500"/>
                    </a:lnTo>
                    <a:close/>
                  </a:path>
                  <a:path w="4508500" h="7327900">
                    <a:moveTo>
                      <a:pt x="3200702" y="311931"/>
                    </a:moveTo>
                    <a:lnTo>
                      <a:pt x="3203403" y="317500"/>
                    </a:lnTo>
                    <a:lnTo>
                      <a:pt x="3204180" y="317500"/>
                    </a:lnTo>
                    <a:lnTo>
                      <a:pt x="3200702" y="311931"/>
                    </a:lnTo>
                    <a:close/>
                  </a:path>
                  <a:path w="4508500" h="7327900">
                    <a:moveTo>
                      <a:pt x="4414985" y="266700"/>
                    </a:moveTo>
                    <a:lnTo>
                      <a:pt x="4422912" y="317500"/>
                    </a:lnTo>
                    <a:lnTo>
                      <a:pt x="4426395" y="317500"/>
                    </a:lnTo>
                    <a:lnTo>
                      <a:pt x="4424149" y="304800"/>
                    </a:lnTo>
                    <a:lnTo>
                      <a:pt x="4414985" y="266700"/>
                    </a:lnTo>
                    <a:close/>
                  </a:path>
                  <a:path w="4508500" h="7327900">
                    <a:moveTo>
                      <a:pt x="3197242" y="304800"/>
                    </a:moveTo>
                    <a:lnTo>
                      <a:pt x="3196554" y="304800"/>
                    </a:lnTo>
                    <a:lnTo>
                      <a:pt x="3197396" y="306638"/>
                    </a:lnTo>
                    <a:lnTo>
                      <a:pt x="3200702" y="311931"/>
                    </a:lnTo>
                    <a:lnTo>
                      <a:pt x="3197242" y="304800"/>
                    </a:lnTo>
                    <a:close/>
                  </a:path>
                  <a:path w="4508500" h="7327900">
                    <a:moveTo>
                      <a:pt x="3159704" y="241300"/>
                    </a:moveTo>
                    <a:lnTo>
                      <a:pt x="3168332" y="266700"/>
                    </a:lnTo>
                    <a:lnTo>
                      <a:pt x="3174224" y="266700"/>
                    </a:lnTo>
                    <a:lnTo>
                      <a:pt x="3180951" y="279400"/>
                    </a:lnTo>
                    <a:lnTo>
                      <a:pt x="3188348" y="292100"/>
                    </a:lnTo>
                    <a:lnTo>
                      <a:pt x="3197396" y="306638"/>
                    </a:lnTo>
                    <a:lnTo>
                      <a:pt x="3196554" y="304800"/>
                    </a:lnTo>
                    <a:lnTo>
                      <a:pt x="3197242" y="304800"/>
                    </a:lnTo>
                    <a:lnTo>
                      <a:pt x="3170992" y="254000"/>
                    </a:lnTo>
                    <a:lnTo>
                      <a:pt x="3159704" y="241300"/>
                    </a:lnTo>
                    <a:close/>
                  </a:path>
                  <a:path w="4508500" h="7327900">
                    <a:moveTo>
                      <a:pt x="2963062" y="0"/>
                    </a:moveTo>
                    <a:lnTo>
                      <a:pt x="2932672" y="0"/>
                    </a:lnTo>
                    <a:lnTo>
                      <a:pt x="2943527" y="12700"/>
                    </a:lnTo>
                    <a:lnTo>
                      <a:pt x="2978435" y="63500"/>
                    </a:lnTo>
                    <a:lnTo>
                      <a:pt x="2996222" y="88900"/>
                    </a:lnTo>
                    <a:lnTo>
                      <a:pt x="3005562" y="114300"/>
                    </a:lnTo>
                    <a:lnTo>
                      <a:pt x="3015253" y="127000"/>
                    </a:lnTo>
                    <a:lnTo>
                      <a:pt x="3025345" y="139700"/>
                    </a:lnTo>
                    <a:lnTo>
                      <a:pt x="3035886" y="152400"/>
                    </a:lnTo>
                    <a:lnTo>
                      <a:pt x="3046957" y="165100"/>
                    </a:lnTo>
                    <a:lnTo>
                      <a:pt x="3058485" y="190500"/>
                    </a:lnTo>
                    <a:lnTo>
                      <a:pt x="3070386" y="203200"/>
                    </a:lnTo>
                    <a:lnTo>
                      <a:pt x="3082576" y="228600"/>
                    </a:lnTo>
                    <a:lnTo>
                      <a:pt x="3070367" y="190500"/>
                    </a:lnTo>
                    <a:lnTo>
                      <a:pt x="3057184" y="165100"/>
                    </a:lnTo>
                    <a:lnTo>
                      <a:pt x="3079691" y="165100"/>
                    </a:lnTo>
                    <a:lnTo>
                      <a:pt x="3071822" y="152400"/>
                    </a:lnTo>
                    <a:lnTo>
                      <a:pt x="3064574" y="139700"/>
                    </a:lnTo>
                    <a:lnTo>
                      <a:pt x="3057751" y="127000"/>
                    </a:lnTo>
                    <a:lnTo>
                      <a:pt x="3053940" y="119434"/>
                    </a:lnTo>
                    <a:lnTo>
                      <a:pt x="3043059" y="101600"/>
                    </a:lnTo>
                    <a:lnTo>
                      <a:pt x="3004136" y="50800"/>
                    </a:lnTo>
                    <a:lnTo>
                      <a:pt x="2996256" y="38100"/>
                    </a:lnTo>
                    <a:lnTo>
                      <a:pt x="2988216" y="25400"/>
                    </a:lnTo>
                    <a:lnTo>
                      <a:pt x="2979940" y="12700"/>
                    </a:lnTo>
                    <a:lnTo>
                      <a:pt x="2963062" y="0"/>
                    </a:lnTo>
                    <a:close/>
                  </a:path>
                  <a:path w="4508500" h="7327900">
                    <a:moveTo>
                      <a:pt x="3053940" y="119434"/>
                    </a:moveTo>
                    <a:lnTo>
                      <a:pt x="3087560" y="177800"/>
                    </a:lnTo>
                    <a:lnTo>
                      <a:pt x="3104334" y="203200"/>
                    </a:lnTo>
                    <a:lnTo>
                      <a:pt x="3089549" y="177800"/>
                    </a:lnTo>
                    <a:lnTo>
                      <a:pt x="3053940" y="119434"/>
                    </a:lnTo>
                    <a:close/>
                  </a:path>
                  <a:path w="4508500" h="7327900">
                    <a:moveTo>
                      <a:pt x="3009253" y="38100"/>
                    </a:moveTo>
                    <a:lnTo>
                      <a:pt x="3007638" y="38100"/>
                    </a:lnTo>
                    <a:lnTo>
                      <a:pt x="3013196" y="50800"/>
                    </a:lnTo>
                    <a:lnTo>
                      <a:pt x="3018626" y="63500"/>
                    </a:lnTo>
                    <a:lnTo>
                      <a:pt x="3025811" y="76200"/>
                    </a:lnTo>
                    <a:lnTo>
                      <a:pt x="3034735" y="88900"/>
                    </a:lnTo>
                    <a:lnTo>
                      <a:pt x="3045383" y="101600"/>
                    </a:lnTo>
                    <a:lnTo>
                      <a:pt x="3051353" y="114300"/>
                    </a:lnTo>
                    <a:lnTo>
                      <a:pt x="3053940" y="119434"/>
                    </a:lnTo>
                    <a:lnTo>
                      <a:pt x="3089549" y="177800"/>
                    </a:lnTo>
                    <a:lnTo>
                      <a:pt x="3104334" y="203200"/>
                    </a:lnTo>
                    <a:lnTo>
                      <a:pt x="3119389" y="203200"/>
                    </a:lnTo>
                    <a:lnTo>
                      <a:pt x="3108431" y="190500"/>
                    </a:lnTo>
                    <a:lnTo>
                      <a:pt x="3096628" y="165100"/>
                    </a:lnTo>
                    <a:lnTo>
                      <a:pt x="3083215" y="152400"/>
                    </a:lnTo>
                    <a:lnTo>
                      <a:pt x="3068525" y="127000"/>
                    </a:lnTo>
                    <a:lnTo>
                      <a:pt x="3052337" y="101600"/>
                    </a:lnTo>
                    <a:lnTo>
                      <a:pt x="3034431" y="76200"/>
                    </a:lnTo>
                    <a:lnTo>
                      <a:pt x="3018149" y="50800"/>
                    </a:lnTo>
                    <a:lnTo>
                      <a:pt x="3009253" y="38100"/>
                    </a:lnTo>
                    <a:close/>
                  </a:path>
                  <a:path w="4508500" h="7327900">
                    <a:moveTo>
                      <a:pt x="2646267" y="25400"/>
                    </a:moveTo>
                    <a:lnTo>
                      <a:pt x="2479133" y="25400"/>
                    </a:lnTo>
                    <a:lnTo>
                      <a:pt x="2479066" y="28862"/>
                    </a:lnTo>
                    <a:lnTo>
                      <a:pt x="2513724" y="88900"/>
                    </a:lnTo>
                    <a:lnTo>
                      <a:pt x="2555660" y="177800"/>
                    </a:lnTo>
                    <a:lnTo>
                      <a:pt x="2550523" y="165100"/>
                    </a:lnTo>
                    <a:lnTo>
                      <a:pt x="2555670" y="165100"/>
                    </a:lnTo>
                    <a:lnTo>
                      <a:pt x="2549485" y="152400"/>
                    </a:lnTo>
                    <a:lnTo>
                      <a:pt x="2544062" y="139700"/>
                    </a:lnTo>
                    <a:lnTo>
                      <a:pt x="2539643" y="127000"/>
                    </a:lnTo>
                    <a:lnTo>
                      <a:pt x="2536467" y="114300"/>
                    </a:lnTo>
                    <a:lnTo>
                      <a:pt x="2691259" y="114300"/>
                    </a:lnTo>
                    <a:lnTo>
                      <a:pt x="2684985" y="101600"/>
                    </a:lnTo>
                    <a:lnTo>
                      <a:pt x="2657949" y="50800"/>
                    </a:lnTo>
                    <a:lnTo>
                      <a:pt x="2646267" y="25400"/>
                    </a:lnTo>
                    <a:close/>
                  </a:path>
                  <a:path w="4508500" h="7327900">
                    <a:moveTo>
                      <a:pt x="2634584" y="0"/>
                    </a:moveTo>
                    <a:lnTo>
                      <a:pt x="2375687" y="0"/>
                    </a:lnTo>
                    <a:lnTo>
                      <a:pt x="2392365" y="25400"/>
                    </a:lnTo>
                    <a:lnTo>
                      <a:pt x="2416330" y="76200"/>
                    </a:lnTo>
                    <a:lnTo>
                      <a:pt x="2439740" y="114300"/>
                    </a:lnTo>
                    <a:lnTo>
                      <a:pt x="2462521" y="165100"/>
                    </a:lnTo>
                    <a:lnTo>
                      <a:pt x="2543006" y="165100"/>
                    </a:lnTo>
                    <a:lnTo>
                      <a:pt x="2537880" y="152400"/>
                    </a:lnTo>
                    <a:lnTo>
                      <a:pt x="2534375" y="152400"/>
                    </a:lnTo>
                    <a:lnTo>
                      <a:pt x="2530013" y="139700"/>
                    </a:lnTo>
                    <a:lnTo>
                      <a:pt x="2524624" y="127000"/>
                    </a:lnTo>
                    <a:lnTo>
                      <a:pt x="2518038" y="114300"/>
                    </a:lnTo>
                    <a:lnTo>
                      <a:pt x="2514231" y="101600"/>
                    </a:lnTo>
                    <a:lnTo>
                      <a:pt x="2510104" y="101600"/>
                    </a:lnTo>
                    <a:lnTo>
                      <a:pt x="2505525" y="88900"/>
                    </a:lnTo>
                    <a:lnTo>
                      <a:pt x="2500363" y="76200"/>
                    </a:lnTo>
                    <a:lnTo>
                      <a:pt x="2480982" y="38100"/>
                    </a:lnTo>
                    <a:lnTo>
                      <a:pt x="2478886" y="38100"/>
                    </a:lnTo>
                    <a:lnTo>
                      <a:pt x="2474521" y="25400"/>
                    </a:lnTo>
                    <a:lnTo>
                      <a:pt x="2475879" y="25400"/>
                    </a:lnTo>
                    <a:lnTo>
                      <a:pt x="2469736" y="12700"/>
                    </a:lnTo>
                    <a:lnTo>
                      <a:pt x="2640425" y="12700"/>
                    </a:lnTo>
                    <a:lnTo>
                      <a:pt x="2634584" y="0"/>
                    </a:lnTo>
                    <a:close/>
                  </a:path>
                  <a:path w="4508500" h="7327900">
                    <a:moveTo>
                      <a:pt x="2536467" y="114300"/>
                    </a:moveTo>
                    <a:lnTo>
                      <a:pt x="2539643" y="127000"/>
                    </a:lnTo>
                    <a:lnTo>
                      <a:pt x="2544062" y="139700"/>
                    </a:lnTo>
                    <a:lnTo>
                      <a:pt x="2549485" y="152400"/>
                    </a:lnTo>
                    <a:lnTo>
                      <a:pt x="2555670" y="165100"/>
                    </a:lnTo>
                    <a:lnTo>
                      <a:pt x="2536467" y="114300"/>
                    </a:lnTo>
                    <a:close/>
                  </a:path>
                  <a:path w="4508500" h="7327900">
                    <a:moveTo>
                      <a:pt x="3219997" y="88900"/>
                    </a:moveTo>
                    <a:lnTo>
                      <a:pt x="3219315" y="88900"/>
                    </a:lnTo>
                    <a:lnTo>
                      <a:pt x="3224331" y="101600"/>
                    </a:lnTo>
                    <a:lnTo>
                      <a:pt x="3230173" y="101600"/>
                    </a:lnTo>
                    <a:lnTo>
                      <a:pt x="3219997" y="88900"/>
                    </a:lnTo>
                    <a:close/>
                  </a:path>
                  <a:path w="4508500" h="7327900">
                    <a:moveTo>
                      <a:pt x="2652825" y="0"/>
                    </a:moveTo>
                    <a:lnTo>
                      <a:pt x="2636592" y="0"/>
                    </a:lnTo>
                    <a:lnTo>
                      <a:pt x="2644353" y="12700"/>
                    </a:lnTo>
                    <a:lnTo>
                      <a:pt x="2650694" y="25400"/>
                    </a:lnTo>
                    <a:lnTo>
                      <a:pt x="2670442" y="63500"/>
                    </a:lnTo>
                    <a:lnTo>
                      <a:pt x="2677591" y="76200"/>
                    </a:lnTo>
                    <a:lnTo>
                      <a:pt x="2683110" y="88900"/>
                    </a:lnTo>
                    <a:lnTo>
                      <a:pt x="2689554" y="88900"/>
                    </a:lnTo>
                    <a:lnTo>
                      <a:pt x="2684784" y="63500"/>
                    </a:lnTo>
                    <a:lnTo>
                      <a:pt x="2678358" y="50800"/>
                    </a:lnTo>
                    <a:lnTo>
                      <a:pt x="2657981" y="12700"/>
                    </a:lnTo>
                    <a:lnTo>
                      <a:pt x="2652825" y="0"/>
                    </a:lnTo>
                    <a:close/>
                  </a:path>
                  <a:path w="4508500" h="7327900">
                    <a:moveTo>
                      <a:pt x="3154417" y="0"/>
                    </a:moveTo>
                    <a:lnTo>
                      <a:pt x="3022976" y="0"/>
                    </a:lnTo>
                    <a:lnTo>
                      <a:pt x="3046786" y="25400"/>
                    </a:lnTo>
                    <a:lnTo>
                      <a:pt x="3070712" y="63500"/>
                    </a:lnTo>
                    <a:lnTo>
                      <a:pt x="3070953" y="76200"/>
                    </a:lnTo>
                    <a:lnTo>
                      <a:pt x="3210226" y="76200"/>
                    </a:lnTo>
                    <a:lnTo>
                      <a:pt x="3200951" y="63500"/>
                    </a:lnTo>
                    <a:lnTo>
                      <a:pt x="3192258" y="50800"/>
                    </a:lnTo>
                    <a:lnTo>
                      <a:pt x="3154417" y="0"/>
                    </a:lnTo>
                    <a:close/>
                  </a:path>
                  <a:path w="4508500" h="7327900">
                    <a:moveTo>
                      <a:pt x="2474521" y="25400"/>
                    </a:moveTo>
                    <a:lnTo>
                      <a:pt x="2478886" y="38100"/>
                    </a:lnTo>
                    <a:lnTo>
                      <a:pt x="2478963" y="34132"/>
                    </a:lnTo>
                    <a:lnTo>
                      <a:pt x="2474521" y="25400"/>
                    </a:lnTo>
                    <a:close/>
                  </a:path>
                  <a:path w="4508500" h="7327900">
                    <a:moveTo>
                      <a:pt x="2478963" y="34132"/>
                    </a:moveTo>
                    <a:lnTo>
                      <a:pt x="2478886" y="38100"/>
                    </a:lnTo>
                    <a:lnTo>
                      <a:pt x="2480982" y="38100"/>
                    </a:lnTo>
                    <a:lnTo>
                      <a:pt x="2478963" y="34132"/>
                    </a:lnTo>
                    <a:close/>
                  </a:path>
                  <a:path w="4508500" h="7327900">
                    <a:moveTo>
                      <a:pt x="2477067" y="25400"/>
                    </a:moveTo>
                    <a:lnTo>
                      <a:pt x="2474521" y="25400"/>
                    </a:lnTo>
                    <a:lnTo>
                      <a:pt x="2478963" y="34132"/>
                    </a:lnTo>
                    <a:lnTo>
                      <a:pt x="2479066" y="28862"/>
                    </a:lnTo>
                    <a:lnTo>
                      <a:pt x="2477067" y="25400"/>
                    </a:lnTo>
                    <a:close/>
                  </a:path>
                  <a:path w="4508500" h="7327900">
                    <a:moveTo>
                      <a:pt x="2640425" y="12700"/>
                    </a:moveTo>
                    <a:lnTo>
                      <a:pt x="2469736" y="12700"/>
                    </a:lnTo>
                    <a:lnTo>
                      <a:pt x="2479066" y="28862"/>
                    </a:lnTo>
                    <a:lnTo>
                      <a:pt x="2479133" y="25400"/>
                    </a:lnTo>
                    <a:lnTo>
                      <a:pt x="2646267" y="25400"/>
                    </a:lnTo>
                    <a:lnTo>
                      <a:pt x="2640425" y="12700"/>
                    </a:lnTo>
                    <a:close/>
                  </a:path>
                  <a:path w="4508500" h="7327900">
                    <a:moveTo>
                      <a:pt x="4356529" y="0"/>
                    </a:moveTo>
                    <a:lnTo>
                      <a:pt x="4266980" y="0"/>
                    </a:lnTo>
                    <a:lnTo>
                      <a:pt x="4267232" y="2011"/>
                    </a:lnTo>
                    <a:lnTo>
                      <a:pt x="4270833" y="12700"/>
                    </a:lnTo>
                    <a:lnTo>
                      <a:pt x="4359354" y="12700"/>
                    </a:lnTo>
                    <a:lnTo>
                      <a:pt x="4356529" y="0"/>
                    </a:lnTo>
                    <a:close/>
                  </a:path>
                  <a:path w="4508500" h="7327900">
                    <a:moveTo>
                      <a:pt x="4266980" y="0"/>
                    </a:moveTo>
                    <a:lnTo>
                      <a:pt x="4266554" y="0"/>
                    </a:lnTo>
                    <a:lnTo>
                      <a:pt x="4267232" y="2011"/>
                    </a:lnTo>
                    <a:lnTo>
                      <a:pt x="4266980" y="0"/>
                    </a:lnTo>
                    <a:close/>
                  </a:path>
                </a:pathLst>
              </a:custGeom>
              <a:solidFill>
                <a:srgbClr val="00A2E9"/>
              </a:solidFill>
            </p:spPr>
            <p:txBody>
              <a:bodyPr wrap="square" lIns="0" tIns="0" rIns="0" bIns="0" rtlCol="0"/>
              <a:lstStyle/>
              <a:p>
                <a:endParaRPr/>
              </a:p>
            </p:txBody>
          </p:sp>
        </p:grpSp>
        <p:sp>
          <p:nvSpPr>
            <p:cNvPr id="4" name="object 16">
              <a:extLst>
                <a:ext uri="{FF2B5EF4-FFF2-40B4-BE49-F238E27FC236}">
                  <a16:creationId xmlns:a16="http://schemas.microsoft.com/office/drawing/2014/main" id="{C5FC7B8E-ADE9-4C7C-F86C-C3F529256BF3}"/>
                </a:ext>
              </a:extLst>
            </p:cNvPr>
            <p:cNvSpPr/>
            <p:nvPr/>
          </p:nvSpPr>
          <p:spPr>
            <a:xfrm>
              <a:off x="19282705" y="4844200"/>
              <a:ext cx="61594" cy="144145"/>
            </a:xfrm>
            <a:custGeom>
              <a:avLst/>
              <a:gdLst/>
              <a:ahLst/>
              <a:cxnLst/>
              <a:rect l="l" t="t" r="r" b="b"/>
              <a:pathLst>
                <a:path w="61594" h="144145">
                  <a:moveTo>
                    <a:pt x="61411" y="0"/>
                  </a:moveTo>
                  <a:lnTo>
                    <a:pt x="42147" y="37652"/>
                  </a:lnTo>
                  <a:lnTo>
                    <a:pt x="7997" y="124865"/>
                  </a:lnTo>
                  <a:lnTo>
                    <a:pt x="0" y="143754"/>
                  </a:lnTo>
                  <a:lnTo>
                    <a:pt x="14460" y="113797"/>
                  </a:lnTo>
                  <a:lnTo>
                    <a:pt x="29915" y="79065"/>
                  </a:lnTo>
                  <a:lnTo>
                    <a:pt x="46060" y="40852"/>
                  </a:lnTo>
                  <a:lnTo>
                    <a:pt x="53979" y="20723"/>
                  </a:lnTo>
                  <a:lnTo>
                    <a:pt x="61411" y="0"/>
                  </a:lnTo>
                  <a:close/>
                </a:path>
              </a:pathLst>
            </a:custGeom>
            <a:solidFill>
              <a:srgbClr val="00A2E9"/>
            </a:solidFill>
          </p:spPr>
          <p:txBody>
            <a:bodyPr wrap="square" lIns="0" tIns="0" rIns="0" bIns="0" rtlCol="0"/>
            <a:lstStyle/>
            <a:p>
              <a:endParaRPr/>
            </a:p>
          </p:txBody>
        </p:sp>
        <p:pic>
          <p:nvPicPr>
            <p:cNvPr id="45" name="object 17">
              <a:extLst>
                <a:ext uri="{FF2B5EF4-FFF2-40B4-BE49-F238E27FC236}">
                  <a16:creationId xmlns:a16="http://schemas.microsoft.com/office/drawing/2014/main" id="{956CFA28-D791-CE19-C630-449D7202A757}"/>
                </a:ext>
              </a:extLst>
            </p:cNvPr>
            <p:cNvPicPr/>
            <p:nvPr/>
          </p:nvPicPr>
          <p:blipFill>
            <a:blip r:embed="rId7" cstate="print"/>
            <a:stretch>
              <a:fillRect/>
            </a:stretch>
          </p:blipFill>
          <p:spPr>
            <a:xfrm>
              <a:off x="14050557" y="7553682"/>
              <a:ext cx="6053542" cy="3754874"/>
            </a:xfrm>
            <a:prstGeom prst="rect">
              <a:avLst/>
            </a:prstGeom>
          </p:spPr>
        </p:pic>
        <p:sp>
          <p:nvSpPr>
            <p:cNvPr id="46" name="object 18">
              <a:extLst>
                <a:ext uri="{FF2B5EF4-FFF2-40B4-BE49-F238E27FC236}">
                  <a16:creationId xmlns:a16="http://schemas.microsoft.com/office/drawing/2014/main" id="{85812A68-6DD6-6027-4498-AE758A1D76FE}"/>
                </a:ext>
              </a:extLst>
            </p:cNvPr>
            <p:cNvSpPr/>
            <p:nvPr/>
          </p:nvSpPr>
          <p:spPr>
            <a:xfrm>
              <a:off x="16529457" y="7046435"/>
              <a:ext cx="826769" cy="128905"/>
            </a:xfrm>
            <a:custGeom>
              <a:avLst/>
              <a:gdLst/>
              <a:ahLst/>
              <a:cxnLst/>
              <a:rect l="l" t="t" r="r" b="b"/>
              <a:pathLst>
                <a:path w="826769" h="128904">
                  <a:moveTo>
                    <a:pt x="307213" y="91859"/>
                  </a:moveTo>
                  <a:lnTo>
                    <a:pt x="300101" y="90817"/>
                  </a:lnTo>
                  <a:lnTo>
                    <a:pt x="292925" y="90093"/>
                  </a:lnTo>
                  <a:lnTo>
                    <a:pt x="234086" y="78625"/>
                  </a:lnTo>
                  <a:lnTo>
                    <a:pt x="223913" y="76187"/>
                  </a:lnTo>
                  <a:lnTo>
                    <a:pt x="228854" y="79019"/>
                  </a:lnTo>
                  <a:lnTo>
                    <a:pt x="227622" y="80949"/>
                  </a:lnTo>
                  <a:lnTo>
                    <a:pt x="221043" y="82118"/>
                  </a:lnTo>
                  <a:lnTo>
                    <a:pt x="209956" y="82664"/>
                  </a:lnTo>
                  <a:lnTo>
                    <a:pt x="186817" y="82575"/>
                  </a:lnTo>
                  <a:lnTo>
                    <a:pt x="177787" y="82372"/>
                  </a:lnTo>
                  <a:lnTo>
                    <a:pt x="127774" y="77812"/>
                  </a:lnTo>
                  <a:lnTo>
                    <a:pt x="72504" y="69850"/>
                  </a:lnTo>
                  <a:lnTo>
                    <a:pt x="53721" y="66738"/>
                  </a:lnTo>
                  <a:lnTo>
                    <a:pt x="46291" y="66154"/>
                  </a:lnTo>
                  <a:lnTo>
                    <a:pt x="116128" y="84213"/>
                  </a:lnTo>
                  <a:lnTo>
                    <a:pt x="166941" y="89204"/>
                  </a:lnTo>
                  <a:lnTo>
                    <a:pt x="175742" y="89535"/>
                  </a:lnTo>
                  <a:lnTo>
                    <a:pt x="199136" y="89217"/>
                  </a:lnTo>
                  <a:lnTo>
                    <a:pt x="254127" y="91046"/>
                  </a:lnTo>
                  <a:lnTo>
                    <a:pt x="307213" y="91859"/>
                  </a:lnTo>
                  <a:close/>
                </a:path>
                <a:path w="826769" h="128904">
                  <a:moveTo>
                    <a:pt x="826731" y="0"/>
                  </a:moveTo>
                  <a:lnTo>
                    <a:pt x="771906" y="19291"/>
                  </a:lnTo>
                  <a:lnTo>
                    <a:pt x="720432" y="36207"/>
                  </a:lnTo>
                  <a:lnTo>
                    <a:pt x="671995" y="50990"/>
                  </a:lnTo>
                  <a:lnTo>
                    <a:pt x="626275" y="63931"/>
                  </a:lnTo>
                  <a:lnTo>
                    <a:pt x="582930" y="75272"/>
                  </a:lnTo>
                  <a:lnTo>
                    <a:pt x="531609" y="87503"/>
                  </a:lnTo>
                  <a:lnTo>
                    <a:pt x="482790" y="97396"/>
                  </a:lnTo>
                  <a:lnTo>
                    <a:pt x="435838" y="105397"/>
                  </a:lnTo>
                  <a:lnTo>
                    <a:pt x="390131" y="111874"/>
                  </a:lnTo>
                  <a:lnTo>
                    <a:pt x="344957" y="116763"/>
                  </a:lnTo>
                  <a:lnTo>
                    <a:pt x="299783" y="119468"/>
                  </a:lnTo>
                  <a:lnTo>
                    <a:pt x="254114" y="119913"/>
                  </a:lnTo>
                  <a:lnTo>
                    <a:pt x="207479" y="118033"/>
                  </a:lnTo>
                  <a:lnTo>
                    <a:pt x="159118" y="112864"/>
                  </a:lnTo>
                  <a:lnTo>
                    <a:pt x="108419" y="104089"/>
                  </a:lnTo>
                  <a:lnTo>
                    <a:pt x="55384" y="90881"/>
                  </a:lnTo>
                  <a:lnTo>
                    <a:pt x="0" y="72390"/>
                  </a:lnTo>
                  <a:lnTo>
                    <a:pt x="14135" y="78981"/>
                  </a:lnTo>
                  <a:lnTo>
                    <a:pt x="57683" y="96507"/>
                  </a:lnTo>
                  <a:lnTo>
                    <a:pt x="117513" y="116840"/>
                  </a:lnTo>
                  <a:lnTo>
                    <a:pt x="170167" y="123901"/>
                  </a:lnTo>
                  <a:lnTo>
                    <a:pt x="219494" y="127635"/>
                  </a:lnTo>
                  <a:lnTo>
                    <a:pt x="288772" y="128371"/>
                  </a:lnTo>
                  <a:lnTo>
                    <a:pt x="353809" y="124625"/>
                  </a:lnTo>
                  <a:lnTo>
                    <a:pt x="395160" y="120192"/>
                  </a:lnTo>
                  <a:lnTo>
                    <a:pt x="435495" y="114477"/>
                  </a:lnTo>
                  <a:lnTo>
                    <a:pt x="475259" y="108064"/>
                  </a:lnTo>
                  <a:lnTo>
                    <a:pt x="534797" y="95656"/>
                  </a:lnTo>
                  <a:lnTo>
                    <a:pt x="595630" y="80289"/>
                  </a:lnTo>
                  <a:lnTo>
                    <a:pt x="637590" y="67919"/>
                  </a:lnTo>
                  <a:lnTo>
                    <a:pt x="681278" y="54114"/>
                  </a:lnTo>
                  <a:lnTo>
                    <a:pt x="727138" y="38557"/>
                  </a:lnTo>
                  <a:lnTo>
                    <a:pt x="775512" y="20701"/>
                  </a:lnTo>
                  <a:lnTo>
                    <a:pt x="826731" y="0"/>
                  </a:lnTo>
                  <a:close/>
                </a:path>
              </a:pathLst>
            </a:custGeom>
            <a:solidFill>
              <a:srgbClr val="00A2E9"/>
            </a:solidFill>
          </p:spPr>
          <p:txBody>
            <a:bodyPr wrap="square" lIns="0" tIns="0" rIns="0" bIns="0" rtlCol="0"/>
            <a:lstStyle/>
            <a:p>
              <a:endParaRPr/>
            </a:p>
          </p:txBody>
        </p:sp>
        <p:sp>
          <p:nvSpPr>
            <p:cNvPr id="47" name="object 19">
              <a:extLst>
                <a:ext uri="{FF2B5EF4-FFF2-40B4-BE49-F238E27FC236}">
                  <a16:creationId xmlns:a16="http://schemas.microsoft.com/office/drawing/2014/main" id="{4904A76A-47F3-DDDC-0D00-519F89F9AAFA}"/>
                </a:ext>
              </a:extLst>
            </p:cNvPr>
            <p:cNvSpPr/>
            <p:nvPr/>
          </p:nvSpPr>
          <p:spPr>
            <a:xfrm>
              <a:off x="18021180" y="6808868"/>
              <a:ext cx="73660" cy="64769"/>
            </a:xfrm>
            <a:custGeom>
              <a:avLst/>
              <a:gdLst/>
              <a:ahLst/>
              <a:cxnLst/>
              <a:rect l="l" t="t" r="r" b="b"/>
              <a:pathLst>
                <a:path w="73659" h="64770">
                  <a:moveTo>
                    <a:pt x="73578" y="0"/>
                  </a:moveTo>
                  <a:lnTo>
                    <a:pt x="37129" y="32690"/>
                  </a:lnTo>
                  <a:lnTo>
                    <a:pt x="0" y="64731"/>
                  </a:lnTo>
                  <a:lnTo>
                    <a:pt x="30772" y="40104"/>
                  </a:lnTo>
                  <a:lnTo>
                    <a:pt x="46042" y="27673"/>
                  </a:lnTo>
                  <a:lnTo>
                    <a:pt x="61160" y="15078"/>
                  </a:lnTo>
                  <a:lnTo>
                    <a:pt x="73578" y="0"/>
                  </a:lnTo>
                  <a:close/>
                </a:path>
              </a:pathLst>
            </a:custGeom>
            <a:solidFill>
              <a:srgbClr val="00A2E9"/>
            </a:solidFill>
          </p:spPr>
          <p:txBody>
            <a:bodyPr wrap="square" lIns="0" tIns="0" rIns="0" bIns="0" rtlCol="0"/>
            <a:lstStyle/>
            <a:p>
              <a:endParaRPr/>
            </a:p>
          </p:txBody>
        </p:sp>
        <p:sp>
          <p:nvSpPr>
            <p:cNvPr id="48" name="object 20">
              <a:extLst>
                <a:ext uri="{FF2B5EF4-FFF2-40B4-BE49-F238E27FC236}">
                  <a16:creationId xmlns:a16="http://schemas.microsoft.com/office/drawing/2014/main" id="{429F345B-2E7C-6FF7-0F66-BA2DDFA86F0D}"/>
                </a:ext>
              </a:extLst>
            </p:cNvPr>
            <p:cNvSpPr/>
            <p:nvPr/>
          </p:nvSpPr>
          <p:spPr>
            <a:xfrm>
              <a:off x="15862402" y="6186722"/>
              <a:ext cx="31115" cy="144780"/>
            </a:xfrm>
            <a:custGeom>
              <a:avLst/>
              <a:gdLst/>
              <a:ahLst/>
              <a:cxnLst/>
              <a:rect l="l" t="t" r="r" b="b"/>
              <a:pathLst>
                <a:path w="31115" h="144779">
                  <a:moveTo>
                    <a:pt x="31115" y="144233"/>
                  </a:moveTo>
                  <a:lnTo>
                    <a:pt x="22225" y="108470"/>
                  </a:lnTo>
                  <a:lnTo>
                    <a:pt x="13995" y="72517"/>
                  </a:lnTo>
                  <a:lnTo>
                    <a:pt x="6540" y="36360"/>
                  </a:lnTo>
                  <a:lnTo>
                    <a:pt x="0" y="0"/>
                  </a:lnTo>
                  <a:lnTo>
                    <a:pt x="4038" y="28587"/>
                  </a:lnTo>
                  <a:lnTo>
                    <a:pt x="11264" y="71247"/>
                  </a:lnTo>
                  <a:lnTo>
                    <a:pt x="16675" y="99580"/>
                  </a:lnTo>
                  <a:lnTo>
                    <a:pt x="19583" y="113703"/>
                  </a:lnTo>
                  <a:lnTo>
                    <a:pt x="28067" y="136664"/>
                  </a:lnTo>
                  <a:lnTo>
                    <a:pt x="31115" y="144233"/>
                  </a:lnTo>
                  <a:close/>
                </a:path>
              </a:pathLst>
            </a:custGeom>
            <a:solidFill>
              <a:srgbClr val="00A2E9"/>
            </a:solidFill>
          </p:spPr>
          <p:txBody>
            <a:bodyPr wrap="square" lIns="0" tIns="0" rIns="0" bIns="0" rtlCol="0"/>
            <a:lstStyle/>
            <a:p>
              <a:endParaRPr/>
            </a:p>
          </p:txBody>
        </p:sp>
        <p:sp>
          <p:nvSpPr>
            <p:cNvPr id="49" name="object 21">
              <a:extLst>
                <a:ext uri="{FF2B5EF4-FFF2-40B4-BE49-F238E27FC236}">
                  <a16:creationId xmlns:a16="http://schemas.microsoft.com/office/drawing/2014/main" id="{AD3D0E92-5CC6-B9C2-FDB1-71426CEEF9EC}"/>
                </a:ext>
              </a:extLst>
            </p:cNvPr>
            <p:cNvSpPr/>
            <p:nvPr/>
          </p:nvSpPr>
          <p:spPr>
            <a:xfrm>
              <a:off x="18011116" y="6770449"/>
              <a:ext cx="170815" cy="137160"/>
            </a:xfrm>
            <a:custGeom>
              <a:avLst/>
              <a:gdLst/>
              <a:ahLst/>
              <a:cxnLst/>
              <a:rect l="l" t="t" r="r" b="b"/>
              <a:pathLst>
                <a:path w="170815" h="137159">
                  <a:moveTo>
                    <a:pt x="170319" y="0"/>
                  </a:moveTo>
                  <a:lnTo>
                    <a:pt x="128493" y="34935"/>
                  </a:lnTo>
                  <a:lnTo>
                    <a:pt x="86157" y="69349"/>
                  </a:lnTo>
                  <a:lnTo>
                    <a:pt x="43321" y="103248"/>
                  </a:lnTo>
                  <a:lnTo>
                    <a:pt x="0" y="136634"/>
                  </a:lnTo>
                  <a:lnTo>
                    <a:pt x="59411" y="93871"/>
                  </a:lnTo>
                  <a:lnTo>
                    <a:pt x="117902" y="50019"/>
                  </a:lnTo>
                  <a:lnTo>
                    <a:pt x="170319" y="0"/>
                  </a:lnTo>
                  <a:close/>
                </a:path>
              </a:pathLst>
            </a:custGeom>
            <a:solidFill>
              <a:srgbClr val="00A2E9"/>
            </a:solidFill>
          </p:spPr>
          <p:txBody>
            <a:bodyPr wrap="square" lIns="0" tIns="0" rIns="0" bIns="0" rtlCol="0"/>
            <a:lstStyle/>
            <a:p>
              <a:endParaRPr/>
            </a:p>
          </p:txBody>
        </p:sp>
        <p:sp>
          <p:nvSpPr>
            <p:cNvPr id="50" name="object 22">
              <a:extLst>
                <a:ext uri="{FF2B5EF4-FFF2-40B4-BE49-F238E27FC236}">
                  <a16:creationId xmlns:a16="http://schemas.microsoft.com/office/drawing/2014/main" id="{79F24220-BCE8-2157-FEC5-C695B58C934E}"/>
                </a:ext>
              </a:extLst>
            </p:cNvPr>
            <p:cNvSpPr/>
            <p:nvPr/>
          </p:nvSpPr>
          <p:spPr>
            <a:xfrm>
              <a:off x="16777191" y="7287745"/>
              <a:ext cx="147955" cy="7620"/>
            </a:xfrm>
            <a:custGeom>
              <a:avLst/>
              <a:gdLst/>
              <a:ahLst/>
              <a:cxnLst/>
              <a:rect l="l" t="t" r="r" b="b"/>
              <a:pathLst>
                <a:path w="147955" h="7620">
                  <a:moveTo>
                    <a:pt x="147584" y="0"/>
                  </a:moveTo>
                  <a:lnTo>
                    <a:pt x="119621" y="1911"/>
                  </a:lnTo>
                  <a:lnTo>
                    <a:pt x="105910" y="2607"/>
                  </a:lnTo>
                  <a:lnTo>
                    <a:pt x="44813" y="3099"/>
                  </a:lnTo>
                  <a:lnTo>
                    <a:pt x="18853" y="2550"/>
                  </a:lnTo>
                  <a:lnTo>
                    <a:pt x="2311" y="2711"/>
                  </a:lnTo>
                  <a:lnTo>
                    <a:pt x="0" y="4130"/>
                  </a:lnTo>
                  <a:lnTo>
                    <a:pt x="16730" y="7350"/>
                  </a:lnTo>
                  <a:lnTo>
                    <a:pt x="33213" y="7423"/>
                  </a:lnTo>
                  <a:lnTo>
                    <a:pt x="49634" y="6936"/>
                  </a:lnTo>
                  <a:lnTo>
                    <a:pt x="98738" y="4542"/>
                  </a:lnTo>
                  <a:lnTo>
                    <a:pt x="115050" y="3273"/>
                  </a:lnTo>
                  <a:lnTo>
                    <a:pt x="147584" y="0"/>
                  </a:lnTo>
                  <a:close/>
                </a:path>
              </a:pathLst>
            </a:custGeom>
            <a:solidFill>
              <a:srgbClr val="00A2E9"/>
            </a:solidFill>
          </p:spPr>
          <p:txBody>
            <a:bodyPr wrap="square" lIns="0" tIns="0" rIns="0" bIns="0" rtlCol="0"/>
            <a:lstStyle/>
            <a:p>
              <a:endParaRPr/>
            </a:p>
          </p:txBody>
        </p:sp>
        <p:sp>
          <p:nvSpPr>
            <p:cNvPr id="51" name="object 23">
              <a:extLst>
                <a:ext uri="{FF2B5EF4-FFF2-40B4-BE49-F238E27FC236}">
                  <a16:creationId xmlns:a16="http://schemas.microsoft.com/office/drawing/2014/main" id="{1F943922-1234-2EA8-FFB6-4836A4F2A78E}"/>
                </a:ext>
              </a:extLst>
            </p:cNvPr>
            <p:cNvSpPr/>
            <p:nvPr/>
          </p:nvSpPr>
          <p:spPr>
            <a:xfrm>
              <a:off x="15837379" y="5241088"/>
              <a:ext cx="20320" cy="161925"/>
            </a:xfrm>
            <a:custGeom>
              <a:avLst/>
              <a:gdLst/>
              <a:ahLst/>
              <a:cxnLst/>
              <a:rect l="l" t="t" r="r" b="b"/>
              <a:pathLst>
                <a:path w="20319" h="161925">
                  <a:moveTo>
                    <a:pt x="19706" y="0"/>
                  </a:moveTo>
                  <a:lnTo>
                    <a:pt x="15811" y="14711"/>
                  </a:lnTo>
                  <a:lnTo>
                    <a:pt x="13235" y="33009"/>
                  </a:lnTo>
                  <a:lnTo>
                    <a:pt x="4860" y="106460"/>
                  </a:lnTo>
                  <a:lnTo>
                    <a:pt x="0" y="161659"/>
                  </a:lnTo>
                  <a:lnTo>
                    <a:pt x="2973" y="147252"/>
                  </a:lnTo>
                  <a:lnTo>
                    <a:pt x="6198" y="110342"/>
                  </a:lnTo>
                  <a:lnTo>
                    <a:pt x="14554" y="36700"/>
                  </a:lnTo>
                  <a:lnTo>
                    <a:pt x="19706" y="0"/>
                  </a:lnTo>
                  <a:close/>
                </a:path>
              </a:pathLst>
            </a:custGeom>
            <a:solidFill>
              <a:srgbClr val="00A2E9"/>
            </a:solidFill>
          </p:spPr>
          <p:txBody>
            <a:bodyPr wrap="square" lIns="0" tIns="0" rIns="0" bIns="0" rtlCol="0"/>
            <a:lstStyle/>
            <a:p>
              <a:endParaRPr/>
            </a:p>
          </p:txBody>
        </p:sp>
        <p:pic>
          <p:nvPicPr>
            <p:cNvPr id="52" name="object 24">
              <a:extLst>
                <a:ext uri="{FF2B5EF4-FFF2-40B4-BE49-F238E27FC236}">
                  <a16:creationId xmlns:a16="http://schemas.microsoft.com/office/drawing/2014/main" id="{CDB78FCA-14E9-EA84-5F8F-07D2E2B99642}"/>
                </a:ext>
              </a:extLst>
            </p:cNvPr>
            <p:cNvPicPr/>
            <p:nvPr/>
          </p:nvPicPr>
          <p:blipFill>
            <a:blip r:embed="rId8" cstate="print"/>
            <a:stretch>
              <a:fillRect/>
            </a:stretch>
          </p:blipFill>
          <p:spPr>
            <a:xfrm>
              <a:off x="15827235" y="6712708"/>
              <a:ext cx="89573" cy="142674"/>
            </a:xfrm>
            <a:prstGeom prst="rect">
              <a:avLst/>
            </a:prstGeom>
          </p:spPr>
        </p:pic>
        <p:sp>
          <p:nvSpPr>
            <p:cNvPr id="53" name="object 25">
              <a:extLst>
                <a:ext uri="{FF2B5EF4-FFF2-40B4-BE49-F238E27FC236}">
                  <a16:creationId xmlns:a16="http://schemas.microsoft.com/office/drawing/2014/main" id="{D81BEA11-1086-E83E-2856-041C1A892725}"/>
                </a:ext>
              </a:extLst>
            </p:cNvPr>
            <p:cNvSpPr/>
            <p:nvPr/>
          </p:nvSpPr>
          <p:spPr>
            <a:xfrm>
              <a:off x="15742921" y="4909978"/>
              <a:ext cx="57785" cy="238760"/>
            </a:xfrm>
            <a:custGeom>
              <a:avLst/>
              <a:gdLst/>
              <a:ahLst/>
              <a:cxnLst/>
              <a:rect l="l" t="t" r="r" b="b"/>
              <a:pathLst>
                <a:path w="57784" h="238760">
                  <a:moveTo>
                    <a:pt x="41986" y="62280"/>
                  </a:moveTo>
                  <a:lnTo>
                    <a:pt x="16713" y="157619"/>
                  </a:lnTo>
                  <a:lnTo>
                    <a:pt x="6756" y="200837"/>
                  </a:lnTo>
                  <a:lnTo>
                    <a:pt x="0" y="238645"/>
                  </a:lnTo>
                  <a:lnTo>
                    <a:pt x="7315" y="210299"/>
                  </a:lnTo>
                  <a:lnTo>
                    <a:pt x="23469" y="144221"/>
                  </a:lnTo>
                  <a:lnTo>
                    <a:pt x="27863" y="125107"/>
                  </a:lnTo>
                  <a:lnTo>
                    <a:pt x="36512" y="85064"/>
                  </a:lnTo>
                  <a:lnTo>
                    <a:pt x="41986" y="62280"/>
                  </a:lnTo>
                  <a:close/>
                </a:path>
                <a:path w="57784" h="238760">
                  <a:moveTo>
                    <a:pt x="57581" y="0"/>
                  </a:moveTo>
                  <a:lnTo>
                    <a:pt x="52997" y="17627"/>
                  </a:lnTo>
                  <a:lnTo>
                    <a:pt x="41986" y="62280"/>
                  </a:lnTo>
                  <a:lnTo>
                    <a:pt x="46088" y="46951"/>
                  </a:lnTo>
                  <a:lnTo>
                    <a:pt x="50076" y="31343"/>
                  </a:lnTo>
                  <a:lnTo>
                    <a:pt x="53911" y="15633"/>
                  </a:lnTo>
                  <a:lnTo>
                    <a:pt x="57581" y="0"/>
                  </a:lnTo>
                  <a:close/>
                </a:path>
              </a:pathLst>
            </a:custGeom>
            <a:solidFill>
              <a:srgbClr val="00A2E9"/>
            </a:solidFill>
          </p:spPr>
          <p:txBody>
            <a:bodyPr wrap="square" lIns="0" tIns="0" rIns="0" bIns="0" rtlCol="0"/>
            <a:lstStyle/>
            <a:p>
              <a:endParaRPr/>
            </a:p>
          </p:txBody>
        </p:sp>
        <p:pic>
          <p:nvPicPr>
            <p:cNvPr id="54" name="object 26">
              <a:extLst>
                <a:ext uri="{FF2B5EF4-FFF2-40B4-BE49-F238E27FC236}">
                  <a16:creationId xmlns:a16="http://schemas.microsoft.com/office/drawing/2014/main" id="{838FDC7A-FBD1-38B3-B176-71C8BC01D9F1}"/>
                </a:ext>
              </a:extLst>
            </p:cNvPr>
            <p:cNvPicPr/>
            <p:nvPr/>
          </p:nvPicPr>
          <p:blipFill>
            <a:blip r:embed="rId9" cstate="print"/>
            <a:stretch>
              <a:fillRect/>
            </a:stretch>
          </p:blipFill>
          <p:spPr>
            <a:xfrm>
              <a:off x="15997369" y="4258897"/>
              <a:ext cx="91528" cy="174896"/>
            </a:xfrm>
            <a:prstGeom prst="rect">
              <a:avLst/>
            </a:prstGeom>
          </p:spPr>
        </p:pic>
        <p:sp>
          <p:nvSpPr>
            <p:cNvPr id="55" name="object 27">
              <a:extLst>
                <a:ext uri="{FF2B5EF4-FFF2-40B4-BE49-F238E27FC236}">
                  <a16:creationId xmlns:a16="http://schemas.microsoft.com/office/drawing/2014/main" id="{6B6EE8C8-1A4E-1A6C-DB21-CD0377F28F3D}"/>
                </a:ext>
              </a:extLst>
            </p:cNvPr>
            <p:cNvSpPr/>
            <p:nvPr/>
          </p:nvSpPr>
          <p:spPr>
            <a:xfrm>
              <a:off x="17946371" y="3397217"/>
              <a:ext cx="724535" cy="20955"/>
            </a:xfrm>
            <a:custGeom>
              <a:avLst/>
              <a:gdLst/>
              <a:ahLst/>
              <a:cxnLst/>
              <a:rect l="l" t="t" r="r" b="b"/>
              <a:pathLst>
                <a:path w="724534" h="20954">
                  <a:moveTo>
                    <a:pt x="81165" y="13970"/>
                  </a:moveTo>
                  <a:lnTo>
                    <a:pt x="42087" y="15227"/>
                  </a:lnTo>
                  <a:lnTo>
                    <a:pt x="21704" y="16078"/>
                  </a:lnTo>
                  <a:lnTo>
                    <a:pt x="0" y="17373"/>
                  </a:lnTo>
                  <a:lnTo>
                    <a:pt x="23761" y="16256"/>
                  </a:lnTo>
                  <a:lnTo>
                    <a:pt x="63830" y="14782"/>
                  </a:lnTo>
                  <a:lnTo>
                    <a:pt x="81165" y="13970"/>
                  </a:lnTo>
                  <a:close/>
                </a:path>
                <a:path w="724534" h="20954">
                  <a:moveTo>
                    <a:pt x="724281" y="20802"/>
                  </a:moveTo>
                  <a:lnTo>
                    <a:pt x="685330" y="20154"/>
                  </a:lnTo>
                  <a:lnTo>
                    <a:pt x="579285" y="17424"/>
                  </a:lnTo>
                  <a:lnTo>
                    <a:pt x="489483" y="13538"/>
                  </a:lnTo>
                  <a:lnTo>
                    <a:pt x="447052" y="11315"/>
                  </a:lnTo>
                  <a:lnTo>
                    <a:pt x="405104" y="8242"/>
                  </a:lnTo>
                  <a:lnTo>
                    <a:pt x="383273" y="3911"/>
                  </a:lnTo>
                  <a:lnTo>
                    <a:pt x="384390" y="1333"/>
                  </a:lnTo>
                  <a:lnTo>
                    <a:pt x="347599" y="444"/>
                  </a:lnTo>
                  <a:lnTo>
                    <a:pt x="287921" y="0"/>
                  </a:lnTo>
                  <a:lnTo>
                    <a:pt x="264769" y="203"/>
                  </a:lnTo>
                  <a:lnTo>
                    <a:pt x="244970" y="685"/>
                  </a:lnTo>
                  <a:lnTo>
                    <a:pt x="227901" y="1384"/>
                  </a:lnTo>
                  <a:lnTo>
                    <a:pt x="213067" y="2349"/>
                  </a:lnTo>
                  <a:lnTo>
                    <a:pt x="144437" y="9601"/>
                  </a:lnTo>
                  <a:lnTo>
                    <a:pt x="92354" y="13360"/>
                  </a:lnTo>
                  <a:lnTo>
                    <a:pt x="81165" y="13970"/>
                  </a:lnTo>
                  <a:lnTo>
                    <a:pt x="122783" y="12649"/>
                  </a:lnTo>
                  <a:lnTo>
                    <a:pt x="212178" y="12179"/>
                  </a:lnTo>
                  <a:lnTo>
                    <a:pt x="627087" y="20116"/>
                  </a:lnTo>
                  <a:lnTo>
                    <a:pt x="699109" y="20751"/>
                  </a:lnTo>
                  <a:lnTo>
                    <a:pt x="724281" y="20802"/>
                  </a:lnTo>
                  <a:close/>
                </a:path>
              </a:pathLst>
            </a:custGeom>
            <a:solidFill>
              <a:srgbClr val="00A2E9"/>
            </a:solidFill>
          </p:spPr>
          <p:txBody>
            <a:bodyPr wrap="square" lIns="0" tIns="0" rIns="0" bIns="0" rtlCol="0"/>
            <a:lstStyle/>
            <a:p>
              <a:endParaRPr/>
            </a:p>
          </p:txBody>
        </p:sp>
        <p:sp>
          <p:nvSpPr>
            <p:cNvPr id="56" name="object 28">
              <a:extLst>
                <a:ext uri="{FF2B5EF4-FFF2-40B4-BE49-F238E27FC236}">
                  <a16:creationId xmlns:a16="http://schemas.microsoft.com/office/drawing/2014/main" id="{B02322C1-3566-8ACD-0ADD-00B7BB2C8C0C}"/>
                </a:ext>
              </a:extLst>
            </p:cNvPr>
            <p:cNvSpPr/>
            <p:nvPr/>
          </p:nvSpPr>
          <p:spPr>
            <a:xfrm>
              <a:off x="15670257" y="4937252"/>
              <a:ext cx="23495" cy="144145"/>
            </a:xfrm>
            <a:custGeom>
              <a:avLst/>
              <a:gdLst/>
              <a:ahLst/>
              <a:cxnLst/>
              <a:rect l="l" t="t" r="r" b="b"/>
              <a:pathLst>
                <a:path w="23494" h="144145">
                  <a:moveTo>
                    <a:pt x="23046" y="0"/>
                  </a:moveTo>
                  <a:lnTo>
                    <a:pt x="13805" y="38920"/>
                  </a:lnTo>
                  <a:lnTo>
                    <a:pt x="11078" y="51967"/>
                  </a:lnTo>
                  <a:lnTo>
                    <a:pt x="2411" y="120675"/>
                  </a:lnTo>
                  <a:lnTo>
                    <a:pt x="0" y="143597"/>
                  </a:lnTo>
                  <a:lnTo>
                    <a:pt x="2316" y="125587"/>
                  </a:lnTo>
                  <a:lnTo>
                    <a:pt x="16355" y="35789"/>
                  </a:lnTo>
                  <a:lnTo>
                    <a:pt x="23046" y="0"/>
                  </a:lnTo>
                  <a:close/>
                </a:path>
              </a:pathLst>
            </a:custGeom>
            <a:solidFill>
              <a:srgbClr val="00A2E9"/>
            </a:solidFill>
          </p:spPr>
          <p:txBody>
            <a:bodyPr wrap="square" lIns="0" tIns="0" rIns="0" bIns="0" rtlCol="0"/>
            <a:lstStyle/>
            <a:p>
              <a:endParaRPr/>
            </a:p>
          </p:txBody>
        </p:sp>
        <p:sp>
          <p:nvSpPr>
            <p:cNvPr id="57" name="object 29">
              <a:extLst>
                <a:ext uri="{FF2B5EF4-FFF2-40B4-BE49-F238E27FC236}">
                  <a16:creationId xmlns:a16="http://schemas.microsoft.com/office/drawing/2014/main" id="{CFE6E6B0-E20B-B63C-7F41-D133DEB4517E}"/>
                </a:ext>
              </a:extLst>
            </p:cNvPr>
            <p:cNvSpPr/>
            <p:nvPr/>
          </p:nvSpPr>
          <p:spPr>
            <a:xfrm>
              <a:off x="18846170" y="3017851"/>
              <a:ext cx="19685" cy="192405"/>
            </a:xfrm>
            <a:custGeom>
              <a:avLst/>
              <a:gdLst/>
              <a:ahLst/>
              <a:cxnLst/>
              <a:rect l="l" t="t" r="r" b="b"/>
              <a:pathLst>
                <a:path w="19684" h="192405">
                  <a:moveTo>
                    <a:pt x="19417" y="0"/>
                  </a:moveTo>
                  <a:lnTo>
                    <a:pt x="18711" y="5493"/>
                  </a:lnTo>
                  <a:lnTo>
                    <a:pt x="10439" y="101019"/>
                  </a:lnTo>
                  <a:lnTo>
                    <a:pt x="5193" y="151069"/>
                  </a:lnTo>
                  <a:lnTo>
                    <a:pt x="1694" y="179501"/>
                  </a:lnTo>
                  <a:lnTo>
                    <a:pt x="0" y="191687"/>
                  </a:lnTo>
                  <a:lnTo>
                    <a:pt x="1266" y="192029"/>
                  </a:lnTo>
                  <a:lnTo>
                    <a:pt x="13099" y="98915"/>
                  </a:lnTo>
                  <a:lnTo>
                    <a:pt x="17872" y="35962"/>
                  </a:lnTo>
                  <a:lnTo>
                    <a:pt x="19104" y="11936"/>
                  </a:lnTo>
                  <a:lnTo>
                    <a:pt x="19417" y="0"/>
                  </a:lnTo>
                  <a:close/>
                </a:path>
              </a:pathLst>
            </a:custGeom>
            <a:solidFill>
              <a:srgbClr val="00A2E9"/>
            </a:solidFill>
          </p:spPr>
          <p:txBody>
            <a:bodyPr wrap="square" lIns="0" tIns="0" rIns="0" bIns="0" rtlCol="0"/>
            <a:lstStyle/>
            <a:p>
              <a:endParaRPr/>
            </a:p>
          </p:txBody>
        </p:sp>
        <p:sp>
          <p:nvSpPr>
            <p:cNvPr id="58" name="object 30">
              <a:extLst>
                <a:ext uri="{FF2B5EF4-FFF2-40B4-BE49-F238E27FC236}">
                  <a16:creationId xmlns:a16="http://schemas.microsoft.com/office/drawing/2014/main" id="{E54E3B76-9A04-82D7-DC8A-712691D476F7}"/>
                </a:ext>
              </a:extLst>
            </p:cNvPr>
            <p:cNvSpPr/>
            <p:nvPr/>
          </p:nvSpPr>
          <p:spPr>
            <a:xfrm>
              <a:off x="17860526" y="3261901"/>
              <a:ext cx="210185" cy="7620"/>
            </a:xfrm>
            <a:custGeom>
              <a:avLst/>
              <a:gdLst/>
              <a:ahLst/>
              <a:cxnLst/>
              <a:rect l="l" t="t" r="r" b="b"/>
              <a:pathLst>
                <a:path w="210184" h="7620">
                  <a:moveTo>
                    <a:pt x="172699" y="5926"/>
                  </a:moveTo>
                  <a:lnTo>
                    <a:pt x="30217" y="5926"/>
                  </a:lnTo>
                  <a:lnTo>
                    <a:pt x="128776" y="7580"/>
                  </a:lnTo>
                  <a:lnTo>
                    <a:pt x="155771" y="7111"/>
                  </a:lnTo>
                  <a:lnTo>
                    <a:pt x="172699" y="5926"/>
                  </a:lnTo>
                  <a:close/>
                </a:path>
                <a:path w="210184" h="7620">
                  <a:moveTo>
                    <a:pt x="173096" y="0"/>
                  </a:moveTo>
                  <a:lnTo>
                    <a:pt x="110408" y="1016"/>
                  </a:lnTo>
                  <a:lnTo>
                    <a:pt x="9971" y="5770"/>
                  </a:lnTo>
                  <a:lnTo>
                    <a:pt x="0" y="6347"/>
                  </a:lnTo>
                  <a:lnTo>
                    <a:pt x="15251" y="5955"/>
                  </a:lnTo>
                  <a:lnTo>
                    <a:pt x="172699" y="5926"/>
                  </a:lnTo>
                  <a:lnTo>
                    <a:pt x="182675" y="5228"/>
                  </a:lnTo>
                  <a:lnTo>
                    <a:pt x="209735" y="1425"/>
                  </a:lnTo>
                  <a:lnTo>
                    <a:pt x="195880" y="288"/>
                  </a:lnTo>
                  <a:lnTo>
                    <a:pt x="173096" y="0"/>
                  </a:lnTo>
                  <a:close/>
                </a:path>
              </a:pathLst>
            </a:custGeom>
            <a:solidFill>
              <a:srgbClr val="00A2E9"/>
            </a:solidFill>
          </p:spPr>
          <p:txBody>
            <a:bodyPr wrap="square" lIns="0" tIns="0" rIns="0" bIns="0" rtlCol="0"/>
            <a:lstStyle/>
            <a:p>
              <a:endParaRPr/>
            </a:p>
          </p:txBody>
        </p:sp>
        <p:sp>
          <p:nvSpPr>
            <p:cNvPr id="59" name="object 31">
              <a:extLst>
                <a:ext uri="{FF2B5EF4-FFF2-40B4-BE49-F238E27FC236}">
                  <a16:creationId xmlns:a16="http://schemas.microsoft.com/office/drawing/2014/main" id="{E2F1DCBC-E494-BF79-1E14-193AB4E6A35C}"/>
                </a:ext>
              </a:extLst>
            </p:cNvPr>
            <p:cNvSpPr/>
            <p:nvPr/>
          </p:nvSpPr>
          <p:spPr>
            <a:xfrm>
              <a:off x="18831586" y="2360841"/>
              <a:ext cx="13970" cy="147955"/>
            </a:xfrm>
            <a:custGeom>
              <a:avLst/>
              <a:gdLst/>
              <a:ahLst/>
              <a:cxnLst/>
              <a:rect l="l" t="t" r="r" b="b"/>
              <a:pathLst>
                <a:path w="13969" h="147955">
                  <a:moveTo>
                    <a:pt x="8292" y="0"/>
                  </a:moveTo>
                  <a:lnTo>
                    <a:pt x="8712" y="16850"/>
                  </a:lnTo>
                  <a:lnTo>
                    <a:pt x="8774" y="34492"/>
                  </a:lnTo>
                  <a:lnTo>
                    <a:pt x="8451" y="51555"/>
                  </a:lnTo>
                  <a:lnTo>
                    <a:pt x="7717" y="66668"/>
                  </a:lnTo>
                  <a:lnTo>
                    <a:pt x="6391" y="78457"/>
                  </a:lnTo>
                  <a:lnTo>
                    <a:pt x="4592" y="85554"/>
                  </a:lnTo>
                  <a:lnTo>
                    <a:pt x="2426" y="86593"/>
                  </a:lnTo>
                  <a:lnTo>
                    <a:pt x="0" y="80206"/>
                  </a:lnTo>
                  <a:lnTo>
                    <a:pt x="2275" y="103742"/>
                  </a:lnTo>
                  <a:lnTo>
                    <a:pt x="5091" y="125447"/>
                  </a:lnTo>
                  <a:lnTo>
                    <a:pt x="8036" y="141445"/>
                  </a:lnTo>
                  <a:lnTo>
                    <a:pt x="10701" y="147859"/>
                  </a:lnTo>
                  <a:lnTo>
                    <a:pt x="11806" y="146258"/>
                  </a:lnTo>
                  <a:lnTo>
                    <a:pt x="12684" y="140801"/>
                  </a:lnTo>
                  <a:lnTo>
                    <a:pt x="13285" y="131002"/>
                  </a:lnTo>
                  <a:lnTo>
                    <a:pt x="13559" y="116373"/>
                  </a:lnTo>
                  <a:lnTo>
                    <a:pt x="13247" y="84320"/>
                  </a:lnTo>
                  <a:lnTo>
                    <a:pt x="12858" y="70699"/>
                  </a:lnTo>
                  <a:lnTo>
                    <a:pt x="9711" y="20233"/>
                  </a:lnTo>
                  <a:lnTo>
                    <a:pt x="8292" y="0"/>
                  </a:lnTo>
                  <a:close/>
                </a:path>
              </a:pathLst>
            </a:custGeom>
            <a:solidFill>
              <a:srgbClr val="00A2E9"/>
            </a:solidFill>
          </p:spPr>
          <p:txBody>
            <a:bodyPr wrap="square" lIns="0" tIns="0" rIns="0" bIns="0" rtlCol="0"/>
            <a:lstStyle/>
            <a:p>
              <a:endParaRPr/>
            </a:p>
          </p:txBody>
        </p:sp>
        <p:sp>
          <p:nvSpPr>
            <p:cNvPr id="60" name="object 32">
              <a:extLst>
                <a:ext uri="{FF2B5EF4-FFF2-40B4-BE49-F238E27FC236}">
                  <a16:creationId xmlns:a16="http://schemas.microsoft.com/office/drawing/2014/main" id="{DDEE263E-5FF1-03B3-601A-1D0BD20CBDCE}"/>
                </a:ext>
              </a:extLst>
            </p:cNvPr>
            <p:cNvSpPr/>
            <p:nvPr/>
          </p:nvSpPr>
          <p:spPr>
            <a:xfrm>
              <a:off x="18295329" y="3266872"/>
              <a:ext cx="186690" cy="3810"/>
            </a:xfrm>
            <a:custGeom>
              <a:avLst/>
              <a:gdLst/>
              <a:ahLst/>
              <a:cxnLst/>
              <a:rect l="l" t="t" r="r" b="b"/>
              <a:pathLst>
                <a:path w="186690" h="3810">
                  <a:moveTo>
                    <a:pt x="154141" y="0"/>
                  </a:moveTo>
                  <a:lnTo>
                    <a:pt x="0" y="1780"/>
                  </a:lnTo>
                  <a:lnTo>
                    <a:pt x="93080" y="2352"/>
                  </a:lnTo>
                  <a:lnTo>
                    <a:pt x="186224" y="3340"/>
                  </a:lnTo>
                  <a:lnTo>
                    <a:pt x="154141" y="0"/>
                  </a:lnTo>
                  <a:close/>
                </a:path>
              </a:pathLst>
            </a:custGeom>
            <a:solidFill>
              <a:srgbClr val="00A2E9"/>
            </a:solidFill>
          </p:spPr>
          <p:txBody>
            <a:bodyPr wrap="square" lIns="0" tIns="0" rIns="0" bIns="0" rtlCol="0"/>
            <a:lstStyle/>
            <a:p>
              <a:endParaRPr/>
            </a:p>
          </p:txBody>
        </p:sp>
        <p:sp>
          <p:nvSpPr>
            <p:cNvPr id="61" name="object 33">
              <a:extLst>
                <a:ext uri="{FF2B5EF4-FFF2-40B4-BE49-F238E27FC236}">
                  <a16:creationId xmlns:a16="http://schemas.microsoft.com/office/drawing/2014/main" id="{7E0FE4F9-2AC1-B94F-421C-2E86CFF36C52}"/>
                </a:ext>
              </a:extLst>
            </p:cNvPr>
            <p:cNvSpPr/>
            <p:nvPr/>
          </p:nvSpPr>
          <p:spPr>
            <a:xfrm>
              <a:off x="17887785" y="3156324"/>
              <a:ext cx="355600" cy="31115"/>
            </a:xfrm>
            <a:custGeom>
              <a:avLst/>
              <a:gdLst/>
              <a:ahLst/>
              <a:cxnLst/>
              <a:rect l="l" t="t" r="r" b="b"/>
              <a:pathLst>
                <a:path w="355600" h="31114">
                  <a:moveTo>
                    <a:pt x="275755" y="13411"/>
                  </a:moveTo>
                  <a:lnTo>
                    <a:pt x="184518" y="11087"/>
                  </a:lnTo>
                  <a:lnTo>
                    <a:pt x="114465" y="8547"/>
                  </a:lnTo>
                  <a:lnTo>
                    <a:pt x="66395" y="5816"/>
                  </a:lnTo>
                  <a:lnTo>
                    <a:pt x="39331" y="0"/>
                  </a:lnTo>
                  <a:lnTo>
                    <a:pt x="0" y="5588"/>
                  </a:lnTo>
                  <a:lnTo>
                    <a:pt x="4013" y="9207"/>
                  </a:lnTo>
                  <a:lnTo>
                    <a:pt x="34836" y="11620"/>
                  </a:lnTo>
                  <a:lnTo>
                    <a:pt x="75996" y="13563"/>
                  </a:lnTo>
                  <a:lnTo>
                    <a:pt x="95300" y="15011"/>
                  </a:lnTo>
                  <a:lnTo>
                    <a:pt x="111048" y="16560"/>
                  </a:lnTo>
                  <a:lnTo>
                    <a:pt x="121196" y="18211"/>
                  </a:lnTo>
                  <a:lnTo>
                    <a:pt x="123710" y="20002"/>
                  </a:lnTo>
                  <a:lnTo>
                    <a:pt x="116547" y="21996"/>
                  </a:lnTo>
                  <a:lnTo>
                    <a:pt x="97701" y="24168"/>
                  </a:lnTo>
                  <a:lnTo>
                    <a:pt x="16738" y="30924"/>
                  </a:lnTo>
                  <a:lnTo>
                    <a:pt x="81153" y="29171"/>
                  </a:lnTo>
                  <a:lnTo>
                    <a:pt x="146748" y="28384"/>
                  </a:lnTo>
                  <a:lnTo>
                    <a:pt x="181965" y="27241"/>
                  </a:lnTo>
                  <a:lnTo>
                    <a:pt x="192290" y="26441"/>
                  </a:lnTo>
                  <a:lnTo>
                    <a:pt x="194716" y="25349"/>
                  </a:lnTo>
                  <a:lnTo>
                    <a:pt x="191477" y="24003"/>
                  </a:lnTo>
                  <a:lnTo>
                    <a:pt x="170053" y="19507"/>
                  </a:lnTo>
                  <a:lnTo>
                    <a:pt x="168351" y="16484"/>
                  </a:lnTo>
                  <a:lnTo>
                    <a:pt x="197612" y="14198"/>
                  </a:lnTo>
                  <a:lnTo>
                    <a:pt x="275755" y="13411"/>
                  </a:lnTo>
                  <a:close/>
                </a:path>
                <a:path w="355600" h="31114">
                  <a:moveTo>
                    <a:pt x="355333" y="15468"/>
                  </a:moveTo>
                  <a:lnTo>
                    <a:pt x="275755" y="13411"/>
                  </a:lnTo>
                  <a:lnTo>
                    <a:pt x="313956" y="14566"/>
                  </a:lnTo>
                  <a:lnTo>
                    <a:pt x="355333" y="15468"/>
                  </a:lnTo>
                  <a:close/>
                </a:path>
              </a:pathLst>
            </a:custGeom>
            <a:solidFill>
              <a:srgbClr val="00A2E9"/>
            </a:solidFill>
          </p:spPr>
          <p:txBody>
            <a:bodyPr wrap="square" lIns="0" tIns="0" rIns="0" bIns="0" rtlCol="0"/>
            <a:lstStyle/>
            <a:p>
              <a:endParaRPr/>
            </a:p>
          </p:txBody>
        </p:sp>
        <p:sp>
          <p:nvSpPr>
            <p:cNvPr id="62" name="object 34">
              <a:extLst>
                <a:ext uri="{FF2B5EF4-FFF2-40B4-BE49-F238E27FC236}">
                  <a16:creationId xmlns:a16="http://schemas.microsoft.com/office/drawing/2014/main" id="{840ACA97-0B38-7629-9526-4A4F0132A5EA}"/>
                </a:ext>
              </a:extLst>
            </p:cNvPr>
            <p:cNvSpPr/>
            <p:nvPr/>
          </p:nvSpPr>
          <p:spPr>
            <a:xfrm>
              <a:off x="18549260" y="1365982"/>
              <a:ext cx="15875" cy="56515"/>
            </a:xfrm>
            <a:custGeom>
              <a:avLst/>
              <a:gdLst/>
              <a:ahLst/>
              <a:cxnLst/>
              <a:rect l="l" t="t" r="r" b="b"/>
              <a:pathLst>
                <a:path w="15875" h="56515">
                  <a:moveTo>
                    <a:pt x="0" y="0"/>
                  </a:moveTo>
                  <a:lnTo>
                    <a:pt x="4524" y="16824"/>
                  </a:lnTo>
                  <a:lnTo>
                    <a:pt x="8557" y="31343"/>
                  </a:lnTo>
                  <a:lnTo>
                    <a:pt x="15685" y="55893"/>
                  </a:lnTo>
                  <a:lnTo>
                    <a:pt x="8050" y="27781"/>
                  </a:lnTo>
                  <a:lnTo>
                    <a:pt x="4104" y="13913"/>
                  </a:lnTo>
                  <a:lnTo>
                    <a:pt x="0" y="0"/>
                  </a:lnTo>
                  <a:close/>
                </a:path>
              </a:pathLst>
            </a:custGeom>
            <a:solidFill>
              <a:srgbClr val="00A2E9"/>
            </a:solidFill>
          </p:spPr>
          <p:txBody>
            <a:bodyPr wrap="square" lIns="0" tIns="0" rIns="0" bIns="0" rtlCol="0"/>
            <a:lstStyle/>
            <a:p>
              <a:endParaRPr/>
            </a:p>
          </p:txBody>
        </p:sp>
        <p:sp>
          <p:nvSpPr>
            <p:cNvPr id="63" name="object 35">
              <a:extLst>
                <a:ext uri="{FF2B5EF4-FFF2-40B4-BE49-F238E27FC236}">
                  <a16:creationId xmlns:a16="http://schemas.microsoft.com/office/drawing/2014/main" id="{6C06D79E-35B8-D51E-BE76-E00B96A90412}"/>
                </a:ext>
              </a:extLst>
            </p:cNvPr>
            <p:cNvSpPr/>
            <p:nvPr/>
          </p:nvSpPr>
          <p:spPr>
            <a:xfrm>
              <a:off x="18616445" y="2559465"/>
              <a:ext cx="13970" cy="558165"/>
            </a:xfrm>
            <a:custGeom>
              <a:avLst/>
              <a:gdLst/>
              <a:ahLst/>
              <a:cxnLst/>
              <a:rect l="l" t="t" r="r" b="b"/>
              <a:pathLst>
                <a:path w="13969" h="558164">
                  <a:moveTo>
                    <a:pt x="1748" y="0"/>
                  </a:moveTo>
                  <a:lnTo>
                    <a:pt x="1906" y="39688"/>
                  </a:lnTo>
                  <a:lnTo>
                    <a:pt x="1047" y="107420"/>
                  </a:lnTo>
                  <a:lnTo>
                    <a:pt x="848" y="213553"/>
                  </a:lnTo>
                  <a:lnTo>
                    <a:pt x="132" y="262388"/>
                  </a:lnTo>
                  <a:lnTo>
                    <a:pt x="0" y="306502"/>
                  </a:lnTo>
                  <a:lnTo>
                    <a:pt x="362" y="344386"/>
                  </a:lnTo>
                  <a:lnTo>
                    <a:pt x="1130" y="374533"/>
                  </a:lnTo>
                  <a:lnTo>
                    <a:pt x="5245" y="317487"/>
                  </a:lnTo>
                  <a:lnTo>
                    <a:pt x="5764" y="349455"/>
                  </a:lnTo>
                  <a:lnTo>
                    <a:pt x="5706" y="413401"/>
                  </a:lnTo>
                  <a:lnTo>
                    <a:pt x="3937" y="509555"/>
                  </a:lnTo>
                  <a:lnTo>
                    <a:pt x="3057" y="540569"/>
                  </a:lnTo>
                  <a:lnTo>
                    <a:pt x="3245" y="557993"/>
                  </a:lnTo>
                  <a:lnTo>
                    <a:pt x="3350" y="538695"/>
                  </a:lnTo>
                  <a:lnTo>
                    <a:pt x="10182" y="383801"/>
                  </a:lnTo>
                  <a:lnTo>
                    <a:pt x="11396" y="334649"/>
                  </a:lnTo>
                  <a:lnTo>
                    <a:pt x="13570" y="212600"/>
                  </a:lnTo>
                  <a:lnTo>
                    <a:pt x="13179" y="166886"/>
                  </a:lnTo>
                  <a:lnTo>
                    <a:pt x="12470" y="124542"/>
                  </a:lnTo>
                  <a:lnTo>
                    <a:pt x="10429" y="54176"/>
                  </a:lnTo>
                  <a:lnTo>
                    <a:pt x="6469" y="9881"/>
                  </a:lnTo>
                  <a:lnTo>
                    <a:pt x="4128" y="119"/>
                  </a:lnTo>
                  <a:lnTo>
                    <a:pt x="1748" y="0"/>
                  </a:lnTo>
                  <a:close/>
                </a:path>
              </a:pathLst>
            </a:custGeom>
            <a:solidFill>
              <a:srgbClr val="00A2E9"/>
            </a:solidFill>
          </p:spPr>
          <p:txBody>
            <a:bodyPr wrap="square" lIns="0" tIns="0" rIns="0" bIns="0" rtlCol="0"/>
            <a:lstStyle/>
            <a:p>
              <a:endParaRPr/>
            </a:p>
          </p:txBody>
        </p:sp>
        <p:sp>
          <p:nvSpPr>
            <p:cNvPr id="64" name="object 36">
              <a:extLst>
                <a:ext uri="{FF2B5EF4-FFF2-40B4-BE49-F238E27FC236}">
                  <a16:creationId xmlns:a16="http://schemas.microsoft.com/office/drawing/2014/main" id="{17BF3D9A-D40E-93CD-EA9C-F835F2457538}"/>
                </a:ext>
              </a:extLst>
            </p:cNvPr>
            <p:cNvSpPr/>
            <p:nvPr/>
          </p:nvSpPr>
          <p:spPr>
            <a:xfrm>
              <a:off x="18249890" y="0"/>
              <a:ext cx="18415" cy="32384"/>
            </a:xfrm>
            <a:custGeom>
              <a:avLst/>
              <a:gdLst/>
              <a:ahLst/>
              <a:cxnLst/>
              <a:rect l="l" t="t" r="r" b="b"/>
              <a:pathLst>
                <a:path w="18415" h="32384">
                  <a:moveTo>
                    <a:pt x="2408" y="0"/>
                  </a:moveTo>
                  <a:lnTo>
                    <a:pt x="0" y="0"/>
                  </a:lnTo>
                  <a:lnTo>
                    <a:pt x="4033" y="6887"/>
                  </a:lnTo>
                  <a:lnTo>
                    <a:pt x="11208" y="19444"/>
                  </a:lnTo>
                  <a:lnTo>
                    <a:pt x="18159" y="32117"/>
                  </a:lnTo>
                  <a:lnTo>
                    <a:pt x="10382" y="15834"/>
                  </a:lnTo>
                  <a:lnTo>
                    <a:pt x="2408" y="0"/>
                  </a:lnTo>
                  <a:close/>
                </a:path>
              </a:pathLst>
            </a:custGeom>
            <a:solidFill>
              <a:srgbClr val="00A2E9"/>
            </a:solidFill>
          </p:spPr>
          <p:txBody>
            <a:bodyPr wrap="square" lIns="0" tIns="0" rIns="0" bIns="0" rtlCol="0"/>
            <a:lstStyle/>
            <a:p>
              <a:endParaRPr/>
            </a:p>
          </p:txBody>
        </p:sp>
        <p:sp>
          <p:nvSpPr>
            <p:cNvPr id="65" name="object 37">
              <a:extLst>
                <a:ext uri="{FF2B5EF4-FFF2-40B4-BE49-F238E27FC236}">
                  <a16:creationId xmlns:a16="http://schemas.microsoft.com/office/drawing/2014/main" id="{514F48B0-E761-0344-6937-33DE5D477820}"/>
                </a:ext>
              </a:extLst>
            </p:cNvPr>
            <p:cNvSpPr/>
            <p:nvPr/>
          </p:nvSpPr>
          <p:spPr>
            <a:xfrm>
              <a:off x="18644274" y="1845828"/>
              <a:ext cx="29209" cy="225425"/>
            </a:xfrm>
            <a:custGeom>
              <a:avLst/>
              <a:gdLst/>
              <a:ahLst/>
              <a:cxnLst/>
              <a:rect l="l" t="t" r="r" b="b"/>
              <a:pathLst>
                <a:path w="29209" h="225425">
                  <a:moveTo>
                    <a:pt x="0" y="0"/>
                  </a:moveTo>
                  <a:lnTo>
                    <a:pt x="14952" y="115169"/>
                  </a:lnTo>
                  <a:lnTo>
                    <a:pt x="21475" y="169565"/>
                  </a:lnTo>
                  <a:lnTo>
                    <a:pt x="28815" y="224966"/>
                  </a:lnTo>
                  <a:lnTo>
                    <a:pt x="25240" y="174412"/>
                  </a:lnTo>
                  <a:lnTo>
                    <a:pt x="21715" y="136040"/>
                  </a:lnTo>
                  <a:lnTo>
                    <a:pt x="17360" y="95169"/>
                  </a:lnTo>
                  <a:lnTo>
                    <a:pt x="11946" y="56548"/>
                  </a:lnTo>
                  <a:lnTo>
                    <a:pt x="2746" y="4318"/>
                  </a:lnTo>
                  <a:lnTo>
                    <a:pt x="0" y="0"/>
                  </a:lnTo>
                  <a:close/>
                </a:path>
              </a:pathLst>
            </a:custGeom>
            <a:solidFill>
              <a:srgbClr val="00A2E9"/>
            </a:solidFill>
          </p:spPr>
          <p:txBody>
            <a:bodyPr wrap="square" lIns="0" tIns="0" rIns="0" bIns="0" rtlCol="0"/>
            <a:lstStyle/>
            <a:p>
              <a:endParaRPr/>
            </a:p>
          </p:txBody>
        </p:sp>
        <p:sp>
          <p:nvSpPr>
            <p:cNvPr id="66" name="object 38">
              <a:extLst>
                <a:ext uri="{FF2B5EF4-FFF2-40B4-BE49-F238E27FC236}">
                  <a16:creationId xmlns:a16="http://schemas.microsoft.com/office/drawing/2014/main" id="{B9933AE0-2386-9C43-B675-E6CA862C2794}"/>
                </a:ext>
              </a:extLst>
            </p:cNvPr>
            <p:cNvSpPr/>
            <p:nvPr/>
          </p:nvSpPr>
          <p:spPr>
            <a:xfrm>
              <a:off x="19233350" y="5"/>
              <a:ext cx="871219" cy="3282315"/>
            </a:xfrm>
            <a:custGeom>
              <a:avLst/>
              <a:gdLst/>
              <a:ahLst/>
              <a:cxnLst/>
              <a:rect l="l" t="t" r="r" b="b"/>
              <a:pathLst>
                <a:path w="871219" h="3282315">
                  <a:moveTo>
                    <a:pt x="137655" y="1682026"/>
                  </a:moveTo>
                  <a:lnTo>
                    <a:pt x="110566" y="1590789"/>
                  </a:lnTo>
                  <a:lnTo>
                    <a:pt x="57023" y="1428102"/>
                  </a:lnTo>
                  <a:lnTo>
                    <a:pt x="44030" y="1392339"/>
                  </a:lnTo>
                  <a:lnTo>
                    <a:pt x="51841" y="1421663"/>
                  </a:lnTo>
                  <a:lnTo>
                    <a:pt x="48133" y="1417764"/>
                  </a:lnTo>
                  <a:lnTo>
                    <a:pt x="36995" y="1392466"/>
                  </a:lnTo>
                  <a:lnTo>
                    <a:pt x="8839" y="1324864"/>
                  </a:lnTo>
                  <a:lnTo>
                    <a:pt x="0" y="1306169"/>
                  </a:lnTo>
                  <a:lnTo>
                    <a:pt x="43395" y="1426464"/>
                  </a:lnTo>
                  <a:lnTo>
                    <a:pt x="90462" y="1570088"/>
                  </a:lnTo>
                  <a:lnTo>
                    <a:pt x="104406" y="1614449"/>
                  </a:lnTo>
                  <a:lnTo>
                    <a:pt x="117487" y="1659077"/>
                  </a:lnTo>
                  <a:lnTo>
                    <a:pt x="121932" y="1662645"/>
                  </a:lnTo>
                  <a:lnTo>
                    <a:pt x="128320" y="1672615"/>
                  </a:lnTo>
                  <a:lnTo>
                    <a:pt x="134327" y="1681543"/>
                  </a:lnTo>
                  <a:lnTo>
                    <a:pt x="137655" y="1682026"/>
                  </a:lnTo>
                  <a:close/>
                </a:path>
                <a:path w="871219" h="3282315">
                  <a:moveTo>
                    <a:pt x="172135" y="1855444"/>
                  </a:moveTo>
                  <a:lnTo>
                    <a:pt x="152819" y="1781479"/>
                  </a:lnTo>
                  <a:lnTo>
                    <a:pt x="146202" y="1756879"/>
                  </a:lnTo>
                  <a:lnTo>
                    <a:pt x="117487" y="1659089"/>
                  </a:lnTo>
                  <a:lnTo>
                    <a:pt x="116840" y="1665147"/>
                  </a:lnTo>
                  <a:lnTo>
                    <a:pt x="119646" y="1682419"/>
                  </a:lnTo>
                  <a:lnTo>
                    <a:pt x="127025" y="1714411"/>
                  </a:lnTo>
                  <a:lnTo>
                    <a:pt x="140055" y="1764601"/>
                  </a:lnTo>
                  <a:lnTo>
                    <a:pt x="145732" y="1777669"/>
                  </a:lnTo>
                  <a:lnTo>
                    <a:pt x="153289" y="1798510"/>
                  </a:lnTo>
                  <a:lnTo>
                    <a:pt x="162255" y="1825104"/>
                  </a:lnTo>
                  <a:lnTo>
                    <a:pt x="172135" y="1855444"/>
                  </a:lnTo>
                  <a:close/>
                </a:path>
                <a:path w="871219" h="3282315">
                  <a:moveTo>
                    <a:pt x="300050" y="2269248"/>
                  </a:moveTo>
                  <a:lnTo>
                    <a:pt x="296608" y="2247925"/>
                  </a:lnTo>
                  <a:lnTo>
                    <a:pt x="283895" y="2181428"/>
                  </a:lnTo>
                  <a:lnTo>
                    <a:pt x="269506" y="2109305"/>
                  </a:lnTo>
                  <a:lnTo>
                    <a:pt x="275056" y="2138756"/>
                  </a:lnTo>
                  <a:lnTo>
                    <a:pt x="291820" y="2224760"/>
                  </a:lnTo>
                  <a:lnTo>
                    <a:pt x="300050" y="2269248"/>
                  </a:lnTo>
                  <a:close/>
                </a:path>
                <a:path w="871219" h="3282315">
                  <a:moveTo>
                    <a:pt x="395439" y="1829803"/>
                  </a:moveTo>
                  <a:lnTo>
                    <a:pt x="360286" y="1705762"/>
                  </a:lnTo>
                  <a:lnTo>
                    <a:pt x="347357" y="1664779"/>
                  </a:lnTo>
                  <a:lnTo>
                    <a:pt x="357124" y="1697558"/>
                  </a:lnTo>
                  <a:lnTo>
                    <a:pt x="361810" y="1714004"/>
                  </a:lnTo>
                  <a:lnTo>
                    <a:pt x="366191" y="1730540"/>
                  </a:lnTo>
                  <a:lnTo>
                    <a:pt x="395439" y="1829803"/>
                  </a:lnTo>
                  <a:close/>
                </a:path>
                <a:path w="871219" h="3282315">
                  <a:moveTo>
                    <a:pt x="459867" y="3063621"/>
                  </a:moveTo>
                  <a:lnTo>
                    <a:pt x="458279" y="3065843"/>
                  </a:lnTo>
                  <a:lnTo>
                    <a:pt x="459549" y="3065843"/>
                  </a:lnTo>
                  <a:lnTo>
                    <a:pt x="459867" y="3063621"/>
                  </a:lnTo>
                  <a:close/>
                </a:path>
                <a:path w="871219" h="3282315">
                  <a:moveTo>
                    <a:pt x="504456" y="2560180"/>
                  </a:moveTo>
                  <a:lnTo>
                    <a:pt x="500862" y="2502966"/>
                  </a:lnTo>
                  <a:lnTo>
                    <a:pt x="496227" y="2456192"/>
                  </a:lnTo>
                  <a:lnTo>
                    <a:pt x="489673" y="2412923"/>
                  </a:lnTo>
                  <a:lnTo>
                    <a:pt x="478726" y="2349144"/>
                  </a:lnTo>
                  <a:lnTo>
                    <a:pt x="486854" y="2410383"/>
                  </a:lnTo>
                  <a:lnTo>
                    <a:pt x="494538" y="2472982"/>
                  </a:lnTo>
                  <a:lnTo>
                    <a:pt x="504456" y="2560180"/>
                  </a:lnTo>
                  <a:close/>
                </a:path>
                <a:path w="871219" h="3282315">
                  <a:moveTo>
                    <a:pt x="520827" y="2951543"/>
                  </a:moveTo>
                  <a:lnTo>
                    <a:pt x="461391" y="3053143"/>
                  </a:lnTo>
                  <a:lnTo>
                    <a:pt x="459867" y="3063621"/>
                  </a:lnTo>
                  <a:lnTo>
                    <a:pt x="476478" y="3040443"/>
                  </a:lnTo>
                  <a:lnTo>
                    <a:pt x="493560" y="3002343"/>
                  </a:lnTo>
                  <a:lnTo>
                    <a:pt x="508622" y="2976943"/>
                  </a:lnTo>
                  <a:lnTo>
                    <a:pt x="520827" y="2951543"/>
                  </a:lnTo>
                  <a:close/>
                </a:path>
                <a:path w="871219" h="3282315">
                  <a:moveTo>
                    <a:pt x="536409" y="2269109"/>
                  </a:moveTo>
                  <a:lnTo>
                    <a:pt x="534543" y="2260841"/>
                  </a:lnTo>
                  <a:lnTo>
                    <a:pt x="527532" y="2232863"/>
                  </a:lnTo>
                  <a:lnTo>
                    <a:pt x="531939" y="2254313"/>
                  </a:lnTo>
                  <a:lnTo>
                    <a:pt x="533908" y="2264511"/>
                  </a:lnTo>
                  <a:lnTo>
                    <a:pt x="536346" y="2278519"/>
                  </a:lnTo>
                  <a:lnTo>
                    <a:pt x="536409" y="2269109"/>
                  </a:lnTo>
                  <a:close/>
                </a:path>
                <a:path w="871219" h="3282315">
                  <a:moveTo>
                    <a:pt x="564083" y="2979636"/>
                  </a:moveTo>
                  <a:lnTo>
                    <a:pt x="557745" y="2989643"/>
                  </a:lnTo>
                  <a:lnTo>
                    <a:pt x="531888" y="3040443"/>
                  </a:lnTo>
                  <a:lnTo>
                    <a:pt x="554024" y="3002343"/>
                  </a:lnTo>
                  <a:lnTo>
                    <a:pt x="564083" y="2979636"/>
                  </a:lnTo>
                  <a:close/>
                </a:path>
                <a:path w="871219" h="3282315">
                  <a:moveTo>
                    <a:pt x="623557" y="769239"/>
                  </a:moveTo>
                  <a:lnTo>
                    <a:pt x="622947" y="756335"/>
                  </a:lnTo>
                  <a:lnTo>
                    <a:pt x="621030" y="739355"/>
                  </a:lnTo>
                  <a:lnTo>
                    <a:pt x="611022" y="672452"/>
                  </a:lnTo>
                  <a:lnTo>
                    <a:pt x="604710" y="635355"/>
                  </a:lnTo>
                  <a:lnTo>
                    <a:pt x="602869" y="623112"/>
                  </a:lnTo>
                  <a:lnTo>
                    <a:pt x="609460" y="674116"/>
                  </a:lnTo>
                  <a:lnTo>
                    <a:pt x="613689" y="711835"/>
                  </a:lnTo>
                  <a:lnTo>
                    <a:pt x="620039" y="759764"/>
                  </a:lnTo>
                  <a:lnTo>
                    <a:pt x="622503" y="777214"/>
                  </a:lnTo>
                  <a:lnTo>
                    <a:pt x="623557" y="769239"/>
                  </a:lnTo>
                  <a:close/>
                </a:path>
                <a:path w="871219" h="3282315">
                  <a:moveTo>
                    <a:pt x="693013" y="1695996"/>
                  </a:moveTo>
                  <a:lnTo>
                    <a:pt x="690067" y="1711680"/>
                  </a:lnTo>
                  <a:lnTo>
                    <a:pt x="687146" y="1749094"/>
                  </a:lnTo>
                  <a:lnTo>
                    <a:pt x="683907" y="1786470"/>
                  </a:lnTo>
                  <a:lnTo>
                    <a:pt x="680339" y="1823796"/>
                  </a:lnTo>
                  <a:lnTo>
                    <a:pt x="676414" y="1861070"/>
                  </a:lnTo>
                  <a:lnTo>
                    <a:pt x="679881" y="1845652"/>
                  </a:lnTo>
                  <a:lnTo>
                    <a:pt x="683768" y="1808327"/>
                  </a:lnTo>
                  <a:lnTo>
                    <a:pt x="690308" y="1733499"/>
                  </a:lnTo>
                  <a:lnTo>
                    <a:pt x="693013" y="1695996"/>
                  </a:lnTo>
                  <a:close/>
                </a:path>
                <a:path w="871219" h="3282315">
                  <a:moveTo>
                    <a:pt x="705485" y="888453"/>
                  </a:moveTo>
                  <a:lnTo>
                    <a:pt x="698131" y="811161"/>
                  </a:lnTo>
                  <a:lnTo>
                    <a:pt x="693585" y="767219"/>
                  </a:lnTo>
                  <a:lnTo>
                    <a:pt x="688428" y="720318"/>
                  </a:lnTo>
                  <a:lnTo>
                    <a:pt x="682637" y="670890"/>
                  </a:lnTo>
                  <a:lnTo>
                    <a:pt x="676173" y="619340"/>
                  </a:lnTo>
                  <a:lnTo>
                    <a:pt x="669023" y="566102"/>
                  </a:lnTo>
                  <a:lnTo>
                    <a:pt x="664451" y="534428"/>
                  </a:lnTo>
                  <a:lnTo>
                    <a:pt x="661162" y="511594"/>
                  </a:lnTo>
                  <a:lnTo>
                    <a:pt x="652538" y="456247"/>
                  </a:lnTo>
                  <a:lnTo>
                    <a:pt x="639279" y="377799"/>
                  </a:lnTo>
                  <a:lnTo>
                    <a:pt x="630351" y="330898"/>
                  </a:lnTo>
                  <a:lnTo>
                    <a:pt x="615442" y="260096"/>
                  </a:lnTo>
                  <a:lnTo>
                    <a:pt x="604545" y="208381"/>
                  </a:lnTo>
                  <a:lnTo>
                    <a:pt x="589851" y="149847"/>
                  </a:lnTo>
                  <a:lnTo>
                    <a:pt x="575221" y="93700"/>
                  </a:lnTo>
                  <a:lnTo>
                    <a:pt x="560247" y="40640"/>
                  </a:lnTo>
                  <a:lnTo>
                    <a:pt x="547243" y="0"/>
                  </a:lnTo>
                  <a:lnTo>
                    <a:pt x="489762" y="0"/>
                  </a:lnTo>
                  <a:lnTo>
                    <a:pt x="494449" y="19088"/>
                  </a:lnTo>
                  <a:lnTo>
                    <a:pt x="498068" y="33515"/>
                  </a:lnTo>
                  <a:lnTo>
                    <a:pt x="502018" y="48780"/>
                  </a:lnTo>
                  <a:lnTo>
                    <a:pt x="506107" y="64782"/>
                  </a:lnTo>
                  <a:lnTo>
                    <a:pt x="510120" y="81470"/>
                  </a:lnTo>
                  <a:lnTo>
                    <a:pt x="526656" y="151879"/>
                  </a:lnTo>
                  <a:lnTo>
                    <a:pt x="543864" y="221754"/>
                  </a:lnTo>
                  <a:lnTo>
                    <a:pt x="554774" y="269252"/>
                  </a:lnTo>
                  <a:lnTo>
                    <a:pt x="564642" y="308394"/>
                  </a:lnTo>
                  <a:lnTo>
                    <a:pt x="578637" y="347713"/>
                  </a:lnTo>
                  <a:lnTo>
                    <a:pt x="573493" y="307301"/>
                  </a:lnTo>
                  <a:lnTo>
                    <a:pt x="575843" y="306158"/>
                  </a:lnTo>
                  <a:lnTo>
                    <a:pt x="582663" y="328942"/>
                  </a:lnTo>
                  <a:lnTo>
                    <a:pt x="590905" y="360311"/>
                  </a:lnTo>
                  <a:lnTo>
                    <a:pt x="594283" y="374459"/>
                  </a:lnTo>
                  <a:lnTo>
                    <a:pt x="596887" y="384962"/>
                  </a:lnTo>
                  <a:lnTo>
                    <a:pt x="598462" y="389890"/>
                  </a:lnTo>
                  <a:lnTo>
                    <a:pt x="598741" y="387273"/>
                  </a:lnTo>
                  <a:lnTo>
                    <a:pt x="598271" y="382536"/>
                  </a:lnTo>
                  <a:lnTo>
                    <a:pt x="597420" y="375183"/>
                  </a:lnTo>
                  <a:lnTo>
                    <a:pt x="595972" y="364998"/>
                  </a:lnTo>
                  <a:lnTo>
                    <a:pt x="593712" y="351777"/>
                  </a:lnTo>
                  <a:lnTo>
                    <a:pt x="585190" y="306158"/>
                  </a:lnTo>
                  <a:lnTo>
                    <a:pt x="577189" y="263309"/>
                  </a:lnTo>
                  <a:lnTo>
                    <a:pt x="602805" y="330136"/>
                  </a:lnTo>
                  <a:lnTo>
                    <a:pt x="613219" y="373367"/>
                  </a:lnTo>
                  <a:lnTo>
                    <a:pt x="623049" y="423278"/>
                  </a:lnTo>
                  <a:lnTo>
                    <a:pt x="630301" y="463740"/>
                  </a:lnTo>
                  <a:lnTo>
                    <a:pt x="637171" y="505815"/>
                  </a:lnTo>
                  <a:lnTo>
                    <a:pt x="640791" y="534428"/>
                  </a:lnTo>
                  <a:lnTo>
                    <a:pt x="638975" y="530987"/>
                  </a:lnTo>
                  <a:lnTo>
                    <a:pt x="628167" y="487997"/>
                  </a:lnTo>
                  <a:lnTo>
                    <a:pt x="623849" y="468541"/>
                  </a:lnTo>
                  <a:lnTo>
                    <a:pt x="620382" y="454025"/>
                  </a:lnTo>
                  <a:lnTo>
                    <a:pt x="618210" y="448614"/>
                  </a:lnTo>
                  <a:lnTo>
                    <a:pt x="617804" y="456476"/>
                  </a:lnTo>
                  <a:lnTo>
                    <a:pt x="619633" y="481774"/>
                  </a:lnTo>
                  <a:lnTo>
                    <a:pt x="621982" y="490893"/>
                  </a:lnTo>
                  <a:lnTo>
                    <a:pt x="624217" y="499656"/>
                  </a:lnTo>
                  <a:lnTo>
                    <a:pt x="626287" y="508076"/>
                  </a:lnTo>
                  <a:lnTo>
                    <a:pt x="628154" y="516140"/>
                  </a:lnTo>
                  <a:lnTo>
                    <a:pt x="633831" y="544855"/>
                  </a:lnTo>
                  <a:lnTo>
                    <a:pt x="641121" y="584009"/>
                  </a:lnTo>
                  <a:lnTo>
                    <a:pt x="643432" y="594055"/>
                  </a:lnTo>
                  <a:lnTo>
                    <a:pt x="645337" y="597522"/>
                  </a:lnTo>
                  <a:lnTo>
                    <a:pt x="647192" y="594207"/>
                  </a:lnTo>
                  <a:lnTo>
                    <a:pt x="649338" y="583920"/>
                  </a:lnTo>
                  <a:lnTo>
                    <a:pt x="660082" y="640892"/>
                  </a:lnTo>
                  <a:lnTo>
                    <a:pt x="668528" y="686714"/>
                  </a:lnTo>
                  <a:lnTo>
                    <a:pt x="675513" y="724217"/>
                  </a:lnTo>
                  <a:lnTo>
                    <a:pt x="681875" y="756259"/>
                  </a:lnTo>
                  <a:lnTo>
                    <a:pt x="694143" y="815619"/>
                  </a:lnTo>
                  <a:lnTo>
                    <a:pt x="696823" y="831659"/>
                  </a:lnTo>
                  <a:lnTo>
                    <a:pt x="699592" y="848906"/>
                  </a:lnTo>
                  <a:lnTo>
                    <a:pt x="702475" y="867702"/>
                  </a:lnTo>
                  <a:lnTo>
                    <a:pt x="705485" y="888453"/>
                  </a:lnTo>
                  <a:close/>
                </a:path>
                <a:path w="871219" h="3282315">
                  <a:moveTo>
                    <a:pt x="716927" y="979195"/>
                  </a:moveTo>
                  <a:lnTo>
                    <a:pt x="714057" y="952919"/>
                  </a:lnTo>
                  <a:lnTo>
                    <a:pt x="711111" y="929436"/>
                  </a:lnTo>
                  <a:lnTo>
                    <a:pt x="705485" y="888453"/>
                  </a:lnTo>
                  <a:lnTo>
                    <a:pt x="708418" y="916241"/>
                  </a:lnTo>
                  <a:lnTo>
                    <a:pt x="711415" y="940777"/>
                  </a:lnTo>
                  <a:lnTo>
                    <a:pt x="714298" y="961834"/>
                  </a:lnTo>
                  <a:lnTo>
                    <a:pt x="716927" y="979195"/>
                  </a:lnTo>
                  <a:close/>
                </a:path>
                <a:path w="871219" h="3282315">
                  <a:moveTo>
                    <a:pt x="836371" y="2151443"/>
                  </a:moveTo>
                  <a:lnTo>
                    <a:pt x="835329" y="2151443"/>
                  </a:lnTo>
                  <a:lnTo>
                    <a:pt x="834275" y="2160003"/>
                  </a:lnTo>
                  <a:lnTo>
                    <a:pt x="836371" y="2151443"/>
                  </a:lnTo>
                  <a:close/>
                </a:path>
                <a:path w="871219" h="3282315">
                  <a:moveTo>
                    <a:pt x="838619" y="2137410"/>
                  </a:moveTo>
                  <a:lnTo>
                    <a:pt x="836371" y="2151443"/>
                  </a:lnTo>
                  <a:lnTo>
                    <a:pt x="837323" y="2151443"/>
                  </a:lnTo>
                  <a:lnTo>
                    <a:pt x="838619" y="2137410"/>
                  </a:lnTo>
                  <a:close/>
                </a:path>
                <a:path w="871219" h="3282315">
                  <a:moveTo>
                    <a:pt x="840447" y="2126043"/>
                  </a:moveTo>
                  <a:lnTo>
                    <a:pt x="839673" y="2126043"/>
                  </a:lnTo>
                  <a:lnTo>
                    <a:pt x="838619" y="2137410"/>
                  </a:lnTo>
                  <a:lnTo>
                    <a:pt x="840447" y="2126043"/>
                  </a:lnTo>
                  <a:close/>
                </a:path>
                <a:path w="871219" h="3282315">
                  <a:moveTo>
                    <a:pt x="846543" y="2087943"/>
                  </a:moveTo>
                  <a:lnTo>
                    <a:pt x="840447" y="2126043"/>
                  </a:lnTo>
                  <a:lnTo>
                    <a:pt x="841108" y="2126043"/>
                  </a:lnTo>
                  <a:lnTo>
                    <a:pt x="842721" y="2113343"/>
                  </a:lnTo>
                  <a:lnTo>
                    <a:pt x="844537" y="2100643"/>
                  </a:lnTo>
                  <a:lnTo>
                    <a:pt x="846543" y="2087943"/>
                  </a:lnTo>
                  <a:close/>
                </a:path>
                <a:path w="871219" h="3282315">
                  <a:moveTo>
                    <a:pt x="870737" y="1986343"/>
                  </a:moveTo>
                  <a:lnTo>
                    <a:pt x="863739" y="2037143"/>
                  </a:lnTo>
                  <a:lnTo>
                    <a:pt x="859294" y="2075243"/>
                  </a:lnTo>
                  <a:lnTo>
                    <a:pt x="853744" y="2113343"/>
                  </a:lnTo>
                  <a:lnTo>
                    <a:pt x="852195" y="2126043"/>
                  </a:lnTo>
                  <a:lnTo>
                    <a:pt x="850569" y="2126043"/>
                  </a:lnTo>
                  <a:lnTo>
                    <a:pt x="848829" y="2138743"/>
                  </a:lnTo>
                  <a:lnTo>
                    <a:pt x="846963" y="2151443"/>
                  </a:lnTo>
                  <a:lnTo>
                    <a:pt x="845896" y="2151443"/>
                  </a:lnTo>
                  <a:lnTo>
                    <a:pt x="843978" y="2164143"/>
                  </a:lnTo>
                  <a:lnTo>
                    <a:pt x="839952" y="2176843"/>
                  </a:lnTo>
                  <a:lnTo>
                    <a:pt x="831164" y="2214943"/>
                  </a:lnTo>
                  <a:lnTo>
                    <a:pt x="828675" y="2214943"/>
                  </a:lnTo>
                  <a:lnTo>
                    <a:pt x="828535" y="2202243"/>
                  </a:lnTo>
                  <a:lnTo>
                    <a:pt x="829132" y="2189543"/>
                  </a:lnTo>
                  <a:lnTo>
                    <a:pt x="830313" y="2189543"/>
                  </a:lnTo>
                  <a:lnTo>
                    <a:pt x="832192" y="2176843"/>
                  </a:lnTo>
                  <a:lnTo>
                    <a:pt x="834275" y="2160003"/>
                  </a:lnTo>
                  <a:lnTo>
                    <a:pt x="830160" y="2176843"/>
                  </a:lnTo>
                  <a:lnTo>
                    <a:pt x="816991" y="2240343"/>
                  </a:lnTo>
                  <a:lnTo>
                    <a:pt x="813714" y="2253043"/>
                  </a:lnTo>
                  <a:lnTo>
                    <a:pt x="810310" y="2265743"/>
                  </a:lnTo>
                  <a:lnTo>
                    <a:pt x="806640" y="2278443"/>
                  </a:lnTo>
                  <a:lnTo>
                    <a:pt x="802589" y="2303843"/>
                  </a:lnTo>
                  <a:lnTo>
                    <a:pt x="782358" y="2380043"/>
                  </a:lnTo>
                  <a:lnTo>
                    <a:pt x="778243" y="2392743"/>
                  </a:lnTo>
                  <a:lnTo>
                    <a:pt x="773950" y="2405443"/>
                  </a:lnTo>
                  <a:lnTo>
                    <a:pt x="741476" y="2507043"/>
                  </a:lnTo>
                  <a:lnTo>
                    <a:pt x="711276" y="2583243"/>
                  </a:lnTo>
                  <a:lnTo>
                    <a:pt x="695833" y="2621343"/>
                  </a:lnTo>
                  <a:lnTo>
                    <a:pt x="668718" y="2684843"/>
                  </a:lnTo>
                  <a:lnTo>
                    <a:pt x="652272" y="2722943"/>
                  </a:lnTo>
                  <a:lnTo>
                    <a:pt x="624078" y="2773743"/>
                  </a:lnTo>
                  <a:lnTo>
                    <a:pt x="601078" y="2824543"/>
                  </a:lnTo>
                  <a:lnTo>
                    <a:pt x="577532" y="2875343"/>
                  </a:lnTo>
                  <a:lnTo>
                    <a:pt x="553339" y="2913443"/>
                  </a:lnTo>
                  <a:lnTo>
                    <a:pt x="515442" y="3002343"/>
                  </a:lnTo>
                  <a:lnTo>
                    <a:pt x="517245" y="3002343"/>
                  </a:lnTo>
                  <a:lnTo>
                    <a:pt x="528205" y="2976943"/>
                  </a:lnTo>
                  <a:lnTo>
                    <a:pt x="562483" y="2926143"/>
                  </a:lnTo>
                  <a:lnTo>
                    <a:pt x="570496" y="2913443"/>
                  </a:lnTo>
                  <a:lnTo>
                    <a:pt x="577583" y="2900743"/>
                  </a:lnTo>
                  <a:lnTo>
                    <a:pt x="583285" y="2888043"/>
                  </a:lnTo>
                  <a:lnTo>
                    <a:pt x="584111" y="2888043"/>
                  </a:lnTo>
                  <a:lnTo>
                    <a:pt x="580491" y="2900743"/>
                  </a:lnTo>
                  <a:lnTo>
                    <a:pt x="576351" y="2913443"/>
                  </a:lnTo>
                  <a:lnTo>
                    <a:pt x="571715" y="2913443"/>
                  </a:lnTo>
                  <a:lnTo>
                    <a:pt x="561111" y="2938843"/>
                  </a:lnTo>
                  <a:lnTo>
                    <a:pt x="548322" y="2964243"/>
                  </a:lnTo>
                  <a:lnTo>
                    <a:pt x="534123" y="2989643"/>
                  </a:lnTo>
                  <a:lnTo>
                    <a:pt x="518922" y="3015043"/>
                  </a:lnTo>
                  <a:lnTo>
                    <a:pt x="502513" y="3040443"/>
                  </a:lnTo>
                  <a:lnTo>
                    <a:pt x="484695" y="3078543"/>
                  </a:lnTo>
                  <a:lnTo>
                    <a:pt x="463791" y="3116643"/>
                  </a:lnTo>
                  <a:lnTo>
                    <a:pt x="457847" y="3129343"/>
                  </a:lnTo>
                  <a:lnTo>
                    <a:pt x="455002" y="3129343"/>
                  </a:lnTo>
                  <a:lnTo>
                    <a:pt x="451510" y="3142043"/>
                  </a:lnTo>
                  <a:lnTo>
                    <a:pt x="444423" y="3142043"/>
                  </a:lnTo>
                  <a:lnTo>
                    <a:pt x="438912" y="3154743"/>
                  </a:lnTo>
                  <a:lnTo>
                    <a:pt x="433552" y="3154743"/>
                  </a:lnTo>
                  <a:lnTo>
                    <a:pt x="428371" y="3167443"/>
                  </a:lnTo>
                  <a:lnTo>
                    <a:pt x="418668" y="3180143"/>
                  </a:lnTo>
                  <a:lnTo>
                    <a:pt x="410006" y="3180143"/>
                  </a:lnTo>
                  <a:lnTo>
                    <a:pt x="402577" y="3192843"/>
                  </a:lnTo>
                  <a:lnTo>
                    <a:pt x="396595" y="3192843"/>
                  </a:lnTo>
                  <a:lnTo>
                    <a:pt x="395325" y="3180143"/>
                  </a:lnTo>
                  <a:lnTo>
                    <a:pt x="394462" y="3167443"/>
                  </a:lnTo>
                  <a:lnTo>
                    <a:pt x="394004" y="3154743"/>
                  </a:lnTo>
                  <a:lnTo>
                    <a:pt x="393954" y="3142043"/>
                  </a:lnTo>
                  <a:lnTo>
                    <a:pt x="398995" y="3180143"/>
                  </a:lnTo>
                  <a:lnTo>
                    <a:pt x="409105" y="3167443"/>
                  </a:lnTo>
                  <a:lnTo>
                    <a:pt x="419836" y="3154743"/>
                  </a:lnTo>
                  <a:lnTo>
                    <a:pt x="430022" y="3129343"/>
                  </a:lnTo>
                  <a:lnTo>
                    <a:pt x="438518" y="3116643"/>
                  </a:lnTo>
                  <a:lnTo>
                    <a:pt x="444233" y="3116643"/>
                  </a:lnTo>
                  <a:lnTo>
                    <a:pt x="446074" y="3103943"/>
                  </a:lnTo>
                  <a:lnTo>
                    <a:pt x="443039" y="3103943"/>
                  </a:lnTo>
                  <a:lnTo>
                    <a:pt x="434086" y="3116643"/>
                  </a:lnTo>
                  <a:lnTo>
                    <a:pt x="425983" y="3129343"/>
                  </a:lnTo>
                  <a:lnTo>
                    <a:pt x="417741" y="3142043"/>
                  </a:lnTo>
                  <a:lnTo>
                    <a:pt x="409384" y="3154743"/>
                  </a:lnTo>
                  <a:lnTo>
                    <a:pt x="400875" y="3167443"/>
                  </a:lnTo>
                  <a:lnTo>
                    <a:pt x="396900" y="3142043"/>
                  </a:lnTo>
                  <a:lnTo>
                    <a:pt x="363093" y="2926143"/>
                  </a:lnTo>
                  <a:lnTo>
                    <a:pt x="355498" y="2837243"/>
                  </a:lnTo>
                  <a:lnTo>
                    <a:pt x="350977" y="2773743"/>
                  </a:lnTo>
                  <a:lnTo>
                    <a:pt x="349211" y="2735643"/>
                  </a:lnTo>
                  <a:lnTo>
                    <a:pt x="352691" y="2735643"/>
                  </a:lnTo>
                  <a:lnTo>
                    <a:pt x="357327" y="2761043"/>
                  </a:lnTo>
                  <a:lnTo>
                    <a:pt x="361835" y="2799143"/>
                  </a:lnTo>
                  <a:lnTo>
                    <a:pt x="367093" y="2837243"/>
                  </a:lnTo>
                  <a:lnTo>
                    <a:pt x="372986" y="2875343"/>
                  </a:lnTo>
                  <a:lnTo>
                    <a:pt x="379374" y="2926143"/>
                  </a:lnTo>
                  <a:lnTo>
                    <a:pt x="393255" y="3027743"/>
                  </a:lnTo>
                  <a:lnTo>
                    <a:pt x="406679" y="3129343"/>
                  </a:lnTo>
                  <a:lnTo>
                    <a:pt x="420268" y="3116643"/>
                  </a:lnTo>
                  <a:lnTo>
                    <a:pt x="433514" y="3103943"/>
                  </a:lnTo>
                  <a:lnTo>
                    <a:pt x="446252" y="3078543"/>
                  </a:lnTo>
                  <a:lnTo>
                    <a:pt x="458279" y="3065843"/>
                  </a:lnTo>
                  <a:lnTo>
                    <a:pt x="450011" y="3065843"/>
                  </a:lnTo>
                  <a:lnTo>
                    <a:pt x="439699" y="3078543"/>
                  </a:lnTo>
                  <a:lnTo>
                    <a:pt x="429742" y="3091243"/>
                  </a:lnTo>
                  <a:lnTo>
                    <a:pt x="420103" y="3091243"/>
                  </a:lnTo>
                  <a:lnTo>
                    <a:pt x="410718" y="3103943"/>
                  </a:lnTo>
                  <a:lnTo>
                    <a:pt x="400291" y="3015043"/>
                  </a:lnTo>
                  <a:lnTo>
                    <a:pt x="389115" y="2926143"/>
                  </a:lnTo>
                  <a:lnTo>
                    <a:pt x="365963" y="2735643"/>
                  </a:lnTo>
                  <a:lnTo>
                    <a:pt x="359841" y="2684843"/>
                  </a:lnTo>
                  <a:lnTo>
                    <a:pt x="358165" y="2672143"/>
                  </a:lnTo>
                  <a:lnTo>
                    <a:pt x="356400" y="2659443"/>
                  </a:lnTo>
                  <a:lnTo>
                    <a:pt x="354596" y="2646743"/>
                  </a:lnTo>
                  <a:lnTo>
                    <a:pt x="337604" y="2532443"/>
                  </a:lnTo>
                  <a:lnTo>
                    <a:pt x="321005" y="2405443"/>
                  </a:lnTo>
                  <a:lnTo>
                    <a:pt x="316611" y="2380043"/>
                  </a:lnTo>
                  <a:lnTo>
                    <a:pt x="315836" y="2367343"/>
                  </a:lnTo>
                  <a:lnTo>
                    <a:pt x="315188" y="2367343"/>
                  </a:lnTo>
                  <a:lnTo>
                    <a:pt x="314299" y="2354643"/>
                  </a:lnTo>
                  <a:lnTo>
                    <a:pt x="311518" y="2341943"/>
                  </a:lnTo>
                  <a:lnTo>
                    <a:pt x="300050" y="2278443"/>
                  </a:lnTo>
                  <a:lnTo>
                    <a:pt x="308813" y="2329243"/>
                  </a:lnTo>
                  <a:lnTo>
                    <a:pt x="312813" y="2354643"/>
                  </a:lnTo>
                  <a:lnTo>
                    <a:pt x="313715" y="2367343"/>
                  </a:lnTo>
                  <a:lnTo>
                    <a:pt x="314502" y="2367343"/>
                  </a:lnTo>
                  <a:lnTo>
                    <a:pt x="315214" y="2380043"/>
                  </a:lnTo>
                  <a:lnTo>
                    <a:pt x="315963" y="2380043"/>
                  </a:lnTo>
                  <a:lnTo>
                    <a:pt x="326288" y="2481643"/>
                  </a:lnTo>
                  <a:lnTo>
                    <a:pt x="330619" y="2519743"/>
                  </a:lnTo>
                  <a:lnTo>
                    <a:pt x="334518" y="2570543"/>
                  </a:lnTo>
                  <a:lnTo>
                    <a:pt x="338099" y="2608643"/>
                  </a:lnTo>
                  <a:lnTo>
                    <a:pt x="341439" y="2634043"/>
                  </a:lnTo>
                  <a:lnTo>
                    <a:pt x="339445" y="2646743"/>
                  </a:lnTo>
                  <a:lnTo>
                    <a:pt x="336194" y="2634043"/>
                  </a:lnTo>
                  <a:lnTo>
                    <a:pt x="331762" y="2608643"/>
                  </a:lnTo>
                  <a:lnTo>
                    <a:pt x="326237" y="2570543"/>
                  </a:lnTo>
                  <a:lnTo>
                    <a:pt x="323113" y="2545143"/>
                  </a:lnTo>
                  <a:lnTo>
                    <a:pt x="319760" y="2532443"/>
                  </a:lnTo>
                  <a:lnTo>
                    <a:pt x="316191" y="2507043"/>
                  </a:lnTo>
                  <a:lnTo>
                    <a:pt x="312420" y="2481643"/>
                  </a:lnTo>
                  <a:lnTo>
                    <a:pt x="304330" y="2418143"/>
                  </a:lnTo>
                  <a:lnTo>
                    <a:pt x="302895" y="2405443"/>
                  </a:lnTo>
                  <a:lnTo>
                    <a:pt x="300037" y="2380043"/>
                  </a:lnTo>
                  <a:lnTo>
                    <a:pt x="298894" y="2380043"/>
                  </a:lnTo>
                  <a:lnTo>
                    <a:pt x="297573" y="2367343"/>
                  </a:lnTo>
                  <a:lnTo>
                    <a:pt x="296176" y="2354643"/>
                  </a:lnTo>
                  <a:lnTo>
                    <a:pt x="283502" y="2291143"/>
                  </a:lnTo>
                  <a:lnTo>
                    <a:pt x="277355" y="2253043"/>
                  </a:lnTo>
                  <a:lnTo>
                    <a:pt x="270611" y="2214943"/>
                  </a:lnTo>
                  <a:lnTo>
                    <a:pt x="250405" y="2113343"/>
                  </a:lnTo>
                  <a:lnTo>
                    <a:pt x="241795" y="2075243"/>
                  </a:lnTo>
                  <a:lnTo>
                    <a:pt x="230073" y="2024443"/>
                  </a:lnTo>
                  <a:lnTo>
                    <a:pt x="224231" y="1999043"/>
                  </a:lnTo>
                  <a:lnTo>
                    <a:pt x="215696" y="1960943"/>
                  </a:lnTo>
                  <a:lnTo>
                    <a:pt x="223621" y="2011743"/>
                  </a:lnTo>
                  <a:lnTo>
                    <a:pt x="225450" y="2024443"/>
                  </a:lnTo>
                  <a:lnTo>
                    <a:pt x="222211" y="2024443"/>
                  </a:lnTo>
                  <a:lnTo>
                    <a:pt x="214922" y="1999043"/>
                  </a:lnTo>
                  <a:lnTo>
                    <a:pt x="204635" y="1960943"/>
                  </a:lnTo>
                  <a:lnTo>
                    <a:pt x="192354" y="1922843"/>
                  </a:lnTo>
                  <a:lnTo>
                    <a:pt x="189166" y="1910143"/>
                  </a:lnTo>
                  <a:lnTo>
                    <a:pt x="186347" y="1910143"/>
                  </a:lnTo>
                  <a:lnTo>
                    <a:pt x="183845" y="1897443"/>
                  </a:lnTo>
                  <a:lnTo>
                    <a:pt x="181648" y="1897443"/>
                  </a:lnTo>
                  <a:lnTo>
                    <a:pt x="172135" y="1859343"/>
                  </a:lnTo>
                  <a:lnTo>
                    <a:pt x="178104" y="1884743"/>
                  </a:lnTo>
                  <a:lnTo>
                    <a:pt x="176034" y="1884743"/>
                  </a:lnTo>
                  <a:lnTo>
                    <a:pt x="178104" y="1910143"/>
                  </a:lnTo>
                  <a:lnTo>
                    <a:pt x="186270" y="1935543"/>
                  </a:lnTo>
                  <a:lnTo>
                    <a:pt x="193294" y="1960943"/>
                  </a:lnTo>
                  <a:lnTo>
                    <a:pt x="199605" y="1986343"/>
                  </a:lnTo>
                  <a:lnTo>
                    <a:pt x="205613" y="2024443"/>
                  </a:lnTo>
                  <a:lnTo>
                    <a:pt x="211213" y="2049843"/>
                  </a:lnTo>
                  <a:lnTo>
                    <a:pt x="216573" y="2075243"/>
                  </a:lnTo>
                  <a:lnTo>
                    <a:pt x="221551" y="2100643"/>
                  </a:lnTo>
                  <a:lnTo>
                    <a:pt x="226009" y="2126043"/>
                  </a:lnTo>
                  <a:lnTo>
                    <a:pt x="234530" y="2176843"/>
                  </a:lnTo>
                  <a:lnTo>
                    <a:pt x="250647" y="2265743"/>
                  </a:lnTo>
                  <a:lnTo>
                    <a:pt x="252641" y="2278443"/>
                  </a:lnTo>
                  <a:lnTo>
                    <a:pt x="254444" y="2291143"/>
                  </a:lnTo>
                  <a:lnTo>
                    <a:pt x="264617" y="2354643"/>
                  </a:lnTo>
                  <a:lnTo>
                    <a:pt x="271360" y="2392743"/>
                  </a:lnTo>
                  <a:lnTo>
                    <a:pt x="273050" y="2405443"/>
                  </a:lnTo>
                  <a:lnTo>
                    <a:pt x="275323" y="2418143"/>
                  </a:lnTo>
                  <a:lnTo>
                    <a:pt x="277139" y="2443543"/>
                  </a:lnTo>
                  <a:lnTo>
                    <a:pt x="276313" y="2405443"/>
                  </a:lnTo>
                  <a:lnTo>
                    <a:pt x="279908" y="2405443"/>
                  </a:lnTo>
                  <a:lnTo>
                    <a:pt x="283972" y="2430843"/>
                  </a:lnTo>
                  <a:lnTo>
                    <a:pt x="289306" y="2456243"/>
                  </a:lnTo>
                  <a:lnTo>
                    <a:pt x="295770" y="2507043"/>
                  </a:lnTo>
                  <a:lnTo>
                    <a:pt x="303225" y="2557843"/>
                  </a:lnTo>
                  <a:lnTo>
                    <a:pt x="311518" y="2621343"/>
                  </a:lnTo>
                  <a:lnTo>
                    <a:pt x="320509" y="2697543"/>
                  </a:lnTo>
                  <a:lnTo>
                    <a:pt x="329920" y="2773743"/>
                  </a:lnTo>
                  <a:lnTo>
                    <a:pt x="382498" y="3281743"/>
                  </a:lnTo>
                  <a:lnTo>
                    <a:pt x="399961" y="3256343"/>
                  </a:lnTo>
                  <a:lnTo>
                    <a:pt x="415925" y="3230943"/>
                  </a:lnTo>
                  <a:lnTo>
                    <a:pt x="430060" y="3205543"/>
                  </a:lnTo>
                  <a:lnTo>
                    <a:pt x="442023" y="3192843"/>
                  </a:lnTo>
                  <a:lnTo>
                    <a:pt x="447446" y="3180143"/>
                  </a:lnTo>
                  <a:lnTo>
                    <a:pt x="501370" y="3078543"/>
                  </a:lnTo>
                  <a:lnTo>
                    <a:pt x="558114" y="2976943"/>
                  </a:lnTo>
                  <a:lnTo>
                    <a:pt x="598106" y="2900743"/>
                  </a:lnTo>
                  <a:lnTo>
                    <a:pt x="600189" y="2900743"/>
                  </a:lnTo>
                  <a:lnTo>
                    <a:pt x="597611" y="2913443"/>
                  </a:lnTo>
                  <a:lnTo>
                    <a:pt x="592124" y="2926143"/>
                  </a:lnTo>
                  <a:lnTo>
                    <a:pt x="583336" y="2938843"/>
                  </a:lnTo>
                  <a:lnTo>
                    <a:pt x="570903" y="2964243"/>
                  </a:lnTo>
                  <a:lnTo>
                    <a:pt x="564083" y="2979636"/>
                  </a:lnTo>
                  <a:lnTo>
                    <a:pt x="589965" y="2938843"/>
                  </a:lnTo>
                  <a:lnTo>
                    <a:pt x="609485" y="2900743"/>
                  </a:lnTo>
                  <a:lnTo>
                    <a:pt x="615988" y="2888043"/>
                  </a:lnTo>
                  <a:lnTo>
                    <a:pt x="661543" y="2799143"/>
                  </a:lnTo>
                  <a:lnTo>
                    <a:pt x="670052" y="2786443"/>
                  </a:lnTo>
                  <a:lnTo>
                    <a:pt x="678294" y="2773743"/>
                  </a:lnTo>
                  <a:lnTo>
                    <a:pt x="693762" y="2735643"/>
                  </a:lnTo>
                  <a:lnTo>
                    <a:pt x="710666" y="2697543"/>
                  </a:lnTo>
                  <a:lnTo>
                    <a:pt x="713638" y="2697543"/>
                  </a:lnTo>
                  <a:lnTo>
                    <a:pt x="716419" y="2684843"/>
                  </a:lnTo>
                  <a:lnTo>
                    <a:pt x="718997" y="2684843"/>
                  </a:lnTo>
                  <a:lnTo>
                    <a:pt x="727671" y="2659443"/>
                  </a:lnTo>
                  <a:lnTo>
                    <a:pt x="733425" y="2646743"/>
                  </a:lnTo>
                  <a:lnTo>
                    <a:pt x="735838" y="2634043"/>
                  </a:lnTo>
                  <a:lnTo>
                    <a:pt x="734504" y="2634043"/>
                  </a:lnTo>
                  <a:lnTo>
                    <a:pt x="762723" y="2570543"/>
                  </a:lnTo>
                  <a:lnTo>
                    <a:pt x="799731" y="2468943"/>
                  </a:lnTo>
                  <a:lnTo>
                    <a:pt x="802373" y="2456243"/>
                  </a:lnTo>
                  <a:lnTo>
                    <a:pt x="805040" y="2456243"/>
                  </a:lnTo>
                  <a:lnTo>
                    <a:pt x="807656" y="2443543"/>
                  </a:lnTo>
                  <a:lnTo>
                    <a:pt x="810120" y="2443543"/>
                  </a:lnTo>
                  <a:lnTo>
                    <a:pt x="847991" y="2316543"/>
                  </a:lnTo>
                  <a:lnTo>
                    <a:pt x="850252" y="2303843"/>
                  </a:lnTo>
                  <a:lnTo>
                    <a:pt x="852271" y="2291143"/>
                  </a:lnTo>
                  <a:lnTo>
                    <a:pt x="854189" y="2291143"/>
                  </a:lnTo>
                  <a:lnTo>
                    <a:pt x="856170" y="2278443"/>
                  </a:lnTo>
                  <a:lnTo>
                    <a:pt x="870737" y="2214943"/>
                  </a:lnTo>
                  <a:lnTo>
                    <a:pt x="870737" y="2087943"/>
                  </a:lnTo>
                  <a:lnTo>
                    <a:pt x="870737" y="2062543"/>
                  </a:lnTo>
                  <a:lnTo>
                    <a:pt x="865759" y="2087943"/>
                  </a:lnTo>
                  <a:lnTo>
                    <a:pt x="870737" y="2049843"/>
                  </a:lnTo>
                  <a:lnTo>
                    <a:pt x="870737" y="1986343"/>
                  </a:lnTo>
                  <a:close/>
                </a:path>
                <a:path w="871219" h="3282315">
                  <a:moveTo>
                    <a:pt x="870737" y="249110"/>
                  </a:moveTo>
                  <a:lnTo>
                    <a:pt x="868565" y="238036"/>
                  </a:lnTo>
                  <a:lnTo>
                    <a:pt x="861656" y="204698"/>
                  </a:lnTo>
                  <a:lnTo>
                    <a:pt x="858088" y="187477"/>
                  </a:lnTo>
                  <a:lnTo>
                    <a:pt x="847128" y="137033"/>
                  </a:lnTo>
                  <a:lnTo>
                    <a:pt x="835660" y="86690"/>
                  </a:lnTo>
                  <a:lnTo>
                    <a:pt x="823709" y="36461"/>
                  </a:lnTo>
                  <a:lnTo>
                    <a:pt x="814641" y="0"/>
                  </a:lnTo>
                  <a:lnTo>
                    <a:pt x="785520" y="0"/>
                  </a:lnTo>
                  <a:lnTo>
                    <a:pt x="789825" y="14147"/>
                  </a:lnTo>
                  <a:lnTo>
                    <a:pt x="795299" y="34163"/>
                  </a:lnTo>
                  <a:lnTo>
                    <a:pt x="806500" y="76923"/>
                  </a:lnTo>
                  <a:lnTo>
                    <a:pt x="824153" y="149390"/>
                  </a:lnTo>
                  <a:lnTo>
                    <a:pt x="835139" y="204698"/>
                  </a:lnTo>
                  <a:lnTo>
                    <a:pt x="829195" y="194132"/>
                  </a:lnTo>
                  <a:lnTo>
                    <a:pt x="822934" y="180200"/>
                  </a:lnTo>
                  <a:lnTo>
                    <a:pt x="818680" y="173469"/>
                  </a:lnTo>
                  <a:lnTo>
                    <a:pt x="818781" y="184505"/>
                  </a:lnTo>
                  <a:lnTo>
                    <a:pt x="825550" y="223862"/>
                  </a:lnTo>
                  <a:lnTo>
                    <a:pt x="841324" y="302107"/>
                  </a:lnTo>
                  <a:lnTo>
                    <a:pt x="829271" y="250926"/>
                  </a:lnTo>
                  <a:lnTo>
                    <a:pt x="841895" y="307060"/>
                  </a:lnTo>
                  <a:lnTo>
                    <a:pt x="844575" y="319786"/>
                  </a:lnTo>
                  <a:lnTo>
                    <a:pt x="846874" y="332079"/>
                  </a:lnTo>
                  <a:lnTo>
                    <a:pt x="848969" y="343890"/>
                  </a:lnTo>
                  <a:lnTo>
                    <a:pt x="851014" y="355231"/>
                  </a:lnTo>
                  <a:lnTo>
                    <a:pt x="857986" y="396227"/>
                  </a:lnTo>
                  <a:lnTo>
                    <a:pt x="867651" y="460273"/>
                  </a:lnTo>
                  <a:lnTo>
                    <a:pt x="870737" y="487743"/>
                  </a:lnTo>
                  <a:lnTo>
                    <a:pt x="870737" y="302107"/>
                  </a:lnTo>
                  <a:lnTo>
                    <a:pt x="870737" y="249110"/>
                  </a:lnTo>
                  <a:close/>
                </a:path>
              </a:pathLst>
            </a:custGeom>
            <a:solidFill>
              <a:srgbClr val="00A2E9"/>
            </a:solidFill>
          </p:spPr>
          <p:txBody>
            <a:bodyPr wrap="square" lIns="0" tIns="0" rIns="0" bIns="0" rtlCol="0"/>
            <a:lstStyle/>
            <a:p>
              <a:endParaRPr/>
            </a:p>
          </p:txBody>
        </p:sp>
        <p:sp>
          <p:nvSpPr>
            <p:cNvPr id="67" name="object 39">
              <a:extLst>
                <a:ext uri="{FF2B5EF4-FFF2-40B4-BE49-F238E27FC236}">
                  <a16:creationId xmlns:a16="http://schemas.microsoft.com/office/drawing/2014/main" id="{E262EB47-5C57-3E5F-8D6E-4D3BFD06EF08}"/>
                </a:ext>
              </a:extLst>
            </p:cNvPr>
            <p:cNvSpPr/>
            <p:nvPr/>
          </p:nvSpPr>
          <p:spPr>
            <a:xfrm>
              <a:off x="17275201" y="7537265"/>
              <a:ext cx="333375" cy="13970"/>
            </a:xfrm>
            <a:custGeom>
              <a:avLst/>
              <a:gdLst/>
              <a:ahLst/>
              <a:cxnLst/>
              <a:rect l="l" t="t" r="r" b="b"/>
              <a:pathLst>
                <a:path w="333375" h="13970">
                  <a:moveTo>
                    <a:pt x="11379" y="3657"/>
                  </a:moveTo>
                  <a:lnTo>
                    <a:pt x="4787" y="4432"/>
                  </a:lnTo>
                  <a:lnTo>
                    <a:pt x="228" y="5448"/>
                  </a:lnTo>
                  <a:lnTo>
                    <a:pt x="0" y="5575"/>
                  </a:lnTo>
                  <a:lnTo>
                    <a:pt x="4787" y="4597"/>
                  </a:lnTo>
                  <a:lnTo>
                    <a:pt x="11379" y="3657"/>
                  </a:lnTo>
                  <a:close/>
                </a:path>
                <a:path w="333375" h="13970">
                  <a:moveTo>
                    <a:pt x="333171" y="13589"/>
                  </a:moveTo>
                  <a:lnTo>
                    <a:pt x="253238" y="6261"/>
                  </a:lnTo>
                  <a:lnTo>
                    <a:pt x="206400" y="3187"/>
                  </a:lnTo>
                  <a:lnTo>
                    <a:pt x="158559" y="1028"/>
                  </a:lnTo>
                  <a:lnTo>
                    <a:pt x="112433" y="0"/>
                  </a:lnTo>
                  <a:lnTo>
                    <a:pt x="70726" y="114"/>
                  </a:lnTo>
                  <a:lnTo>
                    <a:pt x="52374" y="749"/>
                  </a:lnTo>
                  <a:lnTo>
                    <a:pt x="36131" y="1549"/>
                  </a:lnTo>
                  <a:lnTo>
                    <a:pt x="22364" y="2527"/>
                  </a:lnTo>
                  <a:lnTo>
                    <a:pt x="11379" y="3657"/>
                  </a:lnTo>
                  <a:lnTo>
                    <a:pt x="20891" y="2959"/>
                  </a:lnTo>
                  <a:lnTo>
                    <a:pt x="32359" y="2489"/>
                  </a:lnTo>
                  <a:lnTo>
                    <a:pt x="60045" y="2133"/>
                  </a:lnTo>
                  <a:lnTo>
                    <a:pt x="75730" y="2311"/>
                  </a:lnTo>
                  <a:lnTo>
                    <a:pt x="126873" y="3810"/>
                  </a:lnTo>
                  <a:lnTo>
                    <a:pt x="209664" y="7467"/>
                  </a:lnTo>
                  <a:lnTo>
                    <a:pt x="223469" y="7759"/>
                  </a:lnTo>
                  <a:lnTo>
                    <a:pt x="235737" y="7721"/>
                  </a:lnTo>
                  <a:lnTo>
                    <a:pt x="246214" y="7315"/>
                  </a:lnTo>
                  <a:lnTo>
                    <a:pt x="239699" y="8966"/>
                  </a:lnTo>
                  <a:lnTo>
                    <a:pt x="286435" y="10883"/>
                  </a:lnTo>
                  <a:lnTo>
                    <a:pt x="309803" y="12077"/>
                  </a:lnTo>
                  <a:lnTo>
                    <a:pt x="333171" y="13589"/>
                  </a:lnTo>
                  <a:close/>
                </a:path>
              </a:pathLst>
            </a:custGeom>
            <a:solidFill>
              <a:srgbClr val="FFD100"/>
            </a:solidFill>
          </p:spPr>
          <p:txBody>
            <a:bodyPr wrap="square" lIns="0" tIns="0" rIns="0" bIns="0" rtlCol="0"/>
            <a:lstStyle/>
            <a:p>
              <a:endParaRPr/>
            </a:p>
          </p:txBody>
        </p:sp>
        <p:pic>
          <p:nvPicPr>
            <p:cNvPr id="68" name="object 40">
              <a:extLst>
                <a:ext uri="{FF2B5EF4-FFF2-40B4-BE49-F238E27FC236}">
                  <a16:creationId xmlns:a16="http://schemas.microsoft.com/office/drawing/2014/main" id="{A0F503A9-6869-F336-2657-DBA50AEF2F7D}"/>
                </a:ext>
              </a:extLst>
            </p:cNvPr>
            <p:cNvPicPr/>
            <p:nvPr/>
          </p:nvPicPr>
          <p:blipFill>
            <a:blip r:embed="rId10" cstate="print"/>
            <a:stretch>
              <a:fillRect/>
            </a:stretch>
          </p:blipFill>
          <p:spPr>
            <a:xfrm>
              <a:off x="0" y="0"/>
              <a:ext cx="9108677" cy="11308556"/>
            </a:xfrm>
            <a:prstGeom prst="rect">
              <a:avLst/>
            </a:prstGeom>
          </p:spPr>
        </p:pic>
      </p:grpSp>
    </p:spTree>
    <p:extLst>
      <p:ext uri="{BB962C8B-B14F-4D97-AF65-F5344CB8AC3E}">
        <p14:creationId xmlns:p14="http://schemas.microsoft.com/office/powerpoint/2010/main" val="361120861"/>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5_Blank">
    <p:spTree>
      <p:nvGrpSpPr>
        <p:cNvPr id="1" name=""/>
        <p:cNvGrpSpPr/>
        <p:nvPr/>
      </p:nvGrpSpPr>
      <p:grpSpPr>
        <a:xfrm>
          <a:off x="0" y="0"/>
          <a:ext cx="0" cy="0"/>
          <a:chOff x="0" y="0"/>
          <a:chExt cx="0" cy="0"/>
        </a:xfrm>
      </p:grpSpPr>
      <p:grpSp>
        <p:nvGrpSpPr>
          <p:cNvPr id="5" name="object 2">
            <a:extLst>
              <a:ext uri="{FF2B5EF4-FFF2-40B4-BE49-F238E27FC236}">
                <a16:creationId xmlns:a16="http://schemas.microsoft.com/office/drawing/2014/main" id="{32DD8F05-E2B0-D64F-4DAC-ED410AAAE85A}"/>
              </a:ext>
            </a:extLst>
          </p:cNvPr>
          <p:cNvGrpSpPr/>
          <p:nvPr userDrawn="1"/>
        </p:nvGrpSpPr>
        <p:grpSpPr>
          <a:xfrm>
            <a:off x="0" y="2953"/>
            <a:ext cx="12191829" cy="6858000"/>
            <a:chOff x="0" y="0"/>
            <a:chExt cx="20104100" cy="11308715"/>
          </a:xfrm>
        </p:grpSpPr>
        <p:sp>
          <p:nvSpPr>
            <p:cNvPr id="6" name="object 3">
              <a:extLst>
                <a:ext uri="{FF2B5EF4-FFF2-40B4-BE49-F238E27FC236}">
                  <a16:creationId xmlns:a16="http://schemas.microsoft.com/office/drawing/2014/main" id="{083D7CCB-4509-A378-E89E-B906C821160F}"/>
                </a:ext>
              </a:extLst>
            </p:cNvPr>
            <p:cNvSpPr/>
            <p:nvPr/>
          </p:nvSpPr>
          <p:spPr>
            <a:xfrm>
              <a:off x="17275201" y="7537265"/>
              <a:ext cx="333375" cy="13970"/>
            </a:xfrm>
            <a:custGeom>
              <a:avLst/>
              <a:gdLst/>
              <a:ahLst/>
              <a:cxnLst/>
              <a:rect l="l" t="t" r="r" b="b"/>
              <a:pathLst>
                <a:path w="333375" h="13970">
                  <a:moveTo>
                    <a:pt x="11366" y="3657"/>
                  </a:moveTo>
                  <a:lnTo>
                    <a:pt x="4787" y="4432"/>
                  </a:lnTo>
                  <a:lnTo>
                    <a:pt x="228" y="5448"/>
                  </a:lnTo>
                  <a:lnTo>
                    <a:pt x="0" y="5575"/>
                  </a:lnTo>
                  <a:lnTo>
                    <a:pt x="4787" y="4597"/>
                  </a:lnTo>
                  <a:lnTo>
                    <a:pt x="11366" y="3657"/>
                  </a:lnTo>
                  <a:close/>
                </a:path>
                <a:path w="333375" h="13970">
                  <a:moveTo>
                    <a:pt x="333159" y="13589"/>
                  </a:moveTo>
                  <a:lnTo>
                    <a:pt x="253238" y="6261"/>
                  </a:lnTo>
                  <a:lnTo>
                    <a:pt x="206413" y="3175"/>
                  </a:lnTo>
                  <a:lnTo>
                    <a:pt x="158572" y="1028"/>
                  </a:lnTo>
                  <a:lnTo>
                    <a:pt x="112433" y="0"/>
                  </a:lnTo>
                  <a:lnTo>
                    <a:pt x="70726" y="114"/>
                  </a:lnTo>
                  <a:lnTo>
                    <a:pt x="52374" y="749"/>
                  </a:lnTo>
                  <a:lnTo>
                    <a:pt x="36144" y="1549"/>
                  </a:lnTo>
                  <a:lnTo>
                    <a:pt x="22364" y="2527"/>
                  </a:lnTo>
                  <a:lnTo>
                    <a:pt x="11379" y="3657"/>
                  </a:lnTo>
                  <a:lnTo>
                    <a:pt x="20891" y="2959"/>
                  </a:lnTo>
                  <a:lnTo>
                    <a:pt x="32359" y="2489"/>
                  </a:lnTo>
                  <a:lnTo>
                    <a:pt x="60045" y="2133"/>
                  </a:lnTo>
                  <a:lnTo>
                    <a:pt x="75717" y="2311"/>
                  </a:lnTo>
                  <a:lnTo>
                    <a:pt x="126873" y="3810"/>
                  </a:lnTo>
                  <a:lnTo>
                    <a:pt x="209664" y="7467"/>
                  </a:lnTo>
                  <a:lnTo>
                    <a:pt x="223469" y="7759"/>
                  </a:lnTo>
                  <a:lnTo>
                    <a:pt x="235737" y="7721"/>
                  </a:lnTo>
                  <a:lnTo>
                    <a:pt x="246214" y="7315"/>
                  </a:lnTo>
                  <a:lnTo>
                    <a:pt x="239699" y="8966"/>
                  </a:lnTo>
                  <a:lnTo>
                    <a:pt x="286423" y="10883"/>
                  </a:lnTo>
                  <a:lnTo>
                    <a:pt x="309803" y="12077"/>
                  </a:lnTo>
                  <a:lnTo>
                    <a:pt x="333159" y="13589"/>
                  </a:lnTo>
                  <a:close/>
                </a:path>
              </a:pathLst>
            </a:custGeom>
            <a:solidFill>
              <a:srgbClr val="00A2E9"/>
            </a:solidFill>
          </p:spPr>
          <p:txBody>
            <a:bodyPr wrap="square" lIns="0" tIns="0" rIns="0" bIns="0" rtlCol="0"/>
            <a:lstStyle/>
            <a:p>
              <a:endParaRPr/>
            </a:p>
          </p:txBody>
        </p:sp>
        <p:pic>
          <p:nvPicPr>
            <p:cNvPr id="7" name="object 4">
              <a:extLst>
                <a:ext uri="{FF2B5EF4-FFF2-40B4-BE49-F238E27FC236}">
                  <a16:creationId xmlns:a16="http://schemas.microsoft.com/office/drawing/2014/main" id="{4A32F341-F541-A4B4-AB36-46E565C607A8}"/>
                </a:ext>
              </a:extLst>
            </p:cNvPr>
            <p:cNvPicPr/>
            <p:nvPr/>
          </p:nvPicPr>
          <p:blipFill>
            <a:blip r:embed="rId2" cstate="print"/>
            <a:stretch>
              <a:fillRect/>
            </a:stretch>
          </p:blipFill>
          <p:spPr>
            <a:xfrm>
              <a:off x="0" y="0"/>
              <a:ext cx="20104100" cy="11308557"/>
            </a:xfrm>
            <a:prstGeom prst="rect">
              <a:avLst/>
            </a:prstGeom>
          </p:spPr>
        </p:pic>
      </p:grpSp>
    </p:spTree>
    <p:extLst>
      <p:ext uri="{BB962C8B-B14F-4D97-AF65-F5344CB8AC3E}">
        <p14:creationId xmlns:p14="http://schemas.microsoft.com/office/powerpoint/2010/main" val="413549054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6_Blank">
    <p:spTree>
      <p:nvGrpSpPr>
        <p:cNvPr id="1" name=""/>
        <p:cNvGrpSpPr/>
        <p:nvPr/>
      </p:nvGrpSpPr>
      <p:grpSpPr>
        <a:xfrm>
          <a:off x="0" y="0"/>
          <a:ext cx="0" cy="0"/>
          <a:chOff x="0" y="0"/>
          <a:chExt cx="0" cy="0"/>
        </a:xfrm>
      </p:grpSpPr>
      <p:grpSp>
        <p:nvGrpSpPr>
          <p:cNvPr id="2" name="object 2">
            <a:extLst>
              <a:ext uri="{FF2B5EF4-FFF2-40B4-BE49-F238E27FC236}">
                <a16:creationId xmlns:a16="http://schemas.microsoft.com/office/drawing/2014/main" id="{B1F4E995-2892-F2F3-D09C-635D73C9D121}"/>
              </a:ext>
            </a:extLst>
          </p:cNvPr>
          <p:cNvGrpSpPr/>
          <p:nvPr userDrawn="1"/>
        </p:nvGrpSpPr>
        <p:grpSpPr>
          <a:xfrm>
            <a:off x="0" y="0"/>
            <a:ext cx="12191829" cy="6858000"/>
            <a:chOff x="0" y="0"/>
            <a:chExt cx="20104100" cy="11308715"/>
          </a:xfrm>
        </p:grpSpPr>
        <p:sp>
          <p:nvSpPr>
            <p:cNvPr id="3" name="object 3">
              <a:extLst>
                <a:ext uri="{FF2B5EF4-FFF2-40B4-BE49-F238E27FC236}">
                  <a16:creationId xmlns:a16="http://schemas.microsoft.com/office/drawing/2014/main" id="{CCF58808-837E-AC95-D1E7-8540F70F1E79}"/>
                </a:ext>
              </a:extLst>
            </p:cNvPr>
            <p:cNvSpPr/>
            <p:nvPr/>
          </p:nvSpPr>
          <p:spPr>
            <a:xfrm>
              <a:off x="17275200" y="7537265"/>
              <a:ext cx="333375" cy="13970"/>
            </a:xfrm>
            <a:custGeom>
              <a:avLst/>
              <a:gdLst/>
              <a:ahLst/>
              <a:cxnLst/>
              <a:rect l="l" t="t" r="r" b="b"/>
              <a:pathLst>
                <a:path w="333375" h="13970">
                  <a:moveTo>
                    <a:pt x="11379" y="3657"/>
                  </a:moveTo>
                  <a:lnTo>
                    <a:pt x="4787" y="4432"/>
                  </a:lnTo>
                  <a:lnTo>
                    <a:pt x="228" y="5448"/>
                  </a:lnTo>
                  <a:lnTo>
                    <a:pt x="0" y="5575"/>
                  </a:lnTo>
                  <a:lnTo>
                    <a:pt x="4787" y="4597"/>
                  </a:lnTo>
                  <a:lnTo>
                    <a:pt x="11379" y="3657"/>
                  </a:lnTo>
                  <a:close/>
                </a:path>
                <a:path w="333375" h="13970">
                  <a:moveTo>
                    <a:pt x="333171" y="13589"/>
                  </a:moveTo>
                  <a:lnTo>
                    <a:pt x="253238" y="6261"/>
                  </a:lnTo>
                  <a:lnTo>
                    <a:pt x="206400" y="3187"/>
                  </a:lnTo>
                  <a:lnTo>
                    <a:pt x="158559" y="1041"/>
                  </a:lnTo>
                  <a:lnTo>
                    <a:pt x="112433" y="0"/>
                  </a:lnTo>
                  <a:lnTo>
                    <a:pt x="70726" y="114"/>
                  </a:lnTo>
                  <a:lnTo>
                    <a:pt x="52374" y="736"/>
                  </a:lnTo>
                  <a:lnTo>
                    <a:pt x="36131" y="1549"/>
                  </a:lnTo>
                  <a:lnTo>
                    <a:pt x="22364" y="2527"/>
                  </a:lnTo>
                  <a:lnTo>
                    <a:pt x="11379" y="3657"/>
                  </a:lnTo>
                  <a:lnTo>
                    <a:pt x="20891" y="2959"/>
                  </a:lnTo>
                  <a:lnTo>
                    <a:pt x="32359" y="2501"/>
                  </a:lnTo>
                  <a:lnTo>
                    <a:pt x="60045" y="2133"/>
                  </a:lnTo>
                  <a:lnTo>
                    <a:pt x="75730" y="2311"/>
                  </a:lnTo>
                  <a:lnTo>
                    <a:pt x="126873" y="3810"/>
                  </a:lnTo>
                  <a:lnTo>
                    <a:pt x="209664" y="7467"/>
                  </a:lnTo>
                  <a:lnTo>
                    <a:pt x="223469" y="7759"/>
                  </a:lnTo>
                  <a:lnTo>
                    <a:pt x="235737" y="7721"/>
                  </a:lnTo>
                  <a:lnTo>
                    <a:pt x="246214" y="7315"/>
                  </a:lnTo>
                  <a:lnTo>
                    <a:pt x="239699" y="8953"/>
                  </a:lnTo>
                  <a:lnTo>
                    <a:pt x="286435" y="10883"/>
                  </a:lnTo>
                  <a:lnTo>
                    <a:pt x="309803" y="12077"/>
                  </a:lnTo>
                  <a:lnTo>
                    <a:pt x="333171" y="13589"/>
                  </a:lnTo>
                  <a:close/>
                </a:path>
              </a:pathLst>
            </a:custGeom>
            <a:solidFill>
              <a:srgbClr val="FFD100"/>
            </a:solidFill>
          </p:spPr>
          <p:txBody>
            <a:bodyPr wrap="square" lIns="0" tIns="0" rIns="0" bIns="0" rtlCol="0"/>
            <a:lstStyle/>
            <a:p>
              <a:endParaRPr/>
            </a:p>
          </p:txBody>
        </p:sp>
        <p:pic>
          <p:nvPicPr>
            <p:cNvPr id="4" name="object 4">
              <a:extLst>
                <a:ext uri="{FF2B5EF4-FFF2-40B4-BE49-F238E27FC236}">
                  <a16:creationId xmlns:a16="http://schemas.microsoft.com/office/drawing/2014/main" id="{7F0EB932-2CA7-DB96-BCAA-1618A80D8E5B}"/>
                </a:ext>
              </a:extLst>
            </p:cNvPr>
            <p:cNvPicPr/>
            <p:nvPr/>
          </p:nvPicPr>
          <p:blipFill>
            <a:blip r:embed="rId2" cstate="print"/>
            <a:stretch>
              <a:fillRect/>
            </a:stretch>
          </p:blipFill>
          <p:spPr>
            <a:xfrm>
              <a:off x="0" y="0"/>
              <a:ext cx="20104100" cy="11308556"/>
            </a:xfrm>
            <a:prstGeom prst="rect">
              <a:avLst/>
            </a:prstGeom>
          </p:spPr>
        </p:pic>
      </p:grpSp>
    </p:spTree>
    <p:extLst>
      <p:ext uri="{BB962C8B-B14F-4D97-AF65-F5344CB8AC3E}">
        <p14:creationId xmlns:p14="http://schemas.microsoft.com/office/powerpoint/2010/main" val="412084445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7_Blank">
    <p:spTree>
      <p:nvGrpSpPr>
        <p:cNvPr id="1" name=""/>
        <p:cNvGrpSpPr/>
        <p:nvPr/>
      </p:nvGrpSpPr>
      <p:grpSpPr>
        <a:xfrm>
          <a:off x="0" y="0"/>
          <a:ext cx="0" cy="0"/>
          <a:chOff x="0" y="0"/>
          <a:chExt cx="0" cy="0"/>
        </a:xfrm>
      </p:grpSpPr>
      <p:grpSp>
        <p:nvGrpSpPr>
          <p:cNvPr id="5" name="object 2">
            <a:extLst>
              <a:ext uri="{FF2B5EF4-FFF2-40B4-BE49-F238E27FC236}">
                <a16:creationId xmlns:a16="http://schemas.microsoft.com/office/drawing/2014/main" id="{CE779154-F541-83A1-A04C-B01E6606460E}"/>
              </a:ext>
            </a:extLst>
          </p:cNvPr>
          <p:cNvGrpSpPr/>
          <p:nvPr userDrawn="1"/>
        </p:nvGrpSpPr>
        <p:grpSpPr>
          <a:xfrm>
            <a:off x="3225210" y="-5055"/>
            <a:ext cx="8966791" cy="6871916"/>
            <a:chOff x="5348077" y="0"/>
            <a:chExt cx="14756130" cy="11308715"/>
          </a:xfrm>
        </p:grpSpPr>
        <p:pic>
          <p:nvPicPr>
            <p:cNvPr id="6" name="object 3">
              <a:extLst>
                <a:ext uri="{FF2B5EF4-FFF2-40B4-BE49-F238E27FC236}">
                  <a16:creationId xmlns:a16="http://schemas.microsoft.com/office/drawing/2014/main" id="{45BC1135-3CFF-16FC-F673-3B703BE09DEB}"/>
                </a:ext>
              </a:extLst>
            </p:cNvPr>
            <p:cNvPicPr/>
            <p:nvPr/>
          </p:nvPicPr>
          <p:blipFill>
            <a:blip r:embed="rId2" cstate="print"/>
            <a:stretch>
              <a:fillRect/>
            </a:stretch>
          </p:blipFill>
          <p:spPr>
            <a:xfrm>
              <a:off x="5348077" y="0"/>
              <a:ext cx="14756022" cy="11308556"/>
            </a:xfrm>
            <a:prstGeom prst="rect">
              <a:avLst/>
            </a:prstGeom>
          </p:spPr>
        </p:pic>
        <p:sp>
          <p:nvSpPr>
            <p:cNvPr id="7" name="object 4">
              <a:extLst>
                <a:ext uri="{FF2B5EF4-FFF2-40B4-BE49-F238E27FC236}">
                  <a16:creationId xmlns:a16="http://schemas.microsoft.com/office/drawing/2014/main" id="{F056B168-9DFC-9B06-0850-68D01DDE372C}"/>
                </a:ext>
              </a:extLst>
            </p:cNvPr>
            <p:cNvSpPr/>
            <p:nvPr/>
          </p:nvSpPr>
          <p:spPr>
            <a:xfrm>
              <a:off x="17275200" y="7537265"/>
              <a:ext cx="333375" cy="13970"/>
            </a:xfrm>
            <a:custGeom>
              <a:avLst/>
              <a:gdLst/>
              <a:ahLst/>
              <a:cxnLst/>
              <a:rect l="l" t="t" r="r" b="b"/>
              <a:pathLst>
                <a:path w="333375" h="13970">
                  <a:moveTo>
                    <a:pt x="11379" y="3657"/>
                  </a:moveTo>
                  <a:lnTo>
                    <a:pt x="4787" y="4432"/>
                  </a:lnTo>
                  <a:lnTo>
                    <a:pt x="228" y="5448"/>
                  </a:lnTo>
                  <a:lnTo>
                    <a:pt x="0" y="5575"/>
                  </a:lnTo>
                  <a:lnTo>
                    <a:pt x="4787" y="4597"/>
                  </a:lnTo>
                  <a:lnTo>
                    <a:pt x="11379" y="3657"/>
                  </a:lnTo>
                  <a:close/>
                </a:path>
                <a:path w="333375" h="13970">
                  <a:moveTo>
                    <a:pt x="333171" y="13589"/>
                  </a:moveTo>
                  <a:lnTo>
                    <a:pt x="253238" y="6261"/>
                  </a:lnTo>
                  <a:lnTo>
                    <a:pt x="206400" y="3175"/>
                  </a:lnTo>
                  <a:lnTo>
                    <a:pt x="158559" y="1028"/>
                  </a:lnTo>
                  <a:lnTo>
                    <a:pt x="112433" y="0"/>
                  </a:lnTo>
                  <a:lnTo>
                    <a:pt x="70726" y="114"/>
                  </a:lnTo>
                  <a:lnTo>
                    <a:pt x="52374" y="749"/>
                  </a:lnTo>
                  <a:lnTo>
                    <a:pt x="36131" y="1549"/>
                  </a:lnTo>
                  <a:lnTo>
                    <a:pt x="22364" y="2527"/>
                  </a:lnTo>
                  <a:lnTo>
                    <a:pt x="11379" y="3657"/>
                  </a:lnTo>
                  <a:lnTo>
                    <a:pt x="20891" y="2959"/>
                  </a:lnTo>
                  <a:lnTo>
                    <a:pt x="32359" y="2489"/>
                  </a:lnTo>
                  <a:lnTo>
                    <a:pt x="60045" y="2133"/>
                  </a:lnTo>
                  <a:lnTo>
                    <a:pt x="75730" y="2311"/>
                  </a:lnTo>
                  <a:lnTo>
                    <a:pt x="126873" y="3810"/>
                  </a:lnTo>
                  <a:lnTo>
                    <a:pt x="209664" y="7467"/>
                  </a:lnTo>
                  <a:lnTo>
                    <a:pt x="223469" y="7759"/>
                  </a:lnTo>
                  <a:lnTo>
                    <a:pt x="235737" y="7721"/>
                  </a:lnTo>
                  <a:lnTo>
                    <a:pt x="246214" y="7315"/>
                  </a:lnTo>
                  <a:lnTo>
                    <a:pt x="239699" y="8966"/>
                  </a:lnTo>
                  <a:lnTo>
                    <a:pt x="286435" y="10883"/>
                  </a:lnTo>
                  <a:lnTo>
                    <a:pt x="309803" y="12077"/>
                  </a:lnTo>
                  <a:lnTo>
                    <a:pt x="333171" y="13589"/>
                  </a:lnTo>
                  <a:close/>
                </a:path>
              </a:pathLst>
            </a:custGeom>
            <a:solidFill>
              <a:srgbClr val="00A2E9"/>
            </a:solidFill>
          </p:spPr>
          <p:txBody>
            <a:bodyPr wrap="square" lIns="0" tIns="0" rIns="0" bIns="0" rtlCol="0"/>
            <a:lstStyle/>
            <a:p>
              <a:endParaRPr/>
            </a:p>
          </p:txBody>
        </p:sp>
      </p:grpSp>
    </p:spTree>
    <p:extLst>
      <p:ext uri="{BB962C8B-B14F-4D97-AF65-F5344CB8AC3E}">
        <p14:creationId xmlns:p14="http://schemas.microsoft.com/office/powerpoint/2010/main" val="4007917596"/>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8_Blank">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2C262775-9972-BFA9-B6ED-CDDA59E6AC20}"/>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1569" t="11319" b="12984"/>
          <a:stretch/>
        </p:blipFill>
        <p:spPr>
          <a:xfrm>
            <a:off x="0" y="0"/>
            <a:ext cx="6174947" cy="6858000"/>
          </a:xfrm>
          <a:prstGeom prst="rect">
            <a:avLst/>
          </a:prstGeom>
        </p:spPr>
      </p:pic>
    </p:spTree>
    <p:extLst>
      <p:ext uri="{BB962C8B-B14F-4D97-AF65-F5344CB8AC3E}">
        <p14:creationId xmlns:p14="http://schemas.microsoft.com/office/powerpoint/2010/main" val="3656373481"/>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9_Blank">
    <p:spTree>
      <p:nvGrpSpPr>
        <p:cNvPr id="1" name=""/>
        <p:cNvGrpSpPr/>
        <p:nvPr/>
      </p:nvGrpSpPr>
      <p:grpSpPr>
        <a:xfrm>
          <a:off x="0" y="0"/>
          <a:ext cx="0" cy="0"/>
          <a:chOff x="0" y="0"/>
          <a:chExt cx="0" cy="0"/>
        </a:xfrm>
      </p:grpSpPr>
      <p:pic>
        <p:nvPicPr>
          <p:cNvPr id="4" name="object 2">
            <a:extLst>
              <a:ext uri="{FF2B5EF4-FFF2-40B4-BE49-F238E27FC236}">
                <a16:creationId xmlns:a16="http://schemas.microsoft.com/office/drawing/2014/main" id="{A72D1EDF-9C05-8BF2-3C8E-A4CBB5118C23}"/>
              </a:ext>
            </a:extLst>
          </p:cNvPr>
          <p:cNvPicPr/>
          <p:nvPr userDrawn="1"/>
        </p:nvPicPr>
        <p:blipFill rotWithShape="1">
          <a:blip r:embed="rId2" cstate="print"/>
          <a:srcRect t="13441"/>
          <a:stretch/>
        </p:blipFill>
        <p:spPr>
          <a:xfrm>
            <a:off x="-55474" y="0"/>
            <a:ext cx="8020620" cy="6805672"/>
          </a:xfrm>
          <a:prstGeom prst="rect">
            <a:avLst/>
          </a:prstGeom>
        </p:spPr>
      </p:pic>
    </p:spTree>
    <p:extLst>
      <p:ext uri="{BB962C8B-B14F-4D97-AF65-F5344CB8AC3E}">
        <p14:creationId xmlns:p14="http://schemas.microsoft.com/office/powerpoint/2010/main" val="170951766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1_Blank">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7BA5B552-EF68-FCD7-84F9-54C27C5CB0D8}"/>
              </a:ext>
            </a:extLst>
          </p:cNvPr>
          <p:cNvGrpSpPr/>
          <p:nvPr userDrawn="1"/>
        </p:nvGrpSpPr>
        <p:grpSpPr>
          <a:xfrm>
            <a:off x="248093" y="132907"/>
            <a:ext cx="2142801" cy="1147558"/>
            <a:chOff x="22581058" y="12630150"/>
            <a:chExt cx="2430316" cy="1301534"/>
          </a:xfrm>
          <a:solidFill>
            <a:schemeClr val="tx1"/>
          </a:solidFill>
        </p:grpSpPr>
        <p:pic>
          <p:nvPicPr>
            <p:cNvPr id="4" name="Graphic 3">
              <a:extLst>
                <a:ext uri="{FF2B5EF4-FFF2-40B4-BE49-F238E27FC236}">
                  <a16:creationId xmlns:a16="http://schemas.microsoft.com/office/drawing/2014/main" id="{42F6470D-178F-41C1-9206-8711311E2CCF}"/>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23683783" y="13016620"/>
              <a:ext cx="1327591" cy="694094"/>
            </a:xfrm>
            <a:prstGeom prst="rect">
              <a:avLst/>
            </a:prstGeom>
          </p:spPr>
        </p:pic>
        <p:pic>
          <p:nvPicPr>
            <p:cNvPr id="5" name="Graphic 4">
              <a:extLst>
                <a:ext uri="{FF2B5EF4-FFF2-40B4-BE49-F238E27FC236}">
                  <a16:creationId xmlns:a16="http://schemas.microsoft.com/office/drawing/2014/main" id="{1FC64558-D788-45F1-25F7-EBA2B5C85A3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22581058" y="12630150"/>
              <a:ext cx="1110792" cy="1301534"/>
            </a:xfrm>
            <a:prstGeom prst="rect">
              <a:avLst/>
            </a:prstGeom>
          </p:spPr>
        </p:pic>
      </p:grpSp>
    </p:spTree>
    <p:extLst>
      <p:ext uri="{BB962C8B-B14F-4D97-AF65-F5344CB8AC3E}">
        <p14:creationId xmlns:p14="http://schemas.microsoft.com/office/powerpoint/2010/main" val="354483608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2_Blank">
    <p:spTree>
      <p:nvGrpSpPr>
        <p:cNvPr id="1" name=""/>
        <p:cNvGrpSpPr/>
        <p:nvPr/>
      </p:nvGrpSpPr>
      <p:grpSpPr>
        <a:xfrm>
          <a:off x="0" y="0"/>
          <a:ext cx="0" cy="0"/>
          <a:chOff x="0" y="0"/>
          <a:chExt cx="0" cy="0"/>
        </a:xfrm>
      </p:grpSpPr>
      <p:grpSp>
        <p:nvGrpSpPr>
          <p:cNvPr id="934" name="Graphic 355">
            <a:extLst>
              <a:ext uri="{FF2B5EF4-FFF2-40B4-BE49-F238E27FC236}">
                <a16:creationId xmlns:a16="http://schemas.microsoft.com/office/drawing/2014/main" id="{4A5785A7-9585-20E4-D660-BD23730DB8F5}"/>
              </a:ext>
            </a:extLst>
          </p:cNvPr>
          <p:cNvGrpSpPr/>
          <p:nvPr userDrawn="1"/>
        </p:nvGrpSpPr>
        <p:grpSpPr>
          <a:xfrm>
            <a:off x="258335" y="153819"/>
            <a:ext cx="2132559" cy="1127293"/>
            <a:chOff x="4410758" y="2944133"/>
            <a:chExt cx="6886126" cy="3640079"/>
          </a:xfrm>
        </p:grpSpPr>
        <p:grpSp>
          <p:nvGrpSpPr>
            <p:cNvPr id="935" name="Graphic 355">
              <a:extLst>
                <a:ext uri="{FF2B5EF4-FFF2-40B4-BE49-F238E27FC236}">
                  <a16:creationId xmlns:a16="http://schemas.microsoft.com/office/drawing/2014/main" id="{2797C91A-8A6C-C680-2F9A-AC04EDF2DBBE}"/>
                </a:ext>
              </a:extLst>
            </p:cNvPr>
            <p:cNvGrpSpPr/>
            <p:nvPr/>
          </p:nvGrpSpPr>
          <p:grpSpPr>
            <a:xfrm>
              <a:off x="4410758" y="2944133"/>
              <a:ext cx="3105170" cy="3640079"/>
              <a:chOff x="4410758" y="2944133"/>
              <a:chExt cx="3105170" cy="3640079"/>
            </a:xfrm>
          </p:grpSpPr>
          <p:grpSp>
            <p:nvGrpSpPr>
              <p:cNvPr id="971" name="Graphic 355">
                <a:extLst>
                  <a:ext uri="{FF2B5EF4-FFF2-40B4-BE49-F238E27FC236}">
                    <a16:creationId xmlns:a16="http://schemas.microsoft.com/office/drawing/2014/main" id="{228F1CC8-FAE5-DD92-00B2-FC1D90EB1FFF}"/>
                  </a:ext>
                </a:extLst>
              </p:cNvPr>
              <p:cNvGrpSpPr/>
              <p:nvPr/>
            </p:nvGrpSpPr>
            <p:grpSpPr>
              <a:xfrm>
                <a:off x="4410758" y="4687263"/>
                <a:ext cx="1203588" cy="1824194"/>
                <a:chOff x="4410758" y="4687263"/>
                <a:chExt cx="1203588" cy="1824194"/>
              </a:xfrm>
            </p:grpSpPr>
            <p:sp>
              <p:nvSpPr>
                <p:cNvPr id="1728" name="Freeform: Shape 365">
                  <a:extLst>
                    <a:ext uri="{FF2B5EF4-FFF2-40B4-BE49-F238E27FC236}">
                      <a16:creationId xmlns:a16="http://schemas.microsoft.com/office/drawing/2014/main" id="{BEA7E09A-158D-A6B0-0A61-47C792CF6725}"/>
                    </a:ext>
                  </a:extLst>
                </p:cNvPr>
                <p:cNvSpPr/>
                <p:nvPr/>
              </p:nvSpPr>
              <p:spPr>
                <a:xfrm>
                  <a:off x="4457447" y="4741948"/>
                  <a:ext cx="1105209" cy="1769510"/>
                </a:xfrm>
                <a:custGeom>
                  <a:avLst/>
                  <a:gdLst>
                    <a:gd name="connsiteX0" fmla="*/ 626631 w 1105209"/>
                    <a:gd name="connsiteY0" fmla="*/ 1769374 h 1769510"/>
                    <a:gd name="connsiteX1" fmla="*/ 173 w 1105209"/>
                    <a:gd name="connsiteY1" fmla="*/ 665783 h 1769510"/>
                    <a:gd name="connsiteX2" fmla="*/ 225387 w 1105209"/>
                    <a:gd name="connsiteY2" fmla="*/ 139057 h 1769510"/>
                    <a:gd name="connsiteX3" fmla="*/ 445015 w 1105209"/>
                    <a:gd name="connsiteY3" fmla="*/ 19705 h 1769510"/>
                    <a:gd name="connsiteX4" fmla="*/ 654016 w 1105209"/>
                    <a:gd name="connsiteY4" fmla="*/ 5945 h 1769510"/>
                    <a:gd name="connsiteX5" fmla="*/ 1025150 w 1105209"/>
                    <a:gd name="connsiteY5" fmla="*/ 236881 h 1769510"/>
                    <a:gd name="connsiteX6" fmla="*/ 1087823 w 1105209"/>
                    <a:gd name="connsiteY6" fmla="*/ 379531 h 1769510"/>
                    <a:gd name="connsiteX7" fmla="*/ 931413 w 1105209"/>
                    <a:gd name="connsiteY7" fmla="*/ 966069 h 1769510"/>
                    <a:gd name="connsiteX8" fmla="*/ 573359 w 1105209"/>
                    <a:gd name="connsiteY8" fmla="*/ 1215671 h 1769510"/>
                    <a:gd name="connsiteX9" fmla="*/ 811380 w 1105209"/>
                    <a:gd name="connsiteY9" fmla="*/ 540164 h 1769510"/>
                    <a:gd name="connsiteX10" fmla="*/ 776229 w 1105209"/>
                    <a:gd name="connsiteY10" fmla="*/ 455420 h 1769510"/>
                    <a:gd name="connsiteX11" fmla="*/ 660556 w 1105209"/>
                    <a:gd name="connsiteY11" fmla="*/ 386752 h 1769510"/>
                    <a:gd name="connsiteX12" fmla="*/ 560279 w 1105209"/>
                    <a:gd name="connsiteY12" fmla="*/ 380484 h 1769510"/>
                    <a:gd name="connsiteX13" fmla="*/ 386566 w 1105209"/>
                    <a:gd name="connsiteY13" fmla="*/ 529810 h 1769510"/>
                    <a:gd name="connsiteX14" fmla="*/ 626767 w 1105209"/>
                    <a:gd name="connsiteY14" fmla="*/ 1769510 h 1769510"/>
                    <a:gd name="connsiteX15" fmla="*/ 626767 w 1105209"/>
                    <a:gd name="connsiteY15" fmla="*/ 1769510 h 1769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05209" h="1769510">
                      <a:moveTo>
                        <a:pt x="626631" y="1769374"/>
                      </a:moveTo>
                      <a:cubicBezTo>
                        <a:pt x="311358" y="1511870"/>
                        <a:pt x="8620" y="1085693"/>
                        <a:pt x="173" y="665783"/>
                      </a:cubicBezTo>
                      <a:cubicBezTo>
                        <a:pt x="-4051" y="467001"/>
                        <a:pt x="69113" y="268490"/>
                        <a:pt x="225387" y="139057"/>
                      </a:cubicBezTo>
                      <a:cubicBezTo>
                        <a:pt x="290376" y="84559"/>
                        <a:pt x="364903" y="45183"/>
                        <a:pt x="445015" y="19705"/>
                      </a:cubicBezTo>
                      <a:cubicBezTo>
                        <a:pt x="512866" y="-2094"/>
                        <a:pt x="590798" y="-4410"/>
                        <a:pt x="654016" y="5945"/>
                      </a:cubicBezTo>
                      <a:cubicBezTo>
                        <a:pt x="803614" y="29924"/>
                        <a:pt x="939996" y="111263"/>
                        <a:pt x="1025150" y="236881"/>
                      </a:cubicBezTo>
                      <a:cubicBezTo>
                        <a:pt x="1053762" y="279118"/>
                        <a:pt x="1074743" y="329665"/>
                        <a:pt x="1087823" y="379531"/>
                      </a:cubicBezTo>
                      <a:cubicBezTo>
                        <a:pt x="1142866" y="585671"/>
                        <a:pt x="1060846" y="807615"/>
                        <a:pt x="931413" y="966069"/>
                      </a:cubicBezTo>
                      <a:cubicBezTo>
                        <a:pt x="841218" y="1076292"/>
                        <a:pt x="713828" y="1183789"/>
                        <a:pt x="573359" y="1215671"/>
                      </a:cubicBezTo>
                      <a:cubicBezTo>
                        <a:pt x="720096" y="1063212"/>
                        <a:pt x="856750" y="748348"/>
                        <a:pt x="811380" y="540164"/>
                      </a:cubicBezTo>
                      <a:cubicBezTo>
                        <a:pt x="804568" y="509646"/>
                        <a:pt x="793123" y="481306"/>
                        <a:pt x="776229" y="455420"/>
                      </a:cubicBezTo>
                      <a:cubicBezTo>
                        <a:pt x="746119" y="422584"/>
                        <a:pt x="703610" y="399695"/>
                        <a:pt x="660556" y="386752"/>
                      </a:cubicBezTo>
                      <a:cubicBezTo>
                        <a:pt x="628675" y="377078"/>
                        <a:pt x="587937" y="371356"/>
                        <a:pt x="560279" y="380484"/>
                      </a:cubicBezTo>
                      <a:cubicBezTo>
                        <a:pt x="484118" y="405145"/>
                        <a:pt x="421854" y="455556"/>
                        <a:pt x="386566" y="529810"/>
                      </a:cubicBezTo>
                      <a:cubicBezTo>
                        <a:pt x="237104" y="848761"/>
                        <a:pt x="514364" y="1449060"/>
                        <a:pt x="626767" y="1769510"/>
                      </a:cubicBezTo>
                      <a:lnTo>
                        <a:pt x="626767" y="1769510"/>
                      </a:lnTo>
                      <a:close/>
                    </a:path>
                  </a:pathLst>
                </a:custGeom>
                <a:solidFill>
                  <a:srgbClr val="FFD100"/>
                </a:solidFill>
                <a:ln w="0" cap="flat">
                  <a:noFill/>
                  <a:prstDash val="solid"/>
                  <a:miter/>
                </a:ln>
              </p:spPr>
              <p:txBody>
                <a:bodyPr rtlCol="0" anchor="ctr"/>
                <a:lstStyle/>
                <a:p>
                  <a:endParaRPr lang="en-US"/>
                </a:p>
              </p:txBody>
            </p:sp>
            <p:grpSp>
              <p:nvGrpSpPr>
                <p:cNvPr id="1729" name="Graphic 355">
                  <a:extLst>
                    <a:ext uri="{FF2B5EF4-FFF2-40B4-BE49-F238E27FC236}">
                      <a16:creationId xmlns:a16="http://schemas.microsoft.com/office/drawing/2014/main" id="{5A57C373-80FB-2DB4-0976-7C89B703C7AF}"/>
                    </a:ext>
                  </a:extLst>
                </p:cNvPr>
                <p:cNvGrpSpPr/>
                <p:nvPr/>
              </p:nvGrpSpPr>
              <p:grpSpPr>
                <a:xfrm>
                  <a:off x="4410758" y="4687263"/>
                  <a:ext cx="1203588" cy="1816156"/>
                  <a:chOff x="4410758" y="4687263"/>
                  <a:chExt cx="1203588" cy="1816156"/>
                </a:xfrm>
                <a:solidFill>
                  <a:srgbClr val="FFD61D"/>
                </a:solidFill>
              </p:grpSpPr>
              <p:sp>
                <p:nvSpPr>
                  <p:cNvPr id="1730" name="Freeform: Shape 367">
                    <a:extLst>
                      <a:ext uri="{FF2B5EF4-FFF2-40B4-BE49-F238E27FC236}">
                        <a16:creationId xmlns:a16="http://schemas.microsoft.com/office/drawing/2014/main" id="{E8CF370E-1AA5-05F8-3AE9-AFE6DD708778}"/>
                      </a:ext>
                    </a:extLst>
                  </p:cNvPr>
                  <p:cNvSpPr/>
                  <p:nvPr/>
                </p:nvSpPr>
                <p:spPr>
                  <a:xfrm>
                    <a:off x="5038027" y="6337472"/>
                    <a:ext cx="68122" cy="165947"/>
                  </a:xfrm>
                  <a:custGeom>
                    <a:avLst/>
                    <a:gdLst>
                      <a:gd name="connsiteX0" fmla="*/ 5177 w 68122"/>
                      <a:gd name="connsiteY0" fmla="*/ 14442 h 165947"/>
                      <a:gd name="connsiteX1" fmla="*/ 10627 w 68122"/>
                      <a:gd name="connsiteY1" fmla="*/ 36378 h 165947"/>
                      <a:gd name="connsiteX2" fmla="*/ 27386 w 68122"/>
                      <a:gd name="connsiteY2" fmla="*/ 67714 h 165947"/>
                      <a:gd name="connsiteX3" fmla="*/ 31064 w 68122"/>
                      <a:gd name="connsiteY3" fmla="*/ 85835 h 165947"/>
                      <a:gd name="connsiteX4" fmla="*/ 53545 w 68122"/>
                      <a:gd name="connsiteY4" fmla="*/ 138017 h 165947"/>
                      <a:gd name="connsiteX5" fmla="*/ 42645 w 68122"/>
                      <a:gd name="connsiteY5" fmla="*/ 105863 h 165947"/>
                      <a:gd name="connsiteX6" fmla="*/ 68123 w 68122"/>
                      <a:gd name="connsiteY6" fmla="*/ 165947 h 165947"/>
                      <a:gd name="connsiteX7" fmla="*/ 46732 w 68122"/>
                      <a:gd name="connsiteY7" fmla="*/ 108179 h 165947"/>
                      <a:gd name="connsiteX8" fmla="*/ 49049 w 68122"/>
                      <a:gd name="connsiteY8" fmla="*/ 110632 h 165947"/>
                      <a:gd name="connsiteX9" fmla="*/ 31064 w 68122"/>
                      <a:gd name="connsiteY9" fmla="*/ 63218 h 165947"/>
                      <a:gd name="connsiteX10" fmla="*/ 36786 w 68122"/>
                      <a:gd name="connsiteY10" fmla="*/ 73164 h 165947"/>
                      <a:gd name="connsiteX11" fmla="*/ 0 w 68122"/>
                      <a:gd name="connsiteY11" fmla="*/ 0 h 165947"/>
                      <a:gd name="connsiteX12" fmla="*/ 5041 w 68122"/>
                      <a:gd name="connsiteY12" fmla="*/ 14306 h 165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122" h="165947">
                        <a:moveTo>
                          <a:pt x="5177" y="14442"/>
                        </a:moveTo>
                        <a:cubicBezTo>
                          <a:pt x="10900" y="28339"/>
                          <a:pt x="13488" y="41419"/>
                          <a:pt x="10627" y="36378"/>
                        </a:cubicBezTo>
                        <a:cubicBezTo>
                          <a:pt x="23843" y="64172"/>
                          <a:pt x="21391" y="65807"/>
                          <a:pt x="27386" y="67714"/>
                        </a:cubicBezTo>
                        <a:cubicBezTo>
                          <a:pt x="36514" y="85290"/>
                          <a:pt x="40738" y="106136"/>
                          <a:pt x="31064" y="85835"/>
                        </a:cubicBezTo>
                        <a:lnTo>
                          <a:pt x="53545" y="138017"/>
                        </a:lnTo>
                        <a:lnTo>
                          <a:pt x="42645" y="105863"/>
                        </a:lnTo>
                        <a:cubicBezTo>
                          <a:pt x="49730" y="113084"/>
                          <a:pt x="60084" y="157364"/>
                          <a:pt x="68123" y="165947"/>
                        </a:cubicBezTo>
                        <a:lnTo>
                          <a:pt x="46732" y="108179"/>
                        </a:lnTo>
                        <a:lnTo>
                          <a:pt x="49049" y="110632"/>
                        </a:lnTo>
                        <a:cubicBezTo>
                          <a:pt x="42918" y="97961"/>
                          <a:pt x="33925" y="72346"/>
                          <a:pt x="31064" y="63218"/>
                        </a:cubicBezTo>
                        <a:cubicBezTo>
                          <a:pt x="32154" y="64444"/>
                          <a:pt x="32971" y="63082"/>
                          <a:pt x="36786" y="73164"/>
                        </a:cubicBezTo>
                        <a:cubicBezTo>
                          <a:pt x="10900" y="3679"/>
                          <a:pt x="23026" y="56951"/>
                          <a:pt x="0" y="0"/>
                        </a:cubicBezTo>
                        <a:cubicBezTo>
                          <a:pt x="1499" y="3543"/>
                          <a:pt x="3134" y="8038"/>
                          <a:pt x="5041" y="14306"/>
                        </a:cubicBezTo>
                        <a:close/>
                      </a:path>
                    </a:pathLst>
                  </a:custGeom>
                  <a:solidFill>
                    <a:srgbClr val="FFD61D"/>
                  </a:solidFill>
                  <a:ln w="0" cap="flat">
                    <a:noFill/>
                    <a:prstDash val="solid"/>
                    <a:miter/>
                  </a:ln>
                </p:spPr>
                <p:txBody>
                  <a:bodyPr rtlCol="0" anchor="ctr"/>
                  <a:lstStyle/>
                  <a:p>
                    <a:endParaRPr lang="en-US"/>
                  </a:p>
                </p:txBody>
              </p:sp>
              <p:sp>
                <p:nvSpPr>
                  <p:cNvPr id="1731" name="Freeform: Shape 368">
                    <a:extLst>
                      <a:ext uri="{FF2B5EF4-FFF2-40B4-BE49-F238E27FC236}">
                        <a16:creationId xmlns:a16="http://schemas.microsoft.com/office/drawing/2014/main" id="{D8E6BAE5-1A54-0A8A-6BEC-F50E44FFACC2}"/>
                      </a:ext>
                    </a:extLst>
                  </p:cNvPr>
                  <p:cNvSpPr/>
                  <p:nvPr/>
                </p:nvSpPr>
                <p:spPr>
                  <a:xfrm>
                    <a:off x="4980638" y="6193520"/>
                    <a:ext cx="71967" cy="149265"/>
                  </a:xfrm>
                  <a:custGeom>
                    <a:avLst/>
                    <a:gdLst>
                      <a:gd name="connsiteX0" fmla="*/ 49759 w 71967"/>
                      <a:gd name="connsiteY0" fmla="*/ 96130 h 149265"/>
                      <a:gd name="connsiteX1" fmla="*/ 35862 w 71967"/>
                      <a:gd name="connsiteY1" fmla="*/ 73785 h 149265"/>
                      <a:gd name="connsiteX2" fmla="*/ 21965 w 71967"/>
                      <a:gd name="connsiteY2" fmla="*/ 32912 h 149265"/>
                      <a:gd name="connsiteX3" fmla="*/ 13790 w 71967"/>
                      <a:gd name="connsiteY3" fmla="*/ 24601 h 149265"/>
                      <a:gd name="connsiteX4" fmla="*/ 21011 w 71967"/>
                      <a:gd name="connsiteY4" fmla="*/ 42176 h 149265"/>
                      <a:gd name="connsiteX5" fmla="*/ 29 w 71967"/>
                      <a:gd name="connsiteY5" fmla="*/ 2256 h 149265"/>
                      <a:gd name="connsiteX6" fmla="*/ 24145 w 71967"/>
                      <a:gd name="connsiteY6" fmla="*/ 57844 h 149265"/>
                      <a:gd name="connsiteX7" fmla="*/ 45944 w 71967"/>
                      <a:gd name="connsiteY7" fmla="*/ 123243 h 149265"/>
                      <a:gd name="connsiteX8" fmla="*/ 57116 w 71967"/>
                      <a:gd name="connsiteY8" fmla="*/ 142998 h 149265"/>
                      <a:gd name="connsiteX9" fmla="*/ 54119 w 71967"/>
                      <a:gd name="connsiteY9" fmla="*/ 135505 h 149265"/>
                      <a:gd name="connsiteX10" fmla="*/ 59160 w 71967"/>
                      <a:gd name="connsiteY10" fmla="*/ 132235 h 149265"/>
                      <a:gd name="connsiteX11" fmla="*/ 47715 w 71967"/>
                      <a:gd name="connsiteY11" fmla="*/ 104304 h 149265"/>
                      <a:gd name="connsiteX12" fmla="*/ 71967 w 71967"/>
                      <a:gd name="connsiteY12" fmla="*/ 149266 h 149265"/>
                      <a:gd name="connsiteX13" fmla="*/ 45808 w 71967"/>
                      <a:gd name="connsiteY13" fmla="*/ 67245 h 149265"/>
                      <a:gd name="connsiteX14" fmla="*/ 49759 w 71967"/>
                      <a:gd name="connsiteY14" fmla="*/ 96130 h 149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1967" h="149265">
                        <a:moveTo>
                          <a:pt x="49759" y="96130"/>
                        </a:moveTo>
                        <a:lnTo>
                          <a:pt x="35862" y="73785"/>
                        </a:lnTo>
                        <a:lnTo>
                          <a:pt x="21965" y="32912"/>
                        </a:lnTo>
                        <a:cubicBezTo>
                          <a:pt x="20057" y="33048"/>
                          <a:pt x="7795" y="4027"/>
                          <a:pt x="13790" y="24601"/>
                        </a:cubicBezTo>
                        <a:cubicBezTo>
                          <a:pt x="15425" y="28416"/>
                          <a:pt x="18831" y="35909"/>
                          <a:pt x="21011" y="42176"/>
                        </a:cubicBezTo>
                        <a:cubicBezTo>
                          <a:pt x="15698" y="39043"/>
                          <a:pt x="-788" y="-11096"/>
                          <a:pt x="29" y="2256"/>
                        </a:cubicBezTo>
                        <a:cubicBezTo>
                          <a:pt x="12836" y="34001"/>
                          <a:pt x="13926" y="39179"/>
                          <a:pt x="24145" y="57844"/>
                        </a:cubicBezTo>
                        <a:cubicBezTo>
                          <a:pt x="34772" y="87273"/>
                          <a:pt x="42129" y="108936"/>
                          <a:pt x="45944" y="123243"/>
                        </a:cubicBezTo>
                        <a:cubicBezTo>
                          <a:pt x="49759" y="131690"/>
                          <a:pt x="52484" y="132098"/>
                          <a:pt x="57116" y="142998"/>
                        </a:cubicBezTo>
                        <a:cubicBezTo>
                          <a:pt x="56163" y="140546"/>
                          <a:pt x="55209" y="138366"/>
                          <a:pt x="54119" y="135505"/>
                        </a:cubicBezTo>
                        <a:lnTo>
                          <a:pt x="59160" y="132235"/>
                        </a:lnTo>
                        <a:cubicBezTo>
                          <a:pt x="54528" y="123379"/>
                          <a:pt x="51803" y="114523"/>
                          <a:pt x="47715" y="104304"/>
                        </a:cubicBezTo>
                        <a:lnTo>
                          <a:pt x="71967" y="149266"/>
                        </a:lnTo>
                        <a:cubicBezTo>
                          <a:pt x="71286" y="132098"/>
                          <a:pt x="50576" y="86729"/>
                          <a:pt x="45808" y="67245"/>
                        </a:cubicBezTo>
                        <a:cubicBezTo>
                          <a:pt x="49895" y="92042"/>
                          <a:pt x="36543" y="49806"/>
                          <a:pt x="49759" y="96130"/>
                        </a:cubicBezTo>
                        <a:close/>
                      </a:path>
                    </a:pathLst>
                  </a:custGeom>
                  <a:solidFill>
                    <a:srgbClr val="FFD61D"/>
                  </a:solidFill>
                  <a:ln w="0" cap="flat">
                    <a:noFill/>
                    <a:prstDash val="solid"/>
                    <a:miter/>
                  </a:ln>
                </p:spPr>
                <p:txBody>
                  <a:bodyPr rtlCol="0" anchor="ctr"/>
                  <a:lstStyle/>
                  <a:p>
                    <a:endParaRPr lang="en-US"/>
                  </a:p>
                </p:txBody>
              </p:sp>
              <p:sp>
                <p:nvSpPr>
                  <p:cNvPr id="1732" name="Freeform: Shape 369">
                    <a:extLst>
                      <a:ext uri="{FF2B5EF4-FFF2-40B4-BE49-F238E27FC236}">
                        <a16:creationId xmlns:a16="http://schemas.microsoft.com/office/drawing/2014/main" id="{4537D78F-B3AE-5723-CF8A-9B329263C4EE}"/>
                      </a:ext>
                    </a:extLst>
                  </p:cNvPr>
                  <p:cNvSpPr/>
                  <p:nvPr/>
                </p:nvSpPr>
                <p:spPr>
                  <a:xfrm>
                    <a:off x="5037754" y="6336382"/>
                    <a:ext cx="408" cy="1226"/>
                  </a:xfrm>
                  <a:custGeom>
                    <a:avLst/>
                    <a:gdLst>
                      <a:gd name="connsiteX0" fmla="*/ 0 w 408"/>
                      <a:gd name="connsiteY0" fmla="*/ 0 h 1226"/>
                      <a:gd name="connsiteX1" fmla="*/ 409 w 408"/>
                      <a:gd name="connsiteY1" fmla="*/ 1226 h 1226"/>
                      <a:gd name="connsiteX2" fmla="*/ 0 w 408"/>
                      <a:gd name="connsiteY2" fmla="*/ 0 h 1226"/>
                    </a:gdLst>
                    <a:ahLst/>
                    <a:cxnLst>
                      <a:cxn ang="0">
                        <a:pos x="connsiteX0" y="connsiteY0"/>
                      </a:cxn>
                      <a:cxn ang="0">
                        <a:pos x="connsiteX1" y="connsiteY1"/>
                      </a:cxn>
                      <a:cxn ang="0">
                        <a:pos x="connsiteX2" y="connsiteY2"/>
                      </a:cxn>
                    </a:cxnLst>
                    <a:rect l="l" t="t" r="r" b="b"/>
                    <a:pathLst>
                      <a:path w="408" h="1226">
                        <a:moveTo>
                          <a:pt x="0" y="0"/>
                        </a:moveTo>
                        <a:cubicBezTo>
                          <a:pt x="0" y="0"/>
                          <a:pt x="272" y="817"/>
                          <a:pt x="409" y="1226"/>
                        </a:cubicBezTo>
                        <a:cubicBezTo>
                          <a:pt x="272" y="817"/>
                          <a:pt x="136" y="409"/>
                          <a:pt x="0" y="0"/>
                        </a:cubicBezTo>
                        <a:close/>
                      </a:path>
                    </a:pathLst>
                  </a:custGeom>
                  <a:solidFill>
                    <a:srgbClr val="FFD61D"/>
                  </a:solidFill>
                  <a:ln w="0" cap="flat">
                    <a:noFill/>
                    <a:prstDash val="solid"/>
                    <a:miter/>
                  </a:ln>
                </p:spPr>
                <p:txBody>
                  <a:bodyPr rtlCol="0" anchor="ctr"/>
                  <a:lstStyle/>
                  <a:p>
                    <a:endParaRPr lang="en-US"/>
                  </a:p>
                </p:txBody>
              </p:sp>
              <p:sp>
                <p:nvSpPr>
                  <p:cNvPr id="1733" name="Freeform: Shape 370">
                    <a:extLst>
                      <a:ext uri="{FF2B5EF4-FFF2-40B4-BE49-F238E27FC236}">
                        <a16:creationId xmlns:a16="http://schemas.microsoft.com/office/drawing/2014/main" id="{48EB2F3F-A88F-206C-D031-7112BB34D00F}"/>
                      </a:ext>
                    </a:extLst>
                  </p:cNvPr>
                  <p:cNvSpPr/>
                  <p:nvPr/>
                </p:nvSpPr>
                <p:spPr>
                  <a:xfrm>
                    <a:off x="5331773" y="4856480"/>
                    <a:ext cx="114855" cy="104500"/>
                  </a:xfrm>
                  <a:custGeom>
                    <a:avLst/>
                    <a:gdLst>
                      <a:gd name="connsiteX0" fmla="*/ 45506 w 114855"/>
                      <a:gd name="connsiteY0" fmla="*/ 29565 h 104500"/>
                      <a:gd name="connsiteX1" fmla="*/ 32427 w 114855"/>
                      <a:gd name="connsiteY1" fmla="*/ 21799 h 104500"/>
                      <a:gd name="connsiteX2" fmla="*/ 114855 w 114855"/>
                      <a:gd name="connsiteY2" fmla="*/ 104500 h 104500"/>
                      <a:gd name="connsiteX3" fmla="*/ 108860 w 114855"/>
                      <a:gd name="connsiteY3" fmla="*/ 90195 h 104500"/>
                      <a:gd name="connsiteX4" fmla="*/ 76843 w 114855"/>
                      <a:gd name="connsiteY4" fmla="*/ 58040 h 104500"/>
                      <a:gd name="connsiteX5" fmla="*/ 84609 w 114855"/>
                      <a:gd name="connsiteY5" fmla="*/ 62400 h 104500"/>
                      <a:gd name="connsiteX6" fmla="*/ 67714 w 114855"/>
                      <a:gd name="connsiteY6" fmla="*/ 39375 h 104500"/>
                      <a:gd name="connsiteX7" fmla="*/ 65943 w 114855"/>
                      <a:gd name="connsiteY7" fmla="*/ 37876 h 104500"/>
                      <a:gd name="connsiteX8" fmla="*/ 0 w 114855"/>
                      <a:gd name="connsiteY8" fmla="*/ 0 h 104500"/>
                      <a:gd name="connsiteX9" fmla="*/ 45506 w 114855"/>
                      <a:gd name="connsiteY9" fmla="*/ 29565 h 104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855" h="104500">
                        <a:moveTo>
                          <a:pt x="45506" y="29565"/>
                        </a:moveTo>
                        <a:cubicBezTo>
                          <a:pt x="37331" y="23026"/>
                          <a:pt x="34061" y="22208"/>
                          <a:pt x="32427" y="21799"/>
                        </a:cubicBezTo>
                        <a:cubicBezTo>
                          <a:pt x="62946" y="46187"/>
                          <a:pt x="90740" y="73981"/>
                          <a:pt x="114855" y="104500"/>
                        </a:cubicBezTo>
                        <a:cubicBezTo>
                          <a:pt x="113901" y="100685"/>
                          <a:pt x="93737" y="73300"/>
                          <a:pt x="108860" y="90195"/>
                        </a:cubicBezTo>
                        <a:cubicBezTo>
                          <a:pt x="103819" y="81202"/>
                          <a:pt x="81747" y="59403"/>
                          <a:pt x="76843" y="58040"/>
                        </a:cubicBezTo>
                        <a:lnTo>
                          <a:pt x="84609" y="62400"/>
                        </a:lnTo>
                        <a:cubicBezTo>
                          <a:pt x="63627" y="45097"/>
                          <a:pt x="53136" y="28884"/>
                          <a:pt x="67714" y="39375"/>
                        </a:cubicBezTo>
                        <a:lnTo>
                          <a:pt x="65943" y="37876"/>
                        </a:lnTo>
                        <a:cubicBezTo>
                          <a:pt x="44961" y="23298"/>
                          <a:pt x="22344" y="11172"/>
                          <a:pt x="0" y="0"/>
                        </a:cubicBezTo>
                        <a:cubicBezTo>
                          <a:pt x="21799" y="16622"/>
                          <a:pt x="19756" y="8720"/>
                          <a:pt x="45506" y="29565"/>
                        </a:cubicBezTo>
                        <a:close/>
                      </a:path>
                    </a:pathLst>
                  </a:custGeom>
                  <a:solidFill>
                    <a:srgbClr val="FFD61D"/>
                  </a:solidFill>
                  <a:ln w="0" cap="flat">
                    <a:noFill/>
                    <a:prstDash val="solid"/>
                    <a:miter/>
                  </a:ln>
                </p:spPr>
                <p:txBody>
                  <a:bodyPr rtlCol="0" anchor="ctr"/>
                  <a:lstStyle/>
                  <a:p>
                    <a:endParaRPr lang="en-US"/>
                  </a:p>
                </p:txBody>
              </p:sp>
              <p:sp>
                <p:nvSpPr>
                  <p:cNvPr id="1734" name="Freeform: Shape 371">
                    <a:extLst>
                      <a:ext uri="{FF2B5EF4-FFF2-40B4-BE49-F238E27FC236}">
                        <a16:creationId xmlns:a16="http://schemas.microsoft.com/office/drawing/2014/main" id="{DC959DEF-B586-755A-03F1-67321A66576C}"/>
                      </a:ext>
                    </a:extLst>
                  </p:cNvPr>
                  <p:cNvSpPr/>
                  <p:nvPr/>
                </p:nvSpPr>
                <p:spPr>
                  <a:xfrm>
                    <a:off x="4947474" y="6374309"/>
                    <a:ext cx="12483" cy="10712"/>
                  </a:xfrm>
                  <a:custGeom>
                    <a:avLst/>
                    <a:gdLst>
                      <a:gd name="connsiteX0" fmla="*/ 12484 w 12483"/>
                      <a:gd name="connsiteY0" fmla="*/ 10713 h 10712"/>
                      <a:gd name="connsiteX1" fmla="*/ 222 w 12483"/>
                      <a:gd name="connsiteY1" fmla="*/ 630 h 10712"/>
                      <a:gd name="connsiteX2" fmla="*/ 12484 w 12483"/>
                      <a:gd name="connsiteY2" fmla="*/ 10713 h 10712"/>
                    </a:gdLst>
                    <a:ahLst/>
                    <a:cxnLst>
                      <a:cxn ang="0">
                        <a:pos x="connsiteX0" y="connsiteY0"/>
                      </a:cxn>
                      <a:cxn ang="0">
                        <a:pos x="connsiteX1" y="connsiteY1"/>
                      </a:cxn>
                      <a:cxn ang="0">
                        <a:pos x="connsiteX2" y="connsiteY2"/>
                      </a:cxn>
                    </a:cxnLst>
                    <a:rect l="l" t="t" r="r" b="b"/>
                    <a:pathLst>
                      <a:path w="12483" h="10712">
                        <a:moveTo>
                          <a:pt x="12484" y="10713"/>
                        </a:moveTo>
                        <a:cubicBezTo>
                          <a:pt x="1039" y="-51"/>
                          <a:pt x="-732" y="-1005"/>
                          <a:pt x="222" y="630"/>
                        </a:cubicBezTo>
                        <a:cubicBezTo>
                          <a:pt x="4445" y="4309"/>
                          <a:pt x="8533" y="7715"/>
                          <a:pt x="12484" y="10713"/>
                        </a:cubicBezTo>
                        <a:close/>
                      </a:path>
                    </a:pathLst>
                  </a:custGeom>
                  <a:solidFill>
                    <a:srgbClr val="FFD61D"/>
                  </a:solidFill>
                  <a:ln w="0" cap="flat">
                    <a:noFill/>
                    <a:prstDash val="solid"/>
                    <a:miter/>
                  </a:ln>
                </p:spPr>
                <p:txBody>
                  <a:bodyPr rtlCol="0" anchor="ctr"/>
                  <a:lstStyle/>
                  <a:p>
                    <a:endParaRPr lang="en-US"/>
                  </a:p>
                </p:txBody>
              </p:sp>
              <p:sp>
                <p:nvSpPr>
                  <p:cNvPr id="1735" name="Freeform: Shape 372">
                    <a:extLst>
                      <a:ext uri="{FF2B5EF4-FFF2-40B4-BE49-F238E27FC236}">
                        <a16:creationId xmlns:a16="http://schemas.microsoft.com/office/drawing/2014/main" id="{EA6594AC-7BEA-547E-F8B7-43541895EDC6}"/>
                      </a:ext>
                    </a:extLst>
                  </p:cNvPr>
                  <p:cNvSpPr/>
                  <p:nvPr/>
                </p:nvSpPr>
                <p:spPr>
                  <a:xfrm>
                    <a:off x="5294033" y="4840403"/>
                    <a:ext cx="21663" cy="8856"/>
                  </a:xfrm>
                  <a:custGeom>
                    <a:avLst/>
                    <a:gdLst>
                      <a:gd name="connsiteX0" fmla="*/ 21663 w 21663"/>
                      <a:gd name="connsiteY0" fmla="*/ 8856 h 8856"/>
                      <a:gd name="connsiteX1" fmla="*/ 0 w 21663"/>
                      <a:gd name="connsiteY1" fmla="*/ 0 h 8856"/>
                      <a:gd name="connsiteX2" fmla="*/ 21663 w 21663"/>
                      <a:gd name="connsiteY2" fmla="*/ 8856 h 8856"/>
                    </a:gdLst>
                    <a:ahLst/>
                    <a:cxnLst>
                      <a:cxn ang="0">
                        <a:pos x="connsiteX0" y="connsiteY0"/>
                      </a:cxn>
                      <a:cxn ang="0">
                        <a:pos x="connsiteX1" y="connsiteY1"/>
                      </a:cxn>
                      <a:cxn ang="0">
                        <a:pos x="connsiteX2" y="connsiteY2"/>
                      </a:cxn>
                    </a:cxnLst>
                    <a:rect l="l" t="t" r="r" b="b"/>
                    <a:pathLst>
                      <a:path w="21663" h="8856">
                        <a:moveTo>
                          <a:pt x="21663" y="8856"/>
                        </a:moveTo>
                        <a:cubicBezTo>
                          <a:pt x="14578" y="5450"/>
                          <a:pt x="7221" y="2861"/>
                          <a:pt x="0" y="0"/>
                        </a:cubicBezTo>
                        <a:cubicBezTo>
                          <a:pt x="8447" y="3815"/>
                          <a:pt x="16213" y="6812"/>
                          <a:pt x="21663" y="8856"/>
                        </a:cubicBezTo>
                        <a:close/>
                      </a:path>
                    </a:pathLst>
                  </a:custGeom>
                  <a:solidFill>
                    <a:srgbClr val="FFD61D"/>
                  </a:solidFill>
                  <a:ln w="0" cap="flat">
                    <a:noFill/>
                    <a:prstDash val="solid"/>
                    <a:miter/>
                  </a:ln>
                </p:spPr>
                <p:txBody>
                  <a:bodyPr rtlCol="0" anchor="ctr"/>
                  <a:lstStyle/>
                  <a:p>
                    <a:endParaRPr lang="en-US"/>
                  </a:p>
                </p:txBody>
              </p:sp>
              <p:sp>
                <p:nvSpPr>
                  <p:cNvPr id="1736" name="Freeform: Shape 373">
                    <a:extLst>
                      <a:ext uri="{FF2B5EF4-FFF2-40B4-BE49-F238E27FC236}">
                        <a16:creationId xmlns:a16="http://schemas.microsoft.com/office/drawing/2014/main" id="{2B495333-91CA-8749-3025-770C51266A0D}"/>
                      </a:ext>
                    </a:extLst>
                  </p:cNvPr>
                  <p:cNvSpPr/>
                  <p:nvPr/>
                </p:nvSpPr>
                <p:spPr>
                  <a:xfrm>
                    <a:off x="5469381" y="4911796"/>
                    <a:ext cx="8796" cy="8447"/>
                  </a:xfrm>
                  <a:custGeom>
                    <a:avLst/>
                    <a:gdLst>
                      <a:gd name="connsiteX0" fmla="*/ 8447 w 8796"/>
                      <a:gd name="connsiteY0" fmla="*/ 8447 h 8447"/>
                      <a:gd name="connsiteX1" fmla="*/ 8720 w 8796"/>
                      <a:gd name="connsiteY1" fmla="*/ 7766 h 8447"/>
                      <a:gd name="connsiteX2" fmla="*/ 0 w 8796"/>
                      <a:gd name="connsiteY2" fmla="*/ 0 h 8447"/>
                      <a:gd name="connsiteX3" fmla="*/ 136 w 8796"/>
                      <a:gd name="connsiteY3" fmla="*/ 272 h 8447"/>
                      <a:gd name="connsiteX4" fmla="*/ 8447 w 8796"/>
                      <a:gd name="connsiteY4" fmla="*/ 8447 h 84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96" h="8447">
                        <a:moveTo>
                          <a:pt x="8447" y="8447"/>
                        </a:moveTo>
                        <a:cubicBezTo>
                          <a:pt x="8447" y="8447"/>
                          <a:pt x="8992" y="8447"/>
                          <a:pt x="8720" y="7766"/>
                        </a:cubicBezTo>
                        <a:cubicBezTo>
                          <a:pt x="5722" y="5177"/>
                          <a:pt x="2997" y="2452"/>
                          <a:pt x="0" y="0"/>
                        </a:cubicBezTo>
                        <a:cubicBezTo>
                          <a:pt x="0" y="0"/>
                          <a:pt x="136" y="136"/>
                          <a:pt x="136" y="272"/>
                        </a:cubicBezTo>
                        <a:cubicBezTo>
                          <a:pt x="3270" y="3133"/>
                          <a:pt x="5858" y="5995"/>
                          <a:pt x="8447" y="8447"/>
                        </a:cubicBezTo>
                        <a:close/>
                      </a:path>
                    </a:pathLst>
                  </a:custGeom>
                  <a:solidFill>
                    <a:srgbClr val="FFD61D"/>
                  </a:solidFill>
                  <a:ln w="0" cap="flat">
                    <a:noFill/>
                    <a:prstDash val="solid"/>
                    <a:miter/>
                  </a:ln>
                </p:spPr>
                <p:txBody>
                  <a:bodyPr rtlCol="0" anchor="ctr"/>
                  <a:lstStyle/>
                  <a:p>
                    <a:endParaRPr lang="en-US"/>
                  </a:p>
                </p:txBody>
              </p:sp>
              <p:sp>
                <p:nvSpPr>
                  <p:cNvPr id="1737" name="Freeform: Shape 374">
                    <a:extLst>
                      <a:ext uri="{FF2B5EF4-FFF2-40B4-BE49-F238E27FC236}">
                        <a16:creationId xmlns:a16="http://schemas.microsoft.com/office/drawing/2014/main" id="{74A81E9A-B4E6-3B00-C8FC-49528F58AFAB}"/>
                      </a:ext>
                    </a:extLst>
                  </p:cNvPr>
                  <p:cNvSpPr/>
                  <p:nvPr/>
                </p:nvSpPr>
                <p:spPr>
                  <a:xfrm>
                    <a:off x="4814447" y="4834136"/>
                    <a:ext cx="6539" cy="3678"/>
                  </a:xfrm>
                  <a:custGeom>
                    <a:avLst/>
                    <a:gdLst>
                      <a:gd name="connsiteX0" fmla="*/ 6540 w 6539"/>
                      <a:gd name="connsiteY0" fmla="*/ 0 h 3678"/>
                      <a:gd name="connsiteX1" fmla="*/ 0 w 6539"/>
                      <a:gd name="connsiteY1" fmla="*/ 3678 h 3678"/>
                      <a:gd name="connsiteX2" fmla="*/ 6540 w 6539"/>
                      <a:gd name="connsiteY2" fmla="*/ 0 h 3678"/>
                    </a:gdLst>
                    <a:ahLst/>
                    <a:cxnLst>
                      <a:cxn ang="0">
                        <a:pos x="connsiteX0" y="connsiteY0"/>
                      </a:cxn>
                      <a:cxn ang="0">
                        <a:pos x="connsiteX1" y="connsiteY1"/>
                      </a:cxn>
                      <a:cxn ang="0">
                        <a:pos x="connsiteX2" y="connsiteY2"/>
                      </a:cxn>
                    </a:cxnLst>
                    <a:rect l="l" t="t" r="r" b="b"/>
                    <a:pathLst>
                      <a:path w="6539" h="3678">
                        <a:moveTo>
                          <a:pt x="6540" y="0"/>
                        </a:moveTo>
                        <a:cubicBezTo>
                          <a:pt x="4360" y="1226"/>
                          <a:pt x="2589" y="2180"/>
                          <a:pt x="0" y="3678"/>
                        </a:cubicBezTo>
                        <a:cubicBezTo>
                          <a:pt x="2453" y="2316"/>
                          <a:pt x="4496" y="1226"/>
                          <a:pt x="6540" y="0"/>
                        </a:cubicBezTo>
                        <a:close/>
                      </a:path>
                    </a:pathLst>
                  </a:custGeom>
                  <a:solidFill>
                    <a:srgbClr val="FFD61D"/>
                  </a:solidFill>
                  <a:ln w="0" cap="flat">
                    <a:noFill/>
                    <a:prstDash val="solid"/>
                    <a:miter/>
                  </a:ln>
                </p:spPr>
                <p:txBody>
                  <a:bodyPr rtlCol="0" anchor="ctr"/>
                  <a:lstStyle/>
                  <a:p>
                    <a:endParaRPr lang="en-US"/>
                  </a:p>
                </p:txBody>
              </p:sp>
              <p:sp>
                <p:nvSpPr>
                  <p:cNvPr id="1738" name="Freeform: Shape 375">
                    <a:extLst>
                      <a:ext uri="{FF2B5EF4-FFF2-40B4-BE49-F238E27FC236}">
                        <a16:creationId xmlns:a16="http://schemas.microsoft.com/office/drawing/2014/main" id="{42E2F7DA-8173-DB42-32D5-77B0FA5C3889}"/>
                      </a:ext>
                    </a:extLst>
                  </p:cNvPr>
                  <p:cNvSpPr/>
                  <p:nvPr/>
                </p:nvSpPr>
                <p:spPr>
                  <a:xfrm>
                    <a:off x="5582874" y="5107990"/>
                    <a:ext cx="31472" cy="134610"/>
                  </a:xfrm>
                  <a:custGeom>
                    <a:avLst/>
                    <a:gdLst>
                      <a:gd name="connsiteX0" fmla="*/ 31337 w 31472"/>
                      <a:gd name="connsiteY0" fmla="*/ 134611 h 134610"/>
                      <a:gd name="connsiteX1" fmla="*/ 28067 w 31472"/>
                      <a:gd name="connsiteY1" fmla="*/ 105182 h 134610"/>
                      <a:gd name="connsiteX2" fmla="*/ 23570 w 31472"/>
                      <a:gd name="connsiteY2" fmla="*/ 76025 h 134610"/>
                      <a:gd name="connsiteX3" fmla="*/ 25478 w 31472"/>
                      <a:gd name="connsiteY3" fmla="*/ 67578 h 134610"/>
                      <a:gd name="connsiteX4" fmla="*/ 20846 w 31472"/>
                      <a:gd name="connsiteY4" fmla="*/ 48095 h 134610"/>
                      <a:gd name="connsiteX5" fmla="*/ 22753 w 31472"/>
                      <a:gd name="connsiteY5" fmla="*/ 59948 h 134610"/>
                      <a:gd name="connsiteX6" fmla="*/ 13352 w 31472"/>
                      <a:gd name="connsiteY6" fmla="*/ 37059 h 134610"/>
                      <a:gd name="connsiteX7" fmla="*/ 0 w 31472"/>
                      <a:gd name="connsiteY7" fmla="*/ 0 h 134610"/>
                      <a:gd name="connsiteX8" fmla="*/ 14442 w 31472"/>
                      <a:gd name="connsiteY8" fmla="*/ 60357 h 134610"/>
                      <a:gd name="connsiteX9" fmla="*/ 17303 w 31472"/>
                      <a:gd name="connsiteY9" fmla="*/ 75344 h 134610"/>
                      <a:gd name="connsiteX10" fmla="*/ 28067 w 31472"/>
                      <a:gd name="connsiteY10" fmla="*/ 123302 h 134610"/>
                      <a:gd name="connsiteX11" fmla="*/ 31473 w 31472"/>
                      <a:gd name="connsiteY11" fmla="*/ 134475 h 134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472" h="134610">
                        <a:moveTo>
                          <a:pt x="31337" y="134611"/>
                        </a:moveTo>
                        <a:cubicBezTo>
                          <a:pt x="30928" y="124801"/>
                          <a:pt x="29157" y="114991"/>
                          <a:pt x="28067" y="105182"/>
                        </a:cubicBezTo>
                        <a:cubicBezTo>
                          <a:pt x="26704" y="95372"/>
                          <a:pt x="25887" y="85699"/>
                          <a:pt x="23570" y="76025"/>
                        </a:cubicBezTo>
                        <a:cubicBezTo>
                          <a:pt x="26295" y="83655"/>
                          <a:pt x="21799" y="55452"/>
                          <a:pt x="25478" y="67578"/>
                        </a:cubicBezTo>
                        <a:cubicBezTo>
                          <a:pt x="24524" y="63082"/>
                          <a:pt x="20846" y="42236"/>
                          <a:pt x="20846" y="48095"/>
                        </a:cubicBezTo>
                        <a:lnTo>
                          <a:pt x="22753" y="59948"/>
                        </a:lnTo>
                        <a:cubicBezTo>
                          <a:pt x="18257" y="44825"/>
                          <a:pt x="16077" y="42236"/>
                          <a:pt x="13352" y="37059"/>
                        </a:cubicBezTo>
                        <a:cubicBezTo>
                          <a:pt x="10627" y="31881"/>
                          <a:pt x="7630" y="24115"/>
                          <a:pt x="0" y="0"/>
                        </a:cubicBezTo>
                        <a:cubicBezTo>
                          <a:pt x="4360" y="31336"/>
                          <a:pt x="10355" y="44008"/>
                          <a:pt x="14442" y="60357"/>
                        </a:cubicBezTo>
                        <a:cubicBezTo>
                          <a:pt x="15532" y="65943"/>
                          <a:pt x="16349" y="70575"/>
                          <a:pt x="17303" y="75344"/>
                        </a:cubicBezTo>
                        <a:cubicBezTo>
                          <a:pt x="22208" y="91012"/>
                          <a:pt x="24524" y="107089"/>
                          <a:pt x="28067" y="123302"/>
                        </a:cubicBezTo>
                        <a:cubicBezTo>
                          <a:pt x="29429" y="126981"/>
                          <a:pt x="30519" y="130660"/>
                          <a:pt x="31473" y="134475"/>
                        </a:cubicBezTo>
                        <a:close/>
                      </a:path>
                    </a:pathLst>
                  </a:custGeom>
                  <a:solidFill>
                    <a:srgbClr val="FFD61D"/>
                  </a:solidFill>
                  <a:ln w="0" cap="flat">
                    <a:noFill/>
                    <a:prstDash val="solid"/>
                    <a:miter/>
                  </a:ln>
                </p:spPr>
                <p:txBody>
                  <a:bodyPr rtlCol="0" anchor="ctr"/>
                  <a:lstStyle/>
                  <a:p>
                    <a:endParaRPr lang="en-US"/>
                  </a:p>
                </p:txBody>
              </p:sp>
              <p:sp>
                <p:nvSpPr>
                  <p:cNvPr id="1739" name="Freeform: Shape 376">
                    <a:extLst>
                      <a:ext uri="{FF2B5EF4-FFF2-40B4-BE49-F238E27FC236}">
                        <a16:creationId xmlns:a16="http://schemas.microsoft.com/office/drawing/2014/main" id="{5CB99695-FD86-536A-931A-6356CF0F4886}"/>
                      </a:ext>
                    </a:extLst>
                  </p:cNvPr>
                  <p:cNvSpPr/>
                  <p:nvPr/>
                </p:nvSpPr>
                <p:spPr>
                  <a:xfrm>
                    <a:off x="4518658" y="5780090"/>
                    <a:ext cx="544" cy="430"/>
                  </a:xfrm>
                  <a:custGeom>
                    <a:avLst/>
                    <a:gdLst>
                      <a:gd name="connsiteX0" fmla="*/ 545 w 544"/>
                      <a:gd name="connsiteY0" fmla="*/ 409 h 430"/>
                      <a:gd name="connsiteX1" fmla="*/ 0 w 544"/>
                      <a:gd name="connsiteY1" fmla="*/ 0 h 430"/>
                      <a:gd name="connsiteX2" fmla="*/ 545 w 544"/>
                      <a:gd name="connsiteY2" fmla="*/ 409 h 430"/>
                    </a:gdLst>
                    <a:ahLst/>
                    <a:cxnLst>
                      <a:cxn ang="0">
                        <a:pos x="connsiteX0" y="connsiteY0"/>
                      </a:cxn>
                      <a:cxn ang="0">
                        <a:pos x="connsiteX1" y="connsiteY1"/>
                      </a:cxn>
                      <a:cxn ang="0">
                        <a:pos x="connsiteX2" y="connsiteY2"/>
                      </a:cxn>
                    </a:cxnLst>
                    <a:rect l="l" t="t" r="r" b="b"/>
                    <a:pathLst>
                      <a:path w="544" h="430">
                        <a:moveTo>
                          <a:pt x="545" y="409"/>
                        </a:moveTo>
                        <a:lnTo>
                          <a:pt x="0" y="0"/>
                        </a:lnTo>
                        <a:cubicBezTo>
                          <a:pt x="0" y="0"/>
                          <a:pt x="409" y="545"/>
                          <a:pt x="545" y="409"/>
                        </a:cubicBezTo>
                        <a:close/>
                      </a:path>
                    </a:pathLst>
                  </a:custGeom>
                  <a:solidFill>
                    <a:srgbClr val="FFD61D"/>
                  </a:solidFill>
                  <a:ln w="0" cap="flat">
                    <a:noFill/>
                    <a:prstDash val="solid"/>
                    <a:miter/>
                  </a:ln>
                </p:spPr>
                <p:txBody>
                  <a:bodyPr rtlCol="0" anchor="ctr"/>
                  <a:lstStyle/>
                  <a:p>
                    <a:endParaRPr lang="en-US"/>
                  </a:p>
                </p:txBody>
              </p:sp>
              <p:sp>
                <p:nvSpPr>
                  <p:cNvPr id="1740" name="Freeform: Shape 377">
                    <a:extLst>
                      <a:ext uri="{FF2B5EF4-FFF2-40B4-BE49-F238E27FC236}">
                        <a16:creationId xmlns:a16="http://schemas.microsoft.com/office/drawing/2014/main" id="{8A59DA2B-CCA8-F353-F880-93680580DDEF}"/>
                      </a:ext>
                    </a:extLst>
                  </p:cNvPr>
                  <p:cNvSpPr/>
                  <p:nvPr/>
                </p:nvSpPr>
                <p:spPr>
                  <a:xfrm>
                    <a:off x="4514763" y="5773368"/>
                    <a:ext cx="3894" cy="6721"/>
                  </a:xfrm>
                  <a:custGeom>
                    <a:avLst/>
                    <a:gdLst>
                      <a:gd name="connsiteX0" fmla="*/ 1579 w 3894"/>
                      <a:gd name="connsiteY0" fmla="*/ 5087 h 6721"/>
                      <a:gd name="connsiteX1" fmla="*/ 3895 w 3894"/>
                      <a:gd name="connsiteY1" fmla="*/ 6722 h 6721"/>
                      <a:gd name="connsiteX2" fmla="*/ 1579 w 3894"/>
                      <a:gd name="connsiteY2" fmla="*/ 5087 h 6721"/>
                    </a:gdLst>
                    <a:ahLst/>
                    <a:cxnLst>
                      <a:cxn ang="0">
                        <a:pos x="connsiteX0" y="connsiteY0"/>
                      </a:cxn>
                      <a:cxn ang="0">
                        <a:pos x="connsiteX1" y="connsiteY1"/>
                      </a:cxn>
                      <a:cxn ang="0">
                        <a:pos x="connsiteX2" y="connsiteY2"/>
                      </a:cxn>
                    </a:cxnLst>
                    <a:rect l="l" t="t" r="r" b="b"/>
                    <a:pathLst>
                      <a:path w="3894" h="6721">
                        <a:moveTo>
                          <a:pt x="1579" y="5087"/>
                        </a:moveTo>
                        <a:lnTo>
                          <a:pt x="3895" y="6722"/>
                        </a:lnTo>
                        <a:cubicBezTo>
                          <a:pt x="2124" y="4270"/>
                          <a:pt x="-2372" y="-6085"/>
                          <a:pt x="1579" y="5087"/>
                        </a:cubicBezTo>
                        <a:close/>
                      </a:path>
                    </a:pathLst>
                  </a:custGeom>
                  <a:solidFill>
                    <a:srgbClr val="FFD61D"/>
                  </a:solidFill>
                  <a:ln w="0" cap="flat">
                    <a:noFill/>
                    <a:prstDash val="solid"/>
                    <a:miter/>
                  </a:ln>
                </p:spPr>
                <p:txBody>
                  <a:bodyPr rtlCol="0" anchor="ctr"/>
                  <a:lstStyle/>
                  <a:p>
                    <a:endParaRPr lang="en-US"/>
                  </a:p>
                </p:txBody>
              </p:sp>
              <p:sp>
                <p:nvSpPr>
                  <p:cNvPr id="1741" name="Freeform: Shape 378">
                    <a:extLst>
                      <a:ext uri="{FF2B5EF4-FFF2-40B4-BE49-F238E27FC236}">
                        <a16:creationId xmlns:a16="http://schemas.microsoft.com/office/drawing/2014/main" id="{381E6DCB-17CD-DCA3-319A-868CCC69D4A2}"/>
                      </a:ext>
                    </a:extLst>
                  </p:cNvPr>
                  <p:cNvSpPr/>
                  <p:nvPr/>
                </p:nvSpPr>
                <p:spPr>
                  <a:xfrm>
                    <a:off x="5315696" y="4849259"/>
                    <a:ext cx="16076" cy="7221"/>
                  </a:xfrm>
                  <a:custGeom>
                    <a:avLst/>
                    <a:gdLst>
                      <a:gd name="connsiteX0" fmla="*/ 8856 w 16076"/>
                      <a:gd name="connsiteY0" fmla="*/ 2044 h 7221"/>
                      <a:gd name="connsiteX1" fmla="*/ 0 w 16076"/>
                      <a:gd name="connsiteY1" fmla="*/ 0 h 7221"/>
                      <a:gd name="connsiteX2" fmla="*/ 16077 w 16076"/>
                      <a:gd name="connsiteY2" fmla="*/ 7221 h 7221"/>
                      <a:gd name="connsiteX3" fmla="*/ 8856 w 16076"/>
                      <a:gd name="connsiteY3" fmla="*/ 2044 h 7221"/>
                    </a:gdLst>
                    <a:ahLst/>
                    <a:cxnLst>
                      <a:cxn ang="0">
                        <a:pos x="connsiteX0" y="connsiteY0"/>
                      </a:cxn>
                      <a:cxn ang="0">
                        <a:pos x="connsiteX1" y="connsiteY1"/>
                      </a:cxn>
                      <a:cxn ang="0">
                        <a:pos x="connsiteX2" y="connsiteY2"/>
                      </a:cxn>
                      <a:cxn ang="0">
                        <a:pos x="connsiteX3" y="connsiteY3"/>
                      </a:cxn>
                    </a:cxnLst>
                    <a:rect l="l" t="t" r="r" b="b"/>
                    <a:pathLst>
                      <a:path w="16076" h="7221">
                        <a:moveTo>
                          <a:pt x="8856" y="2044"/>
                        </a:moveTo>
                        <a:cubicBezTo>
                          <a:pt x="7766" y="2452"/>
                          <a:pt x="4632" y="1635"/>
                          <a:pt x="0" y="0"/>
                        </a:cubicBezTo>
                        <a:lnTo>
                          <a:pt x="16077" y="7221"/>
                        </a:lnTo>
                        <a:cubicBezTo>
                          <a:pt x="14033" y="5722"/>
                          <a:pt x="11445" y="3815"/>
                          <a:pt x="8856" y="2044"/>
                        </a:cubicBezTo>
                        <a:close/>
                      </a:path>
                    </a:pathLst>
                  </a:custGeom>
                  <a:solidFill>
                    <a:srgbClr val="FFD61D"/>
                  </a:solidFill>
                  <a:ln w="0" cap="flat">
                    <a:noFill/>
                    <a:prstDash val="solid"/>
                    <a:miter/>
                  </a:ln>
                </p:spPr>
                <p:txBody>
                  <a:bodyPr rtlCol="0" anchor="ctr"/>
                  <a:lstStyle/>
                  <a:p>
                    <a:endParaRPr lang="en-US"/>
                  </a:p>
                </p:txBody>
              </p:sp>
              <p:sp>
                <p:nvSpPr>
                  <p:cNvPr id="1742" name="Freeform: Shape 379">
                    <a:extLst>
                      <a:ext uri="{FF2B5EF4-FFF2-40B4-BE49-F238E27FC236}">
                        <a16:creationId xmlns:a16="http://schemas.microsoft.com/office/drawing/2014/main" id="{707D1113-8BA5-A53D-AFDC-809770110F77}"/>
                      </a:ext>
                    </a:extLst>
                  </p:cNvPr>
                  <p:cNvSpPr/>
                  <p:nvPr/>
                </p:nvSpPr>
                <p:spPr>
                  <a:xfrm>
                    <a:off x="5363246" y="4866017"/>
                    <a:ext cx="48094" cy="37876"/>
                  </a:xfrm>
                  <a:custGeom>
                    <a:avLst/>
                    <a:gdLst>
                      <a:gd name="connsiteX0" fmla="*/ 0 w 48094"/>
                      <a:gd name="connsiteY0" fmla="*/ 0 h 37876"/>
                      <a:gd name="connsiteX1" fmla="*/ 34470 w 48094"/>
                      <a:gd name="connsiteY1" fmla="*/ 28339 h 37876"/>
                      <a:gd name="connsiteX2" fmla="*/ 48095 w 48094"/>
                      <a:gd name="connsiteY2" fmla="*/ 37876 h 37876"/>
                      <a:gd name="connsiteX3" fmla="*/ 0 w 48094"/>
                      <a:gd name="connsiteY3" fmla="*/ 0 h 37876"/>
                    </a:gdLst>
                    <a:ahLst/>
                    <a:cxnLst>
                      <a:cxn ang="0">
                        <a:pos x="connsiteX0" y="connsiteY0"/>
                      </a:cxn>
                      <a:cxn ang="0">
                        <a:pos x="connsiteX1" y="connsiteY1"/>
                      </a:cxn>
                      <a:cxn ang="0">
                        <a:pos x="connsiteX2" y="connsiteY2"/>
                      </a:cxn>
                      <a:cxn ang="0">
                        <a:pos x="connsiteX3" y="connsiteY3"/>
                      </a:cxn>
                    </a:cxnLst>
                    <a:rect l="l" t="t" r="r" b="b"/>
                    <a:pathLst>
                      <a:path w="48094" h="37876">
                        <a:moveTo>
                          <a:pt x="0" y="0"/>
                        </a:moveTo>
                        <a:cubicBezTo>
                          <a:pt x="11853" y="8992"/>
                          <a:pt x="23434" y="18257"/>
                          <a:pt x="34470" y="28339"/>
                        </a:cubicBezTo>
                        <a:cubicBezTo>
                          <a:pt x="39239" y="31337"/>
                          <a:pt x="43735" y="34607"/>
                          <a:pt x="48095" y="37876"/>
                        </a:cubicBezTo>
                        <a:cubicBezTo>
                          <a:pt x="35288" y="26432"/>
                          <a:pt x="19756" y="13625"/>
                          <a:pt x="0" y="0"/>
                        </a:cubicBezTo>
                        <a:close/>
                      </a:path>
                    </a:pathLst>
                  </a:custGeom>
                  <a:solidFill>
                    <a:srgbClr val="FFD61D"/>
                  </a:solidFill>
                  <a:ln w="0" cap="flat">
                    <a:noFill/>
                    <a:prstDash val="solid"/>
                    <a:miter/>
                  </a:ln>
                </p:spPr>
                <p:txBody>
                  <a:bodyPr rtlCol="0" anchor="ctr"/>
                  <a:lstStyle/>
                  <a:p>
                    <a:endParaRPr lang="en-US"/>
                  </a:p>
                </p:txBody>
              </p:sp>
              <p:sp>
                <p:nvSpPr>
                  <p:cNvPr id="1743" name="Freeform: Shape 380">
                    <a:extLst>
                      <a:ext uri="{FF2B5EF4-FFF2-40B4-BE49-F238E27FC236}">
                        <a16:creationId xmlns:a16="http://schemas.microsoft.com/office/drawing/2014/main" id="{9D482144-C33E-DDB4-E8A3-87159F7E82FE}"/>
                      </a:ext>
                    </a:extLst>
                  </p:cNvPr>
                  <p:cNvSpPr/>
                  <p:nvPr/>
                </p:nvSpPr>
                <p:spPr>
                  <a:xfrm>
                    <a:off x="4678474" y="4775745"/>
                    <a:ext cx="615422" cy="176699"/>
                  </a:xfrm>
                  <a:custGeom>
                    <a:avLst/>
                    <a:gdLst>
                      <a:gd name="connsiteX0" fmla="*/ 205595 w 615422"/>
                      <a:gd name="connsiteY0" fmla="*/ 34003 h 176699"/>
                      <a:gd name="connsiteX1" fmla="*/ 185294 w 615422"/>
                      <a:gd name="connsiteY1" fmla="*/ 34412 h 176699"/>
                      <a:gd name="connsiteX2" fmla="*/ 142377 w 615422"/>
                      <a:gd name="connsiteY2" fmla="*/ 58391 h 176699"/>
                      <a:gd name="connsiteX3" fmla="*/ 171397 w 615422"/>
                      <a:gd name="connsiteY3" fmla="*/ 48445 h 176699"/>
                      <a:gd name="connsiteX4" fmla="*/ 201371 w 615422"/>
                      <a:gd name="connsiteY4" fmla="*/ 40406 h 176699"/>
                      <a:gd name="connsiteX5" fmla="*/ 135428 w 615422"/>
                      <a:gd name="connsiteY5" fmla="*/ 74741 h 176699"/>
                      <a:gd name="connsiteX6" fmla="*/ 158454 w 615422"/>
                      <a:gd name="connsiteY6" fmla="*/ 54440 h 176699"/>
                      <a:gd name="connsiteX7" fmla="*/ 128889 w 615422"/>
                      <a:gd name="connsiteY7" fmla="*/ 74059 h 176699"/>
                      <a:gd name="connsiteX8" fmla="*/ 31337 w 615422"/>
                      <a:gd name="connsiteY8" fmla="*/ 139593 h 176699"/>
                      <a:gd name="connsiteX9" fmla="*/ 0 w 615422"/>
                      <a:gd name="connsiteY9" fmla="*/ 176108 h 176699"/>
                      <a:gd name="connsiteX10" fmla="*/ 47686 w 615422"/>
                      <a:gd name="connsiteY10" fmla="*/ 141910 h 176699"/>
                      <a:gd name="connsiteX11" fmla="*/ 41964 w 615422"/>
                      <a:gd name="connsiteY11" fmla="*/ 144090 h 176699"/>
                      <a:gd name="connsiteX12" fmla="*/ 63899 w 615422"/>
                      <a:gd name="connsiteY12" fmla="*/ 128149 h 176699"/>
                      <a:gd name="connsiteX13" fmla="*/ 74799 w 615422"/>
                      <a:gd name="connsiteY13" fmla="*/ 113707 h 176699"/>
                      <a:gd name="connsiteX14" fmla="*/ 98097 w 615422"/>
                      <a:gd name="connsiteY14" fmla="*/ 99401 h 176699"/>
                      <a:gd name="connsiteX15" fmla="*/ 85971 w 615422"/>
                      <a:gd name="connsiteY15" fmla="*/ 108529 h 176699"/>
                      <a:gd name="connsiteX16" fmla="*/ 140606 w 615422"/>
                      <a:gd name="connsiteY16" fmla="*/ 75149 h 176699"/>
                      <a:gd name="connsiteX17" fmla="*/ 134611 w 615422"/>
                      <a:gd name="connsiteY17" fmla="*/ 80872 h 176699"/>
                      <a:gd name="connsiteX18" fmla="*/ 205459 w 615422"/>
                      <a:gd name="connsiteY18" fmla="*/ 42586 h 176699"/>
                      <a:gd name="connsiteX19" fmla="*/ 188564 w 615422"/>
                      <a:gd name="connsiteY19" fmla="*/ 54576 h 176699"/>
                      <a:gd name="connsiteX20" fmla="*/ 244425 w 615422"/>
                      <a:gd name="connsiteY20" fmla="*/ 30597 h 176699"/>
                      <a:gd name="connsiteX21" fmla="*/ 312820 w 615422"/>
                      <a:gd name="connsiteY21" fmla="*/ 19834 h 176699"/>
                      <a:gd name="connsiteX22" fmla="*/ 304646 w 615422"/>
                      <a:gd name="connsiteY22" fmla="*/ 18335 h 176699"/>
                      <a:gd name="connsiteX23" fmla="*/ 336663 w 615422"/>
                      <a:gd name="connsiteY23" fmla="*/ 20378 h 176699"/>
                      <a:gd name="connsiteX24" fmla="*/ 395385 w 615422"/>
                      <a:gd name="connsiteY24" fmla="*/ 21060 h 176699"/>
                      <a:gd name="connsiteX25" fmla="*/ 430264 w 615422"/>
                      <a:gd name="connsiteY25" fmla="*/ 26373 h 176699"/>
                      <a:gd name="connsiteX26" fmla="*/ 460511 w 615422"/>
                      <a:gd name="connsiteY26" fmla="*/ 30597 h 176699"/>
                      <a:gd name="connsiteX27" fmla="*/ 538443 w 615422"/>
                      <a:gd name="connsiteY27" fmla="*/ 41633 h 176699"/>
                      <a:gd name="connsiteX28" fmla="*/ 615422 w 615422"/>
                      <a:gd name="connsiteY28" fmla="*/ 64795 h 176699"/>
                      <a:gd name="connsiteX29" fmla="*/ 598119 w 615422"/>
                      <a:gd name="connsiteY29" fmla="*/ 56756 h 176699"/>
                      <a:gd name="connsiteX30" fmla="*/ 604659 w 615422"/>
                      <a:gd name="connsiteY30" fmla="*/ 51306 h 176699"/>
                      <a:gd name="connsiteX31" fmla="*/ 553703 w 615422"/>
                      <a:gd name="connsiteY31" fmla="*/ 33594 h 176699"/>
                      <a:gd name="connsiteX32" fmla="*/ 565011 w 615422"/>
                      <a:gd name="connsiteY32" fmla="*/ 33594 h 176699"/>
                      <a:gd name="connsiteX33" fmla="*/ 540078 w 615422"/>
                      <a:gd name="connsiteY33" fmla="*/ 19970 h 176699"/>
                      <a:gd name="connsiteX34" fmla="*/ 421136 w 615422"/>
                      <a:gd name="connsiteY34" fmla="*/ 78 h 176699"/>
                      <a:gd name="connsiteX35" fmla="*/ 309278 w 615422"/>
                      <a:gd name="connsiteY35" fmla="*/ 10433 h 176699"/>
                      <a:gd name="connsiteX36" fmla="*/ 271265 w 615422"/>
                      <a:gd name="connsiteY36" fmla="*/ 13839 h 176699"/>
                      <a:gd name="connsiteX37" fmla="*/ 241291 w 615422"/>
                      <a:gd name="connsiteY37" fmla="*/ 21196 h 176699"/>
                      <a:gd name="connsiteX38" fmla="*/ 214042 w 615422"/>
                      <a:gd name="connsiteY38" fmla="*/ 29779 h 176699"/>
                      <a:gd name="connsiteX39" fmla="*/ 237068 w 615422"/>
                      <a:gd name="connsiteY39" fmla="*/ 18062 h 176699"/>
                      <a:gd name="connsiteX40" fmla="*/ 269358 w 615422"/>
                      <a:gd name="connsiteY40" fmla="*/ 8116 h 176699"/>
                      <a:gd name="connsiteX41" fmla="*/ 210908 w 615422"/>
                      <a:gd name="connsiteY41" fmla="*/ 24738 h 176699"/>
                      <a:gd name="connsiteX42" fmla="*/ 205731 w 615422"/>
                      <a:gd name="connsiteY42" fmla="*/ 34139 h 176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615422" h="176699">
                        <a:moveTo>
                          <a:pt x="205595" y="34003"/>
                        </a:moveTo>
                        <a:cubicBezTo>
                          <a:pt x="123711" y="68064"/>
                          <a:pt x="223579" y="20242"/>
                          <a:pt x="185294" y="34412"/>
                        </a:cubicBezTo>
                        <a:cubicBezTo>
                          <a:pt x="162541" y="44630"/>
                          <a:pt x="155865" y="50761"/>
                          <a:pt x="142377" y="58391"/>
                        </a:cubicBezTo>
                        <a:cubicBezTo>
                          <a:pt x="173577" y="41905"/>
                          <a:pt x="172623" y="45584"/>
                          <a:pt x="171397" y="48445"/>
                        </a:cubicBezTo>
                        <a:cubicBezTo>
                          <a:pt x="170307" y="51715"/>
                          <a:pt x="168945" y="54031"/>
                          <a:pt x="201371" y="40406"/>
                        </a:cubicBezTo>
                        <a:cubicBezTo>
                          <a:pt x="193605" y="48173"/>
                          <a:pt x="156683" y="64386"/>
                          <a:pt x="135428" y="74741"/>
                        </a:cubicBezTo>
                        <a:cubicBezTo>
                          <a:pt x="109542" y="83188"/>
                          <a:pt x="154503" y="60707"/>
                          <a:pt x="158454" y="54440"/>
                        </a:cubicBezTo>
                        <a:cubicBezTo>
                          <a:pt x="133248" y="67383"/>
                          <a:pt x="138290" y="66294"/>
                          <a:pt x="128889" y="74059"/>
                        </a:cubicBezTo>
                        <a:cubicBezTo>
                          <a:pt x="89105" y="94087"/>
                          <a:pt x="55452" y="127331"/>
                          <a:pt x="31337" y="139593"/>
                        </a:cubicBezTo>
                        <a:cubicBezTo>
                          <a:pt x="8311" y="161666"/>
                          <a:pt x="10900" y="161393"/>
                          <a:pt x="0" y="176108"/>
                        </a:cubicBezTo>
                        <a:cubicBezTo>
                          <a:pt x="409" y="181693"/>
                          <a:pt x="35697" y="145997"/>
                          <a:pt x="47686" y="141910"/>
                        </a:cubicBezTo>
                        <a:cubicBezTo>
                          <a:pt x="45506" y="143136"/>
                          <a:pt x="41419" y="145452"/>
                          <a:pt x="41964" y="144090"/>
                        </a:cubicBezTo>
                        <a:cubicBezTo>
                          <a:pt x="49185" y="138504"/>
                          <a:pt x="56542" y="133326"/>
                          <a:pt x="63899" y="128149"/>
                        </a:cubicBezTo>
                        <a:cubicBezTo>
                          <a:pt x="42509" y="142455"/>
                          <a:pt x="63491" y="121882"/>
                          <a:pt x="74799" y="113707"/>
                        </a:cubicBezTo>
                        <a:cubicBezTo>
                          <a:pt x="82837" y="107712"/>
                          <a:pt x="99732" y="96812"/>
                          <a:pt x="98097" y="99401"/>
                        </a:cubicBezTo>
                        <a:cubicBezTo>
                          <a:pt x="93873" y="102399"/>
                          <a:pt x="89922" y="105532"/>
                          <a:pt x="85971" y="108529"/>
                        </a:cubicBezTo>
                        <a:cubicBezTo>
                          <a:pt x="103002" y="98992"/>
                          <a:pt x="120714" y="82370"/>
                          <a:pt x="140606" y="75149"/>
                        </a:cubicBezTo>
                        <a:cubicBezTo>
                          <a:pt x="142104" y="75694"/>
                          <a:pt x="135428" y="79782"/>
                          <a:pt x="134611" y="80872"/>
                        </a:cubicBezTo>
                        <a:cubicBezTo>
                          <a:pt x="153549" y="67111"/>
                          <a:pt x="173850" y="57165"/>
                          <a:pt x="205459" y="42586"/>
                        </a:cubicBezTo>
                        <a:cubicBezTo>
                          <a:pt x="199736" y="46401"/>
                          <a:pt x="194150" y="50489"/>
                          <a:pt x="188564" y="54576"/>
                        </a:cubicBezTo>
                        <a:cubicBezTo>
                          <a:pt x="200009" y="46810"/>
                          <a:pt x="221536" y="37409"/>
                          <a:pt x="244425" y="30597"/>
                        </a:cubicBezTo>
                        <a:cubicBezTo>
                          <a:pt x="266497" y="23921"/>
                          <a:pt x="291975" y="20515"/>
                          <a:pt x="312820" y="19834"/>
                        </a:cubicBezTo>
                        <a:cubicBezTo>
                          <a:pt x="308052" y="19425"/>
                          <a:pt x="299741" y="19970"/>
                          <a:pt x="304646" y="18335"/>
                        </a:cubicBezTo>
                        <a:cubicBezTo>
                          <a:pt x="329170" y="14111"/>
                          <a:pt x="348108" y="17517"/>
                          <a:pt x="336663" y="20378"/>
                        </a:cubicBezTo>
                        <a:cubicBezTo>
                          <a:pt x="348517" y="17654"/>
                          <a:pt x="371678" y="18198"/>
                          <a:pt x="395385" y="21060"/>
                        </a:cubicBezTo>
                        <a:cubicBezTo>
                          <a:pt x="407375" y="22422"/>
                          <a:pt x="418956" y="24193"/>
                          <a:pt x="430264" y="26373"/>
                        </a:cubicBezTo>
                        <a:cubicBezTo>
                          <a:pt x="441573" y="28281"/>
                          <a:pt x="452200" y="29643"/>
                          <a:pt x="460511" y="30597"/>
                        </a:cubicBezTo>
                        <a:cubicBezTo>
                          <a:pt x="486534" y="32096"/>
                          <a:pt x="512557" y="36047"/>
                          <a:pt x="538443" y="41633"/>
                        </a:cubicBezTo>
                        <a:cubicBezTo>
                          <a:pt x="564466" y="47083"/>
                          <a:pt x="590080" y="54985"/>
                          <a:pt x="615422" y="64795"/>
                        </a:cubicBezTo>
                        <a:cubicBezTo>
                          <a:pt x="609972" y="62206"/>
                          <a:pt x="604114" y="59481"/>
                          <a:pt x="598119" y="56756"/>
                        </a:cubicBezTo>
                        <a:cubicBezTo>
                          <a:pt x="587219" y="46265"/>
                          <a:pt x="579726" y="42995"/>
                          <a:pt x="604659" y="51306"/>
                        </a:cubicBezTo>
                        <a:cubicBezTo>
                          <a:pt x="580952" y="41769"/>
                          <a:pt x="588309" y="48718"/>
                          <a:pt x="553703" y="33594"/>
                        </a:cubicBezTo>
                        <a:cubicBezTo>
                          <a:pt x="561060" y="35229"/>
                          <a:pt x="565829" y="35911"/>
                          <a:pt x="565011" y="33594"/>
                        </a:cubicBezTo>
                        <a:cubicBezTo>
                          <a:pt x="564058" y="31278"/>
                          <a:pt x="557109" y="26918"/>
                          <a:pt x="540078" y="19970"/>
                        </a:cubicBezTo>
                        <a:cubicBezTo>
                          <a:pt x="496343" y="5664"/>
                          <a:pt x="457786" y="1440"/>
                          <a:pt x="421136" y="78"/>
                        </a:cubicBezTo>
                        <a:cubicBezTo>
                          <a:pt x="384758" y="-603"/>
                          <a:pt x="349062" y="3212"/>
                          <a:pt x="309278" y="10433"/>
                        </a:cubicBezTo>
                        <a:cubicBezTo>
                          <a:pt x="307643" y="8934"/>
                          <a:pt x="290885" y="10024"/>
                          <a:pt x="271265" y="13839"/>
                        </a:cubicBezTo>
                        <a:cubicBezTo>
                          <a:pt x="261456" y="15882"/>
                          <a:pt x="250965" y="18198"/>
                          <a:pt x="241291" y="21196"/>
                        </a:cubicBezTo>
                        <a:cubicBezTo>
                          <a:pt x="231618" y="24057"/>
                          <a:pt x="221536" y="27327"/>
                          <a:pt x="214042" y="29779"/>
                        </a:cubicBezTo>
                        <a:cubicBezTo>
                          <a:pt x="219083" y="25964"/>
                          <a:pt x="227530" y="22014"/>
                          <a:pt x="237068" y="18062"/>
                        </a:cubicBezTo>
                        <a:cubicBezTo>
                          <a:pt x="246469" y="14248"/>
                          <a:pt x="257641" y="10977"/>
                          <a:pt x="269358" y="8116"/>
                        </a:cubicBezTo>
                        <a:cubicBezTo>
                          <a:pt x="254507" y="10705"/>
                          <a:pt x="230119" y="17926"/>
                          <a:pt x="210908" y="24738"/>
                        </a:cubicBezTo>
                        <a:lnTo>
                          <a:pt x="205731" y="34139"/>
                        </a:lnTo>
                        <a:close/>
                      </a:path>
                    </a:pathLst>
                  </a:custGeom>
                  <a:solidFill>
                    <a:srgbClr val="FFD100"/>
                  </a:solidFill>
                  <a:ln w="0" cap="flat">
                    <a:noFill/>
                    <a:prstDash val="solid"/>
                    <a:miter/>
                  </a:ln>
                </p:spPr>
                <p:txBody>
                  <a:bodyPr rtlCol="0" anchor="ctr"/>
                  <a:lstStyle/>
                  <a:p>
                    <a:endParaRPr lang="en-US"/>
                  </a:p>
                </p:txBody>
              </p:sp>
              <p:sp>
                <p:nvSpPr>
                  <p:cNvPr id="1744" name="Freeform: Shape 381">
                    <a:extLst>
                      <a:ext uri="{FF2B5EF4-FFF2-40B4-BE49-F238E27FC236}">
                        <a16:creationId xmlns:a16="http://schemas.microsoft.com/office/drawing/2014/main" id="{C4E25407-2C9E-F261-136E-4F1DD9740936}"/>
                      </a:ext>
                    </a:extLst>
                  </p:cNvPr>
                  <p:cNvSpPr/>
                  <p:nvPr/>
                </p:nvSpPr>
                <p:spPr>
                  <a:xfrm>
                    <a:off x="5076993" y="4771463"/>
                    <a:ext cx="6812" cy="1226"/>
                  </a:xfrm>
                  <a:custGeom>
                    <a:avLst/>
                    <a:gdLst>
                      <a:gd name="connsiteX0" fmla="*/ 6812 w 6812"/>
                      <a:gd name="connsiteY0" fmla="*/ 1226 h 1226"/>
                      <a:gd name="connsiteX1" fmla="*/ 0 w 6812"/>
                      <a:gd name="connsiteY1" fmla="*/ 0 h 1226"/>
                      <a:gd name="connsiteX2" fmla="*/ 6812 w 6812"/>
                      <a:gd name="connsiteY2" fmla="*/ 1226 h 1226"/>
                    </a:gdLst>
                    <a:ahLst/>
                    <a:cxnLst>
                      <a:cxn ang="0">
                        <a:pos x="connsiteX0" y="connsiteY0"/>
                      </a:cxn>
                      <a:cxn ang="0">
                        <a:pos x="connsiteX1" y="connsiteY1"/>
                      </a:cxn>
                      <a:cxn ang="0">
                        <a:pos x="connsiteX2" y="connsiteY2"/>
                      </a:cxn>
                    </a:cxnLst>
                    <a:rect l="l" t="t" r="r" b="b"/>
                    <a:pathLst>
                      <a:path w="6812" h="1226">
                        <a:moveTo>
                          <a:pt x="6812" y="1226"/>
                        </a:moveTo>
                        <a:cubicBezTo>
                          <a:pt x="4632" y="681"/>
                          <a:pt x="2316" y="409"/>
                          <a:pt x="0" y="0"/>
                        </a:cubicBezTo>
                        <a:cubicBezTo>
                          <a:pt x="1226" y="409"/>
                          <a:pt x="3270" y="817"/>
                          <a:pt x="6812" y="1226"/>
                        </a:cubicBezTo>
                        <a:close/>
                      </a:path>
                    </a:pathLst>
                  </a:custGeom>
                  <a:solidFill>
                    <a:srgbClr val="FFD61D"/>
                  </a:solidFill>
                  <a:ln w="0" cap="flat">
                    <a:noFill/>
                    <a:prstDash val="solid"/>
                    <a:miter/>
                  </a:ln>
                </p:spPr>
                <p:txBody>
                  <a:bodyPr rtlCol="0" anchor="ctr"/>
                  <a:lstStyle/>
                  <a:p>
                    <a:endParaRPr lang="en-US"/>
                  </a:p>
                </p:txBody>
              </p:sp>
              <p:sp>
                <p:nvSpPr>
                  <p:cNvPr id="1745" name="Freeform: Shape 382">
                    <a:extLst>
                      <a:ext uri="{FF2B5EF4-FFF2-40B4-BE49-F238E27FC236}">
                        <a16:creationId xmlns:a16="http://schemas.microsoft.com/office/drawing/2014/main" id="{91352959-954B-63BF-9650-504F9A9A6930}"/>
                      </a:ext>
                    </a:extLst>
                  </p:cNvPr>
                  <p:cNvSpPr/>
                  <p:nvPr/>
                </p:nvSpPr>
                <p:spPr>
                  <a:xfrm>
                    <a:off x="4947696" y="4781954"/>
                    <a:ext cx="7493" cy="1634"/>
                  </a:xfrm>
                  <a:custGeom>
                    <a:avLst/>
                    <a:gdLst>
                      <a:gd name="connsiteX0" fmla="*/ 7221 w 7493"/>
                      <a:gd name="connsiteY0" fmla="*/ 409 h 1634"/>
                      <a:gd name="connsiteX1" fmla="*/ 7493 w 7493"/>
                      <a:gd name="connsiteY1" fmla="*/ 0 h 1634"/>
                      <a:gd name="connsiteX2" fmla="*/ 0 w 7493"/>
                      <a:gd name="connsiteY2" fmla="*/ 1635 h 1634"/>
                      <a:gd name="connsiteX3" fmla="*/ 7221 w 7493"/>
                      <a:gd name="connsiteY3" fmla="*/ 409 h 1634"/>
                    </a:gdLst>
                    <a:ahLst/>
                    <a:cxnLst>
                      <a:cxn ang="0">
                        <a:pos x="connsiteX0" y="connsiteY0"/>
                      </a:cxn>
                      <a:cxn ang="0">
                        <a:pos x="connsiteX1" y="connsiteY1"/>
                      </a:cxn>
                      <a:cxn ang="0">
                        <a:pos x="connsiteX2" y="connsiteY2"/>
                      </a:cxn>
                      <a:cxn ang="0">
                        <a:pos x="connsiteX3" y="connsiteY3"/>
                      </a:cxn>
                    </a:cxnLst>
                    <a:rect l="l" t="t" r="r" b="b"/>
                    <a:pathLst>
                      <a:path w="7493" h="1634">
                        <a:moveTo>
                          <a:pt x="7221" y="409"/>
                        </a:moveTo>
                        <a:cubicBezTo>
                          <a:pt x="7221" y="409"/>
                          <a:pt x="7357" y="136"/>
                          <a:pt x="7493" y="0"/>
                        </a:cubicBezTo>
                        <a:cubicBezTo>
                          <a:pt x="5041" y="545"/>
                          <a:pt x="2588" y="1090"/>
                          <a:pt x="0" y="1635"/>
                        </a:cubicBezTo>
                        <a:cubicBezTo>
                          <a:pt x="2588" y="1226"/>
                          <a:pt x="5450" y="681"/>
                          <a:pt x="7221" y="409"/>
                        </a:cubicBezTo>
                        <a:close/>
                      </a:path>
                    </a:pathLst>
                  </a:custGeom>
                  <a:solidFill>
                    <a:srgbClr val="FFD61D"/>
                  </a:solidFill>
                  <a:ln w="0" cap="flat">
                    <a:noFill/>
                    <a:prstDash val="solid"/>
                    <a:miter/>
                  </a:ln>
                </p:spPr>
                <p:txBody>
                  <a:bodyPr rtlCol="0" anchor="ctr"/>
                  <a:lstStyle/>
                  <a:p>
                    <a:endParaRPr lang="en-US"/>
                  </a:p>
                </p:txBody>
              </p:sp>
              <p:sp>
                <p:nvSpPr>
                  <p:cNvPr id="1746" name="Freeform: Shape 383">
                    <a:extLst>
                      <a:ext uri="{FF2B5EF4-FFF2-40B4-BE49-F238E27FC236}">
                        <a16:creationId xmlns:a16="http://schemas.microsoft.com/office/drawing/2014/main" id="{D73C34EE-FEB4-095B-EB74-8D676B8ECDD0}"/>
                      </a:ext>
                    </a:extLst>
                  </p:cNvPr>
                  <p:cNvSpPr/>
                  <p:nvPr/>
                </p:nvSpPr>
                <p:spPr>
                  <a:xfrm>
                    <a:off x="5309606" y="4832468"/>
                    <a:ext cx="14673" cy="7118"/>
                  </a:xfrm>
                  <a:custGeom>
                    <a:avLst/>
                    <a:gdLst>
                      <a:gd name="connsiteX0" fmla="*/ 776 w 14673"/>
                      <a:gd name="connsiteY0" fmla="*/ 987 h 7118"/>
                      <a:gd name="connsiteX1" fmla="*/ 14673 w 14673"/>
                      <a:gd name="connsiteY1" fmla="*/ 7118 h 7118"/>
                      <a:gd name="connsiteX2" fmla="*/ 4318 w 14673"/>
                      <a:gd name="connsiteY2" fmla="*/ 1532 h 7118"/>
                      <a:gd name="connsiteX3" fmla="*/ 776 w 14673"/>
                      <a:gd name="connsiteY3" fmla="*/ 987 h 7118"/>
                    </a:gdLst>
                    <a:ahLst/>
                    <a:cxnLst>
                      <a:cxn ang="0">
                        <a:pos x="connsiteX0" y="connsiteY0"/>
                      </a:cxn>
                      <a:cxn ang="0">
                        <a:pos x="connsiteX1" y="connsiteY1"/>
                      </a:cxn>
                      <a:cxn ang="0">
                        <a:pos x="connsiteX2" y="connsiteY2"/>
                      </a:cxn>
                      <a:cxn ang="0">
                        <a:pos x="connsiteX3" y="connsiteY3"/>
                      </a:cxn>
                    </a:cxnLst>
                    <a:rect l="l" t="t" r="r" b="b"/>
                    <a:pathLst>
                      <a:path w="14673" h="7118">
                        <a:moveTo>
                          <a:pt x="776" y="987"/>
                        </a:moveTo>
                        <a:cubicBezTo>
                          <a:pt x="6090" y="2894"/>
                          <a:pt x="9496" y="5074"/>
                          <a:pt x="14673" y="7118"/>
                        </a:cubicBezTo>
                        <a:cubicBezTo>
                          <a:pt x="11676" y="5483"/>
                          <a:pt x="7861" y="3440"/>
                          <a:pt x="4318" y="1532"/>
                        </a:cubicBezTo>
                        <a:cubicBezTo>
                          <a:pt x="640" y="-103"/>
                          <a:pt x="-1131" y="-648"/>
                          <a:pt x="776" y="987"/>
                        </a:cubicBezTo>
                        <a:close/>
                      </a:path>
                    </a:pathLst>
                  </a:custGeom>
                  <a:solidFill>
                    <a:srgbClr val="FFD61D"/>
                  </a:solidFill>
                  <a:ln w="0" cap="flat">
                    <a:noFill/>
                    <a:prstDash val="solid"/>
                    <a:miter/>
                  </a:ln>
                </p:spPr>
                <p:txBody>
                  <a:bodyPr rtlCol="0" anchor="ctr"/>
                  <a:lstStyle/>
                  <a:p>
                    <a:endParaRPr lang="en-US"/>
                  </a:p>
                </p:txBody>
              </p:sp>
              <p:sp>
                <p:nvSpPr>
                  <p:cNvPr id="1747" name="Freeform: Shape 384">
                    <a:extLst>
                      <a:ext uri="{FF2B5EF4-FFF2-40B4-BE49-F238E27FC236}">
                        <a16:creationId xmlns:a16="http://schemas.microsoft.com/office/drawing/2014/main" id="{DEA5BD98-BB6D-FB74-951C-F6A2DC19D84C}"/>
                      </a:ext>
                    </a:extLst>
                  </p:cNvPr>
                  <p:cNvSpPr/>
                  <p:nvPr/>
                </p:nvSpPr>
                <p:spPr>
                  <a:xfrm>
                    <a:off x="5319647" y="4847897"/>
                    <a:ext cx="5415" cy="3542"/>
                  </a:xfrm>
                  <a:custGeom>
                    <a:avLst/>
                    <a:gdLst>
                      <a:gd name="connsiteX0" fmla="*/ 3134 w 5415"/>
                      <a:gd name="connsiteY0" fmla="*/ 409 h 3542"/>
                      <a:gd name="connsiteX1" fmla="*/ 0 w 5415"/>
                      <a:gd name="connsiteY1" fmla="*/ 0 h 3542"/>
                      <a:gd name="connsiteX2" fmla="*/ 4905 w 5415"/>
                      <a:gd name="connsiteY2" fmla="*/ 3542 h 3542"/>
                      <a:gd name="connsiteX3" fmla="*/ 3134 w 5415"/>
                      <a:gd name="connsiteY3" fmla="*/ 409 h 3542"/>
                    </a:gdLst>
                    <a:ahLst/>
                    <a:cxnLst>
                      <a:cxn ang="0">
                        <a:pos x="connsiteX0" y="connsiteY0"/>
                      </a:cxn>
                      <a:cxn ang="0">
                        <a:pos x="connsiteX1" y="connsiteY1"/>
                      </a:cxn>
                      <a:cxn ang="0">
                        <a:pos x="connsiteX2" y="connsiteY2"/>
                      </a:cxn>
                      <a:cxn ang="0">
                        <a:pos x="connsiteX3" y="connsiteY3"/>
                      </a:cxn>
                    </a:cxnLst>
                    <a:rect l="l" t="t" r="r" b="b"/>
                    <a:pathLst>
                      <a:path w="5415" h="3542">
                        <a:moveTo>
                          <a:pt x="3134" y="409"/>
                        </a:moveTo>
                        <a:lnTo>
                          <a:pt x="0" y="0"/>
                        </a:lnTo>
                        <a:cubicBezTo>
                          <a:pt x="1907" y="1363"/>
                          <a:pt x="3270" y="2316"/>
                          <a:pt x="4905" y="3542"/>
                        </a:cubicBezTo>
                        <a:cubicBezTo>
                          <a:pt x="5859" y="3270"/>
                          <a:pt x="5586" y="2452"/>
                          <a:pt x="3134" y="409"/>
                        </a:cubicBezTo>
                        <a:close/>
                      </a:path>
                    </a:pathLst>
                  </a:custGeom>
                  <a:solidFill>
                    <a:srgbClr val="FFD61D"/>
                  </a:solidFill>
                  <a:ln w="0" cap="flat">
                    <a:noFill/>
                    <a:prstDash val="solid"/>
                    <a:miter/>
                  </a:ln>
                </p:spPr>
                <p:txBody>
                  <a:bodyPr rtlCol="0" anchor="ctr"/>
                  <a:lstStyle/>
                  <a:p>
                    <a:endParaRPr lang="en-US"/>
                  </a:p>
                </p:txBody>
              </p:sp>
              <p:sp>
                <p:nvSpPr>
                  <p:cNvPr id="1748" name="Freeform: Shape 385">
                    <a:extLst>
                      <a:ext uri="{FF2B5EF4-FFF2-40B4-BE49-F238E27FC236}">
                        <a16:creationId xmlns:a16="http://schemas.microsoft.com/office/drawing/2014/main" id="{3C72244D-D57E-E90A-581A-CD4E73B99A1F}"/>
                      </a:ext>
                    </a:extLst>
                  </p:cNvPr>
                  <p:cNvSpPr/>
                  <p:nvPr/>
                </p:nvSpPr>
                <p:spPr>
                  <a:xfrm>
                    <a:off x="4588279" y="4989729"/>
                    <a:ext cx="4768" cy="7493"/>
                  </a:xfrm>
                  <a:custGeom>
                    <a:avLst/>
                    <a:gdLst>
                      <a:gd name="connsiteX0" fmla="*/ 4768 w 4768"/>
                      <a:gd name="connsiteY0" fmla="*/ 0 h 7493"/>
                      <a:gd name="connsiteX1" fmla="*/ 0 w 4768"/>
                      <a:gd name="connsiteY1" fmla="*/ 7493 h 7493"/>
                      <a:gd name="connsiteX2" fmla="*/ 4768 w 4768"/>
                      <a:gd name="connsiteY2" fmla="*/ 0 h 7493"/>
                    </a:gdLst>
                    <a:ahLst/>
                    <a:cxnLst>
                      <a:cxn ang="0">
                        <a:pos x="connsiteX0" y="connsiteY0"/>
                      </a:cxn>
                      <a:cxn ang="0">
                        <a:pos x="connsiteX1" y="connsiteY1"/>
                      </a:cxn>
                      <a:cxn ang="0">
                        <a:pos x="connsiteX2" y="connsiteY2"/>
                      </a:cxn>
                    </a:cxnLst>
                    <a:rect l="l" t="t" r="r" b="b"/>
                    <a:pathLst>
                      <a:path w="4768" h="7493">
                        <a:moveTo>
                          <a:pt x="4768" y="0"/>
                        </a:moveTo>
                        <a:cubicBezTo>
                          <a:pt x="3134" y="2452"/>
                          <a:pt x="1499" y="4905"/>
                          <a:pt x="0" y="7493"/>
                        </a:cubicBezTo>
                        <a:cubicBezTo>
                          <a:pt x="2997" y="3133"/>
                          <a:pt x="4360" y="1226"/>
                          <a:pt x="4768" y="0"/>
                        </a:cubicBezTo>
                        <a:close/>
                      </a:path>
                    </a:pathLst>
                  </a:custGeom>
                  <a:solidFill>
                    <a:srgbClr val="FFD61D"/>
                  </a:solidFill>
                  <a:ln w="0" cap="flat">
                    <a:noFill/>
                    <a:prstDash val="solid"/>
                    <a:miter/>
                  </a:ln>
                </p:spPr>
                <p:txBody>
                  <a:bodyPr rtlCol="0" anchor="ctr"/>
                  <a:lstStyle/>
                  <a:p>
                    <a:endParaRPr lang="en-US"/>
                  </a:p>
                </p:txBody>
              </p:sp>
              <p:sp>
                <p:nvSpPr>
                  <p:cNvPr id="1749" name="Freeform: Shape 386">
                    <a:extLst>
                      <a:ext uri="{FF2B5EF4-FFF2-40B4-BE49-F238E27FC236}">
                        <a16:creationId xmlns:a16="http://schemas.microsoft.com/office/drawing/2014/main" id="{1ED49707-308C-A009-1157-25D9E80B2F4A}"/>
                      </a:ext>
                    </a:extLst>
                  </p:cNvPr>
                  <p:cNvSpPr/>
                  <p:nvPr/>
                </p:nvSpPr>
                <p:spPr>
                  <a:xfrm>
                    <a:off x="4739783" y="4763709"/>
                    <a:ext cx="343033" cy="110346"/>
                  </a:xfrm>
                  <a:custGeom>
                    <a:avLst/>
                    <a:gdLst>
                      <a:gd name="connsiteX0" fmla="*/ 52184 w 343033"/>
                      <a:gd name="connsiteY0" fmla="*/ 82553 h 110346"/>
                      <a:gd name="connsiteX1" fmla="*/ 67580 w 343033"/>
                      <a:gd name="connsiteY1" fmla="*/ 71108 h 110346"/>
                      <a:gd name="connsiteX2" fmla="*/ 92240 w 343033"/>
                      <a:gd name="connsiteY2" fmla="*/ 56121 h 110346"/>
                      <a:gd name="connsiteX3" fmla="*/ 80387 w 343033"/>
                      <a:gd name="connsiteY3" fmla="*/ 61434 h 110346"/>
                      <a:gd name="connsiteX4" fmla="*/ 135294 w 343033"/>
                      <a:gd name="connsiteY4" fmla="*/ 35956 h 110346"/>
                      <a:gd name="connsiteX5" fmla="*/ 167448 w 343033"/>
                      <a:gd name="connsiteY5" fmla="*/ 24648 h 110346"/>
                      <a:gd name="connsiteX6" fmla="*/ 196605 w 343033"/>
                      <a:gd name="connsiteY6" fmla="*/ 16473 h 110346"/>
                      <a:gd name="connsiteX7" fmla="*/ 215270 w 343033"/>
                      <a:gd name="connsiteY7" fmla="*/ 18108 h 110346"/>
                      <a:gd name="connsiteX8" fmla="*/ 277398 w 343033"/>
                      <a:gd name="connsiteY8" fmla="*/ 6527 h 110346"/>
                      <a:gd name="connsiteX9" fmla="*/ 337074 w 343033"/>
                      <a:gd name="connsiteY9" fmla="*/ 7481 h 110346"/>
                      <a:gd name="connsiteX10" fmla="*/ 317046 w 343033"/>
                      <a:gd name="connsiteY10" fmla="*/ 2167 h 110346"/>
                      <a:gd name="connsiteX11" fmla="*/ 322496 w 343033"/>
                      <a:gd name="connsiteY11" fmla="*/ 1486 h 110346"/>
                      <a:gd name="connsiteX12" fmla="*/ 250831 w 343033"/>
                      <a:gd name="connsiteY12" fmla="*/ 4892 h 110346"/>
                      <a:gd name="connsiteX13" fmla="*/ 261730 w 343033"/>
                      <a:gd name="connsiteY13" fmla="*/ 260 h 110346"/>
                      <a:gd name="connsiteX14" fmla="*/ 196468 w 343033"/>
                      <a:gd name="connsiteY14" fmla="*/ 10479 h 110346"/>
                      <a:gd name="connsiteX15" fmla="*/ 160636 w 343033"/>
                      <a:gd name="connsiteY15" fmla="*/ 25329 h 110346"/>
                      <a:gd name="connsiteX16" fmla="*/ 125893 w 343033"/>
                      <a:gd name="connsiteY16" fmla="*/ 35548 h 110346"/>
                      <a:gd name="connsiteX17" fmla="*/ 47143 w 343033"/>
                      <a:gd name="connsiteY17" fmla="*/ 75876 h 110346"/>
                      <a:gd name="connsiteX18" fmla="*/ 275 w 343033"/>
                      <a:gd name="connsiteY18" fmla="*/ 110346 h 110346"/>
                      <a:gd name="connsiteX19" fmla="*/ 48778 w 343033"/>
                      <a:gd name="connsiteY19" fmla="*/ 76967 h 110346"/>
                      <a:gd name="connsiteX20" fmla="*/ 51912 w 343033"/>
                      <a:gd name="connsiteY20" fmla="*/ 82689 h 110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43033" h="110346">
                        <a:moveTo>
                          <a:pt x="52184" y="82553"/>
                        </a:moveTo>
                        <a:cubicBezTo>
                          <a:pt x="65673" y="74787"/>
                          <a:pt x="65945" y="73424"/>
                          <a:pt x="67580" y="71108"/>
                        </a:cubicBezTo>
                        <a:cubicBezTo>
                          <a:pt x="69351" y="68928"/>
                          <a:pt x="72348" y="65658"/>
                          <a:pt x="92240" y="56121"/>
                        </a:cubicBezTo>
                        <a:lnTo>
                          <a:pt x="80387" y="61434"/>
                        </a:lnTo>
                        <a:cubicBezTo>
                          <a:pt x="94148" y="53396"/>
                          <a:pt x="114040" y="43995"/>
                          <a:pt x="135294" y="35956"/>
                        </a:cubicBezTo>
                        <a:cubicBezTo>
                          <a:pt x="145921" y="31869"/>
                          <a:pt x="156821" y="28054"/>
                          <a:pt x="167448" y="24648"/>
                        </a:cubicBezTo>
                        <a:cubicBezTo>
                          <a:pt x="177803" y="21242"/>
                          <a:pt x="187612" y="18653"/>
                          <a:pt x="196605" y="16473"/>
                        </a:cubicBezTo>
                        <a:cubicBezTo>
                          <a:pt x="193062" y="19198"/>
                          <a:pt x="218949" y="14157"/>
                          <a:pt x="215270" y="18108"/>
                        </a:cubicBezTo>
                        <a:cubicBezTo>
                          <a:pt x="239658" y="12658"/>
                          <a:pt x="264591" y="10206"/>
                          <a:pt x="277398" y="6527"/>
                        </a:cubicBezTo>
                        <a:cubicBezTo>
                          <a:pt x="293067" y="6800"/>
                          <a:pt x="317182" y="4211"/>
                          <a:pt x="337074" y="7481"/>
                        </a:cubicBezTo>
                        <a:cubicBezTo>
                          <a:pt x="328763" y="5029"/>
                          <a:pt x="366367" y="3394"/>
                          <a:pt x="317046" y="2167"/>
                        </a:cubicBezTo>
                        <a:cubicBezTo>
                          <a:pt x="320997" y="2167"/>
                          <a:pt x="318545" y="1486"/>
                          <a:pt x="322496" y="1486"/>
                        </a:cubicBezTo>
                        <a:cubicBezTo>
                          <a:pt x="290750" y="-2465"/>
                          <a:pt x="277943" y="2440"/>
                          <a:pt x="250831" y="4892"/>
                        </a:cubicBezTo>
                        <a:cubicBezTo>
                          <a:pt x="234345" y="4484"/>
                          <a:pt x="277262" y="-421"/>
                          <a:pt x="261730" y="260"/>
                        </a:cubicBezTo>
                        <a:cubicBezTo>
                          <a:pt x="244699" y="2167"/>
                          <a:pt x="217995" y="5165"/>
                          <a:pt x="196468" y="10479"/>
                        </a:cubicBezTo>
                        <a:cubicBezTo>
                          <a:pt x="175078" y="15383"/>
                          <a:pt x="158592" y="22468"/>
                          <a:pt x="160636" y="25329"/>
                        </a:cubicBezTo>
                        <a:cubicBezTo>
                          <a:pt x="137065" y="33913"/>
                          <a:pt x="133387" y="34049"/>
                          <a:pt x="125893" y="35548"/>
                        </a:cubicBezTo>
                        <a:cubicBezTo>
                          <a:pt x="108726" y="46175"/>
                          <a:pt x="74937" y="60480"/>
                          <a:pt x="47143" y="75876"/>
                        </a:cubicBezTo>
                        <a:cubicBezTo>
                          <a:pt x="19213" y="91136"/>
                          <a:pt x="-2723" y="106668"/>
                          <a:pt x="275" y="110346"/>
                        </a:cubicBezTo>
                        <a:cubicBezTo>
                          <a:pt x="11719" y="101627"/>
                          <a:pt x="31339" y="89092"/>
                          <a:pt x="48778" y="76967"/>
                        </a:cubicBezTo>
                        <a:lnTo>
                          <a:pt x="51912" y="82689"/>
                        </a:lnTo>
                        <a:close/>
                      </a:path>
                    </a:pathLst>
                  </a:custGeom>
                  <a:solidFill>
                    <a:srgbClr val="FFD61D"/>
                  </a:solidFill>
                  <a:ln w="0" cap="flat">
                    <a:noFill/>
                    <a:prstDash val="solid"/>
                    <a:miter/>
                  </a:ln>
                </p:spPr>
                <p:txBody>
                  <a:bodyPr rtlCol="0" anchor="ctr"/>
                  <a:lstStyle/>
                  <a:p>
                    <a:endParaRPr lang="en-US"/>
                  </a:p>
                </p:txBody>
              </p:sp>
              <p:sp>
                <p:nvSpPr>
                  <p:cNvPr id="1750" name="Freeform: Shape 387">
                    <a:extLst>
                      <a:ext uri="{FF2B5EF4-FFF2-40B4-BE49-F238E27FC236}">
                        <a16:creationId xmlns:a16="http://schemas.microsoft.com/office/drawing/2014/main" id="{06474067-1710-C403-D950-2F9B679D149B}"/>
                      </a:ext>
                    </a:extLst>
                  </p:cNvPr>
                  <p:cNvSpPr/>
                  <p:nvPr/>
                </p:nvSpPr>
                <p:spPr>
                  <a:xfrm>
                    <a:off x="5257246" y="4805661"/>
                    <a:ext cx="5586" cy="2725"/>
                  </a:xfrm>
                  <a:custGeom>
                    <a:avLst/>
                    <a:gdLst>
                      <a:gd name="connsiteX0" fmla="*/ 5586 w 5586"/>
                      <a:gd name="connsiteY0" fmla="*/ 2725 h 2725"/>
                      <a:gd name="connsiteX1" fmla="*/ 0 w 5586"/>
                      <a:gd name="connsiteY1" fmla="*/ 0 h 2725"/>
                      <a:gd name="connsiteX2" fmla="*/ 5586 w 5586"/>
                      <a:gd name="connsiteY2" fmla="*/ 2725 h 2725"/>
                    </a:gdLst>
                    <a:ahLst/>
                    <a:cxnLst>
                      <a:cxn ang="0">
                        <a:pos x="connsiteX0" y="connsiteY0"/>
                      </a:cxn>
                      <a:cxn ang="0">
                        <a:pos x="connsiteX1" y="connsiteY1"/>
                      </a:cxn>
                      <a:cxn ang="0">
                        <a:pos x="connsiteX2" y="connsiteY2"/>
                      </a:cxn>
                    </a:cxnLst>
                    <a:rect l="l" t="t" r="r" b="b"/>
                    <a:pathLst>
                      <a:path w="5586" h="2725">
                        <a:moveTo>
                          <a:pt x="5586" y="2725"/>
                        </a:moveTo>
                        <a:cubicBezTo>
                          <a:pt x="3815" y="1907"/>
                          <a:pt x="1499" y="817"/>
                          <a:pt x="0" y="0"/>
                        </a:cubicBezTo>
                        <a:cubicBezTo>
                          <a:pt x="1635" y="817"/>
                          <a:pt x="3679" y="1771"/>
                          <a:pt x="5586" y="2725"/>
                        </a:cubicBezTo>
                        <a:close/>
                      </a:path>
                    </a:pathLst>
                  </a:custGeom>
                  <a:solidFill>
                    <a:srgbClr val="FFD61D"/>
                  </a:solidFill>
                  <a:ln w="0" cap="flat">
                    <a:noFill/>
                    <a:prstDash val="solid"/>
                    <a:miter/>
                  </a:ln>
                </p:spPr>
                <p:txBody>
                  <a:bodyPr rtlCol="0" anchor="ctr"/>
                  <a:lstStyle/>
                  <a:p>
                    <a:endParaRPr lang="en-US"/>
                  </a:p>
                </p:txBody>
              </p:sp>
              <p:sp>
                <p:nvSpPr>
                  <p:cNvPr id="1751" name="Freeform: Shape 388">
                    <a:extLst>
                      <a:ext uri="{FF2B5EF4-FFF2-40B4-BE49-F238E27FC236}">
                        <a16:creationId xmlns:a16="http://schemas.microsoft.com/office/drawing/2014/main" id="{18C94648-023B-E9A8-D8EA-5F724F0012FF}"/>
                      </a:ext>
                    </a:extLst>
                  </p:cNvPr>
                  <p:cNvSpPr/>
                  <p:nvPr/>
                </p:nvSpPr>
                <p:spPr>
                  <a:xfrm>
                    <a:off x="5260351" y="4841400"/>
                    <a:ext cx="239053" cy="265364"/>
                  </a:xfrm>
                  <a:custGeom>
                    <a:avLst/>
                    <a:gdLst>
                      <a:gd name="connsiteX0" fmla="*/ 238595 w 239053"/>
                      <a:gd name="connsiteY0" fmla="*/ 265364 h 265364"/>
                      <a:gd name="connsiteX1" fmla="*/ 228786 w 239053"/>
                      <a:gd name="connsiteY1" fmla="*/ 255418 h 265364"/>
                      <a:gd name="connsiteX2" fmla="*/ 194588 w 239053"/>
                      <a:gd name="connsiteY2" fmla="*/ 181437 h 265364"/>
                      <a:gd name="connsiteX3" fmla="*/ 176058 w 239053"/>
                      <a:gd name="connsiteY3" fmla="*/ 152825 h 265364"/>
                      <a:gd name="connsiteX4" fmla="*/ 150853 w 239053"/>
                      <a:gd name="connsiteY4" fmla="*/ 120535 h 265364"/>
                      <a:gd name="connsiteX5" fmla="*/ 156303 w 239053"/>
                      <a:gd name="connsiteY5" fmla="*/ 124486 h 265364"/>
                      <a:gd name="connsiteX6" fmla="*/ 103576 w 239053"/>
                      <a:gd name="connsiteY6" fmla="*/ 71214 h 265364"/>
                      <a:gd name="connsiteX7" fmla="*/ 49759 w 239053"/>
                      <a:gd name="connsiteY7" fmla="*/ 32793 h 265364"/>
                      <a:gd name="connsiteX8" fmla="*/ 20329 w 239053"/>
                      <a:gd name="connsiteY8" fmla="*/ 10312 h 265364"/>
                      <a:gd name="connsiteX9" fmla="*/ 29 w 239053"/>
                      <a:gd name="connsiteY9" fmla="*/ 502 h 265364"/>
                      <a:gd name="connsiteX10" fmla="*/ 17196 w 239053"/>
                      <a:gd name="connsiteY10" fmla="*/ 6633 h 265364"/>
                      <a:gd name="connsiteX11" fmla="*/ 8204 w 239053"/>
                      <a:gd name="connsiteY11" fmla="*/ 2001 h 265364"/>
                      <a:gd name="connsiteX12" fmla="*/ 14471 w 239053"/>
                      <a:gd name="connsiteY12" fmla="*/ 230 h 265364"/>
                      <a:gd name="connsiteX13" fmla="*/ 45262 w 239053"/>
                      <a:gd name="connsiteY13" fmla="*/ 14672 h 265364"/>
                      <a:gd name="connsiteX14" fmla="*/ 36407 w 239053"/>
                      <a:gd name="connsiteY14" fmla="*/ 12764 h 265364"/>
                      <a:gd name="connsiteX15" fmla="*/ 22237 w 239053"/>
                      <a:gd name="connsiteY15" fmla="*/ 8404 h 265364"/>
                      <a:gd name="connsiteX16" fmla="*/ 37360 w 239053"/>
                      <a:gd name="connsiteY16" fmla="*/ 13854 h 265364"/>
                      <a:gd name="connsiteX17" fmla="*/ 52075 w 239053"/>
                      <a:gd name="connsiteY17" fmla="*/ 26525 h 265364"/>
                      <a:gd name="connsiteX18" fmla="*/ 89815 w 239053"/>
                      <a:gd name="connsiteY18" fmla="*/ 51322 h 265364"/>
                      <a:gd name="connsiteX19" fmla="*/ 105619 w 239053"/>
                      <a:gd name="connsiteY19" fmla="*/ 69988 h 265364"/>
                      <a:gd name="connsiteX20" fmla="*/ 120743 w 239053"/>
                      <a:gd name="connsiteY20" fmla="*/ 75846 h 265364"/>
                      <a:gd name="connsiteX21" fmla="*/ 150717 w 239053"/>
                      <a:gd name="connsiteY21" fmla="*/ 108000 h 265364"/>
                      <a:gd name="connsiteX22" fmla="*/ 173878 w 239053"/>
                      <a:gd name="connsiteY22" fmla="*/ 125848 h 265364"/>
                      <a:gd name="connsiteX23" fmla="*/ 200991 w 239053"/>
                      <a:gd name="connsiteY23" fmla="*/ 150373 h 265364"/>
                      <a:gd name="connsiteX24" fmla="*/ 219657 w 239053"/>
                      <a:gd name="connsiteY24" fmla="*/ 201192 h 265364"/>
                      <a:gd name="connsiteX25" fmla="*/ 199084 w 239053"/>
                      <a:gd name="connsiteY25" fmla="*/ 167812 h 265364"/>
                      <a:gd name="connsiteX26" fmla="*/ 173470 w 239053"/>
                      <a:gd name="connsiteY26" fmla="*/ 132388 h 265364"/>
                      <a:gd name="connsiteX27" fmla="*/ 165704 w 239053"/>
                      <a:gd name="connsiteY27" fmla="*/ 126938 h 265364"/>
                      <a:gd name="connsiteX28" fmla="*/ 148945 w 239053"/>
                      <a:gd name="connsiteY28" fmla="*/ 111951 h 265364"/>
                      <a:gd name="connsiteX29" fmla="*/ 172244 w 239053"/>
                      <a:gd name="connsiteY29" fmla="*/ 136475 h 265364"/>
                      <a:gd name="connsiteX30" fmla="*/ 193362 w 239053"/>
                      <a:gd name="connsiteY30" fmla="*/ 167403 h 265364"/>
                      <a:gd name="connsiteX31" fmla="*/ 188866 w 239053"/>
                      <a:gd name="connsiteY31" fmla="*/ 161545 h 265364"/>
                      <a:gd name="connsiteX32" fmla="*/ 227559 w 239053"/>
                      <a:gd name="connsiteY32" fmla="*/ 228305 h 265364"/>
                      <a:gd name="connsiteX33" fmla="*/ 229058 w 239053"/>
                      <a:gd name="connsiteY33" fmla="*/ 239478 h 265364"/>
                      <a:gd name="connsiteX34" fmla="*/ 238868 w 239053"/>
                      <a:gd name="connsiteY34" fmla="*/ 265228 h 265364"/>
                      <a:gd name="connsiteX35" fmla="*/ 224834 w 239053"/>
                      <a:gd name="connsiteY35" fmla="*/ 230758 h 265364"/>
                      <a:gd name="connsiteX36" fmla="*/ 216251 w 239053"/>
                      <a:gd name="connsiteY36" fmla="*/ 209776 h 265364"/>
                      <a:gd name="connsiteX37" fmla="*/ 224834 w 239053"/>
                      <a:gd name="connsiteY37" fmla="*/ 230758 h 2653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239053" h="265364">
                        <a:moveTo>
                          <a:pt x="238595" y="265364"/>
                        </a:moveTo>
                        <a:lnTo>
                          <a:pt x="228786" y="255418"/>
                        </a:lnTo>
                        <a:cubicBezTo>
                          <a:pt x="216251" y="222174"/>
                          <a:pt x="205488" y="200920"/>
                          <a:pt x="194588" y="181437"/>
                        </a:cubicBezTo>
                        <a:cubicBezTo>
                          <a:pt x="189002" y="171627"/>
                          <a:pt x="183416" y="162907"/>
                          <a:pt x="176058" y="152825"/>
                        </a:cubicBezTo>
                        <a:cubicBezTo>
                          <a:pt x="169246" y="142743"/>
                          <a:pt x="160799" y="132525"/>
                          <a:pt x="150853" y="120535"/>
                        </a:cubicBezTo>
                        <a:cubicBezTo>
                          <a:pt x="148264" y="116448"/>
                          <a:pt x="153850" y="121625"/>
                          <a:pt x="156303" y="124486"/>
                        </a:cubicBezTo>
                        <a:cubicBezTo>
                          <a:pt x="141724" y="108136"/>
                          <a:pt x="123468" y="87836"/>
                          <a:pt x="103576" y="71214"/>
                        </a:cubicBezTo>
                        <a:cubicBezTo>
                          <a:pt x="83956" y="54319"/>
                          <a:pt x="63928" y="40150"/>
                          <a:pt x="49759" y="32793"/>
                        </a:cubicBezTo>
                        <a:cubicBezTo>
                          <a:pt x="38450" y="24618"/>
                          <a:pt x="7386" y="5135"/>
                          <a:pt x="20329" y="10312"/>
                        </a:cubicBezTo>
                        <a:cubicBezTo>
                          <a:pt x="14198" y="7178"/>
                          <a:pt x="6841" y="4454"/>
                          <a:pt x="29" y="502"/>
                        </a:cubicBezTo>
                        <a:cubicBezTo>
                          <a:pt x="-788" y="-2359"/>
                          <a:pt x="15970" y="7996"/>
                          <a:pt x="17196" y="6633"/>
                        </a:cubicBezTo>
                        <a:cubicBezTo>
                          <a:pt x="11746" y="3500"/>
                          <a:pt x="9702" y="2137"/>
                          <a:pt x="8204" y="2001"/>
                        </a:cubicBezTo>
                        <a:cubicBezTo>
                          <a:pt x="13381" y="3636"/>
                          <a:pt x="11746" y="639"/>
                          <a:pt x="14471" y="230"/>
                        </a:cubicBezTo>
                        <a:cubicBezTo>
                          <a:pt x="17196" y="-315"/>
                          <a:pt x="24008" y="1865"/>
                          <a:pt x="45262" y="14672"/>
                        </a:cubicBezTo>
                        <a:cubicBezTo>
                          <a:pt x="51802" y="22165"/>
                          <a:pt x="44854" y="17260"/>
                          <a:pt x="36407" y="12764"/>
                        </a:cubicBezTo>
                        <a:cubicBezTo>
                          <a:pt x="27959" y="8132"/>
                          <a:pt x="18831" y="3091"/>
                          <a:pt x="22237" y="8404"/>
                        </a:cubicBezTo>
                        <a:cubicBezTo>
                          <a:pt x="36270" y="16579"/>
                          <a:pt x="35861" y="13718"/>
                          <a:pt x="37360" y="13854"/>
                        </a:cubicBezTo>
                        <a:cubicBezTo>
                          <a:pt x="55072" y="25026"/>
                          <a:pt x="53573" y="26117"/>
                          <a:pt x="52075" y="26525"/>
                        </a:cubicBezTo>
                        <a:cubicBezTo>
                          <a:pt x="59977" y="29114"/>
                          <a:pt x="79733" y="46417"/>
                          <a:pt x="89815" y="51322"/>
                        </a:cubicBezTo>
                        <a:cubicBezTo>
                          <a:pt x="121424" y="76527"/>
                          <a:pt x="85591" y="52957"/>
                          <a:pt x="105619" y="69988"/>
                        </a:cubicBezTo>
                        <a:lnTo>
                          <a:pt x="120743" y="75846"/>
                        </a:lnTo>
                        <a:cubicBezTo>
                          <a:pt x="131097" y="86337"/>
                          <a:pt x="141316" y="96692"/>
                          <a:pt x="150717" y="108000"/>
                        </a:cubicBezTo>
                        <a:cubicBezTo>
                          <a:pt x="172380" y="131162"/>
                          <a:pt x="172244" y="128573"/>
                          <a:pt x="173878" y="125848"/>
                        </a:cubicBezTo>
                        <a:cubicBezTo>
                          <a:pt x="174968" y="123532"/>
                          <a:pt x="178102" y="120944"/>
                          <a:pt x="200991" y="150373"/>
                        </a:cubicBezTo>
                        <a:cubicBezTo>
                          <a:pt x="192953" y="144378"/>
                          <a:pt x="206169" y="170401"/>
                          <a:pt x="219657" y="201192"/>
                        </a:cubicBezTo>
                        <a:cubicBezTo>
                          <a:pt x="215161" y="192200"/>
                          <a:pt x="207531" y="179938"/>
                          <a:pt x="199084" y="167812"/>
                        </a:cubicBezTo>
                        <a:cubicBezTo>
                          <a:pt x="190773" y="155822"/>
                          <a:pt x="180691" y="143152"/>
                          <a:pt x="173470" y="132388"/>
                        </a:cubicBezTo>
                        <a:cubicBezTo>
                          <a:pt x="182871" y="148465"/>
                          <a:pt x="175241" y="138247"/>
                          <a:pt x="165704" y="126938"/>
                        </a:cubicBezTo>
                        <a:cubicBezTo>
                          <a:pt x="156575" y="115221"/>
                          <a:pt x="144313" y="103368"/>
                          <a:pt x="148945" y="111951"/>
                        </a:cubicBezTo>
                        <a:cubicBezTo>
                          <a:pt x="156166" y="117674"/>
                          <a:pt x="164069" y="126802"/>
                          <a:pt x="172244" y="136475"/>
                        </a:cubicBezTo>
                        <a:cubicBezTo>
                          <a:pt x="179873" y="146558"/>
                          <a:pt x="188048" y="157730"/>
                          <a:pt x="193362" y="167403"/>
                        </a:cubicBezTo>
                        <a:lnTo>
                          <a:pt x="188866" y="161545"/>
                        </a:lnTo>
                        <a:cubicBezTo>
                          <a:pt x="201400" y="181845"/>
                          <a:pt x="216115" y="195470"/>
                          <a:pt x="227559" y="228305"/>
                        </a:cubicBezTo>
                        <a:cubicBezTo>
                          <a:pt x="234099" y="244246"/>
                          <a:pt x="231238" y="241793"/>
                          <a:pt x="229058" y="239478"/>
                        </a:cubicBezTo>
                        <a:cubicBezTo>
                          <a:pt x="235053" y="252693"/>
                          <a:pt x="240094" y="264819"/>
                          <a:pt x="238868" y="265228"/>
                        </a:cubicBezTo>
                        <a:close/>
                        <a:moveTo>
                          <a:pt x="224834" y="230758"/>
                        </a:moveTo>
                        <a:cubicBezTo>
                          <a:pt x="222110" y="223673"/>
                          <a:pt x="219248" y="216588"/>
                          <a:pt x="216251" y="209776"/>
                        </a:cubicBezTo>
                        <a:cubicBezTo>
                          <a:pt x="217750" y="214953"/>
                          <a:pt x="221156" y="222719"/>
                          <a:pt x="224834" y="230758"/>
                        </a:cubicBezTo>
                        <a:close/>
                      </a:path>
                    </a:pathLst>
                  </a:custGeom>
                  <a:solidFill>
                    <a:srgbClr val="FFD61D"/>
                  </a:solidFill>
                  <a:ln w="0" cap="flat">
                    <a:noFill/>
                    <a:prstDash val="solid"/>
                    <a:miter/>
                  </a:ln>
                </p:spPr>
                <p:txBody>
                  <a:bodyPr rtlCol="0" anchor="ctr"/>
                  <a:lstStyle/>
                  <a:p>
                    <a:endParaRPr lang="en-US"/>
                  </a:p>
                </p:txBody>
              </p:sp>
              <p:sp>
                <p:nvSpPr>
                  <p:cNvPr id="1752" name="Freeform: Shape 389">
                    <a:extLst>
                      <a:ext uri="{FF2B5EF4-FFF2-40B4-BE49-F238E27FC236}">
                        <a16:creationId xmlns:a16="http://schemas.microsoft.com/office/drawing/2014/main" id="{E083347B-6D45-B6A9-27FF-948F0A063CCF}"/>
                      </a:ext>
                    </a:extLst>
                  </p:cNvPr>
                  <p:cNvSpPr/>
                  <p:nvPr/>
                </p:nvSpPr>
                <p:spPr>
                  <a:xfrm>
                    <a:off x="4914588" y="5962796"/>
                    <a:ext cx="1771" cy="7357"/>
                  </a:xfrm>
                  <a:custGeom>
                    <a:avLst/>
                    <a:gdLst>
                      <a:gd name="connsiteX0" fmla="*/ 0 w 1771"/>
                      <a:gd name="connsiteY0" fmla="*/ 0 h 7357"/>
                      <a:gd name="connsiteX1" fmla="*/ 1771 w 1771"/>
                      <a:gd name="connsiteY1" fmla="*/ 7357 h 7357"/>
                      <a:gd name="connsiteX2" fmla="*/ 0 w 1771"/>
                      <a:gd name="connsiteY2" fmla="*/ 0 h 7357"/>
                    </a:gdLst>
                    <a:ahLst/>
                    <a:cxnLst>
                      <a:cxn ang="0">
                        <a:pos x="connsiteX0" y="connsiteY0"/>
                      </a:cxn>
                      <a:cxn ang="0">
                        <a:pos x="connsiteX1" y="connsiteY1"/>
                      </a:cxn>
                      <a:cxn ang="0">
                        <a:pos x="connsiteX2" y="connsiteY2"/>
                      </a:cxn>
                    </a:cxnLst>
                    <a:rect l="l" t="t" r="r" b="b"/>
                    <a:pathLst>
                      <a:path w="1771" h="7357">
                        <a:moveTo>
                          <a:pt x="0" y="0"/>
                        </a:moveTo>
                        <a:cubicBezTo>
                          <a:pt x="545" y="2452"/>
                          <a:pt x="1226" y="5177"/>
                          <a:pt x="1771" y="7357"/>
                        </a:cubicBezTo>
                        <a:cubicBezTo>
                          <a:pt x="1499" y="5723"/>
                          <a:pt x="817" y="2997"/>
                          <a:pt x="0" y="0"/>
                        </a:cubicBezTo>
                        <a:close/>
                      </a:path>
                    </a:pathLst>
                  </a:custGeom>
                  <a:solidFill>
                    <a:srgbClr val="FFD61D"/>
                  </a:solidFill>
                  <a:ln w="0" cap="flat">
                    <a:noFill/>
                    <a:prstDash val="solid"/>
                    <a:miter/>
                  </a:ln>
                </p:spPr>
                <p:txBody>
                  <a:bodyPr rtlCol="0" anchor="ctr"/>
                  <a:lstStyle/>
                  <a:p>
                    <a:endParaRPr lang="en-US"/>
                  </a:p>
                </p:txBody>
              </p:sp>
              <p:sp>
                <p:nvSpPr>
                  <p:cNvPr id="1753" name="Freeform: Shape 390">
                    <a:extLst>
                      <a:ext uri="{FF2B5EF4-FFF2-40B4-BE49-F238E27FC236}">
                        <a16:creationId xmlns:a16="http://schemas.microsoft.com/office/drawing/2014/main" id="{B75C5317-DF64-A2DC-A776-CD1AF26FF854}"/>
                      </a:ext>
                    </a:extLst>
                  </p:cNvPr>
                  <p:cNvSpPr/>
                  <p:nvPr/>
                </p:nvSpPr>
                <p:spPr>
                  <a:xfrm>
                    <a:off x="5185717" y="5913203"/>
                    <a:ext cx="17711" cy="10082"/>
                  </a:xfrm>
                  <a:custGeom>
                    <a:avLst/>
                    <a:gdLst>
                      <a:gd name="connsiteX0" fmla="*/ 17712 w 17711"/>
                      <a:gd name="connsiteY0" fmla="*/ 0 h 10082"/>
                      <a:gd name="connsiteX1" fmla="*/ 0 w 17711"/>
                      <a:gd name="connsiteY1" fmla="*/ 10082 h 10082"/>
                      <a:gd name="connsiteX2" fmla="*/ 17712 w 17711"/>
                      <a:gd name="connsiteY2" fmla="*/ 0 h 10082"/>
                    </a:gdLst>
                    <a:ahLst/>
                    <a:cxnLst>
                      <a:cxn ang="0">
                        <a:pos x="connsiteX0" y="connsiteY0"/>
                      </a:cxn>
                      <a:cxn ang="0">
                        <a:pos x="connsiteX1" y="connsiteY1"/>
                      </a:cxn>
                      <a:cxn ang="0">
                        <a:pos x="connsiteX2" y="connsiteY2"/>
                      </a:cxn>
                    </a:cxnLst>
                    <a:rect l="l" t="t" r="r" b="b"/>
                    <a:pathLst>
                      <a:path w="17711" h="10082">
                        <a:moveTo>
                          <a:pt x="17712" y="0"/>
                        </a:moveTo>
                        <a:lnTo>
                          <a:pt x="0" y="10082"/>
                        </a:lnTo>
                        <a:cubicBezTo>
                          <a:pt x="6949" y="6131"/>
                          <a:pt x="12535" y="2861"/>
                          <a:pt x="17712" y="0"/>
                        </a:cubicBezTo>
                        <a:close/>
                      </a:path>
                    </a:pathLst>
                  </a:custGeom>
                  <a:solidFill>
                    <a:srgbClr val="FFD61D"/>
                  </a:solidFill>
                  <a:ln w="0" cap="flat">
                    <a:noFill/>
                    <a:prstDash val="solid"/>
                    <a:miter/>
                  </a:ln>
                </p:spPr>
                <p:txBody>
                  <a:bodyPr rtlCol="0" anchor="ctr"/>
                  <a:lstStyle/>
                  <a:p>
                    <a:endParaRPr lang="en-US"/>
                  </a:p>
                </p:txBody>
              </p:sp>
              <p:sp>
                <p:nvSpPr>
                  <p:cNvPr id="1754" name="Freeform: Shape 391">
                    <a:extLst>
                      <a:ext uri="{FF2B5EF4-FFF2-40B4-BE49-F238E27FC236}">
                        <a16:creationId xmlns:a16="http://schemas.microsoft.com/office/drawing/2014/main" id="{D604E6DA-0432-6808-A996-C9E81692CC4A}"/>
                      </a:ext>
                    </a:extLst>
                  </p:cNvPr>
                  <p:cNvSpPr/>
                  <p:nvPr/>
                </p:nvSpPr>
                <p:spPr>
                  <a:xfrm>
                    <a:off x="5016772" y="5862655"/>
                    <a:ext cx="26704" cy="36514"/>
                  </a:xfrm>
                  <a:custGeom>
                    <a:avLst/>
                    <a:gdLst>
                      <a:gd name="connsiteX0" fmla="*/ 0 w 26704"/>
                      <a:gd name="connsiteY0" fmla="*/ 36514 h 36514"/>
                      <a:gd name="connsiteX1" fmla="*/ 26704 w 26704"/>
                      <a:gd name="connsiteY1" fmla="*/ 0 h 36514"/>
                      <a:gd name="connsiteX2" fmla="*/ 0 w 26704"/>
                      <a:gd name="connsiteY2" fmla="*/ 36514 h 36514"/>
                    </a:gdLst>
                    <a:ahLst/>
                    <a:cxnLst>
                      <a:cxn ang="0">
                        <a:pos x="connsiteX0" y="connsiteY0"/>
                      </a:cxn>
                      <a:cxn ang="0">
                        <a:pos x="connsiteX1" y="connsiteY1"/>
                      </a:cxn>
                      <a:cxn ang="0">
                        <a:pos x="connsiteX2" y="connsiteY2"/>
                      </a:cxn>
                    </a:cxnLst>
                    <a:rect l="l" t="t" r="r" b="b"/>
                    <a:pathLst>
                      <a:path w="26704" h="36514">
                        <a:moveTo>
                          <a:pt x="0" y="36514"/>
                        </a:moveTo>
                        <a:lnTo>
                          <a:pt x="26704" y="0"/>
                        </a:lnTo>
                        <a:cubicBezTo>
                          <a:pt x="15259" y="14851"/>
                          <a:pt x="7085" y="26159"/>
                          <a:pt x="0" y="36514"/>
                        </a:cubicBezTo>
                        <a:close/>
                      </a:path>
                    </a:pathLst>
                  </a:custGeom>
                  <a:solidFill>
                    <a:srgbClr val="FFD61D"/>
                  </a:solidFill>
                  <a:ln w="0" cap="flat">
                    <a:noFill/>
                    <a:prstDash val="solid"/>
                    <a:miter/>
                  </a:ln>
                </p:spPr>
                <p:txBody>
                  <a:bodyPr rtlCol="0" anchor="ctr"/>
                  <a:lstStyle/>
                  <a:p>
                    <a:endParaRPr lang="en-US"/>
                  </a:p>
                </p:txBody>
              </p:sp>
              <p:sp>
                <p:nvSpPr>
                  <p:cNvPr id="1755" name="Freeform: Shape 392">
                    <a:extLst>
                      <a:ext uri="{FF2B5EF4-FFF2-40B4-BE49-F238E27FC236}">
                        <a16:creationId xmlns:a16="http://schemas.microsoft.com/office/drawing/2014/main" id="{375CE2B7-3BA8-2E83-9818-B014CAADEE14}"/>
                      </a:ext>
                    </a:extLst>
                  </p:cNvPr>
                  <p:cNvSpPr/>
                  <p:nvPr/>
                </p:nvSpPr>
                <p:spPr>
                  <a:xfrm>
                    <a:off x="4868128" y="5794941"/>
                    <a:ext cx="1089" cy="3814"/>
                  </a:xfrm>
                  <a:custGeom>
                    <a:avLst/>
                    <a:gdLst>
                      <a:gd name="connsiteX0" fmla="*/ 1090 w 1089"/>
                      <a:gd name="connsiteY0" fmla="*/ 3815 h 3814"/>
                      <a:gd name="connsiteX1" fmla="*/ 1090 w 1089"/>
                      <a:gd name="connsiteY1" fmla="*/ 3134 h 3814"/>
                      <a:gd name="connsiteX2" fmla="*/ 0 w 1089"/>
                      <a:gd name="connsiteY2" fmla="*/ 0 h 3814"/>
                      <a:gd name="connsiteX3" fmla="*/ 1090 w 1089"/>
                      <a:gd name="connsiteY3" fmla="*/ 3815 h 3814"/>
                    </a:gdLst>
                    <a:ahLst/>
                    <a:cxnLst>
                      <a:cxn ang="0">
                        <a:pos x="connsiteX0" y="connsiteY0"/>
                      </a:cxn>
                      <a:cxn ang="0">
                        <a:pos x="connsiteX1" y="connsiteY1"/>
                      </a:cxn>
                      <a:cxn ang="0">
                        <a:pos x="connsiteX2" y="connsiteY2"/>
                      </a:cxn>
                      <a:cxn ang="0">
                        <a:pos x="connsiteX3" y="connsiteY3"/>
                      </a:cxn>
                    </a:cxnLst>
                    <a:rect l="l" t="t" r="r" b="b"/>
                    <a:pathLst>
                      <a:path w="1089" h="3814">
                        <a:moveTo>
                          <a:pt x="1090" y="3815"/>
                        </a:moveTo>
                        <a:lnTo>
                          <a:pt x="1090" y="3134"/>
                        </a:lnTo>
                        <a:cubicBezTo>
                          <a:pt x="545" y="2044"/>
                          <a:pt x="273" y="1227"/>
                          <a:pt x="0" y="0"/>
                        </a:cubicBezTo>
                        <a:lnTo>
                          <a:pt x="1090" y="3815"/>
                        </a:lnTo>
                        <a:close/>
                      </a:path>
                    </a:pathLst>
                  </a:custGeom>
                  <a:solidFill>
                    <a:srgbClr val="FFD61D"/>
                  </a:solidFill>
                  <a:ln w="0" cap="flat">
                    <a:noFill/>
                    <a:prstDash val="solid"/>
                    <a:miter/>
                  </a:ln>
                </p:spPr>
                <p:txBody>
                  <a:bodyPr rtlCol="0" anchor="ctr"/>
                  <a:lstStyle/>
                  <a:p>
                    <a:endParaRPr lang="en-US"/>
                  </a:p>
                </p:txBody>
              </p:sp>
              <p:sp>
                <p:nvSpPr>
                  <p:cNvPr id="1756" name="Freeform: Shape 393">
                    <a:extLst>
                      <a:ext uri="{FF2B5EF4-FFF2-40B4-BE49-F238E27FC236}">
                        <a16:creationId xmlns:a16="http://schemas.microsoft.com/office/drawing/2014/main" id="{B1AD50E1-B1DA-651E-60CF-7CA0256AE7BD}"/>
                      </a:ext>
                    </a:extLst>
                  </p:cNvPr>
                  <p:cNvSpPr/>
                  <p:nvPr/>
                </p:nvSpPr>
                <p:spPr>
                  <a:xfrm>
                    <a:off x="5221239" y="5243146"/>
                    <a:ext cx="2899" cy="9809"/>
                  </a:xfrm>
                  <a:custGeom>
                    <a:avLst/>
                    <a:gdLst>
                      <a:gd name="connsiteX0" fmla="*/ 2899 w 2899"/>
                      <a:gd name="connsiteY0" fmla="*/ 9810 h 9809"/>
                      <a:gd name="connsiteX1" fmla="*/ 38 w 2899"/>
                      <a:gd name="connsiteY1" fmla="*/ 0 h 9809"/>
                      <a:gd name="connsiteX2" fmla="*/ 2899 w 2899"/>
                      <a:gd name="connsiteY2" fmla="*/ 9810 h 9809"/>
                    </a:gdLst>
                    <a:ahLst/>
                    <a:cxnLst>
                      <a:cxn ang="0">
                        <a:pos x="connsiteX0" y="connsiteY0"/>
                      </a:cxn>
                      <a:cxn ang="0">
                        <a:pos x="connsiteX1" y="connsiteY1"/>
                      </a:cxn>
                      <a:cxn ang="0">
                        <a:pos x="connsiteX2" y="connsiteY2"/>
                      </a:cxn>
                    </a:cxnLst>
                    <a:rect l="l" t="t" r="r" b="b"/>
                    <a:pathLst>
                      <a:path w="2899" h="9809">
                        <a:moveTo>
                          <a:pt x="2899" y="9810"/>
                        </a:moveTo>
                        <a:cubicBezTo>
                          <a:pt x="2354" y="7085"/>
                          <a:pt x="1536" y="3951"/>
                          <a:pt x="38" y="0"/>
                        </a:cubicBezTo>
                        <a:cubicBezTo>
                          <a:pt x="-235" y="681"/>
                          <a:pt x="992" y="4360"/>
                          <a:pt x="2899" y="9810"/>
                        </a:cubicBezTo>
                        <a:close/>
                      </a:path>
                    </a:pathLst>
                  </a:custGeom>
                  <a:solidFill>
                    <a:srgbClr val="FFD61D"/>
                  </a:solidFill>
                  <a:ln w="0" cap="flat">
                    <a:noFill/>
                    <a:prstDash val="solid"/>
                    <a:miter/>
                  </a:ln>
                </p:spPr>
                <p:txBody>
                  <a:bodyPr rtlCol="0" anchor="ctr"/>
                  <a:lstStyle/>
                  <a:p>
                    <a:endParaRPr lang="en-US"/>
                  </a:p>
                </p:txBody>
              </p:sp>
              <p:sp>
                <p:nvSpPr>
                  <p:cNvPr id="1757" name="Freeform: Shape 394">
                    <a:extLst>
                      <a:ext uri="{FF2B5EF4-FFF2-40B4-BE49-F238E27FC236}">
                        <a16:creationId xmlns:a16="http://schemas.microsoft.com/office/drawing/2014/main" id="{FD7ABA81-9C04-B98D-2398-158ED261D597}"/>
                      </a:ext>
                    </a:extLst>
                  </p:cNvPr>
                  <p:cNvSpPr/>
                  <p:nvPr/>
                </p:nvSpPr>
                <p:spPr>
                  <a:xfrm>
                    <a:off x="5011868" y="5899169"/>
                    <a:ext cx="5041" cy="6675"/>
                  </a:xfrm>
                  <a:custGeom>
                    <a:avLst/>
                    <a:gdLst>
                      <a:gd name="connsiteX0" fmla="*/ 0 w 5041"/>
                      <a:gd name="connsiteY0" fmla="*/ 6676 h 6675"/>
                      <a:gd name="connsiteX1" fmla="*/ 2180 w 5041"/>
                      <a:gd name="connsiteY1" fmla="*/ 4224 h 6675"/>
                      <a:gd name="connsiteX2" fmla="*/ 5041 w 5041"/>
                      <a:gd name="connsiteY2" fmla="*/ 0 h 6675"/>
                      <a:gd name="connsiteX3" fmla="*/ 136 w 5041"/>
                      <a:gd name="connsiteY3" fmla="*/ 6676 h 6675"/>
                    </a:gdLst>
                    <a:ahLst/>
                    <a:cxnLst>
                      <a:cxn ang="0">
                        <a:pos x="connsiteX0" y="connsiteY0"/>
                      </a:cxn>
                      <a:cxn ang="0">
                        <a:pos x="connsiteX1" y="connsiteY1"/>
                      </a:cxn>
                      <a:cxn ang="0">
                        <a:pos x="connsiteX2" y="connsiteY2"/>
                      </a:cxn>
                      <a:cxn ang="0">
                        <a:pos x="connsiteX3" y="connsiteY3"/>
                      </a:cxn>
                    </a:cxnLst>
                    <a:rect l="l" t="t" r="r" b="b"/>
                    <a:pathLst>
                      <a:path w="5041" h="6675">
                        <a:moveTo>
                          <a:pt x="0" y="6676"/>
                        </a:moveTo>
                        <a:cubicBezTo>
                          <a:pt x="1226" y="5450"/>
                          <a:pt x="1363" y="5041"/>
                          <a:pt x="2180" y="4224"/>
                        </a:cubicBezTo>
                        <a:cubicBezTo>
                          <a:pt x="3134" y="2861"/>
                          <a:pt x="4087" y="1362"/>
                          <a:pt x="5041" y="0"/>
                        </a:cubicBezTo>
                        <a:lnTo>
                          <a:pt x="136" y="6676"/>
                        </a:lnTo>
                        <a:close/>
                      </a:path>
                    </a:pathLst>
                  </a:custGeom>
                  <a:solidFill>
                    <a:srgbClr val="FFD61D"/>
                  </a:solidFill>
                  <a:ln w="0" cap="flat">
                    <a:noFill/>
                    <a:prstDash val="solid"/>
                    <a:miter/>
                  </a:ln>
                </p:spPr>
                <p:txBody>
                  <a:bodyPr rtlCol="0" anchor="ctr"/>
                  <a:lstStyle/>
                  <a:p>
                    <a:endParaRPr lang="en-US"/>
                  </a:p>
                </p:txBody>
              </p:sp>
              <p:sp>
                <p:nvSpPr>
                  <p:cNvPr id="1758" name="Freeform: Shape 395">
                    <a:extLst>
                      <a:ext uri="{FF2B5EF4-FFF2-40B4-BE49-F238E27FC236}">
                        <a16:creationId xmlns:a16="http://schemas.microsoft.com/office/drawing/2014/main" id="{FC718C40-1440-9D81-072F-0B75A33DE851}"/>
                      </a:ext>
                    </a:extLst>
                  </p:cNvPr>
                  <p:cNvSpPr/>
                  <p:nvPr/>
                </p:nvSpPr>
                <p:spPr>
                  <a:xfrm>
                    <a:off x="5345670" y="5814560"/>
                    <a:ext cx="6403" cy="7221"/>
                  </a:xfrm>
                  <a:custGeom>
                    <a:avLst/>
                    <a:gdLst>
                      <a:gd name="connsiteX0" fmla="*/ 0 w 6403"/>
                      <a:gd name="connsiteY0" fmla="*/ 7221 h 7221"/>
                      <a:gd name="connsiteX1" fmla="*/ 6404 w 6403"/>
                      <a:gd name="connsiteY1" fmla="*/ 0 h 7221"/>
                      <a:gd name="connsiteX2" fmla="*/ 0 w 6403"/>
                      <a:gd name="connsiteY2" fmla="*/ 7221 h 7221"/>
                    </a:gdLst>
                    <a:ahLst/>
                    <a:cxnLst>
                      <a:cxn ang="0">
                        <a:pos x="connsiteX0" y="connsiteY0"/>
                      </a:cxn>
                      <a:cxn ang="0">
                        <a:pos x="connsiteX1" y="connsiteY1"/>
                      </a:cxn>
                      <a:cxn ang="0">
                        <a:pos x="connsiteX2" y="connsiteY2"/>
                      </a:cxn>
                    </a:cxnLst>
                    <a:rect l="l" t="t" r="r" b="b"/>
                    <a:pathLst>
                      <a:path w="6403" h="7221">
                        <a:moveTo>
                          <a:pt x="0" y="7221"/>
                        </a:moveTo>
                        <a:cubicBezTo>
                          <a:pt x="2180" y="4769"/>
                          <a:pt x="4087" y="2589"/>
                          <a:pt x="6404" y="0"/>
                        </a:cubicBezTo>
                        <a:cubicBezTo>
                          <a:pt x="3270" y="3270"/>
                          <a:pt x="1499" y="5450"/>
                          <a:pt x="0" y="7221"/>
                        </a:cubicBezTo>
                        <a:close/>
                      </a:path>
                    </a:pathLst>
                  </a:custGeom>
                  <a:solidFill>
                    <a:srgbClr val="FFD61D"/>
                  </a:solidFill>
                  <a:ln w="0" cap="flat">
                    <a:noFill/>
                    <a:prstDash val="solid"/>
                    <a:miter/>
                  </a:ln>
                </p:spPr>
                <p:txBody>
                  <a:bodyPr rtlCol="0" anchor="ctr"/>
                  <a:lstStyle/>
                  <a:p>
                    <a:endParaRPr lang="en-US"/>
                  </a:p>
                </p:txBody>
              </p:sp>
              <p:sp>
                <p:nvSpPr>
                  <p:cNvPr id="1759" name="Freeform: Shape 396">
                    <a:extLst>
                      <a:ext uri="{FF2B5EF4-FFF2-40B4-BE49-F238E27FC236}">
                        <a16:creationId xmlns:a16="http://schemas.microsoft.com/office/drawing/2014/main" id="{87D1A33D-7BC8-D25C-849D-155AE0F597B7}"/>
                      </a:ext>
                    </a:extLst>
                  </p:cNvPr>
                  <p:cNvSpPr/>
                  <p:nvPr/>
                </p:nvSpPr>
                <p:spPr>
                  <a:xfrm>
                    <a:off x="5318966" y="5817694"/>
                    <a:ext cx="6403" cy="6812"/>
                  </a:xfrm>
                  <a:custGeom>
                    <a:avLst/>
                    <a:gdLst>
                      <a:gd name="connsiteX0" fmla="*/ 0 w 6403"/>
                      <a:gd name="connsiteY0" fmla="*/ 6812 h 6812"/>
                      <a:gd name="connsiteX1" fmla="*/ 6403 w 6403"/>
                      <a:gd name="connsiteY1" fmla="*/ 0 h 6812"/>
                      <a:gd name="connsiteX2" fmla="*/ 0 w 6403"/>
                      <a:gd name="connsiteY2" fmla="*/ 6812 h 6812"/>
                    </a:gdLst>
                    <a:ahLst/>
                    <a:cxnLst>
                      <a:cxn ang="0">
                        <a:pos x="connsiteX0" y="connsiteY0"/>
                      </a:cxn>
                      <a:cxn ang="0">
                        <a:pos x="connsiteX1" y="connsiteY1"/>
                      </a:cxn>
                      <a:cxn ang="0">
                        <a:pos x="connsiteX2" y="connsiteY2"/>
                      </a:cxn>
                    </a:cxnLst>
                    <a:rect l="l" t="t" r="r" b="b"/>
                    <a:pathLst>
                      <a:path w="6403" h="6812">
                        <a:moveTo>
                          <a:pt x="0" y="6812"/>
                        </a:moveTo>
                        <a:cubicBezTo>
                          <a:pt x="2452" y="4360"/>
                          <a:pt x="4632" y="1908"/>
                          <a:pt x="6403" y="0"/>
                        </a:cubicBezTo>
                        <a:lnTo>
                          <a:pt x="0" y="6812"/>
                        </a:lnTo>
                        <a:close/>
                      </a:path>
                    </a:pathLst>
                  </a:custGeom>
                  <a:solidFill>
                    <a:srgbClr val="FFD61D"/>
                  </a:solidFill>
                  <a:ln w="0" cap="flat">
                    <a:noFill/>
                    <a:prstDash val="solid"/>
                    <a:miter/>
                  </a:ln>
                </p:spPr>
                <p:txBody>
                  <a:bodyPr rtlCol="0" anchor="ctr"/>
                  <a:lstStyle/>
                  <a:p>
                    <a:endParaRPr lang="en-US"/>
                  </a:p>
                </p:txBody>
              </p:sp>
              <p:sp>
                <p:nvSpPr>
                  <p:cNvPr id="1760" name="Freeform: Shape 397">
                    <a:extLst>
                      <a:ext uri="{FF2B5EF4-FFF2-40B4-BE49-F238E27FC236}">
                        <a16:creationId xmlns:a16="http://schemas.microsoft.com/office/drawing/2014/main" id="{D98CEB62-ED5D-9343-69DA-DB37EE93C8FC}"/>
                      </a:ext>
                    </a:extLst>
                  </p:cNvPr>
                  <p:cNvSpPr/>
                  <p:nvPr/>
                </p:nvSpPr>
                <p:spPr>
                  <a:xfrm>
                    <a:off x="5588460" y="5368355"/>
                    <a:ext cx="3269" cy="20300"/>
                  </a:xfrm>
                  <a:custGeom>
                    <a:avLst/>
                    <a:gdLst>
                      <a:gd name="connsiteX0" fmla="*/ 0 w 3269"/>
                      <a:gd name="connsiteY0" fmla="*/ 20301 h 20300"/>
                      <a:gd name="connsiteX1" fmla="*/ 3270 w 3269"/>
                      <a:gd name="connsiteY1" fmla="*/ 0 h 20300"/>
                      <a:gd name="connsiteX2" fmla="*/ 0 w 3269"/>
                      <a:gd name="connsiteY2" fmla="*/ 20301 h 20300"/>
                    </a:gdLst>
                    <a:ahLst/>
                    <a:cxnLst>
                      <a:cxn ang="0">
                        <a:pos x="connsiteX0" y="connsiteY0"/>
                      </a:cxn>
                      <a:cxn ang="0">
                        <a:pos x="connsiteX1" y="connsiteY1"/>
                      </a:cxn>
                      <a:cxn ang="0">
                        <a:pos x="connsiteX2" y="connsiteY2"/>
                      </a:cxn>
                    </a:cxnLst>
                    <a:rect l="l" t="t" r="r" b="b"/>
                    <a:pathLst>
                      <a:path w="3269" h="20300">
                        <a:moveTo>
                          <a:pt x="0" y="20301"/>
                        </a:moveTo>
                        <a:lnTo>
                          <a:pt x="3270" y="0"/>
                        </a:lnTo>
                        <a:cubicBezTo>
                          <a:pt x="1362" y="9946"/>
                          <a:pt x="545" y="15941"/>
                          <a:pt x="0" y="20301"/>
                        </a:cubicBezTo>
                        <a:close/>
                      </a:path>
                    </a:pathLst>
                  </a:custGeom>
                  <a:solidFill>
                    <a:srgbClr val="FFD61D"/>
                  </a:solidFill>
                  <a:ln w="0" cap="flat">
                    <a:noFill/>
                    <a:prstDash val="solid"/>
                    <a:miter/>
                  </a:ln>
                </p:spPr>
                <p:txBody>
                  <a:bodyPr rtlCol="0" anchor="ctr"/>
                  <a:lstStyle/>
                  <a:p>
                    <a:endParaRPr lang="en-US"/>
                  </a:p>
                </p:txBody>
              </p:sp>
              <p:sp>
                <p:nvSpPr>
                  <p:cNvPr id="1761" name="Freeform: Shape 398">
                    <a:extLst>
                      <a:ext uri="{FF2B5EF4-FFF2-40B4-BE49-F238E27FC236}">
                        <a16:creationId xmlns:a16="http://schemas.microsoft.com/office/drawing/2014/main" id="{F114D646-5823-7F64-8651-AC3F03325857}"/>
                      </a:ext>
                    </a:extLst>
                  </p:cNvPr>
                  <p:cNvSpPr/>
                  <p:nvPr/>
                </p:nvSpPr>
                <p:spPr>
                  <a:xfrm>
                    <a:off x="5359224" y="5787175"/>
                    <a:ext cx="1978" cy="2990"/>
                  </a:xfrm>
                  <a:custGeom>
                    <a:avLst/>
                    <a:gdLst>
                      <a:gd name="connsiteX0" fmla="*/ 343 w 1978"/>
                      <a:gd name="connsiteY0" fmla="*/ 2861 h 2990"/>
                      <a:gd name="connsiteX1" fmla="*/ 1978 w 1978"/>
                      <a:gd name="connsiteY1" fmla="*/ 0 h 2990"/>
                      <a:gd name="connsiteX2" fmla="*/ 343 w 1978"/>
                      <a:gd name="connsiteY2" fmla="*/ 2861 h 2990"/>
                    </a:gdLst>
                    <a:ahLst/>
                    <a:cxnLst>
                      <a:cxn ang="0">
                        <a:pos x="connsiteX0" y="connsiteY0"/>
                      </a:cxn>
                      <a:cxn ang="0">
                        <a:pos x="connsiteX1" y="connsiteY1"/>
                      </a:cxn>
                      <a:cxn ang="0">
                        <a:pos x="connsiteX2" y="connsiteY2"/>
                      </a:cxn>
                    </a:cxnLst>
                    <a:rect l="l" t="t" r="r" b="b"/>
                    <a:pathLst>
                      <a:path w="1978" h="2990">
                        <a:moveTo>
                          <a:pt x="343" y="2861"/>
                        </a:moveTo>
                        <a:cubicBezTo>
                          <a:pt x="888" y="1771"/>
                          <a:pt x="1569" y="817"/>
                          <a:pt x="1978" y="0"/>
                        </a:cubicBezTo>
                        <a:cubicBezTo>
                          <a:pt x="207" y="2180"/>
                          <a:pt x="-474" y="3406"/>
                          <a:pt x="343" y="2861"/>
                        </a:cubicBezTo>
                        <a:close/>
                      </a:path>
                    </a:pathLst>
                  </a:custGeom>
                  <a:solidFill>
                    <a:srgbClr val="FFD61D"/>
                  </a:solidFill>
                  <a:ln w="0" cap="flat">
                    <a:noFill/>
                    <a:prstDash val="solid"/>
                    <a:miter/>
                  </a:ln>
                </p:spPr>
                <p:txBody>
                  <a:bodyPr rtlCol="0" anchor="ctr"/>
                  <a:lstStyle/>
                  <a:p>
                    <a:endParaRPr lang="en-US"/>
                  </a:p>
                </p:txBody>
              </p:sp>
              <p:sp>
                <p:nvSpPr>
                  <p:cNvPr id="1762" name="Freeform: Shape 399">
                    <a:extLst>
                      <a:ext uri="{FF2B5EF4-FFF2-40B4-BE49-F238E27FC236}">
                        <a16:creationId xmlns:a16="http://schemas.microsoft.com/office/drawing/2014/main" id="{074C348E-ECC7-1B32-0451-159453173CAF}"/>
                      </a:ext>
                    </a:extLst>
                  </p:cNvPr>
                  <p:cNvSpPr/>
                  <p:nvPr/>
                </p:nvSpPr>
                <p:spPr>
                  <a:xfrm>
                    <a:off x="4935434" y="6083510"/>
                    <a:ext cx="1226" cy="1362"/>
                  </a:xfrm>
                  <a:custGeom>
                    <a:avLst/>
                    <a:gdLst>
                      <a:gd name="connsiteX0" fmla="*/ 1226 w 1226"/>
                      <a:gd name="connsiteY0" fmla="*/ 1362 h 1362"/>
                      <a:gd name="connsiteX1" fmla="*/ 817 w 1226"/>
                      <a:gd name="connsiteY1" fmla="*/ 272 h 1362"/>
                      <a:gd name="connsiteX2" fmla="*/ 0 w 1226"/>
                      <a:gd name="connsiteY2" fmla="*/ 0 h 1362"/>
                      <a:gd name="connsiteX3" fmla="*/ 1226 w 1226"/>
                      <a:gd name="connsiteY3" fmla="*/ 1362 h 1362"/>
                    </a:gdLst>
                    <a:ahLst/>
                    <a:cxnLst>
                      <a:cxn ang="0">
                        <a:pos x="connsiteX0" y="connsiteY0"/>
                      </a:cxn>
                      <a:cxn ang="0">
                        <a:pos x="connsiteX1" y="connsiteY1"/>
                      </a:cxn>
                      <a:cxn ang="0">
                        <a:pos x="connsiteX2" y="connsiteY2"/>
                      </a:cxn>
                      <a:cxn ang="0">
                        <a:pos x="connsiteX3" y="connsiteY3"/>
                      </a:cxn>
                    </a:cxnLst>
                    <a:rect l="l" t="t" r="r" b="b"/>
                    <a:pathLst>
                      <a:path w="1226" h="1362">
                        <a:moveTo>
                          <a:pt x="1226" y="1362"/>
                        </a:moveTo>
                        <a:cubicBezTo>
                          <a:pt x="1226" y="1362"/>
                          <a:pt x="954" y="545"/>
                          <a:pt x="817" y="272"/>
                        </a:cubicBezTo>
                        <a:lnTo>
                          <a:pt x="0" y="0"/>
                        </a:lnTo>
                        <a:lnTo>
                          <a:pt x="1226" y="1362"/>
                        </a:lnTo>
                        <a:close/>
                      </a:path>
                    </a:pathLst>
                  </a:custGeom>
                  <a:solidFill>
                    <a:srgbClr val="FFD61D"/>
                  </a:solidFill>
                  <a:ln w="0" cap="flat">
                    <a:noFill/>
                    <a:prstDash val="solid"/>
                    <a:miter/>
                  </a:ln>
                </p:spPr>
                <p:txBody>
                  <a:bodyPr rtlCol="0" anchor="ctr"/>
                  <a:lstStyle/>
                  <a:p>
                    <a:endParaRPr lang="en-US"/>
                  </a:p>
                </p:txBody>
              </p:sp>
              <p:sp>
                <p:nvSpPr>
                  <p:cNvPr id="1763" name="Freeform: Shape 400">
                    <a:extLst>
                      <a:ext uri="{FF2B5EF4-FFF2-40B4-BE49-F238E27FC236}">
                        <a16:creationId xmlns:a16="http://schemas.microsoft.com/office/drawing/2014/main" id="{2AF39CC1-AD50-409F-65EA-7E526B2E342B}"/>
                      </a:ext>
                    </a:extLst>
                  </p:cNvPr>
                  <p:cNvSpPr/>
                  <p:nvPr/>
                </p:nvSpPr>
                <p:spPr>
                  <a:xfrm>
                    <a:off x="4960230" y="6126564"/>
                    <a:ext cx="6131" cy="15804"/>
                  </a:xfrm>
                  <a:custGeom>
                    <a:avLst/>
                    <a:gdLst>
                      <a:gd name="connsiteX0" fmla="*/ 0 w 6131"/>
                      <a:gd name="connsiteY0" fmla="*/ 0 h 15804"/>
                      <a:gd name="connsiteX1" fmla="*/ 6131 w 6131"/>
                      <a:gd name="connsiteY1" fmla="*/ 15804 h 15804"/>
                      <a:gd name="connsiteX2" fmla="*/ 0 w 6131"/>
                      <a:gd name="connsiteY2" fmla="*/ 0 h 15804"/>
                    </a:gdLst>
                    <a:ahLst/>
                    <a:cxnLst>
                      <a:cxn ang="0">
                        <a:pos x="connsiteX0" y="connsiteY0"/>
                      </a:cxn>
                      <a:cxn ang="0">
                        <a:pos x="connsiteX1" y="connsiteY1"/>
                      </a:cxn>
                      <a:cxn ang="0">
                        <a:pos x="connsiteX2" y="connsiteY2"/>
                      </a:cxn>
                    </a:cxnLst>
                    <a:rect l="l" t="t" r="r" b="b"/>
                    <a:pathLst>
                      <a:path w="6131" h="15804">
                        <a:moveTo>
                          <a:pt x="0" y="0"/>
                        </a:moveTo>
                        <a:cubicBezTo>
                          <a:pt x="2044" y="5177"/>
                          <a:pt x="4087" y="10627"/>
                          <a:pt x="6131" y="15804"/>
                        </a:cubicBezTo>
                        <a:cubicBezTo>
                          <a:pt x="3951" y="9810"/>
                          <a:pt x="1771" y="4087"/>
                          <a:pt x="0" y="0"/>
                        </a:cubicBezTo>
                        <a:close/>
                      </a:path>
                    </a:pathLst>
                  </a:custGeom>
                  <a:solidFill>
                    <a:srgbClr val="FFD61D"/>
                  </a:solidFill>
                  <a:ln w="0" cap="flat">
                    <a:noFill/>
                    <a:prstDash val="solid"/>
                    <a:miter/>
                  </a:ln>
                </p:spPr>
                <p:txBody>
                  <a:bodyPr rtlCol="0" anchor="ctr"/>
                  <a:lstStyle/>
                  <a:p>
                    <a:endParaRPr lang="en-US"/>
                  </a:p>
                </p:txBody>
              </p:sp>
              <p:sp>
                <p:nvSpPr>
                  <p:cNvPr id="1764" name="Freeform: Shape 401">
                    <a:extLst>
                      <a:ext uri="{FF2B5EF4-FFF2-40B4-BE49-F238E27FC236}">
                        <a16:creationId xmlns:a16="http://schemas.microsoft.com/office/drawing/2014/main" id="{E9758D47-2A00-A88C-2598-9EB5FE40096E}"/>
                      </a:ext>
                    </a:extLst>
                  </p:cNvPr>
                  <p:cNvSpPr/>
                  <p:nvPr/>
                </p:nvSpPr>
                <p:spPr>
                  <a:xfrm>
                    <a:off x="5013307" y="5145049"/>
                    <a:ext cx="14910" cy="4359"/>
                  </a:xfrm>
                  <a:custGeom>
                    <a:avLst/>
                    <a:gdLst>
                      <a:gd name="connsiteX0" fmla="*/ 14910 w 14910"/>
                      <a:gd name="connsiteY0" fmla="*/ 0 h 4359"/>
                      <a:gd name="connsiteX1" fmla="*/ 11504 w 14910"/>
                      <a:gd name="connsiteY1" fmla="*/ 272 h 4359"/>
                      <a:gd name="connsiteX2" fmla="*/ 6872 w 14910"/>
                      <a:gd name="connsiteY2" fmla="*/ 1226 h 4359"/>
                      <a:gd name="connsiteX3" fmla="*/ 4828 w 14910"/>
                      <a:gd name="connsiteY3" fmla="*/ 409 h 4359"/>
                      <a:gd name="connsiteX4" fmla="*/ 605 w 14910"/>
                      <a:gd name="connsiteY4" fmla="*/ 4360 h 4359"/>
                      <a:gd name="connsiteX5" fmla="*/ 5509 w 14910"/>
                      <a:gd name="connsiteY5" fmla="*/ 3406 h 4359"/>
                      <a:gd name="connsiteX6" fmla="*/ 14910 w 14910"/>
                      <a:gd name="connsiteY6" fmla="*/ 0 h 4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910" h="4359">
                        <a:moveTo>
                          <a:pt x="14910" y="0"/>
                        </a:moveTo>
                        <a:cubicBezTo>
                          <a:pt x="13957" y="0"/>
                          <a:pt x="12867" y="0"/>
                          <a:pt x="11504" y="272"/>
                        </a:cubicBezTo>
                        <a:cubicBezTo>
                          <a:pt x="9869" y="545"/>
                          <a:pt x="8234" y="954"/>
                          <a:pt x="6872" y="1226"/>
                        </a:cubicBezTo>
                        <a:cubicBezTo>
                          <a:pt x="4147" y="1635"/>
                          <a:pt x="2512" y="1771"/>
                          <a:pt x="4828" y="409"/>
                        </a:cubicBezTo>
                        <a:cubicBezTo>
                          <a:pt x="741" y="2452"/>
                          <a:pt x="-1030" y="4224"/>
                          <a:pt x="605" y="4360"/>
                        </a:cubicBezTo>
                        <a:cubicBezTo>
                          <a:pt x="1422" y="4360"/>
                          <a:pt x="3057" y="4224"/>
                          <a:pt x="5509" y="3406"/>
                        </a:cubicBezTo>
                        <a:cubicBezTo>
                          <a:pt x="7826" y="2725"/>
                          <a:pt x="12049" y="1090"/>
                          <a:pt x="14910" y="0"/>
                        </a:cubicBezTo>
                        <a:close/>
                      </a:path>
                    </a:pathLst>
                  </a:custGeom>
                  <a:solidFill>
                    <a:srgbClr val="FFD61D"/>
                  </a:solidFill>
                  <a:ln w="0" cap="flat">
                    <a:noFill/>
                    <a:prstDash val="solid"/>
                    <a:miter/>
                  </a:ln>
                </p:spPr>
                <p:txBody>
                  <a:bodyPr rtlCol="0" anchor="ctr"/>
                  <a:lstStyle/>
                  <a:p>
                    <a:endParaRPr lang="en-US"/>
                  </a:p>
                </p:txBody>
              </p:sp>
              <p:sp>
                <p:nvSpPr>
                  <p:cNvPr id="1765" name="Freeform: Shape 402">
                    <a:extLst>
                      <a:ext uri="{FF2B5EF4-FFF2-40B4-BE49-F238E27FC236}">
                        <a16:creationId xmlns:a16="http://schemas.microsoft.com/office/drawing/2014/main" id="{817C2412-5574-DFFD-BCCB-5DAFAA5E82A2}"/>
                      </a:ext>
                    </a:extLst>
                  </p:cNvPr>
                  <p:cNvSpPr/>
                  <p:nvPr/>
                </p:nvSpPr>
                <p:spPr>
                  <a:xfrm>
                    <a:off x="4872445" y="6005575"/>
                    <a:ext cx="5220" cy="10493"/>
                  </a:xfrm>
                  <a:custGeom>
                    <a:avLst/>
                    <a:gdLst>
                      <a:gd name="connsiteX0" fmla="*/ 43 w 5220"/>
                      <a:gd name="connsiteY0" fmla="*/ 684 h 10493"/>
                      <a:gd name="connsiteX1" fmla="*/ 5220 w 5220"/>
                      <a:gd name="connsiteY1" fmla="*/ 10493 h 10493"/>
                      <a:gd name="connsiteX2" fmla="*/ 43 w 5220"/>
                      <a:gd name="connsiteY2" fmla="*/ 684 h 10493"/>
                    </a:gdLst>
                    <a:ahLst/>
                    <a:cxnLst>
                      <a:cxn ang="0">
                        <a:pos x="connsiteX0" y="connsiteY0"/>
                      </a:cxn>
                      <a:cxn ang="0">
                        <a:pos x="connsiteX1" y="connsiteY1"/>
                      </a:cxn>
                      <a:cxn ang="0">
                        <a:pos x="connsiteX2" y="connsiteY2"/>
                      </a:cxn>
                    </a:cxnLst>
                    <a:rect l="l" t="t" r="r" b="b"/>
                    <a:pathLst>
                      <a:path w="5220" h="10493">
                        <a:moveTo>
                          <a:pt x="43" y="684"/>
                        </a:moveTo>
                        <a:cubicBezTo>
                          <a:pt x="1678" y="3409"/>
                          <a:pt x="3449" y="6951"/>
                          <a:pt x="5220" y="10493"/>
                        </a:cubicBezTo>
                        <a:cubicBezTo>
                          <a:pt x="2223" y="3817"/>
                          <a:pt x="-366" y="-2041"/>
                          <a:pt x="43" y="684"/>
                        </a:cubicBezTo>
                        <a:close/>
                      </a:path>
                    </a:pathLst>
                  </a:custGeom>
                  <a:solidFill>
                    <a:srgbClr val="FFD61D"/>
                  </a:solidFill>
                  <a:ln w="0" cap="flat">
                    <a:noFill/>
                    <a:prstDash val="solid"/>
                    <a:miter/>
                  </a:ln>
                </p:spPr>
                <p:txBody>
                  <a:bodyPr rtlCol="0" anchor="ctr"/>
                  <a:lstStyle/>
                  <a:p>
                    <a:endParaRPr lang="en-US"/>
                  </a:p>
                </p:txBody>
              </p:sp>
              <p:sp>
                <p:nvSpPr>
                  <p:cNvPr id="1766" name="Freeform: Shape 403">
                    <a:extLst>
                      <a:ext uri="{FF2B5EF4-FFF2-40B4-BE49-F238E27FC236}">
                        <a16:creationId xmlns:a16="http://schemas.microsoft.com/office/drawing/2014/main" id="{A61672CF-004C-C3BC-E991-FB06F1E741A0}"/>
                      </a:ext>
                    </a:extLst>
                  </p:cNvPr>
                  <p:cNvSpPr/>
                  <p:nvPr/>
                </p:nvSpPr>
                <p:spPr>
                  <a:xfrm>
                    <a:off x="4877666" y="6016068"/>
                    <a:ext cx="4495" cy="9673"/>
                  </a:xfrm>
                  <a:custGeom>
                    <a:avLst/>
                    <a:gdLst>
                      <a:gd name="connsiteX0" fmla="*/ 0 w 4495"/>
                      <a:gd name="connsiteY0" fmla="*/ 0 h 9673"/>
                      <a:gd name="connsiteX1" fmla="*/ 4496 w 4495"/>
                      <a:gd name="connsiteY1" fmla="*/ 9673 h 9673"/>
                      <a:gd name="connsiteX2" fmla="*/ 0 w 4495"/>
                      <a:gd name="connsiteY2" fmla="*/ 0 h 9673"/>
                    </a:gdLst>
                    <a:ahLst/>
                    <a:cxnLst>
                      <a:cxn ang="0">
                        <a:pos x="connsiteX0" y="connsiteY0"/>
                      </a:cxn>
                      <a:cxn ang="0">
                        <a:pos x="connsiteX1" y="connsiteY1"/>
                      </a:cxn>
                      <a:cxn ang="0">
                        <a:pos x="connsiteX2" y="connsiteY2"/>
                      </a:cxn>
                    </a:cxnLst>
                    <a:rect l="l" t="t" r="r" b="b"/>
                    <a:pathLst>
                      <a:path w="4495" h="9673">
                        <a:moveTo>
                          <a:pt x="0" y="0"/>
                        </a:moveTo>
                        <a:cubicBezTo>
                          <a:pt x="1499" y="3270"/>
                          <a:pt x="3134" y="6676"/>
                          <a:pt x="4496" y="9673"/>
                        </a:cubicBezTo>
                        <a:cubicBezTo>
                          <a:pt x="2997" y="6267"/>
                          <a:pt x="1499" y="2997"/>
                          <a:pt x="0" y="0"/>
                        </a:cubicBezTo>
                        <a:close/>
                      </a:path>
                    </a:pathLst>
                  </a:custGeom>
                  <a:solidFill>
                    <a:srgbClr val="FFD61D"/>
                  </a:solidFill>
                  <a:ln w="0" cap="flat">
                    <a:noFill/>
                    <a:prstDash val="solid"/>
                    <a:miter/>
                  </a:ln>
                </p:spPr>
                <p:txBody>
                  <a:bodyPr rtlCol="0" anchor="ctr"/>
                  <a:lstStyle/>
                  <a:p>
                    <a:endParaRPr lang="en-US"/>
                  </a:p>
                </p:txBody>
              </p:sp>
              <p:sp>
                <p:nvSpPr>
                  <p:cNvPr id="1767" name="Freeform: Shape 404">
                    <a:extLst>
                      <a:ext uri="{FF2B5EF4-FFF2-40B4-BE49-F238E27FC236}">
                        <a16:creationId xmlns:a16="http://schemas.microsoft.com/office/drawing/2014/main" id="{8127B092-47FA-3CE4-FFB4-950B3EBD3EF4}"/>
                      </a:ext>
                    </a:extLst>
                  </p:cNvPr>
                  <p:cNvSpPr/>
                  <p:nvPr/>
                </p:nvSpPr>
                <p:spPr>
                  <a:xfrm>
                    <a:off x="5158332" y="5118617"/>
                    <a:ext cx="5586" cy="3269"/>
                  </a:xfrm>
                  <a:custGeom>
                    <a:avLst/>
                    <a:gdLst>
                      <a:gd name="connsiteX0" fmla="*/ 0 w 5586"/>
                      <a:gd name="connsiteY0" fmla="*/ 0 h 3269"/>
                      <a:gd name="connsiteX1" fmla="*/ 5586 w 5586"/>
                      <a:gd name="connsiteY1" fmla="*/ 3270 h 3269"/>
                      <a:gd name="connsiteX2" fmla="*/ 0 w 5586"/>
                      <a:gd name="connsiteY2" fmla="*/ 0 h 3269"/>
                    </a:gdLst>
                    <a:ahLst/>
                    <a:cxnLst>
                      <a:cxn ang="0">
                        <a:pos x="connsiteX0" y="connsiteY0"/>
                      </a:cxn>
                      <a:cxn ang="0">
                        <a:pos x="connsiteX1" y="connsiteY1"/>
                      </a:cxn>
                      <a:cxn ang="0">
                        <a:pos x="connsiteX2" y="connsiteY2"/>
                      </a:cxn>
                    </a:cxnLst>
                    <a:rect l="l" t="t" r="r" b="b"/>
                    <a:pathLst>
                      <a:path w="5586" h="3269">
                        <a:moveTo>
                          <a:pt x="0" y="0"/>
                        </a:moveTo>
                        <a:cubicBezTo>
                          <a:pt x="1090" y="817"/>
                          <a:pt x="2997" y="2044"/>
                          <a:pt x="5586" y="3270"/>
                        </a:cubicBezTo>
                        <a:cubicBezTo>
                          <a:pt x="5177" y="2180"/>
                          <a:pt x="3134" y="1090"/>
                          <a:pt x="0" y="0"/>
                        </a:cubicBezTo>
                        <a:close/>
                      </a:path>
                    </a:pathLst>
                  </a:custGeom>
                  <a:solidFill>
                    <a:srgbClr val="FFD61D"/>
                  </a:solidFill>
                  <a:ln w="0" cap="flat">
                    <a:noFill/>
                    <a:prstDash val="solid"/>
                    <a:miter/>
                  </a:ln>
                </p:spPr>
                <p:txBody>
                  <a:bodyPr rtlCol="0" anchor="ctr"/>
                  <a:lstStyle/>
                  <a:p>
                    <a:endParaRPr lang="en-US"/>
                  </a:p>
                </p:txBody>
              </p:sp>
              <p:sp>
                <p:nvSpPr>
                  <p:cNvPr id="1768" name="Freeform: Shape 405">
                    <a:extLst>
                      <a:ext uri="{FF2B5EF4-FFF2-40B4-BE49-F238E27FC236}">
                        <a16:creationId xmlns:a16="http://schemas.microsoft.com/office/drawing/2014/main" id="{749801B8-F159-D42C-7BD9-E84F3F6061AD}"/>
                      </a:ext>
                    </a:extLst>
                  </p:cNvPr>
                  <p:cNvSpPr/>
                  <p:nvPr/>
                </p:nvSpPr>
                <p:spPr>
                  <a:xfrm>
                    <a:off x="4953963" y="6081875"/>
                    <a:ext cx="59916" cy="142154"/>
                  </a:xfrm>
                  <a:custGeom>
                    <a:avLst/>
                    <a:gdLst>
                      <a:gd name="connsiteX0" fmla="*/ 16213 w 59916"/>
                      <a:gd name="connsiteY0" fmla="*/ 73845 h 142154"/>
                      <a:gd name="connsiteX1" fmla="*/ 26023 w 59916"/>
                      <a:gd name="connsiteY1" fmla="*/ 86107 h 142154"/>
                      <a:gd name="connsiteX2" fmla="*/ 48367 w 59916"/>
                      <a:gd name="connsiteY2" fmla="*/ 138153 h 142154"/>
                      <a:gd name="connsiteX3" fmla="*/ 53136 w 59916"/>
                      <a:gd name="connsiteY3" fmla="*/ 138834 h 142154"/>
                      <a:gd name="connsiteX4" fmla="*/ 40874 w 59916"/>
                      <a:gd name="connsiteY4" fmla="*/ 109678 h 142154"/>
                      <a:gd name="connsiteX5" fmla="*/ 53817 w 59916"/>
                      <a:gd name="connsiteY5" fmla="*/ 137336 h 142154"/>
                      <a:gd name="connsiteX6" fmla="*/ 57632 w 59916"/>
                      <a:gd name="connsiteY6" fmla="*/ 132840 h 142154"/>
                      <a:gd name="connsiteX7" fmla="*/ 0 w 59916"/>
                      <a:gd name="connsiteY7" fmla="*/ 0 h 142154"/>
                      <a:gd name="connsiteX8" fmla="*/ 34198 w 59916"/>
                      <a:gd name="connsiteY8" fmla="*/ 94418 h 142154"/>
                      <a:gd name="connsiteX9" fmla="*/ 26704 w 59916"/>
                      <a:gd name="connsiteY9" fmla="*/ 84609 h 142154"/>
                      <a:gd name="connsiteX10" fmla="*/ 136 w 59916"/>
                      <a:gd name="connsiteY10" fmla="*/ 6540 h 142154"/>
                      <a:gd name="connsiteX11" fmla="*/ 21663 w 59916"/>
                      <a:gd name="connsiteY11" fmla="*/ 73164 h 142154"/>
                      <a:gd name="connsiteX12" fmla="*/ 12398 w 59916"/>
                      <a:gd name="connsiteY12" fmla="*/ 60493 h 142154"/>
                      <a:gd name="connsiteX13" fmla="*/ 16213 w 59916"/>
                      <a:gd name="connsiteY13" fmla="*/ 73709 h 142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9916" h="142154">
                        <a:moveTo>
                          <a:pt x="16213" y="73845"/>
                        </a:moveTo>
                        <a:cubicBezTo>
                          <a:pt x="18529" y="76297"/>
                          <a:pt x="46732" y="144693"/>
                          <a:pt x="26023" y="86107"/>
                        </a:cubicBezTo>
                        <a:cubicBezTo>
                          <a:pt x="30791" y="86924"/>
                          <a:pt x="41555" y="122894"/>
                          <a:pt x="48367" y="138153"/>
                        </a:cubicBezTo>
                        <a:cubicBezTo>
                          <a:pt x="45097" y="126572"/>
                          <a:pt x="53000" y="142785"/>
                          <a:pt x="53136" y="138834"/>
                        </a:cubicBezTo>
                        <a:cubicBezTo>
                          <a:pt x="49730" y="131341"/>
                          <a:pt x="45234" y="122621"/>
                          <a:pt x="40874" y="109678"/>
                        </a:cubicBezTo>
                        <a:cubicBezTo>
                          <a:pt x="40601" y="103138"/>
                          <a:pt x="48912" y="122076"/>
                          <a:pt x="53817" y="137336"/>
                        </a:cubicBezTo>
                        <a:cubicBezTo>
                          <a:pt x="49049" y="117988"/>
                          <a:pt x="65807" y="159680"/>
                          <a:pt x="57632" y="132840"/>
                        </a:cubicBezTo>
                        <a:cubicBezTo>
                          <a:pt x="35288" y="77115"/>
                          <a:pt x="19756" y="37740"/>
                          <a:pt x="0" y="0"/>
                        </a:cubicBezTo>
                        <a:cubicBezTo>
                          <a:pt x="12126" y="32017"/>
                          <a:pt x="26296" y="67441"/>
                          <a:pt x="34198" y="94418"/>
                        </a:cubicBezTo>
                        <a:lnTo>
                          <a:pt x="26704" y="84609"/>
                        </a:lnTo>
                        <a:cubicBezTo>
                          <a:pt x="18938" y="53680"/>
                          <a:pt x="10082" y="36105"/>
                          <a:pt x="136" y="6540"/>
                        </a:cubicBezTo>
                        <a:lnTo>
                          <a:pt x="21663" y="73164"/>
                        </a:lnTo>
                        <a:cubicBezTo>
                          <a:pt x="29974" y="105045"/>
                          <a:pt x="21663" y="84744"/>
                          <a:pt x="12398" y="60493"/>
                        </a:cubicBezTo>
                        <a:cubicBezTo>
                          <a:pt x="14578" y="66488"/>
                          <a:pt x="16213" y="71938"/>
                          <a:pt x="16213" y="73709"/>
                        </a:cubicBezTo>
                        <a:close/>
                      </a:path>
                    </a:pathLst>
                  </a:custGeom>
                  <a:solidFill>
                    <a:srgbClr val="FFD61D"/>
                  </a:solidFill>
                  <a:ln w="0" cap="flat">
                    <a:noFill/>
                    <a:prstDash val="solid"/>
                    <a:miter/>
                  </a:ln>
                </p:spPr>
                <p:txBody>
                  <a:bodyPr rtlCol="0" anchor="ctr"/>
                  <a:lstStyle/>
                  <a:p>
                    <a:endParaRPr lang="en-US"/>
                  </a:p>
                </p:txBody>
              </p:sp>
              <p:sp>
                <p:nvSpPr>
                  <p:cNvPr id="1769" name="Freeform: Shape 406">
                    <a:extLst>
                      <a:ext uri="{FF2B5EF4-FFF2-40B4-BE49-F238E27FC236}">
                        <a16:creationId xmlns:a16="http://schemas.microsoft.com/office/drawing/2014/main" id="{CA01EBBF-3303-6A08-CB5B-8D2CA529E68A}"/>
                      </a:ext>
                    </a:extLst>
                  </p:cNvPr>
                  <p:cNvSpPr/>
                  <p:nvPr/>
                </p:nvSpPr>
                <p:spPr>
                  <a:xfrm>
                    <a:off x="4923580" y="6121931"/>
                    <a:ext cx="1634" cy="3814"/>
                  </a:xfrm>
                  <a:custGeom>
                    <a:avLst/>
                    <a:gdLst>
                      <a:gd name="connsiteX0" fmla="*/ 0 w 1634"/>
                      <a:gd name="connsiteY0" fmla="*/ 0 h 3814"/>
                      <a:gd name="connsiteX1" fmla="*/ 273 w 1634"/>
                      <a:gd name="connsiteY1" fmla="*/ 1090 h 3814"/>
                      <a:gd name="connsiteX2" fmla="*/ 1635 w 1634"/>
                      <a:gd name="connsiteY2" fmla="*/ 3815 h 3814"/>
                      <a:gd name="connsiteX3" fmla="*/ 0 w 1634"/>
                      <a:gd name="connsiteY3" fmla="*/ 0 h 3814"/>
                    </a:gdLst>
                    <a:ahLst/>
                    <a:cxnLst>
                      <a:cxn ang="0">
                        <a:pos x="connsiteX0" y="connsiteY0"/>
                      </a:cxn>
                      <a:cxn ang="0">
                        <a:pos x="connsiteX1" y="connsiteY1"/>
                      </a:cxn>
                      <a:cxn ang="0">
                        <a:pos x="connsiteX2" y="connsiteY2"/>
                      </a:cxn>
                      <a:cxn ang="0">
                        <a:pos x="connsiteX3" y="connsiteY3"/>
                      </a:cxn>
                    </a:cxnLst>
                    <a:rect l="l" t="t" r="r" b="b"/>
                    <a:pathLst>
                      <a:path w="1634" h="3814">
                        <a:moveTo>
                          <a:pt x="0" y="0"/>
                        </a:moveTo>
                        <a:lnTo>
                          <a:pt x="273" y="1090"/>
                        </a:lnTo>
                        <a:cubicBezTo>
                          <a:pt x="681" y="2044"/>
                          <a:pt x="1226" y="3134"/>
                          <a:pt x="1635" y="3815"/>
                        </a:cubicBezTo>
                        <a:lnTo>
                          <a:pt x="0" y="0"/>
                        </a:lnTo>
                        <a:close/>
                      </a:path>
                    </a:pathLst>
                  </a:custGeom>
                  <a:solidFill>
                    <a:srgbClr val="FFD61D"/>
                  </a:solidFill>
                  <a:ln w="0" cap="flat">
                    <a:noFill/>
                    <a:prstDash val="solid"/>
                    <a:miter/>
                  </a:ln>
                </p:spPr>
                <p:txBody>
                  <a:bodyPr rtlCol="0" anchor="ctr"/>
                  <a:lstStyle/>
                  <a:p>
                    <a:endParaRPr lang="en-US"/>
                  </a:p>
                </p:txBody>
              </p:sp>
              <p:sp>
                <p:nvSpPr>
                  <p:cNvPr id="1770" name="Freeform: Shape 407">
                    <a:extLst>
                      <a:ext uri="{FF2B5EF4-FFF2-40B4-BE49-F238E27FC236}">
                        <a16:creationId xmlns:a16="http://schemas.microsoft.com/office/drawing/2014/main" id="{9D21B385-939D-C809-A91A-1EA69AAC9E4D}"/>
                      </a:ext>
                    </a:extLst>
                  </p:cNvPr>
                  <p:cNvSpPr/>
                  <p:nvPr/>
                </p:nvSpPr>
                <p:spPr>
                  <a:xfrm>
                    <a:off x="5514064" y="5370808"/>
                    <a:ext cx="414" cy="5958"/>
                  </a:xfrm>
                  <a:custGeom>
                    <a:avLst/>
                    <a:gdLst>
                      <a:gd name="connsiteX0" fmla="*/ 414 w 414"/>
                      <a:gd name="connsiteY0" fmla="*/ 5858 h 5958"/>
                      <a:gd name="connsiteX1" fmla="*/ 142 w 414"/>
                      <a:gd name="connsiteY1" fmla="*/ 0 h 5958"/>
                      <a:gd name="connsiteX2" fmla="*/ 414 w 414"/>
                      <a:gd name="connsiteY2" fmla="*/ 5858 h 5958"/>
                    </a:gdLst>
                    <a:ahLst/>
                    <a:cxnLst>
                      <a:cxn ang="0">
                        <a:pos x="connsiteX0" y="connsiteY0"/>
                      </a:cxn>
                      <a:cxn ang="0">
                        <a:pos x="connsiteX1" y="connsiteY1"/>
                      </a:cxn>
                      <a:cxn ang="0">
                        <a:pos x="connsiteX2" y="connsiteY2"/>
                      </a:cxn>
                    </a:cxnLst>
                    <a:rect l="l" t="t" r="r" b="b"/>
                    <a:pathLst>
                      <a:path w="414" h="5958">
                        <a:moveTo>
                          <a:pt x="414" y="5858"/>
                        </a:moveTo>
                        <a:lnTo>
                          <a:pt x="142" y="0"/>
                        </a:lnTo>
                        <a:cubicBezTo>
                          <a:pt x="-131" y="4768"/>
                          <a:pt x="6" y="6404"/>
                          <a:pt x="414" y="5858"/>
                        </a:cubicBezTo>
                        <a:close/>
                      </a:path>
                    </a:pathLst>
                  </a:custGeom>
                  <a:solidFill>
                    <a:srgbClr val="FFD61D"/>
                  </a:solidFill>
                  <a:ln w="0" cap="flat">
                    <a:noFill/>
                    <a:prstDash val="solid"/>
                    <a:miter/>
                  </a:ln>
                </p:spPr>
                <p:txBody>
                  <a:bodyPr rtlCol="0" anchor="ctr"/>
                  <a:lstStyle/>
                  <a:p>
                    <a:endParaRPr lang="en-US"/>
                  </a:p>
                </p:txBody>
              </p:sp>
              <p:sp>
                <p:nvSpPr>
                  <p:cNvPr id="1771" name="Freeform: Shape 408">
                    <a:extLst>
                      <a:ext uri="{FF2B5EF4-FFF2-40B4-BE49-F238E27FC236}">
                        <a16:creationId xmlns:a16="http://schemas.microsoft.com/office/drawing/2014/main" id="{A90E5BE6-241D-7B97-AB7F-862D5CBA9FBF}"/>
                      </a:ext>
                    </a:extLst>
                  </p:cNvPr>
                  <p:cNvSpPr/>
                  <p:nvPr/>
                </p:nvSpPr>
                <p:spPr>
                  <a:xfrm>
                    <a:off x="4926593" y="6076183"/>
                    <a:ext cx="121" cy="242"/>
                  </a:xfrm>
                  <a:custGeom>
                    <a:avLst/>
                    <a:gdLst>
                      <a:gd name="connsiteX0" fmla="*/ 121 w 121"/>
                      <a:gd name="connsiteY0" fmla="*/ 242 h 242"/>
                      <a:gd name="connsiteX1" fmla="*/ 121 w 121"/>
                      <a:gd name="connsiteY1" fmla="*/ 242 h 242"/>
                      <a:gd name="connsiteX2" fmla="*/ 121 w 121"/>
                      <a:gd name="connsiteY2" fmla="*/ 242 h 242"/>
                    </a:gdLst>
                    <a:ahLst/>
                    <a:cxnLst>
                      <a:cxn ang="0">
                        <a:pos x="connsiteX0" y="connsiteY0"/>
                      </a:cxn>
                      <a:cxn ang="0">
                        <a:pos x="connsiteX1" y="connsiteY1"/>
                      </a:cxn>
                      <a:cxn ang="0">
                        <a:pos x="connsiteX2" y="connsiteY2"/>
                      </a:cxn>
                    </a:cxnLst>
                    <a:rect l="l" t="t" r="r" b="b"/>
                    <a:pathLst>
                      <a:path w="121" h="242">
                        <a:moveTo>
                          <a:pt x="121" y="242"/>
                        </a:moveTo>
                        <a:lnTo>
                          <a:pt x="121" y="242"/>
                        </a:lnTo>
                        <a:cubicBezTo>
                          <a:pt x="121" y="242"/>
                          <a:pt x="-151" y="-303"/>
                          <a:pt x="121" y="242"/>
                        </a:cubicBezTo>
                        <a:close/>
                      </a:path>
                    </a:pathLst>
                  </a:custGeom>
                  <a:solidFill>
                    <a:srgbClr val="FFD61D"/>
                  </a:solidFill>
                  <a:ln w="0" cap="flat">
                    <a:noFill/>
                    <a:prstDash val="solid"/>
                    <a:miter/>
                  </a:ln>
                </p:spPr>
                <p:txBody>
                  <a:bodyPr rtlCol="0" anchor="ctr"/>
                  <a:lstStyle/>
                  <a:p>
                    <a:endParaRPr lang="en-US"/>
                  </a:p>
                </p:txBody>
              </p:sp>
              <p:sp>
                <p:nvSpPr>
                  <p:cNvPr id="1772" name="Freeform: Shape 409">
                    <a:extLst>
                      <a:ext uri="{FF2B5EF4-FFF2-40B4-BE49-F238E27FC236}">
                        <a16:creationId xmlns:a16="http://schemas.microsoft.com/office/drawing/2014/main" id="{5B5271F5-049D-59C4-BF93-C4B71EE7720E}"/>
                      </a:ext>
                    </a:extLst>
                  </p:cNvPr>
                  <p:cNvSpPr/>
                  <p:nvPr/>
                </p:nvSpPr>
                <p:spPr>
                  <a:xfrm>
                    <a:off x="5469108" y="5511141"/>
                    <a:ext cx="13624" cy="817"/>
                  </a:xfrm>
                  <a:custGeom>
                    <a:avLst/>
                    <a:gdLst>
                      <a:gd name="connsiteX0" fmla="*/ 0 w 13624"/>
                      <a:gd name="connsiteY0" fmla="*/ 817 h 817"/>
                      <a:gd name="connsiteX1" fmla="*/ 0 w 13624"/>
                      <a:gd name="connsiteY1" fmla="*/ 0 h 817"/>
                      <a:gd name="connsiteX2" fmla="*/ 0 w 13624"/>
                      <a:gd name="connsiteY2" fmla="*/ 817 h 817"/>
                    </a:gdLst>
                    <a:ahLst/>
                    <a:cxnLst>
                      <a:cxn ang="0">
                        <a:pos x="connsiteX0" y="connsiteY0"/>
                      </a:cxn>
                      <a:cxn ang="0">
                        <a:pos x="connsiteX1" y="connsiteY1"/>
                      </a:cxn>
                      <a:cxn ang="0">
                        <a:pos x="connsiteX2" y="connsiteY2"/>
                      </a:cxn>
                    </a:cxnLst>
                    <a:rect l="l" t="t" r="r" b="b"/>
                    <a:pathLst>
                      <a:path w="13624" h="817">
                        <a:moveTo>
                          <a:pt x="0" y="817"/>
                        </a:moveTo>
                        <a:cubicBezTo>
                          <a:pt x="0" y="817"/>
                          <a:pt x="0" y="409"/>
                          <a:pt x="0" y="0"/>
                        </a:cubicBezTo>
                        <a:cubicBezTo>
                          <a:pt x="0" y="545"/>
                          <a:pt x="0" y="545"/>
                          <a:pt x="0" y="817"/>
                        </a:cubicBezTo>
                        <a:close/>
                      </a:path>
                    </a:pathLst>
                  </a:custGeom>
                  <a:solidFill>
                    <a:srgbClr val="FFD61D"/>
                  </a:solidFill>
                  <a:ln w="0" cap="flat">
                    <a:noFill/>
                    <a:prstDash val="solid"/>
                    <a:miter/>
                  </a:ln>
                </p:spPr>
                <p:txBody>
                  <a:bodyPr rtlCol="0" anchor="ctr"/>
                  <a:lstStyle/>
                  <a:p>
                    <a:endParaRPr lang="en-US"/>
                  </a:p>
                </p:txBody>
              </p:sp>
              <p:sp>
                <p:nvSpPr>
                  <p:cNvPr id="1773" name="Freeform: Shape 410">
                    <a:extLst>
                      <a:ext uri="{FF2B5EF4-FFF2-40B4-BE49-F238E27FC236}">
                        <a16:creationId xmlns:a16="http://schemas.microsoft.com/office/drawing/2014/main" id="{0D61B3BE-0788-47F8-FF9F-AEAC16778C2D}"/>
                      </a:ext>
                    </a:extLst>
                  </p:cNvPr>
                  <p:cNvSpPr/>
                  <p:nvPr/>
                </p:nvSpPr>
                <p:spPr>
                  <a:xfrm>
                    <a:off x="5523607" y="5580440"/>
                    <a:ext cx="1615" cy="2503"/>
                  </a:xfrm>
                  <a:custGeom>
                    <a:avLst/>
                    <a:gdLst>
                      <a:gd name="connsiteX0" fmla="*/ 0 w 1615"/>
                      <a:gd name="connsiteY0" fmla="*/ 2503 h 2503"/>
                      <a:gd name="connsiteX1" fmla="*/ 954 w 1615"/>
                      <a:gd name="connsiteY1" fmla="*/ 1822 h 2503"/>
                      <a:gd name="connsiteX2" fmla="*/ 0 w 1615"/>
                      <a:gd name="connsiteY2" fmla="*/ 2503 h 2503"/>
                    </a:gdLst>
                    <a:ahLst/>
                    <a:cxnLst>
                      <a:cxn ang="0">
                        <a:pos x="connsiteX0" y="connsiteY0"/>
                      </a:cxn>
                      <a:cxn ang="0">
                        <a:pos x="connsiteX1" y="connsiteY1"/>
                      </a:cxn>
                      <a:cxn ang="0">
                        <a:pos x="connsiteX2" y="connsiteY2"/>
                      </a:cxn>
                    </a:cxnLst>
                    <a:rect l="l" t="t" r="r" b="b"/>
                    <a:pathLst>
                      <a:path w="1615" h="2503">
                        <a:moveTo>
                          <a:pt x="0" y="2503"/>
                        </a:moveTo>
                        <a:cubicBezTo>
                          <a:pt x="0" y="2503"/>
                          <a:pt x="409" y="2367"/>
                          <a:pt x="954" y="1822"/>
                        </a:cubicBezTo>
                        <a:cubicBezTo>
                          <a:pt x="2316" y="-1312"/>
                          <a:pt x="1363" y="51"/>
                          <a:pt x="0" y="2503"/>
                        </a:cubicBezTo>
                        <a:close/>
                      </a:path>
                    </a:pathLst>
                  </a:custGeom>
                  <a:solidFill>
                    <a:srgbClr val="FFD61D"/>
                  </a:solidFill>
                  <a:ln w="0" cap="flat">
                    <a:noFill/>
                    <a:prstDash val="solid"/>
                    <a:miter/>
                  </a:ln>
                </p:spPr>
                <p:txBody>
                  <a:bodyPr rtlCol="0" anchor="ctr"/>
                  <a:lstStyle/>
                  <a:p>
                    <a:endParaRPr lang="en-US"/>
                  </a:p>
                </p:txBody>
              </p:sp>
              <p:sp>
                <p:nvSpPr>
                  <p:cNvPr id="1774" name="Freeform: Shape 411">
                    <a:extLst>
                      <a:ext uri="{FF2B5EF4-FFF2-40B4-BE49-F238E27FC236}">
                        <a16:creationId xmlns:a16="http://schemas.microsoft.com/office/drawing/2014/main" id="{F2545768-0177-722B-C01A-FB2787FDBEF4}"/>
                      </a:ext>
                    </a:extLst>
                  </p:cNvPr>
                  <p:cNvSpPr/>
                  <p:nvPr/>
                </p:nvSpPr>
                <p:spPr>
                  <a:xfrm>
                    <a:off x="5469108" y="5511959"/>
                    <a:ext cx="272" cy="309"/>
                  </a:xfrm>
                  <a:custGeom>
                    <a:avLst/>
                    <a:gdLst>
                      <a:gd name="connsiteX0" fmla="*/ 273 w 272"/>
                      <a:gd name="connsiteY0" fmla="*/ 272 h 309"/>
                      <a:gd name="connsiteX1" fmla="*/ 0 w 272"/>
                      <a:gd name="connsiteY1" fmla="*/ 0 h 309"/>
                      <a:gd name="connsiteX2" fmla="*/ 273 w 272"/>
                      <a:gd name="connsiteY2" fmla="*/ 272 h 309"/>
                    </a:gdLst>
                    <a:ahLst/>
                    <a:cxnLst>
                      <a:cxn ang="0">
                        <a:pos x="connsiteX0" y="connsiteY0"/>
                      </a:cxn>
                      <a:cxn ang="0">
                        <a:pos x="connsiteX1" y="connsiteY1"/>
                      </a:cxn>
                      <a:cxn ang="0">
                        <a:pos x="connsiteX2" y="connsiteY2"/>
                      </a:cxn>
                    </a:cxnLst>
                    <a:rect l="l" t="t" r="r" b="b"/>
                    <a:pathLst>
                      <a:path w="272" h="309">
                        <a:moveTo>
                          <a:pt x="273" y="272"/>
                        </a:moveTo>
                        <a:cubicBezTo>
                          <a:pt x="273" y="272"/>
                          <a:pt x="0" y="272"/>
                          <a:pt x="0" y="0"/>
                        </a:cubicBezTo>
                        <a:cubicBezTo>
                          <a:pt x="0" y="136"/>
                          <a:pt x="0" y="409"/>
                          <a:pt x="273" y="272"/>
                        </a:cubicBezTo>
                        <a:close/>
                      </a:path>
                    </a:pathLst>
                  </a:custGeom>
                  <a:solidFill>
                    <a:srgbClr val="FFD61D"/>
                  </a:solidFill>
                  <a:ln w="0" cap="flat">
                    <a:noFill/>
                    <a:prstDash val="solid"/>
                    <a:miter/>
                  </a:ln>
                </p:spPr>
                <p:txBody>
                  <a:bodyPr rtlCol="0" anchor="ctr"/>
                  <a:lstStyle/>
                  <a:p>
                    <a:endParaRPr lang="en-US"/>
                  </a:p>
                </p:txBody>
              </p:sp>
              <p:sp>
                <p:nvSpPr>
                  <p:cNvPr id="1775" name="Freeform: Shape 412">
                    <a:extLst>
                      <a:ext uri="{FF2B5EF4-FFF2-40B4-BE49-F238E27FC236}">
                        <a16:creationId xmlns:a16="http://schemas.microsoft.com/office/drawing/2014/main" id="{2B109F12-6EA7-EA64-7687-51CCDFABB6EC}"/>
                      </a:ext>
                    </a:extLst>
                  </p:cNvPr>
                  <p:cNvSpPr/>
                  <p:nvPr/>
                </p:nvSpPr>
                <p:spPr>
                  <a:xfrm>
                    <a:off x="5120455" y="5867288"/>
                    <a:ext cx="5177" cy="5041"/>
                  </a:xfrm>
                  <a:custGeom>
                    <a:avLst/>
                    <a:gdLst>
                      <a:gd name="connsiteX0" fmla="*/ 5177 w 5177"/>
                      <a:gd name="connsiteY0" fmla="*/ 0 h 5041"/>
                      <a:gd name="connsiteX1" fmla="*/ 4087 w 5177"/>
                      <a:gd name="connsiteY1" fmla="*/ 1226 h 5041"/>
                      <a:gd name="connsiteX2" fmla="*/ 0 w 5177"/>
                      <a:gd name="connsiteY2" fmla="*/ 5041 h 5041"/>
                      <a:gd name="connsiteX3" fmla="*/ 3951 w 5177"/>
                      <a:gd name="connsiteY3" fmla="*/ 1362 h 5041"/>
                      <a:gd name="connsiteX4" fmla="*/ 5177 w 5177"/>
                      <a:gd name="connsiteY4" fmla="*/ 0 h 50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7" h="5041">
                        <a:moveTo>
                          <a:pt x="5177" y="0"/>
                        </a:moveTo>
                        <a:cubicBezTo>
                          <a:pt x="5177" y="0"/>
                          <a:pt x="5041" y="136"/>
                          <a:pt x="4087" y="1226"/>
                        </a:cubicBezTo>
                        <a:cubicBezTo>
                          <a:pt x="3679" y="1499"/>
                          <a:pt x="1907" y="3133"/>
                          <a:pt x="0" y="5041"/>
                        </a:cubicBezTo>
                        <a:cubicBezTo>
                          <a:pt x="136" y="5041"/>
                          <a:pt x="1363" y="4087"/>
                          <a:pt x="3951" y="1362"/>
                        </a:cubicBezTo>
                        <a:cubicBezTo>
                          <a:pt x="3951" y="1362"/>
                          <a:pt x="4632" y="681"/>
                          <a:pt x="5177" y="0"/>
                        </a:cubicBezTo>
                        <a:close/>
                      </a:path>
                    </a:pathLst>
                  </a:custGeom>
                  <a:solidFill>
                    <a:srgbClr val="FFD61D"/>
                  </a:solidFill>
                  <a:ln w="0" cap="flat">
                    <a:noFill/>
                    <a:prstDash val="solid"/>
                    <a:miter/>
                  </a:ln>
                </p:spPr>
                <p:txBody>
                  <a:bodyPr rtlCol="0" anchor="ctr"/>
                  <a:lstStyle/>
                  <a:p>
                    <a:endParaRPr lang="en-US"/>
                  </a:p>
                </p:txBody>
              </p:sp>
              <p:sp>
                <p:nvSpPr>
                  <p:cNvPr id="1776" name="Freeform: Shape 413">
                    <a:extLst>
                      <a:ext uri="{FF2B5EF4-FFF2-40B4-BE49-F238E27FC236}">
                        <a16:creationId xmlns:a16="http://schemas.microsoft.com/office/drawing/2014/main" id="{D28D2A84-08FD-42A1-A1C9-BD3DC039010C}"/>
                      </a:ext>
                    </a:extLst>
                  </p:cNvPr>
                  <p:cNvSpPr/>
                  <p:nvPr/>
                </p:nvSpPr>
                <p:spPr>
                  <a:xfrm>
                    <a:off x="5128222" y="5900668"/>
                    <a:ext cx="953" cy="272"/>
                  </a:xfrm>
                  <a:custGeom>
                    <a:avLst/>
                    <a:gdLst>
                      <a:gd name="connsiteX0" fmla="*/ 0 w 953"/>
                      <a:gd name="connsiteY0" fmla="*/ 0 h 272"/>
                      <a:gd name="connsiteX1" fmla="*/ 954 w 953"/>
                      <a:gd name="connsiteY1" fmla="*/ 272 h 272"/>
                      <a:gd name="connsiteX2" fmla="*/ 0 w 953"/>
                      <a:gd name="connsiteY2" fmla="*/ 0 h 272"/>
                    </a:gdLst>
                    <a:ahLst/>
                    <a:cxnLst>
                      <a:cxn ang="0">
                        <a:pos x="connsiteX0" y="connsiteY0"/>
                      </a:cxn>
                      <a:cxn ang="0">
                        <a:pos x="connsiteX1" y="connsiteY1"/>
                      </a:cxn>
                      <a:cxn ang="0">
                        <a:pos x="connsiteX2" y="connsiteY2"/>
                      </a:cxn>
                    </a:cxnLst>
                    <a:rect l="l" t="t" r="r" b="b"/>
                    <a:pathLst>
                      <a:path w="953" h="272">
                        <a:moveTo>
                          <a:pt x="0" y="0"/>
                        </a:moveTo>
                        <a:cubicBezTo>
                          <a:pt x="0" y="0"/>
                          <a:pt x="545" y="136"/>
                          <a:pt x="954" y="272"/>
                        </a:cubicBezTo>
                        <a:lnTo>
                          <a:pt x="0" y="0"/>
                        </a:lnTo>
                        <a:close/>
                      </a:path>
                    </a:pathLst>
                  </a:custGeom>
                  <a:solidFill>
                    <a:srgbClr val="FFD61D"/>
                  </a:solidFill>
                  <a:ln w="0" cap="flat">
                    <a:noFill/>
                    <a:prstDash val="solid"/>
                    <a:miter/>
                  </a:ln>
                </p:spPr>
                <p:txBody>
                  <a:bodyPr rtlCol="0" anchor="ctr"/>
                  <a:lstStyle/>
                  <a:p>
                    <a:endParaRPr lang="en-US"/>
                  </a:p>
                </p:txBody>
              </p:sp>
              <p:sp>
                <p:nvSpPr>
                  <p:cNvPr id="1777" name="Freeform: Shape 414">
                    <a:extLst>
                      <a:ext uri="{FF2B5EF4-FFF2-40B4-BE49-F238E27FC236}">
                        <a16:creationId xmlns:a16="http://schemas.microsoft.com/office/drawing/2014/main" id="{2A5F2ECD-5ACB-E526-D6EA-8149A1B4E153}"/>
                      </a:ext>
                    </a:extLst>
                  </p:cNvPr>
                  <p:cNvSpPr/>
                  <p:nvPr/>
                </p:nvSpPr>
                <p:spPr>
                  <a:xfrm>
                    <a:off x="5054513" y="5159192"/>
                    <a:ext cx="13352" cy="843"/>
                  </a:xfrm>
                  <a:custGeom>
                    <a:avLst/>
                    <a:gdLst>
                      <a:gd name="connsiteX0" fmla="*/ 0 w 13352"/>
                      <a:gd name="connsiteY0" fmla="*/ 26 h 843"/>
                      <a:gd name="connsiteX1" fmla="*/ 13352 w 13352"/>
                      <a:gd name="connsiteY1" fmla="*/ 844 h 843"/>
                      <a:gd name="connsiteX2" fmla="*/ 0 w 13352"/>
                      <a:gd name="connsiteY2" fmla="*/ 26 h 843"/>
                    </a:gdLst>
                    <a:ahLst/>
                    <a:cxnLst>
                      <a:cxn ang="0">
                        <a:pos x="connsiteX0" y="connsiteY0"/>
                      </a:cxn>
                      <a:cxn ang="0">
                        <a:pos x="connsiteX1" y="connsiteY1"/>
                      </a:cxn>
                      <a:cxn ang="0">
                        <a:pos x="connsiteX2" y="connsiteY2"/>
                      </a:cxn>
                    </a:cxnLst>
                    <a:rect l="l" t="t" r="r" b="b"/>
                    <a:pathLst>
                      <a:path w="13352" h="843">
                        <a:moveTo>
                          <a:pt x="0" y="26"/>
                        </a:moveTo>
                        <a:cubicBezTo>
                          <a:pt x="5586" y="299"/>
                          <a:pt x="9810" y="571"/>
                          <a:pt x="13352" y="844"/>
                        </a:cubicBezTo>
                        <a:cubicBezTo>
                          <a:pt x="9128" y="299"/>
                          <a:pt x="4632" y="-110"/>
                          <a:pt x="0" y="26"/>
                        </a:cubicBezTo>
                        <a:close/>
                      </a:path>
                    </a:pathLst>
                  </a:custGeom>
                  <a:solidFill>
                    <a:srgbClr val="FFD61D"/>
                  </a:solidFill>
                  <a:ln w="0" cap="flat">
                    <a:noFill/>
                    <a:prstDash val="solid"/>
                    <a:miter/>
                  </a:ln>
                </p:spPr>
                <p:txBody>
                  <a:bodyPr rtlCol="0" anchor="ctr"/>
                  <a:lstStyle/>
                  <a:p>
                    <a:endParaRPr lang="en-US"/>
                  </a:p>
                </p:txBody>
              </p:sp>
              <p:sp>
                <p:nvSpPr>
                  <p:cNvPr id="1778" name="Freeform: Shape 415">
                    <a:extLst>
                      <a:ext uri="{FF2B5EF4-FFF2-40B4-BE49-F238E27FC236}">
                        <a16:creationId xmlns:a16="http://schemas.microsoft.com/office/drawing/2014/main" id="{CF87EF7B-C608-1831-C434-B9BB48AA79D9}"/>
                      </a:ext>
                    </a:extLst>
                  </p:cNvPr>
                  <p:cNvSpPr/>
                  <p:nvPr/>
                </p:nvSpPr>
                <p:spPr>
                  <a:xfrm>
                    <a:off x="5469108" y="5504329"/>
                    <a:ext cx="1635" cy="6812"/>
                  </a:xfrm>
                  <a:custGeom>
                    <a:avLst/>
                    <a:gdLst>
                      <a:gd name="connsiteX0" fmla="*/ 0 w 1635"/>
                      <a:gd name="connsiteY0" fmla="*/ 6812 h 6812"/>
                      <a:gd name="connsiteX1" fmla="*/ 1635 w 1635"/>
                      <a:gd name="connsiteY1" fmla="*/ 0 h 6812"/>
                      <a:gd name="connsiteX2" fmla="*/ 0 w 1635"/>
                      <a:gd name="connsiteY2" fmla="*/ 6812 h 6812"/>
                    </a:gdLst>
                    <a:ahLst/>
                    <a:cxnLst>
                      <a:cxn ang="0">
                        <a:pos x="connsiteX0" y="connsiteY0"/>
                      </a:cxn>
                      <a:cxn ang="0">
                        <a:pos x="connsiteX1" y="connsiteY1"/>
                      </a:cxn>
                      <a:cxn ang="0">
                        <a:pos x="connsiteX2" y="connsiteY2"/>
                      </a:cxn>
                    </a:cxnLst>
                    <a:rect l="l" t="t" r="r" b="b"/>
                    <a:pathLst>
                      <a:path w="1635" h="6812">
                        <a:moveTo>
                          <a:pt x="0" y="6812"/>
                        </a:moveTo>
                        <a:cubicBezTo>
                          <a:pt x="273" y="5314"/>
                          <a:pt x="681" y="3270"/>
                          <a:pt x="1635" y="0"/>
                        </a:cubicBezTo>
                        <a:cubicBezTo>
                          <a:pt x="545" y="3543"/>
                          <a:pt x="136" y="5586"/>
                          <a:pt x="0" y="6812"/>
                        </a:cubicBezTo>
                        <a:close/>
                      </a:path>
                    </a:pathLst>
                  </a:custGeom>
                  <a:solidFill>
                    <a:srgbClr val="FFD61D"/>
                  </a:solidFill>
                  <a:ln w="0" cap="flat">
                    <a:noFill/>
                    <a:prstDash val="solid"/>
                    <a:miter/>
                  </a:ln>
                </p:spPr>
                <p:txBody>
                  <a:bodyPr rtlCol="0" anchor="ctr"/>
                  <a:lstStyle/>
                  <a:p>
                    <a:endParaRPr lang="en-US"/>
                  </a:p>
                </p:txBody>
              </p:sp>
              <p:sp>
                <p:nvSpPr>
                  <p:cNvPr id="1779" name="Freeform: Shape 416">
                    <a:extLst>
                      <a:ext uri="{FF2B5EF4-FFF2-40B4-BE49-F238E27FC236}">
                        <a16:creationId xmlns:a16="http://schemas.microsoft.com/office/drawing/2014/main" id="{87A39E26-3A78-A0EE-0A46-CCCF60CAA587}"/>
                      </a:ext>
                    </a:extLst>
                  </p:cNvPr>
                  <p:cNvSpPr/>
                  <p:nvPr/>
                </p:nvSpPr>
                <p:spPr>
                  <a:xfrm>
                    <a:off x="5191440" y="5714556"/>
                    <a:ext cx="1498" cy="4223"/>
                  </a:xfrm>
                  <a:custGeom>
                    <a:avLst/>
                    <a:gdLst>
                      <a:gd name="connsiteX0" fmla="*/ 1499 w 1498"/>
                      <a:gd name="connsiteY0" fmla="*/ 0 h 4223"/>
                      <a:gd name="connsiteX1" fmla="*/ 0 w 1498"/>
                      <a:gd name="connsiteY1" fmla="*/ 4224 h 4223"/>
                      <a:gd name="connsiteX2" fmla="*/ 1226 w 1498"/>
                      <a:gd name="connsiteY2" fmla="*/ 1908 h 4223"/>
                      <a:gd name="connsiteX3" fmla="*/ 1499 w 1498"/>
                      <a:gd name="connsiteY3" fmla="*/ 0 h 4223"/>
                    </a:gdLst>
                    <a:ahLst/>
                    <a:cxnLst>
                      <a:cxn ang="0">
                        <a:pos x="connsiteX0" y="connsiteY0"/>
                      </a:cxn>
                      <a:cxn ang="0">
                        <a:pos x="connsiteX1" y="connsiteY1"/>
                      </a:cxn>
                      <a:cxn ang="0">
                        <a:pos x="connsiteX2" y="connsiteY2"/>
                      </a:cxn>
                      <a:cxn ang="0">
                        <a:pos x="connsiteX3" y="connsiteY3"/>
                      </a:cxn>
                    </a:cxnLst>
                    <a:rect l="l" t="t" r="r" b="b"/>
                    <a:pathLst>
                      <a:path w="1498" h="4223">
                        <a:moveTo>
                          <a:pt x="1499" y="0"/>
                        </a:moveTo>
                        <a:cubicBezTo>
                          <a:pt x="954" y="1499"/>
                          <a:pt x="545" y="2861"/>
                          <a:pt x="0" y="4224"/>
                        </a:cubicBezTo>
                        <a:lnTo>
                          <a:pt x="1226" y="1908"/>
                        </a:lnTo>
                        <a:lnTo>
                          <a:pt x="1499" y="0"/>
                        </a:lnTo>
                        <a:close/>
                      </a:path>
                    </a:pathLst>
                  </a:custGeom>
                  <a:solidFill>
                    <a:srgbClr val="FFD61D"/>
                  </a:solidFill>
                  <a:ln w="0" cap="flat">
                    <a:noFill/>
                    <a:prstDash val="solid"/>
                    <a:miter/>
                  </a:ln>
                </p:spPr>
                <p:txBody>
                  <a:bodyPr rtlCol="0" anchor="ctr"/>
                  <a:lstStyle/>
                  <a:p>
                    <a:endParaRPr lang="en-US"/>
                  </a:p>
                </p:txBody>
              </p:sp>
              <p:sp>
                <p:nvSpPr>
                  <p:cNvPr id="1780" name="Freeform: Shape 417">
                    <a:extLst>
                      <a:ext uri="{FF2B5EF4-FFF2-40B4-BE49-F238E27FC236}">
                        <a16:creationId xmlns:a16="http://schemas.microsoft.com/office/drawing/2014/main" id="{4234EFBD-8B69-5A59-68AB-7CC157B937C4}"/>
                      </a:ext>
                    </a:extLst>
                  </p:cNvPr>
                  <p:cNvSpPr/>
                  <p:nvPr/>
                </p:nvSpPr>
                <p:spPr>
                  <a:xfrm>
                    <a:off x="5177542" y="5572315"/>
                    <a:ext cx="69886" cy="164312"/>
                  </a:xfrm>
                  <a:custGeom>
                    <a:avLst/>
                    <a:gdLst>
                      <a:gd name="connsiteX0" fmla="*/ 47413 w 69886"/>
                      <a:gd name="connsiteY0" fmla="*/ 73845 h 164312"/>
                      <a:gd name="connsiteX1" fmla="*/ 46596 w 69886"/>
                      <a:gd name="connsiteY1" fmla="*/ 79159 h 164312"/>
                      <a:gd name="connsiteX2" fmla="*/ 69622 w 69886"/>
                      <a:gd name="connsiteY2" fmla="*/ 0 h 164312"/>
                      <a:gd name="connsiteX3" fmla="*/ 59267 w 69886"/>
                      <a:gd name="connsiteY3" fmla="*/ 28884 h 164312"/>
                      <a:gd name="connsiteX4" fmla="*/ 50411 w 69886"/>
                      <a:gd name="connsiteY4" fmla="*/ 44553 h 164312"/>
                      <a:gd name="connsiteX5" fmla="*/ 29293 w 69886"/>
                      <a:gd name="connsiteY5" fmla="*/ 96735 h 164312"/>
                      <a:gd name="connsiteX6" fmla="*/ 26977 w 69886"/>
                      <a:gd name="connsiteY6" fmla="*/ 114719 h 164312"/>
                      <a:gd name="connsiteX7" fmla="*/ 18121 w 69886"/>
                      <a:gd name="connsiteY7" fmla="*/ 124665 h 164312"/>
                      <a:gd name="connsiteX8" fmla="*/ 0 w 69886"/>
                      <a:gd name="connsiteY8" fmla="*/ 164312 h 164312"/>
                      <a:gd name="connsiteX9" fmla="*/ 16622 w 69886"/>
                      <a:gd name="connsiteY9" fmla="*/ 130115 h 164312"/>
                      <a:gd name="connsiteX10" fmla="*/ 15259 w 69886"/>
                      <a:gd name="connsiteY10" fmla="*/ 142241 h 164312"/>
                      <a:gd name="connsiteX11" fmla="*/ 16486 w 69886"/>
                      <a:gd name="connsiteY11" fmla="*/ 138562 h 164312"/>
                      <a:gd name="connsiteX12" fmla="*/ 32427 w 69886"/>
                      <a:gd name="connsiteY12" fmla="*/ 107089 h 164312"/>
                      <a:gd name="connsiteX13" fmla="*/ 47277 w 69886"/>
                      <a:gd name="connsiteY13" fmla="*/ 73845 h 164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9886" h="164312">
                        <a:moveTo>
                          <a:pt x="47413" y="73845"/>
                        </a:moveTo>
                        <a:cubicBezTo>
                          <a:pt x="46869" y="76434"/>
                          <a:pt x="46869" y="77660"/>
                          <a:pt x="46596" y="79159"/>
                        </a:cubicBezTo>
                        <a:cubicBezTo>
                          <a:pt x="55180" y="53545"/>
                          <a:pt x="72210" y="6812"/>
                          <a:pt x="69622" y="0"/>
                        </a:cubicBezTo>
                        <a:cubicBezTo>
                          <a:pt x="68259" y="4360"/>
                          <a:pt x="64172" y="17848"/>
                          <a:pt x="59267" y="28884"/>
                        </a:cubicBezTo>
                        <a:cubicBezTo>
                          <a:pt x="54498" y="39920"/>
                          <a:pt x="50138" y="48776"/>
                          <a:pt x="50411" y="44553"/>
                        </a:cubicBezTo>
                        <a:cubicBezTo>
                          <a:pt x="45642" y="62673"/>
                          <a:pt x="32563" y="87334"/>
                          <a:pt x="29293" y="96735"/>
                        </a:cubicBezTo>
                        <a:cubicBezTo>
                          <a:pt x="42781" y="69077"/>
                          <a:pt x="33653" y="94827"/>
                          <a:pt x="26977" y="114719"/>
                        </a:cubicBezTo>
                        <a:cubicBezTo>
                          <a:pt x="18121" y="131478"/>
                          <a:pt x="25614" y="110223"/>
                          <a:pt x="18121" y="124665"/>
                        </a:cubicBezTo>
                        <a:cubicBezTo>
                          <a:pt x="12126" y="137881"/>
                          <a:pt x="6540" y="151369"/>
                          <a:pt x="0" y="164312"/>
                        </a:cubicBezTo>
                        <a:cubicBezTo>
                          <a:pt x="5995" y="153141"/>
                          <a:pt x="11036" y="141560"/>
                          <a:pt x="16622" y="130115"/>
                        </a:cubicBezTo>
                        <a:lnTo>
                          <a:pt x="15259" y="142241"/>
                        </a:lnTo>
                        <a:cubicBezTo>
                          <a:pt x="15668" y="140878"/>
                          <a:pt x="16077" y="139925"/>
                          <a:pt x="16486" y="138562"/>
                        </a:cubicBezTo>
                        <a:cubicBezTo>
                          <a:pt x="29293" y="108997"/>
                          <a:pt x="30519" y="108043"/>
                          <a:pt x="32427" y="107089"/>
                        </a:cubicBezTo>
                        <a:cubicBezTo>
                          <a:pt x="34198" y="106136"/>
                          <a:pt x="35969" y="104909"/>
                          <a:pt x="47277" y="73845"/>
                        </a:cubicBezTo>
                        <a:close/>
                      </a:path>
                    </a:pathLst>
                  </a:custGeom>
                  <a:solidFill>
                    <a:srgbClr val="FFD61D"/>
                  </a:solidFill>
                  <a:ln w="0" cap="flat">
                    <a:noFill/>
                    <a:prstDash val="solid"/>
                    <a:miter/>
                  </a:ln>
                </p:spPr>
                <p:txBody>
                  <a:bodyPr rtlCol="0" anchor="ctr"/>
                  <a:lstStyle/>
                  <a:p>
                    <a:endParaRPr lang="en-US"/>
                  </a:p>
                </p:txBody>
              </p:sp>
              <p:sp>
                <p:nvSpPr>
                  <p:cNvPr id="1781" name="Freeform: Shape 418">
                    <a:extLst>
                      <a:ext uri="{FF2B5EF4-FFF2-40B4-BE49-F238E27FC236}">
                        <a16:creationId xmlns:a16="http://schemas.microsoft.com/office/drawing/2014/main" id="{042712C6-5A77-427F-05AD-01EBB3271B7E}"/>
                      </a:ext>
                    </a:extLst>
                  </p:cNvPr>
                  <p:cNvSpPr/>
                  <p:nvPr/>
                </p:nvSpPr>
                <p:spPr>
                  <a:xfrm>
                    <a:off x="5221141" y="5651474"/>
                    <a:ext cx="2997" cy="9946"/>
                  </a:xfrm>
                  <a:custGeom>
                    <a:avLst/>
                    <a:gdLst>
                      <a:gd name="connsiteX0" fmla="*/ 2997 w 2997"/>
                      <a:gd name="connsiteY0" fmla="*/ 0 h 9946"/>
                      <a:gd name="connsiteX1" fmla="*/ 0 w 2997"/>
                      <a:gd name="connsiteY1" fmla="*/ 9946 h 9946"/>
                      <a:gd name="connsiteX2" fmla="*/ 2997 w 2997"/>
                      <a:gd name="connsiteY2" fmla="*/ 0 h 9946"/>
                    </a:gdLst>
                    <a:ahLst/>
                    <a:cxnLst>
                      <a:cxn ang="0">
                        <a:pos x="connsiteX0" y="connsiteY0"/>
                      </a:cxn>
                      <a:cxn ang="0">
                        <a:pos x="connsiteX1" y="connsiteY1"/>
                      </a:cxn>
                      <a:cxn ang="0">
                        <a:pos x="connsiteX2" y="connsiteY2"/>
                      </a:cxn>
                    </a:cxnLst>
                    <a:rect l="l" t="t" r="r" b="b"/>
                    <a:pathLst>
                      <a:path w="2997" h="9946">
                        <a:moveTo>
                          <a:pt x="2997" y="0"/>
                        </a:moveTo>
                        <a:cubicBezTo>
                          <a:pt x="1635" y="3815"/>
                          <a:pt x="681" y="7221"/>
                          <a:pt x="0" y="9946"/>
                        </a:cubicBezTo>
                        <a:cubicBezTo>
                          <a:pt x="2180" y="4224"/>
                          <a:pt x="2725" y="1908"/>
                          <a:pt x="2997" y="0"/>
                        </a:cubicBezTo>
                        <a:close/>
                      </a:path>
                    </a:pathLst>
                  </a:custGeom>
                  <a:solidFill>
                    <a:srgbClr val="FFD61D"/>
                  </a:solidFill>
                  <a:ln w="0" cap="flat">
                    <a:noFill/>
                    <a:prstDash val="solid"/>
                    <a:miter/>
                  </a:ln>
                </p:spPr>
                <p:txBody>
                  <a:bodyPr rtlCol="0" anchor="ctr"/>
                  <a:lstStyle/>
                  <a:p>
                    <a:endParaRPr lang="en-US"/>
                  </a:p>
                </p:txBody>
              </p:sp>
              <p:sp>
                <p:nvSpPr>
                  <p:cNvPr id="1782" name="Freeform: Shape 419">
                    <a:extLst>
                      <a:ext uri="{FF2B5EF4-FFF2-40B4-BE49-F238E27FC236}">
                        <a16:creationId xmlns:a16="http://schemas.microsoft.com/office/drawing/2014/main" id="{D5C5AAB9-AB62-1EE0-4B56-9B9EEEF60B6F}"/>
                      </a:ext>
                    </a:extLst>
                  </p:cNvPr>
                  <p:cNvSpPr/>
                  <p:nvPr/>
                </p:nvSpPr>
                <p:spPr>
                  <a:xfrm>
                    <a:off x="5288855" y="5382798"/>
                    <a:ext cx="272" cy="11717"/>
                  </a:xfrm>
                  <a:custGeom>
                    <a:avLst/>
                    <a:gdLst>
                      <a:gd name="connsiteX0" fmla="*/ 273 w 272"/>
                      <a:gd name="connsiteY0" fmla="*/ 11717 h 11717"/>
                      <a:gd name="connsiteX1" fmla="*/ 0 w 272"/>
                      <a:gd name="connsiteY1" fmla="*/ 0 h 11717"/>
                      <a:gd name="connsiteX2" fmla="*/ 273 w 272"/>
                      <a:gd name="connsiteY2" fmla="*/ 11717 h 11717"/>
                    </a:gdLst>
                    <a:ahLst/>
                    <a:cxnLst>
                      <a:cxn ang="0">
                        <a:pos x="connsiteX0" y="connsiteY0"/>
                      </a:cxn>
                      <a:cxn ang="0">
                        <a:pos x="connsiteX1" y="connsiteY1"/>
                      </a:cxn>
                      <a:cxn ang="0">
                        <a:pos x="connsiteX2" y="connsiteY2"/>
                      </a:cxn>
                    </a:cxnLst>
                    <a:rect l="l" t="t" r="r" b="b"/>
                    <a:pathLst>
                      <a:path w="272" h="11717">
                        <a:moveTo>
                          <a:pt x="273" y="11717"/>
                        </a:moveTo>
                        <a:cubicBezTo>
                          <a:pt x="273" y="8311"/>
                          <a:pt x="136" y="4633"/>
                          <a:pt x="0" y="0"/>
                        </a:cubicBezTo>
                        <a:cubicBezTo>
                          <a:pt x="0" y="2180"/>
                          <a:pt x="136" y="7221"/>
                          <a:pt x="273" y="11717"/>
                        </a:cubicBezTo>
                        <a:close/>
                      </a:path>
                    </a:pathLst>
                  </a:custGeom>
                  <a:solidFill>
                    <a:srgbClr val="FFD61D"/>
                  </a:solidFill>
                  <a:ln w="0" cap="flat">
                    <a:noFill/>
                    <a:prstDash val="solid"/>
                    <a:miter/>
                  </a:ln>
                </p:spPr>
                <p:txBody>
                  <a:bodyPr rtlCol="0" anchor="ctr"/>
                  <a:lstStyle/>
                  <a:p>
                    <a:endParaRPr lang="en-US"/>
                  </a:p>
                </p:txBody>
              </p:sp>
              <p:sp>
                <p:nvSpPr>
                  <p:cNvPr id="1783" name="Freeform: Shape 420">
                    <a:extLst>
                      <a:ext uri="{FF2B5EF4-FFF2-40B4-BE49-F238E27FC236}">
                        <a16:creationId xmlns:a16="http://schemas.microsoft.com/office/drawing/2014/main" id="{0F639002-2335-8647-FA8B-762E9E761876}"/>
                      </a:ext>
                    </a:extLst>
                  </p:cNvPr>
                  <p:cNvSpPr/>
                  <p:nvPr/>
                </p:nvSpPr>
                <p:spPr>
                  <a:xfrm>
                    <a:off x="5433003" y="4927328"/>
                    <a:ext cx="23706" cy="29025"/>
                  </a:xfrm>
                  <a:custGeom>
                    <a:avLst/>
                    <a:gdLst>
                      <a:gd name="connsiteX0" fmla="*/ 0 w 23706"/>
                      <a:gd name="connsiteY0" fmla="*/ 0 h 29025"/>
                      <a:gd name="connsiteX1" fmla="*/ 11445 w 23706"/>
                      <a:gd name="connsiteY1" fmla="*/ 15668 h 29025"/>
                      <a:gd name="connsiteX2" fmla="*/ 23707 w 23706"/>
                      <a:gd name="connsiteY2" fmla="*/ 28884 h 29025"/>
                      <a:gd name="connsiteX3" fmla="*/ 3134 w 23706"/>
                      <a:gd name="connsiteY3" fmla="*/ 2861 h 29025"/>
                      <a:gd name="connsiteX4" fmla="*/ 0 w 23706"/>
                      <a:gd name="connsiteY4" fmla="*/ 0 h 290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06" h="29025">
                        <a:moveTo>
                          <a:pt x="0" y="0"/>
                        </a:moveTo>
                        <a:cubicBezTo>
                          <a:pt x="0" y="817"/>
                          <a:pt x="5858" y="8311"/>
                          <a:pt x="11445" y="15668"/>
                        </a:cubicBezTo>
                        <a:cubicBezTo>
                          <a:pt x="17031" y="23162"/>
                          <a:pt x="22753" y="30110"/>
                          <a:pt x="23707" y="28884"/>
                        </a:cubicBezTo>
                        <a:cubicBezTo>
                          <a:pt x="17031" y="20301"/>
                          <a:pt x="10627" y="11172"/>
                          <a:pt x="3134" y="2861"/>
                        </a:cubicBezTo>
                        <a:lnTo>
                          <a:pt x="0" y="0"/>
                        </a:lnTo>
                        <a:close/>
                      </a:path>
                    </a:pathLst>
                  </a:custGeom>
                  <a:solidFill>
                    <a:srgbClr val="FFD61D"/>
                  </a:solidFill>
                  <a:ln w="0" cap="flat">
                    <a:noFill/>
                    <a:prstDash val="solid"/>
                    <a:miter/>
                  </a:ln>
                </p:spPr>
                <p:txBody>
                  <a:bodyPr rtlCol="0" anchor="ctr"/>
                  <a:lstStyle/>
                  <a:p>
                    <a:endParaRPr lang="en-US"/>
                  </a:p>
                </p:txBody>
              </p:sp>
              <p:sp>
                <p:nvSpPr>
                  <p:cNvPr id="1784" name="Freeform: Shape 421">
                    <a:extLst>
                      <a:ext uri="{FF2B5EF4-FFF2-40B4-BE49-F238E27FC236}">
                        <a16:creationId xmlns:a16="http://schemas.microsoft.com/office/drawing/2014/main" id="{78394DEB-0688-EAF0-0827-E6C38438428C}"/>
                      </a:ext>
                    </a:extLst>
                  </p:cNvPr>
                  <p:cNvSpPr/>
                  <p:nvPr/>
                </p:nvSpPr>
                <p:spPr>
                  <a:xfrm>
                    <a:off x="4833794" y="5294238"/>
                    <a:ext cx="5041" cy="14033"/>
                  </a:xfrm>
                  <a:custGeom>
                    <a:avLst/>
                    <a:gdLst>
                      <a:gd name="connsiteX0" fmla="*/ 0 w 5041"/>
                      <a:gd name="connsiteY0" fmla="*/ 14033 h 14033"/>
                      <a:gd name="connsiteX1" fmla="*/ 4496 w 5041"/>
                      <a:gd name="connsiteY1" fmla="*/ 2453 h 14033"/>
                      <a:gd name="connsiteX2" fmla="*/ 5041 w 5041"/>
                      <a:gd name="connsiteY2" fmla="*/ 0 h 14033"/>
                      <a:gd name="connsiteX3" fmla="*/ 0 w 5041"/>
                      <a:gd name="connsiteY3" fmla="*/ 13897 h 14033"/>
                    </a:gdLst>
                    <a:ahLst/>
                    <a:cxnLst>
                      <a:cxn ang="0">
                        <a:pos x="connsiteX0" y="connsiteY0"/>
                      </a:cxn>
                      <a:cxn ang="0">
                        <a:pos x="connsiteX1" y="connsiteY1"/>
                      </a:cxn>
                      <a:cxn ang="0">
                        <a:pos x="connsiteX2" y="connsiteY2"/>
                      </a:cxn>
                      <a:cxn ang="0">
                        <a:pos x="connsiteX3" y="connsiteY3"/>
                      </a:cxn>
                    </a:cxnLst>
                    <a:rect l="l" t="t" r="r" b="b"/>
                    <a:pathLst>
                      <a:path w="5041" h="14033">
                        <a:moveTo>
                          <a:pt x="0" y="14033"/>
                        </a:moveTo>
                        <a:cubicBezTo>
                          <a:pt x="1226" y="10082"/>
                          <a:pt x="2997" y="6268"/>
                          <a:pt x="4496" y="2453"/>
                        </a:cubicBezTo>
                        <a:cubicBezTo>
                          <a:pt x="4632" y="1635"/>
                          <a:pt x="4905" y="681"/>
                          <a:pt x="5041" y="0"/>
                        </a:cubicBezTo>
                        <a:cubicBezTo>
                          <a:pt x="3678" y="2180"/>
                          <a:pt x="817" y="9810"/>
                          <a:pt x="0" y="13897"/>
                        </a:cubicBezTo>
                        <a:close/>
                      </a:path>
                    </a:pathLst>
                  </a:custGeom>
                  <a:solidFill>
                    <a:srgbClr val="FFD61D"/>
                  </a:solidFill>
                  <a:ln w="0" cap="flat">
                    <a:noFill/>
                    <a:prstDash val="solid"/>
                    <a:miter/>
                  </a:ln>
                </p:spPr>
                <p:txBody>
                  <a:bodyPr rtlCol="0" anchor="ctr"/>
                  <a:lstStyle/>
                  <a:p>
                    <a:endParaRPr lang="en-US"/>
                  </a:p>
                </p:txBody>
              </p:sp>
              <p:sp>
                <p:nvSpPr>
                  <p:cNvPr id="1785" name="Freeform: Shape 422">
                    <a:extLst>
                      <a:ext uri="{FF2B5EF4-FFF2-40B4-BE49-F238E27FC236}">
                        <a16:creationId xmlns:a16="http://schemas.microsoft.com/office/drawing/2014/main" id="{DE12D76C-DF1F-CAAE-D97D-F791601EA589}"/>
                      </a:ext>
                    </a:extLst>
                  </p:cNvPr>
                  <p:cNvSpPr/>
                  <p:nvPr/>
                </p:nvSpPr>
                <p:spPr>
                  <a:xfrm>
                    <a:off x="5227953" y="5605423"/>
                    <a:ext cx="2588" cy="11308"/>
                  </a:xfrm>
                  <a:custGeom>
                    <a:avLst/>
                    <a:gdLst>
                      <a:gd name="connsiteX0" fmla="*/ 2589 w 2588"/>
                      <a:gd name="connsiteY0" fmla="*/ 0 h 11308"/>
                      <a:gd name="connsiteX1" fmla="*/ 0 w 2588"/>
                      <a:gd name="connsiteY1" fmla="*/ 11308 h 11308"/>
                      <a:gd name="connsiteX2" fmla="*/ 2589 w 2588"/>
                      <a:gd name="connsiteY2" fmla="*/ 0 h 11308"/>
                    </a:gdLst>
                    <a:ahLst/>
                    <a:cxnLst>
                      <a:cxn ang="0">
                        <a:pos x="connsiteX0" y="connsiteY0"/>
                      </a:cxn>
                      <a:cxn ang="0">
                        <a:pos x="connsiteX1" y="connsiteY1"/>
                      </a:cxn>
                      <a:cxn ang="0">
                        <a:pos x="connsiteX2" y="connsiteY2"/>
                      </a:cxn>
                    </a:cxnLst>
                    <a:rect l="l" t="t" r="r" b="b"/>
                    <a:pathLst>
                      <a:path w="2588" h="11308">
                        <a:moveTo>
                          <a:pt x="2589" y="0"/>
                        </a:moveTo>
                        <a:cubicBezTo>
                          <a:pt x="681" y="6540"/>
                          <a:pt x="136" y="9673"/>
                          <a:pt x="0" y="11308"/>
                        </a:cubicBezTo>
                        <a:cubicBezTo>
                          <a:pt x="1226" y="7085"/>
                          <a:pt x="2316" y="2997"/>
                          <a:pt x="2589" y="0"/>
                        </a:cubicBezTo>
                        <a:close/>
                      </a:path>
                    </a:pathLst>
                  </a:custGeom>
                  <a:solidFill>
                    <a:srgbClr val="FFD61D"/>
                  </a:solidFill>
                  <a:ln w="0" cap="flat">
                    <a:noFill/>
                    <a:prstDash val="solid"/>
                    <a:miter/>
                  </a:ln>
                </p:spPr>
                <p:txBody>
                  <a:bodyPr rtlCol="0" anchor="ctr"/>
                  <a:lstStyle/>
                  <a:p>
                    <a:endParaRPr lang="en-US"/>
                  </a:p>
                </p:txBody>
              </p:sp>
              <p:sp>
                <p:nvSpPr>
                  <p:cNvPr id="1786" name="Freeform: Shape 423">
                    <a:extLst>
                      <a:ext uri="{FF2B5EF4-FFF2-40B4-BE49-F238E27FC236}">
                        <a16:creationId xmlns:a16="http://schemas.microsoft.com/office/drawing/2014/main" id="{48EEC8D2-7EE7-A309-260F-1C4E3CF183E1}"/>
                      </a:ext>
                    </a:extLst>
                  </p:cNvPr>
                  <p:cNvSpPr/>
                  <p:nvPr/>
                </p:nvSpPr>
                <p:spPr>
                  <a:xfrm>
                    <a:off x="4813085" y="5308135"/>
                    <a:ext cx="13488" cy="42099"/>
                  </a:xfrm>
                  <a:custGeom>
                    <a:avLst/>
                    <a:gdLst>
                      <a:gd name="connsiteX0" fmla="*/ 13488 w 13488"/>
                      <a:gd name="connsiteY0" fmla="*/ 0 h 42099"/>
                      <a:gd name="connsiteX1" fmla="*/ 5995 w 13488"/>
                      <a:gd name="connsiteY1" fmla="*/ 12671 h 42099"/>
                      <a:gd name="connsiteX2" fmla="*/ 0 w 13488"/>
                      <a:gd name="connsiteY2" fmla="*/ 42100 h 42099"/>
                      <a:gd name="connsiteX3" fmla="*/ 4905 w 13488"/>
                      <a:gd name="connsiteY3" fmla="*/ 22208 h 42099"/>
                      <a:gd name="connsiteX4" fmla="*/ 13352 w 13488"/>
                      <a:gd name="connsiteY4" fmla="*/ 0 h 42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88" h="42099">
                        <a:moveTo>
                          <a:pt x="13488" y="0"/>
                        </a:moveTo>
                        <a:cubicBezTo>
                          <a:pt x="11036" y="4769"/>
                          <a:pt x="7357" y="11990"/>
                          <a:pt x="5995" y="12671"/>
                        </a:cubicBezTo>
                        <a:cubicBezTo>
                          <a:pt x="2316" y="23162"/>
                          <a:pt x="2044" y="31064"/>
                          <a:pt x="0" y="42100"/>
                        </a:cubicBezTo>
                        <a:cubicBezTo>
                          <a:pt x="1362" y="35969"/>
                          <a:pt x="2589" y="29293"/>
                          <a:pt x="4905" y="22208"/>
                        </a:cubicBezTo>
                        <a:cubicBezTo>
                          <a:pt x="7357" y="15259"/>
                          <a:pt x="10082" y="7902"/>
                          <a:pt x="13352" y="0"/>
                        </a:cubicBezTo>
                        <a:close/>
                      </a:path>
                    </a:pathLst>
                  </a:custGeom>
                  <a:solidFill>
                    <a:srgbClr val="FFD61D"/>
                  </a:solidFill>
                  <a:ln w="0" cap="flat">
                    <a:noFill/>
                    <a:prstDash val="solid"/>
                    <a:miter/>
                  </a:ln>
                </p:spPr>
                <p:txBody>
                  <a:bodyPr rtlCol="0" anchor="ctr"/>
                  <a:lstStyle/>
                  <a:p>
                    <a:endParaRPr lang="en-US"/>
                  </a:p>
                </p:txBody>
              </p:sp>
              <p:sp>
                <p:nvSpPr>
                  <p:cNvPr id="1787" name="Freeform: Shape 424">
                    <a:extLst>
                      <a:ext uri="{FF2B5EF4-FFF2-40B4-BE49-F238E27FC236}">
                        <a16:creationId xmlns:a16="http://schemas.microsoft.com/office/drawing/2014/main" id="{7F2ECC34-B4C8-C538-F70C-74FDDB958D0C}"/>
                      </a:ext>
                    </a:extLst>
                  </p:cNvPr>
                  <p:cNvSpPr/>
                  <p:nvPr/>
                </p:nvSpPr>
                <p:spPr>
                  <a:xfrm>
                    <a:off x="4812949" y="5350235"/>
                    <a:ext cx="136" cy="953"/>
                  </a:xfrm>
                  <a:custGeom>
                    <a:avLst/>
                    <a:gdLst>
                      <a:gd name="connsiteX0" fmla="*/ 0 w 136"/>
                      <a:gd name="connsiteY0" fmla="*/ 954 h 953"/>
                      <a:gd name="connsiteX1" fmla="*/ 136 w 136"/>
                      <a:gd name="connsiteY1" fmla="*/ 0 h 953"/>
                      <a:gd name="connsiteX2" fmla="*/ 136 w 136"/>
                      <a:gd name="connsiteY2" fmla="*/ 954 h 953"/>
                    </a:gdLst>
                    <a:ahLst/>
                    <a:cxnLst>
                      <a:cxn ang="0">
                        <a:pos x="connsiteX0" y="connsiteY0"/>
                      </a:cxn>
                      <a:cxn ang="0">
                        <a:pos x="connsiteX1" y="connsiteY1"/>
                      </a:cxn>
                      <a:cxn ang="0">
                        <a:pos x="connsiteX2" y="connsiteY2"/>
                      </a:cxn>
                    </a:cxnLst>
                    <a:rect l="l" t="t" r="r" b="b"/>
                    <a:pathLst>
                      <a:path w="136" h="953">
                        <a:moveTo>
                          <a:pt x="0" y="954"/>
                        </a:moveTo>
                        <a:cubicBezTo>
                          <a:pt x="0" y="954"/>
                          <a:pt x="0" y="272"/>
                          <a:pt x="136" y="0"/>
                        </a:cubicBezTo>
                        <a:lnTo>
                          <a:pt x="136" y="954"/>
                        </a:lnTo>
                        <a:close/>
                      </a:path>
                    </a:pathLst>
                  </a:custGeom>
                  <a:solidFill>
                    <a:srgbClr val="FFD61D"/>
                  </a:solidFill>
                  <a:ln w="0" cap="flat">
                    <a:noFill/>
                    <a:prstDash val="solid"/>
                    <a:miter/>
                  </a:ln>
                </p:spPr>
                <p:txBody>
                  <a:bodyPr rtlCol="0" anchor="ctr"/>
                  <a:lstStyle/>
                  <a:p>
                    <a:endParaRPr lang="en-US"/>
                  </a:p>
                </p:txBody>
              </p:sp>
              <p:sp>
                <p:nvSpPr>
                  <p:cNvPr id="1788" name="Freeform: Shape 425">
                    <a:extLst>
                      <a:ext uri="{FF2B5EF4-FFF2-40B4-BE49-F238E27FC236}">
                        <a16:creationId xmlns:a16="http://schemas.microsoft.com/office/drawing/2014/main" id="{640D7001-9115-8E0E-8B01-23D4D2976E9B}"/>
                      </a:ext>
                    </a:extLst>
                  </p:cNvPr>
                  <p:cNvSpPr/>
                  <p:nvPr/>
                </p:nvSpPr>
                <p:spPr>
                  <a:xfrm>
                    <a:off x="4429468" y="4709193"/>
                    <a:ext cx="1174114" cy="1792318"/>
                  </a:xfrm>
                  <a:custGeom>
                    <a:avLst/>
                    <a:gdLst>
                      <a:gd name="connsiteX0" fmla="*/ 989365 w 1174114"/>
                      <a:gd name="connsiteY0" fmla="*/ 201240 h 1792318"/>
                      <a:gd name="connsiteX1" fmla="*/ 982008 w 1174114"/>
                      <a:gd name="connsiteY1" fmla="*/ 194701 h 1792318"/>
                      <a:gd name="connsiteX2" fmla="*/ 986232 w 1174114"/>
                      <a:gd name="connsiteY2" fmla="*/ 197834 h 1792318"/>
                      <a:gd name="connsiteX3" fmla="*/ 968384 w 1174114"/>
                      <a:gd name="connsiteY3" fmla="*/ 179577 h 1792318"/>
                      <a:gd name="connsiteX4" fmla="*/ 960209 w 1174114"/>
                      <a:gd name="connsiteY4" fmla="*/ 172901 h 1792318"/>
                      <a:gd name="connsiteX5" fmla="*/ 963479 w 1174114"/>
                      <a:gd name="connsiteY5" fmla="*/ 174809 h 1792318"/>
                      <a:gd name="connsiteX6" fmla="*/ 957620 w 1174114"/>
                      <a:gd name="connsiteY6" fmla="*/ 169086 h 1792318"/>
                      <a:gd name="connsiteX7" fmla="*/ 919744 w 1174114"/>
                      <a:gd name="connsiteY7" fmla="*/ 144699 h 1792318"/>
                      <a:gd name="connsiteX8" fmla="*/ 884593 w 1174114"/>
                      <a:gd name="connsiteY8" fmla="*/ 124806 h 1792318"/>
                      <a:gd name="connsiteX9" fmla="*/ 833500 w 1174114"/>
                      <a:gd name="connsiteY9" fmla="*/ 99193 h 1792318"/>
                      <a:gd name="connsiteX10" fmla="*/ 857888 w 1174114"/>
                      <a:gd name="connsiteY10" fmla="*/ 109002 h 1792318"/>
                      <a:gd name="connsiteX11" fmla="*/ 826279 w 1174114"/>
                      <a:gd name="connsiteY11" fmla="*/ 89519 h 1792318"/>
                      <a:gd name="connsiteX12" fmla="*/ 777367 w 1174114"/>
                      <a:gd name="connsiteY12" fmla="*/ 71126 h 1792318"/>
                      <a:gd name="connsiteX13" fmla="*/ 803663 w 1174114"/>
                      <a:gd name="connsiteY13" fmla="*/ 80935 h 1792318"/>
                      <a:gd name="connsiteX14" fmla="*/ 773007 w 1174114"/>
                      <a:gd name="connsiteY14" fmla="*/ 73033 h 1792318"/>
                      <a:gd name="connsiteX15" fmla="*/ 742079 w 1174114"/>
                      <a:gd name="connsiteY15" fmla="*/ 66902 h 1792318"/>
                      <a:gd name="connsiteX16" fmla="*/ 781999 w 1174114"/>
                      <a:gd name="connsiteY16" fmla="*/ 73714 h 1792318"/>
                      <a:gd name="connsiteX17" fmla="*/ 672866 w 1174114"/>
                      <a:gd name="connsiteY17" fmla="*/ 46738 h 1792318"/>
                      <a:gd name="connsiteX18" fmla="*/ 632947 w 1174114"/>
                      <a:gd name="connsiteY18" fmla="*/ 34203 h 1792318"/>
                      <a:gd name="connsiteX19" fmla="*/ 632401 w 1174114"/>
                      <a:gd name="connsiteY19" fmla="*/ 40607 h 1792318"/>
                      <a:gd name="connsiteX20" fmla="*/ 594662 w 1174114"/>
                      <a:gd name="connsiteY20" fmla="*/ 41424 h 1792318"/>
                      <a:gd name="connsiteX21" fmla="*/ 597659 w 1174114"/>
                      <a:gd name="connsiteY21" fmla="*/ 40061 h 1792318"/>
                      <a:gd name="connsiteX22" fmla="*/ 537711 w 1174114"/>
                      <a:gd name="connsiteY22" fmla="*/ 44830 h 1792318"/>
                      <a:gd name="connsiteX23" fmla="*/ 503241 w 1174114"/>
                      <a:gd name="connsiteY23" fmla="*/ 57365 h 1792318"/>
                      <a:gd name="connsiteX24" fmla="*/ 428578 w 1174114"/>
                      <a:gd name="connsiteY24" fmla="*/ 82434 h 1792318"/>
                      <a:gd name="connsiteX25" fmla="*/ 364951 w 1174114"/>
                      <a:gd name="connsiteY25" fmla="*/ 111727 h 1792318"/>
                      <a:gd name="connsiteX26" fmla="*/ 327620 w 1174114"/>
                      <a:gd name="connsiteY26" fmla="*/ 123853 h 1792318"/>
                      <a:gd name="connsiteX27" fmla="*/ 279934 w 1174114"/>
                      <a:gd name="connsiteY27" fmla="*/ 166907 h 1792318"/>
                      <a:gd name="connsiteX28" fmla="*/ 322034 w 1174114"/>
                      <a:gd name="connsiteY28" fmla="*/ 132164 h 1792318"/>
                      <a:gd name="connsiteX29" fmla="*/ 349147 w 1174114"/>
                      <a:gd name="connsiteY29" fmla="*/ 123171 h 1792318"/>
                      <a:gd name="connsiteX30" fmla="*/ 300234 w 1174114"/>
                      <a:gd name="connsiteY30" fmla="*/ 154644 h 1792318"/>
                      <a:gd name="connsiteX31" fmla="*/ 252412 w 1174114"/>
                      <a:gd name="connsiteY31" fmla="*/ 190477 h 1792318"/>
                      <a:gd name="connsiteX32" fmla="*/ 258134 w 1174114"/>
                      <a:gd name="connsiteY32" fmla="*/ 184618 h 1792318"/>
                      <a:gd name="connsiteX33" fmla="*/ 221893 w 1174114"/>
                      <a:gd name="connsiteY33" fmla="*/ 209551 h 1792318"/>
                      <a:gd name="connsiteX34" fmla="*/ 203091 w 1174114"/>
                      <a:gd name="connsiteY34" fmla="*/ 226037 h 1792318"/>
                      <a:gd name="connsiteX35" fmla="*/ 179657 w 1174114"/>
                      <a:gd name="connsiteY35" fmla="*/ 255466 h 1792318"/>
                      <a:gd name="connsiteX36" fmla="*/ 163580 w 1174114"/>
                      <a:gd name="connsiteY36" fmla="*/ 280263 h 1792318"/>
                      <a:gd name="connsiteX37" fmla="*/ 163989 w 1174114"/>
                      <a:gd name="connsiteY37" fmla="*/ 277674 h 1792318"/>
                      <a:gd name="connsiteX38" fmla="*/ 115349 w 1174114"/>
                      <a:gd name="connsiteY38" fmla="*/ 351520 h 1792318"/>
                      <a:gd name="connsiteX39" fmla="*/ 117120 w 1174114"/>
                      <a:gd name="connsiteY39" fmla="*/ 345933 h 1792318"/>
                      <a:gd name="connsiteX40" fmla="*/ 84557 w 1174114"/>
                      <a:gd name="connsiteY40" fmla="*/ 423457 h 1792318"/>
                      <a:gd name="connsiteX41" fmla="*/ 83740 w 1174114"/>
                      <a:gd name="connsiteY41" fmla="*/ 410105 h 1792318"/>
                      <a:gd name="connsiteX42" fmla="*/ 51313 w 1174114"/>
                      <a:gd name="connsiteY42" fmla="*/ 551120 h 1792318"/>
                      <a:gd name="connsiteX43" fmla="*/ 44228 w 1174114"/>
                      <a:gd name="connsiteY43" fmla="*/ 584772 h 1792318"/>
                      <a:gd name="connsiteX44" fmla="*/ 43956 w 1174114"/>
                      <a:gd name="connsiteY44" fmla="*/ 544852 h 1792318"/>
                      <a:gd name="connsiteX45" fmla="*/ 38779 w 1174114"/>
                      <a:gd name="connsiteY45" fmla="*/ 586952 h 1792318"/>
                      <a:gd name="connsiteX46" fmla="*/ 36599 w 1174114"/>
                      <a:gd name="connsiteY46" fmla="*/ 557523 h 1792318"/>
                      <a:gd name="connsiteX47" fmla="*/ 33465 w 1174114"/>
                      <a:gd name="connsiteY47" fmla="*/ 589677 h 1792318"/>
                      <a:gd name="connsiteX48" fmla="*/ 30876 w 1174114"/>
                      <a:gd name="connsiteY48" fmla="*/ 609160 h 1792318"/>
                      <a:gd name="connsiteX49" fmla="*/ 34010 w 1174114"/>
                      <a:gd name="connsiteY49" fmla="*/ 639271 h 1792318"/>
                      <a:gd name="connsiteX50" fmla="*/ 29650 w 1174114"/>
                      <a:gd name="connsiteY50" fmla="*/ 671016 h 1792318"/>
                      <a:gd name="connsiteX51" fmla="*/ 32511 w 1174114"/>
                      <a:gd name="connsiteY51" fmla="*/ 697039 h 1792318"/>
                      <a:gd name="connsiteX52" fmla="*/ 36054 w 1174114"/>
                      <a:gd name="connsiteY52" fmla="*/ 739548 h 1792318"/>
                      <a:gd name="connsiteX53" fmla="*/ 36326 w 1174114"/>
                      <a:gd name="connsiteY53" fmla="*/ 709028 h 1792318"/>
                      <a:gd name="connsiteX54" fmla="*/ 42866 w 1174114"/>
                      <a:gd name="connsiteY54" fmla="*/ 755488 h 1792318"/>
                      <a:gd name="connsiteX55" fmla="*/ 41367 w 1174114"/>
                      <a:gd name="connsiteY55" fmla="*/ 776061 h 1792318"/>
                      <a:gd name="connsiteX56" fmla="*/ 46545 w 1174114"/>
                      <a:gd name="connsiteY56" fmla="*/ 812712 h 1792318"/>
                      <a:gd name="connsiteX57" fmla="*/ 48043 w 1174114"/>
                      <a:gd name="connsiteY57" fmla="*/ 849906 h 1792318"/>
                      <a:gd name="connsiteX58" fmla="*/ 81969 w 1174114"/>
                      <a:gd name="connsiteY58" fmla="*/ 976751 h 1792318"/>
                      <a:gd name="connsiteX59" fmla="*/ 91778 w 1174114"/>
                      <a:gd name="connsiteY59" fmla="*/ 1007543 h 1792318"/>
                      <a:gd name="connsiteX60" fmla="*/ 102678 w 1174114"/>
                      <a:gd name="connsiteY60" fmla="*/ 1035474 h 1792318"/>
                      <a:gd name="connsiteX61" fmla="*/ 121207 w 1174114"/>
                      <a:gd name="connsiteY61" fmla="*/ 1080571 h 1792318"/>
                      <a:gd name="connsiteX62" fmla="*/ 128837 w 1174114"/>
                      <a:gd name="connsiteY62" fmla="*/ 1111226 h 1792318"/>
                      <a:gd name="connsiteX63" fmla="*/ 165215 w 1174114"/>
                      <a:gd name="connsiteY63" fmla="*/ 1182619 h 1792318"/>
                      <a:gd name="connsiteX64" fmla="*/ 183608 w 1174114"/>
                      <a:gd name="connsiteY64" fmla="*/ 1214773 h 1792318"/>
                      <a:gd name="connsiteX65" fmla="*/ 193009 w 1174114"/>
                      <a:gd name="connsiteY65" fmla="*/ 1232621 h 1792318"/>
                      <a:gd name="connsiteX66" fmla="*/ 203772 w 1174114"/>
                      <a:gd name="connsiteY66" fmla="*/ 1252240 h 1792318"/>
                      <a:gd name="connsiteX67" fmla="*/ 188921 w 1174114"/>
                      <a:gd name="connsiteY67" fmla="*/ 1230441 h 1792318"/>
                      <a:gd name="connsiteX68" fmla="*/ 219032 w 1174114"/>
                      <a:gd name="connsiteY68" fmla="*/ 1283713 h 1792318"/>
                      <a:gd name="connsiteX69" fmla="*/ 259361 w 1174114"/>
                      <a:gd name="connsiteY69" fmla="*/ 1350746 h 1792318"/>
                      <a:gd name="connsiteX70" fmla="*/ 249142 w 1174114"/>
                      <a:gd name="connsiteY70" fmla="*/ 1338893 h 1792318"/>
                      <a:gd name="connsiteX71" fmla="*/ 275165 w 1174114"/>
                      <a:gd name="connsiteY71" fmla="*/ 1373227 h 1792318"/>
                      <a:gd name="connsiteX72" fmla="*/ 269851 w 1174114"/>
                      <a:gd name="connsiteY72" fmla="*/ 1368049 h 1792318"/>
                      <a:gd name="connsiteX73" fmla="*/ 320126 w 1174114"/>
                      <a:gd name="connsiteY73" fmla="*/ 1440805 h 1792318"/>
                      <a:gd name="connsiteX74" fmla="*/ 372308 w 1174114"/>
                      <a:gd name="connsiteY74" fmla="*/ 1505112 h 1792318"/>
                      <a:gd name="connsiteX75" fmla="*/ 427352 w 1174114"/>
                      <a:gd name="connsiteY75" fmla="*/ 1566696 h 1792318"/>
                      <a:gd name="connsiteX76" fmla="*/ 487300 w 1174114"/>
                      <a:gd name="connsiteY76" fmla="*/ 1630867 h 1792318"/>
                      <a:gd name="connsiteX77" fmla="*/ 449832 w 1174114"/>
                      <a:gd name="connsiteY77" fmla="*/ 1598986 h 1792318"/>
                      <a:gd name="connsiteX78" fmla="*/ 473130 w 1174114"/>
                      <a:gd name="connsiteY78" fmla="*/ 1624464 h 1792318"/>
                      <a:gd name="connsiteX79" fmla="*/ 518364 w 1174114"/>
                      <a:gd name="connsiteY79" fmla="*/ 1665338 h 1792318"/>
                      <a:gd name="connsiteX80" fmla="*/ 518091 w 1174114"/>
                      <a:gd name="connsiteY80" fmla="*/ 1669016 h 1792318"/>
                      <a:gd name="connsiteX81" fmla="*/ 584034 w 1174114"/>
                      <a:gd name="connsiteY81" fmla="*/ 1729100 h 1792318"/>
                      <a:gd name="connsiteX82" fmla="*/ 662376 w 1174114"/>
                      <a:gd name="connsiteY82" fmla="*/ 1792319 h 1792318"/>
                      <a:gd name="connsiteX83" fmla="*/ 621093 w 1174114"/>
                      <a:gd name="connsiteY83" fmla="*/ 1763026 h 1792318"/>
                      <a:gd name="connsiteX84" fmla="*/ 600384 w 1174114"/>
                      <a:gd name="connsiteY84" fmla="*/ 1748311 h 1792318"/>
                      <a:gd name="connsiteX85" fmla="*/ 580356 w 1174114"/>
                      <a:gd name="connsiteY85" fmla="*/ 1732779 h 1792318"/>
                      <a:gd name="connsiteX86" fmla="*/ 596705 w 1174114"/>
                      <a:gd name="connsiteY86" fmla="*/ 1752126 h 1792318"/>
                      <a:gd name="connsiteX87" fmla="*/ 561145 w 1174114"/>
                      <a:gd name="connsiteY87" fmla="*/ 1724741 h 1792318"/>
                      <a:gd name="connsiteX88" fmla="*/ 600247 w 1174114"/>
                      <a:gd name="connsiteY88" fmla="*/ 1760710 h 1792318"/>
                      <a:gd name="connsiteX89" fmla="*/ 583898 w 1174114"/>
                      <a:gd name="connsiteY89" fmla="*/ 1749401 h 1792318"/>
                      <a:gd name="connsiteX90" fmla="*/ 620548 w 1174114"/>
                      <a:gd name="connsiteY90" fmla="*/ 1778831 h 1792318"/>
                      <a:gd name="connsiteX91" fmla="*/ 583353 w 1174114"/>
                      <a:gd name="connsiteY91" fmla="*/ 1751717 h 1792318"/>
                      <a:gd name="connsiteX92" fmla="*/ 541253 w 1174114"/>
                      <a:gd name="connsiteY92" fmla="*/ 1715749 h 1792318"/>
                      <a:gd name="connsiteX93" fmla="*/ 500516 w 1174114"/>
                      <a:gd name="connsiteY93" fmla="*/ 1677464 h 1792318"/>
                      <a:gd name="connsiteX94" fmla="*/ 466454 w 1174114"/>
                      <a:gd name="connsiteY94" fmla="*/ 1644356 h 1792318"/>
                      <a:gd name="connsiteX95" fmla="*/ 474084 w 1174114"/>
                      <a:gd name="connsiteY95" fmla="*/ 1649124 h 1792318"/>
                      <a:gd name="connsiteX96" fmla="*/ 432120 w 1174114"/>
                      <a:gd name="connsiteY96" fmla="*/ 1602528 h 1792318"/>
                      <a:gd name="connsiteX97" fmla="*/ 448333 w 1174114"/>
                      <a:gd name="connsiteY97" fmla="*/ 1623783 h 1792318"/>
                      <a:gd name="connsiteX98" fmla="*/ 430213 w 1174114"/>
                      <a:gd name="connsiteY98" fmla="*/ 1607978 h 1792318"/>
                      <a:gd name="connsiteX99" fmla="*/ 366995 w 1174114"/>
                      <a:gd name="connsiteY99" fmla="*/ 1526639 h 1792318"/>
                      <a:gd name="connsiteX100" fmla="*/ 320671 w 1174114"/>
                      <a:gd name="connsiteY100" fmla="*/ 1478817 h 1792318"/>
                      <a:gd name="connsiteX101" fmla="*/ 309226 w 1174114"/>
                      <a:gd name="connsiteY101" fmla="*/ 1457835 h 1792318"/>
                      <a:gd name="connsiteX102" fmla="*/ 261949 w 1174114"/>
                      <a:gd name="connsiteY102" fmla="*/ 1397478 h 1792318"/>
                      <a:gd name="connsiteX103" fmla="*/ 216988 w 1174114"/>
                      <a:gd name="connsiteY103" fmla="*/ 1329764 h 1792318"/>
                      <a:gd name="connsiteX104" fmla="*/ 222983 w 1174114"/>
                      <a:gd name="connsiteY104" fmla="*/ 1339029 h 1792318"/>
                      <a:gd name="connsiteX105" fmla="*/ 220531 w 1174114"/>
                      <a:gd name="connsiteY105" fmla="*/ 1328674 h 1792318"/>
                      <a:gd name="connsiteX106" fmla="*/ 171755 w 1174114"/>
                      <a:gd name="connsiteY106" fmla="*/ 1242976 h 1792318"/>
                      <a:gd name="connsiteX107" fmla="*/ 129382 w 1174114"/>
                      <a:gd name="connsiteY107" fmla="*/ 1171038 h 1792318"/>
                      <a:gd name="connsiteX108" fmla="*/ 90552 w 1174114"/>
                      <a:gd name="connsiteY108" fmla="*/ 1091334 h 1792318"/>
                      <a:gd name="connsiteX109" fmla="*/ 132788 w 1174114"/>
                      <a:gd name="connsiteY109" fmla="*/ 1169812 h 1792318"/>
                      <a:gd name="connsiteX110" fmla="*/ 113850 w 1174114"/>
                      <a:gd name="connsiteY110" fmla="*/ 1126894 h 1792318"/>
                      <a:gd name="connsiteX111" fmla="*/ 141917 w 1174114"/>
                      <a:gd name="connsiteY111" fmla="*/ 1177441 h 1792318"/>
                      <a:gd name="connsiteX112" fmla="*/ 99544 w 1174114"/>
                      <a:gd name="connsiteY112" fmla="*/ 1094195 h 1792318"/>
                      <a:gd name="connsiteX113" fmla="*/ 94639 w 1174114"/>
                      <a:gd name="connsiteY113" fmla="*/ 1074440 h 1792318"/>
                      <a:gd name="connsiteX114" fmla="*/ 89735 w 1174114"/>
                      <a:gd name="connsiteY114" fmla="*/ 1070897 h 1792318"/>
                      <a:gd name="connsiteX115" fmla="*/ 87691 w 1174114"/>
                      <a:gd name="connsiteY115" fmla="*/ 1063267 h 1792318"/>
                      <a:gd name="connsiteX116" fmla="*/ 62894 w 1174114"/>
                      <a:gd name="connsiteY116" fmla="*/ 998415 h 1792318"/>
                      <a:gd name="connsiteX117" fmla="*/ 69161 w 1174114"/>
                      <a:gd name="connsiteY117" fmla="*/ 1031522 h 1792318"/>
                      <a:gd name="connsiteX118" fmla="*/ 80606 w 1174114"/>
                      <a:gd name="connsiteY118" fmla="*/ 1055910 h 1792318"/>
                      <a:gd name="connsiteX119" fmla="*/ 83195 w 1174114"/>
                      <a:gd name="connsiteY119" fmla="*/ 1073350 h 1792318"/>
                      <a:gd name="connsiteX120" fmla="*/ 63303 w 1174114"/>
                      <a:gd name="connsiteY120" fmla="*/ 1020214 h 1792318"/>
                      <a:gd name="connsiteX121" fmla="*/ 48588 w 1174114"/>
                      <a:gd name="connsiteY121" fmla="*/ 974980 h 1792318"/>
                      <a:gd name="connsiteX122" fmla="*/ 49270 w 1174114"/>
                      <a:gd name="connsiteY122" fmla="*/ 966669 h 1792318"/>
                      <a:gd name="connsiteX123" fmla="*/ 42049 w 1174114"/>
                      <a:gd name="connsiteY123" fmla="*/ 941736 h 1792318"/>
                      <a:gd name="connsiteX124" fmla="*/ 36054 w 1174114"/>
                      <a:gd name="connsiteY124" fmla="*/ 917076 h 1792318"/>
                      <a:gd name="connsiteX125" fmla="*/ 26653 w 1174114"/>
                      <a:gd name="connsiteY125" fmla="*/ 875112 h 1792318"/>
                      <a:gd name="connsiteX126" fmla="*/ 29923 w 1174114"/>
                      <a:gd name="connsiteY126" fmla="*/ 881924 h 1792318"/>
                      <a:gd name="connsiteX127" fmla="*/ 19568 w 1174114"/>
                      <a:gd name="connsiteY127" fmla="*/ 821704 h 1792318"/>
                      <a:gd name="connsiteX128" fmla="*/ 15617 w 1174114"/>
                      <a:gd name="connsiteY128" fmla="*/ 792547 h 1792318"/>
                      <a:gd name="connsiteX129" fmla="*/ 14118 w 1174114"/>
                      <a:gd name="connsiteY129" fmla="*/ 778377 h 1792318"/>
                      <a:gd name="connsiteX130" fmla="*/ 14118 w 1174114"/>
                      <a:gd name="connsiteY130" fmla="*/ 764344 h 1792318"/>
                      <a:gd name="connsiteX131" fmla="*/ 5398 w 1174114"/>
                      <a:gd name="connsiteY131" fmla="*/ 705350 h 1792318"/>
                      <a:gd name="connsiteX132" fmla="*/ 2537 w 1174114"/>
                      <a:gd name="connsiteY132" fmla="*/ 676057 h 1792318"/>
                      <a:gd name="connsiteX133" fmla="*/ 494 w 1174114"/>
                      <a:gd name="connsiteY133" fmla="*/ 650306 h 1792318"/>
                      <a:gd name="connsiteX134" fmla="*/ 766 w 1174114"/>
                      <a:gd name="connsiteY134" fmla="*/ 625510 h 1792318"/>
                      <a:gd name="connsiteX135" fmla="*/ 6080 w 1174114"/>
                      <a:gd name="connsiteY135" fmla="*/ 584091 h 1792318"/>
                      <a:gd name="connsiteX136" fmla="*/ 20930 w 1174114"/>
                      <a:gd name="connsiteY136" fmla="*/ 499210 h 1792318"/>
                      <a:gd name="connsiteX137" fmla="*/ 16162 w 1174114"/>
                      <a:gd name="connsiteY137" fmla="*/ 542672 h 1792318"/>
                      <a:gd name="connsiteX138" fmla="*/ 22293 w 1174114"/>
                      <a:gd name="connsiteY138" fmla="*/ 506295 h 1792318"/>
                      <a:gd name="connsiteX139" fmla="*/ 29105 w 1174114"/>
                      <a:gd name="connsiteY139" fmla="*/ 484904 h 1792318"/>
                      <a:gd name="connsiteX140" fmla="*/ 27198 w 1174114"/>
                      <a:gd name="connsiteY140" fmla="*/ 510109 h 1792318"/>
                      <a:gd name="connsiteX141" fmla="*/ 37552 w 1174114"/>
                      <a:gd name="connsiteY141" fmla="*/ 468418 h 1792318"/>
                      <a:gd name="connsiteX142" fmla="*/ 45591 w 1174114"/>
                      <a:gd name="connsiteY142" fmla="*/ 437627 h 1792318"/>
                      <a:gd name="connsiteX143" fmla="*/ 32239 w 1174114"/>
                      <a:gd name="connsiteY143" fmla="*/ 466375 h 1792318"/>
                      <a:gd name="connsiteX144" fmla="*/ 79380 w 1174114"/>
                      <a:gd name="connsiteY144" fmla="*/ 340756 h 1792318"/>
                      <a:gd name="connsiteX145" fmla="*/ 92732 w 1174114"/>
                      <a:gd name="connsiteY145" fmla="*/ 323044 h 1792318"/>
                      <a:gd name="connsiteX146" fmla="*/ 97364 w 1174114"/>
                      <a:gd name="connsiteY146" fmla="*/ 310101 h 1792318"/>
                      <a:gd name="connsiteX147" fmla="*/ 101724 w 1174114"/>
                      <a:gd name="connsiteY147" fmla="*/ 310782 h 1792318"/>
                      <a:gd name="connsiteX148" fmla="*/ 121480 w 1174114"/>
                      <a:gd name="connsiteY148" fmla="*/ 276857 h 1792318"/>
                      <a:gd name="connsiteX149" fmla="*/ 148457 w 1174114"/>
                      <a:gd name="connsiteY149" fmla="*/ 240479 h 1792318"/>
                      <a:gd name="connsiteX150" fmla="*/ 189467 w 1174114"/>
                      <a:gd name="connsiteY150" fmla="*/ 188161 h 1792318"/>
                      <a:gd name="connsiteX151" fmla="*/ 182790 w 1174114"/>
                      <a:gd name="connsiteY151" fmla="*/ 199742 h 1792318"/>
                      <a:gd name="connsiteX152" fmla="*/ 185515 w 1174114"/>
                      <a:gd name="connsiteY152" fmla="*/ 202603 h 1792318"/>
                      <a:gd name="connsiteX153" fmla="*/ 155678 w 1174114"/>
                      <a:gd name="connsiteY153" fmla="*/ 238436 h 1792318"/>
                      <a:gd name="connsiteX154" fmla="*/ 137966 w 1174114"/>
                      <a:gd name="connsiteY154" fmla="*/ 265140 h 1792318"/>
                      <a:gd name="connsiteX155" fmla="*/ 158130 w 1174114"/>
                      <a:gd name="connsiteY155" fmla="*/ 244703 h 1792318"/>
                      <a:gd name="connsiteX156" fmla="*/ 176659 w 1174114"/>
                      <a:gd name="connsiteY156" fmla="*/ 219089 h 1792318"/>
                      <a:gd name="connsiteX157" fmla="*/ 171891 w 1174114"/>
                      <a:gd name="connsiteY157" fmla="*/ 224266 h 1792318"/>
                      <a:gd name="connsiteX158" fmla="*/ 239196 w 1174114"/>
                      <a:gd name="connsiteY158" fmla="*/ 154644 h 1792318"/>
                      <a:gd name="connsiteX159" fmla="*/ 327347 w 1174114"/>
                      <a:gd name="connsiteY159" fmla="*/ 92516 h 1792318"/>
                      <a:gd name="connsiteX160" fmla="*/ 394653 w 1174114"/>
                      <a:gd name="connsiteY160" fmla="*/ 50961 h 1792318"/>
                      <a:gd name="connsiteX161" fmla="*/ 476536 w 1174114"/>
                      <a:gd name="connsiteY161" fmla="*/ 17854 h 1792318"/>
                      <a:gd name="connsiteX162" fmla="*/ 492886 w 1174114"/>
                      <a:gd name="connsiteY162" fmla="*/ 16355 h 1792318"/>
                      <a:gd name="connsiteX163" fmla="*/ 492205 w 1174114"/>
                      <a:gd name="connsiteY163" fmla="*/ 20851 h 1792318"/>
                      <a:gd name="connsiteX164" fmla="*/ 556376 w 1174114"/>
                      <a:gd name="connsiteY164" fmla="*/ 7908 h 1792318"/>
                      <a:gd name="connsiteX165" fmla="*/ 522179 w 1174114"/>
                      <a:gd name="connsiteY165" fmla="*/ 10905 h 1792318"/>
                      <a:gd name="connsiteX166" fmla="*/ 591255 w 1174114"/>
                      <a:gd name="connsiteY166" fmla="*/ 3412 h 1792318"/>
                      <a:gd name="connsiteX167" fmla="*/ 585261 w 1174114"/>
                      <a:gd name="connsiteY167" fmla="*/ 4638 h 1792318"/>
                      <a:gd name="connsiteX168" fmla="*/ 626407 w 1174114"/>
                      <a:gd name="connsiteY168" fmla="*/ 1504 h 1792318"/>
                      <a:gd name="connsiteX169" fmla="*/ 659378 w 1174114"/>
                      <a:gd name="connsiteY169" fmla="*/ 5591 h 1792318"/>
                      <a:gd name="connsiteX170" fmla="*/ 702841 w 1174114"/>
                      <a:gd name="connsiteY170" fmla="*/ 12949 h 1792318"/>
                      <a:gd name="connsiteX171" fmla="*/ 735540 w 1174114"/>
                      <a:gd name="connsiteY171" fmla="*/ 15537 h 1792318"/>
                      <a:gd name="connsiteX172" fmla="*/ 744396 w 1174114"/>
                      <a:gd name="connsiteY172" fmla="*/ 19625 h 1792318"/>
                      <a:gd name="connsiteX173" fmla="*/ 769737 w 1174114"/>
                      <a:gd name="connsiteY173" fmla="*/ 28753 h 1792318"/>
                      <a:gd name="connsiteX174" fmla="*/ 844945 w 1174114"/>
                      <a:gd name="connsiteY174" fmla="*/ 52460 h 1792318"/>
                      <a:gd name="connsiteX175" fmla="*/ 853937 w 1174114"/>
                      <a:gd name="connsiteY175" fmla="*/ 58728 h 1792318"/>
                      <a:gd name="connsiteX176" fmla="*/ 872467 w 1174114"/>
                      <a:gd name="connsiteY176" fmla="*/ 71535 h 1792318"/>
                      <a:gd name="connsiteX177" fmla="*/ 942224 w 1174114"/>
                      <a:gd name="connsiteY177" fmla="*/ 111863 h 1792318"/>
                      <a:gd name="connsiteX178" fmla="*/ 1003671 w 1174114"/>
                      <a:gd name="connsiteY178" fmla="*/ 160912 h 1792318"/>
                      <a:gd name="connsiteX179" fmla="*/ 1003808 w 1174114"/>
                      <a:gd name="connsiteY179" fmla="*/ 165680 h 1792318"/>
                      <a:gd name="connsiteX180" fmla="*/ 1021928 w 1174114"/>
                      <a:gd name="connsiteY180" fmla="*/ 183120 h 1792318"/>
                      <a:gd name="connsiteX181" fmla="*/ 1039368 w 1174114"/>
                      <a:gd name="connsiteY181" fmla="*/ 202194 h 1792318"/>
                      <a:gd name="connsiteX182" fmla="*/ 1038959 w 1174114"/>
                      <a:gd name="connsiteY182" fmla="*/ 201922 h 1792318"/>
                      <a:gd name="connsiteX183" fmla="*/ 1039504 w 1174114"/>
                      <a:gd name="connsiteY183" fmla="*/ 202467 h 1792318"/>
                      <a:gd name="connsiteX184" fmla="*/ 1047815 w 1174114"/>
                      <a:gd name="connsiteY184" fmla="*/ 210641 h 1792318"/>
                      <a:gd name="connsiteX185" fmla="*/ 1071931 w 1174114"/>
                      <a:gd name="connsiteY185" fmla="*/ 234893 h 1792318"/>
                      <a:gd name="connsiteX186" fmla="*/ 1104085 w 1174114"/>
                      <a:gd name="connsiteY186" fmla="*/ 277265 h 1792318"/>
                      <a:gd name="connsiteX187" fmla="*/ 1092231 w 1174114"/>
                      <a:gd name="connsiteY187" fmla="*/ 253286 h 1792318"/>
                      <a:gd name="connsiteX188" fmla="*/ 1069887 w 1174114"/>
                      <a:gd name="connsiteY188" fmla="*/ 223449 h 1792318"/>
                      <a:gd name="connsiteX189" fmla="*/ 1057761 w 1174114"/>
                      <a:gd name="connsiteY189" fmla="*/ 213366 h 1792318"/>
                      <a:gd name="connsiteX190" fmla="*/ 1021792 w 1174114"/>
                      <a:gd name="connsiteY190" fmla="*/ 171403 h 1792318"/>
                      <a:gd name="connsiteX191" fmla="*/ 1073838 w 1174114"/>
                      <a:gd name="connsiteY191" fmla="*/ 224811 h 1792318"/>
                      <a:gd name="connsiteX192" fmla="*/ 1088280 w 1174114"/>
                      <a:gd name="connsiteY192" fmla="*/ 243885 h 1792318"/>
                      <a:gd name="connsiteX193" fmla="*/ 1102041 w 1174114"/>
                      <a:gd name="connsiteY193" fmla="*/ 264322 h 1792318"/>
                      <a:gd name="connsiteX194" fmla="*/ 1124521 w 1174114"/>
                      <a:gd name="connsiteY194" fmla="*/ 302335 h 1792318"/>
                      <a:gd name="connsiteX195" fmla="*/ 1093185 w 1174114"/>
                      <a:gd name="connsiteY195" fmla="*/ 238844 h 1792318"/>
                      <a:gd name="connsiteX196" fmla="*/ 1036507 w 1174114"/>
                      <a:gd name="connsiteY196" fmla="*/ 167996 h 1792318"/>
                      <a:gd name="connsiteX197" fmla="*/ 1052720 w 1174114"/>
                      <a:gd name="connsiteY197" fmla="*/ 188842 h 1792318"/>
                      <a:gd name="connsiteX198" fmla="*/ 1031602 w 1174114"/>
                      <a:gd name="connsiteY198" fmla="*/ 165816 h 1792318"/>
                      <a:gd name="connsiteX199" fmla="*/ 1049314 w 1174114"/>
                      <a:gd name="connsiteY199" fmla="*/ 190477 h 1792318"/>
                      <a:gd name="connsiteX200" fmla="*/ 991682 w 1174114"/>
                      <a:gd name="connsiteY200" fmla="*/ 133118 h 1792318"/>
                      <a:gd name="connsiteX201" fmla="*/ 1008167 w 1174114"/>
                      <a:gd name="connsiteY201" fmla="*/ 153009 h 1792318"/>
                      <a:gd name="connsiteX202" fmla="*/ 959664 w 1174114"/>
                      <a:gd name="connsiteY202" fmla="*/ 114452 h 1792318"/>
                      <a:gd name="connsiteX203" fmla="*/ 974923 w 1174114"/>
                      <a:gd name="connsiteY203" fmla="*/ 129439 h 1792318"/>
                      <a:gd name="connsiteX204" fmla="*/ 950263 w 1174114"/>
                      <a:gd name="connsiteY204" fmla="*/ 107912 h 1792318"/>
                      <a:gd name="connsiteX205" fmla="*/ 930099 w 1174114"/>
                      <a:gd name="connsiteY205" fmla="*/ 92789 h 1792318"/>
                      <a:gd name="connsiteX206" fmla="*/ 884865 w 1174114"/>
                      <a:gd name="connsiteY206" fmla="*/ 62134 h 1792318"/>
                      <a:gd name="connsiteX207" fmla="*/ 858570 w 1174114"/>
                      <a:gd name="connsiteY207" fmla="*/ 51915 h 1792318"/>
                      <a:gd name="connsiteX208" fmla="*/ 823418 w 1174114"/>
                      <a:gd name="connsiteY208" fmla="*/ 38835 h 1792318"/>
                      <a:gd name="connsiteX209" fmla="*/ 843038 w 1174114"/>
                      <a:gd name="connsiteY209" fmla="*/ 47828 h 1792318"/>
                      <a:gd name="connsiteX210" fmla="*/ 799439 w 1174114"/>
                      <a:gd name="connsiteY210" fmla="*/ 33658 h 1792318"/>
                      <a:gd name="connsiteX211" fmla="*/ 776413 w 1174114"/>
                      <a:gd name="connsiteY211" fmla="*/ 17581 h 1792318"/>
                      <a:gd name="connsiteX212" fmla="*/ 720416 w 1174114"/>
                      <a:gd name="connsiteY212" fmla="*/ 5455 h 1792318"/>
                      <a:gd name="connsiteX213" fmla="*/ 672866 w 1174114"/>
                      <a:gd name="connsiteY213" fmla="*/ 278 h 1792318"/>
                      <a:gd name="connsiteX214" fmla="*/ 762516 w 1174114"/>
                      <a:gd name="connsiteY214" fmla="*/ 13221 h 1792318"/>
                      <a:gd name="connsiteX215" fmla="*/ 740717 w 1174114"/>
                      <a:gd name="connsiteY215" fmla="*/ 5728 h 1792318"/>
                      <a:gd name="connsiteX216" fmla="*/ 779820 w 1174114"/>
                      <a:gd name="connsiteY216" fmla="*/ 15265 h 1792318"/>
                      <a:gd name="connsiteX217" fmla="*/ 805706 w 1174114"/>
                      <a:gd name="connsiteY217" fmla="*/ 24121 h 1792318"/>
                      <a:gd name="connsiteX218" fmla="*/ 827642 w 1174114"/>
                      <a:gd name="connsiteY218" fmla="*/ 32977 h 1792318"/>
                      <a:gd name="connsiteX219" fmla="*/ 862521 w 1174114"/>
                      <a:gd name="connsiteY219" fmla="*/ 53141 h 1792318"/>
                      <a:gd name="connsiteX220" fmla="*/ 872603 w 1174114"/>
                      <a:gd name="connsiteY220" fmla="*/ 52460 h 1792318"/>
                      <a:gd name="connsiteX221" fmla="*/ 804344 w 1174114"/>
                      <a:gd name="connsiteY221" fmla="*/ 21669 h 1792318"/>
                      <a:gd name="connsiteX222" fmla="*/ 850122 w 1174114"/>
                      <a:gd name="connsiteY222" fmla="*/ 39380 h 1792318"/>
                      <a:gd name="connsiteX223" fmla="*/ 879279 w 1174114"/>
                      <a:gd name="connsiteY223" fmla="*/ 49599 h 1792318"/>
                      <a:gd name="connsiteX224" fmla="*/ 906119 w 1174114"/>
                      <a:gd name="connsiteY224" fmla="*/ 60498 h 1792318"/>
                      <a:gd name="connsiteX225" fmla="*/ 943314 w 1174114"/>
                      <a:gd name="connsiteY225" fmla="*/ 83388 h 1792318"/>
                      <a:gd name="connsiteX226" fmla="*/ 953124 w 1174114"/>
                      <a:gd name="connsiteY226" fmla="*/ 97830 h 1792318"/>
                      <a:gd name="connsiteX227" fmla="*/ 1003399 w 1174114"/>
                      <a:gd name="connsiteY227" fmla="*/ 135842 h 1792318"/>
                      <a:gd name="connsiteX228" fmla="*/ 997131 w 1174114"/>
                      <a:gd name="connsiteY228" fmla="*/ 124125 h 1792318"/>
                      <a:gd name="connsiteX229" fmla="*/ 1018250 w 1174114"/>
                      <a:gd name="connsiteY229" fmla="*/ 143608 h 1792318"/>
                      <a:gd name="connsiteX230" fmla="*/ 1033645 w 1174114"/>
                      <a:gd name="connsiteY230" fmla="*/ 162138 h 1792318"/>
                      <a:gd name="connsiteX231" fmla="*/ 1071249 w 1174114"/>
                      <a:gd name="connsiteY231" fmla="*/ 205873 h 1792318"/>
                      <a:gd name="connsiteX232" fmla="*/ 1060622 w 1174114"/>
                      <a:gd name="connsiteY232" fmla="*/ 190205 h 1792318"/>
                      <a:gd name="connsiteX233" fmla="*/ 1049314 w 1174114"/>
                      <a:gd name="connsiteY233" fmla="*/ 177670 h 1792318"/>
                      <a:gd name="connsiteX234" fmla="*/ 1078743 w 1174114"/>
                      <a:gd name="connsiteY234" fmla="*/ 212140 h 1792318"/>
                      <a:gd name="connsiteX235" fmla="*/ 1098226 w 1174114"/>
                      <a:gd name="connsiteY235" fmla="*/ 242932 h 1792318"/>
                      <a:gd name="connsiteX236" fmla="*/ 1129290 w 1174114"/>
                      <a:gd name="connsiteY236" fmla="*/ 313098 h 1792318"/>
                      <a:gd name="connsiteX237" fmla="*/ 1144958 w 1174114"/>
                      <a:gd name="connsiteY237" fmla="*/ 332990 h 1792318"/>
                      <a:gd name="connsiteX238" fmla="*/ 1133513 w 1174114"/>
                      <a:gd name="connsiteY238" fmla="*/ 321409 h 1792318"/>
                      <a:gd name="connsiteX239" fmla="*/ 1156675 w 1174114"/>
                      <a:gd name="connsiteY239" fmla="*/ 379995 h 1792318"/>
                      <a:gd name="connsiteX240" fmla="*/ 1168665 w 1174114"/>
                      <a:gd name="connsiteY240" fmla="*/ 403020 h 1792318"/>
                      <a:gd name="connsiteX241" fmla="*/ 1160082 w 1174114"/>
                      <a:gd name="connsiteY241" fmla="*/ 384218 h 1792318"/>
                      <a:gd name="connsiteX242" fmla="*/ 1170981 w 1174114"/>
                      <a:gd name="connsiteY242" fmla="*/ 432041 h 1792318"/>
                      <a:gd name="connsiteX243" fmla="*/ 1159809 w 1174114"/>
                      <a:gd name="connsiteY243" fmla="*/ 405200 h 1792318"/>
                      <a:gd name="connsiteX244" fmla="*/ 1141280 w 1174114"/>
                      <a:gd name="connsiteY244" fmla="*/ 355198 h 1792318"/>
                      <a:gd name="connsiteX245" fmla="*/ 1147819 w 1174114"/>
                      <a:gd name="connsiteY245" fmla="*/ 376180 h 1792318"/>
                      <a:gd name="connsiteX246" fmla="*/ 1134059 w 1174114"/>
                      <a:gd name="connsiteY246" fmla="*/ 338849 h 1792318"/>
                      <a:gd name="connsiteX247" fmla="*/ 1132696 w 1174114"/>
                      <a:gd name="connsiteY247" fmla="*/ 354517 h 1792318"/>
                      <a:gd name="connsiteX248" fmla="*/ 1133377 w 1174114"/>
                      <a:gd name="connsiteY248" fmla="*/ 353154 h 1792318"/>
                      <a:gd name="connsiteX249" fmla="*/ 1122069 w 1174114"/>
                      <a:gd name="connsiteY249" fmla="*/ 328903 h 1792318"/>
                      <a:gd name="connsiteX250" fmla="*/ 1130789 w 1174114"/>
                      <a:gd name="connsiteY250" fmla="*/ 363645 h 1792318"/>
                      <a:gd name="connsiteX251" fmla="*/ 1139508 w 1174114"/>
                      <a:gd name="connsiteY251" fmla="*/ 388306 h 1792318"/>
                      <a:gd name="connsiteX252" fmla="*/ 1169891 w 1174114"/>
                      <a:gd name="connsiteY252" fmla="*/ 473868 h 1792318"/>
                      <a:gd name="connsiteX253" fmla="*/ 1170845 w 1174114"/>
                      <a:gd name="connsiteY253" fmla="*/ 559158 h 1792318"/>
                      <a:gd name="connsiteX254" fmla="*/ 1174115 w 1174114"/>
                      <a:gd name="connsiteY254" fmla="*/ 567196 h 1792318"/>
                      <a:gd name="connsiteX255" fmla="*/ 1169891 w 1174114"/>
                      <a:gd name="connsiteY255" fmla="*/ 609569 h 1792318"/>
                      <a:gd name="connsiteX256" fmla="*/ 1165531 w 1174114"/>
                      <a:gd name="connsiteY256" fmla="*/ 610387 h 1792318"/>
                      <a:gd name="connsiteX257" fmla="*/ 1167439 w 1174114"/>
                      <a:gd name="connsiteY257" fmla="*/ 597716 h 1792318"/>
                      <a:gd name="connsiteX258" fmla="*/ 1166757 w 1174114"/>
                      <a:gd name="connsiteY258" fmla="*/ 592947 h 1792318"/>
                      <a:gd name="connsiteX259" fmla="*/ 1166349 w 1174114"/>
                      <a:gd name="connsiteY259" fmla="*/ 591312 h 1792318"/>
                      <a:gd name="connsiteX260" fmla="*/ 1163079 w 1174114"/>
                      <a:gd name="connsiteY260" fmla="*/ 633821 h 1792318"/>
                      <a:gd name="connsiteX261" fmla="*/ 1161308 w 1174114"/>
                      <a:gd name="connsiteY261" fmla="*/ 651124 h 1792318"/>
                      <a:gd name="connsiteX262" fmla="*/ 1151225 w 1174114"/>
                      <a:gd name="connsiteY262" fmla="*/ 636410 h 1792318"/>
                      <a:gd name="connsiteX263" fmla="*/ 1147138 w 1174114"/>
                      <a:gd name="connsiteY263" fmla="*/ 666111 h 1792318"/>
                      <a:gd name="connsiteX264" fmla="*/ 1141824 w 1174114"/>
                      <a:gd name="connsiteY264" fmla="*/ 695677 h 1792318"/>
                      <a:gd name="connsiteX265" fmla="*/ 1142233 w 1174114"/>
                      <a:gd name="connsiteY265" fmla="*/ 708484 h 1792318"/>
                      <a:gd name="connsiteX266" fmla="*/ 1133513 w 1174114"/>
                      <a:gd name="connsiteY266" fmla="*/ 735324 h 1792318"/>
                      <a:gd name="connsiteX267" fmla="*/ 1121388 w 1174114"/>
                      <a:gd name="connsiteY267" fmla="*/ 774835 h 1792318"/>
                      <a:gd name="connsiteX268" fmla="*/ 1121388 w 1174114"/>
                      <a:gd name="connsiteY268" fmla="*/ 773200 h 1792318"/>
                      <a:gd name="connsiteX269" fmla="*/ 1107218 w 1174114"/>
                      <a:gd name="connsiteY269" fmla="*/ 807534 h 1792318"/>
                      <a:gd name="connsiteX270" fmla="*/ 1091414 w 1174114"/>
                      <a:gd name="connsiteY270" fmla="*/ 845002 h 1792318"/>
                      <a:gd name="connsiteX271" fmla="*/ 1079696 w 1174114"/>
                      <a:gd name="connsiteY271" fmla="*/ 889690 h 1792318"/>
                      <a:gd name="connsiteX272" fmla="*/ 1093185 w 1174114"/>
                      <a:gd name="connsiteY272" fmla="*/ 873613 h 1792318"/>
                      <a:gd name="connsiteX273" fmla="*/ 1087326 w 1174114"/>
                      <a:gd name="connsiteY273" fmla="*/ 885467 h 1792318"/>
                      <a:gd name="connsiteX274" fmla="*/ 1093730 w 1174114"/>
                      <a:gd name="connsiteY274" fmla="*/ 878109 h 1792318"/>
                      <a:gd name="connsiteX275" fmla="*/ 1119480 w 1174114"/>
                      <a:gd name="connsiteY275" fmla="*/ 818570 h 1792318"/>
                      <a:gd name="connsiteX276" fmla="*/ 1131606 w 1174114"/>
                      <a:gd name="connsiteY276" fmla="*/ 775244 h 1792318"/>
                      <a:gd name="connsiteX277" fmla="*/ 1118118 w 1174114"/>
                      <a:gd name="connsiteY277" fmla="*/ 811758 h 1792318"/>
                      <a:gd name="connsiteX278" fmla="*/ 1129699 w 1174114"/>
                      <a:gd name="connsiteY278" fmla="*/ 774971 h 1792318"/>
                      <a:gd name="connsiteX279" fmla="*/ 1144822 w 1174114"/>
                      <a:gd name="connsiteY279" fmla="*/ 727558 h 1792318"/>
                      <a:gd name="connsiteX280" fmla="*/ 1150681 w 1174114"/>
                      <a:gd name="connsiteY280" fmla="*/ 716386 h 1792318"/>
                      <a:gd name="connsiteX281" fmla="*/ 1158038 w 1174114"/>
                      <a:gd name="connsiteY281" fmla="*/ 679327 h 1792318"/>
                      <a:gd name="connsiteX282" fmla="*/ 1151907 w 1174114"/>
                      <a:gd name="connsiteY282" fmla="*/ 725242 h 1792318"/>
                      <a:gd name="connsiteX283" fmla="*/ 1158992 w 1174114"/>
                      <a:gd name="connsiteY283" fmla="*/ 701535 h 1792318"/>
                      <a:gd name="connsiteX284" fmla="*/ 1166621 w 1174114"/>
                      <a:gd name="connsiteY284" fmla="*/ 662977 h 1792318"/>
                      <a:gd name="connsiteX285" fmla="*/ 1165259 w 1174114"/>
                      <a:gd name="connsiteY285" fmla="*/ 650034 h 1792318"/>
                      <a:gd name="connsiteX286" fmla="*/ 1171935 w 1174114"/>
                      <a:gd name="connsiteY286" fmla="*/ 640633 h 1792318"/>
                      <a:gd name="connsiteX287" fmla="*/ 1168256 w 1174114"/>
                      <a:gd name="connsiteY287" fmla="*/ 670880 h 1792318"/>
                      <a:gd name="connsiteX288" fmla="*/ 1163488 w 1174114"/>
                      <a:gd name="connsiteY288" fmla="*/ 700990 h 1792318"/>
                      <a:gd name="connsiteX289" fmla="*/ 1169619 w 1174114"/>
                      <a:gd name="connsiteY289" fmla="*/ 685049 h 1792318"/>
                      <a:gd name="connsiteX290" fmla="*/ 1157902 w 1174114"/>
                      <a:gd name="connsiteY290" fmla="*/ 735188 h 1792318"/>
                      <a:gd name="connsiteX291" fmla="*/ 1159128 w 1174114"/>
                      <a:gd name="connsiteY291" fmla="*/ 722926 h 1792318"/>
                      <a:gd name="connsiteX292" fmla="*/ 1141416 w 1174114"/>
                      <a:gd name="connsiteY292" fmla="*/ 773200 h 1792318"/>
                      <a:gd name="connsiteX293" fmla="*/ 1121251 w 1174114"/>
                      <a:gd name="connsiteY293" fmla="*/ 822657 h 1792318"/>
                      <a:gd name="connsiteX294" fmla="*/ 1078062 w 1174114"/>
                      <a:gd name="connsiteY294" fmla="*/ 917076 h 1792318"/>
                      <a:gd name="connsiteX295" fmla="*/ 1081740 w 1174114"/>
                      <a:gd name="connsiteY295" fmla="*/ 899091 h 1792318"/>
                      <a:gd name="connsiteX296" fmla="*/ 1049177 w 1174114"/>
                      <a:gd name="connsiteY296" fmla="*/ 959721 h 1792318"/>
                      <a:gd name="connsiteX297" fmla="*/ 1054900 w 1174114"/>
                      <a:gd name="connsiteY297" fmla="*/ 943235 h 1792318"/>
                      <a:gd name="connsiteX298" fmla="*/ 1042093 w 1174114"/>
                      <a:gd name="connsiteY298" fmla="*/ 959448 h 1792318"/>
                      <a:gd name="connsiteX299" fmla="*/ 1025471 w 1174114"/>
                      <a:gd name="connsiteY299" fmla="*/ 979340 h 1792318"/>
                      <a:gd name="connsiteX300" fmla="*/ 968792 w 1174114"/>
                      <a:gd name="connsiteY300" fmla="*/ 1062314 h 1792318"/>
                      <a:gd name="connsiteX301" fmla="*/ 889770 w 1174114"/>
                      <a:gd name="connsiteY301" fmla="*/ 1145151 h 1792318"/>
                      <a:gd name="connsiteX302" fmla="*/ 891950 w 1174114"/>
                      <a:gd name="connsiteY302" fmla="*/ 1140383 h 1792318"/>
                      <a:gd name="connsiteX303" fmla="*/ 850122 w 1174114"/>
                      <a:gd name="connsiteY303" fmla="*/ 1177169 h 1792318"/>
                      <a:gd name="connsiteX304" fmla="*/ 840176 w 1174114"/>
                      <a:gd name="connsiteY304" fmla="*/ 1184935 h 1792318"/>
                      <a:gd name="connsiteX305" fmla="*/ 832274 w 1174114"/>
                      <a:gd name="connsiteY305" fmla="*/ 1190930 h 1792318"/>
                      <a:gd name="connsiteX306" fmla="*/ 823418 w 1174114"/>
                      <a:gd name="connsiteY306" fmla="*/ 1197333 h 1792318"/>
                      <a:gd name="connsiteX307" fmla="*/ 788403 w 1174114"/>
                      <a:gd name="connsiteY307" fmla="*/ 1220632 h 1792318"/>
                      <a:gd name="connsiteX308" fmla="*/ 651476 w 1174114"/>
                      <a:gd name="connsiteY308" fmla="*/ 1286847 h 1792318"/>
                      <a:gd name="connsiteX309" fmla="*/ 587713 w 1174114"/>
                      <a:gd name="connsiteY309" fmla="*/ 1299109 h 1792318"/>
                      <a:gd name="connsiteX310" fmla="*/ 633491 w 1174114"/>
                      <a:gd name="connsiteY310" fmla="*/ 1278400 h 1792318"/>
                      <a:gd name="connsiteX311" fmla="*/ 737856 w 1174114"/>
                      <a:gd name="connsiteY311" fmla="*/ 1243793 h 1792318"/>
                      <a:gd name="connsiteX312" fmla="*/ 732815 w 1174114"/>
                      <a:gd name="connsiteY312" fmla="*/ 1244338 h 1792318"/>
                      <a:gd name="connsiteX313" fmla="*/ 719599 w 1174114"/>
                      <a:gd name="connsiteY313" fmla="*/ 1248834 h 1792318"/>
                      <a:gd name="connsiteX314" fmla="*/ 735676 w 1174114"/>
                      <a:gd name="connsiteY314" fmla="*/ 1241749 h 1792318"/>
                      <a:gd name="connsiteX315" fmla="*/ 750935 w 1174114"/>
                      <a:gd name="connsiteY315" fmla="*/ 1233983 h 1792318"/>
                      <a:gd name="connsiteX316" fmla="*/ 790038 w 1174114"/>
                      <a:gd name="connsiteY316" fmla="*/ 1210958 h 1792318"/>
                      <a:gd name="connsiteX317" fmla="*/ 773552 w 1174114"/>
                      <a:gd name="connsiteY317" fmla="*/ 1219678 h 1792318"/>
                      <a:gd name="connsiteX318" fmla="*/ 779138 w 1174114"/>
                      <a:gd name="connsiteY318" fmla="*/ 1214637 h 1792318"/>
                      <a:gd name="connsiteX319" fmla="*/ 825598 w 1174114"/>
                      <a:gd name="connsiteY319" fmla="*/ 1187115 h 1792318"/>
                      <a:gd name="connsiteX320" fmla="*/ 835135 w 1174114"/>
                      <a:gd name="connsiteY320" fmla="*/ 1179349 h 1792318"/>
                      <a:gd name="connsiteX321" fmla="*/ 839904 w 1174114"/>
                      <a:gd name="connsiteY321" fmla="*/ 1175126 h 1792318"/>
                      <a:gd name="connsiteX322" fmla="*/ 846580 w 1174114"/>
                      <a:gd name="connsiteY322" fmla="*/ 1168586 h 1792318"/>
                      <a:gd name="connsiteX323" fmla="*/ 853665 w 1174114"/>
                      <a:gd name="connsiteY323" fmla="*/ 1159593 h 1792318"/>
                      <a:gd name="connsiteX324" fmla="*/ 882821 w 1174114"/>
                      <a:gd name="connsiteY324" fmla="*/ 1132072 h 1792318"/>
                      <a:gd name="connsiteX325" fmla="*/ 870150 w 1174114"/>
                      <a:gd name="connsiteY325" fmla="*/ 1149511 h 1792318"/>
                      <a:gd name="connsiteX326" fmla="*/ 849713 w 1174114"/>
                      <a:gd name="connsiteY326" fmla="*/ 1170357 h 1792318"/>
                      <a:gd name="connsiteX327" fmla="*/ 847125 w 1174114"/>
                      <a:gd name="connsiteY327" fmla="*/ 1174035 h 1792318"/>
                      <a:gd name="connsiteX328" fmla="*/ 843719 w 1174114"/>
                      <a:gd name="connsiteY328" fmla="*/ 1179349 h 1792318"/>
                      <a:gd name="connsiteX329" fmla="*/ 915111 w 1174114"/>
                      <a:gd name="connsiteY329" fmla="*/ 1112452 h 1792318"/>
                      <a:gd name="connsiteX330" fmla="*/ 903122 w 1174114"/>
                      <a:gd name="connsiteY330" fmla="*/ 1126213 h 1792318"/>
                      <a:gd name="connsiteX331" fmla="*/ 951625 w 1174114"/>
                      <a:gd name="connsiteY331" fmla="*/ 1080298 h 1792318"/>
                      <a:gd name="connsiteX332" fmla="*/ 979147 w 1174114"/>
                      <a:gd name="connsiteY332" fmla="*/ 1039561 h 1792318"/>
                      <a:gd name="connsiteX333" fmla="*/ 937592 w 1174114"/>
                      <a:gd name="connsiteY333" fmla="*/ 1084930 h 1792318"/>
                      <a:gd name="connsiteX334" fmla="*/ 887454 w 1174114"/>
                      <a:gd name="connsiteY334" fmla="*/ 1132344 h 1792318"/>
                      <a:gd name="connsiteX335" fmla="*/ 929009 w 1174114"/>
                      <a:gd name="connsiteY335" fmla="*/ 1080707 h 1792318"/>
                      <a:gd name="connsiteX336" fmla="*/ 932142 w 1174114"/>
                      <a:gd name="connsiteY336" fmla="*/ 1077846 h 1792318"/>
                      <a:gd name="connsiteX337" fmla="*/ 924104 w 1174114"/>
                      <a:gd name="connsiteY337" fmla="*/ 1070080 h 1792318"/>
                      <a:gd name="connsiteX338" fmla="*/ 851349 w 1174114"/>
                      <a:gd name="connsiteY338" fmla="*/ 1142971 h 1792318"/>
                      <a:gd name="connsiteX339" fmla="*/ 888407 w 1174114"/>
                      <a:gd name="connsiteY339" fmla="*/ 1115177 h 1792318"/>
                      <a:gd name="connsiteX340" fmla="*/ 861703 w 1174114"/>
                      <a:gd name="connsiteY340" fmla="*/ 1142154 h 1792318"/>
                      <a:gd name="connsiteX341" fmla="*/ 866199 w 1174114"/>
                      <a:gd name="connsiteY341" fmla="*/ 1136023 h 1792318"/>
                      <a:gd name="connsiteX342" fmla="*/ 828459 w 1174114"/>
                      <a:gd name="connsiteY342" fmla="*/ 1165997 h 1792318"/>
                      <a:gd name="connsiteX343" fmla="*/ 815788 w 1174114"/>
                      <a:gd name="connsiteY343" fmla="*/ 1175398 h 1792318"/>
                      <a:gd name="connsiteX344" fmla="*/ 801483 w 1174114"/>
                      <a:gd name="connsiteY344" fmla="*/ 1185208 h 1792318"/>
                      <a:gd name="connsiteX345" fmla="*/ 772735 w 1174114"/>
                      <a:gd name="connsiteY345" fmla="*/ 1204010 h 1792318"/>
                      <a:gd name="connsiteX346" fmla="*/ 811292 w 1174114"/>
                      <a:gd name="connsiteY346" fmla="*/ 1173490 h 1792318"/>
                      <a:gd name="connsiteX347" fmla="*/ 768511 w 1174114"/>
                      <a:gd name="connsiteY347" fmla="*/ 1199513 h 1792318"/>
                      <a:gd name="connsiteX348" fmla="*/ 755023 w 1174114"/>
                      <a:gd name="connsiteY348" fmla="*/ 1214092 h 1792318"/>
                      <a:gd name="connsiteX349" fmla="*/ 741671 w 1174114"/>
                      <a:gd name="connsiteY349" fmla="*/ 1221721 h 1792318"/>
                      <a:gd name="connsiteX350" fmla="*/ 729545 w 1174114"/>
                      <a:gd name="connsiteY350" fmla="*/ 1227580 h 1792318"/>
                      <a:gd name="connsiteX351" fmla="*/ 707609 w 1174114"/>
                      <a:gd name="connsiteY351" fmla="*/ 1237798 h 1792318"/>
                      <a:gd name="connsiteX352" fmla="*/ 673684 w 1174114"/>
                      <a:gd name="connsiteY352" fmla="*/ 1250197 h 1792318"/>
                      <a:gd name="connsiteX353" fmla="*/ 632810 w 1174114"/>
                      <a:gd name="connsiteY353" fmla="*/ 1259325 h 1792318"/>
                      <a:gd name="connsiteX354" fmla="*/ 625180 w 1174114"/>
                      <a:gd name="connsiteY354" fmla="*/ 1262186 h 1792318"/>
                      <a:gd name="connsiteX355" fmla="*/ 596296 w 1174114"/>
                      <a:gd name="connsiteY355" fmla="*/ 1275675 h 1792318"/>
                      <a:gd name="connsiteX356" fmla="*/ 565641 w 1174114"/>
                      <a:gd name="connsiteY356" fmla="*/ 1286438 h 1792318"/>
                      <a:gd name="connsiteX357" fmla="*/ 550518 w 1174114"/>
                      <a:gd name="connsiteY357" fmla="*/ 1291615 h 1792318"/>
                      <a:gd name="connsiteX358" fmla="*/ 547657 w 1174114"/>
                      <a:gd name="connsiteY358" fmla="*/ 1292569 h 1792318"/>
                      <a:gd name="connsiteX359" fmla="*/ 546976 w 1174114"/>
                      <a:gd name="connsiteY359" fmla="*/ 1292569 h 1792318"/>
                      <a:gd name="connsiteX360" fmla="*/ 545613 w 1174114"/>
                      <a:gd name="connsiteY360" fmla="*/ 1292569 h 1792318"/>
                      <a:gd name="connsiteX361" fmla="*/ 551199 w 1174114"/>
                      <a:gd name="connsiteY361" fmla="*/ 1283304 h 1792318"/>
                      <a:gd name="connsiteX362" fmla="*/ 552834 w 1174114"/>
                      <a:gd name="connsiteY362" fmla="*/ 1277719 h 1792318"/>
                      <a:gd name="connsiteX363" fmla="*/ 550382 w 1174114"/>
                      <a:gd name="connsiteY363" fmla="*/ 1272268 h 1792318"/>
                      <a:gd name="connsiteX364" fmla="*/ 528855 w 1174114"/>
                      <a:gd name="connsiteY364" fmla="*/ 1289163 h 1792318"/>
                      <a:gd name="connsiteX365" fmla="*/ 522179 w 1174114"/>
                      <a:gd name="connsiteY365" fmla="*/ 1304968 h 1792318"/>
                      <a:gd name="connsiteX366" fmla="*/ 560055 w 1174114"/>
                      <a:gd name="connsiteY366" fmla="*/ 1290525 h 1792318"/>
                      <a:gd name="connsiteX367" fmla="*/ 581991 w 1174114"/>
                      <a:gd name="connsiteY367" fmla="*/ 1283849 h 1792318"/>
                      <a:gd name="connsiteX368" fmla="*/ 602155 w 1174114"/>
                      <a:gd name="connsiteY368" fmla="*/ 1277173 h 1792318"/>
                      <a:gd name="connsiteX369" fmla="*/ 640849 w 1174114"/>
                      <a:gd name="connsiteY369" fmla="*/ 1263413 h 1792318"/>
                      <a:gd name="connsiteX370" fmla="*/ 620821 w 1174114"/>
                      <a:gd name="connsiteY370" fmla="*/ 1273222 h 1792318"/>
                      <a:gd name="connsiteX371" fmla="*/ 669869 w 1174114"/>
                      <a:gd name="connsiteY371" fmla="*/ 1256600 h 1792318"/>
                      <a:gd name="connsiteX372" fmla="*/ 688535 w 1174114"/>
                      <a:gd name="connsiteY372" fmla="*/ 1251014 h 1792318"/>
                      <a:gd name="connsiteX373" fmla="*/ 670142 w 1174114"/>
                      <a:gd name="connsiteY373" fmla="*/ 1260006 h 1792318"/>
                      <a:gd name="connsiteX374" fmla="*/ 650658 w 1174114"/>
                      <a:gd name="connsiteY374" fmla="*/ 1267091 h 1792318"/>
                      <a:gd name="connsiteX375" fmla="*/ 612646 w 1174114"/>
                      <a:gd name="connsiteY375" fmla="*/ 1281125 h 1792318"/>
                      <a:gd name="connsiteX376" fmla="*/ 635671 w 1174114"/>
                      <a:gd name="connsiteY376" fmla="*/ 1275947 h 1792318"/>
                      <a:gd name="connsiteX377" fmla="*/ 601201 w 1174114"/>
                      <a:gd name="connsiteY377" fmla="*/ 1286029 h 1792318"/>
                      <a:gd name="connsiteX378" fmla="*/ 589348 w 1174114"/>
                      <a:gd name="connsiteY378" fmla="*/ 1287801 h 1792318"/>
                      <a:gd name="connsiteX379" fmla="*/ 558148 w 1174114"/>
                      <a:gd name="connsiteY379" fmla="*/ 1296793 h 1792318"/>
                      <a:gd name="connsiteX380" fmla="*/ 557603 w 1174114"/>
                      <a:gd name="connsiteY380" fmla="*/ 1298836 h 1792318"/>
                      <a:gd name="connsiteX381" fmla="*/ 542616 w 1174114"/>
                      <a:gd name="connsiteY381" fmla="*/ 1302651 h 1792318"/>
                      <a:gd name="connsiteX382" fmla="*/ 532806 w 1174114"/>
                      <a:gd name="connsiteY382" fmla="*/ 1305512 h 1792318"/>
                      <a:gd name="connsiteX383" fmla="*/ 529672 w 1174114"/>
                      <a:gd name="connsiteY383" fmla="*/ 1305785 h 1792318"/>
                      <a:gd name="connsiteX384" fmla="*/ 529672 w 1174114"/>
                      <a:gd name="connsiteY384" fmla="*/ 1306875 h 1792318"/>
                      <a:gd name="connsiteX385" fmla="*/ 529945 w 1174114"/>
                      <a:gd name="connsiteY385" fmla="*/ 1307284 h 1792318"/>
                      <a:gd name="connsiteX386" fmla="*/ 531307 w 1174114"/>
                      <a:gd name="connsiteY386" fmla="*/ 1307284 h 1792318"/>
                      <a:gd name="connsiteX387" fmla="*/ 545749 w 1174114"/>
                      <a:gd name="connsiteY387" fmla="*/ 1303741 h 1792318"/>
                      <a:gd name="connsiteX388" fmla="*/ 578857 w 1174114"/>
                      <a:gd name="connsiteY388" fmla="*/ 1295022 h 1792318"/>
                      <a:gd name="connsiteX389" fmla="*/ 601474 w 1174114"/>
                      <a:gd name="connsiteY389" fmla="*/ 1292842 h 1792318"/>
                      <a:gd name="connsiteX390" fmla="*/ 534986 w 1174114"/>
                      <a:gd name="connsiteY390" fmla="*/ 1308919 h 1792318"/>
                      <a:gd name="connsiteX391" fmla="*/ 529945 w 1174114"/>
                      <a:gd name="connsiteY391" fmla="*/ 1310009 h 1792318"/>
                      <a:gd name="connsiteX392" fmla="*/ 527492 w 1174114"/>
                      <a:gd name="connsiteY392" fmla="*/ 1310553 h 1792318"/>
                      <a:gd name="connsiteX393" fmla="*/ 526266 w 1174114"/>
                      <a:gd name="connsiteY393" fmla="*/ 1310826 h 1792318"/>
                      <a:gd name="connsiteX394" fmla="*/ 526130 w 1174114"/>
                      <a:gd name="connsiteY394" fmla="*/ 1310826 h 1792318"/>
                      <a:gd name="connsiteX395" fmla="*/ 524631 w 1174114"/>
                      <a:gd name="connsiteY395" fmla="*/ 1309464 h 1792318"/>
                      <a:gd name="connsiteX396" fmla="*/ 521225 w 1174114"/>
                      <a:gd name="connsiteY396" fmla="*/ 1307556 h 1792318"/>
                      <a:gd name="connsiteX397" fmla="*/ 516184 w 1174114"/>
                      <a:gd name="connsiteY397" fmla="*/ 1307284 h 1792318"/>
                      <a:gd name="connsiteX398" fmla="*/ 509644 w 1174114"/>
                      <a:gd name="connsiteY398" fmla="*/ 1308919 h 1792318"/>
                      <a:gd name="connsiteX399" fmla="*/ 500924 w 1174114"/>
                      <a:gd name="connsiteY399" fmla="*/ 1311780 h 1792318"/>
                      <a:gd name="connsiteX400" fmla="*/ 504467 w 1174114"/>
                      <a:gd name="connsiteY400" fmla="*/ 1310009 h 1792318"/>
                      <a:gd name="connsiteX401" fmla="*/ 485392 w 1174114"/>
                      <a:gd name="connsiteY401" fmla="*/ 1311780 h 1792318"/>
                      <a:gd name="connsiteX402" fmla="*/ 545886 w 1174114"/>
                      <a:gd name="connsiteY402" fmla="*/ 1240523 h 1792318"/>
                      <a:gd name="connsiteX403" fmla="*/ 583081 w 1174114"/>
                      <a:gd name="connsiteY403" fmla="*/ 1194063 h 1792318"/>
                      <a:gd name="connsiteX404" fmla="*/ 629404 w 1174114"/>
                      <a:gd name="connsiteY404" fmla="*/ 1134796 h 1792318"/>
                      <a:gd name="connsiteX405" fmla="*/ 664283 w 1174114"/>
                      <a:gd name="connsiteY405" fmla="*/ 1080162 h 1792318"/>
                      <a:gd name="connsiteX406" fmla="*/ 665782 w 1174114"/>
                      <a:gd name="connsiteY406" fmla="*/ 1081252 h 1792318"/>
                      <a:gd name="connsiteX407" fmla="*/ 678589 w 1174114"/>
                      <a:gd name="connsiteY407" fmla="*/ 1059180 h 1792318"/>
                      <a:gd name="connsiteX408" fmla="*/ 684992 w 1174114"/>
                      <a:gd name="connsiteY408" fmla="*/ 1048144 h 1792318"/>
                      <a:gd name="connsiteX409" fmla="*/ 687990 w 1174114"/>
                      <a:gd name="connsiteY409" fmla="*/ 1042831 h 1792318"/>
                      <a:gd name="connsiteX410" fmla="*/ 689488 w 1174114"/>
                      <a:gd name="connsiteY410" fmla="*/ 1039561 h 1792318"/>
                      <a:gd name="connsiteX411" fmla="*/ 688807 w 1174114"/>
                      <a:gd name="connsiteY411" fmla="*/ 1042149 h 1792318"/>
                      <a:gd name="connsiteX412" fmla="*/ 688399 w 1174114"/>
                      <a:gd name="connsiteY412" fmla="*/ 1043512 h 1792318"/>
                      <a:gd name="connsiteX413" fmla="*/ 687309 w 1174114"/>
                      <a:gd name="connsiteY413" fmla="*/ 1045692 h 1792318"/>
                      <a:gd name="connsiteX414" fmla="*/ 682267 w 1174114"/>
                      <a:gd name="connsiteY414" fmla="*/ 1054957 h 1792318"/>
                      <a:gd name="connsiteX415" fmla="*/ 669733 w 1174114"/>
                      <a:gd name="connsiteY415" fmla="*/ 1075666 h 1792318"/>
                      <a:gd name="connsiteX416" fmla="*/ 654610 w 1174114"/>
                      <a:gd name="connsiteY416" fmla="*/ 1099509 h 1792318"/>
                      <a:gd name="connsiteX417" fmla="*/ 646435 w 1174114"/>
                      <a:gd name="connsiteY417" fmla="*/ 1112588 h 1792318"/>
                      <a:gd name="connsiteX418" fmla="*/ 633764 w 1174114"/>
                      <a:gd name="connsiteY418" fmla="*/ 1129074 h 1792318"/>
                      <a:gd name="connsiteX419" fmla="*/ 642756 w 1174114"/>
                      <a:gd name="connsiteY419" fmla="*/ 1122671 h 1792318"/>
                      <a:gd name="connsiteX420" fmla="*/ 591800 w 1174114"/>
                      <a:gd name="connsiteY420" fmla="*/ 1188614 h 1792318"/>
                      <a:gd name="connsiteX421" fmla="*/ 544659 w 1174114"/>
                      <a:gd name="connsiteY421" fmla="*/ 1249788 h 1792318"/>
                      <a:gd name="connsiteX422" fmla="*/ 592345 w 1174114"/>
                      <a:gd name="connsiteY422" fmla="*/ 1193655 h 1792318"/>
                      <a:gd name="connsiteX423" fmla="*/ 603517 w 1174114"/>
                      <a:gd name="connsiteY423" fmla="*/ 1179621 h 1792318"/>
                      <a:gd name="connsiteX424" fmla="*/ 613463 w 1174114"/>
                      <a:gd name="connsiteY424" fmla="*/ 1166542 h 1792318"/>
                      <a:gd name="connsiteX425" fmla="*/ 632947 w 1174114"/>
                      <a:gd name="connsiteY425" fmla="*/ 1140928 h 1792318"/>
                      <a:gd name="connsiteX426" fmla="*/ 650658 w 1174114"/>
                      <a:gd name="connsiteY426" fmla="*/ 1117221 h 1792318"/>
                      <a:gd name="connsiteX427" fmla="*/ 654473 w 1174114"/>
                      <a:gd name="connsiteY427" fmla="*/ 1111907 h 1792318"/>
                      <a:gd name="connsiteX428" fmla="*/ 656926 w 1174114"/>
                      <a:gd name="connsiteY428" fmla="*/ 1107547 h 1792318"/>
                      <a:gd name="connsiteX429" fmla="*/ 661286 w 1174114"/>
                      <a:gd name="connsiteY429" fmla="*/ 1099372 h 1792318"/>
                      <a:gd name="connsiteX430" fmla="*/ 670005 w 1174114"/>
                      <a:gd name="connsiteY430" fmla="*/ 1078391 h 1792318"/>
                      <a:gd name="connsiteX431" fmla="*/ 690851 w 1174114"/>
                      <a:gd name="connsiteY431" fmla="*/ 1050188 h 1792318"/>
                      <a:gd name="connsiteX432" fmla="*/ 692622 w 1174114"/>
                      <a:gd name="connsiteY432" fmla="*/ 1046645 h 1792318"/>
                      <a:gd name="connsiteX433" fmla="*/ 693576 w 1174114"/>
                      <a:gd name="connsiteY433" fmla="*/ 1044193 h 1792318"/>
                      <a:gd name="connsiteX434" fmla="*/ 695211 w 1174114"/>
                      <a:gd name="connsiteY434" fmla="*/ 1039697 h 1792318"/>
                      <a:gd name="connsiteX435" fmla="*/ 699843 w 1174114"/>
                      <a:gd name="connsiteY435" fmla="*/ 1040106 h 1792318"/>
                      <a:gd name="connsiteX436" fmla="*/ 698344 w 1174114"/>
                      <a:gd name="connsiteY436" fmla="*/ 1045147 h 1792318"/>
                      <a:gd name="connsiteX437" fmla="*/ 697255 w 1174114"/>
                      <a:gd name="connsiteY437" fmla="*/ 1048280 h 1792318"/>
                      <a:gd name="connsiteX438" fmla="*/ 694666 w 1174114"/>
                      <a:gd name="connsiteY438" fmla="*/ 1053458 h 1792318"/>
                      <a:gd name="connsiteX439" fmla="*/ 680360 w 1174114"/>
                      <a:gd name="connsiteY439" fmla="*/ 1079617 h 1792318"/>
                      <a:gd name="connsiteX440" fmla="*/ 673275 w 1174114"/>
                      <a:gd name="connsiteY440" fmla="*/ 1087656 h 1792318"/>
                      <a:gd name="connsiteX441" fmla="*/ 666327 w 1174114"/>
                      <a:gd name="connsiteY441" fmla="*/ 1101825 h 1792318"/>
                      <a:gd name="connsiteX442" fmla="*/ 656790 w 1174114"/>
                      <a:gd name="connsiteY442" fmla="*/ 1118720 h 1792318"/>
                      <a:gd name="connsiteX443" fmla="*/ 615371 w 1174114"/>
                      <a:gd name="connsiteY443" fmla="*/ 1174989 h 1792318"/>
                      <a:gd name="connsiteX444" fmla="*/ 632674 w 1174114"/>
                      <a:gd name="connsiteY444" fmla="*/ 1149103 h 1792318"/>
                      <a:gd name="connsiteX445" fmla="*/ 605016 w 1174114"/>
                      <a:gd name="connsiteY445" fmla="*/ 1185480 h 1792318"/>
                      <a:gd name="connsiteX446" fmla="*/ 570546 w 1174114"/>
                      <a:gd name="connsiteY446" fmla="*/ 1225809 h 1792318"/>
                      <a:gd name="connsiteX447" fmla="*/ 520544 w 1174114"/>
                      <a:gd name="connsiteY447" fmla="*/ 1286166 h 1792318"/>
                      <a:gd name="connsiteX448" fmla="*/ 535258 w 1174114"/>
                      <a:gd name="connsiteY448" fmla="*/ 1282623 h 1792318"/>
                      <a:gd name="connsiteX449" fmla="*/ 529264 w 1174114"/>
                      <a:gd name="connsiteY449" fmla="*/ 1279762 h 1792318"/>
                      <a:gd name="connsiteX450" fmla="*/ 593572 w 1174114"/>
                      <a:gd name="connsiteY450" fmla="*/ 1206325 h 1792318"/>
                      <a:gd name="connsiteX451" fmla="*/ 609104 w 1174114"/>
                      <a:gd name="connsiteY451" fmla="*/ 1188341 h 1792318"/>
                      <a:gd name="connsiteX452" fmla="*/ 616733 w 1174114"/>
                      <a:gd name="connsiteY452" fmla="*/ 1179485 h 1792318"/>
                      <a:gd name="connsiteX453" fmla="*/ 622592 w 1174114"/>
                      <a:gd name="connsiteY453" fmla="*/ 1171855 h 1792318"/>
                      <a:gd name="connsiteX454" fmla="*/ 644664 w 1174114"/>
                      <a:gd name="connsiteY454" fmla="*/ 1142563 h 1792318"/>
                      <a:gd name="connsiteX455" fmla="*/ 666327 w 1174114"/>
                      <a:gd name="connsiteY455" fmla="*/ 1113542 h 1792318"/>
                      <a:gd name="connsiteX456" fmla="*/ 681723 w 1174114"/>
                      <a:gd name="connsiteY456" fmla="*/ 1088201 h 1792318"/>
                      <a:gd name="connsiteX457" fmla="*/ 696437 w 1174114"/>
                      <a:gd name="connsiteY457" fmla="*/ 1063404 h 1792318"/>
                      <a:gd name="connsiteX458" fmla="*/ 703522 w 1174114"/>
                      <a:gd name="connsiteY458" fmla="*/ 1051414 h 1792318"/>
                      <a:gd name="connsiteX459" fmla="*/ 707882 w 1174114"/>
                      <a:gd name="connsiteY459" fmla="*/ 1042831 h 1792318"/>
                      <a:gd name="connsiteX460" fmla="*/ 710879 w 1174114"/>
                      <a:gd name="connsiteY460" fmla="*/ 995281 h 1792318"/>
                      <a:gd name="connsiteX461" fmla="*/ 755840 w 1174114"/>
                      <a:gd name="connsiteY461" fmla="*/ 886012 h 1792318"/>
                      <a:gd name="connsiteX462" fmla="*/ 756113 w 1174114"/>
                      <a:gd name="connsiteY462" fmla="*/ 889145 h 1792318"/>
                      <a:gd name="connsiteX463" fmla="*/ 768375 w 1174114"/>
                      <a:gd name="connsiteY463" fmla="*/ 849362 h 1792318"/>
                      <a:gd name="connsiteX464" fmla="*/ 773007 w 1174114"/>
                      <a:gd name="connsiteY464" fmla="*/ 850452 h 1792318"/>
                      <a:gd name="connsiteX465" fmla="*/ 779274 w 1174114"/>
                      <a:gd name="connsiteY465" fmla="*/ 824974 h 1792318"/>
                      <a:gd name="connsiteX466" fmla="*/ 784179 w 1174114"/>
                      <a:gd name="connsiteY466" fmla="*/ 799359 h 1792318"/>
                      <a:gd name="connsiteX467" fmla="*/ 780637 w 1174114"/>
                      <a:gd name="connsiteY467" fmla="*/ 826609 h 1792318"/>
                      <a:gd name="connsiteX468" fmla="*/ 769601 w 1174114"/>
                      <a:gd name="connsiteY468" fmla="*/ 865984 h 1792318"/>
                      <a:gd name="connsiteX469" fmla="*/ 771100 w 1174114"/>
                      <a:gd name="connsiteY469" fmla="*/ 856583 h 1792318"/>
                      <a:gd name="connsiteX470" fmla="*/ 757748 w 1174114"/>
                      <a:gd name="connsiteY470" fmla="*/ 900045 h 1792318"/>
                      <a:gd name="connsiteX471" fmla="*/ 743851 w 1174114"/>
                      <a:gd name="connsiteY471" fmla="*/ 932471 h 1792318"/>
                      <a:gd name="connsiteX472" fmla="*/ 734450 w 1174114"/>
                      <a:gd name="connsiteY472" fmla="*/ 946096 h 1792318"/>
                      <a:gd name="connsiteX473" fmla="*/ 722324 w 1174114"/>
                      <a:gd name="connsiteY473" fmla="*/ 983019 h 1792318"/>
                      <a:gd name="connsiteX474" fmla="*/ 737992 w 1174114"/>
                      <a:gd name="connsiteY474" fmla="*/ 959721 h 1792318"/>
                      <a:gd name="connsiteX475" fmla="*/ 758020 w 1174114"/>
                      <a:gd name="connsiteY475" fmla="*/ 906721 h 1792318"/>
                      <a:gd name="connsiteX476" fmla="*/ 736766 w 1174114"/>
                      <a:gd name="connsiteY476" fmla="*/ 963535 h 1792318"/>
                      <a:gd name="connsiteX477" fmla="*/ 741262 w 1174114"/>
                      <a:gd name="connsiteY477" fmla="*/ 983155 h 1792318"/>
                      <a:gd name="connsiteX478" fmla="*/ 743851 w 1174114"/>
                      <a:gd name="connsiteY478" fmla="*/ 960811 h 1792318"/>
                      <a:gd name="connsiteX479" fmla="*/ 758565 w 1174114"/>
                      <a:gd name="connsiteY479" fmla="*/ 915168 h 1792318"/>
                      <a:gd name="connsiteX480" fmla="*/ 773552 w 1174114"/>
                      <a:gd name="connsiteY480" fmla="*/ 863940 h 1792318"/>
                      <a:gd name="connsiteX481" fmla="*/ 773825 w 1174114"/>
                      <a:gd name="connsiteY481" fmla="*/ 865575 h 1792318"/>
                      <a:gd name="connsiteX482" fmla="*/ 784179 w 1174114"/>
                      <a:gd name="connsiteY482" fmla="*/ 827426 h 1792318"/>
                      <a:gd name="connsiteX483" fmla="*/ 782544 w 1174114"/>
                      <a:gd name="connsiteY483" fmla="*/ 845547 h 1792318"/>
                      <a:gd name="connsiteX484" fmla="*/ 791400 w 1174114"/>
                      <a:gd name="connsiteY484" fmla="*/ 791457 h 1792318"/>
                      <a:gd name="connsiteX485" fmla="*/ 801210 w 1174114"/>
                      <a:gd name="connsiteY485" fmla="*/ 759985 h 1792318"/>
                      <a:gd name="connsiteX486" fmla="*/ 796033 w 1174114"/>
                      <a:gd name="connsiteY486" fmla="*/ 752354 h 1792318"/>
                      <a:gd name="connsiteX487" fmla="*/ 791673 w 1174114"/>
                      <a:gd name="connsiteY487" fmla="*/ 786007 h 1792318"/>
                      <a:gd name="connsiteX488" fmla="*/ 792627 w 1174114"/>
                      <a:gd name="connsiteY488" fmla="*/ 756442 h 1792318"/>
                      <a:gd name="connsiteX489" fmla="*/ 793444 w 1174114"/>
                      <a:gd name="connsiteY489" fmla="*/ 754126 h 1792318"/>
                      <a:gd name="connsiteX490" fmla="*/ 792899 w 1174114"/>
                      <a:gd name="connsiteY490" fmla="*/ 736414 h 1792318"/>
                      <a:gd name="connsiteX491" fmla="*/ 801210 w 1174114"/>
                      <a:gd name="connsiteY491" fmla="*/ 704124 h 1792318"/>
                      <a:gd name="connsiteX492" fmla="*/ 795624 w 1174114"/>
                      <a:gd name="connsiteY492" fmla="*/ 710119 h 1792318"/>
                      <a:gd name="connsiteX493" fmla="*/ 799439 w 1174114"/>
                      <a:gd name="connsiteY493" fmla="*/ 619106 h 1792318"/>
                      <a:gd name="connsiteX494" fmla="*/ 793989 w 1174114"/>
                      <a:gd name="connsiteY494" fmla="*/ 577960 h 1792318"/>
                      <a:gd name="connsiteX495" fmla="*/ 783634 w 1174114"/>
                      <a:gd name="connsiteY495" fmla="*/ 546896 h 1792318"/>
                      <a:gd name="connsiteX496" fmla="*/ 793035 w 1174114"/>
                      <a:gd name="connsiteY496" fmla="*/ 543899 h 1792318"/>
                      <a:gd name="connsiteX497" fmla="*/ 802845 w 1174114"/>
                      <a:gd name="connsiteY497" fmla="*/ 576597 h 1792318"/>
                      <a:gd name="connsiteX498" fmla="*/ 809930 w 1174114"/>
                      <a:gd name="connsiteY498" fmla="*/ 616927 h 1792318"/>
                      <a:gd name="connsiteX499" fmla="*/ 804207 w 1174114"/>
                      <a:gd name="connsiteY499" fmla="*/ 600577 h 1792318"/>
                      <a:gd name="connsiteX500" fmla="*/ 799711 w 1174114"/>
                      <a:gd name="connsiteY500" fmla="*/ 581638 h 1792318"/>
                      <a:gd name="connsiteX501" fmla="*/ 794398 w 1174114"/>
                      <a:gd name="connsiteY501" fmla="*/ 562428 h 1792318"/>
                      <a:gd name="connsiteX502" fmla="*/ 795760 w 1174114"/>
                      <a:gd name="connsiteY502" fmla="*/ 577824 h 1792318"/>
                      <a:gd name="connsiteX503" fmla="*/ 800665 w 1174114"/>
                      <a:gd name="connsiteY503" fmla="*/ 599487 h 1792318"/>
                      <a:gd name="connsiteX504" fmla="*/ 804889 w 1174114"/>
                      <a:gd name="connsiteY504" fmla="*/ 619924 h 1792318"/>
                      <a:gd name="connsiteX505" fmla="*/ 802709 w 1174114"/>
                      <a:gd name="connsiteY505" fmla="*/ 630687 h 1792318"/>
                      <a:gd name="connsiteX506" fmla="*/ 803526 w 1174114"/>
                      <a:gd name="connsiteY506" fmla="*/ 652623 h 1792318"/>
                      <a:gd name="connsiteX507" fmla="*/ 803799 w 1174114"/>
                      <a:gd name="connsiteY507" fmla="*/ 668563 h 1792318"/>
                      <a:gd name="connsiteX508" fmla="*/ 805434 w 1174114"/>
                      <a:gd name="connsiteY508" fmla="*/ 689682 h 1792318"/>
                      <a:gd name="connsiteX509" fmla="*/ 800938 w 1174114"/>
                      <a:gd name="connsiteY509" fmla="*/ 742000 h 1792318"/>
                      <a:gd name="connsiteX510" fmla="*/ 802164 w 1174114"/>
                      <a:gd name="connsiteY510" fmla="*/ 762982 h 1792318"/>
                      <a:gd name="connsiteX511" fmla="*/ 813200 w 1174114"/>
                      <a:gd name="connsiteY511" fmla="*/ 643494 h 1792318"/>
                      <a:gd name="connsiteX512" fmla="*/ 815380 w 1174114"/>
                      <a:gd name="connsiteY512" fmla="*/ 656301 h 1792318"/>
                      <a:gd name="connsiteX513" fmla="*/ 809249 w 1174114"/>
                      <a:gd name="connsiteY513" fmla="*/ 598533 h 1792318"/>
                      <a:gd name="connsiteX514" fmla="*/ 809249 w 1174114"/>
                      <a:gd name="connsiteY514" fmla="*/ 600986 h 1792318"/>
                      <a:gd name="connsiteX515" fmla="*/ 805434 w 1174114"/>
                      <a:gd name="connsiteY515" fmla="*/ 561338 h 1792318"/>
                      <a:gd name="connsiteX516" fmla="*/ 793172 w 1174114"/>
                      <a:gd name="connsiteY516" fmla="*/ 534361 h 1792318"/>
                      <a:gd name="connsiteX517" fmla="*/ 787177 w 1174114"/>
                      <a:gd name="connsiteY517" fmla="*/ 518284 h 1792318"/>
                      <a:gd name="connsiteX518" fmla="*/ 781046 w 1174114"/>
                      <a:gd name="connsiteY518" fmla="*/ 504660 h 1792318"/>
                      <a:gd name="connsiteX519" fmla="*/ 778321 w 1174114"/>
                      <a:gd name="connsiteY519" fmla="*/ 507793 h 1792318"/>
                      <a:gd name="connsiteX520" fmla="*/ 776277 w 1174114"/>
                      <a:gd name="connsiteY520" fmla="*/ 505477 h 1792318"/>
                      <a:gd name="connsiteX521" fmla="*/ 772735 w 1174114"/>
                      <a:gd name="connsiteY521" fmla="*/ 501662 h 1792318"/>
                      <a:gd name="connsiteX522" fmla="*/ 766604 w 1174114"/>
                      <a:gd name="connsiteY522" fmla="*/ 495259 h 1792318"/>
                      <a:gd name="connsiteX523" fmla="*/ 750799 w 1174114"/>
                      <a:gd name="connsiteY523" fmla="*/ 483950 h 1792318"/>
                      <a:gd name="connsiteX524" fmla="*/ 748074 w 1174114"/>
                      <a:gd name="connsiteY524" fmla="*/ 486403 h 1792318"/>
                      <a:gd name="connsiteX525" fmla="*/ 765514 w 1174114"/>
                      <a:gd name="connsiteY525" fmla="*/ 501118 h 1792318"/>
                      <a:gd name="connsiteX526" fmla="*/ 773007 w 1174114"/>
                      <a:gd name="connsiteY526" fmla="*/ 508747 h 1792318"/>
                      <a:gd name="connsiteX527" fmla="*/ 774370 w 1174114"/>
                      <a:gd name="connsiteY527" fmla="*/ 510518 h 1792318"/>
                      <a:gd name="connsiteX528" fmla="*/ 776141 w 1174114"/>
                      <a:gd name="connsiteY528" fmla="*/ 513788 h 1792318"/>
                      <a:gd name="connsiteX529" fmla="*/ 773552 w 1174114"/>
                      <a:gd name="connsiteY529" fmla="*/ 510518 h 1792318"/>
                      <a:gd name="connsiteX530" fmla="*/ 772053 w 1174114"/>
                      <a:gd name="connsiteY530" fmla="*/ 509701 h 1792318"/>
                      <a:gd name="connsiteX531" fmla="*/ 769056 w 1174114"/>
                      <a:gd name="connsiteY531" fmla="*/ 508339 h 1792318"/>
                      <a:gd name="connsiteX532" fmla="*/ 755704 w 1174114"/>
                      <a:gd name="connsiteY532" fmla="*/ 498938 h 1792318"/>
                      <a:gd name="connsiteX533" fmla="*/ 757748 w 1174114"/>
                      <a:gd name="connsiteY533" fmla="*/ 496894 h 1792318"/>
                      <a:gd name="connsiteX534" fmla="*/ 740308 w 1174114"/>
                      <a:gd name="connsiteY534" fmla="*/ 481225 h 1792318"/>
                      <a:gd name="connsiteX535" fmla="*/ 722733 w 1174114"/>
                      <a:gd name="connsiteY535" fmla="*/ 473323 h 1792318"/>
                      <a:gd name="connsiteX536" fmla="*/ 727501 w 1174114"/>
                      <a:gd name="connsiteY536" fmla="*/ 474822 h 1792318"/>
                      <a:gd name="connsiteX537" fmla="*/ 694530 w 1174114"/>
                      <a:gd name="connsiteY537" fmla="*/ 460516 h 1792318"/>
                      <a:gd name="connsiteX538" fmla="*/ 746984 w 1174114"/>
                      <a:gd name="connsiteY538" fmla="*/ 490490 h 1792318"/>
                      <a:gd name="connsiteX539" fmla="*/ 714285 w 1174114"/>
                      <a:gd name="connsiteY539" fmla="*/ 474413 h 1792318"/>
                      <a:gd name="connsiteX540" fmla="*/ 686627 w 1174114"/>
                      <a:gd name="connsiteY540" fmla="*/ 464331 h 1792318"/>
                      <a:gd name="connsiteX541" fmla="*/ 636489 w 1174114"/>
                      <a:gd name="connsiteY541" fmla="*/ 450570 h 1792318"/>
                      <a:gd name="connsiteX542" fmla="*/ 653111 w 1174114"/>
                      <a:gd name="connsiteY542" fmla="*/ 447437 h 1792318"/>
                      <a:gd name="connsiteX543" fmla="*/ 662239 w 1174114"/>
                      <a:gd name="connsiteY543" fmla="*/ 446755 h 1792318"/>
                      <a:gd name="connsiteX544" fmla="*/ 696437 w 1174114"/>
                      <a:gd name="connsiteY544" fmla="*/ 457382 h 1792318"/>
                      <a:gd name="connsiteX545" fmla="*/ 687172 w 1174114"/>
                      <a:gd name="connsiteY545" fmla="*/ 454113 h 1792318"/>
                      <a:gd name="connsiteX546" fmla="*/ 712787 w 1174114"/>
                      <a:gd name="connsiteY546" fmla="*/ 465830 h 1792318"/>
                      <a:gd name="connsiteX547" fmla="*/ 742897 w 1174114"/>
                      <a:gd name="connsiteY547" fmla="*/ 478501 h 1792318"/>
                      <a:gd name="connsiteX548" fmla="*/ 731588 w 1174114"/>
                      <a:gd name="connsiteY548" fmla="*/ 466238 h 1792318"/>
                      <a:gd name="connsiteX549" fmla="*/ 681995 w 1174114"/>
                      <a:gd name="connsiteY549" fmla="*/ 449072 h 1792318"/>
                      <a:gd name="connsiteX550" fmla="*/ 688399 w 1174114"/>
                      <a:gd name="connsiteY550" fmla="*/ 445257 h 1792318"/>
                      <a:gd name="connsiteX551" fmla="*/ 648887 w 1174114"/>
                      <a:gd name="connsiteY551" fmla="*/ 434630 h 1792318"/>
                      <a:gd name="connsiteX552" fmla="*/ 652702 w 1174114"/>
                      <a:gd name="connsiteY552" fmla="*/ 435038 h 1792318"/>
                      <a:gd name="connsiteX553" fmla="*/ 622592 w 1174114"/>
                      <a:gd name="connsiteY553" fmla="*/ 430542 h 1792318"/>
                      <a:gd name="connsiteX554" fmla="*/ 604607 w 1174114"/>
                      <a:gd name="connsiteY554" fmla="*/ 431904 h 1792318"/>
                      <a:gd name="connsiteX555" fmla="*/ 586623 w 1174114"/>
                      <a:gd name="connsiteY555" fmla="*/ 435992 h 1792318"/>
                      <a:gd name="connsiteX556" fmla="*/ 538801 w 1174114"/>
                      <a:gd name="connsiteY556" fmla="*/ 459562 h 1792318"/>
                      <a:gd name="connsiteX557" fmla="*/ 530762 w 1174114"/>
                      <a:gd name="connsiteY557" fmla="*/ 469781 h 1792318"/>
                      <a:gd name="connsiteX558" fmla="*/ 476264 w 1174114"/>
                      <a:gd name="connsiteY558" fmla="*/ 518829 h 1792318"/>
                      <a:gd name="connsiteX559" fmla="*/ 501469 w 1174114"/>
                      <a:gd name="connsiteY559" fmla="*/ 496758 h 1792318"/>
                      <a:gd name="connsiteX560" fmla="*/ 480760 w 1174114"/>
                      <a:gd name="connsiteY560" fmla="*/ 521827 h 1792318"/>
                      <a:gd name="connsiteX561" fmla="*/ 468498 w 1174114"/>
                      <a:gd name="connsiteY561" fmla="*/ 545397 h 1792318"/>
                      <a:gd name="connsiteX562" fmla="*/ 462776 w 1174114"/>
                      <a:gd name="connsiteY562" fmla="*/ 546079 h 1792318"/>
                      <a:gd name="connsiteX563" fmla="*/ 442066 w 1174114"/>
                      <a:gd name="connsiteY563" fmla="*/ 583137 h 1792318"/>
                      <a:gd name="connsiteX564" fmla="*/ 433074 w 1174114"/>
                      <a:gd name="connsiteY564" fmla="*/ 604528 h 1792318"/>
                      <a:gd name="connsiteX565" fmla="*/ 425989 w 1174114"/>
                      <a:gd name="connsiteY565" fmla="*/ 626600 h 1792318"/>
                      <a:gd name="connsiteX566" fmla="*/ 420403 w 1174114"/>
                      <a:gd name="connsiteY566" fmla="*/ 648126 h 1792318"/>
                      <a:gd name="connsiteX567" fmla="*/ 416316 w 1174114"/>
                      <a:gd name="connsiteY567" fmla="*/ 668155 h 1792318"/>
                      <a:gd name="connsiteX568" fmla="*/ 413455 w 1174114"/>
                      <a:gd name="connsiteY568" fmla="*/ 700309 h 1792318"/>
                      <a:gd name="connsiteX569" fmla="*/ 406234 w 1174114"/>
                      <a:gd name="connsiteY569" fmla="*/ 744725 h 1792318"/>
                      <a:gd name="connsiteX570" fmla="*/ 403509 w 1174114"/>
                      <a:gd name="connsiteY570" fmla="*/ 767887 h 1792318"/>
                      <a:gd name="connsiteX571" fmla="*/ 403917 w 1174114"/>
                      <a:gd name="connsiteY571" fmla="*/ 802357 h 1792318"/>
                      <a:gd name="connsiteX572" fmla="*/ 408686 w 1174114"/>
                      <a:gd name="connsiteY572" fmla="*/ 830560 h 1792318"/>
                      <a:gd name="connsiteX573" fmla="*/ 405144 w 1174114"/>
                      <a:gd name="connsiteY573" fmla="*/ 836418 h 1792318"/>
                      <a:gd name="connsiteX574" fmla="*/ 418359 w 1174114"/>
                      <a:gd name="connsiteY574" fmla="*/ 945551 h 1792318"/>
                      <a:gd name="connsiteX575" fmla="*/ 422311 w 1174114"/>
                      <a:gd name="connsiteY575" fmla="*/ 995145 h 1792318"/>
                      <a:gd name="connsiteX576" fmla="*/ 407324 w 1174114"/>
                      <a:gd name="connsiteY576" fmla="*/ 909446 h 1792318"/>
                      <a:gd name="connsiteX577" fmla="*/ 411002 w 1174114"/>
                      <a:gd name="connsiteY577" fmla="*/ 909855 h 1792318"/>
                      <a:gd name="connsiteX578" fmla="*/ 406778 w 1174114"/>
                      <a:gd name="connsiteY578" fmla="*/ 869799 h 1792318"/>
                      <a:gd name="connsiteX579" fmla="*/ 403645 w 1174114"/>
                      <a:gd name="connsiteY579" fmla="*/ 833557 h 1792318"/>
                      <a:gd name="connsiteX580" fmla="*/ 403372 w 1174114"/>
                      <a:gd name="connsiteY580" fmla="*/ 865984 h 1792318"/>
                      <a:gd name="connsiteX581" fmla="*/ 392473 w 1174114"/>
                      <a:gd name="connsiteY581" fmla="*/ 818298 h 1792318"/>
                      <a:gd name="connsiteX582" fmla="*/ 405825 w 1174114"/>
                      <a:gd name="connsiteY582" fmla="*/ 921027 h 1792318"/>
                      <a:gd name="connsiteX583" fmla="*/ 393835 w 1174114"/>
                      <a:gd name="connsiteY583" fmla="*/ 858081 h 1792318"/>
                      <a:gd name="connsiteX584" fmla="*/ 395061 w 1174114"/>
                      <a:gd name="connsiteY584" fmla="*/ 892279 h 1792318"/>
                      <a:gd name="connsiteX585" fmla="*/ 401329 w 1174114"/>
                      <a:gd name="connsiteY585" fmla="*/ 916531 h 1792318"/>
                      <a:gd name="connsiteX586" fmla="*/ 400511 w 1174114"/>
                      <a:gd name="connsiteY586" fmla="*/ 915168 h 1792318"/>
                      <a:gd name="connsiteX587" fmla="*/ 425989 w 1174114"/>
                      <a:gd name="connsiteY587" fmla="*/ 1022530 h 1792318"/>
                      <a:gd name="connsiteX588" fmla="*/ 432665 w 1174114"/>
                      <a:gd name="connsiteY588" fmla="*/ 1004545 h 1792318"/>
                      <a:gd name="connsiteX589" fmla="*/ 441249 w 1174114"/>
                      <a:gd name="connsiteY589" fmla="*/ 1066946 h 1792318"/>
                      <a:gd name="connsiteX590" fmla="*/ 417814 w 1174114"/>
                      <a:gd name="connsiteY590" fmla="*/ 1003864 h 1792318"/>
                      <a:gd name="connsiteX591" fmla="*/ 415089 w 1174114"/>
                      <a:gd name="connsiteY591" fmla="*/ 1027435 h 1792318"/>
                      <a:gd name="connsiteX592" fmla="*/ 426534 w 1174114"/>
                      <a:gd name="connsiteY592" fmla="*/ 1055229 h 1792318"/>
                      <a:gd name="connsiteX593" fmla="*/ 425853 w 1174114"/>
                      <a:gd name="connsiteY593" fmla="*/ 1059044 h 1792318"/>
                      <a:gd name="connsiteX594" fmla="*/ 438251 w 1174114"/>
                      <a:gd name="connsiteY594" fmla="*/ 1103596 h 1792318"/>
                      <a:gd name="connsiteX595" fmla="*/ 435935 w 1174114"/>
                      <a:gd name="connsiteY595" fmla="*/ 1098419 h 1792318"/>
                      <a:gd name="connsiteX596" fmla="*/ 450377 w 1174114"/>
                      <a:gd name="connsiteY596" fmla="*/ 1153326 h 1792318"/>
                      <a:gd name="connsiteX597" fmla="*/ 463866 w 1174114"/>
                      <a:gd name="connsiteY597" fmla="*/ 1183028 h 1792318"/>
                      <a:gd name="connsiteX598" fmla="*/ 446835 w 1174114"/>
                      <a:gd name="connsiteY598" fmla="*/ 1095694 h 1792318"/>
                      <a:gd name="connsiteX599" fmla="*/ 436071 w 1174114"/>
                      <a:gd name="connsiteY599" fmla="*/ 1074848 h 1792318"/>
                      <a:gd name="connsiteX600" fmla="*/ 443974 w 1174114"/>
                      <a:gd name="connsiteY600" fmla="*/ 1106185 h 1792318"/>
                      <a:gd name="connsiteX601" fmla="*/ 437706 w 1174114"/>
                      <a:gd name="connsiteY601" fmla="*/ 1088473 h 1792318"/>
                      <a:gd name="connsiteX602" fmla="*/ 432120 w 1174114"/>
                      <a:gd name="connsiteY602" fmla="*/ 1057818 h 1792318"/>
                      <a:gd name="connsiteX603" fmla="*/ 448333 w 1174114"/>
                      <a:gd name="connsiteY603" fmla="*/ 1092969 h 1792318"/>
                      <a:gd name="connsiteX604" fmla="*/ 461277 w 1174114"/>
                      <a:gd name="connsiteY604" fmla="*/ 1143652 h 1792318"/>
                      <a:gd name="connsiteX605" fmla="*/ 483212 w 1174114"/>
                      <a:gd name="connsiteY605" fmla="*/ 1253194 h 1792318"/>
                      <a:gd name="connsiteX606" fmla="*/ 477763 w 1174114"/>
                      <a:gd name="connsiteY606" fmla="*/ 1234665 h 1792318"/>
                      <a:gd name="connsiteX607" fmla="*/ 479942 w 1174114"/>
                      <a:gd name="connsiteY607" fmla="*/ 1257009 h 1792318"/>
                      <a:gd name="connsiteX608" fmla="*/ 488526 w 1174114"/>
                      <a:gd name="connsiteY608" fmla="*/ 1277446 h 1792318"/>
                      <a:gd name="connsiteX609" fmla="*/ 486619 w 1174114"/>
                      <a:gd name="connsiteY609" fmla="*/ 1277446 h 1792318"/>
                      <a:gd name="connsiteX610" fmla="*/ 509917 w 1174114"/>
                      <a:gd name="connsiteY610" fmla="*/ 1330990 h 1792318"/>
                      <a:gd name="connsiteX611" fmla="*/ 502151 w 1174114"/>
                      <a:gd name="connsiteY611" fmla="*/ 1328947 h 1792318"/>
                      <a:gd name="connsiteX612" fmla="*/ 518909 w 1174114"/>
                      <a:gd name="connsiteY612" fmla="*/ 1393800 h 1792318"/>
                      <a:gd name="connsiteX613" fmla="*/ 528855 w 1174114"/>
                      <a:gd name="connsiteY613" fmla="*/ 1416962 h 1792318"/>
                      <a:gd name="connsiteX614" fmla="*/ 526947 w 1174114"/>
                      <a:gd name="connsiteY614" fmla="*/ 1412874 h 1792318"/>
                      <a:gd name="connsiteX615" fmla="*/ 533487 w 1174114"/>
                      <a:gd name="connsiteY615" fmla="*/ 1438625 h 1792318"/>
                      <a:gd name="connsiteX616" fmla="*/ 508827 w 1174114"/>
                      <a:gd name="connsiteY616" fmla="*/ 1374861 h 1792318"/>
                      <a:gd name="connsiteX617" fmla="*/ 504739 w 1174114"/>
                      <a:gd name="connsiteY617" fmla="*/ 1374180 h 1792318"/>
                      <a:gd name="connsiteX618" fmla="*/ 484575 w 1174114"/>
                      <a:gd name="connsiteY618" fmla="*/ 1325405 h 1792318"/>
                      <a:gd name="connsiteX619" fmla="*/ 505693 w 1174114"/>
                      <a:gd name="connsiteY619" fmla="*/ 1384535 h 1792318"/>
                      <a:gd name="connsiteX620" fmla="*/ 495202 w 1174114"/>
                      <a:gd name="connsiteY620" fmla="*/ 1366959 h 1792318"/>
                      <a:gd name="connsiteX621" fmla="*/ 498608 w 1174114"/>
                      <a:gd name="connsiteY621" fmla="*/ 1370502 h 1792318"/>
                      <a:gd name="connsiteX622" fmla="*/ 464955 w 1174114"/>
                      <a:gd name="connsiteY622" fmla="*/ 1277855 h 1792318"/>
                      <a:gd name="connsiteX623" fmla="*/ 465637 w 1174114"/>
                      <a:gd name="connsiteY623" fmla="*/ 1276492 h 1792318"/>
                      <a:gd name="connsiteX624" fmla="*/ 431848 w 1174114"/>
                      <a:gd name="connsiteY624" fmla="*/ 1174853 h 1792318"/>
                      <a:gd name="connsiteX625" fmla="*/ 436753 w 1174114"/>
                      <a:gd name="connsiteY625" fmla="*/ 1185344 h 1792318"/>
                      <a:gd name="connsiteX626" fmla="*/ 399149 w 1174114"/>
                      <a:gd name="connsiteY626" fmla="*/ 1073214 h 1792318"/>
                      <a:gd name="connsiteX627" fmla="*/ 397650 w 1174114"/>
                      <a:gd name="connsiteY627" fmla="*/ 1073214 h 1792318"/>
                      <a:gd name="connsiteX628" fmla="*/ 392609 w 1174114"/>
                      <a:gd name="connsiteY628" fmla="*/ 1051823 h 1792318"/>
                      <a:gd name="connsiteX629" fmla="*/ 392609 w 1174114"/>
                      <a:gd name="connsiteY629" fmla="*/ 1051823 h 1792318"/>
                      <a:gd name="connsiteX630" fmla="*/ 375714 w 1174114"/>
                      <a:gd name="connsiteY630" fmla="*/ 989014 h 1792318"/>
                      <a:gd name="connsiteX631" fmla="*/ 377894 w 1174114"/>
                      <a:gd name="connsiteY631" fmla="*/ 1011358 h 1792318"/>
                      <a:gd name="connsiteX632" fmla="*/ 390838 w 1174114"/>
                      <a:gd name="connsiteY632" fmla="*/ 1054412 h 1792318"/>
                      <a:gd name="connsiteX633" fmla="*/ 405961 w 1174114"/>
                      <a:gd name="connsiteY633" fmla="*/ 1119673 h 1792318"/>
                      <a:gd name="connsiteX634" fmla="*/ 417133 w 1174114"/>
                      <a:gd name="connsiteY634" fmla="*/ 1140928 h 1792318"/>
                      <a:gd name="connsiteX635" fmla="*/ 423673 w 1174114"/>
                      <a:gd name="connsiteY635" fmla="*/ 1176488 h 1792318"/>
                      <a:gd name="connsiteX636" fmla="*/ 417406 w 1174114"/>
                      <a:gd name="connsiteY636" fmla="*/ 1152781 h 1792318"/>
                      <a:gd name="connsiteX637" fmla="*/ 416452 w 1174114"/>
                      <a:gd name="connsiteY637" fmla="*/ 1170084 h 1792318"/>
                      <a:gd name="connsiteX638" fmla="*/ 463320 w 1174114"/>
                      <a:gd name="connsiteY638" fmla="*/ 1311099 h 1792318"/>
                      <a:gd name="connsiteX639" fmla="*/ 456781 w 1174114"/>
                      <a:gd name="connsiteY639" fmla="*/ 1286302 h 1792318"/>
                      <a:gd name="connsiteX640" fmla="*/ 478035 w 1174114"/>
                      <a:gd name="connsiteY640" fmla="*/ 1355106 h 1792318"/>
                      <a:gd name="connsiteX641" fmla="*/ 460732 w 1174114"/>
                      <a:gd name="connsiteY641" fmla="*/ 1305921 h 1792318"/>
                      <a:gd name="connsiteX642" fmla="*/ 473948 w 1174114"/>
                      <a:gd name="connsiteY642" fmla="*/ 1352790 h 1792318"/>
                      <a:gd name="connsiteX643" fmla="*/ 497791 w 1174114"/>
                      <a:gd name="connsiteY643" fmla="*/ 1403882 h 1792318"/>
                      <a:gd name="connsiteX644" fmla="*/ 489889 w 1174114"/>
                      <a:gd name="connsiteY644" fmla="*/ 1380584 h 1792318"/>
                      <a:gd name="connsiteX645" fmla="*/ 524086 w 1174114"/>
                      <a:gd name="connsiteY645" fmla="*/ 1479634 h 1792318"/>
                      <a:gd name="connsiteX646" fmla="*/ 489480 w 1174114"/>
                      <a:gd name="connsiteY646" fmla="*/ 1388622 h 1792318"/>
                      <a:gd name="connsiteX647" fmla="*/ 480760 w 1174114"/>
                      <a:gd name="connsiteY647" fmla="*/ 1381538 h 1792318"/>
                      <a:gd name="connsiteX648" fmla="*/ 492205 w 1174114"/>
                      <a:gd name="connsiteY648" fmla="*/ 1413556 h 1792318"/>
                      <a:gd name="connsiteX649" fmla="*/ 494930 w 1174114"/>
                      <a:gd name="connsiteY649" fmla="*/ 1424046 h 1792318"/>
                      <a:gd name="connsiteX650" fmla="*/ 450377 w 1174114"/>
                      <a:gd name="connsiteY650" fmla="*/ 1316140 h 1792318"/>
                      <a:gd name="connsiteX651" fmla="*/ 454056 w 1174114"/>
                      <a:gd name="connsiteY651" fmla="*/ 1322407 h 1792318"/>
                      <a:gd name="connsiteX652" fmla="*/ 428987 w 1174114"/>
                      <a:gd name="connsiteY652" fmla="*/ 1241477 h 1792318"/>
                      <a:gd name="connsiteX653" fmla="*/ 437434 w 1174114"/>
                      <a:gd name="connsiteY653" fmla="*/ 1268999 h 1792318"/>
                      <a:gd name="connsiteX654" fmla="*/ 424490 w 1174114"/>
                      <a:gd name="connsiteY654" fmla="*/ 1236436 h 1792318"/>
                      <a:gd name="connsiteX655" fmla="*/ 427488 w 1174114"/>
                      <a:gd name="connsiteY655" fmla="*/ 1257554 h 1792318"/>
                      <a:gd name="connsiteX656" fmla="*/ 412637 w 1174114"/>
                      <a:gd name="connsiteY656" fmla="*/ 1208914 h 1792318"/>
                      <a:gd name="connsiteX657" fmla="*/ 418768 w 1174114"/>
                      <a:gd name="connsiteY657" fmla="*/ 1213955 h 1792318"/>
                      <a:gd name="connsiteX658" fmla="*/ 403509 w 1174114"/>
                      <a:gd name="connsiteY658" fmla="*/ 1154416 h 1792318"/>
                      <a:gd name="connsiteX659" fmla="*/ 391110 w 1174114"/>
                      <a:gd name="connsiteY659" fmla="*/ 1131799 h 1792318"/>
                      <a:gd name="connsiteX660" fmla="*/ 392609 w 1174114"/>
                      <a:gd name="connsiteY660" fmla="*/ 1138475 h 1792318"/>
                      <a:gd name="connsiteX661" fmla="*/ 384162 w 1174114"/>
                      <a:gd name="connsiteY661" fmla="*/ 1106458 h 1792318"/>
                      <a:gd name="connsiteX662" fmla="*/ 393971 w 1174114"/>
                      <a:gd name="connsiteY662" fmla="*/ 1133162 h 1792318"/>
                      <a:gd name="connsiteX663" fmla="*/ 384570 w 1174114"/>
                      <a:gd name="connsiteY663" fmla="*/ 1099645 h 1792318"/>
                      <a:gd name="connsiteX664" fmla="*/ 389203 w 1174114"/>
                      <a:gd name="connsiteY664" fmla="*/ 1110272 h 1792318"/>
                      <a:gd name="connsiteX665" fmla="*/ 376123 w 1174114"/>
                      <a:gd name="connsiteY665" fmla="*/ 1056592 h 1792318"/>
                      <a:gd name="connsiteX666" fmla="*/ 361000 w 1174114"/>
                      <a:gd name="connsiteY666" fmla="*/ 1027980 h 1792318"/>
                      <a:gd name="connsiteX667" fmla="*/ 352280 w 1174114"/>
                      <a:gd name="connsiteY667" fmla="*/ 984109 h 1792318"/>
                      <a:gd name="connsiteX668" fmla="*/ 354324 w 1174114"/>
                      <a:gd name="connsiteY668" fmla="*/ 989695 h 1792318"/>
                      <a:gd name="connsiteX669" fmla="*/ 340290 w 1174114"/>
                      <a:gd name="connsiteY669" fmla="*/ 906585 h 1792318"/>
                      <a:gd name="connsiteX670" fmla="*/ 351463 w 1174114"/>
                      <a:gd name="connsiteY670" fmla="*/ 905359 h 1792318"/>
                      <a:gd name="connsiteX671" fmla="*/ 337429 w 1174114"/>
                      <a:gd name="connsiteY671" fmla="*/ 849770 h 1792318"/>
                      <a:gd name="connsiteX672" fmla="*/ 338383 w 1174114"/>
                      <a:gd name="connsiteY672" fmla="*/ 848544 h 1792318"/>
                      <a:gd name="connsiteX673" fmla="*/ 333478 w 1174114"/>
                      <a:gd name="connsiteY673" fmla="*/ 808488 h 1792318"/>
                      <a:gd name="connsiteX674" fmla="*/ 334977 w 1174114"/>
                      <a:gd name="connsiteY674" fmla="*/ 845138 h 1792318"/>
                      <a:gd name="connsiteX675" fmla="*/ 331435 w 1174114"/>
                      <a:gd name="connsiteY675" fmla="*/ 785190 h 1792318"/>
                      <a:gd name="connsiteX676" fmla="*/ 334159 w 1174114"/>
                      <a:gd name="connsiteY676" fmla="*/ 774699 h 1792318"/>
                      <a:gd name="connsiteX677" fmla="*/ 335658 w 1174114"/>
                      <a:gd name="connsiteY677" fmla="*/ 760666 h 1792318"/>
                      <a:gd name="connsiteX678" fmla="*/ 344242 w 1174114"/>
                      <a:gd name="connsiteY678" fmla="*/ 650579 h 1792318"/>
                      <a:gd name="connsiteX679" fmla="*/ 375987 w 1174114"/>
                      <a:gd name="connsiteY679" fmla="*/ 555888 h 1792318"/>
                      <a:gd name="connsiteX680" fmla="*/ 364406 w 1174114"/>
                      <a:gd name="connsiteY680" fmla="*/ 585045 h 1792318"/>
                      <a:gd name="connsiteX681" fmla="*/ 369992 w 1174114"/>
                      <a:gd name="connsiteY681" fmla="*/ 577143 h 1792318"/>
                      <a:gd name="connsiteX682" fmla="*/ 371491 w 1174114"/>
                      <a:gd name="connsiteY682" fmla="*/ 579595 h 1792318"/>
                      <a:gd name="connsiteX683" fmla="*/ 367540 w 1174114"/>
                      <a:gd name="connsiteY683" fmla="*/ 587225 h 1792318"/>
                      <a:gd name="connsiteX684" fmla="*/ 362499 w 1174114"/>
                      <a:gd name="connsiteY684" fmla="*/ 613929 h 1792318"/>
                      <a:gd name="connsiteX685" fmla="*/ 377622 w 1174114"/>
                      <a:gd name="connsiteY685" fmla="*/ 578369 h 1792318"/>
                      <a:gd name="connsiteX686" fmla="*/ 373807 w 1174114"/>
                      <a:gd name="connsiteY686" fmla="*/ 591176 h 1792318"/>
                      <a:gd name="connsiteX687" fmla="*/ 386342 w 1174114"/>
                      <a:gd name="connsiteY687" fmla="*/ 564881 h 1792318"/>
                      <a:gd name="connsiteX688" fmla="*/ 392881 w 1174114"/>
                      <a:gd name="connsiteY688" fmla="*/ 551937 h 1792318"/>
                      <a:gd name="connsiteX689" fmla="*/ 400511 w 1174114"/>
                      <a:gd name="connsiteY689" fmla="*/ 539266 h 1792318"/>
                      <a:gd name="connsiteX690" fmla="*/ 395743 w 1174114"/>
                      <a:gd name="connsiteY690" fmla="*/ 544444 h 1792318"/>
                      <a:gd name="connsiteX691" fmla="*/ 460323 w 1174114"/>
                      <a:gd name="connsiteY691" fmla="*/ 459971 h 1792318"/>
                      <a:gd name="connsiteX692" fmla="*/ 543433 w 1174114"/>
                      <a:gd name="connsiteY692" fmla="*/ 404928 h 1792318"/>
                      <a:gd name="connsiteX693" fmla="*/ 568230 w 1174114"/>
                      <a:gd name="connsiteY693" fmla="*/ 389941 h 1792318"/>
                      <a:gd name="connsiteX694" fmla="*/ 580083 w 1174114"/>
                      <a:gd name="connsiteY694" fmla="*/ 385309 h 1792318"/>
                      <a:gd name="connsiteX695" fmla="*/ 596160 w 1174114"/>
                      <a:gd name="connsiteY695" fmla="*/ 381357 h 1792318"/>
                      <a:gd name="connsiteX696" fmla="*/ 629540 w 1174114"/>
                      <a:gd name="connsiteY696" fmla="*/ 379450 h 1792318"/>
                      <a:gd name="connsiteX697" fmla="*/ 741807 w 1174114"/>
                      <a:gd name="connsiteY697" fmla="*/ 405473 h 1792318"/>
                      <a:gd name="connsiteX698" fmla="*/ 726684 w 1174114"/>
                      <a:gd name="connsiteY698" fmla="*/ 409152 h 1792318"/>
                      <a:gd name="connsiteX699" fmla="*/ 671232 w 1174114"/>
                      <a:gd name="connsiteY699" fmla="*/ 394846 h 1792318"/>
                      <a:gd name="connsiteX700" fmla="*/ 657743 w 1174114"/>
                      <a:gd name="connsiteY700" fmla="*/ 387080 h 1792318"/>
                      <a:gd name="connsiteX701" fmla="*/ 645754 w 1174114"/>
                      <a:gd name="connsiteY701" fmla="*/ 393074 h 1792318"/>
                      <a:gd name="connsiteX702" fmla="*/ 735403 w 1174114"/>
                      <a:gd name="connsiteY702" fmla="*/ 415555 h 1792318"/>
                      <a:gd name="connsiteX703" fmla="*/ 800256 w 1174114"/>
                      <a:gd name="connsiteY703" fmla="*/ 450706 h 1792318"/>
                      <a:gd name="connsiteX704" fmla="*/ 800529 w 1174114"/>
                      <a:gd name="connsiteY704" fmla="*/ 452341 h 1792318"/>
                      <a:gd name="connsiteX705" fmla="*/ 814971 w 1174114"/>
                      <a:gd name="connsiteY705" fmla="*/ 464195 h 1792318"/>
                      <a:gd name="connsiteX706" fmla="*/ 823282 w 1174114"/>
                      <a:gd name="connsiteY706" fmla="*/ 472506 h 1792318"/>
                      <a:gd name="connsiteX707" fmla="*/ 829686 w 1174114"/>
                      <a:gd name="connsiteY707" fmla="*/ 481634 h 1792318"/>
                      <a:gd name="connsiteX708" fmla="*/ 823691 w 1174114"/>
                      <a:gd name="connsiteY708" fmla="*/ 471143 h 1792318"/>
                      <a:gd name="connsiteX709" fmla="*/ 817968 w 1174114"/>
                      <a:gd name="connsiteY709" fmla="*/ 463922 h 1792318"/>
                      <a:gd name="connsiteX710" fmla="*/ 816197 w 1174114"/>
                      <a:gd name="connsiteY710" fmla="*/ 459562 h 1792318"/>
                      <a:gd name="connsiteX711" fmla="*/ 824781 w 1174114"/>
                      <a:gd name="connsiteY711" fmla="*/ 466375 h 1792318"/>
                      <a:gd name="connsiteX712" fmla="*/ 832274 w 1174114"/>
                      <a:gd name="connsiteY712" fmla="*/ 476866 h 1792318"/>
                      <a:gd name="connsiteX713" fmla="*/ 838541 w 1174114"/>
                      <a:gd name="connsiteY713" fmla="*/ 488310 h 1792318"/>
                      <a:gd name="connsiteX714" fmla="*/ 835953 w 1174114"/>
                      <a:gd name="connsiteY714" fmla="*/ 484223 h 1792318"/>
                      <a:gd name="connsiteX715" fmla="*/ 855163 w 1174114"/>
                      <a:gd name="connsiteY715" fmla="*/ 527277 h 1792318"/>
                      <a:gd name="connsiteX716" fmla="*/ 869605 w 1174114"/>
                      <a:gd name="connsiteY716" fmla="*/ 580957 h 1792318"/>
                      <a:gd name="connsiteX717" fmla="*/ 876282 w 1174114"/>
                      <a:gd name="connsiteY717" fmla="*/ 603166 h 1792318"/>
                      <a:gd name="connsiteX718" fmla="*/ 869878 w 1174114"/>
                      <a:gd name="connsiteY718" fmla="*/ 649217 h 1792318"/>
                      <a:gd name="connsiteX719" fmla="*/ 867698 w 1174114"/>
                      <a:gd name="connsiteY719" fmla="*/ 766252 h 1792318"/>
                      <a:gd name="connsiteX720" fmla="*/ 851349 w 1174114"/>
                      <a:gd name="connsiteY720" fmla="*/ 815981 h 1792318"/>
                      <a:gd name="connsiteX721" fmla="*/ 847534 w 1174114"/>
                      <a:gd name="connsiteY721" fmla="*/ 861487 h 1792318"/>
                      <a:gd name="connsiteX722" fmla="*/ 826552 w 1174114"/>
                      <a:gd name="connsiteY722" fmla="*/ 927839 h 1792318"/>
                      <a:gd name="connsiteX723" fmla="*/ 830912 w 1174114"/>
                      <a:gd name="connsiteY723" fmla="*/ 907947 h 1792318"/>
                      <a:gd name="connsiteX724" fmla="*/ 810747 w 1174114"/>
                      <a:gd name="connsiteY724" fmla="*/ 964762 h 1792318"/>
                      <a:gd name="connsiteX725" fmla="*/ 787177 w 1174114"/>
                      <a:gd name="connsiteY725" fmla="*/ 1022666 h 1792318"/>
                      <a:gd name="connsiteX726" fmla="*/ 763470 w 1174114"/>
                      <a:gd name="connsiteY726" fmla="*/ 1072260 h 1792318"/>
                      <a:gd name="connsiteX727" fmla="*/ 758429 w 1174114"/>
                      <a:gd name="connsiteY727" fmla="*/ 1082069 h 1792318"/>
                      <a:gd name="connsiteX728" fmla="*/ 755840 w 1174114"/>
                      <a:gd name="connsiteY728" fmla="*/ 1086429 h 1792318"/>
                      <a:gd name="connsiteX729" fmla="*/ 751208 w 1174114"/>
                      <a:gd name="connsiteY729" fmla="*/ 1093242 h 1792318"/>
                      <a:gd name="connsiteX730" fmla="*/ 744668 w 1174114"/>
                      <a:gd name="connsiteY730" fmla="*/ 1094059 h 1792318"/>
                      <a:gd name="connsiteX731" fmla="*/ 730226 w 1174114"/>
                      <a:gd name="connsiteY731" fmla="*/ 1111090 h 1792318"/>
                      <a:gd name="connsiteX732" fmla="*/ 691941 w 1174114"/>
                      <a:gd name="connsiteY732" fmla="*/ 1153326 h 1792318"/>
                      <a:gd name="connsiteX733" fmla="*/ 689080 w 1174114"/>
                      <a:gd name="connsiteY733" fmla="*/ 1161365 h 1792318"/>
                      <a:gd name="connsiteX734" fmla="*/ 688671 w 1174114"/>
                      <a:gd name="connsiteY734" fmla="*/ 1162591 h 1792318"/>
                      <a:gd name="connsiteX735" fmla="*/ 677499 w 1174114"/>
                      <a:gd name="connsiteY735" fmla="*/ 1176352 h 1792318"/>
                      <a:gd name="connsiteX736" fmla="*/ 692213 w 1174114"/>
                      <a:gd name="connsiteY736" fmla="*/ 1163408 h 1792318"/>
                      <a:gd name="connsiteX737" fmla="*/ 702977 w 1174114"/>
                      <a:gd name="connsiteY737" fmla="*/ 1151282 h 1792318"/>
                      <a:gd name="connsiteX738" fmla="*/ 703658 w 1174114"/>
                      <a:gd name="connsiteY738" fmla="*/ 1150056 h 1792318"/>
                      <a:gd name="connsiteX739" fmla="*/ 704067 w 1174114"/>
                      <a:gd name="connsiteY739" fmla="*/ 1150329 h 1792318"/>
                      <a:gd name="connsiteX740" fmla="*/ 707200 w 1174114"/>
                      <a:gd name="connsiteY740" fmla="*/ 1154007 h 1792318"/>
                      <a:gd name="connsiteX741" fmla="*/ 706383 w 1174114"/>
                      <a:gd name="connsiteY741" fmla="*/ 1155778 h 1792318"/>
                      <a:gd name="connsiteX742" fmla="*/ 705702 w 1174114"/>
                      <a:gd name="connsiteY742" fmla="*/ 1156868 h 1792318"/>
                      <a:gd name="connsiteX743" fmla="*/ 710062 w 1174114"/>
                      <a:gd name="connsiteY743" fmla="*/ 1155097 h 1792318"/>
                      <a:gd name="connsiteX744" fmla="*/ 725594 w 1174114"/>
                      <a:gd name="connsiteY744" fmla="*/ 1149511 h 1792318"/>
                      <a:gd name="connsiteX745" fmla="*/ 717010 w 1174114"/>
                      <a:gd name="connsiteY745" fmla="*/ 1158231 h 1792318"/>
                      <a:gd name="connsiteX746" fmla="*/ 701069 w 1174114"/>
                      <a:gd name="connsiteY746" fmla="*/ 1160819 h 1792318"/>
                      <a:gd name="connsiteX747" fmla="*/ 699162 w 1174114"/>
                      <a:gd name="connsiteY747" fmla="*/ 1160002 h 1792318"/>
                      <a:gd name="connsiteX748" fmla="*/ 688262 w 1174114"/>
                      <a:gd name="connsiteY748" fmla="*/ 1171310 h 1792318"/>
                      <a:gd name="connsiteX749" fmla="*/ 686082 w 1174114"/>
                      <a:gd name="connsiteY749" fmla="*/ 1175534 h 1792318"/>
                      <a:gd name="connsiteX750" fmla="*/ 678861 w 1174114"/>
                      <a:gd name="connsiteY750" fmla="*/ 1182482 h 1792318"/>
                      <a:gd name="connsiteX751" fmla="*/ 673412 w 1174114"/>
                      <a:gd name="connsiteY751" fmla="*/ 1188069 h 1792318"/>
                      <a:gd name="connsiteX752" fmla="*/ 693712 w 1174114"/>
                      <a:gd name="connsiteY752" fmla="*/ 1183300 h 1792318"/>
                      <a:gd name="connsiteX753" fmla="*/ 713332 w 1174114"/>
                      <a:gd name="connsiteY753" fmla="*/ 1172400 h 1792318"/>
                      <a:gd name="connsiteX754" fmla="*/ 711288 w 1174114"/>
                      <a:gd name="connsiteY754" fmla="*/ 1177169 h 1792318"/>
                      <a:gd name="connsiteX755" fmla="*/ 725321 w 1174114"/>
                      <a:gd name="connsiteY755" fmla="*/ 1166814 h 1792318"/>
                      <a:gd name="connsiteX756" fmla="*/ 711833 w 1174114"/>
                      <a:gd name="connsiteY756" fmla="*/ 1179621 h 1792318"/>
                      <a:gd name="connsiteX757" fmla="*/ 696710 w 1174114"/>
                      <a:gd name="connsiteY757" fmla="*/ 1190930 h 1792318"/>
                      <a:gd name="connsiteX758" fmla="*/ 672185 w 1174114"/>
                      <a:gd name="connsiteY758" fmla="*/ 1202919 h 1792318"/>
                      <a:gd name="connsiteX759" fmla="*/ 645209 w 1174114"/>
                      <a:gd name="connsiteY759" fmla="*/ 1214092 h 1792318"/>
                      <a:gd name="connsiteX760" fmla="*/ 632674 w 1174114"/>
                      <a:gd name="connsiteY760" fmla="*/ 1219269 h 1792318"/>
                      <a:gd name="connsiteX761" fmla="*/ 634037 w 1174114"/>
                      <a:gd name="connsiteY761" fmla="*/ 1216817 h 1792318"/>
                      <a:gd name="connsiteX762" fmla="*/ 627224 w 1174114"/>
                      <a:gd name="connsiteY762" fmla="*/ 1221994 h 1792318"/>
                      <a:gd name="connsiteX763" fmla="*/ 620821 w 1174114"/>
                      <a:gd name="connsiteY763" fmla="*/ 1228942 h 1792318"/>
                      <a:gd name="connsiteX764" fmla="*/ 619458 w 1174114"/>
                      <a:gd name="connsiteY764" fmla="*/ 1230441 h 1792318"/>
                      <a:gd name="connsiteX765" fmla="*/ 621093 w 1174114"/>
                      <a:gd name="connsiteY765" fmla="*/ 1230033 h 1792318"/>
                      <a:gd name="connsiteX766" fmla="*/ 624908 w 1174114"/>
                      <a:gd name="connsiteY766" fmla="*/ 1228942 h 1792318"/>
                      <a:gd name="connsiteX767" fmla="*/ 639078 w 1174114"/>
                      <a:gd name="connsiteY767" fmla="*/ 1223901 h 1792318"/>
                      <a:gd name="connsiteX768" fmla="*/ 663602 w 1174114"/>
                      <a:gd name="connsiteY768" fmla="*/ 1211639 h 1792318"/>
                      <a:gd name="connsiteX769" fmla="*/ 685946 w 1174114"/>
                      <a:gd name="connsiteY769" fmla="*/ 1199377 h 1792318"/>
                      <a:gd name="connsiteX770" fmla="*/ 710879 w 1174114"/>
                      <a:gd name="connsiteY770" fmla="*/ 1188205 h 1792318"/>
                      <a:gd name="connsiteX771" fmla="*/ 712650 w 1174114"/>
                      <a:gd name="connsiteY771" fmla="*/ 1190112 h 1792318"/>
                      <a:gd name="connsiteX772" fmla="*/ 743033 w 1174114"/>
                      <a:gd name="connsiteY772" fmla="*/ 1165997 h 1792318"/>
                      <a:gd name="connsiteX773" fmla="*/ 753660 w 1174114"/>
                      <a:gd name="connsiteY773" fmla="*/ 1162591 h 1792318"/>
                      <a:gd name="connsiteX774" fmla="*/ 780773 w 1174114"/>
                      <a:gd name="connsiteY774" fmla="*/ 1138475 h 1792318"/>
                      <a:gd name="connsiteX775" fmla="*/ 790583 w 1174114"/>
                      <a:gd name="connsiteY775" fmla="*/ 1128529 h 1792318"/>
                      <a:gd name="connsiteX776" fmla="*/ 792763 w 1174114"/>
                      <a:gd name="connsiteY776" fmla="*/ 1125941 h 1792318"/>
                      <a:gd name="connsiteX777" fmla="*/ 796578 w 1174114"/>
                      <a:gd name="connsiteY777" fmla="*/ 1121989 h 1792318"/>
                      <a:gd name="connsiteX778" fmla="*/ 804616 w 1174114"/>
                      <a:gd name="connsiteY778" fmla="*/ 1113679 h 1792318"/>
                      <a:gd name="connsiteX779" fmla="*/ 787041 w 1174114"/>
                      <a:gd name="connsiteY779" fmla="*/ 1128393 h 1792318"/>
                      <a:gd name="connsiteX780" fmla="*/ 777503 w 1174114"/>
                      <a:gd name="connsiteY780" fmla="*/ 1135342 h 1792318"/>
                      <a:gd name="connsiteX781" fmla="*/ 763334 w 1174114"/>
                      <a:gd name="connsiteY781" fmla="*/ 1143380 h 1792318"/>
                      <a:gd name="connsiteX782" fmla="*/ 724504 w 1174114"/>
                      <a:gd name="connsiteY782" fmla="*/ 1163817 h 1792318"/>
                      <a:gd name="connsiteX783" fmla="*/ 747938 w 1174114"/>
                      <a:gd name="connsiteY783" fmla="*/ 1148966 h 1792318"/>
                      <a:gd name="connsiteX784" fmla="*/ 765241 w 1174114"/>
                      <a:gd name="connsiteY784" fmla="*/ 1132616 h 1792318"/>
                      <a:gd name="connsiteX785" fmla="*/ 763606 w 1174114"/>
                      <a:gd name="connsiteY785" fmla="*/ 1138067 h 1792318"/>
                      <a:gd name="connsiteX786" fmla="*/ 779956 w 1174114"/>
                      <a:gd name="connsiteY786" fmla="*/ 1124169 h 1792318"/>
                      <a:gd name="connsiteX787" fmla="*/ 783771 w 1174114"/>
                      <a:gd name="connsiteY787" fmla="*/ 1121036 h 1792318"/>
                      <a:gd name="connsiteX788" fmla="*/ 788812 w 1174114"/>
                      <a:gd name="connsiteY788" fmla="*/ 1116948 h 1792318"/>
                      <a:gd name="connsiteX789" fmla="*/ 808567 w 1174114"/>
                      <a:gd name="connsiteY789" fmla="*/ 1101689 h 1792318"/>
                      <a:gd name="connsiteX790" fmla="*/ 793172 w 1174114"/>
                      <a:gd name="connsiteY790" fmla="*/ 1116540 h 1792318"/>
                      <a:gd name="connsiteX791" fmla="*/ 877916 w 1174114"/>
                      <a:gd name="connsiteY791" fmla="*/ 1039969 h 1792318"/>
                      <a:gd name="connsiteX792" fmla="*/ 855572 w 1174114"/>
                      <a:gd name="connsiteY792" fmla="*/ 1062450 h 1792318"/>
                      <a:gd name="connsiteX793" fmla="*/ 910752 w 1174114"/>
                      <a:gd name="connsiteY793" fmla="*/ 1004000 h 1792318"/>
                      <a:gd name="connsiteX794" fmla="*/ 940453 w 1174114"/>
                      <a:gd name="connsiteY794" fmla="*/ 958631 h 1792318"/>
                      <a:gd name="connsiteX795" fmla="*/ 954759 w 1174114"/>
                      <a:gd name="connsiteY795" fmla="*/ 948004 h 1792318"/>
                      <a:gd name="connsiteX796" fmla="*/ 995633 w 1174114"/>
                      <a:gd name="connsiteY796" fmla="*/ 880153 h 1792318"/>
                      <a:gd name="connsiteX797" fmla="*/ 996723 w 1174114"/>
                      <a:gd name="connsiteY797" fmla="*/ 884104 h 1792318"/>
                      <a:gd name="connsiteX798" fmla="*/ 980918 w 1174114"/>
                      <a:gd name="connsiteY798" fmla="*/ 916122 h 1792318"/>
                      <a:gd name="connsiteX799" fmla="*/ 1046316 w 1174114"/>
                      <a:gd name="connsiteY799" fmla="*/ 788596 h 1792318"/>
                      <a:gd name="connsiteX800" fmla="*/ 1037733 w 1174114"/>
                      <a:gd name="connsiteY800" fmla="*/ 802220 h 1792318"/>
                      <a:gd name="connsiteX801" fmla="*/ 1052447 w 1174114"/>
                      <a:gd name="connsiteY801" fmla="*/ 769658 h 1792318"/>
                      <a:gd name="connsiteX802" fmla="*/ 1053265 w 1174114"/>
                      <a:gd name="connsiteY802" fmla="*/ 761074 h 1792318"/>
                      <a:gd name="connsiteX803" fmla="*/ 1057761 w 1174114"/>
                      <a:gd name="connsiteY803" fmla="*/ 762573 h 1792318"/>
                      <a:gd name="connsiteX804" fmla="*/ 1066753 w 1174114"/>
                      <a:gd name="connsiteY804" fmla="*/ 732735 h 1792318"/>
                      <a:gd name="connsiteX805" fmla="*/ 1076563 w 1174114"/>
                      <a:gd name="connsiteY805" fmla="*/ 702898 h 1792318"/>
                      <a:gd name="connsiteX806" fmla="*/ 1070295 w 1174114"/>
                      <a:gd name="connsiteY806" fmla="*/ 728239 h 1792318"/>
                      <a:gd name="connsiteX807" fmla="*/ 1062121 w 1174114"/>
                      <a:gd name="connsiteY807" fmla="*/ 753308 h 1792318"/>
                      <a:gd name="connsiteX808" fmla="*/ 1047815 w 1174114"/>
                      <a:gd name="connsiteY808" fmla="*/ 791321 h 1792318"/>
                      <a:gd name="connsiteX809" fmla="*/ 1063211 w 1174114"/>
                      <a:gd name="connsiteY809" fmla="*/ 752627 h 1792318"/>
                      <a:gd name="connsiteX810" fmla="*/ 1074928 w 1174114"/>
                      <a:gd name="connsiteY810" fmla="*/ 724424 h 1792318"/>
                      <a:gd name="connsiteX811" fmla="*/ 1097000 w 1174114"/>
                      <a:gd name="connsiteY811" fmla="*/ 641178 h 1792318"/>
                      <a:gd name="connsiteX812" fmla="*/ 1100678 w 1174114"/>
                      <a:gd name="connsiteY812" fmla="*/ 638590 h 1792318"/>
                      <a:gd name="connsiteX813" fmla="*/ 1096455 w 1174114"/>
                      <a:gd name="connsiteY813" fmla="*/ 615155 h 1792318"/>
                      <a:gd name="connsiteX814" fmla="*/ 1083103 w 1174114"/>
                      <a:gd name="connsiteY814" fmla="*/ 675103 h 1792318"/>
                      <a:gd name="connsiteX815" fmla="*/ 1082830 w 1174114"/>
                      <a:gd name="connsiteY815" fmla="*/ 666792 h 1792318"/>
                      <a:gd name="connsiteX816" fmla="*/ 1089779 w 1174114"/>
                      <a:gd name="connsiteY816" fmla="*/ 642132 h 1792318"/>
                      <a:gd name="connsiteX817" fmla="*/ 1086781 w 1174114"/>
                      <a:gd name="connsiteY817" fmla="*/ 636682 h 1792318"/>
                      <a:gd name="connsiteX818" fmla="*/ 1094002 w 1174114"/>
                      <a:gd name="connsiteY818" fmla="*/ 621559 h 1792318"/>
                      <a:gd name="connsiteX819" fmla="*/ 1097408 w 1174114"/>
                      <a:gd name="connsiteY819" fmla="*/ 604664 h 1792318"/>
                      <a:gd name="connsiteX820" fmla="*/ 1098362 w 1174114"/>
                      <a:gd name="connsiteY820" fmla="*/ 586271 h 1792318"/>
                      <a:gd name="connsiteX821" fmla="*/ 1088416 w 1174114"/>
                      <a:gd name="connsiteY821" fmla="*/ 609160 h 1792318"/>
                      <a:gd name="connsiteX822" fmla="*/ 1091686 w 1174114"/>
                      <a:gd name="connsiteY822" fmla="*/ 535724 h 1792318"/>
                      <a:gd name="connsiteX823" fmla="*/ 1095092 w 1174114"/>
                      <a:gd name="connsiteY823" fmla="*/ 542809 h 1792318"/>
                      <a:gd name="connsiteX824" fmla="*/ 1093048 w 1174114"/>
                      <a:gd name="connsiteY824" fmla="*/ 522372 h 1792318"/>
                      <a:gd name="connsiteX825" fmla="*/ 1089506 w 1174114"/>
                      <a:gd name="connsiteY825" fmla="*/ 507793 h 1792318"/>
                      <a:gd name="connsiteX826" fmla="*/ 1101359 w 1174114"/>
                      <a:gd name="connsiteY826" fmla="*/ 538994 h 1792318"/>
                      <a:gd name="connsiteX827" fmla="*/ 1100678 w 1174114"/>
                      <a:gd name="connsiteY827" fmla="*/ 596217 h 1792318"/>
                      <a:gd name="connsiteX828" fmla="*/ 1105856 w 1174114"/>
                      <a:gd name="connsiteY828" fmla="*/ 562019 h 1792318"/>
                      <a:gd name="connsiteX829" fmla="*/ 1109534 w 1174114"/>
                      <a:gd name="connsiteY829" fmla="*/ 591039 h 1792318"/>
                      <a:gd name="connsiteX830" fmla="*/ 1110079 w 1174114"/>
                      <a:gd name="connsiteY830" fmla="*/ 540356 h 1792318"/>
                      <a:gd name="connsiteX831" fmla="*/ 1105311 w 1174114"/>
                      <a:gd name="connsiteY831" fmla="*/ 506295 h 1792318"/>
                      <a:gd name="connsiteX832" fmla="*/ 1102722 w 1174114"/>
                      <a:gd name="connsiteY832" fmla="*/ 513516 h 1792318"/>
                      <a:gd name="connsiteX833" fmla="*/ 1093594 w 1174114"/>
                      <a:gd name="connsiteY833" fmla="*/ 465830 h 1792318"/>
                      <a:gd name="connsiteX834" fmla="*/ 1096182 w 1174114"/>
                      <a:gd name="connsiteY834" fmla="*/ 472233 h 1792318"/>
                      <a:gd name="connsiteX835" fmla="*/ 1093866 w 1174114"/>
                      <a:gd name="connsiteY835" fmla="*/ 453704 h 1792318"/>
                      <a:gd name="connsiteX836" fmla="*/ 1088144 w 1174114"/>
                      <a:gd name="connsiteY836" fmla="*/ 434357 h 1792318"/>
                      <a:gd name="connsiteX837" fmla="*/ 1080650 w 1174114"/>
                      <a:gd name="connsiteY837" fmla="*/ 430951 h 1792318"/>
                      <a:gd name="connsiteX838" fmla="*/ 1064028 w 1174114"/>
                      <a:gd name="connsiteY838" fmla="*/ 393211 h 1792318"/>
                      <a:gd name="connsiteX839" fmla="*/ 1067298 w 1174114"/>
                      <a:gd name="connsiteY839" fmla="*/ 396617 h 1792318"/>
                      <a:gd name="connsiteX840" fmla="*/ 1111714 w 1174114"/>
                      <a:gd name="connsiteY840" fmla="*/ 450706 h 1792318"/>
                      <a:gd name="connsiteX841" fmla="*/ 1024926 w 1174114"/>
                      <a:gd name="connsiteY841" fmla="*/ 246065 h 1792318"/>
                      <a:gd name="connsiteX842" fmla="*/ 1041139 w 1174114"/>
                      <a:gd name="connsiteY842" fmla="*/ 259690 h 1792318"/>
                      <a:gd name="connsiteX843" fmla="*/ 1060622 w 1174114"/>
                      <a:gd name="connsiteY843" fmla="*/ 284214 h 1792318"/>
                      <a:gd name="connsiteX844" fmla="*/ 1076972 w 1174114"/>
                      <a:gd name="connsiteY844" fmla="*/ 316777 h 1792318"/>
                      <a:gd name="connsiteX845" fmla="*/ 1058715 w 1174114"/>
                      <a:gd name="connsiteY845" fmla="*/ 287212 h 1792318"/>
                      <a:gd name="connsiteX846" fmla="*/ 1051494 w 1174114"/>
                      <a:gd name="connsiteY846" fmla="*/ 281625 h 1792318"/>
                      <a:gd name="connsiteX847" fmla="*/ 1087190 w 1174114"/>
                      <a:gd name="connsiteY847" fmla="*/ 350293 h 1792318"/>
                      <a:gd name="connsiteX848" fmla="*/ 1113077 w 1174114"/>
                      <a:gd name="connsiteY848" fmla="*/ 421277 h 1792318"/>
                      <a:gd name="connsiteX849" fmla="*/ 1100678 w 1174114"/>
                      <a:gd name="connsiteY849" fmla="*/ 370458 h 1792318"/>
                      <a:gd name="connsiteX850" fmla="*/ 1075064 w 1174114"/>
                      <a:gd name="connsiteY850" fmla="*/ 307512 h 1792318"/>
                      <a:gd name="connsiteX851" fmla="*/ 1094684 w 1174114"/>
                      <a:gd name="connsiteY851" fmla="*/ 347568 h 1792318"/>
                      <a:gd name="connsiteX852" fmla="*/ 1037324 w 1174114"/>
                      <a:gd name="connsiteY852" fmla="*/ 241842 h 1792318"/>
                      <a:gd name="connsiteX853" fmla="*/ 1030239 w 1174114"/>
                      <a:gd name="connsiteY853" fmla="*/ 235166 h 1792318"/>
                      <a:gd name="connsiteX854" fmla="*/ 1058987 w 1174114"/>
                      <a:gd name="connsiteY854" fmla="*/ 277538 h 1792318"/>
                      <a:gd name="connsiteX855" fmla="*/ 1010075 w 1174114"/>
                      <a:gd name="connsiteY855" fmla="*/ 223857 h 1792318"/>
                      <a:gd name="connsiteX856" fmla="*/ 1014298 w 1174114"/>
                      <a:gd name="connsiteY856" fmla="*/ 229035 h 1792318"/>
                      <a:gd name="connsiteX857" fmla="*/ 1004352 w 1174114"/>
                      <a:gd name="connsiteY857" fmla="*/ 219770 h 1792318"/>
                      <a:gd name="connsiteX858" fmla="*/ 986913 w 1174114"/>
                      <a:gd name="connsiteY858" fmla="*/ 200014 h 1792318"/>
                      <a:gd name="connsiteX859" fmla="*/ 472040 w 1174114"/>
                      <a:gd name="connsiteY859" fmla="*/ 1624191 h 1792318"/>
                      <a:gd name="connsiteX860" fmla="*/ 467272 w 1174114"/>
                      <a:gd name="connsiteY860" fmla="*/ 1621194 h 1792318"/>
                      <a:gd name="connsiteX861" fmla="*/ 472040 w 1174114"/>
                      <a:gd name="connsiteY861" fmla="*/ 1624191 h 1792318"/>
                      <a:gd name="connsiteX862" fmla="*/ 1043591 w 1174114"/>
                      <a:gd name="connsiteY862" fmla="*/ 890508 h 1792318"/>
                      <a:gd name="connsiteX863" fmla="*/ 1108308 w 1174114"/>
                      <a:gd name="connsiteY863" fmla="*/ 753036 h 1792318"/>
                      <a:gd name="connsiteX864" fmla="*/ 1094547 w 1174114"/>
                      <a:gd name="connsiteY864" fmla="*/ 781784 h 1792318"/>
                      <a:gd name="connsiteX865" fmla="*/ 1081876 w 1174114"/>
                      <a:gd name="connsiteY865" fmla="*/ 805763 h 1792318"/>
                      <a:gd name="connsiteX866" fmla="*/ 1064846 w 1174114"/>
                      <a:gd name="connsiteY866" fmla="*/ 832467 h 1792318"/>
                      <a:gd name="connsiteX867" fmla="*/ 1067162 w 1174114"/>
                      <a:gd name="connsiteY867" fmla="*/ 819660 h 1792318"/>
                      <a:gd name="connsiteX868" fmla="*/ 1077789 w 1174114"/>
                      <a:gd name="connsiteY868" fmla="*/ 793637 h 1792318"/>
                      <a:gd name="connsiteX869" fmla="*/ 1093457 w 1174114"/>
                      <a:gd name="connsiteY869" fmla="*/ 751128 h 1792318"/>
                      <a:gd name="connsiteX870" fmla="*/ 1095774 w 1174114"/>
                      <a:gd name="connsiteY870" fmla="*/ 741864 h 1792318"/>
                      <a:gd name="connsiteX871" fmla="*/ 1082558 w 1174114"/>
                      <a:gd name="connsiteY871" fmla="*/ 776334 h 1792318"/>
                      <a:gd name="connsiteX872" fmla="*/ 1074383 w 1174114"/>
                      <a:gd name="connsiteY872" fmla="*/ 797316 h 1792318"/>
                      <a:gd name="connsiteX873" fmla="*/ 1065118 w 1174114"/>
                      <a:gd name="connsiteY873" fmla="*/ 818706 h 1792318"/>
                      <a:gd name="connsiteX874" fmla="*/ 1044409 w 1174114"/>
                      <a:gd name="connsiteY874" fmla="*/ 878109 h 1792318"/>
                      <a:gd name="connsiteX875" fmla="*/ 1033100 w 1174114"/>
                      <a:gd name="connsiteY875" fmla="*/ 906858 h 1792318"/>
                      <a:gd name="connsiteX876" fmla="*/ 1028332 w 1174114"/>
                      <a:gd name="connsiteY876" fmla="*/ 918847 h 1792318"/>
                      <a:gd name="connsiteX877" fmla="*/ 1048360 w 1174114"/>
                      <a:gd name="connsiteY877" fmla="*/ 886012 h 1792318"/>
                      <a:gd name="connsiteX878" fmla="*/ 1043455 w 1174114"/>
                      <a:gd name="connsiteY878" fmla="*/ 890644 h 1792318"/>
                      <a:gd name="connsiteX879" fmla="*/ 1012800 w 1174114"/>
                      <a:gd name="connsiteY879" fmla="*/ 914079 h 1792318"/>
                      <a:gd name="connsiteX880" fmla="*/ 1000538 w 1174114"/>
                      <a:gd name="connsiteY880" fmla="*/ 937785 h 1792318"/>
                      <a:gd name="connsiteX881" fmla="*/ 1016342 w 1174114"/>
                      <a:gd name="connsiteY881" fmla="*/ 912171 h 1792318"/>
                      <a:gd name="connsiteX882" fmla="*/ 1012800 w 1174114"/>
                      <a:gd name="connsiteY882" fmla="*/ 914079 h 1792318"/>
                      <a:gd name="connsiteX883" fmla="*/ 1002990 w 1174114"/>
                      <a:gd name="connsiteY883" fmla="*/ 937240 h 1792318"/>
                      <a:gd name="connsiteX884" fmla="*/ 1007350 w 1174114"/>
                      <a:gd name="connsiteY884" fmla="*/ 931245 h 1792318"/>
                      <a:gd name="connsiteX885" fmla="*/ 1002990 w 1174114"/>
                      <a:gd name="connsiteY885" fmla="*/ 937240 h 1792318"/>
                      <a:gd name="connsiteX886" fmla="*/ 1115393 w 1174114"/>
                      <a:gd name="connsiteY886" fmla="*/ 407925 h 1792318"/>
                      <a:gd name="connsiteX887" fmla="*/ 1116210 w 1174114"/>
                      <a:gd name="connsiteY887" fmla="*/ 410787 h 1792318"/>
                      <a:gd name="connsiteX888" fmla="*/ 1110897 w 1174114"/>
                      <a:gd name="connsiteY888" fmla="*/ 390758 h 1792318"/>
                      <a:gd name="connsiteX889" fmla="*/ 1115257 w 1174114"/>
                      <a:gd name="connsiteY889" fmla="*/ 407925 h 1792318"/>
                      <a:gd name="connsiteX890" fmla="*/ 1123159 w 1174114"/>
                      <a:gd name="connsiteY890" fmla="*/ 465694 h 1792318"/>
                      <a:gd name="connsiteX891" fmla="*/ 1127246 w 1174114"/>
                      <a:gd name="connsiteY891" fmla="*/ 471961 h 1792318"/>
                      <a:gd name="connsiteX892" fmla="*/ 1124794 w 1174114"/>
                      <a:gd name="connsiteY892" fmla="*/ 452750 h 1792318"/>
                      <a:gd name="connsiteX893" fmla="*/ 1123159 w 1174114"/>
                      <a:gd name="connsiteY893" fmla="*/ 465694 h 1792318"/>
                      <a:gd name="connsiteX894" fmla="*/ 1110216 w 1174114"/>
                      <a:gd name="connsiteY894" fmla="*/ 649080 h 1792318"/>
                      <a:gd name="connsiteX895" fmla="*/ 1108172 w 1174114"/>
                      <a:gd name="connsiteY895" fmla="*/ 679055 h 1792318"/>
                      <a:gd name="connsiteX896" fmla="*/ 1106673 w 1174114"/>
                      <a:gd name="connsiteY896" fmla="*/ 702489 h 1792318"/>
                      <a:gd name="connsiteX897" fmla="*/ 1112396 w 1174114"/>
                      <a:gd name="connsiteY897" fmla="*/ 688456 h 1792318"/>
                      <a:gd name="connsiteX898" fmla="*/ 1119480 w 1174114"/>
                      <a:gd name="connsiteY898" fmla="*/ 656165 h 1792318"/>
                      <a:gd name="connsiteX899" fmla="*/ 1119071 w 1174114"/>
                      <a:gd name="connsiteY899" fmla="*/ 649353 h 1792318"/>
                      <a:gd name="connsiteX900" fmla="*/ 1111987 w 1174114"/>
                      <a:gd name="connsiteY900" fmla="*/ 662841 h 1792318"/>
                      <a:gd name="connsiteX901" fmla="*/ 1117300 w 1174114"/>
                      <a:gd name="connsiteY901" fmla="*/ 635047 h 1792318"/>
                      <a:gd name="connsiteX902" fmla="*/ 1118390 w 1174114"/>
                      <a:gd name="connsiteY902" fmla="*/ 604937 h 1792318"/>
                      <a:gd name="connsiteX903" fmla="*/ 1110352 w 1174114"/>
                      <a:gd name="connsiteY903" fmla="*/ 649080 h 1792318"/>
                      <a:gd name="connsiteX904" fmla="*/ 376396 w 1174114"/>
                      <a:gd name="connsiteY904" fmla="*/ 906858 h 1792318"/>
                      <a:gd name="connsiteX905" fmla="*/ 374897 w 1174114"/>
                      <a:gd name="connsiteY905" fmla="*/ 915713 h 1792318"/>
                      <a:gd name="connsiteX906" fmla="*/ 370128 w 1174114"/>
                      <a:gd name="connsiteY906" fmla="*/ 893233 h 1792318"/>
                      <a:gd name="connsiteX907" fmla="*/ 366177 w 1174114"/>
                      <a:gd name="connsiteY907" fmla="*/ 782874 h 1792318"/>
                      <a:gd name="connsiteX908" fmla="*/ 373671 w 1174114"/>
                      <a:gd name="connsiteY908" fmla="*/ 747995 h 1792318"/>
                      <a:gd name="connsiteX909" fmla="*/ 371900 w 1174114"/>
                      <a:gd name="connsiteY909" fmla="*/ 770612 h 1792318"/>
                      <a:gd name="connsiteX910" fmla="*/ 374624 w 1174114"/>
                      <a:gd name="connsiteY910" fmla="*/ 823475 h 1792318"/>
                      <a:gd name="connsiteX911" fmla="*/ 372990 w 1174114"/>
                      <a:gd name="connsiteY911" fmla="*/ 846228 h 1792318"/>
                      <a:gd name="connsiteX912" fmla="*/ 376396 w 1174114"/>
                      <a:gd name="connsiteY912" fmla="*/ 906993 h 1792318"/>
                      <a:gd name="connsiteX913" fmla="*/ 488253 w 1174114"/>
                      <a:gd name="connsiteY913" fmla="*/ 473868 h 1792318"/>
                      <a:gd name="connsiteX914" fmla="*/ 484711 w 1174114"/>
                      <a:gd name="connsiteY914" fmla="*/ 478364 h 1792318"/>
                      <a:gd name="connsiteX915" fmla="*/ 586214 w 1174114"/>
                      <a:gd name="connsiteY915" fmla="*/ 411604 h 1792318"/>
                      <a:gd name="connsiteX916" fmla="*/ 636761 w 1174114"/>
                      <a:gd name="connsiteY916" fmla="*/ 405609 h 1792318"/>
                      <a:gd name="connsiteX917" fmla="*/ 678180 w 1174114"/>
                      <a:gd name="connsiteY917" fmla="*/ 412421 h 1792318"/>
                      <a:gd name="connsiteX918" fmla="*/ 645890 w 1174114"/>
                      <a:gd name="connsiteY918" fmla="*/ 402067 h 1792318"/>
                      <a:gd name="connsiteX919" fmla="*/ 602155 w 1174114"/>
                      <a:gd name="connsiteY919" fmla="*/ 398933 h 1792318"/>
                      <a:gd name="connsiteX920" fmla="*/ 622047 w 1174114"/>
                      <a:gd name="connsiteY920" fmla="*/ 394165 h 1792318"/>
                      <a:gd name="connsiteX921" fmla="*/ 634309 w 1174114"/>
                      <a:gd name="connsiteY921" fmla="*/ 397434 h 1792318"/>
                      <a:gd name="connsiteX922" fmla="*/ 668234 w 1174114"/>
                      <a:gd name="connsiteY922" fmla="*/ 398933 h 1792318"/>
                      <a:gd name="connsiteX923" fmla="*/ 612373 w 1174114"/>
                      <a:gd name="connsiteY923" fmla="*/ 390213 h 1792318"/>
                      <a:gd name="connsiteX924" fmla="*/ 601337 w 1174114"/>
                      <a:gd name="connsiteY924" fmla="*/ 392257 h 1792318"/>
                      <a:gd name="connsiteX925" fmla="*/ 590302 w 1174114"/>
                      <a:gd name="connsiteY925" fmla="*/ 395118 h 1792318"/>
                      <a:gd name="connsiteX926" fmla="*/ 578176 w 1174114"/>
                      <a:gd name="connsiteY926" fmla="*/ 399887 h 1792318"/>
                      <a:gd name="connsiteX927" fmla="*/ 539891 w 1174114"/>
                      <a:gd name="connsiteY927" fmla="*/ 420188 h 1792318"/>
                      <a:gd name="connsiteX928" fmla="*/ 583081 w 1174114"/>
                      <a:gd name="connsiteY928" fmla="*/ 405200 h 1792318"/>
                      <a:gd name="connsiteX929" fmla="*/ 542207 w 1174114"/>
                      <a:gd name="connsiteY929" fmla="*/ 421414 h 1792318"/>
                      <a:gd name="connsiteX930" fmla="*/ 497518 w 1174114"/>
                      <a:gd name="connsiteY930" fmla="*/ 449480 h 1792318"/>
                      <a:gd name="connsiteX931" fmla="*/ 516048 w 1174114"/>
                      <a:gd name="connsiteY931" fmla="*/ 439807 h 1792318"/>
                      <a:gd name="connsiteX932" fmla="*/ 536893 w 1174114"/>
                      <a:gd name="connsiteY932" fmla="*/ 425910 h 1792318"/>
                      <a:gd name="connsiteX933" fmla="*/ 528582 w 1174114"/>
                      <a:gd name="connsiteY933" fmla="*/ 436673 h 1792318"/>
                      <a:gd name="connsiteX934" fmla="*/ 479398 w 1174114"/>
                      <a:gd name="connsiteY934" fmla="*/ 473323 h 1792318"/>
                      <a:gd name="connsiteX935" fmla="*/ 440976 w 1174114"/>
                      <a:gd name="connsiteY935" fmla="*/ 512289 h 1792318"/>
                      <a:gd name="connsiteX936" fmla="*/ 434845 w 1174114"/>
                      <a:gd name="connsiteY936" fmla="*/ 513243 h 1792318"/>
                      <a:gd name="connsiteX937" fmla="*/ 422583 w 1174114"/>
                      <a:gd name="connsiteY937" fmla="*/ 534770 h 1792318"/>
                      <a:gd name="connsiteX938" fmla="*/ 409912 w 1174114"/>
                      <a:gd name="connsiteY938" fmla="*/ 560521 h 1792318"/>
                      <a:gd name="connsiteX939" fmla="*/ 417678 w 1174114"/>
                      <a:gd name="connsiteY939" fmla="*/ 534770 h 1792318"/>
                      <a:gd name="connsiteX940" fmla="*/ 398331 w 1174114"/>
                      <a:gd name="connsiteY940" fmla="*/ 563246 h 1792318"/>
                      <a:gd name="connsiteX941" fmla="*/ 378712 w 1174114"/>
                      <a:gd name="connsiteY941" fmla="*/ 622240 h 1792318"/>
                      <a:gd name="connsiteX942" fmla="*/ 370810 w 1174114"/>
                      <a:gd name="connsiteY942" fmla="*/ 636546 h 1792318"/>
                      <a:gd name="connsiteX943" fmla="*/ 368085 w 1174114"/>
                      <a:gd name="connsiteY943" fmla="*/ 670880 h 1792318"/>
                      <a:gd name="connsiteX944" fmla="*/ 372308 w 1174114"/>
                      <a:gd name="connsiteY944" fmla="*/ 677556 h 1792318"/>
                      <a:gd name="connsiteX945" fmla="*/ 375851 w 1174114"/>
                      <a:gd name="connsiteY945" fmla="*/ 655347 h 1792318"/>
                      <a:gd name="connsiteX946" fmla="*/ 377758 w 1174114"/>
                      <a:gd name="connsiteY946" fmla="*/ 639543 h 1792318"/>
                      <a:gd name="connsiteX947" fmla="*/ 384570 w 1174114"/>
                      <a:gd name="connsiteY947" fmla="*/ 606572 h 1792318"/>
                      <a:gd name="connsiteX948" fmla="*/ 381709 w 1174114"/>
                      <a:gd name="connsiteY948" fmla="*/ 621559 h 1792318"/>
                      <a:gd name="connsiteX949" fmla="*/ 379938 w 1174114"/>
                      <a:gd name="connsiteY949" fmla="*/ 636682 h 1792318"/>
                      <a:gd name="connsiteX950" fmla="*/ 377077 w 1174114"/>
                      <a:gd name="connsiteY950" fmla="*/ 666656 h 1792318"/>
                      <a:gd name="connsiteX951" fmla="*/ 383344 w 1174114"/>
                      <a:gd name="connsiteY951" fmla="*/ 641451 h 1792318"/>
                      <a:gd name="connsiteX952" fmla="*/ 380483 w 1174114"/>
                      <a:gd name="connsiteY952" fmla="*/ 657800 h 1792318"/>
                      <a:gd name="connsiteX953" fmla="*/ 379938 w 1174114"/>
                      <a:gd name="connsiteY953" fmla="*/ 672106 h 1792318"/>
                      <a:gd name="connsiteX954" fmla="*/ 379938 w 1174114"/>
                      <a:gd name="connsiteY954" fmla="*/ 685867 h 1792318"/>
                      <a:gd name="connsiteX955" fmla="*/ 384025 w 1174114"/>
                      <a:gd name="connsiteY955" fmla="*/ 662160 h 1792318"/>
                      <a:gd name="connsiteX956" fmla="*/ 388930 w 1174114"/>
                      <a:gd name="connsiteY956" fmla="*/ 642132 h 1792318"/>
                      <a:gd name="connsiteX957" fmla="*/ 396424 w 1174114"/>
                      <a:gd name="connsiteY957" fmla="*/ 619788 h 1792318"/>
                      <a:gd name="connsiteX958" fmla="*/ 396969 w 1174114"/>
                      <a:gd name="connsiteY958" fmla="*/ 624692 h 1792318"/>
                      <a:gd name="connsiteX959" fmla="*/ 408686 w 1174114"/>
                      <a:gd name="connsiteY959" fmla="*/ 586816 h 1792318"/>
                      <a:gd name="connsiteX960" fmla="*/ 437979 w 1174114"/>
                      <a:gd name="connsiteY960" fmla="*/ 528367 h 1792318"/>
                      <a:gd name="connsiteX961" fmla="*/ 433483 w 1174114"/>
                      <a:gd name="connsiteY961" fmla="*/ 538721 h 1792318"/>
                      <a:gd name="connsiteX962" fmla="*/ 455827 w 1174114"/>
                      <a:gd name="connsiteY962" fmla="*/ 506431 h 1792318"/>
                      <a:gd name="connsiteX963" fmla="*/ 488117 w 1174114"/>
                      <a:gd name="connsiteY963" fmla="*/ 473187 h 1792318"/>
                      <a:gd name="connsiteX964" fmla="*/ 606242 w 1174114"/>
                      <a:gd name="connsiteY964" fmla="*/ 1257009 h 1792318"/>
                      <a:gd name="connsiteX965" fmla="*/ 598885 w 1174114"/>
                      <a:gd name="connsiteY965" fmla="*/ 1254557 h 1792318"/>
                      <a:gd name="connsiteX966" fmla="*/ 596569 w 1174114"/>
                      <a:gd name="connsiteY966" fmla="*/ 1254148 h 1792318"/>
                      <a:gd name="connsiteX967" fmla="*/ 595343 w 1174114"/>
                      <a:gd name="connsiteY967" fmla="*/ 1254148 h 1792318"/>
                      <a:gd name="connsiteX968" fmla="*/ 594662 w 1174114"/>
                      <a:gd name="connsiteY968" fmla="*/ 1253876 h 1792318"/>
                      <a:gd name="connsiteX969" fmla="*/ 595615 w 1174114"/>
                      <a:gd name="connsiteY969" fmla="*/ 1252922 h 1792318"/>
                      <a:gd name="connsiteX970" fmla="*/ 604744 w 1174114"/>
                      <a:gd name="connsiteY970" fmla="*/ 1243384 h 1792318"/>
                      <a:gd name="connsiteX971" fmla="*/ 628042 w 1174114"/>
                      <a:gd name="connsiteY971" fmla="*/ 1219405 h 1792318"/>
                      <a:gd name="connsiteX972" fmla="*/ 654065 w 1174114"/>
                      <a:gd name="connsiteY972" fmla="*/ 1189295 h 1792318"/>
                      <a:gd name="connsiteX973" fmla="*/ 687445 w 1174114"/>
                      <a:gd name="connsiteY973" fmla="*/ 1143652 h 1792318"/>
                      <a:gd name="connsiteX974" fmla="*/ 683902 w 1174114"/>
                      <a:gd name="connsiteY974" fmla="*/ 1149511 h 1792318"/>
                      <a:gd name="connsiteX975" fmla="*/ 722187 w 1174114"/>
                      <a:gd name="connsiteY975" fmla="*/ 1086566 h 1792318"/>
                      <a:gd name="connsiteX976" fmla="*/ 740308 w 1174114"/>
                      <a:gd name="connsiteY976" fmla="*/ 1049916 h 1792318"/>
                      <a:gd name="connsiteX977" fmla="*/ 761835 w 1174114"/>
                      <a:gd name="connsiteY977" fmla="*/ 1009587 h 1792318"/>
                      <a:gd name="connsiteX978" fmla="*/ 741398 w 1174114"/>
                      <a:gd name="connsiteY978" fmla="*/ 1070897 h 1792318"/>
                      <a:gd name="connsiteX979" fmla="*/ 754887 w 1174114"/>
                      <a:gd name="connsiteY979" fmla="*/ 1039969 h 1792318"/>
                      <a:gd name="connsiteX980" fmla="*/ 762516 w 1174114"/>
                      <a:gd name="connsiteY980" fmla="*/ 1030705 h 1792318"/>
                      <a:gd name="connsiteX981" fmla="*/ 777776 w 1174114"/>
                      <a:gd name="connsiteY981" fmla="*/ 996779 h 1792318"/>
                      <a:gd name="connsiteX982" fmla="*/ 773143 w 1174114"/>
                      <a:gd name="connsiteY982" fmla="*/ 1018715 h 1792318"/>
                      <a:gd name="connsiteX983" fmla="*/ 749028 w 1174114"/>
                      <a:gd name="connsiteY983" fmla="*/ 1065039 h 1792318"/>
                      <a:gd name="connsiteX984" fmla="*/ 735267 w 1174114"/>
                      <a:gd name="connsiteY984" fmla="*/ 1083704 h 1792318"/>
                      <a:gd name="connsiteX985" fmla="*/ 721779 w 1174114"/>
                      <a:gd name="connsiteY985" fmla="*/ 1104005 h 1792318"/>
                      <a:gd name="connsiteX986" fmla="*/ 710062 w 1174114"/>
                      <a:gd name="connsiteY986" fmla="*/ 1122534 h 1792318"/>
                      <a:gd name="connsiteX987" fmla="*/ 727365 w 1174114"/>
                      <a:gd name="connsiteY987" fmla="*/ 1100054 h 1792318"/>
                      <a:gd name="connsiteX988" fmla="*/ 735403 w 1174114"/>
                      <a:gd name="connsiteY988" fmla="*/ 1095013 h 1792318"/>
                      <a:gd name="connsiteX989" fmla="*/ 745213 w 1174114"/>
                      <a:gd name="connsiteY989" fmla="*/ 1076892 h 1792318"/>
                      <a:gd name="connsiteX990" fmla="*/ 750935 w 1174114"/>
                      <a:gd name="connsiteY990" fmla="*/ 1067219 h 1792318"/>
                      <a:gd name="connsiteX991" fmla="*/ 758565 w 1174114"/>
                      <a:gd name="connsiteY991" fmla="*/ 1051823 h 1792318"/>
                      <a:gd name="connsiteX992" fmla="*/ 752707 w 1174114"/>
                      <a:gd name="connsiteY992" fmla="*/ 1078391 h 1792318"/>
                      <a:gd name="connsiteX993" fmla="*/ 772735 w 1174114"/>
                      <a:gd name="connsiteY993" fmla="*/ 1037108 h 1792318"/>
                      <a:gd name="connsiteX994" fmla="*/ 765105 w 1174114"/>
                      <a:gd name="connsiteY994" fmla="*/ 1066401 h 1792318"/>
                      <a:gd name="connsiteX995" fmla="*/ 782953 w 1174114"/>
                      <a:gd name="connsiteY995" fmla="*/ 1029206 h 1792318"/>
                      <a:gd name="connsiteX996" fmla="*/ 792490 w 1174114"/>
                      <a:gd name="connsiteY996" fmla="*/ 1002911 h 1792318"/>
                      <a:gd name="connsiteX997" fmla="*/ 793989 w 1174114"/>
                      <a:gd name="connsiteY997" fmla="*/ 1002366 h 1792318"/>
                      <a:gd name="connsiteX998" fmla="*/ 813608 w 1174114"/>
                      <a:gd name="connsiteY998" fmla="*/ 947731 h 1792318"/>
                      <a:gd name="connsiteX999" fmla="*/ 802573 w 1174114"/>
                      <a:gd name="connsiteY999" fmla="*/ 967895 h 1792318"/>
                      <a:gd name="connsiteX1000" fmla="*/ 789629 w 1174114"/>
                      <a:gd name="connsiteY1000" fmla="*/ 1007407 h 1792318"/>
                      <a:gd name="connsiteX1001" fmla="*/ 791264 w 1174114"/>
                      <a:gd name="connsiteY1001" fmla="*/ 993237 h 1792318"/>
                      <a:gd name="connsiteX1002" fmla="*/ 775732 w 1174114"/>
                      <a:gd name="connsiteY1002" fmla="*/ 1025664 h 1792318"/>
                      <a:gd name="connsiteX1003" fmla="*/ 766876 w 1174114"/>
                      <a:gd name="connsiteY1003" fmla="*/ 1037517 h 1792318"/>
                      <a:gd name="connsiteX1004" fmla="*/ 782272 w 1174114"/>
                      <a:gd name="connsiteY1004" fmla="*/ 1006725 h 1792318"/>
                      <a:gd name="connsiteX1005" fmla="*/ 786904 w 1174114"/>
                      <a:gd name="connsiteY1005" fmla="*/ 981384 h 1792318"/>
                      <a:gd name="connsiteX1006" fmla="*/ 809249 w 1174114"/>
                      <a:gd name="connsiteY1006" fmla="*/ 923480 h 1792318"/>
                      <a:gd name="connsiteX1007" fmla="*/ 814290 w 1174114"/>
                      <a:gd name="connsiteY1007" fmla="*/ 894731 h 1792318"/>
                      <a:gd name="connsiteX1008" fmla="*/ 825734 w 1174114"/>
                      <a:gd name="connsiteY1008" fmla="*/ 867755 h 1792318"/>
                      <a:gd name="connsiteX1009" fmla="*/ 837451 w 1174114"/>
                      <a:gd name="connsiteY1009" fmla="*/ 829878 h 1792318"/>
                      <a:gd name="connsiteX1010" fmla="*/ 846580 w 1174114"/>
                      <a:gd name="connsiteY1010" fmla="*/ 790776 h 1792318"/>
                      <a:gd name="connsiteX1011" fmla="*/ 851485 w 1174114"/>
                      <a:gd name="connsiteY1011" fmla="*/ 760257 h 1792318"/>
                      <a:gd name="connsiteX1012" fmla="*/ 852983 w 1174114"/>
                      <a:gd name="connsiteY1012" fmla="*/ 733416 h 1792318"/>
                      <a:gd name="connsiteX1013" fmla="*/ 845354 w 1174114"/>
                      <a:gd name="connsiteY1013" fmla="*/ 766524 h 1792318"/>
                      <a:gd name="connsiteX1014" fmla="*/ 848487 w 1174114"/>
                      <a:gd name="connsiteY1014" fmla="*/ 745951 h 1792318"/>
                      <a:gd name="connsiteX1015" fmla="*/ 850395 w 1174114"/>
                      <a:gd name="connsiteY1015" fmla="*/ 725242 h 1792318"/>
                      <a:gd name="connsiteX1016" fmla="*/ 851485 w 1174114"/>
                      <a:gd name="connsiteY1016" fmla="*/ 728648 h 1792318"/>
                      <a:gd name="connsiteX1017" fmla="*/ 852983 w 1174114"/>
                      <a:gd name="connsiteY1017" fmla="*/ 688183 h 1792318"/>
                      <a:gd name="connsiteX1018" fmla="*/ 853937 w 1174114"/>
                      <a:gd name="connsiteY1018" fmla="*/ 700309 h 1792318"/>
                      <a:gd name="connsiteX1019" fmla="*/ 853256 w 1174114"/>
                      <a:gd name="connsiteY1019" fmla="*/ 713797 h 1792318"/>
                      <a:gd name="connsiteX1020" fmla="*/ 855163 w 1174114"/>
                      <a:gd name="connsiteY1020" fmla="*/ 725514 h 1792318"/>
                      <a:gd name="connsiteX1021" fmla="*/ 859796 w 1174114"/>
                      <a:gd name="connsiteY1021" fmla="*/ 684913 h 1792318"/>
                      <a:gd name="connsiteX1022" fmla="*/ 860750 w 1174114"/>
                      <a:gd name="connsiteY1022" fmla="*/ 691862 h 1792318"/>
                      <a:gd name="connsiteX1023" fmla="*/ 860204 w 1174114"/>
                      <a:gd name="connsiteY1023" fmla="*/ 656165 h 1792318"/>
                      <a:gd name="connsiteX1024" fmla="*/ 855845 w 1174114"/>
                      <a:gd name="connsiteY1024" fmla="*/ 643222 h 1792318"/>
                      <a:gd name="connsiteX1025" fmla="*/ 851485 w 1174114"/>
                      <a:gd name="connsiteY1025" fmla="*/ 647854 h 1792318"/>
                      <a:gd name="connsiteX1026" fmla="*/ 847397 w 1174114"/>
                      <a:gd name="connsiteY1026" fmla="*/ 678101 h 1792318"/>
                      <a:gd name="connsiteX1027" fmla="*/ 835271 w 1174114"/>
                      <a:gd name="connsiteY1027" fmla="*/ 564608 h 1792318"/>
                      <a:gd name="connsiteX1028" fmla="*/ 842356 w 1174114"/>
                      <a:gd name="connsiteY1028" fmla="*/ 579323 h 1792318"/>
                      <a:gd name="connsiteX1029" fmla="*/ 841266 w 1174114"/>
                      <a:gd name="connsiteY1029" fmla="*/ 563246 h 1792318"/>
                      <a:gd name="connsiteX1030" fmla="*/ 834727 w 1174114"/>
                      <a:gd name="connsiteY1030" fmla="*/ 539403 h 1792318"/>
                      <a:gd name="connsiteX1031" fmla="*/ 820557 w 1174114"/>
                      <a:gd name="connsiteY1031" fmla="*/ 515423 h 1792318"/>
                      <a:gd name="connsiteX1032" fmla="*/ 807477 w 1174114"/>
                      <a:gd name="connsiteY1032" fmla="*/ 492943 h 1792318"/>
                      <a:gd name="connsiteX1033" fmla="*/ 803663 w 1174114"/>
                      <a:gd name="connsiteY1033" fmla="*/ 487629 h 1792318"/>
                      <a:gd name="connsiteX1034" fmla="*/ 799030 w 1174114"/>
                      <a:gd name="connsiteY1034" fmla="*/ 483269 h 1792318"/>
                      <a:gd name="connsiteX1035" fmla="*/ 790174 w 1174114"/>
                      <a:gd name="connsiteY1035" fmla="*/ 476048 h 1792318"/>
                      <a:gd name="connsiteX1036" fmla="*/ 784588 w 1174114"/>
                      <a:gd name="connsiteY1036" fmla="*/ 468555 h 1792318"/>
                      <a:gd name="connsiteX1037" fmla="*/ 801210 w 1174114"/>
                      <a:gd name="connsiteY1037" fmla="*/ 483133 h 1792318"/>
                      <a:gd name="connsiteX1038" fmla="*/ 785133 w 1174114"/>
                      <a:gd name="connsiteY1038" fmla="*/ 465285 h 1792318"/>
                      <a:gd name="connsiteX1039" fmla="*/ 759110 w 1174114"/>
                      <a:gd name="connsiteY1039" fmla="*/ 446755 h 1792318"/>
                      <a:gd name="connsiteX1040" fmla="*/ 731588 w 1174114"/>
                      <a:gd name="connsiteY1040" fmla="*/ 434221 h 1792318"/>
                      <a:gd name="connsiteX1041" fmla="*/ 712923 w 1174114"/>
                      <a:gd name="connsiteY1041" fmla="*/ 431632 h 1792318"/>
                      <a:gd name="connsiteX1042" fmla="*/ 711288 w 1174114"/>
                      <a:gd name="connsiteY1042" fmla="*/ 431632 h 1792318"/>
                      <a:gd name="connsiteX1043" fmla="*/ 770282 w 1174114"/>
                      <a:gd name="connsiteY1043" fmla="*/ 466511 h 1792318"/>
                      <a:gd name="connsiteX1044" fmla="*/ 794670 w 1174114"/>
                      <a:gd name="connsiteY1044" fmla="*/ 488038 h 1792318"/>
                      <a:gd name="connsiteX1045" fmla="*/ 802436 w 1174114"/>
                      <a:gd name="connsiteY1045" fmla="*/ 497575 h 1792318"/>
                      <a:gd name="connsiteX1046" fmla="*/ 808704 w 1174114"/>
                      <a:gd name="connsiteY1046" fmla="*/ 506567 h 1792318"/>
                      <a:gd name="connsiteX1047" fmla="*/ 803799 w 1174114"/>
                      <a:gd name="connsiteY1047" fmla="*/ 501254 h 1792318"/>
                      <a:gd name="connsiteX1048" fmla="*/ 830912 w 1174114"/>
                      <a:gd name="connsiteY1048" fmla="*/ 565016 h 1792318"/>
                      <a:gd name="connsiteX1049" fmla="*/ 837179 w 1174114"/>
                      <a:gd name="connsiteY1049" fmla="*/ 594310 h 1792318"/>
                      <a:gd name="connsiteX1050" fmla="*/ 837996 w 1174114"/>
                      <a:gd name="connsiteY1050" fmla="*/ 615836 h 1792318"/>
                      <a:gd name="connsiteX1051" fmla="*/ 834318 w 1174114"/>
                      <a:gd name="connsiteY1051" fmla="*/ 624556 h 1792318"/>
                      <a:gd name="connsiteX1052" fmla="*/ 838814 w 1174114"/>
                      <a:gd name="connsiteY1052" fmla="*/ 658209 h 1792318"/>
                      <a:gd name="connsiteX1053" fmla="*/ 837043 w 1174114"/>
                      <a:gd name="connsiteY1053" fmla="*/ 651124 h 1792318"/>
                      <a:gd name="connsiteX1054" fmla="*/ 836907 w 1174114"/>
                      <a:gd name="connsiteY1054" fmla="*/ 679872 h 1792318"/>
                      <a:gd name="connsiteX1055" fmla="*/ 835544 w 1174114"/>
                      <a:gd name="connsiteY1055" fmla="*/ 708756 h 1792318"/>
                      <a:gd name="connsiteX1056" fmla="*/ 834999 w 1174114"/>
                      <a:gd name="connsiteY1056" fmla="*/ 707121 h 1792318"/>
                      <a:gd name="connsiteX1057" fmla="*/ 835408 w 1174114"/>
                      <a:gd name="connsiteY1057" fmla="*/ 744452 h 1792318"/>
                      <a:gd name="connsiteX1058" fmla="*/ 833909 w 1174114"/>
                      <a:gd name="connsiteY1058" fmla="*/ 774154 h 1792318"/>
                      <a:gd name="connsiteX1059" fmla="*/ 835680 w 1174114"/>
                      <a:gd name="connsiteY1059" fmla="*/ 782192 h 1792318"/>
                      <a:gd name="connsiteX1060" fmla="*/ 831593 w 1174114"/>
                      <a:gd name="connsiteY1060" fmla="*/ 804673 h 1792318"/>
                      <a:gd name="connsiteX1061" fmla="*/ 831593 w 1174114"/>
                      <a:gd name="connsiteY1061" fmla="*/ 804673 h 1792318"/>
                      <a:gd name="connsiteX1062" fmla="*/ 831593 w 1174114"/>
                      <a:gd name="connsiteY1062" fmla="*/ 804673 h 1792318"/>
                      <a:gd name="connsiteX1063" fmla="*/ 817968 w 1174114"/>
                      <a:gd name="connsiteY1063" fmla="*/ 844320 h 1792318"/>
                      <a:gd name="connsiteX1064" fmla="*/ 830639 w 1174114"/>
                      <a:gd name="connsiteY1064" fmla="*/ 791321 h 1792318"/>
                      <a:gd name="connsiteX1065" fmla="*/ 817287 w 1174114"/>
                      <a:gd name="connsiteY1065" fmla="*/ 815709 h 1792318"/>
                      <a:gd name="connsiteX1066" fmla="*/ 815380 w 1174114"/>
                      <a:gd name="connsiteY1066" fmla="*/ 813256 h 1792318"/>
                      <a:gd name="connsiteX1067" fmla="*/ 813881 w 1174114"/>
                      <a:gd name="connsiteY1067" fmla="*/ 836010 h 1792318"/>
                      <a:gd name="connsiteX1068" fmla="*/ 800938 w 1174114"/>
                      <a:gd name="connsiteY1068" fmla="*/ 878109 h 1792318"/>
                      <a:gd name="connsiteX1069" fmla="*/ 782272 w 1174114"/>
                      <a:gd name="connsiteY1069" fmla="*/ 927158 h 1792318"/>
                      <a:gd name="connsiteX1070" fmla="*/ 735948 w 1174114"/>
                      <a:gd name="connsiteY1070" fmla="*/ 1033975 h 1792318"/>
                      <a:gd name="connsiteX1071" fmla="*/ 739627 w 1174114"/>
                      <a:gd name="connsiteY1071" fmla="*/ 1016535 h 1792318"/>
                      <a:gd name="connsiteX1072" fmla="*/ 721506 w 1174114"/>
                      <a:gd name="connsiteY1072" fmla="*/ 1052640 h 1792318"/>
                      <a:gd name="connsiteX1073" fmla="*/ 719190 w 1174114"/>
                      <a:gd name="connsiteY1073" fmla="*/ 1059725 h 1792318"/>
                      <a:gd name="connsiteX1074" fmla="*/ 715103 w 1174114"/>
                      <a:gd name="connsiteY1074" fmla="*/ 1068990 h 1792318"/>
                      <a:gd name="connsiteX1075" fmla="*/ 701069 w 1174114"/>
                      <a:gd name="connsiteY1075" fmla="*/ 1094877 h 1792318"/>
                      <a:gd name="connsiteX1076" fmla="*/ 718781 w 1174114"/>
                      <a:gd name="connsiteY1076" fmla="*/ 1058907 h 1792318"/>
                      <a:gd name="connsiteX1077" fmla="*/ 693848 w 1174114"/>
                      <a:gd name="connsiteY1077" fmla="*/ 1101689 h 1792318"/>
                      <a:gd name="connsiteX1078" fmla="*/ 681041 w 1174114"/>
                      <a:gd name="connsiteY1078" fmla="*/ 1122262 h 1792318"/>
                      <a:gd name="connsiteX1079" fmla="*/ 668370 w 1174114"/>
                      <a:gd name="connsiteY1079" fmla="*/ 1142017 h 1792318"/>
                      <a:gd name="connsiteX1080" fmla="*/ 656381 w 1174114"/>
                      <a:gd name="connsiteY1080" fmla="*/ 1160819 h 1792318"/>
                      <a:gd name="connsiteX1081" fmla="*/ 642756 w 1174114"/>
                      <a:gd name="connsiteY1081" fmla="*/ 1179894 h 1792318"/>
                      <a:gd name="connsiteX1082" fmla="*/ 616188 w 1174114"/>
                      <a:gd name="connsiteY1082" fmla="*/ 1216272 h 1792318"/>
                      <a:gd name="connsiteX1083" fmla="*/ 600520 w 1174114"/>
                      <a:gd name="connsiteY1083" fmla="*/ 1242703 h 1792318"/>
                      <a:gd name="connsiteX1084" fmla="*/ 591392 w 1174114"/>
                      <a:gd name="connsiteY1084" fmla="*/ 1250878 h 1792318"/>
                      <a:gd name="connsiteX1085" fmla="*/ 583762 w 1174114"/>
                      <a:gd name="connsiteY1085" fmla="*/ 1261914 h 1792318"/>
                      <a:gd name="connsiteX1086" fmla="*/ 583217 w 1174114"/>
                      <a:gd name="connsiteY1086" fmla="*/ 1262595 h 1792318"/>
                      <a:gd name="connsiteX1087" fmla="*/ 582944 w 1174114"/>
                      <a:gd name="connsiteY1087" fmla="*/ 1263004 h 1792318"/>
                      <a:gd name="connsiteX1088" fmla="*/ 583625 w 1174114"/>
                      <a:gd name="connsiteY1088" fmla="*/ 1262867 h 1792318"/>
                      <a:gd name="connsiteX1089" fmla="*/ 586759 w 1174114"/>
                      <a:gd name="connsiteY1089" fmla="*/ 1261914 h 1792318"/>
                      <a:gd name="connsiteX1090" fmla="*/ 593163 w 1174114"/>
                      <a:gd name="connsiteY1090" fmla="*/ 1260006 h 1792318"/>
                      <a:gd name="connsiteX1091" fmla="*/ 606106 w 1174114"/>
                      <a:gd name="connsiteY1091" fmla="*/ 1256191 h 1792318"/>
                      <a:gd name="connsiteX1092" fmla="*/ 748892 w 1174114"/>
                      <a:gd name="connsiteY1092" fmla="*/ 1192701 h 1792318"/>
                      <a:gd name="connsiteX1093" fmla="*/ 787177 w 1174114"/>
                      <a:gd name="connsiteY1093" fmla="*/ 1166542 h 1792318"/>
                      <a:gd name="connsiteX1094" fmla="*/ 783498 w 1174114"/>
                      <a:gd name="connsiteY1094" fmla="*/ 1168994 h 1792318"/>
                      <a:gd name="connsiteX1095" fmla="*/ 817423 w 1174114"/>
                      <a:gd name="connsiteY1095" fmla="*/ 1140791 h 1792318"/>
                      <a:gd name="connsiteX1096" fmla="*/ 794806 w 1174114"/>
                      <a:gd name="connsiteY1096" fmla="*/ 1153871 h 1792318"/>
                      <a:gd name="connsiteX1097" fmla="*/ 808159 w 1174114"/>
                      <a:gd name="connsiteY1097" fmla="*/ 1139565 h 1792318"/>
                      <a:gd name="connsiteX1098" fmla="*/ 806524 w 1174114"/>
                      <a:gd name="connsiteY1098" fmla="*/ 1145696 h 1792318"/>
                      <a:gd name="connsiteX1099" fmla="*/ 843446 w 1174114"/>
                      <a:gd name="connsiteY1099" fmla="*/ 1118856 h 1792318"/>
                      <a:gd name="connsiteX1100" fmla="*/ 854346 w 1174114"/>
                      <a:gd name="connsiteY1100" fmla="*/ 1105095 h 1792318"/>
                      <a:gd name="connsiteX1101" fmla="*/ 816742 w 1174114"/>
                      <a:gd name="connsiteY1101" fmla="*/ 1133025 h 1792318"/>
                      <a:gd name="connsiteX1102" fmla="*/ 857752 w 1174114"/>
                      <a:gd name="connsiteY1102" fmla="*/ 1093923 h 1792318"/>
                      <a:gd name="connsiteX1103" fmla="*/ 886909 w 1174114"/>
                      <a:gd name="connsiteY1103" fmla="*/ 1076756 h 1792318"/>
                      <a:gd name="connsiteX1104" fmla="*/ 932006 w 1174114"/>
                      <a:gd name="connsiteY1104" fmla="*/ 1027299 h 1792318"/>
                      <a:gd name="connsiteX1105" fmla="*/ 912387 w 1174114"/>
                      <a:gd name="connsiteY1105" fmla="*/ 1040651 h 1792318"/>
                      <a:gd name="connsiteX1106" fmla="*/ 947402 w 1174114"/>
                      <a:gd name="connsiteY1106" fmla="*/ 1001139 h 1792318"/>
                      <a:gd name="connsiteX1107" fmla="*/ 934458 w 1174114"/>
                      <a:gd name="connsiteY1107" fmla="*/ 1019396 h 1792318"/>
                      <a:gd name="connsiteX1108" fmla="*/ 962389 w 1174114"/>
                      <a:gd name="connsiteY1108" fmla="*/ 992011 h 1792318"/>
                      <a:gd name="connsiteX1109" fmla="*/ 975060 w 1174114"/>
                      <a:gd name="connsiteY1109" fmla="*/ 974844 h 1792318"/>
                      <a:gd name="connsiteX1110" fmla="*/ 970972 w 1174114"/>
                      <a:gd name="connsiteY1110" fmla="*/ 978250 h 1792318"/>
                      <a:gd name="connsiteX1111" fmla="*/ 982962 w 1174114"/>
                      <a:gd name="connsiteY1111" fmla="*/ 957677 h 1792318"/>
                      <a:gd name="connsiteX1112" fmla="*/ 972062 w 1174114"/>
                      <a:gd name="connsiteY1112" fmla="*/ 967078 h 1792318"/>
                      <a:gd name="connsiteX1113" fmla="*/ 990319 w 1174114"/>
                      <a:gd name="connsiteY1113" fmla="*/ 942145 h 1792318"/>
                      <a:gd name="connsiteX1114" fmla="*/ 973833 w 1174114"/>
                      <a:gd name="connsiteY1114" fmla="*/ 958903 h 1792318"/>
                      <a:gd name="connsiteX1115" fmla="*/ 992499 w 1174114"/>
                      <a:gd name="connsiteY1115" fmla="*/ 930836 h 1792318"/>
                      <a:gd name="connsiteX1116" fmla="*/ 957484 w 1174114"/>
                      <a:gd name="connsiteY1116" fmla="*/ 977024 h 1792318"/>
                      <a:gd name="connsiteX1117" fmla="*/ 923422 w 1174114"/>
                      <a:gd name="connsiteY1117" fmla="*/ 1019669 h 1792318"/>
                      <a:gd name="connsiteX1118" fmla="*/ 937592 w 1174114"/>
                      <a:gd name="connsiteY1118" fmla="*/ 1007952 h 1792318"/>
                      <a:gd name="connsiteX1119" fmla="*/ 908708 w 1174114"/>
                      <a:gd name="connsiteY1119" fmla="*/ 1037789 h 1792318"/>
                      <a:gd name="connsiteX1120" fmla="*/ 874374 w 1174114"/>
                      <a:gd name="connsiteY1120" fmla="*/ 1068445 h 1792318"/>
                      <a:gd name="connsiteX1121" fmla="*/ 837724 w 1174114"/>
                      <a:gd name="connsiteY1121" fmla="*/ 1104278 h 1792318"/>
                      <a:gd name="connsiteX1122" fmla="*/ 813472 w 1174114"/>
                      <a:gd name="connsiteY1122" fmla="*/ 1129210 h 1792318"/>
                      <a:gd name="connsiteX1123" fmla="*/ 798758 w 1174114"/>
                      <a:gd name="connsiteY1123" fmla="*/ 1137113 h 1792318"/>
                      <a:gd name="connsiteX1124" fmla="*/ 774915 w 1174114"/>
                      <a:gd name="connsiteY1124" fmla="*/ 1154552 h 1792318"/>
                      <a:gd name="connsiteX1125" fmla="*/ 738401 w 1174114"/>
                      <a:gd name="connsiteY1125" fmla="*/ 1183164 h 1792318"/>
                      <a:gd name="connsiteX1126" fmla="*/ 721506 w 1174114"/>
                      <a:gd name="connsiteY1126" fmla="*/ 1196107 h 1792318"/>
                      <a:gd name="connsiteX1127" fmla="*/ 745622 w 1174114"/>
                      <a:gd name="connsiteY1127" fmla="*/ 1181529 h 1792318"/>
                      <a:gd name="connsiteX1128" fmla="*/ 765922 w 1174114"/>
                      <a:gd name="connsiteY1128" fmla="*/ 1170766 h 1792318"/>
                      <a:gd name="connsiteX1129" fmla="*/ 737856 w 1174114"/>
                      <a:gd name="connsiteY1129" fmla="*/ 1189159 h 1792318"/>
                      <a:gd name="connsiteX1130" fmla="*/ 755431 w 1174114"/>
                      <a:gd name="connsiteY1130" fmla="*/ 1182074 h 1792318"/>
                      <a:gd name="connsiteX1131" fmla="*/ 748892 w 1174114"/>
                      <a:gd name="connsiteY1131" fmla="*/ 1192429 h 1792318"/>
                      <a:gd name="connsiteX1132" fmla="*/ 1168665 w 1174114"/>
                      <a:gd name="connsiteY1132" fmla="*/ 552618 h 1792318"/>
                      <a:gd name="connsiteX1133" fmla="*/ 1168665 w 1174114"/>
                      <a:gd name="connsiteY1133" fmla="*/ 551256 h 1792318"/>
                      <a:gd name="connsiteX1134" fmla="*/ 1168665 w 1174114"/>
                      <a:gd name="connsiteY1134" fmla="*/ 552891 h 1792318"/>
                      <a:gd name="connsiteX1135" fmla="*/ 1168665 w 1174114"/>
                      <a:gd name="connsiteY1135" fmla="*/ 552754 h 1792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Lst>
                    <a:rect l="l" t="t" r="r" b="b"/>
                    <a:pathLst>
                      <a:path w="1174114" h="1792318">
                        <a:moveTo>
                          <a:pt x="989365" y="201240"/>
                        </a:moveTo>
                        <a:cubicBezTo>
                          <a:pt x="986913" y="199060"/>
                          <a:pt x="984461" y="196881"/>
                          <a:pt x="982008" y="194701"/>
                        </a:cubicBezTo>
                        <a:lnTo>
                          <a:pt x="986232" y="197834"/>
                        </a:lnTo>
                        <a:cubicBezTo>
                          <a:pt x="980509" y="191567"/>
                          <a:pt x="974515" y="185436"/>
                          <a:pt x="968384" y="179577"/>
                        </a:cubicBezTo>
                        <a:cubicBezTo>
                          <a:pt x="965931" y="177670"/>
                          <a:pt x="963479" y="175490"/>
                          <a:pt x="960209" y="172901"/>
                        </a:cubicBezTo>
                        <a:cubicBezTo>
                          <a:pt x="961435" y="173991"/>
                          <a:pt x="962661" y="174536"/>
                          <a:pt x="963479" y="174809"/>
                        </a:cubicBezTo>
                        <a:cubicBezTo>
                          <a:pt x="961435" y="172901"/>
                          <a:pt x="959528" y="170994"/>
                          <a:pt x="957620" y="169086"/>
                        </a:cubicBezTo>
                        <a:cubicBezTo>
                          <a:pt x="948628" y="163909"/>
                          <a:pt x="934458" y="153282"/>
                          <a:pt x="919744" y="144699"/>
                        </a:cubicBezTo>
                        <a:cubicBezTo>
                          <a:pt x="905574" y="135434"/>
                          <a:pt x="890996" y="128077"/>
                          <a:pt x="884593" y="124806"/>
                        </a:cubicBezTo>
                        <a:cubicBezTo>
                          <a:pt x="867562" y="116087"/>
                          <a:pt x="846716" y="105732"/>
                          <a:pt x="833500" y="99193"/>
                        </a:cubicBezTo>
                        <a:cubicBezTo>
                          <a:pt x="845626" y="105051"/>
                          <a:pt x="861839" y="113089"/>
                          <a:pt x="857888" y="109002"/>
                        </a:cubicBezTo>
                        <a:cubicBezTo>
                          <a:pt x="846035" y="101917"/>
                          <a:pt x="837724" y="95514"/>
                          <a:pt x="826279" y="89519"/>
                        </a:cubicBezTo>
                        <a:cubicBezTo>
                          <a:pt x="814971" y="83252"/>
                          <a:pt x="800801" y="76984"/>
                          <a:pt x="777367" y="71126"/>
                        </a:cubicBezTo>
                        <a:cubicBezTo>
                          <a:pt x="786359" y="73987"/>
                          <a:pt x="795079" y="77393"/>
                          <a:pt x="803663" y="80935"/>
                        </a:cubicBezTo>
                        <a:cubicBezTo>
                          <a:pt x="793444" y="77938"/>
                          <a:pt x="783362" y="75213"/>
                          <a:pt x="773007" y="73033"/>
                        </a:cubicBezTo>
                        <a:cubicBezTo>
                          <a:pt x="762789" y="70444"/>
                          <a:pt x="752434" y="68673"/>
                          <a:pt x="742079" y="66902"/>
                        </a:cubicBezTo>
                        <a:cubicBezTo>
                          <a:pt x="721643" y="58182"/>
                          <a:pt x="773007" y="72352"/>
                          <a:pt x="781999" y="73714"/>
                        </a:cubicBezTo>
                        <a:cubicBezTo>
                          <a:pt x="734995" y="60362"/>
                          <a:pt x="696301" y="44694"/>
                          <a:pt x="672866" y="46738"/>
                        </a:cubicBezTo>
                        <a:cubicBezTo>
                          <a:pt x="670142" y="43195"/>
                          <a:pt x="665645" y="36111"/>
                          <a:pt x="632947" y="34203"/>
                        </a:cubicBezTo>
                        <a:cubicBezTo>
                          <a:pt x="656108" y="39380"/>
                          <a:pt x="613327" y="35702"/>
                          <a:pt x="632401" y="40607"/>
                        </a:cubicBezTo>
                        <a:cubicBezTo>
                          <a:pt x="621229" y="41697"/>
                          <a:pt x="596433" y="38835"/>
                          <a:pt x="594662" y="41424"/>
                        </a:cubicBezTo>
                        <a:lnTo>
                          <a:pt x="597659" y="40061"/>
                        </a:lnTo>
                        <a:cubicBezTo>
                          <a:pt x="570001" y="38018"/>
                          <a:pt x="551608" y="41152"/>
                          <a:pt x="537711" y="44830"/>
                        </a:cubicBezTo>
                        <a:cubicBezTo>
                          <a:pt x="523814" y="48645"/>
                          <a:pt x="514276" y="53550"/>
                          <a:pt x="503241" y="57365"/>
                        </a:cubicBezTo>
                        <a:cubicBezTo>
                          <a:pt x="472313" y="65812"/>
                          <a:pt x="449423" y="74396"/>
                          <a:pt x="428578" y="82434"/>
                        </a:cubicBezTo>
                        <a:cubicBezTo>
                          <a:pt x="407732" y="90609"/>
                          <a:pt x="388385" y="98920"/>
                          <a:pt x="364951" y="111727"/>
                        </a:cubicBezTo>
                        <a:cubicBezTo>
                          <a:pt x="362090" y="110773"/>
                          <a:pt x="346149" y="112272"/>
                          <a:pt x="327620" y="123853"/>
                        </a:cubicBezTo>
                        <a:cubicBezTo>
                          <a:pt x="320262" y="131210"/>
                          <a:pt x="281160" y="160367"/>
                          <a:pt x="279934" y="166907"/>
                        </a:cubicBezTo>
                        <a:cubicBezTo>
                          <a:pt x="311543" y="145243"/>
                          <a:pt x="303368" y="145788"/>
                          <a:pt x="322034" y="132164"/>
                        </a:cubicBezTo>
                        <a:cubicBezTo>
                          <a:pt x="340563" y="125624"/>
                          <a:pt x="325576" y="134344"/>
                          <a:pt x="349147" y="123171"/>
                        </a:cubicBezTo>
                        <a:cubicBezTo>
                          <a:pt x="339609" y="127668"/>
                          <a:pt x="319581" y="140475"/>
                          <a:pt x="300234" y="154644"/>
                        </a:cubicBezTo>
                        <a:cubicBezTo>
                          <a:pt x="280887" y="168678"/>
                          <a:pt x="262086" y="184073"/>
                          <a:pt x="252412" y="190477"/>
                        </a:cubicBezTo>
                        <a:lnTo>
                          <a:pt x="258134" y="184618"/>
                        </a:lnTo>
                        <a:cubicBezTo>
                          <a:pt x="243829" y="196063"/>
                          <a:pt x="232929" y="200559"/>
                          <a:pt x="221893" y="209551"/>
                        </a:cubicBezTo>
                        <a:cubicBezTo>
                          <a:pt x="216171" y="213911"/>
                          <a:pt x="210176" y="218952"/>
                          <a:pt x="203091" y="226037"/>
                        </a:cubicBezTo>
                        <a:cubicBezTo>
                          <a:pt x="196415" y="233394"/>
                          <a:pt x="188785" y="242932"/>
                          <a:pt x="179657" y="255466"/>
                        </a:cubicBezTo>
                        <a:lnTo>
                          <a:pt x="163580" y="280263"/>
                        </a:lnTo>
                        <a:cubicBezTo>
                          <a:pt x="164125" y="278900"/>
                          <a:pt x="163852" y="278492"/>
                          <a:pt x="163989" y="277674"/>
                        </a:cubicBezTo>
                        <a:cubicBezTo>
                          <a:pt x="135922" y="316777"/>
                          <a:pt x="139056" y="303425"/>
                          <a:pt x="115349" y="351520"/>
                        </a:cubicBezTo>
                        <a:cubicBezTo>
                          <a:pt x="116984" y="347705"/>
                          <a:pt x="115349" y="349885"/>
                          <a:pt x="117120" y="345933"/>
                        </a:cubicBezTo>
                        <a:cubicBezTo>
                          <a:pt x="100907" y="371956"/>
                          <a:pt x="91642" y="401794"/>
                          <a:pt x="84557" y="423457"/>
                        </a:cubicBezTo>
                        <a:cubicBezTo>
                          <a:pt x="76519" y="435447"/>
                          <a:pt x="82786" y="419234"/>
                          <a:pt x="83740" y="410105"/>
                        </a:cubicBezTo>
                        <a:cubicBezTo>
                          <a:pt x="61804" y="459699"/>
                          <a:pt x="53084" y="518012"/>
                          <a:pt x="51313" y="551120"/>
                        </a:cubicBezTo>
                        <a:lnTo>
                          <a:pt x="44228" y="584772"/>
                        </a:lnTo>
                        <a:cubicBezTo>
                          <a:pt x="45727" y="564335"/>
                          <a:pt x="46817" y="538994"/>
                          <a:pt x="43956" y="544852"/>
                        </a:cubicBezTo>
                        <a:cubicBezTo>
                          <a:pt x="41095" y="563790"/>
                          <a:pt x="43547" y="560384"/>
                          <a:pt x="38779" y="586952"/>
                        </a:cubicBezTo>
                        <a:cubicBezTo>
                          <a:pt x="37416" y="582184"/>
                          <a:pt x="37280" y="570603"/>
                          <a:pt x="36599" y="557523"/>
                        </a:cubicBezTo>
                        <a:cubicBezTo>
                          <a:pt x="30604" y="585045"/>
                          <a:pt x="31966" y="588451"/>
                          <a:pt x="33465" y="589677"/>
                        </a:cubicBezTo>
                        <a:cubicBezTo>
                          <a:pt x="34828" y="590904"/>
                          <a:pt x="36054" y="589950"/>
                          <a:pt x="30876" y="609160"/>
                        </a:cubicBezTo>
                        <a:cubicBezTo>
                          <a:pt x="28833" y="626736"/>
                          <a:pt x="31830" y="637227"/>
                          <a:pt x="34010" y="639271"/>
                        </a:cubicBezTo>
                        <a:cubicBezTo>
                          <a:pt x="32511" y="649761"/>
                          <a:pt x="30468" y="660389"/>
                          <a:pt x="29650" y="671016"/>
                        </a:cubicBezTo>
                        <a:cubicBezTo>
                          <a:pt x="31285" y="672787"/>
                          <a:pt x="31966" y="683550"/>
                          <a:pt x="32511" y="697039"/>
                        </a:cubicBezTo>
                        <a:cubicBezTo>
                          <a:pt x="33601" y="710527"/>
                          <a:pt x="34964" y="726741"/>
                          <a:pt x="36054" y="739548"/>
                        </a:cubicBezTo>
                        <a:cubicBezTo>
                          <a:pt x="37552" y="742545"/>
                          <a:pt x="38097" y="718702"/>
                          <a:pt x="36326" y="709028"/>
                        </a:cubicBezTo>
                        <a:cubicBezTo>
                          <a:pt x="38915" y="710936"/>
                          <a:pt x="41776" y="737912"/>
                          <a:pt x="42866" y="755488"/>
                        </a:cubicBezTo>
                        <a:cubicBezTo>
                          <a:pt x="41367" y="757259"/>
                          <a:pt x="41095" y="765298"/>
                          <a:pt x="41367" y="776061"/>
                        </a:cubicBezTo>
                        <a:cubicBezTo>
                          <a:pt x="42594" y="786689"/>
                          <a:pt x="44637" y="800177"/>
                          <a:pt x="46545" y="812712"/>
                        </a:cubicBezTo>
                        <a:cubicBezTo>
                          <a:pt x="50223" y="837781"/>
                          <a:pt x="53357" y="859444"/>
                          <a:pt x="48043" y="849906"/>
                        </a:cubicBezTo>
                        <a:cubicBezTo>
                          <a:pt x="57308" y="888464"/>
                          <a:pt x="67390" y="934924"/>
                          <a:pt x="81969" y="976751"/>
                        </a:cubicBezTo>
                        <a:cubicBezTo>
                          <a:pt x="85375" y="987242"/>
                          <a:pt x="88645" y="997597"/>
                          <a:pt x="91778" y="1007543"/>
                        </a:cubicBezTo>
                        <a:cubicBezTo>
                          <a:pt x="95321" y="1017353"/>
                          <a:pt x="99272" y="1026617"/>
                          <a:pt x="102678" y="1035474"/>
                        </a:cubicBezTo>
                        <a:cubicBezTo>
                          <a:pt x="109763" y="1053049"/>
                          <a:pt x="116030" y="1068581"/>
                          <a:pt x="121207" y="1080571"/>
                        </a:cubicBezTo>
                        <a:cubicBezTo>
                          <a:pt x="125976" y="1097193"/>
                          <a:pt x="140282" y="1129210"/>
                          <a:pt x="128837" y="1111226"/>
                        </a:cubicBezTo>
                        <a:cubicBezTo>
                          <a:pt x="141780" y="1140383"/>
                          <a:pt x="152408" y="1162046"/>
                          <a:pt x="165215" y="1182619"/>
                        </a:cubicBezTo>
                        <a:cubicBezTo>
                          <a:pt x="171346" y="1192974"/>
                          <a:pt x="177341" y="1203464"/>
                          <a:pt x="183608" y="1214773"/>
                        </a:cubicBezTo>
                        <a:cubicBezTo>
                          <a:pt x="186605" y="1220495"/>
                          <a:pt x="189739" y="1226490"/>
                          <a:pt x="193009" y="1232621"/>
                        </a:cubicBezTo>
                        <a:cubicBezTo>
                          <a:pt x="196415" y="1238752"/>
                          <a:pt x="199957" y="1245292"/>
                          <a:pt x="203772" y="1252240"/>
                        </a:cubicBezTo>
                        <a:cubicBezTo>
                          <a:pt x="205680" y="1257145"/>
                          <a:pt x="189330" y="1227580"/>
                          <a:pt x="188921" y="1230441"/>
                        </a:cubicBezTo>
                        <a:cubicBezTo>
                          <a:pt x="199957" y="1248017"/>
                          <a:pt x="208950" y="1264366"/>
                          <a:pt x="219032" y="1283713"/>
                        </a:cubicBezTo>
                        <a:cubicBezTo>
                          <a:pt x="228705" y="1303196"/>
                          <a:pt x="241240" y="1324178"/>
                          <a:pt x="259361" y="1350746"/>
                        </a:cubicBezTo>
                        <a:cubicBezTo>
                          <a:pt x="253502" y="1341754"/>
                          <a:pt x="250641" y="1339847"/>
                          <a:pt x="249142" y="1338893"/>
                        </a:cubicBezTo>
                        <a:cubicBezTo>
                          <a:pt x="249415" y="1337394"/>
                          <a:pt x="265219" y="1359875"/>
                          <a:pt x="275165" y="1373227"/>
                        </a:cubicBezTo>
                        <a:cubicBezTo>
                          <a:pt x="279661" y="1381401"/>
                          <a:pt x="267808" y="1363145"/>
                          <a:pt x="269851" y="1368049"/>
                        </a:cubicBezTo>
                        <a:cubicBezTo>
                          <a:pt x="286201" y="1394481"/>
                          <a:pt x="303641" y="1417915"/>
                          <a:pt x="320126" y="1440805"/>
                        </a:cubicBezTo>
                        <a:cubicBezTo>
                          <a:pt x="337157" y="1463285"/>
                          <a:pt x="355005" y="1484131"/>
                          <a:pt x="372308" y="1505112"/>
                        </a:cubicBezTo>
                        <a:cubicBezTo>
                          <a:pt x="390020" y="1525822"/>
                          <a:pt x="408822" y="1545714"/>
                          <a:pt x="427352" y="1566696"/>
                        </a:cubicBezTo>
                        <a:cubicBezTo>
                          <a:pt x="446426" y="1587405"/>
                          <a:pt x="466727" y="1607978"/>
                          <a:pt x="487300" y="1630867"/>
                        </a:cubicBezTo>
                        <a:cubicBezTo>
                          <a:pt x="463593" y="1604981"/>
                          <a:pt x="451331" y="1598032"/>
                          <a:pt x="449832" y="1598986"/>
                        </a:cubicBezTo>
                        <a:lnTo>
                          <a:pt x="473130" y="1624464"/>
                        </a:lnTo>
                        <a:cubicBezTo>
                          <a:pt x="483485" y="1633047"/>
                          <a:pt x="501878" y="1651168"/>
                          <a:pt x="518364" y="1665338"/>
                        </a:cubicBezTo>
                        <a:cubicBezTo>
                          <a:pt x="519590" y="1667790"/>
                          <a:pt x="526402" y="1675965"/>
                          <a:pt x="518091" y="1669016"/>
                        </a:cubicBezTo>
                        <a:cubicBezTo>
                          <a:pt x="540163" y="1695175"/>
                          <a:pt x="561690" y="1711389"/>
                          <a:pt x="584034" y="1729100"/>
                        </a:cubicBezTo>
                        <a:cubicBezTo>
                          <a:pt x="606106" y="1747221"/>
                          <a:pt x="631584" y="1764116"/>
                          <a:pt x="662376" y="1792319"/>
                        </a:cubicBezTo>
                        <a:lnTo>
                          <a:pt x="621093" y="1763026"/>
                        </a:lnTo>
                        <a:lnTo>
                          <a:pt x="600384" y="1748311"/>
                        </a:lnTo>
                        <a:lnTo>
                          <a:pt x="580356" y="1732779"/>
                        </a:lnTo>
                        <a:lnTo>
                          <a:pt x="596705" y="1752126"/>
                        </a:lnTo>
                        <a:lnTo>
                          <a:pt x="561145" y="1724741"/>
                        </a:lnTo>
                        <a:cubicBezTo>
                          <a:pt x="579129" y="1744769"/>
                          <a:pt x="599839" y="1756350"/>
                          <a:pt x="600247" y="1760710"/>
                        </a:cubicBezTo>
                        <a:cubicBezTo>
                          <a:pt x="595206" y="1757849"/>
                          <a:pt x="585397" y="1748448"/>
                          <a:pt x="583898" y="1749401"/>
                        </a:cubicBezTo>
                        <a:cubicBezTo>
                          <a:pt x="602019" y="1767658"/>
                          <a:pt x="605561" y="1766704"/>
                          <a:pt x="620548" y="1778831"/>
                        </a:cubicBezTo>
                        <a:cubicBezTo>
                          <a:pt x="609921" y="1771745"/>
                          <a:pt x="596705" y="1762890"/>
                          <a:pt x="583353" y="1751717"/>
                        </a:cubicBezTo>
                        <a:cubicBezTo>
                          <a:pt x="570001" y="1740681"/>
                          <a:pt x="555559" y="1728283"/>
                          <a:pt x="541253" y="1715749"/>
                        </a:cubicBezTo>
                        <a:cubicBezTo>
                          <a:pt x="526675" y="1703487"/>
                          <a:pt x="513459" y="1689589"/>
                          <a:pt x="500516" y="1677464"/>
                        </a:cubicBezTo>
                        <a:cubicBezTo>
                          <a:pt x="487845" y="1665065"/>
                          <a:pt x="475855" y="1653893"/>
                          <a:pt x="466454" y="1644356"/>
                        </a:cubicBezTo>
                        <a:cubicBezTo>
                          <a:pt x="460323" y="1638497"/>
                          <a:pt x="472449" y="1648580"/>
                          <a:pt x="474084" y="1649124"/>
                        </a:cubicBezTo>
                        <a:cubicBezTo>
                          <a:pt x="458961" y="1633184"/>
                          <a:pt x="451740" y="1622011"/>
                          <a:pt x="432120" y="1602528"/>
                        </a:cubicBezTo>
                        <a:cubicBezTo>
                          <a:pt x="418359" y="1591765"/>
                          <a:pt x="439341" y="1613564"/>
                          <a:pt x="448333" y="1623783"/>
                        </a:cubicBezTo>
                        <a:cubicBezTo>
                          <a:pt x="445200" y="1624055"/>
                          <a:pt x="440704" y="1618878"/>
                          <a:pt x="430213" y="1607978"/>
                        </a:cubicBezTo>
                        <a:cubicBezTo>
                          <a:pt x="429668" y="1604027"/>
                          <a:pt x="376396" y="1544215"/>
                          <a:pt x="366995" y="1526639"/>
                        </a:cubicBezTo>
                        <a:cubicBezTo>
                          <a:pt x="316175" y="1463558"/>
                          <a:pt x="368085" y="1542308"/>
                          <a:pt x="320671" y="1478817"/>
                        </a:cubicBezTo>
                        <a:lnTo>
                          <a:pt x="309226" y="1457835"/>
                        </a:lnTo>
                        <a:cubicBezTo>
                          <a:pt x="294784" y="1439987"/>
                          <a:pt x="278435" y="1419141"/>
                          <a:pt x="261949" y="1397478"/>
                        </a:cubicBezTo>
                        <a:cubicBezTo>
                          <a:pt x="245872" y="1375543"/>
                          <a:pt x="230885" y="1351836"/>
                          <a:pt x="216988" y="1329764"/>
                        </a:cubicBezTo>
                        <a:lnTo>
                          <a:pt x="222983" y="1339029"/>
                        </a:lnTo>
                        <a:cubicBezTo>
                          <a:pt x="228296" y="1344343"/>
                          <a:pt x="222574" y="1333579"/>
                          <a:pt x="220531" y="1328674"/>
                        </a:cubicBezTo>
                        <a:cubicBezTo>
                          <a:pt x="201320" y="1294341"/>
                          <a:pt x="180338" y="1265456"/>
                          <a:pt x="171755" y="1242976"/>
                        </a:cubicBezTo>
                        <a:cubicBezTo>
                          <a:pt x="159765" y="1223901"/>
                          <a:pt x="144642" y="1198015"/>
                          <a:pt x="129382" y="1171038"/>
                        </a:cubicBezTo>
                        <a:cubicBezTo>
                          <a:pt x="115757" y="1143380"/>
                          <a:pt x="101315" y="1114905"/>
                          <a:pt x="90552" y="1091334"/>
                        </a:cubicBezTo>
                        <a:cubicBezTo>
                          <a:pt x="89053" y="1077028"/>
                          <a:pt x="121344" y="1151555"/>
                          <a:pt x="132788" y="1169812"/>
                        </a:cubicBezTo>
                        <a:lnTo>
                          <a:pt x="113850" y="1126894"/>
                        </a:lnTo>
                        <a:cubicBezTo>
                          <a:pt x="125840" y="1153326"/>
                          <a:pt x="131426" y="1163272"/>
                          <a:pt x="141917" y="1177441"/>
                        </a:cubicBezTo>
                        <a:cubicBezTo>
                          <a:pt x="125295" y="1140110"/>
                          <a:pt x="116575" y="1129210"/>
                          <a:pt x="99544" y="1094195"/>
                        </a:cubicBezTo>
                        <a:cubicBezTo>
                          <a:pt x="101997" y="1096511"/>
                          <a:pt x="100770" y="1091334"/>
                          <a:pt x="94639" y="1074440"/>
                        </a:cubicBezTo>
                        <a:lnTo>
                          <a:pt x="89735" y="1070897"/>
                        </a:lnTo>
                        <a:cubicBezTo>
                          <a:pt x="89735" y="1070897"/>
                          <a:pt x="89462" y="1068581"/>
                          <a:pt x="87691" y="1063267"/>
                        </a:cubicBezTo>
                        <a:cubicBezTo>
                          <a:pt x="79380" y="1041741"/>
                          <a:pt x="69434" y="1020622"/>
                          <a:pt x="62894" y="998415"/>
                        </a:cubicBezTo>
                        <a:cubicBezTo>
                          <a:pt x="65892" y="1012993"/>
                          <a:pt x="62894" y="1014764"/>
                          <a:pt x="69161" y="1031522"/>
                        </a:cubicBezTo>
                        <a:cubicBezTo>
                          <a:pt x="68753" y="1024846"/>
                          <a:pt x="74475" y="1039016"/>
                          <a:pt x="80606" y="1055910"/>
                        </a:cubicBezTo>
                        <a:cubicBezTo>
                          <a:pt x="73113" y="1041877"/>
                          <a:pt x="84966" y="1072941"/>
                          <a:pt x="83195" y="1073350"/>
                        </a:cubicBezTo>
                        <a:cubicBezTo>
                          <a:pt x="76791" y="1056455"/>
                          <a:pt x="69706" y="1037517"/>
                          <a:pt x="63303" y="1020214"/>
                        </a:cubicBezTo>
                        <a:cubicBezTo>
                          <a:pt x="57581" y="1002502"/>
                          <a:pt x="52267" y="986289"/>
                          <a:pt x="48588" y="974980"/>
                        </a:cubicBezTo>
                        <a:lnTo>
                          <a:pt x="49270" y="966669"/>
                        </a:lnTo>
                        <a:cubicBezTo>
                          <a:pt x="46817" y="958358"/>
                          <a:pt x="44501" y="950047"/>
                          <a:pt x="42049" y="941736"/>
                        </a:cubicBezTo>
                        <a:cubicBezTo>
                          <a:pt x="39732" y="933425"/>
                          <a:pt x="38097" y="925114"/>
                          <a:pt x="36054" y="917076"/>
                        </a:cubicBezTo>
                        <a:cubicBezTo>
                          <a:pt x="32239" y="901135"/>
                          <a:pt x="28833" y="886557"/>
                          <a:pt x="26653" y="875112"/>
                        </a:cubicBezTo>
                        <a:lnTo>
                          <a:pt x="29923" y="881924"/>
                        </a:lnTo>
                        <a:cubicBezTo>
                          <a:pt x="25290" y="861760"/>
                          <a:pt x="22429" y="841459"/>
                          <a:pt x="19568" y="821704"/>
                        </a:cubicBezTo>
                        <a:cubicBezTo>
                          <a:pt x="18206" y="811758"/>
                          <a:pt x="16979" y="802084"/>
                          <a:pt x="15617" y="792547"/>
                        </a:cubicBezTo>
                        <a:cubicBezTo>
                          <a:pt x="15072" y="787778"/>
                          <a:pt x="14663" y="783010"/>
                          <a:pt x="14118" y="778377"/>
                        </a:cubicBezTo>
                        <a:cubicBezTo>
                          <a:pt x="14118" y="773609"/>
                          <a:pt x="14118" y="768976"/>
                          <a:pt x="14118" y="764344"/>
                        </a:cubicBezTo>
                        <a:cubicBezTo>
                          <a:pt x="11393" y="745951"/>
                          <a:pt x="8396" y="725242"/>
                          <a:pt x="5398" y="705350"/>
                        </a:cubicBezTo>
                        <a:cubicBezTo>
                          <a:pt x="3763" y="695404"/>
                          <a:pt x="3627" y="685458"/>
                          <a:pt x="2537" y="676057"/>
                        </a:cubicBezTo>
                        <a:cubicBezTo>
                          <a:pt x="1720" y="666792"/>
                          <a:pt x="766" y="658073"/>
                          <a:pt x="494" y="650306"/>
                        </a:cubicBezTo>
                        <a:cubicBezTo>
                          <a:pt x="-324" y="646219"/>
                          <a:pt x="-51" y="637227"/>
                          <a:pt x="766" y="625510"/>
                        </a:cubicBezTo>
                        <a:cubicBezTo>
                          <a:pt x="1720" y="613793"/>
                          <a:pt x="4036" y="599351"/>
                          <a:pt x="6080" y="584091"/>
                        </a:cubicBezTo>
                        <a:cubicBezTo>
                          <a:pt x="11257" y="553708"/>
                          <a:pt x="18342" y="520464"/>
                          <a:pt x="20930" y="499210"/>
                        </a:cubicBezTo>
                        <a:cubicBezTo>
                          <a:pt x="21612" y="496485"/>
                          <a:pt x="17388" y="528367"/>
                          <a:pt x="16162" y="542672"/>
                        </a:cubicBezTo>
                        <a:cubicBezTo>
                          <a:pt x="19295" y="529048"/>
                          <a:pt x="20658" y="516377"/>
                          <a:pt x="22293" y="506295"/>
                        </a:cubicBezTo>
                        <a:cubicBezTo>
                          <a:pt x="24200" y="496213"/>
                          <a:pt x="26108" y="488583"/>
                          <a:pt x="29105" y="484904"/>
                        </a:cubicBezTo>
                        <a:cubicBezTo>
                          <a:pt x="12211" y="545670"/>
                          <a:pt x="33056" y="482452"/>
                          <a:pt x="27198" y="510109"/>
                        </a:cubicBezTo>
                        <a:cubicBezTo>
                          <a:pt x="30740" y="495804"/>
                          <a:pt x="34419" y="481225"/>
                          <a:pt x="37552" y="468418"/>
                        </a:cubicBezTo>
                        <a:cubicBezTo>
                          <a:pt x="41231" y="455748"/>
                          <a:pt x="44092" y="444712"/>
                          <a:pt x="45591" y="437627"/>
                        </a:cubicBezTo>
                        <a:cubicBezTo>
                          <a:pt x="31149" y="483133"/>
                          <a:pt x="45318" y="419642"/>
                          <a:pt x="32239" y="466375"/>
                        </a:cubicBezTo>
                        <a:cubicBezTo>
                          <a:pt x="39187" y="429180"/>
                          <a:pt x="56899" y="380131"/>
                          <a:pt x="79380" y="340756"/>
                        </a:cubicBezTo>
                        <a:cubicBezTo>
                          <a:pt x="80879" y="342119"/>
                          <a:pt x="83740" y="337214"/>
                          <a:pt x="92732" y="323044"/>
                        </a:cubicBezTo>
                        <a:lnTo>
                          <a:pt x="97364" y="310101"/>
                        </a:lnTo>
                        <a:cubicBezTo>
                          <a:pt x="108536" y="292253"/>
                          <a:pt x="79244" y="346751"/>
                          <a:pt x="101724" y="310782"/>
                        </a:cubicBezTo>
                        <a:cubicBezTo>
                          <a:pt x="106084" y="300700"/>
                          <a:pt x="113305" y="289119"/>
                          <a:pt x="121480" y="276857"/>
                        </a:cubicBezTo>
                        <a:cubicBezTo>
                          <a:pt x="129246" y="264458"/>
                          <a:pt x="139464" y="252333"/>
                          <a:pt x="148457" y="240479"/>
                        </a:cubicBezTo>
                        <a:cubicBezTo>
                          <a:pt x="167258" y="217317"/>
                          <a:pt x="185379" y="197698"/>
                          <a:pt x="189467" y="188161"/>
                        </a:cubicBezTo>
                        <a:cubicBezTo>
                          <a:pt x="202410" y="177397"/>
                          <a:pt x="191783" y="189387"/>
                          <a:pt x="182790" y="199742"/>
                        </a:cubicBezTo>
                        <a:cubicBezTo>
                          <a:pt x="173935" y="210369"/>
                          <a:pt x="167122" y="219634"/>
                          <a:pt x="185515" y="202603"/>
                        </a:cubicBezTo>
                        <a:cubicBezTo>
                          <a:pt x="176523" y="214048"/>
                          <a:pt x="165351" y="227263"/>
                          <a:pt x="155678" y="238436"/>
                        </a:cubicBezTo>
                        <a:cubicBezTo>
                          <a:pt x="146685" y="250153"/>
                          <a:pt x="139192" y="260099"/>
                          <a:pt x="137966" y="265140"/>
                        </a:cubicBezTo>
                        <a:cubicBezTo>
                          <a:pt x="154315" y="241978"/>
                          <a:pt x="147094" y="259009"/>
                          <a:pt x="158130" y="244703"/>
                        </a:cubicBezTo>
                        <a:cubicBezTo>
                          <a:pt x="163852" y="235847"/>
                          <a:pt x="170528" y="227672"/>
                          <a:pt x="176659" y="219089"/>
                        </a:cubicBezTo>
                        <a:lnTo>
                          <a:pt x="171891" y="224266"/>
                        </a:lnTo>
                        <a:cubicBezTo>
                          <a:pt x="187287" y="202603"/>
                          <a:pt x="211947" y="178351"/>
                          <a:pt x="239196" y="154644"/>
                        </a:cubicBezTo>
                        <a:cubicBezTo>
                          <a:pt x="266854" y="131483"/>
                          <a:pt x="298191" y="109820"/>
                          <a:pt x="327347" y="92516"/>
                        </a:cubicBezTo>
                        <a:cubicBezTo>
                          <a:pt x="351054" y="76167"/>
                          <a:pt x="371763" y="63223"/>
                          <a:pt x="394653" y="50961"/>
                        </a:cubicBezTo>
                        <a:cubicBezTo>
                          <a:pt x="417814" y="38835"/>
                          <a:pt x="442202" y="27663"/>
                          <a:pt x="476536" y="17854"/>
                        </a:cubicBezTo>
                        <a:cubicBezTo>
                          <a:pt x="466727" y="22077"/>
                          <a:pt x="481169" y="18262"/>
                          <a:pt x="492886" y="16355"/>
                        </a:cubicBezTo>
                        <a:cubicBezTo>
                          <a:pt x="504603" y="14584"/>
                          <a:pt x="513323" y="13766"/>
                          <a:pt x="492205" y="20851"/>
                        </a:cubicBezTo>
                        <a:cubicBezTo>
                          <a:pt x="524359" y="15129"/>
                          <a:pt x="555831" y="9679"/>
                          <a:pt x="556376" y="7908"/>
                        </a:cubicBezTo>
                        <a:cubicBezTo>
                          <a:pt x="527765" y="10633"/>
                          <a:pt x="546294" y="8180"/>
                          <a:pt x="522179" y="10905"/>
                        </a:cubicBezTo>
                        <a:cubicBezTo>
                          <a:pt x="537983" y="5591"/>
                          <a:pt x="575723" y="2049"/>
                          <a:pt x="591255" y="3412"/>
                        </a:cubicBezTo>
                        <a:cubicBezTo>
                          <a:pt x="584034" y="3548"/>
                          <a:pt x="586895" y="3820"/>
                          <a:pt x="585261" y="4638"/>
                        </a:cubicBezTo>
                        <a:cubicBezTo>
                          <a:pt x="619458" y="5319"/>
                          <a:pt x="601610" y="1913"/>
                          <a:pt x="626407" y="1504"/>
                        </a:cubicBezTo>
                        <a:cubicBezTo>
                          <a:pt x="630358" y="3139"/>
                          <a:pt x="643982" y="3956"/>
                          <a:pt x="659378" y="5591"/>
                        </a:cubicBezTo>
                        <a:cubicBezTo>
                          <a:pt x="674910" y="7090"/>
                          <a:pt x="692213" y="9951"/>
                          <a:pt x="702841" y="12949"/>
                        </a:cubicBezTo>
                        <a:cubicBezTo>
                          <a:pt x="713740" y="13357"/>
                          <a:pt x="724640" y="14448"/>
                          <a:pt x="735540" y="15537"/>
                        </a:cubicBezTo>
                        <a:cubicBezTo>
                          <a:pt x="726411" y="14856"/>
                          <a:pt x="734041" y="16900"/>
                          <a:pt x="744396" y="19625"/>
                        </a:cubicBezTo>
                        <a:cubicBezTo>
                          <a:pt x="754614" y="22758"/>
                          <a:pt x="767557" y="26710"/>
                          <a:pt x="769737" y="28753"/>
                        </a:cubicBezTo>
                        <a:cubicBezTo>
                          <a:pt x="792490" y="34067"/>
                          <a:pt x="812518" y="36792"/>
                          <a:pt x="844945" y="52460"/>
                        </a:cubicBezTo>
                        <a:cubicBezTo>
                          <a:pt x="837860" y="50144"/>
                          <a:pt x="845081" y="53959"/>
                          <a:pt x="853937" y="58728"/>
                        </a:cubicBezTo>
                        <a:cubicBezTo>
                          <a:pt x="862657" y="63769"/>
                          <a:pt x="872875" y="70172"/>
                          <a:pt x="872467" y="71535"/>
                        </a:cubicBezTo>
                        <a:cubicBezTo>
                          <a:pt x="898626" y="87066"/>
                          <a:pt x="920970" y="98647"/>
                          <a:pt x="942224" y="111863"/>
                        </a:cubicBezTo>
                        <a:cubicBezTo>
                          <a:pt x="963751" y="124670"/>
                          <a:pt x="983643" y="139521"/>
                          <a:pt x="1003671" y="160912"/>
                        </a:cubicBezTo>
                        <a:cubicBezTo>
                          <a:pt x="1001900" y="160094"/>
                          <a:pt x="992090" y="153554"/>
                          <a:pt x="1003808" y="165680"/>
                        </a:cubicBezTo>
                        <a:cubicBezTo>
                          <a:pt x="1008849" y="170040"/>
                          <a:pt x="1015388" y="176444"/>
                          <a:pt x="1021928" y="183120"/>
                        </a:cubicBezTo>
                        <a:cubicBezTo>
                          <a:pt x="1028196" y="189932"/>
                          <a:pt x="1034599" y="196881"/>
                          <a:pt x="1039368" y="202194"/>
                        </a:cubicBezTo>
                        <a:lnTo>
                          <a:pt x="1038959" y="201922"/>
                        </a:lnTo>
                        <a:cubicBezTo>
                          <a:pt x="1038959" y="201922"/>
                          <a:pt x="1039231" y="202194"/>
                          <a:pt x="1039504" y="202467"/>
                        </a:cubicBezTo>
                        <a:cubicBezTo>
                          <a:pt x="1044273" y="207644"/>
                          <a:pt x="1047134" y="210914"/>
                          <a:pt x="1047815" y="210641"/>
                        </a:cubicBezTo>
                        <a:cubicBezTo>
                          <a:pt x="1056671" y="219225"/>
                          <a:pt x="1063756" y="225492"/>
                          <a:pt x="1071931" y="234893"/>
                        </a:cubicBezTo>
                        <a:cubicBezTo>
                          <a:pt x="1080242" y="243885"/>
                          <a:pt x="1090869" y="256011"/>
                          <a:pt x="1104085" y="277265"/>
                        </a:cubicBezTo>
                        <a:cubicBezTo>
                          <a:pt x="1104629" y="274813"/>
                          <a:pt x="1099452" y="264595"/>
                          <a:pt x="1092231" y="253286"/>
                        </a:cubicBezTo>
                        <a:cubicBezTo>
                          <a:pt x="1084874" y="241705"/>
                          <a:pt x="1075473" y="230670"/>
                          <a:pt x="1069887" y="223449"/>
                        </a:cubicBezTo>
                        <a:cubicBezTo>
                          <a:pt x="1065936" y="219906"/>
                          <a:pt x="1061712" y="216636"/>
                          <a:pt x="1057761" y="213366"/>
                        </a:cubicBezTo>
                        <a:cubicBezTo>
                          <a:pt x="1052720" y="198379"/>
                          <a:pt x="1028604" y="180395"/>
                          <a:pt x="1021792" y="171403"/>
                        </a:cubicBezTo>
                        <a:cubicBezTo>
                          <a:pt x="1034190" y="179713"/>
                          <a:pt x="1054355" y="200150"/>
                          <a:pt x="1073838" y="224811"/>
                        </a:cubicBezTo>
                        <a:cubicBezTo>
                          <a:pt x="1078606" y="231078"/>
                          <a:pt x="1083375" y="237482"/>
                          <a:pt x="1088280" y="243885"/>
                        </a:cubicBezTo>
                        <a:cubicBezTo>
                          <a:pt x="1093048" y="250561"/>
                          <a:pt x="1097681" y="257510"/>
                          <a:pt x="1102041" y="264322"/>
                        </a:cubicBezTo>
                        <a:cubicBezTo>
                          <a:pt x="1110624" y="277811"/>
                          <a:pt x="1118118" y="291026"/>
                          <a:pt x="1124521" y="302335"/>
                        </a:cubicBezTo>
                        <a:cubicBezTo>
                          <a:pt x="1119889" y="287075"/>
                          <a:pt x="1109398" y="263777"/>
                          <a:pt x="1093185" y="238844"/>
                        </a:cubicBezTo>
                        <a:cubicBezTo>
                          <a:pt x="1077516" y="214865"/>
                          <a:pt x="1057216" y="189660"/>
                          <a:pt x="1036507" y="167996"/>
                        </a:cubicBezTo>
                        <a:lnTo>
                          <a:pt x="1052720" y="188842"/>
                        </a:lnTo>
                        <a:cubicBezTo>
                          <a:pt x="1045635" y="181212"/>
                          <a:pt x="1038959" y="173174"/>
                          <a:pt x="1031602" y="165816"/>
                        </a:cubicBezTo>
                        <a:cubicBezTo>
                          <a:pt x="1037869" y="173719"/>
                          <a:pt x="1043455" y="182302"/>
                          <a:pt x="1049314" y="190477"/>
                        </a:cubicBezTo>
                        <a:cubicBezTo>
                          <a:pt x="1030512" y="167860"/>
                          <a:pt x="1011574" y="150829"/>
                          <a:pt x="991682" y="133118"/>
                        </a:cubicBezTo>
                        <a:cubicBezTo>
                          <a:pt x="1015116" y="153554"/>
                          <a:pt x="1019885" y="165953"/>
                          <a:pt x="1008167" y="153009"/>
                        </a:cubicBezTo>
                        <a:cubicBezTo>
                          <a:pt x="984869" y="127395"/>
                          <a:pt x="979965" y="130801"/>
                          <a:pt x="959664" y="114452"/>
                        </a:cubicBezTo>
                        <a:cubicBezTo>
                          <a:pt x="970972" y="123717"/>
                          <a:pt x="985551" y="135706"/>
                          <a:pt x="974923" y="129439"/>
                        </a:cubicBezTo>
                        <a:cubicBezTo>
                          <a:pt x="965659" y="120447"/>
                          <a:pt x="957756" y="113498"/>
                          <a:pt x="950263" y="107912"/>
                        </a:cubicBezTo>
                        <a:cubicBezTo>
                          <a:pt x="942906" y="102190"/>
                          <a:pt x="936638" y="97149"/>
                          <a:pt x="930099" y="92789"/>
                        </a:cubicBezTo>
                        <a:cubicBezTo>
                          <a:pt x="917155" y="83660"/>
                          <a:pt x="904484" y="75350"/>
                          <a:pt x="884865" y="62134"/>
                        </a:cubicBezTo>
                        <a:cubicBezTo>
                          <a:pt x="886091" y="65949"/>
                          <a:pt x="873148" y="59272"/>
                          <a:pt x="858570" y="51915"/>
                        </a:cubicBezTo>
                        <a:cubicBezTo>
                          <a:pt x="843855" y="45103"/>
                          <a:pt x="827642" y="37746"/>
                          <a:pt x="823418" y="38835"/>
                        </a:cubicBezTo>
                        <a:cubicBezTo>
                          <a:pt x="830094" y="41560"/>
                          <a:pt x="836634" y="44694"/>
                          <a:pt x="843038" y="47828"/>
                        </a:cubicBezTo>
                        <a:cubicBezTo>
                          <a:pt x="828732" y="42241"/>
                          <a:pt x="814017" y="38018"/>
                          <a:pt x="799439" y="33658"/>
                        </a:cubicBezTo>
                        <a:cubicBezTo>
                          <a:pt x="760881" y="15674"/>
                          <a:pt x="836634" y="41424"/>
                          <a:pt x="776413" y="17581"/>
                        </a:cubicBezTo>
                        <a:cubicBezTo>
                          <a:pt x="747802" y="8725"/>
                          <a:pt x="733223" y="6954"/>
                          <a:pt x="720416" y="5455"/>
                        </a:cubicBezTo>
                        <a:cubicBezTo>
                          <a:pt x="707337" y="4365"/>
                          <a:pt x="696437" y="3412"/>
                          <a:pt x="672866" y="278"/>
                        </a:cubicBezTo>
                        <a:cubicBezTo>
                          <a:pt x="688944" y="-1085"/>
                          <a:pt x="725866" y="2458"/>
                          <a:pt x="762516" y="13221"/>
                        </a:cubicBezTo>
                        <a:cubicBezTo>
                          <a:pt x="755295" y="10633"/>
                          <a:pt x="748074" y="7771"/>
                          <a:pt x="740717" y="5728"/>
                        </a:cubicBezTo>
                        <a:cubicBezTo>
                          <a:pt x="746984" y="6000"/>
                          <a:pt x="762652" y="10224"/>
                          <a:pt x="779820" y="15265"/>
                        </a:cubicBezTo>
                        <a:cubicBezTo>
                          <a:pt x="788403" y="18126"/>
                          <a:pt x="797259" y="21260"/>
                          <a:pt x="805706" y="24121"/>
                        </a:cubicBezTo>
                        <a:cubicBezTo>
                          <a:pt x="813881" y="27391"/>
                          <a:pt x="821511" y="30525"/>
                          <a:pt x="827642" y="32977"/>
                        </a:cubicBezTo>
                        <a:cubicBezTo>
                          <a:pt x="785814" y="20442"/>
                          <a:pt x="846307" y="41152"/>
                          <a:pt x="862521" y="53141"/>
                        </a:cubicBezTo>
                        <a:cubicBezTo>
                          <a:pt x="867153" y="51915"/>
                          <a:pt x="841811" y="40061"/>
                          <a:pt x="872603" y="52460"/>
                        </a:cubicBezTo>
                        <a:cubicBezTo>
                          <a:pt x="844809" y="38835"/>
                          <a:pt x="840585" y="37064"/>
                          <a:pt x="804344" y="21669"/>
                        </a:cubicBezTo>
                        <a:cubicBezTo>
                          <a:pt x="824236" y="29298"/>
                          <a:pt x="838541" y="34884"/>
                          <a:pt x="850122" y="39380"/>
                        </a:cubicBezTo>
                        <a:cubicBezTo>
                          <a:pt x="861703" y="43468"/>
                          <a:pt x="870559" y="46601"/>
                          <a:pt x="879279" y="49599"/>
                        </a:cubicBezTo>
                        <a:cubicBezTo>
                          <a:pt x="887862" y="52460"/>
                          <a:pt x="896173" y="55457"/>
                          <a:pt x="906119" y="60498"/>
                        </a:cubicBezTo>
                        <a:cubicBezTo>
                          <a:pt x="916201" y="65267"/>
                          <a:pt x="927919" y="72352"/>
                          <a:pt x="943314" y="83388"/>
                        </a:cubicBezTo>
                        <a:cubicBezTo>
                          <a:pt x="913340" y="65540"/>
                          <a:pt x="951080" y="93606"/>
                          <a:pt x="953124" y="97830"/>
                        </a:cubicBezTo>
                        <a:cubicBezTo>
                          <a:pt x="966749" y="106686"/>
                          <a:pt x="992908" y="126986"/>
                          <a:pt x="1003399" y="135842"/>
                        </a:cubicBezTo>
                        <a:lnTo>
                          <a:pt x="997131" y="124125"/>
                        </a:lnTo>
                        <a:cubicBezTo>
                          <a:pt x="1005715" y="131074"/>
                          <a:pt x="1012527" y="137478"/>
                          <a:pt x="1018250" y="143608"/>
                        </a:cubicBezTo>
                        <a:cubicBezTo>
                          <a:pt x="1023836" y="150012"/>
                          <a:pt x="1028740" y="156007"/>
                          <a:pt x="1033645" y="162138"/>
                        </a:cubicBezTo>
                        <a:cubicBezTo>
                          <a:pt x="1043319" y="174672"/>
                          <a:pt x="1053673" y="187344"/>
                          <a:pt x="1071249" y="205873"/>
                        </a:cubicBezTo>
                        <a:cubicBezTo>
                          <a:pt x="1074383" y="207644"/>
                          <a:pt x="1067571" y="198652"/>
                          <a:pt x="1060622" y="190205"/>
                        </a:cubicBezTo>
                        <a:cubicBezTo>
                          <a:pt x="1053401" y="182030"/>
                          <a:pt x="1046044" y="174400"/>
                          <a:pt x="1049314" y="177670"/>
                        </a:cubicBezTo>
                        <a:cubicBezTo>
                          <a:pt x="1061848" y="189932"/>
                          <a:pt x="1070568" y="201786"/>
                          <a:pt x="1078743" y="212140"/>
                        </a:cubicBezTo>
                        <a:cubicBezTo>
                          <a:pt x="1086236" y="223040"/>
                          <a:pt x="1092504" y="232713"/>
                          <a:pt x="1098226" y="242932"/>
                        </a:cubicBezTo>
                        <a:cubicBezTo>
                          <a:pt x="1109670" y="263777"/>
                          <a:pt x="1118118" y="284350"/>
                          <a:pt x="1129290" y="313098"/>
                        </a:cubicBezTo>
                        <a:cubicBezTo>
                          <a:pt x="1131879" y="315823"/>
                          <a:pt x="1134603" y="313780"/>
                          <a:pt x="1144958" y="332990"/>
                        </a:cubicBezTo>
                        <a:cubicBezTo>
                          <a:pt x="1139781" y="327677"/>
                          <a:pt x="1144686" y="342936"/>
                          <a:pt x="1133513" y="321409"/>
                        </a:cubicBezTo>
                        <a:cubicBezTo>
                          <a:pt x="1140598" y="340756"/>
                          <a:pt x="1150544" y="362828"/>
                          <a:pt x="1156675" y="379995"/>
                        </a:cubicBezTo>
                        <a:cubicBezTo>
                          <a:pt x="1145367" y="338712"/>
                          <a:pt x="1166076" y="395527"/>
                          <a:pt x="1168665" y="403020"/>
                        </a:cubicBezTo>
                        <a:cubicBezTo>
                          <a:pt x="1173025" y="424956"/>
                          <a:pt x="1164850" y="396889"/>
                          <a:pt x="1160082" y="384218"/>
                        </a:cubicBezTo>
                        <a:cubicBezTo>
                          <a:pt x="1164577" y="401386"/>
                          <a:pt x="1164441" y="423049"/>
                          <a:pt x="1170981" y="432041"/>
                        </a:cubicBezTo>
                        <a:cubicBezTo>
                          <a:pt x="1169619" y="432722"/>
                          <a:pt x="1165123" y="420869"/>
                          <a:pt x="1159809" y="405200"/>
                        </a:cubicBezTo>
                        <a:cubicBezTo>
                          <a:pt x="1154495" y="389668"/>
                          <a:pt x="1147002" y="370322"/>
                          <a:pt x="1141280" y="355198"/>
                        </a:cubicBezTo>
                        <a:cubicBezTo>
                          <a:pt x="1143596" y="362147"/>
                          <a:pt x="1145776" y="369095"/>
                          <a:pt x="1147819" y="376180"/>
                        </a:cubicBezTo>
                        <a:cubicBezTo>
                          <a:pt x="1141688" y="362283"/>
                          <a:pt x="1141552" y="359422"/>
                          <a:pt x="1134059" y="338849"/>
                        </a:cubicBezTo>
                        <a:cubicBezTo>
                          <a:pt x="1139645" y="359558"/>
                          <a:pt x="1136239" y="358468"/>
                          <a:pt x="1132696" y="354517"/>
                        </a:cubicBezTo>
                        <a:cubicBezTo>
                          <a:pt x="1132151" y="351792"/>
                          <a:pt x="1133786" y="355743"/>
                          <a:pt x="1133377" y="353154"/>
                        </a:cubicBezTo>
                        <a:cubicBezTo>
                          <a:pt x="1128064" y="336532"/>
                          <a:pt x="1121933" y="324679"/>
                          <a:pt x="1122069" y="328903"/>
                        </a:cubicBezTo>
                        <a:cubicBezTo>
                          <a:pt x="1112532" y="316096"/>
                          <a:pt x="1129154" y="351928"/>
                          <a:pt x="1130789" y="363645"/>
                        </a:cubicBezTo>
                        <a:cubicBezTo>
                          <a:pt x="1133922" y="371820"/>
                          <a:pt x="1136783" y="380131"/>
                          <a:pt x="1139508" y="388306"/>
                        </a:cubicBezTo>
                        <a:cubicBezTo>
                          <a:pt x="1151498" y="415555"/>
                          <a:pt x="1162125" y="444303"/>
                          <a:pt x="1169891" y="473868"/>
                        </a:cubicBezTo>
                        <a:cubicBezTo>
                          <a:pt x="1175750" y="512426"/>
                          <a:pt x="1173161" y="530274"/>
                          <a:pt x="1170845" y="559158"/>
                        </a:cubicBezTo>
                        <a:lnTo>
                          <a:pt x="1174115" y="567196"/>
                        </a:lnTo>
                        <a:cubicBezTo>
                          <a:pt x="1173025" y="583955"/>
                          <a:pt x="1171390" y="600305"/>
                          <a:pt x="1169891" y="609569"/>
                        </a:cubicBezTo>
                        <a:cubicBezTo>
                          <a:pt x="1167984" y="618834"/>
                          <a:pt x="1166213" y="621150"/>
                          <a:pt x="1165531" y="610387"/>
                        </a:cubicBezTo>
                        <a:cubicBezTo>
                          <a:pt x="1166757" y="609296"/>
                          <a:pt x="1166757" y="604937"/>
                          <a:pt x="1167439" y="597716"/>
                        </a:cubicBezTo>
                        <a:cubicBezTo>
                          <a:pt x="1167030" y="596762"/>
                          <a:pt x="1166894" y="594991"/>
                          <a:pt x="1166757" y="592947"/>
                        </a:cubicBezTo>
                        <a:cubicBezTo>
                          <a:pt x="1166621" y="592266"/>
                          <a:pt x="1166485" y="591857"/>
                          <a:pt x="1166349" y="591312"/>
                        </a:cubicBezTo>
                        <a:cubicBezTo>
                          <a:pt x="1165940" y="609160"/>
                          <a:pt x="1164305" y="623602"/>
                          <a:pt x="1163079" y="633821"/>
                        </a:cubicBezTo>
                        <a:cubicBezTo>
                          <a:pt x="1161989" y="644039"/>
                          <a:pt x="1161444" y="650034"/>
                          <a:pt x="1161308" y="651124"/>
                        </a:cubicBezTo>
                        <a:cubicBezTo>
                          <a:pt x="1164714" y="590631"/>
                          <a:pt x="1155722" y="647309"/>
                          <a:pt x="1151225" y="636410"/>
                        </a:cubicBezTo>
                        <a:cubicBezTo>
                          <a:pt x="1150408" y="646355"/>
                          <a:pt x="1148909" y="656301"/>
                          <a:pt x="1147138" y="666111"/>
                        </a:cubicBezTo>
                        <a:cubicBezTo>
                          <a:pt x="1145367" y="675921"/>
                          <a:pt x="1144004" y="685867"/>
                          <a:pt x="1141824" y="695677"/>
                        </a:cubicBezTo>
                        <a:cubicBezTo>
                          <a:pt x="1151362" y="660525"/>
                          <a:pt x="1145367" y="695677"/>
                          <a:pt x="1142233" y="708484"/>
                        </a:cubicBezTo>
                        <a:cubicBezTo>
                          <a:pt x="1140053" y="709710"/>
                          <a:pt x="1137328" y="721563"/>
                          <a:pt x="1133513" y="735324"/>
                        </a:cubicBezTo>
                        <a:cubicBezTo>
                          <a:pt x="1129426" y="748948"/>
                          <a:pt x="1125202" y="765026"/>
                          <a:pt x="1121388" y="774835"/>
                        </a:cubicBezTo>
                        <a:lnTo>
                          <a:pt x="1121388" y="773200"/>
                        </a:lnTo>
                        <a:cubicBezTo>
                          <a:pt x="1117300" y="782056"/>
                          <a:pt x="1112259" y="794455"/>
                          <a:pt x="1107218" y="807534"/>
                        </a:cubicBezTo>
                        <a:cubicBezTo>
                          <a:pt x="1101768" y="820341"/>
                          <a:pt x="1096182" y="833830"/>
                          <a:pt x="1091414" y="845002"/>
                        </a:cubicBezTo>
                        <a:cubicBezTo>
                          <a:pt x="1093048" y="844593"/>
                          <a:pt x="1083784" y="874703"/>
                          <a:pt x="1079696" y="889690"/>
                        </a:cubicBezTo>
                        <a:cubicBezTo>
                          <a:pt x="1100133" y="852904"/>
                          <a:pt x="1089779" y="875657"/>
                          <a:pt x="1093185" y="873613"/>
                        </a:cubicBezTo>
                        <a:cubicBezTo>
                          <a:pt x="1091005" y="877428"/>
                          <a:pt x="1087463" y="884377"/>
                          <a:pt x="1087326" y="885467"/>
                        </a:cubicBezTo>
                        <a:cubicBezTo>
                          <a:pt x="1085419" y="891325"/>
                          <a:pt x="1092231" y="878791"/>
                          <a:pt x="1093730" y="878109"/>
                        </a:cubicBezTo>
                        <a:cubicBezTo>
                          <a:pt x="1103676" y="857809"/>
                          <a:pt x="1112396" y="836691"/>
                          <a:pt x="1119480" y="818570"/>
                        </a:cubicBezTo>
                        <a:cubicBezTo>
                          <a:pt x="1126156" y="800177"/>
                          <a:pt x="1130516" y="784509"/>
                          <a:pt x="1131606" y="775244"/>
                        </a:cubicBezTo>
                        <a:cubicBezTo>
                          <a:pt x="1124658" y="787370"/>
                          <a:pt x="1125066" y="797861"/>
                          <a:pt x="1118118" y="811758"/>
                        </a:cubicBezTo>
                        <a:cubicBezTo>
                          <a:pt x="1120706" y="800722"/>
                          <a:pt x="1124658" y="788732"/>
                          <a:pt x="1129699" y="774971"/>
                        </a:cubicBezTo>
                        <a:cubicBezTo>
                          <a:pt x="1134059" y="761074"/>
                          <a:pt x="1139645" y="745542"/>
                          <a:pt x="1144822" y="727558"/>
                        </a:cubicBezTo>
                        <a:lnTo>
                          <a:pt x="1150681" y="716386"/>
                        </a:lnTo>
                        <a:cubicBezTo>
                          <a:pt x="1153405" y="704124"/>
                          <a:pt x="1156266" y="691862"/>
                          <a:pt x="1158038" y="679327"/>
                        </a:cubicBezTo>
                        <a:cubicBezTo>
                          <a:pt x="1156266" y="695131"/>
                          <a:pt x="1161716" y="686548"/>
                          <a:pt x="1151907" y="725242"/>
                        </a:cubicBezTo>
                        <a:cubicBezTo>
                          <a:pt x="1153814" y="723198"/>
                          <a:pt x="1156266" y="713525"/>
                          <a:pt x="1158992" y="701535"/>
                        </a:cubicBezTo>
                        <a:cubicBezTo>
                          <a:pt x="1161853" y="689545"/>
                          <a:pt x="1163624" y="674831"/>
                          <a:pt x="1166621" y="662977"/>
                        </a:cubicBezTo>
                        <a:cubicBezTo>
                          <a:pt x="1166213" y="658618"/>
                          <a:pt x="1165940" y="654394"/>
                          <a:pt x="1165259" y="650034"/>
                        </a:cubicBezTo>
                        <a:cubicBezTo>
                          <a:pt x="1166621" y="655212"/>
                          <a:pt x="1174251" y="603166"/>
                          <a:pt x="1171935" y="640633"/>
                        </a:cubicBezTo>
                        <a:cubicBezTo>
                          <a:pt x="1171254" y="650852"/>
                          <a:pt x="1169891" y="660798"/>
                          <a:pt x="1168256" y="670880"/>
                        </a:cubicBezTo>
                        <a:cubicBezTo>
                          <a:pt x="1166621" y="680825"/>
                          <a:pt x="1165531" y="691044"/>
                          <a:pt x="1163488" y="700990"/>
                        </a:cubicBezTo>
                        <a:cubicBezTo>
                          <a:pt x="1165940" y="695813"/>
                          <a:pt x="1167575" y="690363"/>
                          <a:pt x="1169619" y="685049"/>
                        </a:cubicBezTo>
                        <a:cubicBezTo>
                          <a:pt x="1166757" y="702080"/>
                          <a:pt x="1161716" y="718429"/>
                          <a:pt x="1157902" y="735188"/>
                        </a:cubicBezTo>
                        <a:lnTo>
                          <a:pt x="1159128" y="722926"/>
                        </a:lnTo>
                        <a:cubicBezTo>
                          <a:pt x="1149182" y="762982"/>
                          <a:pt x="1144413" y="767887"/>
                          <a:pt x="1141416" y="773200"/>
                        </a:cubicBezTo>
                        <a:cubicBezTo>
                          <a:pt x="1137873" y="778514"/>
                          <a:pt x="1134603" y="783828"/>
                          <a:pt x="1121251" y="822657"/>
                        </a:cubicBezTo>
                        <a:cubicBezTo>
                          <a:pt x="1114848" y="847863"/>
                          <a:pt x="1104357" y="874022"/>
                          <a:pt x="1078062" y="917076"/>
                        </a:cubicBezTo>
                        <a:cubicBezTo>
                          <a:pt x="1095228" y="884922"/>
                          <a:pt x="1077108" y="912307"/>
                          <a:pt x="1081740" y="899091"/>
                        </a:cubicBezTo>
                        <a:cubicBezTo>
                          <a:pt x="1062121" y="930428"/>
                          <a:pt x="1058033" y="942417"/>
                          <a:pt x="1049177" y="959721"/>
                        </a:cubicBezTo>
                        <a:cubicBezTo>
                          <a:pt x="1041956" y="966260"/>
                          <a:pt x="1036915" y="970893"/>
                          <a:pt x="1054900" y="943235"/>
                        </a:cubicBezTo>
                        <a:cubicBezTo>
                          <a:pt x="1053946" y="940102"/>
                          <a:pt x="1048224" y="949366"/>
                          <a:pt x="1042093" y="959448"/>
                        </a:cubicBezTo>
                        <a:cubicBezTo>
                          <a:pt x="1035689" y="969258"/>
                          <a:pt x="1028468" y="979613"/>
                          <a:pt x="1025471" y="979340"/>
                        </a:cubicBezTo>
                        <a:cubicBezTo>
                          <a:pt x="993589" y="1023347"/>
                          <a:pt x="982144" y="1042149"/>
                          <a:pt x="968792" y="1062314"/>
                        </a:cubicBezTo>
                        <a:cubicBezTo>
                          <a:pt x="955032" y="1082206"/>
                          <a:pt x="939772" y="1104550"/>
                          <a:pt x="889770" y="1145151"/>
                        </a:cubicBezTo>
                        <a:lnTo>
                          <a:pt x="891950" y="1140383"/>
                        </a:lnTo>
                        <a:cubicBezTo>
                          <a:pt x="877235" y="1154416"/>
                          <a:pt x="863338" y="1166269"/>
                          <a:pt x="850122" y="1177169"/>
                        </a:cubicBezTo>
                        <a:cubicBezTo>
                          <a:pt x="846716" y="1179758"/>
                          <a:pt x="843446" y="1182347"/>
                          <a:pt x="840176" y="1184935"/>
                        </a:cubicBezTo>
                        <a:lnTo>
                          <a:pt x="832274" y="1190930"/>
                        </a:lnTo>
                        <a:cubicBezTo>
                          <a:pt x="829413" y="1193246"/>
                          <a:pt x="826416" y="1195290"/>
                          <a:pt x="823418" y="1197333"/>
                        </a:cubicBezTo>
                        <a:cubicBezTo>
                          <a:pt x="811565" y="1205508"/>
                          <a:pt x="799984" y="1213002"/>
                          <a:pt x="788403" y="1220632"/>
                        </a:cubicBezTo>
                        <a:cubicBezTo>
                          <a:pt x="742352" y="1249516"/>
                          <a:pt x="698208" y="1270770"/>
                          <a:pt x="651476" y="1286847"/>
                        </a:cubicBezTo>
                        <a:lnTo>
                          <a:pt x="587713" y="1299109"/>
                        </a:lnTo>
                        <a:cubicBezTo>
                          <a:pt x="605016" y="1293795"/>
                          <a:pt x="649296" y="1276356"/>
                          <a:pt x="633491" y="1278400"/>
                        </a:cubicBezTo>
                        <a:cubicBezTo>
                          <a:pt x="659378" y="1276765"/>
                          <a:pt x="697663" y="1260960"/>
                          <a:pt x="737856" y="1243793"/>
                        </a:cubicBezTo>
                        <a:cubicBezTo>
                          <a:pt x="740308" y="1241477"/>
                          <a:pt x="737038" y="1243112"/>
                          <a:pt x="732815" y="1244338"/>
                        </a:cubicBezTo>
                        <a:cubicBezTo>
                          <a:pt x="728591" y="1245837"/>
                          <a:pt x="723005" y="1247744"/>
                          <a:pt x="719599" y="1248834"/>
                        </a:cubicBezTo>
                        <a:cubicBezTo>
                          <a:pt x="725594" y="1245973"/>
                          <a:pt x="730771" y="1243793"/>
                          <a:pt x="735676" y="1241749"/>
                        </a:cubicBezTo>
                        <a:cubicBezTo>
                          <a:pt x="740853" y="1239161"/>
                          <a:pt x="745758" y="1236572"/>
                          <a:pt x="750935" y="1233983"/>
                        </a:cubicBezTo>
                        <a:cubicBezTo>
                          <a:pt x="761426" y="1228261"/>
                          <a:pt x="772871" y="1223493"/>
                          <a:pt x="790038" y="1210958"/>
                        </a:cubicBezTo>
                        <a:cubicBezTo>
                          <a:pt x="789084" y="1210822"/>
                          <a:pt x="779411" y="1216953"/>
                          <a:pt x="773552" y="1219678"/>
                        </a:cubicBezTo>
                        <a:cubicBezTo>
                          <a:pt x="767694" y="1222130"/>
                          <a:pt x="765650" y="1223356"/>
                          <a:pt x="779138" y="1214637"/>
                        </a:cubicBezTo>
                        <a:cubicBezTo>
                          <a:pt x="794125" y="1205781"/>
                          <a:pt x="809794" y="1197197"/>
                          <a:pt x="825598" y="1187115"/>
                        </a:cubicBezTo>
                        <a:cubicBezTo>
                          <a:pt x="829140" y="1184254"/>
                          <a:pt x="832274" y="1181665"/>
                          <a:pt x="835135" y="1179349"/>
                        </a:cubicBezTo>
                        <a:cubicBezTo>
                          <a:pt x="836907" y="1177850"/>
                          <a:pt x="838405" y="1176488"/>
                          <a:pt x="839904" y="1175126"/>
                        </a:cubicBezTo>
                        <a:cubicBezTo>
                          <a:pt x="842765" y="1172537"/>
                          <a:pt x="844809" y="1170493"/>
                          <a:pt x="846580" y="1168586"/>
                        </a:cubicBezTo>
                        <a:cubicBezTo>
                          <a:pt x="849986" y="1164771"/>
                          <a:pt x="851757" y="1162182"/>
                          <a:pt x="853665" y="1159593"/>
                        </a:cubicBezTo>
                        <a:cubicBezTo>
                          <a:pt x="857616" y="1154144"/>
                          <a:pt x="862929" y="1148830"/>
                          <a:pt x="882821" y="1132072"/>
                        </a:cubicBezTo>
                        <a:cubicBezTo>
                          <a:pt x="880096" y="1136431"/>
                          <a:pt x="875736" y="1142563"/>
                          <a:pt x="870150" y="1149511"/>
                        </a:cubicBezTo>
                        <a:cubicBezTo>
                          <a:pt x="864428" y="1156187"/>
                          <a:pt x="857343" y="1163680"/>
                          <a:pt x="849713" y="1170357"/>
                        </a:cubicBezTo>
                        <a:cubicBezTo>
                          <a:pt x="859251" y="1162863"/>
                          <a:pt x="853392" y="1168449"/>
                          <a:pt x="847125" y="1174035"/>
                        </a:cubicBezTo>
                        <a:cubicBezTo>
                          <a:pt x="840858" y="1179621"/>
                          <a:pt x="834454" y="1185344"/>
                          <a:pt x="843719" y="1179349"/>
                        </a:cubicBezTo>
                        <a:cubicBezTo>
                          <a:pt x="868243" y="1154144"/>
                          <a:pt x="883639" y="1146241"/>
                          <a:pt x="915111" y="1112452"/>
                        </a:cubicBezTo>
                        <a:cubicBezTo>
                          <a:pt x="911569" y="1116540"/>
                          <a:pt x="911160" y="1118174"/>
                          <a:pt x="903122" y="1126213"/>
                        </a:cubicBezTo>
                        <a:cubicBezTo>
                          <a:pt x="919880" y="1111499"/>
                          <a:pt x="936093" y="1096103"/>
                          <a:pt x="951625" y="1080298"/>
                        </a:cubicBezTo>
                        <a:cubicBezTo>
                          <a:pt x="938818" y="1090925"/>
                          <a:pt x="986641" y="1037789"/>
                          <a:pt x="979147" y="1039561"/>
                        </a:cubicBezTo>
                        <a:cubicBezTo>
                          <a:pt x="955576" y="1065856"/>
                          <a:pt x="946993" y="1074848"/>
                          <a:pt x="937592" y="1084930"/>
                        </a:cubicBezTo>
                        <a:cubicBezTo>
                          <a:pt x="928055" y="1094740"/>
                          <a:pt x="917973" y="1105776"/>
                          <a:pt x="887454" y="1132344"/>
                        </a:cubicBezTo>
                        <a:cubicBezTo>
                          <a:pt x="903939" y="1116403"/>
                          <a:pt x="922060" y="1092969"/>
                          <a:pt x="929009" y="1080707"/>
                        </a:cubicBezTo>
                        <a:cubicBezTo>
                          <a:pt x="929553" y="1080298"/>
                          <a:pt x="930507" y="1079617"/>
                          <a:pt x="932142" y="1077846"/>
                        </a:cubicBezTo>
                        <a:cubicBezTo>
                          <a:pt x="937864" y="1066401"/>
                          <a:pt x="928600" y="1074712"/>
                          <a:pt x="924104" y="1070080"/>
                        </a:cubicBezTo>
                        <a:cubicBezTo>
                          <a:pt x="902304" y="1099237"/>
                          <a:pt x="882276" y="1113406"/>
                          <a:pt x="851349" y="1142971"/>
                        </a:cubicBezTo>
                        <a:cubicBezTo>
                          <a:pt x="847534" y="1151010"/>
                          <a:pt x="873556" y="1130573"/>
                          <a:pt x="888407" y="1115177"/>
                        </a:cubicBezTo>
                        <a:cubicBezTo>
                          <a:pt x="879824" y="1124442"/>
                          <a:pt x="870695" y="1133162"/>
                          <a:pt x="861703" y="1142154"/>
                        </a:cubicBezTo>
                        <a:lnTo>
                          <a:pt x="866199" y="1136023"/>
                        </a:lnTo>
                        <a:cubicBezTo>
                          <a:pt x="853801" y="1146241"/>
                          <a:pt x="841539" y="1156459"/>
                          <a:pt x="828459" y="1165997"/>
                        </a:cubicBezTo>
                        <a:lnTo>
                          <a:pt x="815788" y="1175398"/>
                        </a:lnTo>
                        <a:cubicBezTo>
                          <a:pt x="811020" y="1178804"/>
                          <a:pt x="806251" y="1182074"/>
                          <a:pt x="801483" y="1185208"/>
                        </a:cubicBezTo>
                        <a:cubicBezTo>
                          <a:pt x="791945" y="1191475"/>
                          <a:pt x="782272" y="1198151"/>
                          <a:pt x="772735" y="1204010"/>
                        </a:cubicBezTo>
                        <a:cubicBezTo>
                          <a:pt x="794534" y="1189568"/>
                          <a:pt x="801346" y="1182347"/>
                          <a:pt x="811292" y="1173490"/>
                        </a:cubicBezTo>
                        <a:cubicBezTo>
                          <a:pt x="797123" y="1182891"/>
                          <a:pt x="782953" y="1192156"/>
                          <a:pt x="768511" y="1199513"/>
                        </a:cubicBezTo>
                        <a:cubicBezTo>
                          <a:pt x="771372" y="1201830"/>
                          <a:pt x="769465" y="1205781"/>
                          <a:pt x="755023" y="1214092"/>
                        </a:cubicBezTo>
                        <a:cubicBezTo>
                          <a:pt x="750527" y="1216680"/>
                          <a:pt x="746030" y="1219269"/>
                          <a:pt x="741671" y="1221721"/>
                        </a:cubicBezTo>
                        <a:cubicBezTo>
                          <a:pt x="737447" y="1223765"/>
                          <a:pt x="733496" y="1225673"/>
                          <a:pt x="729545" y="1227580"/>
                        </a:cubicBezTo>
                        <a:cubicBezTo>
                          <a:pt x="721779" y="1231259"/>
                          <a:pt x="714558" y="1234665"/>
                          <a:pt x="707609" y="1237798"/>
                        </a:cubicBezTo>
                        <a:cubicBezTo>
                          <a:pt x="694530" y="1242703"/>
                          <a:pt x="682949" y="1247472"/>
                          <a:pt x="673684" y="1250197"/>
                        </a:cubicBezTo>
                        <a:cubicBezTo>
                          <a:pt x="655018" y="1255646"/>
                          <a:pt x="642211" y="1258235"/>
                          <a:pt x="632810" y="1259325"/>
                        </a:cubicBezTo>
                        <a:cubicBezTo>
                          <a:pt x="630222" y="1260279"/>
                          <a:pt x="627360" y="1261369"/>
                          <a:pt x="625180" y="1262186"/>
                        </a:cubicBezTo>
                        <a:cubicBezTo>
                          <a:pt x="628450" y="1262867"/>
                          <a:pt x="614826" y="1268726"/>
                          <a:pt x="596296" y="1275675"/>
                        </a:cubicBezTo>
                        <a:cubicBezTo>
                          <a:pt x="587304" y="1279217"/>
                          <a:pt x="575996" y="1282896"/>
                          <a:pt x="565641" y="1286438"/>
                        </a:cubicBezTo>
                        <a:cubicBezTo>
                          <a:pt x="560328" y="1288346"/>
                          <a:pt x="555150" y="1290117"/>
                          <a:pt x="550518" y="1291615"/>
                        </a:cubicBezTo>
                        <a:cubicBezTo>
                          <a:pt x="549564" y="1291888"/>
                          <a:pt x="547520" y="1292705"/>
                          <a:pt x="547657" y="1292569"/>
                        </a:cubicBezTo>
                        <a:lnTo>
                          <a:pt x="546976" y="1292569"/>
                        </a:lnTo>
                        <a:cubicBezTo>
                          <a:pt x="546976" y="1292569"/>
                          <a:pt x="546158" y="1292569"/>
                          <a:pt x="545613" y="1292569"/>
                        </a:cubicBezTo>
                        <a:cubicBezTo>
                          <a:pt x="549019" y="1289844"/>
                          <a:pt x="550109" y="1286847"/>
                          <a:pt x="551199" y="1283304"/>
                        </a:cubicBezTo>
                        <a:cubicBezTo>
                          <a:pt x="551744" y="1281533"/>
                          <a:pt x="552153" y="1279762"/>
                          <a:pt x="552834" y="1277719"/>
                        </a:cubicBezTo>
                        <a:cubicBezTo>
                          <a:pt x="552289" y="1275947"/>
                          <a:pt x="550245" y="1274448"/>
                          <a:pt x="550382" y="1272268"/>
                        </a:cubicBezTo>
                        <a:cubicBezTo>
                          <a:pt x="542207" y="1276220"/>
                          <a:pt x="533487" y="1283032"/>
                          <a:pt x="528855" y="1289163"/>
                        </a:cubicBezTo>
                        <a:cubicBezTo>
                          <a:pt x="523541" y="1295430"/>
                          <a:pt x="525721" y="1300063"/>
                          <a:pt x="522179" y="1304968"/>
                        </a:cubicBezTo>
                        <a:cubicBezTo>
                          <a:pt x="541798" y="1301698"/>
                          <a:pt x="527901" y="1304423"/>
                          <a:pt x="560055" y="1290525"/>
                        </a:cubicBezTo>
                        <a:lnTo>
                          <a:pt x="581991" y="1283849"/>
                        </a:lnTo>
                        <a:lnTo>
                          <a:pt x="602155" y="1277173"/>
                        </a:lnTo>
                        <a:cubicBezTo>
                          <a:pt x="615779" y="1272813"/>
                          <a:pt x="628178" y="1268045"/>
                          <a:pt x="640849" y="1263413"/>
                        </a:cubicBezTo>
                        <a:lnTo>
                          <a:pt x="620821" y="1273222"/>
                        </a:lnTo>
                        <a:cubicBezTo>
                          <a:pt x="638260" y="1268726"/>
                          <a:pt x="656790" y="1261641"/>
                          <a:pt x="669869" y="1256600"/>
                        </a:cubicBezTo>
                        <a:cubicBezTo>
                          <a:pt x="683221" y="1251287"/>
                          <a:pt x="691668" y="1247199"/>
                          <a:pt x="688535" y="1251014"/>
                        </a:cubicBezTo>
                        <a:cubicBezTo>
                          <a:pt x="682949" y="1254012"/>
                          <a:pt x="676545" y="1257282"/>
                          <a:pt x="670142" y="1260006"/>
                        </a:cubicBezTo>
                        <a:cubicBezTo>
                          <a:pt x="663874" y="1262323"/>
                          <a:pt x="657334" y="1264775"/>
                          <a:pt x="650658" y="1267091"/>
                        </a:cubicBezTo>
                        <a:cubicBezTo>
                          <a:pt x="637579" y="1271996"/>
                          <a:pt x="624227" y="1275947"/>
                          <a:pt x="612646" y="1281125"/>
                        </a:cubicBezTo>
                        <a:lnTo>
                          <a:pt x="635671" y="1275947"/>
                        </a:lnTo>
                        <a:cubicBezTo>
                          <a:pt x="611147" y="1285484"/>
                          <a:pt x="606651" y="1285757"/>
                          <a:pt x="601201" y="1286029"/>
                        </a:cubicBezTo>
                        <a:cubicBezTo>
                          <a:pt x="598340" y="1286166"/>
                          <a:pt x="595343" y="1286438"/>
                          <a:pt x="589348" y="1287801"/>
                        </a:cubicBezTo>
                        <a:cubicBezTo>
                          <a:pt x="583217" y="1289163"/>
                          <a:pt x="574770" y="1291752"/>
                          <a:pt x="558148" y="1296793"/>
                        </a:cubicBezTo>
                        <a:cubicBezTo>
                          <a:pt x="566459" y="1296520"/>
                          <a:pt x="565096" y="1296793"/>
                          <a:pt x="557603" y="1298836"/>
                        </a:cubicBezTo>
                        <a:cubicBezTo>
                          <a:pt x="553924" y="1299790"/>
                          <a:pt x="548610" y="1301153"/>
                          <a:pt x="542616" y="1302651"/>
                        </a:cubicBezTo>
                        <a:cubicBezTo>
                          <a:pt x="539482" y="1303605"/>
                          <a:pt x="536212" y="1304559"/>
                          <a:pt x="532806" y="1305512"/>
                        </a:cubicBezTo>
                        <a:cubicBezTo>
                          <a:pt x="531443" y="1305649"/>
                          <a:pt x="530898" y="1305512"/>
                          <a:pt x="529672" y="1305785"/>
                        </a:cubicBezTo>
                        <a:cubicBezTo>
                          <a:pt x="529672" y="1306194"/>
                          <a:pt x="529672" y="1306466"/>
                          <a:pt x="529672" y="1306875"/>
                        </a:cubicBezTo>
                        <a:lnTo>
                          <a:pt x="529945" y="1307284"/>
                        </a:lnTo>
                        <a:cubicBezTo>
                          <a:pt x="529945" y="1307284"/>
                          <a:pt x="529945" y="1307692"/>
                          <a:pt x="531307" y="1307284"/>
                        </a:cubicBezTo>
                        <a:cubicBezTo>
                          <a:pt x="535531" y="1306194"/>
                          <a:pt x="540572" y="1305104"/>
                          <a:pt x="545749" y="1303741"/>
                        </a:cubicBezTo>
                        <a:cubicBezTo>
                          <a:pt x="556240" y="1301016"/>
                          <a:pt x="568230" y="1297883"/>
                          <a:pt x="578857" y="1295022"/>
                        </a:cubicBezTo>
                        <a:cubicBezTo>
                          <a:pt x="599430" y="1289572"/>
                          <a:pt x="613463" y="1286166"/>
                          <a:pt x="601474" y="1292842"/>
                        </a:cubicBezTo>
                        <a:cubicBezTo>
                          <a:pt x="584988" y="1298836"/>
                          <a:pt x="562371" y="1303196"/>
                          <a:pt x="534986" y="1308919"/>
                        </a:cubicBezTo>
                        <a:lnTo>
                          <a:pt x="529945" y="1310009"/>
                        </a:lnTo>
                        <a:lnTo>
                          <a:pt x="527492" y="1310553"/>
                        </a:lnTo>
                        <a:lnTo>
                          <a:pt x="526266" y="1310826"/>
                        </a:lnTo>
                        <a:lnTo>
                          <a:pt x="526130" y="1310826"/>
                        </a:lnTo>
                        <a:cubicBezTo>
                          <a:pt x="526130" y="1310826"/>
                          <a:pt x="524631" y="1309464"/>
                          <a:pt x="524631" y="1309464"/>
                        </a:cubicBezTo>
                        <a:cubicBezTo>
                          <a:pt x="523677" y="1308646"/>
                          <a:pt x="522587" y="1307965"/>
                          <a:pt x="521225" y="1307556"/>
                        </a:cubicBezTo>
                        <a:cubicBezTo>
                          <a:pt x="519863" y="1307147"/>
                          <a:pt x="518228" y="1307011"/>
                          <a:pt x="516184" y="1307284"/>
                        </a:cubicBezTo>
                        <a:cubicBezTo>
                          <a:pt x="515775" y="1307284"/>
                          <a:pt x="512096" y="1308237"/>
                          <a:pt x="509644" y="1308919"/>
                        </a:cubicBezTo>
                        <a:cubicBezTo>
                          <a:pt x="506919" y="1309736"/>
                          <a:pt x="504058" y="1310690"/>
                          <a:pt x="500924" y="1311780"/>
                        </a:cubicBezTo>
                        <a:lnTo>
                          <a:pt x="504467" y="1310009"/>
                        </a:lnTo>
                        <a:cubicBezTo>
                          <a:pt x="497654" y="1310417"/>
                          <a:pt x="491387" y="1310962"/>
                          <a:pt x="485392" y="1311780"/>
                        </a:cubicBezTo>
                        <a:cubicBezTo>
                          <a:pt x="513459" y="1280035"/>
                          <a:pt x="531307" y="1258371"/>
                          <a:pt x="545886" y="1240523"/>
                        </a:cubicBezTo>
                        <a:cubicBezTo>
                          <a:pt x="560328" y="1222675"/>
                          <a:pt x="571636" y="1208369"/>
                          <a:pt x="583081" y="1194063"/>
                        </a:cubicBezTo>
                        <a:cubicBezTo>
                          <a:pt x="598613" y="1175670"/>
                          <a:pt x="613736" y="1155642"/>
                          <a:pt x="629404" y="1134796"/>
                        </a:cubicBezTo>
                        <a:cubicBezTo>
                          <a:pt x="647525" y="1112452"/>
                          <a:pt x="654337" y="1096375"/>
                          <a:pt x="664283" y="1080162"/>
                        </a:cubicBezTo>
                        <a:lnTo>
                          <a:pt x="665782" y="1081252"/>
                        </a:lnTo>
                        <a:lnTo>
                          <a:pt x="678589" y="1059180"/>
                        </a:lnTo>
                        <a:lnTo>
                          <a:pt x="684992" y="1048144"/>
                        </a:lnTo>
                        <a:lnTo>
                          <a:pt x="687990" y="1042831"/>
                        </a:lnTo>
                        <a:lnTo>
                          <a:pt x="689488" y="1039561"/>
                        </a:lnTo>
                        <a:lnTo>
                          <a:pt x="688807" y="1042149"/>
                        </a:lnTo>
                        <a:lnTo>
                          <a:pt x="688399" y="1043512"/>
                        </a:lnTo>
                        <a:lnTo>
                          <a:pt x="687309" y="1045692"/>
                        </a:lnTo>
                        <a:cubicBezTo>
                          <a:pt x="685674" y="1048689"/>
                          <a:pt x="684039" y="1051823"/>
                          <a:pt x="682267" y="1054957"/>
                        </a:cubicBezTo>
                        <a:cubicBezTo>
                          <a:pt x="678589" y="1061360"/>
                          <a:pt x="674365" y="1068172"/>
                          <a:pt x="669733" y="1075666"/>
                        </a:cubicBezTo>
                        <a:cubicBezTo>
                          <a:pt x="664964" y="1083160"/>
                          <a:pt x="659923" y="1091062"/>
                          <a:pt x="654610" y="1099509"/>
                        </a:cubicBezTo>
                        <a:cubicBezTo>
                          <a:pt x="652021" y="1103732"/>
                          <a:pt x="649296" y="1108092"/>
                          <a:pt x="646435" y="1112588"/>
                        </a:cubicBezTo>
                        <a:cubicBezTo>
                          <a:pt x="642348" y="1117902"/>
                          <a:pt x="638124" y="1123488"/>
                          <a:pt x="633764" y="1129074"/>
                        </a:cubicBezTo>
                        <a:lnTo>
                          <a:pt x="642756" y="1122671"/>
                        </a:lnTo>
                        <a:cubicBezTo>
                          <a:pt x="620548" y="1148557"/>
                          <a:pt x="604062" y="1170493"/>
                          <a:pt x="591800" y="1188614"/>
                        </a:cubicBezTo>
                        <a:cubicBezTo>
                          <a:pt x="575860" y="1209187"/>
                          <a:pt x="560464" y="1229079"/>
                          <a:pt x="544659" y="1249788"/>
                        </a:cubicBezTo>
                        <a:cubicBezTo>
                          <a:pt x="557058" y="1234665"/>
                          <a:pt x="574088" y="1214637"/>
                          <a:pt x="592345" y="1193655"/>
                        </a:cubicBezTo>
                        <a:cubicBezTo>
                          <a:pt x="597523" y="1187932"/>
                          <a:pt x="600111" y="1184117"/>
                          <a:pt x="603517" y="1179621"/>
                        </a:cubicBezTo>
                        <a:lnTo>
                          <a:pt x="613463" y="1166542"/>
                        </a:lnTo>
                        <a:cubicBezTo>
                          <a:pt x="620003" y="1157822"/>
                          <a:pt x="626543" y="1149238"/>
                          <a:pt x="632947" y="1140928"/>
                        </a:cubicBezTo>
                        <a:cubicBezTo>
                          <a:pt x="639214" y="1132616"/>
                          <a:pt x="645209" y="1124578"/>
                          <a:pt x="650658" y="1117221"/>
                        </a:cubicBezTo>
                        <a:cubicBezTo>
                          <a:pt x="651885" y="1115450"/>
                          <a:pt x="653656" y="1113406"/>
                          <a:pt x="654473" y="1111907"/>
                        </a:cubicBezTo>
                        <a:cubicBezTo>
                          <a:pt x="655291" y="1110409"/>
                          <a:pt x="656108" y="1108910"/>
                          <a:pt x="656926" y="1107547"/>
                        </a:cubicBezTo>
                        <a:cubicBezTo>
                          <a:pt x="658424" y="1104686"/>
                          <a:pt x="659923" y="1101961"/>
                          <a:pt x="661286" y="1099372"/>
                        </a:cubicBezTo>
                        <a:cubicBezTo>
                          <a:pt x="666735" y="1089154"/>
                          <a:pt x="670005" y="1081524"/>
                          <a:pt x="670005" y="1078391"/>
                        </a:cubicBezTo>
                        <a:lnTo>
                          <a:pt x="690851" y="1050188"/>
                        </a:lnTo>
                        <a:lnTo>
                          <a:pt x="692622" y="1046645"/>
                        </a:lnTo>
                        <a:cubicBezTo>
                          <a:pt x="693167" y="1045556"/>
                          <a:pt x="693303" y="1045011"/>
                          <a:pt x="693576" y="1044193"/>
                        </a:cubicBezTo>
                        <a:lnTo>
                          <a:pt x="695211" y="1039697"/>
                        </a:lnTo>
                        <a:cubicBezTo>
                          <a:pt x="699707" y="1033702"/>
                          <a:pt x="701206" y="1034520"/>
                          <a:pt x="699843" y="1040106"/>
                        </a:cubicBezTo>
                        <a:cubicBezTo>
                          <a:pt x="699571" y="1041468"/>
                          <a:pt x="699026" y="1043239"/>
                          <a:pt x="698344" y="1045147"/>
                        </a:cubicBezTo>
                        <a:cubicBezTo>
                          <a:pt x="697936" y="1046101"/>
                          <a:pt x="697663" y="1047190"/>
                          <a:pt x="697255" y="1048280"/>
                        </a:cubicBezTo>
                        <a:cubicBezTo>
                          <a:pt x="696437" y="1049916"/>
                          <a:pt x="695620" y="1051686"/>
                          <a:pt x="694666" y="1053458"/>
                        </a:cubicBezTo>
                        <a:cubicBezTo>
                          <a:pt x="690851" y="1060951"/>
                          <a:pt x="686082" y="1069807"/>
                          <a:pt x="680360" y="1079617"/>
                        </a:cubicBezTo>
                        <a:cubicBezTo>
                          <a:pt x="675319" y="1086293"/>
                          <a:pt x="672866" y="1089836"/>
                          <a:pt x="673275" y="1087656"/>
                        </a:cubicBezTo>
                        <a:cubicBezTo>
                          <a:pt x="670959" y="1092288"/>
                          <a:pt x="668779" y="1096784"/>
                          <a:pt x="666327" y="1101825"/>
                        </a:cubicBezTo>
                        <a:cubicBezTo>
                          <a:pt x="663738" y="1106730"/>
                          <a:pt x="662103" y="1111362"/>
                          <a:pt x="656790" y="1118720"/>
                        </a:cubicBezTo>
                        <a:cubicBezTo>
                          <a:pt x="647252" y="1132481"/>
                          <a:pt x="635126" y="1149375"/>
                          <a:pt x="615371" y="1174989"/>
                        </a:cubicBezTo>
                        <a:lnTo>
                          <a:pt x="632674" y="1149103"/>
                        </a:lnTo>
                        <a:cubicBezTo>
                          <a:pt x="623273" y="1161501"/>
                          <a:pt x="614008" y="1173763"/>
                          <a:pt x="605016" y="1185480"/>
                        </a:cubicBezTo>
                        <a:cubicBezTo>
                          <a:pt x="593026" y="1199513"/>
                          <a:pt x="581446" y="1213002"/>
                          <a:pt x="570546" y="1225809"/>
                        </a:cubicBezTo>
                        <a:cubicBezTo>
                          <a:pt x="549292" y="1250878"/>
                          <a:pt x="531988" y="1271860"/>
                          <a:pt x="520544" y="1286166"/>
                        </a:cubicBezTo>
                        <a:cubicBezTo>
                          <a:pt x="526130" y="1285212"/>
                          <a:pt x="531035" y="1283986"/>
                          <a:pt x="535258" y="1282623"/>
                        </a:cubicBezTo>
                        <a:cubicBezTo>
                          <a:pt x="533215" y="1281669"/>
                          <a:pt x="531171" y="1280716"/>
                          <a:pt x="529264" y="1279762"/>
                        </a:cubicBezTo>
                        <a:cubicBezTo>
                          <a:pt x="551744" y="1254829"/>
                          <a:pt x="572726" y="1230305"/>
                          <a:pt x="593572" y="1206325"/>
                        </a:cubicBezTo>
                        <a:lnTo>
                          <a:pt x="609104" y="1188341"/>
                        </a:lnTo>
                        <a:lnTo>
                          <a:pt x="616733" y="1179485"/>
                        </a:lnTo>
                        <a:cubicBezTo>
                          <a:pt x="619322" y="1176488"/>
                          <a:pt x="620684" y="1174444"/>
                          <a:pt x="622592" y="1171855"/>
                        </a:cubicBezTo>
                        <a:cubicBezTo>
                          <a:pt x="629949" y="1162046"/>
                          <a:pt x="637306" y="1152236"/>
                          <a:pt x="644664" y="1142563"/>
                        </a:cubicBezTo>
                        <a:cubicBezTo>
                          <a:pt x="651885" y="1132889"/>
                          <a:pt x="659106" y="1123215"/>
                          <a:pt x="666327" y="1113542"/>
                        </a:cubicBezTo>
                        <a:cubicBezTo>
                          <a:pt x="672185" y="1104686"/>
                          <a:pt x="676545" y="1096648"/>
                          <a:pt x="681723" y="1088201"/>
                        </a:cubicBezTo>
                        <a:cubicBezTo>
                          <a:pt x="686627" y="1079889"/>
                          <a:pt x="691532" y="1071579"/>
                          <a:pt x="696437" y="1063404"/>
                        </a:cubicBezTo>
                        <a:lnTo>
                          <a:pt x="703522" y="1051414"/>
                        </a:lnTo>
                        <a:lnTo>
                          <a:pt x="707882" y="1042831"/>
                        </a:lnTo>
                        <a:cubicBezTo>
                          <a:pt x="708563" y="1024574"/>
                          <a:pt x="714013" y="1005908"/>
                          <a:pt x="710879" y="995281"/>
                        </a:cubicBezTo>
                        <a:cubicBezTo>
                          <a:pt x="725457" y="961628"/>
                          <a:pt x="743714" y="915441"/>
                          <a:pt x="755840" y="886012"/>
                        </a:cubicBezTo>
                        <a:lnTo>
                          <a:pt x="756113" y="889145"/>
                        </a:lnTo>
                        <a:cubicBezTo>
                          <a:pt x="762244" y="874840"/>
                          <a:pt x="765922" y="861079"/>
                          <a:pt x="768375" y="849362"/>
                        </a:cubicBezTo>
                        <a:cubicBezTo>
                          <a:pt x="774778" y="834238"/>
                          <a:pt x="768784" y="861215"/>
                          <a:pt x="773007" y="850452"/>
                        </a:cubicBezTo>
                        <a:lnTo>
                          <a:pt x="779274" y="824974"/>
                        </a:lnTo>
                        <a:lnTo>
                          <a:pt x="784179" y="799359"/>
                        </a:lnTo>
                        <a:cubicBezTo>
                          <a:pt x="785406" y="801267"/>
                          <a:pt x="783362" y="812984"/>
                          <a:pt x="780637" y="826609"/>
                        </a:cubicBezTo>
                        <a:cubicBezTo>
                          <a:pt x="777095" y="840233"/>
                          <a:pt x="772462" y="855901"/>
                          <a:pt x="769601" y="865984"/>
                        </a:cubicBezTo>
                        <a:cubicBezTo>
                          <a:pt x="770419" y="862033"/>
                          <a:pt x="772190" y="854266"/>
                          <a:pt x="771100" y="856583"/>
                        </a:cubicBezTo>
                        <a:cubicBezTo>
                          <a:pt x="767557" y="868300"/>
                          <a:pt x="762380" y="885058"/>
                          <a:pt x="757748" y="900045"/>
                        </a:cubicBezTo>
                        <a:cubicBezTo>
                          <a:pt x="753388" y="915305"/>
                          <a:pt x="748074" y="928384"/>
                          <a:pt x="743851" y="932471"/>
                        </a:cubicBezTo>
                        <a:cubicBezTo>
                          <a:pt x="740172" y="943780"/>
                          <a:pt x="749845" y="908765"/>
                          <a:pt x="734450" y="946096"/>
                        </a:cubicBezTo>
                        <a:cubicBezTo>
                          <a:pt x="722733" y="970484"/>
                          <a:pt x="722051" y="979749"/>
                          <a:pt x="722324" y="983019"/>
                        </a:cubicBezTo>
                        <a:cubicBezTo>
                          <a:pt x="723959" y="984245"/>
                          <a:pt x="742079" y="945143"/>
                          <a:pt x="737992" y="959721"/>
                        </a:cubicBezTo>
                        <a:cubicBezTo>
                          <a:pt x="745486" y="939965"/>
                          <a:pt x="747257" y="931518"/>
                          <a:pt x="758020" y="906721"/>
                        </a:cubicBezTo>
                        <a:cubicBezTo>
                          <a:pt x="751344" y="926477"/>
                          <a:pt x="743306" y="954135"/>
                          <a:pt x="736766" y="963535"/>
                        </a:cubicBezTo>
                        <a:cubicBezTo>
                          <a:pt x="722460" y="1002638"/>
                          <a:pt x="732542" y="1001003"/>
                          <a:pt x="741262" y="983155"/>
                        </a:cubicBezTo>
                        <a:cubicBezTo>
                          <a:pt x="737856" y="986697"/>
                          <a:pt x="767830" y="911490"/>
                          <a:pt x="743851" y="960811"/>
                        </a:cubicBezTo>
                        <a:cubicBezTo>
                          <a:pt x="746848" y="948685"/>
                          <a:pt x="752843" y="932471"/>
                          <a:pt x="758565" y="915168"/>
                        </a:cubicBezTo>
                        <a:cubicBezTo>
                          <a:pt x="763742" y="897729"/>
                          <a:pt x="770282" y="879608"/>
                          <a:pt x="773552" y="863940"/>
                        </a:cubicBezTo>
                        <a:lnTo>
                          <a:pt x="773825" y="865575"/>
                        </a:lnTo>
                        <a:lnTo>
                          <a:pt x="784179" y="827426"/>
                        </a:lnTo>
                        <a:cubicBezTo>
                          <a:pt x="783634" y="833012"/>
                          <a:pt x="780910" y="844729"/>
                          <a:pt x="782544" y="845547"/>
                        </a:cubicBezTo>
                        <a:cubicBezTo>
                          <a:pt x="786632" y="827699"/>
                          <a:pt x="788675" y="809441"/>
                          <a:pt x="791400" y="791457"/>
                        </a:cubicBezTo>
                        <a:cubicBezTo>
                          <a:pt x="787585" y="821976"/>
                          <a:pt x="798213" y="773473"/>
                          <a:pt x="801210" y="759985"/>
                        </a:cubicBezTo>
                        <a:cubicBezTo>
                          <a:pt x="799439" y="753717"/>
                          <a:pt x="801210" y="732735"/>
                          <a:pt x="796033" y="752354"/>
                        </a:cubicBezTo>
                        <a:cubicBezTo>
                          <a:pt x="790038" y="774290"/>
                          <a:pt x="795352" y="765570"/>
                          <a:pt x="791673" y="786007"/>
                        </a:cubicBezTo>
                        <a:cubicBezTo>
                          <a:pt x="792354" y="776197"/>
                          <a:pt x="792218" y="766252"/>
                          <a:pt x="792627" y="756442"/>
                        </a:cubicBezTo>
                        <a:lnTo>
                          <a:pt x="793444" y="754126"/>
                        </a:lnTo>
                        <a:cubicBezTo>
                          <a:pt x="793172" y="748131"/>
                          <a:pt x="793308" y="742272"/>
                          <a:pt x="792899" y="736414"/>
                        </a:cubicBezTo>
                        <a:cubicBezTo>
                          <a:pt x="797259" y="697584"/>
                          <a:pt x="799303" y="754534"/>
                          <a:pt x="801210" y="704124"/>
                        </a:cubicBezTo>
                        <a:lnTo>
                          <a:pt x="795624" y="710119"/>
                        </a:lnTo>
                        <a:cubicBezTo>
                          <a:pt x="799303" y="681370"/>
                          <a:pt x="800393" y="649080"/>
                          <a:pt x="799439" y="619106"/>
                        </a:cubicBezTo>
                        <a:cubicBezTo>
                          <a:pt x="797668" y="604664"/>
                          <a:pt x="796305" y="590222"/>
                          <a:pt x="793989" y="577960"/>
                        </a:cubicBezTo>
                        <a:cubicBezTo>
                          <a:pt x="791264" y="565834"/>
                          <a:pt x="787585" y="555207"/>
                          <a:pt x="783634" y="546896"/>
                        </a:cubicBezTo>
                        <a:cubicBezTo>
                          <a:pt x="789765" y="555207"/>
                          <a:pt x="795760" y="558477"/>
                          <a:pt x="793035" y="543899"/>
                        </a:cubicBezTo>
                        <a:cubicBezTo>
                          <a:pt x="795760" y="551665"/>
                          <a:pt x="799711" y="563518"/>
                          <a:pt x="802845" y="576597"/>
                        </a:cubicBezTo>
                        <a:cubicBezTo>
                          <a:pt x="805434" y="589813"/>
                          <a:pt x="807614" y="604800"/>
                          <a:pt x="809930" y="616927"/>
                        </a:cubicBezTo>
                        <a:cubicBezTo>
                          <a:pt x="809930" y="619379"/>
                          <a:pt x="807205" y="611885"/>
                          <a:pt x="804207" y="600577"/>
                        </a:cubicBezTo>
                        <a:cubicBezTo>
                          <a:pt x="802709" y="594991"/>
                          <a:pt x="801074" y="588451"/>
                          <a:pt x="799711" y="581638"/>
                        </a:cubicBezTo>
                        <a:cubicBezTo>
                          <a:pt x="797940" y="575235"/>
                          <a:pt x="796169" y="568559"/>
                          <a:pt x="794398" y="562428"/>
                        </a:cubicBezTo>
                        <a:cubicBezTo>
                          <a:pt x="793444" y="565970"/>
                          <a:pt x="794398" y="571420"/>
                          <a:pt x="795760" y="577824"/>
                        </a:cubicBezTo>
                        <a:cubicBezTo>
                          <a:pt x="797259" y="584364"/>
                          <a:pt x="798894" y="592130"/>
                          <a:pt x="800665" y="599487"/>
                        </a:cubicBezTo>
                        <a:cubicBezTo>
                          <a:pt x="802300" y="606980"/>
                          <a:pt x="804480" y="614065"/>
                          <a:pt x="804889" y="619924"/>
                        </a:cubicBezTo>
                        <a:cubicBezTo>
                          <a:pt x="805161" y="625782"/>
                          <a:pt x="804616" y="629870"/>
                          <a:pt x="802709" y="630687"/>
                        </a:cubicBezTo>
                        <a:cubicBezTo>
                          <a:pt x="802709" y="639271"/>
                          <a:pt x="803117" y="646492"/>
                          <a:pt x="803526" y="652623"/>
                        </a:cubicBezTo>
                        <a:cubicBezTo>
                          <a:pt x="803935" y="658754"/>
                          <a:pt x="803526" y="664067"/>
                          <a:pt x="803799" y="668563"/>
                        </a:cubicBezTo>
                        <a:cubicBezTo>
                          <a:pt x="804071" y="677692"/>
                          <a:pt x="804753" y="683823"/>
                          <a:pt x="805434" y="689682"/>
                        </a:cubicBezTo>
                        <a:cubicBezTo>
                          <a:pt x="806796" y="701399"/>
                          <a:pt x="806660" y="712299"/>
                          <a:pt x="800938" y="742000"/>
                        </a:cubicBezTo>
                        <a:cubicBezTo>
                          <a:pt x="804344" y="743363"/>
                          <a:pt x="799711" y="759303"/>
                          <a:pt x="802164" y="762982"/>
                        </a:cubicBezTo>
                        <a:cubicBezTo>
                          <a:pt x="812518" y="746087"/>
                          <a:pt x="813336" y="681916"/>
                          <a:pt x="813200" y="643494"/>
                        </a:cubicBezTo>
                        <a:cubicBezTo>
                          <a:pt x="813608" y="647309"/>
                          <a:pt x="814698" y="654803"/>
                          <a:pt x="815380" y="656301"/>
                        </a:cubicBezTo>
                        <a:cubicBezTo>
                          <a:pt x="814698" y="628643"/>
                          <a:pt x="814153" y="616927"/>
                          <a:pt x="809249" y="598533"/>
                        </a:cubicBezTo>
                        <a:lnTo>
                          <a:pt x="809249" y="600986"/>
                        </a:lnTo>
                        <a:cubicBezTo>
                          <a:pt x="800529" y="568968"/>
                          <a:pt x="808840" y="580549"/>
                          <a:pt x="805434" y="561338"/>
                        </a:cubicBezTo>
                        <a:cubicBezTo>
                          <a:pt x="803254" y="554117"/>
                          <a:pt x="794125" y="529320"/>
                          <a:pt x="793172" y="534361"/>
                        </a:cubicBezTo>
                        <a:cubicBezTo>
                          <a:pt x="791400" y="528911"/>
                          <a:pt x="789357" y="523598"/>
                          <a:pt x="787177" y="518284"/>
                        </a:cubicBezTo>
                        <a:lnTo>
                          <a:pt x="781046" y="504660"/>
                        </a:lnTo>
                        <a:lnTo>
                          <a:pt x="778321" y="507793"/>
                        </a:lnTo>
                        <a:cubicBezTo>
                          <a:pt x="777776" y="506703"/>
                          <a:pt x="776822" y="506159"/>
                          <a:pt x="776277" y="505477"/>
                        </a:cubicBezTo>
                        <a:cubicBezTo>
                          <a:pt x="775051" y="504115"/>
                          <a:pt x="773825" y="502888"/>
                          <a:pt x="772735" y="501662"/>
                        </a:cubicBezTo>
                        <a:cubicBezTo>
                          <a:pt x="770555" y="499210"/>
                          <a:pt x="768647" y="497166"/>
                          <a:pt x="766604" y="495259"/>
                        </a:cubicBezTo>
                        <a:cubicBezTo>
                          <a:pt x="762652" y="491444"/>
                          <a:pt x="758565" y="488038"/>
                          <a:pt x="750799" y="483950"/>
                        </a:cubicBezTo>
                        <a:lnTo>
                          <a:pt x="748074" y="486403"/>
                        </a:lnTo>
                        <a:cubicBezTo>
                          <a:pt x="754205" y="491035"/>
                          <a:pt x="760200" y="495940"/>
                          <a:pt x="765514" y="501118"/>
                        </a:cubicBezTo>
                        <a:cubicBezTo>
                          <a:pt x="767966" y="503570"/>
                          <a:pt x="771236" y="506703"/>
                          <a:pt x="773007" y="508747"/>
                        </a:cubicBezTo>
                        <a:cubicBezTo>
                          <a:pt x="773280" y="509156"/>
                          <a:pt x="773961" y="509837"/>
                          <a:pt x="774370" y="510518"/>
                        </a:cubicBezTo>
                        <a:lnTo>
                          <a:pt x="776141" y="513788"/>
                        </a:lnTo>
                        <a:cubicBezTo>
                          <a:pt x="774233" y="510927"/>
                          <a:pt x="774233" y="511336"/>
                          <a:pt x="773552" y="510518"/>
                        </a:cubicBezTo>
                        <a:cubicBezTo>
                          <a:pt x="772871" y="509973"/>
                          <a:pt x="772462" y="509837"/>
                          <a:pt x="772053" y="509701"/>
                        </a:cubicBezTo>
                        <a:cubicBezTo>
                          <a:pt x="771372" y="509565"/>
                          <a:pt x="769873" y="508475"/>
                          <a:pt x="769056" y="508339"/>
                        </a:cubicBezTo>
                        <a:cubicBezTo>
                          <a:pt x="767012" y="507657"/>
                          <a:pt x="765377" y="506567"/>
                          <a:pt x="755704" y="498938"/>
                        </a:cubicBezTo>
                        <a:cubicBezTo>
                          <a:pt x="767421" y="506431"/>
                          <a:pt x="764151" y="502888"/>
                          <a:pt x="757748" y="496894"/>
                        </a:cubicBezTo>
                        <a:cubicBezTo>
                          <a:pt x="751344" y="490899"/>
                          <a:pt x="740717" y="483405"/>
                          <a:pt x="740308" y="481225"/>
                        </a:cubicBezTo>
                        <a:cubicBezTo>
                          <a:pt x="734586" y="478364"/>
                          <a:pt x="728727" y="475776"/>
                          <a:pt x="722733" y="473323"/>
                        </a:cubicBezTo>
                        <a:lnTo>
                          <a:pt x="727501" y="474822"/>
                        </a:lnTo>
                        <a:cubicBezTo>
                          <a:pt x="714966" y="466102"/>
                          <a:pt x="710879" y="467465"/>
                          <a:pt x="694530" y="460516"/>
                        </a:cubicBezTo>
                        <a:cubicBezTo>
                          <a:pt x="713468" y="470190"/>
                          <a:pt x="724504" y="478092"/>
                          <a:pt x="746984" y="490490"/>
                        </a:cubicBezTo>
                        <a:cubicBezTo>
                          <a:pt x="738809" y="485858"/>
                          <a:pt x="726411" y="479318"/>
                          <a:pt x="714285" y="474413"/>
                        </a:cubicBezTo>
                        <a:cubicBezTo>
                          <a:pt x="702296" y="469372"/>
                          <a:pt x="690987" y="465830"/>
                          <a:pt x="686627" y="464331"/>
                        </a:cubicBezTo>
                        <a:cubicBezTo>
                          <a:pt x="667144" y="459154"/>
                          <a:pt x="654473" y="453432"/>
                          <a:pt x="636489" y="450570"/>
                        </a:cubicBezTo>
                        <a:cubicBezTo>
                          <a:pt x="653656" y="452205"/>
                          <a:pt x="651340" y="449480"/>
                          <a:pt x="653111" y="447437"/>
                        </a:cubicBezTo>
                        <a:cubicBezTo>
                          <a:pt x="653928" y="446483"/>
                          <a:pt x="655972" y="445801"/>
                          <a:pt x="662239" y="446755"/>
                        </a:cubicBezTo>
                        <a:cubicBezTo>
                          <a:pt x="668370" y="447709"/>
                          <a:pt x="679134" y="450025"/>
                          <a:pt x="696437" y="457382"/>
                        </a:cubicBezTo>
                        <a:cubicBezTo>
                          <a:pt x="694938" y="457382"/>
                          <a:pt x="689216" y="455202"/>
                          <a:pt x="687172" y="454113"/>
                        </a:cubicBezTo>
                        <a:cubicBezTo>
                          <a:pt x="691123" y="457927"/>
                          <a:pt x="701614" y="461606"/>
                          <a:pt x="712787" y="465830"/>
                        </a:cubicBezTo>
                        <a:cubicBezTo>
                          <a:pt x="723959" y="470054"/>
                          <a:pt x="735676" y="474822"/>
                          <a:pt x="742897" y="478501"/>
                        </a:cubicBezTo>
                        <a:cubicBezTo>
                          <a:pt x="740581" y="474141"/>
                          <a:pt x="755840" y="482316"/>
                          <a:pt x="731588" y="466238"/>
                        </a:cubicBezTo>
                        <a:cubicBezTo>
                          <a:pt x="738946" y="472233"/>
                          <a:pt x="708018" y="458881"/>
                          <a:pt x="681995" y="449072"/>
                        </a:cubicBezTo>
                        <a:lnTo>
                          <a:pt x="688399" y="445257"/>
                        </a:lnTo>
                        <a:cubicBezTo>
                          <a:pt x="675319" y="440624"/>
                          <a:pt x="662376" y="437082"/>
                          <a:pt x="648887" y="434630"/>
                        </a:cubicBezTo>
                        <a:lnTo>
                          <a:pt x="652702" y="435038"/>
                        </a:lnTo>
                        <a:cubicBezTo>
                          <a:pt x="645481" y="431904"/>
                          <a:pt x="634581" y="430406"/>
                          <a:pt x="622592" y="430542"/>
                        </a:cubicBezTo>
                        <a:cubicBezTo>
                          <a:pt x="616597" y="430542"/>
                          <a:pt x="610466" y="431087"/>
                          <a:pt x="604607" y="431904"/>
                        </a:cubicBezTo>
                        <a:cubicBezTo>
                          <a:pt x="598340" y="432858"/>
                          <a:pt x="594389" y="433812"/>
                          <a:pt x="586623" y="435992"/>
                        </a:cubicBezTo>
                        <a:cubicBezTo>
                          <a:pt x="576950" y="440079"/>
                          <a:pt x="553924" y="449753"/>
                          <a:pt x="538801" y="459562"/>
                        </a:cubicBezTo>
                        <a:cubicBezTo>
                          <a:pt x="523541" y="469236"/>
                          <a:pt x="515366" y="476457"/>
                          <a:pt x="530762" y="469781"/>
                        </a:cubicBezTo>
                        <a:cubicBezTo>
                          <a:pt x="507600" y="480408"/>
                          <a:pt x="493295" y="498392"/>
                          <a:pt x="476264" y="518829"/>
                        </a:cubicBezTo>
                        <a:cubicBezTo>
                          <a:pt x="484302" y="511063"/>
                          <a:pt x="492477" y="503434"/>
                          <a:pt x="501469" y="496758"/>
                        </a:cubicBezTo>
                        <a:cubicBezTo>
                          <a:pt x="488117" y="511336"/>
                          <a:pt x="484302" y="517058"/>
                          <a:pt x="480760" y="521827"/>
                        </a:cubicBezTo>
                        <a:cubicBezTo>
                          <a:pt x="477490" y="526868"/>
                          <a:pt x="474765" y="531228"/>
                          <a:pt x="468498" y="545397"/>
                        </a:cubicBezTo>
                        <a:cubicBezTo>
                          <a:pt x="465500" y="547032"/>
                          <a:pt x="460732" y="552210"/>
                          <a:pt x="462776" y="546079"/>
                        </a:cubicBezTo>
                        <a:cubicBezTo>
                          <a:pt x="455282" y="556842"/>
                          <a:pt x="448197" y="569240"/>
                          <a:pt x="442066" y="583137"/>
                        </a:cubicBezTo>
                        <a:cubicBezTo>
                          <a:pt x="439069" y="590222"/>
                          <a:pt x="436071" y="597307"/>
                          <a:pt x="433074" y="604528"/>
                        </a:cubicBezTo>
                        <a:cubicBezTo>
                          <a:pt x="430622" y="612021"/>
                          <a:pt x="428305" y="619379"/>
                          <a:pt x="425989" y="626600"/>
                        </a:cubicBezTo>
                        <a:cubicBezTo>
                          <a:pt x="423400" y="633821"/>
                          <a:pt x="421902" y="641178"/>
                          <a:pt x="420403" y="648126"/>
                        </a:cubicBezTo>
                        <a:cubicBezTo>
                          <a:pt x="418904" y="655212"/>
                          <a:pt x="417269" y="661887"/>
                          <a:pt x="416316" y="668155"/>
                        </a:cubicBezTo>
                        <a:cubicBezTo>
                          <a:pt x="414681" y="681098"/>
                          <a:pt x="413455" y="692134"/>
                          <a:pt x="413455" y="700309"/>
                        </a:cubicBezTo>
                        <a:cubicBezTo>
                          <a:pt x="411411" y="719928"/>
                          <a:pt x="407868" y="731100"/>
                          <a:pt x="406234" y="744725"/>
                        </a:cubicBezTo>
                        <a:cubicBezTo>
                          <a:pt x="405144" y="751537"/>
                          <a:pt x="404190" y="758758"/>
                          <a:pt x="403509" y="767887"/>
                        </a:cubicBezTo>
                        <a:cubicBezTo>
                          <a:pt x="403236" y="777015"/>
                          <a:pt x="403236" y="788187"/>
                          <a:pt x="403917" y="802357"/>
                        </a:cubicBezTo>
                        <a:cubicBezTo>
                          <a:pt x="405007" y="814347"/>
                          <a:pt x="408686" y="792956"/>
                          <a:pt x="408686" y="830560"/>
                        </a:cubicBezTo>
                        <a:cubicBezTo>
                          <a:pt x="408413" y="833148"/>
                          <a:pt x="402964" y="794455"/>
                          <a:pt x="405144" y="836418"/>
                        </a:cubicBezTo>
                        <a:cubicBezTo>
                          <a:pt x="411275" y="865984"/>
                          <a:pt x="408277" y="907130"/>
                          <a:pt x="418359" y="945551"/>
                        </a:cubicBezTo>
                        <a:cubicBezTo>
                          <a:pt x="419586" y="966397"/>
                          <a:pt x="427215" y="1001957"/>
                          <a:pt x="422311" y="995145"/>
                        </a:cubicBezTo>
                        <a:cubicBezTo>
                          <a:pt x="416861" y="962446"/>
                          <a:pt x="409367" y="916258"/>
                          <a:pt x="407324" y="909446"/>
                        </a:cubicBezTo>
                        <a:cubicBezTo>
                          <a:pt x="409912" y="913670"/>
                          <a:pt x="406506" y="886012"/>
                          <a:pt x="411002" y="909855"/>
                        </a:cubicBezTo>
                        <a:cubicBezTo>
                          <a:pt x="409231" y="885058"/>
                          <a:pt x="408005" y="877156"/>
                          <a:pt x="406778" y="869799"/>
                        </a:cubicBezTo>
                        <a:cubicBezTo>
                          <a:pt x="405689" y="862441"/>
                          <a:pt x="403781" y="855765"/>
                          <a:pt x="403645" y="833557"/>
                        </a:cubicBezTo>
                        <a:cubicBezTo>
                          <a:pt x="401874" y="830560"/>
                          <a:pt x="401056" y="856583"/>
                          <a:pt x="403372" y="865984"/>
                        </a:cubicBezTo>
                        <a:cubicBezTo>
                          <a:pt x="397786" y="866665"/>
                          <a:pt x="396288" y="778377"/>
                          <a:pt x="392473" y="818298"/>
                        </a:cubicBezTo>
                        <a:cubicBezTo>
                          <a:pt x="394108" y="866256"/>
                          <a:pt x="405961" y="879336"/>
                          <a:pt x="405825" y="921027"/>
                        </a:cubicBezTo>
                        <a:cubicBezTo>
                          <a:pt x="401056" y="904813"/>
                          <a:pt x="400102" y="878791"/>
                          <a:pt x="393835" y="858081"/>
                        </a:cubicBezTo>
                        <a:cubicBezTo>
                          <a:pt x="394244" y="869526"/>
                          <a:pt x="394108" y="880970"/>
                          <a:pt x="395061" y="892279"/>
                        </a:cubicBezTo>
                        <a:lnTo>
                          <a:pt x="401329" y="916531"/>
                        </a:lnTo>
                        <a:lnTo>
                          <a:pt x="400511" y="915168"/>
                        </a:lnTo>
                        <a:cubicBezTo>
                          <a:pt x="404735" y="975798"/>
                          <a:pt x="413318" y="969939"/>
                          <a:pt x="425989" y="1022530"/>
                        </a:cubicBezTo>
                        <a:cubicBezTo>
                          <a:pt x="422856" y="991194"/>
                          <a:pt x="435390" y="1027980"/>
                          <a:pt x="432665" y="1004545"/>
                        </a:cubicBezTo>
                        <a:cubicBezTo>
                          <a:pt x="440295" y="1039697"/>
                          <a:pt x="445745" y="1065720"/>
                          <a:pt x="441249" y="1066946"/>
                        </a:cubicBezTo>
                        <a:cubicBezTo>
                          <a:pt x="422856" y="1001548"/>
                          <a:pt x="435254" y="1064358"/>
                          <a:pt x="417814" y="1003864"/>
                        </a:cubicBezTo>
                        <a:cubicBezTo>
                          <a:pt x="418223" y="1014355"/>
                          <a:pt x="408005" y="990512"/>
                          <a:pt x="415089" y="1027435"/>
                        </a:cubicBezTo>
                        <a:cubicBezTo>
                          <a:pt x="427079" y="1068172"/>
                          <a:pt x="416179" y="1014219"/>
                          <a:pt x="426534" y="1055229"/>
                        </a:cubicBezTo>
                        <a:cubicBezTo>
                          <a:pt x="426670" y="1057681"/>
                          <a:pt x="426807" y="1060406"/>
                          <a:pt x="425853" y="1059044"/>
                        </a:cubicBezTo>
                        <a:cubicBezTo>
                          <a:pt x="432665" y="1077437"/>
                          <a:pt x="429804" y="1081388"/>
                          <a:pt x="438251" y="1103596"/>
                        </a:cubicBezTo>
                        <a:lnTo>
                          <a:pt x="435935" y="1098419"/>
                        </a:lnTo>
                        <a:cubicBezTo>
                          <a:pt x="440295" y="1127303"/>
                          <a:pt x="446699" y="1128393"/>
                          <a:pt x="450377" y="1153326"/>
                        </a:cubicBezTo>
                        <a:cubicBezTo>
                          <a:pt x="451195" y="1142699"/>
                          <a:pt x="457326" y="1168858"/>
                          <a:pt x="463866" y="1183028"/>
                        </a:cubicBezTo>
                        <a:cubicBezTo>
                          <a:pt x="458416" y="1158231"/>
                          <a:pt x="459233" y="1143925"/>
                          <a:pt x="446835" y="1095694"/>
                        </a:cubicBezTo>
                        <a:cubicBezTo>
                          <a:pt x="442747" y="1090517"/>
                          <a:pt x="441930" y="1094468"/>
                          <a:pt x="436071" y="1074848"/>
                        </a:cubicBezTo>
                        <a:cubicBezTo>
                          <a:pt x="438524" y="1085339"/>
                          <a:pt x="441249" y="1095830"/>
                          <a:pt x="443974" y="1106185"/>
                        </a:cubicBezTo>
                        <a:cubicBezTo>
                          <a:pt x="441794" y="1099509"/>
                          <a:pt x="439886" y="1094468"/>
                          <a:pt x="437706" y="1088473"/>
                        </a:cubicBezTo>
                        <a:lnTo>
                          <a:pt x="432120" y="1057818"/>
                        </a:lnTo>
                        <a:cubicBezTo>
                          <a:pt x="442884" y="1095694"/>
                          <a:pt x="441521" y="1077437"/>
                          <a:pt x="448333" y="1092969"/>
                        </a:cubicBezTo>
                        <a:cubicBezTo>
                          <a:pt x="455963" y="1128121"/>
                          <a:pt x="456099" y="1121581"/>
                          <a:pt x="461277" y="1143652"/>
                        </a:cubicBezTo>
                        <a:cubicBezTo>
                          <a:pt x="456644" y="1142426"/>
                          <a:pt x="472858" y="1212593"/>
                          <a:pt x="483212" y="1253194"/>
                        </a:cubicBezTo>
                        <a:cubicBezTo>
                          <a:pt x="481305" y="1246927"/>
                          <a:pt x="478989" y="1239024"/>
                          <a:pt x="477763" y="1234665"/>
                        </a:cubicBezTo>
                        <a:cubicBezTo>
                          <a:pt x="466454" y="1206462"/>
                          <a:pt x="480624" y="1255646"/>
                          <a:pt x="479942" y="1257009"/>
                        </a:cubicBezTo>
                        <a:lnTo>
                          <a:pt x="488526" y="1277446"/>
                        </a:lnTo>
                        <a:cubicBezTo>
                          <a:pt x="487027" y="1273631"/>
                          <a:pt x="484302" y="1268318"/>
                          <a:pt x="486619" y="1277446"/>
                        </a:cubicBezTo>
                        <a:cubicBezTo>
                          <a:pt x="496428" y="1305785"/>
                          <a:pt x="499698" y="1302788"/>
                          <a:pt x="509917" y="1330990"/>
                        </a:cubicBezTo>
                        <a:cubicBezTo>
                          <a:pt x="508554" y="1333852"/>
                          <a:pt x="497246" y="1310826"/>
                          <a:pt x="502151" y="1328947"/>
                        </a:cubicBezTo>
                        <a:cubicBezTo>
                          <a:pt x="502287" y="1335623"/>
                          <a:pt x="503922" y="1356741"/>
                          <a:pt x="518909" y="1393800"/>
                        </a:cubicBezTo>
                        <a:cubicBezTo>
                          <a:pt x="520680" y="1396252"/>
                          <a:pt x="524495" y="1405790"/>
                          <a:pt x="528855" y="1416962"/>
                        </a:cubicBezTo>
                        <a:cubicBezTo>
                          <a:pt x="528174" y="1415463"/>
                          <a:pt x="527356" y="1413556"/>
                          <a:pt x="526947" y="1412874"/>
                        </a:cubicBezTo>
                        <a:lnTo>
                          <a:pt x="533487" y="1438625"/>
                        </a:lnTo>
                        <a:cubicBezTo>
                          <a:pt x="522315" y="1418597"/>
                          <a:pt x="519726" y="1395026"/>
                          <a:pt x="508827" y="1374861"/>
                        </a:cubicBezTo>
                        <a:lnTo>
                          <a:pt x="504739" y="1374180"/>
                        </a:lnTo>
                        <a:cubicBezTo>
                          <a:pt x="498881" y="1357558"/>
                          <a:pt x="489752" y="1335214"/>
                          <a:pt x="484575" y="1325405"/>
                        </a:cubicBezTo>
                        <a:cubicBezTo>
                          <a:pt x="492477" y="1351155"/>
                          <a:pt x="495202" y="1356196"/>
                          <a:pt x="505693" y="1384535"/>
                        </a:cubicBezTo>
                        <a:cubicBezTo>
                          <a:pt x="504875" y="1389303"/>
                          <a:pt x="496428" y="1369684"/>
                          <a:pt x="495202" y="1366959"/>
                        </a:cubicBezTo>
                        <a:lnTo>
                          <a:pt x="498608" y="1370502"/>
                        </a:lnTo>
                        <a:cubicBezTo>
                          <a:pt x="489752" y="1335487"/>
                          <a:pt x="478035" y="1320772"/>
                          <a:pt x="464955" y="1277855"/>
                        </a:cubicBezTo>
                        <a:cubicBezTo>
                          <a:pt x="463048" y="1271315"/>
                          <a:pt x="464547" y="1275266"/>
                          <a:pt x="465637" y="1276492"/>
                        </a:cubicBezTo>
                        <a:cubicBezTo>
                          <a:pt x="451331" y="1242976"/>
                          <a:pt x="445745" y="1207552"/>
                          <a:pt x="431848" y="1174853"/>
                        </a:cubicBezTo>
                        <a:lnTo>
                          <a:pt x="436753" y="1185344"/>
                        </a:lnTo>
                        <a:cubicBezTo>
                          <a:pt x="428850" y="1162727"/>
                          <a:pt x="412773" y="1118447"/>
                          <a:pt x="399149" y="1073214"/>
                        </a:cubicBezTo>
                        <a:lnTo>
                          <a:pt x="397650" y="1073214"/>
                        </a:lnTo>
                        <a:cubicBezTo>
                          <a:pt x="398059" y="1078391"/>
                          <a:pt x="393971" y="1061224"/>
                          <a:pt x="392609" y="1051823"/>
                        </a:cubicBezTo>
                        <a:lnTo>
                          <a:pt x="392609" y="1051823"/>
                        </a:lnTo>
                        <a:cubicBezTo>
                          <a:pt x="386069" y="1029070"/>
                          <a:pt x="379938" y="1007134"/>
                          <a:pt x="375714" y="989014"/>
                        </a:cubicBezTo>
                        <a:cubicBezTo>
                          <a:pt x="375851" y="995009"/>
                          <a:pt x="376532" y="1002638"/>
                          <a:pt x="377894" y="1011358"/>
                        </a:cubicBezTo>
                        <a:cubicBezTo>
                          <a:pt x="380892" y="1018306"/>
                          <a:pt x="388385" y="1061087"/>
                          <a:pt x="390838" y="1054412"/>
                        </a:cubicBezTo>
                        <a:cubicBezTo>
                          <a:pt x="393154" y="1074440"/>
                          <a:pt x="403509" y="1105095"/>
                          <a:pt x="405961" y="1119673"/>
                        </a:cubicBezTo>
                        <a:cubicBezTo>
                          <a:pt x="401737" y="1093105"/>
                          <a:pt x="413863" y="1136840"/>
                          <a:pt x="417133" y="1140928"/>
                        </a:cubicBezTo>
                        <a:cubicBezTo>
                          <a:pt x="417133" y="1150192"/>
                          <a:pt x="427624" y="1179076"/>
                          <a:pt x="423673" y="1176488"/>
                        </a:cubicBezTo>
                        <a:cubicBezTo>
                          <a:pt x="424218" y="1181801"/>
                          <a:pt x="422311" y="1163272"/>
                          <a:pt x="417406" y="1152781"/>
                        </a:cubicBezTo>
                        <a:cubicBezTo>
                          <a:pt x="407187" y="1126486"/>
                          <a:pt x="428305" y="1202919"/>
                          <a:pt x="416452" y="1170084"/>
                        </a:cubicBezTo>
                        <a:cubicBezTo>
                          <a:pt x="430349" y="1212320"/>
                          <a:pt x="446290" y="1268590"/>
                          <a:pt x="463320" y="1311099"/>
                        </a:cubicBezTo>
                        <a:lnTo>
                          <a:pt x="456781" y="1286302"/>
                        </a:lnTo>
                        <a:cubicBezTo>
                          <a:pt x="462367" y="1305921"/>
                          <a:pt x="478308" y="1351155"/>
                          <a:pt x="478035" y="1355106"/>
                        </a:cubicBezTo>
                        <a:cubicBezTo>
                          <a:pt x="472994" y="1340800"/>
                          <a:pt x="467135" y="1324178"/>
                          <a:pt x="460732" y="1305921"/>
                        </a:cubicBezTo>
                        <a:cubicBezTo>
                          <a:pt x="456917" y="1306194"/>
                          <a:pt x="475310" y="1349929"/>
                          <a:pt x="473948" y="1352790"/>
                        </a:cubicBezTo>
                        <a:lnTo>
                          <a:pt x="497791" y="1403882"/>
                        </a:lnTo>
                        <a:lnTo>
                          <a:pt x="489889" y="1380584"/>
                        </a:lnTo>
                        <a:cubicBezTo>
                          <a:pt x="496837" y="1394481"/>
                          <a:pt x="511552" y="1443802"/>
                          <a:pt x="524086" y="1479634"/>
                        </a:cubicBezTo>
                        <a:cubicBezTo>
                          <a:pt x="511960" y="1460833"/>
                          <a:pt x="504331" y="1425681"/>
                          <a:pt x="489480" y="1388622"/>
                        </a:cubicBezTo>
                        <a:cubicBezTo>
                          <a:pt x="478308" y="1361646"/>
                          <a:pt x="490842" y="1407152"/>
                          <a:pt x="480760" y="1381538"/>
                        </a:cubicBezTo>
                        <a:cubicBezTo>
                          <a:pt x="481986" y="1388622"/>
                          <a:pt x="487981" y="1405653"/>
                          <a:pt x="492205" y="1413556"/>
                        </a:cubicBezTo>
                        <a:lnTo>
                          <a:pt x="494930" y="1424046"/>
                        </a:lnTo>
                        <a:cubicBezTo>
                          <a:pt x="482395" y="1402383"/>
                          <a:pt x="465500" y="1349929"/>
                          <a:pt x="450377" y="1316140"/>
                        </a:cubicBezTo>
                        <a:cubicBezTo>
                          <a:pt x="451876" y="1319001"/>
                          <a:pt x="453238" y="1321590"/>
                          <a:pt x="454056" y="1322407"/>
                        </a:cubicBezTo>
                        <a:cubicBezTo>
                          <a:pt x="446971" y="1294885"/>
                          <a:pt x="438115" y="1267636"/>
                          <a:pt x="428987" y="1241477"/>
                        </a:cubicBezTo>
                        <a:cubicBezTo>
                          <a:pt x="431848" y="1255919"/>
                          <a:pt x="434573" y="1261097"/>
                          <a:pt x="437434" y="1268999"/>
                        </a:cubicBezTo>
                        <a:cubicBezTo>
                          <a:pt x="436753" y="1270361"/>
                          <a:pt x="428578" y="1245564"/>
                          <a:pt x="424490" y="1236436"/>
                        </a:cubicBezTo>
                        <a:cubicBezTo>
                          <a:pt x="430758" y="1261369"/>
                          <a:pt x="423400" y="1241749"/>
                          <a:pt x="427488" y="1257554"/>
                        </a:cubicBezTo>
                        <a:cubicBezTo>
                          <a:pt x="421493" y="1241886"/>
                          <a:pt x="417814" y="1228670"/>
                          <a:pt x="412637" y="1208914"/>
                        </a:cubicBezTo>
                        <a:cubicBezTo>
                          <a:pt x="411275" y="1198287"/>
                          <a:pt x="417269" y="1216680"/>
                          <a:pt x="418768" y="1213955"/>
                        </a:cubicBezTo>
                        <a:cubicBezTo>
                          <a:pt x="411547" y="1194063"/>
                          <a:pt x="414000" y="1183436"/>
                          <a:pt x="403509" y="1154416"/>
                        </a:cubicBezTo>
                        <a:cubicBezTo>
                          <a:pt x="413455" y="1194200"/>
                          <a:pt x="395743" y="1145288"/>
                          <a:pt x="391110" y="1131799"/>
                        </a:cubicBezTo>
                        <a:lnTo>
                          <a:pt x="392609" y="1138475"/>
                        </a:lnTo>
                        <a:cubicBezTo>
                          <a:pt x="386887" y="1126486"/>
                          <a:pt x="384025" y="1115722"/>
                          <a:pt x="384162" y="1106458"/>
                        </a:cubicBezTo>
                        <a:cubicBezTo>
                          <a:pt x="389339" y="1122534"/>
                          <a:pt x="392609" y="1138475"/>
                          <a:pt x="393971" y="1133162"/>
                        </a:cubicBezTo>
                        <a:cubicBezTo>
                          <a:pt x="391110" y="1122398"/>
                          <a:pt x="388249" y="1111771"/>
                          <a:pt x="384570" y="1099645"/>
                        </a:cubicBezTo>
                        <a:lnTo>
                          <a:pt x="389203" y="1110272"/>
                        </a:lnTo>
                        <a:cubicBezTo>
                          <a:pt x="384570" y="1092424"/>
                          <a:pt x="380483" y="1074440"/>
                          <a:pt x="376123" y="1056592"/>
                        </a:cubicBezTo>
                        <a:cubicBezTo>
                          <a:pt x="372036" y="1048553"/>
                          <a:pt x="365905" y="1034792"/>
                          <a:pt x="361000" y="1027980"/>
                        </a:cubicBezTo>
                        <a:cubicBezTo>
                          <a:pt x="360182" y="1014492"/>
                          <a:pt x="355414" y="996507"/>
                          <a:pt x="352280" y="984109"/>
                        </a:cubicBezTo>
                        <a:lnTo>
                          <a:pt x="354324" y="989695"/>
                        </a:lnTo>
                        <a:cubicBezTo>
                          <a:pt x="351463" y="965307"/>
                          <a:pt x="342607" y="911081"/>
                          <a:pt x="340290" y="906585"/>
                        </a:cubicBezTo>
                        <a:cubicBezTo>
                          <a:pt x="339337" y="889282"/>
                          <a:pt x="369992" y="1027980"/>
                          <a:pt x="351463" y="905359"/>
                        </a:cubicBezTo>
                        <a:cubicBezTo>
                          <a:pt x="346285" y="858490"/>
                          <a:pt x="342198" y="876611"/>
                          <a:pt x="337429" y="849770"/>
                        </a:cubicBezTo>
                        <a:cubicBezTo>
                          <a:pt x="337429" y="849770"/>
                          <a:pt x="338247" y="851269"/>
                          <a:pt x="338383" y="848544"/>
                        </a:cubicBezTo>
                        <a:cubicBezTo>
                          <a:pt x="337838" y="827562"/>
                          <a:pt x="335386" y="825655"/>
                          <a:pt x="333478" y="808488"/>
                        </a:cubicBezTo>
                        <a:cubicBezTo>
                          <a:pt x="333069" y="821022"/>
                          <a:pt x="333751" y="839416"/>
                          <a:pt x="334977" y="845138"/>
                        </a:cubicBezTo>
                        <a:cubicBezTo>
                          <a:pt x="331979" y="839007"/>
                          <a:pt x="332933" y="801539"/>
                          <a:pt x="331435" y="785190"/>
                        </a:cubicBezTo>
                        <a:cubicBezTo>
                          <a:pt x="333478" y="795681"/>
                          <a:pt x="334023" y="785462"/>
                          <a:pt x="334159" y="774699"/>
                        </a:cubicBezTo>
                        <a:cubicBezTo>
                          <a:pt x="334159" y="763935"/>
                          <a:pt x="335113" y="752491"/>
                          <a:pt x="335658" y="760666"/>
                        </a:cubicBezTo>
                        <a:cubicBezTo>
                          <a:pt x="339064" y="718838"/>
                          <a:pt x="343152" y="673604"/>
                          <a:pt x="344242" y="650579"/>
                        </a:cubicBezTo>
                        <a:cubicBezTo>
                          <a:pt x="356504" y="623330"/>
                          <a:pt x="354324" y="599896"/>
                          <a:pt x="375987" y="555888"/>
                        </a:cubicBezTo>
                        <a:cubicBezTo>
                          <a:pt x="373126" y="562701"/>
                          <a:pt x="368085" y="575508"/>
                          <a:pt x="364406" y="585045"/>
                        </a:cubicBezTo>
                        <a:cubicBezTo>
                          <a:pt x="361954" y="598669"/>
                          <a:pt x="365632" y="586816"/>
                          <a:pt x="369992" y="577143"/>
                        </a:cubicBezTo>
                        <a:cubicBezTo>
                          <a:pt x="374488" y="567469"/>
                          <a:pt x="378167" y="559567"/>
                          <a:pt x="371491" y="579595"/>
                        </a:cubicBezTo>
                        <a:cubicBezTo>
                          <a:pt x="374624" y="571148"/>
                          <a:pt x="369583" y="578232"/>
                          <a:pt x="367540" y="587225"/>
                        </a:cubicBezTo>
                        <a:cubicBezTo>
                          <a:pt x="362907" y="602620"/>
                          <a:pt x="359774" y="617335"/>
                          <a:pt x="362499" y="613929"/>
                        </a:cubicBezTo>
                        <a:cubicBezTo>
                          <a:pt x="367540" y="602075"/>
                          <a:pt x="371763" y="589950"/>
                          <a:pt x="377622" y="578369"/>
                        </a:cubicBezTo>
                        <a:cubicBezTo>
                          <a:pt x="375987" y="582592"/>
                          <a:pt x="374897" y="586952"/>
                          <a:pt x="373807" y="591176"/>
                        </a:cubicBezTo>
                        <a:cubicBezTo>
                          <a:pt x="377077" y="582047"/>
                          <a:pt x="382118" y="573600"/>
                          <a:pt x="386342" y="564881"/>
                        </a:cubicBezTo>
                        <a:lnTo>
                          <a:pt x="392881" y="551937"/>
                        </a:lnTo>
                        <a:lnTo>
                          <a:pt x="400511" y="539266"/>
                        </a:lnTo>
                        <a:cubicBezTo>
                          <a:pt x="400647" y="537495"/>
                          <a:pt x="397378" y="541991"/>
                          <a:pt x="395743" y="544444"/>
                        </a:cubicBezTo>
                        <a:cubicBezTo>
                          <a:pt x="411956" y="514197"/>
                          <a:pt x="434164" y="484359"/>
                          <a:pt x="460323" y="459971"/>
                        </a:cubicBezTo>
                        <a:cubicBezTo>
                          <a:pt x="486346" y="435447"/>
                          <a:pt x="516184" y="416781"/>
                          <a:pt x="543433" y="404928"/>
                        </a:cubicBezTo>
                        <a:cubicBezTo>
                          <a:pt x="544932" y="401522"/>
                          <a:pt x="554197" y="395799"/>
                          <a:pt x="568230" y="389941"/>
                        </a:cubicBezTo>
                        <a:cubicBezTo>
                          <a:pt x="572045" y="388442"/>
                          <a:pt x="574906" y="386944"/>
                          <a:pt x="580083" y="385309"/>
                        </a:cubicBezTo>
                        <a:cubicBezTo>
                          <a:pt x="585261" y="383537"/>
                          <a:pt x="590710" y="382311"/>
                          <a:pt x="596160" y="381357"/>
                        </a:cubicBezTo>
                        <a:cubicBezTo>
                          <a:pt x="607060" y="379450"/>
                          <a:pt x="618368" y="379041"/>
                          <a:pt x="629540" y="379450"/>
                        </a:cubicBezTo>
                        <a:cubicBezTo>
                          <a:pt x="674093" y="381085"/>
                          <a:pt x="718100" y="397298"/>
                          <a:pt x="741807" y="405473"/>
                        </a:cubicBezTo>
                        <a:cubicBezTo>
                          <a:pt x="728455" y="402339"/>
                          <a:pt x="720008" y="404383"/>
                          <a:pt x="726684" y="409152"/>
                        </a:cubicBezTo>
                        <a:cubicBezTo>
                          <a:pt x="716465" y="405200"/>
                          <a:pt x="694938" y="400977"/>
                          <a:pt x="671232" y="394846"/>
                        </a:cubicBezTo>
                        <a:cubicBezTo>
                          <a:pt x="667962" y="392121"/>
                          <a:pt x="637851" y="385717"/>
                          <a:pt x="657743" y="387080"/>
                        </a:cubicBezTo>
                        <a:cubicBezTo>
                          <a:pt x="588394" y="380404"/>
                          <a:pt x="666735" y="391712"/>
                          <a:pt x="645754" y="393074"/>
                        </a:cubicBezTo>
                        <a:cubicBezTo>
                          <a:pt x="682812" y="397571"/>
                          <a:pt x="710879" y="406427"/>
                          <a:pt x="735403" y="415555"/>
                        </a:cubicBezTo>
                        <a:cubicBezTo>
                          <a:pt x="759791" y="425092"/>
                          <a:pt x="780773" y="435856"/>
                          <a:pt x="800256" y="450706"/>
                        </a:cubicBezTo>
                        <a:lnTo>
                          <a:pt x="800529" y="452341"/>
                        </a:lnTo>
                        <a:cubicBezTo>
                          <a:pt x="805434" y="456156"/>
                          <a:pt x="810202" y="460107"/>
                          <a:pt x="814971" y="464195"/>
                        </a:cubicBezTo>
                        <a:cubicBezTo>
                          <a:pt x="817015" y="466102"/>
                          <a:pt x="820966" y="469644"/>
                          <a:pt x="823282" y="472506"/>
                        </a:cubicBezTo>
                        <a:lnTo>
                          <a:pt x="829686" y="481634"/>
                        </a:lnTo>
                        <a:cubicBezTo>
                          <a:pt x="827369" y="477683"/>
                          <a:pt x="825326" y="474141"/>
                          <a:pt x="823691" y="471143"/>
                        </a:cubicBezTo>
                        <a:cubicBezTo>
                          <a:pt x="821375" y="468282"/>
                          <a:pt x="819467" y="465830"/>
                          <a:pt x="817968" y="463922"/>
                        </a:cubicBezTo>
                        <a:cubicBezTo>
                          <a:pt x="815925" y="460925"/>
                          <a:pt x="815243" y="459426"/>
                          <a:pt x="816197" y="459562"/>
                        </a:cubicBezTo>
                        <a:cubicBezTo>
                          <a:pt x="817287" y="459835"/>
                          <a:pt x="819058" y="460789"/>
                          <a:pt x="824781" y="466375"/>
                        </a:cubicBezTo>
                        <a:cubicBezTo>
                          <a:pt x="827506" y="468555"/>
                          <a:pt x="829549" y="473051"/>
                          <a:pt x="832274" y="476866"/>
                        </a:cubicBezTo>
                        <a:cubicBezTo>
                          <a:pt x="834181" y="480136"/>
                          <a:pt x="836361" y="483950"/>
                          <a:pt x="838541" y="488310"/>
                        </a:cubicBezTo>
                        <a:lnTo>
                          <a:pt x="835953" y="484223"/>
                        </a:lnTo>
                        <a:cubicBezTo>
                          <a:pt x="840585" y="494441"/>
                          <a:pt x="848487" y="509837"/>
                          <a:pt x="855163" y="527277"/>
                        </a:cubicBezTo>
                        <a:cubicBezTo>
                          <a:pt x="861839" y="544580"/>
                          <a:pt x="867834" y="564335"/>
                          <a:pt x="869605" y="580957"/>
                        </a:cubicBezTo>
                        <a:lnTo>
                          <a:pt x="876282" y="603166"/>
                        </a:lnTo>
                        <a:cubicBezTo>
                          <a:pt x="879006" y="636818"/>
                          <a:pt x="872467" y="638453"/>
                          <a:pt x="869878" y="649217"/>
                        </a:cubicBezTo>
                        <a:cubicBezTo>
                          <a:pt x="869333" y="700309"/>
                          <a:pt x="870832" y="730010"/>
                          <a:pt x="867698" y="766252"/>
                        </a:cubicBezTo>
                        <a:cubicBezTo>
                          <a:pt x="863611" y="782465"/>
                          <a:pt x="845081" y="855629"/>
                          <a:pt x="851349" y="815981"/>
                        </a:cubicBezTo>
                        <a:cubicBezTo>
                          <a:pt x="847261" y="838326"/>
                          <a:pt x="848896" y="848136"/>
                          <a:pt x="847534" y="861487"/>
                        </a:cubicBezTo>
                        <a:cubicBezTo>
                          <a:pt x="846307" y="874840"/>
                          <a:pt x="843446" y="892279"/>
                          <a:pt x="826552" y="927839"/>
                        </a:cubicBezTo>
                        <a:lnTo>
                          <a:pt x="830912" y="907947"/>
                        </a:lnTo>
                        <a:cubicBezTo>
                          <a:pt x="824917" y="925659"/>
                          <a:pt x="818649" y="945278"/>
                          <a:pt x="810747" y="964762"/>
                        </a:cubicBezTo>
                        <a:cubicBezTo>
                          <a:pt x="803663" y="984517"/>
                          <a:pt x="795215" y="1004137"/>
                          <a:pt x="787177" y="1022666"/>
                        </a:cubicBezTo>
                        <a:cubicBezTo>
                          <a:pt x="779547" y="1041332"/>
                          <a:pt x="770419" y="1057818"/>
                          <a:pt x="763470" y="1072260"/>
                        </a:cubicBezTo>
                        <a:cubicBezTo>
                          <a:pt x="761699" y="1075666"/>
                          <a:pt x="760064" y="1078936"/>
                          <a:pt x="758429" y="1082069"/>
                        </a:cubicBezTo>
                        <a:cubicBezTo>
                          <a:pt x="757475" y="1083568"/>
                          <a:pt x="756658" y="1085067"/>
                          <a:pt x="755840" y="1086429"/>
                        </a:cubicBezTo>
                        <a:cubicBezTo>
                          <a:pt x="754205" y="1089154"/>
                          <a:pt x="752707" y="1091334"/>
                          <a:pt x="751208" y="1093242"/>
                        </a:cubicBezTo>
                        <a:cubicBezTo>
                          <a:pt x="750663" y="1089836"/>
                          <a:pt x="748483" y="1090381"/>
                          <a:pt x="744668" y="1094059"/>
                        </a:cubicBezTo>
                        <a:cubicBezTo>
                          <a:pt x="740989" y="1097738"/>
                          <a:pt x="735812" y="1104823"/>
                          <a:pt x="730226" y="1111090"/>
                        </a:cubicBezTo>
                        <a:cubicBezTo>
                          <a:pt x="719463" y="1124851"/>
                          <a:pt x="703522" y="1143516"/>
                          <a:pt x="691941" y="1153326"/>
                        </a:cubicBezTo>
                        <a:cubicBezTo>
                          <a:pt x="696437" y="1149647"/>
                          <a:pt x="690851" y="1158639"/>
                          <a:pt x="689080" y="1161365"/>
                        </a:cubicBezTo>
                        <a:cubicBezTo>
                          <a:pt x="688671" y="1162046"/>
                          <a:pt x="688535" y="1162454"/>
                          <a:pt x="688671" y="1162591"/>
                        </a:cubicBezTo>
                        <a:cubicBezTo>
                          <a:pt x="684039" y="1167223"/>
                          <a:pt x="677226" y="1174716"/>
                          <a:pt x="677499" y="1176352"/>
                        </a:cubicBezTo>
                        <a:cubicBezTo>
                          <a:pt x="685265" y="1167632"/>
                          <a:pt x="688671" y="1165860"/>
                          <a:pt x="692213" y="1163408"/>
                        </a:cubicBezTo>
                        <a:cubicBezTo>
                          <a:pt x="695620" y="1160956"/>
                          <a:pt x="698208" y="1158912"/>
                          <a:pt x="702977" y="1151282"/>
                        </a:cubicBezTo>
                        <a:cubicBezTo>
                          <a:pt x="703113" y="1151010"/>
                          <a:pt x="703386" y="1150601"/>
                          <a:pt x="703658" y="1150056"/>
                        </a:cubicBezTo>
                        <a:cubicBezTo>
                          <a:pt x="703794" y="1150056"/>
                          <a:pt x="703931" y="1150192"/>
                          <a:pt x="704067" y="1150329"/>
                        </a:cubicBezTo>
                        <a:cubicBezTo>
                          <a:pt x="705838" y="1151282"/>
                          <a:pt x="707745" y="1152236"/>
                          <a:pt x="707200" y="1154007"/>
                        </a:cubicBezTo>
                        <a:cubicBezTo>
                          <a:pt x="707200" y="1154552"/>
                          <a:pt x="706792" y="1155097"/>
                          <a:pt x="706383" y="1155778"/>
                        </a:cubicBezTo>
                        <a:cubicBezTo>
                          <a:pt x="706247" y="1156051"/>
                          <a:pt x="705838" y="1156596"/>
                          <a:pt x="705702" y="1156868"/>
                        </a:cubicBezTo>
                        <a:cubicBezTo>
                          <a:pt x="707064" y="1156324"/>
                          <a:pt x="708563" y="1155642"/>
                          <a:pt x="710062" y="1155097"/>
                        </a:cubicBezTo>
                        <a:cubicBezTo>
                          <a:pt x="715648" y="1152917"/>
                          <a:pt x="720689" y="1151010"/>
                          <a:pt x="725594" y="1149511"/>
                        </a:cubicBezTo>
                        <a:lnTo>
                          <a:pt x="717010" y="1158231"/>
                        </a:lnTo>
                        <a:cubicBezTo>
                          <a:pt x="711560" y="1159593"/>
                          <a:pt x="705566" y="1160683"/>
                          <a:pt x="701069" y="1160819"/>
                        </a:cubicBezTo>
                        <a:cubicBezTo>
                          <a:pt x="691396" y="1169403"/>
                          <a:pt x="699298" y="1160819"/>
                          <a:pt x="699162" y="1160002"/>
                        </a:cubicBezTo>
                        <a:cubicBezTo>
                          <a:pt x="694393" y="1165043"/>
                          <a:pt x="690851" y="1168586"/>
                          <a:pt x="688262" y="1171310"/>
                        </a:cubicBezTo>
                        <a:cubicBezTo>
                          <a:pt x="683630" y="1175398"/>
                          <a:pt x="686900" y="1174308"/>
                          <a:pt x="686082" y="1175534"/>
                        </a:cubicBezTo>
                        <a:cubicBezTo>
                          <a:pt x="685674" y="1177169"/>
                          <a:pt x="682267" y="1179894"/>
                          <a:pt x="678861" y="1182482"/>
                        </a:cubicBezTo>
                        <a:cubicBezTo>
                          <a:pt x="675455" y="1184935"/>
                          <a:pt x="672322" y="1187388"/>
                          <a:pt x="673412" y="1188069"/>
                        </a:cubicBezTo>
                        <a:cubicBezTo>
                          <a:pt x="674501" y="1188750"/>
                          <a:pt x="680224" y="1188069"/>
                          <a:pt x="693712" y="1183300"/>
                        </a:cubicBezTo>
                        <a:cubicBezTo>
                          <a:pt x="703931" y="1176079"/>
                          <a:pt x="698753" y="1179485"/>
                          <a:pt x="713332" y="1172400"/>
                        </a:cubicBezTo>
                        <a:cubicBezTo>
                          <a:pt x="707337" y="1174989"/>
                          <a:pt x="700933" y="1181256"/>
                          <a:pt x="711288" y="1177169"/>
                        </a:cubicBezTo>
                        <a:cubicBezTo>
                          <a:pt x="716193" y="1173763"/>
                          <a:pt x="720825" y="1170084"/>
                          <a:pt x="725321" y="1166814"/>
                        </a:cubicBezTo>
                        <a:cubicBezTo>
                          <a:pt x="729545" y="1168994"/>
                          <a:pt x="721370" y="1174172"/>
                          <a:pt x="711833" y="1179621"/>
                        </a:cubicBezTo>
                        <a:cubicBezTo>
                          <a:pt x="702432" y="1184799"/>
                          <a:pt x="691941" y="1189568"/>
                          <a:pt x="696710" y="1190930"/>
                        </a:cubicBezTo>
                        <a:cubicBezTo>
                          <a:pt x="689488" y="1194881"/>
                          <a:pt x="681177" y="1199241"/>
                          <a:pt x="672185" y="1202919"/>
                        </a:cubicBezTo>
                        <a:cubicBezTo>
                          <a:pt x="663329" y="1207007"/>
                          <a:pt x="654065" y="1210822"/>
                          <a:pt x="645209" y="1214092"/>
                        </a:cubicBezTo>
                        <a:cubicBezTo>
                          <a:pt x="640576" y="1215999"/>
                          <a:pt x="636353" y="1217770"/>
                          <a:pt x="632674" y="1219269"/>
                        </a:cubicBezTo>
                        <a:cubicBezTo>
                          <a:pt x="633355" y="1218043"/>
                          <a:pt x="633900" y="1217225"/>
                          <a:pt x="634037" y="1216817"/>
                        </a:cubicBezTo>
                        <a:cubicBezTo>
                          <a:pt x="634037" y="1216135"/>
                          <a:pt x="632265" y="1217225"/>
                          <a:pt x="627224" y="1221994"/>
                        </a:cubicBezTo>
                        <a:cubicBezTo>
                          <a:pt x="624908" y="1224446"/>
                          <a:pt x="622864" y="1226762"/>
                          <a:pt x="620821" y="1228942"/>
                        </a:cubicBezTo>
                        <a:lnTo>
                          <a:pt x="619458" y="1230441"/>
                        </a:lnTo>
                        <a:cubicBezTo>
                          <a:pt x="619458" y="1230441"/>
                          <a:pt x="620548" y="1230168"/>
                          <a:pt x="621093" y="1230033"/>
                        </a:cubicBezTo>
                        <a:cubicBezTo>
                          <a:pt x="622456" y="1229624"/>
                          <a:pt x="623682" y="1229351"/>
                          <a:pt x="624908" y="1228942"/>
                        </a:cubicBezTo>
                        <a:cubicBezTo>
                          <a:pt x="629813" y="1227444"/>
                          <a:pt x="634581" y="1225673"/>
                          <a:pt x="639078" y="1223901"/>
                        </a:cubicBezTo>
                        <a:cubicBezTo>
                          <a:pt x="648070" y="1220495"/>
                          <a:pt x="655972" y="1215726"/>
                          <a:pt x="663602" y="1211639"/>
                        </a:cubicBezTo>
                        <a:cubicBezTo>
                          <a:pt x="670414" y="1207824"/>
                          <a:pt x="677226" y="1204146"/>
                          <a:pt x="685946" y="1199377"/>
                        </a:cubicBezTo>
                        <a:cubicBezTo>
                          <a:pt x="693576" y="1195426"/>
                          <a:pt x="701342" y="1192020"/>
                          <a:pt x="710879" y="1188205"/>
                        </a:cubicBezTo>
                        <a:cubicBezTo>
                          <a:pt x="711424" y="1188886"/>
                          <a:pt x="711969" y="1189568"/>
                          <a:pt x="712650" y="1190112"/>
                        </a:cubicBezTo>
                        <a:cubicBezTo>
                          <a:pt x="729409" y="1180030"/>
                          <a:pt x="734586" y="1172946"/>
                          <a:pt x="743033" y="1165997"/>
                        </a:cubicBezTo>
                        <a:cubicBezTo>
                          <a:pt x="742761" y="1167495"/>
                          <a:pt x="745349" y="1167087"/>
                          <a:pt x="753660" y="1162591"/>
                        </a:cubicBezTo>
                        <a:cubicBezTo>
                          <a:pt x="765514" y="1152372"/>
                          <a:pt x="773688" y="1145424"/>
                          <a:pt x="780773" y="1138475"/>
                        </a:cubicBezTo>
                        <a:cubicBezTo>
                          <a:pt x="784316" y="1135069"/>
                          <a:pt x="787722" y="1131935"/>
                          <a:pt x="790583" y="1128529"/>
                        </a:cubicBezTo>
                        <a:lnTo>
                          <a:pt x="792763" y="1125941"/>
                        </a:lnTo>
                        <a:lnTo>
                          <a:pt x="796578" y="1121989"/>
                        </a:lnTo>
                        <a:cubicBezTo>
                          <a:pt x="799166" y="1119265"/>
                          <a:pt x="801891" y="1116676"/>
                          <a:pt x="804616" y="1113679"/>
                        </a:cubicBezTo>
                        <a:cubicBezTo>
                          <a:pt x="797940" y="1119265"/>
                          <a:pt x="792082" y="1124169"/>
                          <a:pt x="787041" y="1128393"/>
                        </a:cubicBezTo>
                        <a:cubicBezTo>
                          <a:pt x="783498" y="1131254"/>
                          <a:pt x="780228" y="1133434"/>
                          <a:pt x="777503" y="1135342"/>
                        </a:cubicBezTo>
                        <a:cubicBezTo>
                          <a:pt x="771917" y="1139293"/>
                          <a:pt x="767421" y="1141336"/>
                          <a:pt x="763334" y="1143380"/>
                        </a:cubicBezTo>
                        <a:cubicBezTo>
                          <a:pt x="754614" y="1147467"/>
                          <a:pt x="748347" y="1150601"/>
                          <a:pt x="724504" y="1163817"/>
                        </a:cubicBezTo>
                        <a:cubicBezTo>
                          <a:pt x="729136" y="1160683"/>
                          <a:pt x="739218" y="1155097"/>
                          <a:pt x="747938" y="1148966"/>
                        </a:cubicBezTo>
                        <a:cubicBezTo>
                          <a:pt x="756658" y="1142699"/>
                          <a:pt x="763879" y="1136568"/>
                          <a:pt x="765241" y="1132616"/>
                        </a:cubicBezTo>
                        <a:lnTo>
                          <a:pt x="763606" y="1138067"/>
                        </a:lnTo>
                        <a:cubicBezTo>
                          <a:pt x="768920" y="1133434"/>
                          <a:pt x="774370" y="1128938"/>
                          <a:pt x="779956" y="1124169"/>
                        </a:cubicBezTo>
                        <a:lnTo>
                          <a:pt x="783771" y="1121036"/>
                        </a:lnTo>
                        <a:cubicBezTo>
                          <a:pt x="785406" y="1119673"/>
                          <a:pt x="787041" y="1118311"/>
                          <a:pt x="788812" y="1116948"/>
                        </a:cubicBezTo>
                        <a:cubicBezTo>
                          <a:pt x="795079" y="1112180"/>
                          <a:pt x="801755" y="1107139"/>
                          <a:pt x="808567" y="1101689"/>
                        </a:cubicBezTo>
                        <a:cubicBezTo>
                          <a:pt x="803526" y="1106730"/>
                          <a:pt x="798485" y="1111771"/>
                          <a:pt x="793172" y="1116540"/>
                        </a:cubicBezTo>
                        <a:cubicBezTo>
                          <a:pt x="828050" y="1086157"/>
                          <a:pt x="856117" y="1070488"/>
                          <a:pt x="877916" y="1039969"/>
                        </a:cubicBezTo>
                        <a:cubicBezTo>
                          <a:pt x="868515" y="1048962"/>
                          <a:pt x="861158" y="1056592"/>
                          <a:pt x="855572" y="1062450"/>
                        </a:cubicBezTo>
                        <a:cubicBezTo>
                          <a:pt x="871785" y="1044738"/>
                          <a:pt x="893176" y="1023347"/>
                          <a:pt x="910752" y="1004000"/>
                        </a:cubicBezTo>
                        <a:cubicBezTo>
                          <a:pt x="921242" y="989150"/>
                          <a:pt x="931189" y="974027"/>
                          <a:pt x="940453" y="958631"/>
                        </a:cubicBezTo>
                        <a:cubicBezTo>
                          <a:pt x="941816" y="960266"/>
                          <a:pt x="962116" y="933153"/>
                          <a:pt x="954759" y="948004"/>
                        </a:cubicBezTo>
                        <a:cubicBezTo>
                          <a:pt x="979692" y="918166"/>
                          <a:pt x="984869" y="899500"/>
                          <a:pt x="995633" y="880153"/>
                        </a:cubicBezTo>
                        <a:cubicBezTo>
                          <a:pt x="1007077" y="863940"/>
                          <a:pt x="1003263" y="871569"/>
                          <a:pt x="996723" y="884104"/>
                        </a:cubicBezTo>
                        <a:cubicBezTo>
                          <a:pt x="989774" y="896230"/>
                          <a:pt x="979828" y="912988"/>
                          <a:pt x="980918" y="916122"/>
                        </a:cubicBezTo>
                        <a:cubicBezTo>
                          <a:pt x="1012936" y="871434"/>
                          <a:pt x="1037597" y="818161"/>
                          <a:pt x="1046316" y="788596"/>
                        </a:cubicBezTo>
                        <a:cubicBezTo>
                          <a:pt x="1041139" y="798406"/>
                          <a:pt x="1038278" y="803174"/>
                          <a:pt x="1037733" y="802220"/>
                        </a:cubicBezTo>
                        <a:cubicBezTo>
                          <a:pt x="1039368" y="801131"/>
                          <a:pt x="1048360" y="781103"/>
                          <a:pt x="1052447" y="769658"/>
                        </a:cubicBezTo>
                        <a:lnTo>
                          <a:pt x="1053265" y="761074"/>
                        </a:lnTo>
                        <a:cubicBezTo>
                          <a:pt x="1061984" y="742817"/>
                          <a:pt x="1062393" y="745815"/>
                          <a:pt x="1057761" y="762573"/>
                        </a:cubicBezTo>
                        <a:cubicBezTo>
                          <a:pt x="1061712" y="753581"/>
                          <a:pt x="1064164" y="743226"/>
                          <a:pt x="1066753" y="732735"/>
                        </a:cubicBezTo>
                        <a:cubicBezTo>
                          <a:pt x="1069478" y="722381"/>
                          <a:pt x="1072748" y="712162"/>
                          <a:pt x="1076563" y="702898"/>
                        </a:cubicBezTo>
                        <a:cubicBezTo>
                          <a:pt x="1075337" y="711072"/>
                          <a:pt x="1073020" y="719656"/>
                          <a:pt x="1070295" y="728239"/>
                        </a:cubicBezTo>
                        <a:cubicBezTo>
                          <a:pt x="1067571" y="736686"/>
                          <a:pt x="1065118" y="745406"/>
                          <a:pt x="1062121" y="753308"/>
                        </a:cubicBezTo>
                        <a:cubicBezTo>
                          <a:pt x="1055853" y="768976"/>
                          <a:pt x="1050812" y="783010"/>
                          <a:pt x="1047815" y="791321"/>
                        </a:cubicBezTo>
                        <a:cubicBezTo>
                          <a:pt x="1054219" y="775108"/>
                          <a:pt x="1058578" y="762846"/>
                          <a:pt x="1063211" y="752627"/>
                        </a:cubicBezTo>
                        <a:cubicBezTo>
                          <a:pt x="1067434" y="742272"/>
                          <a:pt x="1071113" y="733553"/>
                          <a:pt x="1074928" y="724424"/>
                        </a:cubicBezTo>
                        <a:cubicBezTo>
                          <a:pt x="1082421" y="706031"/>
                          <a:pt x="1090324" y="684777"/>
                          <a:pt x="1097000" y="641178"/>
                        </a:cubicBezTo>
                        <a:cubicBezTo>
                          <a:pt x="1098226" y="640224"/>
                          <a:pt x="1097681" y="655484"/>
                          <a:pt x="1100678" y="638590"/>
                        </a:cubicBezTo>
                        <a:cubicBezTo>
                          <a:pt x="1105174" y="599351"/>
                          <a:pt x="1097272" y="627690"/>
                          <a:pt x="1096455" y="615155"/>
                        </a:cubicBezTo>
                        <a:cubicBezTo>
                          <a:pt x="1094275" y="645265"/>
                          <a:pt x="1089097" y="658754"/>
                          <a:pt x="1083103" y="675103"/>
                        </a:cubicBezTo>
                        <a:lnTo>
                          <a:pt x="1082830" y="666792"/>
                        </a:lnTo>
                        <a:cubicBezTo>
                          <a:pt x="1084056" y="665839"/>
                          <a:pt x="1087735" y="647445"/>
                          <a:pt x="1089779" y="642132"/>
                        </a:cubicBezTo>
                        <a:cubicBezTo>
                          <a:pt x="1088825" y="640361"/>
                          <a:pt x="1087735" y="638590"/>
                          <a:pt x="1086781" y="636682"/>
                        </a:cubicBezTo>
                        <a:cubicBezTo>
                          <a:pt x="1088689" y="638181"/>
                          <a:pt x="1091550" y="631641"/>
                          <a:pt x="1094002" y="621559"/>
                        </a:cubicBezTo>
                        <a:cubicBezTo>
                          <a:pt x="1095228" y="616518"/>
                          <a:pt x="1096455" y="610795"/>
                          <a:pt x="1097408" y="604664"/>
                        </a:cubicBezTo>
                        <a:cubicBezTo>
                          <a:pt x="1098090" y="598533"/>
                          <a:pt x="1098362" y="592266"/>
                          <a:pt x="1098362" y="586271"/>
                        </a:cubicBezTo>
                        <a:cubicBezTo>
                          <a:pt x="1093594" y="609841"/>
                          <a:pt x="1094138" y="603302"/>
                          <a:pt x="1088416" y="609160"/>
                        </a:cubicBezTo>
                        <a:cubicBezTo>
                          <a:pt x="1086781" y="576189"/>
                          <a:pt x="1096727" y="572510"/>
                          <a:pt x="1091686" y="535724"/>
                        </a:cubicBezTo>
                        <a:cubicBezTo>
                          <a:pt x="1093048" y="538449"/>
                          <a:pt x="1094002" y="570603"/>
                          <a:pt x="1095092" y="542809"/>
                        </a:cubicBezTo>
                        <a:cubicBezTo>
                          <a:pt x="1095365" y="531228"/>
                          <a:pt x="1094411" y="526323"/>
                          <a:pt x="1093048" y="522372"/>
                        </a:cubicBezTo>
                        <a:cubicBezTo>
                          <a:pt x="1091822" y="518421"/>
                          <a:pt x="1090460" y="515423"/>
                          <a:pt x="1089506" y="507793"/>
                        </a:cubicBezTo>
                        <a:cubicBezTo>
                          <a:pt x="1093866" y="524824"/>
                          <a:pt x="1097272" y="520056"/>
                          <a:pt x="1101359" y="538994"/>
                        </a:cubicBezTo>
                        <a:cubicBezTo>
                          <a:pt x="1101632" y="580412"/>
                          <a:pt x="1101768" y="555616"/>
                          <a:pt x="1100678" y="596217"/>
                        </a:cubicBezTo>
                        <a:cubicBezTo>
                          <a:pt x="1102313" y="584909"/>
                          <a:pt x="1104629" y="573464"/>
                          <a:pt x="1105856" y="562019"/>
                        </a:cubicBezTo>
                        <a:cubicBezTo>
                          <a:pt x="1104493" y="597307"/>
                          <a:pt x="1108308" y="588042"/>
                          <a:pt x="1109534" y="591039"/>
                        </a:cubicBezTo>
                        <a:cubicBezTo>
                          <a:pt x="1114030" y="560657"/>
                          <a:pt x="1111442" y="549076"/>
                          <a:pt x="1110079" y="540356"/>
                        </a:cubicBezTo>
                        <a:cubicBezTo>
                          <a:pt x="1108580" y="531637"/>
                          <a:pt x="1106264" y="525778"/>
                          <a:pt x="1105311" y="506295"/>
                        </a:cubicBezTo>
                        <a:cubicBezTo>
                          <a:pt x="1101632" y="487902"/>
                          <a:pt x="1107354" y="542536"/>
                          <a:pt x="1102722" y="513516"/>
                        </a:cubicBezTo>
                        <a:cubicBezTo>
                          <a:pt x="1100542" y="477547"/>
                          <a:pt x="1100542" y="505341"/>
                          <a:pt x="1093594" y="465830"/>
                        </a:cubicBezTo>
                        <a:lnTo>
                          <a:pt x="1096182" y="472233"/>
                        </a:lnTo>
                        <a:cubicBezTo>
                          <a:pt x="1096182" y="465966"/>
                          <a:pt x="1095501" y="459971"/>
                          <a:pt x="1093866" y="453704"/>
                        </a:cubicBezTo>
                        <a:cubicBezTo>
                          <a:pt x="1092095" y="447573"/>
                          <a:pt x="1089779" y="441305"/>
                          <a:pt x="1088144" y="434357"/>
                        </a:cubicBezTo>
                        <a:cubicBezTo>
                          <a:pt x="1085964" y="426863"/>
                          <a:pt x="1083920" y="431904"/>
                          <a:pt x="1080650" y="430951"/>
                        </a:cubicBezTo>
                        <a:cubicBezTo>
                          <a:pt x="1077244" y="430270"/>
                          <a:pt x="1073702" y="422912"/>
                          <a:pt x="1064028" y="393211"/>
                        </a:cubicBezTo>
                        <a:cubicBezTo>
                          <a:pt x="1065936" y="395799"/>
                          <a:pt x="1066889" y="396753"/>
                          <a:pt x="1067298" y="396617"/>
                        </a:cubicBezTo>
                        <a:cubicBezTo>
                          <a:pt x="1083375" y="412967"/>
                          <a:pt x="1097136" y="431496"/>
                          <a:pt x="1111714" y="450706"/>
                        </a:cubicBezTo>
                        <a:cubicBezTo>
                          <a:pt x="1099043" y="384355"/>
                          <a:pt x="1073020" y="308738"/>
                          <a:pt x="1024926" y="246065"/>
                        </a:cubicBezTo>
                        <a:cubicBezTo>
                          <a:pt x="1021383" y="237073"/>
                          <a:pt x="1031465" y="247019"/>
                          <a:pt x="1041139" y="259690"/>
                        </a:cubicBezTo>
                        <a:cubicBezTo>
                          <a:pt x="1051494" y="271952"/>
                          <a:pt x="1060758" y="287075"/>
                          <a:pt x="1060622" y="284214"/>
                        </a:cubicBezTo>
                        <a:cubicBezTo>
                          <a:pt x="1066617" y="294841"/>
                          <a:pt x="1072067" y="305741"/>
                          <a:pt x="1076972" y="316777"/>
                        </a:cubicBezTo>
                        <a:cubicBezTo>
                          <a:pt x="1075473" y="316368"/>
                          <a:pt x="1066753" y="299474"/>
                          <a:pt x="1058715" y="287212"/>
                        </a:cubicBezTo>
                        <a:cubicBezTo>
                          <a:pt x="1050812" y="274950"/>
                          <a:pt x="1044409" y="266911"/>
                          <a:pt x="1051494" y="281625"/>
                        </a:cubicBezTo>
                        <a:cubicBezTo>
                          <a:pt x="1069069" y="308057"/>
                          <a:pt x="1078470" y="329448"/>
                          <a:pt x="1087190" y="350293"/>
                        </a:cubicBezTo>
                        <a:cubicBezTo>
                          <a:pt x="1095637" y="371411"/>
                          <a:pt x="1103812" y="392257"/>
                          <a:pt x="1113077" y="421277"/>
                        </a:cubicBezTo>
                        <a:cubicBezTo>
                          <a:pt x="1114167" y="411331"/>
                          <a:pt x="1108580" y="391848"/>
                          <a:pt x="1100678" y="370458"/>
                        </a:cubicBezTo>
                        <a:cubicBezTo>
                          <a:pt x="1092912" y="349067"/>
                          <a:pt x="1082285" y="326178"/>
                          <a:pt x="1075064" y="307512"/>
                        </a:cubicBezTo>
                        <a:cubicBezTo>
                          <a:pt x="1082421" y="322499"/>
                          <a:pt x="1088553" y="335170"/>
                          <a:pt x="1094684" y="347568"/>
                        </a:cubicBezTo>
                        <a:cubicBezTo>
                          <a:pt x="1081468" y="312553"/>
                          <a:pt x="1062938" y="276176"/>
                          <a:pt x="1037324" y="241842"/>
                        </a:cubicBezTo>
                        <a:lnTo>
                          <a:pt x="1030239" y="235166"/>
                        </a:lnTo>
                        <a:cubicBezTo>
                          <a:pt x="1047542" y="258191"/>
                          <a:pt x="1057897" y="275222"/>
                          <a:pt x="1058987" y="277538"/>
                        </a:cubicBezTo>
                        <a:cubicBezTo>
                          <a:pt x="1038550" y="245112"/>
                          <a:pt x="1014980" y="222904"/>
                          <a:pt x="1010075" y="223857"/>
                        </a:cubicBezTo>
                        <a:cubicBezTo>
                          <a:pt x="1011574" y="225492"/>
                          <a:pt x="1012936" y="227263"/>
                          <a:pt x="1014298" y="229035"/>
                        </a:cubicBezTo>
                        <a:cubicBezTo>
                          <a:pt x="1011165" y="225765"/>
                          <a:pt x="1007622" y="222767"/>
                          <a:pt x="1004352" y="219770"/>
                        </a:cubicBezTo>
                        <a:cubicBezTo>
                          <a:pt x="998630" y="213094"/>
                          <a:pt x="993180" y="206145"/>
                          <a:pt x="986913" y="200014"/>
                        </a:cubicBezTo>
                        <a:close/>
                        <a:moveTo>
                          <a:pt x="472040" y="1624191"/>
                        </a:moveTo>
                        <a:cubicBezTo>
                          <a:pt x="470133" y="1622829"/>
                          <a:pt x="468634" y="1621739"/>
                          <a:pt x="467272" y="1621194"/>
                        </a:cubicBezTo>
                        <a:cubicBezTo>
                          <a:pt x="468634" y="1621739"/>
                          <a:pt x="467953" y="1620377"/>
                          <a:pt x="472040" y="1624191"/>
                        </a:cubicBezTo>
                        <a:close/>
                        <a:moveTo>
                          <a:pt x="1043591" y="890508"/>
                        </a:moveTo>
                        <a:cubicBezTo>
                          <a:pt x="1069614" y="846500"/>
                          <a:pt x="1092095" y="799632"/>
                          <a:pt x="1108308" y="753036"/>
                        </a:cubicBezTo>
                        <a:cubicBezTo>
                          <a:pt x="1104085" y="763391"/>
                          <a:pt x="1099043" y="772928"/>
                          <a:pt x="1094547" y="781784"/>
                        </a:cubicBezTo>
                        <a:cubicBezTo>
                          <a:pt x="1089915" y="790640"/>
                          <a:pt x="1086100" y="798951"/>
                          <a:pt x="1081876" y="805763"/>
                        </a:cubicBezTo>
                        <a:cubicBezTo>
                          <a:pt x="1073702" y="819660"/>
                          <a:pt x="1067571" y="829334"/>
                          <a:pt x="1064846" y="832467"/>
                        </a:cubicBezTo>
                        <a:cubicBezTo>
                          <a:pt x="1061984" y="835601"/>
                          <a:pt x="1062393" y="832195"/>
                          <a:pt x="1067162" y="819660"/>
                        </a:cubicBezTo>
                        <a:cubicBezTo>
                          <a:pt x="1069751" y="813393"/>
                          <a:pt x="1073157" y="804946"/>
                          <a:pt x="1077789" y="793637"/>
                        </a:cubicBezTo>
                        <a:cubicBezTo>
                          <a:pt x="1081740" y="782192"/>
                          <a:pt x="1087735" y="768432"/>
                          <a:pt x="1093457" y="751128"/>
                        </a:cubicBezTo>
                        <a:lnTo>
                          <a:pt x="1095774" y="741864"/>
                        </a:lnTo>
                        <a:cubicBezTo>
                          <a:pt x="1092504" y="750856"/>
                          <a:pt x="1088144" y="762982"/>
                          <a:pt x="1082558" y="776334"/>
                        </a:cubicBezTo>
                        <a:cubicBezTo>
                          <a:pt x="1079969" y="783010"/>
                          <a:pt x="1077244" y="790095"/>
                          <a:pt x="1074383" y="797316"/>
                        </a:cubicBezTo>
                        <a:cubicBezTo>
                          <a:pt x="1071385" y="804400"/>
                          <a:pt x="1068252" y="811621"/>
                          <a:pt x="1065118" y="818706"/>
                        </a:cubicBezTo>
                        <a:cubicBezTo>
                          <a:pt x="1061712" y="830832"/>
                          <a:pt x="1052856" y="856038"/>
                          <a:pt x="1044409" y="878109"/>
                        </a:cubicBezTo>
                        <a:cubicBezTo>
                          <a:pt x="1040049" y="889145"/>
                          <a:pt x="1035962" y="899364"/>
                          <a:pt x="1033100" y="906858"/>
                        </a:cubicBezTo>
                        <a:cubicBezTo>
                          <a:pt x="1029967" y="914214"/>
                          <a:pt x="1027923" y="918847"/>
                          <a:pt x="1028332" y="918847"/>
                        </a:cubicBezTo>
                        <a:cubicBezTo>
                          <a:pt x="1035417" y="912580"/>
                          <a:pt x="1039640" y="899772"/>
                          <a:pt x="1048360" y="886012"/>
                        </a:cubicBezTo>
                        <a:lnTo>
                          <a:pt x="1043455" y="890644"/>
                        </a:lnTo>
                        <a:close/>
                        <a:moveTo>
                          <a:pt x="1012800" y="914079"/>
                        </a:moveTo>
                        <a:cubicBezTo>
                          <a:pt x="996723" y="937649"/>
                          <a:pt x="1001764" y="933153"/>
                          <a:pt x="1000538" y="937785"/>
                        </a:cubicBezTo>
                        <a:cubicBezTo>
                          <a:pt x="1006124" y="929338"/>
                          <a:pt x="1011029" y="920618"/>
                          <a:pt x="1016342" y="912171"/>
                        </a:cubicBezTo>
                        <a:cubicBezTo>
                          <a:pt x="1013890" y="915168"/>
                          <a:pt x="1012391" y="916394"/>
                          <a:pt x="1012800" y="914079"/>
                        </a:cubicBezTo>
                        <a:close/>
                        <a:moveTo>
                          <a:pt x="1002990" y="937240"/>
                        </a:moveTo>
                        <a:cubicBezTo>
                          <a:pt x="1004897" y="934651"/>
                          <a:pt x="1006396" y="932335"/>
                          <a:pt x="1007350" y="931245"/>
                        </a:cubicBezTo>
                        <a:cubicBezTo>
                          <a:pt x="1005851" y="933289"/>
                          <a:pt x="1004625" y="935333"/>
                          <a:pt x="1002990" y="937240"/>
                        </a:cubicBezTo>
                        <a:close/>
                        <a:moveTo>
                          <a:pt x="1115393" y="407925"/>
                        </a:moveTo>
                        <a:cubicBezTo>
                          <a:pt x="1115802" y="409152"/>
                          <a:pt x="1115938" y="409560"/>
                          <a:pt x="1116210" y="410787"/>
                        </a:cubicBezTo>
                        <a:cubicBezTo>
                          <a:pt x="1114575" y="404247"/>
                          <a:pt x="1112804" y="397571"/>
                          <a:pt x="1110897" y="390758"/>
                        </a:cubicBezTo>
                        <a:cubicBezTo>
                          <a:pt x="1111442" y="393483"/>
                          <a:pt x="1112804" y="398525"/>
                          <a:pt x="1115257" y="407925"/>
                        </a:cubicBezTo>
                        <a:close/>
                        <a:moveTo>
                          <a:pt x="1123159" y="465694"/>
                        </a:moveTo>
                        <a:lnTo>
                          <a:pt x="1127246" y="471961"/>
                        </a:lnTo>
                        <a:cubicBezTo>
                          <a:pt x="1126429" y="465694"/>
                          <a:pt x="1125611" y="459290"/>
                          <a:pt x="1124794" y="452750"/>
                        </a:cubicBezTo>
                        <a:cubicBezTo>
                          <a:pt x="1123704" y="455202"/>
                          <a:pt x="1122886" y="457655"/>
                          <a:pt x="1123159" y="465694"/>
                        </a:cubicBezTo>
                        <a:close/>
                        <a:moveTo>
                          <a:pt x="1110216" y="649080"/>
                        </a:moveTo>
                        <a:cubicBezTo>
                          <a:pt x="1110897" y="655075"/>
                          <a:pt x="1109398" y="667610"/>
                          <a:pt x="1108172" y="679055"/>
                        </a:cubicBezTo>
                        <a:cubicBezTo>
                          <a:pt x="1106673" y="690499"/>
                          <a:pt x="1104766" y="700718"/>
                          <a:pt x="1106673" y="702489"/>
                        </a:cubicBezTo>
                        <a:cubicBezTo>
                          <a:pt x="1107082" y="705214"/>
                          <a:pt x="1109670" y="697311"/>
                          <a:pt x="1112396" y="688456"/>
                        </a:cubicBezTo>
                        <a:cubicBezTo>
                          <a:pt x="1114984" y="678509"/>
                          <a:pt x="1117028" y="667610"/>
                          <a:pt x="1119480" y="656165"/>
                        </a:cubicBezTo>
                        <a:cubicBezTo>
                          <a:pt x="1118935" y="655620"/>
                          <a:pt x="1118799" y="653304"/>
                          <a:pt x="1119071" y="649353"/>
                        </a:cubicBezTo>
                        <a:cubicBezTo>
                          <a:pt x="1116210" y="660525"/>
                          <a:pt x="1113758" y="667882"/>
                          <a:pt x="1111987" y="662841"/>
                        </a:cubicBezTo>
                        <a:cubicBezTo>
                          <a:pt x="1117845" y="648944"/>
                          <a:pt x="1117981" y="642132"/>
                          <a:pt x="1117300" y="635047"/>
                        </a:cubicBezTo>
                        <a:cubicBezTo>
                          <a:pt x="1116619" y="627962"/>
                          <a:pt x="1115665" y="620605"/>
                          <a:pt x="1118390" y="604937"/>
                        </a:cubicBezTo>
                        <a:cubicBezTo>
                          <a:pt x="1116755" y="594718"/>
                          <a:pt x="1111033" y="639407"/>
                          <a:pt x="1110352" y="649080"/>
                        </a:cubicBezTo>
                        <a:close/>
                        <a:moveTo>
                          <a:pt x="376396" y="906858"/>
                        </a:moveTo>
                        <a:cubicBezTo>
                          <a:pt x="376123" y="907811"/>
                          <a:pt x="375578" y="911081"/>
                          <a:pt x="374897" y="915713"/>
                        </a:cubicBezTo>
                        <a:lnTo>
                          <a:pt x="370128" y="893233"/>
                        </a:lnTo>
                        <a:cubicBezTo>
                          <a:pt x="367131" y="852359"/>
                          <a:pt x="370946" y="819524"/>
                          <a:pt x="366177" y="782874"/>
                        </a:cubicBezTo>
                        <a:cubicBezTo>
                          <a:pt x="367267" y="765570"/>
                          <a:pt x="371082" y="756578"/>
                          <a:pt x="373671" y="747995"/>
                        </a:cubicBezTo>
                        <a:cubicBezTo>
                          <a:pt x="372990" y="756306"/>
                          <a:pt x="372444" y="764072"/>
                          <a:pt x="371900" y="770612"/>
                        </a:cubicBezTo>
                        <a:cubicBezTo>
                          <a:pt x="373671" y="796226"/>
                          <a:pt x="374216" y="812303"/>
                          <a:pt x="374624" y="823475"/>
                        </a:cubicBezTo>
                        <a:cubicBezTo>
                          <a:pt x="374761" y="834511"/>
                          <a:pt x="373943" y="840642"/>
                          <a:pt x="372990" y="846228"/>
                        </a:cubicBezTo>
                        <a:cubicBezTo>
                          <a:pt x="371900" y="857127"/>
                          <a:pt x="368902" y="866120"/>
                          <a:pt x="376396" y="906993"/>
                        </a:cubicBezTo>
                        <a:close/>
                        <a:moveTo>
                          <a:pt x="488253" y="473868"/>
                        </a:moveTo>
                        <a:cubicBezTo>
                          <a:pt x="485392" y="476866"/>
                          <a:pt x="484711" y="478364"/>
                          <a:pt x="484711" y="478364"/>
                        </a:cubicBezTo>
                        <a:cubicBezTo>
                          <a:pt x="515230" y="445665"/>
                          <a:pt x="552289" y="424275"/>
                          <a:pt x="586214" y="411604"/>
                        </a:cubicBezTo>
                        <a:cubicBezTo>
                          <a:pt x="603654" y="404928"/>
                          <a:pt x="621366" y="404792"/>
                          <a:pt x="636761" y="405609"/>
                        </a:cubicBezTo>
                        <a:cubicBezTo>
                          <a:pt x="652293" y="406699"/>
                          <a:pt x="666191" y="409288"/>
                          <a:pt x="678180" y="412421"/>
                        </a:cubicBezTo>
                        <a:cubicBezTo>
                          <a:pt x="673956" y="409696"/>
                          <a:pt x="661013" y="405064"/>
                          <a:pt x="645890" y="402067"/>
                        </a:cubicBezTo>
                        <a:cubicBezTo>
                          <a:pt x="630903" y="398933"/>
                          <a:pt x="613736" y="397843"/>
                          <a:pt x="602155" y="398933"/>
                        </a:cubicBezTo>
                        <a:cubicBezTo>
                          <a:pt x="608695" y="396889"/>
                          <a:pt x="615371" y="395254"/>
                          <a:pt x="622047" y="394165"/>
                        </a:cubicBezTo>
                        <a:cubicBezTo>
                          <a:pt x="626270" y="395118"/>
                          <a:pt x="630358" y="396208"/>
                          <a:pt x="634309" y="397434"/>
                        </a:cubicBezTo>
                        <a:cubicBezTo>
                          <a:pt x="645617" y="397162"/>
                          <a:pt x="657062" y="397707"/>
                          <a:pt x="668234" y="398933"/>
                        </a:cubicBezTo>
                        <a:cubicBezTo>
                          <a:pt x="659514" y="394437"/>
                          <a:pt x="632129" y="390622"/>
                          <a:pt x="612373" y="390213"/>
                        </a:cubicBezTo>
                        <a:cubicBezTo>
                          <a:pt x="611828" y="390213"/>
                          <a:pt x="607605" y="391167"/>
                          <a:pt x="601337" y="392257"/>
                        </a:cubicBezTo>
                        <a:cubicBezTo>
                          <a:pt x="598068" y="392938"/>
                          <a:pt x="594389" y="393892"/>
                          <a:pt x="590302" y="395118"/>
                        </a:cubicBezTo>
                        <a:cubicBezTo>
                          <a:pt x="586078" y="396481"/>
                          <a:pt x="581718" y="398252"/>
                          <a:pt x="578176" y="399887"/>
                        </a:cubicBezTo>
                        <a:cubicBezTo>
                          <a:pt x="562780" y="406427"/>
                          <a:pt x="546567" y="415555"/>
                          <a:pt x="539891" y="420188"/>
                        </a:cubicBezTo>
                        <a:cubicBezTo>
                          <a:pt x="554060" y="414193"/>
                          <a:pt x="568502" y="409015"/>
                          <a:pt x="583081" y="405200"/>
                        </a:cubicBezTo>
                        <a:cubicBezTo>
                          <a:pt x="577086" y="406699"/>
                          <a:pt x="559782" y="412558"/>
                          <a:pt x="542207" y="421414"/>
                        </a:cubicBezTo>
                        <a:cubicBezTo>
                          <a:pt x="524495" y="430133"/>
                          <a:pt x="506919" y="441987"/>
                          <a:pt x="497518" y="449480"/>
                        </a:cubicBezTo>
                        <a:cubicBezTo>
                          <a:pt x="497791" y="450298"/>
                          <a:pt x="506647" y="445257"/>
                          <a:pt x="516048" y="439807"/>
                        </a:cubicBezTo>
                        <a:cubicBezTo>
                          <a:pt x="525449" y="434493"/>
                          <a:pt x="535395" y="428771"/>
                          <a:pt x="536893" y="425910"/>
                        </a:cubicBezTo>
                        <a:cubicBezTo>
                          <a:pt x="542071" y="425501"/>
                          <a:pt x="501469" y="449072"/>
                          <a:pt x="528582" y="436673"/>
                        </a:cubicBezTo>
                        <a:cubicBezTo>
                          <a:pt x="514004" y="446483"/>
                          <a:pt x="495611" y="459290"/>
                          <a:pt x="479398" y="473323"/>
                        </a:cubicBezTo>
                        <a:cubicBezTo>
                          <a:pt x="463048" y="487220"/>
                          <a:pt x="449287" y="502344"/>
                          <a:pt x="440976" y="512289"/>
                        </a:cubicBezTo>
                        <a:lnTo>
                          <a:pt x="434845" y="513243"/>
                        </a:lnTo>
                        <a:cubicBezTo>
                          <a:pt x="425717" y="524416"/>
                          <a:pt x="424354" y="529457"/>
                          <a:pt x="422583" y="534770"/>
                        </a:cubicBezTo>
                        <a:cubicBezTo>
                          <a:pt x="420948" y="540220"/>
                          <a:pt x="418632" y="545942"/>
                          <a:pt x="409912" y="560521"/>
                        </a:cubicBezTo>
                        <a:cubicBezTo>
                          <a:pt x="428442" y="522917"/>
                          <a:pt x="401737" y="564472"/>
                          <a:pt x="417678" y="534770"/>
                        </a:cubicBezTo>
                        <a:cubicBezTo>
                          <a:pt x="411275" y="543490"/>
                          <a:pt x="412365" y="532182"/>
                          <a:pt x="398331" y="563246"/>
                        </a:cubicBezTo>
                        <a:cubicBezTo>
                          <a:pt x="392609" y="591312"/>
                          <a:pt x="381845" y="595263"/>
                          <a:pt x="378712" y="622240"/>
                        </a:cubicBezTo>
                        <a:cubicBezTo>
                          <a:pt x="372717" y="638998"/>
                          <a:pt x="379802" y="602757"/>
                          <a:pt x="370810" y="636546"/>
                        </a:cubicBezTo>
                        <a:cubicBezTo>
                          <a:pt x="367267" y="656438"/>
                          <a:pt x="367403" y="665975"/>
                          <a:pt x="368085" y="670880"/>
                        </a:cubicBezTo>
                        <a:cubicBezTo>
                          <a:pt x="368766" y="675784"/>
                          <a:pt x="370401" y="676057"/>
                          <a:pt x="372308" y="677556"/>
                        </a:cubicBezTo>
                        <a:cubicBezTo>
                          <a:pt x="374216" y="668563"/>
                          <a:pt x="375033" y="661342"/>
                          <a:pt x="375851" y="655347"/>
                        </a:cubicBezTo>
                        <a:cubicBezTo>
                          <a:pt x="376804" y="649353"/>
                          <a:pt x="377349" y="644312"/>
                          <a:pt x="377758" y="639543"/>
                        </a:cubicBezTo>
                        <a:cubicBezTo>
                          <a:pt x="378576" y="629870"/>
                          <a:pt x="378984" y="620877"/>
                          <a:pt x="384570" y="606572"/>
                        </a:cubicBezTo>
                        <a:lnTo>
                          <a:pt x="381709" y="621559"/>
                        </a:lnTo>
                        <a:lnTo>
                          <a:pt x="379938" y="636682"/>
                        </a:lnTo>
                        <a:cubicBezTo>
                          <a:pt x="378848" y="646764"/>
                          <a:pt x="377213" y="656574"/>
                          <a:pt x="377077" y="666656"/>
                        </a:cubicBezTo>
                        <a:cubicBezTo>
                          <a:pt x="379666" y="656029"/>
                          <a:pt x="382254" y="648263"/>
                          <a:pt x="383344" y="641451"/>
                        </a:cubicBezTo>
                        <a:cubicBezTo>
                          <a:pt x="382118" y="647309"/>
                          <a:pt x="381164" y="652759"/>
                          <a:pt x="380483" y="657800"/>
                        </a:cubicBezTo>
                        <a:cubicBezTo>
                          <a:pt x="380074" y="662977"/>
                          <a:pt x="379938" y="667746"/>
                          <a:pt x="379938" y="672106"/>
                        </a:cubicBezTo>
                        <a:cubicBezTo>
                          <a:pt x="379938" y="677147"/>
                          <a:pt x="379938" y="681643"/>
                          <a:pt x="379938" y="685867"/>
                        </a:cubicBezTo>
                        <a:cubicBezTo>
                          <a:pt x="381301" y="677692"/>
                          <a:pt x="382663" y="669654"/>
                          <a:pt x="384025" y="662160"/>
                        </a:cubicBezTo>
                        <a:cubicBezTo>
                          <a:pt x="385388" y="654666"/>
                          <a:pt x="387432" y="647991"/>
                          <a:pt x="388930" y="642132"/>
                        </a:cubicBezTo>
                        <a:cubicBezTo>
                          <a:pt x="391928" y="630278"/>
                          <a:pt x="394653" y="621968"/>
                          <a:pt x="396424" y="619788"/>
                        </a:cubicBezTo>
                        <a:lnTo>
                          <a:pt x="396969" y="624692"/>
                        </a:lnTo>
                        <a:cubicBezTo>
                          <a:pt x="402691" y="614201"/>
                          <a:pt x="406097" y="595399"/>
                          <a:pt x="408686" y="586816"/>
                        </a:cubicBezTo>
                        <a:cubicBezTo>
                          <a:pt x="418496" y="558886"/>
                          <a:pt x="431848" y="532045"/>
                          <a:pt x="437979" y="528367"/>
                        </a:cubicBezTo>
                        <a:lnTo>
                          <a:pt x="433483" y="538721"/>
                        </a:lnTo>
                        <a:cubicBezTo>
                          <a:pt x="442884" y="523325"/>
                          <a:pt x="448742" y="515151"/>
                          <a:pt x="455827" y="506431"/>
                        </a:cubicBezTo>
                        <a:cubicBezTo>
                          <a:pt x="462912" y="497711"/>
                          <a:pt x="470950" y="488174"/>
                          <a:pt x="488117" y="473187"/>
                        </a:cubicBezTo>
                        <a:close/>
                        <a:moveTo>
                          <a:pt x="606242" y="1257009"/>
                        </a:moveTo>
                        <a:cubicBezTo>
                          <a:pt x="603926" y="1256055"/>
                          <a:pt x="601746" y="1255238"/>
                          <a:pt x="598885" y="1254557"/>
                        </a:cubicBezTo>
                        <a:lnTo>
                          <a:pt x="596569" y="1254148"/>
                        </a:lnTo>
                        <a:lnTo>
                          <a:pt x="595343" y="1254148"/>
                        </a:lnTo>
                        <a:cubicBezTo>
                          <a:pt x="595343" y="1254148"/>
                          <a:pt x="594662" y="1253876"/>
                          <a:pt x="594662" y="1253876"/>
                        </a:cubicBezTo>
                        <a:cubicBezTo>
                          <a:pt x="594662" y="1253739"/>
                          <a:pt x="595343" y="1253194"/>
                          <a:pt x="595615" y="1252922"/>
                        </a:cubicBezTo>
                        <a:cubicBezTo>
                          <a:pt x="598476" y="1249924"/>
                          <a:pt x="601474" y="1246791"/>
                          <a:pt x="604744" y="1243384"/>
                        </a:cubicBezTo>
                        <a:cubicBezTo>
                          <a:pt x="611420" y="1236572"/>
                          <a:pt x="618913" y="1228806"/>
                          <a:pt x="628042" y="1219405"/>
                        </a:cubicBezTo>
                        <a:cubicBezTo>
                          <a:pt x="636761" y="1210549"/>
                          <a:pt x="644800" y="1200195"/>
                          <a:pt x="654065" y="1189295"/>
                        </a:cubicBezTo>
                        <a:cubicBezTo>
                          <a:pt x="664828" y="1176896"/>
                          <a:pt x="674910" y="1161501"/>
                          <a:pt x="687445" y="1143652"/>
                        </a:cubicBezTo>
                        <a:lnTo>
                          <a:pt x="683902" y="1149511"/>
                        </a:lnTo>
                        <a:cubicBezTo>
                          <a:pt x="701342" y="1127167"/>
                          <a:pt x="710879" y="1110000"/>
                          <a:pt x="722187" y="1086566"/>
                        </a:cubicBezTo>
                        <a:cubicBezTo>
                          <a:pt x="727910" y="1075393"/>
                          <a:pt x="733905" y="1063131"/>
                          <a:pt x="740308" y="1049916"/>
                        </a:cubicBezTo>
                        <a:cubicBezTo>
                          <a:pt x="746712" y="1036836"/>
                          <a:pt x="754205" y="1023756"/>
                          <a:pt x="761835" y="1009587"/>
                        </a:cubicBezTo>
                        <a:cubicBezTo>
                          <a:pt x="751480" y="1039152"/>
                          <a:pt x="751072" y="1036972"/>
                          <a:pt x="741398" y="1070897"/>
                        </a:cubicBezTo>
                        <a:lnTo>
                          <a:pt x="754887" y="1039969"/>
                        </a:lnTo>
                        <a:cubicBezTo>
                          <a:pt x="754614" y="1045011"/>
                          <a:pt x="757884" y="1039969"/>
                          <a:pt x="762516" y="1030705"/>
                        </a:cubicBezTo>
                        <a:cubicBezTo>
                          <a:pt x="767149" y="1021440"/>
                          <a:pt x="772599" y="1007952"/>
                          <a:pt x="777776" y="996779"/>
                        </a:cubicBezTo>
                        <a:lnTo>
                          <a:pt x="773143" y="1018715"/>
                        </a:lnTo>
                        <a:cubicBezTo>
                          <a:pt x="766059" y="1031795"/>
                          <a:pt x="747257" y="1065447"/>
                          <a:pt x="749028" y="1065039"/>
                        </a:cubicBezTo>
                        <a:cubicBezTo>
                          <a:pt x="750799" y="1060951"/>
                          <a:pt x="743169" y="1072805"/>
                          <a:pt x="735267" y="1083704"/>
                        </a:cubicBezTo>
                        <a:cubicBezTo>
                          <a:pt x="731044" y="1089699"/>
                          <a:pt x="726275" y="1096920"/>
                          <a:pt x="721779" y="1104005"/>
                        </a:cubicBezTo>
                        <a:cubicBezTo>
                          <a:pt x="717283" y="1110953"/>
                          <a:pt x="712923" y="1117357"/>
                          <a:pt x="710062" y="1122534"/>
                        </a:cubicBezTo>
                        <a:cubicBezTo>
                          <a:pt x="713195" y="1120354"/>
                          <a:pt x="721234" y="1109455"/>
                          <a:pt x="727365" y="1100054"/>
                        </a:cubicBezTo>
                        <a:cubicBezTo>
                          <a:pt x="733632" y="1090653"/>
                          <a:pt x="737992" y="1085067"/>
                          <a:pt x="735403" y="1095013"/>
                        </a:cubicBezTo>
                        <a:cubicBezTo>
                          <a:pt x="738946" y="1086429"/>
                          <a:pt x="742079" y="1081524"/>
                          <a:pt x="745213" y="1076892"/>
                        </a:cubicBezTo>
                        <a:cubicBezTo>
                          <a:pt x="746576" y="1074985"/>
                          <a:pt x="748755" y="1071306"/>
                          <a:pt x="750935" y="1067219"/>
                        </a:cubicBezTo>
                        <a:cubicBezTo>
                          <a:pt x="753115" y="1063131"/>
                          <a:pt x="755704" y="1058226"/>
                          <a:pt x="758565" y="1051823"/>
                        </a:cubicBezTo>
                        <a:cubicBezTo>
                          <a:pt x="748347" y="1076620"/>
                          <a:pt x="759383" y="1060270"/>
                          <a:pt x="752707" y="1078391"/>
                        </a:cubicBezTo>
                        <a:lnTo>
                          <a:pt x="772735" y="1037108"/>
                        </a:lnTo>
                        <a:cubicBezTo>
                          <a:pt x="774370" y="1036427"/>
                          <a:pt x="744123" y="1098283"/>
                          <a:pt x="765105" y="1066401"/>
                        </a:cubicBezTo>
                        <a:cubicBezTo>
                          <a:pt x="768511" y="1057681"/>
                          <a:pt x="776822" y="1042695"/>
                          <a:pt x="782953" y="1029206"/>
                        </a:cubicBezTo>
                        <a:cubicBezTo>
                          <a:pt x="789084" y="1015581"/>
                          <a:pt x="793989" y="1004000"/>
                          <a:pt x="792490" y="1002911"/>
                        </a:cubicBezTo>
                        <a:lnTo>
                          <a:pt x="793989" y="1002366"/>
                        </a:lnTo>
                        <a:cubicBezTo>
                          <a:pt x="808976" y="970893"/>
                          <a:pt x="795352" y="986289"/>
                          <a:pt x="813608" y="947731"/>
                        </a:cubicBezTo>
                        <a:cubicBezTo>
                          <a:pt x="812110" y="946641"/>
                          <a:pt x="807886" y="953726"/>
                          <a:pt x="802573" y="967895"/>
                        </a:cubicBezTo>
                        <a:cubicBezTo>
                          <a:pt x="798349" y="980157"/>
                          <a:pt x="800393" y="983155"/>
                          <a:pt x="789629" y="1007407"/>
                        </a:cubicBezTo>
                        <a:cubicBezTo>
                          <a:pt x="782136" y="1017080"/>
                          <a:pt x="803254" y="978387"/>
                          <a:pt x="791264" y="993237"/>
                        </a:cubicBezTo>
                        <a:cubicBezTo>
                          <a:pt x="788267" y="996916"/>
                          <a:pt x="781454" y="1012993"/>
                          <a:pt x="775732" y="1025664"/>
                        </a:cubicBezTo>
                        <a:cubicBezTo>
                          <a:pt x="770010" y="1038335"/>
                          <a:pt x="764696" y="1047327"/>
                          <a:pt x="766876" y="1037517"/>
                        </a:cubicBezTo>
                        <a:cubicBezTo>
                          <a:pt x="772599" y="1027571"/>
                          <a:pt x="777095" y="1016944"/>
                          <a:pt x="782272" y="1006725"/>
                        </a:cubicBezTo>
                        <a:cubicBezTo>
                          <a:pt x="779411" y="1004409"/>
                          <a:pt x="790038" y="981929"/>
                          <a:pt x="786904" y="981384"/>
                        </a:cubicBezTo>
                        <a:cubicBezTo>
                          <a:pt x="793308" y="961356"/>
                          <a:pt x="805297" y="944870"/>
                          <a:pt x="809249" y="923480"/>
                        </a:cubicBezTo>
                        <a:cubicBezTo>
                          <a:pt x="810066" y="914351"/>
                          <a:pt x="800801" y="927430"/>
                          <a:pt x="814290" y="894731"/>
                        </a:cubicBezTo>
                        <a:cubicBezTo>
                          <a:pt x="817968" y="888737"/>
                          <a:pt x="821647" y="879063"/>
                          <a:pt x="825734" y="867755"/>
                        </a:cubicBezTo>
                        <a:cubicBezTo>
                          <a:pt x="829549" y="856310"/>
                          <a:pt x="834454" y="843503"/>
                          <a:pt x="837451" y="829878"/>
                        </a:cubicBezTo>
                        <a:cubicBezTo>
                          <a:pt x="840721" y="816390"/>
                          <a:pt x="844128" y="802902"/>
                          <a:pt x="846580" y="790776"/>
                        </a:cubicBezTo>
                        <a:cubicBezTo>
                          <a:pt x="848487" y="778514"/>
                          <a:pt x="850259" y="767750"/>
                          <a:pt x="851485" y="760257"/>
                        </a:cubicBezTo>
                        <a:cubicBezTo>
                          <a:pt x="852439" y="751401"/>
                          <a:pt x="852983" y="742409"/>
                          <a:pt x="852983" y="733416"/>
                        </a:cubicBezTo>
                        <a:cubicBezTo>
                          <a:pt x="851485" y="735596"/>
                          <a:pt x="845218" y="783828"/>
                          <a:pt x="845354" y="766524"/>
                        </a:cubicBezTo>
                        <a:lnTo>
                          <a:pt x="848487" y="745951"/>
                        </a:lnTo>
                        <a:lnTo>
                          <a:pt x="850395" y="725242"/>
                        </a:lnTo>
                        <a:lnTo>
                          <a:pt x="851485" y="728648"/>
                        </a:lnTo>
                        <a:cubicBezTo>
                          <a:pt x="852983" y="714887"/>
                          <a:pt x="853937" y="700854"/>
                          <a:pt x="852983" y="688183"/>
                        </a:cubicBezTo>
                        <a:cubicBezTo>
                          <a:pt x="853529" y="691453"/>
                          <a:pt x="853937" y="695813"/>
                          <a:pt x="853937" y="700309"/>
                        </a:cubicBezTo>
                        <a:cubicBezTo>
                          <a:pt x="853665" y="704805"/>
                          <a:pt x="853529" y="709573"/>
                          <a:pt x="853256" y="713797"/>
                        </a:cubicBezTo>
                        <a:cubicBezTo>
                          <a:pt x="852847" y="722244"/>
                          <a:pt x="852983" y="728239"/>
                          <a:pt x="855163" y="725514"/>
                        </a:cubicBezTo>
                        <a:cubicBezTo>
                          <a:pt x="857888" y="706031"/>
                          <a:pt x="860204" y="703170"/>
                          <a:pt x="859796" y="684913"/>
                        </a:cubicBezTo>
                        <a:cubicBezTo>
                          <a:pt x="859932" y="688864"/>
                          <a:pt x="860204" y="692270"/>
                          <a:pt x="860750" y="691862"/>
                        </a:cubicBezTo>
                        <a:cubicBezTo>
                          <a:pt x="862248" y="671834"/>
                          <a:pt x="861431" y="662160"/>
                          <a:pt x="860204" y="656165"/>
                        </a:cubicBezTo>
                        <a:cubicBezTo>
                          <a:pt x="858706" y="650306"/>
                          <a:pt x="856662" y="648126"/>
                          <a:pt x="855845" y="643222"/>
                        </a:cubicBezTo>
                        <a:cubicBezTo>
                          <a:pt x="852302" y="623330"/>
                          <a:pt x="851757" y="633549"/>
                          <a:pt x="851485" y="647854"/>
                        </a:cubicBezTo>
                        <a:cubicBezTo>
                          <a:pt x="851212" y="662160"/>
                          <a:pt x="848896" y="680689"/>
                          <a:pt x="847397" y="678101"/>
                        </a:cubicBezTo>
                        <a:cubicBezTo>
                          <a:pt x="848896" y="639816"/>
                          <a:pt x="843855" y="601531"/>
                          <a:pt x="835271" y="564608"/>
                        </a:cubicBezTo>
                        <a:cubicBezTo>
                          <a:pt x="839086" y="573736"/>
                          <a:pt x="841266" y="583410"/>
                          <a:pt x="842356" y="579323"/>
                        </a:cubicBezTo>
                        <a:cubicBezTo>
                          <a:pt x="840994" y="565153"/>
                          <a:pt x="840858" y="564881"/>
                          <a:pt x="841266" y="563246"/>
                        </a:cubicBezTo>
                        <a:cubicBezTo>
                          <a:pt x="841266" y="561610"/>
                          <a:pt x="841266" y="558477"/>
                          <a:pt x="834727" y="539403"/>
                        </a:cubicBezTo>
                        <a:cubicBezTo>
                          <a:pt x="832683" y="541583"/>
                          <a:pt x="828187" y="529865"/>
                          <a:pt x="820557" y="515423"/>
                        </a:cubicBezTo>
                        <a:cubicBezTo>
                          <a:pt x="816742" y="508202"/>
                          <a:pt x="812246" y="500164"/>
                          <a:pt x="807477" y="492943"/>
                        </a:cubicBezTo>
                        <a:cubicBezTo>
                          <a:pt x="806251" y="491171"/>
                          <a:pt x="805025" y="489264"/>
                          <a:pt x="803663" y="487629"/>
                        </a:cubicBezTo>
                        <a:cubicBezTo>
                          <a:pt x="802164" y="486130"/>
                          <a:pt x="800529" y="484768"/>
                          <a:pt x="799030" y="483269"/>
                        </a:cubicBezTo>
                        <a:cubicBezTo>
                          <a:pt x="796033" y="480544"/>
                          <a:pt x="793035" y="478092"/>
                          <a:pt x="790174" y="476048"/>
                        </a:cubicBezTo>
                        <a:cubicBezTo>
                          <a:pt x="786087" y="470871"/>
                          <a:pt x="783362" y="468010"/>
                          <a:pt x="784588" y="468555"/>
                        </a:cubicBezTo>
                        <a:cubicBezTo>
                          <a:pt x="785814" y="469100"/>
                          <a:pt x="790992" y="472915"/>
                          <a:pt x="801210" y="483133"/>
                        </a:cubicBezTo>
                        <a:cubicBezTo>
                          <a:pt x="801210" y="480681"/>
                          <a:pt x="794262" y="472915"/>
                          <a:pt x="785133" y="465285"/>
                        </a:cubicBezTo>
                        <a:cubicBezTo>
                          <a:pt x="776005" y="457655"/>
                          <a:pt x="764969" y="450570"/>
                          <a:pt x="759110" y="446755"/>
                        </a:cubicBezTo>
                        <a:cubicBezTo>
                          <a:pt x="751889" y="443213"/>
                          <a:pt x="739763" y="437082"/>
                          <a:pt x="731588" y="434221"/>
                        </a:cubicBezTo>
                        <a:cubicBezTo>
                          <a:pt x="741126" y="440897"/>
                          <a:pt x="735948" y="439807"/>
                          <a:pt x="712923" y="431632"/>
                        </a:cubicBezTo>
                        <a:lnTo>
                          <a:pt x="711288" y="431632"/>
                        </a:lnTo>
                        <a:cubicBezTo>
                          <a:pt x="729681" y="439398"/>
                          <a:pt x="752025" y="452069"/>
                          <a:pt x="770282" y="466511"/>
                        </a:cubicBezTo>
                        <a:cubicBezTo>
                          <a:pt x="779411" y="473732"/>
                          <a:pt x="787722" y="481225"/>
                          <a:pt x="794670" y="488038"/>
                        </a:cubicBezTo>
                        <a:cubicBezTo>
                          <a:pt x="798076" y="491035"/>
                          <a:pt x="800256" y="494169"/>
                          <a:pt x="802436" y="497575"/>
                        </a:cubicBezTo>
                        <a:cubicBezTo>
                          <a:pt x="804753" y="500981"/>
                          <a:pt x="806932" y="503979"/>
                          <a:pt x="808704" y="506567"/>
                        </a:cubicBezTo>
                        <a:lnTo>
                          <a:pt x="803799" y="501254"/>
                        </a:lnTo>
                        <a:cubicBezTo>
                          <a:pt x="814153" y="521554"/>
                          <a:pt x="824508" y="543899"/>
                          <a:pt x="830912" y="565016"/>
                        </a:cubicBezTo>
                        <a:cubicBezTo>
                          <a:pt x="834454" y="575371"/>
                          <a:pt x="835680" y="585590"/>
                          <a:pt x="837179" y="594310"/>
                        </a:cubicBezTo>
                        <a:cubicBezTo>
                          <a:pt x="838405" y="603029"/>
                          <a:pt x="839223" y="610387"/>
                          <a:pt x="837996" y="615836"/>
                        </a:cubicBezTo>
                        <a:cubicBezTo>
                          <a:pt x="835408" y="614065"/>
                          <a:pt x="837996" y="625101"/>
                          <a:pt x="834318" y="624556"/>
                        </a:cubicBezTo>
                        <a:cubicBezTo>
                          <a:pt x="835680" y="635728"/>
                          <a:pt x="837724" y="646900"/>
                          <a:pt x="838814" y="658209"/>
                        </a:cubicBezTo>
                        <a:cubicBezTo>
                          <a:pt x="838405" y="655893"/>
                          <a:pt x="837860" y="653576"/>
                          <a:pt x="837043" y="651124"/>
                        </a:cubicBezTo>
                        <a:cubicBezTo>
                          <a:pt x="837588" y="660661"/>
                          <a:pt x="836907" y="670335"/>
                          <a:pt x="836907" y="679872"/>
                        </a:cubicBezTo>
                        <a:cubicBezTo>
                          <a:pt x="836770" y="689545"/>
                          <a:pt x="836907" y="699083"/>
                          <a:pt x="835544" y="708756"/>
                        </a:cubicBezTo>
                        <a:lnTo>
                          <a:pt x="834999" y="707121"/>
                        </a:lnTo>
                        <a:cubicBezTo>
                          <a:pt x="835135" y="721018"/>
                          <a:pt x="835271" y="733416"/>
                          <a:pt x="835408" y="744452"/>
                        </a:cubicBezTo>
                        <a:cubicBezTo>
                          <a:pt x="834863" y="755625"/>
                          <a:pt x="834318" y="765434"/>
                          <a:pt x="833909" y="774154"/>
                        </a:cubicBezTo>
                        <a:cubicBezTo>
                          <a:pt x="835408" y="774563"/>
                          <a:pt x="836225" y="772791"/>
                          <a:pt x="835680" y="782192"/>
                        </a:cubicBezTo>
                        <a:cubicBezTo>
                          <a:pt x="834999" y="791593"/>
                          <a:pt x="833092" y="798542"/>
                          <a:pt x="831593" y="804673"/>
                        </a:cubicBezTo>
                        <a:lnTo>
                          <a:pt x="831593" y="804673"/>
                        </a:lnTo>
                        <a:cubicBezTo>
                          <a:pt x="831593" y="804673"/>
                          <a:pt x="831593" y="804673"/>
                          <a:pt x="831593" y="804673"/>
                        </a:cubicBezTo>
                        <a:cubicBezTo>
                          <a:pt x="827642" y="818570"/>
                          <a:pt x="823827" y="827562"/>
                          <a:pt x="817968" y="844320"/>
                        </a:cubicBezTo>
                        <a:cubicBezTo>
                          <a:pt x="822873" y="826881"/>
                          <a:pt x="826416" y="808897"/>
                          <a:pt x="830639" y="791321"/>
                        </a:cubicBezTo>
                        <a:cubicBezTo>
                          <a:pt x="829004" y="786416"/>
                          <a:pt x="825326" y="790503"/>
                          <a:pt x="817287" y="815709"/>
                        </a:cubicBezTo>
                        <a:cubicBezTo>
                          <a:pt x="819739" y="805082"/>
                          <a:pt x="818649" y="800313"/>
                          <a:pt x="815380" y="813256"/>
                        </a:cubicBezTo>
                        <a:cubicBezTo>
                          <a:pt x="815925" y="814892"/>
                          <a:pt x="808567" y="847999"/>
                          <a:pt x="813881" y="836010"/>
                        </a:cubicBezTo>
                        <a:cubicBezTo>
                          <a:pt x="810475" y="848408"/>
                          <a:pt x="805979" y="862578"/>
                          <a:pt x="800938" y="878109"/>
                        </a:cubicBezTo>
                        <a:cubicBezTo>
                          <a:pt x="795488" y="893369"/>
                          <a:pt x="788812" y="909855"/>
                          <a:pt x="782272" y="927158"/>
                        </a:cubicBezTo>
                        <a:cubicBezTo>
                          <a:pt x="767694" y="961219"/>
                          <a:pt x="751753" y="998142"/>
                          <a:pt x="735948" y="1033975"/>
                        </a:cubicBezTo>
                        <a:cubicBezTo>
                          <a:pt x="758838" y="982746"/>
                          <a:pt x="712242" y="1072260"/>
                          <a:pt x="739627" y="1016535"/>
                        </a:cubicBezTo>
                        <a:cubicBezTo>
                          <a:pt x="727774" y="1034792"/>
                          <a:pt x="724504" y="1043512"/>
                          <a:pt x="721506" y="1052640"/>
                        </a:cubicBezTo>
                        <a:cubicBezTo>
                          <a:pt x="720689" y="1054957"/>
                          <a:pt x="720008" y="1057273"/>
                          <a:pt x="719190" y="1059725"/>
                        </a:cubicBezTo>
                        <a:cubicBezTo>
                          <a:pt x="717964" y="1062586"/>
                          <a:pt x="716601" y="1065584"/>
                          <a:pt x="715103" y="1068990"/>
                        </a:cubicBezTo>
                        <a:cubicBezTo>
                          <a:pt x="711969" y="1075666"/>
                          <a:pt x="707745" y="1083704"/>
                          <a:pt x="701069" y="1094877"/>
                        </a:cubicBezTo>
                        <a:cubicBezTo>
                          <a:pt x="697118" y="1098555"/>
                          <a:pt x="715375" y="1070761"/>
                          <a:pt x="718781" y="1058907"/>
                        </a:cubicBezTo>
                        <a:cubicBezTo>
                          <a:pt x="709653" y="1073895"/>
                          <a:pt x="701342" y="1088201"/>
                          <a:pt x="693848" y="1101689"/>
                        </a:cubicBezTo>
                        <a:cubicBezTo>
                          <a:pt x="690578" y="1108229"/>
                          <a:pt x="685401" y="1115586"/>
                          <a:pt x="681041" y="1122262"/>
                        </a:cubicBezTo>
                        <a:cubicBezTo>
                          <a:pt x="676818" y="1128938"/>
                          <a:pt x="672594" y="1135478"/>
                          <a:pt x="668370" y="1142017"/>
                        </a:cubicBezTo>
                        <a:cubicBezTo>
                          <a:pt x="664147" y="1148557"/>
                          <a:pt x="661013" y="1154416"/>
                          <a:pt x="656381" y="1160819"/>
                        </a:cubicBezTo>
                        <a:lnTo>
                          <a:pt x="642756" y="1179894"/>
                        </a:lnTo>
                        <a:cubicBezTo>
                          <a:pt x="633900" y="1192292"/>
                          <a:pt x="625862" y="1204282"/>
                          <a:pt x="616188" y="1216272"/>
                        </a:cubicBezTo>
                        <a:cubicBezTo>
                          <a:pt x="612918" y="1223629"/>
                          <a:pt x="609785" y="1232621"/>
                          <a:pt x="600520" y="1242703"/>
                        </a:cubicBezTo>
                        <a:lnTo>
                          <a:pt x="591392" y="1250878"/>
                        </a:lnTo>
                        <a:cubicBezTo>
                          <a:pt x="588939" y="1254420"/>
                          <a:pt x="586351" y="1258099"/>
                          <a:pt x="583762" y="1261914"/>
                        </a:cubicBezTo>
                        <a:lnTo>
                          <a:pt x="583217" y="1262595"/>
                        </a:lnTo>
                        <a:lnTo>
                          <a:pt x="582944" y="1263004"/>
                        </a:lnTo>
                        <a:cubicBezTo>
                          <a:pt x="582944" y="1263004"/>
                          <a:pt x="583489" y="1263004"/>
                          <a:pt x="583625" y="1262867"/>
                        </a:cubicBezTo>
                        <a:lnTo>
                          <a:pt x="586759" y="1261914"/>
                        </a:lnTo>
                        <a:lnTo>
                          <a:pt x="593163" y="1260006"/>
                        </a:lnTo>
                        <a:cubicBezTo>
                          <a:pt x="597386" y="1258780"/>
                          <a:pt x="601746" y="1257554"/>
                          <a:pt x="606106" y="1256191"/>
                        </a:cubicBezTo>
                        <a:close/>
                        <a:moveTo>
                          <a:pt x="748892" y="1192701"/>
                        </a:moveTo>
                        <a:cubicBezTo>
                          <a:pt x="761699" y="1184254"/>
                          <a:pt x="774778" y="1176079"/>
                          <a:pt x="787177" y="1166542"/>
                        </a:cubicBezTo>
                        <a:cubicBezTo>
                          <a:pt x="785951" y="1167359"/>
                          <a:pt x="784861" y="1168177"/>
                          <a:pt x="783498" y="1168994"/>
                        </a:cubicBezTo>
                        <a:cubicBezTo>
                          <a:pt x="795624" y="1159730"/>
                          <a:pt x="807341" y="1149920"/>
                          <a:pt x="817423" y="1140791"/>
                        </a:cubicBezTo>
                        <a:cubicBezTo>
                          <a:pt x="806796" y="1148012"/>
                          <a:pt x="797532" y="1153735"/>
                          <a:pt x="794806" y="1153871"/>
                        </a:cubicBezTo>
                        <a:cubicBezTo>
                          <a:pt x="792082" y="1154144"/>
                          <a:pt x="795352" y="1150465"/>
                          <a:pt x="808159" y="1139565"/>
                        </a:cubicBezTo>
                        <a:cubicBezTo>
                          <a:pt x="806660" y="1142426"/>
                          <a:pt x="815925" y="1137522"/>
                          <a:pt x="806524" y="1145696"/>
                        </a:cubicBezTo>
                        <a:cubicBezTo>
                          <a:pt x="816742" y="1139429"/>
                          <a:pt x="832274" y="1127984"/>
                          <a:pt x="843446" y="1118856"/>
                        </a:cubicBezTo>
                        <a:cubicBezTo>
                          <a:pt x="854346" y="1109455"/>
                          <a:pt x="861158" y="1102370"/>
                          <a:pt x="854346" y="1105095"/>
                        </a:cubicBezTo>
                        <a:cubicBezTo>
                          <a:pt x="822601" y="1138748"/>
                          <a:pt x="842220" y="1107275"/>
                          <a:pt x="816742" y="1133025"/>
                        </a:cubicBezTo>
                        <a:cubicBezTo>
                          <a:pt x="829822" y="1118447"/>
                          <a:pt x="845218" y="1107275"/>
                          <a:pt x="857752" y="1093923"/>
                        </a:cubicBezTo>
                        <a:cubicBezTo>
                          <a:pt x="845354" y="1108501"/>
                          <a:pt x="865382" y="1095830"/>
                          <a:pt x="886909" y="1076756"/>
                        </a:cubicBezTo>
                        <a:cubicBezTo>
                          <a:pt x="895220" y="1067491"/>
                          <a:pt x="919471" y="1043921"/>
                          <a:pt x="932006" y="1027299"/>
                        </a:cubicBezTo>
                        <a:cubicBezTo>
                          <a:pt x="924785" y="1030705"/>
                          <a:pt x="935548" y="1016399"/>
                          <a:pt x="912387" y="1040651"/>
                        </a:cubicBezTo>
                        <a:cubicBezTo>
                          <a:pt x="920153" y="1031114"/>
                          <a:pt x="932551" y="1016672"/>
                          <a:pt x="947402" y="1001139"/>
                        </a:cubicBezTo>
                        <a:cubicBezTo>
                          <a:pt x="942361" y="1007952"/>
                          <a:pt x="933096" y="1019533"/>
                          <a:pt x="934458" y="1019396"/>
                        </a:cubicBezTo>
                        <a:cubicBezTo>
                          <a:pt x="945631" y="1010813"/>
                          <a:pt x="956122" y="998415"/>
                          <a:pt x="962389" y="992011"/>
                        </a:cubicBezTo>
                        <a:cubicBezTo>
                          <a:pt x="966612" y="986289"/>
                          <a:pt x="970972" y="980430"/>
                          <a:pt x="975060" y="974844"/>
                        </a:cubicBezTo>
                        <a:cubicBezTo>
                          <a:pt x="973561" y="976343"/>
                          <a:pt x="972198" y="977569"/>
                          <a:pt x="970972" y="978250"/>
                        </a:cubicBezTo>
                        <a:cubicBezTo>
                          <a:pt x="975060" y="971438"/>
                          <a:pt x="979283" y="964762"/>
                          <a:pt x="982962" y="957677"/>
                        </a:cubicBezTo>
                        <a:cubicBezTo>
                          <a:pt x="965386" y="983836"/>
                          <a:pt x="973016" y="968440"/>
                          <a:pt x="972062" y="967078"/>
                        </a:cubicBezTo>
                        <a:cubicBezTo>
                          <a:pt x="974651" y="970075"/>
                          <a:pt x="984324" y="951001"/>
                          <a:pt x="990319" y="942145"/>
                        </a:cubicBezTo>
                        <a:lnTo>
                          <a:pt x="973833" y="958903"/>
                        </a:lnTo>
                        <a:cubicBezTo>
                          <a:pt x="978738" y="948685"/>
                          <a:pt x="998903" y="928112"/>
                          <a:pt x="992499" y="930836"/>
                        </a:cubicBezTo>
                        <a:cubicBezTo>
                          <a:pt x="977785" y="950592"/>
                          <a:pt x="967839" y="964217"/>
                          <a:pt x="957484" y="977024"/>
                        </a:cubicBezTo>
                        <a:cubicBezTo>
                          <a:pt x="947674" y="990103"/>
                          <a:pt x="937728" y="1002638"/>
                          <a:pt x="923422" y="1019669"/>
                        </a:cubicBezTo>
                        <a:cubicBezTo>
                          <a:pt x="928191" y="1015854"/>
                          <a:pt x="932960" y="1012039"/>
                          <a:pt x="937592" y="1007952"/>
                        </a:cubicBezTo>
                        <a:cubicBezTo>
                          <a:pt x="921788" y="1027707"/>
                          <a:pt x="915657" y="1032612"/>
                          <a:pt x="908708" y="1037789"/>
                        </a:cubicBezTo>
                        <a:cubicBezTo>
                          <a:pt x="901759" y="1042967"/>
                          <a:pt x="894266" y="1048689"/>
                          <a:pt x="874374" y="1068445"/>
                        </a:cubicBezTo>
                        <a:cubicBezTo>
                          <a:pt x="866881" y="1077437"/>
                          <a:pt x="851485" y="1092015"/>
                          <a:pt x="837724" y="1104278"/>
                        </a:cubicBezTo>
                        <a:cubicBezTo>
                          <a:pt x="823963" y="1116403"/>
                          <a:pt x="812382" y="1126894"/>
                          <a:pt x="813472" y="1129210"/>
                        </a:cubicBezTo>
                        <a:cubicBezTo>
                          <a:pt x="816061" y="1126213"/>
                          <a:pt x="807341" y="1131254"/>
                          <a:pt x="798758" y="1137113"/>
                        </a:cubicBezTo>
                        <a:cubicBezTo>
                          <a:pt x="790855" y="1142426"/>
                          <a:pt x="781182" y="1148694"/>
                          <a:pt x="774915" y="1154552"/>
                        </a:cubicBezTo>
                        <a:cubicBezTo>
                          <a:pt x="767966" y="1162182"/>
                          <a:pt x="751889" y="1174308"/>
                          <a:pt x="738401" y="1183164"/>
                        </a:cubicBezTo>
                        <a:cubicBezTo>
                          <a:pt x="725049" y="1192020"/>
                          <a:pt x="714558" y="1198151"/>
                          <a:pt x="721506" y="1196107"/>
                        </a:cubicBezTo>
                        <a:cubicBezTo>
                          <a:pt x="728864" y="1192429"/>
                          <a:pt x="737720" y="1186570"/>
                          <a:pt x="745622" y="1181529"/>
                        </a:cubicBezTo>
                        <a:cubicBezTo>
                          <a:pt x="753660" y="1176624"/>
                          <a:pt x="760609" y="1172264"/>
                          <a:pt x="765922" y="1170766"/>
                        </a:cubicBezTo>
                        <a:cubicBezTo>
                          <a:pt x="756930" y="1177169"/>
                          <a:pt x="747529" y="1183164"/>
                          <a:pt x="737856" y="1189159"/>
                        </a:cubicBezTo>
                        <a:cubicBezTo>
                          <a:pt x="743442" y="1186979"/>
                          <a:pt x="749300" y="1184799"/>
                          <a:pt x="755431" y="1182074"/>
                        </a:cubicBezTo>
                        <a:cubicBezTo>
                          <a:pt x="746030" y="1186842"/>
                          <a:pt x="745486" y="1189840"/>
                          <a:pt x="748892" y="1192429"/>
                        </a:cubicBezTo>
                        <a:close/>
                        <a:moveTo>
                          <a:pt x="1168665" y="552618"/>
                        </a:moveTo>
                        <a:cubicBezTo>
                          <a:pt x="1168665" y="552618"/>
                          <a:pt x="1168665" y="551665"/>
                          <a:pt x="1168665" y="551256"/>
                        </a:cubicBezTo>
                        <a:lnTo>
                          <a:pt x="1168665" y="552891"/>
                        </a:lnTo>
                        <a:cubicBezTo>
                          <a:pt x="1168665" y="552891"/>
                          <a:pt x="1168665" y="552754"/>
                          <a:pt x="1168665" y="552754"/>
                        </a:cubicBezTo>
                        <a:close/>
                      </a:path>
                    </a:pathLst>
                  </a:custGeom>
                  <a:solidFill>
                    <a:srgbClr val="FFD100"/>
                  </a:solidFill>
                  <a:ln w="0" cap="flat">
                    <a:noFill/>
                    <a:prstDash val="solid"/>
                    <a:miter/>
                  </a:ln>
                </p:spPr>
                <p:txBody>
                  <a:bodyPr rtlCol="0" anchor="ctr"/>
                  <a:lstStyle/>
                  <a:p>
                    <a:endParaRPr lang="en-US"/>
                  </a:p>
                </p:txBody>
              </p:sp>
              <p:sp>
                <p:nvSpPr>
                  <p:cNvPr id="1789" name="Freeform: Shape 426">
                    <a:extLst>
                      <a:ext uri="{FF2B5EF4-FFF2-40B4-BE49-F238E27FC236}">
                        <a16:creationId xmlns:a16="http://schemas.microsoft.com/office/drawing/2014/main" id="{4D679BE4-E3E5-DF52-2B56-DA6CB37BC1FB}"/>
                      </a:ext>
                    </a:extLst>
                  </p:cNvPr>
                  <p:cNvSpPr/>
                  <p:nvPr/>
                </p:nvSpPr>
                <p:spPr>
                  <a:xfrm>
                    <a:off x="4942619" y="6101128"/>
                    <a:ext cx="13388" cy="30309"/>
                  </a:xfrm>
                  <a:custGeom>
                    <a:avLst/>
                    <a:gdLst>
                      <a:gd name="connsiteX0" fmla="*/ 172 w 13388"/>
                      <a:gd name="connsiteY0" fmla="*/ 2955 h 30309"/>
                      <a:gd name="connsiteX1" fmla="*/ 13388 w 13388"/>
                      <a:gd name="connsiteY1" fmla="*/ 29523 h 30309"/>
                      <a:gd name="connsiteX2" fmla="*/ 172 w 13388"/>
                      <a:gd name="connsiteY2" fmla="*/ 2955 h 30309"/>
                    </a:gdLst>
                    <a:ahLst/>
                    <a:cxnLst>
                      <a:cxn ang="0">
                        <a:pos x="connsiteX0" y="connsiteY0"/>
                      </a:cxn>
                      <a:cxn ang="0">
                        <a:pos x="connsiteX1" y="connsiteY1"/>
                      </a:cxn>
                      <a:cxn ang="0">
                        <a:pos x="connsiteX2" y="connsiteY2"/>
                      </a:cxn>
                    </a:cxnLst>
                    <a:rect l="l" t="t" r="r" b="b"/>
                    <a:pathLst>
                      <a:path w="13388" h="30309">
                        <a:moveTo>
                          <a:pt x="172" y="2955"/>
                        </a:moveTo>
                        <a:cubicBezTo>
                          <a:pt x="4668" y="11811"/>
                          <a:pt x="12571" y="34836"/>
                          <a:pt x="13388" y="29523"/>
                        </a:cubicBezTo>
                        <a:cubicBezTo>
                          <a:pt x="10800" y="31021"/>
                          <a:pt x="-1599" y="-11351"/>
                          <a:pt x="172" y="2955"/>
                        </a:cubicBezTo>
                        <a:close/>
                      </a:path>
                    </a:pathLst>
                  </a:custGeom>
                  <a:solidFill>
                    <a:srgbClr val="FFD61D"/>
                  </a:solidFill>
                  <a:ln w="0" cap="flat">
                    <a:noFill/>
                    <a:prstDash val="solid"/>
                    <a:miter/>
                  </a:ln>
                </p:spPr>
                <p:txBody>
                  <a:bodyPr rtlCol="0" anchor="ctr"/>
                  <a:lstStyle/>
                  <a:p>
                    <a:endParaRPr lang="en-US"/>
                  </a:p>
                </p:txBody>
              </p:sp>
              <p:sp>
                <p:nvSpPr>
                  <p:cNvPr id="1790" name="Freeform: Shape 427">
                    <a:extLst>
                      <a:ext uri="{FF2B5EF4-FFF2-40B4-BE49-F238E27FC236}">
                        <a16:creationId xmlns:a16="http://schemas.microsoft.com/office/drawing/2014/main" id="{8A61BDDD-29DF-E91B-A75D-4F4A345514B1}"/>
                      </a:ext>
                    </a:extLst>
                  </p:cNvPr>
                  <p:cNvSpPr/>
                  <p:nvPr/>
                </p:nvSpPr>
                <p:spPr>
                  <a:xfrm>
                    <a:off x="4944698" y="6114574"/>
                    <a:ext cx="10763" cy="28202"/>
                  </a:xfrm>
                  <a:custGeom>
                    <a:avLst/>
                    <a:gdLst>
                      <a:gd name="connsiteX0" fmla="*/ 5177 w 10763"/>
                      <a:gd name="connsiteY0" fmla="*/ 17984 h 28202"/>
                      <a:gd name="connsiteX1" fmla="*/ 10763 w 10763"/>
                      <a:gd name="connsiteY1" fmla="*/ 28203 h 28202"/>
                      <a:gd name="connsiteX2" fmla="*/ 0 w 10763"/>
                      <a:gd name="connsiteY2" fmla="*/ 0 h 28202"/>
                      <a:gd name="connsiteX3" fmla="*/ 5177 w 10763"/>
                      <a:gd name="connsiteY3" fmla="*/ 17984 h 28202"/>
                    </a:gdLst>
                    <a:ahLst/>
                    <a:cxnLst>
                      <a:cxn ang="0">
                        <a:pos x="connsiteX0" y="connsiteY0"/>
                      </a:cxn>
                      <a:cxn ang="0">
                        <a:pos x="connsiteX1" y="connsiteY1"/>
                      </a:cxn>
                      <a:cxn ang="0">
                        <a:pos x="connsiteX2" y="connsiteY2"/>
                      </a:cxn>
                      <a:cxn ang="0">
                        <a:pos x="connsiteX3" y="connsiteY3"/>
                      </a:cxn>
                    </a:cxnLst>
                    <a:rect l="l" t="t" r="r" b="b"/>
                    <a:pathLst>
                      <a:path w="10763" h="28202">
                        <a:moveTo>
                          <a:pt x="5177" y="17984"/>
                        </a:moveTo>
                        <a:cubicBezTo>
                          <a:pt x="6404" y="19347"/>
                          <a:pt x="7085" y="17984"/>
                          <a:pt x="10763" y="28203"/>
                        </a:cubicBezTo>
                        <a:lnTo>
                          <a:pt x="0" y="0"/>
                        </a:lnTo>
                        <a:lnTo>
                          <a:pt x="5177" y="17984"/>
                        </a:lnTo>
                        <a:close/>
                      </a:path>
                    </a:pathLst>
                  </a:custGeom>
                  <a:solidFill>
                    <a:srgbClr val="FFD61D"/>
                  </a:solidFill>
                  <a:ln w="0" cap="flat">
                    <a:noFill/>
                    <a:prstDash val="solid"/>
                    <a:miter/>
                  </a:ln>
                </p:spPr>
                <p:txBody>
                  <a:bodyPr rtlCol="0" anchor="ctr"/>
                  <a:lstStyle/>
                  <a:p>
                    <a:endParaRPr lang="en-US"/>
                  </a:p>
                </p:txBody>
              </p:sp>
              <p:sp>
                <p:nvSpPr>
                  <p:cNvPr id="1791" name="Freeform: Shape 428">
                    <a:extLst>
                      <a:ext uri="{FF2B5EF4-FFF2-40B4-BE49-F238E27FC236}">
                        <a16:creationId xmlns:a16="http://schemas.microsoft.com/office/drawing/2014/main" id="{80DE1625-F7A4-03E3-2C5B-14BE9E64CFC1}"/>
                      </a:ext>
                    </a:extLst>
                  </p:cNvPr>
                  <p:cNvSpPr/>
                  <p:nvPr/>
                </p:nvSpPr>
                <p:spPr>
                  <a:xfrm>
                    <a:off x="4936115" y="6167979"/>
                    <a:ext cx="38693" cy="88154"/>
                  </a:xfrm>
                  <a:custGeom>
                    <a:avLst/>
                    <a:gdLst>
                      <a:gd name="connsiteX0" fmla="*/ 5450 w 38693"/>
                      <a:gd name="connsiteY0" fmla="*/ 3 h 88154"/>
                      <a:gd name="connsiteX1" fmla="*/ 25614 w 38693"/>
                      <a:gd name="connsiteY1" fmla="*/ 45782 h 88154"/>
                      <a:gd name="connsiteX2" fmla="*/ 0 w 38693"/>
                      <a:gd name="connsiteY2" fmla="*/ 685 h 88154"/>
                      <a:gd name="connsiteX3" fmla="*/ 38694 w 38693"/>
                      <a:gd name="connsiteY3" fmla="*/ 88154 h 88154"/>
                      <a:gd name="connsiteX4" fmla="*/ 5450 w 38693"/>
                      <a:gd name="connsiteY4" fmla="*/ 3 h 881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693" h="88154">
                        <a:moveTo>
                          <a:pt x="5450" y="3"/>
                        </a:moveTo>
                        <a:cubicBezTo>
                          <a:pt x="12807" y="13900"/>
                          <a:pt x="17303" y="22756"/>
                          <a:pt x="25614" y="45782"/>
                        </a:cubicBezTo>
                        <a:cubicBezTo>
                          <a:pt x="22072" y="56818"/>
                          <a:pt x="9946" y="8859"/>
                          <a:pt x="0" y="685"/>
                        </a:cubicBezTo>
                        <a:cubicBezTo>
                          <a:pt x="14578" y="43057"/>
                          <a:pt x="25342" y="53820"/>
                          <a:pt x="38694" y="88154"/>
                        </a:cubicBezTo>
                        <a:cubicBezTo>
                          <a:pt x="34879" y="70034"/>
                          <a:pt x="10900" y="-542"/>
                          <a:pt x="5450" y="3"/>
                        </a:cubicBezTo>
                        <a:close/>
                      </a:path>
                    </a:pathLst>
                  </a:custGeom>
                  <a:solidFill>
                    <a:srgbClr val="FFD61D"/>
                  </a:solidFill>
                  <a:ln w="0" cap="flat">
                    <a:noFill/>
                    <a:prstDash val="solid"/>
                    <a:miter/>
                  </a:ln>
                </p:spPr>
                <p:txBody>
                  <a:bodyPr rtlCol="0" anchor="ctr"/>
                  <a:lstStyle/>
                  <a:p>
                    <a:endParaRPr lang="en-US"/>
                  </a:p>
                </p:txBody>
              </p:sp>
              <p:sp>
                <p:nvSpPr>
                  <p:cNvPr id="1792" name="Freeform: Shape 429">
                    <a:extLst>
                      <a:ext uri="{FF2B5EF4-FFF2-40B4-BE49-F238E27FC236}">
                        <a16:creationId xmlns:a16="http://schemas.microsoft.com/office/drawing/2014/main" id="{FBFEAE2F-E97F-99B9-DE43-BAB63ADD92DF}"/>
                      </a:ext>
                    </a:extLst>
                  </p:cNvPr>
                  <p:cNvSpPr/>
                  <p:nvPr/>
                </p:nvSpPr>
                <p:spPr>
                  <a:xfrm>
                    <a:off x="4925896" y="6149861"/>
                    <a:ext cx="10354" cy="25341"/>
                  </a:xfrm>
                  <a:custGeom>
                    <a:avLst/>
                    <a:gdLst>
                      <a:gd name="connsiteX0" fmla="*/ 409 w 10354"/>
                      <a:gd name="connsiteY0" fmla="*/ 2452 h 25341"/>
                      <a:gd name="connsiteX1" fmla="*/ 10355 w 10354"/>
                      <a:gd name="connsiteY1" fmla="*/ 25342 h 25341"/>
                      <a:gd name="connsiteX2" fmla="*/ 9946 w 10354"/>
                      <a:gd name="connsiteY2" fmla="*/ 22889 h 25341"/>
                      <a:gd name="connsiteX3" fmla="*/ 0 w 10354"/>
                      <a:gd name="connsiteY3" fmla="*/ 0 h 25341"/>
                      <a:gd name="connsiteX4" fmla="*/ 409 w 10354"/>
                      <a:gd name="connsiteY4" fmla="*/ 2452 h 253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54" h="25341">
                        <a:moveTo>
                          <a:pt x="409" y="2452"/>
                        </a:moveTo>
                        <a:lnTo>
                          <a:pt x="10355" y="25342"/>
                        </a:lnTo>
                        <a:lnTo>
                          <a:pt x="9946" y="22889"/>
                        </a:lnTo>
                        <a:lnTo>
                          <a:pt x="0" y="0"/>
                        </a:lnTo>
                        <a:lnTo>
                          <a:pt x="409" y="2452"/>
                        </a:lnTo>
                        <a:close/>
                      </a:path>
                    </a:pathLst>
                  </a:custGeom>
                  <a:solidFill>
                    <a:srgbClr val="FFD61D"/>
                  </a:solidFill>
                  <a:ln w="0" cap="flat">
                    <a:noFill/>
                    <a:prstDash val="solid"/>
                    <a:miter/>
                  </a:ln>
                </p:spPr>
                <p:txBody>
                  <a:bodyPr rtlCol="0" anchor="ctr"/>
                  <a:lstStyle/>
                  <a:p>
                    <a:endParaRPr lang="en-US"/>
                  </a:p>
                </p:txBody>
              </p:sp>
              <p:sp>
                <p:nvSpPr>
                  <p:cNvPr id="1793" name="Freeform: Shape 430">
                    <a:extLst>
                      <a:ext uri="{FF2B5EF4-FFF2-40B4-BE49-F238E27FC236}">
                        <a16:creationId xmlns:a16="http://schemas.microsoft.com/office/drawing/2014/main" id="{6F430137-54C8-35FF-3FE6-ED46C59E6441}"/>
                      </a:ext>
                    </a:extLst>
                  </p:cNvPr>
                  <p:cNvSpPr/>
                  <p:nvPr/>
                </p:nvSpPr>
                <p:spPr>
                  <a:xfrm>
                    <a:off x="4844285" y="5594932"/>
                    <a:ext cx="3916" cy="25069"/>
                  </a:xfrm>
                  <a:custGeom>
                    <a:avLst/>
                    <a:gdLst>
                      <a:gd name="connsiteX0" fmla="*/ 3406 w 3916"/>
                      <a:gd name="connsiteY0" fmla="*/ 25069 h 25069"/>
                      <a:gd name="connsiteX1" fmla="*/ 0 w 3916"/>
                      <a:gd name="connsiteY1" fmla="*/ 0 h 25069"/>
                      <a:gd name="connsiteX2" fmla="*/ 3406 w 3916"/>
                      <a:gd name="connsiteY2" fmla="*/ 25069 h 25069"/>
                    </a:gdLst>
                    <a:ahLst/>
                    <a:cxnLst>
                      <a:cxn ang="0">
                        <a:pos x="connsiteX0" y="connsiteY0"/>
                      </a:cxn>
                      <a:cxn ang="0">
                        <a:pos x="connsiteX1" y="connsiteY1"/>
                      </a:cxn>
                      <a:cxn ang="0">
                        <a:pos x="connsiteX2" y="connsiteY2"/>
                      </a:cxn>
                    </a:cxnLst>
                    <a:rect l="l" t="t" r="r" b="b"/>
                    <a:pathLst>
                      <a:path w="3916" h="25069">
                        <a:moveTo>
                          <a:pt x="3406" y="25069"/>
                        </a:moveTo>
                        <a:cubicBezTo>
                          <a:pt x="5314" y="22617"/>
                          <a:pt x="1363" y="8038"/>
                          <a:pt x="0" y="0"/>
                        </a:cubicBezTo>
                        <a:cubicBezTo>
                          <a:pt x="681" y="6540"/>
                          <a:pt x="1090" y="15668"/>
                          <a:pt x="3406" y="25069"/>
                        </a:cubicBezTo>
                        <a:close/>
                      </a:path>
                    </a:pathLst>
                  </a:custGeom>
                  <a:solidFill>
                    <a:srgbClr val="FFD61D"/>
                  </a:solidFill>
                  <a:ln w="0" cap="flat">
                    <a:noFill/>
                    <a:prstDash val="solid"/>
                    <a:miter/>
                  </a:ln>
                </p:spPr>
                <p:txBody>
                  <a:bodyPr rtlCol="0" anchor="ctr"/>
                  <a:lstStyle/>
                  <a:p>
                    <a:endParaRPr lang="en-US"/>
                  </a:p>
                </p:txBody>
              </p:sp>
              <p:sp>
                <p:nvSpPr>
                  <p:cNvPr id="1794" name="Freeform: Shape 431">
                    <a:extLst>
                      <a:ext uri="{FF2B5EF4-FFF2-40B4-BE49-F238E27FC236}">
                        <a16:creationId xmlns:a16="http://schemas.microsoft.com/office/drawing/2014/main" id="{1AB81782-0251-E347-8C19-C97BC5BFEFC5}"/>
                      </a:ext>
                    </a:extLst>
                  </p:cNvPr>
                  <p:cNvSpPr/>
                  <p:nvPr/>
                </p:nvSpPr>
                <p:spPr>
                  <a:xfrm>
                    <a:off x="4542365" y="5897125"/>
                    <a:ext cx="96461" cy="168808"/>
                  </a:xfrm>
                  <a:custGeom>
                    <a:avLst/>
                    <a:gdLst>
                      <a:gd name="connsiteX0" fmla="*/ 136 w 96461"/>
                      <a:gd name="connsiteY0" fmla="*/ 0 h 168808"/>
                      <a:gd name="connsiteX1" fmla="*/ 96462 w 96461"/>
                      <a:gd name="connsiteY1" fmla="*/ 168809 h 168808"/>
                      <a:gd name="connsiteX2" fmla="*/ 51910 w 96461"/>
                      <a:gd name="connsiteY2" fmla="*/ 95781 h 168808"/>
                      <a:gd name="connsiteX3" fmla="*/ 0 w 96461"/>
                      <a:gd name="connsiteY3" fmla="*/ 0 h 168808"/>
                    </a:gdLst>
                    <a:ahLst/>
                    <a:cxnLst>
                      <a:cxn ang="0">
                        <a:pos x="connsiteX0" y="connsiteY0"/>
                      </a:cxn>
                      <a:cxn ang="0">
                        <a:pos x="connsiteX1" y="connsiteY1"/>
                      </a:cxn>
                      <a:cxn ang="0">
                        <a:pos x="connsiteX2" y="connsiteY2"/>
                      </a:cxn>
                      <a:cxn ang="0">
                        <a:pos x="connsiteX3" y="connsiteY3"/>
                      </a:cxn>
                    </a:cxnLst>
                    <a:rect l="l" t="t" r="r" b="b"/>
                    <a:pathLst>
                      <a:path w="96461" h="168808">
                        <a:moveTo>
                          <a:pt x="136" y="0"/>
                        </a:moveTo>
                        <a:cubicBezTo>
                          <a:pt x="29565" y="57904"/>
                          <a:pt x="61038" y="114719"/>
                          <a:pt x="96462" y="168809"/>
                        </a:cubicBezTo>
                        <a:cubicBezTo>
                          <a:pt x="80658" y="145783"/>
                          <a:pt x="67578" y="122349"/>
                          <a:pt x="51910" y="95781"/>
                        </a:cubicBezTo>
                        <a:cubicBezTo>
                          <a:pt x="35696" y="69622"/>
                          <a:pt x="20573" y="38421"/>
                          <a:pt x="0" y="0"/>
                        </a:cubicBezTo>
                        <a:close/>
                      </a:path>
                    </a:pathLst>
                  </a:custGeom>
                  <a:solidFill>
                    <a:srgbClr val="FFD61D"/>
                  </a:solidFill>
                  <a:ln w="0" cap="flat">
                    <a:noFill/>
                    <a:prstDash val="solid"/>
                    <a:miter/>
                  </a:ln>
                </p:spPr>
                <p:txBody>
                  <a:bodyPr rtlCol="0" anchor="ctr"/>
                  <a:lstStyle/>
                  <a:p>
                    <a:endParaRPr lang="en-US"/>
                  </a:p>
                </p:txBody>
              </p:sp>
              <p:sp>
                <p:nvSpPr>
                  <p:cNvPr id="1795" name="Freeform: Shape 432">
                    <a:extLst>
                      <a:ext uri="{FF2B5EF4-FFF2-40B4-BE49-F238E27FC236}">
                        <a16:creationId xmlns:a16="http://schemas.microsoft.com/office/drawing/2014/main" id="{96094C30-7031-9EF7-93BA-03C43E18E3F1}"/>
                      </a:ext>
                    </a:extLst>
                  </p:cNvPr>
                  <p:cNvSpPr/>
                  <p:nvPr/>
                </p:nvSpPr>
                <p:spPr>
                  <a:xfrm>
                    <a:off x="4954099" y="5141643"/>
                    <a:ext cx="116217" cy="45914"/>
                  </a:xfrm>
                  <a:custGeom>
                    <a:avLst/>
                    <a:gdLst>
                      <a:gd name="connsiteX0" fmla="*/ 97552 w 116217"/>
                      <a:gd name="connsiteY0" fmla="*/ 136 h 45914"/>
                      <a:gd name="connsiteX1" fmla="*/ 72074 w 116217"/>
                      <a:gd name="connsiteY1" fmla="*/ 5041 h 45914"/>
                      <a:gd name="connsiteX2" fmla="*/ 48367 w 116217"/>
                      <a:gd name="connsiteY2" fmla="*/ 15941 h 45914"/>
                      <a:gd name="connsiteX3" fmla="*/ 0 w 116217"/>
                      <a:gd name="connsiteY3" fmla="*/ 45915 h 45914"/>
                      <a:gd name="connsiteX4" fmla="*/ 61447 w 116217"/>
                      <a:gd name="connsiteY4" fmla="*/ 12671 h 45914"/>
                      <a:gd name="connsiteX5" fmla="*/ 73982 w 116217"/>
                      <a:gd name="connsiteY5" fmla="*/ 7085 h 45914"/>
                      <a:gd name="connsiteX6" fmla="*/ 85017 w 116217"/>
                      <a:gd name="connsiteY6" fmla="*/ 4087 h 45914"/>
                      <a:gd name="connsiteX7" fmla="*/ 116218 w 116217"/>
                      <a:gd name="connsiteY7" fmla="*/ 5722 h 45914"/>
                      <a:gd name="connsiteX8" fmla="*/ 97552 w 116217"/>
                      <a:gd name="connsiteY8" fmla="*/ 0 h 45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217" h="45914">
                        <a:moveTo>
                          <a:pt x="97552" y="136"/>
                        </a:moveTo>
                        <a:cubicBezTo>
                          <a:pt x="86652" y="545"/>
                          <a:pt x="78205" y="2452"/>
                          <a:pt x="72074" y="5041"/>
                        </a:cubicBezTo>
                        <a:cubicBezTo>
                          <a:pt x="63763" y="8447"/>
                          <a:pt x="55725" y="12126"/>
                          <a:pt x="48367" y="15941"/>
                        </a:cubicBezTo>
                        <a:cubicBezTo>
                          <a:pt x="33380" y="23843"/>
                          <a:pt x="18802" y="32290"/>
                          <a:pt x="0" y="45915"/>
                        </a:cubicBezTo>
                        <a:cubicBezTo>
                          <a:pt x="26432" y="30655"/>
                          <a:pt x="44008" y="21118"/>
                          <a:pt x="61447" y="12671"/>
                        </a:cubicBezTo>
                        <a:cubicBezTo>
                          <a:pt x="65534" y="10899"/>
                          <a:pt x="70984" y="8311"/>
                          <a:pt x="73982" y="7085"/>
                        </a:cubicBezTo>
                        <a:cubicBezTo>
                          <a:pt x="77115" y="5722"/>
                          <a:pt x="80794" y="4769"/>
                          <a:pt x="85017" y="4087"/>
                        </a:cubicBezTo>
                        <a:cubicBezTo>
                          <a:pt x="93465" y="2861"/>
                          <a:pt x="103819" y="2997"/>
                          <a:pt x="116218" y="5722"/>
                        </a:cubicBezTo>
                        <a:cubicBezTo>
                          <a:pt x="110087" y="3543"/>
                          <a:pt x="103819" y="1499"/>
                          <a:pt x="97552" y="0"/>
                        </a:cubicBezTo>
                        <a:close/>
                      </a:path>
                    </a:pathLst>
                  </a:custGeom>
                  <a:solidFill>
                    <a:srgbClr val="FFD61D"/>
                  </a:solidFill>
                  <a:ln w="0" cap="flat">
                    <a:noFill/>
                    <a:prstDash val="solid"/>
                    <a:miter/>
                  </a:ln>
                </p:spPr>
                <p:txBody>
                  <a:bodyPr rtlCol="0" anchor="ctr"/>
                  <a:lstStyle/>
                  <a:p>
                    <a:endParaRPr lang="en-US"/>
                  </a:p>
                </p:txBody>
              </p:sp>
              <p:sp>
                <p:nvSpPr>
                  <p:cNvPr id="1796" name="Freeform: Shape 433">
                    <a:extLst>
                      <a:ext uri="{FF2B5EF4-FFF2-40B4-BE49-F238E27FC236}">
                        <a16:creationId xmlns:a16="http://schemas.microsoft.com/office/drawing/2014/main" id="{5F97B8AD-FC12-CA9E-66F8-D98DCC36046B}"/>
                      </a:ext>
                    </a:extLst>
                  </p:cNvPr>
                  <p:cNvSpPr/>
                  <p:nvPr/>
                </p:nvSpPr>
                <p:spPr>
                  <a:xfrm>
                    <a:off x="5029988" y="5151933"/>
                    <a:ext cx="33576" cy="8103"/>
                  </a:xfrm>
                  <a:custGeom>
                    <a:avLst/>
                    <a:gdLst>
                      <a:gd name="connsiteX0" fmla="*/ 9265 w 33576"/>
                      <a:gd name="connsiteY0" fmla="*/ 8103 h 8103"/>
                      <a:gd name="connsiteX1" fmla="*/ 19756 w 33576"/>
                      <a:gd name="connsiteY1" fmla="*/ 3062 h 8103"/>
                      <a:gd name="connsiteX2" fmla="*/ 32971 w 33576"/>
                      <a:gd name="connsiteY2" fmla="*/ 65 h 8103"/>
                      <a:gd name="connsiteX3" fmla="*/ 13488 w 33576"/>
                      <a:gd name="connsiteY3" fmla="*/ 2108 h 8103"/>
                      <a:gd name="connsiteX4" fmla="*/ 0 w 33576"/>
                      <a:gd name="connsiteY4" fmla="*/ 5650 h 8103"/>
                      <a:gd name="connsiteX5" fmla="*/ 9265 w 33576"/>
                      <a:gd name="connsiteY5" fmla="*/ 8103 h 8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576" h="8103">
                        <a:moveTo>
                          <a:pt x="9265" y="8103"/>
                        </a:moveTo>
                        <a:cubicBezTo>
                          <a:pt x="6404" y="6468"/>
                          <a:pt x="12126" y="4152"/>
                          <a:pt x="19756" y="3062"/>
                        </a:cubicBezTo>
                        <a:cubicBezTo>
                          <a:pt x="27249" y="1835"/>
                          <a:pt x="35969" y="1835"/>
                          <a:pt x="32971" y="65"/>
                        </a:cubicBezTo>
                        <a:cubicBezTo>
                          <a:pt x="18666" y="-345"/>
                          <a:pt x="16077" y="1291"/>
                          <a:pt x="13488" y="2108"/>
                        </a:cubicBezTo>
                        <a:cubicBezTo>
                          <a:pt x="11308" y="3334"/>
                          <a:pt x="7902" y="3607"/>
                          <a:pt x="0" y="5650"/>
                        </a:cubicBezTo>
                        <a:cubicBezTo>
                          <a:pt x="2861" y="6195"/>
                          <a:pt x="5995" y="7149"/>
                          <a:pt x="9265" y="8103"/>
                        </a:cubicBezTo>
                        <a:close/>
                      </a:path>
                    </a:pathLst>
                  </a:custGeom>
                  <a:solidFill>
                    <a:srgbClr val="FFD61D"/>
                  </a:solidFill>
                  <a:ln w="0" cap="flat">
                    <a:noFill/>
                    <a:prstDash val="solid"/>
                    <a:miter/>
                  </a:ln>
                </p:spPr>
                <p:txBody>
                  <a:bodyPr rtlCol="0" anchor="ctr"/>
                  <a:lstStyle/>
                  <a:p>
                    <a:endParaRPr lang="en-US"/>
                  </a:p>
                </p:txBody>
              </p:sp>
              <p:sp>
                <p:nvSpPr>
                  <p:cNvPr id="1797" name="Freeform: Shape 434">
                    <a:extLst>
                      <a:ext uri="{FF2B5EF4-FFF2-40B4-BE49-F238E27FC236}">
                        <a16:creationId xmlns:a16="http://schemas.microsoft.com/office/drawing/2014/main" id="{D252B4CE-E4F8-1316-741F-D7C2359B0ADB}"/>
                      </a:ext>
                    </a:extLst>
                  </p:cNvPr>
                  <p:cNvSpPr/>
                  <p:nvPr/>
                </p:nvSpPr>
                <p:spPr>
                  <a:xfrm>
                    <a:off x="4830252" y="5223527"/>
                    <a:ext cx="6948" cy="15668"/>
                  </a:xfrm>
                  <a:custGeom>
                    <a:avLst/>
                    <a:gdLst>
                      <a:gd name="connsiteX0" fmla="*/ 0 w 6948"/>
                      <a:gd name="connsiteY0" fmla="*/ 15668 h 15668"/>
                      <a:gd name="connsiteX1" fmla="*/ 6949 w 6948"/>
                      <a:gd name="connsiteY1" fmla="*/ 0 h 15668"/>
                      <a:gd name="connsiteX2" fmla="*/ 409 w 6948"/>
                      <a:gd name="connsiteY2" fmla="*/ 12126 h 15668"/>
                      <a:gd name="connsiteX3" fmla="*/ 0 w 6948"/>
                      <a:gd name="connsiteY3" fmla="*/ 15668 h 15668"/>
                    </a:gdLst>
                    <a:ahLst/>
                    <a:cxnLst>
                      <a:cxn ang="0">
                        <a:pos x="connsiteX0" y="connsiteY0"/>
                      </a:cxn>
                      <a:cxn ang="0">
                        <a:pos x="connsiteX1" y="connsiteY1"/>
                      </a:cxn>
                      <a:cxn ang="0">
                        <a:pos x="connsiteX2" y="connsiteY2"/>
                      </a:cxn>
                      <a:cxn ang="0">
                        <a:pos x="connsiteX3" y="connsiteY3"/>
                      </a:cxn>
                    </a:cxnLst>
                    <a:rect l="l" t="t" r="r" b="b"/>
                    <a:pathLst>
                      <a:path w="6948" h="15668">
                        <a:moveTo>
                          <a:pt x="0" y="15668"/>
                        </a:moveTo>
                        <a:cubicBezTo>
                          <a:pt x="2180" y="10354"/>
                          <a:pt x="4360" y="5177"/>
                          <a:pt x="6949" y="0"/>
                        </a:cubicBezTo>
                        <a:cubicBezTo>
                          <a:pt x="4632" y="3951"/>
                          <a:pt x="2453" y="7902"/>
                          <a:pt x="409" y="12126"/>
                        </a:cubicBezTo>
                        <a:lnTo>
                          <a:pt x="0" y="15668"/>
                        </a:lnTo>
                        <a:close/>
                      </a:path>
                    </a:pathLst>
                  </a:custGeom>
                  <a:solidFill>
                    <a:srgbClr val="FFD61D"/>
                  </a:solidFill>
                  <a:ln w="0" cap="flat">
                    <a:noFill/>
                    <a:prstDash val="solid"/>
                    <a:miter/>
                  </a:ln>
                </p:spPr>
                <p:txBody>
                  <a:bodyPr rtlCol="0" anchor="ctr"/>
                  <a:lstStyle/>
                  <a:p>
                    <a:endParaRPr lang="en-US"/>
                  </a:p>
                </p:txBody>
              </p:sp>
              <p:sp>
                <p:nvSpPr>
                  <p:cNvPr id="1798" name="Freeform: Shape 435">
                    <a:extLst>
                      <a:ext uri="{FF2B5EF4-FFF2-40B4-BE49-F238E27FC236}">
                        <a16:creationId xmlns:a16="http://schemas.microsoft.com/office/drawing/2014/main" id="{5AC4611B-D91E-7B46-1CB4-C40F7C166814}"/>
                      </a:ext>
                    </a:extLst>
                  </p:cNvPr>
                  <p:cNvSpPr/>
                  <p:nvPr/>
                </p:nvSpPr>
                <p:spPr>
                  <a:xfrm>
                    <a:off x="5203565" y="5222709"/>
                    <a:ext cx="8855" cy="18938"/>
                  </a:xfrm>
                  <a:custGeom>
                    <a:avLst/>
                    <a:gdLst>
                      <a:gd name="connsiteX0" fmla="*/ 2997 w 8855"/>
                      <a:gd name="connsiteY0" fmla="*/ 3134 h 18938"/>
                      <a:gd name="connsiteX1" fmla="*/ 0 w 8855"/>
                      <a:gd name="connsiteY1" fmla="*/ 0 h 18938"/>
                      <a:gd name="connsiteX2" fmla="*/ 8856 w 8855"/>
                      <a:gd name="connsiteY2" fmla="*/ 18938 h 18938"/>
                      <a:gd name="connsiteX3" fmla="*/ 2997 w 8855"/>
                      <a:gd name="connsiteY3" fmla="*/ 3134 h 18938"/>
                    </a:gdLst>
                    <a:ahLst/>
                    <a:cxnLst>
                      <a:cxn ang="0">
                        <a:pos x="connsiteX0" y="connsiteY0"/>
                      </a:cxn>
                      <a:cxn ang="0">
                        <a:pos x="connsiteX1" y="connsiteY1"/>
                      </a:cxn>
                      <a:cxn ang="0">
                        <a:pos x="connsiteX2" y="connsiteY2"/>
                      </a:cxn>
                      <a:cxn ang="0">
                        <a:pos x="connsiteX3" y="connsiteY3"/>
                      </a:cxn>
                    </a:cxnLst>
                    <a:rect l="l" t="t" r="r" b="b"/>
                    <a:pathLst>
                      <a:path w="8855" h="18938">
                        <a:moveTo>
                          <a:pt x="2997" y="3134"/>
                        </a:moveTo>
                        <a:cubicBezTo>
                          <a:pt x="2044" y="2180"/>
                          <a:pt x="545" y="409"/>
                          <a:pt x="0" y="0"/>
                        </a:cubicBezTo>
                        <a:cubicBezTo>
                          <a:pt x="2861" y="5450"/>
                          <a:pt x="6267" y="12535"/>
                          <a:pt x="8856" y="18938"/>
                        </a:cubicBezTo>
                        <a:cubicBezTo>
                          <a:pt x="7085" y="13625"/>
                          <a:pt x="5177" y="8311"/>
                          <a:pt x="2997" y="3134"/>
                        </a:cubicBezTo>
                        <a:close/>
                      </a:path>
                    </a:pathLst>
                  </a:custGeom>
                  <a:solidFill>
                    <a:srgbClr val="FFD61D"/>
                  </a:solidFill>
                  <a:ln w="0" cap="flat">
                    <a:noFill/>
                    <a:prstDash val="solid"/>
                    <a:miter/>
                  </a:ln>
                </p:spPr>
                <p:txBody>
                  <a:bodyPr rtlCol="0" anchor="ctr"/>
                  <a:lstStyle/>
                  <a:p>
                    <a:endParaRPr lang="en-US"/>
                  </a:p>
                </p:txBody>
              </p:sp>
              <p:sp>
                <p:nvSpPr>
                  <p:cNvPr id="1799" name="Freeform: Shape 436">
                    <a:extLst>
                      <a:ext uri="{FF2B5EF4-FFF2-40B4-BE49-F238E27FC236}">
                        <a16:creationId xmlns:a16="http://schemas.microsoft.com/office/drawing/2014/main" id="{6C4A4BFB-D17B-A3BA-38DA-645E16F139AA}"/>
                      </a:ext>
                    </a:extLst>
                  </p:cNvPr>
                  <p:cNvSpPr/>
                  <p:nvPr/>
                </p:nvSpPr>
                <p:spPr>
                  <a:xfrm>
                    <a:off x="5201930" y="5221891"/>
                    <a:ext cx="1635" cy="817"/>
                  </a:xfrm>
                  <a:custGeom>
                    <a:avLst/>
                    <a:gdLst>
                      <a:gd name="connsiteX0" fmla="*/ 0 w 1635"/>
                      <a:gd name="connsiteY0" fmla="*/ 0 h 817"/>
                      <a:gd name="connsiteX1" fmla="*/ 1635 w 1635"/>
                      <a:gd name="connsiteY1" fmla="*/ 817 h 817"/>
                      <a:gd name="connsiteX2" fmla="*/ 0 w 1635"/>
                      <a:gd name="connsiteY2" fmla="*/ 0 h 817"/>
                    </a:gdLst>
                    <a:ahLst/>
                    <a:cxnLst>
                      <a:cxn ang="0">
                        <a:pos x="connsiteX0" y="connsiteY0"/>
                      </a:cxn>
                      <a:cxn ang="0">
                        <a:pos x="connsiteX1" y="connsiteY1"/>
                      </a:cxn>
                      <a:cxn ang="0">
                        <a:pos x="connsiteX2" y="connsiteY2"/>
                      </a:cxn>
                    </a:cxnLst>
                    <a:rect l="l" t="t" r="r" b="b"/>
                    <a:pathLst>
                      <a:path w="1635" h="817">
                        <a:moveTo>
                          <a:pt x="0" y="0"/>
                        </a:moveTo>
                        <a:lnTo>
                          <a:pt x="1635" y="817"/>
                        </a:lnTo>
                        <a:lnTo>
                          <a:pt x="0" y="0"/>
                        </a:lnTo>
                        <a:close/>
                      </a:path>
                    </a:pathLst>
                  </a:custGeom>
                  <a:solidFill>
                    <a:srgbClr val="FFD61D"/>
                  </a:solidFill>
                  <a:ln w="0" cap="flat">
                    <a:noFill/>
                    <a:prstDash val="solid"/>
                    <a:miter/>
                  </a:ln>
                </p:spPr>
                <p:txBody>
                  <a:bodyPr rtlCol="0" anchor="ctr"/>
                  <a:lstStyle/>
                  <a:p>
                    <a:endParaRPr lang="en-US"/>
                  </a:p>
                </p:txBody>
              </p:sp>
              <p:sp>
                <p:nvSpPr>
                  <p:cNvPr id="1800" name="Freeform: Shape 437">
                    <a:extLst>
                      <a:ext uri="{FF2B5EF4-FFF2-40B4-BE49-F238E27FC236}">
                        <a16:creationId xmlns:a16="http://schemas.microsoft.com/office/drawing/2014/main" id="{2233954B-C961-6D81-7EB1-437C01DEB390}"/>
                      </a:ext>
                    </a:extLst>
                  </p:cNvPr>
                  <p:cNvSpPr/>
                  <p:nvPr/>
                </p:nvSpPr>
                <p:spPr>
                  <a:xfrm>
                    <a:off x="4815674" y="5215624"/>
                    <a:ext cx="18665" cy="33925"/>
                  </a:xfrm>
                  <a:custGeom>
                    <a:avLst/>
                    <a:gdLst>
                      <a:gd name="connsiteX0" fmla="*/ 18666 w 18665"/>
                      <a:gd name="connsiteY0" fmla="*/ 0 h 33925"/>
                      <a:gd name="connsiteX1" fmla="*/ 4360 w 18665"/>
                      <a:gd name="connsiteY1" fmla="*/ 21663 h 33925"/>
                      <a:gd name="connsiteX2" fmla="*/ 0 w 18665"/>
                      <a:gd name="connsiteY2" fmla="*/ 33925 h 33925"/>
                      <a:gd name="connsiteX3" fmla="*/ 18529 w 18665"/>
                      <a:gd name="connsiteY3" fmla="*/ 0 h 33925"/>
                    </a:gdLst>
                    <a:ahLst/>
                    <a:cxnLst>
                      <a:cxn ang="0">
                        <a:pos x="connsiteX0" y="connsiteY0"/>
                      </a:cxn>
                      <a:cxn ang="0">
                        <a:pos x="connsiteX1" y="connsiteY1"/>
                      </a:cxn>
                      <a:cxn ang="0">
                        <a:pos x="connsiteX2" y="connsiteY2"/>
                      </a:cxn>
                      <a:cxn ang="0">
                        <a:pos x="connsiteX3" y="connsiteY3"/>
                      </a:cxn>
                    </a:cxnLst>
                    <a:rect l="l" t="t" r="r" b="b"/>
                    <a:pathLst>
                      <a:path w="18665" h="33925">
                        <a:moveTo>
                          <a:pt x="18666" y="0"/>
                        </a:moveTo>
                        <a:cubicBezTo>
                          <a:pt x="13625" y="6949"/>
                          <a:pt x="8856" y="14306"/>
                          <a:pt x="4360" y="21663"/>
                        </a:cubicBezTo>
                        <a:cubicBezTo>
                          <a:pt x="2725" y="25614"/>
                          <a:pt x="1499" y="29838"/>
                          <a:pt x="0" y="33925"/>
                        </a:cubicBezTo>
                        <a:cubicBezTo>
                          <a:pt x="5450" y="22208"/>
                          <a:pt x="11717" y="11036"/>
                          <a:pt x="18529" y="0"/>
                        </a:cubicBezTo>
                        <a:close/>
                      </a:path>
                    </a:pathLst>
                  </a:custGeom>
                  <a:solidFill>
                    <a:srgbClr val="FFD61D"/>
                  </a:solidFill>
                  <a:ln w="0" cap="flat">
                    <a:noFill/>
                    <a:prstDash val="solid"/>
                    <a:miter/>
                  </a:ln>
                </p:spPr>
                <p:txBody>
                  <a:bodyPr rtlCol="0" anchor="ctr"/>
                  <a:lstStyle/>
                  <a:p>
                    <a:endParaRPr lang="en-US"/>
                  </a:p>
                </p:txBody>
              </p:sp>
              <p:sp>
                <p:nvSpPr>
                  <p:cNvPr id="1801" name="Freeform: Shape 438">
                    <a:extLst>
                      <a:ext uri="{FF2B5EF4-FFF2-40B4-BE49-F238E27FC236}">
                        <a16:creationId xmlns:a16="http://schemas.microsoft.com/office/drawing/2014/main" id="{E6CBBC3A-E0CA-AFE3-7CCD-0726ADA06CC4}"/>
                      </a:ext>
                    </a:extLst>
                  </p:cNvPr>
                  <p:cNvSpPr/>
                  <p:nvPr/>
                </p:nvSpPr>
                <p:spPr>
                  <a:xfrm>
                    <a:off x="5001785" y="5106764"/>
                    <a:ext cx="24196" cy="7902"/>
                  </a:xfrm>
                  <a:custGeom>
                    <a:avLst/>
                    <a:gdLst>
                      <a:gd name="connsiteX0" fmla="*/ 20982 w 24196"/>
                      <a:gd name="connsiteY0" fmla="*/ 0 h 7902"/>
                      <a:gd name="connsiteX1" fmla="*/ 0 w 24196"/>
                      <a:gd name="connsiteY1" fmla="*/ 7902 h 7902"/>
                      <a:gd name="connsiteX2" fmla="*/ 16350 w 24196"/>
                      <a:gd name="connsiteY2" fmla="*/ 2725 h 7902"/>
                      <a:gd name="connsiteX3" fmla="*/ 20846 w 24196"/>
                      <a:gd name="connsiteY3" fmla="*/ 0 h 7902"/>
                    </a:gdLst>
                    <a:ahLst/>
                    <a:cxnLst>
                      <a:cxn ang="0">
                        <a:pos x="connsiteX0" y="connsiteY0"/>
                      </a:cxn>
                      <a:cxn ang="0">
                        <a:pos x="connsiteX1" y="connsiteY1"/>
                      </a:cxn>
                      <a:cxn ang="0">
                        <a:pos x="connsiteX2" y="connsiteY2"/>
                      </a:cxn>
                      <a:cxn ang="0">
                        <a:pos x="connsiteX3" y="connsiteY3"/>
                      </a:cxn>
                    </a:cxnLst>
                    <a:rect l="l" t="t" r="r" b="b"/>
                    <a:pathLst>
                      <a:path w="24196" h="7902">
                        <a:moveTo>
                          <a:pt x="20982" y="0"/>
                        </a:moveTo>
                        <a:cubicBezTo>
                          <a:pt x="12944" y="2180"/>
                          <a:pt x="6540" y="5313"/>
                          <a:pt x="0" y="7902"/>
                        </a:cubicBezTo>
                        <a:cubicBezTo>
                          <a:pt x="2180" y="7085"/>
                          <a:pt x="9401" y="4632"/>
                          <a:pt x="16350" y="2725"/>
                        </a:cubicBezTo>
                        <a:cubicBezTo>
                          <a:pt x="23026" y="1090"/>
                          <a:pt x="27658" y="0"/>
                          <a:pt x="20846" y="0"/>
                        </a:cubicBezTo>
                        <a:close/>
                      </a:path>
                    </a:pathLst>
                  </a:custGeom>
                  <a:solidFill>
                    <a:srgbClr val="FFD61D"/>
                  </a:solidFill>
                  <a:ln w="0" cap="flat">
                    <a:noFill/>
                    <a:prstDash val="solid"/>
                    <a:miter/>
                  </a:ln>
                </p:spPr>
                <p:txBody>
                  <a:bodyPr rtlCol="0" anchor="ctr"/>
                  <a:lstStyle/>
                  <a:p>
                    <a:endParaRPr lang="en-US"/>
                  </a:p>
                </p:txBody>
              </p:sp>
              <p:sp>
                <p:nvSpPr>
                  <p:cNvPr id="1802" name="Freeform: Shape 439">
                    <a:extLst>
                      <a:ext uri="{FF2B5EF4-FFF2-40B4-BE49-F238E27FC236}">
                        <a16:creationId xmlns:a16="http://schemas.microsoft.com/office/drawing/2014/main" id="{99AA3672-0349-6D18-BA4F-963560FEF996}"/>
                      </a:ext>
                    </a:extLst>
                  </p:cNvPr>
                  <p:cNvSpPr/>
                  <p:nvPr/>
                </p:nvSpPr>
                <p:spPr>
                  <a:xfrm>
                    <a:off x="5237218" y="5355140"/>
                    <a:ext cx="2043" cy="25205"/>
                  </a:xfrm>
                  <a:custGeom>
                    <a:avLst/>
                    <a:gdLst>
                      <a:gd name="connsiteX0" fmla="*/ 0 w 2043"/>
                      <a:gd name="connsiteY0" fmla="*/ 2180 h 25205"/>
                      <a:gd name="connsiteX1" fmla="*/ 1499 w 2043"/>
                      <a:gd name="connsiteY1" fmla="*/ 25206 h 25205"/>
                      <a:gd name="connsiteX2" fmla="*/ 2044 w 2043"/>
                      <a:gd name="connsiteY2" fmla="*/ 22890 h 25205"/>
                      <a:gd name="connsiteX3" fmla="*/ 272 w 2043"/>
                      <a:gd name="connsiteY3" fmla="*/ 0 h 25205"/>
                      <a:gd name="connsiteX4" fmla="*/ 0 w 2043"/>
                      <a:gd name="connsiteY4" fmla="*/ 2316 h 25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43" h="25205">
                        <a:moveTo>
                          <a:pt x="0" y="2180"/>
                        </a:moveTo>
                        <a:cubicBezTo>
                          <a:pt x="1362" y="9674"/>
                          <a:pt x="1226" y="17439"/>
                          <a:pt x="1499" y="25206"/>
                        </a:cubicBezTo>
                        <a:lnTo>
                          <a:pt x="2044" y="22890"/>
                        </a:lnTo>
                        <a:cubicBezTo>
                          <a:pt x="1907" y="15123"/>
                          <a:pt x="1499" y="7494"/>
                          <a:pt x="272" y="0"/>
                        </a:cubicBezTo>
                        <a:lnTo>
                          <a:pt x="0" y="2316"/>
                        </a:lnTo>
                        <a:close/>
                      </a:path>
                    </a:pathLst>
                  </a:custGeom>
                  <a:solidFill>
                    <a:srgbClr val="FFD61D"/>
                  </a:solidFill>
                  <a:ln w="0" cap="flat">
                    <a:noFill/>
                    <a:prstDash val="solid"/>
                    <a:miter/>
                  </a:ln>
                </p:spPr>
                <p:txBody>
                  <a:bodyPr rtlCol="0" anchor="ctr"/>
                  <a:lstStyle/>
                  <a:p>
                    <a:endParaRPr lang="en-US"/>
                  </a:p>
                </p:txBody>
              </p:sp>
              <p:sp>
                <p:nvSpPr>
                  <p:cNvPr id="1803" name="Freeform: Shape 440">
                    <a:extLst>
                      <a:ext uri="{FF2B5EF4-FFF2-40B4-BE49-F238E27FC236}">
                        <a16:creationId xmlns:a16="http://schemas.microsoft.com/office/drawing/2014/main" id="{B2E26ACA-28E8-C875-8A68-4AC2FF3314DA}"/>
                      </a:ext>
                    </a:extLst>
                  </p:cNvPr>
                  <p:cNvSpPr/>
                  <p:nvPr/>
                </p:nvSpPr>
                <p:spPr>
                  <a:xfrm>
                    <a:off x="5188370" y="5128286"/>
                    <a:ext cx="24353" cy="14730"/>
                  </a:xfrm>
                  <a:custGeom>
                    <a:avLst/>
                    <a:gdLst>
                      <a:gd name="connsiteX0" fmla="*/ 3887 w 24353"/>
                      <a:gd name="connsiteY0" fmla="*/ 4774 h 14730"/>
                      <a:gd name="connsiteX1" fmla="*/ 15740 w 24353"/>
                      <a:gd name="connsiteY1" fmla="*/ 9678 h 14730"/>
                      <a:gd name="connsiteX2" fmla="*/ 16966 w 24353"/>
                      <a:gd name="connsiteY2" fmla="*/ 8452 h 14730"/>
                      <a:gd name="connsiteX3" fmla="*/ 3887 w 24353"/>
                      <a:gd name="connsiteY3" fmla="*/ 4910 h 14730"/>
                    </a:gdLst>
                    <a:ahLst/>
                    <a:cxnLst>
                      <a:cxn ang="0">
                        <a:pos x="connsiteX0" y="connsiteY0"/>
                      </a:cxn>
                      <a:cxn ang="0">
                        <a:pos x="connsiteX1" y="connsiteY1"/>
                      </a:cxn>
                      <a:cxn ang="0">
                        <a:pos x="connsiteX2" y="connsiteY2"/>
                      </a:cxn>
                      <a:cxn ang="0">
                        <a:pos x="connsiteX3" y="connsiteY3"/>
                      </a:cxn>
                    </a:cxnLst>
                    <a:rect l="l" t="t" r="r" b="b"/>
                    <a:pathLst>
                      <a:path w="24353" h="14730">
                        <a:moveTo>
                          <a:pt x="3887" y="4774"/>
                        </a:moveTo>
                        <a:cubicBezTo>
                          <a:pt x="-2108" y="-404"/>
                          <a:pt x="7838" y="4774"/>
                          <a:pt x="15740" y="9678"/>
                        </a:cubicBezTo>
                        <a:cubicBezTo>
                          <a:pt x="23642" y="14583"/>
                          <a:pt x="29773" y="18534"/>
                          <a:pt x="16966" y="8452"/>
                        </a:cubicBezTo>
                        <a:cubicBezTo>
                          <a:pt x="-7967" y="-5990"/>
                          <a:pt x="1162" y="1776"/>
                          <a:pt x="3887" y="4910"/>
                        </a:cubicBezTo>
                        <a:close/>
                      </a:path>
                    </a:pathLst>
                  </a:custGeom>
                  <a:solidFill>
                    <a:srgbClr val="FFD61D"/>
                  </a:solidFill>
                  <a:ln w="0" cap="flat">
                    <a:noFill/>
                    <a:prstDash val="solid"/>
                    <a:miter/>
                  </a:ln>
                </p:spPr>
                <p:txBody>
                  <a:bodyPr rtlCol="0" anchor="ctr"/>
                  <a:lstStyle/>
                  <a:p>
                    <a:endParaRPr lang="en-US"/>
                  </a:p>
                </p:txBody>
              </p:sp>
              <p:sp>
                <p:nvSpPr>
                  <p:cNvPr id="1804" name="Freeform: Shape 441">
                    <a:extLst>
                      <a:ext uri="{FF2B5EF4-FFF2-40B4-BE49-F238E27FC236}">
                        <a16:creationId xmlns:a16="http://schemas.microsoft.com/office/drawing/2014/main" id="{C3B30167-928A-66EB-9679-348A747BC0D1}"/>
                      </a:ext>
                    </a:extLst>
                  </p:cNvPr>
                  <p:cNvSpPr/>
                  <p:nvPr/>
                </p:nvSpPr>
                <p:spPr>
                  <a:xfrm>
                    <a:off x="5277547" y="5422173"/>
                    <a:ext cx="681" cy="10354"/>
                  </a:xfrm>
                  <a:custGeom>
                    <a:avLst/>
                    <a:gdLst>
                      <a:gd name="connsiteX0" fmla="*/ 681 w 681"/>
                      <a:gd name="connsiteY0" fmla="*/ 0 h 10354"/>
                      <a:gd name="connsiteX1" fmla="*/ 0 w 681"/>
                      <a:gd name="connsiteY1" fmla="*/ 10355 h 10354"/>
                      <a:gd name="connsiteX2" fmla="*/ 681 w 681"/>
                      <a:gd name="connsiteY2" fmla="*/ 0 h 10354"/>
                    </a:gdLst>
                    <a:ahLst/>
                    <a:cxnLst>
                      <a:cxn ang="0">
                        <a:pos x="connsiteX0" y="connsiteY0"/>
                      </a:cxn>
                      <a:cxn ang="0">
                        <a:pos x="connsiteX1" y="connsiteY1"/>
                      </a:cxn>
                      <a:cxn ang="0">
                        <a:pos x="connsiteX2" y="connsiteY2"/>
                      </a:cxn>
                    </a:cxnLst>
                    <a:rect l="l" t="t" r="r" b="b"/>
                    <a:pathLst>
                      <a:path w="681" h="10354">
                        <a:moveTo>
                          <a:pt x="681" y="0"/>
                        </a:moveTo>
                        <a:cubicBezTo>
                          <a:pt x="273" y="3406"/>
                          <a:pt x="0" y="6949"/>
                          <a:pt x="0" y="10355"/>
                        </a:cubicBezTo>
                        <a:cubicBezTo>
                          <a:pt x="273" y="6267"/>
                          <a:pt x="409" y="2861"/>
                          <a:pt x="681" y="0"/>
                        </a:cubicBezTo>
                        <a:close/>
                      </a:path>
                    </a:pathLst>
                  </a:custGeom>
                  <a:solidFill>
                    <a:srgbClr val="FFD61D"/>
                  </a:solidFill>
                  <a:ln w="0" cap="flat">
                    <a:noFill/>
                    <a:prstDash val="solid"/>
                    <a:miter/>
                  </a:ln>
                </p:spPr>
                <p:txBody>
                  <a:bodyPr rtlCol="0" anchor="ctr"/>
                  <a:lstStyle/>
                  <a:p>
                    <a:endParaRPr lang="en-US"/>
                  </a:p>
                </p:txBody>
              </p:sp>
              <p:sp>
                <p:nvSpPr>
                  <p:cNvPr id="1805" name="Freeform: Shape 442">
                    <a:extLst>
                      <a:ext uri="{FF2B5EF4-FFF2-40B4-BE49-F238E27FC236}">
                        <a16:creationId xmlns:a16="http://schemas.microsoft.com/office/drawing/2014/main" id="{BABB954E-0B0C-ABF9-CE39-714DB8BDC83B}"/>
                      </a:ext>
                    </a:extLst>
                  </p:cNvPr>
                  <p:cNvSpPr/>
                  <p:nvPr/>
                </p:nvSpPr>
                <p:spPr>
                  <a:xfrm>
                    <a:off x="5278228" y="5392880"/>
                    <a:ext cx="2411" cy="29292"/>
                  </a:xfrm>
                  <a:custGeom>
                    <a:avLst/>
                    <a:gdLst>
                      <a:gd name="connsiteX0" fmla="*/ 0 w 2411"/>
                      <a:gd name="connsiteY0" fmla="*/ 29293 h 29292"/>
                      <a:gd name="connsiteX1" fmla="*/ 2180 w 2411"/>
                      <a:gd name="connsiteY1" fmla="*/ 0 h 29292"/>
                      <a:gd name="connsiteX2" fmla="*/ 817 w 2411"/>
                      <a:gd name="connsiteY2" fmla="*/ 15668 h 29292"/>
                      <a:gd name="connsiteX3" fmla="*/ 0 w 2411"/>
                      <a:gd name="connsiteY3" fmla="*/ 29293 h 29292"/>
                    </a:gdLst>
                    <a:ahLst/>
                    <a:cxnLst>
                      <a:cxn ang="0">
                        <a:pos x="connsiteX0" y="connsiteY0"/>
                      </a:cxn>
                      <a:cxn ang="0">
                        <a:pos x="connsiteX1" y="connsiteY1"/>
                      </a:cxn>
                      <a:cxn ang="0">
                        <a:pos x="connsiteX2" y="connsiteY2"/>
                      </a:cxn>
                      <a:cxn ang="0">
                        <a:pos x="connsiteX3" y="connsiteY3"/>
                      </a:cxn>
                    </a:cxnLst>
                    <a:rect l="l" t="t" r="r" b="b"/>
                    <a:pathLst>
                      <a:path w="2411" h="29292">
                        <a:moveTo>
                          <a:pt x="0" y="29293"/>
                        </a:moveTo>
                        <a:cubicBezTo>
                          <a:pt x="1499" y="18393"/>
                          <a:pt x="2997" y="7493"/>
                          <a:pt x="2180" y="0"/>
                        </a:cubicBezTo>
                        <a:cubicBezTo>
                          <a:pt x="1226" y="6812"/>
                          <a:pt x="817" y="11445"/>
                          <a:pt x="817" y="15668"/>
                        </a:cubicBezTo>
                        <a:cubicBezTo>
                          <a:pt x="409" y="19892"/>
                          <a:pt x="273" y="23843"/>
                          <a:pt x="0" y="29293"/>
                        </a:cubicBezTo>
                        <a:close/>
                      </a:path>
                    </a:pathLst>
                  </a:custGeom>
                  <a:solidFill>
                    <a:srgbClr val="FFD61D"/>
                  </a:solidFill>
                  <a:ln w="0" cap="flat">
                    <a:noFill/>
                    <a:prstDash val="solid"/>
                    <a:miter/>
                  </a:ln>
                </p:spPr>
                <p:txBody>
                  <a:bodyPr rtlCol="0" anchor="ctr"/>
                  <a:lstStyle/>
                  <a:p>
                    <a:endParaRPr lang="en-US"/>
                  </a:p>
                </p:txBody>
              </p:sp>
              <p:sp>
                <p:nvSpPr>
                  <p:cNvPr id="1806" name="Freeform: Shape 443">
                    <a:extLst>
                      <a:ext uri="{FF2B5EF4-FFF2-40B4-BE49-F238E27FC236}">
                        <a16:creationId xmlns:a16="http://schemas.microsoft.com/office/drawing/2014/main" id="{B56A0D78-FA1E-C302-FBEA-48C9360D8B73}"/>
                      </a:ext>
                    </a:extLst>
                  </p:cNvPr>
                  <p:cNvSpPr/>
                  <p:nvPr/>
                </p:nvSpPr>
                <p:spPr>
                  <a:xfrm>
                    <a:off x="5255750" y="5514684"/>
                    <a:ext cx="5790" cy="31515"/>
                  </a:xfrm>
                  <a:custGeom>
                    <a:avLst/>
                    <a:gdLst>
                      <a:gd name="connsiteX0" fmla="*/ 951 w 5790"/>
                      <a:gd name="connsiteY0" fmla="*/ 30928 h 31515"/>
                      <a:gd name="connsiteX1" fmla="*/ 3404 w 5790"/>
                      <a:gd name="connsiteY1" fmla="*/ 21390 h 31515"/>
                      <a:gd name="connsiteX2" fmla="*/ 4357 w 5790"/>
                      <a:gd name="connsiteY2" fmla="*/ 17848 h 31515"/>
                      <a:gd name="connsiteX3" fmla="*/ 5175 w 5790"/>
                      <a:gd name="connsiteY3" fmla="*/ 6540 h 31515"/>
                      <a:gd name="connsiteX4" fmla="*/ 5447 w 5790"/>
                      <a:gd name="connsiteY4" fmla="*/ 0 h 31515"/>
                      <a:gd name="connsiteX5" fmla="*/ 4630 w 5790"/>
                      <a:gd name="connsiteY5" fmla="*/ 8584 h 31515"/>
                      <a:gd name="connsiteX6" fmla="*/ 951 w 5790"/>
                      <a:gd name="connsiteY6" fmla="*/ 30928 h 3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90" h="31515">
                        <a:moveTo>
                          <a:pt x="951" y="30928"/>
                        </a:moveTo>
                        <a:lnTo>
                          <a:pt x="3404" y="21390"/>
                        </a:lnTo>
                        <a:cubicBezTo>
                          <a:pt x="2586" y="31609"/>
                          <a:pt x="3404" y="26976"/>
                          <a:pt x="4357" y="17848"/>
                        </a:cubicBezTo>
                        <a:cubicBezTo>
                          <a:pt x="6673" y="7630"/>
                          <a:pt x="5583" y="7902"/>
                          <a:pt x="5175" y="6540"/>
                        </a:cubicBezTo>
                        <a:cubicBezTo>
                          <a:pt x="5175" y="4360"/>
                          <a:pt x="5311" y="2316"/>
                          <a:pt x="5447" y="0"/>
                        </a:cubicBezTo>
                        <a:cubicBezTo>
                          <a:pt x="5175" y="3270"/>
                          <a:pt x="4902" y="6131"/>
                          <a:pt x="4630" y="8584"/>
                        </a:cubicBezTo>
                        <a:cubicBezTo>
                          <a:pt x="815" y="24388"/>
                          <a:pt x="-1365" y="34061"/>
                          <a:pt x="951" y="30928"/>
                        </a:cubicBezTo>
                        <a:close/>
                      </a:path>
                    </a:pathLst>
                  </a:custGeom>
                  <a:solidFill>
                    <a:srgbClr val="FFD61D"/>
                  </a:solidFill>
                  <a:ln w="0" cap="flat">
                    <a:noFill/>
                    <a:prstDash val="solid"/>
                    <a:miter/>
                  </a:ln>
                </p:spPr>
                <p:txBody>
                  <a:bodyPr rtlCol="0" anchor="ctr"/>
                  <a:lstStyle/>
                  <a:p>
                    <a:endParaRPr lang="en-US"/>
                  </a:p>
                </p:txBody>
              </p:sp>
              <p:sp>
                <p:nvSpPr>
                  <p:cNvPr id="1807" name="Freeform: Shape 444">
                    <a:extLst>
                      <a:ext uri="{FF2B5EF4-FFF2-40B4-BE49-F238E27FC236}">
                        <a16:creationId xmlns:a16="http://schemas.microsoft.com/office/drawing/2014/main" id="{C314BFEE-374F-AAC0-18D0-A564FEEBAD15}"/>
                      </a:ext>
                    </a:extLst>
                  </p:cNvPr>
                  <p:cNvSpPr/>
                  <p:nvPr/>
                </p:nvSpPr>
                <p:spPr>
                  <a:xfrm>
                    <a:off x="4887066" y="5966747"/>
                    <a:ext cx="67441" cy="75616"/>
                  </a:xfrm>
                  <a:custGeom>
                    <a:avLst/>
                    <a:gdLst>
                      <a:gd name="connsiteX0" fmla="*/ 51365 w 67441"/>
                      <a:gd name="connsiteY0" fmla="*/ 65671 h 75616"/>
                      <a:gd name="connsiteX1" fmla="*/ 42781 w 67441"/>
                      <a:gd name="connsiteY1" fmla="*/ 65398 h 75616"/>
                      <a:gd name="connsiteX2" fmla="*/ 40329 w 67441"/>
                      <a:gd name="connsiteY2" fmla="*/ 64989 h 75616"/>
                      <a:gd name="connsiteX3" fmla="*/ 35151 w 67441"/>
                      <a:gd name="connsiteY3" fmla="*/ 65262 h 75616"/>
                      <a:gd name="connsiteX4" fmla="*/ 34879 w 67441"/>
                      <a:gd name="connsiteY4" fmla="*/ 60493 h 75616"/>
                      <a:gd name="connsiteX5" fmla="*/ 16350 w 67441"/>
                      <a:gd name="connsiteY5" fmla="*/ 63627 h 75616"/>
                      <a:gd name="connsiteX6" fmla="*/ 67442 w 67441"/>
                      <a:gd name="connsiteY6" fmla="*/ 0 h 75616"/>
                      <a:gd name="connsiteX7" fmla="*/ 0 w 67441"/>
                      <a:gd name="connsiteY7" fmla="*/ 75616 h 75616"/>
                      <a:gd name="connsiteX8" fmla="*/ 30383 w 67441"/>
                      <a:gd name="connsiteY8" fmla="*/ 69621 h 75616"/>
                      <a:gd name="connsiteX9" fmla="*/ 41282 w 67441"/>
                      <a:gd name="connsiteY9" fmla="*/ 67578 h 75616"/>
                      <a:gd name="connsiteX10" fmla="*/ 51365 w 67441"/>
                      <a:gd name="connsiteY10" fmla="*/ 65807 h 75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7441" h="75616">
                        <a:moveTo>
                          <a:pt x="51365" y="65671"/>
                        </a:moveTo>
                        <a:cubicBezTo>
                          <a:pt x="47686" y="65671"/>
                          <a:pt x="44825" y="65671"/>
                          <a:pt x="42781" y="65398"/>
                        </a:cubicBezTo>
                        <a:cubicBezTo>
                          <a:pt x="41691" y="65398"/>
                          <a:pt x="40874" y="65125"/>
                          <a:pt x="40329" y="64989"/>
                        </a:cubicBezTo>
                        <a:cubicBezTo>
                          <a:pt x="38285" y="64989"/>
                          <a:pt x="36650" y="65125"/>
                          <a:pt x="35151" y="65262"/>
                        </a:cubicBezTo>
                        <a:cubicBezTo>
                          <a:pt x="29293" y="65262"/>
                          <a:pt x="29838" y="63763"/>
                          <a:pt x="34879" y="60493"/>
                        </a:cubicBezTo>
                        <a:cubicBezTo>
                          <a:pt x="27658" y="61311"/>
                          <a:pt x="21663" y="62264"/>
                          <a:pt x="16350" y="63627"/>
                        </a:cubicBezTo>
                        <a:cubicBezTo>
                          <a:pt x="44961" y="30519"/>
                          <a:pt x="35969" y="36377"/>
                          <a:pt x="67442" y="0"/>
                        </a:cubicBezTo>
                        <a:cubicBezTo>
                          <a:pt x="38830" y="32018"/>
                          <a:pt x="18393" y="55043"/>
                          <a:pt x="0" y="75616"/>
                        </a:cubicBezTo>
                        <a:cubicBezTo>
                          <a:pt x="10082" y="73573"/>
                          <a:pt x="19211" y="71801"/>
                          <a:pt x="30383" y="69621"/>
                        </a:cubicBezTo>
                        <a:cubicBezTo>
                          <a:pt x="37740" y="67987"/>
                          <a:pt x="37740" y="68259"/>
                          <a:pt x="41282" y="67578"/>
                        </a:cubicBezTo>
                        <a:cubicBezTo>
                          <a:pt x="44280" y="67033"/>
                          <a:pt x="47550" y="66488"/>
                          <a:pt x="51365" y="65807"/>
                        </a:cubicBezTo>
                        <a:close/>
                      </a:path>
                    </a:pathLst>
                  </a:custGeom>
                  <a:solidFill>
                    <a:srgbClr val="FFD61D"/>
                  </a:solidFill>
                  <a:ln w="0" cap="flat">
                    <a:noFill/>
                    <a:prstDash val="solid"/>
                    <a:miter/>
                  </a:ln>
                </p:spPr>
                <p:txBody>
                  <a:bodyPr rtlCol="0" anchor="ctr"/>
                  <a:lstStyle/>
                  <a:p>
                    <a:endParaRPr lang="en-US"/>
                  </a:p>
                </p:txBody>
              </p:sp>
              <p:sp>
                <p:nvSpPr>
                  <p:cNvPr id="1808" name="Freeform: Shape 445">
                    <a:extLst>
                      <a:ext uri="{FF2B5EF4-FFF2-40B4-BE49-F238E27FC236}">
                        <a16:creationId xmlns:a16="http://schemas.microsoft.com/office/drawing/2014/main" id="{193330B3-2EFA-A2A2-5516-BF5229DBF493}"/>
                      </a:ext>
                    </a:extLst>
                  </p:cNvPr>
                  <p:cNvSpPr/>
                  <p:nvPr/>
                </p:nvSpPr>
                <p:spPr>
                  <a:xfrm>
                    <a:off x="4954508" y="5935411"/>
                    <a:ext cx="27657" cy="31199"/>
                  </a:xfrm>
                  <a:custGeom>
                    <a:avLst/>
                    <a:gdLst>
                      <a:gd name="connsiteX0" fmla="*/ 0 w 27657"/>
                      <a:gd name="connsiteY0" fmla="*/ 31200 h 31199"/>
                      <a:gd name="connsiteX1" fmla="*/ 27658 w 27657"/>
                      <a:gd name="connsiteY1" fmla="*/ 0 h 31199"/>
                      <a:gd name="connsiteX2" fmla="*/ 0 w 27657"/>
                      <a:gd name="connsiteY2" fmla="*/ 31200 h 31199"/>
                    </a:gdLst>
                    <a:ahLst/>
                    <a:cxnLst>
                      <a:cxn ang="0">
                        <a:pos x="connsiteX0" y="connsiteY0"/>
                      </a:cxn>
                      <a:cxn ang="0">
                        <a:pos x="connsiteX1" y="connsiteY1"/>
                      </a:cxn>
                      <a:cxn ang="0">
                        <a:pos x="connsiteX2" y="connsiteY2"/>
                      </a:cxn>
                    </a:cxnLst>
                    <a:rect l="l" t="t" r="r" b="b"/>
                    <a:pathLst>
                      <a:path w="27657" h="31199">
                        <a:moveTo>
                          <a:pt x="0" y="31200"/>
                        </a:moveTo>
                        <a:cubicBezTo>
                          <a:pt x="8856" y="21118"/>
                          <a:pt x="17303" y="11581"/>
                          <a:pt x="27658" y="0"/>
                        </a:cubicBezTo>
                        <a:cubicBezTo>
                          <a:pt x="16213" y="13079"/>
                          <a:pt x="7630" y="22616"/>
                          <a:pt x="0" y="31200"/>
                        </a:cubicBezTo>
                        <a:close/>
                      </a:path>
                    </a:pathLst>
                  </a:custGeom>
                  <a:solidFill>
                    <a:srgbClr val="FFD61D"/>
                  </a:solidFill>
                  <a:ln w="0" cap="flat">
                    <a:noFill/>
                    <a:prstDash val="solid"/>
                    <a:miter/>
                  </a:ln>
                </p:spPr>
                <p:txBody>
                  <a:bodyPr rtlCol="0" anchor="ctr"/>
                  <a:lstStyle/>
                  <a:p>
                    <a:endParaRPr lang="en-US"/>
                  </a:p>
                </p:txBody>
              </p:sp>
              <p:sp>
                <p:nvSpPr>
                  <p:cNvPr id="1809" name="Freeform: Shape 446">
                    <a:extLst>
                      <a:ext uri="{FF2B5EF4-FFF2-40B4-BE49-F238E27FC236}">
                        <a16:creationId xmlns:a16="http://schemas.microsoft.com/office/drawing/2014/main" id="{DA60EF25-8A9C-6129-8BF8-74F410CB3BBF}"/>
                      </a:ext>
                    </a:extLst>
                  </p:cNvPr>
                  <p:cNvSpPr/>
                  <p:nvPr/>
                </p:nvSpPr>
                <p:spPr>
                  <a:xfrm>
                    <a:off x="5307793" y="5402690"/>
                    <a:ext cx="2316" cy="24115"/>
                  </a:xfrm>
                  <a:custGeom>
                    <a:avLst/>
                    <a:gdLst>
                      <a:gd name="connsiteX0" fmla="*/ 0 w 2316"/>
                      <a:gd name="connsiteY0" fmla="*/ 0 h 24115"/>
                      <a:gd name="connsiteX1" fmla="*/ 1907 w 2316"/>
                      <a:gd name="connsiteY1" fmla="*/ 24115 h 24115"/>
                      <a:gd name="connsiteX2" fmla="*/ 2316 w 2316"/>
                      <a:gd name="connsiteY2" fmla="*/ 15396 h 24115"/>
                      <a:gd name="connsiteX3" fmla="*/ 0 w 2316"/>
                      <a:gd name="connsiteY3" fmla="*/ 0 h 24115"/>
                    </a:gdLst>
                    <a:ahLst/>
                    <a:cxnLst>
                      <a:cxn ang="0">
                        <a:pos x="connsiteX0" y="connsiteY0"/>
                      </a:cxn>
                      <a:cxn ang="0">
                        <a:pos x="connsiteX1" y="connsiteY1"/>
                      </a:cxn>
                      <a:cxn ang="0">
                        <a:pos x="connsiteX2" y="connsiteY2"/>
                      </a:cxn>
                      <a:cxn ang="0">
                        <a:pos x="connsiteX3" y="connsiteY3"/>
                      </a:cxn>
                    </a:cxnLst>
                    <a:rect l="l" t="t" r="r" b="b"/>
                    <a:pathLst>
                      <a:path w="2316" h="24115">
                        <a:moveTo>
                          <a:pt x="0" y="0"/>
                        </a:moveTo>
                        <a:cubicBezTo>
                          <a:pt x="1226" y="8175"/>
                          <a:pt x="1363" y="16077"/>
                          <a:pt x="1907" y="24115"/>
                        </a:cubicBezTo>
                        <a:lnTo>
                          <a:pt x="2316" y="15396"/>
                        </a:lnTo>
                        <a:cubicBezTo>
                          <a:pt x="1907" y="10354"/>
                          <a:pt x="1090" y="5177"/>
                          <a:pt x="0" y="0"/>
                        </a:cubicBezTo>
                        <a:close/>
                      </a:path>
                    </a:pathLst>
                  </a:custGeom>
                  <a:solidFill>
                    <a:srgbClr val="FFD61D"/>
                  </a:solidFill>
                  <a:ln w="0" cap="flat">
                    <a:noFill/>
                    <a:prstDash val="solid"/>
                    <a:miter/>
                  </a:ln>
                </p:spPr>
                <p:txBody>
                  <a:bodyPr rtlCol="0" anchor="ctr"/>
                  <a:lstStyle/>
                  <a:p>
                    <a:endParaRPr lang="en-US"/>
                  </a:p>
                </p:txBody>
              </p:sp>
              <p:sp>
                <p:nvSpPr>
                  <p:cNvPr id="1810" name="Freeform: Shape 447">
                    <a:extLst>
                      <a:ext uri="{FF2B5EF4-FFF2-40B4-BE49-F238E27FC236}">
                        <a16:creationId xmlns:a16="http://schemas.microsoft.com/office/drawing/2014/main" id="{4FE650D2-6EF7-E532-A1F5-91E36B5CBF1F}"/>
                      </a:ext>
                    </a:extLst>
                  </p:cNvPr>
                  <p:cNvSpPr/>
                  <p:nvPr/>
                </p:nvSpPr>
                <p:spPr>
                  <a:xfrm>
                    <a:off x="4973251" y="6016914"/>
                    <a:ext cx="31484" cy="7982"/>
                  </a:xfrm>
                  <a:custGeom>
                    <a:avLst/>
                    <a:gdLst>
                      <a:gd name="connsiteX0" fmla="*/ 30306 w 31484"/>
                      <a:gd name="connsiteY0" fmla="*/ 245 h 7982"/>
                      <a:gd name="connsiteX1" fmla="*/ 468 w 31484"/>
                      <a:gd name="connsiteY1" fmla="*/ 7193 h 7982"/>
                      <a:gd name="connsiteX2" fmla="*/ 30306 w 31484"/>
                      <a:gd name="connsiteY2" fmla="*/ 245 h 7982"/>
                    </a:gdLst>
                    <a:ahLst/>
                    <a:cxnLst>
                      <a:cxn ang="0">
                        <a:pos x="connsiteX0" y="connsiteY0"/>
                      </a:cxn>
                      <a:cxn ang="0">
                        <a:pos x="connsiteX1" y="connsiteY1"/>
                      </a:cxn>
                      <a:cxn ang="0">
                        <a:pos x="connsiteX2" y="connsiteY2"/>
                      </a:cxn>
                    </a:cxnLst>
                    <a:rect l="l" t="t" r="r" b="b"/>
                    <a:pathLst>
                      <a:path w="31484" h="7982">
                        <a:moveTo>
                          <a:pt x="30306" y="245"/>
                        </a:moveTo>
                        <a:cubicBezTo>
                          <a:pt x="21313" y="2424"/>
                          <a:pt x="7553" y="6239"/>
                          <a:pt x="468" y="7193"/>
                        </a:cubicBezTo>
                        <a:cubicBezTo>
                          <a:pt x="-4982" y="11281"/>
                          <a:pt x="39162" y="-1935"/>
                          <a:pt x="30306" y="245"/>
                        </a:cubicBezTo>
                        <a:close/>
                      </a:path>
                    </a:pathLst>
                  </a:custGeom>
                  <a:solidFill>
                    <a:srgbClr val="FFD61D"/>
                  </a:solidFill>
                  <a:ln w="0" cap="flat">
                    <a:noFill/>
                    <a:prstDash val="solid"/>
                    <a:miter/>
                  </a:ln>
                </p:spPr>
                <p:txBody>
                  <a:bodyPr rtlCol="0" anchor="ctr"/>
                  <a:lstStyle/>
                  <a:p>
                    <a:endParaRPr lang="en-US"/>
                  </a:p>
                </p:txBody>
              </p:sp>
              <p:sp>
                <p:nvSpPr>
                  <p:cNvPr id="1811" name="Freeform: Shape 448">
                    <a:extLst>
                      <a:ext uri="{FF2B5EF4-FFF2-40B4-BE49-F238E27FC236}">
                        <a16:creationId xmlns:a16="http://schemas.microsoft.com/office/drawing/2014/main" id="{E08DD26A-71C6-9A68-F37D-DC9B31C6465F}"/>
                      </a:ext>
                    </a:extLst>
                  </p:cNvPr>
                  <p:cNvSpPr/>
                  <p:nvPr/>
                </p:nvSpPr>
                <p:spPr>
                  <a:xfrm>
                    <a:off x="5084629" y="5854208"/>
                    <a:ext cx="26153" cy="33516"/>
                  </a:xfrm>
                  <a:custGeom>
                    <a:avLst/>
                    <a:gdLst>
                      <a:gd name="connsiteX0" fmla="*/ 403 w 26153"/>
                      <a:gd name="connsiteY0" fmla="*/ 33517 h 33516"/>
                      <a:gd name="connsiteX1" fmla="*/ 26153 w 26153"/>
                      <a:gd name="connsiteY1" fmla="*/ 0 h 33516"/>
                      <a:gd name="connsiteX2" fmla="*/ 9395 w 26153"/>
                      <a:gd name="connsiteY2" fmla="*/ 19211 h 33516"/>
                      <a:gd name="connsiteX3" fmla="*/ 403 w 26153"/>
                      <a:gd name="connsiteY3" fmla="*/ 33380 h 33516"/>
                    </a:gdLst>
                    <a:ahLst/>
                    <a:cxnLst>
                      <a:cxn ang="0">
                        <a:pos x="connsiteX0" y="connsiteY0"/>
                      </a:cxn>
                      <a:cxn ang="0">
                        <a:pos x="connsiteX1" y="connsiteY1"/>
                      </a:cxn>
                      <a:cxn ang="0">
                        <a:pos x="connsiteX2" y="connsiteY2"/>
                      </a:cxn>
                      <a:cxn ang="0">
                        <a:pos x="connsiteX3" y="connsiteY3"/>
                      </a:cxn>
                    </a:cxnLst>
                    <a:rect l="l" t="t" r="r" b="b"/>
                    <a:pathLst>
                      <a:path w="26153" h="33516">
                        <a:moveTo>
                          <a:pt x="403" y="33517"/>
                        </a:moveTo>
                        <a:cubicBezTo>
                          <a:pt x="7215" y="27249"/>
                          <a:pt x="19341" y="8992"/>
                          <a:pt x="26153" y="0"/>
                        </a:cubicBezTo>
                        <a:cubicBezTo>
                          <a:pt x="22066" y="5995"/>
                          <a:pt x="15254" y="12671"/>
                          <a:pt x="9395" y="19211"/>
                        </a:cubicBezTo>
                        <a:cubicBezTo>
                          <a:pt x="3673" y="25614"/>
                          <a:pt x="-1505" y="31881"/>
                          <a:pt x="403" y="33380"/>
                        </a:cubicBezTo>
                        <a:close/>
                      </a:path>
                    </a:pathLst>
                  </a:custGeom>
                  <a:solidFill>
                    <a:srgbClr val="FFD61D"/>
                  </a:solidFill>
                  <a:ln w="0" cap="flat">
                    <a:noFill/>
                    <a:prstDash val="solid"/>
                    <a:miter/>
                  </a:ln>
                </p:spPr>
                <p:txBody>
                  <a:bodyPr rtlCol="0" anchor="ctr"/>
                  <a:lstStyle/>
                  <a:p>
                    <a:endParaRPr lang="en-US"/>
                  </a:p>
                </p:txBody>
              </p:sp>
              <p:sp>
                <p:nvSpPr>
                  <p:cNvPr id="1812" name="Freeform: Shape 449">
                    <a:extLst>
                      <a:ext uri="{FF2B5EF4-FFF2-40B4-BE49-F238E27FC236}">
                        <a16:creationId xmlns:a16="http://schemas.microsoft.com/office/drawing/2014/main" id="{D877E6D5-46C0-82F6-D469-39D416BC7769}"/>
                      </a:ext>
                    </a:extLst>
                  </p:cNvPr>
                  <p:cNvSpPr/>
                  <p:nvPr/>
                </p:nvSpPr>
                <p:spPr>
                  <a:xfrm>
                    <a:off x="5116299" y="5958300"/>
                    <a:ext cx="29770" cy="12486"/>
                  </a:xfrm>
                  <a:custGeom>
                    <a:avLst/>
                    <a:gdLst>
                      <a:gd name="connsiteX0" fmla="*/ 29634 w 29770"/>
                      <a:gd name="connsiteY0" fmla="*/ 0 h 12486"/>
                      <a:gd name="connsiteX1" fmla="*/ 16418 w 29770"/>
                      <a:gd name="connsiteY1" fmla="*/ 4905 h 12486"/>
                      <a:gd name="connsiteX2" fmla="*/ 15601 w 29770"/>
                      <a:gd name="connsiteY2" fmla="*/ 2316 h 12486"/>
                      <a:gd name="connsiteX3" fmla="*/ 69 w 29770"/>
                      <a:gd name="connsiteY3" fmla="*/ 11990 h 12486"/>
                      <a:gd name="connsiteX4" fmla="*/ 5383 w 29770"/>
                      <a:gd name="connsiteY4" fmla="*/ 11172 h 12486"/>
                      <a:gd name="connsiteX5" fmla="*/ 14511 w 29770"/>
                      <a:gd name="connsiteY5" fmla="*/ 7630 h 12486"/>
                      <a:gd name="connsiteX6" fmla="*/ 29771 w 29770"/>
                      <a:gd name="connsiteY6" fmla="*/ 0 h 12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770" h="12486">
                        <a:moveTo>
                          <a:pt x="29634" y="0"/>
                        </a:moveTo>
                        <a:cubicBezTo>
                          <a:pt x="25138" y="2044"/>
                          <a:pt x="19688" y="4087"/>
                          <a:pt x="16418" y="4905"/>
                        </a:cubicBezTo>
                        <a:cubicBezTo>
                          <a:pt x="13149" y="5722"/>
                          <a:pt x="12059" y="4905"/>
                          <a:pt x="15601" y="2316"/>
                        </a:cubicBezTo>
                        <a:cubicBezTo>
                          <a:pt x="9197" y="5586"/>
                          <a:pt x="1023" y="10491"/>
                          <a:pt x="69" y="11990"/>
                        </a:cubicBezTo>
                        <a:cubicBezTo>
                          <a:pt x="-340" y="12807"/>
                          <a:pt x="1023" y="12671"/>
                          <a:pt x="5383" y="11172"/>
                        </a:cubicBezTo>
                        <a:cubicBezTo>
                          <a:pt x="7563" y="10354"/>
                          <a:pt x="10560" y="9401"/>
                          <a:pt x="14511" y="7630"/>
                        </a:cubicBezTo>
                        <a:cubicBezTo>
                          <a:pt x="18598" y="5586"/>
                          <a:pt x="23640" y="2997"/>
                          <a:pt x="29771" y="0"/>
                        </a:cubicBezTo>
                        <a:close/>
                      </a:path>
                    </a:pathLst>
                  </a:custGeom>
                  <a:solidFill>
                    <a:srgbClr val="FFD61D"/>
                  </a:solidFill>
                  <a:ln w="0" cap="flat">
                    <a:noFill/>
                    <a:prstDash val="solid"/>
                    <a:miter/>
                  </a:ln>
                </p:spPr>
                <p:txBody>
                  <a:bodyPr rtlCol="0" anchor="ctr"/>
                  <a:lstStyle/>
                  <a:p>
                    <a:endParaRPr lang="en-US"/>
                  </a:p>
                </p:txBody>
              </p:sp>
              <p:sp>
                <p:nvSpPr>
                  <p:cNvPr id="1813" name="Freeform: Shape 450">
                    <a:extLst>
                      <a:ext uri="{FF2B5EF4-FFF2-40B4-BE49-F238E27FC236}">
                        <a16:creationId xmlns:a16="http://schemas.microsoft.com/office/drawing/2014/main" id="{BB5068EF-169C-01AB-C5AA-AD35A4AAE8AA}"/>
                      </a:ext>
                    </a:extLst>
                  </p:cNvPr>
                  <p:cNvSpPr/>
                  <p:nvPr/>
                </p:nvSpPr>
                <p:spPr>
                  <a:xfrm>
                    <a:off x="5044022" y="5921105"/>
                    <a:ext cx="14169" cy="19755"/>
                  </a:xfrm>
                  <a:custGeom>
                    <a:avLst/>
                    <a:gdLst>
                      <a:gd name="connsiteX0" fmla="*/ 0 w 14169"/>
                      <a:gd name="connsiteY0" fmla="*/ 19619 h 19755"/>
                      <a:gd name="connsiteX1" fmla="*/ 5314 w 14169"/>
                      <a:gd name="connsiteY1" fmla="*/ 14306 h 19755"/>
                      <a:gd name="connsiteX2" fmla="*/ 14170 w 14169"/>
                      <a:gd name="connsiteY2" fmla="*/ 0 h 19755"/>
                      <a:gd name="connsiteX3" fmla="*/ 0 w 14169"/>
                      <a:gd name="connsiteY3" fmla="*/ 19756 h 19755"/>
                    </a:gdLst>
                    <a:ahLst/>
                    <a:cxnLst>
                      <a:cxn ang="0">
                        <a:pos x="connsiteX0" y="connsiteY0"/>
                      </a:cxn>
                      <a:cxn ang="0">
                        <a:pos x="connsiteX1" y="connsiteY1"/>
                      </a:cxn>
                      <a:cxn ang="0">
                        <a:pos x="connsiteX2" y="connsiteY2"/>
                      </a:cxn>
                      <a:cxn ang="0">
                        <a:pos x="connsiteX3" y="connsiteY3"/>
                      </a:cxn>
                    </a:cxnLst>
                    <a:rect l="l" t="t" r="r" b="b"/>
                    <a:pathLst>
                      <a:path w="14169" h="19755">
                        <a:moveTo>
                          <a:pt x="0" y="19619"/>
                        </a:moveTo>
                        <a:lnTo>
                          <a:pt x="5314" y="14306"/>
                        </a:lnTo>
                        <a:cubicBezTo>
                          <a:pt x="9537" y="9537"/>
                          <a:pt x="11581" y="4496"/>
                          <a:pt x="14170" y="0"/>
                        </a:cubicBezTo>
                        <a:cubicBezTo>
                          <a:pt x="10082" y="6540"/>
                          <a:pt x="5859" y="13216"/>
                          <a:pt x="0" y="19756"/>
                        </a:cubicBezTo>
                        <a:close/>
                      </a:path>
                    </a:pathLst>
                  </a:custGeom>
                  <a:solidFill>
                    <a:srgbClr val="FFD61D"/>
                  </a:solidFill>
                  <a:ln w="0" cap="flat">
                    <a:noFill/>
                    <a:prstDash val="solid"/>
                    <a:miter/>
                  </a:ln>
                </p:spPr>
                <p:txBody>
                  <a:bodyPr rtlCol="0" anchor="ctr"/>
                  <a:lstStyle/>
                  <a:p>
                    <a:endParaRPr lang="en-US"/>
                  </a:p>
                </p:txBody>
              </p:sp>
              <p:sp>
                <p:nvSpPr>
                  <p:cNvPr id="1814" name="Freeform: Shape 451">
                    <a:extLst>
                      <a:ext uri="{FF2B5EF4-FFF2-40B4-BE49-F238E27FC236}">
                        <a16:creationId xmlns:a16="http://schemas.microsoft.com/office/drawing/2014/main" id="{C1ADF920-F828-A14E-6998-74288FEA8180}"/>
                      </a:ext>
                    </a:extLst>
                  </p:cNvPr>
                  <p:cNvSpPr/>
                  <p:nvPr/>
                </p:nvSpPr>
                <p:spPr>
                  <a:xfrm>
                    <a:off x="5139578" y="5830474"/>
                    <a:ext cx="26032" cy="22159"/>
                  </a:xfrm>
                  <a:custGeom>
                    <a:avLst/>
                    <a:gdLst>
                      <a:gd name="connsiteX0" fmla="*/ 25974 w 26032"/>
                      <a:gd name="connsiteY0" fmla="*/ 981 h 22159"/>
                      <a:gd name="connsiteX1" fmla="*/ 15483 w 26032"/>
                      <a:gd name="connsiteY1" fmla="*/ 8202 h 22159"/>
                      <a:gd name="connsiteX2" fmla="*/ 10034 w 26032"/>
                      <a:gd name="connsiteY2" fmla="*/ 8747 h 22159"/>
                      <a:gd name="connsiteX3" fmla="*/ 3085 w 26032"/>
                      <a:gd name="connsiteY3" fmla="*/ 19919 h 22159"/>
                      <a:gd name="connsiteX4" fmla="*/ 4584 w 26032"/>
                      <a:gd name="connsiteY4" fmla="*/ 21963 h 22159"/>
                      <a:gd name="connsiteX5" fmla="*/ 25974 w 26032"/>
                      <a:gd name="connsiteY5" fmla="*/ 981 h 22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032" h="22159">
                        <a:moveTo>
                          <a:pt x="25974" y="981"/>
                        </a:moveTo>
                        <a:cubicBezTo>
                          <a:pt x="26656" y="-2153"/>
                          <a:pt x="21206" y="2752"/>
                          <a:pt x="15483" y="8202"/>
                        </a:cubicBezTo>
                        <a:cubicBezTo>
                          <a:pt x="10034" y="13243"/>
                          <a:pt x="4311" y="18693"/>
                          <a:pt x="10034" y="8747"/>
                        </a:cubicBezTo>
                        <a:cubicBezTo>
                          <a:pt x="-3182" y="24960"/>
                          <a:pt x="-866" y="23325"/>
                          <a:pt x="3085" y="19919"/>
                        </a:cubicBezTo>
                        <a:cubicBezTo>
                          <a:pt x="6900" y="16649"/>
                          <a:pt x="11805" y="12562"/>
                          <a:pt x="4584" y="21963"/>
                        </a:cubicBezTo>
                        <a:cubicBezTo>
                          <a:pt x="14939" y="9292"/>
                          <a:pt x="24612" y="1117"/>
                          <a:pt x="25974" y="981"/>
                        </a:cubicBezTo>
                        <a:close/>
                      </a:path>
                    </a:pathLst>
                  </a:custGeom>
                  <a:solidFill>
                    <a:srgbClr val="FFD61D"/>
                  </a:solidFill>
                  <a:ln w="0" cap="flat">
                    <a:noFill/>
                    <a:prstDash val="solid"/>
                    <a:miter/>
                  </a:ln>
                </p:spPr>
                <p:txBody>
                  <a:bodyPr rtlCol="0" anchor="ctr"/>
                  <a:lstStyle/>
                  <a:p>
                    <a:endParaRPr lang="en-US"/>
                  </a:p>
                </p:txBody>
              </p:sp>
              <p:sp>
                <p:nvSpPr>
                  <p:cNvPr id="1815" name="Freeform: Shape 452">
                    <a:extLst>
                      <a:ext uri="{FF2B5EF4-FFF2-40B4-BE49-F238E27FC236}">
                        <a16:creationId xmlns:a16="http://schemas.microsoft.com/office/drawing/2014/main" id="{9428058C-B7F0-246B-5224-7A41B6451BEC}"/>
                      </a:ext>
                    </a:extLst>
                  </p:cNvPr>
                  <p:cNvSpPr/>
                  <p:nvPr/>
                </p:nvSpPr>
                <p:spPr>
                  <a:xfrm>
                    <a:off x="5139666" y="5852301"/>
                    <a:ext cx="4496" cy="5449"/>
                  </a:xfrm>
                  <a:custGeom>
                    <a:avLst/>
                    <a:gdLst>
                      <a:gd name="connsiteX0" fmla="*/ 4496 w 4496"/>
                      <a:gd name="connsiteY0" fmla="*/ 136 h 5449"/>
                      <a:gd name="connsiteX1" fmla="*/ 817 w 4496"/>
                      <a:gd name="connsiteY1" fmla="*/ 4496 h 5449"/>
                      <a:gd name="connsiteX2" fmla="*/ 0 w 4496"/>
                      <a:gd name="connsiteY2" fmla="*/ 5450 h 5449"/>
                      <a:gd name="connsiteX3" fmla="*/ 954 w 4496"/>
                      <a:gd name="connsiteY3" fmla="*/ 4360 h 5449"/>
                      <a:gd name="connsiteX4" fmla="*/ 4496 w 4496"/>
                      <a:gd name="connsiteY4" fmla="*/ 0 h 54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96" h="5449">
                        <a:moveTo>
                          <a:pt x="4496" y="136"/>
                        </a:moveTo>
                        <a:cubicBezTo>
                          <a:pt x="3406" y="1499"/>
                          <a:pt x="2180" y="2997"/>
                          <a:pt x="817" y="4496"/>
                        </a:cubicBezTo>
                        <a:cubicBezTo>
                          <a:pt x="545" y="4769"/>
                          <a:pt x="273" y="5177"/>
                          <a:pt x="0" y="5450"/>
                        </a:cubicBezTo>
                        <a:cubicBezTo>
                          <a:pt x="409" y="5041"/>
                          <a:pt x="681" y="4632"/>
                          <a:pt x="954" y="4360"/>
                        </a:cubicBezTo>
                        <a:cubicBezTo>
                          <a:pt x="2452" y="2589"/>
                          <a:pt x="3542" y="1226"/>
                          <a:pt x="4496" y="0"/>
                        </a:cubicBezTo>
                        <a:close/>
                      </a:path>
                    </a:pathLst>
                  </a:custGeom>
                  <a:solidFill>
                    <a:srgbClr val="FFD61D"/>
                  </a:solidFill>
                  <a:ln w="0" cap="flat">
                    <a:noFill/>
                    <a:prstDash val="solid"/>
                    <a:miter/>
                  </a:ln>
                </p:spPr>
                <p:txBody>
                  <a:bodyPr rtlCol="0" anchor="ctr"/>
                  <a:lstStyle/>
                  <a:p>
                    <a:endParaRPr lang="en-US"/>
                  </a:p>
                </p:txBody>
              </p:sp>
              <p:sp>
                <p:nvSpPr>
                  <p:cNvPr id="1816" name="Freeform: Shape 453">
                    <a:extLst>
                      <a:ext uri="{FF2B5EF4-FFF2-40B4-BE49-F238E27FC236}">
                        <a16:creationId xmlns:a16="http://schemas.microsoft.com/office/drawing/2014/main" id="{B02A2758-740B-682D-86CB-269AF840219B}"/>
                      </a:ext>
                    </a:extLst>
                  </p:cNvPr>
                  <p:cNvSpPr/>
                  <p:nvPr/>
                </p:nvSpPr>
                <p:spPr>
                  <a:xfrm>
                    <a:off x="5287220" y="5795895"/>
                    <a:ext cx="6131" cy="7085"/>
                  </a:xfrm>
                  <a:custGeom>
                    <a:avLst/>
                    <a:gdLst>
                      <a:gd name="connsiteX0" fmla="*/ 6131 w 6131"/>
                      <a:gd name="connsiteY0" fmla="*/ 0 h 7085"/>
                      <a:gd name="connsiteX1" fmla="*/ 0 w 6131"/>
                      <a:gd name="connsiteY1" fmla="*/ 7085 h 7085"/>
                      <a:gd name="connsiteX2" fmla="*/ 6131 w 6131"/>
                      <a:gd name="connsiteY2" fmla="*/ 0 h 7085"/>
                    </a:gdLst>
                    <a:ahLst/>
                    <a:cxnLst>
                      <a:cxn ang="0">
                        <a:pos x="connsiteX0" y="connsiteY0"/>
                      </a:cxn>
                      <a:cxn ang="0">
                        <a:pos x="connsiteX1" y="connsiteY1"/>
                      </a:cxn>
                      <a:cxn ang="0">
                        <a:pos x="connsiteX2" y="connsiteY2"/>
                      </a:cxn>
                    </a:cxnLst>
                    <a:rect l="l" t="t" r="r" b="b"/>
                    <a:pathLst>
                      <a:path w="6131" h="7085">
                        <a:moveTo>
                          <a:pt x="6131" y="0"/>
                        </a:moveTo>
                        <a:cubicBezTo>
                          <a:pt x="3542" y="2997"/>
                          <a:pt x="1635" y="5177"/>
                          <a:pt x="0" y="7085"/>
                        </a:cubicBezTo>
                        <a:cubicBezTo>
                          <a:pt x="2180" y="4769"/>
                          <a:pt x="4224" y="2452"/>
                          <a:pt x="6131" y="0"/>
                        </a:cubicBezTo>
                        <a:close/>
                      </a:path>
                    </a:pathLst>
                  </a:custGeom>
                  <a:solidFill>
                    <a:srgbClr val="FFD61D"/>
                  </a:solidFill>
                  <a:ln w="0" cap="flat">
                    <a:noFill/>
                    <a:prstDash val="solid"/>
                    <a:miter/>
                  </a:ln>
                </p:spPr>
                <p:txBody>
                  <a:bodyPr rtlCol="0" anchor="ctr"/>
                  <a:lstStyle/>
                  <a:p>
                    <a:endParaRPr lang="en-US"/>
                  </a:p>
                </p:txBody>
              </p:sp>
              <p:sp>
                <p:nvSpPr>
                  <p:cNvPr id="1817" name="Freeform: Shape 454">
                    <a:extLst>
                      <a:ext uri="{FF2B5EF4-FFF2-40B4-BE49-F238E27FC236}">
                        <a16:creationId xmlns:a16="http://schemas.microsoft.com/office/drawing/2014/main" id="{7004DC91-1B71-B2AF-08CD-D56ED2BC4483}"/>
                      </a:ext>
                    </a:extLst>
                  </p:cNvPr>
                  <p:cNvSpPr/>
                  <p:nvPr/>
                </p:nvSpPr>
                <p:spPr>
                  <a:xfrm>
                    <a:off x="5123998" y="5852982"/>
                    <a:ext cx="54907" cy="32426"/>
                  </a:xfrm>
                  <a:custGeom>
                    <a:avLst/>
                    <a:gdLst>
                      <a:gd name="connsiteX0" fmla="*/ 30110 w 54907"/>
                      <a:gd name="connsiteY0" fmla="*/ 14987 h 32426"/>
                      <a:gd name="connsiteX1" fmla="*/ 0 w 54907"/>
                      <a:gd name="connsiteY1" fmla="*/ 32427 h 32426"/>
                      <a:gd name="connsiteX2" fmla="*/ 35015 w 54907"/>
                      <a:gd name="connsiteY2" fmla="*/ 15123 h 32426"/>
                      <a:gd name="connsiteX3" fmla="*/ 54907 w 54907"/>
                      <a:gd name="connsiteY3" fmla="*/ 0 h 32426"/>
                      <a:gd name="connsiteX4" fmla="*/ 27386 w 54907"/>
                      <a:gd name="connsiteY4" fmla="*/ 15259 h 32426"/>
                      <a:gd name="connsiteX5" fmla="*/ 30110 w 54907"/>
                      <a:gd name="connsiteY5" fmla="*/ 14987 h 32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907" h="32426">
                        <a:moveTo>
                          <a:pt x="30110" y="14987"/>
                        </a:moveTo>
                        <a:cubicBezTo>
                          <a:pt x="21255" y="20846"/>
                          <a:pt x="11172" y="26432"/>
                          <a:pt x="0" y="32427"/>
                        </a:cubicBezTo>
                        <a:cubicBezTo>
                          <a:pt x="11172" y="26704"/>
                          <a:pt x="24388" y="20846"/>
                          <a:pt x="35015" y="15123"/>
                        </a:cubicBezTo>
                        <a:cubicBezTo>
                          <a:pt x="45642" y="9129"/>
                          <a:pt x="53272" y="3815"/>
                          <a:pt x="54907" y="0"/>
                        </a:cubicBezTo>
                        <a:cubicBezTo>
                          <a:pt x="47959" y="2589"/>
                          <a:pt x="36514" y="8856"/>
                          <a:pt x="27386" y="15259"/>
                        </a:cubicBezTo>
                        <a:lnTo>
                          <a:pt x="30110" y="14987"/>
                        </a:lnTo>
                        <a:close/>
                      </a:path>
                    </a:pathLst>
                  </a:custGeom>
                  <a:solidFill>
                    <a:srgbClr val="FFD61D"/>
                  </a:solidFill>
                  <a:ln w="0" cap="flat">
                    <a:noFill/>
                    <a:prstDash val="solid"/>
                    <a:miter/>
                  </a:ln>
                </p:spPr>
                <p:txBody>
                  <a:bodyPr rtlCol="0" anchor="ctr"/>
                  <a:lstStyle/>
                  <a:p>
                    <a:endParaRPr lang="en-US"/>
                  </a:p>
                </p:txBody>
              </p:sp>
              <p:sp>
                <p:nvSpPr>
                  <p:cNvPr id="1818" name="Freeform: Shape 455">
                    <a:extLst>
                      <a:ext uri="{FF2B5EF4-FFF2-40B4-BE49-F238E27FC236}">
                        <a16:creationId xmlns:a16="http://schemas.microsoft.com/office/drawing/2014/main" id="{39B78B7E-2734-A02E-B0F9-1847CAAADE08}"/>
                      </a:ext>
                    </a:extLst>
                  </p:cNvPr>
                  <p:cNvSpPr/>
                  <p:nvPr/>
                </p:nvSpPr>
                <p:spPr>
                  <a:xfrm>
                    <a:off x="5482869" y="5645440"/>
                    <a:ext cx="13352" cy="21021"/>
                  </a:xfrm>
                  <a:custGeom>
                    <a:avLst/>
                    <a:gdLst>
                      <a:gd name="connsiteX0" fmla="*/ 8856 w 13352"/>
                      <a:gd name="connsiteY0" fmla="*/ 3855 h 21021"/>
                      <a:gd name="connsiteX1" fmla="*/ 0 w 13352"/>
                      <a:gd name="connsiteY1" fmla="*/ 21021 h 21021"/>
                      <a:gd name="connsiteX2" fmla="*/ 13352 w 13352"/>
                      <a:gd name="connsiteY2" fmla="*/ 993 h 21021"/>
                      <a:gd name="connsiteX3" fmla="*/ 8856 w 13352"/>
                      <a:gd name="connsiteY3" fmla="*/ 3855 h 21021"/>
                    </a:gdLst>
                    <a:ahLst/>
                    <a:cxnLst>
                      <a:cxn ang="0">
                        <a:pos x="connsiteX0" y="connsiteY0"/>
                      </a:cxn>
                      <a:cxn ang="0">
                        <a:pos x="connsiteX1" y="connsiteY1"/>
                      </a:cxn>
                      <a:cxn ang="0">
                        <a:pos x="connsiteX2" y="connsiteY2"/>
                      </a:cxn>
                      <a:cxn ang="0">
                        <a:pos x="connsiteX3" y="connsiteY3"/>
                      </a:cxn>
                    </a:cxnLst>
                    <a:rect l="l" t="t" r="r" b="b"/>
                    <a:pathLst>
                      <a:path w="13352" h="21021">
                        <a:moveTo>
                          <a:pt x="8856" y="3855"/>
                        </a:moveTo>
                        <a:lnTo>
                          <a:pt x="0" y="21021"/>
                        </a:lnTo>
                        <a:lnTo>
                          <a:pt x="13352" y="993"/>
                        </a:lnTo>
                        <a:cubicBezTo>
                          <a:pt x="9128" y="6443"/>
                          <a:pt x="12943" y="-5819"/>
                          <a:pt x="8856" y="3855"/>
                        </a:cubicBezTo>
                        <a:close/>
                      </a:path>
                    </a:pathLst>
                  </a:custGeom>
                  <a:solidFill>
                    <a:srgbClr val="FFD61D"/>
                  </a:solidFill>
                  <a:ln w="0" cap="flat">
                    <a:noFill/>
                    <a:prstDash val="solid"/>
                    <a:miter/>
                  </a:ln>
                </p:spPr>
                <p:txBody>
                  <a:bodyPr rtlCol="0" anchor="ctr"/>
                  <a:lstStyle/>
                  <a:p>
                    <a:endParaRPr lang="en-US"/>
                  </a:p>
                </p:txBody>
              </p:sp>
              <p:sp>
                <p:nvSpPr>
                  <p:cNvPr id="1819" name="Freeform: Shape 456">
                    <a:extLst>
                      <a:ext uri="{FF2B5EF4-FFF2-40B4-BE49-F238E27FC236}">
                        <a16:creationId xmlns:a16="http://schemas.microsoft.com/office/drawing/2014/main" id="{C871F8CB-9200-B7FE-DA1A-FE15925054B0}"/>
                      </a:ext>
                    </a:extLst>
                  </p:cNvPr>
                  <p:cNvSpPr/>
                  <p:nvPr/>
                </p:nvSpPr>
                <p:spPr>
                  <a:xfrm>
                    <a:off x="5496221" y="5642618"/>
                    <a:ext cx="2588" cy="3951"/>
                  </a:xfrm>
                  <a:custGeom>
                    <a:avLst/>
                    <a:gdLst>
                      <a:gd name="connsiteX0" fmla="*/ 2589 w 2588"/>
                      <a:gd name="connsiteY0" fmla="*/ 0 h 3951"/>
                      <a:gd name="connsiteX1" fmla="*/ 0 w 2588"/>
                      <a:gd name="connsiteY1" fmla="*/ 3951 h 3951"/>
                      <a:gd name="connsiteX2" fmla="*/ 2589 w 2588"/>
                      <a:gd name="connsiteY2" fmla="*/ 0 h 3951"/>
                    </a:gdLst>
                    <a:ahLst/>
                    <a:cxnLst>
                      <a:cxn ang="0">
                        <a:pos x="connsiteX0" y="connsiteY0"/>
                      </a:cxn>
                      <a:cxn ang="0">
                        <a:pos x="connsiteX1" y="connsiteY1"/>
                      </a:cxn>
                      <a:cxn ang="0">
                        <a:pos x="connsiteX2" y="connsiteY2"/>
                      </a:cxn>
                    </a:cxnLst>
                    <a:rect l="l" t="t" r="r" b="b"/>
                    <a:pathLst>
                      <a:path w="2588" h="3951">
                        <a:moveTo>
                          <a:pt x="2589" y="0"/>
                        </a:moveTo>
                        <a:lnTo>
                          <a:pt x="0" y="3951"/>
                        </a:lnTo>
                        <a:cubicBezTo>
                          <a:pt x="681" y="3134"/>
                          <a:pt x="1499" y="1908"/>
                          <a:pt x="2589" y="0"/>
                        </a:cubicBezTo>
                        <a:close/>
                      </a:path>
                    </a:pathLst>
                  </a:custGeom>
                  <a:solidFill>
                    <a:srgbClr val="FFD61D"/>
                  </a:solidFill>
                  <a:ln w="0" cap="flat">
                    <a:noFill/>
                    <a:prstDash val="solid"/>
                    <a:miter/>
                  </a:ln>
                </p:spPr>
                <p:txBody>
                  <a:bodyPr rtlCol="0" anchor="ctr"/>
                  <a:lstStyle/>
                  <a:p>
                    <a:endParaRPr lang="en-US"/>
                  </a:p>
                </p:txBody>
              </p:sp>
              <p:sp>
                <p:nvSpPr>
                  <p:cNvPr id="1820" name="Freeform: Shape 457">
                    <a:extLst>
                      <a:ext uri="{FF2B5EF4-FFF2-40B4-BE49-F238E27FC236}">
                        <a16:creationId xmlns:a16="http://schemas.microsoft.com/office/drawing/2014/main" id="{4307BC15-526E-54A2-9DD3-7CC36F9BE6D0}"/>
                      </a:ext>
                    </a:extLst>
                  </p:cNvPr>
                  <p:cNvSpPr/>
                  <p:nvPr/>
                </p:nvSpPr>
                <p:spPr>
                  <a:xfrm>
                    <a:off x="5208606" y="5848350"/>
                    <a:ext cx="26269" cy="19619"/>
                  </a:xfrm>
                  <a:custGeom>
                    <a:avLst/>
                    <a:gdLst>
                      <a:gd name="connsiteX0" fmla="*/ 26023 w 26269"/>
                      <a:gd name="connsiteY0" fmla="*/ 0 h 19619"/>
                      <a:gd name="connsiteX1" fmla="*/ 0 w 26269"/>
                      <a:gd name="connsiteY1" fmla="*/ 19619 h 19619"/>
                      <a:gd name="connsiteX2" fmla="*/ 26023 w 26269"/>
                      <a:gd name="connsiteY2" fmla="*/ 0 h 19619"/>
                    </a:gdLst>
                    <a:ahLst/>
                    <a:cxnLst>
                      <a:cxn ang="0">
                        <a:pos x="connsiteX0" y="connsiteY0"/>
                      </a:cxn>
                      <a:cxn ang="0">
                        <a:pos x="connsiteX1" y="connsiteY1"/>
                      </a:cxn>
                      <a:cxn ang="0">
                        <a:pos x="connsiteX2" y="connsiteY2"/>
                      </a:cxn>
                    </a:cxnLst>
                    <a:rect l="l" t="t" r="r" b="b"/>
                    <a:pathLst>
                      <a:path w="26269" h="19619">
                        <a:moveTo>
                          <a:pt x="26023" y="0"/>
                        </a:moveTo>
                        <a:cubicBezTo>
                          <a:pt x="16349" y="7221"/>
                          <a:pt x="8856" y="12398"/>
                          <a:pt x="0" y="19619"/>
                        </a:cubicBezTo>
                        <a:cubicBezTo>
                          <a:pt x="3815" y="18257"/>
                          <a:pt x="29020" y="817"/>
                          <a:pt x="26023" y="0"/>
                        </a:cubicBezTo>
                        <a:close/>
                      </a:path>
                    </a:pathLst>
                  </a:custGeom>
                  <a:solidFill>
                    <a:srgbClr val="FFD61D"/>
                  </a:solidFill>
                  <a:ln w="0" cap="flat">
                    <a:noFill/>
                    <a:prstDash val="solid"/>
                    <a:miter/>
                  </a:ln>
                </p:spPr>
                <p:txBody>
                  <a:bodyPr rtlCol="0" anchor="ctr"/>
                  <a:lstStyle/>
                  <a:p>
                    <a:endParaRPr lang="en-US"/>
                  </a:p>
                </p:txBody>
              </p:sp>
              <p:sp>
                <p:nvSpPr>
                  <p:cNvPr id="1821" name="Freeform: Shape 458">
                    <a:extLst>
                      <a:ext uri="{FF2B5EF4-FFF2-40B4-BE49-F238E27FC236}">
                        <a16:creationId xmlns:a16="http://schemas.microsoft.com/office/drawing/2014/main" id="{5A292D47-3C4F-EF36-F6DC-517995C9A76B}"/>
                      </a:ext>
                    </a:extLst>
                  </p:cNvPr>
                  <p:cNvSpPr/>
                  <p:nvPr/>
                </p:nvSpPr>
                <p:spPr>
                  <a:xfrm>
                    <a:off x="5536414" y="5523948"/>
                    <a:ext cx="13760" cy="31745"/>
                  </a:xfrm>
                  <a:custGeom>
                    <a:avLst/>
                    <a:gdLst>
                      <a:gd name="connsiteX0" fmla="*/ 12262 w 13760"/>
                      <a:gd name="connsiteY0" fmla="*/ 2452 h 31745"/>
                      <a:gd name="connsiteX1" fmla="*/ 0 w 13760"/>
                      <a:gd name="connsiteY1" fmla="*/ 31745 h 31745"/>
                      <a:gd name="connsiteX2" fmla="*/ 13761 w 13760"/>
                      <a:gd name="connsiteY2" fmla="*/ 0 h 31745"/>
                      <a:gd name="connsiteX3" fmla="*/ 12262 w 13760"/>
                      <a:gd name="connsiteY3" fmla="*/ 2452 h 31745"/>
                    </a:gdLst>
                    <a:ahLst/>
                    <a:cxnLst>
                      <a:cxn ang="0">
                        <a:pos x="connsiteX0" y="connsiteY0"/>
                      </a:cxn>
                      <a:cxn ang="0">
                        <a:pos x="connsiteX1" y="connsiteY1"/>
                      </a:cxn>
                      <a:cxn ang="0">
                        <a:pos x="connsiteX2" y="connsiteY2"/>
                      </a:cxn>
                      <a:cxn ang="0">
                        <a:pos x="connsiteX3" y="connsiteY3"/>
                      </a:cxn>
                    </a:cxnLst>
                    <a:rect l="l" t="t" r="r" b="b"/>
                    <a:pathLst>
                      <a:path w="13760" h="31745">
                        <a:moveTo>
                          <a:pt x="12262" y="2452"/>
                        </a:moveTo>
                        <a:lnTo>
                          <a:pt x="0" y="31745"/>
                        </a:lnTo>
                        <a:lnTo>
                          <a:pt x="13761" y="0"/>
                        </a:lnTo>
                        <a:lnTo>
                          <a:pt x="12262" y="2452"/>
                        </a:lnTo>
                        <a:close/>
                      </a:path>
                    </a:pathLst>
                  </a:custGeom>
                  <a:solidFill>
                    <a:srgbClr val="FFD61D"/>
                  </a:solidFill>
                  <a:ln w="0" cap="flat">
                    <a:noFill/>
                    <a:prstDash val="solid"/>
                    <a:miter/>
                  </a:ln>
                </p:spPr>
                <p:txBody>
                  <a:bodyPr rtlCol="0" anchor="ctr"/>
                  <a:lstStyle/>
                  <a:p>
                    <a:endParaRPr lang="en-US"/>
                  </a:p>
                </p:txBody>
              </p:sp>
              <p:sp>
                <p:nvSpPr>
                  <p:cNvPr id="1822" name="Freeform: Shape 459">
                    <a:extLst>
                      <a:ext uri="{FF2B5EF4-FFF2-40B4-BE49-F238E27FC236}">
                        <a16:creationId xmlns:a16="http://schemas.microsoft.com/office/drawing/2014/main" id="{10BAA1BD-28E0-5BB6-E14F-3971AD5673FC}"/>
                      </a:ext>
                    </a:extLst>
                  </p:cNvPr>
                  <p:cNvSpPr/>
                  <p:nvPr/>
                </p:nvSpPr>
                <p:spPr>
                  <a:xfrm>
                    <a:off x="5600041" y="5354186"/>
                    <a:ext cx="5041" cy="32017"/>
                  </a:xfrm>
                  <a:custGeom>
                    <a:avLst/>
                    <a:gdLst>
                      <a:gd name="connsiteX0" fmla="*/ 0 w 5041"/>
                      <a:gd name="connsiteY0" fmla="*/ 32017 h 32017"/>
                      <a:gd name="connsiteX1" fmla="*/ 1907 w 5041"/>
                      <a:gd name="connsiteY1" fmla="*/ 26704 h 32017"/>
                      <a:gd name="connsiteX2" fmla="*/ 5041 w 5041"/>
                      <a:gd name="connsiteY2" fmla="*/ 0 h 32017"/>
                      <a:gd name="connsiteX3" fmla="*/ 3406 w 5041"/>
                      <a:gd name="connsiteY3" fmla="*/ 5450 h 32017"/>
                      <a:gd name="connsiteX4" fmla="*/ 0 w 5041"/>
                      <a:gd name="connsiteY4" fmla="*/ 32017 h 320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41" h="32017">
                        <a:moveTo>
                          <a:pt x="0" y="32017"/>
                        </a:moveTo>
                        <a:lnTo>
                          <a:pt x="1907" y="26704"/>
                        </a:lnTo>
                        <a:cubicBezTo>
                          <a:pt x="3134" y="17848"/>
                          <a:pt x="4496" y="8992"/>
                          <a:pt x="5041" y="0"/>
                        </a:cubicBezTo>
                        <a:lnTo>
                          <a:pt x="3406" y="5450"/>
                        </a:lnTo>
                        <a:cubicBezTo>
                          <a:pt x="2725" y="14306"/>
                          <a:pt x="1090" y="23162"/>
                          <a:pt x="0" y="32017"/>
                        </a:cubicBezTo>
                        <a:close/>
                      </a:path>
                    </a:pathLst>
                  </a:custGeom>
                  <a:solidFill>
                    <a:srgbClr val="FFD61D"/>
                  </a:solidFill>
                  <a:ln w="0" cap="flat">
                    <a:noFill/>
                    <a:prstDash val="solid"/>
                    <a:miter/>
                  </a:ln>
                </p:spPr>
                <p:txBody>
                  <a:bodyPr rtlCol="0" anchor="ctr"/>
                  <a:lstStyle/>
                  <a:p>
                    <a:endParaRPr lang="en-US"/>
                  </a:p>
                </p:txBody>
              </p:sp>
              <p:sp>
                <p:nvSpPr>
                  <p:cNvPr id="1823" name="Freeform: Shape 460">
                    <a:extLst>
                      <a:ext uri="{FF2B5EF4-FFF2-40B4-BE49-F238E27FC236}">
                        <a16:creationId xmlns:a16="http://schemas.microsoft.com/office/drawing/2014/main" id="{766C377D-ED6E-481E-1599-237EB8D8BCF3}"/>
                      </a:ext>
                    </a:extLst>
                  </p:cNvPr>
                  <p:cNvSpPr/>
                  <p:nvPr/>
                </p:nvSpPr>
                <p:spPr>
                  <a:xfrm>
                    <a:off x="5447456" y="5527354"/>
                    <a:ext cx="17973" cy="34454"/>
                  </a:xfrm>
                  <a:custGeom>
                    <a:avLst/>
                    <a:gdLst>
                      <a:gd name="connsiteX0" fmla="*/ 10616 w 17973"/>
                      <a:gd name="connsiteY0" fmla="*/ 5450 h 34454"/>
                      <a:gd name="connsiteX1" fmla="*/ 1079 w 17973"/>
                      <a:gd name="connsiteY1" fmla="*/ 33789 h 34454"/>
                      <a:gd name="connsiteX2" fmla="*/ 17973 w 17973"/>
                      <a:gd name="connsiteY2" fmla="*/ 0 h 34454"/>
                      <a:gd name="connsiteX3" fmla="*/ 2714 w 17973"/>
                      <a:gd name="connsiteY3" fmla="*/ 28612 h 34454"/>
                      <a:gd name="connsiteX4" fmla="*/ 10616 w 17973"/>
                      <a:gd name="connsiteY4" fmla="*/ 5586 h 344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973" h="34454">
                        <a:moveTo>
                          <a:pt x="10616" y="5450"/>
                        </a:moveTo>
                        <a:cubicBezTo>
                          <a:pt x="1351" y="22480"/>
                          <a:pt x="-1919" y="37876"/>
                          <a:pt x="1079" y="33789"/>
                        </a:cubicBezTo>
                        <a:lnTo>
                          <a:pt x="17973" y="0"/>
                        </a:lnTo>
                        <a:cubicBezTo>
                          <a:pt x="10616" y="7085"/>
                          <a:pt x="13341" y="9401"/>
                          <a:pt x="2714" y="28612"/>
                        </a:cubicBezTo>
                        <a:lnTo>
                          <a:pt x="10616" y="5586"/>
                        </a:lnTo>
                        <a:close/>
                      </a:path>
                    </a:pathLst>
                  </a:custGeom>
                  <a:solidFill>
                    <a:srgbClr val="FFD61D"/>
                  </a:solidFill>
                  <a:ln w="0" cap="flat">
                    <a:noFill/>
                    <a:prstDash val="solid"/>
                    <a:miter/>
                  </a:ln>
                </p:spPr>
                <p:txBody>
                  <a:bodyPr rtlCol="0" anchor="ctr"/>
                  <a:lstStyle/>
                  <a:p>
                    <a:endParaRPr lang="en-US"/>
                  </a:p>
                </p:txBody>
              </p:sp>
              <p:sp>
                <p:nvSpPr>
                  <p:cNvPr id="1824" name="Freeform: Shape 461">
                    <a:extLst>
                      <a:ext uri="{FF2B5EF4-FFF2-40B4-BE49-F238E27FC236}">
                        <a16:creationId xmlns:a16="http://schemas.microsoft.com/office/drawing/2014/main" id="{093FD35A-F26D-8A99-B9F4-F7FB3B50C867}"/>
                      </a:ext>
                    </a:extLst>
                  </p:cNvPr>
                  <p:cNvSpPr/>
                  <p:nvPr/>
                </p:nvSpPr>
                <p:spPr>
                  <a:xfrm>
                    <a:off x="4480100" y="4687263"/>
                    <a:ext cx="653298" cy="375356"/>
                  </a:xfrm>
                  <a:custGeom>
                    <a:avLst/>
                    <a:gdLst>
                      <a:gd name="connsiteX0" fmla="*/ 446886 w 653298"/>
                      <a:gd name="connsiteY0" fmla="*/ 21663 h 375356"/>
                      <a:gd name="connsiteX1" fmla="*/ 478768 w 653298"/>
                      <a:gd name="connsiteY1" fmla="*/ 14714 h 375356"/>
                      <a:gd name="connsiteX2" fmla="*/ 505881 w 653298"/>
                      <a:gd name="connsiteY2" fmla="*/ 13761 h 375356"/>
                      <a:gd name="connsiteX3" fmla="*/ 490621 w 653298"/>
                      <a:gd name="connsiteY3" fmla="*/ 18802 h 375356"/>
                      <a:gd name="connsiteX4" fmla="*/ 527135 w 653298"/>
                      <a:gd name="connsiteY4" fmla="*/ 9810 h 375356"/>
                      <a:gd name="connsiteX5" fmla="*/ 524138 w 653298"/>
                      <a:gd name="connsiteY5" fmla="*/ 15396 h 375356"/>
                      <a:gd name="connsiteX6" fmla="*/ 466778 w 653298"/>
                      <a:gd name="connsiteY6" fmla="*/ 26432 h 375356"/>
                      <a:gd name="connsiteX7" fmla="*/ 523865 w 653298"/>
                      <a:gd name="connsiteY7" fmla="*/ 18393 h 375356"/>
                      <a:gd name="connsiteX8" fmla="*/ 583813 w 653298"/>
                      <a:gd name="connsiteY8" fmla="*/ 16350 h 375356"/>
                      <a:gd name="connsiteX9" fmla="*/ 549888 w 653298"/>
                      <a:gd name="connsiteY9" fmla="*/ 12535 h 375356"/>
                      <a:gd name="connsiteX10" fmla="*/ 633815 w 653298"/>
                      <a:gd name="connsiteY10" fmla="*/ 15668 h 375356"/>
                      <a:gd name="connsiteX11" fmla="*/ 641445 w 653298"/>
                      <a:gd name="connsiteY11" fmla="*/ 11990 h 375356"/>
                      <a:gd name="connsiteX12" fmla="*/ 647712 w 653298"/>
                      <a:gd name="connsiteY12" fmla="*/ 12535 h 375356"/>
                      <a:gd name="connsiteX13" fmla="*/ 653298 w 653298"/>
                      <a:gd name="connsiteY13" fmla="*/ 12944 h 375356"/>
                      <a:gd name="connsiteX14" fmla="*/ 649075 w 653298"/>
                      <a:gd name="connsiteY14" fmla="*/ 12126 h 375356"/>
                      <a:gd name="connsiteX15" fmla="*/ 645669 w 653298"/>
                      <a:gd name="connsiteY15" fmla="*/ 9673 h 375356"/>
                      <a:gd name="connsiteX16" fmla="*/ 572641 w 653298"/>
                      <a:gd name="connsiteY16" fmla="*/ 0 h 375356"/>
                      <a:gd name="connsiteX17" fmla="*/ 543484 w 653298"/>
                      <a:gd name="connsiteY17" fmla="*/ 3406 h 375356"/>
                      <a:gd name="connsiteX18" fmla="*/ 481493 w 653298"/>
                      <a:gd name="connsiteY18" fmla="*/ 8447 h 375356"/>
                      <a:gd name="connsiteX19" fmla="*/ 453290 w 653298"/>
                      <a:gd name="connsiteY19" fmla="*/ 13897 h 375356"/>
                      <a:gd name="connsiteX20" fmla="*/ 442799 w 653298"/>
                      <a:gd name="connsiteY20" fmla="*/ 16213 h 375356"/>
                      <a:gd name="connsiteX21" fmla="*/ 459285 w 653298"/>
                      <a:gd name="connsiteY21" fmla="*/ 9810 h 375356"/>
                      <a:gd name="connsiteX22" fmla="*/ 425768 w 653298"/>
                      <a:gd name="connsiteY22" fmla="*/ 18666 h 375356"/>
                      <a:gd name="connsiteX23" fmla="*/ 406012 w 653298"/>
                      <a:gd name="connsiteY23" fmla="*/ 26295 h 375356"/>
                      <a:gd name="connsiteX24" fmla="*/ 313229 w 653298"/>
                      <a:gd name="connsiteY24" fmla="*/ 63218 h 375356"/>
                      <a:gd name="connsiteX25" fmla="*/ 305054 w 653298"/>
                      <a:gd name="connsiteY25" fmla="*/ 66079 h 375356"/>
                      <a:gd name="connsiteX26" fmla="*/ 302329 w 653298"/>
                      <a:gd name="connsiteY26" fmla="*/ 68668 h 375356"/>
                      <a:gd name="connsiteX27" fmla="*/ 125619 w 653298"/>
                      <a:gd name="connsiteY27" fmla="*/ 196603 h 375356"/>
                      <a:gd name="connsiteX28" fmla="*/ 0 w 653298"/>
                      <a:gd name="connsiteY28" fmla="*/ 375357 h 375356"/>
                      <a:gd name="connsiteX29" fmla="*/ 32154 w 653298"/>
                      <a:gd name="connsiteY29" fmla="*/ 321812 h 375356"/>
                      <a:gd name="connsiteX30" fmla="*/ 50411 w 653298"/>
                      <a:gd name="connsiteY30" fmla="*/ 301921 h 375356"/>
                      <a:gd name="connsiteX31" fmla="*/ 24660 w 653298"/>
                      <a:gd name="connsiteY31" fmla="*/ 344293 h 375356"/>
                      <a:gd name="connsiteX32" fmla="*/ 36105 w 653298"/>
                      <a:gd name="connsiteY32" fmla="*/ 337617 h 375356"/>
                      <a:gd name="connsiteX33" fmla="*/ 65262 w 653298"/>
                      <a:gd name="connsiteY33" fmla="*/ 287070 h 375356"/>
                      <a:gd name="connsiteX34" fmla="*/ 77660 w 653298"/>
                      <a:gd name="connsiteY34" fmla="*/ 265679 h 375356"/>
                      <a:gd name="connsiteX35" fmla="*/ 97825 w 653298"/>
                      <a:gd name="connsiteY35" fmla="*/ 239384 h 375356"/>
                      <a:gd name="connsiteX36" fmla="*/ 111858 w 653298"/>
                      <a:gd name="connsiteY36" fmla="*/ 229983 h 375356"/>
                      <a:gd name="connsiteX37" fmla="*/ 106408 w 653298"/>
                      <a:gd name="connsiteY37" fmla="*/ 236932 h 375356"/>
                      <a:gd name="connsiteX38" fmla="*/ 139107 w 653298"/>
                      <a:gd name="connsiteY38" fmla="*/ 203279 h 375356"/>
                      <a:gd name="connsiteX39" fmla="*/ 160634 w 653298"/>
                      <a:gd name="connsiteY39" fmla="*/ 180117 h 375356"/>
                      <a:gd name="connsiteX40" fmla="*/ 162405 w 653298"/>
                      <a:gd name="connsiteY40" fmla="*/ 183387 h 375356"/>
                      <a:gd name="connsiteX41" fmla="*/ 240746 w 653298"/>
                      <a:gd name="connsiteY41" fmla="*/ 118670 h 375356"/>
                      <a:gd name="connsiteX42" fmla="*/ 239793 w 653298"/>
                      <a:gd name="connsiteY42" fmla="*/ 120169 h 375356"/>
                      <a:gd name="connsiteX43" fmla="*/ 291702 w 653298"/>
                      <a:gd name="connsiteY43" fmla="*/ 86788 h 375356"/>
                      <a:gd name="connsiteX44" fmla="*/ 353830 w 653298"/>
                      <a:gd name="connsiteY44" fmla="*/ 57087 h 375356"/>
                      <a:gd name="connsiteX45" fmla="*/ 319088 w 653298"/>
                      <a:gd name="connsiteY45" fmla="*/ 77115 h 375356"/>
                      <a:gd name="connsiteX46" fmla="*/ 371542 w 653298"/>
                      <a:gd name="connsiteY46" fmla="*/ 52046 h 375356"/>
                      <a:gd name="connsiteX47" fmla="*/ 357373 w 653298"/>
                      <a:gd name="connsiteY47" fmla="*/ 61856 h 375356"/>
                      <a:gd name="connsiteX48" fmla="*/ 405467 w 653298"/>
                      <a:gd name="connsiteY48" fmla="*/ 40737 h 375356"/>
                      <a:gd name="connsiteX49" fmla="*/ 457241 w 653298"/>
                      <a:gd name="connsiteY49" fmla="*/ 23707 h 375356"/>
                      <a:gd name="connsiteX50" fmla="*/ 447159 w 653298"/>
                      <a:gd name="connsiteY50" fmla="*/ 21527 h 375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653298" h="375356">
                        <a:moveTo>
                          <a:pt x="446886" y="21663"/>
                        </a:moveTo>
                        <a:cubicBezTo>
                          <a:pt x="451382" y="19347"/>
                          <a:pt x="465552" y="16350"/>
                          <a:pt x="478768" y="14714"/>
                        </a:cubicBezTo>
                        <a:cubicBezTo>
                          <a:pt x="492120" y="13079"/>
                          <a:pt x="504518" y="12807"/>
                          <a:pt x="505881" y="13761"/>
                        </a:cubicBezTo>
                        <a:cubicBezTo>
                          <a:pt x="499613" y="15123"/>
                          <a:pt x="474544" y="19483"/>
                          <a:pt x="490621" y="18802"/>
                        </a:cubicBezTo>
                        <a:cubicBezTo>
                          <a:pt x="502611" y="15259"/>
                          <a:pt x="514873" y="12398"/>
                          <a:pt x="527135" y="9810"/>
                        </a:cubicBezTo>
                        <a:cubicBezTo>
                          <a:pt x="551932" y="10627"/>
                          <a:pt x="542531" y="12807"/>
                          <a:pt x="524138" y="15396"/>
                        </a:cubicBezTo>
                        <a:cubicBezTo>
                          <a:pt x="505744" y="17985"/>
                          <a:pt x="478495" y="23162"/>
                          <a:pt x="466778" y="26432"/>
                        </a:cubicBezTo>
                        <a:cubicBezTo>
                          <a:pt x="491439" y="22480"/>
                          <a:pt x="507516" y="20300"/>
                          <a:pt x="523865" y="18393"/>
                        </a:cubicBezTo>
                        <a:cubicBezTo>
                          <a:pt x="540351" y="16622"/>
                          <a:pt x="557245" y="15123"/>
                          <a:pt x="583813" y="16350"/>
                        </a:cubicBezTo>
                        <a:cubicBezTo>
                          <a:pt x="568145" y="15123"/>
                          <a:pt x="558335" y="13625"/>
                          <a:pt x="549888" y="12535"/>
                        </a:cubicBezTo>
                        <a:cubicBezTo>
                          <a:pt x="547981" y="8175"/>
                          <a:pt x="598119" y="9810"/>
                          <a:pt x="633815" y="15668"/>
                        </a:cubicBezTo>
                        <a:cubicBezTo>
                          <a:pt x="611335" y="10764"/>
                          <a:pt x="624687" y="10899"/>
                          <a:pt x="641445" y="11990"/>
                        </a:cubicBezTo>
                        <a:cubicBezTo>
                          <a:pt x="644306" y="12398"/>
                          <a:pt x="646350" y="12535"/>
                          <a:pt x="647712" y="12535"/>
                        </a:cubicBezTo>
                        <a:cubicBezTo>
                          <a:pt x="649620" y="12671"/>
                          <a:pt x="651391" y="12807"/>
                          <a:pt x="653298" y="12944"/>
                        </a:cubicBezTo>
                        <a:lnTo>
                          <a:pt x="649075" y="12126"/>
                        </a:lnTo>
                        <a:cubicBezTo>
                          <a:pt x="649075" y="12126"/>
                          <a:pt x="648666" y="11036"/>
                          <a:pt x="645669" y="9673"/>
                        </a:cubicBezTo>
                        <a:cubicBezTo>
                          <a:pt x="615559" y="5450"/>
                          <a:pt x="592260" y="817"/>
                          <a:pt x="572641" y="0"/>
                        </a:cubicBezTo>
                        <a:cubicBezTo>
                          <a:pt x="582178" y="3678"/>
                          <a:pt x="565556" y="2997"/>
                          <a:pt x="543484" y="3406"/>
                        </a:cubicBezTo>
                        <a:cubicBezTo>
                          <a:pt x="521413" y="3406"/>
                          <a:pt x="493618" y="5586"/>
                          <a:pt x="481493" y="8447"/>
                        </a:cubicBezTo>
                        <a:cubicBezTo>
                          <a:pt x="472092" y="10082"/>
                          <a:pt x="462691" y="11853"/>
                          <a:pt x="453290" y="13897"/>
                        </a:cubicBezTo>
                        <a:cubicBezTo>
                          <a:pt x="449747" y="14578"/>
                          <a:pt x="446205" y="15396"/>
                          <a:pt x="442799" y="16213"/>
                        </a:cubicBezTo>
                        <a:cubicBezTo>
                          <a:pt x="440483" y="16213"/>
                          <a:pt x="443208" y="14170"/>
                          <a:pt x="459285" y="9810"/>
                        </a:cubicBezTo>
                        <a:cubicBezTo>
                          <a:pt x="452609" y="11717"/>
                          <a:pt x="438030" y="14851"/>
                          <a:pt x="425768" y="18666"/>
                        </a:cubicBezTo>
                        <a:cubicBezTo>
                          <a:pt x="413506" y="22345"/>
                          <a:pt x="403560" y="26023"/>
                          <a:pt x="406012" y="26295"/>
                        </a:cubicBezTo>
                        <a:cubicBezTo>
                          <a:pt x="374403" y="36514"/>
                          <a:pt x="343339" y="48776"/>
                          <a:pt x="313229" y="63218"/>
                        </a:cubicBezTo>
                        <a:cubicBezTo>
                          <a:pt x="310368" y="64308"/>
                          <a:pt x="307370" y="65398"/>
                          <a:pt x="305054" y="66079"/>
                        </a:cubicBezTo>
                        <a:cubicBezTo>
                          <a:pt x="302057" y="67987"/>
                          <a:pt x="301784" y="68532"/>
                          <a:pt x="302329" y="68668"/>
                        </a:cubicBezTo>
                        <a:cubicBezTo>
                          <a:pt x="236931" y="101231"/>
                          <a:pt x="177120" y="144421"/>
                          <a:pt x="125619" y="196603"/>
                        </a:cubicBezTo>
                        <a:cubicBezTo>
                          <a:pt x="73436" y="248512"/>
                          <a:pt x="31882" y="309959"/>
                          <a:pt x="0" y="375357"/>
                        </a:cubicBezTo>
                        <a:cubicBezTo>
                          <a:pt x="10355" y="356419"/>
                          <a:pt x="19892" y="340342"/>
                          <a:pt x="32154" y="321812"/>
                        </a:cubicBezTo>
                        <a:cubicBezTo>
                          <a:pt x="18802" y="352604"/>
                          <a:pt x="51501" y="291021"/>
                          <a:pt x="50411" y="301921"/>
                        </a:cubicBezTo>
                        <a:cubicBezTo>
                          <a:pt x="43054" y="314864"/>
                          <a:pt x="32290" y="333802"/>
                          <a:pt x="24660" y="344293"/>
                        </a:cubicBezTo>
                        <a:cubicBezTo>
                          <a:pt x="23979" y="349470"/>
                          <a:pt x="35015" y="334483"/>
                          <a:pt x="36105" y="337617"/>
                        </a:cubicBezTo>
                        <a:cubicBezTo>
                          <a:pt x="50547" y="314728"/>
                          <a:pt x="58177" y="301103"/>
                          <a:pt x="65262" y="287070"/>
                        </a:cubicBezTo>
                        <a:cubicBezTo>
                          <a:pt x="68668" y="279985"/>
                          <a:pt x="72755" y="273309"/>
                          <a:pt x="77660" y="265679"/>
                        </a:cubicBezTo>
                        <a:cubicBezTo>
                          <a:pt x="82837" y="258186"/>
                          <a:pt x="88424" y="249057"/>
                          <a:pt x="97825" y="239384"/>
                        </a:cubicBezTo>
                        <a:cubicBezTo>
                          <a:pt x="98369" y="242654"/>
                          <a:pt x="89241" y="256415"/>
                          <a:pt x="111858" y="229983"/>
                        </a:cubicBezTo>
                        <a:lnTo>
                          <a:pt x="106408" y="236932"/>
                        </a:lnTo>
                        <a:cubicBezTo>
                          <a:pt x="123439" y="214723"/>
                          <a:pt x="132840" y="208592"/>
                          <a:pt x="139107" y="203279"/>
                        </a:cubicBezTo>
                        <a:cubicBezTo>
                          <a:pt x="145647" y="198101"/>
                          <a:pt x="149598" y="194150"/>
                          <a:pt x="160634" y="180117"/>
                        </a:cubicBezTo>
                        <a:lnTo>
                          <a:pt x="162405" y="183387"/>
                        </a:lnTo>
                        <a:cubicBezTo>
                          <a:pt x="178754" y="163904"/>
                          <a:pt x="217585" y="133929"/>
                          <a:pt x="240746" y="118670"/>
                        </a:cubicBezTo>
                        <a:lnTo>
                          <a:pt x="239793" y="120169"/>
                        </a:lnTo>
                        <a:cubicBezTo>
                          <a:pt x="271129" y="97280"/>
                          <a:pt x="281211" y="92647"/>
                          <a:pt x="291702" y="86788"/>
                        </a:cubicBezTo>
                        <a:cubicBezTo>
                          <a:pt x="302466" y="81475"/>
                          <a:pt x="314047" y="74799"/>
                          <a:pt x="353830" y="57087"/>
                        </a:cubicBezTo>
                        <a:cubicBezTo>
                          <a:pt x="341977" y="63354"/>
                          <a:pt x="330396" y="70166"/>
                          <a:pt x="319088" y="77115"/>
                        </a:cubicBezTo>
                        <a:cubicBezTo>
                          <a:pt x="346745" y="66079"/>
                          <a:pt x="351378" y="59539"/>
                          <a:pt x="371542" y="52046"/>
                        </a:cubicBezTo>
                        <a:cubicBezTo>
                          <a:pt x="370452" y="53272"/>
                          <a:pt x="375902" y="53681"/>
                          <a:pt x="357373" y="61856"/>
                        </a:cubicBezTo>
                        <a:cubicBezTo>
                          <a:pt x="373041" y="54226"/>
                          <a:pt x="389118" y="47141"/>
                          <a:pt x="405467" y="40737"/>
                        </a:cubicBezTo>
                        <a:cubicBezTo>
                          <a:pt x="421953" y="34198"/>
                          <a:pt x="439801" y="28339"/>
                          <a:pt x="457241" y="23707"/>
                        </a:cubicBezTo>
                        <a:cubicBezTo>
                          <a:pt x="482310" y="16213"/>
                          <a:pt x="451519" y="21936"/>
                          <a:pt x="447159" y="21527"/>
                        </a:cubicBezTo>
                        <a:close/>
                      </a:path>
                    </a:pathLst>
                  </a:custGeom>
                  <a:solidFill>
                    <a:srgbClr val="FFD61D"/>
                  </a:solidFill>
                  <a:ln w="0" cap="flat">
                    <a:noFill/>
                    <a:prstDash val="solid"/>
                    <a:miter/>
                  </a:ln>
                </p:spPr>
                <p:txBody>
                  <a:bodyPr rtlCol="0" anchor="ctr"/>
                  <a:lstStyle/>
                  <a:p>
                    <a:endParaRPr lang="en-US"/>
                  </a:p>
                </p:txBody>
              </p:sp>
              <p:sp>
                <p:nvSpPr>
                  <p:cNvPr id="1825" name="Freeform: Shape 462">
                    <a:extLst>
                      <a:ext uri="{FF2B5EF4-FFF2-40B4-BE49-F238E27FC236}">
                        <a16:creationId xmlns:a16="http://schemas.microsoft.com/office/drawing/2014/main" id="{36E478E0-F2CA-D315-FBE6-203F5A4D8271}"/>
                      </a:ext>
                    </a:extLst>
                  </p:cNvPr>
                  <p:cNvSpPr/>
                  <p:nvPr/>
                </p:nvSpPr>
                <p:spPr>
                  <a:xfrm>
                    <a:off x="5063914" y="4703340"/>
                    <a:ext cx="19755" cy="1634"/>
                  </a:xfrm>
                  <a:custGeom>
                    <a:avLst/>
                    <a:gdLst>
                      <a:gd name="connsiteX0" fmla="*/ 0 w 19755"/>
                      <a:gd name="connsiteY0" fmla="*/ 0 h 1634"/>
                      <a:gd name="connsiteX1" fmla="*/ 19756 w 19755"/>
                      <a:gd name="connsiteY1" fmla="*/ 1635 h 1634"/>
                      <a:gd name="connsiteX2" fmla="*/ 0 w 19755"/>
                      <a:gd name="connsiteY2" fmla="*/ 0 h 1634"/>
                    </a:gdLst>
                    <a:ahLst/>
                    <a:cxnLst>
                      <a:cxn ang="0">
                        <a:pos x="connsiteX0" y="connsiteY0"/>
                      </a:cxn>
                      <a:cxn ang="0">
                        <a:pos x="connsiteX1" y="connsiteY1"/>
                      </a:cxn>
                      <a:cxn ang="0">
                        <a:pos x="connsiteX2" y="connsiteY2"/>
                      </a:cxn>
                    </a:cxnLst>
                    <a:rect l="l" t="t" r="r" b="b"/>
                    <a:pathLst>
                      <a:path w="19755" h="1634">
                        <a:moveTo>
                          <a:pt x="0" y="0"/>
                        </a:moveTo>
                        <a:cubicBezTo>
                          <a:pt x="5722" y="409"/>
                          <a:pt x="12126" y="954"/>
                          <a:pt x="19756" y="1635"/>
                        </a:cubicBezTo>
                        <a:cubicBezTo>
                          <a:pt x="12398" y="817"/>
                          <a:pt x="5995" y="545"/>
                          <a:pt x="0" y="0"/>
                        </a:cubicBezTo>
                        <a:close/>
                      </a:path>
                    </a:pathLst>
                  </a:custGeom>
                  <a:solidFill>
                    <a:srgbClr val="FFD61D"/>
                  </a:solidFill>
                  <a:ln w="0" cap="flat">
                    <a:noFill/>
                    <a:prstDash val="solid"/>
                    <a:miter/>
                  </a:ln>
                </p:spPr>
                <p:txBody>
                  <a:bodyPr rtlCol="0" anchor="ctr"/>
                  <a:lstStyle/>
                  <a:p>
                    <a:endParaRPr lang="en-US"/>
                  </a:p>
                </p:txBody>
              </p:sp>
              <p:sp>
                <p:nvSpPr>
                  <p:cNvPr id="1826" name="Freeform: Shape 463">
                    <a:extLst>
                      <a:ext uri="{FF2B5EF4-FFF2-40B4-BE49-F238E27FC236}">
                        <a16:creationId xmlns:a16="http://schemas.microsoft.com/office/drawing/2014/main" id="{279904E8-9516-A039-1F22-481236BE0901}"/>
                      </a:ext>
                    </a:extLst>
                  </p:cNvPr>
                  <p:cNvSpPr/>
                  <p:nvPr/>
                </p:nvSpPr>
                <p:spPr>
                  <a:xfrm>
                    <a:off x="4467566" y="5062348"/>
                    <a:ext cx="12534" cy="28066"/>
                  </a:xfrm>
                  <a:custGeom>
                    <a:avLst/>
                    <a:gdLst>
                      <a:gd name="connsiteX0" fmla="*/ 0 w 12534"/>
                      <a:gd name="connsiteY0" fmla="*/ 28067 h 28066"/>
                      <a:gd name="connsiteX1" fmla="*/ 12535 w 12534"/>
                      <a:gd name="connsiteY1" fmla="*/ 0 h 28066"/>
                      <a:gd name="connsiteX2" fmla="*/ 0 w 12534"/>
                      <a:gd name="connsiteY2" fmla="*/ 28067 h 28066"/>
                    </a:gdLst>
                    <a:ahLst/>
                    <a:cxnLst>
                      <a:cxn ang="0">
                        <a:pos x="connsiteX0" y="connsiteY0"/>
                      </a:cxn>
                      <a:cxn ang="0">
                        <a:pos x="connsiteX1" y="connsiteY1"/>
                      </a:cxn>
                      <a:cxn ang="0">
                        <a:pos x="connsiteX2" y="connsiteY2"/>
                      </a:cxn>
                    </a:cxnLst>
                    <a:rect l="l" t="t" r="r" b="b"/>
                    <a:pathLst>
                      <a:path w="12534" h="28066">
                        <a:moveTo>
                          <a:pt x="0" y="28067"/>
                        </a:moveTo>
                        <a:lnTo>
                          <a:pt x="12535" y="0"/>
                        </a:lnTo>
                        <a:cubicBezTo>
                          <a:pt x="8447" y="8584"/>
                          <a:pt x="4360" y="17576"/>
                          <a:pt x="0" y="28067"/>
                        </a:cubicBezTo>
                        <a:close/>
                      </a:path>
                    </a:pathLst>
                  </a:custGeom>
                  <a:solidFill>
                    <a:srgbClr val="FFD61D"/>
                  </a:solidFill>
                  <a:ln w="0" cap="flat">
                    <a:noFill/>
                    <a:prstDash val="solid"/>
                    <a:miter/>
                  </a:ln>
                </p:spPr>
                <p:txBody>
                  <a:bodyPr rtlCol="0" anchor="ctr"/>
                  <a:lstStyle/>
                  <a:p>
                    <a:endParaRPr lang="en-US"/>
                  </a:p>
                </p:txBody>
              </p:sp>
              <p:sp>
                <p:nvSpPr>
                  <p:cNvPr id="1827" name="Freeform: Shape 464">
                    <a:extLst>
                      <a:ext uri="{FF2B5EF4-FFF2-40B4-BE49-F238E27FC236}">
                        <a16:creationId xmlns:a16="http://schemas.microsoft.com/office/drawing/2014/main" id="{6FCC7D66-D68B-FA27-7D76-D37F54B791C1}"/>
                      </a:ext>
                    </a:extLst>
                  </p:cNvPr>
                  <p:cNvSpPr/>
                  <p:nvPr/>
                </p:nvSpPr>
                <p:spPr>
                  <a:xfrm>
                    <a:off x="5163690" y="4707563"/>
                    <a:ext cx="70394" cy="19352"/>
                  </a:xfrm>
                  <a:custGeom>
                    <a:avLst/>
                    <a:gdLst>
                      <a:gd name="connsiteX0" fmla="*/ 52682 w 70394"/>
                      <a:gd name="connsiteY0" fmla="*/ 17576 h 19352"/>
                      <a:gd name="connsiteX1" fmla="*/ 70394 w 70394"/>
                      <a:gd name="connsiteY1" fmla="*/ 19347 h 19352"/>
                      <a:gd name="connsiteX2" fmla="*/ 5950 w 70394"/>
                      <a:gd name="connsiteY2" fmla="*/ 0 h 19352"/>
                      <a:gd name="connsiteX3" fmla="*/ 92 w 70394"/>
                      <a:gd name="connsiteY3" fmla="*/ 2997 h 19352"/>
                      <a:gd name="connsiteX4" fmla="*/ 52682 w 70394"/>
                      <a:gd name="connsiteY4" fmla="*/ 17576 h 193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394" h="19352">
                        <a:moveTo>
                          <a:pt x="52682" y="17576"/>
                        </a:moveTo>
                        <a:cubicBezTo>
                          <a:pt x="35515" y="9810"/>
                          <a:pt x="66716" y="19619"/>
                          <a:pt x="70394" y="19347"/>
                        </a:cubicBezTo>
                        <a:cubicBezTo>
                          <a:pt x="49276" y="11854"/>
                          <a:pt x="27749" y="5177"/>
                          <a:pt x="5950" y="0"/>
                        </a:cubicBezTo>
                        <a:cubicBezTo>
                          <a:pt x="5950" y="1363"/>
                          <a:pt x="-862" y="1363"/>
                          <a:pt x="92" y="2997"/>
                        </a:cubicBezTo>
                        <a:cubicBezTo>
                          <a:pt x="17803" y="6812"/>
                          <a:pt x="35379" y="11990"/>
                          <a:pt x="52682" y="17576"/>
                        </a:cubicBezTo>
                        <a:close/>
                      </a:path>
                    </a:pathLst>
                  </a:custGeom>
                  <a:solidFill>
                    <a:srgbClr val="FFD61D"/>
                  </a:solidFill>
                  <a:ln w="0" cap="flat">
                    <a:noFill/>
                    <a:prstDash val="solid"/>
                    <a:miter/>
                  </a:ln>
                </p:spPr>
                <p:txBody>
                  <a:bodyPr rtlCol="0" anchor="ctr"/>
                  <a:lstStyle/>
                  <a:p>
                    <a:endParaRPr lang="en-US"/>
                  </a:p>
                </p:txBody>
              </p:sp>
              <p:sp>
                <p:nvSpPr>
                  <p:cNvPr id="1828" name="Freeform: Shape 465">
                    <a:extLst>
                      <a:ext uri="{FF2B5EF4-FFF2-40B4-BE49-F238E27FC236}">
                        <a16:creationId xmlns:a16="http://schemas.microsoft.com/office/drawing/2014/main" id="{740E4CFB-1FF5-84B4-D701-EB0F7DF2BE2A}"/>
                      </a:ext>
                    </a:extLst>
                  </p:cNvPr>
                  <p:cNvSpPr/>
                  <p:nvPr/>
                </p:nvSpPr>
                <p:spPr>
                  <a:xfrm>
                    <a:off x="5133535" y="4700070"/>
                    <a:ext cx="35968" cy="7629"/>
                  </a:xfrm>
                  <a:custGeom>
                    <a:avLst/>
                    <a:gdLst>
                      <a:gd name="connsiteX0" fmla="*/ 17576 w 35968"/>
                      <a:gd name="connsiteY0" fmla="*/ 681 h 7629"/>
                      <a:gd name="connsiteX1" fmla="*/ 0 w 35968"/>
                      <a:gd name="connsiteY1" fmla="*/ 0 h 7629"/>
                      <a:gd name="connsiteX2" fmla="*/ 35969 w 35968"/>
                      <a:gd name="connsiteY2" fmla="*/ 7630 h 7629"/>
                      <a:gd name="connsiteX3" fmla="*/ 17576 w 35968"/>
                      <a:gd name="connsiteY3" fmla="*/ 681 h 7629"/>
                    </a:gdLst>
                    <a:ahLst/>
                    <a:cxnLst>
                      <a:cxn ang="0">
                        <a:pos x="connsiteX0" y="connsiteY0"/>
                      </a:cxn>
                      <a:cxn ang="0">
                        <a:pos x="connsiteX1" y="connsiteY1"/>
                      </a:cxn>
                      <a:cxn ang="0">
                        <a:pos x="connsiteX2" y="connsiteY2"/>
                      </a:cxn>
                      <a:cxn ang="0">
                        <a:pos x="connsiteX3" y="connsiteY3"/>
                      </a:cxn>
                    </a:cxnLst>
                    <a:rect l="l" t="t" r="r" b="b"/>
                    <a:pathLst>
                      <a:path w="35968" h="7629">
                        <a:moveTo>
                          <a:pt x="17576" y="681"/>
                        </a:moveTo>
                        <a:cubicBezTo>
                          <a:pt x="15123" y="1090"/>
                          <a:pt x="7902" y="681"/>
                          <a:pt x="0" y="0"/>
                        </a:cubicBezTo>
                        <a:cubicBezTo>
                          <a:pt x="12126" y="2044"/>
                          <a:pt x="24115" y="4769"/>
                          <a:pt x="35969" y="7630"/>
                        </a:cubicBezTo>
                        <a:cubicBezTo>
                          <a:pt x="35969" y="6540"/>
                          <a:pt x="32154" y="4632"/>
                          <a:pt x="17576" y="681"/>
                        </a:cubicBezTo>
                        <a:close/>
                      </a:path>
                    </a:pathLst>
                  </a:custGeom>
                  <a:solidFill>
                    <a:srgbClr val="FFD61D"/>
                  </a:solidFill>
                  <a:ln w="0" cap="flat">
                    <a:noFill/>
                    <a:prstDash val="solid"/>
                    <a:miter/>
                  </a:ln>
                </p:spPr>
                <p:txBody>
                  <a:bodyPr rtlCol="0" anchor="ctr"/>
                  <a:lstStyle/>
                  <a:p>
                    <a:endParaRPr lang="en-US"/>
                  </a:p>
                </p:txBody>
              </p:sp>
              <p:sp>
                <p:nvSpPr>
                  <p:cNvPr id="1829" name="Freeform: Shape 466">
                    <a:extLst>
                      <a:ext uri="{FF2B5EF4-FFF2-40B4-BE49-F238E27FC236}">
                        <a16:creationId xmlns:a16="http://schemas.microsoft.com/office/drawing/2014/main" id="{B5A73767-AB5E-9B7E-9784-EEA071EE69E0}"/>
                      </a:ext>
                    </a:extLst>
                  </p:cNvPr>
                  <p:cNvSpPr/>
                  <p:nvPr/>
                </p:nvSpPr>
                <p:spPr>
                  <a:xfrm>
                    <a:off x="5115687" y="4770373"/>
                    <a:ext cx="26295" cy="4087"/>
                  </a:xfrm>
                  <a:custGeom>
                    <a:avLst/>
                    <a:gdLst>
                      <a:gd name="connsiteX0" fmla="*/ 26296 w 26295"/>
                      <a:gd name="connsiteY0" fmla="*/ 4087 h 4087"/>
                      <a:gd name="connsiteX1" fmla="*/ 15941 w 26295"/>
                      <a:gd name="connsiteY1" fmla="*/ 1907 h 4087"/>
                      <a:gd name="connsiteX2" fmla="*/ 0 w 26295"/>
                      <a:gd name="connsiteY2" fmla="*/ 0 h 4087"/>
                      <a:gd name="connsiteX3" fmla="*/ 26296 w 26295"/>
                      <a:gd name="connsiteY3" fmla="*/ 3951 h 4087"/>
                    </a:gdLst>
                    <a:ahLst/>
                    <a:cxnLst>
                      <a:cxn ang="0">
                        <a:pos x="connsiteX0" y="connsiteY0"/>
                      </a:cxn>
                      <a:cxn ang="0">
                        <a:pos x="connsiteX1" y="connsiteY1"/>
                      </a:cxn>
                      <a:cxn ang="0">
                        <a:pos x="connsiteX2" y="connsiteY2"/>
                      </a:cxn>
                      <a:cxn ang="0">
                        <a:pos x="connsiteX3" y="connsiteY3"/>
                      </a:cxn>
                    </a:cxnLst>
                    <a:rect l="l" t="t" r="r" b="b"/>
                    <a:pathLst>
                      <a:path w="26295" h="4087">
                        <a:moveTo>
                          <a:pt x="26296" y="4087"/>
                        </a:moveTo>
                        <a:cubicBezTo>
                          <a:pt x="22889" y="3270"/>
                          <a:pt x="19483" y="2452"/>
                          <a:pt x="15941" y="1907"/>
                        </a:cubicBezTo>
                        <a:lnTo>
                          <a:pt x="0" y="0"/>
                        </a:lnTo>
                        <a:cubicBezTo>
                          <a:pt x="8720" y="1363"/>
                          <a:pt x="17576" y="2180"/>
                          <a:pt x="26296" y="3951"/>
                        </a:cubicBezTo>
                        <a:close/>
                      </a:path>
                    </a:pathLst>
                  </a:custGeom>
                  <a:solidFill>
                    <a:srgbClr val="FFD61D"/>
                  </a:solidFill>
                  <a:ln w="0" cap="flat">
                    <a:noFill/>
                    <a:prstDash val="solid"/>
                    <a:miter/>
                  </a:ln>
                </p:spPr>
                <p:txBody>
                  <a:bodyPr rtlCol="0" anchor="ctr"/>
                  <a:lstStyle/>
                  <a:p>
                    <a:endParaRPr lang="en-US"/>
                  </a:p>
                </p:txBody>
              </p:sp>
              <p:sp>
                <p:nvSpPr>
                  <p:cNvPr id="1830" name="Freeform: Shape 467">
                    <a:extLst>
                      <a:ext uri="{FF2B5EF4-FFF2-40B4-BE49-F238E27FC236}">
                        <a16:creationId xmlns:a16="http://schemas.microsoft.com/office/drawing/2014/main" id="{898D6B44-6D3D-FE37-E2BF-70A5916E9035}"/>
                      </a:ext>
                    </a:extLst>
                  </p:cNvPr>
                  <p:cNvSpPr/>
                  <p:nvPr/>
                </p:nvSpPr>
                <p:spPr>
                  <a:xfrm>
                    <a:off x="4978079" y="4756340"/>
                    <a:ext cx="44688" cy="3422"/>
                  </a:xfrm>
                  <a:custGeom>
                    <a:avLst/>
                    <a:gdLst>
                      <a:gd name="connsiteX0" fmla="*/ 0 w 44688"/>
                      <a:gd name="connsiteY0" fmla="*/ 3406 h 3422"/>
                      <a:gd name="connsiteX1" fmla="*/ 44689 w 44688"/>
                      <a:gd name="connsiteY1" fmla="*/ 0 h 3422"/>
                      <a:gd name="connsiteX2" fmla="*/ 0 w 44688"/>
                      <a:gd name="connsiteY2" fmla="*/ 3406 h 3422"/>
                    </a:gdLst>
                    <a:ahLst/>
                    <a:cxnLst>
                      <a:cxn ang="0">
                        <a:pos x="connsiteX0" y="connsiteY0"/>
                      </a:cxn>
                      <a:cxn ang="0">
                        <a:pos x="connsiteX1" y="connsiteY1"/>
                      </a:cxn>
                      <a:cxn ang="0">
                        <a:pos x="connsiteX2" y="connsiteY2"/>
                      </a:cxn>
                    </a:cxnLst>
                    <a:rect l="l" t="t" r="r" b="b"/>
                    <a:pathLst>
                      <a:path w="44688" h="3422">
                        <a:moveTo>
                          <a:pt x="0" y="3406"/>
                        </a:moveTo>
                        <a:cubicBezTo>
                          <a:pt x="12807" y="3678"/>
                          <a:pt x="36650" y="545"/>
                          <a:pt x="44689" y="0"/>
                        </a:cubicBezTo>
                        <a:cubicBezTo>
                          <a:pt x="17031" y="1499"/>
                          <a:pt x="28884" y="-273"/>
                          <a:pt x="0" y="3406"/>
                        </a:cubicBezTo>
                        <a:close/>
                      </a:path>
                    </a:pathLst>
                  </a:custGeom>
                  <a:solidFill>
                    <a:srgbClr val="FFD61D"/>
                  </a:solidFill>
                  <a:ln w="0" cap="flat">
                    <a:noFill/>
                    <a:prstDash val="solid"/>
                    <a:miter/>
                  </a:ln>
                </p:spPr>
                <p:txBody>
                  <a:bodyPr rtlCol="0" anchor="ctr"/>
                  <a:lstStyle/>
                  <a:p>
                    <a:endParaRPr lang="en-US"/>
                  </a:p>
                </p:txBody>
              </p:sp>
              <p:sp>
                <p:nvSpPr>
                  <p:cNvPr id="1831" name="Freeform: Shape 468">
                    <a:extLst>
                      <a:ext uri="{FF2B5EF4-FFF2-40B4-BE49-F238E27FC236}">
                        <a16:creationId xmlns:a16="http://schemas.microsoft.com/office/drawing/2014/main" id="{957CD781-2599-DFB8-DD30-495F160F1C8C}"/>
                      </a:ext>
                    </a:extLst>
                  </p:cNvPr>
                  <p:cNvSpPr/>
                  <p:nvPr/>
                </p:nvSpPr>
                <p:spPr>
                  <a:xfrm>
                    <a:off x="4988161" y="4779229"/>
                    <a:ext cx="25341" cy="3133"/>
                  </a:xfrm>
                  <a:custGeom>
                    <a:avLst/>
                    <a:gdLst>
                      <a:gd name="connsiteX0" fmla="*/ 25206 w 25341"/>
                      <a:gd name="connsiteY0" fmla="*/ 0 h 3133"/>
                      <a:gd name="connsiteX1" fmla="*/ 0 w 25341"/>
                      <a:gd name="connsiteY1" fmla="*/ 3134 h 3133"/>
                      <a:gd name="connsiteX2" fmla="*/ 2453 w 25341"/>
                      <a:gd name="connsiteY2" fmla="*/ 3134 h 3133"/>
                      <a:gd name="connsiteX3" fmla="*/ 25342 w 25341"/>
                      <a:gd name="connsiteY3" fmla="*/ 0 h 3133"/>
                    </a:gdLst>
                    <a:ahLst/>
                    <a:cxnLst>
                      <a:cxn ang="0">
                        <a:pos x="connsiteX0" y="connsiteY0"/>
                      </a:cxn>
                      <a:cxn ang="0">
                        <a:pos x="connsiteX1" y="connsiteY1"/>
                      </a:cxn>
                      <a:cxn ang="0">
                        <a:pos x="connsiteX2" y="connsiteY2"/>
                      </a:cxn>
                      <a:cxn ang="0">
                        <a:pos x="connsiteX3" y="connsiteY3"/>
                      </a:cxn>
                    </a:cxnLst>
                    <a:rect l="l" t="t" r="r" b="b"/>
                    <a:pathLst>
                      <a:path w="25341" h="3133">
                        <a:moveTo>
                          <a:pt x="25206" y="0"/>
                        </a:moveTo>
                        <a:cubicBezTo>
                          <a:pt x="16758" y="817"/>
                          <a:pt x="8311" y="1908"/>
                          <a:pt x="0" y="3134"/>
                        </a:cubicBezTo>
                        <a:lnTo>
                          <a:pt x="2453" y="3134"/>
                        </a:lnTo>
                        <a:cubicBezTo>
                          <a:pt x="9946" y="1908"/>
                          <a:pt x="17576" y="954"/>
                          <a:pt x="25342" y="0"/>
                        </a:cubicBezTo>
                        <a:close/>
                      </a:path>
                    </a:pathLst>
                  </a:custGeom>
                  <a:solidFill>
                    <a:srgbClr val="FFD61D"/>
                  </a:solidFill>
                  <a:ln w="0" cap="flat">
                    <a:noFill/>
                    <a:prstDash val="solid"/>
                    <a:miter/>
                  </a:ln>
                </p:spPr>
                <p:txBody>
                  <a:bodyPr rtlCol="0" anchor="ctr"/>
                  <a:lstStyle/>
                  <a:p>
                    <a:endParaRPr lang="en-US"/>
                  </a:p>
                </p:txBody>
              </p:sp>
              <p:sp>
                <p:nvSpPr>
                  <p:cNvPr id="1832" name="Freeform: Shape 469">
                    <a:extLst>
                      <a:ext uri="{FF2B5EF4-FFF2-40B4-BE49-F238E27FC236}">
                        <a16:creationId xmlns:a16="http://schemas.microsoft.com/office/drawing/2014/main" id="{149EBA1B-ABBC-32C9-DF09-069C3D64D4B3}"/>
                      </a:ext>
                    </a:extLst>
                  </p:cNvPr>
                  <p:cNvSpPr/>
                  <p:nvPr/>
                </p:nvSpPr>
                <p:spPr>
                  <a:xfrm>
                    <a:off x="4424648" y="5309634"/>
                    <a:ext cx="1226" cy="14033"/>
                  </a:xfrm>
                  <a:custGeom>
                    <a:avLst/>
                    <a:gdLst>
                      <a:gd name="connsiteX0" fmla="*/ 1226 w 1226"/>
                      <a:gd name="connsiteY0" fmla="*/ 0 h 14033"/>
                      <a:gd name="connsiteX1" fmla="*/ 0 w 1226"/>
                      <a:gd name="connsiteY1" fmla="*/ 14033 h 14033"/>
                      <a:gd name="connsiteX2" fmla="*/ 1226 w 1226"/>
                      <a:gd name="connsiteY2" fmla="*/ 0 h 14033"/>
                    </a:gdLst>
                    <a:ahLst/>
                    <a:cxnLst>
                      <a:cxn ang="0">
                        <a:pos x="connsiteX0" y="connsiteY0"/>
                      </a:cxn>
                      <a:cxn ang="0">
                        <a:pos x="connsiteX1" y="connsiteY1"/>
                      </a:cxn>
                      <a:cxn ang="0">
                        <a:pos x="connsiteX2" y="connsiteY2"/>
                      </a:cxn>
                    </a:cxnLst>
                    <a:rect l="l" t="t" r="r" b="b"/>
                    <a:pathLst>
                      <a:path w="1226" h="14033">
                        <a:moveTo>
                          <a:pt x="1226" y="0"/>
                        </a:moveTo>
                        <a:cubicBezTo>
                          <a:pt x="817" y="4769"/>
                          <a:pt x="409" y="9265"/>
                          <a:pt x="0" y="14033"/>
                        </a:cubicBezTo>
                        <a:cubicBezTo>
                          <a:pt x="681" y="7630"/>
                          <a:pt x="954" y="3406"/>
                          <a:pt x="1226" y="0"/>
                        </a:cubicBezTo>
                        <a:close/>
                      </a:path>
                    </a:pathLst>
                  </a:custGeom>
                  <a:solidFill>
                    <a:srgbClr val="FFD61D"/>
                  </a:solidFill>
                  <a:ln w="0" cap="flat">
                    <a:noFill/>
                    <a:prstDash val="solid"/>
                    <a:miter/>
                  </a:ln>
                </p:spPr>
                <p:txBody>
                  <a:bodyPr rtlCol="0" anchor="ctr"/>
                  <a:lstStyle/>
                  <a:p>
                    <a:endParaRPr lang="en-US"/>
                  </a:p>
                </p:txBody>
              </p:sp>
              <p:sp>
                <p:nvSpPr>
                  <p:cNvPr id="1833" name="Freeform: Shape 470">
                    <a:extLst>
                      <a:ext uri="{FF2B5EF4-FFF2-40B4-BE49-F238E27FC236}">
                        <a16:creationId xmlns:a16="http://schemas.microsoft.com/office/drawing/2014/main" id="{9A05741F-5085-8B74-CB71-CE02A918F994}"/>
                      </a:ext>
                    </a:extLst>
                  </p:cNvPr>
                  <p:cNvSpPr/>
                  <p:nvPr/>
                </p:nvSpPr>
                <p:spPr>
                  <a:xfrm>
                    <a:off x="4410758" y="5042392"/>
                    <a:ext cx="83733" cy="442775"/>
                  </a:xfrm>
                  <a:custGeom>
                    <a:avLst/>
                    <a:gdLst>
                      <a:gd name="connsiteX0" fmla="*/ 77926 w 83733"/>
                      <a:gd name="connsiteY0" fmla="*/ 27040 h 442775"/>
                      <a:gd name="connsiteX1" fmla="*/ 71931 w 83733"/>
                      <a:gd name="connsiteY1" fmla="*/ 30991 h 442775"/>
                      <a:gd name="connsiteX2" fmla="*/ 81059 w 83733"/>
                      <a:gd name="connsiteY2" fmla="*/ 1971 h 442775"/>
                      <a:gd name="connsiteX3" fmla="*/ 65800 w 83733"/>
                      <a:gd name="connsiteY3" fmla="*/ 37259 h 442775"/>
                      <a:gd name="connsiteX4" fmla="*/ 65800 w 83733"/>
                      <a:gd name="connsiteY4" fmla="*/ 33717 h 442775"/>
                      <a:gd name="connsiteX5" fmla="*/ 48360 w 83733"/>
                      <a:gd name="connsiteY5" fmla="*/ 77043 h 442775"/>
                      <a:gd name="connsiteX6" fmla="*/ 58170 w 83733"/>
                      <a:gd name="connsiteY6" fmla="*/ 65189 h 442775"/>
                      <a:gd name="connsiteX7" fmla="*/ 42638 w 83733"/>
                      <a:gd name="connsiteY7" fmla="*/ 100749 h 442775"/>
                      <a:gd name="connsiteX8" fmla="*/ 30921 w 83733"/>
                      <a:gd name="connsiteY8" fmla="*/ 124729 h 442775"/>
                      <a:gd name="connsiteX9" fmla="*/ 14571 w 83733"/>
                      <a:gd name="connsiteY9" fmla="*/ 192306 h 442775"/>
                      <a:gd name="connsiteX10" fmla="*/ 14980 w 83733"/>
                      <a:gd name="connsiteY10" fmla="*/ 186584 h 442775"/>
                      <a:gd name="connsiteX11" fmla="*/ 13618 w 83733"/>
                      <a:gd name="connsiteY11" fmla="*/ 196939 h 442775"/>
                      <a:gd name="connsiteX12" fmla="*/ 4489 w 83733"/>
                      <a:gd name="connsiteY12" fmla="*/ 428421 h 442775"/>
                      <a:gd name="connsiteX13" fmla="*/ 13073 w 83733"/>
                      <a:gd name="connsiteY13" fmla="*/ 435369 h 442775"/>
                      <a:gd name="connsiteX14" fmla="*/ 9394 w 83733"/>
                      <a:gd name="connsiteY14" fmla="*/ 357027 h 442775"/>
                      <a:gd name="connsiteX15" fmla="*/ 8985 w 83733"/>
                      <a:gd name="connsiteY15" fmla="*/ 325691 h 442775"/>
                      <a:gd name="connsiteX16" fmla="*/ 7214 w 83733"/>
                      <a:gd name="connsiteY16" fmla="*/ 311113 h 442775"/>
                      <a:gd name="connsiteX17" fmla="*/ 10075 w 83733"/>
                      <a:gd name="connsiteY17" fmla="*/ 306208 h 442775"/>
                      <a:gd name="connsiteX18" fmla="*/ 7895 w 83733"/>
                      <a:gd name="connsiteY18" fmla="*/ 277869 h 442775"/>
                      <a:gd name="connsiteX19" fmla="*/ 4762 w 83733"/>
                      <a:gd name="connsiteY19" fmla="*/ 304709 h 442775"/>
                      <a:gd name="connsiteX20" fmla="*/ 4898 w 83733"/>
                      <a:gd name="connsiteY20" fmla="*/ 273509 h 442775"/>
                      <a:gd name="connsiteX21" fmla="*/ 9394 w 83733"/>
                      <a:gd name="connsiteY21" fmla="*/ 231682 h 442775"/>
                      <a:gd name="connsiteX22" fmla="*/ 16888 w 83733"/>
                      <a:gd name="connsiteY22" fmla="*/ 192579 h 442775"/>
                      <a:gd name="connsiteX23" fmla="*/ 23427 w 83733"/>
                      <a:gd name="connsiteY23" fmla="*/ 168872 h 442775"/>
                      <a:gd name="connsiteX24" fmla="*/ 10756 w 83733"/>
                      <a:gd name="connsiteY24" fmla="*/ 266969 h 442775"/>
                      <a:gd name="connsiteX25" fmla="*/ 14980 w 83733"/>
                      <a:gd name="connsiteY25" fmla="*/ 267242 h 442775"/>
                      <a:gd name="connsiteX26" fmla="*/ 36779 w 83733"/>
                      <a:gd name="connsiteY26" fmla="*/ 146255 h 442775"/>
                      <a:gd name="connsiteX27" fmla="*/ 77653 w 83733"/>
                      <a:gd name="connsiteY27" fmla="*/ 27040 h 442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3733" h="442775">
                        <a:moveTo>
                          <a:pt x="77926" y="27040"/>
                        </a:moveTo>
                        <a:cubicBezTo>
                          <a:pt x="61849" y="58104"/>
                          <a:pt x="65800" y="47341"/>
                          <a:pt x="71931" y="30991"/>
                        </a:cubicBezTo>
                        <a:cubicBezTo>
                          <a:pt x="78198" y="14642"/>
                          <a:pt x="88689" y="-6613"/>
                          <a:pt x="81059" y="1971"/>
                        </a:cubicBezTo>
                        <a:cubicBezTo>
                          <a:pt x="75609" y="13552"/>
                          <a:pt x="70296" y="25269"/>
                          <a:pt x="65800" y="37259"/>
                        </a:cubicBezTo>
                        <a:lnTo>
                          <a:pt x="65800" y="33717"/>
                        </a:lnTo>
                        <a:cubicBezTo>
                          <a:pt x="59532" y="48022"/>
                          <a:pt x="53401" y="62328"/>
                          <a:pt x="48360" y="77043"/>
                        </a:cubicBezTo>
                        <a:cubicBezTo>
                          <a:pt x="53946" y="68868"/>
                          <a:pt x="56671" y="62328"/>
                          <a:pt x="58170" y="65189"/>
                        </a:cubicBezTo>
                        <a:cubicBezTo>
                          <a:pt x="46725" y="93937"/>
                          <a:pt x="44273" y="98297"/>
                          <a:pt x="42638" y="100749"/>
                        </a:cubicBezTo>
                        <a:cubicBezTo>
                          <a:pt x="40867" y="103066"/>
                          <a:pt x="39368" y="103338"/>
                          <a:pt x="30921" y="124729"/>
                        </a:cubicBezTo>
                        <a:cubicBezTo>
                          <a:pt x="24517" y="147073"/>
                          <a:pt x="18659" y="169554"/>
                          <a:pt x="14571" y="192306"/>
                        </a:cubicBezTo>
                        <a:lnTo>
                          <a:pt x="14980" y="186584"/>
                        </a:lnTo>
                        <a:cubicBezTo>
                          <a:pt x="13890" y="192306"/>
                          <a:pt x="13618" y="194895"/>
                          <a:pt x="13618" y="196939"/>
                        </a:cubicBezTo>
                        <a:cubicBezTo>
                          <a:pt x="-961" y="273373"/>
                          <a:pt x="-3549" y="352532"/>
                          <a:pt x="4489" y="428421"/>
                        </a:cubicBezTo>
                        <a:cubicBezTo>
                          <a:pt x="9122" y="469975"/>
                          <a:pt x="7487" y="404986"/>
                          <a:pt x="13073" y="435369"/>
                        </a:cubicBezTo>
                        <a:cubicBezTo>
                          <a:pt x="11710" y="411253"/>
                          <a:pt x="9803" y="381552"/>
                          <a:pt x="9394" y="357027"/>
                        </a:cubicBezTo>
                        <a:cubicBezTo>
                          <a:pt x="9394" y="344765"/>
                          <a:pt x="9394" y="333866"/>
                          <a:pt x="8985" y="325691"/>
                        </a:cubicBezTo>
                        <a:cubicBezTo>
                          <a:pt x="8985" y="317516"/>
                          <a:pt x="8440" y="312203"/>
                          <a:pt x="7214" y="311113"/>
                        </a:cubicBezTo>
                        <a:cubicBezTo>
                          <a:pt x="7759" y="312748"/>
                          <a:pt x="8985" y="316018"/>
                          <a:pt x="10075" y="306208"/>
                        </a:cubicBezTo>
                        <a:cubicBezTo>
                          <a:pt x="9258" y="296807"/>
                          <a:pt x="8168" y="287270"/>
                          <a:pt x="7895" y="277869"/>
                        </a:cubicBezTo>
                        <a:cubicBezTo>
                          <a:pt x="6397" y="286725"/>
                          <a:pt x="5579" y="295717"/>
                          <a:pt x="4762" y="304709"/>
                        </a:cubicBezTo>
                        <a:cubicBezTo>
                          <a:pt x="4080" y="297488"/>
                          <a:pt x="3808" y="286452"/>
                          <a:pt x="4898" y="273509"/>
                        </a:cubicBezTo>
                        <a:cubicBezTo>
                          <a:pt x="5715" y="260566"/>
                          <a:pt x="6942" y="245851"/>
                          <a:pt x="9394" y="231682"/>
                        </a:cubicBezTo>
                        <a:cubicBezTo>
                          <a:pt x="11438" y="217512"/>
                          <a:pt x="14026" y="203615"/>
                          <a:pt x="16888" y="192579"/>
                        </a:cubicBezTo>
                        <a:cubicBezTo>
                          <a:pt x="19612" y="181407"/>
                          <a:pt x="21792" y="172823"/>
                          <a:pt x="23427" y="168872"/>
                        </a:cubicBezTo>
                        <a:cubicBezTo>
                          <a:pt x="14435" y="220509"/>
                          <a:pt x="22610" y="195304"/>
                          <a:pt x="10756" y="266969"/>
                        </a:cubicBezTo>
                        <a:cubicBezTo>
                          <a:pt x="12391" y="263835"/>
                          <a:pt x="15934" y="250892"/>
                          <a:pt x="14980" y="267242"/>
                        </a:cubicBezTo>
                        <a:cubicBezTo>
                          <a:pt x="18795" y="225142"/>
                          <a:pt x="25880" y="185358"/>
                          <a:pt x="36779" y="146255"/>
                        </a:cubicBezTo>
                        <a:cubicBezTo>
                          <a:pt x="47543" y="107017"/>
                          <a:pt x="60622" y="68050"/>
                          <a:pt x="77653" y="27040"/>
                        </a:cubicBezTo>
                        <a:close/>
                      </a:path>
                    </a:pathLst>
                  </a:custGeom>
                  <a:solidFill>
                    <a:srgbClr val="FFD61D"/>
                  </a:solidFill>
                  <a:ln w="0" cap="flat">
                    <a:noFill/>
                    <a:prstDash val="solid"/>
                    <a:miter/>
                  </a:ln>
                </p:spPr>
                <p:txBody>
                  <a:bodyPr rtlCol="0" anchor="ctr"/>
                  <a:lstStyle/>
                  <a:p>
                    <a:endParaRPr lang="en-US"/>
                  </a:p>
                </p:txBody>
              </p:sp>
              <p:sp>
                <p:nvSpPr>
                  <p:cNvPr id="1834" name="Freeform: Shape 471">
                    <a:extLst>
                      <a:ext uri="{FF2B5EF4-FFF2-40B4-BE49-F238E27FC236}">
                        <a16:creationId xmlns:a16="http://schemas.microsoft.com/office/drawing/2014/main" id="{4CDB057D-E57E-4905-F437-1137F523FFC0}"/>
                      </a:ext>
                    </a:extLst>
                  </p:cNvPr>
                  <p:cNvSpPr/>
                  <p:nvPr/>
                </p:nvSpPr>
                <p:spPr>
                  <a:xfrm>
                    <a:off x="4539776" y="5883365"/>
                    <a:ext cx="929" cy="1149"/>
                  </a:xfrm>
                  <a:custGeom>
                    <a:avLst/>
                    <a:gdLst>
                      <a:gd name="connsiteX0" fmla="*/ 681 w 929"/>
                      <a:gd name="connsiteY0" fmla="*/ 409 h 1149"/>
                      <a:gd name="connsiteX1" fmla="*/ 0 w 929"/>
                      <a:gd name="connsiteY1" fmla="*/ 0 h 1149"/>
                      <a:gd name="connsiteX2" fmla="*/ 681 w 929"/>
                      <a:gd name="connsiteY2" fmla="*/ 409 h 1149"/>
                    </a:gdLst>
                    <a:ahLst/>
                    <a:cxnLst>
                      <a:cxn ang="0">
                        <a:pos x="connsiteX0" y="connsiteY0"/>
                      </a:cxn>
                      <a:cxn ang="0">
                        <a:pos x="connsiteX1" y="connsiteY1"/>
                      </a:cxn>
                      <a:cxn ang="0">
                        <a:pos x="connsiteX2" y="connsiteY2"/>
                      </a:cxn>
                    </a:cxnLst>
                    <a:rect l="l" t="t" r="r" b="b"/>
                    <a:pathLst>
                      <a:path w="929" h="1149">
                        <a:moveTo>
                          <a:pt x="681" y="409"/>
                        </a:moveTo>
                        <a:lnTo>
                          <a:pt x="0" y="0"/>
                        </a:lnTo>
                        <a:cubicBezTo>
                          <a:pt x="818" y="1226"/>
                          <a:pt x="1226" y="1635"/>
                          <a:pt x="681" y="409"/>
                        </a:cubicBezTo>
                        <a:close/>
                      </a:path>
                    </a:pathLst>
                  </a:custGeom>
                  <a:solidFill>
                    <a:srgbClr val="FFD61D"/>
                  </a:solidFill>
                  <a:ln w="0" cap="flat">
                    <a:noFill/>
                    <a:prstDash val="solid"/>
                    <a:miter/>
                  </a:ln>
                </p:spPr>
                <p:txBody>
                  <a:bodyPr rtlCol="0" anchor="ctr"/>
                  <a:lstStyle/>
                  <a:p>
                    <a:endParaRPr lang="en-US"/>
                  </a:p>
                </p:txBody>
              </p:sp>
              <p:sp>
                <p:nvSpPr>
                  <p:cNvPr id="1835" name="Freeform: Shape 472">
                    <a:extLst>
                      <a:ext uri="{FF2B5EF4-FFF2-40B4-BE49-F238E27FC236}">
                        <a16:creationId xmlns:a16="http://schemas.microsoft.com/office/drawing/2014/main" id="{C74FD366-4B93-103A-126B-4471EE97E359}"/>
                      </a:ext>
                    </a:extLst>
                  </p:cNvPr>
                  <p:cNvSpPr/>
                  <p:nvPr/>
                </p:nvSpPr>
                <p:spPr>
                  <a:xfrm>
                    <a:off x="4509121" y="5823144"/>
                    <a:ext cx="30655" cy="60356"/>
                  </a:xfrm>
                  <a:custGeom>
                    <a:avLst/>
                    <a:gdLst>
                      <a:gd name="connsiteX0" fmla="*/ 20709 w 30655"/>
                      <a:gd name="connsiteY0" fmla="*/ 35015 h 60356"/>
                      <a:gd name="connsiteX1" fmla="*/ 0 w 30655"/>
                      <a:gd name="connsiteY1" fmla="*/ 0 h 60356"/>
                      <a:gd name="connsiteX2" fmla="*/ 25751 w 30655"/>
                      <a:gd name="connsiteY2" fmla="*/ 57632 h 60356"/>
                      <a:gd name="connsiteX3" fmla="*/ 30655 w 30655"/>
                      <a:gd name="connsiteY3" fmla="*/ 60357 h 60356"/>
                      <a:gd name="connsiteX4" fmla="*/ 14987 w 30655"/>
                      <a:gd name="connsiteY4" fmla="*/ 27794 h 60356"/>
                      <a:gd name="connsiteX5" fmla="*/ 20709 w 30655"/>
                      <a:gd name="connsiteY5" fmla="*/ 35152 h 60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655" h="60356">
                        <a:moveTo>
                          <a:pt x="20709" y="35015"/>
                        </a:moveTo>
                        <a:lnTo>
                          <a:pt x="0" y="0"/>
                        </a:lnTo>
                        <a:lnTo>
                          <a:pt x="25751" y="57632"/>
                        </a:lnTo>
                        <a:lnTo>
                          <a:pt x="30655" y="60357"/>
                        </a:lnTo>
                        <a:cubicBezTo>
                          <a:pt x="27658" y="55589"/>
                          <a:pt x="17167" y="36105"/>
                          <a:pt x="14987" y="27794"/>
                        </a:cubicBezTo>
                        <a:lnTo>
                          <a:pt x="20709" y="35152"/>
                        </a:lnTo>
                        <a:close/>
                      </a:path>
                    </a:pathLst>
                  </a:custGeom>
                  <a:solidFill>
                    <a:srgbClr val="FFD61D"/>
                  </a:solidFill>
                  <a:ln w="0" cap="flat">
                    <a:noFill/>
                    <a:prstDash val="solid"/>
                    <a:miter/>
                  </a:ln>
                </p:spPr>
                <p:txBody>
                  <a:bodyPr rtlCol="0" anchor="ctr"/>
                  <a:lstStyle/>
                  <a:p>
                    <a:endParaRPr lang="en-US"/>
                  </a:p>
                </p:txBody>
              </p:sp>
              <p:sp>
                <p:nvSpPr>
                  <p:cNvPr id="1836" name="Freeform: Shape 473">
                    <a:extLst>
                      <a:ext uri="{FF2B5EF4-FFF2-40B4-BE49-F238E27FC236}">
                        <a16:creationId xmlns:a16="http://schemas.microsoft.com/office/drawing/2014/main" id="{4B48BC79-D1B6-D77A-8239-D90CFF7B54BB}"/>
                      </a:ext>
                    </a:extLst>
                  </p:cNvPr>
                  <p:cNvSpPr/>
                  <p:nvPr/>
                </p:nvSpPr>
                <p:spPr>
                  <a:xfrm>
                    <a:off x="4489365" y="5780227"/>
                    <a:ext cx="24830" cy="43462"/>
                  </a:xfrm>
                  <a:custGeom>
                    <a:avLst/>
                    <a:gdLst>
                      <a:gd name="connsiteX0" fmla="*/ 136 w 24830"/>
                      <a:gd name="connsiteY0" fmla="*/ 0 h 43462"/>
                      <a:gd name="connsiteX1" fmla="*/ 11445 w 24830"/>
                      <a:gd name="connsiteY1" fmla="*/ 9673 h 43462"/>
                      <a:gd name="connsiteX2" fmla="*/ 24660 w 24830"/>
                      <a:gd name="connsiteY2" fmla="*/ 43462 h 43462"/>
                      <a:gd name="connsiteX3" fmla="*/ 8583 w 24830"/>
                      <a:gd name="connsiteY3" fmla="*/ 409 h 43462"/>
                      <a:gd name="connsiteX4" fmla="*/ 0 w 24830"/>
                      <a:gd name="connsiteY4" fmla="*/ 0 h 434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830" h="43462">
                        <a:moveTo>
                          <a:pt x="136" y="0"/>
                        </a:moveTo>
                        <a:cubicBezTo>
                          <a:pt x="12807" y="30247"/>
                          <a:pt x="15941" y="26977"/>
                          <a:pt x="11445" y="9673"/>
                        </a:cubicBezTo>
                        <a:cubicBezTo>
                          <a:pt x="23707" y="36922"/>
                          <a:pt x="12535" y="26295"/>
                          <a:pt x="24660" y="43462"/>
                        </a:cubicBezTo>
                        <a:cubicBezTo>
                          <a:pt x="26568" y="41964"/>
                          <a:pt x="11853" y="8311"/>
                          <a:pt x="8583" y="409"/>
                        </a:cubicBezTo>
                        <a:lnTo>
                          <a:pt x="0" y="0"/>
                        </a:lnTo>
                        <a:close/>
                      </a:path>
                    </a:pathLst>
                  </a:custGeom>
                  <a:solidFill>
                    <a:srgbClr val="FFD61D"/>
                  </a:solidFill>
                  <a:ln w="0" cap="flat">
                    <a:noFill/>
                    <a:prstDash val="solid"/>
                    <a:miter/>
                  </a:ln>
                </p:spPr>
                <p:txBody>
                  <a:bodyPr rtlCol="0" anchor="ctr"/>
                  <a:lstStyle/>
                  <a:p>
                    <a:endParaRPr lang="en-US"/>
                  </a:p>
                </p:txBody>
              </p:sp>
              <p:sp>
                <p:nvSpPr>
                  <p:cNvPr id="1837" name="Freeform: Shape 474">
                    <a:extLst>
                      <a:ext uri="{FF2B5EF4-FFF2-40B4-BE49-F238E27FC236}">
                        <a16:creationId xmlns:a16="http://schemas.microsoft.com/office/drawing/2014/main" id="{09F4A78D-F29C-B187-D36A-1F78AF8644A4}"/>
                      </a:ext>
                    </a:extLst>
                  </p:cNvPr>
                  <p:cNvSpPr/>
                  <p:nvPr/>
                </p:nvSpPr>
                <p:spPr>
                  <a:xfrm>
                    <a:off x="4428736" y="5532396"/>
                    <a:ext cx="2997" cy="22616"/>
                  </a:xfrm>
                  <a:custGeom>
                    <a:avLst/>
                    <a:gdLst>
                      <a:gd name="connsiteX0" fmla="*/ 0 w 2997"/>
                      <a:gd name="connsiteY0" fmla="*/ 13761 h 22616"/>
                      <a:gd name="connsiteX1" fmla="*/ 2997 w 2997"/>
                      <a:gd name="connsiteY1" fmla="*/ 22617 h 22616"/>
                      <a:gd name="connsiteX2" fmla="*/ 136 w 2997"/>
                      <a:gd name="connsiteY2" fmla="*/ 0 h 22616"/>
                      <a:gd name="connsiteX3" fmla="*/ 0 w 2997"/>
                      <a:gd name="connsiteY3" fmla="*/ 13761 h 22616"/>
                    </a:gdLst>
                    <a:ahLst/>
                    <a:cxnLst>
                      <a:cxn ang="0">
                        <a:pos x="connsiteX0" y="connsiteY0"/>
                      </a:cxn>
                      <a:cxn ang="0">
                        <a:pos x="connsiteX1" y="connsiteY1"/>
                      </a:cxn>
                      <a:cxn ang="0">
                        <a:pos x="connsiteX2" y="connsiteY2"/>
                      </a:cxn>
                      <a:cxn ang="0">
                        <a:pos x="connsiteX3" y="connsiteY3"/>
                      </a:cxn>
                    </a:cxnLst>
                    <a:rect l="l" t="t" r="r" b="b"/>
                    <a:pathLst>
                      <a:path w="2997" h="22616">
                        <a:moveTo>
                          <a:pt x="0" y="13761"/>
                        </a:moveTo>
                        <a:lnTo>
                          <a:pt x="2997" y="22617"/>
                        </a:lnTo>
                        <a:lnTo>
                          <a:pt x="136" y="0"/>
                        </a:lnTo>
                        <a:lnTo>
                          <a:pt x="0" y="13761"/>
                        </a:lnTo>
                        <a:close/>
                      </a:path>
                    </a:pathLst>
                  </a:custGeom>
                  <a:solidFill>
                    <a:srgbClr val="FFD61D"/>
                  </a:solidFill>
                  <a:ln w="0" cap="flat">
                    <a:noFill/>
                    <a:prstDash val="solid"/>
                    <a:miter/>
                  </a:ln>
                </p:spPr>
                <p:txBody>
                  <a:bodyPr rtlCol="0" anchor="ctr"/>
                  <a:lstStyle/>
                  <a:p>
                    <a:endParaRPr lang="en-US"/>
                  </a:p>
                </p:txBody>
              </p:sp>
              <p:sp>
                <p:nvSpPr>
                  <p:cNvPr id="1838" name="Freeform: Shape 475">
                    <a:extLst>
                      <a:ext uri="{FF2B5EF4-FFF2-40B4-BE49-F238E27FC236}">
                        <a16:creationId xmlns:a16="http://schemas.microsoft.com/office/drawing/2014/main" id="{7C9E9D99-EBBD-9B56-EF13-3EC328EC88F1}"/>
                      </a:ext>
                    </a:extLst>
                  </p:cNvPr>
                  <p:cNvSpPr/>
                  <p:nvPr/>
                </p:nvSpPr>
                <p:spPr>
                  <a:xfrm>
                    <a:off x="4431733" y="5555012"/>
                    <a:ext cx="5177" cy="22344"/>
                  </a:xfrm>
                  <a:custGeom>
                    <a:avLst/>
                    <a:gdLst>
                      <a:gd name="connsiteX0" fmla="*/ 0 w 5177"/>
                      <a:gd name="connsiteY0" fmla="*/ 0 h 22344"/>
                      <a:gd name="connsiteX1" fmla="*/ 3270 w 5177"/>
                      <a:gd name="connsiteY1" fmla="*/ 22344 h 22344"/>
                      <a:gd name="connsiteX2" fmla="*/ 5177 w 5177"/>
                      <a:gd name="connsiteY2" fmla="*/ 15123 h 22344"/>
                      <a:gd name="connsiteX3" fmla="*/ 136 w 5177"/>
                      <a:gd name="connsiteY3" fmla="*/ 0 h 22344"/>
                    </a:gdLst>
                    <a:ahLst/>
                    <a:cxnLst>
                      <a:cxn ang="0">
                        <a:pos x="connsiteX0" y="connsiteY0"/>
                      </a:cxn>
                      <a:cxn ang="0">
                        <a:pos x="connsiteX1" y="connsiteY1"/>
                      </a:cxn>
                      <a:cxn ang="0">
                        <a:pos x="connsiteX2" y="connsiteY2"/>
                      </a:cxn>
                      <a:cxn ang="0">
                        <a:pos x="connsiteX3" y="connsiteY3"/>
                      </a:cxn>
                    </a:cxnLst>
                    <a:rect l="l" t="t" r="r" b="b"/>
                    <a:pathLst>
                      <a:path w="5177" h="22344">
                        <a:moveTo>
                          <a:pt x="0" y="0"/>
                        </a:moveTo>
                        <a:cubicBezTo>
                          <a:pt x="1090" y="7493"/>
                          <a:pt x="1499" y="15123"/>
                          <a:pt x="3270" y="22344"/>
                        </a:cubicBezTo>
                        <a:cubicBezTo>
                          <a:pt x="4224" y="20573"/>
                          <a:pt x="4905" y="18938"/>
                          <a:pt x="5177" y="15123"/>
                        </a:cubicBezTo>
                        <a:lnTo>
                          <a:pt x="136" y="0"/>
                        </a:lnTo>
                        <a:close/>
                      </a:path>
                    </a:pathLst>
                  </a:custGeom>
                  <a:solidFill>
                    <a:srgbClr val="FFD61D"/>
                  </a:solidFill>
                  <a:ln w="0" cap="flat">
                    <a:noFill/>
                    <a:prstDash val="solid"/>
                    <a:miter/>
                  </a:ln>
                </p:spPr>
                <p:txBody>
                  <a:bodyPr rtlCol="0" anchor="ctr"/>
                  <a:lstStyle/>
                  <a:p>
                    <a:endParaRPr lang="en-US"/>
                  </a:p>
                </p:txBody>
              </p:sp>
              <p:sp>
                <p:nvSpPr>
                  <p:cNvPr id="1839" name="Freeform: Shape 476">
                    <a:extLst>
                      <a:ext uri="{FF2B5EF4-FFF2-40B4-BE49-F238E27FC236}">
                        <a16:creationId xmlns:a16="http://schemas.microsoft.com/office/drawing/2014/main" id="{39CC1F2E-6D79-B7CE-03A2-11581543B35E}"/>
                      </a:ext>
                    </a:extLst>
                  </p:cNvPr>
                  <p:cNvSpPr/>
                  <p:nvPr/>
                </p:nvSpPr>
                <p:spPr>
                  <a:xfrm>
                    <a:off x="4446720" y="5635534"/>
                    <a:ext cx="7493" cy="32153"/>
                  </a:xfrm>
                  <a:custGeom>
                    <a:avLst/>
                    <a:gdLst>
                      <a:gd name="connsiteX0" fmla="*/ 0 w 7493"/>
                      <a:gd name="connsiteY0" fmla="*/ 0 h 32153"/>
                      <a:gd name="connsiteX1" fmla="*/ 7493 w 7493"/>
                      <a:gd name="connsiteY1" fmla="*/ 32154 h 32153"/>
                      <a:gd name="connsiteX2" fmla="*/ 0 w 7493"/>
                      <a:gd name="connsiteY2" fmla="*/ 0 h 32153"/>
                    </a:gdLst>
                    <a:ahLst/>
                    <a:cxnLst>
                      <a:cxn ang="0">
                        <a:pos x="connsiteX0" y="connsiteY0"/>
                      </a:cxn>
                      <a:cxn ang="0">
                        <a:pos x="connsiteX1" y="connsiteY1"/>
                      </a:cxn>
                      <a:cxn ang="0">
                        <a:pos x="connsiteX2" y="connsiteY2"/>
                      </a:cxn>
                    </a:cxnLst>
                    <a:rect l="l" t="t" r="r" b="b"/>
                    <a:pathLst>
                      <a:path w="7493" h="32153">
                        <a:moveTo>
                          <a:pt x="0" y="0"/>
                        </a:moveTo>
                        <a:cubicBezTo>
                          <a:pt x="1771" y="9401"/>
                          <a:pt x="3679" y="19892"/>
                          <a:pt x="7493" y="32154"/>
                        </a:cubicBezTo>
                        <a:cubicBezTo>
                          <a:pt x="4360" y="21663"/>
                          <a:pt x="2044" y="10899"/>
                          <a:pt x="0" y="0"/>
                        </a:cubicBezTo>
                        <a:close/>
                      </a:path>
                    </a:pathLst>
                  </a:custGeom>
                  <a:solidFill>
                    <a:srgbClr val="FFD61D"/>
                  </a:solidFill>
                  <a:ln w="0" cap="flat">
                    <a:noFill/>
                    <a:prstDash val="solid"/>
                    <a:miter/>
                  </a:ln>
                </p:spPr>
                <p:txBody>
                  <a:bodyPr rtlCol="0" anchor="ctr"/>
                  <a:lstStyle/>
                  <a:p>
                    <a:endParaRPr lang="en-US"/>
                  </a:p>
                </p:txBody>
              </p:sp>
              <p:sp>
                <p:nvSpPr>
                  <p:cNvPr id="1840" name="Freeform: Shape 477">
                    <a:extLst>
                      <a:ext uri="{FF2B5EF4-FFF2-40B4-BE49-F238E27FC236}">
                        <a16:creationId xmlns:a16="http://schemas.microsoft.com/office/drawing/2014/main" id="{CEFFE024-68AD-8623-5BBD-CF01F3C48B47}"/>
                      </a:ext>
                    </a:extLst>
                  </p:cNvPr>
                  <p:cNvSpPr/>
                  <p:nvPr/>
                </p:nvSpPr>
                <p:spPr>
                  <a:xfrm>
                    <a:off x="4441679" y="5610056"/>
                    <a:ext cx="5041" cy="25477"/>
                  </a:xfrm>
                  <a:custGeom>
                    <a:avLst/>
                    <a:gdLst>
                      <a:gd name="connsiteX0" fmla="*/ 409 w 5041"/>
                      <a:gd name="connsiteY0" fmla="*/ 136 h 25477"/>
                      <a:gd name="connsiteX1" fmla="*/ 0 w 5041"/>
                      <a:gd name="connsiteY1" fmla="*/ 953 h 25477"/>
                      <a:gd name="connsiteX2" fmla="*/ 5041 w 5041"/>
                      <a:gd name="connsiteY2" fmla="*/ 25478 h 25477"/>
                      <a:gd name="connsiteX3" fmla="*/ 409 w 5041"/>
                      <a:gd name="connsiteY3" fmla="*/ 0 h 25477"/>
                    </a:gdLst>
                    <a:ahLst/>
                    <a:cxnLst>
                      <a:cxn ang="0">
                        <a:pos x="connsiteX0" y="connsiteY0"/>
                      </a:cxn>
                      <a:cxn ang="0">
                        <a:pos x="connsiteX1" y="connsiteY1"/>
                      </a:cxn>
                      <a:cxn ang="0">
                        <a:pos x="connsiteX2" y="connsiteY2"/>
                      </a:cxn>
                      <a:cxn ang="0">
                        <a:pos x="connsiteX3" y="connsiteY3"/>
                      </a:cxn>
                    </a:cxnLst>
                    <a:rect l="l" t="t" r="r" b="b"/>
                    <a:pathLst>
                      <a:path w="5041" h="25477">
                        <a:moveTo>
                          <a:pt x="409" y="136"/>
                        </a:moveTo>
                        <a:lnTo>
                          <a:pt x="0" y="953"/>
                        </a:lnTo>
                        <a:lnTo>
                          <a:pt x="5041" y="25478"/>
                        </a:lnTo>
                        <a:cubicBezTo>
                          <a:pt x="3406" y="16349"/>
                          <a:pt x="1907" y="8174"/>
                          <a:pt x="409" y="0"/>
                        </a:cubicBezTo>
                        <a:close/>
                      </a:path>
                    </a:pathLst>
                  </a:custGeom>
                  <a:solidFill>
                    <a:srgbClr val="FFD61D"/>
                  </a:solidFill>
                  <a:ln w="0" cap="flat">
                    <a:noFill/>
                    <a:prstDash val="solid"/>
                    <a:miter/>
                  </a:ln>
                </p:spPr>
                <p:txBody>
                  <a:bodyPr rtlCol="0" anchor="ctr"/>
                  <a:lstStyle/>
                  <a:p>
                    <a:endParaRPr lang="en-US"/>
                  </a:p>
                </p:txBody>
              </p:sp>
              <p:sp>
                <p:nvSpPr>
                  <p:cNvPr id="1841" name="Freeform: Shape 478">
                    <a:extLst>
                      <a:ext uri="{FF2B5EF4-FFF2-40B4-BE49-F238E27FC236}">
                        <a16:creationId xmlns:a16="http://schemas.microsoft.com/office/drawing/2014/main" id="{67F3C579-84F9-59A3-903D-104096EA8CF8}"/>
                      </a:ext>
                    </a:extLst>
                  </p:cNvPr>
                  <p:cNvSpPr/>
                  <p:nvPr/>
                </p:nvSpPr>
                <p:spPr>
                  <a:xfrm>
                    <a:off x="4433128" y="5577493"/>
                    <a:ext cx="8551" cy="40737"/>
                  </a:xfrm>
                  <a:custGeom>
                    <a:avLst/>
                    <a:gdLst>
                      <a:gd name="connsiteX0" fmla="*/ 1739 w 8551"/>
                      <a:gd name="connsiteY0" fmla="*/ 0 h 40737"/>
                      <a:gd name="connsiteX1" fmla="*/ 5690 w 8551"/>
                      <a:gd name="connsiteY1" fmla="*/ 40737 h 40737"/>
                      <a:gd name="connsiteX2" fmla="*/ 8551 w 8551"/>
                      <a:gd name="connsiteY2" fmla="*/ 33516 h 40737"/>
                      <a:gd name="connsiteX3" fmla="*/ 1739 w 8551"/>
                      <a:gd name="connsiteY3" fmla="*/ 0 h 40737"/>
                    </a:gdLst>
                    <a:ahLst/>
                    <a:cxnLst>
                      <a:cxn ang="0">
                        <a:pos x="connsiteX0" y="connsiteY0"/>
                      </a:cxn>
                      <a:cxn ang="0">
                        <a:pos x="connsiteX1" y="connsiteY1"/>
                      </a:cxn>
                      <a:cxn ang="0">
                        <a:pos x="connsiteX2" y="connsiteY2"/>
                      </a:cxn>
                      <a:cxn ang="0">
                        <a:pos x="connsiteX3" y="connsiteY3"/>
                      </a:cxn>
                    </a:cxnLst>
                    <a:rect l="l" t="t" r="r" b="b"/>
                    <a:pathLst>
                      <a:path w="8551" h="40737">
                        <a:moveTo>
                          <a:pt x="1739" y="0"/>
                        </a:moveTo>
                        <a:cubicBezTo>
                          <a:pt x="-168" y="4088"/>
                          <a:pt x="-2212" y="8856"/>
                          <a:pt x="5690" y="40737"/>
                        </a:cubicBezTo>
                        <a:lnTo>
                          <a:pt x="8551" y="33516"/>
                        </a:lnTo>
                        <a:lnTo>
                          <a:pt x="1739" y="0"/>
                        </a:lnTo>
                        <a:close/>
                      </a:path>
                    </a:pathLst>
                  </a:custGeom>
                  <a:solidFill>
                    <a:srgbClr val="FFD61D"/>
                  </a:solidFill>
                  <a:ln w="0" cap="flat">
                    <a:noFill/>
                    <a:prstDash val="solid"/>
                    <a:miter/>
                  </a:ln>
                </p:spPr>
                <p:txBody>
                  <a:bodyPr rtlCol="0" anchor="ctr"/>
                  <a:lstStyle/>
                  <a:p>
                    <a:endParaRPr lang="en-US"/>
                  </a:p>
                </p:txBody>
              </p:sp>
              <p:sp>
                <p:nvSpPr>
                  <p:cNvPr id="1842" name="Freeform: Shape 479">
                    <a:extLst>
                      <a:ext uri="{FF2B5EF4-FFF2-40B4-BE49-F238E27FC236}">
                        <a16:creationId xmlns:a16="http://schemas.microsoft.com/office/drawing/2014/main" id="{432BC06A-BFEF-8EE8-3136-AB78C423250A}"/>
                      </a:ext>
                    </a:extLst>
                  </p:cNvPr>
                  <p:cNvSpPr/>
                  <p:nvPr/>
                </p:nvSpPr>
                <p:spPr>
                  <a:xfrm>
                    <a:off x="4812540" y="4822828"/>
                    <a:ext cx="23025" cy="12534"/>
                  </a:xfrm>
                  <a:custGeom>
                    <a:avLst/>
                    <a:gdLst>
                      <a:gd name="connsiteX0" fmla="*/ 20437 w 23025"/>
                      <a:gd name="connsiteY0" fmla="*/ 681 h 12534"/>
                      <a:gd name="connsiteX1" fmla="*/ 0 w 23025"/>
                      <a:gd name="connsiteY1" fmla="*/ 12534 h 12534"/>
                      <a:gd name="connsiteX2" fmla="*/ 2453 w 23025"/>
                      <a:gd name="connsiteY2" fmla="*/ 11717 h 12534"/>
                      <a:gd name="connsiteX3" fmla="*/ 23026 w 23025"/>
                      <a:gd name="connsiteY3" fmla="*/ 0 h 12534"/>
                      <a:gd name="connsiteX4" fmla="*/ 20573 w 23025"/>
                      <a:gd name="connsiteY4" fmla="*/ 681 h 125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25" h="12534">
                        <a:moveTo>
                          <a:pt x="20437" y="681"/>
                        </a:moveTo>
                        <a:cubicBezTo>
                          <a:pt x="13488" y="4496"/>
                          <a:pt x="6676" y="8447"/>
                          <a:pt x="0" y="12534"/>
                        </a:cubicBezTo>
                        <a:lnTo>
                          <a:pt x="2453" y="11717"/>
                        </a:lnTo>
                        <a:cubicBezTo>
                          <a:pt x="9265" y="7766"/>
                          <a:pt x="16077" y="3678"/>
                          <a:pt x="23026" y="0"/>
                        </a:cubicBezTo>
                        <a:lnTo>
                          <a:pt x="20573" y="681"/>
                        </a:lnTo>
                        <a:close/>
                      </a:path>
                    </a:pathLst>
                  </a:custGeom>
                  <a:solidFill>
                    <a:srgbClr val="FFD61D"/>
                  </a:solidFill>
                  <a:ln w="0" cap="flat">
                    <a:noFill/>
                    <a:prstDash val="solid"/>
                    <a:miter/>
                  </a:ln>
                </p:spPr>
                <p:txBody>
                  <a:bodyPr rtlCol="0" anchor="ctr"/>
                  <a:lstStyle/>
                  <a:p>
                    <a:endParaRPr lang="en-US"/>
                  </a:p>
                </p:txBody>
              </p:sp>
              <p:sp>
                <p:nvSpPr>
                  <p:cNvPr id="1843" name="Freeform: Shape 480">
                    <a:extLst>
                      <a:ext uri="{FF2B5EF4-FFF2-40B4-BE49-F238E27FC236}">
                        <a16:creationId xmlns:a16="http://schemas.microsoft.com/office/drawing/2014/main" id="{560E4BBE-60AC-76B3-769D-219FE2D330FC}"/>
                      </a:ext>
                    </a:extLst>
                  </p:cNvPr>
                  <p:cNvSpPr/>
                  <p:nvPr/>
                </p:nvSpPr>
                <p:spPr>
                  <a:xfrm>
                    <a:off x="4705315" y="4892858"/>
                    <a:ext cx="10218" cy="10218"/>
                  </a:xfrm>
                  <a:custGeom>
                    <a:avLst/>
                    <a:gdLst>
                      <a:gd name="connsiteX0" fmla="*/ 10218 w 10218"/>
                      <a:gd name="connsiteY0" fmla="*/ 0 h 10218"/>
                      <a:gd name="connsiteX1" fmla="*/ 0 w 10218"/>
                      <a:gd name="connsiteY1" fmla="*/ 10218 h 10218"/>
                      <a:gd name="connsiteX2" fmla="*/ 10218 w 10218"/>
                      <a:gd name="connsiteY2" fmla="*/ 0 h 10218"/>
                    </a:gdLst>
                    <a:ahLst/>
                    <a:cxnLst>
                      <a:cxn ang="0">
                        <a:pos x="connsiteX0" y="connsiteY0"/>
                      </a:cxn>
                      <a:cxn ang="0">
                        <a:pos x="connsiteX1" y="connsiteY1"/>
                      </a:cxn>
                      <a:cxn ang="0">
                        <a:pos x="connsiteX2" y="connsiteY2"/>
                      </a:cxn>
                    </a:cxnLst>
                    <a:rect l="l" t="t" r="r" b="b"/>
                    <a:pathLst>
                      <a:path w="10218" h="10218">
                        <a:moveTo>
                          <a:pt x="10218" y="0"/>
                        </a:moveTo>
                        <a:cubicBezTo>
                          <a:pt x="5859" y="3951"/>
                          <a:pt x="2861" y="7357"/>
                          <a:pt x="0" y="10218"/>
                        </a:cubicBezTo>
                        <a:cubicBezTo>
                          <a:pt x="4632" y="6131"/>
                          <a:pt x="8038" y="2589"/>
                          <a:pt x="10218" y="0"/>
                        </a:cubicBezTo>
                        <a:close/>
                      </a:path>
                    </a:pathLst>
                  </a:custGeom>
                  <a:solidFill>
                    <a:srgbClr val="FFD61D"/>
                  </a:solidFill>
                  <a:ln w="0" cap="flat">
                    <a:noFill/>
                    <a:prstDash val="solid"/>
                    <a:miter/>
                  </a:ln>
                </p:spPr>
                <p:txBody>
                  <a:bodyPr rtlCol="0" anchor="ctr"/>
                  <a:lstStyle/>
                  <a:p>
                    <a:endParaRPr lang="en-US"/>
                  </a:p>
                </p:txBody>
              </p:sp>
              <p:sp>
                <p:nvSpPr>
                  <p:cNvPr id="1844" name="Freeform: Shape 481">
                    <a:extLst>
                      <a:ext uri="{FF2B5EF4-FFF2-40B4-BE49-F238E27FC236}">
                        <a16:creationId xmlns:a16="http://schemas.microsoft.com/office/drawing/2014/main" id="{61305DEF-1A8B-5F19-F512-D6967B07890A}"/>
                      </a:ext>
                    </a:extLst>
                  </p:cNvPr>
                  <p:cNvSpPr/>
                  <p:nvPr/>
                </p:nvSpPr>
                <p:spPr>
                  <a:xfrm>
                    <a:off x="4606690" y="4902940"/>
                    <a:ext cx="98761" cy="122485"/>
                  </a:xfrm>
                  <a:custGeom>
                    <a:avLst/>
                    <a:gdLst>
                      <a:gd name="connsiteX0" fmla="*/ 49440 w 98761"/>
                      <a:gd name="connsiteY0" fmla="*/ 72211 h 122485"/>
                      <a:gd name="connsiteX1" fmla="*/ 37314 w 98761"/>
                      <a:gd name="connsiteY1" fmla="*/ 78478 h 122485"/>
                      <a:gd name="connsiteX2" fmla="*/ 41538 w 98761"/>
                      <a:gd name="connsiteY2" fmla="*/ 67714 h 122485"/>
                      <a:gd name="connsiteX3" fmla="*/ 50394 w 98761"/>
                      <a:gd name="connsiteY3" fmla="*/ 55861 h 122485"/>
                      <a:gd name="connsiteX4" fmla="*/ 62792 w 98761"/>
                      <a:gd name="connsiteY4" fmla="*/ 43599 h 122485"/>
                      <a:gd name="connsiteX5" fmla="*/ 59795 w 98761"/>
                      <a:gd name="connsiteY5" fmla="*/ 52591 h 122485"/>
                      <a:gd name="connsiteX6" fmla="*/ 67970 w 98761"/>
                      <a:gd name="connsiteY6" fmla="*/ 37740 h 122485"/>
                      <a:gd name="connsiteX7" fmla="*/ 98761 w 98761"/>
                      <a:gd name="connsiteY7" fmla="*/ 0 h 122485"/>
                      <a:gd name="connsiteX8" fmla="*/ 49031 w 98761"/>
                      <a:gd name="connsiteY8" fmla="*/ 46460 h 122485"/>
                      <a:gd name="connsiteX9" fmla="*/ 23008 w 98761"/>
                      <a:gd name="connsiteY9" fmla="*/ 76025 h 122485"/>
                      <a:gd name="connsiteX10" fmla="*/ 3253 w 98761"/>
                      <a:gd name="connsiteY10" fmla="*/ 105182 h 122485"/>
                      <a:gd name="connsiteX11" fmla="*/ 12109 w 98761"/>
                      <a:gd name="connsiteY11" fmla="*/ 122485 h 122485"/>
                      <a:gd name="connsiteX12" fmla="*/ 32001 w 98761"/>
                      <a:gd name="connsiteY12" fmla="*/ 97688 h 122485"/>
                      <a:gd name="connsiteX13" fmla="*/ 49440 w 98761"/>
                      <a:gd name="connsiteY13" fmla="*/ 71938 h 122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8761" h="122485">
                        <a:moveTo>
                          <a:pt x="49440" y="72211"/>
                        </a:moveTo>
                        <a:cubicBezTo>
                          <a:pt x="29548" y="90740"/>
                          <a:pt x="71103" y="41555"/>
                          <a:pt x="37314" y="78478"/>
                        </a:cubicBezTo>
                        <a:cubicBezTo>
                          <a:pt x="34862" y="79295"/>
                          <a:pt x="36906" y="74663"/>
                          <a:pt x="41538" y="67714"/>
                        </a:cubicBezTo>
                        <a:cubicBezTo>
                          <a:pt x="43854" y="64308"/>
                          <a:pt x="46851" y="60084"/>
                          <a:pt x="50394" y="55861"/>
                        </a:cubicBezTo>
                        <a:cubicBezTo>
                          <a:pt x="54209" y="51910"/>
                          <a:pt x="58432" y="47686"/>
                          <a:pt x="62792" y="43599"/>
                        </a:cubicBezTo>
                        <a:cubicBezTo>
                          <a:pt x="63201" y="46733"/>
                          <a:pt x="47669" y="61038"/>
                          <a:pt x="59795" y="52591"/>
                        </a:cubicBezTo>
                        <a:cubicBezTo>
                          <a:pt x="68787" y="39375"/>
                          <a:pt x="74373" y="36514"/>
                          <a:pt x="67970" y="37740"/>
                        </a:cubicBezTo>
                        <a:cubicBezTo>
                          <a:pt x="85545" y="17576"/>
                          <a:pt x="86499" y="14034"/>
                          <a:pt x="98761" y="0"/>
                        </a:cubicBezTo>
                        <a:cubicBezTo>
                          <a:pt x="86908" y="11309"/>
                          <a:pt x="67288" y="27386"/>
                          <a:pt x="49031" y="46460"/>
                        </a:cubicBezTo>
                        <a:cubicBezTo>
                          <a:pt x="39630" y="55725"/>
                          <a:pt x="31319" y="66352"/>
                          <a:pt x="23008" y="76025"/>
                        </a:cubicBezTo>
                        <a:cubicBezTo>
                          <a:pt x="15243" y="86244"/>
                          <a:pt x="8566" y="96326"/>
                          <a:pt x="3253" y="105182"/>
                        </a:cubicBezTo>
                        <a:cubicBezTo>
                          <a:pt x="-6012" y="126572"/>
                          <a:pt x="6932" y="118534"/>
                          <a:pt x="12109" y="122485"/>
                        </a:cubicBezTo>
                        <a:cubicBezTo>
                          <a:pt x="13471" y="121395"/>
                          <a:pt x="23008" y="109678"/>
                          <a:pt x="32001" y="97688"/>
                        </a:cubicBezTo>
                        <a:cubicBezTo>
                          <a:pt x="40857" y="85563"/>
                          <a:pt x="50530" y="74390"/>
                          <a:pt x="49440" y="71938"/>
                        </a:cubicBezTo>
                        <a:close/>
                      </a:path>
                    </a:pathLst>
                  </a:custGeom>
                  <a:solidFill>
                    <a:srgbClr val="FFD61D"/>
                  </a:solidFill>
                  <a:ln w="0" cap="flat">
                    <a:noFill/>
                    <a:prstDash val="solid"/>
                    <a:miter/>
                  </a:ln>
                </p:spPr>
                <p:txBody>
                  <a:bodyPr rtlCol="0" anchor="ctr"/>
                  <a:lstStyle/>
                  <a:p>
                    <a:endParaRPr lang="en-US"/>
                  </a:p>
                </p:txBody>
              </p:sp>
              <p:sp>
                <p:nvSpPr>
                  <p:cNvPr id="1845" name="Freeform: Shape 482">
                    <a:extLst>
                      <a:ext uri="{FF2B5EF4-FFF2-40B4-BE49-F238E27FC236}">
                        <a16:creationId xmlns:a16="http://schemas.microsoft.com/office/drawing/2014/main" id="{72908773-EFF8-B48A-4F40-DBFD4C28638C}"/>
                      </a:ext>
                    </a:extLst>
                  </p:cNvPr>
                  <p:cNvSpPr/>
                  <p:nvPr/>
                </p:nvSpPr>
                <p:spPr>
                  <a:xfrm>
                    <a:off x="4689783" y="4933181"/>
                    <a:ext cx="17166" cy="16219"/>
                  </a:xfrm>
                  <a:custGeom>
                    <a:avLst/>
                    <a:gdLst>
                      <a:gd name="connsiteX0" fmla="*/ 0 w 17166"/>
                      <a:gd name="connsiteY0" fmla="*/ 16219 h 16219"/>
                      <a:gd name="connsiteX1" fmla="*/ 17167 w 17166"/>
                      <a:gd name="connsiteY1" fmla="*/ 6 h 16219"/>
                      <a:gd name="connsiteX2" fmla="*/ 0 w 17166"/>
                      <a:gd name="connsiteY2" fmla="*/ 16219 h 16219"/>
                    </a:gdLst>
                    <a:ahLst/>
                    <a:cxnLst>
                      <a:cxn ang="0">
                        <a:pos x="connsiteX0" y="connsiteY0"/>
                      </a:cxn>
                      <a:cxn ang="0">
                        <a:pos x="connsiteX1" y="connsiteY1"/>
                      </a:cxn>
                      <a:cxn ang="0">
                        <a:pos x="connsiteX2" y="connsiteY2"/>
                      </a:cxn>
                    </a:cxnLst>
                    <a:rect l="l" t="t" r="r" b="b"/>
                    <a:pathLst>
                      <a:path w="17166" h="16219">
                        <a:moveTo>
                          <a:pt x="0" y="16219"/>
                        </a:moveTo>
                        <a:cubicBezTo>
                          <a:pt x="8992" y="7908"/>
                          <a:pt x="11990" y="5592"/>
                          <a:pt x="17167" y="6"/>
                        </a:cubicBezTo>
                        <a:cubicBezTo>
                          <a:pt x="14306" y="-267"/>
                          <a:pt x="6948" y="9134"/>
                          <a:pt x="0" y="16219"/>
                        </a:cubicBezTo>
                        <a:close/>
                      </a:path>
                    </a:pathLst>
                  </a:custGeom>
                  <a:solidFill>
                    <a:srgbClr val="FFD61D"/>
                  </a:solidFill>
                  <a:ln w="0" cap="flat">
                    <a:noFill/>
                    <a:prstDash val="solid"/>
                    <a:miter/>
                  </a:ln>
                </p:spPr>
                <p:txBody>
                  <a:bodyPr rtlCol="0" anchor="ctr"/>
                  <a:lstStyle/>
                  <a:p>
                    <a:endParaRPr lang="en-US"/>
                  </a:p>
                </p:txBody>
              </p:sp>
              <p:sp>
                <p:nvSpPr>
                  <p:cNvPr id="1846" name="Freeform: Shape 483">
                    <a:extLst>
                      <a:ext uri="{FF2B5EF4-FFF2-40B4-BE49-F238E27FC236}">
                        <a16:creationId xmlns:a16="http://schemas.microsoft.com/office/drawing/2014/main" id="{952A1D8B-D190-D24E-8E89-8E4A00177F74}"/>
                      </a:ext>
                    </a:extLst>
                  </p:cNvPr>
                  <p:cNvSpPr/>
                  <p:nvPr/>
                </p:nvSpPr>
                <p:spPr>
                  <a:xfrm>
                    <a:off x="4493484" y="5160717"/>
                    <a:ext cx="10595" cy="35858"/>
                  </a:xfrm>
                  <a:custGeom>
                    <a:avLst/>
                    <a:gdLst>
                      <a:gd name="connsiteX0" fmla="*/ 3647 w 10595"/>
                      <a:gd name="connsiteY0" fmla="*/ 13625 h 35858"/>
                      <a:gd name="connsiteX1" fmla="*/ 922 w 10595"/>
                      <a:gd name="connsiteY1" fmla="*/ 35288 h 35858"/>
                      <a:gd name="connsiteX2" fmla="*/ 10596 w 10595"/>
                      <a:gd name="connsiteY2" fmla="*/ 0 h 35858"/>
                      <a:gd name="connsiteX3" fmla="*/ 3647 w 10595"/>
                      <a:gd name="connsiteY3" fmla="*/ 13625 h 35858"/>
                    </a:gdLst>
                    <a:ahLst/>
                    <a:cxnLst>
                      <a:cxn ang="0">
                        <a:pos x="connsiteX0" y="connsiteY0"/>
                      </a:cxn>
                      <a:cxn ang="0">
                        <a:pos x="connsiteX1" y="connsiteY1"/>
                      </a:cxn>
                      <a:cxn ang="0">
                        <a:pos x="connsiteX2" y="connsiteY2"/>
                      </a:cxn>
                      <a:cxn ang="0">
                        <a:pos x="connsiteX3" y="connsiteY3"/>
                      </a:cxn>
                    </a:cxnLst>
                    <a:rect l="l" t="t" r="r" b="b"/>
                    <a:pathLst>
                      <a:path w="10595" h="35858">
                        <a:moveTo>
                          <a:pt x="3647" y="13625"/>
                        </a:moveTo>
                        <a:cubicBezTo>
                          <a:pt x="3647" y="16350"/>
                          <a:pt x="-2212" y="39784"/>
                          <a:pt x="922" y="35288"/>
                        </a:cubicBezTo>
                        <a:cubicBezTo>
                          <a:pt x="3647" y="23434"/>
                          <a:pt x="7462" y="11717"/>
                          <a:pt x="10596" y="0"/>
                        </a:cubicBezTo>
                        <a:cubicBezTo>
                          <a:pt x="7871" y="8175"/>
                          <a:pt x="5827" y="10764"/>
                          <a:pt x="3647" y="13625"/>
                        </a:cubicBezTo>
                        <a:close/>
                      </a:path>
                    </a:pathLst>
                  </a:custGeom>
                  <a:solidFill>
                    <a:srgbClr val="FFD61D"/>
                  </a:solidFill>
                  <a:ln w="0" cap="flat">
                    <a:noFill/>
                    <a:prstDash val="solid"/>
                    <a:miter/>
                  </a:ln>
                </p:spPr>
                <p:txBody>
                  <a:bodyPr rtlCol="0" anchor="ctr"/>
                  <a:lstStyle/>
                  <a:p>
                    <a:endParaRPr lang="en-US"/>
                  </a:p>
                </p:txBody>
              </p:sp>
              <p:sp>
                <p:nvSpPr>
                  <p:cNvPr id="1847" name="Freeform: Shape 484">
                    <a:extLst>
                      <a:ext uri="{FF2B5EF4-FFF2-40B4-BE49-F238E27FC236}">
                        <a16:creationId xmlns:a16="http://schemas.microsoft.com/office/drawing/2014/main" id="{4D7BCB65-7108-DF59-A8B6-7A8E86637668}"/>
                      </a:ext>
                    </a:extLst>
                  </p:cNvPr>
                  <p:cNvSpPr/>
                  <p:nvPr/>
                </p:nvSpPr>
                <p:spPr>
                  <a:xfrm>
                    <a:off x="4504216" y="5145458"/>
                    <a:ext cx="4904" cy="15259"/>
                  </a:xfrm>
                  <a:custGeom>
                    <a:avLst/>
                    <a:gdLst>
                      <a:gd name="connsiteX0" fmla="*/ 4905 w 4904"/>
                      <a:gd name="connsiteY0" fmla="*/ 0 h 15259"/>
                      <a:gd name="connsiteX1" fmla="*/ 0 w 4904"/>
                      <a:gd name="connsiteY1" fmla="*/ 15259 h 15259"/>
                      <a:gd name="connsiteX2" fmla="*/ 4905 w 4904"/>
                      <a:gd name="connsiteY2" fmla="*/ 0 h 15259"/>
                    </a:gdLst>
                    <a:ahLst/>
                    <a:cxnLst>
                      <a:cxn ang="0">
                        <a:pos x="connsiteX0" y="connsiteY0"/>
                      </a:cxn>
                      <a:cxn ang="0">
                        <a:pos x="connsiteX1" y="connsiteY1"/>
                      </a:cxn>
                      <a:cxn ang="0">
                        <a:pos x="connsiteX2" y="connsiteY2"/>
                      </a:cxn>
                    </a:cxnLst>
                    <a:rect l="l" t="t" r="r" b="b"/>
                    <a:pathLst>
                      <a:path w="4904" h="15259">
                        <a:moveTo>
                          <a:pt x="4905" y="0"/>
                        </a:moveTo>
                        <a:cubicBezTo>
                          <a:pt x="3134" y="5041"/>
                          <a:pt x="1226" y="10082"/>
                          <a:pt x="0" y="15259"/>
                        </a:cubicBezTo>
                        <a:cubicBezTo>
                          <a:pt x="1226" y="11445"/>
                          <a:pt x="2725" y="6676"/>
                          <a:pt x="4905" y="0"/>
                        </a:cubicBezTo>
                        <a:close/>
                      </a:path>
                    </a:pathLst>
                  </a:custGeom>
                  <a:solidFill>
                    <a:srgbClr val="FFD61D"/>
                  </a:solidFill>
                  <a:ln w="0" cap="flat">
                    <a:noFill/>
                    <a:prstDash val="solid"/>
                    <a:miter/>
                  </a:ln>
                </p:spPr>
                <p:txBody>
                  <a:bodyPr rtlCol="0" anchor="ctr"/>
                  <a:lstStyle/>
                  <a:p>
                    <a:endParaRPr lang="en-US"/>
                  </a:p>
                </p:txBody>
              </p:sp>
              <p:sp>
                <p:nvSpPr>
                  <p:cNvPr id="1848" name="Freeform: Shape 485">
                    <a:extLst>
                      <a:ext uri="{FF2B5EF4-FFF2-40B4-BE49-F238E27FC236}">
                        <a16:creationId xmlns:a16="http://schemas.microsoft.com/office/drawing/2014/main" id="{D0B5C79E-96E4-7645-8EDA-F09E897FB811}"/>
                      </a:ext>
                    </a:extLst>
                  </p:cNvPr>
                  <p:cNvSpPr/>
                  <p:nvPr/>
                </p:nvSpPr>
                <p:spPr>
                  <a:xfrm>
                    <a:off x="4496041" y="5174034"/>
                    <a:ext cx="1089" cy="1806"/>
                  </a:xfrm>
                  <a:custGeom>
                    <a:avLst/>
                    <a:gdLst>
                      <a:gd name="connsiteX0" fmla="*/ 0 w 1089"/>
                      <a:gd name="connsiteY0" fmla="*/ 1807 h 1806"/>
                      <a:gd name="connsiteX1" fmla="*/ 1090 w 1089"/>
                      <a:gd name="connsiteY1" fmla="*/ 308 h 1806"/>
                      <a:gd name="connsiteX2" fmla="*/ 0 w 1089"/>
                      <a:gd name="connsiteY2" fmla="*/ 1807 h 1806"/>
                    </a:gdLst>
                    <a:ahLst/>
                    <a:cxnLst>
                      <a:cxn ang="0">
                        <a:pos x="connsiteX0" y="connsiteY0"/>
                      </a:cxn>
                      <a:cxn ang="0">
                        <a:pos x="connsiteX1" y="connsiteY1"/>
                      </a:cxn>
                      <a:cxn ang="0">
                        <a:pos x="connsiteX2" y="connsiteY2"/>
                      </a:cxn>
                    </a:cxnLst>
                    <a:rect l="l" t="t" r="r" b="b"/>
                    <a:pathLst>
                      <a:path w="1089" h="1806">
                        <a:moveTo>
                          <a:pt x="0" y="1807"/>
                        </a:moveTo>
                        <a:cubicBezTo>
                          <a:pt x="0" y="1807"/>
                          <a:pt x="681" y="853"/>
                          <a:pt x="1090" y="308"/>
                        </a:cubicBezTo>
                        <a:cubicBezTo>
                          <a:pt x="1090" y="-237"/>
                          <a:pt x="818" y="-237"/>
                          <a:pt x="0" y="1807"/>
                        </a:cubicBezTo>
                        <a:close/>
                      </a:path>
                    </a:pathLst>
                  </a:custGeom>
                  <a:solidFill>
                    <a:srgbClr val="FFD61D"/>
                  </a:solidFill>
                  <a:ln w="0" cap="flat">
                    <a:noFill/>
                    <a:prstDash val="solid"/>
                    <a:miter/>
                  </a:ln>
                </p:spPr>
                <p:txBody>
                  <a:bodyPr rtlCol="0" anchor="ctr"/>
                  <a:lstStyle/>
                  <a:p>
                    <a:endParaRPr lang="en-US"/>
                  </a:p>
                </p:txBody>
              </p:sp>
              <p:sp>
                <p:nvSpPr>
                  <p:cNvPr id="1849" name="Freeform: Shape 486">
                    <a:extLst>
                      <a:ext uri="{FF2B5EF4-FFF2-40B4-BE49-F238E27FC236}">
                        <a16:creationId xmlns:a16="http://schemas.microsoft.com/office/drawing/2014/main" id="{AB5821D8-CF48-2ACF-1E14-8231BBC76A73}"/>
                      </a:ext>
                    </a:extLst>
                  </p:cNvPr>
                  <p:cNvSpPr/>
                  <p:nvPr/>
                </p:nvSpPr>
                <p:spPr>
                  <a:xfrm>
                    <a:off x="4470186" y="5726001"/>
                    <a:ext cx="8415" cy="23843"/>
                  </a:xfrm>
                  <a:custGeom>
                    <a:avLst/>
                    <a:gdLst>
                      <a:gd name="connsiteX0" fmla="*/ 377 w 8415"/>
                      <a:gd name="connsiteY0" fmla="*/ 0 h 23843"/>
                      <a:gd name="connsiteX1" fmla="*/ 2148 w 8415"/>
                      <a:gd name="connsiteY1" fmla="*/ 9129 h 23843"/>
                      <a:gd name="connsiteX2" fmla="*/ 8415 w 8415"/>
                      <a:gd name="connsiteY2" fmla="*/ 23843 h 23843"/>
                      <a:gd name="connsiteX3" fmla="*/ 377 w 8415"/>
                      <a:gd name="connsiteY3" fmla="*/ 0 h 23843"/>
                    </a:gdLst>
                    <a:ahLst/>
                    <a:cxnLst>
                      <a:cxn ang="0">
                        <a:pos x="connsiteX0" y="connsiteY0"/>
                      </a:cxn>
                      <a:cxn ang="0">
                        <a:pos x="connsiteX1" y="connsiteY1"/>
                      </a:cxn>
                      <a:cxn ang="0">
                        <a:pos x="connsiteX2" y="connsiteY2"/>
                      </a:cxn>
                      <a:cxn ang="0">
                        <a:pos x="connsiteX3" y="connsiteY3"/>
                      </a:cxn>
                    </a:cxnLst>
                    <a:rect l="l" t="t" r="r" b="b"/>
                    <a:pathLst>
                      <a:path w="8415" h="23843">
                        <a:moveTo>
                          <a:pt x="377" y="0"/>
                        </a:moveTo>
                        <a:cubicBezTo>
                          <a:pt x="-577" y="0"/>
                          <a:pt x="377" y="4088"/>
                          <a:pt x="2148" y="9129"/>
                        </a:cubicBezTo>
                        <a:cubicBezTo>
                          <a:pt x="4055" y="14033"/>
                          <a:pt x="6644" y="20028"/>
                          <a:pt x="8415" y="23843"/>
                        </a:cubicBezTo>
                        <a:cubicBezTo>
                          <a:pt x="6235" y="17167"/>
                          <a:pt x="3102" y="7902"/>
                          <a:pt x="377" y="0"/>
                        </a:cubicBezTo>
                        <a:close/>
                      </a:path>
                    </a:pathLst>
                  </a:custGeom>
                  <a:solidFill>
                    <a:srgbClr val="FFD61D"/>
                  </a:solidFill>
                  <a:ln w="0" cap="flat">
                    <a:noFill/>
                    <a:prstDash val="solid"/>
                    <a:miter/>
                  </a:ln>
                </p:spPr>
                <p:txBody>
                  <a:bodyPr rtlCol="0" anchor="ctr"/>
                  <a:lstStyle/>
                  <a:p>
                    <a:endParaRPr lang="en-US"/>
                  </a:p>
                </p:txBody>
              </p:sp>
              <p:sp>
                <p:nvSpPr>
                  <p:cNvPr id="1850" name="Freeform: Shape 487">
                    <a:extLst>
                      <a:ext uri="{FF2B5EF4-FFF2-40B4-BE49-F238E27FC236}">
                        <a16:creationId xmlns:a16="http://schemas.microsoft.com/office/drawing/2014/main" id="{41DF5D61-F06B-01A8-AE24-7DF154BFE07C}"/>
                      </a:ext>
                    </a:extLst>
                  </p:cNvPr>
                  <p:cNvSpPr/>
                  <p:nvPr/>
                </p:nvSpPr>
                <p:spPr>
                  <a:xfrm>
                    <a:off x="4793057" y="6273437"/>
                    <a:ext cx="8583" cy="12262"/>
                  </a:xfrm>
                  <a:custGeom>
                    <a:avLst/>
                    <a:gdLst>
                      <a:gd name="connsiteX0" fmla="*/ 0 w 8583"/>
                      <a:gd name="connsiteY0" fmla="*/ 0 h 12262"/>
                      <a:gd name="connsiteX1" fmla="*/ 8584 w 8583"/>
                      <a:gd name="connsiteY1" fmla="*/ 12262 h 12262"/>
                      <a:gd name="connsiteX2" fmla="*/ 0 w 8583"/>
                      <a:gd name="connsiteY2" fmla="*/ 0 h 12262"/>
                    </a:gdLst>
                    <a:ahLst/>
                    <a:cxnLst>
                      <a:cxn ang="0">
                        <a:pos x="connsiteX0" y="connsiteY0"/>
                      </a:cxn>
                      <a:cxn ang="0">
                        <a:pos x="connsiteX1" y="connsiteY1"/>
                      </a:cxn>
                      <a:cxn ang="0">
                        <a:pos x="connsiteX2" y="connsiteY2"/>
                      </a:cxn>
                    </a:cxnLst>
                    <a:rect l="l" t="t" r="r" b="b"/>
                    <a:pathLst>
                      <a:path w="8583" h="12262">
                        <a:moveTo>
                          <a:pt x="0" y="0"/>
                        </a:moveTo>
                        <a:lnTo>
                          <a:pt x="8584" y="12262"/>
                        </a:lnTo>
                        <a:cubicBezTo>
                          <a:pt x="5858" y="7630"/>
                          <a:pt x="4360" y="5313"/>
                          <a:pt x="0" y="0"/>
                        </a:cubicBezTo>
                        <a:close/>
                      </a:path>
                    </a:pathLst>
                  </a:custGeom>
                  <a:solidFill>
                    <a:srgbClr val="FFD61D"/>
                  </a:solidFill>
                  <a:ln w="0" cap="flat">
                    <a:noFill/>
                    <a:prstDash val="solid"/>
                    <a:miter/>
                  </a:ln>
                </p:spPr>
                <p:txBody>
                  <a:bodyPr rtlCol="0" anchor="ctr"/>
                  <a:lstStyle/>
                  <a:p>
                    <a:endParaRPr lang="en-US"/>
                  </a:p>
                </p:txBody>
              </p:sp>
              <p:sp>
                <p:nvSpPr>
                  <p:cNvPr id="1851" name="Freeform: Shape 488">
                    <a:extLst>
                      <a:ext uri="{FF2B5EF4-FFF2-40B4-BE49-F238E27FC236}">
                        <a16:creationId xmlns:a16="http://schemas.microsoft.com/office/drawing/2014/main" id="{1D06F53E-49A6-22DD-F1C1-FBC51AA1E3DC}"/>
                      </a:ext>
                    </a:extLst>
                  </p:cNvPr>
                  <p:cNvSpPr/>
                  <p:nvPr/>
                </p:nvSpPr>
                <p:spPr>
                  <a:xfrm>
                    <a:off x="4983392" y="6406003"/>
                    <a:ext cx="2724" cy="1362"/>
                  </a:xfrm>
                  <a:custGeom>
                    <a:avLst/>
                    <a:gdLst>
                      <a:gd name="connsiteX0" fmla="*/ 0 w 2724"/>
                      <a:gd name="connsiteY0" fmla="*/ 0 h 1362"/>
                      <a:gd name="connsiteX1" fmla="*/ 2725 w 2724"/>
                      <a:gd name="connsiteY1" fmla="*/ 1363 h 1362"/>
                      <a:gd name="connsiteX2" fmla="*/ 0 w 2724"/>
                      <a:gd name="connsiteY2" fmla="*/ 0 h 1362"/>
                    </a:gdLst>
                    <a:ahLst/>
                    <a:cxnLst>
                      <a:cxn ang="0">
                        <a:pos x="connsiteX0" y="connsiteY0"/>
                      </a:cxn>
                      <a:cxn ang="0">
                        <a:pos x="connsiteX1" y="connsiteY1"/>
                      </a:cxn>
                      <a:cxn ang="0">
                        <a:pos x="connsiteX2" y="connsiteY2"/>
                      </a:cxn>
                    </a:cxnLst>
                    <a:rect l="l" t="t" r="r" b="b"/>
                    <a:pathLst>
                      <a:path w="2724" h="1362">
                        <a:moveTo>
                          <a:pt x="0" y="0"/>
                        </a:moveTo>
                        <a:cubicBezTo>
                          <a:pt x="0" y="0"/>
                          <a:pt x="1499" y="545"/>
                          <a:pt x="2725" y="1363"/>
                        </a:cubicBezTo>
                        <a:cubicBezTo>
                          <a:pt x="1499" y="545"/>
                          <a:pt x="545" y="0"/>
                          <a:pt x="0" y="0"/>
                        </a:cubicBezTo>
                        <a:close/>
                      </a:path>
                    </a:pathLst>
                  </a:custGeom>
                  <a:solidFill>
                    <a:srgbClr val="FFD61D"/>
                  </a:solidFill>
                  <a:ln w="0" cap="flat">
                    <a:noFill/>
                    <a:prstDash val="solid"/>
                    <a:miter/>
                  </a:ln>
                </p:spPr>
                <p:txBody>
                  <a:bodyPr rtlCol="0" anchor="ctr"/>
                  <a:lstStyle/>
                  <a:p>
                    <a:endParaRPr lang="en-US"/>
                  </a:p>
                </p:txBody>
              </p:sp>
              <p:sp>
                <p:nvSpPr>
                  <p:cNvPr id="1852" name="Freeform: Shape 489">
                    <a:extLst>
                      <a:ext uri="{FF2B5EF4-FFF2-40B4-BE49-F238E27FC236}">
                        <a16:creationId xmlns:a16="http://schemas.microsoft.com/office/drawing/2014/main" id="{49D05F52-1C87-286C-A958-1D637B9DEE29}"/>
                      </a:ext>
                    </a:extLst>
                  </p:cNvPr>
                  <p:cNvSpPr/>
                  <p:nvPr/>
                </p:nvSpPr>
                <p:spPr>
                  <a:xfrm>
                    <a:off x="4986117" y="6407230"/>
                    <a:ext cx="53408" cy="46459"/>
                  </a:xfrm>
                  <a:custGeom>
                    <a:avLst/>
                    <a:gdLst>
                      <a:gd name="connsiteX0" fmla="*/ 0 w 53408"/>
                      <a:gd name="connsiteY0" fmla="*/ 0 h 46459"/>
                      <a:gd name="connsiteX1" fmla="*/ 38830 w 53408"/>
                      <a:gd name="connsiteY1" fmla="*/ 34061 h 46459"/>
                      <a:gd name="connsiteX2" fmla="*/ 37331 w 53408"/>
                      <a:gd name="connsiteY2" fmla="*/ 33653 h 46459"/>
                      <a:gd name="connsiteX3" fmla="*/ 53408 w 53408"/>
                      <a:gd name="connsiteY3" fmla="*/ 46460 h 46459"/>
                      <a:gd name="connsiteX4" fmla="*/ 0 w 53408"/>
                      <a:gd name="connsiteY4" fmla="*/ 136 h 464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408" h="46459">
                        <a:moveTo>
                          <a:pt x="0" y="0"/>
                        </a:moveTo>
                        <a:cubicBezTo>
                          <a:pt x="8311" y="5723"/>
                          <a:pt x="29293" y="28203"/>
                          <a:pt x="38830" y="34061"/>
                        </a:cubicBezTo>
                        <a:lnTo>
                          <a:pt x="37331" y="33653"/>
                        </a:lnTo>
                        <a:cubicBezTo>
                          <a:pt x="42645" y="37876"/>
                          <a:pt x="47822" y="42373"/>
                          <a:pt x="53408" y="46460"/>
                        </a:cubicBezTo>
                        <a:cubicBezTo>
                          <a:pt x="38830" y="33925"/>
                          <a:pt x="9674" y="5995"/>
                          <a:pt x="0" y="136"/>
                        </a:cubicBezTo>
                        <a:close/>
                      </a:path>
                    </a:pathLst>
                  </a:custGeom>
                  <a:solidFill>
                    <a:srgbClr val="FFD61D"/>
                  </a:solidFill>
                  <a:ln w="0" cap="flat">
                    <a:noFill/>
                    <a:prstDash val="solid"/>
                    <a:miter/>
                  </a:ln>
                </p:spPr>
                <p:txBody>
                  <a:bodyPr rtlCol="0" anchor="ctr"/>
                  <a:lstStyle/>
                  <a:p>
                    <a:endParaRPr lang="en-US"/>
                  </a:p>
                </p:txBody>
              </p:sp>
            </p:grpSp>
          </p:grpSp>
          <p:grpSp>
            <p:nvGrpSpPr>
              <p:cNvPr id="972" name="Graphic 355">
                <a:extLst>
                  <a:ext uri="{FF2B5EF4-FFF2-40B4-BE49-F238E27FC236}">
                    <a16:creationId xmlns:a16="http://schemas.microsoft.com/office/drawing/2014/main" id="{8803BA9D-3B65-CBCD-C5A9-30930C3B001C}"/>
                  </a:ext>
                </a:extLst>
              </p:cNvPr>
              <p:cNvGrpSpPr/>
              <p:nvPr/>
            </p:nvGrpSpPr>
            <p:grpSpPr>
              <a:xfrm>
                <a:off x="5202475" y="3826307"/>
                <a:ext cx="403096" cy="501520"/>
                <a:chOff x="5202475" y="3826307"/>
                <a:chExt cx="403096" cy="501520"/>
              </a:xfrm>
            </p:grpSpPr>
            <p:sp>
              <p:nvSpPr>
                <p:cNvPr id="1603" name="Freeform: Shape 491">
                  <a:extLst>
                    <a:ext uri="{FF2B5EF4-FFF2-40B4-BE49-F238E27FC236}">
                      <a16:creationId xmlns:a16="http://schemas.microsoft.com/office/drawing/2014/main" id="{31FABFB6-A875-5D45-BB3A-BD5D01162E90}"/>
                    </a:ext>
                  </a:extLst>
                </p:cNvPr>
                <p:cNvSpPr/>
                <p:nvPr/>
              </p:nvSpPr>
              <p:spPr>
                <a:xfrm>
                  <a:off x="5256156" y="3869516"/>
                  <a:ext cx="319632" cy="408192"/>
                </a:xfrm>
                <a:custGeom>
                  <a:avLst/>
                  <a:gdLst>
                    <a:gd name="connsiteX0" fmla="*/ 319633 w 319632"/>
                    <a:gd name="connsiteY0" fmla="*/ 204096 h 408192"/>
                    <a:gd name="connsiteX1" fmla="*/ 159816 w 319632"/>
                    <a:gd name="connsiteY1" fmla="*/ 408192 h 408192"/>
                    <a:gd name="connsiteX2" fmla="*/ 0 w 319632"/>
                    <a:gd name="connsiteY2" fmla="*/ 204096 h 408192"/>
                    <a:gd name="connsiteX3" fmla="*/ 159816 w 319632"/>
                    <a:gd name="connsiteY3" fmla="*/ 0 h 408192"/>
                    <a:gd name="connsiteX4" fmla="*/ 319633 w 319632"/>
                    <a:gd name="connsiteY4" fmla="*/ 204096 h 408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9632" h="408192">
                      <a:moveTo>
                        <a:pt x="319633" y="204096"/>
                      </a:moveTo>
                      <a:cubicBezTo>
                        <a:pt x="319633" y="316815"/>
                        <a:pt x="248080" y="408192"/>
                        <a:pt x="159816" y="408192"/>
                      </a:cubicBezTo>
                      <a:cubicBezTo>
                        <a:pt x="71552" y="408192"/>
                        <a:pt x="0" y="316815"/>
                        <a:pt x="0" y="204096"/>
                      </a:cubicBezTo>
                      <a:cubicBezTo>
                        <a:pt x="0" y="91377"/>
                        <a:pt x="71552" y="0"/>
                        <a:pt x="159816" y="0"/>
                      </a:cubicBezTo>
                      <a:cubicBezTo>
                        <a:pt x="248080" y="0"/>
                        <a:pt x="319633" y="91377"/>
                        <a:pt x="319633" y="204096"/>
                      </a:cubicBezTo>
                      <a:close/>
                    </a:path>
                  </a:pathLst>
                </a:custGeom>
                <a:solidFill>
                  <a:srgbClr val="FFD100"/>
                </a:solidFill>
                <a:ln w="0" cap="flat">
                  <a:noFill/>
                  <a:prstDash val="solid"/>
                  <a:miter/>
                </a:ln>
              </p:spPr>
              <p:txBody>
                <a:bodyPr rtlCol="0" anchor="ctr"/>
                <a:lstStyle/>
                <a:p>
                  <a:endParaRPr lang="en-US"/>
                </a:p>
              </p:txBody>
            </p:sp>
            <p:grpSp>
              <p:nvGrpSpPr>
                <p:cNvPr id="1604" name="Graphic 355">
                  <a:extLst>
                    <a:ext uri="{FF2B5EF4-FFF2-40B4-BE49-F238E27FC236}">
                      <a16:creationId xmlns:a16="http://schemas.microsoft.com/office/drawing/2014/main" id="{16C38382-311A-593A-26CC-7ED8F0ACB13B}"/>
                    </a:ext>
                  </a:extLst>
                </p:cNvPr>
                <p:cNvGrpSpPr/>
                <p:nvPr/>
              </p:nvGrpSpPr>
              <p:grpSpPr>
                <a:xfrm>
                  <a:off x="5202475" y="3826307"/>
                  <a:ext cx="403096" cy="501520"/>
                  <a:chOff x="5202475" y="3826307"/>
                  <a:chExt cx="403096" cy="501520"/>
                </a:xfrm>
                <a:solidFill>
                  <a:srgbClr val="FFD61D"/>
                </a:solidFill>
              </p:grpSpPr>
              <p:sp>
                <p:nvSpPr>
                  <p:cNvPr id="1605" name="Freeform: Shape 493">
                    <a:extLst>
                      <a:ext uri="{FF2B5EF4-FFF2-40B4-BE49-F238E27FC236}">
                        <a16:creationId xmlns:a16="http://schemas.microsoft.com/office/drawing/2014/main" id="{3E99C06D-C33E-B56E-6563-F68F74881834}"/>
                      </a:ext>
                    </a:extLst>
                  </p:cNvPr>
                  <p:cNvSpPr/>
                  <p:nvPr/>
                </p:nvSpPr>
                <p:spPr>
                  <a:xfrm>
                    <a:off x="5588868" y="4040913"/>
                    <a:ext cx="12262" cy="32835"/>
                  </a:xfrm>
                  <a:custGeom>
                    <a:avLst/>
                    <a:gdLst>
                      <a:gd name="connsiteX0" fmla="*/ 2180 w 12262"/>
                      <a:gd name="connsiteY0" fmla="*/ 2725 h 32835"/>
                      <a:gd name="connsiteX1" fmla="*/ 0 w 12262"/>
                      <a:gd name="connsiteY1" fmla="*/ 7085 h 32835"/>
                      <a:gd name="connsiteX2" fmla="*/ 5177 w 12262"/>
                      <a:gd name="connsiteY2" fmla="*/ 13216 h 32835"/>
                      <a:gd name="connsiteX3" fmla="*/ 2316 w 12262"/>
                      <a:gd name="connsiteY3" fmla="*/ 16758 h 32835"/>
                      <a:gd name="connsiteX4" fmla="*/ 5722 w 12262"/>
                      <a:gd name="connsiteY4" fmla="*/ 27113 h 32835"/>
                      <a:gd name="connsiteX5" fmla="*/ 6267 w 12262"/>
                      <a:gd name="connsiteY5" fmla="*/ 20846 h 32835"/>
                      <a:gd name="connsiteX6" fmla="*/ 10355 w 12262"/>
                      <a:gd name="connsiteY6" fmla="*/ 32835 h 32835"/>
                      <a:gd name="connsiteX7" fmla="*/ 9537 w 12262"/>
                      <a:gd name="connsiteY7" fmla="*/ 21391 h 32835"/>
                      <a:gd name="connsiteX8" fmla="*/ 10900 w 12262"/>
                      <a:gd name="connsiteY8" fmla="*/ 21936 h 32835"/>
                      <a:gd name="connsiteX9" fmla="*/ 10218 w 12262"/>
                      <a:gd name="connsiteY9" fmla="*/ 12398 h 32835"/>
                      <a:gd name="connsiteX10" fmla="*/ 12262 w 12262"/>
                      <a:gd name="connsiteY10" fmla="*/ 14442 h 32835"/>
                      <a:gd name="connsiteX11" fmla="*/ 2180 w 12262"/>
                      <a:gd name="connsiteY11" fmla="*/ 0 h 32835"/>
                      <a:gd name="connsiteX12" fmla="*/ 2180 w 12262"/>
                      <a:gd name="connsiteY12" fmla="*/ 2861 h 32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262" h="32835">
                        <a:moveTo>
                          <a:pt x="2180" y="2725"/>
                        </a:moveTo>
                        <a:cubicBezTo>
                          <a:pt x="2861" y="5450"/>
                          <a:pt x="1090" y="8038"/>
                          <a:pt x="0" y="7085"/>
                        </a:cubicBezTo>
                        <a:cubicBezTo>
                          <a:pt x="3270" y="12398"/>
                          <a:pt x="0" y="12807"/>
                          <a:pt x="5177" y="13216"/>
                        </a:cubicBezTo>
                        <a:cubicBezTo>
                          <a:pt x="7766" y="16758"/>
                          <a:pt x="4496" y="20709"/>
                          <a:pt x="2316" y="16758"/>
                        </a:cubicBezTo>
                        <a:lnTo>
                          <a:pt x="5722" y="27113"/>
                        </a:lnTo>
                        <a:lnTo>
                          <a:pt x="6267" y="20846"/>
                        </a:lnTo>
                        <a:cubicBezTo>
                          <a:pt x="10491" y="22480"/>
                          <a:pt x="5450" y="30928"/>
                          <a:pt x="10355" y="32835"/>
                        </a:cubicBezTo>
                        <a:lnTo>
                          <a:pt x="9537" y="21391"/>
                        </a:lnTo>
                        <a:lnTo>
                          <a:pt x="10900" y="21936"/>
                        </a:lnTo>
                        <a:cubicBezTo>
                          <a:pt x="9265" y="19347"/>
                          <a:pt x="9673" y="14306"/>
                          <a:pt x="10218" y="12398"/>
                        </a:cubicBezTo>
                        <a:cubicBezTo>
                          <a:pt x="10900" y="12671"/>
                          <a:pt x="11989" y="12398"/>
                          <a:pt x="12262" y="14442"/>
                        </a:cubicBezTo>
                        <a:cubicBezTo>
                          <a:pt x="11581" y="409"/>
                          <a:pt x="4768" y="11172"/>
                          <a:pt x="2180" y="0"/>
                        </a:cubicBezTo>
                        <a:cubicBezTo>
                          <a:pt x="2316" y="681"/>
                          <a:pt x="2452" y="1635"/>
                          <a:pt x="2180" y="2861"/>
                        </a:cubicBezTo>
                        <a:close/>
                      </a:path>
                    </a:pathLst>
                  </a:custGeom>
                  <a:solidFill>
                    <a:srgbClr val="FFD61D"/>
                  </a:solidFill>
                  <a:ln w="0" cap="flat">
                    <a:noFill/>
                    <a:prstDash val="solid"/>
                    <a:miter/>
                  </a:ln>
                </p:spPr>
                <p:txBody>
                  <a:bodyPr rtlCol="0" anchor="ctr"/>
                  <a:lstStyle/>
                  <a:p>
                    <a:endParaRPr lang="en-US"/>
                  </a:p>
                </p:txBody>
              </p:sp>
              <p:sp>
                <p:nvSpPr>
                  <p:cNvPr id="1606" name="Freeform: Shape 494">
                    <a:extLst>
                      <a:ext uri="{FF2B5EF4-FFF2-40B4-BE49-F238E27FC236}">
                        <a16:creationId xmlns:a16="http://schemas.microsoft.com/office/drawing/2014/main" id="{BB042D1B-6C50-6190-7277-3D61307594CF}"/>
                      </a:ext>
                    </a:extLst>
                  </p:cNvPr>
                  <p:cNvSpPr/>
                  <p:nvPr/>
                </p:nvSpPr>
                <p:spPr>
                  <a:xfrm>
                    <a:off x="5582465" y="4013190"/>
                    <a:ext cx="23107" cy="28131"/>
                  </a:xfrm>
                  <a:custGeom>
                    <a:avLst/>
                    <a:gdLst>
                      <a:gd name="connsiteX0" fmla="*/ 17167 w 23107"/>
                      <a:gd name="connsiteY0" fmla="*/ 17368 h 28131"/>
                      <a:gd name="connsiteX1" fmla="*/ 11308 w 23107"/>
                      <a:gd name="connsiteY1" fmla="*/ 13418 h 28131"/>
                      <a:gd name="connsiteX2" fmla="*/ 11036 w 23107"/>
                      <a:gd name="connsiteY2" fmla="*/ 5106 h 28131"/>
                      <a:gd name="connsiteX3" fmla="*/ 5995 w 23107"/>
                      <a:gd name="connsiteY3" fmla="*/ 4153 h 28131"/>
                      <a:gd name="connsiteX4" fmla="*/ 7357 w 23107"/>
                      <a:gd name="connsiteY4" fmla="*/ 7559 h 28131"/>
                      <a:gd name="connsiteX5" fmla="*/ 0 w 23107"/>
                      <a:gd name="connsiteY5" fmla="*/ 610 h 28131"/>
                      <a:gd name="connsiteX6" fmla="*/ 5450 w 23107"/>
                      <a:gd name="connsiteY6" fmla="*/ 10829 h 28131"/>
                      <a:gd name="connsiteX7" fmla="*/ 4768 w 23107"/>
                      <a:gd name="connsiteY7" fmla="*/ 23772 h 28131"/>
                      <a:gd name="connsiteX8" fmla="*/ 8720 w 23107"/>
                      <a:gd name="connsiteY8" fmla="*/ 27451 h 28131"/>
                      <a:gd name="connsiteX9" fmla="*/ 8447 w 23107"/>
                      <a:gd name="connsiteY9" fmla="*/ 25952 h 28131"/>
                      <a:gd name="connsiteX10" fmla="*/ 14169 w 23107"/>
                      <a:gd name="connsiteY10" fmla="*/ 24999 h 28131"/>
                      <a:gd name="connsiteX11" fmla="*/ 12671 w 23107"/>
                      <a:gd name="connsiteY11" fmla="*/ 19412 h 28131"/>
                      <a:gd name="connsiteX12" fmla="*/ 20573 w 23107"/>
                      <a:gd name="connsiteY12" fmla="*/ 28132 h 28131"/>
                      <a:gd name="connsiteX13" fmla="*/ 22753 w 23107"/>
                      <a:gd name="connsiteY13" fmla="*/ 10965 h 28131"/>
                      <a:gd name="connsiteX14" fmla="*/ 17303 w 23107"/>
                      <a:gd name="connsiteY14" fmla="*/ 17368 h 2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107" h="28131">
                        <a:moveTo>
                          <a:pt x="17167" y="17368"/>
                        </a:moveTo>
                        <a:cubicBezTo>
                          <a:pt x="15259" y="16006"/>
                          <a:pt x="13352" y="14644"/>
                          <a:pt x="11308" y="13418"/>
                        </a:cubicBezTo>
                        <a:lnTo>
                          <a:pt x="11036" y="5106"/>
                        </a:lnTo>
                        <a:cubicBezTo>
                          <a:pt x="9265" y="5379"/>
                          <a:pt x="6676" y="-71"/>
                          <a:pt x="5995" y="4153"/>
                        </a:cubicBezTo>
                        <a:cubicBezTo>
                          <a:pt x="6404" y="4834"/>
                          <a:pt x="7221" y="6197"/>
                          <a:pt x="7357" y="7559"/>
                        </a:cubicBezTo>
                        <a:cubicBezTo>
                          <a:pt x="3406" y="7423"/>
                          <a:pt x="3406" y="-2523"/>
                          <a:pt x="0" y="610"/>
                        </a:cubicBezTo>
                        <a:cubicBezTo>
                          <a:pt x="2180" y="6469"/>
                          <a:pt x="1635" y="7559"/>
                          <a:pt x="5450" y="10829"/>
                        </a:cubicBezTo>
                        <a:cubicBezTo>
                          <a:pt x="6404" y="16551"/>
                          <a:pt x="5858" y="20911"/>
                          <a:pt x="4768" y="23772"/>
                        </a:cubicBezTo>
                        <a:cubicBezTo>
                          <a:pt x="5586" y="25407"/>
                          <a:pt x="7902" y="25271"/>
                          <a:pt x="8720" y="27451"/>
                        </a:cubicBezTo>
                        <a:cubicBezTo>
                          <a:pt x="8720" y="26906"/>
                          <a:pt x="8583" y="26497"/>
                          <a:pt x="8447" y="25952"/>
                        </a:cubicBezTo>
                        <a:lnTo>
                          <a:pt x="14169" y="24999"/>
                        </a:lnTo>
                        <a:cubicBezTo>
                          <a:pt x="12671" y="23363"/>
                          <a:pt x="13079" y="21456"/>
                          <a:pt x="12671" y="19412"/>
                        </a:cubicBezTo>
                        <a:lnTo>
                          <a:pt x="20573" y="28132"/>
                        </a:lnTo>
                        <a:cubicBezTo>
                          <a:pt x="25478" y="24317"/>
                          <a:pt x="21527" y="15052"/>
                          <a:pt x="22753" y="10965"/>
                        </a:cubicBezTo>
                        <a:cubicBezTo>
                          <a:pt x="18802" y="16551"/>
                          <a:pt x="19756" y="7695"/>
                          <a:pt x="17303" y="17368"/>
                        </a:cubicBezTo>
                        <a:close/>
                      </a:path>
                    </a:pathLst>
                  </a:custGeom>
                  <a:solidFill>
                    <a:srgbClr val="FFD61D"/>
                  </a:solidFill>
                  <a:ln w="0" cap="flat">
                    <a:noFill/>
                    <a:prstDash val="solid"/>
                    <a:miter/>
                  </a:ln>
                </p:spPr>
                <p:txBody>
                  <a:bodyPr rtlCol="0" anchor="ctr"/>
                  <a:lstStyle/>
                  <a:p>
                    <a:endParaRPr lang="en-US"/>
                  </a:p>
                </p:txBody>
              </p:sp>
              <p:sp>
                <p:nvSpPr>
                  <p:cNvPr id="1607" name="Freeform: Shape 495">
                    <a:extLst>
                      <a:ext uri="{FF2B5EF4-FFF2-40B4-BE49-F238E27FC236}">
                        <a16:creationId xmlns:a16="http://schemas.microsoft.com/office/drawing/2014/main" id="{96AF755D-8CEA-8E19-8162-213994CAAC36}"/>
                      </a:ext>
                    </a:extLst>
                  </p:cNvPr>
                  <p:cNvSpPr/>
                  <p:nvPr/>
                </p:nvSpPr>
                <p:spPr>
                  <a:xfrm>
                    <a:off x="5591048" y="4040504"/>
                    <a:ext cx="13624" cy="272"/>
                  </a:xfrm>
                  <a:custGeom>
                    <a:avLst/>
                    <a:gdLst>
                      <a:gd name="connsiteX0" fmla="*/ 0 w 13624"/>
                      <a:gd name="connsiteY0" fmla="*/ 0 h 272"/>
                      <a:gd name="connsiteX1" fmla="*/ 0 w 13624"/>
                      <a:gd name="connsiteY1" fmla="*/ 272 h 272"/>
                      <a:gd name="connsiteX2" fmla="*/ 0 w 13624"/>
                      <a:gd name="connsiteY2" fmla="*/ 0 h 272"/>
                    </a:gdLst>
                    <a:ahLst/>
                    <a:cxnLst>
                      <a:cxn ang="0">
                        <a:pos x="connsiteX0" y="connsiteY0"/>
                      </a:cxn>
                      <a:cxn ang="0">
                        <a:pos x="connsiteX1" y="connsiteY1"/>
                      </a:cxn>
                      <a:cxn ang="0">
                        <a:pos x="connsiteX2" y="connsiteY2"/>
                      </a:cxn>
                    </a:cxnLst>
                    <a:rect l="l" t="t" r="r" b="b"/>
                    <a:pathLst>
                      <a:path w="13624" h="272">
                        <a:moveTo>
                          <a:pt x="0" y="0"/>
                        </a:moveTo>
                        <a:cubicBezTo>
                          <a:pt x="0" y="0"/>
                          <a:pt x="0" y="136"/>
                          <a:pt x="0" y="272"/>
                        </a:cubicBezTo>
                        <a:cubicBezTo>
                          <a:pt x="0" y="272"/>
                          <a:pt x="0" y="0"/>
                          <a:pt x="0" y="0"/>
                        </a:cubicBezTo>
                        <a:close/>
                      </a:path>
                    </a:pathLst>
                  </a:custGeom>
                  <a:solidFill>
                    <a:srgbClr val="FFD61D"/>
                  </a:solidFill>
                  <a:ln w="0" cap="flat">
                    <a:noFill/>
                    <a:prstDash val="solid"/>
                    <a:miter/>
                  </a:ln>
                </p:spPr>
                <p:txBody>
                  <a:bodyPr rtlCol="0" anchor="ctr"/>
                  <a:lstStyle/>
                  <a:p>
                    <a:endParaRPr lang="en-US"/>
                  </a:p>
                </p:txBody>
              </p:sp>
              <p:sp>
                <p:nvSpPr>
                  <p:cNvPr id="1608" name="Freeform: Shape 496">
                    <a:extLst>
                      <a:ext uri="{FF2B5EF4-FFF2-40B4-BE49-F238E27FC236}">
                        <a16:creationId xmlns:a16="http://schemas.microsoft.com/office/drawing/2014/main" id="{C33FEB48-4513-D3F0-5638-0E4B88F97D0D}"/>
                      </a:ext>
                    </a:extLst>
                  </p:cNvPr>
                  <p:cNvSpPr/>
                  <p:nvPr/>
                </p:nvSpPr>
                <p:spPr>
                  <a:xfrm>
                    <a:off x="5287220" y="4158493"/>
                    <a:ext cx="15940" cy="22208"/>
                  </a:xfrm>
                  <a:custGeom>
                    <a:avLst/>
                    <a:gdLst>
                      <a:gd name="connsiteX0" fmla="*/ 8311 w 15940"/>
                      <a:gd name="connsiteY0" fmla="*/ 16350 h 22208"/>
                      <a:gd name="connsiteX1" fmla="*/ 11308 w 15940"/>
                      <a:gd name="connsiteY1" fmla="*/ 17576 h 22208"/>
                      <a:gd name="connsiteX2" fmla="*/ 3406 w 15940"/>
                      <a:gd name="connsiteY2" fmla="*/ 0 h 22208"/>
                      <a:gd name="connsiteX3" fmla="*/ 272 w 15940"/>
                      <a:gd name="connsiteY3" fmla="*/ 3951 h 22208"/>
                      <a:gd name="connsiteX4" fmla="*/ 4905 w 15940"/>
                      <a:gd name="connsiteY4" fmla="*/ 10082 h 22208"/>
                      <a:gd name="connsiteX5" fmla="*/ 2180 w 15940"/>
                      <a:gd name="connsiteY5" fmla="*/ 9810 h 22208"/>
                      <a:gd name="connsiteX6" fmla="*/ 0 w 15940"/>
                      <a:gd name="connsiteY6" fmla="*/ 15941 h 22208"/>
                      <a:gd name="connsiteX7" fmla="*/ 0 w 15940"/>
                      <a:gd name="connsiteY7" fmla="*/ 16213 h 22208"/>
                      <a:gd name="connsiteX8" fmla="*/ 15941 w 15940"/>
                      <a:gd name="connsiteY8" fmla="*/ 22208 h 22208"/>
                      <a:gd name="connsiteX9" fmla="*/ 8311 w 15940"/>
                      <a:gd name="connsiteY9" fmla="*/ 16213 h 22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940" h="22208">
                        <a:moveTo>
                          <a:pt x="8311" y="16350"/>
                        </a:moveTo>
                        <a:cubicBezTo>
                          <a:pt x="9128" y="17848"/>
                          <a:pt x="10627" y="17712"/>
                          <a:pt x="11308" y="17576"/>
                        </a:cubicBezTo>
                        <a:cubicBezTo>
                          <a:pt x="8720" y="11717"/>
                          <a:pt x="5450" y="6131"/>
                          <a:pt x="3406" y="0"/>
                        </a:cubicBezTo>
                        <a:cubicBezTo>
                          <a:pt x="2180" y="1090"/>
                          <a:pt x="2452" y="7085"/>
                          <a:pt x="272" y="3951"/>
                        </a:cubicBezTo>
                        <a:cubicBezTo>
                          <a:pt x="-817" y="6267"/>
                          <a:pt x="2725" y="10355"/>
                          <a:pt x="4905" y="10082"/>
                        </a:cubicBezTo>
                        <a:lnTo>
                          <a:pt x="2180" y="9810"/>
                        </a:lnTo>
                        <a:cubicBezTo>
                          <a:pt x="6812" y="12671"/>
                          <a:pt x="2861" y="17985"/>
                          <a:pt x="0" y="15941"/>
                        </a:cubicBezTo>
                        <a:lnTo>
                          <a:pt x="0" y="16213"/>
                        </a:lnTo>
                        <a:cubicBezTo>
                          <a:pt x="5586" y="18393"/>
                          <a:pt x="10491" y="20573"/>
                          <a:pt x="15941" y="22208"/>
                        </a:cubicBezTo>
                        <a:cubicBezTo>
                          <a:pt x="14306" y="18121"/>
                          <a:pt x="10763" y="21118"/>
                          <a:pt x="8311" y="16213"/>
                        </a:cubicBezTo>
                        <a:close/>
                      </a:path>
                    </a:pathLst>
                  </a:custGeom>
                  <a:solidFill>
                    <a:srgbClr val="FFD61D"/>
                  </a:solidFill>
                  <a:ln w="0" cap="flat">
                    <a:noFill/>
                    <a:prstDash val="solid"/>
                    <a:miter/>
                  </a:ln>
                </p:spPr>
                <p:txBody>
                  <a:bodyPr rtlCol="0" anchor="ctr"/>
                  <a:lstStyle/>
                  <a:p>
                    <a:endParaRPr lang="en-US"/>
                  </a:p>
                </p:txBody>
              </p:sp>
              <p:sp>
                <p:nvSpPr>
                  <p:cNvPr id="1609" name="Freeform: Shape 497">
                    <a:extLst>
                      <a:ext uri="{FF2B5EF4-FFF2-40B4-BE49-F238E27FC236}">
                        <a16:creationId xmlns:a16="http://schemas.microsoft.com/office/drawing/2014/main" id="{FA53D6D3-D7D3-F9A3-610B-A9AFA5B782B8}"/>
                      </a:ext>
                    </a:extLst>
                  </p:cNvPr>
                  <p:cNvSpPr/>
                  <p:nvPr/>
                </p:nvSpPr>
                <p:spPr>
                  <a:xfrm>
                    <a:off x="5563254" y="4102905"/>
                    <a:ext cx="1362" cy="2883"/>
                  </a:xfrm>
                  <a:custGeom>
                    <a:avLst/>
                    <a:gdLst>
                      <a:gd name="connsiteX0" fmla="*/ 0 w 1362"/>
                      <a:gd name="connsiteY0" fmla="*/ 0 h 2883"/>
                      <a:gd name="connsiteX1" fmla="*/ 1363 w 1362"/>
                      <a:gd name="connsiteY1" fmla="*/ 2861 h 2883"/>
                      <a:gd name="connsiteX2" fmla="*/ 0 w 1362"/>
                      <a:gd name="connsiteY2" fmla="*/ 0 h 2883"/>
                    </a:gdLst>
                    <a:ahLst/>
                    <a:cxnLst>
                      <a:cxn ang="0">
                        <a:pos x="connsiteX0" y="connsiteY0"/>
                      </a:cxn>
                      <a:cxn ang="0">
                        <a:pos x="connsiteX1" y="connsiteY1"/>
                      </a:cxn>
                      <a:cxn ang="0">
                        <a:pos x="connsiteX2" y="connsiteY2"/>
                      </a:cxn>
                    </a:cxnLst>
                    <a:rect l="l" t="t" r="r" b="b"/>
                    <a:pathLst>
                      <a:path w="1362" h="2883">
                        <a:moveTo>
                          <a:pt x="0" y="0"/>
                        </a:moveTo>
                        <a:cubicBezTo>
                          <a:pt x="273" y="2588"/>
                          <a:pt x="681" y="2997"/>
                          <a:pt x="1363" y="2861"/>
                        </a:cubicBezTo>
                        <a:cubicBezTo>
                          <a:pt x="1090" y="1907"/>
                          <a:pt x="681" y="953"/>
                          <a:pt x="0" y="0"/>
                        </a:cubicBezTo>
                        <a:close/>
                      </a:path>
                    </a:pathLst>
                  </a:custGeom>
                  <a:solidFill>
                    <a:srgbClr val="FFD61D"/>
                  </a:solidFill>
                  <a:ln w="0" cap="flat">
                    <a:noFill/>
                    <a:prstDash val="solid"/>
                    <a:miter/>
                  </a:ln>
                </p:spPr>
                <p:txBody>
                  <a:bodyPr rtlCol="0" anchor="ctr"/>
                  <a:lstStyle/>
                  <a:p>
                    <a:endParaRPr lang="en-US"/>
                  </a:p>
                </p:txBody>
              </p:sp>
              <p:sp>
                <p:nvSpPr>
                  <p:cNvPr id="1610" name="Freeform: Shape 498">
                    <a:extLst>
                      <a:ext uri="{FF2B5EF4-FFF2-40B4-BE49-F238E27FC236}">
                        <a16:creationId xmlns:a16="http://schemas.microsoft.com/office/drawing/2014/main" id="{AA06D001-A2B5-542E-54ED-F384A43B7AFF}"/>
                      </a:ext>
                    </a:extLst>
                  </p:cNvPr>
                  <p:cNvSpPr/>
                  <p:nvPr/>
                </p:nvSpPr>
                <p:spPr>
                  <a:xfrm>
                    <a:off x="5306976" y="4181927"/>
                    <a:ext cx="4904" cy="1362"/>
                  </a:xfrm>
                  <a:custGeom>
                    <a:avLst/>
                    <a:gdLst>
                      <a:gd name="connsiteX0" fmla="*/ 0 w 4904"/>
                      <a:gd name="connsiteY0" fmla="*/ 0 h 1362"/>
                      <a:gd name="connsiteX1" fmla="*/ 4905 w 4904"/>
                      <a:gd name="connsiteY1" fmla="*/ 1363 h 1362"/>
                      <a:gd name="connsiteX2" fmla="*/ 0 w 4904"/>
                      <a:gd name="connsiteY2" fmla="*/ 0 h 1362"/>
                    </a:gdLst>
                    <a:ahLst/>
                    <a:cxnLst>
                      <a:cxn ang="0">
                        <a:pos x="connsiteX0" y="connsiteY0"/>
                      </a:cxn>
                      <a:cxn ang="0">
                        <a:pos x="connsiteX1" y="connsiteY1"/>
                      </a:cxn>
                      <a:cxn ang="0">
                        <a:pos x="connsiteX2" y="connsiteY2"/>
                      </a:cxn>
                    </a:cxnLst>
                    <a:rect l="l" t="t" r="r" b="b"/>
                    <a:pathLst>
                      <a:path w="4904" h="1362">
                        <a:moveTo>
                          <a:pt x="0" y="0"/>
                        </a:moveTo>
                        <a:lnTo>
                          <a:pt x="4905" y="1363"/>
                        </a:lnTo>
                        <a:cubicBezTo>
                          <a:pt x="3270" y="545"/>
                          <a:pt x="1499" y="136"/>
                          <a:pt x="0" y="0"/>
                        </a:cubicBezTo>
                        <a:close/>
                      </a:path>
                    </a:pathLst>
                  </a:custGeom>
                  <a:solidFill>
                    <a:srgbClr val="FFD61D"/>
                  </a:solidFill>
                  <a:ln w="0" cap="flat">
                    <a:noFill/>
                    <a:prstDash val="solid"/>
                    <a:miter/>
                  </a:ln>
                </p:spPr>
                <p:txBody>
                  <a:bodyPr rtlCol="0" anchor="ctr"/>
                  <a:lstStyle/>
                  <a:p>
                    <a:endParaRPr lang="en-US"/>
                  </a:p>
                </p:txBody>
              </p:sp>
              <p:sp>
                <p:nvSpPr>
                  <p:cNvPr id="1611" name="Freeform: Shape 499">
                    <a:extLst>
                      <a:ext uri="{FF2B5EF4-FFF2-40B4-BE49-F238E27FC236}">
                        <a16:creationId xmlns:a16="http://schemas.microsoft.com/office/drawing/2014/main" id="{B44981E1-82F3-4AED-1241-5C7743030524}"/>
                      </a:ext>
                    </a:extLst>
                  </p:cNvPr>
                  <p:cNvSpPr/>
                  <p:nvPr/>
                </p:nvSpPr>
                <p:spPr>
                  <a:xfrm>
                    <a:off x="5244575" y="4179066"/>
                    <a:ext cx="2452" cy="1634"/>
                  </a:xfrm>
                  <a:custGeom>
                    <a:avLst/>
                    <a:gdLst>
                      <a:gd name="connsiteX0" fmla="*/ 545 w 2452"/>
                      <a:gd name="connsiteY0" fmla="*/ 0 h 1634"/>
                      <a:gd name="connsiteX1" fmla="*/ 0 w 2452"/>
                      <a:gd name="connsiteY1" fmla="*/ 272 h 1634"/>
                      <a:gd name="connsiteX2" fmla="*/ 2452 w 2452"/>
                      <a:gd name="connsiteY2" fmla="*/ 1635 h 1634"/>
                      <a:gd name="connsiteX3" fmla="*/ 2452 w 2452"/>
                      <a:gd name="connsiteY3" fmla="*/ 1635 h 1634"/>
                      <a:gd name="connsiteX4" fmla="*/ 545 w 2452"/>
                      <a:gd name="connsiteY4" fmla="*/ 0 h 16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52" h="1634">
                        <a:moveTo>
                          <a:pt x="545" y="0"/>
                        </a:moveTo>
                        <a:cubicBezTo>
                          <a:pt x="545" y="0"/>
                          <a:pt x="136" y="0"/>
                          <a:pt x="0" y="272"/>
                        </a:cubicBezTo>
                        <a:lnTo>
                          <a:pt x="2452" y="1635"/>
                        </a:lnTo>
                        <a:lnTo>
                          <a:pt x="2452" y="1635"/>
                        </a:lnTo>
                        <a:cubicBezTo>
                          <a:pt x="2452" y="1635"/>
                          <a:pt x="1226" y="545"/>
                          <a:pt x="545" y="0"/>
                        </a:cubicBezTo>
                        <a:close/>
                      </a:path>
                    </a:pathLst>
                  </a:custGeom>
                  <a:solidFill>
                    <a:srgbClr val="FFD61D"/>
                  </a:solidFill>
                  <a:ln w="0" cap="flat">
                    <a:noFill/>
                    <a:prstDash val="solid"/>
                    <a:miter/>
                  </a:ln>
                </p:spPr>
                <p:txBody>
                  <a:bodyPr rtlCol="0" anchor="ctr"/>
                  <a:lstStyle/>
                  <a:p>
                    <a:endParaRPr lang="en-US"/>
                  </a:p>
                </p:txBody>
              </p:sp>
              <p:sp>
                <p:nvSpPr>
                  <p:cNvPr id="1612" name="Freeform: Shape 500">
                    <a:extLst>
                      <a:ext uri="{FF2B5EF4-FFF2-40B4-BE49-F238E27FC236}">
                        <a16:creationId xmlns:a16="http://schemas.microsoft.com/office/drawing/2014/main" id="{9988DB9B-9953-BBD5-83C5-7B4ACD2D32EF}"/>
                      </a:ext>
                    </a:extLst>
                  </p:cNvPr>
                  <p:cNvSpPr/>
                  <p:nvPr/>
                </p:nvSpPr>
                <p:spPr>
                  <a:xfrm>
                    <a:off x="5370194" y="4228660"/>
                    <a:ext cx="953" cy="272"/>
                  </a:xfrm>
                  <a:custGeom>
                    <a:avLst/>
                    <a:gdLst>
                      <a:gd name="connsiteX0" fmla="*/ 0 w 953"/>
                      <a:gd name="connsiteY0" fmla="*/ 0 h 272"/>
                      <a:gd name="connsiteX1" fmla="*/ 954 w 953"/>
                      <a:gd name="connsiteY1" fmla="*/ 273 h 272"/>
                      <a:gd name="connsiteX2" fmla="*/ 0 w 953"/>
                      <a:gd name="connsiteY2" fmla="*/ 0 h 272"/>
                    </a:gdLst>
                    <a:ahLst/>
                    <a:cxnLst>
                      <a:cxn ang="0">
                        <a:pos x="connsiteX0" y="connsiteY0"/>
                      </a:cxn>
                      <a:cxn ang="0">
                        <a:pos x="connsiteX1" y="connsiteY1"/>
                      </a:cxn>
                      <a:cxn ang="0">
                        <a:pos x="connsiteX2" y="connsiteY2"/>
                      </a:cxn>
                    </a:cxnLst>
                    <a:rect l="l" t="t" r="r" b="b"/>
                    <a:pathLst>
                      <a:path w="953" h="272">
                        <a:moveTo>
                          <a:pt x="0" y="0"/>
                        </a:moveTo>
                        <a:cubicBezTo>
                          <a:pt x="0" y="0"/>
                          <a:pt x="545" y="136"/>
                          <a:pt x="954" y="273"/>
                        </a:cubicBezTo>
                        <a:cubicBezTo>
                          <a:pt x="681" y="136"/>
                          <a:pt x="273" y="0"/>
                          <a:pt x="0" y="0"/>
                        </a:cubicBezTo>
                        <a:close/>
                      </a:path>
                    </a:pathLst>
                  </a:custGeom>
                  <a:solidFill>
                    <a:srgbClr val="FFD61D"/>
                  </a:solidFill>
                  <a:ln w="0" cap="flat">
                    <a:noFill/>
                    <a:prstDash val="solid"/>
                    <a:miter/>
                  </a:ln>
                </p:spPr>
                <p:txBody>
                  <a:bodyPr rtlCol="0" anchor="ctr"/>
                  <a:lstStyle/>
                  <a:p>
                    <a:endParaRPr lang="en-US"/>
                  </a:p>
                </p:txBody>
              </p:sp>
              <p:sp>
                <p:nvSpPr>
                  <p:cNvPr id="1613" name="Freeform: Shape 501">
                    <a:extLst>
                      <a:ext uri="{FF2B5EF4-FFF2-40B4-BE49-F238E27FC236}">
                        <a16:creationId xmlns:a16="http://schemas.microsoft.com/office/drawing/2014/main" id="{3035DC88-72EF-6C12-A049-F5106D3AA440}"/>
                      </a:ext>
                    </a:extLst>
                  </p:cNvPr>
                  <p:cNvSpPr/>
                  <p:nvPr/>
                </p:nvSpPr>
                <p:spPr>
                  <a:xfrm>
                    <a:off x="5207925" y="4120344"/>
                    <a:ext cx="17481" cy="23161"/>
                  </a:xfrm>
                  <a:custGeom>
                    <a:avLst/>
                    <a:gdLst>
                      <a:gd name="connsiteX0" fmla="*/ 0 w 17481"/>
                      <a:gd name="connsiteY0" fmla="*/ 0 h 23161"/>
                      <a:gd name="connsiteX1" fmla="*/ 5450 w 17481"/>
                      <a:gd name="connsiteY1" fmla="*/ 10491 h 23161"/>
                      <a:gd name="connsiteX2" fmla="*/ 2725 w 17481"/>
                      <a:gd name="connsiteY2" fmla="*/ 12534 h 23161"/>
                      <a:gd name="connsiteX3" fmla="*/ 5177 w 17481"/>
                      <a:gd name="connsiteY3" fmla="*/ 15941 h 23161"/>
                      <a:gd name="connsiteX4" fmla="*/ 4632 w 17481"/>
                      <a:gd name="connsiteY4" fmla="*/ 13761 h 23161"/>
                      <a:gd name="connsiteX5" fmla="*/ 17031 w 17481"/>
                      <a:gd name="connsiteY5" fmla="*/ 23162 h 23161"/>
                      <a:gd name="connsiteX6" fmla="*/ 12807 w 17481"/>
                      <a:gd name="connsiteY6" fmla="*/ 12262 h 23161"/>
                      <a:gd name="connsiteX7" fmla="*/ 11581 w 17481"/>
                      <a:gd name="connsiteY7" fmla="*/ 9537 h 23161"/>
                      <a:gd name="connsiteX8" fmla="*/ 3270 w 17481"/>
                      <a:gd name="connsiteY8" fmla="*/ 1635 h 23161"/>
                      <a:gd name="connsiteX9" fmla="*/ 0 w 17481"/>
                      <a:gd name="connsiteY9" fmla="*/ 0 h 23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481" h="23161">
                        <a:moveTo>
                          <a:pt x="0" y="0"/>
                        </a:moveTo>
                        <a:cubicBezTo>
                          <a:pt x="1499" y="3542"/>
                          <a:pt x="3543" y="6948"/>
                          <a:pt x="5450" y="10491"/>
                        </a:cubicBezTo>
                        <a:cubicBezTo>
                          <a:pt x="3543" y="9265"/>
                          <a:pt x="5041" y="14578"/>
                          <a:pt x="2725" y="12534"/>
                        </a:cubicBezTo>
                        <a:cubicBezTo>
                          <a:pt x="3134" y="13352"/>
                          <a:pt x="4632" y="17167"/>
                          <a:pt x="5177" y="15941"/>
                        </a:cubicBezTo>
                        <a:lnTo>
                          <a:pt x="4632" y="13761"/>
                        </a:lnTo>
                        <a:cubicBezTo>
                          <a:pt x="10491" y="18529"/>
                          <a:pt x="11581" y="14714"/>
                          <a:pt x="17031" y="23162"/>
                        </a:cubicBezTo>
                        <a:cubicBezTo>
                          <a:pt x="18666" y="16758"/>
                          <a:pt x="15532" y="14851"/>
                          <a:pt x="12807" y="12262"/>
                        </a:cubicBezTo>
                        <a:cubicBezTo>
                          <a:pt x="12262" y="11308"/>
                          <a:pt x="11990" y="10491"/>
                          <a:pt x="11581" y="9537"/>
                        </a:cubicBezTo>
                        <a:lnTo>
                          <a:pt x="3270" y="1635"/>
                        </a:lnTo>
                        <a:lnTo>
                          <a:pt x="0" y="0"/>
                        </a:lnTo>
                        <a:close/>
                      </a:path>
                    </a:pathLst>
                  </a:custGeom>
                  <a:solidFill>
                    <a:srgbClr val="FFD61D"/>
                  </a:solidFill>
                  <a:ln w="0" cap="flat">
                    <a:noFill/>
                    <a:prstDash val="solid"/>
                    <a:miter/>
                  </a:ln>
                </p:spPr>
                <p:txBody>
                  <a:bodyPr rtlCol="0" anchor="ctr"/>
                  <a:lstStyle/>
                  <a:p>
                    <a:endParaRPr lang="en-US"/>
                  </a:p>
                </p:txBody>
              </p:sp>
              <p:sp>
                <p:nvSpPr>
                  <p:cNvPr id="1614" name="Freeform: Shape 502">
                    <a:extLst>
                      <a:ext uri="{FF2B5EF4-FFF2-40B4-BE49-F238E27FC236}">
                        <a16:creationId xmlns:a16="http://schemas.microsoft.com/office/drawing/2014/main" id="{05734EBE-825E-CB39-C640-C537C5213A92}"/>
                      </a:ext>
                    </a:extLst>
                  </p:cNvPr>
                  <p:cNvSpPr/>
                  <p:nvPr/>
                </p:nvSpPr>
                <p:spPr>
                  <a:xfrm>
                    <a:off x="5537640" y="4233156"/>
                    <a:ext cx="272" cy="272"/>
                  </a:xfrm>
                  <a:custGeom>
                    <a:avLst/>
                    <a:gdLst>
                      <a:gd name="connsiteX0" fmla="*/ 0 w 272"/>
                      <a:gd name="connsiteY0" fmla="*/ 0 h 272"/>
                      <a:gd name="connsiteX1" fmla="*/ 273 w 272"/>
                      <a:gd name="connsiteY1" fmla="*/ 272 h 272"/>
                      <a:gd name="connsiteX2" fmla="*/ 0 w 272"/>
                      <a:gd name="connsiteY2" fmla="*/ 0 h 272"/>
                    </a:gdLst>
                    <a:ahLst/>
                    <a:cxnLst>
                      <a:cxn ang="0">
                        <a:pos x="connsiteX0" y="connsiteY0"/>
                      </a:cxn>
                      <a:cxn ang="0">
                        <a:pos x="connsiteX1" y="connsiteY1"/>
                      </a:cxn>
                      <a:cxn ang="0">
                        <a:pos x="connsiteX2" y="connsiteY2"/>
                      </a:cxn>
                    </a:cxnLst>
                    <a:rect l="l" t="t" r="r" b="b"/>
                    <a:pathLst>
                      <a:path w="272" h="272">
                        <a:moveTo>
                          <a:pt x="0" y="0"/>
                        </a:moveTo>
                        <a:lnTo>
                          <a:pt x="273" y="272"/>
                        </a:lnTo>
                        <a:cubicBezTo>
                          <a:pt x="273" y="272"/>
                          <a:pt x="273" y="0"/>
                          <a:pt x="0" y="0"/>
                        </a:cubicBezTo>
                        <a:close/>
                      </a:path>
                    </a:pathLst>
                  </a:custGeom>
                  <a:solidFill>
                    <a:srgbClr val="FFD61D"/>
                  </a:solidFill>
                  <a:ln w="0" cap="flat">
                    <a:noFill/>
                    <a:prstDash val="solid"/>
                    <a:miter/>
                  </a:ln>
                </p:spPr>
                <p:txBody>
                  <a:bodyPr rtlCol="0" anchor="ctr"/>
                  <a:lstStyle/>
                  <a:p>
                    <a:endParaRPr lang="en-US"/>
                  </a:p>
                </p:txBody>
              </p:sp>
              <p:sp>
                <p:nvSpPr>
                  <p:cNvPr id="1615" name="Freeform: Shape 503">
                    <a:extLst>
                      <a:ext uri="{FF2B5EF4-FFF2-40B4-BE49-F238E27FC236}">
                        <a16:creationId xmlns:a16="http://schemas.microsoft.com/office/drawing/2014/main" id="{8980B478-85B1-A8B7-5B42-153C7C9DC9B9}"/>
                      </a:ext>
                    </a:extLst>
                  </p:cNvPr>
                  <p:cNvSpPr/>
                  <p:nvPr/>
                </p:nvSpPr>
                <p:spPr>
                  <a:xfrm>
                    <a:off x="5537912" y="4233428"/>
                    <a:ext cx="817" cy="1976"/>
                  </a:xfrm>
                  <a:custGeom>
                    <a:avLst/>
                    <a:gdLst>
                      <a:gd name="connsiteX0" fmla="*/ 817 w 817"/>
                      <a:gd name="connsiteY0" fmla="*/ 1363 h 1976"/>
                      <a:gd name="connsiteX1" fmla="*/ 0 w 817"/>
                      <a:gd name="connsiteY1" fmla="*/ 0 h 1976"/>
                      <a:gd name="connsiteX2" fmla="*/ 817 w 817"/>
                      <a:gd name="connsiteY2" fmla="*/ 1363 h 1976"/>
                    </a:gdLst>
                    <a:ahLst/>
                    <a:cxnLst>
                      <a:cxn ang="0">
                        <a:pos x="connsiteX0" y="connsiteY0"/>
                      </a:cxn>
                      <a:cxn ang="0">
                        <a:pos x="connsiteX1" y="connsiteY1"/>
                      </a:cxn>
                      <a:cxn ang="0">
                        <a:pos x="connsiteX2" y="connsiteY2"/>
                      </a:cxn>
                    </a:cxnLst>
                    <a:rect l="l" t="t" r="r" b="b"/>
                    <a:pathLst>
                      <a:path w="817" h="1976">
                        <a:moveTo>
                          <a:pt x="817" y="1363"/>
                        </a:moveTo>
                        <a:lnTo>
                          <a:pt x="0" y="0"/>
                        </a:lnTo>
                        <a:cubicBezTo>
                          <a:pt x="273" y="954"/>
                          <a:pt x="-545" y="2997"/>
                          <a:pt x="817" y="1363"/>
                        </a:cubicBezTo>
                        <a:close/>
                      </a:path>
                    </a:pathLst>
                  </a:custGeom>
                  <a:solidFill>
                    <a:srgbClr val="FFD61D"/>
                  </a:solidFill>
                  <a:ln w="0" cap="flat">
                    <a:noFill/>
                    <a:prstDash val="solid"/>
                    <a:miter/>
                  </a:ln>
                </p:spPr>
                <p:txBody>
                  <a:bodyPr rtlCol="0" anchor="ctr"/>
                  <a:lstStyle/>
                  <a:p>
                    <a:endParaRPr lang="en-US"/>
                  </a:p>
                </p:txBody>
              </p:sp>
              <p:sp>
                <p:nvSpPr>
                  <p:cNvPr id="1616" name="Freeform: Shape 504">
                    <a:extLst>
                      <a:ext uri="{FF2B5EF4-FFF2-40B4-BE49-F238E27FC236}">
                        <a16:creationId xmlns:a16="http://schemas.microsoft.com/office/drawing/2014/main" id="{ABB9958B-0D86-5E7F-4642-7399912373AF}"/>
                      </a:ext>
                    </a:extLst>
                  </p:cNvPr>
                  <p:cNvSpPr/>
                  <p:nvPr/>
                </p:nvSpPr>
                <p:spPr>
                  <a:xfrm>
                    <a:off x="5303161" y="4180837"/>
                    <a:ext cx="3814" cy="1362"/>
                  </a:xfrm>
                  <a:custGeom>
                    <a:avLst/>
                    <a:gdLst>
                      <a:gd name="connsiteX0" fmla="*/ 409 w 3814"/>
                      <a:gd name="connsiteY0" fmla="*/ 1363 h 1362"/>
                      <a:gd name="connsiteX1" fmla="*/ 3815 w 3814"/>
                      <a:gd name="connsiteY1" fmla="*/ 1090 h 1362"/>
                      <a:gd name="connsiteX2" fmla="*/ 0 w 3814"/>
                      <a:gd name="connsiteY2" fmla="*/ 0 h 1362"/>
                      <a:gd name="connsiteX3" fmla="*/ 409 w 3814"/>
                      <a:gd name="connsiteY3" fmla="*/ 1363 h 1362"/>
                    </a:gdLst>
                    <a:ahLst/>
                    <a:cxnLst>
                      <a:cxn ang="0">
                        <a:pos x="connsiteX0" y="connsiteY0"/>
                      </a:cxn>
                      <a:cxn ang="0">
                        <a:pos x="connsiteX1" y="connsiteY1"/>
                      </a:cxn>
                      <a:cxn ang="0">
                        <a:pos x="connsiteX2" y="connsiteY2"/>
                      </a:cxn>
                      <a:cxn ang="0">
                        <a:pos x="connsiteX3" y="connsiteY3"/>
                      </a:cxn>
                    </a:cxnLst>
                    <a:rect l="l" t="t" r="r" b="b"/>
                    <a:pathLst>
                      <a:path w="3814" h="1362">
                        <a:moveTo>
                          <a:pt x="409" y="1363"/>
                        </a:moveTo>
                        <a:cubicBezTo>
                          <a:pt x="1226" y="1090"/>
                          <a:pt x="2452" y="954"/>
                          <a:pt x="3815" y="1090"/>
                        </a:cubicBezTo>
                        <a:lnTo>
                          <a:pt x="0" y="0"/>
                        </a:lnTo>
                        <a:cubicBezTo>
                          <a:pt x="0" y="0"/>
                          <a:pt x="273" y="954"/>
                          <a:pt x="409" y="1363"/>
                        </a:cubicBezTo>
                        <a:close/>
                      </a:path>
                    </a:pathLst>
                  </a:custGeom>
                  <a:solidFill>
                    <a:srgbClr val="FFD61D"/>
                  </a:solidFill>
                  <a:ln w="0" cap="flat">
                    <a:noFill/>
                    <a:prstDash val="solid"/>
                    <a:miter/>
                  </a:ln>
                </p:spPr>
                <p:txBody>
                  <a:bodyPr rtlCol="0" anchor="ctr"/>
                  <a:lstStyle/>
                  <a:p>
                    <a:endParaRPr lang="en-US"/>
                  </a:p>
                </p:txBody>
              </p:sp>
              <p:sp>
                <p:nvSpPr>
                  <p:cNvPr id="1617" name="Freeform: Shape 505">
                    <a:extLst>
                      <a:ext uri="{FF2B5EF4-FFF2-40B4-BE49-F238E27FC236}">
                        <a16:creationId xmlns:a16="http://schemas.microsoft.com/office/drawing/2014/main" id="{6914F86C-87CA-0D33-8F9E-CC3FEB080A43}"/>
                      </a:ext>
                    </a:extLst>
                  </p:cNvPr>
                  <p:cNvSpPr/>
                  <p:nvPr/>
                </p:nvSpPr>
                <p:spPr>
                  <a:xfrm>
                    <a:off x="5284087" y="4173344"/>
                    <a:ext cx="7221" cy="8038"/>
                  </a:xfrm>
                  <a:custGeom>
                    <a:avLst/>
                    <a:gdLst>
                      <a:gd name="connsiteX0" fmla="*/ 7221 w 7221"/>
                      <a:gd name="connsiteY0" fmla="*/ 8038 h 8038"/>
                      <a:gd name="connsiteX1" fmla="*/ 3406 w 7221"/>
                      <a:gd name="connsiteY1" fmla="*/ 1499 h 8038"/>
                      <a:gd name="connsiteX2" fmla="*/ 0 w 7221"/>
                      <a:gd name="connsiteY2" fmla="*/ 0 h 8038"/>
                      <a:gd name="connsiteX3" fmla="*/ 7221 w 7221"/>
                      <a:gd name="connsiteY3" fmla="*/ 8038 h 8038"/>
                    </a:gdLst>
                    <a:ahLst/>
                    <a:cxnLst>
                      <a:cxn ang="0">
                        <a:pos x="connsiteX0" y="connsiteY0"/>
                      </a:cxn>
                      <a:cxn ang="0">
                        <a:pos x="connsiteX1" y="connsiteY1"/>
                      </a:cxn>
                      <a:cxn ang="0">
                        <a:pos x="connsiteX2" y="connsiteY2"/>
                      </a:cxn>
                      <a:cxn ang="0">
                        <a:pos x="connsiteX3" y="connsiteY3"/>
                      </a:cxn>
                    </a:cxnLst>
                    <a:rect l="l" t="t" r="r" b="b"/>
                    <a:pathLst>
                      <a:path w="7221" h="8038">
                        <a:moveTo>
                          <a:pt x="7221" y="8038"/>
                        </a:moveTo>
                        <a:lnTo>
                          <a:pt x="3406" y="1499"/>
                        </a:lnTo>
                        <a:lnTo>
                          <a:pt x="0" y="0"/>
                        </a:lnTo>
                        <a:cubicBezTo>
                          <a:pt x="2044" y="2180"/>
                          <a:pt x="4087" y="5041"/>
                          <a:pt x="7221" y="8038"/>
                        </a:cubicBezTo>
                        <a:close/>
                      </a:path>
                    </a:pathLst>
                  </a:custGeom>
                  <a:solidFill>
                    <a:srgbClr val="FFD61D"/>
                  </a:solidFill>
                  <a:ln w="0" cap="flat">
                    <a:noFill/>
                    <a:prstDash val="solid"/>
                    <a:miter/>
                  </a:ln>
                </p:spPr>
                <p:txBody>
                  <a:bodyPr rtlCol="0" anchor="ctr"/>
                  <a:lstStyle/>
                  <a:p>
                    <a:endParaRPr lang="en-US"/>
                  </a:p>
                </p:txBody>
              </p:sp>
              <p:sp>
                <p:nvSpPr>
                  <p:cNvPr id="1618" name="Freeform: Shape 506">
                    <a:extLst>
                      <a:ext uri="{FF2B5EF4-FFF2-40B4-BE49-F238E27FC236}">
                        <a16:creationId xmlns:a16="http://schemas.microsoft.com/office/drawing/2014/main" id="{96F0EA11-89F3-5DCA-2858-875E54BBDB94}"/>
                      </a:ext>
                    </a:extLst>
                  </p:cNvPr>
                  <p:cNvSpPr/>
                  <p:nvPr/>
                </p:nvSpPr>
                <p:spPr>
                  <a:xfrm>
                    <a:off x="5307385" y="4183426"/>
                    <a:ext cx="89387" cy="46074"/>
                  </a:xfrm>
                  <a:custGeom>
                    <a:avLst/>
                    <a:gdLst>
                      <a:gd name="connsiteX0" fmla="*/ 56406 w 89387"/>
                      <a:gd name="connsiteY0" fmla="*/ 38013 h 46074"/>
                      <a:gd name="connsiteX1" fmla="*/ 54907 w 89387"/>
                      <a:gd name="connsiteY1" fmla="*/ 45234 h 46074"/>
                      <a:gd name="connsiteX2" fmla="*/ 62809 w 89387"/>
                      <a:gd name="connsiteY2" fmla="*/ 45234 h 46074"/>
                      <a:gd name="connsiteX3" fmla="*/ 59676 w 89387"/>
                      <a:gd name="connsiteY3" fmla="*/ 34607 h 46074"/>
                      <a:gd name="connsiteX4" fmla="*/ 69758 w 89387"/>
                      <a:gd name="connsiteY4" fmla="*/ 36105 h 46074"/>
                      <a:gd name="connsiteX5" fmla="*/ 62673 w 89387"/>
                      <a:gd name="connsiteY5" fmla="*/ 41010 h 46074"/>
                      <a:gd name="connsiteX6" fmla="*/ 68668 w 89387"/>
                      <a:gd name="connsiteY6" fmla="*/ 39648 h 46074"/>
                      <a:gd name="connsiteX7" fmla="*/ 82020 w 89387"/>
                      <a:gd name="connsiteY7" fmla="*/ 46051 h 46074"/>
                      <a:gd name="connsiteX8" fmla="*/ 89105 w 89387"/>
                      <a:gd name="connsiteY8" fmla="*/ 42509 h 46074"/>
                      <a:gd name="connsiteX9" fmla="*/ 84745 w 89387"/>
                      <a:gd name="connsiteY9" fmla="*/ 34198 h 46074"/>
                      <a:gd name="connsiteX10" fmla="*/ 84745 w 89387"/>
                      <a:gd name="connsiteY10" fmla="*/ 36241 h 46074"/>
                      <a:gd name="connsiteX11" fmla="*/ 82156 w 89387"/>
                      <a:gd name="connsiteY11" fmla="*/ 34334 h 46074"/>
                      <a:gd name="connsiteX12" fmla="*/ 78341 w 89387"/>
                      <a:gd name="connsiteY12" fmla="*/ 38558 h 46074"/>
                      <a:gd name="connsiteX13" fmla="*/ 75753 w 89387"/>
                      <a:gd name="connsiteY13" fmla="*/ 36105 h 46074"/>
                      <a:gd name="connsiteX14" fmla="*/ 77796 w 89387"/>
                      <a:gd name="connsiteY14" fmla="*/ 36105 h 46074"/>
                      <a:gd name="connsiteX15" fmla="*/ 70439 w 89387"/>
                      <a:gd name="connsiteY15" fmla="*/ 33653 h 46074"/>
                      <a:gd name="connsiteX16" fmla="*/ 72346 w 89387"/>
                      <a:gd name="connsiteY16" fmla="*/ 32018 h 46074"/>
                      <a:gd name="connsiteX17" fmla="*/ 61038 w 89387"/>
                      <a:gd name="connsiteY17" fmla="*/ 31746 h 46074"/>
                      <a:gd name="connsiteX18" fmla="*/ 65807 w 89387"/>
                      <a:gd name="connsiteY18" fmla="*/ 28884 h 46074"/>
                      <a:gd name="connsiteX19" fmla="*/ 51773 w 89387"/>
                      <a:gd name="connsiteY19" fmla="*/ 19756 h 46074"/>
                      <a:gd name="connsiteX20" fmla="*/ 50956 w 89387"/>
                      <a:gd name="connsiteY20" fmla="*/ 22345 h 46074"/>
                      <a:gd name="connsiteX21" fmla="*/ 50956 w 89387"/>
                      <a:gd name="connsiteY21" fmla="*/ 15805 h 46074"/>
                      <a:gd name="connsiteX22" fmla="*/ 44961 w 89387"/>
                      <a:gd name="connsiteY22" fmla="*/ 10764 h 46074"/>
                      <a:gd name="connsiteX23" fmla="*/ 38012 w 89387"/>
                      <a:gd name="connsiteY23" fmla="*/ 4769 h 46074"/>
                      <a:gd name="connsiteX24" fmla="*/ 21390 w 89387"/>
                      <a:gd name="connsiteY24" fmla="*/ 3406 h 46074"/>
                      <a:gd name="connsiteX25" fmla="*/ 4224 w 89387"/>
                      <a:gd name="connsiteY25" fmla="*/ 0 h 46074"/>
                      <a:gd name="connsiteX26" fmla="*/ 6948 w 89387"/>
                      <a:gd name="connsiteY26" fmla="*/ 1908 h 46074"/>
                      <a:gd name="connsiteX27" fmla="*/ 0 w 89387"/>
                      <a:gd name="connsiteY27" fmla="*/ 5586 h 46074"/>
                      <a:gd name="connsiteX28" fmla="*/ 9674 w 89387"/>
                      <a:gd name="connsiteY28" fmla="*/ 9537 h 46074"/>
                      <a:gd name="connsiteX29" fmla="*/ 5041 w 89387"/>
                      <a:gd name="connsiteY29" fmla="*/ 16213 h 46074"/>
                      <a:gd name="connsiteX30" fmla="*/ 45506 w 89387"/>
                      <a:gd name="connsiteY30" fmla="*/ 27522 h 46074"/>
                      <a:gd name="connsiteX31" fmla="*/ 54362 w 89387"/>
                      <a:gd name="connsiteY31" fmla="*/ 38558 h 46074"/>
                      <a:gd name="connsiteX32" fmla="*/ 44416 w 89387"/>
                      <a:gd name="connsiteY32" fmla="*/ 37604 h 46074"/>
                      <a:gd name="connsiteX33" fmla="*/ 51228 w 89387"/>
                      <a:gd name="connsiteY33" fmla="*/ 43462 h 46074"/>
                      <a:gd name="connsiteX34" fmla="*/ 56133 w 89387"/>
                      <a:gd name="connsiteY34" fmla="*/ 38285 h 46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89387" h="46074">
                        <a:moveTo>
                          <a:pt x="56406" y="38013"/>
                        </a:moveTo>
                        <a:cubicBezTo>
                          <a:pt x="67033" y="43599"/>
                          <a:pt x="50820" y="41146"/>
                          <a:pt x="54907" y="45234"/>
                        </a:cubicBezTo>
                        <a:cubicBezTo>
                          <a:pt x="58313" y="46460"/>
                          <a:pt x="60629" y="44825"/>
                          <a:pt x="62809" y="45234"/>
                        </a:cubicBezTo>
                        <a:cubicBezTo>
                          <a:pt x="53544" y="42100"/>
                          <a:pt x="68259" y="38285"/>
                          <a:pt x="59676" y="34607"/>
                        </a:cubicBezTo>
                        <a:cubicBezTo>
                          <a:pt x="63491" y="31200"/>
                          <a:pt x="67850" y="33517"/>
                          <a:pt x="69758" y="36105"/>
                        </a:cubicBezTo>
                        <a:cubicBezTo>
                          <a:pt x="70575" y="41691"/>
                          <a:pt x="65534" y="37876"/>
                          <a:pt x="62673" y="41010"/>
                        </a:cubicBezTo>
                        <a:cubicBezTo>
                          <a:pt x="66215" y="42373"/>
                          <a:pt x="66079" y="41419"/>
                          <a:pt x="68668" y="39648"/>
                        </a:cubicBezTo>
                        <a:cubicBezTo>
                          <a:pt x="73436" y="43054"/>
                          <a:pt x="81066" y="39239"/>
                          <a:pt x="82020" y="46051"/>
                        </a:cubicBezTo>
                        <a:cubicBezTo>
                          <a:pt x="86107" y="46324"/>
                          <a:pt x="86516" y="44144"/>
                          <a:pt x="89105" y="42509"/>
                        </a:cubicBezTo>
                        <a:cubicBezTo>
                          <a:pt x="90740" y="37876"/>
                          <a:pt x="84745" y="38149"/>
                          <a:pt x="84745" y="34198"/>
                        </a:cubicBezTo>
                        <a:cubicBezTo>
                          <a:pt x="84745" y="34607"/>
                          <a:pt x="85017" y="35560"/>
                          <a:pt x="84745" y="36241"/>
                        </a:cubicBezTo>
                        <a:lnTo>
                          <a:pt x="82156" y="34334"/>
                        </a:lnTo>
                        <a:cubicBezTo>
                          <a:pt x="84336" y="36650"/>
                          <a:pt x="79976" y="39103"/>
                          <a:pt x="78341" y="38558"/>
                        </a:cubicBezTo>
                        <a:cubicBezTo>
                          <a:pt x="77251" y="38149"/>
                          <a:pt x="74935" y="37195"/>
                          <a:pt x="75753" y="36105"/>
                        </a:cubicBezTo>
                        <a:lnTo>
                          <a:pt x="77796" y="36105"/>
                        </a:lnTo>
                        <a:cubicBezTo>
                          <a:pt x="76434" y="33517"/>
                          <a:pt x="71529" y="36923"/>
                          <a:pt x="70439" y="33653"/>
                        </a:cubicBezTo>
                        <a:cubicBezTo>
                          <a:pt x="70848" y="32699"/>
                          <a:pt x="71938" y="32563"/>
                          <a:pt x="72346" y="32018"/>
                        </a:cubicBezTo>
                        <a:cubicBezTo>
                          <a:pt x="68259" y="33789"/>
                          <a:pt x="66079" y="31882"/>
                          <a:pt x="61038" y="31746"/>
                        </a:cubicBezTo>
                        <a:lnTo>
                          <a:pt x="65807" y="28884"/>
                        </a:lnTo>
                        <a:cubicBezTo>
                          <a:pt x="59948" y="32154"/>
                          <a:pt x="54090" y="25342"/>
                          <a:pt x="51773" y="19756"/>
                        </a:cubicBezTo>
                        <a:cubicBezTo>
                          <a:pt x="51773" y="20846"/>
                          <a:pt x="52046" y="22072"/>
                          <a:pt x="50956" y="22345"/>
                        </a:cubicBezTo>
                        <a:cubicBezTo>
                          <a:pt x="47686" y="20846"/>
                          <a:pt x="48231" y="16622"/>
                          <a:pt x="50956" y="15805"/>
                        </a:cubicBezTo>
                        <a:cubicBezTo>
                          <a:pt x="48367" y="16213"/>
                          <a:pt x="46732" y="13489"/>
                          <a:pt x="44961" y="10764"/>
                        </a:cubicBezTo>
                        <a:cubicBezTo>
                          <a:pt x="43326" y="7766"/>
                          <a:pt x="41555" y="4769"/>
                          <a:pt x="38012" y="4769"/>
                        </a:cubicBezTo>
                        <a:cubicBezTo>
                          <a:pt x="32290" y="4905"/>
                          <a:pt x="27113" y="4088"/>
                          <a:pt x="21390" y="3406"/>
                        </a:cubicBezTo>
                        <a:cubicBezTo>
                          <a:pt x="15532" y="2725"/>
                          <a:pt x="9946" y="1499"/>
                          <a:pt x="4224" y="0"/>
                        </a:cubicBezTo>
                        <a:cubicBezTo>
                          <a:pt x="5177" y="545"/>
                          <a:pt x="6131" y="1090"/>
                          <a:pt x="6948" y="1908"/>
                        </a:cubicBezTo>
                        <a:cubicBezTo>
                          <a:pt x="4360" y="6131"/>
                          <a:pt x="5586" y="7085"/>
                          <a:pt x="0" y="5586"/>
                        </a:cubicBezTo>
                        <a:cubicBezTo>
                          <a:pt x="4087" y="7902"/>
                          <a:pt x="5995" y="4769"/>
                          <a:pt x="9674" y="9537"/>
                        </a:cubicBezTo>
                        <a:cubicBezTo>
                          <a:pt x="6540" y="8856"/>
                          <a:pt x="2044" y="11036"/>
                          <a:pt x="5041" y="16213"/>
                        </a:cubicBezTo>
                        <a:cubicBezTo>
                          <a:pt x="17167" y="26159"/>
                          <a:pt x="33108" y="24388"/>
                          <a:pt x="45506" y="27522"/>
                        </a:cubicBezTo>
                        <a:cubicBezTo>
                          <a:pt x="43462" y="30519"/>
                          <a:pt x="51501" y="35152"/>
                          <a:pt x="54362" y="38558"/>
                        </a:cubicBezTo>
                        <a:cubicBezTo>
                          <a:pt x="50956" y="40601"/>
                          <a:pt x="47686" y="39103"/>
                          <a:pt x="44416" y="37604"/>
                        </a:cubicBezTo>
                        <a:cubicBezTo>
                          <a:pt x="46051" y="39103"/>
                          <a:pt x="49049" y="41691"/>
                          <a:pt x="51228" y="43462"/>
                        </a:cubicBezTo>
                        <a:lnTo>
                          <a:pt x="56133" y="38285"/>
                        </a:lnTo>
                        <a:close/>
                      </a:path>
                    </a:pathLst>
                  </a:custGeom>
                  <a:solidFill>
                    <a:srgbClr val="FFD61D"/>
                  </a:solidFill>
                  <a:ln w="0" cap="flat">
                    <a:noFill/>
                    <a:prstDash val="solid"/>
                    <a:miter/>
                  </a:ln>
                </p:spPr>
                <p:txBody>
                  <a:bodyPr rtlCol="0" anchor="ctr"/>
                  <a:lstStyle/>
                  <a:p>
                    <a:endParaRPr lang="en-US"/>
                  </a:p>
                </p:txBody>
              </p:sp>
              <p:sp>
                <p:nvSpPr>
                  <p:cNvPr id="1619" name="Freeform: Shape 507">
                    <a:extLst>
                      <a:ext uri="{FF2B5EF4-FFF2-40B4-BE49-F238E27FC236}">
                        <a16:creationId xmlns:a16="http://schemas.microsoft.com/office/drawing/2014/main" id="{63C7F30E-C6E5-5CC4-73E9-3515D9BBA0E4}"/>
                      </a:ext>
                    </a:extLst>
                  </p:cNvPr>
                  <p:cNvSpPr/>
                  <p:nvPr/>
                </p:nvSpPr>
                <p:spPr>
                  <a:xfrm>
                    <a:off x="5333680" y="4210266"/>
                    <a:ext cx="272" cy="1226"/>
                  </a:xfrm>
                  <a:custGeom>
                    <a:avLst/>
                    <a:gdLst>
                      <a:gd name="connsiteX0" fmla="*/ 0 w 272"/>
                      <a:gd name="connsiteY0" fmla="*/ 0 h 1226"/>
                      <a:gd name="connsiteX1" fmla="*/ 273 w 272"/>
                      <a:gd name="connsiteY1" fmla="*/ 1226 h 1226"/>
                      <a:gd name="connsiteX2" fmla="*/ 0 w 272"/>
                      <a:gd name="connsiteY2" fmla="*/ 0 h 1226"/>
                    </a:gdLst>
                    <a:ahLst/>
                    <a:cxnLst>
                      <a:cxn ang="0">
                        <a:pos x="connsiteX0" y="connsiteY0"/>
                      </a:cxn>
                      <a:cxn ang="0">
                        <a:pos x="connsiteX1" y="connsiteY1"/>
                      </a:cxn>
                      <a:cxn ang="0">
                        <a:pos x="connsiteX2" y="connsiteY2"/>
                      </a:cxn>
                    </a:cxnLst>
                    <a:rect l="l" t="t" r="r" b="b"/>
                    <a:pathLst>
                      <a:path w="272" h="1226">
                        <a:moveTo>
                          <a:pt x="0" y="0"/>
                        </a:moveTo>
                        <a:cubicBezTo>
                          <a:pt x="0" y="0"/>
                          <a:pt x="0" y="817"/>
                          <a:pt x="273" y="1226"/>
                        </a:cubicBezTo>
                        <a:cubicBezTo>
                          <a:pt x="273" y="954"/>
                          <a:pt x="273" y="545"/>
                          <a:pt x="0" y="0"/>
                        </a:cubicBezTo>
                        <a:close/>
                      </a:path>
                    </a:pathLst>
                  </a:custGeom>
                  <a:solidFill>
                    <a:srgbClr val="FFD61D"/>
                  </a:solidFill>
                  <a:ln w="0" cap="flat">
                    <a:noFill/>
                    <a:prstDash val="solid"/>
                    <a:miter/>
                  </a:ln>
                </p:spPr>
                <p:txBody>
                  <a:bodyPr rtlCol="0" anchor="ctr"/>
                  <a:lstStyle/>
                  <a:p>
                    <a:endParaRPr lang="en-US"/>
                  </a:p>
                </p:txBody>
              </p:sp>
              <p:sp>
                <p:nvSpPr>
                  <p:cNvPr id="1620" name="Freeform: Shape 508">
                    <a:extLst>
                      <a:ext uri="{FF2B5EF4-FFF2-40B4-BE49-F238E27FC236}">
                        <a16:creationId xmlns:a16="http://schemas.microsoft.com/office/drawing/2014/main" id="{F022A887-9F5F-E633-EF02-94A03B864B89}"/>
                      </a:ext>
                    </a:extLst>
                  </p:cNvPr>
                  <p:cNvSpPr/>
                  <p:nvPr/>
                </p:nvSpPr>
                <p:spPr>
                  <a:xfrm>
                    <a:off x="5350983" y="4220076"/>
                    <a:ext cx="1089" cy="817"/>
                  </a:xfrm>
                  <a:custGeom>
                    <a:avLst/>
                    <a:gdLst>
                      <a:gd name="connsiteX0" fmla="*/ 273 w 1089"/>
                      <a:gd name="connsiteY0" fmla="*/ 0 h 817"/>
                      <a:gd name="connsiteX1" fmla="*/ 0 w 1089"/>
                      <a:gd name="connsiteY1" fmla="*/ 273 h 817"/>
                      <a:gd name="connsiteX2" fmla="*/ 1090 w 1089"/>
                      <a:gd name="connsiteY2" fmla="*/ 817 h 817"/>
                      <a:gd name="connsiteX3" fmla="*/ 273 w 1089"/>
                      <a:gd name="connsiteY3" fmla="*/ 136 h 817"/>
                    </a:gdLst>
                    <a:ahLst/>
                    <a:cxnLst>
                      <a:cxn ang="0">
                        <a:pos x="connsiteX0" y="connsiteY0"/>
                      </a:cxn>
                      <a:cxn ang="0">
                        <a:pos x="connsiteX1" y="connsiteY1"/>
                      </a:cxn>
                      <a:cxn ang="0">
                        <a:pos x="connsiteX2" y="connsiteY2"/>
                      </a:cxn>
                      <a:cxn ang="0">
                        <a:pos x="connsiteX3" y="connsiteY3"/>
                      </a:cxn>
                    </a:cxnLst>
                    <a:rect l="l" t="t" r="r" b="b"/>
                    <a:pathLst>
                      <a:path w="1089" h="817">
                        <a:moveTo>
                          <a:pt x="273" y="0"/>
                        </a:moveTo>
                        <a:cubicBezTo>
                          <a:pt x="273" y="0"/>
                          <a:pt x="136" y="136"/>
                          <a:pt x="0" y="273"/>
                        </a:cubicBezTo>
                        <a:lnTo>
                          <a:pt x="1090" y="817"/>
                        </a:lnTo>
                        <a:cubicBezTo>
                          <a:pt x="1090" y="817"/>
                          <a:pt x="545" y="273"/>
                          <a:pt x="273" y="136"/>
                        </a:cubicBezTo>
                        <a:close/>
                      </a:path>
                    </a:pathLst>
                  </a:custGeom>
                  <a:solidFill>
                    <a:srgbClr val="FFD61D"/>
                  </a:solidFill>
                  <a:ln w="0" cap="flat">
                    <a:noFill/>
                    <a:prstDash val="solid"/>
                    <a:miter/>
                  </a:ln>
                </p:spPr>
                <p:txBody>
                  <a:bodyPr rtlCol="0" anchor="ctr"/>
                  <a:lstStyle/>
                  <a:p>
                    <a:endParaRPr lang="en-US"/>
                  </a:p>
                </p:txBody>
              </p:sp>
              <p:sp>
                <p:nvSpPr>
                  <p:cNvPr id="1621" name="Freeform: Shape 509">
                    <a:extLst>
                      <a:ext uri="{FF2B5EF4-FFF2-40B4-BE49-F238E27FC236}">
                        <a16:creationId xmlns:a16="http://schemas.microsoft.com/office/drawing/2014/main" id="{38FDED86-78C5-C893-37B6-2841AEC144DF}"/>
                      </a:ext>
                    </a:extLst>
                  </p:cNvPr>
                  <p:cNvSpPr/>
                  <p:nvPr/>
                </p:nvSpPr>
                <p:spPr>
                  <a:xfrm>
                    <a:off x="5295804" y="4187922"/>
                    <a:ext cx="3133" cy="1464"/>
                  </a:xfrm>
                  <a:custGeom>
                    <a:avLst/>
                    <a:gdLst>
                      <a:gd name="connsiteX0" fmla="*/ 3134 w 3133"/>
                      <a:gd name="connsiteY0" fmla="*/ 1090 h 1464"/>
                      <a:gd name="connsiteX1" fmla="*/ 0 w 3133"/>
                      <a:gd name="connsiteY1" fmla="*/ 0 h 1464"/>
                      <a:gd name="connsiteX2" fmla="*/ 1771 w 3133"/>
                      <a:gd name="connsiteY2" fmla="*/ 1226 h 1464"/>
                      <a:gd name="connsiteX3" fmla="*/ 3134 w 3133"/>
                      <a:gd name="connsiteY3" fmla="*/ 1090 h 1464"/>
                    </a:gdLst>
                    <a:ahLst/>
                    <a:cxnLst>
                      <a:cxn ang="0">
                        <a:pos x="connsiteX0" y="connsiteY0"/>
                      </a:cxn>
                      <a:cxn ang="0">
                        <a:pos x="connsiteX1" y="connsiteY1"/>
                      </a:cxn>
                      <a:cxn ang="0">
                        <a:pos x="connsiteX2" y="connsiteY2"/>
                      </a:cxn>
                      <a:cxn ang="0">
                        <a:pos x="connsiteX3" y="connsiteY3"/>
                      </a:cxn>
                    </a:cxnLst>
                    <a:rect l="l" t="t" r="r" b="b"/>
                    <a:pathLst>
                      <a:path w="3133" h="1464">
                        <a:moveTo>
                          <a:pt x="3134" y="1090"/>
                        </a:moveTo>
                        <a:cubicBezTo>
                          <a:pt x="1907" y="817"/>
                          <a:pt x="1226" y="272"/>
                          <a:pt x="0" y="0"/>
                        </a:cubicBezTo>
                        <a:cubicBezTo>
                          <a:pt x="545" y="272"/>
                          <a:pt x="1090" y="817"/>
                          <a:pt x="1771" y="1226"/>
                        </a:cubicBezTo>
                        <a:cubicBezTo>
                          <a:pt x="2453" y="1499"/>
                          <a:pt x="2997" y="1635"/>
                          <a:pt x="3134" y="1090"/>
                        </a:cubicBezTo>
                        <a:close/>
                      </a:path>
                    </a:pathLst>
                  </a:custGeom>
                  <a:solidFill>
                    <a:srgbClr val="FFD61D"/>
                  </a:solidFill>
                  <a:ln w="0" cap="flat">
                    <a:noFill/>
                    <a:prstDash val="solid"/>
                    <a:miter/>
                  </a:ln>
                </p:spPr>
                <p:txBody>
                  <a:bodyPr rtlCol="0" anchor="ctr"/>
                  <a:lstStyle/>
                  <a:p>
                    <a:endParaRPr lang="en-US"/>
                  </a:p>
                </p:txBody>
              </p:sp>
              <p:sp>
                <p:nvSpPr>
                  <p:cNvPr id="1622" name="Freeform: Shape 510">
                    <a:extLst>
                      <a:ext uri="{FF2B5EF4-FFF2-40B4-BE49-F238E27FC236}">
                        <a16:creationId xmlns:a16="http://schemas.microsoft.com/office/drawing/2014/main" id="{69E8DB67-C244-E304-1A73-DFBF8C502AE7}"/>
                      </a:ext>
                    </a:extLst>
                  </p:cNvPr>
                  <p:cNvSpPr/>
                  <p:nvPr/>
                </p:nvSpPr>
                <p:spPr>
                  <a:xfrm>
                    <a:off x="5302480" y="4182200"/>
                    <a:ext cx="1498" cy="1226"/>
                  </a:xfrm>
                  <a:custGeom>
                    <a:avLst/>
                    <a:gdLst>
                      <a:gd name="connsiteX0" fmla="*/ 0 w 1498"/>
                      <a:gd name="connsiteY0" fmla="*/ 1226 h 1226"/>
                      <a:gd name="connsiteX1" fmla="*/ 1499 w 1498"/>
                      <a:gd name="connsiteY1" fmla="*/ 954 h 1226"/>
                      <a:gd name="connsiteX2" fmla="*/ 1226 w 1498"/>
                      <a:gd name="connsiteY2" fmla="*/ 0 h 1226"/>
                      <a:gd name="connsiteX3" fmla="*/ 0 w 1498"/>
                      <a:gd name="connsiteY3" fmla="*/ 1226 h 1226"/>
                    </a:gdLst>
                    <a:ahLst/>
                    <a:cxnLst>
                      <a:cxn ang="0">
                        <a:pos x="connsiteX0" y="connsiteY0"/>
                      </a:cxn>
                      <a:cxn ang="0">
                        <a:pos x="connsiteX1" y="connsiteY1"/>
                      </a:cxn>
                      <a:cxn ang="0">
                        <a:pos x="connsiteX2" y="connsiteY2"/>
                      </a:cxn>
                      <a:cxn ang="0">
                        <a:pos x="connsiteX3" y="connsiteY3"/>
                      </a:cxn>
                    </a:cxnLst>
                    <a:rect l="l" t="t" r="r" b="b"/>
                    <a:pathLst>
                      <a:path w="1498" h="1226">
                        <a:moveTo>
                          <a:pt x="0" y="1226"/>
                        </a:moveTo>
                        <a:lnTo>
                          <a:pt x="1499" y="954"/>
                        </a:lnTo>
                        <a:cubicBezTo>
                          <a:pt x="1499" y="954"/>
                          <a:pt x="1363" y="273"/>
                          <a:pt x="1226" y="0"/>
                        </a:cubicBezTo>
                        <a:cubicBezTo>
                          <a:pt x="545" y="273"/>
                          <a:pt x="0" y="681"/>
                          <a:pt x="0" y="1226"/>
                        </a:cubicBezTo>
                        <a:close/>
                      </a:path>
                    </a:pathLst>
                  </a:custGeom>
                  <a:solidFill>
                    <a:srgbClr val="FFD61D"/>
                  </a:solidFill>
                  <a:ln w="0" cap="flat">
                    <a:noFill/>
                    <a:prstDash val="solid"/>
                    <a:miter/>
                  </a:ln>
                </p:spPr>
                <p:txBody>
                  <a:bodyPr rtlCol="0" anchor="ctr"/>
                  <a:lstStyle/>
                  <a:p>
                    <a:endParaRPr lang="en-US"/>
                  </a:p>
                </p:txBody>
              </p:sp>
              <p:sp>
                <p:nvSpPr>
                  <p:cNvPr id="1623" name="Freeform: Shape 511">
                    <a:extLst>
                      <a:ext uri="{FF2B5EF4-FFF2-40B4-BE49-F238E27FC236}">
                        <a16:creationId xmlns:a16="http://schemas.microsoft.com/office/drawing/2014/main" id="{31C0BC26-61A0-CB74-8B1F-FC0B5A5635A4}"/>
                      </a:ext>
                    </a:extLst>
                  </p:cNvPr>
                  <p:cNvSpPr/>
                  <p:nvPr/>
                </p:nvSpPr>
                <p:spPr>
                  <a:xfrm>
                    <a:off x="5400441" y="4266809"/>
                    <a:ext cx="1498" cy="544"/>
                  </a:xfrm>
                  <a:custGeom>
                    <a:avLst/>
                    <a:gdLst>
                      <a:gd name="connsiteX0" fmla="*/ 0 w 1498"/>
                      <a:gd name="connsiteY0" fmla="*/ 545 h 544"/>
                      <a:gd name="connsiteX1" fmla="*/ 1499 w 1498"/>
                      <a:gd name="connsiteY1" fmla="*/ 0 h 544"/>
                      <a:gd name="connsiteX2" fmla="*/ 0 w 1498"/>
                      <a:gd name="connsiteY2" fmla="*/ 545 h 544"/>
                    </a:gdLst>
                    <a:ahLst/>
                    <a:cxnLst>
                      <a:cxn ang="0">
                        <a:pos x="connsiteX0" y="connsiteY0"/>
                      </a:cxn>
                      <a:cxn ang="0">
                        <a:pos x="connsiteX1" y="connsiteY1"/>
                      </a:cxn>
                      <a:cxn ang="0">
                        <a:pos x="connsiteX2" y="connsiteY2"/>
                      </a:cxn>
                    </a:cxnLst>
                    <a:rect l="l" t="t" r="r" b="b"/>
                    <a:pathLst>
                      <a:path w="1498" h="544">
                        <a:moveTo>
                          <a:pt x="0" y="545"/>
                        </a:moveTo>
                        <a:cubicBezTo>
                          <a:pt x="0" y="545"/>
                          <a:pt x="954" y="136"/>
                          <a:pt x="1499" y="0"/>
                        </a:cubicBezTo>
                        <a:cubicBezTo>
                          <a:pt x="681" y="0"/>
                          <a:pt x="273" y="272"/>
                          <a:pt x="0" y="545"/>
                        </a:cubicBezTo>
                        <a:close/>
                      </a:path>
                    </a:pathLst>
                  </a:custGeom>
                  <a:solidFill>
                    <a:srgbClr val="FFD61D"/>
                  </a:solidFill>
                  <a:ln w="0" cap="flat">
                    <a:noFill/>
                    <a:prstDash val="solid"/>
                    <a:miter/>
                  </a:ln>
                </p:spPr>
                <p:txBody>
                  <a:bodyPr rtlCol="0" anchor="ctr"/>
                  <a:lstStyle/>
                  <a:p>
                    <a:endParaRPr lang="en-US"/>
                  </a:p>
                </p:txBody>
              </p:sp>
              <p:sp>
                <p:nvSpPr>
                  <p:cNvPr id="1624" name="Freeform: Shape 512">
                    <a:extLst>
                      <a:ext uri="{FF2B5EF4-FFF2-40B4-BE49-F238E27FC236}">
                        <a16:creationId xmlns:a16="http://schemas.microsoft.com/office/drawing/2014/main" id="{0B980386-4B7A-614E-707B-1B1275122458}"/>
                      </a:ext>
                    </a:extLst>
                  </p:cNvPr>
                  <p:cNvSpPr/>
                  <p:nvPr/>
                </p:nvSpPr>
                <p:spPr>
                  <a:xfrm>
                    <a:off x="5330069" y="4211357"/>
                    <a:ext cx="48163" cy="31623"/>
                  </a:xfrm>
                  <a:custGeom>
                    <a:avLst/>
                    <a:gdLst>
                      <a:gd name="connsiteX0" fmla="*/ 42577 w 48163"/>
                      <a:gd name="connsiteY0" fmla="*/ 21799 h 31623"/>
                      <a:gd name="connsiteX1" fmla="*/ 34266 w 48163"/>
                      <a:gd name="connsiteY1" fmla="*/ 22889 h 31623"/>
                      <a:gd name="connsiteX2" fmla="*/ 35765 w 48163"/>
                      <a:gd name="connsiteY2" fmla="*/ 24115 h 31623"/>
                      <a:gd name="connsiteX3" fmla="*/ 19688 w 48163"/>
                      <a:gd name="connsiteY3" fmla="*/ 14851 h 31623"/>
                      <a:gd name="connsiteX4" fmla="*/ 20914 w 48163"/>
                      <a:gd name="connsiteY4" fmla="*/ 8856 h 31623"/>
                      <a:gd name="connsiteX5" fmla="*/ 10696 w 48163"/>
                      <a:gd name="connsiteY5" fmla="*/ 5995 h 31623"/>
                      <a:gd name="connsiteX6" fmla="*/ 3747 w 48163"/>
                      <a:gd name="connsiteY6" fmla="*/ 0 h 31623"/>
                      <a:gd name="connsiteX7" fmla="*/ 3066 w 48163"/>
                      <a:gd name="connsiteY7" fmla="*/ 5041 h 31623"/>
                      <a:gd name="connsiteX8" fmla="*/ 1840 w 48163"/>
                      <a:gd name="connsiteY8" fmla="*/ 5041 h 31623"/>
                      <a:gd name="connsiteX9" fmla="*/ 11241 w 48163"/>
                      <a:gd name="connsiteY9" fmla="*/ 11445 h 31623"/>
                      <a:gd name="connsiteX10" fmla="*/ 7426 w 48163"/>
                      <a:gd name="connsiteY10" fmla="*/ 12943 h 31623"/>
                      <a:gd name="connsiteX11" fmla="*/ 22958 w 48163"/>
                      <a:gd name="connsiteY11" fmla="*/ 19619 h 31623"/>
                      <a:gd name="connsiteX12" fmla="*/ 26228 w 48163"/>
                      <a:gd name="connsiteY12" fmla="*/ 24524 h 31623"/>
                      <a:gd name="connsiteX13" fmla="*/ 38899 w 48163"/>
                      <a:gd name="connsiteY13" fmla="*/ 29020 h 31623"/>
                      <a:gd name="connsiteX14" fmla="*/ 48163 w 48163"/>
                      <a:gd name="connsiteY14" fmla="*/ 29020 h 31623"/>
                      <a:gd name="connsiteX15" fmla="*/ 39580 w 48163"/>
                      <a:gd name="connsiteY15" fmla="*/ 27385 h 31623"/>
                      <a:gd name="connsiteX16" fmla="*/ 42577 w 48163"/>
                      <a:gd name="connsiteY16" fmla="*/ 21663 h 31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163" h="31623">
                        <a:moveTo>
                          <a:pt x="42577" y="21799"/>
                        </a:moveTo>
                        <a:cubicBezTo>
                          <a:pt x="38490" y="20164"/>
                          <a:pt x="39716" y="26295"/>
                          <a:pt x="34266" y="22889"/>
                        </a:cubicBezTo>
                        <a:lnTo>
                          <a:pt x="35765" y="24115"/>
                        </a:lnTo>
                        <a:cubicBezTo>
                          <a:pt x="30724" y="23434"/>
                          <a:pt x="24048" y="18529"/>
                          <a:pt x="19688" y="14851"/>
                        </a:cubicBezTo>
                        <a:cubicBezTo>
                          <a:pt x="21459" y="13625"/>
                          <a:pt x="18462" y="10899"/>
                          <a:pt x="20914" y="8856"/>
                        </a:cubicBezTo>
                        <a:cubicBezTo>
                          <a:pt x="17372" y="7357"/>
                          <a:pt x="14374" y="5041"/>
                          <a:pt x="10696" y="5995"/>
                        </a:cubicBezTo>
                        <a:cubicBezTo>
                          <a:pt x="9742" y="3542"/>
                          <a:pt x="4973" y="3133"/>
                          <a:pt x="3747" y="0"/>
                        </a:cubicBezTo>
                        <a:cubicBezTo>
                          <a:pt x="3338" y="2180"/>
                          <a:pt x="-4019" y="1090"/>
                          <a:pt x="3066" y="5041"/>
                        </a:cubicBezTo>
                        <a:cubicBezTo>
                          <a:pt x="2385" y="4769"/>
                          <a:pt x="2385" y="5313"/>
                          <a:pt x="1840" y="5041"/>
                        </a:cubicBezTo>
                        <a:cubicBezTo>
                          <a:pt x="3611" y="10354"/>
                          <a:pt x="8243" y="8584"/>
                          <a:pt x="11241" y="11445"/>
                        </a:cubicBezTo>
                        <a:cubicBezTo>
                          <a:pt x="11922" y="14578"/>
                          <a:pt x="6199" y="10764"/>
                          <a:pt x="7426" y="12943"/>
                        </a:cubicBezTo>
                        <a:cubicBezTo>
                          <a:pt x="12330" y="15532"/>
                          <a:pt x="19415" y="25206"/>
                          <a:pt x="22958" y="19619"/>
                        </a:cubicBezTo>
                        <a:cubicBezTo>
                          <a:pt x="26228" y="21527"/>
                          <a:pt x="25955" y="22753"/>
                          <a:pt x="26228" y="24524"/>
                        </a:cubicBezTo>
                        <a:cubicBezTo>
                          <a:pt x="30860" y="22753"/>
                          <a:pt x="34675" y="26840"/>
                          <a:pt x="38899" y="29020"/>
                        </a:cubicBezTo>
                        <a:cubicBezTo>
                          <a:pt x="42850" y="31473"/>
                          <a:pt x="46392" y="33380"/>
                          <a:pt x="48163" y="29020"/>
                        </a:cubicBezTo>
                        <a:cubicBezTo>
                          <a:pt x="46120" y="28475"/>
                          <a:pt x="43258" y="26840"/>
                          <a:pt x="39580" y="27385"/>
                        </a:cubicBezTo>
                        <a:lnTo>
                          <a:pt x="42577" y="21663"/>
                        </a:lnTo>
                        <a:close/>
                      </a:path>
                    </a:pathLst>
                  </a:custGeom>
                  <a:solidFill>
                    <a:srgbClr val="FFD61D"/>
                  </a:solidFill>
                  <a:ln w="0" cap="flat">
                    <a:noFill/>
                    <a:prstDash val="solid"/>
                    <a:miter/>
                  </a:ln>
                </p:spPr>
                <p:txBody>
                  <a:bodyPr rtlCol="0" anchor="ctr"/>
                  <a:lstStyle/>
                  <a:p>
                    <a:endParaRPr lang="en-US"/>
                  </a:p>
                </p:txBody>
              </p:sp>
              <p:sp>
                <p:nvSpPr>
                  <p:cNvPr id="1625" name="Freeform: Shape 513">
                    <a:extLst>
                      <a:ext uri="{FF2B5EF4-FFF2-40B4-BE49-F238E27FC236}">
                        <a16:creationId xmlns:a16="http://schemas.microsoft.com/office/drawing/2014/main" id="{B9995B64-F72D-2250-93A8-3289FBCD831E}"/>
                      </a:ext>
                    </a:extLst>
                  </p:cNvPr>
                  <p:cNvSpPr/>
                  <p:nvPr/>
                </p:nvSpPr>
                <p:spPr>
                  <a:xfrm>
                    <a:off x="5303842" y="4196506"/>
                    <a:ext cx="544" cy="953"/>
                  </a:xfrm>
                  <a:custGeom>
                    <a:avLst/>
                    <a:gdLst>
                      <a:gd name="connsiteX0" fmla="*/ 0 w 544"/>
                      <a:gd name="connsiteY0" fmla="*/ 0 h 953"/>
                      <a:gd name="connsiteX1" fmla="*/ 545 w 544"/>
                      <a:gd name="connsiteY1" fmla="*/ 953 h 953"/>
                      <a:gd name="connsiteX2" fmla="*/ 0 w 544"/>
                      <a:gd name="connsiteY2" fmla="*/ 0 h 953"/>
                    </a:gdLst>
                    <a:ahLst/>
                    <a:cxnLst>
                      <a:cxn ang="0">
                        <a:pos x="connsiteX0" y="connsiteY0"/>
                      </a:cxn>
                      <a:cxn ang="0">
                        <a:pos x="connsiteX1" y="connsiteY1"/>
                      </a:cxn>
                      <a:cxn ang="0">
                        <a:pos x="connsiteX2" y="connsiteY2"/>
                      </a:cxn>
                    </a:cxnLst>
                    <a:rect l="l" t="t" r="r" b="b"/>
                    <a:pathLst>
                      <a:path w="544" h="953">
                        <a:moveTo>
                          <a:pt x="0" y="0"/>
                        </a:moveTo>
                        <a:cubicBezTo>
                          <a:pt x="0" y="0"/>
                          <a:pt x="409" y="681"/>
                          <a:pt x="545" y="953"/>
                        </a:cubicBezTo>
                        <a:cubicBezTo>
                          <a:pt x="409" y="681"/>
                          <a:pt x="136" y="409"/>
                          <a:pt x="0" y="0"/>
                        </a:cubicBezTo>
                        <a:close/>
                      </a:path>
                    </a:pathLst>
                  </a:custGeom>
                  <a:solidFill>
                    <a:srgbClr val="FFD61D"/>
                  </a:solidFill>
                  <a:ln w="0" cap="flat">
                    <a:noFill/>
                    <a:prstDash val="solid"/>
                    <a:miter/>
                  </a:ln>
                </p:spPr>
                <p:txBody>
                  <a:bodyPr rtlCol="0" anchor="ctr"/>
                  <a:lstStyle/>
                  <a:p>
                    <a:endParaRPr lang="en-US"/>
                  </a:p>
                </p:txBody>
              </p:sp>
              <p:sp>
                <p:nvSpPr>
                  <p:cNvPr id="1626" name="Freeform: Shape 514">
                    <a:extLst>
                      <a:ext uri="{FF2B5EF4-FFF2-40B4-BE49-F238E27FC236}">
                        <a16:creationId xmlns:a16="http://schemas.microsoft.com/office/drawing/2014/main" id="{61CE0C0D-3DC0-E58C-9DBE-3CCBB437910D}"/>
                      </a:ext>
                    </a:extLst>
                  </p:cNvPr>
                  <p:cNvSpPr/>
                  <p:nvPr/>
                </p:nvSpPr>
                <p:spPr>
                  <a:xfrm>
                    <a:off x="5294578" y="4128110"/>
                    <a:ext cx="34333" cy="51991"/>
                  </a:xfrm>
                  <a:custGeom>
                    <a:avLst/>
                    <a:gdLst>
                      <a:gd name="connsiteX0" fmla="*/ 8992 w 34333"/>
                      <a:gd name="connsiteY0" fmla="*/ 0 h 51991"/>
                      <a:gd name="connsiteX1" fmla="*/ 15532 w 34333"/>
                      <a:gd name="connsiteY1" fmla="*/ 273 h 51991"/>
                      <a:gd name="connsiteX2" fmla="*/ 23162 w 34333"/>
                      <a:gd name="connsiteY2" fmla="*/ 23162 h 51991"/>
                      <a:gd name="connsiteX3" fmla="*/ 21254 w 34333"/>
                      <a:gd name="connsiteY3" fmla="*/ 22890 h 51991"/>
                      <a:gd name="connsiteX4" fmla="*/ 32427 w 34333"/>
                      <a:gd name="connsiteY4" fmla="*/ 40874 h 51991"/>
                      <a:gd name="connsiteX5" fmla="*/ 31881 w 34333"/>
                      <a:gd name="connsiteY5" fmla="*/ 47414 h 51991"/>
                      <a:gd name="connsiteX6" fmla="*/ 34334 w 34333"/>
                      <a:gd name="connsiteY6" fmla="*/ 49866 h 51991"/>
                      <a:gd name="connsiteX7" fmla="*/ 30928 w 34333"/>
                      <a:gd name="connsiteY7" fmla="*/ 48776 h 51991"/>
                      <a:gd name="connsiteX8" fmla="*/ 31745 w 34333"/>
                      <a:gd name="connsiteY8" fmla="*/ 50002 h 51991"/>
                      <a:gd name="connsiteX9" fmla="*/ 22481 w 34333"/>
                      <a:gd name="connsiteY9" fmla="*/ 48776 h 51991"/>
                      <a:gd name="connsiteX10" fmla="*/ 29702 w 34333"/>
                      <a:gd name="connsiteY10" fmla="*/ 48640 h 51991"/>
                      <a:gd name="connsiteX11" fmla="*/ 26023 w 34333"/>
                      <a:gd name="connsiteY11" fmla="*/ 48095 h 51991"/>
                      <a:gd name="connsiteX12" fmla="*/ 26977 w 34333"/>
                      <a:gd name="connsiteY12" fmla="*/ 44144 h 51991"/>
                      <a:gd name="connsiteX13" fmla="*/ 21936 w 34333"/>
                      <a:gd name="connsiteY13" fmla="*/ 39102 h 51991"/>
                      <a:gd name="connsiteX14" fmla="*/ 24116 w 34333"/>
                      <a:gd name="connsiteY14" fmla="*/ 33925 h 51991"/>
                      <a:gd name="connsiteX15" fmla="*/ 17848 w 34333"/>
                      <a:gd name="connsiteY15" fmla="*/ 34334 h 51991"/>
                      <a:gd name="connsiteX16" fmla="*/ 15941 w 34333"/>
                      <a:gd name="connsiteY16" fmla="*/ 27794 h 51991"/>
                      <a:gd name="connsiteX17" fmla="*/ 0 w 34333"/>
                      <a:gd name="connsiteY17" fmla="*/ 23026 h 51991"/>
                      <a:gd name="connsiteX18" fmla="*/ 5859 w 34333"/>
                      <a:gd name="connsiteY18" fmla="*/ 11853 h 51991"/>
                      <a:gd name="connsiteX19" fmla="*/ 12535 w 34333"/>
                      <a:gd name="connsiteY19" fmla="*/ 23571 h 51991"/>
                      <a:gd name="connsiteX20" fmla="*/ 19483 w 34333"/>
                      <a:gd name="connsiteY20" fmla="*/ 26023 h 51991"/>
                      <a:gd name="connsiteX21" fmla="*/ 14306 w 34333"/>
                      <a:gd name="connsiteY21" fmla="*/ 16213 h 51991"/>
                      <a:gd name="connsiteX22" fmla="*/ 15259 w 34333"/>
                      <a:gd name="connsiteY22" fmla="*/ 17167 h 51991"/>
                      <a:gd name="connsiteX23" fmla="*/ 8447 w 34333"/>
                      <a:gd name="connsiteY23" fmla="*/ 6540 h 51991"/>
                      <a:gd name="connsiteX24" fmla="*/ 10627 w 34333"/>
                      <a:gd name="connsiteY24" fmla="*/ 4088 h 51991"/>
                      <a:gd name="connsiteX25" fmla="*/ 8720 w 34333"/>
                      <a:gd name="connsiteY25" fmla="*/ 136 h 51991"/>
                      <a:gd name="connsiteX26" fmla="*/ 11853 w 34333"/>
                      <a:gd name="connsiteY26" fmla="*/ 5177 h 51991"/>
                      <a:gd name="connsiteX27" fmla="*/ 12262 w 34333"/>
                      <a:gd name="connsiteY27" fmla="*/ 8720 h 51991"/>
                      <a:gd name="connsiteX28" fmla="*/ 11853 w 34333"/>
                      <a:gd name="connsiteY28" fmla="*/ 5177 h 51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34333" h="51991">
                        <a:moveTo>
                          <a:pt x="8992" y="0"/>
                        </a:moveTo>
                        <a:lnTo>
                          <a:pt x="15532" y="273"/>
                        </a:lnTo>
                        <a:cubicBezTo>
                          <a:pt x="19756" y="10355"/>
                          <a:pt x="19756" y="14442"/>
                          <a:pt x="23162" y="23162"/>
                        </a:cubicBezTo>
                        <a:cubicBezTo>
                          <a:pt x="22617" y="24116"/>
                          <a:pt x="21799" y="23162"/>
                          <a:pt x="21254" y="22890"/>
                        </a:cubicBezTo>
                        <a:cubicBezTo>
                          <a:pt x="24524" y="28612"/>
                          <a:pt x="27385" y="38421"/>
                          <a:pt x="32427" y="40874"/>
                        </a:cubicBezTo>
                        <a:cubicBezTo>
                          <a:pt x="33380" y="42645"/>
                          <a:pt x="34470" y="48368"/>
                          <a:pt x="31881" y="47414"/>
                        </a:cubicBezTo>
                        <a:cubicBezTo>
                          <a:pt x="32835" y="47959"/>
                          <a:pt x="33925" y="48776"/>
                          <a:pt x="34334" y="49866"/>
                        </a:cubicBezTo>
                        <a:cubicBezTo>
                          <a:pt x="32563" y="51365"/>
                          <a:pt x="32427" y="47959"/>
                          <a:pt x="30928" y="48776"/>
                        </a:cubicBezTo>
                        <a:cubicBezTo>
                          <a:pt x="31337" y="49730"/>
                          <a:pt x="31064" y="50139"/>
                          <a:pt x="31745" y="50002"/>
                        </a:cubicBezTo>
                        <a:cubicBezTo>
                          <a:pt x="29293" y="49594"/>
                          <a:pt x="26296" y="55452"/>
                          <a:pt x="22481" y="48776"/>
                        </a:cubicBezTo>
                        <a:cubicBezTo>
                          <a:pt x="25478" y="43735"/>
                          <a:pt x="25614" y="53000"/>
                          <a:pt x="29702" y="48640"/>
                        </a:cubicBezTo>
                        <a:cubicBezTo>
                          <a:pt x="28475" y="46460"/>
                          <a:pt x="26704" y="47822"/>
                          <a:pt x="26023" y="48095"/>
                        </a:cubicBezTo>
                        <a:cubicBezTo>
                          <a:pt x="24524" y="45234"/>
                          <a:pt x="25887" y="44689"/>
                          <a:pt x="26977" y="44144"/>
                        </a:cubicBezTo>
                        <a:cubicBezTo>
                          <a:pt x="24797" y="44008"/>
                          <a:pt x="24933" y="39375"/>
                          <a:pt x="21936" y="39102"/>
                        </a:cubicBezTo>
                        <a:cubicBezTo>
                          <a:pt x="18938" y="33653"/>
                          <a:pt x="25887" y="37468"/>
                          <a:pt x="24116" y="33925"/>
                        </a:cubicBezTo>
                        <a:lnTo>
                          <a:pt x="17848" y="34334"/>
                        </a:lnTo>
                        <a:lnTo>
                          <a:pt x="15941" y="27794"/>
                        </a:lnTo>
                        <a:cubicBezTo>
                          <a:pt x="10627" y="19211"/>
                          <a:pt x="7221" y="33108"/>
                          <a:pt x="0" y="23026"/>
                        </a:cubicBezTo>
                        <a:cubicBezTo>
                          <a:pt x="3542" y="23434"/>
                          <a:pt x="6267" y="17303"/>
                          <a:pt x="5859" y="11853"/>
                        </a:cubicBezTo>
                        <a:cubicBezTo>
                          <a:pt x="6812" y="14987"/>
                          <a:pt x="12807" y="19075"/>
                          <a:pt x="12535" y="23571"/>
                        </a:cubicBezTo>
                        <a:cubicBezTo>
                          <a:pt x="14715" y="16486"/>
                          <a:pt x="15805" y="30792"/>
                          <a:pt x="19483" y="26023"/>
                        </a:cubicBezTo>
                        <a:cubicBezTo>
                          <a:pt x="16213" y="24388"/>
                          <a:pt x="14306" y="20028"/>
                          <a:pt x="14306" y="16213"/>
                        </a:cubicBezTo>
                        <a:lnTo>
                          <a:pt x="15259" y="17167"/>
                        </a:lnTo>
                        <a:cubicBezTo>
                          <a:pt x="14442" y="13489"/>
                          <a:pt x="7766" y="12535"/>
                          <a:pt x="8447" y="6540"/>
                        </a:cubicBezTo>
                        <a:cubicBezTo>
                          <a:pt x="7494" y="3951"/>
                          <a:pt x="9265" y="4088"/>
                          <a:pt x="10627" y="4088"/>
                        </a:cubicBezTo>
                        <a:cubicBezTo>
                          <a:pt x="9128" y="2180"/>
                          <a:pt x="7494" y="545"/>
                          <a:pt x="8720" y="136"/>
                        </a:cubicBezTo>
                        <a:close/>
                        <a:moveTo>
                          <a:pt x="11853" y="5177"/>
                        </a:moveTo>
                        <a:lnTo>
                          <a:pt x="12262" y="8720"/>
                        </a:lnTo>
                        <a:cubicBezTo>
                          <a:pt x="12943" y="7630"/>
                          <a:pt x="12535" y="6404"/>
                          <a:pt x="11853" y="5177"/>
                        </a:cubicBezTo>
                        <a:close/>
                      </a:path>
                    </a:pathLst>
                  </a:custGeom>
                  <a:solidFill>
                    <a:srgbClr val="FFD61D"/>
                  </a:solidFill>
                  <a:ln w="0" cap="flat">
                    <a:noFill/>
                    <a:prstDash val="solid"/>
                    <a:miter/>
                  </a:ln>
                </p:spPr>
                <p:txBody>
                  <a:bodyPr rtlCol="0" anchor="ctr"/>
                  <a:lstStyle/>
                  <a:p>
                    <a:endParaRPr lang="en-US"/>
                  </a:p>
                </p:txBody>
              </p:sp>
              <p:sp>
                <p:nvSpPr>
                  <p:cNvPr id="1627" name="Freeform: Shape 515">
                    <a:extLst>
                      <a:ext uri="{FF2B5EF4-FFF2-40B4-BE49-F238E27FC236}">
                        <a16:creationId xmlns:a16="http://schemas.microsoft.com/office/drawing/2014/main" id="{515E0CB7-CD0B-40AA-353E-00613A789AE0}"/>
                      </a:ext>
                    </a:extLst>
                  </p:cNvPr>
                  <p:cNvSpPr/>
                  <p:nvPr/>
                </p:nvSpPr>
                <p:spPr>
                  <a:xfrm>
                    <a:off x="5580966" y="3966523"/>
                    <a:ext cx="60" cy="1498"/>
                  </a:xfrm>
                  <a:custGeom>
                    <a:avLst/>
                    <a:gdLst>
                      <a:gd name="connsiteX0" fmla="*/ 0 w 60"/>
                      <a:gd name="connsiteY0" fmla="*/ 0 h 1498"/>
                      <a:gd name="connsiteX1" fmla="*/ 0 w 60"/>
                      <a:gd name="connsiteY1" fmla="*/ 1499 h 1498"/>
                      <a:gd name="connsiteX2" fmla="*/ 0 w 60"/>
                      <a:gd name="connsiteY2" fmla="*/ 0 h 1498"/>
                    </a:gdLst>
                    <a:ahLst/>
                    <a:cxnLst>
                      <a:cxn ang="0">
                        <a:pos x="connsiteX0" y="connsiteY0"/>
                      </a:cxn>
                      <a:cxn ang="0">
                        <a:pos x="connsiteX1" y="connsiteY1"/>
                      </a:cxn>
                      <a:cxn ang="0">
                        <a:pos x="connsiteX2" y="connsiteY2"/>
                      </a:cxn>
                    </a:cxnLst>
                    <a:rect l="l" t="t" r="r" b="b"/>
                    <a:pathLst>
                      <a:path w="60" h="1498">
                        <a:moveTo>
                          <a:pt x="0" y="0"/>
                        </a:moveTo>
                        <a:cubicBezTo>
                          <a:pt x="0" y="0"/>
                          <a:pt x="0" y="1090"/>
                          <a:pt x="0" y="1499"/>
                        </a:cubicBezTo>
                        <a:cubicBezTo>
                          <a:pt x="136" y="1090"/>
                          <a:pt x="0" y="545"/>
                          <a:pt x="0" y="0"/>
                        </a:cubicBezTo>
                        <a:close/>
                      </a:path>
                    </a:pathLst>
                  </a:custGeom>
                  <a:solidFill>
                    <a:srgbClr val="FFD61D"/>
                  </a:solidFill>
                  <a:ln w="0" cap="flat">
                    <a:noFill/>
                    <a:prstDash val="solid"/>
                    <a:miter/>
                  </a:ln>
                </p:spPr>
                <p:txBody>
                  <a:bodyPr rtlCol="0" anchor="ctr"/>
                  <a:lstStyle/>
                  <a:p>
                    <a:endParaRPr lang="en-US"/>
                  </a:p>
                </p:txBody>
              </p:sp>
              <p:sp>
                <p:nvSpPr>
                  <p:cNvPr id="1628" name="Freeform: Shape 516">
                    <a:extLst>
                      <a:ext uri="{FF2B5EF4-FFF2-40B4-BE49-F238E27FC236}">
                        <a16:creationId xmlns:a16="http://schemas.microsoft.com/office/drawing/2014/main" id="{68E7DDE4-0F0E-F733-6A90-0641AD617ABA}"/>
                      </a:ext>
                    </a:extLst>
                  </p:cNvPr>
                  <p:cNvSpPr/>
                  <p:nvPr/>
                </p:nvSpPr>
                <p:spPr>
                  <a:xfrm>
                    <a:off x="5246074" y="3970746"/>
                    <a:ext cx="1226" cy="2588"/>
                  </a:xfrm>
                  <a:custGeom>
                    <a:avLst/>
                    <a:gdLst>
                      <a:gd name="connsiteX0" fmla="*/ 0 w 1226"/>
                      <a:gd name="connsiteY0" fmla="*/ 2589 h 2588"/>
                      <a:gd name="connsiteX1" fmla="*/ 1226 w 1226"/>
                      <a:gd name="connsiteY1" fmla="*/ 0 h 2588"/>
                      <a:gd name="connsiteX2" fmla="*/ 0 w 1226"/>
                      <a:gd name="connsiteY2" fmla="*/ 2589 h 2588"/>
                    </a:gdLst>
                    <a:ahLst/>
                    <a:cxnLst>
                      <a:cxn ang="0">
                        <a:pos x="connsiteX0" y="connsiteY0"/>
                      </a:cxn>
                      <a:cxn ang="0">
                        <a:pos x="connsiteX1" y="connsiteY1"/>
                      </a:cxn>
                      <a:cxn ang="0">
                        <a:pos x="connsiteX2" y="connsiteY2"/>
                      </a:cxn>
                    </a:cxnLst>
                    <a:rect l="l" t="t" r="r" b="b"/>
                    <a:pathLst>
                      <a:path w="1226" h="2588">
                        <a:moveTo>
                          <a:pt x="0" y="2589"/>
                        </a:moveTo>
                        <a:lnTo>
                          <a:pt x="1226" y="0"/>
                        </a:lnTo>
                        <a:cubicBezTo>
                          <a:pt x="681" y="954"/>
                          <a:pt x="273" y="1771"/>
                          <a:pt x="0" y="2589"/>
                        </a:cubicBezTo>
                        <a:close/>
                      </a:path>
                    </a:pathLst>
                  </a:custGeom>
                  <a:solidFill>
                    <a:srgbClr val="FFD61D"/>
                  </a:solidFill>
                  <a:ln w="0" cap="flat">
                    <a:noFill/>
                    <a:prstDash val="solid"/>
                    <a:miter/>
                  </a:ln>
                </p:spPr>
                <p:txBody>
                  <a:bodyPr rtlCol="0" anchor="ctr"/>
                  <a:lstStyle/>
                  <a:p>
                    <a:endParaRPr lang="en-US"/>
                  </a:p>
                </p:txBody>
              </p:sp>
              <p:sp>
                <p:nvSpPr>
                  <p:cNvPr id="1629" name="Freeform: Shape 517">
                    <a:extLst>
                      <a:ext uri="{FF2B5EF4-FFF2-40B4-BE49-F238E27FC236}">
                        <a16:creationId xmlns:a16="http://schemas.microsoft.com/office/drawing/2014/main" id="{16C77CDC-69E6-99E5-A4A3-72A49C52E289}"/>
                      </a:ext>
                    </a:extLst>
                  </p:cNvPr>
                  <p:cNvSpPr/>
                  <p:nvPr/>
                </p:nvSpPr>
                <p:spPr>
                  <a:xfrm>
                    <a:off x="5260789" y="3901943"/>
                    <a:ext cx="1498" cy="4495"/>
                  </a:xfrm>
                  <a:custGeom>
                    <a:avLst/>
                    <a:gdLst>
                      <a:gd name="connsiteX0" fmla="*/ 0 w 1498"/>
                      <a:gd name="connsiteY0" fmla="*/ 4496 h 4495"/>
                      <a:gd name="connsiteX1" fmla="*/ 1499 w 1498"/>
                      <a:gd name="connsiteY1" fmla="*/ 0 h 4495"/>
                      <a:gd name="connsiteX2" fmla="*/ 0 w 1498"/>
                      <a:gd name="connsiteY2" fmla="*/ 4496 h 4495"/>
                    </a:gdLst>
                    <a:ahLst/>
                    <a:cxnLst>
                      <a:cxn ang="0">
                        <a:pos x="connsiteX0" y="connsiteY0"/>
                      </a:cxn>
                      <a:cxn ang="0">
                        <a:pos x="connsiteX1" y="connsiteY1"/>
                      </a:cxn>
                      <a:cxn ang="0">
                        <a:pos x="connsiteX2" y="connsiteY2"/>
                      </a:cxn>
                    </a:cxnLst>
                    <a:rect l="l" t="t" r="r" b="b"/>
                    <a:pathLst>
                      <a:path w="1498" h="4495">
                        <a:moveTo>
                          <a:pt x="0" y="4496"/>
                        </a:moveTo>
                        <a:lnTo>
                          <a:pt x="1499" y="0"/>
                        </a:lnTo>
                        <a:cubicBezTo>
                          <a:pt x="545" y="1499"/>
                          <a:pt x="136" y="2997"/>
                          <a:pt x="0" y="4496"/>
                        </a:cubicBezTo>
                        <a:close/>
                      </a:path>
                    </a:pathLst>
                  </a:custGeom>
                  <a:solidFill>
                    <a:srgbClr val="FFD61D"/>
                  </a:solidFill>
                  <a:ln w="0" cap="flat">
                    <a:noFill/>
                    <a:prstDash val="solid"/>
                    <a:miter/>
                  </a:ln>
                </p:spPr>
                <p:txBody>
                  <a:bodyPr rtlCol="0" anchor="ctr"/>
                  <a:lstStyle/>
                  <a:p>
                    <a:endParaRPr lang="en-US"/>
                  </a:p>
                </p:txBody>
              </p:sp>
              <p:sp>
                <p:nvSpPr>
                  <p:cNvPr id="1630" name="Freeform: Shape 518">
                    <a:extLst>
                      <a:ext uri="{FF2B5EF4-FFF2-40B4-BE49-F238E27FC236}">
                        <a16:creationId xmlns:a16="http://schemas.microsoft.com/office/drawing/2014/main" id="{01022E3E-32BF-26CC-6649-E1AC3FCFEF74}"/>
                      </a:ext>
                    </a:extLst>
                  </p:cNvPr>
                  <p:cNvSpPr/>
                  <p:nvPr/>
                </p:nvSpPr>
                <p:spPr>
                  <a:xfrm>
                    <a:off x="5565570" y="3936004"/>
                    <a:ext cx="545" cy="544"/>
                  </a:xfrm>
                  <a:custGeom>
                    <a:avLst/>
                    <a:gdLst>
                      <a:gd name="connsiteX0" fmla="*/ 545 w 545"/>
                      <a:gd name="connsiteY0" fmla="*/ 545 h 544"/>
                      <a:gd name="connsiteX1" fmla="*/ 545 w 545"/>
                      <a:gd name="connsiteY1" fmla="*/ 409 h 544"/>
                      <a:gd name="connsiteX2" fmla="*/ 0 w 545"/>
                      <a:gd name="connsiteY2" fmla="*/ 0 h 544"/>
                      <a:gd name="connsiteX3" fmla="*/ 545 w 545"/>
                      <a:gd name="connsiteY3" fmla="*/ 545 h 544"/>
                    </a:gdLst>
                    <a:ahLst/>
                    <a:cxnLst>
                      <a:cxn ang="0">
                        <a:pos x="connsiteX0" y="connsiteY0"/>
                      </a:cxn>
                      <a:cxn ang="0">
                        <a:pos x="connsiteX1" y="connsiteY1"/>
                      </a:cxn>
                      <a:cxn ang="0">
                        <a:pos x="connsiteX2" y="connsiteY2"/>
                      </a:cxn>
                      <a:cxn ang="0">
                        <a:pos x="connsiteX3" y="connsiteY3"/>
                      </a:cxn>
                    </a:cxnLst>
                    <a:rect l="l" t="t" r="r" b="b"/>
                    <a:pathLst>
                      <a:path w="545" h="544">
                        <a:moveTo>
                          <a:pt x="545" y="545"/>
                        </a:moveTo>
                        <a:lnTo>
                          <a:pt x="545" y="409"/>
                        </a:lnTo>
                        <a:lnTo>
                          <a:pt x="0" y="0"/>
                        </a:lnTo>
                        <a:lnTo>
                          <a:pt x="545" y="545"/>
                        </a:lnTo>
                        <a:close/>
                      </a:path>
                    </a:pathLst>
                  </a:custGeom>
                  <a:solidFill>
                    <a:srgbClr val="FFD61D"/>
                  </a:solidFill>
                  <a:ln w="0" cap="flat">
                    <a:noFill/>
                    <a:prstDash val="solid"/>
                    <a:miter/>
                  </a:ln>
                </p:spPr>
                <p:txBody>
                  <a:bodyPr rtlCol="0" anchor="ctr"/>
                  <a:lstStyle/>
                  <a:p>
                    <a:endParaRPr lang="en-US"/>
                  </a:p>
                </p:txBody>
              </p:sp>
              <p:sp>
                <p:nvSpPr>
                  <p:cNvPr id="1631" name="Freeform: Shape 519">
                    <a:extLst>
                      <a:ext uri="{FF2B5EF4-FFF2-40B4-BE49-F238E27FC236}">
                        <a16:creationId xmlns:a16="http://schemas.microsoft.com/office/drawing/2014/main" id="{3BAFBE48-00A2-F227-0AC2-1E78C98FBC3E}"/>
                      </a:ext>
                    </a:extLst>
                  </p:cNvPr>
                  <p:cNvSpPr/>
                  <p:nvPr/>
                </p:nvSpPr>
                <p:spPr>
                  <a:xfrm>
                    <a:off x="5382729" y="3838997"/>
                    <a:ext cx="2724" cy="817"/>
                  </a:xfrm>
                  <a:custGeom>
                    <a:avLst/>
                    <a:gdLst>
                      <a:gd name="connsiteX0" fmla="*/ 0 w 2724"/>
                      <a:gd name="connsiteY0" fmla="*/ 0 h 817"/>
                      <a:gd name="connsiteX1" fmla="*/ 2725 w 2724"/>
                      <a:gd name="connsiteY1" fmla="*/ 817 h 817"/>
                      <a:gd name="connsiteX2" fmla="*/ 0 w 2724"/>
                      <a:gd name="connsiteY2" fmla="*/ 0 h 817"/>
                    </a:gdLst>
                    <a:ahLst/>
                    <a:cxnLst>
                      <a:cxn ang="0">
                        <a:pos x="connsiteX0" y="connsiteY0"/>
                      </a:cxn>
                      <a:cxn ang="0">
                        <a:pos x="connsiteX1" y="connsiteY1"/>
                      </a:cxn>
                      <a:cxn ang="0">
                        <a:pos x="connsiteX2" y="connsiteY2"/>
                      </a:cxn>
                    </a:cxnLst>
                    <a:rect l="l" t="t" r="r" b="b"/>
                    <a:pathLst>
                      <a:path w="2724" h="817">
                        <a:moveTo>
                          <a:pt x="0" y="0"/>
                        </a:moveTo>
                        <a:cubicBezTo>
                          <a:pt x="817" y="273"/>
                          <a:pt x="1635" y="681"/>
                          <a:pt x="2725" y="817"/>
                        </a:cubicBezTo>
                        <a:cubicBezTo>
                          <a:pt x="2453" y="273"/>
                          <a:pt x="1499" y="0"/>
                          <a:pt x="0" y="0"/>
                        </a:cubicBezTo>
                        <a:close/>
                      </a:path>
                    </a:pathLst>
                  </a:custGeom>
                  <a:solidFill>
                    <a:srgbClr val="FFD61D"/>
                  </a:solidFill>
                  <a:ln w="0" cap="flat">
                    <a:noFill/>
                    <a:prstDash val="solid"/>
                    <a:miter/>
                  </a:ln>
                </p:spPr>
                <p:txBody>
                  <a:bodyPr rtlCol="0" anchor="ctr"/>
                  <a:lstStyle/>
                  <a:p>
                    <a:endParaRPr lang="en-US"/>
                  </a:p>
                </p:txBody>
              </p:sp>
              <p:sp>
                <p:nvSpPr>
                  <p:cNvPr id="1632" name="Freeform: Shape 520">
                    <a:extLst>
                      <a:ext uri="{FF2B5EF4-FFF2-40B4-BE49-F238E27FC236}">
                        <a16:creationId xmlns:a16="http://schemas.microsoft.com/office/drawing/2014/main" id="{7FBB0B21-8CD4-C7A2-FAC3-5BDC9F86110F}"/>
                      </a:ext>
                    </a:extLst>
                  </p:cNvPr>
                  <p:cNvSpPr/>
                  <p:nvPr/>
                </p:nvSpPr>
                <p:spPr>
                  <a:xfrm>
                    <a:off x="5260516" y="3906438"/>
                    <a:ext cx="272" cy="817"/>
                  </a:xfrm>
                  <a:custGeom>
                    <a:avLst/>
                    <a:gdLst>
                      <a:gd name="connsiteX0" fmla="*/ 0 w 272"/>
                      <a:gd name="connsiteY0" fmla="*/ 817 h 817"/>
                      <a:gd name="connsiteX1" fmla="*/ 273 w 272"/>
                      <a:gd name="connsiteY1" fmla="*/ 681 h 817"/>
                      <a:gd name="connsiteX2" fmla="*/ 273 w 272"/>
                      <a:gd name="connsiteY2" fmla="*/ 0 h 817"/>
                      <a:gd name="connsiteX3" fmla="*/ 0 w 272"/>
                      <a:gd name="connsiteY3" fmla="*/ 817 h 817"/>
                    </a:gdLst>
                    <a:ahLst/>
                    <a:cxnLst>
                      <a:cxn ang="0">
                        <a:pos x="connsiteX0" y="connsiteY0"/>
                      </a:cxn>
                      <a:cxn ang="0">
                        <a:pos x="connsiteX1" y="connsiteY1"/>
                      </a:cxn>
                      <a:cxn ang="0">
                        <a:pos x="connsiteX2" y="connsiteY2"/>
                      </a:cxn>
                      <a:cxn ang="0">
                        <a:pos x="connsiteX3" y="connsiteY3"/>
                      </a:cxn>
                    </a:cxnLst>
                    <a:rect l="l" t="t" r="r" b="b"/>
                    <a:pathLst>
                      <a:path w="272" h="817">
                        <a:moveTo>
                          <a:pt x="0" y="817"/>
                        </a:moveTo>
                        <a:cubicBezTo>
                          <a:pt x="0" y="817"/>
                          <a:pt x="136" y="817"/>
                          <a:pt x="273" y="681"/>
                        </a:cubicBezTo>
                        <a:lnTo>
                          <a:pt x="273" y="0"/>
                        </a:lnTo>
                        <a:cubicBezTo>
                          <a:pt x="273" y="0"/>
                          <a:pt x="0" y="817"/>
                          <a:pt x="0" y="817"/>
                        </a:cubicBezTo>
                        <a:close/>
                      </a:path>
                    </a:pathLst>
                  </a:custGeom>
                  <a:solidFill>
                    <a:srgbClr val="FFD61D"/>
                  </a:solidFill>
                  <a:ln w="0" cap="flat">
                    <a:noFill/>
                    <a:prstDash val="solid"/>
                    <a:miter/>
                  </a:ln>
                </p:spPr>
                <p:txBody>
                  <a:bodyPr rtlCol="0" anchor="ctr"/>
                  <a:lstStyle/>
                  <a:p>
                    <a:endParaRPr lang="en-US"/>
                  </a:p>
                </p:txBody>
              </p:sp>
              <p:sp>
                <p:nvSpPr>
                  <p:cNvPr id="1633" name="Freeform: Shape 521">
                    <a:extLst>
                      <a:ext uri="{FF2B5EF4-FFF2-40B4-BE49-F238E27FC236}">
                        <a16:creationId xmlns:a16="http://schemas.microsoft.com/office/drawing/2014/main" id="{0CA4A02F-E9D5-15C7-5AB8-B14F8AB5D62A}"/>
                      </a:ext>
                    </a:extLst>
                  </p:cNvPr>
                  <p:cNvSpPr/>
                  <p:nvPr/>
                </p:nvSpPr>
                <p:spPr>
                  <a:xfrm>
                    <a:off x="5221277" y="3995135"/>
                    <a:ext cx="60" cy="1907"/>
                  </a:xfrm>
                  <a:custGeom>
                    <a:avLst/>
                    <a:gdLst>
                      <a:gd name="connsiteX0" fmla="*/ 0 w 60"/>
                      <a:gd name="connsiteY0" fmla="*/ 0 h 1907"/>
                      <a:gd name="connsiteX1" fmla="*/ 0 w 60"/>
                      <a:gd name="connsiteY1" fmla="*/ 1907 h 1907"/>
                      <a:gd name="connsiteX2" fmla="*/ 0 w 60"/>
                      <a:gd name="connsiteY2" fmla="*/ 0 h 1907"/>
                    </a:gdLst>
                    <a:ahLst/>
                    <a:cxnLst>
                      <a:cxn ang="0">
                        <a:pos x="connsiteX0" y="connsiteY0"/>
                      </a:cxn>
                      <a:cxn ang="0">
                        <a:pos x="connsiteX1" y="connsiteY1"/>
                      </a:cxn>
                      <a:cxn ang="0">
                        <a:pos x="connsiteX2" y="connsiteY2"/>
                      </a:cxn>
                    </a:cxnLst>
                    <a:rect l="l" t="t" r="r" b="b"/>
                    <a:pathLst>
                      <a:path w="60" h="1907">
                        <a:moveTo>
                          <a:pt x="0" y="0"/>
                        </a:moveTo>
                        <a:cubicBezTo>
                          <a:pt x="0" y="0"/>
                          <a:pt x="0" y="1226"/>
                          <a:pt x="0" y="1907"/>
                        </a:cubicBezTo>
                        <a:cubicBezTo>
                          <a:pt x="136" y="953"/>
                          <a:pt x="0" y="409"/>
                          <a:pt x="0" y="0"/>
                        </a:cubicBezTo>
                        <a:close/>
                      </a:path>
                    </a:pathLst>
                  </a:custGeom>
                  <a:solidFill>
                    <a:srgbClr val="FFD61D"/>
                  </a:solidFill>
                  <a:ln w="0" cap="flat">
                    <a:noFill/>
                    <a:prstDash val="solid"/>
                    <a:miter/>
                  </a:ln>
                </p:spPr>
                <p:txBody>
                  <a:bodyPr rtlCol="0" anchor="ctr"/>
                  <a:lstStyle/>
                  <a:p>
                    <a:endParaRPr lang="en-US"/>
                  </a:p>
                </p:txBody>
              </p:sp>
              <p:sp>
                <p:nvSpPr>
                  <p:cNvPr id="1634" name="Freeform: Shape 522">
                    <a:extLst>
                      <a:ext uri="{FF2B5EF4-FFF2-40B4-BE49-F238E27FC236}">
                        <a16:creationId xmlns:a16="http://schemas.microsoft.com/office/drawing/2014/main" id="{BFE433C0-76A3-AD13-B48A-EA6FDE9AAD92}"/>
                      </a:ext>
                    </a:extLst>
                  </p:cNvPr>
                  <p:cNvSpPr/>
                  <p:nvPr/>
                </p:nvSpPr>
                <p:spPr>
                  <a:xfrm>
                    <a:off x="5238172" y="3995679"/>
                    <a:ext cx="13624" cy="1771"/>
                  </a:xfrm>
                  <a:custGeom>
                    <a:avLst/>
                    <a:gdLst>
                      <a:gd name="connsiteX0" fmla="*/ 0 w 13624"/>
                      <a:gd name="connsiteY0" fmla="*/ 0 h 1771"/>
                      <a:gd name="connsiteX1" fmla="*/ 0 w 13624"/>
                      <a:gd name="connsiteY1" fmla="*/ 1771 h 1771"/>
                      <a:gd name="connsiteX2" fmla="*/ 0 w 13624"/>
                      <a:gd name="connsiteY2" fmla="*/ 0 h 1771"/>
                    </a:gdLst>
                    <a:ahLst/>
                    <a:cxnLst>
                      <a:cxn ang="0">
                        <a:pos x="connsiteX0" y="connsiteY0"/>
                      </a:cxn>
                      <a:cxn ang="0">
                        <a:pos x="connsiteX1" y="connsiteY1"/>
                      </a:cxn>
                      <a:cxn ang="0">
                        <a:pos x="connsiteX2" y="connsiteY2"/>
                      </a:cxn>
                    </a:cxnLst>
                    <a:rect l="l" t="t" r="r" b="b"/>
                    <a:pathLst>
                      <a:path w="13624" h="1771">
                        <a:moveTo>
                          <a:pt x="0" y="0"/>
                        </a:moveTo>
                        <a:cubicBezTo>
                          <a:pt x="0" y="0"/>
                          <a:pt x="0" y="1363"/>
                          <a:pt x="0" y="1771"/>
                        </a:cubicBezTo>
                        <a:lnTo>
                          <a:pt x="0" y="0"/>
                        </a:lnTo>
                        <a:close/>
                      </a:path>
                    </a:pathLst>
                  </a:custGeom>
                  <a:solidFill>
                    <a:srgbClr val="FFD61D"/>
                  </a:solidFill>
                  <a:ln w="0" cap="flat">
                    <a:noFill/>
                    <a:prstDash val="solid"/>
                    <a:miter/>
                  </a:ln>
                </p:spPr>
                <p:txBody>
                  <a:bodyPr rtlCol="0" anchor="ctr"/>
                  <a:lstStyle/>
                  <a:p>
                    <a:endParaRPr lang="en-US"/>
                  </a:p>
                </p:txBody>
              </p:sp>
              <p:sp>
                <p:nvSpPr>
                  <p:cNvPr id="1635" name="Freeform: Shape 523">
                    <a:extLst>
                      <a:ext uri="{FF2B5EF4-FFF2-40B4-BE49-F238E27FC236}">
                        <a16:creationId xmlns:a16="http://schemas.microsoft.com/office/drawing/2014/main" id="{4733F7C1-28A5-0FAD-C4E4-ED14571EB82F}"/>
                      </a:ext>
                    </a:extLst>
                  </p:cNvPr>
                  <p:cNvSpPr/>
                  <p:nvPr/>
                </p:nvSpPr>
                <p:spPr>
                  <a:xfrm>
                    <a:off x="5216645" y="4091324"/>
                    <a:ext cx="953" cy="3814"/>
                  </a:xfrm>
                  <a:custGeom>
                    <a:avLst/>
                    <a:gdLst>
                      <a:gd name="connsiteX0" fmla="*/ 0 w 953"/>
                      <a:gd name="connsiteY0" fmla="*/ 0 h 3814"/>
                      <a:gd name="connsiteX1" fmla="*/ 954 w 953"/>
                      <a:gd name="connsiteY1" fmla="*/ 3815 h 3814"/>
                      <a:gd name="connsiteX2" fmla="*/ 0 w 953"/>
                      <a:gd name="connsiteY2" fmla="*/ 0 h 3814"/>
                    </a:gdLst>
                    <a:ahLst/>
                    <a:cxnLst>
                      <a:cxn ang="0">
                        <a:pos x="connsiteX0" y="connsiteY0"/>
                      </a:cxn>
                      <a:cxn ang="0">
                        <a:pos x="connsiteX1" y="connsiteY1"/>
                      </a:cxn>
                      <a:cxn ang="0">
                        <a:pos x="connsiteX2" y="connsiteY2"/>
                      </a:cxn>
                    </a:cxnLst>
                    <a:rect l="l" t="t" r="r" b="b"/>
                    <a:pathLst>
                      <a:path w="953" h="3814">
                        <a:moveTo>
                          <a:pt x="0" y="0"/>
                        </a:moveTo>
                        <a:lnTo>
                          <a:pt x="954" y="3815"/>
                        </a:lnTo>
                        <a:cubicBezTo>
                          <a:pt x="817" y="1907"/>
                          <a:pt x="409" y="817"/>
                          <a:pt x="0" y="0"/>
                        </a:cubicBezTo>
                        <a:close/>
                      </a:path>
                    </a:pathLst>
                  </a:custGeom>
                  <a:solidFill>
                    <a:srgbClr val="FFD61D"/>
                  </a:solidFill>
                  <a:ln w="0" cap="flat">
                    <a:noFill/>
                    <a:prstDash val="solid"/>
                    <a:miter/>
                  </a:ln>
                </p:spPr>
                <p:txBody>
                  <a:bodyPr rtlCol="0" anchor="ctr"/>
                  <a:lstStyle/>
                  <a:p>
                    <a:endParaRPr lang="en-US"/>
                  </a:p>
                </p:txBody>
              </p:sp>
              <p:sp>
                <p:nvSpPr>
                  <p:cNvPr id="1636" name="Freeform: Shape 524">
                    <a:extLst>
                      <a:ext uri="{FF2B5EF4-FFF2-40B4-BE49-F238E27FC236}">
                        <a16:creationId xmlns:a16="http://schemas.microsoft.com/office/drawing/2014/main" id="{64167C82-B129-B3EE-153F-13F4CF9AFC64}"/>
                      </a:ext>
                    </a:extLst>
                  </p:cNvPr>
                  <p:cNvSpPr/>
                  <p:nvPr/>
                </p:nvSpPr>
                <p:spPr>
                  <a:xfrm>
                    <a:off x="5231768" y="4004263"/>
                    <a:ext cx="545" cy="817"/>
                  </a:xfrm>
                  <a:custGeom>
                    <a:avLst/>
                    <a:gdLst>
                      <a:gd name="connsiteX0" fmla="*/ 0 w 545"/>
                      <a:gd name="connsiteY0" fmla="*/ 0 h 817"/>
                      <a:gd name="connsiteX1" fmla="*/ 545 w 545"/>
                      <a:gd name="connsiteY1" fmla="*/ 817 h 817"/>
                      <a:gd name="connsiteX2" fmla="*/ 0 w 545"/>
                      <a:gd name="connsiteY2" fmla="*/ 0 h 817"/>
                    </a:gdLst>
                    <a:ahLst/>
                    <a:cxnLst>
                      <a:cxn ang="0">
                        <a:pos x="connsiteX0" y="connsiteY0"/>
                      </a:cxn>
                      <a:cxn ang="0">
                        <a:pos x="connsiteX1" y="connsiteY1"/>
                      </a:cxn>
                      <a:cxn ang="0">
                        <a:pos x="connsiteX2" y="connsiteY2"/>
                      </a:cxn>
                    </a:cxnLst>
                    <a:rect l="l" t="t" r="r" b="b"/>
                    <a:pathLst>
                      <a:path w="545" h="817">
                        <a:moveTo>
                          <a:pt x="0" y="0"/>
                        </a:moveTo>
                        <a:cubicBezTo>
                          <a:pt x="0" y="0"/>
                          <a:pt x="409" y="545"/>
                          <a:pt x="545" y="817"/>
                        </a:cubicBezTo>
                        <a:cubicBezTo>
                          <a:pt x="545" y="273"/>
                          <a:pt x="273" y="0"/>
                          <a:pt x="0" y="0"/>
                        </a:cubicBezTo>
                        <a:close/>
                      </a:path>
                    </a:pathLst>
                  </a:custGeom>
                  <a:solidFill>
                    <a:srgbClr val="FFD61D"/>
                  </a:solidFill>
                  <a:ln w="0" cap="flat">
                    <a:noFill/>
                    <a:prstDash val="solid"/>
                    <a:miter/>
                  </a:ln>
                </p:spPr>
                <p:txBody>
                  <a:bodyPr rtlCol="0" anchor="ctr"/>
                  <a:lstStyle/>
                  <a:p>
                    <a:endParaRPr lang="en-US"/>
                  </a:p>
                </p:txBody>
              </p:sp>
              <p:sp>
                <p:nvSpPr>
                  <p:cNvPr id="1637" name="Freeform: Shape 525">
                    <a:extLst>
                      <a:ext uri="{FF2B5EF4-FFF2-40B4-BE49-F238E27FC236}">
                        <a16:creationId xmlns:a16="http://schemas.microsoft.com/office/drawing/2014/main" id="{62238A62-F9D2-8C12-80F6-9F73BA730700}"/>
                      </a:ext>
                    </a:extLst>
                  </p:cNvPr>
                  <p:cNvSpPr/>
                  <p:nvPr/>
                </p:nvSpPr>
                <p:spPr>
                  <a:xfrm>
                    <a:off x="5572110" y="3993908"/>
                    <a:ext cx="681" cy="135"/>
                  </a:xfrm>
                  <a:custGeom>
                    <a:avLst/>
                    <a:gdLst>
                      <a:gd name="connsiteX0" fmla="*/ 681 w 681"/>
                      <a:gd name="connsiteY0" fmla="*/ 136 h 135"/>
                      <a:gd name="connsiteX1" fmla="*/ 681 w 681"/>
                      <a:gd name="connsiteY1" fmla="*/ 0 h 135"/>
                      <a:gd name="connsiteX2" fmla="*/ 0 w 681"/>
                      <a:gd name="connsiteY2" fmla="*/ 0 h 135"/>
                      <a:gd name="connsiteX3" fmla="*/ 681 w 681"/>
                      <a:gd name="connsiteY3" fmla="*/ 136 h 135"/>
                    </a:gdLst>
                    <a:ahLst/>
                    <a:cxnLst>
                      <a:cxn ang="0">
                        <a:pos x="connsiteX0" y="connsiteY0"/>
                      </a:cxn>
                      <a:cxn ang="0">
                        <a:pos x="connsiteX1" y="connsiteY1"/>
                      </a:cxn>
                      <a:cxn ang="0">
                        <a:pos x="connsiteX2" y="connsiteY2"/>
                      </a:cxn>
                      <a:cxn ang="0">
                        <a:pos x="connsiteX3" y="connsiteY3"/>
                      </a:cxn>
                    </a:cxnLst>
                    <a:rect l="l" t="t" r="r" b="b"/>
                    <a:pathLst>
                      <a:path w="681" h="135">
                        <a:moveTo>
                          <a:pt x="681" y="136"/>
                        </a:moveTo>
                        <a:cubicBezTo>
                          <a:pt x="681" y="136"/>
                          <a:pt x="681" y="0"/>
                          <a:pt x="681" y="0"/>
                        </a:cubicBezTo>
                        <a:lnTo>
                          <a:pt x="0" y="0"/>
                        </a:lnTo>
                        <a:cubicBezTo>
                          <a:pt x="0" y="0"/>
                          <a:pt x="681" y="136"/>
                          <a:pt x="681" y="136"/>
                        </a:cubicBezTo>
                        <a:close/>
                      </a:path>
                    </a:pathLst>
                  </a:custGeom>
                  <a:solidFill>
                    <a:srgbClr val="FFD61D"/>
                  </a:solidFill>
                  <a:ln w="0" cap="flat">
                    <a:noFill/>
                    <a:prstDash val="solid"/>
                    <a:miter/>
                  </a:ln>
                </p:spPr>
                <p:txBody>
                  <a:bodyPr rtlCol="0" anchor="ctr"/>
                  <a:lstStyle/>
                  <a:p>
                    <a:endParaRPr lang="en-US"/>
                  </a:p>
                </p:txBody>
              </p:sp>
              <p:sp>
                <p:nvSpPr>
                  <p:cNvPr id="1638" name="Freeform: Shape 526">
                    <a:extLst>
                      <a:ext uri="{FF2B5EF4-FFF2-40B4-BE49-F238E27FC236}">
                        <a16:creationId xmlns:a16="http://schemas.microsoft.com/office/drawing/2014/main" id="{CCAD306D-9923-510F-3056-DB83349A89BE}"/>
                      </a:ext>
                    </a:extLst>
                  </p:cNvPr>
                  <p:cNvSpPr/>
                  <p:nvPr/>
                </p:nvSpPr>
                <p:spPr>
                  <a:xfrm>
                    <a:off x="5583146" y="3999903"/>
                    <a:ext cx="1362" cy="2861"/>
                  </a:xfrm>
                  <a:custGeom>
                    <a:avLst/>
                    <a:gdLst>
                      <a:gd name="connsiteX0" fmla="*/ 0 w 1362"/>
                      <a:gd name="connsiteY0" fmla="*/ 0 h 2861"/>
                      <a:gd name="connsiteX1" fmla="*/ 1362 w 1362"/>
                      <a:gd name="connsiteY1" fmla="*/ 2861 h 2861"/>
                      <a:gd name="connsiteX2" fmla="*/ 0 w 1362"/>
                      <a:gd name="connsiteY2" fmla="*/ 0 h 2861"/>
                    </a:gdLst>
                    <a:ahLst/>
                    <a:cxnLst>
                      <a:cxn ang="0">
                        <a:pos x="connsiteX0" y="connsiteY0"/>
                      </a:cxn>
                      <a:cxn ang="0">
                        <a:pos x="connsiteX1" y="connsiteY1"/>
                      </a:cxn>
                      <a:cxn ang="0">
                        <a:pos x="connsiteX2" y="connsiteY2"/>
                      </a:cxn>
                    </a:cxnLst>
                    <a:rect l="l" t="t" r="r" b="b"/>
                    <a:pathLst>
                      <a:path w="1362" h="2861">
                        <a:moveTo>
                          <a:pt x="0" y="0"/>
                        </a:moveTo>
                        <a:lnTo>
                          <a:pt x="1362" y="2861"/>
                        </a:lnTo>
                        <a:cubicBezTo>
                          <a:pt x="1090" y="1771"/>
                          <a:pt x="545" y="681"/>
                          <a:pt x="0" y="0"/>
                        </a:cubicBezTo>
                        <a:close/>
                      </a:path>
                    </a:pathLst>
                  </a:custGeom>
                  <a:solidFill>
                    <a:srgbClr val="FFD61D"/>
                  </a:solidFill>
                  <a:ln w="0" cap="flat">
                    <a:noFill/>
                    <a:prstDash val="solid"/>
                    <a:miter/>
                  </a:ln>
                </p:spPr>
                <p:txBody>
                  <a:bodyPr rtlCol="0" anchor="ctr"/>
                  <a:lstStyle/>
                  <a:p>
                    <a:endParaRPr lang="en-US"/>
                  </a:p>
                </p:txBody>
              </p:sp>
              <p:sp>
                <p:nvSpPr>
                  <p:cNvPr id="1639" name="Freeform: Shape 527">
                    <a:extLst>
                      <a:ext uri="{FF2B5EF4-FFF2-40B4-BE49-F238E27FC236}">
                        <a16:creationId xmlns:a16="http://schemas.microsoft.com/office/drawing/2014/main" id="{DFDA1480-3B01-2372-EEF5-2418389C392B}"/>
                      </a:ext>
                    </a:extLst>
                  </p:cNvPr>
                  <p:cNvSpPr/>
                  <p:nvPr/>
                </p:nvSpPr>
                <p:spPr>
                  <a:xfrm>
                    <a:off x="5442540" y="3847103"/>
                    <a:ext cx="3410" cy="3202"/>
                  </a:xfrm>
                  <a:custGeom>
                    <a:avLst/>
                    <a:gdLst>
                      <a:gd name="connsiteX0" fmla="*/ 0 w 3410"/>
                      <a:gd name="connsiteY0" fmla="*/ 69 h 3202"/>
                      <a:gd name="connsiteX1" fmla="*/ 1771 w 3410"/>
                      <a:gd name="connsiteY1" fmla="*/ 3202 h 3202"/>
                      <a:gd name="connsiteX2" fmla="*/ 0 w 3410"/>
                      <a:gd name="connsiteY2" fmla="*/ 69 h 3202"/>
                    </a:gdLst>
                    <a:ahLst/>
                    <a:cxnLst>
                      <a:cxn ang="0">
                        <a:pos x="connsiteX0" y="connsiteY0"/>
                      </a:cxn>
                      <a:cxn ang="0">
                        <a:pos x="connsiteX1" y="connsiteY1"/>
                      </a:cxn>
                      <a:cxn ang="0">
                        <a:pos x="connsiteX2" y="connsiteY2"/>
                      </a:cxn>
                    </a:cxnLst>
                    <a:rect l="l" t="t" r="r" b="b"/>
                    <a:pathLst>
                      <a:path w="3410" h="3202">
                        <a:moveTo>
                          <a:pt x="0" y="69"/>
                        </a:moveTo>
                        <a:cubicBezTo>
                          <a:pt x="954" y="1159"/>
                          <a:pt x="3134" y="2521"/>
                          <a:pt x="1771" y="3202"/>
                        </a:cubicBezTo>
                        <a:cubicBezTo>
                          <a:pt x="3951" y="2385"/>
                          <a:pt x="4496" y="-477"/>
                          <a:pt x="0" y="69"/>
                        </a:cubicBezTo>
                        <a:close/>
                      </a:path>
                    </a:pathLst>
                  </a:custGeom>
                  <a:solidFill>
                    <a:srgbClr val="FFD61D"/>
                  </a:solidFill>
                  <a:ln w="0" cap="flat">
                    <a:noFill/>
                    <a:prstDash val="solid"/>
                    <a:miter/>
                  </a:ln>
                </p:spPr>
                <p:txBody>
                  <a:bodyPr rtlCol="0" anchor="ctr"/>
                  <a:lstStyle/>
                  <a:p>
                    <a:endParaRPr lang="en-US"/>
                  </a:p>
                </p:txBody>
              </p:sp>
              <p:sp>
                <p:nvSpPr>
                  <p:cNvPr id="1640" name="Freeform: Shape 528">
                    <a:extLst>
                      <a:ext uri="{FF2B5EF4-FFF2-40B4-BE49-F238E27FC236}">
                        <a16:creationId xmlns:a16="http://schemas.microsoft.com/office/drawing/2014/main" id="{A507C433-DFA7-C1A2-1DCC-FCDE006CA3E9}"/>
                      </a:ext>
                    </a:extLst>
                  </p:cNvPr>
                  <p:cNvSpPr/>
                  <p:nvPr/>
                </p:nvSpPr>
                <p:spPr>
                  <a:xfrm>
                    <a:off x="5533416" y="3991122"/>
                    <a:ext cx="2452" cy="1015"/>
                  </a:xfrm>
                  <a:custGeom>
                    <a:avLst/>
                    <a:gdLst>
                      <a:gd name="connsiteX0" fmla="*/ 0 w 2452"/>
                      <a:gd name="connsiteY0" fmla="*/ 198 h 1015"/>
                      <a:gd name="connsiteX1" fmla="*/ 2453 w 2452"/>
                      <a:gd name="connsiteY1" fmla="*/ 1016 h 1015"/>
                      <a:gd name="connsiteX2" fmla="*/ 0 w 2452"/>
                      <a:gd name="connsiteY2" fmla="*/ 198 h 1015"/>
                    </a:gdLst>
                    <a:ahLst/>
                    <a:cxnLst>
                      <a:cxn ang="0">
                        <a:pos x="connsiteX0" y="connsiteY0"/>
                      </a:cxn>
                      <a:cxn ang="0">
                        <a:pos x="connsiteX1" y="connsiteY1"/>
                      </a:cxn>
                      <a:cxn ang="0">
                        <a:pos x="connsiteX2" y="connsiteY2"/>
                      </a:cxn>
                    </a:cxnLst>
                    <a:rect l="l" t="t" r="r" b="b"/>
                    <a:pathLst>
                      <a:path w="2452" h="1015">
                        <a:moveTo>
                          <a:pt x="0" y="198"/>
                        </a:moveTo>
                        <a:cubicBezTo>
                          <a:pt x="954" y="334"/>
                          <a:pt x="1635" y="743"/>
                          <a:pt x="2453" y="1016"/>
                        </a:cubicBezTo>
                        <a:cubicBezTo>
                          <a:pt x="1226" y="334"/>
                          <a:pt x="273" y="-347"/>
                          <a:pt x="0" y="198"/>
                        </a:cubicBezTo>
                        <a:close/>
                      </a:path>
                    </a:pathLst>
                  </a:custGeom>
                  <a:solidFill>
                    <a:srgbClr val="FFD61D"/>
                  </a:solidFill>
                  <a:ln w="0" cap="flat">
                    <a:noFill/>
                    <a:prstDash val="solid"/>
                    <a:miter/>
                  </a:ln>
                </p:spPr>
                <p:txBody>
                  <a:bodyPr rtlCol="0" anchor="ctr"/>
                  <a:lstStyle/>
                  <a:p>
                    <a:endParaRPr lang="en-US"/>
                  </a:p>
                </p:txBody>
              </p:sp>
              <p:sp>
                <p:nvSpPr>
                  <p:cNvPr id="1641" name="Freeform: Shape 529">
                    <a:extLst>
                      <a:ext uri="{FF2B5EF4-FFF2-40B4-BE49-F238E27FC236}">
                        <a16:creationId xmlns:a16="http://schemas.microsoft.com/office/drawing/2014/main" id="{A2D0DA38-7B42-B059-BDCE-0EF1944ADCD7}"/>
                      </a:ext>
                    </a:extLst>
                  </p:cNvPr>
                  <p:cNvSpPr/>
                  <p:nvPr/>
                </p:nvSpPr>
                <p:spPr>
                  <a:xfrm>
                    <a:off x="5535732" y="3992273"/>
                    <a:ext cx="1771" cy="1090"/>
                  </a:xfrm>
                  <a:custGeom>
                    <a:avLst/>
                    <a:gdLst>
                      <a:gd name="connsiteX0" fmla="*/ 0 w 1771"/>
                      <a:gd name="connsiteY0" fmla="*/ 0 h 1090"/>
                      <a:gd name="connsiteX1" fmla="*/ 1771 w 1771"/>
                      <a:gd name="connsiteY1" fmla="*/ 1090 h 1090"/>
                      <a:gd name="connsiteX2" fmla="*/ 0 w 1771"/>
                      <a:gd name="connsiteY2" fmla="*/ 0 h 1090"/>
                    </a:gdLst>
                    <a:ahLst/>
                    <a:cxnLst>
                      <a:cxn ang="0">
                        <a:pos x="connsiteX0" y="connsiteY0"/>
                      </a:cxn>
                      <a:cxn ang="0">
                        <a:pos x="connsiteX1" y="connsiteY1"/>
                      </a:cxn>
                      <a:cxn ang="0">
                        <a:pos x="connsiteX2" y="connsiteY2"/>
                      </a:cxn>
                    </a:cxnLst>
                    <a:rect l="l" t="t" r="r" b="b"/>
                    <a:pathLst>
                      <a:path w="1771" h="1090">
                        <a:moveTo>
                          <a:pt x="0" y="0"/>
                        </a:moveTo>
                        <a:lnTo>
                          <a:pt x="1771" y="1090"/>
                        </a:lnTo>
                        <a:cubicBezTo>
                          <a:pt x="1771" y="1090"/>
                          <a:pt x="681" y="273"/>
                          <a:pt x="0" y="0"/>
                        </a:cubicBezTo>
                        <a:close/>
                      </a:path>
                    </a:pathLst>
                  </a:custGeom>
                  <a:solidFill>
                    <a:srgbClr val="FFD61D"/>
                  </a:solidFill>
                  <a:ln w="0" cap="flat">
                    <a:noFill/>
                    <a:prstDash val="solid"/>
                    <a:miter/>
                  </a:ln>
                </p:spPr>
                <p:txBody>
                  <a:bodyPr rtlCol="0" anchor="ctr"/>
                  <a:lstStyle/>
                  <a:p>
                    <a:endParaRPr lang="en-US"/>
                  </a:p>
                </p:txBody>
              </p:sp>
              <p:sp>
                <p:nvSpPr>
                  <p:cNvPr id="1642" name="Freeform: Shape 530">
                    <a:extLst>
                      <a:ext uri="{FF2B5EF4-FFF2-40B4-BE49-F238E27FC236}">
                        <a16:creationId xmlns:a16="http://schemas.microsoft.com/office/drawing/2014/main" id="{9981F26D-6E66-45B1-B922-31AB5569F5EE}"/>
                      </a:ext>
                    </a:extLst>
                  </p:cNvPr>
                  <p:cNvSpPr/>
                  <p:nvPr/>
                </p:nvSpPr>
                <p:spPr>
                  <a:xfrm>
                    <a:off x="5414883" y="3891724"/>
                    <a:ext cx="817" cy="863"/>
                  </a:xfrm>
                  <a:custGeom>
                    <a:avLst/>
                    <a:gdLst>
                      <a:gd name="connsiteX0" fmla="*/ 817 w 817"/>
                      <a:gd name="connsiteY0" fmla="*/ 817 h 863"/>
                      <a:gd name="connsiteX1" fmla="*/ 0 w 817"/>
                      <a:gd name="connsiteY1" fmla="*/ 0 h 863"/>
                      <a:gd name="connsiteX2" fmla="*/ 817 w 817"/>
                      <a:gd name="connsiteY2" fmla="*/ 817 h 863"/>
                    </a:gdLst>
                    <a:ahLst/>
                    <a:cxnLst>
                      <a:cxn ang="0">
                        <a:pos x="connsiteX0" y="connsiteY0"/>
                      </a:cxn>
                      <a:cxn ang="0">
                        <a:pos x="connsiteX1" y="connsiteY1"/>
                      </a:cxn>
                      <a:cxn ang="0">
                        <a:pos x="connsiteX2" y="connsiteY2"/>
                      </a:cxn>
                    </a:cxnLst>
                    <a:rect l="l" t="t" r="r" b="b"/>
                    <a:pathLst>
                      <a:path w="817" h="863">
                        <a:moveTo>
                          <a:pt x="817" y="817"/>
                        </a:moveTo>
                        <a:cubicBezTo>
                          <a:pt x="817" y="817"/>
                          <a:pt x="409" y="136"/>
                          <a:pt x="0" y="0"/>
                        </a:cubicBezTo>
                        <a:cubicBezTo>
                          <a:pt x="0" y="817"/>
                          <a:pt x="409" y="953"/>
                          <a:pt x="817" y="817"/>
                        </a:cubicBezTo>
                        <a:close/>
                      </a:path>
                    </a:pathLst>
                  </a:custGeom>
                  <a:solidFill>
                    <a:srgbClr val="FFD61D"/>
                  </a:solidFill>
                  <a:ln w="0" cap="flat">
                    <a:noFill/>
                    <a:prstDash val="solid"/>
                    <a:miter/>
                  </a:ln>
                </p:spPr>
                <p:txBody>
                  <a:bodyPr rtlCol="0" anchor="ctr"/>
                  <a:lstStyle/>
                  <a:p>
                    <a:endParaRPr lang="en-US"/>
                  </a:p>
                </p:txBody>
              </p:sp>
              <p:sp>
                <p:nvSpPr>
                  <p:cNvPr id="1643" name="Freeform: Shape 531">
                    <a:extLst>
                      <a:ext uri="{FF2B5EF4-FFF2-40B4-BE49-F238E27FC236}">
                        <a16:creationId xmlns:a16="http://schemas.microsoft.com/office/drawing/2014/main" id="{435CE90A-4C13-674D-0194-8A58FE8363A6}"/>
                      </a:ext>
                    </a:extLst>
                  </p:cNvPr>
                  <p:cNvSpPr/>
                  <p:nvPr/>
                </p:nvSpPr>
                <p:spPr>
                  <a:xfrm>
                    <a:off x="5584372" y="3989276"/>
                    <a:ext cx="21118" cy="27521"/>
                  </a:xfrm>
                  <a:custGeom>
                    <a:avLst/>
                    <a:gdLst>
                      <a:gd name="connsiteX0" fmla="*/ 0 w 21118"/>
                      <a:gd name="connsiteY0" fmla="*/ 16213 h 27521"/>
                      <a:gd name="connsiteX1" fmla="*/ 5722 w 21118"/>
                      <a:gd name="connsiteY1" fmla="*/ 17712 h 27521"/>
                      <a:gd name="connsiteX2" fmla="*/ 10900 w 21118"/>
                      <a:gd name="connsiteY2" fmla="*/ 27522 h 27521"/>
                      <a:gd name="connsiteX3" fmla="*/ 15123 w 21118"/>
                      <a:gd name="connsiteY3" fmla="*/ 27113 h 27521"/>
                      <a:gd name="connsiteX4" fmla="*/ 12535 w 21118"/>
                      <a:gd name="connsiteY4" fmla="*/ 21391 h 27521"/>
                      <a:gd name="connsiteX5" fmla="*/ 16213 w 21118"/>
                      <a:gd name="connsiteY5" fmla="*/ 26704 h 27521"/>
                      <a:gd name="connsiteX6" fmla="*/ 21118 w 21118"/>
                      <a:gd name="connsiteY6" fmla="*/ 25070 h 27521"/>
                      <a:gd name="connsiteX7" fmla="*/ 5041 w 21118"/>
                      <a:gd name="connsiteY7" fmla="*/ 0 h 27521"/>
                      <a:gd name="connsiteX8" fmla="*/ 10900 w 21118"/>
                      <a:gd name="connsiteY8" fmla="*/ 18530 h 27521"/>
                      <a:gd name="connsiteX9" fmla="*/ 6812 w 21118"/>
                      <a:gd name="connsiteY9" fmla="*/ 17167 h 27521"/>
                      <a:gd name="connsiteX10" fmla="*/ 3679 w 21118"/>
                      <a:gd name="connsiteY10" fmla="*/ 1771 h 27521"/>
                      <a:gd name="connsiteX11" fmla="*/ 5450 w 21118"/>
                      <a:gd name="connsiteY11" fmla="*/ 15123 h 27521"/>
                      <a:gd name="connsiteX12" fmla="*/ 409 w 21118"/>
                      <a:gd name="connsiteY12" fmla="*/ 13489 h 27521"/>
                      <a:gd name="connsiteX13" fmla="*/ 273 w 21118"/>
                      <a:gd name="connsiteY13" fmla="*/ 16213 h 27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118" h="27521">
                        <a:moveTo>
                          <a:pt x="0" y="16213"/>
                        </a:moveTo>
                        <a:cubicBezTo>
                          <a:pt x="1771" y="16213"/>
                          <a:pt x="7494" y="29293"/>
                          <a:pt x="5722" y="17712"/>
                        </a:cubicBezTo>
                        <a:cubicBezTo>
                          <a:pt x="10082" y="17167"/>
                          <a:pt x="9265" y="24660"/>
                          <a:pt x="10900" y="27522"/>
                        </a:cubicBezTo>
                        <a:cubicBezTo>
                          <a:pt x="11445" y="25070"/>
                          <a:pt x="13761" y="28067"/>
                          <a:pt x="15123" y="27113"/>
                        </a:cubicBezTo>
                        <a:cubicBezTo>
                          <a:pt x="14306" y="25614"/>
                          <a:pt x="12671" y="24116"/>
                          <a:pt x="12535" y="21391"/>
                        </a:cubicBezTo>
                        <a:cubicBezTo>
                          <a:pt x="14169" y="19756"/>
                          <a:pt x="16349" y="23434"/>
                          <a:pt x="16213" y="26704"/>
                        </a:cubicBezTo>
                        <a:cubicBezTo>
                          <a:pt x="17712" y="22481"/>
                          <a:pt x="20573" y="30928"/>
                          <a:pt x="21118" y="25070"/>
                        </a:cubicBezTo>
                        <a:cubicBezTo>
                          <a:pt x="17576" y="13625"/>
                          <a:pt x="13216" y="5995"/>
                          <a:pt x="5041" y="0"/>
                        </a:cubicBezTo>
                        <a:cubicBezTo>
                          <a:pt x="7766" y="5995"/>
                          <a:pt x="11172" y="12807"/>
                          <a:pt x="10900" y="18530"/>
                        </a:cubicBezTo>
                        <a:lnTo>
                          <a:pt x="6812" y="17167"/>
                        </a:lnTo>
                        <a:cubicBezTo>
                          <a:pt x="8311" y="10491"/>
                          <a:pt x="4905" y="7494"/>
                          <a:pt x="3679" y="1771"/>
                        </a:cubicBezTo>
                        <a:lnTo>
                          <a:pt x="5450" y="15123"/>
                        </a:lnTo>
                        <a:cubicBezTo>
                          <a:pt x="4087" y="21799"/>
                          <a:pt x="2316" y="17985"/>
                          <a:pt x="409" y="13489"/>
                        </a:cubicBezTo>
                        <a:cubicBezTo>
                          <a:pt x="681" y="14578"/>
                          <a:pt x="817" y="15669"/>
                          <a:pt x="273" y="16213"/>
                        </a:cubicBezTo>
                        <a:close/>
                      </a:path>
                    </a:pathLst>
                  </a:custGeom>
                  <a:solidFill>
                    <a:srgbClr val="FFD61D"/>
                  </a:solidFill>
                  <a:ln w="0" cap="flat">
                    <a:noFill/>
                    <a:prstDash val="solid"/>
                    <a:miter/>
                  </a:ln>
                </p:spPr>
                <p:txBody>
                  <a:bodyPr rtlCol="0" anchor="ctr"/>
                  <a:lstStyle/>
                  <a:p>
                    <a:endParaRPr lang="en-US"/>
                  </a:p>
                </p:txBody>
              </p:sp>
              <p:sp>
                <p:nvSpPr>
                  <p:cNvPr id="1644" name="Freeform: Shape 532">
                    <a:extLst>
                      <a:ext uri="{FF2B5EF4-FFF2-40B4-BE49-F238E27FC236}">
                        <a16:creationId xmlns:a16="http://schemas.microsoft.com/office/drawing/2014/main" id="{9488160A-324E-2856-645F-D80B8A9DA458}"/>
                      </a:ext>
                    </a:extLst>
                  </p:cNvPr>
                  <p:cNvSpPr/>
                  <p:nvPr/>
                </p:nvSpPr>
                <p:spPr>
                  <a:xfrm>
                    <a:off x="5550720" y="4006306"/>
                    <a:ext cx="408" cy="681"/>
                  </a:xfrm>
                  <a:custGeom>
                    <a:avLst/>
                    <a:gdLst>
                      <a:gd name="connsiteX0" fmla="*/ 0 w 408"/>
                      <a:gd name="connsiteY0" fmla="*/ 0 h 681"/>
                      <a:gd name="connsiteX1" fmla="*/ 0 w 408"/>
                      <a:gd name="connsiteY1" fmla="*/ 273 h 681"/>
                      <a:gd name="connsiteX2" fmla="*/ 409 w 408"/>
                      <a:gd name="connsiteY2" fmla="*/ 681 h 681"/>
                      <a:gd name="connsiteX3" fmla="*/ 0 w 408"/>
                      <a:gd name="connsiteY3" fmla="*/ 136 h 681"/>
                    </a:gdLst>
                    <a:ahLst/>
                    <a:cxnLst>
                      <a:cxn ang="0">
                        <a:pos x="connsiteX0" y="connsiteY0"/>
                      </a:cxn>
                      <a:cxn ang="0">
                        <a:pos x="connsiteX1" y="connsiteY1"/>
                      </a:cxn>
                      <a:cxn ang="0">
                        <a:pos x="connsiteX2" y="connsiteY2"/>
                      </a:cxn>
                      <a:cxn ang="0">
                        <a:pos x="connsiteX3" y="connsiteY3"/>
                      </a:cxn>
                    </a:cxnLst>
                    <a:rect l="l" t="t" r="r" b="b"/>
                    <a:pathLst>
                      <a:path w="408" h="681">
                        <a:moveTo>
                          <a:pt x="0" y="0"/>
                        </a:moveTo>
                        <a:lnTo>
                          <a:pt x="0" y="273"/>
                        </a:lnTo>
                        <a:cubicBezTo>
                          <a:pt x="0" y="273"/>
                          <a:pt x="273" y="545"/>
                          <a:pt x="409" y="681"/>
                        </a:cubicBezTo>
                        <a:lnTo>
                          <a:pt x="0" y="136"/>
                        </a:lnTo>
                        <a:close/>
                      </a:path>
                    </a:pathLst>
                  </a:custGeom>
                  <a:solidFill>
                    <a:srgbClr val="FFD61D"/>
                  </a:solidFill>
                  <a:ln w="0" cap="flat">
                    <a:noFill/>
                    <a:prstDash val="solid"/>
                    <a:miter/>
                  </a:ln>
                </p:spPr>
                <p:txBody>
                  <a:bodyPr rtlCol="0" anchor="ctr"/>
                  <a:lstStyle/>
                  <a:p>
                    <a:endParaRPr lang="en-US"/>
                  </a:p>
                </p:txBody>
              </p:sp>
              <p:sp>
                <p:nvSpPr>
                  <p:cNvPr id="1645" name="Freeform: Shape 533">
                    <a:extLst>
                      <a:ext uri="{FF2B5EF4-FFF2-40B4-BE49-F238E27FC236}">
                        <a16:creationId xmlns:a16="http://schemas.microsoft.com/office/drawing/2014/main" id="{C4AD6AF5-B090-37D5-C6C6-3112E46DBA0D}"/>
                      </a:ext>
                    </a:extLst>
                  </p:cNvPr>
                  <p:cNvSpPr/>
                  <p:nvPr/>
                </p:nvSpPr>
                <p:spPr>
                  <a:xfrm>
                    <a:off x="5291444" y="4086385"/>
                    <a:ext cx="1362" cy="851"/>
                  </a:xfrm>
                  <a:custGeom>
                    <a:avLst/>
                    <a:gdLst>
                      <a:gd name="connsiteX0" fmla="*/ 0 w 1362"/>
                      <a:gd name="connsiteY0" fmla="*/ 34 h 851"/>
                      <a:gd name="connsiteX1" fmla="*/ 1362 w 1362"/>
                      <a:gd name="connsiteY1" fmla="*/ 851 h 851"/>
                      <a:gd name="connsiteX2" fmla="*/ 0 w 1362"/>
                      <a:gd name="connsiteY2" fmla="*/ 34 h 851"/>
                    </a:gdLst>
                    <a:ahLst/>
                    <a:cxnLst>
                      <a:cxn ang="0">
                        <a:pos x="connsiteX0" y="connsiteY0"/>
                      </a:cxn>
                      <a:cxn ang="0">
                        <a:pos x="connsiteX1" y="connsiteY1"/>
                      </a:cxn>
                      <a:cxn ang="0">
                        <a:pos x="connsiteX2" y="connsiteY2"/>
                      </a:cxn>
                    </a:cxnLst>
                    <a:rect l="l" t="t" r="r" b="b"/>
                    <a:pathLst>
                      <a:path w="1362" h="851">
                        <a:moveTo>
                          <a:pt x="0" y="34"/>
                        </a:moveTo>
                        <a:lnTo>
                          <a:pt x="1362" y="851"/>
                        </a:lnTo>
                        <a:cubicBezTo>
                          <a:pt x="681" y="170"/>
                          <a:pt x="273" y="-102"/>
                          <a:pt x="0" y="34"/>
                        </a:cubicBezTo>
                        <a:close/>
                      </a:path>
                    </a:pathLst>
                  </a:custGeom>
                  <a:solidFill>
                    <a:srgbClr val="FFD61D"/>
                  </a:solidFill>
                  <a:ln w="0" cap="flat">
                    <a:noFill/>
                    <a:prstDash val="solid"/>
                    <a:miter/>
                  </a:ln>
                </p:spPr>
                <p:txBody>
                  <a:bodyPr rtlCol="0" anchor="ctr"/>
                  <a:lstStyle/>
                  <a:p>
                    <a:endParaRPr lang="en-US"/>
                  </a:p>
                </p:txBody>
              </p:sp>
              <p:sp>
                <p:nvSpPr>
                  <p:cNvPr id="1646" name="Freeform: Shape 534">
                    <a:extLst>
                      <a:ext uri="{FF2B5EF4-FFF2-40B4-BE49-F238E27FC236}">
                        <a16:creationId xmlns:a16="http://schemas.microsoft.com/office/drawing/2014/main" id="{0125487B-A7EA-5348-BBA4-6CD160F14F37}"/>
                      </a:ext>
                    </a:extLst>
                  </p:cNvPr>
                  <p:cNvSpPr/>
                  <p:nvPr/>
                </p:nvSpPr>
                <p:spPr>
                  <a:xfrm>
                    <a:off x="5565843" y="3994181"/>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FFD61D"/>
                  </a:solidFill>
                  <a:ln w="0" cap="flat">
                    <a:noFill/>
                    <a:prstDash val="solid"/>
                    <a:miter/>
                  </a:ln>
                </p:spPr>
                <p:txBody>
                  <a:bodyPr rtlCol="0" anchor="ctr"/>
                  <a:lstStyle/>
                  <a:p>
                    <a:endParaRPr lang="en-US"/>
                  </a:p>
                </p:txBody>
              </p:sp>
              <p:sp>
                <p:nvSpPr>
                  <p:cNvPr id="1647" name="Freeform: Shape 535">
                    <a:extLst>
                      <a:ext uri="{FF2B5EF4-FFF2-40B4-BE49-F238E27FC236}">
                        <a16:creationId xmlns:a16="http://schemas.microsoft.com/office/drawing/2014/main" id="{DEEED707-D39A-8266-398C-4849D6408E6A}"/>
                      </a:ext>
                    </a:extLst>
                  </p:cNvPr>
                  <p:cNvSpPr/>
                  <p:nvPr/>
                </p:nvSpPr>
                <p:spPr>
                  <a:xfrm>
                    <a:off x="5291580" y="4063802"/>
                    <a:ext cx="272" cy="13624"/>
                  </a:xfrm>
                  <a:custGeom>
                    <a:avLst/>
                    <a:gdLst>
                      <a:gd name="connsiteX0" fmla="*/ 0 w 272"/>
                      <a:gd name="connsiteY0" fmla="*/ 0 h 13624"/>
                      <a:gd name="connsiteX1" fmla="*/ 273 w 272"/>
                      <a:gd name="connsiteY1" fmla="*/ 0 h 13624"/>
                      <a:gd name="connsiteX2" fmla="*/ 0 w 272"/>
                      <a:gd name="connsiteY2" fmla="*/ 0 h 13624"/>
                    </a:gdLst>
                    <a:ahLst/>
                    <a:cxnLst>
                      <a:cxn ang="0">
                        <a:pos x="connsiteX0" y="connsiteY0"/>
                      </a:cxn>
                      <a:cxn ang="0">
                        <a:pos x="connsiteX1" y="connsiteY1"/>
                      </a:cxn>
                      <a:cxn ang="0">
                        <a:pos x="connsiteX2" y="connsiteY2"/>
                      </a:cxn>
                    </a:cxnLst>
                    <a:rect l="l" t="t" r="r" b="b"/>
                    <a:pathLst>
                      <a:path w="272" h="13624">
                        <a:moveTo>
                          <a:pt x="0" y="0"/>
                        </a:moveTo>
                        <a:lnTo>
                          <a:pt x="273" y="0"/>
                        </a:lnTo>
                        <a:cubicBezTo>
                          <a:pt x="273" y="0"/>
                          <a:pt x="0" y="0"/>
                          <a:pt x="0" y="0"/>
                        </a:cubicBezTo>
                        <a:close/>
                      </a:path>
                    </a:pathLst>
                  </a:custGeom>
                  <a:solidFill>
                    <a:srgbClr val="FFD61D"/>
                  </a:solidFill>
                  <a:ln w="0" cap="flat">
                    <a:noFill/>
                    <a:prstDash val="solid"/>
                    <a:miter/>
                  </a:ln>
                </p:spPr>
                <p:txBody>
                  <a:bodyPr rtlCol="0" anchor="ctr"/>
                  <a:lstStyle/>
                  <a:p>
                    <a:endParaRPr lang="en-US"/>
                  </a:p>
                </p:txBody>
              </p:sp>
              <p:sp>
                <p:nvSpPr>
                  <p:cNvPr id="1648" name="Freeform: Shape 536">
                    <a:extLst>
                      <a:ext uri="{FF2B5EF4-FFF2-40B4-BE49-F238E27FC236}">
                        <a16:creationId xmlns:a16="http://schemas.microsoft.com/office/drawing/2014/main" id="{447020A2-04DA-7075-5202-0EC73E2A1EB2}"/>
                      </a:ext>
                    </a:extLst>
                  </p:cNvPr>
                  <p:cNvSpPr/>
                  <p:nvPr/>
                </p:nvSpPr>
                <p:spPr>
                  <a:xfrm>
                    <a:off x="5211604" y="4052358"/>
                    <a:ext cx="544" cy="540"/>
                  </a:xfrm>
                  <a:custGeom>
                    <a:avLst/>
                    <a:gdLst>
                      <a:gd name="connsiteX0" fmla="*/ 545 w 544"/>
                      <a:gd name="connsiteY0" fmla="*/ 0 h 540"/>
                      <a:gd name="connsiteX1" fmla="*/ 0 w 544"/>
                      <a:gd name="connsiteY1" fmla="*/ 136 h 540"/>
                      <a:gd name="connsiteX2" fmla="*/ 545 w 544"/>
                      <a:gd name="connsiteY2" fmla="*/ 0 h 540"/>
                    </a:gdLst>
                    <a:ahLst/>
                    <a:cxnLst>
                      <a:cxn ang="0">
                        <a:pos x="connsiteX0" y="connsiteY0"/>
                      </a:cxn>
                      <a:cxn ang="0">
                        <a:pos x="connsiteX1" y="connsiteY1"/>
                      </a:cxn>
                      <a:cxn ang="0">
                        <a:pos x="connsiteX2" y="connsiteY2"/>
                      </a:cxn>
                    </a:cxnLst>
                    <a:rect l="l" t="t" r="r" b="b"/>
                    <a:pathLst>
                      <a:path w="544" h="540">
                        <a:moveTo>
                          <a:pt x="545" y="0"/>
                        </a:moveTo>
                        <a:cubicBezTo>
                          <a:pt x="545" y="0"/>
                          <a:pt x="273" y="0"/>
                          <a:pt x="0" y="136"/>
                        </a:cubicBezTo>
                        <a:cubicBezTo>
                          <a:pt x="136" y="817"/>
                          <a:pt x="409" y="545"/>
                          <a:pt x="545" y="0"/>
                        </a:cubicBezTo>
                        <a:close/>
                      </a:path>
                    </a:pathLst>
                  </a:custGeom>
                  <a:solidFill>
                    <a:srgbClr val="FFD61D"/>
                  </a:solidFill>
                  <a:ln w="0" cap="flat">
                    <a:noFill/>
                    <a:prstDash val="solid"/>
                    <a:miter/>
                  </a:ln>
                </p:spPr>
                <p:txBody>
                  <a:bodyPr rtlCol="0" anchor="ctr"/>
                  <a:lstStyle/>
                  <a:p>
                    <a:endParaRPr lang="en-US"/>
                  </a:p>
                </p:txBody>
              </p:sp>
              <p:sp>
                <p:nvSpPr>
                  <p:cNvPr id="1649" name="Freeform: Shape 537">
                    <a:extLst>
                      <a:ext uri="{FF2B5EF4-FFF2-40B4-BE49-F238E27FC236}">
                        <a16:creationId xmlns:a16="http://schemas.microsoft.com/office/drawing/2014/main" id="{6813BA2E-B173-ACFE-91B9-E684189E785F}"/>
                      </a:ext>
                    </a:extLst>
                  </p:cNvPr>
                  <p:cNvSpPr/>
                  <p:nvPr/>
                </p:nvSpPr>
                <p:spPr>
                  <a:xfrm>
                    <a:off x="5291308" y="4063802"/>
                    <a:ext cx="408" cy="13624"/>
                  </a:xfrm>
                  <a:custGeom>
                    <a:avLst/>
                    <a:gdLst>
                      <a:gd name="connsiteX0" fmla="*/ 0 w 408"/>
                      <a:gd name="connsiteY0" fmla="*/ 0 h 13624"/>
                      <a:gd name="connsiteX1" fmla="*/ 409 w 408"/>
                      <a:gd name="connsiteY1" fmla="*/ 0 h 13624"/>
                      <a:gd name="connsiteX2" fmla="*/ 0 w 408"/>
                      <a:gd name="connsiteY2" fmla="*/ 0 h 13624"/>
                    </a:gdLst>
                    <a:ahLst/>
                    <a:cxnLst>
                      <a:cxn ang="0">
                        <a:pos x="connsiteX0" y="connsiteY0"/>
                      </a:cxn>
                      <a:cxn ang="0">
                        <a:pos x="connsiteX1" y="connsiteY1"/>
                      </a:cxn>
                      <a:cxn ang="0">
                        <a:pos x="connsiteX2" y="connsiteY2"/>
                      </a:cxn>
                    </a:cxnLst>
                    <a:rect l="l" t="t" r="r" b="b"/>
                    <a:pathLst>
                      <a:path w="408" h="13624">
                        <a:moveTo>
                          <a:pt x="0" y="0"/>
                        </a:moveTo>
                        <a:cubicBezTo>
                          <a:pt x="0" y="0"/>
                          <a:pt x="273" y="0"/>
                          <a:pt x="409" y="0"/>
                        </a:cubicBezTo>
                        <a:cubicBezTo>
                          <a:pt x="409" y="0"/>
                          <a:pt x="136" y="0"/>
                          <a:pt x="0" y="0"/>
                        </a:cubicBezTo>
                        <a:close/>
                      </a:path>
                    </a:pathLst>
                  </a:custGeom>
                  <a:solidFill>
                    <a:srgbClr val="FFD61D"/>
                  </a:solidFill>
                  <a:ln w="0" cap="flat">
                    <a:noFill/>
                    <a:prstDash val="solid"/>
                    <a:miter/>
                  </a:ln>
                </p:spPr>
                <p:txBody>
                  <a:bodyPr rtlCol="0" anchor="ctr"/>
                  <a:lstStyle/>
                  <a:p>
                    <a:endParaRPr lang="en-US"/>
                  </a:p>
                </p:txBody>
              </p:sp>
              <p:sp>
                <p:nvSpPr>
                  <p:cNvPr id="1650" name="Freeform: Shape 538">
                    <a:extLst>
                      <a:ext uri="{FF2B5EF4-FFF2-40B4-BE49-F238E27FC236}">
                        <a16:creationId xmlns:a16="http://schemas.microsoft.com/office/drawing/2014/main" id="{CC301161-E157-34DF-DD34-FC3D0EC6A825}"/>
                      </a:ext>
                    </a:extLst>
                  </p:cNvPr>
                  <p:cNvSpPr/>
                  <p:nvPr/>
                </p:nvSpPr>
                <p:spPr>
                  <a:xfrm>
                    <a:off x="5309292" y="3954533"/>
                    <a:ext cx="1634" cy="306"/>
                  </a:xfrm>
                  <a:custGeom>
                    <a:avLst/>
                    <a:gdLst>
                      <a:gd name="connsiteX0" fmla="*/ 1635 w 1634"/>
                      <a:gd name="connsiteY0" fmla="*/ 0 h 306"/>
                      <a:gd name="connsiteX1" fmla="*/ 0 w 1634"/>
                      <a:gd name="connsiteY1" fmla="*/ 0 h 306"/>
                      <a:gd name="connsiteX2" fmla="*/ 1635 w 1634"/>
                      <a:gd name="connsiteY2" fmla="*/ 0 h 306"/>
                    </a:gdLst>
                    <a:ahLst/>
                    <a:cxnLst>
                      <a:cxn ang="0">
                        <a:pos x="connsiteX0" y="connsiteY0"/>
                      </a:cxn>
                      <a:cxn ang="0">
                        <a:pos x="connsiteX1" y="connsiteY1"/>
                      </a:cxn>
                      <a:cxn ang="0">
                        <a:pos x="connsiteX2" y="connsiteY2"/>
                      </a:cxn>
                    </a:cxnLst>
                    <a:rect l="l" t="t" r="r" b="b"/>
                    <a:pathLst>
                      <a:path w="1634" h="306">
                        <a:moveTo>
                          <a:pt x="1635" y="0"/>
                        </a:moveTo>
                        <a:cubicBezTo>
                          <a:pt x="1635" y="0"/>
                          <a:pt x="954" y="0"/>
                          <a:pt x="0" y="0"/>
                        </a:cubicBezTo>
                        <a:cubicBezTo>
                          <a:pt x="136" y="409"/>
                          <a:pt x="545" y="409"/>
                          <a:pt x="1635" y="0"/>
                        </a:cubicBezTo>
                        <a:close/>
                      </a:path>
                    </a:pathLst>
                  </a:custGeom>
                  <a:solidFill>
                    <a:srgbClr val="FFD61D"/>
                  </a:solidFill>
                  <a:ln w="0" cap="flat">
                    <a:noFill/>
                    <a:prstDash val="solid"/>
                    <a:miter/>
                  </a:ln>
                </p:spPr>
                <p:txBody>
                  <a:bodyPr rtlCol="0" anchor="ctr"/>
                  <a:lstStyle/>
                  <a:p>
                    <a:endParaRPr lang="en-US"/>
                  </a:p>
                </p:txBody>
              </p:sp>
              <p:sp>
                <p:nvSpPr>
                  <p:cNvPr id="1651" name="Freeform: Shape 539">
                    <a:extLst>
                      <a:ext uri="{FF2B5EF4-FFF2-40B4-BE49-F238E27FC236}">
                        <a16:creationId xmlns:a16="http://schemas.microsoft.com/office/drawing/2014/main" id="{4ED09B81-C0AB-1127-7466-181B82F0A175}"/>
                      </a:ext>
                    </a:extLst>
                  </p:cNvPr>
                  <p:cNvSpPr/>
                  <p:nvPr/>
                </p:nvSpPr>
                <p:spPr>
                  <a:xfrm>
                    <a:off x="5294441" y="3971564"/>
                    <a:ext cx="544" cy="136"/>
                  </a:xfrm>
                  <a:custGeom>
                    <a:avLst/>
                    <a:gdLst>
                      <a:gd name="connsiteX0" fmla="*/ 545 w 544"/>
                      <a:gd name="connsiteY0" fmla="*/ 0 h 136"/>
                      <a:gd name="connsiteX1" fmla="*/ 0 w 544"/>
                      <a:gd name="connsiteY1" fmla="*/ 136 h 136"/>
                      <a:gd name="connsiteX2" fmla="*/ 545 w 544"/>
                      <a:gd name="connsiteY2" fmla="*/ 136 h 136"/>
                    </a:gdLst>
                    <a:ahLst/>
                    <a:cxnLst>
                      <a:cxn ang="0">
                        <a:pos x="connsiteX0" y="connsiteY0"/>
                      </a:cxn>
                      <a:cxn ang="0">
                        <a:pos x="connsiteX1" y="connsiteY1"/>
                      </a:cxn>
                      <a:cxn ang="0">
                        <a:pos x="connsiteX2" y="connsiteY2"/>
                      </a:cxn>
                    </a:cxnLst>
                    <a:rect l="l" t="t" r="r" b="b"/>
                    <a:pathLst>
                      <a:path w="544" h="136">
                        <a:moveTo>
                          <a:pt x="545" y="0"/>
                        </a:moveTo>
                        <a:cubicBezTo>
                          <a:pt x="545" y="0"/>
                          <a:pt x="272" y="0"/>
                          <a:pt x="0" y="136"/>
                        </a:cubicBezTo>
                        <a:lnTo>
                          <a:pt x="545" y="136"/>
                        </a:lnTo>
                        <a:close/>
                      </a:path>
                    </a:pathLst>
                  </a:custGeom>
                  <a:solidFill>
                    <a:srgbClr val="FFD61D"/>
                  </a:solidFill>
                  <a:ln w="0" cap="flat">
                    <a:noFill/>
                    <a:prstDash val="solid"/>
                    <a:miter/>
                  </a:ln>
                </p:spPr>
                <p:txBody>
                  <a:bodyPr rtlCol="0" anchor="ctr"/>
                  <a:lstStyle/>
                  <a:p>
                    <a:endParaRPr lang="en-US"/>
                  </a:p>
                </p:txBody>
              </p:sp>
              <p:sp>
                <p:nvSpPr>
                  <p:cNvPr id="1652" name="Freeform: Shape 540">
                    <a:extLst>
                      <a:ext uri="{FF2B5EF4-FFF2-40B4-BE49-F238E27FC236}">
                        <a16:creationId xmlns:a16="http://schemas.microsoft.com/office/drawing/2014/main" id="{13559E9D-1F0B-276C-384C-91A11D4B75ED}"/>
                      </a:ext>
                    </a:extLst>
                  </p:cNvPr>
                  <p:cNvSpPr/>
                  <p:nvPr/>
                </p:nvSpPr>
                <p:spPr>
                  <a:xfrm>
                    <a:off x="5433821" y="3829221"/>
                    <a:ext cx="3951" cy="259"/>
                  </a:xfrm>
                  <a:custGeom>
                    <a:avLst/>
                    <a:gdLst>
                      <a:gd name="connsiteX0" fmla="*/ 3951 w 3951"/>
                      <a:gd name="connsiteY0" fmla="*/ 102 h 259"/>
                      <a:gd name="connsiteX1" fmla="*/ 0 w 3951"/>
                      <a:gd name="connsiteY1" fmla="*/ 102 h 259"/>
                      <a:gd name="connsiteX2" fmla="*/ 3951 w 3951"/>
                      <a:gd name="connsiteY2" fmla="*/ 102 h 259"/>
                    </a:gdLst>
                    <a:ahLst/>
                    <a:cxnLst>
                      <a:cxn ang="0">
                        <a:pos x="connsiteX0" y="connsiteY0"/>
                      </a:cxn>
                      <a:cxn ang="0">
                        <a:pos x="connsiteX1" y="connsiteY1"/>
                      </a:cxn>
                      <a:cxn ang="0">
                        <a:pos x="connsiteX2" y="connsiteY2"/>
                      </a:cxn>
                    </a:cxnLst>
                    <a:rect l="l" t="t" r="r" b="b"/>
                    <a:pathLst>
                      <a:path w="3951" h="259">
                        <a:moveTo>
                          <a:pt x="3951" y="102"/>
                        </a:moveTo>
                        <a:cubicBezTo>
                          <a:pt x="2316" y="-34"/>
                          <a:pt x="1090" y="-34"/>
                          <a:pt x="0" y="102"/>
                        </a:cubicBezTo>
                        <a:cubicBezTo>
                          <a:pt x="1226" y="239"/>
                          <a:pt x="2453" y="375"/>
                          <a:pt x="3951" y="102"/>
                        </a:cubicBezTo>
                        <a:close/>
                      </a:path>
                    </a:pathLst>
                  </a:custGeom>
                  <a:solidFill>
                    <a:srgbClr val="FFD61D"/>
                  </a:solidFill>
                  <a:ln w="0" cap="flat">
                    <a:noFill/>
                    <a:prstDash val="solid"/>
                    <a:miter/>
                  </a:ln>
                </p:spPr>
                <p:txBody>
                  <a:bodyPr rtlCol="0" anchor="ctr"/>
                  <a:lstStyle/>
                  <a:p>
                    <a:endParaRPr lang="en-US"/>
                  </a:p>
                </p:txBody>
              </p:sp>
              <p:sp>
                <p:nvSpPr>
                  <p:cNvPr id="1653" name="Freeform: Shape 541">
                    <a:extLst>
                      <a:ext uri="{FF2B5EF4-FFF2-40B4-BE49-F238E27FC236}">
                        <a16:creationId xmlns:a16="http://schemas.microsoft.com/office/drawing/2014/main" id="{54CA09A8-C546-AAE4-2376-9A10B8CFE184}"/>
                      </a:ext>
                    </a:extLst>
                  </p:cNvPr>
                  <p:cNvSpPr/>
                  <p:nvPr/>
                </p:nvSpPr>
                <p:spPr>
                  <a:xfrm>
                    <a:off x="5291989" y="4063939"/>
                    <a:ext cx="1226" cy="1089"/>
                  </a:xfrm>
                  <a:custGeom>
                    <a:avLst/>
                    <a:gdLst>
                      <a:gd name="connsiteX0" fmla="*/ 0 w 1226"/>
                      <a:gd name="connsiteY0" fmla="*/ 0 h 1089"/>
                      <a:gd name="connsiteX1" fmla="*/ 1226 w 1226"/>
                      <a:gd name="connsiteY1" fmla="*/ 1090 h 1089"/>
                      <a:gd name="connsiteX2" fmla="*/ 0 w 1226"/>
                      <a:gd name="connsiteY2" fmla="*/ 0 h 1089"/>
                    </a:gdLst>
                    <a:ahLst/>
                    <a:cxnLst>
                      <a:cxn ang="0">
                        <a:pos x="connsiteX0" y="connsiteY0"/>
                      </a:cxn>
                      <a:cxn ang="0">
                        <a:pos x="connsiteX1" y="connsiteY1"/>
                      </a:cxn>
                      <a:cxn ang="0">
                        <a:pos x="connsiteX2" y="connsiteY2"/>
                      </a:cxn>
                    </a:cxnLst>
                    <a:rect l="l" t="t" r="r" b="b"/>
                    <a:pathLst>
                      <a:path w="1226" h="1089">
                        <a:moveTo>
                          <a:pt x="0" y="0"/>
                        </a:moveTo>
                        <a:cubicBezTo>
                          <a:pt x="0" y="0"/>
                          <a:pt x="817" y="545"/>
                          <a:pt x="1226" y="1090"/>
                        </a:cubicBezTo>
                        <a:cubicBezTo>
                          <a:pt x="681" y="545"/>
                          <a:pt x="273" y="136"/>
                          <a:pt x="0" y="0"/>
                        </a:cubicBezTo>
                        <a:close/>
                      </a:path>
                    </a:pathLst>
                  </a:custGeom>
                  <a:solidFill>
                    <a:srgbClr val="FFD61D"/>
                  </a:solidFill>
                  <a:ln w="0" cap="flat">
                    <a:noFill/>
                    <a:prstDash val="solid"/>
                    <a:miter/>
                  </a:ln>
                </p:spPr>
                <p:txBody>
                  <a:bodyPr rtlCol="0" anchor="ctr"/>
                  <a:lstStyle/>
                  <a:p>
                    <a:endParaRPr lang="en-US"/>
                  </a:p>
                </p:txBody>
              </p:sp>
              <p:sp>
                <p:nvSpPr>
                  <p:cNvPr id="1654" name="Freeform: Shape 542">
                    <a:extLst>
                      <a:ext uri="{FF2B5EF4-FFF2-40B4-BE49-F238E27FC236}">
                        <a16:creationId xmlns:a16="http://schemas.microsoft.com/office/drawing/2014/main" id="{E4FE3F64-37E4-AD52-1AD4-E582A655DB83}"/>
                      </a:ext>
                    </a:extLst>
                  </p:cNvPr>
                  <p:cNvSpPr/>
                  <p:nvPr/>
                </p:nvSpPr>
                <p:spPr>
                  <a:xfrm>
                    <a:off x="5318557" y="3915022"/>
                    <a:ext cx="408" cy="817"/>
                  </a:xfrm>
                  <a:custGeom>
                    <a:avLst/>
                    <a:gdLst>
                      <a:gd name="connsiteX0" fmla="*/ 273 w 408"/>
                      <a:gd name="connsiteY0" fmla="*/ 0 h 817"/>
                      <a:gd name="connsiteX1" fmla="*/ 0 w 408"/>
                      <a:gd name="connsiteY1" fmla="*/ 817 h 817"/>
                      <a:gd name="connsiteX2" fmla="*/ 409 w 408"/>
                      <a:gd name="connsiteY2" fmla="*/ 681 h 817"/>
                      <a:gd name="connsiteX3" fmla="*/ 273 w 408"/>
                      <a:gd name="connsiteY3" fmla="*/ 0 h 817"/>
                    </a:gdLst>
                    <a:ahLst/>
                    <a:cxnLst>
                      <a:cxn ang="0">
                        <a:pos x="connsiteX0" y="connsiteY0"/>
                      </a:cxn>
                      <a:cxn ang="0">
                        <a:pos x="connsiteX1" y="connsiteY1"/>
                      </a:cxn>
                      <a:cxn ang="0">
                        <a:pos x="connsiteX2" y="connsiteY2"/>
                      </a:cxn>
                      <a:cxn ang="0">
                        <a:pos x="connsiteX3" y="connsiteY3"/>
                      </a:cxn>
                    </a:cxnLst>
                    <a:rect l="l" t="t" r="r" b="b"/>
                    <a:pathLst>
                      <a:path w="408" h="817">
                        <a:moveTo>
                          <a:pt x="273" y="0"/>
                        </a:moveTo>
                        <a:lnTo>
                          <a:pt x="0" y="817"/>
                        </a:lnTo>
                        <a:lnTo>
                          <a:pt x="409" y="681"/>
                        </a:lnTo>
                        <a:lnTo>
                          <a:pt x="273" y="0"/>
                        </a:lnTo>
                        <a:close/>
                      </a:path>
                    </a:pathLst>
                  </a:custGeom>
                  <a:solidFill>
                    <a:srgbClr val="FFD61D"/>
                  </a:solidFill>
                  <a:ln w="0" cap="flat">
                    <a:noFill/>
                    <a:prstDash val="solid"/>
                    <a:miter/>
                  </a:ln>
                </p:spPr>
                <p:txBody>
                  <a:bodyPr rtlCol="0" anchor="ctr"/>
                  <a:lstStyle/>
                  <a:p>
                    <a:endParaRPr lang="en-US"/>
                  </a:p>
                </p:txBody>
              </p:sp>
              <p:sp>
                <p:nvSpPr>
                  <p:cNvPr id="1655" name="Freeform: Shape 543">
                    <a:extLst>
                      <a:ext uri="{FF2B5EF4-FFF2-40B4-BE49-F238E27FC236}">
                        <a16:creationId xmlns:a16="http://schemas.microsoft.com/office/drawing/2014/main" id="{BF8DC875-CBE2-5E3A-7888-906DA4369561}"/>
                      </a:ext>
                    </a:extLst>
                  </p:cNvPr>
                  <p:cNvSpPr/>
                  <p:nvPr/>
                </p:nvSpPr>
                <p:spPr>
                  <a:xfrm>
                    <a:off x="5312290" y="3898127"/>
                    <a:ext cx="26386" cy="16894"/>
                  </a:xfrm>
                  <a:custGeom>
                    <a:avLst/>
                    <a:gdLst>
                      <a:gd name="connsiteX0" fmla="*/ 17576 w 26386"/>
                      <a:gd name="connsiteY0" fmla="*/ 10082 h 16894"/>
                      <a:gd name="connsiteX1" fmla="*/ 17712 w 26386"/>
                      <a:gd name="connsiteY1" fmla="*/ 11581 h 16894"/>
                      <a:gd name="connsiteX2" fmla="*/ 26159 w 26386"/>
                      <a:gd name="connsiteY2" fmla="*/ 0 h 16894"/>
                      <a:gd name="connsiteX3" fmla="*/ 16758 w 26386"/>
                      <a:gd name="connsiteY3" fmla="*/ 1499 h 16894"/>
                      <a:gd name="connsiteX4" fmla="*/ 8584 w 26386"/>
                      <a:gd name="connsiteY4" fmla="*/ 7085 h 16894"/>
                      <a:gd name="connsiteX5" fmla="*/ 9537 w 26386"/>
                      <a:gd name="connsiteY5" fmla="*/ 12535 h 16894"/>
                      <a:gd name="connsiteX6" fmla="*/ 5177 w 26386"/>
                      <a:gd name="connsiteY6" fmla="*/ 11309 h 16894"/>
                      <a:gd name="connsiteX7" fmla="*/ 0 w 26386"/>
                      <a:gd name="connsiteY7" fmla="*/ 16895 h 16894"/>
                      <a:gd name="connsiteX8" fmla="*/ 5177 w 26386"/>
                      <a:gd name="connsiteY8" fmla="*/ 12671 h 16894"/>
                      <a:gd name="connsiteX9" fmla="*/ 6404 w 26386"/>
                      <a:gd name="connsiteY9" fmla="*/ 16758 h 16894"/>
                      <a:gd name="connsiteX10" fmla="*/ 6676 w 26386"/>
                      <a:gd name="connsiteY10" fmla="*/ 16077 h 16894"/>
                      <a:gd name="connsiteX11" fmla="*/ 17576 w 26386"/>
                      <a:gd name="connsiteY11" fmla="*/ 9946 h 16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386" h="16894">
                        <a:moveTo>
                          <a:pt x="17576" y="10082"/>
                        </a:moveTo>
                        <a:cubicBezTo>
                          <a:pt x="17576" y="10082"/>
                          <a:pt x="17576" y="11172"/>
                          <a:pt x="17712" y="11581"/>
                        </a:cubicBezTo>
                        <a:cubicBezTo>
                          <a:pt x="20164" y="7494"/>
                          <a:pt x="27794" y="3951"/>
                          <a:pt x="26159" y="0"/>
                        </a:cubicBezTo>
                        <a:cubicBezTo>
                          <a:pt x="25069" y="954"/>
                          <a:pt x="17167" y="4088"/>
                          <a:pt x="16758" y="1499"/>
                        </a:cubicBezTo>
                        <a:cubicBezTo>
                          <a:pt x="14715" y="4088"/>
                          <a:pt x="9401" y="5314"/>
                          <a:pt x="8584" y="7085"/>
                        </a:cubicBezTo>
                        <a:cubicBezTo>
                          <a:pt x="13897" y="4905"/>
                          <a:pt x="11172" y="9129"/>
                          <a:pt x="9537" y="12535"/>
                        </a:cubicBezTo>
                        <a:cubicBezTo>
                          <a:pt x="6404" y="13897"/>
                          <a:pt x="7766" y="9810"/>
                          <a:pt x="5177" y="11309"/>
                        </a:cubicBezTo>
                        <a:cubicBezTo>
                          <a:pt x="3406" y="13216"/>
                          <a:pt x="1635" y="14987"/>
                          <a:pt x="0" y="16895"/>
                        </a:cubicBezTo>
                        <a:cubicBezTo>
                          <a:pt x="1635" y="15396"/>
                          <a:pt x="3406" y="14034"/>
                          <a:pt x="5177" y="12671"/>
                        </a:cubicBezTo>
                        <a:lnTo>
                          <a:pt x="6404" y="16758"/>
                        </a:lnTo>
                        <a:cubicBezTo>
                          <a:pt x="6404" y="16758"/>
                          <a:pt x="6404" y="16350"/>
                          <a:pt x="6676" y="16077"/>
                        </a:cubicBezTo>
                        <a:cubicBezTo>
                          <a:pt x="13352" y="7221"/>
                          <a:pt x="11172" y="19483"/>
                          <a:pt x="17576" y="9946"/>
                        </a:cubicBezTo>
                        <a:close/>
                      </a:path>
                    </a:pathLst>
                  </a:custGeom>
                  <a:solidFill>
                    <a:srgbClr val="FFD61D"/>
                  </a:solidFill>
                  <a:ln w="0" cap="flat">
                    <a:noFill/>
                    <a:prstDash val="solid"/>
                    <a:miter/>
                  </a:ln>
                </p:spPr>
                <p:txBody>
                  <a:bodyPr rtlCol="0" anchor="ctr"/>
                  <a:lstStyle/>
                  <a:p>
                    <a:endParaRPr lang="en-US"/>
                  </a:p>
                </p:txBody>
              </p:sp>
              <p:sp>
                <p:nvSpPr>
                  <p:cNvPr id="1656" name="Freeform: Shape 544">
                    <a:extLst>
                      <a:ext uri="{FF2B5EF4-FFF2-40B4-BE49-F238E27FC236}">
                        <a16:creationId xmlns:a16="http://schemas.microsoft.com/office/drawing/2014/main" id="{CC91404C-CF40-2243-7022-C0429DAC7DCB}"/>
                      </a:ext>
                    </a:extLst>
                  </p:cNvPr>
                  <p:cNvSpPr/>
                  <p:nvPr/>
                </p:nvSpPr>
                <p:spPr>
                  <a:xfrm>
                    <a:off x="5329320" y="3909845"/>
                    <a:ext cx="681" cy="1907"/>
                  </a:xfrm>
                  <a:custGeom>
                    <a:avLst/>
                    <a:gdLst>
                      <a:gd name="connsiteX0" fmla="*/ 681 w 681"/>
                      <a:gd name="connsiteY0" fmla="*/ 0 h 1907"/>
                      <a:gd name="connsiteX1" fmla="*/ 0 w 681"/>
                      <a:gd name="connsiteY1" fmla="*/ 1907 h 1907"/>
                      <a:gd name="connsiteX2" fmla="*/ 681 w 681"/>
                      <a:gd name="connsiteY2" fmla="*/ 0 h 1907"/>
                    </a:gdLst>
                    <a:ahLst/>
                    <a:cxnLst>
                      <a:cxn ang="0">
                        <a:pos x="connsiteX0" y="connsiteY0"/>
                      </a:cxn>
                      <a:cxn ang="0">
                        <a:pos x="connsiteX1" y="connsiteY1"/>
                      </a:cxn>
                      <a:cxn ang="0">
                        <a:pos x="connsiteX2" y="connsiteY2"/>
                      </a:cxn>
                    </a:cxnLst>
                    <a:rect l="l" t="t" r="r" b="b"/>
                    <a:pathLst>
                      <a:path w="681" h="1907">
                        <a:moveTo>
                          <a:pt x="681" y="0"/>
                        </a:moveTo>
                        <a:cubicBezTo>
                          <a:pt x="681" y="0"/>
                          <a:pt x="136" y="1226"/>
                          <a:pt x="0" y="1907"/>
                        </a:cubicBezTo>
                        <a:cubicBezTo>
                          <a:pt x="681" y="1226"/>
                          <a:pt x="681" y="545"/>
                          <a:pt x="681" y="0"/>
                        </a:cubicBezTo>
                        <a:close/>
                      </a:path>
                    </a:pathLst>
                  </a:custGeom>
                  <a:solidFill>
                    <a:srgbClr val="FFD61D"/>
                  </a:solidFill>
                  <a:ln w="0" cap="flat">
                    <a:noFill/>
                    <a:prstDash val="solid"/>
                    <a:miter/>
                  </a:ln>
                </p:spPr>
                <p:txBody>
                  <a:bodyPr rtlCol="0" anchor="ctr"/>
                  <a:lstStyle/>
                  <a:p>
                    <a:endParaRPr lang="en-US"/>
                  </a:p>
                </p:txBody>
              </p:sp>
              <p:sp>
                <p:nvSpPr>
                  <p:cNvPr id="1657" name="Freeform: Shape 545">
                    <a:extLst>
                      <a:ext uri="{FF2B5EF4-FFF2-40B4-BE49-F238E27FC236}">
                        <a16:creationId xmlns:a16="http://schemas.microsoft.com/office/drawing/2014/main" id="{D2972E82-1F34-91ED-0A8E-ADF7552FE6C3}"/>
                      </a:ext>
                    </a:extLst>
                  </p:cNvPr>
                  <p:cNvSpPr/>
                  <p:nvPr/>
                </p:nvSpPr>
                <p:spPr>
                  <a:xfrm>
                    <a:off x="5369104" y="3890770"/>
                    <a:ext cx="1362" cy="1362"/>
                  </a:xfrm>
                  <a:custGeom>
                    <a:avLst/>
                    <a:gdLst>
                      <a:gd name="connsiteX0" fmla="*/ 0 w 1362"/>
                      <a:gd name="connsiteY0" fmla="*/ 1363 h 1362"/>
                      <a:gd name="connsiteX1" fmla="*/ 1363 w 1362"/>
                      <a:gd name="connsiteY1" fmla="*/ 0 h 1362"/>
                      <a:gd name="connsiteX2" fmla="*/ 0 w 1362"/>
                      <a:gd name="connsiteY2" fmla="*/ 1363 h 1362"/>
                    </a:gdLst>
                    <a:ahLst/>
                    <a:cxnLst>
                      <a:cxn ang="0">
                        <a:pos x="connsiteX0" y="connsiteY0"/>
                      </a:cxn>
                      <a:cxn ang="0">
                        <a:pos x="connsiteX1" y="connsiteY1"/>
                      </a:cxn>
                      <a:cxn ang="0">
                        <a:pos x="connsiteX2" y="connsiteY2"/>
                      </a:cxn>
                    </a:cxnLst>
                    <a:rect l="l" t="t" r="r" b="b"/>
                    <a:pathLst>
                      <a:path w="1362" h="1362">
                        <a:moveTo>
                          <a:pt x="0" y="1363"/>
                        </a:moveTo>
                        <a:cubicBezTo>
                          <a:pt x="0" y="1363"/>
                          <a:pt x="817" y="681"/>
                          <a:pt x="1363" y="0"/>
                        </a:cubicBezTo>
                        <a:cubicBezTo>
                          <a:pt x="1090" y="272"/>
                          <a:pt x="545" y="817"/>
                          <a:pt x="0" y="1363"/>
                        </a:cubicBezTo>
                        <a:close/>
                      </a:path>
                    </a:pathLst>
                  </a:custGeom>
                  <a:solidFill>
                    <a:srgbClr val="FFD61D"/>
                  </a:solidFill>
                  <a:ln w="0" cap="flat">
                    <a:noFill/>
                    <a:prstDash val="solid"/>
                    <a:miter/>
                  </a:ln>
                </p:spPr>
                <p:txBody>
                  <a:bodyPr rtlCol="0" anchor="ctr"/>
                  <a:lstStyle/>
                  <a:p>
                    <a:endParaRPr lang="en-US"/>
                  </a:p>
                </p:txBody>
              </p:sp>
              <p:sp>
                <p:nvSpPr>
                  <p:cNvPr id="1658" name="Freeform: Shape 546">
                    <a:extLst>
                      <a:ext uri="{FF2B5EF4-FFF2-40B4-BE49-F238E27FC236}">
                        <a16:creationId xmlns:a16="http://schemas.microsoft.com/office/drawing/2014/main" id="{6391FCFD-0036-D5C8-E08F-90D5C4544EDB}"/>
                      </a:ext>
                    </a:extLst>
                  </p:cNvPr>
                  <p:cNvSpPr/>
                  <p:nvPr/>
                </p:nvSpPr>
                <p:spPr>
                  <a:xfrm>
                    <a:off x="5280408" y="4162022"/>
                    <a:ext cx="2348" cy="6281"/>
                  </a:xfrm>
                  <a:custGeom>
                    <a:avLst/>
                    <a:gdLst>
                      <a:gd name="connsiteX0" fmla="*/ 1771 w 2348"/>
                      <a:gd name="connsiteY0" fmla="*/ 6281 h 6281"/>
                      <a:gd name="connsiteX1" fmla="*/ 0 w 2348"/>
                      <a:gd name="connsiteY1" fmla="*/ 150 h 6281"/>
                      <a:gd name="connsiteX2" fmla="*/ 1090 w 2348"/>
                      <a:gd name="connsiteY2" fmla="*/ 5736 h 6281"/>
                      <a:gd name="connsiteX3" fmla="*/ 1771 w 2348"/>
                      <a:gd name="connsiteY3" fmla="*/ 6281 h 6281"/>
                    </a:gdLst>
                    <a:ahLst/>
                    <a:cxnLst>
                      <a:cxn ang="0">
                        <a:pos x="connsiteX0" y="connsiteY0"/>
                      </a:cxn>
                      <a:cxn ang="0">
                        <a:pos x="connsiteX1" y="connsiteY1"/>
                      </a:cxn>
                      <a:cxn ang="0">
                        <a:pos x="connsiteX2" y="connsiteY2"/>
                      </a:cxn>
                      <a:cxn ang="0">
                        <a:pos x="connsiteX3" y="connsiteY3"/>
                      </a:cxn>
                    </a:cxnLst>
                    <a:rect l="l" t="t" r="r" b="b"/>
                    <a:pathLst>
                      <a:path w="2348" h="6281">
                        <a:moveTo>
                          <a:pt x="1771" y="6281"/>
                        </a:moveTo>
                        <a:cubicBezTo>
                          <a:pt x="2725" y="5600"/>
                          <a:pt x="2725" y="-1076"/>
                          <a:pt x="0" y="150"/>
                        </a:cubicBezTo>
                        <a:lnTo>
                          <a:pt x="1090" y="5736"/>
                        </a:lnTo>
                        <a:lnTo>
                          <a:pt x="1771" y="6281"/>
                        </a:lnTo>
                        <a:close/>
                      </a:path>
                    </a:pathLst>
                  </a:custGeom>
                  <a:solidFill>
                    <a:srgbClr val="FFD61D"/>
                  </a:solidFill>
                  <a:ln w="0" cap="flat">
                    <a:noFill/>
                    <a:prstDash val="solid"/>
                    <a:miter/>
                  </a:ln>
                </p:spPr>
                <p:txBody>
                  <a:bodyPr rtlCol="0" anchor="ctr"/>
                  <a:lstStyle/>
                  <a:p>
                    <a:endParaRPr lang="en-US"/>
                  </a:p>
                </p:txBody>
              </p:sp>
              <p:sp>
                <p:nvSpPr>
                  <p:cNvPr id="1659" name="Freeform: Shape 547">
                    <a:extLst>
                      <a:ext uri="{FF2B5EF4-FFF2-40B4-BE49-F238E27FC236}">
                        <a16:creationId xmlns:a16="http://schemas.microsoft.com/office/drawing/2014/main" id="{25CF0B38-BA10-1F4C-75FE-2CAE8F708485}"/>
                      </a:ext>
                    </a:extLst>
                  </p:cNvPr>
                  <p:cNvSpPr/>
                  <p:nvPr/>
                </p:nvSpPr>
                <p:spPr>
                  <a:xfrm>
                    <a:off x="5482733" y="3883413"/>
                    <a:ext cx="2452" cy="1226"/>
                  </a:xfrm>
                  <a:custGeom>
                    <a:avLst/>
                    <a:gdLst>
                      <a:gd name="connsiteX0" fmla="*/ 2453 w 2452"/>
                      <a:gd name="connsiteY0" fmla="*/ 1226 h 1226"/>
                      <a:gd name="connsiteX1" fmla="*/ 545 w 2452"/>
                      <a:gd name="connsiteY1" fmla="*/ 0 h 1226"/>
                      <a:gd name="connsiteX2" fmla="*/ 0 w 2452"/>
                      <a:gd name="connsiteY2" fmla="*/ 0 h 1226"/>
                      <a:gd name="connsiteX3" fmla="*/ 2453 w 2452"/>
                      <a:gd name="connsiteY3" fmla="*/ 1226 h 1226"/>
                    </a:gdLst>
                    <a:ahLst/>
                    <a:cxnLst>
                      <a:cxn ang="0">
                        <a:pos x="connsiteX0" y="connsiteY0"/>
                      </a:cxn>
                      <a:cxn ang="0">
                        <a:pos x="connsiteX1" y="connsiteY1"/>
                      </a:cxn>
                      <a:cxn ang="0">
                        <a:pos x="connsiteX2" y="connsiteY2"/>
                      </a:cxn>
                      <a:cxn ang="0">
                        <a:pos x="connsiteX3" y="connsiteY3"/>
                      </a:cxn>
                    </a:cxnLst>
                    <a:rect l="l" t="t" r="r" b="b"/>
                    <a:pathLst>
                      <a:path w="2452" h="1226">
                        <a:moveTo>
                          <a:pt x="2453" y="1226"/>
                        </a:moveTo>
                        <a:cubicBezTo>
                          <a:pt x="2453" y="1226"/>
                          <a:pt x="1226" y="409"/>
                          <a:pt x="545" y="0"/>
                        </a:cubicBezTo>
                        <a:lnTo>
                          <a:pt x="0" y="0"/>
                        </a:lnTo>
                        <a:cubicBezTo>
                          <a:pt x="136" y="817"/>
                          <a:pt x="1635" y="1090"/>
                          <a:pt x="2453" y="1226"/>
                        </a:cubicBezTo>
                        <a:close/>
                      </a:path>
                    </a:pathLst>
                  </a:custGeom>
                  <a:solidFill>
                    <a:srgbClr val="FFD61D"/>
                  </a:solidFill>
                  <a:ln w="0" cap="flat">
                    <a:noFill/>
                    <a:prstDash val="solid"/>
                    <a:miter/>
                  </a:ln>
                </p:spPr>
                <p:txBody>
                  <a:bodyPr rtlCol="0" anchor="ctr"/>
                  <a:lstStyle/>
                  <a:p>
                    <a:endParaRPr lang="en-US"/>
                  </a:p>
                </p:txBody>
              </p:sp>
              <p:sp>
                <p:nvSpPr>
                  <p:cNvPr id="1660" name="Freeform: Shape 548">
                    <a:extLst>
                      <a:ext uri="{FF2B5EF4-FFF2-40B4-BE49-F238E27FC236}">
                        <a16:creationId xmlns:a16="http://schemas.microsoft.com/office/drawing/2014/main" id="{6B30FBE7-1482-917F-9BF9-AA76DABD0091}"/>
                      </a:ext>
                    </a:extLst>
                  </p:cNvPr>
                  <p:cNvSpPr/>
                  <p:nvPr/>
                </p:nvSpPr>
                <p:spPr>
                  <a:xfrm>
                    <a:off x="5329048" y="3897446"/>
                    <a:ext cx="817" cy="2316"/>
                  </a:xfrm>
                  <a:custGeom>
                    <a:avLst/>
                    <a:gdLst>
                      <a:gd name="connsiteX0" fmla="*/ 817 w 817"/>
                      <a:gd name="connsiteY0" fmla="*/ 0 h 2316"/>
                      <a:gd name="connsiteX1" fmla="*/ 0 w 817"/>
                      <a:gd name="connsiteY1" fmla="*/ 2316 h 2316"/>
                      <a:gd name="connsiteX2" fmla="*/ 817 w 817"/>
                      <a:gd name="connsiteY2" fmla="*/ 0 h 2316"/>
                    </a:gdLst>
                    <a:ahLst/>
                    <a:cxnLst>
                      <a:cxn ang="0">
                        <a:pos x="connsiteX0" y="connsiteY0"/>
                      </a:cxn>
                      <a:cxn ang="0">
                        <a:pos x="connsiteX1" y="connsiteY1"/>
                      </a:cxn>
                      <a:cxn ang="0">
                        <a:pos x="connsiteX2" y="connsiteY2"/>
                      </a:cxn>
                    </a:cxnLst>
                    <a:rect l="l" t="t" r="r" b="b"/>
                    <a:pathLst>
                      <a:path w="817" h="2316">
                        <a:moveTo>
                          <a:pt x="817" y="0"/>
                        </a:moveTo>
                        <a:cubicBezTo>
                          <a:pt x="136" y="1090"/>
                          <a:pt x="0" y="1771"/>
                          <a:pt x="0" y="2316"/>
                        </a:cubicBezTo>
                        <a:cubicBezTo>
                          <a:pt x="409" y="1635"/>
                          <a:pt x="817" y="954"/>
                          <a:pt x="817" y="0"/>
                        </a:cubicBezTo>
                        <a:close/>
                      </a:path>
                    </a:pathLst>
                  </a:custGeom>
                  <a:solidFill>
                    <a:srgbClr val="FFD61D"/>
                  </a:solidFill>
                  <a:ln w="0" cap="flat">
                    <a:noFill/>
                    <a:prstDash val="solid"/>
                    <a:miter/>
                  </a:ln>
                </p:spPr>
                <p:txBody>
                  <a:bodyPr rtlCol="0" anchor="ctr"/>
                  <a:lstStyle/>
                  <a:p>
                    <a:endParaRPr lang="en-US"/>
                  </a:p>
                </p:txBody>
              </p:sp>
              <p:sp>
                <p:nvSpPr>
                  <p:cNvPr id="1661" name="Freeform: Shape 549">
                    <a:extLst>
                      <a:ext uri="{FF2B5EF4-FFF2-40B4-BE49-F238E27FC236}">
                        <a16:creationId xmlns:a16="http://schemas.microsoft.com/office/drawing/2014/main" id="{F06216D8-48B1-3A70-ACBB-83D413D8DA92}"/>
                      </a:ext>
                    </a:extLst>
                  </p:cNvPr>
                  <p:cNvSpPr/>
                  <p:nvPr/>
                </p:nvSpPr>
                <p:spPr>
                  <a:xfrm>
                    <a:off x="5481915" y="3890634"/>
                    <a:ext cx="5722" cy="4905"/>
                  </a:xfrm>
                  <a:custGeom>
                    <a:avLst/>
                    <a:gdLst>
                      <a:gd name="connsiteX0" fmla="*/ 0 w 5722"/>
                      <a:gd name="connsiteY0" fmla="*/ 136 h 4905"/>
                      <a:gd name="connsiteX1" fmla="*/ 409 w 5722"/>
                      <a:gd name="connsiteY1" fmla="*/ 4087 h 4905"/>
                      <a:gd name="connsiteX2" fmla="*/ 5722 w 5722"/>
                      <a:gd name="connsiteY2" fmla="*/ 4905 h 4905"/>
                      <a:gd name="connsiteX3" fmla="*/ 0 w 5722"/>
                      <a:gd name="connsiteY3" fmla="*/ 0 h 4905"/>
                    </a:gdLst>
                    <a:ahLst/>
                    <a:cxnLst>
                      <a:cxn ang="0">
                        <a:pos x="connsiteX0" y="connsiteY0"/>
                      </a:cxn>
                      <a:cxn ang="0">
                        <a:pos x="connsiteX1" y="connsiteY1"/>
                      </a:cxn>
                      <a:cxn ang="0">
                        <a:pos x="connsiteX2" y="connsiteY2"/>
                      </a:cxn>
                      <a:cxn ang="0">
                        <a:pos x="connsiteX3" y="connsiteY3"/>
                      </a:cxn>
                    </a:cxnLst>
                    <a:rect l="l" t="t" r="r" b="b"/>
                    <a:pathLst>
                      <a:path w="5722" h="4905">
                        <a:moveTo>
                          <a:pt x="0" y="136"/>
                        </a:moveTo>
                        <a:cubicBezTo>
                          <a:pt x="409" y="1363"/>
                          <a:pt x="817" y="3134"/>
                          <a:pt x="409" y="4087"/>
                        </a:cubicBezTo>
                        <a:cubicBezTo>
                          <a:pt x="1907" y="5041"/>
                          <a:pt x="3815" y="4496"/>
                          <a:pt x="5722" y="4905"/>
                        </a:cubicBezTo>
                        <a:cubicBezTo>
                          <a:pt x="3679" y="4087"/>
                          <a:pt x="1771" y="2589"/>
                          <a:pt x="0" y="0"/>
                        </a:cubicBezTo>
                        <a:close/>
                      </a:path>
                    </a:pathLst>
                  </a:custGeom>
                  <a:solidFill>
                    <a:srgbClr val="FFD61D"/>
                  </a:solidFill>
                  <a:ln w="0" cap="flat">
                    <a:noFill/>
                    <a:prstDash val="solid"/>
                    <a:miter/>
                  </a:ln>
                </p:spPr>
                <p:txBody>
                  <a:bodyPr rtlCol="0" anchor="ctr"/>
                  <a:lstStyle/>
                  <a:p>
                    <a:endParaRPr lang="en-US"/>
                  </a:p>
                </p:txBody>
              </p:sp>
              <p:sp>
                <p:nvSpPr>
                  <p:cNvPr id="1662" name="Freeform: Shape 550">
                    <a:extLst>
                      <a:ext uri="{FF2B5EF4-FFF2-40B4-BE49-F238E27FC236}">
                        <a16:creationId xmlns:a16="http://schemas.microsoft.com/office/drawing/2014/main" id="{E05962A5-F2F7-AD2E-E799-E5A9BCE0F24D}"/>
                      </a:ext>
                    </a:extLst>
                  </p:cNvPr>
                  <p:cNvSpPr/>
                  <p:nvPr/>
                </p:nvSpPr>
                <p:spPr>
                  <a:xfrm>
                    <a:off x="5487638" y="3895675"/>
                    <a:ext cx="136" cy="13624"/>
                  </a:xfrm>
                  <a:custGeom>
                    <a:avLst/>
                    <a:gdLst>
                      <a:gd name="connsiteX0" fmla="*/ 136 w 136"/>
                      <a:gd name="connsiteY0" fmla="*/ 0 h 13624"/>
                      <a:gd name="connsiteX1" fmla="*/ 0 w 136"/>
                      <a:gd name="connsiteY1" fmla="*/ 0 h 13624"/>
                      <a:gd name="connsiteX2" fmla="*/ 136 w 136"/>
                      <a:gd name="connsiteY2" fmla="*/ 0 h 13624"/>
                    </a:gdLst>
                    <a:ahLst/>
                    <a:cxnLst>
                      <a:cxn ang="0">
                        <a:pos x="connsiteX0" y="connsiteY0"/>
                      </a:cxn>
                      <a:cxn ang="0">
                        <a:pos x="connsiteX1" y="connsiteY1"/>
                      </a:cxn>
                      <a:cxn ang="0">
                        <a:pos x="connsiteX2" y="connsiteY2"/>
                      </a:cxn>
                    </a:cxnLst>
                    <a:rect l="l" t="t" r="r" b="b"/>
                    <a:pathLst>
                      <a:path w="136" h="13624">
                        <a:moveTo>
                          <a:pt x="136" y="0"/>
                        </a:moveTo>
                        <a:lnTo>
                          <a:pt x="0" y="0"/>
                        </a:lnTo>
                        <a:cubicBezTo>
                          <a:pt x="0" y="0"/>
                          <a:pt x="136" y="0"/>
                          <a:pt x="136" y="0"/>
                        </a:cubicBezTo>
                        <a:close/>
                      </a:path>
                    </a:pathLst>
                  </a:custGeom>
                  <a:solidFill>
                    <a:srgbClr val="FFD61D"/>
                  </a:solidFill>
                  <a:ln w="0" cap="flat">
                    <a:noFill/>
                    <a:prstDash val="solid"/>
                    <a:miter/>
                  </a:ln>
                </p:spPr>
                <p:txBody>
                  <a:bodyPr rtlCol="0" anchor="ctr"/>
                  <a:lstStyle/>
                  <a:p>
                    <a:endParaRPr lang="en-US"/>
                  </a:p>
                </p:txBody>
              </p:sp>
              <p:sp>
                <p:nvSpPr>
                  <p:cNvPr id="1663" name="Freeform: Shape 551">
                    <a:extLst>
                      <a:ext uri="{FF2B5EF4-FFF2-40B4-BE49-F238E27FC236}">
                        <a16:creationId xmlns:a16="http://schemas.microsoft.com/office/drawing/2014/main" id="{0B28FF00-9359-CBC6-E9CF-4A30719F30FC}"/>
                      </a:ext>
                    </a:extLst>
                  </p:cNvPr>
                  <p:cNvSpPr/>
                  <p:nvPr/>
                </p:nvSpPr>
                <p:spPr>
                  <a:xfrm>
                    <a:off x="5202475" y="3826307"/>
                    <a:ext cx="385984" cy="481447"/>
                  </a:xfrm>
                  <a:custGeom>
                    <a:avLst/>
                    <a:gdLst>
                      <a:gd name="connsiteX0" fmla="*/ 80249 w 385984"/>
                      <a:gd name="connsiteY0" fmla="*/ 345810 h 481447"/>
                      <a:gd name="connsiteX1" fmla="*/ 81475 w 385984"/>
                      <a:gd name="connsiteY1" fmla="*/ 347036 h 481447"/>
                      <a:gd name="connsiteX2" fmla="*/ 80385 w 385984"/>
                      <a:gd name="connsiteY2" fmla="*/ 346628 h 481447"/>
                      <a:gd name="connsiteX3" fmla="*/ 81475 w 385984"/>
                      <a:gd name="connsiteY3" fmla="*/ 350988 h 481447"/>
                      <a:gd name="connsiteX4" fmla="*/ 82701 w 385984"/>
                      <a:gd name="connsiteY4" fmla="*/ 352350 h 481447"/>
                      <a:gd name="connsiteX5" fmla="*/ 81747 w 385984"/>
                      <a:gd name="connsiteY5" fmla="*/ 352077 h 481447"/>
                      <a:gd name="connsiteX6" fmla="*/ 82020 w 385984"/>
                      <a:gd name="connsiteY6" fmla="*/ 353440 h 481447"/>
                      <a:gd name="connsiteX7" fmla="*/ 94963 w 385984"/>
                      <a:gd name="connsiteY7" fmla="*/ 362841 h 481447"/>
                      <a:gd name="connsiteX8" fmla="*/ 101231 w 385984"/>
                      <a:gd name="connsiteY8" fmla="*/ 370062 h 481447"/>
                      <a:gd name="connsiteX9" fmla="*/ 97143 w 385984"/>
                      <a:gd name="connsiteY9" fmla="*/ 367473 h 481447"/>
                      <a:gd name="connsiteX10" fmla="*/ 103410 w 385984"/>
                      <a:gd name="connsiteY10" fmla="*/ 381234 h 481447"/>
                      <a:gd name="connsiteX11" fmla="*/ 100686 w 385984"/>
                      <a:gd name="connsiteY11" fmla="*/ 377419 h 481447"/>
                      <a:gd name="connsiteX12" fmla="*/ 111994 w 385984"/>
                      <a:gd name="connsiteY12" fmla="*/ 382052 h 481447"/>
                      <a:gd name="connsiteX13" fmla="*/ 103683 w 385984"/>
                      <a:gd name="connsiteY13" fmla="*/ 380008 h 481447"/>
                      <a:gd name="connsiteX14" fmla="*/ 115673 w 385984"/>
                      <a:gd name="connsiteY14" fmla="*/ 394450 h 481447"/>
                      <a:gd name="connsiteX15" fmla="*/ 114174 w 385984"/>
                      <a:gd name="connsiteY15" fmla="*/ 405486 h 481447"/>
                      <a:gd name="connsiteX16" fmla="*/ 118806 w 385984"/>
                      <a:gd name="connsiteY16" fmla="*/ 400990 h 481447"/>
                      <a:gd name="connsiteX17" fmla="*/ 124256 w 385984"/>
                      <a:gd name="connsiteY17" fmla="*/ 404396 h 481447"/>
                      <a:gd name="connsiteX18" fmla="*/ 122894 w 385984"/>
                      <a:gd name="connsiteY18" fmla="*/ 405077 h 481447"/>
                      <a:gd name="connsiteX19" fmla="*/ 138562 w 385984"/>
                      <a:gd name="connsiteY19" fmla="*/ 411208 h 481447"/>
                      <a:gd name="connsiteX20" fmla="*/ 158454 w 385984"/>
                      <a:gd name="connsiteY20" fmla="*/ 424560 h 481447"/>
                      <a:gd name="connsiteX21" fmla="*/ 160498 w 385984"/>
                      <a:gd name="connsiteY21" fmla="*/ 434506 h 481447"/>
                      <a:gd name="connsiteX22" fmla="*/ 173305 w 385984"/>
                      <a:gd name="connsiteY22" fmla="*/ 430964 h 481447"/>
                      <a:gd name="connsiteX23" fmla="*/ 163631 w 385984"/>
                      <a:gd name="connsiteY23" fmla="*/ 431373 h 481447"/>
                      <a:gd name="connsiteX24" fmla="*/ 162269 w 385984"/>
                      <a:gd name="connsiteY24" fmla="*/ 423607 h 481447"/>
                      <a:gd name="connsiteX25" fmla="*/ 170580 w 385984"/>
                      <a:gd name="connsiteY25" fmla="*/ 427558 h 481447"/>
                      <a:gd name="connsiteX26" fmla="*/ 178891 w 385984"/>
                      <a:gd name="connsiteY26" fmla="*/ 432190 h 481447"/>
                      <a:gd name="connsiteX27" fmla="*/ 177528 w 385984"/>
                      <a:gd name="connsiteY27" fmla="*/ 432190 h 481447"/>
                      <a:gd name="connsiteX28" fmla="*/ 192652 w 385984"/>
                      <a:gd name="connsiteY28" fmla="*/ 442408 h 481447"/>
                      <a:gd name="connsiteX29" fmla="*/ 197829 w 385984"/>
                      <a:gd name="connsiteY29" fmla="*/ 441046 h 481447"/>
                      <a:gd name="connsiteX30" fmla="*/ 197284 w 385984"/>
                      <a:gd name="connsiteY30" fmla="*/ 442136 h 481447"/>
                      <a:gd name="connsiteX31" fmla="*/ 211726 w 385984"/>
                      <a:gd name="connsiteY31" fmla="*/ 444452 h 481447"/>
                      <a:gd name="connsiteX32" fmla="*/ 210772 w 385984"/>
                      <a:gd name="connsiteY32" fmla="*/ 445406 h 481447"/>
                      <a:gd name="connsiteX33" fmla="*/ 224533 w 385984"/>
                      <a:gd name="connsiteY33" fmla="*/ 441727 h 481447"/>
                      <a:gd name="connsiteX34" fmla="*/ 223034 w 385984"/>
                      <a:gd name="connsiteY34" fmla="*/ 447314 h 481447"/>
                      <a:gd name="connsiteX35" fmla="*/ 236114 w 385984"/>
                      <a:gd name="connsiteY35" fmla="*/ 443362 h 481447"/>
                      <a:gd name="connsiteX36" fmla="*/ 244970 w 385984"/>
                      <a:gd name="connsiteY36" fmla="*/ 435187 h 481447"/>
                      <a:gd name="connsiteX37" fmla="*/ 250829 w 385984"/>
                      <a:gd name="connsiteY37" fmla="*/ 435187 h 481447"/>
                      <a:gd name="connsiteX38" fmla="*/ 246605 w 385984"/>
                      <a:gd name="connsiteY38" fmla="*/ 443635 h 481447"/>
                      <a:gd name="connsiteX39" fmla="*/ 253008 w 385984"/>
                      <a:gd name="connsiteY39" fmla="*/ 439956 h 481447"/>
                      <a:gd name="connsiteX40" fmla="*/ 250283 w 385984"/>
                      <a:gd name="connsiteY40" fmla="*/ 447722 h 481447"/>
                      <a:gd name="connsiteX41" fmla="*/ 258594 w 385984"/>
                      <a:gd name="connsiteY41" fmla="*/ 443907 h 481447"/>
                      <a:gd name="connsiteX42" fmla="*/ 261319 w 385984"/>
                      <a:gd name="connsiteY42" fmla="*/ 436959 h 481447"/>
                      <a:gd name="connsiteX43" fmla="*/ 267587 w 385984"/>
                      <a:gd name="connsiteY43" fmla="*/ 437640 h 481447"/>
                      <a:gd name="connsiteX44" fmla="*/ 276170 w 385984"/>
                      <a:gd name="connsiteY44" fmla="*/ 428920 h 481447"/>
                      <a:gd name="connsiteX45" fmla="*/ 270720 w 385984"/>
                      <a:gd name="connsiteY45" fmla="*/ 429465 h 481447"/>
                      <a:gd name="connsiteX46" fmla="*/ 275489 w 385984"/>
                      <a:gd name="connsiteY46" fmla="*/ 422517 h 481447"/>
                      <a:gd name="connsiteX47" fmla="*/ 285026 w 385984"/>
                      <a:gd name="connsiteY47" fmla="*/ 420200 h 481447"/>
                      <a:gd name="connsiteX48" fmla="*/ 292247 w 385984"/>
                      <a:gd name="connsiteY48" fmla="*/ 419519 h 481447"/>
                      <a:gd name="connsiteX49" fmla="*/ 317316 w 385984"/>
                      <a:gd name="connsiteY49" fmla="*/ 387365 h 481447"/>
                      <a:gd name="connsiteX50" fmla="*/ 324537 w 385984"/>
                      <a:gd name="connsiteY50" fmla="*/ 386412 h 481447"/>
                      <a:gd name="connsiteX51" fmla="*/ 335028 w 385984"/>
                      <a:gd name="connsiteY51" fmla="*/ 361206 h 481447"/>
                      <a:gd name="connsiteX52" fmla="*/ 334756 w 385984"/>
                      <a:gd name="connsiteY52" fmla="*/ 366111 h 481447"/>
                      <a:gd name="connsiteX53" fmla="*/ 346473 w 385984"/>
                      <a:gd name="connsiteY53" fmla="*/ 345810 h 481447"/>
                      <a:gd name="connsiteX54" fmla="*/ 347290 w 385984"/>
                      <a:gd name="connsiteY54" fmla="*/ 349080 h 481447"/>
                      <a:gd name="connsiteX55" fmla="*/ 347290 w 385984"/>
                      <a:gd name="connsiteY55" fmla="*/ 341178 h 481447"/>
                      <a:gd name="connsiteX56" fmla="*/ 348244 w 385984"/>
                      <a:gd name="connsiteY56" fmla="*/ 342949 h 481447"/>
                      <a:gd name="connsiteX57" fmla="*/ 358871 w 385984"/>
                      <a:gd name="connsiteY57" fmla="*/ 286543 h 481447"/>
                      <a:gd name="connsiteX58" fmla="*/ 363231 w 385984"/>
                      <a:gd name="connsiteY58" fmla="*/ 295672 h 481447"/>
                      <a:gd name="connsiteX59" fmla="*/ 364457 w 385984"/>
                      <a:gd name="connsiteY59" fmla="*/ 289949 h 481447"/>
                      <a:gd name="connsiteX60" fmla="*/ 362141 w 385984"/>
                      <a:gd name="connsiteY60" fmla="*/ 279186 h 481447"/>
                      <a:gd name="connsiteX61" fmla="*/ 364866 w 385984"/>
                      <a:gd name="connsiteY61" fmla="*/ 279186 h 481447"/>
                      <a:gd name="connsiteX62" fmla="*/ 361324 w 385984"/>
                      <a:gd name="connsiteY62" fmla="*/ 247032 h 481447"/>
                      <a:gd name="connsiteX63" fmla="*/ 369498 w 385984"/>
                      <a:gd name="connsiteY63" fmla="*/ 264335 h 481447"/>
                      <a:gd name="connsiteX64" fmla="*/ 372768 w 385984"/>
                      <a:gd name="connsiteY64" fmla="*/ 260248 h 481447"/>
                      <a:gd name="connsiteX65" fmla="*/ 376447 w 385984"/>
                      <a:gd name="connsiteY65" fmla="*/ 268286 h 481447"/>
                      <a:gd name="connsiteX66" fmla="*/ 376992 w 385984"/>
                      <a:gd name="connsiteY66" fmla="*/ 259022 h 481447"/>
                      <a:gd name="connsiteX67" fmla="*/ 379308 w 385984"/>
                      <a:gd name="connsiteY67" fmla="*/ 262564 h 481447"/>
                      <a:gd name="connsiteX68" fmla="*/ 377809 w 385984"/>
                      <a:gd name="connsiteY68" fmla="*/ 254253 h 481447"/>
                      <a:gd name="connsiteX69" fmla="*/ 382851 w 385984"/>
                      <a:gd name="connsiteY69" fmla="*/ 291312 h 481447"/>
                      <a:gd name="connsiteX70" fmla="*/ 380807 w 385984"/>
                      <a:gd name="connsiteY70" fmla="*/ 289404 h 481447"/>
                      <a:gd name="connsiteX71" fmla="*/ 377946 w 385984"/>
                      <a:gd name="connsiteY71" fmla="*/ 300304 h 481447"/>
                      <a:gd name="connsiteX72" fmla="*/ 381216 w 385984"/>
                      <a:gd name="connsiteY72" fmla="*/ 296081 h 481447"/>
                      <a:gd name="connsiteX73" fmla="*/ 382987 w 385984"/>
                      <a:gd name="connsiteY73" fmla="*/ 300849 h 481447"/>
                      <a:gd name="connsiteX74" fmla="*/ 373586 w 385984"/>
                      <a:gd name="connsiteY74" fmla="*/ 317744 h 481447"/>
                      <a:gd name="connsiteX75" fmla="*/ 377128 w 385984"/>
                      <a:gd name="connsiteY75" fmla="*/ 331368 h 481447"/>
                      <a:gd name="connsiteX76" fmla="*/ 372087 w 385984"/>
                      <a:gd name="connsiteY76" fmla="*/ 334229 h 481447"/>
                      <a:gd name="connsiteX77" fmla="*/ 365275 w 385984"/>
                      <a:gd name="connsiteY77" fmla="*/ 362705 h 481447"/>
                      <a:gd name="connsiteX78" fmla="*/ 366092 w 385984"/>
                      <a:gd name="connsiteY78" fmla="*/ 360797 h 481447"/>
                      <a:gd name="connsiteX79" fmla="*/ 362141 w 385984"/>
                      <a:gd name="connsiteY79" fmla="*/ 360933 h 481447"/>
                      <a:gd name="connsiteX80" fmla="*/ 352876 w 385984"/>
                      <a:gd name="connsiteY80" fmla="*/ 376466 h 481447"/>
                      <a:gd name="connsiteX81" fmla="*/ 342249 w 385984"/>
                      <a:gd name="connsiteY81" fmla="*/ 408075 h 481447"/>
                      <a:gd name="connsiteX82" fmla="*/ 346201 w 385984"/>
                      <a:gd name="connsiteY82" fmla="*/ 390227 h 481447"/>
                      <a:gd name="connsiteX83" fmla="*/ 341159 w 385984"/>
                      <a:gd name="connsiteY83" fmla="*/ 397311 h 481447"/>
                      <a:gd name="connsiteX84" fmla="*/ 343339 w 385984"/>
                      <a:gd name="connsiteY84" fmla="*/ 385867 h 481447"/>
                      <a:gd name="connsiteX85" fmla="*/ 337072 w 385984"/>
                      <a:gd name="connsiteY85" fmla="*/ 402489 h 481447"/>
                      <a:gd name="connsiteX86" fmla="*/ 332985 w 385984"/>
                      <a:gd name="connsiteY86" fmla="*/ 403851 h 481447"/>
                      <a:gd name="connsiteX87" fmla="*/ 334892 w 385984"/>
                      <a:gd name="connsiteY87" fmla="*/ 406712 h 481447"/>
                      <a:gd name="connsiteX88" fmla="*/ 333393 w 385984"/>
                      <a:gd name="connsiteY88" fmla="*/ 407393 h 481447"/>
                      <a:gd name="connsiteX89" fmla="*/ 326309 w 385984"/>
                      <a:gd name="connsiteY89" fmla="*/ 418429 h 481447"/>
                      <a:gd name="connsiteX90" fmla="*/ 333802 w 385984"/>
                      <a:gd name="connsiteY90" fmla="*/ 416794 h 481447"/>
                      <a:gd name="connsiteX91" fmla="*/ 335437 w 385984"/>
                      <a:gd name="connsiteY91" fmla="*/ 411481 h 481447"/>
                      <a:gd name="connsiteX92" fmla="*/ 340342 w 385984"/>
                      <a:gd name="connsiteY92" fmla="*/ 411481 h 481447"/>
                      <a:gd name="connsiteX93" fmla="*/ 327671 w 385984"/>
                      <a:gd name="connsiteY93" fmla="*/ 427149 h 481447"/>
                      <a:gd name="connsiteX94" fmla="*/ 324401 w 385984"/>
                      <a:gd name="connsiteY94" fmla="*/ 425923 h 481447"/>
                      <a:gd name="connsiteX95" fmla="*/ 310777 w 385984"/>
                      <a:gd name="connsiteY95" fmla="*/ 437913 h 481447"/>
                      <a:gd name="connsiteX96" fmla="*/ 310777 w 385984"/>
                      <a:gd name="connsiteY96" fmla="*/ 435733 h 481447"/>
                      <a:gd name="connsiteX97" fmla="*/ 301512 w 385984"/>
                      <a:gd name="connsiteY97" fmla="*/ 442681 h 481447"/>
                      <a:gd name="connsiteX98" fmla="*/ 291157 w 385984"/>
                      <a:gd name="connsiteY98" fmla="*/ 447041 h 481447"/>
                      <a:gd name="connsiteX99" fmla="*/ 275898 w 385984"/>
                      <a:gd name="connsiteY99" fmla="*/ 466388 h 481447"/>
                      <a:gd name="connsiteX100" fmla="*/ 263227 w 385984"/>
                      <a:gd name="connsiteY100" fmla="*/ 470884 h 481447"/>
                      <a:gd name="connsiteX101" fmla="*/ 246741 w 385984"/>
                      <a:gd name="connsiteY101" fmla="*/ 476470 h 481447"/>
                      <a:gd name="connsiteX102" fmla="*/ 254098 w 385984"/>
                      <a:gd name="connsiteY102" fmla="*/ 470066 h 481447"/>
                      <a:gd name="connsiteX103" fmla="*/ 242654 w 385984"/>
                      <a:gd name="connsiteY103" fmla="*/ 472791 h 481447"/>
                      <a:gd name="connsiteX104" fmla="*/ 246469 w 385984"/>
                      <a:gd name="connsiteY104" fmla="*/ 467478 h 481447"/>
                      <a:gd name="connsiteX105" fmla="*/ 232571 w 385984"/>
                      <a:gd name="connsiteY105" fmla="*/ 472519 h 481447"/>
                      <a:gd name="connsiteX106" fmla="*/ 239248 w 385984"/>
                      <a:gd name="connsiteY106" fmla="*/ 475244 h 481447"/>
                      <a:gd name="connsiteX107" fmla="*/ 212543 w 385984"/>
                      <a:gd name="connsiteY107" fmla="*/ 481239 h 481447"/>
                      <a:gd name="connsiteX108" fmla="*/ 208184 w 385984"/>
                      <a:gd name="connsiteY108" fmla="*/ 477560 h 481447"/>
                      <a:gd name="connsiteX109" fmla="*/ 205322 w 385984"/>
                      <a:gd name="connsiteY109" fmla="*/ 480012 h 481447"/>
                      <a:gd name="connsiteX110" fmla="*/ 205322 w 385984"/>
                      <a:gd name="connsiteY110" fmla="*/ 475925 h 481447"/>
                      <a:gd name="connsiteX111" fmla="*/ 174395 w 385984"/>
                      <a:gd name="connsiteY111" fmla="*/ 477151 h 481447"/>
                      <a:gd name="connsiteX112" fmla="*/ 178754 w 385984"/>
                      <a:gd name="connsiteY112" fmla="*/ 470611 h 481447"/>
                      <a:gd name="connsiteX113" fmla="*/ 194423 w 385984"/>
                      <a:gd name="connsiteY113" fmla="*/ 469930 h 481447"/>
                      <a:gd name="connsiteX114" fmla="*/ 189518 w 385984"/>
                      <a:gd name="connsiteY114" fmla="*/ 465434 h 481447"/>
                      <a:gd name="connsiteX115" fmla="*/ 183114 w 385984"/>
                      <a:gd name="connsiteY115" fmla="*/ 466797 h 481447"/>
                      <a:gd name="connsiteX116" fmla="*/ 184341 w 385984"/>
                      <a:gd name="connsiteY116" fmla="*/ 467205 h 481447"/>
                      <a:gd name="connsiteX117" fmla="*/ 175348 w 385984"/>
                      <a:gd name="connsiteY117" fmla="*/ 467342 h 481447"/>
                      <a:gd name="connsiteX118" fmla="*/ 165539 w 385984"/>
                      <a:gd name="connsiteY118" fmla="*/ 464753 h 481447"/>
                      <a:gd name="connsiteX119" fmla="*/ 146192 w 385984"/>
                      <a:gd name="connsiteY119" fmla="*/ 456987 h 481447"/>
                      <a:gd name="connsiteX120" fmla="*/ 129570 w 385984"/>
                      <a:gd name="connsiteY120" fmla="*/ 455352 h 481447"/>
                      <a:gd name="connsiteX121" fmla="*/ 113356 w 385984"/>
                      <a:gd name="connsiteY121" fmla="*/ 448131 h 481447"/>
                      <a:gd name="connsiteX122" fmla="*/ 115264 w 385984"/>
                      <a:gd name="connsiteY122" fmla="*/ 441046 h 481447"/>
                      <a:gd name="connsiteX123" fmla="*/ 104228 w 385984"/>
                      <a:gd name="connsiteY123" fmla="*/ 434915 h 481447"/>
                      <a:gd name="connsiteX124" fmla="*/ 108315 w 385984"/>
                      <a:gd name="connsiteY124" fmla="*/ 440229 h 481447"/>
                      <a:gd name="connsiteX125" fmla="*/ 97961 w 385984"/>
                      <a:gd name="connsiteY125" fmla="*/ 431918 h 481447"/>
                      <a:gd name="connsiteX126" fmla="*/ 99459 w 385984"/>
                      <a:gd name="connsiteY126" fmla="*/ 431918 h 481447"/>
                      <a:gd name="connsiteX127" fmla="*/ 91557 w 385984"/>
                      <a:gd name="connsiteY127" fmla="*/ 428648 h 481447"/>
                      <a:gd name="connsiteX128" fmla="*/ 83382 w 385984"/>
                      <a:gd name="connsiteY128" fmla="*/ 416113 h 481447"/>
                      <a:gd name="connsiteX129" fmla="*/ 76025 w 385984"/>
                      <a:gd name="connsiteY129" fmla="*/ 414206 h 481447"/>
                      <a:gd name="connsiteX130" fmla="*/ 74663 w 385984"/>
                      <a:gd name="connsiteY130" fmla="*/ 406440 h 481447"/>
                      <a:gd name="connsiteX131" fmla="*/ 62128 w 385984"/>
                      <a:gd name="connsiteY131" fmla="*/ 397039 h 481447"/>
                      <a:gd name="connsiteX132" fmla="*/ 63082 w 385984"/>
                      <a:gd name="connsiteY132" fmla="*/ 389000 h 481447"/>
                      <a:gd name="connsiteX133" fmla="*/ 45779 w 385984"/>
                      <a:gd name="connsiteY133" fmla="*/ 364476 h 481447"/>
                      <a:gd name="connsiteX134" fmla="*/ 48503 w 385984"/>
                      <a:gd name="connsiteY134" fmla="*/ 362569 h 481447"/>
                      <a:gd name="connsiteX135" fmla="*/ 43871 w 385984"/>
                      <a:gd name="connsiteY135" fmla="*/ 354257 h 481447"/>
                      <a:gd name="connsiteX136" fmla="*/ 43871 w 385984"/>
                      <a:gd name="connsiteY136" fmla="*/ 354257 h 481447"/>
                      <a:gd name="connsiteX137" fmla="*/ 43871 w 385984"/>
                      <a:gd name="connsiteY137" fmla="*/ 354257 h 481447"/>
                      <a:gd name="connsiteX138" fmla="*/ 41964 w 385984"/>
                      <a:gd name="connsiteY138" fmla="*/ 352759 h 481447"/>
                      <a:gd name="connsiteX139" fmla="*/ 28611 w 385984"/>
                      <a:gd name="connsiteY139" fmla="*/ 340497 h 481447"/>
                      <a:gd name="connsiteX140" fmla="*/ 31881 w 385984"/>
                      <a:gd name="connsiteY140" fmla="*/ 351942 h 481447"/>
                      <a:gd name="connsiteX141" fmla="*/ 35969 w 385984"/>
                      <a:gd name="connsiteY141" fmla="*/ 353440 h 481447"/>
                      <a:gd name="connsiteX142" fmla="*/ 39239 w 385984"/>
                      <a:gd name="connsiteY142" fmla="*/ 363386 h 481447"/>
                      <a:gd name="connsiteX143" fmla="*/ 20709 w 385984"/>
                      <a:gd name="connsiteY143" fmla="*/ 336954 h 481447"/>
                      <a:gd name="connsiteX144" fmla="*/ 26840 w 385984"/>
                      <a:gd name="connsiteY144" fmla="*/ 367201 h 481447"/>
                      <a:gd name="connsiteX145" fmla="*/ 26704 w 385984"/>
                      <a:gd name="connsiteY145" fmla="*/ 361751 h 481447"/>
                      <a:gd name="connsiteX146" fmla="*/ 29157 w 385984"/>
                      <a:gd name="connsiteY146" fmla="*/ 367201 h 481447"/>
                      <a:gd name="connsiteX147" fmla="*/ 30110 w 385984"/>
                      <a:gd name="connsiteY147" fmla="*/ 360525 h 481447"/>
                      <a:gd name="connsiteX148" fmla="*/ 36650 w 385984"/>
                      <a:gd name="connsiteY148" fmla="*/ 374694 h 481447"/>
                      <a:gd name="connsiteX149" fmla="*/ 38012 w 385984"/>
                      <a:gd name="connsiteY149" fmla="*/ 368699 h 481447"/>
                      <a:gd name="connsiteX150" fmla="*/ 44825 w 385984"/>
                      <a:gd name="connsiteY150" fmla="*/ 378509 h 481447"/>
                      <a:gd name="connsiteX151" fmla="*/ 45097 w 385984"/>
                      <a:gd name="connsiteY151" fmla="*/ 373877 h 481447"/>
                      <a:gd name="connsiteX152" fmla="*/ 50547 w 385984"/>
                      <a:gd name="connsiteY152" fmla="*/ 395404 h 481447"/>
                      <a:gd name="connsiteX153" fmla="*/ 61719 w 385984"/>
                      <a:gd name="connsiteY153" fmla="*/ 403306 h 481447"/>
                      <a:gd name="connsiteX154" fmla="*/ 59676 w 385984"/>
                      <a:gd name="connsiteY154" fmla="*/ 399628 h 481447"/>
                      <a:gd name="connsiteX155" fmla="*/ 67442 w 385984"/>
                      <a:gd name="connsiteY155" fmla="*/ 404941 h 481447"/>
                      <a:gd name="connsiteX156" fmla="*/ 64172 w 385984"/>
                      <a:gd name="connsiteY156" fmla="*/ 413797 h 481447"/>
                      <a:gd name="connsiteX157" fmla="*/ 81611 w 385984"/>
                      <a:gd name="connsiteY157" fmla="*/ 425923 h 481447"/>
                      <a:gd name="connsiteX158" fmla="*/ 65534 w 385984"/>
                      <a:gd name="connsiteY158" fmla="*/ 416250 h 481447"/>
                      <a:gd name="connsiteX159" fmla="*/ 67169 w 385984"/>
                      <a:gd name="connsiteY159" fmla="*/ 420745 h 481447"/>
                      <a:gd name="connsiteX160" fmla="*/ 55452 w 385984"/>
                      <a:gd name="connsiteY160" fmla="*/ 406985 h 481447"/>
                      <a:gd name="connsiteX161" fmla="*/ 54498 w 385984"/>
                      <a:gd name="connsiteY161" fmla="*/ 398265 h 481447"/>
                      <a:gd name="connsiteX162" fmla="*/ 49185 w 385984"/>
                      <a:gd name="connsiteY162" fmla="*/ 399628 h 481447"/>
                      <a:gd name="connsiteX163" fmla="*/ 56814 w 385984"/>
                      <a:gd name="connsiteY163" fmla="*/ 412298 h 481447"/>
                      <a:gd name="connsiteX164" fmla="*/ 33653 w 385984"/>
                      <a:gd name="connsiteY164" fmla="*/ 391316 h 481447"/>
                      <a:gd name="connsiteX165" fmla="*/ 37468 w 385984"/>
                      <a:gd name="connsiteY165" fmla="*/ 385594 h 481447"/>
                      <a:gd name="connsiteX166" fmla="*/ 30383 w 385984"/>
                      <a:gd name="connsiteY166" fmla="*/ 375512 h 481447"/>
                      <a:gd name="connsiteX167" fmla="*/ 27249 w 385984"/>
                      <a:gd name="connsiteY167" fmla="*/ 379735 h 481447"/>
                      <a:gd name="connsiteX168" fmla="*/ 21254 w 385984"/>
                      <a:gd name="connsiteY168" fmla="*/ 358890 h 481447"/>
                      <a:gd name="connsiteX169" fmla="*/ 22344 w 385984"/>
                      <a:gd name="connsiteY169" fmla="*/ 365838 h 481447"/>
                      <a:gd name="connsiteX170" fmla="*/ 19756 w 385984"/>
                      <a:gd name="connsiteY170" fmla="*/ 335047 h 481447"/>
                      <a:gd name="connsiteX171" fmla="*/ 11989 w 385984"/>
                      <a:gd name="connsiteY171" fmla="*/ 332458 h 481447"/>
                      <a:gd name="connsiteX172" fmla="*/ 18666 w 385984"/>
                      <a:gd name="connsiteY172" fmla="*/ 333412 h 481447"/>
                      <a:gd name="connsiteX173" fmla="*/ 13488 w 385984"/>
                      <a:gd name="connsiteY173" fmla="*/ 322512 h 481447"/>
                      <a:gd name="connsiteX174" fmla="*/ 6812 w 385984"/>
                      <a:gd name="connsiteY174" fmla="*/ 319106 h 481447"/>
                      <a:gd name="connsiteX175" fmla="*/ 11172 w 385984"/>
                      <a:gd name="connsiteY175" fmla="*/ 322104 h 481447"/>
                      <a:gd name="connsiteX176" fmla="*/ 9810 w 385984"/>
                      <a:gd name="connsiteY176" fmla="*/ 312839 h 481447"/>
                      <a:gd name="connsiteX177" fmla="*/ 21663 w 385984"/>
                      <a:gd name="connsiteY177" fmla="*/ 325919 h 481447"/>
                      <a:gd name="connsiteX178" fmla="*/ 20982 w 385984"/>
                      <a:gd name="connsiteY178" fmla="*/ 321831 h 481447"/>
                      <a:gd name="connsiteX179" fmla="*/ 23570 w 385984"/>
                      <a:gd name="connsiteY179" fmla="*/ 328780 h 481447"/>
                      <a:gd name="connsiteX180" fmla="*/ 29429 w 385984"/>
                      <a:gd name="connsiteY180" fmla="*/ 324420 h 481447"/>
                      <a:gd name="connsiteX181" fmla="*/ 28475 w 385984"/>
                      <a:gd name="connsiteY181" fmla="*/ 324965 h 481447"/>
                      <a:gd name="connsiteX182" fmla="*/ 31337 w 385984"/>
                      <a:gd name="connsiteY182" fmla="*/ 329188 h 481447"/>
                      <a:gd name="connsiteX183" fmla="*/ 33789 w 385984"/>
                      <a:gd name="connsiteY183" fmla="*/ 321695 h 481447"/>
                      <a:gd name="connsiteX184" fmla="*/ 31745 w 385984"/>
                      <a:gd name="connsiteY184" fmla="*/ 317335 h 481447"/>
                      <a:gd name="connsiteX185" fmla="*/ 16077 w 385984"/>
                      <a:gd name="connsiteY185" fmla="*/ 303710 h 481447"/>
                      <a:gd name="connsiteX186" fmla="*/ 16894 w 385984"/>
                      <a:gd name="connsiteY186" fmla="*/ 287497 h 481447"/>
                      <a:gd name="connsiteX187" fmla="*/ 13352 w 385984"/>
                      <a:gd name="connsiteY187" fmla="*/ 286407 h 481447"/>
                      <a:gd name="connsiteX188" fmla="*/ 17984 w 385984"/>
                      <a:gd name="connsiteY188" fmla="*/ 277687 h 481447"/>
                      <a:gd name="connsiteX189" fmla="*/ 17303 w 385984"/>
                      <a:gd name="connsiteY189" fmla="*/ 280140 h 481447"/>
                      <a:gd name="connsiteX190" fmla="*/ 18393 w 385984"/>
                      <a:gd name="connsiteY190" fmla="*/ 280957 h 481447"/>
                      <a:gd name="connsiteX191" fmla="*/ 19074 w 385984"/>
                      <a:gd name="connsiteY191" fmla="*/ 281230 h 481447"/>
                      <a:gd name="connsiteX192" fmla="*/ 15941 w 385984"/>
                      <a:gd name="connsiteY192" fmla="*/ 270330 h 481447"/>
                      <a:gd name="connsiteX193" fmla="*/ 28067 w 385984"/>
                      <a:gd name="connsiteY193" fmla="*/ 271829 h 481447"/>
                      <a:gd name="connsiteX194" fmla="*/ 25614 w 385984"/>
                      <a:gd name="connsiteY194" fmla="*/ 260929 h 481447"/>
                      <a:gd name="connsiteX195" fmla="*/ 21799 w 385984"/>
                      <a:gd name="connsiteY195" fmla="*/ 258885 h 481447"/>
                      <a:gd name="connsiteX196" fmla="*/ 21799 w 385984"/>
                      <a:gd name="connsiteY196" fmla="*/ 245942 h 481447"/>
                      <a:gd name="connsiteX197" fmla="*/ 22480 w 385984"/>
                      <a:gd name="connsiteY197" fmla="*/ 246215 h 481447"/>
                      <a:gd name="connsiteX198" fmla="*/ 23026 w 385984"/>
                      <a:gd name="connsiteY198" fmla="*/ 231773 h 481447"/>
                      <a:gd name="connsiteX199" fmla="*/ 13625 w 385984"/>
                      <a:gd name="connsiteY199" fmla="*/ 222644 h 481447"/>
                      <a:gd name="connsiteX200" fmla="*/ 8720 w 385984"/>
                      <a:gd name="connsiteY200" fmla="*/ 226187 h 481447"/>
                      <a:gd name="connsiteX201" fmla="*/ 8720 w 385984"/>
                      <a:gd name="connsiteY201" fmla="*/ 223598 h 481447"/>
                      <a:gd name="connsiteX202" fmla="*/ 6267 w 385984"/>
                      <a:gd name="connsiteY202" fmla="*/ 225233 h 481447"/>
                      <a:gd name="connsiteX203" fmla="*/ 12126 w 385984"/>
                      <a:gd name="connsiteY203" fmla="*/ 246351 h 481447"/>
                      <a:gd name="connsiteX204" fmla="*/ 11853 w 385984"/>
                      <a:gd name="connsiteY204" fmla="*/ 238994 h 481447"/>
                      <a:gd name="connsiteX205" fmla="*/ 14306 w 385984"/>
                      <a:gd name="connsiteY205" fmla="*/ 255616 h 481447"/>
                      <a:gd name="connsiteX206" fmla="*/ 11581 w 385984"/>
                      <a:gd name="connsiteY206" fmla="*/ 258068 h 481447"/>
                      <a:gd name="connsiteX207" fmla="*/ 13352 w 385984"/>
                      <a:gd name="connsiteY207" fmla="*/ 265153 h 481447"/>
                      <a:gd name="connsiteX208" fmla="*/ 8038 w 385984"/>
                      <a:gd name="connsiteY208" fmla="*/ 256705 h 481447"/>
                      <a:gd name="connsiteX209" fmla="*/ 8311 w 385984"/>
                      <a:gd name="connsiteY209" fmla="*/ 268832 h 481447"/>
                      <a:gd name="connsiteX210" fmla="*/ 12126 w 385984"/>
                      <a:gd name="connsiteY210" fmla="*/ 270875 h 481447"/>
                      <a:gd name="connsiteX211" fmla="*/ 7085 w 385984"/>
                      <a:gd name="connsiteY211" fmla="*/ 273191 h 481447"/>
                      <a:gd name="connsiteX212" fmla="*/ 3542 w 385984"/>
                      <a:gd name="connsiteY212" fmla="*/ 261883 h 481447"/>
                      <a:gd name="connsiteX213" fmla="*/ 1090 w 385984"/>
                      <a:gd name="connsiteY213" fmla="*/ 265289 h 481447"/>
                      <a:gd name="connsiteX214" fmla="*/ 0 w 385984"/>
                      <a:gd name="connsiteY214" fmla="*/ 255343 h 481447"/>
                      <a:gd name="connsiteX215" fmla="*/ 2044 w 385984"/>
                      <a:gd name="connsiteY215" fmla="*/ 257659 h 481447"/>
                      <a:gd name="connsiteX216" fmla="*/ 5041 w 385984"/>
                      <a:gd name="connsiteY216" fmla="*/ 237086 h 481447"/>
                      <a:gd name="connsiteX217" fmla="*/ 2452 w 385984"/>
                      <a:gd name="connsiteY217" fmla="*/ 216786 h 481447"/>
                      <a:gd name="connsiteX218" fmla="*/ 7766 w 385984"/>
                      <a:gd name="connsiteY218" fmla="*/ 220737 h 481447"/>
                      <a:gd name="connsiteX219" fmla="*/ 5722 w 385984"/>
                      <a:gd name="connsiteY219" fmla="*/ 207112 h 481447"/>
                      <a:gd name="connsiteX220" fmla="*/ 9265 w 385984"/>
                      <a:gd name="connsiteY220" fmla="*/ 210927 h 481447"/>
                      <a:gd name="connsiteX221" fmla="*/ 14578 w 385984"/>
                      <a:gd name="connsiteY221" fmla="*/ 202616 h 481447"/>
                      <a:gd name="connsiteX222" fmla="*/ 10763 w 385984"/>
                      <a:gd name="connsiteY222" fmla="*/ 182043 h 481447"/>
                      <a:gd name="connsiteX223" fmla="*/ 13897 w 385984"/>
                      <a:gd name="connsiteY223" fmla="*/ 159426 h 481447"/>
                      <a:gd name="connsiteX224" fmla="*/ 15668 w 385984"/>
                      <a:gd name="connsiteY224" fmla="*/ 160925 h 481447"/>
                      <a:gd name="connsiteX225" fmla="*/ 21118 w 385984"/>
                      <a:gd name="connsiteY225" fmla="*/ 141033 h 481447"/>
                      <a:gd name="connsiteX226" fmla="*/ 28339 w 385984"/>
                      <a:gd name="connsiteY226" fmla="*/ 122503 h 481447"/>
                      <a:gd name="connsiteX227" fmla="*/ 38149 w 385984"/>
                      <a:gd name="connsiteY227" fmla="*/ 114056 h 481447"/>
                      <a:gd name="connsiteX228" fmla="*/ 41964 w 385984"/>
                      <a:gd name="connsiteY228" fmla="*/ 123048 h 481447"/>
                      <a:gd name="connsiteX229" fmla="*/ 29020 w 385984"/>
                      <a:gd name="connsiteY229" fmla="*/ 136537 h 481447"/>
                      <a:gd name="connsiteX230" fmla="*/ 33108 w 385984"/>
                      <a:gd name="connsiteY230" fmla="*/ 135038 h 481447"/>
                      <a:gd name="connsiteX231" fmla="*/ 28067 w 385984"/>
                      <a:gd name="connsiteY231" fmla="*/ 144030 h 481447"/>
                      <a:gd name="connsiteX232" fmla="*/ 31473 w 385984"/>
                      <a:gd name="connsiteY232" fmla="*/ 143758 h 481447"/>
                      <a:gd name="connsiteX233" fmla="*/ 26159 w 385984"/>
                      <a:gd name="connsiteY233" fmla="*/ 148663 h 481447"/>
                      <a:gd name="connsiteX234" fmla="*/ 27794 w 385984"/>
                      <a:gd name="connsiteY234" fmla="*/ 164331 h 481447"/>
                      <a:gd name="connsiteX235" fmla="*/ 23162 w 385984"/>
                      <a:gd name="connsiteY235" fmla="*/ 152750 h 481447"/>
                      <a:gd name="connsiteX236" fmla="*/ 20573 w 385984"/>
                      <a:gd name="connsiteY236" fmla="*/ 149752 h 481447"/>
                      <a:gd name="connsiteX237" fmla="*/ 18529 w 385984"/>
                      <a:gd name="connsiteY237" fmla="*/ 169099 h 481447"/>
                      <a:gd name="connsiteX238" fmla="*/ 17848 w 385984"/>
                      <a:gd name="connsiteY238" fmla="*/ 165285 h 481447"/>
                      <a:gd name="connsiteX239" fmla="*/ 12671 w 385984"/>
                      <a:gd name="connsiteY239" fmla="*/ 177547 h 481447"/>
                      <a:gd name="connsiteX240" fmla="*/ 17167 w 385984"/>
                      <a:gd name="connsiteY240" fmla="*/ 188310 h 481447"/>
                      <a:gd name="connsiteX241" fmla="*/ 24660 w 385984"/>
                      <a:gd name="connsiteY241" fmla="*/ 164058 h 481447"/>
                      <a:gd name="connsiteX242" fmla="*/ 29157 w 385984"/>
                      <a:gd name="connsiteY242" fmla="*/ 178364 h 481447"/>
                      <a:gd name="connsiteX243" fmla="*/ 28611 w 385984"/>
                      <a:gd name="connsiteY243" fmla="*/ 179046 h 481447"/>
                      <a:gd name="connsiteX244" fmla="*/ 39511 w 385984"/>
                      <a:gd name="connsiteY244" fmla="*/ 181634 h 481447"/>
                      <a:gd name="connsiteX245" fmla="*/ 41419 w 385984"/>
                      <a:gd name="connsiteY245" fmla="*/ 162424 h 481447"/>
                      <a:gd name="connsiteX246" fmla="*/ 35560 w 385984"/>
                      <a:gd name="connsiteY246" fmla="*/ 169645 h 481447"/>
                      <a:gd name="connsiteX247" fmla="*/ 35288 w 385984"/>
                      <a:gd name="connsiteY247" fmla="*/ 162151 h 481447"/>
                      <a:gd name="connsiteX248" fmla="*/ 36514 w 385984"/>
                      <a:gd name="connsiteY248" fmla="*/ 163922 h 481447"/>
                      <a:gd name="connsiteX249" fmla="*/ 43599 w 385984"/>
                      <a:gd name="connsiteY249" fmla="*/ 147300 h 481447"/>
                      <a:gd name="connsiteX250" fmla="*/ 44961 w 385984"/>
                      <a:gd name="connsiteY250" fmla="*/ 154521 h 481447"/>
                      <a:gd name="connsiteX251" fmla="*/ 49321 w 385984"/>
                      <a:gd name="connsiteY251" fmla="*/ 148799 h 481447"/>
                      <a:gd name="connsiteX252" fmla="*/ 44689 w 385984"/>
                      <a:gd name="connsiteY252" fmla="*/ 144711 h 481447"/>
                      <a:gd name="connsiteX253" fmla="*/ 60766 w 385984"/>
                      <a:gd name="connsiteY253" fmla="*/ 127817 h 481447"/>
                      <a:gd name="connsiteX254" fmla="*/ 61174 w 385984"/>
                      <a:gd name="connsiteY254" fmla="*/ 126454 h 481447"/>
                      <a:gd name="connsiteX255" fmla="*/ 58313 w 385984"/>
                      <a:gd name="connsiteY255" fmla="*/ 111467 h 481447"/>
                      <a:gd name="connsiteX256" fmla="*/ 66488 w 385984"/>
                      <a:gd name="connsiteY256" fmla="*/ 105337 h 481447"/>
                      <a:gd name="connsiteX257" fmla="*/ 52863 w 385984"/>
                      <a:gd name="connsiteY257" fmla="*/ 102611 h 481447"/>
                      <a:gd name="connsiteX258" fmla="*/ 56542 w 385984"/>
                      <a:gd name="connsiteY258" fmla="*/ 114465 h 481447"/>
                      <a:gd name="connsiteX259" fmla="*/ 53817 w 385984"/>
                      <a:gd name="connsiteY259" fmla="*/ 127408 h 481447"/>
                      <a:gd name="connsiteX260" fmla="*/ 52046 w 385984"/>
                      <a:gd name="connsiteY260" fmla="*/ 123321 h 481447"/>
                      <a:gd name="connsiteX261" fmla="*/ 45642 w 385984"/>
                      <a:gd name="connsiteY261" fmla="*/ 133540 h 481447"/>
                      <a:gd name="connsiteX262" fmla="*/ 47413 w 385984"/>
                      <a:gd name="connsiteY262" fmla="*/ 120596 h 481447"/>
                      <a:gd name="connsiteX263" fmla="*/ 44144 w 385984"/>
                      <a:gd name="connsiteY263" fmla="*/ 123730 h 481447"/>
                      <a:gd name="connsiteX264" fmla="*/ 51092 w 385984"/>
                      <a:gd name="connsiteY264" fmla="*/ 112558 h 481447"/>
                      <a:gd name="connsiteX265" fmla="*/ 51092 w 385984"/>
                      <a:gd name="connsiteY265" fmla="*/ 107108 h 481447"/>
                      <a:gd name="connsiteX266" fmla="*/ 45506 w 385984"/>
                      <a:gd name="connsiteY266" fmla="*/ 114465 h 481447"/>
                      <a:gd name="connsiteX267" fmla="*/ 40056 w 385984"/>
                      <a:gd name="connsiteY267" fmla="*/ 116781 h 481447"/>
                      <a:gd name="connsiteX268" fmla="*/ 52455 w 385984"/>
                      <a:gd name="connsiteY268" fmla="*/ 97025 h 481447"/>
                      <a:gd name="connsiteX269" fmla="*/ 52863 w 385984"/>
                      <a:gd name="connsiteY269" fmla="*/ 97707 h 481447"/>
                      <a:gd name="connsiteX270" fmla="*/ 58313 w 385984"/>
                      <a:gd name="connsiteY270" fmla="*/ 80948 h 481447"/>
                      <a:gd name="connsiteX271" fmla="*/ 66488 w 385984"/>
                      <a:gd name="connsiteY271" fmla="*/ 68550 h 481447"/>
                      <a:gd name="connsiteX272" fmla="*/ 67850 w 385984"/>
                      <a:gd name="connsiteY272" fmla="*/ 69776 h 481447"/>
                      <a:gd name="connsiteX273" fmla="*/ 71529 w 385984"/>
                      <a:gd name="connsiteY273" fmla="*/ 64326 h 481447"/>
                      <a:gd name="connsiteX274" fmla="*/ 63218 w 385984"/>
                      <a:gd name="connsiteY274" fmla="*/ 74681 h 481447"/>
                      <a:gd name="connsiteX275" fmla="*/ 66215 w 385984"/>
                      <a:gd name="connsiteY275" fmla="*/ 76180 h 481447"/>
                      <a:gd name="connsiteX276" fmla="*/ 61311 w 385984"/>
                      <a:gd name="connsiteY276" fmla="*/ 91576 h 481447"/>
                      <a:gd name="connsiteX277" fmla="*/ 69758 w 385984"/>
                      <a:gd name="connsiteY277" fmla="*/ 70866 h 481447"/>
                      <a:gd name="connsiteX278" fmla="*/ 75208 w 385984"/>
                      <a:gd name="connsiteY278" fmla="*/ 69640 h 481447"/>
                      <a:gd name="connsiteX279" fmla="*/ 75616 w 385984"/>
                      <a:gd name="connsiteY279" fmla="*/ 67187 h 481447"/>
                      <a:gd name="connsiteX280" fmla="*/ 76979 w 385984"/>
                      <a:gd name="connsiteY280" fmla="*/ 76725 h 481447"/>
                      <a:gd name="connsiteX281" fmla="*/ 74663 w 385984"/>
                      <a:gd name="connsiteY281" fmla="*/ 76453 h 481447"/>
                      <a:gd name="connsiteX282" fmla="*/ 69758 w 385984"/>
                      <a:gd name="connsiteY282" fmla="*/ 88306 h 481447"/>
                      <a:gd name="connsiteX283" fmla="*/ 70439 w 385984"/>
                      <a:gd name="connsiteY283" fmla="*/ 84218 h 481447"/>
                      <a:gd name="connsiteX284" fmla="*/ 63082 w 385984"/>
                      <a:gd name="connsiteY284" fmla="*/ 102475 h 481447"/>
                      <a:gd name="connsiteX285" fmla="*/ 85699 w 385984"/>
                      <a:gd name="connsiteY285" fmla="*/ 74954 h 481447"/>
                      <a:gd name="connsiteX286" fmla="*/ 78341 w 385984"/>
                      <a:gd name="connsiteY286" fmla="*/ 55062 h 481447"/>
                      <a:gd name="connsiteX287" fmla="*/ 99051 w 385984"/>
                      <a:gd name="connsiteY287" fmla="*/ 36805 h 481447"/>
                      <a:gd name="connsiteX288" fmla="*/ 99323 w 385984"/>
                      <a:gd name="connsiteY288" fmla="*/ 38303 h 481447"/>
                      <a:gd name="connsiteX289" fmla="*/ 106817 w 385984"/>
                      <a:gd name="connsiteY289" fmla="*/ 31900 h 481447"/>
                      <a:gd name="connsiteX290" fmla="*/ 109678 w 385984"/>
                      <a:gd name="connsiteY290" fmla="*/ 35715 h 481447"/>
                      <a:gd name="connsiteX291" fmla="*/ 118534 w 385984"/>
                      <a:gd name="connsiteY291" fmla="*/ 26995 h 481447"/>
                      <a:gd name="connsiteX292" fmla="*/ 107498 w 385984"/>
                      <a:gd name="connsiteY292" fmla="*/ 38849 h 481447"/>
                      <a:gd name="connsiteX293" fmla="*/ 108452 w 385984"/>
                      <a:gd name="connsiteY293" fmla="*/ 36532 h 481447"/>
                      <a:gd name="connsiteX294" fmla="*/ 93737 w 385984"/>
                      <a:gd name="connsiteY294" fmla="*/ 47704 h 481447"/>
                      <a:gd name="connsiteX295" fmla="*/ 88560 w 385984"/>
                      <a:gd name="connsiteY295" fmla="*/ 47568 h 481447"/>
                      <a:gd name="connsiteX296" fmla="*/ 84745 w 385984"/>
                      <a:gd name="connsiteY296" fmla="*/ 56424 h 481447"/>
                      <a:gd name="connsiteX297" fmla="*/ 92375 w 385984"/>
                      <a:gd name="connsiteY297" fmla="*/ 55471 h 481447"/>
                      <a:gd name="connsiteX298" fmla="*/ 101094 w 385984"/>
                      <a:gd name="connsiteY298" fmla="*/ 46478 h 481447"/>
                      <a:gd name="connsiteX299" fmla="*/ 91966 w 385984"/>
                      <a:gd name="connsiteY299" fmla="*/ 56288 h 481447"/>
                      <a:gd name="connsiteX300" fmla="*/ 98097 w 385984"/>
                      <a:gd name="connsiteY300" fmla="*/ 67460 h 481447"/>
                      <a:gd name="connsiteX301" fmla="*/ 96734 w 385984"/>
                      <a:gd name="connsiteY301" fmla="*/ 59558 h 481447"/>
                      <a:gd name="connsiteX302" fmla="*/ 109950 w 385984"/>
                      <a:gd name="connsiteY302" fmla="*/ 41165 h 481447"/>
                      <a:gd name="connsiteX303" fmla="*/ 109950 w 385984"/>
                      <a:gd name="connsiteY303" fmla="*/ 41846 h 481447"/>
                      <a:gd name="connsiteX304" fmla="*/ 116626 w 385984"/>
                      <a:gd name="connsiteY304" fmla="*/ 35851 h 481447"/>
                      <a:gd name="connsiteX305" fmla="*/ 115400 w 385984"/>
                      <a:gd name="connsiteY305" fmla="*/ 41029 h 481447"/>
                      <a:gd name="connsiteX306" fmla="*/ 123030 w 385984"/>
                      <a:gd name="connsiteY306" fmla="*/ 30265 h 481447"/>
                      <a:gd name="connsiteX307" fmla="*/ 131341 w 385984"/>
                      <a:gd name="connsiteY307" fmla="*/ 29584 h 481447"/>
                      <a:gd name="connsiteX308" fmla="*/ 129570 w 385984"/>
                      <a:gd name="connsiteY308" fmla="*/ 23316 h 481447"/>
                      <a:gd name="connsiteX309" fmla="*/ 123711 w 385984"/>
                      <a:gd name="connsiteY309" fmla="*/ 28902 h 481447"/>
                      <a:gd name="connsiteX310" fmla="*/ 127390 w 385984"/>
                      <a:gd name="connsiteY310" fmla="*/ 21545 h 481447"/>
                      <a:gd name="connsiteX311" fmla="*/ 128071 w 385984"/>
                      <a:gd name="connsiteY311" fmla="*/ 21545 h 481447"/>
                      <a:gd name="connsiteX312" fmla="*/ 130115 w 385984"/>
                      <a:gd name="connsiteY312" fmla="*/ 16368 h 481447"/>
                      <a:gd name="connsiteX313" fmla="*/ 139652 w 385984"/>
                      <a:gd name="connsiteY313" fmla="*/ 17186 h 481447"/>
                      <a:gd name="connsiteX314" fmla="*/ 136109 w 385984"/>
                      <a:gd name="connsiteY314" fmla="*/ 13507 h 481447"/>
                      <a:gd name="connsiteX315" fmla="*/ 158863 w 385984"/>
                      <a:gd name="connsiteY315" fmla="*/ 7512 h 481447"/>
                      <a:gd name="connsiteX316" fmla="*/ 178482 w 385984"/>
                      <a:gd name="connsiteY316" fmla="*/ 3016 h 481447"/>
                      <a:gd name="connsiteX317" fmla="*/ 180389 w 385984"/>
                      <a:gd name="connsiteY317" fmla="*/ 12689 h 481447"/>
                      <a:gd name="connsiteX318" fmla="*/ 162541 w 385984"/>
                      <a:gd name="connsiteY318" fmla="*/ 17321 h 481447"/>
                      <a:gd name="connsiteX319" fmla="*/ 174803 w 385984"/>
                      <a:gd name="connsiteY319" fmla="*/ 8874 h 481447"/>
                      <a:gd name="connsiteX320" fmla="*/ 156955 w 385984"/>
                      <a:gd name="connsiteY320" fmla="*/ 10918 h 481447"/>
                      <a:gd name="connsiteX321" fmla="*/ 133385 w 385984"/>
                      <a:gd name="connsiteY321" fmla="*/ 24407 h 481447"/>
                      <a:gd name="connsiteX322" fmla="*/ 131750 w 385984"/>
                      <a:gd name="connsiteY322" fmla="*/ 31082 h 481447"/>
                      <a:gd name="connsiteX323" fmla="*/ 157228 w 385984"/>
                      <a:gd name="connsiteY323" fmla="*/ 21137 h 481447"/>
                      <a:gd name="connsiteX324" fmla="*/ 154911 w 385984"/>
                      <a:gd name="connsiteY324" fmla="*/ 23453 h 481447"/>
                      <a:gd name="connsiteX325" fmla="*/ 167310 w 385984"/>
                      <a:gd name="connsiteY325" fmla="*/ 18139 h 481447"/>
                      <a:gd name="connsiteX326" fmla="*/ 166629 w 385984"/>
                      <a:gd name="connsiteY326" fmla="*/ 17867 h 481447"/>
                      <a:gd name="connsiteX327" fmla="*/ 176711 w 385984"/>
                      <a:gd name="connsiteY327" fmla="*/ 19366 h 481447"/>
                      <a:gd name="connsiteX328" fmla="*/ 183251 w 385984"/>
                      <a:gd name="connsiteY328" fmla="*/ 15959 h 481447"/>
                      <a:gd name="connsiteX329" fmla="*/ 191834 w 385984"/>
                      <a:gd name="connsiteY329" fmla="*/ 17731 h 481447"/>
                      <a:gd name="connsiteX330" fmla="*/ 190880 w 385984"/>
                      <a:gd name="connsiteY330" fmla="*/ 13779 h 481447"/>
                      <a:gd name="connsiteX331" fmla="*/ 200826 w 385984"/>
                      <a:gd name="connsiteY331" fmla="*/ 12689 h 481447"/>
                      <a:gd name="connsiteX332" fmla="*/ 200826 w 385984"/>
                      <a:gd name="connsiteY332" fmla="*/ 9147 h 481447"/>
                      <a:gd name="connsiteX333" fmla="*/ 188700 w 385984"/>
                      <a:gd name="connsiteY333" fmla="*/ 9147 h 481447"/>
                      <a:gd name="connsiteX334" fmla="*/ 196603 w 385984"/>
                      <a:gd name="connsiteY334" fmla="*/ 3970 h 481447"/>
                      <a:gd name="connsiteX335" fmla="*/ 203143 w 385984"/>
                      <a:gd name="connsiteY335" fmla="*/ 8874 h 481447"/>
                      <a:gd name="connsiteX336" fmla="*/ 207911 w 385984"/>
                      <a:gd name="connsiteY336" fmla="*/ 6558 h 481447"/>
                      <a:gd name="connsiteX337" fmla="*/ 206685 w 385984"/>
                      <a:gd name="connsiteY337" fmla="*/ 7648 h 481447"/>
                      <a:gd name="connsiteX338" fmla="*/ 215813 w 385984"/>
                      <a:gd name="connsiteY338" fmla="*/ 6558 h 481447"/>
                      <a:gd name="connsiteX339" fmla="*/ 200009 w 385984"/>
                      <a:gd name="connsiteY339" fmla="*/ 5332 h 481447"/>
                      <a:gd name="connsiteX340" fmla="*/ 217448 w 385984"/>
                      <a:gd name="connsiteY340" fmla="*/ 291 h 481447"/>
                      <a:gd name="connsiteX341" fmla="*/ 231481 w 385984"/>
                      <a:gd name="connsiteY341" fmla="*/ 2879 h 481447"/>
                      <a:gd name="connsiteX342" fmla="*/ 215541 w 385984"/>
                      <a:gd name="connsiteY342" fmla="*/ 10237 h 481447"/>
                      <a:gd name="connsiteX343" fmla="*/ 217993 w 385984"/>
                      <a:gd name="connsiteY343" fmla="*/ 10237 h 481447"/>
                      <a:gd name="connsiteX344" fmla="*/ 203143 w 385984"/>
                      <a:gd name="connsiteY344" fmla="*/ 12689 h 481447"/>
                      <a:gd name="connsiteX345" fmla="*/ 207230 w 385984"/>
                      <a:gd name="connsiteY345" fmla="*/ 17186 h 481447"/>
                      <a:gd name="connsiteX346" fmla="*/ 219492 w 385984"/>
                      <a:gd name="connsiteY346" fmla="*/ 13371 h 481447"/>
                      <a:gd name="connsiteX347" fmla="*/ 218129 w 385984"/>
                      <a:gd name="connsiteY347" fmla="*/ 18957 h 481447"/>
                      <a:gd name="connsiteX348" fmla="*/ 227258 w 385984"/>
                      <a:gd name="connsiteY348" fmla="*/ 20183 h 481447"/>
                      <a:gd name="connsiteX349" fmla="*/ 226440 w 385984"/>
                      <a:gd name="connsiteY349" fmla="*/ 20455 h 481447"/>
                      <a:gd name="connsiteX350" fmla="*/ 233253 w 385984"/>
                      <a:gd name="connsiteY350" fmla="*/ 22227 h 481447"/>
                      <a:gd name="connsiteX351" fmla="*/ 242109 w 385984"/>
                      <a:gd name="connsiteY351" fmla="*/ 24134 h 481447"/>
                      <a:gd name="connsiteX352" fmla="*/ 253962 w 385984"/>
                      <a:gd name="connsiteY352" fmla="*/ 24952 h 481447"/>
                      <a:gd name="connsiteX353" fmla="*/ 257913 w 385984"/>
                      <a:gd name="connsiteY353" fmla="*/ 21409 h 481447"/>
                      <a:gd name="connsiteX354" fmla="*/ 274808 w 385984"/>
                      <a:gd name="connsiteY354" fmla="*/ 25496 h 481447"/>
                      <a:gd name="connsiteX355" fmla="*/ 268132 w 385984"/>
                      <a:gd name="connsiteY355" fmla="*/ 20592 h 481447"/>
                      <a:gd name="connsiteX356" fmla="*/ 284754 w 385984"/>
                      <a:gd name="connsiteY356" fmla="*/ 18957 h 481447"/>
                      <a:gd name="connsiteX357" fmla="*/ 283800 w 385984"/>
                      <a:gd name="connsiteY357" fmla="*/ 23453 h 481447"/>
                      <a:gd name="connsiteX358" fmla="*/ 293201 w 385984"/>
                      <a:gd name="connsiteY358" fmla="*/ 28358 h 481447"/>
                      <a:gd name="connsiteX359" fmla="*/ 302466 w 385984"/>
                      <a:gd name="connsiteY359" fmla="*/ 34216 h 481447"/>
                      <a:gd name="connsiteX360" fmla="*/ 318543 w 385984"/>
                      <a:gd name="connsiteY360" fmla="*/ 41437 h 481447"/>
                      <a:gd name="connsiteX361" fmla="*/ 333121 w 385984"/>
                      <a:gd name="connsiteY361" fmla="*/ 59558 h 481447"/>
                      <a:gd name="connsiteX362" fmla="*/ 340069 w 385984"/>
                      <a:gd name="connsiteY362" fmla="*/ 61193 h 481447"/>
                      <a:gd name="connsiteX363" fmla="*/ 338298 w 385984"/>
                      <a:gd name="connsiteY363" fmla="*/ 64735 h 481447"/>
                      <a:gd name="connsiteX364" fmla="*/ 354784 w 385984"/>
                      <a:gd name="connsiteY364" fmla="*/ 81357 h 481447"/>
                      <a:gd name="connsiteX365" fmla="*/ 357236 w 385984"/>
                      <a:gd name="connsiteY365" fmla="*/ 92257 h 481447"/>
                      <a:gd name="connsiteX366" fmla="*/ 345111 w 385984"/>
                      <a:gd name="connsiteY366" fmla="*/ 79177 h 481447"/>
                      <a:gd name="connsiteX367" fmla="*/ 347972 w 385984"/>
                      <a:gd name="connsiteY367" fmla="*/ 76997 h 481447"/>
                      <a:gd name="connsiteX368" fmla="*/ 336936 w 385984"/>
                      <a:gd name="connsiteY368" fmla="*/ 65280 h 481447"/>
                      <a:gd name="connsiteX369" fmla="*/ 339797 w 385984"/>
                      <a:gd name="connsiteY369" fmla="*/ 71956 h 481447"/>
                      <a:gd name="connsiteX370" fmla="*/ 327262 w 385984"/>
                      <a:gd name="connsiteY370" fmla="*/ 70321 h 481447"/>
                      <a:gd name="connsiteX371" fmla="*/ 344565 w 385984"/>
                      <a:gd name="connsiteY371" fmla="*/ 82720 h 481447"/>
                      <a:gd name="connsiteX372" fmla="*/ 332167 w 385984"/>
                      <a:gd name="connsiteY372" fmla="*/ 76588 h 481447"/>
                      <a:gd name="connsiteX373" fmla="*/ 335165 w 385984"/>
                      <a:gd name="connsiteY373" fmla="*/ 82856 h 481447"/>
                      <a:gd name="connsiteX374" fmla="*/ 340887 w 385984"/>
                      <a:gd name="connsiteY374" fmla="*/ 84355 h 481447"/>
                      <a:gd name="connsiteX375" fmla="*/ 340206 w 385984"/>
                      <a:gd name="connsiteY375" fmla="*/ 84627 h 481447"/>
                      <a:gd name="connsiteX376" fmla="*/ 359144 w 385984"/>
                      <a:gd name="connsiteY376" fmla="*/ 97843 h 481447"/>
                      <a:gd name="connsiteX377" fmla="*/ 365547 w 385984"/>
                      <a:gd name="connsiteY377" fmla="*/ 89396 h 481447"/>
                      <a:gd name="connsiteX378" fmla="*/ 368817 w 385984"/>
                      <a:gd name="connsiteY378" fmla="*/ 102884 h 481447"/>
                      <a:gd name="connsiteX379" fmla="*/ 353285 w 385984"/>
                      <a:gd name="connsiteY379" fmla="*/ 97025 h 481447"/>
                      <a:gd name="connsiteX380" fmla="*/ 349743 w 385984"/>
                      <a:gd name="connsiteY380" fmla="*/ 104791 h 481447"/>
                      <a:gd name="connsiteX381" fmla="*/ 357509 w 385984"/>
                      <a:gd name="connsiteY381" fmla="*/ 106563 h 481447"/>
                      <a:gd name="connsiteX382" fmla="*/ 356555 w 385984"/>
                      <a:gd name="connsiteY382" fmla="*/ 107925 h 481447"/>
                      <a:gd name="connsiteX383" fmla="*/ 362686 w 385984"/>
                      <a:gd name="connsiteY383" fmla="*/ 114738 h 481447"/>
                      <a:gd name="connsiteX384" fmla="*/ 361324 w 385984"/>
                      <a:gd name="connsiteY384" fmla="*/ 114329 h 481447"/>
                      <a:gd name="connsiteX385" fmla="*/ 366910 w 385984"/>
                      <a:gd name="connsiteY385" fmla="*/ 123730 h 481447"/>
                      <a:gd name="connsiteX386" fmla="*/ 374131 w 385984"/>
                      <a:gd name="connsiteY386" fmla="*/ 127136 h 481447"/>
                      <a:gd name="connsiteX387" fmla="*/ 370997 w 385984"/>
                      <a:gd name="connsiteY387" fmla="*/ 108606 h 481447"/>
                      <a:gd name="connsiteX388" fmla="*/ 363912 w 385984"/>
                      <a:gd name="connsiteY388" fmla="*/ 107517 h 481447"/>
                      <a:gd name="connsiteX389" fmla="*/ 367455 w 385984"/>
                      <a:gd name="connsiteY389" fmla="*/ 112966 h 481447"/>
                      <a:gd name="connsiteX390" fmla="*/ 364049 w 385984"/>
                      <a:gd name="connsiteY390" fmla="*/ 110650 h 481447"/>
                      <a:gd name="connsiteX391" fmla="*/ 362141 w 385984"/>
                      <a:gd name="connsiteY391" fmla="*/ 104655 h 481447"/>
                      <a:gd name="connsiteX392" fmla="*/ 372632 w 385984"/>
                      <a:gd name="connsiteY392" fmla="*/ 107244 h 481447"/>
                      <a:gd name="connsiteX393" fmla="*/ 377946 w 385984"/>
                      <a:gd name="connsiteY393" fmla="*/ 116645 h 481447"/>
                      <a:gd name="connsiteX394" fmla="*/ 378899 w 385984"/>
                      <a:gd name="connsiteY394" fmla="*/ 140761 h 481447"/>
                      <a:gd name="connsiteX395" fmla="*/ 377537 w 385984"/>
                      <a:gd name="connsiteY395" fmla="*/ 137218 h 481447"/>
                      <a:gd name="connsiteX396" fmla="*/ 375085 w 385984"/>
                      <a:gd name="connsiteY396" fmla="*/ 142804 h 481447"/>
                      <a:gd name="connsiteX397" fmla="*/ 378491 w 385984"/>
                      <a:gd name="connsiteY397" fmla="*/ 145938 h 481447"/>
                      <a:gd name="connsiteX398" fmla="*/ 376856 w 385984"/>
                      <a:gd name="connsiteY398" fmla="*/ 146483 h 481447"/>
                      <a:gd name="connsiteX399" fmla="*/ 385984 w 385984"/>
                      <a:gd name="connsiteY399" fmla="*/ 155066 h 481447"/>
                      <a:gd name="connsiteX400" fmla="*/ 379308 w 385984"/>
                      <a:gd name="connsiteY400" fmla="*/ 156565 h 481447"/>
                      <a:gd name="connsiteX401" fmla="*/ 378218 w 385984"/>
                      <a:gd name="connsiteY401" fmla="*/ 170053 h 481447"/>
                      <a:gd name="connsiteX402" fmla="*/ 381079 w 385984"/>
                      <a:gd name="connsiteY402" fmla="*/ 174004 h 481447"/>
                      <a:gd name="connsiteX403" fmla="*/ 380534 w 385984"/>
                      <a:gd name="connsiteY403" fmla="*/ 173323 h 481447"/>
                      <a:gd name="connsiteX404" fmla="*/ 379581 w 385984"/>
                      <a:gd name="connsiteY404" fmla="*/ 178637 h 481447"/>
                      <a:gd name="connsiteX405" fmla="*/ 374131 w 385984"/>
                      <a:gd name="connsiteY405" fmla="*/ 167192 h 481447"/>
                      <a:gd name="connsiteX406" fmla="*/ 370588 w 385984"/>
                      <a:gd name="connsiteY406" fmla="*/ 168010 h 481447"/>
                      <a:gd name="connsiteX407" fmla="*/ 364185 w 385984"/>
                      <a:gd name="connsiteY407" fmla="*/ 160244 h 481447"/>
                      <a:gd name="connsiteX408" fmla="*/ 368817 w 385984"/>
                      <a:gd name="connsiteY408" fmla="*/ 170462 h 481447"/>
                      <a:gd name="connsiteX409" fmla="*/ 363776 w 385984"/>
                      <a:gd name="connsiteY409" fmla="*/ 168282 h 481447"/>
                      <a:gd name="connsiteX410" fmla="*/ 365956 w 385984"/>
                      <a:gd name="connsiteY410" fmla="*/ 168282 h 481447"/>
                      <a:gd name="connsiteX411" fmla="*/ 357373 w 385984"/>
                      <a:gd name="connsiteY411" fmla="*/ 153159 h 481447"/>
                      <a:gd name="connsiteX412" fmla="*/ 358326 w 385984"/>
                      <a:gd name="connsiteY412" fmla="*/ 152614 h 481447"/>
                      <a:gd name="connsiteX413" fmla="*/ 347563 w 385984"/>
                      <a:gd name="connsiteY413" fmla="*/ 137082 h 481447"/>
                      <a:gd name="connsiteX414" fmla="*/ 350152 w 385984"/>
                      <a:gd name="connsiteY414" fmla="*/ 138035 h 481447"/>
                      <a:gd name="connsiteX415" fmla="*/ 332985 w 385984"/>
                      <a:gd name="connsiteY415" fmla="*/ 124547 h 481447"/>
                      <a:gd name="connsiteX416" fmla="*/ 331758 w 385984"/>
                      <a:gd name="connsiteY416" fmla="*/ 125228 h 481447"/>
                      <a:gd name="connsiteX417" fmla="*/ 329715 w 385984"/>
                      <a:gd name="connsiteY417" fmla="*/ 122231 h 481447"/>
                      <a:gd name="connsiteX418" fmla="*/ 329715 w 385984"/>
                      <a:gd name="connsiteY418" fmla="*/ 122231 h 481447"/>
                      <a:gd name="connsiteX419" fmla="*/ 319905 w 385984"/>
                      <a:gd name="connsiteY419" fmla="*/ 116236 h 481447"/>
                      <a:gd name="connsiteX420" fmla="*/ 320450 w 385984"/>
                      <a:gd name="connsiteY420" fmla="*/ 120187 h 481447"/>
                      <a:gd name="connsiteX421" fmla="*/ 327943 w 385984"/>
                      <a:gd name="connsiteY421" fmla="*/ 123730 h 481447"/>
                      <a:gd name="connsiteX422" fmla="*/ 333121 w 385984"/>
                      <a:gd name="connsiteY422" fmla="*/ 133403 h 481447"/>
                      <a:gd name="connsiteX423" fmla="*/ 339933 w 385984"/>
                      <a:gd name="connsiteY423" fmla="*/ 133948 h 481447"/>
                      <a:gd name="connsiteX424" fmla="*/ 339933 w 385984"/>
                      <a:gd name="connsiteY424" fmla="*/ 140624 h 481447"/>
                      <a:gd name="connsiteX425" fmla="*/ 338298 w 385984"/>
                      <a:gd name="connsiteY425" fmla="*/ 136946 h 481447"/>
                      <a:gd name="connsiteX426" fmla="*/ 334756 w 385984"/>
                      <a:gd name="connsiteY426" fmla="*/ 141850 h 481447"/>
                      <a:gd name="connsiteX427" fmla="*/ 348380 w 385984"/>
                      <a:gd name="connsiteY427" fmla="*/ 162287 h 481447"/>
                      <a:gd name="connsiteX428" fmla="*/ 348108 w 385984"/>
                      <a:gd name="connsiteY428" fmla="*/ 157791 h 481447"/>
                      <a:gd name="connsiteX429" fmla="*/ 351105 w 385984"/>
                      <a:gd name="connsiteY429" fmla="*/ 169372 h 481447"/>
                      <a:gd name="connsiteX430" fmla="*/ 347154 w 385984"/>
                      <a:gd name="connsiteY430" fmla="*/ 161606 h 481447"/>
                      <a:gd name="connsiteX431" fmla="*/ 347835 w 385984"/>
                      <a:gd name="connsiteY431" fmla="*/ 169781 h 481447"/>
                      <a:gd name="connsiteX432" fmla="*/ 356283 w 385984"/>
                      <a:gd name="connsiteY432" fmla="*/ 176866 h 481447"/>
                      <a:gd name="connsiteX433" fmla="*/ 355329 w 385984"/>
                      <a:gd name="connsiteY433" fmla="*/ 172778 h 481447"/>
                      <a:gd name="connsiteX434" fmla="*/ 359144 w 385984"/>
                      <a:gd name="connsiteY434" fmla="*/ 189945 h 481447"/>
                      <a:gd name="connsiteX435" fmla="*/ 352740 w 385984"/>
                      <a:gd name="connsiteY435" fmla="*/ 174958 h 481447"/>
                      <a:gd name="connsiteX436" fmla="*/ 346609 w 385984"/>
                      <a:gd name="connsiteY436" fmla="*/ 175231 h 481447"/>
                      <a:gd name="connsiteX437" fmla="*/ 348380 w 385984"/>
                      <a:gd name="connsiteY437" fmla="*/ 180408 h 481447"/>
                      <a:gd name="connsiteX438" fmla="*/ 347972 w 385984"/>
                      <a:gd name="connsiteY438" fmla="*/ 182315 h 481447"/>
                      <a:gd name="connsiteX439" fmla="*/ 335301 w 385984"/>
                      <a:gd name="connsiteY439" fmla="*/ 167192 h 481447"/>
                      <a:gd name="connsiteX440" fmla="*/ 337072 w 385984"/>
                      <a:gd name="connsiteY440" fmla="*/ 167737 h 481447"/>
                      <a:gd name="connsiteX441" fmla="*/ 332576 w 385984"/>
                      <a:gd name="connsiteY441" fmla="*/ 155339 h 481447"/>
                      <a:gd name="connsiteX442" fmla="*/ 334483 w 385984"/>
                      <a:gd name="connsiteY442" fmla="*/ 159290 h 481447"/>
                      <a:gd name="connsiteX443" fmla="*/ 329579 w 385984"/>
                      <a:gd name="connsiteY443" fmla="*/ 155475 h 481447"/>
                      <a:gd name="connsiteX444" fmla="*/ 327943 w 385984"/>
                      <a:gd name="connsiteY444" fmla="*/ 159698 h 481447"/>
                      <a:gd name="connsiteX445" fmla="*/ 324401 w 385984"/>
                      <a:gd name="connsiteY445" fmla="*/ 152886 h 481447"/>
                      <a:gd name="connsiteX446" fmla="*/ 328897 w 385984"/>
                      <a:gd name="connsiteY446" fmla="*/ 151796 h 481447"/>
                      <a:gd name="connsiteX447" fmla="*/ 326036 w 385984"/>
                      <a:gd name="connsiteY447" fmla="*/ 142668 h 481447"/>
                      <a:gd name="connsiteX448" fmla="*/ 318543 w 385984"/>
                      <a:gd name="connsiteY448" fmla="*/ 142531 h 481447"/>
                      <a:gd name="connsiteX449" fmla="*/ 318951 w 385984"/>
                      <a:gd name="connsiteY449" fmla="*/ 143485 h 481447"/>
                      <a:gd name="connsiteX450" fmla="*/ 316226 w 385984"/>
                      <a:gd name="connsiteY450" fmla="*/ 139398 h 481447"/>
                      <a:gd name="connsiteX451" fmla="*/ 320859 w 385984"/>
                      <a:gd name="connsiteY451" fmla="*/ 141578 h 481447"/>
                      <a:gd name="connsiteX452" fmla="*/ 317316 w 385984"/>
                      <a:gd name="connsiteY452" fmla="*/ 137627 h 481447"/>
                      <a:gd name="connsiteX453" fmla="*/ 319769 w 385984"/>
                      <a:gd name="connsiteY453" fmla="*/ 138172 h 481447"/>
                      <a:gd name="connsiteX454" fmla="*/ 315136 w 385984"/>
                      <a:gd name="connsiteY454" fmla="*/ 131360 h 481447"/>
                      <a:gd name="connsiteX455" fmla="*/ 305054 w 385984"/>
                      <a:gd name="connsiteY455" fmla="*/ 132722 h 481447"/>
                      <a:gd name="connsiteX456" fmla="*/ 301103 w 385984"/>
                      <a:gd name="connsiteY456" fmla="*/ 127953 h 481447"/>
                      <a:gd name="connsiteX457" fmla="*/ 302329 w 385984"/>
                      <a:gd name="connsiteY457" fmla="*/ 127953 h 481447"/>
                      <a:gd name="connsiteX458" fmla="*/ 293746 w 385984"/>
                      <a:gd name="connsiteY458" fmla="*/ 120051 h 481447"/>
                      <a:gd name="connsiteX459" fmla="*/ 302193 w 385984"/>
                      <a:gd name="connsiteY459" fmla="*/ 112694 h 481447"/>
                      <a:gd name="connsiteX460" fmla="*/ 290340 w 385984"/>
                      <a:gd name="connsiteY460" fmla="*/ 112694 h 481447"/>
                      <a:gd name="connsiteX461" fmla="*/ 291021 w 385984"/>
                      <a:gd name="connsiteY461" fmla="*/ 111876 h 481447"/>
                      <a:gd name="connsiteX462" fmla="*/ 284890 w 385984"/>
                      <a:gd name="connsiteY462" fmla="*/ 110378 h 481447"/>
                      <a:gd name="connsiteX463" fmla="*/ 288296 w 385984"/>
                      <a:gd name="connsiteY463" fmla="*/ 113784 h 481447"/>
                      <a:gd name="connsiteX464" fmla="*/ 281211 w 385984"/>
                      <a:gd name="connsiteY464" fmla="*/ 109832 h 481447"/>
                      <a:gd name="connsiteX465" fmla="*/ 281484 w 385984"/>
                      <a:gd name="connsiteY465" fmla="*/ 104791 h 481447"/>
                      <a:gd name="connsiteX466" fmla="*/ 268132 w 385984"/>
                      <a:gd name="connsiteY466" fmla="*/ 99069 h 481447"/>
                      <a:gd name="connsiteX467" fmla="*/ 258867 w 385984"/>
                      <a:gd name="connsiteY467" fmla="*/ 91303 h 481447"/>
                      <a:gd name="connsiteX468" fmla="*/ 262137 w 385984"/>
                      <a:gd name="connsiteY468" fmla="*/ 93210 h 481447"/>
                      <a:gd name="connsiteX469" fmla="*/ 263772 w 385984"/>
                      <a:gd name="connsiteY469" fmla="*/ 88578 h 481447"/>
                      <a:gd name="connsiteX470" fmla="*/ 264044 w 385984"/>
                      <a:gd name="connsiteY470" fmla="*/ 90213 h 481447"/>
                      <a:gd name="connsiteX471" fmla="*/ 268813 w 385984"/>
                      <a:gd name="connsiteY471" fmla="*/ 89123 h 481447"/>
                      <a:gd name="connsiteX472" fmla="*/ 266088 w 385984"/>
                      <a:gd name="connsiteY472" fmla="*/ 83946 h 481447"/>
                      <a:gd name="connsiteX473" fmla="*/ 267995 w 385984"/>
                      <a:gd name="connsiteY473" fmla="*/ 84218 h 481447"/>
                      <a:gd name="connsiteX474" fmla="*/ 263091 w 385984"/>
                      <a:gd name="connsiteY474" fmla="*/ 76725 h 481447"/>
                      <a:gd name="connsiteX475" fmla="*/ 263091 w 385984"/>
                      <a:gd name="connsiteY475" fmla="*/ 78905 h 481447"/>
                      <a:gd name="connsiteX476" fmla="*/ 237340 w 385984"/>
                      <a:gd name="connsiteY476" fmla="*/ 69232 h 481447"/>
                      <a:gd name="connsiteX477" fmla="*/ 225623 w 385984"/>
                      <a:gd name="connsiteY477" fmla="*/ 73455 h 481447"/>
                      <a:gd name="connsiteX478" fmla="*/ 211862 w 385984"/>
                      <a:gd name="connsiteY478" fmla="*/ 76453 h 481447"/>
                      <a:gd name="connsiteX479" fmla="*/ 213225 w 385984"/>
                      <a:gd name="connsiteY479" fmla="*/ 66779 h 481447"/>
                      <a:gd name="connsiteX480" fmla="*/ 220991 w 385984"/>
                      <a:gd name="connsiteY480" fmla="*/ 63781 h 481447"/>
                      <a:gd name="connsiteX481" fmla="*/ 222489 w 385984"/>
                      <a:gd name="connsiteY481" fmla="*/ 68959 h 481447"/>
                      <a:gd name="connsiteX482" fmla="*/ 224669 w 385984"/>
                      <a:gd name="connsiteY482" fmla="*/ 61329 h 481447"/>
                      <a:gd name="connsiteX483" fmla="*/ 202461 w 385984"/>
                      <a:gd name="connsiteY483" fmla="*/ 70049 h 481447"/>
                      <a:gd name="connsiteX484" fmla="*/ 202189 w 385984"/>
                      <a:gd name="connsiteY484" fmla="*/ 68959 h 481447"/>
                      <a:gd name="connsiteX485" fmla="*/ 197965 w 385984"/>
                      <a:gd name="connsiteY485" fmla="*/ 71684 h 481447"/>
                      <a:gd name="connsiteX486" fmla="*/ 197420 w 385984"/>
                      <a:gd name="connsiteY486" fmla="*/ 76044 h 481447"/>
                      <a:gd name="connsiteX487" fmla="*/ 197965 w 385984"/>
                      <a:gd name="connsiteY487" fmla="*/ 75635 h 481447"/>
                      <a:gd name="connsiteX488" fmla="*/ 186112 w 385984"/>
                      <a:gd name="connsiteY488" fmla="*/ 78360 h 481447"/>
                      <a:gd name="connsiteX489" fmla="*/ 184477 w 385984"/>
                      <a:gd name="connsiteY489" fmla="*/ 82175 h 481447"/>
                      <a:gd name="connsiteX490" fmla="*/ 175757 w 385984"/>
                      <a:gd name="connsiteY490" fmla="*/ 74817 h 481447"/>
                      <a:gd name="connsiteX491" fmla="*/ 164857 w 385984"/>
                      <a:gd name="connsiteY491" fmla="*/ 87897 h 481447"/>
                      <a:gd name="connsiteX492" fmla="*/ 155729 w 385984"/>
                      <a:gd name="connsiteY492" fmla="*/ 86262 h 481447"/>
                      <a:gd name="connsiteX493" fmla="*/ 147963 w 385984"/>
                      <a:gd name="connsiteY493" fmla="*/ 102066 h 481447"/>
                      <a:gd name="connsiteX494" fmla="*/ 148508 w 385984"/>
                      <a:gd name="connsiteY494" fmla="*/ 98524 h 481447"/>
                      <a:gd name="connsiteX495" fmla="*/ 129570 w 385984"/>
                      <a:gd name="connsiteY495" fmla="*/ 121141 h 481447"/>
                      <a:gd name="connsiteX496" fmla="*/ 119215 w 385984"/>
                      <a:gd name="connsiteY496" fmla="*/ 119779 h 481447"/>
                      <a:gd name="connsiteX497" fmla="*/ 106135 w 385984"/>
                      <a:gd name="connsiteY497" fmla="*/ 123048 h 481447"/>
                      <a:gd name="connsiteX498" fmla="*/ 106680 w 385984"/>
                      <a:gd name="connsiteY498" fmla="*/ 128634 h 481447"/>
                      <a:gd name="connsiteX499" fmla="*/ 104364 w 385984"/>
                      <a:gd name="connsiteY499" fmla="*/ 132041 h 481447"/>
                      <a:gd name="connsiteX500" fmla="*/ 111721 w 385984"/>
                      <a:gd name="connsiteY500" fmla="*/ 130542 h 481447"/>
                      <a:gd name="connsiteX501" fmla="*/ 111449 w 385984"/>
                      <a:gd name="connsiteY501" fmla="*/ 151388 h 481447"/>
                      <a:gd name="connsiteX502" fmla="*/ 108315 w 385984"/>
                      <a:gd name="connsiteY502" fmla="*/ 149616 h 481447"/>
                      <a:gd name="connsiteX503" fmla="*/ 112675 w 385984"/>
                      <a:gd name="connsiteY503" fmla="*/ 144167 h 481447"/>
                      <a:gd name="connsiteX504" fmla="*/ 111721 w 385984"/>
                      <a:gd name="connsiteY504" fmla="*/ 138581 h 481447"/>
                      <a:gd name="connsiteX505" fmla="*/ 98914 w 385984"/>
                      <a:gd name="connsiteY505" fmla="*/ 145120 h 481447"/>
                      <a:gd name="connsiteX506" fmla="*/ 99187 w 385984"/>
                      <a:gd name="connsiteY506" fmla="*/ 149889 h 481447"/>
                      <a:gd name="connsiteX507" fmla="*/ 96462 w 385984"/>
                      <a:gd name="connsiteY507" fmla="*/ 149344 h 481447"/>
                      <a:gd name="connsiteX508" fmla="*/ 97961 w 385984"/>
                      <a:gd name="connsiteY508" fmla="*/ 153023 h 481447"/>
                      <a:gd name="connsiteX509" fmla="*/ 92375 w 385984"/>
                      <a:gd name="connsiteY509" fmla="*/ 145938 h 481447"/>
                      <a:gd name="connsiteX510" fmla="*/ 91012 w 385984"/>
                      <a:gd name="connsiteY510" fmla="*/ 129588 h 481447"/>
                      <a:gd name="connsiteX511" fmla="*/ 88287 w 385984"/>
                      <a:gd name="connsiteY511" fmla="*/ 148663 h 481447"/>
                      <a:gd name="connsiteX512" fmla="*/ 86107 w 385984"/>
                      <a:gd name="connsiteY512" fmla="*/ 148663 h 481447"/>
                      <a:gd name="connsiteX513" fmla="*/ 89513 w 385984"/>
                      <a:gd name="connsiteY513" fmla="*/ 156565 h 481447"/>
                      <a:gd name="connsiteX514" fmla="*/ 86244 w 385984"/>
                      <a:gd name="connsiteY514" fmla="*/ 158609 h 481447"/>
                      <a:gd name="connsiteX515" fmla="*/ 91012 w 385984"/>
                      <a:gd name="connsiteY515" fmla="*/ 175775 h 481447"/>
                      <a:gd name="connsiteX516" fmla="*/ 100686 w 385984"/>
                      <a:gd name="connsiteY516" fmla="*/ 152750 h 481447"/>
                      <a:gd name="connsiteX517" fmla="*/ 102593 w 385984"/>
                      <a:gd name="connsiteY517" fmla="*/ 166783 h 481447"/>
                      <a:gd name="connsiteX518" fmla="*/ 99323 w 385984"/>
                      <a:gd name="connsiteY518" fmla="*/ 165285 h 481447"/>
                      <a:gd name="connsiteX519" fmla="*/ 96734 w 385984"/>
                      <a:gd name="connsiteY519" fmla="*/ 179454 h 481447"/>
                      <a:gd name="connsiteX520" fmla="*/ 95917 w 385984"/>
                      <a:gd name="connsiteY520" fmla="*/ 175639 h 481447"/>
                      <a:gd name="connsiteX521" fmla="*/ 91285 w 385984"/>
                      <a:gd name="connsiteY521" fmla="*/ 192943 h 481447"/>
                      <a:gd name="connsiteX522" fmla="*/ 92375 w 385984"/>
                      <a:gd name="connsiteY522" fmla="*/ 188174 h 481447"/>
                      <a:gd name="connsiteX523" fmla="*/ 90058 w 385984"/>
                      <a:gd name="connsiteY523" fmla="*/ 200572 h 481447"/>
                      <a:gd name="connsiteX524" fmla="*/ 94282 w 385984"/>
                      <a:gd name="connsiteY524" fmla="*/ 209837 h 481447"/>
                      <a:gd name="connsiteX525" fmla="*/ 89105 w 385984"/>
                      <a:gd name="connsiteY525" fmla="*/ 211608 h 481447"/>
                      <a:gd name="connsiteX526" fmla="*/ 91148 w 385984"/>
                      <a:gd name="connsiteY526" fmla="*/ 224415 h 481447"/>
                      <a:gd name="connsiteX527" fmla="*/ 85290 w 385984"/>
                      <a:gd name="connsiteY527" fmla="*/ 217603 h 481447"/>
                      <a:gd name="connsiteX528" fmla="*/ 86516 w 385984"/>
                      <a:gd name="connsiteY528" fmla="*/ 240492 h 481447"/>
                      <a:gd name="connsiteX529" fmla="*/ 88832 w 385984"/>
                      <a:gd name="connsiteY529" fmla="*/ 238040 h 481447"/>
                      <a:gd name="connsiteX530" fmla="*/ 87742 w 385984"/>
                      <a:gd name="connsiteY530" fmla="*/ 243626 h 481447"/>
                      <a:gd name="connsiteX531" fmla="*/ 90058 w 385984"/>
                      <a:gd name="connsiteY531" fmla="*/ 244988 h 481447"/>
                      <a:gd name="connsiteX532" fmla="*/ 85290 w 385984"/>
                      <a:gd name="connsiteY532" fmla="*/ 244988 h 481447"/>
                      <a:gd name="connsiteX533" fmla="*/ 86107 w 385984"/>
                      <a:gd name="connsiteY533" fmla="*/ 254934 h 481447"/>
                      <a:gd name="connsiteX534" fmla="*/ 84064 w 385984"/>
                      <a:gd name="connsiteY534" fmla="*/ 240083 h 481447"/>
                      <a:gd name="connsiteX535" fmla="*/ 80249 w 385984"/>
                      <a:gd name="connsiteY535" fmla="*/ 265698 h 481447"/>
                      <a:gd name="connsiteX536" fmla="*/ 76979 w 385984"/>
                      <a:gd name="connsiteY536" fmla="*/ 266515 h 481447"/>
                      <a:gd name="connsiteX537" fmla="*/ 84745 w 385984"/>
                      <a:gd name="connsiteY537" fmla="*/ 269513 h 481447"/>
                      <a:gd name="connsiteX538" fmla="*/ 87061 w 385984"/>
                      <a:gd name="connsiteY538" fmla="*/ 259431 h 481447"/>
                      <a:gd name="connsiteX539" fmla="*/ 88968 w 385984"/>
                      <a:gd name="connsiteY539" fmla="*/ 260657 h 481447"/>
                      <a:gd name="connsiteX540" fmla="*/ 87061 w 385984"/>
                      <a:gd name="connsiteY540" fmla="*/ 264880 h 481447"/>
                      <a:gd name="connsiteX541" fmla="*/ 90876 w 385984"/>
                      <a:gd name="connsiteY541" fmla="*/ 265425 h 481447"/>
                      <a:gd name="connsiteX542" fmla="*/ 85971 w 385984"/>
                      <a:gd name="connsiteY542" fmla="*/ 274145 h 481447"/>
                      <a:gd name="connsiteX543" fmla="*/ 93328 w 385984"/>
                      <a:gd name="connsiteY543" fmla="*/ 269513 h 481447"/>
                      <a:gd name="connsiteX544" fmla="*/ 95099 w 385984"/>
                      <a:gd name="connsiteY544" fmla="*/ 280957 h 481447"/>
                      <a:gd name="connsiteX545" fmla="*/ 91557 w 385984"/>
                      <a:gd name="connsiteY545" fmla="*/ 280276 h 481447"/>
                      <a:gd name="connsiteX546" fmla="*/ 96598 w 385984"/>
                      <a:gd name="connsiteY546" fmla="*/ 285045 h 481447"/>
                      <a:gd name="connsiteX547" fmla="*/ 85562 w 385984"/>
                      <a:gd name="connsiteY547" fmla="*/ 281639 h 481447"/>
                      <a:gd name="connsiteX548" fmla="*/ 82974 w 385984"/>
                      <a:gd name="connsiteY548" fmla="*/ 272646 h 481447"/>
                      <a:gd name="connsiteX549" fmla="*/ 80657 w 385984"/>
                      <a:gd name="connsiteY549" fmla="*/ 278505 h 481447"/>
                      <a:gd name="connsiteX550" fmla="*/ 74663 w 385984"/>
                      <a:gd name="connsiteY550" fmla="*/ 274418 h 481447"/>
                      <a:gd name="connsiteX551" fmla="*/ 80930 w 385984"/>
                      <a:gd name="connsiteY551" fmla="*/ 287633 h 481447"/>
                      <a:gd name="connsiteX552" fmla="*/ 83791 w 385984"/>
                      <a:gd name="connsiteY552" fmla="*/ 285998 h 481447"/>
                      <a:gd name="connsiteX553" fmla="*/ 89105 w 385984"/>
                      <a:gd name="connsiteY553" fmla="*/ 292947 h 481447"/>
                      <a:gd name="connsiteX554" fmla="*/ 87334 w 385984"/>
                      <a:gd name="connsiteY554" fmla="*/ 292266 h 481447"/>
                      <a:gd name="connsiteX555" fmla="*/ 89377 w 385984"/>
                      <a:gd name="connsiteY555" fmla="*/ 298261 h 481447"/>
                      <a:gd name="connsiteX556" fmla="*/ 103410 w 385984"/>
                      <a:gd name="connsiteY556" fmla="*/ 302348 h 481447"/>
                      <a:gd name="connsiteX557" fmla="*/ 101231 w 385984"/>
                      <a:gd name="connsiteY557" fmla="*/ 302348 h 481447"/>
                      <a:gd name="connsiteX558" fmla="*/ 69758 w 385984"/>
                      <a:gd name="connsiteY558" fmla="*/ 299214 h 481447"/>
                      <a:gd name="connsiteX559" fmla="*/ 73709 w 385984"/>
                      <a:gd name="connsiteY559" fmla="*/ 317062 h 481447"/>
                      <a:gd name="connsiteX560" fmla="*/ 78069 w 385984"/>
                      <a:gd name="connsiteY560" fmla="*/ 336409 h 481447"/>
                      <a:gd name="connsiteX561" fmla="*/ 67987 w 385984"/>
                      <a:gd name="connsiteY561" fmla="*/ 330687 h 481447"/>
                      <a:gd name="connsiteX562" fmla="*/ 67169 w 385984"/>
                      <a:gd name="connsiteY562" fmla="*/ 324420 h 481447"/>
                      <a:gd name="connsiteX563" fmla="*/ 74390 w 385984"/>
                      <a:gd name="connsiteY563" fmla="*/ 329733 h 481447"/>
                      <a:gd name="connsiteX564" fmla="*/ 63082 w 385984"/>
                      <a:gd name="connsiteY564" fmla="*/ 305754 h 481447"/>
                      <a:gd name="connsiteX565" fmla="*/ 65262 w 385984"/>
                      <a:gd name="connsiteY565" fmla="*/ 326600 h 481447"/>
                      <a:gd name="connsiteX566" fmla="*/ 62128 w 385984"/>
                      <a:gd name="connsiteY566" fmla="*/ 319515 h 481447"/>
                      <a:gd name="connsiteX567" fmla="*/ 66488 w 385984"/>
                      <a:gd name="connsiteY567" fmla="*/ 340224 h 481447"/>
                      <a:gd name="connsiteX568" fmla="*/ 68395 w 385984"/>
                      <a:gd name="connsiteY568" fmla="*/ 341314 h 481447"/>
                      <a:gd name="connsiteX569" fmla="*/ 66488 w 385984"/>
                      <a:gd name="connsiteY569" fmla="*/ 332458 h 481447"/>
                      <a:gd name="connsiteX570" fmla="*/ 77388 w 385984"/>
                      <a:gd name="connsiteY570" fmla="*/ 341587 h 481447"/>
                      <a:gd name="connsiteX571" fmla="*/ 77115 w 385984"/>
                      <a:gd name="connsiteY571" fmla="*/ 340497 h 481447"/>
                      <a:gd name="connsiteX572" fmla="*/ 79159 w 385984"/>
                      <a:gd name="connsiteY572" fmla="*/ 342132 h 481447"/>
                      <a:gd name="connsiteX573" fmla="*/ 80249 w 385984"/>
                      <a:gd name="connsiteY573" fmla="*/ 346491 h 481447"/>
                      <a:gd name="connsiteX574" fmla="*/ 364594 w 385984"/>
                      <a:gd name="connsiteY574" fmla="*/ 290358 h 481447"/>
                      <a:gd name="connsiteX575" fmla="*/ 365820 w 385984"/>
                      <a:gd name="connsiteY575" fmla="*/ 291584 h 481447"/>
                      <a:gd name="connsiteX576" fmla="*/ 364594 w 385984"/>
                      <a:gd name="connsiteY576" fmla="*/ 290358 h 481447"/>
                      <a:gd name="connsiteX577" fmla="*/ 46732 w 385984"/>
                      <a:gd name="connsiteY577" fmla="*/ 221827 h 481447"/>
                      <a:gd name="connsiteX578" fmla="*/ 43190 w 385984"/>
                      <a:gd name="connsiteY578" fmla="*/ 248667 h 481447"/>
                      <a:gd name="connsiteX579" fmla="*/ 57904 w 385984"/>
                      <a:gd name="connsiteY579" fmla="*/ 248122 h 481447"/>
                      <a:gd name="connsiteX580" fmla="*/ 58586 w 385984"/>
                      <a:gd name="connsiteY580" fmla="*/ 249757 h 481447"/>
                      <a:gd name="connsiteX581" fmla="*/ 59539 w 385984"/>
                      <a:gd name="connsiteY581" fmla="*/ 235587 h 481447"/>
                      <a:gd name="connsiteX582" fmla="*/ 46051 w 385984"/>
                      <a:gd name="connsiteY582" fmla="*/ 216104 h 481447"/>
                      <a:gd name="connsiteX583" fmla="*/ 44689 w 385984"/>
                      <a:gd name="connsiteY583" fmla="*/ 222917 h 481447"/>
                      <a:gd name="connsiteX584" fmla="*/ 46732 w 385984"/>
                      <a:gd name="connsiteY584" fmla="*/ 221963 h 481447"/>
                      <a:gd name="connsiteX585" fmla="*/ 61583 w 385984"/>
                      <a:gd name="connsiteY585" fmla="*/ 217194 h 481447"/>
                      <a:gd name="connsiteX586" fmla="*/ 59539 w 385984"/>
                      <a:gd name="connsiteY586" fmla="*/ 212426 h 481447"/>
                      <a:gd name="connsiteX587" fmla="*/ 59539 w 385984"/>
                      <a:gd name="connsiteY587" fmla="*/ 217603 h 481447"/>
                      <a:gd name="connsiteX588" fmla="*/ 61583 w 385984"/>
                      <a:gd name="connsiteY588" fmla="*/ 217194 h 481447"/>
                      <a:gd name="connsiteX589" fmla="*/ 57768 w 385984"/>
                      <a:gd name="connsiteY589" fmla="*/ 212426 h 481447"/>
                      <a:gd name="connsiteX590" fmla="*/ 57223 w 385984"/>
                      <a:gd name="connsiteY590" fmla="*/ 213652 h 481447"/>
                      <a:gd name="connsiteX591" fmla="*/ 57768 w 385984"/>
                      <a:gd name="connsiteY591" fmla="*/ 212426 h 481447"/>
                      <a:gd name="connsiteX592" fmla="*/ 60357 w 385984"/>
                      <a:gd name="connsiteY592" fmla="*/ 308206 h 481447"/>
                      <a:gd name="connsiteX593" fmla="*/ 60221 w 385984"/>
                      <a:gd name="connsiteY593" fmla="*/ 307662 h 481447"/>
                      <a:gd name="connsiteX594" fmla="*/ 60766 w 385984"/>
                      <a:gd name="connsiteY594" fmla="*/ 311204 h 481447"/>
                      <a:gd name="connsiteX595" fmla="*/ 60357 w 385984"/>
                      <a:gd name="connsiteY595" fmla="*/ 308070 h 481447"/>
                      <a:gd name="connsiteX596" fmla="*/ 62401 w 385984"/>
                      <a:gd name="connsiteY596" fmla="*/ 297443 h 481447"/>
                      <a:gd name="connsiteX597" fmla="*/ 59131 w 385984"/>
                      <a:gd name="connsiteY597" fmla="*/ 296898 h 481447"/>
                      <a:gd name="connsiteX598" fmla="*/ 59403 w 385984"/>
                      <a:gd name="connsiteY598" fmla="*/ 300304 h 481447"/>
                      <a:gd name="connsiteX599" fmla="*/ 62401 w 385984"/>
                      <a:gd name="connsiteY599" fmla="*/ 297443 h 481447"/>
                      <a:gd name="connsiteX600" fmla="*/ 68123 w 385984"/>
                      <a:gd name="connsiteY600" fmla="*/ 265153 h 481447"/>
                      <a:gd name="connsiteX601" fmla="*/ 59676 w 385984"/>
                      <a:gd name="connsiteY601" fmla="*/ 256705 h 481447"/>
                      <a:gd name="connsiteX602" fmla="*/ 57904 w 385984"/>
                      <a:gd name="connsiteY602" fmla="*/ 259294 h 481447"/>
                      <a:gd name="connsiteX603" fmla="*/ 57904 w 385984"/>
                      <a:gd name="connsiteY603" fmla="*/ 265017 h 481447"/>
                      <a:gd name="connsiteX604" fmla="*/ 59676 w 385984"/>
                      <a:gd name="connsiteY604" fmla="*/ 265970 h 481447"/>
                      <a:gd name="connsiteX605" fmla="*/ 63763 w 385984"/>
                      <a:gd name="connsiteY605" fmla="*/ 263245 h 481447"/>
                      <a:gd name="connsiteX606" fmla="*/ 67169 w 385984"/>
                      <a:gd name="connsiteY606" fmla="*/ 272782 h 481447"/>
                      <a:gd name="connsiteX607" fmla="*/ 68259 w 385984"/>
                      <a:gd name="connsiteY607" fmla="*/ 265153 h 481447"/>
                      <a:gd name="connsiteX608" fmla="*/ 319496 w 385984"/>
                      <a:gd name="connsiteY608" fmla="*/ 98524 h 481447"/>
                      <a:gd name="connsiteX609" fmla="*/ 318543 w 385984"/>
                      <a:gd name="connsiteY609" fmla="*/ 101249 h 481447"/>
                      <a:gd name="connsiteX610" fmla="*/ 314455 w 385984"/>
                      <a:gd name="connsiteY610" fmla="*/ 99750 h 481447"/>
                      <a:gd name="connsiteX611" fmla="*/ 303010 w 385984"/>
                      <a:gd name="connsiteY611" fmla="*/ 85444 h 481447"/>
                      <a:gd name="connsiteX612" fmla="*/ 303010 w 385984"/>
                      <a:gd name="connsiteY612" fmla="*/ 76588 h 481447"/>
                      <a:gd name="connsiteX613" fmla="*/ 305463 w 385984"/>
                      <a:gd name="connsiteY613" fmla="*/ 79859 h 481447"/>
                      <a:gd name="connsiteX614" fmla="*/ 319769 w 385984"/>
                      <a:gd name="connsiteY614" fmla="*/ 98660 h 481447"/>
                      <a:gd name="connsiteX615" fmla="*/ 257913 w 385984"/>
                      <a:gd name="connsiteY615" fmla="*/ 45933 h 481447"/>
                      <a:gd name="connsiteX616" fmla="*/ 259276 w 385984"/>
                      <a:gd name="connsiteY616" fmla="*/ 45389 h 481447"/>
                      <a:gd name="connsiteX617" fmla="*/ 246877 w 385984"/>
                      <a:gd name="connsiteY617" fmla="*/ 46478 h 481447"/>
                      <a:gd name="connsiteX618" fmla="*/ 236386 w 385984"/>
                      <a:gd name="connsiteY618" fmla="*/ 47432 h 481447"/>
                      <a:gd name="connsiteX619" fmla="*/ 220854 w 385984"/>
                      <a:gd name="connsiteY619" fmla="*/ 47432 h 481447"/>
                      <a:gd name="connsiteX620" fmla="*/ 232163 w 385984"/>
                      <a:gd name="connsiteY620" fmla="*/ 55471 h 481447"/>
                      <a:gd name="connsiteX621" fmla="*/ 228757 w 385984"/>
                      <a:gd name="connsiteY621" fmla="*/ 58468 h 481447"/>
                      <a:gd name="connsiteX622" fmla="*/ 227394 w 385984"/>
                      <a:gd name="connsiteY622" fmla="*/ 55471 h 481447"/>
                      <a:gd name="connsiteX623" fmla="*/ 222081 w 385984"/>
                      <a:gd name="connsiteY623" fmla="*/ 58332 h 481447"/>
                      <a:gd name="connsiteX624" fmla="*/ 229438 w 385984"/>
                      <a:gd name="connsiteY624" fmla="*/ 62828 h 481447"/>
                      <a:gd name="connsiteX625" fmla="*/ 241700 w 385984"/>
                      <a:gd name="connsiteY625" fmla="*/ 58059 h 481447"/>
                      <a:gd name="connsiteX626" fmla="*/ 235296 w 385984"/>
                      <a:gd name="connsiteY626" fmla="*/ 54380 h 481447"/>
                      <a:gd name="connsiteX627" fmla="*/ 250147 w 385984"/>
                      <a:gd name="connsiteY627" fmla="*/ 57378 h 481447"/>
                      <a:gd name="connsiteX628" fmla="*/ 243335 w 385984"/>
                      <a:gd name="connsiteY628" fmla="*/ 54517 h 481447"/>
                      <a:gd name="connsiteX629" fmla="*/ 246741 w 385984"/>
                      <a:gd name="connsiteY629" fmla="*/ 49748 h 481447"/>
                      <a:gd name="connsiteX630" fmla="*/ 264862 w 385984"/>
                      <a:gd name="connsiteY630" fmla="*/ 57242 h 481447"/>
                      <a:gd name="connsiteX631" fmla="*/ 263772 w 385984"/>
                      <a:gd name="connsiteY631" fmla="*/ 61601 h 481447"/>
                      <a:gd name="connsiteX632" fmla="*/ 272900 w 385984"/>
                      <a:gd name="connsiteY632" fmla="*/ 62828 h 481447"/>
                      <a:gd name="connsiteX633" fmla="*/ 266769 w 385984"/>
                      <a:gd name="connsiteY633" fmla="*/ 65689 h 481447"/>
                      <a:gd name="connsiteX634" fmla="*/ 269494 w 385984"/>
                      <a:gd name="connsiteY634" fmla="*/ 71820 h 481447"/>
                      <a:gd name="connsiteX635" fmla="*/ 278350 w 385984"/>
                      <a:gd name="connsiteY635" fmla="*/ 75499 h 481447"/>
                      <a:gd name="connsiteX636" fmla="*/ 278078 w 385984"/>
                      <a:gd name="connsiteY636" fmla="*/ 80403 h 481447"/>
                      <a:gd name="connsiteX637" fmla="*/ 288568 w 385984"/>
                      <a:gd name="connsiteY637" fmla="*/ 76044 h 481447"/>
                      <a:gd name="connsiteX638" fmla="*/ 276579 w 385984"/>
                      <a:gd name="connsiteY638" fmla="*/ 73455 h 481447"/>
                      <a:gd name="connsiteX639" fmla="*/ 288705 w 385984"/>
                      <a:gd name="connsiteY639" fmla="*/ 72501 h 481447"/>
                      <a:gd name="connsiteX640" fmla="*/ 285571 w 385984"/>
                      <a:gd name="connsiteY640" fmla="*/ 69367 h 481447"/>
                      <a:gd name="connsiteX641" fmla="*/ 291566 w 385984"/>
                      <a:gd name="connsiteY641" fmla="*/ 69913 h 481447"/>
                      <a:gd name="connsiteX642" fmla="*/ 294699 w 385984"/>
                      <a:gd name="connsiteY642" fmla="*/ 69640 h 481447"/>
                      <a:gd name="connsiteX643" fmla="*/ 285844 w 385984"/>
                      <a:gd name="connsiteY643" fmla="*/ 61329 h 481447"/>
                      <a:gd name="connsiteX644" fmla="*/ 287615 w 385984"/>
                      <a:gd name="connsiteY644" fmla="*/ 59966 h 481447"/>
                      <a:gd name="connsiteX645" fmla="*/ 280939 w 385984"/>
                      <a:gd name="connsiteY645" fmla="*/ 57105 h 481447"/>
                      <a:gd name="connsiteX646" fmla="*/ 270175 w 385984"/>
                      <a:gd name="connsiteY646" fmla="*/ 52064 h 481447"/>
                      <a:gd name="connsiteX647" fmla="*/ 272900 w 385984"/>
                      <a:gd name="connsiteY647" fmla="*/ 51247 h 481447"/>
                      <a:gd name="connsiteX648" fmla="*/ 258050 w 385984"/>
                      <a:gd name="connsiteY648" fmla="*/ 45933 h 481447"/>
                      <a:gd name="connsiteX649" fmla="*/ 73981 w 385984"/>
                      <a:gd name="connsiteY649" fmla="*/ 125909 h 481447"/>
                      <a:gd name="connsiteX650" fmla="*/ 86516 w 385984"/>
                      <a:gd name="connsiteY650" fmla="*/ 124002 h 481447"/>
                      <a:gd name="connsiteX651" fmla="*/ 99187 w 385984"/>
                      <a:gd name="connsiteY651" fmla="*/ 110514 h 481447"/>
                      <a:gd name="connsiteX652" fmla="*/ 98778 w 385984"/>
                      <a:gd name="connsiteY652" fmla="*/ 112012 h 481447"/>
                      <a:gd name="connsiteX653" fmla="*/ 116081 w 385984"/>
                      <a:gd name="connsiteY653" fmla="*/ 89668 h 481447"/>
                      <a:gd name="connsiteX654" fmla="*/ 115673 w 385984"/>
                      <a:gd name="connsiteY654" fmla="*/ 103702 h 481447"/>
                      <a:gd name="connsiteX655" fmla="*/ 117580 w 385984"/>
                      <a:gd name="connsiteY655" fmla="*/ 98116 h 481447"/>
                      <a:gd name="connsiteX656" fmla="*/ 124665 w 385984"/>
                      <a:gd name="connsiteY656" fmla="*/ 94028 h 481447"/>
                      <a:gd name="connsiteX657" fmla="*/ 125619 w 385984"/>
                      <a:gd name="connsiteY657" fmla="*/ 99887 h 481447"/>
                      <a:gd name="connsiteX658" fmla="*/ 119624 w 385984"/>
                      <a:gd name="connsiteY658" fmla="*/ 105337 h 481447"/>
                      <a:gd name="connsiteX659" fmla="*/ 107634 w 385984"/>
                      <a:gd name="connsiteY659" fmla="*/ 112421 h 481447"/>
                      <a:gd name="connsiteX660" fmla="*/ 117444 w 385984"/>
                      <a:gd name="connsiteY660" fmla="*/ 112012 h 481447"/>
                      <a:gd name="connsiteX661" fmla="*/ 123166 w 385984"/>
                      <a:gd name="connsiteY661" fmla="*/ 105200 h 481447"/>
                      <a:gd name="connsiteX662" fmla="*/ 125755 w 385984"/>
                      <a:gd name="connsiteY662" fmla="*/ 112830 h 481447"/>
                      <a:gd name="connsiteX663" fmla="*/ 129297 w 385984"/>
                      <a:gd name="connsiteY663" fmla="*/ 106971 h 481447"/>
                      <a:gd name="connsiteX664" fmla="*/ 131341 w 385984"/>
                      <a:gd name="connsiteY664" fmla="*/ 114601 h 481447"/>
                      <a:gd name="connsiteX665" fmla="*/ 135701 w 385984"/>
                      <a:gd name="connsiteY665" fmla="*/ 105473 h 481447"/>
                      <a:gd name="connsiteX666" fmla="*/ 136655 w 385984"/>
                      <a:gd name="connsiteY666" fmla="*/ 106154 h 481447"/>
                      <a:gd name="connsiteX667" fmla="*/ 140469 w 385984"/>
                      <a:gd name="connsiteY667" fmla="*/ 98252 h 481447"/>
                      <a:gd name="connsiteX668" fmla="*/ 136246 w 385984"/>
                      <a:gd name="connsiteY668" fmla="*/ 98524 h 481447"/>
                      <a:gd name="connsiteX669" fmla="*/ 134475 w 385984"/>
                      <a:gd name="connsiteY669" fmla="*/ 105337 h 481447"/>
                      <a:gd name="connsiteX670" fmla="*/ 132840 w 385984"/>
                      <a:gd name="connsiteY670" fmla="*/ 100840 h 481447"/>
                      <a:gd name="connsiteX671" fmla="*/ 125074 w 385984"/>
                      <a:gd name="connsiteY671" fmla="*/ 103702 h 481447"/>
                      <a:gd name="connsiteX672" fmla="*/ 129297 w 385984"/>
                      <a:gd name="connsiteY672" fmla="*/ 100568 h 481447"/>
                      <a:gd name="connsiteX673" fmla="*/ 127662 w 385984"/>
                      <a:gd name="connsiteY673" fmla="*/ 93347 h 481447"/>
                      <a:gd name="connsiteX674" fmla="*/ 134611 w 385984"/>
                      <a:gd name="connsiteY674" fmla="*/ 86535 h 481447"/>
                      <a:gd name="connsiteX675" fmla="*/ 135292 w 385984"/>
                      <a:gd name="connsiteY675" fmla="*/ 79995 h 481447"/>
                      <a:gd name="connsiteX676" fmla="*/ 155593 w 385984"/>
                      <a:gd name="connsiteY676" fmla="*/ 70458 h 481447"/>
                      <a:gd name="connsiteX677" fmla="*/ 158318 w 385984"/>
                      <a:gd name="connsiteY677" fmla="*/ 66506 h 481447"/>
                      <a:gd name="connsiteX678" fmla="*/ 152323 w 385984"/>
                      <a:gd name="connsiteY678" fmla="*/ 66779 h 481447"/>
                      <a:gd name="connsiteX679" fmla="*/ 157909 w 385984"/>
                      <a:gd name="connsiteY679" fmla="*/ 62828 h 481447"/>
                      <a:gd name="connsiteX680" fmla="*/ 157909 w 385984"/>
                      <a:gd name="connsiteY680" fmla="*/ 64326 h 481447"/>
                      <a:gd name="connsiteX681" fmla="*/ 163222 w 385984"/>
                      <a:gd name="connsiteY681" fmla="*/ 59831 h 481447"/>
                      <a:gd name="connsiteX682" fmla="*/ 160089 w 385984"/>
                      <a:gd name="connsiteY682" fmla="*/ 67187 h 481447"/>
                      <a:gd name="connsiteX683" fmla="*/ 166492 w 385984"/>
                      <a:gd name="connsiteY683" fmla="*/ 65825 h 481447"/>
                      <a:gd name="connsiteX684" fmla="*/ 165947 w 385984"/>
                      <a:gd name="connsiteY684" fmla="*/ 67324 h 481447"/>
                      <a:gd name="connsiteX685" fmla="*/ 170852 w 385984"/>
                      <a:gd name="connsiteY685" fmla="*/ 59285 h 481447"/>
                      <a:gd name="connsiteX686" fmla="*/ 162405 w 385984"/>
                      <a:gd name="connsiteY686" fmla="*/ 53699 h 481447"/>
                      <a:gd name="connsiteX687" fmla="*/ 180526 w 385984"/>
                      <a:gd name="connsiteY687" fmla="*/ 45116 h 481447"/>
                      <a:gd name="connsiteX688" fmla="*/ 178891 w 385984"/>
                      <a:gd name="connsiteY688" fmla="*/ 49748 h 481447"/>
                      <a:gd name="connsiteX689" fmla="*/ 186112 w 385984"/>
                      <a:gd name="connsiteY689" fmla="*/ 50702 h 481447"/>
                      <a:gd name="connsiteX690" fmla="*/ 198101 w 385984"/>
                      <a:gd name="connsiteY690" fmla="*/ 42255 h 481447"/>
                      <a:gd name="connsiteX691" fmla="*/ 196194 w 385984"/>
                      <a:gd name="connsiteY691" fmla="*/ 45116 h 481447"/>
                      <a:gd name="connsiteX692" fmla="*/ 205731 w 385984"/>
                      <a:gd name="connsiteY692" fmla="*/ 46751 h 481447"/>
                      <a:gd name="connsiteX693" fmla="*/ 210772 w 385984"/>
                      <a:gd name="connsiteY693" fmla="*/ 44435 h 481447"/>
                      <a:gd name="connsiteX694" fmla="*/ 213906 w 385984"/>
                      <a:gd name="connsiteY694" fmla="*/ 39121 h 481447"/>
                      <a:gd name="connsiteX695" fmla="*/ 214178 w 385984"/>
                      <a:gd name="connsiteY695" fmla="*/ 38440 h 481447"/>
                      <a:gd name="connsiteX696" fmla="*/ 191016 w 385984"/>
                      <a:gd name="connsiteY696" fmla="*/ 39394 h 481447"/>
                      <a:gd name="connsiteX697" fmla="*/ 191970 w 385984"/>
                      <a:gd name="connsiteY697" fmla="*/ 37486 h 481447"/>
                      <a:gd name="connsiteX698" fmla="*/ 179436 w 385984"/>
                      <a:gd name="connsiteY698" fmla="*/ 41029 h 481447"/>
                      <a:gd name="connsiteX699" fmla="*/ 169899 w 385984"/>
                      <a:gd name="connsiteY699" fmla="*/ 42663 h 481447"/>
                      <a:gd name="connsiteX700" fmla="*/ 167037 w 385984"/>
                      <a:gd name="connsiteY700" fmla="*/ 39257 h 481447"/>
                      <a:gd name="connsiteX701" fmla="*/ 161860 w 385984"/>
                      <a:gd name="connsiteY701" fmla="*/ 43890 h 481447"/>
                      <a:gd name="connsiteX702" fmla="*/ 162541 w 385984"/>
                      <a:gd name="connsiteY702" fmla="*/ 41846 h 481447"/>
                      <a:gd name="connsiteX703" fmla="*/ 152868 w 385984"/>
                      <a:gd name="connsiteY703" fmla="*/ 47159 h 481447"/>
                      <a:gd name="connsiteX704" fmla="*/ 152868 w 385984"/>
                      <a:gd name="connsiteY704" fmla="*/ 46478 h 481447"/>
                      <a:gd name="connsiteX705" fmla="*/ 145783 w 385984"/>
                      <a:gd name="connsiteY705" fmla="*/ 59285 h 481447"/>
                      <a:gd name="connsiteX706" fmla="*/ 146328 w 385984"/>
                      <a:gd name="connsiteY706" fmla="*/ 62692 h 481447"/>
                      <a:gd name="connsiteX707" fmla="*/ 143330 w 385984"/>
                      <a:gd name="connsiteY707" fmla="*/ 65280 h 481447"/>
                      <a:gd name="connsiteX708" fmla="*/ 143330 w 385984"/>
                      <a:gd name="connsiteY708" fmla="*/ 65280 h 481447"/>
                      <a:gd name="connsiteX709" fmla="*/ 143330 w 385984"/>
                      <a:gd name="connsiteY709" fmla="*/ 65280 h 481447"/>
                      <a:gd name="connsiteX710" fmla="*/ 135156 w 385984"/>
                      <a:gd name="connsiteY710" fmla="*/ 66098 h 481447"/>
                      <a:gd name="connsiteX711" fmla="*/ 143058 w 385984"/>
                      <a:gd name="connsiteY711" fmla="*/ 60648 h 481447"/>
                      <a:gd name="connsiteX712" fmla="*/ 135020 w 385984"/>
                      <a:gd name="connsiteY712" fmla="*/ 57105 h 481447"/>
                      <a:gd name="connsiteX713" fmla="*/ 133930 w 385984"/>
                      <a:gd name="connsiteY713" fmla="*/ 54789 h 481447"/>
                      <a:gd name="connsiteX714" fmla="*/ 132431 w 385984"/>
                      <a:gd name="connsiteY714" fmla="*/ 60239 h 481447"/>
                      <a:gd name="connsiteX715" fmla="*/ 117035 w 385984"/>
                      <a:gd name="connsiteY715" fmla="*/ 69504 h 481447"/>
                      <a:gd name="connsiteX716" fmla="*/ 102321 w 385984"/>
                      <a:gd name="connsiteY716" fmla="*/ 85308 h 481447"/>
                      <a:gd name="connsiteX717" fmla="*/ 101094 w 385984"/>
                      <a:gd name="connsiteY717" fmla="*/ 79722 h 481447"/>
                      <a:gd name="connsiteX718" fmla="*/ 93737 w 385984"/>
                      <a:gd name="connsiteY718" fmla="*/ 93619 h 481447"/>
                      <a:gd name="connsiteX719" fmla="*/ 95781 w 385984"/>
                      <a:gd name="connsiteY719" fmla="*/ 86943 h 481447"/>
                      <a:gd name="connsiteX720" fmla="*/ 86516 w 385984"/>
                      <a:gd name="connsiteY720" fmla="*/ 103020 h 481447"/>
                      <a:gd name="connsiteX721" fmla="*/ 79295 w 385984"/>
                      <a:gd name="connsiteY721" fmla="*/ 119370 h 481447"/>
                      <a:gd name="connsiteX722" fmla="*/ 76161 w 385984"/>
                      <a:gd name="connsiteY722" fmla="*/ 118144 h 481447"/>
                      <a:gd name="connsiteX723" fmla="*/ 73300 w 385984"/>
                      <a:gd name="connsiteY723" fmla="*/ 125773 h 481447"/>
                      <a:gd name="connsiteX724" fmla="*/ 66760 w 385984"/>
                      <a:gd name="connsiteY724" fmla="*/ 150706 h 481447"/>
                      <a:gd name="connsiteX725" fmla="*/ 65262 w 385984"/>
                      <a:gd name="connsiteY725" fmla="*/ 158064 h 481447"/>
                      <a:gd name="connsiteX726" fmla="*/ 65670 w 385984"/>
                      <a:gd name="connsiteY726" fmla="*/ 157383 h 481447"/>
                      <a:gd name="connsiteX727" fmla="*/ 65670 w 385984"/>
                      <a:gd name="connsiteY727" fmla="*/ 165148 h 481447"/>
                      <a:gd name="connsiteX728" fmla="*/ 72346 w 385984"/>
                      <a:gd name="connsiteY728" fmla="*/ 166238 h 481447"/>
                      <a:gd name="connsiteX729" fmla="*/ 68940 w 385984"/>
                      <a:gd name="connsiteY729" fmla="*/ 164195 h 481447"/>
                      <a:gd name="connsiteX730" fmla="*/ 66624 w 385984"/>
                      <a:gd name="connsiteY730" fmla="*/ 174822 h 481447"/>
                      <a:gd name="connsiteX731" fmla="*/ 71665 w 385984"/>
                      <a:gd name="connsiteY731" fmla="*/ 168010 h 481447"/>
                      <a:gd name="connsiteX732" fmla="*/ 72074 w 385984"/>
                      <a:gd name="connsiteY732" fmla="*/ 178228 h 481447"/>
                      <a:gd name="connsiteX733" fmla="*/ 63354 w 385984"/>
                      <a:gd name="connsiteY733" fmla="*/ 181634 h 481447"/>
                      <a:gd name="connsiteX734" fmla="*/ 61992 w 385984"/>
                      <a:gd name="connsiteY734" fmla="*/ 193215 h 481447"/>
                      <a:gd name="connsiteX735" fmla="*/ 68259 w 385984"/>
                      <a:gd name="connsiteY735" fmla="*/ 190626 h 481447"/>
                      <a:gd name="connsiteX736" fmla="*/ 66352 w 385984"/>
                      <a:gd name="connsiteY736" fmla="*/ 199346 h 481447"/>
                      <a:gd name="connsiteX737" fmla="*/ 65125 w 385984"/>
                      <a:gd name="connsiteY737" fmla="*/ 195259 h 481447"/>
                      <a:gd name="connsiteX738" fmla="*/ 59948 w 385984"/>
                      <a:gd name="connsiteY738" fmla="*/ 200981 h 481447"/>
                      <a:gd name="connsiteX739" fmla="*/ 59676 w 385984"/>
                      <a:gd name="connsiteY739" fmla="*/ 204659 h 481447"/>
                      <a:gd name="connsiteX740" fmla="*/ 60902 w 385984"/>
                      <a:gd name="connsiteY740" fmla="*/ 203978 h 481447"/>
                      <a:gd name="connsiteX741" fmla="*/ 62809 w 385984"/>
                      <a:gd name="connsiteY741" fmla="*/ 208338 h 481447"/>
                      <a:gd name="connsiteX742" fmla="*/ 66352 w 385984"/>
                      <a:gd name="connsiteY742" fmla="*/ 206431 h 481447"/>
                      <a:gd name="connsiteX743" fmla="*/ 65262 w 385984"/>
                      <a:gd name="connsiteY743" fmla="*/ 211472 h 481447"/>
                      <a:gd name="connsiteX744" fmla="*/ 69485 w 385984"/>
                      <a:gd name="connsiteY744" fmla="*/ 208202 h 481447"/>
                      <a:gd name="connsiteX745" fmla="*/ 69894 w 385984"/>
                      <a:gd name="connsiteY745" fmla="*/ 213924 h 481447"/>
                      <a:gd name="connsiteX746" fmla="*/ 72891 w 385984"/>
                      <a:gd name="connsiteY746" fmla="*/ 195395 h 481447"/>
                      <a:gd name="connsiteX747" fmla="*/ 69485 w 385984"/>
                      <a:gd name="connsiteY747" fmla="*/ 197711 h 481447"/>
                      <a:gd name="connsiteX748" fmla="*/ 77524 w 385984"/>
                      <a:gd name="connsiteY748" fmla="*/ 184768 h 481447"/>
                      <a:gd name="connsiteX749" fmla="*/ 76298 w 385984"/>
                      <a:gd name="connsiteY749" fmla="*/ 169508 h 481447"/>
                      <a:gd name="connsiteX750" fmla="*/ 81747 w 385984"/>
                      <a:gd name="connsiteY750" fmla="*/ 161742 h 481447"/>
                      <a:gd name="connsiteX751" fmla="*/ 78750 w 385984"/>
                      <a:gd name="connsiteY751" fmla="*/ 148390 h 481447"/>
                      <a:gd name="connsiteX752" fmla="*/ 74663 w 385984"/>
                      <a:gd name="connsiteY752" fmla="*/ 156973 h 481447"/>
                      <a:gd name="connsiteX753" fmla="*/ 75753 w 385984"/>
                      <a:gd name="connsiteY753" fmla="*/ 151115 h 481447"/>
                      <a:gd name="connsiteX754" fmla="*/ 71938 w 385984"/>
                      <a:gd name="connsiteY754" fmla="*/ 153704 h 481447"/>
                      <a:gd name="connsiteX755" fmla="*/ 67033 w 385984"/>
                      <a:gd name="connsiteY755" fmla="*/ 150706 h 481447"/>
                      <a:gd name="connsiteX756" fmla="*/ 20846 w 385984"/>
                      <a:gd name="connsiteY756" fmla="*/ 288178 h 481447"/>
                      <a:gd name="connsiteX757" fmla="*/ 20846 w 385984"/>
                      <a:gd name="connsiteY757" fmla="*/ 288451 h 481447"/>
                      <a:gd name="connsiteX758" fmla="*/ 20846 w 385984"/>
                      <a:gd name="connsiteY758" fmla="*/ 288178 h 481447"/>
                      <a:gd name="connsiteX759" fmla="*/ 20846 w 385984"/>
                      <a:gd name="connsiteY759" fmla="*/ 288178 h 481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Lst>
                    <a:rect l="l" t="t" r="r" b="b"/>
                    <a:pathLst>
                      <a:path w="385984" h="481447">
                        <a:moveTo>
                          <a:pt x="80249" y="345810"/>
                        </a:moveTo>
                        <a:lnTo>
                          <a:pt x="81475" y="347036"/>
                        </a:lnTo>
                        <a:lnTo>
                          <a:pt x="80385" y="346628"/>
                        </a:lnTo>
                        <a:lnTo>
                          <a:pt x="81475" y="350988"/>
                        </a:lnTo>
                        <a:cubicBezTo>
                          <a:pt x="81475" y="350988"/>
                          <a:pt x="82292" y="351805"/>
                          <a:pt x="82701" y="352350"/>
                        </a:cubicBezTo>
                        <a:cubicBezTo>
                          <a:pt x="82429" y="352077"/>
                          <a:pt x="82156" y="352077"/>
                          <a:pt x="81747" y="352077"/>
                        </a:cubicBezTo>
                        <a:lnTo>
                          <a:pt x="82020" y="353440"/>
                        </a:lnTo>
                        <a:cubicBezTo>
                          <a:pt x="85971" y="355348"/>
                          <a:pt x="92102" y="361751"/>
                          <a:pt x="94963" y="362841"/>
                        </a:cubicBezTo>
                        <a:cubicBezTo>
                          <a:pt x="97688" y="364885"/>
                          <a:pt x="100277" y="367882"/>
                          <a:pt x="101231" y="370062"/>
                        </a:cubicBezTo>
                        <a:cubicBezTo>
                          <a:pt x="100141" y="368154"/>
                          <a:pt x="98097" y="365838"/>
                          <a:pt x="97143" y="367473"/>
                        </a:cubicBezTo>
                        <a:cubicBezTo>
                          <a:pt x="97824" y="372378"/>
                          <a:pt x="95236" y="377011"/>
                          <a:pt x="103410" y="381234"/>
                        </a:cubicBezTo>
                        <a:lnTo>
                          <a:pt x="100686" y="377419"/>
                        </a:lnTo>
                        <a:lnTo>
                          <a:pt x="111994" y="382052"/>
                        </a:lnTo>
                        <a:cubicBezTo>
                          <a:pt x="111994" y="386684"/>
                          <a:pt x="106408" y="379872"/>
                          <a:pt x="103683" y="380008"/>
                        </a:cubicBezTo>
                        <a:cubicBezTo>
                          <a:pt x="110632" y="384913"/>
                          <a:pt x="108997" y="395131"/>
                          <a:pt x="115673" y="394450"/>
                        </a:cubicBezTo>
                        <a:cubicBezTo>
                          <a:pt x="113629" y="397039"/>
                          <a:pt x="109950" y="401671"/>
                          <a:pt x="114174" y="405486"/>
                        </a:cubicBezTo>
                        <a:cubicBezTo>
                          <a:pt x="114038" y="400036"/>
                          <a:pt x="118261" y="406031"/>
                          <a:pt x="118806" y="400990"/>
                        </a:cubicBezTo>
                        <a:cubicBezTo>
                          <a:pt x="121531" y="400990"/>
                          <a:pt x="122349" y="406031"/>
                          <a:pt x="124256" y="404396"/>
                        </a:cubicBezTo>
                        <a:lnTo>
                          <a:pt x="122894" y="405077"/>
                        </a:lnTo>
                        <a:cubicBezTo>
                          <a:pt x="125891" y="415568"/>
                          <a:pt x="134066" y="411072"/>
                          <a:pt x="138562" y="411208"/>
                        </a:cubicBezTo>
                        <a:cubicBezTo>
                          <a:pt x="147554" y="416931"/>
                          <a:pt x="150824" y="420473"/>
                          <a:pt x="158454" y="424560"/>
                        </a:cubicBezTo>
                        <a:cubicBezTo>
                          <a:pt x="157636" y="426604"/>
                          <a:pt x="157091" y="433144"/>
                          <a:pt x="160498" y="434506"/>
                        </a:cubicBezTo>
                        <a:cubicBezTo>
                          <a:pt x="163359" y="432599"/>
                          <a:pt x="171125" y="434642"/>
                          <a:pt x="173305" y="430964"/>
                        </a:cubicBezTo>
                        <a:cubicBezTo>
                          <a:pt x="168127" y="427558"/>
                          <a:pt x="167446" y="432054"/>
                          <a:pt x="163631" y="431373"/>
                        </a:cubicBezTo>
                        <a:cubicBezTo>
                          <a:pt x="162541" y="426332"/>
                          <a:pt x="164994" y="427558"/>
                          <a:pt x="162269" y="423607"/>
                        </a:cubicBezTo>
                        <a:cubicBezTo>
                          <a:pt x="163359" y="424969"/>
                          <a:pt x="167037" y="426059"/>
                          <a:pt x="170580" y="427558"/>
                        </a:cubicBezTo>
                        <a:cubicBezTo>
                          <a:pt x="174122" y="428648"/>
                          <a:pt x="177801" y="429738"/>
                          <a:pt x="178891" y="432190"/>
                        </a:cubicBezTo>
                        <a:lnTo>
                          <a:pt x="177528" y="432190"/>
                        </a:lnTo>
                        <a:cubicBezTo>
                          <a:pt x="182161" y="436414"/>
                          <a:pt x="181207" y="446223"/>
                          <a:pt x="192652" y="442408"/>
                        </a:cubicBezTo>
                        <a:lnTo>
                          <a:pt x="197829" y="441046"/>
                        </a:lnTo>
                        <a:cubicBezTo>
                          <a:pt x="197829" y="441046"/>
                          <a:pt x="197420" y="441863"/>
                          <a:pt x="197284" y="442136"/>
                        </a:cubicBezTo>
                        <a:cubicBezTo>
                          <a:pt x="205050" y="443226"/>
                          <a:pt x="202734" y="447314"/>
                          <a:pt x="211726" y="444452"/>
                        </a:cubicBezTo>
                        <a:cubicBezTo>
                          <a:pt x="211045" y="444725"/>
                          <a:pt x="211453" y="445134"/>
                          <a:pt x="210772" y="445406"/>
                        </a:cubicBezTo>
                        <a:cubicBezTo>
                          <a:pt x="215949" y="447995"/>
                          <a:pt x="220991" y="442681"/>
                          <a:pt x="224533" y="441727"/>
                        </a:cubicBezTo>
                        <a:cubicBezTo>
                          <a:pt x="227122" y="444725"/>
                          <a:pt x="224260" y="444861"/>
                          <a:pt x="223034" y="447314"/>
                        </a:cubicBezTo>
                        <a:cubicBezTo>
                          <a:pt x="227667" y="447858"/>
                          <a:pt x="232299" y="446087"/>
                          <a:pt x="236114" y="443362"/>
                        </a:cubicBezTo>
                        <a:cubicBezTo>
                          <a:pt x="239929" y="440774"/>
                          <a:pt x="243062" y="438185"/>
                          <a:pt x="244970" y="435187"/>
                        </a:cubicBezTo>
                        <a:lnTo>
                          <a:pt x="250829" y="435187"/>
                        </a:lnTo>
                        <a:cubicBezTo>
                          <a:pt x="248103" y="437504"/>
                          <a:pt x="245106" y="442136"/>
                          <a:pt x="246605" y="443635"/>
                        </a:cubicBezTo>
                        <a:cubicBezTo>
                          <a:pt x="249466" y="442000"/>
                          <a:pt x="248512" y="440774"/>
                          <a:pt x="253008" y="439956"/>
                        </a:cubicBezTo>
                        <a:cubicBezTo>
                          <a:pt x="253008" y="442136"/>
                          <a:pt x="251646" y="444588"/>
                          <a:pt x="250283" y="447722"/>
                        </a:cubicBezTo>
                        <a:cubicBezTo>
                          <a:pt x="260774" y="447858"/>
                          <a:pt x="250011" y="440093"/>
                          <a:pt x="258594" y="443907"/>
                        </a:cubicBezTo>
                        <a:cubicBezTo>
                          <a:pt x="261592" y="443090"/>
                          <a:pt x="262001" y="439411"/>
                          <a:pt x="261319" y="436959"/>
                        </a:cubicBezTo>
                        <a:lnTo>
                          <a:pt x="267587" y="437640"/>
                        </a:lnTo>
                        <a:cubicBezTo>
                          <a:pt x="266769" y="434370"/>
                          <a:pt x="272900" y="431918"/>
                          <a:pt x="276170" y="428920"/>
                        </a:cubicBezTo>
                        <a:cubicBezTo>
                          <a:pt x="275898" y="427421"/>
                          <a:pt x="271674" y="427966"/>
                          <a:pt x="270720" y="429465"/>
                        </a:cubicBezTo>
                        <a:cubicBezTo>
                          <a:pt x="269903" y="427285"/>
                          <a:pt x="273173" y="424015"/>
                          <a:pt x="275489" y="422517"/>
                        </a:cubicBezTo>
                        <a:cubicBezTo>
                          <a:pt x="277669" y="425105"/>
                          <a:pt x="281620" y="422517"/>
                          <a:pt x="285026" y="420200"/>
                        </a:cubicBezTo>
                        <a:cubicBezTo>
                          <a:pt x="288296" y="417612"/>
                          <a:pt x="291157" y="415432"/>
                          <a:pt x="292247" y="419519"/>
                        </a:cubicBezTo>
                        <a:cubicBezTo>
                          <a:pt x="302057" y="410255"/>
                          <a:pt x="313910" y="395676"/>
                          <a:pt x="317316" y="387365"/>
                        </a:cubicBezTo>
                        <a:cubicBezTo>
                          <a:pt x="320722" y="386548"/>
                          <a:pt x="323992" y="381507"/>
                          <a:pt x="324537" y="386412"/>
                        </a:cubicBezTo>
                        <a:cubicBezTo>
                          <a:pt x="330941" y="377555"/>
                          <a:pt x="328352" y="369381"/>
                          <a:pt x="335028" y="361206"/>
                        </a:cubicBezTo>
                        <a:cubicBezTo>
                          <a:pt x="336254" y="360933"/>
                          <a:pt x="332712" y="365293"/>
                          <a:pt x="334756" y="366111"/>
                        </a:cubicBezTo>
                        <a:cubicBezTo>
                          <a:pt x="336118" y="359026"/>
                          <a:pt x="343476" y="356574"/>
                          <a:pt x="346473" y="345810"/>
                        </a:cubicBezTo>
                        <a:cubicBezTo>
                          <a:pt x="345792" y="347445"/>
                          <a:pt x="346882" y="348535"/>
                          <a:pt x="347290" y="349080"/>
                        </a:cubicBezTo>
                        <a:cubicBezTo>
                          <a:pt x="346201" y="348808"/>
                          <a:pt x="347154" y="344039"/>
                          <a:pt x="347290" y="341178"/>
                        </a:cubicBezTo>
                        <a:cubicBezTo>
                          <a:pt x="348380" y="339952"/>
                          <a:pt x="347290" y="343358"/>
                          <a:pt x="348244" y="342949"/>
                        </a:cubicBezTo>
                        <a:cubicBezTo>
                          <a:pt x="359280" y="324420"/>
                          <a:pt x="354920" y="306299"/>
                          <a:pt x="358871" y="286543"/>
                        </a:cubicBezTo>
                        <a:cubicBezTo>
                          <a:pt x="357645" y="292266"/>
                          <a:pt x="361460" y="295263"/>
                          <a:pt x="363231" y="295672"/>
                        </a:cubicBezTo>
                        <a:lnTo>
                          <a:pt x="364457" y="289949"/>
                        </a:lnTo>
                        <a:cubicBezTo>
                          <a:pt x="362822" y="287361"/>
                          <a:pt x="363231" y="283001"/>
                          <a:pt x="362141" y="279186"/>
                        </a:cubicBezTo>
                        <a:cubicBezTo>
                          <a:pt x="362959" y="278914"/>
                          <a:pt x="364049" y="277142"/>
                          <a:pt x="364866" y="279186"/>
                        </a:cubicBezTo>
                        <a:cubicBezTo>
                          <a:pt x="370997" y="268014"/>
                          <a:pt x="358463" y="260657"/>
                          <a:pt x="361324" y="247032"/>
                        </a:cubicBezTo>
                        <a:lnTo>
                          <a:pt x="369498" y="264335"/>
                        </a:lnTo>
                        <a:lnTo>
                          <a:pt x="372768" y="260248"/>
                        </a:lnTo>
                        <a:lnTo>
                          <a:pt x="376447" y="268286"/>
                        </a:lnTo>
                        <a:cubicBezTo>
                          <a:pt x="379036" y="263790"/>
                          <a:pt x="373586" y="259431"/>
                          <a:pt x="376992" y="259022"/>
                        </a:cubicBezTo>
                        <a:cubicBezTo>
                          <a:pt x="377946" y="260112"/>
                          <a:pt x="377537" y="262428"/>
                          <a:pt x="379308" y="262564"/>
                        </a:cubicBezTo>
                        <a:cubicBezTo>
                          <a:pt x="380807" y="258068"/>
                          <a:pt x="378354" y="257659"/>
                          <a:pt x="377809" y="254253"/>
                        </a:cubicBezTo>
                        <a:cubicBezTo>
                          <a:pt x="384622" y="263382"/>
                          <a:pt x="382714" y="281502"/>
                          <a:pt x="382851" y="291312"/>
                        </a:cubicBezTo>
                        <a:cubicBezTo>
                          <a:pt x="383123" y="292947"/>
                          <a:pt x="381488" y="289813"/>
                          <a:pt x="380807" y="289404"/>
                        </a:cubicBezTo>
                        <a:cubicBezTo>
                          <a:pt x="380398" y="293356"/>
                          <a:pt x="377673" y="295263"/>
                          <a:pt x="377946" y="300304"/>
                        </a:cubicBezTo>
                        <a:cubicBezTo>
                          <a:pt x="380126" y="303847"/>
                          <a:pt x="380534" y="298397"/>
                          <a:pt x="381216" y="296081"/>
                        </a:cubicBezTo>
                        <a:cubicBezTo>
                          <a:pt x="383668" y="296898"/>
                          <a:pt x="383259" y="298124"/>
                          <a:pt x="382987" y="300849"/>
                        </a:cubicBezTo>
                        <a:cubicBezTo>
                          <a:pt x="379717" y="300849"/>
                          <a:pt x="378763" y="315427"/>
                          <a:pt x="373586" y="317744"/>
                        </a:cubicBezTo>
                        <a:cubicBezTo>
                          <a:pt x="370588" y="332049"/>
                          <a:pt x="382578" y="317744"/>
                          <a:pt x="377128" y="331368"/>
                        </a:cubicBezTo>
                        <a:lnTo>
                          <a:pt x="372087" y="334229"/>
                        </a:lnTo>
                        <a:cubicBezTo>
                          <a:pt x="372087" y="342949"/>
                          <a:pt x="370588" y="354394"/>
                          <a:pt x="365275" y="362705"/>
                        </a:cubicBezTo>
                        <a:lnTo>
                          <a:pt x="366092" y="360797"/>
                        </a:lnTo>
                        <a:cubicBezTo>
                          <a:pt x="365139" y="358890"/>
                          <a:pt x="363367" y="360525"/>
                          <a:pt x="362141" y="360933"/>
                        </a:cubicBezTo>
                        <a:cubicBezTo>
                          <a:pt x="357781" y="366792"/>
                          <a:pt x="358463" y="374558"/>
                          <a:pt x="352876" y="376466"/>
                        </a:cubicBezTo>
                        <a:cubicBezTo>
                          <a:pt x="352468" y="385730"/>
                          <a:pt x="346745" y="398946"/>
                          <a:pt x="342249" y="408075"/>
                        </a:cubicBezTo>
                        <a:cubicBezTo>
                          <a:pt x="336936" y="407121"/>
                          <a:pt x="346609" y="395404"/>
                          <a:pt x="346201" y="390227"/>
                        </a:cubicBezTo>
                        <a:lnTo>
                          <a:pt x="341159" y="397311"/>
                        </a:lnTo>
                        <a:cubicBezTo>
                          <a:pt x="344157" y="392951"/>
                          <a:pt x="343884" y="390090"/>
                          <a:pt x="343339" y="385867"/>
                        </a:cubicBezTo>
                        <a:cubicBezTo>
                          <a:pt x="338298" y="391316"/>
                          <a:pt x="340614" y="395949"/>
                          <a:pt x="337072" y="402489"/>
                        </a:cubicBezTo>
                        <a:cubicBezTo>
                          <a:pt x="336391" y="401262"/>
                          <a:pt x="335028" y="401398"/>
                          <a:pt x="332985" y="403851"/>
                        </a:cubicBezTo>
                        <a:lnTo>
                          <a:pt x="334892" y="406712"/>
                        </a:lnTo>
                        <a:cubicBezTo>
                          <a:pt x="334892" y="406712"/>
                          <a:pt x="334211" y="406712"/>
                          <a:pt x="333393" y="407393"/>
                        </a:cubicBezTo>
                        <a:cubicBezTo>
                          <a:pt x="331077" y="411072"/>
                          <a:pt x="328897" y="414887"/>
                          <a:pt x="326309" y="418429"/>
                        </a:cubicBezTo>
                        <a:cubicBezTo>
                          <a:pt x="329306" y="417476"/>
                          <a:pt x="331486" y="419383"/>
                          <a:pt x="333802" y="416794"/>
                        </a:cubicBezTo>
                        <a:cubicBezTo>
                          <a:pt x="331622" y="416386"/>
                          <a:pt x="333121" y="413933"/>
                          <a:pt x="335437" y="411481"/>
                        </a:cubicBezTo>
                        <a:cubicBezTo>
                          <a:pt x="335165" y="415159"/>
                          <a:pt x="338979" y="410118"/>
                          <a:pt x="340342" y="411481"/>
                        </a:cubicBezTo>
                        <a:cubicBezTo>
                          <a:pt x="335846" y="416794"/>
                          <a:pt x="330532" y="423334"/>
                          <a:pt x="327671" y="427149"/>
                        </a:cubicBezTo>
                        <a:lnTo>
                          <a:pt x="324401" y="425923"/>
                        </a:lnTo>
                        <a:cubicBezTo>
                          <a:pt x="319224" y="430010"/>
                          <a:pt x="315136" y="435869"/>
                          <a:pt x="310777" y="437913"/>
                        </a:cubicBezTo>
                        <a:lnTo>
                          <a:pt x="310777" y="435733"/>
                        </a:lnTo>
                        <a:cubicBezTo>
                          <a:pt x="307507" y="437776"/>
                          <a:pt x="304509" y="440365"/>
                          <a:pt x="301512" y="442681"/>
                        </a:cubicBezTo>
                        <a:cubicBezTo>
                          <a:pt x="298378" y="444861"/>
                          <a:pt x="294972" y="446496"/>
                          <a:pt x="291157" y="447041"/>
                        </a:cubicBezTo>
                        <a:cubicBezTo>
                          <a:pt x="287206" y="453989"/>
                          <a:pt x="280121" y="460393"/>
                          <a:pt x="275898" y="466388"/>
                        </a:cubicBezTo>
                        <a:cubicBezTo>
                          <a:pt x="275216" y="468977"/>
                          <a:pt x="269630" y="470066"/>
                          <a:pt x="263227" y="470884"/>
                        </a:cubicBezTo>
                        <a:cubicBezTo>
                          <a:pt x="256960" y="471974"/>
                          <a:pt x="250420" y="473200"/>
                          <a:pt x="246741" y="476470"/>
                        </a:cubicBezTo>
                        <a:cubicBezTo>
                          <a:pt x="246060" y="476061"/>
                          <a:pt x="251918" y="472655"/>
                          <a:pt x="254098" y="470066"/>
                        </a:cubicBezTo>
                        <a:cubicBezTo>
                          <a:pt x="248649" y="471157"/>
                          <a:pt x="245242" y="476470"/>
                          <a:pt x="242654" y="472791"/>
                        </a:cubicBezTo>
                        <a:cubicBezTo>
                          <a:pt x="255324" y="471701"/>
                          <a:pt x="241291" y="469658"/>
                          <a:pt x="246469" y="467478"/>
                        </a:cubicBezTo>
                        <a:cubicBezTo>
                          <a:pt x="240882" y="468704"/>
                          <a:pt x="235160" y="470475"/>
                          <a:pt x="232571" y="472519"/>
                        </a:cubicBezTo>
                        <a:cubicBezTo>
                          <a:pt x="241836" y="470748"/>
                          <a:pt x="229983" y="478922"/>
                          <a:pt x="239248" y="475244"/>
                        </a:cubicBezTo>
                        <a:cubicBezTo>
                          <a:pt x="232571" y="480557"/>
                          <a:pt x="221672" y="482056"/>
                          <a:pt x="212543" y="481239"/>
                        </a:cubicBezTo>
                        <a:cubicBezTo>
                          <a:pt x="212543" y="479467"/>
                          <a:pt x="211453" y="478514"/>
                          <a:pt x="208184" y="477560"/>
                        </a:cubicBezTo>
                        <a:lnTo>
                          <a:pt x="205322" y="480012"/>
                        </a:lnTo>
                        <a:cubicBezTo>
                          <a:pt x="201099" y="479331"/>
                          <a:pt x="213633" y="477424"/>
                          <a:pt x="205322" y="475925"/>
                        </a:cubicBezTo>
                        <a:cubicBezTo>
                          <a:pt x="195921" y="480557"/>
                          <a:pt x="180117" y="469930"/>
                          <a:pt x="174395" y="477151"/>
                        </a:cubicBezTo>
                        <a:cubicBezTo>
                          <a:pt x="168672" y="472655"/>
                          <a:pt x="187610" y="476470"/>
                          <a:pt x="178754" y="470611"/>
                        </a:cubicBezTo>
                        <a:cubicBezTo>
                          <a:pt x="184885" y="468840"/>
                          <a:pt x="192106" y="473609"/>
                          <a:pt x="194423" y="469930"/>
                        </a:cubicBezTo>
                        <a:cubicBezTo>
                          <a:pt x="188837" y="470066"/>
                          <a:pt x="192924" y="466115"/>
                          <a:pt x="189518" y="465434"/>
                        </a:cubicBezTo>
                        <a:lnTo>
                          <a:pt x="183114" y="466797"/>
                        </a:lnTo>
                        <a:lnTo>
                          <a:pt x="184341" y="467205"/>
                        </a:lnTo>
                        <a:cubicBezTo>
                          <a:pt x="181616" y="467614"/>
                          <a:pt x="178618" y="467750"/>
                          <a:pt x="175348" y="467342"/>
                        </a:cubicBezTo>
                        <a:cubicBezTo>
                          <a:pt x="172215" y="466797"/>
                          <a:pt x="168945" y="465843"/>
                          <a:pt x="165539" y="464753"/>
                        </a:cubicBezTo>
                        <a:cubicBezTo>
                          <a:pt x="158726" y="462982"/>
                          <a:pt x="152187" y="459439"/>
                          <a:pt x="146192" y="456987"/>
                        </a:cubicBezTo>
                        <a:cubicBezTo>
                          <a:pt x="140197" y="456714"/>
                          <a:pt x="134883" y="456305"/>
                          <a:pt x="129570" y="455352"/>
                        </a:cubicBezTo>
                        <a:cubicBezTo>
                          <a:pt x="124256" y="454398"/>
                          <a:pt x="118534" y="452763"/>
                          <a:pt x="113356" y="448131"/>
                        </a:cubicBezTo>
                        <a:cubicBezTo>
                          <a:pt x="117989" y="448676"/>
                          <a:pt x="105863" y="439411"/>
                          <a:pt x="115264" y="441046"/>
                        </a:cubicBezTo>
                        <a:cubicBezTo>
                          <a:pt x="111721" y="435733"/>
                          <a:pt x="105454" y="433825"/>
                          <a:pt x="104228" y="434915"/>
                        </a:cubicBezTo>
                        <a:cubicBezTo>
                          <a:pt x="107770" y="439139"/>
                          <a:pt x="105318" y="436686"/>
                          <a:pt x="108315" y="440229"/>
                        </a:cubicBezTo>
                        <a:cubicBezTo>
                          <a:pt x="104228" y="440229"/>
                          <a:pt x="99187" y="434915"/>
                          <a:pt x="97961" y="431918"/>
                        </a:cubicBezTo>
                        <a:cubicBezTo>
                          <a:pt x="98778" y="433008"/>
                          <a:pt x="98778" y="432326"/>
                          <a:pt x="99459" y="431918"/>
                        </a:cubicBezTo>
                        <a:cubicBezTo>
                          <a:pt x="95781" y="426332"/>
                          <a:pt x="95644" y="431373"/>
                          <a:pt x="91557" y="428648"/>
                        </a:cubicBezTo>
                        <a:cubicBezTo>
                          <a:pt x="92511" y="425650"/>
                          <a:pt x="85017" y="420473"/>
                          <a:pt x="83382" y="416113"/>
                        </a:cubicBezTo>
                        <a:lnTo>
                          <a:pt x="76025" y="414206"/>
                        </a:lnTo>
                        <a:cubicBezTo>
                          <a:pt x="80385" y="415023"/>
                          <a:pt x="72891" y="408892"/>
                          <a:pt x="74663" y="406440"/>
                        </a:cubicBezTo>
                        <a:cubicBezTo>
                          <a:pt x="70439" y="404123"/>
                          <a:pt x="65398" y="403034"/>
                          <a:pt x="62128" y="397039"/>
                        </a:cubicBezTo>
                        <a:cubicBezTo>
                          <a:pt x="64853" y="398537"/>
                          <a:pt x="60493" y="390635"/>
                          <a:pt x="63082" y="389000"/>
                        </a:cubicBezTo>
                        <a:cubicBezTo>
                          <a:pt x="59676" y="377964"/>
                          <a:pt x="46460" y="376466"/>
                          <a:pt x="45779" y="364476"/>
                        </a:cubicBezTo>
                        <a:cubicBezTo>
                          <a:pt x="46596" y="364476"/>
                          <a:pt x="49185" y="365702"/>
                          <a:pt x="48503" y="362569"/>
                        </a:cubicBezTo>
                        <a:cubicBezTo>
                          <a:pt x="46732" y="360661"/>
                          <a:pt x="44961" y="356710"/>
                          <a:pt x="43871" y="354257"/>
                        </a:cubicBezTo>
                        <a:lnTo>
                          <a:pt x="43871" y="354257"/>
                        </a:lnTo>
                        <a:cubicBezTo>
                          <a:pt x="43871" y="354257"/>
                          <a:pt x="43871" y="354257"/>
                          <a:pt x="43871" y="354257"/>
                        </a:cubicBezTo>
                        <a:cubicBezTo>
                          <a:pt x="43326" y="353168"/>
                          <a:pt x="42645" y="352486"/>
                          <a:pt x="41964" y="352759"/>
                        </a:cubicBezTo>
                        <a:cubicBezTo>
                          <a:pt x="37740" y="349625"/>
                          <a:pt x="34198" y="348399"/>
                          <a:pt x="28611" y="340497"/>
                        </a:cubicBezTo>
                        <a:cubicBezTo>
                          <a:pt x="25750" y="342132"/>
                          <a:pt x="29701" y="349216"/>
                          <a:pt x="31881" y="351942"/>
                        </a:cubicBezTo>
                        <a:lnTo>
                          <a:pt x="35969" y="353440"/>
                        </a:lnTo>
                        <a:cubicBezTo>
                          <a:pt x="32290" y="357936"/>
                          <a:pt x="39784" y="360797"/>
                          <a:pt x="39239" y="363386"/>
                        </a:cubicBezTo>
                        <a:cubicBezTo>
                          <a:pt x="31337" y="360797"/>
                          <a:pt x="26977" y="345129"/>
                          <a:pt x="20709" y="336954"/>
                        </a:cubicBezTo>
                        <a:cubicBezTo>
                          <a:pt x="17848" y="344039"/>
                          <a:pt x="21936" y="356710"/>
                          <a:pt x="26840" y="367201"/>
                        </a:cubicBezTo>
                        <a:cubicBezTo>
                          <a:pt x="26840" y="365430"/>
                          <a:pt x="26568" y="363658"/>
                          <a:pt x="26704" y="361751"/>
                        </a:cubicBezTo>
                        <a:cubicBezTo>
                          <a:pt x="27385" y="363658"/>
                          <a:pt x="28339" y="365430"/>
                          <a:pt x="29157" y="367201"/>
                        </a:cubicBezTo>
                        <a:cubicBezTo>
                          <a:pt x="29429" y="365021"/>
                          <a:pt x="29565" y="362705"/>
                          <a:pt x="30110" y="360525"/>
                        </a:cubicBezTo>
                        <a:cubicBezTo>
                          <a:pt x="31609" y="365975"/>
                          <a:pt x="34743" y="369926"/>
                          <a:pt x="36650" y="374694"/>
                        </a:cubicBezTo>
                        <a:cubicBezTo>
                          <a:pt x="34061" y="369381"/>
                          <a:pt x="37195" y="365293"/>
                          <a:pt x="38012" y="368699"/>
                        </a:cubicBezTo>
                        <a:cubicBezTo>
                          <a:pt x="38012" y="376057"/>
                          <a:pt x="42917" y="373877"/>
                          <a:pt x="44825" y="378509"/>
                        </a:cubicBezTo>
                        <a:cubicBezTo>
                          <a:pt x="43871" y="375920"/>
                          <a:pt x="42372" y="372651"/>
                          <a:pt x="45097" y="373877"/>
                        </a:cubicBezTo>
                        <a:cubicBezTo>
                          <a:pt x="45642" y="384504"/>
                          <a:pt x="49866" y="385321"/>
                          <a:pt x="50547" y="395404"/>
                        </a:cubicBezTo>
                        <a:cubicBezTo>
                          <a:pt x="54498" y="391589"/>
                          <a:pt x="56951" y="404805"/>
                          <a:pt x="61719" y="403306"/>
                        </a:cubicBezTo>
                        <a:lnTo>
                          <a:pt x="59676" y="399628"/>
                        </a:lnTo>
                        <a:lnTo>
                          <a:pt x="67442" y="404941"/>
                        </a:lnTo>
                        <a:cubicBezTo>
                          <a:pt x="68532" y="414206"/>
                          <a:pt x="59403" y="401671"/>
                          <a:pt x="64172" y="413797"/>
                        </a:cubicBezTo>
                        <a:cubicBezTo>
                          <a:pt x="70712" y="423607"/>
                          <a:pt x="75480" y="419383"/>
                          <a:pt x="81611" y="425923"/>
                        </a:cubicBezTo>
                        <a:cubicBezTo>
                          <a:pt x="77251" y="425923"/>
                          <a:pt x="70166" y="422244"/>
                          <a:pt x="65534" y="416250"/>
                        </a:cubicBezTo>
                        <a:cubicBezTo>
                          <a:pt x="65943" y="417748"/>
                          <a:pt x="66488" y="419247"/>
                          <a:pt x="67169" y="420745"/>
                        </a:cubicBezTo>
                        <a:cubicBezTo>
                          <a:pt x="63899" y="420200"/>
                          <a:pt x="58313" y="411344"/>
                          <a:pt x="55452" y="406985"/>
                        </a:cubicBezTo>
                        <a:cubicBezTo>
                          <a:pt x="63491" y="411753"/>
                          <a:pt x="53953" y="403034"/>
                          <a:pt x="54498" y="398265"/>
                        </a:cubicBezTo>
                        <a:cubicBezTo>
                          <a:pt x="51501" y="399355"/>
                          <a:pt x="54634" y="403715"/>
                          <a:pt x="49185" y="399628"/>
                        </a:cubicBezTo>
                        <a:cubicBezTo>
                          <a:pt x="52318" y="404805"/>
                          <a:pt x="53272" y="405213"/>
                          <a:pt x="56814" y="412298"/>
                        </a:cubicBezTo>
                        <a:cubicBezTo>
                          <a:pt x="48231" y="397856"/>
                          <a:pt x="39102" y="405622"/>
                          <a:pt x="33653" y="391316"/>
                        </a:cubicBezTo>
                        <a:cubicBezTo>
                          <a:pt x="38421" y="396630"/>
                          <a:pt x="36514" y="386956"/>
                          <a:pt x="37468" y="385594"/>
                        </a:cubicBezTo>
                        <a:cubicBezTo>
                          <a:pt x="35560" y="383006"/>
                          <a:pt x="32290" y="377555"/>
                          <a:pt x="30383" y="375512"/>
                        </a:cubicBezTo>
                        <a:lnTo>
                          <a:pt x="27249" y="379735"/>
                        </a:lnTo>
                        <a:cubicBezTo>
                          <a:pt x="21799" y="372651"/>
                          <a:pt x="29020" y="366247"/>
                          <a:pt x="21254" y="358890"/>
                        </a:cubicBezTo>
                        <a:cubicBezTo>
                          <a:pt x="18257" y="358754"/>
                          <a:pt x="23434" y="367337"/>
                          <a:pt x="22344" y="365838"/>
                        </a:cubicBezTo>
                        <a:cubicBezTo>
                          <a:pt x="14987" y="354257"/>
                          <a:pt x="19619" y="347036"/>
                          <a:pt x="19756" y="335047"/>
                        </a:cubicBezTo>
                        <a:cubicBezTo>
                          <a:pt x="18257" y="334774"/>
                          <a:pt x="15532" y="335864"/>
                          <a:pt x="11989" y="332458"/>
                        </a:cubicBezTo>
                        <a:cubicBezTo>
                          <a:pt x="14987" y="332867"/>
                          <a:pt x="15532" y="329597"/>
                          <a:pt x="18666" y="333412"/>
                        </a:cubicBezTo>
                        <a:cubicBezTo>
                          <a:pt x="18666" y="329325"/>
                          <a:pt x="15532" y="325510"/>
                          <a:pt x="13488" y="322512"/>
                        </a:cubicBezTo>
                        <a:cubicBezTo>
                          <a:pt x="14169" y="330823"/>
                          <a:pt x="8583" y="320332"/>
                          <a:pt x="6812" y="319106"/>
                        </a:cubicBezTo>
                        <a:cubicBezTo>
                          <a:pt x="6404" y="314883"/>
                          <a:pt x="9673" y="319787"/>
                          <a:pt x="11172" y="322104"/>
                        </a:cubicBezTo>
                        <a:cubicBezTo>
                          <a:pt x="10900" y="318698"/>
                          <a:pt x="14306" y="313792"/>
                          <a:pt x="9810" y="312839"/>
                        </a:cubicBezTo>
                        <a:cubicBezTo>
                          <a:pt x="12535" y="312158"/>
                          <a:pt x="19074" y="320332"/>
                          <a:pt x="21663" y="325919"/>
                        </a:cubicBezTo>
                        <a:lnTo>
                          <a:pt x="20982" y="321831"/>
                        </a:lnTo>
                        <a:cubicBezTo>
                          <a:pt x="23162" y="324147"/>
                          <a:pt x="22889" y="324828"/>
                          <a:pt x="23570" y="328780"/>
                        </a:cubicBezTo>
                        <a:cubicBezTo>
                          <a:pt x="24660" y="324284"/>
                          <a:pt x="27113" y="324147"/>
                          <a:pt x="29429" y="324420"/>
                        </a:cubicBezTo>
                        <a:cubicBezTo>
                          <a:pt x="29157" y="324965"/>
                          <a:pt x="28748" y="324420"/>
                          <a:pt x="28475" y="324965"/>
                        </a:cubicBezTo>
                        <a:cubicBezTo>
                          <a:pt x="28611" y="328234"/>
                          <a:pt x="30110" y="330414"/>
                          <a:pt x="31337" y="329188"/>
                        </a:cubicBezTo>
                        <a:cubicBezTo>
                          <a:pt x="35833" y="330823"/>
                          <a:pt x="32426" y="324284"/>
                          <a:pt x="33789" y="321695"/>
                        </a:cubicBezTo>
                        <a:lnTo>
                          <a:pt x="31745" y="317335"/>
                        </a:lnTo>
                        <a:cubicBezTo>
                          <a:pt x="26295" y="313111"/>
                          <a:pt x="21390" y="308479"/>
                          <a:pt x="16077" y="303710"/>
                        </a:cubicBezTo>
                        <a:cubicBezTo>
                          <a:pt x="13079" y="296762"/>
                          <a:pt x="15532" y="293083"/>
                          <a:pt x="16894" y="287497"/>
                        </a:cubicBezTo>
                        <a:lnTo>
                          <a:pt x="13352" y="286407"/>
                        </a:lnTo>
                        <a:cubicBezTo>
                          <a:pt x="12943" y="280140"/>
                          <a:pt x="13352" y="274145"/>
                          <a:pt x="17984" y="277687"/>
                        </a:cubicBezTo>
                        <a:cubicBezTo>
                          <a:pt x="16894" y="277960"/>
                          <a:pt x="17303" y="278777"/>
                          <a:pt x="17303" y="280140"/>
                        </a:cubicBezTo>
                        <a:cubicBezTo>
                          <a:pt x="17712" y="280140"/>
                          <a:pt x="18121" y="280548"/>
                          <a:pt x="18393" y="280957"/>
                        </a:cubicBezTo>
                        <a:lnTo>
                          <a:pt x="19074" y="281230"/>
                        </a:lnTo>
                        <a:cubicBezTo>
                          <a:pt x="17167" y="274826"/>
                          <a:pt x="16077" y="270739"/>
                          <a:pt x="15941" y="270330"/>
                        </a:cubicBezTo>
                        <a:cubicBezTo>
                          <a:pt x="21936" y="281094"/>
                          <a:pt x="22072" y="270330"/>
                          <a:pt x="28067" y="271829"/>
                        </a:cubicBezTo>
                        <a:cubicBezTo>
                          <a:pt x="27113" y="268286"/>
                          <a:pt x="26432" y="264608"/>
                          <a:pt x="25614" y="260929"/>
                        </a:cubicBezTo>
                        <a:cubicBezTo>
                          <a:pt x="23979" y="267741"/>
                          <a:pt x="22753" y="261202"/>
                          <a:pt x="21799" y="258885"/>
                        </a:cubicBezTo>
                        <a:cubicBezTo>
                          <a:pt x="25205" y="258068"/>
                          <a:pt x="21254" y="249893"/>
                          <a:pt x="21799" y="245942"/>
                        </a:cubicBezTo>
                        <a:lnTo>
                          <a:pt x="22480" y="246215"/>
                        </a:lnTo>
                        <a:cubicBezTo>
                          <a:pt x="23707" y="242672"/>
                          <a:pt x="23707" y="236405"/>
                          <a:pt x="23026" y="231773"/>
                        </a:cubicBezTo>
                        <a:cubicBezTo>
                          <a:pt x="21936" y="231909"/>
                          <a:pt x="16622" y="225778"/>
                          <a:pt x="13625" y="222644"/>
                        </a:cubicBezTo>
                        <a:cubicBezTo>
                          <a:pt x="11853" y="230546"/>
                          <a:pt x="10900" y="225778"/>
                          <a:pt x="8720" y="226187"/>
                        </a:cubicBezTo>
                        <a:cubicBezTo>
                          <a:pt x="8992" y="225369"/>
                          <a:pt x="8992" y="223870"/>
                          <a:pt x="8720" y="223598"/>
                        </a:cubicBezTo>
                        <a:cubicBezTo>
                          <a:pt x="7766" y="222372"/>
                          <a:pt x="7357" y="225096"/>
                          <a:pt x="6267" y="225233"/>
                        </a:cubicBezTo>
                        <a:cubicBezTo>
                          <a:pt x="7494" y="233953"/>
                          <a:pt x="7494" y="242945"/>
                          <a:pt x="12126" y="246351"/>
                        </a:cubicBezTo>
                        <a:cubicBezTo>
                          <a:pt x="14306" y="243762"/>
                          <a:pt x="10218" y="241855"/>
                          <a:pt x="11853" y="238994"/>
                        </a:cubicBezTo>
                        <a:cubicBezTo>
                          <a:pt x="14715" y="243354"/>
                          <a:pt x="13897" y="248667"/>
                          <a:pt x="14306" y="255616"/>
                        </a:cubicBezTo>
                        <a:lnTo>
                          <a:pt x="11581" y="258068"/>
                        </a:lnTo>
                        <a:lnTo>
                          <a:pt x="13352" y="265153"/>
                        </a:lnTo>
                        <a:cubicBezTo>
                          <a:pt x="11717" y="262292"/>
                          <a:pt x="8856" y="264199"/>
                          <a:pt x="8038" y="256705"/>
                        </a:cubicBezTo>
                        <a:cubicBezTo>
                          <a:pt x="5450" y="257796"/>
                          <a:pt x="8992" y="264199"/>
                          <a:pt x="8311" y="268832"/>
                        </a:cubicBezTo>
                        <a:lnTo>
                          <a:pt x="12126" y="270875"/>
                        </a:lnTo>
                        <a:cubicBezTo>
                          <a:pt x="9810" y="270058"/>
                          <a:pt x="10627" y="280004"/>
                          <a:pt x="7085" y="273191"/>
                        </a:cubicBezTo>
                        <a:cubicBezTo>
                          <a:pt x="5722" y="269376"/>
                          <a:pt x="4632" y="265698"/>
                          <a:pt x="3542" y="261883"/>
                        </a:cubicBezTo>
                        <a:lnTo>
                          <a:pt x="1090" y="265289"/>
                        </a:lnTo>
                        <a:lnTo>
                          <a:pt x="0" y="255343"/>
                        </a:lnTo>
                        <a:lnTo>
                          <a:pt x="2044" y="257659"/>
                        </a:lnTo>
                        <a:cubicBezTo>
                          <a:pt x="-954" y="241855"/>
                          <a:pt x="8992" y="253027"/>
                          <a:pt x="5041" y="237086"/>
                        </a:cubicBezTo>
                        <a:cubicBezTo>
                          <a:pt x="954" y="232045"/>
                          <a:pt x="136" y="226459"/>
                          <a:pt x="2452" y="216786"/>
                        </a:cubicBezTo>
                        <a:cubicBezTo>
                          <a:pt x="2589" y="224007"/>
                          <a:pt x="5586" y="217739"/>
                          <a:pt x="7766" y="220737"/>
                        </a:cubicBezTo>
                        <a:cubicBezTo>
                          <a:pt x="10491" y="213788"/>
                          <a:pt x="7085" y="211063"/>
                          <a:pt x="5722" y="207112"/>
                        </a:cubicBezTo>
                        <a:cubicBezTo>
                          <a:pt x="8311" y="205613"/>
                          <a:pt x="10355" y="204659"/>
                          <a:pt x="9265" y="210927"/>
                        </a:cubicBezTo>
                        <a:cubicBezTo>
                          <a:pt x="14033" y="212290"/>
                          <a:pt x="9401" y="202480"/>
                          <a:pt x="14578" y="202616"/>
                        </a:cubicBezTo>
                        <a:cubicBezTo>
                          <a:pt x="16077" y="192397"/>
                          <a:pt x="13216" y="187493"/>
                          <a:pt x="10763" y="182043"/>
                        </a:cubicBezTo>
                        <a:cubicBezTo>
                          <a:pt x="8311" y="176729"/>
                          <a:pt x="7221" y="170871"/>
                          <a:pt x="13897" y="159426"/>
                        </a:cubicBezTo>
                        <a:lnTo>
                          <a:pt x="15668" y="160925"/>
                        </a:lnTo>
                        <a:cubicBezTo>
                          <a:pt x="16486" y="152750"/>
                          <a:pt x="18802" y="146755"/>
                          <a:pt x="21118" y="141033"/>
                        </a:cubicBezTo>
                        <a:cubicBezTo>
                          <a:pt x="23434" y="135174"/>
                          <a:pt x="25478" y="129724"/>
                          <a:pt x="28339" y="122503"/>
                        </a:cubicBezTo>
                        <a:lnTo>
                          <a:pt x="38149" y="114056"/>
                        </a:lnTo>
                        <a:cubicBezTo>
                          <a:pt x="37740" y="116781"/>
                          <a:pt x="38149" y="124820"/>
                          <a:pt x="41964" y="123048"/>
                        </a:cubicBezTo>
                        <a:cubicBezTo>
                          <a:pt x="34879" y="125773"/>
                          <a:pt x="33653" y="131904"/>
                          <a:pt x="29020" y="136537"/>
                        </a:cubicBezTo>
                        <a:cubicBezTo>
                          <a:pt x="30110" y="137627"/>
                          <a:pt x="31881" y="135719"/>
                          <a:pt x="33108" y="135038"/>
                        </a:cubicBezTo>
                        <a:cubicBezTo>
                          <a:pt x="31745" y="138444"/>
                          <a:pt x="28884" y="139262"/>
                          <a:pt x="28067" y="144030"/>
                        </a:cubicBezTo>
                        <a:cubicBezTo>
                          <a:pt x="29157" y="144167"/>
                          <a:pt x="32290" y="139807"/>
                          <a:pt x="31473" y="143758"/>
                        </a:cubicBezTo>
                        <a:lnTo>
                          <a:pt x="26159" y="148663"/>
                        </a:lnTo>
                        <a:cubicBezTo>
                          <a:pt x="24524" y="157383"/>
                          <a:pt x="32018" y="155203"/>
                          <a:pt x="27794" y="164331"/>
                        </a:cubicBezTo>
                        <a:cubicBezTo>
                          <a:pt x="25478" y="161742"/>
                          <a:pt x="22480" y="156701"/>
                          <a:pt x="23162" y="152750"/>
                        </a:cubicBezTo>
                        <a:cubicBezTo>
                          <a:pt x="20846" y="156973"/>
                          <a:pt x="23707" y="146210"/>
                          <a:pt x="20573" y="149752"/>
                        </a:cubicBezTo>
                        <a:cubicBezTo>
                          <a:pt x="22344" y="157519"/>
                          <a:pt x="18393" y="159698"/>
                          <a:pt x="18529" y="169099"/>
                        </a:cubicBezTo>
                        <a:cubicBezTo>
                          <a:pt x="18257" y="167873"/>
                          <a:pt x="17439" y="167465"/>
                          <a:pt x="17848" y="165285"/>
                        </a:cubicBezTo>
                        <a:cubicBezTo>
                          <a:pt x="16077" y="169372"/>
                          <a:pt x="14169" y="173323"/>
                          <a:pt x="12671" y="177547"/>
                        </a:cubicBezTo>
                        <a:cubicBezTo>
                          <a:pt x="15805" y="174958"/>
                          <a:pt x="13216" y="188719"/>
                          <a:pt x="17167" y="188310"/>
                        </a:cubicBezTo>
                        <a:cubicBezTo>
                          <a:pt x="21390" y="175231"/>
                          <a:pt x="18257" y="178637"/>
                          <a:pt x="24660" y="164058"/>
                        </a:cubicBezTo>
                        <a:cubicBezTo>
                          <a:pt x="24252" y="168554"/>
                          <a:pt x="26432" y="174958"/>
                          <a:pt x="29157" y="178364"/>
                        </a:cubicBezTo>
                        <a:cubicBezTo>
                          <a:pt x="29020" y="178364"/>
                          <a:pt x="28748" y="178637"/>
                          <a:pt x="28611" y="179046"/>
                        </a:cubicBezTo>
                        <a:cubicBezTo>
                          <a:pt x="31745" y="182179"/>
                          <a:pt x="33244" y="180135"/>
                          <a:pt x="39511" y="181634"/>
                        </a:cubicBezTo>
                        <a:cubicBezTo>
                          <a:pt x="36922" y="174004"/>
                          <a:pt x="41691" y="170734"/>
                          <a:pt x="41419" y="162424"/>
                        </a:cubicBezTo>
                        <a:cubicBezTo>
                          <a:pt x="38421" y="159835"/>
                          <a:pt x="35833" y="165557"/>
                          <a:pt x="35560" y="169645"/>
                        </a:cubicBezTo>
                        <a:lnTo>
                          <a:pt x="35288" y="162151"/>
                        </a:lnTo>
                        <a:lnTo>
                          <a:pt x="36514" y="163922"/>
                        </a:lnTo>
                        <a:cubicBezTo>
                          <a:pt x="38421" y="158200"/>
                          <a:pt x="41146" y="152750"/>
                          <a:pt x="43599" y="147300"/>
                        </a:cubicBezTo>
                        <a:cubicBezTo>
                          <a:pt x="42509" y="150570"/>
                          <a:pt x="44144" y="152341"/>
                          <a:pt x="44961" y="154521"/>
                        </a:cubicBezTo>
                        <a:cubicBezTo>
                          <a:pt x="45915" y="152477"/>
                          <a:pt x="47550" y="150570"/>
                          <a:pt x="49321" y="148799"/>
                        </a:cubicBezTo>
                        <a:cubicBezTo>
                          <a:pt x="45915" y="147982"/>
                          <a:pt x="43871" y="146891"/>
                          <a:pt x="44689" y="144711"/>
                        </a:cubicBezTo>
                        <a:cubicBezTo>
                          <a:pt x="49593" y="134084"/>
                          <a:pt x="55724" y="129861"/>
                          <a:pt x="60766" y="127817"/>
                        </a:cubicBezTo>
                        <a:cubicBezTo>
                          <a:pt x="60766" y="127408"/>
                          <a:pt x="61038" y="126863"/>
                          <a:pt x="61174" y="126454"/>
                        </a:cubicBezTo>
                        <a:cubicBezTo>
                          <a:pt x="57087" y="126454"/>
                          <a:pt x="59267" y="116372"/>
                          <a:pt x="58313" y="111467"/>
                        </a:cubicBezTo>
                        <a:cubicBezTo>
                          <a:pt x="61311" y="113375"/>
                          <a:pt x="63218" y="107244"/>
                          <a:pt x="66488" y="105337"/>
                        </a:cubicBezTo>
                        <a:cubicBezTo>
                          <a:pt x="63899" y="101522"/>
                          <a:pt x="57904" y="100568"/>
                          <a:pt x="52863" y="102611"/>
                        </a:cubicBezTo>
                        <a:cubicBezTo>
                          <a:pt x="51910" y="111740"/>
                          <a:pt x="53817" y="108606"/>
                          <a:pt x="56542" y="114465"/>
                        </a:cubicBezTo>
                        <a:cubicBezTo>
                          <a:pt x="55316" y="118688"/>
                          <a:pt x="54498" y="123048"/>
                          <a:pt x="53817" y="127408"/>
                        </a:cubicBezTo>
                        <a:lnTo>
                          <a:pt x="52046" y="123321"/>
                        </a:lnTo>
                        <a:cubicBezTo>
                          <a:pt x="47958" y="128498"/>
                          <a:pt x="49321" y="135855"/>
                          <a:pt x="45642" y="133540"/>
                        </a:cubicBezTo>
                        <a:cubicBezTo>
                          <a:pt x="44552" y="129316"/>
                          <a:pt x="48503" y="124956"/>
                          <a:pt x="47413" y="120596"/>
                        </a:cubicBezTo>
                        <a:lnTo>
                          <a:pt x="44144" y="123730"/>
                        </a:lnTo>
                        <a:cubicBezTo>
                          <a:pt x="43871" y="115010"/>
                          <a:pt x="49185" y="121959"/>
                          <a:pt x="51092" y="112558"/>
                        </a:cubicBezTo>
                        <a:cubicBezTo>
                          <a:pt x="46187" y="113784"/>
                          <a:pt x="51228" y="111740"/>
                          <a:pt x="51092" y="107108"/>
                        </a:cubicBezTo>
                        <a:cubicBezTo>
                          <a:pt x="49185" y="107925"/>
                          <a:pt x="47277" y="111604"/>
                          <a:pt x="45506" y="114465"/>
                        </a:cubicBezTo>
                        <a:cubicBezTo>
                          <a:pt x="43871" y="117326"/>
                          <a:pt x="42100" y="119506"/>
                          <a:pt x="40056" y="116781"/>
                        </a:cubicBezTo>
                        <a:cubicBezTo>
                          <a:pt x="39648" y="110786"/>
                          <a:pt x="54498" y="105881"/>
                          <a:pt x="52455" y="97025"/>
                        </a:cubicBezTo>
                        <a:lnTo>
                          <a:pt x="52863" y="97707"/>
                        </a:lnTo>
                        <a:cubicBezTo>
                          <a:pt x="58586" y="89941"/>
                          <a:pt x="58041" y="85308"/>
                          <a:pt x="58313" y="80948"/>
                        </a:cubicBezTo>
                        <a:cubicBezTo>
                          <a:pt x="62401" y="78632"/>
                          <a:pt x="63491" y="72229"/>
                          <a:pt x="66488" y="68550"/>
                        </a:cubicBezTo>
                        <a:lnTo>
                          <a:pt x="67850" y="69776"/>
                        </a:lnTo>
                        <a:lnTo>
                          <a:pt x="71529" y="64326"/>
                        </a:lnTo>
                        <a:cubicBezTo>
                          <a:pt x="71938" y="68823"/>
                          <a:pt x="66352" y="70049"/>
                          <a:pt x="63218" y="74681"/>
                        </a:cubicBezTo>
                        <a:lnTo>
                          <a:pt x="66215" y="76180"/>
                        </a:lnTo>
                        <a:cubicBezTo>
                          <a:pt x="59403" y="78905"/>
                          <a:pt x="61719" y="85989"/>
                          <a:pt x="61311" y="91576"/>
                        </a:cubicBezTo>
                        <a:cubicBezTo>
                          <a:pt x="62945" y="84082"/>
                          <a:pt x="73436" y="76044"/>
                          <a:pt x="69758" y="70866"/>
                        </a:cubicBezTo>
                        <a:lnTo>
                          <a:pt x="75208" y="69640"/>
                        </a:lnTo>
                        <a:lnTo>
                          <a:pt x="75616" y="67187"/>
                        </a:lnTo>
                        <a:cubicBezTo>
                          <a:pt x="79704" y="66370"/>
                          <a:pt x="80385" y="71547"/>
                          <a:pt x="76979" y="76725"/>
                        </a:cubicBezTo>
                        <a:cubicBezTo>
                          <a:pt x="75616" y="76997"/>
                          <a:pt x="74935" y="77134"/>
                          <a:pt x="74663" y="76453"/>
                        </a:cubicBezTo>
                        <a:cubicBezTo>
                          <a:pt x="73845" y="79586"/>
                          <a:pt x="74254" y="83128"/>
                          <a:pt x="69758" y="88306"/>
                        </a:cubicBezTo>
                        <a:lnTo>
                          <a:pt x="70439" y="84218"/>
                        </a:lnTo>
                        <a:cubicBezTo>
                          <a:pt x="65262" y="91167"/>
                          <a:pt x="61583" y="98116"/>
                          <a:pt x="63082" y="102475"/>
                        </a:cubicBezTo>
                        <a:cubicBezTo>
                          <a:pt x="70984" y="93075"/>
                          <a:pt x="78069" y="83674"/>
                          <a:pt x="85699" y="74954"/>
                        </a:cubicBezTo>
                        <a:cubicBezTo>
                          <a:pt x="82292" y="67460"/>
                          <a:pt x="81884" y="61193"/>
                          <a:pt x="78341" y="55062"/>
                        </a:cubicBezTo>
                        <a:cubicBezTo>
                          <a:pt x="83519" y="48250"/>
                          <a:pt x="91148" y="39257"/>
                          <a:pt x="99051" y="36805"/>
                        </a:cubicBezTo>
                        <a:lnTo>
                          <a:pt x="99323" y="38303"/>
                        </a:lnTo>
                        <a:cubicBezTo>
                          <a:pt x="102593" y="36669"/>
                          <a:pt x="105045" y="34352"/>
                          <a:pt x="106817" y="31900"/>
                        </a:cubicBezTo>
                        <a:cubicBezTo>
                          <a:pt x="110904" y="31082"/>
                          <a:pt x="106817" y="36532"/>
                          <a:pt x="109678" y="35715"/>
                        </a:cubicBezTo>
                        <a:cubicBezTo>
                          <a:pt x="112266" y="32581"/>
                          <a:pt x="115400" y="29720"/>
                          <a:pt x="118534" y="26995"/>
                        </a:cubicBezTo>
                        <a:cubicBezTo>
                          <a:pt x="119487" y="29993"/>
                          <a:pt x="110904" y="35579"/>
                          <a:pt x="107498" y="38849"/>
                        </a:cubicBezTo>
                        <a:cubicBezTo>
                          <a:pt x="108043" y="38031"/>
                          <a:pt x="109133" y="36532"/>
                          <a:pt x="108452" y="36532"/>
                        </a:cubicBezTo>
                        <a:cubicBezTo>
                          <a:pt x="103138" y="38985"/>
                          <a:pt x="98233" y="49339"/>
                          <a:pt x="93737" y="47704"/>
                        </a:cubicBezTo>
                        <a:cubicBezTo>
                          <a:pt x="92238" y="50157"/>
                          <a:pt x="95508" y="41301"/>
                          <a:pt x="88560" y="47568"/>
                        </a:cubicBezTo>
                        <a:cubicBezTo>
                          <a:pt x="82837" y="50565"/>
                          <a:pt x="84336" y="54925"/>
                          <a:pt x="84745" y="56424"/>
                        </a:cubicBezTo>
                        <a:cubicBezTo>
                          <a:pt x="85971" y="57787"/>
                          <a:pt x="93328" y="51656"/>
                          <a:pt x="92375" y="55471"/>
                        </a:cubicBezTo>
                        <a:cubicBezTo>
                          <a:pt x="95644" y="52201"/>
                          <a:pt x="95236" y="48931"/>
                          <a:pt x="101094" y="46478"/>
                        </a:cubicBezTo>
                        <a:cubicBezTo>
                          <a:pt x="97416" y="49476"/>
                          <a:pt x="95644" y="56697"/>
                          <a:pt x="91966" y="56288"/>
                        </a:cubicBezTo>
                        <a:cubicBezTo>
                          <a:pt x="87742" y="65008"/>
                          <a:pt x="94827" y="69913"/>
                          <a:pt x="98097" y="67460"/>
                        </a:cubicBezTo>
                        <a:cubicBezTo>
                          <a:pt x="95508" y="66234"/>
                          <a:pt x="107362" y="54108"/>
                          <a:pt x="96734" y="59558"/>
                        </a:cubicBezTo>
                        <a:cubicBezTo>
                          <a:pt x="97961" y="53291"/>
                          <a:pt x="105590" y="47023"/>
                          <a:pt x="109950" y="41165"/>
                        </a:cubicBezTo>
                        <a:lnTo>
                          <a:pt x="109950" y="41846"/>
                        </a:lnTo>
                        <a:cubicBezTo>
                          <a:pt x="112266" y="39802"/>
                          <a:pt x="114310" y="37758"/>
                          <a:pt x="116626" y="35851"/>
                        </a:cubicBezTo>
                        <a:cubicBezTo>
                          <a:pt x="116081" y="37214"/>
                          <a:pt x="114446" y="39530"/>
                          <a:pt x="115400" y="41029"/>
                        </a:cubicBezTo>
                        <a:cubicBezTo>
                          <a:pt x="117580" y="37214"/>
                          <a:pt x="120441" y="33943"/>
                          <a:pt x="123030" y="30265"/>
                        </a:cubicBezTo>
                        <a:cubicBezTo>
                          <a:pt x="118806" y="36669"/>
                          <a:pt x="127935" y="29856"/>
                          <a:pt x="131341" y="29584"/>
                        </a:cubicBezTo>
                        <a:cubicBezTo>
                          <a:pt x="131068" y="26587"/>
                          <a:pt x="134338" y="22227"/>
                          <a:pt x="129570" y="23316"/>
                        </a:cubicBezTo>
                        <a:cubicBezTo>
                          <a:pt x="123984" y="24407"/>
                          <a:pt x="127662" y="26178"/>
                          <a:pt x="123711" y="28902"/>
                        </a:cubicBezTo>
                        <a:lnTo>
                          <a:pt x="127390" y="21545"/>
                        </a:lnTo>
                        <a:lnTo>
                          <a:pt x="128071" y="21545"/>
                        </a:lnTo>
                        <a:cubicBezTo>
                          <a:pt x="128752" y="19910"/>
                          <a:pt x="129297" y="18003"/>
                          <a:pt x="130115" y="16368"/>
                        </a:cubicBezTo>
                        <a:cubicBezTo>
                          <a:pt x="138971" y="12417"/>
                          <a:pt x="130115" y="25496"/>
                          <a:pt x="139652" y="17186"/>
                        </a:cubicBezTo>
                        <a:lnTo>
                          <a:pt x="136109" y="13507"/>
                        </a:lnTo>
                        <a:cubicBezTo>
                          <a:pt x="142786" y="10646"/>
                          <a:pt x="150960" y="8602"/>
                          <a:pt x="158863" y="7512"/>
                        </a:cubicBezTo>
                        <a:cubicBezTo>
                          <a:pt x="166492" y="6013"/>
                          <a:pt x="173577" y="4923"/>
                          <a:pt x="178482" y="3016"/>
                        </a:cubicBezTo>
                        <a:cubicBezTo>
                          <a:pt x="176302" y="6286"/>
                          <a:pt x="176166" y="10782"/>
                          <a:pt x="180389" y="12689"/>
                        </a:cubicBezTo>
                        <a:cubicBezTo>
                          <a:pt x="176030" y="12417"/>
                          <a:pt x="167991" y="14869"/>
                          <a:pt x="162541" y="17321"/>
                        </a:cubicBezTo>
                        <a:cubicBezTo>
                          <a:pt x="161179" y="17049"/>
                          <a:pt x="167855" y="9147"/>
                          <a:pt x="174803" y="8874"/>
                        </a:cubicBezTo>
                        <a:cubicBezTo>
                          <a:pt x="169353" y="1517"/>
                          <a:pt x="160225" y="18412"/>
                          <a:pt x="156955" y="10918"/>
                        </a:cubicBezTo>
                        <a:cubicBezTo>
                          <a:pt x="139652" y="14324"/>
                          <a:pt x="148372" y="22908"/>
                          <a:pt x="133385" y="24407"/>
                        </a:cubicBezTo>
                        <a:cubicBezTo>
                          <a:pt x="134883" y="27540"/>
                          <a:pt x="130796" y="27949"/>
                          <a:pt x="131750" y="31082"/>
                        </a:cubicBezTo>
                        <a:cubicBezTo>
                          <a:pt x="137744" y="33943"/>
                          <a:pt x="147963" y="22499"/>
                          <a:pt x="157228" y="21137"/>
                        </a:cubicBezTo>
                        <a:cubicBezTo>
                          <a:pt x="156546" y="21681"/>
                          <a:pt x="155048" y="22772"/>
                          <a:pt x="154911" y="23453"/>
                        </a:cubicBezTo>
                        <a:cubicBezTo>
                          <a:pt x="161315" y="22363"/>
                          <a:pt x="163495" y="20864"/>
                          <a:pt x="167310" y="18139"/>
                        </a:cubicBezTo>
                        <a:lnTo>
                          <a:pt x="166629" y="17867"/>
                        </a:lnTo>
                        <a:cubicBezTo>
                          <a:pt x="173168" y="12144"/>
                          <a:pt x="171942" y="18684"/>
                          <a:pt x="176711" y="19366"/>
                        </a:cubicBezTo>
                        <a:cubicBezTo>
                          <a:pt x="178346" y="18548"/>
                          <a:pt x="184749" y="18275"/>
                          <a:pt x="183251" y="15959"/>
                        </a:cubicBezTo>
                        <a:lnTo>
                          <a:pt x="191834" y="17731"/>
                        </a:lnTo>
                        <a:lnTo>
                          <a:pt x="190880" y="13779"/>
                        </a:lnTo>
                        <a:cubicBezTo>
                          <a:pt x="195513" y="12689"/>
                          <a:pt x="196739" y="15551"/>
                          <a:pt x="200826" y="12689"/>
                        </a:cubicBezTo>
                        <a:lnTo>
                          <a:pt x="200826" y="9147"/>
                        </a:lnTo>
                        <a:cubicBezTo>
                          <a:pt x="196739" y="9147"/>
                          <a:pt x="192652" y="8738"/>
                          <a:pt x="188700" y="9147"/>
                        </a:cubicBezTo>
                        <a:cubicBezTo>
                          <a:pt x="194559" y="6967"/>
                          <a:pt x="189790" y="5196"/>
                          <a:pt x="196603" y="3970"/>
                        </a:cubicBezTo>
                        <a:cubicBezTo>
                          <a:pt x="189382" y="8466"/>
                          <a:pt x="202189" y="5605"/>
                          <a:pt x="203143" y="8874"/>
                        </a:cubicBezTo>
                        <a:lnTo>
                          <a:pt x="207911" y="6558"/>
                        </a:lnTo>
                        <a:lnTo>
                          <a:pt x="206685" y="7648"/>
                        </a:lnTo>
                        <a:cubicBezTo>
                          <a:pt x="210636" y="9419"/>
                          <a:pt x="211181" y="5877"/>
                          <a:pt x="215813" y="6558"/>
                        </a:cubicBezTo>
                        <a:cubicBezTo>
                          <a:pt x="210500" y="4378"/>
                          <a:pt x="206685" y="2335"/>
                          <a:pt x="200009" y="5332"/>
                        </a:cubicBezTo>
                        <a:cubicBezTo>
                          <a:pt x="204777" y="3016"/>
                          <a:pt x="214996" y="18"/>
                          <a:pt x="217448" y="291"/>
                        </a:cubicBezTo>
                        <a:cubicBezTo>
                          <a:pt x="222898" y="-935"/>
                          <a:pt x="226577" y="2062"/>
                          <a:pt x="231481" y="2879"/>
                        </a:cubicBezTo>
                        <a:cubicBezTo>
                          <a:pt x="221808" y="3697"/>
                          <a:pt x="233661" y="13915"/>
                          <a:pt x="215541" y="10237"/>
                        </a:cubicBezTo>
                        <a:cubicBezTo>
                          <a:pt x="215949" y="9556"/>
                          <a:pt x="217312" y="9828"/>
                          <a:pt x="217993" y="10237"/>
                        </a:cubicBezTo>
                        <a:cubicBezTo>
                          <a:pt x="215677" y="5196"/>
                          <a:pt x="206821" y="10646"/>
                          <a:pt x="203143" y="12689"/>
                        </a:cubicBezTo>
                        <a:cubicBezTo>
                          <a:pt x="204232" y="15278"/>
                          <a:pt x="200417" y="16095"/>
                          <a:pt x="207230" y="17186"/>
                        </a:cubicBezTo>
                        <a:cubicBezTo>
                          <a:pt x="204914" y="15823"/>
                          <a:pt x="212816" y="10509"/>
                          <a:pt x="219492" y="13371"/>
                        </a:cubicBezTo>
                        <a:lnTo>
                          <a:pt x="218129" y="18957"/>
                        </a:lnTo>
                        <a:lnTo>
                          <a:pt x="227258" y="20183"/>
                        </a:lnTo>
                        <a:lnTo>
                          <a:pt x="226440" y="20455"/>
                        </a:lnTo>
                        <a:cubicBezTo>
                          <a:pt x="227939" y="22363"/>
                          <a:pt x="230392" y="22363"/>
                          <a:pt x="233253" y="22227"/>
                        </a:cubicBezTo>
                        <a:cubicBezTo>
                          <a:pt x="235978" y="22363"/>
                          <a:pt x="239248" y="22363"/>
                          <a:pt x="242109" y="24134"/>
                        </a:cubicBezTo>
                        <a:cubicBezTo>
                          <a:pt x="244425" y="23725"/>
                          <a:pt x="250011" y="24407"/>
                          <a:pt x="253962" y="24952"/>
                        </a:cubicBezTo>
                        <a:cubicBezTo>
                          <a:pt x="257913" y="25633"/>
                          <a:pt x="260638" y="25360"/>
                          <a:pt x="257913" y="21409"/>
                        </a:cubicBezTo>
                        <a:cubicBezTo>
                          <a:pt x="262273" y="26722"/>
                          <a:pt x="268677" y="23589"/>
                          <a:pt x="274808" y="25496"/>
                        </a:cubicBezTo>
                        <a:cubicBezTo>
                          <a:pt x="272764" y="23589"/>
                          <a:pt x="270448" y="22090"/>
                          <a:pt x="268132" y="20592"/>
                        </a:cubicBezTo>
                        <a:cubicBezTo>
                          <a:pt x="278759" y="19910"/>
                          <a:pt x="274944" y="21681"/>
                          <a:pt x="284754" y="18957"/>
                        </a:cubicBezTo>
                        <a:cubicBezTo>
                          <a:pt x="284754" y="20728"/>
                          <a:pt x="285844" y="22635"/>
                          <a:pt x="283800" y="23453"/>
                        </a:cubicBezTo>
                        <a:cubicBezTo>
                          <a:pt x="286661" y="24952"/>
                          <a:pt x="289931" y="26587"/>
                          <a:pt x="293201" y="28358"/>
                        </a:cubicBezTo>
                        <a:cubicBezTo>
                          <a:pt x="296335" y="30265"/>
                          <a:pt x="299468" y="32309"/>
                          <a:pt x="302466" y="34216"/>
                        </a:cubicBezTo>
                        <a:cubicBezTo>
                          <a:pt x="308733" y="37622"/>
                          <a:pt x="314319" y="40892"/>
                          <a:pt x="318543" y="41437"/>
                        </a:cubicBezTo>
                        <a:cubicBezTo>
                          <a:pt x="325627" y="47296"/>
                          <a:pt x="322630" y="52882"/>
                          <a:pt x="333121" y="59558"/>
                        </a:cubicBezTo>
                        <a:cubicBezTo>
                          <a:pt x="335573" y="60784"/>
                          <a:pt x="335301" y="54380"/>
                          <a:pt x="340069" y="61193"/>
                        </a:cubicBezTo>
                        <a:cubicBezTo>
                          <a:pt x="340069" y="61874"/>
                          <a:pt x="331486" y="58740"/>
                          <a:pt x="338298" y="64735"/>
                        </a:cubicBezTo>
                        <a:cubicBezTo>
                          <a:pt x="346064" y="66370"/>
                          <a:pt x="346473" y="77542"/>
                          <a:pt x="354784" y="81357"/>
                        </a:cubicBezTo>
                        <a:cubicBezTo>
                          <a:pt x="356146" y="85854"/>
                          <a:pt x="360915" y="91576"/>
                          <a:pt x="357236" y="92257"/>
                        </a:cubicBezTo>
                        <a:cubicBezTo>
                          <a:pt x="354103" y="86126"/>
                          <a:pt x="347427" y="79041"/>
                          <a:pt x="345111" y="79177"/>
                        </a:cubicBezTo>
                        <a:cubicBezTo>
                          <a:pt x="347290" y="78632"/>
                          <a:pt x="343476" y="74136"/>
                          <a:pt x="347972" y="76997"/>
                        </a:cubicBezTo>
                        <a:cubicBezTo>
                          <a:pt x="342931" y="67460"/>
                          <a:pt x="342249" y="73182"/>
                          <a:pt x="336936" y="65280"/>
                        </a:cubicBezTo>
                        <a:cubicBezTo>
                          <a:pt x="335573" y="65825"/>
                          <a:pt x="337617" y="71275"/>
                          <a:pt x="339797" y="71956"/>
                        </a:cubicBezTo>
                        <a:cubicBezTo>
                          <a:pt x="336663" y="74817"/>
                          <a:pt x="325355" y="60784"/>
                          <a:pt x="327262" y="70321"/>
                        </a:cubicBezTo>
                        <a:cubicBezTo>
                          <a:pt x="333938" y="76997"/>
                          <a:pt x="342658" y="73182"/>
                          <a:pt x="344565" y="82720"/>
                        </a:cubicBezTo>
                        <a:cubicBezTo>
                          <a:pt x="340206" y="82038"/>
                          <a:pt x="338571" y="76453"/>
                          <a:pt x="332167" y="76588"/>
                        </a:cubicBezTo>
                        <a:lnTo>
                          <a:pt x="335165" y="82856"/>
                        </a:lnTo>
                        <a:lnTo>
                          <a:pt x="340887" y="84355"/>
                        </a:lnTo>
                        <a:lnTo>
                          <a:pt x="340206" y="84627"/>
                        </a:lnTo>
                        <a:cubicBezTo>
                          <a:pt x="344702" y="96344"/>
                          <a:pt x="350697" y="90349"/>
                          <a:pt x="359144" y="97843"/>
                        </a:cubicBezTo>
                        <a:cubicBezTo>
                          <a:pt x="358190" y="90758"/>
                          <a:pt x="366774" y="94437"/>
                          <a:pt x="365547" y="89396"/>
                        </a:cubicBezTo>
                        <a:cubicBezTo>
                          <a:pt x="370588" y="95254"/>
                          <a:pt x="372905" y="100431"/>
                          <a:pt x="368817" y="102884"/>
                        </a:cubicBezTo>
                        <a:cubicBezTo>
                          <a:pt x="358190" y="93210"/>
                          <a:pt x="364321" y="104655"/>
                          <a:pt x="353285" y="97025"/>
                        </a:cubicBezTo>
                        <a:cubicBezTo>
                          <a:pt x="353013" y="99614"/>
                          <a:pt x="346064" y="98660"/>
                          <a:pt x="349743" y="104791"/>
                        </a:cubicBezTo>
                        <a:cubicBezTo>
                          <a:pt x="357236" y="109560"/>
                          <a:pt x="351650" y="100568"/>
                          <a:pt x="357509" y="106563"/>
                        </a:cubicBezTo>
                        <a:cubicBezTo>
                          <a:pt x="357509" y="107244"/>
                          <a:pt x="357236" y="107925"/>
                          <a:pt x="356555" y="107925"/>
                        </a:cubicBezTo>
                        <a:cubicBezTo>
                          <a:pt x="360506" y="109832"/>
                          <a:pt x="358054" y="112149"/>
                          <a:pt x="362686" y="114738"/>
                        </a:cubicBezTo>
                        <a:lnTo>
                          <a:pt x="361324" y="114329"/>
                        </a:lnTo>
                        <a:cubicBezTo>
                          <a:pt x="361596" y="120596"/>
                          <a:pt x="367319" y="118007"/>
                          <a:pt x="366910" y="123730"/>
                        </a:cubicBezTo>
                        <a:cubicBezTo>
                          <a:pt x="369090" y="120324"/>
                          <a:pt x="370861" y="125365"/>
                          <a:pt x="374131" y="127136"/>
                        </a:cubicBezTo>
                        <a:cubicBezTo>
                          <a:pt x="373177" y="122095"/>
                          <a:pt x="376583" y="117190"/>
                          <a:pt x="370997" y="108606"/>
                        </a:cubicBezTo>
                        <a:cubicBezTo>
                          <a:pt x="368000" y="109015"/>
                          <a:pt x="367046" y="110378"/>
                          <a:pt x="363912" y="107517"/>
                        </a:cubicBezTo>
                        <a:lnTo>
                          <a:pt x="367455" y="112966"/>
                        </a:lnTo>
                        <a:cubicBezTo>
                          <a:pt x="366365" y="112012"/>
                          <a:pt x="365275" y="111467"/>
                          <a:pt x="364049" y="110650"/>
                        </a:cubicBezTo>
                        <a:lnTo>
                          <a:pt x="362141" y="104655"/>
                        </a:lnTo>
                        <a:cubicBezTo>
                          <a:pt x="367864" y="110378"/>
                          <a:pt x="368545" y="105745"/>
                          <a:pt x="372632" y="107244"/>
                        </a:cubicBezTo>
                        <a:cubicBezTo>
                          <a:pt x="375357" y="114192"/>
                          <a:pt x="376311" y="112149"/>
                          <a:pt x="377946" y="116645"/>
                        </a:cubicBezTo>
                        <a:cubicBezTo>
                          <a:pt x="374267" y="118144"/>
                          <a:pt x="377946" y="132449"/>
                          <a:pt x="378899" y="140761"/>
                        </a:cubicBezTo>
                        <a:cubicBezTo>
                          <a:pt x="378627" y="139534"/>
                          <a:pt x="377673" y="138172"/>
                          <a:pt x="377537" y="137218"/>
                        </a:cubicBezTo>
                        <a:cubicBezTo>
                          <a:pt x="372632" y="132994"/>
                          <a:pt x="376311" y="142259"/>
                          <a:pt x="375085" y="142804"/>
                        </a:cubicBezTo>
                        <a:lnTo>
                          <a:pt x="378491" y="145938"/>
                        </a:lnTo>
                        <a:cubicBezTo>
                          <a:pt x="378491" y="145938"/>
                          <a:pt x="376720" y="144575"/>
                          <a:pt x="376856" y="146483"/>
                        </a:cubicBezTo>
                        <a:cubicBezTo>
                          <a:pt x="379581" y="151524"/>
                          <a:pt x="383259" y="149752"/>
                          <a:pt x="385984" y="155066"/>
                        </a:cubicBezTo>
                        <a:cubicBezTo>
                          <a:pt x="384077" y="156156"/>
                          <a:pt x="379172" y="152750"/>
                          <a:pt x="379308" y="156565"/>
                        </a:cubicBezTo>
                        <a:cubicBezTo>
                          <a:pt x="377946" y="158336"/>
                          <a:pt x="374540" y="163513"/>
                          <a:pt x="378218" y="170053"/>
                        </a:cubicBezTo>
                        <a:cubicBezTo>
                          <a:pt x="379172" y="170326"/>
                          <a:pt x="380126" y="171961"/>
                          <a:pt x="381079" y="174004"/>
                        </a:cubicBezTo>
                        <a:cubicBezTo>
                          <a:pt x="380943" y="173732"/>
                          <a:pt x="380671" y="173323"/>
                          <a:pt x="380534" y="173323"/>
                        </a:cubicBezTo>
                        <a:lnTo>
                          <a:pt x="379581" y="178637"/>
                        </a:lnTo>
                        <a:cubicBezTo>
                          <a:pt x="374812" y="175639"/>
                          <a:pt x="379036" y="170053"/>
                          <a:pt x="374131" y="167192"/>
                        </a:cubicBezTo>
                        <a:lnTo>
                          <a:pt x="370588" y="168010"/>
                        </a:lnTo>
                        <a:cubicBezTo>
                          <a:pt x="369771" y="164876"/>
                          <a:pt x="366637" y="161470"/>
                          <a:pt x="364185" y="160244"/>
                        </a:cubicBezTo>
                        <a:cubicBezTo>
                          <a:pt x="365275" y="164876"/>
                          <a:pt x="366637" y="165421"/>
                          <a:pt x="368817" y="170462"/>
                        </a:cubicBezTo>
                        <a:cubicBezTo>
                          <a:pt x="366774" y="171825"/>
                          <a:pt x="364185" y="168827"/>
                          <a:pt x="363776" y="168282"/>
                        </a:cubicBezTo>
                        <a:lnTo>
                          <a:pt x="365956" y="168282"/>
                        </a:lnTo>
                        <a:cubicBezTo>
                          <a:pt x="366774" y="161333"/>
                          <a:pt x="359416" y="160652"/>
                          <a:pt x="357373" y="153159"/>
                        </a:cubicBezTo>
                        <a:cubicBezTo>
                          <a:pt x="357100" y="151932"/>
                          <a:pt x="357645" y="152614"/>
                          <a:pt x="358326" y="152614"/>
                        </a:cubicBezTo>
                        <a:cubicBezTo>
                          <a:pt x="352876" y="148118"/>
                          <a:pt x="354239" y="140624"/>
                          <a:pt x="347563" y="137082"/>
                        </a:cubicBezTo>
                        <a:lnTo>
                          <a:pt x="350152" y="138035"/>
                        </a:lnTo>
                        <a:cubicBezTo>
                          <a:pt x="347154" y="134766"/>
                          <a:pt x="339797" y="129588"/>
                          <a:pt x="332985" y="124547"/>
                        </a:cubicBezTo>
                        <a:lnTo>
                          <a:pt x="331758" y="125228"/>
                        </a:lnTo>
                        <a:cubicBezTo>
                          <a:pt x="331486" y="126454"/>
                          <a:pt x="330123" y="123866"/>
                          <a:pt x="329715" y="122231"/>
                        </a:cubicBezTo>
                        <a:lnTo>
                          <a:pt x="329715" y="122231"/>
                        </a:lnTo>
                        <a:cubicBezTo>
                          <a:pt x="326036" y="119915"/>
                          <a:pt x="322630" y="117871"/>
                          <a:pt x="319905" y="116236"/>
                        </a:cubicBezTo>
                        <a:cubicBezTo>
                          <a:pt x="319769" y="117462"/>
                          <a:pt x="319905" y="118961"/>
                          <a:pt x="320450" y="120187"/>
                        </a:cubicBezTo>
                        <a:cubicBezTo>
                          <a:pt x="322494" y="120187"/>
                          <a:pt x="325355" y="126591"/>
                          <a:pt x="327943" y="123730"/>
                        </a:cubicBezTo>
                        <a:cubicBezTo>
                          <a:pt x="327671" y="127681"/>
                          <a:pt x="333121" y="130542"/>
                          <a:pt x="333121" y="133403"/>
                        </a:cubicBezTo>
                        <a:cubicBezTo>
                          <a:pt x="333121" y="128362"/>
                          <a:pt x="337753" y="134221"/>
                          <a:pt x="339933" y="133948"/>
                        </a:cubicBezTo>
                        <a:cubicBezTo>
                          <a:pt x="338707" y="136264"/>
                          <a:pt x="343203" y="139807"/>
                          <a:pt x="339933" y="140624"/>
                        </a:cubicBezTo>
                        <a:cubicBezTo>
                          <a:pt x="339524" y="141850"/>
                          <a:pt x="340887" y="137627"/>
                          <a:pt x="338298" y="136946"/>
                        </a:cubicBezTo>
                        <a:cubicBezTo>
                          <a:pt x="333530" y="134221"/>
                          <a:pt x="339797" y="145665"/>
                          <a:pt x="334756" y="141850"/>
                        </a:cubicBezTo>
                        <a:cubicBezTo>
                          <a:pt x="339797" y="147300"/>
                          <a:pt x="343203" y="156156"/>
                          <a:pt x="348380" y="162287"/>
                        </a:cubicBezTo>
                        <a:lnTo>
                          <a:pt x="348108" y="157791"/>
                        </a:lnTo>
                        <a:cubicBezTo>
                          <a:pt x="348925" y="161061"/>
                          <a:pt x="352332" y="168418"/>
                          <a:pt x="351105" y="169372"/>
                        </a:cubicBezTo>
                        <a:cubicBezTo>
                          <a:pt x="349879" y="167192"/>
                          <a:pt x="348925" y="164467"/>
                          <a:pt x="347154" y="161606"/>
                        </a:cubicBezTo>
                        <a:cubicBezTo>
                          <a:pt x="343748" y="162696"/>
                          <a:pt x="349879" y="168691"/>
                          <a:pt x="347835" y="169781"/>
                        </a:cubicBezTo>
                        <a:cubicBezTo>
                          <a:pt x="350969" y="171961"/>
                          <a:pt x="353422" y="174413"/>
                          <a:pt x="356283" y="176866"/>
                        </a:cubicBezTo>
                        <a:lnTo>
                          <a:pt x="355329" y="172778"/>
                        </a:lnTo>
                        <a:cubicBezTo>
                          <a:pt x="358054" y="174686"/>
                          <a:pt x="358054" y="183678"/>
                          <a:pt x="359144" y="189945"/>
                        </a:cubicBezTo>
                        <a:cubicBezTo>
                          <a:pt x="353558" y="187629"/>
                          <a:pt x="356419" y="180816"/>
                          <a:pt x="352740" y="174958"/>
                        </a:cubicBezTo>
                        <a:cubicBezTo>
                          <a:pt x="349607" y="170871"/>
                          <a:pt x="349062" y="179182"/>
                          <a:pt x="346609" y="175231"/>
                        </a:cubicBezTo>
                        <a:cubicBezTo>
                          <a:pt x="345792" y="176729"/>
                          <a:pt x="346745" y="179454"/>
                          <a:pt x="348380" y="180408"/>
                        </a:cubicBezTo>
                        <a:lnTo>
                          <a:pt x="347972" y="182315"/>
                        </a:lnTo>
                        <a:cubicBezTo>
                          <a:pt x="342794" y="179727"/>
                          <a:pt x="341159" y="171143"/>
                          <a:pt x="335301" y="167192"/>
                        </a:cubicBezTo>
                        <a:cubicBezTo>
                          <a:pt x="335982" y="167465"/>
                          <a:pt x="336527" y="167737"/>
                          <a:pt x="337072" y="167737"/>
                        </a:cubicBezTo>
                        <a:cubicBezTo>
                          <a:pt x="337072" y="163105"/>
                          <a:pt x="335710" y="158609"/>
                          <a:pt x="332576" y="155339"/>
                        </a:cubicBezTo>
                        <a:cubicBezTo>
                          <a:pt x="332303" y="157927"/>
                          <a:pt x="333530" y="158336"/>
                          <a:pt x="334483" y="159290"/>
                        </a:cubicBezTo>
                        <a:cubicBezTo>
                          <a:pt x="333666" y="159835"/>
                          <a:pt x="331350" y="156429"/>
                          <a:pt x="329579" y="155475"/>
                        </a:cubicBezTo>
                        <a:cubicBezTo>
                          <a:pt x="330123" y="159562"/>
                          <a:pt x="327535" y="157246"/>
                          <a:pt x="327943" y="159698"/>
                        </a:cubicBezTo>
                        <a:cubicBezTo>
                          <a:pt x="325900" y="157791"/>
                          <a:pt x="325355" y="155884"/>
                          <a:pt x="324401" y="152886"/>
                        </a:cubicBezTo>
                        <a:cubicBezTo>
                          <a:pt x="325219" y="150706"/>
                          <a:pt x="327126" y="153023"/>
                          <a:pt x="328897" y="151796"/>
                        </a:cubicBezTo>
                        <a:cubicBezTo>
                          <a:pt x="326309" y="149480"/>
                          <a:pt x="330532" y="145665"/>
                          <a:pt x="326036" y="142668"/>
                        </a:cubicBezTo>
                        <a:cubicBezTo>
                          <a:pt x="328080" y="148663"/>
                          <a:pt x="320995" y="143349"/>
                          <a:pt x="318543" y="142531"/>
                        </a:cubicBezTo>
                        <a:lnTo>
                          <a:pt x="318951" y="143485"/>
                        </a:lnTo>
                        <a:cubicBezTo>
                          <a:pt x="315681" y="143076"/>
                          <a:pt x="314864" y="141850"/>
                          <a:pt x="316226" y="139398"/>
                        </a:cubicBezTo>
                        <a:cubicBezTo>
                          <a:pt x="318406" y="141033"/>
                          <a:pt x="318951" y="143485"/>
                          <a:pt x="320859" y="141578"/>
                        </a:cubicBezTo>
                        <a:cubicBezTo>
                          <a:pt x="319905" y="140215"/>
                          <a:pt x="318951" y="138853"/>
                          <a:pt x="317316" y="137627"/>
                        </a:cubicBezTo>
                        <a:lnTo>
                          <a:pt x="319769" y="138172"/>
                        </a:lnTo>
                        <a:lnTo>
                          <a:pt x="315136" y="131360"/>
                        </a:lnTo>
                        <a:cubicBezTo>
                          <a:pt x="312411" y="131496"/>
                          <a:pt x="308460" y="131632"/>
                          <a:pt x="305054" y="132722"/>
                        </a:cubicBezTo>
                        <a:cubicBezTo>
                          <a:pt x="305736" y="129997"/>
                          <a:pt x="302738" y="128907"/>
                          <a:pt x="301103" y="127953"/>
                        </a:cubicBezTo>
                        <a:lnTo>
                          <a:pt x="302329" y="127953"/>
                        </a:lnTo>
                        <a:cubicBezTo>
                          <a:pt x="302193" y="123866"/>
                          <a:pt x="295653" y="119233"/>
                          <a:pt x="293746" y="120051"/>
                        </a:cubicBezTo>
                        <a:cubicBezTo>
                          <a:pt x="293337" y="116781"/>
                          <a:pt x="315545" y="125228"/>
                          <a:pt x="302193" y="112694"/>
                        </a:cubicBezTo>
                        <a:cubicBezTo>
                          <a:pt x="297697" y="107517"/>
                          <a:pt x="294563" y="113784"/>
                          <a:pt x="290340" y="112694"/>
                        </a:cubicBezTo>
                        <a:cubicBezTo>
                          <a:pt x="290340" y="112694"/>
                          <a:pt x="291021" y="112421"/>
                          <a:pt x="291021" y="111876"/>
                        </a:cubicBezTo>
                        <a:cubicBezTo>
                          <a:pt x="289250" y="109560"/>
                          <a:pt x="287342" y="111195"/>
                          <a:pt x="284890" y="110378"/>
                        </a:cubicBezTo>
                        <a:cubicBezTo>
                          <a:pt x="285435" y="112285"/>
                          <a:pt x="287070" y="113920"/>
                          <a:pt x="288296" y="113784"/>
                        </a:cubicBezTo>
                        <a:cubicBezTo>
                          <a:pt x="285707" y="115146"/>
                          <a:pt x="284209" y="109697"/>
                          <a:pt x="281211" y="109832"/>
                        </a:cubicBezTo>
                        <a:cubicBezTo>
                          <a:pt x="286116" y="108606"/>
                          <a:pt x="278486" y="104928"/>
                          <a:pt x="281484" y="104791"/>
                        </a:cubicBezTo>
                        <a:cubicBezTo>
                          <a:pt x="279031" y="99205"/>
                          <a:pt x="272083" y="98252"/>
                          <a:pt x="268132" y="99069"/>
                        </a:cubicBezTo>
                        <a:cubicBezTo>
                          <a:pt x="268132" y="92802"/>
                          <a:pt x="262409" y="96481"/>
                          <a:pt x="258867" y="91303"/>
                        </a:cubicBezTo>
                        <a:cubicBezTo>
                          <a:pt x="259548" y="91984"/>
                          <a:pt x="261319" y="92121"/>
                          <a:pt x="262137" y="93210"/>
                        </a:cubicBezTo>
                        <a:cubicBezTo>
                          <a:pt x="266769" y="92121"/>
                          <a:pt x="257777" y="88442"/>
                          <a:pt x="263772" y="88578"/>
                        </a:cubicBezTo>
                        <a:cubicBezTo>
                          <a:pt x="262545" y="88442"/>
                          <a:pt x="262818" y="90077"/>
                          <a:pt x="264044" y="90213"/>
                        </a:cubicBezTo>
                        <a:cubicBezTo>
                          <a:pt x="265952" y="90895"/>
                          <a:pt x="268404" y="90758"/>
                          <a:pt x="268813" y="89123"/>
                        </a:cubicBezTo>
                        <a:lnTo>
                          <a:pt x="266088" y="83946"/>
                        </a:lnTo>
                        <a:lnTo>
                          <a:pt x="267995" y="84218"/>
                        </a:lnTo>
                        <a:cubicBezTo>
                          <a:pt x="266497" y="81630"/>
                          <a:pt x="264862" y="78905"/>
                          <a:pt x="263091" y="76725"/>
                        </a:cubicBezTo>
                        <a:cubicBezTo>
                          <a:pt x="262545" y="77270"/>
                          <a:pt x="262818" y="78360"/>
                          <a:pt x="263091" y="78905"/>
                        </a:cubicBezTo>
                        <a:cubicBezTo>
                          <a:pt x="255597" y="73046"/>
                          <a:pt x="244834" y="71547"/>
                          <a:pt x="237340" y="69232"/>
                        </a:cubicBezTo>
                        <a:cubicBezTo>
                          <a:pt x="235433" y="73727"/>
                          <a:pt x="230800" y="73864"/>
                          <a:pt x="225623" y="73455"/>
                        </a:cubicBezTo>
                        <a:cubicBezTo>
                          <a:pt x="220446" y="73864"/>
                          <a:pt x="214723" y="73182"/>
                          <a:pt x="211862" y="76453"/>
                        </a:cubicBezTo>
                        <a:cubicBezTo>
                          <a:pt x="213361" y="73591"/>
                          <a:pt x="214315" y="68823"/>
                          <a:pt x="213225" y="66779"/>
                        </a:cubicBezTo>
                        <a:cubicBezTo>
                          <a:pt x="214587" y="66370"/>
                          <a:pt x="217721" y="62828"/>
                          <a:pt x="220991" y="63781"/>
                        </a:cubicBezTo>
                        <a:cubicBezTo>
                          <a:pt x="221399" y="65280"/>
                          <a:pt x="225214" y="67324"/>
                          <a:pt x="222489" y="68959"/>
                        </a:cubicBezTo>
                        <a:cubicBezTo>
                          <a:pt x="231481" y="68414"/>
                          <a:pt x="221672" y="64735"/>
                          <a:pt x="224669" y="61329"/>
                        </a:cubicBezTo>
                        <a:cubicBezTo>
                          <a:pt x="214042" y="61329"/>
                          <a:pt x="208184" y="67460"/>
                          <a:pt x="202461" y="70049"/>
                        </a:cubicBezTo>
                        <a:lnTo>
                          <a:pt x="202189" y="68959"/>
                        </a:lnTo>
                        <a:cubicBezTo>
                          <a:pt x="200690" y="69640"/>
                          <a:pt x="199327" y="70730"/>
                          <a:pt x="197965" y="71684"/>
                        </a:cubicBezTo>
                        <a:cubicBezTo>
                          <a:pt x="201644" y="71547"/>
                          <a:pt x="202189" y="76997"/>
                          <a:pt x="197420" y="76044"/>
                        </a:cubicBezTo>
                        <a:lnTo>
                          <a:pt x="197965" y="75635"/>
                        </a:lnTo>
                        <a:cubicBezTo>
                          <a:pt x="194968" y="74136"/>
                          <a:pt x="189927" y="77134"/>
                          <a:pt x="186112" y="78360"/>
                        </a:cubicBezTo>
                        <a:lnTo>
                          <a:pt x="184477" y="82175"/>
                        </a:lnTo>
                        <a:cubicBezTo>
                          <a:pt x="180526" y="83128"/>
                          <a:pt x="178346" y="77679"/>
                          <a:pt x="175757" y="74817"/>
                        </a:cubicBezTo>
                        <a:cubicBezTo>
                          <a:pt x="169217" y="77406"/>
                          <a:pt x="167446" y="83265"/>
                          <a:pt x="164857" y="87897"/>
                        </a:cubicBezTo>
                        <a:cubicBezTo>
                          <a:pt x="161860" y="86807"/>
                          <a:pt x="152731" y="91712"/>
                          <a:pt x="155729" y="86262"/>
                        </a:cubicBezTo>
                        <a:cubicBezTo>
                          <a:pt x="151369" y="91439"/>
                          <a:pt x="160770" y="101930"/>
                          <a:pt x="147963" y="102066"/>
                        </a:cubicBezTo>
                        <a:lnTo>
                          <a:pt x="148508" y="98524"/>
                        </a:lnTo>
                        <a:cubicBezTo>
                          <a:pt x="140469" y="105064"/>
                          <a:pt x="134475" y="119097"/>
                          <a:pt x="129570" y="121141"/>
                        </a:cubicBezTo>
                        <a:cubicBezTo>
                          <a:pt x="127526" y="116918"/>
                          <a:pt x="123575" y="117735"/>
                          <a:pt x="119215" y="119779"/>
                        </a:cubicBezTo>
                        <a:cubicBezTo>
                          <a:pt x="115128" y="121822"/>
                          <a:pt x="110359" y="124683"/>
                          <a:pt x="106135" y="123048"/>
                        </a:cubicBezTo>
                        <a:cubicBezTo>
                          <a:pt x="108043" y="123730"/>
                          <a:pt x="106135" y="127545"/>
                          <a:pt x="106680" y="128634"/>
                        </a:cubicBezTo>
                        <a:cubicBezTo>
                          <a:pt x="105318" y="128907"/>
                          <a:pt x="103683" y="129724"/>
                          <a:pt x="104364" y="132041"/>
                        </a:cubicBezTo>
                        <a:cubicBezTo>
                          <a:pt x="108043" y="129180"/>
                          <a:pt x="110359" y="139262"/>
                          <a:pt x="111721" y="130542"/>
                        </a:cubicBezTo>
                        <a:cubicBezTo>
                          <a:pt x="114446" y="137354"/>
                          <a:pt x="115809" y="144030"/>
                          <a:pt x="111449" y="151388"/>
                        </a:cubicBezTo>
                        <a:lnTo>
                          <a:pt x="108315" y="149616"/>
                        </a:lnTo>
                        <a:cubicBezTo>
                          <a:pt x="109542" y="147709"/>
                          <a:pt x="111313" y="145938"/>
                          <a:pt x="112675" y="144167"/>
                        </a:cubicBezTo>
                        <a:cubicBezTo>
                          <a:pt x="109950" y="143485"/>
                          <a:pt x="111994" y="140488"/>
                          <a:pt x="111721" y="138581"/>
                        </a:cubicBezTo>
                        <a:cubicBezTo>
                          <a:pt x="103274" y="149071"/>
                          <a:pt x="105318" y="132722"/>
                          <a:pt x="98914" y="145120"/>
                        </a:cubicBezTo>
                        <a:cubicBezTo>
                          <a:pt x="100413" y="147436"/>
                          <a:pt x="99868" y="146210"/>
                          <a:pt x="99187" y="149889"/>
                        </a:cubicBezTo>
                        <a:cubicBezTo>
                          <a:pt x="99868" y="148254"/>
                          <a:pt x="97688" y="146891"/>
                          <a:pt x="96462" y="149344"/>
                        </a:cubicBezTo>
                        <a:lnTo>
                          <a:pt x="97961" y="153023"/>
                        </a:lnTo>
                        <a:cubicBezTo>
                          <a:pt x="90467" y="154930"/>
                          <a:pt x="97961" y="143894"/>
                          <a:pt x="92375" y="145938"/>
                        </a:cubicBezTo>
                        <a:cubicBezTo>
                          <a:pt x="91966" y="139534"/>
                          <a:pt x="96053" y="130406"/>
                          <a:pt x="91012" y="129588"/>
                        </a:cubicBezTo>
                        <a:cubicBezTo>
                          <a:pt x="84609" y="136946"/>
                          <a:pt x="94282" y="141033"/>
                          <a:pt x="88287" y="148663"/>
                        </a:cubicBezTo>
                        <a:lnTo>
                          <a:pt x="86107" y="148663"/>
                        </a:lnTo>
                        <a:cubicBezTo>
                          <a:pt x="85835" y="152477"/>
                          <a:pt x="88560" y="154249"/>
                          <a:pt x="89513" y="156565"/>
                        </a:cubicBezTo>
                        <a:cubicBezTo>
                          <a:pt x="88423" y="156292"/>
                          <a:pt x="87334" y="156565"/>
                          <a:pt x="86244" y="158609"/>
                        </a:cubicBezTo>
                        <a:cubicBezTo>
                          <a:pt x="88560" y="165693"/>
                          <a:pt x="88015" y="169372"/>
                          <a:pt x="91012" y="175775"/>
                        </a:cubicBezTo>
                        <a:cubicBezTo>
                          <a:pt x="92375" y="162015"/>
                          <a:pt x="97824" y="166238"/>
                          <a:pt x="100686" y="152750"/>
                        </a:cubicBezTo>
                        <a:cubicBezTo>
                          <a:pt x="101094" y="155339"/>
                          <a:pt x="97961" y="164331"/>
                          <a:pt x="102593" y="166783"/>
                        </a:cubicBezTo>
                        <a:lnTo>
                          <a:pt x="99323" y="165285"/>
                        </a:lnTo>
                        <a:cubicBezTo>
                          <a:pt x="99596" y="170053"/>
                          <a:pt x="99732" y="174686"/>
                          <a:pt x="96734" y="179454"/>
                        </a:cubicBezTo>
                        <a:cubicBezTo>
                          <a:pt x="96326" y="178092"/>
                          <a:pt x="96189" y="177002"/>
                          <a:pt x="95917" y="175639"/>
                        </a:cubicBezTo>
                        <a:cubicBezTo>
                          <a:pt x="95917" y="183133"/>
                          <a:pt x="87197" y="185858"/>
                          <a:pt x="91285" y="192943"/>
                        </a:cubicBezTo>
                        <a:cubicBezTo>
                          <a:pt x="92102" y="191035"/>
                          <a:pt x="92511" y="189400"/>
                          <a:pt x="92375" y="188174"/>
                        </a:cubicBezTo>
                        <a:cubicBezTo>
                          <a:pt x="92783" y="192125"/>
                          <a:pt x="91285" y="196621"/>
                          <a:pt x="90058" y="200572"/>
                        </a:cubicBezTo>
                        <a:lnTo>
                          <a:pt x="94282" y="209837"/>
                        </a:lnTo>
                        <a:cubicBezTo>
                          <a:pt x="92511" y="209428"/>
                          <a:pt x="91421" y="214606"/>
                          <a:pt x="89105" y="211608"/>
                        </a:cubicBezTo>
                        <a:cubicBezTo>
                          <a:pt x="85699" y="217331"/>
                          <a:pt x="90603" y="220873"/>
                          <a:pt x="91148" y="224415"/>
                        </a:cubicBezTo>
                        <a:cubicBezTo>
                          <a:pt x="86652" y="230138"/>
                          <a:pt x="90058" y="218965"/>
                          <a:pt x="85290" y="217603"/>
                        </a:cubicBezTo>
                        <a:cubicBezTo>
                          <a:pt x="82292" y="226050"/>
                          <a:pt x="83382" y="235587"/>
                          <a:pt x="86516" y="240492"/>
                        </a:cubicBezTo>
                        <a:cubicBezTo>
                          <a:pt x="87334" y="238721"/>
                          <a:pt x="88015" y="237903"/>
                          <a:pt x="88832" y="238040"/>
                        </a:cubicBezTo>
                        <a:cubicBezTo>
                          <a:pt x="87742" y="238312"/>
                          <a:pt x="87878" y="241718"/>
                          <a:pt x="87742" y="243626"/>
                        </a:cubicBezTo>
                        <a:lnTo>
                          <a:pt x="90058" y="244988"/>
                        </a:lnTo>
                        <a:cubicBezTo>
                          <a:pt x="88287" y="248122"/>
                          <a:pt x="86925" y="247713"/>
                          <a:pt x="85290" y="244988"/>
                        </a:cubicBezTo>
                        <a:cubicBezTo>
                          <a:pt x="84609" y="248122"/>
                          <a:pt x="89377" y="251664"/>
                          <a:pt x="86107" y="254934"/>
                        </a:cubicBezTo>
                        <a:cubicBezTo>
                          <a:pt x="82837" y="249757"/>
                          <a:pt x="85562" y="242945"/>
                          <a:pt x="84064" y="240083"/>
                        </a:cubicBezTo>
                        <a:cubicBezTo>
                          <a:pt x="85699" y="251119"/>
                          <a:pt x="76979" y="251392"/>
                          <a:pt x="80249" y="265698"/>
                        </a:cubicBezTo>
                        <a:cubicBezTo>
                          <a:pt x="79159" y="265970"/>
                          <a:pt x="76843" y="263654"/>
                          <a:pt x="76979" y="266515"/>
                        </a:cubicBezTo>
                        <a:cubicBezTo>
                          <a:pt x="78477" y="272919"/>
                          <a:pt x="82020" y="267741"/>
                          <a:pt x="84745" y="269513"/>
                        </a:cubicBezTo>
                        <a:cubicBezTo>
                          <a:pt x="82565" y="264880"/>
                          <a:pt x="84336" y="262428"/>
                          <a:pt x="87061" y="259431"/>
                        </a:cubicBezTo>
                        <a:lnTo>
                          <a:pt x="88968" y="260657"/>
                        </a:lnTo>
                        <a:cubicBezTo>
                          <a:pt x="88015" y="260929"/>
                          <a:pt x="88015" y="263926"/>
                          <a:pt x="87061" y="264880"/>
                        </a:cubicBezTo>
                        <a:lnTo>
                          <a:pt x="90876" y="265425"/>
                        </a:lnTo>
                        <a:cubicBezTo>
                          <a:pt x="86516" y="265425"/>
                          <a:pt x="83927" y="270466"/>
                          <a:pt x="85971" y="274145"/>
                        </a:cubicBezTo>
                        <a:cubicBezTo>
                          <a:pt x="88560" y="270058"/>
                          <a:pt x="88560" y="271011"/>
                          <a:pt x="93328" y="269513"/>
                        </a:cubicBezTo>
                        <a:cubicBezTo>
                          <a:pt x="98506" y="274145"/>
                          <a:pt x="89513" y="275916"/>
                          <a:pt x="95099" y="280957"/>
                        </a:cubicBezTo>
                        <a:cubicBezTo>
                          <a:pt x="93737" y="280685"/>
                          <a:pt x="92102" y="275780"/>
                          <a:pt x="91557" y="280276"/>
                        </a:cubicBezTo>
                        <a:cubicBezTo>
                          <a:pt x="91830" y="283955"/>
                          <a:pt x="94963" y="283001"/>
                          <a:pt x="96598" y="285045"/>
                        </a:cubicBezTo>
                        <a:cubicBezTo>
                          <a:pt x="92511" y="283001"/>
                          <a:pt x="90058" y="284091"/>
                          <a:pt x="85562" y="281639"/>
                        </a:cubicBezTo>
                        <a:cubicBezTo>
                          <a:pt x="84336" y="275099"/>
                          <a:pt x="85290" y="278914"/>
                          <a:pt x="82974" y="272646"/>
                        </a:cubicBezTo>
                        <a:lnTo>
                          <a:pt x="80657" y="278505"/>
                        </a:lnTo>
                        <a:cubicBezTo>
                          <a:pt x="79431" y="272782"/>
                          <a:pt x="76161" y="274826"/>
                          <a:pt x="74663" y="274418"/>
                        </a:cubicBezTo>
                        <a:cubicBezTo>
                          <a:pt x="72346" y="284908"/>
                          <a:pt x="80657" y="281230"/>
                          <a:pt x="80930" y="287633"/>
                        </a:cubicBezTo>
                        <a:cubicBezTo>
                          <a:pt x="83927" y="290222"/>
                          <a:pt x="80249" y="281775"/>
                          <a:pt x="83791" y="285998"/>
                        </a:cubicBezTo>
                        <a:cubicBezTo>
                          <a:pt x="84472" y="291857"/>
                          <a:pt x="86380" y="286952"/>
                          <a:pt x="89105" y="292947"/>
                        </a:cubicBezTo>
                        <a:lnTo>
                          <a:pt x="87334" y="292266"/>
                        </a:lnTo>
                        <a:cubicBezTo>
                          <a:pt x="85699" y="294582"/>
                          <a:pt x="88560" y="296081"/>
                          <a:pt x="89377" y="298261"/>
                        </a:cubicBezTo>
                        <a:cubicBezTo>
                          <a:pt x="91012" y="300304"/>
                          <a:pt x="100549" y="292947"/>
                          <a:pt x="103410" y="302348"/>
                        </a:cubicBezTo>
                        <a:cubicBezTo>
                          <a:pt x="102321" y="302211"/>
                          <a:pt x="101639" y="302076"/>
                          <a:pt x="101231" y="302348"/>
                        </a:cubicBezTo>
                        <a:cubicBezTo>
                          <a:pt x="90603" y="301803"/>
                          <a:pt x="80249" y="300713"/>
                          <a:pt x="69758" y="299214"/>
                        </a:cubicBezTo>
                        <a:cubicBezTo>
                          <a:pt x="70712" y="304937"/>
                          <a:pt x="72346" y="310795"/>
                          <a:pt x="73709" y="317062"/>
                        </a:cubicBezTo>
                        <a:cubicBezTo>
                          <a:pt x="74799" y="323466"/>
                          <a:pt x="76570" y="329733"/>
                          <a:pt x="78069" y="336409"/>
                        </a:cubicBezTo>
                        <a:cubicBezTo>
                          <a:pt x="73709" y="341587"/>
                          <a:pt x="70166" y="329052"/>
                          <a:pt x="67987" y="330687"/>
                        </a:cubicBezTo>
                        <a:cubicBezTo>
                          <a:pt x="67578" y="328643"/>
                          <a:pt x="67305" y="326463"/>
                          <a:pt x="67169" y="324420"/>
                        </a:cubicBezTo>
                        <a:cubicBezTo>
                          <a:pt x="69349" y="324147"/>
                          <a:pt x="72346" y="336409"/>
                          <a:pt x="74390" y="329733"/>
                        </a:cubicBezTo>
                        <a:cubicBezTo>
                          <a:pt x="69077" y="320060"/>
                          <a:pt x="70712" y="314474"/>
                          <a:pt x="63082" y="305754"/>
                        </a:cubicBezTo>
                        <a:cubicBezTo>
                          <a:pt x="57904" y="310386"/>
                          <a:pt x="67714" y="318698"/>
                          <a:pt x="65262" y="326600"/>
                        </a:cubicBezTo>
                        <a:cubicBezTo>
                          <a:pt x="64853" y="323739"/>
                          <a:pt x="63491" y="321559"/>
                          <a:pt x="62128" y="319515"/>
                        </a:cubicBezTo>
                        <a:cubicBezTo>
                          <a:pt x="62945" y="326054"/>
                          <a:pt x="64580" y="332867"/>
                          <a:pt x="66488" y="340224"/>
                        </a:cubicBezTo>
                        <a:lnTo>
                          <a:pt x="68395" y="341314"/>
                        </a:lnTo>
                        <a:cubicBezTo>
                          <a:pt x="67169" y="336409"/>
                          <a:pt x="66488" y="333003"/>
                          <a:pt x="66488" y="332458"/>
                        </a:cubicBezTo>
                        <a:cubicBezTo>
                          <a:pt x="68395" y="338862"/>
                          <a:pt x="73300" y="342813"/>
                          <a:pt x="77388" y="341587"/>
                        </a:cubicBezTo>
                        <a:lnTo>
                          <a:pt x="77115" y="340497"/>
                        </a:lnTo>
                        <a:lnTo>
                          <a:pt x="79159" y="342132"/>
                        </a:lnTo>
                        <a:lnTo>
                          <a:pt x="80249" y="346491"/>
                        </a:lnTo>
                        <a:close/>
                        <a:moveTo>
                          <a:pt x="364594" y="290358"/>
                        </a:moveTo>
                        <a:cubicBezTo>
                          <a:pt x="364594" y="290358"/>
                          <a:pt x="365275" y="291176"/>
                          <a:pt x="365820" y="291584"/>
                        </a:cubicBezTo>
                        <a:cubicBezTo>
                          <a:pt x="365275" y="291312"/>
                          <a:pt x="364866" y="291448"/>
                          <a:pt x="364594" y="290358"/>
                        </a:cubicBezTo>
                        <a:close/>
                        <a:moveTo>
                          <a:pt x="46732" y="221827"/>
                        </a:moveTo>
                        <a:cubicBezTo>
                          <a:pt x="45233" y="230682"/>
                          <a:pt x="43871" y="239811"/>
                          <a:pt x="43190" y="248667"/>
                        </a:cubicBezTo>
                        <a:cubicBezTo>
                          <a:pt x="52046" y="232862"/>
                          <a:pt x="58994" y="223325"/>
                          <a:pt x="57904" y="248122"/>
                        </a:cubicBezTo>
                        <a:lnTo>
                          <a:pt x="58586" y="249757"/>
                        </a:lnTo>
                        <a:cubicBezTo>
                          <a:pt x="59403" y="246487"/>
                          <a:pt x="59948" y="240901"/>
                          <a:pt x="59539" y="235587"/>
                        </a:cubicBezTo>
                        <a:cubicBezTo>
                          <a:pt x="56406" y="231364"/>
                          <a:pt x="46869" y="216104"/>
                          <a:pt x="46051" y="216104"/>
                        </a:cubicBezTo>
                        <a:cubicBezTo>
                          <a:pt x="43462" y="217467"/>
                          <a:pt x="45779" y="220055"/>
                          <a:pt x="44689" y="222917"/>
                        </a:cubicBezTo>
                        <a:lnTo>
                          <a:pt x="46732" y="221963"/>
                        </a:lnTo>
                        <a:close/>
                        <a:moveTo>
                          <a:pt x="61583" y="217194"/>
                        </a:moveTo>
                        <a:cubicBezTo>
                          <a:pt x="63082" y="212562"/>
                          <a:pt x="61038" y="213379"/>
                          <a:pt x="59539" y="212426"/>
                        </a:cubicBezTo>
                        <a:lnTo>
                          <a:pt x="59539" y="217603"/>
                        </a:lnTo>
                        <a:cubicBezTo>
                          <a:pt x="59539" y="217603"/>
                          <a:pt x="60629" y="216786"/>
                          <a:pt x="61583" y="217194"/>
                        </a:cubicBezTo>
                        <a:close/>
                        <a:moveTo>
                          <a:pt x="57768" y="212426"/>
                        </a:moveTo>
                        <a:cubicBezTo>
                          <a:pt x="57768" y="212426"/>
                          <a:pt x="57496" y="213379"/>
                          <a:pt x="57223" y="213652"/>
                        </a:cubicBezTo>
                        <a:lnTo>
                          <a:pt x="57768" y="212426"/>
                        </a:lnTo>
                        <a:close/>
                        <a:moveTo>
                          <a:pt x="60357" y="308206"/>
                        </a:moveTo>
                        <a:cubicBezTo>
                          <a:pt x="60357" y="308206"/>
                          <a:pt x="60357" y="307934"/>
                          <a:pt x="60221" y="307662"/>
                        </a:cubicBezTo>
                        <a:cubicBezTo>
                          <a:pt x="60221" y="308888"/>
                          <a:pt x="60629" y="309978"/>
                          <a:pt x="60766" y="311204"/>
                        </a:cubicBezTo>
                        <a:cubicBezTo>
                          <a:pt x="60766" y="310659"/>
                          <a:pt x="60766" y="309705"/>
                          <a:pt x="60357" y="308070"/>
                        </a:cubicBezTo>
                        <a:close/>
                        <a:moveTo>
                          <a:pt x="62401" y="297443"/>
                        </a:moveTo>
                        <a:lnTo>
                          <a:pt x="59131" y="296898"/>
                        </a:lnTo>
                        <a:cubicBezTo>
                          <a:pt x="59131" y="297988"/>
                          <a:pt x="59403" y="299078"/>
                          <a:pt x="59403" y="300304"/>
                        </a:cubicBezTo>
                        <a:cubicBezTo>
                          <a:pt x="60629" y="299623"/>
                          <a:pt x="61855" y="299078"/>
                          <a:pt x="62401" y="297443"/>
                        </a:cubicBezTo>
                        <a:close/>
                        <a:moveTo>
                          <a:pt x="68123" y="265153"/>
                        </a:moveTo>
                        <a:cubicBezTo>
                          <a:pt x="64308" y="263518"/>
                          <a:pt x="63899" y="256842"/>
                          <a:pt x="59676" y="256705"/>
                        </a:cubicBezTo>
                        <a:cubicBezTo>
                          <a:pt x="58586" y="256297"/>
                          <a:pt x="58177" y="257796"/>
                          <a:pt x="57904" y="259294"/>
                        </a:cubicBezTo>
                        <a:cubicBezTo>
                          <a:pt x="57904" y="261065"/>
                          <a:pt x="57904" y="262973"/>
                          <a:pt x="57904" y="265017"/>
                        </a:cubicBezTo>
                        <a:cubicBezTo>
                          <a:pt x="58586" y="265017"/>
                          <a:pt x="59131" y="265425"/>
                          <a:pt x="59676" y="265970"/>
                        </a:cubicBezTo>
                        <a:cubicBezTo>
                          <a:pt x="60084" y="263926"/>
                          <a:pt x="61174" y="262564"/>
                          <a:pt x="63763" y="263245"/>
                        </a:cubicBezTo>
                        <a:cubicBezTo>
                          <a:pt x="58177" y="268695"/>
                          <a:pt x="67987" y="267469"/>
                          <a:pt x="67169" y="272782"/>
                        </a:cubicBezTo>
                        <a:cubicBezTo>
                          <a:pt x="70439" y="274145"/>
                          <a:pt x="69349" y="266652"/>
                          <a:pt x="68259" y="265153"/>
                        </a:cubicBezTo>
                        <a:close/>
                        <a:moveTo>
                          <a:pt x="319496" y="98524"/>
                        </a:moveTo>
                        <a:cubicBezTo>
                          <a:pt x="319496" y="98524"/>
                          <a:pt x="318951" y="99887"/>
                          <a:pt x="318543" y="101249"/>
                        </a:cubicBezTo>
                        <a:lnTo>
                          <a:pt x="314455" y="99750"/>
                        </a:lnTo>
                        <a:cubicBezTo>
                          <a:pt x="311049" y="93892"/>
                          <a:pt x="311049" y="85854"/>
                          <a:pt x="303010" y="85444"/>
                        </a:cubicBezTo>
                        <a:cubicBezTo>
                          <a:pt x="301784" y="82583"/>
                          <a:pt x="302602" y="79177"/>
                          <a:pt x="303010" y="76588"/>
                        </a:cubicBezTo>
                        <a:cubicBezTo>
                          <a:pt x="304100" y="77542"/>
                          <a:pt x="304782" y="78768"/>
                          <a:pt x="305463" y="79859"/>
                        </a:cubicBezTo>
                        <a:cubicBezTo>
                          <a:pt x="323720" y="86807"/>
                          <a:pt x="306689" y="91712"/>
                          <a:pt x="319769" y="98660"/>
                        </a:cubicBezTo>
                        <a:close/>
                        <a:moveTo>
                          <a:pt x="257913" y="45933"/>
                        </a:moveTo>
                        <a:cubicBezTo>
                          <a:pt x="258731" y="45933"/>
                          <a:pt x="259276" y="45389"/>
                          <a:pt x="259276" y="45389"/>
                        </a:cubicBezTo>
                        <a:cubicBezTo>
                          <a:pt x="254643" y="45933"/>
                          <a:pt x="250556" y="46342"/>
                          <a:pt x="246877" y="46478"/>
                        </a:cubicBezTo>
                        <a:cubicBezTo>
                          <a:pt x="243062" y="46887"/>
                          <a:pt x="239520" y="47432"/>
                          <a:pt x="236386" y="47432"/>
                        </a:cubicBezTo>
                        <a:cubicBezTo>
                          <a:pt x="230119" y="47432"/>
                          <a:pt x="224942" y="47841"/>
                          <a:pt x="220854" y="47432"/>
                        </a:cubicBezTo>
                        <a:cubicBezTo>
                          <a:pt x="222353" y="50838"/>
                          <a:pt x="229165" y="53154"/>
                          <a:pt x="232163" y="55471"/>
                        </a:cubicBezTo>
                        <a:lnTo>
                          <a:pt x="228757" y="58468"/>
                        </a:lnTo>
                        <a:cubicBezTo>
                          <a:pt x="228348" y="57378"/>
                          <a:pt x="227803" y="56424"/>
                          <a:pt x="227394" y="55471"/>
                        </a:cubicBezTo>
                        <a:lnTo>
                          <a:pt x="222081" y="58332"/>
                        </a:lnTo>
                        <a:cubicBezTo>
                          <a:pt x="223307" y="60920"/>
                          <a:pt x="227258" y="60239"/>
                          <a:pt x="229438" y="62828"/>
                        </a:cubicBezTo>
                        <a:cubicBezTo>
                          <a:pt x="229710" y="62146"/>
                          <a:pt x="238566" y="59694"/>
                          <a:pt x="241700" y="58059"/>
                        </a:cubicBezTo>
                        <a:lnTo>
                          <a:pt x="235296" y="54380"/>
                        </a:lnTo>
                        <a:cubicBezTo>
                          <a:pt x="237068" y="55607"/>
                          <a:pt x="246332" y="56697"/>
                          <a:pt x="250147" y="57378"/>
                        </a:cubicBezTo>
                        <a:cubicBezTo>
                          <a:pt x="250829" y="55743"/>
                          <a:pt x="245242" y="50974"/>
                          <a:pt x="243335" y="54517"/>
                        </a:cubicBezTo>
                        <a:cubicBezTo>
                          <a:pt x="243335" y="51519"/>
                          <a:pt x="250556" y="54108"/>
                          <a:pt x="246741" y="49748"/>
                        </a:cubicBezTo>
                        <a:cubicBezTo>
                          <a:pt x="253145" y="48931"/>
                          <a:pt x="261728" y="53836"/>
                          <a:pt x="264862" y="57242"/>
                        </a:cubicBezTo>
                        <a:lnTo>
                          <a:pt x="263772" y="61601"/>
                        </a:lnTo>
                        <a:cubicBezTo>
                          <a:pt x="267178" y="65144"/>
                          <a:pt x="268949" y="58059"/>
                          <a:pt x="272900" y="62828"/>
                        </a:cubicBezTo>
                        <a:cubicBezTo>
                          <a:pt x="266361" y="60784"/>
                          <a:pt x="271674" y="67596"/>
                          <a:pt x="266769" y="65689"/>
                        </a:cubicBezTo>
                        <a:cubicBezTo>
                          <a:pt x="267587" y="67869"/>
                          <a:pt x="264725" y="69913"/>
                          <a:pt x="269494" y="71820"/>
                        </a:cubicBezTo>
                        <a:cubicBezTo>
                          <a:pt x="276034" y="68959"/>
                          <a:pt x="272219" y="77815"/>
                          <a:pt x="278350" y="75499"/>
                        </a:cubicBezTo>
                        <a:cubicBezTo>
                          <a:pt x="279576" y="78496"/>
                          <a:pt x="273990" y="76997"/>
                          <a:pt x="278078" y="80403"/>
                        </a:cubicBezTo>
                        <a:cubicBezTo>
                          <a:pt x="284890" y="80948"/>
                          <a:pt x="285707" y="79450"/>
                          <a:pt x="288568" y="76044"/>
                        </a:cubicBezTo>
                        <a:cubicBezTo>
                          <a:pt x="284617" y="71275"/>
                          <a:pt x="279849" y="76997"/>
                          <a:pt x="276579" y="73455"/>
                        </a:cubicBezTo>
                        <a:cubicBezTo>
                          <a:pt x="280530" y="73046"/>
                          <a:pt x="284754" y="72501"/>
                          <a:pt x="288705" y="72501"/>
                        </a:cubicBezTo>
                        <a:cubicBezTo>
                          <a:pt x="287887" y="70458"/>
                          <a:pt x="286661" y="69776"/>
                          <a:pt x="285571" y="69367"/>
                        </a:cubicBezTo>
                        <a:cubicBezTo>
                          <a:pt x="287615" y="70049"/>
                          <a:pt x="289522" y="70185"/>
                          <a:pt x="291566" y="69913"/>
                        </a:cubicBezTo>
                        <a:cubicBezTo>
                          <a:pt x="292656" y="69776"/>
                          <a:pt x="293746" y="69640"/>
                          <a:pt x="294699" y="69640"/>
                        </a:cubicBezTo>
                        <a:cubicBezTo>
                          <a:pt x="290204" y="65825"/>
                          <a:pt x="285571" y="63373"/>
                          <a:pt x="285844" y="61329"/>
                        </a:cubicBezTo>
                        <a:lnTo>
                          <a:pt x="287615" y="59966"/>
                        </a:lnTo>
                        <a:cubicBezTo>
                          <a:pt x="286797" y="57242"/>
                          <a:pt x="282982" y="56697"/>
                          <a:pt x="280939" y="57105"/>
                        </a:cubicBezTo>
                        <a:cubicBezTo>
                          <a:pt x="276306" y="54380"/>
                          <a:pt x="270039" y="55198"/>
                          <a:pt x="270175" y="52064"/>
                        </a:cubicBezTo>
                        <a:lnTo>
                          <a:pt x="272900" y="51247"/>
                        </a:lnTo>
                        <a:cubicBezTo>
                          <a:pt x="266497" y="49203"/>
                          <a:pt x="266088" y="48386"/>
                          <a:pt x="258050" y="45933"/>
                        </a:cubicBezTo>
                        <a:close/>
                        <a:moveTo>
                          <a:pt x="73981" y="125909"/>
                        </a:moveTo>
                        <a:cubicBezTo>
                          <a:pt x="78341" y="125909"/>
                          <a:pt x="82565" y="125909"/>
                          <a:pt x="86516" y="124002"/>
                        </a:cubicBezTo>
                        <a:cubicBezTo>
                          <a:pt x="90467" y="121959"/>
                          <a:pt x="94418" y="118007"/>
                          <a:pt x="99187" y="110514"/>
                        </a:cubicBezTo>
                        <a:lnTo>
                          <a:pt x="98778" y="112012"/>
                        </a:lnTo>
                        <a:cubicBezTo>
                          <a:pt x="107362" y="107653"/>
                          <a:pt x="104637" y="94164"/>
                          <a:pt x="116081" y="89668"/>
                        </a:cubicBezTo>
                        <a:cubicBezTo>
                          <a:pt x="114310" y="95254"/>
                          <a:pt x="114583" y="95254"/>
                          <a:pt x="115673" y="103702"/>
                        </a:cubicBezTo>
                        <a:lnTo>
                          <a:pt x="117580" y="98116"/>
                        </a:lnTo>
                        <a:cubicBezTo>
                          <a:pt x="119624" y="101930"/>
                          <a:pt x="121531" y="96617"/>
                          <a:pt x="124665" y="94028"/>
                        </a:cubicBezTo>
                        <a:lnTo>
                          <a:pt x="125619" y="99887"/>
                        </a:lnTo>
                        <a:cubicBezTo>
                          <a:pt x="122757" y="100296"/>
                          <a:pt x="118670" y="104791"/>
                          <a:pt x="119624" y="105337"/>
                        </a:cubicBezTo>
                        <a:cubicBezTo>
                          <a:pt x="120169" y="103974"/>
                          <a:pt x="109405" y="107244"/>
                          <a:pt x="107634" y="112421"/>
                        </a:cubicBezTo>
                        <a:cubicBezTo>
                          <a:pt x="110359" y="113784"/>
                          <a:pt x="116354" y="104928"/>
                          <a:pt x="117444" y="112012"/>
                        </a:cubicBezTo>
                        <a:cubicBezTo>
                          <a:pt x="118398" y="107380"/>
                          <a:pt x="121259" y="109151"/>
                          <a:pt x="123166" y="105200"/>
                        </a:cubicBezTo>
                        <a:cubicBezTo>
                          <a:pt x="122212" y="109832"/>
                          <a:pt x="125891" y="109015"/>
                          <a:pt x="125755" y="112830"/>
                        </a:cubicBezTo>
                        <a:lnTo>
                          <a:pt x="129297" y="106971"/>
                        </a:lnTo>
                        <a:cubicBezTo>
                          <a:pt x="130251" y="107653"/>
                          <a:pt x="124801" y="116100"/>
                          <a:pt x="131341" y="114601"/>
                        </a:cubicBezTo>
                        <a:cubicBezTo>
                          <a:pt x="131613" y="111195"/>
                          <a:pt x="138153" y="108061"/>
                          <a:pt x="135701" y="105473"/>
                        </a:cubicBezTo>
                        <a:lnTo>
                          <a:pt x="136655" y="106154"/>
                        </a:lnTo>
                        <a:cubicBezTo>
                          <a:pt x="140742" y="103429"/>
                          <a:pt x="134747" y="100977"/>
                          <a:pt x="140469" y="98252"/>
                        </a:cubicBezTo>
                        <a:cubicBezTo>
                          <a:pt x="139379" y="96889"/>
                          <a:pt x="137608" y="96753"/>
                          <a:pt x="136246" y="98524"/>
                        </a:cubicBezTo>
                        <a:cubicBezTo>
                          <a:pt x="135428" y="100431"/>
                          <a:pt x="136927" y="102475"/>
                          <a:pt x="134475" y="105337"/>
                        </a:cubicBezTo>
                        <a:cubicBezTo>
                          <a:pt x="131205" y="104519"/>
                          <a:pt x="138017" y="102475"/>
                          <a:pt x="132840" y="100840"/>
                        </a:cubicBezTo>
                        <a:cubicBezTo>
                          <a:pt x="130115" y="100023"/>
                          <a:pt x="126981" y="109424"/>
                          <a:pt x="125074" y="103702"/>
                        </a:cubicBezTo>
                        <a:cubicBezTo>
                          <a:pt x="126436" y="102611"/>
                          <a:pt x="127935" y="101658"/>
                          <a:pt x="129297" y="100568"/>
                        </a:cubicBezTo>
                        <a:cubicBezTo>
                          <a:pt x="126845" y="97979"/>
                          <a:pt x="129706" y="95390"/>
                          <a:pt x="127662" y="93347"/>
                        </a:cubicBezTo>
                        <a:cubicBezTo>
                          <a:pt x="129297" y="90213"/>
                          <a:pt x="133930" y="90758"/>
                          <a:pt x="134611" y="86535"/>
                        </a:cubicBezTo>
                        <a:cubicBezTo>
                          <a:pt x="134202" y="83946"/>
                          <a:pt x="129570" y="82038"/>
                          <a:pt x="135292" y="79995"/>
                        </a:cubicBezTo>
                        <a:cubicBezTo>
                          <a:pt x="141832" y="81085"/>
                          <a:pt x="151778" y="73591"/>
                          <a:pt x="155593" y="70458"/>
                        </a:cubicBezTo>
                        <a:cubicBezTo>
                          <a:pt x="156410" y="68959"/>
                          <a:pt x="157364" y="67869"/>
                          <a:pt x="158318" y="66506"/>
                        </a:cubicBezTo>
                        <a:cubicBezTo>
                          <a:pt x="156819" y="64463"/>
                          <a:pt x="151369" y="70730"/>
                          <a:pt x="152323" y="66779"/>
                        </a:cubicBezTo>
                        <a:cubicBezTo>
                          <a:pt x="154094" y="65280"/>
                          <a:pt x="156001" y="64054"/>
                          <a:pt x="157909" y="62828"/>
                        </a:cubicBezTo>
                        <a:lnTo>
                          <a:pt x="157909" y="64326"/>
                        </a:lnTo>
                        <a:cubicBezTo>
                          <a:pt x="160225" y="63645"/>
                          <a:pt x="161588" y="61329"/>
                          <a:pt x="163222" y="59831"/>
                        </a:cubicBezTo>
                        <a:cubicBezTo>
                          <a:pt x="162405" y="63100"/>
                          <a:pt x="157500" y="64190"/>
                          <a:pt x="160089" y="67187"/>
                        </a:cubicBezTo>
                        <a:cubicBezTo>
                          <a:pt x="163222" y="66506"/>
                          <a:pt x="164176" y="67596"/>
                          <a:pt x="166492" y="65825"/>
                        </a:cubicBezTo>
                        <a:cubicBezTo>
                          <a:pt x="166084" y="66370"/>
                          <a:pt x="165675" y="66915"/>
                          <a:pt x="165947" y="67324"/>
                        </a:cubicBezTo>
                        <a:cubicBezTo>
                          <a:pt x="172078" y="66234"/>
                          <a:pt x="169762" y="60920"/>
                          <a:pt x="170852" y="59285"/>
                        </a:cubicBezTo>
                        <a:cubicBezTo>
                          <a:pt x="175348" y="52610"/>
                          <a:pt x="163086" y="57242"/>
                          <a:pt x="162405" y="53699"/>
                        </a:cubicBezTo>
                        <a:cubicBezTo>
                          <a:pt x="168127" y="50157"/>
                          <a:pt x="174395" y="47977"/>
                          <a:pt x="180526" y="45116"/>
                        </a:cubicBezTo>
                        <a:cubicBezTo>
                          <a:pt x="179163" y="46887"/>
                          <a:pt x="177937" y="48522"/>
                          <a:pt x="178891" y="49748"/>
                        </a:cubicBezTo>
                        <a:cubicBezTo>
                          <a:pt x="183932" y="50021"/>
                          <a:pt x="179708" y="52201"/>
                          <a:pt x="186112" y="50702"/>
                        </a:cubicBezTo>
                        <a:cubicBezTo>
                          <a:pt x="184477" y="45933"/>
                          <a:pt x="193742" y="45797"/>
                          <a:pt x="198101" y="42255"/>
                        </a:cubicBezTo>
                        <a:cubicBezTo>
                          <a:pt x="200690" y="44298"/>
                          <a:pt x="201099" y="44435"/>
                          <a:pt x="196194" y="45116"/>
                        </a:cubicBezTo>
                        <a:cubicBezTo>
                          <a:pt x="197148" y="48113"/>
                          <a:pt x="203415" y="46615"/>
                          <a:pt x="205731" y="46751"/>
                        </a:cubicBezTo>
                        <a:cubicBezTo>
                          <a:pt x="206957" y="45797"/>
                          <a:pt x="209274" y="45252"/>
                          <a:pt x="210772" y="44435"/>
                        </a:cubicBezTo>
                        <a:cubicBezTo>
                          <a:pt x="208728" y="42936"/>
                          <a:pt x="209546" y="40620"/>
                          <a:pt x="213906" y="39121"/>
                        </a:cubicBezTo>
                        <a:lnTo>
                          <a:pt x="214178" y="38440"/>
                        </a:lnTo>
                        <a:cubicBezTo>
                          <a:pt x="207094" y="37895"/>
                          <a:pt x="194968" y="34625"/>
                          <a:pt x="191016" y="39394"/>
                        </a:cubicBezTo>
                        <a:lnTo>
                          <a:pt x="191970" y="37486"/>
                        </a:lnTo>
                        <a:cubicBezTo>
                          <a:pt x="187474" y="36941"/>
                          <a:pt x="183114" y="39257"/>
                          <a:pt x="179436" y="41029"/>
                        </a:cubicBezTo>
                        <a:cubicBezTo>
                          <a:pt x="175893" y="43344"/>
                          <a:pt x="172896" y="44980"/>
                          <a:pt x="169899" y="42663"/>
                        </a:cubicBezTo>
                        <a:cubicBezTo>
                          <a:pt x="169490" y="40211"/>
                          <a:pt x="168127" y="42663"/>
                          <a:pt x="167037" y="39257"/>
                        </a:cubicBezTo>
                        <a:lnTo>
                          <a:pt x="161860" y="43890"/>
                        </a:lnTo>
                        <a:lnTo>
                          <a:pt x="162541" y="41846"/>
                        </a:lnTo>
                        <a:cubicBezTo>
                          <a:pt x="159271" y="43481"/>
                          <a:pt x="156138" y="45389"/>
                          <a:pt x="152868" y="47159"/>
                        </a:cubicBezTo>
                        <a:lnTo>
                          <a:pt x="152868" y="46478"/>
                        </a:lnTo>
                        <a:cubicBezTo>
                          <a:pt x="149462" y="51519"/>
                          <a:pt x="147282" y="55607"/>
                          <a:pt x="145783" y="59285"/>
                        </a:cubicBezTo>
                        <a:cubicBezTo>
                          <a:pt x="146600" y="60648"/>
                          <a:pt x="147009" y="60920"/>
                          <a:pt x="146328" y="62692"/>
                        </a:cubicBezTo>
                        <a:cubicBezTo>
                          <a:pt x="145374" y="64190"/>
                          <a:pt x="144420" y="64872"/>
                          <a:pt x="143330" y="65280"/>
                        </a:cubicBezTo>
                        <a:lnTo>
                          <a:pt x="143330" y="65280"/>
                        </a:lnTo>
                        <a:cubicBezTo>
                          <a:pt x="143330" y="65280"/>
                          <a:pt x="143330" y="65280"/>
                          <a:pt x="143330" y="65280"/>
                        </a:cubicBezTo>
                        <a:cubicBezTo>
                          <a:pt x="141014" y="66234"/>
                          <a:pt x="138289" y="65144"/>
                          <a:pt x="135156" y="66098"/>
                        </a:cubicBezTo>
                        <a:lnTo>
                          <a:pt x="143058" y="60648"/>
                        </a:lnTo>
                        <a:cubicBezTo>
                          <a:pt x="142377" y="57923"/>
                          <a:pt x="140197" y="56016"/>
                          <a:pt x="135020" y="57105"/>
                        </a:cubicBezTo>
                        <a:cubicBezTo>
                          <a:pt x="136655" y="56016"/>
                          <a:pt x="136246" y="53699"/>
                          <a:pt x="133930" y="54789"/>
                        </a:cubicBezTo>
                        <a:cubicBezTo>
                          <a:pt x="133930" y="55471"/>
                          <a:pt x="129161" y="59694"/>
                          <a:pt x="132431" y="60239"/>
                        </a:cubicBezTo>
                        <a:cubicBezTo>
                          <a:pt x="128888" y="63373"/>
                          <a:pt x="123166" y="66098"/>
                          <a:pt x="117035" y="69504"/>
                        </a:cubicBezTo>
                        <a:cubicBezTo>
                          <a:pt x="111449" y="73455"/>
                          <a:pt x="105318" y="78223"/>
                          <a:pt x="102321" y="85308"/>
                        </a:cubicBezTo>
                        <a:cubicBezTo>
                          <a:pt x="106953" y="75362"/>
                          <a:pt x="94146" y="89260"/>
                          <a:pt x="101094" y="79722"/>
                        </a:cubicBezTo>
                        <a:cubicBezTo>
                          <a:pt x="92511" y="82992"/>
                          <a:pt x="99596" y="87897"/>
                          <a:pt x="93737" y="93619"/>
                        </a:cubicBezTo>
                        <a:cubicBezTo>
                          <a:pt x="92102" y="93210"/>
                          <a:pt x="96734" y="90349"/>
                          <a:pt x="95781" y="86943"/>
                        </a:cubicBezTo>
                        <a:cubicBezTo>
                          <a:pt x="90467" y="91576"/>
                          <a:pt x="88151" y="97162"/>
                          <a:pt x="86516" y="103020"/>
                        </a:cubicBezTo>
                        <a:cubicBezTo>
                          <a:pt x="84609" y="108743"/>
                          <a:pt x="82837" y="114056"/>
                          <a:pt x="79295" y="119370"/>
                        </a:cubicBezTo>
                        <a:lnTo>
                          <a:pt x="76161" y="118144"/>
                        </a:lnTo>
                        <a:cubicBezTo>
                          <a:pt x="75344" y="120460"/>
                          <a:pt x="74254" y="123048"/>
                          <a:pt x="73300" y="125773"/>
                        </a:cubicBezTo>
                        <a:close/>
                        <a:moveTo>
                          <a:pt x="66760" y="150706"/>
                        </a:moveTo>
                        <a:cubicBezTo>
                          <a:pt x="66215" y="153159"/>
                          <a:pt x="65670" y="155611"/>
                          <a:pt x="65262" y="158064"/>
                        </a:cubicBezTo>
                        <a:lnTo>
                          <a:pt x="65670" y="157383"/>
                        </a:lnTo>
                        <a:lnTo>
                          <a:pt x="65670" y="165148"/>
                        </a:lnTo>
                        <a:cubicBezTo>
                          <a:pt x="68395" y="161333"/>
                          <a:pt x="72891" y="159971"/>
                          <a:pt x="72346" y="166238"/>
                        </a:cubicBezTo>
                        <a:cubicBezTo>
                          <a:pt x="71256" y="165285"/>
                          <a:pt x="68940" y="166374"/>
                          <a:pt x="68940" y="164195"/>
                        </a:cubicBezTo>
                        <a:cubicBezTo>
                          <a:pt x="65398" y="167328"/>
                          <a:pt x="61311" y="175639"/>
                          <a:pt x="66624" y="174822"/>
                        </a:cubicBezTo>
                        <a:cubicBezTo>
                          <a:pt x="64308" y="165830"/>
                          <a:pt x="73164" y="174822"/>
                          <a:pt x="71665" y="168010"/>
                        </a:cubicBezTo>
                        <a:cubicBezTo>
                          <a:pt x="73573" y="172097"/>
                          <a:pt x="71529" y="174822"/>
                          <a:pt x="72074" y="178228"/>
                        </a:cubicBezTo>
                        <a:cubicBezTo>
                          <a:pt x="70303" y="174413"/>
                          <a:pt x="65943" y="177138"/>
                          <a:pt x="63354" y="181634"/>
                        </a:cubicBezTo>
                        <a:cubicBezTo>
                          <a:pt x="63354" y="183814"/>
                          <a:pt x="61311" y="189400"/>
                          <a:pt x="61992" y="193215"/>
                        </a:cubicBezTo>
                        <a:cubicBezTo>
                          <a:pt x="65262" y="192670"/>
                          <a:pt x="66352" y="195940"/>
                          <a:pt x="68259" y="190626"/>
                        </a:cubicBezTo>
                        <a:cubicBezTo>
                          <a:pt x="68668" y="192806"/>
                          <a:pt x="68668" y="196076"/>
                          <a:pt x="66352" y="199346"/>
                        </a:cubicBezTo>
                        <a:cubicBezTo>
                          <a:pt x="66079" y="197847"/>
                          <a:pt x="66352" y="195259"/>
                          <a:pt x="65125" y="195259"/>
                        </a:cubicBezTo>
                        <a:cubicBezTo>
                          <a:pt x="61855" y="197030"/>
                          <a:pt x="61447" y="199755"/>
                          <a:pt x="59948" y="200981"/>
                        </a:cubicBezTo>
                        <a:lnTo>
                          <a:pt x="59676" y="204659"/>
                        </a:lnTo>
                        <a:cubicBezTo>
                          <a:pt x="59676" y="204659"/>
                          <a:pt x="60357" y="204115"/>
                          <a:pt x="60902" y="203978"/>
                        </a:cubicBezTo>
                        <a:cubicBezTo>
                          <a:pt x="61583" y="205477"/>
                          <a:pt x="62128" y="206976"/>
                          <a:pt x="62809" y="208338"/>
                        </a:cubicBezTo>
                        <a:cubicBezTo>
                          <a:pt x="62264" y="202889"/>
                          <a:pt x="64580" y="206158"/>
                          <a:pt x="66352" y="206431"/>
                        </a:cubicBezTo>
                        <a:cubicBezTo>
                          <a:pt x="62809" y="205750"/>
                          <a:pt x="65398" y="209701"/>
                          <a:pt x="65262" y="211472"/>
                        </a:cubicBezTo>
                        <a:lnTo>
                          <a:pt x="69485" y="208202"/>
                        </a:lnTo>
                        <a:cubicBezTo>
                          <a:pt x="71120" y="210382"/>
                          <a:pt x="65943" y="214333"/>
                          <a:pt x="69894" y="213924"/>
                        </a:cubicBezTo>
                        <a:cubicBezTo>
                          <a:pt x="72210" y="206022"/>
                          <a:pt x="72755" y="203025"/>
                          <a:pt x="72891" y="195395"/>
                        </a:cubicBezTo>
                        <a:lnTo>
                          <a:pt x="69485" y="197711"/>
                        </a:lnTo>
                        <a:cubicBezTo>
                          <a:pt x="69213" y="188991"/>
                          <a:pt x="75071" y="193624"/>
                          <a:pt x="77524" y="184768"/>
                        </a:cubicBezTo>
                        <a:cubicBezTo>
                          <a:pt x="76025" y="180408"/>
                          <a:pt x="81066" y="171279"/>
                          <a:pt x="76298" y="169508"/>
                        </a:cubicBezTo>
                        <a:cubicBezTo>
                          <a:pt x="77388" y="171143"/>
                          <a:pt x="82837" y="165693"/>
                          <a:pt x="81747" y="161742"/>
                        </a:cubicBezTo>
                        <a:cubicBezTo>
                          <a:pt x="78205" y="156565"/>
                          <a:pt x="82020" y="146210"/>
                          <a:pt x="78750" y="148390"/>
                        </a:cubicBezTo>
                        <a:cubicBezTo>
                          <a:pt x="77251" y="151115"/>
                          <a:pt x="78477" y="155884"/>
                          <a:pt x="74663" y="156973"/>
                        </a:cubicBezTo>
                        <a:lnTo>
                          <a:pt x="75753" y="151115"/>
                        </a:lnTo>
                        <a:lnTo>
                          <a:pt x="71938" y="153704"/>
                        </a:lnTo>
                        <a:cubicBezTo>
                          <a:pt x="73573" y="152205"/>
                          <a:pt x="70984" y="151388"/>
                          <a:pt x="67033" y="150706"/>
                        </a:cubicBezTo>
                        <a:close/>
                        <a:moveTo>
                          <a:pt x="20846" y="288178"/>
                        </a:moveTo>
                        <a:lnTo>
                          <a:pt x="20846" y="288451"/>
                        </a:lnTo>
                        <a:cubicBezTo>
                          <a:pt x="20846" y="288451"/>
                          <a:pt x="20846" y="288178"/>
                          <a:pt x="20846" y="288178"/>
                        </a:cubicBezTo>
                        <a:lnTo>
                          <a:pt x="20846" y="288178"/>
                        </a:lnTo>
                        <a:close/>
                      </a:path>
                    </a:pathLst>
                  </a:custGeom>
                  <a:solidFill>
                    <a:srgbClr val="FFD61D"/>
                  </a:solidFill>
                  <a:ln w="0" cap="flat">
                    <a:noFill/>
                    <a:prstDash val="solid"/>
                    <a:miter/>
                  </a:ln>
                </p:spPr>
                <p:txBody>
                  <a:bodyPr rtlCol="0" anchor="ctr"/>
                  <a:lstStyle/>
                  <a:p>
                    <a:endParaRPr lang="en-US"/>
                  </a:p>
                </p:txBody>
              </p:sp>
              <p:sp>
                <p:nvSpPr>
                  <p:cNvPr id="1664" name="Freeform: Shape 552">
                    <a:extLst>
                      <a:ext uri="{FF2B5EF4-FFF2-40B4-BE49-F238E27FC236}">
                        <a16:creationId xmlns:a16="http://schemas.microsoft.com/office/drawing/2014/main" id="{E4024C78-68E8-927C-7E3A-B66B9B25F6FD}"/>
                      </a:ext>
                    </a:extLst>
                  </p:cNvPr>
                  <p:cNvSpPr/>
                  <p:nvPr/>
                </p:nvSpPr>
                <p:spPr>
                  <a:xfrm>
                    <a:off x="5573336" y="3996773"/>
                    <a:ext cx="5041" cy="5218"/>
                  </a:xfrm>
                  <a:custGeom>
                    <a:avLst/>
                    <a:gdLst>
                      <a:gd name="connsiteX0" fmla="*/ 0 w 5041"/>
                      <a:gd name="connsiteY0" fmla="*/ 814 h 5218"/>
                      <a:gd name="connsiteX1" fmla="*/ 5041 w 5041"/>
                      <a:gd name="connsiteY1" fmla="*/ 4901 h 5218"/>
                      <a:gd name="connsiteX2" fmla="*/ 0 w 5041"/>
                      <a:gd name="connsiteY2" fmla="*/ 814 h 5218"/>
                    </a:gdLst>
                    <a:ahLst/>
                    <a:cxnLst>
                      <a:cxn ang="0">
                        <a:pos x="connsiteX0" y="connsiteY0"/>
                      </a:cxn>
                      <a:cxn ang="0">
                        <a:pos x="connsiteX1" y="connsiteY1"/>
                      </a:cxn>
                      <a:cxn ang="0">
                        <a:pos x="connsiteX2" y="connsiteY2"/>
                      </a:cxn>
                    </a:cxnLst>
                    <a:rect l="l" t="t" r="r" b="b"/>
                    <a:pathLst>
                      <a:path w="5041" h="5218">
                        <a:moveTo>
                          <a:pt x="0" y="814"/>
                        </a:moveTo>
                        <a:cubicBezTo>
                          <a:pt x="1635" y="2176"/>
                          <a:pt x="2725" y="6400"/>
                          <a:pt x="5041" y="4901"/>
                        </a:cubicBezTo>
                        <a:cubicBezTo>
                          <a:pt x="2316" y="5855"/>
                          <a:pt x="2452" y="-2592"/>
                          <a:pt x="0" y="814"/>
                        </a:cubicBezTo>
                        <a:close/>
                      </a:path>
                    </a:pathLst>
                  </a:custGeom>
                  <a:solidFill>
                    <a:srgbClr val="FFD61D"/>
                  </a:solidFill>
                  <a:ln w="0" cap="flat">
                    <a:noFill/>
                    <a:prstDash val="solid"/>
                    <a:miter/>
                  </a:ln>
                </p:spPr>
                <p:txBody>
                  <a:bodyPr rtlCol="0" anchor="ctr"/>
                  <a:lstStyle/>
                  <a:p>
                    <a:endParaRPr lang="en-US"/>
                  </a:p>
                </p:txBody>
              </p:sp>
              <p:sp>
                <p:nvSpPr>
                  <p:cNvPr id="1665" name="Freeform: Shape 553">
                    <a:extLst>
                      <a:ext uri="{FF2B5EF4-FFF2-40B4-BE49-F238E27FC236}">
                        <a16:creationId xmlns:a16="http://schemas.microsoft.com/office/drawing/2014/main" id="{1FA14D39-C796-D21F-B6A3-A9AC8F6026DE}"/>
                      </a:ext>
                    </a:extLst>
                  </p:cNvPr>
                  <p:cNvSpPr/>
                  <p:nvPr/>
                </p:nvSpPr>
                <p:spPr>
                  <a:xfrm>
                    <a:off x="5571974" y="4000039"/>
                    <a:ext cx="2452" cy="4905"/>
                  </a:xfrm>
                  <a:custGeom>
                    <a:avLst/>
                    <a:gdLst>
                      <a:gd name="connsiteX0" fmla="*/ 0 w 2452"/>
                      <a:gd name="connsiteY0" fmla="*/ 3406 h 4905"/>
                      <a:gd name="connsiteX1" fmla="*/ 2453 w 2452"/>
                      <a:gd name="connsiteY1" fmla="*/ 4905 h 4905"/>
                      <a:gd name="connsiteX2" fmla="*/ 273 w 2452"/>
                      <a:gd name="connsiteY2" fmla="*/ 0 h 4905"/>
                      <a:gd name="connsiteX3" fmla="*/ 0 w 2452"/>
                      <a:gd name="connsiteY3" fmla="*/ 3543 h 4905"/>
                    </a:gdLst>
                    <a:ahLst/>
                    <a:cxnLst>
                      <a:cxn ang="0">
                        <a:pos x="connsiteX0" y="connsiteY0"/>
                      </a:cxn>
                      <a:cxn ang="0">
                        <a:pos x="connsiteX1" y="connsiteY1"/>
                      </a:cxn>
                      <a:cxn ang="0">
                        <a:pos x="connsiteX2" y="connsiteY2"/>
                      </a:cxn>
                      <a:cxn ang="0">
                        <a:pos x="connsiteX3" y="connsiteY3"/>
                      </a:cxn>
                    </a:cxnLst>
                    <a:rect l="l" t="t" r="r" b="b"/>
                    <a:pathLst>
                      <a:path w="2452" h="4905">
                        <a:moveTo>
                          <a:pt x="0" y="3406"/>
                        </a:moveTo>
                        <a:cubicBezTo>
                          <a:pt x="817" y="3406"/>
                          <a:pt x="1771" y="2997"/>
                          <a:pt x="2453" y="4905"/>
                        </a:cubicBezTo>
                        <a:lnTo>
                          <a:pt x="273" y="0"/>
                        </a:lnTo>
                        <a:lnTo>
                          <a:pt x="0" y="3543"/>
                        </a:lnTo>
                        <a:close/>
                      </a:path>
                    </a:pathLst>
                  </a:custGeom>
                  <a:solidFill>
                    <a:srgbClr val="FFD61D"/>
                  </a:solidFill>
                  <a:ln w="0" cap="flat">
                    <a:noFill/>
                    <a:prstDash val="solid"/>
                    <a:miter/>
                  </a:ln>
                </p:spPr>
                <p:txBody>
                  <a:bodyPr rtlCol="0" anchor="ctr"/>
                  <a:lstStyle/>
                  <a:p>
                    <a:endParaRPr lang="en-US"/>
                  </a:p>
                </p:txBody>
              </p:sp>
              <p:sp>
                <p:nvSpPr>
                  <p:cNvPr id="1666" name="Freeform: Shape 554">
                    <a:extLst>
                      <a:ext uri="{FF2B5EF4-FFF2-40B4-BE49-F238E27FC236}">
                        <a16:creationId xmlns:a16="http://schemas.microsoft.com/office/drawing/2014/main" id="{7F6656DE-2921-1788-4A97-830AD2AA6694}"/>
                      </a:ext>
                    </a:extLst>
                  </p:cNvPr>
                  <p:cNvSpPr/>
                  <p:nvPr/>
                </p:nvSpPr>
                <p:spPr>
                  <a:xfrm>
                    <a:off x="5548948" y="4013444"/>
                    <a:ext cx="10513" cy="14934"/>
                  </a:xfrm>
                  <a:custGeom>
                    <a:avLst/>
                    <a:gdLst>
                      <a:gd name="connsiteX0" fmla="*/ 5314 w 10513"/>
                      <a:gd name="connsiteY0" fmla="*/ 83 h 14934"/>
                      <a:gd name="connsiteX1" fmla="*/ 10218 w 10513"/>
                      <a:gd name="connsiteY1" fmla="*/ 7304 h 14934"/>
                      <a:gd name="connsiteX2" fmla="*/ 0 w 10513"/>
                      <a:gd name="connsiteY2" fmla="*/ 1173 h 14934"/>
                      <a:gd name="connsiteX3" fmla="*/ 9265 w 10513"/>
                      <a:gd name="connsiteY3" fmla="*/ 14934 h 14934"/>
                      <a:gd name="connsiteX4" fmla="*/ 5314 w 10513"/>
                      <a:gd name="connsiteY4" fmla="*/ 83 h 149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3" h="14934">
                        <a:moveTo>
                          <a:pt x="5314" y="83"/>
                        </a:moveTo>
                        <a:cubicBezTo>
                          <a:pt x="8175" y="1991"/>
                          <a:pt x="9674" y="3353"/>
                          <a:pt x="10218" y="7304"/>
                        </a:cubicBezTo>
                        <a:cubicBezTo>
                          <a:pt x="3543" y="10302"/>
                          <a:pt x="7085" y="1310"/>
                          <a:pt x="0" y="1173"/>
                        </a:cubicBezTo>
                        <a:cubicBezTo>
                          <a:pt x="1226" y="8122"/>
                          <a:pt x="7357" y="9076"/>
                          <a:pt x="9265" y="14934"/>
                        </a:cubicBezTo>
                        <a:cubicBezTo>
                          <a:pt x="11581" y="11528"/>
                          <a:pt x="10900" y="-1143"/>
                          <a:pt x="5314" y="83"/>
                        </a:cubicBezTo>
                        <a:close/>
                      </a:path>
                    </a:pathLst>
                  </a:custGeom>
                  <a:solidFill>
                    <a:srgbClr val="FFD61D"/>
                  </a:solidFill>
                  <a:ln w="0" cap="flat">
                    <a:noFill/>
                    <a:prstDash val="solid"/>
                    <a:miter/>
                  </a:ln>
                </p:spPr>
                <p:txBody>
                  <a:bodyPr rtlCol="0" anchor="ctr"/>
                  <a:lstStyle/>
                  <a:p>
                    <a:endParaRPr lang="en-US"/>
                  </a:p>
                </p:txBody>
              </p:sp>
              <p:sp>
                <p:nvSpPr>
                  <p:cNvPr id="1667" name="Freeform: Shape 555">
                    <a:extLst>
                      <a:ext uri="{FF2B5EF4-FFF2-40B4-BE49-F238E27FC236}">
                        <a16:creationId xmlns:a16="http://schemas.microsoft.com/office/drawing/2014/main" id="{2BF427E7-2242-79C7-245B-865462223B49}"/>
                      </a:ext>
                    </a:extLst>
                  </p:cNvPr>
                  <p:cNvSpPr/>
                  <p:nvPr/>
                </p:nvSpPr>
                <p:spPr>
                  <a:xfrm>
                    <a:off x="5544725" y="4012301"/>
                    <a:ext cx="2997" cy="3814"/>
                  </a:xfrm>
                  <a:custGeom>
                    <a:avLst/>
                    <a:gdLst>
                      <a:gd name="connsiteX0" fmla="*/ 0 w 2997"/>
                      <a:gd name="connsiteY0" fmla="*/ 545 h 3814"/>
                      <a:gd name="connsiteX1" fmla="*/ 2589 w 2997"/>
                      <a:gd name="connsiteY1" fmla="*/ 3815 h 3814"/>
                      <a:gd name="connsiteX2" fmla="*/ 2997 w 2997"/>
                      <a:gd name="connsiteY2" fmla="*/ 3406 h 3814"/>
                      <a:gd name="connsiteX3" fmla="*/ 273 w 2997"/>
                      <a:gd name="connsiteY3" fmla="*/ 0 h 3814"/>
                      <a:gd name="connsiteX4" fmla="*/ 0 w 2997"/>
                      <a:gd name="connsiteY4" fmla="*/ 545 h 38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97" h="3814">
                        <a:moveTo>
                          <a:pt x="0" y="545"/>
                        </a:moveTo>
                        <a:lnTo>
                          <a:pt x="2589" y="3815"/>
                        </a:lnTo>
                        <a:lnTo>
                          <a:pt x="2997" y="3406"/>
                        </a:lnTo>
                        <a:lnTo>
                          <a:pt x="273" y="0"/>
                        </a:lnTo>
                        <a:lnTo>
                          <a:pt x="0" y="545"/>
                        </a:lnTo>
                        <a:close/>
                      </a:path>
                    </a:pathLst>
                  </a:custGeom>
                  <a:solidFill>
                    <a:srgbClr val="FFD61D"/>
                  </a:solidFill>
                  <a:ln w="0" cap="flat">
                    <a:noFill/>
                    <a:prstDash val="solid"/>
                    <a:miter/>
                  </a:ln>
                </p:spPr>
                <p:txBody>
                  <a:bodyPr rtlCol="0" anchor="ctr"/>
                  <a:lstStyle/>
                  <a:p>
                    <a:endParaRPr lang="en-US"/>
                  </a:p>
                </p:txBody>
              </p:sp>
              <p:sp>
                <p:nvSpPr>
                  <p:cNvPr id="1668" name="Freeform: Shape 556">
                    <a:extLst>
                      <a:ext uri="{FF2B5EF4-FFF2-40B4-BE49-F238E27FC236}">
                        <a16:creationId xmlns:a16="http://schemas.microsoft.com/office/drawing/2014/main" id="{046E8CC9-A564-5C71-FFDD-05ACF856CFF3}"/>
                      </a:ext>
                    </a:extLst>
                  </p:cNvPr>
                  <p:cNvSpPr/>
                  <p:nvPr/>
                </p:nvSpPr>
                <p:spPr>
                  <a:xfrm>
                    <a:off x="5550447" y="3895811"/>
                    <a:ext cx="4240" cy="3814"/>
                  </a:xfrm>
                  <a:custGeom>
                    <a:avLst/>
                    <a:gdLst>
                      <a:gd name="connsiteX0" fmla="*/ 3951 w 4240"/>
                      <a:gd name="connsiteY0" fmla="*/ 3815 h 3814"/>
                      <a:gd name="connsiteX1" fmla="*/ 0 w 4240"/>
                      <a:gd name="connsiteY1" fmla="*/ 0 h 3814"/>
                      <a:gd name="connsiteX2" fmla="*/ 3951 w 4240"/>
                      <a:gd name="connsiteY2" fmla="*/ 3815 h 3814"/>
                    </a:gdLst>
                    <a:ahLst/>
                    <a:cxnLst>
                      <a:cxn ang="0">
                        <a:pos x="connsiteX0" y="connsiteY0"/>
                      </a:cxn>
                      <a:cxn ang="0">
                        <a:pos x="connsiteX1" y="connsiteY1"/>
                      </a:cxn>
                      <a:cxn ang="0">
                        <a:pos x="connsiteX2" y="connsiteY2"/>
                      </a:cxn>
                    </a:cxnLst>
                    <a:rect l="l" t="t" r="r" b="b"/>
                    <a:pathLst>
                      <a:path w="4240" h="3814">
                        <a:moveTo>
                          <a:pt x="3951" y="3815"/>
                        </a:moveTo>
                        <a:cubicBezTo>
                          <a:pt x="5314" y="2044"/>
                          <a:pt x="1499" y="954"/>
                          <a:pt x="0" y="0"/>
                        </a:cubicBezTo>
                        <a:cubicBezTo>
                          <a:pt x="817" y="1226"/>
                          <a:pt x="1635" y="2997"/>
                          <a:pt x="3951" y="3815"/>
                        </a:cubicBezTo>
                        <a:close/>
                      </a:path>
                    </a:pathLst>
                  </a:custGeom>
                  <a:solidFill>
                    <a:srgbClr val="FFD61D"/>
                  </a:solidFill>
                  <a:ln w="0" cap="flat">
                    <a:noFill/>
                    <a:prstDash val="solid"/>
                    <a:miter/>
                  </a:ln>
                </p:spPr>
                <p:txBody>
                  <a:bodyPr rtlCol="0" anchor="ctr"/>
                  <a:lstStyle/>
                  <a:p>
                    <a:endParaRPr lang="en-US"/>
                  </a:p>
                </p:txBody>
              </p:sp>
              <p:sp>
                <p:nvSpPr>
                  <p:cNvPr id="1669" name="Freeform: Shape 557">
                    <a:extLst>
                      <a:ext uri="{FF2B5EF4-FFF2-40B4-BE49-F238E27FC236}">
                        <a16:creationId xmlns:a16="http://schemas.microsoft.com/office/drawing/2014/main" id="{4CD87A9F-8B8B-E520-2EA5-671337FB34DC}"/>
                      </a:ext>
                    </a:extLst>
                  </p:cNvPr>
                  <p:cNvSpPr/>
                  <p:nvPr/>
                </p:nvSpPr>
                <p:spPr>
                  <a:xfrm>
                    <a:off x="5570748" y="4194871"/>
                    <a:ext cx="17303" cy="35014"/>
                  </a:xfrm>
                  <a:custGeom>
                    <a:avLst/>
                    <a:gdLst>
                      <a:gd name="connsiteX0" fmla="*/ 0 w 17303"/>
                      <a:gd name="connsiteY0" fmla="*/ 35015 h 35014"/>
                      <a:gd name="connsiteX1" fmla="*/ 17303 w 17303"/>
                      <a:gd name="connsiteY1" fmla="*/ 0 h 35014"/>
                      <a:gd name="connsiteX2" fmla="*/ 0 w 17303"/>
                      <a:gd name="connsiteY2" fmla="*/ 35015 h 35014"/>
                    </a:gdLst>
                    <a:ahLst/>
                    <a:cxnLst>
                      <a:cxn ang="0">
                        <a:pos x="connsiteX0" y="connsiteY0"/>
                      </a:cxn>
                      <a:cxn ang="0">
                        <a:pos x="connsiteX1" y="connsiteY1"/>
                      </a:cxn>
                      <a:cxn ang="0">
                        <a:pos x="connsiteX2" y="connsiteY2"/>
                      </a:cxn>
                    </a:cxnLst>
                    <a:rect l="l" t="t" r="r" b="b"/>
                    <a:pathLst>
                      <a:path w="17303" h="35014">
                        <a:moveTo>
                          <a:pt x="0" y="35015"/>
                        </a:moveTo>
                        <a:cubicBezTo>
                          <a:pt x="6676" y="23707"/>
                          <a:pt x="12671" y="11989"/>
                          <a:pt x="17303" y="0"/>
                        </a:cubicBezTo>
                        <a:cubicBezTo>
                          <a:pt x="13216" y="10354"/>
                          <a:pt x="8584" y="19483"/>
                          <a:pt x="0" y="35015"/>
                        </a:cubicBezTo>
                        <a:close/>
                      </a:path>
                    </a:pathLst>
                  </a:custGeom>
                  <a:solidFill>
                    <a:srgbClr val="FFD61D"/>
                  </a:solidFill>
                  <a:ln w="0" cap="flat">
                    <a:noFill/>
                    <a:prstDash val="solid"/>
                    <a:miter/>
                  </a:ln>
                </p:spPr>
                <p:txBody>
                  <a:bodyPr rtlCol="0" anchor="ctr"/>
                  <a:lstStyle/>
                  <a:p>
                    <a:endParaRPr lang="en-US"/>
                  </a:p>
                </p:txBody>
              </p:sp>
              <p:sp>
                <p:nvSpPr>
                  <p:cNvPr id="1670" name="Freeform: Shape 558">
                    <a:extLst>
                      <a:ext uri="{FF2B5EF4-FFF2-40B4-BE49-F238E27FC236}">
                        <a16:creationId xmlns:a16="http://schemas.microsoft.com/office/drawing/2014/main" id="{0D47CD4A-11BE-C0F9-0B42-EFFB6DCF857D}"/>
                      </a:ext>
                    </a:extLst>
                  </p:cNvPr>
                  <p:cNvSpPr/>
                  <p:nvPr/>
                </p:nvSpPr>
                <p:spPr>
                  <a:xfrm>
                    <a:off x="5432322" y="3841858"/>
                    <a:ext cx="31064" cy="4908"/>
                  </a:xfrm>
                  <a:custGeom>
                    <a:avLst/>
                    <a:gdLst>
                      <a:gd name="connsiteX0" fmla="*/ 3951 w 31064"/>
                      <a:gd name="connsiteY0" fmla="*/ 4905 h 4908"/>
                      <a:gd name="connsiteX1" fmla="*/ 31064 w 31064"/>
                      <a:gd name="connsiteY1" fmla="*/ 4087 h 4908"/>
                      <a:gd name="connsiteX2" fmla="*/ 14715 w 31064"/>
                      <a:gd name="connsiteY2" fmla="*/ 1226 h 4908"/>
                      <a:gd name="connsiteX3" fmla="*/ 0 w 31064"/>
                      <a:gd name="connsiteY3" fmla="*/ 0 h 4908"/>
                      <a:gd name="connsiteX4" fmla="*/ 4087 w 31064"/>
                      <a:gd name="connsiteY4" fmla="*/ 4905 h 49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064" h="4908">
                        <a:moveTo>
                          <a:pt x="3951" y="4905"/>
                        </a:moveTo>
                        <a:cubicBezTo>
                          <a:pt x="14442" y="5041"/>
                          <a:pt x="20301" y="1362"/>
                          <a:pt x="31064" y="4087"/>
                        </a:cubicBezTo>
                        <a:cubicBezTo>
                          <a:pt x="24797" y="-545"/>
                          <a:pt x="19483" y="272"/>
                          <a:pt x="14715" y="1226"/>
                        </a:cubicBezTo>
                        <a:cubicBezTo>
                          <a:pt x="9946" y="2180"/>
                          <a:pt x="5722" y="2589"/>
                          <a:pt x="0" y="0"/>
                        </a:cubicBezTo>
                        <a:cubicBezTo>
                          <a:pt x="1363" y="1635"/>
                          <a:pt x="2725" y="3133"/>
                          <a:pt x="4087" y="4905"/>
                        </a:cubicBezTo>
                        <a:close/>
                      </a:path>
                    </a:pathLst>
                  </a:custGeom>
                  <a:solidFill>
                    <a:srgbClr val="FFD61D"/>
                  </a:solidFill>
                  <a:ln w="0" cap="flat">
                    <a:noFill/>
                    <a:prstDash val="solid"/>
                    <a:miter/>
                  </a:ln>
                </p:spPr>
                <p:txBody>
                  <a:bodyPr rtlCol="0" anchor="ctr"/>
                  <a:lstStyle/>
                  <a:p>
                    <a:endParaRPr lang="en-US"/>
                  </a:p>
                </p:txBody>
              </p:sp>
              <p:sp>
                <p:nvSpPr>
                  <p:cNvPr id="1671" name="Freeform: Shape 559">
                    <a:extLst>
                      <a:ext uri="{FF2B5EF4-FFF2-40B4-BE49-F238E27FC236}">
                        <a16:creationId xmlns:a16="http://schemas.microsoft.com/office/drawing/2014/main" id="{87CB8555-1152-541A-F770-04CCB24B24DC}"/>
                      </a:ext>
                    </a:extLst>
                  </p:cNvPr>
                  <p:cNvSpPr/>
                  <p:nvPr/>
                </p:nvSpPr>
                <p:spPr>
                  <a:xfrm>
                    <a:off x="5434403" y="3830004"/>
                    <a:ext cx="10862" cy="6812"/>
                  </a:xfrm>
                  <a:custGeom>
                    <a:avLst/>
                    <a:gdLst>
                      <a:gd name="connsiteX0" fmla="*/ 8273 w 10862"/>
                      <a:gd name="connsiteY0" fmla="*/ 0 h 6812"/>
                      <a:gd name="connsiteX1" fmla="*/ 99 w 10862"/>
                      <a:gd name="connsiteY1" fmla="*/ 6812 h 6812"/>
                      <a:gd name="connsiteX2" fmla="*/ 10862 w 10862"/>
                      <a:gd name="connsiteY2" fmla="*/ 4905 h 6812"/>
                      <a:gd name="connsiteX3" fmla="*/ 8137 w 10862"/>
                      <a:gd name="connsiteY3" fmla="*/ 0 h 6812"/>
                    </a:gdLst>
                    <a:ahLst/>
                    <a:cxnLst>
                      <a:cxn ang="0">
                        <a:pos x="connsiteX0" y="connsiteY0"/>
                      </a:cxn>
                      <a:cxn ang="0">
                        <a:pos x="connsiteX1" y="connsiteY1"/>
                      </a:cxn>
                      <a:cxn ang="0">
                        <a:pos x="connsiteX2" y="connsiteY2"/>
                      </a:cxn>
                      <a:cxn ang="0">
                        <a:pos x="connsiteX3" y="connsiteY3"/>
                      </a:cxn>
                    </a:cxnLst>
                    <a:rect l="l" t="t" r="r" b="b"/>
                    <a:pathLst>
                      <a:path w="10862" h="6812">
                        <a:moveTo>
                          <a:pt x="8273" y="0"/>
                        </a:moveTo>
                        <a:cubicBezTo>
                          <a:pt x="9500" y="4360"/>
                          <a:pt x="-1127" y="3406"/>
                          <a:pt x="99" y="6812"/>
                        </a:cubicBezTo>
                        <a:cubicBezTo>
                          <a:pt x="7728" y="6812"/>
                          <a:pt x="4186" y="3406"/>
                          <a:pt x="10862" y="4905"/>
                        </a:cubicBezTo>
                        <a:lnTo>
                          <a:pt x="8137" y="0"/>
                        </a:lnTo>
                        <a:close/>
                      </a:path>
                    </a:pathLst>
                  </a:custGeom>
                  <a:solidFill>
                    <a:srgbClr val="FFD61D"/>
                  </a:solidFill>
                  <a:ln w="0" cap="flat">
                    <a:noFill/>
                    <a:prstDash val="solid"/>
                    <a:miter/>
                  </a:ln>
                </p:spPr>
                <p:txBody>
                  <a:bodyPr rtlCol="0" anchor="ctr"/>
                  <a:lstStyle/>
                  <a:p>
                    <a:endParaRPr lang="en-US"/>
                  </a:p>
                </p:txBody>
              </p:sp>
              <p:sp>
                <p:nvSpPr>
                  <p:cNvPr id="1672" name="Freeform: Shape 560">
                    <a:extLst>
                      <a:ext uri="{FF2B5EF4-FFF2-40B4-BE49-F238E27FC236}">
                        <a16:creationId xmlns:a16="http://schemas.microsoft.com/office/drawing/2014/main" id="{952032DF-A456-716E-9F2C-17D6D1B1A6E9}"/>
                      </a:ext>
                    </a:extLst>
                  </p:cNvPr>
                  <p:cNvSpPr/>
                  <p:nvPr/>
                </p:nvSpPr>
                <p:spPr>
                  <a:xfrm>
                    <a:off x="5459026" y="3907801"/>
                    <a:ext cx="2861" cy="1089"/>
                  </a:xfrm>
                  <a:custGeom>
                    <a:avLst/>
                    <a:gdLst>
                      <a:gd name="connsiteX0" fmla="*/ 2861 w 2861"/>
                      <a:gd name="connsiteY0" fmla="*/ 0 h 1089"/>
                      <a:gd name="connsiteX1" fmla="*/ 0 w 2861"/>
                      <a:gd name="connsiteY1" fmla="*/ 1090 h 1089"/>
                      <a:gd name="connsiteX2" fmla="*/ 1771 w 2861"/>
                      <a:gd name="connsiteY2" fmla="*/ 1090 h 1089"/>
                      <a:gd name="connsiteX3" fmla="*/ 2861 w 2861"/>
                      <a:gd name="connsiteY3" fmla="*/ 0 h 1089"/>
                    </a:gdLst>
                    <a:ahLst/>
                    <a:cxnLst>
                      <a:cxn ang="0">
                        <a:pos x="connsiteX0" y="connsiteY0"/>
                      </a:cxn>
                      <a:cxn ang="0">
                        <a:pos x="connsiteX1" y="connsiteY1"/>
                      </a:cxn>
                      <a:cxn ang="0">
                        <a:pos x="connsiteX2" y="connsiteY2"/>
                      </a:cxn>
                      <a:cxn ang="0">
                        <a:pos x="connsiteX3" y="connsiteY3"/>
                      </a:cxn>
                    </a:cxnLst>
                    <a:rect l="l" t="t" r="r" b="b"/>
                    <a:pathLst>
                      <a:path w="2861" h="1089">
                        <a:moveTo>
                          <a:pt x="2861" y="0"/>
                        </a:moveTo>
                        <a:lnTo>
                          <a:pt x="0" y="1090"/>
                        </a:lnTo>
                        <a:lnTo>
                          <a:pt x="1771" y="1090"/>
                        </a:lnTo>
                        <a:lnTo>
                          <a:pt x="2861" y="0"/>
                        </a:lnTo>
                        <a:close/>
                      </a:path>
                    </a:pathLst>
                  </a:custGeom>
                  <a:solidFill>
                    <a:srgbClr val="FFD61D"/>
                  </a:solidFill>
                  <a:ln w="0" cap="flat">
                    <a:noFill/>
                    <a:prstDash val="solid"/>
                    <a:miter/>
                  </a:ln>
                </p:spPr>
                <p:txBody>
                  <a:bodyPr rtlCol="0" anchor="ctr"/>
                  <a:lstStyle/>
                  <a:p>
                    <a:endParaRPr lang="en-US"/>
                  </a:p>
                </p:txBody>
              </p:sp>
              <p:sp>
                <p:nvSpPr>
                  <p:cNvPr id="1673" name="Freeform: Shape 561">
                    <a:extLst>
                      <a:ext uri="{FF2B5EF4-FFF2-40B4-BE49-F238E27FC236}">
                        <a16:creationId xmlns:a16="http://schemas.microsoft.com/office/drawing/2014/main" id="{D52D6CD9-A36B-C57F-C296-545AA926D8F0}"/>
                      </a:ext>
                    </a:extLst>
                  </p:cNvPr>
                  <p:cNvSpPr/>
                  <p:nvPr/>
                </p:nvSpPr>
                <p:spPr>
                  <a:xfrm>
                    <a:off x="5385317" y="3832184"/>
                    <a:ext cx="5994" cy="1362"/>
                  </a:xfrm>
                  <a:custGeom>
                    <a:avLst/>
                    <a:gdLst>
                      <a:gd name="connsiteX0" fmla="*/ 4768 w 5994"/>
                      <a:gd name="connsiteY0" fmla="*/ 1363 h 1362"/>
                      <a:gd name="connsiteX1" fmla="*/ 5995 w 5994"/>
                      <a:gd name="connsiteY1" fmla="*/ 273 h 1362"/>
                      <a:gd name="connsiteX2" fmla="*/ 0 w 5994"/>
                      <a:gd name="connsiteY2" fmla="*/ 0 h 1362"/>
                      <a:gd name="connsiteX3" fmla="*/ 4768 w 5994"/>
                      <a:gd name="connsiteY3" fmla="*/ 1363 h 1362"/>
                    </a:gdLst>
                    <a:ahLst/>
                    <a:cxnLst>
                      <a:cxn ang="0">
                        <a:pos x="connsiteX0" y="connsiteY0"/>
                      </a:cxn>
                      <a:cxn ang="0">
                        <a:pos x="connsiteX1" y="connsiteY1"/>
                      </a:cxn>
                      <a:cxn ang="0">
                        <a:pos x="connsiteX2" y="connsiteY2"/>
                      </a:cxn>
                      <a:cxn ang="0">
                        <a:pos x="connsiteX3" y="connsiteY3"/>
                      </a:cxn>
                    </a:cxnLst>
                    <a:rect l="l" t="t" r="r" b="b"/>
                    <a:pathLst>
                      <a:path w="5994" h="1362">
                        <a:moveTo>
                          <a:pt x="4768" y="1363"/>
                        </a:moveTo>
                        <a:lnTo>
                          <a:pt x="5995" y="273"/>
                        </a:lnTo>
                        <a:lnTo>
                          <a:pt x="0" y="0"/>
                        </a:lnTo>
                        <a:lnTo>
                          <a:pt x="4768" y="1363"/>
                        </a:lnTo>
                        <a:close/>
                      </a:path>
                    </a:pathLst>
                  </a:custGeom>
                  <a:solidFill>
                    <a:srgbClr val="FFD61D"/>
                  </a:solidFill>
                  <a:ln w="0" cap="flat">
                    <a:noFill/>
                    <a:prstDash val="solid"/>
                    <a:miter/>
                  </a:ln>
                </p:spPr>
                <p:txBody>
                  <a:bodyPr rtlCol="0" anchor="ctr"/>
                  <a:lstStyle/>
                  <a:p>
                    <a:endParaRPr lang="en-US"/>
                  </a:p>
                </p:txBody>
              </p:sp>
              <p:sp>
                <p:nvSpPr>
                  <p:cNvPr id="1674" name="Freeform: Shape 562">
                    <a:extLst>
                      <a:ext uri="{FF2B5EF4-FFF2-40B4-BE49-F238E27FC236}">
                        <a16:creationId xmlns:a16="http://schemas.microsoft.com/office/drawing/2014/main" id="{6B098DFC-E3FF-4F05-0692-E576E740092A}"/>
                      </a:ext>
                    </a:extLst>
                  </p:cNvPr>
                  <p:cNvSpPr/>
                  <p:nvPr/>
                </p:nvSpPr>
                <p:spPr>
                  <a:xfrm>
                    <a:off x="5391312" y="3831231"/>
                    <a:ext cx="1089" cy="1226"/>
                  </a:xfrm>
                  <a:custGeom>
                    <a:avLst/>
                    <a:gdLst>
                      <a:gd name="connsiteX0" fmla="*/ 1090 w 1089"/>
                      <a:gd name="connsiteY0" fmla="*/ 0 h 1226"/>
                      <a:gd name="connsiteX1" fmla="*/ 0 w 1089"/>
                      <a:gd name="connsiteY1" fmla="*/ 1226 h 1226"/>
                      <a:gd name="connsiteX2" fmla="*/ 1090 w 1089"/>
                      <a:gd name="connsiteY2" fmla="*/ 0 h 1226"/>
                    </a:gdLst>
                    <a:ahLst/>
                    <a:cxnLst>
                      <a:cxn ang="0">
                        <a:pos x="connsiteX0" y="connsiteY0"/>
                      </a:cxn>
                      <a:cxn ang="0">
                        <a:pos x="connsiteX1" y="connsiteY1"/>
                      </a:cxn>
                      <a:cxn ang="0">
                        <a:pos x="connsiteX2" y="connsiteY2"/>
                      </a:cxn>
                    </a:cxnLst>
                    <a:rect l="l" t="t" r="r" b="b"/>
                    <a:pathLst>
                      <a:path w="1089" h="1226">
                        <a:moveTo>
                          <a:pt x="1090" y="0"/>
                        </a:moveTo>
                        <a:lnTo>
                          <a:pt x="0" y="1226"/>
                        </a:lnTo>
                        <a:lnTo>
                          <a:pt x="1090" y="0"/>
                        </a:lnTo>
                        <a:close/>
                      </a:path>
                    </a:pathLst>
                  </a:custGeom>
                  <a:solidFill>
                    <a:srgbClr val="FFD61D"/>
                  </a:solidFill>
                  <a:ln w="0" cap="flat">
                    <a:noFill/>
                    <a:prstDash val="solid"/>
                    <a:miter/>
                  </a:ln>
                </p:spPr>
                <p:txBody>
                  <a:bodyPr rtlCol="0" anchor="ctr"/>
                  <a:lstStyle/>
                  <a:p>
                    <a:endParaRPr lang="en-US"/>
                  </a:p>
                </p:txBody>
              </p:sp>
              <p:sp>
                <p:nvSpPr>
                  <p:cNvPr id="1675" name="Freeform: Shape 563">
                    <a:extLst>
                      <a:ext uri="{FF2B5EF4-FFF2-40B4-BE49-F238E27FC236}">
                        <a16:creationId xmlns:a16="http://schemas.microsoft.com/office/drawing/2014/main" id="{FEA9109D-0236-725B-F4B3-27C1008B33A8}"/>
                      </a:ext>
                    </a:extLst>
                  </p:cNvPr>
                  <p:cNvSpPr/>
                  <p:nvPr/>
                </p:nvSpPr>
                <p:spPr>
                  <a:xfrm>
                    <a:off x="5455620" y="3914749"/>
                    <a:ext cx="4359" cy="2044"/>
                  </a:xfrm>
                  <a:custGeom>
                    <a:avLst/>
                    <a:gdLst>
                      <a:gd name="connsiteX0" fmla="*/ 0 w 4359"/>
                      <a:gd name="connsiteY0" fmla="*/ 0 h 2044"/>
                      <a:gd name="connsiteX1" fmla="*/ 2180 w 4359"/>
                      <a:gd name="connsiteY1" fmla="*/ 2044 h 2044"/>
                      <a:gd name="connsiteX2" fmla="*/ 4360 w 4359"/>
                      <a:gd name="connsiteY2" fmla="*/ 954 h 2044"/>
                      <a:gd name="connsiteX3" fmla="*/ 0 w 4359"/>
                      <a:gd name="connsiteY3" fmla="*/ 0 h 2044"/>
                    </a:gdLst>
                    <a:ahLst/>
                    <a:cxnLst>
                      <a:cxn ang="0">
                        <a:pos x="connsiteX0" y="connsiteY0"/>
                      </a:cxn>
                      <a:cxn ang="0">
                        <a:pos x="connsiteX1" y="connsiteY1"/>
                      </a:cxn>
                      <a:cxn ang="0">
                        <a:pos x="connsiteX2" y="connsiteY2"/>
                      </a:cxn>
                      <a:cxn ang="0">
                        <a:pos x="connsiteX3" y="connsiteY3"/>
                      </a:cxn>
                    </a:cxnLst>
                    <a:rect l="l" t="t" r="r" b="b"/>
                    <a:pathLst>
                      <a:path w="4359" h="2044">
                        <a:moveTo>
                          <a:pt x="0" y="0"/>
                        </a:moveTo>
                        <a:lnTo>
                          <a:pt x="2180" y="2044"/>
                        </a:lnTo>
                        <a:lnTo>
                          <a:pt x="4360" y="954"/>
                        </a:lnTo>
                        <a:lnTo>
                          <a:pt x="0" y="0"/>
                        </a:lnTo>
                        <a:close/>
                      </a:path>
                    </a:pathLst>
                  </a:custGeom>
                  <a:solidFill>
                    <a:srgbClr val="FFD61D"/>
                  </a:solidFill>
                  <a:ln w="0" cap="flat">
                    <a:noFill/>
                    <a:prstDash val="solid"/>
                    <a:miter/>
                  </a:ln>
                </p:spPr>
                <p:txBody>
                  <a:bodyPr rtlCol="0" anchor="ctr"/>
                  <a:lstStyle/>
                  <a:p>
                    <a:endParaRPr lang="en-US"/>
                  </a:p>
                </p:txBody>
              </p:sp>
              <p:sp>
                <p:nvSpPr>
                  <p:cNvPr id="1676" name="Freeform: Shape 564">
                    <a:extLst>
                      <a:ext uri="{FF2B5EF4-FFF2-40B4-BE49-F238E27FC236}">
                        <a16:creationId xmlns:a16="http://schemas.microsoft.com/office/drawing/2014/main" id="{AFBC6351-01D4-FEB2-1501-9D9E3DE88A31}"/>
                      </a:ext>
                    </a:extLst>
                  </p:cNvPr>
                  <p:cNvSpPr/>
                  <p:nvPr/>
                </p:nvSpPr>
                <p:spPr>
                  <a:xfrm>
                    <a:off x="5434977" y="3883454"/>
                    <a:ext cx="3612" cy="1594"/>
                  </a:xfrm>
                  <a:custGeom>
                    <a:avLst/>
                    <a:gdLst>
                      <a:gd name="connsiteX0" fmla="*/ 207 w 3612"/>
                      <a:gd name="connsiteY0" fmla="*/ 1594 h 1594"/>
                      <a:gd name="connsiteX1" fmla="*/ 3613 w 3612"/>
                      <a:gd name="connsiteY1" fmla="*/ 913 h 1594"/>
                      <a:gd name="connsiteX2" fmla="*/ 207 w 3612"/>
                      <a:gd name="connsiteY2" fmla="*/ 1594 h 1594"/>
                    </a:gdLst>
                    <a:ahLst/>
                    <a:cxnLst>
                      <a:cxn ang="0">
                        <a:pos x="connsiteX0" y="connsiteY0"/>
                      </a:cxn>
                      <a:cxn ang="0">
                        <a:pos x="connsiteX1" y="connsiteY1"/>
                      </a:cxn>
                      <a:cxn ang="0">
                        <a:pos x="connsiteX2" y="connsiteY2"/>
                      </a:cxn>
                    </a:cxnLst>
                    <a:rect l="l" t="t" r="r" b="b"/>
                    <a:pathLst>
                      <a:path w="3612" h="1594">
                        <a:moveTo>
                          <a:pt x="207" y="1594"/>
                        </a:moveTo>
                        <a:lnTo>
                          <a:pt x="3613" y="913"/>
                        </a:lnTo>
                        <a:cubicBezTo>
                          <a:pt x="3613" y="913"/>
                          <a:pt x="-1020" y="-1539"/>
                          <a:pt x="207" y="1594"/>
                        </a:cubicBezTo>
                        <a:close/>
                      </a:path>
                    </a:pathLst>
                  </a:custGeom>
                  <a:solidFill>
                    <a:srgbClr val="FFD61D"/>
                  </a:solidFill>
                  <a:ln w="0" cap="flat">
                    <a:noFill/>
                    <a:prstDash val="solid"/>
                    <a:miter/>
                  </a:ln>
                </p:spPr>
                <p:txBody>
                  <a:bodyPr rtlCol="0" anchor="ctr"/>
                  <a:lstStyle/>
                  <a:p>
                    <a:endParaRPr lang="en-US"/>
                  </a:p>
                </p:txBody>
              </p:sp>
              <p:sp>
                <p:nvSpPr>
                  <p:cNvPr id="1677" name="Freeform: Shape 565">
                    <a:extLst>
                      <a:ext uri="{FF2B5EF4-FFF2-40B4-BE49-F238E27FC236}">
                        <a16:creationId xmlns:a16="http://schemas.microsoft.com/office/drawing/2014/main" id="{097BF6FB-FA79-2CE8-432B-95CDA64509C1}"/>
                      </a:ext>
                    </a:extLst>
                  </p:cNvPr>
                  <p:cNvSpPr/>
                  <p:nvPr/>
                </p:nvSpPr>
                <p:spPr>
                  <a:xfrm>
                    <a:off x="5351392" y="3840768"/>
                    <a:ext cx="5177" cy="3678"/>
                  </a:xfrm>
                  <a:custGeom>
                    <a:avLst/>
                    <a:gdLst>
                      <a:gd name="connsiteX0" fmla="*/ 4496 w 5177"/>
                      <a:gd name="connsiteY0" fmla="*/ 136 h 3678"/>
                      <a:gd name="connsiteX1" fmla="*/ 0 w 5177"/>
                      <a:gd name="connsiteY1" fmla="*/ 3679 h 3678"/>
                      <a:gd name="connsiteX2" fmla="*/ 681 w 5177"/>
                      <a:gd name="connsiteY2" fmla="*/ 3679 h 3678"/>
                      <a:gd name="connsiteX3" fmla="*/ 5177 w 5177"/>
                      <a:gd name="connsiteY3" fmla="*/ 273 h 3678"/>
                      <a:gd name="connsiteX4" fmla="*/ 4496 w 5177"/>
                      <a:gd name="connsiteY4" fmla="*/ 0 h 36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7" h="3678">
                        <a:moveTo>
                          <a:pt x="4496" y="136"/>
                        </a:moveTo>
                        <a:cubicBezTo>
                          <a:pt x="2861" y="1226"/>
                          <a:pt x="1363" y="2452"/>
                          <a:pt x="0" y="3679"/>
                        </a:cubicBezTo>
                        <a:lnTo>
                          <a:pt x="681" y="3679"/>
                        </a:lnTo>
                        <a:cubicBezTo>
                          <a:pt x="2180" y="2589"/>
                          <a:pt x="3679" y="1363"/>
                          <a:pt x="5177" y="273"/>
                        </a:cubicBezTo>
                        <a:lnTo>
                          <a:pt x="4496" y="0"/>
                        </a:lnTo>
                        <a:close/>
                      </a:path>
                    </a:pathLst>
                  </a:custGeom>
                  <a:solidFill>
                    <a:srgbClr val="FFD61D"/>
                  </a:solidFill>
                  <a:ln w="0" cap="flat">
                    <a:noFill/>
                    <a:prstDash val="solid"/>
                    <a:miter/>
                  </a:ln>
                </p:spPr>
                <p:txBody>
                  <a:bodyPr rtlCol="0" anchor="ctr"/>
                  <a:lstStyle/>
                  <a:p>
                    <a:endParaRPr lang="en-US"/>
                  </a:p>
                </p:txBody>
              </p:sp>
              <p:sp>
                <p:nvSpPr>
                  <p:cNvPr id="1678" name="Freeform: Shape 566">
                    <a:extLst>
                      <a:ext uri="{FF2B5EF4-FFF2-40B4-BE49-F238E27FC236}">
                        <a16:creationId xmlns:a16="http://schemas.microsoft.com/office/drawing/2014/main" id="{AA23690E-5637-BC56-0593-041CDE54EFCE}"/>
                      </a:ext>
                    </a:extLst>
                  </p:cNvPr>
                  <p:cNvSpPr/>
                  <p:nvPr/>
                </p:nvSpPr>
                <p:spPr>
                  <a:xfrm>
                    <a:off x="5408409" y="3894994"/>
                    <a:ext cx="3509" cy="3814"/>
                  </a:xfrm>
                  <a:custGeom>
                    <a:avLst/>
                    <a:gdLst>
                      <a:gd name="connsiteX0" fmla="*/ 2658 w 3509"/>
                      <a:gd name="connsiteY0" fmla="*/ 0 h 3814"/>
                      <a:gd name="connsiteX1" fmla="*/ 1296 w 3509"/>
                      <a:gd name="connsiteY1" fmla="*/ 3815 h 3814"/>
                      <a:gd name="connsiteX2" fmla="*/ 2658 w 3509"/>
                      <a:gd name="connsiteY2" fmla="*/ 0 h 3814"/>
                    </a:gdLst>
                    <a:ahLst/>
                    <a:cxnLst>
                      <a:cxn ang="0">
                        <a:pos x="connsiteX0" y="connsiteY0"/>
                      </a:cxn>
                      <a:cxn ang="0">
                        <a:pos x="connsiteX1" y="connsiteY1"/>
                      </a:cxn>
                      <a:cxn ang="0">
                        <a:pos x="connsiteX2" y="connsiteY2"/>
                      </a:cxn>
                    </a:cxnLst>
                    <a:rect l="l" t="t" r="r" b="b"/>
                    <a:pathLst>
                      <a:path w="3509" h="3814">
                        <a:moveTo>
                          <a:pt x="2658" y="0"/>
                        </a:moveTo>
                        <a:cubicBezTo>
                          <a:pt x="4702" y="3133"/>
                          <a:pt x="-2928" y="1226"/>
                          <a:pt x="1296" y="3815"/>
                        </a:cubicBezTo>
                        <a:cubicBezTo>
                          <a:pt x="4702" y="3133"/>
                          <a:pt x="3340" y="1499"/>
                          <a:pt x="2658" y="0"/>
                        </a:cubicBezTo>
                        <a:close/>
                      </a:path>
                    </a:pathLst>
                  </a:custGeom>
                  <a:solidFill>
                    <a:srgbClr val="FFD61D"/>
                  </a:solidFill>
                  <a:ln w="0" cap="flat">
                    <a:noFill/>
                    <a:prstDash val="solid"/>
                    <a:miter/>
                  </a:ln>
                </p:spPr>
                <p:txBody>
                  <a:bodyPr rtlCol="0" anchor="ctr"/>
                  <a:lstStyle/>
                  <a:p>
                    <a:endParaRPr lang="en-US"/>
                  </a:p>
                </p:txBody>
              </p:sp>
              <p:sp>
                <p:nvSpPr>
                  <p:cNvPr id="1679" name="Freeform: Shape 567">
                    <a:extLst>
                      <a:ext uri="{FF2B5EF4-FFF2-40B4-BE49-F238E27FC236}">
                        <a16:creationId xmlns:a16="http://schemas.microsoft.com/office/drawing/2014/main" id="{205A875C-9D25-4325-F73B-7BFF4ACAD9B4}"/>
                      </a:ext>
                    </a:extLst>
                  </p:cNvPr>
                  <p:cNvSpPr/>
                  <p:nvPr/>
                </p:nvSpPr>
                <p:spPr>
                  <a:xfrm>
                    <a:off x="5359839" y="3885865"/>
                    <a:ext cx="1362" cy="1226"/>
                  </a:xfrm>
                  <a:custGeom>
                    <a:avLst/>
                    <a:gdLst>
                      <a:gd name="connsiteX0" fmla="*/ 1362 w 1362"/>
                      <a:gd name="connsiteY0" fmla="*/ 0 h 1226"/>
                      <a:gd name="connsiteX1" fmla="*/ 0 w 1362"/>
                      <a:gd name="connsiteY1" fmla="*/ 1226 h 1226"/>
                      <a:gd name="connsiteX2" fmla="*/ 1362 w 1362"/>
                      <a:gd name="connsiteY2" fmla="*/ 0 h 1226"/>
                    </a:gdLst>
                    <a:ahLst/>
                    <a:cxnLst>
                      <a:cxn ang="0">
                        <a:pos x="connsiteX0" y="connsiteY0"/>
                      </a:cxn>
                      <a:cxn ang="0">
                        <a:pos x="connsiteX1" y="connsiteY1"/>
                      </a:cxn>
                      <a:cxn ang="0">
                        <a:pos x="connsiteX2" y="connsiteY2"/>
                      </a:cxn>
                    </a:cxnLst>
                    <a:rect l="l" t="t" r="r" b="b"/>
                    <a:pathLst>
                      <a:path w="1362" h="1226">
                        <a:moveTo>
                          <a:pt x="1362" y="0"/>
                        </a:moveTo>
                        <a:cubicBezTo>
                          <a:pt x="1362" y="0"/>
                          <a:pt x="409" y="545"/>
                          <a:pt x="0" y="1226"/>
                        </a:cubicBezTo>
                        <a:cubicBezTo>
                          <a:pt x="545" y="817"/>
                          <a:pt x="954" y="409"/>
                          <a:pt x="1362" y="0"/>
                        </a:cubicBezTo>
                        <a:close/>
                      </a:path>
                    </a:pathLst>
                  </a:custGeom>
                  <a:solidFill>
                    <a:srgbClr val="FFD61D"/>
                  </a:solidFill>
                  <a:ln w="0" cap="flat">
                    <a:noFill/>
                    <a:prstDash val="solid"/>
                    <a:miter/>
                  </a:ln>
                </p:spPr>
                <p:txBody>
                  <a:bodyPr rtlCol="0" anchor="ctr"/>
                  <a:lstStyle/>
                  <a:p>
                    <a:endParaRPr lang="en-US"/>
                  </a:p>
                </p:txBody>
              </p:sp>
              <p:sp>
                <p:nvSpPr>
                  <p:cNvPr id="1680" name="Freeform: Shape 568">
                    <a:extLst>
                      <a:ext uri="{FF2B5EF4-FFF2-40B4-BE49-F238E27FC236}">
                        <a16:creationId xmlns:a16="http://schemas.microsoft.com/office/drawing/2014/main" id="{C8E9B16F-B203-43E4-2419-645EC166C5EE}"/>
                      </a:ext>
                    </a:extLst>
                  </p:cNvPr>
                  <p:cNvSpPr/>
                  <p:nvPr/>
                </p:nvSpPr>
                <p:spPr>
                  <a:xfrm>
                    <a:off x="5361202" y="3883998"/>
                    <a:ext cx="4632" cy="1867"/>
                  </a:xfrm>
                  <a:custGeom>
                    <a:avLst/>
                    <a:gdLst>
                      <a:gd name="connsiteX0" fmla="*/ 0 w 4632"/>
                      <a:gd name="connsiteY0" fmla="*/ 1867 h 1867"/>
                      <a:gd name="connsiteX1" fmla="*/ 4632 w 4632"/>
                      <a:gd name="connsiteY1" fmla="*/ 96 h 1867"/>
                      <a:gd name="connsiteX2" fmla="*/ 0 w 4632"/>
                      <a:gd name="connsiteY2" fmla="*/ 1867 h 1867"/>
                    </a:gdLst>
                    <a:ahLst/>
                    <a:cxnLst>
                      <a:cxn ang="0">
                        <a:pos x="connsiteX0" y="connsiteY0"/>
                      </a:cxn>
                      <a:cxn ang="0">
                        <a:pos x="connsiteX1" y="connsiteY1"/>
                      </a:cxn>
                      <a:cxn ang="0">
                        <a:pos x="connsiteX2" y="connsiteY2"/>
                      </a:cxn>
                    </a:cxnLst>
                    <a:rect l="l" t="t" r="r" b="b"/>
                    <a:pathLst>
                      <a:path w="4632" h="1867">
                        <a:moveTo>
                          <a:pt x="0" y="1867"/>
                        </a:moveTo>
                        <a:cubicBezTo>
                          <a:pt x="1635" y="1050"/>
                          <a:pt x="3815" y="1459"/>
                          <a:pt x="4632" y="96"/>
                        </a:cubicBezTo>
                        <a:cubicBezTo>
                          <a:pt x="1907" y="-313"/>
                          <a:pt x="1363" y="641"/>
                          <a:pt x="0" y="1867"/>
                        </a:cubicBezTo>
                        <a:close/>
                      </a:path>
                    </a:pathLst>
                  </a:custGeom>
                  <a:solidFill>
                    <a:srgbClr val="FFD61D"/>
                  </a:solidFill>
                  <a:ln w="0" cap="flat">
                    <a:noFill/>
                    <a:prstDash val="solid"/>
                    <a:miter/>
                  </a:ln>
                </p:spPr>
                <p:txBody>
                  <a:bodyPr rtlCol="0" anchor="ctr"/>
                  <a:lstStyle/>
                  <a:p>
                    <a:endParaRPr lang="en-US"/>
                  </a:p>
                </p:txBody>
              </p:sp>
              <p:sp>
                <p:nvSpPr>
                  <p:cNvPr id="1681" name="Freeform: Shape 569">
                    <a:extLst>
                      <a:ext uri="{FF2B5EF4-FFF2-40B4-BE49-F238E27FC236}">
                        <a16:creationId xmlns:a16="http://schemas.microsoft.com/office/drawing/2014/main" id="{E3B2E9AD-F750-5EF1-98E2-78F04F1F83D7}"/>
                      </a:ext>
                    </a:extLst>
                  </p:cNvPr>
                  <p:cNvSpPr/>
                  <p:nvPr/>
                </p:nvSpPr>
                <p:spPr>
                  <a:xfrm>
                    <a:off x="5342675" y="3891860"/>
                    <a:ext cx="3660" cy="5771"/>
                  </a:xfrm>
                  <a:custGeom>
                    <a:avLst/>
                    <a:gdLst>
                      <a:gd name="connsiteX0" fmla="*/ 679 w 3660"/>
                      <a:gd name="connsiteY0" fmla="*/ 5041 h 5771"/>
                      <a:gd name="connsiteX1" fmla="*/ 2178 w 3660"/>
                      <a:gd name="connsiteY1" fmla="*/ 4360 h 5771"/>
                      <a:gd name="connsiteX2" fmla="*/ 2722 w 3660"/>
                      <a:gd name="connsiteY2" fmla="*/ 4088 h 5771"/>
                      <a:gd name="connsiteX3" fmla="*/ 3268 w 3660"/>
                      <a:gd name="connsiteY3" fmla="*/ 1635 h 5771"/>
                      <a:gd name="connsiteX4" fmla="*/ 3540 w 3660"/>
                      <a:gd name="connsiteY4" fmla="*/ 0 h 5771"/>
                      <a:gd name="connsiteX5" fmla="*/ 2859 w 3660"/>
                      <a:gd name="connsiteY5" fmla="*/ 1771 h 5771"/>
                      <a:gd name="connsiteX6" fmla="*/ 543 w 3660"/>
                      <a:gd name="connsiteY6" fmla="*/ 5041 h 5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60" h="5771">
                        <a:moveTo>
                          <a:pt x="679" y="5041"/>
                        </a:moveTo>
                        <a:lnTo>
                          <a:pt x="2178" y="4360"/>
                        </a:lnTo>
                        <a:cubicBezTo>
                          <a:pt x="1633" y="6540"/>
                          <a:pt x="2178" y="5995"/>
                          <a:pt x="2722" y="4088"/>
                        </a:cubicBezTo>
                        <a:cubicBezTo>
                          <a:pt x="4221" y="3134"/>
                          <a:pt x="3540" y="2316"/>
                          <a:pt x="3268" y="1635"/>
                        </a:cubicBezTo>
                        <a:cubicBezTo>
                          <a:pt x="3268" y="1090"/>
                          <a:pt x="3404" y="545"/>
                          <a:pt x="3540" y="0"/>
                        </a:cubicBezTo>
                        <a:cubicBezTo>
                          <a:pt x="3268" y="681"/>
                          <a:pt x="3131" y="1226"/>
                          <a:pt x="2859" y="1771"/>
                        </a:cubicBezTo>
                        <a:cubicBezTo>
                          <a:pt x="543" y="3134"/>
                          <a:pt x="-820" y="4224"/>
                          <a:pt x="543" y="5041"/>
                        </a:cubicBezTo>
                        <a:close/>
                      </a:path>
                    </a:pathLst>
                  </a:custGeom>
                  <a:solidFill>
                    <a:srgbClr val="FFD61D"/>
                  </a:solidFill>
                  <a:ln w="0" cap="flat">
                    <a:noFill/>
                    <a:prstDash val="solid"/>
                    <a:miter/>
                  </a:ln>
                </p:spPr>
                <p:txBody>
                  <a:bodyPr rtlCol="0" anchor="ctr"/>
                  <a:lstStyle/>
                  <a:p>
                    <a:endParaRPr lang="en-US"/>
                  </a:p>
                </p:txBody>
              </p:sp>
              <p:sp>
                <p:nvSpPr>
                  <p:cNvPr id="1682" name="Freeform: Shape 570">
                    <a:extLst>
                      <a:ext uri="{FF2B5EF4-FFF2-40B4-BE49-F238E27FC236}">
                        <a16:creationId xmlns:a16="http://schemas.microsoft.com/office/drawing/2014/main" id="{69F872FD-EA4A-4103-1E45-F7A4AAADF3D4}"/>
                      </a:ext>
                    </a:extLst>
                  </p:cNvPr>
                  <p:cNvSpPr/>
                  <p:nvPr/>
                </p:nvSpPr>
                <p:spPr>
                  <a:xfrm>
                    <a:off x="5244712" y="3910253"/>
                    <a:ext cx="10627" cy="17167"/>
                  </a:xfrm>
                  <a:custGeom>
                    <a:avLst/>
                    <a:gdLst>
                      <a:gd name="connsiteX0" fmla="*/ 0 w 10627"/>
                      <a:gd name="connsiteY0" fmla="*/ 17167 h 17167"/>
                      <a:gd name="connsiteX1" fmla="*/ 8311 w 10627"/>
                      <a:gd name="connsiteY1" fmla="*/ 11308 h 17167"/>
                      <a:gd name="connsiteX2" fmla="*/ 10627 w 10627"/>
                      <a:gd name="connsiteY2" fmla="*/ 0 h 17167"/>
                      <a:gd name="connsiteX3" fmla="*/ 0 w 10627"/>
                      <a:gd name="connsiteY3" fmla="*/ 17167 h 17167"/>
                    </a:gdLst>
                    <a:ahLst/>
                    <a:cxnLst>
                      <a:cxn ang="0">
                        <a:pos x="connsiteX0" y="connsiteY0"/>
                      </a:cxn>
                      <a:cxn ang="0">
                        <a:pos x="connsiteX1" y="connsiteY1"/>
                      </a:cxn>
                      <a:cxn ang="0">
                        <a:pos x="connsiteX2" y="connsiteY2"/>
                      </a:cxn>
                      <a:cxn ang="0">
                        <a:pos x="connsiteX3" y="connsiteY3"/>
                      </a:cxn>
                    </a:cxnLst>
                    <a:rect l="l" t="t" r="r" b="b"/>
                    <a:pathLst>
                      <a:path w="10627" h="17167">
                        <a:moveTo>
                          <a:pt x="0" y="17167"/>
                        </a:moveTo>
                        <a:cubicBezTo>
                          <a:pt x="4905" y="11036"/>
                          <a:pt x="6540" y="9673"/>
                          <a:pt x="8311" y="11308"/>
                        </a:cubicBezTo>
                        <a:cubicBezTo>
                          <a:pt x="12807" y="5586"/>
                          <a:pt x="8856" y="4224"/>
                          <a:pt x="10627" y="0"/>
                        </a:cubicBezTo>
                        <a:cubicBezTo>
                          <a:pt x="5995" y="7221"/>
                          <a:pt x="4360" y="8038"/>
                          <a:pt x="0" y="17167"/>
                        </a:cubicBezTo>
                        <a:close/>
                      </a:path>
                    </a:pathLst>
                  </a:custGeom>
                  <a:solidFill>
                    <a:srgbClr val="FFD61D"/>
                  </a:solidFill>
                  <a:ln w="0" cap="flat">
                    <a:noFill/>
                    <a:prstDash val="solid"/>
                    <a:miter/>
                  </a:ln>
                </p:spPr>
                <p:txBody>
                  <a:bodyPr rtlCol="0" anchor="ctr"/>
                  <a:lstStyle/>
                  <a:p>
                    <a:endParaRPr lang="en-US"/>
                  </a:p>
                </p:txBody>
              </p:sp>
              <p:sp>
                <p:nvSpPr>
                  <p:cNvPr id="1683" name="Freeform: Shape 571">
                    <a:extLst>
                      <a:ext uri="{FF2B5EF4-FFF2-40B4-BE49-F238E27FC236}">
                        <a16:creationId xmlns:a16="http://schemas.microsoft.com/office/drawing/2014/main" id="{3F4B82F8-035A-8290-CD5A-3C2167E4D3B0}"/>
                      </a:ext>
                    </a:extLst>
                  </p:cNvPr>
                  <p:cNvSpPr/>
                  <p:nvPr/>
                </p:nvSpPr>
                <p:spPr>
                  <a:xfrm>
                    <a:off x="5255202" y="3907528"/>
                    <a:ext cx="1498" cy="2588"/>
                  </a:xfrm>
                  <a:custGeom>
                    <a:avLst/>
                    <a:gdLst>
                      <a:gd name="connsiteX0" fmla="*/ 0 w 1498"/>
                      <a:gd name="connsiteY0" fmla="*/ 2589 h 2588"/>
                      <a:gd name="connsiteX1" fmla="*/ 1499 w 1498"/>
                      <a:gd name="connsiteY1" fmla="*/ 0 h 2588"/>
                      <a:gd name="connsiteX2" fmla="*/ 0 w 1498"/>
                      <a:gd name="connsiteY2" fmla="*/ 2589 h 2588"/>
                    </a:gdLst>
                    <a:ahLst/>
                    <a:cxnLst>
                      <a:cxn ang="0">
                        <a:pos x="connsiteX0" y="connsiteY0"/>
                      </a:cxn>
                      <a:cxn ang="0">
                        <a:pos x="connsiteX1" y="connsiteY1"/>
                      </a:cxn>
                      <a:cxn ang="0">
                        <a:pos x="connsiteX2" y="connsiteY2"/>
                      </a:cxn>
                    </a:cxnLst>
                    <a:rect l="l" t="t" r="r" b="b"/>
                    <a:pathLst>
                      <a:path w="1498" h="2588">
                        <a:moveTo>
                          <a:pt x="0" y="2589"/>
                        </a:moveTo>
                        <a:cubicBezTo>
                          <a:pt x="545" y="1771"/>
                          <a:pt x="954" y="954"/>
                          <a:pt x="1499" y="0"/>
                        </a:cubicBezTo>
                        <a:cubicBezTo>
                          <a:pt x="681" y="954"/>
                          <a:pt x="273" y="1771"/>
                          <a:pt x="0" y="2589"/>
                        </a:cubicBezTo>
                        <a:close/>
                      </a:path>
                    </a:pathLst>
                  </a:custGeom>
                  <a:solidFill>
                    <a:srgbClr val="FFD61D"/>
                  </a:solidFill>
                  <a:ln w="0" cap="flat">
                    <a:noFill/>
                    <a:prstDash val="solid"/>
                    <a:miter/>
                  </a:ln>
                </p:spPr>
                <p:txBody>
                  <a:bodyPr rtlCol="0" anchor="ctr"/>
                  <a:lstStyle/>
                  <a:p>
                    <a:endParaRPr lang="en-US"/>
                  </a:p>
                </p:txBody>
              </p:sp>
              <p:sp>
                <p:nvSpPr>
                  <p:cNvPr id="1684" name="Freeform: Shape 572">
                    <a:extLst>
                      <a:ext uri="{FF2B5EF4-FFF2-40B4-BE49-F238E27FC236}">
                        <a16:creationId xmlns:a16="http://schemas.microsoft.com/office/drawing/2014/main" id="{3498E62F-9F0C-9EBC-CCCE-4A42433820FA}"/>
                      </a:ext>
                    </a:extLst>
                  </p:cNvPr>
                  <p:cNvSpPr/>
                  <p:nvPr/>
                </p:nvSpPr>
                <p:spPr>
                  <a:xfrm>
                    <a:off x="5374826" y="3909845"/>
                    <a:ext cx="1089" cy="4768"/>
                  </a:xfrm>
                  <a:custGeom>
                    <a:avLst/>
                    <a:gdLst>
                      <a:gd name="connsiteX0" fmla="*/ 1090 w 1089"/>
                      <a:gd name="connsiteY0" fmla="*/ 0 h 4768"/>
                      <a:gd name="connsiteX1" fmla="*/ 0 w 1089"/>
                      <a:gd name="connsiteY1" fmla="*/ 4769 h 4768"/>
                      <a:gd name="connsiteX2" fmla="*/ 681 w 1089"/>
                      <a:gd name="connsiteY2" fmla="*/ 3815 h 4768"/>
                      <a:gd name="connsiteX3" fmla="*/ 1090 w 1089"/>
                      <a:gd name="connsiteY3" fmla="*/ 0 h 4768"/>
                    </a:gdLst>
                    <a:ahLst/>
                    <a:cxnLst>
                      <a:cxn ang="0">
                        <a:pos x="connsiteX0" y="connsiteY0"/>
                      </a:cxn>
                      <a:cxn ang="0">
                        <a:pos x="connsiteX1" y="connsiteY1"/>
                      </a:cxn>
                      <a:cxn ang="0">
                        <a:pos x="connsiteX2" y="connsiteY2"/>
                      </a:cxn>
                      <a:cxn ang="0">
                        <a:pos x="connsiteX3" y="connsiteY3"/>
                      </a:cxn>
                    </a:cxnLst>
                    <a:rect l="l" t="t" r="r" b="b"/>
                    <a:pathLst>
                      <a:path w="1089" h="4768">
                        <a:moveTo>
                          <a:pt x="1090" y="0"/>
                        </a:moveTo>
                        <a:lnTo>
                          <a:pt x="0" y="4769"/>
                        </a:lnTo>
                        <a:lnTo>
                          <a:pt x="681" y="3815"/>
                        </a:lnTo>
                        <a:lnTo>
                          <a:pt x="1090" y="0"/>
                        </a:lnTo>
                        <a:close/>
                      </a:path>
                    </a:pathLst>
                  </a:custGeom>
                  <a:solidFill>
                    <a:srgbClr val="FFD61D"/>
                  </a:solidFill>
                  <a:ln w="0" cap="flat">
                    <a:noFill/>
                    <a:prstDash val="solid"/>
                    <a:miter/>
                  </a:ln>
                </p:spPr>
                <p:txBody>
                  <a:bodyPr rtlCol="0" anchor="ctr"/>
                  <a:lstStyle/>
                  <a:p>
                    <a:endParaRPr lang="en-US"/>
                  </a:p>
                </p:txBody>
              </p:sp>
              <p:sp>
                <p:nvSpPr>
                  <p:cNvPr id="1685" name="Freeform: Shape 573">
                    <a:extLst>
                      <a:ext uri="{FF2B5EF4-FFF2-40B4-BE49-F238E27FC236}">
                        <a16:creationId xmlns:a16="http://schemas.microsoft.com/office/drawing/2014/main" id="{5CC1187A-EC3A-ECF4-CC6C-A7D67CFDF204}"/>
                      </a:ext>
                    </a:extLst>
                  </p:cNvPr>
                  <p:cNvSpPr/>
                  <p:nvPr/>
                </p:nvSpPr>
                <p:spPr>
                  <a:xfrm>
                    <a:off x="5237522" y="3932747"/>
                    <a:ext cx="3375" cy="4225"/>
                  </a:xfrm>
                  <a:custGeom>
                    <a:avLst/>
                    <a:gdLst>
                      <a:gd name="connsiteX0" fmla="*/ 241 w 3375"/>
                      <a:gd name="connsiteY0" fmla="*/ 4074 h 4225"/>
                      <a:gd name="connsiteX1" fmla="*/ 3375 w 3375"/>
                      <a:gd name="connsiteY1" fmla="*/ 260 h 4225"/>
                      <a:gd name="connsiteX2" fmla="*/ 241 w 3375"/>
                      <a:gd name="connsiteY2" fmla="*/ 4074 h 4225"/>
                    </a:gdLst>
                    <a:ahLst/>
                    <a:cxnLst>
                      <a:cxn ang="0">
                        <a:pos x="connsiteX0" y="connsiteY0"/>
                      </a:cxn>
                      <a:cxn ang="0">
                        <a:pos x="connsiteX1" y="connsiteY1"/>
                      </a:cxn>
                      <a:cxn ang="0">
                        <a:pos x="connsiteX2" y="connsiteY2"/>
                      </a:cxn>
                    </a:cxnLst>
                    <a:rect l="l" t="t" r="r" b="b"/>
                    <a:pathLst>
                      <a:path w="3375" h="4225">
                        <a:moveTo>
                          <a:pt x="241" y="4074"/>
                        </a:moveTo>
                        <a:cubicBezTo>
                          <a:pt x="923" y="2848"/>
                          <a:pt x="2149" y="804"/>
                          <a:pt x="3375" y="260"/>
                        </a:cubicBezTo>
                        <a:cubicBezTo>
                          <a:pt x="1331" y="-1376"/>
                          <a:pt x="-712" y="5301"/>
                          <a:pt x="241" y="4074"/>
                        </a:cubicBezTo>
                        <a:close/>
                      </a:path>
                    </a:pathLst>
                  </a:custGeom>
                  <a:solidFill>
                    <a:srgbClr val="FFD61D"/>
                  </a:solidFill>
                  <a:ln w="0" cap="flat">
                    <a:noFill/>
                    <a:prstDash val="solid"/>
                    <a:miter/>
                  </a:ln>
                </p:spPr>
                <p:txBody>
                  <a:bodyPr rtlCol="0" anchor="ctr"/>
                  <a:lstStyle/>
                  <a:p>
                    <a:endParaRPr lang="en-US"/>
                  </a:p>
                </p:txBody>
              </p:sp>
              <p:sp>
                <p:nvSpPr>
                  <p:cNvPr id="1686" name="Freeform: Shape 574">
                    <a:extLst>
                      <a:ext uri="{FF2B5EF4-FFF2-40B4-BE49-F238E27FC236}">
                        <a16:creationId xmlns:a16="http://schemas.microsoft.com/office/drawing/2014/main" id="{E53F9D82-A6A8-E47F-DC66-8AD38D57D095}"/>
                      </a:ext>
                    </a:extLst>
                  </p:cNvPr>
                  <p:cNvSpPr/>
                  <p:nvPr/>
                </p:nvSpPr>
                <p:spPr>
                  <a:xfrm>
                    <a:off x="5293326" y="3933960"/>
                    <a:ext cx="5066" cy="4510"/>
                  </a:xfrm>
                  <a:custGeom>
                    <a:avLst/>
                    <a:gdLst>
                      <a:gd name="connsiteX0" fmla="*/ 434 w 5066"/>
                      <a:gd name="connsiteY0" fmla="*/ 4496 h 4510"/>
                      <a:gd name="connsiteX1" fmla="*/ 5066 w 5066"/>
                      <a:gd name="connsiteY1" fmla="*/ 0 h 4510"/>
                      <a:gd name="connsiteX2" fmla="*/ 434 w 5066"/>
                      <a:gd name="connsiteY2" fmla="*/ 4496 h 4510"/>
                    </a:gdLst>
                    <a:ahLst/>
                    <a:cxnLst>
                      <a:cxn ang="0">
                        <a:pos x="connsiteX0" y="connsiteY0"/>
                      </a:cxn>
                      <a:cxn ang="0">
                        <a:pos x="connsiteX1" y="connsiteY1"/>
                      </a:cxn>
                      <a:cxn ang="0">
                        <a:pos x="connsiteX2" y="connsiteY2"/>
                      </a:cxn>
                    </a:cxnLst>
                    <a:rect l="l" t="t" r="r" b="b"/>
                    <a:pathLst>
                      <a:path w="5066" h="4510">
                        <a:moveTo>
                          <a:pt x="434" y="4496"/>
                        </a:moveTo>
                        <a:cubicBezTo>
                          <a:pt x="2069" y="4769"/>
                          <a:pt x="3704" y="954"/>
                          <a:pt x="5066" y="0"/>
                        </a:cubicBezTo>
                        <a:cubicBezTo>
                          <a:pt x="3431" y="1771"/>
                          <a:pt x="-1474" y="681"/>
                          <a:pt x="434" y="4496"/>
                        </a:cubicBezTo>
                        <a:close/>
                      </a:path>
                    </a:pathLst>
                  </a:custGeom>
                  <a:solidFill>
                    <a:srgbClr val="FFD61D"/>
                  </a:solidFill>
                  <a:ln w="0" cap="flat">
                    <a:noFill/>
                    <a:prstDash val="solid"/>
                    <a:miter/>
                  </a:ln>
                </p:spPr>
                <p:txBody>
                  <a:bodyPr rtlCol="0" anchor="ctr"/>
                  <a:lstStyle/>
                  <a:p>
                    <a:endParaRPr lang="en-US"/>
                  </a:p>
                </p:txBody>
              </p:sp>
              <p:sp>
                <p:nvSpPr>
                  <p:cNvPr id="1687" name="Freeform: Shape 575">
                    <a:extLst>
                      <a:ext uri="{FF2B5EF4-FFF2-40B4-BE49-F238E27FC236}">
                        <a16:creationId xmlns:a16="http://schemas.microsoft.com/office/drawing/2014/main" id="{048F0D77-B58F-8C5F-EE2B-E5746B17ED8F}"/>
                      </a:ext>
                    </a:extLst>
                  </p:cNvPr>
                  <p:cNvSpPr/>
                  <p:nvPr/>
                </p:nvSpPr>
                <p:spPr>
                  <a:xfrm>
                    <a:off x="5237763" y="3956796"/>
                    <a:ext cx="4632" cy="4140"/>
                  </a:xfrm>
                  <a:custGeom>
                    <a:avLst/>
                    <a:gdLst>
                      <a:gd name="connsiteX0" fmla="*/ 0 w 4632"/>
                      <a:gd name="connsiteY0" fmla="*/ 4141 h 4140"/>
                      <a:gd name="connsiteX1" fmla="*/ 4632 w 4632"/>
                      <a:gd name="connsiteY1" fmla="*/ 3324 h 4140"/>
                      <a:gd name="connsiteX2" fmla="*/ 0 w 4632"/>
                      <a:gd name="connsiteY2" fmla="*/ 4141 h 4140"/>
                    </a:gdLst>
                    <a:ahLst/>
                    <a:cxnLst>
                      <a:cxn ang="0">
                        <a:pos x="connsiteX0" y="connsiteY0"/>
                      </a:cxn>
                      <a:cxn ang="0">
                        <a:pos x="connsiteX1" y="connsiteY1"/>
                      </a:cxn>
                      <a:cxn ang="0">
                        <a:pos x="connsiteX2" y="connsiteY2"/>
                      </a:cxn>
                    </a:cxnLst>
                    <a:rect l="l" t="t" r="r" b="b"/>
                    <a:pathLst>
                      <a:path w="4632" h="4140">
                        <a:moveTo>
                          <a:pt x="0" y="4141"/>
                        </a:moveTo>
                        <a:cubicBezTo>
                          <a:pt x="681" y="2915"/>
                          <a:pt x="3134" y="1689"/>
                          <a:pt x="4632" y="3324"/>
                        </a:cubicBezTo>
                        <a:cubicBezTo>
                          <a:pt x="4360" y="1007"/>
                          <a:pt x="1499" y="-3216"/>
                          <a:pt x="0" y="4141"/>
                        </a:cubicBezTo>
                        <a:close/>
                      </a:path>
                    </a:pathLst>
                  </a:custGeom>
                  <a:solidFill>
                    <a:srgbClr val="FFD61D"/>
                  </a:solidFill>
                  <a:ln w="0" cap="flat">
                    <a:noFill/>
                    <a:prstDash val="solid"/>
                    <a:miter/>
                  </a:ln>
                </p:spPr>
                <p:txBody>
                  <a:bodyPr rtlCol="0" anchor="ctr"/>
                  <a:lstStyle/>
                  <a:p>
                    <a:endParaRPr lang="en-US"/>
                  </a:p>
                </p:txBody>
              </p:sp>
              <p:sp>
                <p:nvSpPr>
                  <p:cNvPr id="1688" name="Freeform: Shape 576">
                    <a:extLst>
                      <a:ext uri="{FF2B5EF4-FFF2-40B4-BE49-F238E27FC236}">
                        <a16:creationId xmlns:a16="http://schemas.microsoft.com/office/drawing/2014/main" id="{6298B116-7963-6C8C-6BF8-05670592BF4C}"/>
                      </a:ext>
                    </a:extLst>
                  </p:cNvPr>
                  <p:cNvSpPr/>
                  <p:nvPr/>
                </p:nvSpPr>
                <p:spPr>
                  <a:xfrm>
                    <a:off x="5287084" y="3942952"/>
                    <a:ext cx="2043" cy="5041"/>
                  </a:xfrm>
                  <a:custGeom>
                    <a:avLst/>
                    <a:gdLst>
                      <a:gd name="connsiteX0" fmla="*/ 0 w 2043"/>
                      <a:gd name="connsiteY0" fmla="*/ 5041 h 5041"/>
                      <a:gd name="connsiteX1" fmla="*/ 1226 w 2043"/>
                      <a:gd name="connsiteY1" fmla="*/ 4632 h 5041"/>
                      <a:gd name="connsiteX2" fmla="*/ 2044 w 2043"/>
                      <a:gd name="connsiteY2" fmla="*/ 0 h 5041"/>
                      <a:gd name="connsiteX3" fmla="*/ 0 w 2043"/>
                      <a:gd name="connsiteY3" fmla="*/ 5041 h 5041"/>
                    </a:gdLst>
                    <a:ahLst/>
                    <a:cxnLst>
                      <a:cxn ang="0">
                        <a:pos x="connsiteX0" y="connsiteY0"/>
                      </a:cxn>
                      <a:cxn ang="0">
                        <a:pos x="connsiteX1" y="connsiteY1"/>
                      </a:cxn>
                      <a:cxn ang="0">
                        <a:pos x="connsiteX2" y="connsiteY2"/>
                      </a:cxn>
                      <a:cxn ang="0">
                        <a:pos x="connsiteX3" y="connsiteY3"/>
                      </a:cxn>
                    </a:cxnLst>
                    <a:rect l="l" t="t" r="r" b="b"/>
                    <a:pathLst>
                      <a:path w="2043" h="5041">
                        <a:moveTo>
                          <a:pt x="0" y="5041"/>
                        </a:moveTo>
                        <a:lnTo>
                          <a:pt x="1226" y="4632"/>
                        </a:lnTo>
                        <a:lnTo>
                          <a:pt x="2044" y="0"/>
                        </a:lnTo>
                        <a:lnTo>
                          <a:pt x="0" y="5041"/>
                        </a:lnTo>
                        <a:close/>
                      </a:path>
                    </a:pathLst>
                  </a:custGeom>
                  <a:solidFill>
                    <a:srgbClr val="FFD61D"/>
                  </a:solidFill>
                  <a:ln w="0" cap="flat">
                    <a:noFill/>
                    <a:prstDash val="solid"/>
                    <a:miter/>
                  </a:ln>
                </p:spPr>
                <p:txBody>
                  <a:bodyPr rtlCol="0" anchor="ctr"/>
                  <a:lstStyle/>
                  <a:p>
                    <a:endParaRPr lang="en-US"/>
                  </a:p>
                </p:txBody>
              </p:sp>
              <p:sp>
                <p:nvSpPr>
                  <p:cNvPr id="1689" name="Freeform: Shape 577">
                    <a:extLst>
                      <a:ext uri="{FF2B5EF4-FFF2-40B4-BE49-F238E27FC236}">
                        <a16:creationId xmlns:a16="http://schemas.microsoft.com/office/drawing/2014/main" id="{CC24FE20-07BF-1139-9E10-E5260455D086}"/>
                      </a:ext>
                    </a:extLst>
                  </p:cNvPr>
                  <p:cNvSpPr/>
                  <p:nvPr/>
                </p:nvSpPr>
                <p:spPr>
                  <a:xfrm>
                    <a:off x="5315276" y="3950173"/>
                    <a:ext cx="10365" cy="7085"/>
                  </a:xfrm>
                  <a:custGeom>
                    <a:avLst/>
                    <a:gdLst>
                      <a:gd name="connsiteX0" fmla="*/ 10365 w 10365"/>
                      <a:gd name="connsiteY0" fmla="*/ 6131 h 7085"/>
                      <a:gd name="connsiteX1" fmla="*/ 2872 w 10365"/>
                      <a:gd name="connsiteY1" fmla="*/ 0 h 7085"/>
                      <a:gd name="connsiteX2" fmla="*/ 2327 w 10365"/>
                      <a:gd name="connsiteY2" fmla="*/ 7085 h 7085"/>
                      <a:gd name="connsiteX3" fmla="*/ 10365 w 10365"/>
                      <a:gd name="connsiteY3" fmla="*/ 5995 h 7085"/>
                    </a:gdLst>
                    <a:ahLst/>
                    <a:cxnLst>
                      <a:cxn ang="0">
                        <a:pos x="connsiteX0" y="connsiteY0"/>
                      </a:cxn>
                      <a:cxn ang="0">
                        <a:pos x="connsiteX1" y="connsiteY1"/>
                      </a:cxn>
                      <a:cxn ang="0">
                        <a:pos x="connsiteX2" y="connsiteY2"/>
                      </a:cxn>
                      <a:cxn ang="0">
                        <a:pos x="connsiteX3" y="connsiteY3"/>
                      </a:cxn>
                    </a:cxnLst>
                    <a:rect l="l" t="t" r="r" b="b"/>
                    <a:pathLst>
                      <a:path w="10365" h="7085">
                        <a:moveTo>
                          <a:pt x="10365" y="6131"/>
                        </a:moveTo>
                        <a:cubicBezTo>
                          <a:pt x="10365" y="1090"/>
                          <a:pt x="692" y="7357"/>
                          <a:pt x="2872" y="0"/>
                        </a:cubicBezTo>
                        <a:cubicBezTo>
                          <a:pt x="-5167" y="5858"/>
                          <a:pt x="6687" y="1771"/>
                          <a:pt x="2327" y="7085"/>
                        </a:cubicBezTo>
                        <a:cubicBezTo>
                          <a:pt x="5461" y="4360"/>
                          <a:pt x="9684" y="5041"/>
                          <a:pt x="10365" y="5995"/>
                        </a:cubicBezTo>
                        <a:close/>
                      </a:path>
                    </a:pathLst>
                  </a:custGeom>
                  <a:solidFill>
                    <a:srgbClr val="FFD61D"/>
                  </a:solidFill>
                  <a:ln w="0" cap="flat">
                    <a:noFill/>
                    <a:prstDash val="solid"/>
                    <a:miter/>
                  </a:ln>
                </p:spPr>
                <p:txBody>
                  <a:bodyPr rtlCol="0" anchor="ctr"/>
                  <a:lstStyle/>
                  <a:p>
                    <a:endParaRPr lang="en-US"/>
                  </a:p>
                </p:txBody>
              </p:sp>
              <p:sp>
                <p:nvSpPr>
                  <p:cNvPr id="1690" name="Freeform: Shape 578">
                    <a:extLst>
                      <a:ext uri="{FF2B5EF4-FFF2-40B4-BE49-F238E27FC236}">
                        <a16:creationId xmlns:a16="http://schemas.microsoft.com/office/drawing/2014/main" id="{DB171BD0-B448-0324-3A32-92F4E586FE30}"/>
                      </a:ext>
                    </a:extLst>
                  </p:cNvPr>
                  <p:cNvSpPr/>
                  <p:nvPr/>
                </p:nvSpPr>
                <p:spPr>
                  <a:xfrm>
                    <a:off x="5316104" y="3957258"/>
                    <a:ext cx="1362" cy="1362"/>
                  </a:xfrm>
                  <a:custGeom>
                    <a:avLst/>
                    <a:gdLst>
                      <a:gd name="connsiteX0" fmla="*/ 1363 w 1362"/>
                      <a:gd name="connsiteY0" fmla="*/ 0 h 1362"/>
                      <a:gd name="connsiteX1" fmla="*/ 0 w 1362"/>
                      <a:gd name="connsiteY1" fmla="*/ 1362 h 1362"/>
                      <a:gd name="connsiteX2" fmla="*/ 1363 w 1362"/>
                      <a:gd name="connsiteY2" fmla="*/ 0 h 1362"/>
                    </a:gdLst>
                    <a:ahLst/>
                    <a:cxnLst>
                      <a:cxn ang="0">
                        <a:pos x="connsiteX0" y="connsiteY0"/>
                      </a:cxn>
                      <a:cxn ang="0">
                        <a:pos x="connsiteX1" y="connsiteY1"/>
                      </a:cxn>
                      <a:cxn ang="0">
                        <a:pos x="connsiteX2" y="connsiteY2"/>
                      </a:cxn>
                    </a:cxnLst>
                    <a:rect l="l" t="t" r="r" b="b"/>
                    <a:pathLst>
                      <a:path w="1362" h="1362">
                        <a:moveTo>
                          <a:pt x="1363" y="0"/>
                        </a:moveTo>
                        <a:cubicBezTo>
                          <a:pt x="1363" y="0"/>
                          <a:pt x="409" y="817"/>
                          <a:pt x="0" y="1362"/>
                        </a:cubicBezTo>
                        <a:cubicBezTo>
                          <a:pt x="545" y="817"/>
                          <a:pt x="954" y="409"/>
                          <a:pt x="1363" y="0"/>
                        </a:cubicBezTo>
                        <a:close/>
                      </a:path>
                    </a:pathLst>
                  </a:custGeom>
                  <a:solidFill>
                    <a:srgbClr val="FFD61D"/>
                  </a:solidFill>
                  <a:ln w="0" cap="flat">
                    <a:noFill/>
                    <a:prstDash val="solid"/>
                    <a:miter/>
                  </a:ln>
                </p:spPr>
                <p:txBody>
                  <a:bodyPr rtlCol="0" anchor="ctr"/>
                  <a:lstStyle/>
                  <a:p>
                    <a:endParaRPr lang="en-US"/>
                  </a:p>
                </p:txBody>
              </p:sp>
              <p:sp>
                <p:nvSpPr>
                  <p:cNvPr id="1691" name="Freeform: Shape 579">
                    <a:extLst>
                      <a:ext uri="{FF2B5EF4-FFF2-40B4-BE49-F238E27FC236}">
                        <a16:creationId xmlns:a16="http://schemas.microsoft.com/office/drawing/2014/main" id="{1F5E9BA8-C40A-3937-FA80-B63C91519CA4}"/>
                      </a:ext>
                    </a:extLst>
                  </p:cNvPr>
                  <p:cNvSpPr/>
                  <p:nvPr/>
                </p:nvSpPr>
                <p:spPr>
                  <a:xfrm>
                    <a:off x="5274413" y="4004536"/>
                    <a:ext cx="544" cy="1770"/>
                  </a:xfrm>
                  <a:custGeom>
                    <a:avLst/>
                    <a:gdLst>
                      <a:gd name="connsiteX0" fmla="*/ 545 w 544"/>
                      <a:gd name="connsiteY0" fmla="*/ 1771 h 1770"/>
                      <a:gd name="connsiteX1" fmla="*/ 0 w 544"/>
                      <a:gd name="connsiteY1" fmla="*/ 0 h 1770"/>
                      <a:gd name="connsiteX2" fmla="*/ 545 w 544"/>
                      <a:gd name="connsiteY2" fmla="*/ 1771 h 1770"/>
                    </a:gdLst>
                    <a:ahLst/>
                    <a:cxnLst>
                      <a:cxn ang="0">
                        <a:pos x="connsiteX0" y="connsiteY0"/>
                      </a:cxn>
                      <a:cxn ang="0">
                        <a:pos x="connsiteX1" y="connsiteY1"/>
                      </a:cxn>
                      <a:cxn ang="0">
                        <a:pos x="connsiteX2" y="connsiteY2"/>
                      </a:cxn>
                    </a:cxnLst>
                    <a:rect l="l" t="t" r="r" b="b"/>
                    <a:pathLst>
                      <a:path w="544" h="1770">
                        <a:moveTo>
                          <a:pt x="545" y="1771"/>
                        </a:moveTo>
                        <a:cubicBezTo>
                          <a:pt x="545" y="1090"/>
                          <a:pt x="273" y="545"/>
                          <a:pt x="0" y="0"/>
                        </a:cubicBezTo>
                        <a:cubicBezTo>
                          <a:pt x="0" y="545"/>
                          <a:pt x="273" y="1226"/>
                          <a:pt x="545" y="1771"/>
                        </a:cubicBezTo>
                        <a:close/>
                      </a:path>
                    </a:pathLst>
                  </a:custGeom>
                  <a:solidFill>
                    <a:srgbClr val="FFD61D"/>
                  </a:solidFill>
                  <a:ln w="0" cap="flat">
                    <a:noFill/>
                    <a:prstDash val="solid"/>
                    <a:miter/>
                  </a:ln>
                </p:spPr>
                <p:txBody>
                  <a:bodyPr rtlCol="0" anchor="ctr"/>
                  <a:lstStyle/>
                  <a:p>
                    <a:endParaRPr lang="en-US"/>
                  </a:p>
                </p:txBody>
              </p:sp>
              <p:sp>
                <p:nvSpPr>
                  <p:cNvPr id="1692" name="Freeform: Shape 580">
                    <a:extLst>
                      <a:ext uri="{FF2B5EF4-FFF2-40B4-BE49-F238E27FC236}">
                        <a16:creationId xmlns:a16="http://schemas.microsoft.com/office/drawing/2014/main" id="{69AFA26E-F04F-6824-3231-C4271F6A5B18}"/>
                      </a:ext>
                    </a:extLst>
                  </p:cNvPr>
                  <p:cNvSpPr/>
                  <p:nvPr/>
                </p:nvSpPr>
                <p:spPr>
                  <a:xfrm>
                    <a:off x="5306073" y="3969793"/>
                    <a:ext cx="4211" cy="15804"/>
                  </a:xfrm>
                  <a:custGeom>
                    <a:avLst/>
                    <a:gdLst>
                      <a:gd name="connsiteX0" fmla="*/ 2675 w 4211"/>
                      <a:gd name="connsiteY0" fmla="*/ 7630 h 15804"/>
                      <a:gd name="connsiteX1" fmla="*/ 1585 w 4211"/>
                      <a:gd name="connsiteY1" fmla="*/ 0 h 15804"/>
                      <a:gd name="connsiteX2" fmla="*/ 1857 w 4211"/>
                      <a:gd name="connsiteY2" fmla="*/ 15805 h 15804"/>
                      <a:gd name="connsiteX3" fmla="*/ 3764 w 4211"/>
                      <a:gd name="connsiteY3" fmla="*/ 6676 h 15804"/>
                      <a:gd name="connsiteX4" fmla="*/ 2675 w 4211"/>
                      <a:gd name="connsiteY4" fmla="*/ 7630 h 158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11" h="15804">
                        <a:moveTo>
                          <a:pt x="2675" y="7630"/>
                        </a:moveTo>
                        <a:cubicBezTo>
                          <a:pt x="2266" y="5041"/>
                          <a:pt x="1721" y="2452"/>
                          <a:pt x="1585" y="0"/>
                        </a:cubicBezTo>
                        <a:cubicBezTo>
                          <a:pt x="1993" y="5041"/>
                          <a:pt x="-2367" y="14715"/>
                          <a:pt x="1857" y="15805"/>
                        </a:cubicBezTo>
                        <a:cubicBezTo>
                          <a:pt x="4173" y="13216"/>
                          <a:pt x="4718" y="8992"/>
                          <a:pt x="3764" y="6676"/>
                        </a:cubicBezTo>
                        <a:lnTo>
                          <a:pt x="2675" y="7630"/>
                        </a:lnTo>
                        <a:close/>
                      </a:path>
                    </a:pathLst>
                  </a:custGeom>
                  <a:solidFill>
                    <a:srgbClr val="FFD61D"/>
                  </a:solidFill>
                  <a:ln w="0" cap="flat">
                    <a:noFill/>
                    <a:prstDash val="solid"/>
                    <a:miter/>
                  </a:ln>
                </p:spPr>
                <p:txBody>
                  <a:bodyPr rtlCol="0" anchor="ctr"/>
                  <a:lstStyle/>
                  <a:p>
                    <a:endParaRPr lang="en-US"/>
                  </a:p>
                </p:txBody>
              </p:sp>
              <p:sp>
                <p:nvSpPr>
                  <p:cNvPr id="1693" name="Freeform: Shape 581">
                    <a:extLst>
                      <a:ext uri="{FF2B5EF4-FFF2-40B4-BE49-F238E27FC236}">
                        <a16:creationId xmlns:a16="http://schemas.microsoft.com/office/drawing/2014/main" id="{704F73D5-EB04-4B2C-3075-20973CFDB353}"/>
                      </a:ext>
                    </a:extLst>
                  </p:cNvPr>
                  <p:cNvSpPr/>
                  <p:nvPr/>
                </p:nvSpPr>
                <p:spPr>
                  <a:xfrm>
                    <a:off x="5206154" y="4033828"/>
                    <a:ext cx="2729" cy="4828"/>
                  </a:xfrm>
                  <a:custGeom>
                    <a:avLst/>
                    <a:gdLst>
                      <a:gd name="connsiteX0" fmla="*/ 2453 w 2729"/>
                      <a:gd name="connsiteY0" fmla="*/ 3951 h 4828"/>
                      <a:gd name="connsiteX1" fmla="*/ 1090 w 2729"/>
                      <a:gd name="connsiteY1" fmla="*/ 0 h 4828"/>
                      <a:gd name="connsiteX2" fmla="*/ 0 w 2729"/>
                      <a:gd name="connsiteY2" fmla="*/ 4632 h 4828"/>
                      <a:gd name="connsiteX3" fmla="*/ 2316 w 2729"/>
                      <a:gd name="connsiteY3" fmla="*/ 3951 h 4828"/>
                    </a:gdLst>
                    <a:ahLst/>
                    <a:cxnLst>
                      <a:cxn ang="0">
                        <a:pos x="connsiteX0" y="connsiteY0"/>
                      </a:cxn>
                      <a:cxn ang="0">
                        <a:pos x="connsiteX1" y="connsiteY1"/>
                      </a:cxn>
                      <a:cxn ang="0">
                        <a:pos x="connsiteX2" y="connsiteY2"/>
                      </a:cxn>
                      <a:cxn ang="0">
                        <a:pos x="connsiteX3" y="connsiteY3"/>
                      </a:cxn>
                    </a:cxnLst>
                    <a:rect l="l" t="t" r="r" b="b"/>
                    <a:pathLst>
                      <a:path w="2729" h="4828">
                        <a:moveTo>
                          <a:pt x="2453" y="3951"/>
                        </a:moveTo>
                        <a:lnTo>
                          <a:pt x="1090" y="0"/>
                        </a:lnTo>
                        <a:lnTo>
                          <a:pt x="0" y="4632"/>
                        </a:lnTo>
                        <a:cubicBezTo>
                          <a:pt x="818" y="3406"/>
                          <a:pt x="3815" y="6131"/>
                          <a:pt x="2316" y="3951"/>
                        </a:cubicBezTo>
                        <a:close/>
                      </a:path>
                    </a:pathLst>
                  </a:custGeom>
                  <a:solidFill>
                    <a:srgbClr val="FFD61D"/>
                  </a:solidFill>
                  <a:ln w="0" cap="flat">
                    <a:noFill/>
                    <a:prstDash val="solid"/>
                    <a:miter/>
                  </a:ln>
                </p:spPr>
                <p:txBody>
                  <a:bodyPr rtlCol="0" anchor="ctr"/>
                  <a:lstStyle/>
                  <a:p>
                    <a:endParaRPr lang="en-US"/>
                  </a:p>
                </p:txBody>
              </p:sp>
              <p:sp>
                <p:nvSpPr>
                  <p:cNvPr id="1694" name="Freeform: Shape 582">
                    <a:extLst>
                      <a:ext uri="{FF2B5EF4-FFF2-40B4-BE49-F238E27FC236}">
                        <a16:creationId xmlns:a16="http://schemas.microsoft.com/office/drawing/2014/main" id="{912DB2B5-E88F-38FB-406B-53F26E01EBF2}"/>
                      </a:ext>
                    </a:extLst>
                  </p:cNvPr>
                  <p:cNvSpPr/>
                  <p:nvPr/>
                </p:nvSpPr>
                <p:spPr>
                  <a:xfrm>
                    <a:off x="5206018" y="4038324"/>
                    <a:ext cx="13624" cy="953"/>
                  </a:xfrm>
                  <a:custGeom>
                    <a:avLst/>
                    <a:gdLst>
                      <a:gd name="connsiteX0" fmla="*/ 0 w 13624"/>
                      <a:gd name="connsiteY0" fmla="*/ 954 h 953"/>
                      <a:gd name="connsiteX1" fmla="*/ 0 w 13624"/>
                      <a:gd name="connsiteY1" fmla="*/ 0 h 953"/>
                      <a:gd name="connsiteX2" fmla="*/ 0 w 13624"/>
                      <a:gd name="connsiteY2" fmla="*/ 954 h 953"/>
                    </a:gdLst>
                    <a:ahLst/>
                    <a:cxnLst>
                      <a:cxn ang="0">
                        <a:pos x="connsiteX0" y="connsiteY0"/>
                      </a:cxn>
                      <a:cxn ang="0">
                        <a:pos x="connsiteX1" y="connsiteY1"/>
                      </a:cxn>
                      <a:cxn ang="0">
                        <a:pos x="connsiteX2" y="connsiteY2"/>
                      </a:cxn>
                    </a:cxnLst>
                    <a:rect l="l" t="t" r="r" b="b"/>
                    <a:pathLst>
                      <a:path w="13624" h="953">
                        <a:moveTo>
                          <a:pt x="0" y="954"/>
                        </a:moveTo>
                        <a:lnTo>
                          <a:pt x="0" y="0"/>
                        </a:lnTo>
                        <a:cubicBezTo>
                          <a:pt x="0" y="0"/>
                          <a:pt x="0" y="409"/>
                          <a:pt x="0" y="954"/>
                        </a:cubicBezTo>
                        <a:close/>
                      </a:path>
                    </a:pathLst>
                  </a:custGeom>
                  <a:solidFill>
                    <a:srgbClr val="FFD61D"/>
                  </a:solidFill>
                  <a:ln w="0" cap="flat">
                    <a:noFill/>
                    <a:prstDash val="solid"/>
                    <a:miter/>
                  </a:ln>
                </p:spPr>
                <p:txBody>
                  <a:bodyPr rtlCol="0" anchor="ctr"/>
                  <a:lstStyle/>
                  <a:p>
                    <a:endParaRPr lang="en-US"/>
                  </a:p>
                </p:txBody>
              </p:sp>
              <p:sp>
                <p:nvSpPr>
                  <p:cNvPr id="1695" name="Freeform: Shape 583">
                    <a:extLst>
                      <a:ext uri="{FF2B5EF4-FFF2-40B4-BE49-F238E27FC236}">
                        <a16:creationId xmlns:a16="http://schemas.microsoft.com/office/drawing/2014/main" id="{E10A3801-EA30-A669-025B-23C34E683E89}"/>
                      </a:ext>
                    </a:extLst>
                  </p:cNvPr>
                  <p:cNvSpPr/>
                  <p:nvPr/>
                </p:nvSpPr>
                <p:spPr>
                  <a:xfrm>
                    <a:off x="5276044" y="3986960"/>
                    <a:ext cx="2456" cy="5994"/>
                  </a:xfrm>
                  <a:custGeom>
                    <a:avLst/>
                    <a:gdLst>
                      <a:gd name="connsiteX0" fmla="*/ 822 w 2456"/>
                      <a:gd name="connsiteY0" fmla="*/ 5995 h 5994"/>
                      <a:gd name="connsiteX1" fmla="*/ 2457 w 2456"/>
                      <a:gd name="connsiteY1" fmla="*/ 0 h 5994"/>
                      <a:gd name="connsiteX2" fmla="*/ 822 w 2456"/>
                      <a:gd name="connsiteY2" fmla="*/ 5995 h 5994"/>
                    </a:gdLst>
                    <a:ahLst/>
                    <a:cxnLst>
                      <a:cxn ang="0">
                        <a:pos x="connsiteX0" y="connsiteY0"/>
                      </a:cxn>
                      <a:cxn ang="0">
                        <a:pos x="connsiteX1" y="connsiteY1"/>
                      </a:cxn>
                      <a:cxn ang="0">
                        <a:pos x="connsiteX2" y="connsiteY2"/>
                      </a:cxn>
                    </a:cxnLst>
                    <a:rect l="l" t="t" r="r" b="b"/>
                    <a:pathLst>
                      <a:path w="2456" h="5994">
                        <a:moveTo>
                          <a:pt x="822" y="5995"/>
                        </a:moveTo>
                        <a:cubicBezTo>
                          <a:pt x="1912" y="3951"/>
                          <a:pt x="2457" y="2180"/>
                          <a:pt x="2457" y="0"/>
                        </a:cubicBezTo>
                        <a:cubicBezTo>
                          <a:pt x="1367" y="545"/>
                          <a:pt x="-1358" y="5586"/>
                          <a:pt x="822" y="5995"/>
                        </a:cubicBezTo>
                        <a:close/>
                      </a:path>
                    </a:pathLst>
                  </a:custGeom>
                  <a:solidFill>
                    <a:srgbClr val="FFD61D"/>
                  </a:solidFill>
                  <a:ln w="0" cap="flat">
                    <a:noFill/>
                    <a:prstDash val="solid"/>
                    <a:miter/>
                  </a:ln>
                </p:spPr>
                <p:txBody>
                  <a:bodyPr rtlCol="0" anchor="ctr"/>
                  <a:lstStyle/>
                  <a:p>
                    <a:endParaRPr lang="en-US"/>
                  </a:p>
                </p:txBody>
              </p:sp>
              <p:sp>
                <p:nvSpPr>
                  <p:cNvPr id="1696" name="Freeform: Shape 584">
                    <a:extLst>
                      <a:ext uri="{FF2B5EF4-FFF2-40B4-BE49-F238E27FC236}">
                        <a16:creationId xmlns:a16="http://schemas.microsoft.com/office/drawing/2014/main" id="{63DE9384-1F5F-1001-D986-DF8279201926}"/>
                      </a:ext>
                    </a:extLst>
                  </p:cNvPr>
                  <p:cNvSpPr/>
                  <p:nvPr/>
                </p:nvSpPr>
                <p:spPr>
                  <a:xfrm>
                    <a:off x="5212557" y="4058080"/>
                    <a:ext cx="545" cy="6675"/>
                  </a:xfrm>
                  <a:custGeom>
                    <a:avLst/>
                    <a:gdLst>
                      <a:gd name="connsiteX0" fmla="*/ 545 w 545"/>
                      <a:gd name="connsiteY0" fmla="*/ 6131 h 6675"/>
                      <a:gd name="connsiteX1" fmla="*/ 0 w 545"/>
                      <a:gd name="connsiteY1" fmla="*/ 0 h 6675"/>
                      <a:gd name="connsiteX2" fmla="*/ 136 w 545"/>
                      <a:gd name="connsiteY2" fmla="*/ 6676 h 6675"/>
                      <a:gd name="connsiteX3" fmla="*/ 545 w 545"/>
                      <a:gd name="connsiteY3" fmla="*/ 6131 h 6675"/>
                    </a:gdLst>
                    <a:ahLst/>
                    <a:cxnLst>
                      <a:cxn ang="0">
                        <a:pos x="connsiteX0" y="connsiteY0"/>
                      </a:cxn>
                      <a:cxn ang="0">
                        <a:pos x="connsiteX1" y="connsiteY1"/>
                      </a:cxn>
                      <a:cxn ang="0">
                        <a:pos x="connsiteX2" y="connsiteY2"/>
                      </a:cxn>
                      <a:cxn ang="0">
                        <a:pos x="connsiteX3" y="connsiteY3"/>
                      </a:cxn>
                    </a:cxnLst>
                    <a:rect l="l" t="t" r="r" b="b"/>
                    <a:pathLst>
                      <a:path w="545" h="6675">
                        <a:moveTo>
                          <a:pt x="545" y="6131"/>
                        </a:moveTo>
                        <a:lnTo>
                          <a:pt x="0" y="0"/>
                        </a:lnTo>
                        <a:lnTo>
                          <a:pt x="136" y="6676"/>
                        </a:lnTo>
                        <a:lnTo>
                          <a:pt x="545" y="6131"/>
                        </a:lnTo>
                        <a:close/>
                      </a:path>
                    </a:pathLst>
                  </a:custGeom>
                  <a:solidFill>
                    <a:srgbClr val="FFD61D"/>
                  </a:solidFill>
                  <a:ln w="0" cap="flat">
                    <a:noFill/>
                    <a:prstDash val="solid"/>
                    <a:miter/>
                  </a:ln>
                </p:spPr>
                <p:txBody>
                  <a:bodyPr rtlCol="0" anchor="ctr"/>
                  <a:lstStyle/>
                  <a:p>
                    <a:endParaRPr lang="en-US"/>
                  </a:p>
                </p:txBody>
              </p:sp>
              <p:sp>
                <p:nvSpPr>
                  <p:cNvPr id="1697" name="Freeform: Shape 585">
                    <a:extLst>
                      <a:ext uri="{FF2B5EF4-FFF2-40B4-BE49-F238E27FC236}">
                        <a16:creationId xmlns:a16="http://schemas.microsoft.com/office/drawing/2014/main" id="{E9A9BE90-F0E2-19A1-7DEC-EA1C054378C7}"/>
                      </a:ext>
                    </a:extLst>
                  </p:cNvPr>
                  <p:cNvSpPr/>
                  <p:nvPr/>
                </p:nvSpPr>
                <p:spPr>
                  <a:xfrm>
                    <a:off x="5205200" y="4092823"/>
                    <a:ext cx="2588" cy="6131"/>
                  </a:xfrm>
                  <a:custGeom>
                    <a:avLst/>
                    <a:gdLst>
                      <a:gd name="connsiteX0" fmla="*/ 681 w 2588"/>
                      <a:gd name="connsiteY0" fmla="*/ 0 h 6131"/>
                      <a:gd name="connsiteX1" fmla="*/ 0 w 2588"/>
                      <a:gd name="connsiteY1" fmla="*/ 1090 h 6131"/>
                      <a:gd name="connsiteX2" fmla="*/ 1771 w 2588"/>
                      <a:gd name="connsiteY2" fmla="*/ 6131 h 6131"/>
                      <a:gd name="connsiteX3" fmla="*/ 2589 w 2588"/>
                      <a:gd name="connsiteY3" fmla="*/ 5041 h 6131"/>
                      <a:gd name="connsiteX4" fmla="*/ 681 w 2588"/>
                      <a:gd name="connsiteY4" fmla="*/ 0 h 6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88" h="6131">
                        <a:moveTo>
                          <a:pt x="681" y="0"/>
                        </a:moveTo>
                        <a:lnTo>
                          <a:pt x="0" y="1090"/>
                        </a:lnTo>
                        <a:lnTo>
                          <a:pt x="1771" y="6131"/>
                        </a:lnTo>
                        <a:lnTo>
                          <a:pt x="2589" y="5041"/>
                        </a:lnTo>
                        <a:lnTo>
                          <a:pt x="681" y="0"/>
                        </a:lnTo>
                        <a:close/>
                      </a:path>
                    </a:pathLst>
                  </a:custGeom>
                  <a:solidFill>
                    <a:srgbClr val="FFD61D"/>
                  </a:solidFill>
                  <a:ln w="0" cap="flat">
                    <a:noFill/>
                    <a:prstDash val="solid"/>
                    <a:miter/>
                  </a:ln>
                </p:spPr>
                <p:txBody>
                  <a:bodyPr rtlCol="0" anchor="ctr"/>
                  <a:lstStyle/>
                  <a:p>
                    <a:endParaRPr lang="en-US"/>
                  </a:p>
                </p:txBody>
              </p:sp>
              <p:sp>
                <p:nvSpPr>
                  <p:cNvPr id="1698" name="Freeform: Shape 586">
                    <a:extLst>
                      <a:ext uri="{FF2B5EF4-FFF2-40B4-BE49-F238E27FC236}">
                        <a16:creationId xmlns:a16="http://schemas.microsoft.com/office/drawing/2014/main" id="{9DE09C78-7214-F69A-51F2-547DE67228F1}"/>
                      </a:ext>
                    </a:extLst>
                  </p:cNvPr>
                  <p:cNvSpPr/>
                  <p:nvPr/>
                </p:nvSpPr>
                <p:spPr>
                  <a:xfrm>
                    <a:off x="5288855" y="4055208"/>
                    <a:ext cx="4276" cy="6141"/>
                  </a:xfrm>
                  <a:custGeom>
                    <a:avLst/>
                    <a:gdLst>
                      <a:gd name="connsiteX0" fmla="*/ 4224 w 4276"/>
                      <a:gd name="connsiteY0" fmla="*/ 5052 h 6141"/>
                      <a:gd name="connsiteX1" fmla="*/ 0 w 4276"/>
                      <a:gd name="connsiteY1" fmla="*/ 147 h 6141"/>
                      <a:gd name="connsiteX2" fmla="*/ 0 w 4276"/>
                      <a:gd name="connsiteY2" fmla="*/ 6142 h 6141"/>
                      <a:gd name="connsiteX3" fmla="*/ 954 w 4276"/>
                      <a:gd name="connsiteY3" fmla="*/ 1101 h 6141"/>
                      <a:gd name="connsiteX4" fmla="*/ 4224 w 4276"/>
                      <a:gd name="connsiteY4" fmla="*/ 5188 h 6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76" h="6141">
                        <a:moveTo>
                          <a:pt x="4224" y="5052"/>
                        </a:moveTo>
                        <a:cubicBezTo>
                          <a:pt x="4769" y="2055"/>
                          <a:pt x="954" y="-670"/>
                          <a:pt x="0" y="147"/>
                        </a:cubicBezTo>
                        <a:lnTo>
                          <a:pt x="0" y="6142"/>
                        </a:lnTo>
                        <a:cubicBezTo>
                          <a:pt x="3542" y="4779"/>
                          <a:pt x="0" y="4507"/>
                          <a:pt x="954" y="1101"/>
                        </a:cubicBezTo>
                        <a:lnTo>
                          <a:pt x="4224" y="5188"/>
                        </a:lnTo>
                        <a:close/>
                      </a:path>
                    </a:pathLst>
                  </a:custGeom>
                  <a:solidFill>
                    <a:srgbClr val="FFD61D"/>
                  </a:solidFill>
                  <a:ln w="0" cap="flat">
                    <a:noFill/>
                    <a:prstDash val="solid"/>
                    <a:miter/>
                  </a:ln>
                </p:spPr>
                <p:txBody>
                  <a:bodyPr rtlCol="0" anchor="ctr"/>
                  <a:lstStyle/>
                  <a:p>
                    <a:endParaRPr lang="en-US"/>
                  </a:p>
                </p:txBody>
              </p:sp>
              <p:sp>
                <p:nvSpPr>
                  <p:cNvPr id="1699" name="Freeform: Shape 587">
                    <a:extLst>
                      <a:ext uri="{FF2B5EF4-FFF2-40B4-BE49-F238E27FC236}">
                        <a16:creationId xmlns:a16="http://schemas.microsoft.com/office/drawing/2014/main" id="{D4C4821F-9389-1DDC-D8E6-DE4131E90496}"/>
                      </a:ext>
                    </a:extLst>
                  </p:cNvPr>
                  <p:cNvSpPr/>
                  <p:nvPr/>
                </p:nvSpPr>
                <p:spPr>
                  <a:xfrm>
                    <a:off x="5269781" y="4256726"/>
                    <a:ext cx="150960" cy="71101"/>
                  </a:xfrm>
                  <a:custGeom>
                    <a:avLst/>
                    <a:gdLst>
                      <a:gd name="connsiteX0" fmla="*/ 34743 w 150960"/>
                      <a:gd name="connsiteY0" fmla="*/ 25342 h 71101"/>
                      <a:gd name="connsiteX1" fmla="*/ 26295 w 150960"/>
                      <a:gd name="connsiteY1" fmla="*/ 16758 h 71101"/>
                      <a:gd name="connsiteX2" fmla="*/ 30791 w 150960"/>
                      <a:gd name="connsiteY2" fmla="*/ 16486 h 71101"/>
                      <a:gd name="connsiteX3" fmla="*/ 21663 w 150960"/>
                      <a:gd name="connsiteY3" fmla="*/ 15668 h 71101"/>
                      <a:gd name="connsiteX4" fmla="*/ 37195 w 150960"/>
                      <a:gd name="connsiteY4" fmla="*/ 16622 h 71101"/>
                      <a:gd name="connsiteX5" fmla="*/ 18121 w 150960"/>
                      <a:gd name="connsiteY5" fmla="*/ 3270 h 71101"/>
                      <a:gd name="connsiteX6" fmla="*/ 20709 w 150960"/>
                      <a:gd name="connsiteY6" fmla="*/ 10218 h 71101"/>
                      <a:gd name="connsiteX7" fmla="*/ 7357 w 150960"/>
                      <a:gd name="connsiteY7" fmla="*/ 0 h 71101"/>
                      <a:gd name="connsiteX8" fmla="*/ 2861 w 150960"/>
                      <a:gd name="connsiteY8" fmla="*/ 2180 h 71101"/>
                      <a:gd name="connsiteX9" fmla="*/ 1499 w 150960"/>
                      <a:gd name="connsiteY9" fmla="*/ 1635 h 71101"/>
                      <a:gd name="connsiteX10" fmla="*/ 272 w 150960"/>
                      <a:gd name="connsiteY10" fmla="*/ 1090 h 71101"/>
                      <a:gd name="connsiteX11" fmla="*/ 817 w 150960"/>
                      <a:gd name="connsiteY11" fmla="*/ 1771 h 71101"/>
                      <a:gd name="connsiteX12" fmla="*/ 0 w 150960"/>
                      <a:gd name="connsiteY12" fmla="*/ 3543 h 71101"/>
                      <a:gd name="connsiteX13" fmla="*/ 8447 w 150960"/>
                      <a:gd name="connsiteY13" fmla="*/ 15941 h 71101"/>
                      <a:gd name="connsiteX14" fmla="*/ 24524 w 150960"/>
                      <a:gd name="connsiteY14" fmla="*/ 26159 h 71101"/>
                      <a:gd name="connsiteX15" fmla="*/ 29565 w 150960"/>
                      <a:gd name="connsiteY15" fmla="*/ 29293 h 71101"/>
                      <a:gd name="connsiteX16" fmla="*/ 31336 w 150960"/>
                      <a:gd name="connsiteY16" fmla="*/ 30655 h 71101"/>
                      <a:gd name="connsiteX17" fmla="*/ 26704 w 150960"/>
                      <a:gd name="connsiteY17" fmla="*/ 30655 h 71101"/>
                      <a:gd name="connsiteX18" fmla="*/ 37468 w 150960"/>
                      <a:gd name="connsiteY18" fmla="*/ 35288 h 71101"/>
                      <a:gd name="connsiteX19" fmla="*/ 55588 w 150960"/>
                      <a:gd name="connsiteY19" fmla="*/ 46869 h 71101"/>
                      <a:gd name="connsiteX20" fmla="*/ 56678 w 150960"/>
                      <a:gd name="connsiteY20" fmla="*/ 48776 h 71101"/>
                      <a:gd name="connsiteX21" fmla="*/ 57904 w 150960"/>
                      <a:gd name="connsiteY21" fmla="*/ 48231 h 71101"/>
                      <a:gd name="connsiteX22" fmla="*/ 150960 w 150960"/>
                      <a:gd name="connsiteY22" fmla="*/ 70984 h 71101"/>
                      <a:gd name="connsiteX23" fmla="*/ 137199 w 150960"/>
                      <a:gd name="connsiteY23" fmla="*/ 67987 h 71101"/>
                      <a:gd name="connsiteX24" fmla="*/ 131750 w 150960"/>
                      <a:gd name="connsiteY24" fmla="*/ 62673 h 71101"/>
                      <a:gd name="connsiteX25" fmla="*/ 142513 w 150960"/>
                      <a:gd name="connsiteY25" fmla="*/ 63354 h 71101"/>
                      <a:gd name="connsiteX26" fmla="*/ 140333 w 150960"/>
                      <a:gd name="connsiteY26" fmla="*/ 56815 h 71101"/>
                      <a:gd name="connsiteX27" fmla="*/ 115264 w 150960"/>
                      <a:gd name="connsiteY27" fmla="*/ 59812 h 71101"/>
                      <a:gd name="connsiteX28" fmla="*/ 112675 w 150960"/>
                      <a:gd name="connsiteY28" fmla="*/ 54907 h 71101"/>
                      <a:gd name="connsiteX29" fmla="*/ 114583 w 150960"/>
                      <a:gd name="connsiteY29" fmla="*/ 54907 h 71101"/>
                      <a:gd name="connsiteX30" fmla="*/ 98369 w 150960"/>
                      <a:gd name="connsiteY30" fmla="*/ 51910 h 71101"/>
                      <a:gd name="connsiteX31" fmla="*/ 99596 w 150960"/>
                      <a:gd name="connsiteY31" fmla="*/ 48503 h 71101"/>
                      <a:gd name="connsiteX32" fmla="*/ 78750 w 150960"/>
                      <a:gd name="connsiteY32" fmla="*/ 44144 h 71101"/>
                      <a:gd name="connsiteX33" fmla="*/ 79295 w 150960"/>
                      <a:gd name="connsiteY33" fmla="*/ 43599 h 71101"/>
                      <a:gd name="connsiteX34" fmla="*/ 54226 w 150960"/>
                      <a:gd name="connsiteY34" fmla="*/ 33108 h 71101"/>
                      <a:gd name="connsiteX35" fmla="*/ 63354 w 150960"/>
                      <a:gd name="connsiteY35" fmla="*/ 33789 h 71101"/>
                      <a:gd name="connsiteX36" fmla="*/ 52046 w 150960"/>
                      <a:gd name="connsiteY36" fmla="*/ 29566 h 71101"/>
                      <a:gd name="connsiteX37" fmla="*/ 57087 w 150960"/>
                      <a:gd name="connsiteY37" fmla="*/ 28067 h 71101"/>
                      <a:gd name="connsiteX38" fmla="*/ 35969 w 150960"/>
                      <a:gd name="connsiteY38" fmla="*/ 20846 h 71101"/>
                      <a:gd name="connsiteX39" fmla="*/ 34879 w 150960"/>
                      <a:gd name="connsiteY39" fmla="*/ 25206 h 71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50960" h="71101">
                        <a:moveTo>
                          <a:pt x="34743" y="25342"/>
                        </a:moveTo>
                        <a:cubicBezTo>
                          <a:pt x="31745" y="26023"/>
                          <a:pt x="25069" y="18938"/>
                          <a:pt x="26295" y="16758"/>
                        </a:cubicBezTo>
                        <a:cubicBezTo>
                          <a:pt x="27794" y="17031"/>
                          <a:pt x="32290" y="19483"/>
                          <a:pt x="30791" y="16486"/>
                        </a:cubicBezTo>
                        <a:lnTo>
                          <a:pt x="21663" y="15668"/>
                        </a:lnTo>
                        <a:cubicBezTo>
                          <a:pt x="17167" y="6131"/>
                          <a:pt x="31881" y="15668"/>
                          <a:pt x="37195" y="16622"/>
                        </a:cubicBezTo>
                        <a:cubicBezTo>
                          <a:pt x="29974" y="9946"/>
                          <a:pt x="25887" y="10491"/>
                          <a:pt x="18121" y="3270"/>
                        </a:cubicBezTo>
                        <a:cubicBezTo>
                          <a:pt x="20028" y="5723"/>
                          <a:pt x="20437" y="8175"/>
                          <a:pt x="20709" y="10218"/>
                        </a:cubicBezTo>
                        <a:cubicBezTo>
                          <a:pt x="18257" y="13352"/>
                          <a:pt x="11989" y="5314"/>
                          <a:pt x="7357" y="0"/>
                        </a:cubicBezTo>
                        <a:cubicBezTo>
                          <a:pt x="8992" y="4496"/>
                          <a:pt x="6267" y="3679"/>
                          <a:pt x="2861" y="2180"/>
                        </a:cubicBezTo>
                        <a:cubicBezTo>
                          <a:pt x="2316" y="1771"/>
                          <a:pt x="1907" y="1635"/>
                          <a:pt x="1499" y="1635"/>
                        </a:cubicBezTo>
                        <a:lnTo>
                          <a:pt x="272" y="1090"/>
                        </a:lnTo>
                        <a:lnTo>
                          <a:pt x="817" y="1771"/>
                        </a:lnTo>
                        <a:cubicBezTo>
                          <a:pt x="817" y="1771"/>
                          <a:pt x="136" y="2589"/>
                          <a:pt x="0" y="3543"/>
                        </a:cubicBezTo>
                        <a:cubicBezTo>
                          <a:pt x="4768" y="7357"/>
                          <a:pt x="5450" y="13216"/>
                          <a:pt x="8447" y="15941"/>
                        </a:cubicBezTo>
                        <a:cubicBezTo>
                          <a:pt x="10218" y="8584"/>
                          <a:pt x="19210" y="24388"/>
                          <a:pt x="24524" y="26159"/>
                        </a:cubicBezTo>
                        <a:lnTo>
                          <a:pt x="29565" y="29293"/>
                        </a:lnTo>
                        <a:lnTo>
                          <a:pt x="31336" y="30655"/>
                        </a:lnTo>
                        <a:cubicBezTo>
                          <a:pt x="31336" y="31473"/>
                          <a:pt x="30247" y="31881"/>
                          <a:pt x="26704" y="30655"/>
                        </a:cubicBezTo>
                        <a:cubicBezTo>
                          <a:pt x="29701" y="31473"/>
                          <a:pt x="36922" y="37468"/>
                          <a:pt x="37468" y="35288"/>
                        </a:cubicBezTo>
                        <a:cubicBezTo>
                          <a:pt x="42917" y="39648"/>
                          <a:pt x="49457" y="43054"/>
                          <a:pt x="55588" y="46869"/>
                        </a:cubicBezTo>
                        <a:cubicBezTo>
                          <a:pt x="55997" y="47414"/>
                          <a:pt x="56406" y="48095"/>
                          <a:pt x="56678" y="48776"/>
                        </a:cubicBezTo>
                        <a:cubicBezTo>
                          <a:pt x="57496" y="48776"/>
                          <a:pt x="57768" y="48640"/>
                          <a:pt x="57904" y="48231"/>
                        </a:cubicBezTo>
                        <a:cubicBezTo>
                          <a:pt x="85426" y="63763"/>
                          <a:pt x="118397" y="72211"/>
                          <a:pt x="150960" y="70984"/>
                        </a:cubicBezTo>
                        <a:cubicBezTo>
                          <a:pt x="146055" y="70984"/>
                          <a:pt x="141968" y="68940"/>
                          <a:pt x="137199" y="67987"/>
                        </a:cubicBezTo>
                        <a:cubicBezTo>
                          <a:pt x="144693" y="64036"/>
                          <a:pt x="129297" y="66760"/>
                          <a:pt x="131750" y="62673"/>
                        </a:cubicBezTo>
                        <a:cubicBezTo>
                          <a:pt x="135019" y="61447"/>
                          <a:pt x="139652" y="62128"/>
                          <a:pt x="142513" y="63354"/>
                        </a:cubicBezTo>
                        <a:cubicBezTo>
                          <a:pt x="143603" y="61311"/>
                          <a:pt x="139652" y="59267"/>
                          <a:pt x="140333" y="56815"/>
                        </a:cubicBezTo>
                        <a:cubicBezTo>
                          <a:pt x="129297" y="53409"/>
                          <a:pt x="126436" y="63627"/>
                          <a:pt x="115264" y="59812"/>
                        </a:cubicBezTo>
                        <a:cubicBezTo>
                          <a:pt x="116218" y="57496"/>
                          <a:pt x="119896" y="55997"/>
                          <a:pt x="112675" y="54907"/>
                        </a:cubicBezTo>
                        <a:lnTo>
                          <a:pt x="114583" y="54907"/>
                        </a:lnTo>
                        <a:cubicBezTo>
                          <a:pt x="102321" y="55180"/>
                          <a:pt x="107089" y="47550"/>
                          <a:pt x="98369" y="51910"/>
                        </a:cubicBezTo>
                        <a:lnTo>
                          <a:pt x="99596" y="48503"/>
                        </a:lnTo>
                        <a:cubicBezTo>
                          <a:pt x="93873" y="49457"/>
                          <a:pt x="83927" y="46460"/>
                          <a:pt x="78750" y="44144"/>
                        </a:cubicBezTo>
                        <a:lnTo>
                          <a:pt x="79295" y="43599"/>
                        </a:lnTo>
                        <a:cubicBezTo>
                          <a:pt x="62945" y="40329"/>
                          <a:pt x="70439" y="41010"/>
                          <a:pt x="54226" y="33108"/>
                        </a:cubicBezTo>
                        <a:lnTo>
                          <a:pt x="63354" y="33789"/>
                        </a:lnTo>
                        <a:cubicBezTo>
                          <a:pt x="59131" y="29157"/>
                          <a:pt x="55588" y="32290"/>
                          <a:pt x="52046" y="29566"/>
                        </a:cubicBezTo>
                        <a:cubicBezTo>
                          <a:pt x="52727" y="29157"/>
                          <a:pt x="53272" y="26432"/>
                          <a:pt x="57087" y="28067"/>
                        </a:cubicBezTo>
                        <a:cubicBezTo>
                          <a:pt x="49730" y="26295"/>
                          <a:pt x="43054" y="23571"/>
                          <a:pt x="35969" y="20846"/>
                        </a:cubicBezTo>
                        <a:cubicBezTo>
                          <a:pt x="30110" y="19756"/>
                          <a:pt x="35151" y="23571"/>
                          <a:pt x="34879" y="25206"/>
                        </a:cubicBezTo>
                        <a:close/>
                      </a:path>
                    </a:pathLst>
                  </a:custGeom>
                  <a:solidFill>
                    <a:srgbClr val="FFD61D"/>
                  </a:solidFill>
                  <a:ln w="0" cap="flat">
                    <a:noFill/>
                    <a:prstDash val="solid"/>
                    <a:miter/>
                  </a:ln>
                </p:spPr>
                <p:txBody>
                  <a:bodyPr rtlCol="0" anchor="ctr"/>
                  <a:lstStyle/>
                  <a:p>
                    <a:endParaRPr lang="en-US"/>
                  </a:p>
                </p:txBody>
              </p:sp>
              <p:sp>
                <p:nvSpPr>
                  <p:cNvPr id="1700" name="Freeform: Shape 588">
                    <a:extLst>
                      <a:ext uri="{FF2B5EF4-FFF2-40B4-BE49-F238E27FC236}">
                        <a16:creationId xmlns:a16="http://schemas.microsoft.com/office/drawing/2014/main" id="{E3F48EDC-0A49-198B-3D20-CA2659FA082B}"/>
                      </a:ext>
                    </a:extLst>
                  </p:cNvPr>
                  <p:cNvSpPr/>
                  <p:nvPr/>
                </p:nvSpPr>
                <p:spPr>
                  <a:xfrm>
                    <a:off x="5285177" y="4256999"/>
                    <a:ext cx="2588" cy="2861"/>
                  </a:xfrm>
                  <a:custGeom>
                    <a:avLst/>
                    <a:gdLst>
                      <a:gd name="connsiteX0" fmla="*/ 2589 w 2588"/>
                      <a:gd name="connsiteY0" fmla="*/ 2861 h 2861"/>
                      <a:gd name="connsiteX1" fmla="*/ 0 w 2588"/>
                      <a:gd name="connsiteY1" fmla="*/ 0 h 2861"/>
                      <a:gd name="connsiteX2" fmla="*/ 2589 w 2588"/>
                      <a:gd name="connsiteY2" fmla="*/ 2861 h 2861"/>
                    </a:gdLst>
                    <a:ahLst/>
                    <a:cxnLst>
                      <a:cxn ang="0">
                        <a:pos x="connsiteX0" y="connsiteY0"/>
                      </a:cxn>
                      <a:cxn ang="0">
                        <a:pos x="connsiteX1" y="connsiteY1"/>
                      </a:cxn>
                      <a:cxn ang="0">
                        <a:pos x="connsiteX2" y="connsiteY2"/>
                      </a:cxn>
                    </a:cxnLst>
                    <a:rect l="l" t="t" r="r" b="b"/>
                    <a:pathLst>
                      <a:path w="2588" h="2861">
                        <a:moveTo>
                          <a:pt x="2589" y="2861"/>
                        </a:moveTo>
                        <a:cubicBezTo>
                          <a:pt x="1907" y="1907"/>
                          <a:pt x="954" y="1090"/>
                          <a:pt x="0" y="0"/>
                        </a:cubicBezTo>
                        <a:cubicBezTo>
                          <a:pt x="817" y="1226"/>
                          <a:pt x="1771" y="2044"/>
                          <a:pt x="2589" y="2861"/>
                        </a:cubicBezTo>
                        <a:close/>
                      </a:path>
                    </a:pathLst>
                  </a:custGeom>
                  <a:solidFill>
                    <a:srgbClr val="FFD61D"/>
                  </a:solidFill>
                  <a:ln w="0" cap="flat">
                    <a:noFill/>
                    <a:prstDash val="solid"/>
                    <a:miter/>
                  </a:ln>
                </p:spPr>
                <p:txBody>
                  <a:bodyPr rtlCol="0" anchor="ctr"/>
                  <a:lstStyle/>
                  <a:p>
                    <a:endParaRPr lang="en-US"/>
                  </a:p>
                </p:txBody>
              </p:sp>
              <p:sp>
                <p:nvSpPr>
                  <p:cNvPr id="1701" name="Freeform: Shape 589">
                    <a:extLst>
                      <a:ext uri="{FF2B5EF4-FFF2-40B4-BE49-F238E27FC236}">
                        <a16:creationId xmlns:a16="http://schemas.microsoft.com/office/drawing/2014/main" id="{5A8840F8-08F1-4F9A-7992-53D152136B1C}"/>
                      </a:ext>
                    </a:extLst>
                  </p:cNvPr>
                  <p:cNvSpPr/>
                  <p:nvPr/>
                </p:nvSpPr>
                <p:spPr>
                  <a:xfrm>
                    <a:off x="5420741" y="4327301"/>
                    <a:ext cx="6812" cy="409"/>
                  </a:xfrm>
                  <a:custGeom>
                    <a:avLst/>
                    <a:gdLst>
                      <a:gd name="connsiteX0" fmla="*/ 6812 w 6812"/>
                      <a:gd name="connsiteY0" fmla="*/ 0 h 409"/>
                      <a:gd name="connsiteX1" fmla="*/ 0 w 6812"/>
                      <a:gd name="connsiteY1" fmla="*/ 409 h 409"/>
                      <a:gd name="connsiteX2" fmla="*/ 6812 w 6812"/>
                      <a:gd name="connsiteY2" fmla="*/ 0 h 409"/>
                    </a:gdLst>
                    <a:ahLst/>
                    <a:cxnLst>
                      <a:cxn ang="0">
                        <a:pos x="connsiteX0" y="connsiteY0"/>
                      </a:cxn>
                      <a:cxn ang="0">
                        <a:pos x="connsiteX1" y="connsiteY1"/>
                      </a:cxn>
                      <a:cxn ang="0">
                        <a:pos x="connsiteX2" y="connsiteY2"/>
                      </a:cxn>
                    </a:cxnLst>
                    <a:rect l="l" t="t" r="r" b="b"/>
                    <a:pathLst>
                      <a:path w="6812" h="409">
                        <a:moveTo>
                          <a:pt x="6812" y="0"/>
                        </a:moveTo>
                        <a:lnTo>
                          <a:pt x="0" y="409"/>
                        </a:lnTo>
                        <a:cubicBezTo>
                          <a:pt x="2180" y="409"/>
                          <a:pt x="4360" y="409"/>
                          <a:pt x="6812" y="0"/>
                        </a:cubicBezTo>
                        <a:close/>
                      </a:path>
                    </a:pathLst>
                  </a:custGeom>
                  <a:solidFill>
                    <a:srgbClr val="FFD61D"/>
                  </a:solidFill>
                  <a:ln w="0" cap="flat">
                    <a:noFill/>
                    <a:prstDash val="solid"/>
                    <a:miter/>
                  </a:ln>
                </p:spPr>
                <p:txBody>
                  <a:bodyPr rtlCol="0" anchor="ctr"/>
                  <a:lstStyle/>
                  <a:p>
                    <a:endParaRPr lang="en-US"/>
                  </a:p>
                </p:txBody>
              </p:sp>
              <p:sp>
                <p:nvSpPr>
                  <p:cNvPr id="1702" name="Freeform: Shape 590">
                    <a:extLst>
                      <a:ext uri="{FF2B5EF4-FFF2-40B4-BE49-F238E27FC236}">
                        <a16:creationId xmlns:a16="http://schemas.microsoft.com/office/drawing/2014/main" id="{005BB7C2-CED2-5E43-A02A-A9C26CD728B7}"/>
                      </a:ext>
                    </a:extLst>
                  </p:cNvPr>
                  <p:cNvSpPr/>
                  <p:nvPr/>
                </p:nvSpPr>
                <p:spPr>
                  <a:xfrm>
                    <a:off x="5257110" y="4241319"/>
                    <a:ext cx="12125" cy="10774"/>
                  </a:xfrm>
                  <a:custGeom>
                    <a:avLst/>
                    <a:gdLst>
                      <a:gd name="connsiteX0" fmla="*/ 5177 w 12125"/>
                      <a:gd name="connsiteY0" fmla="*/ 420 h 10774"/>
                      <a:gd name="connsiteX1" fmla="*/ 0 w 12125"/>
                      <a:gd name="connsiteY1" fmla="*/ 11 h 10774"/>
                      <a:gd name="connsiteX2" fmla="*/ 8175 w 12125"/>
                      <a:gd name="connsiteY2" fmla="*/ 10775 h 10774"/>
                      <a:gd name="connsiteX3" fmla="*/ 12126 w 12125"/>
                      <a:gd name="connsiteY3" fmla="*/ 8868 h 10774"/>
                      <a:gd name="connsiteX4" fmla="*/ 5314 w 12125"/>
                      <a:gd name="connsiteY4" fmla="*/ 420 h 10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25" h="10774">
                        <a:moveTo>
                          <a:pt x="5177" y="420"/>
                        </a:moveTo>
                        <a:cubicBezTo>
                          <a:pt x="5859" y="4508"/>
                          <a:pt x="1499" y="-261"/>
                          <a:pt x="0" y="11"/>
                        </a:cubicBezTo>
                        <a:cubicBezTo>
                          <a:pt x="2725" y="3554"/>
                          <a:pt x="5041" y="7369"/>
                          <a:pt x="8175" y="10775"/>
                        </a:cubicBezTo>
                        <a:cubicBezTo>
                          <a:pt x="9265" y="9821"/>
                          <a:pt x="11308" y="9957"/>
                          <a:pt x="12126" y="8868"/>
                        </a:cubicBezTo>
                        <a:cubicBezTo>
                          <a:pt x="9537" y="6143"/>
                          <a:pt x="7494" y="3282"/>
                          <a:pt x="5314" y="420"/>
                        </a:cubicBezTo>
                        <a:close/>
                      </a:path>
                    </a:pathLst>
                  </a:custGeom>
                  <a:solidFill>
                    <a:srgbClr val="FFD61D"/>
                  </a:solidFill>
                  <a:ln w="0" cap="flat">
                    <a:noFill/>
                    <a:prstDash val="solid"/>
                    <a:miter/>
                  </a:ln>
                </p:spPr>
                <p:txBody>
                  <a:bodyPr rtlCol="0" anchor="ctr"/>
                  <a:lstStyle/>
                  <a:p>
                    <a:endParaRPr lang="en-US"/>
                  </a:p>
                </p:txBody>
              </p:sp>
              <p:sp>
                <p:nvSpPr>
                  <p:cNvPr id="1703" name="Freeform: Shape 591">
                    <a:extLst>
                      <a:ext uri="{FF2B5EF4-FFF2-40B4-BE49-F238E27FC236}">
                        <a16:creationId xmlns:a16="http://schemas.microsoft.com/office/drawing/2014/main" id="{9058A1A3-D5D6-8E68-667B-D979B584B6E7}"/>
                      </a:ext>
                    </a:extLst>
                  </p:cNvPr>
                  <p:cNvSpPr/>
                  <p:nvPr/>
                </p:nvSpPr>
                <p:spPr>
                  <a:xfrm>
                    <a:off x="5264546" y="4251958"/>
                    <a:ext cx="5507" cy="5722"/>
                  </a:xfrm>
                  <a:custGeom>
                    <a:avLst/>
                    <a:gdLst>
                      <a:gd name="connsiteX0" fmla="*/ 1148 w 5507"/>
                      <a:gd name="connsiteY0" fmla="*/ 4769 h 5722"/>
                      <a:gd name="connsiteX1" fmla="*/ 5508 w 5507"/>
                      <a:gd name="connsiteY1" fmla="*/ 5723 h 5722"/>
                      <a:gd name="connsiteX2" fmla="*/ 603 w 5507"/>
                      <a:gd name="connsiteY2" fmla="*/ 0 h 5722"/>
                      <a:gd name="connsiteX3" fmla="*/ 1148 w 5507"/>
                      <a:gd name="connsiteY3" fmla="*/ 4633 h 5722"/>
                    </a:gdLst>
                    <a:ahLst/>
                    <a:cxnLst>
                      <a:cxn ang="0">
                        <a:pos x="connsiteX0" y="connsiteY0"/>
                      </a:cxn>
                      <a:cxn ang="0">
                        <a:pos x="connsiteX1" y="connsiteY1"/>
                      </a:cxn>
                      <a:cxn ang="0">
                        <a:pos x="connsiteX2" y="connsiteY2"/>
                      </a:cxn>
                      <a:cxn ang="0">
                        <a:pos x="connsiteX3" y="connsiteY3"/>
                      </a:cxn>
                    </a:cxnLst>
                    <a:rect l="l" t="t" r="r" b="b"/>
                    <a:pathLst>
                      <a:path w="5507" h="5722">
                        <a:moveTo>
                          <a:pt x="1148" y="4769"/>
                        </a:moveTo>
                        <a:cubicBezTo>
                          <a:pt x="2238" y="4496"/>
                          <a:pt x="3737" y="5041"/>
                          <a:pt x="5508" y="5723"/>
                        </a:cubicBezTo>
                        <a:lnTo>
                          <a:pt x="603" y="0"/>
                        </a:lnTo>
                        <a:cubicBezTo>
                          <a:pt x="-215" y="681"/>
                          <a:pt x="-351" y="1908"/>
                          <a:pt x="1148" y="4633"/>
                        </a:cubicBezTo>
                        <a:close/>
                      </a:path>
                    </a:pathLst>
                  </a:custGeom>
                  <a:solidFill>
                    <a:srgbClr val="FFD61D"/>
                  </a:solidFill>
                  <a:ln w="0" cap="flat">
                    <a:noFill/>
                    <a:prstDash val="solid"/>
                    <a:miter/>
                  </a:ln>
                </p:spPr>
                <p:txBody>
                  <a:bodyPr rtlCol="0" anchor="ctr"/>
                  <a:lstStyle/>
                  <a:p>
                    <a:endParaRPr lang="en-US"/>
                  </a:p>
                </p:txBody>
              </p:sp>
              <p:sp>
                <p:nvSpPr>
                  <p:cNvPr id="1704" name="Freeform: Shape 592">
                    <a:extLst>
                      <a:ext uri="{FF2B5EF4-FFF2-40B4-BE49-F238E27FC236}">
                        <a16:creationId xmlns:a16="http://schemas.microsoft.com/office/drawing/2014/main" id="{83C290CA-4775-02F1-AD7B-6AFD66C76A85}"/>
                      </a:ext>
                    </a:extLst>
                  </p:cNvPr>
                  <p:cNvSpPr/>
                  <p:nvPr/>
                </p:nvSpPr>
                <p:spPr>
                  <a:xfrm>
                    <a:off x="5321827" y="4208631"/>
                    <a:ext cx="3542" cy="2452"/>
                  </a:xfrm>
                  <a:custGeom>
                    <a:avLst/>
                    <a:gdLst>
                      <a:gd name="connsiteX0" fmla="*/ 0 w 3542"/>
                      <a:gd name="connsiteY0" fmla="*/ 0 h 2452"/>
                      <a:gd name="connsiteX1" fmla="*/ 1090 w 3542"/>
                      <a:gd name="connsiteY1" fmla="*/ 1226 h 2452"/>
                      <a:gd name="connsiteX2" fmla="*/ 3542 w 3542"/>
                      <a:gd name="connsiteY2" fmla="*/ 2452 h 2452"/>
                      <a:gd name="connsiteX3" fmla="*/ 0 w 3542"/>
                      <a:gd name="connsiteY3" fmla="*/ 0 h 2452"/>
                    </a:gdLst>
                    <a:ahLst/>
                    <a:cxnLst>
                      <a:cxn ang="0">
                        <a:pos x="connsiteX0" y="connsiteY0"/>
                      </a:cxn>
                      <a:cxn ang="0">
                        <a:pos x="connsiteX1" y="connsiteY1"/>
                      </a:cxn>
                      <a:cxn ang="0">
                        <a:pos x="connsiteX2" y="connsiteY2"/>
                      </a:cxn>
                      <a:cxn ang="0">
                        <a:pos x="connsiteX3" y="connsiteY3"/>
                      </a:cxn>
                    </a:cxnLst>
                    <a:rect l="l" t="t" r="r" b="b"/>
                    <a:pathLst>
                      <a:path w="3542" h="2452">
                        <a:moveTo>
                          <a:pt x="0" y="0"/>
                        </a:moveTo>
                        <a:lnTo>
                          <a:pt x="1090" y="1226"/>
                        </a:lnTo>
                        <a:lnTo>
                          <a:pt x="3542" y="2452"/>
                        </a:lnTo>
                        <a:lnTo>
                          <a:pt x="0" y="0"/>
                        </a:lnTo>
                        <a:close/>
                      </a:path>
                    </a:pathLst>
                  </a:custGeom>
                  <a:solidFill>
                    <a:srgbClr val="FFD61D"/>
                  </a:solidFill>
                  <a:ln w="0" cap="flat">
                    <a:noFill/>
                    <a:prstDash val="solid"/>
                    <a:miter/>
                  </a:ln>
                </p:spPr>
                <p:txBody>
                  <a:bodyPr rtlCol="0" anchor="ctr"/>
                  <a:lstStyle/>
                  <a:p>
                    <a:endParaRPr lang="en-US"/>
                  </a:p>
                </p:txBody>
              </p:sp>
              <p:sp>
                <p:nvSpPr>
                  <p:cNvPr id="1705" name="Freeform: Shape 593">
                    <a:extLst>
                      <a:ext uri="{FF2B5EF4-FFF2-40B4-BE49-F238E27FC236}">
                        <a16:creationId xmlns:a16="http://schemas.microsoft.com/office/drawing/2014/main" id="{4EFCF621-1D3B-F964-5497-64430E5B9AF5}"/>
                      </a:ext>
                    </a:extLst>
                  </p:cNvPr>
                  <p:cNvSpPr/>
                  <p:nvPr/>
                </p:nvSpPr>
                <p:spPr>
                  <a:xfrm>
                    <a:off x="5330546" y="4227025"/>
                    <a:ext cx="5313" cy="5041"/>
                  </a:xfrm>
                  <a:custGeom>
                    <a:avLst/>
                    <a:gdLst>
                      <a:gd name="connsiteX0" fmla="*/ 5314 w 5313"/>
                      <a:gd name="connsiteY0" fmla="*/ 5041 h 5041"/>
                      <a:gd name="connsiteX1" fmla="*/ 0 w 5313"/>
                      <a:gd name="connsiteY1" fmla="*/ 0 h 5041"/>
                      <a:gd name="connsiteX2" fmla="*/ 5314 w 5313"/>
                      <a:gd name="connsiteY2" fmla="*/ 5041 h 5041"/>
                    </a:gdLst>
                    <a:ahLst/>
                    <a:cxnLst>
                      <a:cxn ang="0">
                        <a:pos x="connsiteX0" y="connsiteY0"/>
                      </a:cxn>
                      <a:cxn ang="0">
                        <a:pos x="connsiteX1" y="connsiteY1"/>
                      </a:cxn>
                      <a:cxn ang="0">
                        <a:pos x="connsiteX2" y="connsiteY2"/>
                      </a:cxn>
                    </a:cxnLst>
                    <a:rect l="l" t="t" r="r" b="b"/>
                    <a:pathLst>
                      <a:path w="5313" h="5041">
                        <a:moveTo>
                          <a:pt x="5314" y="5041"/>
                        </a:moveTo>
                        <a:cubicBezTo>
                          <a:pt x="5314" y="2044"/>
                          <a:pt x="1363" y="545"/>
                          <a:pt x="0" y="0"/>
                        </a:cubicBezTo>
                        <a:cubicBezTo>
                          <a:pt x="3270" y="3134"/>
                          <a:pt x="1363" y="2316"/>
                          <a:pt x="5314" y="5041"/>
                        </a:cubicBezTo>
                        <a:close/>
                      </a:path>
                    </a:pathLst>
                  </a:custGeom>
                  <a:solidFill>
                    <a:srgbClr val="FFD61D"/>
                  </a:solidFill>
                  <a:ln w="0" cap="flat">
                    <a:noFill/>
                    <a:prstDash val="solid"/>
                    <a:miter/>
                  </a:ln>
                </p:spPr>
                <p:txBody>
                  <a:bodyPr rtlCol="0" anchor="ctr"/>
                  <a:lstStyle/>
                  <a:p>
                    <a:endParaRPr lang="en-US"/>
                  </a:p>
                </p:txBody>
              </p:sp>
              <p:sp>
                <p:nvSpPr>
                  <p:cNvPr id="1706" name="Freeform: Shape 594">
                    <a:extLst>
                      <a:ext uri="{FF2B5EF4-FFF2-40B4-BE49-F238E27FC236}">
                        <a16:creationId xmlns:a16="http://schemas.microsoft.com/office/drawing/2014/main" id="{0877D191-E161-1B9D-4BEB-F5403265CDC3}"/>
                      </a:ext>
                    </a:extLst>
                  </p:cNvPr>
                  <p:cNvSpPr/>
                  <p:nvPr/>
                </p:nvSpPr>
                <p:spPr>
                  <a:xfrm>
                    <a:off x="5347168" y="4211765"/>
                    <a:ext cx="3542" cy="1634"/>
                  </a:xfrm>
                  <a:custGeom>
                    <a:avLst/>
                    <a:gdLst>
                      <a:gd name="connsiteX0" fmla="*/ 0 w 3542"/>
                      <a:gd name="connsiteY0" fmla="*/ 0 h 1634"/>
                      <a:gd name="connsiteX1" fmla="*/ 3542 w 3542"/>
                      <a:gd name="connsiteY1" fmla="*/ 1635 h 1634"/>
                      <a:gd name="connsiteX2" fmla="*/ 3542 w 3542"/>
                      <a:gd name="connsiteY2" fmla="*/ 1090 h 1634"/>
                      <a:gd name="connsiteX3" fmla="*/ 0 w 3542"/>
                      <a:gd name="connsiteY3" fmla="*/ 0 h 1634"/>
                    </a:gdLst>
                    <a:ahLst/>
                    <a:cxnLst>
                      <a:cxn ang="0">
                        <a:pos x="connsiteX0" y="connsiteY0"/>
                      </a:cxn>
                      <a:cxn ang="0">
                        <a:pos x="connsiteX1" y="connsiteY1"/>
                      </a:cxn>
                      <a:cxn ang="0">
                        <a:pos x="connsiteX2" y="connsiteY2"/>
                      </a:cxn>
                      <a:cxn ang="0">
                        <a:pos x="connsiteX3" y="connsiteY3"/>
                      </a:cxn>
                    </a:cxnLst>
                    <a:rect l="l" t="t" r="r" b="b"/>
                    <a:pathLst>
                      <a:path w="3542" h="1634">
                        <a:moveTo>
                          <a:pt x="0" y="0"/>
                        </a:moveTo>
                        <a:lnTo>
                          <a:pt x="3542" y="1635"/>
                        </a:lnTo>
                        <a:lnTo>
                          <a:pt x="3542" y="1090"/>
                        </a:lnTo>
                        <a:lnTo>
                          <a:pt x="0" y="0"/>
                        </a:lnTo>
                        <a:close/>
                      </a:path>
                    </a:pathLst>
                  </a:custGeom>
                  <a:solidFill>
                    <a:srgbClr val="FFD61D"/>
                  </a:solidFill>
                  <a:ln w="0" cap="flat">
                    <a:noFill/>
                    <a:prstDash val="solid"/>
                    <a:miter/>
                  </a:ln>
                </p:spPr>
                <p:txBody>
                  <a:bodyPr rtlCol="0" anchor="ctr"/>
                  <a:lstStyle/>
                  <a:p>
                    <a:endParaRPr lang="en-US"/>
                  </a:p>
                </p:txBody>
              </p:sp>
              <p:sp>
                <p:nvSpPr>
                  <p:cNvPr id="1707" name="Freeform: Shape 595">
                    <a:extLst>
                      <a:ext uri="{FF2B5EF4-FFF2-40B4-BE49-F238E27FC236}">
                        <a16:creationId xmlns:a16="http://schemas.microsoft.com/office/drawing/2014/main" id="{2F966346-E4DF-CFED-30B6-465D1B1796F7}"/>
                      </a:ext>
                    </a:extLst>
                  </p:cNvPr>
                  <p:cNvSpPr/>
                  <p:nvPr/>
                </p:nvSpPr>
                <p:spPr>
                  <a:xfrm>
                    <a:off x="5472106" y="4302369"/>
                    <a:ext cx="2724" cy="1226"/>
                  </a:xfrm>
                  <a:custGeom>
                    <a:avLst/>
                    <a:gdLst>
                      <a:gd name="connsiteX0" fmla="*/ 0 w 2724"/>
                      <a:gd name="connsiteY0" fmla="*/ 1226 h 1226"/>
                      <a:gd name="connsiteX1" fmla="*/ 2725 w 2724"/>
                      <a:gd name="connsiteY1" fmla="*/ 0 h 1226"/>
                      <a:gd name="connsiteX2" fmla="*/ 0 w 2724"/>
                      <a:gd name="connsiteY2" fmla="*/ 1226 h 1226"/>
                    </a:gdLst>
                    <a:ahLst/>
                    <a:cxnLst>
                      <a:cxn ang="0">
                        <a:pos x="connsiteX0" y="connsiteY0"/>
                      </a:cxn>
                      <a:cxn ang="0">
                        <a:pos x="connsiteX1" y="connsiteY1"/>
                      </a:cxn>
                      <a:cxn ang="0">
                        <a:pos x="connsiteX2" y="connsiteY2"/>
                      </a:cxn>
                    </a:cxnLst>
                    <a:rect l="l" t="t" r="r" b="b"/>
                    <a:pathLst>
                      <a:path w="2724" h="1226">
                        <a:moveTo>
                          <a:pt x="0" y="1226"/>
                        </a:moveTo>
                        <a:cubicBezTo>
                          <a:pt x="954" y="817"/>
                          <a:pt x="1771" y="409"/>
                          <a:pt x="2725" y="0"/>
                        </a:cubicBezTo>
                        <a:cubicBezTo>
                          <a:pt x="1499" y="409"/>
                          <a:pt x="681" y="817"/>
                          <a:pt x="0" y="1226"/>
                        </a:cubicBezTo>
                        <a:close/>
                      </a:path>
                    </a:pathLst>
                  </a:custGeom>
                  <a:solidFill>
                    <a:srgbClr val="FFD61D"/>
                  </a:solidFill>
                  <a:ln w="0" cap="flat">
                    <a:noFill/>
                    <a:prstDash val="solid"/>
                    <a:miter/>
                  </a:ln>
                </p:spPr>
                <p:txBody>
                  <a:bodyPr rtlCol="0" anchor="ctr"/>
                  <a:lstStyle/>
                  <a:p>
                    <a:endParaRPr lang="en-US"/>
                  </a:p>
                </p:txBody>
              </p:sp>
              <p:sp>
                <p:nvSpPr>
                  <p:cNvPr id="1708" name="Freeform: Shape 596">
                    <a:extLst>
                      <a:ext uri="{FF2B5EF4-FFF2-40B4-BE49-F238E27FC236}">
                        <a16:creationId xmlns:a16="http://schemas.microsoft.com/office/drawing/2014/main" id="{332C8E87-DC73-F897-9BD3-0555C774B31C}"/>
                      </a:ext>
                    </a:extLst>
                  </p:cNvPr>
                  <p:cNvSpPr/>
                  <p:nvPr/>
                </p:nvSpPr>
                <p:spPr>
                  <a:xfrm>
                    <a:off x="5415359" y="4289970"/>
                    <a:ext cx="94085" cy="35696"/>
                  </a:xfrm>
                  <a:custGeom>
                    <a:avLst/>
                    <a:gdLst>
                      <a:gd name="connsiteX0" fmla="*/ 5655 w 94085"/>
                      <a:gd name="connsiteY0" fmla="*/ 26977 h 35696"/>
                      <a:gd name="connsiteX1" fmla="*/ 614 w 94085"/>
                      <a:gd name="connsiteY1" fmla="*/ 35696 h 35696"/>
                      <a:gd name="connsiteX2" fmla="*/ 9061 w 94085"/>
                      <a:gd name="connsiteY2" fmla="*/ 33516 h 35696"/>
                      <a:gd name="connsiteX3" fmla="*/ 8380 w 94085"/>
                      <a:gd name="connsiteY3" fmla="*/ 34879 h 35696"/>
                      <a:gd name="connsiteX4" fmla="*/ 18734 w 94085"/>
                      <a:gd name="connsiteY4" fmla="*/ 33789 h 35696"/>
                      <a:gd name="connsiteX5" fmla="*/ 15056 w 94085"/>
                      <a:gd name="connsiteY5" fmla="*/ 29020 h 35696"/>
                      <a:gd name="connsiteX6" fmla="*/ 30043 w 94085"/>
                      <a:gd name="connsiteY6" fmla="*/ 33244 h 35696"/>
                      <a:gd name="connsiteX7" fmla="*/ 45166 w 94085"/>
                      <a:gd name="connsiteY7" fmla="*/ 29701 h 35696"/>
                      <a:gd name="connsiteX8" fmla="*/ 44076 w 94085"/>
                      <a:gd name="connsiteY8" fmla="*/ 30655 h 35696"/>
                      <a:gd name="connsiteX9" fmla="*/ 46120 w 94085"/>
                      <a:gd name="connsiteY9" fmla="*/ 29293 h 35696"/>
                      <a:gd name="connsiteX10" fmla="*/ 92171 w 94085"/>
                      <a:gd name="connsiteY10" fmla="*/ 7766 h 35696"/>
                      <a:gd name="connsiteX11" fmla="*/ 89310 w 94085"/>
                      <a:gd name="connsiteY11" fmla="*/ 0 h 35696"/>
                      <a:gd name="connsiteX12" fmla="*/ 67102 w 94085"/>
                      <a:gd name="connsiteY12" fmla="*/ 14170 h 35696"/>
                      <a:gd name="connsiteX13" fmla="*/ 65058 w 94085"/>
                      <a:gd name="connsiteY13" fmla="*/ 12126 h 35696"/>
                      <a:gd name="connsiteX14" fmla="*/ 60970 w 94085"/>
                      <a:gd name="connsiteY14" fmla="*/ 18121 h 35696"/>
                      <a:gd name="connsiteX15" fmla="*/ 66829 w 94085"/>
                      <a:gd name="connsiteY15" fmla="*/ 17167 h 35696"/>
                      <a:gd name="connsiteX16" fmla="*/ 38626 w 94085"/>
                      <a:gd name="connsiteY16" fmla="*/ 26840 h 35696"/>
                      <a:gd name="connsiteX17" fmla="*/ 58109 w 94085"/>
                      <a:gd name="connsiteY17" fmla="*/ 17303 h 35696"/>
                      <a:gd name="connsiteX18" fmla="*/ 56611 w 94085"/>
                      <a:gd name="connsiteY18" fmla="*/ 13352 h 35696"/>
                      <a:gd name="connsiteX19" fmla="*/ 31814 w 94085"/>
                      <a:gd name="connsiteY19" fmla="*/ 20846 h 35696"/>
                      <a:gd name="connsiteX20" fmla="*/ 5519 w 94085"/>
                      <a:gd name="connsiteY20" fmla="*/ 26568 h 3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4085" h="35696">
                        <a:moveTo>
                          <a:pt x="5655" y="26977"/>
                        </a:moveTo>
                        <a:cubicBezTo>
                          <a:pt x="20914" y="30110"/>
                          <a:pt x="-4155" y="30928"/>
                          <a:pt x="614" y="35696"/>
                        </a:cubicBezTo>
                        <a:lnTo>
                          <a:pt x="9061" y="33516"/>
                        </a:lnTo>
                        <a:lnTo>
                          <a:pt x="8380" y="34879"/>
                        </a:lnTo>
                        <a:lnTo>
                          <a:pt x="18734" y="33789"/>
                        </a:lnTo>
                        <a:cubicBezTo>
                          <a:pt x="16418" y="31609"/>
                          <a:pt x="14783" y="31609"/>
                          <a:pt x="15056" y="29020"/>
                        </a:cubicBezTo>
                        <a:cubicBezTo>
                          <a:pt x="28544" y="29020"/>
                          <a:pt x="19552" y="31746"/>
                          <a:pt x="30043" y="33244"/>
                        </a:cubicBezTo>
                        <a:lnTo>
                          <a:pt x="45166" y="29701"/>
                        </a:lnTo>
                        <a:lnTo>
                          <a:pt x="44076" y="30655"/>
                        </a:lnTo>
                        <a:cubicBezTo>
                          <a:pt x="45302" y="30383"/>
                          <a:pt x="45847" y="29838"/>
                          <a:pt x="46120" y="29293"/>
                        </a:cubicBezTo>
                        <a:cubicBezTo>
                          <a:pt x="62606" y="23979"/>
                          <a:pt x="78410" y="17031"/>
                          <a:pt x="92171" y="7766"/>
                        </a:cubicBezTo>
                        <a:cubicBezTo>
                          <a:pt x="98847" y="1363"/>
                          <a:pt x="85631" y="6540"/>
                          <a:pt x="89310" y="0"/>
                        </a:cubicBezTo>
                        <a:cubicBezTo>
                          <a:pt x="80999" y="5858"/>
                          <a:pt x="65875" y="9129"/>
                          <a:pt x="67102" y="14170"/>
                        </a:cubicBezTo>
                        <a:cubicBezTo>
                          <a:pt x="67102" y="13352"/>
                          <a:pt x="67102" y="11853"/>
                          <a:pt x="65058" y="12126"/>
                        </a:cubicBezTo>
                        <a:cubicBezTo>
                          <a:pt x="63832" y="14170"/>
                          <a:pt x="62469" y="16350"/>
                          <a:pt x="60970" y="18121"/>
                        </a:cubicBezTo>
                        <a:cubicBezTo>
                          <a:pt x="63014" y="17985"/>
                          <a:pt x="64922" y="17576"/>
                          <a:pt x="66829" y="17167"/>
                        </a:cubicBezTo>
                        <a:cubicBezTo>
                          <a:pt x="62878" y="23298"/>
                          <a:pt x="42850" y="29157"/>
                          <a:pt x="38626" y="26840"/>
                        </a:cubicBezTo>
                        <a:cubicBezTo>
                          <a:pt x="49526" y="23026"/>
                          <a:pt x="42441" y="19483"/>
                          <a:pt x="58109" y="17303"/>
                        </a:cubicBezTo>
                        <a:cubicBezTo>
                          <a:pt x="57019" y="16350"/>
                          <a:pt x="53613" y="15123"/>
                          <a:pt x="56611" y="13352"/>
                        </a:cubicBezTo>
                        <a:cubicBezTo>
                          <a:pt x="48436" y="16894"/>
                          <a:pt x="40261" y="19347"/>
                          <a:pt x="31814" y="20846"/>
                        </a:cubicBezTo>
                        <a:cubicBezTo>
                          <a:pt x="23503" y="23026"/>
                          <a:pt x="14920" y="23979"/>
                          <a:pt x="5519" y="26568"/>
                        </a:cubicBezTo>
                        <a:close/>
                      </a:path>
                    </a:pathLst>
                  </a:custGeom>
                  <a:solidFill>
                    <a:srgbClr val="FFD61D"/>
                  </a:solidFill>
                  <a:ln w="0" cap="flat">
                    <a:noFill/>
                    <a:prstDash val="solid"/>
                    <a:miter/>
                  </a:ln>
                </p:spPr>
                <p:txBody>
                  <a:bodyPr rtlCol="0" anchor="ctr"/>
                  <a:lstStyle/>
                  <a:p>
                    <a:endParaRPr lang="en-US"/>
                  </a:p>
                </p:txBody>
              </p:sp>
              <p:sp>
                <p:nvSpPr>
                  <p:cNvPr id="1709" name="Freeform: Shape 597">
                    <a:extLst>
                      <a:ext uri="{FF2B5EF4-FFF2-40B4-BE49-F238E27FC236}">
                        <a16:creationId xmlns:a16="http://schemas.microsoft.com/office/drawing/2014/main" id="{ADBF084A-1BEC-ACFB-05EA-E91777FE6BC3}"/>
                      </a:ext>
                    </a:extLst>
                  </p:cNvPr>
                  <p:cNvSpPr/>
                  <p:nvPr/>
                </p:nvSpPr>
                <p:spPr>
                  <a:xfrm>
                    <a:off x="5565979" y="4229728"/>
                    <a:ext cx="272" cy="430"/>
                  </a:xfrm>
                  <a:custGeom>
                    <a:avLst/>
                    <a:gdLst>
                      <a:gd name="connsiteX0" fmla="*/ 0 w 272"/>
                      <a:gd name="connsiteY0" fmla="*/ 22 h 430"/>
                      <a:gd name="connsiteX1" fmla="*/ 273 w 272"/>
                      <a:gd name="connsiteY1" fmla="*/ 431 h 430"/>
                      <a:gd name="connsiteX2" fmla="*/ 0 w 272"/>
                      <a:gd name="connsiteY2" fmla="*/ 22 h 430"/>
                    </a:gdLst>
                    <a:ahLst/>
                    <a:cxnLst>
                      <a:cxn ang="0">
                        <a:pos x="connsiteX0" y="connsiteY0"/>
                      </a:cxn>
                      <a:cxn ang="0">
                        <a:pos x="connsiteX1" y="connsiteY1"/>
                      </a:cxn>
                      <a:cxn ang="0">
                        <a:pos x="connsiteX2" y="connsiteY2"/>
                      </a:cxn>
                    </a:cxnLst>
                    <a:rect l="l" t="t" r="r" b="b"/>
                    <a:pathLst>
                      <a:path w="272" h="430">
                        <a:moveTo>
                          <a:pt x="0" y="22"/>
                        </a:moveTo>
                        <a:lnTo>
                          <a:pt x="273" y="431"/>
                        </a:lnTo>
                        <a:cubicBezTo>
                          <a:pt x="273" y="431"/>
                          <a:pt x="273" y="-114"/>
                          <a:pt x="0" y="22"/>
                        </a:cubicBezTo>
                        <a:close/>
                      </a:path>
                    </a:pathLst>
                  </a:custGeom>
                  <a:solidFill>
                    <a:srgbClr val="FFD61D"/>
                  </a:solidFill>
                  <a:ln w="0" cap="flat">
                    <a:noFill/>
                    <a:prstDash val="solid"/>
                    <a:miter/>
                  </a:ln>
                </p:spPr>
                <p:txBody>
                  <a:bodyPr rtlCol="0" anchor="ctr"/>
                  <a:lstStyle/>
                  <a:p>
                    <a:endParaRPr lang="en-US"/>
                  </a:p>
                </p:txBody>
              </p:sp>
              <p:sp>
                <p:nvSpPr>
                  <p:cNvPr id="1710" name="Freeform: Shape 598">
                    <a:extLst>
                      <a:ext uri="{FF2B5EF4-FFF2-40B4-BE49-F238E27FC236}">
                        <a16:creationId xmlns:a16="http://schemas.microsoft.com/office/drawing/2014/main" id="{41C63C81-740A-A552-C5EB-761B35898A43}"/>
                      </a:ext>
                    </a:extLst>
                  </p:cNvPr>
                  <p:cNvSpPr/>
                  <p:nvPr/>
                </p:nvSpPr>
                <p:spPr>
                  <a:xfrm>
                    <a:off x="5561483" y="4230159"/>
                    <a:ext cx="7221" cy="13351"/>
                  </a:xfrm>
                  <a:custGeom>
                    <a:avLst/>
                    <a:gdLst>
                      <a:gd name="connsiteX0" fmla="*/ 818 w 7221"/>
                      <a:gd name="connsiteY0" fmla="*/ 3815 h 13351"/>
                      <a:gd name="connsiteX1" fmla="*/ 0 w 7221"/>
                      <a:gd name="connsiteY1" fmla="*/ 13352 h 13351"/>
                      <a:gd name="connsiteX2" fmla="*/ 7221 w 7221"/>
                      <a:gd name="connsiteY2" fmla="*/ 2725 h 13351"/>
                      <a:gd name="connsiteX3" fmla="*/ 4905 w 7221"/>
                      <a:gd name="connsiteY3" fmla="*/ 0 h 13351"/>
                      <a:gd name="connsiteX4" fmla="*/ 1771 w 7221"/>
                      <a:gd name="connsiteY4" fmla="*/ 6676 h 13351"/>
                      <a:gd name="connsiteX5" fmla="*/ 954 w 7221"/>
                      <a:gd name="connsiteY5" fmla="*/ 3815 h 13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21" h="13351">
                        <a:moveTo>
                          <a:pt x="818" y="3815"/>
                        </a:moveTo>
                        <a:lnTo>
                          <a:pt x="0" y="13352"/>
                        </a:lnTo>
                        <a:lnTo>
                          <a:pt x="7221" y="2725"/>
                        </a:lnTo>
                        <a:lnTo>
                          <a:pt x="4905" y="0"/>
                        </a:lnTo>
                        <a:cubicBezTo>
                          <a:pt x="4905" y="1362"/>
                          <a:pt x="3815" y="5995"/>
                          <a:pt x="1771" y="6676"/>
                        </a:cubicBezTo>
                        <a:lnTo>
                          <a:pt x="954" y="3815"/>
                        </a:lnTo>
                        <a:close/>
                      </a:path>
                    </a:pathLst>
                  </a:custGeom>
                  <a:solidFill>
                    <a:srgbClr val="FFD61D"/>
                  </a:solidFill>
                  <a:ln w="0" cap="flat">
                    <a:noFill/>
                    <a:prstDash val="solid"/>
                    <a:miter/>
                  </a:ln>
                </p:spPr>
                <p:txBody>
                  <a:bodyPr rtlCol="0" anchor="ctr"/>
                  <a:lstStyle/>
                  <a:p>
                    <a:endParaRPr lang="en-US"/>
                  </a:p>
                </p:txBody>
              </p:sp>
              <p:sp>
                <p:nvSpPr>
                  <p:cNvPr id="1711" name="Freeform: Shape 599">
                    <a:extLst>
                      <a:ext uri="{FF2B5EF4-FFF2-40B4-BE49-F238E27FC236}">
                        <a16:creationId xmlns:a16="http://schemas.microsoft.com/office/drawing/2014/main" id="{3D2CEDE8-325B-1448-26D3-C585938FD1E7}"/>
                      </a:ext>
                    </a:extLst>
                  </p:cNvPr>
                  <p:cNvSpPr/>
                  <p:nvPr/>
                </p:nvSpPr>
                <p:spPr>
                  <a:xfrm>
                    <a:off x="5551810" y="4240257"/>
                    <a:ext cx="6927" cy="12518"/>
                  </a:xfrm>
                  <a:custGeom>
                    <a:avLst/>
                    <a:gdLst>
                      <a:gd name="connsiteX0" fmla="*/ 5586 w 6927"/>
                      <a:gd name="connsiteY0" fmla="*/ 12518 h 12518"/>
                      <a:gd name="connsiteX1" fmla="*/ 1771 w 6927"/>
                      <a:gd name="connsiteY1" fmla="*/ 5842 h 12518"/>
                      <a:gd name="connsiteX2" fmla="*/ 6540 w 6927"/>
                      <a:gd name="connsiteY2" fmla="*/ 256 h 12518"/>
                      <a:gd name="connsiteX3" fmla="*/ 0 w 6927"/>
                      <a:gd name="connsiteY3" fmla="*/ 6932 h 12518"/>
                      <a:gd name="connsiteX4" fmla="*/ 5586 w 6927"/>
                      <a:gd name="connsiteY4" fmla="*/ 12518 h 12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 h="12518">
                        <a:moveTo>
                          <a:pt x="5586" y="12518"/>
                        </a:moveTo>
                        <a:cubicBezTo>
                          <a:pt x="8856" y="6387"/>
                          <a:pt x="5586" y="4207"/>
                          <a:pt x="1771" y="5842"/>
                        </a:cubicBezTo>
                        <a:cubicBezTo>
                          <a:pt x="4224" y="120"/>
                          <a:pt x="7221" y="6115"/>
                          <a:pt x="6540" y="256"/>
                        </a:cubicBezTo>
                        <a:cubicBezTo>
                          <a:pt x="4224" y="-1379"/>
                          <a:pt x="681" y="5297"/>
                          <a:pt x="0" y="6932"/>
                        </a:cubicBezTo>
                        <a:lnTo>
                          <a:pt x="5586" y="12518"/>
                        </a:lnTo>
                        <a:close/>
                      </a:path>
                    </a:pathLst>
                  </a:custGeom>
                  <a:solidFill>
                    <a:srgbClr val="FFD61D"/>
                  </a:solidFill>
                  <a:ln w="0" cap="flat">
                    <a:noFill/>
                    <a:prstDash val="solid"/>
                    <a:miter/>
                  </a:ln>
                </p:spPr>
                <p:txBody>
                  <a:bodyPr rtlCol="0" anchor="ctr"/>
                  <a:lstStyle/>
                  <a:p>
                    <a:endParaRPr lang="en-US"/>
                  </a:p>
                </p:txBody>
              </p:sp>
              <p:sp>
                <p:nvSpPr>
                  <p:cNvPr id="1712" name="Freeform: Shape 600">
                    <a:extLst>
                      <a:ext uri="{FF2B5EF4-FFF2-40B4-BE49-F238E27FC236}">
                        <a16:creationId xmlns:a16="http://schemas.microsoft.com/office/drawing/2014/main" id="{03069976-0889-FCF4-EEA4-1AEF444950FB}"/>
                      </a:ext>
                    </a:extLst>
                  </p:cNvPr>
                  <p:cNvSpPr/>
                  <p:nvPr/>
                </p:nvSpPr>
                <p:spPr>
                  <a:xfrm>
                    <a:off x="5515432" y="4283158"/>
                    <a:ext cx="4087" cy="2452"/>
                  </a:xfrm>
                  <a:custGeom>
                    <a:avLst/>
                    <a:gdLst>
                      <a:gd name="connsiteX0" fmla="*/ 3542 w 4087"/>
                      <a:gd name="connsiteY0" fmla="*/ 2452 h 2452"/>
                      <a:gd name="connsiteX1" fmla="*/ 4087 w 4087"/>
                      <a:gd name="connsiteY1" fmla="*/ 0 h 2452"/>
                      <a:gd name="connsiteX2" fmla="*/ 0 w 4087"/>
                      <a:gd name="connsiteY2" fmla="*/ 2452 h 2452"/>
                      <a:gd name="connsiteX3" fmla="*/ 3542 w 4087"/>
                      <a:gd name="connsiteY3" fmla="*/ 2452 h 2452"/>
                    </a:gdLst>
                    <a:ahLst/>
                    <a:cxnLst>
                      <a:cxn ang="0">
                        <a:pos x="connsiteX0" y="connsiteY0"/>
                      </a:cxn>
                      <a:cxn ang="0">
                        <a:pos x="connsiteX1" y="connsiteY1"/>
                      </a:cxn>
                      <a:cxn ang="0">
                        <a:pos x="connsiteX2" y="connsiteY2"/>
                      </a:cxn>
                      <a:cxn ang="0">
                        <a:pos x="connsiteX3" y="connsiteY3"/>
                      </a:cxn>
                    </a:cxnLst>
                    <a:rect l="l" t="t" r="r" b="b"/>
                    <a:pathLst>
                      <a:path w="4087" h="2452">
                        <a:moveTo>
                          <a:pt x="3542" y="2452"/>
                        </a:moveTo>
                        <a:lnTo>
                          <a:pt x="4087" y="0"/>
                        </a:lnTo>
                        <a:lnTo>
                          <a:pt x="0" y="2452"/>
                        </a:lnTo>
                        <a:lnTo>
                          <a:pt x="3542" y="2452"/>
                        </a:lnTo>
                        <a:close/>
                      </a:path>
                    </a:pathLst>
                  </a:custGeom>
                  <a:solidFill>
                    <a:srgbClr val="FFD61D"/>
                  </a:solidFill>
                  <a:ln w="0" cap="flat">
                    <a:noFill/>
                    <a:prstDash val="solid"/>
                    <a:miter/>
                  </a:ln>
                </p:spPr>
                <p:txBody>
                  <a:bodyPr rtlCol="0" anchor="ctr"/>
                  <a:lstStyle/>
                  <a:p>
                    <a:endParaRPr lang="en-US"/>
                  </a:p>
                </p:txBody>
              </p:sp>
              <p:sp>
                <p:nvSpPr>
                  <p:cNvPr id="1713" name="Freeform: Shape 601">
                    <a:extLst>
                      <a:ext uri="{FF2B5EF4-FFF2-40B4-BE49-F238E27FC236}">
                        <a16:creationId xmlns:a16="http://schemas.microsoft.com/office/drawing/2014/main" id="{D62D1E7C-2892-88E9-F9CB-3E959244326E}"/>
                      </a:ext>
                    </a:extLst>
                  </p:cNvPr>
                  <p:cNvSpPr/>
                  <p:nvPr/>
                </p:nvSpPr>
                <p:spPr>
                  <a:xfrm>
                    <a:off x="5519383" y="4278798"/>
                    <a:ext cx="4087" cy="4359"/>
                  </a:xfrm>
                  <a:custGeom>
                    <a:avLst/>
                    <a:gdLst>
                      <a:gd name="connsiteX0" fmla="*/ 136 w 4087"/>
                      <a:gd name="connsiteY0" fmla="*/ 4360 h 4359"/>
                      <a:gd name="connsiteX1" fmla="*/ 4087 w 4087"/>
                      <a:gd name="connsiteY1" fmla="*/ 1771 h 4359"/>
                      <a:gd name="connsiteX2" fmla="*/ 954 w 4087"/>
                      <a:gd name="connsiteY2" fmla="*/ 0 h 4359"/>
                      <a:gd name="connsiteX3" fmla="*/ 0 w 4087"/>
                      <a:gd name="connsiteY3" fmla="*/ 4224 h 4359"/>
                    </a:gdLst>
                    <a:ahLst/>
                    <a:cxnLst>
                      <a:cxn ang="0">
                        <a:pos x="connsiteX0" y="connsiteY0"/>
                      </a:cxn>
                      <a:cxn ang="0">
                        <a:pos x="connsiteX1" y="connsiteY1"/>
                      </a:cxn>
                      <a:cxn ang="0">
                        <a:pos x="connsiteX2" y="connsiteY2"/>
                      </a:cxn>
                      <a:cxn ang="0">
                        <a:pos x="connsiteX3" y="connsiteY3"/>
                      </a:cxn>
                    </a:cxnLst>
                    <a:rect l="l" t="t" r="r" b="b"/>
                    <a:pathLst>
                      <a:path w="4087" h="4359">
                        <a:moveTo>
                          <a:pt x="136" y="4360"/>
                        </a:moveTo>
                        <a:lnTo>
                          <a:pt x="4087" y="1771"/>
                        </a:lnTo>
                        <a:cubicBezTo>
                          <a:pt x="3134" y="954"/>
                          <a:pt x="2044" y="273"/>
                          <a:pt x="954" y="0"/>
                        </a:cubicBezTo>
                        <a:lnTo>
                          <a:pt x="0" y="4224"/>
                        </a:lnTo>
                        <a:close/>
                      </a:path>
                    </a:pathLst>
                  </a:custGeom>
                  <a:solidFill>
                    <a:srgbClr val="FFD61D"/>
                  </a:solidFill>
                  <a:ln w="0" cap="flat">
                    <a:noFill/>
                    <a:prstDash val="solid"/>
                    <a:miter/>
                  </a:ln>
                </p:spPr>
                <p:txBody>
                  <a:bodyPr rtlCol="0" anchor="ctr"/>
                  <a:lstStyle/>
                  <a:p>
                    <a:endParaRPr lang="en-US"/>
                  </a:p>
                </p:txBody>
              </p:sp>
              <p:sp>
                <p:nvSpPr>
                  <p:cNvPr id="1714" name="Freeform: Shape 602">
                    <a:extLst>
                      <a:ext uri="{FF2B5EF4-FFF2-40B4-BE49-F238E27FC236}">
                        <a16:creationId xmlns:a16="http://schemas.microsoft.com/office/drawing/2014/main" id="{E34C3815-C1B8-57AD-0C25-71073E037A96}"/>
                      </a:ext>
                    </a:extLst>
                  </p:cNvPr>
                  <p:cNvSpPr/>
                  <p:nvPr/>
                </p:nvSpPr>
                <p:spPr>
                  <a:xfrm>
                    <a:off x="5533961" y="4269397"/>
                    <a:ext cx="5449" cy="4224"/>
                  </a:xfrm>
                  <a:custGeom>
                    <a:avLst/>
                    <a:gdLst>
                      <a:gd name="connsiteX0" fmla="*/ 0 w 5449"/>
                      <a:gd name="connsiteY0" fmla="*/ 4224 h 4224"/>
                      <a:gd name="connsiteX1" fmla="*/ 5450 w 5449"/>
                      <a:gd name="connsiteY1" fmla="*/ 0 h 4224"/>
                      <a:gd name="connsiteX2" fmla="*/ 0 w 5449"/>
                      <a:gd name="connsiteY2" fmla="*/ 4224 h 4224"/>
                    </a:gdLst>
                    <a:ahLst/>
                    <a:cxnLst>
                      <a:cxn ang="0">
                        <a:pos x="connsiteX0" y="connsiteY0"/>
                      </a:cxn>
                      <a:cxn ang="0">
                        <a:pos x="connsiteX1" y="connsiteY1"/>
                      </a:cxn>
                      <a:cxn ang="0">
                        <a:pos x="connsiteX2" y="connsiteY2"/>
                      </a:cxn>
                    </a:cxnLst>
                    <a:rect l="l" t="t" r="r" b="b"/>
                    <a:pathLst>
                      <a:path w="5449" h="4224">
                        <a:moveTo>
                          <a:pt x="0" y="4224"/>
                        </a:moveTo>
                        <a:cubicBezTo>
                          <a:pt x="1635" y="3134"/>
                          <a:pt x="3406" y="1771"/>
                          <a:pt x="5450" y="0"/>
                        </a:cubicBezTo>
                        <a:lnTo>
                          <a:pt x="0" y="4224"/>
                        </a:lnTo>
                        <a:close/>
                      </a:path>
                    </a:pathLst>
                  </a:custGeom>
                  <a:solidFill>
                    <a:srgbClr val="FFD61D"/>
                  </a:solidFill>
                  <a:ln w="0" cap="flat">
                    <a:noFill/>
                    <a:prstDash val="solid"/>
                    <a:miter/>
                  </a:ln>
                </p:spPr>
                <p:txBody>
                  <a:bodyPr rtlCol="0" anchor="ctr"/>
                  <a:lstStyle/>
                  <a:p>
                    <a:endParaRPr lang="en-US"/>
                  </a:p>
                </p:txBody>
              </p:sp>
              <p:sp>
                <p:nvSpPr>
                  <p:cNvPr id="1715" name="Freeform: Shape 603">
                    <a:extLst>
                      <a:ext uri="{FF2B5EF4-FFF2-40B4-BE49-F238E27FC236}">
                        <a16:creationId xmlns:a16="http://schemas.microsoft.com/office/drawing/2014/main" id="{65D142F9-6629-5F00-7BC3-C34C35094072}"/>
                      </a:ext>
                    </a:extLst>
                  </p:cNvPr>
                  <p:cNvSpPr/>
                  <p:nvPr/>
                </p:nvSpPr>
                <p:spPr>
                  <a:xfrm>
                    <a:off x="5529057" y="4273621"/>
                    <a:ext cx="4768" cy="2997"/>
                  </a:xfrm>
                  <a:custGeom>
                    <a:avLst/>
                    <a:gdLst>
                      <a:gd name="connsiteX0" fmla="*/ 0 w 4768"/>
                      <a:gd name="connsiteY0" fmla="*/ 2725 h 2997"/>
                      <a:gd name="connsiteX1" fmla="*/ 409 w 4768"/>
                      <a:gd name="connsiteY1" fmla="*/ 2997 h 2997"/>
                      <a:gd name="connsiteX2" fmla="*/ 4768 w 4768"/>
                      <a:gd name="connsiteY2" fmla="*/ 0 h 2997"/>
                      <a:gd name="connsiteX3" fmla="*/ 0 w 4768"/>
                      <a:gd name="connsiteY3" fmla="*/ 2725 h 2997"/>
                    </a:gdLst>
                    <a:ahLst/>
                    <a:cxnLst>
                      <a:cxn ang="0">
                        <a:pos x="connsiteX0" y="connsiteY0"/>
                      </a:cxn>
                      <a:cxn ang="0">
                        <a:pos x="connsiteX1" y="connsiteY1"/>
                      </a:cxn>
                      <a:cxn ang="0">
                        <a:pos x="connsiteX2" y="connsiteY2"/>
                      </a:cxn>
                      <a:cxn ang="0">
                        <a:pos x="connsiteX3" y="connsiteY3"/>
                      </a:cxn>
                    </a:cxnLst>
                    <a:rect l="l" t="t" r="r" b="b"/>
                    <a:pathLst>
                      <a:path w="4768" h="2997">
                        <a:moveTo>
                          <a:pt x="0" y="2725"/>
                        </a:moveTo>
                        <a:lnTo>
                          <a:pt x="409" y="2997"/>
                        </a:lnTo>
                        <a:cubicBezTo>
                          <a:pt x="1907" y="2044"/>
                          <a:pt x="3406" y="1090"/>
                          <a:pt x="4768" y="0"/>
                        </a:cubicBezTo>
                        <a:cubicBezTo>
                          <a:pt x="3270" y="1090"/>
                          <a:pt x="1499" y="1907"/>
                          <a:pt x="0" y="2725"/>
                        </a:cubicBezTo>
                        <a:close/>
                      </a:path>
                    </a:pathLst>
                  </a:custGeom>
                  <a:solidFill>
                    <a:srgbClr val="FFD61D"/>
                  </a:solidFill>
                  <a:ln w="0" cap="flat">
                    <a:noFill/>
                    <a:prstDash val="solid"/>
                    <a:miter/>
                  </a:ln>
                </p:spPr>
                <p:txBody>
                  <a:bodyPr rtlCol="0" anchor="ctr"/>
                  <a:lstStyle/>
                  <a:p>
                    <a:endParaRPr lang="en-US"/>
                  </a:p>
                </p:txBody>
              </p:sp>
              <p:sp>
                <p:nvSpPr>
                  <p:cNvPr id="1716" name="Freeform: Shape 604">
                    <a:extLst>
                      <a:ext uri="{FF2B5EF4-FFF2-40B4-BE49-F238E27FC236}">
                        <a16:creationId xmlns:a16="http://schemas.microsoft.com/office/drawing/2014/main" id="{D176502B-A0DB-93CD-C8BF-3D175F377F2C}"/>
                      </a:ext>
                    </a:extLst>
                  </p:cNvPr>
                  <p:cNvSpPr/>
                  <p:nvPr/>
                </p:nvSpPr>
                <p:spPr>
                  <a:xfrm>
                    <a:off x="5523470" y="4276618"/>
                    <a:ext cx="9945" cy="5757"/>
                  </a:xfrm>
                  <a:custGeom>
                    <a:avLst/>
                    <a:gdLst>
                      <a:gd name="connsiteX0" fmla="*/ 0 w 9945"/>
                      <a:gd name="connsiteY0" fmla="*/ 3951 h 5757"/>
                      <a:gd name="connsiteX1" fmla="*/ 9946 w 9945"/>
                      <a:gd name="connsiteY1" fmla="*/ 2452 h 5757"/>
                      <a:gd name="connsiteX2" fmla="*/ 6131 w 9945"/>
                      <a:gd name="connsiteY2" fmla="*/ 0 h 5757"/>
                      <a:gd name="connsiteX3" fmla="*/ 0 w 9945"/>
                      <a:gd name="connsiteY3" fmla="*/ 3951 h 5757"/>
                    </a:gdLst>
                    <a:ahLst/>
                    <a:cxnLst>
                      <a:cxn ang="0">
                        <a:pos x="connsiteX0" y="connsiteY0"/>
                      </a:cxn>
                      <a:cxn ang="0">
                        <a:pos x="connsiteX1" y="connsiteY1"/>
                      </a:cxn>
                      <a:cxn ang="0">
                        <a:pos x="connsiteX2" y="connsiteY2"/>
                      </a:cxn>
                      <a:cxn ang="0">
                        <a:pos x="connsiteX3" y="connsiteY3"/>
                      </a:cxn>
                    </a:cxnLst>
                    <a:rect l="l" t="t" r="r" b="b"/>
                    <a:pathLst>
                      <a:path w="9945" h="5757">
                        <a:moveTo>
                          <a:pt x="0" y="3951"/>
                        </a:moveTo>
                        <a:cubicBezTo>
                          <a:pt x="2316" y="5722"/>
                          <a:pt x="4905" y="7493"/>
                          <a:pt x="9946" y="2452"/>
                        </a:cubicBezTo>
                        <a:lnTo>
                          <a:pt x="6131" y="0"/>
                        </a:lnTo>
                        <a:lnTo>
                          <a:pt x="0" y="3951"/>
                        </a:lnTo>
                        <a:close/>
                      </a:path>
                    </a:pathLst>
                  </a:custGeom>
                  <a:solidFill>
                    <a:srgbClr val="FFD61D"/>
                  </a:solidFill>
                  <a:ln w="0" cap="flat">
                    <a:noFill/>
                    <a:prstDash val="solid"/>
                    <a:miter/>
                  </a:ln>
                </p:spPr>
                <p:txBody>
                  <a:bodyPr rtlCol="0" anchor="ctr"/>
                  <a:lstStyle/>
                  <a:p>
                    <a:endParaRPr lang="en-US"/>
                  </a:p>
                </p:txBody>
              </p:sp>
              <p:sp>
                <p:nvSpPr>
                  <p:cNvPr id="1717" name="Freeform: Shape 605">
                    <a:extLst>
                      <a:ext uri="{FF2B5EF4-FFF2-40B4-BE49-F238E27FC236}">
                        <a16:creationId xmlns:a16="http://schemas.microsoft.com/office/drawing/2014/main" id="{A8A520F7-F8E5-D860-F653-408BB4816361}"/>
                      </a:ext>
                    </a:extLst>
                  </p:cNvPr>
                  <p:cNvSpPr/>
                  <p:nvPr/>
                </p:nvSpPr>
                <p:spPr>
                  <a:xfrm>
                    <a:off x="5366107" y="4230703"/>
                    <a:ext cx="3678" cy="953"/>
                  </a:xfrm>
                  <a:custGeom>
                    <a:avLst/>
                    <a:gdLst>
                      <a:gd name="connsiteX0" fmla="*/ 136 w 3678"/>
                      <a:gd name="connsiteY0" fmla="*/ 545 h 953"/>
                      <a:gd name="connsiteX1" fmla="*/ 3679 w 3678"/>
                      <a:gd name="connsiteY1" fmla="*/ 954 h 953"/>
                      <a:gd name="connsiteX2" fmla="*/ 3679 w 3678"/>
                      <a:gd name="connsiteY2" fmla="*/ 409 h 953"/>
                      <a:gd name="connsiteX3" fmla="*/ 0 w 3678"/>
                      <a:gd name="connsiteY3" fmla="*/ 0 h 953"/>
                      <a:gd name="connsiteX4" fmla="*/ 136 w 3678"/>
                      <a:gd name="connsiteY4" fmla="*/ 545 h 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78" h="953">
                        <a:moveTo>
                          <a:pt x="136" y="545"/>
                        </a:moveTo>
                        <a:lnTo>
                          <a:pt x="3679" y="954"/>
                        </a:lnTo>
                        <a:lnTo>
                          <a:pt x="3679" y="409"/>
                        </a:lnTo>
                        <a:lnTo>
                          <a:pt x="0" y="0"/>
                        </a:lnTo>
                        <a:lnTo>
                          <a:pt x="136" y="545"/>
                        </a:lnTo>
                        <a:close/>
                      </a:path>
                    </a:pathLst>
                  </a:custGeom>
                  <a:solidFill>
                    <a:srgbClr val="FFD61D"/>
                  </a:solidFill>
                  <a:ln w="0" cap="flat">
                    <a:noFill/>
                    <a:prstDash val="solid"/>
                    <a:miter/>
                  </a:ln>
                </p:spPr>
                <p:txBody>
                  <a:bodyPr rtlCol="0" anchor="ctr"/>
                  <a:lstStyle/>
                  <a:p>
                    <a:endParaRPr lang="en-US"/>
                  </a:p>
                </p:txBody>
              </p:sp>
              <p:sp>
                <p:nvSpPr>
                  <p:cNvPr id="1718" name="Freeform: Shape 606">
                    <a:extLst>
                      <a:ext uri="{FF2B5EF4-FFF2-40B4-BE49-F238E27FC236}">
                        <a16:creationId xmlns:a16="http://schemas.microsoft.com/office/drawing/2014/main" id="{8950819B-C721-A56C-88B2-258B1C0A0C20}"/>
                      </a:ext>
                    </a:extLst>
                  </p:cNvPr>
                  <p:cNvSpPr/>
                  <p:nvPr/>
                </p:nvSpPr>
                <p:spPr>
                  <a:xfrm>
                    <a:off x="5382592" y="4240922"/>
                    <a:ext cx="2452" cy="817"/>
                  </a:xfrm>
                  <a:custGeom>
                    <a:avLst/>
                    <a:gdLst>
                      <a:gd name="connsiteX0" fmla="*/ 0 w 2452"/>
                      <a:gd name="connsiteY0" fmla="*/ 817 h 817"/>
                      <a:gd name="connsiteX1" fmla="*/ 2452 w 2452"/>
                      <a:gd name="connsiteY1" fmla="*/ 0 h 817"/>
                      <a:gd name="connsiteX2" fmla="*/ 0 w 2452"/>
                      <a:gd name="connsiteY2" fmla="*/ 817 h 817"/>
                    </a:gdLst>
                    <a:ahLst/>
                    <a:cxnLst>
                      <a:cxn ang="0">
                        <a:pos x="connsiteX0" y="connsiteY0"/>
                      </a:cxn>
                      <a:cxn ang="0">
                        <a:pos x="connsiteX1" y="connsiteY1"/>
                      </a:cxn>
                      <a:cxn ang="0">
                        <a:pos x="connsiteX2" y="connsiteY2"/>
                      </a:cxn>
                    </a:cxnLst>
                    <a:rect l="l" t="t" r="r" b="b"/>
                    <a:pathLst>
                      <a:path w="2452" h="817">
                        <a:moveTo>
                          <a:pt x="0" y="817"/>
                        </a:moveTo>
                        <a:cubicBezTo>
                          <a:pt x="954" y="545"/>
                          <a:pt x="1771" y="273"/>
                          <a:pt x="2452" y="0"/>
                        </a:cubicBezTo>
                        <a:cubicBezTo>
                          <a:pt x="1499" y="0"/>
                          <a:pt x="681" y="273"/>
                          <a:pt x="0" y="817"/>
                        </a:cubicBezTo>
                        <a:close/>
                      </a:path>
                    </a:pathLst>
                  </a:custGeom>
                  <a:solidFill>
                    <a:srgbClr val="FFD61D"/>
                  </a:solidFill>
                  <a:ln w="0" cap="flat">
                    <a:noFill/>
                    <a:prstDash val="solid"/>
                    <a:miter/>
                  </a:ln>
                </p:spPr>
                <p:txBody>
                  <a:bodyPr rtlCol="0" anchor="ctr"/>
                  <a:lstStyle/>
                  <a:p>
                    <a:endParaRPr lang="en-US"/>
                  </a:p>
                </p:txBody>
              </p:sp>
              <p:sp>
                <p:nvSpPr>
                  <p:cNvPr id="1719" name="Freeform: Shape 607">
                    <a:extLst>
                      <a:ext uri="{FF2B5EF4-FFF2-40B4-BE49-F238E27FC236}">
                        <a16:creationId xmlns:a16="http://schemas.microsoft.com/office/drawing/2014/main" id="{8FF7EA61-2960-97B1-514B-534500806034}"/>
                      </a:ext>
                    </a:extLst>
                  </p:cNvPr>
                  <p:cNvSpPr/>
                  <p:nvPr/>
                </p:nvSpPr>
                <p:spPr>
                  <a:xfrm>
                    <a:off x="5385045" y="4224393"/>
                    <a:ext cx="22616" cy="19901"/>
                  </a:xfrm>
                  <a:custGeom>
                    <a:avLst/>
                    <a:gdLst>
                      <a:gd name="connsiteX0" fmla="*/ 15123 w 22616"/>
                      <a:gd name="connsiteY0" fmla="*/ 2359 h 19901"/>
                      <a:gd name="connsiteX1" fmla="*/ 15668 w 22616"/>
                      <a:gd name="connsiteY1" fmla="*/ 7536 h 19901"/>
                      <a:gd name="connsiteX2" fmla="*/ 9401 w 22616"/>
                      <a:gd name="connsiteY2" fmla="*/ 11215 h 19901"/>
                      <a:gd name="connsiteX3" fmla="*/ 11445 w 22616"/>
                      <a:gd name="connsiteY3" fmla="*/ 7400 h 19901"/>
                      <a:gd name="connsiteX4" fmla="*/ 8311 w 22616"/>
                      <a:gd name="connsiteY4" fmla="*/ 11488 h 19901"/>
                      <a:gd name="connsiteX5" fmla="*/ 0 w 22616"/>
                      <a:gd name="connsiteY5" fmla="*/ 16529 h 19901"/>
                      <a:gd name="connsiteX6" fmla="*/ 19483 w 22616"/>
                      <a:gd name="connsiteY6" fmla="*/ 18573 h 19901"/>
                      <a:gd name="connsiteX7" fmla="*/ 22617 w 22616"/>
                      <a:gd name="connsiteY7" fmla="*/ 1678 h 19901"/>
                      <a:gd name="connsiteX8" fmla="*/ 15259 w 22616"/>
                      <a:gd name="connsiteY8" fmla="*/ 2495 h 19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616" h="19901">
                        <a:moveTo>
                          <a:pt x="15123" y="2359"/>
                        </a:moveTo>
                        <a:cubicBezTo>
                          <a:pt x="17712" y="5765"/>
                          <a:pt x="9946" y="5220"/>
                          <a:pt x="15668" y="7536"/>
                        </a:cubicBezTo>
                        <a:cubicBezTo>
                          <a:pt x="15668" y="10261"/>
                          <a:pt x="12126" y="12986"/>
                          <a:pt x="9401" y="11215"/>
                        </a:cubicBezTo>
                        <a:cubicBezTo>
                          <a:pt x="10218" y="8899"/>
                          <a:pt x="12671" y="10125"/>
                          <a:pt x="11445" y="7400"/>
                        </a:cubicBezTo>
                        <a:cubicBezTo>
                          <a:pt x="8856" y="9989"/>
                          <a:pt x="8584" y="7536"/>
                          <a:pt x="8311" y="11488"/>
                        </a:cubicBezTo>
                        <a:cubicBezTo>
                          <a:pt x="4360" y="12578"/>
                          <a:pt x="3270" y="15030"/>
                          <a:pt x="0" y="16529"/>
                        </a:cubicBezTo>
                        <a:cubicBezTo>
                          <a:pt x="4632" y="16801"/>
                          <a:pt x="13216" y="22387"/>
                          <a:pt x="19483" y="18573"/>
                        </a:cubicBezTo>
                        <a:cubicBezTo>
                          <a:pt x="23026" y="14213"/>
                          <a:pt x="21799" y="8081"/>
                          <a:pt x="22617" y="1678"/>
                        </a:cubicBezTo>
                        <a:cubicBezTo>
                          <a:pt x="22344" y="588"/>
                          <a:pt x="16349" y="-1864"/>
                          <a:pt x="15259" y="2495"/>
                        </a:cubicBezTo>
                        <a:close/>
                      </a:path>
                    </a:pathLst>
                  </a:custGeom>
                  <a:solidFill>
                    <a:srgbClr val="FFD61D"/>
                  </a:solidFill>
                  <a:ln w="0" cap="flat">
                    <a:noFill/>
                    <a:prstDash val="solid"/>
                    <a:miter/>
                  </a:ln>
                </p:spPr>
                <p:txBody>
                  <a:bodyPr rtlCol="0" anchor="ctr"/>
                  <a:lstStyle/>
                  <a:p>
                    <a:endParaRPr lang="en-US"/>
                  </a:p>
                </p:txBody>
              </p:sp>
              <p:sp>
                <p:nvSpPr>
                  <p:cNvPr id="1720" name="Freeform: Shape 608">
                    <a:extLst>
                      <a:ext uri="{FF2B5EF4-FFF2-40B4-BE49-F238E27FC236}">
                        <a16:creationId xmlns:a16="http://schemas.microsoft.com/office/drawing/2014/main" id="{1216318D-C53D-55A5-65EA-B6FE718B0DAB}"/>
                      </a:ext>
                    </a:extLst>
                  </p:cNvPr>
                  <p:cNvSpPr/>
                  <p:nvPr/>
                </p:nvSpPr>
                <p:spPr>
                  <a:xfrm>
                    <a:off x="5394389" y="4218912"/>
                    <a:ext cx="2645" cy="1195"/>
                  </a:xfrm>
                  <a:custGeom>
                    <a:avLst/>
                    <a:gdLst>
                      <a:gd name="connsiteX0" fmla="*/ 2645 w 2645"/>
                      <a:gd name="connsiteY0" fmla="*/ 620 h 1195"/>
                      <a:gd name="connsiteX1" fmla="*/ 56 w 2645"/>
                      <a:gd name="connsiteY1" fmla="*/ 211 h 1195"/>
                      <a:gd name="connsiteX2" fmla="*/ 2645 w 2645"/>
                      <a:gd name="connsiteY2" fmla="*/ 620 h 1195"/>
                    </a:gdLst>
                    <a:ahLst/>
                    <a:cxnLst>
                      <a:cxn ang="0">
                        <a:pos x="connsiteX0" y="connsiteY0"/>
                      </a:cxn>
                      <a:cxn ang="0">
                        <a:pos x="connsiteX1" y="connsiteY1"/>
                      </a:cxn>
                      <a:cxn ang="0">
                        <a:pos x="connsiteX2" y="connsiteY2"/>
                      </a:cxn>
                    </a:cxnLst>
                    <a:rect l="l" t="t" r="r" b="b"/>
                    <a:pathLst>
                      <a:path w="2645" h="1195">
                        <a:moveTo>
                          <a:pt x="2645" y="620"/>
                        </a:moveTo>
                        <a:cubicBezTo>
                          <a:pt x="1419" y="-198"/>
                          <a:pt x="1010" y="-62"/>
                          <a:pt x="56" y="211"/>
                        </a:cubicBezTo>
                        <a:cubicBezTo>
                          <a:pt x="-352" y="2391"/>
                          <a:pt x="1555" y="211"/>
                          <a:pt x="2645" y="620"/>
                        </a:cubicBezTo>
                        <a:close/>
                      </a:path>
                    </a:pathLst>
                  </a:custGeom>
                  <a:solidFill>
                    <a:srgbClr val="FFD61D"/>
                  </a:solidFill>
                  <a:ln w="0" cap="flat">
                    <a:noFill/>
                    <a:prstDash val="solid"/>
                    <a:miter/>
                  </a:ln>
                </p:spPr>
                <p:txBody>
                  <a:bodyPr rtlCol="0" anchor="ctr"/>
                  <a:lstStyle/>
                  <a:p>
                    <a:endParaRPr lang="en-US"/>
                  </a:p>
                </p:txBody>
              </p:sp>
              <p:sp>
                <p:nvSpPr>
                  <p:cNvPr id="1721" name="Freeform: Shape 609">
                    <a:extLst>
                      <a:ext uri="{FF2B5EF4-FFF2-40B4-BE49-F238E27FC236}">
                        <a16:creationId xmlns:a16="http://schemas.microsoft.com/office/drawing/2014/main" id="{98C0EC11-190B-8063-9180-C5DB5237BF0F}"/>
                      </a:ext>
                    </a:extLst>
                  </p:cNvPr>
                  <p:cNvSpPr/>
                  <p:nvPr/>
                </p:nvSpPr>
                <p:spPr>
                  <a:xfrm>
                    <a:off x="5431913" y="4265173"/>
                    <a:ext cx="5787" cy="4359"/>
                  </a:xfrm>
                  <a:custGeom>
                    <a:avLst/>
                    <a:gdLst>
                      <a:gd name="connsiteX0" fmla="*/ 2725 w 5787"/>
                      <a:gd name="connsiteY0" fmla="*/ 4224 h 4359"/>
                      <a:gd name="connsiteX1" fmla="*/ 5586 w 5787"/>
                      <a:gd name="connsiteY1" fmla="*/ 0 h 4359"/>
                      <a:gd name="connsiteX2" fmla="*/ 0 w 5787"/>
                      <a:gd name="connsiteY2" fmla="*/ 2316 h 4359"/>
                      <a:gd name="connsiteX3" fmla="*/ 2861 w 5787"/>
                      <a:gd name="connsiteY3" fmla="*/ 4360 h 4359"/>
                    </a:gdLst>
                    <a:ahLst/>
                    <a:cxnLst>
                      <a:cxn ang="0">
                        <a:pos x="connsiteX0" y="connsiteY0"/>
                      </a:cxn>
                      <a:cxn ang="0">
                        <a:pos x="connsiteX1" y="connsiteY1"/>
                      </a:cxn>
                      <a:cxn ang="0">
                        <a:pos x="connsiteX2" y="connsiteY2"/>
                      </a:cxn>
                      <a:cxn ang="0">
                        <a:pos x="connsiteX3" y="connsiteY3"/>
                      </a:cxn>
                    </a:cxnLst>
                    <a:rect l="l" t="t" r="r" b="b"/>
                    <a:pathLst>
                      <a:path w="5787" h="4359">
                        <a:moveTo>
                          <a:pt x="2725" y="4224"/>
                        </a:moveTo>
                        <a:cubicBezTo>
                          <a:pt x="2997" y="3270"/>
                          <a:pt x="6676" y="1363"/>
                          <a:pt x="5586" y="0"/>
                        </a:cubicBezTo>
                        <a:lnTo>
                          <a:pt x="0" y="2316"/>
                        </a:lnTo>
                        <a:cubicBezTo>
                          <a:pt x="1363" y="2316"/>
                          <a:pt x="2044" y="3270"/>
                          <a:pt x="2861" y="4360"/>
                        </a:cubicBezTo>
                        <a:close/>
                      </a:path>
                    </a:pathLst>
                  </a:custGeom>
                  <a:solidFill>
                    <a:srgbClr val="FFD61D"/>
                  </a:solidFill>
                  <a:ln w="0" cap="flat">
                    <a:noFill/>
                    <a:prstDash val="solid"/>
                    <a:miter/>
                  </a:ln>
                </p:spPr>
                <p:txBody>
                  <a:bodyPr rtlCol="0" anchor="ctr"/>
                  <a:lstStyle/>
                  <a:p>
                    <a:endParaRPr lang="en-US"/>
                  </a:p>
                </p:txBody>
              </p:sp>
              <p:sp>
                <p:nvSpPr>
                  <p:cNvPr id="1722" name="Freeform: Shape 610">
                    <a:extLst>
                      <a:ext uri="{FF2B5EF4-FFF2-40B4-BE49-F238E27FC236}">
                        <a16:creationId xmlns:a16="http://schemas.microsoft.com/office/drawing/2014/main" id="{35C38C56-6237-FE7E-4DE9-06FDDCBD1752}"/>
                      </a:ext>
                    </a:extLst>
                  </p:cNvPr>
                  <p:cNvSpPr/>
                  <p:nvPr/>
                </p:nvSpPr>
                <p:spPr>
                  <a:xfrm>
                    <a:off x="5429325" y="4267353"/>
                    <a:ext cx="2588" cy="817"/>
                  </a:xfrm>
                  <a:custGeom>
                    <a:avLst/>
                    <a:gdLst>
                      <a:gd name="connsiteX0" fmla="*/ 0 w 2588"/>
                      <a:gd name="connsiteY0" fmla="*/ 817 h 817"/>
                      <a:gd name="connsiteX1" fmla="*/ 2589 w 2588"/>
                      <a:gd name="connsiteY1" fmla="*/ 0 h 817"/>
                      <a:gd name="connsiteX2" fmla="*/ 0 w 2588"/>
                      <a:gd name="connsiteY2" fmla="*/ 817 h 817"/>
                    </a:gdLst>
                    <a:ahLst/>
                    <a:cxnLst>
                      <a:cxn ang="0">
                        <a:pos x="connsiteX0" y="connsiteY0"/>
                      </a:cxn>
                      <a:cxn ang="0">
                        <a:pos x="connsiteX1" y="connsiteY1"/>
                      </a:cxn>
                      <a:cxn ang="0">
                        <a:pos x="connsiteX2" y="connsiteY2"/>
                      </a:cxn>
                    </a:cxnLst>
                    <a:rect l="l" t="t" r="r" b="b"/>
                    <a:pathLst>
                      <a:path w="2588" h="817">
                        <a:moveTo>
                          <a:pt x="0" y="817"/>
                        </a:moveTo>
                        <a:cubicBezTo>
                          <a:pt x="817" y="545"/>
                          <a:pt x="1771" y="409"/>
                          <a:pt x="2589" y="0"/>
                        </a:cubicBezTo>
                        <a:cubicBezTo>
                          <a:pt x="1907" y="0"/>
                          <a:pt x="1090" y="273"/>
                          <a:pt x="0" y="817"/>
                        </a:cubicBezTo>
                        <a:close/>
                      </a:path>
                    </a:pathLst>
                  </a:custGeom>
                  <a:solidFill>
                    <a:srgbClr val="FFD61D"/>
                  </a:solidFill>
                  <a:ln w="0" cap="flat">
                    <a:noFill/>
                    <a:prstDash val="solid"/>
                    <a:miter/>
                  </a:ln>
                </p:spPr>
                <p:txBody>
                  <a:bodyPr rtlCol="0" anchor="ctr"/>
                  <a:lstStyle/>
                  <a:p>
                    <a:endParaRPr lang="en-US"/>
                  </a:p>
                </p:txBody>
              </p:sp>
              <p:sp>
                <p:nvSpPr>
                  <p:cNvPr id="1723" name="Freeform: Shape 611">
                    <a:extLst>
                      <a:ext uri="{FF2B5EF4-FFF2-40B4-BE49-F238E27FC236}">
                        <a16:creationId xmlns:a16="http://schemas.microsoft.com/office/drawing/2014/main" id="{034C1D7F-F609-58CC-1243-2EF11E759081}"/>
                      </a:ext>
                    </a:extLst>
                  </p:cNvPr>
                  <p:cNvSpPr/>
                  <p:nvPr/>
                </p:nvSpPr>
                <p:spPr>
                  <a:xfrm>
                    <a:off x="5434638" y="4269397"/>
                    <a:ext cx="408" cy="545"/>
                  </a:xfrm>
                  <a:custGeom>
                    <a:avLst/>
                    <a:gdLst>
                      <a:gd name="connsiteX0" fmla="*/ 409 w 408"/>
                      <a:gd name="connsiteY0" fmla="*/ 545 h 545"/>
                      <a:gd name="connsiteX1" fmla="*/ 0 w 408"/>
                      <a:gd name="connsiteY1" fmla="*/ 0 h 545"/>
                      <a:gd name="connsiteX2" fmla="*/ 409 w 408"/>
                      <a:gd name="connsiteY2" fmla="*/ 545 h 545"/>
                    </a:gdLst>
                    <a:ahLst/>
                    <a:cxnLst>
                      <a:cxn ang="0">
                        <a:pos x="connsiteX0" y="connsiteY0"/>
                      </a:cxn>
                      <a:cxn ang="0">
                        <a:pos x="connsiteX1" y="connsiteY1"/>
                      </a:cxn>
                      <a:cxn ang="0">
                        <a:pos x="connsiteX2" y="connsiteY2"/>
                      </a:cxn>
                    </a:cxnLst>
                    <a:rect l="l" t="t" r="r" b="b"/>
                    <a:pathLst>
                      <a:path w="408" h="545">
                        <a:moveTo>
                          <a:pt x="409" y="545"/>
                        </a:moveTo>
                        <a:lnTo>
                          <a:pt x="0" y="0"/>
                        </a:lnTo>
                        <a:cubicBezTo>
                          <a:pt x="0" y="0"/>
                          <a:pt x="0" y="409"/>
                          <a:pt x="409" y="545"/>
                        </a:cubicBezTo>
                        <a:close/>
                      </a:path>
                    </a:pathLst>
                  </a:custGeom>
                  <a:solidFill>
                    <a:srgbClr val="FFD61D"/>
                  </a:solidFill>
                  <a:ln w="0" cap="flat">
                    <a:noFill/>
                    <a:prstDash val="solid"/>
                    <a:miter/>
                  </a:ln>
                </p:spPr>
                <p:txBody>
                  <a:bodyPr rtlCol="0" anchor="ctr"/>
                  <a:lstStyle/>
                  <a:p>
                    <a:endParaRPr lang="en-US"/>
                  </a:p>
                </p:txBody>
              </p:sp>
              <p:sp>
                <p:nvSpPr>
                  <p:cNvPr id="1724" name="Freeform: Shape 612">
                    <a:extLst>
                      <a:ext uri="{FF2B5EF4-FFF2-40B4-BE49-F238E27FC236}">
                        <a16:creationId xmlns:a16="http://schemas.microsoft.com/office/drawing/2014/main" id="{D7A7127A-0462-1270-8373-3D65066B7B77}"/>
                      </a:ext>
                    </a:extLst>
                  </p:cNvPr>
                  <p:cNvSpPr/>
                  <p:nvPr/>
                </p:nvSpPr>
                <p:spPr>
                  <a:xfrm>
                    <a:off x="5549085" y="4257544"/>
                    <a:ext cx="3542" cy="4128"/>
                  </a:xfrm>
                  <a:custGeom>
                    <a:avLst/>
                    <a:gdLst>
                      <a:gd name="connsiteX0" fmla="*/ 0 w 3542"/>
                      <a:gd name="connsiteY0" fmla="*/ 3815 h 4128"/>
                      <a:gd name="connsiteX1" fmla="*/ 3542 w 3542"/>
                      <a:gd name="connsiteY1" fmla="*/ 0 h 4128"/>
                      <a:gd name="connsiteX2" fmla="*/ 0 w 3542"/>
                      <a:gd name="connsiteY2" fmla="*/ 3815 h 4128"/>
                    </a:gdLst>
                    <a:ahLst/>
                    <a:cxnLst>
                      <a:cxn ang="0">
                        <a:pos x="connsiteX0" y="connsiteY0"/>
                      </a:cxn>
                      <a:cxn ang="0">
                        <a:pos x="connsiteX1" y="connsiteY1"/>
                      </a:cxn>
                      <a:cxn ang="0">
                        <a:pos x="connsiteX2" y="connsiteY2"/>
                      </a:cxn>
                    </a:cxnLst>
                    <a:rect l="l" t="t" r="r" b="b"/>
                    <a:pathLst>
                      <a:path w="3542" h="4128">
                        <a:moveTo>
                          <a:pt x="0" y="3815"/>
                        </a:moveTo>
                        <a:cubicBezTo>
                          <a:pt x="1226" y="5177"/>
                          <a:pt x="2861" y="1771"/>
                          <a:pt x="3542" y="0"/>
                        </a:cubicBezTo>
                        <a:cubicBezTo>
                          <a:pt x="2452" y="954"/>
                          <a:pt x="681" y="2180"/>
                          <a:pt x="0" y="3815"/>
                        </a:cubicBezTo>
                        <a:close/>
                      </a:path>
                    </a:pathLst>
                  </a:custGeom>
                  <a:solidFill>
                    <a:srgbClr val="FFD61D"/>
                  </a:solidFill>
                  <a:ln w="0" cap="flat">
                    <a:noFill/>
                    <a:prstDash val="solid"/>
                    <a:miter/>
                  </a:ln>
                </p:spPr>
                <p:txBody>
                  <a:bodyPr rtlCol="0" anchor="ctr"/>
                  <a:lstStyle/>
                  <a:p>
                    <a:endParaRPr lang="en-US"/>
                  </a:p>
                </p:txBody>
              </p:sp>
              <p:sp>
                <p:nvSpPr>
                  <p:cNvPr id="1725" name="Freeform: Shape 613">
                    <a:extLst>
                      <a:ext uri="{FF2B5EF4-FFF2-40B4-BE49-F238E27FC236}">
                        <a16:creationId xmlns:a16="http://schemas.microsoft.com/office/drawing/2014/main" id="{68324780-9574-1DC0-8D42-E1B0F5EDA682}"/>
                      </a:ext>
                    </a:extLst>
                  </p:cNvPr>
                  <p:cNvSpPr/>
                  <p:nvPr/>
                </p:nvSpPr>
                <p:spPr>
                  <a:xfrm>
                    <a:off x="5603310" y="4143779"/>
                    <a:ext cx="2179" cy="2452"/>
                  </a:xfrm>
                  <a:custGeom>
                    <a:avLst/>
                    <a:gdLst>
                      <a:gd name="connsiteX0" fmla="*/ 0 w 2179"/>
                      <a:gd name="connsiteY0" fmla="*/ 2452 h 2452"/>
                      <a:gd name="connsiteX1" fmla="*/ 2180 w 2179"/>
                      <a:gd name="connsiteY1" fmla="*/ 0 h 2452"/>
                      <a:gd name="connsiteX2" fmla="*/ 0 w 2179"/>
                      <a:gd name="connsiteY2" fmla="*/ 2452 h 2452"/>
                    </a:gdLst>
                    <a:ahLst/>
                    <a:cxnLst>
                      <a:cxn ang="0">
                        <a:pos x="connsiteX0" y="connsiteY0"/>
                      </a:cxn>
                      <a:cxn ang="0">
                        <a:pos x="connsiteX1" y="connsiteY1"/>
                      </a:cxn>
                      <a:cxn ang="0">
                        <a:pos x="connsiteX2" y="connsiteY2"/>
                      </a:cxn>
                    </a:cxnLst>
                    <a:rect l="l" t="t" r="r" b="b"/>
                    <a:pathLst>
                      <a:path w="2179" h="2452">
                        <a:moveTo>
                          <a:pt x="0" y="2452"/>
                        </a:moveTo>
                        <a:lnTo>
                          <a:pt x="2180" y="0"/>
                        </a:lnTo>
                        <a:cubicBezTo>
                          <a:pt x="1090" y="817"/>
                          <a:pt x="545" y="1226"/>
                          <a:pt x="0" y="2452"/>
                        </a:cubicBezTo>
                        <a:close/>
                      </a:path>
                    </a:pathLst>
                  </a:custGeom>
                  <a:solidFill>
                    <a:srgbClr val="FFD61D"/>
                  </a:solidFill>
                  <a:ln w="0" cap="flat">
                    <a:noFill/>
                    <a:prstDash val="solid"/>
                    <a:miter/>
                  </a:ln>
                </p:spPr>
                <p:txBody>
                  <a:bodyPr rtlCol="0" anchor="ctr"/>
                  <a:lstStyle/>
                  <a:p>
                    <a:endParaRPr lang="en-US"/>
                  </a:p>
                </p:txBody>
              </p:sp>
              <p:sp>
                <p:nvSpPr>
                  <p:cNvPr id="1726" name="Freeform: Shape 614">
                    <a:extLst>
                      <a:ext uri="{FF2B5EF4-FFF2-40B4-BE49-F238E27FC236}">
                        <a16:creationId xmlns:a16="http://schemas.microsoft.com/office/drawing/2014/main" id="{72229BF6-A9D8-A03B-9479-4A3542BDD692}"/>
                      </a:ext>
                    </a:extLst>
                  </p:cNvPr>
                  <p:cNvSpPr/>
                  <p:nvPr/>
                </p:nvSpPr>
                <p:spPr>
                  <a:xfrm>
                    <a:off x="5561619" y="4097046"/>
                    <a:ext cx="817" cy="545"/>
                  </a:xfrm>
                  <a:custGeom>
                    <a:avLst/>
                    <a:gdLst>
                      <a:gd name="connsiteX0" fmla="*/ 817 w 817"/>
                      <a:gd name="connsiteY0" fmla="*/ 545 h 545"/>
                      <a:gd name="connsiteX1" fmla="*/ 0 w 817"/>
                      <a:gd name="connsiteY1" fmla="*/ 0 h 545"/>
                      <a:gd name="connsiteX2" fmla="*/ 817 w 817"/>
                      <a:gd name="connsiteY2" fmla="*/ 545 h 545"/>
                    </a:gdLst>
                    <a:ahLst/>
                    <a:cxnLst>
                      <a:cxn ang="0">
                        <a:pos x="connsiteX0" y="connsiteY0"/>
                      </a:cxn>
                      <a:cxn ang="0">
                        <a:pos x="connsiteX1" y="connsiteY1"/>
                      </a:cxn>
                      <a:cxn ang="0">
                        <a:pos x="connsiteX2" y="connsiteY2"/>
                      </a:cxn>
                    </a:cxnLst>
                    <a:rect l="l" t="t" r="r" b="b"/>
                    <a:pathLst>
                      <a:path w="817" h="545">
                        <a:moveTo>
                          <a:pt x="817" y="545"/>
                        </a:moveTo>
                        <a:cubicBezTo>
                          <a:pt x="817" y="545"/>
                          <a:pt x="272" y="273"/>
                          <a:pt x="0" y="0"/>
                        </a:cubicBezTo>
                        <a:cubicBezTo>
                          <a:pt x="136" y="273"/>
                          <a:pt x="409" y="409"/>
                          <a:pt x="817" y="545"/>
                        </a:cubicBezTo>
                        <a:close/>
                      </a:path>
                    </a:pathLst>
                  </a:custGeom>
                  <a:solidFill>
                    <a:srgbClr val="FFD61D"/>
                  </a:solidFill>
                  <a:ln w="0" cap="flat">
                    <a:noFill/>
                    <a:prstDash val="solid"/>
                    <a:miter/>
                  </a:ln>
                </p:spPr>
                <p:txBody>
                  <a:bodyPr rtlCol="0" anchor="ctr"/>
                  <a:lstStyle/>
                  <a:p>
                    <a:endParaRPr lang="en-US"/>
                  </a:p>
                </p:txBody>
              </p:sp>
              <p:sp>
                <p:nvSpPr>
                  <p:cNvPr id="1727" name="Freeform: Shape 615">
                    <a:extLst>
                      <a:ext uri="{FF2B5EF4-FFF2-40B4-BE49-F238E27FC236}">
                        <a16:creationId xmlns:a16="http://schemas.microsoft.com/office/drawing/2014/main" id="{511D3E9D-E855-8161-CF47-E625CC8626E9}"/>
                      </a:ext>
                    </a:extLst>
                  </p:cNvPr>
                  <p:cNvSpPr/>
                  <p:nvPr/>
                </p:nvSpPr>
                <p:spPr>
                  <a:xfrm>
                    <a:off x="5560216" y="4085329"/>
                    <a:ext cx="1584" cy="11716"/>
                  </a:xfrm>
                  <a:custGeom>
                    <a:avLst/>
                    <a:gdLst>
                      <a:gd name="connsiteX0" fmla="*/ 1403 w 1584"/>
                      <a:gd name="connsiteY0" fmla="*/ 11717 h 11716"/>
                      <a:gd name="connsiteX1" fmla="*/ 586 w 1584"/>
                      <a:gd name="connsiteY1" fmla="*/ 3133 h 11716"/>
                      <a:gd name="connsiteX2" fmla="*/ 1267 w 1584"/>
                      <a:gd name="connsiteY2" fmla="*/ 3406 h 11716"/>
                      <a:gd name="connsiteX3" fmla="*/ 41 w 1584"/>
                      <a:gd name="connsiteY3" fmla="*/ 0 h 11716"/>
                      <a:gd name="connsiteX4" fmla="*/ 1403 w 1584"/>
                      <a:gd name="connsiteY4" fmla="*/ 11717 h 11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84" h="11716">
                        <a:moveTo>
                          <a:pt x="1403" y="11717"/>
                        </a:moveTo>
                        <a:cubicBezTo>
                          <a:pt x="313" y="9946"/>
                          <a:pt x="2902" y="5041"/>
                          <a:pt x="586" y="3133"/>
                        </a:cubicBezTo>
                        <a:lnTo>
                          <a:pt x="1267" y="3406"/>
                        </a:lnTo>
                        <a:lnTo>
                          <a:pt x="41" y="0"/>
                        </a:lnTo>
                        <a:cubicBezTo>
                          <a:pt x="41" y="3133"/>
                          <a:pt x="-368" y="9810"/>
                          <a:pt x="1403" y="11717"/>
                        </a:cubicBezTo>
                        <a:close/>
                      </a:path>
                    </a:pathLst>
                  </a:custGeom>
                  <a:solidFill>
                    <a:srgbClr val="FFD61D"/>
                  </a:solidFill>
                  <a:ln w="0" cap="flat">
                    <a:noFill/>
                    <a:prstDash val="solid"/>
                    <a:miter/>
                  </a:ln>
                </p:spPr>
                <p:txBody>
                  <a:bodyPr rtlCol="0" anchor="ctr"/>
                  <a:lstStyle/>
                  <a:p>
                    <a:endParaRPr lang="en-US"/>
                  </a:p>
                </p:txBody>
              </p:sp>
            </p:grpSp>
          </p:grpSp>
          <p:grpSp>
            <p:nvGrpSpPr>
              <p:cNvPr id="973" name="Graphic 355">
                <a:extLst>
                  <a:ext uri="{FF2B5EF4-FFF2-40B4-BE49-F238E27FC236}">
                    <a16:creationId xmlns:a16="http://schemas.microsoft.com/office/drawing/2014/main" id="{36163802-9450-58E8-BCB0-3B1C662A5858}"/>
                  </a:ext>
                </a:extLst>
              </p:cNvPr>
              <p:cNvGrpSpPr/>
              <p:nvPr/>
            </p:nvGrpSpPr>
            <p:grpSpPr>
              <a:xfrm>
                <a:off x="4664287" y="3207089"/>
                <a:ext cx="1582501" cy="1602211"/>
                <a:chOff x="4664287" y="3207089"/>
                <a:chExt cx="1582501" cy="1602211"/>
              </a:xfrm>
            </p:grpSpPr>
            <p:sp>
              <p:nvSpPr>
                <p:cNvPr id="1478" name="Freeform: Shape 617">
                  <a:extLst>
                    <a:ext uri="{FF2B5EF4-FFF2-40B4-BE49-F238E27FC236}">
                      <a16:creationId xmlns:a16="http://schemas.microsoft.com/office/drawing/2014/main" id="{F60A5C1E-8334-3CB8-8373-33BBA46C0CF0}"/>
                    </a:ext>
                  </a:extLst>
                </p:cNvPr>
                <p:cNvSpPr/>
                <p:nvPr/>
              </p:nvSpPr>
              <p:spPr>
                <a:xfrm>
                  <a:off x="4692789" y="3229978"/>
                  <a:ext cx="1499648" cy="1526142"/>
                </a:xfrm>
                <a:custGeom>
                  <a:avLst/>
                  <a:gdLst>
                    <a:gd name="connsiteX0" fmla="*/ 59667 w 1499648"/>
                    <a:gd name="connsiteY0" fmla="*/ 409 h 1526142"/>
                    <a:gd name="connsiteX1" fmla="*/ 297824 w 1499648"/>
                    <a:gd name="connsiteY1" fmla="*/ 797174 h 1526142"/>
                    <a:gd name="connsiteX2" fmla="*/ 332839 w 1499648"/>
                    <a:gd name="connsiteY2" fmla="*/ 856168 h 1526142"/>
                    <a:gd name="connsiteX3" fmla="*/ 374940 w 1499648"/>
                    <a:gd name="connsiteY3" fmla="*/ 920068 h 1526142"/>
                    <a:gd name="connsiteX4" fmla="*/ 405186 w 1499648"/>
                    <a:gd name="connsiteY4" fmla="*/ 960805 h 1526142"/>
                    <a:gd name="connsiteX5" fmla="*/ 453826 w 1499648"/>
                    <a:gd name="connsiteY5" fmla="*/ 1018710 h 1526142"/>
                    <a:gd name="connsiteX6" fmla="*/ 476306 w 1499648"/>
                    <a:gd name="connsiteY6" fmla="*/ 1043506 h 1526142"/>
                    <a:gd name="connsiteX7" fmla="*/ 505463 w 1499648"/>
                    <a:gd name="connsiteY7" fmla="*/ 1073480 h 1526142"/>
                    <a:gd name="connsiteX8" fmla="*/ 523856 w 1499648"/>
                    <a:gd name="connsiteY8" fmla="*/ 1090511 h 1526142"/>
                    <a:gd name="connsiteX9" fmla="*/ 1498695 w 1499648"/>
                    <a:gd name="connsiteY9" fmla="*/ 1401969 h 1526142"/>
                    <a:gd name="connsiteX10" fmla="*/ 1499649 w 1499648"/>
                    <a:gd name="connsiteY10" fmla="*/ 1405375 h 1526142"/>
                    <a:gd name="connsiteX11" fmla="*/ 1430436 w 1499648"/>
                    <a:gd name="connsiteY11" fmla="*/ 1441889 h 1526142"/>
                    <a:gd name="connsiteX12" fmla="*/ 642390 w 1499648"/>
                    <a:gd name="connsiteY12" fmla="*/ 1446249 h 1526142"/>
                    <a:gd name="connsiteX13" fmla="*/ 521404 w 1499648"/>
                    <a:gd name="connsiteY13" fmla="*/ 1383303 h 1526142"/>
                    <a:gd name="connsiteX14" fmla="*/ 477396 w 1499648"/>
                    <a:gd name="connsiteY14" fmla="*/ 1354692 h 1526142"/>
                    <a:gd name="connsiteX15" fmla="*/ 443471 w 1499648"/>
                    <a:gd name="connsiteY15" fmla="*/ 1330031 h 1526142"/>
                    <a:gd name="connsiteX16" fmla="*/ 394423 w 1499648"/>
                    <a:gd name="connsiteY16" fmla="*/ 1290792 h 1526142"/>
                    <a:gd name="connsiteX17" fmla="*/ 347963 w 1499648"/>
                    <a:gd name="connsiteY17" fmla="*/ 1248556 h 1526142"/>
                    <a:gd name="connsiteX18" fmla="*/ 304228 w 1499648"/>
                    <a:gd name="connsiteY18" fmla="*/ 1203595 h 1526142"/>
                    <a:gd name="connsiteX19" fmla="*/ 276706 w 1499648"/>
                    <a:gd name="connsiteY19" fmla="*/ 1172258 h 1526142"/>
                    <a:gd name="connsiteX20" fmla="*/ 256542 w 1499648"/>
                    <a:gd name="connsiteY20" fmla="*/ 1148279 h 1526142"/>
                    <a:gd name="connsiteX21" fmla="*/ 218938 w 1499648"/>
                    <a:gd name="connsiteY21" fmla="*/ 1098413 h 1526142"/>
                    <a:gd name="connsiteX22" fmla="*/ 190054 w 1499648"/>
                    <a:gd name="connsiteY22" fmla="*/ 1055360 h 1526142"/>
                    <a:gd name="connsiteX23" fmla="*/ 158036 w 1499648"/>
                    <a:gd name="connsiteY23" fmla="*/ 1002224 h 1526142"/>
                    <a:gd name="connsiteX24" fmla="*/ 129016 w 1499648"/>
                    <a:gd name="connsiteY24" fmla="*/ 947589 h 1526142"/>
                    <a:gd name="connsiteX25" fmla="*/ 66888 w 1499648"/>
                    <a:gd name="connsiteY25" fmla="*/ 796493 h 1526142"/>
                    <a:gd name="connsiteX26" fmla="*/ 1762 w 1499648"/>
                    <a:gd name="connsiteY26" fmla="*/ 305872 h 1526142"/>
                    <a:gd name="connsiteX27" fmla="*/ 56124 w 1499648"/>
                    <a:gd name="connsiteY27" fmla="*/ 0 h 1526142"/>
                    <a:gd name="connsiteX28" fmla="*/ 59667 w 1499648"/>
                    <a:gd name="connsiteY28" fmla="*/ 409 h 1526142"/>
                    <a:gd name="connsiteX29" fmla="*/ 59667 w 1499648"/>
                    <a:gd name="connsiteY29" fmla="*/ 409 h 1526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499648" h="1526142">
                      <a:moveTo>
                        <a:pt x="59667" y="409"/>
                      </a:moveTo>
                      <a:cubicBezTo>
                        <a:pt x="100404" y="276034"/>
                        <a:pt x="163759" y="551387"/>
                        <a:pt x="297824" y="797174"/>
                      </a:cubicBezTo>
                      <a:cubicBezTo>
                        <a:pt x="308043" y="814613"/>
                        <a:pt x="321940" y="839546"/>
                        <a:pt x="332839" y="856168"/>
                      </a:cubicBezTo>
                      <a:cubicBezTo>
                        <a:pt x="344557" y="875651"/>
                        <a:pt x="362132" y="901129"/>
                        <a:pt x="374940" y="920068"/>
                      </a:cubicBezTo>
                      <a:cubicBezTo>
                        <a:pt x="384204" y="932466"/>
                        <a:pt x="395921" y="948271"/>
                        <a:pt x="405186" y="960805"/>
                      </a:cubicBezTo>
                      <a:cubicBezTo>
                        <a:pt x="421127" y="980016"/>
                        <a:pt x="436795" y="1000453"/>
                        <a:pt x="453826" y="1018710"/>
                      </a:cubicBezTo>
                      <a:cubicBezTo>
                        <a:pt x="460229" y="1025658"/>
                        <a:pt x="469630" y="1036966"/>
                        <a:pt x="476306" y="1043506"/>
                      </a:cubicBezTo>
                      <a:cubicBezTo>
                        <a:pt x="480394" y="1047594"/>
                        <a:pt x="501920" y="1069665"/>
                        <a:pt x="505463" y="1073480"/>
                      </a:cubicBezTo>
                      <a:cubicBezTo>
                        <a:pt x="509959" y="1077568"/>
                        <a:pt x="519360" y="1086424"/>
                        <a:pt x="523856" y="1090511"/>
                      </a:cubicBezTo>
                      <a:cubicBezTo>
                        <a:pt x="788309" y="1342975"/>
                        <a:pt x="1142003" y="1412051"/>
                        <a:pt x="1498695" y="1401969"/>
                      </a:cubicBezTo>
                      <a:cubicBezTo>
                        <a:pt x="1498695" y="1401969"/>
                        <a:pt x="1499649" y="1405375"/>
                        <a:pt x="1499649" y="1405375"/>
                      </a:cubicBezTo>
                      <a:cubicBezTo>
                        <a:pt x="1477440" y="1419272"/>
                        <a:pt x="1454142" y="1430853"/>
                        <a:pt x="1430436" y="1441889"/>
                      </a:cubicBezTo>
                      <a:cubicBezTo>
                        <a:pt x="1184239" y="1552248"/>
                        <a:pt x="890221" y="1554700"/>
                        <a:pt x="642390" y="1446249"/>
                      </a:cubicBezTo>
                      <a:cubicBezTo>
                        <a:pt x="602197" y="1429082"/>
                        <a:pt x="558871" y="1406193"/>
                        <a:pt x="521404" y="1383303"/>
                      </a:cubicBezTo>
                      <a:cubicBezTo>
                        <a:pt x="507779" y="1374175"/>
                        <a:pt x="490748" y="1363956"/>
                        <a:pt x="477396" y="1354692"/>
                      </a:cubicBezTo>
                      <a:cubicBezTo>
                        <a:pt x="468813" y="1348561"/>
                        <a:pt x="451918" y="1336298"/>
                        <a:pt x="443471" y="1330031"/>
                      </a:cubicBezTo>
                      <a:cubicBezTo>
                        <a:pt x="426577" y="1317633"/>
                        <a:pt x="410636" y="1304008"/>
                        <a:pt x="394423" y="1290792"/>
                      </a:cubicBezTo>
                      <a:cubicBezTo>
                        <a:pt x="379572" y="1278530"/>
                        <a:pt x="362405" y="1261500"/>
                        <a:pt x="347963" y="1248556"/>
                      </a:cubicBezTo>
                      <a:cubicBezTo>
                        <a:pt x="337881" y="1239292"/>
                        <a:pt x="314174" y="1213814"/>
                        <a:pt x="304228" y="1203595"/>
                      </a:cubicBezTo>
                      <a:cubicBezTo>
                        <a:pt x="295781" y="1195284"/>
                        <a:pt x="284472" y="1181387"/>
                        <a:pt x="276706" y="1172258"/>
                      </a:cubicBezTo>
                      <a:cubicBezTo>
                        <a:pt x="272210" y="1166945"/>
                        <a:pt x="260902" y="1153457"/>
                        <a:pt x="256542" y="1148279"/>
                      </a:cubicBezTo>
                      <a:cubicBezTo>
                        <a:pt x="243735" y="1131930"/>
                        <a:pt x="231336" y="1115035"/>
                        <a:pt x="218938" y="1098413"/>
                      </a:cubicBezTo>
                      <a:cubicBezTo>
                        <a:pt x="210491" y="1086151"/>
                        <a:pt x="198365" y="1067758"/>
                        <a:pt x="190054" y="1055360"/>
                      </a:cubicBezTo>
                      <a:cubicBezTo>
                        <a:pt x="182015" y="1043643"/>
                        <a:pt x="165666" y="1014622"/>
                        <a:pt x="158036" y="1002224"/>
                      </a:cubicBezTo>
                      <a:cubicBezTo>
                        <a:pt x="148363" y="985738"/>
                        <a:pt x="138280" y="964484"/>
                        <a:pt x="129016" y="947589"/>
                      </a:cubicBezTo>
                      <a:cubicBezTo>
                        <a:pt x="105445" y="899631"/>
                        <a:pt x="83919" y="847176"/>
                        <a:pt x="66888" y="796493"/>
                      </a:cubicBezTo>
                      <a:cubicBezTo>
                        <a:pt x="14433" y="639674"/>
                        <a:pt x="-6549" y="469503"/>
                        <a:pt x="1762" y="305872"/>
                      </a:cubicBezTo>
                      <a:cubicBezTo>
                        <a:pt x="7485" y="202052"/>
                        <a:pt x="22608" y="98506"/>
                        <a:pt x="56124" y="0"/>
                      </a:cubicBezTo>
                      <a:cubicBezTo>
                        <a:pt x="56124" y="0"/>
                        <a:pt x="59667" y="409"/>
                        <a:pt x="59667" y="409"/>
                      </a:cubicBezTo>
                      <a:lnTo>
                        <a:pt x="59667" y="409"/>
                      </a:lnTo>
                      <a:close/>
                    </a:path>
                  </a:pathLst>
                </a:custGeom>
                <a:solidFill>
                  <a:srgbClr val="FFD100"/>
                </a:solidFill>
                <a:ln w="0" cap="flat">
                  <a:noFill/>
                  <a:prstDash val="solid"/>
                  <a:miter/>
                </a:ln>
              </p:spPr>
              <p:txBody>
                <a:bodyPr rtlCol="0" anchor="ctr"/>
                <a:lstStyle/>
                <a:p>
                  <a:endParaRPr lang="en-US"/>
                </a:p>
              </p:txBody>
            </p:sp>
            <p:grpSp>
              <p:nvGrpSpPr>
                <p:cNvPr id="1479" name="Graphic 355">
                  <a:extLst>
                    <a:ext uri="{FF2B5EF4-FFF2-40B4-BE49-F238E27FC236}">
                      <a16:creationId xmlns:a16="http://schemas.microsoft.com/office/drawing/2014/main" id="{55A941F4-BF78-26BE-DB5A-E234C61167CE}"/>
                    </a:ext>
                  </a:extLst>
                </p:cNvPr>
                <p:cNvGrpSpPr/>
                <p:nvPr/>
              </p:nvGrpSpPr>
              <p:grpSpPr>
                <a:xfrm>
                  <a:off x="4664287" y="3207089"/>
                  <a:ext cx="1582501" cy="1602211"/>
                  <a:chOff x="4664287" y="3207089"/>
                  <a:chExt cx="1582501" cy="1602211"/>
                </a:xfrm>
                <a:solidFill>
                  <a:srgbClr val="FFD61D"/>
                </a:solidFill>
              </p:grpSpPr>
              <p:sp>
                <p:nvSpPr>
                  <p:cNvPr id="1480" name="Freeform: Shape 619">
                    <a:extLst>
                      <a:ext uri="{FF2B5EF4-FFF2-40B4-BE49-F238E27FC236}">
                        <a16:creationId xmlns:a16="http://schemas.microsoft.com/office/drawing/2014/main" id="{940EE1A3-4116-82C6-FE91-EA332B80B762}"/>
                      </a:ext>
                    </a:extLst>
                  </p:cNvPr>
                  <p:cNvSpPr/>
                  <p:nvPr/>
                </p:nvSpPr>
                <p:spPr>
                  <a:xfrm>
                    <a:off x="4699194" y="3207089"/>
                    <a:ext cx="55441" cy="142513"/>
                  </a:xfrm>
                  <a:custGeom>
                    <a:avLst/>
                    <a:gdLst>
                      <a:gd name="connsiteX0" fmla="*/ 2850 w 55441"/>
                      <a:gd name="connsiteY0" fmla="*/ 131613 h 142513"/>
                      <a:gd name="connsiteX1" fmla="*/ 8982 w 55441"/>
                      <a:gd name="connsiteY1" fmla="*/ 115809 h 142513"/>
                      <a:gd name="connsiteX2" fmla="*/ 10480 w 55441"/>
                      <a:gd name="connsiteY2" fmla="*/ 89241 h 142513"/>
                      <a:gd name="connsiteX3" fmla="*/ 16748 w 55441"/>
                      <a:gd name="connsiteY3" fmla="*/ 76843 h 142513"/>
                      <a:gd name="connsiteX4" fmla="*/ 25604 w 55441"/>
                      <a:gd name="connsiteY4" fmla="*/ 35424 h 142513"/>
                      <a:gd name="connsiteX5" fmla="*/ 17565 w 55441"/>
                      <a:gd name="connsiteY5" fmla="*/ 59403 h 142513"/>
                      <a:gd name="connsiteX6" fmla="*/ 28737 w 55441"/>
                      <a:gd name="connsiteY6" fmla="*/ 15805 h 142513"/>
                      <a:gd name="connsiteX7" fmla="*/ 54760 w 55441"/>
                      <a:gd name="connsiteY7" fmla="*/ 1363 h 142513"/>
                      <a:gd name="connsiteX8" fmla="*/ 55169 w 55441"/>
                      <a:gd name="connsiteY8" fmla="*/ 681 h 142513"/>
                      <a:gd name="connsiteX9" fmla="*/ 55169 w 55441"/>
                      <a:gd name="connsiteY9" fmla="*/ 273 h 142513"/>
                      <a:gd name="connsiteX10" fmla="*/ 55441 w 55441"/>
                      <a:gd name="connsiteY10" fmla="*/ 136 h 142513"/>
                      <a:gd name="connsiteX11" fmla="*/ 55441 w 55441"/>
                      <a:gd name="connsiteY11" fmla="*/ 136 h 142513"/>
                      <a:gd name="connsiteX12" fmla="*/ 55441 w 55441"/>
                      <a:gd name="connsiteY12" fmla="*/ 0 h 142513"/>
                      <a:gd name="connsiteX13" fmla="*/ 55441 w 55441"/>
                      <a:gd name="connsiteY13" fmla="*/ 0 h 142513"/>
                      <a:gd name="connsiteX14" fmla="*/ 55441 w 55441"/>
                      <a:gd name="connsiteY14" fmla="*/ 0 h 142513"/>
                      <a:gd name="connsiteX15" fmla="*/ 55441 w 55441"/>
                      <a:gd name="connsiteY15" fmla="*/ 0 h 142513"/>
                      <a:gd name="connsiteX16" fmla="*/ 53125 w 55441"/>
                      <a:gd name="connsiteY16" fmla="*/ 23298 h 142513"/>
                      <a:gd name="connsiteX17" fmla="*/ 55441 w 55441"/>
                      <a:gd name="connsiteY17" fmla="*/ 0 h 142513"/>
                      <a:gd name="connsiteX18" fmla="*/ 55441 w 55441"/>
                      <a:gd name="connsiteY18" fmla="*/ 0 h 142513"/>
                      <a:gd name="connsiteX19" fmla="*/ 55441 w 55441"/>
                      <a:gd name="connsiteY19" fmla="*/ 0 h 142513"/>
                      <a:gd name="connsiteX20" fmla="*/ 55441 w 55441"/>
                      <a:gd name="connsiteY20" fmla="*/ 0 h 142513"/>
                      <a:gd name="connsiteX21" fmla="*/ 55441 w 55441"/>
                      <a:gd name="connsiteY21" fmla="*/ 0 h 142513"/>
                      <a:gd name="connsiteX22" fmla="*/ 55441 w 55441"/>
                      <a:gd name="connsiteY22" fmla="*/ 0 h 142513"/>
                      <a:gd name="connsiteX23" fmla="*/ 55169 w 55441"/>
                      <a:gd name="connsiteY23" fmla="*/ 136 h 142513"/>
                      <a:gd name="connsiteX24" fmla="*/ 27783 w 55441"/>
                      <a:gd name="connsiteY24" fmla="*/ 15123 h 142513"/>
                      <a:gd name="connsiteX25" fmla="*/ 27783 w 55441"/>
                      <a:gd name="connsiteY25" fmla="*/ 15396 h 142513"/>
                      <a:gd name="connsiteX26" fmla="*/ 15385 w 55441"/>
                      <a:gd name="connsiteY26" fmla="*/ 55997 h 142513"/>
                      <a:gd name="connsiteX27" fmla="*/ 14704 w 55441"/>
                      <a:gd name="connsiteY27" fmla="*/ 53408 h 142513"/>
                      <a:gd name="connsiteX28" fmla="*/ 5167 w 55441"/>
                      <a:gd name="connsiteY28" fmla="*/ 90058 h 142513"/>
                      <a:gd name="connsiteX29" fmla="*/ 5439 w 55441"/>
                      <a:gd name="connsiteY29" fmla="*/ 81339 h 142513"/>
                      <a:gd name="connsiteX30" fmla="*/ 398 w 55441"/>
                      <a:gd name="connsiteY30" fmla="*/ 142513 h 142513"/>
                      <a:gd name="connsiteX31" fmla="*/ 2987 w 55441"/>
                      <a:gd name="connsiteY31" fmla="*/ 131477 h 142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55441" h="142513">
                        <a:moveTo>
                          <a:pt x="2850" y="131613"/>
                        </a:moveTo>
                        <a:cubicBezTo>
                          <a:pt x="4894" y="120578"/>
                          <a:pt x="8982" y="111585"/>
                          <a:pt x="8982" y="115809"/>
                        </a:cubicBezTo>
                        <a:cubicBezTo>
                          <a:pt x="11570" y="93056"/>
                          <a:pt x="14704" y="93328"/>
                          <a:pt x="10480" y="89241"/>
                        </a:cubicBezTo>
                        <a:cubicBezTo>
                          <a:pt x="11707" y="74390"/>
                          <a:pt x="19200" y="60221"/>
                          <a:pt x="16748" y="76843"/>
                        </a:cubicBezTo>
                        <a:cubicBezTo>
                          <a:pt x="19336" y="62945"/>
                          <a:pt x="22334" y="49185"/>
                          <a:pt x="25604" y="35424"/>
                        </a:cubicBezTo>
                        <a:cubicBezTo>
                          <a:pt x="22879" y="43462"/>
                          <a:pt x="20154" y="51365"/>
                          <a:pt x="17565" y="59403"/>
                        </a:cubicBezTo>
                        <a:cubicBezTo>
                          <a:pt x="15521" y="52455"/>
                          <a:pt x="27375" y="27522"/>
                          <a:pt x="28737" y="15805"/>
                        </a:cubicBezTo>
                        <a:lnTo>
                          <a:pt x="54760" y="1363"/>
                        </a:lnTo>
                        <a:cubicBezTo>
                          <a:pt x="54760" y="1363"/>
                          <a:pt x="55033" y="954"/>
                          <a:pt x="55169" y="681"/>
                        </a:cubicBezTo>
                        <a:lnTo>
                          <a:pt x="55169" y="273"/>
                        </a:lnTo>
                        <a:cubicBezTo>
                          <a:pt x="55169" y="273"/>
                          <a:pt x="55441" y="136"/>
                          <a:pt x="55441" y="136"/>
                        </a:cubicBezTo>
                        <a:lnTo>
                          <a:pt x="55441" y="136"/>
                        </a:lnTo>
                        <a:cubicBezTo>
                          <a:pt x="55441" y="136"/>
                          <a:pt x="55441" y="0"/>
                          <a:pt x="55441" y="0"/>
                        </a:cubicBezTo>
                        <a:lnTo>
                          <a:pt x="55441" y="0"/>
                        </a:lnTo>
                        <a:cubicBezTo>
                          <a:pt x="55441" y="0"/>
                          <a:pt x="55441" y="0"/>
                          <a:pt x="55441" y="0"/>
                        </a:cubicBezTo>
                        <a:lnTo>
                          <a:pt x="55441" y="0"/>
                        </a:lnTo>
                        <a:cubicBezTo>
                          <a:pt x="55441" y="0"/>
                          <a:pt x="53125" y="23298"/>
                          <a:pt x="53125" y="23298"/>
                        </a:cubicBezTo>
                        <a:lnTo>
                          <a:pt x="55441" y="0"/>
                        </a:lnTo>
                        <a:lnTo>
                          <a:pt x="55441" y="0"/>
                        </a:lnTo>
                        <a:cubicBezTo>
                          <a:pt x="55441" y="0"/>
                          <a:pt x="55441" y="0"/>
                          <a:pt x="55441" y="0"/>
                        </a:cubicBezTo>
                        <a:lnTo>
                          <a:pt x="55441" y="0"/>
                        </a:lnTo>
                        <a:cubicBezTo>
                          <a:pt x="55441" y="0"/>
                          <a:pt x="55441" y="0"/>
                          <a:pt x="55441" y="0"/>
                        </a:cubicBezTo>
                        <a:lnTo>
                          <a:pt x="55441" y="0"/>
                        </a:lnTo>
                        <a:cubicBezTo>
                          <a:pt x="55441" y="0"/>
                          <a:pt x="55169" y="136"/>
                          <a:pt x="55169" y="136"/>
                        </a:cubicBezTo>
                        <a:lnTo>
                          <a:pt x="27783" y="15123"/>
                        </a:lnTo>
                        <a:lnTo>
                          <a:pt x="27783" y="15396"/>
                        </a:lnTo>
                        <a:cubicBezTo>
                          <a:pt x="23287" y="28884"/>
                          <a:pt x="19200" y="42372"/>
                          <a:pt x="15385" y="55997"/>
                        </a:cubicBezTo>
                        <a:lnTo>
                          <a:pt x="14704" y="53408"/>
                        </a:lnTo>
                        <a:cubicBezTo>
                          <a:pt x="13205" y="63899"/>
                          <a:pt x="7347" y="83382"/>
                          <a:pt x="5167" y="90058"/>
                        </a:cubicBezTo>
                        <a:cubicBezTo>
                          <a:pt x="4758" y="88832"/>
                          <a:pt x="3532" y="89241"/>
                          <a:pt x="5439" y="81339"/>
                        </a:cubicBezTo>
                        <a:cubicBezTo>
                          <a:pt x="-7913" y="135292"/>
                          <a:pt x="8573" y="97552"/>
                          <a:pt x="398" y="142513"/>
                        </a:cubicBezTo>
                        <a:cubicBezTo>
                          <a:pt x="807" y="139652"/>
                          <a:pt x="1624" y="136246"/>
                          <a:pt x="2987" y="131477"/>
                        </a:cubicBezTo>
                        <a:close/>
                      </a:path>
                    </a:pathLst>
                  </a:custGeom>
                  <a:solidFill>
                    <a:srgbClr val="FFD61D"/>
                  </a:solidFill>
                  <a:ln w="0" cap="flat">
                    <a:noFill/>
                    <a:prstDash val="solid"/>
                    <a:miter/>
                  </a:ln>
                </p:spPr>
                <p:txBody>
                  <a:bodyPr rtlCol="0" anchor="ctr"/>
                  <a:lstStyle/>
                  <a:p>
                    <a:endParaRPr lang="en-US"/>
                  </a:p>
                </p:txBody>
              </p:sp>
              <p:sp>
                <p:nvSpPr>
                  <p:cNvPr id="1481" name="Freeform: Shape 620">
                    <a:extLst>
                      <a:ext uri="{FF2B5EF4-FFF2-40B4-BE49-F238E27FC236}">
                        <a16:creationId xmlns:a16="http://schemas.microsoft.com/office/drawing/2014/main" id="{B471E80B-26E0-BCF8-2E2C-9EC8FCA623A4}"/>
                      </a:ext>
                    </a:extLst>
                  </p:cNvPr>
                  <p:cNvSpPr/>
                  <p:nvPr/>
                </p:nvSpPr>
                <p:spPr>
                  <a:xfrm>
                    <a:off x="4674251" y="3340065"/>
                    <a:ext cx="25612" cy="123839"/>
                  </a:xfrm>
                  <a:custGeom>
                    <a:avLst/>
                    <a:gdLst>
                      <a:gd name="connsiteX0" fmla="*/ 9401 w 25612"/>
                      <a:gd name="connsiteY0" fmla="*/ 42918 h 123839"/>
                      <a:gd name="connsiteX1" fmla="*/ 11581 w 25612"/>
                      <a:gd name="connsiteY1" fmla="*/ 62809 h 123839"/>
                      <a:gd name="connsiteX2" fmla="*/ 5995 w 25612"/>
                      <a:gd name="connsiteY2" fmla="*/ 94555 h 123839"/>
                      <a:gd name="connsiteX3" fmla="*/ 9810 w 25612"/>
                      <a:gd name="connsiteY3" fmla="*/ 103002 h 123839"/>
                      <a:gd name="connsiteX4" fmla="*/ 10900 w 25612"/>
                      <a:gd name="connsiteY4" fmla="*/ 88832 h 123839"/>
                      <a:gd name="connsiteX5" fmla="*/ 12943 w 25612"/>
                      <a:gd name="connsiteY5" fmla="*/ 122485 h 123839"/>
                      <a:gd name="connsiteX6" fmla="*/ 14851 w 25612"/>
                      <a:gd name="connsiteY6" fmla="*/ 77524 h 123839"/>
                      <a:gd name="connsiteX7" fmla="*/ 25478 w 25612"/>
                      <a:gd name="connsiteY7" fmla="*/ 27522 h 123839"/>
                      <a:gd name="connsiteX8" fmla="*/ 25206 w 25612"/>
                      <a:gd name="connsiteY8" fmla="*/ 10491 h 123839"/>
                      <a:gd name="connsiteX9" fmla="*/ 24252 w 25612"/>
                      <a:gd name="connsiteY9" fmla="*/ 16350 h 123839"/>
                      <a:gd name="connsiteX10" fmla="*/ 18393 w 25612"/>
                      <a:gd name="connsiteY10" fmla="*/ 16350 h 123839"/>
                      <a:gd name="connsiteX11" fmla="*/ 15259 w 25612"/>
                      <a:gd name="connsiteY11" fmla="*/ 38558 h 123839"/>
                      <a:gd name="connsiteX12" fmla="*/ 15532 w 25612"/>
                      <a:gd name="connsiteY12" fmla="*/ 0 h 123839"/>
                      <a:gd name="connsiteX13" fmla="*/ 0 w 25612"/>
                      <a:gd name="connsiteY13" fmla="*/ 62946 h 123839"/>
                      <a:gd name="connsiteX14" fmla="*/ 9674 w 25612"/>
                      <a:gd name="connsiteY14" fmla="*/ 42781 h 12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612" h="123839">
                        <a:moveTo>
                          <a:pt x="9401" y="42918"/>
                        </a:moveTo>
                        <a:lnTo>
                          <a:pt x="11581" y="62809"/>
                        </a:lnTo>
                        <a:cubicBezTo>
                          <a:pt x="9537" y="73436"/>
                          <a:pt x="7766" y="83927"/>
                          <a:pt x="5995" y="94555"/>
                        </a:cubicBezTo>
                        <a:cubicBezTo>
                          <a:pt x="7630" y="95100"/>
                          <a:pt x="6540" y="118534"/>
                          <a:pt x="9810" y="103002"/>
                        </a:cubicBezTo>
                        <a:cubicBezTo>
                          <a:pt x="9810" y="99868"/>
                          <a:pt x="10082" y="93737"/>
                          <a:pt x="10900" y="88832"/>
                        </a:cubicBezTo>
                        <a:cubicBezTo>
                          <a:pt x="14033" y="92920"/>
                          <a:pt x="8038" y="131477"/>
                          <a:pt x="12943" y="122485"/>
                        </a:cubicBezTo>
                        <a:cubicBezTo>
                          <a:pt x="14578" y="97143"/>
                          <a:pt x="16077" y="93465"/>
                          <a:pt x="14851" y="77524"/>
                        </a:cubicBezTo>
                        <a:cubicBezTo>
                          <a:pt x="18393" y="54498"/>
                          <a:pt x="22072" y="37876"/>
                          <a:pt x="25478" y="27522"/>
                        </a:cubicBezTo>
                        <a:cubicBezTo>
                          <a:pt x="26159" y="20573"/>
                          <a:pt x="23979" y="19211"/>
                          <a:pt x="25206" y="10491"/>
                        </a:cubicBezTo>
                        <a:cubicBezTo>
                          <a:pt x="24933" y="12398"/>
                          <a:pt x="24524" y="14170"/>
                          <a:pt x="24252" y="16350"/>
                        </a:cubicBezTo>
                        <a:lnTo>
                          <a:pt x="18393" y="16350"/>
                        </a:lnTo>
                        <a:cubicBezTo>
                          <a:pt x="18393" y="23707"/>
                          <a:pt x="16486" y="30383"/>
                          <a:pt x="15259" y="38558"/>
                        </a:cubicBezTo>
                        <a:cubicBezTo>
                          <a:pt x="15259" y="25750"/>
                          <a:pt x="15259" y="12944"/>
                          <a:pt x="15532" y="0"/>
                        </a:cubicBezTo>
                        <a:cubicBezTo>
                          <a:pt x="7494" y="11036"/>
                          <a:pt x="4224" y="48504"/>
                          <a:pt x="0" y="62946"/>
                        </a:cubicBezTo>
                        <a:cubicBezTo>
                          <a:pt x="7630" y="45370"/>
                          <a:pt x="0" y="77796"/>
                          <a:pt x="9674" y="42781"/>
                        </a:cubicBezTo>
                        <a:close/>
                      </a:path>
                    </a:pathLst>
                  </a:custGeom>
                  <a:solidFill>
                    <a:srgbClr val="FFD61D"/>
                  </a:solidFill>
                  <a:ln w="0" cap="flat">
                    <a:noFill/>
                    <a:prstDash val="solid"/>
                    <a:miter/>
                  </a:ln>
                </p:spPr>
                <p:txBody>
                  <a:bodyPr rtlCol="0" anchor="ctr"/>
                  <a:lstStyle/>
                  <a:p>
                    <a:endParaRPr lang="en-US"/>
                  </a:p>
                </p:txBody>
              </p:sp>
              <p:sp>
                <p:nvSpPr>
                  <p:cNvPr id="1482" name="Freeform: Shape 621">
                    <a:extLst>
                      <a:ext uri="{FF2B5EF4-FFF2-40B4-BE49-F238E27FC236}">
                        <a16:creationId xmlns:a16="http://schemas.microsoft.com/office/drawing/2014/main" id="{EB23B642-47AB-4A99-C761-A43C35C23D75}"/>
                      </a:ext>
                    </a:extLst>
                  </p:cNvPr>
                  <p:cNvSpPr/>
                  <p:nvPr/>
                </p:nvSpPr>
                <p:spPr>
                  <a:xfrm>
                    <a:off x="4699320" y="3349602"/>
                    <a:ext cx="136" cy="953"/>
                  </a:xfrm>
                  <a:custGeom>
                    <a:avLst/>
                    <a:gdLst>
                      <a:gd name="connsiteX0" fmla="*/ 0 w 136"/>
                      <a:gd name="connsiteY0" fmla="*/ 954 h 953"/>
                      <a:gd name="connsiteX1" fmla="*/ 136 w 136"/>
                      <a:gd name="connsiteY1" fmla="*/ 0 h 953"/>
                      <a:gd name="connsiteX2" fmla="*/ 0 w 136"/>
                      <a:gd name="connsiteY2" fmla="*/ 954 h 953"/>
                    </a:gdLst>
                    <a:ahLst/>
                    <a:cxnLst>
                      <a:cxn ang="0">
                        <a:pos x="connsiteX0" y="connsiteY0"/>
                      </a:cxn>
                      <a:cxn ang="0">
                        <a:pos x="connsiteX1" y="connsiteY1"/>
                      </a:cxn>
                      <a:cxn ang="0">
                        <a:pos x="connsiteX2" y="connsiteY2"/>
                      </a:cxn>
                    </a:cxnLst>
                    <a:rect l="l" t="t" r="r" b="b"/>
                    <a:pathLst>
                      <a:path w="136" h="953">
                        <a:moveTo>
                          <a:pt x="0" y="954"/>
                        </a:moveTo>
                        <a:cubicBezTo>
                          <a:pt x="0" y="954"/>
                          <a:pt x="0" y="272"/>
                          <a:pt x="136" y="0"/>
                        </a:cubicBezTo>
                        <a:cubicBezTo>
                          <a:pt x="136" y="272"/>
                          <a:pt x="136" y="681"/>
                          <a:pt x="0" y="954"/>
                        </a:cubicBezTo>
                        <a:close/>
                      </a:path>
                    </a:pathLst>
                  </a:custGeom>
                  <a:solidFill>
                    <a:srgbClr val="FFD61D"/>
                  </a:solidFill>
                  <a:ln w="0" cap="flat">
                    <a:noFill/>
                    <a:prstDash val="solid"/>
                    <a:miter/>
                  </a:ln>
                </p:spPr>
                <p:txBody>
                  <a:bodyPr rtlCol="0" anchor="ctr"/>
                  <a:lstStyle/>
                  <a:p>
                    <a:endParaRPr lang="en-US"/>
                  </a:p>
                </p:txBody>
              </p:sp>
              <p:sp>
                <p:nvSpPr>
                  <p:cNvPr id="1483" name="Freeform: Shape 622">
                    <a:extLst>
                      <a:ext uri="{FF2B5EF4-FFF2-40B4-BE49-F238E27FC236}">
                        <a16:creationId xmlns:a16="http://schemas.microsoft.com/office/drawing/2014/main" id="{F265C170-700E-D220-31FB-36D627B09764}"/>
                      </a:ext>
                    </a:extLst>
                  </p:cNvPr>
                  <p:cNvSpPr/>
                  <p:nvPr/>
                </p:nvSpPr>
                <p:spPr>
                  <a:xfrm>
                    <a:off x="5843239" y="4629767"/>
                    <a:ext cx="106952" cy="14305"/>
                  </a:xfrm>
                  <a:custGeom>
                    <a:avLst/>
                    <a:gdLst>
                      <a:gd name="connsiteX0" fmla="*/ 41827 w 106952"/>
                      <a:gd name="connsiteY0" fmla="*/ 5041 h 14305"/>
                      <a:gd name="connsiteX1" fmla="*/ 30110 w 106952"/>
                      <a:gd name="connsiteY1" fmla="*/ 5858 h 14305"/>
                      <a:gd name="connsiteX2" fmla="*/ 74663 w 106952"/>
                      <a:gd name="connsiteY2" fmla="*/ 11309 h 14305"/>
                      <a:gd name="connsiteX3" fmla="*/ 80249 w 106952"/>
                      <a:gd name="connsiteY3" fmla="*/ 11990 h 14305"/>
                      <a:gd name="connsiteX4" fmla="*/ 84200 w 106952"/>
                      <a:gd name="connsiteY4" fmla="*/ 12398 h 14305"/>
                      <a:gd name="connsiteX5" fmla="*/ 91830 w 106952"/>
                      <a:gd name="connsiteY5" fmla="*/ 13079 h 14305"/>
                      <a:gd name="connsiteX6" fmla="*/ 106953 w 106952"/>
                      <a:gd name="connsiteY6" fmla="*/ 14306 h 14305"/>
                      <a:gd name="connsiteX7" fmla="*/ 101639 w 106952"/>
                      <a:gd name="connsiteY7" fmla="*/ 9537 h 14305"/>
                      <a:gd name="connsiteX8" fmla="*/ 87606 w 106952"/>
                      <a:gd name="connsiteY8" fmla="*/ 7902 h 14305"/>
                      <a:gd name="connsiteX9" fmla="*/ 79704 w 106952"/>
                      <a:gd name="connsiteY9" fmla="*/ 8038 h 14305"/>
                      <a:gd name="connsiteX10" fmla="*/ 73845 w 106952"/>
                      <a:gd name="connsiteY10" fmla="*/ 8720 h 14305"/>
                      <a:gd name="connsiteX11" fmla="*/ 80521 w 106952"/>
                      <a:gd name="connsiteY11" fmla="*/ 7221 h 14305"/>
                      <a:gd name="connsiteX12" fmla="*/ 59948 w 106952"/>
                      <a:gd name="connsiteY12" fmla="*/ 0 h 14305"/>
                      <a:gd name="connsiteX13" fmla="*/ 58177 w 106952"/>
                      <a:gd name="connsiteY13" fmla="*/ 0 h 14305"/>
                      <a:gd name="connsiteX14" fmla="*/ 0 w 106952"/>
                      <a:gd name="connsiteY14" fmla="*/ 3678 h 14305"/>
                      <a:gd name="connsiteX15" fmla="*/ 41691 w 106952"/>
                      <a:gd name="connsiteY15" fmla="*/ 5314 h 14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6952" h="14305">
                        <a:moveTo>
                          <a:pt x="41827" y="5041"/>
                        </a:moveTo>
                        <a:cubicBezTo>
                          <a:pt x="33925" y="4224"/>
                          <a:pt x="31337" y="5314"/>
                          <a:pt x="30110" y="5858"/>
                        </a:cubicBezTo>
                        <a:lnTo>
                          <a:pt x="74663" y="11309"/>
                        </a:lnTo>
                        <a:lnTo>
                          <a:pt x="80249" y="11990"/>
                        </a:lnTo>
                        <a:lnTo>
                          <a:pt x="84200" y="12398"/>
                        </a:lnTo>
                        <a:lnTo>
                          <a:pt x="91830" y="13079"/>
                        </a:lnTo>
                        <a:lnTo>
                          <a:pt x="106953" y="14306"/>
                        </a:lnTo>
                        <a:cubicBezTo>
                          <a:pt x="106544" y="12807"/>
                          <a:pt x="88560" y="9265"/>
                          <a:pt x="101639" y="9537"/>
                        </a:cubicBezTo>
                        <a:cubicBezTo>
                          <a:pt x="99187" y="8447"/>
                          <a:pt x="93192" y="7902"/>
                          <a:pt x="87606" y="7902"/>
                        </a:cubicBezTo>
                        <a:cubicBezTo>
                          <a:pt x="84609" y="7902"/>
                          <a:pt x="82565" y="8038"/>
                          <a:pt x="79704" y="8038"/>
                        </a:cubicBezTo>
                        <a:cubicBezTo>
                          <a:pt x="76843" y="8038"/>
                          <a:pt x="74799" y="8311"/>
                          <a:pt x="73845" y="8720"/>
                        </a:cubicBezTo>
                        <a:lnTo>
                          <a:pt x="80521" y="7221"/>
                        </a:lnTo>
                        <a:cubicBezTo>
                          <a:pt x="59676" y="7630"/>
                          <a:pt x="46460" y="136"/>
                          <a:pt x="59948" y="0"/>
                        </a:cubicBezTo>
                        <a:lnTo>
                          <a:pt x="58177" y="0"/>
                        </a:lnTo>
                        <a:cubicBezTo>
                          <a:pt x="38966" y="1090"/>
                          <a:pt x="19347" y="3270"/>
                          <a:pt x="0" y="3678"/>
                        </a:cubicBezTo>
                        <a:cubicBezTo>
                          <a:pt x="20709" y="7902"/>
                          <a:pt x="16622" y="2180"/>
                          <a:pt x="41691" y="5314"/>
                        </a:cubicBezTo>
                        <a:close/>
                      </a:path>
                    </a:pathLst>
                  </a:custGeom>
                  <a:solidFill>
                    <a:srgbClr val="FFD61D"/>
                  </a:solidFill>
                  <a:ln w="0" cap="flat">
                    <a:noFill/>
                    <a:prstDash val="solid"/>
                    <a:miter/>
                  </a:ln>
                </p:spPr>
                <p:txBody>
                  <a:bodyPr rtlCol="0" anchor="ctr"/>
                  <a:lstStyle/>
                  <a:p>
                    <a:endParaRPr lang="en-US"/>
                  </a:p>
                </p:txBody>
              </p:sp>
              <p:sp>
                <p:nvSpPr>
                  <p:cNvPr id="1484" name="Freeform: Shape 623">
                    <a:extLst>
                      <a:ext uri="{FF2B5EF4-FFF2-40B4-BE49-F238E27FC236}">
                        <a16:creationId xmlns:a16="http://schemas.microsoft.com/office/drawing/2014/main" id="{7D27227A-9D50-576B-DE8E-458A4D215B10}"/>
                      </a:ext>
                    </a:extLst>
                  </p:cNvPr>
                  <p:cNvSpPr/>
                  <p:nvPr/>
                </p:nvSpPr>
                <p:spPr>
                  <a:xfrm>
                    <a:off x="4762946" y="3360365"/>
                    <a:ext cx="3678" cy="11619"/>
                  </a:xfrm>
                  <a:custGeom>
                    <a:avLst/>
                    <a:gdLst>
                      <a:gd name="connsiteX0" fmla="*/ 0 w 3678"/>
                      <a:gd name="connsiteY0" fmla="*/ 0 h 11619"/>
                      <a:gd name="connsiteX1" fmla="*/ 3679 w 3678"/>
                      <a:gd name="connsiteY1" fmla="*/ 11172 h 11619"/>
                      <a:gd name="connsiteX2" fmla="*/ 0 w 3678"/>
                      <a:gd name="connsiteY2" fmla="*/ 0 h 11619"/>
                    </a:gdLst>
                    <a:ahLst/>
                    <a:cxnLst>
                      <a:cxn ang="0">
                        <a:pos x="connsiteX0" y="connsiteY0"/>
                      </a:cxn>
                      <a:cxn ang="0">
                        <a:pos x="connsiteX1" y="connsiteY1"/>
                      </a:cxn>
                      <a:cxn ang="0">
                        <a:pos x="connsiteX2" y="connsiteY2"/>
                      </a:cxn>
                    </a:cxnLst>
                    <a:rect l="l" t="t" r="r" b="b"/>
                    <a:pathLst>
                      <a:path w="3678" h="11619">
                        <a:moveTo>
                          <a:pt x="0" y="0"/>
                        </a:moveTo>
                        <a:cubicBezTo>
                          <a:pt x="2589" y="11308"/>
                          <a:pt x="3406" y="12535"/>
                          <a:pt x="3679" y="11172"/>
                        </a:cubicBezTo>
                        <a:cubicBezTo>
                          <a:pt x="2589" y="7221"/>
                          <a:pt x="1363" y="3406"/>
                          <a:pt x="0" y="0"/>
                        </a:cubicBezTo>
                        <a:close/>
                      </a:path>
                    </a:pathLst>
                  </a:custGeom>
                  <a:solidFill>
                    <a:srgbClr val="FFD61D"/>
                  </a:solidFill>
                  <a:ln w="0" cap="flat">
                    <a:noFill/>
                    <a:prstDash val="solid"/>
                    <a:miter/>
                  </a:ln>
                </p:spPr>
                <p:txBody>
                  <a:bodyPr rtlCol="0" anchor="ctr"/>
                  <a:lstStyle/>
                  <a:p>
                    <a:endParaRPr lang="en-US"/>
                  </a:p>
                </p:txBody>
              </p:sp>
              <p:sp>
                <p:nvSpPr>
                  <p:cNvPr id="1485" name="Freeform: Shape 624">
                    <a:extLst>
                      <a:ext uri="{FF2B5EF4-FFF2-40B4-BE49-F238E27FC236}">
                        <a16:creationId xmlns:a16="http://schemas.microsoft.com/office/drawing/2014/main" id="{0C0AD7DC-82FA-B339-6DEA-2AAB6BAFC83F}"/>
                      </a:ext>
                    </a:extLst>
                  </p:cNvPr>
                  <p:cNvSpPr/>
                  <p:nvPr/>
                </p:nvSpPr>
                <p:spPr>
                  <a:xfrm>
                    <a:off x="5811221" y="4633582"/>
                    <a:ext cx="18393" cy="651"/>
                  </a:xfrm>
                  <a:custGeom>
                    <a:avLst/>
                    <a:gdLst>
                      <a:gd name="connsiteX0" fmla="*/ 18393 w 18393"/>
                      <a:gd name="connsiteY0" fmla="*/ 0 h 651"/>
                      <a:gd name="connsiteX1" fmla="*/ 0 w 18393"/>
                      <a:gd name="connsiteY1" fmla="*/ 545 h 651"/>
                      <a:gd name="connsiteX2" fmla="*/ 18393 w 18393"/>
                      <a:gd name="connsiteY2" fmla="*/ 0 h 651"/>
                    </a:gdLst>
                    <a:ahLst/>
                    <a:cxnLst>
                      <a:cxn ang="0">
                        <a:pos x="connsiteX0" y="connsiteY0"/>
                      </a:cxn>
                      <a:cxn ang="0">
                        <a:pos x="connsiteX1" y="connsiteY1"/>
                      </a:cxn>
                      <a:cxn ang="0">
                        <a:pos x="connsiteX2" y="connsiteY2"/>
                      </a:cxn>
                    </a:cxnLst>
                    <a:rect l="l" t="t" r="r" b="b"/>
                    <a:pathLst>
                      <a:path w="18393" h="651">
                        <a:moveTo>
                          <a:pt x="18393" y="0"/>
                        </a:moveTo>
                        <a:lnTo>
                          <a:pt x="0" y="545"/>
                        </a:lnTo>
                        <a:cubicBezTo>
                          <a:pt x="7357" y="817"/>
                          <a:pt x="13761" y="545"/>
                          <a:pt x="18393" y="0"/>
                        </a:cubicBezTo>
                        <a:close/>
                      </a:path>
                    </a:pathLst>
                  </a:custGeom>
                  <a:solidFill>
                    <a:srgbClr val="FFD61D"/>
                  </a:solidFill>
                  <a:ln w="0" cap="flat">
                    <a:noFill/>
                    <a:prstDash val="solid"/>
                    <a:miter/>
                  </a:ln>
                </p:spPr>
                <p:txBody>
                  <a:bodyPr rtlCol="0" anchor="ctr"/>
                  <a:lstStyle/>
                  <a:p>
                    <a:endParaRPr lang="en-US"/>
                  </a:p>
                </p:txBody>
              </p:sp>
              <p:sp>
                <p:nvSpPr>
                  <p:cNvPr id="1486" name="Freeform: Shape 625">
                    <a:extLst>
                      <a:ext uri="{FF2B5EF4-FFF2-40B4-BE49-F238E27FC236}">
                        <a16:creationId xmlns:a16="http://schemas.microsoft.com/office/drawing/2014/main" id="{1423F8E5-55EF-DAAF-6E44-5B93241D3D23}"/>
                      </a:ext>
                    </a:extLst>
                  </p:cNvPr>
                  <p:cNvSpPr/>
                  <p:nvPr/>
                </p:nvSpPr>
                <p:spPr>
                  <a:xfrm>
                    <a:off x="5961773" y="4594480"/>
                    <a:ext cx="13594" cy="953"/>
                  </a:xfrm>
                  <a:custGeom>
                    <a:avLst/>
                    <a:gdLst>
                      <a:gd name="connsiteX0" fmla="*/ 13352 w 13594"/>
                      <a:gd name="connsiteY0" fmla="*/ 681 h 953"/>
                      <a:gd name="connsiteX1" fmla="*/ 13352 w 13594"/>
                      <a:gd name="connsiteY1" fmla="*/ 0 h 953"/>
                      <a:gd name="connsiteX2" fmla="*/ 0 w 13594"/>
                      <a:gd name="connsiteY2" fmla="*/ 954 h 953"/>
                      <a:gd name="connsiteX3" fmla="*/ 273 w 13594"/>
                      <a:gd name="connsiteY3" fmla="*/ 954 h 953"/>
                      <a:gd name="connsiteX4" fmla="*/ 13352 w 13594"/>
                      <a:gd name="connsiteY4" fmla="*/ 681 h 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594" h="953">
                        <a:moveTo>
                          <a:pt x="13352" y="681"/>
                        </a:moveTo>
                        <a:cubicBezTo>
                          <a:pt x="13352" y="681"/>
                          <a:pt x="13897" y="409"/>
                          <a:pt x="13352" y="0"/>
                        </a:cubicBezTo>
                        <a:lnTo>
                          <a:pt x="0" y="954"/>
                        </a:lnTo>
                        <a:cubicBezTo>
                          <a:pt x="0" y="954"/>
                          <a:pt x="273" y="954"/>
                          <a:pt x="273" y="954"/>
                        </a:cubicBezTo>
                        <a:cubicBezTo>
                          <a:pt x="5041" y="954"/>
                          <a:pt x="9265" y="681"/>
                          <a:pt x="13352" y="681"/>
                        </a:cubicBezTo>
                        <a:close/>
                      </a:path>
                    </a:pathLst>
                  </a:custGeom>
                  <a:solidFill>
                    <a:srgbClr val="FFD61D"/>
                  </a:solidFill>
                  <a:ln w="0" cap="flat">
                    <a:noFill/>
                    <a:prstDash val="solid"/>
                    <a:miter/>
                  </a:ln>
                </p:spPr>
                <p:txBody>
                  <a:bodyPr rtlCol="0" anchor="ctr"/>
                  <a:lstStyle/>
                  <a:p>
                    <a:endParaRPr lang="en-US"/>
                  </a:p>
                </p:txBody>
              </p:sp>
              <p:sp>
                <p:nvSpPr>
                  <p:cNvPr id="1487" name="Freeform: Shape 626">
                    <a:extLst>
                      <a:ext uri="{FF2B5EF4-FFF2-40B4-BE49-F238E27FC236}">
                        <a16:creationId xmlns:a16="http://schemas.microsoft.com/office/drawing/2014/main" id="{D43AEF24-323C-4592-99C4-05C4594C3D9C}"/>
                      </a:ext>
                    </a:extLst>
                  </p:cNvPr>
                  <p:cNvSpPr/>
                  <p:nvPr/>
                </p:nvSpPr>
                <p:spPr>
                  <a:xfrm>
                    <a:off x="5428780" y="4517910"/>
                    <a:ext cx="5449" cy="2588"/>
                  </a:xfrm>
                  <a:custGeom>
                    <a:avLst/>
                    <a:gdLst>
                      <a:gd name="connsiteX0" fmla="*/ 5450 w 5449"/>
                      <a:gd name="connsiteY0" fmla="*/ 2589 h 2588"/>
                      <a:gd name="connsiteX1" fmla="*/ 0 w 5449"/>
                      <a:gd name="connsiteY1" fmla="*/ 0 h 2588"/>
                      <a:gd name="connsiteX2" fmla="*/ 5450 w 5449"/>
                      <a:gd name="connsiteY2" fmla="*/ 2589 h 2588"/>
                    </a:gdLst>
                    <a:ahLst/>
                    <a:cxnLst>
                      <a:cxn ang="0">
                        <a:pos x="connsiteX0" y="connsiteY0"/>
                      </a:cxn>
                      <a:cxn ang="0">
                        <a:pos x="connsiteX1" y="connsiteY1"/>
                      </a:cxn>
                      <a:cxn ang="0">
                        <a:pos x="connsiteX2" y="connsiteY2"/>
                      </a:cxn>
                    </a:cxnLst>
                    <a:rect l="l" t="t" r="r" b="b"/>
                    <a:pathLst>
                      <a:path w="5449" h="2588">
                        <a:moveTo>
                          <a:pt x="5450" y="2589"/>
                        </a:moveTo>
                        <a:cubicBezTo>
                          <a:pt x="3678" y="1771"/>
                          <a:pt x="2180" y="1090"/>
                          <a:pt x="0" y="0"/>
                        </a:cubicBezTo>
                        <a:cubicBezTo>
                          <a:pt x="2044" y="954"/>
                          <a:pt x="3815" y="1771"/>
                          <a:pt x="5450" y="2589"/>
                        </a:cubicBezTo>
                        <a:close/>
                      </a:path>
                    </a:pathLst>
                  </a:custGeom>
                  <a:solidFill>
                    <a:srgbClr val="FFD61D"/>
                  </a:solidFill>
                  <a:ln w="0" cap="flat">
                    <a:noFill/>
                    <a:prstDash val="solid"/>
                    <a:miter/>
                  </a:ln>
                </p:spPr>
                <p:txBody>
                  <a:bodyPr rtlCol="0" anchor="ctr"/>
                  <a:lstStyle/>
                  <a:p>
                    <a:endParaRPr lang="en-US"/>
                  </a:p>
                </p:txBody>
              </p:sp>
              <p:sp>
                <p:nvSpPr>
                  <p:cNvPr id="1488" name="Freeform: Shape 627">
                    <a:extLst>
                      <a:ext uri="{FF2B5EF4-FFF2-40B4-BE49-F238E27FC236}">
                        <a16:creationId xmlns:a16="http://schemas.microsoft.com/office/drawing/2014/main" id="{300A482B-BC8B-BAB4-EDEC-1B665B0D6C52}"/>
                      </a:ext>
                    </a:extLst>
                  </p:cNvPr>
                  <p:cNvSpPr/>
                  <p:nvPr/>
                </p:nvSpPr>
                <p:spPr>
                  <a:xfrm>
                    <a:off x="6178813" y="4611919"/>
                    <a:ext cx="67976" cy="15940"/>
                  </a:xfrm>
                  <a:custGeom>
                    <a:avLst/>
                    <a:gdLst>
                      <a:gd name="connsiteX0" fmla="*/ 65125 w 67976"/>
                      <a:gd name="connsiteY0" fmla="*/ 15668 h 15940"/>
                      <a:gd name="connsiteX1" fmla="*/ 64444 w 67976"/>
                      <a:gd name="connsiteY1" fmla="*/ 13352 h 15940"/>
                      <a:gd name="connsiteX2" fmla="*/ 64035 w 67976"/>
                      <a:gd name="connsiteY2" fmla="*/ 11990 h 15940"/>
                      <a:gd name="connsiteX3" fmla="*/ 64035 w 67976"/>
                      <a:gd name="connsiteY3" fmla="*/ 11581 h 15940"/>
                      <a:gd name="connsiteX4" fmla="*/ 63899 w 67976"/>
                      <a:gd name="connsiteY4" fmla="*/ 11445 h 15940"/>
                      <a:gd name="connsiteX5" fmla="*/ 63899 w 67976"/>
                      <a:gd name="connsiteY5" fmla="*/ 11445 h 15940"/>
                      <a:gd name="connsiteX6" fmla="*/ 63899 w 67976"/>
                      <a:gd name="connsiteY6" fmla="*/ 11445 h 15940"/>
                      <a:gd name="connsiteX7" fmla="*/ 63899 w 67976"/>
                      <a:gd name="connsiteY7" fmla="*/ 11445 h 15940"/>
                      <a:gd name="connsiteX8" fmla="*/ 45370 w 67976"/>
                      <a:gd name="connsiteY8" fmla="*/ 14714 h 15940"/>
                      <a:gd name="connsiteX9" fmla="*/ 45370 w 67976"/>
                      <a:gd name="connsiteY9" fmla="*/ 14714 h 15940"/>
                      <a:gd name="connsiteX10" fmla="*/ 45233 w 67976"/>
                      <a:gd name="connsiteY10" fmla="*/ 14714 h 15940"/>
                      <a:gd name="connsiteX11" fmla="*/ 43871 w 67976"/>
                      <a:gd name="connsiteY11" fmla="*/ 13897 h 15940"/>
                      <a:gd name="connsiteX12" fmla="*/ 40874 w 67976"/>
                      <a:gd name="connsiteY12" fmla="*/ 12262 h 15940"/>
                      <a:gd name="connsiteX13" fmla="*/ 34198 w 67976"/>
                      <a:gd name="connsiteY13" fmla="*/ 9129 h 15940"/>
                      <a:gd name="connsiteX14" fmla="*/ 36514 w 67976"/>
                      <a:gd name="connsiteY14" fmla="*/ 7357 h 15940"/>
                      <a:gd name="connsiteX15" fmla="*/ 31064 w 67976"/>
                      <a:gd name="connsiteY15" fmla="*/ 5450 h 15940"/>
                      <a:gd name="connsiteX16" fmla="*/ 33108 w 67976"/>
                      <a:gd name="connsiteY16" fmla="*/ 6812 h 15940"/>
                      <a:gd name="connsiteX17" fmla="*/ 19756 w 67976"/>
                      <a:gd name="connsiteY17" fmla="*/ 5723 h 15940"/>
                      <a:gd name="connsiteX18" fmla="*/ 0 w 67976"/>
                      <a:gd name="connsiteY18" fmla="*/ 0 h 15940"/>
                      <a:gd name="connsiteX19" fmla="*/ 11445 w 67976"/>
                      <a:gd name="connsiteY19" fmla="*/ 7630 h 15940"/>
                      <a:gd name="connsiteX20" fmla="*/ 21935 w 67976"/>
                      <a:gd name="connsiteY20" fmla="*/ 9129 h 15940"/>
                      <a:gd name="connsiteX21" fmla="*/ 26568 w 67976"/>
                      <a:gd name="connsiteY21" fmla="*/ 10491 h 15940"/>
                      <a:gd name="connsiteX22" fmla="*/ 42917 w 67976"/>
                      <a:gd name="connsiteY22" fmla="*/ 14578 h 15940"/>
                      <a:gd name="connsiteX23" fmla="*/ 43871 w 67976"/>
                      <a:gd name="connsiteY23" fmla="*/ 14851 h 15940"/>
                      <a:gd name="connsiteX24" fmla="*/ 44280 w 67976"/>
                      <a:gd name="connsiteY24" fmla="*/ 14851 h 15940"/>
                      <a:gd name="connsiteX25" fmla="*/ 44280 w 67976"/>
                      <a:gd name="connsiteY25" fmla="*/ 14987 h 15940"/>
                      <a:gd name="connsiteX26" fmla="*/ 44280 w 67976"/>
                      <a:gd name="connsiteY26" fmla="*/ 14987 h 15940"/>
                      <a:gd name="connsiteX27" fmla="*/ 44280 w 67976"/>
                      <a:gd name="connsiteY27" fmla="*/ 14987 h 15940"/>
                      <a:gd name="connsiteX28" fmla="*/ 44280 w 67976"/>
                      <a:gd name="connsiteY28" fmla="*/ 14987 h 15940"/>
                      <a:gd name="connsiteX29" fmla="*/ 62264 w 67976"/>
                      <a:gd name="connsiteY29" fmla="*/ 11853 h 15940"/>
                      <a:gd name="connsiteX30" fmla="*/ 62264 w 67976"/>
                      <a:gd name="connsiteY30" fmla="*/ 11853 h 15940"/>
                      <a:gd name="connsiteX31" fmla="*/ 62264 w 67976"/>
                      <a:gd name="connsiteY31" fmla="*/ 11853 h 15940"/>
                      <a:gd name="connsiteX32" fmla="*/ 62264 w 67976"/>
                      <a:gd name="connsiteY32" fmla="*/ 11853 h 15940"/>
                      <a:gd name="connsiteX33" fmla="*/ 62537 w 67976"/>
                      <a:gd name="connsiteY33" fmla="*/ 12398 h 15940"/>
                      <a:gd name="connsiteX34" fmla="*/ 64853 w 67976"/>
                      <a:gd name="connsiteY34" fmla="*/ 15941 h 15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67976" h="15940">
                        <a:moveTo>
                          <a:pt x="65125" y="15668"/>
                        </a:moveTo>
                        <a:cubicBezTo>
                          <a:pt x="65125" y="15668"/>
                          <a:pt x="64717" y="14170"/>
                          <a:pt x="64444" y="13352"/>
                        </a:cubicBezTo>
                        <a:lnTo>
                          <a:pt x="64035" y="11990"/>
                        </a:lnTo>
                        <a:lnTo>
                          <a:pt x="64035" y="11581"/>
                        </a:lnTo>
                        <a:cubicBezTo>
                          <a:pt x="64035" y="11581"/>
                          <a:pt x="63899" y="11445"/>
                          <a:pt x="63899" y="11445"/>
                        </a:cubicBezTo>
                        <a:lnTo>
                          <a:pt x="63899" y="11445"/>
                        </a:lnTo>
                        <a:cubicBezTo>
                          <a:pt x="63899" y="11445"/>
                          <a:pt x="63899" y="11445"/>
                          <a:pt x="63899" y="11445"/>
                        </a:cubicBezTo>
                        <a:lnTo>
                          <a:pt x="63899" y="11445"/>
                        </a:lnTo>
                        <a:cubicBezTo>
                          <a:pt x="80385" y="8584"/>
                          <a:pt x="41282" y="15396"/>
                          <a:pt x="45370" y="14714"/>
                        </a:cubicBezTo>
                        <a:lnTo>
                          <a:pt x="45370" y="14714"/>
                        </a:lnTo>
                        <a:cubicBezTo>
                          <a:pt x="45370" y="14714"/>
                          <a:pt x="45233" y="14714"/>
                          <a:pt x="45233" y="14714"/>
                        </a:cubicBezTo>
                        <a:lnTo>
                          <a:pt x="43871" y="13897"/>
                        </a:lnTo>
                        <a:lnTo>
                          <a:pt x="40874" y="12262"/>
                        </a:lnTo>
                        <a:cubicBezTo>
                          <a:pt x="38830" y="11172"/>
                          <a:pt x="36514" y="10082"/>
                          <a:pt x="34198" y="9129"/>
                        </a:cubicBezTo>
                        <a:cubicBezTo>
                          <a:pt x="37331" y="9673"/>
                          <a:pt x="32154" y="6404"/>
                          <a:pt x="36514" y="7357"/>
                        </a:cubicBezTo>
                        <a:cubicBezTo>
                          <a:pt x="35560" y="6812"/>
                          <a:pt x="31473" y="4496"/>
                          <a:pt x="31064" y="5450"/>
                        </a:cubicBezTo>
                        <a:lnTo>
                          <a:pt x="33108" y="6812"/>
                        </a:lnTo>
                        <a:cubicBezTo>
                          <a:pt x="26977" y="5586"/>
                          <a:pt x="23570" y="5995"/>
                          <a:pt x="19756" y="5723"/>
                        </a:cubicBezTo>
                        <a:cubicBezTo>
                          <a:pt x="16486" y="5858"/>
                          <a:pt x="11445" y="3951"/>
                          <a:pt x="0" y="0"/>
                        </a:cubicBezTo>
                        <a:cubicBezTo>
                          <a:pt x="2861" y="3951"/>
                          <a:pt x="7630" y="6812"/>
                          <a:pt x="11445" y="7630"/>
                        </a:cubicBezTo>
                        <a:cubicBezTo>
                          <a:pt x="14851" y="8311"/>
                          <a:pt x="18529" y="8584"/>
                          <a:pt x="21935" y="9129"/>
                        </a:cubicBezTo>
                        <a:cubicBezTo>
                          <a:pt x="23843" y="9537"/>
                          <a:pt x="25069" y="10082"/>
                          <a:pt x="26568" y="10491"/>
                        </a:cubicBezTo>
                        <a:cubicBezTo>
                          <a:pt x="33108" y="11581"/>
                          <a:pt x="38557" y="12944"/>
                          <a:pt x="42917" y="14578"/>
                        </a:cubicBezTo>
                        <a:lnTo>
                          <a:pt x="43871" y="14851"/>
                        </a:lnTo>
                        <a:lnTo>
                          <a:pt x="44280" y="14851"/>
                        </a:lnTo>
                        <a:cubicBezTo>
                          <a:pt x="44280" y="14851"/>
                          <a:pt x="44280" y="14987"/>
                          <a:pt x="44280" y="14987"/>
                        </a:cubicBezTo>
                        <a:lnTo>
                          <a:pt x="44280" y="14987"/>
                        </a:lnTo>
                        <a:cubicBezTo>
                          <a:pt x="44280" y="14987"/>
                          <a:pt x="44280" y="14987"/>
                          <a:pt x="44280" y="14987"/>
                        </a:cubicBezTo>
                        <a:lnTo>
                          <a:pt x="44280" y="14987"/>
                        </a:lnTo>
                        <a:cubicBezTo>
                          <a:pt x="44280" y="14987"/>
                          <a:pt x="62264" y="11853"/>
                          <a:pt x="62264" y="11853"/>
                        </a:cubicBezTo>
                        <a:lnTo>
                          <a:pt x="62264" y="11853"/>
                        </a:lnTo>
                        <a:cubicBezTo>
                          <a:pt x="62264" y="11853"/>
                          <a:pt x="62264" y="11853"/>
                          <a:pt x="62264" y="11853"/>
                        </a:cubicBezTo>
                        <a:lnTo>
                          <a:pt x="62264" y="11853"/>
                        </a:lnTo>
                        <a:cubicBezTo>
                          <a:pt x="62264" y="11853"/>
                          <a:pt x="62537" y="12398"/>
                          <a:pt x="62537" y="12398"/>
                        </a:cubicBezTo>
                        <a:cubicBezTo>
                          <a:pt x="63354" y="13488"/>
                          <a:pt x="64172" y="15668"/>
                          <a:pt x="64853" y="15941"/>
                        </a:cubicBezTo>
                        <a:close/>
                      </a:path>
                    </a:pathLst>
                  </a:custGeom>
                  <a:solidFill>
                    <a:srgbClr val="FFD61D"/>
                  </a:solidFill>
                  <a:ln w="0" cap="flat">
                    <a:noFill/>
                    <a:prstDash val="solid"/>
                    <a:miter/>
                  </a:ln>
                </p:spPr>
                <p:txBody>
                  <a:bodyPr rtlCol="0" anchor="ctr"/>
                  <a:lstStyle/>
                  <a:p>
                    <a:endParaRPr lang="en-US"/>
                  </a:p>
                </p:txBody>
              </p:sp>
              <p:sp>
                <p:nvSpPr>
                  <p:cNvPr id="1489" name="Freeform: Shape 628">
                    <a:extLst>
                      <a:ext uri="{FF2B5EF4-FFF2-40B4-BE49-F238E27FC236}">
                        <a16:creationId xmlns:a16="http://schemas.microsoft.com/office/drawing/2014/main" id="{FB415F50-77C8-082F-8AC1-C286B5BFCE33}"/>
                      </a:ext>
                    </a:extLst>
                  </p:cNvPr>
                  <p:cNvSpPr/>
                  <p:nvPr/>
                </p:nvSpPr>
                <p:spPr>
                  <a:xfrm>
                    <a:off x="4937886" y="3880552"/>
                    <a:ext cx="544" cy="272"/>
                  </a:xfrm>
                  <a:custGeom>
                    <a:avLst/>
                    <a:gdLst>
                      <a:gd name="connsiteX0" fmla="*/ 0 w 544"/>
                      <a:gd name="connsiteY0" fmla="*/ 0 h 272"/>
                      <a:gd name="connsiteX1" fmla="*/ 545 w 544"/>
                      <a:gd name="connsiteY1" fmla="*/ 272 h 272"/>
                      <a:gd name="connsiteX2" fmla="*/ 0 w 544"/>
                      <a:gd name="connsiteY2" fmla="*/ 0 h 272"/>
                    </a:gdLst>
                    <a:ahLst/>
                    <a:cxnLst>
                      <a:cxn ang="0">
                        <a:pos x="connsiteX0" y="connsiteY0"/>
                      </a:cxn>
                      <a:cxn ang="0">
                        <a:pos x="connsiteX1" y="connsiteY1"/>
                      </a:cxn>
                      <a:cxn ang="0">
                        <a:pos x="connsiteX2" y="connsiteY2"/>
                      </a:cxn>
                    </a:cxnLst>
                    <a:rect l="l" t="t" r="r" b="b"/>
                    <a:pathLst>
                      <a:path w="544" h="272">
                        <a:moveTo>
                          <a:pt x="0" y="0"/>
                        </a:moveTo>
                        <a:lnTo>
                          <a:pt x="545" y="272"/>
                        </a:lnTo>
                        <a:cubicBezTo>
                          <a:pt x="545" y="272"/>
                          <a:pt x="136" y="0"/>
                          <a:pt x="0" y="0"/>
                        </a:cubicBezTo>
                        <a:close/>
                      </a:path>
                    </a:pathLst>
                  </a:custGeom>
                  <a:solidFill>
                    <a:srgbClr val="FFD61D"/>
                  </a:solidFill>
                  <a:ln w="0" cap="flat">
                    <a:noFill/>
                    <a:prstDash val="solid"/>
                    <a:miter/>
                  </a:ln>
                </p:spPr>
                <p:txBody>
                  <a:bodyPr rtlCol="0" anchor="ctr"/>
                  <a:lstStyle/>
                  <a:p>
                    <a:endParaRPr lang="en-US"/>
                  </a:p>
                </p:txBody>
              </p:sp>
              <p:sp>
                <p:nvSpPr>
                  <p:cNvPr id="1490" name="Freeform: Shape 629">
                    <a:extLst>
                      <a:ext uri="{FF2B5EF4-FFF2-40B4-BE49-F238E27FC236}">
                        <a16:creationId xmlns:a16="http://schemas.microsoft.com/office/drawing/2014/main" id="{A07DBF6C-AB8A-A31C-75F8-7CE0CD66D79E}"/>
                      </a:ext>
                    </a:extLst>
                  </p:cNvPr>
                  <p:cNvSpPr/>
                  <p:nvPr/>
                </p:nvSpPr>
                <p:spPr>
                  <a:xfrm>
                    <a:off x="4938567" y="3880824"/>
                    <a:ext cx="3390" cy="4522"/>
                  </a:xfrm>
                  <a:custGeom>
                    <a:avLst/>
                    <a:gdLst>
                      <a:gd name="connsiteX0" fmla="*/ 2044 w 3390"/>
                      <a:gd name="connsiteY0" fmla="*/ 954 h 4522"/>
                      <a:gd name="connsiteX1" fmla="*/ 0 w 3390"/>
                      <a:gd name="connsiteY1" fmla="*/ 0 h 4522"/>
                      <a:gd name="connsiteX2" fmla="*/ 2044 w 3390"/>
                      <a:gd name="connsiteY2" fmla="*/ 954 h 4522"/>
                    </a:gdLst>
                    <a:ahLst/>
                    <a:cxnLst>
                      <a:cxn ang="0">
                        <a:pos x="connsiteX0" y="connsiteY0"/>
                      </a:cxn>
                      <a:cxn ang="0">
                        <a:pos x="connsiteX1" y="connsiteY1"/>
                      </a:cxn>
                      <a:cxn ang="0">
                        <a:pos x="connsiteX2" y="connsiteY2"/>
                      </a:cxn>
                    </a:cxnLst>
                    <a:rect l="l" t="t" r="r" b="b"/>
                    <a:pathLst>
                      <a:path w="3390" h="4522">
                        <a:moveTo>
                          <a:pt x="2044" y="954"/>
                        </a:moveTo>
                        <a:lnTo>
                          <a:pt x="0" y="0"/>
                        </a:lnTo>
                        <a:cubicBezTo>
                          <a:pt x="1499" y="1635"/>
                          <a:pt x="5450" y="8720"/>
                          <a:pt x="2044" y="954"/>
                        </a:cubicBezTo>
                        <a:close/>
                      </a:path>
                    </a:pathLst>
                  </a:custGeom>
                  <a:solidFill>
                    <a:srgbClr val="FFD61D"/>
                  </a:solidFill>
                  <a:ln w="0" cap="flat">
                    <a:noFill/>
                    <a:prstDash val="solid"/>
                    <a:miter/>
                  </a:ln>
                </p:spPr>
                <p:txBody>
                  <a:bodyPr rtlCol="0" anchor="ctr"/>
                  <a:lstStyle/>
                  <a:p>
                    <a:endParaRPr lang="en-US"/>
                  </a:p>
                </p:txBody>
              </p:sp>
              <p:sp>
                <p:nvSpPr>
                  <p:cNvPr id="1491" name="Freeform: Shape 630">
                    <a:extLst>
                      <a:ext uri="{FF2B5EF4-FFF2-40B4-BE49-F238E27FC236}">
                        <a16:creationId xmlns:a16="http://schemas.microsoft.com/office/drawing/2014/main" id="{4ACADC76-EF76-F4F9-BC5E-B95AC30B6CED}"/>
                      </a:ext>
                    </a:extLst>
                  </p:cNvPr>
                  <p:cNvSpPr/>
                  <p:nvPr/>
                </p:nvSpPr>
                <p:spPr>
                  <a:xfrm>
                    <a:off x="5829615" y="4631539"/>
                    <a:ext cx="13624" cy="2043"/>
                  </a:xfrm>
                  <a:custGeom>
                    <a:avLst/>
                    <a:gdLst>
                      <a:gd name="connsiteX0" fmla="*/ 6948 w 13624"/>
                      <a:gd name="connsiteY0" fmla="*/ 136 h 2043"/>
                      <a:gd name="connsiteX1" fmla="*/ 0 w 13624"/>
                      <a:gd name="connsiteY1" fmla="*/ 2044 h 2043"/>
                      <a:gd name="connsiteX2" fmla="*/ 13625 w 13624"/>
                      <a:gd name="connsiteY2" fmla="*/ 1499 h 2043"/>
                      <a:gd name="connsiteX3" fmla="*/ 6948 w 13624"/>
                      <a:gd name="connsiteY3" fmla="*/ 0 h 2043"/>
                    </a:gdLst>
                    <a:ahLst/>
                    <a:cxnLst>
                      <a:cxn ang="0">
                        <a:pos x="connsiteX0" y="connsiteY0"/>
                      </a:cxn>
                      <a:cxn ang="0">
                        <a:pos x="connsiteX1" y="connsiteY1"/>
                      </a:cxn>
                      <a:cxn ang="0">
                        <a:pos x="connsiteX2" y="connsiteY2"/>
                      </a:cxn>
                      <a:cxn ang="0">
                        <a:pos x="connsiteX3" y="connsiteY3"/>
                      </a:cxn>
                    </a:cxnLst>
                    <a:rect l="l" t="t" r="r" b="b"/>
                    <a:pathLst>
                      <a:path w="13624" h="2043">
                        <a:moveTo>
                          <a:pt x="6948" y="136"/>
                        </a:moveTo>
                        <a:cubicBezTo>
                          <a:pt x="6267" y="954"/>
                          <a:pt x="3815" y="1635"/>
                          <a:pt x="0" y="2044"/>
                        </a:cubicBezTo>
                        <a:lnTo>
                          <a:pt x="13625" y="1499"/>
                        </a:lnTo>
                        <a:cubicBezTo>
                          <a:pt x="11717" y="1090"/>
                          <a:pt x="9265" y="545"/>
                          <a:pt x="6948" y="0"/>
                        </a:cubicBezTo>
                        <a:close/>
                      </a:path>
                    </a:pathLst>
                  </a:custGeom>
                  <a:solidFill>
                    <a:srgbClr val="FFD61D"/>
                  </a:solidFill>
                  <a:ln w="0" cap="flat">
                    <a:noFill/>
                    <a:prstDash val="solid"/>
                    <a:miter/>
                  </a:ln>
                </p:spPr>
                <p:txBody>
                  <a:bodyPr rtlCol="0" anchor="ctr"/>
                  <a:lstStyle/>
                  <a:p>
                    <a:endParaRPr lang="en-US"/>
                  </a:p>
                </p:txBody>
              </p:sp>
              <p:sp>
                <p:nvSpPr>
                  <p:cNvPr id="1492" name="Freeform: Shape 631">
                    <a:extLst>
                      <a:ext uri="{FF2B5EF4-FFF2-40B4-BE49-F238E27FC236}">
                        <a16:creationId xmlns:a16="http://schemas.microsoft.com/office/drawing/2014/main" id="{2D1AF69A-896F-C3FC-CEAF-8B6E5F7CA1CE}"/>
                      </a:ext>
                    </a:extLst>
                  </p:cNvPr>
                  <p:cNvSpPr/>
                  <p:nvPr/>
                </p:nvSpPr>
                <p:spPr>
                  <a:xfrm>
                    <a:off x="5868172" y="4625952"/>
                    <a:ext cx="45778" cy="3406"/>
                  </a:xfrm>
                  <a:custGeom>
                    <a:avLst/>
                    <a:gdLst>
                      <a:gd name="connsiteX0" fmla="*/ 0 w 45778"/>
                      <a:gd name="connsiteY0" fmla="*/ 0 h 3406"/>
                      <a:gd name="connsiteX1" fmla="*/ 33244 w 45778"/>
                      <a:gd name="connsiteY1" fmla="*/ 3406 h 3406"/>
                      <a:gd name="connsiteX2" fmla="*/ 45779 w 45778"/>
                      <a:gd name="connsiteY2" fmla="*/ 2452 h 3406"/>
                      <a:gd name="connsiteX3" fmla="*/ 0 w 45778"/>
                      <a:gd name="connsiteY3" fmla="*/ 0 h 3406"/>
                    </a:gdLst>
                    <a:ahLst/>
                    <a:cxnLst>
                      <a:cxn ang="0">
                        <a:pos x="connsiteX0" y="connsiteY0"/>
                      </a:cxn>
                      <a:cxn ang="0">
                        <a:pos x="connsiteX1" y="connsiteY1"/>
                      </a:cxn>
                      <a:cxn ang="0">
                        <a:pos x="connsiteX2" y="connsiteY2"/>
                      </a:cxn>
                      <a:cxn ang="0">
                        <a:pos x="connsiteX3" y="connsiteY3"/>
                      </a:cxn>
                    </a:cxnLst>
                    <a:rect l="l" t="t" r="r" b="b"/>
                    <a:pathLst>
                      <a:path w="45778" h="3406">
                        <a:moveTo>
                          <a:pt x="0" y="0"/>
                        </a:moveTo>
                        <a:lnTo>
                          <a:pt x="33244" y="3406"/>
                        </a:lnTo>
                        <a:lnTo>
                          <a:pt x="45779" y="2452"/>
                        </a:lnTo>
                        <a:cubicBezTo>
                          <a:pt x="32971" y="1771"/>
                          <a:pt x="18121" y="681"/>
                          <a:pt x="0" y="0"/>
                        </a:cubicBezTo>
                        <a:close/>
                      </a:path>
                    </a:pathLst>
                  </a:custGeom>
                  <a:solidFill>
                    <a:srgbClr val="FFD61D"/>
                  </a:solidFill>
                  <a:ln w="0" cap="flat">
                    <a:noFill/>
                    <a:prstDash val="solid"/>
                    <a:miter/>
                  </a:ln>
                </p:spPr>
                <p:txBody>
                  <a:bodyPr rtlCol="0" anchor="ctr"/>
                  <a:lstStyle/>
                  <a:p>
                    <a:endParaRPr lang="en-US"/>
                  </a:p>
                </p:txBody>
              </p:sp>
              <p:sp>
                <p:nvSpPr>
                  <p:cNvPr id="1493" name="Freeform: Shape 632">
                    <a:extLst>
                      <a:ext uri="{FF2B5EF4-FFF2-40B4-BE49-F238E27FC236}">
                        <a16:creationId xmlns:a16="http://schemas.microsoft.com/office/drawing/2014/main" id="{29571C8C-94F1-7ED4-D4AE-340631DCDA74}"/>
                      </a:ext>
                    </a:extLst>
                  </p:cNvPr>
                  <p:cNvSpPr/>
                  <p:nvPr/>
                </p:nvSpPr>
                <p:spPr>
                  <a:xfrm>
                    <a:off x="5297974" y="4451830"/>
                    <a:ext cx="513247" cy="182855"/>
                  </a:xfrm>
                  <a:custGeom>
                    <a:avLst/>
                    <a:gdLst>
                      <a:gd name="connsiteX0" fmla="*/ 183805 w 513247"/>
                      <a:gd name="connsiteY0" fmla="*/ 95236 h 182855"/>
                      <a:gd name="connsiteX1" fmla="*/ 172905 w 513247"/>
                      <a:gd name="connsiteY1" fmla="*/ 82565 h 182855"/>
                      <a:gd name="connsiteX2" fmla="*/ 136255 w 513247"/>
                      <a:gd name="connsiteY2" fmla="*/ 68532 h 182855"/>
                      <a:gd name="connsiteX3" fmla="*/ 177265 w 513247"/>
                      <a:gd name="connsiteY3" fmla="*/ 97280 h 182855"/>
                      <a:gd name="connsiteX4" fmla="*/ 121132 w 513247"/>
                      <a:gd name="connsiteY4" fmla="*/ 73437 h 182855"/>
                      <a:gd name="connsiteX5" fmla="*/ 146337 w 513247"/>
                      <a:gd name="connsiteY5" fmla="*/ 77388 h 182855"/>
                      <a:gd name="connsiteX6" fmla="*/ 118816 w 513247"/>
                      <a:gd name="connsiteY6" fmla="*/ 67987 h 182855"/>
                      <a:gd name="connsiteX7" fmla="*/ 71402 w 513247"/>
                      <a:gd name="connsiteY7" fmla="*/ 42509 h 182855"/>
                      <a:gd name="connsiteX8" fmla="*/ 50829 w 513247"/>
                      <a:gd name="connsiteY8" fmla="*/ 30655 h 182855"/>
                      <a:gd name="connsiteX9" fmla="*/ 36523 w 513247"/>
                      <a:gd name="connsiteY9" fmla="*/ 17712 h 182855"/>
                      <a:gd name="connsiteX10" fmla="*/ 554 w 513247"/>
                      <a:gd name="connsiteY10" fmla="*/ 0 h 182855"/>
                      <a:gd name="connsiteX11" fmla="*/ 37477 w 513247"/>
                      <a:gd name="connsiteY11" fmla="*/ 32972 h 182855"/>
                      <a:gd name="connsiteX12" fmla="*/ 34480 w 513247"/>
                      <a:gd name="connsiteY12" fmla="*/ 28612 h 182855"/>
                      <a:gd name="connsiteX13" fmla="*/ 53009 w 513247"/>
                      <a:gd name="connsiteY13" fmla="*/ 41964 h 182855"/>
                      <a:gd name="connsiteX14" fmla="*/ 68405 w 513247"/>
                      <a:gd name="connsiteY14" fmla="*/ 44825 h 182855"/>
                      <a:gd name="connsiteX15" fmla="*/ 87479 w 513247"/>
                      <a:gd name="connsiteY15" fmla="*/ 57359 h 182855"/>
                      <a:gd name="connsiteX16" fmla="*/ 76035 w 513247"/>
                      <a:gd name="connsiteY16" fmla="*/ 51773 h 182855"/>
                      <a:gd name="connsiteX17" fmla="*/ 123039 w 513247"/>
                      <a:gd name="connsiteY17" fmla="*/ 77252 h 182855"/>
                      <a:gd name="connsiteX18" fmla="*/ 116091 w 513247"/>
                      <a:gd name="connsiteY18" fmla="*/ 76298 h 182855"/>
                      <a:gd name="connsiteX19" fmla="*/ 178219 w 513247"/>
                      <a:gd name="connsiteY19" fmla="*/ 101231 h 182855"/>
                      <a:gd name="connsiteX20" fmla="*/ 161052 w 513247"/>
                      <a:gd name="connsiteY20" fmla="*/ 98642 h 182855"/>
                      <a:gd name="connsiteX21" fmla="*/ 208602 w 513247"/>
                      <a:gd name="connsiteY21" fmla="*/ 116081 h 182855"/>
                      <a:gd name="connsiteX22" fmla="*/ 263372 w 513247"/>
                      <a:gd name="connsiteY22" fmla="*/ 140878 h 182855"/>
                      <a:gd name="connsiteX23" fmla="*/ 257786 w 513247"/>
                      <a:gd name="connsiteY23" fmla="*/ 136246 h 182855"/>
                      <a:gd name="connsiteX24" fmla="*/ 281629 w 513247"/>
                      <a:gd name="connsiteY24" fmla="*/ 150279 h 182855"/>
                      <a:gd name="connsiteX25" fmla="*/ 329724 w 513247"/>
                      <a:gd name="connsiteY25" fmla="*/ 165539 h 182855"/>
                      <a:gd name="connsiteX26" fmla="*/ 358608 w 513247"/>
                      <a:gd name="connsiteY26" fmla="*/ 175076 h 182855"/>
                      <a:gd name="connsiteX27" fmla="*/ 383814 w 513247"/>
                      <a:gd name="connsiteY27" fmla="*/ 179572 h 182855"/>
                      <a:gd name="connsiteX28" fmla="*/ 448803 w 513247"/>
                      <a:gd name="connsiteY28" fmla="*/ 182433 h 182855"/>
                      <a:gd name="connsiteX29" fmla="*/ 513247 w 513247"/>
                      <a:gd name="connsiteY29" fmla="*/ 182297 h 182855"/>
                      <a:gd name="connsiteX30" fmla="*/ 498260 w 513247"/>
                      <a:gd name="connsiteY30" fmla="*/ 181207 h 182855"/>
                      <a:gd name="connsiteX31" fmla="*/ 502075 w 513247"/>
                      <a:gd name="connsiteY31" fmla="*/ 173850 h 182855"/>
                      <a:gd name="connsiteX32" fmla="*/ 460111 w 513247"/>
                      <a:gd name="connsiteY32" fmla="*/ 171397 h 182855"/>
                      <a:gd name="connsiteX33" fmla="*/ 448258 w 513247"/>
                      <a:gd name="connsiteY33" fmla="*/ 161043 h 182855"/>
                      <a:gd name="connsiteX34" fmla="*/ 264599 w 513247"/>
                      <a:gd name="connsiteY34" fmla="*/ 130796 h 182855"/>
                      <a:gd name="connsiteX35" fmla="*/ 235851 w 513247"/>
                      <a:gd name="connsiteY35" fmla="*/ 117307 h 182855"/>
                      <a:gd name="connsiteX36" fmla="*/ 191162 w 513247"/>
                      <a:gd name="connsiteY36" fmla="*/ 97007 h 182855"/>
                      <a:gd name="connsiteX37" fmla="*/ 237622 w 513247"/>
                      <a:gd name="connsiteY37" fmla="*/ 111585 h 182855"/>
                      <a:gd name="connsiteX38" fmla="*/ 192661 w 513247"/>
                      <a:gd name="connsiteY38" fmla="*/ 91285 h 182855"/>
                      <a:gd name="connsiteX39" fmla="*/ 183805 w 513247"/>
                      <a:gd name="connsiteY39" fmla="*/ 95100 h 182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513247" h="182855">
                        <a:moveTo>
                          <a:pt x="183805" y="95236"/>
                        </a:moveTo>
                        <a:cubicBezTo>
                          <a:pt x="119361" y="64717"/>
                          <a:pt x="201789" y="98233"/>
                          <a:pt x="172905" y="82565"/>
                        </a:cubicBezTo>
                        <a:cubicBezTo>
                          <a:pt x="155057" y="74254"/>
                          <a:pt x="147700" y="73437"/>
                          <a:pt x="136255" y="68532"/>
                        </a:cubicBezTo>
                        <a:cubicBezTo>
                          <a:pt x="187756" y="92102"/>
                          <a:pt x="125219" y="73164"/>
                          <a:pt x="177265" y="97280"/>
                        </a:cubicBezTo>
                        <a:cubicBezTo>
                          <a:pt x="167728" y="98642"/>
                          <a:pt x="137890" y="83246"/>
                          <a:pt x="121132" y="73437"/>
                        </a:cubicBezTo>
                        <a:cubicBezTo>
                          <a:pt x="103692" y="59267"/>
                          <a:pt x="139934" y="79295"/>
                          <a:pt x="146337" y="77388"/>
                        </a:cubicBezTo>
                        <a:cubicBezTo>
                          <a:pt x="125492" y="67578"/>
                          <a:pt x="128762" y="70166"/>
                          <a:pt x="118816" y="67987"/>
                        </a:cubicBezTo>
                        <a:cubicBezTo>
                          <a:pt x="103011" y="59267"/>
                          <a:pt x="86526" y="50275"/>
                          <a:pt x="71402" y="42509"/>
                        </a:cubicBezTo>
                        <a:cubicBezTo>
                          <a:pt x="63909" y="38557"/>
                          <a:pt x="56960" y="34607"/>
                          <a:pt x="50829" y="30655"/>
                        </a:cubicBezTo>
                        <a:cubicBezTo>
                          <a:pt x="44970" y="26295"/>
                          <a:pt x="40066" y="22072"/>
                          <a:pt x="36523" y="17712"/>
                        </a:cubicBezTo>
                        <a:cubicBezTo>
                          <a:pt x="14315" y="3815"/>
                          <a:pt x="14451" y="6540"/>
                          <a:pt x="554" y="0"/>
                        </a:cubicBezTo>
                        <a:cubicBezTo>
                          <a:pt x="-4896" y="2316"/>
                          <a:pt x="31482" y="24252"/>
                          <a:pt x="37477" y="32972"/>
                        </a:cubicBezTo>
                        <a:cubicBezTo>
                          <a:pt x="35978" y="31473"/>
                          <a:pt x="33253" y="28612"/>
                          <a:pt x="34480" y="28612"/>
                        </a:cubicBezTo>
                        <a:cubicBezTo>
                          <a:pt x="40611" y="33108"/>
                          <a:pt x="46605" y="38013"/>
                          <a:pt x="53009" y="41964"/>
                        </a:cubicBezTo>
                        <a:cubicBezTo>
                          <a:pt x="35433" y="29293"/>
                          <a:pt x="58186" y="39375"/>
                          <a:pt x="68405" y="44825"/>
                        </a:cubicBezTo>
                        <a:cubicBezTo>
                          <a:pt x="75626" y="49049"/>
                          <a:pt x="90204" y="57359"/>
                          <a:pt x="87479" y="57359"/>
                        </a:cubicBezTo>
                        <a:lnTo>
                          <a:pt x="76035" y="51773"/>
                        </a:lnTo>
                        <a:cubicBezTo>
                          <a:pt x="89523" y="61311"/>
                          <a:pt x="108733" y="67442"/>
                          <a:pt x="123039" y="77252"/>
                        </a:cubicBezTo>
                        <a:cubicBezTo>
                          <a:pt x="123312" y="78614"/>
                          <a:pt x="117181" y="76161"/>
                          <a:pt x="116091" y="76298"/>
                        </a:cubicBezTo>
                        <a:cubicBezTo>
                          <a:pt x="135029" y="81884"/>
                          <a:pt x="151242" y="91285"/>
                          <a:pt x="178219" y="101231"/>
                        </a:cubicBezTo>
                        <a:cubicBezTo>
                          <a:pt x="172497" y="100549"/>
                          <a:pt x="166774" y="99732"/>
                          <a:pt x="161052" y="98642"/>
                        </a:cubicBezTo>
                        <a:cubicBezTo>
                          <a:pt x="172360" y="101639"/>
                          <a:pt x="190072" y="107634"/>
                          <a:pt x="208602" y="116081"/>
                        </a:cubicBezTo>
                        <a:cubicBezTo>
                          <a:pt x="226995" y="124392"/>
                          <a:pt x="246887" y="133385"/>
                          <a:pt x="263372" y="140878"/>
                        </a:cubicBezTo>
                        <a:cubicBezTo>
                          <a:pt x="259966" y="138698"/>
                          <a:pt x="253427" y="135701"/>
                          <a:pt x="257786" y="136246"/>
                        </a:cubicBezTo>
                        <a:cubicBezTo>
                          <a:pt x="277814" y="142513"/>
                          <a:pt x="291712" y="151233"/>
                          <a:pt x="281629" y="150279"/>
                        </a:cubicBezTo>
                        <a:cubicBezTo>
                          <a:pt x="291848" y="152323"/>
                          <a:pt x="310377" y="158590"/>
                          <a:pt x="329724" y="165539"/>
                        </a:cubicBezTo>
                        <a:cubicBezTo>
                          <a:pt x="339398" y="168945"/>
                          <a:pt x="349344" y="172487"/>
                          <a:pt x="358608" y="175076"/>
                        </a:cubicBezTo>
                        <a:cubicBezTo>
                          <a:pt x="368009" y="177392"/>
                          <a:pt x="376729" y="179163"/>
                          <a:pt x="383814" y="179572"/>
                        </a:cubicBezTo>
                        <a:cubicBezTo>
                          <a:pt x="405613" y="180934"/>
                          <a:pt x="427140" y="182433"/>
                          <a:pt x="448803" y="182433"/>
                        </a:cubicBezTo>
                        <a:cubicBezTo>
                          <a:pt x="470466" y="182569"/>
                          <a:pt x="491720" y="183387"/>
                          <a:pt x="513247" y="182297"/>
                        </a:cubicBezTo>
                        <a:cubicBezTo>
                          <a:pt x="508479" y="182161"/>
                          <a:pt x="503437" y="181888"/>
                          <a:pt x="498260" y="181207"/>
                        </a:cubicBezTo>
                        <a:cubicBezTo>
                          <a:pt x="487769" y="174940"/>
                          <a:pt x="481638" y="174258"/>
                          <a:pt x="502075" y="173850"/>
                        </a:cubicBezTo>
                        <a:cubicBezTo>
                          <a:pt x="482320" y="172760"/>
                          <a:pt x="489132" y="177256"/>
                          <a:pt x="460111" y="171397"/>
                        </a:cubicBezTo>
                        <a:cubicBezTo>
                          <a:pt x="471965" y="171670"/>
                          <a:pt x="475643" y="167446"/>
                          <a:pt x="448258" y="161043"/>
                        </a:cubicBezTo>
                        <a:cubicBezTo>
                          <a:pt x="378773" y="149462"/>
                          <a:pt x="329860" y="148508"/>
                          <a:pt x="264599" y="130796"/>
                        </a:cubicBezTo>
                        <a:cubicBezTo>
                          <a:pt x="264054" y="128752"/>
                          <a:pt x="251247" y="123439"/>
                          <a:pt x="235851" y="117307"/>
                        </a:cubicBezTo>
                        <a:cubicBezTo>
                          <a:pt x="220591" y="110359"/>
                          <a:pt x="202743" y="102321"/>
                          <a:pt x="191162" y="97007"/>
                        </a:cubicBezTo>
                        <a:cubicBezTo>
                          <a:pt x="201653" y="97688"/>
                          <a:pt x="219365" y="104364"/>
                          <a:pt x="237622" y="111585"/>
                        </a:cubicBezTo>
                        <a:cubicBezTo>
                          <a:pt x="226314" y="106544"/>
                          <a:pt x="206967" y="97824"/>
                          <a:pt x="192661" y="91285"/>
                        </a:cubicBezTo>
                        <a:lnTo>
                          <a:pt x="183805" y="95100"/>
                        </a:lnTo>
                        <a:close/>
                      </a:path>
                    </a:pathLst>
                  </a:custGeom>
                  <a:solidFill>
                    <a:srgbClr val="FFD100"/>
                  </a:solidFill>
                  <a:ln w="0" cap="flat">
                    <a:noFill/>
                    <a:prstDash val="solid"/>
                    <a:miter/>
                  </a:ln>
                </p:spPr>
                <p:txBody>
                  <a:bodyPr rtlCol="0" anchor="ctr"/>
                  <a:lstStyle/>
                  <a:p>
                    <a:endParaRPr lang="en-US"/>
                  </a:p>
                </p:txBody>
              </p:sp>
              <p:sp>
                <p:nvSpPr>
                  <p:cNvPr id="1494" name="Freeform: Shape 633">
                    <a:extLst>
                      <a:ext uri="{FF2B5EF4-FFF2-40B4-BE49-F238E27FC236}">
                        <a16:creationId xmlns:a16="http://schemas.microsoft.com/office/drawing/2014/main" id="{CF662DD7-D59A-3531-640B-EDBD1D67B145}"/>
                      </a:ext>
                    </a:extLst>
                  </p:cNvPr>
                  <p:cNvSpPr/>
                  <p:nvPr/>
                </p:nvSpPr>
                <p:spPr>
                  <a:xfrm>
                    <a:off x="5635873" y="4593390"/>
                    <a:ext cx="5041" cy="2179"/>
                  </a:xfrm>
                  <a:custGeom>
                    <a:avLst/>
                    <a:gdLst>
                      <a:gd name="connsiteX0" fmla="*/ 5041 w 5041"/>
                      <a:gd name="connsiteY0" fmla="*/ 2180 h 2179"/>
                      <a:gd name="connsiteX1" fmla="*/ 0 w 5041"/>
                      <a:gd name="connsiteY1" fmla="*/ 0 h 2179"/>
                      <a:gd name="connsiteX2" fmla="*/ 5041 w 5041"/>
                      <a:gd name="connsiteY2" fmla="*/ 2180 h 2179"/>
                    </a:gdLst>
                    <a:ahLst/>
                    <a:cxnLst>
                      <a:cxn ang="0">
                        <a:pos x="connsiteX0" y="connsiteY0"/>
                      </a:cxn>
                      <a:cxn ang="0">
                        <a:pos x="connsiteX1" y="connsiteY1"/>
                      </a:cxn>
                      <a:cxn ang="0">
                        <a:pos x="connsiteX2" y="connsiteY2"/>
                      </a:cxn>
                    </a:cxnLst>
                    <a:rect l="l" t="t" r="r" b="b"/>
                    <a:pathLst>
                      <a:path w="5041" h="2179">
                        <a:moveTo>
                          <a:pt x="5041" y="2180"/>
                        </a:moveTo>
                        <a:cubicBezTo>
                          <a:pt x="3406" y="1362"/>
                          <a:pt x="1771" y="681"/>
                          <a:pt x="0" y="0"/>
                        </a:cubicBezTo>
                        <a:cubicBezTo>
                          <a:pt x="817" y="545"/>
                          <a:pt x="2316" y="1226"/>
                          <a:pt x="5041" y="2180"/>
                        </a:cubicBezTo>
                        <a:close/>
                      </a:path>
                    </a:pathLst>
                  </a:custGeom>
                  <a:solidFill>
                    <a:srgbClr val="FFD61D"/>
                  </a:solidFill>
                  <a:ln w="0" cap="flat">
                    <a:noFill/>
                    <a:prstDash val="solid"/>
                    <a:miter/>
                  </a:ln>
                </p:spPr>
                <p:txBody>
                  <a:bodyPr rtlCol="0" anchor="ctr"/>
                  <a:lstStyle/>
                  <a:p>
                    <a:endParaRPr lang="en-US"/>
                  </a:p>
                </p:txBody>
              </p:sp>
              <p:sp>
                <p:nvSpPr>
                  <p:cNvPr id="1495" name="Freeform: Shape 634">
                    <a:extLst>
                      <a:ext uri="{FF2B5EF4-FFF2-40B4-BE49-F238E27FC236}">
                        <a16:creationId xmlns:a16="http://schemas.microsoft.com/office/drawing/2014/main" id="{5C692506-FEA3-F027-45AF-84C54ADAF0E7}"/>
                      </a:ext>
                    </a:extLst>
                  </p:cNvPr>
                  <p:cNvSpPr/>
                  <p:nvPr/>
                </p:nvSpPr>
                <p:spPr>
                  <a:xfrm>
                    <a:off x="5535596" y="4563552"/>
                    <a:ext cx="5858" cy="2179"/>
                  </a:xfrm>
                  <a:custGeom>
                    <a:avLst/>
                    <a:gdLst>
                      <a:gd name="connsiteX0" fmla="*/ 5450 w 5858"/>
                      <a:gd name="connsiteY0" fmla="*/ 2180 h 2179"/>
                      <a:gd name="connsiteX1" fmla="*/ 5858 w 5858"/>
                      <a:gd name="connsiteY1" fmla="*/ 1907 h 2179"/>
                      <a:gd name="connsiteX2" fmla="*/ 0 w 5858"/>
                      <a:gd name="connsiteY2" fmla="*/ 0 h 2179"/>
                      <a:gd name="connsiteX3" fmla="*/ 5586 w 5858"/>
                      <a:gd name="connsiteY3" fmla="*/ 2180 h 2179"/>
                    </a:gdLst>
                    <a:ahLst/>
                    <a:cxnLst>
                      <a:cxn ang="0">
                        <a:pos x="connsiteX0" y="connsiteY0"/>
                      </a:cxn>
                      <a:cxn ang="0">
                        <a:pos x="connsiteX1" y="connsiteY1"/>
                      </a:cxn>
                      <a:cxn ang="0">
                        <a:pos x="connsiteX2" y="connsiteY2"/>
                      </a:cxn>
                      <a:cxn ang="0">
                        <a:pos x="connsiteX3" y="connsiteY3"/>
                      </a:cxn>
                    </a:cxnLst>
                    <a:rect l="l" t="t" r="r" b="b"/>
                    <a:pathLst>
                      <a:path w="5858" h="2179">
                        <a:moveTo>
                          <a:pt x="5450" y="2180"/>
                        </a:moveTo>
                        <a:cubicBezTo>
                          <a:pt x="5450" y="2180"/>
                          <a:pt x="5722" y="2044"/>
                          <a:pt x="5858" y="1907"/>
                        </a:cubicBezTo>
                        <a:cubicBezTo>
                          <a:pt x="3951" y="1226"/>
                          <a:pt x="1907" y="681"/>
                          <a:pt x="0" y="0"/>
                        </a:cubicBezTo>
                        <a:cubicBezTo>
                          <a:pt x="1907" y="817"/>
                          <a:pt x="4224" y="1635"/>
                          <a:pt x="5586" y="2180"/>
                        </a:cubicBezTo>
                        <a:close/>
                      </a:path>
                    </a:pathLst>
                  </a:custGeom>
                  <a:solidFill>
                    <a:srgbClr val="FFD61D"/>
                  </a:solidFill>
                  <a:ln w="0" cap="flat">
                    <a:noFill/>
                    <a:prstDash val="solid"/>
                    <a:miter/>
                  </a:ln>
                </p:spPr>
                <p:txBody>
                  <a:bodyPr rtlCol="0" anchor="ctr"/>
                  <a:lstStyle/>
                  <a:p>
                    <a:endParaRPr lang="en-US"/>
                  </a:p>
                </p:txBody>
              </p:sp>
              <p:sp>
                <p:nvSpPr>
                  <p:cNvPr id="1496" name="Freeform: Shape 635">
                    <a:extLst>
                      <a:ext uri="{FF2B5EF4-FFF2-40B4-BE49-F238E27FC236}">
                        <a16:creationId xmlns:a16="http://schemas.microsoft.com/office/drawing/2014/main" id="{3F23A6CA-543C-DB25-FC42-FAC46AD6374D}"/>
                      </a:ext>
                    </a:extLst>
                  </p:cNvPr>
                  <p:cNvSpPr/>
                  <p:nvPr/>
                </p:nvSpPr>
                <p:spPr>
                  <a:xfrm>
                    <a:off x="5820817" y="4620775"/>
                    <a:ext cx="12340" cy="817"/>
                  </a:xfrm>
                  <a:custGeom>
                    <a:avLst/>
                    <a:gdLst>
                      <a:gd name="connsiteX0" fmla="*/ 759 w 12340"/>
                      <a:gd name="connsiteY0" fmla="*/ 817 h 817"/>
                      <a:gd name="connsiteX1" fmla="*/ 12340 w 12340"/>
                      <a:gd name="connsiteY1" fmla="*/ 545 h 817"/>
                      <a:gd name="connsiteX2" fmla="*/ 3484 w 12340"/>
                      <a:gd name="connsiteY2" fmla="*/ 0 h 817"/>
                      <a:gd name="connsiteX3" fmla="*/ 759 w 12340"/>
                      <a:gd name="connsiteY3" fmla="*/ 817 h 817"/>
                    </a:gdLst>
                    <a:ahLst/>
                    <a:cxnLst>
                      <a:cxn ang="0">
                        <a:pos x="connsiteX0" y="connsiteY0"/>
                      </a:cxn>
                      <a:cxn ang="0">
                        <a:pos x="connsiteX1" y="connsiteY1"/>
                      </a:cxn>
                      <a:cxn ang="0">
                        <a:pos x="connsiteX2" y="connsiteY2"/>
                      </a:cxn>
                      <a:cxn ang="0">
                        <a:pos x="connsiteX3" y="connsiteY3"/>
                      </a:cxn>
                    </a:cxnLst>
                    <a:rect l="l" t="t" r="r" b="b"/>
                    <a:pathLst>
                      <a:path w="12340" h="817">
                        <a:moveTo>
                          <a:pt x="759" y="817"/>
                        </a:moveTo>
                        <a:cubicBezTo>
                          <a:pt x="5119" y="817"/>
                          <a:pt x="7980" y="681"/>
                          <a:pt x="12340" y="545"/>
                        </a:cubicBezTo>
                        <a:cubicBezTo>
                          <a:pt x="9751" y="409"/>
                          <a:pt x="6482" y="136"/>
                          <a:pt x="3484" y="0"/>
                        </a:cubicBezTo>
                        <a:cubicBezTo>
                          <a:pt x="487" y="0"/>
                          <a:pt x="-1012" y="136"/>
                          <a:pt x="759" y="817"/>
                        </a:cubicBezTo>
                        <a:close/>
                      </a:path>
                    </a:pathLst>
                  </a:custGeom>
                  <a:solidFill>
                    <a:srgbClr val="FFD61D"/>
                  </a:solidFill>
                  <a:ln w="0" cap="flat">
                    <a:noFill/>
                    <a:prstDash val="solid"/>
                    <a:miter/>
                  </a:ln>
                </p:spPr>
                <p:txBody>
                  <a:bodyPr rtlCol="0" anchor="ctr"/>
                  <a:lstStyle/>
                  <a:p>
                    <a:endParaRPr lang="en-US"/>
                  </a:p>
                </p:txBody>
              </p:sp>
              <p:sp>
                <p:nvSpPr>
                  <p:cNvPr id="1497" name="Freeform: Shape 636">
                    <a:extLst>
                      <a:ext uri="{FF2B5EF4-FFF2-40B4-BE49-F238E27FC236}">
                        <a16:creationId xmlns:a16="http://schemas.microsoft.com/office/drawing/2014/main" id="{88A66704-9BC5-C39E-CF90-C02DC355AAFD}"/>
                      </a:ext>
                    </a:extLst>
                  </p:cNvPr>
                  <p:cNvSpPr/>
                  <p:nvPr/>
                </p:nvSpPr>
                <p:spPr>
                  <a:xfrm>
                    <a:off x="5832067" y="4629631"/>
                    <a:ext cx="4711" cy="2044"/>
                  </a:xfrm>
                  <a:custGeom>
                    <a:avLst/>
                    <a:gdLst>
                      <a:gd name="connsiteX0" fmla="*/ 2453 w 4711"/>
                      <a:gd name="connsiteY0" fmla="*/ 0 h 2044"/>
                      <a:gd name="connsiteX1" fmla="*/ 0 w 4711"/>
                      <a:gd name="connsiteY1" fmla="*/ 954 h 2044"/>
                      <a:gd name="connsiteX2" fmla="*/ 4496 w 4711"/>
                      <a:gd name="connsiteY2" fmla="*/ 2044 h 2044"/>
                      <a:gd name="connsiteX3" fmla="*/ 2316 w 4711"/>
                      <a:gd name="connsiteY3" fmla="*/ 0 h 2044"/>
                    </a:gdLst>
                    <a:ahLst/>
                    <a:cxnLst>
                      <a:cxn ang="0">
                        <a:pos x="connsiteX0" y="connsiteY0"/>
                      </a:cxn>
                      <a:cxn ang="0">
                        <a:pos x="connsiteX1" y="connsiteY1"/>
                      </a:cxn>
                      <a:cxn ang="0">
                        <a:pos x="connsiteX2" y="connsiteY2"/>
                      </a:cxn>
                      <a:cxn ang="0">
                        <a:pos x="connsiteX3" y="connsiteY3"/>
                      </a:cxn>
                    </a:cxnLst>
                    <a:rect l="l" t="t" r="r" b="b"/>
                    <a:pathLst>
                      <a:path w="4711" h="2044">
                        <a:moveTo>
                          <a:pt x="2453" y="0"/>
                        </a:moveTo>
                        <a:lnTo>
                          <a:pt x="0" y="954"/>
                        </a:lnTo>
                        <a:cubicBezTo>
                          <a:pt x="1771" y="1363"/>
                          <a:pt x="2997" y="1635"/>
                          <a:pt x="4496" y="2044"/>
                        </a:cubicBezTo>
                        <a:cubicBezTo>
                          <a:pt x="5041" y="1363"/>
                          <a:pt x="4633" y="681"/>
                          <a:pt x="2316" y="0"/>
                        </a:cubicBezTo>
                        <a:close/>
                      </a:path>
                    </a:pathLst>
                  </a:custGeom>
                  <a:solidFill>
                    <a:srgbClr val="FFD61D"/>
                  </a:solidFill>
                  <a:ln w="0" cap="flat">
                    <a:noFill/>
                    <a:prstDash val="solid"/>
                    <a:miter/>
                  </a:ln>
                </p:spPr>
                <p:txBody>
                  <a:bodyPr rtlCol="0" anchor="ctr"/>
                  <a:lstStyle/>
                  <a:p>
                    <a:endParaRPr lang="en-US"/>
                  </a:p>
                </p:txBody>
              </p:sp>
              <p:sp>
                <p:nvSpPr>
                  <p:cNvPr id="1498" name="Freeform: Shape 637">
                    <a:extLst>
                      <a:ext uri="{FF2B5EF4-FFF2-40B4-BE49-F238E27FC236}">
                        <a16:creationId xmlns:a16="http://schemas.microsoft.com/office/drawing/2014/main" id="{90492A93-CC44-856F-05BF-AC3DEDAE5758}"/>
                      </a:ext>
                    </a:extLst>
                  </p:cNvPr>
                  <p:cNvSpPr/>
                  <p:nvPr/>
                </p:nvSpPr>
                <p:spPr>
                  <a:xfrm>
                    <a:off x="5263786" y="4375941"/>
                    <a:ext cx="5722" cy="3542"/>
                  </a:xfrm>
                  <a:custGeom>
                    <a:avLst/>
                    <a:gdLst>
                      <a:gd name="connsiteX0" fmla="*/ 5722 w 5722"/>
                      <a:gd name="connsiteY0" fmla="*/ 3543 h 3542"/>
                      <a:gd name="connsiteX1" fmla="*/ 0 w 5722"/>
                      <a:gd name="connsiteY1" fmla="*/ 0 h 3542"/>
                      <a:gd name="connsiteX2" fmla="*/ 5722 w 5722"/>
                      <a:gd name="connsiteY2" fmla="*/ 3543 h 3542"/>
                    </a:gdLst>
                    <a:ahLst/>
                    <a:cxnLst>
                      <a:cxn ang="0">
                        <a:pos x="connsiteX0" y="connsiteY0"/>
                      </a:cxn>
                      <a:cxn ang="0">
                        <a:pos x="connsiteX1" y="connsiteY1"/>
                      </a:cxn>
                      <a:cxn ang="0">
                        <a:pos x="connsiteX2" y="connsiteY2"/>
                      </a:cxn>
                    </a:cxnLst>
                    <a:rect l="l" t="t" r="r" b="b"/>
                    <a:pathLst>
                      <a:path w="5722" h="3542">
                        <a:moveTo>
                          <a:pt x="5722" y="3543"/>
                        </a:moveTo>
                        <a:lnTo>
                          <a:pt x="0" y="0"/>
                        </a:lnTo>
                        <a:cubicBezTo>
                          <a:pt x="3134" y="2452"/>
                          <a:pt x="4768" y="3270"/>
                          <a:pt x="5722" y="3543"/>
                        </a:cubicBezTo>
                        <a:close/>
                      </a:path>
                    </a:pathLst>
                  </a:custGeom>
                  <a:solidFill>
                    <a:srgbClr val="FFD61D"/>
                  </a:solidFill>
                  <a:ln w="0" cap="flat">
                    <a:noFill/>
                    <a:prstDash val="solid"/>
                    <a:miter/>
                  </a:ln>
                </p:spPr>
                <p:txBody>
                  <a:bodyPr rtlCol="0" anchor="ctr"/>
                  <a:lstStyle/>
                  <a:p>
                    <a:endParaRPr lang="en-US"/>
                  </a:p>
                </p:txBody>
              </p:sp>
              <p:sp>
                <p:nvSpPr>
                  <p:cNvPr id="1499" name="Freeform: Shape 638">
                    <a:extLst>
                      <a:ext uri="{FF2B5EF4-FFF2-40B4-BE49-F238E27FC236}">
                        <a16:creationId xmlns:a16="http://schemas.microsoft.com/office/drawing/2014/main" id="{FC9A034D-31CD-A35E-4A5A-0109DA9898A3}"/>
                      </a:ext>
                    </a:extLst>
                  </p:cNvPr>
                  <p:cNvSpPr/>
                  <p:nvPr/>
                </p:nvSpPr>
                <p:spPr>
                  <a:xfrm>
                    <a:off x="5375508" y="4478344"/>
                    <a:ext cx="265774" cy="115045"/>
                  </a:xfrm>
                  <a:custGeom>
                    <a:avLst/>
                    <a:gdLst>
                      <a:gd name="connsiteX0" fmla="*/ 37876 w 265774"/>
                      <a:gd name="connsiteY0" fmla="*/ 28121 h 115045"/>
                      <a:gd name="connsiteX1" fmla="*/ 73845 w 265774"/>
                      <a:gd name="connsiteY1" fmla="*/ 41064 h 115045"/>
                      <a:gd name="connsiteX2" fmla="*/ 64853 w 265774"/>
                      <a:gd name="connsiteY2" fmla="*/ 36159 h 115045"/>
                      <a:gd name="connsiteX3" fmla="*/ 107907 w 265774"/>
                      <a:gd name="connsiteY3" fmla="*/ 56188 h 115045"/>
                      <a:gd name="connsiteX4" fmla="*/ 154503 w 265774"/>
                      <a:gd name="connsiteY4" fmla="*/ 76760 h 115045"/>
                      <a:gd name="connsiteX5" fmla="*/ 160361 w 265774"/>
                      <a:gd name="connsiteY5" fmla="*/ 81802 h 115045"/>
                      <a:gd name="connsiteX6" fmla="*/ 165947 w 265774"/>
                      <a:gd name="connsiteY6" fmla="*/ 87252 h 115045"/>
                      <a:gd name="connsiteX7" fmla="*/ 215132 w 265774"/>
                      <a:gd name="connsiteY7" fmla="*/ 100740 h 115045"/>
                      <a:gd name="connsiteX8" fmla="*/ 260366 w 265774"/>
                      <a:gd name="connsiteY8" fmla="*/ 115046 h 115045"/>
                      <a:gd name="connsiteX9" fmla="*/ 246332 w 265774"/>
                      <a:gd name="connsiteY9" fmla="*/ 106462 h 115045"/>
                      <a:gd name="connsiteX10" fmla="*/ 250692 w 265774"/>
                      <a:gd name="connsiteY10" fmla="*/ 106871 h 115045"/>
                      <a:gd name="connsiteX11" fmla="*/ 196875 w 265774"/>
                      <a:gd name="connsiteY11" fmla="*/ 90249 h 115045"/>
                      <a:gd name="connsiteX12" fmla="*/ 206412 w 265774"/>
                      <a:gd name="connsiteY12" fmla="*/ 89840 h 115045"/>
                      <a:gd name="connsiteX13" fmla="*/ 157909 w 265774"/>
                      <a:gd name="connsiteY13" fmla="*/ 71719 h 115045"/>
                      <a:gd name="connsiteX14" fmla="*/ 128344 w 265774"/>
                      <a:gd name="connsiteY14" fmla="*/ 63409 h 115045"/>
                      <a:gd name="connsiteX15" fmla="*/ 103683 w 265774"/>
                      <a:gd name="connsiteY15" fmla="*/ 50056 h 115045"/>
                      <a:gd name="connsiteX16" fmla="*/ 41282 w 265774"/>
                      <a:gd name="connsiteY16" fmla="*/ 20764 h 115045"/>
                      <a:gd name="connsiteX17" fmla="*/ 0 w 265774"/>
                      <a:gd name="connsiteY17" fmla="*/ 872 h 115045"/>
                      <a:gd name="connsiteX18" fmla="*/ 41010 w 265774"/>
                      <a:gd name="connsiteY18" fmla="*/ 22671 h 115045"/>
                      <a:gd name="connsiteX19" fmla="*/ 37740 w 265774"/>
                      <a:gd name="connsiteY19" fmla="*/ 28257 h 115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65774" h="115045">
                        <a:moveTo>
                          <a:pt x="37876" y="28121"/>
                        </a:moveTo>
                        <a:cubicBezTo>
                          <a:pt x="59948" y="39157"/>
                          <a:pt x="42917" y="25124"/>
                          <a:pt x="73845" y="41064"/>
                        </a:cubicBezTo>
                        <a:lnTo>
                          <a:pt x="64853" y="36159"/>
                        </a:lnTo>
                        <a:cubicBezTo>
                          <a:pt x="76570" y="40792"/>
                          <a:pt x="91693" y="48830"/>
                          <a:pt x="107907" y="56188"/>
                        </a:cubicBezTo>
                        <a:cubicBezTo>
                          <a:pt x="124120" y="63409"/>
                          <a:pt x="141014" y="70766"/>
                          <a:pt x="154503" y="76760"/>
                        </a:cubicBezTo>
                        <a:cubicBezTo>
                          <a:pt x="152595" y="77033"/>
                          <a:pt x="156410" y="79349"/>
                          <a:pt x="160361" y="81802"/>
                        </a:cubicBezTo>
                        <a:cubicBezTo>
                          <a:pt x="164312" y="84118"/>
                          <a:pt x="168127" y="86434"/>
                          <a:pt x="165947" y="87252"/>
                        </a:cubicBezTo>
                        <a:cubicBezTo>
                          <a:pt x="185294" y="93655"/>
                          <a:pt x="204369" y="100059"/>
                          <a:pt x="215132" y="100740"/>
                        </a:cubicBezTo>
                        <a:cubicBezTo>
                          <a:pt x="226440" y="106326"/>
                          <a:pt x="245651" y="108778"/>
                          <a:pt x="260366" y="115046"/>
                        </a:cubicBezTo>
                        <a:cubicBezTo>
                          <a:pt x="254507" y="111231"/>
                          <a:pt x="283800" y="115863"/>
                          <a:pt x="246332" y="106462"/>
                        </a:cubicBezTo>
                        <a:cubicBezTo>
                          <a:pt x="249330" y="107143"/>
                          <a:pt x="247695" y="106190"/>
                          <a:pt x="250692" y="106871"/>
                        </a:cubicBezTo>
                        <a:cubicBezTo>
                          <a:pt x="227667" y="97197"/>
                          <a:pt x="217039" y="97879"/>
                          <a:pt x="196875" y="90249"/>
                        </a:cubicBezTo>
                        <a:cubicBezTo>
                          <a:pt x="185567" y="83981"/>
                          <a:pt x="217585" y="94745"/>
                          <a:pt x="206412" y="89840"/>
                        </a:cubicBezTo>
                        <a:cubicBezTo>
                          <a:pt x="193605" y="85753"/>
                          <a:pt x="173986" y="78396"/>
                          <a:pt x="157909" y="71719"/>
                        </a:cubicBezTo>
                        <a:cubicBezTo>
                          <a:pt x="141968" y="64771"/>
                          <a:pt x="128889" y="59866"/>
                          <a:pt x="128344" y="63409"/>
                        </a:cubicBezTo>
                        <a:cubicBezTo>
                          <a:pt x="110223" y="56051"/>
                          <a:pt x="108452" y="53463"/>
                          <a:pt x="103683" y="50056"/>
                        </a:cubicBezTo>
                        <a:cubicBezTo>
                          <a:pt x="88287" y="46378"/>
                          <a:pt x="62945" y="32617"/>
                          <a:pt x="41282" y="20764"/>
                        </a:cubicBezTo>
                        <a:cubicBezTo>
                          <a:pt x="20164" y="7684"/>
                          <a:pt x="2316" y="-3216"/>
                          <a:pt x="0" y="872"/>
                        </a:cubicBezTo>
                        <a:cubicBezTo>
                          <a:pt x="9946" y="6322"/>
                          <a:pt x="25750" y="15995"/>
                          <a:pt x="41010" y="22671"/>
                        </a:cubicBezTo>
                        <a:lnTo>
                          <a:pt x="37740" y="28257"/>
                        </a:lnTo>
                        <a:close/>
                      </a:path>
                    </a:pathLst>
                  </a:custGeom>
                  <a:solidFill>
                    <a:srgbClr val="FFD61D"/>
                  </a:solidFill>
                  <a:ln w="0" cap="flat">
                    <a:noFill/>
                    <a:prstDash val="solid"/>
                    <a:miter/>
                  </a:ln>
                </p:spPr>
                <p:txBody>
                  <a:bodyPr rtlCol="0" anchor="ctr"/>
                  <a:lstStyle/>
                  <a:p>
                    <a:endParaRPr lang="en-US"/>
                  </a:p>
                </p:txBody>
              </p:sp>
              <p:sp>
                <p:nvSpPr>
                  <p:cNvPr id="1500" name="Freeform: Shape 639">
                    <a:extLst>
                      <a:ext uri="{FF2B5EF4-FFF2-40B4-BE49-F238E27FC236}">
                        <a16:creationId xmlns:a16="http://schemas.microsoft.com/office/drawing/2014/main" id="{22678AC1-E2C4-AA0B-6D29-2D48F522D73C}"/>
                      </a:ext>
                    </a:extLst>
                  </p:cNvPr>
                  <p:cNvSpPr/>
                  <p:nvPr/>
                </p:nvSpPr>
                <p:spPr>
                  <a:xfrm>
                    <a:off x="5776888" y="4613827"/>
                    <a:ext cx="4632" cy="1089"/>
                  </a:xfrm>
                  <a:custGeom>
                    <a:avLst/>
                    <a:gdLst>
                      <a:gd name="connsiteX0" fmla="*/ 4632 w 4632"/>
                      <a:gd name="connsiteY0" fmla="*/ 1090 h 1089"/>
                      <a:gd name="connsiteX1" fmla="*/ 0 w 4632"/>
                      <a:gd name="connsiteY1" fmla="*/ 0 h 1089"/>
                      <a:gd name="connsiteX2" fmla="*/ 4632 w 4632"/>
                      <a:gd name="connsiteY2" fmla="*/ 1090 h 1089"/>
                    </a:gdLst>
                    <a:ahLst/>
                    <a:cxnLst>
                      <a:cxn ang="0">
                        <a:pos x="connsiteX0" y="connsiteY0"/>
                      </a:cxn>
                      <a:cxn ang="0">
                        <a:pos x="connsiteX1" y="connsiteY1"/>
                      </a:cxn>
                      <a:cxn ang="0">
                        <a:pos x="connsiteX2" y="connsiteY2"/>
                      </a:cxn>
                    </a:cxnLst>
                    <a:rect l="l" t="t" r="r" b="b"/>
                    <a:pathLst>
                      <a:path w="4632" h="1089">
                        <a:moveTo>
                          <a:pt x="4632" y="1090"/>
                        </a:moveTo>
                        <a:cubicBezTo>
                          <a:pt x="3134" y="817"/>
                          <a:pt x="1226" y="272"/>
                          <a:pt x="0" y="0"/>
                        </a:cubicBezTo>
                        <a:cubicBezTo>
                          <a:pt x="1362" y="272"/>
                          <a:pt x="2997" y="681"/>
                          <a:pt x="4632" y="1090"/>
                        </a:cubicBezTo>
                        <a:close/>
                      </a:path>
                    </a:pathLst>
                  </a:custGeom>
                  <a:solidFill>
                    <a:srgbClr val="FFD61D"/>
                  </a:solidFill>
                  <a:ln w="0" cap="flat">
                    <a:noFill/>
                    <a:prstDash val="solid"/>
                    <a:miter/>
                  </a:ln>
                </p:spPr>
                <p:txBody>
                  <a:bodyPr rtlCol="0" anchor="ctr"/>
                  <a:lstStyle/>
                  <a:p>
                    <a:endParaRPr lang="en-US"/>
                  </a:p>
                </p:txBody>
              </p:sp>
              <p:sp>
                <p:nvSpPr>
                  <p:cNvPr id="1501" name="Freeform: Shape 640">
                    <a:extLst>
                      <a:ext uri="{FF2B5EF4-FFF2-40B4-BE49-F238E27FC236}">
                        <a16:creationId xmlns:a16="http://schemas.microsoft.com/office/drawing/2014/main" id="{50725899-FE14-6E0F-624C-1DAF9532EF84}"/>
                      </a:ext>
                    </a:extLst>
                  </p:cNvPr>
                  <p:cNvSpPr/>
                  <p:nvPr/>
                </p:nvSpPr>
                <p:spPr>
                  <a:xfrm>
                    <a:off x="5785402" y="4641763"/>
                    <a:ext cx="183727" cy="29831"/>
                  </a:xfrm>
                  <a:custGeom>
                    <a:avLst/>
                    <a:gdLst>
                      <a:gd name="connsiteX0" fmla="*/ 182638 w 183727"/>
                      <a:gd name="connsiteY0" fmla="*/ 24382 h 29831"/>
                      <a:gd name="connsiteX1" fmla="*/ 163155 w 183727"/>
                      <a:gd name="connsiteY1" fmla="*/ 29559 h 29831"/>
                      <a:gd name="connsiteX2" fmla="*/ 157433 w 183727"/>
                      <a:gd name="connsiteY2" fmla="*/ 29832 h 29831"/>
                      <a:gd name="connsiteX3" fmla="*/ 149939 w 183727"/>
                      <a:gd name="connsiteY3" fmla="*/ 29287 h 29831"/>
                      <a:gd name="connsiteX4" fmla="*/ 140130 w 183727"/>
                      <a:gd name="connsiteY4" fmla="*/ 28197 h 29831"/>
                      <a:gd name="connsiteX5" fmla="*/ 142173 w 183727"/>
                      <a:gd name="connsiteY5" fmla="*/ 26698 h 29831"/>
                      <a:gd name="connsiteX6" fmla="*/ 138903 w 183727"/>
                      <a:gd name="connsiteY6" fmla="*/ 26698 h 29831"/>
                      <a:gd name="connsiteX7" fmla="*/ 137132 w 183727"/>
                      <a:gd name="connsiteY7" fmla="*/ 26698 h 29831"/>
                      <a:gd name="connsiteX8" fmla="*/ 133590 w 183727"/>
                      <a:gd name="connsiteY8" fmla="*/ 26289 h 29831"/>
                      <a:gd name="connsiteX9" fmla="*/ 101708 w 183727"/>
                      <a:gd name="connsiteY9" fmla="*/ 22475 h 29831"/>
                      <a:gd name="connsiteX10" fmla="*/ 47482 w 183727"/>
                      <a:gd name="connsiteY10" fmla="*/ 16888 h 29831"/>
                      <a:gd name="connsiteX11" fmla="*/ 18326 w 183727"/>
                      <a:gd name="connsiteY11" fmla="*/ 8169 h 29831"/>
                      <a:gd name="connsiteX12" fmla="*/ 69 w 183727"/>
                      <a:gd name="connsiteY12" fmla="*/ 5989 h 29831"/>
                      <a:gd name="connsiteX13" fmla="*/ 15056 w 183727"/>
                      <a:gd name="connsiteY13" fmla="*/ 5989 h 29831"/>
                      <a:gd name="connsiteX14" fmla="*/ 6881 w 183727"/>
                      <a:gd name="connsiteY14" fmla="*/ 4763 h 29831"/>
                      <a:gd name="connsiteX15" fmla="*/ 38763 w 183727"/>
                      <a:gd name="connsiteY15" fmla="*/ 2583 h 29831"/>
                      <a:gd name="connsiteX16" fmla="*/ 19416 w 183727"/>
                      <a:gd name="connsiteY16" fmla="*/ 5716 h 29831"/>
                      <a:gd name="connsiteX17" fmla="*/ 32495 w 183727"/>
                      <a:gd name="connsiteY17" fmla="*/ 5035 h 29831"/>
                      <a:gd name="connsiteX18" fmla="*/ 47346 w 183727"/>
                      <a:gd name="connsiteY18" fmla="*/ 10349 h 29831"/>
                      <a:gd name="connsiteX19" fmla="*/ 83724 w 183727"/>
                      <a:gd name="connsiteY19" fmla="*/ 13755 h 29831"/>
                      <a:gd name="connsiteX20" fmla="*/ 102662 w 183727"/>
                      <a:gd name="connsiteY20" fmla="*/ 20295 h 29831"/>
                      <a:gd name="connsiteX21" fmla="*/ 115605 w 183727"/>
                      <a:gd name="connsiteY21" fmla="*/ 16071 h 29831"/>
                      <a:gd name="connsiteX22" fmla="*/ 141492 w 183727"/>
                      <a:gd name="connsiteY22" fmla="*/ 20159 h 29831"/>
                      <a:gd name="connsiteX23" fmla="*/ 153618 w 183727"/>
                      <a:gd name="connsiteY23" fmla="*/ 14981 h 29831"/>
                      <a:gd name="connsiteX24" fmla="*/ 174600 w 183727"/>
                      <a:gd name="connsiteY24" fmla="*/ 9667 h 29831"/>
                      <a:gd name="connsiteX25" fmla="*/ 172011 w 183727"/>
                      <a:gd name="connsiteY25" fmla="*/ 14708 h 29831"/>
                      <a:gd name="connsiteX26" fmla="*/ 179777 w 183727"/>
                      <a:gd name="connsiteY26" fmla="*/ 18932 h 29831"/>
                      <a:gd name="connsiteX27" fmla="*/ 165199 w 183727"/>
                      <a:gd name="connsiteY27" fmla="*/ 20022 h 29831"/>
                      <a:gd name="connsiteX28" fmla="*/ 151847 w 183727"/>
                      <a:gd name="connsiteY28" fmla="*/ 19477 h 29831"/>
                      <a:gd name="connsiteX29" fmla="*/ 140402 w 183727"/>
                      <a:gd name="connsiteY29" fmla="*/ 24246 h 29831"/>
                      <a:gd name="connsiteX30" fmla="*/ 157978 w 183727"/>
                      <a:gd name="connsiteY30" fmla="*/ 24246 h 29831"/>
                      <a:gd name="connsiteX31" fmla="*/ 155662 w 183727"/>
                      <a:gd name="connsiteY31" fmla="*/ 24654 h 29831"/>
                      <a:gd name="connsiteX32" fmla="*/ 165471 w 183727"/>
                      <a:gd name="connsiteY32" fmla="*/ 23292 h 29831"/>
                      <a:gd name="connsiteX33" fmla="*/ 177734 w 183727"/>
                      <a:gd name="connsiteY33" fmla="*/ 22338 h 29831"/>
                      <a:gd name="connsiteX34" fmla="*/ 178960 w 183727"/>
                      <a:gd name="connsiteY34" fmla="*/ 22883 h 29831"/>
                      <a:gd name="connsiteX35" fmla="*/ 174736 w 183727"/>
                      <a:gd name="connsiteY35" fmla="*/ 25336 h 29831"/>
                      <a:gd name="connsiteX36" fmla="*/ 182638 w 183727"/>
                      <a:gd name="connsiteY36" fmla="*/ 24791 h 29831"/>
                      <a:gd name="connsiteX37" fmla="*/ 171602 w 183727"/>
                      <a:gd name="connsiteY37" fmla="*/ 25200 h 29831"/>
                      <a:gd name="connsiteX38" fmla="*/ 170104 w 183727"/>
                      <a:gd name="connsiteY38" fmla="*/ 24927 h 29831"/>
                      <a:gd name="connsiteX39" fmla="*/ 168060 w 183727"/>
                      <a:gd name="connsiteY39" fmla="*/ 24518 h 29831"/>
                      <a:gd name="connsiteX40" fmla="*/ 169014 w 183727"/>
                      <a:gd name="connsiteY40" fmla="*/ 25336 h 29831"/>
                      <a:gd name="connsiteX41" fmla="*/ 171602 w 183727"/>
                      <a:gd name="connsiteY41" fmla="*/ 25336 h 29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83727" h="29831">
                        <a:moveTo>
                          <a:pt x="182638" y="24382"/>
                        </a:moveTo>
                        <a:lnTo>
                          <a:pt x="163155" y="29559"/>
                        </a:lnTo>
                        <a:cubicBezTo>
                          <a:pt x="160566" y="29832"/>
                          <a:pt x="158795" y="29832"/>
                          <a:pt x="157433" y="29832"/>
                        </a:cubicBezTo>
                        <a:cubicBezTo>
                          <a:pt x="154027" y="29832"/>
                          <a:pt x="152119" y="29559"/>
                          <a:pt x="149939" y="29287"/>
                        </a:cubicBezTo>
                        <a:cubicBezTo>
                          <a:pt x="147623" y="29014"/>
                          <a:pt x="144217" y="28333"/>
                          <a:pt x="140130" y="28197"/>
                        </a:cubicBezTo>
                        <a:cubicBezTo>
                          <a:pt x="139721" y="27380"/>
                          <a:pt x="141220" y="26971"/>
                          <a:pt x="142173" y="26698"/>
                        </a:cubicBezTo>
                        <a:cubicBezTo>
                          <a:pt x="141083" y="26698"/>
                          <a:pt x="139993" y="26698"/>
                          <a:pt x="138903" y="26698"/>
                        </a:cubicBezTo>
                        <a:lnTo>
                          <a:pt x="137132" y="26698"/>
                        </a:lnTo>
                        <a:cubicBezTo>
                          <a:pt x="136179" y="26562"/>
                          <a:pt x="137132" y="26698"/>
                          <a:pt x="133590" y="26289"/>
                        </a:cubicBezTo>
                        <a:cubicBezTo>
                          <a:pt x="123099" y="25063"/>
                          <a:pt x="112336" y="23701"/>
                          <a:pt x="101708" y="22475"/>
                        </a:cubicBezTo>
                        <a:cubicBezTo>
                          <a:pt x="80590" y="20159"/>
                          <a:pt x="60698" y="17842"/>
                          <a:pt x="47482" y="16888"/>
                        </a:cubicBezTo>
                        <a:cubicBezTo>
                          <a:pt x="36174" y="14981"/>
                          <a:pt x="6745" y="8169"/>
                          <a:pt x="18326" y="8169"/>
                        </a:cubicBezTo>
                        <a:cubicBezTo>
                          <a:pt x="12740" y="7760"/>
                          <a:pt x="6336" y="7351"/>
                          <a:pt x="69" y="5989"/>
                        </a:cubicBezTo>
                        <a:cubicBezTo>
                          <a:pt x="-1157" y="3673"/>
                          <a:pt x="14375" y="7896"/>
                          <a:pt x="15056" y="5989"/>
                        </a:cubicBezTo>
                        <a:cubicBezTo>
                          <a:pt x="10015" y="5035"/>
                          <a:pt x="8244" y="4218"/>
                          <a:pt x="6881" y="4763"/>
                        </a:cubicBezTo>
                        <a:cubicBezTo>
                          <a:pt x="15601" y="4218"/>
                          <a:pt x="-476" y="-4093"/>
                          <a:pt x="38763" y="2583"/>
                        </a:cubicBezTo>
                        <a:cubicBezTo>
                          <a:pt x="53069" y="10212"/>
                          <a:pt x="11377" y="-1368"/>
                          <a:pt x="19416" y="5716"/>
                        </a:cubicBezTo>
                        <a:cubicBezTo>
                          <a:pt x="32495" y="7896"/>
                          <a:pt x="31269" y="5444"/>
                          <a:pt x="32495" y="5035"/>
                        </a:cubicBezTo>
                        <a:cubicBezTo>
                          <a:pt x="49117" y="7896"/>
                          <a:pt x="48436" y="9259"/>
                          <a:pt x="47346" y="10349"/>
                        </a:cubicBezTo>
                        <a:cubicBezTo>
                          <a:pt x="54022" y="9667"/>
                          <a:pt x="74595" y="15526"/>
                          <a:pt x="83724" y="13755"/>
                        </a:cubicBezTo>
                        <a:cubicBezTo>
                          <a:pt x="116287" y="17297"/>
                          <a:pt x="81408" y="17842"/>
                          <a:pt x="102662" y="20295"/>
                        </a:cubicBezTo>
                        <a:lnTo>
                          <a:pt x="115605" y="16071"/>
                        </a:lnTo>
                        <a:lnTo>
                          <a:pt x="141492" y="20159"/>
                        </a:lnTo>
                        <a:cubicBezTo>
                          <a:pt x="150484" y="19886"/>
                          <a:pt x="152255" y="17570"/>
                          <a:pt x="153618" y="14981"/>
                        </a:cubicBezTo>
                        <a:cubicBezTo>
                          <a:pt x="155253" y="12528"/>
                          <a:pt x="156343" y="9804"/>
                          <a:pt x="174600" y="9667"/>
                        </a:cubicBezTo>
                        <a:cubicBezTo>
                          <a:pt x="170649" y="10758"/>
                          <a:pt x="170785" y="12938"/>
                          <a:pt x="172011" y="14708"/>
                        </a:cubicBezTo>
                        <a:cubicBezTo>
                          <a:pt x="173374" y="16480"/>
                          <a:pt x="175826" y="18115"/>
                          <a:pt x="179777" y="18932"/>
                        </a:cubicBezTo>
                        <a:cubicBezTo>
                          <a:pt x="176507" y="18932"/>
                          <a:pt x="170376" y="19477"/>
                          <a:pt x="165199" y="20022"/>
                        </a:cubicBezTo>
                        <a:cubicBezTo>
                          <a:pt x="160022" y="20567"/>
                          <a:pt x="154844" y="20431"/>
                          <a:pt x="151847" y="19477"/>
                        </a:cubicBezTo>
                        <a:cubicBezTo>
                          <a:pt x="158250" y="24518"/>
                          <a:pt x="137405" y="18796"/>
                          <a:pt x="140402" y="24246"/>
                        </a:cubicBezTo>
                        <a:cubicBezTo>
                          <a:pt x="145034" y="22202"/>
                          <a:pt x="154435" y="22747"/>
                          <a:pt x="157978" y="24246"/>
                        </a:cubicBezTo>
                        <a:lnTo>
                          <a:pt x="155662" y="24654"/>
                        </a:lnTo>
                        <a:cubicBezTo>
                          <a:pt x="157569" y="25063"/>
                          <a:pt x="161112" y="24109"/>
                          <a:pt x="165471" y="23292"/>
                        </a:cubicBezTo>
                        <a:cubicBezTo>
                          <a:pt x="169695" y="22475"/>
                          <a:pt x="174872" y="21793"/>
                          <a:pt x="177734" y="22338"/>
                        </a:cubicBezTo>
                        <a:cubicBezTo>
                          <a:pt x="178278" y="22338"/>
                          <a:pt x="178687" y="22611"/>
                          <a:pt x="178960" y="22883"/>
                        </a:cubicBezTo>
                        <a:cubicBezTo>
                          <a:pt x="183728" y="22883"/>
                          <a:pt x="178687" y="24109"/>
                          <a:pt x="174736" y="25336"/>
                        </a:cubicBezTo>
                        <a:cubicBezTo>
                          <a:pt x="179913" y="24654"/>
                          <a:pt x="186317" y="23701"/>
                          <a:pt x="182638" y="24791"/>
                        </a:cubicBezTo>
                        <a:close/>
                        <a:moveTo>
                          <a:pt x="171602" y="25200"/>
                        </a:moveTo>
                        <a:lnTo>
                          <a:pt x="170104" y="24927"/>
                        </a:lnTo>
                        <a:lnTo>
                          <a:pt x="168060" y="24518"/>
                        </a:lnTo>
                        <a:cubicBezTo>
                          <a:pt x="168060" y="24518"/>
                          <a:pt x="168060" y="25336"/>
                          <a:pt x="169014" y="25336"/>
                        </a:cubicBezTo>
                        <a:cubicBezTo>
                          <a:pt x="169695" y="25336"/>
                          <a:pt x="170513" y="25336"/>
                          <a:pt x="171602" y="25336"/>
                        </a:cubicBezTo>
                        <a:close/>
                      </a:path>
                    </a:pathLst>
                  </a:custGeom>
                  <a:solidFill>
                    <a:srgbClr val="FFD61D"/>
                  </a:solidFill>
                  <a:ln w="0" cap="flat">
                    <a:noFill/>
                    <a:prstDash val="solid"/>
                    <a:miter/>
                  </a:ln>
                </p:spPr>
                <p:txBody>
                  <a:bodyPr rtlCol="0" anchor="ctr"/>
                  <a:lstStyle/>
                  <a:p>
                    <a:endParaRPr lang="en-US"/>
                  </a:p>
                </p:txBody>
              </p:sp>
              <p:sp>
                <p:nvSpPr>
                  <p:cNvPr id="1502" name="Freeform: Shape 641">
                    <a:extLst>
                      <a:ext uri="{FF2B5EF4-FFF2-40B4-BE49-F238E27FC236}">
                        <a16:creationId xmlns:a16="http://schemas.microsoft.com/office/drawing/2014/main" id="{E4EDCF60-8BAF-1A92-9913-4CED58C4AD96}"/>
                      </a:ext>
                    </a:extLst>
                  </p:cNvPr>
                  <p:cNvSpPr/>
                  <p:nvPr/>
                </p:nvSpPr>
                <p:spPr>
                  <a:xfrm>
                    <a:off x="4667029" y="3636672"/>
                    <a:ext cx="272" cy="5585"/>
                  </a:xfrm>
                  <a:custGeom>
                    <a:avLst/>
                    <a:gdLst>
                      <a:gd name="connsiteX0" fmla="*/ 0 w 272"/>
                      <a:gd name="connsiteY0" fmla="*/ 5586 h 5585"/>
                      <a:gd name="connsiteX1" fmla="*/ 273 w 272"/>
                      <a:gd name="connsiteY1" fmla="*/ 0 h 5585"/>
                      <a:gd name="connsiteX2" fmla="*/ 0 w 272"/>
                      <a:gd name="connsiteY2" fmla="*/ 5586 h 5585"/>
                    </a:gdLst>
                    <a:ahLst/>
                    <a:cxnLst>
                      <a:cxn ang="0">
                        <a:pos x="connsiteX0" y="connsiteY0"/>
                      </a:cxn>
                      <a:cxn ang="0">
                        <a:pos x="connsiteX1" y="connsiteY1"/>
                      </a:cxn>
                      <a:cxn ang="0">
                        <a:pos x="connsiteX2" y="connsiteY2"/>
                      </a:cxn>
                    </a:cxnLst>
                    <a:rect l="l" t="t" r="r" b="b"/>
                    <a:pathLst>
                      <a:path w="272" h="5585">
                        <a:moveTo>
                          <a:pt x="0" y="5586"/>
                        </a:moveTo>
                        <a:cubicBezTo>
                          <a:pt x="0" y="3678"/>
                          <a:pt x="273" y="1635"/>
                          <a:pt x="273" y="0"/>
                        </a:cubicBezTo>
                        <a:cubicBezTo>
                          <a:pt x="0" y="1226"/>
                          <a:pt x="0" y="3406"/>
                          <a:pt x="0" y="5586"/>
                        </a:cubicBezTo>
                        <a:close/>
                      </a:path>
                    </a:pathLst>
                  </a:custGeom>
                  <a:solidFill>
                    <a:srgbClr val="FFD61D"/>
                  </a:solidFill>
                  <a:ln w="0" cap="flat">
                    <a:noFill/>
                    <a:prstDash val="solid"/>
                    <a:miter/>
                  </a:ln>
                </p:spPr>
                <p:txBody>
                  <a:bodyPr rtlCol="0" anchor="ctr"/>
                  <a:lstStyle/>
                  <a:p>
                    <a:endParaRPr lang="en-US"/>
                  </a:p>
                </p:txBody>
              </p:sp>
              <p:sp>
                <p:nvSpPr>
                  <p:cNvPr id="1503" name="Freeform: Shape 642">
                    <a:extLst>
                      <a:ext uri="{FF2B5EF4-FFF2-40B4-BE49-F238E27FC236}">
                        <a16:creationId xmlns:a16="http://schemas.microsoft.com/office/drawing/2014/main" id="{319FC92A-1D37-096A-967B-8CAAA5032429}"/>
                      </a:ext>
                    </a:extLst>
                  </p:cNvPr>
                  <p:cNvSpPr/>
                  <p:nvPr/>
                </p:nvSpPr>
                <p:spPr>
                  <a:xfrm>
                    <a:off x="5644457" y="4781409"/>
                    <a:ext cx="10763" cy="953"/>
                  </a:xfrm>
                  <a:custGeom>
                    <a:avLst/>
                    <a:gdLst>
                      <a:gd name="connsiteX0" fmla="*/ 10763 w 10763"/>
                      <a:gd name="connsiteY0" fmla="*/ 954 h 953"/>
                      <a:gd name="connsiteX1" fmla="*/ 0 w 10763"/>
                      <a:gd name="connsiteY1" fmla="*/ 0 h 953"/>
                      <a:gd name="connsiteX2" fmla="*/ 10763 w 10763"/>
                      <a:gd name="connsiteY2" fmla="*/ 954 h 953"/>
                    </a:gdLst>
                    <a:ahLst/>
                    <a:cxnLst>
                      <a:cxn ang="0">
                        <a:pos x="connsiteX0" y="connsiteY0"/>
                      </a:cxn>
                      <a:cxn ang="0">
                        <a:pos x="connsiteX1" y="connsiteY1"/>
                      </a:cxn>
                      <a:cxn ang="0">
                        <a:pos x="connsiteX2" y="connsiteY2"/>
                      </a:cxn>
                    </a:cxnLst>
                    <a:rect l="l" t="t" r="r" b="b"/>
                    <a:pathLst>
                      <a:path w="10763" h="953">
                        <a:moveTo>
                          <a:pt x="10763" y="954"/>
                        </a:moveTo>
                        <a:lnTo>
                          <a:pt x="0" y="0"/>
                        </a:lnTo>
                        <a:cubicBezTo>
                          <a:pt x="4224" y="545"/>
                          <a:pt x="7630" y="817"/>
                          <a:pt x="10763" y="954"/>
                        </a:cubicBezTo>
                        <a:close/>
                      </a:path>
                    </a:pathLst>
                  </a:custGeom>
                  <a:solidFill>
                    <a:srgbClr val="FFD61D"/>
                  </a:solidFill>
                  <a:ln w="0" cap="flat">
                    <a:noFill/>
                    <a:prstDash val="solid"/>
                    <a:miter/>
                  </a:ln>
                </p:spPr>
                <p:txBody>
                  <a:bodyPr rtlCol="0" anchor="ctr"/>
                  <a:lstStyle/>
                  <a:p>
                    <a:endParaRPr lang="en-US"/>
                  </a:p>
                </p:txBody>
              </p:sp>
              <p:sp>
                <p:nvSpPr>
                  <p:cNvPr id="1504" name="Freeform: Shape 643">
                    <a:extLst>
                      <a:ext uri="{FF2B5EF4-FFF2-40B4-BE49-F238E27FC236}">
                        <a16:creationId xmlns:a16="http://schemas.microsoft.com/office/drawing/2014/main" id="{A56997FE-8E5E-5382-B32F-95F619489F89}"/>
                      </a:ext>
                    </a:extLst>
                  </p:cNvPr>
                  <p:cNvSpPr/>
                  <p:nvPr/>
                </p:nvSpPr>
                <p:spPr>
                  <a:xfrm>
                    <a:off x="5394446" y="4751435"/>
                    <a:ext cx="15804" cy="3951"/>
                  </a:xfrm>
                  <a:custGeom>
                    <a:avLst/>
                    <a:gdLst>
                      <a:gd name="connsiteX0" fmla="*/ 15805 w 15804"/>
                      <a:gd name="connsiteY0" fmla="*/ 3951 h 3951"/>
                      <a:gd name="connsiteX1" fmla="*/ 0 w 15804"/>
                      <a:gd name="connsiteY1" fmla="*/ 0 h 3951"/>
                      <a:gd name="connsiteX2" fmla="*/ 15805 w 15804"/>
                      <a:gd name="connsiteY2" fmla="*/ 3951 h 3951"/>
                    </a:gdLst>
                    <a:ahLst/>
                    <a:cxnLst>
                      <a:cxn ang="0">
                        <a:pos x="connsiteX0" y="connsiteY0"/>
                      </a:cxn>
                      <a:cxn ang="0">
                        <a:pos x="connsiteX1" y="connsiteY1"/>
                      </a:cxn>
                      <a:cxn ang="0">
                        <a:pos x="connsiteX2" y="connsiteY2"/>
                      </a:cxn>
                    </a:cxnLst>
                    <a:rect l="l" t="t" r="r" b="b"/>
                    <a:pathLst>
                      <a:path w="15804" h="3951">
                        <a:moveTo>
                          <a:pt x="15805" y="3951"/>
                        </a:moveTo>
                        <a:lnTo>
                          <a:pt x="0" y="0"/>
                        </a:lnTo>
                        <a:cubicBezTo>
                          <a:pt x="6131" y="2044"/>
                          <a:pt x="11036" y="3134"/>
                          <a:pt x="15805" y="3951"/>
                        </a:cubicBezTo>
                        <a:close/>
                      </a:path>
                    </a:pathLst>
                  </a:custGeom>
                  <a:solidFill>
                    <a:srgbClr val="FFD61D"/>
                  </a:solidFill>
                  <a:ln w="0" cap="flat">
                    <a:noFill/>
                    <a:prstDash val="solid"/>
                    <a:miter/>
                  </a:ln>
                </p:spPr>
                <p:txBody>
                  <a:bodyPr rtlCol="0" anchor="ctr"/>
                  <a:lstStyle/>
                  <a:p>
                    <a:endParaRPr lang="en-US"/>
                  </a:p>
                </p:txBody>
              </p:sp>
              <p:sp>
                <p:nvSpPr>
                  <p:cNvPr id="1505" name="Freeform: Shape 644">
                    <a:extLst>
                      <a:ext uri="{FF2B5EF4-FFF2-40B4-BE49-F238E27FC236}">
                        <a16:creationId xmlns:a16="http://schemas.microsoft.com/office/drawing/2014/main" id="{F984C31B-DA45-92C3-3B76-24F63D42022A}"/>
                      </a:ext>
                    </a:extLst>
                  </p:cNvPr>
                  <p:cNvSpPr/>
                  <p:nvPr/>
                </p:nvSpPr>
                <p:spPr>
                  <a:xfrm>
                    <a:off x="4675885" y="3770329"/>
                    <a:ext cx="681" cy="2997"/>
                  </a:xfrm>
                  <a:custGeom>
                    <a:avLst/>
                    <a:gdLst>
                      <a:gd name="connsiteX0" fmla="*/ 0 w 681"/>
                      <a:gd name="connsiteY0" fmla="*/ 0 h 2997"/>
                      <a:gd name="connsiteX1" fmla="*/ 0 w 681"/>
                      <a:gd name="connsiteY1" fmla="*/ 545 h 2997"/>
                      <a:gd name="connsiteX2" fmla="*/ 681 w 681"/>
                      <a:gd name="connsiteY2" fmla="*/ 2997 h 2997"/>
                      <a:gd name="connsiteX3" fmla="*/ 0 w 681"/>
                      <a:gd name="connsiteY3" fmla="*/ 0 h 2997"/>
                    </a:gdLst>
                    <a:ahLst/>
                    <a:cxnLst>
                      <a:cxn ang="0">
                        <a:pos x="connsiteX0" y="connsiteY0"/>
                      </a:cxn>
                      <a:cxn ang="0">
                        <a:pos x="connsiteX1" y="connsiteY1"/>
                      </a:cxn>
                      <a:cxn ang="0">
                        <a:pos x="connsiteX2" y="connsiteY2"/>
                      </a:cxn>
                      <a:cxn ang="0">
                        <a:pos x="connsiteX3" y="connsiteY3"/>
                      </a:cxn>
                    </a:cxnLst>
                    <a:rect l="l" t="t" r="r" b="b"/>
                    <a:pathLst>
                      <a:path w="681" h="2997">
                        <a:moveTo>
                          <a:pt x="0" y="0"/>
                        </a:moveTo>
                        <a:lnTo>
                          <a:pt x="0" y="545"/>
                        </a:lnTo>
                        <a:cubicBezTo>
                          <a:pt x="273" y="1362"/>
                          <a:pt x="409" y="2044"/>
                          <a:pt x="681" y="2997"/>
                        </a:cubicBezTo>
                        <a:lnTo>
                          <a:pt x="0" y="0"/>
                        </a:lnTo>
                        <a:close/>
                      </a:path>
                    </a:pathLst>
                  </a:custGeom>
                  <a:solidFill>
                    <a:srgbClr val="FFD61D"/>
                  </a:solidFill>
                  <a:ln w="0" cap="flat">
                    <a:noFill/>
                    <a:prstDash val="solid"/>
                    <a:miter/>
                  </a:ln>
                </p:spPr>
                <p:txBody>
                  <a:bodyPr rtlCol="0" anchor="ctr"/>
                  <a:lstStyle/>
                  <a:p>
                    <a:endParaRPr lang="en-US"/>
                  </a:p>
                </p:txBody>
              </p:sp>
              <p:sp>
                <p:nvSpPr>
                  <p:cNvPr id="1506" name="Freeform: Shape 645">
                    <a:extLst>
                      <a:ext uri="{FF2B5EF4-FFF2-40B4-BE49-F238E27FC236}">
                        <a16:creationId xmlns:a16="http://schemas.microsoft.com/office/drawing/2014/main" id="{CC8E4FDA-AD23-EFED-5B86-47D3B2CF1365}"/>
                      </a:ext>
                    </a:extLst>
                  </p:cNvPr>
                  <p:cNvSpPr/>
                  <p:nvPr/>
                </p:nvSpPr>
                <p:spPr>
                  <a:xfrm>
                    <a:off x="4995927" y="4479488"/>
                    <a:ext cx="5313" cy="7221"/>
                  </a:xfrm>
                  <a:custGeom>
                    <a:avLst/>
                    <a:gdLst>
                      <a:gd name="connsiteX0" fmla="*/ 5314 w 5313"/>
                      <a:gd name="connsiteY0" fmla="*/ 7221 h 7221"/>
                      <a:gd name="connsiteX1" fmla="*/ 0 w 5313"/>
                      <a:gd name="connsiteY1" fmla="*/ 0 h 7221"/>
                      <a:gd name="connsiteX2" fmla="*/ 5314 w 5313"/>
                      <a:gd name="connsiteY2" fmla="*/ 7221 h 7221"/>
                    </a:gdLst>
                    <a:ahLst/>
                    <a:cxnLst>
                      <a:cxn ang="0">
                        <a:pos x="connsiteX0" y="connsiteY0"/>
                      </a:cxn>
                      <a:cxn ang="0">
                        <a:pos x="connsiteX1" y="connsiteY1"/>
                      </a:cxn>
                      <a:cxn ang="0">
                        <a:pos x="connsiteX2" y="connsiteY2"/>
                      </a:cxn>
                    </a:cxnLst>
                    <a:rect l="l" t="t" r="r" b="b"/>
                    <a:pathLst>
                      <a:path w="5313" h="7221">
                        <a:moveTo>
                          <a:pt x="5314" y="7221"/>
                        </a:moveTo>
                        <a:cubicBezTo>
                          <a:pt x="3951" y="5177"/>
                          <a:pt x="2316" y="2861"/>
                          <a:pt x="0" y="0"/>
                        </a:cubicBezTo>
                        <a:cubicBezTo>
                          <a:pt x="0" y="681"/>
                          <a:pt x="1907" y="3406"/>
                          <a:pt x="5314" y="7221"/>
                        </a:cubicBezTo>
                        <a:close/>
                      </a:path>
                    </a:pathLst>
                  </a:custGeom>
                  <a:solidFill>
                    <a:srgbClr val="FFD61D"/>
                  </a:solidFill>
                  <a:ln w="0" cap="flat">
                    <a:noFill/>
                    <a:prstDash val="solid"/>
                    <a:miter/>
                  </a:ln>
                </p:spPr>
                <p:txBody>
                  <a:bodyPr rtlCol="0" anchor="ctr"/>
                  <a:lstStyle/>
                  <a:p>
                    <a:endParaRPr lang="en-US"/>
                  </a:p>
                </p:txBody>
              </p:sp>
              <p:sp>
                <p:nvSpPr>
                  <p:cNvPr id="1507" name="Freeform: Shape 646">
                    <a:extLst>
                      <a:ext uri="{FF2B5EF4-FFF2-40B4-BE49-F238E27FC236}">
                        <a16:creationId xmlns:a16="http://schemas.microsoft.com/office/drawing/2014/main" id="{B4037941-A400-DF67-4BE7-BCA259E74179}"/>
                      </a:ext>
                    </a:extLst>
                  </p:cNvPr>
                  <p:cNvSpPr/>
                  <p:nvPr/>
                </p:nvSpPr>
                <p:spPr>
                  <a:xfrm>
                    <a:off x="5410114" y="4755522"/>
                    <a:ext cx="2997" cy="681"/>
                  </a:xfrm>
                  <a:custGeom>
                    <a:avLst/>
                    <a:gdLst>
                      <a:gd name="connsiteX0" fmla="*/ 2997 w 2997"/>
                      <a:gd name="connsiteY0" fmla="*/ 681 h 681"/>
                      <a:gd name="connsiteX1" fmla="*/ 2044 w 2997"/>
                      <a:gd name="connsiteY1" fmla="*/ 272 h 681"/>
                      <a:gd name="connsiteX2" fmla="*/ 0 w 2997"/>
                      <a:gd name="connsiteY2" fmla="*/ 0 h 681"/>
                      <a:gd name="connsiteX3" fmla="*/ 2861 w 2997"/>
                      <a:gd name="connsiteY3" fmla="*/ 681 h 681"/>
                    </a:gdLst>
                    <a:ahLst/>
                    <a:cxnLst>
                      <a:cxn ang="0">
                        <a:pos x="connsiteX0" y="connsiteY0"/>
                      </a:cxn>
                      <a:cxn ang="0">
                        <a:pos x="connsiteX1" y="connsiteY1"/>
                      </a:cxn>
                      <a:cxn ang="0">
                        <a:pos x="connsiteX2" y="connsiteY2"/>
                      </a:cxn>
                      <a:cxn ang="0">
                        <a:pos x="connsiteX3" y="connsiteY3"/>
                      </a:cxn>
                    </a:cxnLst>
                    <a:rect l="l" t="t" r="r" b="b"/>
                    <a:pathLst>
                      <a:path w="2997" h="681">
                        <a:moveTo>
                          <a:pt x="2997" y="681"/>
                        </a:moveTo>
                        <a:cubicBezTo>
                          <a:pt x="2997" y="681"/>
                          <a:pt x="2453" y="409"/>
                          <a:pt x="2044" y="272"/>
                        </a:cubicBezTo>
                        <a:cubicBezTo>
                          <a:pt x="1363" y="272"/>
                          <a:pt x="681" y="136"/>
                          <a:pt x="0" y="0"/>
                        </a:cubicBezTo>
                        <a:lnTo>
                          <a:pt x="2861" y="681"/>
                        </a:lnTo>
                        <a:close/>
                      </a:path>
                    </a:pathLst>
                  </a:custGeom>
                  <a:solidFill>
                    <a:srgbClr val="FFD61D"/>
                  </a:solidFill>
                  <a:ln w="0" cap="flat">
                    <a:noFill/>
                    <a:prstDash val="solid"/>
                    <a:miter/>
                  </a:ln>
                </p:spPr>
                <p:txBody>
                  <a:bodyPr rtlCol="0" anchor="ctr"/>
                  <a:lstStyle/>
                  <a:p>
                    <a:endParaRPr lang="en-US"/>
                  </a:p>
                </p:txBody>
              </p:sp>
              <p:sp>
                <p:nvSpPr>
                  <p:cNvPr id="1508" name="Freeform: Shape 647">
                    <a:extLst>
                      <a:ext uri="{FF2B5EF4-FFF2-40B4-BE49-F238E27FC236}">
                        <a16:creationId xmlns:a16="http://schemas.microsoft.com/office/drawing/2014/main" id="{2F06E5B4-39F9-79DC-1F4B-A5F5855B6FCF}"/>
                      </a:ext>
                    </a:extLst>
                  </p:cNvPr>
                  <p:cNvSpPr/>
                  <p:nvPr/>
                </p:nvSpPr>
                <p:spPr>
                  <a:xfrm>
                    <a:off x="5763263" y="4799938"/>
                    <a:ext cx="7084" cy="817"/>
                  </a:xfrm>
                  <a:custGeom>
                    <a:avLst/>
                    <a:gdLst>
                      <a:gd name="connsiteX0" fmla="*/ 0 w 7084"/>
                      <a:gd name="connsiteY0" fmla="*/ 817 h 817"/>
                      <a:gd name="connsiteX1" fmla="*/ 7085 w 7084"/>
                      <a:gd name="connsiteY1" fmla="*/ 0 h 817"/>
                      <a:gd name="connsiteX2" fmla="*/ 0 w 7084"/>
                      <a:gd name="connsiteY2" fmla="*/ 817 h 817"/>
                    </a:gdLst>
                    <a:ahLst/>
                    <a:cxnLst>
                      <a:cxn ang="0">
                        <a:pos x="connsiteX0" y="connsiteY0"/>
                      </a:cxn>
                      <a:cxn ang="0">
                        <a:pos x="connsiteX1" y="connsiteY1"/>
                      </a:cxn>
                      <a:cxn ang="0">
                        <a:pos x="connsiteX2" y="connsiteY2"/>
                      </a:cxn>
                    </a:cxnLst>
                    <a:rect l="l" t="t" r="r" b="b"/>
                    <a:pathLst>
                      <a:path w="7084" h="817">
                        <a:moveTo>
                          <a:pt x="0" y="817"/>
                        </a:moveTo>
                        <a:cubicBezTo>
                          <a:pt x="2316" y="545"/>
                          <a:pt x="4496" y="273"/>
                          <a:pt x="7085" y="0"/>
                        </a:cubicBezTo>
                        <a:cubicBezTo>
                          <a:pt x="3815" y="273"/>
                          <a:pt x="1771" y="545"/>
                          <a:pt x="0" y="817"/>
                        </a:cubicBezTo>
                        <a:close/>
                      </a:path>
                    </a:pathLst>
                  </a:custGeom>
                  <a:solidFill>
                    <a:srgbClr val="FFD61D"/>
                  </a:solidFill>
                  <a:ln w="0" cap="flat">
                    <a:noFill/>
                    <a:prstDash val="solid"/>
                    <a:miter/>
                  </a:ln>
                </p:spPr>
                <p:txBody>
                  <a:bodyPr rtlCol="0" anchor="ctr"/>
                  <a:lstStyle/>
                  <a:p>
                    <a:endParaRPr lang="en-US"/>
                  </a:p>
                </p:txBody>
              </p:sp>
              <p:sp>
                <p:nvSpPr>
                  <p:cNvPr id="1509" name="Freeform: Shape 648">
                    <a:extLst>
                      <a:ext uri="{FF2B5EF4-FFF2-40B4-BE49-F238E27FC236}">
                        <a16:creationId xmlns:a16="http://schemas.microsoft.com/office/drawing/2014/main" id="{021BB7C1-26C9-B482-AEEC-C214CE67ABCC}"/>
                      </a:ext>
                    </a:extLst>
                  </p:cNvPr>
                  <p:cNvSpPr/>
                  <p:nvPr/>
                </p:nvSpPr>
                <p:spPr>
                  <a:xfrm>
                    <a:off x="5747322" y="4784134"/>
                    <a:ext cx="6676" cy="817"/>
                  </a:xfrm>
                  <a:custGeom>
                    <a:avLst/>
                    <a:gdLst>
                      <a:gd name="connsiteX0" fmla="*/ 0 w 6676"/>
                      <a:gd name="connsiteY0" fmla="*/ 817 h 817"/>
                      <a:gd name="connsiteX1" fmla="*/ 6676 w 6676"/>
                      <a:gd name="connsiteY1" fmla="*/ 0 h 817"/>
                      <a:gd name="connsiteX2" fmla="*/ 0 w 6676"/>
                      <a:gd name="connsiteY2" fmla="*/ 817 h 817"/>
                    </a:gdLst>
                    <a:ahLst/>
                    <a:cxnLst>
                      <a:cxn ang="0">
                        <a:pos x="connsiteX0" y="connsiteY0"/>
                      </a:cxn>
                      <a:cxn ang="0">
                        <a:pos x="connsiteX1" y="connsiteY1"/>
                      </a:cxn>
                      <a:cxn ang="0">
                        <a:pos x="connsiteX2" y="connsiteY2"/>
                      </a:cxn>
                    </a:cxnLst>
                    <a:rect l="l" t="t" r="r" b="b"/>
                    <a:pathLst>
                      <a:path w="6676" h="817">
                        <a:moveTo>
                          <a:pt x="0" y="817"/>
                        </a:moveTo>
                        <a:cubicBezTo>
                          <a:pt x="2453" y="545"/>
                          <a:pt x="4905" y="272"/>
                          <a:pt x="6676" y="0"/>
                        </a:cubicBezTo>
                        <a:lnTo>
                          <a:pt x="0" y="817"/>
                        </a:lnTo>
                        <a:close/>
                      </a:path>
                    </a:pathLst>
                  </a:custGeom>
                  <a:solidFill>
                    <a:srgbClr val="FFD61D"/>
                  </a:solidFill>
                  <a:ln w="0" cap="flat">
                    <a:noFill/>
                    <a:prstDash val="solid"/>
                    <a:miter/>
                  </a:ln>
                </p:spPr>
                <p:txBody>
                  <a:bodyPr rtlCol="0" anchor="ctr"/>
                  <a:lstStyle/>
                  <a:p>
                    <a:endParaRPr lang="en-US"/>
                  </a:p>
                </p:txBody>
              </p:sp>
              <p:sp>
                <p:nvSpPr>
                  <p:cNvPr id="1510" name="Freeform: Shape 649">
                    <a:extLst>
                      <a:ext uri="{FF2B5EF4-FFF2-40B4-BE49-F238E27FC236}">
                        <a16:creationId xmlns:a16="http://schemas.microsoft.com/office/drawing/2014/main" id="{001EA280-8FBE-D16F-5C04-BC423E423467}"/>
                      </a:ext>
                    </a:extLst>
                  </p:cNvPr>
                  <p:cNvSpPr/>
                  <p:nvPr/>
                </p:nvSpPr>
                <p:spPr>
                  <a:xfrm>
                    <a:off x="6187124" y="4674183"/>
                    <a:ext cx="12670" cy="8174"/>
                  </a:xfrm>
                  <a:custGeom>
                    <a:avLst/>
                    <a:gdLst>
                      <a:gd name="connsiteX0" fmla="*/ 0 w 12670"/>
                      <a:gd name="connsiteY0" fmla="*/ 8175 h 8174"/>
                      <a:gd name="connsiteX1" fmla="*/ 12671 w 12670"/>
                      <a:gd name="connsiteY1" fmla="*/ 0 h 8174"/>
                      <a:gd name="connsiteX2" fmla="*/ 0 w 12670"/>
                      <a:gd name="connsiteY2" fmla="*/ 8175 h 8174"/>
                    </a:gdLst>
                    <a:ahLst/>
                    <a:cxnLst>
                      <a:cxn ang="0">
                        <a:pos x="connsiteX0" y="connsiteY0"/>
                      </a:cxn>
                      <a:cxn ang="0">
                        <a:pos x="connsiteX1" y="connsiteY1"/>
                      </a:cxn>
                      <a:cxn ang="0">
                        <a:pos x="connsiteX2" y="connsiteY2"/>
                      </a:cxn>
                    </a:cxnLst>
                    <a:rect l="l" t="t" r="r" b="b"/>
                    <a:pathLst>
                      <a:path w="12670" h="8174">
                        <a:moveTo>
                          <a:pt x="0" y="8175"/>
                        </a:moveTo>
                        <a:lnTo>
                          <a:pt x="12671" y="0"/>
                        </a:lnTo>
                        <a:cubicBezTo>
                          <a:pt x="5723" y="3951"/>
                          <a:pt x="2180" y="6404"/>
                          <a:pt x="0" y="8175"/>
                        </a:cubicBezTo>
                        <a:close/>
                      </a:path>
                    </a:pathLst>
                  </a:custGeom>
                  <a:solidFill>
                    <a:srgbClr val="FFD61D"/>
                  </a:solidFill>
                  <a:ln w="0" cap="flat">
                    <a:noFill/>
                    <a:prstDash val="solid"/>
                    <a:miter/>
                  </a:ln>
                </p:spPr>
                <p:txBody>
                  <a:bodyPr rtlCol="0" anchor="ctr"/>
                  <a:lstStyle/>
                  <a:p>
                    <a:endParaRPr lang="en-US"/>
                  </a:p>
                </p:txBody>
              </p:sp>
              <p:sp>
                <p:nvSpPr>
                  <p:cNvPr id="1511" name="Freeform: Shape 650">
                    <a:extLst>
                      <a:ext uri="{FF2B5EF4-FFF2-40B4-BE49-F238E27FC236}">
                        <a16:creationId xmlns:a16="http://schemas.microsoft.com/office/drawing/2014/main" id="{4591562A-C893-A5FF-6D58-91C5EF1E52D9}"/>
                      </a:ext>
                    </a:extLst>
                  </p:cNvPr>
                  <p:cNvSpPr/>
                  <p:nvPr/>
                </p:nvSpPr>
                <p:spPr>
                  <a:xfrm>
                    <a:off x="5785997" y="4786314"/>
                    <a:ext cx="2471" cy="953"/>
                  </a:xfrm>
                  <a:custGeom>
                    <a:avLst/>
                    <a:gdLst>
                      <a:gd name="connsiteX0" fmla="*/ 292 w 2471"/>
                      <a:gd name="connsiteY0" fmla="*/ 954 h 953"/>
                      <a:gd name="connsiteX1" fmla="*/ 2472 w 2471"/>
                      <a:gd name="connsiteY1" fmla="*/ 0 h 953"/>
                      <a:gd name="connsiteX2" fmla="*/ 292 w 2471"/>
                      <a:gd name="connsiteY2" fmla="*/ 954 h 953"/>
                    </a:gdLst>
                    <a:ahLst/>
                    <a:cxnLst>
                      <a:cxn ang="0">
                        <a:pos x="connsiteX0" y="connsiteY0"/>
                      </a:cxn>
                      <a:cxn ang="0">
                        <a:pos x="connsiteX1" y="connsiteY1"/>
                      </a:cxn>
                      <a:cxn ang="0">
                        <a:pos x="connsiteX2" y="connsiteY2"/>
                      </a:cxn>
                    </a:cxnLst>
                    <a:rect l="l" t="t" r="r" b="b"/>
                    <a:pathLst>
                      <a:path w="2471" h="953">
                        <a:moveTo>
                          <a:pt x="292" y="954"/>
                        </a:moveTo>
                        <a:cubicBezTo>
                          <a:pt x="1110" y="681"/>
                          <a:pt x="1927" y="273"/>
                          <a:pt x="2472" y="0"/>
                        </a:cubicBezTo>
                        <a:cubicBezTo>
                          <a:pt x="428" y="409"/>
                          <a:pt x="-526" y="817"/>
                          <a:pt x="292" y="954"/>
                        </a:cubicBezTo>
                        <a:close/>
                      </a:path>
                    </a:pathLst>
                  </a:custGeom>
                  <a:solidFill>
                    <a:srgbClr val="FFD61D"/>
                  </a:solidFill>
                  <a:ln w="0" cap="flat">
                    <a:noFill/>
                    <a:prstDash val="solid"/>
                    <a:miter/>
                  </a:ln>
                </p:spPr>
                <p:txBody>
                  <a:bodyPr rtlCol="0" anchor="ctr"/>
                  <a:lstStyle/>
                  <a:p>
                    <a:endParaRPr lang="en-US"/>
                  </a:p>
                </p:txBody>
              </p:sp>
              <p:sp>
                <p:nvSpPr>
                  <p:cNvPr id="1512" name="Freeform: Shape 651">
                    <a:extLst>
                      <a:ext uri="{FF2B5EF4-FFF2-40B4-BE49-F238E27FC236}">
                        <a16:creationId xmlns:a16="http://schemas.microsoft.com/office/drawing/2014/main" id="{AEA00925-393B-2CAF-350B-E380F27F95BB}"/>
                      </a:ext>
                    </a:extLst>
                  </p:cNvPr>
                  <p:cNvSpPr/>
                  <p:nvPr/>
                </p:nvSpPr>
                <p:spPr>
                  <a:xfrm>
                    <a:off x="4684878" y="3550837"/>
                    <a:ext cx="681" cy="1226"/>
                  </a:xfrm>
                  <a:custGeom>
                    <a:avLst/>
                    <a:gdLst>
                      <a:gd name="connsiteX0" fmla="*/ 0 w 681"/>
                      <a:gd name="connsiteY0" fmla="*/ 0 h 1226"/>
                      <a:gd name="connsiteX1" fmla="*/ 0 w 681"/>
                      <a:gd name="connsiteY1" fmla="*/ 817 h 1226"/>
                      <a:gd name="connsiteX2" fmla="*/ 681 w 681"/>
                      <a:gd name="connsiteY2" fmla="*/ 1226 h 1226"/>
                      <a:gd name="connsiteX3" fmla="*/ 0 w 681"/>
                      <a:gd name="connsiteY3" fmla="*/ 0 h 1226"/>
                    </a:gdLst>
                    <a:ahLst/>
                    <a:cxnLst>
                      <a:cxn ang="0">
                        <a:pos x="connsiteX0" y="connsiteY0"/>
                      </a:cxn>
                      <a:cxn ang="0">
                        <a:pos x="connsiteX1" y="connsiteY1"/>
                      </a:cxn>
                      <a:cxn ang="0">
                        <a:pos x="connsiteX2" y="connsiteY2"/>
                      </a:cxn>
                      <a:cxn ang="0">
                        <a:pos x="connsiteX3" y="connsiteY3"/>
                      </a:cxn>
                    </a:cxnLst>
                    <a:rect l="l" t="t" r="r" b="b"/>
                    <a:pathLst>
                      <a:path w="681" h="1226">
                        <a:moveTo>
                          <a:pt x="0" y="0"/>
                        </a:moveTo>
                        <a:cubicBezTo>
                          <a:pt x="0" y="0"/>
                          <a:pt x="0" y="681"/>
                          <a:pt x="0" y="817"/>
                        </a:cubicBezTo>
                        <a:lnTo>
                          <a:pt x="681" y="1226"/>
                        </a:lnTo>
                        <a:lnTo>
                          <a:pt x="0" y="0"/>
                        </a:lnTo>
                        <a:close/>
                      </a:path>
                    </a:pathLst>
                  </a:custGeom>
                  <a:solidFill>
                    <a:srgbClr val="FFD61D"/>
                  </a:solidFill>
                  <a:ln w="0" cap="flat">
                    <a:noFill/>
                    <a:prstDash val="solid"/>
                    <a:miter/>
                  </a:ln>
                </p:spPr>
                <p:txBody>
                  <a:bodyPr rtlCol="0" anchor="ctr"/>
                  <a:lstStyle/>
                  <a:p>
                    <a:endParaRPr lang="en-US"/>
                  </a:p>
                </p:txBody>
              </p:sp>
              <p:sp>
                <p:nvSpPr>
                  <p:cNvPr id="1513" name="Freeform: Shape 652">
                    <a:extLst>
                      <a:ext uri="{FF2B5EF4-FFF2-40B4-BE49-F238E27FC236}">
                        <a16:creationId xmlns:a16="http://schemas.microsoft.com/office/drawing/2014/main" id="{852D76A7-C708-A351-3C84-80DFD3A64E8B}"/>
                      </a:ext>
                    </a:extLst>
                  </p:cNvPr>
                  <p:cNvSpPr/>
                  <p:nvPr/>
                </p:nvSpPr>
                <p:spPr>
                  <a:xfrm>
                    <a:off x="4678287" y="3502742"/>
                    <a:ext cx="459" cy="12670"/>
                  </a:xfrm>
                  <a:custGeom>
                    <a:avLst/>
                    <a:gdLst>
                      <a:gd name="connsiteX0" fmla="*/ 51 w 459"/>
                      <a:gd name="connsiteY0" fmla="*/ 12671 h 12670"/>
                      <a:gd name="connsiteX1" fmla="*/ 460 w 459"/>
                      <a:gd name="connsiteY1" fmla="*/ 0 h 12670"/>
                      <a:gd name="connsiteX2" fmla="*/ 51 w 459"/>
                      <a:gd name="connsiteY2" fmla="*/ 12671 h 12670"/>
                    </a:gdLst>
                    <a:ahLst/>
                    <a:cxnLst>
                      <a:cxn ang="0">
                        <a:pos x="connsiteX0" y="connsiteY0"/>
                      </a:cxn>
                      <a:cxn ang="0">
                        <a:pos x="connsiteX1" y="connsiteY1"/>
                      </a:cxn>
                      <a:cxn ang="0">
                        <a:pos x="connsiteX2" y="connsiteY2"/>
                      </a:cxn>
                    </a:cxnLst>
                    <a:rect l="l" t="t" r="r" b="b"/>
                    <a:pathLst>
                      <a:path w="459" h="12670">
                        <a:moveTo>
                          <a:pt x="51" y="12671"/>
                        </a:moveTo>
                        <a:cubicBezTo>
                          <a:pt x="187" y="8584"/>
                          <a:pt x="324" y="4224"/>
                          <a:pt x="460" y="0"/>
                        </a:cubicBezTo>
                        <a:cubicBezTo>
                          <a:pt x="51" y="4632"/>
                          <a:pt x="-85" y="9265"/>
                          <a:pt x="51" y="12671"/>
                        </a:cubicBezTo>
                        <a:close/>
                      </a:path>
                    </a:pathLst>
                  </a:custGeom>
                  <a:solidFill>
                    <a:srgbClr val="FFD61D"/>
                  </a:solidFill>
                  <a:ln w="0" cap="flat">
                    <a:noFill/>
                    <a:prstDash val="solid"/>
                    <a:miter/>
                  </a:ln>
                </p:spPr>
                <p:txBody>
                  <a:bodyPr rtlCol="0" anchor="ctr"/>
                  <a:lstStyle/>
                  <a:p>
                    <a:endParaRPr lang="en-US"/>
                  </a:p>
                </p:txBody>
              </p:sp>
              <p:sp>
                <p:nvSpPr>
                  <p:cNvPr id="1514" name="Freeform: Shape 653">
                    <a:extLst>
                      <a:ext uri="{FF2B5EF4-FFF2-40B4-BE49-F238E27FC236}">
                        <a16:creationId xmlns:a16="http://schemas.microsoft.com/office/drawing/2014/main" id="{DB7E6D53-49E2-6C2C-46BF-ED9114B7B84D}"/>
                      </a:ext>
                    </a:extLst>
                  </p:cNvPr>
                  <p:cNvSpPr/>
                  <p:nvPr/>
                </p:nvSpPr>
                <p:spPr>
                  <a:xfrm>
                    <a:off x="4866970" y="4304779"/>
                    <a:ext cx="6744" cy="11486"/>
                  </a:xfrm>
                  <a:custGeom>
                    <a:avLst/>
                    <a:gdLst>
                      <a:gd name="connsiteX0" fmla="*/ 6745 w 6744"/>
                      <a:gd name="connsiteY0" fmla="*/ 11486 h 11486"/>
                      <a:gd name="connsiteX1" fmla="*/ 4292 w 6744"/>
                      <a:gd name="connsiteY1" fmla="*/ 2767 h 11486"/>
                      <a:gd name="connsiteX2" fmla="*/ 6745 w 6744"/>
                      <a:gd name="connsiteY2" fmla="*/ 11486 h 11486"/>
                    </a:gdLst>
                    <a:ahLst/>
                    <a:cxnLst>
                      <a:cxn ang="0">
                        <a:pos x="connsiteX0" y="connsiteY0"/>
                      </a:cxn>
                      <a:cxn ang="0">
                        <a:pos x="connsiteX1" y="connsiteY1"/>
                      </a:cxn>
                      <a:cxn ang="0">
                        <a:pos x="connsiteX2" y="connsiteY2"/>
                      </a:cxn>
                    </a:cxnLst>
                    <a:rect l="l" t="t" r="r" b="b"/>
                    <a:pathLst>
                      <a:path w="6744" h="11486">
                        <a:moveTo>
                          <a:pt x="6745" y="11486"/>
                        </a:moveTo>
                        <a:cubicBezTo>
                          <a:pt x="5246" y="7808"/>
                          <a:pt x="1158" y="-94"/>
                          <a:pt x="4292" y="2767"/>
                        </a:cubicBezTo>
                        <a:cubicBezTo>
                          <a:pt x="-749" y="-2547"/>
                          <a:pt x="-2929" y="-503"/>
                          <a:pt x="6745" y="11486"/>
                        </a:cubicBezTo>
                        <a:close/>
                      </a:path>
                    </a:pathLst>
                  </a:custGeom>
                  <a:solidFill>
                    <a:srgbClr val="FFD61D"/>
                  </a:solidFill>
                  <a:ln w="0" cap="flat">
                    <a:noFill/>
                    <a:prstDash val="solid"/>
                    <a:miter/>
                  </a:ln>
                </p:spPr>
                <p:txBody>
                  <a:bodyPr rtlCol="0" anchor="ctr"/>
                  <a:lstStyle/>
                  <a:p>
                    <a:endParaRPr lang="en-US"/>
                  </a:p>
                </p:txBody>
              </p:sp>
              <p:sp>
                <p:nvSpPr>
                  <p:cNvPr id="1515" name="Freeform: Shape 654">
                    <a:extLst>
                      <a:ext uri="{FF2B5EF4-FFF2-40B4-BE49-F238E27FC236}">
                        <a16:creationId xmlns:a16="http://schemas.microsoft.com/office/drawing/2014/main" id="{5E18A306-4C72-2C0D-DD8B-C1ABFBCFCB85}"/>
                      </a:ext>
                    </a:extLst>
                  </p:cNvPr>
                  <p:cNvSpPr/>
                  <p:nvPr/>
                </p:nvSpPr>
                <p:spPr>
                  <a:xfrm>
                    <a:off x="4717985" y="3612420"/>
                    <a:ext cx="2043" cy="8212"/>
                  </a:xfrm>
                  <a:custGeom>
                    <a:avLst/>
                    <a:gdLst>
                      <a:gd name="connsiteX0" fmla="*/ 2044 w 2043"/>
                      <a:gd name="connsiteY0" fmla="*/ 7766 h 8212"/>
                      <a:gd name="connsiteX1" fmla="*/ 0 w 2043"/>
                      <a:gd name="connsiteY1" fmla="*/ 0 h 8212"/>
                      <a:gd name="connsiteX2" fmla="*/ 2044 w 2043"/>
                      <a:gd name="connsiteY2" fmla="*/ 7766 h 8212"/>
                    </a:gdLst>
                    <a:ahLst/>
                    <a:cxnLst>
                      <a:cxn ang="0">
                        <a:pos x="connsiteX0" y="connsiteY0"/>
                      </a:cxn>
                      <a:cxn ang="0">
                        <a:pos x="connsiteX1" y="connsiteY1"/>
                      </a:cxn>
                      <a:cxn ang="0">
                        <a:pos x="connsiteX2" y="connsiteY2"/>
                      </a:cxn>
                    </a:cxnLst>
                    <a:rect l="l" t="t" r="r" b="b"/>
                    <a:pathLst>
                      <a:path w="2043" h="8212">
                        <a:moveTo>
                          <a:pt x="2044" y="7766"/>
                        </a:moveTo>
                        <a:cubicBezTo>
                          <a:pt x="1226" y="5586"/>
                          <a:pt x="681" y="2725"/>
                          <a:pt x="0" y="0"/>
                        </a:cubicBezTo>
                        <a:cubicBezTo>
                          <a:pt x="817" y="5177"/>
                          <a:pt x="1635" y="9673"/>
                          <a:pt x="2044" y="7766"/>
                        </a:cubicBezTo>
                        <a:close/>
                      </a:path>
                    </a:pathLst>
                  </a:custGeom>
                  <a:solidFill>
                    <a:srgbClr val="FFD61D"/>
                  </a:solidFill>
                  <a:ln w="0" cap="flat">
                    <a:noFill/>
                    <a:prstDash val="solid"/>
                    <a:miter/>
                  </a:ln>
                </p:spPr>
                <p:txBody>
                  <a:bodyPr rtlCol="0" anchor="ctr"/>
                  <a:lstStyle/>
                  <a:p>
                    <a:endParaRPr lang="en-US"/>
                  </a:p>
                </p:txBody>
              </p:sp>
              <p:sp>
                <p:nvSpPr>
                  <p:cNvPr id="1516" name="Freeform: Shape 655">
                    <a:extLst>
                      <a:ext uri="{FF2B5EF4-FFF2-40B4-BE49-F238E27FC236}">
                        <a16:creationId xmlns:a16="http://schemas.microsoft.com/office/drawing/2014/main" id="{CD3F1070-722A-962D-7D82-5B074D63DDA9}"/>
                      </a:ext>
                    </a:extLst>
                  </p:cNvPr>
                  <p:cNvSpPr/>
                  <p:nvPr/>
                </p:nvSpPr>
                <p:spPr>
                  <a:xfrm>
                    <a:off x="4716623" y="3604790"/>
                    <a:ext cx="1362" cy="7630"/>
                  </a:xfrm>
                  <a:custGeom>
                    <a:avLst/>
                    <a:gdLst>
                      <a:gd name="connsiteX0" fmla="*/ 1363 w 1362"/>
                      <a:gd name="connsiteY0" fmla="*/ 7630 h 7630"/>
                      <a:gd name="connsiteX1" fmla="*/ 0 w 1362"/>
                      <a:gd name="connsiteY1" fmla="*/ 0 h 7630"/>
                      <a:gd name="connsiteX2" fmla="*/ 1363 w 1362"/>
                      <a:gd name="connsiteY2" fmla="*/ 7630 h 7630"/>
                    </a:gdLst>
                    <a:ahLst/>
                    <a:cxnLst>
                      <a:cxn ang="0">
                        <a:pos x="connsiteX0" y="connsiteY0"/>
                      </a:cxn>
                      <a:cxn ang="0">
                        <a:pos x="connsiteX1" y="connsiteY1"/>
                      </a:cxn>
                      <a:cxn ang="0">
                        <a:pos x="connsiteX2" y="connsiteY2"/>
                      </a:cxn>
                    </a:cxnLst>
                    <a:rect l="l" t="t" r="r" b="b"/>
                    <a:pathLst>
                      <a:path w="1362" h="7630">
                        <a:moveTo>
                          <a:pt x="1363" y="7630"/>
                        </a:moveTo>
                        <a:cubicBezTo>
                          <a:pt x="954" y="5041"/>
                          <a:pt x="409" y="2316"/>
                          <a:pt x="0" y="0"/>
                        </a:cubicBezTo>
                        <a:cubicBezTo>
                          <a:pt x="409" y="2725"/>
                          <a:pt x="817" y="5177"/>
                          <a:pt x="1363" y="7630"/>
                        </a:cubicBezTo>
                        <a:close/>
                      </a:path>
                    </a:pathLst>
                  </a:custGeom>
                  <a:solidFill>
                    <a:srgbClr val="FFD61D"/>
                  </a:solidFill>
                  <a:ln w="0" cap="flat">
                    <a:noFill/>
                    <a:prstDash val="solid"/>
                    <a:miter/>
                  </a:ln>
                </p:spPr>
                <p:txBody>
                  <a:bodyPr rtlCol="0" anchor="ctr"/>
                  <a:lstStyle/>
                  <a:p>
                    <a:endParaRPr lang="en-US"/>
                  </a:p>
                </p:txBody>
              </p:sp>
              <p:sp>
                <p:nvSpPr>
                  <p:cNvPr id="1517" name="Freeform: Shape 656">
                    <a:extLst>
                      <a:ext uri="{FF2B5EF4-FFF2-40B4-BE49-F238E27FC236}">
                        <a16:creationId xmlns:a16="http://schemas.microsoft.com/office/drawing/2014/main" id="{3C5C9C73-A1FA-AF1B-CCA7-1C526541D0B5}"/>
                      </a:ext>
                    </a:extLst>
                  </p:cNvPr>
                  <p:cNvSpPr/>
                  <p:nvPr/>
                </p:nvSpPr>
                <p:spPr>
                  <a:xfrm>
                    <a:off x="4968405" y="4365042"/>
                    <a:ext cx="2226" cy="3814"/>
                  </a:xfrm>
                  <a:custGeom>
                    <a:avLst/>
                    <a:gdLst>
                      <a:gd name="connsiteX0" fmla="*/ 0 w 2226"/>
                      <a:gd name="connsiteY0" fmla="*/ 0 h 3814"/>
                      <a:gd name="connsiteX1" fmla="*/ 2180 w 2226"/>
                      <a:gd name="connsiteY1" fmla="*/ 3815 h 3814"/>
                      <a:gd name="connsiteX2" fmla="*/ 0 w 2226"/>
                      <a:gd name="connsiteY2" fmla="*/ 0 h 3814"/>
                    </a:gdLst>
                    <a:ahLst/>
                    <a:cxnLst>
                      <a:cxn ang="0">
                        <a:pos x="connsiteX0" y="connsiteY0"/>
                      </a:cxn>
                      <a:cxn ang="0">
                        <a:pos x="connsiteX1" y="connsiteY1"/>
                      </a:cxn>
                      <a:cxn ang="0">
                        <a:pos x="connsiteX2" y="connsiteY2"/>
                      </a:cxn>
                    </a:cxnLst>
                    <a:rect l="l" t="t" r="r" b="b"/>
                    <a:pathLst>
                      <a:path w="2226" h="3814">
                        <a:moveTo>
                          <a:pt x="0" y="0"/>
                        </a:moveTo>
                        <a:cubicBezTo>
                          <a:pt x="273" y="954"/>
                          <a:pt x="954" y="2316"/>
                          <a:pt x="2180" y="3815"/>
                        </a:cubicBezTo>
                        <a:cubicBezTo>
                          <a:pt x="2453" y="2861"/>
                          <a:pt x="1499" y="1635"/>
                          <a:pt x="0" y="0"/>
                        </a:cubicBezTo>
                        <a:close/>
                      </a:path>
                    </a:pathLst>
                  </a:custGeom>
                  <a:solidFill>
                    <a:srgbClr val="FFD61D"/>
                  </a:solidFill>
                  <a:ln w="0" cap="flat">
                    <a:noFill/>
                    <a:prstDash val="solid"/>
                    <a:miter/>
                  </a:ln>
                </p:spPr>
                <p:txBody>
                  <a:bodyPr rtlCol="0" anchor="ctr"/>
                  <a:lstStyle/>
                  <a:p>
                    <a:endParaRPr lang="en-US"/>
                  </a:p>
                </p:txBody>
              </p:sp>
              <p:sp>
                <p:nvSpPr>
                  <p:cNvPr id="1518" name="Freeform: Shape 657">
                    <a:extLst>
                      <a:ext uri="{FF2B5EF4-FFF2-40B4-BE49-F238E27FC236}">
                        <a16:creationId xmlns:a16="http://schemas.microsoft.com/office/drawing/2014/main" id="{45952481-5C37-D4D0-C2AA-C84C03FF4A21}"/>
                      </a:ext>
                    </a:extLst>
                  </p:cNvPr>
                  <p:cNvSpPr/>
                  <p:nvPr/>
                </p:nvSpPr>
                <p:spPr>
                  <a:xfrm>
                    <a:off x="4664287" y="3432116"/>
                    <a:ext cx="16230" cy="115996"/>
                  </a:xfrm>
                  <a:custGeom>
                    <a:avLst/>
                    <a:gdLst>
                      <a:gd name="connsiteX0" fmla="*/ 16094 w 16230"/>
                      <a:gd name="connsiteY0" fmla="*/ 60544 h 115996"/>
                      <a:gd name="connsiteX1" fmla="*/ 12007 w 16230"/>
                      <a:gd name="connsiteY1" fmla="*/ 49100 h 115996"/>
                      <a:gd name="connsiteX2" fmla="*/ 13369 w 16230"/>
                      <a:gd name="connsiteY2" fmla="*/ 6863 h 115996"/>
                      <a:gd name="connsiteX3" fmla="*/ 9282 w 16230"/>
                      <a:gd name="connsiteY3" fmla="*/ 4684 h 115996"/>
                      <a:gd name="connsiteX4" fmla="*/ 8192 w 16230"/>
                      <a:gd name="connsiteY4" fmla="*/ 28390 h 115996"/>
                      <a:gd name="connsiteX5" fmla="*/ 8192 w 16230"/>
                      <a:gd name="connsiteY5" fmla="*/ 5365 h 115996"/>
                      <a:gd name="connsiteX6" fmla="*/ 2878 w 16230"/>
                      <a:gd name="connsiteY6" fmla="*/ 7000 h 115996"/>
                      <a:gd name="connsiteX7" fmla="*/ 3560 w 16230"/>
                      <a:gd name="connsiteY7" fmla="*/ 115996 h 115996"/>
                      <a:gd name="connsiteX8" fmla="*/ 8056 w 16230"/>
                      <a:gd name="connsiteY8" fmla="*/ 40925 h 115996"/>
                      <a:gd name="connsiteX9" fmla="*/ 10917 w 16230"/>
                      <a:gd name="connsiteY9" fmla="*/ 50053 h 115996"/>
                      <a:gd name="connsiteX10" fmla="*/ 5603 w 16230"/>
                      <a:gd name="connsiteY10" fmla="*/ 111500 h 115996"/>
                      <a:gd name="connsiteX11" fmla="*/ 10917 w 16230"/>
                      <a:gd name="connsiteY11" fmla="*/ 59454 h 115996"/>
                      <a:gd name="connsiteX12" fmla="*/ 14459 w 16230"/>
                      <a:gd name="connsiteY12" fmla="*/ 70899 h 115996"/>
                      <a:gd name="connsiteX13" fmla="*/ 16231 w 16230"/>
                      <a:gd name="connsiteY13" fmla="*/ 60817 h 115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230" h="115996">
                        <a:moveTo>
                          <a:pt x="16094" y="60544"/>
                        </a:moveTo>
                        <a:cubicBezTo>
                          <a:pt x="14732" y="58228"/>
                          <a:pt x="17048" y="3049"/>
                          <a:pt x="12007" y="49100"/>
                        </a:cubicBezTo>
                        <a:cubicBezTo>
                          <a:pt x="7783" y="46920"/>
                          <a:pt x="12824" y="19262"/>
                          <a:pt x="13369" y="6863"/>
                        </a:cubicBezTo>
                        <a:cubicBezTo>
                          <a:pt x="11326" y="15719"/>
                          <a:pt x="11189" y="2095"/>
                          <a:pt x="9282" y="4684"/>
                        </a:cubicBezTo>
                        <a:cubicBezTo>
                          <a:pt x="9146" y="10951"/>
                          <a:pt x="9418" y="18308"/>
                          <a:pt x="8192" y="28390"/>
                        </a:cubicBezTo>
                        <a:cubicBezTo>
                          <a:pt x="5740" y="32886"/>
                          <a:pt x="6012" y="17354"/>
                          <a:pt x="8192" y="5365"/>
                        </a:cubicBezTo>
                        <a:cubicBezTo>
                          <a:pt x="4241" y="19943"/>
                          <a:pt x="7102" y="-13846"/>
                          <a:pt x="2878" y="7000"/>
                        </a:cubicBezTo>
                        <a:cubicBezTo>
                          <a:pt x="-800" y="52233"/>
                          <a:pt x="-1345" y="83979"/>
                          <a:pt x="3560" y="115996"/>
                        </a:cubicBezTo>
                        <a:cubicBezTo>
                          <a:pt x="3560" y="90246"/>
                          <a:pt x="4513" y="61634"/>
                          <a:pt x="8056" y="40925"/>
                        </a:cubicBezTo>
                        <a:lnTo>
                          <a:pt x="10917" y="50053"/>
                        </a:lnTo>
                        <a:cubicBezTo>
                          <a:pt x="5603" y="73351"/>
                          <a:pt x="6966" y="88202"/>
                          <a:pt x="5603" y="111500"/>
                        </a:cubicBezTo>
                        <a:cubicBezTo>
                          <a:pt x="6966" y="94061"/>
                          <a:pt x="8873" y="76621"/>
                          <a:pt x="10917" y="59454"/>
                        </a:cubicBezTo>
                        <a:cubicBezTo>
                          <a:pt x="16094" y="35339"/>
                          <a:pt x="15277" y="51688"/>
                          <a:pt x="14459" y="70899"/>
                        </a:cubicBezTo>
                        <a:cubicBezTo>
                          <a:pt x="14868" y="66130"/>
                          <a:pt x="15413" y="61907"/>
                          <a:pt x="16231" y="60817"/>
                        </a:cubicBezTo>
                        <a:close/>
                      </a:path>
                    </a:pathLst>
                  </a:custGeom>
                  <a:solidFill>
                    <a:srgbClr val="FFD61D"/>
                  </a:solidFill>
                  <a:ln w="0" cap="flat">
                    <a:noFill/>
                    <a:prstDash val="solid"/>
                    <a:miter/>
                  </a:ln>
                </p:spPr>
                <p:txBody>
                  <a:bodyPr rtlCol="0" anchor="ctr"/>
                  <a:lstStyle/>
                  <a:p>
                    <a:endParaRPr lang="en-US"/>
                  </a:p>
                </p:txBody>
              </p:sp>
              <p:sp>
                <p:nvSpPr>
                  <p:cNvPr id="1519" name="Freeform: Shape 658">
                    <a:extLst>
                      <a:ext uri="{FF2B5EF4-FFF2-40B4-BE49-F238E27FC236}">
                        <a16:creationId xmlns:a16="http://schemas.microsoft.com/office/drawing/2014/main" id="{7A69D6FD-DCF7-1CA0-6896-922E86C348C2}"/>
                      </a:ext>
                    </a:extLst>
                  </p:cNvPr>
                  <p:cNvSpPr/>
                  <p:nvPr/>
                </p:nvSpPr>
                <p:spPr>
                  <a:xfrm>
                    <a:off x="4710492" y="3526585"/>
                    <a:ext cx="13624" cy="2997"/>
                  </a:xfrm>
                  <a:custGeom>
                    <a:avLst/>
                    <a:gdLst>
                      <a:gd name="connsiteX0" fmla="*/ 0 w 13624"/>
                      <a:gd name="connsiteY0" fmla="*/ 2997 h 2997"/>
                      <a:gd name="connsiteX1" fmla="*/ 0 w 13624"/>
                      <a:gd name="connsiteY1" fmla="*/ 2180 h 2997"/>
                      <a:gd name="connsiteX2" fmla="*/ 0 w 13624"/>
                      <a:gd name="connsiteY2" fmla="*/ 0 h 2997"/>
                      <a:gd name="connsiteX3" fmla="*/ 0 w 13624"/>
                      <a:gd name="connsiteY3" fmla="*/ 2997 h 2997"/>
                    </a:gdLst>
                    <a:ahLst/>
                    <a:cxnLst>
                      <a:cxn ang="0">
                        <a:pos x="connsiteX0" y="connsiteY0"/>
                      </a:cxn>
                      <a:cxn ang="0">
                        <a:pos x="connsiteX1" y="connsiteY1"/>
                      </a:cxn>
                      <a:cxn ang="0">
                        <a:pos x="connsiteX2" y="connsiteY2"/>
                      </a:cxn>
                      <a:cxn ang="0">
                        <a:pos x="connsiteX3" y="connsiteY3"/>
                      </a:cxn>
                    </a:cxnLst>
                    <a:rect l="l" t="t" r="r" b="b"/>
                    <a:pathLst>
                      <a:path w="13624" h="2997">
                        <a:moveTo>
                          <a:pt x="0" y="2997"/>
                        </a:moveTo>
                        <a:lnTo>
                          <a:pt x="0" y="2180"/>
                        </a:lnTo>
                        <a:cubicBezTo>
                          <a:pt x="0" y="1363"/>
                          <a:pt x="0" y="545"/>
                          <a:pt x="0" y="0"/>
                        </a:cubicBezTo>
                        <a:lnTo>
                          <a:pt x="0" y="2997"/>
                        </a:lnTo>
                        <a:close/>
                      </a:path>
                    </a:pathLst>
                  </a:custGeom>
                  <a:solidFill>
                    <a:srgbClr val="FFD61D"/>
                  </a:solidFill>
                  <a:ln w="0" cap="flat">
                    <a:noFill/>
                    <a:prstDash val="solid"/>
                    <a:miter/>
                  </a:ln>
                </p:spPr>
                <p:txBody>
                  <a:bodyPr rtlCol="0" anchor="ctr"/>
                  <a:lstStyle/>
                  <a:p>
                    <a:endParaRPr lang="en-US"/>
                  </a:p>
                </p:txBody>
              </p:sp>
              <p:sp>
                <p:nvSpPr>
                  <p:cNvPr id="1520" name="Freeform: Shape 659">
                    <a:extLst>
                      <a:ext uri="{FF2B5EF4-FFF2-40B4-BE49-F238E27FC236}">
                        <a16:creationId xmlns:a16="http://schemas.microsoft.com/office/drawing/2014/main" id="{2C351AB8-EEC3-96F0-275A-1C7C78BA2D60}"/>
                      </a:ext>
                    </a:extLst>
                  </p:cNvPr>
                  <p:cNvSpPr/>
                  <p:nvPr/>
                </p:nvSpPr>
                <p:spPr>
                  <a:xfrm>
                    <a:off x="5987115" y="4679497"/>
                    <a:ext cx="2997" cy="681"/>
                  </a:xfrm>
                  <a:custGeom>
                    <a:avLst/>
                    <a:gdLst>
                      <a:gd name="connsiteX0" fmla="*/ 2997 w 2997"/>
                      <a:gd name="connsiteY0" fmla="*/ 681 h 681"/>
                      <a:gd name="connsiteX1" fmla="*/ 0 w 2997"/>
                      <a:gd name="connsiteY1" fmla="*/ 0 h 681"/>
                      <a:gd name="connsiteX2" fmla="*/ 2997 w 2997"/>
                      <a:gd name="connsiteY2" fmla="*/ 681 h 681"/>
                    </a:gdLst>
                    <a:ahLst/>
                    <a:cxnLst>
                      <a:cxn ang="0">
                        <a:pos x="connsiteX0" y="connsiteY0"/>
                      </a:cxn>
                      <a:cxn ang="0">
                        <a:pos x="connsiteX1" y="connsiteY1"/>
                      </a:cxn>
                      <a:cxn ang="0">
                        <a:pos x="connsiteX2" y="connsiteY2"/>
                      </a:cxn>
                    </a:cxnLst>
                    <a:rect l="l" t="t" r="r" b="b"/>
                    <a:pathLst>
                      <a:path w="2997" h="681">
                        <a:moveTo>
                          <a:pt x="2997" y="681"/>
                        </a:moveTo>
                        <a:lnTo>
                          <a:pt x="0" y="0"/>
                        </a:lnTo>
                        <a:cubicBezTo>
                          <a:pt x="817" y="545"/>
                          <a:pt x="1771" y="681"/>
                          <a:pt x="2997" y="681"/>
                        </a:cubicBezTo>
                        <a:close/>
                      </a:path>
                    </a:pathLst>
                  </a:custGeom>
                  <a:solidFill>
                    <a:srgbClr val="FFD61D"/>
                  </a:solidFill>
                  <a:ln w="0" cap="flat">
                    <a:noFill/>
                    <a:prstDash val="solid"/>
                    <a:miter/>
                  </a:ln>
                </p:spPr>
                <p:txBody>
                  <a:bodyPr rtlCol="0" anchor="ctr"/>
                  <a:lstStyle/>
                  <a:p>
                    <a:endParaRPr lang="en-US"/>
                  </a:p>
                </p:txBody>
              </p:sp>
              <p:sp>
                <p:nvSpPr>
                  <p:cNvPr id="1521" name="Freeform: Shape 660">
                    <a:extLst>
                      <a:ext uri="{FF2B5EF4-FFF2-40B4-BE49-F238E27FC236}">
                        <a16:creationId xmlns:a16="http://schemas.microsoft.com/office/drawing/2014/main" id="{A69CBDC4-8A69-138A-ECCC-62CCFA2DC4E9}"/>
                      </a:ext>
                    </a:extLst>
                  </p:cNvPr>
                  <p:cNvSpPr/>
                  <p:nvPr/>
                </p:nvSpPr>
                <p:spPr>
                  <a:xfrm>
                    <a:off x="4691145" y="3559284"/>
                    <a:ext cx="13624" cy="181"/>
                  </a:xfrm>
                  <a:custGeom>
                    <a:avLst/>
                    <a:gdLst>
                      <a:gd name="connsiteX0" fmla="*/ 0 w 13624"/>
                      <a:gd name="connsiteY0" fmla="*/ 0 h 181"/>
                      <a:gd name="connsiteX1" fmla="*/ 0 w 13624"/>
                      <a:gd name="connsiteY1" fmla="*/ 0 h 181"/>
                      <a:gd name="connsiteX2" fmla="*/ 0 w 13624"/>
                      <a:gd name="connsiteY2" fmla="*/ 0 h 181"/>
                    </a:gdLst>
                    <a:ahLst/>
                    <a:cxnLst>
                      <a:cxn ang="0">
                        <a:pos x="connsiteX0" y="connsiteY0"/>
                      </a:cxn>
                      <a:cxn ang="0">
                        <a:pos x="connsiteX1" y="connsiteY1"/>
                      </a:cxn>
                      <a:cxn ang="0">
                        <a:pos x="connsiteX2" y="connsiteY2"/>
                      </a:cxn>
                    </a:cxnLst>
                    <a:rect l="l" t="t" r="r" b="b"/>
                    <a:pathLst>
                      <a:path w="13624" h="181">
                        <a:moveTo>
                          <a:pt x="0" y="0"/>
                        </a:moveTo>
                        <a:lnTo>
                          <a:pt x="0" y="0"/>
                        </a:lnTo>
                        <a:cubicBezTo>
                          <a:pt x="0" y="0"/>
                          <a:pt x="0" y="409"/>
                          <a:pt x="0" y="0"/>
                        </a:cubicBezTo>
                        <a:close/>
                      </a:path>
                    </a:pathLst>
                  </a:custGeom>
                  <a:solidFill>
                    <a:srgbClr val="FFD61D"/>
                  </a:solidFill>
                  <a:ln w="0" cap="flat">
                    <a:noFill/>
                    <a:prstDash val="solid"/>
                    <a:miter/>
                  </a:ln>
                </p:spPr>
                <p:txBody>
                  <a:bodyPr rtlCol="0" anchor="ctr"/>
                  <a:lstStyle/>
                  <a:p>
                    <a:endParaRPr lang="en-US"/>
                  </a:p>
                </p:txBody>
              </p:sp>
              <p:sp>
                <p:nvSpPr>
                  <p:cNvPr id="1522" name="Freeform: Shape 661">
                    <a:extLst>
                      <a:ext uri="{FF2B5EF4-FFF2-40B4-BE49-F238E27FC236}">
                        <a16:creationId xmlns:a16="http://schemas.microsoft.com/office/drawing/2014/main" id="{D18E6DA1-1E8F-4103-19FA-F331DA42B763}"/>
                      </a:ext>
                    </a:extLst>
                  </p:cNvPr>
                  <p:cNvSpPr/>
                  <p:nvPr/>
                </p:nvSpPr>
                <p:spPr>
                  <a:xfrm>
                    <a:off x="5950465" y="4693394"/>
                    <a:ext cx="13624" cy="272"/>
                  </a:xfrm>
                  <a:custGeom>
                    <a:avLst/>
                    <a:gdLst>
                      <a:gd name="connsiteX0" fmla="*/ 0 w 13624"/>
                      <a:gd name="connsiteY0" fmla="*/ 272 h 272"/>
                      <a:gd name="connsiteX1" fmla="*/ 0 w 13624"/>
                      <a:gd name="connsiteY1" fmla="*/ 0 h 272"/>
                      <a:gd name="connsiteX2" fmla="*/ 0 w 13624"/>
                      <a:gd name="connsiteY2" fmla="*/ 272 h 272"/>
                    </a:gdLst>
                    <a:ahLst/>
                    <a:cxnLst>
                      <a:cxn ang="0">
                        <a:pos x="connsiteX0" y="connsiteY0"/>
                      </a:cxn>
                      <a:cxn ang="0">
                        <a:pos x="connsiteX1" y="connsiteY1"/>
                      </a:cxn>
                      <a:cxn ang="0">
                        <a:pos x="connsiteX2" y="connsiteY2"/>
                      </a:cxn>
                    </a:cxnLst>
                    <a:rect l="l" t="t" r="r" b="b"/>
                    <a:pathLst>
                      <a:path w="13624" h="272">
                        <a:moveTo>
                          <a:pt x="0" y="272"/>
                        </a:moveTo>
                        <a:lnTo>
                          <a:pt x="0" y="0"/>
                        </a:lnTo>
                        <a:cubicBezTo>
                          <a:pt x="0" y="0"/>
                          <a:pt x="0" y="136"/>
                          <a:pt x="0" y="272"/>
                        </a:cubicBezTo>
                        <a:close/>
                      </a:path>
                    </a:pathLst>
                  </a:custGeom>
                  <a:solidFill>
                    <a:srgbClr val="FFD61D"/>
                  </a:solidFill>
                  <a:ln w="0" cap="flat">
                    <a:noFill/>
                    <a:prstDash val="solid"/>
                    <a:miter/>
                  </a:ln>
                </p:spPr>
                <p:txBody>
                  <a:bodyPr rtlCol="0" anchor="ctr"/>
                  <a:lstStyle/>
                  <a:p>
                    <a:endParaRPr lang="en-US"/>
                  </a:p>
                </p:txBody>
              </p:sp>
              <p:sp>
                <p:nvSpPr>
                  <p:cNvPr id="1523" name="Freeform: Shape 662">
                    <a:extLst>
                      <a:ext uri="{FF2B5EF4-FFF2-40B4-BE49-F238E27FC236}">
                        <a16:creationId xmlns:a16="http://schemas.microsoft.com/office/drawing/2014/main" id="{83A3D719-C9FE-5E49-7D61-0518BE1E4BAA}"/>
                      </a:ext>
                    </a:extLst>
                  </p:cNvPr>
                  <p:cNvSpPr/>
                  <p:nvPr/>
                </p:nvSpPr>
                <p:spPr>
                  <a:xfrm>
                    <a:off x="6002102" y="4761697"/>
                    <a:ext cx="3692" cy="834"/>
                  </a:xfrm>
                  <a:custGeom>
                    <a:avLst/>
                    <a:gdLst>
                      <a:gd name="connsiteX0" fmla="*/ 0 w 3692"/>
                      <a:gd name="connsiteY0" fmla="*/ 774 h 834"/>
                      <a:gd name="connsiteX1" fmla="*/ 1635 w 3692"/>
                      <a:gd name="connsiteY1" fmla="*/ 774 h 834"/>
                      <a:gd name="connsiteX2" fmla="*/ 0 w 3692"/>
                      <a:gd name="connsiteY2" fmla="*/ 774 h 834"/>
                    </a:gdLst>
                    <a:ahLst/>
                    <a:cxnLst>
                      <a:cxn ang="0">
                        <a:pos x="connsiteX0" y="connsiteY0"/>
                      </a:cxn>
                      <a:cxn ang="0">
                        <a:pos x="connsiteX1" y="connsiteY1"/>
                      </a:cxn>
                      <a:cxn ang="0">
                        <a:pos x="connsiteX2" y="connsiteY2"/>
                      </a:cxn>
                    </a:cxnLst>
                    <a:rect l="l" t="t" r="r" b="b"/>
                    <a:pathLst>
                      <a:path w="3692" h="834">
                        <a:moveTo>
                          <a:pt x="0" y="774"/>
                        </a:moveTo>
                        <a:cubicBezTo>
                          <a:pt x="0" y="774"/>
                          <a:pt x="681" y="910"/>
                          <a:pt x="1635" y="774"/>
                        </a:cubicBezTo>
                        <a:cubicBezTo>
                          <a:pt x="5450" y="-452"/>
                          <a:pt x="3406" y="-44"/>
                          <a:pt x="0" y="774"/>
                        </a:cubicBezTo>
                        <a:close/>
                      </a:path>
                    </a:pathLst>
                  </a:custGeom>
                  <a:solidFill>
                    <a:srgbClr val="FFD61D"/>
                  </a:solidFill>
                  <a:ln w="0" cap="flat">
                    <a:noFill/>
                    <a:prstDash val="solid"/>
                    <a:miter/>
                  </a:ln>
                </p:spPr>
                <p:txBody>
                  <a:bodyPr rtlCol="0" anchor="ctr"/>
                  <a:lstStyle/>
                  <a:p>
                    <a:endParaRPr lang="en-US"/>
                  </a:p>
                </p:txBody>
              </p:sp>
              <p:sp>
                <p:nvSpPr>
                  <p:cNvPr id="1524" name="Freeform: Shape 663">
                    <a:extLst>
                      <a:ext uri="{FF2B5EF4-FFF2-40B4-BE49-F238E27FC236}">
                        <a16:creationId xmlns:a16="http://schemas.microsoft.com/office/drawing/2014/main" id="{F63AD11C-6AD2-5DBA-942D-BF0EB885FC4A}"/>
                      </a:ext>
                    </a:extLst>
                  </p:cNvPr>
                  <p:cNvSpPr/>
                  <p:nvPr/>
                </p:nvSpPr>
                <p:spPr>
                  <a:xfrm>
                    <a:off x="5950465" y="4693667"/>
                    <a:ext cx="408" cy="272"/>
                  </a:xfrm>
                  <a:custGeom>
                    <a:avLst/>
                    <a:gdLst>
                      <a:gd name="connsiteX0" fmla="*/ 409 w 408"/>
                      <a:gd name="connsiteY0" fmla="*/ 272 h 272"/>
                      <a:gd name="connsiteX1" fmla="*/ 0 w 408"/>
                      <a:gd name="connsiteY1" fmla="*/ 0 h 272"/>
                      <a:gd name="connsiteX2" fmla="*/ 409 w 408"/>
                      <a:gd name="connsiteY2" fmla="*/ 272 h 272"/>
                    </a:gdLst>
                    <a:ahLst/>
                    <a:cxnLst>
                      <a:cxn ang="0">
                        <a:pos x="connsiteX0" y="connsiteY0"/>
                      </a:cxn>
                      <a:cxn ang="0">
                        <a:pos x="connsiteX1" y="connsiteY1"/>
                      </a:cxn>
                      <a:cxn ang="0">
                        <a:pos x="connsiteX2" y="connsiteY2"/>
                      </a:cxn>
                    </a:cxnLst>
                    <a:rect l="l" t="t" r="r" b="b"/>
                    <a:pathLst>
                      <a:path w="408" h="272">
                        <a:moveTo>
                          <a:pt x="409" y="272"/>
                        </a:moveTo>
                        <a:cubicBezTo>
                          <a:pt x="409" y="272"/>
                          <a:pt x="136" y="136"/>
                          <a:pt x="0" y="0"/>
                        </a:cubicBezTo>
                        <a:cubicBezTo>
                          <a:pt x="0" y="0"/>
                          <a:pt x="273" y="136"/>
                          <a:pt x="409" y="272"/>
                        </a:cubicBezTo>
                        <a:close/>
                      </a:path>
                    </a:pathLst>
                  </a:custGeom>
                  <a:solidFill>
                    <a:srgbClr val="FFD61D"/>
                  </a:solidFill>
                  <a:ln w="0" cap="flat">
                    <a:noFill/>
                    <a:prstDash val="solid"/>
                    <a:miter/>
                  </a:ln>
                </p:spPr>
                <p:txBody>
                  <a:bodyPr rtlCol="0" anchor="ctr"/>
                  <a:lstStyle/>
                  <a:p>
                    <a:endParaRPr lang="en-US"/>
                  </a:p>
                </p:txBody>
              </p:sp>
              <p:sp>
                <p:nvSpPr>
                  <p:cNvPr id="1525" name="Freeform: Shape 664">
                    <a:extLst>
                      <a:ext uri="{FF2B5EF4-FFF2-40B4-BE49-F238E27FC236}">
                        <a16:creationId xmlns:a16="http://schemas.microsoft.com/office/drawing/2014/main" id="{0E45D7A4-B430-BB93-3A2F-9F8921B46F2E}"/>
                      </a:ext>
                    </a:extLst>
                  </p:cNvPr>
                  <p:cNvSpPr/>
                  <p:nvPr/>
                </p:nvSpPr>
                <p:spPr>
                  <a:xfrm>
                    <a:off x="5472378" y="4701977"/>
                    <a:ext cx="4234" cy="2316"/>
                  </a:xfrm>
                  <a:custGeom>
                    <a:avLst/>
                    <a:gdLst>
                      <a:gd name="connsiteX0" fmla="*/ 0 w 4234"/>
                      <a:gd name="connsiteY0" fmla="*/ 0 h 2316"/>
                      <a:gd name="connsiteX1" fmla="*/ 3815 w 4234"/>
                      <a:gd name="connsiteY1" fmla="*/ 2316 h 2316"/>
                      <a:gd name="connsiteX2" fmla="*/ 0 w 4234"/>
                      <a:gd name="connsiteY2" fmla="*/ 0 h 2316"/>
                    </a:gdLst>
                    <a:ahLst/>
                    <a:cxnLst>
                      <a:cxn ang="0">
                        <a:pos x="connsiteX0" y="connsiteY0"/>
                      </a:cxn>
                      <a:cxn ang="0">
                        <a:pos x="connsiteX1" y="connsiteY1"/>
                      </a:cxn>
                      <a:cxn ang="0">
                        <a:pos x="connsiteX2" y="connsiteY2"/>
                      </a:cxn>
                    </a:cxnLst>
                    <a:rect l="l" t="t" r="r" b="b"/>
                    <a:pathLst>
                      <a:path w="4234" h="2316">
                        <a:moveTo>
                          <a:pt x="0" y="0"/>
                        </a:moveTo>
                        <a:cubicBezTo>
                          <a:pt x="0" y="0"/>
                          <a:pt x="1363" y="1090"/>
                          <a:pt x="3815" y="2316"/>
                        </a:cubicBezTo>
                        <a:cubicBezTo>
                          <a:pt x="4905" y="2316"/>
                          <a:pt x="3951" y="1635"/>
                          <a:pt x="0" y="0"/>
                        </a:cubicBezTo>
                        <a:close/>
                      </a:path>
                    </a:pathLst>
                  </a:custGeom>
                  <a:solidFill>
                    <a:srgbClr val="FFD61D"/>
                  </a:solidFill>
                  <a:ln w="0" cap="flat">
                    <a:noFill/>
                    <a:prstDash val="solid"/>
                    <a:miter/>
                  </a:ln>
                </p:spPr>
                <p:txBody>
                  <a:bodyPr rtlCol="0" anchor="ctr"/>
                  <a:lstStyle/>
                  <a:p>
                    <a:endParaRPr lang="en-US"/>
                  </a:p>
                </p:txBody>
              </p:sp>
              <p:sp>
                <p:nvSpPr>
                  <p:cNvPr id="1526" name="Freeform: Shape 665">
                    <a:extLst>
                      <a:ext uri="{FF2B5EF4-FFF2-40B4-BE49-F238E27FC236}">
                        <a16:creationId xmlns:a16="http://schemas.microsoft.com/office/drawing/2014/main" id="{2A6B8E59-F8AA-B866-E203-8930E9E9DB39}"/>
                      </a:ext>
                    </a:extLst>
                  </p:cNvPr>
                  <p:cNvSpPr/>
                  <p:nvPr/>
                </p:nvSpPr>
                <p:spPr>
                  <a:xfrm>
                    <a:off x="5572655" y="4728954"/>
                    <a:ext cx="1771" cy="681"/>
                  </a:xfrm>
                  <a:custGeom>
                    <a:avLst/>
                    <a:gdLst>
                      <a:gd name="connsiteX0" fmla="*/ 0 w 1771"/>
                      <a:gd name="connsiteY0" fmla="*/ 0 h 681"/>
                      <a:gd name="connsiteX1" fmla="*/ 1771 w 1771"/>
                      <a:gd name="connsiteY1" fmla="*/ 681 h 681"/>
                      <a:gd name="connsiteX2" fmla="*/ 0 w 1771"/>
                      <a:gd name="connsiteY2" fmla="*/ 0 h 681"/>
                    </a:gdLst>
                    <a:ahLst/>
                    <a:cxnLst>
                      <a:cxn ang="0">
                        <a:pos x="connsiteX0" y="connsiteY0"/>
                      </a:cxn>
                      <a:cxn ang="0">
                        <a:pos x="connsiteX1" y="connsiteY1"/>
                      </a:cxn>
                      <a:cxn ang="0">
                        <a:pos x="connsiteX2" y="connsiteY2"/>
                      </a:cxn>
                    </a:cxnLst>
                    <a:rect l="l" t="t" r="r" b="b"/>
                    <a:pathLst>
                      <a:path w="1771" h="681">
                        <a:moveTo>
                          <a:pt x="0" y="0"/>
                        </a:moveTo>
                        <a:cubicBezTo>
                          <a:pt x="0" y="0"/>
                          <a:pt x="954" y="409"/>
                          <a:pt x="1771" y="681"/>
                        </a:cubicBezTo>
                        <a:lnTo>
                          <a:pt x="0" y="0"/>
                        </a:lnTo>
                        <a:close/>
                      </a:path>
                    </a:pathLst>
                  </a:custGeom>
                  <a:solidFill>
                    <a:srgbClr val="FFD61D"/>
                  </a:solidFill>
                  <a:ln w="0" cap="flat">
                    <a:noFill/>
                    <a:prstDash val="solid"/>
                    <a:miter/>
                  </a:ln>
                </p:spPr>
                <p:txBody>
                  <a:bodyPr rtlCol="0" anchor="ctr"/>
                  <a:lstStyle/>
                  <a:p>
                    <a:endParaRPr lang="en-US"/>
                  </a:p>
                </p:txBody>
              </p:sp>
              <p:sp>
                <p:nvSpPr>
                  <p:cNvPr id="1527" name="Freeform: Shape 666">
                    <a:extLst>
                      <a:ext uri="{FF2B5EF4-FFF2-40B4-BE49-F238E27FC236}">
                        <a16:creationId xmlns:a16="http://schemas.microsoft.com/office/drawing/2014/main" id="{41D87FAC-136B-4266-E20B-ABBBAB0A7B78}"/>
                      </a:ext>
                    </a:extLst>
                  </p:cNvPr>
                  <p:cNvSpPr/>
                  <p:nvPr/>
                </p:nvSpPr>
                <p:spPr>
                  <a:xfrm>
                    <a:off x="4874259" y="4346921"/>
                    <a:ext cx="7629" cy="10354"/>
                  </a:xfrm>
                  <a:custGeom>
                    <a:avLst/>
                    <a:gdLst>
                      <a:gd name="connsiteX0" fmla="*/ 0 w 7629"/>
                      <a:gd name="connsiteY0" fmla="*/ 0 h 10354"/>
                      <a:gd name="connsiteX1" fmla="*/ 7630 w 7629"/>
                      <a:gd name="connsiteY1" fmla="*/ 10355 h 10354"/>
                      <a:gd name="connsiteX2" fmla="*/ 0 w 7629"/>
                      <a:gd name="connsiteY2" fmla="*/ 0 h 10354"/>
                    </a:gdLst>
                    <a:ahLst/>
                    <a:cxnLst>
                      <a:cxn ang="0">
                        <a:pos x="connsiteX0" y="connsiteY0"/>
                      </a:cxn>
                      <a:cxn ang="0">
                        <a:pos x="connsiteX1" y="connsiteY1"/>
                      </a:cxn>
                      <a:cxn ang="0">
                        <a:pos x="connsiteX2" y="connsiteY2"/>
                      </a:cxn>
                    </a:cxnLst>
                    <a:rect l="l" t="t" r="r" b="b"/>
                    <a:pathLst>
                      <a:path w="7629" h="10354">
                        <a:moveTo>
                          <a:pt x="0" y="0"/>
                        </a:moveTo>
                        <a:cubicBezTo>
                          <a:pt x="2861" y="4496"/>
                          <a:pt x="5314" y="7766"/>
                          <a:pt x="7630" y="10355"/>
                        </a:cubicBezTo>
                        <a:cubicBezTo>
                          <a:pt x="5314" y="7221"/>
                          <a:pt x="2861" y="3815"/>
                          <a:pt x="0" y="0"/>
                        </a:cubicBezTo>
                        <a:close/>
                      </a:path>
                    </a:pathLst>
                  </a:custGeom>
                  <a:solidFill>
                    <a:srgbClr val="FFD61D"/>
                  </a:solidFill>
                  <a:ln w="0" cap="flat">
                    <a:noFill/>
                    <a:prstDash val="solid"/>
                    <a:miter/>
                  </a:ln>
                </p:spPr>
                <p:txBody>
                  <a:bodyPr rtlCol="0" anchor="ctr"/>
                  <a:lstStyle/>
                  <a:p>
                    <a:endParaRPr lang="en-US"/>
                  </a:p>
                </p:txBody>
              </p:sp>
              <p:sp>
                <p:nvSpPr>
                  <p:cNvPr id="1528" name="Freeform: Shape 667">
                    <a:extLst>
                      <a:ext uri="{FF2B5EF4-FFF2-40B4-BE49-F238E27FC236}">
                        <a16:creationId xmlns:a16="http://schemas.microsoft.com/office/drawing/2014/main" id="{235A2260-F18A-12CD-1F15-22AA0DE1FC8C}"/>
                      </a:ext>
                    </a:extLst>
                  </p:cNvPr>
                  <p:cNvSpPr/>
                  <p:nvPr/>
                </p:nvSpPr>
                <p:spPr>
                  <a:xfrm>
                    <a:off x="5950090" y="4692032"/>
                    <a:ext cx="102" cy="1362"/>
                  </a:xfrm>
                  <a:custGeom>
                    <a:avLst/>
                    <a:gdLst>
                      <a:gd name="connsiteX0" fmla="*/ 102 w 102"/>
                      <a:gd name="connsiteY0" fmla="*/ 1363 h 1362"/>
                      <a:gd name="connsiteX1" fmla="*/ 102 w 102"/>
                      <a:gd name="connsiteY1" fmla="*/ 0 h 1362"/>
                      <a:gd name="connsiteX2" fmla="*/ 102 w 102"/>
                      <a:gd name="connsiteY2" fmla="*/ 1363 h 1362"/>
                    </a:gdLst>
                    <a:ahLst/>
                    <a:cxnLst>
                      <a:cxn ang="0">
                        <a:pos x="connsiteX0" y="connsiteY0"/>
                      </a:cxn>
                      <a:cxn ang="0">
                        <a:pos x="connsiteX1" y="connsiteY1"/>
                      </a:cxn>
                      <a:cxn ang="0">
                        <a:pos x="connsiteX2" y="connsiteY2"/>
                      </a:cxn>
                    </a:cxnLst>
                    <a:rect l="l" t="t" r="r" b="b"/>
                    <a:pathLst>
                      <a:path w="102" h="1362">
                        <a:moveTo>
                          <a:pt x="102" y="1363"/>
                        </a:moveTo>
                        <a:cubicBezTo>
                          <a:pt x="102" y="1363"/>
                          <a:pt x="102" y="545"/>
                          <a:pt x="102" y="0"/>
                        </a:cubicBezTo>
                        <a:cubicBezTo>
                          <a:pt x="-34" y="681"/>
                          <a:pt x="-34" y="1090"/>
                          <a:pt x="102" y="1363"/>
                        </a:cubicBezTo>
                        <a:close/>
                      </a:path>
                    </a:pathLst>
                  </a:custGeom>
                  <a:solidFill>
                    <a:srgbClr val="FFD61D"/>
                  </a:solidFill>
                  <a:ln w="0" cap="flat">
                    <a:noFill/>
                    <a:prstDash val="solid"/>
                    <a:miter/>
                  </a:ln>
                </p:spPr>
                <p:txBody>
                  <a:bodyPr rtlCol="0" anchor="ctr"/>
                  <a:lstStyle/>
                  <a:p>
                    <a:endParaRPr lang="en-US"/>
                  </a:p>
                </p:txBody>
              </p:sp>
              <p:sp>
                <p:nvSpPr>
                  <p:cNvPr id="1529" name="Freeform: Shape 668">
                    <a:extLst>
                      <a:ext uri="{FF2B5EF4-FFF2-40B4-BE49-F238E27FC236}">
                        <a16:creationId xmlns:a16="http://schemas.microsoft.com/office/drawing/2014/main" id="{2DBFEA90-F5A9-300F-2BDD-2A8F41F4F951}"/>
                      </a:ext>
                    </a:extLst>
                  </p:cNvPr>
                  <p:cNvSpPr/>
                  <p:nvPr/>
                </p:nvSpPr>
                <p:spPr>
                  <a:xfrm>
                    <a:off x="5316649" y="4665464"/>
                    <a:ext cx="3133" cy="953"/>
                  </a:xfrm>
                  <a:custGeom>
                    <a:avLst/>
                    <a:gdLst>
                      <a:gd name="connsiteX0" fmla="*/ 0 w 3133"/>
                      <a:gd name="connsiteY0" fmla="*/ 0 h 953"/>
                      <a:gd name="connsiteX1" fmla="*/ 3134 w 3133"/>
                      <a:gd name="connsiteY1" fmla="*/ 954 h 953"/>
                      <a:gd name="connsiteX2" fmla="*/ 1499 w 3133"/>
                      <a:gd name="connsiteY2" fmla="*/ 0 h 953"/>
                      <a:gd name="connsiteX3" fmla="*/ 0 w 3133"/>
                      <a:gd name="connsiteY3" fmla="*/ 0 h 953"/>
                    </a:gdLst>
                    <a:ahLst/>
                    <a:cxnLst>
                      <a:cxn ang="0">
                        <a:pos x="connsiteX0" y="connsiteY0"/>
                      </a:cxn>
                      <a:cxn ang="0">
                        <a:pos x="connsiteX1" y="connsiteY1"/>
                      </a:cxn>
                      <a:cxn ang="0">
                        <a:pos x="connsiteX2" y="connsiteY2"/>
                      </a:cxn>
                      <a:cxn ang="0">
                        <a:pos x="connsiteX3" y="connsiteY3"/>
                      </a:cxn>
                    </a:cxnLst>
                    <a:rect l="l" t="t" r="r" b="b"/>
                    <a:pathLst>
                      <a:path w="3133" h="953">
                        <a:moveTo>
                          <a:pt x="0" y="0"/>
                        </a:moveTo>
                        <a:cubicBezTo>
                          <a:pt x="1090" y="409"/>
                          <a:pt x="2044" y="681"/>
                          <a:pt x="3134" y="954"/>
                        </a:cubicBezTo>
                        <a:lnTo>
                          <a:pt x="1499" y="0"/>
                        </a:lnTo>
                        <a:lnTo>
                          <a:pt x="0" y="0"/>
                        </a:lnTo>
                        <a:close/>
                      </a:path>
                    </a:pathLst>
                  </a:custGeom>
                  <a:solidFill>
                    <a:srgbClr val="FFD61D"/>
                  </a:solidFill>
                  <a:ln w="0" cap="flat">
                    <a:noFill/>
                    <a:prstDash val="solid"/>
                    <a:miter/>
                  </a:ln>
                </p:spPr>
                <p:txBody>
                  <a:bodyPr rtlCol="0" anchor="ctr"/>
                  <a:lstStyle/>
                  <a:p>
                    <a:endParaRPr lang="en-US"/>
                  </a:p>
                </p:txBody>
              </p:sp>
              <p:sp>
                <p:nvSpPr>
                  <p:cNvPr id="1530" name="Freeform: Shape 669">
                    <a:extLst>
                      <a:ext uri="{FF2B5EF4-FFF2-40B4-BE49-F238E27FC236}">
                        <a16:creationId xmlns:a16="http://schemas.microsoft.com/office/drawing/2014/main" id="{45428820-8BF1-493C-E355-32A97303BB81}"/>
                      </a:ext>
                    </a:extLst>
                  </p:cNvPr>
                  <p:cNvSpPr/>
                  <p:nvPr/>
                </p:nvSpPr>
                <p:spPr>
                  <a:xfrm>
                    <a:off x="5218689" y="4613102"/>
                    <a:ext cx="114037" cy="64351"/>
                  </a:xfrm>
                  <a:custGeom>
                    <a:avLst/>
                    <a:gdLst>
                      <a:gd name="connsiteX0" fmla="*/ 50002 w 114037"/>
                      <a:gd name="connsiteY0" fmla="*/ 25522 h 64351"/>
                      <a:gd name="connsiteX1" fmla="*/ 53953 w 114037"/>
                      <a:gd name="connsiteY1" fmla="*/ 26203 h 64351"/>
                      <a:gd name="connsiteX2" fmla="*/ 0 w 114037"/>
                      <a:gd name="connsiteY2" fmla="*/ 44 h 64351"/>
                      <a:gd name="connsiteX3" fmla="*/ 28339 w 114037"/>
                      <a:gd name="connsiteY3" fmla="*/ 21707 h 64351"/>
                      <a:gd name="connsiteX4" fmla="*/ 64444 w 114037"/>
                      <a:gd name="connsiteY4" fmla="*/ 42280 h 64351"/>
                      <a:gd name="connsiteX5" fmla="*/ 77933 w 114037"/>
                      <a:gd name="connsiteY5" fmla="*/ 43778 h 64351"/>
                      <a:gd name="connsiteX6" fmla="*/ 84609 w 114037"/>
                      <a:gd name="connsiteY6" fmla="*/ 51408 h 64351"/>
                      <a:gd name="connsiteX7" fmla="*/ 114038 w 114037"/>
                      <a:gd name="connsiteY7" fmla="*/ 64352 h 64351"/>
                      <a:gd name="connsiteX8" fmla="*/ 88832 w 114037"/>
                      <a:gd name="connsiteY8" fmla="*/ 52362 h 64351"/>
                      <a:gd name="connsiteX9" fmla="*/ 98097 w 114037"/>
                      <a:gd name="connsiteY9" fmla="*/ 52362 h 64351"/>
                      <a:gd name="connsiteX10" fmla="*/ 95372 w 114037"/>
                      <a:gd name="connsiteY10" fmla="*/ 51681 h 64351"/>
                      <a:gd name="connsiteX11" fmla="*/ 50138 w 114037"/>
                      <a:gd name="connsiteY11" fmla="*/ 25658 h 64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037" h="64351">
                        <a:moveTo>
                          <a:pt x="50002" y="25522"/>
                        </a:moveTo>
                        <a:cubicBezTo>
                          <a:pt x="51910" y="26067"/>
                          <a:pt x="52863" y="26067"/>
                          <a:pt x="53953" y="26203"/>
                        </a:cubicBezTo>
                        <a:cubicBezTo>
                          <a:pt x="35833" y="18573"/>
                          <a:pt x="5586" y="-1046"/>
                          <a:pt x="0" y="44"/>
                        </a:cubicBezTo>
                        <a:cubicBezTo>
                          <a:pt x="5586" y="3586"/>
                          <a:pt x="34470" y="22660"/>
                          <a:pt x="28339" y="21707"/>
                        </a:cubicBezTo>
                        <a:cubicBezTo>
                          <a:pt x="40737" y="27565"/>
                          <a:pt x="57496" y="39419"/>
                          <a:pt x="64444" y="42280"/>
                        </a:cubicBezTo>
                        <a:cubicBezTo>
                          <a:pt x="45370" y="30018"/>
                          <a:pt x="63763" y="38329"/>
                          <a:pt x="77933" y="43778"/>
                        </a:cubicBezTo>
                        <a:cubicBezTo>
                          <a:pt x="89922" y="50863"/>
                          <a:pt x="74254" y="45550"/>
                          <a:pt x="84609" y="51408"/>
                        </a:cubicBezTo>
                        <a:cubicBezTo>
                          <a:pt x="94282" y="55904"/>
                          <a:pt x="104092" y="60264"/>
                          <a:pt x="114038" y="64352"/>
                        </a:cubicBezTo>
                        <a:cubicBezTo>
                          <a:pt x="105590" y="60537"/>
                          <a:pt x="97143" y="56450"/>
                          <a:pt x="88832" y="52362"/>
                        </a:cubicBezTo>
                        <a:lnTo>
                          <a:pt x="98097" y="52362"/>
                        </a:lnTo>
                        <a:cubicBezTo>
                          <a:pt x="97143" y="52226"/>
                          <a:pt x="96462" y="51953"/>
                          <a:pt x="95372" y="51681"/>
                        </a:cubicBezTo>
                        <a:cubicBezTo>
                          <a:pt x="52318" y="32743"/>
                          <a:pt x="94010" y="45414"/>
                          <a:pt x="50138" y="25658"/>
                        </a:cubicBezTo>
                        <a:close/>
                      </a:path>
                    </a:pathLst>
                  </a:custGeom>
                  <a:solidFill>
                    <a:srgbClr val="FFD61D"/>
                  </a:solidFill>
                  <a:ln w="0" cap="flat">
                    <a:noFill/>
                    <a:prstDash val="solid"/>
                    <a:miter/>
                  </a:ln>
                </p:spPr>
                <p:txBody>
                  <a:bodyPr rtlCol="0" anchor="ctr"/>
                  <a:lstStyle/>
                  <a:p>
                    <a:endParaRPr lang="en-US"/>
                  </a:p>
                </p:txBody>
              </p:sp>
              <p:sp>
                <p:nvSpPr>
                  <p:cNvPr id="1531" name="Freeform: Shape 670">
                    <a:extLst>
                      <a:ext uri="{FF2B5EF4-FFF2-40B4-BE49-F238E27FC236}">
                        <a16:creationId xmlns:a16="http://schemas.microsoft.com/office/drawing/2014/main" id="{C77C23E5-BCF7-D8FA-8984-AFB22A3A1557}"/>
                      </a:ext>
                    </a:extLst>
                  </p:cNvPr>
                  <p:cNvSpPr/>
                  <p:nvPr/>
                </p:nvSpPr>
                <p:spPr>
                  <a:xfrm>
                    <a:off x="5272506" y="4639305"/>
                    <a:ext cx="7084" cy="2724"/>
                  </a:xfrm>
                  <a:custGeom>
                    <a:avLst/>
                    <a:gdLst>
                      <a:gd name="connsiteX0" fmla="*/ 0 w 7084"/>
                      <a:gd name="connsiteY0" fmla="*/ 0 h 2724"/>
                      <a:gd name="connsiteX1" fmla="*/ 7085 w 7084"/>
                      <a:gd name="connsiteY1" fmla="*/ 2725 h 2724"/>
                      <a:gd name="connsiteX2" fmla="*/ 0 w 7084"/>
                      <a:gd name="connsiteY2" fmla="*/ 0 h 2724"/>
                    </a:gdLst>
                    <a:ahLst/>
                    <a:cxnLst>
                      <a:cxn ang="0">
                        <a:pos x="connsiteX0" y="connsiteY0"/>
                      </a:cxn>
                      <a:cxn ang="0">
                        <a:pos x="connsiteX1" y="connsiteY1"/>
                      </a:cxn>
                      <a:cxn ang="0">
                        <a:pos x="connsiteX2" y="connsiteY2"/>
                      </a:cxn>
                    </a:cxnLst>
                    <a:rect l="l" t="t" r="r" b="b"/>
                    <a:pathLst>
                      <a:path w="7084" h="2724">
                        <a:moveTo>
                          <a:pt x="0" y="0"/>
                        </a:moveTo>
                        <a:cubicBezTo>
                          <a:pt x="2725" y="1226"/>
                          <a:pt x="5177" y="2044"/>
                          <a:pt x="7085" y="2725"/>
                        </a:cubicBezTo>
                        <a:cubicBezTo>
                          <a:pt x="3134" y="817"/>
                          <a:pt x="1499" y="272"/>
                          <a:pt x="0" y="0"/>
                        </a:cubicBezTo>
                        <a:close/>
                      </a:path>
                    </a:pathLst>
                  </a:custGeom>
                  <a:solidFill>
                    <a:srgbClr val="FFD61D"/>
                  </a:solidFill>
                  <a:ln w="0" cap="flat">
                    <a:noFill/>
                    <a:prstDash val="solid"/>
                    <a:miter/>
                  </a:ln>
                </p:spPr>
                <p:txBody>
                  <a:bodyPr rtlCol="0" anchor="ctr"/>
                  <a:lstStyle/>
                  <a:p>
                    <a:endParaRPr lang="en-US"/>
                  </a:p>
                </p:txBody>
              </p:sp>
              <p:sp>
                <p:nvSpPr>
                  <p:cNvPr id="1532" name="Freeform: Shape 671">
                    <a:extLst>
                      <a:ext uri="{FF2B5EF4-FFF2-40B4-BE49-F238E27FC236}">
                        <a16:creationId xmlns:a16="http://schemas.microsoft.com/office/drawing/2014/main" id="{5E2EE652-EA53-8B39-1B9D-3C0FF8C3CC89}"/>
                      </a:ext>
                    </a:extLst>
                  </p:cNvPr>
                  <p:cNvSpPr/>
                  <p:nvPr/>
                </p:nvSpPr>
                <p:spPr>
                  <a:xfrm>
                    <a:off x="5110373" y="4524040"/>
                    <a:ext cx="6812" cy="4632"/>
                  </a:xfrm>
                  <a:custGeom>
                    <a:avLst/>
                    <a:gdLst>
                      <a:gd name="connsiteX0" fmla="*/ 6812 w 6812"/>
                      <a:gd name="connsiteY0" fmla="*/ 4633 h 4632"/>
                      <a:gd name="connsiteX1" fmla="*/ 0 w 6812"/>
                      <a:gd name="connsiteY1" fmla="*/ 0 h 4632"/>
                      <a:gd name="connsiteX2" fmla="*/ 6812 w 6812"/>
                      <a:gd name="connsiteY2" fmla="*/ 4633 h 4632"/>
                    </a:gdLst>
                    <a:ahLst/>
                    <a:cxnLst>
                      <a:cxn ang="0">
                        <a:pos x="connsiteX0" y="connsiteY0"/>
                      </a:cxn>
                      <a:cxn ang="0">
                        <a:pos x="connsiteX1" y="connsiteY1"/>
                      </a:cxn>
                      <a:cxn ang="0">
                        <a:pos x="connsiteX2" y="connsiteY2"/>
                      </a:cxn>
                    </a:cxnLst>
                    <a:rect l="l" t="t" r="r" b="b"/>
                    <a:pathLst>
                      <a:path w="6812" h="4632">
                        <a:moveTo>
                          <a:pt x="6812" y="4633"/>
                        </a:moveTo>
                        <a:cubicBezTo>
                          <a:pt x="4905" y="3270"/>
                          <a:pt x="2725" y="1771"/>
                          <a:pt x="0" y="0"/>
                        </a:cubicBezTo>
                        <a:cubicBezTo>
                          <a:pt x="1226" y="954"/>
                          <a:pt x="4224" y="2861"/>
                          <a:pt x="6812" y="4633"/>
                        </a:cubicBezTo>
                        <a:close/>
                      </a:path>
                    </a:pathLst>
                  </a:custGeom>
                  <a:solidFill>
                    <a:srgbClr val="FFD61D"/>
                  </a:solidFill>
                  <a:ln w="0" cap="flat">
                    <a:noFill/>
                    <a:prstDash val="solid"/>
                    <a:miter/>
                  </a:ln>
                </p:spPr>
                <p:txBody>
                  <a:bodyPr rtlCol="0" anchor="ctr"/>
                  <a:lstStyle/>
                  <a:p>
                    <a:endParaRPr lang="en-US"/>
                  </a:p>
                </p:txBody>
              </p:sp>
              <p:sp>
                <p:nvSpPr>
                  <p:cNvPr id="1533" name="Freeform: Shape 672">
                    <a:extLst>
                      <a:ext uri="{FF2B5EF4-FFF2-40B4-BE49-F238E27FC236}">
                        <a16:creationId xmlns:a16="http://schemas.microsoft.com/office/drawing/2014/main" id="{CD15C63B-DA55-00AA-C5A7-C2577994B7B1}"/>
                      </a:ext>
                    </a:extLst>
                  </p:cNvPr>
                  <p:cNvSpPr/>
                  <p:nvPr/>
                </p:nvSpPr>
                <p:spPr>
                  <a:xfrm>
                    <a:off x="5936023" y="4630993"/>
                    <a:ext cx="23979" cy="3721"/>
                  </a:xfrm>
                  <a:custGeom>
                    <a:avLst/>
                    <a:gdLst>
                      <a:gd name="connsiteX0" fmla="*/ 0 w 23979"/>
                      <a:gd name="connsiteY0" fmla="*/ 273 h 3721"/>
                      <a:gd name="connsiteX1" fmla="*/ 23979 w 23979"/>
                      <a:gd name="connsiteY1" fmla="*/ 2725 h 3721"/>
                      <a:gd name="connsiteX2" fmla="*/ 2997 w 23979"/>
                      <a:gd name="connsiteY2" fmla="*/ 0 h 3721"/>
                      <a:gd name="connsiteX3" fmla="*/ 0 w 23979"/>
                      <a:gd name="connsiteY3" fmla="*/ 0 h 3721"/>
                    </a:gdLst>
                    <a:ahLst/>
                    <a:cxnLst>
                      <a:cxn ang="0">
                        <a:pos x="connsiteX0" y="connsiteY0"/>
                      </a:cxn>
                      <a:cxn ang="0">
                        <a:pos x="connsiteX1" y="connsiteY1"/>
                      </a:cxn>
                      <a:cxn ang="0">
                        <a:pos x="connsiteX2" y="connsiteY2"/>
                      </a:cxn>
                      <a:cxn ang="0">
                        <a:pos x="connsiteX3" y="connsiteY3"/>
                      </a:cxn>
                    </a:cxnLst>
                    <a:rect l="l" t="t" r="r" b="b"/>
                    <a:pathLst>
                      <a:path w="23979" h="3721">
                        <a:moveTo>
                          <a:pt x="0" y="273"/>
                        </a:moveTo>
                        <a:cubicBezTo>
                          <a:pt x="817" y="1499"/>
                          <a:pt x="22072" y="5586"/>
                          <a:pt x="23979" y="2725"/>
                        </a:cubicBezTo>
                        <a:cubicBezTo>
                          <a:pt x="17031" y="1771"/>
                          <a:pt x="10082" y="954"/>
                          <a:pt x="2997" y="0"/>
                        </a:cubicBezTo>
                        <a:lnTo>
                          <a:pt x="0" y="0"/>
                        </a:lnTo>
                        <a:close/>
                      </a:path>
                    </a:pathLst>
                  </a:custGeom>
                  <a:solidFill>
                    <a:srgbClr val="FFD61D"/>
                  </a:solidFill>
                  <a:ln w="0" cap="flat">
                    <a:noFill/>
                    <a:prstDash val="solid"/>
                    <a:miter/>
                  </a:ln>
                </p:spPr>
                <p:txBody>
                  <a:bodyPr rtlCol="0" anchor="ctr"/>
                  <a:lstStyle/>
                  <a:p>
                    <a:endParaRPr lang="en-US"/>
                  </a:p>
                </p:txBody>
              </p:sp>
              <p:sp>
                <p:nvSpPr>
                  <p:cNvPr id="1534" name="Freeform: Shape 673">
                    <a:extLst>
                      <a:ext uri="{FF2B5EF4-FFF2-40B4-BE49-F238E27FC236}">
                        <a16:creationId xmlns:a16="http://schemas.microsoft.com/office/drawing/2014/main" id="{C4D39650-303E-E82A-F615-AF370629DB17}"/>
                      </a:ext>
                    </a:extLst>
                  </p:cNvPr>
                  <p:cNvSpPr/>
                  <p:nvPr/>
                </p:nvSpPr>
                <p:spPr>
                  <a:xfrm>
                    <a:off x="4792921" y="4125113"/>
                    <a:ext cx="4768" cy="9946"/>
                  </a:xfrm>
                  <a:custGeom>
                    <a:avLst/>
                    <a:gdLst>
                      <a:gd name="connsiteX0" fmla="*/ 0 w 4768"/>
                      <a:gd name="connsiteY0" fmla="*/ 0 h 9946"/>
                      <a:gd name="connsiteX1" fmla="*/ 3678 w 4768"/>
                      <a:gd name="connsiteY1" fmla="*/ 8448 h 9946"/>
                      <a:gd name="connsiteX2" fmla="*/ 4768 w 4768"/>
                      <a:gd name="connsiteY2" fmla="*/ 9946 h 9946"/>
                      <a:gd name="connsiteX3" fmla="*/ 0 w 4768"/>
                      <a:gd name="connsiteY3" fmla="*/ 0 h 9946"/>
                    </a:gdLst>
                    <a:ahLst/>
                    <a:cxnLst>
                      <a:cxn ang="0">
                        <a:pos x="connsiteX0" y="connsiteY0"/>
                      </a:cxn>
                      <a:cxn ang="0">
                        <a:pos x="connsiteX1" y="connsiteY1"/>
                      </a:cxn>
                      <a:cxn ang="0">
                        <a:pos x="connsiteX2" y="connsiteY2"/>
                      </a:cxn>
                      <a:cxn ang="0">
                        <a:pos x="connsiteX3" y="connsiteY3"/>
                      </a:cxn>
                    </a:cxnLst>
                    <a:rect l="l" t="t" r="r" b="b"/>
                    <a:pathLst>
                      <a:path w="4768" h="9946">
                        <a:moveTo>
                          <a:pt x="0" y="0"/>
                        </a:moveTo>
                        <a:lnTo>
                          <a:pt x="3678" y="8448"/>
                        </a:lnTo>
                        <a:cubicBezTo>
                          <a:pt x="3678" y="8448"/>
                          <a:pt x="4496" y="9537"/>
                          <a:pt x="4768" y="9946"/>
                        </a:cubicBezTo>
                        <a:cubicBezTo>
                          <a:pt x="4360" y="8038"/>
                          <a:pt x="1499" y="2725"/>
                          <a:pt x="0" y="0"/>
                        </a:cubicBezTo>
                        <a:close/>
                      </a:path>
                    </a:pathLst>
                  </a:custGeom>
                  <a:solidFill>
                    <a:srgbClr val="FFD61D"/>
                  </a:solidFill>
                  <a:ln w="0" cap="flat">
                    <a:noFill/>
                    <a:prstDash val="solid"/>
                    <a:miter/>
                  </a:ln>
                </p:spPr>
                <p:txBody>
                  <a:bodyPr rtlCol="0" anchor="ctr"/>
                  <a:lstStyle/>
                  <a:p>
                    <a:endParaRPr lang="en-US"/>
                  </a:p>
                </p:txBody>
              </p:sp>
              <p:sp>
                <p:nvSpPr>
                  <p:cNvPr id="1535" name="Freeform: Shape 674">
                    <a:extLst>
                      <a:ext uri="{FF2B5EF4-FFF2-40B4-BE49-F238E27FC236}">
                        <a16:creationId xmlns:a16="http://schemas.microsoft.com/office/drawing/2014/main" id="{D9BBB7D1-74EE-67D0-1176-91F3D1DB7F70}"/>
                      </a:ext>
                    </a:extLst>
                  </p:cNvPr>
                  <p:cNvSpPr/>
                  <p:nvPr/>
                </p:nvSpPr>
                <p:spPr>
                  <a:xfrm>
                    <a:off x="5238853" y="4631811"/>
                    <a:ext cx="8038" cy="2997"/>
                  </a:xfrm>
                  <a:custGeom>
                    <a:avLst/>
                    <a:gdLst>
                      <a:gd name="connsiteX0" fmla="*/ 0 w 8038"/>
                      <a:gd name="connsiteY0" fmla="*/ 0 h 2997"/>
                      <a:gd name="connsiteX1" fmla="*/ 8038 w 8038"/>
                      <a:gd name="connsiteY1" fmla="*/ 2997 h 2997"/>
                      <a:gd name="connsiteX2" fmla="*/ 0 w 8038"/>
                      <a:gd name="connsiteY2" fmla="*/ 0 h 2997"/>
                    </a:gdLst>
                    <a:ahLst/>
                    <a:cxnLst>
                      <a:cxn ang="0">
                        <a:pos x="connsiteX0" y="connsiteY0"/>
                      </a:cxn>
                      <a:cxn ang="0">
                        <a:pos x="connsiteX1" y="connsiteY1"/>
                      </a:cxn>
                      <a:cxn ang="0">
                        <a:pos x="connsiteX2" y="connsiteY2"/>
                      </a:cxn>
                    </a:cxnLst>
                    <a:rect l="l" t="t" r="r" b="b"/>
                    <a:pathLst>
                      <a:path w="8038" h="2997">
                        <a:moveTo>
                          <a:pt x="0" y="0"/>
                        </a:moveTo>
                        <a:cubicBezTo>
                          <a:pt x="4632" y="2180"/>
                          <a:pt x="6812" y="2725"/>
                          <a:pt x="8038" y="2997"/>
                        </a:cubicBezTo>
                        <a:cubicBezTo>
                          <a:pt x="5041" y="1635"/>
                          <a:pt x="2316" y="409"/>
                          <a:pt x="0" y="0"/>
                        </a:cubicBezTo>
                        <a:close/>
                      </a:path>
                    </a:pathLst>
                  </a:custGeom>
                  <a:solidFill>
                    <a:srgbClr val="FFD61D"/>
                  </a:solidFill>
                  <a:ln w="0" cap="flat">
                    <a:noFill/>
                    <a:prstDash val="solid"/>
                    <a:miter/>
                  </a:ln>
                </p:spPr>
                <p:txBody>
                  <a:bodyPr rtlCol="0" anchor="ctr"/>
                  <a:lstStyle/>
                  <a:p>
                    <a:endParaRPr lang="en-US"/>
                  </a:p>
                </p:txBody>
              </p:sp>
              <p:sp>
                <p:nvSpPr>
                  <p:cNvPr id="1536" name="Freeform: Shape 675">
                    <a:extLst>
                      <a:ext uri="{FF2B5EF4-FFF2-40B4-BE49-F238E27FC236}">
                        <a16:creationId xmlns:a16="http://schemas.microsoft.com/office/drawing/2014/main" id="{1130DAA3-4D2F-03E3-A421-580EE6199D34}"/>
                      </a:ext>
                    </a:extLst>
                  </p:cNvPr>
                  <p:cNvSpPr/>
                  <p:nvPr/>
                </p:nvSpPr>
                <p:spPr>
                  <a:xfrm>
                    <a:off x="4787471" y="4090779"/>
                    <a:ext cx="11172" cy="30110"/>
                  </a:xfrm>
                  <a:custGeom>
                    <a:avLst/>
                    <a:gdLst>
                      <a:gd name="connsiteX0" fmla="*/ 11172 w 11172"/>
                      <a:gd name="connsiteY0" fmla="*/ 30110 h 30110"/>
                      <a:gd name="connsiteX1" fmla="*/ 10082 w 11172"/>
                      <a:gd name="connsiteY1" fmla="*/ 19211 h 30110"/>
                      <a:gd name="connsiteX2" fmla="*/ 0 w 11172"/>
                      <a:gd name="connsiteY2" fmla="*/ 0 h 30110"/>
                      <a:gd name="connsiteX3" fmla="*/ 11172 w 11172"/>
                      <a:gd name="connsiteY3" fmla="*/ 30110 h 30110"/>
                    </a:gdLst>
                    <a:ahLst/>
                    <a:cxnLst>
                      <a:cxn ang="0">
                        <a:pos x="connsiteX0" y="connsiteY0"/>
                      </a:cxn>
                      <a:cxn ang="0">
                        <a:pos x="connsiteX1" y="connsiteY1"/>
                      </a:cxn>
                      <a:cxn ang="0">
                        <a:pos x="connsiteX2" y="connsiteY2"/>
                      </a:cxn>
                      <a:cxn ang="0">
                        <a:pos x="connsiteX3" y="connsiteY3"/>
                      </a:cxn>
                    </a:cxnLst>
                    <a:rect l="l" t="t" r="r" b="b"/>
                    <a:pathLst>
                      <a:path w="11172" h="30110">
                        <a:moveTo>
                          <a:pt x="11172" y="30110"/>
                        </a:moveTo>
                        <a:cubicBezTo>
                          <a:pt x="10355" y="26159"/>
                          <a:pt x="9401" y="20437"/>
                          <a:pt x="10082" y="19211"/>
                        </a:cubicBezTo>
                        <a:cubicBezTo>
                          <a:pt x="7085" y="11853"/>
                          <a:pt x="3543" y="7357"/>
                          <a:pt x="0" y="0"/>
                        </a:cubicBezTo>
                        <a:cubicBezTo>
                          <a:pt x="3815" y="8311"/>
                          <a:pt x="7494" y="18257"/>
                          <a:pt x="11172" y="30110"/>
                        </a:cubicBezTo>
                        <a:close/>
                      </a:path>
                    </a:pathLst>
                  </a:custGeom>
                  <a:solidFill>
                    <a:srgbClr val="FFD61D"/>
                  </a:solidFill>
                  <a:ln w="0" cap="flat">
                    <a:noFill/>
                    <a:prstDash val="solid"/>
                    <a:miter/>
                  </a:ln>
                </p:spPr>
                <p:txBody>
                  <a:bodyPr rtlCol="0" anchor="ctr"/>
                  <a:lstStyle/>
                  <a:p>
                    <a:endParaRPr lang="en-US"/>
                  </a:p>
                </p:txBody>
              </p:sp>
              <p:sp>
                <p:nvSpPr>
                  <p:cNvPr id="1537" name="Freeform: Shape 676">
                    <a:extLst>
                      <a:ext uri="{FF2B5EF4-FFF2-40B4-BE49-F238E27FC236}">
                        <a16:creationId xmlns:a16="http://schemas.microsoft.com/office/drawing/2014/main" id="{879A161D-25C5-9AF6-CABC-288EF77B8F4A}"/>
                      </a:ext>
                    </a:extLst>
                  </p:cNvPr>
                  <p:cNvSpPr/>
                  <p:nvPr/>
                </p:nvSpPr>
                <p:spPr>
                  <a:xfrm>
                    <a:off x="4787062" y="4090234"/>
                    <a:ext cx="272" cy="545"/>
                  </a:xfrm>
                  <a:custGeom>
                    <a:avLst/>
                    <a:gdLst>
                      <a:gd name="connsiteX0" fmla="*/ 0 w 272"/>
                      <a:gd name="connsiteY0" fmla="*/ 0 h 545"/>
                      <a:gd name="connsiteX1" fmla="*/ 273 w 272"/>
                      <a:gd name="connsiteY1" fmla="*/ 545 h 545"/>
                      <a:gd name="connsiteX2" fmla="*/ 0 w 272"/>
                      <a:gd name="connsiteY2" fmla="*/ 0 h 545"/>
                    </a:gdLst>
                    <a:ahLst/>
                    <a:cxnLst>
                      <a:cxn ang="0">
                        <a:pos x="connsiteX0" y="connsiteY0"/>
                      </a:cxn>
                      <a:cxn ang="0">
                        <a:pos x="connsiteX1" y="connsiteY1"/>
                      </a:cxn>
                      <a:cxn ang="0">
                        <a:pos x="connsiteX2" y="connsiteY2"/>
                      </a:cxn>
                    </a:cxnLst>
                    <a:rect l="l" t="t" r="r" b="b"/>
                    <a:pathLst>
                      <a:path w="272" h="545">
                        <a:moveTo>
                          <a:pt x="0" y="0"/>
                        </a:moveTo>
                        <a:lnTo>
                          <a:pt x="273" y="545"/>
                        </a:lnTo>
                        <a:lnTo>
                          <a:pt x="0" y="0"/>
                        </a:lnTo>
                        <a:close/>
                      </a:path>
                    </a:pathLst>
                  </a:custGeom>
                  <a:solidFill>
                    <a:srgbClr val="FFD61D"/>
                  </a:solidFill>
                  <a:ln w="0" cap="flat">
                    <a:noFill/>
                    <a:prstDash val="solid"/>
                    <a:miter/>
                  </a:ln>
                </p:spPr>
                <p:txBody>
                  <a:bodyPr rtlCol="0" anchor="ctr"/>
                  <a:lstStyle/>
                  <a:p>
                    <a:endParaRPr lang="en-US"/>
                  </a:p>
                </p:txBody>
              </p:sp>
              <p:sp>
                <p:nvSpPr>
                  <p:cNvPr id="1538" name="Freeform: Shape 677">
                    <a:extLst>
                      <a:ext uri="{FF2B5EF4-FFF2-40B4-BE49-F238E27FC236}">
                        <a16:creationId xmlns:a16="http://schemas.microsoft.com/office/drawing/2014/main" id="{7D044694-0E24-FDA4-4CF1-108D1711221E}"/>
                      </a:ext>
                    </a:extLst>
                  </p:cNvPr>
                  <p:cNvSpPr/>
                  <p:nvPr/>
                </p:nvSpPr>
                <p:spPr>
                  <a:xfrm>
                    <a:off x="4664305" y="3232022"/>
                    <a:ext cx="1569551" cy="1577278"/>
                  </a:xfrm>
                  <a:custGeom>
                    <a:avLst/>
                    <a:gdLst>
                      <a:gd name="connsiteX0" fmla="*/ 1257140 w 1569551"/>
                      <a:gd name="connsiteY0" fmla="*/ 1396656 h 1577278"/>
                      <a:gd name="connsiteX1" fmla="*/ 1249783 w 1569551"/>
                      <a:gd name="connsiteY1" fmla="*/ 1396383 h 1577278"/>
                      <a:gd name="connsiteX2" fmla="*/ 1253597 w 1569551"/>
                      <a:gd name="connsiteY2" fmla="*/ 1396111 h 1577278"/>
                      <a:gd name="connsiteX3" fmla="*/ 1234932 w 1569551"/>
                      <a:gd name="connsiteY3" fmla="*/ 1392977 h 1577278"/>
                      <a:gd name="connsiteX4" fmla="*/ 1227166 w 1569551"/>
                      <a:gd name="connsiteY4" fmla="*/ 1392432 h 1577278"/>
                      <a:gd name="connsiteX5" fmla="*/ 1230027 w 1569551"/>
                      <a:gd name="connsiteY5" fmla="*/ 1392023 h 1577278"/>
                      <a:gd name="connsiteX6" fmla="*/ 1224032 w 1569551"/>
                      <a:gd name="connsiteY6" fmla="*/ 1390933 h 1577278"/>
                      <a:gd name="connsiteX7" fmla="*/ 1190379 w 1569551"/>
                      <a:gd name="connsiteY7" fmla="*/ 1390524 h 1577278"/>
                      <a:gd name="connsiteX8" fmla="*/ 1159997 w 1569551"/>
                      <a:gd name="connsiteY8" fmla="*/ 1388617 h 1577278"/>
                      <a:gd name="connsiteX9" fmla="*/ 1117215 w 1569551"/>
                      <a:gd name="connsiteY9" fmla="*/ 1382895 h 1577278"/>
                      <a:gd name="connsiteX10" fmla="*/ 1137107 w 1569551"/>
                      <a:gd name="connsiteY10" fmla="*/ 1384530 h 1577278"/>
                      <a:gd name="connsiteX11" fmla="*/ 1072254 w 1569551"/>
                      <a:gd name="connsiteY11" fmla="*/ 1368725 h 1577278"/>
                      <a:gd name="connsiteX12" fmla="*/ 1092827 w 1569551"/>
                      <a:gd name="connsiteY12" fmla="*/ 1372949 h 1577278"/>
                      <a:gd name="connsiteX13" fmla="*/ 1045141 w 1569551"/>
                      <a:gd name="connsiteY13" fmla="*/ 1368589 h 1577278"/>
                      <a:gd name="connsiteX14" fmla="*/ 1075797 w 1569551"/>
                      <a:gd name="connsiteY14" fmla="*/ 1370360 h 1577278"/>
                      <a:gd name="connsiteX15" fmla="*/ 1027838 w 1569551"/>
                      <a:gd name="connsiteY15" fmla="*/ 1357553 h 1577278"/>
                      <a:gd name="connsiteX16" fmla="*/ 993913 w 1569551"/>
                      <a:gd name="connsiteY16" fmla="*/ 1349378 h 1577278"/>
                      <a:gd name="connsiteX17" fmla="*/ 967345 w 1569551"/>
                      <a:gd name="connsiteY17" fmla="*/ 1332075 h 1577278"/>
                      <a:gd name="connsiteX18" fmla="*/ 965165 w 1569551"/>
                      <a:gd name="connsiteY18" fmla="*/ 1338206 h 1577278"/>
                      <a:gd name="connsiteX19" fmla="*/ 937780 w 1569551"/>
                      <a:gd name="connsiteY19" fmla="*/ 1330849 h 1577278"/>
                      <a:gd name="connsiteX20" fmla="*/ 940368 w 1569551"/>
                      <a:gd name="connsiteY20" fmla="*/ 1330304 h 1577278"/>
                      <a:gd name="connsiteX21" fmla="*/ 870610 w 1569551"/>
                      <a:gd name="connsiteY21" fmla="*/ 1309867 h 1577278"/>
                      <a:gd name="connsiteX22" fmla="*/ 815840 w 1569551"/>
                      <a:gd name="connsiteY22" fmla="*/ 1285751 h 1577278"/>
                      <a:gd name="connsiteX23" fmla="*/ 768835 w 1569551"/>
                      <a:gd name="connsiteY23" fmla="*/ 1261227 h 1577278"/>
                      <a:gd name="connsiteX24" fmla="*/ 747717 w 1569551"/>
                      <a:gd name="connsiteY24" fmla="*/ 1239973 h 1577278"/>
                      <a:gd name="connsiteX25" fmla="*/ 702347 w 1569551"/>
                      <a:gd name="connsiteY25" fmla="*/ 1222670 h 1577278"/>
                      <a:gd name="connsiteX26" fmla="*/ 739815 w 1569551"/>
                      <a:gd name="connsiteY26" fmla="*/ 1240109 h 1577278"/>
                      <a:gd name="connsiteX27" fmla="*/ 754802 w 1569551"/>
                      <a:gd name="connsiteY27" fmla="*/ 1256459 h 1577278"/>
                      <a:gd name="connsiteX28" fmla="*/ 679458 w 1569551"/>
                      <a:gd name="connsiteY28" fmla="*/ 1207819 h 1577278"/>
                      <a:gd name="connsiteX29" fmla="*/ 684907 w 1569551"/>
                      <a:gd name="connsiteY29" fmla="*/ 1210816 h 1577278"/>
                      <a:gd name="connsiteX30" fmla="*/ 624142 w 1569551"/>
                      <a:gd name="connsiteY30" fmla="*/ 1159315 h 1577278"/>
                      <a:gd name="connsiteX31" fmla="*/ 605204 w 1569551"/>
                      <a:gd name="connsiteY31" fmla="*/ 1147598 h 1577278"/>
                      <a:gd name="connsiteX32" fmla="*/ 607384 w 1569551"/>
                      <a:gd name="connsiteY32" fmla="*/ 1147734 h 1577278"/>
                      <a:gd name="connsiteX33" fmla="*/ 558471 w 1569551"/>
                      <a:gd name="connsiteY33" fmla="*/ 1103319 h 1577278"/>
                      <a:gd name="connsiteX34" fmla="*/ 562286 w 1569551"/>
                      <a:gd name="connsiteY34" fmla="*/ 1105498 h 1577278"/>
                      <a:gd name="connsiteX35" fmla="*/ 514737 w 1569551"/>
                      <a:gd name="connsiteY35" fmla="*/ 1064624 h 1577278"/>
                      <a:gd name="connsiteX36" fmla="*/ 524819 w 1569551"/>
                      <a:gd name="connsiteY36" fmla="*/ 1067077 h 1577278"/>
                      <a:gd name="connsiteX37" fmla="*/ 446750 w 1569551"/>
                      <a:gd name="connsiteY37" fmla="*/ 992551 h 1577278"/>
                      <a:gd name="connsiteX38" fmla="*/ 431627 w 1569551"/>
                      <a:gd name="connsiteY38" fmla="*/ 971569 h 1577278"/>
                      <a:gd name="connsiteX39" fmla="*/ 455606 w 1569551"/>
                      <a:gd name="connsiteY39" fmla="*/ 989689 h 1577278"/>
                      <a:gd name="connsiteX40" fmla="*/ 434215 w 1569551"/>
                      <a:gd name="connsiteY40" fmla="*/ 966664 h 1577278"/>
                      <a:gd name="connsiteX41" fmla="*/ 452881 w 1569551"/>
                      <a:gd name="connsiteY41" fmla="*/ 978653 h 1577278"/>
                      <a:gd name="connsiteX42" fmla="*/ 428220 w 1569551"/>
                      <a:gd name="connsiteY42" fmla="*/ 949769 h 1577278"/>
                      <a:gd name="connsiteX43" fmla="*/ 410781 w 1569551"/>
                      <a:gd name="connsiteY43" fmla="*/ 935464 h 1577278"/>
                      <a:gd name="connsiteX44" fmla="*/ 399609 w 1569551"/>
                      <a:gd name="connsiteY44" fmla="*/ 914482 h 1577278"/>
                      <a:gd name="connsiteX45" fmla="*/ 368545 w 1569551"/>
                      <a:gd name="connsiteY45" fmla="*/ 874425 h 1577278"/>
                      <a:gd name="connsiteX46" fmla="*/ 379172 w 1569551"/>
                      <a:gd name="connsiteY46" fmla="*/ 894453 h 1577278"/>
                      <a:gd name="connsiteX47" fmla="*/ 356964 w 1569551"/>
                      <a:gd name="connsiteY47" fmla="*/ 867341 h 1577278"/>
                      <a:gd name="connsiteX48" fmla="*/ 326854 w 1569551"/>
                      <a:gd name="connsiteY48" fmla="*/ 803850 h 1577278"/>
                      <a:gd name="connsiteX49" fmla="*/ 243880 w 1569551"/>
                      <a:gd name="connsiteY49" fmla="*/ 644987 h 1577278"/>
                      <a:gd name="connsiteX50" fmla="*/ 239792 w 1569551"/>
                      <a:gd name="connsiteY50" fmla="*/ 621690 h 1577278"/>
                      <a:gd name="connsiteX51" fmla="*/ 194286 w 1569551"/>
                      <a:gd name="connsiteY51" fmla="*/ 512693 h 1577278"/>
                      <a:gd name="connsiteX52" fmla="*/ 202870 w 1569551"/>
                      <a:gd name="connsiteY52" fmla="*/ 530405 h 1577278"/>
                      <a:gd name="connsiteX53" fmla="*/ 188837 w 1569551"/>
                      <a:gd name="connsiteY53" fmla="*/ 487487 h 1577278"/>
                      <a:gd name="connsiteX54" fmla="*/ 172760 w 1569551"/>
                      <a:gd name="connsiteY54" fmla="*/ 432035 h 1577278"/>
                      <a:gd name="connsiteX55" fmla="*/ 178073 w 1569551"/>
                      <a:gd name="connsiteY55" fmla="*/ 442390 h 1577278"/>
                      <a:gd name="connsiteX56" fmla="*/ 165947 w 1569551"/>
                      <a:gd name="connsiteY56" fmla="*/ 412961 h 1577278"/>
                      <a:gd name="connsiteX57" fmla="*/ 169081 w 1569551"/>
                      <a:gd name="connsiteY57" fmla="*/ 417593 h 1577278"/>
                      <a:gd name="connsiteX58" fmla="*/ 106272 w 1569551"/>
                      <a:gd name="connsiteY58" fmla="*/ 173577 h 1577278"/>
                      <a:gd name="connsiteX59" fmla="*/ 119079 w 1569551"/>
                      <a:gd name="connsiteY59" fmla="*/ 207775 h 1577278"/>
                      <a:gd name="connsiteX60" fmla="*/ 114310 w 1569551"/>
                      <a:gd name="connsiteY60" fmla="*/ 182842 h 1577278"/>
                      <a:gd name="connsiteX61" fmla="*/ 102321 w 1569551"/>
                      <a:gd name="connsiteY61" fmla="*/ 139516 h 1577278"/>
                      <a:gd name="connsiteX62" fmla="*/ 104773 w 1569551"/>
                      <a:gd name="connsiteY62" fmla="*/ 137199 h 1577278"/>
                      <a:gd name="connsiteX63" fmla="*/ 76434 w 1569551"/>
                      <a:gd name="connsiteY63" fmla="*/ 0 h 1577278"/>
                      <a:gd name="connsiteX64" fmla="*/ 96734 w 1569551"/>
                      <a:gd name="connsiteY64" fmla="*/ 72210 h 1577278"/>
                      <a:gd name="connsiteX65" fmla="*/ 96734 w 1569551"/>
                      <a:gd name="connsiteY65" fmla="*/ 53544 h 1577278"/>
                      <a:gd name="connsiteX66" fmla="*/ 106135 w 1569551"/>
                      <a:gd name="connsiteY66" fmla="*/ 85154 h 1577278"/>
                      <a:gd name="connsiteX67" fmla="*/ 100004 w 1569551"/>
                      <a:gd name="connsiteY67" fmla="*/ 46869 h 1577278"/>
                      <a:gd name="connsiteX68" fmla="*/ 104773 w 1569551"/>
                      <a:gd name="connsiteY68" fmla="*/ 60629 h 1577278"/>
                      <a:gd name="connsiteX69" fmla="*/ 97688 w 1569551"/>
                      <a:gd name="connsiteY69" fmla="*/ 27113 h 1577278"/>
                      <a:gd name="connsiteX70" fmla="*/ 131068 w 1569551"/>
                      <a:gd name="connsiteY70" fmla="*/ 172351 h 1577278"/>
                      <a:gd name="connsiteX71" fmla="*/ 127526 w 1569551"/>
                      <a:gd name="connsiteY71" fmla="*/ 166492 h 1577278"/>
                      <a:gd name="connsiteX72" fmla="*/ 135565 w 1569551"/>
                      <a:gd name="connsiteY72" fmla="*/ 211317 h 1577278"/>
                      <a:gd name="connsiteX73" fmla="*/ 134066 w 1569551"/>
                      <a:gd name="connsiteY73" fmla="*/ 191834 h 1577278"/>
                      <a:gd name="connsiteX74" fmla="*/ 140061 w 1569551"/>
                      <a:gd name="connsiteY74" fmla="*/ 208320 h 1577278"/>
                      <a:gd name="connsiteX75" fmla="*/ 150688 w 1569551"/>
                      <a:gd name="connsiteY75" fmla="*/ 282301 h 1577278"/>
                      <a:gd name="connsiteX76" fmla="*/ 168809 w 1569551"/>
                      <a:gd name="connsiteY76" fmla="*/ 327262 h 1577278"/>
                      <a:gd name="connsiteX77" fmla="*/ 169217 w 1569551"/>
                      <a:gd name="connsiteY77" fmla="*/ 344838 h 1577278"/>
                      <a:gd name="connsiteX78" fmla="*/ 204369 w 1569551"/>
                      <a:gd name="connsiteY78" fmla="*/ 453154 h 1577278"/>
                      <a:gd name="connsiteX79" fmla="*/ 202053 w 1569551"/>
                      <a:gd name="connsiteY79" fmla="*/ 445660 h 1577278"/>
                      <a:gd name="connsiteX80" fmla="*/ 200826 w 1569551"/>
                      <a:gd name="connsiteY80" fmla="*/ 453698 h 1577278"/>
                      <a:gd name="connsiteX81" fmla="*/ 222081 w 1569551"/>
                      <a:gd name="connsiteY81" fmla="*/ 521549 h 1577278"/>
                      <a:gd name="connsiteX82" fmla="*/ 274263 w 1569551"/>
                      <a:gd name="connsiteY82" fmla="*/ 633407 h 1577278"/>
                      <a:gd name="connsiteX83" fmla="*/ 244016 w 1569551"/>
                      <a:gd name="connsiteY83" fmla="*/ 577137 h 1577278"/>
                      <a:gd name="connsiteX84" fmla="*/ 256142 w 1569551"/>
                      <a:gd name="connsiteY84" fmla="*/ 608474 h 1577278"/>
                      <a:gd name="connsiteX85" fmla="*/ 236795 w 1569551"/>
                      <a:gd name="connsiteY85" fmla="*/ 571415 h 1577278"/>
                      <a:gd name="connsiteX86" fmla="*/ 265815 w 1569551"/>
                      <a:gd name="connsiteY86" fmla="*/ 632180 h 1577278"/>
                      <a:gd name="connsiteX87" fmla="*/ 269222 w 1569551"/>
                      <a:gd name="connsiteY87" fmla="*/ 646486 h 1577278"/>
                      <a:gd name="connsiteX88" fmla="*/ 273718 w 1569551"/>
                      <a:gd name="connsiteY88" fmla="*/ 648530 h 1577278"/>
                      <a:gd name="connsiteX89" fmla="*/ 275353 w 1569551"/>
                      <a:gd name="connsiteY89" fmla="*/ 653980 h 1577278"/>
                      <a:gd name="connsiteX90" fmla="*/ 297561 w 1569551"/>
                      <a:gd name="connsiteY90" fmla="*/ 698532 h 1577278"/>
                      <a:gd name="connsiteX91" fmla="*/ 291702 w 1569551"/>
                      <a:gd name="connsiteY91" fmla="*/ 674962 h 1577278"/>
                      <a:gd name="connsiteX92" fmla="*/ 281893 w 1569551"/>
                      <a:gd name="connsiteY92" fmla="*/ 658476 h 1577278"/>
                      <a:gd name="connsiteX93" fmla="*/ 280257 w 1569551"/>
                      <a:gd name="connsiteY93" fmla="*/ 645805 h 1577278"/>
                      <a:gd name="connsiteX94" fmla="*/ 312139 w 1569551"/>
                      <a:gd name="connsiteY94" fmla="*/ 712565 h 1577278"/>
                      <a:gd name="connsiteX95" fmla="*/ 311730 w 1569551"/>
                      <a:gd name="connsiteY95" fmla="*/ 718833 h 1577278"/>
                      <a:gd name="connsiteX96" fmla="*/ 341977 w 1569551"/>
                      <a:gd name="connsiteY96" fmla="*/ 778099 h 1577278"/>
                      <a:gd name="connsiteX97" fmla="*/ 338162 w 1569551"/>
                      <a:gd name="connsiteY97" fmla="*/ 774285 h 1577278"/>
                      <a:gd name="connsiteX98" fmla="*/ 359553 w 1569551"/>
                      <a:gd name="connsiteY98" fmla="*/ 812025 h 1577278"/>
                      <a:gd name="connsiteX99" fmla="*/ 379036 w 1569551"/>
                      <a:gd name="connsiteY99" fmla="*/ 848130 h 1577278"/>
                      <a:gd name="connsiteX100" fmla="*/ 431899 w 1569551"/>
                      <a:gd name="connsiteY100" fmla="*/ 909032 h 1577278"/>
                      <a:gd name="connsiteX101" fmla="*/ 459284 w 1569551"/>
                      <a:gd name="connsiteY101" fmla="*/ 945818 h 1577278"/>
                      <a:gd name="connsiteX102" fmla="*/ 497842 w 1569551"/>
                      <a:gd name="connsiteY102" fmla="*/ 990371 h 1577278"/>
                      <a:gd name="connsiteX103" fmla="*/ 475225 w 1569551"/>
                      <a:gd name="connsiteY103" fmla="*/ 970479 h 1577278"/>
                      <a:gd name="connsiteX104" fmla="*/ 501657 w 1569551"/>
                      <a:gd name="connsiteY104" fmla="*/ 1001679 h 1577278"/>
                      <a:gd name="connsiteX105" fmla="*/ 487215 w 1569551"/>
                      <a:gd name="connsiteY105" fmla="*/ 991460 h 1577278"/>
                      <a:gd name="connsiteX106" fmla="*/ 523456 w 1569551"/>
                      <a:gd name="connsiteY106" fmla="*/ 1028656 h 1577278"/>
                      <a:gd name="connsiteX107" fmla="*/ 511603 w 1569551"/>
                      <a:gd name="connsiteY107" fmla="*/ 1009990 h 1577278"/>
                      <a:gd name="connsiteX108" fmla="*/ 579589 w 1569551"/>
                      <a:gd name="connsiteY108" fmla="*/ 1073072 h 1577278"/>
                      <a:gd name="connsiteX109" fmla="*/ 588446 w 1569551"/>
                      <a:gd name="connsiteY109" fmla="*/ 1085470 h 1577278"/>
                      <a:gd name="connsiteX110" fmla="*/ 597165 w 1569551"/>
                      <a:gd name="connsiteY110" fmla="*/ 1089694 h 1577278"/>
                      <a:gd name="connsiteX111" fmla="*/ 595394 w 1569551"/>
                      <a:gd name="connsiteY111" fmla="*/ 1093509 h 1577278"/>
                      <a:gd name="connsiteX112" fmla="*/ 616512 w 1569551"/>
                      <a:gd name="connsiteY112" fmla="*/ 1110267 h 1577278"/>
                      <a:gd name="connsiteX113" fmla="*/ 640628 w 1569551"/>
                      <a:gd name="connsiteY113" fmla="*/ 1129750 h 1577278"/>
                      <a:gd name="connsiteX114" fmla="*/ 678913 w 1569551"/>
                      <a:gd name="connsiteY114" fmla="*/ 1153729 h 1577278"/>
                      <a:gd name="connsiteX115" fmla="*/ 669784 w 1569551"/>
                      <a:gd name="connsiteY115" fmla="*/ 1151413 h 1577278"/>
                      <a:gd name="connsiteX116" fmla="*/ 667332 w 1569551"/>
                      <a:gd name="connsiteY116" fmla="*/ 1154411 h 1577278"/>
                      <a:gd name="connsiteX117" fmla="*/ 622234 w 1569551"/>
                      <a:gd name="connsiteY117" fmla="*/ 1123891 h 1577278"/>
                      <a:gd name="connsiteX118" fmla="*/ 635723 w 1569551"/>
                      <a:gd name="connsiteY118" fmla="*/ 1138878 h 1577278"/>
                      <a:gd name="connsiteX119" fmla="*/ 654661 w 1569551"/>
                      <a:gd name="connsiteY119" fmla="*/ 1150459 h 1577278"/>
                      <a:gd name="connsiteX120" fmla="*/ 650982 w 1569551"/>
                      <a:gd name="connsiteY120" fmla="*/ 1147326 h 1577278"/>
                      <a:gd name="connsiteX121" fmla="*/ 771151 w 1569551"/>
                      <a:gd name="connsiteY121" fmla="*/ 1223215 h 1577278"/>
                      <a:gd name="connsiteX122" fmla="*/ 878240 w 1569551"/>
                      <a:gd name="connsiteY122" fmla="*/ 1264633 h 1577278"/>
                      <a:gd name="connsiteX123" fmla="*/ 884371 w 1569551"/>
                      <a:gd name="connsiteY123" fmla="*/ 1274716 h 1577278"/>
                      <a:gd name="connsiteX124" fmla="*/ 926471 w 1569551"/>
                      <a:gd name="connsiteY124" fmla="*/ 1288612 h 1577278"/>
                      <a:gd name="connsiteX125" fmla="*/ 905353 w 1569551"/>
                      <a:gd name="connsiteY125" fmla="*/ 1279211 h 1577278"/>
                      <a:gd name="connsiteX126" fmla="*/ 949497 w 1569551"/>
                      <a:gd name="connsiteY126" fmla="*/ 1295016 h 1577278"/>
                      <a:gd name="connsiteX127" fmla="*/ 945409 w 1569551"/>
                      <a:gd name="connsiteY127" fmla="*/ 1294471 h 1577278"/>
                      <a:gd name="connsiteX128" fmla="*/ 972795 w 1569551"/>
                      <a:gd name="connsiteY128" fmla="*/ 1300330 h 1577278"/>
                      <a:gd name="connsiteX129" fmla="*/ 1021980 w 1569551"/>
                      <a:gd name="connsiteY129" fmla="*/ 1317906 h 1577278"/>
                      <a:gd name="connsiteX130" fmla="*/ 1044596 w 1569551"/>
                      <a:gd name="connsiteY130" fmla="*/ 1319268 h 1577278"/>
                      <a:gd name="connsiteX131" fmla="*/ 1067622 w 1569551"/>
                      <a:gd name="connsiteY131" fmla="*/ 1329077 h 1577278"/>
                      <a:gd name="connsiteX132" fmla="*/ 1120894 w 1569551"/>
                      <a:gd name="connsiteY132" fmla="*/ 1335754 h 1577278"/>
                      <a:gd name="connsiteX133" fmla="*/ 1142012 w 1569551"/>
                      <a:gd name="connsiteY133" fmla="*/ 1345155 h 1577278"/>
                      <a:gd name="connsiteX134" fmla="*/ 1196647 w 1569551"/>
                      <a:gd name="connsiteY134" fmla="*/ 1351694 h 1577278"/>
                      <a:gd name="connsiteX135" fmla="*/ 1249646 w 1569551"/>
                      <a:gd name="connsiteY135" fmla="*/ 1357008 h 1577278"/>
                      <a:gd name="connsiteX136" fmla="*/ 1251554 w 1569551"/>
                      <a:gd name="connsiteY136" fmla="*/ 1360550 h 1577278"/>
                      <a:gd name="connsiteX137" fmla="*/ 1259456 w 1569551"/>
                      <a:gd name="connsiteY137" fmla="*/ 1361095 h 1577278"/>
                      <a:gd name="connsiteX138" fmla="*/ 1270492 w 1569551"/>
                      <a:gd name="connsiteY138" fmla="*/ 1362049 h 1577278"/>
                      <a:gd name="connsiteX139" fmla="*/ 1298013 w 1569551"/>
                      <a:gd name="connsiteY139" fmla="*/ 1363820 h 1577278"/>
                      <a:gd name="connsiteX140" fmla="*/ 1297469 w 1569551"/>
                      <a:gd name="connsiteY140" fmla="*/ 1363820 h 1577278"/>
                      <a:gd name="connsiteX141" fmla="*/ 1298286 w 1569551"/>
                      <a:gd name="connsiteY141" fmla="*/ 1363820 h 1577278"/>
                      <a:gd name="connsiteX142" fmla="*/ 1311366 w 1569551"/>
                      <a:gd name="connsiteY142" fmla="*/ 1363548 h 1577278"/>
                      <a:gd name="connsiteX143" fmla="*/ 1352103 w 1569551"/>
                      <a:gd name="connsiteY143" fmla="*/ 1362049 h 1577278"/>
                      <a:gd name="connsiteX144" fmla="*/ 1379080 w 1569551"/>
                      <a:gd name="connsiteY144" fmla="*/ 1361640 h 1577278"/>
                      <a:gd name="connsiteX145" fmla="*/ 1421588 w 1569551"/>
                      <a:gd name="connsiteY145" fmla="*/ 1360141 h 1577278"/>
                      <a:gd name="connsiteX146" fmla="*/ 1390524 w 1569551"/>
                      <a:gd name="connsiteY146" fmla="*/ 1357826 h 1577278"/>
                      <a:gd name="connsiteX147" fmla="*/ 1365455 w 1569551"/>
                      <a:gd name="connsiteY147" fmla="*/ 1357144 h 1577278"/>
                      <a:gd name="connsiteX148" fmla="*/ 1344882 w 1569551"/>
                      <a:gd name="connsiteY148" fmla="*/ 1356463 h 1577278"/>
                      <a:gd name="connsiteX149" fmla="*/ 1324445 w 1569551"/>
                      <a:gd name="connsiteY149" fmla="*/ 1358371 h 1577278"/>
                      <a:gd name="connsiteX150" fmla="*/ 1263680 w 1569551"/>
                      <a:gd name="connsiteY150" fmla="*/ 1353193 h 1577278"/>
                      <a:gd name="connsiteX151" fmla="*/ 1277713 w 1569551"/>
                      <a:gd name="connsiteY151" fmla="*/ 1352376 h 1577278"/>
                      <a:gd name="connsiteX152" fmla="*/ 1298695 w 1569551"/>
                      <a:gd name="connsiteY152" fmla="*/ 1352376 h 1577278"/>
                      <a:gd name="connsiteX153" fmla="*/ 1351422 w 1569551"/>
                      <a:gd name="connsiteY153" fmla="*/ 1354283 h 1577278"/>
                      <a:gd name="connsiteX154" fmla="*/ 1380579 w 1569551"/>
                      <a:gd name="connsiteY154" fmla="*/ 1355646 h 1577278"/>
                      <a:gd name="connsiteX155" fmla="*/ 1413550 w 1569551"/>
                      <a:gd name="connsiteY155" fmla="*/ 1355373 h 1577278"/>
                      <a:gd name="connsiteX156" fmla="*/ 1477313 w 1569551"/>
                      <a:gd name="connsiteY156" fmla="*/ 1353738 h 1577278"/>
                      <a:gd name="connsiteX157" fmla="*/ 1441072 w 1569551"/>
                      <a:gd name="connsiteY157" fmla="*/ 1350877 h 1577278"/>
                      <a:gd name="connsiteX158" fmla="*/ 1415594 w 1569551"/>
                      <a:gd name="connsiteY158" fmla="*/ 1349923 h 1577278"/>
                      <a:gd name="connsiteX159" fmla="*/ 1401424 w 1569551"/>
                      <a:gd name="connsiteY159" fmla="*/ 1349514 h 1577278"/>
                      <a:gd name="connsiteX160" fmla="*/ 1387254 w 1569551"/>
                      <a:gd name="connsiteY160" fmla="*/ 1348833 h 1577278"/>
                      <a:gd name="connsiteX161" fmla="*/ 1272672 w 1569551"/>
                      <a:gd name="connsiteY161" fmla="*/ 1340795 h 1577278"/>
                      <a:gd name="connsiteX162" fmla="*/ 1305235 w 1569551"/>
                      <a:gd name="connsiteY162" fmla="*/ 1345018 h 1577278"/>
                      <a:gd name="connsiteX163" fmla="*/ 1266677 w 1569551"/>
                      <a:gd name="connsiteY163" fmla="*/ 1342430 h 1577278"/>
                      <a:gd name="connsiteX164" fmla="*/ 1302373 w 1569551"/>
                      <a:gd name="connsiteY164" fmla="*/ 1348425 h 1577278"/>
                      <a:gd name="connsiteX165" fmla="*/ 1276487 w 1569551"/>
                      <a:gd name="connsiteY165" fmla="*/ 1346517 h 1577278"/>
                      <a:gd name="connsiteX166" fmla="*/ 1270219 w 1569551"/>
                      <a:gd name="connsiteY166" fmla="*/ 1346108 h 1577278"/>
                      <a:gd name="connsiteX167" fmla="*/ 1267086 w 1569551"/>
                      <a:gd name="connsiteY167" fmla="*/ 1346108 h 1577278"/>
                      <a:gd name="connsiteX168" fmla="*/ 1265315 w 1569551"/>
                      <a:gd name="connsiteY168" fmla="*/ 1345699 h 1577278"/>
                      <a:gd name="connsiteX169" fmla="*/ 1258775 w 1569551"/>
                      <a:gd name="connsiteY169" fmla="*/ 1345018 h 1577278"/>
                      <a:gd name="connsiteX170" fmla="*/ 1233024 w 1569551"/>
                      <a:gd name="connsiteY170" fmla="*/ 1342021 h 1577278"/>
                      <a:gd name="connsiteX171" fmla="*/ 1249238 w 1569551"/>
                      <a:gd name="connsiteY171" fmla="*/ 1347879 h 1577278"/>
                      <a:gd name="connsiteX172" fmla="*/ 1208091 w 1569551"/>
                      <a:gd name="connsiteY172" fmla="*/ 1344746 h 1577278"/>
                      <a:gd name="connsiteX173" fmla="*/ 1221852 w 1569551"/>
                      <a:gd name="connsiteY173" fmla="*/ 1348697 h 1577278"/>
                      <a:gd name="connsiteX174" fmla="*/ 1183976 w 1569551"/>
                      <a:gd name="connsiteY174" fmla="*/ 1340522 h 1577278"/>
                      <a:gd name="connsiteX175" fmla="*/ 1148824 w 1569551"/>
                      <a:gd name="connsiteY175" fmla="*/ 1331803 h 1577278"/>
                      <a:gd name="connsiteX176" fmla="*/ 1105090 w 1569551"/>
                      <a:gd name="connsiteY176" fmla="*/ 1328260 h 1577278"/>
                      <a:gd name="connsiteX177" fmla="*/ 1119123 w 1569551"/>
                      <a:gd name="connsiteY177" fmla="*/ 1331666 h 1577278"/>
                      <a:gd name="connsiteX178" fmla="*/ 1088331 w 1569551"/>
                      <a:gd name="connsiteY178" fmla="*/ 1328669 h 1577278"/>
                      <a:gd name="connsiteX179" fmla="*/ 1072527 w 1569551"/>
                      <a:gd name="connsiteY179" fmla="*/ 1317088 h 1577278"/>
                      <a:gd name="connsiteX180" fmla="*/ 1003723 w 1569551"/>
                      <a:gd name="connsiteY180" fmla="*/ 1304417 h 1577278"/>
                      <a:gd name="connsiteX181" fmla="*/ 1063262 w 1569551"/>
                      <a:gd name="connsiteY181" fmla="*/ 1314363 h 1577278"/>
                      <a:gd name="connsiteX182" fmla="*/ 1048956 w 1569551"/>
                      <a:gd name="connsiteY182" fmla="*/ 1309049 h 1577278"/>
                      <a:gd name="connsiteX183" fmla="*/ 1074979 w 1569551"/>
                      <a:gd name="connsiteY183" fmla="*/ 1314363 h 1577278"/>
                      <a:gd name="connsiteX184" fmla="*/ 1107678 w 1569551"/>
                      <a:gd name="connsiteY184" fmla="*/ 1321584 h 1577278"/>
                      <a:gd name="connsiteX185" fmla="*/ 1132747 w 1569551"/>
                      <a:gd name="connsiteY185" fmla="*/ 1331121 h 1577278"/>
                      <a:gd name="connsiteX186" fmla="*/ 1139287 w 1569551"/>
                      <a:gd name="connsiteY186" fmla="*/ 1327170 h 1577278"/>
                      <a:gd name="connsiteX187" fmla="*/ 1091465 w 1569551"/>
                      <a:gd name="connsiteY187" fmla="*/ 1316270 h 1577278"/>
                      <a:gd name="connsiteX188" fmla="*/ 1143375 w 1569551"/>
                      <a:gd name="connsiteY188" fmla="*/ 1322402 h 1577278"/>
                      <a:gd name="connsiteX189" fmla="*/ 1190107 w 1569551"/>
                      <a:gd name="connsiteY189" fmla="*/ 1326353 h 1577278"/>
                      <a:gd name="connsiteX190" fmla="*/ 1199644 w 1569551"/>
                      <a:gd name="connsiteY190" fmla="*/ 1334119 h 1577278"/>
                      <a:gd name="connsiteX191" fmla="*/ 1240518 w 1569551"/>
                      <a:gd name="connsiteY191" fmla="*/ 1337389 h 1577278"/>
                      <a:gd name="connsiteX192" fmla="*/ 1233161 w 1569551"/>
                      <a:gd name="connsiteY192" fmla="*/ 1331803 h 1577278"/>
                      <a:gd name="connsiteX193" fmla="*/ 1266541 w 1569551"/>
                      <a:gd name="connsiteY193" fmla="*/ 1338478 h 1577278"/>
                      <a:gd name="connsiteX194" fmla="*/ 1272808 w 1569551"/>
                      <a:gd name="connsiteY194" fmla="*/ 1339569 h 1577278"/>
                      <a:gd name="connsiteX195" fmla="*/ 1280574 w 1569551"/>
                      <a:gd name="connsiteY195" fmla="*/ 1340522 h 1577278"/>
                      <a:gd name="connsiteX196" fmla="*/ 1297196 w 1569551"/>
                      <a:gd name="connsiteY196" fmla="*/ 1342293 h 1577278"/>
                      <a:gd name="connsiteX197" fmla="*/ 1339568 w 1569551"/>
                      <a:gd name="connsiteY197" fmla="*/ 1343792 h 1577278"/>
                      <a:gd name="connsiteX198" fmla="*/ 1294199 w 1569551"/>
                      <a:gd name="connsiteY198" fmla="*/ 1339296 h 1577278"/>
                      <a:gd name="connsiteX199" fmla="*/ 1398427 w 1569551"/>
                      <a:gd name="connsiteY199" fmla="*/ 1347607 h 1577278"/>
                      <a:gd name="connsiteX200" fmla="*/ 1494071 w 1569551"/>
                      <a:gd name="connsiteY200" fmla="*/ 1354147 h 1577278"/>
                      <a:gd name="connsiteX201" fmla="*/ 1509467 w 1569551"/>
                      <a:gd name="connsiteY201" fmla="*/ 1351150 h 1577278"/>
                      <a:gd name="connsiteX202" fmla="*/ 1525408 w 1569551"/>
                      <a:gd name="connsiteY202" fmla="*/ 1355237 h 1577278"/>
                      <a:gd name="connsiteX203" fmla="*/ 1516960 w 1569551"/>
                      <a:gd name="connsiteY203" fmla="*/ 1357826 h 1577278"/>
                      <a:gd name="connsiteX204" fmla="*/ 1504698 w 1569551"/>
                      <a:gd name="connsiteY204" fmla="*/ 1354964 h 1577278"/>
                      <a:gd name="connsiteX205" fmla="*/ 1509876 w 1569551"/>
                      <a:gd name="connsiteY205" fmla="*/ 1360959 h 1577278"/>
                      <a:gd name="connsiteX206" fmla="*/ 1515734 w 1569551"/>
                      <a:gd name="connsiteY206" fmla="*/ 1364501 h 1577278"/>
                      <a:gd name="connsiteX207" fmla="*/ 1528133 w 1569551"/>
                      <a:gd name="connsiteY207" fmla="*/ 1370769 h 1577278"/>
                      <a:gd name="connsiteX208" fmla="*/ 1532356 w 1569551"/>
                      <a:gd name="connsiteY208" fmla="*/ 1367362 h 1577278"/>
                      <a:gd name="connsiteX209" fmla="*/ 1545300 w 1569551"/>
                      <a:gd name="connsiteY209" fmla="*/ 1374311 h 1577278"/>
                      <a:gd name="connsiteX210" fmla="*/ 1533583 w 1569551"/>
                      <a:gd name="connsiteY210" fmla="*/ 1370769 h 1577278"/>
                      <a:gd name="connsiteX211" fmla="*/ 1544482 w 1569551"/>
                      <a:gd name="connsiteY211" fmla="*/ 1383167 h 1577278"/>
                      <a:gd name="connsiteX212" fmla="*/ 1528133 w 1569551"/>
                      <a:gd name="connsiteY212" fmla="*/ 1378807 h 1577278"/>
                      <a:gd name="connsiteX213" fmla="*/ 1504290 w 1569551"/>
                      <a:gd name="connsiteY213" fmla="*/ 1368861 h 1577278"/>
                      <a:gd name="connsiteX214" fmla="*/ 1510557 w 1569551"/>
                      <a:gd name="connsiteY214" fmla="*/ 1373902 h 1577278"/>
                      <a:gd name="connsiteX215" fmla="*/ 1495842 w 1569551"/>
                      <a:gd name="connsiteY215" fmla="*/ 1365864 h 1577278"/>
                      <a:gd name="connsiteX216" fmla="*/ 1484943 w 1569551"/>
                      <a:gd name="connsiteY216" fmla="*/ 1374175 h 1577278"/>
                      <a:gd name="connsiteX217" fmla="*/ 1487123 w 1569551"/>
                      <a:gd name="connsiteY217" fmla="*/ 1373085 h 1577278"/>
                      <a:gd name="connsiteX218" fmla="*/ 1471863 w 1569551"/>
                      <a:gd name="connsiteY218" fmla="*/ 1368453 h 1577278"/>
                      <a:gd name="connsiteX219" fmla="*/ 1468321 w 1569551"/>
                      <a:gd name="connsiteY219" fmla="*/ 1373221 h 1577278"/>
                      <a:gd name="connsiteX220" fmla="*/ 1477313 w 1569551"/>
                      <a:gd name="connsiteY220" fmla="*/ 1379216 h 1577278"/>
                      <a:gd name="connsiteX221" fmla="*/ 1490529 w 1569551"/>
                      <a:gd name="connsiteY221" fmla="*/ 1382895 h 1577278"/>
                      <a:gd name="connsiteX222" fmla="*/ 1523637 w 1569551"/>
                      <a:gd name="connsiteY222" fmla="*/ 1388072 h 1577278"/>
                      <a:gd name="connsiteX223" fmla="*/ 1542030 w 1569551"/>
                      <a:gd name="connsiteY223" fmla="*/ 1390252 h 1577278"/>
                      <a:gd name="connsiteX224" fmla="*/ 1552929 w 1569551"/>
                      <a:gd name="connsiteY224" fmla="*/ 1395020 h 1577278"/>
                      <a:gd name="connsiteX225" fmla="*/ 1553883 w 1569551"/>
                      <a:gd name="connsiteY225" fmla="*/ 1395565 h 1577278"/>
                      <a:gd name="connsiteX226" fmla="*/ 1554156 w 1569551"/>
                      <a:gd name="connsiteY226" fmla="*/ 1395565 h 1577278"/>
                      <a:gd name="connsiteX227" fmla="*/ 1554156 w 1569551"/>
                      <a:gd name="connsiteY227" fmla="*/ 1395702 h 1577278"/>
                      <a:gd name="connsiteX228" fmla="*/ 1554156 w 1569551"/>
                      <a:gd name="connsiteY228" fmla="*/ 1395702 h 1577278"/>
                      <a:gd name="connsiteX229" fmla="*/ 1554156 w 1569551"/>
                      <a:gd name="connsiteY229" fmla="*/ 1395702 h 1577278"/>
                      <a:gd name="connsiteX230" fmla="*/ 1554156 w 1569551"/>
                      <a:gd name="connsiteY230" fmla="*/ 1395702 h 1577278"/>
                      <a:gd name="connsiteX231" fmla="*/ 1569006 w 1569551"/>
                      <a:gd name="connsiteY231" fmla="*/ 1393113 h 1577278"/>
                      <a:gd name="connsiteX232" fmla="*/ 1569006 w 1569551"/>
                      <a:gd name="connsiteY232" fmla="*/ 1393113 h 1577278"/>
                      <a:gd name="connsiteX233" fmla="*/ 1569006 w 1569551"/>
                      <a:gd name="connsiteY233" fmla="*/ 1393385 h 1577278"/>
                      <a:gd name="connsiteX234" fmla="*/ 1569279 w 1569551"/>
                      <a:gd name="connsiteY234" fmla="*/ 1395157 h 1577278"/>
                      <a:gd name="connsiteX235" fmla="*/ 1569551 w 1569551"/>
                      <a:gd name="connsiteY235" fmla="*/ 1396928 h 1577278"/>
                      <a:gd name="connsiteX236" fmla="*/ 1569279 w 1569551"/>
                      <a:gd name="connsiteY236" fmla="*/ 1397745 h 1577278"/>
                      <a:gd name="connsiteX237" fmla="*/ 1568461 w 1569551"/>
                      <a:gd name="connsiteY237" fmla="*/ 1399380 h 1577278"/>
                      <a:gd name="connsiteX238" fmla="*/ 1565191 w 1569551"/>
                      <a:gd name="connsiteY238" fmla="*/ 1406057 h 1577278"/>
                      <a:gd name="connsiteX239" fmla="*/ 1569415 w 1569551"/>
                      <a:gd name="connsiteY239" fmla="*/ 1407964 h 1577278"/>
                      <a:gd name="connsiteX240" fmla="*/ 1562330 w 1569551"/>
                      <a:gd name="connsiteY240" fmla="*/ 1422679 h 1577278"/>
                      <a:gd name="connsiteX241" fmla="*/ 1553747 w 1569551"/>
                      <a:gd name="connsiteY241" fmla="*/ 1423768 h 1577278"/>
                      <a:gd name="connsiteX242" fmla="*/ 1558652 w 1569551"/>
                      <a:gd name="connsiteY242" fmla="*/ 1419000 h 1577278"/>
                      <a:gd name="connsiteX243" fmla="*/ 1557698 w 1569551"/>
                      <a:gd name="connsiteY243" fmla="*/ 1417501 h 1577278"/>
                      <a:gd name="connsiteX244" fmla="*/ 1557017 w 1569551"/>
                      <a:gd name="connsiteY244" fmla="*/ 1417093 h 1577278"/>
                      <a:gd name="connsiteX245" fmla="*/ 1538487 w 1569551"/>
                      <a:gd name="connsiteY245" fmla="*/ 1439164 h 1577278"/>
                      <a:gd name="connsiteX246" fmla="*/ 1545300 w 1569551"/>
                      <a:gd name="connsiteY246" fmla="*/ 1429355 h 1577278"/>
                      <a:gd name="connsiteX247" fmla="*/ 1539850 w 1569551"/>
                      <a:gd name="connsiteY247" fmla="*/ 1429900 h 1577278"/>
                      <a:gd name="connsiteX248" fmla="*/ 1520503 w 1569551"/>
                      <a:gd name="connsiteY248" fmla="*/ 1435077 h 1577278"/>
                      <a:gd name="connsiteX249" fmla="*/ 1516824 w 1569551"/>
                      <a:gd name="connsiteY249" fmla="*/ 1437802 h 1577278"/>
                      <a:gd name="connsiteX250" fmla="*/ 1512192 w 1569551"/>
                      <a:gd name="connsiteY250" fmla="*/ 1440527 h 1577278"/>
                      <a:gd name="connsiteX251" fmla="*/ 1502791 w 1569551"/>
                      <a:gd name="connsiteY251" fmla="*/ 1445977 h 1577278"/>
                      <a:gd name="connsiteX252" fmla="*/ 1483989 w 1569551"/>
                      <a:gd name="connsiteY252" fmla="*/ 1456876 h 1577278"/>
                      <a:gd name="connsiteX253" fmla="*/ 1483172 w 1569551"/>
                      <a:gd name="connsiteY253" fmla="*/ 1461917 h 1577278"/>
                      <a:gd name="connsiteX254" fmla="*/ 1424995 w 1569551"/>
                      <a:gd name="connsiteY254" fmla="*/ 1486850 h 1577278"/>
                      <a:gd name="connsiteX255" fmla="*/ 1424995 w 1569551"/>
                      <a:gd name="connsiteY255" fmla="*/ 1486033 h 1577278"/>
                      <a:gd name="connsiteX256" fmla="*/ 1390116 w 1569551"/>
                      <a:gd name="connsiteY256" fmla="*/ 1498023 h 1577278"/>
                      <a:gd name="connsiteX257" fmla="*/ 1352512 w 1569551"/>
                      <a:gd name="connsiteY257" fmla="*/ 1511783 h 1577278"/>
                      <a:gd name="connsiteX258" fmla="*/ 1312864 w 1569551"/>
                      <a:gd name="connsiteY258" fmla="*/ 1532493 h 1577278"/>
                      <a:gd name="connsiteX259" fmla="*/ 1339160 w 1569551"/>
                      <a:gd name="connsiteY259" fmla="*/ 1530449 h 1577278"/>
                      <a:gd name="connsiteX260" fmla="*/ 1324173 w 1569551"/>
                      <a:gd name="connsiteY260" fmla="*/ 1534536 h 1577278"/>
                      <a:gd name="connsiteX261" fmla="*/ 1336707 w 1569551"/>
                      <a:gd name="connsiteY261" fmla="*/ 1533719 h 1577278"/>
                      <a:gd name="connsiteX262" fmla="*/ 1406465 w 1569551"/>
                      <a:gd name="connsiteY262" fmla="*/ 1509058 h 1577278"/>
                      <a:gd name="connsiteX263" fmla="*/ 1431943 w 1569551"/>
                      <a:gd name="connsiteY263" fmla="*/ 1498295 h 1577278"/>
                      <a:gd name="connsiteX264" fmla="*/ 1444750 w 1569551"/>
                      <a:gd name="connsiteY264" fmla="*/ 1489848 h 1577278"/>
                      <a:gd name="connsiteX265" fmla="*/ 1407419 w 1569551"/>
                      <a:gd name="connsiteY265" fmla="*/ 1504698 h 1577278"/>
                      <a:gd name="connsiteX266" fmla="*/ 1484943 w 1569551"/>
                      <a:gd name="connsiteY266" fmla="*/ 1470092 h 1577278"/>
                      <a:gd name="connsiteX267" fmla="*/ 1501020 w 1569551"/>
                      <a:gd name="connsiteY267" fmla="*/ 1465732 h 1577278"/>
                      <a:gd name="connsiteX268" fmla="*/ 1524454 w 1569551"/>
                      <a:gd name="connsiteY268" fmla="*/ 1450472 h 1577278"/>
                      <a:gd name="connsiteX269" fmla="*/ 1520503 w 1569551"/>
                      <a:gd name="connsiteY269" fmla="*/ 1456331 h 1577278"/>
                      <a:gd name="connsiteX270" fmla="*/ 1516007 w 1569551"/>
                      <a:gd name="connsiteY270" fmla="*/ 1460691 h 1577278"/>
                      <a:gd name="connsiteX271" fmla="*/ 1510693 w 1569551"/>
                      <a:gd name="connsiteY271" fmla="*/ 1464506 h 1577278"/>
                      <a:gd name="connsiteX272" fmla="*/ 1506878 w 1569551"/>
                      <a:gd name="connsiteY272" fmla="*/ 1466959 h 1577278"/>
                      <a:gd name="connsiteX273" fmla="*/ 1501020 w 1569551"/>
                      <a:gd name="connsiteY273" fmla="*/ 1469820 h 1577278"/>
                      <a:gd name="connsiteX274" fmla="*/ 1510557 w 1569551"/>
                      <a:gd name="connsiteY274" fmla="*/ 1466413 h 1577278"/>
                      <a:gd name="connsiteX275" fmla="*/ 1521457 w 1569551"/>
                      <a:gd name="connsiteY275" fmla="*/ 1459737 h 1577278"/>
                      <a:gd name="connsiteX276" fmla="*/ 1548161 w 1569551"/>
                      <a:gd name="connsiteY276" fmla="*/ 1443524 h 1577278"/>
                      <a:gd name="connsiteX277" fmla="*/ 1548978 w 1569551"/>
                      <a:gd name="connsiteY277" fmla="*/ 1438619 h 1577278"/>
                      <a:gd name="connsiteX278" fmla="*/ 1554973 w 1569551"/>
                      <a:gd name="connsiteY278" fmla="*/ 1436576 h 1577278"/>
                      <a:gd name="connsiteX279" fmla="*/ 1563012 w 1569551"/>
                      <a:gd name="connsiteY279" fmla="*/ 1431398 h 1577278"/>
                      <a:gd name="connsiteX280" fmla="*/ 1566281 w 1569551"/>
                      <a:gd name="connsiteY280" fmla="*/ 1433987 h 1577278"/>
                      <a:gd name="connsiteX281" fmla="*/ 1563284 w 1569551"/>
                      <a:gd name="connsiteY281" fmla="*/ 1437121 h 1577278"/>
                      <a:gd name="connsiteX282" fmla="*/ 1558788 w 1569551"/>
                      <a:gd name="connsiteY282" fmla="*/ 1440254 h 1577278"/>
                      <a:gd name="connsiteX283" fmla="*/ 1549659 w 1569551"/>
                      <a:gd name="connsiteY283" fmla="*/ 1446658 h 1577278"/>
                      <a:gd name="connsiteX284" fmla="*/ 1531403 w 1569551"/>
                      <a:gd name="connsiteY284" fmla="*/ 1459601 h 1577278"/>
                      <a:gd name="connsiteX285" fmla="*/ 1548706 w 1569551"/>
                      <a:gd name="connsiteY285" fmla="*/ 1452516 h 1577278"/>
                      <a:gd name="connsiteX286" fmla="*/ 1531130 w 1569551"/>
                      <a:gd name="connsiteY286" fmla="*/ 1463688 h 1577278"/>
                      <a:gd name="connsiteX287" fmla="*/ 1522002 w 1569551"/>
                      <a:gd name="connsiteY287" fmla="*/ 1469274 h 1577278"/>
                      <a:gd name="connsiteX288" fmla="*/ 1510284 w 1569551"/>
                      <a:gd name="connsiteY288" fmla="*/ 1474861 h 1577278"/>
                      <a:gd name="connsiteX289" fmla="*/ 1517778 w 1569551"/>
                      <a:gd name="connsiteY289" fmla="*/ 1469274 h 1577278"/>
                      <a:gd name="connsiteX290" fmla="*/ 1464233 w 1569551"/>
                      <a:gd name="connsiteY290" fmla="*/ 1491346 h 1577278"/>
                      <a:gd name="connsiteX291" fmla="*/ 1407691 w 1569551"/>
                      <a:gd name="connsiteY291" fmla="*/ 1512465 h 1577278"/>
                      <a:gd name="connsiteX292" fmla="*/ 1364501 w 1569551"/>
                      <a:gd name="connsiteY292" fmla="*/ 1531948 h 1577278"/>
                      <a:gd name="connsiteX293" fmla="*/ 1289703 w 1569551"/>
                      <a:gd name="connsiteY293" fmla="*/ 1551431 h 1577278"/>
                      <a:gd name="connsiteX294" fmla="*/ 1308232 w 1569551"/>
                      <a:gd name="connsiteY294" fmla="*/ 1540667 h 1577278"/>
                      <a:gd name="connsiteX295" fmla="*/ 1280574 w 1569551"/>
                      <a:gd name="connsiteY295" fmla="*/ 1547479 h 1577278"/>
                      <a:gd name="connsiteX296" fmla="*/ 1273081 w 1569551"/>
                      <a:gd name="connsiteY296" fmla="*/ 1549387 h 1577278"/>
                      <a:gd name="connsiteX297" fmla="*/ 1267495 w 1569551"/>
                      <a:gd name="connsiteY297" fmla="*/ 1551022 h 1577278"/>
                      <a:gd name="connsiteX298" fmla="*/ 1248284 w 1569551"/>
                      <a:gd name="connsiteY298" fmla="*/ 1557834 h 1577278"/>
                      <a:gd name="connsiteX299" fmla="*/ 1259592 w 1569551"/>
                      <a:gd name="connsiteY299" fmla="*/ 1551703 h 1577278"/>
                      <a:gd name="connsiteX300" fmla="*/ 1225803 w 1569551"/>
                      <a:gd name="connsiteY300" fmla="*/ 1553611 h 1577278"/>
                      <a:gd name="connsiteX301" fmla="*/ 1154138 w 1569551"/>
                      <a:gd name="connsiteY301" fmla="*/ 1569824 h 1577278"/>
                      <a:gd name="connsiteX302" fmla="*/ 1123619 w 1569551"/>
                      <a:gd name="connsiteY302" fmla="*/ 1576091 h 1577278"/>
                      <a:gd name="connsiteX303" fmla="*/ 1070892 w 1569551"/>
                      <a:gd name="connsiteY303" fmla="*/ 1576773 h 1577278"/>
                      <a:gd name="connsiteX304" fmla="*/ 1074298 w 1569551"/>
                      <a:gd name="connsiteY304" fmla="*/ 1574593 h 1577278"/>
                      <a:gd name="connsiteX305" fmla="*/ 1033969 w 1569551"/>
                      <a:gd name="connsiteY305" fmla="*/ 1575274 h 1577278"/>
                      <a:gd name="connsiteX306" fmla="*/ 998682 w 1569551"/>
                      <a:gd name="connsiteY306" fmla="*/ 1573911 h 1577278"/>
                      <a:gd name="connsiteX307" fmla="*/ 964348 w 1569551"/>
                      <a:gd name="connsiteY307" fmla="*/ 1571459 h 1577278"/>
                      <a:gd name="connsiteX308" fmla="*/ 926607 w 1569551"/>
                      <a:gd name="connsiteY308" fmla="*/ 1567644 h 1577278"/>
                      <a:gd name="connsiteX309" fmla="*/ 884780 w 1569551"/>
                      <a:gd name="connsiteY309" fmla="*/ 1556063 h 1577278"/>
                      <a:gd name="connsiteX310" fmla="*/ 908895 w 1569551"/>
                      <a:gd name="connsiteY310" fmla="*/ 1552930 h 1577278"/>
                      <a:gd name="connsiteX311" fmla="*/ 973067 w 1569551"/>
                      <a:gd name="connsiteY311" fmla="*/ 1566554 h 1577278"/>
                      <a:gd name="connsiteX312" fmla="*/ 962576 w 1569551"/>
                      <a:gd name="connsiteY312" fmla="*/ 1562603 h 1577278"/>
                      <a:gd name="connsiteX313" fmla="*/ 1000589 w 1569551"/>
                      <a:gd name="connsiteY313" fmla="*/ 1566827 h 1577278"/>
                      <a:gd name="connsiteX314" fmla="*/ 995139 w 1569551"/>
                      <a:gd name="connsiteY314" fmla="*/ 1563420 h 1577278"/>
                      <a:gd name="connsiteX315" fmla="*/ 1019255 w 1569551"/>
                      <a:gd name="connsiteY315" fmla="*/ 1568189 h 1577278"/>
                      <a:gd name="connsiteX316" fmla="*/ 1073480 w 1569551"/>
                      <a:gd name="connsiteY316" fmla="*/ 1562603 h 1577278"/>
                      <a:gd name="connsiteX317" fmla="*/ 1037103 w 1569551"/>
                      <a:gd name="connsiteY317" fmla="*/ 1570096 h 1577278"/>
                      <a:gd name="connsiteX318" fmla="*/ 1029609 w 1569551"/>
                      <a:gd name="connsiteY318" fmla="*/ 1573502 h 1577278"/>
                      <a:gd name="connsiteX319" fmla="*/ 1100593 w 1569551"/>
                      <a:gd name="connsiteY319" fmla="*/ 1569552 h 1577278"/>
                      <a:gd name="connsiteX320" fmla="*/ 1087378 w 1569551"/>
                      <a:gd name="connsiteY320" fmla="*/ 1571731 h 1577278"/>
                      <a:gd name="connsiteX321" fmla="*/ 1136154 w 1569551"/>
                      <a:gd name="connsiteY321" fmla="*/ 1571186 h 1577278"/>
                      <a:gd name="connsiteX322" fmla="*/ 1171169 w 1569551"/>
                      <a:gd name="connsiteY322" fmla="*/ 1561785 h 1577278"/>
                      <a:gd name="connsiteX323" fmla="*/ 1075933 w 1569551"/>
                      <a:gd name="connsiteY323" fmla="*/ 1566009 h 1577278"/>
                      <a:gd name="connsiteX324" fmla="*/ 1123619 w 1569551"/>
                      <a:gd name="connsiteY324" fmla="*/ 1556063 h 1577278"/>
                      <a:gd name="connsiteX325" fmla="*/ 1126753 w 1569551"/>
                      <a:gd name="connsiteY325" fmla="*/ 1556063 h 1577278"/>
                      <a:gd name="connsiteX326" fmla="*/ 1126071 w 1569551"/>
                      <a:gd name="connsiteY326" fmla="*/ 1544891 h 1577278"/>
                      <a:gd name="connsiteX327" fmla="*/ 1090375 w 1569551"/>
                      <a:gd name="connsiteY327" fmla="*/ 1548842 h 1577278"/>
                      <a:gd name="connsiteX328" fmla="*/ 1051000 w 1569551"/>
                      <a:gd name="connsiteY328" fmla="*/ 1550205 h 1577278"/>
                      <a:gd name="connsiteX329" fmla="*/ 1084653 w 1569551"/>
                      <a:gd name="connsiteY329" fmla="*/ 1553611 h 1577278"/>
                      <a:gd name="connsiteX330" fmla="*/ 1057131 w 1569551"/>
                      <a:gd name="connsiteY330" fmla="*/ 1556336 h 1577278"/>
                      <a:gd name="connsiteX331" fmla="*/ 1062581 w 1569551"/>
                      <a:gd name="connsiteY331" fmla="*/ 1554837 h 1577278"/>
                      <a:gd name="connsiteX332" fmla="*/ 992687 w 1569551"/>
                      <a:gd name="connsiteY332" fmla="*/ 1551158 h 1577278"/>
                      <a:gd name="connsiteX333" fmla="*/ 1017483 w 1569551"/>
                      <a:gd name="connsiteY333" fmla="*/ 1548978 h 1577278"/>
                      <a:gd name="connsiteX334" fmla="*/ 990371 w 1569551"/>
                      <a:gd name="connsiteY334" fmla="*/ 1545027 h 1577278"/>
                      <a:gd name="connsiteX335" fmla="*/ 981923 w 1569551"/>
                      <a:gd name="connsiteY335" fmla="*/ 1550205 h 1577278"/>
                      <a:gd name="connsiteX336" fmla="*/ 928651 w 1569551"/>
                      <a:gd name="connsiteY336" fmla="*/ 1541894 h 1577278"/>
                      <a:gd name="connsiteX337" fmla="*/ 897178 w 1569551"/>
                      <a:gd name="connsiteY337" fmla="*/ 1532220 h 1577278"/>
                      <a:gd name="connsiteX338" fmla="*/ 892001 w 1569551"/>
                      <a:gd name="connsiteY338" fmla="*/ 1531539 h 1577278"/>
                      <a:gd name="connsiteX339" fmla="*/ 845133 w 1569551"/>
                      <a:gd name="connsiteY339" fmla="*/ 1532493 h 1577278"/>
                      <a:gd name="connsiteX340" fmla="*/ 810799 w 1569551"/>
                      <a:gd name="connsiteY340" fmla="*/ 1520503 h 1577278"/>
                      <a:gd name="connsiteX341" fmla="*/ 825377 w 1569551"/>
                      <a:gd name="connsiteY341" fmla="*/ 1537397 h 1577278"/>
                      <a:gd name="connsiteX342" fmla="*/ 858212 w 1569551"/>
                      <a:gd name="connsiteY342" fmla="*/ 1535490 h 1577278"/>
                      <a:gd name="connsiteX343" fmla="*/ 906988 w 1569551"/>
                      <a:gd name="connsiteY343" fmla="*/ 1540395 h 1577278"/>
                      <a:gd name="connsiteX344" fmla="*/ 895680 w 1569551"/>
                      <a:gd name="connsiteY344" fmla="*/ 1541757 h 1577278"/>
                      <a:gd name="connsiteX345" fmla="*/ 941186 w 1569551"/>
                      <a:gd name="connsiteY345" fmla="*/ 1549523 h 1577278"/>
                      <a:gd name="connsiteX346" fmla="*/ 893909 w 1569551"/>
                      <a:gd name="connsiteY346" fmla="*/ 1546935 h 1577278"/>
                      <a:gd name="connsiteX347" fmla="*/ 909713 w 1569551"/>
                      <a:gd name="connsiteY347" fmla="*/ 1551294 h 1577278"/>
                      <a:gd name="connsiteX348" fmla="*/ 861209 w 1569551"/>
                      <a:gd name="connsiteY348" fmla="*/ 1541757 h 1577278"/>
                      <a:gd name="connsiteX349" fmla="*/ 843089 w 1569551"/>
                      <a:gd name="connsiteY349" fmla="*/ 1540531 h 1577278"/>
                      <a:gd name="connsiteX350" fmla="*/ 892137 w 1569551"/>
                      <a:gd name="connsiteY350" fmla="*/ 1555109 h 1577278"/>
                      <a:gd name="connsiteX351" fmla="*/ 852762 w 1569551"/>
                      <a:gd name="connsiteY351" fmla="*/ 1546117 h 1577278"/>
                      <a:gd name="connsiteX352" fmla="*/ 808891 w 1569551"/>
                      <a:gd name="connsiteY352" fmla="*/ 1536852 h 1577278"/>
                      <a:gd name="connsiteX353" fmla="*/ 810254 w 1569551"/>
                      <a:gd name="connsiteY353" fmla="*/ 1536444 h 1577278"/>
                      <a:gd name="connsiteX354" fmla="*/ 749897 w 1569551"/>
                      <a:gd name="connsiteY354" fmla="*/ 1524454 h 1577278"/>
                      <a:gd name="connsiteX355" fmla="*/ 699895 w 1569551"/>
                      <a:gd name="connsiteY355" fmla="*/ 1508105 h 1577278"/>
                      <a:gd name="connsiteX356" fmla="*/ 700848 w 1569551"/>
                      <a:gd name="connsiteY356" fmla="*/ 1506606 h 1577278"/>
                      <a:gd name="connsiteX357" fmla="*/ 679185 w 1569551"/>
                      <a:gd name="connsiteY357" fmla="*/ 1498567 h 1577278"/>
                      <a:gd name="connsiteX358" fmla="*/ 723329 w 1569551"/>
                      <a:gd name="connsiteY358" fmla="*/ 1514781 h 1577278"/>
                      <a:gd name="connsiteX359" fmla="*/ 722103 w 1569551"/>
                      <a:gd name="connsiteY359" fmla="*/ 1510829 h 1577278"/>
                      <a:gd name="connsiteX360" fmla="*/ 776737 w 1569551"/>
                      <a:gd name="connsiteY360" fmla="*/ 1523228 h 1577278"/>
                      <a:gd name="connsiteX361" fmla="*/ 754938 w 1569551"/>
                      <a:gd name="connsiteY361" fmla="*/ 1518187 h 1577278"/>
                      <a:gd name="connsiteX362" fmla="*/ 731640 w 1569551"/>
                      <a:gd name="connsiteY362" fmla="*/ 1510557 h 1577278"/>
                      <a:gd name="connsiteX363" fmla="*/ 700031 w 1569551"/>
                      <a:gd name="connsiteY363" fmla="*/ 1503881 h 1577278"/>
                      <a:gd name="connsiteX364" fmla="*/ 686542 w 1569551"/>
                      <a:gd name="connsiteY364" fmla="*/ 1494752 h 1577278"/>
                      <a:gd name="connsiteX365" fmla="*/ 679049 w 1569551"/>
                      <a:gd name="connsiteY365" fmla="*/ 1492981 h 1577278"/>
                      <a:gd name="connsiteX366" fmla="*/ 703164 w 1569551"/>
                      <a:gd name="connsiteY366" fmla="*/ 1494889 h 1577278"/>
                      <a:gd name="connsiteX367" fmla="*/ 706843 w 1569551"/>
                      <a:gd name="connsiteY367" fmla="*/ 1498567 h 1577278"/>
                      <a:gd name="connsiteX368" fmla="*/ 751532 w 1569551"/>
                      <a:gd name="connsiteY368" fmla="*/ 1510421 h 1577278"/>
                      <a:gd name="connsiteX369" fmla="*/ 738043 w 1569551"/>
                      <a:gd name="connsiteY369" fmla="*/ 1507696 h 1577278"/>
                      <a:gd name="connsiteX370" fmla="*/ 780279 w 1569551"/>
                      <a:gd name="connsiteY370" fmla="*/ 1519958 h 1577278"/>
                      <a:gd name="connsiteX371" fmla="*/ 808210 w 1569551"/>
                      <a:gd name="connsiteY371" fmla="*/ 1524318 h 1577278"/>
                      <a:gd name="connsiteX372" fmla="*/ 681365 w 1569551"/>
                      <a:gd name="connsiteY372" fmla="*/ 1480310 h 1577278"/>
                      <a:gd name="connsiteX373" fmla="*/ 642126 w 1569551"/>
                      <a:gd name="connsiteY373" fmla="*/ 1484262 h 1577278"/>
                      <a:gd name="connsiteX374" fmla="*/ 557382 w 1569551"/>
                      <a:gd name="connsiteY374" fmla="*/ 1440936 h 1577278"/>
                      <a:gd name="connsiteX375" fmla="*/ 560106 w 1569551"/>
                      <a:gd name="connsiteY375" fmla="*/ 1440936 h 1577278"/>
                      <a:gd name="connsiteX376" fmla="*/ 530541 w 1569551"/>
                      <a:gd name="connsiteY376" fmla="*/ 1424177 h 1577278"/>
                      <a:gd name="connsiteX377" fmla="*/ 532857 w 1569551"/>
                      <a:gd name="connsiteY377" fmla="*/ 1420090 h 1577278"/>
                      <a:gd name="connsiteX378" fmla="*/ 496207 w 1569551"/>
                      <a:gd name="connsiteY378" fmla="*/ 1399108 h 1577278"/>
                      <a:gd name="connsiteX379" fmla="*/ 544711 w 1569551"/>
                      <a:gd name="connsiteY379" fmla="*/ 1425812 h 1577278"/>
                      <a:gd name="connsiteX380" fmla="*/ 537626 w 1569551"/>
                      <a:gd name="connsiteY380" fmla="*/ 1423087 h 1577278"/>
                      <a:gd name="connsiteX381" fmla="*/ 593487 w 1569551"/>
                      <a:gd name="connsiteY381" fmla="*/ 1454832 h 1577278"/>
                      <a:gd name="connsiteX382" fmla="*/ 603296 w 1569551"/>
                      <a:gd name="connsiteY382" fmla="*/ 1463961 h 1577278"/>
                      <a:gd name="connsiteX383" fmla="*/ 632862 w 1569551"/>
                      <a:gd name="connsiteY383" fmla="*/ 1474043 h 1577278"/>
                      <a:gd name="connsiteX384" fmla="*/ 615013 w 1569551"/>
                      <a:gd name="connsiteY384" fmla="*/ 1460282 h 1577278"/>
                      <a:gd name="connsiteX385" fmla="*/ 574957 w 1569551"/>
                      <a:gd name="connsiteY385" fmla="*/ 1440390 h 1577278"/>
                      <a:gd name="connsiteX386" fmla="*/ 617875 w 1569551"/>
                      <a:gd name="connsiteY386" fmla="*/ 1461508 h 1577278"/>
                      <a:gd name="connsiteX387" fmla="*/ 634497 w 1569551"/>
                      <a:gd name="connsiteY387" fmla="*/ 1455922 h 1577278"/>
                      <a:gd name="connsiteX388" fmla="*/ 616512 w 1569551"/>
                      <a:gd name="connsiteY388" fmla="*/ 1454696 h 1577278"/>
                      <a:gd name="connsiteX389" fmla="*/ 544166 w 1569551"/>
                      <a:gd name="connsiteY389" fmla="*/ 1421725 h 1577278"/>
                      <a:gd name="connsiteX390" fmla="*/ 545528 w 1569551"/>
                      <a:gd name="connsiteY390" fmla="*/ 1421725 h 1577278"/>
                      <a:gd name="connsiteX391" fmla="*/ 531222 w 1569551"/>
                      <a:gd name="connsiteY391" fmla="*/ 1413686 h 1577278"/>
                      <a:gd name="connsiteX392" fmla="*/ 517870 w 1569551"/>
                      <a:gd name="connsiteY392" fmla="*/ 1405512 h 1577278"/>
                      <a:gd name="connsiteX393" fmla="*/ 531631 w 1569551"/>
                      <a:gd name="connsiteY393" fmla="*/ 1410280 h 1577278"/>
                      <a:gd name="connsiteX394" fmla="*/ 492801 w 1569551"/>
                      <a:gd name="connsiteY394" fmla="*/ 1390797 h 1577278"/>
                      <a:gd name="connsiteX395" fmla="*/ 473726 w 1569551"/>
                      <a:gd name="connsiteY395" fmla="*/ 1372949 h 1577278"/>
                      <a:gd name="connsiteX396" fmla="*/ 465824 w 1569551"/>
                      <a:gd name="connsiteY396" fmla="*/ 1374993 h 1577278"/>
                      <a:gd name="connsiteX397" fmla="*/ 488714 w 1569551"/>
                      <a:gd name="connsiteY397" fmla="*/ 1389162 h 1577278"/>
                      <a:gd name="connsiteX398" fmla="*/ 467323 w 1569551"/>
                      <a:gd name="connsiteY398" fmla="*/ 1379216 h 1577278"/>
                      <a:gd name="connsiteX399" fmla="*/ 465961 w 1569551"/>
                      <a:gd name="connsiteY399" fmla="*/ 1377717 h 1577278"/>
                      <a:gd name="connsiteX400" fmla="*/ 452609 w 1569551"/>
                      <a:gd name="connsiteY400" fmla="*/ 1372404 h 1577278"/>
                      <a:gd name="connsiteX401" fmla="*/ 434215 w 1569551"/>
                      <a:gd name="connsiteY401" fmla="*/ 1351967 h 1577278"/>
                      <a:gd name="connsiteX402" fmla="*/ 435441 w 1569551"/>
                      <a:gd name="connsiteY402" fmla="*/ 1359188 h 1577278"/>
                      <a:gd name="connsiteX403" fmla="*/ 378763 w 1569551"/>
                      <a:gd name="connsiteY403" fmla="*/ 1307960 h 1577278"/>
                      <a:gd name="connsiteX404" fmla="*/ 353013 w 1569551"/>
                      <a:gd name="connsiteY404" fmla="*/ 1282890 h 1577278"/>
                      <a:gd name="connsiteX405" fmla="*/ 331758 w 1569551"/>
                      <a:gd name="connsiteY405" fmla="*/ 1262181 h 1577278"/>
                      <a:gd name="connsiteX406" fmla="*/ 338843 w 1569551"/>
                      <a:gd name="connsiteY406" fmla="*/ 1255505 h 1577278"/>
                      <a:gd name="connsiteX407" fmla="*/ 359280 w 1569551"/>
                      <a:gd name="connsiteY407" fmla="*/ 1276896 h 1577278"/>
                      <a:gd name="connsiteX408" fmla="*/ 384758 w 1569551"/>
                      <a:gd name="connsiteY408" fmla="*/ 1299512 h 1577278"/>
                      <a:gd name="connsiteX409" fmla="*/ 346473 w 1569551"/>
                      <a:gd name="connsiteY409" fmla="*/ 1270356 h 1577278"/>
                      <a:gd name="connsiteX410" fmla="*/ 387619 w 1569551"/>
                      <a:gd name="connsiteY410" fmla="*/ 1312728 h 1577278"/>
                      <a:gd name="connsiteX411" fmla="*/ 411735 w 1569551"/>
                      <a:gd name="connsiteY411" fmla="*/ 1333165 h 1577278"/>
                      <a:gd name="connsiteX412" fmla="*/ 426722 w 1569551"/>
                      <a:gd name="connsiteY412" fmla="*/ 1342293 h 1577278"/>
                      <a:gd name="connsiteX413" fmla="*/ 460511 w 1569551"/>
                      <a:gd name="connsiteY413" fmla="*/ 1367635 h 1577278"/>
                      <a:gd name="connsiteX414" fmla="*/ 476452 w 1569551"/>
                      <a:gd name="connsiteY414" fmla="*/ 1373085 h 1577278"/>
                      <a:gd name="connsiteX415" fmla="*/ 402197 w 1569551"/>
                      <a:gd name="connsiteY415" fmla="*/ 1312728 h 1577278"/>
                      <a:gd name="connsiteX416" fmla="*/ 411190 w 1569551"/>
                      <a:gd name="connsiteY416" fmla="*/ 1318314 h 1577278"/>
                      <a:gd name="connsiteX417" fmla="*/ 375357 w 1569551"/>
                      <a:gd name="connsiteY417" fmla="*/ 1287795 h 1577278"/>
                      <a:gd name="connsiteX418" fmla="*/ 376583 w 1569551"/>
                      <a:gd name="connsiteY418" fmla="*/ 1289430 h 1577278"/>
                      <a:gd name="connsiteX419" fmla="*/ 355329 w 1569551"/>
                      <a:gd name="connsiteY419" fmla="*/ 1263816 h 1577278"/>
                      <a:gd name="connsiteX420" fmla="*/ 336391 w 1569551"/>
                      <a:gd name="connsiteY420" fmla="*/ 1247466 h 1577278"/>
                      <a:gd name="connsiteX421" fmla="*/ 318406 w 1569551"/>
                      <a:gd name="connsiteY421" fmla="*/ 1224168 h 1577278"/>
                      <a:gd name="connsiteX422" fmla="*/ 316499 w 1569551"/>
                      <a:gd name="connsiteY422" fmla="*/ 1227983 h 1577278"/>
                      <a:gd name="connsiteX423" fmla="*/ 292656 w 1569551"/>
                      <a:gd name="connsiteY423" fmla="*/ 1201415 h 1577278"/>
                      <a:gd name="connsiteX424" fmla="*/ 289522 w 1569551"/>
                      <a:gd name="connsiteY424" fmla="*/ 1203323 h 1577278"/>
                      <a:gd name="connsiteX425" fmla="*/ 316771 w 1569551"/>
                      <a:gd name="connsiteY425" fmla="*/ 1235341 h 1577278"/>
                      <a:gd name="connsiteX426" fmla="*/ 294018 w 1569551"/>
                      <a:gd name="connsiteY426" fmla="*/ 1216675 h 1577278"/>
                      <a:gd name="connsiteX427" fmla="*/ 283936 w 1569551"/>
                      <a:gd name="connsiteY427" fmla="*/ 1197192 h 1577278"/>
                      <a:gd name="connsiteX428" fmla="*/ 271402 w 1569551"/>
                      <a:gd name="connsiteY428" fmla="*/ 1185611 h 1577278"/>
                      <a:gd name="connsiteX429" fmla="*/ 274944 w 1569551"/>
                      <a:gd name="connsiteY429" fmla="*/ 1188199 h 1577278"/>
                      <a:gd name="connsiteX430" fmla="*/ 254643 w 1569551"/>
                      <a:gd name="connsiteY430" fmla="*/ 1164901 h 1577278"/>
                      <a:gd name="connsiteX431" fmla="*/ 287615 w 1569551"/>
                      <a:gd name="connsiteY431" fmla="*/ 1207138 h 1577278"/>
                      <a:gd name="connsiteX432" fmla="*/ 246605 w 1569551"/>
                      <a:gd name="connsiteY432" fmla="*/ 1164629 h 1577278"/>
                      <a:gd name="connsiteX433" fmla="*/ 219628 w 1569551"/>
                      <a:gd name="connsiteY433" fmla="*/ 1126208 h 1577278"/>
                      <a:gd name="connsiteX434" fmla="*/ 257913 w 1569551"/>
                      <a:gd name="connsiteY434" fmla="*/ 1163130 h 1577278"/>
                      <a:gd name="connsiteX435" fmla="*/ 252872 w 1569551"/>
                      <a:gd name="connsiteY435" fmla="*/ 1156590 h 1577278"/>
                      <a:gd name="connsiteX436" fmla="*/ 287342 w 1569551"/>
                      <a:gd name="connsiteY436" fmla="*/ 1195284 h 1577278"/>
                      <a:gd name="connsiteX437" fmla="*/ 282165 w 1569551"/>
                      <a:gd name="connsiteY437" fmla="*/ 1181932 h 1577278"/>
                      <a:gd name="connsiteX438" fmla="*/ 252055 w 1569551"/>
                      <a:gd name="connsiteY438" fmla="*/ 1150323 h 1577278"/>
                      <a:gd name="connsiteX439" fmla="*/ 259003 w 1569551"/>
                      <a:gd name="connsiteY439" fmla="*/ 1150051 h 1577278"/>
                      <a:gd name="connsiteX440" fmla="*/ 239384 w 1569551"/>
                      <a:gd name="connsiteY440" fmla="*/ 1122802 h 1577278"/>
                      <a:gd name="connsiteX441" fmla="*/ 241428 w 1569551"/>
                      <a:gd name="connsiteY441" fmla="*/ 1125118 h 1577278"/>
                      <a:gd name="connsiteX442" fmla="*/ 209274 w 1569551"/>
                      <a:gd name="connsiteY442" fmla="*/ 1076342 h 1577278"/>
                      <a:gd name="connsiteX443" fmla="*/ 176166 w 1569551"/>
                      <a:gd name="connsiteY443" fmla="*/ 1034787 h 1577278"/>
                      <a:gd name="connsiteX444" fmla="*/ 144557 w 1569551"/>
                      <a:gd name="connsiteY444" fmla="*/ 981515 h 1577278"/>
                      <a:gd name="connsiteX445" fmla="*/ 155865 w 1569551"/>
                      <a:gd name="connsiteY445" fmla="*/ 1007810 h 1577278"/>
                      <a:gd name="connsiteX446" fmla="*/ 124937 w 1569551"/>
                      <a:gd name="connsiteY446" fmla="*/ 966391 h 1577278"/>
                      <a:gd name="connsiteX447" fmla="*/ 127390 w 1569551"/>
                      <a:gd name="connsiteY447" fmla="*/ 961350 h 1577278"/>
                      <a:gd name="connsiteX448" fmla="*/ 71529 w 1569551"/>
                      <a:gd name="connsiteY448" fmla="*/ 836685 h 1577278"/>
                      <a:gd name="connsiteX449" fmla="*/ 50411 w 1569551"/>
                      <a:gd name="connsiteY449" fmla="*/ 757935 h 1577278"/>
                      <a:gd name="connsiteX450" fmla="*/ 40874 w 1569551"/>
                      <a:gd name="connsiteY450" fmla="*/ 737498 h 1577278"/>
                      <a:gd name="connsiteX451" fmla="*/ 43326 w 1569551"/>
                      <a:gd name="connsiteY451" fmla="*/ 732185 h 1577278"/>
                      <a:gd name="connsiteX452" fmla="*/ 22480 w 1569551"/>
                      <a:gd name="connsiteY452" fmla="*/ 649484 h 1577278"/>
                      <a:gd name="connsiteX453" fmla="*/ 19892 w 1569551"/>
                      <a:gd name="connsiteY453" fmla="*/ 611335 h 1577278"/>
                      <a:gd name="connsiteX454" fmla="*/ 34334 w 1569551"/>
                      <a:gd name="connsiteY454" fmla="*/ 676324 h 1577278"/>
                      <a:gd name="connsiteX455" fmla="*/ 30655 w 1569551"/>
                      <a:gd name="connsiteY455" fmla="*/ 676460 h 1577278"/>
                      <a:gd name="connsiteX456" fmla="*/ 45233 w 1569551"/>
                      <a:gd name="connsiteY456" fmla="*/ 733956 h 1577278"/>
                      <a:gd name="connsiteX457" fmla="*/ 41419 w 1569551"/>
                      <a:gd name="connsiteY457" fmla="*/ 709023 h 1577278"/>
                      <a:gd name="connsiteX458" fmla="*/ 58586 w 1569551"/>
                      <a:gd name="connsiteY458" fmla="*/ 742812 h 1577278"/>
                      <a:gd name="connsiteX459" fmla="*/ 35288 w 1569551"/>
                      <a:gd name="connsiteY459" fmla="*/ 667059 h 1577278"/>
                      <a:gd name="connsiteX460" fmla="*/ 51637 w 1569551"/>
                      <a:gd name="connsiteY460" fmla="*/ 713247 h 1577278"/>
                      <a:gd name="connsiteX461" fmla="*/ 47413 w 1569551"/>
                      <a:gd name="connsiteY461" fmla="*/ 687632 h 1577278"/>
                      <a:gd name="connsiteX462" fmla="*/ 39920 w 1569551"/>
                      <a:gd name="connsiteY462" fmla="*/ 670057 h 1577278"/>
                      <a:gd name="connsiteX463" fmla="*/ 40874 w 1569551"/>
                      <a:gd name="connsiteY463" fmla="*/ 671010 h 1577278"/>
                      <a:gd name="connsiteX464" fmla="*/ 18393 w 1569551"/>
                      <a:gd name="connsiteY464" fmla="*/ 590080 h 1577278"/>
                      <a:gd name="connsiteX465" fmla="*/ 10355 w 1569551"/>
                      <a:gd name="connsiteY465" fmla="*/ 603977 h 1577278"/>
                      <a:gd name="connsiteX466" fmla="*/ 7902 w 1569551"/>
                      <a:gd name="connsiteY466" fmla="*/ 555474 h 1577278"/>
                      <a:gd name="connsiteX467" fmla="*/ 24933 w 1569551"/>
                      <a:gd name="connsiteY467" fmla="*/ 604114 h 1577278"/>
                      <a:gd name="connsiteX468" fmla="*/ 29429 w 1569551"/>
                      <a:gd name="connsiteY468" fmla="*/ 586266 h 1577278"/>
                      <a:gd name="connsiteX469" fmla="*/ 20846 w 1569551"/>
                      <a:gd name="connsiteY469" fmla="*/ 565011 h 1577278"/>
                      <a:gd name="connsiteX470" fmla="*/ 21936 w 1569551"/>
                      <a:gd name="connsiteY470" fmla="*/ 562150 h 1577278"/>
                      <a:gd name="connsiteX471" fmla="*/ 15805 w 1569551"/>
                      <a:gd name="connsiteY471" fmla="*/ 527952 h 1577278"/>
                      <a:gd name="connsiteX472" fmla="*/ 17167 w 1569551"/>
                      <a:gd name="connsiteY472" fmla="*/ 532040 h 1577278"/>
                      <a:gd name="connsiteX473" fmla="*/ 12807 w 1569551"/>
                      <a:gd name="connsiteY473" fmla="*/ 489667 h 1577278"/>
                      <a:gd name="connsiteX474" fmla="*/ 5995 w 1569551"/>
                      <a:gd name="connsiteY474" fmla="*/ 465824 h 1577278"/>
                      <a:gd name="connsiteX475" fmla="*/ 5995 w 1569551"/>
                      <a:gd name="connsiteY475" fmla="*/ 533402 h 1577278"/>
                      <a:gd name="connsiteX476" fmla="*/ 13625 w 1569551"/>
                      <a:gd name="connsiteY476" fmla="*/ 549888 h 1577278"/>
                      <a:gd name="connsiteX477" fmla="*/ 10355 w 1569551"/>
                      <a:gd name="connsiteY477" fmla="*/ 525636 h 1577278"/>
                      <a:gd name="connsiteX478" fmla="*/ 13761 w 1569551"/>
                      <a:gd name="connsiteY478" fmla="*/ 539533 h 1577278"/>
                      <a:gd name="connsiteX479" fmla="*/ 15259 w 1569551"/>
                      <a:gd name="connsiteY479" fmla="*/ 563104 h 1577278"/>
                      <a:gd name="connsiteX480" fmla="*/ 3951 w 1569551"/>
                      <a:gd name="connsiteY480" fmla="*/ 535310 h 1577278"/>
                      <a:gd name="connsiteX481" fmla="*/ 0 w 1569551"/>
                      <a:gd name="connsiteY481" fmla="*/ 495526 h 1577278"/>
                      <a:gd name="connsiteX482" fmla="*/ 4905 w 1569551"/>
                      <a:gd name="connsiteY482" fmla="*/ 410917 h 1577278"/>
                      <a:gd name="connsiteX483" fmla="*/ 5177 w 1569551"/>
                      <a:gd name="connsiteY483" fmla="*/ 425496 h 1577278"/>
                      <a:gd name="connsiteX484" fmla="*/ 9265 w 1569551"/>
                      <a:gd name="connsiteY484" fmla="*/ 408874 h 1577278"/>
                      <a:gd name="connsiteX485" fmla="*/ 6948 w 1569551"/>
                      <a:gd name="connsiteY485" fmla="*/ 392388 h 1577278"/>
                      <a:gd name="connsiteX486" fmla="*/ 8720 w 1569551"/>
                      <a:gd name="connsiteY486" fmla="*/ 392660 h 1577278"/>
                      <a:gd name="connsiteX487" fmla="*/ 3270 w 1569551"/>
                      <a:gd name="connsiteY487" fmla="*/ 349062 h 1577278"/>
                      <a:gd name="connsiteX488" fmla="*/ 9946 w 1569551"/>
                      <a:gd name="connsiteY488" fmla="*/ 352468 h 1577278"/>
                      <a:gd name="connsiteX489" fmla="*/ 16622 w 1569551"/>
                      <a:gd name="connsiteY489" fmla="*/ 302875 h 1577278"/>
                      <a:gd name="connsiteX490" fmla="*/ 16077 w 1569551"/>
                      <a:gd name="connsiteY490" fmla="*/ 284073 h 1577278"/>
                      <a:gd name="connsiteX491" fmla="*/ 16213 w 1569551"/>
                      <a:gd name="connsiteY491" fmla="*/ 287479 h 1577278"/>
                      <a:gd name="connsiteX492" fmla="*/ 20028 w 1569551"/>
                      <a:gd name="connsiteY492" fmla="*/ 267996 h 1577278"/>
                      <a:gd name="connsiteX493" fmla="*/ 19074 w 1569551"/>
                      <a:gd name="connsiteY493" fmla="*/ 318679 h 1577278"/>
                      <a:gd name="connsiteX494" fmla="*/ 22617 w 1569551"/>
                      <a:gd name="connsiteY494" fmla="*/ 320314 h 1577278"/>
                      <a:gd name="connsiteX495" fmla="*/ 25069 w 1569551"/>
                      <a:gd name="connsiteY495" fmla="*/ 359280 h 1577278"/>
                      <a:gd name="connsiteX496" fmla="*/ 25205 w 1569551"/>
                      <a:gd name="connsiteY496" fmla="*/ 313093 h 1577278"/>
                      <a:gd name="connsiteX497" fmla="*/ 28884 w 1569551"/>
                      <a:gd name="connsiteY497" fmla="*/ 328080 h 1577278"/>
                      <a:gd name="connsiteX498" fmla="*/ 26977 w 1569551"/>
                      <a:gd name="connsiteY498" fmla="*/ 324674 h 1577278"/>
                      <a:gd name="connsiteX499" fmla="*/ 29020 w 1569551"/>
                      <a:gd name="connsiteY499" fmla="*/ 397020 h 1577278"/>
                      <a:gd name="connsiteX500" fmla="*/ 27930 w 1569551"/>
                      <a:gd name="connsiteY500" fmla="*/ 397838 h 1577278"/>
                      <a:gd name="connsiteX501" fmla="*/ 34879 w 1569551"/>
                      <a:gd name="connsiteY501" fmla="*/ 476043 h 1577278"/>
                      <a:gd name="connsiteX502" fmla="*/ 32426 w 1569551"/>
                      <a:gd name="connsiteY502" fmla="*/ 467732 h 1577278"/>
                      <a:gd name="connsiteX503" fmla="*/ 49321 w 1569551"/>
                      <a:gd name="connsiteY503" fmla="*/ 552613 h 1577278"/>
                      <a:gd name="connsiteX504" fmla="*/ 50820 w 1569551"/>
                      <a:gd name="connsiteY504" fmla="*/ 552613 h 1577278"/>
                      <a:gd name="connsiteX505" fmla="*/ 53272 w 1569551"/>
                      <a:gd name="connsiteY505" fmla="*/ 568417 h 1577278"/>
                      <a:gd name="connsiteX506" fmla="*/ 53272 w 1569551"/>
                      <a:gd name="connsiteY506" fmla="*/ 568417 h 1577278"/>
                      <a:gd name="connsiteX507" fmla="*/ 65125 w 1569551"/>
                      <a:gd name="connsiteY507" fmla="*/ 614060 h 1577278"/>
                      <a:gd name="connsiteX508" fmla="*/ 64172 w 1569551"/>
                      <a:gd name="connsiteY508" fmla="*/ 597983 h 1577278"/>
                      <a:gd name="connsiteX509" fmla="*/ 55180 w 1569551"/>
                      <a:gd name="connsiteY509" fmla="*/ 566646 h 1577278"/>
                      <a:gd name="connsiteX510" fmla="*/ 49593 w 1569551"/>
                      <a:gd name="connsiteY510" fmla="*/ 518551 h 1577278"/>
                      <a:gd name="connsiteX511" fmla="*/ 42372 w 1569551"/>
                      <a:gd name="connsiteY511" fmla="*/ 502338 h 1577278"/>
                      <a:gd name="connsiteX512" fmla="*/ 43190 w 1569551"/>
                      <a:gd name="connsiteY512" fmla="*/ 475906 h 1577278"/>
                      <a:gd name="connsiteX513" fmla="*/ 44416 w 1569551"/>
                      <a:gd name="connsiteY513" fmla="*/ 493619 h 1577278"/>
                      <a:gd name="connsiteX514" fmla="*/ 48912 w 1569551"/>
                      <a:gd name="connsiteY514" fmla="*/ 481356 h 1577278"/>
                      <a:gd name="connsiteX515" fmla="*/ 40465 w 1569551"/>
                      <a:gd name="connsiteY515" fmla="*/ 374131 h 1577278"/>
                      <a:gd name="connsiteX516" fmla="*/ 39239 w 1569551"/>
                      <a:gd name="connsiteY516" fmla="*/ 392660 h 1577278"/>
                      <a:gd name="connsiteX517" fmla="*/ 40874 w 1569551"/>
                      <a:gd name="connsiteY517" fmla="*/ 340478 h 1577278"/>
                      <a:gd name="connsiteX518" fmla="*/ 41419 w 1569551"/>
                      <a:gd name="connsiteY518" fmla="*/ 378218 h 1577278"/>
                      <a:gd name="connsiteX519" fmla="*/ 43871 w 1569551"/>
                      <a:gd name="connsiteY519" fmla="*/ 343067 h 1577278"/>
                      <a:gd name="connsiteX520" fmla="*/ 39375 w 1569551"/>
                      <a:gd name="connsiteY520" fmla="*/ 302193 h 1577278"/>
                      <a:gd name="connsiteX521" fmla="*/ 38421 w 1569551"/>
                      <a:gd name="connsiteY521" fmla="*/ 320041 h 1577278"/>
                      <a:gd name="connsiteX522" fmla="*/ 44552 w 1569551"/>
                      <a:gd name="connsiteY522" fmla="*/ 244016 h 1577278"/>
                      <a:gd name="connsiteX523" fmla="*/ 41691 w 1569551"/>
                      <a:gd name="connsiteY523" fmla="*/ 314728 h 1577278"/>
                      <a:gd name="connsiteX524" fmla="*/ 47277 w 1569551"/>
                      <a:gd name="connsiteY524" fmla="*/ 321949 h 1577278"/>
                      <a:gd name="connsiteX525" fmla="*/ 48231 w 1569551"/>
                      <a:gd name="connsiteY525" fmla="*/ 297424 h 1577278"/>
                      <a:gd name="connsiteX526" fmla="*/ 49593 w 1569551"/>
                      <a:gd name="connsiteY526" fmla="*/ 289659 h 1577278"/>
                      <a:gd name="connsiteX527" fmla="*/ 54362 w 1569551"/>
                      <a:gd name="connsiteY527" fmla="*/ 373586 h 1577278"/>
                      <a:gd name="connsiteX528" fmla="*/ 52863 w 1569551"/>
                      <a:gd name="connsiteY528" fmla="*/ 368545 h 1577278"/>
                      <a:gd name="connsiteX529" fmla="*/ 53544 w 1569551"/>
                      <a:gd name="connsiteY529" fmla="*/ 429311 h 1577278"/>
                      <a:gd name="connsiteX530" fmla="*/ 52863 w 1569551"/>
                      <a:gd name="connsiteY530" fmla="*/ 408737 h 1577278"/>
                      <a:gd name="connsiteX531" fmla="*/ 56542 w 1569551"/>
                      <a:gd name="connsiteY531" fmla="*/ 433670 h 1577278"/>
                      <a:gd name="connsiteX532" fmla="*/ 59403 w 1569551"/>
                      <a:gd name="connsiteY532" fmla="*/ 418547 h 1577278"/>
                      <a:gd name="connsiteX533" fmla="*/ 61311 w 1569551"/>
                      <a:gd name="connsiteY533" fmla="*/ 454652 h 1577278"/>
                      <a:gd name="connsiteX534" fmla="*/ 56542 w 1569551"/>
                      <a:gd name="connsiteY534" fmla="*/ 450156 h 1577278"/>
                      <a:gd name="connsiteX535" fmla="*/ 58313 w 1569551"/>
                      <a:gd name="connsiteY535" fmla="*/ 494027 h 1577278"/>
                      <a:gd name="connsiteX536" fmla="*/ 66215 w 1569551"/>
                      <a:gd name="connsiteY536" fmla="*/ 511058 h 1577278"/>
                      <a:gd name="connsiteX537" fmla="*/ 65943 w 1569551"/>
                      <a:gd name="connsiteY537" fmla="*/ 506153 h 1577278"/>
                      <a:gd name="connsiteX538" fmla="*/ 68804 w 1569551"/>
                      <a:gd name="connsiteY538" fmla="*/ 529451 h 1577278"/>
                      <a:gd name="connsiteX539" fmla="*/ 63627 w 1569551"/>
                      <a:gd name="connsiteY539" fmla="*/ 509832 h 1577278"/>
                      <a:gd name="connsiteX540" fmla="*/ 67305 w 1569551"/>
                      <a:gd name="connsiteY540" fmla="*/ 534220 h 1577278"/>
                      <a:gd name="connsiteX541" fmla="*/ 64444 w 1569551"/>
                      <a:gd name="connsiteY541" fmla="*/ 526318 h 1577278"/>
                      <a:gd name="connsiteX542" fmla="*/ 70030 w 1569551"/>
                      <a:gd name="connsiteY542" fmla="*/ 565148 h 1577278"/>
                      <a:gd name="connsiteX543" fmla="*/ 82292 w 1569551"/>
                      <a:gd name="connsiteY543" fmla="*/ 585448 h 1577278"/>
                      <a:gd name="connsiteX544" fmla="*/ 88015 w 1569551"/>
                      <a:gd name="connsiteY544" fmla="*/ 616103 h 1577278"/>
                      <a:gd name="connsiteX545" fmla="*/ 86244 w 1569551"/>
                      <a:gd name="connsiteY545" fmla="*/ 612289 h 1577278"/>
                      <a:gd name="connsiteX546" fmla="*/ 99732 w 1569551"/>
                      <a:gd name="connsiteY546" fmla="*/ 669376 h 1577278"/>
                      <a:gd name="connsiteX547" fmla="*/ 88832 w 1569551"/>
                      <a:gd name="connsiteY547" fmla="*/ 671828 h 1577278"/>
                      <a:gd name="connsiteX548" fmla="*/ 106953 w 1569551"/>
                      <a:gd name="connsiteY548" fmla="*/ 708069 h 1577278"/>
                      <a:gd name="connsiteX549" fmla="*/ 106135 w 1569551"/>
                      <a:gd name="connsiteY549" fmla="*/ 709159 h 1577278"/>
                      <a:gd name="connsiteX550" fmla="*/ 116490 w 1569551"/>
                      <a:gd name="connsiteY550" fmla="*/ 735046 h 1577278"/>
                      <a:gd name="connsiteX551" fmla="*/ 109950 w 1569551"/>
                      <a:gd name="connsiteY551" fmla="*/ 710794 h 1577278"/>
                      <a:gd name="connsiteX552" fmla="*/ 122894 w 1569551"/>
                      <a:gd name="connsiteY552" fmla="*/ 749761 h 1577278"/>
                      <a:gd name="connsiteX553" fmla="*/ 124256 w 1569551"/>
                      <a:gd name="connsiteY553" fmla="*/ 766791 h 1577278"/>
                      <a:gd name="connsiteX554" fmla="*/ 152323 w 1569551"/>
                      <a:gd name="connsiteY554" fmla="*/ 835595 h 1577278"/>
                      <a:gd name="connsiteX555" fmla="*/ 176030 w 1569551"/>
                      <a:gd name="connsiteY555" fmla="*/ 896770 h 1577278"/>
                      <a:gd name="connsiteX556" fmla="*/ 167719 w 1569551"/>
                      <a:gd name="connsiteY556" fmla="*/ 878104 h 1577278"/>
                      <a:gd name="connsiteX557" fmla="*/ 165266 w 1569551"/>
                      <a:gd name="connsiteY557" fmla="*/ 884644 h 1577278"/>
                      <a:gd name="connsiteX558" fmla="*/ 164176 w 1569551"/>
                      <a:gd name="connsiteY558" fmla="*/ 878922 h 1577278"/>
                      <a:gd name="connsiteX559" fmla="*/ 154094 w 1569551"/>
                      <a:gd name="connsiteY559" fmla="*/ 863662 h 1577278"/>
                      <a:gd name="connsiteX560" fmla="*/ 161451 w 1569551"/>
                      <a:gd name="connsiteY560" fmla="*/ 888595 h 1577278"/>
                      <a:gd name="connsiteX561" fmla="*/ 157091 w 1569551"/>
                      <a:gd name="connsiteY561" fmla="*/ 880557 h 1577278"/>
                      <a:gd name="connsiteX562" fmla="*/ 169490 w 1569551"/>
                      <a:gd name="connsiteY562" fmla="*/ 918160 h 1577278"/>
                      <a:gd name="connsiteX563" fmla="*/ 169353 w 1569551"/>
                      <a:gd name="connsiteY563" fmla="*/ 913255 h 1577278"/>
                      <a:gd name="connsiteX564" fmla="*/ 235024 w 1569551"/>
                      <a:gd name="connsiteY564" fmla="*/ 1033560 h 1577278"/>
                      <a:gd name="connsiteX565" fmla="*/ 271265 w 1569551"/>
                      <a:gd name="connsiteY565" fmla="*/ 1077023 h 1577278"/>
                      <a:gd name="connsiteX566" fmla="*/ 318951 w 1569551"/>
                      <a:gd name="connsiteY566" fmla="*/ 1133837 h 1577278"/>
                      <a:gd name="connsiteX567" fmla="*/ 306417 w 1569551"/>
                      <a:gd name="connsiteY567" fmla="*/ 1133837 h 1577278"/>
                      <a:gd name="connsiteX568" fmla="*/ 280530 w 1569551"/>
                      <a:gd name="connsiteY568" fmla="*/ 1105498 h 1577278"/>
                      <a:gd name="connsiteX569" fmla="*/ 278623 w 1569551"/>
                      <a:gd name="connsiteY569" fmla="*/ 1094735 h 1577278"/>
                      <a:gd name="connsiteX570" fmla="*/ 267995 w 1569551"/>
                      <a:gd name="connsiteY570" fmla="*/ 1093509 h 1577278"/>
                      <a:gd name="connsiteX571" fmla="*/ 309142 w 1569551"/>
                      <a:gd name="connsiteY571" fmla="*/ 1140786 h 1577278"/>
                      <a:gd name="connsiteX572" fmla="*/ 344157 w 1569551"/>
                      <a:gd name="connsiteY572" fmla="*/ 1174030 h 1577278"/>
                      <a:gd name="connsiteX573" fmla="*/ 343884 w 1569551"/>
                      <a:gd name="connsiteY573" fmla="*/ 1175392 h 1577278"/>
                      <a:gd name="connsiteX574" fmla="*/ 361187 w 1569551"/>
                      <a:gd name="connsiteY574" fmla="*/ 1191197 h 1577278"/>
                      <a:gd name="connsiteX575" fmla="*/ 354239 w 1569551"/>
                      <a:gd name="connsiteY575" fmla="*/ 1179480 h 1577278"/>
                      <a:gd name="connsiteX576" fmla="*/ 368681 w 1569551"/>
                      <a:gd name="connsiteY576" fmla="*/ 1192968 h 1577278"/>
                      <a:gd name="connsiteX577" fmla="*/ 366365 w 1569551"/>
                      <a:gd name="connsiteY577" fmla="*/ 1190924 h 1577278"/>
                      <a:gd name="connsiteX578" fmla="*/ 386802 w 1569551"/>
                      <a:gd name="connsiteY578" fmla="*/ 1212996 h 1577278"/>
                      <a:gd name="connsiteX579" fmla="*/ 400018 w 1569551"/>
                      <a:gd name="connsiteY579" fmla="*/ 1225667 h 1577278"/>
                      <a:gd name="connsiteX580" fmla="*/ 413233 w 1569551"/>
                      <a:gd name="connsiteY580" fmla="*/ 1237520 h 1577278"/>
                      <a:gd name="connsiteX581" fmla="*/ 426449 w 1569551"/>
                      <a:gd name="connsiteY581" fmla="*/ 1245286 h 1577278"/>
                      <a:gd name="connsiteX582" fmla="*/ 443071 w 1569551"/>
                      <a:gd name="connsiteY582" fmla="*/ 1273217 h 1577278"/>
                      <a:gd name="connsiteX583" fmla="*/ 510649 w 1569551"/>
                      <a:gd name="connsiteY583" fmla="*/ 1316815 h 1577278"/>
                      <a:gd name="connsiteX584" fmla="*/ 536808 w 1569551"/>
                      <a:gd name="connsiteY584" fmla="*/ 1342430 h 1577278"/>
                      <a:gd name="connsiteX585" fmla="*/ 567191 w 1569551"/>
                      <a:gd name="connsiteY585" fmla="*/ 1352920 h 1577278"/>
                      <a:gd name="connsiteX586" fmla="*/ 608065 w 1569551"/>
                      <a:gd name="connsiteY586" fmla="*/ 1376219 h 1577278"/>
                      <a:gd name="connsiteX587" fmla="*/ 594713 w 1569551"/>
                      <a:gd name="connsiteY587" fmla="*/ 1371586 h 1577278"/>
                      <a:gd name="connsiteX588" fmla="*/ 670874 w 1569551"/>
                      <a:gd name="connsiteY588" fmla="*/ 1407828 h 1577278"/>
                      <a:gd name="connsiteX589" fmla="*/ 729732 w 1569551"/>
                      <a:gd name="connsiteY589" fmla="*/ 1431943 h 1577278"/>
                      <a:gd name="connsiteX590" fmla="*/ 794177 w 1569551"/>
                      <a:gd name="connsiteY590" fmla="*/ 1471454 h 1577278"/>
                      <a:gd name="connsiteX591" fmla="*/ 814205 w 1569551"/>
                      <a:gd name="connsiteY591" fmla="*/ 1473362 h 1577278"/>
                      <a:gd name="connsiteX592" fmla="*/ 832462 w 1569551"/>
                      <a:gd name="connsiteY592" fmla="*/ 1478130 h 1577278"/>
                      <a:gd name="connsiteX593" fmla="*/ 810254 w 1569551"/>
                      <a:gd name="connsiteY593" fmla="*/ 1466686 h 1577278"/>
                      <a:gd name="connsiteX594" fmla="*/ 845814 w 1569551"/>
                      <a:gd name="connsiteY594" fmla="*/ 1467912 h 1577278"/>
                      <a:gd name="connsiteX595" fmla="*/ 897178 w 1569551"/>
                      <a:gd name="connsiteY595" fmla="*/ 1475542 h 1577278"/>
                      <a:gd name="connsiteX596" fmla="*/ 895952 w 1569551"/>
                      <a:gd name="connsiteY596" fmla="*/ 1478948 h 1577278"/>
                      <a:gd name="connsiteX597" fmla="*/ 863253 w 1569551"/>
                      <a:gd name="connsiteY597" fmla="*/ 1471591 h 1577278"/>
                      <a:gd name="connsiteX598" fmla="*/ 841999 w 1569551"/>
                      <a:gd name="connsiteY598" fmla="*/ 1470501 h 1577278"/>
                      <a:gd name="connsiteX599" fmla="*/ 867749 w 1569551"/>
                      <a:gd name="connsiteY599" fmla="*/ 1481401 h 1577278"/>
                      <a:gd name="connsiteX600" fmla="*/ 895271 w 1569551"/>
                      <a:gd name="connsiteY600" fmla="*/ 1489439 h 1577278"/>
                      <a:gd name="connsiteX601" fmla="*/ 914345 w 1569551"/>
                      <a:gd name="connsiteY601" fmla="*/ 1490392 h 1577278"/>
                      <a:gd name="connsiteX602" fmla="*/ 917343 w 1569551"/>
                      <a:gd name="connsiteY602" fmla="*/ 1493526 h 1577278"/>
                      <a:gd name="connsiteX603" fmla="*/ 929877 w 1569551"/>
                      <a:gd name="connsiteY603" fmla="*/ 1492300 h 1577278"/>
                      <a:gd name="connsiteX604" fmla="*/ 921430 w 1569551"/>
                      <a:gd name="connsiteY604" fmla="*/ 1495979 h 1577278"/>
                      <a:gd name="connsiteX605" fmla="*/ 910803 w 1569551"/>
                      <a:gd name="connsiteY605" fmla="*/ 1497614 h 1577278"/>
                      <a:gd name="connsiteX606" fmla="*/ 868022 w 1569551"/>
                      <a:gd name="connsiteY606" fmla="*/ 1493935 h 1577278"/>
                      <a:gd name="connsiteX607" fmla="*/ 849492 w 1569551"/>
                      <a:gd name="connsiteY607" fmla="*/ 1495025 h 1577278"/>
                      <a:gd name="connsiteX608" fmla="*/ 888731 w 1569551"/>
                      <a:gd name="connsiteY608" fmla="*/ 1499385 h 1577278"/>
                      <a:gd name="connsiteX609" fmla="*/ 929332 w 1569551"/>
                      <a:gd name="connsiteY609" fmla="*/ 1502791 h 1577278"/>
                      <a:gd name="connsiteX610" fmla="*/ 933556 w 1569551"/>
                      <a:gd name="connsiteY610" fmla="*/ 1505244 h 1577278"/>
                      <a:gd name="connsiteX611" fmla="*/ 959851 w 1569551"/>
                      <a:gd name="connsiteY611" fmla="*/ 1501973 h 1577278"/>
                      <a:gd name="connsiteX612" fmla="*/ 973749 w 1569551"/>
                      <a:gd name="connsiteY612" fmla="*/ 1505652 h 1577278"/>
                      <a:gd name="connsiteX613" fmla="*/ 1039555 w 1569551"/>
                      <a:gd name="connsiteY613" fmla="*/ 1498567 h 1577278"/>
                      <a:gd name="connsiteX614" fmla="*/ 1004268 w 1569551"/>
                      <a:gd name="connsiteY614" fmla="*/ 1498295 h 1577278"/>
                      <a:gd name="connsiteX615" fmla="*/ 982196 w 1569551"/>
                      <a:gd name="connsiteY615" fmla="*/ 1495706 h 1577278"/>
                      <a:gd name="connsiteX616" fmla="*/ 923610 w 1569551"/>
                      <a:gd name="connsiteY616" fmla="*/ 1489030 h 1577278"/>
                      <a:gd name="connsiteX617" fmla="*/ 981515 w 1569551"/>
                      <a:gd name="connsiteY617" fmla="*/ 1487804 h 1577278"/>
                      <a:gd name="connsiteX618" fmla="*/ 980561 w 1569551"/>
                      <a:gd name="connsiteY618" fmla="*/ 1491346 h 1577278"/>
                      <a:gd name="connsiteX619" fmla="*/ 1047730 w 1569551"/>
                      <a:gd name="connsiteY619" fmla="*/ 1492028 h 1577278"/>
                      <a:gd name="connsiteX620" fmla="*/ 1031925 w 1569551"/>
                      <a:gd name="connsiteY620" fmla="*/ 1493799 h 1577278"/>
                      <a:gd name="connsiteX621" fmla="*/ 1115989 w 1569551"/>
                      <a:gd name="connsiteY621" fmla="*/ 1492436 h 1577278"/>
                      <a:gd name="connsiteX622" fmla="*/ 1092827 w 1569551"/>
                      <a:gd name="connsiteY622" fmla="*/ 1493526 h 1577278"/>
                      <a:gd name="connsiteX623" fmla="*/ 1121712 w 1569551"/>
                      <a:gd name="connsiteY623" fmla="*/ 1491210 h 1577278"/>
                      <a:gd name="connsiteX624" fmla="*/ 1151686 w 1569551"/>
                      <a:gd name="connsiteY624" fmla="*/ 1489303 h 1577278"/>
                      <a:gd name="connsiteX625" fmla="*/ 1190379 w 1569551"/>
                      <a:gd name="connsiteY625" fmla="*/ 1478812 h 1577278"/>
                      <a:gd name="connsiteX626" fmla="*/ 1203595 w 1569551"/>
                      <a:gd name="connsiteY626" fmla="*/ 1481809 h 1577278"/>
                      <a:gd name="connsiteX627" fmla="*/ 1260410 w 1569551"/>
                      <a:gd name="connsiteY627" fmla="*/ 1468185 h 1577278"/>
                      <a:gd name="connsiteX628" fmla="*/ 1265315 w 1569551"/>
                      <a:gd name="connsiteY628" fmla="*/ 1469138 h 1577278"/>
                      <a:gd name="connsiteX629" fmla="*/ 1263816 w 1569551"/>
                      <a:gd name="connsiteY629" fmla="*/ 1470092 h 1577278"/>
                      <a:gd name="connsiteX630" fmla="*/ 1262453 w 1569551"/>
                      <a:gd name="connsiteY630" fmla="*/ 1470637 h 1577278"/>
                      <a:gd name="connsiteX631" fmla="*/ 1259047 w 1569551"/>
                      <a:gd name="connsiteY631" fmla="*/ 1471454 h 1577278"/>
                      <a:gd name="connsiteX632" fmla="*/ 1234114 w 1569551"/>
                      <a:gd name="connsiteY632" fmla="*/ 1479902 h 1577278"/>
                      <a:gd name="connsiteX633" fmla="*/ 1263816 w 1569551"/>
                      <a:gd name="connsiteY633" fmla="*/ 1474997 h 1577278"/>
                      <a:gd name="connsiteX634" fmla="*/ 1278939 w 1569551"/>
                      <a:gd name="connsiteY634" fmla="*/ 1470909 h 1577278"/>
                      <a:gd name="connsiteX635" fmla="*/ 1296787 w 1569551"/>
                      <a:gd name="connsiteY635" fmla="*/ 1462462 h 1577278"/>
                      <a:gd name="connsiteX636" fmla="*/ 1289021 w 1569551"/>
                      <a:gd name="connsiteY636" fmla="*/ 1462462 h 1577278"/>
                      <a:gd name="connsiteX637" fmla="*/ 1300602 w 1569551"/>
                      <a:gd name="connsiteY637" fmla="*/ 1460010 h 1577278"/>
                      <a:gd name="connsiteX638" fmla="*/ 1298695 w 1569551"/>
                      <a:gd name="connsiteY638" fmla="*/ 1458102 h 1577278"/>
                      <a:gd name="connsiteX639" fmla="*/ 1307551 w 1569551"/>
                      <a:gd name="connsiteY639" fmla="*/ 1460555 h 1577278"/>
                      <a:gd name="connsiteX640" fmla="*/ 1314091 w 1569551"/>
                      <a:gd name="connsiteY640" fmla="*/ 1456467 h 1577278"/>
                      <a:gd name="connsiteX641" fmla="*/ 1325535 w 1569551"/>
                      <a:gd name="connsiteY641" fmla="*/ 1453334 h 1577278"/>
                      <a:gd name="connsiteX642" fmla="*/ 1312319 w 1569551"/>
                      <a:gd name="connsiteY642" fmla="*/ 1459737 h 1577278"/>
                      <a:gd name="connsiteX643" fmla="*/ 1299921 w 1569551"/>
                      <a:gd name="connsiteY643" fmla="*/ 1464233 h 1577278"/>
                      <a:gd name="connsiteX644" fmla="*/ 1329759 w 1569551"/>
                      <a:gd name="connsiteY644" fmla="*/ 1457012 h 1577278"/>
                      <a:gd name="connsiteX645" fmla="*/ 1367090 w 1569551"/>
                      <a:gd name="connsiteY645" fmla="*/ 1444614 h 1577278"/>
                      <a:gd name="connsiteX646" fmla="*/ 1380033 w 1569551"/>
                      <a:gd name="connsiteY646" fmla="*/ 1443797 h 1577278"/>
                      <a:gd name="connsiteX647" fmla="*/ 1377309 w 1569551"/>
                      <a:gd name="connsiteY647" fmla="*/ 1440390 h 1577278"/>
                      <a:gd name="connsiteX648" fmla="*/ 1361095 w 1569551"/>
                      <a:gd name="connsiteY648" fmla="*/ 1441208 h 1577278"/>
                      <a:gd name="connsiteX649" fmla="*/ 1331939 w 1569551"/>
                      <a:gd name="connsiteY649" fmla="*/ 1449655 h 1577278"/>
                      <a:gd name="connsiteX650" fmla="*/ 1328260 w 1569551"/>
                      <a:gd name="connsiteY650" fmla="*/ 1448565 h 1577278"/>
                      <a:gd name="connsiteX651" fmla="*/ 1342157 w 1569551"/>
                      <a:gd name="connsiteY651" fmla="*/ 1445568 h 1577278"/>
                      <a:gd name="connsiteX652" fmla="*/ 1329895 w 1569551"/>
                      <a:gd name="connsiteY652" fmla="*/ 1445568 h 1577278"/>
                      <a:gd name="connsiteX653" fmla="*/ 1353193 w 1569551"/>
                      <a:gd name="connsiteY653" fmla="*/ 1442570 h 1577278"/>
                      <a:gd name="connsiteX654" fmla="*/ 1367090 w 1569551"/>
                      <a:gd name="connsiteY654" fmla="*/ 1436984 h 1577278"/>
                      <a:gd name="connsiteX655" fmla="*/ 1329350 w 1569551"/>
                      <a:gd name="connsiteY655" fmla="*/ 1442843 h 1577278"/>
                      <a:gd name="connsiteX656" fmla="*/ 1336707 w 1569551"/>
                      <a:gd name="connsiteY656" fmla="*/ 1438892 h 1577278"/>
                      <a:gd name="connsiteX657" fmla="*/ 1343520 w 1569551"/>
                      <a:gd name="connsiteY657" fmla="*/ 1434396 h 1577278"/>
                      <a:gd name="connsiteX658" fmla="*/ 1358370 w 1569551"/>
                      <a:gd name="connsiteY658" fmla="*/ 1432761 h 1577278"/>
                      <a:gd name="connsiteX659" fmla="*/ 1358234 w 1569551"/>
                      <a:gd name="connsiteY659" fmla="*/ 1430717 h 1577278"/>
                      <a:gd name="connsiteX660" fmla="*/ 1350604 w 1569551"/>
                      <a:gd name="connsiteY660" fmla="*/ 1431671 h 1577278"/>
                      <a:gd name="connsiteX661" fmla="*/ 1335072 w 1569551"/>
                      <a:gd name="connsiteY661" fmla="*/ 1433850 h 1577278"/>
                      <a:gd name="connsiteX662" fmla="*/ 1361913 w 1569551"/>
                      <a:gd name="connsiteY662" fmla="*/ 1429627 h 1577278"/>
                      <a:gd name="connsiteX663" fmla="*/ 1375946 w 1569551"/>
                      <a:gd name="connsiteY663" fmla="*/ 1427447 h 1577278"/>
                      <a:gd name="connsiteX664" fmla="*/ 1383167 w 1569551"/>
                      <a:gd name="connsiteY664" fmla="*/ 1427583 h 1577278"/>
                      <a:gd name="connsiteX665" fmla="*/ 1388753 w 1569551"/>
                      <a:gd name="connsiteY665" fmla="*/ 1427583 h 1577278"/>
                      <a:gd name="connsiteX666" fmla="*/ 1376355 w 1569551"/>
                      <a:gd name="connsiteY666" fmla="*/ 1437257 h 1577278"/>
                      <a:gd name="connsiteX667" fmla="*/ 1401696 w 1569551"/>
                      <a:gd name="connsiteY667" fmla="*/ 1429218 h 1577278"/>
                      <a:gd name="connsiteX668" fmla="*/ 1413414 w 1569551"/>
                      <a:gd name="connsiteY668" fmla="*/ 1432897 h 1577278"/>
                      <a:gd name="connsiteX669" fmla="*/ 1429763 w 1569551"/>
                      <a:gd name="connsiteY669" fmla="*/ 1421588 h 1577278"/>
                      <a:gd name="connsiteX670" fmla="*/ 1426221 w 1569551"/>
                      <a:gd name="connsiteY670" fmla="*/ 1421043 h 1577278"/>
                      <a:gd name="connsiteX671" fmla="*/ 1423223 w 1569551"/>
                      <a:gd name="connsiteY671" fmla="*/ 1420226 h 1577278"/>
                      <a:gd name="connsiteX672" fmla="*/ 1419681 w 1569551"/>
                      <a:gd name="connsiteY672" fmla="*/ 1419681 h 1577278"/>
                      <a:gd name="connsiteX673" fmla="*/ 1406465 w 1569551"/>
                      <a:gd name="connsiteY673" fmla="*/ 1420499 h 1577278"/>
                      <a:gd name="connsiteX674" fmla="*/ 1395565 w 1569551"/>
                      <a:gd name="connsiteY674" fmla="*/ 1423087 h 1577278"/>
                      <a:gd name="connsiteX675" fmla="*/ 1360823 w 1569551"/>
                      <a:gd name="connsiteY675" fmla="*/ 1426494 h 1577278"/>
                      <a:gd name="connsiteX676" fmla="*/ 1369679 w 1569551"/>
                      <a:gd name="connsiteY676" fmla="*/ 1425131 h 1577278"/>
                      <a:gd name="connsiteX677" fmla="*/ 1360687 w 1569551"/>
                      <a:gd name="connsiteY677" fmla="*/ 1425131 h 1577278"/>
                      <a:gd name="connsiteX678" fmla="*/ 1352239 w 1569551"/>
                      <a:gd name="connsiteY678" fmla="*/ 1425812 h 1577278"/>
                      <a:gd name="connsiteX679" fmla="*/ 1327851 w 1569551"/>
                      <a:gd name="connsiteY679" fmla="*/ 1431262 h 1577278"/>
                      <a:gd name="connsiteX680" fmla="*/ 1299649 w 1569551"/>
                      <a:gd name="connsiteY680" fmla="*/ 1436030 h 1577278"/>
                      <a:gd name="connsiteX681" fmla="*/ 1306324 w 1569551"/>
                      <a:gd name="connsiteY681" fmla="*/ 1434396 h 1577278"/>
                      <a:gd name="connsiteX682" fmla="*/ 1417228 w 1569551"/>
                      <a:gd name="connsiteY682" fmla="*/ 1412324 h 1577278"/>
                      <a:gd name="connsiteX683" fmla="*/ 1432216 w 1569551"/>
                      <a:gd name="connsiteY683" fmla="*/ 1409872 h 1577278"/>
                      <a:gd name="connsiteX684" fmla="*/ 1428265 w 1569551"/>
                      <a:gd name="connsiteY684" fmla="*/ 1409872 h 1577278"/>
                      <a:gd name="connsiteX685" fmla="*/ 1363548 w 1569551"/>
                      <a:gd name="connsiteY685" fmla="*/ 1407964 h 1577278"/>
                      <a:gd name="connsiteX686" fmla="*/ 1298150 w 1569551"/>
                      <a:gd name="connsiteY686" fmla="*/ 1401969 h 1577278"/>
                      <a:gd name="connsiteX687" fmla="*/ 1342021 w 1569551"/>
                      <a:gd name="connsiteY687" fmla="*/ 1397745 h 1577278"/>
                      <a:gd name="connsiteX688" fmla="*/ 1366273 w 1569551"/>
                      <a:gd name="connsiteY688" fmla="*/ 1400062 h 1577278"/>
                      <a:gd name="connsiteX689" fmla="*/ 1328260 w 1569551"/>
                      <a:gd name="connsiteY689" fmla="*/ 1403195 h 1577278"/>
                      <a:gd name="connsiteX690" fmla="*/ 1372131 w 1569551"/>
                      <a:gd name="connsiteY690" fmla="*/ 1404694 h 1577278"/>
                      <a:gd name="connsiteX691" fmla="*/ 1441889 w 1569551"/>
                      <a:gd name="connsiteY691" fmla="*/ 1403195 h 1577278"/>
                      <a:gd name="connsiteX692" fmla="*/ 1423360 w 1569551"/>
                      <a:gd name="connsiteY692" fmla="*/ 1400743 h 1577278"/>
                      <a:gd name="connsiteX693" fmla="*/ 1383576 w 1569551"/>
                      <a:gd name="connsiteY693" fmla="*/ 1400334 h 1577278"/>
                      <a:gd name="connsiteX694" fmla="*/ 1364365 w 1569551"/>
                      <a:gd name="connsiteY694" fmla="*/ 1397745 h 1577278"/>
                      <a:gd name="connsiteX695" fmla="*/ 1388481 w 1569551"/>
                      <a:gd name="connsiteY695" fmla="*/ 1398427 h 1577278"/>
                      <a:gd name="connsiteX696" fmla="*/ 1400062 w 1569551"/>
                      <a:gd name="connsiteY696" fmla="*/ 1398427 h 1577278"/>
                      <a:gd name="connsiteX697" fmla="*/ 1391069 w 1569551"/>
                      <a:gd name="connsiteY697" fmla="*/ 1397473 h 1577278"/>
                      <a:gd name="connsiteX698" fmla="*/ 1311366 w 1569551"/>
                      <a:gd name="connsiteY698" fmla="*/ 1390797 h 1577278"/>
                      <a:gd name="connsiteX699" fmla="*/ 1302782 w 1569551"/>
                      <a:gd name="connsiteY699" fmla="*/ 1391614 h 1577278"/>
                      <a:gd name="connsiteX700" fmla="*/ 1340250 w 1569551"/>
                      <a:gd name="connsiteY700" fmla="*/ 1395838 h 1577278"/>
                      <a:gd name="connsiteX701" fmla="*/ 1301556 w 1569551"/>
                      <a:gd name="connsiteY701" fmla="*/ 1394612 h 1577278"/>
                      <a:gd name="connsiteX702" fmla="*/ 1282345 w 1569551"/>
                      <a:gd name="connsiteY702" fmla="*/ 1398291 h 1577278"/>
                      <a:gd name="connsiteX703" fmla="*/ 1286705 w 1569551"/>
                      <a:gd name="connsiteY703" fmla="*/ 1398836 h 1577278"/>
                      <a:gd name="connsiteX704" fmla="*/ 1277168 w 1569551"/>
                      <a:gd name="connsiteY704" fmla="*/ 1399380 h 1577278"/>
                      <a:gd name="connsiteX705" fmla="*/ 1259592 w 1569551"/>
                      <a:gd name="connsiteY705" fmla="*/ 1396928 h 1577278"/>
                      <a:gd name="connsiteX706" fmla="*/ 114583 w 1569551"/>
                      <a:gd name="connsiteY706" fmla="*/ 183659 h 1577278"/>
                      <a:gd name="connsiteX707" fmla="*/ 116763 w 1569551"/>
                      <a:gd name="connsiteY707" fmla="*/ 187338 h 1577278"/>
                      <a:gd name="connsiteX708" fmla="*/ 114583 w 1569551"/>
                      <a:gd name="connsiteY708" fmla="*/ 183659 h 1577278"/>
                      <a:gd name="connsiteX709" fmla="*/ 1279212 w 1569551"/>
                      <a:gd name="connsiteY709" fmla="*/ 1508241 h 1577278"/>
                      <a:gd name="connsiteX710" fmla="*/ 1310276 w 1569551"/>
                      <a:gd name="connsiteY710" fmla="*/ 1501156 h 1577278"/>
                      <a:gd name="connsiteX711" fmla="*/ 1325944 w 1569551"/>
                      <a:gd name="connsiteY711" fmla="*/ 1497614 h 1577278"/>
                      <a:gd name="connsiteX712" fmla="*/ 1341340 w 1569551"/>
                      <a:gd name="connsiteY712" fmla="*/ 1493117 h 1577278"/>
                      <a:gd name="connsiteX713" fmla="*/ 1401288 w 1569551"/>
                      <a:gd name="connsiteY713" fmla="*/ 1474043 h 1577278"/>
                      <a:gd name="connsiteX714" fmla="*/ 1348016 w 1569551"/>
                      <a:gd name="connsiteY714" fmla="*/ 1486169 h 1577278"/>
                      <a:gd name="connsiteX715" fmla="*/ 1319813 w 1569551"/>
                      <a:gd name="connsiteY715" fmla="*/ 1489848 h 1577278"/>
                      <a:gd name="connsiteX716" fmla="*/ 1324854 w 1569551"/>
                      <a:gd name="connsiteY716" fmla="*/ 1484943 h 1577278"/>
                      <a:gd name="connsiteX717" fmla="*/ 1371314 w 1569551"/>
                      <a:gd name="connsiteY717" fmla="*/ 1469274 h 1577278"/>
                      <a:gd name="connsiteX718" fmla="*/ 1376082 w 1569551"/>
                      <a:gd name="connsiteY718" fmla="*/ 1466822 h 1577278"/>
                      <a:gd name="connsiteX719" fmla="*/ 1350877 w 1569551"/>
                      <a:gd name="connsiteY719" fmla="*/ 1474452 h 1577278"/>
                      <a:gd name="connsiteX720" fmla="*/ 1322129 w 1569551"/>
                      <a:gd name="connsiteY720" fmla="*/ 1483308 h 1577278"/>
                      <a:gd name="connsiteX721" fmla="*/ 1285751 w 1569551"/>
                      <a:gd name="connsiteY721" fmla="*/ 1501156 h 1577278"/>
                      <a:gd name="connsiteX722" fmla="*/ 1264088 w 1569551"/>
                      <a:gd name="connsiteY722" fmla="*/ 1510693 h 1577278"/>
                      <a:gd name="connsiteX723" fmla="*/ 1255369 w 1569551"/>
                      <a:gd name="connsiteY723" fmla="*/ 1514645 h 1577278"/>
                      <a:gd name="connsiteX724" fmla="*/ 1267358 w 1569551"/>
                      <a:gd name="connsiteY724" fmla="*/ 1513282 h 1577278"/>
                      <a:gd name="connsiteX725" fmla="*/ 1285070 w 1569551"/>
                      <a:gd name="connsiteY725" fmla="*/ 1508650 h 1577278"/>
                      <a:gd name="connsiteX726" fmla="*/ 1279075 w 1569551"/>
                      <a:gd name="connsiteY726" fmla="*/ 1508105 h 1577278"/>
                      <a:gd name="connsiteX727" fmla="*/ 1249238 w 1569551"/>
                      <a:gd name="connsiteY727" fmla="*/ 1499930 h 1577278"/>
                      <a:gd name="connsiteX728" fmla="*/ 1230572 w 1569551"/>
                      <a:gd name="connsiteY728" fmla="*/ 1506061 h 1577278"/>
                      <a:gd name="connsiteX729" fmla="*/ 1252099 w 1569551"/>
                      <a:gd name="connsiteY729" fmla="*/ 1501429 h 1577278"/>
                      <a:gd name="connsiteX730" fmla="*/ 1249238 w 1569551"/>
                      <a:gd name="connsiteY730" fmla="*/ 1499930 h 1577278"/>
                      <a:gd name="connsiteX731" fmla="*/ 1232207 w 1569551"/>
                      <a:gd name="connsiteY731" fmla="*/ 1507560 h 1577278"/>
                      <a:gd name="connsiteX732" fmla="*/ 1237657 w 1569551"/>
                      <a:gd name="connsiteY732" fmla="*/ 1506878 h 1577278"/>
                      <a:gd name="connsiteX733" fmla="*/ 1232207 w 1569551"/>
                      <a:gd name="connsiteY733" fmla="*/ 1507560 h 1577278"/>
                      <a:gd name="connsiteX734" fmla="*/ 1439028 w 1569551"/>
                      <a:gd name="connsiteY734" fmla="*/ 1400334 h 1577278"/>
                      <a:gd name="connsiteX735" fmla="*/ 1441344 w 1569551"/>
                      <a:gd name="connsiteY735" fmla="*/ 1400334 h 1577278"/>
                      <a:gd name="connsiteX736" fmla="*/ 1427175 w 1569551"/>
                      <a:gd name="connsiteY736" fmla="*/ 1399789 h 1577278"/>
                      <a:gd name="connsiteX737" fmla="*/ 1439028 w 1569551"/>
                      <a:gd name="connsiteY737" fmla="*/ 1400334 h 1577278"/>
                      <a:gd name="connsiteX738" fmla="*/ 1466686 w 1569551"/>
                      <a:gd name="connsiteY738" fmla="*/ 1403604 h 1577278"/>
                      <a:gd name="connsiteX739" fmla="*/ 1483853 w 1569551"/>
                      <a:gd name="connsiteY739" fmla="*/ 1401015 h 1577278"/>
                      <a:gd name="connsiteX740" fmla="*/ 1471046 w 1569551"/>
                      <a:gd name="connsiteY740" fmla="*/ 1401015 h 1577278"/>
                      <a:gd name="connsiteX741" fmla="*/ 1466550 w 1569551"/>
                      <a:gd name="connsiteY741" fmla="*/ 1403740 h 1577278"/>
                      <a:gd name="connsiteX742" fmla="*/ 1404422 w 1569551"/>
                      <a:gd name="connsiteY742" fmla="*/ 1444205 h 1577278"/>
                      <a:gd name="connsiteX743" fmla="*/ 1399789 w 1569551"/>
                      <a:gd name="connsiteY743" fmla="*/ 1457285 h 1577278"/>
                      <a:gd name="connsiteX744" fmla="*/ 1414640 w 1569551"/>
                      <a:gd name="connsiteY744" fmla="*/ 1453743 h 1577278"/>
                      <a:gd name="connsiteX745" fmla="*/ 1436984 w 1569551"/>
                      <a:gd name="connsiteY745" fmla="*/ 1445023 h 1577278"/>
                      <a:gd name="connsiteX746" fmla="*/ 1435077 w 1569551"/>
                      <a:gd name="connsiteY746" fmla="*/ 1443388 h 1577278"/>
                      <a:gd name="connsiteX747" fmla="*/ 1412187 w 1569551"/>
                      <a:gd name="connsiteY747" fmla="*/ 1447203 h 1577278"/>
                      <a:gd name="connsiteX748" fmla="*/ 1429355 w 1569551"/>
                      <a:gd name="connsiteY748" fmla="*/ 1440390 h 1577278"/>
                      <a:gd name="connsiteX749" fmla="*/ 1434668 w 1569551"/>
                      <a:gd name="connsiteY749" fmla="*/ 1433169 h 1577278"/>
                      <a:gd name="connsiteX750" fmla="*/ 1404558 w 1569551"/>
                      <a:gd name="connsiteY750" fmla="*/ 1444342 h 1577278"/>
                      <a:gd name="connsiteX751" fmla="*/ 64308 w 1569551"/>
                      <a:gd name="connsiteY751" fmla="*/ 673599 h 1577278"/>
                      <a:gd name="connsiteX752" fmla="*/ 65534 w 1569551"/>
                      <a:gd name="connsiteY752" fmla="*/ 666923 h 1577278"/>
                      <a:gd name="connsiteX753" fmla="*/ 71256 w 1569551"/>
                      <a:gd name="connsiteY753" fmla="*/ 682591 h 1577278"/>
                      <a:gd name="connsiteX754" fmla="*/ 90195 w 1569551"/>
                      <a:gd name="connsiteY754" fmla="*/ 760388 h 1577278"/>
                      <a:gd name="connsiteX755" fmla="*/ 91830 w 1569551"/>
                      <a:gd name="connsiteY755" fmla="*/ 786819 h 1577278"/>
                      <a:gd name="connsiteX756" fmla="*/ 87470 w 1569551"/>
                      <a:gd name="connsiteY756" fmla="*/ 770742 h 1577278"/>
                      <a:gd name="connsiteX757" fmla="*/ 72755 w 1569551"/>
                      <a:gd name="connsiteY757" fmla="*/ 717334 h 1577278"/>
                      <a:gd name="connsiteX758" fmla="*/ 64308 w 1569551"/>
                      <a:gd name="connsiteY758" fmla="*/ 673599 h 1577278"/>
                      <a:gd name="connsiteX759" fmla="*/ 178482 w 1569551"/>
                      <a:gd name="connsiteY759" fmla="*/ 995820 h 1577278"/>
                      <a:gd name="connsiteX760" fmla="*/ 175621 w 1569551"/>
                      <a:gd name="connsiteY760" fmla="*/ 992551 h 1577278"/>
                      <a:gd name="connsiteX761" fmla="*/ 269222 w 1569551"/>
                      <a:gd name="connsiteY761" fmla="*/ 1118987 h 1577278"/>
                      <a:gd name="connsiteX762" fmla="*/ 243199 w 1569551"/>
                      <a:gd name="connsiteY762" fmla="*/ 1071028 h 1577278"/>
                      <a:gd name="connsiteX763" fmla="*/ 253553 w 1569551"/>
                      <a:gd name="connsiteY763" fmla="*/ 1080157 h 1577278"/>
                      <a:gd name="connsiteX764" fmla="*/ 256006 w 1569551"/>
                      <a:gd name="connsiteY764" fmla="*/ 1088740 h 1577278"/>
                      <a:gd name="connsiteX765" fmla="*/ 272492 w 1569551"/>
                      <a:gd name="connsiteY765" fmla="*/ 1105362 h 1577278"/>
                      <a:gd name="connsiteX766" fmla="*/ 253417 w 1569551"/>
                      <a:gd name="connsiteY766" fmla="*/ 1072527 h 1577278"/>
                      <a:gd name="connsiteX767" fmla="*/ 218947 w 1569551"/>
                      <a:gd name="connsiteY767" fmla="*/ 1032334 h 1577278"/>
                      <a:gd name="connsiteX768" fmla="*/ 234207 w 1569551"/>
                      <a:gd name="connsiteY768" fmla="*/ 1060946 h 1577278"/>
                      <a:gd name="connsiteX769" fmla="*/ 197693 w 1569551"/>
                      <a:gd name="connsiteY769" fmla="*/ 1003178 h 1577278"/>
                      <a:gd name="connsiteX770" fmla="*/ 213906 w 1569551"/>
                      <a:gd name="connsiteY770" fmla="*/ 1031381 h 1577278"/>
                      <a:gd name="connsiteX771" fmla="*/ 204641 w 1569551"/>
                      <a:gd name="connsiteY771" fmla="*/ 1026748 h 1577278"/>
                      <a:gd name="connsiteX772" fmla="*/ 164312 w 1569551"/>
                      <a:gd name="connsiteY772" fmla="*/ 952631 h 1577278"/>
                      <a:gd name="connsiteX773" fmla="*/ 166765 w 1569551"/>
                      <a:gd name="connsiteY773" fmla="*/ 947726 h 1577278"/>
                      <a:gd name="connsiteX774" fmla="*/ 147690 w 1569551"/>
                      <a:gd name="connsiteY774" fmla="*/ 914618 h 1577278"/>
                      <a:gd name="connsiteX775" fmla="*/ 160361 w 1569551"/>
                      <a:gd name="connsiteY775" fmla="*/ 929332 h 1577278"/>
                      <a:gd name="connsiteX776" fmla="*/ 154230 w 1569551"/>
                      <a:gd name="connsiteY776" fmla="*/ 905762 h 1577278"/>
                      <a:gd name="connsiteX777" fmla="*/ 135565 w 1569551"/>
                      <a:gd name="connsiteY777" fmla="*/ 866251 h 1577278"/>
                      <a:gd name="connsiteX778" fmla="*/ 135428 w 1569551"/>
                      <a:gd name="connsiteY778" fmla="*/ 854397 h 1577278"/>
                      <a:gd name="connsiteX779" fmla="*/ 116218 w 1569551"/>
                      <a:gd name="connsiteY779" fmla="*/ 831508 h 1577278"/>
                      <a:gd name="connsiteX780" fmla="*/ 139379 w 1569551"/>
                      <a:gd name="connsiteY780" fmla="*/ 877423 h 1577278"/>
                      <a:gd name="connsiteX781" fmla="*/ 116490 w 1569551"/>
                      <a:gd name="connsiteY781" fmla="*/ 840228 h 1577278"/>
                      <a:gd name="connsiteX782" fmla="*/ 122485 w 1569551"/>
                      <a:gd name="connsiteY782" fmla="*/ 858076 h 1577278"/>
                      <a:gd name="connsiteX783" fmla="*/ 111585 w 1569551"/>
                      <a:gd name="connsiteY783" fmla="*/ 838320 h 1577278"/>
                      <a:gd name="connsiteX784" fmla="*/ 105999 w 1569551"/>
                      <a:gd name="connsiteY784" fmla="*/ 829737 h 1577278"/>
                      <a:gd name="connsiteX785" fmla="*/ 122485 w 1569551"/>
                      <a:gd name="connsiteY785" fmla="*/ 877286 h 1577278"/>
                      <a:gd name="connsiteX786" fmla="*/ 119215 w 1569551"/>
                      <a:gd name="connsiteY786" fmla="*/ 874970 h 1577278"/>
                      <a:gd name="connsiteX787" fmla="*/ 131750 w 1569551"/>
                      <a:gd name="connsiteY787" fmla="*/ 901674 h 1577278"/>
                      <a:gd name="connsiteX788" fmla="*/ 152731 w 1569551"/>
                      <a:gd name="connsiteY788" fmla="*/ 945818 h 1577278"/>
                      <a:gd name="connsiteX789" fmla="*/ 147282 w 1569551"/>
                      <a:gd name="connsiteY789" fmla="*/ 939006 h 1577278"/>
                      <a:gd name="connsiteX790" fmla="*/ 177937 w 1569551"/>
                      <a:gd name="connsiteY790" fmla="*/ 995684 h 1577278"/>
                      <a:gd name="connsiteX791" fmla="*/ 867613 w 1569551"/>
                      <a:gd name="connsiteY791" fmla="*/ 1515598 h 1577278"/>
                      <a:gd name="connsiteX792" fmla="*/ 837366 w 1569551"/>
                      <a:gd name="connsiteY792" fmla="*/ 1498840 h 1577278"/>
                      <a:gd name="connsiteX793" fmla="*/ 763249 w 1569551"/>
                      <a:gd name="connsiteY793" fmla="*/ 1475542 h 1577278"/>
                      <a:gd name="connsiteX794" fmla="*/ 769107 w 1569551"/>
                      <a:gd name="connsiteY794" fmla="*/ 1476904 h 1577278"/>
                      <a:gd name="connsiteX795" fmla="*/ 714473 w 1569551"/>
                      <a:gd name="connsiteY795" fmla="*/ 1458784 h 1577278"/>
                      <a:gd name="connsiteX796" fmla="*/ 655478 w 1569551"/>
                      <a:gd name="connsiteY796" fmla="*/ 1434532 h 1577278"/>
                      <a:gd name="connsiteX797" fmla="*/ 701666 w 1569551"/>
                      <a:gd name="connsiteY797" fmla="*/ 1443933 h 1577278"/>
                      <a:gd name="connsiteX798" fmla="*/ 678504 w 1569551"/>
                      <a:gd name="connsiteY798" fmla="*/ 1436848 h 1577278"/>
                      <a:gd name="connsiteX799" fmla="*/ 647440 w 1569551"/>
                      <a:gd name="connsiteY799" fmla="*/ 1420635 h 1577278"/>
                      <a:gd name="connsiteX800" fmla="*/ 663517 w 1569551"/>
                      <a:gd name="connsiteY800" fmla="*/ 1422679 h 1577278"/>
                      <a:gd name="connsiteX801" fmla="*/ 697442 w 1569551"/>
                      <a:gd name="connsiteY801" fmla="*/ 1437802 h 1577278"/>
                      <a:gd name="connsiteX802" fmla="*/ 751123 w 1569551"/>
                      <a:gd name="connsiteY802" fmla="*/ 1463007 h 1577278"/>
                      <a:gd name="connsiteX803" fmla="*/ 726054 w 1569551"/>
                      <a:gd name="connsiteY803" fmla="*/ 1446522 h 1577278"/>
                      <a:gd name="connsiteX804" fmla="*/ 687905 w 1569551"/>
                      <a:gd name="connsiteY804" fmla="*/ 1431262 h 1577278"/>
                      <a:gd name="connsiteX805" fmla="*/ 707933 w 1569551"/>
                      <a:gd name="connsiteY805" fmla="*/ 1431807 h 1577278"/>
                      <a:gd name="connsiteX806" fmla="*/ 677550 w 1569551"/>
                      <a:gd name="connsiteY806" fmla="*/ 1420635 h 1577278"/>
                      <a:gd name="connsiteX807" fmla="*/ 699077 w 1569551"/>
                      <a:gd name="connsiteY807" fmla="*/ 1422406 h 1577278"/>
                      <a:gd name="connsiteX808" fmla="*/ 653980 w 1569551"/>
                      <a:gd name="connsiteY808" fmla="*/ 1406193 h 1577278"/>
                      <a:gd name="connsiteX809" fmla="*/ 653707 w 1569551"/>
                      <a:gd name="connsiteY809" fmla="*/ 1404830 h 1577278"/>
                      <a:gd name="connsiteX810" fmla="*/ 616376 w 1569551"/>
                      <a:gd name="connsiteY810" fmla="*/ 1389435 h 1577278"/>
                      <a:gd name="connsiteX811" fmla="*/ 629319 w 1569551"/>
                      <a:gd name="connsiteY811" fmla="*/ 1399244 h 1577278"/>
                      <a:gd name="connsiteX812" fmla="*/ 656841 w 1569551"/>
                      <a:gd name="connsiteY812" fmla="*/ 1408509 h 1577278"/>
                      <a:gd name="connsiteX813" fmla="*/ 646350 w 1569551"/>
                      <a:gd name="connsiteY813" fmla="*/ 1408509 h 1577278"/>
                      <a:gd name="connsiteX814" fmla="*/ 677142 w 1569551"/>
                      <a:gd name="connsiteY814" fmla="*/ 1426221 h 1577278"/>
                      <a:gd name="connsiteX815" fmla="*/ 655342 w 1569551"/>
                      <a:gd name="connsiteY815" fmla="*/ 1415594 h 1577278"/>
                      <a:gd name="connsiteX816" fmla="*/ 636676 w 1569551"/>
                      <a:gd name="connsiteY816" fmla="*/ 1413550 h 1577278"/>
                      <a:gd name="connsiteX817" fmla="*/ 597165 w 1569551"/>
                      <a:gd name="connsiteY817" fmla="*/ 1393385 h 1577278"/>
                      <a:gd name="connsiteX818" fmla="*/ 576865 w 1569551"/>
                      <a:gd name="connsiteY818" fmla="*/ 1387527 h 1577278"/>
                      <a:gd name="connsiteX819" fmla="*/ 537217 w 1569551"/>
                      <a:gd name="connsiteY819" fmla="*/ 1358234 h 1577278"/>
                      <a:gd name="connsiteX820" fmla="*/ 513102 w 1569551"/>
                      <a:gd name="connsiteY820" fmla="*/ 1342566 h 1577278"/>
                      <a:gd name="connsiteX821" fmla="*/ 494845 w 1569551"/>
                      <a:gd name="connsiteY821" fmla="*/ 1329895 h 1577278"/>
                      <a:gd name="connsiteX822" fmla="*/ 477950 w 1569551"/>
                      <a:gd name="connsiteY822" fmla="*/ 1320494 h 1577278"/>
                      <a:gd name="connsiteX823" fmla="*/ 496207 w 1569551"/>
                      <a:gd name="connsiteY823" fmla="*/ 1336980 h 1577278"/>
                      <a:gd name="connsiteX824" fmla="*/ 471547 w 1569551"/>
                      <a:gd name="connsiteY824" fmla="*/ 1319813 h 1577278"/>
                      <a:gd name="connsiteX825" fmla="*/ 474135 w 1569551"/>
                      <a:gd name="connsiteY825" fmla="*/ 1320085 h 1577278"/>
                      <a:gd name="connsiteX826" fmla="*/ 450156 w 1569551"/>
                      <a:gd name="connsiteY826" fmla="*/ 1303464 h 1577278"/>
                      <a:gd name="connsiteX827" fmla="*/ 474135 w 1569551"/>
                      <a:gd name="connsiteY827" fmla="*/ 1315862 h 1577278"/>
                      <a:gd name="connsiteX828" fmla="*/ 452336 w 1569551"/>
                      <a:gd name="connsiteY828" fmla="*/ 1296651 h 1577278"/>
                      <a:gd name="connsiteX829" fmla="*/ 456832 w 1569551"/>
                      <a:gd name="connsiteY829" fmla="*/ 1298831 h 1577278"/>
                      <a:gd name="connsiteX830" fmla="*/ 426586 w 1569551"/>
                      <a:gd name="connsiteY830" fmla="*/ 1281391 h 1577278"/>
                      <a:gd name="connsiteX831" fmla="*/ 426177 w 1569551"/>
                      <a:gd name="connsiteY831" fmla="*/ 1286978 h 1577278"/>
                      <a:gd name="connsiteX832" fmla="*/ 441028 w 1569551"/>
                      <a:gd name="connsiteY832" fmla="*/ 1303736 h 1577278"/>
                      <a:gd name="connsiteX833" fmla="*/ 424269 w 1569551"/>
                      <a:gd name="connsiteY833" fmla="*/ 1290929 h 1577278"/>
                      <a:gd name="connsiteX834" fmla="*/ 408329 w 1569551"/>
                      <a:gd name="connsiteY834" fmla="*/ 1277304 h 1577278"/>
                      <a:gd name="connsiteX835" fmla="*/ 376447 w 1569551"/>
                      <a:gd name="connsiteY835" fmla="*/ 1249783 h 1577278"/>
                      <a:gd name="connsiteX836" fmla="*/ 387755 w 1569551"/>
                      <a:gd name="connsiteY836" fmla="*/ 1254687 h 1577278"/>
                      <a:gd name="connsiteX837" fmla="*/ 368545 w 1569551"/>
                      <a:gd name="connsiteY837" fmla="*/ 1232207 h 1577278"/>
                      <a:gd name="connsiteX838" fmla="*/ 324946 w 1569551"/>
                      <a:gd name="connsiteY838" fmla="*/ 1195557 h 1577278"/>
                      <a:gd name="connsiteX839" fmla="*/ 332985 w 1569551"/>
                      <a:gd name="connsiteY839" fmla="*/ 1200870 h 1577278"/>
                      <a:gd name="connsiteX840" fmla="*/ 308188 w 1569551"/>
                      <a:gd name="connsiteY840" fmla="*/ 1168989 h 1577278"/>
                      <a:gd name="connsiteX841" fmla="*/ 292520 w 1569551"/>
                      <a:gd name="connsiteY841" fmla="*/ 1153593 h 1577278"/>
                      <a:gd name="connsiteX842" fmla="*/ 279985 w 1569551"/>
                      <a:gd name="connsiteY842" fmla="*/ 1146508 h 1577278"/>
                      <a:gd name="connsiteX843" fmla="*/ 278759 w 1569551"/>
                      <a:gd name="connsiteY843" fmla="*/ 1146099 h 1577278"/>
                      <a:gd name="connsiteX844" fmla="*/ 310504 w 1569551"/>
                      <a:gd name="connsiteY844" fmla="*/ 1186973 h 1577278"/>
                      <a:gd name="connsiteX845" fmla="*/ 326717 w 1569551"/>
                      <a:gd name="connsiteY845" fmla="*/ 1205912 h 1577278"/>
                      <a:gd name="connsiteX846" fmla="*/ 340614 w 1569551"/>
                      <a:gd name="connsiteY846" fmla="*/ 1218310 h 1577278"/>
                      <a:gd name="connsiteX847" fmla="*/ 335710 w 1569551"/>
                      <a:gd name="connsiteY847" fmla="*/ 1215721 h 1577278"/>
                      <a:gd name="connsiteX848" fmla="*/ 373313 w 1569551"/>
                      <a:gd name="connsiteY848" fmla="*/ 1252507 h 1577278"/>
                      <a:gd name="connsiteX849" fmla="*/ 400971 w 1569551"/>
                      <a:gd name="connsiteY849" fmla="*/ 1279484 h 1577278"/>
                      <a:gd name="connsiteX850" fmla="*/ 403015 w 1569551"/>
                      <a:gd name="connsiteY850" fmla="*/ 1286978 h 1577278"/>
                      <a:gd name="connsiteX851" fmla="*/ 423997 w 1569551"/>
                      <a:gd name="connsiteY851" fmla="*/ 1301556 h 1577278"/>
                      <a:gd name="connsiteX852" fmla="*/ 418819 w 1569551"/>
                      <a:gd name="connsiteY852" fmla="*/ 1299512 h 1577278"/>
                      <a:gd name="connsiteX853" fmla="*/ 453290 w 1569551"/>
                      <a:gd name="connsiteY853" fmla="*/ 1326080 h 1577278"/>
                      <a:gd name="connsiteX854" fmla="*/ 451927 w 1569551"/>
                      <a:gd name="connsiteY854" fmla="*/ 1326080 h 1577278"/>
                      <a:gd name="connsiteX855" fmla="*/ 496207 w 1569551"/>
                      <a:gd name="connsiteY855" fmla="*/ 1349106 h 1577278"/>
                      <a:gd name="connsiteX856" fmla="*/ 502474 w 1569551"/>
                      <a:gd name="connsiteY856" fmla="*/ 1349787 h 1577278"/>
                      <a:gd name="connsiteX857" fmla="*/ 516644 w 1569551"/>
                      <a:gd name="connsiteY857" fmla="*/ 1358507 h 1577278"/>
                      <a:gd name="connsiteX858" fmla="*/ 516644 w 1569551"/>
                      <a:gd name="connsiteY858" fmla="*/ 1358507 h 1577278"/>
                      <a:gd name="connsiteX859" fmla="*/ 516644 w 1569551"/>
                      <a:gd name="connsiteY859" fmla="*/ 1358507 h 1577278"/>
                      <a:gd name="connsiteX860" fmla="*/ 540351 w 1569551"/>
                      <a:gd name="connsiteY860" fmla="*/ 1378262 h 1577278"/>
                      <a:gd name="connsiteX861" fmla="*/ 506562 w 1569551"/>
                      <a:gd name="connsiteY861" fmla="*/ 1356735 h 1577278"/>
                      <a:gd name="connsiteX862" fmla="*/ 519096 w 1569551"/>
                      <a:gd name="connsiteY862" fmla="*/ 1373630 h 1577278"/>
                      <a:gd name="connsiteX863" fmla="*/ 516508 w 1569551"/>
                      <a:gd name="connsiteY863" fmla="*/ 1374856 h 1577278"/>
                      <a:gd name="connsiteX864" fmla="*/ 532721 w 1569551"/>
                      <a:gd name="connsiteY864" fmla="*/ 1380851 h 1577278"/>
                      <a:gd name="connsiteX865" fmla="*/ 672782 w 1569551"/>
                      <a:gd name="connsiteY865" fmla="*/ 1455650 h 1577278"/>
                      <a:gd name="connsiteX866" fmla="*/ 659021 w 1569551"/>
                      <a:gd name="connsiteY866" fmla="*/ 1454969 h 1577278"/>
                      <a:gd name="connsiteX867" fmla="*/ 717061 w 1569551"/>
                      <a:gd name="connsiteY867" fmla="*/ 1474588 h 1577278"/>
                      <a:gd name="connsiteX868" fmla="*/ 692129 w 1569551"/>
                      <a:gd name="connsiteY868" fmla="*/ 1467776 h 1577278"/>
                      <a:gd name="connsiteX869" fmla="*/ 762568 w 1569551"/>
                      <a:gd name="connsiteY869" fmla="*/ 1490392 h 1577278"/>
                      <a:gd name="connsiteX870" fmla="*/ 833279 w 1569551"/>
                      <a:gd name="connsiteY870" fmla="*/ 1506197 h 1577278"/>
                      <a:gd name="connsiteX871" fmla="*/ 834778 w 1569551"/>
                      <a:gd name="connsiteY871" fmla="*/ 1509876 h 1577278"/>
                      <a:gd name="connsiteX872" fmla="*/ 867204 w 1569551"/>
                      <a:gd name="connsiteY872" fmla="*/ 1515598 h 1577278"/>
                      <a:gd name="connsiteX873" fmla="*/ 972250 w 1569551"/>
                      <a:gd name="connsiteY873" fmla="*/ 1526089 h 1577278"/>
                      <a:gd name="connsiteX874" fmla="*/ 1003314 w 1569551"/>
                      <a:gd name="connsiteY874" fmla="*/ 1527179 h 1577278"/>
                      <a:gd name="connsiteX875" fmla="*/ 1000317 w 1569551"/>
                      <a:gd name="connsiteY875" fmla="*/ 1526907 h 1577278"/>
                      <a:gd name="connsiteX876" fmla="*/ 1030972 w 1569551"/>
                      <a:gd name="connsiteY876" fmla="*/ 1525544 h 1577278"/>
                      <a:gd name="connsiteX877" fmla="*/ 1026339 w 1569551"/>
                      <a:gd name="connsiteY877" fmla="*/ 1518868 h 1577278"/>
                      <a:gd name="connsiteX878" fmla="*/ 1022525 w 1569551"/>
                      <a:gd name="connsiteY878" fmla="*/ 1522683 h 1577278"/>
                      <a:gd name="connsiteX879" fmla="*/ 1068576 w 1569551"/>
                      <a:gd name="connsiteY879" fmla="*/ 1522274 h 1577278"/>
                      <a:gd name="connsiteX880" fmla="*/ 1034378 w 1569551"/>
                      <a:gd name="connsiteY880" fmla="*/ 1518868 h 1577278"/>
                      <a:gd name="connsiteX881" fmla="*/ 1075933 w 1569551"/>
                      <a:gd name="connsiteY881" fmla="*/ 1515871 h 1577278"/>
                      <a:gd name="connsiteX882" fmla="*/ 1100321 w 1569551"/>
                      <a:gd name="connsiteY882" fmla="*/ 1522547 h 1577278"/>
                      <a:gd name="connsiteX883" fmla="*/ 1149097 w 1569551"/>
                      <a:gd name="connsiteY883" fmla="*/ 1518051 h 1577278"/>
                      <a:gd name="connsiteX884" fmla="*/ 1131794 w 1569551"/>
                      <a:gd name="connsiteY884" fmla="*/ 1513827 h 1577278"/>
                      <a:gd name="connsiteX885" fmla="*/ 1170215 w 1569551"/>
                      <a:gd name="connsiteY885" fmla="*/ 1510557 h 1577278"/>
                      <a:gd name="connsiteX886" fmla="*/ 1154138 w 1569551"/>
                      <a:gd name="connsiteY886" fmla="*/ 1514099 h 1577278"/>
                      <a:gd name="connsiteX887" fmla="*/ 1182886 w 1569551"/>
                      <a:gd name="connsiteY887" fmla="*/ 1514781 h 1577278"/>
                      <a:gd name="connsiteX888" fmla="*/ 1198282 w 1569551"/>
                      <a:gd name="connsiteY888" fmla="*/ 1512192 h 1577278"/>
                      <a:gd name="connsiteX889" fmla="*/ 1194331 w 1569551"/>
                      <a:gd name="connsiteY889" fmla="*/ 1511647 h 1577278"/>
                      <a:gd name="connsiteX890" fmla="*/ 1211089 w 1569551"/>
                      <a:gd name="connsiteY890" fmla="*/ 1506606 h 1577278"/>
                      <a:gd name="connsiteX891" fmla="*/ 1200325 w 1569551"/>
                      <a:gd name="connsiteY891" fmla="*/ 1504835 h 1577278"/>
                      <a:gd name="connsiteX892" fmla="*/ 1222806 w 1569551"/>
                      <a:gd name="connsiteY892" fmla="*/ 1501837 h 1577278"/>
                      <a:gd name="connsiteX893" fmla="*/ 1205366 w 1569551"/>
                      <a:gd name="connsiteY893" fmla="*/ 1500747 h 1577278"/>
                      <a:gd name="connsiteX894" fmla="*/ 1229618 w 1569551"/>
                      <a:gd name="connsiteY894" fmla="*/ 1495706 h 1577278"/>
                      <a:gd name="connsiteX895" fmla="*/ 1187382 w 1569551"/>
                      <a:gd name="connsiteY895" fmla="*/ 1501292 h 1577278"/>
                      <a:gd name="connsiteX896" fmla="*/ 1147734 w 1569551"/>
                      <a:gd name="connsiteY896" fmla="*/ 1506878 h 1577278"/>
                      <a:gd name="connsiteX897" fmla="*/ 1161223 w 1569551"/>
                      <a:gd name="connsiteY897" fmla="*/ 1508786 h 1577278"/>
                      <a:gd name="connsiteX898" fmla="*/ 1130840 w 1569551"/>
                      <a:gd name="connsiteY898" fmla="*/ 1509603 h 1577278"/>
                      <a:gd name="connsiteX899" fmla="*/ 1097051 w 1569551"/>
                      <a:gd name="connsiteY899" fmla="*/ 1508241 h 1577278"/>
                      <a:gd name="connsiteX900" fmla="*/ 1059583 w 1569551"/>
                      <a:gd name="connsiteY900" fmla="*/ 1510966 h 1577278"/>
                      <a:gd name="connsiteX901" fmla="*/ 1034105 w 1569551"/>
                      <a:gd name="connsiteY901" fmla="*/ 1514235 h 1577278"/>
                      <a:gd name="connsiteX902" fmla="*/ 994322 w 1569551"/>
                      <a:gd name="connsiteY902" fmla="*/ 1510012 h 1577278"/>
                      <a:gd name="connsiteX903" fmla="*/ 958353 w 1569551"/>
                      <a:gd name="connsiteY903" fmla="*/ 1512056 h 1577278"/>
                      <a:gd name="connsiteX904" fmla="*/ 945001 w 1569551"/>
                      <a:gd name="connsiteY904" fmla="*/ 1513418 h 1577278"/>
                      <a:gd name="connsiteX905" fmla="*/ 966255 w 1569551"/>
                      <a:gd name="connsiteY905" fmla="*/ 1515053 h 1577278"/>
                      <a:gd name="connsiteX906" fmla="*/ 985466 w 1569551"/>
                      <a:gd name="connsiteY906" fmla="*/ 1517914 h 1577278"/>
                      <a:gd name="connsiteX907" fmla="*/ 960396 w 1569551"/>
                      <a:gd name="connsiteY907" fmla="*/ 1516961 h 1577278"/>
                      <a:gd name="connsiteX908" fmla="*/ 976610 w 1569551"/>
                      <a:gd name="connsiteY908" fmla="*/ 1521048 h 1577278"/>
                      <a:gd name="connsiteX909" fmla="*/ 972386 w 1569551"/>
                      <a:gd name="connsiteY909" fmla="*/ 1526361 h 1577278"/>
                      <a:gd name="connsiteX910" fmla="*/ 1561240 w 1569551"/>
                      <a:gd name="connsiteY910" fmla="*/ 1404285 h 1577278"/>
                      <a:gd name="connsiteX911" fmla="*/ 1561513 w 1569551"/>
                      <a:gd name="connsiteY911" fmla="*/ 1403877 h 1577278"/>
                      <a:gd name="connsiteX912" fmla="*/ 1561240 w 1569551"/>
                      <a:gd name="connsiteY912" fmla="*/ 1404421 h 1577278"/>
                      <a:gd name="connsiteX913" fmla="*/ 1561240 w 1569551"/>
                      <a:gd name="connsiteY913" fmla="*/ 1404421 h 1577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Lst>
                    <a:rect l="l" t="t" r="r" b="b"/>
                    <a:pathLst>
                      <a:path w="1569551" h="1577278">
                        <a:moveTo>
                          <a:pt x="1257140" y="1396656"/>
                        </a:moveTo>
                        <a:cubicBezTo>
                          <a:pt x="1254687" y="1396656"/>
                          <a:pt x="1252371" y="1396519"/>
                          <a:pt x="1249783" y="1396383"/>
                        </a:cubicBezTo>
                        <a:lnTo>
                          <a:pt x="1253597" y="1396111"/>
                        </a:lnTo>
                        <a:lnTo>
                          <a:pt x="1234932" y="1392977"/>
                        </a:lnTo>
                        <a:cubicBezTo>
                          <a:pt x="1232616" y="1392841"/>
                          <a:pt x="1230163" y="1392704"/>
                          <a:pt x="1227166" y="1392432"/>
                        </a:cubicBezTo>
                        <a:cubicBezTo>
                          <a:pt x="1228392" y="1392432"/>
                          <a:pt x="1229346" y="1392296"/>
                          <a:pt x="1230027" y="1392023"/>
                        </a:cubicBezTo>
                        <a:cubicBezTo>
                          <a:pt x="1227983" y="1391614"/>
                          <a:pt x="1226076" y="1391342"/>
                          <a:pt x="1224032" y="1390933"/>
                        </a:cubicBezTo>
                        <a:cubicBezTo>
                          <a:pt x="1216402" y="1391478"/>
                          <a:pt x="1203050" y="1391342"/>
                          <a:pt x="1190379" y="1390524"/>
                        </a:cubicBezTo>
                        <a:cubicBezTo>
                          <a:pt x="1177709" y="1389571"/>
                          <a:pt x="1165583" y="1388617"/>
                          <a:pt x="1159997" y="1388617"/>
                        </a:cubicBezTo>
                        <a:cubicBezTo>
                          <a:pt x="1145555" y="1387527"/>
                          <a:pt x="1127979" y="1385620"/>
                          <a:pt x="1117215" y="1382895"/>
                        </a:cubicBezTo>
                        <a:cubicBezTo>
                          <a:pt x="1127161" y="1385211"/>
                          <a:pt x="1140786" y="1386846"/>
                          <a:pt x="1137107" y="1384530"/>
                        </a:cubicBezTo>
                        <a:cubicBezTo>
                          <a:pt x="1116943" y="1379216"/>
                          <a:pt x="1108223" y="1371722"/>
                          <a:pt x="1072254" y="1368725"/>
                        </a:cubicBezTo>
                        <a:lnTo>
                          <a:pt x="1092827" y="1372949"/>
                        </a:lnTo>
                        <a:cubicBezTo>
                          <a:pt x="1076887" y="1371859"/>
                          <a:pt x="1060946" y="1370769"/>
                          <a:pt x="1045141" y="1368589"/>
                        </a:cubicBezTo>
                        <a:cubicBezTo>
                          <a:pt x="1029746" y="1361640"/>
                          <a:pt x="1068712" y="1371859"/>
                          <a:pt x="1075797" y="1370360"/>
                        </a:cubicBezTo>
                        <a:cubicBezTo>
                          <a:pt x="1057404" y="1368180"/>
                          <a:pt x="1041599" y="1362049"/>
                          <a:pt x="1027838" y="1357553"/>
                        </a:cubicBezTo>
                        <a:cubicBezTo>
                          <a:pt x="1014214" y="1352920"/>
                          <a:pt x="1002769" y="1349514"/>
                          <a:pt x="993913" y="1349378"/>
                        </a:cubicBezTo>
                        <a:cubicBezTo>
                          <a:pt x="992550" y="1345427"/>
                          <a:pt x="990234" y="1338887"/>
                          <a:pt x="967345" y="1332075"/>
                        </a:cubicBezTo>
                        <a:cubicBezTo>
                          <a:pt x="982741" y="1340931"/>
                          <a:pt x="952903" y="1330031"/>
                          <a:pt x="965165" y="1338206"/>
                        </a:cubicBezTo>
                        <a:cubicBezTo>
                          <a:pt x="956582" y="1337389"/>
                          <a:pt x="939823" y="1329214"/>
                          <a:pt x="937780" y="1330849"/>
                        </a:cubicBezTo>
                        <a:lnTo>
                          <a:pt x="940368" y="1330304"/>
                        </a:lnTo>
                        <a:cubicBezTo>
                          <a:pt x="903718" y="1310685"/>
                          <a:pt x="887914" y="1314363"/>
                          <a:pt x="870610" y="1309867"/>
                        </a:cubicBezTo>
                        <a:cubicBezTo>
                          <a:pt x="847721" y="1300466"/>
                          <a:pt x="831099" y="1293109"/>
                          <a:pt x="815840" y="1285751"/>
                        </a:cubicBezTo>
                        <a:cubicBezTo>
                          <a:pt x="800853" y="1277713"/>
                          <a:pt x="786956" y="1270220"/>
                          <a:pt x="768835" y="1261227"/>
                        </a:cubicBezTo>
                        <a:cubicBezTo>
                          <a:pt x="768426" y="1258639"/>
                          <a:pt x="761614" y="1248284"/>
                          <a:pt x="747717" y="1239973"/>
                        </a:cubicBezTo>
                        <a:cubicBezTo>
                          <a:pt x="739815" y="1238747"/>
                          <a:pt x="707661" y="1221443"/>
                          <a:pt x="702347" y="1222670"/>
                        </a:cubicBezTo>
                        <a:cubicBezTo>
                          <a:pt x="726462" y="1238883"/>
                          <a:pt x="724419" y="1232071"/>
                          <a:pt x="739815" y="1240109"/>
                        </a:cubicBezTo>
                        <a:cubicBezTo>
                          <a:pt x="750169" y="1251009"/>
                          <a:pt x="738861" y="1244197"/>
                          <a:pt x="754802" y="1256459"/>
                        </a:cubicBezTo>
                        <a:cubicBezTo>
                          <a:pt x="741858" y="1246921"/>
                          <a:pt x="691175" y="1221852"/>
                          <a:pt x="679458" y="1207819"/>
                        </a:cubicBezTo>
                        <a:lnTo>
                          <a:pt x="684907" y="1210816"/>
                        </a:lnTo>
                        <a:cubicBezTo>
                          <a:pt x="663244" y="1192832"/>
                          <a:pt x="663653" y="1183567"/>
                          <a:pt x="624142" y="1159315"/>
                        </a:cubicBezTo>
                        <a:lnTo>
                          <a:pt x="605204" y="1147598"/>
                        </a:lnTo>
                        <a:cubicBezTo>
                          <a:pt x="606294" y="1148007"/>
                          <a:pt x="606702" y="1147598"/>
                          <a:pt x="607384" y="1147734"/>
                        </a:cubicBezTo>
                        <a:cubicBezTo>
                          <a:pt x="579589" y="1124573"/>
                          <a:pt x="590625" y="1127025"/>
                          <a:pt x="558471" y="1103319"/>
                        </a:cubicBezTo>
                        <a:cubicBezTo>
                          <a:pt x="560924" y="1105226"/>
                          <a:pt x="559834" y="1103591"/>
                          <a:pt x="562286" y="1105498"/>
                        </a:cubicBezTo>
                        <a:cubicBezTo>
                          <a:pt x="546754" y="1088877"/>
                          <a:pt x="526999" y="1076478"/>
                          <a:pt x="514737" y="1064624"/>
                        </a:cubicBezTo>
                        <a:cubicBezTo>
                          <a:pt x="509696" y="1054815"/>
                          <a:pt x="518688" y="1064216"/>
                          <a:pt x="524819" y="1067077"/>
                        </a:cubicBezTo>
                        <a:cubicBezTo>
                          <a:pt x="497297" y="1038465"/>
                          <a:pt x="465688" y="1009173"/>
                          <a:pt x="446750" y="992551"/>
                        </a:cubicBezTo>
                        <a:lnTo>
                          <a:pt x="431627" y="971569"/>
                        </a:lnTo>
                        <a:cubicBezTo>
                          <a:pt x="442526" y="982468"/>
                          <a:pt x="457105" y="994594"/>
                          <a:pt x="455606" y="989689"/>
                        </a:cubicBezTo>
                        <a:cubicBezTo>
                          <a:pt x="446069" y="979335"/>
                          <a:pt x="446614" y="982332"/>
                          <a:pt x="434215" y="966664"/>
                        </a:cubicBezTo>
                        <a:cubicBezTo>
                          <a:pt x="438030" y="968026"/>
                          <a:pt x="444842" y="973204"/>
                          <a:pt x="452881" y="978653"/>
                        </a:cubicBezTo>
                        <a:cubicBezTo>
                          <a:pt x="429447" y="944865"/>
                          <a:pt x="440755" y="976610"/>
                          <a:pt x="428220" y="949769"/>
                        </a:cubicBezTo>
                        <a:cubicBezTo>
                          <a:pt x="420591" y="939415"/>
                          <a:pt x="413642" y="935191"/>
                          <a:pt x="410781" y="935464"/>
                        </a:cubicBezTo>
                        <a:cubicBezTo>
                          <a:pt x="407102" y="928515"/>
                          <a:pt x="403015" y="921703"/>
                          <a:pt x="399609" y="914482"/>
                        </a:cubicBezTo>
                        <a:cubicBezTo>
                          <a:pt x="395658" y="914209"/>
                          <a:pt x="379444" y="890094"/>
                          <a:pt x="368545" y="874425"/>
                        </a:cubicBezTo>
                        <a:cubicBezTo>
                          <a:pt x="366092" y="873199"/>
                          <a:pt x="374131" y="889140"/>
                          <a:pt x="379172" y="894453"/>
                        </a:cubicBezTo>
                        <a:cubicBezTo>
                          <a:pt x="376311" y="894726"/>
                          <a:pt x="364185" y="878377"/>
                          <a:pt x="356964" y="867341"/>
                        </a:cubicBezTo>
                        <a:cubicBezTo>
                          <a:pt x="359416" y="860120"/>
                          <a:pt x="312411" y="794449"/>
                          <a:pt x="326854" y="803850"/>
                        </a:cubicBezTo>
                        <a:cubicBezTo>
                          <a:pt x="295926" y="753984"/>
                          <a:pt x="261183" y="679594"/>
                          <a:pt x="243880" y="644987"/>
                        </a:cubicBezTo>
                        <a:cubicBezTo>
                          <a:pt x="240746" y="632453"/>
                          <a:pt x="230937" y="608474"/>
                          <a:pt x="239792" y="621690"/>
                        </a:cubicBezTo>
                        <a:cubicBezTo>
                          <a:pt x="222353" y="578091"/>
                          <a:pt x="207775" y="557518"/>
                          <a:pt x="194286" y="512693"/>
                        </a:cubicBezTo>
                        <a:cubicBezTo>
                          <a:pt x="193742" y="508742"/>
                          <a:pt x="201235" y="532585"/>
                          <a:pt x="202870" y="530405"/>
                        </a:cubicBezTo>
                        <a:cubicBezTo>
                          <a:pt x="196466" y="516508"/>
                          <a:pt x="192788" y="503020"/>
                          <a:pt x="188837" y="487487"/>
                        </a:cubicBezTo>
                        <a:cubicBezTo>
                          <a:pt x="184613" y="472092"/>
                          <a:pt x="180117" y="454516"/>
                          <a:pt x="172760" y="432035"/>
                        </a:cubicBezTo>
                        <a:cubicBezTo>
                          <a:pt x="175076" y="439665"/>
                          <a:pt x="177120" y="441436"/>
                          <a:pt x="178073" y="442390"/>
                        </a:cubicBezTo>
                        <a:cubicBezTo>
                          <a:pt x="177256" y="443480"/>
                          <a:pt x="170443" y="424406"/>
                          <a:pt x="165947" y="412961"/>
                        </a:cubicBezTo>
                        <a:cubicBezTo>
                          <a:pt x="164585" y="406149"/>
                          <a:pt x="169353" y="421544"/>
                          <a:pt x="169081" y="417593"/>
                        </a:cubicBezTo>
                        <a:cubicBezTo>
                          <a:pt x="147418" y="328897"/>
                          <a:pt x="123439" y="263091"/>
                          <a:pt x="106272" y="173577"/>
                        </a:cubicBezTo>
                        <a:cubicBezTo>
                          <a:pt x="111177" y="199055"/>
                          <a:pt x="117308" y="207911"/>
                          <a:pt x="119079" y="207775"/>
                        </a:cubicBezTo>
                        <a:lnTo>
                          <a:pt x="114310" y="182842"/>
                        </a:lnTo>
                        <a:cubicBezTo>
                          <a:pt x="110359" y="173577"/>
                          <a:pt x="106544" y="154911"/>
                          <a:pt x="102321" y="139516"/>
                        </a:cubicBezTo>
                        <a:cubicBezTo>
                          <a:pt x="102729" y="137472"/>
                          <a:pt x="102321" y="129706"/>
                          <a:pt x="104773" y="137199"/>
                        </a:cubicBezTo>
                        <a:cubicBezTo>
                          <a:pt x="100277" y="87061"/>
                          <a:pt x="83519" y="61311"/>
                          <a:pt x="76434" y="0"/>
                        </a:cubicBezTo>
                        <a:cubicBezTo>
                          <a:pt x="83246" y="24116"/>
                          <a:pt x="89650" y="48231"/>
                          <a:pt x="96734" y="72210"/>
                        </a:cubicBezTo>
                        <a:lnTo>
                          <a:pt x="96734" y="53544"/>
                        </a:lnTo>
                        <a:cubicBezTo>
                          <a:pt x="96734" y="53544"/>
                          <a:pt x="106135" y="85154"/>
                          <a:pt x="106135" y="85154"/>
                        </a:cubicBezTo>
                        <a:cubicBezTo>
                          <a:pt x="105318" y="65534"/>
                          <a:pt x="97007" y="49730"/>
                          <a:pt x="100004" y="46869"/>
                        </a:cubicBezTo>
                        <a:cubicBezTo>
                          <a:pt x="101503" y="50820"/>
                          <a:pt x="102866" y="60629"/>
                          <a:pt x="104773" y="60629"/>
                        </a:cubicBezTo>
                        <a:cubicBezTo>
                          <a:pt x="103002" y="41964"/>
                          <a:pt x="100413" y="40874"/>
                          <a:pt x="97688" y="27113"/>
                        </a:cubicBezTo>
                        <a:cubicBezTo>
                          <a:pt x="109814" y="62809"/>
                          <a:pt x="121804" y="134338"/>
                          <a:pt x="131068" y="172351"/>
                        </a:cubicBezTo>
                        <a:cubicBezTo>
                          <a:pt x="132703" y="178346"/>
                          <a:pt x="128480" y="167446"/>
                          <a:pt x="127526" y="166492"/>
                        </a:cubicBezTo>
                        <a:cubicBezTo>
                          <a:pt x="130796" y="182024"/>
                          <a:pt x="130387" y="191970"/>
                          <a:pt x="135565" y="211317"/>
                        </a:cubicBezTo>
                        <a:cubicBezTo>
                          <a:pt x="141014" y="222898"/>
                          <a:pt x="135565" y="201644"/>
                          <a:pt x="134066" y="191834"/>
                        </a:cubicBezTo>
                        <a:cubicBezTo>
                          <a:pt x="136791" y="192652"/>
                          <a:pt x="137472" y="197556"/>
                          <a:pt x="140061" y="208320"/>
                        </a:cubicBezTo>
                        <a:cubicBezTo>
                          <a:pt x="137199" y="211317"/>
                          <a:pt x="151233" y="267587"/>
                          <a:pt x="150688" y="282301"/>
                        </a:cubicBezTo>
                        <a:cubicBezTo>
                          <a:pt x="164994" y="339252"/>
                          <a:pt x="156546" y="271265"/>
                          <a:pt x="168809" y="327262"/>
                        </a:cubicBezTo>
                        <a:lnTo>
                          <a:pt x="169217" y="344838"/>
                        </a:lnTo>
                        <a:cubicBezTo>
                          <a:pt x="180253" y="376447"/>
                          <a:pt x="194286" y="417048"/>
                          <a:pt x="204369" y="453154"/>
                        </a:cubicBezTo>
                        <a:lnTo>
                          <a:pt x="202053" y="445660"/>
                        </a:lnTo>
                        <a:cubicBezTo>
                          <a:pt x="199055" y="441028"/>
                          <a:pt x="200554" y="449747"/>
                          <a:pt x="200826" y="453698"/>
                        </a:cubicBezTo>
                        <a:cubicBezTo>
                          <a:pt x="207911" y="481220"/>
                          <a:pt x="219901" y="504246"/>
                          <a:pt x="222081" y="521549"/>
                        </a:cubicBezTo>
                        <a:cubicBezTo>
                          <a:pt x="236114" y="550978"/>
                          <a:pt x="258050" y="600299"/>
                          <a:pt x="274263" y="633407"/>
                        </a:cubicBezTo>
                        <a:cubicBezTo>
                          <a:pt x="273445" y="644579"/>
                          <a:pt x="251782" y="590626"/>
                          <a:pt x="244016" y="577137"/>
                        </a:cubicBezTo>
                        <a:cubicBezTo>
                          <a:pt x="248103" y="587628"/>
                          <a:pt x="251782" y="598255"/>
                          <a:pt x="256142" y="608474"/>
                        </a:cubicBezTo>
                        <a:cubicBezTo>
                          <a:pt x="248240" y="589263"/>
                          <a:pt x="243880" y="582042"/>
                          <a:pt x="236795" y="571415"/>
                        </a:cubicBezTo>
                        <a:cubicBezTo>
                          <a:pt x="246196" y="599481"/>
                          <a:pt x="253962" y="606975"/>
                          <a:pt x="265815" y="632180"/>
                        </a:cubicBezTo>
                        <a:cubicBezTo>
                          <a:pt x="263772" y="630682"/>
                          <a:pt x="264317" y="634497"/>
                          <a:pt x="269222" y="646486"/>
                        </a:cubicBezTo>
                        <a:lnTo>
                          <a:pt x="273718" y="648530"/>
                        </a:lnTo>
                        <a:cubicBezTo>
                          <a:pt x="273718" y="648530"/>
                          <a:pt x="273854" y="650301"/>
                          <a:pt x="275353" y="653980"/>
                        </a:cubicBezTo>
                        <a:lnTo>
                          <a:pt x="297561" y="698532"/>
                        </a:lnTo>
                        <a:cubicBezTo>
                          <a:pt x="294291" y="688450"/>
                          <a:pt x="296879" y="686679"/>
                          <a:pt x="291702" y="674962"/>
                        </a:cubicBezTo>
                        <a:cubicBezTo>
                          <a:pt x="291702" y="680003"/>
                          <a:pt x="287070" y="670193"/>
                          <a:pt x="281893" y="658476"/>
                        </a:cubicBezTo>
                        <a:cubicBezTo>
                          <a:pt x="288432" y="667877"/>
                          <a:pt x="278486" y="646350"/>
                          <a:pt x="280257" y="645805"/>
                        </a:cubicBezTo>
                        <a:cubicBezTo>
                          <a:pt x="290612" y="669239"/>
                          <a:pt x="303692" y="697987"/>
                          <a:pt x="312139" y="712565"/>
                        </a:cubicBezTo>
                        <a:lnTo>
                          <a:pt x="311730" y="718833"/>
                        </a:lnTo>
                        <a:cubicBezTo>
                          <a:pt x="321404" y="741450"/>
                          <a:pt x="335301" y="762976"/>
                          <a:pt x="341977" y="778099"/>
                        </a:cubicBezTo>
                        <a:lnTo>
                          <a:pt x="338162" y="774285"/>
                        </a:lnTo>
                        <a:cubicBezTo>
                          <a:pt x="344157" y="787637"/>
                          <a:pt x="352468" y="799763"/>
                          <a:pt x="359553" y="812025"/>
                        </a:cubicBezTo>
                        <a:cubicBezTo>
                          <a:pt x="366774" y="824151"/>
                          <a:pt x="373450" y="836277"/>
                          <a:pt x="379036" y="848130"/>
                        </a:cubicBezTo>
                        <a:cubicBezTo>
                          <a:pt x="396611" y="867886"/>
                          <a:pt x="416503" y="894045"/>
                          <a:pt x="431899" y="909032"/>
                        </a:cubicBezTo>
                        <a:cubicBezTo>
                          <a:pt x="436940" y="912302"/>
                          <a:pt x="446886" y="928515"/>
                          <a:pt x="459284" y="945818"/>
                        </a:cubicBezTo>
                        <a:cubicBezTo>
                          <a:pt x="472092" y="962576"/>
                          <a:pt x="486534" y="981106"/>
                          <a:pt x="497842" y="990371"/>
                        </a:cubicBezTo>
                        <a:cubicBezTo>
                          <a:pt x="498796" y="992142"/>
                          <a:pt x="482855" y="977018"/>
                          <a:pt x="475225" y="970479"/>
                        </a:cubicBezTo>
                        <a:cubicBezTo>
                          <a:pt x="487215" y="985738"/>
                          <a:pt x="500703" y="994322"/>
                          <a:pt x="501657" y="1001679"/>
                        </a:cubicBezTo>
                        <a:cubicBezTo>
                          <a:pt x="474680" y="967481"/>
                          <a:pt x="500703" y="1005766"/>
                          <a:pt x="487215" y="991460"/>
                        </a:cubicBezTo>
                        <a:cubicBezTo>
                          <a:pt x="500158" y="1007401"/>
                          <a:pt x="515554" y="1022252"/>
                          <a:pt x="523456" y="1028656"/>
                        </a:cubicBezTo>
                        <a:cubicBezTo>
                          <a:pt x="500976" y="1004404"/>
                          <a:pt x="535310" y="1033288"/>
                          <a:pt x="511603" y="1009990"/>
                        </a:cubicBezTo>
                        <a:cubicBezTo>
                          <a:pt x="531086" y="1026476"/>
                          <a:pt x="557654" y="1051954"/>
                          <a:pt x="579589" y="1073072"/>
                        </a:cubicBezTo>
                        <a:cubicBezTo>
                          <a:pt x="578091" y="1074162"/>
                          <a:pt x="580407" y="1077296"/>
                          <a:pt x="588446" y="1085470"/>
                        </a:cubicBezTo>
                        <a:lnTo>
                          <a:pt x="597165" y="1089694"/>
                        </a:lnTo>
                        <a:cubicBezTo>
                          <a:pt x="607656" y="1099640"/>
                          <a:pt x="574276" y="1073344"/>
                          <a:pt x="595394" y="1093509"/>
                        </a:cubicBezTo>
                        <a:cubicBezTo>
                          <a:pt x="601661" y="1097596"/>
                          <a:pt x="609019" y="1103591"/>
                          <a:pt x="616512" y="1110267"/>
                        </a:cubicBezTo>
                        <a:cubicBezTo>
                          <a:pt x="624006" y="1116943"/>
                          <a:pt x="632725" y="1123210"/>
                          <a:pt x="640628" y="1129750"/>
                        </a:cubicBezTo>
                        <a:cubicBezTo>
                          <a:pt x="656705" y="1142285"/>
                          <a:pt x="671010" y="1153729"/>
                          <a:pt x="678913" y="1153729"/>
                        </a:cubicBezTo>
                        <a:cubicBezTo>
                          <a:pt x="687360" y="1161359"/>
                          <a:pt x="677823" y="1156182"/>
                          <a:pt x="669784" y="1151413"/>
                        </a:cubicBezTo>
                        <a:cubicBezTo>
                          <a:pt x="661882" y="1146372"/>
                          <a:pt x="654933" y="1142285"/>
                          <a:pt x="667332" y="1154411"/>
                        </a:cubicBezTo>
                        <a:cubicBezTo>
                          <a:pt x="649756" y="1144465"/>
                          <a:pt x="630137" y="1124709"/>
                          <a:pt x="622234" y="1123891"/>
                        </a:cubicBezTo>
                        <a:cubicBezTo>
                          <a:pt x="638448" y="1135064"/>
                          <a:pt x="625641" y="1130976"/>
                          <a:pt x="635723" y="1138878"/>
                        </a:cubicBezTo>
                        <a:lnTo>
                          <a:pt x="654661" y="1150459"/>
                        </a:lnTo>
                        <a:lnTo>
                          <a:pt x="650982" y="1147326"/>
                        </a:lnTo>
                        <a:cubicBezTo>
                          <a:pt x="682183" y="1167218"/>
                          <a:pt x="729869" y="1200461"/>
                          <a:pt x="771151" y="1223215"/>
                        </a:cubicBezTo>
                        <a:cubicBezTo>
                          <a:pt x="808346" y="1238338"/>
                          <a:pt x="834778" y="1245831"/>
                          <a:pt x="878240" y="1264633"/>
                        </a:cubicBezTo>
                        <a:cubicBezTo>
                          <a:pt x="864479" y="1261227"/>
                          <a:pt x="913392" y="1282618"/>
                          <a:pt x="884371" y="1274716"/>
                        </a:cubicBezTo>
                        <a:cubicBezTo>
                          <a:pt x="903854" y="1285343"/>
                          <a:pt x="925517" y="1289975"/>
                          <a:pt x="926471" y="1288612"/>
                        </a:cubicBezTo>
                        <a:cubicBezTo>
                          <a:pt x="908487" y="1281255"/>
                          <a:pt x="920340" y="1285615"/>
                          <a:pt x="905353" y="1279211"/>
                        </a:cubicBezTo>
                        <a:cubicBezTo>
                          <a:pt x="916525" y="1280983"/>
                          <a:pt x="940096" y="1289975"/>
                          <a:pt x="949497" y="1295016"/>
                        </a:cubicBezTo>
                        <a:cubicBezTo>
                          <a:pt x="945001" y="1293109"/>
                          <a:pt x="946636" y="1294199"/>
                          <a:pt x="945409" y="1294471"/>
                        </a:cubicBezTo>
                        <a:cubicBezTo>
                          <a:pt x="966664" y="1303600"/>
                          <a:pt x="956582" y="1295970"/>
                          <a:pt x="972795" y="1300330"/>
                        </a:cubicBezTo>
                        <a:cubicBezTo>
                          <a:pt x="977018" y="1304690"/>
                          <a:pt x="1007674" y="1312592"/>
                          <a:pt x="1021980" y="1317906"/>
                        </a:cubicBezTo>
                        <a:lnTo>
                          <a:pt x="1044596" y="1319268"/>
                        </a:lnTo>
                        <a:cubicBezTo>
                          <a:pt x="1032062" y="1318995"/>
                          <a:pt x="1064897" y="1325671"/>
                          <a:pt x="1067622" y="1329077"/>
                        </a:cubicBezTo>
                        <a:cubicBezTo>
                          <a:pt x="1083563" y="1331121"/>
                          <a:pt x="1097460" y="1329895"/>
                          <a:pt x="1120894" y="1335754"/>
                        </a:cubicBezTo>
                        <a:cubicBezTo>
                          <a:pt x="1110812" y="1335072"/>
                          <a:pt x="1142012" y="1342566"/>
                          <a:pt x="1142012" y="1345155"/>
                        </a:cubicBezTo>
                        <a:cubicBezTo>
                          <a:pt x="1162313" y="1349923"/>
                          <a:pt x="1179616" y="1350740"/>
                          <a:pt x="1196647" y="1351694"/>
                        </a:cubicBezTo>
                        <a:cubicBezTo>
                          <a:pt x="1213677" y="1352376"/>
                          <a:pt x="1230436" y="1352512"/>
                          <a:pt x="1249646" y="1357008"/>
                        </a:cubicBezTo>
                        <a:cubicBezTo>
                          <a:pt x="1248420" y="1357553"/>
                          <a:pt x="1240245" y="1358507"/>
                          <a:pt x="1251554" y="1360550"/>
                        </a:cubicBezTo>
                        <a:cubicBezTo>
                          <a:pt x="1253870" y="1360550"/>
                          <a:pt x="1256459" y="1360823"/>
                          <a:pt x="1259456" y="1361095"/>
                        </a:cubicBezTo>
                        <a:cubicBezTo>
                          <a:pt x="1262453" y="1361368"/>
                          <a:pt x="1264770" y="1361777"/>
                          <a:pt x="1270492" y="1362049"/>
                        </a:cubicBezTo>
                        <a:cubicBezTo>
                          <a:pt x="1280438" y="1362730"/>
                          <a:pt x="1290384" y="1363275"/>
                          <a:pt x="1298013" y="1363820"/>
                        </a:cubicBezTo>
                        <a:lnTo>
                          <a:pt x="1297469" y="1363820"/>
                        </a:lnTo>
                        <a:cubicBezTo>
                          <a:pt x="1297469" y="1363820"/>
                          <a:pt x="1298013" y="1363820"/>
                          <a:pt x="1298286" y="1363820"/>
                        </a:cubicBezTo>
                        <a:cubicBezTo>
                          <a:pt x="1305780" y="1364229"/>
                          <a:pt x="1310684" y="1364229"/>
                          <a:pt x="1311366" y="1363548"/>
                        </a:cubicBezTo>
                        <a:cubicBezTo>
                          <a:pt x="1326080" y="1363003"/>
                          <a:pt x="1337525" y="1362594"/>
                          <a:pt x="1352103" y="1362049"/>
                        </a:cubicBezTo>
                        <a:cubicBezTo>
                          <a:pt x="1360005" y="1362049"/>
                          <a:pt x="1368725" y="1361777"/>
                          <a:pt x="1379080" y="1361640"/>
                        </a:cubicBezTo>
                        <a:cubicBezTo>
                          <a:pt x="1390933" y="1361232"/>
                          <a:pt x="1404830" y="1360823"/>
                          <a:pt x="1421588" y="1360141"/>
                        </a:cubicBezTo>
                        <a:cubicBezTo>
                          <a:pt x="1422270" y="1358507"/>
                          <a:pt x="1408100" y="1357962"/>
                          <a:pt x="1390524" y="1357826"/>
                        </a:cubicBezTo>
                        <a:cubicBezTo>
                          <a:pt x="1381260" y="1357962"/>
                          <a:pt x="1373358" y="1357417"/>
                          <a:pt x="1365455" y="1357144"/>
                        </a:cubicBezTo>
                        <a:cubicBezTo>
                          <a:pt x="1357553" y="1356872"/>
                          <a:pt x="1350332" y="1356735"/>
                          <a:pt x="1344882" y="1356463"/>
                        </a:cubicBezTo>
                        <a:lnTo>
                          <a:pt x="1324445" y="1358371"/>
                        </a:lnTo>
                        <a:cubicBezTo>
                          <a:pt x="1311366" y="1352376"/>
                          <a:pt x="1271991" y="1355782"/>
                          <a:pt x="1263680" y="1353193"/>
                        </a:cubicBezTo>
                        <a:cubicBezTo>
                          <a:pt x="1265178" y="1352785"/>
                          <a:pt x="1271718" y="1352512"/>
                          <a:pt x="1277713" y="1352376"/>
                        </a:cubicBezTo>
                        <a:cubicBezTo>
                          <a:pt x="1283844" y="1352376"/>
                          <a:pt x="1290929" y="1352376"/>
                          <a:pt x="1298695" y="1352376"/>
                        </a:cubicBezTo>
                        <a:cubicBezTo>
                          <a:pt x="1314227" y="1352648"/>
                          <a:pt x="1332347" y="1353466"/>
                          <a:pt x="1351422" y="1354283"/>
                        </a:cubicBezTo>
                        <a:cubicBezTo>
                          <a:pt x="1360959" y="1354692"/>
                          <a:pt x="1370769" y="1355237"/>
                          <a:pt x="1380579" y="1355646"/>
                        </a:cubicBezTo>
                        <a:cubicBezTo>
                          <a:pt x="1390797" y="1355918"/>
                          <a:pt x="1402650" y="1355646"/>
                          <a:pt x="1413550" y="1355373"/>
                        </a:cubicBezTo>
                        <a:cubicBezTo>
                          <a:pt x="1435758" y="1355100"/>
                          <a:pt x="1457421" y="1354556"/>
                          <a:pt x="1477313" y="1353738"/>
                        </a:cubicBezTo>
                        <a:cubicBezTo>
                          <a:pt x="1469138" y="1352512"/>
                          <a:pt x="1456604" y="1351558"/>
                          <a:pt x="1441072" y="1350877"/>
                        </a:cubicBezTo>
                        <a:cubicBezTo>
                          <a:pt x="1433033" y="1350605"/>
                          <a:pt x="1424586" y="1350196"/>
                          <a:pt x="1415594" y="1349923"/>
                        </a:cubicBezTo>
                        <a:cubicBezTo>
                          <a:pt x="1410961" y="1349923"/>
                          <a:pt x="1406329" y="1349651"/>
                          <a:pt x="1401424" y="1349514"/>
                        </a:cubicBezTo>
                        <a:cubicBezTo>
                          <a:pt x="1396519" y="1349514"/>
                          <a:pt x="1391478" y="1349378"/>
                          <a:pt x="1387254" y="1348833"/>
                        </a:cubicBezTo>
                        <a:cubicBezTo>
                          <a:pt x="1351967" y="1345836"/>
                          <a:pt x="1310684" y="1342975"/>
                          <a:pt x="1272672" y="1340795"/>
                        </a:cubicBezTo>
                        <a:lnTo>
                          <a:pt x="1305235" y="1345018"/>
                        </a:lnTo>
                        <a:lnTo>
                          <a:pt x="1266677" y="1342430"/>
                        </a:lnTo>
                        <a:lnTo>
                          <a:pt x="1302373" y="1348425"/>
                        </a:lnTo>
                        <a:cubicBezTo>
                          <a:pt x="1293381" y="1347743"/>
                          <a:pt x="1284798" y="1347062"/>
                          <a:pt x="1276487" y="1346517"/>
                        </a:cubicBezTo>
                        <a:lnTo>
                          <a:pt x="1270219" y="1346108"/>
                        </a:lnTo>
                        <a:lnTo>
                          <a:pt x="1267086" y="1346108"/>
                        </a:lnTo>
                        <a:cubicBezTo>
                          <a:pt x="1267086" y="1346108"/>
                          <a:pt x="1265315" y="1345699"/>
                          <a:pt x="1265315" y="1345699"/>
                        </a:cubicBezTo>
                        <a:lnTo>
                          <a:pt x="1258775" y="1345018"/>
                        </a:lnTo>
                        <a:cubicBezTo>
                          <a:pt x="1250055" y="1344065"/>
                          <a:pt x="1241608" y="1342975"/>
                          <a:pt x="1233024" y="1342021"/>
                        </a:cubicBezTo>
                        <a:cubicBezTo>
                          <a:pt x="1253189" y="1344473"/>
                          <a:pt x="1260682" y="1349923"/>
                          <a:pt x="1249238" y="1347879"/>
                        </a:cubicBezTo>
                        <a:cubicBezTo>
                          <a:pt x="1227030" y="1341885"/>
                          <a:pt x="1225395" y="1347062"/>
                          <a:pt x="1208091" y="1344746"/>
                        </a:cubicBezTo>
                        <a:cubicBezTo>
                          <a:pt x="1217629" y="1346245"/>
                          <a:pt x="1230163" y="1347879"/>
                          <a:pt x="1221852" y="1348697"/>
                        </a:cubicBezTo>
                        <a:cubicBezTo>
                          <a:pt x="1204958" y="1344882"/>
                          <a:pt x="1194331" y="1342702"/>
                          <a:pt x="1183976" y="1340522"/>
                        </a:cubicBezTo>
                        <a:cubicBezTo>
                          <a:pt x="1173621" y="1338478"/>
                          <a:pt x="1163811" y="1336435"/>
                          <a:pt x="1148824" y="1331803"/>
                        </a:cubicBezTo>
                        <a:cubicBezTo>
                          <a:pt x="1151549" y="1338342"/>
                          <a:pt x="1110675" y="1324854"/>
                          <a:pt x="1105090" y="1328260"/>
                        </a:cubicBezTo>
                        <a:lnTo>
                          <a:pt x="1119123" y="1331666"/>
                        </a:lnTo>
                        <a:lnTo>
                          <a:pt x="1088331" y="1328669"/>
                        </a:lnTo>
                        <a:cubicBezTo>
                          <a:pt x="1061627" y="1318314"/>
                          <a:pt x="1113809" y="1329623"/>
                          <a:pt x="1072527" y="1317088"/>
                        </a:cubicBezTo>
                        <a:cubicBezTo>
                          <a:pt x="1034514" y="1306325"/>
                          <a:pt x="1033697" y="1313137"/>
                          <a:pt x="1003723" y="1304417"/>
                        </a:cubicBezTo>
                        <a:cubicBezTo>
                          <a:pt x="1014350" y="1304826"/>
                          <a:pt x="1039146" y="1307823"/>
                          <a:pt x="1063262" y="1314363"/>
                        </a:cubicBezTo>
                        <a:lnTo>
                          <a:pt x="1048956" y="1309049"/>
                        </a:lnTo>
                        <a:cubicBezTo>
                          <a:pt x="1053044" y="1309049"/>
                          <a:pt x="1063535" y="1311502"/>
                          <a:pt x="1074979" y="1314363"/>
                        </a:cubicBezTo>
                        <a:cubicBezTo>
                          <a:pt x="1086560" y="1316952"/>
                          <a:pt x="1099231" y="1319676"/>
                          <a:pt x="1107678" y="1321584"/>
                        </a:cubicBezTo>
                        <a:cubicBezTo>
                          <a:pt x="1078930" y="1319404"/>
                          <a:pt x="1120485" y="1325399"/>
                          <a:pt x="1132747" y="1331121"/>
                        </a:cubicBezTo>
                        <a:cubicBezTo>
                          <a:pt x="1135745" y="1328533"/>
                          <a:pt x="1117624" y="1325127"/>
                          <a:pt x="1139287" y="1327170"/>
                        </a:cubicBezTo>
                        <a:cubicBezTo>
                          <a:pt x="1119395" y="1323083"/>
                          <a:pt x="1116398" y="1322674"/>
                          <a:pt x="1091465" y="1316270"/>
                        </a:cubicBezTo>
                        <a:cubicBezTo>
                          <a:pt x="1118578" y="1322674"/>
                          <a:pt x="1131385" y="1322674"/>
                          <a:pt x="1143375" y="1322402"/>
                        </a:cubicBezTo>
                        <a:cubicBezTo>
                          <a:pt x="1155364" y="1321720"/>
                          <a:pt x="1166400" y="1321039"/>
                          <a:pt x="1190107" y="1326353"/>
                        </a:cubicBezTo>
                        <a:cubicBezTo>
                          <a:pt x="1167763" y="1324173"/>
                          <a:pt x="1197055" y="1332211"/>
                          <a:pt x="1199644" y="1334119"/>
                        </a:cubicBezTo>
                        <a:cubicBezTo>
                          <a:pt x="1210135" y="1335345"/>
                          <a:pt x="1231662" y="1336980"/>
                          <a:pt x="1240518" y="1337389"/>
                        </a:cubicBezTo>
                        <a:lnTo>
                          <a:pt x="1233161" y="1331803"/>
                        </a:lnTo>
                        <a:cubicBezTo>
                          <a:pt x="1247330" y="1332484"/>
                          <a:pt x="1256595" y="1335617"/>
                          <a:pt x="1266541" y="1338478"/>
                        </a:cubicBezTo>
                        <a:cubicBezTo>
                          <a:pt x="1267222" y="1338887"/>
                          <a:pt x="1270492" y="1339160"/>
                          <a:pt x="1272808" y="1339569"/>
                        </a:cubicBezTo>
                        <a:cubicBezTo>
                          <a:pt x="1275397" y="1339841"/>
                          <a:pt x="1277985" y="1340250"/>
                          <a:pt x="1280574" y="1340522"/>
                        </a:cubicBezTo>
                        <a:cubicBezTo>
                          <a:pt x="1285888" y="1341204"/>
                          <a:pt x="1291338" y="1341749"/>
                          <a:pt x="1297196" y="1342293"/>
                        </a:cubicBezTo>
                        <a:cubicBezTo>
                          <a:pt x="1308913" y="1343247"/>
                          <a:pt x="1322265" y="1343928"/>
                          <a:pt x="1339568" y="1343792"/>
                        </a:cubicBezTo>
                        <a:cubicBezTo>
                          <a:pt x="1350332" y="1341749"/>
                          <a:pt x="1281937" y="1339024"/>
                          <a:pt x="1294199" y="1339296"/>
                        </a:cubicBezTo>
                        <a:cubicBezTo>
                          <a:pt x="1340522" y="1340795"/>
                          <a:pt x="1371178" y="1344201"/>
                          <a:pt x="1398427" y="1347607"/>
                        </a:cubicBezTo>
                        <a:cubicBezTo>
                          <a:pt x="1429491" y="1349514"/>
                          <a:pt x="1455786" y="1352239"/>
                          <a:pt x="1494071" y="1354147"/>
                        </a:cubicBezTo>
                        <a:cubicBezTo>
                          <a:pt x="1498295" y="1353466"/>
                          <a:pt x="1501837" y="1352376"/>
                          <a:pt x="1509467" y="1351150"/>
                        </a:cubicBezTo>
                        <a:cubicBezTo>
                          <a:pt x="1513554" y="1351150"/>
                          <a:pt x="1519140" y="1352376"/>
                          <a:pt x="1525408" y="1355237"/>
                        </a:cubicBezTo>
                        <a:cubicBezTo>
                          <a:pt x="1521184" y="1355509"/>
                          <a:pt x="1519140" y="1357008"/>
                          <a:pt x="1516960" y="1357826"/>
                        </a:cubicBezTo>
                        <a:cubicBezTo>
                          <a:pt x="1514781" y="1358779"/>
                          <a:pt x="1511919" y="1358779"/>
                          <a:pt x="1504698" y="1354964"/>
                        </a:cubicBezTo>
                        <a:cubicBezTo>
                          <a:pt x="1505788" y="1357008"/>
                          <a:pt x="1508241" y="1359733"/>
                          <a:pt x="1509876" y="1360959"/>
                        </a:cubicBezTo>
                        <a:cubicBezTo>
                          <a:pt x="1511511" y="1362185"/>
                          <a:pt x="1513554" y="1363412"/>
                          <a:pt x="1515734" y="1364501"/>
                        </a:cubicBezTo>
                        <a:cubicBezTo>
                          <a:pt x="1520094" y="1366681"/>
                          <a:pt x="1524454" y="1368861"/>
                          <a:pt x="1528133" y="1370769"/>
                        </a:cubicBezTo>
                        <a:cubicBezTo>
                          <a:pt x="1524045" y="1364910"/>
                          <a:pt x="1527588" y="1365183"/>
                          <a:pt x="1532356" y="1367362"/>
                        </a:cubicBezTo>
                        <a:cubicBezTo>
                          <a:pt x="1537125" y="1369542"/>
                          <a:pt x="1542983" y="1373630"/>
                          <a:pt x="1545300" y="1374311"/>
                        </a:cubicBezTo>
                        <a:cubicBezTo>
                          <a:pt x="1549523" y="1380578"/>
                          <a:pt x="1538896" y="1373766"/>
                          <a:pt x="1533583" y="1370769"/>
                        </a:cubicBezTo>
                        <a:cubicBezTo>
                          <a:pt x="1536035" y="1375810"/>
                          <a:pt x="1535762" y="1383167"/>
                          <a:pt x="1544482" y="1383167"/>
                        </a:cubicBezTo>
                        <a:cubicBezTo>
                          <a:pt x="1542575" y="1384121"/>
                          <a:pt x="1536307" y="1381941"/>
                          <a:pt x="1528133" y="1378807"/>
                        </a:cubicBezTo>
                        <a:cubicBezTo>
                          <a:pt x="1520230" y="1375810"/>
                          <a:pt x="1510557" y="1372131"/>
                          <a:pt x="1504290" y="1368861"/>
                        </a:cubicBezTo>
                        <a:lnTo>
                          <a:pt x="1510557" y="1373902"/>
                        </a:lnTo>
                        <a:cubicBezTo>
                          <a:pt x="1502382" y="1371586"/>
                          <a:pt x="1502110" y="1370905"/>
                          <a:pt x="1495842" y="1365864"/>
                        </a:cubicBezTo>
                        <a:cubicBezTo>
                          <a:pt x="1497750" y="1372268"/>
                          <a:pt x="1491755" y="1373357"/>
                          <a:pt x="1484943" y="1374175"/>
                        </a:cubicBezTo>
                        <a:cubicBezTo>
                          <a:pt x="1484943" y="1373357"/>
                          <a:pt x="1487123" y="1373902"/>
                          <a:pt x="1487123" y="1373085"/>
                        </a:cubicBezTo>
                        <a:cubicBezTo>
                          <a:pt x="1482627" y="1369951"/>
                          <a:pt x="1473634" y="1365455"/>
                          <a:pt x="1471863" y="1368453"/>
                        </a:cubicBezTo>
                        <a:cubicBezTo>
                          <a:pt x="1463143" y="1368044"/>
                          <a:pt x="1464506" y="1370496"/>
                          <a:pt x="1468321" y="1373221"/>
                        </a:cubicBezTo>
                        <a:cubicBezTo>
                          <a:pt x="1471863" y="1375674"/>
                          <a:pt x="1476904" y="1377445"/>
                          <a:pt x="1477313" y="1379216"/>
                        </a:cubicBezTo>
                        <a:cubicBezTo>
                          <a:pt x="1481809" y="1380442"/>
                          <a:pt x="1486169" y="1381669"/>
                          <a:pt x="1490529" y="1382895"/>
                        </a:cubicBezTo>
                        <a:cubicBezTo>
                          <a:pt x="1502518" y="1383984"/>
                          <a:pt x="1514099" y="1386437"/>
                          <a:pt x="1523637" y="1388072"/>
                        </a:cubicBezTo>
                        <a:cubicBezTo>
                          <a:pt x="1530449" y="1388617"/>
                          <a:pt x="1536580" y="1389298"/>
                          <a:pt x="1542030" y="1390252"/>
                        </a:cubicBezTo>
                        <a:cubicBezTo>
                          <a:pt x="1547616" y="1392023"/>
                          <a:pt x="1550341" y="1393658"/>
                          <a:pt x="1552929" y="1395020"/>
                        </a:cubicBezTo>
                        <a:lnTo>
                          <a:pt x="1553883" y="1395565"/>
                        </a:lnTo>
                        <a:lnTo>
                          <a:pt x="1554156" y="1395565"/>
                        </a:lnTo>
                        <a:cubicBezTo>
                          <a:pt x="1554156" y="1395565"/>
                          <a:pt x="1554156" y="1395702"/>
                          <a:pt x="1554156" y="1395702"/>
                        </a:cubicBezTo>
                        <a:lnTo>
                          <a:pt x="1554156" y="1395702"/>
                        </a:lnTo>
                        <a:cubicBezTo>
                          <a:pt x="1554156" y="1395702"/>
                          <a:pt x="1554156" y="1395702"/>
                          <a:pt x="1554156" y="1395702"/>
                        </a:cubicBezTo>
                        <a:lnTo>
                          <a:pt x="1554156" y="1395702"/>
                        </a:lnTo>
                        <a:cubicBezTo>
                          <a:pt x="1554156" y="1395702"/>
                          <a:pt x="1569006" y="1393113"/>
                          <a:pt x="1569006" y="1393113"/>
                        </a:cubicBezTo>
                        <a:lnTo>
                          <a:pt x="1569006" y="1393113"/>
                        </a:lnTo>
                        <a:cubicBezTo>
                          <a:pt x="1569006" y="1393113"/>
                          <a:pt x="1569006" y="1393385"/>
                          <a:pt x="1569006" y="1393385"/>
                        </a:cubicBezTo>
                        <a:lnTo>
                          <a:pt x="1569279" y="1395157"/>
                        </a:lnTo>
                        <a:lnTo>
                          <a:pt x="1569551" y="1396928"/>
                        </a:lnTo>
                        <a:cubicBezTo>
                          <a:pt x="1569551" y="1396928"/>
                          <a:pt x="1569279" y="1397473"/>
                          <a:pt x="1569279" y="1397745"/>
                        </a:cubicBezTo>
                        <a:lnTo>
                          <a:pt x="1568461" y="1399380"/>
                        </a:lnTo>
                        <a:cubicBezTo>
                          <a:pt x="1567371" y="1401560"/>
                          <a:pt x="1566281" y="1403740"/>
                          <a:pt x="1565191" y="1406057"/>
                        </a:cubicBezTo>
                        <a:lnTo>
                          <a:pt x="1569415" y="1407964"/>
                        </a:lnTo>
                        <a:cubicBezTo>
                          <a:pt x="1568734" y="1413414"/>
                          <a:pt x="1566281" y="1419136"/>
                          <a:pt x="1562330" y="1422679"/>
                        </a:cubicBezTo>
                        <a:cubicBezTo>
                          <a:pt x="1558379" y="1426221"/>
                          <a:pt x="1554701" y="1427311"/>
                          <a:pt x="1553747" y="1423768"/>
                        </a:cubicBezTo>
                        <a:cubicBezTo>
                          <a:pt x="1556199" y="1423223"/>
                          <a:pt x="1557017" y="1421588"/>
                          <a:pt x="1558652" y="1419000"/>
                        </a:cubicBezTo>
                        <a:cubicBezTo>
                          <a:pt x="1557970" y="1418727"/>
                          <a:pt x="1557698" y="1418182"/>
                          <a:pt x="1557698" y="1417501"/>
                        </a:cubicBezTo>
                        <a:cubicBezTo>
                          <a:pt x="1557426" y="1417365"/>
                          <a:pt x="1557153" y="1417228"/>
                          <a:pt x="1557017" y="1417093"/>
                        </a:cubicBezTo>
                        <a:cubicBezTo>
                          <a:pt x="1552657" y="1429082"/>
                          <a:pt x="1540667" y="1438483"/>
                          <a:pt x="1538487" y="1439164"/>
                        </a:cubicBezTo>
                        <a:cubicBezTo>
                          <a:pt x="1545981" y="1433306"/>
                          <a:pt x="1545436" y="1430444"/>
                          <a:pt x="1545300" y="1429355"/>
                        </a:cubicBezTo>
                        <a:cubicBezTo>
                          <a:pt x="1544618" y="1428264"/>
                          <a:pt x="1542711" y="1428809"/>
                          <a:pt x="1539850" y="1429900"/>
                        </a:cubicBezTo>
                        <a:cubicBezTo>
                          <a:pt x="1534264" y="1432216"/>
                          <a:pt x="1524182" y="1436712"/>
                          <a:pt x="1520503" y="1435077"/>
                        </a:cubicBezTo>
                        <a:lnTo>
                          <a:pt x="1516824" y="1437802"/>
                        </a:lnTo>
                        <a:lnTo>
                          <a:pt x="1512192" y="1440527"/>
                        </a:lnTo>
                        <a:lnTo>
                          <a:pt x="1502791" y="1445977"/>
                        </a:lnTo>
                        <a:lnTo>
                          <a:pt x="1483989" y="1456876"/>
                        </a:lnTo>
                        <a:cubicBezTo>
                          <a:pt x="1513282" y="1443660"/>
                          <a:pt x="1490529" y="1456876"/>
                          <a:pt x="1483172" y="1461917"/>
                        </a:cubicBezTo>
                        <a:cubicBezTo>
                          <a:pt x="1475405" y="1462871"/>
                          <a:pt x="1443251" y="1479221"/>
                          <a:pt x="1424995" y="1486850"/>
                        </a:cubicBezTo>
                        <a:lnTo>
                          <a:pt x="1424995" y="1486033"/>
                        </a:lnTo>
                        <a:cubicBezTo>
                          <a:pt x="1416547" y="1489439"/>
                          <a:pt x="1403195" y="1493526"/>
                          <a:pt x="1390116" y="1498023"/>
                        </a:cubicBezTo>
                        <a:cubicBezTo>
                          <a:pt x="1377036" y="1502518"/>
                          <a:pt x="1363548" y="1507423"/>
                          <a:pt x="1352512" y="1511783"/>
                        </a:cubicBezTo>
                        <a:cubicBezTo>
                          <a:pt x="1355782" y="1512737"/>
                          <a:pt x="1328260" y="1524999"/>
                          <a:pt x="1312864" y="1532493"/>
                        </a:cubicBezTo>
                        <a:cubicBezTo>
                          <a:pt x="1360414" y="1521457"/>
                          <a:pt x="1333983" y="1529631"/>
                          <a:pt x="1339160" y="1530449"/>
                        </a:cubicBezTo>
                        <a:cubicBezTo>
                          <a:pt x="1333983" y="1531675"/>
                          <a:pt x="1324990" y="1533991"/>
                          <a:pt x="1324173" y="1534536"/>
                        </a:cubicBezTo>
                        <a:cubicBezTo>
                          <a:pt x="1317769" y="1537125"/>
                          <a:pt x="1334527" y="1533174"/>
                          <a:pt x="1336707" y="1533719"/>
                        </a:cubicBezTo>
                        <a:cubicBezTo>
                          <a:pt x="1363411" y="1526907"/>
                          <a:pt x="1386573" y="1516824"/>
                          <a:pt x="1406465" y="1509058"/>
                        </a:cubicBezTo>
                        <a:cubicBezTo>
                          <a:pt x="1416275" y="1505107"/>
                          <a:pt x="1424995" y="1501429"/>
                          <a:pt x="1431943" y="1498295"/>
                        </a:cubicBezTo>
                        <a:cubicBezTo>
                          <a:pt x="1439300" y="1495161"/>
                          <a:pt x="1442298" y="1492028"/>
                          <a:pt x="1444750" y="1489848"/>
                        </a:cubicBezTo>
                        <a:cubicBezTo>
                          <a:pt x="1429899" y="1494480"/>
                          <a:pt x="1425403" y="1499657"/>
                          <a:pt x="1407419" y="1504698"/>
                        </a:cubicBezTo>
                        <a:cubicBezTo>
                          <a:pt x="1427583" y="1495297"/>
                          <a:pt x="1451699" y="1484534"/>
                          <a:pt x="1484943" y="1470092"/>
                        </a:cubicBezTo>
                        <a:cubicBezTo>
                          <a:pt x="1490256" y="1468729"/>
                          <a:pt x="1496251" y="1467367"/>
                          <a:pt x="1501020" y="1465732"/>
                        </a:cubicBezTo>
                        <a:lnTo>
                          <a:pt x="1524454" y="1450472"/>
                        </a:lnTo>
                        <a:cubicBezTo>
                          <a:pt x="1520503" y="1453606"/>
                          <a:pt x="1521729" y="1454287"/>
                          <a:pt x="1520503" y="1456331"/>
                        </a:cubicBezTo>
                        <a:cubicBezTo>
                          <a:pt x="1519958" y="1457285"/>
                          <a:pt x="1518732" y="1458647"/>
                          <a:pt x="1516007" y="1460691"/>
                        </a:cubicBezTo>
                        <a:cubicBezTo>
                          <a:pt x="1514644" y="1461781"/>
                          <a:pt x="1512873" y="1463007"/>
                          <a:pt x="1510693" y="1464506"/>
                        </a:cubicBezTo>
                        <a:cubicBezTo>
                          <a:pt x="1509603" y="1465187"/>
                          <a:pt x="1508241" y="1466005"/>
                          <a:pt x="1506878" y="1466959"/>
                        </a:cubicBezTo>
                        <a:cubicBezTo>
                          <a:pt x="1505380" y="1467776"/>
                          <a:pt x="1503200" y="1468729"/>
                          <a:pt x="1501020" y="1469820"/>
                        </a:cubicBezTo>
                        <a:cubicBezTo>
                          <a:pt x="1503336" y="1469411"/>
                          <a:pt x="1507423" y="1468185"/>
                          <a:pt x="1510557" y="1466413"/>
                        </a:cubicBezTo>
                        <a:cubicBezTo>
                          <a:pt x="1513827" y="1464642"/>
                          <a:pt x="1517505" y="1462326"/>
                          <a:pt x="1521457" y="1459737"/>
                        </a:cubicBezTo>
                        <a:cubicBezTo>
                          <a:pt x="1529359" y="1454560"/>
                          <a:pt x="1538487" y="1448565"/>
                          <a:pt x="1548161" y="1443524"/>
                        </a:cubicBezTo>
                        <a:lnTo>
                          <a:pt x="1548978" y="1438619"/>
                        </a:lnTo>
                        <a:cubicBezTo>
                          <a:pt x="1548978" y="1438619"/>
                          <a:pt x="1552112" y="1438074"/>
                          <a:pt x="1554973" y="1436576"/>
                        </a:cubicBezTo>
                        <a:cubicBezTo>
                          <a:pt x="1557698" y="1435077"/>
                          <a:pt x="1560695" y="1433033"/>
                          <a:pt x="1563012" y="1431398"/>
                        </a:cubicBezTo>
                        <a:cubicBezTo>
                          <a:pt x="1567235" y="1428264"/>
                          <a:pt x="1570778" y="1426494"/>
                          <a:pt x="1566281" y="1433987"/>
                        </a:cubicBezTo>
                        <a:cubicBezTo>
                          <a:pt x="1565191" y="1435077"/>
                          <a:pt x="1564510" y="1436030"/>
                          <a:pt x="1563284" y="1437121"/>
                        </a:cubicBezTo>
                        <a:lnTo>
                          <a:pt x="1558788" y="1440254"/>
                        </a:lnTo>
                        <a:lnTo>
                          <a:pt x="1549659" y="1446658"/>
                        </a:lnTo>
                        <a:lnTo>
                          <a:pt x="1531403" y="1459601"/>
                        </a:lnTo>
                        <a:lnTo>
                          <a:pt x="1548706" y="1452516"/>
                        </a:lnTo>
                        <a:lnTo>
                          <a:pt x="1531130" y="1463688"/>
                        </a:lnTo>
                        <a:cubicBezTo>
                          <a:pt x="1527996" y="1465596"/>
                          <a:pt x="1525544" y="1467367"/>
                          <a:pt x="1522002" y="1469274"/>
                        </a:cubicBezTo>
                        <a:lnTo>
                          <a:pt x="1510284" y="1474861"/>
                        </a:lnTo>
                        <a:lnTo>
                          <a:pt x="1517778" y="1469274"/>
                        </a:lnTo>
                        <a:cubicBezTo>
                          <a:pt x="1481809" y="1487259"/>
                          <a:pt x="1472681" y="1489439"/>
                          <a:pt x="1464233" y="1491346"/>
                        </a:cubicBezTo>
                        <a:cubicBezTo>
                          <a:pt x="1455241" y="1493390"/>
                          <a:pt x="1450336" y="1495434"/>
                          <a:pt x="1407691" y="1512465"/>
                        </a:cubicBezTo>
                        <a:cubicBezTo>
                          <a:pt x="1396383" y="1518732"/>
                          <a:pt x="1383303" y="1525544"/>
                          <a:pt x="1364501" y="1531948"/>
                        </a:cubicBezTo>
                        <a:cubicBezTo>
                          <a:pt x="1344882" y="1537670"/>
                          <a:pt x="1320630" y="1543937"/>
                          <a:pt x="1289703" y="1551431"/>
                        </a:cubicBezTo>
                        <a:cubicBezTo>
                          <a:pt x="1333574" y="1538896"/>
                          <a:pt x="1293109" y="1547343"/>
                          <a:pt x="1308232" y="1540667"/>
                        </a:cubicBezTo>
                        <a:cubicBezTo>
                          <a:pt x="1297196" y="1543120"/>
                          <a:pt x="1288340" y="1545300"/>
                          <a:pt x="1280574" y="1547479"/>
                        </a:cubicBezTo>
                        <a:cubicBezTo>
                          <a:pt x="1277849" y="1548161"/>
                          <a:pt x="1275397" y="1548842"/>
                          <a:pt x="1273081" y="1549387"/>
                        </a:cubicBezTo>
                        <a:cubicBezTo>
                          <a:pt x="1271037" y="1549932"/>
                          <a:pt x="1269266" y="1550477"/>
                          <a:pt x="1267495" y="1551022"/>
                        </a:cubicBezTo>
                        <a:cubicBezTo>
                          <a:pt x="1260546" y="1553474"/>
                          <a:pt x="1254824" y="1555518"/>
                          <a:pt x="1248284" y="1557834"/>
                        </a:cubicBezTo>
                        <a:cubicBezTo>
                          <a:pt x="1241063" y="1556744"/>
                          <a:pt x="1236022" y="1555791"/>
                          <a:pt x="1259592" y="1551703"/>
                        </a:cubicBezTo>
                        <a:cubicBezTo>
                          <a:pt x="1261636" y="1546253"/>
                          <a:pt x="1228801" y="1558243"/>
                          <a:pt x="1225803" y="1553611"/>
                        </a:cubicBezTo>
                        <a:cubicBezTo>
                          <a:pt x="1186701" y="1558924"/>
                          <a:pt x="1171577" y="1565328"/>
                          <a:pt x="1154138" y="1569824"/>
                        </a:cubicBezTo>
                        <a:cubicBezTo>
                          <a:pt x="1145555" y="1572140"/>
                          <a:pt x="1136426" y="1574456"/>
                          <a:pt x="1123619" y="1576091"/>
                        </a:cubicBezTo>
                        <a:cubicBezTo>
                          <a:pt x="1110812" y="1577454"/>
                          <a:pt x="1094190" y="1577590"/>
                          <a:pt x="1070892" y="1576773"/>
                        </a:cubicBezTo>
                        <a:lnTo>
                          <a:pt x="1074298" y="1574593"/>
                        </a:lnTo>
                        <a:cubicBezTo>
                          <a:pt x="1059583" y="1575682"/>
                          <a:pt x="1046368" y="1575274"/>
                          <a:pt x="1033969" y="1575274"/>
                        </a:cubicBezTo>
                        <a:cubicBezTo>
                          <a:pt x="1021571" y="1575274"/>
                          <a:pt x="1010126" y="1575001"/>
                          <a:pt x="998682" y="1573911"/>
                        </a:cubicBezTo>
                        <a:cubicBezTo>
                          <a:pt x="987373" y="1573094"/>
                          <a:pt x="976065" y="1572276"/>
                          <a:pt x="964348" y="1571459"/>
                        </a:cubicBezTo>
                        <a:cubicBezTo>
                          <a:pt x="952630" y="1570233"/>
                          <a:pt x="940232" y="1569006"/>
                          <a:pt x="926607" y="1567644"/>
                        </a:cubicBezTo>
                        <a:cubicBezTo>
                          <a:pt x="912574" y="1564374"/>
                          <a:pt x="898677" y="1560287"/>
                          <a:pt x="884780" y="1556063"/>
                        </a:cubicBezTo>
                        <a:cubicBezTo>
                          <a:pt x="894453" y="1557017"/>
                          <a:pt x="920340" y="1557289"/>
                          <a:pt x="908895" y="1552930"/>
                        </a:cubicBezTo>
                        <a:cubicBezTo>
                          <a:pt x="928787" y="1560559"/>
                          <a:pt x="950859" y="1562058"/>
                          <a:pt x="973067" y="1566554"/>
                        </a:cubicBezTo>
                        <a:cubicBezTo>
                          <a:pt x="975520" y="1565328"/>
                          <a:pt x="966391" y="1563693"/>
                          <a:pt x="962576" y="1562603"/>
                        </a:cubicBezTo>
                        <a:cubicBezTo>
                          <a:pt x="976065" y="1563557"/>
                          <a:pt x="982605" y="1566418"/>
                          <a:pt x="1000589" y="1566827"/>
                        </a:cubicBezTo>
                        <a:cubicBezTo>
                          <a:pt x="999771" y="1565737"/>
                          <a:pt x="980425" y="1563012"/>
                          <a:pt x="995139" y="1563420"/>
                        </a:cubicBezTo>
                        <a:cubicBezTo>
                          <a:pt x="1003178" y="1564919"/>
                          <a:pt x="1011216" y="1566963"/>
                          <a:pt x="1019255" y="1568189"/>
                        </a:cubicBezTo>
                        <a:cubicBezTo>
                          <a:pt x="1051817" y="1567099"/>
                          <a:pt x="1035468" y="1560968"/>
                          <a:pt x="1073480" y="1562603"/>
                        </a:cubicBezTo>
                        <a:cubicBezTo>
                          <a:pt x="1066532" y="1566009"/>
                          <a:pt x="1051954" y="1569552"/>
                          <a:pt x="1037103" y="1570096"/>
                        </a:cubicBezTo>
                        <a:cubicBezTo>
                          <a:pt x="1054542" y="1571050"/>
                          <a:pt x="1013669" y="1571459"/>
                          <a:pt x="1029609" y="1573502"/>
                        </a:cubicBezTo>
                        <a:cubicBezTo>
                          <a:pt x="1054951" y="1569688"/>
                          <a:pt x="1067077" y="1573639"/>
                          <a:pt x="1100593" y="1569552"/>
                        </a:cubicBezTo>
                        <a:cubicBezTo>
                          <a:pt x="1096642" y="1570233"/>
                          <a:pt x="1095689" y="1571186"/>
                          <a:pt x="1087378" y="1571731"/>
                        </a:cubicBezTo>
                        <a:cubicBezTo>
                          <a:pt x="1103591" y="1571731"/>
                          <a:pt x="1119940" y="1572276"/>
                          <a:pt x="1136154" y="1571186"/>
                        </a:cubicBezTo>
                        <a:cubicBezTo>
                          <a:pt x="1124028" y="1569688"/>
                          <a:pt x="1176074" y="1565055"/>
                          <a:pt x="1171169" y="1561785"/>
                        </a:cubicBezTo>
                        <a:cubicBezTo>
                          <a:pt x="1119532" y="1564238"/>
                          <a:pt x="1134791" y="1566418"/>
                          <a:pt x="1075933" y="1566009"/>
                        </a:cubicBezTo>
                        <a:cubicBezTo>
                          <a:pt x="1092555" y="1564510"/>
                          <a:pt x="1113809" y="1560287"/>
                          <a:pt x="1123619" y="1556063"/>
                        </a:cubicBezTo>
                        <a:cubicBezTo>
                          <a:pt x="1124164" y="1556063"/>
                          <a:pt x="1124981" y="1556199"/>
                          <a:pt x="1126753" y="1556063"/>
                        </a:cubicBezTo>
                        <a:cubicBezTo>
                          <a:pt x="1135336" y="1551567"/>
                          <a:pt x="1126208" y="1551431"/>
                          <a:pt x="1126071" y="1544891"/>
                        </a:cubicBezTo>
                        <a:cubicBezTo>
                          <a:pt x="1113128" y="1548297"/>
                          <a:pt x="1101956" y="1548297"/>
                          <a:pt x="1090375" y="1548842"/>
                        </a:cubicBezTo>
                        <a:cubicBezTo>
                          <a:pt x="1078794" y="1549115"/>
                          <a:pt x="1066532" y="1549523"/>
                          <a:pt x="1051000" y="1550205"/>
                        </a:cubicBezTo>
                        <a:cubicBezTo>
                          <a:pt x="1045005" y="1553611"/>
                          <a:pt x="1069121" y="1555382"/>
                          <a:pt x="1084653" y="1553611"/>
                        </a:cubicBezTo>
                        <a:cubicBezTo>
                          <a:pt x="1075524" y="1554700"/>
                          <a:pt x="1066259" y="1555927"/>
                          <a:pt x="1057131" y="1556336"/>
                        </a:cubicBezTo>
                        <a:lnTo>
                          <a:pt x="1062581" y="1554837"/>
                        </a:lnTo>
                        <a:cubicBezTo>
                          <a:pt x="1039283" y="1553883"/>
                          <a:pt x="1015849" y="1553747"/>
                          <a:pt x="992687" y="1551158"/>
                        </a:cubicBezTo>
                        <a:cubicBezTo>
                          <a:pt x="1005903" y="1551839"/>
                          <a:pt x="1010535" y="1550205"/>
                          <a:pt x="1017483" y="1548978"/>
                        </a:cubicBezTo>
                        <a:cubicBezTo>
                          <a:pt x="1008491" y="1548433"/>
                          <a:pt x="999635" y="1546662"/>
                          <a:pt x="990371" y="1545027"/>
                        </a:cubicBezTo>
                        <a:cubicBezTo>
                          <a:pt x="992142" y="1548570"/>
                          <a:pt x="990643" y="1550886"/>
                          <a:pt x="981923" y="1550205"/>
                        </a:cubicBezTo>
                        <a:cubicBezTo>
                          <a:pt x="959443" y="1548706"/>
                          <a:pt x="942276" y="1544755"/>
                          <a:pt x="928651" y="1541894"/>
                        </a:cubicBezTo>
                        <a:cubicBezTo>
                          <a:pt x="915027" y="1539032"/>
                          <a:pt x="905081" y="1535626"/>
                          <a:pt x="897178" y="1532220"/>
                        </a:cubicBezTo>
                        <a:cubicBezTo>
                          <a:pt x="895543" y="1531948"/>
                          <a:pt x="893500" y="1531811"/>
                          <a:pt x="892001" y="1531539"/>
                        </a:cubicBezTo>
                        <a:cubicBezTo>
                          <a:pt x="898950" y="1536035"/>
                          <a:pt x="859438" y="1532901"/>
                          <a:pt x="845133" y="1532493"/>
                        </a:cubicBezTo>
                        <a:cubicBezTo>
                          <a:pt x="846631" y="1529087"/>
                          <a:pt x="822924" y="1525272"/>
                          <a:pt x="810799" y="1520503"/>
                        </a:cubicBezTo>
                        <a:cubicBezTo>
                          <a:pt x="803033" y="1522819"/>
                          <a:pt x="810526" y="1530585"/>
                          <a:pt x="825377" y="1537397"/>
                        </a:cubicBezTo>
                        <a:cubicBezTo>
                          <a:pt x="856168" y="1540531"/>
                          <a:pt x="843089" y="1537397"/>
                          <a:pt x="858212" y="1535490"/>
                        </a:cubicBezTo>
                        <a:lnTo>
                          <a:pt x="906988" y="1540395"/>
                        </a:lnTo>
                        <a:lnTo>
                          <a:pt x="895680" y="1541757"/>
                        </a:lnTo>
                        <a:cubicBezTo>
                          <a:pt x="919523" y="1547752"/>
                          <a:pt x="943502" y="1545163"/>
                          <a:pt x="941186" y="1549523"/>
                        </a:cubicBezTo>
                        <a:cubicBezTo>
                          <a:pt x="927970" y="1550886"/>
                          <a:pt x="906988" y="1546662"/>
                          <a:pt x="893909" y="1546935"/>
                        </a:cubicBezTo>
                        <a:lnTo>
                          <a:pt x="909713" y="1551294"/>
                        </a:lnTo>
                        <a:cubicBezTo>
                          <a:pt x="880693" y="1550477"/>
                          <a:pt x="895816" y="1544755"/>
                          <a:pt x="861209" y="1541757"/>
                        </a:cubicBezTo>
                        <a:cubicBezTo>
                          <a:pt x="873063" y="1547479"/>
                          <a:pt x="858076" y="1541757"/>
                          <a:pt x="843089" y="1540531"/>
                        </a:cubicBezTo>
                        <a:cubicBezTo>
                          <a:pt x="854125" y="1546526"/>
                          <a:pt x="903582" y="1550613"/>
                          <a:pt x="892137" y="1555109"/>
                        </a:cubicBezTo>
                        <a:cubicBezTo>
                          <a:pt x="883009" y="1554837"/>
                          <a:pt x="868158" y="1550750"/>
                          <a:pt x="852762" y="1546117"/>
                        </a:cubicBezTo>
                        <a:cubicBezTo>
                          <a:pt x="837366" y="1541212"/>
                          <a:pt x="821426" y="1536580"/>
                          <a:pt x="808891" y="1536852"/>
                        </a:cubicBezTo>
                        <a:lnTo>
                          <a:pt x="810254" y="1536444"/>
                        </a:lnTo>
                        <a:cubicBezTo>
                          <a:pt x="776328" y="1526361"/>
                          <a:pt x="763249" y="1526225"/>
                          <a:pt x="749897" y="1524454"/>
                        </a:cubicBezTo>
                        <a:cubicBezTo>
                          <a:pt x="736136" y="1517506"/>
                          <a:pt x="715427" y="1513691"/>
                          <a:pt x="699895" y="1508105"/>
                        </a:cubicBezTo>
                        <a:lnTo>
                          <a:pt x="700848" y="1506606"/>
                        </a:lnTo>
                        <a:lnTo>
                          <a:pt x="679185" y="1498567"/>
                        </a:lnTo>
                        <a:cubicBezTo>
                          <a:pt x="690630" y="1499657"/>
                          <a:pt x="704118" y="1509058"/>
                          <a:pt x="723329" y="1514781"/>
                        </a:cubicBezTo>
                        <a:lnTo>
                          <a:pt x="722103" y="1510829"/>
                        </a:lnTo>
                        <a:cubicBezTo>
                          <a:pt x="742540" y="1522138"/>
                          <a:pt x="758889" y="1521457"/>
                          <a:pt x="776737" y="1523228"/>
                        </a:cubicBezTo>
                        <a:cubicBezTo>
                          <a:pt x="770334" y="1522138"/>
                          <a:pt x="762840" y="1520367"/>
                          <a:pt x="754938" y="1518187"/>
                        </a:cubicBezTo>
                        <a:cubicBezTo>
                          <a:pt x="747172" y="1515598"/>
                          <a:pt x="739133" y="1513009"/>
                          <a:pt x="731640" y="1510557"/>
                        </a:cubicBezTo>
                        <a:cubicBezTo>
                          <a:pt x="716653" y="1505652"/>
                          <a:pt x="703846" y="1502110"/>
                          <a:pt x="700031" y="1503881"/>
                        </a:cubicBezTo>
                        <a:lnTo>
                          <a:pt x="686542" y="1494752"/>
                        </a:lnTo>
                        <a:lnTo>
                          <a:pt x="679049" y="1492981"/>
                        </a:lnTo>
                        <a:cubicBezTo>
                          <a:pt x="668967" y="1486169"/>
                          <a:pt x="681774" y="1487123"/>
                          <a:pt x="703164" y="1494889"/>
                        </a:cubicBezTo>
                        <a:cubicBezTo>
                          <a:pt x="706571" y="1497205"/>
                          <a:pt x="708206" y="1498295"/>
                          <a:pt x="706843" y="1498567"/>
                        </a:cubicBezTo>
                        <a:cubicBezTo>
                          <a:pt x="717470" y="1500611"/>
                          <a:pt x="727552" y="1501429"/>
                          <a:pt x="751532" y="1510421"/>
                        </a:cubicBezTo>
                        <a:lnTo>
                          <a:pt x="738043" y="1507696"/>
                        </a:lnTo>
                        <a:cubicBezTo>
                          <a:pt x="753030" y="1513282"/>
                          <a:pt x="767881" y="1517233"/>
                          <a:pt x="780279" y="1519958"/>
                        </a:cubicBezTo>
                        <a:cubicBezTo>
                          <a:pt x="792678" y="1522683"/>
                          <a:pt x="802624" y="1524318"/>
                          <a:pt x="808210" y="1524318"/>
                        </a:cubicBezTo>
                        <a:cubicBezTo>
                          <a:pt x="764203" y="1510693"/>
                          <a:pt x="720876" y="1497205"/>
                          <a:pt x="681365" y="1480310"/>
                        </a:cubicBezTo>
                        <a:cubicBezTo>
                          <a:pt x="666651" y="1482490"/>
                          <a:pt x="650982" y="1480719"/>
                          <a:pt x="642126" y="1484262"/>
                        </a:cubicBezTo>
                        <a:cubicBezTo>
                          <a:pt x="614196" y="1473362"/>
                          <a:pt x="578227" y="1455786"/>
                          <a:pt x="557382" y="1440936"/>
                        </a:cubicBezTo>
                        <a:lnTo>
                          <a:pt x="560106" y="1440936"/>
                        </a:lnTo>
                        <a:cubicBezTo>
                          <a:pt x="549479" y="1433987"/>
                          <a:pt x="540078" y="1428946"/>
                          <a:pt x="530541" y="1424177"/>
                        </a:cubicBezTo>
                        <a:cubicBezTo>
                          <a:pt x="519233" y="1415185"/>
                          <a:pt x="540896" y="1426085"/>
                          <a:pt x="532857" y="1420090"/>
                        </a:cubicBezTo>
                        <a:lnTo>
                          <a:pt x="496207" y="1399108"/>
                        </a:lnTo>
                        <a:cubicBezTo>
                          <a:pt x="500567" y="1397882"/>
                          <a:pt x="528770" y="1417093"/>
                          <a:pt x="544711" y="1425812"/>
                        </a:cubicBezTo>
                        <a:cubicBezTo>
                          <a:pt x="541849" y="1424450"/>
                          <a:pt x="536127" y="1421588"/>
                          <a:pt x="537626" y="1423087"/>
                        </a:cubicBezTo>
                        <a:cubicBezTo>
                          <a:pt x="553703" y="1434396"/>
                          <a:pt x="588037" y="1446930"/>
                          <a:pt x="593487" y="1454832"/>
                        </a:cubicBezTo>
                        <a:cubicBezTo>
                          <a:pt x="602342" y="1458511"/>
                          <a:pt x="574685" y="1448974"/>
                          <a:pt x="603296" y="1463961"/>
                        </a:cubicBezTo>
                        <a:cubicBezTo>
                          <a:pt x="621962" y="1475269"/>
                          <a:pt x="630273" y="1474316"/>
                          <a:pt x="632862" y="1474043"/>
                        </a:cubicBezTo>
                        <a:cubicBezTo>
                          <a:pt x="633815" y="1472681"/>
                          <a:pt x="603432" y="1457149"/>
                          <a:pt x="615013" y="1460282"/>
                        </a:cubicBezTo>
                        <a:cubicBezTo>
                          <a:pt x="600026" y="1453061"/>
                          <a:pt x="592942" y="1452107"/>
                          <a:pt x="574957" y="1440390"/>
                        </a:cubicBezTo>
                        <a:cubicBezTo>
                          <a:pt x="589535" y="1448157"/>
                          <a:pt x="611199" y="1455105"/>
                          <a:pt x="617875" y="1461508"/>
                        </a:cubicBezTo>
                        <a:cubicBezTo>
                          <a:pt x="648939" y="1472681"/>
                          <a:pt x="648257" y="1462735"/>
                          <a:pt x="634497" y="1455922"/>
                        </a:cubicBezTo>
                        <a:cubicBezTo>
                          <a:pt x="636540" y="1460282"/>
                          <a:pt x="579998" y="1432488"/>
                          <a:pt x="616512" y="1454696"/>
                        </a:cubicBezTo>
                        <a:cubicBezTo>
                          <a:pt x="597710" y="1449383"/>
                          <a:pt x="566782" y="1432761"/>
                          <a:pt x="544166" y="1421725"/>
                        </a:cubicBezTo>
                        <a:lnTo>
                          <a:pt x="545528" y="1421725"/>
                        </a:lnTo>
                        <a:cubicBezTo>
                          <a:pt x="545528" y="1421725"/>
                          <a:pt x="531222" y="1413686"/>
                          <a:pt x="531222" y="1413686"/>
                        </a:cubicBezTo>
                        <a:lnTo>
                          <a:pt x="517870" y="1405512"/>
                        </a:lnTo>
                        <a:cubicBezTo>
                          <a:pt x="522094" y="1407146"/>
                          <a:pt x="530405" y="1411506"/>
                          <a:pt x="531631" y="1410280"/>
                        </a:cubicBezTo>
                        <a:lnTo>
                          <a:pt x="492801" y="1390797"/>
                        </a:lnTo>
                        <a:cubicBezTo>
                          <a:pt x="515009" y="1401424"/>
                          <a:pt x="481220" y="1380987"/>
                          <a:pt x="473726" y="1372949"/>
                        </a:cubicBezTo>
                        <a:cubicBezTo>
                          <a:pt x="468413" y="1372540"/>
                          <a:pt x="453835" y="1364365"/>
                          <a:pt x="465824" y="1374993"/>
                        </a:cubicBezTo>
                        <a:cubicBezTo>
                          <a:pt x="479313" y="1387118"/>
                          <a:pt x="474953" y="1380034"/>
                          <a:pt x="488714" y="1389162"/>
                        </a:cubicBezTo>
                        <a:cubicBezTo>
                          <a:pt x="481220" y="1386164"/>
                          <a:pt x="474544" y="1382622"/>
                          <a:pt x="467323" y="1379216"/>
                        </a:cubicBezTo>
                        <a:lnTo>
                          <a:pt x="465961" y="1377717"/>
                        </a:lnTo>
                        <a:lnTo>
                          <a:pt x="452609" y="1372404"/>
                        </a:lnTo>
                        <a:cubicBezTo>
                          <a:pt x="427403" y="1352920"/>
                          <a:pt x="468413" y="1374720"/>
                          <a:pt x="434215" y="1351967"/>
                        </a:cubicBezTo>
                        <a:lnTo>
                          <a:pt x="435441" y="1359188"/>
                        </a:lnTo>
                        <a:cubicBezTo>
                          <a:pt x="417185" y="1343792"/>
                          <a:pt x="396066" y="1326216"/>
                          <a:pt x="378763" y="1307960"/>
                        </a:cubicBezTo>
                        <a:cubicBezTo>
                          <a:pt x="369771" y="1298967"/>
                          <a:pt x="361187" y="1290520"/>
                          <a:pt x="353013" y="1282890"/>
                        </a:cubicBezTo>
                        <a:cubicBezTo>
                          <a:pt x="344974" y="1275124"/>
                          <a:pt x="338162" y="1267631"/>
                          <a:pt x="331758" y="1262181"/>
                        </a:cubicBezTo>
                        <a:cubicBezTo>
                          <a:pt x="340069" y="1266813"/>
                          <a:pt x="345928" y="1266405"/>
                          <a:pt x="338843" y="1255505"/>
                        </a:cubicBezTo>
                        <a:cubicBezTo>
                          <a:pt x="343612" y="1260819"/>
                          <a:pt x="350833" y="1269129"/>
                          <a:pt x="359280" y="1276896"/>
                        </a:cubicBezTo>
                        <a:cubicBezTo>
                          <a:pt x="367864" y="1284525"/>
                          <a:pt x="377128" y="1292700"/>
                          <a:pt x="384758" y="1299512"/>
                        </a:cubicBezTo>
                        <a:cubicBezTo>
                          <a:pt x="387347" y="1302646"/>
                          <a:pt x="361733" y="1286978"/>
                          <a:pt x="346473" y="1270356"/>
                        </a:cubicBezTo>
                        <a:cubicBezTo>
                          <a:pt x="348653" y="1284389"/>
                          <a:pt x="391025" y="1304690"/>
                          <a:pt x="387619" y="1312728"/>
                        </a:cubicBezTo>
                        <a:cubicBezTo>
                          <a:pt x="397565" y="1323083"/>
                          <a:pt x="405604" y="1328941"/>
                          <a:pt x="411735" y="1333165"/>
                        </a:cubicBezTo>
                        <a:cubicBezTo>
                          <a:pt x="417866" y="1337389"/>
                          <a:pt x="422362" y="1339841"/>
                          <a:pt x="426722" y="1342293"/>
                        </a:cubicBezTo>
                        <a:cubicBezTo>
                          <a:pt x="435305" y="1346790"/>
                          <a:pt x="442526" y="1351694"/>
                          <a:pt x="460511" y="1367635"/>
                        </a:cubicBezTo>
                        <a:cubicBezTo>
                          <a:pt x="463099" y="1365183"/>
                          <a:pt x="472500" y="1374175"/>
                          <a:pt x="476452" y="1373085"/>
                        </a:cubicBezTo>
                        <a:cubicBezTo>
                          <a:pt x="468277" y="1360687"/>
                          <a:pt x="425087" y="1334391"/>
                          <a:pt x="402197" y="1312728"/>
                        </a:cubicBezTo>
                        <a:cubicBezTo>
                          <a:pt x="404514" y="1314635"/>
                          <a:pt x="409827" y="1318042"/>
                          <a:pt x="411190" y="1318314"/>
                        </a:cubicBezTo>
                        <a:cubicBezTo>
                          <a:pt x="394704" y="1303191"/>
                          <a:pt x="387892" y="1297196"/>
                          <a:pt x="375357" y="1287795"/>
                        </a:cubicBezTo>
                        <a:lnTo>
                          <a:pt x="376583" y="1289430"/>
                        </a:lnTo>
                        <a:cubicBezTo>
                          <a:pt x="354239" y="1273626"/>
                          <a:pt x="365684" y="1276350"/>
                          <a:pt x="355329" y="1263816"/>
                        </a:cubicBezTo>
                        <a:cubicBezTo>
                          <a:pt x="350560" y="1259728"/>
                          <a:pt x="335710" y="1242970"/>
                          <a:pt x="336391" y="1247466"/>
                        </a:cubicBezTo>
                        <a:lnTo>
                          <a:pt x="318406" y="1224168"/>
                        </a:lnTo>
                        <a:lnTo>
                          <a:pt x="316499" y="1227983"/>
                        </a:lnTo>
                        <a:cubicBezTo>
                          <a:pt x="304918" y="1215994"/>
                          <a:pt x="304646" y="1211089"/>
                          <a:pt x="292656" y="1201415"/>
                        </a:cubicBezTo>
                        <a:lnTo>
                          <a:pt x="289522" y="1203323"/>
                        </a:lnTo>
                        <a:cubicBezTo>
                          <a:pt x="298515" y="1213950"/>
                          <a:pt x="307370" y="1225531"/>
                          <a:pt x="316771" y="1235341"/>
                        </a:cubicBezTo>
                        <a:cubicBezTo>
                          <a:pt x="301376" y="1221171"/>
                          <a:pt x="310232" y="1233705"/>
                          <a:pt x="294018" y="1216675"/>
                        </a:cubicBezTo>
                        <a:cubicBezTo>
                          <a:pt x="314319" y="1233842"/>
                          <a:pt x="283119" y="1201279"/>
                          <a:pt x="283936" y="1197192"/>
                        </a:cubicBezTo>
                        <a:lnTo>
                          <a:pt x="271402" y="1185611"/>
                        </a:lnTo>
                        <a:lnTo>
                          <a:pt x="274944" y="1188199"/>
                        </a:lnTo>
                        <a:cubicBezTo>
                          <a:pt x="267995" y="1176891"/>
                          <a:pt x="263635" y="1177436"/>
                          <a:pt x="254643" y="1164901"/>
                        </a:cubicBezTo>
                        <a:cubicBezTo>
                          <a:pt x="264453" y="1180570"/>
                          <a:pt x="269767" y="1190516"/>
                          <a:pt x="287615" y="1207138"/>
                        </a:cubicBezTo>
                        <a:cubicBezTo>
                          <a:pt x="274263" y="1195012"/>
                          <a:pt x="251510" y="1171714"/>
                          <a:pt x="246605" y="1164629"/>
                        </a:cubicBezTo>
                        <a:cubicBezTo>
                          <a:pt x="234615" y="1151277"/>
                          <a:pt x="229302" y="1139696"/>
                          <a:pt x="219628" y="1126208"/>
                        </a:cubicBezTo>
                        <a:cubicBezTo>
                          <a:pt x="240065" y="1150868"/>
                          <a:pt x="221672" y="1110948"/>
                          <a:pt x="257913" y="1163130"/>
                        </a:cubicBezTo>
                        <a:cubicBezTo>
                          <a:pt x="256687" y="1162585"/>
                          <a:pt x="253690" y="1158362"/>
                          <a:pt x="252872" y="1156590"/>
                        </a:cubicBezTo>
                        <a:cubicBezTo>
                          <a:pt x="254098" y="1166673"/>
                          <a:pt x="276851" y="1185883"/>
                          <a:pt x="287342" y="1195284"/>
                        </a:cubicBezTo>
                        <a:cubicBezTo>
                          <a:pt x="287070" y="1190924"/>
                          <a:pt x="296879" y="1201415"/>
                          <a:pt x="282165" y="1181932"/>
                        </a:cubicBezTo>
                        <a:cubicBezTo>
                          <a:pt x="286252" y="1188881"/>
                          <a:pt x="263908" y="1170624"/>
                          <a:pt x="252055" y="1150323"/>
                        </a:cubicBezTo>
                        <a:lnTo>
                          <a:pt x="259003" y="1150051"/>
                        </a:lnTo>
                        <a:lnTo>
                          <a:pt x="239384" y="1122802"/>
                        </a:lnTo>
                        <a:lnTo>
                          <a:pt x="241428" y="1125118"/>
                        </a:lnTo>
                        <a:cubicBezTo>
                          <a:pt x="236386" y="1113128"/>
                          <a:pt x="220173" y="1096506"/>
                          <a:pt x="209274" y="1076342"/>
                        </a:cubicBezTo>
                        <a:cubicBezTo>
                          <a:pt x="198101" y="1064080"/>
                          <a:pt x="167037" y="1007946"/>
                          <a:pt x="176166" y="1034787"/>
                        </a:cubicBezTo>
                        <a:cubicBezTo>
                          <a:pt x="168127" y="1015440"/>
                          <a:pt x="156001" y="1001406"/>
                          <a:pt x="144557" y="981515"/>
                        </a:cubicBezTo>
                        <a:lnTo>
                          <a:pt x="155865" y="1007810"/>
                        </a:lnTo>
                        <a:cubicBezTo>
                          <a:pt x="136518" y="980016"/>
                          <a:pt x="143330" y="987373"/>
                          <a:pt x="124937" y="966391"/>
                        </a:cubicBezTo>
                        <a:cubicBezTo>
                          <a:pt x="124937" y="963258"/>
                          <a:pt x="123302" y="956718"/>
                          <a:pt x="127390" y="961350"/>
                        </a:cubicBezTo>
                        <a:cubicBezTo>
                          <a:pt x="106817" y="919659"/>
                          <a:pt x="84609" y="860392"/>
                          <a:pt x="71529" y="836685"/>
                        </a:cubicBezTo>
                        <a:cubicBezTo>
                          <a:pt x="61174" y="806439"/>
                          <a:pt x="65670" y="799763"/>
                          <a:pt x="50411" y="757935"/>
                        </a:cubicBezTo>
                        <a:cubicBezTo>
                          <a:pt x="47141" y="749079"/>
                          <a:pt x="47141" y="766519"/>
                          <a:pt x="40874" y="737498"/>
                        </a:cubicBezTo>
                        <a:cubicBezTo>
                          <a:pt x="40874" y="735455"/>
                          <a:pt x="52318" y="763794"/>
                          <a:pt x="43326" y="732185"/>
                        </a:cubicBezTo>
                        <a:cubicBezTo>
                          <a:pt x="32835" y="710658"/>
                          <a:pt x="32290" y="678368"/>
                          <a:pt x="22480" y="649484"/>
                        </a:cubicBezTo>
                        <a:cubicBezTo>
                          <a:pt x="20846" y="633407"/>
                          <a:pt x="15396" y="606157"/>
                          <a:pt x="19892" y="611335"/>
                        </a:cubicBezTo>
                        <a:cubicBezTo>
                          <a:pt x="23162" y="636540"/>
                          <a:pt x="31473" y="671419"/>
                          <a:pt x="34334" y="676324"/>
                        </a:cubicBezTo>
                        <a:cubicBezTo>
                          <a:pt x="31473" y="673327"/>
                          <a:pt x="36241" y="694445"/>
                          <a:pt x="30655" y="676460"/>
                        </a:cubicBezTo>
                        <a:cubicBezTo>
                          <a:pt x="36922" y="714473"/>
                          <a:pt x="38149" y="700303"/>
                          <a:pt x="45233" y="733956"/>
                        </a:cubicBezTo>
                        <a:cubicBezTo>
                          <a:pt x="47277" y="735864"/>
                          <a:pt x="44280" y="715971"/>
                          <a:pt x="41419" y="709023"/>
                        </a:cubicBezTo>
                        <a:cubicBezTo>
                          <a:pt x="45506" y="707933"/>
                          <a:pt x="61311" y="773740"/>
                          <a:pt x="58586" y="742812"/>
                        </a:cubicBezTo>
                        <a:cubicBezTo>
                          <a:pt x="49457" y="707524"/>
                          <a:pt x="37331" y="699213"/>
                          <a:pt x="35288" y="667059"/>
                        </a:cubicBezTo>
                        <a:cubicBezTo>
                          <a:pt x="40601" y="678913"/>
                          <a:pt x="42917" y="698805"/>
                          <a:pt x="51637" y="713247"/>
                        </a:cubicBezTo>
                        <a:lnTo>
                          <a:pt x="47413" y="687632"/>
                        </a:lnTo>
                        <a:cubicBezTo>
                          <a:pt x="44825" y="681774"/>
                          <a:pt x="42372" y="675915"/>
                          <a:pt x="39920" y="670057"/>
                        </a:cubicBezTo>
                        <a:lnTo>
                          <a:pt x="40874" y="671010"/>
                        </a:lnTo>
                        <a:cubicBezTo>
                          <a:pt x="35696" y="625232"/>
                          <a:pt x="27521" y="630409"/>
                          <a:pt x="18393" y="590080"/>
                        </a:cubicBezTo>
                        <a:cubicBezTo>
                          <a:pt x="19074" y="614196"/>
                          <a:pt x="9401" y="585857"/>
                          <a:pt x="10355" y="603977"/>
                        </a:cubicBezTo>
                        <a:cubicBezTo>
                          <a:pt x="5177" y="576592"/>
                          <a:pt x="3406" y="556291"/>
                          <a:pt x="7902" y="555474"/>
                        </a:cubicBezTo>
                        <a:cubicBezTo>
                          <a:pt x="19074" y="606157"/>
                          <a:pt x="12807" y="557790"/>
                          <a:pt x="24933" y="604114"/>
                        </a:cubicBezTo>
                        <a:cubicBezTo>
                          <a:pt x="25342" y="596212"/>
                          <a:pt x="33516" y="614060"/>
                          <a:pt x="29429" y="586266"/>
                        </a:cubicBezTo>
                        <a:cubicBezTo>
                          <a:pt x="21663" y="555338"/>
                          <a:pt x="26840" y="596348"/>
                          <a:pt x="20846" y="565011"/>
                        </a:cubicBezTo>
                        <a:cubicBezTo>
                          <a:pt x="20982" y="563104"/>
                          <a:pt x="21118" y="561060"/>
                          <a:pt x="21936" y="562150"/>
                        </a:cubicBezTo>
                        <a:cubicBezTo>
                          <a:pt x="17439" y="547981"/>
                          <a:pt x="20709" y="545120"/>
                          <a:pt x="15805" y="527952"/>
                        </a:cubicBezTo>
                        <a:lnTo>
                          <a:pt x="17167" y="532040"/>
                        </a:lnTo>
                        <a:cubicBezTo>
                          <a:pt x="17576" y="510104"/>
                          <a:pt x="11581" y="508605"/>
                          <a:pt x="12807" y="489667"/>
                        </a:cubicBezTo>
                        <a:cubicBezTo>
                          <a:pt x="9946" y="497433"/>
                          <a:pt x="8992" y="477269"/>
                          <a:pt x="5995" y="465824"/>
                        </a:cubicBezTo>
                        <a:cubicBezTo>
                          <a:pt x="5995" y="484899"/>
                          <a:pt x="1635" y="495662"/>
                          <a:pt x="5995" y="533402"/>
                        </a:cubicBezTo>
                        <a:cubicBezTo>
                          <a:pt x="9265" y="537626"/>
                          <a:pt x="10491" y="534765"/>
                          <a:pt x="13625" y="549888"/>
                        </a:cubicBezTo>
                        <a:lnTo>
                          <a:pt x="10355" y="525636"/>
                        </a:lnTo>
                        <a:cubicBezTo>
                          <a:pt x="11445" y="530813"/>
                          <a:pt x="12671" y="534765"/>
                          <a:pt x="13761" y="539533"/>
                        </a:cubicBezTo>
                        <a:cubicBezTo>
                          <a:pt x="14306" y="547435"/>
                          <a:pt x="14578" y="555202"/>
                          <a:pt x="15259" y="563104"/>
                        </a:cubicBezTo>
                        <a:cubicBezTo>
                          <a:pt x="9401" y="533811"/>
                          <a:pt x="8447" y="547708"/>
                          <a:pt x="3951" y="535310"/>
                        </a:cubicBezTo>
                        <a:cubicBezTo>
                          <a:pt x="2044" y="507924"/>
                          <a:pt x="954" y="512829"/>
                          <a:pt x="0" y="495526"/>
                        </a:cubicBezTo>
                        <a:cubicBezTo>
                          <a:pt x="4087" y="496888"/>
                          <a:pt x="2589" y="442390"/>
                          <a:pt x="4905" y="410917"/>
                        </a:cubicBezTo>
                        <a:cubicBezTo>
                          <a:pt x="4905" y="415822"/>
                          <a:pt x="5041" y="422090"/>
                          <a:pt x="5177" y="425496"/>
                        </a:cubicBezTo>
                        <a:cubicBezTo>
                          <a:pt x="8583" y="448112"/>
                          <a:pt x="8038" y="409691"/>
                          <a:pt x="9265" y="408874"/>
                        </a:cubicBezTo>
                        <a:lnTo>
                          <a:pt x="6948" y="392388"/>
                        </a:lnTo>
                        <a:cubicBezTo>
                          <a:pt x="7221" y="395521"/>
                          <a:pt x="8175" y="399745"/>
                          <a:pt x="8720" y="392660"/>
                        </a:cubicBezTo>
                        <a:cubicBezTo>
                          <a:pt x="7902" y="370180"/>
                          <a:pt x="3678" y="371542"/>
                          <a:pt x="3270" y="349062"/>
                        </a:cubicBezTo>
                        <a:cubicBezTo>
                          <a:pt x="5586" y="347427"/>
                          <a:pt x="8583" y="366365"/>
                          <a:pt x="9946" y="352468"/>
                        </a:cubicBezTo>
                        <a:cubicBezTo>
                          <a:pt x="11989" y="347699"/>
                          <a:pt x="17303" y="332576"/>
                          <a:pt x="16622" y="302875"/>
                        </a:cubicBezTo>
                        <a:cubicBezTo>
                          <a:pt x="15941" y="300695"/>
                          <a:pt x="15941" y="293065"/>
                          <a:pt x="16077" y="284073"/>
                        </a:cubicBezTo>
                        <a:cubicBezTo>
                          <a:pt x="16077" y="285299"/>
                          <a:pt x="16077" y="286934"/>
                          <a:pt x="16213" y="287479"/>
                        </a:cubicBezTo>
                        <a:lnTo>
                          <a:pt x="20028" y="267996"/>
                        </a:lnTo>
                        <a:cubicBezTo>
                          <a:pt x="22617" y="284890"/>
                          <a:pt x="15805" y="301648"/>
                          <a:pt x="19074" y="318679"/>
                        </a:cubicBezTo>
                        <a:lnTo>
                          <a:pt x="22617" y="320314"/>
                        </a:lnTo>
                        <a:cubicBezTo>
                          <a:pt x="21936" y="333393"/>
                          <a:pt x="23434" y="351105"/>
                          <a:pt x="25069" y="359280"/>
                        </a:cubicBezTo>
                        <a:cubicBezTo>
                          <a:pt x="26023" y="339388"/>
                          <a:pt x="25069" y="335301"/>
                          <a:pt x="25205" y="313093"/>
                        </a:cubicBezTo>
                        <a:cubicBezTo>
                          <a:pt x="27658" y="310096"/>
                          <a:pt x="28748" y="325764"/>
                          <a:pt x="28884" y="328080"/>
                        </a:cubicBezTo>
                        <a:lnTo>
                          <a:pt x="26977" y="324674"/>
                        </a:lnTo>
                        <a:cubicBezTo>
                          <a:pt x="23162" y="351105"/>
                          <a:pt x="29429" y="364321"/>
                          <a:pt x="29020" y="397020"/>
                        </a:cubicBezTo>
                        <a:cubicBezTo>
                          <a:pt x="29020" y="401925"/>
                          <a:pt x="28611" y="398928"/>
                          <a:pt x="27930" y="397838"/>
                        </a:cubicBezTo>
                        <a:cubicBezTo>
                          <a:pt x="32154" y="424269"/>
                          <a:pt x="28203" y="450701"/>
                          <a:pt x="34879" y="476043"/>
                        </a:cubicBezTo>
                        <a:lnTo>
                          <a:pt x="32426" y="467732"/>
                        </a:lnTo>
                        <a:cubicBezTo>
                          <a:pt x="35015" y="485171"/>
                          <a:pt x="41555" y="519097"/>
                          <a:pt x="49321" y="552613"/>
                        </a:cubicBezTo>
                        <a:lnTo>
                          <a:pt x="50820" y="552613"/>
                        </a:lnTo>
                        <a:cubicBezTo>
                          <a:pt x="51092" y="548798"/>
                          <a:pt x="52863" y="561469"/>
                          <a:pt x="53272" y="568417"/>
                        </a:cubicBezTo>
                        <a:lnTo>
                          <a:pt x="53272" y="568417"/>
                        </a:lnTo>
                        <a:cubicBezTo>
                          <a:pt x="57223" y="585176"/>
                          <a:pt x="61719" y="600980"/>
                          <a:pt x="65125" y="614060"/>
                        </a:cubicBezTo>
                        <a:cubicBezTo>
                          <a:pt x="65125" y="609700"/>
                          <a:pt x="65125" y="604114"/>
                          <a:pt x="64172" y="597983"/>
                        </a:cubicBezTo>
                        <a:cubicBezTo>
                          <a:pt x="61447" y="593078"/>
                          <a:pt x="58177" y="561877"/>
                          <a:pt x="55180" y="566646"/>
                        </a:cubicBezTo>
                        <a:cubicBezTo>
                          <a:pt x="55180" y="552068"/>
                          <a:pt x="49457" y="529315"/>
                          <a:pt x="49593" y="518551"/>
                        </a:cubicBezTo>
                        <a:cubicBezTo>
                          <a:pt x="49321" y="538034"/>
                          <a:pt x="44689" y="505472"/>
                          <a:pt x="42372" y="502338"/>
                        </a:cubicBezTo>
                        <a:cubicBezTo>
                          <a:pt x="44007" y="495662"/>
                          <a:pt x="39784" y="473726"/>
                          <a:pt x="43190" y="475906"/>
                        </a:cubicBezTo>
                        <a:cubicBezTo>
                          <a:pt x="43735" y="471955"/>
                          <a:pt x="41691" y="485580"/>
                          <a:pt x="44416" y="493619"/>
                        </a:cubicBezTo>
                        <a:cubicBezTo>
                          <a:pt x="49048" y="513510"/>
                          <a:pt x="44007" y="456423"/>
                          <a:pt x="48912" y="481356"/>
                        </a:cubicBezTo>
                        <a:cubicBezTo>
                          <a:pt x="44007" y="449611"/>
                          <a:pt x="43326" y="407238"/>
                          <a:pt x="40465" y="374131"/>
                        </a:cubicBezTo>
                        <a:lnTo>
                          <a:pt x="39239" y="392660"/>
                        </a:lnTo>
                        <a:cubicBezTo>
                          <a:pt x="39375" y="377946"/>
                          <a:pt x="39239" y="342931"/>
                          <a:pt x="40874" y="340478"/>
                        </a:cubicBezTo>
                        <a:cubicBezTo>
                          <a:pt x="41146" y="351378"/>
                          <a:pt x="40601" y="364185"/>
                          <a:pt x="41419" y="378218"/>
                        </a:cubicBezTo>
                        <a:cubicBezTo>
                          <a:pt x="44825" y="378899"/>
                          <a:pt x="41555" y="344566"/>
                          <a:pt x="43871" y="343067"/>
                        </a:cubicBezTo>
                        <a:cubicBezTo>
                          <a:pt x="42100" y="329442"/>
                          <a:pt x="40874" y="315954"/>
                          <a:pt x="39375" y="302193"/>
                        </a:cubicBezTo>
                        <a:lnTo>
                          <a:pt x="38421" y="320041"/>
                        </a:lnTo>
                        <a:cubicBezTo>
                          <a:pt x="36378" y="308733"/>
                          <a:pt x="41282" y="271538"/>
                          <a:pt x="44552" y="244016"/>
                        </a:cubicBezTo>
                        <a:cubicBezTo>
                          <a:pt x="47958" y="260230"/>
                          <a:pt x="41010" y="285571"/>
                          <a:pt x="41691" y="314728"/>
                        </a:cubicBezTo>
                        <a:cubicBezTo>
                          <a:pt x="42781" y="335846"/>
                          <a:pt x="47005" y="301921"/>
                          <a:pt x="47277" y="321949"/>
                        </a:cubicBezTo>
                        <a:cubicBezTo>
                          <a:pt x="48640" y="316908"/>
                          <a:pt x="48912" y="303964"/>
                          <a:pt x="48231" y="297424"/>
                        </a:cubicBezTo>
                        <a:lnTo>
                          <a:pt x="49593" y="289659"/>
                        </a:lnTo>
                        <a:cubicBezTo>
                          <a:pt x="52591" y="307643"/>
                          <a:pt x="50411" y="347154"/>
                          <a:pt x="54362" y="373586"/>
                        </a:cubicBezTo>
                        <a:cubicBezTo>
                          <a:pt x="53817" y="371270"/>
                          <a:pt x="53408" y="369226"/>
                          <a:pt x="52863" y="368545"/>
                        </a:cubicBezTo>
                        <a:cubicBezTo>
                          <a:pt x="51092" y="388846"/>
                          <a:pt x="51637" y="409555"/>
                          <a:pt x="53544" y="429311"/>
                        </a:cubicBezTo>
                        <a:cubicBezTo>
                          <a:pt x="54634" y="418819"/>
                          <a:pt x="53544" y="414732"/>
                          <a:pt x="52863" y="408737"/>
                        </a:cubicBezTo>
                        <a:cubicBezTo>
                          <a:pt x="53953" y="407920"/>
                          <a:pt x="54771" y="426586"/>
                          <a:pt x="56542" y="433670"/>
                        </a:cubicBezTo>
                        <a:cubicBezTo>
                          <a:pt x="57087" y="415277"/>
                          <a:pt x="58994" y="430128"/>
                          <a:pt x="59403" y="418547"/>
                        </a:cubicBezTo>
                        <a:cubicBezTo>
                          <a:pt x="60629" y="430400"/>
                          <a:pt x="61174" y="440074"/>
                          <a:pt x="61311" y="454652"/>
                        </a:cubicBezTo>
                        <a:cubicBezTo>
                          <a:pt x="59948" y="462282"/>
                          <a:pt x="58722" y="448521"/>
                          <a:pt x="56542" y="450156"/>
                        </a:cubicBezTo>
                        <a:cubicBezTo>
                          <a:pt x="58722" y="465007"/>
                          <a:pt x="53953" y="472364"/>
                          <a:pt x="58313" y="494027"/>
                        </a:cubicBezTo>
                        <a:cubicBezTo>
                          <a:pt x="56678" y="464734"/>
                          <a:pt x="63627" y="501384"/>
                          <a:pt x="66215" y="511058"/>
                        </a:cubicBezTo>
                        <a:lnTo>
                          <a:pt x="65943" y="506153"/>
                        </a:lnTo>
                        <a:cubicBezTo>
                          <a:pt x="69349" y="515145"/>
                          <a:pt x="70303" y="522775"/>
                          <a:pt x="68804" y="529451"/>
                        </a:cubicBezTo>
                        <a:cubicBezTo>
                          <a:pt x="66215" y="517734"/>
                          <a:pt x="66079" y="506153"/>
                          <a:pt x="63627" y="509832"/>
                        </a:cubicBezTo>
                        <a:cubicBezTo>
                          <a:pt x="64444" y="517734"/>
                          <a:pt x="65534" y="525500"/>
                          <a:pt x="67305" y="534220"/>
                        </a:cubicBezTo>
                        <a:lnTo>
                          <a:pt x="64444" y="526318"/>
                        </a:lnTo>
                        <a:cubicBezTo>
                          <a:pt x="66079" y="539261"/>
                          <a:pt x="67850" y="552204"/>
                          <a:pt x="70030" y="565148"/>
                        </a:cubicBezTo>
                        <a:cubicBezTo>
                          <a:pt x="73164" y="571006"/>
                          <a:pt x="77933" y="580679"/>
                          <a:pt x="82292" y="585448"/>
                        </a:cubicBezTo>
                        <a:cubicBezTo>
                          <a:pt x="81747" y="594986"/>
                          <a:pt x="85426" y="607656"/>
                          <a:pt x="88015" y="616103"/>
                        </a:cubicBezTo>
                        <a:lnTo>
                          <a:pt x="86244" y="612289"/>
                        </a:lnTo>
                        <a:cubicBezTo>
                          <a:pt x="87197" y="629592"/>
                          <a:pt x="96871" y="666651"/>
                          <a:pt x="99732" y="669376"/>
                        </a:cubicBezTo>
                        <a:cubicBezTo>
                          <a:pt x="100413" y="682046"/>
                          <a:pt x="68668" y="586811"/>
                          <a:pt x="88832" y="671828"/>
                        </a:cubicBezTo>
                        <a:cubicBezTo>
                          <a:pt x="96734" y="704118"/>
                          <a:pt x="99868" y="690494"/>
                          <a:pt x="106953" y="708069"/>
                        </a:cubicBezTo>
                        <a:cubicBezTo>
                          <a:pt x="106953" y="708069"/>
                          <a:pt x="105999" y="707252"/>
                          <a:pt x="106135" y="709159"/>
                        </a:cubicBezTo>
                        <a:cubicBezTo>
                          <a:pt x="109405" y="723192"/>
                          <a:pt x="111994" y="724010"/>
                          <a:pt x="116490" y="735046"/>
                        </a:cubicBezTo>
                        <a:cubicBezTo>
                          <a:pt x="114855" y="726463"/>
                          <a:pt x="111858" y="714337"/>
                          <a:pt x="109950" y="710794"/>
                        </a:cubicBezTo>
                        <a:cubicBezTo>
                          <a:pt x="113493" y="714337"/>
                          <a:pt x="117580" y="739814"/>
                          <a:pt x="122894" y="749761"/>
                        </a:cubicBezTo>
                        <a:cubicBezTo>
                          <a:pt x="114583" y="737362"/>
                          <a:pt x="129570" y="776873"/>
                          <a:pt x="124256" y="766791"/>
                        </a:cubicBezTo>
                        <a:cubicBezTo>
                          <a:pt x="130115" y="795130"/>
                          <a:pt x="144012" y="822652"/>
                          <a:pt x="152323" y="835595"/>
                        </a:cubicBezTo>
                        <a:cubicBezTo>
                          <a:pt x="154503" y="855623"/>
                          <a:pt x="165539" y="867068"/>
                          <a:pt x="176030" y="896770"/>
                        </a:cubicBezTo>
                        <a:cubicBezTo>
                          <a:pt x="174122" y="892273"/>
                          <a:pt x="169899" y="884508"/>
                          <a:pt x="167719" y="878104"/>
                        </a:cubicBezTo>
                        <a:cubicBezTo>
                          <a:pt x="157364" y="862981"/>
                          <a:pt x="179300" y="908760"/>
                          <a:pt x="165266" y="884644"/>
                        </a:cubicBezTo>
                        <a:cubicBezTo>
                          <a:pt x="168127" y="889821"/>
                          <a:pt x="167037" y="884371"/>
                          <a:pt x="164176" y="878922"/>
                        </a:cubicBezTo>
                        <a:cubicBezTo>
                          <a:pt x="159680" y="869248"/>
                          <a:pt x="154366" y="860528"/>
                          <a:pt x="154094" y="863662"/>
                        </a:cubicBezTo>
                        <a:lnTo>
                          <a:pt x="161451" y="888595"/>
                        </a:lnTo>
                        <a:lnTo>
                          <a:pt x="157091" y="880557"/>
                        </a:lnTo>
                        <a:cubicBezTo>
                          <a:pt x="161042" y="893091"/>
                          <a:pt x="165130" y="905762"/>
                          <a:pt x="169490" y="918160"/>
                        </a:cubicBezTo>
                        <a:cubicBezTo>
                          <a:pt x="170580" y="918842"/>
                          <a:pt x="169762" y="915163"/>
                          <a:pt x="169353" y="913255"/>
                        </a:cubicBezTo>
                        <a:cubicBezTo>
                          <a:pt x="186657" y="954674"/>
                          <a:pt x="214315" y="999363"/>
                          <a:pt x="235024" y="1033560"/>
                        </a:cubicBezTo>
                        <a:cubicBezTo>
                          <a:pt x="240474" y="1034242"/>
                          <a:pt x="255324" y="1054134"/>
                          <a:pt x="271265" y="1077023"/>
                        </a:cubicBezTo>
                        <a:cubicBezTo>
                          <a:pt x="288160" y="1098822"/>
                          <a:pt x="306280" y="1123347"/>
                          <a:pt x="318951" y="1133837"/>
                        </a:cubicBezTo>
                        <a:cubicBezTo>
                          <a:pt x="311185" y="1129069"/>
                          <a:pt x="304509" y="1128388"/>
                          <a:pt x="306417" y="1133837"/>
                        </a:cubicBezTo>
                        <a:cubicBezTo>
                          <a:pt x="301648" y="1128388"/>
                          <a:pt x="289795" y="1118987"/>
                          <a:pt x="280530" y="1105498"/>
                        </a:cubicBezTo>
                        <a:cubicBezTo>
                          <a:pt x="280121" y="1102501"/>
                          <a:pt x="269494" y="1085334"/>
                          <a:pt x="278623" y="1094735"/>
                        </a:cubicBezTo>
                        <a:cubicBezTo>
                          <a:pt x="250965" y="1059039"/>
                          <a:pt x="278623" y="1102228"/>
                          <a:pt x="267995" y="1093509"/>
                        </a:cubicBezTo>
                        <a:cubicBezTo>
                          <a:pt x="283664" y="1113128"/>
                          <a:pt x="296335" y="1128388"/>
                          <a:pt x="309142" y="1140786"/>
                        </a:cubicBezTo>
                        <a:cubicBezTo>
                          <a:pt x="321812" y="1152775"/>
                          <a:pt x="332848" y="1163267"/>
                          <a:pt x="344157" y="1174030"/>
                        </a:cubicBezTo>
                        <a:lnTo>
                          <a:pt x="343884" y="1175392"/>
                        </a:lnTo>
                        <a:cubicBezTo>
                          <a:pt x="349470" y="1180706"/>
                          <a:pt x="355056" y="1186156"/>
                          <a:pt x="361187" y="1191197"/>
                        </a:cubicBezTo>
                        <a:cubicBezTo>
                          <a:pt x="354511" y="1184112"/>
                          <a:pt x="352740" y="1179616"/>
                          <a:pt x="354239" y="1179480"/>
                        </a:cubicBezTo>
                        <a:cubicBezTo>
                          <a:pt x="355601" y="1179480"/>
                          <a:pt x="360643" y="1183431"/>
                          <a:pt x="368681" y="1192968"/>
                        </a:cubicBezTo>
                        <a:lnTo>
                          <a:pt x="366365" y="1190924"/>
                        </a:lnTo>
                        <a:cubicBezTo>
                          <a:pt x="370588" y="1196783"/>
                          <a:pt x="378218" y="1204685"/>
                          <a:pt x="386802" y="1212996"/>
                        </a:cubicBezTo>
                        <a:cubicBezTo>
                          <a:pt x="391162" y="1217083"/>
                          <a:pt x="395521" y="1221443"/>
                          <a:pt x="400018" y="1225667"/>
                        </a:cubicBezTo>
                        <a:cubicBezTo>
                          <a:pt x="404650" y="1229755"/>
                          <a:pt x="409282" y="1233705"/>
                          <a:pt x="413233" y="1237520"/>
                        </a:cubicBezTo>
                        <a:lnTo>
                          <a:pt x="426449" y="1245286"/>
                        </a:lnTo>
                        <a:cubicBezTo>
                          <a:pt x="442799" y="1260546"/>
                          <a:pt x="439665" y="1265860"/>
                          <a:pt x="443071" y="1273217"/>
                        </a:cubicBezTo>
                        <a:cubicBezTo>
                          <a:pt x="470457" y="1295289"/>
                          <a:pt x="488305" y="1304826"/>
                          <a:pt x="510649" y="1316815"/>
                        </a:cubicBezTo>
                        <a:cubicBezTo>
                          <a:pt x="518006" y="1326353"/>
                          <a:pt x="561741" y="1354828"/>
                          <a:pt x="536808" y="1342430"/>
                        </a:cubicBezTo>
                        <a:cubicBezTo>
                          <a:pt x="550705" y="1350196"/>
                          <a:pt x="558199" y="1350196"/>
                          <a:pt x="567191" y="1352920"/>
                        </a:cubicBezTo>
                        <a:cubicBezTo>
                          <a:pt x="575775" y="1355100"/>
                          <a:pt x="586402" y="1359869"/>
                          <a:pt x="608065" y="1376219"/>
                        </a:cubicBezTo>
                        <a:lnTo>
                          <a:pt x="594713" y="1371586"/>
                        </a:lnTo>
                        <a:cubicBezTo>
                          <a:pt x="617193" y="1384121"/>
                          <a:pt x="645532" y="1397337"/>
                          <a:pt x="670874" y="1407828"/>
                        </a:cubicBezTo>
                        <a:cubicBezTo>
                          <a:pt x="696352" y="1418319"/>
                          <a:pt x="719241" y="1426085"/>
                          <a:pt x="729732" y="1431943"/>
                        </a:cubicBezTo>
                        <a:cubicBezTo>
                          <a:pt x="708614" y="1433987"/>
                          <a:pt x="787092" y="1461917"/>
                          <a:pt x="794177" y="1471454"/>
                        </a:cubicBezTo>
                        <a:cubicBezTo>
                          <a:pt x="792269" y="1468866"/>
                          <a:pt x="811207" y="1473634"/>
                          <a:pt x="814205" y="1473362"/>
                        </a:cubicBezTo>
                        <a:cubicBezTo>
                          <a:pt x="818020" y="1475678"/>
                          <a:pt x="824696" y="1478403"/>
                          <a:pt x="832462" y="1478130"/>
                        </a:cubicBezTo>
                        <a:cubicBezTo>
                          <a:pt x="813251" y="1471591"/>
                          <a:pt x="848266" y="1473362"/>
                          <a:pt x="810254" y="1466686"/>
                        </a:cubicBezTo>
                        <a:cubicBezTo>
                          <a:pt x="820336" y="1466686"/>
                          <a:pt x="831781" y="1466686"/>
                          <a:pt x="845814" y="1467912"/>
                        </a:cubicBezTo>
                        <a:cubicBezTo>
                          <a:pt x="859847" y="1469274"/>
                          <a:pt x="876333" y="1472136"/>
                          <a:pt x="897178" y="1475542"/>
                        </a:cubicBezTo>
                        <a:lnTo>
                          <a:pt x="895952" y="1478948"/>
                        </a:lnTo>
                        <a:cubicBezTo>
                          <a:pt x="885052" y="1476495"/>
                          <a:pt x="874017" y="1474724"/>
                          <a:pt x="863253" y="1471591"/>
                        </a:cubicBezTo>
                        <a:cubicBezTo>
                          <a:pt x="865978" y="1474997"/>
                          <a:pt x="849220" y="1470909"/>
                          <a:pt x="841999" y="1470501"/>
                        </a:cubicBezTo>
                        <a:cubicBezTo>
                          <a:pt x="872245" y="1478403"/>
                          <a:pt x="869929" y="1480038"/>
                          <a:pt x="867749" y="1481401"/>
                        </a:cubicBezTo>
                        <a:cubicBezTo>
                          <a:pt x="865569" y="1482627"/>
                          <a:pt x="863526" y="1484262"/>
                          <a:pt x="895271" y="1489439"/>
                        </a:cubicBezTo>
                        <a:cubicBezTo>
                          <a:pt x="901811" y="1488213"/>
                          <a:pt x="897723" y="1488485"/>
                          <a:pt x="914345" y="1490392"/>
                        </a:cubicBezTo>
                        <a:cubicBezTo>
                          <a:pt x="906579" y="1489166"/>
                          <a:pt x="904808" y="1491346"/>
                          <a:pt x="917343" y="1493526"/>
                        </a:cubicBezTo>
                        <a:cubicBezTo>
                          <a:pt x="921430" y="1493254"/>
                          <a:pt x="925654" y="1492709"/>
                          <a:pt x="929877" y="1492300"/>
                        </a:cubicBezTo>
                        <a:cubicBezTo>
                          <a:pt x="940641" y="1496660"/>
                          <a:pt x="931240" y="1496524"/>
                          <a:pt x="921430" y="1495979"/>
                        </a:cubicBezTo>
                        <a:cubicBezTo>
                          <a:pt x="911621" y="1495297"/>
                          <a:pt x="901538" y="1493935"/>
                          <a:pt x="910803" y="1497614"/>
                        </a:cubicBezTo>
                        <a:cubicBezTo>
                          <a:pt x="898268" y="1496796"/>
                          <a:pt x="881101" y="1495025"/>
                          <a:pt x="868022" y="1493935"/>
                        </a:cubicBezTo>
                        <a:cubicBezTo>
                          <a:pt x="855078" y="1492300"/>
                          <a:pt x="846086" y="1491755"/>
                          <a:pt x="849492" y="1495025"/>
                        </a:cubicBezTo>
                        <a:cubicBezTo>
                          <a:pt x="869384" y="1500747"/>
                          <a:pt x="879058" y="1499793"/>
                          <a:pt x="888731" y="1499385"/>
                        </a:cubicBezTo>
                        <a:cubicBezTo>
                          <a:pt x="898541" y="1498704"/>
                          <a:pt x="908214" y="1499112"/>
                          <a:pt x="929332" y="1502791"/>
                        </a:cubicBezTo>
                        <a:lnTo>
                          <a:pt x="933556" y="1505244"/>
                        </a:lnTo>
                        <a:cubicBezTo>
                          <a:pt x="948679" y="1505788"/>
                          <a:pt x="951540" y="1502927"/>
                          <a:pt x="959851" y="1501973"/>
                        </a:cubicBezTo>
                        <a:cubicBezTo>
                          <a:pt x="960533" y="1503064"/>
                          <a:pt x="964211" y="1504698"/>
                          <a:pt x="973749" y="1505652"/>
                        </a:cubicBezTo>
                        <a:cubicBezTo>
                          <a:pt x="999499" y="1502655"/>
                          <a:pt x="1016257" y="1503608"/>
                          <a:pt x="1039555" y="1498567"/>
                        </a:cubicBezTo>
                        <a:cubicBezTo>
                          <a:pt x="1024023" y="1499385"/>
                          <a:pt x="1012987" y="1499249"/>
                          <a:pt x="1004268" y="1498295"/>
                        </a:cubicBezTo>
                        <a:cubicBezTo>
                          <a:pt x="995412" y="1497614"/>
                          <a:pt x="988872" y="1496660"/>
                          <a:pt x="982196" y="1495706"/>
                        </a:cubicBezTo>
                        <a:cubicBezTo>
                          <a:pt x="968844" y="1494208"/>
                          <a:pt x="955492" y="1491074"/>
                          <a:pt x="923610" y="1489030"/>
                        </a:cubicBezTo>
                        <a:cubicBezTo>
                          <a:pt x="933692" y="1488622"/>
                          <a:pt x="978245" y="1493390"/>
                          <a:pt x="981515" y="1487804"/>
                        </a:cubicBezTo>
                        <a:lnTo>
                          <a:pt x="980561" y="1491346"/>
                        </a:lnTo>
                        <a:cubicBezTo>
                          <a:pt x="1001270" y="1490938"/>
                          <a:pt x="1021843" y="1490802"/>
                          <a:pt x="1047730" y="1492028"/>
                        </a:cubicBezTo>
                        <a:lnTo>
                          <a:pt x="1031925" y="1493799"/>
                        </a:lnTo>
                        <a:cubicBezTo>
                          <a:pt x="1066123" y="1492436"/>
                          <a:pt x="1089149" y="1499249"/>
                          <a:pt x="1115989" y="1492436"/>
                        </a:cubicBezTo>
                        <a:cubicBezTo>
                          <a:pt x="1106452" y="1492436"/>
                          <a:pt x="1098686" y="1492709"/>
                          <a:pt x="1092827" y="1493526"/>
                        </a:cubicBezTo>
                        <a:cubicBezTo>
                          <a:pt x="1101683" y="1492300"/>
                          <a:pt x="1111629" y="1492028"/>
                          <a:pt x="1121712" y="1491210"/>
                        </a:cubicBezTo>
                        <a:cubicBezTo>
                          <a:pt x="1131794" y="1490392"/>
                          <a:pt x="1142148" y="1489711"/>
                          <a:pt x="1151686" y="1489303"/>
                        </a:cubicBezTo>
                        <a:cubicBezTo>
                          <a:pt x="1164765" y="1486578"/>
                          <a:pt x="1177572" y="1482490"/>
                          <a:pt x="1190379" y="1478812"/>
                        </a:cubicBezTo>
                        <a:cubicBezTo>
                          <a:pt x="1190379" y="1480583"/>
                          <a:pt x="1215176" y="1477449"/>
                          <a:pt x="1203595" y="1481809"/>
                        </a:cubicBezTo>
                        <a:cubicBezTo>
                          <a:pt x="1232343" y="1480447"/>
                          <a:pt x="1244469" y="1471863"/>
                          <a:pt x="1260410" y="1468185"/>
                        </a:cubicBezTo>
                        <a:cubicBezTo>
                          <a:pt x="1265178" y="1468185"/>
                          <a:pt x="1265178" y="1468593"/>
                          <a:pt x="1265315" y="1469138"/>
                        </a:cubicBezTo>
                        <a:cubicBezTo>
                          <a:pt x="1265178" y="1469411"/>
                          <a:pt x="1264633" y="1469683"/>
                          <a:pt x="1263816" y="1470092"/>
                        </a:cubicBezTo>
                        <a:cubicBezTo>
                          <a:pt x="1263407" y="1470228"/>
                          <a:pt x="1262998" y="1470501"/>
                          <a:pt x="1262453" y="1470637"/>
                        </a:cubicBezTo>
                        <a:cubicBezTo>
                          <a:pt x="1261363" y="1470909"/>
                          <a:pt x="1260274" y="1471182"/>
                          <a:pt x="1259047" y="1471454"/>
                        </a:cubicBezTo>
                        <a:cubicBezTo>
                          <a:pt x="1248965" y="1473907"/>
                          <a:pt x="1235068" y="1477177"/>
                          <a:pt x="1234114" y="1479902"/>
                        </a:cubicBezTo>
                        <a:cubicBezTo>
                          <a:pt x="1243924" y="1478539"/>
                          <a:pt x="1254551" y="1476768"/>
                          <a:pt x="1263816" y="1474997"/>
                        </a:cubicBezTo>
                        <a:cubicBezTo>
                          <a:pt x="1269129" y="1473771"/>
                          <a:pt x="1274307" y="1472408"/>
                          <a:pt x="1278939" y="1470909"/>
                        </a:cubicBezTo>
                        <a:cubicBezTo>
                          <a:pt x="1288613" y="1468185"/>
                          <a:pt x="1294471" y="1464915"/>
                          <a:pt x="1296787" y="1462462"/>
                        </a:cubicBezTo>
                        <a:cubicBezTo>
                          <a:pt x="1292291" y="1463007"/>
                          <a:pt x="1289975" y="1463007"/>
                          <a:pt x="1289021" y="1462462"/>
                        </a:cubicBezTo>
                        <a:cubicBezTo>
                          <a:pt x="1290929" y="1463143"/>
                          <a:pt x="1296924" y="1460964"/>
                          <a:pt x="1300602" y="1460010"/>
                        </a:cubicBezTo>
                        <a:cubicBezTo>
                          <a:pt x="1300057" y="1459328"/>
                          <a:pt x="1299376" y="1458647"/>
                          <a:pt x="1298695" y="1458102"/>
                        </a:cubicBezTo>
                        <a:cubicBezTo>
                          <a:pt x="1306870" y="1457149"/>
                          <a:pt x="1309731" y="1457694"/>
                          <a:pt x="1307551" y="1460555"/>
                        </a:cubicBezTo>
                        <a:cubicBezTo>
                          <a:pt x="1311093" y="1459601"/>
                          <a:pt x="1312456" y="1457830"/>
                          <a:pt x="1314091" y="1456467"/>
                        </a:cubicBezTo>
                        <a:cubicBezTo>
                          <a:pt x="1315862" y="1455105"/>
                          <a:pt x="1317905" y="1454015"/>
                          <a:pt x="1325535" y="1453334"/>
                        </a:cubicBezTo>
                        <a:cubicBezTo>
                          <a:pt x="1324173" y="1455514"/>
                          <a:pt x="1317905" y="1457830"/>
                          <a:pt x="1312319" y="1459737"/>
                        </a:cubicBezTo>
                        <a:cubicBezTo>
                          <a:pt x="1306733" y="1461645"/>
                          <a:pt x="1301556" y="1462735"/>
                          <a:pt x="1299921" y="1464233"/>
                        </a:cubicBezTo>
                        <a:cubicBezTo>
                          <a:pt x="1309731" y="1460282"/>
                          <a:pt x="1318314" y="1459056"/>
                          <a:pt x="1329759" y="1457012"/>
                        </a:cubicBezTo>
                        <a:cubicBezTo>
                          <a:pt x="1340795" y="1455378"/>
                          <a:pt x="1355100" y="1451563"/>
                          <a:pt x="1367090" y="1444614"/>
                        </a:cubicBezTo>
                        <a:cubicBezTo>
                          <a:pt x="1371586" y="1444205"/>
                          <a:pt x="1372812" y="1446658"/>
                          <a:pt x="1380033" y="1443797"/>
                        </a:cubicBezTo>
                        <a:cubicBezTo>
                          <a:pt x="1386710" y="1440118"/>
                          <a:pt x="1383031" y="1439845"/>
                          <a:pt x="1377309" y="1440390"/>
                        </a:cubicBezTo>
                        <a:cubicBezTo>
                          <a:pt x="1371586" y="1440936"/>
                          <a:pt x="1363957" y="1441889"/>
                          <a:pt x="1361095" y="1441208"/>
                        </a:cubicBezTo>
                        <a:cubicBezTo>
                          <a:pt x="1356736" y="1445704"/>
                          <a:pt x="1345972" y="1447748"/>
                          <a:pt x="1331939" y="1449655"/>
                        </a:cubicBezTo>
                        <a:lnTo>
                          <a:pt x="1328260" y="1448565"/>
                        </a:lnTo>
                        <a:cubicBezTo>
                          <a:pt x="1331666" y="1448565"/>
                          <a:pt x="1337116" y="1446249"/>
                          <a:pt x="1342157" y="1445568"/>
                        </a:cubicBezTo>
                        <a:lnTo>
                          <a:pt x="1329895" y="1445568"/>
                        </a:lnTo>
                        <a:cubicBezTo>
                          <a:pt x="1337116" y="1445295"/>
                          <a:pt x="1345699" y="1444342"/>
                          <a:pt x="1353193" y="1442570"/>
                        </a:cubicBezTo>
                        <a:cubicBezTo>
                          <a:pt x="1360550" y="1440936"/>
                          <a:pt x="1366818" y="1438483"/>
                          <a:pt x="1367090" y="1436984"/>
                        </a:cubicBezTo>
                        <a:cubicBezTo>
                          <a:pt x="1347198" y="1441889"/>
                          <a:pt x="1349923" y="1440663"/>
                          <a:pt x="1329350" y="1442843"/>
                        </a:cubicBezTo>
                        <a:cubicBezTo>
                          <a:pt x="1323764" y="1441753"/>
                          <a:pt x="1329759" y="1440663"/>
                          <a:pt x="1336707" y="1438892"/>
                        </a:cubicBezTo>
                        <a:cubicBezTo>
                          <a:pt x="1343383" y="1437257"/>
                          <a:pt x="1351149" y="1435077"/>
                          <a:pt x="1343520" y="1434396"/>
                        </a:cubicBezTo>
                        <a:cubicBezTo>
                          <a:pt x="1349787" y="1433578"/>
                          <a:pt x="1346789" y="1437529"/>
                          <a:pt x="1358370" y="1432761"/>
                        </a:cubicBezTo>
                        <a:cubicBezTo>
                          <a:pt x="1360005" y="1431943"/>
                          <a:pt x="1360414" y="1431398"/>
                          <a:pt x="1358234" y="1430717"/>
                        </a:cubicBezTo>
                        <a:cubicBezTo>
                          <a:pt x="1356054" y="1430717"/>
                          <a:pt x="1353329" y="1431262"/>
                          <a:pt x="1350604" y="1431671"/>
                        </a:cubicBezTo>
                        <a:cubicBezTo>
                          <a:pt x="1346108" y="1432352"/>
                          <a:pt x="1342566" y="1432761"/>
                          <a:pt x="1335072" y="1433850"/>
                        </a:cubicBezTo>
                        <a:cubicBezTo>
                          <a:pt x="1348152" y="1431807"/>
                          <a:pt x="1354692" y="1430717"/>
                          <a:pt x="1361913" y="1429627"/>
                        </a:cubicBezTo>
                        <a:cubicBezTo>
                          <a:pt x="1366136" y="1428946"/>
                          <a:pt x="1370496" y="1428264"/>
                          <a:pt x="1375946" y="1427447"/>
                        </a:cubicBezTo>
                        <a:cubicBezTo>
                          <a:pt x="1378399" y="1427175"/>
                          <a:pt x="1380715" y="1427447"/>
                          <a:pt x="1383167" y="1427583"/>
                        </a:cubicBezTo>
                        <a:cubicBezTo>
                          <a:pt x="1384802" y="1427583"/>
                          <a:pt x="1386710" y="1427583"/>
                          <a:pt x="1388753" y="1427583"/>
                        </a:cubicBezTo>
                        <a:cubicBezTo>
                          <a:pt x="1377445" y="1435077"/>
                          <a:pt x="1383576" y="1430717"/>
                          <a:pt x="1376355" y="1437257"/>
                        </a:cubicBezTo>
                        <a:cubicBezTo>
                          <a:pt x="1384393" y="1434941"/>
                          <a:pt x="1392841" y="1432216"/>
                          <a:pt x="1401696" y="1429218"/>
                        </a:cubicBezTo>
                        <a:cubicBezTo>
                          <a:pt x="1391069" y="1436167"/>
                          <a:pt x="1408781" y="1432761"/>
                          <a:pt x="1413414" y="1432897"/>
                        </a:cubicBezTo>
                        <a:cubicBezTo>
                          <a:pt x="1434668" y="1424995"/>
                          <a:pt x="1434259" y="1422406"/>
                          <a:pt x="1429763" y="1421588"/>
                        </a:cubicBezTo>
                        <a:cubicBezTo>
                          <a:pt x="1428537" y="1421316"/>
                          <a:pt x="1427311" y="1421180"/>
                          <a:pt x="1426221" y="1421043"/>
                        </a:cubicBezTo>
                        <a:cubicBezTo>
                          <a:pt x="1425812" y="1421043"/>
                          <a:pt x="1424177" y="1420499"/>
                          <a:pt x="1423223" y="1420226"/>
                        </a:cubicBezTo>
                        <a:cubicBezTo>
                          <a:pt x="1422133" y="1419954"/>
                          <a:pt x="1421316" y="1419408"/>
                          <a:pt x="1419681" y="1419681"/>
                        </a:cubicBezTo>
                        <a:cubicBezTo>
                          <a:pt x="1414231" y="1420226"/>
                          <a:pt x="1409735" y="1420635"/>
                          <a:pt x="1406465" y="1420499"/>
                        </a:cubicBezTo>
                        <a:cubicBezTo>
                          <a:pt x="1387663" y="1422679"/>
                          <a:pt x="1419545" y="1420771"/>
                          <a:pt x="1395565" y="1423087"/>
                        </a:cubicBezTo>
                        <a:cubicBezTo>
                          <a:pt x="1383576" y="1422815"/>
                          <a:pt x="1381396" y="1425131"/>
                          <a:pt x="1360823" y="1426494"/>
                        </a:cubicBezTo>
                        <a:lnTo>
                          <a:pt x="1369679" y="1425131"/>
                        </a:lnTo>
                        <a:cubicBezTo>
                          <a:pt x="1372131" y="1424041"/>
                          <a:pt x="1366409" y="1424586"/>
                          <a:pt x="1360687" y="1425131"/>
                        </a:cubicBezTo>
                        <a:cubicBezTo>
                          <a:pt x="1357553" y="1425540"/>
                          <a:pt x="1354419" y="1425812"/>
                          <a:pt x="1352239" y="1425812"/>
                        </a:cubicBezTo>
                        <a:cubicBezTo>
                          <a:pt x="1347607" y="1426221"/>
                          <a:pt x="1338615" y="1428809"/>
                          <a:pt x="1327851" y="1431262"/>
                        </a:cubicBezTo>
                        <a:cubicBezTo>
                          <a:pt x="1317088" y="1433715"/>
                          <a:pt x="1305780" y="1436030"/>
                          <a:pt x="1299649" y="1436030"/>
                        </a:cubicBezTo>
                        <a:cubicBezTo>
                          <a:pt x="1303600" y="1435077"/>
                          <a:pt x="1305235" y="1434668"/>
                          <a:pt x="1306324" y="1434396"/>
                        </a:cubicBezTo>
                        <a:cubicBezTo>
                          <a:pt x="1336299" y="1426902"/>
                          <a:pt x="1373221" y="1419817"/>
                          <a:pt x="1417228" y="1412324"/>
                        </a:cubicBezTo>
                        <a:lnTo>
                          <a:pt x="1432216" y="1409872"/>
                        </a:lnTo>
                        <a:cubicBezTo>
                          <a:pt x="1430989" y="1409872"/>
                          <a:pt x="1429627" y="1409872"/>
                          <a:pt x="1428265" y="1409872"/>
                        </a:cubicBezTo>
                        <a:cubicBezTo>
                          <a:pt x="1407555" y="1409599"/>
                          <a:pt x="1386028" y="1409326"/>
                          <a:pt x="1363548" y="1407964"/>
                        </a:cubicBezTo>
                        <a:cubicBezTo>
                          <a:pt x="1342838" y="1406329"/>
                          <a:pt x="1321175" y="1405239"/>
                          <a:pt x="1298150" y="1401969"/>
                        </a:cubicBezTo>
                        <a:cubicBezTo>
                          <a:pt x="1289566" y="1395430"/>
                          <a:pt x="1341340" y="1400743"/>
                          <a:pt x="1342021" y="1397745"/>
                        </a:cubicBezTo>
                        <a:lnTo>
                          <a:pt x="1366273" y="1400062"/>
                        </a:lnTo>
                        <a:cubicBezTo>
                          <a:pt x="1359869" y="1402105"/>
                          <a:pt x="1311911" y="1398154"/>
                          <a:pt x="1328260" y="1403195"/>
                        </a:cubicBezTo>
                        <a:cubicBezTo>
                          <a:pt x="1346245" y="1403332"/>
                          <a:pt x="1359597" y="1404013"/>
                          <a:pt x="1372131" y="1404694"/>
                        </a:cubicBezTo>
                        <a:cubicBezTo>
                          <a:pt x="1390797" y="1405648"/>
                          <a:pt x="1406601" y="1405239"/>
                          <a:pt x="1441889" y="1403195"/>
                        </a:cubicBezTo>
                        <a:cubicBezTo>
                          <a:pt x="1444341" y="1401288"/>
                          <a:pt x="1435486" y="1400743"/>
                          <a:pt x="1423360" y="1400743"/>
                        </a:cubicBezTo>
                        <a:cubicBezTo>
                          <a:pt x="1411097" y="1400606"/>
                          <a:pt x="1395974" y="1401288"/>
                          <a:pt x="1383576" y="1400334"/>
                        </a:cubicBezTo>
                        <a:cubicBezTo>
                          <a:pt x="1375946" y="1399789"/>
                          <a:pt x="1369134" y="1399108"/>
                          <a:pt x="1364365" y="1397745"/>
                        </a:cubicBezTo>
                        <a:cubicBezTo>
                          <a:pt x="1372268" y="1398427"/>
                          <a:pt x="1380170" y="1398563"/>
                          <a:pt x="1388481" y="1398427"/>
                        </a:cubicBezTo>
                        <a:cubicBezTo>
                          <a:pt x="1392432" y="1398427"/>
                          <a:pt x="1396247" y="1398427"/>
                          <a:pt x="1400062" y="1398427"/>
                        </a:cubicBezTo>
                        <a:lnTo>
                          <a:pt x="1391069" y="1397473"/>
                        </a:lnTo>
                        <a:cubicBezTo>
                          <a:pt x="1365728" y="1395293"/>
                          <a:pt x="1338478" y="1394339"/>
                          <a:pt x="1311366" y="1390797"/>
                        </a:cubicBezTo>
                        <a:lnTo>
                          <a:pt x="1302782" y="1391614"/>
                        </a:lnTo>
                        <a:cubicBezTo>
                          <a:pt x="1323764" y="1393931"/>
                          <a:pt x="1338342" y="1395565"/>
                          <a:pt x="1340250" y="1395838"/>
                        </a:cubicBezTo>
                        <a:cubicBezTo>
                          <a:pt x="1326080" y="1395020"/>
                          <a:pt x="1312047" y="1394067"/>
                          <a:pt x="1301556" y="1394612"/>
                        </a:cubicBezTo>
                        <a:cubicBezTo>
                          <a:pt x="1291065" y="1395020"/>
                          <a:pt x="1284117" y="1396383"/>
                          <a:pt x="1282345" y="1398291"/>
                        </a:cubicBezTo>
                        <a:lnTo>
                          <a:pt x="1286705" y="1398836"/>
                        </a:lnTo>
                        <a:lnTo>
                          <a:pt x="1277168" y="1399380"/>
                        </a:lnTo>
                        <a:cubicBezTo>
                          <a:pt x="1271309" y="1398563"/>
                          <a:pt x="1266132" y="1398018"/>
                          <a:pt x="1259592" y="1396928"/>
                        </a:cubicBezTo>
                        <a:close/>
                        <a:moveTo>
                          <a:pt x="114583" y="183659"/>
                        </a:moveTo>
                        <a:cubicBezTo>
                          <a:pt x="115264" y="185294"/>
                          <a:pt x="116081" y="186521"/>
                          <a:pt x="116763" y="187338"/>
                        </a:cubicBezTo>
                        <a:cubicBezTo>
                          <a:pt x="115945" y="186521"/>
                          <a:pt x="115809" y="187611"/>
                          <a:pt x="114583" y="183659"/>
                        </a:cubicBezTo>
                        <a:close/>
                        <a:moveTo>
                          <a:pt x="1279212" y="1508241"/>
                        </a:moveTo>
                        <a:lnTo>
                          <a:pt x="1310276" y="1501156"/>
                        </a:lnTo>
                        <a:lnTo>
                          <a:pt x="1325944" y="1497614"/>
                        </a:lnTo>
                        <a:lnTo>
                          <a:pt x="1341340" y="1493117"/>
                        </a:lnTo>
                        <a:cubicBezTo>
                          <a:pt x="1361640" y="1487123"/>
                          <a:pt x="1382895" y="1481401"/>
                          <a:pt x="1401288" y="1474043"/>
                        </a:cubicBezTo>
                        <a:cubicBezTo>
                          <a:pt x="1381260" y="1479902"/>
                          <a:pt x="1362185" y="1483716"/>
                          <a:pt x="1348016" y="1486169"/>
                        </a:cubicBezTo>
                        <a:cubicBezTo>
                          <a:pt x="1333846" y="1488758"/>
                          <a:pt x="1324036" y="1489984"/>
                          <a:pt x="1319813" y="1489848"/>
                        </a:cubicBezTo>
                        <a:cubicBezTo>
                          <a:pt x="1315589" y="1489711"/>
                          <a:pt x="1316815" y="1488213"/>
                          <a:pt x="1324854" y="1484943"/>
                        </a:cubicBezTo>
                        <a:cubicBezTo>
                          <a:pt x="1332893" y="1481401"/>
                          <a:pt x="1347879" y="1477722"/>
                          <a:pt x="1371314" y="1469274"/>
                        </a:cubicBezTo>
                        <a:lnTo>
                          <a:pt x="1376082" y="1466822"/>
                        </a:lnTo>
                        <a:cubicBezTo>
                          <a:pt x="1368861" y="1468729"/>
                          <a:pt x="1360142" y="1471727"/>
                          <a:pt x="1350877" y="1474452"/>
                        </a:cubicBezTo>
                        <a:cubicBezTo>
                          <a:pt x="1341476" y="1477177"/>
                          <a:pt x="1331666" y="1480174"/>
                          <a:pt x="1322129" y="1483308"/>
                        </a:cubicBezTo>
                        <a:cubicBezTo>
                          <a:pt x="1316271" y="1486986"/>
                          <a:pt x="1301829" y="1493935"/>
                          <a:pt x="1285751" y="1501156"/>
                        </a:cubicBezTo>
                        <a:cubicBezTo>
                          <a:pt x="1277985" y="1504562"/>
                          <a:pt x="1269402" y="1508650"/>
                          <a:pt x="1264088" y="1510693"/>
                        </a:cubicBezTo>
                        <a:cubicBezTo>
                          <a:pt x="1258638" y="1513009"/>
                          <a:pt x="1255232" y="1514508"/>
                          <a:pt x="1255369" y="1514645"/>
                        </a:cubicBezTo>
                        <a:cubicBezTo>
                          <a:pt x="1258775" y="1515189"/>
                          <a:pt x="1262862" y="1514372"/>
                          <a:pt x="1267358" y="1513282"/>
                        </a:cubicBezTo>
                        <a:cubicBezTo>
                          <a:pt x="1272127" y="1512056"/>
                          <a:pt x="1278394" y="1509876"/>
                          <a:pt x="1285070" y="1508650"/>
                        </a:cubicBezTo>
                        <a:lnTo>
                          <a:pt x="1279075" y="1508105"/>
                        </a:lnTo>
                        <a:close/>
                        <a:moveTo>
                          <a:pt x="1249238" y="1499930"/>
                        </a:moveTo>
                        <a:cubicBezTo>
                          <a:pt x="1228528" y="1502791"/>
                          <a:pt x="1233569" y="1503745"/>
                          <a:pt x="1230572" y="1506061"/>
                        </a:cubicBezTo>
                        <a:cubicBezTo>
                          <a:pt x="1237793" y="1504562"/>
                          <a:pt x="1245014" y="1502927"/>
                          <a:pt x="1252099" y="1501429"/>
                        </a:cubicBezTo>
                        <a:cubicBezTo>
                          <a:pt x="1249238" y="1501429"/>
                          <a:pt x="1247875" y="1501156"/>
                          <a:pt x="1249238" y="1499930"/>
                        </a:cubicBezTo>
                        <a:close/>
                        <a:moveTo>
                          <a:pt x="1232207" y="1507560"/>
                        </a:moveTo>
                        <a:cubicBezTo>
                          <a:pt x="1234523" y="1507151"/>
                          <a:pt x="1236567" y="1506878"/>
                          <a:pt x="1237657" y="1506878"/>
                        </a:cubicBezTo>
                        <a:lnTo>
                          <a:pt x="1232207" y="1507560"/>
                        </a:lnTo>
                        <a:close/>
                        <a:moveTo>
                          <a:pt x="1439028" y="1400334"/>
                        </a:moveTo>
                        <a:cubicBezTo>
                          <a:pt x="1439982" y="1400334"/>
                          <a:pt x="1440390" y="1400334"/>
                          <a:pt x="1441344" y="1400334"/>
                        </a:cubicBezTo>
                        <a:cubicBezTo>
                          <a:pt x="1436712" y="1400198"/>
                          <a:pt x="1432079" y="1399925"/>
                          <a:pt x="1427175" y="1399789"/>
                        </a:cubicBezTo>
                        <a:cubicBezTo>
                          <a:pt x="1428537" y="1400062"/>
                          <a:pt x="1431943" y="1400198"/>
                          <a:pt x="1439028" y="1400334"/>
                        </a:cubicBezTo>
                        <a:close/>
                        <a:moveTo>
                          <a:pt x="1466686" y="1403604"/>
                        </a:moveTo>
                        <a:lnTo>
                          <a:pt x="1483853" y="1401015"/>
                        </a:lnTo>
                        <a:cubicBezTo>
                          <a:pt x="1479629" y="1401015"/>
                          <a:pt x="1475405" y="1401015"/>
                          <a:pt x="1471046" y="1401015"/>
                        </a:cubicBezTo>
                        <a:cubicBezTo>
                          <a:pt x="1467367" y="1402105"/>
                          <a:pt x="1464233" y="1403195"/>
                          <a:pt x="1466550" y="1403740"/>
                        </a:cubicBezTo>
                        <a:close/>
                        <a:moveTo>
                          <a:pt x="1404422" y="1444205"/>
                        </a:moveTo>
                        <a:cubicBezTo>
                          <a:pt x="1411234" y="1446385"/>
                          <a:pt x="1389434" y="1455786"/>
                          <a:pt x="1399789" y="1457285"/>
                        </a:cubicBezTo>
                        <a:cubicBezTo>
                          <a:pt x="1401288" y="1458102"/>
                          <a:pt x="1407555" y="1456059"/>
                          <a:pt x="1414640" y="1453743"/>
                        </a:cubicBezTo>
                        <a:cubicBezTo>
                          <a:pt x="1421588" y="1451018"/>
                          <a:pt x="1429082" y="1448020"/>
                          <a:pt x="1436984" y="1445023"/>
                        </a:cubicBezTo>
                        <a:cubicBezTo>
                          <a:pt x="1435077" y="1445023"/>
                          <a:pt x="1434668" y="1444342"/>
                          <a:pt x="1435077" y="1443388"/>
                        </a:cubicBezTo>
                        <a:cubicBezTo>
                          <a:pt x="1425948" y="1446385"/>
                          <a:pt x="1418046" y="1448293"/>
                          <a:pt x="1412187" y="1447203"/>
                        </a:cubicBezTo>
                        <a:cubicBezTo>
                          <a:pt x="1430172" y="1443524"/>
                          <a:pt x="1431262" y="1441889"/>
                          <a:pt x="1429355" y="1440390"/>
                        </a:cubicBezTo>
                        <a:cubicBezTo>
                          <a:pt x="1427719" y="1438756"/>
                          <a:pt x="1423496" y="1437529"/>
                          <a:pt x="1434668" y="1433169"/>
                        </a:cubicBezTo>
                        <a:cubicBezTo>
                          <a:pt x="1427447" y="1431671"/>
                          <a:pt x="1405512" y="1442706"/>
                          <a:pt x="1404558" y="1444342"/>
                        </a:cubicBezTo>
                        <a:close/>
                        <a:moveTo>
                          <a:pt x="64308" y="673599"/>
                        </a:moveTo>
                        <a:cubicBezTo>
                          <a:pt x="64580" y="672918"/>
                          <a:pt x="64989" y="670329"/>
                          <a:pt x="65534" y="666923"/>
                        </a:cubicBezTo>
                        <a:cubicBezTo>
                          <a:pt x="67305" y="672237"/>
                          <a:pt x="69349" y="677414"/>
                          <a:pt x="71256" y="682591"/>
                        </a:cubicBezTo>
                        <a:cubicBezTo>
                          <a:pt x="76979" y="711612"/>
                          <a:pt x="77660" y="736272"/>
                          <a:pt x="90195" y="760388"/>
                        </a:cubicBezTo>
                        <a:cubicBezTo>
                          <a:pt x="92647" y="772650"/>
                          <a:pt x="92102" y="779871"/>
                          <a:pt x="91830" y="786819"/>
                        </a:cubicBezTo>
                        <a:cubicBezTo>
                          <a:pt x="90058" y="780961"/>
                          <a:pt x="88560" y="775375"/>
                          <a:pt x="87470" y="770742"/>
                        </a:cubicBezTo>
                        <a:cubicBezTo>
                          <a:pt x="72755" y="735864"/>
                          <a:pt x="72483" y="725645"/>
                          <a:pt x="72755" y="717334"/>
                        </a:cubicBezTo>
                        <a:cubicBezTo>
                          <a:pt x="72891" y="709023"/>
                          <a:pt x="73845" y="702483"/>
                          <a:pt x="64308" y="673599"/>
                        </a:cubicBezTo>
                        <a:close/>
                        <a:moveTo>
                          <a:pt x="178482" y="995820"/>
                        </a:moveTo>
                        <a:cubicBezTo>
                          <a:pt x="176847" y="993232"/>
                          <a:pt x="175621" y="992551"/>
                          <a:pt x="175621" y="992551"/>
                        </a:cubicBezTo>
                        <a:cubicBezTo>
                          <a:pt x="215405" y="1046640"/>
                          <a:pt x="247013" y="1090920"/>
                          <a:pt x="269222" y="1118987"/>
                        </a:cubicBezTo>
                        <a:cubicBezTo>
                          <a:pt x="267450" y="1111629"/>
                          <a:pt x="250147" y="1084789"/>
                          <a:pt x="243199" y="1071028"/>
                        </a:cubicBezTo>
                        <a:lnTo>
                          <a:pt x="253553" y="1080157"/>
                        </a:lnTo>
                        <a:lnTo>
                          <a:pt x="256006" y="1088740"/>
                        </a:lnTo>
                        <a:lnTo>
                          <a:pt x="272492" y="1105362"/>
                        </a:lnTo>
                        <a:cubicBezTo>
                          <a:pt x="270448" y="1098822"/>
                          <a:pt x="258731" y="1084244"/>
                          <a:pt x="253417" y="1072527"/>
                        </a:cubicBezTo>
                        <a:cubicBezTo>
                          <a:pt x="252327" y="1071982"/>
                          <a:pt x="226032" y="1041054"/>
                          <a:pt x="218947" y="1032334"/>
                        </a:cubicBezTo>
                        <a:cubicBezTo>
                          <a:pt x="223716" y="1042008"/>
                          <a:pt x="228620" y="1051545"/>
                          <a:pt x="234207" y="1060946"/>
                        </a:cubicBezTo>
                        <a:cubicBezTo>
                          <a:pt x="229574" y="1053453"/>
                          <a:pt x="207230" y="1017075"/>
                          <a:pt x="197693" y="1003178"/>
                        </a:cubicBezTo>
                        <a:cubicBezTo>
                          <a:pt x="195921" y="1003859"/>
                          <a:pt x="208865" y="1030427"/>
                          <a:pt x="213906" y="1031381"/>
                        </a:cubicBezTo>
                        <a:cubicBezTo>
                          <a:pt x="213497" y="1035877"/>
                          <a:pt x="196058" y="1006856"/>
                          <a:pt x="204641" y="1026748"/>
                        </a:cubicBezTo>
                        <a:cubicBezTo>
                          <a:pt x="188428" y="1006856"/>
                          <a:pt x="171806" y="969661"/>
                          <a:pt x="164312" y="952631"/>
                        </a:cubicBezTo>
                        <a:lnTo>
                          <a:pt x="166765" y="947726"/>
                        </a:lnTo>
                        <a:cubicBezTo>
                          <a:pt x="159135" y="928924"/>
                          <a:pt x="155729" y="937916"/>
                          <a:pt x="147690" y="914618"/>
                        </a:cubicBezTo>
                        <a:cubicBezTo>
                          <a:pt x="161042" y="941458"/>
                          <a:pt x="149870" y="908078"/>
                          <a:pt x="160361" y="929332"/>
                        </a:cubicBezTo>
                        <a:cubicBezTo>
                          <a:pt x="158726" y="921703"/>
                          <a:pt x="164449" y="927289"/>
                          <a:pt x="154230" y="905762"/>
                        </a:cubicBezTo>
                        <a:cubicBezTo>
                          <a:pt x="140742" y="890094"/>
                          <a:pt x="147418" y="881510"/>
                          <a:pt x="135565" y="866251"/>
                        </a:cubicBezTo>
                        <a:cubicBezTo>
                          <a:pt x="132567" y="853988"/>
                          <a:pt x="143876" y="877286"/>
                          <a:pt x="135428" y="854397"/>
                        </a:cubicBezTo>
                        <a:cubicBezTo>
                          <a:pt x="122212" y="829464"/>
                          <a:pt x="120986" y="831644"/>
                          <a:pt x="116218" y="831508"/>
                        </a:cubicBezTo>
                        <a:cubicBezTo>
                          <a:pt x="124529" y="856714"/>
                          <a:pt x="132022" y="857122"/>
                          <a:pt x="139379" y="877423"/>
                        </a:cubicBezTo>
                        <a:cubicBezTo>
                          <a:pt x="131613" y="865161"/>
                          <a:pt x="123984" y="852899"/>
                          <a:pt x="116490" y="840228"/>
                        </a:cubicBezTo>
                        <a:cubicBezTo>
                          <a:pt x="118398" y="847994"/>
                          <a:pt x="120441" y="853580"/>
                          <a:pt x="122485" y="858076"/>
                        </a:cubicBezTo>
                        <a:cubicBezTo>
                          <a:pt x="118943" y="850174"/>
                          <a:pt x="115264" y="843770"/>
                          <a:pt x="111585" y="838320"/>
                        </a:cubicBezTo>
                        <a:cubicBezTo>
                          <a:pt x="109542" y="835186"/>
                          <a:pt x="107770" y="832325"/>
                          <a:pt x="105999" y="829737"/>
                        </a:cubicBezTo>
                        <a:cubicBezTo>
                          <a:pt x="114446" y="852762"/>
                          <a:pt x="122757" y="872927"/>
                          <a:pt x="122485" y="877286"/>
                        </a:cubicBezTo>
                        <a:lnTo>
                          <a:pt x="119215" y="874970"/>
                        </a:lnTo>
                        <a:cubicBezTo>
                          <a:pt x="120714" y="883826"/>
                          <a:pt x="127798" y="896225"/>
                          <a:pt x="131750" y="901674"/>
                        </a:cubicBezTo>
                        <a:cubicBezTo>
                          <a:pt x="140878" y="921839"/>
                          <a:pt x="153004" y="940232"/>
                          <a:pt x="152731" y="945818"/>
                        </a:cubicBezTo>
                        <a:lnTo>
                          <a:pt x="147282" y="939006"/>
                        </a:lnTo>
                        <a:cubicBezTo>
                          <a:pt x="160225" y="962985"/>
                          <a:pt x="161724" y="965574"/>
                          <a:pt x="177937" y="995684"/>
                        </a:cubicBezTo>
                        <a:close/>
                        <a:moveTo>
                          <a:pt x="867613" y="1515598"/>
                        </a:moveTo>
                        <a:cubicBezTo>
                          <a:pt x="860119" y="1510557"/>
                          <a:pt x="852626" y="1504698"/>
                          <a:pt x="837366" y="1498840"/>
                        </a:cubicBezTo>
                        <a:cubicBezTo>
                          <a:pt x="822107" y="1493254"/>
                          <a:pt x="799763" y="1485760"/>
                          <a:pt x="763249" y="1475542"/>
                        </a:cubicBezTo>
                        <a:cubicBezTo>
                          <a:pt x="765156" y="1475950"/>
                          <a:pt x="767064" y="1476495"/>
                          <a:pt x="769107" y="1476904"/>
                        </a:cubicBezTo>
                        <a:cubicBezTo>
                          <a:pt x="751668" y="1468457"/>
                          <a:pt x="733547" y="1464233"/>
                          <a:pt x="714473" y="1458784"/>
                        </a:cubicBezTo>
                        <a:cubicBezTo>
                          <a:pt x="695807" y="1452652"/>
                          <a:pt x="675507" y="1446658"/>
                          <a:pt x="655478" y="1434532"/>
                        </a:cubicBezTo>
                        <a:cubicBezTo>
                          <a:pt x="677278" y="1441208"/>
                          <a:pt x="676324" y="1440663"/>
                          <a:pt x="701666" y="1443933"/>
                        </a:cubicBezTo>
                        <a:lnTo>
                          <a:pt x="678504" y="1436848"/>
                        </a:lnTo>
                        <a:cubicBezTo>
                          <a:pt x="686270" y="1435622"/>
                          <a:pt x="663244" y="1428401"/>
                          <a:pt x="647440" y="1420635"/>
                        </a:cubicBezTo>
                        <a:lnTo>
                          <a:pt x="663517" y="1422679"/>
                        </a:lnTo>
                        <a:cubicBezTo>
                          <a:pt x="672373" y="1428537"/>
                          <a:pt x="697851" y="1439028"/>
                          <a:pt x="697442" y="1437802"/>
                        </a:cubicBezTo>
                        <a:cubicBezTo>
                          <a:pt x="691584" y="1436030"/>
                          <a:pt x="728642" y="1457558"/>
                          <a:pt x="751123" y="1463007"/>
                        </a:cubicBezTo>
                        <a:cubicBezTo>
                          <a:pt x="749897" y="1459328"/>
                          <a:pt x="703846" y="1444342"/>
                          <a:pt x="726054" y="1446522"/>
                        </a:cubicBezTo>
                        <a:cubicBezTo>
                          <a:pt x="707524" y="1441753"/>
                          <a:pt x="706707" y="1437529"/>
                          <a:pt x="687905" y="1431262"/>
                        </a:cubicBezTo>
                        <a:cubicBezTo>
                          <a:pt x="706434" y="1436303"/>
                          <a:pt x="694036" y="1428809"/>
                          <a:pt x="707933" y="1431807"/>
                        </a:cubicBezTo>
                        <a:lnTo>
                          <a:pt x="677550" y="1420635"/>
                        </a:lnTo>
                        <a:cubicBezTo>
                          <a:pt x="677278" y="1419545"/>
                          <a:pt x="722103" y="1436030"/>
                          <a:pt x="699077" y="1422406"/>
                        </a:cubicBezTo>
                        <a:cubicBezTo>
                          <a:pt x="686270" y="1419545"/>
                          <a:pt x="655887" y="1403468"/>
                          <a:pt x="653980" y="1406193"/>
                        </a:cubicBezTo>
                        <a:lnTo>
                          <a:pt x="653707" y="1404830"/>
                        </a:lnTo>
                        <a:cubicBezTo>
                          <a:pt x="632453" y="1393522"/>
                          <a:pt x="641854" y="1404830"/>
                          <a:pt x="616376" y="1389435"/>
                        </a:cubicBezTo>
                        <a:cubicBezTo>
                          <a:pt x="615286" y="1390797"/>
                          <a:pt x="619646" y="1394612"/>
                          <a:pt x="629319" y="1399244"/>
                        </a:cubicBezTo>
                        <a:cubicBezTo>
                          <a:pt x="637766" y="1402514"/>
                          <a:pt x="640083" y="1401152"/>
                          <a:pt x="656841" y="1408509"/>
                        </a:cubicBezTo>
                        <a:cubicBezTo>
                          <a:pt x="663108" y="1414640"/>
                          <a:pt x="636949" y="1398563"/>
                          <a:pt x="646350" y="1408509"/>
                        </a:cubicBezTo>
                        <a:cubicBezTo>
                          <a:pt x="650982" y="1413686"/>
                          <a:pt x="691720" y="1426902"/>
                          <a:pt x="677142" y="1426221"/>
                        </a:cubicBezTo>
                        <a:cubicBezTo>
                          <a:pt x="669784" y="1422815"/>
                          <a:pt x="662563" y="1419273"/>
                          <a:pt x="655342" y="1415594"/>
                        </a:cubicBezTo>
                        <a:cubicBezTo>
                          <a:pt x="653298" y="1418591"/>
                          <a:pt x="637494" y="1410825"/>
                          <a:pt x="636676" y="1413550"/>
                        </a:cubicBezTo>
                        <a:cubicBezTo>
                          <a:pt x="622643" y="1408100"/>
                          <a:pt x="612016" y="1398018"/>
                          <a:pt x="597165" y="1393385"/>
                        </a:cubicBezTo>
                        <a:cubicBezTo>
                          <a:pt x="590489" y="1392296"/>
                          <a:pt x="598119" y="1401560"/>
                          <a:pt x="576865" y="1387527"/>
                        </a:cubicBezTo>
                        <a:cubicBezTo>
                          <a:pt x="569371" y="1380306"/>
                          <a:pt x="553703" y="1369679"/>
                          <a:pt x="537217" y="1358234"/>
                        </a:cubicBezTo>
                        <a:cubicBezTo>
                          <a:pt x="529042" y="1352648"/>
                          <a:pt x="520595" y="1347334"/>
                          <a:pt x="513102" y="1342566"/>
                        </a:cubicBezTo>
                        <a:cubicBezTo>
                          <a:pt x="505744" y="1337525"/>
                          <a:pt x="499341" y="1333029"/>
                          <a:pt x="494845" y="1329895"/>
                        </a:cubicBezTo>
                        <a:lnTo>
                          <a:pt x="477950" y="1320494"/>
                        </a:lnTo>
                        <a:cubicBezTo>
                          <a:pt x="477950" y="1323219"/>
                          <a:pt x="507924" y="1341885"/>
                          <a:pt x="496207" y="1336980"/>
                        </a:cubicBezTo>
                        <a:cubicBezTo>
                          <a:pt x="488032" y="1331257"/>
                          <a:pt x="479449" y="1325808"/>
                          <a:pt x="471547" y="1319813"/>
                        </a:cubicBezTo>
                        <a:lnTo>
                          <a:pt x="474135" y="1320085"/>
                        </a:lnTo>
                        <a:cubicBezTo>
                          <a:pt x="466642" y="1313682"/>
                          <a:pt x="457786" y="1308505"/>
                          <a:pt x="450156" y="1303464"/>
                        </a:cubicBezTo>
                        <a:cubicBezTo>
                          <a:pt x="459012" y="1307278"/>
                          <a:pt x="475225" y="1321584"/>
                          <a:pt x="474135" y="1315862"/>
                        </a:cubicBezTo>
                        <a:cubicBezTo>
                          <a:pt x="463644" y="1306461"/>
                          <a:pt x="462827" y="1304145"/>
                          <a:pt x="452336" y="1296651"/>
                        </a:cubicBezTo>
                        <a:cubicBezTo>
                          <a:pt x="454652" y="1298150"/>
                          <a:pt x="456832" y="1299376"/>
                          <a:pt x="456832" y="1298831"/>
                        </a:cubicBezTo>
                        <a:cubicBezTo>
                          <a:pt x="435850" y="1279893"/>
                          <a:pt x="432853" y="1285070"/>
                          <a:pt x="426586" y="1281391"/>
                        </a:cubicBezTo>
                        <a:cubicBezTo>
                          <a:pt x="414460" y="1273626"/>
                          <a:pt x="418956" y="1279348"/>
                          <a:pt x="426177" y="1286978"/>
                        </a:cubicBezTo>
                        <a:cubicBezTo>
                          <a:pt x="433670" y="1294199"/>
                          <a:pt x="443616" y="1303327"/>
                          <a:pt x="441028" y="1303736"/>
                        </a:cubicBezTo>
                        <a:lnTo>
                          <a:pt x="424269" y="1290929"/>
                        </a:lnTo>
                        <a:cubicBezTo>
                          <a:pt x="418819" y="1286569"/>
                          <a:pt x="413642" y="1281800"/>
                          <a:pt x="408329" y="1277304"/>
                        </a:cubicBezTo>
                        <a:lnTo>
                          <a:pt x="376447" y="1249783"/>
                        </a:lnTo>
                        <a:cubicBezTo>
                          <a:pt x="382578" y="1253734"/>
                          <a:pt x="388709" y="1257685"/>
                          <a:pt x="387755" y="1254687"/>
                        </a:cubicBezTo>
                        <a:cubicBezTo>
                          <a:pt x="373858" y="1239292"/>
                          <a:pt x="388845" y="1252780"/>
                          <a:pt x="368545" y="1232207"/>
                        </a:cubicBezTo>
                        <a:cubicBezTo>
                          <a:pt x="366637" y="1237248"/>
                          <a:pt x="340614" y="1208773"/>
                          <a:pt x="324946" y="1195557"/>
                        </a:cubicBezTo>
                        <a:cubicBezTo>
                          <a:pt x="320178" y="1186973"/>
                          <a:pt x="319224" y="1185202"/>
                          <a:pt x="332985" y="1200870"/>
                        </a:cubicBezTo>
                        <a:cubicBezTo>
                          <a:pt x="333802" y="1196783"/>
                          <a:pt x="314455" y="1176618"/>
                          <a:pt x="308188" y="1168989"/>
                        </a:cubicBezTo>
                        <a:cubicBezTo>
                          <a:pt x="303828" y="1165174"/>
                          <a:pt x="297152" y="1157953"/>
                          <a:pt x="292520" y="1153593"/>
                        </a:cubicBezTo>
                        <a:cubicBezTo>
                          <a:pt x="296743" y="1160950"/>
                          <a:pt x="292520" y="1159724"/>
                          <a:pt x="279985" y="1146508"/>
                        </a:cubicBezTo>
                        <a:lnTo>
                          <a:pt x="278759" y="1146099"/>
                        </a:lnTo>
                        <a:cubicBezTo>
                          <a:pt x="287751" y="1157953"/>
                          <a:pt x="299196" y="1173212"/>
                          <a:pt x="310504" y="1186973"/>
                        </a:cubicBezTo>
                        <a:cubicBezTo>
                          <a:pt x="316090" y="1193922"/>
                          <a:pt x="321676" y="1200461"/>
                          <a:pt x="326717" y="1205912"/>
                        </a:cubicBezTo>
                        <a:cubicBezTo>
                          <a:pt x="331895" y="1211225"/>
                          <a:pt x="336800" y="1215449"/>
                          <a:pt x="340614" y="1218310"/>
                        </a:cubicBezTo>
                        <a:lnTo>
                          <a:pt x="335710" y="1215721"/>
                        </a:lnTo>
                        <a:cubicBezTo>
                          <a:pt x="346745" y="1229073"/>
                          <a:pt x="360915" y="1241608"/>
                          <a:pt x="373313" y="1252507"/>
                        </a:cubicBezTo>
                        <a:cubicBezTo>
                          <a:pt x="386257" y="1262726"/>
                          <a:pt x="397020" y="1271854"/>
                          <a:pt x="400971" y="1279484"/>
                        </a:cubicBezTo>
                        <a:cubicBezTo>
                          <a:pt x="398246" y="1280438"/>
                          <a:pt x="405740" y="1284662"/>
                          <a:pt x="403015" y="1286978"/>
                        </a:cubicBezTo>
                        <a:cubicBezTo>
                          <a:pt x="409964" y="1292019"/>
                          <a:pt x="416640" y="1297060"/>
                          <a:pt x="423997" y="1301556"/>
                        </a:cubicBezTo>
                        <a:lnTo>
                          <a:pt x="418819" y="1299512"/>
                        </a:lnTo>
                        <a:lnTo>
                          <a:pt x="453290" y="1326080"/>
                        </a:lnTo>
                        <a:lnTo>
                          <a:pt x="451927" y="1326080"/>
                        </a:lnTo>
                        <a:cubicBezTo>
                          <a:pt x="469775" y="1336571"/>
                          <a:pt x="484763" y="1343247"/>
                          <a:pt x="496207" y="1349106"/>
                        </a:cubicBezTo>
                        <a:cubicBezTo>
                          <a:pt x="497161" y="1347879"/>
                          <a:pt x="496343" y="1346653"/>
                          <a:pt x="502474" y="1349787"/>
                        </a:cubicBezTo>
                        <a:cubicBezTo>
                          <a:pt x="508469" y="1353193"/>
                          <a:pt x="512965" y="1355646"/>
                          <a:pt x="516644" y="1358507"/>
                        </a:cubicBezTo>
                        <a:lnTo>
                          <a:pt x="516644" y="1358507"/>
                        </a:lnTo>
                        <a:cubicBezTo>
                          <a:pt x="516644" y="1358507"/>
                          <a:pt x="516644" y="1358507"/>
                          <a:pt x="516644" y="1358507"/>
                        </a:cubicBezTo>
                        <a:cubicBezTo>
                          <a:pt x="525228" y="1364638"/>
                          <a:pt x="529860" y="1370360"/>
                          <a:pt x="540351" y="1378262"/>
                        </a:cubicBezTo>
                        <a:lnTo>
                          <a:pt x="506562" y="1356735"/>
                        </a:lnTo>
                        <a:cubicBezTo>
                          <a:pt x="502338" y="1357144"/>
                          <a:pt x="503564" y="1361232"/>
                          <a:pt x="519096" y="1373630"/>
                        </a:cubicBezTo>
                        <a:cubicBezTo>
                          <a:pt x="512284" y="1369270"/>
                          <a:pt x="508197" y="1369134"/>
                          <a:pt x="516508" y="1374856"/>
                        </a:cubicBezTo>
                        <a:cubicBezTo>
                          <a:pt x="517870" y="1374856"/>
                          <a:pt x="539670" y="1387936"/>
                          <a:pt x="532721" y="1380851"/>
                        </a:cubicBezTo>
                        <a:cubicBezTo>
                          <a:pt x="565420" y="1401152"/>
                          <a:pt x="616512" y="1437802"/>
                          <a:pt x="672782" y="1455650"/>
                        </a:cubicBezTo>
                        <a:cubicBezTo>
                          <a:pt x="632862" y="1442298"/>
                          <a:pt x="702483" y="1471863"/>
                          <a:pt x="659021" y="1454969"/>
                        </a:cubicBezTo>
                        <a:cubicBezTo>
                          <a:pt x="687496" y="1471318"/>
                          <a:pt x="686542" y="1461917"/>
                          <a:pt x="717061" y="1474588"/>
                        </a:cubicBezTo>
                        <a:cubicBezTo>
                          <a:pt x="719105" y="1477177"/>
                          <a:pt x="700303" y="1467776"/>
                          <a:pt x="692129" y="1467776"/>
                        </a:cubicBezTo>
                        <a:cubicBezTo>
                          <a:pt x="717198" y="1479493"/>
                          <a:pt x="740360" y="1484398"/>
                          <a:pt x="762568" y="1490392"/>
                        </a:cubicBezTo>
                        <a:cubicBezTo>
                          <a:pt x="785321" y="1494616"/>
                          <a:pt x="807392" y="1500339"/>
                          <a:pt x="833279" y="1506197"/>
                        </a:cubicBezTo>
                        <a:lnTo>
                          <a:pt x="834778" y="1509876"/>
                        </a:lnTo>
                        <a:cubicBezTo>
                          <a:pt x="844724" y="1511511"/>
                          <a:pt x="855624" y="1513963"/>
                          <a:pt x="867204" y="1515598"/>
                        </a:cubicBezTo>
                        <a:close/>
                        <a:moveTo>
                          <a:pt x="972250" y="1526089"/>
                        </a:moveTo>
                        <a:cubicBezTo>
                          <a:pt x="982468" y="1526361"/>
                          <a:pt x="992823" y="1526770"/>
                          <a:pt x="1003314" y="1527179"/>
                        </a:cubicBezTo>
                        <a:cubicBezTo>
                          <a:pt x="1002224" y="1527179"/>
                          <a:pt x="1001406" y="1527043"/>
                          <a:pt x="1000317" y="1526907"/>
                        </a:cubicBezTo>
                        <a:cubicBezTo>
                          <a:pt x="1010535" y="1526907"/>
                          <a:pt x="1020753" y="1526361"/>
                          <a:pt x="1030972" y="1525544"/>
                        </a:cubicBezTo>
                        <a:cubicBezTo>
                          <a:pt x="1012170" y="1523909"/>
                          <a:pt x="1000180" y="1519686"/>
                          <a:pt x="1026339" y="1518868"/>
                        </a:cubicBezTo>
                        <a:cubicBezTo>
                          <a:pt x="1024023" y="1520230"/>
                          <a:pt x="1031653" y="1522002"/>
                          <a:pt x="1022525" y="1522683"/>
                        </a:cubicBezTo>
                        <a:cubicBezTo>
                          <a:pt x="1039964" y="1525135"/>
                          <a:pt x="1078658" y="1527588"/>
                          <a:pt x="1068576" y="1522274"/>
                        </a:cubicBezTo>
                        <a:cubicBezTo>
                          <a:pt x="1034923" y="1526634"/>
                          <a:pt x="1060810" y="1515871"/>
                          <a:pt x="1034378" y="1518868"/>
                        </a:cubicBezTo>
                        <a:cubicBezTo>
                          <a:pt x="1048547" y="1515598"/>
                          <a:pt x="1062581" y="1518187"/>
                          <a:pt x="1075933" y="1515871"/>
                        </a:cubicBezTo>
                        <a:cubicBezTo>
                          <a:pt x="1062036" y="1519004"/>
                          <a:pt x="1079203" y="1522002"/>
                          <a:pt x="1100321" y="1522547"/>
                        </a:cubicBezTo>
                        <a:cubicBezTo>
                          <a:pt x="1109449" y="1521866"/>
                          <a:pt x="1134110" y="1520639"/>
                          <a:pt x="1149097" y="1518051"/>
                        </a:cubicBezTo>
                        <a:cubicBezTo>
                          <a:pt x="1143511" y="1515462"/>
                          <a:pt x="1156454" y="1512601"/>
                          <a:pt x="1131794" y="1513827"/>
                        </a:cubicBezTo>
                        <a:cubicBezTo>
                          <a:pt x="1140786" y="1512192"/>
                          <a:pt x="1154547" y="1510693"/>
                          <a:pt x="1170215" y="1510557"/>
                        </a:cubicBezTo>
                        <a:cubicBezTo>
                          <a:pt x="1164084" y="1512056"/>
                          <a:pt x="1153320" y="1513009"/>
                          <a:pt x="1154138" y="1514099"/>
                        </a:cubicBezTo>
                        <a:cubicBezTo>
                          <a:pt x="1164493" y="1516279"/>
                          <a:pt x="1176210" y="1514508"/>
                          <a:pt x="1182886" y="1514781"/>
                        </a:cubicBezTo>
                        <a:cubicBezTo>
                          <a:pt x="1188063" y="1513963"/>
                          <a:pt x="1193241" y="1513009"/>
                          <a:pt x="1198282" y="1512192"/>
                        </a:cubicBezTo>
                        <a:cubicBezTo>
                          <a:pt x="1196783" y="1512192"/>
                          <a:pt x="1195420" y="1511919"/>
                          <a:pt x="1194331" y="1511647"/>
                        </a:cubicBezTo>
                        <a:lnTo>
                          <a:pt x="1211089" y="1506606"/>
                        </a:lnTo>
                        <a:cubicBezTo>
                          <a:pt x="1188472" y="1511102"/>
                          <a:pt x="1200325" y="1506606"/>
                          <a:pt x="1200325" y="1504835"/>
                        </a:cubicBezTo>
                        <a:cubicBezTo>
                          <a:pt x="1200325" y="1508377"/>
                          <a:pt x="1215176" y="1503608"/>
                          <a:pt x="1222806" y="1501837"/>
                        </a:cubicBezTo>
                        <a:cubicBezTo>
                          <a:pt x="1216947" y="1501837"/>
                          <a:pt x="1211225" y="1501292"/>
                          <a:pt x="1205366" y="1500747"/>
                        </a:cubicBezTo>
                        <a:cubicBezTo>
                          <a:pt x="1213269" y="1498159"/>
                          <a:pt x="1234387" y="1498567"/>
                          <a:pt x="1229618" y="1495706"/>
                        </a:cubicBezTo>
                        <a:cubicBezTo>
                          <a:pt x="1211770" y="1498567"/>
                          <a:pt x="1199372" y="1499385"/>
                          <a:pt x="1187382" y="1501292"/>
                        </a:cubicBezTo>
                        <a:cubicBezTo>
                          <a:pt x="1175392" y="1503064"/>
                          <a:pt x="1164084" y="1505244"/>
                          <a:pt x="1147734" y="1506878"/>
                        </a:cubicBezTo>
                        <a:lnTo>
                          <a:pt x="1161223" y="1508786"/>
                        </a:lnTo>
                        <a:cubicBezTo>
                          <a:pt x="1142966" y="1511374"/>
                          <a:pt x="1137107" y="1510557"/>
                          <a:pt x="1130840" y="1509603"/>
                        </a:cubicBezTo>
                        <a:cubicBezTo>
                          <a:pt x="1124436" y="1508513"/>
                          <a:pt x="1117624" y="1507832"/>
                          <a:pt x="1097051" y="1508241"/>
                        </a:cubicBezTo>
                        <a:cubicBezTo>
                          <a:pt x="1088468" y="1509739"/>
                          <a:pt x="1073072" y="1510693"/>
                          <a:pt x="1059583" y="1510966"/>
                        </a:cubicBezTo>
                        <a:cubicBezTo>
                          <a:pt x="1046095" y="1510966"/>
                          <a:pt x="1034650" y="1511647"/>
                          <a:pt x="1034105" y="1514235"/>
                        </a:cubicBezTo>
                        <a:cubicBezTo>
                          <a:pt x="1039283" y="1512737"/>
                          <a:pt x="1008491" y="1509058"/>
                          <a:pt x="994322" y="1510012"/>
                        </a:cubicBezTo>
                        <a:cubicBezTo>
                          <a:pt x="986419" y="1511783"/>
                          <a:pt x="970342" y="1512601"/>
                          <a:pt x="958353" y="1512056"/>
                        </a:cubicBezTo>
                        <a:cubicBezTo>
                          <a:pt x="946227" y="1511647"/>
                          <a:pt x="937916" y="1511374"/>
                          <a:pt x="945001" y="1513418"/>
                        </a:cubicBezTo>
                        <a:cubicBezTo>
                          <a:pt x="951404" y="1514235"/>
                          <a:pt x="959034" y="1514508"/>
                          <a:pt x="966255" y="1515053"/>
                        </a:cubicBezTo>
                        <a:cubicBezTo>
                          <a:pt x="973476" y="1515326"/>
                          <a:pt x="980425" y="1515871"/>
                          <a:pt x="985466" y="1517914"/>
                        </a:cubicBezTo>
                        <a:cubicBezTo>
                          <a:pt x="977155" y="1517642"/>
                          <a:pt x="968707" y="1517642"/>
                          <a:pt x="960396" y="1516961"/>
                        </a:cubicBezTo>
                        <a:cubicBezTo>
                          <a:pt x="965710" y="1518595"/>
                          <a:pt x="971160" y="1519686"/>
                          <a:pt x="976610" y="1521048"/>
                        </a:cubicBezTo>
                        <a:cubicBezTo>
                          <a:pt x="968162" y="1519549"/>
                          <a:pt x="968707" y="1522138"/>
                          <a:pt x="972386" y="1526361"/>
                        </a:cubicBezTo>
                        <a:close/>
                        <a:moveTo>
                          <a:pt x="1561240" y="1404285"/>
                        </a:moveTo>
                        <a:cubicBezTo>
                          <a:pt x="1561240" y="1404285"/>
                          <a:pt x="1561377" y="1404013"/>
                          <a:pt x="1561513" y="1403877"/>
                        </a:cubicBezTo>
                        <a:lnTo>
                          <a:pt x="1561240" y="1404421"/>
                        </a:lnTo>
                        <a:lnTo>
                          <a:pt x="1561240" y="1404421"/>
                        </a:lnTo>
                        <a:close/>
                      </a:path>
                    </a:pathLst>
                  </a:custGeom>
                  <a:solidFill>
                    <a:srgbClr val="FFD100"/>
                  </a:solidFill>
                  <a:ln w="0" cap="flat">
                    <a:noFill/>
                    <a:prstDash val="solid"/>
                    <a:miter/>
                  </a:ln>
                </p:spPr>
                <p:txBody>
                  <a:bodyPr rtlCol="0" anchor="ctr"/>
                  <a:lstStyle/>
                  <a:p>
                    <a:endParaRPr lang="en-US"/>
                  </a:p>
                </p:txBody>
              </p:sp>
              <p:sp>
                <p:nvSpPr>
                  <p:cNvPr id="1539" name="Freeform: Shape 678">
                    <a:extLst>
                      <a:ext uri="{FF2B5EF4-FFF2-40B4-BE49-F238E27FC236}">
                        <a16:creationId xmlns:a16="http://schemas.microsoft.com/office/drawing/2014/main" id="{92A31C9D-73CA-DA20-5875-2EC988E99231}"/>
                      </a:ext>
                    </a:extLst>
                  </p:cNvPr>
                  <p:cNvSpPr/>
                  <p:nvPr/>
                </p:nvSpPr>
                <p:spPr>
                  <a:xfrm>
                    <a:off x="4683651" y="3513626"/>
                    <a:ext cx="2316" cy="24352"/>
                  </a:xfrm>
                  <a:custGeom>
                    <a:avLst/>
                    <a:gdLst>
                      <a:gd name="connsiteX0" fmla="*/ 2316 w 2316"/>
                      <a:gd name="connsiteY0" fmla="*/ 22360 h 24352"/>
                      <a:gd name="connsiteX1" fmla="*/ 0 w 2316"/>
                      <a:gd name="connsiteY1" fmla="*/ 425 h 24352"/>
                      <a:gd name="connsiteX2" fmla="*/ 2316 w 2316"/>
                      <a:gd name="connsiteY2" fmla="*/ 22360 h 24352"/>
                    </a:gdLst>
                    <a:ahLst/>
                    <a:cxnLst>
                      <a:cxn ang="0">
                        <a:pos x="connsiteX0" y="connsiteY0"/>
                      </a:cxn>
                      <a:cxn ang="0">
                        <a:pos x="connsiteX1" y="connsiteY1"/>
                      </a:cxn>
                      <a:cxn ang="0">
                        <a:pos x="connsiteX2" y="connsiteY2"/>
                      </a:cxn>
                    </a:cxnLst>
                    <a:rect l="l" t="t" r="r" b="b"/>
                    <a:pathLst>
                      <a:path w="2316" h="24352">
                        <a:moveTo>
                          <a:pt x="2316" y="22360"/>
                        </a:moveTo>
                        <a:cubicBezTo>
                          <a:pt x="1499" y="15003"/>
                          <a:pt x="2861" y="-2982"/>
                          <a:pt x="0" y="425"/>
                        </a:cubicBezTo>
                        <a:cubicBezTo>
                          <a:pt x="2861" y="152"/>
                          <a:pt x="-1499" y="32578"/>
                          <a:pt x="2316" y="22360"/>
                        </a:cubicBezTo>
                        <a:close/>
                      </a:path>
                    </a:pathLst>
                  </a:custGeom>
                  <a:solidFill>
                    <a:srgbClr val="FFD61D"/>
                  </a:solidFill>
                  <a:ln w="0" cap="flat">
                    <a:noFill/>
                    <a:prstDash val="solid"/>
                    <a:miter/>
                  </a:ln>
                </p:spPr>
                <p:txBody>
                  <a:bodyPr rtlCol="0" anchor="ctr"/>
                  <a:lstStyle/>
                  <a:p>
                    <a:endParaRPr lang="en-US"/>
                  </a:p>
                </p:txBody>
              </p:sp>
              <p:sp>
                <p:nvSpPr>
                  <p:cNvPr id="1540" name="Freeform: Shape 679">
                    <a:extLst>
                      <a:ext uri="{FF2B5EF4-FFF2-40B4-BE49-F238E27FC236}">
                        <a16:creationId xmlns:a16="http://schemas.microsoft.com/office/drawing/2014/main" id="{0B779CF2-533B-3BDD-FE34-ADFF5519CCBA}"/>
                      </a:ext>
                    </a:extLst>
                  </p:cNvPr>
                  <p:cNvSpPr/>
                  <p:nvPr/>
                </p:nvSpPr>
                <p:spPr>
                  <a:xfrm>
                    <a:off x="4688148" y="3506148"/>
                    <a:ext cx="2043" cy="22208"/>
                  </a:xfrm>
                  <a:custGeom>
                    <a:avLst/>
                    <a:gdLst>
                      <a:gd name="connsiteX0" fmla="*/ 1907 w 2043"/>
                      <a:gd name="connsiteY0" fmla="*/ 8584 h 22208"/>
                      <a:gd name="connsiteX1" fmla="*/ 681 w 2043"/>
                      <a:gd name="connsiteY1" fmla="*/ 0 h 22208"/>
                      <a:gd name="connsiteX2" fmla="*/ 0 w 2043"/>
                      <a:gd name="connsiteY2" fmla="*/ 22208 h 22208"/>
                      <a:gd name="connsiteX3" fmla="*/ 2044 w 2043"/>
                      <a:gd name="connsiteY3" fmla="*/ 8584 h 22208"/>
                    </a:gdLst>
                    <a:ahLst/>
                    <a:cxnLst>
                      <a:cxn ang="0">
                        <a:pos x="connsiteX0" y="connsiteY0"/>
                      </a:cxn>
                      <a:cxn ang="0">
                        <a:pos x="connsiteX1" y="connsiteY1"/>
                      </a:cxn>
                      <a:cxn ang="0">
                        <a:pos x="connsiteX2" y="connsiteY2"/>
                      </a:cxn>
                      <a:cxn ang="0">
                        <a:pos x="connsiteX3" y="connsiteY3"/>
                      </a:cxn>
                    </a:cxnLst>
                    <a:rect l="l" t="t" r="r" b="b"/>
                    <a:pathLst>
                      <a:path w="2043" h="22208">
                        <a:moveTo>
                          <a:pt x="1907" y="8584"/>
                        </a:moveTo>
                        <a:cubicBezTo>
                          <a:pt x="1362" y="7221"/>
                          <a:pt x="136" y="8038"/>
                          <a:pt x="681" y="0"/>
                        </a:cubicBezTo>
                        <a:lnTo>
                          <a:pt x="0" y="22208"/>
                        </a:lnTo>
                        <a:lnTo>
                          <a:pt x="2044" y="8584"/>
                        </a:lnTo>
                        <a:close/>
                      </a:path>
                    </a:pathLst>
                  </a:custGeom>
                  <a:solidFill>
                    <a:srgbClr val="FFD61D"/>
                  </a:solidFill>
                  <a:ln w="0" cap="flat">
                    <a:noFill/>
                    <a:prstDash val="solid"/>
                    <a:miter/>
                  </a:ln>
                </p:spPr>
                <p:txBody>
                  <a:bodyPr rtlCol="0" anchor="ctr"/>
                  <a:lstStyle/>
                  <a:p>
                    <a:endParaRPr lang="en-US"/>
                  </a:p>
                </p:txBody>
              </p:sp>
              <p:sp>
                <p:nvSpPr>
                  <p:cNvPr id="1541" name="Freeform: Shape 680">
                    <a:extLst>
                      <a:ext uri="{FF2B5EF4-FFF2-40B4-BE49-F238E27FC236}">
                        <a16:creationId xmlns:a16="http://schemas.microsoft.com/office/drawing/2014/main" id="{B98C5685-A388-D818-A734-B5E8462E796A}"/>
                      </a:ext>
                    </a:extLst>
                  </p:cNvPr>
                  <p:cNvSpPr/>
                  <p:nvPr/>
                </p:nvSpPr>
                <p:spPr>
                  <a:xfrm>
                    <a:off x="4709594" y="3425900"/>
                    <a:ext cx="8535" cy="69212"/>
                  </a:xfrm>
                  <a:custGeom>
                    <a:avLst/>
                    <a:gdLst>
                      <a:gd name="connsiteX0" fmla="*/ 1988 w 8535"/>
                      <a:gd name="connsiteY0" fmla="*/ 67987 h 69212"/>
                      <a:gd name="connsiteX1" fmla="*/ 2260 w 8535"/>
                      <a:gd name="connsiteY1" fmla="*/ 31609 h 69212"/>
                      <a:gd name="connsiteX2" fmla="*/ 7302 w 8535"/>
                      <a:gd name="connsiteY2" fmla="*/ 69213 h 69212"/>
                      <a:gd name="connsiteX3" fmla="*/ 8528 w 8535"/>
                      <a:gd name="connsiteY3" fmla="*/ 0 h 69212"/>
                      <a:gd name="connsiteX4" fmla="*/ 1988 w 8535"/>
                      <a:gd name="connsiteY4" fmla="*/ 67850 h 69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35" h="69212">
                        <a:moveTo>
                          <a:pt x="1988" y="67987"/>
                        </a:moveTo>
                        <a:cubicBezTo>
                          <a:pt x="762" y="56542"/>
                          <a:pt x="217" y="49321"/>
                          <a:pt x="2260" y="31609"/>
                        </a:cubicBezTo>
                        <a:cubicBezTo>
                          <a:pt x="9890" y="25750"/>
                          <a:pt x="1307" y="60629"/>
                          <a:pt x="7302" y="69213"/>
                        </a:cubicBezTo>
                        <a:cubicBezTo>
                          <a:pt x="10708" y="37059"/>
                          <a:pt x="5667" y="26568"/>
                          <a:pt x="8528" y="0"/>
                        </a:cubicBezTo>
                        <a:cubicBezTo>
                          <a:pt x="3487" y="12671"/>
                          <a:pt x="-3462" y="66488"/>
                          <a:pt x="1988" y="67850"/>
                        </a:cubicBezTo>
                        <a:close/>
                      </a:path>
                    </a:pathLst>
                  </a:custGeom>
                  <a:solidFill>
                    <a:srgbClr val="FFD61D"/>
                  </a:solidFill>
                  <a:ln w="0" cap="flat">
                    <a:noFill/>
                    <a:prstDash val="solid"/>
                    <a:miter/>
                  </a:ln>
                </p:spPr>
                <p:txBody>
                  <a:bodyPr rtlCol="0" anchor="ctr"/>
                  <a:lstStyle/>
                  <a:p>
                    <a:endParaRPr lang="en-US"/>
                  </a:p>
                </p:txBody>
              </p:sp>
              <p:sp>
                <p:nvSpPr>
                  <p:cNvPr id="1542" name="Freeform: Shape 681">
                    <a:extLst>
                      <a:ext uri="{FF2B5EF4-FFF2-40B4-BE49-F238E27FC236}">
                        <a16:creationId xmlns:a16="http://schemas.microsoft.com/office/drawing/2014/main" id="{128D046E-0B8C-3DC6-1687-0DE22730B82E}"/>
                      </a:ext>
                    </a:extLst>
                  </p:cNvPr>
                  <p:cNvSpPr/>
                  <p:nvPr/>
                </p:nvSpPr>
                <p:spPr>
                  <a:xfrm>
                    <a:off x="4718667" y="3490889"/>
                    <a:ext cx="681" cy="19755"/>
                  </a:xfrm>
                  <a:custGeom>
                    <a:avLst/>
                    <a:gdLst>
                      <a:gd name="connsiteX0" fmla="*/ 681 w 681"/>
                      <a:gd name="connsiteY0" fmla="*/ 17985 h 19755"/>
                      <a:gd name="connsiteX1" fmla="*/ 545 w 681"/>
                      <a:gd name="connsiteY1" fmla="*/ 0 h 19755"/>
                      <a:gd name="connsiteX2" fmla="*/ 0 w 681"/>
                      <a:gd name="connsiteY2" fmla="*/ 1771 h 19755"/>
                      <a:gd name="connsiteX3" fmla="*/ 136 w 681"/>
                      <a:gd name="connsiteY3" fmla="*/ 19756 h 19755"/>
                      <a:gd name="connsiteX4" fmla="*/ 681 w 681"/>
                      <a:gd name="connsiteY4" fmla="*/ 17985 h 197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1" h="19755">
                        <a:moveTo>
                          <a:pt x="681" y="17985"/>
                        </a:moveTo>
                        <a:lnTo>
                          <a:pt x="545" y="0"/>
                        </a:lnTo>
                        <a:lnTo>
                          <a:pt x="0" y="1771"/>
                        </a:lnTo>
                        <a:lnTo>
                          <a:pt x="136" y="19756"/>
                        </a:lnTo>
                        <a:lnTo>
                          <a:pt x="681" y="17985"/>
                        </a:lnTo>
                        <a:close/>
                      </a:path>
                    </a:pathLst>
                  </a:custGeom>
                  <a:solidFill>
                    <a:srgbClr val="FFD61D"/>
                  </a:solidFill>
                  <a:ln w="0" cap="flat">
                    <a:noFill/>
                    <a:prstDash val="solid"/>
                    <a:miter/>
                  </a:ln>
                </p:spPr>
                <p:txBody>
                  <a:bodyPr rtlCol="0" anchor="ctr"/>
                  <a:lstStyle/>
                  <a:p>
                    <a:endParaRPr lang="en-US"/>
                  </a:p>
                </p:txBody>
              </p:sp>
              <p:sp>
                <p:nvSpPr>
                  <p:cNvPr id="1543" name="Freeform: Shape 682">
                    <a:extLst>
                      <a:ext uri="{FF2B5EF4-FFF2-40B4-BE49-F238E27FC236}">
                        <a16:creationId xmlns:a16="http://schemas.microsoft.com/office/drawing/2014/main" id="{C36727A2-ED03-DFA7-5C5A-0DD939DC5D3E}"/>
                      </a:ext>
                    </a:extLst>
                  </p:cNvPr>
                  <p:cNvSpPr/>
                  <p:nvPr/>
                </p:nvSpPr>
                <p:spPr>
                  <a:xfrm>
                    <a:off x="4686752" y="3907937"/>
                    <a:ext cx="5346" cy="19074"/>
                  </a:xfrm>
                  <a:custGeom>
                    <a:avLst/>
                    <a:gdLst>
                      <a:gd name="connsiteX0" fmla="*/ 441 w 5346"/>
                      <a:gd name="connsiteY0" fmla="*/ 0 h 19074"/>
                      <a:gd name="connsiteX1" fmla="*/ 5346 w 5346"/>
                      <a:gd name="connsiteY1" fmla="*/ 19075 h 19074"/>
                      <a:gd name="connsiteX2" fmla="*/ 441 w 5346"/>
                      <a:gd name="connsiteY2" fmla="*/ 0 h 19074"/>
                    </a:gdLst>
                    <a:ahLst/>
                    <a:cxnLst>
                      <a:cxn ang="0">
                        <a:pos x="connsiteX0" y="connsiteY0"/>
                      </a:cxn>
                      <a:cxn ang="0">
                        <a:pos x="connsiteX1" y="connsiteY1"/>
                      </a:cxn>
                      <a:cxn ang="0">
                        <a:pos x="connsiteX2" y="connsiteY2"/>
                      </a:cxn>
                    </a:cxnLst>
                    <a:rect l="l" t="t" r="r" b="b"/>
                    <a:pathLst>
                      <a:path w="5346" h="19074">
                        <a:moveTo>
                          <a:pt x="441" y="0"/>
                        </a:moveTo>
                        <a:cubicBezTo>
                          <a:pt x="-1466" y="2180"/>
                          <a:pt x="3303" y="13080"/>
                          <a:pt x="5346" y="19075"/>
                        </a:cubicBezTo>
                        <a:cubicBezTo>
                          <a:pt x="4256" y="14033"/>
                          <a:pt x="3166" y="7085"/>
                          <a:pt x="441" y="0"/>
                        </a:cubicBezTo>
                        <a:close/>
                      </a:path>
                    </a:pathLst>
                  </a:custGeom>
                  <a:solidFill>
                    <a:srgbClr val="FFD61D"/>
                  </a:solidFill>
                  <a:ln w="0" cap="flat">
                    <a:noFill/>
                    <a:prstDash val="solid"/>
                    <a:miter/>
                  </a:ln>
                </p:spPr>
                <p:txBody>
                  <a:bodyPr rtlCol="0" anchor="ctr"/>
                  <a:lstStyle/>
                  <a:p>
                    <a:endParaRPr lang="en-US"/>
                  </a:p>
                </p:txBody>
              </p:sp>
              <p:sp>
                <p:nvSpPr>
                  <p:cNvPr id="1544" name="Freeform: Shape 683">
                    <a:extLst>
                      <a:ext uri="{FF2B5EF4-FFF2-40B4-BE49-F238E27FC236}">
                        <a16:creationId xmlns:a16="http://schemas.microsoft.com/office/drawing/2014/main" id="{8CE0D6FB-9E07-CEE7-B86F-A2B1F6D471F3}"/>
                      </a:ext>
                    </a:extLst>
                  </p:cNvPr>
                  <p:cNvSpPr/>
                  <p:nvPr/>
                </p:nvSpPr>
                <p:spPr>
                  <a:xfrm>
                    <a:off x="4884750" y="3666646"/>
                    <a:ext cx="45506" cy="128479"/>
                  </a:xfrm>
                  <a:custGeom>
                    <a:avLst/>
                    <a:gdLst>
                      <a:gd name="connsiteX0" fmla="*/ 45506 w 45506"/>
                      <a:gd name="connsiteY0" fmla="*/ 128480 h 128479"/>
                      <a:gd name="connsiteX1" fmla="*/ 0 w 45506"/>
                      <a:gd name="connsiteY1" fmla="*/ 0 h 128479"/>
                      <a:gd name="connsiteX2" fmla="*/ 45506 w 45506"/>
                      <a:gd name="connsiteY2" fmla="*/ 128480 h 128479"/>
                    </a:gdLst>
                    <a:ahLst/>
                    <a:cxnLst>
                      <a:cxn ang="0">
                        <a:pos x="connsiteX0" y="connsiteY0"/>
                      </a:cxn>
                      <a:cxn ang="0">
                        <a:pos x="connsiteX1" y="connsiteY1"/>
                      </a:cxn>
                      <a:cxn ang="0">
                        <a:pos x="connsiteX2" y="connsiteY2"/>
                      </a:cxn>
                    </a:cxnLst>
                    <a:rect l="l" t="t" r="r" b="b"/>
                    <a:pathLst>
                      <a:path w="45506" h="128479">
                        <a:moveTo>
                          <a:pt x="45506" y="128480"/>
                        </a:moveTo>
                        <a:cubicBezTo>
                          <a:pt x="28748" y="86380"/>
                          <a:pt x="13897" y="43326"/>
                          <a:pt x="0" y="0"/>
                        </a:cubicBezTo>
                        <a:cubicBezTo>
                          <a:pt x="11990" y="37468"/>
                          <a:pt x="23026" y="72074"/>
                          <a:pt x="45506" y="128480"/>
                        </a:cubicBezTo>
                        <a:close/>
                      </a:path>
                    </a:pathLst>
                  </a:custGeom>
                  <a:solidFill>
                    <a:srgbClr val="FFD61D"/>
                  </a:solidFill>
                  <a:ln w="0" cap="flat">
                    <a:noFill/>
                    <a:prstDash val="solid"/>
                    <a:miter/>
                  </a:ln>
                </p:spPr>
                <p:txBody>
                  <a:bodyPr rtlCol="0" anchor="ctr"/>
                  <a:lstStyle/>
                  <a:p>
                    <a:endParaRPr lang="en-US"/>
                  </a:p>
                </p:txBody>
              </p:sp>
              <p:sp>
                <p:nvSpPr>
                  <p:cNvPr id="1545" name="Freeform: Shape 684">
                    <a:extLst>
                      <a:ext uri="{FF2B5EF4-FFF2-40B4-BE49-F238E27FC236}">
                        <a16:creationId xmlns:a16="http://schemas.microsoft.com/office/drawing/2014/main" id="{9AE04C73-7CB8-FA1D-A33B-6A330A1664E8}"/>
                      </a:ext>
                    </a:extLst>
                  </p:cNvPr>
                  <p:cNvSpPr/>
                  <p:nvPr/>
                </p:nvSpPr>
                <p:spPr>
                  <a:xfrm>
                    <a:off x="4830797" y="4259043"/>
                    <a:ext cx="61719" cy="91284"/>
                  </a:xfrm>
                  <a:custGeom>
                    <a:avLst/>
                    <a:gdLst>
                      <a:gd name="connsiteX0" fmla="*/ 55997 w 61719"/>
                      <a:gd name="connsiteY0" fmla="*/ 75344 h 91284"/>
                      <a:gd name="connsiteX1" fmla="*/ 27113 w 61719"/>
                      <a:gd name="connsiteY1" fmla="*/ 38966 h 91284"/>
                      <a:gd name="connsiteX2" fmla="*/ 0 w 61719"/>
                      <a:gd name="connsiteY2" fmla="*/ 0 h 91284"/>
                      <a:gd name="connsiteX3" fmla="*/ 61719 w 61719"/>
                      <a:gd name="connsiteY3" fmla="*/ 91284 h 91284"/>
                      <a:gd name="connsiteX4" fmla="*/ 55861 w 61719"/>
                      <a:gd name="connsiteY4" fmla="*/ 75208 h 912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719" h="91284">
                        <a:moveTo>
                          <a:pt x="55997" y="75344"/>
                        </a:moveTo>
                        <a:cubicBezTo>
                          <a:pt x="44689" y="60220"/>
                          <a:pt x="35696" y="49866"/>
                          <a:pt x="27113" y="38966"/>
                        </a:cubicBezTo>
                        <a:cubicBezTo>
                          <a:pt x="18802" y="27794"/>
                          <a:pt x="10491" y="16486"/>
                          <a:pt x="0" y="0"/>
                        </a:cubicBezTo>
                        <a:cubicBezTo>
                          <a:pt x="22617" y="46869"/>
                          <a:pt x="41010" y="53681"/>
                          <a:pt x="61719" y="91284"/>
                        </a:cubicBezTo>
                        <a:cubicBezTo>
                          <a:pt x="59539" y="86107"/>
                          <a:pt x="57768" y="80657"/>
                          <a:pt x="55861" y="75208"/>
                        </a:cubicBezTo>
                        <a:close/>
                      </a:path>
                    </a:pathLst>
                  </a:custGeom>
                  <a:solidFill>
                    <a:srgbClr val="FFD61D"/>
                  </a:solidFill>
                  <a:ln w="0" cap="flat">
                    <a:noFill/>
                    <a:prstDash val="solid"/>
                    <a:miter/>
                  </a:ln>
                </p:spPr>
                <p:txBody>
                  <a:bodyPr rtlCol="0" anchor="ctr"/>
                  <a:lstStyle/>
                  <a:p>
                    <a:endParaRPr lang="en-US"/>
                  </a:p>
                </p:txBody>
              </p:sp>
              <p:sp>
                <p:nvSpPr>
                  <p:cNvPr id="1546" name="Freeform: Shape 685">
                    <a:extLst>
                      <a:ext uri="{FF2B5EF4-FFF2-40B4-BE49-F238E27FC236}">
                        <a16:creationId xmlns:a16="http://schemas.microsoft.com/office/drawing/2014/main" id="{75C5A613-2051-2C89-D3F2-CA9619255D8D}"/>
                      </a:ext>
                    </a:extLst>
                  </p:cNvPr>
                  <p:cNvSpPr/>
                  <p:nvPr/>
                </p:nvSpPr>
                <p:spPr>
                  <a:xfrm>
                    <a:off x="4861997" y="4321579"/>
                    <a:ext cx="22627" cy="28039"/>
                  </a:xfrm>
                  <a:custGeom>
                    <a:avLst/>
                    <a:gdLst>
                      <a:gd name="connsiteX0" fmla="*/ 2861 w 22627"/>
                      <a:gd name="connsiteY0" fmla="*/ 11990 h 28039"/>
                      <a:gd name="connsiteX1" fmla="*/ 22617 w 22627"/>
                      <a:gd name="connsiteY1" fmla="*/ 27113 h 28039"/>
                      <a:gd name="connsiteX2" fmla="*/ 0 w 22627"/>
                      <a:gd name="connsiteY2" fmla="*/ 0 h 28039"/>
                      <a:gd name="connsiteX3" fmla="*/ 2861 w 22627"/>
                      <a:gd name="connsiteY3" fmla="*/ 11853 h 28039"/>
                    </a:gdLst>
                    <a:ahLst/>
                    <a:cxnLst>
                      <a:cxn ang="0">
                        <a:pos x="connsiteX0" y="connsiteY0"/>
                      </a:cxn>
                      <a:cxn ang="0">
                        <a:pos x="connsiteX1" y="connsiteY1"/>
                      </a:cxn>
                      <a:cxn ang="0">
                        <a:pos x="connsiteX2" y="connsiteY2"/>
                      </a:cxn>
                      <a:cxn ang="0">
                        <a:pos x="connsiteX3" y="connsiteY3"/>
                      </a:cxn>
                    </a:cxnLst>
                    <a:rect l="l" t="t" r="r" b="b"/>
                    <a:pathLst>
                      <a:path w="22627" h="28039">
                        <a:moveTo>
                          <a:pt x="2861" y="11990"/>
                        </a:moveTo>
                        <a:cubicBezTo>
                          <a:pt x="2861" y="4360"/>
                          <a:pt x="23162" y="33516"/>
                          <a:pt x="22617" y="27113"/>
                        </a:cubicBezTo>
                        <a:cubicBezTo>
                          <a:pt x="7494" y="6540"/>
                          <a:pt x="12671" y="19483"/>
                          <a:pt x="0" y="0"/>
                        </a:cubicBezTo>
                        <a:lnTo>
                          <a:pt x="2861" y="11853"/>
                        </a:lnTo>
                        <a:close/>
                      </a:path>
                    </a:pathLst>
                  </a:custGeom>
                  <a:solidFill>
                    <a:srgbClr val="FFD61D"/>
                  </a:solidFill>
                  <a:ln w="0" cap="flat">
                    <a:noFill/>
                    <a:prstDash val="solid"/>
                    <a:miter/>
                  </a:ln>
                </p:spPr>
                <p:txBody>
                  <a:bodyPr rtlCol="0" anchor="ctr"/>
                  <a:lstStyle/>
                  <a:p>
                    <a:endParaRPr lang="en-US"/>
                  </a:p>
                </p:txBody>
              </p:sp>
              <p:sp>
                <p:nvSpPr>
                  <p:cNvPr id="1547" name="Freeform: Shape 686">
                    <a:extLst>
                      <a:ext uri="{FF2B5EF4-FFF2-40B4-BE49-F238E27FC236}">
                        <a16:creationId xmlns:a16="http://schemas.microsoft.com/office/drawing/2014/main" id="{31308EDF-A14A-A194-C62F-FE3FA3AC5522}"/>
                      </a:ext>
                    </a:extLst>
                  </p:cNvPr>
                  <p:cNvSpPr/>
                  <p:nvPr/>
                </p:nvSpPr>
                <p:spPr>
                  <a:xfrm>
                    <a:off x="4839380" y="4151409"/>
                    <a:ext cx="6539" cy="8719"/>
                  </a:xfrm>
                  <a:custGeom>
                    <a:avLst/>
                    <a:gdLst>
                      <a:gd name="connsiteX0" fmla="*/ 0 w 6539"/>
                      <a:gd name="connsiteY0" fmla="*/ 0 h 8719"/>
                      <a:gd name="connsiteX1" fmla="*/ 6540 w 6539"/>
                      <a:gd name="connsiteY1" fmla="*/ 8720 h 8719"/>
                      <a:gd name="connsiteX2" fmla="*/ 2180 w 6539"/>
                      <a:gd name="connsiteY2" fmla="*/ 1362 h 8719"/>
                      <a:gd name="connsiteX3" fmla="*/ 0 w 6539"/>
                      <a:gd name="connsiteY3" fmla="*/ 0 h 8719"/>
                    </a:gdLst>
                    <a:ahLst/>
                    <a:cxnLst>
                      <a:cxn ang="0">
                        <a:pos x="connsiteX0" y="connsiteY0"/>
                      </a:cxn>
                      <a:cxn ang="0">
                        <a:pos x="connsiteX1" y="connsiteY1"/>
                      </a:cxn>
                      <a:cxn ang="0">
                        <a:pos x="connsiteX2" y="connsiteY2"/>
                      </a:cxn>
                      <a:cxn ang="0">
                        <a:pos x="connsiteX3" y="connsiteY3"/>
                      </a:cxn>
                    </a:cxnLst>
                    <a:rect l="l" t="t" r="r" b="b"/>
                    <a:pathLst>
                      <a:path w="6539" h="8719">
                        <a:moveTo>
                          <a:pt x="0" y="0"/>
                        </a:moveTo>
                        <a:lnTo>
                          <a:pt x="6540" y="8720"/>
                        </a:lnTo>
                        <a:lnTo>
                          <a:pt x="2180" y="1362"/>
                        </a:lnTo>
                        <a:lnTo>
                          <a:pt x="0" y="0"/>
                        </a:lnTo>
                        <a:close/>
                      </a:path>
                    </a:pathLst>
                  </a:custGeom>
                  <a:solidFill>
                    <a:srgbClr val="FFD61D"/>
                  </a:solidFill>
                  <a:ln w="0" cap="flat">
                    <a:noFill/>
                    <a:prstDash val="solid"/>
                    <a:miter/>
                  </a:ln>
                </p:spPr>
                <p:txBody>
                  <a:bodyPr rtlCol="0" anchor="ctr"/>
                  <a:lstStyle/>
                  <a:p>
                    <a:endParaRPr lang="en-US"/>
                  </a:p>
                </p:txBody>
              </p:sp>
              <p:sp>
                <p:nvSpPr>
                  <p:cNvPr id="1548" name="Freeform: Shape 687">
                    <a:extLst>
                      <a:ext uri="{FF2B5EF4-FFF2-40B4-BE49-F238E27FC236}">
                        <a16:creationId xmlns:a16="http://schemas.microsoft.com/office/drawing/2014/main" id="{0B4D687A-0F27-BFDA-84AD-627B670C93A2}"/>
                      </a:ext>
                    </a:extLst>
                  </p:cNvPr>
                  <p:cNvSpPr/>
                  <p:nvPr/>
                </p:nvSpPr>
                <p:spPr>
                  <a:xfrm>
                    <a:off x="4974945" y="4466817"/>
                    <a:ext cx="12670" cy="14850"/>
                  </a:xfrm>
                  <a:custGeom>
                    <a:avLst/>
                    <a:gdLst>
                      <a:gd name="connsiteX0" fmla="*/ 3678 w 12670"/>
                      <a:gd name="connsiteY0" fmla="*/ 2316 h 14850"/>
                      <a:gd name="connsiteX1" fmla="*/ 0 w 12670"/>
                      <a:gd name="connsiteY1" fmla="*/ 0 h 14850"/>
                      <a:gd name="connsiteX2" fmla="*/ 12671 w 12670"/>
                      <a:gd name="connsiteY2" fmla="*/ 14851 h 14850"/>
                      <a:gd name="connsiteX3" fmla="*/ 3678 w 12670"/>
                      <a:gd name="connsiteY3" fmla="*/ 2316 h 14850"/>
                    </a:gdLst>
                    <a:ahLst/>
                    <a:cxnLst>
                      <a:cxn ang="0">
                        <a:pos x="connsiteX0" y="connsiteY0"/>
                      </a:cxn>
                      <a:cxn ang="0">
                        <a:pos x="connsiteX1" y="connsiteY1"/>
                      </a:cxn>
                      <a:cxn ang="0">
                        <a:pos x="connsiteX2" y="connsiteY2"/>
                      </a:cxn>
                      <a:cxn ang="0">
                        <a:pos x="connsiteX3" y="connsiteY3"/>
                      </a:cxn>
                    </a:cxnLst>
                    <a:rect l="l" t="t" r="r" b="b"/>
                    <a:pathLst>
                      <a:path w="12670" h="14850">
                        <a:moveTo>
                          <a:pt x="3678" y="2316"/>
                        </a:moveTo>
                        <a:lnTo>
                          <a:pt x="0" y="0"/>
                        </a:lnTo>
                        <a:lnTo>
                          <a:pt x="12671" y="14851"/>
                        </a:lnTo>
                        <a:lnTo>
                          <a:pt x="3678" y="2316"/>
                        </a:lnTo>
                        <a:close/>
                      </a:path>
                    </a:pathLst>
                  </a:custGeom>
                  <a:solidFill>
                    <a:srgbClr val="FFD61D"/>
                  </a:solidFill>
                  <a:ln w="0" cap="flat">
                    <a:noFill/>
                    <a:prstDash val="solid"/>
                    <a:miter/>
                  </a:ln>
                </p:spPr>
                <p:txBody>
                  <a:bodyPr rtlCol="0" anchor="ctr"/>
                  <a:lstStyle/>
                  <a:p>
                    <a:endParaRPr lang="en-US"/>
                  </a:p>
                </p:txBody>
              </p:sp>
              <p:sp>
                <p:nvSpPr>
                  <p:cNvPr id="1549" name="Freeform: Shape 688">
                    <a:extLst>
                      <a:ext uri="{FF2B5EF4-FFF2-40B4-BE49-F238E27FC236}">
                        <a16:creationId xmlns:a16="http://schemas.microsoft.com/office/drawing/2014/main" id="{EDECB62E-7532-D869-6599-631251126F3E}"/>
                      </a:ext>
                    </a:extLst>
                  </p:cNvPr>
                  <p:cNvSpPr/>
                  <p:nvPr/>
                </p:nvSpPr>
                <p:spPr>
                  <a:xfrm>
                    <a:off x="4971266" y="4464365"/>
                    <a:ext cx="3678" cy="2315"/>
                  </a:xfrm>
                  <a:custGeom>
                    <a:avLst/>
                    <a:gdLst>
                      <a:gd name="connsiteX0" fmla="*/ 0 w 3678"/>
                      <a:gd name="connsiteY0" fmla="*/ 0 h 2315"/>
                      <a:gd name="connsiteX1" fmla="*/ 3679 w 3678"/>
                      <a:gd name="connsiteY1" fmla="*/ 2316 h 2315"/>
                      <a:gd name="connsiteX2" fmla="*/ 0 w 3678"/>
                      <a:gd name="connsiteY2" fmla="*/ 0 h 2315"/>
                    </a:gdLst>
                    <a:ahLst/>
                    <a:cxnLst>
                      <a:cxn ang="0">
                        <a:pos x="connsiteX0" y="connsiteY0"/>
                      </a:cxn>
                      <a:cxn ang="0">
                        <a:pos x="connsiteX1" y="connsiteY1"/>
                      </a:cxn>
                      <a:cxn ang="0">
                        <a:pos x="connsiteX2" y="connsiteY2"/>
                      </a:cxn>
                    </a:cxnLst>
                    <a:rect l="l" t="t" r="r" b="b"/>
                    <a:pathLst>
                      <a:path w="3678" h="2315">
                        <a:moveTo>
                          <a:pt x="0" y="0"/>
                        </a:moveTo>
                        <a:lnTo>
                          <a:pt x="3679" y="2316"/>
                        </a:lnTo>
                        <a:lnTo>
                          <a:pt x="0" y="0"/>
                        </a:lnTo>
                        <a:close/>
                      </a:path>
                    </a:pathLst>
                  </a:custGeom>
                  <a:solidFill>
                    <a:srgbClr val="FFD61D"/>
                  </a:solidFill>
                  <a:ln w="0" cap="flat">
                    <a:noFill/>
                    <a:prstDash val="solid"/>
                    <a:miter/>
                  </a:ln>
                </p:spPr>
                <p:txBody>
                  <a:bodyPr rtlCol="0" anchor="ctr"/>
                  <a:lstStyle/>
                  <a:p>
                    <a:endParaRPr lang="en-US"/>
                  </a:p>
                </p:txBody>
              </p:sp>
              <p:sp>
                <p:nvSpPr>
                  <p:cNvPr id="1550" name="Freeform: Shape 689">
                    <a:extLst>
                      <a:ext uri="{FF2B5EF4-FFF2-40B4-BE49-F238E27FC236}">
                        <a16:creationId xmlns:a16="http://schemas.microsoft.com/office/drawing/2014/main" id="{B1233B07-94AB-B67C-7387-3E82FFF66141}"/>
                      </a:ext>
                    </a:extLst>
                  </p:cNvPr>
                  <p:cNvSpPr/>
                  <p:nvPr/>
                </p:nvSpPr>
                <p:spPr>
                  <a:xfrm>
                    <a:off x="4842105" y="4138737"/>
                    <a:ext cx="11172" cy="20981"/>
                  </a:xfrm>
                  <a:custGeom>
                    <a:avLst/>
                    <a:gdLst>
                      <a:gd name="connsiteX0" fmla="*/ 11172 w 11172"/>
                      <a:gd name="connsiteY0" fmla="*/ 20982 h 20981"/>
                      <a:gd name="connsiteX1" fmla="*/ 5177 w 11172"/>
                      <a:gd name="connsiteY1" fmla="*/ 6540 h 20981"/>
                      <a:gd name="connsiteX2" fmla="*/ 0 w 11172"/>
                      <a:gd name="connsiteY2" fmla="*/ 0 h 20981"/>
                      <a:gd name="connsiteX3" fmla="*/ 11172 w 11172"/>
                      <a:gd name="connsiteY3" fmla="*/ 20982 h 20981"/>
                    </a:gdLst>
                    <a:ahLst/>
                    <a:cxnLst>
                      <a:cxn ang="0">
                        <a:pos x="connsiteX0" y="connsiteY0"/>
                      </a:cxn>
                      <a:cxn ang="0">
                        <a:pos x="connsiteX1" y="connsiteY1"/>
                      </a:cxn>
                      <a:cxn ang="0">
                        <a:pos x="connsiteX2" y="connsiteY2"/>
                      </a:cxn>
                      <a:cxn ang="0">
                        <a:pos x="connsiteX3" y="connsiteY3"/>
                      </a:cxn>
                    </a:cxnLst>
                    <a:rect l="l" t="t" r="r" b="b"/>
                    <a:pathLst>
                      <a:path w="11172" h="20981">
                        <a:moveTo>
                          <a:pt x="11172" y="20982"/>
                        </a:moveTo>
                        <a:lnTo>
                          <a:pt x="5177" y="6540"/>
                        </a:lnTo>
                        <a:lnTo>
                          <a:pt x="0" y="0"/>
                        </a:lnTo>
                        <a:lnTo>
                          <a:pt x="11172" y="20982"/>
                        </a:lnTo>
                        <a:close/>
                      </a:path>
                    </a:pathLst>
                  </a:custGeom>
                  <a:solidFill>
                    <a:srgbClr val="FFD61D"/>
                  </a:solidFill>
                  <a:ln w="0" cap="flat">
                    <a:noFill/>
                    <a:prstDash val="solid"/>
                    <a:miter/>
                  </a:ln>
                </p:spPr>
                <p:txBody>
                  <a:bodyPr rtlCol="0" anchor="ctr"/>
                  <a:lstStyle/>
                  <a:p>
                    <a:endParaRPr lang="en-US"/>
                  </a:p>
                </p:txBody>
              </p:sp>
              <p:sp>
                <p:nvSpPr>
                  <p:cNvPr id="1551" name="Freeform: Shape 690">
                    <a:extLst>
                      <a:ext uri="{FF2B5EF4-FFF2-40B4-BE49-F238E27FC236}">
                        <a16:creationId xmlns:a16="http://schemas.microsoft.com/office/drawing/2014/main" id="{671DE71D-B89A-DFE6-B178-D8D73150867D}"/>
                      </a:ext>
                    </a:extLst>
                  </p:cNvPr>
                  <p:cNvSpPr/>
                  <p:nvPr/>
                </p:nvSpPr>
                <p:spPr>
                  <a:xfrm>
                    <a:off x="4897557" y="4284929"/>
                    <a:ext cx="9787" cy="14021"/>
                  </a:xfrm>
                  <a:custGeom>
                    <a:avLst/>
                    <a:gdLst>
                      <a:gd name="connsiteX0" fmla="*/ 9401 w 9787"/>
                      <a:gd name="connsiteY0" fmla="*/ 11717 h 14021"/>
                      <a:gd name="connsiteX1" fmla="*/ 0 w 9787"/>
                      <a:gd name="connsiteY1" fmla="*/ 0 h 14021"/>
                      <a:gd name="connsiteX2" fmla="*/ 9401 w 9787"/>
                      <a:gd name="connsiteY2" fmla="*/ 11717 h 14021"/>
                    </a:gdLst>
                    <a:ahLst/>
                    <a:cxnLst>
                      <a:cxn ang="0">
                        <a:pos x="connsiteX0" y="connsiteY0"/>
                      </a:cxn>
                      <a:cxn ang="0">
                        <a:pos x="connsiteX1" y="connsiteY1"/>
                      </a:cxn>
                      <a:cxn ang="0">
                        <a:pos x="connsiteX2" y="connsiteY2"/>
                      </a:cxn>
                    </a:cxnLst>
                    <a:rect l="l" t="t" r="r" b="b"/>
                    <a:pathLst>
                      <a:path w="9787" h="14021">
                        <a:moveTo>
                          <a:pt x="9401" y="11717"/>
                        </a:moveTo>
                        <a:lnTo>
                          <a:pt x="0" y="0"/>
                        </a:lnTo>
                        <a:cubicBezTo>
                          <a:pt x="1907" y="2316"/>
                          <a:pt x="11853" y="20300"/>
                          <a:pt x="9401" y="11717"/>
                        </a:cubicBezTo>
                        <a:close/>
                      </a:path>
                    </a:pathLst>
                  </a:custGeom>
                  <a:solidFill>
                    <a:srgbClr val="FFD61D"/>
                  </a:solidFill>
                  <a:ln w="0" cap="flat">
                    <a:noFill/>
                    <a:prstDash val="solid"/>
                    <a:miter/>
                  </a:ln>
                </p:spPr>
                <p:txBody>
                  <a:bodyPr rtlCol="0" anchor="ctr"/>
                  <a:lstStyle/>
                  <a:p>
                    <a:endParaRPr lang="en-US"/>
                  </a:p>
                </p:txBody>
              </p:sp>
              <p:sp>
                <p:nvSpPr>
                  <p:cNvPr id="1552" name="Freeform: Shape 691">
                    <a:extLst>
                      <a:ext uri="{FF2B5EF4-FFF2-40B4-BE49-F238E27FC236}">
                        <a16:creationId xmlns:a16="http://schemas.microsoft.com/office/drawing/2014/main" id="{615F51E8-E3C0-550B-ED62-DCBA4E2949A8}"/>
                      </a:ext>
                    </a:extLst>
                  </p:cNvPr>
                  <p:cNvSpPr/>
                  <p:nvPr/>
                </p:nvSpPr>
                <p:spPr>
                  <a:xfrm>
                    <a:off x="5061325" y="4550472"/>
                    <a:ext cx="17030" cy="12126"/>
                  </a:xfrm>
                  <a:custGeom>
                    <a:avLst/>
                    <a:gdLst>
                      <a:gd name="connsiteX0" fmla="*/ 1226 w 17030"/>
                      <a:gd name="connsiteY0" fmla="*/ 1499 h 12126"/>
                      <a:gd name="connsiteX1" fmla="*/ 17031 w 17030"/>
                      <a:gd name="connsiteY1" fmla="*/ 12126 h 12126"/>
                      <a:gd name="connsiteX2" fmla="*/ 15668 w 17030"/>
                      <a:gd name="connsiteY2" fmla="*/ 10627 h 12126"/>
                      <a:gd name="connsiteX3" fmla="*/ 0 w 17030"/>
                      <a:gd name="connsiteY3" fmla="*/ 0 h 12126"/>
                      <a:gd name="connsiteX4" fmla="*/ 1226 w 17030"/>
                      <a:gd name="connsiteY4" fmla="*/ 1499 h 121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30" h="12126">
                        <a:moveTo>
                          <a:pt x="1226" y="1499"/>
                        </a:moveTo>
                        <a:lnTo>
                          <a:pt x="17031" y="12126"/>
                        </a:lnTo>
                        <a:lnTo>
                          <a:pt x="15668" y="10627"/>
                        </a:lnTo>
                        <a:lnTo>
                          <a:pt x="0" y="0"/>
                        </a:lnTo>
                        <a:lnTo>
                          <a:pt x="1226" y="1499"/>
                        </a:lnTo>
                        <a:close/>
                      </a:path>
                    </a:pathLst>
                  </a:custGeom>
                  <a:solidFill>
                    <a:srgbClr val="FFD61D"/>
                  </a:solidFill>
                  <a:ln w="0" cap="flat">
                    <a:noFill/>
                    <a:prstDash val="solid"/>
                    <a:miter/>
                  </a:ln>
                </p:spPr>
                <p:txBody>
                  <a:bodyPr rtlCol="0" anchor="ctr"/>
                  <a:lstStyle/>
                  <a:p>
                    <a:endParaRPr lang="en-US"/>
                  </a:p>
                </p:txBody>
              </p:sp>
              <p:sp>
                <p:nvSpPr>
                  <p:cNvPr id="1553" name="Freeform: Shape 692">
                    <a:extLst>
                      <a:ext uri="{FF2B5EF4-FFF2-40B4-BE49-F238E27FC236}">
                        <a16:creationId xmlns:a16="http://schemas.microsoft.com/office/drawing/2014/main" id="{ED1E0F13-4963-EF6E-5A4C-AE9AE81DCD04}"/>
                      </a:ext>
                    </a:extLst>
                  </p:cNvPr>
                  <p:cNvSpPr/>
                  <p:nvPr/>
                </p:nvSpPr>
                <p:spPr>
                  <a:xfrm>
                    <a:off x="4984826" y="4378047"/>
                    <a:ext cx="12228" cy="13632"/>
                  </a:xfrm>
                  <a:custGeom>
                    <a:avLst/>
                    <a:gdLst>
                      <a:gd name="connsiteX0" fmla="*/ 882 w 12228"/>
                      <a:gd name="connsiteY0" fmla="*/ 4298 h 13632"/>
                      <a:gd name="connsiteX1" fmla="*/ 9193 w 12228"/>
                      <a:gd name="connsiteY1" fmla="*/ 8249 h 13632"/>
                      <a:gd name="connsiteX2" fmla="*/ 882 w 12228"/>
                      <a:gd name="connsiteY2" fmla="*/ 4298 h 13632"/>
                    </a:gdLst>
                    <a:ahLst/>
                    <a:cxnLst>
                      <a:cxn ang="0">
                        <a:pos x="connsiteX0" y="connsiteY0"/>
                      </a:cxn>
                      <a:cxn ang="0">
                        <a:pos x="connsiteX1" y="connsiteY1"/>
                      </a:cxn>
                      <a:cxn ang="0">
                        <a:pos x="connsiteX2" y="connsiteY2"/>
                      </a:cxn>
                    </a:cxnLst>
                    <a:rect l="l" t="t" r="r" b="b"/>
                    <a:pathLst>
                      <a:path w="12228" h="13632">
                        <a:moveTo>
                          <a:pt x="882" y="4298"/>
                        </a:moveTo>
                        <a:cubicBezTo>
                          <a:pt x="-3205" y="-5239"/>
                          <a:pt x="20365" y="25552"/>
                          <a:pt x="9193" y="8249"/>
                        </a:cubicBezTo>
                        <a:cubicBezTo>
                          <a:pt x="-3205" y="-5375"/>
                          <a:pt x="337" y="1301"/>
                          <a:pt x="882" y="4298"/>
                        </a:cubicBezTo>
                        <a:close/>
                      </a:path>
                    </a:pathLst>
                  </a:custGeom>
                  <a:solidFill>
                    <a:srgbClr val="FFD61D"/>
                  </a:solidFill>
                  <a:ln w="0" cap="flat">
                    <a:noFill/>
                    <a:prstDash val="solid"/>
                    <a:miter/>
                  </a:ln>
                </p:spPr>
                <p:txBody>
                  <a:bodyPr rtlCol="0" anchor="ctr"/>
                  <a:lstStyle/>
                  <a:p>
                    <a:endParaRPr lang="en-US"/>
                  </a:p>
                </p:txBody>
              </p:sp>
              <p:sp>
                <p:nvSpPr>
                  <p:cNvPr id="1554" name="Freeform: Shape 693">
                    <a:extLst>
                      <a:ext uri="{FF2B5EF4-FFF2-40B4-BE49-F238E27FC236}">
                        <a16:creationId xmlns:a16="http://schemas.microsoft.com/office/drawing/2014/main" id="{0286AD70-E210-22B0-F929-1C73993BDB86}"/>
                      </a:ext>
                    </a:extLst>
                  </p:cNvPr>
                  <p:cNvSpPr/>
                  <p:nvPr/>
                </p:nvSpPr>
                <p:spPr>
                  <a:xfrm>
                    <a:off x="5127540" y="4548565"/>
                    <a:ext cx="6131" cy="4359"/>
                  </a:xfrm>
                  <a:custGeom>
                    <a:avLst/>
                    <a:gdLst>
                      <a:gd name="connsiteX0" fmla="*/ 0 w 6131"/>
                      <a:gd name="connsiteY0" fmla="*/ 0 h 4359"/>
                      <a:gd name="connsiteX1" fmla="*/ 6131 w 6131"/>
                      <a:gd name="connsiteY1" fmla="*/ 4360 h 4359"/>
                      <a:gd name="connsiteX2" fmla="*/ 0 w 6131"/>
                      <a:gd name="connsiteY2" fmla="*/ 0 h 4359"/>
                    </a:gdLst>
                    <a:ahLst/>
                    <a:cxnLst>
                      <a:cxn ang="0">
                        <a:pos x="connsiteX0" y="connsiteY0"/>
                      </a:cxn>
                      <a:cxn ang="0">
                        <a:pos x="connsiteX1" y="connsiteY1"/>
                      </a:cxn>
                      <a:cxn ang="0">
                        <a:pos x="connsiteX2" y="connsiteY2"/>
                      </a:cxn>
                    </a:cxnLst>
                    <a:rect l="l" t="t" r="r" b="b"/>
                    <a:pathLst>
                      <a:path w="6131" h="4359">
                        <a:moveTo>
                          <a:pt x="0" y="0"/>
                        </a:moveTo>
                        <a:cubicBezTo>
                          <a:pt x="1907" y="1499"/>
                          <a:pt x="3951" y="3133"/>
                          <a:pt x="6131" y="4360"/>
                        </a:cubicBezTo>
                        <a:cubicBezTo>
                          <a:pt x="3678" y="2589"/>
                          <a:pt x="1635" y="1226"/>
                          <a:pt x="0" y="0"/>
                        </a:cubicBezTo>
                        <a:close/>
                      </a:path>
                    </a:pathLst>
                  </a:custGeom>
                  <a:solidFill>
                    <a:srgbClr val="FFD61D"/>
                  </a:solidFill>
                  <a:ln w="0" cap="flat">
                    <a:noFill/>
                    <a:prstDash val="solid"/>
                    <a:miter/>
                  </a:ln>
                </p:spPr>
                <p:txBody>
                  <a:bodyPr rtlCol="0" anchor="ctr"/>
                  <a:lstStyle/>
                  <a:p>
                    <a:endParaRPr lang="en-US"/>
                  </a:p>
                </p:txBody>
              </p:sp>
              <p:sp>
                <p:nvSpPr>
                  <p:cNvPr id="1555" name="Freeform: Shape 694">
                    <a:extLst>
                      <a:ext uri="{FF2B5EF4-FFF2-40B4-BE49-F238E27FC236}">
                        <a16:creationId xmlns:a16="http://schemas.microsoft.com/office/drawing/2014/main" id="{E7B218D4-0159-8DFE-F8E8-B1420B805CBF}"/>
                      </a:ext>
                    </a:extLst>
                  </p:cNvPr>
                  <p:cNvSpPr/>
                  <p:nvPr/>
                </p:nvSpPr>
                <p:spPr>
                  <a:xfrm>
                    <a:off x="5111054" y="4534940"/>
                    <a:ext cx="16485" cy="13624"/>
                  </a:xfrm>
                  <a:custGeom>
                    <a:avLst/>
                    <a:gdLst>
                      <a:gd name="connsiteX0" fmla="*/ 16486 w 16485"/>
                      <a:gd name="connsiteY0" fmla="*/ 13625 h 13624"/>
                      <a:gd name="connsiteX1" fmla="*/ 0 w 16485"/>
                      <a:gd name="connsiteY1" fmla="*/ 0 h 13624"/>
                      <a:gd name="connsiteX2" fmla="*/ 16486 w 16485"/>
                      <a:gd name="connsiteY2" fmla="*/ 13625 h 13624"/>
                    </a:gdLst>
                    <a:ahLst/>
                    <a:cxnLst>
                      <a:cxn ang="0">
                        <a:pos x="connsiteX0" y="connsiteY0"/>
                      </a:cxn>
                      <a:cxn ang="0">
                        <a:pos x="connsiteX1" y="connsiteY1"/>
                      </a:cxn>
                      <a:cxn ang="0">
                        <a:pos x="connsiteX2" y="connsiteY2"/>
                      </a:cxn>
                    </a:cxnLst>
                    <a:rect l="l" t="t" r="r" b="b"/>
                    <a:pathLst>
                      <a:path w="16485" h="13624">
                        <a:moveTo>
                          <a:pt x="16486" y="13625"/>
                        </a:moveTo>
                        <a:cubicBezTo>
                          <a:pt x="10218" y="8720"/>
                          <a:pt x="4769" y="2725"/>
                          <a:pt x="0" y="0"/>
                        </a:cubicBezTo>
                        <a:cubicBezTo>
                          <a:pt x="6812" y="7357"/>
                          <a:pt x="9946" y="9128"/>
                          <a:pt x="16486" y="13625"/>
                        </a:cubicBezTo>
                        <a:close/>
                      </a:path>
                    </a:pathLst>
                  </a:custGeom>
                  <a:solidFill>
                    <a:srgbClr val="FFD61D"/>
                  </a:solidFill>
                  <a:ln w="0" cap="flat">
                    <a:noFill/>
                    <a:prstDash val="solid"/>
                    <a:miter/>
                  </a:ln>
                </p:spPr>
                <p:txBody>
                  <a:bodyPr rtlCol="0" anchor="ctr"/>
                  <a:lstStyle/>
                  <a:p>
                    <a:endParaRPr lang="en-US"/>
                  </a:p>
                </p:txBody>
              </p:sp>
              <p:sp>
                <p:nvSpPr>
                  <p:cNvPr id="1556" name="Freeform: Shape 695">
                    <a:extLst>
                      <a:ext uri="{FF2B5EF4-FFF2-40B4-BE49-F238E27FC236}">
                        <a16:creationId xmlns:a16="http://schemas.microsoft.com/office/drawing/2014/main" id="{2037228D-5841-6E17-D95F-4DD40EF7AA24}"/>
                      </a:ext>
                    </a:extLst>
                  </p:cNvPr>
                  <p:cNvSpPr/>
                  <p:nvPr/>
                </p:nvSpPr>
                <p:spPr>
                  <a:xfrm>
                    <a:off x="5181902" y="4590665"/>
                    <a:ext cx="20761" cy="10971"/>
                  </a:xfrm>
                  <a:custGeom>
                    <a:avLst/>
                    <a:gdLst>
                      <a:gd name="connsiteX0" fmla="*/ 20437 w 20761"/>
                      <a:gd name="connsiteY0" fmla="*/ 9946 h 10971"/>
                      <a:gd name="connsiteX1" fmla="*/ 14578 w 20761"/>
                      <a:gd name="connsiteY1" fmla="*/ 5858 h 10971"/>
                      <a:gd name="connsiteX2" fmla="*/ 12398 w 20761"/>
                      <a:gd name="connsiteY2" fmla="*/ 4360 h 10971"/>
                      <a:gd name="connsiteX3" fmla="*/ 4633 w 20761"/>
                      <a:gd name="connsiteY3" fmla="*/ 1499 h 10971"/>
                      <a:gd name="connsiteX4" fmla="*/ 0 w 20761"/>
                      <a:gd name="connsiteY4" fmla="*/ 0 h 10971"/>
                      <a:gd name="connsiteX5" fmla="*/ 5859 w 20761"/>
                      <a:gd name="connsiteY5" fmla="*/ 2452 h 10971"/>
                      <a:gd name="connsiteX6" fmla="*/ 20573 w 20761"/>
                      <a:gd name="connsiteY6" fmla="*/ 10082 h 10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61" h="10971">
                        <a:moveTo>
                          <a:pt x="20437" y="9946"/>
                        </a:moveTo>
                        <a:lnTo>
                          <a:pt x="14578" y="5858"/>
                        </a:lnTo>
                        <a:cubicBezTo>
                          <a:pt x="21663" y="8584"/>
                          <a:pt x="18529" y="6812"/>
                          <a:pt x="12398" y="4360"/>
                        </a:cubicBezTo>
                        <a:cubicBezTo>
                          <a:pt x="5995" y="272"/>
                          <a:pt x="5723" y="1363"/>
                          <a:pt x="4633" y="1499"/>
                        </a:cubicBezTo>
                        <a:cubicBezTo>
                          <a:pt x="3134" y="954"/>
                          <a:pt x="1635" y="545"/>
                          <a:pt x="0" y="0"/>
                        </a:cubicBezTo>
                        <a:cubicBezTo>
                          <a:pt x="2180" y="954"/>
                          <a:pt x="4224" y="1771"/>
                          <a:pt x="5859" y="2452"/>
                        </a:cubicBezTo>
                        <a:cubicBezTo>
                          <a:pt x="15805" y="8992"/>
                          <a:pt x="21936" y="12807"/>
                          <a:pt x="20573" y="10082"/>
                        </a:cubicBezTo>
                        <a:close/>
                      </a:path>
                    </a:pathLst>
                  </a:custGeom>
                  <a:solidFill>
                    <a:srgbClr val="FFD61D"/>
                  </a:solidFill>
                  <a:ln w="0" cap="flat">
                    <a:noFill/>
                    <a:prstDash val="solid"/>
                    <a:miter/>
                  </a:ln>
                </p:spPr>
                <p:txBody>
                  <a:bodyPr rtlCol="0" anchor="ctr"/>
                  <a:lstStyle/>
                  <a:p>
                    <a:endParaRPr lang="en-US"/>
                  </a:p>
                </p:txBody>
              </p:sp>
              <p:sp>
                <p:nvSpPr>
                  <p:cNvPr id="1557" name="Freeform: Shape 696">
                    <a:extLst>
                      <a:ext uri="{FF2B5EF4-FFF2-40B4-BE49-F238E27FC236}">
                        <a16:creationId xmlns:a16="http://schemas.microsoft.com/office/drawing/2014/main" id="{4DC58F38-C7EA-C80C-6F54-E009C87C1D13}"/>
                      </a:ext>
                    </a:extLst>
                  </p:cNvPr>
                  <p:cNvSpPr/>
                  <p:nvPr/>
                </p:nvSpPr>
                <p:spPr>
                  <a:xfrm>
                    <a:off x="5430959" y="4764106"/>
                    <a:ext cx="70166" cy="17848"/>
                  </a:xfrm>
                  <a:custGeom>
                    <a:avLst/>
                    <a:gdLst>
                      <a:gd name="connsiteX0" fmla="*/ 70167 w 70166"/>
                      <a:gd name="connsiteY0" fmla="*/ 17848 h 17848"/>
                      <a:gd name="connsiteX1" fmla="*/ 38285 w 70166"/>
                      <a:gd name="connsiteY1" fmla="*/ 6131 h 17848"/>
                      <a:gd name="connsiteX2" fmla="*/ 0 w 70166"/>
                      <a:gd name="connsiteY2" fmla="*/ 0 h 17848"/>
                      <a:gd name="connsiteX3" fmla="*/ 32699 w 70166"/>
                      <a:gd name="connsiteY3" fmla="*/ 9401 h 17848"/>
                      <a:gd name="connsiteX4" fmla="*/ 70167 w 70166"/>
                      <a:gd name="connsiteY4" fmla="*/ 17848 h 178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166" h="17848">
                        <a:moveTo>
                          <a:pt x="70167" y="17848"/>
                        </a:moveTo>
                        <a:cubicBezTo>
                          <a:pt x="43054" y="10491"/>
                          <a:pt x="36105" y="8311"/>
                          <a:pt x="38285" y="6131"/>
                        </a:cubicBezTo>
                        <a:cubicBezTo>
                          <a:pt x="12944" y="-1771"/>
                          <a:pt x="15805" y="3406"/>
                          <a:pt x="0" y="0"/>
                        </a:cubicBezTo>
                        <a:cubicBezTo>
                          <a:pt x="14578" y="3951"/>
                          <a:pt x="23298" y="6540"/>
                          <a:pt x="32699" y="9401"/>
                        </a:cubicBezTo>
                        <a:cubicBezTo>
                          <a:pt x="42236" y="11989"/>
                          <a:pt x="52455" y="14169"/>
                          <a:pt x="70167" y="17848"/>
                        </a:cubicBezTo>
                        <a:close/>
                      </a:path>
                    </a:pathLst>
                  </a:custGeom>
                  <a:solidFill>
                    <a:srgbClr val="FFD61D"/>
                  </a:solidFill>
                  <a:ln w="0" cap="flat">
                    <a:noFill/>
                    <a:prstDash val="solid"/>
                    <a:miter/>
                  </a:ln>
                </p:spPr>
                <p:txBody>
                  <a:bodyPr rtlCol="0" anchor="ctr"/>
                  <a:lstStyle/>
                  <a:p>
                    <a:endParaRPr lang="en-US"/>
                  </a:p>
                </p:txBody>
              </p:sp>
              <p:sp>
                <p:nvSpPr>
                  <p:cNvPr id="1558" name="Freeform: Shape 697">
                    <a:extLst>
                      <a:ext uri="{FF2B5EF4-FFF2-40B4-BE49-F238E27FC236}">
                        <a16:creationId xmlns:a16="http://schemas.microsoft.com/office/drawing/2014/main" id="{7D48BBDA-65A5-6346-A359-0826A84286A3}"/>
                      </a:ext>
                    </a:extLst>
                  </p:cNvPr>
                  <p:cNvSpPr/>
                  <p:nvPr/>
                </p:nvSpPr>
                <p:spPr>
                  <a:xfrm>
                    <a:off x="5420741" y="4761381"/>
                    <a:ext cx="10218" cy="2725"/>
                  </a:xfrm>
                  <a:custGeom>
                    <a:avLst/>
                    <a:gdLst>
                      <a:gd name="connsiteX0" fmla="*/ 10218 w 10218"/>
                      <a:gd name="connsiteY0" fmla="*/ 2725 h 2725"/>
                      <a:gd name="connsiteX1" fmla="*/ 0 w 10218"/>
                      <a:gd name="connsiteY1" fmla="*/ 0 h 2725"/>
                      <a:gd name="connsiteX2" fmla="*/ 10218 w 10218"/>
                      <a:gd name="connsiteY2" fmla="*/ 2725 h 2725"/>
                    </a:gdLst>
                    <a:ahLst/>
                    <a:cxnLst>
                      <a:cxn ang="0">
                        <a:pos x="connsiteX0" y="connsiteY0"/>
                      </a:cxn>
                      <a:cxn ang="0">
                        <a:pos x="connsiteX1" y="connsiteY1"/>
                      </a:cxn>
                      <a:cxn ang="0">
                        <a:pos x="connsiteX2" y="connsiteY2"/>
                      </a:cxn>
                    </a:cxnLst>
                    <a:rect l="l" t="t" r="r" b="b"/>
                    <a:pathLst>
                      <a:path w="10218" h="2725">
                        <a:moveTo>
                          <a:pt x="10218" y="2725"/>
                        </a:moveTo>
                        <a:cubicBezTo>
                          <a:pt x="6949" y="1907"/>
                          <a:pt x="3815" y="1090"/>
                          <a:pt x="0" y="0"/>
                        </a:cubicBezTo>
                        <a:cubicBezTo>
                          <a:pt x="4224" y="1226"/>
                          <a:pt x="7357" y="2044"/>
                          <a:pt x="10218" y="2725"/>
                        </a:cubicBezTo>
                        <a:close/>
                      </a:path>
                    </a:pathLst>
                  </a:custGeom>
                  <a:solidFill>
                    <a:srgbClr val="FFD61D"/>
                  </a:solidFill>
                  <a:ln w="0" cap="flat">
                    <a:noFill/>
                    <a:prstDash val="solid"/>
                    <a:miter/>
                  </a:ln>
                </p:spPr>
                <p:txBody>
                  <a:bodyPr rtlCol="0" anchor="ctr"/>
                  <a:lstStyle/>
                  <a:p>
                    <a:endParaRPr lang="en-US"/>
                  </a:p>
                </p:txBody>
              </p:sp>
              <p:sp>
                <p:nvSpPr>
                  <p:cNvPr id="1559" name="Freeform: Shape 698">
                    <a:extLst>
                      <a:ext uri="{FF2B5EF4-FFF2-40B4-BE49-F238E27FC236}">
                        <a16:creationId xmlns:a16="http://schemas.microsoft.com/office/drawing/2014/main" id="{8CBFA1AF-9D40-4F09-77FC-47BBAFC3A107}"/>
                      </a:ext>
                    </a:extLst>
                  </p:cNvPr>
                  <p:cNvSpPr/>
                  <p:nvPr/>
                </p:nvSpPr>
                <p:spPr>
                  <a:xfrm>
                    <a:off x="5132717" y="4516956"/>
                    <a:ext cx="14850" cy="6948"/>
                  </a:xfrm>
                  <a:custGeom>
                    <a:avLst/>
                    <a:gdLst>
                      <a:gd name="connsiteX0" fmla="*/ 0 w 14850"/>
                      <a:gd name="connsiteY0" fmla="*/ 0 h 6948"/>
                      <a:gd name="connsiteX1" fmla="*/ 14851 w 14850"/>
                      <a:gd name="connsiteY1" fmla="*/ 6949 h 6948"/>
                      <a:gd name="connsiteX2" fmla="*/ 9946 w 14850"/>
                      <a:gd name="connsiteY2" fmla="*/ 3678 h 6948"/>
                      <a:gd name="connsiteX3" fmla="*/ 0 w 14850"/>
                      <a:gd name="connsiteY3" fmla="*/ 0 h 6948"/>
                    </a:gdLst>
                    <a:ahLst/>
                    <a:cxnLst>
                      <a:cxn ang="0">
                        <a:pos x="connsiteX0" y="connsiteY0"/>
                      </a:cxn>
                      <a:cxn ang="0">
                        <a:pos x="connsiteX1" y="connsiteY1"/>
                      </a:cxn>
                      <a:cxn ang="0">
                        <a:pos x="connsiteX2" y="connsiteY2"/>
                      </a:cxn>
                      <a:cxn ang="0">
                        <a:pos x="connsiteX3" y="connsiteY3"/>
                      </a:cxn>
                    </a:cxnLst>
                    <a:rect l="l" t="t" r="r" b="b"/>
                    <a:pathLst>
                      <a:path w="14850" h="6948">
                        <a:moveTo>
                          <a:pt x="0" y="0"/>
                        </a:moveTo>
                        <a:lnTo>
                          <a:pt x="14851" y="6949"/>
                        </a:lnTo>
                        <a:lnTo>
                          <a:pt x="9946" y="3678"/>
                        </a:lnTo>
                        <a:lnTo>
                          <a:pt x="0" y="0"/>
                        </a:lnTo>
                        <a:close/>
                      </a:path>
                    </a:pathLst>
                  </a:custGeom>
                  <a:solidFill>
                    <a:srgbClr val="FFD61D"/>
                  </a:solidFill>
                  <a:ln w="0" cap="flat">
                    <a:noFill/>
                    <a:prstDash val="solid"/>
                    <a:miter/>
                  </a:ln>
                </p:spPr>
                <p:txBody>
                  <a:bodyPr rtlCol="0" anchor="ctr"/>
                  <a:lstStyle/>
                  <a:p>
                    <a:endParaRPr lang="en-US"/>
                  </a:p>
                </p:txBody>
              </p:sp>
              <p:sp>
                <p:nvSpPr>
                  <p:cNvPr id="1560" name="Freeform: Shape 699">
                    <a:extLst>
                      <a:ext uri="{FF2B5EF4-FFF2-40B4-BE49-F238E27FC236}">
                        <a16:creationId xmlns:a16="http://schemas.microsoft.com/office/drawing/2014/main" id="{EF21EDDF-CA46-F8BB-5C6A-979DD30312D9}"/>
                      </a:ext>
                    </a:extLst>
                  </p:cNvPr>
                  <p:cNvSpPr/>
                  <p:nvPr/>
                </p:nvSpPr>
                <p:spPr>
                  <a:xfrm>
                    <a:off x="5524589" y="4787267"/>
                    <a:ext cx="18000" cy="4147"/>
                  </a:xfrm>
                  <a:custGeom>
                    <a:avLst/>
                    <a:gdLst>
                      <a:gd name="connsiteX0" fmla="*/ 17274 w 18000"/>
                      <a:gd name="connsiteY0" fmla="*/ 3951 h 4147"/>
                      <a:gd name="connsiteX1" fmla="*/ 107 w 18000"/>
                      <a:gd name="connsiteY1" fmla="*/ 0 h 4147"/>
                      <a:gd name="connsiteX2" fmla="*/ 17274 w 18000"/>
                      <a:gd name="connsiteY2" fmla="*/ 3951 h 4147"/>
                    </a:gdLst>
                    <a:ahLst/>
                    <a:cxnLst>
                      <a:cxn ang="0">
                        <a:pos x="connsiteX0" y="connsiteY0"/>
                      </a:cxn>
                      <a:cxn ang="0">
                        <a:pos x="connsiteX1" y="connsiteY1"/>
                      </a:cxn>
                      <a:cxn ang="0">
                        <a:pos x="connsiteX2" y="connsiteY2"/>
                      </a:cxn>
                    </a:cxnLst>
                    <a:rect l="l" t="t" r="r" b="b"/>
                    <a:pathLst>
                      <a:path w="18000" h="4147">
                        <a:moveTo>
                          <a:pt x="17274" y="3951"/>
                        </a:moveTo>
                        <a:cubicBezTo>
                          <a:pt x="12233" y="2861"/>
                          <a:pt x="3922" y="1635"/>
                          <a:pt x="107" y="0"/>
                        </a:cubicBezTo>
                        <a:cubicBezTo>
                          <a:pt x="-1800" y="2180"/>
                          <a:pt x="22451" y="4905"/>
                          <a:pt x="17274" y="3951"/>
                        </a:cubicBezTo>
                        <a:close/>
                      </a:path>
                    </a:pathLst>
                  </a:custGeom>
                  <a:solidFill>
                    <a:srgbClr val="FFD61D"/>
                  </a:solidFill>
                  <a:ln w="0" cap="flat">
                    <a:noFill/>
                    <a:prstDash val="solid"/>
                    <a:miter/>
                  </a:ln>
                </p:spPr>
                <p:txBody>
                  <a:bodyPr rtlCol="0" anchor="ctr"/>
                  <a:lstStyle/>
                  <a:p>
                    <a:endParaRPr lang="en-US"/>
                  </a:p>
                </p:txBody>
              </p:sp>
              <p:sp>
                <p:nvSpPr>
                  <p:cNvPr id="1561" name="Freeform: Shape 700">
                    <a:extLst>
                      <a:ext uri="{FF2B5EF4-FFF2-40B4-BE49-F238E27FC236}">
                        <a16:creationId xmlns:a16="http://schemas.microsoft.com/office/drawing/2014/main" id="{DB1A0939-0EC4-1A10-8AF0-1D78D4A9EA82}"/>
                      </a:ext>
                    </a:extLst>
                  </p:cNvPr>
                  <p:cNvSpPr/>
                  <p:nvPr/>
                </p:nvSpPr>
                <p:spPr>
                  <a:xfrm>
                    <a:off x="5424420" y="4711106"/>
                    <a:ext cx="25341" cy="8847"/>
                  </a:xfrm>
                  <a:custGeom>
                    <a:avLst/>
                    <a:gdLst>
                      <a:gd name="connsiteX0" fmla="*/ 25342 w 25341"/>
                      <a:gd name="connsiteY0" fmla="*/ 8720 h 8847"/>
                      <a:gd name="connsiteX1" fmla="*/ 0 w 25341"/>
                      <a:gd name="connsiteY1" fmla="*/ 0 h 8847"/>
                      <a:gd name="connsiteX2" fmla="*/ 25342 w 25341"/>
                      <a:gd name="connsiteY2" fmla="*/ 8720 h 8847"/>
                    </a:gdLst>
                    <a:ahLst/>
                    <a:cxnLst>
                      <a:cxn ang="0">
                        <a:pos x="connsiteX0" y="connsiteY0"/>
                      </a:cxn>
                      <a:cxn ang="0">
                        <a:pos x="connsiteX1" y="connsiteY1"/>
                      </a:cxn>
                      <a:cxn ang="0">
                        <a:pos x="connsiteX2" y="connsiteY2"/>
                      </a:cxn>
                    </a:cxnLst>
                    <a:rect l="l" t="t" r="r" b="b"/>
                    <a:pathLst>
                      <a:path w="25341" h="8847">
                        <a:moveTo>
                          <a:pt x="25342" y="8720"/>
                        </a:moveTo>
                        <a:cubicBezTo>
                          <a:pt x="23162" y="6404"/>
                          <a:pt x="6404" y="2997"/>
                          <a:pt x="0" y="0"/>
                        </a:cubicBezTo>
                        <a:cubicBezTo>
                          <a:pt x="9265" y="3678"/>
                          <a:pt x="15941" y="9810"/>
                          <a:pt x="25342" y="8720"/>
                        </a:cubicBezTo>
                        <a:close/>
                      </a:path>
                    </a:pathLst>
                  </a:custGeom>
                  <a:solidFill>
                    <a:srgbClr val="FFD61D"/>
                  </a:solidFill>
                  <a:ln w="0" cap="flat">
                    <a:noFill/>
                    <a:prstDash val="solid"/>
                    <a:miter/>
                  </a:ln>
                </p:spPr>
                <p:txBody>
                  <a:bodyPr rtlCol="0" anchor="ctr"/>
                  <a:lstStyle/>
                  <a:p>
                    <a:endParaRPr lang="en-US"/>
                  </a:p>
                </p:txBody>
              </p:sp>
              <p:sp>
                <p:nvSpPr>
                  <p:cNvPr id="1562" name="Freeform: Shape 701">
                    <a:extLst>
                      <a:ext uri="{FF2B5EF4-FFF2-40B4-BE49-F238E27FC236}">
                        <a16:creationId xmlns:a16="http://schemas.microsoft.com/office/drawing/2014/main" id="{D41688ED-33FA-96E2-D171-D5B08A11468C}"/>
                      </a:ext>
                    </a:extLst>
                  </p:cNvPr>
                  <p:cNvSpPr/>
                  <p:nvPr/>
                </p:nvSpPr>
                <p:spPr>
                  <a:xfrm>
                    <a:off x="5605059" y="4787131"/>
                    <a:ext cx="17598" cy="5041"/>
                  </a:xfrm>
                  <a:custGeom>
                    <a:avLst/>
                    <a:gdLst>
                      <a:gd name="connsiteX0" fmla="*/ 17599 w 17598"/>
                      <a:gd name="connsiteY0" fmla="*/ 5041 h 5041"/>
                      <a:gd name="connsiteX1" fmla="*/ 8470 w 17598"/>
                      <a:gd name="connsiteY1" fmla="*/ 0 h 5041"/>
                      <a:gd name="connsiteX2" fmla="*/ 17599 w 17598"/>
                      <a:gd name="connsiteY2" fmla="*/ 5041 h 5041"/>
                    </a:gdLst>
                    <a:ahLst/>
                    <a:cxnLst>
                      <a:cxn ang="0">
                        <a:pos x="connsiteX0" y="connsiteY0"/>
                      </a:cxn>
                      <a:cxn ang="0">
                        <a:pos x="connsiteX1" y="connsiteY1"/>
                      </a:cxn>
                      <a:cxn ang="0">
                        <a:pos x="connsiteX2" y="connsiteY2"/>
                      </a:cxn>
                    </a:cxnLst>
                    <a:rect l="l" t="t" r="r" b="b"/>
                    <a:pathLst>
                      <a:path w="17598" h="5041">
                        <a:moveTo>
                          <a:pt x="17599" y="5041"/>
                        </a:moveTo>
                        <a:cubicBezTo>
                          <a:pt x="12421" y="4224"/>
                          <a:pt x="4792" y="1635"/>
                          <a:pt x="8470" y="0"/>
                        </a:cubicBezTo>
                        <a:cubicBezTo>
                          <a:pt x="977" y="273"/>
                          <a:pt x="-9650" y="3406"/>
                          <a:pt x="17599" y="5041"/>
                        </a:cubicBezTo>
                        <a:close/>
                      </a:path>
                    </a:pathLst>
                  </a:custGeom>
                  <a:solidFill>
                    <a:srgbClr val="FFD61D"/>
                  </a:solidFill>
                  <a:ln w="0" cap="flat">
                    <a:noFill/>
                    <a:prstDash val="solid"/>
                    <a:miter/>
                  </a:ln>
                </p:spPr>
                <p:txBody>
                  <a:bodyPr rtlCol="0" anchor="ctr"/>
                  <a:lstStyle/>
                  <a:p>
                    <a:endParaRPr lang="en-US"/>
                  </a:p>
                </p:txBody>
              </p:sp>
              <p:sp>
                <p:nvSpPr>
                  <p:cNvPr id="1563" name="Freeform: Shape 702">
                    <a:extLst>
                      <a:ext uri="{FF2B5EF4-FFF2-40B4-BE49-F238E27FC236}">
                        <a16:creationId xmlns:a16="http://schemas.microsoft.com/office/drawing/2014/main" id="{65FFE7BC-88EB-61D6-198F-BF0A4E1FB732}"/>
                      </a:ext>
                    </a:extLst>
                  </p:cNvPr>
                  <p:cNvSpPr/>
                  <p:nvPr/>
                </p:nvSpPr>
                <p:spPr>
                  <a:xfrm>
                    <a:off x="5475239" y="4728273"/>
                    <a:ext cx="21799" cy="4359"/>
                  </a:xfrm>
                  <a:custGeom>
                    <a:avLst/>
                    <a:gdLst>
                      <a:gd name="connsiteX0" fmla="*/ 21799 w 21799"/>
                      <a:gd name="connsiteY0" fmla="*/ 4360 h 4359"/>
                      <a:gd name="connsiteX1" fmla="*/ 18257 w 21799"/>
                      <a:gd name="connsiteY1" fmla="*/ 2725 h 4359"/>
                      <a:gd name="connsiteX2" fmla="*/ 0 w 21799"/>
                      <a:gd name="connsiteY2" fmla="*/ 0 h 4359"/>
                      <a:gd name="connsiteX3" fmla="*/ 21799 w 21799"/>
                      <a:gd name="connsiteY3" fmla="*/ 4360 h 4359"/>
                    </a:gdLst>
                    <a:ahLst/>
                    <a:cxnLst>
                      <a:cxn ang="0">
                        <a:pos x="connsiteX0" y="connsiteY0"/>
                      </a:cxn>
                      <a:cxn ang="0">
                        <a:pos x="connsiteX1" y="connsiteY1"/>
                      </a:cxn>
                      <a:cxn ang="0">
                        <a:pos x="connsiteX2" y="connsiteY2"/>
                      </a:cxn>
                      <a:cxn ang="0">
                        <a:pos x="connsiteX3" y="connsiteY3"/>
                      </a:cxn>
                    </a:cxnLst>
                    <a:rect l="l" t="t" r="r" b="b"/>
                    <a:pathLst>
                      <a:path w="21799" h="4359">
                        <a:moveTo>
                          <a:pt x="21799" y="4360"/>
                        </a:moveTo>
                        <a:lnTo>
                          <a:pt x="18257" y="2725"/>
                        </a:lnTo>
                        <a:cubicBezTo>
                          <a:pt x="12262" y="1771"/>
                          <a:pt x="5995" y="1226"/>
                          <a:pt x="0" y="0"/>
                        </a:cubicBezTo>
                        <a:cubicBezTo>
                          <a:pt x="7221" y="1635"/>
                          <a:pt x="14442" y="2861"/>
                          <a:pt x="21799" y="4360"/>
                        </a:cubicBezTo>
                        <a:close/>
                      </a:path>
                    </a:pathLst>
                  </a:custGeom>
                  <a:solidFill>
                    <a:srgbClr val="FFD61D"/>
                  </a:solidFill>
                  <a:ln w="0" cap="flat">
                    <a:noFill/>
                    <a:prstDash val="solid"/>
                    <a:miter/>
                  </a:ln>
                </p:spPr>
                <p:txBody>
                  <a:bodyPr rtlCol="0" anchor="ctr"/>
                  <a:lstStyle/>
                  <a:p>
                    <a:endParaRPr lang="en-US"/>
                  </a:p>
                </p:txBody>
              </p:sp>
              <p:sp>
                <p:nvSpPr>
                  <p:cNvPr id="1564" name="Freeform: Shape 703">
                    <a:extLst>
                      <a:ext uri="{FF2B5EF4-FFF2-40B4-BE49-F238E27FC236}">
                        <a16:creationId xmlns:a16="http://schemas.microsoft.com/office/drawing/2014/main" id="{ADBD8327-9636-EBFE-7115-2FD28B243012}"/>
                      </a:ext>
                    </a:extLst>
                  </p:cNvPr>
                  <p:cNvSpPr/>
                  <p:nvPr/>
                </p:nvSpPr>
                <p:spPr>
                  <a:xfrm>
                    <a:off x="5439270" y="4680468"/>
                    <a:ext cx="29292" cy="14567"/>
                  </a:xfrm>
                  <a:custGeom>
                    <a:avLst/>
                    <a:gdLst>
                      <a:gd name="connsiteX0" fmla="*/ 5450 w 29292"/>
                      <a:gd name="connsiteY0" fmla="*/ 255 h 14567"/>
                      <a:gd name="connsiteX1" fmla="*/ 0 w 29292"/>
                      <a:gd name="connsiteY1" fmla="*/ 8703 h 14567"/>
                      <a:gd name="connsiteX2" fmla="*/ 29293 w 29292"/>
                      <a:gd name="connsiteY2" fmla="*/ 13199 h 14567"/>
                      <a:gd name="connsiteX3" fmla="*/ 5450 w 29292"/>
                      <a:gd name="connsiteY3" fmla="*/ 255 h 14567"/>
                    </a:gdLst>
                    <a:ahLst/>
                    <a:cxnLst>
                      <a:cxn ang="0">
                        <a:pos x="connsiteX0" y="connsiteY0"/>
                      </a:cxn>
                      <a:cxn ang="0">
                        <a:pos x="connsiteX1" y="connsiteY1"/>
                      </a:cxn>
                      <a:cxn ang="0">
                        <a:pos x="connsiteX2" y="connsiteY2"/>
                      </a:cxn>
                      <a:cxn ang="0">
                        <a:pos x="connsiteX3" y="connsiteY3"/>
                      </a:cxn>
                    </a:cxnLst>
                    <a:rect l="l" t="t" r="r" b="b"/>
                    <a:pathLst>
                      <a:path w="29292" h="14567">
                        <a:moveTo>
                          <a:pt x="5450" y="255"/>
                        </a:moveTo>
                        <a:cubicBezTo>
                          <a:pt x="-14578" y="-2333"/>
                          <a:pt x="33789" y="15787"/>
                          <a:pt x="0" y="8703"/>
                        </a:cubicBezTo>
                        <a:cubicBezTo>
                          <a:pt x="41964" y="23826"/>
                          <a:pt x="-2044" y="3798"/>
                          <a:pt x="29293" y="13199"/>
                        </a:cubicBezTo>
                        <a:cubicBezTo>
                          <a:pt x="11172" y="6932"/>
                          <a:pt x="3270" y="800"/>
                          <a:pt x="5450" y="255"/>
                        </a:cubicBezTo>
                        <a:close/>
                      </a:path>
                    </a:pathLst>
                  </a:custGeom>
                  <a:solidFill>
                    <a:srgbClr val="FFD61D"/>
                  </a:solidFill>
                  <a:ln w="0" cap="flat">
                    <a:noFill/>
                    <a:prstDash val="solid"/>
                    <a:miter/>
                  </a:ln>
                </p:spPr>
                <p:txBody>
                  <a:bodyPr rtlCol="0" anchor="ctr"/>
                  <a:lstStyle/>
                  <a:p>
                    <a:endParaRPr lang="en-US"/>
                  </a:p>
                </p:txBody>
              </p:sp>
              <p:sp>
                <p:nvSpPr>
                  <p:cNvPr id="1565" name="Freeform: Shape 704">
                    <a:extLst>
                      <a:ext uri="{FF2B5EF4-FFF2-40B4-BE49-F238E27FC236}">
                        <a16:creationId xmlns:a16="http://schemas.microsoft.com/office/drawing/2014/main" id="{559AF86A-5004-53B4-C146-CAC29204948C}"/>
                      </a:ext>
                    </a:extLst>
                  </p:cNvPr>
                  <p:cNvSpPr/>
                  <p:nvPr/>
                </p:nvSpPr>
                <p:spPr>
                  <a:xfrm>
                    <a:off x="5468563" y="4693667"/>
                    <a:ext cx="8719" cy="2725"/>
                  </a:xfrm>
                  <a:custGeom>
                    <a:avLst/>
                    <a:gdLst>
                      <a:gd name="connsiteX0" fmla="*/ 0 w 8719"/>
                      <a:gd name="connsiteY0" fmla="*/ 0 h 2725"/>
                      <a:gd name="connsiteX1" fmla="*/ 8720 w 8719"/>
                      <a:gd name="connsiteY1" fmla="*/ 2725 h 2725"/>
                      <a:gd name="connsiteX2" fmla="*/ 0 w 8719"/>
                      <a:gd name="connsiteY2" fmla="*/ 0 h 2725"/>
                    </a:gdLst>
                    <a:ahLst/>
                    <a:cxnLst>
                      <a:cxn ang="0">
                        <a:pos x="connsiteX0" y="connsiteY0"/>
                      </a:cxn>
                      <a:cxn ang="0">
                        <a:pos x="connsiteX1" y="connsiteY1"/>
                      </a:cxn>
                      <a:cxn ang="0">
                        <a:pos x="connsiteX2" y="connsiteY2"/>
                      </a:cxn>
                    </a:cxnLst>
                    <a:rect l="l" t="t" r="r" b="b"/>
                    <a:pathLst>
                      <a:path w="8719" h="2725">
                        <a:moveTo>
                          <a:pt x="0" y="0"/>
                        </a:moveTo>
                        <a:cubicBezTo>
                          <a:pt x="2589" y="954"/>
                          <a:pt x="5450" y="1771"/>
                          <a:pt x="8720" y="2725"/>
                        </a:cubicBezTo>
                        <a:cubicBezTo>
                          <a:pt x="5314" y="1635"/>
                          <a:pt x="2452" y="817"/>
                          <a:pt x="0" y="0"/>
                        </a:cubicBezTo>
                        <a:close/>
                      </a:path>
                    </a:pathLst>
                  </a:custGeom>
                  <a:solidFill>
                    <a:srgbClr val="FFD61D"/>
                  </a:solidFill>
                  <a:ln w="0" cap="flat">
                    <a:noFill/>
                    <a:prstDash val="solid"/>
                    <a:miter/>
                  </a:ln>
                </p:spPr>
                <p:txBody>
                  <a:bodyPr rtlCol="0" anchor="ctr"/>
                  <a:lstStyle/>
                  <a:p>
                    <a:endParaRPr lang="en-US"/>
                  </a:p>
                </p:txBody>
              </p:sp>
              <p:sp>
                <p:nvSpPr>
                  <p:cNvPr id="1566" name="Freeform: Shape 705">
                    <a:extLst>
                      <a:ext uri="{FF2B5EF4-FFF2-40B4-BE49-F238E27FC236}">
                        <a16:creationId xmlns:a16="http://schemas.microsoft.com/office/drawing/2014/main" id="{97CBBFAB-225D-DEAC-6EC3-80ED47CBD8D4}"/>
                      </a:ext>
                    </a:extLst>
                  </p:cNvPr>
                  <p:cNvSpPr/>
                  <p:nvPr/>
                </p:nvSpPr>
                <p:spPr>
                  <a:xfrm>
                    <a:off x="5740101" y="4746530"/>
                    <a:ext cx="6812" cy="1226"/>
                  </a:xfrm>
                  <a:custGeom>
                    <a:avLst/>
                    <a:gdLst>
                      <a:gd name="connsiteX0" fmla="*/ 6812 w 6812"/>
                      <a:gd name="connsiteY0" fmla="*/ 0 h 1226"/>
                      <a:gd name="connsiteX1" fmla="*/ 0 w 6812"/>
                      <a:gd name="connsiteY1" fmla="*/ 1226 h 1226"/>
                      <a:gd name="connsiteX2" fmla="*/ 6812 w 6812"/>
                      <a:gd name="connsiteY2" fmla="*/ 0 h 1226"/>
                    </a:gdLst>
                    <a:ahLst/>
                    <a:cxnLst>
                      <a:cxn ang="0">
                        <a:pos x="connsiteX0" y="connsiteY0"/>
                      </a:cxn>
                      <a:cxn ang="0">
                        <a:pos x="connsiteX1" y="connsiteY1"/>
                      </a:cxn>
                      <a:cxn ang="0">
                        <a:pos x="connsiteX2" y="connsiteY2"/>
                      </a:cxn>
                    </a:cxnLst>
                    <a:rect l="l" t="t" r="r" b="b"/>
                    <a:pathLst>
                      <a:path w="6812" h="1226">
                        <a:moveTo>
                          <a:pt x="6812" y="0"/>
                        </a:moveTo>
                        <a:cubicBezTo>
                          <a:pt x="3815" y="409"/>
                          <a:pt x="1907" y="817"/>
                          <a:pt x="0" y="1226"/>
                        </a:cubicBezTo>
                        <a:cubicBezTo>
                          <a:pt x="2316" y="954"/>
                          <a:pt x="4496" y="545"/>
                          <a:pt x="6812" y="0"/>
                        </a:cubicBezTo>
                        <a:close/>
                      </a:path>
                    </a:pathLst>
                  </a:custGeom>
                  <a:solidFill>
                    <a:srgbClr val="FFD61D"/>
                  </a:solidFill>
                  <a:ln w="0" cap="flat">
                    <a:noFill/>
                    <a:prstDash val="solid"/>
                    <a:miter/>
                  </a:ln>
                </p:spPr>
                <p:txBody>
                  <a:bodyPr rtlCol="0" anchor="ctr"/>
                  <a:lstStyle/>
                  <a:p>
                    <a:endParaRPr lang="en-US"/>
                  </a:p>
                </p:txBody>
              </p:sp>
              <p:sp>
                <p:nvSpPr>
                  <p:cNvPr id="1567" name="Freeform: Shape 706">
                    <a:extLst>
                      <a:ext uri="{FF2B5EF4-FFF2-40B4-BE49-F238E27FC236}">
                        <a16:creationId xmlns:a16="http://schemas.microsoft.com/office/drawing/2014/main" id="{E4F1F282-9776-C3AD-4E91-4F0BDAACB41E}"/>
                      </a:ext>
                    </a:extLst>
                  </p:cNvPr>
                  <p:cNvSpPr/>
                  <p:nvPr/>
                </p:nvSpPr>
                <p:spPr>
                  <a:xfrm>
                    <a:off x="5540637" y="4711704"/>
                    <a:ext cx="67393" cy="5961"/>
                  </a:xfrm>
                  <a:custGeom>
                    <a:avLst/>
                    <a:gdLst>
                      <a:gd name="connsiteX0" fmla="*/ 30247 w 67393"/>
                      <a:gd name="connsiteY0" fmla="*/ 1718 h 5961"/>
                      <a:gd name="connsiteX1" fmla="*/ 0 w 67393"/>
                      <a:gd name="connsiteY1" fmla="*/ 1037 h 5961"/>
                      <a:gd name="connsiteX2" fmla="*/ 42100 w 67393"/>
                      <a:gd name="connsiteY2" fmla="*/ 5260 h 5961"/>
                      <a:gd name="connsiteX3" fmla="*/ 67305 w 67393"/>
                      <a:gd name="connsiteY3" fmla="*/ 4170 h 5961"/>
                      <a:gd name="connsiteX4" fmla="*/ 42509 w 67393"/>
                      <a:gd name="connsiteY4" fmla="*/ 1173 h 5961"/>
                      <a:gd name="connsiteX5" fmla="*/ 23707 w 67393"/>
                      <a:gd name="connsiteY5" fmla="*/ 83 h 5961"/>
                      <a:gd name="connsiteX6" fmla="*/ 30247 w 67393"/>
                      <a:gd name="connsiteY6" fmla="*/ 1854 h 5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393" h="5961">
                        <a:moveTo>
                          <a:pt x="30247" y="1718"/>
                        </a:moveTo>
                        <a:lnTo>
                          <a:pt x="0" y="1037"/>
                        </a:lnTo>
                        <a:cubicBezTo>
                          <a:pt x="10082" y="1309"/>
                          <a:pt x="27522" y="3625"/>
                          <a:pt x="42100" y="5260"/>
                        </a:cubicBezTo>
                        <a:cubicBezTo>
                          <a:pt x="56814" y="6214"/>
                          <a:pt x="68532" y="6486"/>
                          <a:pt x="67305" y="4170"/>
                        </a:cubicBezTo>
                        <a:cubicBezTo>
                          <a:pt x="59267" y="2808"/>
                          <a:pt x="50411" y="1718"/>
                          <a:pt x="42509" y="1173"/>
                        </a:cubicBezTo>
                        <a:cubicBezTo>
                          <a:pt x="34607" y="219"/>
                          <a:pt x="27794" y="-190"/>
                          <a:pt x="23707" y="83"/>
                        </a:cubicBezTo>
                        <a:lnTo>
                          <a:pt x="30247" y="1854"/>
                        </a:lnTo>
                        <a:close/>
                      </a:path>
                    </a:pathLst>
                  </a:custGeom>
                  <a:solidFill>
                    <a:srgbClr val="FFD61D"/>
                  </a:solidFill>
                  <a:ln w="0" cap="flat">
                    <a:noFill/>
                    <a:prstDash val="solid"/>
                    <a:miter/>
                  </a:ln>
                </p:spPr>
                <p:txBody>
                  <a:bodyPr rtlCol="0" anchor="ctr"/>
                  <a:lstStyle/>
                  <a:p>
                    <a:endParaRPr lang="en-US"/>
                  </a:p>
                </p:txBody>
              </p:sp>
              <p:sp>
                <p:nvSpPr>
                  <p:cNvPr id="1568" name="Freeform: Shape 707">
                    <a:extLst>
                      <a:ext uri="{FF2B5EF4-FFF2-40B4-BE49-F238E27FC236}">
                        <a16:creationId xmlns:a16="http://schemas.microsoft.com/office/drawing/2014/main" id="{93B4079B-D728-B845-424E-3B42548F8F34}"/>
                      </a:ext>
                    </a:extLst>
                  </p:cNvPr>
                  <p:cNvSpPr/>
                  <p:nvPr/>
                </p:nvSpPr>
                <p:spPr>
                  <a:xfrm>
                    <a:off x="5913951" y="4785204"/>
                    <a:ext cx="17303" cy="5333"/>
                  </a:xfrm>
                  <a:custGeom>
                    <a:avLst/>
                    <a:gdLst>
                      <a:gd name="connsiteX0" fmla="*/ 13488 w 17303"/>
                      <a:gd name="connsiteY0" fmla="*/ 974 h 5333"/>
                      <a:gd name="connsiteX1" fmla="*/ 0 w 17303"/>
                      <a:gd name="connsiteY1" fmla="*/ 5333 h 5333"/>
                      <a:gd name="connsiteX2" fmla="*/ 17303 w 17303"/>
                      <a:gd name="connsiteY2" fmla="*/ 2609 h 5333"/>
                      <a:gd name="connsiteX3" fmla="*/ 13488 w 17303"/>
                      <a:gd name="connsiteY3" fmla="*/ 974 h 5333"/>
                    </a:gdLst>
                    <a:ahLst/>
                    <a:cxnLst>
                      <a:cxn ang="0">
                        <a:pos x="connsiteX0" y="connsiteY0"/>
                      </a:cxn>
                      <a:cxn ang="0">
                        <a:pos x="connsiteX1" y="connsiteY1"/>
                      </a:cxn>
                      <a:cxn ang="0">
                        <a:pos x="connsiteX2" y="connsiteY2"/>
                      </a:cxn>
                      <a:cxn ang="0">
                        <a:pos x="connsiteX3" y="connsiteY3"/>
                      </a:cxn>
                    </a:cxnLst>
                    <a:rect l="l" t="t" r="r" b="b"/>
                    <a:pathLst>
                      <a:path w="17303" h="5333">
                        <a:moveTo>
                          <a:pt x="13488" y="974"/>
                        </a:moveTo>
                        <a:lnTo>
                          <a:pt x="0" y="5333"/>
                        </a:lnTo>
                        <a:lnTo>
                          <a:pt x="17303" y="2609"/>
                        </a:lnTo>
                        <a:cubicBezTo>
                          <a:pt x="12262" y="2881"/>
                          <a:pt x="20573" y="-2024"/>
                          <a:pt x="13488" y="974"/>
                        </a:cubicBezTo>
                        <a:close/>
                      </a:path>
                    </a:pathLst>
                  </a:custGeom>
                  <a:solidFill>
                    <a:srgbClr val="FFD61D"/>
                  </a:solidFill>
                  <a:ln w="0" cap="flat">
                    <a:noFill/>
                    <a:prstDash val="solid"/>
                    <a:miter/>
                  </a:ln>
                </p:spPr>
                <p:txBody>
                  <a:bodyPr rtlCol="0" anchor="ctr"/>
                  <a:lstStyle/>
                  <a:p>
                    <a:endParaRPr lang="en-US"/>
                  </a:p>
                </p:txBody>
              </p:sp>
              <p:sp>
                <p:nvSpPr>
                  <p:cNvPr id="1569" name="Freeform: Shape 708">
                    <a:extLst>
                      <a:ext uri="{FF2B5EF4-FFF2-40B4-BE49-F238E27FC236}">
                        <a16:creationId xmlns:a16="http://schemas.microsoft.com/office/drawing/2014/main" id="{092102D5-83C3-E118-8054-908747DC19B7}"/>
                      </a:ext>
                    </a:extLst>
                  </p:cNvPr>
                  <p:cNvSpPr/>
                  <p:nvPr/>
                </p:nvSpPr>
                <p:spPr>
                  <a:xfrm>
                    <a:off x="5931254" y="4787131"/>
                    <a:ext cx="3406" cy="545"/>
                  </a:xfrm>
                  <a:custGeom>
                    <a:avLst/>
                    <a:gdLst>
                      <a:gd name="connsiteX0" fmla="*/ 3406 w 3406"/>
                      <a:gd name="connsiteY0" fmla="*/ 0 h 545"/>
                      <a:gd name="connsiteX1" fmla="*/ 0 w 3406"/>
                      <a:gd name="connsiteY1" fmla="*/ 545 h 545"/>
                      <a:gd name="connsiteX2" fmla="*/ 3406 w 3406"/>
                      <a:gd name="connsiteY2" fmla="*/ 0 h 545"/>
                    </a:gdLst>
                    <a:ahLst/>
                    <a:cxnLst>
                      <a:cxn ang="0">
                        <a:pos x="connsiteX0" y="connsiteY0"/>
                      </a:cxn>
                      <a:cxn ang="0">
                        <a:pos x="connsiteX1" y="connsiteY1"/>
                      </a:cxn>
                      <a:cxn ang="0">
                        <a:pos x="connsiteX2" y="connsiteY2"/>
                      </a:cxn>
                    </a:cxnLst>
                    <a:rect l="l" t="t" r="r" b="b"/>
                    <a:pathLst>
                      <a:path w="3406" h="545">
                        <a:moveTo>
                          <a:pt x="3406" y="0"/>
                        </a:moveTo>
                        <a:lnTo>
                          <a:pt x="0" y="545"/>
                        </a:lnTo>
                        <a:cubicBezTo>
                          <a:pt x="818" y="545"/>
                          <a:pt x="1771" y="409"/>
                          <a:pt x="3406" y="0"/>
                        </a:cubicBezTo>
                        <a:close/>
                      </a:path>
                    </a:pathLst>
                  </a:custGeom>
                  <a:solidFill>
                    <a:srgbClr val="FFD61D"/>
                  </a:solidFill>
                  <a:ln w="0" cap="flat">
                    <a:noFill/>
                    <a:prstDash val="solid"/>
                    <a:miter/>
                  </a:ln>
                </p:spPr>
                <p:txBody>
                  <a:bodyPr rtlCol="0" anchor="ctr"/>
                  <a:lstStyle/>
                  <a:p>
                    <a:endParaRPr lang="en-US"/>
                  </a:p>
                </p:txBody>
              </p:sp>
              <p:sp>
                <p:nvSpPr>
                  <p:cNvPr id="1570" name="Freeform: Shape 709">
                    <a:extLst>
                      <a:ext uri="{FF2B5EF4-FFF2-40B4-BE49-F238E27FC236}">
                        <a16:creationId xmlns:a16="http://schemas.microsoft.com/office/drawing/2014/main" id="{28203EDD-598E-F92C-26EF-EB606538CAAB}"/>
                      </a:ext>
                    </a:extLst>
                  </p:cNvPr>
                  <p:cNvSpPr/>
                  <p:nvPr/>
                </p:nvSpPr>
                <p:spPr>
                  <a:xfrm>
                    <a:off x="5662169" y="4747602"/>
                    <a:ext cx="26840" cy="2023"/>
                  </a:xfrm>
                  <a:custGeom>
                    <a:avLst/>
                    <a:gdLst>
                      <a:gd name="connsiteX0" fmla="*/ 26840 w 26840"/>
                      <a:gd name="connsiteY0" fmla="*/ 835 h 2023"/>
                      <a:gd name="connsiteX1" fmla="*/ 0 w 26840"/>
                      <a:gd name="connsiteY1" fmla="*/ 18 h 2023"/>
                      <a:gd name="connsiteX2" fmla="*/ 15260 w 26840"/>
                      <a:gd name="connsiteY2" fmla="*/ 1925 h 2023"/>
                      <a:gd name="connsiteX3" fmla="*/ 26704 w 26840"/>
                      <a:gd name="connsiteY3" fmla="*/ 835 h 2023"/>
                    </a:gdLst>
                    <a:ahLst/>
                    <a:cxnLst>
                      <a:cxn ang="0">
                        <a:pos x="connsiteX0" y="connsiteY0"/>
                      </a:cxn>
                      <a:cxn ang="0">
                        <a:pos x="connsiteX1" y="connsiteY1"/>
                      </a:cxn>
                      <a:cxn ang="0">
                        <a:pos x="connsiteX2" y="connsiteY2"/>
                      </a:cxn>
                      <a:cxn ang="0">
                        <a:pos x="connsiteX3" y="connsiteY3"/>
                      </a:cxn>
                    </a:cxnLst>
                    <a:rect l="l" t="t" r="r" b="b"/>
                    <a:pathLst>
                      <a:path w="26840" h="2023">
                        <a:moveTo>
                          <a:pt x="26840" y="835"/>
                        </a:moveTo>
                        <a:cubicBezTo>
                          <a:pt x="17031" y="563"/>
                          <a:pt x="9129" y="-118"/>
                          <a:pt x="0" y="18"/>
                        </a:cubicBezTo>
                        <a:cubicBezTo>
                          <a:pt x="1771" y="563"/>
                          <a:pt x="8856" y="1517"/>
                          <a:pt x="15260" y="1925"/>
                        </a:cubicBezTo>
                        <a:cubicBezTo>
                          <a:pt x="21663" y="2198"/>
                          <a:pt x="27522" y="1925"/>
                          <a:pt x="26704" y="835"/>
                        </a:cubicBezTo>
                        <a:close/>
                      </a:path>
                    </a:pathLst>
                  </a:custGeom>
                  <a:solidFill>
                    <a:srgbClr val="FFD61D"/>
                  </a:solidFill>
                  <a:ln w="0" cap="flat">
                    <a:noFill/>
                    <a:prstDash val="solid"/>
                    <a:miter/>
                  </a:ln>
                </p:spPr>
                <p:txBody>
                  <a:bodyPr rtlCol="0" anchor="ctr"/>
                  <a:lstStyle/>
                  <a:p>
                    <a:endParaRPr lang="en-US"/>
                  </a:p>
                </p:txBody>
              </p:sp>
              <p:sp>
                <p:nvSpPr>
                  <p:cNvPr id="1571" name="Freeform: Shape 710">
                    <a:extLst>
                      <a:ext uri="{FF2B5EF4-FFF2-40B4-BE49-F238E27FC236}">
                        <a16:creationId xmlns:a16="http://schemas.microsoft.com/office/drawing/2014/main" id="{A294E10D-F897-2C14-71E3-70923423B395}"/>
                      </a:ext>
                    </a:extLst>
                  </p:cNvPr>
                  <p:cNvSpPr/>
                  <p:nvPr/>
                </p:nvSpPr>
                <p:spPr>
                  <a:xfrm>
                    <a:off x="6035210" y="4738900"/>
                    <a:ext cx="36241" cy="13215"/>
                  </a:xfrm>
                  <a:custGeom>
                    <a:avLst/>
                    <a:gdLst>
                      <a:gd name="connsiteX0" fmla="*/ 32563 w 36241"/>
                      <a:gd name="connsiteY0" fmla="*/ 817 h 13215"/>
                      <a:gd name="connsiteX1" fmla="*/ 0 w 36241"/>
                      <a:gd name="connsiteY1" fmla="*/ 13216 h 13215"/>
                      <a:gd name="connsiteX2" fmla="*/ 36241 w 36241"/>
                      <a:gd name="connsiteY2" fmla="*/ 0 h 13215"/>
                      <a:gd name="connsiteX3" fmla="*/ 32563 w 36241"/>
                      <a:gd name="connsiteY3" fmla="*/ 817 h 13215"/>
                    </a:gdLst>
                    <a:ahLst/>
                    <a:cxnLst>
                      <a:cxn ang="0">
                        <a:pos x="connsiteX0" y="connsiteY0"/>
                      </a:cxn>
                      <a:cxn ang="0">
                        <a:pos x="connsiteX1" y="connsiteY1"/>
                      </a:cxn>
                      <a:cxn ang="0">
                        <a:pos x="connsiteX2" y="connsiteY2"/>
                      </a:cxn>
                      <a:cxn ang="0">
                        <a:pos x="connsiteX3" y="connsiteY3"/>
                      </a:cxn>
                    </a:cxnLst>
                    <a:rect l="l" t="t" r="r" b="b"/>
                    <a:pathLst>
                      <a:path w="36241" h="13215">
                        <a:moveTo>
                          <a:pt x="32563" y="817"/>
                        </a:moveTo>
                        <a:lnTo>
                          <a:pt x="0" y="13216"/>
                        </a:lnTo>
                        <a:lnTo>
                          <a:pt x="36241" y="0"/>
                        </a:lnTo>
                        <a:lnTo>
                          <a:pt x="32563" y="817"/>
                        </a:lnTo>
                        <a:close/>
                      </a:path>
                    </a:pathLst>
                  </a:custGeom>
                  <a:solidFill>
                    <a:srgbClr val="FFD61D"/>
                  </a:solidFill>
                  <a:ln w="0" cap="flat">
                    <a:noFill/>
                    <a:prstDash val="solid"/>
                    <a:miter/>
                  </a:ln>
                </p:spPr>
                <p:txBody>
                  <a:bodyPr rtlCol="0" anchor="ctr"/>
                  <a:lstStyle/>
                  <a:p>
                    <a:endParaRPr lang="en-US"/>
                  </a:p>
                </p:txBody>
              </p:sp>
              <p:sp>
                <p:nvSpPr>
                  <p:cNvPr id="1572" name="Freeform: Shape 711">
                    <a:extLst>
                      <a:ext uri="{FF2B5EF4-FFF2-40B4-BE49-F238E27FC236}">
                        <a16:creationId xmlns:a16="http://schemas.microsoft.com/office/drawing/2014/main" id="{672926EC-4A3F-4F53-F3BE-EAE4788F2E0B}"/>
                      </a:ext>
                    </a:extLst>
                  </p:cNvPr>
                  <p:cNvSpPr/>
                  <p:nvPr/>
                </p:nvSpPr>
                <p:spPr>
                  <a:xfrm>
                    <a:off x="6213283" y="4666962"/>
                    <a:ext cx="20573" cy="13760"/>
                  </a:xfrm>
                  <a:custGeom>
                    <a:avLst/>
                    <a:gdLst>
                      <a:gd name="connsiteX0" fmla="*/ 0 w 20573"/>
                      <a:gd name="connsiteY0" fmla="*/ 13761 h 13760"/>
                      <a:gd name="connsiteX1" fmla="*/ 5722 w 20573"/>
                      <a:gd name="connsiteY1" fmla="*/ 11445 h 13760"/>
                      <a:gd name="connsiteX2" fmla="*/ 20573 w 20573"/>
                      <a:gd name="connsiteY2" fmla="*/ 0 h 13760"/>
                      <a:gd name="connsiteX3" fmla="*/ 15532 w 20573"/>
                      <a:gd name="connsiteY3" fmla="*/ 2452 h 13760"/>
                      <a:gd name="connsiteX4" fmla="*/ 0 w 20573"/>
                      <a:gd name="connsiteY4" fmla="*/ 13761 h 137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573" h="13760">
                        <a:moveTo>
                          <a:pt x="0" y="13761"/>
                        </a:moveTo>
                        <a:lnTo>
                          <a:pt x="5722" y="11445"/>
                        </a:lnTo>
                        <a:cubicBezTo>
                          <a:pt x="10627" y="7630"/>
                          <a:pt x="16894" y="3815"/>
                          <a:pt x="20573" y="0"/>
                        </a:cubicBezTo>
                        <a:cubicBezTo>
                          <a:pt x="19210" y="817"/>
                          <a:pt x="17576" y="1635"/>
                          <a:pt x="15532" y="2452"/>
                        </a:cubicBezTo>
                        <a:lnTo>
                          <a:pt x="0" y="13761"/>
                        </a:lnTo>
                        <a:close/>
                      </a:path>
                    </a:pathLst>
                  </a:custGeom>
                  <a:solidFill>
                    <a:srgbClr val="FFD61D"/>
                  </a:solidFill>
                  <a:ln w="0" cap="flat">
                    <a:noFill/>
                    <a:prstDash val="solid"/>
                    <a:miter/>
                  </a:ln>
                </p:spPr>
                <p:txBody>
                  <a:bodyPr rtlCol="0" anchor="ctr"/>
                  <a:lstStyle/>
                  <a:p>
                    <a:endParaRPr lang="en-US"/>
                  </a:p>
                </p:txBody>
              </p:sp>
              <p:sp>
                <p:nvSpPr>
                  <p:cNvPr id="1573" name="Freeform: Shape 712">
                    <a:extLst>
                      <a:ext uri="{FF2B5EF4-FFF2-40B4-BE49-F238E27FC236}">
                        <a16:creationId xmlns:a16="http://schemas.microsoft.com/office/drawing/2014/main" id="{BC1F90BC-7244-2D36-4D51-C902AD29BC6D}"/>
                      </a:ext>
                    </a:extLst>
                  </p:cNvPr>
                  <p:cNvSpPr/>
                  <p:nvPr/>
                </p:nvSpPr>
                <p:spPr>
                  <a:xfrm>
                    <a:off x="5935702" y="4694620"/>
                    <a:ext cx="13672" cy="5994"/>
                  </a:xfrm>
                  <a:custGeom>
                    <a:avLst/>
                    <a:gdLst>
                      <a:gd name="connsiteX0" fmla="*/ 6860 w 13672"/>
                      <a:gd name="connsiteY0" fmla="*/ 0 h 5994"/>
                      <a:gd name="connsiteX1" fmla="*/ 729 w 13672"/>
                      <a:gd name="connsiteY1" fmla="*/ 5995 h 5994"/>
                      <a:gd name="connsiteX2" fmla="*/ 13673 w 13672"/>
                      <a:gd name="connsiteY2" fmla="*/ 2589 h 5994"/>
                      <a:gd name="connsiteX3" fmla="*/ 2092 w 13672"/>
                      <a:gd name="connsiteY3" fmla="*/ 4632 h 5994"/>
                      <a:gd name="connsiteX4" fmla="*/ 6997 w 13672"/>
                      <a:gd name="connsiteY4" fmla="*/ 0 h 59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72" h="5994">
                        <a:moveTo>
                          <a:pt x="6860" y="0"/>
                        </a:moveTo>
                        <a:cubicBezTo>
                          <a:pt x="1002" y="954"/>
                          <a:pt x="-1314" y="5586"/>
                          <a:pt x="729" y="5995"/>
                        </a:cubicBezTo>
                        <a:cubicBezTo>
                          <a:pt x="5089" y="4905"/>
                          <a:pt x="9722" y="3815"/>
                          <a:pt x="13673" y="2589"/>
                        </a:cubicBezTo>
                        <a:cubicBezTo>
                          <a:pt x="7133" y="681"/>
                          <a:pt x="10266" y="3542"/>
                          <a:pt x="2092" y="4632"/>
                        </a:cubicBezTo>
                        <a:cubicBezTo>
                          <a:pt x="3999" y="2997"/>
                          <a:pt x="5634" y="1499"/>
                          <a:pt x="6997" y="0"/>
                        </a:cubicBezTo>
                        <a:close/>
                      </a:path>
                    </a:pathLst>
                  </a:custGeom>
                  <a:solidFill>
                    <a:srgbClr val="FFD61D"/>
                  </a:solidFill>
                  <a:ln w="0" cap="flat">
                    <a:noFill/>
                    <a:prstDash val="solid"/>
                    <a:miter/>
                  </a:ln>
                </p:spPr>
                <p:txBody>
                  <a:bodyPr rtlCol="0" anchor="ctr"/>
                  <a:lstStyle/>
                  <a:p>
                    <a:endParaRPr lang="en-US"/>
                  </a:p>
                </p:txBody>
              </p:sp>
              <p:sp>
                <p:nvSpPr>
                  <p:cNvPr id="1574" name="Freeform: Shape 713">
                    <a:extLst>
                      <a:ext uri="{FF2B5EF4-FFF2-40B4-BE49-F238E27FC236}">
                        <a16:creationId xmlns:a16="http://schemas.microsoft.com/office/drawing/2014/main" id="{6F9B177A-35AA-1A01-4AC1-AA22AC6CBE4C}"/>
                      </a:ext>
                    </a:extLst>
                  </p:cNvPr>
                  <p:cNvSpPr/>
                  <p:nvPr/>
                </p:nvSpPr>
                <p:spPr>
                  <a:xfrm>
                    <a:off x="5245802" y="4279479"/>
                    <a:ext cx="443752" cy="250419"/>
                  </a:xfrm>
                  <a:custGeom>
                    <a:avLst/>
                    <a:gdLst>
                      <a:gd name="connsiteX0" fmla="*/ 315954 w 443752"/>
                      <a:gd name="connsiteY0" fmla="*/ 211045 h 250419"/>
                      <a:gd name="connsiteX1" fmla="*/ 351242 w 443752"/>
                      <a:gd name="connsiteY1" fmla="*/ 225759 h 250419"/>
                      <a:gd name="connsiteX2" fmla="*/ 340478 w 443752"/>
                      <a:gd name="connsiteY2" fmla="*/ 225214 h 250419"/>
                      <a:gd name="connsiteX3" fmla="*/ 365003 w 443752"/>
                      <a:gd name="connsiteY3" fmla="*/ 228348 h 250419"/>
                      <a:gd name="connsiteX4" fmla="*/ 323992 w 443752"/>
                      <a:gd name="connsiteY4" fmla="*/ 223171 h 250419"/>
                      <a:gd name="connsiteX5" fmla="*/ 359961 w 443752"/>
                      <a:gd name="connsiteY5" fmla="*/ 235296 h 250419"/>
                      <a:gd name="connsiteX6" fmla="*/ 397974 w 443752"/>
                      <a:gd name="connsiteY6" fmla="*/ 246196 h 250419"/>
                      <a:gd name="connsiteX7" fmla="*/ 377810 w 443752"/>
                      <a:gd name="connsiteY7" fmla="*/ 236522 h 250419"/>
                      <a:gd name="connsiteX8" fmla="*/ 430400 w 443752"/>
                      <a:gd name="connsiteY8" fmla="*/ 250420 h 250419"/>
                      <a:gd name="connsiteX9" fmla="*/ 435987 w 443752"/>
                      <a:gd name="connsiteY9" fmla="*/ 247150 h 250419"/>
                      <a:gd name="connsiteX10" fmla="*/ 440074 w 443752"/>
                      <a:gd name="connsiteY10" fmla="*/ 247695 h 250419"/>
                      <a:gd name="connsiteX11" fmla="*/ 443753 w 443752"/>
                      <a:gd name="connsiteY11" fmla="*/ 248103 h 250419"/>
                      <a:gd name="connsiteX12" fmla="*/ 441028 w 443752"/>
                      <a:gd name="connsiteY12" fmla="*/ 247422 h 250419"/>
                      <a:gd name="connsiteX13" fmla="*/ 439120 w 443752"/>
                      <a:gd name="connsiteY13" fmla="*/ 245106 h 250419"/>
                      <a:gd name="connsiteX14" fmla="*/ 395521 w 443752"/>
                      <a:gd name="connsiteY14" fmla="*/ 229029 h 250419"/>
                      <a:gd name="connsiteX15" fmla="*/ 376856 w 443752"/>
                      <a:gd name="connsiteY15" fmla="*/ 226713 h 250419"/>
                      <a:gd name="connsiteX16" fmla="*/ 339933 w 443752"/>
                      <a:gd name="connsiteY16" fmla="*/ 212952 h 250419"/>
                      <a:gd name="connsiteX17" fmla="*/ 322902 w 443752"/>
                      <a:gd name="connsiteY17" fmla="*/ 207230 h 250419"/>
                      <a:gd name="connsiteX18" fmla="*/ 316635 w 443752"/>
                      <a:gd name="connsiteY18" fmla="*/ 204641 h 250419"/>
                      <a:gd name="connsiteX19" fmla="*/ 327807 w 443752"/>
                      <a:gd name="connsiteY19" fmla="*/ 206004 h 250419"/>
                      <a:gd name="connsiteX20" fmla="*/ 295108 w 443752"/>
                      <a:gd name="connsiteY20" fmla="*/ 195240 h 250419"/>
                      <a:gd name="connsiteX21" fmla="*/ 265271 w 443752"/>
                      <a:gd name="connsiteY21" fmla="*/ 182161 h 250419"/>
                      <a:gd name="connsiteX22" fmla="*/ 236250 w 443752"/>
                      <a:gd name="connsiteY22" fmla="*/ 167446 h 250419"/>
                      <a:gd name="connsiteX23" fmla="*/ 231754 w 443752"/>
                      <a:gd name="connsiteY23" fmla="*/ 163904 h 250419"/>
                      <a:gd name="connsiteX24" fmla="*/ 229166 w 443752"/>
                      <a:gd name="connsiteY24" fmla="*/ 163904 h 250419"/>
                      <a:gd name="connsiteX25" fmla="*/ 0 w 443752"/>
                      <a:gd name="connsiteY25" fmla="*/ 0 h 250419"/>
                      <a:gd name="connsiteX26" fmla="*/ 28339 w 443752"/>
                      <a:gd name="connsiteY26" fmla="*/ 29156 h 250419"/>
                      <a:gd name="connsiteX27" fmla="*/ 38013 w 443752"/>
                      <a:gd name="connsiteY27" fmla="*/ 44416 h 250419"/>
                      <a:gd name="connsiteX28" fmla="*/ 13625 w 443752"/>
                      <a:gd name="connsiteY28" fmla="*/ 22617 h 250419"/>
                      <a:gd name="connsiteX29" fmla="*/ 14987 w 443752"/>
                      <a:gd name="connsiteY29" fmla="*/ 32427 h 250419"/>
                      <a:gd name="connsiteX30" fmla="*/ 45506 w 443752"/>
                      <a:gd name="connsiteY30" fmla="*/ 56406 h 250419"/>
                      <a:gd name="connsiteX31" fmla="*/ 77524 w 443752"/>
                      <a:gd name="connsiteY31" fmla="*/ 77251 h 250419"/>
                      <a:gd name="connsiteX32" fmla="*/ 83383 w 443752"/>
                      <a:gd name="connsiteY32" fmla="*/ 87334 h 250419"/>
                      <a:gd name="connsiteX33" fmla="*/ 78478 w 443752"/>
                      <a:gd name="connsiteY33" fmla="*/ 84200 h 250419"/>
                      <a:gd name="connsiteX34" fmla="*/ 102866 w 443752"/>
                      <a:gd name="connsiteY34" fmla="*/ 103683 h 250419"/>
                      <a:gd name="connsiteX35" fmla="*/ 121395 w 443752"/>
                      <a:gd name="connsiteY35" fmla="*/ 113765 h 250419"/>
                      <a:gd name="connsiteX36" fmla="*/ 118806 w 443752"/>
                      <a:gd name="connsiteY36" fmla="*/ 116354 h 250419"/>
                      <a:gd name="connsiteX37" fmla="*/ 147690 w 443752"/>
                      <a:gd name="connsiteY37" fmla="*/ 133112 h 250419"/>
                      <a:gd name="connsiteX38" fmla="*/ 177801 w 443752"/>
                      <a:gd name="connsiteY38" fmla="*/ 150006 h 250419"/>
                      <a:gd name="connsiteX39" fmla="*/ 176438 w 443752"/>
                      <a:gd name="connsiteY39" fmla="*/ 150006 h 250419"/>
                      <a:gd name="connsiteX40" fmla="*/ 213225 w 443752"/>
                      <a:gd name="connsiteY40" fmla="*/ 168536 h 250419"/>
                      <a:gd name="connsiteX41" fmla="*/ 254235 w 443752"/>
                      <a:gd name="connsiteY41" fmla="*/ 189109 h 250419"/>
                      <a:gd name="connsiteX42" fmla="*/ 228620 w 443752"/>
                      <a:gd name="connsiteY42" fmla="*/ 180662 h 250419"/>
                      <a:gd name="connsiteX43" fmla="*/ 264453 w 443752"/>
                      <a:gd name="connsiteY43" fmla="*/ 195922 h 250419"/>
                      <a:gd name="connsiteX44" fmla="*/ 252463 w 443752"/>
                      <a:gd name="connsiteY44" fmla="*/ 194695 h 250419"/>
                      <a:gd name="connsiteX45" fmla="*/ 319633 w 443752"/>
                      <a:gd name="connsiteY45" fmla="*/ 217312 h 250419"/>
                      <a:gd name="connsiteX46" fmla="*/ 315681 w 443752"/>
                      <a:gd name="connsiteY46" fmla="*/ 211181 h 250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43752" h="250419">
                        <a:moveTo>
                          <a:pt x="315954" y="211045"/>
                        </a:moveTo>
                        <a:cubicBezTo>
                          <a:pt x="322494" y="211317"/>
                          <a:pt x="350561" y="223034"/>
                          <a:pt x="351242" y="225759"/>
                        </a:cubicBezTo>
                        <a:cubicBezTo>
                          <a:pt x="347154" y="225214"/>
                          <a:pt x="331213" y="220309"/>
                          <a:pt x="340478" y="225214"/>
                        </a:cubicBezTo>
                        <a:lnTo>
                          <a:pt x="365003" y="228348"/>
                        </a:lnTo>
                        <a:cubicBezTo>
                          <a:pt x="393887" y="242926"/>
                          <a:pt x="339661" y="226849"/>
                          <a:pt x="323992" y="223171"/>
                        </a:cubicBezTo>
                        <a:cubicBezTo>
                          <a:pt x="339252" y="229301"/>
                          <a:pt x="349471" y="232299"/>
                          <a:pt x="359961" y="235296"/>
                        </a:cubicBezTo>
                        <a:cubicBezTo>
                          <a:pt x="370316" y="238566"/>
                          <a:pt x="381216" y="241155"/>
                          <a:pt x="397974" y="246196"/>
                        </a:cubicBezTo>
                        <a:cubicBezTo>
                          <a:pt x="388300" y="242654"/>
                          <a:pt x="382578" y="239384"/>
                          <a:pt x="377810" y="236522"/>
                        </a:cubicBezTo>
                        <a:cubicBezTo>
                          <a:pt x="377946" y="232299"/>
                          <a:pt x="408329" y="243743"/>
                          <a:pt x="430400" y="250420"/>
                        </a:cubicBezTo>
                        <a:cubicBezTo>
                          <a:pt x="416912" y="244289"/>
                          <a:pt x="425359" y="245515"/>
                          <a:pt x="435987" y="247150"/>
                        </a:cubicBezTo>
                        <a:cubicBezTo>
                          <a:pt x="437894" y="247695"/>
                          <a:pt x="439120" y="247695"/>
                          <a:pt x="440074" y="247695"/>
                        </a:cubicBezTo>
                        <a:cubicBezTo>
                          <a:pt x="441300" y="247695"/>
                          <a:pt x="442526" y="247967"/>
                          <a:pt x="443753" y="248103"/>
                        </a:cubicBezTo>
                        <a:lnTo>
                          <a:pt x="441028" y="247422"/>
                        </a:lnTo>
                        <a:cubicBezTo>
                          <a:pt x="441028" y="247422"/>
                          <a:pt x="441028" y="246332"/>
                          <a:pt x="439120" y="245106"/>
                        </a:cubicBezTo>
                        <a:cubicBezTo>
                          <a:pt x="420318" y="240474"/>
                          <a:pt x="407239" y="232844"/>
                          <a:pt x="395521" y="229029"/>
                        </a:cubicBezTo>
                        <a:cubicBezTo>
                          <a:pt x="400426" y="233934"/>
                          <a:pt x="390072" y="231209"/>
                          <a:pt x="376856" y="226713"/>
                        </a:cubicBezTo>
                        <a:cubicBezTo>
                          <a:pt x="363776" y="221535"/>
                          <a:pt x="347699" y="214723"/>
                          <a:pt x="339933" y="212952"/>
                        </a:cubicBezTo>
                        <a:lnTo>
                          <a:pt x="322902" y="207230"/>
                        </a:lnTo>
                        <a:cubicBezTo>
                          <a:pt x="320723" y="206549"/>
                          <a:pt x="318679" y="205595"/>
                          <a:pt x="316635" y="204641"/>
                        </a:cubicBezTo>
                        <a:cubicBezTo>
                          <a:pt x="315681" y="203278"/>
                          <a:pt x="317589" y="203687"/>
                          <a:pt x="327807" y="206004"/>
                        </a:cubicBezTo>
                        <a:cubicBezTo>
                          <a:pt x="319224" y="204505"/>
                          <a:pt x="293610" y="192107"/>
                          <a:pt x="295108" y="195240"/>
                        </a:cubicBezTo>
                        <a:lnTo>
                          <a:pt x="265271" y="182161"/>
                        </a:lnTo>
                        <a:lnTo>
                          <a:pt x="236250" y="167446"/>
                        </a:lnTo>
                        <a:cubicBezTo>
                          <a:pt x="234615" y="166220"/>
                          <a:pt x="232980" y="165130"/>
                          <a:pt x="231754" y="163904"/>
                        </a:cubicBezTo>
                        <a:cubicBezTo>
                          <a:pt x="229574" y="163222"/>
                          <a:pt x="229029" y="163359"/>
                          <a:pt x="229166" y="163904"/>
                        </a:cubicBezTo>
                        <a:cubicBezTo>
                          <a:pt x="145374" y="120441"/>
                          <a:pt x="68259" y="65671"/>
                          <a:pt x="0" y="0"/>
                        </a:cubicBezTo>
                        <a:cubicBezTo>
                          <a:pt x="9674" y="9946"/>
                          <a:pt x="18257" y="18802"/>
                          <a:pt x="28339" y="29156"/>
                        </a:cubicBezTo>
                        <a:cubicBezTo>
                          <a:pt x="9265" y="17985"/>
                          <a:pt x="45506" y="45506"/>
                          <a:pt x="38013" y="44416"/>
                        </a:cubicBezTo>
                        <a:cubicBezTo>
                          <a:pt x="29702" y="38966"/>
                          <a:pt x="19347" y="29156"/>
                          <a:pt x="13625" y="22617"/>
                        </a:cubicBezTo>
                        <a:cubicBezTo>
                          <a:pt x="9810" y="22072"/>
                          <a:pt x="17712" y="31473"/>
                          <a:pt x="14987" y="32427"/>
                        </a:cubicBezTo>
                        <a:cubicBezTo>
                          <a:pt x="27658" y="45506"/>
                          <a:pt x="36650" y="51092"/>
                          <a:pt x="45506" y="56406"/>
                        </a:cubicBezTo>
                        <a:cubicBezTo>
                          <a:pt x="54771" y="61311"/>
                          <a:pt x="64172" y="65807"/>
                          <a:pt x="77524" y="77251"/>
                        </a:cubicBezTo>
                        <a:cubicBezTo>
                          <a:pt x="74935" y="78341"/>
                          <a:pt x="64989" y="73300"/>
                          <a:pt x="83383" y="87334"/>
                        </a:cubicBezTo>
                        <a:lnTo>
                          <a:pt x="78478" y="84200"/>
                        </a:lnTo>
                        <a:cubicBezTo>
                          <a:pt x="93737" y="94555"/>
                          <a:pt x="98778" y="100004"/>
                          <a:pt x="102866" y="103683"/>
                        </a:cubicBezTo>
                        <a:cubicBezTo>
                          <a:pt x="106817" y="107498"/>
                          <a:pt x="109814" y="109950"/>
                          <a:pt x="121395" y="113765"/>
                        </a:cubicBezTo>
                        <a:lnTo>
                          <a:pt x="118806" y="116354"/>
                        </a:lnTo>
                        <a:cubicBezTo>
                          <a:pt x="126572" y="120033"/>
                          <a:pt x="137063" y="126436"/>
                          <a:pt x="147690" y="133112"/>
                        </a:cubicBezTo>
                        <a:cubicBezTo>
                          <a:pt x="158590" y="139243"/>
                          <a:pt x="169762" y="145510"/>
                          <a:pt x="177801" y="150006"/>
                        </a:cubicBezTo>
                        <a:lnTo>
                          <a:pt x="176438" y="150006"/>
                        </a:lnTo>
                        <a:cubicBezTo>
                          <a:pt x="199600" y="161724"/>
                          <a:pt x="206004" y="164857"/>
                          <a:pt x="213225" y="168536"/>
                        </a:cubicBezTo>
                        <a:cubicBezTo>
                          <a:pt x="220309" y="172214"/>
                          <a:pt x="228076" y="176574"/>
                          <a:pt x="254235" y="189109"/>
                        </a:cubicBezTo>
                        <a:lnTo>
                          <a:pt x="228620" y="180662"/>
                        </a:lnTo>
                        <a:cubicBezTo>
                          <a:pt x="245788" y="191153"/>
                          <a:pt x="251510" y="189654"/>
                          <a:pt x="264453" y="195922"/>
                        </a:cubicBezTo>
                        <a:cubicBezTo>
                          <a:pt x="263227" y="195922"/>
                          <a:pt x="264998" y="200145"/>
                          <a:pt x="252463" y="194695"/>
                        </a:cubicBezTo>
                        <a:cubicBezTo>
                          <a:pt x="274808" y="202597"/>
                          <a:pt x="297288" y="210091"/>
                          <a:pt x="319633" y="217312"/>
                        </a:cubicBezTo>
                        <a:cubicBezTo>
                          <a:pt x="336391" y="220582"/>
                          <a:pt x="317317" y="213770"/>
                          <a:pt x="315681" y="211181"/>
                        </a:cubicBezTo>
                        <a:close/>
                      </a:path>
                    </a:pathLst>
                  </a:custGeom>
                  <a:solidFill>
                    <a:srgbClr val="FFD61D"/>
                  </a:solidFill>
                  <a:ln w="0" cap="flat">
                    <a:noFill/>
                    <a:prstDash val="solid"/>
                    <a:miter/>
                  </a:ln>
                </p:spPr>
                <p:txBody>
                  <a:bodyPr rtlCol="0" anchor="ctr"/>
                  <a:lstStyle/>
                  <a:p>
                    <a:endParaRPr lang="en-US"/>
                  </a:p>
                </p:txBody>
              </p:sp>
              <p:sp>
                <p:nvSpPr>
                  <p:cNvPr id="1575" name="Freeform: Shape 714">
                    <a:extLst>
                      <a:ext uri="{FF2B5EF4-FFF2-40B4-BE49-F238E27FC236}">
                        <a16:creationId xmlns:a16="http://schemas.microsoft.com/office/drawing/2014/main" id="{F8F72C43-8640-BB1C-4AB8-C4702DE1DCB8}"/>
                      </a:ext>
                    </a:extLst>
                  </p:cNvPr>
                  <p:cNvSpPr/>
                  <p:nvPr/>
                </p:nvSpPr>
                <p:spPr>
                  <a:xfrm>
                    <a:off x="5643776" y="4525676"/>
                    <a:ext cx="12398" cy="4087"/>
                  </a:xfrm>
                  <a:custGeom>
                    <a:avLst/>
                    <a:gdLst>
                      <a:gd name="connsiteX0" fmla="*/ 0 w 12398"/>
                      <a:gd name="connsiteY0" fmla="*/ 0 h 4087"/>
                      <a:gd name="connsiteX1" fmla="*/ 12398 w 12398"/>
                      <a:gd name="connsiteY1" fmla="*/ 4087 h 4087"/>
                      <a:gd name="connsiteX2" fmla="*/ 0 w 12398"/>
                      <a:gd name="connsiteY2" fmla="*/ 0 h 4087"/>
                    </a:gdLst>
                    <a:ahLst/>
                    <a:cxnLst>
                      <a:cxn ang="0">
                        <a:pos x="connsiteX0" y="connsiteY0"/>
                      </a:cxn>
                      <a:cxn ang="0">
                        <a:pos x="connsiteX1" y="connsiteY1"/>
                      </a:cxn>
                      <a:cxn ang="0">
                        <a:pos x="connsiteX2" y="connsiteY2"/>
                      </a:cxn>
                    </a:cxnLst>
                    <a:rect l="l" t="t" r="r" b="b"/>
                    <a:pathLst>
                      <a:path w="12398" h="4087">
                        <a:moveTo>
                          <a:pt x="0" y="0"/>
                        </a:moveTo>
                        <a:cubicBezTo>
                          <a:pt x="3542" y="1362"/>
                          <a:pt x="7494" y="2725"/>
                          <a:pt x="12398" y="4087"/>
                        </a:cubicBezTo>
                        <a:cubicBezTo>
                          <a:pt x="7766" y="2588"/>
                          <a:pt x="3815" y="1362"/>
                          <a:pt x="0" y="0"/>
                        </a:cubicBezTo>
                        <a:close/>
                      </a:path>
                    </a:pathLst>
                  </a:custGeom>
                  <a:solidFill>
                    <a:srgbClr val="FFD61D"/>
                  </a:solidFill>
                  <a:ln w="0" cap="flat">
                    <a:noFill/>
                    <a:prstDash val="solid"/>
                    <a:miter/>
                  </a:ln>
                </p:spPr>
                <p:txBody>
                  <a:bodyPr rtlCol="0" anchor="ctr"/>
                  <a:lstStyle/>
                  <a:p>
                    <a:endParaRPr lang="en-US"/>
                  </a:p>
                </p:txBody>
              </p:sp>
              <p:sp>
                <p:nvSpPr>
                  <p:cNvPr id="1576" name="Freeform: Shape 715">
                    <a:extLst>
                      <a:ext uri="{FF2B5EF4-FFF2-40B4-BE49-F238E27FC236}">
                        <a16:creationId xmlns:a16="http://schemas.microsoft.com/office/drawing/2014/main" id="{03802EA3-1724-6101-BE8E-93A6CD2B948F}"/>
                      </a:ext>
                    </a:extLst>
                  </p:cNvPr>
                  <p:cNvSpPr/>
                  <p:nvPr/>
                </p:nvSpPr>
                <p:spPr>
                  <a:xfrm>
                    <a:off x="5231359" y="4265582"/>
                    <a:ext cx="14714" cy="13760"/>
                  </a:xfrm>
                  <a:custGeom>
                    <a:avLst/>
                    <a:gdLst>
                      <a:gd name="connsiteX0" fmla="*/ 0 w 14714"/>
                      <a:gd name="connsiteY0" fmla="*/ 0 h 13760"/>
                      <a:gd name="connsiteX1" fmla="*/ 14715 w 14714"/>
                      <a:gd name="connsiteY1" fmla="*/ 13761 h 13760"/>
                      <a:gd name="connsiteX2" fmla="*/ 0 w 14714"/>
                      <a:gd name="connsiteY2" fmla="*/ 0 h 13760"/>
                    </a:gdLst>
                    <a:ahLst/>
                    <a:cxnLst>
                      <a:cxn ang="0">
                        <a:pos x="connsiteX0" y="connsiteY0"/>
                      </a:cxn>
                      <a:cxn ang="0">
                        <a:pos x="connsiteX1" y="connsiteY1"/>
                      </a:cxn>
                      <a:cxn ang="0">
                        <a:pos x="connsiteX2" y="connsiteY2"/>
                      </a:cxn>
                    </a:cxnLst>
                    <a:rect l="l" t="t" r="r" b="b"/>
                    <a:pathLst>
                      <a:path w="14714" h="13760">
                        <a:moveTo>
                          <a:pt x="0" y="0"/>
                        </a:moveTo>
                        <a:cubicBezTo>
                          <a:pt x="4769" y="4905"/>
                          <a:pt x="9810" y="9129"/>
                          <a:pt x="14715" y="13761"/>
                        </a:cubicBezTo>
                        <a:cubicBezTo>
                          <a:pt x="10355" y="9265"/>
                          <a:pt x="5586" y="5041"/>
                          <a:pt x="0" y="0"/>
                        </a:cubicBezTo>
                        <a:close/>
                      </a:path>
                    </a:pathLst>
                  </a:custGeom>
                  <a:solidFill>
                    <a:srgbClr val="FFD61D"/>
                  </a:solidFill>
                  <a:ln w="0" cap="flat">
                    <a:noFill/>
                    <a:prstDash val="solid"/>
                    <a:miter/>
                  </a:ln>
                </p:spPr>
                <p:txBody>
                  <a:bodyPr rtlCol="0" anchor="ctr"/>
                  <a:lstStyle/>
                  <a:p>
                    <a:endParaRPr lang="en-US"/>
                  </a:p>
                </p:txBody>
              </p:sp>
              <p:sp>
                <p:nvSpPr>
                  <p:cNvPr id="1577" name="Freeform: Shape 716">
                    <a:extLst>
                      <a:ext uri="{FF2B5EF4-FFF2-40B4-BE49-F238E27FC236}">
                        <a16:creationId xmlns:a16="http://schemas.microsoft.com/office/drawing/2014/main" id="{DA1068AD-BFD0-4D5C-66BE-B467F587652F}"/>
                      </a:ext>
                    </a:extLst>
                  </p:cNvPr>
                  <p:cNvSpPr/>
                  <p:nvPr/>
                </p:nvSpPr>
                <p:spPr>
                  <a:xfrm>
                    <a:off x="5708448" y="4533578"/>
                    <a:ext cx="46640" cy="11989"/>
                  </a:xfrm>
                  <a:custGeom>
                    <a:avLst/>
                    <a:gdLst>
                      <a:gd name="connsiteX0" fmla="*/ 34651 w 46640"/>
                      <a:gd name="connsiteY0" fmla="*/ 11853 h 11989"/>
                      <a:gd name="connsiteX1" fmla="*/ 46641 w 46640"/>
                      <a:gd name="connsiteY1" fmla="*/ 10355 h 11989"/>
                      <a:gd name="connsiteX2" fmla="*/ 4268 w 46640"/>
                      <a:gd name="connsiteY2" fmla="*/ 0 h 11989"/>
                      <a:gd name="connsiteX3" fmla="*/ 45 w 46640"/>
                      <a:gd name="connsiteY3" fmla="*/ 3270 h 11989"/>
                      <a:gd name="connsiteX4" fmla="*/ 34651 w 46640"/>
                      <a:gd name="connsiteY4" fmla="*/ 11990 h 11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640" h="11989">
                        <a:moveTo>
                          <a:pt x="34651" y="11853"/>
                        </a:moveTo>
                        <a:cubicBezTo>
                          <a:pt x="23206" y="7221"/>
                          <a:pt x="44188" y="11445"/>
                          <a:pt x="46641" y="10355"/>
                        </a:cubicBezTo>
                        <a:cubicBezTo>
                          <a:pt x="32335" y="7766"/>
                          <a:pt x="18438" y="3406"/>
                          <a:pt x="4268" y="0"/>
                        </a:cubicBezTo>
                        <a:cubicBezTo>
                          <a:pt x="4132" y="1363"/>
                          <a:pt x="-501" y="1771"/>
                          <a:pt x="45" y="3270"/>
                        </a:cubicBezTo>
                        <a:lnTo>
                          <a:pt x="34651" y="11990"/>
                        </a:lnTo>
                        <a:close/>
                      </a:path>
                    </a:pathLst>
                  </a:custGeom>
                  <a:solidFill>
                    <a:srgbClr val="FFD61D"/>
                  </a:solidFill>
                  <a:ln w="0" cap="flat">
                    <a:noFill/>
                    <a:prstDash val="solid"/>
                    <a:miter/>
                  </a:ln>
                </p:spPr>
                <p:txBody>
                  <a:bodyPr rtlCol="0" anchor="ctr"/>
                  <a:lstStyle/>
                  <a:p>
                    <a:endParaRPr lang="en-US"/>
                  </a:p>
                </p:txBody>
              </p:sp>
              <p:sp>
                <p:nvSpPr>
                  <p:cNvPr id="1578" name="Freeform: Shape 717">
                    <a:extLst>
                      <a:ext uri="{FF2B5EF4-FFF2-40B4-BE49-F238E27FC236}">
                        <a16:creationId xmlns:a16="http://schemas.microsoft.com/office/drawing/2014/main" id="{E5C24973-2D06-C313-0A3A-4F800725F51F}"/>
                      </a:ext>
                    </a:extLst>
                  </p:cNvPr>
                  <p:cNvSpPr/>
                  <p:nvPr/>
                </p:nvSpPr>
                <p:spPr>
                  <a:xfrm>
                    <a:off x="5689690" y="4527447"/>
                    <a:ext cx="23161" cy="5994"/>
                  </a:xfrm>
                  <a:custGeom>
                    <a:avLst/>
                    <a:gdLst>
                      <a:gd name="connsiteX0" fmla="*/ 11581 w 23161"/>
                      <a:gd name="connsiteY0" fmla="*/ 273 h 5994"/>
                      <a:gd name="connsiteX1" fmla="*/ 0 w 23161"/>
                      <a:gd name="connsiteY1" fmla="*/ 0 h 5994"/>
                      <a:gd name="connsiteX2" fmla="*/ 23162 w 23161"/>
                      <a:gd name="connsiteY2" fmla="*/ 5995 h 5994"/>
                      <a:gd name="connsiteX3" fmla="*/ 11581 w 23161"/>
                      <a:gd name="connsiteY3" fmla="*/ 273 h 5994"/>
                    </a:gdLst>
                    <a:ahLst/>
                    <a:cxnLst>
                      <a:cxn ang="0">
                        <a:pos x="connsiteX0" y="connsiteY0"/>
                      </a:cxn>
                      <a:cxn ang="0">
                        <a:pos x="connsiteX1" y="connsiteY1"/>
                      </a:cxn>
                      <a:cxn ang="0">
                        <a:pos x="connsiteX2" y="connsiteY2"/>
                      </a:cxn>
                      <a:cxn ang="0">
                        <a:pos x="connsiteX3" y="connsiteY3"/>
                      </a:cxn>
                    </a:cxnLst>
                    <a:rect l="l" t="t" r="r" b="b"/>
                    <a:pathLst>
                      <a:path w="23161" h="5994">
                        <a:moveTo>
                          <a:pt x="11581" y="273"/>
                        </a:moveTo>
                        <a:cubicBezTo>
                          <a:pt x="9946" y="817"/>
                          <a:pt x="5177" y="545"/>
                          <a:pt x="0" y="0"/>
                        </a:cubicBezTo>
                        <a:lnTo>
                          <a:pt x="23162" y="5995"/>
                        </a:lnTo>
                        <a:cubicBezTo>
                          <a:pt x="23162" y="4905"/>
                          <a:pt x="20982" y="3406"/>
                          <a:pt x="11581" y="273"/>
                        </a:cubicBezTo>
                        <a:close/>
                      </a:path>
                    </a:pathLst>
                  </a:custGeom>
                  <a:solidFill>
                    <a:srgbClr val="FFD61D"/>
                  </a:solidFill>
                  <a:ln w="0" cap="flat">
                    <a:noFill/>
                    <a:prstDash val="solid"/>
                    <a:miter/>
                  </a:ln>
                </p:spPr>
                <p:txBody>
                  <a:bodyPr rtlCol="0" anchor="ctr"/>
                  <a:lstStyle/>
                  <a:p>
                    <a:endParaRPr lang="en-US"/>
                  </a:p>
                </p:txBody>
              </p:sp>
              <p:sp>
                <p:nvSpPr>
                  <p:cNvPr id="1579" name="Freeform: Shape 718">
                    <a:extLst>
                      <a:ext uri="{FF2B5EF4-FFF2-40B4-BE49-F238E27FC236}">
                        <a16:creationId xmlns:a16="http://schemas.microsoft.com/office/drawing/2014/main" id="{453D3F18-DA29-985D-12E6-DE8099BAB38D}"/>
                      </a:ext>
                    </a:extLst>
                  </p:cNvPr>
                  <p:cNvSpPr/>
                  <p:nvPr/>
                </p:nvSpPr>
                <p:spPr>
                  <a:xfrm>
                    <a:off x="5666392" y="4596251"/>
                    <a:ext cx="20164" cy="3951"/>
                  </a:xfrm>
                  <a:custGeom>
                    <a:avLst/>
                    <a:gdLst>
                      <a:gd name="connsiteX0" fmla="*/ 20164 w 20164"/>
                      <a:gd name="connsiteY0" fmla="*/ 3951 h 3951"/>
                      <a:gd name="connsiteX1" fmla="*/ 12262 w 20164"/>
                      <a:gd name="connsiteY1" fmla="*/ 2044 h 3951"/>
                      <a:gd name="connsiteX2" fmla="*/ 0 w 20164"/>
                      <a:gd name="connsiteY2" fmla="*/ 0 h 3951"/>
                      <a:gd name="connsiteX3" fmla="*/ 20164 w 20164"/>
                      <a:gd name="connsiteY3" fmla="*/ 3951 h 3951"/>
                    </a:gdLst>
                    <a:ahLst/>
                    <a:cxnLst>
                      <a:cxn ang="0">
                        <a:pos x="connsiteX0" y="connsiteY0"/>
                      </a:cxn>
                      <a:cxn ang="0">
                        <a:pos x="connsiteX1" y="connsiteY1"/>
                      </a:cxn>
                      <a:cxn ang="0">
                        <a:pos x="connsiteX2" y="connsiteY2"/>
                      </a:cxn>
                      <a:cxn ang="0">
                        <a:pos x="connsiteX3" y="connsiteY3"/>
                      </a:cxn>
                    </a:cxnLst>
                    <a:rect l="l" t="t" r="r" b="b"/>
                    <a:pathLst>
                      <a:path w="20164" h="3951">
                        <a:moveTo>
                          <a:pt x="20164" y="3951"/>
                        </a:moveTo>
                        <a:lnTo>
                          <a:pt x="12262" y="2044"/>
                        </a:lnTo>
                        <a:lnTo>
                          <a:pt x="0" y="0"/>
                        </a:lnTo>
                        <a:lnTo>
                          <a:pt x="20164" y="3951"/>
                        </a:lnTo>
                        <a:close/>
                      </a:path>
                    </a:pathLst>
                  </a:custGeom>
                  <a:solidFill>
                    <a:srgbClr val="FFD61D"/>
                  </a:solidFill>
                  <a:ln w="0" cap="flat">
                    <a:noFill/>
                    <a:prstDash val="solid"/>
                    <a:miter/>
                  </a:ln>
                </p:spPr>
                <p:txBody>
                  <a:bodyPr rtlCol="0" anchor="ctr"/>
                  <a:lstStyle/>
                  <a:p>
                    <a:endParaRPr lang="en-US"/>
                  </a:p>
                </p:txBody>
              </p:sp>
              <p:sp>
                <p:nvSpPr>
                  <p:cNvPr id="1580" name="Freeform: Shape 719">
                    <a:extLst>
                      <a:ext uri="{FF2B5EF4-FFF2-40B4-BE49-F238E27FC236}">
                        <a16:creationId xmlns:a16="http://schemas.microsoft.com/office/drawing/2014/main" id="{BE576134-E22A-6DB2-4EAA-476EC16C8550}"/>
                      </a:ext>
                    </a:extLst>
                  </p:cNvPr>
                  <p:cNvSpPr/>
                  <p:nvPr/>
                </p:nvSpPr>
                <p:spPr>
                  <a:xfrm>
                    <a:off x="5567478" y="4555513"/>
                    <a:ext cx="32154" cy="11989"/>
                  </a:xfrm>
                  <a:custGeom>
                    <a:avLst/>
                    <a:gdLst>
                      <a:gd name="connsiteX0" fmla="*/ 0 w 32154"/>
                      <a:gd name="connsiteY0" fmla="*/ 0 h 11989"/>
                      <a:gd name="connsiteX1" fmla="*/ 32154 w 32154"/>
                      <a:gd name="connsiteY1" fmla="*/ 11990 h 11989"/>
                      <a:gd name="connsiteX2" fmla="*/ 0 w 32154"/>
                      <a:gd name="connsiteY2" fmla="*/ 0 h 11989"/>
                    </a:gdLst>
                    <a:ahLst/>
                    <a:cxnLst>
                      <a:cxn ang="0">
                        <a:pos x="connsiteX0" y="connsiteY0"/>
                      </a:cxn>
                      <a:cxn ang="0">
                        <a:pos x="connsiteX1" y="connsiteY1"/>
                      </a:cxn>
                      <a:cxn ang="0">
                        <a:pos x="connsiteX2" y="connsiteY2"/>
                      </a:cxn>
                    </a:cxnLst>
                    <a:rect l="l" t="t" r="r" b="b"/>
                    <a:pathLst>
                      <a:path w="32154" h="11989">
                        <a:moveTo>
                          <a:pt x="0" y="0"/>
                        </a:moveTo>
                        <a:cubicBezTo>
                          <a:pt x="8311" y="5314"/>
                          <a:pt x="26159" y="10355"/>
                          <a:pt x="32154" y="11990"/>
                        </a:cubicBezTo>
                        <a:cubicBezTo>
                          <a:pt x="12262" y="4633"/>
                          <a:pt x="21118" y="7085"/>
                          <a:pt x="0" y="0"/>
                        </a:cubicBezTo>
                        <a:close/>
                      </a:path>
                    </a:pathLst>
                  </a:custGeom>
                  <a:solidFill>
                    <a:srgbClr val="FFD61D"/>
                  </a:solidFill>
                  <a:ln w="0" cap="flat">
                    <a:noFill/>
                    <a:prstDash val="solid"/>
                    <a:miter/>
                  </a:ln>
                </p:spPr>
                <p:txBody>
                  <a:bodyPr rtlCol="0" anchor="ctr"/>
                  <a:lstStyle/>
                  <a:p>
                    <a:endParaRPr lang="en-US"/>
                  </a:p>
                </p:txBody>
              </p:sp>
              <p:sp>
                <p:nvSpPr>
                  <p:cNvPr id="1581" name="Freeform: Shape 720">
                    <a:extLst>
                      <a:ext uri="{FF2B5EF4-FFF2-40B4-BE49-F238E27FC236}">
                        <a16:creationId xmlns:a16="http://schemas.microsoft.com/office/drawing/2014/main" id="{4965F12D-62EE-7056-2D7C-048B92DD6FD5}"/>
                      </a:ext>
                    </a:extLst>
                  </p:cNvPr>
                  <p:cNvSpPr/>
                  <p:nvPr/>
                </p:nvSpPr>
                <p:spPr>
                  <a:xfrm>
                    <a:off x="5564480" y="4579629"/>
                    <a:ext cx="19891" cy="6267"/>
                  </a:xfrm>
                  <a:custGeom>
                    <a:avLst/>
                    <a:gdLst>
                      <a:gd name="connsiteX0" fmla="*/ 19892 w 19891"/>
                      <a:gd name="connsiteY0" fmla="*/ 6267 h 6267"/>
                      <a:gd name="connsiteX1" fmla="*/ 0 w 19891"/>
                      <a:gd name="connsiteY1" fmla="*/ 0 h 6267"/>
                      <a:gd name="connsiteX2" fmla="*/ 1771 w 19891"/>
                      <a:gd name="connsiteY2" fmla="*/ 1090 h 6267"/>
                      <a:gd name="connsiteX3" fmla="*/ 19892 w 19891"/>
                      <a:gd name="connsiteY3" fmla="*/ 6267 h 6267"/>
                    </a:gdLst>
                    <a:ahLst/>
                    <a:cxnLst>
                      <a:cxn ang="0">
                        <a:pos x="connsiteX0" y="connsiteY0"/>
                      </a:cxn>
                      <a:cxn ang="0">
                        <a:pos x="connsiteX1" y="connsiteY1"/>
                      </a:cxn>
                      <a:cxn ang="0">
                        <a:pos x="connsiteX2" y="connsiteY2"/>
                      </a:cxn>
                      <a:cxn ang="0">
                        <a:pos x="connsiteX3" y="connsiteY3"/>
                      </a:cxn>
                    </a:cxnLst>
                    <a:rect l="l" t="t" r="r" b="b"/>
                    <a:pathLst>
                      <a:path w="19891" h="6267">
                        <a:moveTo>
                          <a:pt x="19892" y="6267"/>
                        </a:moveTo>
                        <a:lnTo>
                          <a:pt x="0" y="0"/>
                        </a:lnTo>
                        <a:lnTo>
                          <a:pt x="1771" y="1090"/>
                        </a:lnTo>
                        <a:lnTo>
                          <a:pt x="19892" y="6267"/>
                        </a:lnTo>
                        <a:close/>
                      </a:path>
                    </a:pathLst>
                  </a:custGeom>
                  <a:solidFill>
                    <a:srgbClr val="FFD61D"/>
                  </a:solidFill>
                  <a:ln w="0" cap="flat">
                    <a:noFill/>
                    <a:prstDash val="solid"/>
                    <a:miter/>
                  </a:ln>
                </p:spPr>
                <p:txBody>
                  <a:bodyPr rtlCol="0" anchor="ctr"/>
                  <a:lstStyle/>
                  <a:p>
                    <a:endParaRPr lang="en-US"/>
                  </a:p>
                </p:txBody>
              </p:sp>
              <p:sp>
                <p:nvSpPr>
                  <p:cNvPr id="1582" name="Freeform: Shape 721">
                    <a:extLst>
                      <a:ext uri="{FF2B5EF4-FFF2-40B4-BE49-F238E27FC236}">
                        <a16:creationId xmlns:a16="http://schemas.microsoft.com/office/drawing/2014/main" id="{3EE77948-AA81-45B3-B1A2-F070FDA20E6A}"/>
                      </a:ext>
                    </a:extLst>
                  </p:cNvPr>
                  <p:cNvSpPr/>
                  <p:nvPr/>
                </p:nvSpPr>
                <p:spPr>
                  <a:xfrm>
                    <a:off x="5116777" y="4156177"/>
                    <a:ext cx="5858" cy="7493"/>
                  </a:xfrm>
                  <a:custGeom>
                    <a:avLst/>
                    <a:gdLst>
                      <a:gd name="connsiteX0" fmla="*/ 5859 w 5858"/>
                      <a:gd name="connsiteY0" fmla="*/ 7494 h 7493"/>
                      <a:gd name="connsiteX1" fmla="*/ 0 w 5858"/>
                      <a:gd name="connsiteY1" fmla="*/ 0 h 7493"/>
                      <a:gd name="connsiteX2" fmla="*/ 5859 w 5858"/>
                      <a:gd name="connsiteY2" fmla="*/ 7494 h 7493"/>
                    </a:gdLst>
                    <a:ahLst/>
                    <a:cxnLst>
                      <a:cxn ang="0">
                        <a:pos x="connsiteX0" y="connsiteY0"/>
                      </a:cxn>
                      <a:cxn ang="0">
                        <a:pos x="connsiteX1" y="connsiteY1"/>
                      </a:cxn>
                      <a:cxn ang="0">
                        <a:pos x="connsiteX2" y="connsiteY2"/>
                      </a:cxn>
                    </a:cxnLst>
                    <a:rect l="l" t="t" r="r" b="b"/>
                    <a:pathLst>
                      <a:path w="5858" h="7493">
                        <a:moveTo>
                          <a:pt x="5859" y="7494"/>
                        </a:moveTo>
                        <a:cubicBezTo>
                          <a:pt x="3951" y="4905"/>
                          <a:pt x="1907" y="2453"/>
                          <a:pt x="0" y="0"/>
                        </a:cubicBezTo>
                        <a:cubicBezTo>
                          <a:pt x="2589" y="3543"/>
                          <a:pt x="4360" y="5723"/>
                          <a:pt x="5859" y="7494"/>
                        </a:cubicBezTo>
                        <a:close/>
                      </a:path>
                    </a:pathLst>
                  </a:custGeom>
                  <a:solidFill>
                    <a:srgbClr val="FFD61D"/>
                  </a:solidFill>
                  <a:ln w="0" cap="flat">
                    <a:noFill/>
                    <a:prstDash val="solid"/>
                    <a:miter/>
                  </a:ln>
                </p:spPr>
                <p:txBody>
                  <a:bodyPr rtlCol="0" anchor="ctr"/>
                  <a:lstStyle/>
                  <a:p>
                    <a:endParaRPr lang="en-US"/>
                  </a:p>
                </p:txBody>
              </p:sp>
              <p:sp>
                <p:nvSpPr>
                  <p:cNvPr id="1583" name="Freeform: Shape 722">
                    <a:extLst>
                      <a:ext uri="{FF2B5EF4-FFF2-40B4-BE49-F238E27FC236}">
                        <a16:creationId xmlns:a16="http://schemas.microsoft.com/office/drawing/2014/main" id="{CFD3F7A4-8CE2-E622-C9D0-A08B37DC2F5A}"/>
                      </a:ext>
                    </a:extLst>
                  </p:cNvPr>
                  <p:cNvSpPr/>
                  <p:nvPr/>
                </p:nvSpPr>
                <p:spPr>
                  <a:xfrm>
                    <a:off x="5059281" y="4060660"/>
                    <a:ext cx="196159" cy="232099"/>
                  </a:xfrm>
                  <a:custGeom>
                    <a:avLst/>
                    <a:gdLst>
                      <a:gd name="connsiteX0" fmla="*/ 177937 w 196159"/>
                      <a:gd name="connsiteY0" fmla="*/ 225223 h 232099"/>
                      <a:gd name="connsiteX1" fmla="*/ 195513 w 196159"/>
                      <a:gd name="connsiteY1" fmla="*/ 229719 h 232099"/>
                      <a:gd name="connsiteX2" fmla="*/ 175757 w 196159"/>
                      <a:gd name="connsiteY2" fmla="*/ 213914 h 232099"/>
                      <a:gd name="connsiteX3" fmla="*/ 178346 w 196159"/>
                      <a:gd name="connsiteY3" fmla="*/ 214323 h 232099"/>
                      <a:gd name="connsiteX4" fmla="*/ 155865 w 196159"/>
                      <a:gd name="connsiteY4" fmla="*/ 192388 h 232099"/>
                      <a:gd name="connsiteX5" fmla="*/ 159271 w 196159"/>
                      <a:gd name="connsiteY5" fmla="*/ 203015 h 232099"/>
                      <a:gd name="connsiteX6" fmla="*/ 133657 w 196159"/>
                      <a:gd name="connsiteY6" fmla="*/ 167182 h 232099"/>
                      <a:gd name="connsiteX7" fmla="*/ 103819 w 196159"/>
                      <a:gd name="connsiteY7" fmla="*/ 133257 h 232099"/>
                      <a:gd name="connsiteX8" fmla="*/ 106680 w 196159"/>
                      <a:gd name="connsiteY8" fmla="*/ 135573 h 232099"/>
                      <a:gd name="connsiteX9" fmla="*/ 101776 w 196159"/>
                      <a:gd name="connsiteY9" fmla="*/ 130805 h 232099"/>
                      <a:gd name="connsiteX10" fmla="*/ 9810 w 196159"/>
                      <a:gd name="connsiteY10" fmla="*/ 7366 h 232099"/>
                      <a:gd name="connsiteX11" fmla="*/ 0 w 196159"/>
                      <a:gd name="connsiteY11" fmla="*/ 7366 h 232099"/>
                      <a:gd name="connsiteX12" fmla="*/ 49049 w 196159"/>
                      <a:gd name="connsiteY12" fmla="*/ 76170 h 232099"/>
                      <a:gd name="connsiteX13" fmla="*/ 49049 w 196159"/>
                      <a:gd name="connsiteY13" fmla="*/ 80394 h 232099"/>
                      <a:gd name="connsiteX14" fmla="*/ 63627 w 196159"/>
                      <a:gd name="connsiteY14" fmla="*/ 93201 h 232099"/>
                      <a:gd name="connsiteX15" fmla="*/ 53953 w 196159"/>
                      <a:gd name="connsiteY15" fmla="*/ 77941 h 232099"/>
                      <a:gd name="connsiteX16" fmla="*/ 111313 w 196159"/>
                      <a:gd name="connsiteY16" fmla="*/ 148244 h 232099"/>
                      <a:gd name="connsiteX17" fmla="*/ 66761 w 196159"/>
                      <a:gd name="connsiteY17" fmla="*/ 100150 h 232099"/>
                      <a:gd name="connsiteX18" fmla="*/ 63491 w 196159"/>
                      <a:gd name="connsiteY18" fmla="*/ 102874 h 232099"/>
                      <a:gd name="connsiteX19" fmla="*/ 116899 w 196159"/>
                      <a:gd name="connsiteY19" fmla="*/ 165820 h 232099"/>
                      <a:gd name="connsiteX20" fmla="*/ 178210 w 196159"/>
                      <a:gd name="connsiteY20" fmla="*/ 225087 h 232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6159" h="232099">
                        <a:moveTo>
                          <a:pt x="177937" y="225223"/>
                        </a:moveTo>
                        <a:cubicBezTo>
                          <a:pt x="146464" y="190617"/>
                          <a:pt x="202734" y="243616"/>
                          <a:pt x="195513" y="229719"/>
                        </a:cubicBezTo>
                        <a:cubicBezTo>
                          <a:pt x="188837" y="224678"/>
                          <a:pt x="182297" y="219228"/>
                          <a:pt x="175757" y="213914"/>
                        </a:cubicBezTo>
                        <a:lnTo>
                          <a:pt x="178346" y="214323"/>
                        </a:lnTo>
                        <a:cubicBezTo>
                          <a:pt x="170580" y="207647"/>
                          <a:pt x="163359" y="199745"/>
                          <a:pt x="155865" y="192388"/>
                        </a:cubicBezTo>
                        <a:cubicBezTo>
                          <a:pt x="158726" y="198655"/>
                          <a:pt x="161996" y="202334"/>
                          <a:pt x="159271" y="203015"/>
                        </a:cubicBezTo>
                        <a:cubicBezTo>
                          <a:pt x="130796" y="172087"/>
                          <a:pt x="151369" y="191298"/>
                          <a:pt x="133657" y="167182"/>
                        </a:cubicBezTo>
                        <a:cubicBezTo>
                          <a:pt x="123302" y="156419"/>
                          <a:pt x="113629" y="144702"/>
                          <a:pt x="103819" y="133257"/>
                        </a:cubicBezTo>
                        <a:lnTo>
                          <a:pt x="106680" y="135573"/>
                        </a:lnTo>
                        <a:cubicBezTo>
                          <a:pt x="104228" y="132712"/>
                          <a:pt x="102866" y="131622"/>
                          <a:pt x="101776" y="130805"/>
                        </a:cubicBezTo>
                        <a:cubicBezTo>
                          <a:pt x="67305" y="93610"/>
                          <a:pt x="38558" y="50147"/>
                          <a:pt x="9810" y="7366"/>
                        </a:cubicBezTo>
                        <a:cubicBezTo>
                          <a:pt x="-7221" y="-15251"/>
                          <a:pt x="14578" y="22898"/>
                          <a:pt x="0" y="7366"/>
                        </a:cubicBezTo>
                        <a:cubicBezTo>
                          <a:pt x="18257" y="34751"/>
                          <a:pt x="42645" y="77396"/>
                          <a:pt x="49049" y="76170"/>
                        </a:cubicBezTo>
                        <a:cubicBezTo>
                          <a:pt x="47822" y="75761"/>
                          <a:pt x="45506" y="74808"/>
                          <a:pt x="49049" y="80394"/>
                        </a:cubicBezTo>
                        <a:lnTo>
                          <a:pt x="63627" y="93201"/>
                        </a:lnTo>
                        <a:lnTo>
                          <a:pt x="53953" y="77941"/>
                        </a:lnTo>
                        <a:cubicBezTo>
                          <a:pt x="67714" y="91702"/>
                          <a:pt x="106136" y="138162"/>
                          <a:pt x="111313" y="148244"/>
                        </a:cubicBezTo>
                        <a:cubicBezTo>
                          <a:pt x="88151" y="122630"/>
                          <a:pt x="95236" y="139388"/>
                          <a:pt x="66761" y="100150"/>
                        </a:cubicBezTo>
                        <a:cubicBezTo>
                          <a:pt x="67033" y="102738"/>
                          <a:pt x="70575" y="111185"/>
                          <a:pt x="63491" y="102874"/>
                        </a:cubicBezTo>
                        <a:cubicBezTo>
                          <a:pt x="81884" y="124537"/>
                          <a:pt x="99323" y="145110"/>
                          <a:pt x="116899" y="165820"/>
                        </a:cubicBezTo>
                        <a:cubicBezTo>
                          <a:pt x="134747" y="185439"/>
                          <a:pt x="154912" y="206421"/>
                          <a:pt x="178210" y="225087"/>
                        </a:cubicBezTo>
                        <a:close/>
                      </a:path>
                    </a:pathLst>
                  </a:custGeom>
                  <a:solidFill>
                    <a:srgbClr val="FFD61D"/>
                  </a:solidFill>
                  <a:ln w="0" cap="flat">
                    <a:noFill/>
                    <a:prstDash val="solid"/>
                    <a:miter/>
                  </a:ln>
                </p:spPr>
                <p:txBody>
                  <a:bodyPr rtlCol="0" anchor="ctr"/>
                  <a:lstStyle/>
                  <a:p>
                    <a:endParaRPr lang="en-US"/>
                  </a:p>
                </p:txBody>
              </p:sp>
              <p:sp>
                <p:nvSpPr>
                  <p:cNvPr id="1584" name="Freeform: Shape 723">
                    <a:extLst>
                      <a:ext uri="{FF2B5EF4-FFF2-40B4-BE49-F238E27FC236}">
                        <a16:creationId xmlns:a16="http://schemas.microsoft.com/office/drawing/2014/main" id="{55FD10D6-9F13-CA7C-83A0-F4067FC979BF}"/>
                      </a:ext>
                    </a:extLst>
                  </p:cNvPr>
                  <p:cNvSpPr/>
                  <p:nvPr/>
                </p:nvSpPr>
                <p:spPr>
                  <a:xfrm>
                    <a:off x="4929604" y="3804399"/>
                    <a:ext cx="651" cy="809"/>
                  </a:xfrm>
                  <a:custGeom>
                    <a:avLst/>
                    <a:gdLst>
                      <a:gd name="connsiteX0" fmla="*/ 107 w 651"/>
                      <a:gd name="connsiteY0" fmla="*/ 537 h 809"/>
                      <a:gd name="connsiteX1" fmla="*/ 652 w 651"/>
                      <a:gd name="connsiteY1" fmla="*/ 809 h 809"/>
                      <a:gd name="connsiteX2" fmla="*/ 107 w 651"/>
                      <a:gd name="connsiteY2" fmla="*/ 537 h 809"/>
                    </a:gdLst>
                    <a:ahLst/>
                    <a:cxnLst>
                      <a:cxn ang="0">
                        <a:pos x="connsiteX0" y="connsiteY0"/>
                      </a:cxn>
                      <a:cxn ang="0">
                        <a:pos x="connsiteX1" y="connsiteY1"/>
                      </a:cxn>
                      <a:cxn ang="0">
                        <a:pos x="connsiteX2" y="connsiteY2"/>
                      </a:cxn>
                    </a:cxnLst>
                    <a:rect l="l" t="t" r="r" b="b"/>
                    <a:pathLst>
                      <a:path w="651" h="809">
                        <a:moveTo>
                          <a:pt x="107" y="537"/>
                        </a:moveTo>
                        <a:lnTo>
                          <a:pt x="652" y="809"/>
                        </a:lnTo>
                        <a:cubicBezTo>
                          <a:pt x="107" y="-144"/>
                          <a:pt x="-166" y="-281"/>
                          <a:pt x="107" y="537"/>
                        </a:cubicBezTo>
                        <a:close/>
                      </a:path>
                    </a:pathLst>
                  </a:custGeom>
                  <a:solidFill>
                    <a:srgbClr val="FFD61D"/>
                  </a:solidFill>
                  <a:ln w="0" cap="flat">
                    <a:noFill/>
                    <a:prstDash val="solid"/>
                    <a:miter/>
                  </a:ln>
                </p:spPr>
                <p:txBody>
                  <a:bodyPr rtlCol="0" anchor="ctr"/>
                  <a:lstStyle/>
                  <a:p>
                    <a:endParaRPr lang="en-US"/>
                  </a:p>
                </p:txBody>
              </p:sp>
              <p:sp>
                <p:nvSpPr>
                  <p:cNvPr id="1585" name="Freeform: Shape 724">
                    <a:extLst>
                      <a:ext uri="{FF2B5EF4-FFF2-40B4-BE49-F238E27FC236}">
                        <a16:creationId xmlns:a16="http://schemas.microsoft.com/office/drawing/2014/main" id="{878902BC-8336-D163-759B-45B5CC28A95B}"/>
                      </a:ext>
                    </a:extLst>
                  </p:cNvPr>
                  <p:cNvSpPr/>
                  <p:nvPr/>
                </p:nvSpPr>
                <p:spPr>
                  <a:xfrm>
                    <a:off x="4930120" y="3805208"/>
                    <a:ext cx="20981" cy="42372"/>
                  </a:xfrm>
                  <a:custGeom>
                    <a:avLst/>
                    <a:gdLst>
                      <a:gd name="connsiteX0" fmla="*/ 5859 w 20981"/>
                      <a:gd name="connsiteY0" fmla="*/ 18121 h 42372"/>
                      <a:gd name="connsiteX1" fmla="*/ 20982 w 20981"/>
                      <a:gd name="connsiteY1" fmla="*/ 42372 h 42372"/>
                      <a:gd name="connsiteX2" fmla="*/ 4360 w 20981"/>
                      <a:gd name="connsiteY2" fmla="*/ 1771 h 42372"/>
                      <a:gd name="connsiteX3" fmla="*/ 0 w 20981"/>
                      <a:gd name="connsiteY3" fmla="*/ 0 h 42372"/>
                      <a:gd name="connsiteX4" fmla="*/ 10218 w 20981"/>
                      <a:gd name="connsiteY4" fmla="*/ 23162 h 42372"/>
                      <a:gd name="connsiteX5" fmla="*/ 5722 w 20981"/>
                      <a:gd name="connsiteY5" fmla="*/ 18121 h 42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81" h="42372">
                        <a:moveTo>
                          <a:pt x="5859" y="18121"/>
                        </a:moveTo>
                        <a:lnTo>
                          <a:pt x="20982" y="42372"/>
                        </a:lnTo>
                        <a:cubicBezTo>
                          <a:pt x="15259" y="28884"/>
                          <a:pt x="9537" y="15396"/>
                          <a:pt x="4360" y="1771"/>
                        </a:cubicBezTo>
                        <a:lnTo>
                          <a:pt x="0" y="0"/>
                        </a:lnTo>
                        <a:cubicBezTo>
                          <a:pt x="2180" y="3270"/>
                          <a:pt x="9128" y="17167"/>
                          <a:pt x="10218" y="23162"/>
                        </a:cubicBezTo>
                        <a:lnTo>
                          <a:pt x="5722" y="18121"/>
                        </a:lnTo>
                        <a:close/>
                      </a:path>
                    </a:pathLst>
                  </a:custGeom>
                  <a:solidFill>
                    <a:srgbClr val="FFD61D"/>
                  </a:solidFill>
                  <a:ln w="0" cap="flat">
                    <a:noFill/>
                    <a:prstDash val="solid"/>
                    <a:miter/>
                  </a:ln>
                </p:spPr>
                <p:txBody>
                  <a:bodyPr rtlCol="0" anchor="ctr"/>
                  <a:lstStyle/>
                  <a:p>
                    <a:endParaRPr lang="en-US"/>
                  </a:p>
                </p:txBody>
              </p:sp>
              <p:sp>
                <p:nvSpPr>
                  <p:cNvPr id="1586" name="Freeform: Shape 725">
                    <a:extLst>
                      <a:ext uri="{FF2B5EF4-FFF2-40B4-BE49-F238E27FC236}">
                        <a16:creationId xmlns:a16="http://schemas.microsoft.com/office/drawing/2014/main" id="{F093306D-46CF-0BA2-EFE1-3B1D64A7680A}"/>
                      </a:ext>
                    </a:extLst>
                  </p:cNvPr>
                  <p:cNvSpPr/>
                  <p:nvPr/>
                </p:nvSpPr>
                <p:spPr>
                  <a:xfrm>
                    <a:off x="4946257" y="3847580"/>
                    <a:ext cx="20240" cy="29837"/>
                  </a:xfrm>
                  <a:custGeom>
                    <a:avLst/>
                    <a:gdLst>
                      <a:gd name="connsiteX0" fmla="*/ 20241 w 20240"/>
                      <a:gd name="connsiteY0" fmla="*/ 29020 h 29837"/>
                      <a:gd name="connsiteX1" fmla="*/ 9886 w 20240"/>
                      <a:gd name="connsiteY1" fmla="*/ 23571 h 29837"/>
                      <a:gd name="connsiteX2" fmla="*/ 349 w 20240"/>
                      <a:gd name="connsiteY2" fmla="*/ 0 h 29837"/>
                      <a:gd name="connsiteX3" fmla="*/ 12066 w 20240"/>
                      <a:gd name="connsiteY3" fmla="*/ 29838 h 29837"/>
                      <a:gd name="connsiteX4" fmla="*/ 20241 w 20240"/>
                      <a:gd name="connsiteY4" fmla="*/ 28884 h 298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240" h="29837">
                        <a:moveTo>
                          <a:pt x="20241" y="29020"/>
                        </a:moveTo>
                        <a:cubicBezTo>
                          <a:pt x="9886" y="8856"/>
                          <a:pt x="6889" y="11445"/>
                          <a:pt x="9886" y="23571"/>
                        </a:cubicBezTo>
                        <a:cubicBezTo>
                          <a:pt x="213" y="5041"/>
                          <a:pt x="9750" y="11717"/>
                          <a:pt x="349" y="0"/>
                        </a:cubicBezTo>
                        <a:cubicBezTo>
                          <a:pt x="-2104" y="1499"/>
                          <a:pt x="9069" y="24797"/>
                          <a:pt x="12066" y="29838"/>
                        </a:cubicBezTo>
                        <a:lnTo>
                          <a:pt x="20241" y="28884"/>
                        </a:lnTo>
                        <a:close/>
                      </a:path>
                    </a:pathLst>
                  </a:custGeom>
                  <a:solidFill>
                    <a:srgbClr val="FFD61D"/>
                  </a:solidFill>
                  <a:ln w="0" cap="flat">
                    <a:noFill/>
                    <a:prstDash val="solid"/>
                    <a:miter/>
                  </a:ln>
                </p:spPr>
                <p:txBody>
                  <a:bodyPr rtlCol="0" anchor="ctr"/>
                  <a:lstStyle/>
                  <a:p>
                    <a:endParaRPr lang="en-US"/>
                  </a:p>
                </p:txBody>
              </p:sp>
              <p:sp>
                <p:nvSpPr>
                  <p:cNvPr id="1587" name="Freeform: Shape 726">
                    <a:extLst>
                      <a:ext uri="{FF2B5EF4-FFF2-40B4-BE49-F238E27FC236}">
                        <a16:creationId xmlns:a16="http://schemas.microsoft.com/office/drawing/2014/main" id="{88DECD4E-380C-F84F-E8AB-EC4EBD759F9E}"/>
                      </a:ext>
                    </a:extLst>
                  </p:cNvPr>
                  <p:cNvSpPr/>
                  <p:nvPr/>
                </p:nvSpPr>
                <p:spPr>
                  <a:xfrm>
                    <a:off x="5034076" y="4021158"/>
                    <a:ext cx="7629" cy="13624"/>
                  </a:xfrm>
                  <a:custGeom>
                    <a:avLst/>
                    <a:gdLst>
                      <a:gd name="connsiteX0" fmla="*/ 4632 w 7629"/>
                      <a:gd name="connsiteY0" fmla="*/ 4632 h 13624"/>
                      <a:gd name="connsiteX1" fmla="*/ 0 w 7629"/>
                      <a:gd name="connsiteY1" fmla="*/ 0 h 13624"/>
                      <a:gd name="connsiteX2" fmla="*/ 7630 w 7629"/>
                      <a:gd name="connsiteY2" fmla="*/ 13625 h 13624"/>
                      <a:gd name="connsiteX3" fmla="*/ 4632 w 7629"/>
                      <a:gd name="connsiteY3" fmla="*/ 4632 h 13624"/>
                    </a:gdLst>
                    <a:ahLst/>
                    <a:cxnLst>
                      <a:cxn ang="0">
                        <a:pos x="connsiteX0" y="connsiteY0"/>
                      </a:cxn>
                      <a:cxn ang="0">
                        <a:pos x="connsiteX1" y="connsiteY1"/>
                      </a:cxn>
                      <a:cxn ang="0">
                        <a:pos x="connsiteX2" y="connsiteY2"/>
                      </a:cxn>
                      <a:cxn ang="0">
                        <a:pos x="connsiteX3" y="connsiteY3"/>
                      </a:cxn>
                    </a:cxnLst>
                    <a:rect l="l" t="t" r="r" b="b"/>
                    <a:pathLst>
                      <a:path w="7629" h="13624">
                        <a:moveTo>
                          <a:pt x="4632" y="4632"/>
                        </a:moveTo>
                        <a:lnTo>
                          <a:pt x="0" y="0"/>
                        </a:lnTo>
                        <a:lnTo>
                          <a:pt x="7630" y="13625"/>
                        </a:lnTo>
                        <a:lnTo>
                          <a:pt x="4632" y="4632"/>
                        </a:lnTo>
                        <a:close/>
                      </a:path>
                    </a:pathLst>
                  </a:custGeom>
                  <a:solidFill>
                    <a:srgbClr val="FFD61D"/>
                  </a:solidFill>
                  <a:ln w="0" cap="flat">
                    <a:noFill/>
                    <a:prstDash val="solid"/>
                    <a:miter/>
                  </a:ln>
                </p:spPr>
                <p:txBody>
                  <a:bodyPr rtlCol="0" anchor="ctr"/>
                  <a:lstStyle/>
                  <a:p>
                    <a:endParaRPr lang="en-US"/>
                  </a:p>
                </p:txBody>
              </p:sp>
              <p:sp>
                <p:nvSpPr>
                  <p:cNvPr id="1588" name="Freeform: Shape 727">
                    <a:extLst>
                      <a:ext uri="{FF2B5EF4-FFF2-40B4-BE49-F238E27FC236}">
                        <a16:creationId xmlns:a16="http://schemas.microsoft.com/office/drawing/2014/main" id="{AB384D96-98BE-09A1-F89C-CC9366E0B8C9}"/>
                      </a:ext>
                    </a:extLst>
                  </p:cNvPr>
                  <p:cNvSpPr/>
                  <p:nvPr/>
                </p:nvSpPr>
                <p:spPr>
                  <a:xfrm>
                    <a:off x="5025855" y="4007533"/>
                    <a:ext cx="8356" cy="13624"/>
                  </a:xfrm>
                  <a:custGeom>
                    <a:avLst/>
                    <a:gdLst>
                      <a:gd name="connsiteX0" fmla="*/ 8220 w 8356"/>
                      <a:gd name="connsiteY0" fmla="*/ 13625 h 13624"/>
                      <a:gd name="connsiteX1" fmla="*/ 727 w 8356"/>
                      <a:gd name="connsiteY1" fmla="*/ 0 h 13624"/>
                      <a:gd name="connsiteX2" fmla="*/ 318 w 8356"/>
                      <a:gd name="connsiteY2" fmla="*/ 5586 h 13624"/>
                      <a:gd name="connsiteX3" fmla="*/ 8356 w 8356"/>
                      <a:gd name="connsiteY3" fmla="*/ 13488 h 13624"/>
                    </a:gdLst>
                    <a:ahLst/>
                    <a:cxnLst>
                      <a:cxn ang="0">
                        <a:pos x="connsiteX0" y="connsiteY0"/>
                      </a:cxn>
                      <a:cxn ang="0">
                        <a:pos x="connsiteX1" y="connsiteY1"/>
                      </a:cxn>
                      <a:cxn ang="0">
                        <a:pos x="connsiteX2" y="connsiteY2"/>
                      </a:cxn>
                      <a:cxn ang="0">
                        <a:pos x="connsiteX3" y="connsiteY3"/>
                      </a:cxn>
                    </a:cxnLst>
                    <a:rect l="l" t="t" r="r" b="b"/>
                    <a:pathLst>
                      <a:path w="8356" h="13624">
                        <a:moveTo>
                          <a:pt x="8220" y="13625"/>
                        </a:moveTo>
                        <a:lnTo>
                          <a:pt x="727" y="0"/>
                        </a:lnTo>
                        <a:cubicBezTo>
                          <a:pt x="182" y="1499"/>
                          <a:pt x="-363" y="2997"/>
                          <a:pt x="318" y="5586"/>
                        </a:cubicBezTo>
                        <a:lnTo>
                          <a:pt x="8356" y="13488"/>
                        </a:lnTo>
                        <a:close/>
                      </a:path>
                    </a:pathLst>
                  </a:custGeom>
                  <a:solidFill>
                    <a:srgbClr val="FFD61D"/>
                  </a:solidFill>
                  <a:ln w="0" cap="flat">
                    <a:noFill/>
                    <a:prstDash val="solid"/>
                    <a:miter/>
                  </a:ln>
                </p:spPr>
                <p:txBody>
                  <a:bodyPr rtlCol="0" anchor="ctr"/>
                  <a:lstStyle/>
                  <a:p>
                    <a:endParaRPr lang="en-US"/>
                  </a:p>
                </p:txBody>
              </p:sp>
              <p:sp>
                <p:nvSpPr>
                  <p:cNvPr id="1589" name="Freeform: Shape 728">
                    <a:extLst>
                      <a:ext uri="{FF2B5EF4-FFF2-40B4-BE49-F238E27FC236}">
                        <a16:creationId xmlns:a16="http://schemas.microsoft.com/office/drawing/2014/main" id="{5D7548CE-6C0A-0437-C202-639A1FB312EB}"/>
                      </a:ext>
                    </a:extLst>
                  </p:cNvPr>
                  <p:cNvSpPr/>
                  <p:nvPr/>
                </p:nvSpPr>
                <p:spPr>
                  <a:xfrm>
                    <a:off x="4999333" y="3950991"/>
                    <a:ext cx="9537" cy="20436"/>
                  </a:xfrm>
                  <a:custGeom>
                    <a:avLst/>
                    <a:gdLst>
                      <a:gd name="connsiteX0" fmla="*/ 9537 w 9537"/>
                      <a:gd name="connsiteY0" fmla="*/ 20437 h 20436"/>
                      <a:gd name="connsiteX1" fmla="*/ 0 w 9537"/>
                      <a:gd name="connsiteY1" fmla="*/ 0 h 20436"/>
                      <a:gd name="connsiteX2" fmla="*/ 9537 w 9537"/>
                      <a:gd name="connsiteY2" fmla="*/ 20437 h 20436"/>
                    </a:gdLst>
                    <a:ahLst/>
                    <a:cxnLst>
                      <a:cxn ang="0">
                        <a:pos x="connsiteX0" y="connsiteY0"/>
                      </a:cxn>
                      <a:cxn ang="0">
                        <a:pos x="connsiteX1" y="connsiteY1"/>
                      </a:cxn>
                      <a:cxn ang="0">
                        <a:pos x="connsiteX2" y="connsiteY2"/>
                      </a:cxn>
                    </a:cxnLst>
                    <a:rect l="l" t="t" r="r" b="b"/>
                    <a:pathLst>
                      <a:path w="9537" h="20436">
                        <a:moveTo>
                          <a:pt x="9537" y="20437"/>
                        </a:moveTo>
                        <a:cubicBezTo>
                          <a:pt x="6812" y="14442"/>
                          <a:pt x="3679" y="7902"/>
                          <a:pt x="0" y="0"/>
                        </a:cubicBezTo>
                        <a:cubicBezTo>
                          <a:pt x="2997" y="6949"/>
                          <a:pt x="6267" y="13761"/>
                          <a:pt x="9537" y="20437"/>
                        </a:cubicBezTo>
                        <a:close/>
                      </a:path>
                    </a:pathLst>
                  </a:custGeom>
                  <a:solidFill>
                    <a:srgbClr val="FFD61D"/>
                  </a:solidFill>
                  <a:ln w="0" cap="flat">
                    <a:noFill/>
                    <a:prstDash val="solid"/>
                    <a:miter/>
                  </a:ln>
                </p:spPr>
                <p:txBody>
                  <a:bodyPr rtlCol="0" anchor="ctr"/>
                  <a:lstStyle/>
                  <a:p>
                    <a:endParaRPr lang="en-US"/>
                  </a:p>
                </p:txBody>
              </p:sp>
              <p:sp>
                <p:nvSpPr>
                  <p:cNvPr id="1590" name="Freeform: Shape 729">
                    <a:extLst>
                      <a:ext uri="{FF2B5EF4-FFF2-40B4-BE49-F238E27FC236}">
                        <a16:creationId xmlns:a16="http://schemas.microsoft.com/office/drawing/2014/main" id="{420FB956-822B-4DFA-5EDB-35199698F752}"/>
                      </a:ext>
                    </a:extLst>
                  </p:cNvPr>
                  <p:cNvSpPr/>
                  <p:nvPr/>
                </p:nvSpPr>
                <p:spPr>
                  <a:xfrm>
                    <a:off x="5008870" y="3971428"/>
                    <a:ext cx="7493" cy="15940"/>
                  </a:xfrm>
                  <a:custGeom>
                    <a:avLst/>
                    <a:gdLst>
                      <a:gd name="connsiteX0" fmla="*/ 7221 w 7493"/>
                      <a:gd name="connsiteY0" fmla="*/ 15941 h 15940"/>
                      <a:gd name="connsiteX1" fmla="*/ 7494 w 7493"/>
                      <a:gd name="connsiteY1" fmla="*/ 15259 h 15940"/>
                      <a:gd name="connsiteX2" fmla="*/ 0 w 7493"/>
                      <a:gd name="connsiteY2" fmla="*/ 0 h 15940"/>
                      <a:gd name="connsiteX3" fmla="*/ 7221 w 7493"/>
                      <a:gd name="connsiteY3" fmla="*/ 15941 h 15940"/>
                    </a:gdLst>
                    <a:ahLst/>
                    <a:cxnLst>
                      <a:cxn ang="0">
                        <a:pos x="connsiteX0" y="connsiteY0"/>
                      </a:cxn>
                      <a:cxn ang="0">
                        <a:pos x="connsiteX1" y="connsiteY1"/>
                      </a:cxn>
                      <a:cxn ang="0">
                        <a:pos x="connsiteX2" y="connsiteY2"/>
                      </a:cxn>
                      <a:cxn ang="0">
                        <a:pos x="connsiteX3" y="connsiteY3"/>
                      </a:cxn>
                    </a:cxnLst>
                    <a:rect l="l" t="t" r="r" b="b"/>
                    <a:pathLst>
                      <a:path w="7493" h="15940">
                        <a:moveTo>
                          <a:pt x="7221" y="15941"/>
                        </a:moveTo>
                        <a:lnTo>
                          <a:pt x="7494" y="15259"/>
                        </a:lnTo>
                        <a:lnTo>
                          <a:pt x="0" y="0"/>
                        </a:lnTo>
                        <a:cubicBezTo>
                          <a:pt x="2589" y="5723"/>
                          <a:pt x="4905" y="10900"/>
                          <a:pt x="7221" y="15941"/>
                        </a:cubicBezTo>
                        <a:close/>
                      </a:path>
                    </a:pathLst>
                  </a:custGeom>
                  <a:solidFill>
                    <a:srgbClr val="FFD61D"/>
                  </a:solidFill>
                  <a:ln w="0" cap="flat">
                    <a:noFill/>
                    <a:prstDash val="solid"/>
                    <a:miter/>
                  </a:ln>
                </p:spPr>
                <p:txBody>
                  <a:bodyPr rtlCol="0" anchor="ctr"/>
                  <a:lstStyle/>
                  <a:p>
                    <a:endParaRPr lang="en-US"/>
                  </a:p>
                </p:txBody>
              </p:sp>
              <p:sp>
                <p:nvSpPr>
                  <p:cNvPr id="1591" name="Freeform: Shape 730">
                    <a:extLst>
                      <a:ext uri="{FF2B5EF4-FFF2-40B4-BE49-F238E27FC236}">
                        <a16:creationId xmlns:a16="http://schemas.microsoft.com/office/drawing/2014/main" id="{A2F6EFC3-3726-0431-D833-8D22C4F3CF2A}"/>
                      </a:ext>
                    </a:extLst>
                  </p:cNvPr>
                  <p:cNvSpPr/>
                  <p:nvPr/>
                </p:nvSpPr>
                <p:spPr>
                  <a:xfrm>
                    <a:off x="5016364" y="3980829"/>
                    <a:ext cx="10998" cy="26704"/>
                  </a:xfrm>
                  <a:custGeom>
                    <a:avLst/>
                    <a:gdLst>
                      <a:gd name="connsiteX0" fmla="*/ 10218 w 10998"/>
                      <a:gd name="connsiteY0" fmla="*/ 26704 h 26704"/>
                      <a:gd name="connsiteX1" fmla="*/ 1771 w 10998"/>
                      <a:gd name="connsiteY1" fmla="*/ 0 h 26704"/>
                      <a:gd name="connsiteX2" fmla="*/ 0 w 10998"/>
                      <a:gd name="connsiteY2" fmla="*/ 5858 h 26704"/>
                      <a:gd name="connsiteX3" fmla="*/ 10218 w 10998"/>
                      <a:gd name="connsiteY3" fmla="*/ 26704 h 26704"/>
                    </a:gdLst>
                    <a:ahLst/>
                    <a:cxnLst>
                      <a:cxn ang="0">
                        <a:pos x="connsiteX0" y="connsiteY0"/>
                      </a:cxn>
                      <a:cxn ang="0">
                        <a:pos x="connsiteX1" y="connsiteY1"/>
                      </a:cxn>
                      <a:cxn ang="0">
                        <a:pos x="connsiteX2" y="connsiteY2"/>
                      </a:cxn>
                      <a:cxn ang="0">
                        <a:pos x="connsiteX3" y="connsiteY3"/>
                      </a:cxn>
                    </a:cxnLst>
                    <a:rect l="l" t="t" r="r" b="b"/>
                    <a:pathLst>
                      <a:path w="10998" h="26704">
                        <a:moveTo>
                          <a:pt x="10218" y="26704"/>
                        </a:moveTo>
                        <a:cubicBezTo>
                          <a:pt x="11445" y="23162"/>
                          <a:pt x="12671" y="19074"/>
                          <a:pt x="1771" y="0"/>
                        </a:cubicBezTo>
                        <a:lnTo>
                          <a:pt x="0" y="5858"/>
                        </a:lnTo>
                        <a:lnTo>
                          <a:pt x="10218" y="26704"/>
                        </a:lnTo>
                        <a:close/>
                      </a:path>
                    </a:pathLst>
                  </a:custGeom>
                  <a:solidFill>
                    <a:srgbClr val="FFD61D"/>
                  </a:solidFill>
                  <a:ln w="0" cap="flat">
                    <a:noFill/>
                    <a:prstDash val="solid"/>
                    <a:miter/>
                  </a:ln>
                </p:spPr>
                <p:txBody>
                  <a:bodyPr rtlCol="0" anchor="ctr"/>
                  <a:lstStyle/>
                  <a:p>
                    <a:endParaRPr lang="en-US"/>
                  </a:p>
                </p:txBody>
              </p:sp>
              <p:sp>
                <p:nvSpPr>
                  <p:cNvPr id="1592" name="Freeform: Shape 731">
                    <a:extLst>
                      <a:ext uri="{FF2B5EF4-FFF2-40B4-BE49-F238E27FC236}">
                        <a16:creationId xmlns:a16="http://schemas.microsoft.com/office/drawing/2014/main" id="{D4841111-ABB6-CB7E-9FC8-CFB53649C0E5}"/>
                      </a:ext>
                    </a:extLst>
                  </p:cNvPr>
                  <p:cNvSpPr/>
                  <p:nvPr/>
                </p:nvSpPr>
                <p:spPr>
                  <a:xfrm>
                    <a:off x="5429733" y="4515049"/>
                    <a:ext cx="18938" cy="8447"/>
                  </a:xfrm>
                  <a:custGeom>
                    <a:avLst/>
                    <a:gdLst>
                      <a:gd name="connsiteX0" fmla="*/ 17439 w 18938"/>
                      <a:gd name="connsiteY0" fmla="*/ 7221 h 8447"/>
                      <a:gd name="connsiteX1" fmla="*/ 0 w 18938"/>
                      <a:gd name="connsiteY1" fmla="*/ 0 h 8447"/>
                      <a:gd name="connsiteX2" fmla="*/ 1499 w 18938"/>
                      <a:gd name="connsiteY2" fmla="*/ 1362 h 8447"/>
                      <a:gd name="connsiteX3" fmla="*/ 18938 w 18938"/>
                      <a:gd name="connsiteY3" fmla="*/ 8447 h 8447"/>
                      <a:gd name="connsiteX4" fmla="*/ 17439 w 18938"/>
                      <a:gd name="connsiteY4" fmla="*/ 7221 h 84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938" h="8447">
                        <a:moveTo>
                          <a:pt x="17439" y="7221"/>
                        </a:moveTo>
                        <a:lnTo>
                          <a:pt x="0" y="0"/>
                        </a:lnTo>
                        <a:lnTo>
                          <a:pt x="1499" y="1362"/>
                        </a:lnTo>
                        <a:lnTo>
                          <a:pt x="18938" y="8447"/>
                        </a:lnTo>
                        <a:lnTo>
                          <a:pt x="17439" y="7221"/>
                        </a:lnTo>
                        <a:close/>
                      </a:path>
                    </a:pathLst>
                  </a:custGeom>
                  <a:solidFill>
                    <a:srgbClr val="FFD61D"/>
                  </a:solidFill>
                  <a:ln w="0" cap="flat">
                    <a:noFill/>
                    <a:prstDash val="solid"/>
                    <a:miter/>
                  </a:ln>
                </p:spPr>
                <p:txBody>
                  <a:bodyPr rtlCol="0" anchor="ctr"/>
                  <a:lstStyle/>
                  <a:p>
                    <a:endParaRPr lang="en-US"/>
                  </a:p>
                </p:txBody>
              </p:sp>
              <p:sp>
                <p:nvSpPr>
                  <p:cNvPr id="1593" name="Freeform: Shape 732">
                    <a:extLst>
                      <a:ext uri="{FF2B5EF4-FFF2-40B4-BE49-F238E27FC236}">
                        <a16:creationId xmlns:a16="http://schemas.microsoft.com/office/drawing/2014/main" id="{10CC62DF-2741-6AE1-D4B0-254C7E0CC9DE}"/>
                      </a:ext>
                    </a:extLst>
                  </p:cNvPr>
                  <p:cNvSpPr/>
                  <p:nvPr/>
                </p:nvSpPr>
                <p:spPr>
                  <a:xfrm>
                    <a:off x="5344035" y="4461504"/>
                    <a:ext cx="10218" cy="5041"/>
                  </a:xfrm>
                  <a:custGeom>
                    <a:avLst/>
                    <a:gdLst>
                      <a:gd name="connsiteX0" fmla="*/ 10218 w 10218"/>
                      <a:gd name="connsiteY0" fmla="*/ 5041 h 5041"/>
                      <a:gd name="connsiteX1" fmla="*/ 0 w 10218"/>
                      <a:gd name="connsiteY1" fmla="*/ 0 h 5041"/>
                      <a:gd name="connsiteX2" fmla="*/ 10218 w 10218"/>
                      <a:gd name="connsiteY2" fmla="*/ 5041 h 5041"/>
                    </a:gdLst>
                    <a:ahLst/>
                    <a:cxnLst>
                      <a:cxn ang="0">
                        <a:pos x="connsiteX0" y="connsiteY0"/>
                      </a:cxn>
                      <a:cxn ang="0">
                        <a:pos x="connsiteX1" y="connsiteY1"/>
                      </a:cxn>
                      <a:cxn ang="0">
                        <a:pos x="connsiteX2" y="connsiteY2"/>
                      </a:cxn>
                    </a:cxnLst>
                    <a:rect l="l" t="t" r="r" b="b"/>
                    <a:pathLst>
                      <a:path w="10218" h="5041">
                        <a:moveTo>
                          <a:pt x="10218" y="5041"/>
                        </a:moveTo>
                        <a:cubicBezTo>
                          <a:pt x="6131" y="2861"/>
                          <a:pt x="2861" y="1363"/>
                          <a:pt x="0" y="0"/>
                        </a:cubicBezTo>
                        <a:cubicBezTo>
                          <a:pt x="4224" y="2453"/>
                          <a:pt x="7630" y="4224"/>
                          <a:pt x="10218" y="5041"/>
                        </a:cubicBezTo>
                        <a:close/>
                      </a:path>
                    </a:pathLst>
                  </a:custGeom>
                  <a:solidFill>
                    <a:srgbClr val="FFD61D"/>
                  </a:solidFill>
                  <a:ln w="0" cap="flat">
                    <a:noFill/>
                    <a:prstDash val="solid"/>
                    <a:miter/>
                  </a:ln>
                </p:spPr>
                <p:txBody>
                  <a:bodyPr rtlCol="0" anchor="ctr"/>
                  <a:lstStyle/>
                  <a:p>
                    <a:endParaRPr lang="en-US"/>
                  </a:p>
                </p:txBody>
              </p:sp>
              <p:sp>
                <p:nvSpPr>
                  <p:cNvPr id="1594" name="Freeform: Shape 733">
                    <a:extLst>
                      <a:ext uri="{FF2B5EF4-FFF2-40B4-BE49-F238E27FC236}">
                        <a16:creationId xmlns:a16="http://schemas.microsoft.com/office/drawing/2014/main" id="{78E6823E-C097-7688-30DC-E5978FCF6BD6}"/>
                      </a:ext>
                    </a:extLst>
                  </p:cNvPr>
                  <p:cNvSpPr/>
                  <p:nvPr/>
                </p:nvSpPr>
                <p:spPr>
                  <a:xfrm>
                    <a:off x="5234084" y="4393346"/>
                    <a:ext cx="109950" cy="68157"/>
                  </a:xfrm>
                  <a:custGeom>
                    <a:avLst/>
                    <a:gdLst>
                      <a:gd name="connsiteX0" fmla="*/ 42781 w 109950"/>
                      <a:gd name="connsiteY0" fmla="*/ 42271 h 68157"/>
                      <a:gd name="connsiteX1" fmla="*/ 37468 w 109950"/>
                      <a:gd name="connsiteY1" fmla="*/ 31780 h 68157"/>
                      <a:gd name="connsiteX2" fmla="*/ 68259 w 109950"/>
                      <a:gd name="connsiteY2" fmla="*/ 49356 h 68157"/>
                      <a:gd name="connsiteX3" fmla="*/ 60084 w 109950"/>
                      <a:gd name="connsiteY3" fmla="*/ 48675 h 68157"/>
                      <a:gd name="connsiteX4" fmla="*/ 73845 w 109950"/>
                      <a:gd name="connsiteY4" fmla="*/ 52490 h 68157"/>
                      <a:gd name="connsiteX5" fmla="*/ 109950 w 109950"/>
                      <a:gd name="connsiteY5" fmla="*/ 68158 h 68157"/>
                      <a:gd name="connsiteX6" fmla="*/ 65125 w 109950"/>
                      <a:gd name="connsiteY6" fmla="*/ 37503 h 68157"/>
                      <a:gd name="connsiteX7" fmla="*/ 16622 w 109950"/>
                      <a:gd name="connsiteY7" fmla="*/ 2760 h 68157"/>
                      <a:gd name="connsiteX8" fmla="*/ 0 w 109950"/>
                      <a:gd name="connsiteY8" fmla="*/ 11344 h 68157"/>
                      <a:gd name="connsiteX9" fmla="*/ 42781 w 109950"/>
                      <a:gd name="connsiteY9" fmla="*/ 42271 h 68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9950" h="68157">
                        <a:moveTo>
                          <a:pt x="42781" y="42271"/>
                        </a:moveTo>
                        <a:cubicBezTo>
                          <a:pt x="26840" y="26194"/>
                          <a:pt x="69349" y="58348"/>
                          <a:pt x="37468" y="31780"/>
                        </a:cubicBezTo>
                        <a:cubicBezTo>
                          <a:pt x="36378" y="27284"/>
                          <a:pt x="53272" y="36958"/>
                          <a:pt x="68259" y="49356"/>
                        </a:cubicBezTo>
                        <a:cubicBezTo>
                          <a:pt x="65398" y="50718"/>
                          <a:pt x="52046" y="39410"/>
                          <a:pt x="60084" y="48675"/>
                        </a:cubicBezTo>
                        <a:cubicBezTo>
                          <a:pt x="72483" y="53716"/>
                          <a:pt x="75344" y="57939"/>
                          <a:pt x="73845" y="52490"/>
                        </a:cubicBezTo>
                        <a:cubicBezTo>
                          <a:pt x="93056" y="62844"/>
                          <a:pt x="96598" y="61891"/>
                          <a:pt x="109950" y="68158"/>
                        </a:cubicBezTo>
                        <a:cubicBezTo>
                          <a:pt x="98778" y="61482"/>
                          <a:pt x="82293" y="49765"/>
                          <a:pt x="65125" y="37503"/>
                        </a:cubicBezTo>
                        <a:cubicBezTo>
                          <a:pt x="48640" y="24423"/>
                          <a:pt x="31200" y="11071"/>
                          <a:pt x="16622" y="2760"/>
                        </a:cubicBezTo>
                        <a:cubicBezTo>
                          <a:pt x="-409" y="-5278"/>
                          <a:pt x="4224" y="6303"/>
                          <a:pt x="0" y="11344"/>
                        </a:cubicBezTo>
                        <a:cubicBezTo>
                          <a:pt x="1090" y="14341"/>
                          <a:pt x="38694" y="44588"/>
                          <a:pt x="42781" y="42271"/>
                        </a:cubicBezTo>
                        <a:close/>
                      </a:path>
                    </a:pathLst>
                  </a:custGeom>
                  <a:solidFill>
                    <a:srgbClr val="FFD61D"/>
                  </a:solidFill>
                  <a:ln w="0" cap="flat">
                    <a:noFill/>
                    <a:prstDash val="solid"/>
                    <a:miter/>
                  </a:ln>
                </p:spPr>
                <p:txBody>
                  <a:bodyPr rtlCol="0" anchor="ctr"/>
                  <a:lstStyle/>
                  <a:p>
                    <a:endParaRPr lang="en-US"/>
                  </a:p>
                </p:txBody>
              </p:sp>
              <p:sp>
                <p:nvSpPr>
                  <p:cNvPr id="1595" name="Freeform: Shape 734">
                    <a:extLst>
                      <a:ext uri="{FF2B5EF4-FFF2-40B4-BE49-F238E27FC236}">
                        <a16:creationId xmlns:a16="http://schemas.microsoft.com/office/drawing/2014/main" id="{0586813B-D17D-B917-A0BA-5310E3C6DA3B}"/>
                      </a:ext>
                    </a:extLst>
                  </p:cNvPr>
                  <p:cNvSpPr/>
                  <p:nvPr/>
                </p:nvSpPr>
                <p:spPr>
                  <a:xfrm>
                    <a:off x="5301662" y="4461776"/>
                    <a:ext cx="16894" cy="10899"/>
                  </a:xfrm>
                  <a:custGeom>
                    <a:avLst/>
                    <a:gdLst>
                      <a:gd name="connsiteX0" fmla="*/ 0 w 16894"/>
                      <a:gd name="connsiteY0" fmla="*/ 0 h 10899"/>
                      <a:gd name="connsiteX1" fmla="*/ 16894 w 16894"/>
                      <a:gd name="connsiteY1" fmla="*/ 10899 h 10899"/>
                      <a:gd name="connsiteX2" fmla="*/ 0 w 16894"/>
                      <a:gd name="connsiteY2" fmla="*/ 0 h 10899"/>
                    </a:gdLst>
                    <a:ahLst/>
                    <a:cxnLst>
                      <a:cxn ang="0">
                        <a:pos x="connsiteX0" y="connsiteY0"/>
                      </a:cxn>
                      <a:cxn ang="0">
                        <a:pos x="connsiteX1" y="connsiteY1"/>
                      </a:cxn>
                      <a:cxn ang="0">
                        <a:pos x="connsiteX2" y="connsiteY2"/>
                      </a:cxn>
                    </a:cxnLst>
                    <a:rect l="l" t="t" r="r" b="b"/>
                    <a:pathLst>
                      <a:path w="16894" h="10899">
                        <a:moveTo>
                          <a:pt x="0" y="0"/>
                        </a:moveTo>
                        <a:cubicBezTo>
                          <a:pt x="8447" y="6131"/>
                          <a:pt x="11308" y="7766"/>
                          <a:pt x="16894" y="10899"/>
                        </a:cubicBezTo>
                        <a:cubicBezTo>
                          <a:pt x="16758" y="8038"/>
                          <a:pt x="7085" y="4632"/>
                          <a:pt x="0" y="0"/>
                        </a:cubicBezTo>
                        <a:close/>
                      </a:path>
                    </a:pathLst>
                  </a:custGeom>
                  <a:solidFill>
                    <a:srgbClr val="FFD61D"/>
                  </a:solidFill>
                  <a:ln w="0" cap="flat">
                    <a:noFill/>
                    <a:prstDash val="solid"/>
                    <a:miter/>
                  </a:ln>
                </p:spPr>
                <p:txBody>
                  <a:bodyPr rtlCol="0" anchor="ctr"/>
                  <a:lstStyle/>
                  <a:p>
                    <a:endParaRPr lang="en-US"/>
                  </a:p>
                </p:txBody>
              </p:sp>
              <p:sp>
                <p:nvSpPr>
                  <p:cNvPr id="1596" name="Freeform: Shape 735">
                    <a:extLst>
                      <a:ext uri="{FF2B5EF4-FFF2-40B4-BE49-F238E27FC236}">
                        <a16:creationId xmlns:a16="http://schemas.microsoft.com/office/drawing/2014/main" id="{AF9157D9-0359-CDB6-5E11-31C5DDCB66C5}"/>
                      </a:ext>
                    </a:extLst>
                  </p:cNvPr>
                  <p:cNvSpPr/>
                  <p:nvPr/>
                </p:nvSpPr>
                <p:spPr>
                  <a:xfrm>
                    <a:off x="5144043" y="4260727"/>
                    <a:ext cx="19466" cy="20251"/>
                  </a:xfrm>
                  <a:custGeom>
                    <a:avLst/>
                    <a:gdLst>
                      <a:gd name="connsiteX0" fmla="*/ 13608 w 19466"/>
                      <a:gd name="connsiteY0" fmla="*/ 10169 h 20251"/>
                      <a:gd name="connsiteX1" fmla="*/ 119 w 19466"/>
                      <a:gd name="connsiteY1" fmla="*/ 768 h 20251"/>
                      <a:gd name="connsiteX2" fmla="*/ 19466 w 19466"/>
                      <a:gd name="connsiteY2" fmla="*/ 20251 h 20251"/>
                      <a:gd name="connsiteX3" fmla="*/ 13608 w 19466"/>
                      <a:gd name="connsiteY3" fmla="*/ 10169 h 20251"/>
                    </a:gdLst>
                    <a:ahLst/>
                    <a:cxnLst>
                      <a:cxn ang="0">
                        <a:pos x="connsiteX0" y="connsiteY0"/>
                      </a:cxn>
                      <a:cxn ang="0">
                        <a:pos x="connsiteX1" y="connsiteY1"/>
                      </a:cxn>
                      <a:cxn ang="0">
                        <a:pos x="connsiteX2" y="connsiteY2"/>
                      </a:cxn>
                      <a:cxn ang="0">
                        <a:pos x="connsiteX3" y="connsiteY3"/>
                      </a:cxn>
                    </a:cxnLst>
                    <a:rect l="l" t="t" r="r" b="b"/>
                    <a:pathLst>
                      <a:path w="19466" h="20251">
                        <a:moveTo>
                          <a:pt x="13608" y="10169"/>
                        </a:moveTo>
                        <a:cubicBezTo>
                          <a:pt x="11700" y="9352"/>
                          <a:pt x="-1379" y="-3183"/>
                          <a:pt x="119" y="768"/>
                        </a:cubicBezTo>
                        <a:lnTo>
                          <a:pt x="19466" y="20251"/>
                        </a:lnTo>
                        <a:cubicBezTo>
                          <a:pt x="15243" y="15483"/>
                          <a:pt x="14425" y="12894"/>
                          <a:pt x="13608" y="10169"/>
                        </a:cubicBezTo>
                        <a:close/>
                      </a:path>
                    </a:pathLst>
                  </a:custGeom>
                  <a:solidFill>
                    <a:srgbClr val="FFD61D"/>
                  </a:solidFill>
                  <a:ln w="0" cap="flat">
                    <a:noFill/>
                    <a:prstDash val="solid"/>
                    <a:miter/>
                  </a:ln>
                </p:spPr>
                <p:txBody>
                  <a:bodyPr rtlCol="0" anchor="ctr"/>
                  <a:lstStyle/>
                  <a:p>
                    <a:endParaRPr lang="en-US"/>
                  </a:p>
                </p:txBody>
              </p:sp>
              <p:sp>
                <p:nvSpPr>
                  <p:cNvPr id="1597" name="Freeform: Shape 736">
                    <a:extLst>
                      <a:ext uri="{FF2B5EF4-FFF2-40B4-BE49-F238E27FC236}">
                        <a16:creationId xmlns:a16="http://schemas.microsoft.com/office/drawing/2014/main" id="{31CE43BE-7F30-7DE2-3E2B-900D354D21A5}"/>
                      </a:ext>
                    </a:extLst>
                  </p:cNvPr>
                  <p:cNvSpPr/>
                  <p:nvPr/>
                </p:nvSpPr>
                <p:spPr>
                  <a:xfrm>
                    <a:off x="5163509" y="4280978"/>
                    <a:ext cx="8719" cy="8174"/>
                  </a:xfrm>
                  <a:custGeom>
                    <a:avLst/>
                    <a:gdLst>
                      <a:gd name="connsiteX0" fmla="*/ 8720 w 8719"/>
                      <a:gd name="connsiteY0" fmla="*/ 8175 h 8174"/>
                      <a:gd name="connsiteX1" fmla="*/ 0 w 8719"/>
                      <a:gd name="connsiteY1" fmla="*/ 0 h 8174"/>
                      <a:gd name="connsiteX2" fmla="*/ 8720 w 8719"/>
                      <a:gd name="connsiteY2" fmla="*/ 8175 h 8174"/>
                    </a:gdLst>
                    <a:ahLst/>
                    <a:cxnLst>
                      <a:cxn ang="0">
                        <a:pos x="connsiteX0" y="connsiteY0"/>
                      </a:cxn>
                      <a:cxn ang="0">
                        <a:pos x="connsiteX1" y="connsiteY1"/>
                      </a:cxn>
                      <a:cxn ang="0">
                        <a:pos x="connsiteX2" y="connsiteY2"/>
                      </a:cxn>
                    </a:cxnLst>
                    <a:rect l="l" t="t" r="r" b="b"/>
                    <a:pathLst>
                      <a:path w="8719" h="8174">
                        <a:moveTo>
                          <a:pt x="8720" y="8175"/>
                        </a:moveTo>
                        <a:lnTo>
                          <a:pt x="0" y="0"/>
                        </a:lnTo>
                        <a:cubicBezTo>
                          <a:pt x="2044" y="2180"/>
                          <a:pt x="4768" y="4769"/>
                          <a:pt x="8720" y="8175"/>
                        </a:cubicBezTo>
                        <a:close/>
                      </a:path>
                    </a:pathLst>
                  </a:custGeom>
                  <a:solidFill>
                    <a:srgbClr val="FFD61D"/>
                  </a:solidFill>
                  <a:ln w="0" cap="flat">
                    <a:noFill/>
                    <a:prstDash val="solid"/>
                    <a:miter/>
                  </a:ln>
                </p:spPr>
                <p:txBody>
                  <a:bodyPr rtlCol="0" anchor="ctr"/>
                  <a:lstStyle/>
                  <a:p>
                    <a:endParaRPr lang="en-US"/>
                  </a:p>
                </p:txBody>
              </p:sp>
              <p:sp>
                <p:nvSpPr>
                  <p:cNvPr id="1598" name="Freeform: Shape 737">
                    <a:extLst>
                      <a:ext uri="{FF2B5EF4-FFF2-40B4-BE49-F238E27FC236}">
                        <a16:creationId xmlns:a16="http://schemas.microsoft.com/office/drawing/2014/main" id="{37D1F18D-844B-B0FC-539A-BEAE86D6B1AA}"/>
                      </a:ext>
                    </a:extLst>
                  </p:cNvPr>
                  <p:cNvSpPr/>
                  <p:nvPr/>
                </p:nvSpPr>
                <p:spPr>
                  <a:xfrm>
                    <a:off x="5157242" y="4269533"/>
                    <a:ext cx="720" cy="1404"/>
                  </a:xfrm>
                  <a:custGeom>
                    <a:avLst/>
                    <a:gdLst>
                      <a:gd name="connsiteX0" fmla="*/ 0 w 720"/>
                      <a:gd name="connsiteY0" fmla="*/ 0 h 1404"/>
                      <a:gd name="connsiteX1" fmla="*/ 409 w 720"/>
                      <a:gd name="connsiteY1" fmla="*/ 1363 h 1404"/>
                      <a:gd name="connsiteX2" fmla="*/ 0 w 720"/>
                      <a:gd name="connsiteY2" fmla="*/ 0 h 1404"/>
                    </a:gdLst>
                    <a:ahLst/>
                    <a:cxnLst>
                      <a:cxn ang="0">
                        <a:pos x="connsiteX0" y="connsiteY0"/>
                      </a:cxn>
                      <a:cxn ang="0">
                        <a:pos x="connsiteX1" y="connsiteY1"/>
                      </a:cxn>
                      <a:cxn ang="0">
                        <a:pos x="connsiteX2" y="connsiteY2"/>
                      </a:cxn>
                    </a:cxnLst>
                    <a:rect l="l" t="t" r="r" b="b"/>
                    <a:pathLst>
                      <a:path w="720" h="1404">
                        <a:moveTo>
                          <a:pt x="0" y="0"/>
                        </a:moveTo>
                        <a:cubicBezTo>
                          <a:pt x="0" y="0"/>
                          <a:pt x="273" y="954"/>
                          <a:pt x="409" y="1363"/>
                        </a:cubicBezTo>
                        <a:cubicBezTo>
                          <a:pt x="817" y="1499"/>
                          <a:pt x="954" y="1363"/>
                          <a:pt x="0" y="0"/>
                        </a:cubicBezTo>
                        <a:close/>
                      </a:path>
                    </a:pathLst>
                  </a:custGeom>
                  <a:solidFill>
                    <a:srgbClr val="FFD61D"/>
                  </a:solidFill>
                  <a:ln w="0" cap="flat">
                    <a:noFill/>
                    <a:prstDash val="solid"/>
                    <a:miter/>
                  </a:ln>
                </p:spPr>
                <p:txBody>
                  <a:bodyPr rtlCol="0" anchor="ctr"/>
                  <a:lstStyle/>
                  <a:p>
                    <a:endParaRPr lang="en-US"/>
                  </a:p>
                </p:txBody>
              </p:sp>
              <p:sp>
                <p:nvSpPr>
                  <p:cNvPr id="1599" name="Freeform: Shape 738">
                    <a:extLst>
                      <a:ext uri="{FF2B5EF4-FFF2-40B4-BE49-F238E27FC236}">
                        <a16:creationId xmlns:a16="http://schemas.microsoft.com/office/drawing/2014/main" id="{D965CA5E-7E4B-0CE7-ACCA-3389D35961A9}"/>
                      </a:ext>
                    </a:extLst>
                  </p:cNvPr>
                  <p:cNvSpPr/>
                  <p:nvPr/>
                </p:nvSpPr>
                <p:spPr>
                  <a:xfrm>
                    <a:off x="4975217" y="3897037"/>
                    <a:ext cx="7281" cy="15940"/>
                  </a:xfrm>
                  <a:custGeom>
                    <a:avLst/>
                    <a:gdLst>
                      <a:gd name="connsiteX0" fmla="*/ 6949 w 7281"/>
                      <a:gd name="connsiteY0" fmla="*/ 15941 h 15940"/>
                      <a:gd name="connsiteX1" fmla="*/ 0 w 7281"/>
                      <a:gd name="connsiteY1" fmla="*/ 0 h 15940"/>
                      <a:gd name="connsiteX2" fmla="*/ 6949 w 7281"/>
                      <a:gd name="connsiteY2" fmla="*/ 15941 h 15940"/>
                    </a:gdLst>
                    <a:ahLst/>
                    <a:cxnLst>
                      <a:cxn ang="0">
                        <a:pos x="connsiteX0" y="connsiteY0"/>
                      </a:cxn>
                      <a:cxn ang="0">
                        <a:pos x="connsiteX1" y="connsiteY1"/>
                      </a:cxn>
                      <a:cxn ang="0">
                        <a:pos x="connsiteX2" y="connsiteY2"/>
                      </a:cxn>
                    </a:cxnLst>
                    <a:rect l="l" t="t" r="r" b="b"/>
                    <a:pathLst>
                      <a:path w="7281" h="15940">
                        <a:moveTo>
                          <a:pt x="6949" y="15941"/>
                        </a:moveTo>
                        <a:cubicBezTo>
                          <a:pt x="8720" y="15532"/>
                          <a:pt x="2997" y="5177"/>
                          <a:pt x="0" y="0"/>
                        </a:cubicBezTo>
                        <a:cubicBezTo>
                          <a:pt x="1771" y="4496"/>
                          <a:pt x="4087" y="10899"/>
                          <a:pt x="6949" y="15941"/>
                        </a:cubicBezTo>
                        <a:close/>
                      </a:path>
                    </a:pathLst>
                  </a:custGeom>
                  <a:solidFill>
                    <a:srgbClr val="FFD61D"/>
                  </a:solidFill>
                  <a:ln w="0" cap="flat">
                    <a:noFill/>
                    <a:prstDash val="solid"/>
                    <a:miter/>
                  </a:ln>
                </p:spPr>
                <p:txBody>
                  <a:bodyPr rtlCol="0" anchor="ctr"/>
                  <a:lstStyle/>
                  <a:p>
                    <a:endParaRPr lang="en-US"/>
                  </a:p>
                </p:txBody>
              </p:sp>
              <p:sp>
                <p:nvSpPr>
                  <p:cNvPr id="1600" name="Freeform: Shape 739">
                    <a:extLst>
                      <a:ext uri="{FF2B5EF4-FFF2-40B4-BE49-F238E27FC236}">
                        <a16:creationId xmlns:a16="http://schemas.microsoft.com/office/drawing/2014/main" id="{9A12D07B-03F7-B0C5-31A0-26B8F1102FCD}"/>
                      </a:ext>
                    </a:extLst>
                  </p:cNvPr>
                  <p:cNvSpPr/>
                  <p:nvPr/>
                </p:nvSpPr>
                <p:spPr>
                  <a:xfrm>
                    <a:off x="4835838" y="3479308"/>
                    <a:ext cx="953" cy="10627"/>
                  </a:xfrm>
                  <a:custGeom>
                    <a:avLst/>
                    <a:gdLst>
                      <a:gd name="connsiteX0" fmla="*/ 954 w 953"/>
                      <a:gd name="connsiteY0" fmla="*/ 10627 h 10627"/>
                      <a:gd name="connsiteX1" fmla="*/ 0 w 953"/>
                      <a:gd name="connsiteY1" fmla="*/ 0 h 10627"/>
                      <a:gd name="connsiteX2" fmla="*/ 954 w 953"/>
                      <a:gd name="connsiteY2" fmla="*/ 10627 h 10627"/>
                    </a:gdLst>
                    <a:ahLst/>
                    <a:cxnLst>
                      <a:cxn ang="0">
                        <a:pos x="connsiteX0" y="connsiteY0"/>
                      </a:cxn>
                      <a:cxn ang="0">
                        <a:pos x="connsiteX1" y="connsiteY1"/>
                      </a:cxn>
                      <a:cxn ang="0">
                        <a:pos x="connsiteX2" y="connsiteY2"/>
                      </a:cxn>
                    </a:cxnLst>
                    <a:rect l="l" t="t" r="r" b="b"/>
                    <a:pathLst>
                      <a:path w="953" h="10627">
                        <a:moveTo>
                          <a:pt x="954" y="10627"/>
                        </a:moveTo>
                        <a:lnTo>
                          <a:pt x="0" y="0"/>
                        </a:lnTo>
                        <a:cubicBezTo>
                          <a:pt x="0" y="3815"/>
                          <a:pt x="0" y="5722"/>
                          <a:pt x="954" y="10627"/>
                        </a:cubicBezTo>
                        <a:close/>
                      </a:path>
                    </a:pathLst>
                  </a:custGeom>
                  <a:solidFill>
                    <a:srgbClr val="FFD61D"/>
                  </a:solidFill>
                  <a:ln w="0" cap="flat">
                    <a:noFill/>
                    <a:prstDash val="solid"/>
                    <a:miter/>
                  </a:ln>
                </p:spPr>
                <p:txBody>
                  <a:bodyPr rtlCol="0" anchor="ctr"/>
                  <a:lstStyle/>
                  <a:p>
                    <a:endParaRPr lang="en-US"/>
                  </a:p>
                </p:txBody>
              </p:sp>
              <p:sp>
                <p:nvSpPr>
                  <p:cNvPr id="1601" name="Freeform: Shape 740">
                    <a:extLst>
                      <a:ext uri="{FF2B5EF4-FFF2-40B4-BE49-F238E27FC236}">
                        <a16:creationId xmlns:a16="http://schemas.microsoft.com/office/drawing/2014/main" id="{1FF85B25-AF14-E728-2881-713A5B530F6C}"/>
                      </a:ext>
                    </a:extLst>
                  </p:cNvPr>
                  <p:cNvSpPr/>
                  <p:nvPr/>
                </p:nvSpPr>
                <p:spPr>
                  <a:xfrm>
                    <a:off x="4756134" y="3335705"/>
                    <a:ext cx="1226" cy="2043"/>
                  </a:xfrm>
                  <a:custGeom>
                    <a:avLst/>
                    <a:gdLst>
                      <a:gd name="connsiteX0" fmla="*/ 1226 w 1226"/>
                      <a:gd name="connsiteY0" fmla="*/ 2044 h 2043"/>
                      <a:gd name="connsiteX1" fmla="*/ 0 w 1226"/>
                      <a:gd name="connsiteY1" fmla="*/ 0 h 2043"/>
                      <a:gd name="connsiteX2" fmla="*/ 1226 w 1226"/>
                      <a:gd name="connsiteY2" fmla="*/ 2044 h 2043"/>
                    </a:gdLst>
                    <a:ahLst/>
                    <a:cxnLst>
                      <a:cxn ang="0">
                        <a:pos x="connsiteX0" y="connsiteY0"/>
                      </a:cxn>
                      <a:cxn ang="0">
                        <a:pos x="connsiteX1" y="connsiteY1"/>
                      </a:cxn>
                      <a:cxn ang="0">
                        <a:pos x="connsiteX2" y="connsiteY2"/>
                      </a:cxn>
                    </a:cxnLst>
                    <a:rect l="l" t="t" r="r" b="b"/>
                    <a:pathLst>
                      <a:path w="1226" h="2043">
                        <a:moveTo>
                          <a:pt x="1226" y="2044"/>
                        </a:moveTo>
                        <a:cubicBezTo>
                          <a:pt x="1226" y="2044"/>
                          <a:pt x="409" y="1090"/>
                          <a:pt x="0" y="0"/>
                        </a:cubicBezTo>
                        <a:cubicBezTo>
                          <a:pt x="409" y="954"/>
                          <a:pt x="818" y="1635"/>
                          <a:pt x="1226" y="2044"/>
                        </a:cubicBezTo>
                        <a:close/>
                      </a:path>
                    </a:pathLst>
                  </a:custGeom>
                  <a:solidFill>
                    <a:srgbClr val="FFD61D"/>
                  </a:solidFill>
                  <a:ln w="0" cap="flat">
                    <a:noFill/>
                    <a:prstDash val="solid"/>
                    <a:miter/>
                  </a:ln>
                </p:spPr>
                <p:txBody>
                  <a:bodyPr rtlCol="0" anchor="ctr"/>
                  <a:lstStyle/>
                  <a:p>
                    <a:endParaRPr lang="en-US"/>
                  </a:p>
                </p:txBody>
              </p:sp>
              <p:sp>
                <p:nvSpPr>
                  <p:cNvPr id="1602" name="Freeform: Shape 741">
                    <a:extLst>
                      <a:ext uri="{FF2B5EF4-FFF2-40B4-BE49-F238E27FC236}">
                        <a16:creationId xmlns:a16="http://schemas.microsoft.com/office/drawing/2014/main" id="{5DBBB397-CC90-DF0B-5397-F6980E1C25B6}"/>
                      </a:ext>
                    </a:extLst>
                  </p:cNvPr>
                  <p:cNvSpPr/>
                  <p:nvPr/>
                </p:nvSpPr>
                <p:spPr>
                  <a:xfrm>
                    <a:off x="4745507" y="3284613"/>
                    <a:ext cx="10627" cy="51364"/>
                  </a:xfrm>
                  <a:custGeom>
                    <a:avLst/>
                    <a:gdLst>
                      <a:gd name="connsiteX0" fmla="*/ 10627 w 10627"/>
                      <a:gd name="connsiteY0" fmla="*/ 51228 h 51364"/>
                      <a:gd name="connsiteX1" fmla="*/ 2997 w 10627"/>
                      <a:gd name="connsiteY1" fmla="*/ 13761 h 51364"/>
                      <a:gd name="connsiteX2" fmla="*/ 3815 w 10627"/>
                      <a:gd name="connsiteY2" fmla="*/ 14715 h 51364"/>
                      <a:gd name="connsiteX3" fmla="*/ 0 w 10627"/>
                      <a:gd name="connsiteY3" fmla="*/ 0 h 51364"/>
                      <a:gd name="connsiteX4" fmla="*/ 10627 w 10627"/>
                      <a:gd name="connsiteY4" fmla="*/ 51365 h 513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27" h="51364">
                        <a:moveTo>
                          <a:pt x="10627" y="51228"/>
                        </a:moveTo>
                        <a:cubicBezTo>
                          <a:pt x="7902" y="44280"/>
                          <a:pt x="6540" y="21527"/>
                          <a:pt x="2997" y="13761"/>
                        </a:cubicBezTo>
                        <a:lnTo>
                          <a:pt x="3815" y="14715"/>
                        </a:lnTo>
                        <a:lnTo>
                          <a:pt x="0" y="0"/>
                        </a:lnTo>
                        <a:cubicBezTo>
                          <a:pt x="2453" y="14033"/>
                          <a:pt x="7085" y="43599"/>
                          <a:pt x="10627" y="51365"/>
                        </a:cubicBezTo>
                        <a:close/>
                      </a:path>
                    </a:pathLst>
                  </a:custGeom>
                  <a:solidFill>
                    <a:srgbClr val="FFD61D"/>
                  </a:solidFill>
                  <a:ln w="0" cap="flat">
                    <a:noFill/>
                    <a:prstDash val="solid"/>
                    <a:miter/>
                  </a:ln>
                </p:spPr>
                <p:txBody>
                  <a:bodyPr rtlCol="0" anchor="ctr"/>
                  <a:lstStyle/>
                  <a:p>
                    <a:endParaRPr lang="en-US"/>
                  </a:p>
                </p:txBody>
              </p:sp>
            </p:grpSp>
          </p:grpSp>
          <p:grpSp>
            <p:nvGrpSpPr>
              <p:cNvPr id="974" name="Graphic 355">
                <a:extLst>
                  <a:ext uri="{FF2B5EF4-FFF2-40B4-BE49-F238E27FC236}">
                    <a16:creationId xmlns:a16="http://schemas.microsoft.com/office/drawing/2014/main" id="{2935DF2C-6598-3277-2319-A490BBCBE55A}"/>
                  </a:ext>
                </a:extLst>
              </p:cNvPr>
              <p:cNvGrpSpPr/>
              <p:nvPr/>
            </p:nvGrpSpPr>
            <p:grpSpPr>
              <a:xfrm>
                <a:off x="6565478" y="3457082"/>
                <a:ext cx="403505" cy="501520"/>
                <a:chOff x="6565478" y="3457082"/>
                <a:chExt cx="403505" cy="501520"/>
              </a:xfrm>
            </p:grpSpPr>
            <p:sp>
              <p:nvSpPr>
                <p:cNvPr id="1353" name="Freeform: Shape 743">
                  <a:extLst>
                    <a:ext uri="{FF2B5EF4-FFF2-40B4-BE49-F238E27FC236}">
                      <a16:creationId xmlns:a16="http://schemas.microsoft.com/office/drawing/2014/main" id="{E4ACCC29-E7FB-B4D2-3375-4C5123E0095C}"/>
                    </a:ext>
                  </a:extLst>
                </p:cNvPr>
                <p:cNvSpPr/>
                <p:nvPr/>
              </p:nvSpPr>
              <p:spPr>
                <a:xfrm>
                  <a:off x="6619568" y="3500290"/>
                  <a:ext cx="319632" cy="408192"/>
                </a:xfrm>
                <a:custGeom>
                  <a:avLst/>
                  <a:gdLst>
                    <a:gd name="connsiteX0" fmla="*/ 319633 w 319632"/>
                    <a:gd name="connsiteY0" fmla="*/ 204096 h 408192"/>
                    <a:gd name="connsiteX1" fmla="*/ 159816 w 319632"/>
                    <a:gd name="connsiteY1" fmla="*/ 408193 h 408192"/>
                    <a:gd name="connsiteX2" fmla="*/ 0 w 319632"/>
                    <a:gd name="connsiteY2" fmla="*/ 204096 h 408192"/>
                    <a:gd name="connsiteX3" fmla="*/ 159816 w 319632"/>
                    <a:gd name="connsiteY3" fmla="*/ 0 h 408192"/>
                    <a:gd name="connsiteX4" fmla="*/ 319633 w 319632"/>
                    <a:gd name="connsiteY4" fmla="*/ 204096 h 408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9632" h="408192">
                      <a:moveTo>
                        <a:pt x="319633" y="204096"/>
                      </a:moveTo>
                      <a:cubicBezTo>
                        <a:pt x="319633" y="316816"/>
                        <a:pt x="248080" y="408193"/>
                        <a:pt x="159816" y="408193"/>
                      </a:cubicBezTo>
                      <a:cubicBezTo>
                        <a:pt x="71552" y="408193"/>
                        <a:pt x="0" y="316816"/>
                        <a:pt x="0" y="204096"/>
                      </a:cubicBezTo>
                      <a:cubicBezTo>
                        <a:pt x="0" y="91377"/>
                        <a:pt x="71552" y="0"/>
                        <a:pt x="159816" y="0"/>
                      </a:cubicBezTo>
                      <a:cubicBezTo>
                        <a:pt x="248080" y="0"/>
                        <a:pt x="319633" y="91377"/>
                        <a:pt x="319633" y="204096"/>
                      </a:cubicBezTo>
                      <a:close/>
                    </a:path>
                  </a:pathLst>
                </a:custGeom>
                <a:solidFill>
                  <a:srgbClr val="00A3E9"/>
                </a:solidFill>
                <a:ln w="0" cap="flat">
                  <a:noFill/>
                  <a:prstDash val="solid"/>
                  <a:miter/>
                </a:ln>
              </p:spPr>
              <p:txBody>
                <a:bodyPr rtlCol="0" anchor="ctr"/>
                <a:lstStyle/>
                <a:p>
                  <a:endParaRPr lang="en-US"/>
                </a:p>
              </p:txBody>
            </p:sp>
            <p:grpSp>
              <p:nvGrpSpPr>
                <p:cNvPr id="1354" name="Graphic 355">
                  <a:extLst>
                    <a:ext uri="{FF2B5EF4-FFF2-40B4-BE49-F238E27FC236}">
                      <a16:creationId xmlns:a16="http://schemas.microsoft.com/office/drawing/2014/main" id="{E5F026D0-0382-13AC-4899-298961E44959}"/>
                    </a:ext>
                  </a:extLst>
                </p:cNvPr>
                <p:cNvGrpSpPr/>
                <p:nvPr/>
              </p:nvGrpSpPr>
              <p:grpSpPr>
                <a:xfrm>
                  <a:off x="6565478" y="3457082"/>
                  <a:ext cx="403505" cy="501520"/>
                  <a:chOff x="6565478" y="3457082"/>
                  <a:chExt cx="403505" cy="501520"/>
                </a:xfrm>
                <a:solidFill>
                  <a:srgbClr val="1DADEB"/>
                </a:solidFill>
              </p:grpSpPr>
              <p:sp>
                <p:nvSpPr>
                  <p:cNvPr id="1355" name="Freeform: Shape 745">
                    <a:extLst>
                      <a:ext uri="{FF2B5EF4-FFF2-40B4-BE49-F238E27FC236}">
                        <a16:creationId xmlns:a16="http://schemas.microsoft.com/office/drawing/2014/main" id="{ADCE9491-15C9-CCA6-FEAA-4BE9B1077150}"/>
                      </a:ext>
                    </a:extLst>
                  </p:cNvPr>
                  <p:cNvSpPr/>
                  <p:nvPr/>
                </p:nvSpPr>
                <p:spPr>
                  <a:xfrm>
                    <a:off x="6952280" y="3671551"/>
                    <a:ext cx="12262" cy="32835"/>
                  </a:xfrm>
                  <a:custGeom>
                    <a:avLst/>
                    <a:gdLst>
                      <a:gd name="connsiteX0" fmla="*/ 2180 w 12262"/>
                      <a:gd name="connsiteY0" fmla="*/ 2725 h 32835"/>
                      <a:gd name="connsiteX1" fmla="*/ 0 w 12262"/>
                      <a:gd name="connsiteY1" fmla="*/ 7085 h 32835"/>
                      <a:gd name="connsiteX2" fmla="*/ 5177 w 12262"/>
                      <a:gd name="connsiteY2" fmla="*/ 13216 h 32835"/>
                      <a:gd name="connsiteX3" fmla="*/ 2316 w 12262"/>
                      <a:gd name="connsiteY3" fmla="*/ 16758 h 32835"/>
                      <a:gd name="connsiteX4" fmla="*/ 5723 w 12262"/>
                      <a:gd name="connsiteY4" fmla="*/ 27113 h 32835"/>
                      <a:gd name="connsiteX5" fmla="*/ 6267 w 12262"/>
                      <a:gd name="connsiteY5" fmla="*/ 20846 h 32835"/>
                      <a:gd name="connsiteX6" fmla="*/ 10355 w 12262"/>
                      <a:gd name="connsiteY6" fmla="*/ 32835 h 32835"/>
                      <a:gd name="connsiteX7" fmla="*/ 9537 w 12262"/>
                      <a:gd name="connsiteY7" fmla="*/ 21390 h 32835"/>
                      <a:gd name="connsiteX8" fmla="*/ 10900 w 12262"/>
                      <a:gd name="connsiteY8" fmla="*/ 21935 h 32835"/>
                      <a:gd name="connsiteX9" fmla="*/ 10218 w 12262"/>
                      <a:gd name="connsiteY9" fmla="*/ 12398 h 32835"/>
                      <a:gd name="connsiteX10" fmla="*/ 12262 w 12262"/>
                      <a:gd name="connsiteY10" fmla="*/ 14442 h 32835"/>
                      <a:gd name="connsiteX11" fmla="*/ 2316 w 12262"/>
                      <a:gd name="connsiteY11" fmla="*/ 0 h 32835"/>
                      <a:gd name="connsiteX12" fmla="*/ 2316 w 12262"/>
                      <a:gd name="connsiteY12" fmla="*/ 2861 h 32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262" h="32835">
                        <a:moveTo>
                          <a:pt x="2180" y="2725"/>
                        </a:moveTo>
                        <a:cubicBezTo>
                          <a:pt x="2861" y="5450"/>
                          <a:pt x="1090" y="8038"/>
                          <a:pt x="0" y="7085"/>
                        </a:cubicBezTo>
                        <a:cubicBezTo>
                          <a:pt x="3270" y="12398"/>
                          <a:pt x="0" y="12807"/>
                          <a:pt x="5177" y="13216"/>
                        </a:cubicBezTo>
                        <a:cubicBezTo>
                          <a:pt x="7766" y="16758"/>
                          <a:pt x="4496" y="20709"/>
                          <a:pt x="2316" y="16758"/>
                        </a:cubicBezTo>
                        <a:lnTo>
                          <a:pt x="5723" y="27113"/>
                        </a:lnTo>
                        <a:lnTo>
                          <a:pt x="6267" y="20846"/>
                        </a:lnTo>
                        <a:cubicBezTo>
                          <a:pt x="10491" y="22480"/>
                          <a:pt x="5450" y="30928"/>
                          <a:pt x="10355" y="32835"/>
                        </a:cubicBezTo>
                        <a:lnTo>
                          <a:pt x="9537" y="21390"/>
                        </a:lnTo>
                        <a:lnTo>
                          <a:pt x="10900" y="21935"/>
                        </a:lnTo>
                        <a:cubicBezTo>
                          <a:pt x="9265" y="19347"/>
                          <a:pt x="9673" y="14306"/>
                          <a:pt x="10218" y="12398"/>
                        </a:cubicBezTo>
                        <a:cubicBezTo>
                          <a:pt x="10900" y="12671"/>
                          <a:pt x="11990" y="12398"/>
                          <a:pt x="12262" y="14442"/>
                        </a:cubicBezTo>
                        <a:cubicBezTo>
                          <a:pt x="11581" y="409"/>
                          <a:pt x="4769" y="11172"/>
                          <a:pt x="2316" y="0"/>
                        </a:cubicBezTo>
                        <a:cubicBezTo>
                          <a:pt x="2452" y="681"/>
                          <a:pt x="2589" y="1635"/>
                          <a:pt x="2316" y="2861"/>
                        </a:cubicBezTo>
                        <a:close/>
                      </a:path>
                    </a:pathLst>
                  </a:custGeom>
                  <a:solidFill>
                    <a:srgbClr val="1DADEB"/>
                  </a:solidFill>
                  <a:ln w="0" cap="flat">
                    <a:noFill/>
                    <a:prstDash val="solid"/>
                    <a:miter/>
                  </a:ln>
                </p:spPr>
                <p:txBody>
                  <a:bodyPr rtlCol="0" anchor="ctr"/>
                  <a:lstStyle/>
                  <a:p>
                    <a:endParaRPr lang="en-US"/>
                  </a:p>
                </p:txBody>
              </p:sp>
              <p:sp>
                <p:nvSpPr>
                  <p:cNvPr id="1356" name="Freeform: Shape 746">
                    <a:extLst>
                      <a:ext uri="{FF2B5EF4-FFF2-40B4-BE49-F238E27FC236}">
                        <a16:creationId xmlns:a16="http://schemas.microsoft.com/office/drawing/2014/main" id="{C2A1F88D-4BA0-CFA0-D764-547C250EC23B}"/>
                      </a:ext>
                    </a:extLst>
                  </p:cNvPr>
                  <p:cNvSpPr/>
                  <p:nvPr/>
                </p:nvSpPr>
                <p:spPr>
                  <a:xfrm>
                    <a:off x="6945876" y="3643964"/>
                    <a:ext cx="23107" cy="28131"/>
                  </a:xfrm>
                  <a:custGeom>
                    <a:avLst/>
                    <a:gdLst>
                      <a:gd name="connsiteX0" fmla="*/ 17167 w 23107"/>
                      <a:gd name="connsiteY0" fmla="*/ 17369 h 28131"/>
                      <a:gd name="connsiteX1" fmla="*/ 11309 w 23107"/>
                      <a:gd name="connsiteY1" fmla="*/ 13418 h 28131"/>
                      <a:gd name="connsiteX2" fmla="*/ 11036 w 23107"/>
                      <a:gd name="connsiteY2" fmla="*/ 5106 h 28131"/>
                      <a:gd name="connsiteX3" fmla="*/ 5995 w 23107"/>
                      <a:gd name="connsiteY3" fmla="*/ 4153 h 28131"/>
                      <a:gd name="connsiteX4" fmla="*/ 7357 w 23107"/>
                      <a:gd name="connsiteY4" fmla="*/ 7559 h 28131"/>
                      <a:gd name="connsiteX5" fmla="*/ 0 w 23107"/>
                      <a:gd name="connsiteY5" fmla="*/ 610 h 28131"/>
                      <a:gd name="connsiteX6" fmla="*/ 5450 w 23107"/>
                      <a:gd name="connsiteY6" fmla="*/ 10829 h 28131"/>
                      <a:gd name="connsiteX7" fmla="*/ 4769 w 23107"/>
                      <a:gd name="connsiteY7" fmla="*/ 23772 h 28131"/>
                      <a:gd name="connsiteX8" fmla="*/ 8720 w 23107"/>
                      <a:gd name="connsiteY8" fmla="*/ 27451 h 28131"/>
                      <a:gd name="connsiteX9" fmla="*/ 8447 w 23107"/>
                      <a:gd name="connsiteY9" fmla="*/ 25952 h 28131"/>
                      <a:gd name="connsiteX10" fmla="*/ 14170 w 23107"/>
                      <a:gd name="connsiteY10" fmla="*/ 24999 h 28131"/>
                      <a:gd name="connsiteX11" fmla="*/ 12671 w 23107"/>
                      <a:gd name="connsiteY11" fmla="*/ 19412 h 28131"/>
                      <a:gd name="connsiteX12" fmla="*/ 20573 w 23107"/>
                      <a:gd name="connsiteY12" fmla="*/ 28132 h 28131"/>
                      <a:gd name="connsiteX13" fmla="*/ 22753 w 23107"/>
                      <a:gd name="connsiteY13" fmla="*/ 10965 h 28131"/>
                      <a:gd name="connsiteX14" fmla="*/ 17303 w 23107"/>
                      <a:gd name="connsiteY14" fmla="*/ 17369 h 2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107" h="28131">
                        <a:moveTo>
                          <a:pt x="17167" y="17369"/>
                        </a:moveTo>
                        <a:cubicBezTo>
                          <a:pt x="15259" y="16006"/>
                          <a:pt x="13352" y="14644"/>
                          <a:pt x="11309" y="13418"/>
                        </a:cubicBezTo>
                        <a:lnTo>
                          <a:pt x="11036" y="5106"/>
                        </a:lnTo>
                        <a:cubicBezTo>
                          <a:pt x="9265" y="5379"/>
                          <a:pt x="6676" y="-71"/>
                          <a:pt x="5995" y="4153"/>
                        </a:cubicBezTo>
                        <a:cubicBezTo>
                          <a:pt x="6404" y="4834"/>
                          <a:pt x="7221" y="6197"/>
                          <a:pt x="7357" y="7559"/>
                        </a:cubicBezTo>
                        <a:cubicBezTo>
                          <a:pt x="3406" y="7423"/>
                          <a:pt x="3406" y="-2523"/>
                          <a:pt x="0" y="610"/>
                        </a:cubicBezTo>
                        <a:cubicBezTo>
                          <a:pt x="2180" y="6469"/>
                          <a:pt x="1635" y="7559"/>
                          <a:pt x="5450" y="10829"/>
                        </a:cubicBezTo>
                        <a:cubicBezTo>
                          <a:pt x="6404" y="16551"/>
                          <a:pt x="5858" y="20911"/>
                          <a:pt x="4769" y="23772"/>
                        </a:cubicBezTo>
                        <a:cubicBezTo>
                          <a:pt x="5586" y="25407"/>
                          <a:pt x="7902" y="25271"/>
                          <a:pt x="8720" y="27451"/>
                        </a:cubicBezTo>
                        <a:cubicBezTo>
                          <a:pt x="8720" y="26906"/>
                          <a:pt x="8584" y="26497"/>
                          <a:pt x="8447" y="25952"/>
                        </a:cubicBezTo>
                        <a:lnTo>
                          <a:pt x="14170" y="24999"/>
                        </a:lnTo>
                        <a:cubicBezTo>
                          <a:pt x="12671" y="23364"/>
                          <a:pt x="13079" y="21456"/>
                          <a:pt x="12671" y="19412"/>
                        </a:cubicBezTo>
                        <a:lnTo>
                          <a:pt x="20573" y="28132"/>
                        </a:lnTo>
                        <a:cubicBezTo>
                          <a:pt x="25478" y="24317"/>
                          <a:pt x="21527" y="15052"/>
                          <a:pt x="22753" y="10965"/>
                        </a:cubicBezTo>
                        <a:cubicBezTo>
                          <a:pt x="18802" y="16551"/>
                          <a:pt x="19756" y="7695"/>
                          <a:pt x="17303" y="17369"/>
                        </a:cubicBezTo>
                        <a:close/>
                      </a:path>
                    </a:pathLst>
                  </a:custGeom>
                  <a:solidFill>
                    <a:srgbClr val="1DADEB"/>
                  </a:solidFill>
                  <a:ln w="0" cap="flat">
                    <a:noFill/>
                    <a:prstDash val="solid"/>
                    <a:miter/>
                  </a:ln>
                </p:spPr>
                <p:txBody>
                  <a:bodyPr rtlCol="0" anchor="ctr"/>
                  <a:lstStyle/>
                  <a:p>
                    <a:endParaRPr lang="en-US"/>
                  </a:p>
                </p:txBody>
              </p:sp>
              <p:sp>
                <p:nvSpPr>
                  <p:cNvPr id="1357" name="Freeform: Shape 747">
                    <a:extLst>
                      <a:ext uri="{FF2B5EF4-FFF2-40B4-BE49-F238E27FC236}">
                        <a16:creationId xmlns:a16="http://schemas.microsoft.com/office/drawing/2014/main" id="{D1FF3279-9182-D69A-2AD7-60E6EBFC584D}"/>
                      </a:ext>
                    </a:extLst>
                  </p:cNvPr>
                  <p:cNvSpPr/>
                  <p:nvPr/>
                </p:nvSpPr>
                <p:spPr>
                  <a:xfrm>
                    <a:off x="6954460" y="3671278"/>
                    <a:ext cx="13624" cy="272"/>
                  </a:xfrm>
                  <a:custGeom>
                    <a:avLst/>
                    <a:gdLst>
                      <a:gd name="connsiteX0" fmla="*/ 0 w 13624"/>
                      <a:gd name="connsiteY0" fmla="*/ 0 h 272"/>
                      <a:gd name="connsiteX1" fmla="*/ 0 w 13624"/>
                      <a:gd name="connsiteY1" fmla="*/ 273 h 272"/>
                      <a:gd name="connsiteX2" fmla="*/ 0 w 13624"/>
                      <a:gd name="connsiteY2" fmla="*/ 0 h 272"/>
                    </a:gdLst>
                    <a:ahLst/>
                    <a:cxnLst>
                      <a:cxn ang="0">
                        <a:pos x="connsiteX0" y="connsiteY0"/>
                      </a:cxn>
                      <a:cxn ang="0">
                        <a:pos x="connsiteX1" y="connsiteY1"/>
                      </a:cxn>
                      <a:cxn ang="0">
                        <a:pos x="connsiteX2" y="connsiteY2"/>
                      </a:cxn>
                    </a:cxnLst>
                    <a:rect l="l" t="t" r="r" b="b"/>
                    <a:pathLst>
                      <a:path w="13624" h="272">
                        <a:moveTo>
                          <a:pt x="0" y="0"/>
                        </a:moveTo>
                        <a:cubicBezTo>
                          <a:pt x="0" y="0"/>
                          <a:pt x="0" y="136"/>
                          <a:pt x="0" y="273"/>
                        </a:cubicBezTo>
                        <a:cubicBezTo>
                          <a:pt x="0" y="273"/>
                          <a:pt x="0" y="0"/>
                          <a:pt x="0" y="0"/>
                        </a:cubicBezTo>
                        <a:close/>
                      </a:path>
                    </a:pathLst>
                  </a:custGeom>
                  <a:solidFill>
                    <a:srgbClr val="1DADEB"/>
                  </a:solidFill>
                  <a:ln w="0" cap="flat">
                    <a:noFill/>
                    <a:prstDash val="solid"/>
                    <a:miter/>
                  </a:ln>
                </p:spPr>
                <p:txBody>
                  <a:bodyPr rtlCol="0" anchor="ctr"/>
                  <a:lstStyle/>
                  <a:p>
                    <a:endParaRPr lang="en-US"/>
                  </a:p>
                </p:txBody>
              </p:sp>
              <p:sp>
                <p:nvSpPr>
                  <p:cNvPr id="1358" name="Freeform: Shape 748">
                    <a:extLst>
                      <a:ext uri="{FF2B5EF4-FFF2-40B4-BE49-F238E27FC236}">
                        <a16:creationId xmlns:a16="http://schemas.microsoft.com/office/drawing/2014/main" id="{C80DA637-3E0B-3E44-9506-251F8D5E2519}"/>
                      </a:ext>
                    </a:extLst>
                  </p:cNvPr>
                  <p:cNvSpPr/>
                  <p:nvPr/>
                </p:nvSpPr>
                <p:spPr>
                  <a:xfrm>
                    <a:off x="6650632" y="3789267"/>
                    <a:ext cx="15940" cy="22208"/>
                  </a:xfrm>
                  <a:custGeom>
                    <a:avLst/>
                    <a:gdLst>
                      <a:gd name="connsiteX0" fmla="*/ 8311 w 15940"/>
                      <a:gd name="connsiteY0" fmla="*/ 16350 h 22208"/>
                      <a:gd name="connsiteX1" fmla="*/ 11308 w 15940"/>
                      <a:gd name="connsiteY1" fmla="*/ 17576 h 22208"/>
                      <a:gd name="connsiteX2" fmla="*/ 3406 w 15940"/>
                      <a:gd name="connsiteY2" fmla="*/ 0 h 22208"/>
                      <a:gd name="connsiteX3" fmla="*/ 272 w 15940"/>
                      <a:gd name="connsiteY3" fmla="*/ 3951 h 22208"/>
                      <a:gd name="connsiteX4" fmla="*/ 4905 w 15940"/>
                      <a:gd name="connsiteY4" fmla="*/ 10082 h 22208"/>
                      <a:gd name="connsiteX5" fmla="*/ 2180 w 15940"/>
                      <a:gd name="connsiteY5" fmla="*/ 9810 h 22208"/>
                      <a:gd name="connsiteX6" fmla="*/ 0 w 15940"/>
                      <a:gd name="connsiteY6" fmla="*/ 15941 h 22208"/>
                      <a:gd name="connsiteX7" fmla="*/ 0 w 15940"/>
                      <a:gd name="connsiteY7" fmla="*/ 16213 h 22208"/>
                      <a:gd name="connsiteX8" fmla="*/ 15941 w 15940"/>
                      <a:gd name="connsiteY8" fmla="*/ 22208 h 22208"/>
                      <a:gd name="connsiteX9" fmla="*/ 8311 w 15940"/>
                      <a:gd name="connsiteY9" fmla="*/ 16213 h 22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940" h="22208">
                        <a:moveTo>
                          <a:pt x="8311" y="16350"/>
                        </a:moveTo>
                        <a:cubicBezTo>
                          <a:pt x="9128" y="17848"/>
                          <a:pt x="10627" y="17712"/>
                          <a:pt x="11308" y="17576"/>
                        </a:cubicBezTo>
                        <a:cubicBezTo>
                          <a:pt x="8720" y="11717"/>
                          <a:pt x="5450" y="6131"/>
                          <a:pt x="3406" y="0"/>
                        </a:cubicBezTo>
                        <a:cubicBezTo>
                          <a:pt x="2180" y="1090"/>
                          <a:pt x="2452" y="7085"/>
                          <a:pt x="272" y="3951"/>
                        </a:cubicBezTo>
                        <a:cubicBezTo>
                          <a:pt x="-817" y="6267"/>
                          <a:pt x="2725" y="10355"/>
                          <a:pt x="4905" y="10082"/>
                        </a:cubicBezTo>
                        <a:lnTo>
                          <a:pt x="2180" y="9810"/>
                        </a:lnTo>
                        <a:cubicBezTo>
                          <a:pt x="6812" y="12671"/>
                          <a:pt x="2861" y="17985"/>
                          <a:pt x="0" y="15941"/>
                        </a:cubicBezTo>
                        <a:lnTo>
                          <a:pt x="0" y="16213"/>
                        </a:lnTo>
                        <a:cubicBezTo>
                          <a:pt x="5586" y="18393"/>
                          <a:pt x="10491" y="20573"/>
                          <a:pt x="15941" y="22208"/>
                        </a:cubicBezTo>
                        <a:cubicBezTo>
                          <a:pt x="14306" y="18121"/>
                          <a:pt x="10763" y="21118"/>
                          <a:pt x="8311" y="16213"/>
                        </a:cubicBezTo>
                        <a:close/>
                      </a:path>
                    </a:pathLst>
                  </a:custGeom>
                  <a:solidFill>
                    <a:srgbClr val="1DADEB"/>
                  </a:solidFill>
                  <a:ln w="0" cap="flat">
                    <a:noFill/>
                    <a:prstDash val="solid"/>
                    <a:miter/>
                  </a:ln>
                </p:spPr>
                <p:txBody>
                  <a:bodyPr rtlCol="0" anchor="ctr"/>
                  <a:lstStyle/>
                  <a:p>
                    <a:endParaRPr lang="en-US"/>
                  </a:p>
                </p:txBody>
              </p:sp>
              <p:sp>
                <p:nvSpPr>
                  <p:cNvPr id="1359" name="Freeform: Shape 749">
                    <a:extLst>
                      <a:ext uri="{FF2B5EF4-FFF2-40B4-BE49-F238E27FC236}">
                        <a16:creationId xmlns:a16="http://schemas.microsoft.com/office/drawing/2014/main" id="{A6F34F1E-DCB9-D5C2-1844-BAA04347C189}"/>
                      </a:ext>
                    </a:extLst>
                  </p:cNvPr>
                  <p:cNvSpPr/>
                  <p:nvPr/>
                </p:nvSpPr>
                <p:spPr>
                  <a:xfrm>
                    <a:off x="6926666" y="3733679"/>
                    <a:ext cx="1362" cy="2884"/>
                  </a:xfrm>
                  <a:custGeom>
                    <a:avLst/>
                    <a:gdLst>
                      <a:gd name="connsiteX0" fmla="*/ 0 w 1362"/>
                      <a:gd name="connsiteY0" fmla="*/ 0 h 2884"/>
                      <a:gd name="connsiteX1" fmla="*/ 1363 w 1362"/>
                      <a:gd name="connsiteY1" fmla="*/ 2861 h 2884"/>
                      <a:gd name="connsiteX2" fmla="*/ 0 w 1362"/>
                      <a:gd name="connsiteY2" fmla="*/ 0 h 2884"/>
                    </a:gdLst>
                    <a:ahLst/>
                    <a:cxnLst>
                      <a:cxn ang="0">
                        <a:pos x="connsiteX0" y="connsiteY0"/>
                      </a:cxn>
                      <a:cxn ang="0">
                        <a:pos x="connsiteX1" y="connsiteY1"/>
                      </a:cxn>
                      <a:cxn ang="0">
                        <a:pos x="connsiteX2" y="connsiteY2"/>
                      </a:cxn>
                    </a:cxnLst>
                    <a:rect l="l" t="t" r="r" b="b"/>
                    <a:pathLst>
                      <a:path w="1362" h="2884">
                        <a:moveTo>
                          <a:pt x="0" y="0"/>
                        </a:moveTo>
                        <a:cubicBezTo>
                          <a:pt x="273" y="2589"/>
                          <a:pt x="681" y="2997"/>
                          <a:pt x="1363" y="2861"/>
                        </a:cubicBezTo>
                        <a:cubicBezTo>
                          <a:pt x="1090" y="1907"/>
                          <a:pt x="681" y="953"/>
                          <a:pt x="0" y="0"/>
                        </a:cubicBezTo>
                        <a:close/>
                      </a:path>
                    </a:pathLst>
                  </a:custGeom>
                  <a:solidFill>
                    <a:srgbClr val="1DADEB"/>
                  </a:solidFill>
                  <a:ln w="0" cap="flat">
                    <a:noFill/>
                    <a:prstDash val="solid"/>
                    <a:miter/>
                  </a:ln>
                </p:spPr>
                <p:txBody>
                  <a:bodyPr rtlCol="0" anchor="ctr"/>
                  <a:lstStyle/>
                  <a:p>
                    <a:endParaRPr lang="en-US"/>
                  </a:p>
                </p:txBody>
              </p:sp>
              <p:sp>
                <p:nvSpPr>
                  <p:cNvPr id="1360" name="Freeform: Shape 750">
                    <a:extLst>
                      <a:ext uri="{FF2B5EF4-FFF2-40B4-BE49-F238E27FC236}">
                        <a16:creationId xmlns:a16="http://schemas.microsoft.com/office/drawing/2014/main" id="{44705839-5915-5E38-55DD-C391ABAA7279}"/>
                      </a:ext>
                    </a:extLst>
                  </p:cNvPr>
                  <p:cNvSpPr/>
                  <p:nvPr/>
                </p:nvSpPr>
                <p:spPr>
                  <a:xfrm>
                    <a:off x="6670387" y="3812701"/>
                    <a:ext cx="4905" cy="1362"/>
                  </a:xfrm>
                  <a:custGeom>
                    <a:avLst/>
                    <a:gdLst>
                      <a:gd name="connsiteX0" fmla="*/ 0 w 4905"/>
                      <a:gd name="connsiteY0" fmla="*/ 0 h 1362"/>
                      <a:gd name="connsiteX1" fmla="*/ 4905 w 4905"/>
                      <a:gd name="connsiteY1" fmla="*/ 1363 h 1362"/>
                      <a:gd name="connsiteX2" fmla="*/ 0 w 4905"/>
                      <a:gd name="connsiteY2" fmla="*/ 0 h 1362"/>
                    </a:gdLst>
                    <a:ahLst/>
                    <a:cxnLst>
                      <a:cxn ang="0">
                        <a:pos x="connsiteX0" y="connsiteY0"/>
                      </a:cxn>
                      <a:cxn ang="0">
                        <a:pos x="connsiteX1" y="connsiteY1"/>
                      </a:cxn>
                      <a:cxn ang="0">
                        <a:pos x="connsiteX2" y="connsiteY2"/>
                      </a:cxn>
                    </a:cxnLst>
                    <a:rect l="l" t="t" r="r" b="b"/>
                    <a:pathLst>
                      <a:path w="4905" h="1362">
                        <a:moveTo>
                          <a:pt x="0" y="0"/>
                        </a:moveTo>
                        <a:lnTo>
                          <a:pt x="4905" y="1363"/>
                        </a:lnTo>
                        <a:cubicBezTo>
                          <a:pt x="3270" y="545"/>
                          <a:pt x="1499" y="136"/>
                          <a:pt x="0" y="0"/>
                        </a:cubicBezTo>
                        <a:close/>
                      </a:path>
                    </a:pathLst>
                  </a:custGeom>
                  <a:solidFill>
                    <a:srgbClr val="1DADEB"/>
                  </a:solidFill>
                  <a:ln w="0" cap="flat">
                    <a:noFill/>
                    <a:prstDash val="solid"/>
                    <a:miter/>
                  </a:ln>
                </p:spPr>
                <p:txBody>
                  <a:bodyPr rtlCol="0" anchor="ctr"/>
                  <a:lstStyle/>
                  <a:p>
                    <a:endParaRPr lang="en-US"/>
                  </a:p>
                </p:txBody>
              </p:sp>
              <p:sp>
                <p:nvSpPr>
                  <p:cNvPr id="1361" name="Freeform: Shape 751">
                    <a:extLst>
                      <a:ext uri="{FF2B5EF4-FFF2-40B4-BE49-F238E27FC236}">
                        <a16:creationId xmlns:a16="http://schemas.microsoft.com/office/drawing/2014/main" id="{B6EFDBF7-CE4D-D08C-E8AE-AA9C9A6EEBF0}"/>
                      </a:ext>
                    </a:extLst>
                  </p:cNvPr>
                  <p:cNvSpPr/>
                  <p:nvPr/>
                </p:nvSpPr>
                <p:spPr>
                  <a:xfrm>
                    <a:off x="6607851" y="3809840"/>
                    <a:ext cx="2452" cy="1634"/>
                  </a:xfrm>
                  <a:custGeom>
                    <a:avLst/>
                    <a:gdLst>
                      <a:gd name="connsiteX0" fmla="*/ 545 w 2452"/>
                      <a:gd name="connsiteY0" fmla="*/ 0 h 1634"/>
                      <a:gd name="connsiteX1" fmla="*/ 0 w 2452"/>
                      <a:gd name="connsiteY1" fmla="*/ 272 h 1634"/>
                      <a:gd name="connsiteX2" fmla="*/ 2452 w 2452"/>
                      <a:gd name="connsiteY2" fmla="*/ 1635 h 1634"/>
                      <a:gd name="connsiteX3" fmla="*/ 2452 w 2452"/>
                      <a:gd name="connsiteY3" fmla="*/ 1635 h 1634"/>
                      <a:gd name="connsiteX4" fmla="*/ 545 w 2452"/>
                      <a:gd name="connsiteY4" fmla="*/ 0 h 16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52" h="1634">
                        <a:moveTo>
                          <a:pt x="545" y="0"/>
                        </a:moveTo>
                        <a:cubicBezTo>
                          <a:pt x="545" y="0"/>
                          <a:pt x="136" y="0"/>
                          <a:pt x="0" y="272"/>
                        </a:cubicBezTo>
                        <a:lnTo>
                          <a:pt x="2452" y="1635"/>
                        </a:lnTo>
                        <a:lnTo>
                          <a:pt x="2452" y="1635"/>
                        </a:lnTo>
                        <a:cubicBezTo>
                          <a:pt x="2452" y="1635"/>
                          <a:pt x="1226" y="545"/>
                          <a:pt x="545" y="0"/>
                        </a:cubicBezTo>
                        <a:close/>
                      </a:path>
                    </a:pathLst>
                  </a:custGeom>
                  <a:solidFill>
                    <a:srgbClr val="1DADEB"/>
                  </a:solidFill>
                  <a:ln w="0" cap="flat">
                    <a:noFill/>
                    <a:prstDash val="solid"/>
                    <a:miter/>
                  </a:ln>
                </p:spPr>
                <p:txBody>
                  <a:bodyPr rtlCol="0" anchor="ctr"/>
                  <a:lstStyle/>
                  <a:p>
                    <a:endParaRPr lang="en-US"/>
                  </a:p>
                </p:txBody>
              </p:sp>
              <p:sp>
                <p:nvSpPr>
                  <p:cNvPr id="1362" name="Freeform: Shape 752">
                    <a:extLst>
                      <a:ext uri="{FF2B5EF4-FFF2-40B4-BE49-F238E27FC236}">
                        <a16:creationId xmlns:a16="http://schemas.microsoft.com/office/drawing/2014/main" id="{1BE47D12-EB7E-65CD-7357-73EADA5B2516}"/>
                      </a:ext>
                    </a:extLst>
                  </p:cNvPr>
                  <p:cNvSpPr/>
                  <p:nvPr/>
                </p:nvSpPr>
                <p:spPr>
                  <a:xfrm>
                    <a:off x="6733606" y="3859433"/>
                    <a:ext cx="953" cy="272"/>
                  </a:xfrm>
                  <a:custGeom>
                    <a:avLst/>
                    <a:gdLst>
                      <a:gd name="connsiteX0" fmla="*/ 0 w 953"/>
                      <a:gd name="connsiteY0" fmla="*/ 0 h 272"/>
                      <a:gd name="connsiteX1" fmla="*/ 953 w 953"/>
                      <a:gd name="connsiteY1" fmla="*/ 273 h 272"/>
                      <a:gd name="connsiteX2" fmla="*/ 0 w 953"/>
                      <a:gd name="connsiteY2" fmla="*/ 0 h 272"/>
                    </a:gdLst>
                    <a:ahLst/>
                    <a:cxnLst>
                      <a:cxn ang="0">
                        <a:pos x="connsiteX0" y="connsiteY0"/>
                      </a:cxn>
                      <a:cxn ang="0">
                        <a:pos x="connsiteX1" y="connsiteY1"/>
                      </a:cxn>
                      <a:cxn ang="0">
                        <a:pos x="connsiteX2" y="connsiteY2"/>
                      </a:cxn>
                    </a:cxnLst>
                    <a:rect l="l" t="t" r="r" b="b"/>
                    <a:pathLst>
                      <a:path w="953" h="272">
                        <a:moveTo>
                          <a:pt x="0" y="0"/>
                        </a:moveTo>
                        <a:cubicBezTo>
                          <a:pt x="0" y="0"/>
                          <a:pt x="545" y="136"/>
                          <a:pt x="953" y="273"/>
                        </a:cubicBezTo>
                        <a:cubicBezTo>
                          <a:pt x="681" y="136"/>
                          <a:pt x="272" y="0"/>
                          <a:pt x="0" y="0"/>
                        </a:cubicBezTo>
                        <a:close/>
                      </a:path>
                    </a:pathLst>
                  </a:custGeom>
                  <a:solidFill>
                    <a:srgbClr val="1DADEB"/>
                  </a:solidFill>
                  <a:ln w="0" cap="flat">
                    <a:noFill/>
                    <a:prstDash val="solid"/>
                    <a:miter/>
                  </a:ln>
                </p:spPr>
                <p:txBody>
                  <a:bodyPr rtlCol="0" anchor="ctr"/>
                  <a:lstStyle/>
                  <a:p>
                    <a:endParaRPr lang="en-US"/>
                  </a:p>
                </p:txBody>
              </p:sp>
              <p:sp>
                <p:nvSpPr>
                  <p:cNvPr id="1363" name="Freeform: Shape 753">
                    <a:extLst>
                      <a:ext uri="{FF2B5EF4-FFF2-40B4-BE49-F238E27FC236}">
                        <a16:creationId xmlns:a16="http://schemas.microsoft.com/office/drawing/2014/main" id="{6ECD0C25-E86E-53AA-145F-EF6A0AAB0F05}"/>
                      </a:ext>
                    </a:extLst>
                  </p:cNvPr>
                  <p:cNvSpPr/>
                  <p:nvPr/>
                </p:nvSpPr>
                <p:spPr>
                  <a:xfrm>
                    <a:off x="6571337" y="3751118"/>
                    <a:ext cx="17481" cy="23161"/>
                  </a:xfrm>
                  <a:custGeom>
                    <a:avLst/>
                    <a:gdLst>
                      <a:gd name="connsiteX0" fmla="*/ 0 w 17481"/>
                      <a:gd name="connsiteY0" fmla="*/ 0 h 23161"/>
                      <a:gd name="connsiteX1" fmla="*/ 5450 w 17481"/>
                      <a:gd name="connsiteY1" fmla="*/ 10491 h 23161"/>
                      <a:gd name="connsiteX2" fmla="*/ 2725 w 17481"/>
                      <a:gd name="connsiteY2" fmla="*/ 12534 h 23161"/>
                      <a:gd name="connsiteX3" fmla="*/ 5177 w 17481"/>
                      <a:gd name="connsiteY3" fmla="*/ 15941 h 23161"/>
                      <a:gd name="connsiteX4" fmla="*/ 4632 w 17481"/>
                      <a:gd name="connsiteY4" fmla="*/ 13761 h 23161"/>
                      <a:gd name="connsiteX5" fmla="*/ 17031 w 17481"/>
                      <a:gd name="connsiteY5" fmla="*/ 23162 h 23161"/>
                      <a:gd name="connsiteX6" fmla="*/ 12807 w 17481"/>
                      <a:gd name="connsiteY6" fmla="*/ 12262 h 23161"/>
                      <a:gd name="connsiteX7" fmla="*/ 11581 w 17481"/>
                      <a:gd name="connsiteY7" fmla="*/ 9537 h 23161"/>
                      <a:gd name="connsiteX8" fmla="*/ 3270 w 17481"/>
                      <a:gd name="connsiteY8" fmla="*/ 1635 h 23161"/>
                      <a:gd name="connsiteX9" fmla="*/ 0 w 17481"/>
                      <a:gd name="connsiteY9" fmla="*/ 0 h 23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481" h="23161">
                        <a:moveTo>
                          <a:pt x="0" y="0"/>
                        </a:moveTo>
                        <a:cubicBezTo>
                          <a:pt x="1499" y="3542"/>
                          <a:pt x="3543" y="6948"/>
                          <a:pt x="5450" y="10491"/>
                        </a:cubicBezTo>
                        <a:cubicBezTo>
                          <a:pt x="3543" y="9265"/>
                          <a:pt x="5041" y="14578"/>
                          <a:pt x="2725" y="12534"/>
                        </a:cubicBezTo>
                        <a:cubicBezTo>
                          <a:pt x="3133" y="13352"/>
                          <a:pt x="4632" y="17167"/>
                          <a:pt x="5177" y="15941"/>
                        </a:cubicBezTo>
                        <a:lnTo>
                          <a:pt x="4632" y="13761"/>
                        </a:lnTo>
                        <a:cubicBezTo>
                          <a:pt x="10491" y="18529"/>
                          <a:pt x="11581" y="14714"/>
                          <a:pt x="17031" y="23162"/>
                        </a:cubicBezTo>
                        <a:cubicBezTo>
                          <a:pt x="18666" y="16758"/>
                          <a:pt x="15532" y="14851"/>
                          <a:pt x="12807" y="12262"/>
                        </a:cubicBezTo>
                        <a:cubicBezTo>
                          <a:pt x="12262" y="11308"/>
                          <a:pt x="11990" y="10491"/>
                          <a:pt x="11581" y="9537"/>
                        </a:cubicBezTo>
                        <a:lnTo>
                          <a:pt x="3270" y="1635"/>
                        </a:lnTo>
                        <a:lnTo>
                          <a:pt x="0" y="0"/>
                        </a:lnTo>
                        <a:close/>
                      </a:path>
                    </a:pathLst>
                  </a:custGeom>
                  <a:solidFill>
                    <a:srgbClr val="1DADEB"/>
                  </a:solidFill>
                  <a:ln w="0" cap="flat">
                    <a:noFill/>
                    <a:prstDash val="solid"/>
                    <a:miter/>
                  </a:ln>
                </p:spPr>
                <p:txBody>
                  <a:bodyPr rtlCol="0" anchor="ctr"/>
                  <a:lstStyle/>
                  <a:p>
                    <a:endParaRPr lang="en-US"/>
                  </a:p>
                </p:txBody>
              </p:sp>
              <p:sp>
                <p:nvSpPr>
                  <p:cNvPr id="1364" name="Freeform: Shape 754">
                    <a:extLst>
                      <a:ext uri="{FF2B5EF4-FFF2-40B4-BE49-F238E27FC236}">
                        <a16:creationId xmlns:a16="http://schemas.microsoft.com/office/drawing/2014/main" id="{C4F5590E-E466-A7E0-7B9E-15C9CECCDC6D}"/>
                      </a:ext>
                    </a:extLst>
                  </p:cNvPr>
                  <p:cNvSpPr/>
                  <p:nvPr/>
                </p:nvSpPr>
                <p:spPr>
                  <a:xfrm>
                    <a:off x="6901051" y="3863930"/>
                    <a:ext cx="272" cy="272"/>
                  </a:xfrm>
                  <a:custGeom>
                    <a:avLst/>
                    <a:gdLst>
                      <a:gd name="connsiteX0" fmla="*/ 0 w 272"/>
                      <a:gd name="connsiteY0" fmla="*/ 0 h 272"/>
                      <a:gd name="connsiteX1" fmla="*/ 273 w 272"/>
                      <a:gd name="connsiteY1" fmla="*/ 272 h 272"/>
                      <a:gd name="connsiteX2" fmla="*/ 0 w 272"/>
                      <a:gd name="connsiteY2" fmla="*/ 0 h 272"/>
                    </a:gdLst>
                    <a:ahLst/>
                    <a:cxnLst>
                      <a:cxn ang="0">
                        <a:pos x="connsiteX0" y="connsiteY0"/>
                      </a:cxn>
                      <a:cxn ang="0">
                        <a:pos x="connsiteX1" y="connsiteY1"/>
                      </a:cxn>
                      <a:cxn ang="0">
                        <a:pos x="connsiteX2" y="connsiteY2"/>
                      </a:cxn>
                    </a:cxnLst>
                    <a:rect l="l" t="t" r="r" b="b"/>
                    <a:pathLst>
                      <a:path w="272" h="272">
                        <a:moveTo>
                          <a:pt x="0" y="0"/>
                        </a:moveTo>
                        <a:lnTo>
                          <a:pt x="273" y="272"/>
                        </a:lnTo>
                        <a:cubicBezTo>
                          <a:pt x="273" y="272"/>
                          <a:pt x="273" y="0"/>
                          <a:pt x="0" y="0"/>
                        </a:cubicBezTo>
                        <a:close/>
                      </a:path>
                    </a:pathLst>
                  </a:custGeom>
                  <a:solidFill>
                    <a:srgbClr val="1DADEB"/>
                  </a:solidFill>
                  <a:ln w="0" cap="flat">
                    <a:noFill/>
                    <a:prstDash val="solid"/>
                    <a:miter/>
                  </a:ln>
                </p:spPr>
                <p:txBody>
                  <a:bodyPr rtlCol="0" anchor="ctr"/>
                  <a:lstStyle/>
                  <a:p>
                    <a:endParaRPr lang="en-US"/>
                  </a:p>
                </p:txBody>
              </p:sp>
              <p:sp>
                <p:nvSpPr>
                  <p:cNvPr id="1365" name="Freeform: Shape 755">
                    <a:extLst>
                      <a:ext uri="{FF2B5EF4-FFF2-40B4-BE49-F238E27FC236}">
                        <a16:creationId xmlns:a16="http://schemas.microsoft.com/office/drawing/2014/main" id="{3CFF8F2F-B035-D23B-5CA7-164C63A35C0F}"/>
                      </a:ext>
                    </a:extLst>
                  </p:cNvPr>
                  <p:cNvSpPr/>
                  <p:nvPr/>
                </p:nvSpPr>
                <p:spPr>
                  <a:xfrm>
                    <a:off x="6901324" y="3864202"/>
                    <a:ext cx="817" cy="1976"/>
                  </a:xfrm>
                  <a:custGeom>
                    <a:avLst/>
                    <a:gdLst>
                      <a:gd name="connsiteX0" fmla="*/ 818 w 817"/>
                      <a:gd name="connsiteY0" fmla="*/ 1363 h 1976"/>
                      <a:gd name="connsiteX1" fmla="*/ 0 w 817"/>
                      <a:gd name="connsiteY1" fmla="*/ 0 h 1976"/>
                      <a:gd name="connsiteX2" fmla="*/ 818 w 817"/>
                      <a:gd name="connsiteY2" fmla="*/ 1363 h 1976"/>
                    </a:gdLst>
                    <a:ahLst/>
                    <a:cxnLst>
                      <a:cxn ang="0">
                        <a:pos x="connsiteX0" y="connsiteY0"/>
                      </a:cxn>
                      <a:cxn ang="0">
                        <a:pos x="connsiteX1" y="connsiteY1"/>
                      </a:cxn>
                      <a:cxn ang="0">
                        <a:pos x="connsiteX2" y="connsiteY2"/>
                      </a:cxn>
                    </a:cxnLst>
                    <a:rect l="l" t="t" r="r" b="b"/>
                    <a:pathLst>
                      <a:path w="817" h="1976">
                        <a:moveTo>
                          <a:pt x="818" y="1363"/>
                        </a:moveTo>
                        <a:lnTo>
                          <a:pt x="0" y="0"/>
                        </a:lnTo>
                        <a:cubicBezTo>
                          <a:pt x="272" y="954"/>
                          <a:pt x="-545" y="2997"/>
                          <a:pt x="818" y="1363"/>
                        </a:cubicBezTo>
                        <a:close/>
                      </a:path>
                    </a:pathLst>
                  </a:custGeom>
                  <a:solidFill>
                    <a:srgbClr val="1DADEB"/>
                  </a:solidFill>
                  <a:ln w="0" cap="flat">
                    <a:noFill/>
                    <a:prstDash val="solid"/>
                    <a:miter/>
                  </a:ln>
                </p:spPr>
                <p:txBody>
                  <a:bodyPr rtlCol="0" anchor="ctr"/>
                  <a:lstStyle/>
                  <a:p>
                    <a:endParaRPr lang="en-US"/>
                  </a:p>
                </p:txBody>
              </p:sp>
              <p:sp>
                <p:nvSpPr>
                  <p:cNvPr id="1366" name="Freeform: Shape 756">
                    <a:extLst>
                      <a:ext uri="{FF2B5EF4-FFF2-40B4-BE49-F238E27FC236}">
                        <a16:creationId xmlns:a16="http://schemas.microsoft.com/office/drawing/2014/main" id="{7F4AF9F2-EE6E-3B77-4CAB-E92F1F5E0DA1}"/>
                      </a:ext>
                    </a:extLst>
                  </p:cNvPr>
                  <p:cNvSpPr/>
                  <p:nvPr/>
                </p:nvSpPr>
                <p:spPr>
                  <a:xfrm>
                    <a:off x="6666572" y="3811612"/>
                    <a:ext cx="3814" cy="1362"/>
                  </a:xfrm>
                  <a:custGeom>
                    <a:avLst/>
                    <a:gdLst>
                      <a:gd name="connsiteX0" fmla="*/ 409 w 3814"/>
                      <a:gd name="connsiteY0" fmla="*/ 1362 h 1362"/>
                      <a:gd name="connsiteX1" fmla="*/ 3815 w 3814"/>
                      <a:gd name="connsiteY1" fmla="*/ 1090 h 1362"/>
                      <a:gd name="connsiteX2" fmla="*/ 0 w 3814"/>
                      <a:gd name="connsiteY2" fmla="*/ 0 h 1362"/>
                      <a:gd name="connsiteX3" fmla="*/ 409 w 3814"/>
                      <a:gd name="connsiteY3" fmla="*/ 1362 h 1362"/>
                    </a:gdLst>
                    <a:ahLst/>
                    <a:cxnLst>
                      <a:cxn ang="0">
                        <a:pos x="connsiteX0" y="connsiteY0"/>
                      </a:cxn>
                      <a:cxn ang="0">
                        <a:pos x="connsiteX1" y="connsiteY1"/>
                      </a:cxn>
                      <a:cxn ang="0">
                        <a:pos x="connsiteX2" y="connsiteY2"/>
                      </a:cxn>
                      <a:cxn ang="0">
                        <a:pos x="connsiteX3" y="connsiteY3"/>
                      </a:cxn>
                    </a:cxnLst>
                    <a:rect l="l" t="t" r="r" b="b"/>
                    <a:pathLst>
                      <a:path w="3814" h="1362">
                        <a:moveTo>
                          <a:pt x="409" y="1362"/>
                        </a:moveTo>
                        <a:cubicBezTo>
                          <a:pt x="1226" y="1090"/>
                          <a:pt x="2452" y="953"/>
                          <a:pt x="3815" y="1090"/>
                        </a:cubicBezTo>
                        <a:lnTo>
                          <a:pt x="0" y="0"/>
                        </a:lnTo>
                        <a:cubicBezTo>
                          <a:pt x="0" y="0"/>
                          <a:pt x="273" y="953"/>
                          <a:pt x="409" y="1362"/>
                        </a:cubicBezTo>
                        <a:close/>
                      </a:path>
                    </a:pathLst>
                  </a:custGeom>
                  <a:solidFill>
                    <a:srgbClr val="1DADEB"/>
                  </a:solidFill>
                  <a:ln w="0" cap="flat">
                    <a:noFill/>
                    <a:prstDash val="solid"/>
                    <a:miter/>
                  </a:ln>
                </p:spPr>
                <p:txBody>
                  <a:bodyPr rtlCol="0" anchor="ctr"/>
                  <a:lstStyle/>
                  <a:p>
                    <a:endParaRPr lang="en-US"/>
                  </a:p>
                </p:txBody>
              </p:sp>
              <p:sp>
                <p:nvSpPr>
                  <p:cNvPr id="1367" name="Freeform: Shape 757">
                    <a:extLst>
                      <a:ext uri="{FF2B5EF4-FFF2-40B4-BE49-F238E27FC236}">
                        <a16:creationId xmlns:a16="http://schemas.microsoft.com/office/drawing/2014/main" id="{8986D631-2A03-170E-2778-FEC85929D209}"/>
                      </a:ext>
                    </a:extLst>
                  </p:cNvPr>
                  <p:cNvSpPr/>
                  <p:nvPr/>
                </p:nvSpPr>
                <p:spPr>
                  <a:xfrm>
                    <a:off x="6647362" y="3804118"/>
                    <a:ext cx="7221" cy="8038"/>
                  </a:xfrm>
                  <a:custGeom>
                    <a:avLst/>
                    <a:gdLst>
                      <a:gd name="connsiteX0" fmla="*/ 7221 w 7221"/>
                      <a:gd name="connsiteY0" fmla="*/ 8038 h 8038"/>
                      <a:gd name="connsiteX1" fmla="*/ 3406 w 7221"/>
                      <a:gd name="connsiteY1" fmla="*/ 1499 h 8038"/>
                      <a:gd name="connsiteX2" fmla="*/ 0 w 7221"/>
                      <a:gd name="connsiteY2" fmla="*/ 0 h 8038"/>
                      <a:gd name="connsiteX3" fmla="*/ 7221 w 7221"/>
                      <a:gd name="connsiteY3" fmla="*/ 8038 h 8038"/>
                    </a:gdLst>
                    <a:ahLst/>
                    <a:cxnLst>
                      <a:cxn ang="0">
                        <a:pos x="connsiteX0" y="connsiteY0"/>
                      </a:cxn>
                      <a:cxn ang="0">
                        <a:pos x="connsiteX1" y="connsiteY1"/>
                      </a:cxn>
                      <a:cxn ang="0">
                        <a:pos x="connsiteX2" y="connsiteY2"/>
                      </a:cxn>
                      <a:cxn ang="0">
                        <a:pos x="connsiteX3" y="connsiteY3"/>
                      </a:cxn>
                    </a:cxnLst>
                    <a:rect l="l" t="t" r="r" b="b"/>
                    <a:pathLst>
                      <a:path w="7221" h="8038">
                        <a:moveTo>
                          <a:pt x="7221" y="8038"/>
                        </a:moveTo>
                        <a:lnTo>
                          <a:pt x="3406" y="1499"/>
                        </a:lnTo>
                        <a:lnTo>
                          <a:pt x="0" y="0"/>
                        </a:lnTo>
                        <a:cubicBezTo>
                          <a:pt x="2044" y="2180"/>
                          <a:pt x="4088" y="5041"/>
                          <a:pt x="7221" y="8038"/>
                        </a:cubicBezTo>
                        <a:close/>
                      </a:path>
                    </a:pathLst>
                  </a:custGeom>
                  <a:solidFill>
                    <a:srgbClr val="1DADEB"/>
                  </a:solidFill>
                  <a:ln w="0" cap="flat">
                    <a:noFill/>
                    <a:prstDash val="solid"/>
                    <a:miter/>
                  </a:ln>
                </p:spPr>
                <p:txBody>
                  <a:bodyPr rtlCol="0" anchor="ctr"/>
                  <a:lstStyle/>
                  <a:p>
                    <a:endParaRPr lang="en-US"/>
                  </a:p>
                </p:txBody>
              </p:sp>
              <p:sp>
                <p:nvSpPr>
                  <p:cNvPr id="1368" name="Freeform: Shape 758">
                    <a:extLst>
                      <a:ext uri="{FF2B5EF4-FFF2-40B4-BE49-F238E27FC236}">
                        <a16:creationId xmlns:a16="http://schemas.microsoft.com/office/drawing/2014/main" id="{FE6D27E0-F4AD-588A-D377-BAA038D363F3}"/>
                      </a:ext>
                    </a:extLst>
                  </p:cNvPr>
                  <p:cNvSpPr/>
                  <p:nvPr/>
                </p:nvSpPr>
                <p:spPr>
                  <a:xfrm>
                    <a:off x="6670796" y="3814200"/>
                    <a:ext cx="89387" cy="46074"/>
                  </a:xfrm>
                  <a:custGeom>
                    <a:avLst/>
                    <a:gdLst>
                      <a:gd name="connsiteX0" fmla="*/ 56406 w 89387"/>
                      <a:gd name="connsiteY0" fmla="*/ 38012 h 46074"/>
                      <a:gd name="connsiteX1" fmla="*/ 54907 w 89387"/>
                      <a:gd name="connsiteY1" fmla="*/ 45233 h 46074"/>
                      <a:gd name="connsiteX2" fmla="*/ 62810 w 89387"/>
                      <a:gd name="connsiteY2" fmla="*/ 45233 h 46074"/>
                      <a:gd name="connsiteX3" fmla="*/ 59676 w 89387"/>
                      <a:gd name="connsiteY3" fmla="*/ 34606 h 46074"/>
                      <a:gd name="connsiteX4" fmla="*/ 69758 w 89387"/>
                      <a:gd name="connsiteY4" fmla="*/ 36105 h 46074"/>
                      <a:gd name="connsiteX5" fmla="*/ 62673 w 89387"/>
                      <a:gd name="connsiteY5" fmla="*/ 41010 h 46074"/>
                      <a:gd name="connsiteX6" fmla="*/ 68668 w 89387"/>
                      <a:gd name="connsiteY6" fmla="*/ 39647 h 46074"/>
                      <a:gd name="connsiteX7" fmla="*/ 82020 w 89387"/>
                      <a:gd name="connsiteY7" fmla="*/ 46051 h 46074"/>
                      <a:gd name="connsiteX8" fmla="*/ 89105 w 89387"/>
                      <a:gd name="connsiteY8" fmla="*/ 42509 h 46074"/>
                      <a:gd name="connsiteX9" fmla="*/ 84745 w 89387"/>
                      <a:gd name="connsiteY9" fmla="*/ 34197 h 46074"/>
                      <a:gd name="connsiteX10" fmla="*/ 84745 w 89387"/>
                      <a:gd name="connsiteY10" fmla="*/ 36241 h 46074"/>
                      <a:gd name="connsiteX11" fmla="*/ 82156 w 89387"/>
                      <a:gd name="connsiteY11" fmla="*/ 34334 h 46074"/>
                      <a:gd name="connsiteX12" fmla="*/ 78341 w 89387"/>
                      <a:gd name="connsiteY12" fmla="*/ 38557 h 46074"/>
                      <a:gd name="connsiteX13" fmla="*/ 75753 w 89387"/>
                      <a:gd name="connsiteY13" fmla="*/ 36105 h 46074"/>
                      <a:gd name="connsiteX14" fmla="*/ 77797 w 89387"/>
                      <a:gd name="connsiteY14" fmla="*/ 36105 h 46074"/>
                      <a:gd name="connsiteX15" fmla="*/ 70439 w 89387"/>
                      <a:gd name="connsiteY15" fmla="*/ 33653 h 46074"/>
                      <a:gd name="connsiteX16" fmla="*/ 72346 w 89387"/>
                      <a:gd name="connsiteY16" fmla="*/ 32017 h 46074"/>
                      <a:gd name="connsiteX17" fmla="*/ 61038 w 89387"/>
                      <a:gd name="connsiteY17" fmla="*/ 31745 h 46074"/>
                      <a:gd name="connsiteX18" fmla="*/ 65807 w 89387"/>
                      <a:gd name="connsiteY18" fmla="*/ 28884 h 46074"/>
                      <a:gd name="connsiteX19" fmla="*/ 51774 w 89387"/>
                      <a:gd name="connsiteY19" fmla="*/ 19755 h 46074"/>
                      <a:gd name="connsiteX20" fmla="*/ 50956 w 89387"/>
                      <a:gd name="connsiteY20" fmla="*/ 22344 h 46074"/>
                      <a:gd name="connsiteX21" fmla="*/ 50956 w 89387"/>
                      <a:gd name="connsiteY21" fmla="*/ 15804 h 46074"/>
                      <a:gd name="connsiteX22" fmla="*/ 44961 w 89387"/>
                      <a:gd name="connsiteY22" fmla="*/ 10763 h 46074"/>
                      <a:gd name="connsiteX23" fmla="*/ 38013 w 89387"/>
                      <a:gd name="connsiteY23" fmla="*/ 4768 h 46074"/>
                      <a:gd name="connsiteX24" fmla="*/ 21391 w 89387"/>
                      <a:gd name="connsiteY24" fmla="*/ 3406 h 46074"/>
                      <a:gd name="connsiteX25" fmla="*/ 4224 w 89387"/>
                      <a:gd name="connsiteY25" fmla="*/ 0 h 46074"/>
                      <a:gd name="connsiteX26" fmla="*/ 6949 w 89387"/>
                      <a:gd name="connsiteY26" fmla="*/ 1907 h 46074"/>
                      <a:gd name="connsiteX27" fmla="*/ 0 w 89387"/>
                      <a:gd name="connsiteY27" fmla="*/ 5586 h 46074"/>
                      <a:gd name="connsiteX28" fmla="*/ 9674 w 89387"/>
                      <a:gd name="connsiteY28" fmla="*/ 9537 h 46074"/>
                      <a:gd name="connsiteX29" fmla="*/ 5041 w 89387"/>
                      <a:gd name="connsiteY29" fmla="*/ 16213 h 46074"/>
                      <a:gd name="connsiteX30" fmla="*/ 45506 w 89387"/>
                      <a:gd name="connsiteY30" fmla="*/ 27521 h 46074"/>
                      <a:gd name="connsiteX31" fmla="*/ 54362 w 89387"/>
                      <a:gd name="connsiteY31" fmla="*/ 38557 h 46074"/>
                      <a:gd name="connsiteX32" fmla="*/ 44416 w 89387"/>
                      <a:gd name="connsiteY32" fmla="*/ 37604 h 46074"/>
                      <a:gd name="connsiteX33" fmla="*/ 51229 w 89387"/>
                      <a:gd name="connsiteY33" fmla="*/ 43462 h 46074"/>
                      <a:gd name="connsiteX34" fmla="*/ 56133 w 89387"/>
                      <a:gd name="connsiteY34" fmla="*/ 38285 h 46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89387" h="46074">
                        <a:moveTo>
                          <a:pt x="56406" y="38012"/>
                        </a:moveTo>
                        <a:cubicBezTo>
                          <a:pt x="67033" y="43598"/>
                          <a:pt x="50820" y="41146"/>
                          <a:pt x="54907" y="45233"/>
                        </a:cubicBezTo>
                        <a:cubicBezTo>
                          <a:pt x="58313" y="46459"/>
                          <a:pt x="60630" y="44825"/>
                          <a:pt x="62810" y="45233"/>
                        </a:cubicBezTo>
                        <a:cubicBezTo>
                          <a:pt x="53544" y="42100"/>
                          <a:pt x="68259" y="38285"/>
                          <a:pt x="59676" y="34606"/>
                        </a:cubicBezTo>
                        <a:cubicBezTo>
                          <a:pt x="63491" y="31200"/>
                          <a:pt x="67851" y="33516"/>
                          <a:pt x="69758" y="36105"/>
                        </a:cubicBezTo>
                        <a:cubicBezTo>
                          <a:pt x="70575" y="41691"/>
                          <a:pt x="65534" y="37876"/>
                          <a:pt x="62673" y="41010"/>
                        </a:cubicBezTo>
                        <a:cubicBezTo>
                          <a:pt x="66216" y="42372"/>
                          <a:pt x="66079" y="41418"/>
                          <a:pt x="68668" y="39647"/>
                        </a:cubicBezTo>
                        <a:cubicBezTo>
                          <a:pt x="73437" y="43053"/>
                          <a:pt x="81066" y="39238"/>
                          <a:pt x="82020" y="46051"/>
                        </a:cubicBezTo>
                        <a:cubicBezTo>
                          <a:pt x="86107" y="46323"/>
                          <a:pt x="86516" y="44144"/>
                          <a:pt x="89105" y="42509"/>
                        </a:cubicBezTo>
                        <a:cubicBezTo>
                          <a:pt x="90740" y="37876"/>
                          <a:pt x="84745" y="38149"/>
                          <a:pt x="84745" y="34197"/>
                        </a:cubicBezTo>
                        <a:cubicBezTo>
                          <a:pt x="84745" y="34606"/>
                          <a:pt x="85018" y="35560"/>
                          <a:pt x="84745" y="36241"/>
                        </a:cubicBezTo>
                        <a:lnTo>
                          <a:pt x="82156" y="34334"/>
                        </a:lnTo>
                        <a:cubicBezTo>
                          <a:pt x="84336" y="36650"/>
                          <a:pt x="79976" y="39102"/>
                          <a:pt x="78341" y="38557"/>
                        </a:cubicBezTo>
                        <a:cubicBezTo>
                          <a:pt x="77252" y="38149"/>
                          <a:pt x="74935" y="37195"/>
                          <a:pt x="75753" y="36105"/>
                        </a:cubicBezTo>
                        <a:lnTo>
                          <a:pt x="77797" y="36105"/>
                        </a:lnTo>
                        <a:cubicBezTo>
                          <a:pt x="76434" y="33516"/>
                          <a:pt x="71529" y="36922"/>
                          <a:pt x="70439" y="33653"/>
                        </a:cubicBezTo>
                        <a:cubicBezTo>
                          <a:pt x="70848" y="32699"/>
                          <a:pt x="71938" y="32563"/>
                          <a:pt x="72346" y="32017"/>
                        </a:cubicBezTo>
                        <a:cubicBezTo>
                          <a:pt x="68259" y="33789"/>
                          <a:pt x="66079" y="31881"/>
                          <a:pt x="61038" y="31745"/>
                        </a:cubicBezTo>
                        <a:lnTo>
                          <a:pt x="65807" y="28884"/>
                        </a:lnTo>
                        <a:cubicBezTo>
                          <a:pt x="59948" y="32154"/>
                          <a:pt x="54090" y="25342"/>
                          <a:pt x="51774" y="19755"/>
                        </a:cubicBezTo>
                        <a:cubicBezTo>
                          <a:pt x="51774" y="20846"/>
                          <a:pt x="52046" y="22072"/>
                          <a:pt x="50956" y="22344"/>
                        </a:cubicBezTo>
                        <a:cubicBezTo>
                          <a:pt x="47686" y="20846"/>
                          <a:pt x="48231" y="16622"/>
                          <a:pt x="50956" y="15804"/>
                        </a:cubicBezTo>
                        <a:cubicBezTo>
                          <a:pt x="48368" y="16213"/>
                          <a:pt x="46732" y="13488"/>
                          <a:pt x="44961" y="10763"/>
                        </a:cubicBezTo>
                        <a:cubicBezTo>
                          <a:pt x="43326" y="7766"/>
                          <a:pt x="41555" y="4768"/>
                          <a:pt x="38013" y="4768"/>
                        </a:cubicBezTo>
                        <a:cubicBezTo>
                          <a:pt x="32290" y="4905"/>
                          <a:pt x="27113" y="4087"/>
                          <a:pt x="21391" y="3406"/>
                        </a:cubicBezTo>
                        <a:cubicBezTo>
                          <a:pt x="15532" y="2725"/>
                          <a:pt x="9946" y="1499"/>
                          <a:pt x="4224" y="0"/>
                        </a:cubicBezTo>
                        <a:cubicBezTo>
                          <a:pt x="5177" y="545"/>
                          <a:pt x="6131" y="1090"/>
                          <a:pt x="6949" y="1907"/>
                        </a:cubicBezTo>
                        <a:cubicBezTo>
                          <a:pt x="4360" y="6131"/>
                          <a:pt x="5586" y="7085"/>
                          <a:pt x="0" y="5586"/>
                        </a:cubicBezTo>
                        <a:cubicBezTo>
                          <a:pt x="4088" y="7902"/>
                          <a:pt x="5995" y="4768"/>
                          <a:pt x="9674" y="9537"/>
                        </a:cubicBezTo>
                        <a:cubicBezTo>
                          <a:pt x="6540" y="8856"/>
                          <a:pt x="2044" y="11036"/>
                          <a:pt x="5041" y="16213"/>
                        </a:cubicBezTo>
                        <a:cubicBezTo>
                          <a:pt x="17167" y="26159"/>
                          <a:pt x="33108" y="24388"/>
                          <a:pt x="45506" y="27521"/>
                        </a:cubicBezTo>
                        <a:cubicBezTo>
                          <a:pt x="43599" y="30519"/>
                          <a:pt x="51501" y="35151"/>
                          <a:pt x="54362" y="38557"/>
                        </a:cubicBezTo>
                        <a:cubicBezTo>
                          <a:pt x="50956" y="40601"/>
                          <a:pt x="47686" y="39102"/>
                          <a:pt x="44416" y="37604"/>
                        </a:cubicBezTo>
                        <a:cubicBezTo>
                          <a:pt x="46051" y="39102"/>
                          <a:pt x="49049" y="41691"/>
                          <a:pt x="51229" y="43462"/>
                        </a:cubicBezTo>
                        <a:lnTo>
                          <a:pt x="56133" y="38285"/>
                        </a:lnTo>
                        <a:close/>
                      </a:path>
                    </a:pathLst>
                  </a:custGeom>
                  <a:solidFill>
                    <a:srgbClr val="00A3E9"/>
                  </a:solidFill>
                  <a:ln w="0" cap="flat">
                    <a:noFill/>
                    <a:prstDash val="solid"/>
                    <a:miter/>
                  </a:ln>
                </p:spPr>
                <p:txBody>
                  <a:bodyPr rtlCol="0" anchor="ctr"/>
                  <a:lstStyle/>
                  <a:p>
                    <a:endParaRPr lang="en-US"/>
                  </a:p>
                </p:txBody>
              </p:sp>
              <p:sp>
                <p:nvSpPr>
                  <p:cNvPr id="1369" name="Freeform: Shape 759">
                    <a:extLst>
                      <a:ext uri="{FF2B5EF4-FFF2-40B4-BE49-F238E27FC236}">
                        <a16:creationId xmlns:a16="http://schemas.microsoft.com/office/drawing/2014/main" id="{3BDA8F0C-7CDE-846F-9AB7-9DFCCCB8BF6C}"/>
                      </a:ext>
                    </a:extLst>
                  </p:cNvPr>
                  <p:cNvSpPr/>
                  <p:nvPr/>
                </p:nvSpPr>
                <p:spPr>
                  <a:xfrm>
                    <a:off x="6697091" y="3841041"/>
                    <a:ext cx="272" cy="1226"/>
                  </a:xfrm>
                  <a:custGeom>
                    <a:avLst/>
                    <a:gdLst>
                      <a:gd name="connsiteX0" fmla="*/ 0 w 272"/>
                      <a:gd name="connsiteY0" fmla="*/ 0 h 1226"/>
                      <a:gd name="connsiteX1" fmla="*/ 273 w 272"/>
                      <a:gd name="connsiteY1" fmla="*/ 1226 h 1226"/>
                      <a:gd name="connsiteX2" fmla="*/ 0 w 272"/>
                      <a:gd name="connsiteY2" fmla="*/ 0 h 1226"/>
                    </a:gdLst>
                    <a:ahLst/>
                    <a:cxnLst>
                      <a:cxn ang="0">
                        <a:pos x="connsiteX0" y="connsiteY0"/>
                      </a:cxn>
                      <a:cxn ang="0">
                        <a:pos x="connsiteX1" y="connsiteY1"/>
                      </a:cxn>
                      <a:cxn ang="0">
                        <a:pos x="connsiteX2" y="connsiteY2"/>
                      </a:cxn>
                    </a:cxnLst>
                    <a:rect l="l" t="t" r="r" b="b"/>
                    <a:pathLst>
                      <a:path w="272" h="1226">
                        <a:moveTo>
                          <a:pt x="0" y="0"/>
                        </a:moveTo>
                        <a:cubicBezTo>
                          <a:pt x="0" y="0"/>
                          <a:pt x="0" y="817"/>
                          <a:pt x="273" y="1226"/>
                        </a:cubicBezTo>
                        <a:cubicBezTo>
                          <a:pt x="273" y="953"/>
                          <a:pt x="273" y="545"/>
                          <a:pt x="0" y="0"/>
                        </a:cubicBezTo>
                        <a:close/>
                      </a:path>
                    </a:pathLst>
                  </a:custGeom>
                  <a:solidFill>
                    <a:srgbClr val="1DADEB"/>
                  </a:solidFill>
                  <a:ln w="0" cap="flat">
                    <a:noFill/>
                    <a:prstDash val="solid"/>
                    <a:miter/>
                  </a:ln>
                </p:spPr>
                <p:txBody>
                  <a:bodyPr rtlCol="0" anchor="ctr"/>
                  <a:lstStyle/>
                  <a:p>
                    <a:endParaRPr lang="en-US"/>
                  </a:p>
                </p:txBody>
              </p:sp>
              <p:sp>
                <p:nvSpPr>
                  <p:cNvPr id="1370" name="Freeform: Shape 760">
                    <a:extLst>
                      <a:ext uri="{FF2B5EF4-FFF2-40B4-BE49-F238E27FC236}">
                        <a16:creationId xmlns:a16="http://schemas.microsoft.com/office/drawing/2014/main" id="{D1209DE4-B0D2-04B4-8D8F-649445D7BC97}"/>
                      </a:ext>
                    </a:extLst>
                  </p:cNvPr>
                  <p:cNvSpPr/>
                  <p:nvPr/>
                </p:nvSpPr>
                <p:spPr>
                  <a:xfrm>
                    <a:off x="6714395" y="3850850"/>
                    <a:ext cx="1089" cy="817"/>
                  </a:xfrm>
                  <a:custGeom>
                    <a:avLst/>
                    <a:gdLst>
                      <a:gd name="connsiteX0" fmla="*/ 272 w 1089"/>
                      <a:gd name="connsiteY0" fmla="*/ 0 h 817"/>
                      <a:gd name="connsiteX1" fmla="*/ 0 w 1089"/>
                      <a:gd name="connsiteY1" fmla="*/ 272 h 817"/>
                      <a:gd name="connsiteX2" fmla="*/ 1090 w 1089"/>
                      <a:gd name="connsiteY2" fmla="*/ 817 h 817"/>
                      <a:gd name="connsiteX3" fmla="*/ 272 w 1089"/>
                      <a:gd name="connsiteY3" fmla="*/ 136 h 817"/>
                    </a:gdLst>
                    <a:ahLst/>
                    <a:cxnLst>
                      <a:cxn ang="0">
                        <a:pos x="connsiteX0" y="connsiteY0"/>
                      </a:cxn>
                      <a:cxn ang="0">
                        <a:pos x="connsiteX1" y="connsiteY1"/>
                      </a:cxn>
                      <a:cxn ang="0">
                        <a:pos x="connsiteX2" y="connsiteY2"/>
                      </a:cxn>
                      <a:cxn ang="0">
                        <a:pos x="connsiteX3" y="connsiteY3"/>
                      </a:cxn>
                    </a:cxnLst>
                    <a:rect l="l" t="t" r="r" b="b"/>
                    <a:pathLst>
                      <a:path w="1089" h="817">
                        <a:moveTo>
                          <a:pt x="272" y="0"/>
                        </a:moveTo>
                        <a:cubicBezTo>
                          <a:pt x="272" y="0"/>
                          <a:pt x="136" y="136"/>
                          <a:pt x="0" y="272"/>
                        </a:cubicBezTo>
                        <a:lnTo>
                          <a:pt x="1090" y="817"/>
                        </a:lnTo>
                        <a:cubicBezTo>
                          <a:pt x="1090" y="817"/>
                          <a:pt x="545" y="272"/>
                          <a:pt x="272" y="136"/>
                        </a:cubicBezTo>
                        <a:close/>
                      </a:path>
                    </a:pathLst>
                  </a:custGeom>
                  <a:solidFill>
                    <a:srgbClr val="1DADEB"/>
                  </a:solidFill>
                  <a:ln w="0" cap="flat">
                    <a:noFill/>
                    <a:prstDash val="solid"/>
                    <a:miter/>
                  </a:ln>
                </p:spPr>
                <p:txBody>
                  <a:bodyPr rtlCol="0" anchor="ctr"/>
                  <a:lstStyle/>
                  <a:p>
                    <a:endParaRPr lang="en-US"/>
                  </a:p>
                </p:txBody>
              </p:sp>
              <p:sp>
                <p:nvSpPr>
                  <p:cNvPr id="1371" name="Freeform: Shape 761">
                    <a:extLst>
                      <a:ext uri="{FF2B5EF4-FFF2-40B4-BE49-F238E27FC236}">
                        <a16:creationId xmlns:a16="http://schemas.microsoft.com/office/drawing/2014/main" id="{360989E8-666B-AA32-E2EE-79A0847B1425}"/>
                      </a:ext>
                    </a:extLst>
                  </p:cNvPr>
                  <p:cNvSpPr/>
                  <p:nvPr/>
                </p:nvSpPr>
                <p:spPr>
                  <a:xfrm>
                    <a:off x="6659079" y="3818696"/>
                    <a:ext cx="3133" cy="1464"/>
                  </a:xfrm>
                  <a:custGeom>
                    <a:avLst/>
                    <a:gdLst>
                      <a:gd name="connsiteX0" fmla="*/ 3133 w 3133"/>
                      <a:gd name="connsiteY0" fmla="*/ 1090 h 1464"/>
                      <a:gd name="connsiteX1" fmla="*/ 0 w 3133"/>
                      <a:gd name="connsiteY1" fmla="*/ 0 h 1464"/>
                      <a:gd name="connsiteX2" fmla="*/ 1771 w 3133"/>
                      <a:gd name="connsiteY2" fmla="*/ 1226 h 1464"/>
                      <a:gd name="connsiteX3" fmla="*/ 3133 w 3133"/>
                      <a:gd name="connsiteY3" fmla="*/ 1090 h 1464"/>
                    </a:gdLst>
                    <a:ahLst/>
                    <a:cxnLst>
                      <a:cxn ang="0">
                        <a:pos x="connsiteX0" y="connsiteY0"/>
                      </a:cxn>
                      <a:cxn ang="0">
                        <a:pos x="connsiteX1" y="connsiteY1"/>
                      </a:cxn>
                      <a:cxn ang="0">
                        <a:pos x="connsiteX2" y="connsiteY2"/>
                      </a:cxn>
                      <a:cxn ang="0">
                        <a:pos x="connsiteX3" y="connsiteY3"/>
                      </a:cxn>
                    </a:cxnLst>
                    <a:rect l="l" t="t" r="r" b="b"/>
                    <a:pathLst>
                      <a:path w="3133" h="1464">
                        <a:moveTo>
                          <a:pt x="3133" y="1090"/>
                        </a:moveTo>
                        <a:cubicBezTo>
                          <a:pt x="1907" y="817"/>
                          <a:pt x="1226" y="272"/>
                          <a:pt x="0" y="0"/>
                        </a:cubicBezTo>
                        <a:cubicBezTo>
                          <a:pt x="545" y="272"/>
                          <a:pt x="1090" y="817"/>
                          <a:pt x="1771" y="1226"/>
                        </a:cubicBezTo>
                        <a:cubicBezTo>
                          <a:pt x="2452" y="1499"/>
                          <a:pt x="2997" y="1635"/>
                          <a:pt x="3133" y="1090"/>
                        </a:cubicBezTo>
                        <a:close/>
                      </a:path>
                    </a:pathLst>
                  </a:custGeom>
                  <a:solidFill>
                    <a:srgbClr val="1DADEB"/>
                  </a:solidFill>
                  <a:ln w="0" cap="flat">
                    <a:noFill/>
                    <a:prstDash val="solid"/>
                    <a:miter/>
                  </a:ln>
                </p:spPr>
                <p:txBody>
                  <a:bodyPr rtlCol="0" anchor="ctr"/>
                  <a:lstStyle/>
                  <a:p>
                    <a:endParaRPr lang="en-US"/>
                  </a:p>
                </p:txBody>
              </p:sp>
              <p:sp>
                <p:nvSpPr>
                  <p:cNvPr id="1372" name="Freeform: Shape 762">
                    <a:extLst>
                      <a:ext uri="{FF2B5EF4-FFF2-40B4-BE49-F238E27FC236}">
                        <a16:creationId xmlns:a16="http://schemas.microsoft.com/office/drawing/2014/main" id="{361BAC9C-D1A9-A3E8-B3F1-5B83DD6C16D1}"/>
                      </a:ext>
                    </a:extLst>
                  </p:cNvPr>
                  <p:cNvSpPr/>
                  <p:nvPr/>
                </p:nvSpPr>
                <p:spPr>
                  <a:xfrm>
                    <a:off x="6665619" y="3812974"/>
                    <a:ext cx="1498" cy="1226"/>
                  </a:xfrm>
                  <a:custGeom>
                    <a:avLst/>
                    <a:gdLst>
                      <a:gd name="connsiteX0" fmla="*/ 136 w 1498"/>
                      <a:gd name="connsiteY0" fmla="*/ 1227 h 1226"/>
                      <a:gd name="connsiteX1" fmla="*/ 1499 w 1498"/>
                      <a:gd name="connsiteY1" fmla="*/ 954 h 1226"/>
                      <a:gd name="connsiteX2" fmla="*/ 1227 w 1498"/>
                      <a:gd name="connsiteY2" fmla="*/ 0 h 1226"/>
                      <a:gd name="connsiteX3" fmla="*/ 0 w 1498"/>
                      <a:gd name="connsiteY3" fmla="*/ 1227 h 1226"/>
                    </a:gdLst>
                    <a:ahLst/>
                    <a:cxnLst>
                      <a:cxn ang="0">
                        <a:pos x="connsiteX0" y="connsiteY0"/>
                      </a:cxn>
                      <a:cxn ang="0">
                        <a:pos x="connsiteX1" y="connsiteY1"/>
                      </a:cxn>
                      <a:cxn ang="0">
                        <a:pos x="connsiteX2" y="connsiteY2"/>
                      </a:cxn>
                      <a:cxn ang="0">
                        <a:pos x="connsiteX3" y="connsiteY3"/>
                      </a:cxn>
                    </a:cxnLst>
                    <a:rect l="l" t="t" r="r" b="b"/>
                    <a:pathLst>
                      <a:path w="1498" h="1226">
                        <a:moveTo>
                          <a:pt x="136" y="1227"/>
                        </a:moveTo>
                        <a:lnTo>
                          <a:pt x="1499" y="954"/>
                        </a:lnTo>
                        <a:cubicBezTo>
                          <a:pt x="1499" y="954"/>
                          <a:pt x="1363" y="273"/>
                          <a:pt x="1227" y="0"/>
                        </a:cubicBezTo>
                        <a:cubicBezTo>
                          <a:pt x="545" y="273"/>
                          <a:pt x="0" y="681"/>
                          <a:pt x="0" y="1227"/>
                        </a:cubicBezTo>
                        <a:close/>
                      </a:path>
                    </a:pathLst>
                  </a:custGeom>
                  <a:solidFill>
                    <a:srgbClr val="1DADEB"/>
                  </a:solidFill>
                  <a:ln w="0" cap="flat">
                    <a:noFill/>
                    <a:prstDash val="solid"/>
                    <a:miter/>
                  </a:ln>
                </p:spPr>
                <p:txBody>
                  <a:bodyPr rtlCol="0" anchor="ctr"/>
                  <a:lstStyle/>
                  <a:p>
                    <a:endParaRPr lang="en-US"/>
                  </a:p>
                </p:txBody>
              </p:sp>
              <p:sp>
                <p:nvSpPr>
                  <p:cNvPr id="1373" name="Freeform: Shape 763">
                    <a:extLst>
                      <a:ext uri="{FF2B5EF4-FFF2-40B4-BE49-F238E27FC236}">
                        <a16:creationId xmlns:a16="http://schemas.microsoft.com/office/drawing/2014/main" id="{8D319B39-8A3F-21AB-5E9C-8E4DB08F0C60}"/>
                      </a:ext>
                    </a:extLst>
                  </p:cNvPr>
                  <p:cNvSpPr/>
                  <p:nvPr/>
                </p:nvSpPr>
                <p:spPr>
                  <a:xfrm>
                    <a:off x="6763852" y="3897583"/>
                    <a:ext cx="1498" cy="544"/>
                  </a:xfrm>
                  <a:custGeom>
                    <a:avLst/>
                    <a:gdLst>
                      <a:gd name="connsiteX0" fmla="*/ 0 w 1498"/>
                      <a:gd name="connsiteY0" fmla="*/ 545 h 544"/>
                      <a:gd name="connsiteX1" fmla="*/ 1499 w 1498"/>
                      <a:gd name="connsiteY1" fmla="*/ 0 h 544"/>
                      <a:gd name="connsiteX2" fmla="*/ 0 w 1498"/>
                      <a:gd name="connsiteY2" fmla="*/ 545 h 544"/>
                    </a:gdLst>
                    <a:ahLst/>
                    <a:cxnLst>
                      <a:cxn ang="0">
                        <a:pos x="connsiteX0" y="connsiteY0"/>
                      </a:cxn>
                      <a:cxn ang="0">
                        <a:pos x="connsiteX1" y="connsiteY1"/>
                      </a:cxn>
                      <a:cxn ang="0">
                        <a:pos x="connsiteX2" y="connsiteY2"/>
                      </a:cxn>
                    </a:cxnLst>
                    <a:rect l="l" t="t" r="r" b="b"/>
                    <a:pathLst>
                      <a:path w="1498" h="544">
                        <a:moveTo>
                          <a:pt x="0" y="545"/>
                        </a:moveTo>
                        <a:cubicBezTo>
                          <a:pt x="0" y="545"/>
                          <a:pt x="953" y="136"/>
                          <a:pt x="1499" y="0"/>
                        </a:cubicBezTo>
                        <a:cubicBezTo>
                          <a:pt x="681" y="0"/>
                          <a:pt x="272" y="272"/>
                          <a:pt x="0" y="545"/>
                        </a:cubicBezTo>
                        <a:close/>
                      </a:path>
                    </a:pathLst>
                  </a:custGeom>
                  <a:solidFill>
                    <a:srgbClr val="1DADEB"/>
                  </a:solidFill>
                  <a:ln w="0" cap="flat">
                    <a:noFill/>
                    <a:prstDash val="solid"/>
                    <a:miter/>
                  </a:ln>
                </p:spPr>
                <p:txBody>
                  <a:bodyPr rtlCol="0" anchor="ctr"/>
                  <a:lstStyle/>
                  <a:p>
                    <a:endParaRPr lang="en-US"/>
                  </a:p>
                </p:txBody>
              </p:sp>
              <p:sp>
                <p:nvSpPr>
                  <p:cNvPr id="1374" name="Freeform: Shape 764">
                    <a:extLst>
                      <a:ext uri="{FF2B5EF4-FFF2-40B4-BE49-F238E27FC236}">
                        <a16:creationId xmlns:a16="http://schemas.microsoft.com/office/drawing/2014/main" id="{44E66913-5851-8150-83EF-01E03E964BD6}"/>
                      </a:ext>
                    </a:extLst>
                  </p:cNvPr>
                  <p:cNvSpPr/>
                  <p:nvPr/>
                </p:nvSpPr>
                <p:spPr>
                  <a:xfrm>
                    <a:off x="6693481" y="3842130"/>
                    <a:ext cx="48163" cy="31623"/>
                  </a:xfrm>
                  <a:custGeom>
                    <a:avLst/>
                    <a:gdLst>
                      <a:gd name="connsiteX0" fmla="*/ 42577 w 48163"/>
                      <a:gd name="connsiteY0" fmla="*/ 21799 h 31623"/>
                      <a:gd name="connsiteX1" fmla="*/ 34266 w 48163"/>
                      <a:gd name="connsiteY1" fmla="*/ 22889 h 31623"/>
                      <a:gd name="connsiteX2" fmla="*/ 35765 w 48163"/>
                      <a:gd name="connsiteY2" fmla="*/ 24115 h 31623"/>
                      <a:gd name="connsiteX3" fmla="*/ 19688 w 48163"/>
                      <a:gd name="connsiteY3" fmla="*/ 14851 h 31623"/>
                      <a:gd name="connsiteX4" fmla="*/ 20914 w 48163"/>
                      <a:gd name="connsiteY4" fmla="*/ 8856 h 31623"/>
                      <a:gd name="connsiteX5" fmla="*/ 10696 w 48163"/>
                      <a:gd name="connsiteY5" fmla="*/ 5995 h 31623"/>
                      <a:gd name="connsiteX6" fmla="*/ 3747 w 48163"/>
                      <a:gd name="connsiteY6" fmla="*/ 0 h 31623"/>
                      <a:gd name="connsiteX7" fmla="*/ 3066 w 48163"/>
                      <a:gd name="connsiteY7" fmla="*/ 5041 h 31623"/>
                      <a:gd name="connsiteX8" fmla="*/ 1840 w 48163"/>
                      <a:gd name="connsiteY8" fmla="*/ 5041 h 31623"/>
                      <a:gd name="connsiteX9" fmla="*/ 11241 w 48163"/>
                      <a:gd name="connsiteY9" fmla="*/ 11445 h 31623"/>
                      <a:gd name="connsiteX10" fmla="*/ 7426 w 48163"/>
                      <a:gd name="connsiteY10" fmla="*/ 12944 h 31623"/>
                      <a:gd name="connsiteX11" fmla="*/ 22958 w 48163"/>
                      <a:gd name="connsiteY11" fmla="*/ 19619 h 31623"/>
                      <a:gd name="connsiteX12" fmla="*/ 26228 w 48163"/>
                      <a:gd name="connsiteY12" fmla="*/ 24524 h 31623"/>
                      <a:gd name="connsiteX13" fmla="*/ 38899 w 48163"/>
                      <a:gd name="connsiteY13" fmla="*/ 29020 h 31623"/>
                      <a:gd name="connsiteX14" fmla="*/ 48163 w 48163"/>
                      <a:gd name="connsiteY14" fmla="*/ 29020 h 31623"/>
                      <a:gd name="connsiteX15" fmla="*/ 39580 w 48163"/>
                      <a:gd name="connsiteY15" fmla="*/ 27386 h 31623"/>
                      <a:gd name="connsiteX16" fmla="*/ 42577 w 48163"/>
                      <a:gd name="connsiteY16" fmla="*/ 21663 h 31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163" h="31623">
                        <a:moveTo>
                          <a:pt x="42577" y="21799"/>
                        </a:moveTo>
                        <a:cubicBezTo>
                          <a:pt x="38490" y="20165"/>
                          <a:pt x="39716" y="26295"/>
                          <a:pt x="34266" y="22889"/>
                        </a:cubicBezTo>
                        <a:lnTo>
                          <a:pt x="35765" y="24115"/>
                        </a:lnTo>
                        <a:cubicBezTo>
                          <a:pt x="30724" y="23434"/>
                          <a:pt x="24048" y="18529"/>
                          <a:pt x="19688" y="14851"/>
                        </a:cubicBezTo>
                        <a:cubicBezTo>
                          <a:pt x="21459" y="13625"/>
                          <a:pt x="18462" y="10899"/>
                          <a:pt x="20914" y="8856"/>
                        </a:cubicBezTo>
                        <a:cubicBezTo>
                          <a:pt x="17372" y="7357"/>
                          <a:pt x="14374" y="5041"/>
                          <a:pt x="10696" y="5995"/>
                        </a:cubicBezTo>
                        <a:cubicBezTo>
                          <a:pt x="9742" y="3543"/>
                          <a:pt x="4973" y="3134"/>
                          <a:pt x="3747" y="0"/>
                        </a:cubicBezTo>
                        <a:cubicBezTo>
                          <a:pt x="3338" y="2180"/>
                          <a:pt x="-4019" y="1090"/>
                          <a:pt x="3066" y="5041"/>
                        </a:cubicBezTo>
                        <a:cubicBezTo>
                          <a:pt x="2384" y="4769"/>
                          <a:pt x="2384" y="5314"/>
                          <a:pt x="1840" y="5041"/>
                        </a:cubicBezTo>
                        <a:cubicBezTo>
                          <a:pt x="3611" y="10355"/>
                          <a:pt x="8243" y="8584"/>
                          <a:pt x="11241" y="11445"/>
                        </a:cubicBezTo>
                        <a:cubicBezTo>
                          <a:pt x="11922" y="14578"/>
                          <a:pt x="6199" y="10764"/>
                          <a:pt x="7426" y="12944"/>
                        </a:cubicBezTo>
                        <a:cubicBezTo>
                          <a:pt x="12331" y="15532"/>
                          <a:pt x="19415" y="25206"/>
                          <a:pt x="22958" y="19619"/>
                        </a:cubicBezTo>
                        <a:cubicBezTo>
                          <a:pt x="26228" y="21527"/>
                          <a:pt x="25955" y="22753"/>
                          <a:pt x="26228" y="24524"/>
                        </a:cubicBezTo>
                        <a:cubicBezTo>
                          <a:pt x="30860" y="22753"/>
                          <a:pt x="34675" y="26840"/>
                          <a:pt x="38899" y="29020"/>
                        </a:cubicBezTo>
                        <a:cubicBezTo>
                          <a:pt x="42850" y="31473"/>
                          <a:pt x="46392" y="33380"/>
                          <a:pt x="48163" y="29020"/>
                        </a:cubicBezTo>
                        <a:cubicBezTo>
                          <a:pt x="46120" y="28475"/>
                          <a:pt x="43258" y="26840"/>
                          <a:pt x="39580" y="27386"/>
                        </a:cubicBezTo>
                        <a:lnTo>
                          <a:pt x="42577" y="21663"/>
                        </a:lnTo>
                        <a:close/>
                      </a:path>
                    </a:pathLst>
                  </a:custGeom>
                  <a:solidFill>
                    <a:srgbClr val="1DADEB"/>
                  </a:solidFill>
                  <a:ln w="0" cap="flat">
                    <a:noFill/>
                    <a:prstDash val="solid"/>
                    <a:miter/>
                  </a:ln>
                </p:spPr>
                <p:txBody>
                  <a:bodyPr rtlCol="0" anchor="ctr"/>
                  <a:lstStyle/>
                  <a:p>
                    <a:endParaRPr lang="en-US"/>
                  </a:p>
                </p:txBody>
              </p:sp>
              <p:sp>
                <p:nvSpPr>
                  <p:cNvPr id="1375" name="Freeform: Shape 765">
                    <a:extLst>
                      <a:ext uri="{FF2B5EF4-FFF2-40B4-BE49-F238E27FC236}">
                        <a16:creationId xmlns:a16="http://schemas.microsoft.com/office/drawing/2014/main" id="{C1B05156-1138-E4BF-9A3A-BF1076D7501E}"/>
                      </a:ext>
                    </a:extLst>
                  </p:cNvPr>
                  <p:cNvSpPr/>
                  <p:nvPr/>
                </p:nvSpPr>
                <p:spPr>
                  <a:xfrm>
                    <a:off x="6667254" y="3827280"/>
                    <a:ext cx="544" cy="953"/>
                  </a:xfrm>
                  <a:custGeom>
                    <a:avLst/>
                    <a:gdLst>
                      <a:gd name="connsiteX0" fmla="*/ 0 w 544"/>
                      <a:gd name="connsiteY0" fmla="*/ 0 h 953"/>
                      <a:gd name="connsiteX1" fmla="*/ 545 w 544"/>
                      <a:gd name="connsiteY1" fmla="*/ 954 h 953"/>
                      <a:gd name="connsiteX2" fmla="*/ 0 w 544"/>
                      <a:gd name="connsiteY2" fmla="*/ 0 h 953"/>
                    </a:gdLst>
                    <a:ahLst/>
                    <a:cxnLst>
                      <a:cxn ang="0">
                        <a:pos x="connsiteX0" y="connsiteY0"/>
                      </a:cxn>
                      <a:cxn ang="0">
                        <a:pos x="connsiteX1" y="connsiteY1"/>
                      </a:cxn>
                      <a:cxn ang="0">
                        <a:pos x="connsiteX2" y="connsiteY2"/>
                      </a:cxn>
                    </a:cxnLst>
                    <a:rect l="l" t="t" r="r" b="b"/>
                    <a:pathLst>
                      <a:path w="544" h="953">
                        <a:moveTo>
                          <a:pt x="0" y="0"/>
                        </a:moveTo>
                        <a:cubicBezTo>
                          <a:pt x="0" y="0"/>
                          <a:pt x="409" y="681"/>
                          <a:pt x="545" y="954"/>
                        </a:cubicBezTo>
                        <a:cubicBezTo>
                          <a:pt x="409" y="681"/>
                          <a:pt x="136" y="409"/>
                          <a:pt x="0" y="0"/>
                        </a:cubicBezTo>
                        <a:close/>
                      </a:path>
                    </a:pathLst>
                  </a:custGeom>
                  <a:solidFill>
                    <a:srgbClr val="1DADEB"/>
                  </a:solidFill>
                  <a:ln w="0" cap="flat">
                    <a:noFill/>
                    <a:prstDash val="solid"/>
                    <a:miter/>
                  </a:ln>
                </p:spPr>
                <p:txBody>
                  <a:bodyPr rtlCol="0" anchor="ctr"/>
                  <a:lstStyle/>
                  <a:p>
                    <a:endParaRPr lang="en-US"/>
                  </a:p>
                </p:txBody>
              </p:sp>
              <p:sp>
                <p:nvSpPr>
                  <p:cNvPr id="1376" name="Freeform: Shape 766">
                    <a:extLst>
                      <a:ext uri="{FF2B5EF4-FFF2-40B4-BE49-F238E27FC236}">
                        <a16:creationId xmlns:a16="http://schemas.microsoft.com/office/drawing/2014/main" id="{47C9A1AC-4F76-3309-1A12-3210C29F1D78}"/>
                      </a:ext>
                    </a:extLst>
                  </p:cNvPr>
                  <p:cNvSpPr/>
                  <p:nvPr/>
                </p:nvSpPr>
                <p:spPr>
                  <a:xfrm>
                    <a:off x="6657989" y="3758884"/>
                    <a:ext cx="34334" cy="51990"/>
                  </a:xfrm>
                  <a:custGeom>
                    <a:avLst/>
                    <a:gdLst>
                      <a:gd name="connsiteX0" fmla="*/ 8992 w 34334"/>
                      <a:gd name="connsiteY0" fmla="*/ 0 h 51990"/>
                      <a:gd name="connsiteX1" fmla="*/ 15532 w 34334"/>
                      <a:gd name="connsiteY1" fmla="*/ 272 h 51990"/>
                      <a:gd name="connsiteX2" fmla="*/ 23162 w 34334"/>
                      <a:gd name="connsiteY2" fmla="*/ 23162 h 51990"/>
                      <a:gd name="connsiteX3" fmla="*/ 21254 w 34334"/>
                      <a:gd name="connsiteY3" fmla="*/ 22889 h 51990"/>
                      <a:gd name="connsiteX4" fmla="*/ 32427 w 34334"/>
                      <a:gd name="connsiteY4" fmla="*/ 40874 h 51990"/>
                      <a:gd name="connsiteX5" fmla="*/ 31881 w 34334"/>
                      <a:gd name="connsiteY5" fmla="*/ 47413 h 51990"/>
                      <a:gd name="connsiteX6" fmla="*/ 34334 w 34334"/>
                      <a:gd name="connsiteY6" fmla="*/ 49866 h 51990"/>
                      <a:gd name="connsiteX7" fmla="*/ 30928 w 34334"/>
                      <a:gd name="connsiteY7" fmla="*/ 48776 h 51990"/>
                      <a:gd name="connsiteX8" fmla="*/ 31745 w 34334"/>
                      <a:gd name="connsiteY8" fmla="*/ 50002 h 51990"/>
                      <a:gd name="connsiteX9" fmla="*/ 22481 w 34334"/>
                      <a:gd name="connsiteY9" fmla="*/ 48776 h 51990"/>
                      <a:gd name="connsiteX10" fmla="*/ 29702 w 34334"/>
                      <a:gd name="connsiteY10" fmla="*/ 48639 h 51990"/>
                      <a:gd name="connsiteX11" fmla="*/ 26023 w 34334"/>
                      <a:gd name="connsiteY11" fmla="*/ 48095 h 51990"/>
                      <a:gd name="connsiteX12" fmla="*/ 26977 w 34334"/>
                      <a:gd name="connsiteY12" fmla="*/ 44144 h 51990"/>
                      <a:gd name="connsiteX13" fmla="*/ 21936 w 34334"/>
                      <a:gd name="connsiteY13" fmla="*/ 39102 h 51990"/>
                      <a:gd name="connsiteX14" fmla="*/ 24116 w 34334"/>
                      <a:gd name="connsiteY14" fmla="*/ 33925 h 51990"/>
                      <a:gd name="connsiteX15" fmla="*/ 17848 w 34334"/>
                      <a:gd name="connsiteY15" fmla="*/ 34334 h 51990"/>
                      <a:gd name="connsiteX16" fmla="*/ 15941 w 34334"/>
                      <a:gd name="connsiteY16" fmla="*/ 27794 h 51990"/>
                      <a:gd name="connsiteX17" fmla="*/ 0 w 34334"/>
                      <a:gd name="connsiteY17" fmla="*/ 23025 h 51990"/>
                      <a:gd name="connsiteX18" fmla="*/ 5859 w 34334"/>
                      <a:gd name="connsiteY18" fmla="*/ 11853 h 51990"/>
                      <a:gd name="connsiteX19" fmla="*/ 12535 w 34334"/>
                      <a:gd name="connsiteY19" fmla="*/ 23570 h 51990"/>
                      <a:gd name="connsiteX20" fmla="*/ 19483 w 34334"/>
                      <a:gd name="connsiteY20" fmla="*/ 26023 h 51990"/>
                      <a:gd name="connsiteX21" fmla="*/ 14306 w 34334"/>
                      <a:gd name="connsiteY21" fmla="*/ 16213 h 51990"/>
                      <a:gd name="connsiteX22" fmla="*/ 15259 w 34334"/>
                      <a:gd name="connsiteY22" fmla="*/ 17167 h 51990"/>
                      <a:gd name="connsiteX23" fmla="*/ 8447 w 34334"/>
                      <a:gd name="connsiteY23" fmla="*/ 6540 h 51990"/>
                      <a:gd name="connsiteX24" fmla="*/ 10627 w 34334"/>
                      <a:gd name="connsiteY24" fmla="*/ 4087 h 51990"/>
                      <a:gd name="connsiteX25" fmla="*/ 8720 w 34334"/>
                      <a:gd name="connsiteY25" fmla="*/ 136 h 51990"/>
                      <a:gd name="connsiteX26" fmla="*/ 11853 w 34334"/>
                      <a:gd name="connsiteY26" fmla="*/ 5177 h 51990"/>
                      <a:gd name="connsiteX27" fmla="*/ 12262 w 34334"/>
                      <a:gd name="connsiteY27" fmla="*/ 8720 h 51990"/>
                      <a:gd name="connsiteX28" fmla="*/ 11853 w 34334"/>
                      <a:gd name="connsiteY28" fmla="*/ 5177 h 51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34334" h="51990">
                        <a:moveTo>
                          <a:pt x="8992" y="0"/>
                        </a:moveTo>
                        <a:lnTo>
                          <a:pt x="15532" y="272"/>
                        </a:lnTo>
                        <a:cubicBezTo>
                          <a:pt x="19756" y="10354"/>
                          <a:pt x="19756" y="14442"/>
                          <a:pt x="23162" y="23162"/>
                        </a:cubicBezTo>
                        <a:cubicBezTo>
                          <a:pt x="22617" y="24115"/>
                          <a:pt x="21799" y="23162"/>
                          <a:pt x="21254" y="22889"/>
                        </a:cubicBezTo>
                        <a:cubicBezTo>
                          <a:pt x="24524" y="28611"/>
                          <a:pt x="27386" y="38421"/>
                          <a:pt x="32427" y="40874"/>
                        </a:cubicBezTo>
                        <a:cubicBezTo>
                          <a:pt x="33380" y="42645"/>
                          <a:pt x="34470" y="48367"/>
                          <a:pt x="31881" y="47413"/>
                        </a:cubicBezTo>
                        <a:cubicBezTo>
                          <a:pt x="32835" y="47958"/>
                          <a:pt x="33925" y="48776"/>
                          <a:pt x="34334" y="49866"/>
                        </a:cubicBezTo>
                        <a:cubicBezTo>
                          <a:pt x="32563" y="51365"/>
                          <a:pt x="32427" y="47958"/>
                          <a:pt x="30928" y="48776"/>
                        </a:cubicBezTo>
                        <a:cubicBezTo>
                          <a:pt x="31337" y="49730"/>
                          <a:pt x="31064" y="50138"/>
                          <a:pt x="31745" y="50002"/>
                        </a:cubicBezTo>
                        <a:cubicBezTo>
                          <a:pt x="29293" y="49593"/>
                          <a:pt x="26296" y="55452"/>
                          <a:pt x="22481" y="48776"/>
                        </a:cubicBezTo>
                        <a:cubicBezTo>
                          <a:pt x="25478" y="43735"/>
                          <a:pt x="25614" y="52999"/>
                          <a:pt x="29702" y="48639"/>
                        </a:cubicBezTo>
                        <a:cubicBezTo>
                          <a:pt x="28475" y="46459"/>
                          <a:pt x="26704" y="47822"/>
                          <a:pt x="26023" y="48095"/>
                        </a:cubicBezTo>
                        <a:cubicBezTo>
                          <a:pt x="24524" y="45233"/>
                          <a:pt x="25751" y="44689"/>
                          <a:pt x="26977" y="44144"/>
                        </a:cubicBezTo>
                        <a:cubicBezTo>
                          <a:pt x="24797" y="44007"/>
                          <a:pt x="24933" y="39375"/>
                          <a:pt x="21936" y="39102"/>
                        </a:cubicBezTo>
                        <a:cubicBezTo>
                          <a:pt x="18938" y="33652"/>
                          <a:pt x="25887" y="37468"/>
                          <a:pt x="24116" y="33925"/>
                        </a:cubicBezTo>
                        <a:lnTo>
                          <a:pt x="17848" y="34334"/>
                        </a:lnTo>
                        <a:lnTo>
                          <a:pt x="15941" y="27794"/>
                        </a:lnTo>
                        <a:cubicBezTo>
                          <a:pt x="10627" y="19210"/>
                          <a:pt x="7221" y="33108"/>
                          <a:pt x="0" y="23025"/>
                        </a:cubicBezTo>
                        <a:cubicBezTo>
                          <a:pt x="3543" y="23434"/>
                          <a:pt x="6268" y="17303"/>
                          <a:pt x="5859" y="11853"/>
                        </a:cubicBezTo>
                        <a:cubicBezTo>
                          <a:pt x="6812" y="14987"/>
                          <a:pt x="12807" y="19074"/>
                          <a:pt x="12535" y="23570"/>
                        </a:cubicBezTo>
                        <a:cubicBezTo>
                          <a:pt x="14715" y="16486"/>
                          <a:pt x="15805" y="30791"/>
                          <a:pt x="19483" y="26023"/>
                        </a:cubicBezTo>
                        <a:cubicBezTo>
                          <a:pt x="16213" y="24388"/>
                          <a:pt x="14306" y="20028"/>
                          <a:pt x="14306" y="16213"/>
                        </a:cubicBezTo>
                        <a:lnTo>
                          <a:pt x="15259" y="17167"/>
                        </a:lnTo>
                        <a:cubicBezTo>
                          <a:pt x="14442" y="13488"/>
                          <a:pt x="7766" y="12534"/>
                          <a:pt x="8447" y="6540"/>
                        </a:cubicBezTo>
                        <a:cubicBezTo>
                          <a:pt x="7494" y="3951"/>
                          <a:pt x="9265" y="4087"/>
                          <a:pt x="10627" y="4087"/>
                        </a:cubicBezTo>
                        <a:cubicBezTo>
                          <a:pt x="9129" y="2180"/>
                          <a:pt x="7494" y="545"/>
                          <a:pt x="8720" y="136"/>
                        </a:cubicBezTo>
                        <a:close/>
                        <a:moveTo>
                          <a:pt x="11853" y="5177"/>
                        </a:moveTo>
                        <a:lnTo>
                          <a:pt x="12262" y="8720"/>
                        </a:lnTo>
                        <a:cubicBezTo>
                          <a:pt x="12944" y="7630"/>
                          <a:pt x="12535" y="6403"/>
                          <a:pt x="11853" y="5177"/>
                        </a:cubicBezTo>
                        <a:close/>
                      </a:path>
                    </a:pathLst>
                  </a:custGeom>
                  <a:solidFill>
                    <a:srgbClr val="1DADEB"/>
                  </a:solidFill>
                  <a:ln w="0" cap="flat">
                    <a:noFill/>
                    <a:prstDash val="solid"/>
                    <a:miter/>
                  </a:ln>
                </p:spPr>
                <p:txBody>
                  <a:bodyPr rtlCol="0" anchor="ctr"/>
                  <a:lstStyle/>
                  <a:p>
                    <a:endParaRPr lang="en-US"/>
                  </a:p>
                </p:txBody>
              </p:sp>
              <p:sp>
                <p:nvSpPr>
                  <p:cNvPr id="1377" name="Freeform: Shape 767">
                    <a:extLst>
                      <a:ext uri="{FF2B5EF4-FFF2-40B4-BE49-F238E27FC236}">
                        <a16:creationId xmlns:a16="http://schemas.microsoft.com/office/drawing/2014/main" id="{3DE1B6B1-A020-0212-9BEA-D1894FC40A28}"/>
                      </a:ext>
                    </a:extLst>
                  </p:cNvPr>
                  <p:cNvSpPr/>
                  <p:nvPr/>
                </p:nvSpPr>
                <p:spPr>
                  <a:xfrm>
                    <a:off x="6944378" y="3597297"/>
                    <a:ext cx="13624" cy="1498"/>
                  </a:xfrm>
                  <a:custGeom>
                    <a:avLst/>
                    <a:gdLst>
                      <a:gd name="connsiteX0" fmla="*/ 0 w 13624"/>
                      <a:gd name="connsiteY0" fmla="*/ 0 h 1498"/>
                      <a:gd name="connsiteX1" fmla="*/ 0 w 13624"/>
                      <a:gd name="connsiteY1" fmla="*/ 1499 h 1498"/>
                      <a:gd name="connsiteX2" fmla="*/ 0 w 13624"/>
                      <a:gd name="connsiteY2" fmla="*/ 0 h 1498"/>
                    </a:gdLst>
                    <a:ahLst/>
                    <a:cxnLst>
                      <a:cxn ang="0">
                        <a:pos x="connsiteX0" y="connsiteY0"/>
                      </a:cxn>
                      <a:cxn ang="0">
                        <a:pos x="connsiteX1" y="connsiteY1"/>
                      </a:cxn>
                      <a:cxn ang="0">
                        <a:pos x="connsiteX2" y="connsiteY2"/>
                      </a:cxn>
                    </a:cxnLst>
                    <a:rect l="l" t="t" r="r" b="b"/>
                    <a:pathLst>
                      <a:path w="13624" h="1498">
                        <a:moveTo>
                          <a:pt x="0" y="0"/>
                        </a:moveTo>
                        <a:cubicBezTo>
                          <a:pt x="0" y="0"/>
                          <a:pt x="0" y="1090"/>
                          <a:pt x="0" y="1499"/>
                        </a:cubicBezTo>
                        <a:cubicBezTo>
                          <a:pt x="0" y="1090"/>
                          <a:pt x="0" y="545"/>
                          <a:pt x="0" y="0"/>
                        </a:cubicBezTo>
                        <a:close/>
                      </a:path>
                    </a:pathLst>
                  </a:custGeom>
                  <a:solidFill>
                    <a:srgbClr val="1DADEB"/>
                  </a:solidFill>
                  <a:ln w="0" cap="flat">
                    <a:noFill/>
                    <a:prstDash val="solid"/>
                    <a:miter/>
                  </a:ln>
                </p:spPr>
                <p:txBody>
                  <a:bodyPr rtlCol="0" anchor="ctr"/>
                  <a:lstStyle/>
                  <a:p>
                    <a:endParaRPr lang="en-US"/>
                  </a:p>
                </p:txBody>
              </p:sp>
              <p:sp>
                <p:nvSpPr>
                  <p:cNvPr id="1378" name="Freeform: Shape 768">
                    <a:extLst>
                      <a:ext uri="{FF2B5EF4-FFF2-40B4-BE49-F238E27FC236}">
                        <a16:creationId xmlns:a16="http://schemas.microsoft.com/office/drawing/2014/main" id="{52352FE8-F7EB-80E8-D780-BA33206BCA5A}"/>
                      </a:ext>
                    </a:extLst>
                  </p:cNvPr>
                  <p:cNvSpPr/>
                  <p:nvPr/>
                </p:nvSpPr>
                <p:spPr>
                  <a:xfrm>
                    <a:off x="6609485" y="3601520"/>
                    <a:ext cx="1226" cy="2588"/>
                  </a:xfrm>
                  <a:custGeom>
                    <a:avLst/>
                    <a:gdLst>
                      <a:gd name="connsiteX0" fmla="*/ 0 w 1226"/>
                      <a:gd name="connsiteY0" fmla="*/ 2589 h 2588"/>
                      <a:gd name="connsiteX1" fmla="*/ 1226 w 1226"/>
                      <a:gd name="connsiteY1" fmla="*/ 0 h 2588"/>
                      <a:gd name="connsiteX2" fmla="*/ 0 w 1226"/>
                      <a:gd name="connsiteY2" fmla="*/ 2589 h 2588"/>
                    </a:gdLst>
                    <a:ahLst/>
                    <a:cxnLst>
                      <a:cxn ang="0">
                        <a:pos x="connsiteX0" y="connsiteY0"/>
                      </a:cxn>
                      <a:cxn ang="0">
                        <a:pos x="connsiteX1" y="connsiteY1"/>
                      </a:cxn>
                      <a:cxn ang="0">
                        <a:pos x="connsiteX2" y="connsiteY2"/>
                      </a:cxn>
                    </a:cxnLst>
                    <a:rect l="l" t="t" r="r" b="b"/>
                    <a:pathLst>
                      <a:path w="1226" h="2588">
                        <a:moveTo>
                          <a:pt x="0" y="2589"/>
                        </a:moveTo>
                        <a:lnTo>
                          <a:pt x="1226" y="0"/>
                        </a:lnTo>
                        <a:cubicBezTo>
                          <a:pt x="681" y="954"/>
                          <a:pt x="273" y="1771"/>
                          <a:pt x="0" y="2589"/>
                        </a:cubicBezTo>
                        <a:close/>
                      </a:path>
                    </a:pathLst>
                  </a:custGeom>
                  <a:solidFill>
                    <a:srgbClr val="1DADEB"/>
                  </a:solidFill>
                  <a:ln w="0" cap="flat">
                    <a:noFill/>
                    <a:prstDash val="solid"/>
                    <a:miter/>
                  </a:ln>
                </p:spPr>
                <p:txBody>
                  <a:bodyPr rtlCol="0" anchor="ctr"/>
                  <a:lstStyle/>
                  <a:p>
                    <a:endParaRPr lang="en-US"/>
                  </a:p>
                </p:txBody>
              </p:sp>
              <p:sp>
                <p:nvSpPr>
                  <p:cNvPr id="1379" name="Freeform: Shape 769">
                    <a:extLst>
                      <a:ext uri="{FF2B5EF4-FFF2-40B4-BE49-F238E27FC236}">
                        <a16:creationId xmlns:a16="http://schemas.microsoft.com/office/drawing/2014/main" id="{858297DA-9A11-8335-5832-D840FD637159}"/>
                      </a:ext>
                    </a:extLst>
                  </p:cNvPr>
                  <p:cNvSpPr/>
                  <p:nvPr/>
                </p:nvSpPr>
                <p:spPr>
                  <a:xfrm>
                    <a:off x="6624200" y="3532580"/>
                    <a:ext cx="1634" cy="4495"/>
                  </a:xfrm>
                  <a:custGeom>
                    <a:avLst/>
                    <a:gdLst>
                      <a:gd name="connsiteX0" fmla="*/ 0 w 1634"/>
                      <a:gd name="connsiteY0" fmla="*/ 4496 h 4495"/>
                      <a:gd name="connsiteX1" fmla="*/ 1635 w 1634"/>
                      <a:gd name="connsiteY1" fmla="*/ 0 h 4495"/>
                      <a:gd name="connsiteX2" fmla="*/ 0 w 1634"/>
                      <a:gd name="connsiteY2" fmla="*/ 4496 h 4495"/>
                    </a:gdLst>
                    <a:ahLst/>
                    <a:cxnLst>
                      <a:cxn ang="0">
                        <a:pos x="connsiteX0" y="connsiteY0"/>
                      </a:cxn>
                      <a:cxn ang="0">
                        <a:pos x="connsiteX1" y="connsiteY1"/>
                      </a:cxn>
                      <a:cxn ang="0">
                        <a:pos x="connsiteX2" y="connsiteY2"/>
                      </a:cxn>
                    </a:cxnLst>
                    <a:rect l="l" t="t" r="r" b="b"/>
                    <a:pathLst>
                      <a:path w="1634" h="4495">
                        <a:moveTo>
                          <a:pt x="0" y="4496"/>
                        </a:moveTo>
                        <a:lnTo>
                          <a:pt x="1635" y="0"/>
                        </a:lnTo>
                        <a:cubicBezTo>
                          <a:pt x="681" y="1499"/>
                          <a:pt x="272" y="2997"/>
                          <a:pt x="0" y="4496"/>
                        </a:cubicBezTo>
                        <a:close/>
                      </a:path>
                    </a:pathLst>
                  </a:custGeom>
                  <a:solidFill>
                    <a:srgbClr val="1DADEB"/>
                  </a:solidFill>
                  <a:ln w="0" cap="flat">
                    <a:noFill/>
                    <a:prstDash val="solid"/>
                    <a:miter/>
                  </a:ln>
                </p:spPr>
                <p:txBody>
                  <a:bodyPr rtlCol="0" anchor="ctr"/>
                  <a:lstStyle/>
                  <a:p>
                    <a:endParaRPr lang="en-US"/>
                  </a:p>
                </p:txBody>
              </p:sp>
              <p:sp>
                <p:nvSpPr>
                  <p:cNvPr id="1380" name="Freeform: Shape 770">
                    <a:extLst>
                      <a:ext uri="{FF2B5EF4-FFF2-40B4-BE49-F238E27FC236}">
                        <a16:creationId xmlns:a16="http://schemas.microsoft.com/office/drawing/2014/main" id="{C479F324-4FA4-FAF5-420D-C2833BB4A3EB}"/>
                      </a:ext>
                    </a:extLst>
                  </p:cNvPr>
                  <p:cNvSpPr/>
                  <p:nvPr/>
                </p:nvSpPr>
                <p:spPr>
                  <a:xfrm>
                    <a:off x="6928982" y="3566778"/>
                    <a:ext cx="545" cy="544"/>
                  </a:xfrm>
                  <a:custGeom>
                    <a:avLst/>
                    <a:gdLst>
                      <a:gd name="connsiteX0" fmla="*/ 545 w 545"/>
                      <a:gd name="connsiteY0" fmla="*/ 545 h 544"/>
                      <a:gd name="connsiteX1" fmla="*/ 545 w 545"/>
                      <a:gd name="connsiteY1" fmla="*/ 409 h 544"/>
                      <a:gd name="connsiteX2" fmla="*/ 0 w 545"/>
                      <a:gd name="connsiteY2" fmla="*/ 0 h 544"/>
                      <a:gd name="connsiteX3" fmla="*/ 545 w 545"/>
                      <a:gd name="connsiteY3" fmla="*/ 545 h 544"/>
                    </a:gdLst>
                    <a:ahLst/>
                    <a:cxnLst>
                      <a:cxn ang="0">
                        <a:pos x="connsiteX0" y="connsiteY0"/>
                      </a:cxn>
                      <a:cxn ang="0">
                        <a:pos x="connsiteX1" y="connsiteY1"/>
                      </a:cxn>
                      <a:cxn ang="0">
                        <a:pos x="connsiteX2" y="connsiteY2"/>
                      </a:cxn>
                      <a:cxn ang="0">
                        <a:pos x="connsiteX3" y="connsiteY3"/>
                      </a:cxn>
                    </a:cxnLst>
                    <a:rect l="l" t="t" r="r" b="b"/>
                    <a:pathLst>
                      <a:path w="545" h="544">
                        <a:moveTo>
                          <a:pt x="545" y="545"/>
                        </a:moveTo>
                        <a:lnTo>
                          <a:pt x="545" y="409"/>
                        </a:lnTo>
                        <a:lnTo>
                          <a:pt x="0" y="0"/>
                        </a:lnTo>
                        <a:lnTo>
                          <a:pt x="545" y="545"/>
                        </a:lnTo>
                        <a:close/>
                      </a:path>
                    </a:pathLst>
                  </a:custGeom>
                  <a:solidFill>
                    <a:srgbClr val="1DADEB"/>
                  </a:solidFill>
                  <a:ln w="0" cap="flat">
                    <a:noFill/>
                    <a:prstDash val="solid"/>
                    <a:miter/>
                  </a:ln>
                </p:spPr>
                <p:txBody>
                  <a:bodyPr rtlCol="0" anchor="ctr"/>
                  <a:lstStyle/>
                  <a:p>
                    <a:endParaRPr lang="en-US"/>
                  </a:p>
                </p:txBody>
              </p:sp>
              <p:sp>
                <p:nvSpPr>
                  <p:cNvPr id="1381" name="Freeform: Shape 771">
                    <a:extLst>
                      <a:ext uri="{FF2B5EF4-FFF2-40B4-BE49-F238E27FC236}">
                        <a16:creationId xmlns:a16="http://schemas.microsoft.com/office/drawing/2014/main" id="{9456FE2F-25A7-8D94-79A7-0F4E7F0CF05C}"/>
                      </a:ext>
                    </a:extLst>
                  </p:cNvPr>
                  <p:cNvSpPr/>
                  <p:nvPr/>
                </p:nvSpPr>
                <p:spPr>
                  <a:xfrm>
                    <a:off x="6746004" y="3469771"/>
                    <a:ext cx="2724" cy="817"/>
                  </a:xfrm>
                  <a:custGeom>
                    <a:avLst/>
                    <a:gdLst>
                      <a:gd name="connsiteX0" fmla="*/ 0 w 2724"/>
                      <a:gd name="connsiteY0" fmla="*/ 0 h 817"/>
                      <a:gd name="connsiteX1" fmla="*/ 2725 w 2724"/>
                      <a:gd name="connsiteY1" fmla="*/ 817 h 817"/>
                      <a:gd name="connsiteX2" fmla="*/ 0 w 2724"/>
                      <a:gd name="connsiteY2" fmla="*/ 0 h 817"/>
                    </a:gdLst>
                    <a:ahLst/>
                    <a:cxnLst>
                      <a:cxn ang="0">
                        <a:pos x="connsiteX0" y="connsiteY0"/>
                      </a:cxn>
                      <a:cxn ang="0">
                        <a:pos x="connsiteX1" y="connsiteY1"/>
                      </a:cxn>
                      <a:cxn ang="0">
                        <a:pos x="connsiteX2" y="connsiteY2"/>
                      </a:cxn>
                    </a:cxnLst>
                    <a:rect l="l" t="t" r="r" b="b"/>
                    <a:pathLst>
                      <a:path w="2724" h="817">
                        <a:moveTo>
                          <a:pt x="0" y="0"/>
                        </a:moveTo>
                        <a:cubicBezTo>
                          <a:pt x="817" y="273"/>
                          <a:pt x="1635" y="681"/>
                          <a:pt x="2725" y="817"/>
                        </a:cubicBezTo>
                        <a:cubicBezTo>
                          <a:pt x="2452" y="273"/>
                          <a:pt x="1499" y="0"/>
                          <a:pt x="0" y="0"/>
                        </a:cubicBezTo>
                        <a:close/>
                      </a:path>
                    </a:pathLst>
                  </a:custGeom>
                  <a:solidFill>
                    <a:srgbClr val="1DADEB"/>
                  </a:solidFill>
                  <a:ln w="0" cap="flat">
                    <a:noFill/>
                    <a:prstDash val="solid"/>
                    <a:miter/>
                  </a:ln>
                </p:spPr>
                <p:txBody>
                  <a:bodyPr rtlCol="0" anchor="ctr"/>
                  <a:lstStyle/>
                  <a:p>
                    <a:endParaRPr lang="en-US"/>
                  </a:p>
                </p:txBody>
              </p:sp>
              <p:sp>
                <p:nvSpPr>
                  <p:cNvPr id="1382" name="Freeform: Shape 772">
                    <a:extLst>
                      <a:ext uri="{FF2B5EF4-FFF2-40B4-BE49-F238E27FC236}">
                        <a16:creationId xmlns:a16="http://schemas.microsoft.com/office/drawing/2014/main" id="{7ED0A570-5B55-FC75-653D-00653FDB52DD}"/>
                      </a:ext>
                    </a:extLst>
                  </p:cNvPr>
                  <p:cNvSpPr/>
                  <p:nvPr/>
                </p:nvSpPr>
                <p:spPr>
                  <a:xfrm>
                    <a:off x="6623927" y="3537076"/>
                    <a:ext cx="272" cy="817"/>
                  </a:xfrm>
                  <a:custGeom>
                    <a:avLst/>
                    <a:gdLst>
                      <a:gd name="connsiteX0" fmla="*/ 0 w 272"/>
                      <a:gd name="connsiteY0" fmla="*/ 818 h 817"/>
                      <a:gd name="connsiteX1" fmla="*/ 273 w 272"/>
                      <a:gd name="connsiteY1" fmla="*/ 681 h 817"/>
                      <a:gd name="connsiteX2" fmla="*/ 273 w 272"/>
                      <a:gd name="connsiteY2" fmla="*/ 0 h 817"/>
                      <a:gd name="connsiteX3" fmla="*/ 0 w 272"/>
                      <a:gd name="connsiteY3" fmla="*/ 818 h 817"/>
                    </a:gdLst>
                    <a:ahLst/>
                    <a:cxnLst>
                      <a:cxn ang="0">
                        <a:pos x="connsiteX0" y="connsiteY0"/>
                      </a:cxn>
                      <a:cxn ang="0">
                        <a:pos x="connsiteX1" y="connsiteY1"/>
                      </a:cxn>
                      <a:cxn ang="0">
                        <a:pos x="connsiteX2" y="connsiteY2"/>
                      </a:cxn>
                      <a:cxn ang="0">
                        <a:pos x="connsiteX3" y="connsiteY3"/>
                      </a:cxn>
                    </a:cxnLst>
                    <a:rect l="l" t="t" r="r" b="b"/>
                    <a:pathLst>
                      <a:path w="272" h="817">
                        <a:moveTo>
                          <a:pt x="0" y="818"/>
                        </a:moveTo>
                        <a:cubicBezTo>
                          <a:pt x="0" y="818"/>
                          <a:pt x="136" y="818"/>
                          <a:pt x="273" y="681"/>
                        </a:cubicBezTo>
                        <a:lnTo>
                          <a:pt x="273" y="0"/>
                        </a:lnTo>
                        <a:cubicBezTo>
                          <a:pt x="273" y="0"/>
                          <a:pt x="0" y="818"/>
                          <a:pt x="0" y="818"/>
                        </a:cubicBezTo>
                        <a:close/>
                      </a:path>
                    </a:pathLst>
                  </a:custGeom>
                  <a:solidFill>
                    <a:srgbClr val="1DADEB"/>
                  </a:solidFill>
                  <a:ln w="0" cap="flat">
                    <a:noFill/>
                    <a:prstDash val="solid"/>
                    <a:miter/>
                  </a:ln>
                </p:spPr>
                <p:txBody>
                  <a:bodyPr rtlCol="0" anchor="ctr"/>
                  <a:lstStyle/>
                  <a:p>
                    <a:endParaRPr lang="en-US"/>
                  </a:p>
                </p:txBody>
              </p:sp>
              <p:sp>
                <p:nvSpPr>
                  <p:cNvPr id="1383" name="Freeform: Shape 773">
                    <a:extLst>
                      <a:ext uri="{FF2B5EF4-FFF2-40B4-BE49-F238E27FC236}">
                        <a16:creationId xmlns:a16="http://schemas.microsoft.com/office/drawing/2014/main" id="{0AC9A3BF-76E2-F283-6941-001A064E358A}"/>
                      </a:ext>
                    </a:extLst>
                  </p:cNvPr>
                  <p:cNvSpPr/>
                  <p:nvPr/>
                </p:nvSpPr>
                <p:spPr>
                  <a:xfrm>
                    <a:off x="6584689" y="3625908"/>
                    <a:ext cx="60" cy="1907"/>
                  </a:xfrm>
                  <a:custGeom>
                    <a:avLst/>
                    <a:gdLst>
                      <a:gd name="connsiteX0" fmla="*/ 0 w 60"/>
                      <a:gd name="connsiteY0" fmla="*/ 0 h 1907"/>
                      <a:gd name="connsiteX1" fmla="*/ 0 w 60"/>
                      <a:gd name="connsiteY1" fmla="*/ 1907 h 1907"/>
                      <a:gd name="connsiteX2" fmla="*/ 0 w 60"/>
                      <a:gd name="connsiteY2" fmla="*/ 0 h 1907"/>
                    </a:gdLst>
                    <a:ahLst/>
                    <a:cxnLst>
                      <a:cxn ang="0">
                        <a:pos x="connsiteX0" y="connsiteY0"/>
                      </a:cxn>
                      <a:cxn ang="0">
                        <a:pos x="connsiteX1" y="connsiteY1"/>
                      </a:cxn>
                      <a:cxn ang="0">
                        <a:pos x="connsiteX2" y="connsiteY2"/>
                      </a:cxn>
                    </a:cxnLst>
                    <a:rect l="l" t="t" r="r" b="b"/>
                    <a:pathLst>
                      <a:path w="60" h="1907">
                        <a:moveTo>
                          <a:pt x="0" y="0"/>
                        </a:moveTo>
                        <a:cubicBezTo>
                          <a:pt x="0" y="0"/>
                          <a:pt x="0" y="1226"/>
                          <a:pt x="0" y="1907"/>
                        </a:cubicBezTo>
                        <a:cubicBezTo>
                          <a:pt x="136" y="954"/>
                          <a:pt x="0" y="409"/>
                          <a:pt x="0" y="0"/>
                        </a:cubicBezTo>
                        <a:close/>
                      </a:path>
                    </a:pathLst>
                  </a:custGeom>
                  <a:solidFill>
                    <a:srgbClr val="1DADEB"/>
                  </a:solidFill>
                  <a:ln w="0" cap="flat">
                    <a:noFill/>
                    <a:prstDash val="solid"/>
                    <a:miter/>
                  </a:ln>
                </p:spPr>
                <p:txBody>
                  <a:bodyPr rtlCol="0" anchor="ctr"/>
                  <a:lstStyle/>
                  <a:p>
                    <a:endParaRPr lang="en-US"/>
                  </a:p>
                </p:txBody>
              </p:sp>
              <p:sp>
                <p:nvSpPr>
                  <p:cNvPr id="1384" name="Freeform: Shape 774">
                    <a:extLst>
                      <a:ext uri="{FF2B5EF4-FFF2-40B4-BE49-F238E27FC236}">
                        <a16:creationId xmlns:a16="http://schemas.microsoft.com/office/drawing/2014/main" id="{195A329C-1CBE-F538-C799-8D74411AD092}"/>
                      </a:ext>
                    </a:extLst>
                  </p:cNvPr>
                  <p:cNvSpPr/>
                  <p:nvPr/>
                </p:nvSpPr>
                <p:spPr>
                  <a:xfrm>
                    <a:off x="6601583" y="3626317"/>
                    <a:ext cx="13624" cy="1771"/>
                  </a:xfrm>
                  <a:custGeom>
                    <a:avLst/>
                    <a:gdLst>
                      <a:gd name="connsiteX0" fmla="*/ 0 w 13624"/>
                      <a:gd name="connsiteY0" fmla="*/ 0 h 1771"/>
                      <a:gd name="connsiteX1" fmla="*/ 0 w 13624"/>
                      <a:gd name="connsiteY1" fmla="*/ 1771 h 1771"/>
                      <a:gd name="connsiteX2" fmla="*/ 0 w 13624"/>
                      <a:gd name="connsiteY2" fmla="*/ 0 h 1771"/>
                    </a:gdLst>
                    <a:ahLst/>
                    <a:cxnLst>
                      <a:cxn ang="0">
                        <a:pos x="connsiteX0" y="connsiteY0"/>
                      </a:cxn>
                      <a:cxn ang="0">
                        <a:pos x="connsiteX1" y="connsiteY1"/>
                      </a:cxn>
                      <a:cxn ang="0">
                        <a:pos x="connsiteX2" y="connsiteY2"/>
                      </a:cxn>
                    </a:cxnLst>
                    <a:rect l="l" t="t" r="r" b="b"/>
                    <a:pathLst>
                      <a:path w="13624" h="1771">
                        <a:moveTo>
                          <a:pt x="0" y="0"/>
                        </a:moveTo>
                        <a:cubicBezTo>
                          <a:pt x="0" y="0"/>
                          <a:pt x="0" y="1363"/>
                          <a:pt x="0" y="1771"/>
                        </a:cubicBezTo>
                        <a:lnTo>
                          <a:pt x="0" y="0"/>
                        </a:lnTo>
                        <a:close/>
                      </a:path>
                    </a:pathLst>
                  </a:custGeom>
                  <a:solidFill>
                    <a:srgbClr val="1DADEB"/>
                  </a:solidFill>
                  <a:ln w="0" cap="flat">
                    <a:noFill/>
                    <a:prstDash val="solid"/>
                    <a:miter/>
                  </a:ln>
                </p:spPr>
                <p:txBody>
                  <a:bodyPr rtlCol="0" anchor="ctr"/>
                  <a:lstStyle/>
                  <a:p>
                    <a:endParaRPr lang="en-US"/>
                  </a:p>
                </p:txBody>
              </p:sp>
              <p:sp>
                <p:nvSpPr>
                  <p:cNvPr id="1385" name="Freeform: Shape 775">
                    <a:extLst>
                      <a:ext uri="{FF2B5EF4-FFF2-40B4-BE49-F238E27FC236}">
                        <a16:creationId xmlns:a16="http://schemas.microsoft.com/office/drawing/2014/main" id="{4E4ED9A4-7526-F91B-C242-725C1F6AD2A8}"/>
                      </a:ext>
                    </a:extLst>
                  </p:cNvPr>
                  <p:cNvSpPr/>
                  <p:nvPr/>
                </p:nvSpPr>
                <p:spPr>
                  <a:xfrm>
                    <a:off x="6580056" y="3722098"/>
                    <a:ext cx="953" cy="3814"/>
                  </a:xfrm>
                  <a:custGeom>
                    <a:avLst/>
                    <a:gdLst>
                      <a:gd name="connsiteX0" fmla="*/ 0 w 953"/>
                      <a:gd name="connsiteY0" fmla="*/ 0 h 3814"/>
                      <a:gd name="connsiteX1" fmla="*/ 954 w 953"/>
                      <a:gd name="connsiteY1" fmla="*/ 3815 h 3814"/>
                      <a:gd name="connsiteX2" fmla="*/ 0 w 953"/>
                      <a:gd name="connsiteY2" fmla="*/ 0 h 3814"/>
                    </a:gdLst>
                    <a:ahLst/>
                    <a:cxnLst>
                      <a:cxn ang="0">
                        <a:pos x="connsiteX0" y="connsiteY0"/>
                      </a:cxn>
                      <a:cxn ang="0">
                        <a:pos x="connsiteX1" y="connsiteY1"/>
                      </a:cxn>
                      <a:cxn ang="0">
                        <a:pos x="connsiteX2" y="connsiteY2"/>
                      </a:cxn>
                    </a:cxnLst>
                    <a:rect l="l" t="t" r="r" b="b"/>
                    <a:pathLst>
                      <a:path w="953" h="3814">
                        <a:moveTo>
                          <a:pt x="0" y="0"/>
                        </a:moveTo>
                        <a:lnTo>
                          <a:pt x="954" y="3815"/>
                        </a:lnTo>
                        <a:cubicBezTo>
                          <a:pt x="817" y="1907"/>
                          <a:pt x="409" y="817"/>
                          <a:pt x="0" y="0"/>
                        </a:cubicBezTo>
                        <a:close/>
                      </a:path>
                    </a:pathLst>
                  </a:custGeom>
                  <a:solidFill>
                    <a:srgbClr val="1DADEB"/>
                  </a:solidFill>
                  <a:ln w="0" cap="flat">
                    <a:noFill/>
                    <a:prstDash val="solid"/>
                    <a:miter/>
                  </a:ln>
                </p:spPr>
                <p:txBody>
                  <a:bodyPr rtlCol="0" anchor="ctr"/>
                  <a:lstStyle/>
                  <a:p>
                    <a:endParaRPr lang="en-US"/>
                  </a:p>
                </p:txBody>
              </p:sp>
              <p:sp>
                <p:nvSpPr>
                  <p:cNvPr id="1386" name="Freeform: Shape 776">
                    <a:extLst>
                      <a:ext uri="{FF2B5EF4-FFF2-40B4-BE49-F238E27FC236}">
                        <a16:creationId xmlns:a16="http://schemas.microsoft.com/office/drawing/2014/main" id="{19B945BB-4462-AFBD-1359-9A045C8E466C}"/>
                      </a:ext>
                    </a:extLst>
                  </p:cNvPr>
                  <p:cNvSpPr/>
                  <p:nvPr/>
                </p:nvSpPr>
                <p:spPr>
                  <a:xfrm>
                    <a:off x="6595180" y="3635037"/>
                    <a:ext cx="545" cy="817"/>
                  </a:xfrm>
                  <a:custGeom>
                    <a:avLst/>
                    <a:gdLst>
                      <a:gd name="connsiteX0" fmla="*/ 0 w 545"/>
                      <a:gd name="connsiteY0" fmla="*/ 0 h 817"/>
                      <a:gd name="connsiteX1" fmla="*/ 545 w 545"/>
                      <a:gd name="connsiteY1" fmla="*/ 817 h 817"/>
                      <a:gd name="connsiteX2" fmla="*/ 0 w 545"/>
                      <a:gd name="connsiteY2" fmla="*/ 0 h 817"/>
                    </a:gdLst>
                    <a:ahLst/>
                    <a:cxnLst>
                      <a:cxn ang="0">
                        <a:pos x="connsiteX0" y="connsiteY0"/>
                      </a:cxn>
                      <a:cxn ang="0">
                        <a:pos x="connsiteX1" y="connsiteY1"/>
                      </a:cxn>
                      <a:cxn ang="0">
                        <a:pos x="connsiteX2" y="connsiteY2"/>
                      </a:cxn>
                    </a:cxnLst>
                    <a:rect l="l" t="t" r="r" b="b"/>
                    <a:pathLst>
                      <a:path w="545" h="817">
                        <a:moveTo>
                          <a:pt x="0" y="0"/>
                        </a:moveTo>
                        <a:cubicBezTo>
                          <a:pt x="0" y="0"/>
                          <a:pt x="409" y="545"/>
                          <a:pt x="545" y="817"/>
                        </a:cubicBezTo>
                        <a:cubicBezTo>
                          <a:pt x="545" y="273"/>
                          <a:pt x="272" y="0"/>
                          <a:pt x="0" y="0"/>
                        </a:cubicBezTo>
                        <a:close/>
                      </a:path>
                    </a:pathLst>
                  </a:custGeom>
                  <a:solidFill>
                    <a:srgbClr val="1DADEB"/>
                  </a:solidFill>
                  <a:ln w="0" cap="flat">
                    <a:noFill/>
                    <a:prstDash val="solid"/>
                    <a:miter/>
                  </a:ln>
                </p:spPr>
                <p:txBody>
                  <a:bodyPr rtlCol="0" anchor="ctr"/>
                  <a:lstStyle/>
                  <a:p>
                    <a:endParaRPr lang="en-US"/>
                  </a:p>
                </p:txBody>
              </p:sp>
              <p:sp>
                <p:nvSpPr>
                  <p:cNvPr id="1387" name="Freeform: Shape 777">
                    <a:extLst>
                      <a:ext uri="{FF2B5EF4-FFF2-40B4-BE49-F238E27FC236}">
                        <a16:creationId xmlns:a16="http://schemas.microsoft.com/office/drawing/2014/main" id="{A57C5F94-C2BB-B2DB-B0EE-497D6F1141D4}"/>
                      </a:ext>
                    </a:extLst>
                  </p:cNvPr>
                  <p:cNvSpPr/>
                  <p:nvPr/>
                </p:nvSpPr>
                <p:spPr>
                  <a:xfrm>
                    <a:off x="6935386" y="3624682"/>
                    <a:ext cx="681" cy="135"/>
                  </a:xfrm>
                  <a:custGeom>
                    <a:avLst/>
                    <a:gdLst>
                      <a:gd name="connsiteX0" fmla="*/ 681 w 681"/>
                      <a:gd name="connsiteY0" fmla="*/ 136 h 135"/>
                      <a:gd name="connsiteX1" fmla="*/ 681 w 681"/>
                      <a:gd name="connsiteY1" fmla="*/ 0 h 135"/>
                      <a:gd name="connsiteX2" fmla="*/ 0 w 681"/>
                      <a:gd name="connsiteY2" fmla="*/ 0 h 135"/>
                      <a:gd name="connsiteX3" fmla="*/ 681 w 681"/>
                      <a:gd name="connsiteY3" fmla="*/ 136 h 135"/>
                    </a:gdLst>
                    <a:ahLst/>
                    <a:cxnLst>
                      <a:cxn ang="0">
                        <a:pos x="connsiteX0" y="connsiteY0"/>
                      </a:cxn>
                      <a:cxn ang="0">
                        <a:pos x="connsiteX1" y="connsiteY1"/>
                      </a:cxn>
                      <a:cxn ang="0">
                        <a:pos x="connsiteX2" y="connsiteY2"/>
                      </a:cxn>
                      <a:cxn ang="0">
                        <a:pos x="connsiteX3" y="connsiteY3"/>
                      </a:cxn>
                    </a:cxnLst>
                    <a:rect l="l" t="t" r="r" b="b"/>
                    <a:pathLst>
                      <a:path w="681" h="135">
                        <a:moveTo>
                          <a:pt x="681" y="136"/>
                        </a:moveTo>
                        <a:cubicBezTo>
                          <a:pt x="681" y="136"/>
                          <a:pt x="681" y="0"/>
                          <a:pt x="681" y="0"/>
                        </a:cubicBezTo>
                        <a:lnTo>
                          <a:pt x="0" y="0"/>
                        </a:lnTo>
                        <a:cubicBezTo>
                          <a:pt x="0" y="0"/>
                          <a:pt x="681" y="136"/>
                          <a:pt x="681" y="136"/>
                        </a:cubicBezTo>
                        <a:close/>
                      </a:path>
                    </a:pathLst>
                  </a:custGeom>
                  <a:solidFill>
                    <a:srgbClr val="1DADEB"/>
                  </a:solidFill>
                  <a:ln w="0" cap="flat">
                    <a:noFill/>
                    <a:prstDash val="solid"/>
                    <a:miter/>
                  </a:ln>
                </p:spPr>
                <p:txBody>
                  <a:bodyPr rtlCol="0" anchor="ctr"/>
                  <a:lstStyle/>
                  <a:p>
                    <a:endParaRPr lang="en-US"/>
                  </a:p>
                </p:txBody>
              </p:sp>
              <p:sp>
                <p:nvSpPr>
                  <p:cNvPr id="1388" name="Freeform: Shape 778">
                    <a:extLst>
                      <a:ext uri="{FF2B5EF4-FFF2-40B4-BE49-F238E27FC236}">
                        <a16:creationId xmlns:a16="http://schemas.microsoft.com/office/drawing/2014/main" id="{953E3247-2432-54CB-DA17-9627253A5F4F}"/>
                      </a:ext>
                    </a:extLst>
                  </p:cNvPr>
                  <p:cNvSpPr/>
                  <p:nvPr/>
                </p:nvSpPr>
                <p:spPr>
                  <a:xfrm>
                    <a:off x="6946558" y="3630677"/>
                    <a:ext cx="1362" cy="2861"/>
                  </a:xfrm>
                  <a:custGeom>
                    <a:avLst/>
                    <a:gdLst>
                      <a:gd name="connsiteX0" fmla="*/ 0 w 1362"/>
                      <a:gd name="connsiteY0" fmla="*/ 0 h 2861"/>
                      <a:gd name="connsiteX1" fmla="*/ 1362 w 1362"/>
                      <a:gd name="connsiteY1" fmla="*/ 2861 h 2861"/>
                      <a:gd name="connsiteX2" fmla="*/ 0 w 1362"/>
                      <a:gd name="connsiteY2" fmla="*/ 0 h 2861"/>
                    </a:gdLst>
                    <a:ahLst/>
                    <a:cxnLst>
                      <a:cxn ang="0">
                        <a:pos x="connsiteX0" y="connsiteY0"/>
                      </a:cxn>
                      <a:cxn ang="0">
                        <a:pos x="connsiteX1" y="connsiteY1"/>
                      </a:cxn>
                      <a:cxn ang="0">
                        <a:pos x="connsiteX2" y="connsiteY2"/>
                      </a:cxn>
                    </a:cxnLst>
                    <a:rect l="l" t="t" r="r" b="b"/>
                    <a:pathLst>
                      <a:path w="1362" h="2861">
                        <a:moveTo>
                          <a:pt x="0" y="0"/>
                        </a:moveTo>
                        <a:lnTo>
                          <a:pt x="1362" y="2861"/>
                        </a:lnTo>
                        <a:cubicBezTo>
                          <a:pt x="1090" y="1771"/>
                          <a:pt x="545" y="681"/>
                          <a:pt x="0" y="0"/>
                        </a:cubicBezTo>
                        <a:close/>
                      </a:path>
                    </a:pathLst>
                  </a:custGeom>
                  <a:solidFill>
                    <a:srgbClr val="1DADEB"/>
                  </a:solidFill>
                  <a:ln w="0" cap="flat">
                    <a:noFill/>
                    <a:prstDash val="solid"/>
                    <a:miter/>
                  </a:ln>
                </p:spPr>
                <p:txBody>
                  <a:bodyPr rtlCol="0" anchor="ctr"/>
                  <a:lstStyle/>
                  <a:p>
                    <a:endParaRPr lang="en-US"/>
                  </a:p>
                </p:txBody>
              </p:sp>
              <p:sp>
                <p:nvSpPr>
                  <p:cNvPr id="1389" name="Freeform: Shape 779">
                    <a:extLst>
                      <a:ext uri="{FF2B5EF4-FFF2-40B4-BE49-F238E27FC236}">
                        <a16:creationId xmlns:a16="http://schemas.microsoft.com/office/drawing/2014/main" id="{F994FD50-5159-19A2-509E-361628706D06}"/>
                      </a:ext>
                    </a:extLst>
                  </p:cNvPr>
                  <p:cNvSpPr/>
                  <p:nvPr/>
                </p:nvSpPr>
                <p:spPr>
                  <a:xfrm>
                    <a:off x="6805816" y="3477877"/>
                    <a:ext cx="3410" cy="3202"/>
                  </a:xfrm>
                  <a:custGeom>
                    <a:avLst/>
                    <a:gdLst>
                      <a:gd name="connsiteX0" fmla="*/ 0 w 3410"/>
                      <a:gd name="connsiteY0" fmla="*/ 69 h 3202"/>
                      <a:gd name="connsiteX1" fmla="*/ 1771 w 3410"/>
                      <a:gd name="connsiteY1" fmla="*/ 3202 h 3202"/>
                      <a:gd name="connsiteX2" fmla="*/ 0 w 3410"/>
                      <a:gd name="connsiteY2" fmla="*/ 69 h 3202"/>
                    </a:gdLst>
                    <a:ahLst/>
                    <a:cxnLst>
                      <a:cxn ang="0">
                        <a:pos x="connsiteX0" y="connsiteY0"/>
                      </a:cxn>
                      <a:cxn ang="0">
                        <a:pos x="connsiteX1" y="connsiteY1"/>
                      </a:cxn>
                      <a:cxn ang="0">
                        <a:pos x="connsiteX2" y="connsiteY2"/>
                      </a:cxn>
                    </a:cxnLst>
                    <a:rect l="l" t="t" r="r" b="b"/>
                    <a:pathLst>
                      <a:path w="3410" h="3202">
                        <a:moveTo>
                          <a:pt x="0" y="69"/>
                        </a:moveTo>
                        <a:cubicBezTo>
                          <a:pt x="954" y="1159"/>
                          <a:pt x="3134" y="2521"/>
                          <a:pt x="1771" y="3202"/>
                        </a:cubicBezTo>
                        <a:cubicBezTo>
                          <a:pt x="3951" y="2385"/>
                          <a:pt x="4496" y="-477"/>
                          <a:pt x="0" y="69"/>
                        </a:cubicBezTo>
                        <a:close/>
                      </a:path>
                    </a:pathLst>
                  </a:custGeom>
                  <a:solidFill>
                    <a:srgbClr val="1DADEB"/>
                  </a:solidFill>
                  <a:ln w="0" cap="flat">
                    <a:noFill/>
                    <a:prstDash val="solid"/>
                    <a:miter/>
                  </a:ln>
                </p:spPr>
                <p:txBody>
                  <a:bodyPr rtlCol="0" anchor="ctr"/>
                  <a:lstStyle/>
                  <a:p>
                    <a:endParaRPr lang="en-US"/>
                  </a:p>
                </p:txBody>
              </p:sp>
              <p:sp>
                <p:nvSpPr>
                  <p:cNvPr id="1390" name="Freeform: Shape 780">
                    <a:extLst>
                      <a:ext uri="{FF2B5EF4-FFF2-40B4-BE49-F238E27FC236}">
                        <a16:creationId xmlns:a16="http://schemas.microsoft.com/office/drawing/2014/main" id="{169FFC63-8EA6-8D51-B57F-3E9797FB09E0}"/>
                      </a:ext>
                    </a:extLst>
                  </p:cNvPr>
                  <p:cNvSpPr/>
                  <p:nvPr/>
                </p:nvSpPr>
                <p:spPr>
                  <a:xfrm>
                    <a:off x="6896828" y="3621895"/>
                    <a:ext cx="2452" cy="1015"/>
                  </a:xfrm>
                  <a:custGeom>
                    <a:avLst/>
                    <a:gdLst>
                      <a:gd name="connsiteX0" fmla="*/ 0 w 2452"/>
                      <a:gd name="connsiteY0" fmla="*/ 198 h 1015"/>
                      <a:gd name="connsiteX1" fmla="*/ 2453 w 2452"/>
                      <a:gd name="connsiteY1" fmla="*/ 1016 h 1015"/>
                      <a:gd name="connsiteX2" fmla="*/ 0 w 2452"/>
                      <a:gd name="connsiteY2" fmla="*/ 198 h 1015"/>
                    </a:gdLst>
                    <a:ahLst/>
                    <a:cxnLst>
                      <a:cxn ang="0">
                        <a:pos x="connsiteX0" y="connsiteY0"/>
                      </a:cxn>
                      <a:cxn ang="0">
                        <a:pos x="connsiteX1" y="connsiteY1"/>
                      </a:cxn>
                      <a:cxn ang="0">
                        <a:pos x="connsiteX2" y="connsiteY2"/>
                      </a:cxn>
                    </a:cxnLst>
                    <a:rect l="l" t="t" r="r" b="b"/>
                    <a:pathLst>
                      <a:path w="2452" h="1015">
                        <a:moveTo>
                          <a:pt x="0" y="198"/>
                        </a:moveTo>
                        <a:cubicBezTo>
                          <a:pt x="954" y="334"/>
                          <a:pt x="1635" y="743"/>
                          <a:pt x="2453" y="1016"/>
                        </a:cubicBezTo>
                        <a:cubicBezTo>
                          <a:pt x="1226" y="334"/>
                          <a:pt x="273" y="-347"/>
                          <a:pt x="0" y="198"/>
                        </a:cubicBezTo>
                        <a:close/>
                      </a:path>
                    </a:pathLst>
                  </a:custGeom>
                  <a:solidFill>
                    <a:srgbClr val="1DADEB"/>
                  </a:solidFill>
                  <a:ln w="0" cap="flat">
                    <a:noFill/>
                    <a:prstDash val="solid"/>
                    <a:miter/>
                  </a:ln>
                </p:spPr>
                <p:txBody>
                  <a:bodyPr rtlCol="0" anchor="ctr"/>
                  <a:lstStyle/>
                  <a:p>
                    <a:endParaRPr lang="en-US"/>
                  </a:p>
                </p:txBody>
              </p:sp>
              <p:sp>
                <p:nvSpPr>
                  <p:cNvPr id="1391" name="Freeform: Shape 781">
                    <a:extLst>
                      <a:ext uri="{FF2B5EF4-FFF2-40B4-BE49-F238E27FC236}">
                        <a16:creationId xmlns:a16="http://schemas.microsoft.com/office/drawing/2014/main" id="{BCA17CB4-82D8-BBAD-7886-6D43D003996E}"/>
                      </a:ext>
                    </a:extLst>
                  </p:cNvPr>
                  <p:cNvSpPr/>
                  <p:nvPr/>
                </p:nvSpPr>
                <p:spPr>
                  <a:xfrm>
                    <a:off x="6899144" y="3622911"/>
                    <a:ext cx="1771" cy="1089"/>
                  </a:xfrm>
                  <a:custGeom>
                    <a:avLst/>
                    <a:gdLst>
                      <a:gd name="connsiteX0" fmla="*/ 0 w 1771"/>
                      <a:gd name="connsiteY0" fmla="*/ 0 h 1089"/>
                      <a:gd name="connsiteX1" fmla="*/ 1771 w 1771"/>
                      <a:gd name="connsiteY1" fmla="*/ 1090 h 1089"/>
                      <a:gd name="connsiteX2" fmla="*/ 0 w 1771"/>
                      <a:gd name="connsiteY2" fmla="*/ 0 h 1089"/>
                    </a:gdLst>
                    <a:ahLst/>
                    <a:cxnLst>
                      <a:cxn ang="0">
                        <a:pos x="connsiteX0" y="connsiteY0"/>
                      </a:cxn>
                      <a:cxn ang="0">
                        <a:pos x="connsiteX1" y="connsiteY1"/>
                      </a:cxn>
                      <a:cxn ang="0">
                        <a:pos x="connsiteX2" y="connsiteY2"/>
                      </a:cxn>
                    </a:cxnLst>
                    <a:rect l="l" t="t" r="r" b="b"/>
                    <a:pathLst>
                      <a:path w="1771" h="1089">
                        <a:moveTo>
                          <a:pt x="0" y="0"/>
                        </a:moveTo>
                        <a:lnTo>
                          <a:pt x="1771" y="1090"/>
                        </a:lnTo>
                        <a:cubicBezTo>
                          <a:pt x="1771" y="1090"/>
                          <a:pt x="681" y="272"/>
                          <a:pt x="0" y="0"/>
                        </a:cubicBezTo>
                        <a:close/>
                      </a:path>
                    </a:pathLst>
                  </a:custGeom>
                  <a:solidFill>
                    <a:srgbClr val="1DADEB"/>
                  </a:solidFill>
                  <a:ln w="0" cap="flat">
                    <a:noFill/>
                    <a:prstDash val="solid"/>
                    <a:miter/>
                  </a:ln>
                </p:spPr>
                <p:txBody>
                  <a:bodyPr rtlCol="0" anchor="ctr"/>
                  <a:lstStyle/>
                  <a:p>
                    <a:endParaRPr lang="en-US"/>
                  </a:p>
                </p:txBody>
              </p:sp>
              <p:sp>
                <p:nvSpPr>
                  <p:cNvPr id="1392" name="Freeform: Shape 782">
                    <a:extLst>
                      <a:ext uri="{FF2B5EF4-FFF2-40B4-BE49-F238E27FC236}">
                        <a16:creationId xmlns:a16="http://schemas.microsoft.com/office/drawing/2014/main" id="{170E13FE-75BA-87EA-8549-052CC7107865}"/>
                      </a:ext>
                    </a:extLst>
                  </p:cNvPr>
                  <p:cNvSpPr/>
                  <p:nvPr/>
                </p:nvSpPr>
                <p:spPr>
                  <a:xfrm>
                    <a:off x="6778294" y="3522498"/>
                    <a:ext cx="817" cy="863"/>
                  </a:xfrm>
                  <a:custGeom>
                    <a:avLst/>
                    <a:gdLst>
                      <a:gd name="connsiteX0" fmla="*/ 817 w 817"/>
                      <a:gd name="connsiteY0" fmla="*/ 817 h 863"/>
                      <a:gd name="connsiteX1" fmla="*/ 0 w 817"/>
                      <a:gd name="connsiteY1" fmla="*/ 0 h 863"/>
                      <a:gd name="connsiteX2" fmla="*/ 817 w 817"/>
                      <a:gd name="connsiteY2" fmla="*/ 817 h 863"/>
                    </a:gdLst>
                    <a:ahLst/>
                    <a:cxnLst>
                      <a:cxn ang="0">
                        <a:pos x="connsiteX0" y="connsiteY0"/>
                      </a:cxn>
                      <a:cxn ang="0">
                        <a:pos x="connsiteX1" y="connsiteY1"/>
                      </a:cxn>
                      <a:cxn ang="0">
                        <a:pos x="connsiteX2" y="connsiteY2"/>
                      </a:cxn>
                    </a:cxnLst>
                    <a:rect l="l" t="t" r="r" b="b"/>
                    <a:pathLst>
                      <a:path w="817" h="863">
                        <a:moveTo>
                          <a:pt x="817" y="817"/>
                        </a:moveTo>
                        <a:cubicBezTo>
                          <a:pt x="817" y="817"/>
                          <a:pt x="409" y="136"/>
                          <a:pt x="0" y="0"/>
                        </a:cubicBezTo>
                        <a:cubicBezTo>
                          <a:pt x="0" y="817"/>
                          <a:pt x="409" y="953"/>
                          <a:pt x="817" y="817"/>
                        </a:cubicBezTo>
                        <a:close/>
                      </a:path>
                    </a:pathLst>
                  </a:custGeom>
                  <a:solidFill>
                    <a:srgbClr val="1DADEB"/>
                  </a:solidFill>
                  <a:ln w="0" cap="flat">
                    <a:noFill/>
                    <a:prstDash val="solid"/>
                    <a:miter/>
                  </a:ln>
                </p:spPr>
                <p:txBody>
                  <a:bodyPr rtlCol="0" anchor="ctr"/>
                  <a:lstStyle/>
                  <a:p>
                    <a:endParaRPr lang="en-US"/>
                  </a:p>
                </p:txBody>
              </p:sp>
              <p:sp>
                <p:nvSpPr>
                  <p:cNvPr id="1393" name="Freeform: Shape 783">
                    <a:extLst>
                      <a:ext uri="{FF2B5EF4-FFF2-40B4-BE49-F238E27FC236}">
                        <a16:creationId xmlns:a16="http://schemas.microsoft.com/office/drawing/2014/main" id="{02C66C13-ACDC-4731-CF8F-7D19A6CDF6CF}"/>
                      </a:ext>
                    </a:extLst>
                  </p:cNvPr>
                  <p:cNvSpPr/>
                  <p:nvPr/>
                </p:nvSpPr>
                <p:spPr>
                  <a:xfrm>
                    <a:off x="6947648" y="3620050"/>
                    <a:ext cx="21117" cy="27521"/>
                  </a:xfrm>
                  <a:custGeom>
                    <a:avLst/>
                    <a:gdLst>
                      <a:gd name="connsiteX0" fmla="*/ 0 w 21117"/>
                      <a:gd name="connsiteY0" fmla="*/ 16213 h 27521"/>
                      <a:gd name="connsiteX1" fmla="*/ 5723 w 21117"/>
                      <a:gd name="connsiteY1" fmla="*/ 17712 h 27521"/>
                      <a:gd name="connsiteX2" fmla="*/ 10899 w 21117"/>
                      <a:gd name="connsiteY2" fmla="*/ 27521 h 27521"/>
                      <a:gd name="connsiteX3" fmla="*/ 15123 w 21117"/>
                      <a:gd name="connsiteY3" fmla="*/ 27113 h 27521"/>
                      <a:gd name="connsiteX4" fmla="*/ 12535 w 21117"/>
                      <a:gd name="connsiteY4" fmla="*/ 21390 h 27521"/>
                      <a:gd name="connsiteX5" fmla="*/ 16213 w 21117"/>
                      <a:gd name="connsiteY5" fmla="*/ 26704 h 27521"/>
                      <a:gd name="connsiteX6" fmla="*/ 21118 w 21117"/>
                      <a:gd name="connsiteY6" fmla="*/ 25069 h 27521"/>
                      <a:gd name="connsiteX7" fmla="*/ 5041 w 21117"/>
                      <a:gd name="connsiteY7" fmla="*/ 0 h 27521"/>
                      <a:gd name="connsiteX8" fmla="*/ 10899 w 21117"/>
                      <a:gd name="connsiteY8" fmla="*/ 18529 h 27521"/>
                      <a:gd name="connsiteX9" fmla="*/ 6812 w 21117"/>
                      <a:gd name="connsiteY9" fmla="*/ 17167 h 27521"/>
                      <a:gd name="connsiteX10" fmla="*/ 3678 w 21117"/>
                      <a:gd name="connsiteY10" fmla="*/ 1771 h 27521"/>
                      <a:gd name="connsiteX11" fmla="*/ 5450 w 21117"/>
                      <a:gd name="connsiteY11" fmla="*/ 15123 h 27521"/>
                      <a:gd name="connsiteX12" fmla="*/ 409 w 21117"/>
                      <a:gd name="connsiteY12" fmla="*/ 13488 h 27521"/>
                      <a:gd name="connsiteX13" fmla="*/ 272 w 21117"/>
                      <a:gd name="connsiteY13" fmla="*/ 16213 h 27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117" h="27521">
                        <a:moveTo>
                          <a:pt x="0" y="16213"/>
                        </a:moveTo>
                        <a:cubicBezTo>
                          <a:pt x="1771" y="16213"/>
                          <a:pt x="7493" y="29293"/>
                          <a:pt x="5723" y="17712"/>
                        </a:cubicBezTo>
                        <a:cubicBezTo>
                          <a:pt x="10082" y="17167"/>
                          <a:pt x="9265" y="24660"/>
                          <a:pt x="10899" y="27521"/>
                        </a:cubicBezTo>
                        <a:cubicBezTo>
                          <a:pt x="11445" y="25069"/>
                          <a:pt x="13761" y="28067"/>
                          <a:pt x="15123" y="27113"/>
                        </a:cubicBezTo>
                        <a:cubicBezTo>
                          <a:pt x="14306" y="25614"/>
                          <a:pt x="12671" y="24115"/>
                          <a:pt x="12535" y="21390"/>
                        </a:cubicBezTo>
                        <a:cubicBezTo>
                          <a:pt x="14170" y="19755"/>
                          <a:pt x="16350" y="23434"/>
                          <a:pt x="16213" y="26704"/>
                        </a:cubicBezTo>
                        <a:cubicBezTo>
                          <a:pt x="17712" y="22480"/>
                          <a:pt x="20573" y="30928"/>
                          <a:pt x="21118" y="25069"/>
                        </a:cubicBezTo>
                        <a:cubicBezTo>
                          <a:pt x="17576" y="13625"/>
                          <a:pt x="13216" y="5995"/>
                          <a:pt x="5041" y="0"/>
                        </a:cubicBezTo>
                        <a:cubicBezTo>
                          <a:pt x="7766" y="5995"/>
                          <a:pt x="11172" y="12807"/>
                          <a:pt x="10899" y="18529"/>
                        </a:cubicBezTo>
                        <a:lnTo>
                          <a:pt x="6812" y="17167"/>
                        </a:lnTo>
                        <a:cubicBezTo>
                          <a:pt x="8311" y="10491"/>
                          <a:pt x="4905" y="7493"/>
                          <a:pt x="3678" y="1771"/>
                        </a:cubicBezTo>
                        <a:lnTo>
                          <a:pt x="5450" y="15123"/>
                        </a:lnTo>
                        <a:cubicBezTo>
                          <a:pt x="4087" y="21799"/>
                          <a:pt x="2316" y="17984"/>
                          <a:pt x="409" y="13488"/>
                        </a:cubicBezTo>
                        <a:cubicBezTo>
                          <a:pt x="681" y="14578"/>
                          <a:pt x="817" y="15668"/>
                          <a:pt x="272" y="16213"/>
                        </a:cubicBezTo>
                        <a:close/>
                      </a:path>
                    </a:pathLst>
                  </a:custGeom>
                  <a:solidFill>
                    <a:srgbClr val="1DADEB"/>
                  </a:solidFill>
                  <a:ln w="0" cap="flat">
                    <a:noFill/>
                    <a:prstDash val="solid"/>
                    <a:miter/>
                  </a:ln>
                </p:spPr>
                <p:txBody>
                  <a:bodyPr rtlCol="0" anchor="ctr"/>
                  <a:lstStyle/>
                  <a:p>
                    <a:endParaRPr lang="en-US"/>
                  </a:p>
                </p:txBody>
              </p:sp>
              <p:sp>
                <p:nvSpPr>
                  <p:cNvPr id="1394" name="Freeform: Shape 784">
                    <a:extLst>
                      <a:ext uri="{FF2B5EF4-FFF2-40B4-BE49-F238E27FC236}">
                        <a16:creationId xmlns:a16="http://schemas.microsoft.com/office/drawing/2014/main" id="{267B32C2-87AF-20EB-C73C-2D253DA46836}"/>
                      </a:ext>
                    </a:extLst>
                  </p:cNvPr>
                  <p:cNvSpPr/>
                  <p:nvPr/>
                </p:nvSpPr>
                <p:spPr>
                  <a:xfrm>
                    <a:off x="6914131" y="3636944"/>
                    <a:ext cx="408" cy="681"/>
                  </a:xfrm>
                  <a:custGeom>
                    <a:avLst/>
                    <a:gdLst>
                      <a:gd name="connsiteX0" fmla="*/ 0 w 408"/>
                      <a:gd name="connsiteY0" fmla="*/ 0 h 681"/>
                      <a:gd name="connsiteX1" fmla="*/ 0 w 408"/>
                      <a:gd name="connsiteY1" fmla="*/ 272 h 681"/>
                      <a:gd name="connsiteX2" fmla="*/ 409 w 408"/>
                      <a:gd name="connsiteY2" fmla="*/ 681 h 681"/>
                      <a:gd name="connsiteX3" fmla="*/ 0 w 408"/>
                      <a:gd name="connsiteY3" fmla="*/ 136 h 681"/>
                    </a:gdLst>
                    <a:ahLst/>
                    <a:cxnLst>
                      <a:cxn ang="0">
                        <a:pos x="connsiteX0" y="connsiteY0"/>
                      </a:cxn>
                      <a:cxn ang="0">
                        <a:pos x="connsiteX1" y="connsiteY1"/>
                      </a:cxn>
                      <a:cxn ang="0">
                        <a:pos x="connsiteX2" y="connsiteY2"/>
                      </a:cxn>
                      <a:cxn ang="0">
                        <a:pos x="connsiteX3" y="connsiteY3"/>
                      </a:cxn>
                    </a:cxnLst>
                    <a:rect l="l" t="t" r="r" b="b"/>
                    <a:pathLst>
                      <a:path w="408" h="681">
                        <a:moveTo>
                          <a:pt x="0" y="0"/>
                        </a:moveTo>
                        <a:lnTo>
                          <a:pt x="0" y="272"/>
                        </a:lnTo>
                        <a:cubicBezTo>
                          <a:pt x="0" y="272"/>
                          <a:pt x="272" y="545"/>
                          <a:pt x="409" y="681"/>
                        </a:cubicBezTo>
                        <a:lnTo>
                          <a:pt x="0" y="136"/>
                        </a:lnTo>
                        <a:close/>
                      </a:path>
                    </a:pathLst>
                  </a:custGeom>
                  <a:solidFill>
                    <a:srgbClr val="1DADEB"/>
                  </a:solidFill>
                  <a:ln w="0" cap="flat">
                    <a:noFill/>
                    <a:prstDash val="solid"/>
                    <a:miter/>
                  </a:ln>
                </p:spPr>
                <p:txBody>
                  <a:bodyPr rtlCol="0" anchor="ctr"/>
                  <a:lstStyle/>
                  <a:p>
                    <a:endParaRPr lang="en-US"/>
                  </a:p>
                </p:txBody>
              </p:sp>
              <p:sp>
                <p:nvSpPr>
                  <p:cNvPr id="1395" name="Freeform: Shape 785">
                    <a:extLst>
                      <a:ext uri="{FF2B5EF4-FFF2-40B4-BE49-F238E27FC236}">
                        <a16:creationId xmlns:a16="http://schemas.microsoft.com/office/drawing/2014/main" id="{B5DDBCBC-1F03-33B1-692F-0B93AEA22822}"/>
                      </a:ext>
                    </a:extLst>
                  </p:cNvPr>
                  <p:cNvSpPr/>
                  <p:nvPr/>
                </p:nvSpPr>
                <p:spPr>
                  <a:xfrm>
                    <a:off x="6654856" y="3717159"/>
                    <a:ext cx="1498" cy="851"/>
                  </a:xfrm>
                  <a:custGeom>
                    <a:avLst/>
                    <a:gdLst>
                      <a:gd name="connsiteX0" fmla="*/ 0 w 1498"/>
                      <a:gd name="connsiteY0" fmla="*/ 34 h 851"/>
                      <a:gd name="connsiteX1" fmla="*/ 1499 w 1498"/>
                      <a:gd name="connsiteY1" fmla="*/ 852 h 851"/>
                      <a:gd name="connsiteX2" fmla="*/ 0 w 1498"/>
                      <a:gd name="connsiteY2" fmla="*/ 34 h 851"/>
                    </a:gdLst>
                    <a:ahLst/>
                    <a:cxnLst>
                      <a:cxn ang="0">
                        <a:pos x="connsiteX0" y="connsiteY0"/>
                      </a:cxn>
                      <a:cxn ang="0">
                        <a:pos x="connsiteX1" y="connsiteY1"/>
                      </a:cxn>
                      <a:cxn ang="0">
                        <a:pos x="connsiteX2" y="connsiteY2"/>
                      </a:cxn>
                    </a:cxnLst>
                    <a:rect l="l" t="t" r="r" b="b"/>
                    <a:pathLst>
                      <a:path w="1498" h="851">
                        <a:moveTo>
                          <a:pt x="0" y="34"/>
                        </a:moveTo>
                        <a:lnTo>
                          <a:pt x="1499" y="852"/>
                        </a:lnTo>
                        <a:cubicBezTo>
                          <a:pt x="817" y="170"/>
                          <a:pt x="409" y="-102"/>
                          <a:pt x="0" y="34"/>
                        </a:cubicBezTo>
                        <a:close/>
                      </a:path>
                    </a:pathLst>
                  </a:custGeom>
                  <a:solidFill>
                    <a:srgbClr val="1DADEB"/>
                  </a:solidFill>
                  <a:ln w="0" cap="flat">
                    <a:noFill/>
                    <a:prstDash val="solid"/>
                    <a:miter/>
                  </a:ln>
                </p:spPr>
                <p:txBody>
                  <a:bodyPr rtlCol="0" anchor="ctr"/>
                  <a:lstStyle/>
                  <a:p>
                    <a:endParaRPr lang="en-US"/>
                  </a:p>
                </p:txBody>
              </p:sp>
              <p:sp>
                <p:nvSpPr>
                  <p:cNvPr id="1396" name="Freeform: Shape 786">
                    <a:extLst>
                      <a:ext uri="{FF2B5EF4-FFF2-40B4-BE49-F238E27FC236}">
                        <a16:creationId xmlns:a16="http://schemas.microsoft.com/office/drawing/2014/main" id="{067DBE32-C480-CA90-519E-77A53C471E8D}"/>
                      </a:ext>
                    </a:extLst>
                  </p:cNvPr>
                  <p:cNvSpPr/>
                  <p:nvPr/>
                </p:nvSpPr>
                <p:spPr>
                  <a:xfrm>
                    <a:off x="6929254" y="3624818"/>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1DADEB"/>
                  </a:solidFill>
                  <a:ln w="0" cap="flat">
                    <a:noFill/>
                    <a:prstDash val="solid"/>
                    <a:miter/>
                  </a:ln>
                </p:spPr>
                <p:txBody>
                  <a:bodyPr rtlCol="0" anchor="ctr"/>
                  <a:lstStyle/>
                  <a:p>
                    <a:endParaRPr lang="en-US"/>
                  </a:p>
                </p:txBody>
              </p:sp>
              <p:sp>
                <p:nvSpPr>
                  <p:cNvPr id="1397" name="Freeform: Shape 787">
                    <a:extLst>
                      <a:ext uri="{FF2B5EF4-FFF2-40B4-BE49-F238E27FC236}">
                        <a16:creationId xmlns:a16="http://schemas.microsoft.com/office/drawing/2014/main" id="{EA021C49-80EF-5324-050A-55510D733BC1}"/>
                      </a:ext>
                    </a:extLst>
                  </p:cNvPr>
                  <p:cNvSpPr/>
                  <p:nvPr/>
                </p:nvSpPr>
                <p:spPr>
                  <a:xfrm>
                    <a:off x="6654991" y="3694576"/>
                    <a:ext cx="272" cy="13624"/>
                  </a:xfrm>
                  <a:custGeom>
                    <a:avLst/>
                    <a:gdLst>
                      <a:gd name="connsiteX0" fmla="*/ 0 w 272"/>
                      <a:gd name="connsiteY0" fmla="*/ 0 h 13624"/>
                      <a:gd name="connsiteX1" fmla="*/ 273 w 272"/>
                      <a:gd name="connsiteY1" fmla="*/ 0 h 13624"/>
                      <a:gd name="connsiteX2" fmla="*/ 0 w 272"/>
                      <a:gd name="connsiteY2" fmla="*/ 0 h 13624"/>
                    </a:gdLst>
                    <a:ahLst/>
                    <a:cxnLst>
                      <a:cxn ang="0">
                        <a:pos x="connsiteX0" y="connsiteY0"/>
                      </a:cxn>
                      <a:cxn ang="0">
                        <a:pos x="connsiteX1" y="connsiteY1"/>
                      </a:cxn>
                      <a:cxn ang="0">
                        <a:pos x="connsiteX2" y="connsiteY2"/>
                      </a:cxn>
                    </a:cxnLst>
                    <a:rect l="l" t="t" r="r" b="b"/>
                    <a:pathLst>
                      <a:path w="272" h="13624">
                        <a:moveTo>
                          <a:pt x="0" y="0"/>
                        </a:moveTo>
                        <a:lnTo>
                          <a:pt x="273" y="0"/>
                        </a:lnTo>
                        <a:cubicBezTo>
                          <a:pt x="273" y="0"/>
                          <a:pt x="0" y="0"/>
                          <a:pt x="0" y="0"/>
                        </a:cubicBezTo>
                        <a:close/>
                      </a:path>
                    </a:pathLst>
                  </a:custGeom>
                  <a:solidFill>
                    <a:srgbClr val="1DADEB"/>
                  </a:solidFill>
                  <a:ln w="0" cap="flat">
                    <a:noFill/>
                    <a:prstDash val="solid"/>
                    <a:miter/>
                  </a:ln>
                </p:spPr>
                <p:txBody>
                  <a:bodyPr rtlCol="0" anchor="ctr"/>
                  <a:lstStyle/>
                  <a:p>
                    <a:endParaRPr lang="en-US"/>
                  </a:p>
                </p:txBody>
              </p:sp>
              <p:sp>
                <p:nvSpPr>
                  <p:cNvPr id="1398" name="Freeform: Shape 788">
                    <a:extLst>
                      <a:ext uri="{FF2B5EF4-FFF2-40B4-BE49-F238E27FC236}">
                        <a16:creationId xmlns:a16="http://schemas.microsoft.com/office/drawing/2014/main" id="{8CD5C890-D073-997E-860A-32C7877BCB41}"/>
                      </a:ext>
                    </a:extLst>
                  </p:cNvPr>
                  <p:cNvSpPr/>
                  <p:nvPr/>
                </p:nvSpPr>
                <p:spPr>
                  <a:xfrm>
                    <a:off x="6575015" y="3683131"/>
                    <a:ext cx="545" cy="540"/>
                  </a:xfrm>
                  <a:custGeom>
                    <a:avLst/>
                    <a:gdLst>
                      <a:gd name="connsiteX0" fmla="*/ 545 w 545"/>
                      <a:gd name="connsiteY0" fmla="*/ 0 h 540"/>
                      <a:gd name="connsiteX1" fmla="*/ 0 w 545"/>
                      <a:gd name="connsiteY1" fmla="*/ 136 h 540"/>
                      <a:gd name="connsiteX2" fmla="*/ 545 w 545"/>
                      <a:gd name="connsiteY2" fmla="*/ 0 h 540"/>
                    </a:gdLst>
                    <a:ahLst/>
                    <a:cxnLst>
                      <a:cxn ang="0">
                        <a:pos x="connsiteX0" y="connsiteY0"/>
                      </a:cxn>
                      <a:cxn ang="0">
                        <a:pos x="connsiteX1" y="connsiteY1"/>
                      </a:cxn>
                      <a:cxn ang="0">
                        <a:pos x="connsiteX2" y="connsiteY2"/>
                      </a:cxn>
                    </a:cxnLst>
                    <a:rect l="l" t="t" r="r" b="b"/>
                    <a:pathLst>
                      <a:path w="545" h="540">
                        <a:moveTo>
                          <a:pt x="545" y="0"/>
                        </a:moveTo>
                        <a:cubicBezTo>
                          <a:pt x="545" y="0"/>
                          <a:pt x="273" y="0"/>
                          <a:pt x="0" y="136"/>
                        </a:cubicBezTo>
                        <a:cubicBezTo>
                          <a:pt x="136" y="818"/>
                          <a:pt x="409" y="545"/>
                          <a:pt x="545" y="0"/>
                        </a:cubicBezTo>
                        <a:close/>
                      </a:path>
                    </a:pathLst>
                  </a:custGeom>
                  <a:solidFill>
                    <a:srgbClr val="1DADEB"/>
                  </a:solidFill>
                  <a:ln w="0" cap="flat">
                    <a:noFill/>
                    <a:prstDash val="solid"/>
                    <a:miter/>
                  </a:ln>
                </p:spPr>
                <p:txBody>
                  <a:bodyPr rtlCol="0" anchor="ctr"/>
                  <a:lstStyle/>
                  <a:p>
                    <a:endParaRPr lang="en-US"/>
                  </a:p>
                </p:txBody>
              </p:sp>
              <p:sp>
                <p:nvSpPr>
                  <p:cNvPr id="1399" name="Freeform: Shape 789">
                    <a:extLst>
                      <a:ext uri="{FF2B5EF4-FFF2-40B4-BE49-F238E27FC236}">
                        <a16:creationId xmlns:a16="http://schemas.microsoft.com/office/drawing/2014/main" id="{C0727277-6169-3219-BCDB-0F1560F32FF5}"/>
                      </a:ext>
                    </a:extLst>
                  </p:cNvPr>
                  <p:cNvSpPr/>
                  <p:nvPr/>
                </p:nvSpPr>
                <p:spPr>
                  <a:xfrm>
                    <a:off x="6654719" y="3694576"/>
                    <a:ext cx="408" cy="13624"/>
                  </a:xfrm>
                  <a:custGeom>
                    <a:avLst/>
                    <a:gdLst>
                      <a:gd name="connsiteX0" fmla="*/ 0 w 408"/>
                      <a:gd name="connsiteY0" fmla="*/ 0 h 13624"/>
                      <a:gd name="connsiteX1" fmla="*/ 409 w 408"/>
                      <a:gd name="connsiteY1" fmla="*/ 0 h 13624"/>
                      <a:gd name="connsiteX2" fmla="*/ 0 w 408"/>
                      <a:gd name="connsiteY2" fmla="*/ 0 h 13624"/>
                    </a:gdLst>
                    <a:ahLst/>
                    <a:cxnLst>
                      <a:cxn ang="0">
                        <a:pos x="connsiteX0" y="connsiteY0"/>
                      </a:cxn>
                      <a:cxn ang="0">
                        <a:pos x="connsiteX1" y="connsiteY1"/>
                      </a:cxn>
                      <a:cxn ang="0">
                        <a:pos x="connsiteX2" y="connsiteY2"/>
                      </a:cxn>
                    </a:cxnLst>
                    <a:rect l="l" t="t" r="r" b="b"/>
                    <a:pathLst>
                      <a:path w="408" h="13624">
                        <a:moveTo>
                          <a:pt x="0" y="0"/>
                        </a:moveTo>
                        <a:cubicBezTo>
                          <a:pt x="0" y="0"/>
                          <a:pt x="272" y="0"/>
                          <a:pt x="409" y="0"/>
                        </a:cubicBezTo>
                        <a:cubicBezTo>
                          <a:pt x="409" y="0"/>
                          <a:pt x="136" y="0"/>
                          <a:pt x="0" y="0"/>
                        </a:cubicBezTo>
                        <a:close/>
                      </a:path>
                    </a:pathLst>
                  </a:custGeom>
                  <a:solidFill>
                    <a:srgbClr val="1DADEB"/>
                  </a:solidFill>
                  <a:ln w="0" cap="flat">
                    <a:noFill/>
                    <a:prstDash val="solid"/>
                    <a:miter/>
                  </a:ln>
                </p:spPr>
                <p:txBody>
                  <a:bodyPr rtlCol="0" anchor="ctr"/>
                  <a:lstStyle/>
                  <a:p>
                    <a:endParaRPr lang="en-US"/>
                  </a:p>
                </p:txBody>
              </p:sp>
              <p:sp>
                <p:nvSpPr>
                  <p:cNvPr id="1400" name="Freeform: Shape 790">
                    <a:extLst>
                      <a:ext uri="{FF2B5EF4-FFF2-40B4-BE49-F238E27FC236}">
                        <a16:creationId xmlns:a16="http://schemas.microsoft.com/office/drawing/2014/main" id="{FFC6D022-CEF5-763C-66C0-2B5A345D7F2E}"/>
                      </a:ext>
                    </a:extLst>
                  </p:cNvPr>
                  <p:cNvSpPr/>
                  <p:nvPr/>
                </p:nvSpPr>
                <p:spPr>
                  <a:xfrm>
                    <a:off x="6672704" y="3585171"/>
                    <a:ext cx="1634" cy="306"/>
                  </a:xfrm>
                  <a:custGeom>
                    <a:avLst/>
                    <a:gdLst>
                      <a:gd name="connsiteX0" fmla="*/ 1635 w 1634"/>
                      <a:gd name="connsiteY0" fmla="*/ 0 h 306"/>
                      <a:gd name="connsiteX1" fmla="*/ 0 w 1634"/>
                      <a:gd name="connsiteY1" fmla="*/ 0 h 306"/>
                      <a:gd name="connsiteX2" fmla="*/ 1635 w 1634"/>
                      <a:gd name="connsiteY2" fmla="*/ 0 h 306"/>
                    </a:gdLst>
                    <a:ahLst/>
                    <a:cxnLst>
                      <a:cxn ang="0">
                        <a:pos x="connsiteX0" y="connsiteY0"/>
                      </a:cxn>
                      <a:cxn ang="0">
                        <a:pos x="connsiteX1" y="connsiteY1"/>
                      </a:cxn>
                      <a:cxn ang="0">
                        <a:pos x="connsiteX2" y="connsiteY2"/>
                      </a:cxn>
                    </a:cxnLst>
                    <a:rect l="l" t="t" r="r" b="b"/>
                    <a:pathLst>
                      <a:path w="1634" h="306">
                        <a:moveTo>
                          <a:pt x="1635" y="0"/>
                        </a:moveTo>
                        <a:cubicBezTo>
                          <a:pt x="1635" y="0"/>
                          <a:pt x="954" y="0"/>
                          <a:pt x="0" y="0"/>
                        </a:cubicBezTo>
                        <a:cubicBezTo>
                          <a:pt x="136" y="409"/>
                          <a:pt x="681" y="409"/>
                          <a:pt x="1635" y="0"/>
                        </a:cubicBezTo>
                        <a:close/>
                      </a:path>
                    </a:pathLst>
                  </a:custGeom>
                  <a:solidFill>
                    <a:srgbClr val="1DADEB"/>
                  </a:solidFill>
                  <a:ln w="0" cap="flat">
                    <a:noFill/>
                    <a:prstDash val="solid"/>
                    <a:miter/>
                  </a:ln>
                </p:spPr>
                <p:txBody>
                  <a:bodyPr rtlCol="0" anchor="ctr"/>
                  <a:lstStyle/>
                  <a:p>
                    <a:endParaRPr lang="en-US"/>
                  </a:p>
                </p:txBody>
              </p:sp>
              <p:sp>
                <p:nvSpPr>
                  <p:cNvPr id="1401" name="Freeform: Shape 791">
                    <a:extLst>
                      <a:ext uri="{FF2B5EF4-FFF2-40B4-BE49-F238E27FC236}">
                        <a16:creationId xmlns:a16="http://schemas.microsoft.com/office/drawing/2014/main" id="{23D1D0C0-C792-3A9D-20E0-C41C4C1E8880}"/>
                      </a:ext>
                    </a:extLst>
                  </p:cNvPr>
                  <p:cNvSpPr/>
                  <p:nvPr/>
                </p:nvSpPr>
                <p:spPr>
                  <a:xfrm>
                    <a:off x="6657853" y="3602338"/>
                    <a:ext cx="544" cy="136"/>
                  </a:xfrm>
                  <a:custGeom>
                    <a:avLst/>
                    <a:gdLst>
                      <a:gd name="connsiteX0" fmla="*/ 545 w 544"/>
                      <a:gd name="connsiteY0" fmla="*/ 0 h 136"/>
                      <a:gd name="connsiteX1" fmla="*/ 0 w 544"/>
                      <a:gd name="connsiteY1" fmla="*/ 136 h 136"/>
                      <a:gd name="connsiteX2" fmla="*/ 545 w 544"/>
                      <a:gd name="connsiteY2" fmla="*/ 136 h 136"/>
                    </a:gdLst>
                    <a:ahLst/>
                    <a:cxnLst>
                      <a:cxn ang="0">
                        <a:pos x="connsiteX0" y="connsiteY0"/>
                      </a:cxn>
                      <a:cxn ang="0">
                        <a:pos x="connsiteX1" y="connsiteY1"/>
                      </a:cxn>
                      <a:cxn ang="0">
                        <a:pos x="connsiteX2" y="connsiteY2"/>
                      </a:cxn>
                    </a:cxnLst>
                    <a:rect l="l" t="t" r="r" b="b"/>
                    <a:pathLst>
                      <a:path w="544" h="136">
                        <a:moveTo>
                          <a:pt x="545" y="0"/>
                        </a:moveTo>
                        <a:cubicBezTo>
                          <a:pt x="545" y="0"/>
                          <a:pt x="272" y="0"/>
                          <a:pt x="0" y="136"/>
                        </a:cubicBezTo>
                        <a:lnTo>
                          <a:pt x="545" y="136"/>
                        </a:lnTo>
                        <a:close/>
                      </a:path>
                    </a:pathLst>
                  </a:custGeom>
                  <a:solidFill>
                    <a:srgbClr val="1DADEB"/>
                  </a:solidFill>
                  <a:ln w="0" cap="flat">
                    <a:noFill/>
                    <a:prstDash val="solid"/>
                    <a:miter/>
                  </a:ln>
                </p:spPr>
                <p:txBody>
                  <a:bodyPr rtlCol="0" anchor="ctr"/>
                  <a:lstStyle/>
                  <a:p>
                    <a:endParaRPr lang="en-US"/>
                  </a:p>
                </p:txBody>
              </p:sp>
              <p:sp>
                <p:nvSpPr>
                  <p:cNvPr id="1402" name="Freeform: Shape 792">
                    <a:extLst>
                      <a:ext uri="{FF2B5EF4-FFF2-40B4-BE49-F238E27FC236}">
                        <a16:creationId xmlns:a16="http://schemas.microsoft.com/office/drawing/2014/main" id="{E59E60C0-F52C-77F5-1AFA-B7327F6BBD9C}"/>
                      </a:ext>
                    </a:extLst>
                  </p:cNvPr>
                  <p:cNvSpPr/>
                  <p:nvPr/>
                </p:nvSpPr>
                <p:spPr>
                  <a:xfrm>
                    <a:off x="6797096" y="3459995"/>
                    <a:ext cx="3950" cy="259"/>
                  </a:xfrm>
                  <a:custGeom>
                    <a:avLst/>
                    <a:gdLst>
                      <a:gd name="connsiteX0" fmla="*/ 3951 w 3950"/>
                      <a:gd name="connsiteY0" fmla="*/ 102 h 259"/>
                      <a:gd name="connsiteX1" fmla="*/ 0 w 3950"/>
                      <a:gd name="connsiteY1" fmla="*/ 102 h 259"/>
                      <a:gd name="connsiteX2" fmla="*/ 3951 w 3950"/>
                      <a:gd name="connsiteY2" fmla="*/ 102 h 259"/>
                    </a:gdLst>
                    <a:ahLst/>
                    <a:cxnLst>
                      <a:cxn ang="0">
                        <a:pos x="connsiteX0" y="connsiteY0"/>
                      </a:cxn>
                      <a:cxn ang="0">
                        <a:pos x="connsiteX1" y="connsiteY1"/>
                      </a:cxn>
                      <a:cxn ang="0">
                        <a:pos x="connsiteX2" y="connsiteY2"/>
                      </a:cxn>
                    </a:cxnLst>
                    <a:rect l="l" t="t" r="r" b="b"/>
                    <a:pathLst>
                      <a:path w="3950" h="259">
                        <a:moveTo>
                          <a:pt x="3951" y="102"/>
                        </a:moveTo>
                        <a:cubicBezTo>
                          <a:pt x="2316" y="-34"/>
                          <a:pt x="1090" y="-34"/>
                          <a:pt x="0" y="102"/>
                        </a:cubicBezTo>
                        <a:cubicBezTo>
                          <a:pt x="1226" y="238"/>
                          <a:pt x="2452" y="375"/>
                          <a:pt x="3951" y="102"/>
                        </a:cubicBezTo>
                        <a:close/>
                      </a:path>
                    </a:pathLst>
                  </a:custGeom>
                  <a:solidFill>
                    <a:srgbClr val="1DADEB"/>
                  </a:solidFill>
                  <a:ln w="0" cap="flat">
                    <a:noFill/>
                    <a:prstDash val="solid"/>
                    <a:miter/>
                  </a:ln>
                </p:spPr>
                <p:txBody>
                  <a:bodyPr rtlCol="0" anchor="ctr"/>
                  <a:lstStyle/>
                  <a:p>
                    <a:endParaRPr lang="en-US"/>
                  </a:p>
                </p:txBody>
              </p:sp>
              <p:sp>
                <p:nvSpPr>
                  <p:cNvPr id="1403" name="Freeform: Shape 793">
                    <a:extLst>
                      <a:ext uri="{FF2B5EF4-FFF2-40B4-BE49-F238E27FC236}">
                        <a16:creationId xmlns:a16="http://schemas.microsoft.com/office/drawing/2014/main" id="{62CDCD60-2044-2519-9CE8-724425A4F60F}"/>
                      </a:ext>
                    </a:extLst>
                  </p:cNvPr>
                  <p:cNvSpPr/>
                  <p:nvPr/>
                </p:nvSpPr>
                <p:spPr>
                  <a:xfrm>
                    <a:off x="6655400" y="3694712"/>
                    <a:ext cx="1226" cy="1090"/>
                  </a:xfrm>
                  <a:custGeom>
                    <a:avLst/>
                    <a:gdLst>
                      <a:gd name="connsiteX0" fmla="*/ 0 w 1226"/>
                      <a:gd name="connsiteY0" fmla="*/ 0 h 1090"/>
                      <a:gd name="connsiteX1" fmla="*/ 1227 w 1226"/>
                      <a:gd name="connsiteY1" fmla="*/ 1090 h 1090"/>
                      <a:gd name="connsiteX2" fmla="*/ 0 w 1226"/>
                      <a:gd name="connsiteY2" fmla="*/ 0 h 1090"/>
                    </a:gdLst>
                    <a:ahLst/>
                    <a:cxnLst>
                      <a:cxn ang="0">
                        <a:pos x="connsiteX0" y="connsiteY0"/>
                      </a:cxn>
                      <a:cxn ang="0">
                        <a:pos x="connsiteX1" y="connsiteY1"/>
                      </a:cxn>
                      <a:cxn ang="0">
                        <a:pos x="connsiteX2" y="connsiteY2"/>
                      </a:cxn>
                    </a:cxnLst>
                    <a:rect l="l" t="t" r="r" b="b"/>
                    <a:pathLst>
                      <a:path w="1226" h="1090">
                        <a:moveTo>
                          <a:pt x="0" y="0"/>
                        </a:moveTo>
                        <a:cubicBezTo>
                          <a:pt x="0" y="0"/>
                          <a:pt x="817" y="545"/>
                          <a:pt x="1227" y="1090"/>
                        </a:cubicBezTo>
                        <a:cubicBezTo>
                          <a:pt x="681" y="545"/>
                          <a:pt x="273" y="136"/>
                          <a:pt x="0" y="0"/>
                        </a:cubicBezTo>
                        <a:close/>
                      </a:path>
                    </a:pathLst>
                  </a:custGeom>
                  <a:solidFill>
                    <a:srgbClr val="1DADEB"/>
                  </a:solidFill>
                  <a:ln w="0" cap="flat">
                    <a:noFill/>
                    <a:prstDash val="solid"/>
                    <a:miter/>
                  </a:ln>
                </p:spPr>
                <p:txBody>
                  <a:bodyPr rtlCol="0" anchor="ctr"/>
                  <a:lstStyle/>
                  <a:p>
                    <a:endParaRPr lang="en-US"/>
                  </a:p>
                </p:txBody>
              </p:sp>
              <p:sp>
                <p:nvSpPr>
                  <p:cNvPr id="1404" name="Freeform: Shape 794">
                    <a:extLst>
                      <a:ext uri="{FF2B5EF4-FFF2-40B4-BE49-F238E27FC236}">
                        <a16:creationId xmlns:a16="http://schemas.microsoft.com/office/drawing/2014/main" id="{80DD03B1-FE82-FAAC-27C6-F504F189FDA5}"/>
                      </a:ext>
                    </a:extLst>
                  </p:cNvPr>
                  <p:cNvSpPr/>
                  <p:nvPr/>
                </p:nvSpPr>
                <p:spPr>
                  <a:xfrm>
                    <a:off x="6681968" y="3545796"/>
                    <a:ext cx="408" cy="817"/>
                  </a:xfrm>
                  <a:custGeom>
                    <a:avLst/>
                    <a:gdLst>
                      <a:gd name="connsiteX0" fmla="*/ 272 w 408"/>
                      <a:gd name="connsiteY0" fmla="*/ 0 h 817"/>
                      <a:gd name="connsiteX1" fmla="*/ 0 w 408"/>
                      <a:gd name="connsiteY1" fmla="*/ 817 h 817"/>
                      <a:gd name="connsiteX2" fmla="*/ 409 w 408"/>
                      <a:gd name="connsiteY2" fmla="*/ 681 h 817"/>
                      <a:gd name="connsiteX3" fmla="*/ 272 w 408"/>
                      <a:gd name="connsiteY3" fmla="*/ 0 h 817"/>
                    </a:gdLst>
                    <a:ahLst/>
                    <a:cxnLst>
                      <a:cxn ang="0">
                        <a:pos x="connsiteX0" y="connsiteY0"/>
                      </a:cxn>
                      <a:cxn ang="0">
                        <a:pos x="connsiteX1" y="connsiteY1"/>
                      </a:cxn>
                      <a:cxn ang="0">
                        <a:pos x="connsiteX2" y="connsiteY2"/>
                      </a:cxn>
                      <a:cxn ang="0">
                        <a:pos x="connsiteX3" y="connsiteY3"/>
                      </a:cxn>
                    </a:cxnLst>
                    <a:rect l="l" t="t" r="r" b="b"/>
                    <a:pathLst>
                      <a:path w="408" h="817">
                        <a:moveTo>
                          <a:pt x="272" y="0"/>
                        </a:moveTo>
                        <a:lnTo>
                          <a:pt x="0" y="817"/>
                        </a:lnTo>
                        <a:lnTo>
                          <a:pt x="409" y="681"/>
                        </a:lnTo>
                        <a:lnTo>
                          <a:pt x="272" y="0"/>
                        </a:lnTo>
                        <a:close/>
                      </a:path>
                    </a:pathLst>
                  </a:custGeom>
                  <a:solidFill>
                    <a:srgbClr val="1DADEB"/>
                  </a:solidFill>
                  <a:ln w="0" cap="flat">
                    <a:noFill/>
                    <a:prstDash val="solid"/>
                    <a:miter/>
                  </a:ln>
                </p:spPr>
                <p:txBody>
                  <a:bodyPr rtlCol="0" anchor="ctr"/>
                  <a:lstStyle/>
                  <a:p>
                    <a:endParaRPr lang="en-US"/>
                  </a:p>
                </p:txBody>
              </p:sp>
              <p:sp>
                <p:nvSpPr>
                  <p:cNvPr id="1405" name="Freeform: Shape 795">
                    <a:extLst>
                      <a:ext uri="{FF2B5EF4-FFF2-40B4-BE49-F238E27FC236}">
                        <a16:creationId xmlns:a16="http://schemas.microsoft.com/office/drawing/2014/main" id="{8B8FAC61-13E8-E4C3-B49B-E57857616BD1}"/>
                      </a:ext>
                    </a:extLst>
                  </p:cNvPr>
                  <p:cNvSpPr/>
                  <p:nvPr/>
                </p:nvSpPr>
                <p:spPr>
                  <a:xfrm>
                    <a:off x="6675701" y="3528902"/>
                    <a:ext cx="26386" cy="16894"/>
                  </a:xfrm>
                  <a:custGeom>
                    <a:avLst/>
                    <a:gdLst>
                      <a:gd name="connsiteX0" fmla="*/ 17575 w 26386"/>
                      <a:gd name="connsiteY0" fmla="*/ 10082 h 16894"/>
                      <a:gd name="connsiteX1" fmla="*/ 17712 w 26386"/>
                      <a:gd name="connsiteY1" fmla="*/ 11581 h 16894"/>
                      <a:gd name="connsiteX2" fmla="*/ 26159 w 26386"/>
                      <a:gd name="connsiteY2" fmla="*/ 0 h 16894"/>
                      <a:gd name="connsiteX3" fmla="*/ 16758 w 26386"/>
                      <a:gd name="connsiteY3" fmla="*/ 1499 h 16894"/>
                      <a:gd name="connsiteX4" fmla="*/ 8584 w 26386"/>
                      <a:gd name="connsiteY4" fmla="*/ 7085 h 16894"/>
                      <a:gd name="connsiteX5" fmla="*/ 9537 w 26386"/>
                      <a:gd name="connsiteY5" fmla="*/ 12534 h 16894"/>
                      <a:gd name="connsiteX6" fmla="*/ 5177 w 26386"/>
                      <a:gd name="connsiteY6" fmla="*/ 11308 h 16894"/>
                      <a:gd name="connsiteX7" fmla="*/ 0 w 26386"/>
                      <a:gd name="connsiteY7" fmla="*/ 16894 h 16894"/>
                      <a:gd name="connsiteX8" fmla="*/ 5177 w 26386"/>
                      <a:gd name="connsiteY8" fmla="*/ 12671 h 16894"/>
                      <a:gd name="connsiteX9" fmla="*/ 6404 w 26386"/>
                      <a:gd name="connsiteY9" fmla="*/ 16758 h 16894"/>
                      <a:gd name="connsiteX10" fmla="*/ 6676 w 26386"/>
                      <a:gd name="connsiteY10" fmla="*/ 16077 h 16894"/>
                      <a:gd name="connsiteX11" fmla="*/ 17575 w 26386"/>
                      <a:gd name="connsiteY11" fmla="*/ 9946 h 16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386" h="16894">
                        <a:moveTo>
                          <a:pt x="17575" y="10082"/>
                        </a:moveTo>
                        <a:cubicBezTo>
                          <a:pt x="17575" y="10082"/>
                          <a:pt x="17575" y="11172"/>
                          <a:pt x="17712" y="11581"/>
                        </a:cubicBezTo>
                        <a:cubicBezTo>
                          <a:pt x="20164" y="7493"/>
                          <a:pt x="27794" y="3951"/>
                          <a:pt x="26159" y="0"/>
                        </a:cubicBezTo>
                        <a:cubicBezTo>
                          <a:pt x="25069" y="953"/>
                          <a:pt x="17167" y="4087"/>
                          <a:pt x="16758" y="1499"/>
                        </a:cubicBezTo>
                        <a:cubicBezTo>
                          <a:pt x="14714" y="4087"/>
                          <a:pt x="9401" y="5313"/>
                          <a:pt x="8584" y="7085"/>
                        </a:cubicBezTo>
                        <a:cubicBezTo>
                          <a:pt x="13897" y="4905"/>
                          <a:pt x="11172" y="9128"/>
                          <a:pt x="9537" y="12534"/>
                        </a:cubicBezTo>
                        <a:cubicBezTo>
                          <a:pt x="6404" y="13897"/>
                          <a:pt x="7766" y="9810"/>
                          <a:pt x="5177" y="11308"/>
                        </a:cubicBezTo>
                        <a:cubicBezTo>
                          <a:pt x="3406" y="13216"/>
                          <a:pt x="1635" y="14987"/>
                          <a:pt x="0" y="16894"/>
                        </a:cubicBezTo>
                        <a:cubicBezTo>
                          <a:pt x="1635" y="15396"/>
                          <a:pt x="3406" y="14033"/>
                          <a:pt x="5177" y="12671"/>
                        </a:cubicBezTo>
                        <a:lnTo>
                          <a:pt x="6404" y="16758"/>
                        </a:lnTo>
                        <a:cubicBezTo>
                          <a:pt x="6404" y="16758"/>
                          <a:pt x="6404" y="16349"/>
                          <a:pt x="6676" y="16077"/>
                        </a:cubicBezTo>
                        <a:cubicBezTo>
                          <a:pt x="13352" y="7221"/>
                          <a:pt x="11172" y="19483"/>
                          <a:pt x="17575" y="9946"/>
                        </a:cubicBezTo>
                        <a:close/>
                      </a:path>
                    </a:pathLst>
                  </a:custGeom>
                  <a:solidFill>
                    <a:srgbClr val="1DADEB"/>
                  </a:solidFill>
                  <a:ln w="0" cap="flat">
                    <a:noFill/>
                    <a:prstDash val="solid"/>
                    <a:miter/>
                  </a:ln>
                </p:spPr>
                <p:txBody>
                  <a:bodyPr rtlCol="0" anchor="ctr"/>
                  <a:lstStyle/>
                  <a:p>
                    <a:endParaRPr lang="en-US"/>
                  </a:p>
                </p:txBody>
              </p:sp>
              <p:sp>
                <p:nvSpPr>
                  <p:cNvPr id="1406" name="Freeform: Shape 796">
                    <a:extLst>
                      <a:ext uri="{FF2B5EF4-FFF2-40B4-BE49-F238E27FC236}">
                        <a16:creationId xmlns:a16="http://schemas.microsoft.com/office/drawing/2014/main" id="{5E7E2131-042A-ECA4-A52B-F535B596DBD2}"/>
                      </a:ext>
                    </a:extLst>
                  </p:cNvPr>
                  <p:cNvSpPr/>
                  <p:nvPr/>
                </p:nvSpPr>
                <p:spPr>
                  <a:xfrm>
                    <a:off x="6692732" y="3540482"/>
                    <a:ext cx="681" cy="1907"/>
                  </a:xfrm>
                  <a:custGeom>
                    <a:avLst/>
                    <a:gdLst>
                      <a:gd name="connsiteX0" fmla="*/ 681 w 681"/>
                      <a:gd name="connsiteY0" fmla="*/ 0 h 1907"/>
                      <a:gd name="connsiteX1" fmla="*/ 0 w 681"/>
                      <a:gd name="connsiteY1" fmla="*/ 1908 h 1907"/>
                      <a:gd name="connsiteX2" fmla="*/ 681 w 681"/>
                      <a:gd name="connsiteY2" fmla="*/ 0 h 1907"/>
                    </a:gdLst>
                    <a:ahLst/>
                    <a:cxnLst>
                      <a:cxn ang="0">
                        <a:pos x="connsiteX0" y="connsiteY0"/>
                      </a:cxn>
                      <a:cxn ang="0">
                        <a:pos x="connsiteX1" y="connsiteY1"/>
                      </a:cxn>
                      <a:cxn ang="0">
                        <a:pos x="connsiteX2" y="connsiteY2"/>
                      </a:cxn>
                    </a:cxnLst>
                    <a:rect l="l" t="t" r="r" b="b"/>
                    <a:pathLst>
                      <a:path w="681" h="1907">
                        <a:moveTo>
                          <a:pt x="681" y="0"/>
                        </a:moveTo>
                        <a:cubicBezTo>
                          <a:pt x="681" y="0"/>
                          <a:pt x="136" y="1227"/>
                          <a:pt x="0" y="1908"/>
                        </a:cubicBezTo>
                        <a:cubicBezTo>
                          <a:pt x="681" y="1227"/>
                          <a:pt x="681" y="545"/>
                          <a:pt x="681" y="0"/>
                        </a:cubicBezTo>
                        <a:close/>
                      </a:path>
                    </a:pathLst>
                  </a:custGeom>
                  <a:solidFill>
                    <a:srgbClr val="1DADEB"/>
                  </a:solidFill>
                  <a:ln w="0" cap="flat">
                    <a:noFill/>
                    <a:prstDash val="solid"/>
                    <a:miter/>
                  </a:ln>
                </p:spPr>
                <p:txBody>
                  <a:bodyPr rtlCol="0" anchor="ctr"/>
                  <a:lstStyle/>
                  <a:p>
                    <a:endParaRPr lang="en-US"/>
                  </a:p>
                </p:txBody>
              </p:sp>
              <p:sp>
                <p:nvSpPr>
                  <p:cNvPr id="1407" name="Freeform: Shape 797">
                    <a:extLst>
                      <a:ext uri="{FF2B5EF4-FFF2-40B4-BE49-F238E27FC236}">
                        <a16:creationId xmlns:a16="http://schemas.microsoft.com/office/drawing/2014/main" id="{26A2946B-23ED-DF73-C8AD-A1E3DF8D95E6}"/>
                      </a:ext>
                    </a:extLst>
                  </p:cNvPr>
                  <p:cNvSpPr/>
                  <p:nvPr/>
                </p:nvSpPr>
                <p:spPr>
                  <a:xfrm>
                    <a:off x="6732515" y="3521544"/>
                    <a:ext cx="1362" cy="1362"/>
                  </a:xfrm>
                  <a:custGeom>
                    <a:avLst/>
                    <a:gdLst>
                      <a:gd name="connsiteX0" fmla="*/ 0 w 1362"/>
                      <a:gd name="connsiteY0" fmla="*/ 1363 h 1362"/>
                      <a:gd name="connsiteX1" fmla="*/ 1363 w 1362"/>
                      <a:gd name="connsiteY1" fmla="*/ 0 h 1362"/>
                      <a:gd name="connsiteX2" fmla="*/ 0 w 1362"/>
                      <a:gd name="connsiteY2" fmla="*/ 1363 h 1362"/>
                    </a:gdLst>
                    <a:ahLst/>
                    <a:cxnLst>
                      <a:cxn ang="0">
                        <a:pos x="connsiteX0" y="connsiteY0"/>
                      </a:cxn>
                      <a:cxn ang="0">
                        <a:pos x="connsiteX1" y="connsiteY1"/>
                      </a:cxn>
                      <a:cxn ang="0">
                        <a:pos x="connsiteX2" y="connsiteY2"/>
                      </a:cxn>
                    </a:cxnLst>
                    <a:rect l="l" t="t" r="r" b="b"/>
                    <a:pathLst>
                      <a:path w="1362" h="1362">
                        <a:moveTo>
                          <a:pt x="0" y="1363"/>
                        </a:moveTo>
                        <a:cubicBezTo>
                          <a:pt x="0" y="1363"/>
                          <a:pt x="817" y="681"/>
                          <a:pt x="1363" y="0"/>
                        </a:cubicBezTo>
                        <a:cubicBezTo>
                          <a:pt x="1090" y="272"/>
                          <a:pt x="545" y="817"/>
                          <a:pt x="0" y="1363"/>
                        </a:cubicBezTo>
                        <a:close/>
                      </a:path>
                    </a:pathLst>
                  </a:custGeom>
                  <a:solidFill>
                    <a:srgbClr val="1DADEB"/>
                  </a:solidFill>
                  <a:ln w="0" cap="flat">
                    <a:noFill/>
                    <a:prstDash val="solid"/>
                    <a:miter/>
                  </a:ln>
                </p:spPr>
                <p:txBody>
                  <a:bodyPr rtlCol="0" anchor="ctr"/>
                  <a:lstStyle/>
                  <a:p>
                    <a:endParaRPr lang="en-US"/>
                  </a:p>
                </p:txBody>
              </p:sp>
              <p:sp>
                <p:nvSpPr>
                  <p:cNvPr id="1408" name="Freeform: Shape 798">
                    <a:extLst>
                      <a:ext uri="{FF2B5EF4-FFF2-40B4-BE49-F238E27FC236}">
                        <a16:creationId xmlns:a16="http://schemas.microsoft.com/office/drawing/2014/main" id="{815285ED-76AA-B471-18CB-999212E25BC1}"/>
                      </a:ext>
                    </a:extLst>
                  </p:cNvPr>
                  <p:cNvSpPr/>
                  <p:nvPr/>
                </p:nvSpPr>
                <p:spPr>
                  <a:xfrm>
                    <a:off x="6643820" y="3792660"/>
                    <a:ext cx="2348" cy="6280"/>
                  </a:xfrm>
                  <a:custGeom>
                    <a:avLst/>
                    <a:gdLst>
                      <a:gd name="connsiteX0" fmla="*/ 1771 w 2348"/>
                      <a:gd name="connsiteY0" fmla="*/ 6281 h 6280"/>
                      <a:gd name="connsiteX1" fmla="*/ 0 w 2348"/>
                      <a:gd name="connsiteY1" fmla="*/ 150 h 6280"/>
                      <a:gd name="connsiteX2" fmla="*/ 1090 w 2348"/>
                      <a:gd name="connsiteY2" fmla="*/ 5736 h 6280"/>
                      <a:gd name="connsiteX3" fmla="*/ 1771 w 2348"/>
                      <a:gd name="connsiteY3" fmla="*/ 6281 h 6280"/>
                    </a:gdLst>
                    <a:ahLst/>
                    <a:cxnLst>
                      <a:cxn ang="0">
                        <a:pos x="connsiteX0" y="connsiteY0"/>
                      </a:cxn>
                      <a:cxn ang="0">
                        <a:pos x="connsiteX1" y="connsiteY1"/>
                      </a:cxn>
                      <a:cxn ang="0">
                        <a:pos x="connsiteX2" y="connsiteY2"/>
                      </a:cxn>
                      <a:cxn ang="0">
                        <a:pos x="connsiteX3" y="connsiteY3"/>
                      </a:cxn>
                    </a:cxnLst>
                    <a:rect l="l" t="t" r="r" b="b"/>
                    <a:pathLst>
                      <a:path w="2348" h="6280">
                        <a:moveTo>
                          <a:pt x="1771" y="6281"/>
                        </a:moveTo>
                        <a:cubicBezTo>
                          <a:pt x="2725" y="5600"/>
                          <a:pt x="2725" y="-1076"/>
                          <a:pt x="0" y="150"/>
                        </a:cubicBezTo>
                        <a:lnTo>
                          <a:pt x="1090" y="5736"/>
                        </a:lnTo>
                        <a:lnTo>
                          <a:pt x="1771" y="6281"/>
                        </a:lnTo>
                        <a:close/>
                      </a:path>
                    </a:pathLst>
                  </a:custGeom>
                  <a:solidFill>
                    <a:srgbClr val="1DADEB"/>
                  </a:solidFill>
                  <a:ln w="0" cap="flat">
                    <a:noFill/>
                    <a:prstDash val="solid"/>
                    <a:miter/>
                  </a:ln>
                </p:spPr>
                <p:txBody>
                  <a:bodyPr rtlCol="0" anchor="ctr"/>
                  <a:lstStyle/>
                  <a:p>
                    <a:endParaRPr lang="en-US"/>
                  </a:p>
                </p:txBody>
              </p:sp>
              <p:sp>
                <p:nvSpPr>
                  <p:cNvPr id="1409" name="Freeform: Shape 799">
                    <a:extLst>
                      <a:ext uri="{FF2B5EF4-FFF2-40B4-BE49-F238E27FC236}">
                        <a16:creationId xmlns:a16="http://schemas.microsoft.com/office/drawing/2014/main" id="{9DFC6EAB-B651-1B25-E3FF-55E498679372}"/>
                      </a:ext>
                    </a:extLst>
                  </p:cNvPr>
                  <p:cNvSpPr/>
                  <p:nvPr/>
                </p:nvSpPr>
                <p:spPr>
                  <a:xfrm>
                    <a:off x="6846144" y="3514187"/>
                    <a:ext cx="2452" cy="1226"/>
                  </a:xfrm>
                  <a:custGeom>
                    <a:avLst/>
                    <a:gdLst>
                      <a:gd name="connsiteX0" fmla="*/ 2453 w 2452"/>
                      <a:gd name="connsiteY0" fmla="*/ 1226 h 1226"/>
                      <a:gd name="connsiteX1" fmla="*/ 545 w 2452"/>
                      <a:gd name="connsiteY1" fmla="*/ 0 h 1226"/>
                      <a:gd name="connsiteX2" fmla="*/ 0 w 2452"/>
                      <a:gd name="connsiteY2" fmla="*/ 0 h 1226"/>
                      <a:gd name="connsiteX3" fmla="*/ 2453 w 2452"/>
                      <a:gd name="connsiteY3" fmla="*/ 1226 h 1226"/>
                    </a:gdLst>
                    <a:ahLst/>
                    <a:cxnLst>
                      <a:cxn ang="0">
                        <a:pos x="connsiteX0" y="connsiteY0"/>
                      </a:cxn>
                      <a:cxn ang="0">
                        <a:pos x="connsiteX1" y="connsiteY1"/>
                      </a:cxn>
                      <a:cxn ang="0">
                        <a:pos x="connsiteX2" y="connsiteY2"/>
                      </a:cxn>
                      <a:cxn ang="0">
                        <a:pos x="connsiteX3" y="connsiteY3"/>
                      </a:cxn>
                    </a:cxnLst>
                    <a:rect l="l" t="t" r="r" b="b"/>
                    <a:pathLst>
                      <a:path w="2452" h="1226">
                        <a:moveTo>
                          <a:pt x="2453" y="1226"/>
                        </a:moveTo>
                        <a:cubicBezTo>
                          <a:pt x="2453" y="1226"/>
                          <a:pt x="1227" y="409"/>
                          <a:pt x="545" y="0"/>
                        </a:cubicBezTo>
                        <a:lnTo>
                          <a:pt x="0" y="0"/>
                        </a:lnTo>
                        <a:cubicBezTo>
                          <a:pt x="136" y="817"/>
                          <a:pt x="1635" y="1090"/>
                          <a:pt x="2453" y="1226"/>
                        </a:cubicBezTo>
                        <a:close/>
                      </a:path>
                    </a:pathLst>
                  </a:custGeom>
                  <a:solidFill>
                    <a:srgbClr val="1DADEB"/>
                  </a:solidFill>
                  <a:ln w="0" cap="flat">
                    <a:noFill/>
                    <a:prstDash val="solid"/>
                    <a:miter/>
                  </a:ln>
                </p:spPr>
                <p:txBody>
                  <a:bodyPr rtlCol="0" anchor="ctr"/>
                  <a:lstStyle/>
                  <a:p>
                    <a:endParaRPr lang="en-US"/>
                  </a:p>
                </p:txBody>
              </p:sp>
              <p:sp>
                <p:nvSpPr>
                  <p:cNvPr id="1410" name="Freeform: Shape 800">
                    <a:extLst>
                      <a:ext uri="{FF2B5EF4-FFF2-40B4-BE49-F238E27FC236}">
                        <a16:creationId xmlns:a16="http://schemas.microsoft.com/office/drawing/2014/main" id="{2F2441D4-20AC-4D84-D69B-32A999274035}"/>
                      </a:ext>
                    </a:extLst>
                  </p:cNvPr>
                  <p:cNvSpPr/>
                  <p:nvPr/>
                </p:nvSpPr>
                <p:spPr>
                  <a:xfrm>
                    <a:off x="6692459" y="3528220"/>
                    <a:ext cx="817" cy="2316"/>
                  </a:xfrm>
                  <a:custGeom>
                    <a:avLst/>
                    <a:gdLst>
                      <a:gd name="connsiteX0" fmla="*/ 817 w 817"/>
                      <a:gd name="connsiteY0" fmla="*/ 0 h 2316"/>
                      <a:gd name="connsiteX1" fmla="*/ 0 w 817"/>
                      <a:gd name="connsiteY1" fmla="*/ 2316 h 2316"/>
                      <a:gd name="connsiteX2" fmla="*/ 817 w 817"/>
                      <a:gd name="connsiteY2" fmla="*/ 0 h 2316"/>
                    </a:gdLst>
                    <a:ahLst/>
                    <a:cxnLst>
                      <a:cxn ang="0">
                        <a:pos x="connsiteX0" y="connsiteY0"/>
                      </a:cxn>
                      <a:cxn ang="0">
                        <a:pos x="connsiteX1" y="connsiteY1"/>
                      </a:cxn>
                      <a:cxn ang="0">
                        <a:pos x="connsiteX2" y="connsiteY2"/>
                      </a:cxn>
                    </a:cxnLst>
                    <a:rect l="l" t="t" r="r" b="b"/>
                    <a:pathLst>
                      <a:path w="817" h="2316">
                        <a:moveTo>
                          <a:pt x="817" y="0"/>
                        </a:moveTo>
                        <a:cubicBezTo>
                          <a:pt x="136" y="1090"/>
                          <a:pt x="0" y="1771"/>
                          <a:pt x="0" y="2316"/>
                        </a:cubicBezTo>
                        <a:cubicBezTo>
                          <a:pt x="409" y="1635"/>
                          <a:pt x="817" y="954"/>
                          <a:pt x="817" y="0"/>
                        </a:cubicBezTo>
                        <a:close/>
                      </a:path>
                    </a:pathLst>
                  </a:custGeom>
                  <a:solidFill>
                    <a:srgbClr val="1DADEB"/>
                  </a:solidFill>
                  <a:ln w="0" cap="flat">
                    <a:noFill/>
                    <a:prstDash val="solid"/>
                    <a:miter/>
                  </a:ln>
                </p:spPr>
                <p:txBody>
                  <a:bodyPr rtlCol="0" anchor="ctr"/>
                  <a:lstStyle/>
                  <a:p>
                    <a:endParaRPr lang="en-US"/>
                  </a:p>
                </p:txBody>
              </p:sp>
              <p:sp>
                <p:nvSpPr>
                  <p:cNvPr id="1411" name="Freeform: Shape 801">
                    <a:extLst>
                      <a:ext uri="{FF2B5EF4-FFF2-40B4-BE49-F238E27FC236}">
                        <a16:creationId xmlns:a16="http://schemas.microsoft.com/office/drawing/2014/main" id="{1FBE4EF7-0E1C-0A1C-E7A6-B175BCE98A75}"/>
                      </a:ext>
                    </a:extLst>
                  </p:cNvPr>
                  <p:cNvSpPr/>
                  <p:nvPr/>
                </p:nvSpPr>
                <p:spPr>
                  <a:xfrm>
                    <a:off x="6845327" y="3521408"/>
                    <a:ext cx="5722" cy="4905"/>
                  </a:xfrm>
                  <a:custGeom>
                    <a:avLst/>
                    <a:gdLst>
                      <a:gd name="connsiteX0" fmla="*/ 0 w 5722"/>
                      <a:gd name="connsiteY0" fmla="*/ 136 h 4905"/>
                      <a:gd name="connsiteX1" fmla="*/ 409 w 5722"/>
                      <a:gd name="connsiteY1" fmla="*/ 4088 h 4905"/>
                      <a:gd name="connsiteX2" fmla="*/ 5723 w 5722"/>
                      <a:gd name="connsiteY2" fmla="*/ 4905 h 4905"/>
                      <a:gd name="connsiteX3" fmla="*/ 0 w 5722"/>
                      <a:gd name="connsiteY3" fmla="*/ 0 h 4905"/>
                    </a:gdLst>
                    <a:ahLst/>
                    <a:cxnLst>
                      <a:cxn ang="0">
                        <a:pos x="connsiteX0" y="connsiteY0"/>
                      </a:cxn>
                      <a:cxn ang="0">
                        <a:pos x="connsiteX1" y="connsiteY1"/>
                      </a:cxn>
                      <a:cxn ang="0">
                        <a:pos x="connsiteX2" y="connsiteY2"/>
                      </a:cxn>
                      <a:cxn ang="0">
                        <a:pos x="connsiteX3" y="connsiteY3"/>
                      </a:cxn>
                    </a:cxnLst>
                    <a:rect l="l" t="t" r="r" b="b"/>
                    <a:pathLst>
                      <a:path w="5722" h="4905">
                        <a:moveTo>
                          <a:pt x="0" y="136"/>
                        </a:moveTo>
                        <a:cubicBezTo>
                          <a:pt x="409" y="1363"/>
                          <a:pt x="817" y="3134"/>
                          <a:pt x="409" y="4088"/>
                        </a:cubicBezTo>
                        <a:cubicBezTo>
                          <a:pt x="1908" y="5041"/>
                          <a:pt x="3815" y="4496"/>
                          <a:pt x="5723" y="4905"/>
                        </a:cubicBezTo>
                        <a:cubicBezTo>
                          <a:pt x="3679" y="4088"/>
                          <a:pt x="1771" y="2589"/>
                          <a:pt x="0" y="0"/>
                        </a:cubicBezTo>
                        <a:close/>
                      </a:path>
                    </a:pathLst>
                  </a:custGeom>
                  <a:solidFill>
                    <a:srgbClr val="1DADEB"/>
                  </a:solidFill>
                  <a:ln w="0" cap="flat">
                    <a:noFill/>
                    <a:prstDash val="solid"/>
                    <a:miter/>
                  </a:ln>
                </p:spPr>
                <p:txBody>
                  <a:bodyPr rtlCol="0" anchor="ctr"/>
                  <a:lstStyle/>
                  <a:p>
                    <a:endParaRPr lang="en-US"/>
                  </a:p>
                </p:txBody>
              </p:sp>
              <p:sp>
                <p:nvSpPr>
                  <p:cNvPr id="1412" name="Freeform: Shape 802">
                    <a:extLst>
                      <a:ext uri="{FF2B5EF4-FFF2-40B4-BE49-F238E27FC236}">
                        <a16:creationId xmlns:a16="http://schemas.microsoft.com/office/drawing/2014/main" id="{55959B67-D7F9-68E4-82B4-6F9B03CB9D58}"/>
                      </a:ext>
                    </a:extLst>
                  </p:cNvPr>
                  <p:cNvSpPr/>
                  <p:nvPr/>
                </p:nvSpPr>
                <p:spPr>
                  <a:xfrm>
                    <a:off x="6851049" y="3526449"/>
                    <a:ext cx="136" cy="13624"/>
                  </a:xfrm>
                  <a:custGeom>
                    <a:avLst/>
                    <a:gdLst>
                      <a:gd name="connsiteX0" fmla="*/ 136 w 136"/>
                      <a:gd name="connsiteY0" fmla="*/ 0 h 13624"/>
                      <a:gd name="connsiteX1" fmla="*/ 0 w 136"/>
                      <a:gd name="connsiteY1" fmla="*/ 0 h 13624"/>
                      <a:gd name="connsiteX2" fmla="*/ 136 w 136"/>
                      <a:gd name="connsiteY2" fmla="*/ 0 h 13624"/>
                    </a:gdLst>
                    <a:ahLst/>
                    <a:cxnLst>
                      <a:cxn ang="0">
                        <a:pos x="connsiteX0" y="connsiteY0"/>
                      </a:cxn>
                      <a:cxn ang="0">
                        <a:pos x="connsiteX1" y="connsiteY1"/>
                      </a:cxn>
                      <a:cxn ang="0">
                        <a:pos x="connsiteX2" y="connsiteY2"/>
                      </a:cxn>
                    </a:cxnLst>
                    <a:rect l="l" t="t" r="r" b="b"/>
                    <a:pathLst>
                      <a:path w="136" h="13624">
                        <a:moveTo>
                          <a:pt x="136" y="0"/>
                        </a:moveTo>
                        <a:lnTo>
                          <a:pt x="0" y="0"/>
                        </a:lnTo>
                        <a:cubicBezTo>
                          <a:pt x="0" y="0"/>
                          <a:pt x="136" y="0"/>
                          <a:pt x="136" y="0"/>
                        </a:cubicBezTo>
                        <a:close/>
                      </a:path>
                    </a:pathLst>
                  </a:custGeom>
                  <a:solidFill>
                    <a:srgbClr val="1DADEB"/>
                  </a:solidFill>
                  <a:ln w="0" cap="flat">
                    <a:noFill/>
                    <a:prstDash val="solid"/>
                    <a:miter/>
                  </a:ln>
                </p:spPr>
                <p:txBody>
                  <a:bodyPr rtlCol="0" anchor="ctr"/>
                  <a:lstStyle/>
                  <a:p>
                    <a:endParaRPr lang="en-US"/>
                  </a:p>
                </p:txBody>
              </p:sp>
              <p:sp>
                <p:nvSpPr>
                  <p:cNvPr id="1413" name="Freeform: Shape 803">
                    <a:extLst>
                      <a:ext uri="{FF2B5EF4-FFF2-40B4-BE49-F238E27FC236}">
                        <a16:creationId xmlns:a16="http://schemas.microsoft.com/office/drawing/2014/main" id="{164FCD32-7676-74E2-44CE-7F39A137ECF1}"/>
                      </a:ext>
                    </a:extLst>
                  </p:cNvPr>
                  <p:cNvSpPr/>
                  <p:nvPr/>
                </p:nvSpPr>
                <p:spPr>
                  <a:xfrm>
                    <a:off x="6565478" y="3457082"/>
                    <a:ext cx="386256" cy="481447"/>
                  </a:xfrm>
                  <a:custGeom>
                    <a:avLst/>
                    <a:gdLst>
                      <a:gd name="connsiteX0" fmla="*/ 80657 w 386256"/>
                      <a:gd name="connsiteY0" fmla="*/ 345810 h 481447"/>
                      <a:gd name="connsiteX1" fmla="*/ 81883 w 386256"/>
                      <a:gd name="connsiteY1" fmla="*/ 347036 h 481447"/>
                      <a:gd name="connsiteX2" fmla="*/ 80794 w 386256"/>
                      <a:gd name="connsiteY2" fmla="*/ 346628 h 481447"/>
                      <a:gd name="connsiteX3" fmla="*/ 81883 w 386256"/>
                      <a:gd name="connsiteY3" fmla="*/ 350987 h 481447"/>
                      <a:gd name="connsiteX4" fmla="*/ 83110 w 386256"/>
                      <a:gd name="connsiteY4" fmla="*/ 352350 h 481447"/>
                      <a:gd name="connsiteX5" fmla="*/ 82156 w 386256"/>
                      <a:gd name="connsiteY5" fmla="*/ 352077 h 481447"/>
                      <a:gd name="connsiteX6" fmla="*/ 82429 w 386256"/>
                      <a:gd name="connsiteY6" fmla="*/ 353440 h 481447"/>
                      <a:gd name="connsiteX7" fmla="*/ 95372 w 386256"/>
                      <a:gd name="connsiteY7" fmla="*/ 362841 h 481447"/>
                      <a:gd name="connsiteX8" fmla="*/ 101639 w 386256"/>
                      <a:gd name="connsiteY8" fmla="*/ 370062 h 481447"/>
                      <a:gd name="connsiteX9" fmla="*/ 97552 w 386256"/>
                      <a:gd name="connsiteY9" fmla="*/ 367473 h 481447"/>
                      <a:gd name="connsiteX10" fmla="*/ 103819 w 386256"/>
                      <a:gd name="connsiteY10" fmla="*/ 381234 h 481447"/>
                      <a:gd name="connsiteX11" fmla="*/ 101094 w 386256"/>
                      <a:gd name="connsiteY11" fmla="*/ 377419 h 481447"/>
                      <a:gd name="connsiteX12" fmla="*/ 112403 w 386256"/>
                      <a:gd name="connsiteY12" fmla="*/ 382052 h 481447"/>
                      <a:gd name="connsiteX13" fmla="*/ 104092 w 386256"/>
                      <a:gd name="connsiteY13" fmla="*/ 380008 h 481447"/>
                      <a:gd name="connsiteX14" fmla="*/ 116081 w 386256"/>
                      <a:gd name="connsiteY14" fmla="*/ 394450 h 481447"/>
                      <a:gd name="connsiteX15" fmla="*/ 114446 w 386256"/>
                      <a:gd name="connsiteY15" fmla="*/ 405486 h 481447"/>
                      <a:gd name="connsiteX16" fmla="*/ 119079 w 386256"/>
                      <a:gd name="connsiteY16" fmla="*/ 400990 h 481447"/>
                      <a:gd name="connsiteX17" fmla="*/ 124528 w 386256"/>
                      <a:gd name="connsiteY17" fmla="*/ 404396 h 481447"/>
                      <a:gd name="connsiteX18" fmla="*/ 123166 w 386256"/>
                      <a:gd name="connsiteY18" fmla="*/ 405077 h 481447"/>
                      <a:gd name="connsiteX19" fmla="*/ 138834 w 386256"/>
                      <a:gd name="connsiteY19" fmla="*/ 411208 h 481447"/>
                      <a:gd name="connsiteX20" fmla="*/ 158726 w 386256"/>
                      <a:gd name="connsiteY20" fmla="*/ 424560 h 481447"/>
                      <a:gd name="connsiteX21" fmla="*/ 160770 w 386256"/>
                      <a:gd name="connsiteY21" fmla="*/ 434506 h 481447"/>
                      <a:gd name="connsiteX22" fmla="*/ 173577 w 386256"/>
                      <a:gd name="connsiteY22" fmla="*/ 430964 h 481447"/>
                      <a:gd name="connsiteX23" fmla="*/ 163904 w 386256"/>
                      <a:gd name="connsiteY23" fmla="*/ 431372 h 481447"/>
                      <a:gd name="connsiteX24" fmla="*/ 162541 w 386256"/>
                      <a:gd name="connsiteY24" fmla="*/ 423606 h 481447"/>
                      <a:gd name="connsiteX25" fmla="*/ 170852 w 386256"/>
                      <a:gd name="connsiteY25" fmla="*/ 427558 h 481447"/>
                      <a:gd name="connsiteX26" fmla="*/ 179163 w 386256"/>
                      <a:gd name="connsiteY26" fmla="*/ 432190 h 481447"/>
                      <a:gd name="connsiteX27" fmla="*/ 177801 w 386256"/>
                      <a:gd name="connsiteY27" fmla="*/ 432190 h 481447"/>
                      <a:gd name="connsiteX28" fmla="*/ 192924 w 386256"/>
                      <a:gd name="connsiteY28" fmla="*/ 442408 h 481447"/>
                      <a:gd name="connsiteX29" fmla="*/ 197965 w 386256"/>
                      <a:gd name="connsiteY29" fmla="*/ 441046 h 481447"/>
                      <a:gd name="connsiteX30" fmla="*/ 197420 w 386256"/>
                      <a:gd name="connsiteY30" fmla="*/ 442136 h 481447"/>
                      <a:gd name="connsiteX31" fmla="*/ 211862 w 386256"/>
                      <a:gd name="connsiteY31" fmla="*/ 444452 h 481447"/>
                      <a:gd name="connsiteX32" fmla="*/ 210908 w 386256"/>
                      <a:gd name="connsiteY32" fmla="*/ 445406 h 481447"/>
                      <a:gd name="connsiteX33" fmla="*/ 224669 w 386256"/>
                      <a:gd name="connsiteY33" fmla="*/ 441727 h 481447"/>
                      <a:gd name="connsiteX34" fmla="*/ 223170 w 386256"/>
                      <a:gd name="connsiteY34" fmla="*/ 447313 h 481447"/>
                      <a:gd name="connsiteX35" fmla="*/ 236250 w 386256"/>
                      <a:gd name="connsiteY35" fmla="*/ 443362 h 481447"/>
                      <a:gd name="connsiteX36" fmla="*/ 245106 w 386256"/>
                      <a:gd name="connsiteY36" fmla="*/ 435187 h 481447"/>
                      <a:gd name="connsiteX37" fmla="*/ 250964 w 386256"/>
                      <a:gd name="connsiteY37" fmla="*/ 435187 h 481447"/>
                      <a:gd name="connsiteX38" fmla="*/ 246741 w 386256"/>
                      <a:gd name="connsiteY38" fmla="*/ 443634 h 481447"/>
                      <a:gd name="connsiteX39" fmla="*/ 253144 w 386256"/>
                      <a:gd name="connsiteY39" fmla="*/ 439956 h 481447"/>
                      <a:gd name="connsiteX40" fmla="*/ 250419 w 386256"/>
                      <a:gd name="connsiteY40" fmla="*/ 447722 h 481447"/>
                      <a:gd name="connsiteX41" fmla="*/ 258731 w 386256"/>
                      <a:gd name="connsiteY41" fmla="*/ 443907 h 481447"/>
                      <a:gd name="connsiteX42" fmla="*/ 261456 w 386256"/>
                      <a:gd name="connsiteY42" fmla="*/ 436959 h 481447"/>
                      <a:gd name="connsiteX43" fmla="*/ 267723 w 386256"/>
                      <a:gd name="connsiteY43" fmla="*/ 437640 h 481447"/>
                      <a:gd name="connsiteX44" fmla="*/ 276306 w 386256"/>
                      <a:gd name="connsiteY44" fmla="*/ 428920 h 481447"/>
                      <a:gd name="connsiteX45" fmla="*/ 270856 w 386256"/>
                      <a:gd name="connsiteY45" fmla="*/ 429465 h 481447"/>
                      <a:gd name="connsiteX46" fmla="*/ 275625 w 386256"/>
                      <a:gd name="connsiteY46" fmla="*/ 422517 h 481447"/>
                      <a:gd name="connsiteX47" fmla="*/ 285162 w 386256"/>
                      <a:gd name="connsiteY47" fmla="*/ 420200 h 481447"/>
                      <a:gd name="connsiteX48" fmla="*/ 292383 w 386256"/>
                      <a:gd name="connsiteY48" fmla="*/ 419519 h 481447"/>
                      <a:gd name="connsiteX49" fmla="*/ 317453 w 386256"/>
                      <a:gd name="connsiteY49" fmla="*/ 387365 h 481447"/>
                      <a:gd name="connsiteX50" fmla="*/ 324674 w 386256"/>
                      <a:gd name="connsiteY50" fmla="*/ 386411 h 481447"/>
                      <a:gd name="connsiteX51" fmla="*/ 335164 w 386256"/>
                      <a:gd name="connsiteY51" fmla="*/ 361206 h 481447"/>
                      <a:gd name="connsiteX52" fmla="*/ 334892 w 386256"/>
                      <a:gd name="connsiteY52" fmla="*/ 366111 h 481447"/>
                      <a:gd name="connsiteX53" fmla="*/ 346609 w 386256"/>
                      <a:gd name="connsiteY53" fmla="*/ 345810 h 481447"/>
                      <a:gd name="connsiteX54" fmla="*/ 347427 w 386256"/>
                      <a:gd name="connsiteY54" fmla="*/ 349080 h 481447"/>
                      <a:gd name="connsiteX55" fmla="*/ 347427 w 386256"/>
                      <a:gd name="connsiteY55" fmla="*/ 341178 h 481447"/>
                      <a:gd name="connsiteX56" fmla="*/ 348380 w 386256"/>
                      <a:gd name="connsiteY56" fmla="*/ 342949 h 481447"/>
                      <a:gd name="connsiteX57" fmla="*/ 359007 w 386256"/>
                      <a:gd name="connsiteY57" fmla="*/ 286543 h 481447"/>
                      <a:gd name="connsiteX58" fmla="*/ 363367 w 386256"/>
                      <a:gd name="connsiteY58" fmla="*/ 295672 h 481447"/>
                      <a:gd name="connsiteX59" fmla="*/ 364593 w 386256"/>
                      <a:gd name="connsiteY59" fmla="*/ 289949 h 481447"/>
                      <a:gd name="connsiteX60" fmla="*/ 362277 w 386256"/>
                      <a:gd name="connsiteY60" fmla="*/ 279186 h 481447"/>
                      <a:gd name="connsiteX61" fmla="*/ 365002 w 386256"/>
                      <a:gd name="connsiteY61" fmla="*/ 279186 h 481447"/>
                      <a:gd name="connsiteX62" fmla="*/ 361460 w 386256"/>
                      <a:gd name="connsiteY62" fmla="*/ 247032 h 481447"/>
                      <a:gd name="connsiteX63" fmla="*/ 369634 w 386256"/>
                      <a:gd name="connsiteY63" fmla="*/ 264335 h 481447"/>
                      <a:gd name="connsiteX64" fmla="*/ 372905 w 386256"/>
                      <a:gd name="connsiteY64" fmla="*/ 260248 h 481447"/>
                      <a:gd name="connsiteX65" fmla="*/ 376583 w 386256"/>
                      <a:gd name="connsiteY65" fmla="*/ 268286 h 481447"/>
                      <a:gd name="connsiteX66" fmla="*/ 377128 w 386256"/>
                      <a:gd name="connsiteY66" fmla="*/ 259022 h 481447"/>
                      <a:gd name="connsiteX67" fmla="*/ 379444 w 386256"/>
                      <a:gd name="connsiteY67" fmla="*/ 262564 h 481447"/>
                      <a:gd name="connsiteX68" fmla="*/ 377946 w 386256"/>
                      <a:gd name="connsiteY68" fmla="*/ 254253 h 481447"/>
                      <a:gd name="connsiteX69" fmla="*/ 382987 w 386256"/>
                      <a:gd name="connsiteY69" fmla="*/ 291312 h 481447"/>
                      <a:gd name="connsiteX70" fmla="*/ 380943 w 386256"/>
                      <a:gd name="connsiteY70" fmla="*/ 289405 h 481447"/>
                      <a:gd name="connsiteX71" fmla="*/ 378082 w 386256"/>
                      <a:gd name="connsiteY71" fmla="*/ 300304 h 481447"/>
                      <a:gd name="connsiteX72" fmla="*/ 381352 w 386256"/>
                      <a:gd name="connsiteY72" fmla="*/ 296080 h 481447"/>
                      <a:gd name="connsiteX73" fmla="*/ 383123 w 386256"/>
                      <a:gd name="connsiteY73" fmla="*/ 300849 h 481447"/>
                      <a:gd name="connsiteX74" fmla="*/ 373722 w 386256"/>
                      <a:gd name="connsiteY74" fmla="*/ 317743 h 481447"/>
                      <a:gd name="connsiteX75" fmla="*/ 377265 w 386256"/>
                      <a:gd name="connsiteY75" fmla="*/ 331368 h 481447"/>
                      <a:gd name="connsiteX76" fmla="*/ 372223 w 386256"/>
                      <a:gd name="connsiteY76" fmla="*/ 334229 h 481447"/>
                      <a:gd name="connsiteX77" fmla="*/ 365411 w 386256"/>
                      <a:gd name="connsiteY77" fmla="*/ 362704 h 481447"/>
                      <a:gd name="connsiteX78" fmla="*/ 366228 w 386256"/>
                      <a:gd name="connsiteY78" fmla="*/ 360797 h 481447"/>
                      <a:gd name="connsiteX79" fmla="*/ 362277 w 386256"/>
                      <a:gd name="connsiteY79" fmla="*/ 360934 h 481447"/>
                      <a:gd name="connsiteX80" fmla="*/ 353012 w 386256"/>
                      <a:gd name="connsiteY80" fmla="*/ 376465 h 481447"/>
                      <a:gd name="connsiteX81" fmla="*/ 342385 w 386256"/>
                      <a:gd name="connsiteY81" fmla="*/ 408075 h 481447"/>
                      <a:gd name="connsiteX82" fmla="*/ 346337 w 386256"/>
                      <a:gd name="connsiteY82" fmla="*/ 390226 h 481447"/>
                      <a:gd name="connsiteX83" fmla="*/ 341296 w 386256"/>
                      <a:gd name="connsiteY83" fmla="*/ 397311 h 481447"/>
                      <a:gd name="connsiteX84" fmla="*/ 343476 w 386256"/>
                      <a:gd name="connsiteY84" fmla="*/ 385866 h 481447"/>
                      <a:gd name="connsiteX85" fmla="*/ 337208 w 386256"/>
                      <a:gd name="connsiteY85" fmla="*/ 402488 h 481447"/>
                      <a:gd name="connsiteX86" fmla="*/ 332985 w 386256"/>
                      <a:gd name="connsiteY86" fmla="*/ 403851 h 481447"/>
                      <a:gd name="connsiteX87" fmla="*/ 334892 w 386256"/>
                      <a:gd name="connsiteY87" fmla="*/ 406712 h 481447"/>
                      <a:gd name="connsiteX88" fmla="*/ 333393 w 386256"/>
                      <a:gd name="connsiteY88" fmla="*/ 407393 h 481447"/>
                      <a:gd name="connsiteX89" fmla="*/ 326308 w 386256"/>
                      <a:gd name="connsiteY89" fmla="*/ 418429 h 481447"/>
                      <a:gd name="connsiteX90" fmla="*/ 333802 w 386256"/>
                      <a:gd name="connsiteY90" fmla="*/ 416794 h 481447"/>
                      <a:gd name="connsiteX91" fmla="*/ 335437 w 386256"/>
                      <a:gd name="connsiteY91" fmla="*/ 411481 h 481447"/>
                      <a:gd name="connsiteX92" fmla="*/ 340342 w 386256"/>
                      <a:gd name="connsiteY92" fmla="*/ 411481 h 481447"/>
                      <a:gd name="connsiteX93" fmla="*/ 327671 w 386256"/>
                      <a:gd name="connsiteY93" fmla="*/ 427149 h 481447"/>
                      <a:gd name="connsiteX94" fmla="*/ 324401 w 386256"/>
                      <a:gd name="connsiteY94" fmla="*/ 425923 h 481447"/>
                      <a:gd name="connsiteX95" fmla="*/ 310777 w 386256"/>
                      <a:gd name="connsiteY95" fmla="*/ 437912 h 481447"/>
                      <a:gd name="connsiteX96" fmla="*/ 310777 w 386256"/>
                      <a:gd name="connsiteY96" fmla="*/ 435732 h 481447"/>
                      <a:gd name="connsiteX97" fmla="*/ 301512 w 386256"/>
                      <a:gd name="connsiteY97" fmla="*/ 442681 h 481447"/>
                      <a:gd name="connsiteX98" fmla="*/ 291157 w 386256"/>
                      <a:gd name="connsiteY98" fmla="*/ 447041 h 481447"/>
                      <a:gd name="connsiteX99" fmla="*/ 275898 w 386256"/>
                      <a:gd name="connsiteY99" fmla="*/ 466388 h 481447"/>
                      <a:gd name="connsiteX100" fmla="*/ 263227 w 386256"/>
                      <a:gd name="connsiteY100" fmla="*/ 470884 h 481447"/>
                      <a:gd name="connsiteX101" fmla="*/ 246741 w 386256"/>
                      <a:gd name="connsiteY101" fmla="*/ 476470 h 481447"/>
                      <a:gd name="connsiteX102" fmla="*/ 254098 w 386256"/>
                      <a:gd name="connsiteY102" fmla="*/ 470066 h 481447"/>
                      <a:gd name="connsiteX103" fmla="*/ 242654 w 386256"/>
                      <a:gd name="connsiteY103" fmla="*/ 472791 h 481447"/>
                      <a:gd name="connsiteX104" fmla="*/ 246469 w 386256"/>
                      <a:gd name="connsiteY104" fmla="*/ 467477 h 481447"/>
                      <a:gd name="connsiteX105" fmla="*/ 232571 w 386256"/>
                      <a:gd name="connsiteY105" fmla="*/ 472519 h 481447"/>
                      <a:gd name="connsiteX106" fmla="*/ 239248 w 386256"/>
                      <a:gd name="connsiteY106" fmla="*/ 475244 h 481447"/>
                      <a:gd name="connsiteX107" fmla="*/ 212543 w 386256"/>
                      <a:gd name="connsiteY107" fmla="*/ 481238 h 481447"/>
                      <a:gd name="connsiteX108" fmla="*/ 208184 w 386256"/>
                      <a:gd name="connsiteY108" fmla="*/ 477560 h 481447"/>
                      <a:gd name="connsiteX109" fmla="*/ 205322 w 386256"/>
                      <a:gd name="connsiteY109" fmla="*/ 480012 h 481447"/>
                      <a:gd name="connsiteX110" fmla="*/ 205322 w 386256"/>
                      <a:gd name="connsiteY110" fmla="*/ 475925 h 481447"/>
                      <a:gd name="connsiteX111" fmla="*/ 174394 w 386256"/>
                      <a:gd name="connsiteY111" fmla="*/ 477151 h 481447"/>
                      <a:gd name="connsiteX112" fmla="*/ 178754 w 386256"/>
                      <a:gd name="connsiteY112" fmla="*/ 470611 h 481447"/>
                      <a:gd name="connsiteX113" fmla="*/ 194423 w 386256"/>
                      <a:gd name="connsiteY113" fmla="*/ 469930 h 481447"/>
                      <a:gd name="connsiteX114" fmla="*/ 189518 w 386256"/>
                      <a:gd name="connsiteY114" fmla="*/ 465434 h 481447"/>
                      <a:gd name="connsiteX115" fmla="*/ 183114 w 386256"/>
                      <a:gd name="connsiteY115" fmla="*/ 466796 h 481447"/>
                      <a:gd name="connsiteX116" fmla="*/ 184341 w 386256"/>
                      <a:gd name="connsiteY116" fmla="*/ 467205 h 481447"/>
                      <a:gd name="connsiteX117" fmla="*/ 175348 w 386256"/>
                      <a:gd name="connsiteY117" fmla="*/ 467341 h 481447"/>
                      <a:gd name="connsiteX118" fmla="*/ 165539 w 386256"/>
                      <a:gd name="connsiteY118" fmla="*/ 464753 h 481447"/>
                      <a:gd name="connsiteX119" fmla="*/ 146191 w 386256"/>
                      <a:gd name="connsiteY119" fmla="*/ 456987 h 481447"/>
                      <a:gd name="connsiteX120" fmla="*/ 129569 w 386256"/>
                      <a:gd name="connsiteY120" fmla="*/ 455352 h 481447"/>
                      <a:gd name="connsiteX121" fmla="*/ 113356 w 386256"/>
                      <a:gd name="connsiteY121" fmla="*/ 448131 h 481447"/>
                      <a:gd name="connsiteX122" fmla="*/ 115400 w 386256"/>
                      <a:gd name="connsiteY122" fmla="*/ 441046 h 481447"/>
                      <a:gd name="connsiteX123" fmla="*/ 104364 w 386256"/>
                      <a:gd name="connsiteY123" fmla="*/ 434915 h 481447"/>
                      <a:gd name="connsiteX124" fmla="*/ 108452 w 386256"/>
                      <a:gd name="connsiteY124" fmla="*/ 440228 h 481447"/>
                      <a:gd name="connsiteX125" fmla="*/ 98097 w 386256"/>
                      <a:gd name="connsiteY125" fmla="*/ 431918 h 481447"/>
                      <a:gd name="connsiteX126" fmla="*/ 99596 w 386256"/>
                      <a:gd name="connsiteY126" fmla="*/ 431918 h 481447"/>
                      <a:gd name="connsiteX127" fmla="*/ 91693 w 386256"/>
                      <a:gd name="connsiteY127" fmla="*/ 428648 h 481447"/>
                      <a:gd name="connsiteX128" fmla="*/ 83518 w 386256"/>
                      <a:gd name="connsiteY128" fmla="*/ 416113 h 481447"/>
                      <a:gd name="connsiteX129" fmla="*/ 76161 w 386256"/>
                      <a:gd name="connsiteY129" fmla="*/ 414206 h 481447"/>
                      <a:gd name="connsiteX130" fmla="*/ 74799 w 386256"/>
                      <a:gd name="connsiteY130" fmla="*/ 406440 h 481447"/>
                      <a:gd name="connsiteX131" fmla="*/ 62264 w 386256"/>
                      <a:gd name="connsiteY131" fmla="*/ 397039 h 481447"/>
                      <a:gd name="connsiteX132" fmla="*/ 63218 w 386256"/>
                      <a:gd name="connsiteY132" fmla="*/ 389000 h 481447"/>
                      <a:gd name="connsiteX133" fmla="*/ 45915 w 386256"/>
                      <a:gd name="connsiteY133" fmla="*/ 364476 h 481447"/>
                      <a:gd name="connsiteX134" fmla="*/ 48639 w 386256"/>
                      <a:gd name="connsiteY134" fmla="*/ 362568 h 481447"/>
                      <a:gd name="connsiteX135" fmla="*/ 44007 w 386256"/>
                      <a:gd name="connsiteY135" fmla="*/ 354257 h 481447"/>
                      <a:gd name="connsiteX136" fmla="*/ 44007 w 386256"/>
                      <a:gd name="connsiteY136" fmla="*/ 354257 h 481447"/>
                      <a:gd name="connsiteX137" fmla="*/ 44007 w 386256"/>
                      <a:gd name="connsiteY137" fmla="*/ 354257 h 481447"/>
                      <a:gd name="connsiteX138" fmla="*/ 42100 w 386256"/>
                      <a:gd name="connsiteY138" fmla="*/ 352759 h 481447"/>
                      <a:gd name="connsiteX139" fmla="*/ 28748 w 386256"/>
                      <a:gd name="connsiteY139" fmla="*/ 340497 h 481447"/>
                      <a:gd name="connsiteX140" fmla="*/ 32017 w 386256"/>
                      <a:gd name="connsiteY140" fmla="*/ 351941 h 481447"/>
                      <a:gd name="connsiteX141" fmla="*/ 36105 w 386256"/>
                      <a:gd name="connsiteY141" fmla="*/ 353440 h 481447"/>
                      <a:gd name="connsiteX142" fmla="*/ 39375 w 386256"/>
                      <a:gd name="connsiteY142" fmla="*/ 363386 h 481447"/>
                      <a:gd name="connsiteX143" fmla="*/ 20846 w 386256"/>
                      <a:gd name="connsiteY143" fmla="*/ 336954 h 481447"/>
                      <a:gd name="connsiteX144" fmla="*/ 26976 w 386256"/>
                      <a:gd name="connsiteY144" fmla="*/ 367201 h 481447"/>
                      <a:gd name="connsiteX145" fmla="*/ 26840 w 386256"/>
                      <a:gd name="connsiteY145" fmla="*/ 361751 h 481447"/>
                      <a:gd name="connsiteX146" fmla="*/ 29293 w 386256"/>
                      <a:gd name="connsiteY146" fmla="*/ 367201 h 481447"/>
                      <a:gd name="connsiteX147" fmla="*/ 30247 w 386256"/>
                      <a:gd name="connsiteY147" fmla="*/ 360525 h 481447"/>
                      <a:gd name="connsiteX148" fmla="*/ 36786 w 386256"/>
                      <a:gd name="connsiteY148" fmla="*/ 374694 h 481447"/>
                      <a:gd name="connsiteX149" fmla="*/ 38149 w 386256"/>
                      <a:gd name="connsiteY149" fmla="*/ 368699 h 481447"/>
                      <a:gd name="connsiteX150" fmla="*/ 44961 w 386256"/>
                      <a:gd name="connsiteY150" fmla="*/ 378509 h 481447"/>
                      <a:gd name="connsiteX151" fmla="*/ 45233 w 386256"/>
                      <a:gd name="connsiteY151" fmla="*/ 373877 h 481447"/>
                      <a:gd name="connsiteX152" fmla="*/ 50683 w 386256"/>
                      <a:gd name="connsiteY152" fmla="*/ 395404 h 481447"/>
                      <a:gd name="connsiteX153" fmla="*/ 61855 w 386256"/>
                      <a:gd name="connsiteY153" fmla="*/ 403306 h 481447"/>
                      <a:gd name="connsiteX154" fmla="*/ 59812 w 386256"/>
                      <a:gd name="connsiteY154" fmla="*/ 399627 h 481447"/>
                      <a:gd name="connsiteX155" fmla="*/ 67714 w 386256"/>
                      <a:gd name="connsiteY155" fmla="*/ 404941 h 481447"/>
                      <a:gd name="connsiteX156" fmla="*/ 64444 w 386256"/>
                      <a:gd name="connsiteY156" fmla="*/ 413797 h 481447"/>
                      <a:gd name="connsiteX157" fmla="*/ 81883 w 386256"/>
                      <a:gd name="connsiteY157" fmla="*/ 425923 h 481447"/>
                      <a:gd name="connsiteX158" fmla="*/ 65807 w 386256"/>
                      <a:gd name="connsiteY158" fmla="*/ 416249 h 481447"/>
                      <a:gd name="connsiteX159" fmla="*/ 67441 w 386256"/>
                      <a:gd name="connsiteY159" fmla="*/ 420745 h 481447"/>
                      <a:gd name="connsiteX160" fmla="*/ 55724 w 386256"/>
                      <a:gd name="connsiteY160" fmla="*/ 406984 h 481447"/>
                      <a:gd name="connsiteX161" fmla="*/ 54771 w 386256"/>
                      <a:gd name="connsiteY161" fmla="*/ 398265 h 481447"/>
                      <a:gd name="connsiteX162" fmla="*/ 49457 w 386256"/>
                      <a:gd name="connsiteY162" fmla="*/ 399627 h 481447"/>
                      <a:gd name="connsiteX163" fmla="*/ 57087 w 386256"/>
                      <a:gd name="connsiteY163" fmla="*/ 412298 h 481447"/>
                      <a:gd name="connsiteX164" fmla="*/ 33925 w 386256"/>
                      <a:gd name="connsiteY164" fmla="*/ 391316 h 481447"/>
                      <a:gd name="connsiteX165" fmla="*/ 37740 w 386256"/>
                      <a:gd name="connsiteY165" fmla="*/ 385594 h 481447"/>
                      <a:gd name="connsiteX166" fmla="*/ 30655 w 386256"/>
                      <a:gd name="connsiteY166" fmla="*/ 375512 h 481447"/>
                      <a:gd name="connsiteX167" fmla="*/ 27521 w 386256"/>
                      <a:gd name="connsiteY167" fmla="*/ 379735 h 481447"/>
                      <a:gd name="connsiteX168" fmla="*/ 21527 w 386256"/>
                      <a:gd name="connsiteY168" fmla="*/ 358890 h 481447"/>
                      <a:gd name="connsiteX169" fmla="*/ 22616 w 386256"/>
                      <a:gd name="connsiteY169" fmla="*/ 365838 h 481447"/>
                      <a:gd name="connsiteX170" fmla="*/ 20028 w 386256"/>
                      <a:gd name="connsiteY170" fmla="*/ 335047 h 481447"/>
                      <a:gd name="connsiteX171" fmla="*/ 12262 w 386256"/>
                      <a:gd name="connsiteY171" fmla="*/ 332458 h 481447"/>
                      <a:gd name="connsiteX172" fmla="*/ 18938 w 386256"/>
                      <a:gd name="connsiteY172" fmla="*/ 333412 h 481447"/>
                      <a:gd name="connsiteX173" fmla="*/ 13761 w 386256"/>
                      <a:gd name="connsiteY173" fmla="*/ 322512 h 481447"/>
                      <a:gd name="connsiteX174" fmla="*/ 7085 w 386256"/>
                      <a:gd name="connsiteY174" fmla="*/ 319106 h 481447"/>
                      <a:gd name="connsiteX175" fmla="*/ 11445 w 386256"/>
                      <a:gd name="connsiteY175" fmla="*/ 322103 h 481447"/>
                      <a:gd name="connsiteX176" fmla="*/ 10082 w 386256"/>
                      <a:gd name="connsiteY176" fmla="*/ 312839 h 481447"/>
                      <a:gd name="connsiteX177" fmla="*/ 21935 w 386256"/>
                      <a:gd name="connsiteY177" fmla="*/ 325918 h 481447"/>
                      <a:gd name="connsiteX178" fmla="*/ 21254 w 386256"/>
                      <a:gd name="connsiteY178" fmla="*/ 321831 h 481447"/>
                      <a:gd name="connsiteX179" fmla="*/ 23843 w 386256"/>
                      <a:gd name="connsiteY179" fmla="*/ 328779 h 481447"/>
                      <a:gd name="connsiteX180" fmla="*/ 29701 w 386256"/>
                      <a:gd name="connsiteY180" fmla="*/ 324419 h 481447"/>
                      <a:gd name="connsiteX181" fmla="*/ 28748 w 386256"/>
                      <a:gd name="connsiteY181" fmla="*/ 324964 h 481447"/>
                      <a:gd name="connsiteX182" fmla="*/ 31609 w 386256"/>
                      <a:gd name="connsiteY182" fmla="*/ 329188 h 481447"/>
                      <a:gd name="connsiteX183" fmla="*/ 34061 w 386256"/>
                      <a:gd name="connsiteY183" fmla="*/ 321695 h 481447"/>
                      <a:gd name="connsiteX184" fmla="*/ 32017 w 386256"/>
                      <a:gd name="connsiteY184" fmla="*/ 317335 h 481447"/>
                      <a:gd name="connsiteX185" fmla="*/ 16349 w 386256"/>
                      <a:gd name="connsiteY185" fmla="*/ 303710 h 481447"/>
                      <a:gd name="connsiteX186" fmla="*/ 17167 w 386256"/>
                      <a:gd name="connsiteY186" fmla="*/ 287497 h 481447"/>
                      <a:gd name="connsiteX187" fmla="*/ 13625 w 386256"/>
                      <a:gd name="connsiteY187" fmla="*/ 286407 h 481447"/>
                      <a:gd name="connsiteX188" fmla="*/ 18257 w 386256"/>
                      <a:gd name="connsiteY188" fmla="*/ 277687 h 481447"/>
                      <a:gd name="connsiteX189" fmla="*/ 17575 w 386256"/>
                      <a:gd name="connsiteY189" fmla="*/ 280140 h 481447"/>
                      <a:gd name="connsiteX190" fmla="*/ 18666 w 386256"/>
                      <a:gd name="connsiteY190" fmla="*/ 280957 h 481447"/>
                      <a:gd name="connsiteX191" fmla="*/ 19210 w 386256"/>
                      <a:gd name="connsiteY191" fmla="*/ 281230 h 481447"/>
                      <a:gd name="connsiteX192" fmla="*/ 16077 w 386256"/>
                      <a:gd name="connsiteY192" fmla="*/ 270330 h 481447"/>
                      <a:gd name="connsiteX193" fmla="*/ 28203 w 386256"/>
                      <a:gd name="connsiteY193" fmla="*/ 271829 h 481447"/>
                      <a:gd name="connsiteX194" fmla="*/ 25750 w 386256"/>
                      <a:gd name="connsiteY194" fmla="*/ 260929 h 481447"/>
                      <a:gd name="connsiteX195" fmla="*/ 21935 w 386256"/>
                      <a:gd name="connsiteY195" fmla="*/ 258885 h 481447"/>
                      <a:gd name="connsiteX196" fmla="*/ 21935 w 386256"/>
                      <a:gd name="connsiteY196" fmla="*/ 245942 h 481447"/>
                      <a:gd name="connsiteX197" fmla="*/ 22616 w 386256"/>
                      <a:gd name="connsiteY197" fmla="*/ 246214 h 481447"/>
                      <a:gd name="connsiteX198" fmla="*/ 23162 w 386256"/>
                      <a:gd name="connsiteY198" fmla="*/ 231772 h 481447"/>
                      <a:gd name="connsiteX199" fmla="*/ 13761 w 386256"/>
                      <a:gd name="connsiteY199" fmla="*/ 222644 h 481447"/>
                      <a:gd name="connsiteX200" fmla="*/ 8856 w 386256"/>
                      <a:gd name="connsiteY200" fmla="*/ 226186 h 481447"/>
                      <a:gd name="connsiteX201" fmla="*/ 8856 w 386256"/>
                      <a:gd name="connsiteY201" fmla="*/ 223598 h 481447"/>
                      <a:gd name="connsiteX202" fmla="*/ 6404 w 386256"/>
                      <a:gd name="connsiteY202" fmla="*/ 225232 h 481447"/>
                      <a:gd name="connsiteX203" fmla="*/ 12262 w 386256"/>
                      <a:gd name="connsiteY203" fmla="*/ 246351 h 481447"/>
                      <a:gd name="connsiteX204" fmla="*/ 11989 w 386256"/>
                      <a:gd name="connsiteY204" fmla="*/ 238993 h 481447"/>
                      <a:gd name="connsiteX205" fmla="*/ 14442 w 386256"/>
                      <a:gd name="connsiteY205" fmla="*/ 255615 h 481447"/>
                      <a:gd name="connsiteX206" fmla="*/ 11717 w 386256"/>
                      <a:gd name="connsiteY206" fmla="*/ 258068 h 481447"/>
                      <a:gd name="connsiteX207" fmla="*/ 13488 w 386256"/>
                      <a:gd name="connsiteY207" fmla="*/ 265153 h 481447"/>
                      <a:gd name="connsiteX208" fmla="*/ 8174 w 386256"/>
                      <a:gd name="connsiteY208" fmla="*/ 256705 h 481447"/>
                      <a:gd name="connsiteX209" fmla="*/ 8447 w 386256"/>
                      <a:gd name="connsiteY209" fmla="*/ 268831 h 481447"/>
                      <a:gd name="connsiteX210" fmla="*/ 12262 w 386256"/>
                      <a:gd name="connsiteY210" fmla="*/ 270875 h 481447"/>
                      <a:gd name="connsiteX211" fmla="*/ 7221 w 386256"/>
                      <a:gd name="connsiteY211" fmla="*/ 273191 h 481447"/>
                      <a:gd name="connsiteX212" fmla="*/ 3542 w 386256"/>
                      <a:gd name="connsiteY212" fmla="*/ 261883 h 481447"/>
                      <a:gd name="connsiteX213" fmla="*/ 1090 w 386256"/>
                      <a:gd name="connsiteY213" fmla="*/ 265289 h 481447"/>
                      <a:gd name="connsiteX214" fmla="*/ 0 w 386256"/>
                      <a:gd name="connsiteY214" fmla="*/ 255343 h 481447"/>
                      <a:gd name="connsiteX215" fmla="*/ 2044 w 386256"/>
                      <a:gd name="connsiteY215" fmla="*/ 257659 h 481447"/>
                      <a:gd name="connsiteX216" fmla="*/ 5041 w 386256"/>
                      <a:gd name="connsiteY216" fmla="*/ 237086 h 481447"/>
                      <a:gd name="connsiteX217" fmla="*/ 2452 w 386256"/>
                      <a:gd name="connsiteY217" fmla="*/ 216785 h 481447"/>
                      <a:gd name="connsiteX218" fmla="*/ 7766 w 386256"/>
                      <a:gd name="connsiteY218" fmla="*/ 220737 h 481447"/>
                      <a:gd name="connsiteX219" fmla="*/ 5722 w 386256"/>
                      <a:gd name="connsiteY219" fmla="*/ 207112 h 481447"/>
                      <a:gd name="connsiteX220" fmla="*/ 9265 w 386256"/>
                      <a:gd name="connsiteY220" fmla="*/ 210927 h 481447"/>
                      <a:gd name="connsiteX221" fmla="*/ 14578 w 386256"/>
                      <a:gd name="connsiteY221" fmla="*/ 202616 h 481447"/>
                      <a:gd name="connsiteX222" fmla="*/ 10763 w 386256"/>
                      <a:gd name="connsiteY222" fmla="*/ 182043 h 481447"/>
                      <a:gd name="connsiteX223" fmla="*/ 13897 w 386256"/>
                      <a:gd name="connsiteY223" fmla="*/ 159426 h 481447"/>
                      <a:gd name="connsiteX224" fmla="*/ 15668 w 386256"/>
                      <a:gd name="connsiteY224" fmla="*/ 160924 h 481447"/>
                      <a:gd name="connsiteX225" fmla="*/ 21118 w 386256"/>
                      <a:gd name="connsiteY225" fmla="*/ 141033 h 481447"/>
                      <a:gd name="connsiteX226" fmla="*/ 28339 w 386256"/>
                      <a:gd name="connsiteY226" fmla="*/ 122503 h 481447"/>
                      <a:gd name="connsiteX227" fmla="*/ 38149 w 386256"/>
                      <a:gd name="connsiteY227" fmla="*/ 114056 h 481447"/>
                      <a:gd name="connsiteX228" fmla="*/ 41964 w 386256"/>
                      <a:gd name="connsiteY228" fmla="*/ 123048 h 481447"/>
                      <a:gd name="connsiteX229" fmla="*/ 29020 w 386256"/>
                      <a:gd name="connsiteY229" fmla="*/ 136537 h 481447"/>
                      <a:gd name="connsiteX230" fmla="*/ 33108 w 386256"/>
                      <a:gd name="connsiteY230" fmla="*/ 135038 h 481447"/>
                      <a:gd name="connsiteX231" fmla="*/ 28067 w 386256"/>
                      <a:gd name="connsiteY231" fmla="*/ 144030 h 481447"/>
                      <a:gd name="connsiteX232" fmla="*/ 31473 w 386256"/>
                      <a:gd name="connsiteY232" fmla="*/ 143758 h 481447"/>
                      <a:gd name="connsiteX233" fmla="*/ 26159 w 386256"/>
                      <a:gd name="connsiteY233" fmla="*/ 148662 h 481447"/>
                      <a:gd name="connsiteX234" fmla="*/ 27794 w 386256"/>
                      <a:gd name="connsiteY234" fmla="*/ 164331 h 481447"/>
                      <a:gd name="connsiteX235" fmla="*/ 23162 w 386256"/>
                      <a:gd name="connsiteY235" fmla="*/ 152750 h 481447"/>
                      <a:gd name="connsiteX236" fmla="*/ 20573 w 386256"/>
                      <a:gd name="connsiteY236" fmla="*/ 149753 h 481447"/>
                      <a:gd name="connsiteX237" fmla="*/ 18529 w 386256"/>
                      <a:gd name="connsiteY237" fmla="*/ 169099 h 481447"/>
                      <a:gd name="connsiteX238" fmla="*/ 17848 w 386256"/>
                      <a:gd name="connsiteY238" fmla="*/ 165284 h 481447"/>
                      <a:gd name="connsiteX239" fmla="*/ 12671 w 386256"/>
                      <a:gd name="connsiteY239" fmla="*/ 177546 h 481447"/>
                      <a:gd name="connsiteX240" fmla="*/ 17167 w 386256"/>
                      <a:gd name="connsiteY240" fmla="*/ 188310 h 481447"/>
                      <a:gd name="connsiteX241" fmla="*/ 24660 w 386256"/>
                      <a:gd name="connsiteY241" fmla="*/ 164058 h 481447"/>
                      <a:gd name="connsiteX242" fmla="*/ 29156 w 386256"/>
                      <a:gd name="connsiteY242" fmla="*/ 178364 h 481447"/>
                      <a:gd name="connsiteX243" fmla="*/ 28611 w 386256"/>
                      <a:gd name="connsiteY243" fmla="*/ 179045 h 481447"/>
                      <a:gd name="connsiteX244" fmla="*/ 39511 w 386256"/>
                      <a:gd name="connsiteY244" fmla="*/ 181634 h 481447"/>
                      <a:gd name="connsiteX245" fmla="*/ 41418 w 386256"/>
                      <a:gd name="connsiteY245" fmla="*/ 162423 h 481447"/>
                      <a:gd name="connsiteX246" fmla="*/ 35560 w 386256"/>
                      <a:gd name="connsiteY246" fmla="*/ 169644 h 481447"/>
                      <a:gd name="connsiteX247" fmla="*/ 35288 w 386256"/>
                      <a:gd name="connsiteY247" fmla="*/ 162151 h 481447"/>
                      <a:gd name="connsiteX248" fmla="*/ 36514 w 386256"/>
                      <a:gd name="connsiteY248" fmla="*/ 163922 h 481447"/>
                      <a:gd name="connsiteX249" fmla="*/ 43598 w 386256"/>
                      <a:gd name="connsiteY249" fmla="*/ 147300 h 481447"/>
                      <a:gd name="connsiteX250" fmla="*/ 44961 w 386256"/>
                      <a:gd name="connsiteY250" fmla="*/ 154521 h 481447"/>
                      <a:gd name="connsiteX251" fmla="*/ 49321 w 386256"/>
                      <a:gd name="connsiteY251" fmla="*/ 148799 h 481447"/>
                      <a:gd name="connsiteX252" fmla="*/ 44689 w 386256"/>
                      <a:gd name="connsiteY252" fmla="*/ 144711 h 481447"/>
                      <a:gd name="connsiteX253" fmla="*/ 60766 w 386256"/>
                      <a:gd name="connsiteY253" fmla="*/ 127817 h 481447"/>
                      <a:gd name="connsiteX254" fmla="*/ 61174 w 386256"/>
                      <a:gd name="connsiteY254" fmla="*/ 126454 h 481447"/>
                      <a:gd name="connsiteX255" fmla="*/ 58313 w 386256"/>
                      <a:gd name="connsiteY255" fmla="*/ 111468 h 481447"/>
                      <a:gd name="connsiteX256" fmla="*/ 66488 w 386256"/>
                      <a:gd name="connsiteY256" fmla="*/ 105336 h 481447"/>
                      <a:gd name="connsiteX257" fmla="*/ 52863 w 386256"/>
                      <a:gd name="connsiteY257" fmla="*/ 102611 h 481447"/>
                      <a:gd name="connsiteX258" fmla="*/ 56542 w 386256"/>
                      <a:gd name="connsiteY258" fmla="*/ 114465 h 481447"/>
                      <a:gd name="connsiteX259" fmla="*/ 53817 w 386256"/>
                      <a:gd name="connsiteY259" fmla="*/ 127408 h 481447"/>
                      <a:gd name="connsiteX260" fmla="*/ 52046 w 386256"/>
                      <a:gd name="connsiteY260" fmla="*/ 123321 h 481447"/>
                      <a:gd name="connsiteX261" fmla="*/ 45642 w 386256"/>
                      <a:gd name="connsiteY261" fmla="*/ 133539 h 481447"/>
                      <a:gd name="connsiteX262" fmla="*/ 47413 w 386256"/>
                      <a:gd name="connsiteY262" fmla="*/ 120596 h 481447"/>
                      <a:gd name="connsiteX263" fmla="*/ 44144 w 386256"/>
                      <a:gd name="connsiteY263" fmla="*/ 123730 h 481447"/>
                      <a:gd name="connsiteX264" fmla="*/ 51092 w 386256"/>
                      <a:gd name="connsiteY264" fmla="*/ 112557 h 481447"/>
                      <a:gd name="connsiteX265" fmla="*/ 51092 w 386256"/>
                      <a:gd name="connsiteY265" fmla="*/ 107108 h 481447"/>
                      <a:gd name="connsiteX266" fmla="*/ 45506 w 386256"/>
                      <a:gd name="connsiteY266" fmla="*/ 114465 h 481447"/>
                      <a:gd name="connsiteX267" fmla="*/ 40056 w 386256"/>
                      <a:gd name="connsiteY267" fmla="*/ 116781 h 481447"/>
                      <a:gd name="connsiteX268" fmla="*/ 52454 w 386256"/>
                      <a:gd name="connsiteY268" fmla="*/ 97025 h 481447"/>
                      <a:gd name="connsiteX269" fmla="*/ 52863 w 386256"/>
                      <a:gd name="connsiteY269" fmla="*/ 97707 h 481447"/>
                      <a:gd name="connsiteX270" fmla="*/ 58313 w 386256"/>
                      <a:gd name="connsiteY270" fmla="*/ 80948 h 481447"/>
                      <a:gd name="connsiteX271" fmla="*/ 66488 w 386256"/>
                      <a:gd name="connsiteY271" fmla="*/ 68550 h 481447"/>
                      <a:gd name="connsiteX272" fmla="*/ 67850 w 386256"/>
                      <a:gd name="connsiteY272" fmla="*/ 69776 h 481447"/>
                      <a:gd name="connsiteX273" fmla="*/ 71529 w 386256"/>
                      <a:gd name="connsiteY273" fmla="*/ 64326 h 481447"/>
                      <a:gd name="connsiteX274" fmla="*/ 63218 w 386256"/>
                      <a:gd name="connsiteY274" fmla="*/ 74681 h 481447"/>
                      <a:gd name="connsiteX275" fmla="*/ 66215 w 386256"/>
                      <a:gd name="connsiteY275" fmla="*/ 76180 h 481447"/>
                      <a:gd name="connsiteX276" fmla="*/ 61311 w 386256"/>
                      <a:gd name="connsiteY276" fmla="*/ 91575 h 481447"/>
                      <a:gd name="connsiteX277" fmla="*/ 69758 w 386256"/>
                      <a:gd name="connsiteY277" fmla="*/ 70866 h 481447"/>
                      <a:gd name="connsiteX278" fmla="*/ 75208 w 386256"/>
                      <a:gd name="connsiteY278" fmla="*/ 69640 h 481447"/>
                      <a:gd name="connsiteX279" fmla="*/ 75616 w 386256"/>
                      <a:gd name="connsiteY279" fmla="*/ 67188 h 481447"/>
                      <a:gd name="connsiteX280" fmla="*/ 76979 w 386256"/>
                      <a:gd name="connsiteY280" fmla="*/ 76725 h 481447"/>
                      <a:gd name="connsiteX281" fmla="*/ 74662 w 386256"/>
                      <a:gd name="connsiteY281" fmla="*/ 76452 h 481447"/>
                      <a:gd name="connsiteX282" fmla="*/ 69758 w 386256"/>
                      <a:gd name="connsiteY282" fmla="*/ 88306 h 481447"/>
                      <a:gd name="connsiteX283" fmla="*/ 70439 w 386256"/>
                      <a:gd name="connsiteY283" fmla="*/ 84218 h 481447"/>
                      <a:gd name="connsiteX284" fmla="*/ 63081 w 386256"/>
                      <a:gd name="connsiteY284" fmla="*/ 102475 h 481447"/>
                      <a:gd name="connsiteX285" fmla="*/ 85698 w 386256"/>
                      <a:gd name="connsiteY285" fmla="*/ 74953 h 481447"/>
                      <a:gd name="connsiteX286" fmla="*/ 78341 w 386256"/>
                      <a:gd name="connsiteY286" fmla="*/ 55062 h 481447"/>
                      <a:gd name="connsiteX287" fmla="*/ 99051 w 386256"/>
                      <a:gd name="connsiteY287" fmla="*/ 36805 h 481447"/>
                      <a:gd name="connsiteX288" fmla="*/ 99323 w 386256"/>
                      <a:gd name="connsiteY288" fmla="*/ 38303 h 481447"/>
                      <a:gd name="connsiteX289" fmla="*/ 106817 w 386256"/>
                      <a:gd name="connsiteY289" fmla="*/ 31900 h 481447"/>
                      <a:gd name="connsiteX290" fmla="*/ 109678 w 386256"/>
                      <a:gd name="connsiteY290" fmla="*/ 35715 h 481447"/>
                      <a:gd name="connsiteX291" fmla="*/ 118534 w 386256"/>
                      <a:gd name="connsiteY291" fmla="*/ 26995 h 481447"/>
                      <a:gd name="connsiteX292" fmla="*/ 107498 w 386256"/>
                      <a:gd name="connsiteY292" fmla="*/ 38848 h 481447"/>
                      <a:gd name="connsiteX293" fmla="*/ 108452 w 386256"/>
                      <a:gd name="connsiteY293" fmla="*/ 36532 h 481447"/>
                      <a:gd name="connsiteX294" fmla="*/ 93737 w 386256"/>
                      <a:gd name="connsiteY294" fmla="*/ 47704 h 481447"/>
                      <a:gd name="connsiteX295" fmla="*/ 88560 w 386256"/>
                      <a:gd name="connsiteY295" fmla="*/ 47568 h 481447"/>
                      <a:gd name="connsiteX296" fmla="*/ 84745 w 386256"/>
                      <a:gd name="connsiteY296" fmla="*/ 56424 h 481447"/>
                      <a:gd name="connsiteX297" fmla="*/ 92375 w 386256"/>
                      <a:gd name="connsiteY297" fmla="*/ 55470 h 481447"/>
                      <a:gd name="connsiteX298" fmla="*/ 101094 w 386256"/>
                      <a:gd name="connsiteY298" fmla="*/ 46478 h 481447"/>
                      <a:gd name="connsiteX299" fmla="*/ 91966 w 386256"/>
                      <a:gd name="connsiteY299" fmla="*/ 56288 h 481447"/>
                      <a:gd name="connsiteX300" fmla="*/ 98097 w 386256"/>
                      <a:gd name="connsiteY300" fmla="*/ 67460 h 481447"/>
                      <a:gd name="connsiteX301" fmla="*/ 96734 w 386256"/>
                      <a:gd name="connsiteY301" fmla="*/ 59558 h 481447"/>
                      <a:gd name="connsiteX302" fmla="*/ 109950 w 386256"/>
                      <a:gd name="connsiteY302" fmla="*/ 41165 h 481447"/>
                      <a:gd name="connsiteX303" fmla="*/ 109950 w 386256"/>
                      <a:gd name="connsiteY303" fmla="*/ 41846 h 481447"/>
                      <a:gd name="connsiteX304" fmla="*/ 116626 w 386256"/>
                      <a:gd name="connsiteY304" fmla="*/ 35851 h 481447"/>
                      <a:gd name="connsiteX305" fmla="*/ 115400 w 386256"/>
                      <a:gd name="connsiteY305" fmla="*/ 41028 h 481447"/>
                      <a:gd name="connsiteX306" fmla="*/ 123030 w 386256"/>
                      <a:gd name="connsiteY306" fmla="*/ 30265 h 481447"/>
                      <a:gd name="connsiteX307" fmla="*/ 131341 w 386256"/>
                      <a:gd name="connsiteY307" fmla="*/ 29584 h 481447"/>
                      <a:gd name="connsiteX308" fmla="*/ 129569 w 386256"/>
                      <a:gd name="connsiteY308" fmla="*/ 23316 h 481447"/>
                      <a:gd name="connsiteX309" fmla="*/ 123711 w 386256"/>
                      <a:gd name="connsiteY309" fmla="*/ 28902 h 481447"/>
                      <a:gd name="connsiteX310" fmla="*/ 127389 w 386256"/>
                      <a:gd name="connsiteY310" fmla="*/ 21545 h 481447"/>
                      <a:gd name="connsiteX311" fmla="*/ 128071 w 386256"/>
                      <a:gd name="connsiteY311" fmla="*/ 21545 h 481447"/>
                      <a:gd name="connsiteX312" fmla="*/ 130115 w 386256"/>
                      <a:gd name="connsiteY312" fmla="*/ 16368 h 481447"/>
                      <a:gd name="connsiteX313" fmla="*/ 139652 w 386256"/>
                      <a:gd name="connsiteY313" fmla="*/ 17185 h 481447"/>
                      <a:gd name="connsiteX314" fmla="*/ 136109 w 386256"/>
                      <a:gd name="connsiteY314" fmla="*/ 13507 h 481447"/>
                      <a:gd name="connsiteX315" fmla="*/ 158862 w 386256"/>
                      <a:gd name="connsiteY315" fmla="*/ 7512 h 481447"/>
                      <a:gd name="connsiteX316" fmla="*/ 178482 w 386256"/>
                      <a:gd name="connsiteY316" fmla="*/ 3016 h 481447"/>
                      <a:gd name="connsiteX317" fmla="*/ 180389 w 386256"/>
                      <a:gd name="connsiteY317" fmla="*/ 12689 h 481447"/>
                      <a:gd name="connsiteX318" fmla="*/ 162541 w 386256"/>
                      <a:gd name="connsiteY318" fmla="*/ 17321 h 481447"/>
                      <a:gd name="connsiteX319" fmla="*/ 174803 w 386256"/>
                      <a:gd name="connsiteY319" fmla="*/ 8874 h 481447"/>
                      <a:gd name="connsiteX320" fmla="*/ 156955 w 386256"/>
                      <a:gd name="connsiteY320" fmla="*/ 10918 h 481447"/>
                      <a:gd name="connsiteX321" fmla="*/ 133384 w 386256"/>
                      <a:gd name="connsiteY321" fmla="*/ 24406 h 481447"/>
                      <a:gd name="connsiteX322" fmla="*/ 131749 w 386256"/>
                      <a:gd name="connsiteY322" fmla="*/ 31082 h 481447"/>
                      <a:gd name="connsiteX323" fmla="*/ 157227 w 386256"/>
                      <a:gd name="connsiteY323" fmla="*/ 21136 h 481447"/>
                      <a:gd name="connsiteX324" fmla="*/ 154911 w 386256"/>
                      <a:gd name="connsiteY324" fmla="*/ 23453 h 481447"/>
                      <a:gd name="connsiteX325" fmla="*/ 167310 w 386256"/>
                      <a:gd name="connsiteY325" fmla="*/ 18139 h 481447"/>
                      <a:gd name="connsiteX326" fmla="*/ 166628 w 386256"/>
                      <a:gd name="connsiteY326" fmla="*/ 17867 h 481447"/>
                      <a:gd name="connsiteX327" fmla="*/ 176711 w 386256"/>
                      <a:gd name="connsiteY327" fmla="*/ 19365 h 481447"/>
                      <a:gd name="connsiteX328" fmla="*/ 183250 w 386256"/>
                      <a:gd name="connsiteY328" fmla="*/ 15959 h 481447"/>
                      <a:gd name="connsiteX329" fmla="*/ 191834 w 386256"/>
                      <a:gd name="connsiteY329" fmla="*/ 17730 h 481447"/>
                      <a:gd name="connsiteX330" fmla="*/ 190880 w 386256"/>
                      <a:gd name="connsiteY330" fmla="*/ 13779 h 481447"/>
                      <a:gd name="connsiteX331" fmla="*/ 200826 w 386256"/>
                      <a:gd name="connsiteY331" fmla="*/ 12689 h 481447"/>
                      <a:gd name="connsiteX332" fmla="*/ 200826 w 386256"/>
                      <a:gd name="connsiteY332" fmla="*/ 9147 h 481447"/>
                      <a:gd name="connsiteX333" fmla="*/ 188700 w 386256"/>
                      <a:gd name="connsiteY333" fmla="*/ 9147 h 481447"/>
                      <a:gd name="connsiteX334" fmla="*/ 196603 w 386256"/>
                      <a:gd name="connsiteY334" fmla="*/ 3969 h 481447"/>
                      <a:gd name="connsiteX335" fmla="*/ 203142 w 386256"/>
                      <a:gd name="connsiteY335" fmla="*/ 8874 h 481447"/>
                      <a:gd name="connsiteX336" fmla="*/ 207911 w 386256"/>
                      <a:gd name="connsiteY336" fmla="*/ 6558 h 481447"/>
                      <a:gd name="connsiteX337" fmla="*/ 206685 w 386256"/>
                      <a:gd name="connsiteY337" fmla="*/ 7648 h 481447"/>
                      <a:gd name="connsiteX338" fmla="*/ 215813 w 386256"/>
                      <a:gd name="connsiteY338" fmla="*/ 6558 h 481447"/>
                      <a:gd name="connsiteX339" fmla="*/ 200009 w 386256"/>
                      <a:gd name="connsiteY339" fmla="*/ 5332 h 481447"/>
                      <a:gd name="connsiteX340" fmla="*/ 217448 w 386256"/>
                      <a:gd name="connsiteY340" fmla="*/ 291 h 481447"/>
                      <a:gd name="connsiteX341" fmla="*/ 231481 w 386256"/>
                      <a:gd name="connsiteY341" fmla="*/ 2879 h 481447"/>
                      <a:gd name="connsiteX342" fmla="*/ 215541 w 386256"/>
                      <a:gd name="connsiteY342" fmla="*/ 10237 h 481447"/>
                      <a:gd name="connsiteX343" fmla="*/ 217993 w 386256"/>
                      <a:gd name="connsiteY343" fmla="*/ 10237 h 481447"/>
                      <a:gd name="connsiteX344" fmla="*/ 203142 w 386256"/>
                      <a:gd name="connsiteY344" fmla="*/ 12689 h 481447"/>
                      <a:gd name="connsiteX345" fmla="*/ 207230 w 386256"/>
                      <a:gd name="connsiteY345" fmla="*/ 17185 h 481447"/>
                      <a:gd name="connsiteX346" fmla="*/ 219492 w 386256"/>
                      <a:gd name="connsiteY346" fmla="*/ 13370 h 481447"/>
                      <a:gd name="connsiteX347" fmla="*/ 218129 w 386256"/>
                      <a:gd name="connsiteY347" fmla="*/ 18957 h 481447"/>
                      <a:gd name="connsiteX348" fmla="*/ 227258 w 386256"/>
                      <a:gd name="connsiteY348" fmla="*/ 20183 h 481447"/>
                      <a:gd name="connsiteX349" fmla="*/ 226440 w 386256"/>
                      <a:gd name="connsiteY349" fmla="*/ 20455 h 481447"/>
                      <a:gd name="connsiteX350" fmla="*/ 233253 w 386256"/>
                      <a:gd name="connsiteY350" fmla="*/ 22226 h 481447"/>
                      <a:gd name="connsiteX351" fmla="*/ 242109 w 386256"/>
                      <a:gd name="connsiteY351" fmla="*/ 24134 h 481447"/>
                      <a:gd name="connsiteX352" fmla="*/ 253962 w 386256"/>
                      <a:gd name="connsiteY352" fmla="*/ 24951 h 481447"/>
                      <a:gd name="connsiteX353" fmla="*/ 257913 w 386256"/>
                      <a:gd name="connsiteY353" fmla="*/ 21409 h 481447"/>
                      <a:gd name="connsiteX354" fmla="*/ 274808 w 386256"/>
                      <a:gd name="connsiteY354" fmla="*/ 25496 h 481447"/>
                      <a:gd name="connsiteX355" fmla="*/ 268132 w 386256"/>
                      <a:gd name="connsiteY355" fmla="*/ 20591 h 481447"/>
                      <a:gd name="connsiteX356" fmla="*/ 284754 w 386256"/>
                      <a:gd name="connsiteY356" fmla="*/ 18957 h 481447"/>
                      <a:gd name="connsiteX357" fmla="*/ 283800 w 386256"/>
                      <a:gd name="connsiteY357" fmla="*/ 23453 h 481447"/>
                      <a:gd name="connsiteX358" fmla="*/ 293201 w 386256"/>
                      <a:gd name="connsiteY358" fmla="*/ 28358 h 481447"/>
                      <a:gd name="connsiteX359" fmla="*/ 302465 w 386256"/>
                      <a:gd name="connsiteY359" fmla="*/ 34216 h 481447"/>
                      <a:gd name="connsiteX360" fmla="*/ 318542 w 386256"/>
                      <a:gd name="connsiteY360" fmla="*/ 41437 h 481447"/>
                      <a:gd name="connsiteX361" fmla="*/ 333121 w 386256"/>
                      <a:gd name="connsiteY361" fmla="*/ 59558 h 481447"/>
                      <a:gd name="connsiteX362" fmla="*/ 340206 w 386256"/>
                      <a:gd name="connsiteY362" fmla="*/ 61193 h 481447"/>
                      <a:gd name="connsiteX363" fmla="*/ 338434 w 386256"/>
                      <a:gd name="connsiteY363" fmla="*/ 64735 h 481447"/>
                      <a:gd name="connsiteX364" fmla="*/ 354920 w 386256"/>
                      <a:gd name="connsiteY364" fmla="*/ 81357 h 481447"/>
                      <a:gd name="connsiteX365" fmla="*/ 357372 w 386256"/>
                      <a:gd name="connsiteY365" fmla="*/ 92257 h 481447"/>
                      <a:gd name="connsiteX366" fmla="*/ 345247 w 386256"/>
                      <a:gd name="connsiteY366" fmla="*/ 79177 h 481447"/>
                      <a:gd name="connsiteX367" fmla="*/ 348108 w 386256"/>
                      <a:gd name="connsiteY367" fmla="*/ 76997 h 481447"/>
                      <a:gd name="connsiteX368" fmla="*/ 337072 w 386256"/>
                      <a:gd name="connsiteY368" fmla="*/ 65280 h 481447"/>
                      <a:gd name="connsiteX369" fmla="*/ 339933 w 386256"/>
                      <a:gd name="connsiteY369" fmla="*/ 71956 h 481447"/>
                      <a:gd name="connsiteX370" fmla="*/ 327399 w 386256"/>
                      <a:gd name="connsiteY370" fmla="*/ 70321 h 481447"/>
                      <a:gd name="connsiteX371" fmla="*/ 344702 w 386256"/>
                      <a:gd name="connsiteY371" fmla="*/ 82720 h 481447"/>
                      <a:gd name="connsiteX372" fmla="*/ 332303 w 386256"/>
                      <a:gd name="connsiteY372" fmla="*/ 76588 h 481447"/>
                      <a:gd name="connsiteX373" fmla="*/ 335301 w 386256"/>
                      <a:gd name="connsiteY373" fmla="*/ 82992 h 481447"/>
                      <a:gd name="connsiteX374" fmla="*/ 341023 w 386256"/>
                      <a:gd name="connsiteY374" fmla="*/ 84491 h 481447"/>
                      <a:gd name="connsiteX375" fmla="*/ 340342 w 386256"/>
                      <a:gd name="connsiteY375" fmla="*/ 84763 h 481447"/>
                      <a:gd name="connsiteX376" fmla="*/ 359280 w 386256"/>
                      <a:gd name="connsiteY376" fmla="*/ 97979 h 481447"/>
                      <a:gd name="connsiteX377" fmla="*/ 365684 w 386256"/>
                      <a:gd name="connsiteY377" fmla="*/ 89532 h 481447"/>
                      <a:gd name="connsiteX378" fmla="*/ 368953 w 386256"/>
                      <a:gd name="connsiteY378" fmla="*/ 103020 h 481447"/>
                      <a:gd name="connsiteX379" fmla="*/ 353422 w 386256"/>
                      <a:gd name="connsiteY379" fmla="*/ 97162 h 481447"/>
                      <a:gd name="connsiteX380" fmla="*/ 349879 w 386256"/>
                      <a:gd name="connsiteY380" fmla="*/ 104928 h 481447"/>
                      <a:gd name="connsiteX381" fmla="*/ 357645 w 386256"/>
                      <a:gd name="connsiteY381" fmla="*/ 106699 h 481447"/>
                      <a:gd name="connsiteX382" fmla="*/ 356691 w 386256"/>
                      <a:gd name="connsiteY382" fmla="*/ 108061 h 481447"/>
                      <a:gd name="connsiteX383" fmla="*/ 362822 w 386256"/>
                      <a:gd name="connsiteY383" fmla="*/ 114874 h 481447"/>
                      <a:gd name="connsiteX384" fmla="*/ 361460 w 386256"/>
                      <a:gd name="connsiteY384" fmla="*/ 114465 h 481447"/>
                      <a:gd name="connsiteX385" fmla="*/ 367046 w 386256"/>
                      <a:gd name="connsiteY385" fmla="*/ 123866 h 481447"/>
                      <a:gd name="connsiteX386" fmla="*/ 374267 w 386256"/>
                      <a:gd name="connsiteY386" fmla="*/ 127272 h 481447"/>
                      <a:gd name="connsiteX387" fmla="*/ 371133 w 386256"/>
                      <a:gd name="connsiteY387" fmla="*/ 108742 h 481447"/>
                      <a:gd name="connsiteX388" fmla="*/ 364049 w 386256"/>
                      <a:gd name="connsiteY388" fmla="*/ 107653 h 481447"/>
                      <a:gd name="connsiteX389" fmla="*/ 367591 w 386256"/>
                      <a:gd name="connsiteY389" fmla="*/ 113102 h 481447"/>
                      <a:gd name="connsiteX390" fmla="*/ 364185 w 386256"/>
                      <a:gd name="connsiteY390" fmla="*/ 110786 h 481447"/>
                      <a:gd name="connsiteX391" fmla="*/ 362277 w 386256"/>
                      <a:gd name="connsiteY391" fmla="*/ 104791 h 481447"/>
                      <a:gd name="connsiteX392" fmla="*/ 372768 w 386256"/>
                      <a:gd name="connsiteY392" fmla="*/ 107380 h 481447"/>
                      <a:gd name="connsiteX393" fmla="*/ 378082 w 386256"/>
                      <a:gd name="connsiteY393" fmla="*/ 116781 h 481447"/>
                      <a:gd name="connsiteX394" fmla="*/ 379035 w 386256"/>
                      <a:gd name="connsiteY394" fmla="*/ 140896 h 481447"/>
                      <a:gd name="connsiteX395" fmla="*/ 377673 w 386256"/>
                      <a:gd name="connsiteY395" fmla="*/ 137354 h 481447"/>
                      <a:gd name="connsiteX396" fmla="*/ 375357 w 386256"/>
                      <a:gd name="connsiteY396" fmla="*/ 142940 h 481447"/>
                      <a:gd name="connsiteX397" fmla="*/ 378763 w 386256"/>
                      <a:gd name="connsiteY397" fmla="*/ 146074 h 481447"/>
                      <a:gd name="connsiteX398" fmla="*/ 377128 w 386256"/>
                      <a:gd name="connsiteY398" fmla="*/ 146619 h 481447"/>
                      <a:gd name="connsiteX399" fmla="*/ 386256 w 386256"/>
                      <a:gd name="connsiteY399" fmla="*/ 155202 h 481447"/>
                      <a:gd name="connsiteX400" fmla="*/ 379581 w 386256"/>
                      <a:gd name="connsiteY400" fmla="*/ 156701 h 481447"/>
                      <a:gd name="connsiteX401" fmla="*/ 378491 w 386256"/>
                      <a:gd name="connsiteY401" fmla="*/ 170189 h 481447"/>
                      <a:gd name="connsiteX402" fmla="*/ 381352 w 386256"/>
                      <a:gd name="connsiteY402" fmla="*/ 174140 h 481447"/>
                      <a:gd name="connsiteX403" fmla="*/ 380807 w 386256"/>
                      <a:gd name="connsiteY403" fmla="*/ 173459 h 481447"/>
                      <a:gd name="connsiteX404" fmla="*/ 379853 w 386256"/>
                      <a:gd name="connsiteY404" fmla="*/ 178773 h 481447"/>
                      <a:gd name="connsiteX405" fmla="*/ 374403 w 386256"/>
                      <a:gd name="connsiteY405" fmla="*/ 167328 h 481447"/>
                      <a:gd name="connsiteX406" fmla="*/ 370861 w 386256"/>
                      <a:gd name="connsiteY406" fmla="*/ 168145 h 481447"/>
                      <a:gd name="connsiteX407" fmla="*/ 364457 w 386256"/>
                      <a:gd name="connsiteY407" fmla="*/ 160380 h 481447"/>
                      <a:gd name="connsiteX408" fmla="*/ 369090 w 386256"/>
                      <a:gd name="connsiteY408" fmla="*/ 170598 h 481447"/>
                      <a:gd name="connsiteX409" fmla="*/ 364049 w 386256"/>
                      <a:gd name="connsiteY409" fmla="*/ 168418 h 481447"/>
                      <a:gd name="connsiteX410" fmla="*/ 366228 w 386256"/>
                      <a:gd name="connsiteY410" fmla="*/ 168418 h 481447"/>
                      <a:gd name="connsiteX411" fmla="*/ 357645 w 386256"/>
                      <a:gd name="connsiteY411" fmla="*/ 153295 h 481447"/>
                      <a:gd name="connsiteX412" fmla="*/ 358599 w 386256"/>
                      <a:gd name="connsiteY412" fmla="*/ 152750 h 481447"/>
                      <a:gd name="connsiteX413" fmla="*/ 347835 w 386256"/>
                      <a:gd name="connsiteY413" fmla="*/ 137218 h 481447"/>
                      <a:gd name="connsiteX414" fmla="*/ 350424 w 386256"/>
                      <a:gd name="connsiteY414" fmla="*/ 138172 h 481447"/>
                      <a:gd name="connsiteX415" fmla="*/ 333257 w 386256"/>
                      <a:gd name="connsiteY415" fmla="*/ 124683 h 481447"/>
                      <a:gd name="connsiteX416" fmla="*/ 332031 w 386256"/>
                      <a:gd name="connsiteY416" fmla="*/ 125365 h 481447"/>
                      <a:gd name="connsiteX417" fmla="*/ 329987 w 386256"/>
                      <a:gd name="connsiteY417" fmla="*/ 122367 h 481447"/>
                      <a:gd name="connsiteX418" fmla="*/ 329987 w 386256"/>
                      <a:gd name="connsiteY418" fmla="*/ 122367 h 481447"/>
                      <a:gd name="connsiteX419" fmla="*/ 320178 w 386256"/>
                      <a:gd name="connsiteY419" fmla="*/ 116372 h 481447"/>
                      <a:gd name="connsiteX420" fmla="*/ 320722 w 386256"/>
                      <a:gd name="connsiteY420" fmla="*/ 120323 h 481447"/>
                      <a:gd name="connsiteX421" fmla="*/ 328216 w 386256"/>
                      <a:gd name="connsiteY421" fmla="*/ 123866 h 481447"/>
                      <a:gd name="connsiteX422" fmla="*/ 333393 w 386256"/>
                      <a:gd name="connsiteY422" fmla="*/ 133539 h 481447"/>
                      <a:gd name="connsiteX423" fmla="*/ 340206 w 386256"/>
                      <a:gd name="connsiteY423" fmla="*/ 134084 h 481447"/>
                      <a:gd name="connsiteX424" fmla="*/ 340206 w 386256"/>
                      <a:gd name="connsiteY424" fmla="*/ 140760 h 481447"/>
                      <a:gd name="connsiteX425" fmla="*/ 338570 w 386256"/>
                      <a:gd name="connsiteY425" fmla="*/ 137081 h 481447"/>
                      <a:gd name="connsiteX426" fmla="*/ 335028 w 386256"/>
                      <a:gd name="connsiteY426" fmla="*/ 141987 h 481447"/>
                      <a:gd name="connsiteX427" fmla="*/ 348653 w 386256"/>
                      <a:gd name="connsiteY427" fmla="*/ 162423 h 481447"/>
                      <a:gd name="connsiteX428" fmla="*/ 348380 w 386256"/>
                      <a:gd name="connsiteY428" fmla="*/ 157927 h 481447"/>
                      <a:gd name="connsiteX429" fmla="*/ 351378 w 386256"/>
                      <a:gd name="connsiteY429" fmla="*/ 169508 h 481447"/>
                      <a:gd name="connsiteX430" fmla="*/ 347427 w 386256"/>
                      <a:gd name="connsiteY430" fmla="*/ 161742 h 481447"/>
                      <a:gd name="connsiteX431" fmla="*/ 348108 w 386256"/>
                      <a:gd name="connsiteY431" fmla="*/ 169917 h 481447"/>
                      <a:gd name="connsiteX432" fmla="*/ 356555 w 386256"/>
                      <a:gd name="connsiteY432" fmla="*/ 177002 h 481447"/>
                      <a:gd name="connsiteX433" fmla="*/ 355601 w 386256"/>
                      <a:gd name="connsiteY433" fmla="*/ 172914 h 481447"/>
                      <a:gd name="connsiteX434" fmla="*/ 359416 w 386256"/>
                      <a:gd name="connsiteY434" fmla="*/ 190081 h 481447"/>
                      <a:gd name="connsiteX435" fmla="*/ 353012 w 386256"/>
                      <a:gd name="connsiteY435" fmla="*/ 175094 h 481447"/>
                      <a:gd name="connsiteX436" fmla="*/ 346882 w 386256"/>
                      <a:gd name="connsiteY436" fmla="*/ 175366 h 481447"/>
                      <a:gd name="connsiteX437" fmla="*/ 348653 w 386256"/>
                      <a:gd name="connsiteY437" fmla="*/ 180544 h 481447"/>
                      <a:gd name="connsiteX438" fmla="*/ 348244 w 386256"/>
                      <a:gd name="connsiteY438" fmla="*/ 182452 h 481447"/>
                      <a:gd name="connsiteX439" fmla="*/ 335573 w 386256"/>
                      <a:gd name="connsiteY439" fmla="*/ 167328 h 481447"/>
                      <a:gd name="connsiteX440" fmla="*/ 337344 w 386256"/>
                      <a:gd name="connsiteY440" fmla="*/ 167873 h 481447"/>
                      <a:gd name="connsiteX441" fmla="*/ 332848 w 386256"/>
                      <a:gd name="connsiteY441" fmla="*/ 155475 h 481447"/>
                      <a:gd name="connsiteX442" fmla="*/ 334756 w 386256"/>
                      <a:gd name="connsiteY442" fmla="*/ 159426 h 481447"/>
                      <a:gd name="connsiteX443" fmla="*/ 329851 w 386256"/>
                      <a:gd name="connsiteY443" fmla="*/ 155611 h 481447"/>
                      <a:gd name="connsiteX444" fmla="*/ 328080 w 386256"/>
                      <a:gd name="connsiteY444" fmla="*/ 159835 h 481447"/>
                      <a:gd name="connsiteX445" fmla="*/ 324537 w 386256"/>
                      <a:gd name="connsiteY445" fmla="*/ 153022 h 481447"/>
                      <a:gd name="connsiteX446" fmla="*/ 329033 w 386256"/>
                      <a:gd name="connsiteY446" fmla="*/ 151933 h 481447"/>
                      <a:gd name="connsiteX447" fmla="*/ 326172 w 386256"/>
                      <a:gd name="connsiteY447" fmla="*/ 142804 h 481447"/>
                      <a:gd name="connsiteX448" fmla="*/ 318679 w 386256"/>
                      <a:gd name="connsiteY448" fmla="*/ 142668 h 481447"/>
                      <a:gd name="connsiteX449" fmla="*/ 319087 w 386256"/>
                      <a:gd name="connsiteY449" fmla="*/ 143621 h 481447"/>
                      <a:gd name="connsiteX450" fmla="*/ 316363 w 386256"/>
                      <a:gd name="connsiteY450" fmla="*/ 139534 h 481447"/>
                      <a:gd name="connsiteX451" fmla="*/ 320995 w 386256"/>
                      <a:gd name="connsiteY451" fmla="*/ 141714 h 481447"/>
                      <a:gd name="connsiteX452" fmla="*/ 317453 w 386256"/>
                      <a:gd name="connsiteY452" fmla="*/ 137763 h 481447"/>
                      <a:gd name="connsiteX453" fmla="*/ 319905 w 386256"/>
                      <a:gd name="connsiteY453" fmla="*/ 138308 h 481447"/>
                      <a:gd name="connsiteX454" fmla="*/ 315273 w 386256"/>
                      <a:gd name="connsiteY454" fmla="*/ 131496 h 481447"/>
                      <a:gd name="connsiteX455" fmla="*/ 305190 w 386256"/>
                      <a:gd name="connsiteY455" fmla="*/ 132858 h 481447"/>
                      <a:gd name="connsiteX456" fmla="*/ 301239 w 386256"/>
                      <a:gd name="connsiteY456" fmla="*/ 128090 h 481447"/>
                      <a:gd name="connsiteX457" fmla="*/ 302465 w 386256"/>
                      <a:gd name="connsiteY457" fmla="*/ 128090 h 481447"/>
                      <a:gd name="connsiteX458" fmla="*/ 293882 w 386256"/>
                      <a:gd name="connsiteY458" fmla="*/ 120187 h 481447"/>
                      <a:gd name="connsiteX459" fmla="*/ 302329 w 386256"/>
                      <a:gd name="connsiteY459" fmla="*/ 112830 h 481447"/>
                      <a:gd name="connsiteX460" fmla="*/ 290476 w 386256"/>
                      <a:gd name="connsiteY460" fmla="*/ 112830 h 481447"/>
                      <a:gd name="connsiteX461" fmla="*/ 291157 w 386256"/>
                      <a:gd name="connsiteY461" fmla="*/ 112012 h 481447"/>
                      <a:gd name="connsiteX462" fmla="*/ 285026 w 386256"/>
                      <a:gd name="connsiteY462" fmla="*/ 110514 h 481447"/>
                      <a:gd name="connsiteX463" fmla="*/ 288432 w 386256"/>
                      <a:gd name="connsiteY463" fmla="*/ 113920 h 481447"/>
                      <a:gd name="connsiteX464" fmla="*/ 281347 w 386256"/>
                      <a:gd name="connsiteY464" fmla="*/ 109969 h 481447"/>
                      <a:gd name="connsiteX465" fmla="*/ 281620 w 386256"/>
                      <a:gd name="connsiteY465" fmla="*/ 104928 h 481447"/>
                      <a:gd name="connsiteX466" fmla="*/ 268268 w 386256"/>
                      <a:gd name="connsiteY466" fmla="*/ 99205 h 481447"/>
                      <a:gd name="connsiteX467" fmla="*/ 259003 w 386256"/>
                      <a:gd name="connsiteY467" fmla="*/ 91439 h 481447"/>
                      <a:gd name="connsiteX468" fmla="*/ 262273 w 386256"/>
                      <a:gd name="connsiteY468" fmla="*/ 93347 h 481447"/>
                      <a:gd name="connsiteX469" fmla="*/ 263908 w 386256"/>
                      <a:gd name="connsiteY469" fmla="*/ 88714 h 481447"/>
                      <a:gd name="connsiteX470" fmla="*/ 264180 w 386256"/>
                      <a:gd name="connsiteY470" fmla="*/ 90349 h 481447"/>
                      <a:gd name="connsiteX471" fmla="*/ 268949 w 386256"/>
                      <a:gd name="connsiteY471" fmla="*/ 89259 h 481447"/>
                      <a:gd name="connsiteX472" fmla="*/ 266224 w 386256"/>
                      <a:gd name="connsiteY472" fmla="*/ 84082 h 481447"/>
                      <a:gd name="connsiteX473" fmla="*/ 268132 w 386256"/>
                      <a:gd name="connsiteY473" fmla="*/ 84354 h 481447"/>
                      <a:gd name="connsiteX474" fmla="*/ 263227 w 386256"/>
                      <a:gd name="connsiteY474" fmla="*/ 76861 h 481447"/>
                      <a:gd name="connsiteX475" fmla="*/ 263227 w 386256"/>
                      <a:gd name="connsiteY475" fmla="*/ 79041 h 481447"/>
                      <a:gd name="connsiteX476" fmla="*/ 237476 w 386256"/>
                      <a:gd name="connsiteY476" fmla="*/ 69367 h 481447"/>
                      <a:gd name="connsiteX477" fmla="*/ 225759 w 386256"/>
                      <a:gd name="connsiteY477" fmla="*/ 73591 h 481447"/>
                      <a:gd name="connsiteX478" fmla="*/ 211998 w 386256"/>
                      <a:gd name="connsiteY478" fmla="*/ 76588 h 481447"/>
                      <a:gd name="connsiteX479" fmla="*/ 213361 w 386256"/>
                      <a:gd name="connsiteY479" fmla="*/ 66915 h 481447"/>
                      <a:gd name="connsiteX480" fmla="*/ 221127 w 386256"/>
                      <a:gd name="connsiteY480" fmla="*/ 63918 h 481447"/>
                      <a:gd name="connsiteX481" fmla="*/ 222626 w 386256"/>
                      <a:gd name="connsiteY481" fmla="*/ 69095 h 481447"/>
                      <a:gd name="connsiteX482" fmla="*/ 224806 w 386256"/>
                      <a:gd name="connsiteY482" fmla="*/ 61465 h 481447"/>
                      <a:gd name="connsiteX483" fmla="*/ 202597 w 386256"/>
                      <a:gd name="connsiteY483" fmla="*/ 70185 h 481447"/>
                      <a:gd name="connsiteX484" fmla="*/ 202325 w 386256"/>
                      <a:gd name="connsiteY484" fmla="*/ 69095 h 481447"/>
                      <a:gd name="connsiteX485" fmla="*/ 198101 w 386256"/>
                      <a:gd name="connsiteY485" fmla="*/ 71820 h 481447"/>
                      <a:gd name="connsiteX486" fmla="*/ 197556 w 386256"/>
                      <a:gd name="connsiteY486" fmla="*/ 76180 h 481447"/>
                      <a:gd name="connsiteX487" fmla="*/ 198101 w 386256"/>
                      <a:gd name="connsiteY487" fmla="*/ 75771 h 481447"/>
                      <a:gd name="connsiteX488" fmla="*/ 186248 w 386256"/>
                      <a:gd name="connsiteY488" fmla="*/ 78496 h 481447"/>
                      <a:gd name="connsiteX489" fmla="*/ 184613 w 386256"/>
                      <a:gd name="connsiteY489" fmla="*/ 82311 h 481447"/>
                      <a:gd name="connsiteX490" fmla="*/ 175893 w 386256"/>
                      <a:gd name="connsiteY490" fmla="*/ 74953 h 481447"/>
                      <a:gd name="connsiteX491" fmla="*/ 164993 w 386256"/>
                      <a:gd name="connsiteY491" fmla="*/ 88033 h 481447"/>
                      <a:gd name="connsiteX492" fmla="*/ 155865 w 386256"/>
                      <a:gd name="connsiteY492" fmla="*/ 86398 h 481447"/>
                      <a:gd name="connsiteX493" fmla="*/ 148099 w 386256"/>
                      <a:gd name="connsiteY493" fmla="*/ 102203 h 481447"/>
                      <a:gd name="connsiteX494" fmla="*/ 148644 w 386256"/>
                      <a:gd name="connsiteY494" fmla="*/ 98660 h 481447"/>
                      <a:gd name="connsiteX495" fmla="*/ 129706 w 386256"/>
                      <a:gd name="connsiteY495" fmla="*/ 121277 h 481447"/>
                      <a:gd name="connsiteX496" fmla="*/ 119351 w 386256"/>
                      <a:gd name="connsiteY496" fmla="*/ 119915 h 481447"/>
                      <a:gd name="connsiteX497" fmla="*/ 106408 w 386256"/>
                      <a:gd name="connsiteY497" fmla="*/ 123185 h 481447"/>
                      <a:gd name="connsiteX498" fmla="*/ 106953 w 386256"/>
                      <a:gd name="connsiteY498" fmla="*/ 128771 h 481447"/>
                      <a:gd name="connsiteX499" fmla="*/ 104637 w 386256"/>
                      <a:gd name="connsiteY499" fmla="*/ 132177 h 481447"/>
                      <a:gd name="connsiteX500" fmla="*/ 111994 w 386256"/>
                      <a:gd name="connsiteY500" fmla="*/ 130678 h 481447"/>
                      <a:gd name="connsiteX501" fmla="*/ 111721 w 386256"/>
                      <a:gd name="connsiteY501" fmla="*/ 151523 h 481447"/>
                      <a:gd name="connsiteX502" fmla="*/ 108588 w 386256"/>
                      <a:gd name="connsiteY502" fmla="*/ 149753 h 481447"/>
                      <a:gd name="connsiteX503" fmla="*/ 112947 w 386256"/>
                      <a:gd name="connsiteY503" fmla="*/ 144302 h 481447"/>
                      <a:gd name="connsiteX504" fmla="*/ 111994 w 386256"/>
                      <a:gd name="connsiteY504" fmla="*/ 138717 h 481447"/>
                      <a:gd name="connsiteX505" fmla="*/ 99187 w 386256"/>
                      <a:gd name="connsiteY505" fmla="*/ 145256 h 481447"/>
                      <a:gd name="connsiteX506" fmla="*/ 99459 w 386256"/>
                      <a:gd name="connsiteY506" fmla="*/ 150025 h 481447"/>
                      <a:gd name="connsiteX507" fmla="*/ 96734 w 386256"/>
                      <a:gd name="connsiteY507" fmla="*/ 149480 h 481447"/>
                      <a:gd name="connsiteX508" fmla="*/ 98233 w 386256"/>
                      <a:gd name="connsiteY508" fmla="*/ 153159 h 481447"/>
                      <a:gd name="connsiteX509" fmla="*/ 92647 w 386256"/>
                      <a:gd name="connsiteY509" fmla="*/ 146074 h 481447"/>
                      <a:gd name="connsiteX510" fmla="*/ 91284 w 386256"/>
                      <a:gd name="connsiteY510" fmla="*/ 129724 h 481447"/>
                      <a:gd name="connsiteX511" fmla="*/ 88560 w 386256"/>
                      <a:gd name="connsiteY511" fmla="*/ 148799 h 481447"/>
                      <a:gd name="connsiteX512" fmla="*/ 86380 w 386256"/>
                      <a:gd name="connsiteY512" fmla="*/ 148799 h 481447"/>
                      <a:gd name="connsiteX513" fmla="*/ 89786 w 386256"/>
                      <a:gd name="connsiteY513" fmla="*/ 156701 h 481447"/>
                      <a:gd name="connsiteX514" fmla="*/ 86516 w 386256"/>
                      <a:gd name="connsiteY514" fmla="*/ 158745 h 481447"/>
                      <a:gd name="connsiteX515" fmla="*/ 91284 w 386256"/>
                      <a:gd name="connsiteY515" fmla="*/ 175912 h 481447"/>
                      <a:gd name="connsiteX516" fmla="*/ 100958 w 386256"/>
                      <a:gd name="connsiteY516" fmla="*/ 152886 h 481447"/>
                      <a:gd name="connsiteX517" fmla="*/ 102865 w 386256"/>
                      <a:gd name="connsiteY517" fmla="*/ 166919 h 481447"/>
                      <a:gd name="connsiteX518" fmla="*/ 99596 w 386256"/>
                      <a:gd name="connsiteY518" fmla="*/ 165421 h 481447"/>
                      <a:gd name="connsiteX519" fmla="*/ 97007 w 386256"/>
                      <a:gd name="connsiteY519" fmla="*/ 179590 h 481447"/>
                      <a:gd name="connsiteX520" fmla="*/ 96189 w 386256"/>
                      <a:gd name="connsiteY520" fmla="*/ 175776 h 481447"/>
                      <a:gd name="connsiteX521" fmla="*/ 91557 w 386256"/>
                      <a:gd name="connsiteY521" fmla="*/ 193079 h 481447"/>
                      <a:gd name="connsiteX522" fmla="*/ 92647 w 386256"/>
                      <a:gd name="connsiteY522" fmla="*/ 188310 h 481447"/>
                      <a:gd name="connsiteX523" fmla="*/ 90331 w 386256"/>
                      <a:gd name="connsiteY523" fmla="*/ 200708 h 481447"/>
                      <a:gd name="connsiteX524" fmla="*/ 94555 w 386256"/>
                      <a:gd name="connsiteY524" fmla="*/ 209973 h 481447"/>
                      <a:gd name="connsiteX525" fmla="*/ 89377 w 386256"/>
                      <a:gd name="connsiteY525" fmla="*/ 211744 h 481447"/>
                      <a:gd name="connsiteX526" fmla="*/ 91421 w 386256"/>
                      <a:gd name="connsiteY526" fmla="*/ 224551 h 481447"/>
                      <a:gd name="connsiteX527" fmla="*/ 85562 w 386256"/>
                      <a:gd name="connsiteY527" fmla="*/ 217739 h 481447"/>
                      <a:gd name="connsiteX528" fmla="*/ 86788 w 386256"/>
                      <a:gd name="connsiteY528" fmla="*/ 240628 h 481447"/>
                      <a:gd name="connsiteX529" fmla="*/ 89104 w 386256"/>
                      <a:gd name="connsiteY529" fmla="*/ 238176 h 481447"/>
                      <a:gd name="connsiteX530" fmla="*/ 88015 w 386256"/>
                      <a:gd name="connsiteY530" fmla="*/ 243762 h 481447"/>
                      <a:gd name="connsiteX531" fmla="*/ 90331 w 386256"/>
                      <a:gd name="connsiteY531" fmla="*/ 245125 h 481447"/>
                      <a:gd name="connsiteX532" fmla="*/ 85562 w 386256"/>
                      <a:gd name="connsiteY532" fmla="*/ 245125 h 481447"/>
                      <a:gd name="connsiteX533" fmla="*/ 86380 w 386256"/>
                      <a:gd name="connsiteY533" fmla="*/ 255070 h 481447"/>
                      <a:gd name="connsiteX534" fmla="*/ 84336 w 386256"/>
                      <a:gd name="connsiteY534" fmla="*/ 240220 h 481447"/>
                      <a:gd name="connsiteX535" fmla="*/ 80521 w 386256"/>
                      <a:gd name="connsiteY535" fmla="*/ 265834 h 481447"/>
                      <a:gd name="connsiteX536" fmla="*/ 77251 w 386256"/>
                      <a:gd name="connsiteY536" fmla="*/ 266651 h 481447"/>
                      <a:gd name="connsiteX537" fmla="*/ 85017 w 386256"/>
                      <a:gd name="connsiteY537" fmla="*/ 269649 h 481447"/>
                      <a:gd name="connsiteX538" fmla="*/ 87333 w 386256"/>
                      <a:gd name="connsiteY538" fmla="*/ 259567 h 481447"/>
                      <a:gd name="connsiteX539" fmla="*/ 89241 w 386256"/>
                      <a:gd name="connsiteY539" fmla="*/ 260793 h 481447"/>
                      <a:gd name="connsiteX540" fmla="*/ 87333 w 386256"/>
                      <a:gd name="connsiteY540" fmla="*/ 265016 h 481447"/>
                      <a:gd name="connsiteX541" fmla="*/ 91148 w 386256"/>
                      <a:gd name="connsiteY541" fmla="*/ 265562 h 481447"/>
                      <a:gd name="connsiteX542" fmla="*/ 86243 w 386256"/>
                      <a:gd name="connsiteY542" fmla="*/ 274281 h 481447"/>
                      <a:gd name="connsiteX543" fmla="*/ 93601 w 386256"/>
                      <a:gd name="connsiteY543" fmla="*/ 269649 h 481447"/>
                      <a:gd name="connsiteX544" fmla="*/ 95372 w 386256"/>
                      <a:gd name="connsiteY544" fmla="*/ 281093 h 481447"/>
                      <a:gd name="connsiteX545" fmla="*/ 91830 w 386256"/>
                      <a:gd name="connsiteY545" fmla="*/ 280412 h 481447"/>
                      <a:gd name="connsiteX546" fmla="*/ 96871 w 386256"/>
                      <a:gd name="connsiteY546" fmla="*/ 285181 h 481447"/>
                      <a:gd name="connsiteX547" fmla="*/ 85835 w 386256"/>
                      <a:gd name="connsiteY547" fmla="*/ 281775 h 481447"/>
                      <a:gd name="connsiteX548" fmla="*/ 83246 w 386256"/>
                      <a:gd name="connsiteY548" fmla="*/ 272783 h 481447"/>
                      <a:gd name="connsiteX549" fmla="*/ 80930 w 386256"/>
                      <a:gd name="connsiteY549" fmla="*/ 278641 h 481447"/>
                      <a:gd name="connsiteX550" fmla="*/ 74935 w 386256"/>
                      <a:gd name="connsiteY550" fmla="*/ 274554 h 481447"/>
                      <a:gd name="connsiteX551" fmla="*/ 81202 w 386256"/>
                      <a:gd name="connsiteY551" fmla="*/ 287769 h 481447"/>
                      <a:gd name="connsiteX552" fmla="*/ 84063 w 386256"/>
                      <a:gd name="connsiteY552" fmla="*/ 286134 h 481447"/>
                      <a:gd name="connsiteX553" fmla="*/ 89377 w 386256"/>
                      <a:gd name="connsiteY553" fmla="*/ 293083 h 481447"/>
                      <a:gd name="connsiteX554" fmla="*/ 87606 w 386256"/>
                      <a:gd name="connsiteY554" fmla="*/ 292402 h 481447"/>
                      <a:gd name="connsiteX555" fmla="*/ 89650 w 386256"/>
                      <a:gd name="connsiteY555" fmla="*/ 298397 h 481447"/>
                      <a:gd name="connsiteX556" fmla="*/ 103683 w 386256"/>
                      <a:gd name="connsiteY556" fmla="*/ 302484 h 481447"/>
                      <a:gd name="connsiteX557" fmla="*/ 101503 w 386256"/>
                      <a:gd name="connsiteY557" fmla="*/ 302484 h 481447"/>
                      <a:gd name="connsiteX558" fmla="*/ 70030 w 386256"/>
                      <a:gd name="connsiteY558" fmla="*/ 299350 h 481447"/>
                      <a:gd name="connsiteX559" fmla="*/ 73981 w 386256"/>
                      <a:gd name="connsiteY559" fmla="*/ 317198 h 481447"/>
                      <a:gd name="connsiteX560" fmla="*/ 78341 w 386256"/>
                      <a:gd name="connsiteY560" fmla="*/ 336545 h 481447"/>
                      <a:gd name="connsiteX561" fmla="*/ 68259 w 386256"/>
                      <a:gd name="connsiteY561" fmla="*/ 330823 h 481447"/>
                      <a:gd name="connsiteX562" fmla="*/ 67441 w 386256"/>
                      <a:gd name="connsiteY562" fmla="*/ 324556 h 481447"/>
                      <a:gd name="connsiteX563" fmla="*/ 74662 w 386256"/>
                      <a:gd name="connsiteY563" fmla="*/ 329870 h 481447"/>
                      <a:gd name="connsiteX564" fmla="*/ 63354 w 386256"/>
                      <a:gd name="connsiteY564" fmla="*/ 305890 h 481447"/>
                      <a:gd name="connsiteX565" fmla="*/ 65534 w 386256"/>
                      <a:gd name="connsiteY565" fmla="*/ 326736 h 481447"/>
                      <a:gd name="connsiteX566" fmla="*/ 62400 w 386256"/>
                      <a:gd name="connsiteY566" fmla="*/ 319651 h 481447"/>
                      <a:gd name="connsiteX567" fmla="*/ 66760 w 386256"/>
                      <a:gd name="connsiteY567" fmla="*/ 340360 h 481447"/>
                      <a:gd name="connsiteX568" fmla="*/ 68668 w 386256"/>
                      <a:gd name="connsiteY568" fmla="*/ 341450 h 481447"/>
                      <a:gd name="connsiteX569" fmla="*/ 66760 w 386256"/>
                      <a:gd name="connsiteY569" fmla="*/ 332594 h 481447"/>
                      <a:gd name="connsiteX570" fmla="*/ 77660 w 386256"/>
                      <a:gd name="connsiteY570" fmla="*/ 341723 h 481447"/>
                      <a:gd name="connsiteX571" fmla="*/ 77388 w 386256"/>
                      <a:gd name="connsiteY571" fmla="*/ 340633 h 481447"/>
                      <a:gd name="connsiteX572" fmla="*/ 79431 w 386256"/>
                      <a:gd name="connsiteY572" fmla="*/ 342268 h 481447"/>
                      <a:gd name="connsiteX573" fmla="*/ 80521 w 386256"/>
                      <a:gd name="connsiteY573" fmla="*/ 346628 h 481447"/>
                      <a:gd name="connsiteX574" fmla="*/ 365002 w 386256"/>
                      <a:gd name="connsiteY574" fmla="*/ 290358 h 481447"/>
                      <a:gd name="connsiteX575" fmla="*/ 366228 w 386256"/>
                      <a:gd name="connsiteY575" fmla="*/ 291585 h 481447"/>
                      <a:gd name="connsiteX576" fmla="*/ 365002 w 386256"/>
                      <a:gd name="connsiteY576" fmla="*/ 290358 h 481447"/>
                      <a:gd name="connsiteX577" fmla="*/ 47005 w 386256"/>
                      <a:gd name="connsiteY577" fmla="*/ 221826 h 481447"/>
                      <a:gd name="connsiteX578" fmla="*/ 43462 w 386256"/>
                      <a:gd name="connsiteY578" fmla="*/ 248667 h 481447"/>
                      <a:gd name="connsiteX579" fmla="*/ 58177 w 386256"/>
                      <a:gd name="connsiteY579" fmla="*/ 248122 h 481447"/>
                      <a:gd name="connsiteX580" fmla="*/ 58858 w 386256"/>
                      <a:gd name="connsiteY580" fmla="*/ 249757 h 481447"/>
                      <a:gd name="connsiteX581" fmla="*/ 59812 w 386256"/>
                      <a:gd name="connsiteY581" fmla="*/ 235587 h 481447"/>
                      <a:gd name="connsiteX582" fmla="*/ 46323 w 386256"/>
                      <a:gd name="connsiteY582" fmla="*/ 216104 h 481447"/>
                      <a:gd name="connsiteX583" fmla="*/ 44961 w 386256"/>
                      <a:gd name="connsiteY583" fmla="*/ 222917 h 481447"/>
                      <a:gd name="connsiteX584" fmla="*/ 47005 w 386256"/>
                      <a:gd name="connsiteY584" fmla="*/ 221963 h 481447"/>
                      <a:gd name="connsiteX585" fmla="*/ 61855 w 386256"/>
                      <a:gd name="connsiteY585" fmla="*/ 217058 h 481447"/>
                      <a:gd name="connsiteX586" fmla="*/ 59812 w 386256"/>
                      <a:gd name="connsiteY586" fmla="*/ 212289 h 481447"/>
                      <a:gd name="connsiteX587" fmla="*/ 59812 w 386256"/>
                      <a:gd name="connsiteY587" fmla="*/ 217467 h 481447"/>
                      <a:gd name="connsiteX588" fmla="*/ 61855 w 386256"/>
                      <a:gd name="connsiteY588" fmla="*/ 217058 h 481447"/>
                      <a:gd name="connsiteX589" fmla="*/ 58177 w 386256"/>
                      <a:gd name="connsiteY589" fmla="*/ 212289 h 481447"/>
                      <a:gd name="connsiteX590" fmla="*/ 57632 w 386256"/>
                      <a:gd name="connsiteY590" fmla="*/ 213516 h 481447"/>
                      <a:gd name="connsiteX591" fmla="*/ 58177 w 386256"/>
                      <a:gd name="connsiteY591" fmla="*/ 212289 h 481447"/>
                      <a:gd name="connsiteX592" fmla="*/ 60629 w 386256"/>
                      <a:gd name="connsiteY592" fmla="*/ 308206 h 481447"/>
                      <a:gd name="connsiteX593" fmla="*/ 60493 w 386256"/>
                      <a:gd name="connsiteY593" fmla="*/ 307661 h 481447"/>
                      <a:gd name="connsiteX594" fmla="*/ 61038 w 386256"/>
                      <a:gd name="connsiteY594" fmla="*/ 311204 h 481447"/>
                      <a:gd name="connsiteX595" fmla="*/ 60629 w 386256"/>
                      <a:gd name="connsiteY595" fmla="*/ 308070 h 481447"/>
                      <a:gd name="connsiteX596" fmla="*/ 62809 w 386256"/>
                      <a:gd name="connsiteY596" fmla="*/ 297443 h 481447"/>
                      <a:gd name="connsiteX597" fmla="*/ 59539 w 386256"/>
                      <a:gd name="connsiteY597" fmla="*/ 296898 h 481447"/>
                      <a:gd name="connsiteX598" fmla="*/ 59812 w 386256"/>
                      <a:gd name="connsiteY598" fmla="*/ 300304 h 481447"/>
                      <a:gd name="connsiteX599" fmla="*/ 62809 w 386256"/>
                      <a:gd name="connsiteY599" fmla="*/ 297443 h 481447"/>
                      <a:gd name="connsiteX600" fmla="*/ 68532 w 386256"/>
                      <a:gd name="connsiteY600" fmla="*/ 265153 h 481447"/>
                      <a:gd name="connsiteX601" fmla="*/ 60084 w 386256"/>
                      <a:gd name="connsiteY601" fmla="*/ 256705 h 481447"/>
                      <a:gd name="connsiteX602" fmla="*/ 58313 w 386256"/>
                      <a:gd name="connsiteY602" fmla="*/ 259294 h 481447"/>
                      <a:gd name="connsiteX603" fmla="*/ 58313 w 386256"/>
                      <a:gd name="connsiteY603" fmla="*/ 265016 h 481447"/>
                      <a:gd name="connsiteX604" fmla="*/ 60084 w 386256"/>
                      <a:gd name="connsiteY604" fmla="*/ 265970 h 481447"/>
                      <a:gd name="connsiteX605" fmla="*/ 64172 w 386256"/>
                      <a:gd name="connsiteY605" fmla="*/ 263245 h 481447"/>
                      <a:gd name="connsiteX606" fmla="*/ 67578 w 386256"/>
                      <a:gd name="connsiteY606" fmla="*/ 272783 h 481447"/>
                      <a:gd name="connsiteX607" fmla="*/ 68668 w 386256"/>
                      <a:gd name="connsiteY607" fmla="*/ 265153 h 481447"/>
                      <a:gd name="connsiteX608" fmla="*/ 319905 w 386256"/>
                      <a:gd name="connsiteY608" fmla="*/ 98524 h 481447"/>
                      <a:gd name="connsiteX609" fmla="*/ 318951 w 386256"/>
                      <a:gd name="connsiteY609" fmla="*/ 101249 h 481447"/>
                      <a:gd name="connsiteX610" fmla="*/ 314864 w 386256"/>
                      <a:gd name="connsiteY610" fmla="*/ 99750 h 481447"/>
                      <a:gd name="connsiteX611" fmla="*/ 303419 w 386256"/>
                      <a:gd name="connsiteY611" fmla="*/ 85445 h 481447"/>
                      <a:gd name="connsiteX612" fmla="*/ 303419 w 386256"/>
                      <a:gd name="connsiteY612" fmla="*/ 76588 h 481447"/>
                      <a:gd name="connsiteX613" fmla="*/ 305872 w 386256"/>
                      <a:gd name="connsiteY613" fmla="*/ 79858 h 481447"/>
                      <a:gd name="connsiteX614" fmla="*/ 320178 w 386256"/>
                      <a:gd name="connsiteY614" fmla="*/ 98660 h 481447"/>
                      <a:gd name="connsiteX615" fmla="*/ 258322 w 386256"/>
                      <a:gd name="connsiteY615" fmla="*/ 45933 h 481447"/>
                      <a:gd name="connsiteX616" fmla="*/ 259684 w 386256"/>
                      <a:gd name="connsiteY616" fmla="*/ 45388 h 481447"/>
                      <a:gd name="connsiteX617" fmla="*/ 247286 w 386256"/>
                      <a:gd name="connsiteY617" fmla="*/ 46478 h 481447"/>
                      <a:gd name="connsiteX618" fmla="*/ 236795 w 386256"/>
                      <a:gd name="connsiteY618" fmla="*/ 47432 h 481447"/>
                      <a:gd name="connsiteX619" fmla="*/ 221263 w 386256"/>
                      <a:gd name="connsiteY619" fmla="*/ 47432 h 481447"/>
                      <a:gd name="connsiteX620" fmla="*/ 232571 w 386256"/>
                      <a:gd name="connsiteY620" fmla="*/ 55470 h 481447"/>
                      <a:gd name="connsiteX621" fmla="*/ 229165 w 386256"/>
                      <a:gd name="connsiteY621" fmla="*/ 58468 h 481447"/>
                      <a:gd name="connsiteX622" fmla="*/ 227803 w 386256"/>
                      <a:gd name="connsiteY622" fmla="*/ 55470 h 481447"/>
                      <a:gd name="connsiteX623" fmla="*/ 222489 w 386256"/>
                      <a:gd name="connsiteY623" fmla="*/ 58331 h 481447"/>
                      <a:gd name="connsiteX624" fmla="*/ 229847 w 386256"/>
                      <a:gd name="connsiteY624" fmla="*/ 62828 h 481447"/>
                      <a:gd name="connsiteX625" fmla="*/ 242109 w 386256"/>
                      <a:gd name="connsiteY625" fmla="*/ 58059 h 481447"/>
                      <a:gd name="connsiteX626" fmla="*/ 235705 w 386256"/>
                      <a:gd name="connsiteY626" fmla="*/ 54381 h 481447"/>
                      <a:gd name="connsiteX627" fmla="*/ 250556 w 386256"/>
                      <a:gd name="connsiteY627" fmla="*/ 57378 h 481447"/>
                      <a:gd name="connsiteX628" fmla="*/ 243743 w 386256"/>
                      <a:gd name="connsiteY628" fmla="*/ 54517 h 481447"/>
                      <a:gd name="connsiteX629" fmla="*/ 247150 w 386256"/>
                      <a:gd name="connsiteY629" fmla="*/ 49748 h 481447"/>
                      <a:gd name="connsiteX630" fmla="*/ 265271 w 386256"/>
                      <a:gd name="connsiteY630" fmla="*/ 57242 h 481447"/>
                      <a:gd name="connsiteX631" fmla="*/ 264180 w 386256"/>
                      <a:gd name="connsiteY631" fmla="*/ 61602 h 481447"/>
                      <a:gd name="connsiteX632" fmla="*/ 273309 w 386256"/>
                      <a:gd name="connsiteY632" fmla="*/ 62828 h 481447"/>
                      <a:gd name="connsiteX633" fmla="*/ 267178 w 386256"/>
                      <a:gd name="connsiteY633" fmla="*/ 65689 h 481447"/>
                      <a:gd name="connsiteX634" fmla="*/ 269903 w 386256"/>
                      <a:gd name="connsiteY634" fmla="*/ 71820 h 481447"/>
                      <a:gd name="connsiteX635" fmla="*/ 278759 w 386256"/>
                      <a:gd name="connsiteY635" fmla="*/ 75498 h 481447"/>
                      <a:gd name="connsiteX636" fmla="*/ 278486 w 386256"/>
                      <a:gd name="connsiteY636" fmla="*/ 80404 h 481447"/>
                      <a:gd name="connsiteX637" fmla="*/ 288977 w 386256"/>
                      <a:gd name="connsiteY637" fmla="*/ 76044 h 481447"/>
                      <a:gd name="connsiteX638" fmla="*/ 276987 w 386256"/>
                      <a:gd name="connsiteY638" fmla="*/ 73455 h 481447"/>
                      <a:gd name="connsiteX639" fmla="*/ 289114 w 386256"/>
                      <a:gd name="connsiteY639" fmla="*/ 72501 h 481447"/>
                      <a:gd name="connsiteX640" fmla="*/ 285980 w 386256"/>
                      <a:gd name="connsiteY640" fmla="*/ 69367 h 481447"/>
                      <a:gd name="connsiteX641" fmla="*/ 291975 w 386256"/>
                      <a:gd name="connsiteY641" fmla="*/ 69912 h 481447"/>
                      <a:gd name="connsiteX642" fmla="*/ 295108 w 386256"/>
                      <a:gd name="connsiteY642" fmla="*/ 69640 h 481447"/>
                      <a:gd name="connsiteX643" fmla="*/ 286252 w 386256"/>
                      <a:gd name="connsiteY643" fmla="*/ 61329 h 481447"/>
                      <a:gd name="connsiteX644" fmla="*/ 288023 w 386256"/>
                      <a:gd name="connsiteY644" fmla="*/ 59967 h 481447"/>
                      <a:gd name="connsiteX645" fmla="*/ 281347 w 386256"/>
                      <a:gd name="connsiteY645" fmla="*/ 57105 h 481447"/>
                      <a:gd name="connsiteX646" fmla="*/ 270584 w 386256"/>
                      <a:gd name="connsiteY646" fmla="*/ 52064 h 481447"/>
                      <a:gd name="connsiteX647" fmla="*/ 273309 w 386256"/>
                      <a:gd name="connsiteY647" fmla="*/ 51247 h 481447"/>
                      <a:gd name="connsiteX648" fmla="*/ 258458 w 386256"/>
                      <a:gd name="connsiteY648" fmla="*/ 45933 h 481447"/>
                      <a:gd name="connsiteX649" fmla="*/ 74390 w 386256"/>
                      <a:gd name="connsiteY649" fmla="*/ 125910 h 481447"/>
                      <a:gd name="connsiteX650" fmla="*/ 86924 w 386256"/>
                      <a:gd name="connsiteY650" fmla="*/ 124002 h 481447"/>
                      <a:gd name="connsiteX651" fmla="*/ 99596 w 386256"/>
                      <a:gd name="connsiteY651" fmla="*/ 110514 h 481447"/>
                      <a:gd name="connsiteX652" fmla="*/ 99187 w 386256"/>
                      <a:gd name="connsiteY652" fmla="*/ 112012 h 481447"/>
                      <a:gd name="connsiteX653" fmla="*/ 116490 w 386256"/>
                      <a:gd name="connsiteY653" fmla="*/ 89668 h 481447"/>
                      <a:gd name="connsiteX654" fmla="*/ 116081 w 386256"/>
                      <a:gd name="connsiteY654" fmla="*/ 103701 h 481447"/>
                      <a:gd name="connsiteX655" fmla="*/ 117988 w 386256"/>
                      <a:gd name="connsiteY655" fmla="*/ 98115 h 481447"/>
                      <a:gd name="connsiteX656" fmla="*/ 125074 w 386256"/>
                      <a:gd name="connsiteY656" fmla="*/ 94028 h 481447"/>
                      <a:gd name="connsiteX657" fmla="*/ 126027 w 386256"/>
                      <a:gd name="connsiteY657" fmla="*/ 99887 h 481447"/>
                      <a:gd name="connsiteX658" fmla="*/ 120033 w 386256"/>
                      <a:gd name="connsiteY658" fmla="*/ 105336 h 481447"/>
                      <a:gd name="connsiteX659" fmla="*/ 108043 w 386256"/>
                      <a:gd name="connsiteY659" fmla="*/ 112421 h 481447"/>
                      <a:gd name="connsiteX660" fmla="*/ 117853 w 386256"/>
                      <a:gd name="connsiteY660" fmla="*/ 112012 h 481447"/>
                      <a:gd name="connsiteX661" fmla="*/ 123575 w 386256"/>
                      <a:gd name="connsiteY661" fmla="*/ 105200 h 481447"/>
                      <a:gd name="connsiteX662" fmla="*/ 126163 w 386256"/>
                      <a:gd name="connsiteY662" fmla="*/ 112830 h 481447"/>
                      <a:gd name="connsiteX663" fmla="*/ 129706 w 386256"/>
                      <a:gd name="connsiteY663" fmla="*/ 106971 h 481447"/>
                      <a:gd name="connsiteX664" fmla="*/ 131749 w 386256"/>
                      <a:gd name="connsiteY664" fmla="*/ 114601 h 481447"/>
                      <a:gd name="connsiteX665" fmla="*/ 136109 w 386256"/>
                      <a:gd name="connsiteY665" fmla="*/ 105473 h 481447"/>
                      <a:gd name="connsiteX666" fmla="*/ 137063 w 386256"/>
                      <a:gd name="connsiteY666" fmla="*/ 106154 h 481447"/>
                      <a:gd name="connsiteX667" fmla="*/ 140878 w 386256"/>
                      <a:gd name="connsiteY667" fmla="*/ 98252 h 481447"/>
                      <a:gd name="connsiteX668" fmla="*/ 136655 w 386256"/>
                      <a:gd name="connsiteY668" fmla="*/ 98524 h 481447"/>
                      <a:gd name="connsiteX669" fmla="*/ 134883 w 386256"/>
                      <a:gd name="connsiteY669" fmla="*/ 105336 h 481447"/>
                      <a:gd name="connsiteX670" fmla="*/ 133248 w 386256"/>
                      <a:gd name="connsiteY670" fmla="*/ 100840 h 481447"/>
                      <a:gd name="connsiteX671" fmla="*/ 125482 w 386256"/>
                      <a:gd name="connsiteY671" fmla="*/ 103701 h 481447"/>
                      <a:gd name="connsiteX672" fmla="*/ 129706 w 386256"/>
                      <a:gd name="connsiteY672" fmla="*/ 100568 h 481447"/>
                      <a:gd name="connsiteX673" fmla="*/ 128071 w 386256"/>
                      <a:gd name="connsiteY673" fmla="*/ 93347 h 481447"/>
                      <a:gd name="connsiteX674" fmla="*/ 135019 w 386256"/>
                      <a:gd name="connsiteY674" fmla="*/ 86534 h 481447"/>
                      <a:gd name="connsiteX675" fmla="*/ 135701 w 386256"/>
                      <a:gd name="connsiteY675" fmla="*/ 79994 h 481447"/>
                      <a:gd name="connsiteX676" fmla="*/ 156001 w 386256"/>
                      <a:gd name="connsiteY676" fmla="*/ 70457 h 481447"/>
                      <a:gd name="connsiteX677" fmla="*/ 158726 w 386256"/>
                      <a:gd name="connsiteY677" fmla="*/ 66506 h 481447"/>
                      <a:gd name="connsiteX678" fmla="*/ 152731 w 386256"/>
                      <a:gd name="connsiteY678" fmla="*/ 66779 h 481447"/>
                      <a:gd name="connsiteX679" fmla="*/ 158318 w 386256"/>
                      <a:gd name="connsiteY679" fmla="*/ 62828 h 481447"/>
                      <a:gd name="connsiteX680" fmla="*/ 158318 w 386256"/>
                      <a:gd name="connsiteY680" fmla="*/ 64326 h 481447"/>
                      <a:gd name="connsiteX681" fmla="*/ 163631 w 386256"/>
                      <a:gd name="connsiteY681" fmla="*/ 59830 h 481447"/>
                      <a:gd name="connsiteX682" fmla="*/ 160498 w 386256"/>
                      <a:gd name="connsiteY682" fmla="*/ 67188 h 481447"/>
                      <a:gd name="connsiteX683" fmla="*/ 166765 w 386256"/>
                      <a:gd name="connsiteY683" fmla="*/ 65825 h 481447"/>
                      <a:gd name="connsiteX684" fmla="*/ 166220 w 386256"/>
                      <a:gd name="connsiteY684" fmla="*/ 67324 h 481447"/>
                      <a:gd name="connsiteX685" fmla="*/ 171125 w 386256"/>
                      <a:gd name="connsiteY685" fmla="*/ 59285 h 481447"/>
                      <a:gd name="connsiteX686" fmla="*/ 162677 w 386256"/>
                      <a:gd name="connsiteY686" fmla="*/ 53699 h 481447"/>
                      <a:gd name="connsiteX687" fmla="*/ 180798 w 386256"/>
                      <a:gd name="connsiteY687" fmla="*/ 45116 h 481447"/>
                      <a:gd name="connsiteX688" fmla="*/ 179163 w 386256"/>
                      <a:gd name="connsiteY688" fmla="*/ 49748 h 481447"/>
                      <a:gd name="connsiteX689" fmla="*/ 186384 w 386256"/>
                      <a:gd name="connsiteY689" fmla="*/ 50702 h 481447"/>
                      <a:gd name="connsiteX690" fmla="*/ 198374 w 386256"/>
                      <a:gd name="connsiteY690" fmla="*/ 42254 h 481447"/>
                      <a:gd name="connsiteX691" fmla="*/ 196466 w 386256"/>
                      <a:gd name="connsiteY691" fmla="*/ 45116 h 481447"/>
                      <a:gd name="connsiteX692" fmla="*/ 206004 w 386256"/>
                      <a:gd name="connsiteY692" fmla="*/ 46751 h 481447"/>
                      <a:gd name="connsiteX693" fmla="*/ 211045 w 386256"/>
                      <a:gd name="connsiteY693" fmla="*/ 44434 h 481447"/>
                      <a:gd name="connsiteX694" fmla="*/ 214178 w 386256"/>
                      <a:gd name="connsiteY694" fmla="*/ 39121 h 481447"/>
                      <a:gd name="connsiteX695" fmla="*/ 214451 w 386256"/>
                      <a:gd name="connsiteY695" fmla="*/ 38440 h 481447"/>
                      <a:gd name="connsiteX696" fmla="*/ 191289 w 386256"/>
                      <a:gd name="connsiteY696" fmla="*/ 39393 h 481447"/>
                      <a:gd name="connsiteX697" fmla="*/ 192243 w 386256"/>
                      <a:gd name="connsiteY697" fmla="*/ 37486 h 481447"/>
                      <a:gd name="connsiteX698" fmla="*/ 179708 w 386256"/>
                      <a:gd name="connsiteY698" fmla="*/ 41028 h 481447"/>
                      <a:gd name="connsiteX699" fmla="*/ 170171 w 386256"/>
                      <a:gd name="connsiteY699" fmla="*/ 42663 h 481447"/>
                      <a:gd name="connsiteX700" fmla="*/ 167310 w 386256"/>
                      <a:gd name="connsiteY700" fmla="*/ 39257 h 481447"/>
                      <a:gd name="connsiteX701" fmla="*/ 162132 w 386256"/>
                      <a:gd name="connsiteY701" fmla="*/ 43889 h 481447"/>
                      <a:gd name="connsiteX702" fmla="*/ 162813 w 386256"/>
                      <a:gd name="connsiteY702" fmla="*/ 41846 h 481447"/>
                      <a:gd name="connsiteX703" fmla="*/ 153140 w 386256"/>
                      <a:gd name="connsiteY703" fmla="*/ 47160 h 481447"/>
                      <a:gd name="connsiteX704" fmla="*/ 153140 w 386256"/>
                      <a:gd name="connsiteY704" fmla="*/ 46478 h 481447"/>
                      <a:gd name="connsiteX705" fmla="*/ 146055 w 386256"/>
                      <a:gd name="connsiteY705" fmla="*/ 59285 h 481447"/>
                      <a:gd name="connsiteX706" fmla="*/ 146600 w 386256"/>
                      <a:gd name="connsiteY706" fmla="*/ 62691 h 481447"/>
                      <a:gd name="connsiteX707" fmla="*/ 143603 w 386256"/>
                      <a:gd name="connsiteY707" fmla="*/ 65280 h 481447"/>
                      <a:gd name="connsiteX708" fmla="*/ 143603 w 386256"/>
                      <a:gd name="connsiteY708" fmla="*/ 65280 h 481447"/>
                      <a:gd name="connsiteX709" fmla="*/ 143603 w 386256"/>
                      <a:gd name="connsiteY709" fmla="*/ 65280 h 481447"/>
                      <a:gd name="connsiteX710" fmla="*/ 135428 w 386256"/>
                      <a:gd name="connsiteY710" fmla="*/ 66098 h 481447"/>
                      <a:gd name="connsiteX711" fmla="*/ 143330 w 386256"/>
                      <a:gd name="connsiteY711" fmla="*/ 60648 h 481447"/>
                      <a:gd name="connsiteX712" fmla="*/ 135292 w 386256"/>
                      <a:gd name="connsiteY712" fmla="*/ 56969 h 481447"/>
                      <a:gd name="connsiteX713" fmla="*/ 134202 w 386256"/>
                      <a:gd name="connsiteY713" fmla="*/ 54653 h 481447"/>
                      <a:gd name="connsiteX714" fmla="*/ 132703 w 386256"/>
                      <a:gd name="connsiteY714" fmla="*/ 60103 h 481447"/>
                      <a:gd name="connsiteX715" fmla="*/ 117307 w 386256"/>
                      <a:gd name="connsiteY715" fmla="*/ 69367 h 481447"/>
                      <a:gd name="connsiteX716" fmla="*/ 102593 w 386256"/>
                      <a:gd name="connsiteY716" fmla="*/ 85172 h 481447"/>
                      <a:gd name="connsiteX717" fmla="*/ 101367 w 386256"/>
                      <a:gd name="connsiteY717" fmla="*/ 79586 h 481447"/>
                      <a:gd name="connsiteX718" fmla="*/ 94010 w 386256"/>
                      <a:gd name="connsiteY718" fmla="*/ 93483 h 481447"/>
                      <a:gd name="connsiteX719" fmla="*/ 96053 w 386256"/>
                      <a:gd name="connsiteY719" fmla="*/ 86807 h 481447"/>
                      <a:gd name="connsiteX720" fmla="*/ 86788 w 386256"/>
                      <a:gd name="connsiteY720" fmla="*/ 102884 h 481447"/>
                      <a:gd name="connsiteX721" fmla="*/ 79567 w 386256"/>
                      <a:gd name="connsiteY721" fmla="*/ 119233 h 481447"/>
                      <a:gd name="connsiteX722" fmla="*/ 76434 w 386256"/>
                      <a:gd name="connsiteY722" fmla="*/ 118007 h 481447"/>
                      <a:gd name="connsiteX723" fmla="*/ 73573 w 386256"/>
                      <a:gd name="connsiteY723" fmla="*/ 125637 h 481447"/>
                      <a:gd name="connsiteX724" fmla="*/ 67169 w 386256"/>
                      <a:gd name="connsiteY724" fmla="*/ 150706 h 481447"/>
                      <a:gd name="connsiteX725" fmla="*/ 65670 w 386256"/>
                      <a:gd name="connsiteY725" fmla="*/ 158063 h 481447"/>
                      <a:gd name="connsiteX726" fmla="*/ 66079 w 386256"/>
                      <a:gd name="connsiteY726" fmla="*/ 157382 h 481447"/>
                      <a:gd name="connsiteX727" fmla="*/ 66079 w 386256"/>
                      <a:gd name="connsiteY727" fmla="*/ 165148 h 481447"/>
                      <a:gd name="connsiteX728" fmla="*/ 72755 w 386256"/>
                      <a:gd name="connsiteY728" fmla="*/ 166238 h 481447"/>
                      <a:gd name="connsiteX729" fmla="*/ 69349 w 386256"/>
                      <a:gd name="connsiteY729" fmla="*/ 164195 h 481447"/>
                      <a:gd name="connsiteX730" fmla="*/ 67033 w 386256"/>
                      <a:gd name="connsiteY730" fmla="*/ 174822 h 481447"/>
                      <a:gd name="connsiteX731" fmla="*/ 72074 w 386256"/>
                      <a:gd name="connsiteY731" fmla="*/ 168010 h 481447"/>
                      <a:gd name="connsiteX732" fmla="*/ 72482 w 386256"/>
                      <a:gd name="connsiteY732" fmla="*/ 178228 h 481447"/>
                      <a:gd name="connsiteX733" fmla="*/ 63763 w 386256"/>
                      <a:gd name="connsiteY733" fmla="*/ 181634 h 481447"/>
                      <a:gd name="connsiteX734" fmla="*/ 62400 w 386256"/>
                      <a:gd name="connsiteY734" fmla="*/ 193215 h 481447"/>
                      <a:gd name="connsiteX735" fmla="*/ 68668 w 386256"/>
                      <a:gd name="connsiteY735" fmla="*/ 190626 h 481447"/>
                      <a:gd name="connsiteX736" fmla="*/ 66760 w 386256"/>
                      <a:gd name="connsiteY736" fmla="*/ 199346 h 481447"/>
                      <a:gd name="connsiteX737" fmla="*/ 65534 w 386256"/>
                      <a:gd name="connsiteY737" fmla="*/ 195259 h 481447"/>
                      <a:gd name="connsiteX738" fmla="*/ 60357 w 386256"/>
                      <a:gd name="connsiteY738" fmla="*/ 200981 h 481447"/>
                      <a:gd name="connsiteX739" fmla="*/ 60084 w 386256"/>
                      <a:gd name="connsiteY739" fmla="*/ 204660 h 481447"/>
                      <a:gd name="connsiteX740" fmla="*/ 61311 w 386256"/>
                      <a:gd name="connsiteY740" fmla="*/ 203978 h 481447"/>
                      <a:gd name="connsiteX741" fmla="*/ 63218 w 386256"/>
                      <a:gd name="connsiteY741" fmla="*/ 208338 h 481447"/>
                      <a:gd name="connsiteX742" fmla="*/ 66760 w 386256"/>
                      <a:gd name="connsiteY742" fmla="*/ 206431 h 481447"/>
                      <a:gd name="connsiteX743" fmla="*/ 65670 w 386256"/>
                      <a:gd name="connsiteY743" fmla="*/ 211472 h 481447"/>
                      <a:gd name="connsiteX744" fmla="*/ 69894 w 386256"/>
                      <a:gd name="connsiteY744" fmla="*/ 208202 h 481447"/>
                      <a:gd name="connsiteX745" fmla="*/ 70302 w 386256"/>
                      <a:gd name="connsiteY745" fmla="*/ 213924 h 481447"/>
                      <a:gd name="connsiteX746" fmla="*/ 73300 w 386256"/>
                      <a:gd name="connsiteY746" fmla="*/ 195395 h 481447"/>
                      <a:gd name="connsiteX747" fmla="*/ 69758 w 386256"/>
                      <a:gd name="connsiteY747" fmla="*/ 197711 h 481447"/>
                      <a:gd name="connsiteX748" fmla="*/ 77796 w 386256"/>
                      <a:gd name="connsiteY748" fmla="*/ 184767 h 481447"/>
                      <a:gd name="connsiteX749" fmla="*/ 76570 w 386256"/>
                      <a:gd name="connsiteY749" fmla="*/ 169508 h 481447"/>
                      <a:gd name="connsiteX750" fmla="*/ 82020 w 386256"/>
                      <a:gd name="connsiteY750" fmla="*/ 161742 h 481447"/>
                      <a:gd name="connsiteX751" fmla="*/ 79022 w 386256"/>
                      <a:gd name="connsiteY751" fmla="*/ 148390 h 481447"/>
                      <a:gd name="connsiteX752" fmla="*/ 74935 w 386256"/>
                      <a:gd name="connsiteY752" fmla="*/ 156974 h 481447"/>
                      <a:gd name="connsiteX753" fmla="*/ 76025 w 386256"/>
                      <a:gd name="connsiteY753" fmla="*/ 151115 h 481447"/>
                      <a:gd name="connsiteX754" fmla="*/ 72210 w 386256"/>
                      <a:gd name="connsiteY754" fmla="*/ 153703 h 481447"/>
                      <a:gd name="connsiteX755" fmla="*/ 67305 w 386256"/>
                      <a:gd name="connsiteY755" fmla="*/ 150706 h 481447"/>
                      <a:gd name="connsiteX756" fmla="*/ 21254 w 386256"/>
                      <a:gd name="connsiteY756" fmla="*/ 288178 h 481447"/>
                      <a:gd name="connsiteX757" fmla="*/ 21254 w 386256"/>
                      <a:gd name="connsiteY757" fmla="*/ 288451 h 481447"/>
                      <a:gd name="connsiteX758" fmla="*/ 21254 w 386256"/>
                      <a:gd name="connsiteY758" fmla="*/ 288178 h 481447"/>
                      <a:gd name="connsiteX759" fmla="*/ 21254 w 386256"/>
                      <a:gd name="connsiteY759" fmla="*/ 288178 h 481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Lst>
                    <a:rect l="l" t="t" r="r" b="b"/>
                    <a:pathLst>
                      <a:path w="386256" h="481447">
                        <a:moveTo>
                          <a:pt x="80657" y="345810"/>
                        </a:moveTo>
                        <a:lnTo>
                          <a:pt x="81883" y="347036"/>
                        </a:lnTo>
                        <a:lnTo>
                          <a:pt x="80794" y="346628"/>
                        </a:lnTo>
                        <a:lnTo>
                          <a:pt x="81883" y="350987"/>
                        </a:lnTo>
                        <a:cubicBezTo>
                          <a:pt x="81883" y="350987"/>
                          <a:pt x="82701" y="351805"/>
                          <a:pt x="83110" y="352350"/>
                        </a:cubicBezTo>
                        <a:cubicBezTo>
                          <a:pt x="82837" y="352077"/>
                          <a:pt x="82565" y="352077"/>
                          <a:pt x="82156" y="352077"/>
                        </a:cubicBezTo>
                        <a:lnTo>
                          <a:pt x="82429" y="353440"/>
                        </a:lnTo>
                        <a:cubicBezTo>
                          <a:pt x="86380" y="355347"/>
                          <a:pt x="92511" y="361751"/>
                          <a:pt x="95372" y="362841"/>
                        </a:cubicBezTo>
                        <a:cubicBezTo>
                          <a:pt x="98097" y="364884"/>
                          <a:pt x="100685" y="367882"/>
                          <a:pt x="101639" y="370062"/>
                        </a:cubicBezTo>
                        <a:cubicBezTo>
                          <a:pt x="100549" y="368155"/>
                          <a:pt x="98505" y="365838"/>
                          <a:pt x="97552" y="367473"/>
                        </a:cubicBezTo>
                        <a:cubicBezTo>
                          <a:pt x="98233" y="372378"/>
                          <a:pt x="95644" y="377010"/>
                          <a:pt x="103819" y="381234"/>
                        </a:cubicBezTo>
                        <a:lnTo>
                          <a:pt x="101094" y="377419"/>
                        </a:lnTo>
                        <a:lnTo>
                          <a:pt x="112403" y="382052"/>
                        </a:lnTo>
                        <a:cubicBezTo>
                          <a:pt x="112403" y="386684"/>
                          <a:pt x="106817" y="379872"/>
                          <a:pt x="104092" y="380008"/>
                        </a:cubicBezTo>
                        <a:cubicBezTo>
                          <a:pt x="111040" y="384913"/>
                          <a:pt x="109405" y="395131"/>
                          <a:pt x="116081" y="394450"/>
                        </a:cubicBezTo>
                        <a:cubicBezTo>
                          <a:pt x="114038" y="397039"/>
                          <a:pt x="110223" y="401671"/>
                          <a:pt x="114446" y="405486"/>
                        </a:cubicBezTo>
                        <a:cubicBezTo>
                          <a:pt x="114310" y="400036"/>
                          <a:pt x="118534" y="406031"/>
                          <a:pt x="119079" y="400990"/>
                        </a:cubicBezTo>
                        <a:cubicBezTo>
                          <a:pt x="121804" y="400990"/>
                          <a:pt x="122621" y="406031"/>
                          <a:pt x="124528" y="404396"/>
                        </a:cubicBezTo>
                        <a:lnTo>
                          <a:pt x="123166" y="405077"/>
                        </a:lnTo>
                        <a:cubicBezTo>
                          <a:pt x="126163" y="415568"/>
                          <a:pt x="134338" y="411072"/>
                          <a:pt x="138834" y="411208"/>
                        </a:cubicBezTo>
                        <a:cubicBezTo>
                          <a:pt x="147826" y="416930"/>
                          <a:pt x="151097" y="420473"/>
                          <a:pt x="158726" y="424560"/>
                        </a:cubicBezTo>
                        <a:cubicBezTo>
                          <a:pt x="157909" y="426604"/>
                          <a:pt x="157364" y="433144"/>
                          <a:pt x="160770" y="434506"/>
                        </a:cubicBezTo>
                        <a:cubicBezTo>
                          <a:pt x="163631" y="432599"/>
                          <a:pt x="171397" y="434643"/>
                          <a:pt x="173577" y="430964"/>
                        </a:cubicBezTo>
                        <a:cubicBezTo>
                          <a:pt x="168400" y="427558"/>
                          <a:pt x="167719" y="432054"/>
                          <a:pt x="163904" y="431372"/>
                        </a:cubicBezTo>
                        <a:cubicBezTo>
                          <a:pt x="162813" y="426331"/>
                          <a:pt x="165266" y="427558"/>
                          <a:pt x="162541" y="423606"/>
                        </a:cubicBezTo>
                        <a:cubicBezTo>
                          <a:pt x="163631" y="424969"/>
                          <a:pt x="167310" y="426059"/>
                          <a:pt x="170852" y="427558"/>
                        </a:cubicBezTo>
                        <a:cubicBezTo>
                          <a:pt x="174394" y="428648"/>
                          <a:pt x="178073" y="429738"/>
                          <a:pt x="179163" y="432190"/>
                        </a:cubicBezTo>
                        <a:lnTo>
                          <a:pt x="177801" y="432190"/>
                        </a:lnTo>
                        <a:cubicBezTo>
                          <a:pt x="182433" y="436413"/>
                          <a:pt x="181479" y="446223"/>
                          <a:pt x="192924" y="442408"/>
                        </a:cubicBezTo>
                        <a:lnTo>
                          <a:pt x="197965" y="441046"/>
                        </a:lnTo>
                        <a:cubicBezTo>
                          <a:pt x="197965" y="441046"/>
                          <a:pt x="197556" y="441864"/>
                          <a:pt x="197420" y="442136"/>
                        </a:cubicBezTo>
                        <a:cubicBezTo>
                          <a:pt x="205186" y="443226"/>
                          <a:pt x="202870" y="447313"/>
                          <a:pt x="211862" y="444452"/>
                        </a:cubicBezTo>
                        <a:cubicBezTo>
                          <a:pt x="211181" y="444725"/>
                          <a:pt x="211590" y="445133"/>
                          <a:pt x="210908" y="445406"/>
                        </a:cubicBezTo>
                        <a:cubicBezTo>
                          <a:pt x="216086" y="447994"/>
                          <a:pt x="221127" y="442681"/>
                          <a:pt x="224669" y="441727"/>
                        </a:cubicBezTo>
                        <a:cubicBezTo>
                          <a:pt x="227258" y="444725"/>
                          <a:pt x="224397" y="444861"/>
                          <a:pt x="223170" y="447313"/>
                        </a:cubicBezTo>
                        <a:cubicBezTo>
                          <a:pt x="227803" y="447858"/>
                          <a:pt x="232435" y="446087"/>
                          <a:pt x="236250" y="443362"/>
                        </a:cubicBezTo>
                        <a:cubicBezTo>
                          <a:pt x="240065" y="440773"/>
                          <a:pt x="243198" y="438185"/>
                          <a:pt x="245106" y="435187"/>
                        </a:cubicBezTo>
                        <a:lnTo>
                          <a:pt x="250964" y="435187"/>
                        </a:lnTo>
                        <a:cubicBezTo>
                          <a:pt x="248240" y="437504"/>
                          <a:pt x="245242" y="442136"/>
                          <a:pt x="246741" y="443634"/>
                        </a:cubicBezTo>
                        <a:cubicBezTo>
                          <a:pt x="249602" y="442000"/>
                          <a:pt x="248649" y="440773"/>
                          <a:pt x="253144" y="439956"/>
                        </a:cubicBezTo>
                        <a:cubicBezTo>
                          <a:pt x="253144" y="442136"/>
                          <a:pt x="251782" y="444588"/>
                          <a:pt x="250419" y="447722"/>
                        </a:cubicBezTo>
                        <a:cubicBezTo>
                          <a:pt x="260911" y="447858"/>
                          <a:pt x="250147" y="440092"/>
                          <a:pt x="258731" y="443907"/>
                        </a:cubicBezTo>
                        <a:cubicBezTo>
                          <a:pt x="261728" y="443090"/>
                          <a:pt x="262137" y="439411"/>
                          <a:pt x="261456" y="436959"/>
                        </a:cubicBezTo>
                        <a:lnTo>
                          <a:pt x="267723" y="437640"/>
                        </a:lnTo>
                        <a:cubicBezTo>
                          <a:pt x="266905" y="434370"/>
                          <a:pt x="273036" y="431918"/>
                          <a:pt x="276306" y="428920"/>
                        </a:cubicBezTo>
                        <a:cubicBezTo>
                          <a:pt x="276034" y="427421"/>
                          <a:pt x="271810" y="427966"/>
                          <a:pt x="270856" y="429465"/>
                        </a:cubicBezTo>
                        <a:cubicBezTo>
                          <a:pt x="270039" y="427285"/>
                          <a:pt x="273309" y="424015"/>
                          <a:pt x="275625" y="422517"/>
                        </a:cubicBezTo>
                        <a:cubicBezTo>
                          <a:pt x="277805" y="425105"/>
                          <a:pt x="281756" y="422517"/>
                          <a:pt x="285162" y="420200"/>
                        </a:cubicBezTo>
                        <a:cubicBezTo>
                          <a:pt x="288432" y="417612"/>
                          <a:pt x="291293" y="415432"/>
                          <a:pt x="292383" y="419519"/>
                        </a:cubicBezTo>
                        <a:cubicBezTo>
                          <a:pt x="302193" y="410254"/>
                          <a:pt x="314046" y="395676"/>
                          <a:pt x="317453" y="387365"/>
                        </a:cubicBezTo>
                        <a:cubicBezTo>
                          <a:pt x="320859" y="386547"/>
                          <a:pt x="324128" y="381506"/>
                          <a:pt x="324674" y="386411"/>
                        </a:cubicBezTo>
                        <a:cubicBezTo>
                          <a:pt x="331077" y="377556"/>
                          <a:pt x="328488" y="369381"/>
                          <a:pt x="335164" y="361206"/>
                        </a:cubicBezTo>
                        <a:cubicBezTo>
                          <a:pt x="336391" y="360934"/>
                          <a:pt x="332848" y="365293"/>
                          <a:pt x="334892" y="366111"/>
                        </a:cubicBezTo>
                        <a:cubicBezTo>
                          <a:pt x="336254" y="359026"/>
                          <a:pt x="343612" y="356574"/>
                          <a:pt x="346609" y="345810"/>
                        </a:cubicBezTo>
                        <a:cubicBezTo>
                          <a:pt x="345928" y="347445"/>
                          <a:pt x="347018" y="348535"/>
                          <a:pt x="347427" y="349080"/>
                        </a:cubicBezTo>
                        <a:cubicBezTo>
                          <a:pt x="346337" y="348808"/>
                          <a:pt x="347427" y="344039"/>
                          <a:pt x="347427" y="341178"/>
                        </a:cubicBezTo>
                        <a:cubicBezTo>
                          <a:pt x="348517" y="339952"/>
                          <a:pt x="347427" y="343358"/>
                          <a:pt x="348380" y="342949"/>
                        </a:cubicBezTo>
                        <a:cubicBezTo>
                          <a:pt x="359416" y="324419"/>
                          <a:pt x="355056" y="306299"/>
                          <a:pt x="359007" y="286543"/>
                        </a:cubicBezTo>
                        <a:cubicBezTo>
                          <a:pt x="357781" y="292266"/>
                          <a:pt x="361596" y="295263"/>
                          <a:pt x="363367" y="295672"/>
                        </a:cubicBezTo>
                        <a:lnTo>
                          <a:pt x="364593" y="289949"/>
                        </a:lnTo>
                        <a:cubicBezTo>
                          <a:pt x="362959" y="287361"/>
                          <a:pt x="363367" y="283001"/>
                          <a:pt x="362277" y="279186"/>
                        </a:cubicBezTo>
                        <a:cubicBezTo>
                          <a:pt x="363095" y="278913"/>
                          <a:pt x="364185" y="277142"/>
                          <a:pt x="365002" y="279186"/>
                        </a:cubicBezTo>
                        <a:cubicBezTo>
                          <a:pt x="371133" y="268014"/>
                          <a:pt x="358599" y="260656"/>
                          <a:pt x="361460" y="247032"/>
                        </a:cubicBezTo>
                        <a:lnTo>
                          <a:pt x="369634" y="264335"/>
                        </a:lnTo>
                        <a:lnTo>
                          <a:pt x="372905" y="260248"/>
                        </a:lnTo>
                        <a:lnTo>
                          <a:pt x="376583" y="268286"/>
                        </a:lnTo>
                        <a:cubicBezTo>
                          <a:pt x="379172" y="263790"/>
                          <a:pt x="373722" y="259430"/>
                          <a:pt x="377128" y="259022"/>
                        </a:cubicBezTo>
                        <a:cubicBezTo>
                          <a:pt x="378082" y="260111"/>
                          <a:pt x="377673" y="262428"/>
                          <a:pt x="379444" y="262564"/>
                        </a:cubicBezTo>
                        <a:cubicBezTo>
                          <a:pt x="380943" y="258068"/>
                          <a:pt x="378491" y="257659"/>
                          <a:pt x="377946" y="254253"/>
                        </a:cubicBezTo>
                        <a:cubicBezTo>
                          <a:pt x="384758" y="263382"/>
                          <a:pt x="382850" y="281502"/>
                          <a:pt x="382987" y="291312"/>
                        </a:cubicBezTo>
                        <a:cubicBezTo>
                          <a:pt x="383259" y="292947"/>
                          <a:pt x="381624" y="289813"/>
                          <a:pt x="380943" y="289405"/>
                        </a:cubicBezTo>
                        <a:cubicBezTo>
                          <a:pt x="380534" y="293355"/>
                          <a:pt x="377809" y="295263"/>
                          <a:pt x="378082" y="300304"/>
                        </a:cubicBezTo>
                        <a:cubicBezTo>
                          <a:pt x="380262" y="303847"/>
                          <a:pt x="380671" y="298397"/>
                          <a:pt x="381352" y="296080"/>
                        </a:cubicBezTo>
                        <a:cubicBezTo>
                          <a:pt x="383804" y="296898"/>
                          <a:pt x="383395" y="298124"/>
                          <a:pt x="383123" y="300849"/>
                        </a:cubicBezTo>
                        <a:cubicBezTo>
                          <a:pt x="379853" y="300849"/>
                          <a:pt x="378899" y="315428"/>
                          <a:pt x="373722" y="317743"/>
                        </a:cubicBezTo>
                        <a:cubicBezTo>
                          <a:pt x="370725" y="332049"/>
                          <a:pt x="382714" y="317743"/>
                          <a:pt x="377265" y="331368"/>
                        </a:cubicBezTo>
                        <a:lnTo>
                          <a:pt x="372223" y="334229"/>
                        </a:lnTo>
                        <a:cubicBezTo>
                          <a:pt x="372223" y="342949"/>
                          <a:pt x="370725" y="354394"/>
                          <a:pt x="365411" y="362704"/>
                        </a:cubicBezTo>
                        <a:lnTo>
                          <a:pt x="366228" y="360797"/>
                        </a:lnTo>
                        <a:cubicBezTo>
                          <a:pt x="365275" y="358890"/>
                          <a:pt x="363504" y="360525"/>
                          <a:pt x="362277" y="360934"/>
                        </a:cubicBezTo>
                        <a:cubicBezTo>
                          <a:pt x="357918" y="366792"/>
                          <a:pt x="358599" y="374558"/>
                          <a:pt x="353012" y="376465"/>
                        </a:cubicBezTo>
                        <a:cubicBezTo>
                          <a:pt x="352604" y="385730"/>
                          <a:pt x="346882" y="398946"/>
                          <a:pt x="342385" y="408075"/>
                        </a:cubicBezTo>
                        <a:cubicBezTo>
                          <a:pt x="337072" y="407121"/>
                          <a:pt x="346745" y="395404"/>
                          <a:pt x="346337" y="390226"/>
                        </a:cubicBezTo>
                        <a:lnTo>
                          <a:pt x="341296" y="397311"/>
                        </a:lnTo>
                        <a:cubicBezTo>
                          <a:pt x="344293" y="392951"/>
                          <a:pt x="344021" y="390090"/>
                          <a:pt x="343476" y="385866"/>
                        </a:cubicBezTo>
                        <a:cubicBezTo>
                          <a:pt x="338434" y="391316"/>
                          <a:pt x="340750" y="395948"/>
                          <a:pt x="337208" y="402488"/>
                        </a:cubicBezTo>
                        <a:cubicBezTo>
                          <a:pt x="336527" y="401262"/>
                          <a:pt x="335164" y="401399"/>
                          <a:pt x="332985" y="403851"/>
                        </a:cubicBezTo>
                        <a:lnTo>
                          <a:pt x="334892" y="406712"/>
                        </a:lnTo>
                        <a:cubicBezTo>
                          <a:pt x="334892" y="406712"/>
                          <a:pt x="334211" y="406712"/>
                          <a:pt x="333393" y="407393"/>
                        </a:cubicBezTo>
                        <a:cubicBezTo>
                          <a:pt x="331077" y="411072"/>
                          <a:pt x="328897" y="414887"/>
                          <a:pt x="326308" y="418429"/>
                        </a:cubicBezTo>
                        <a:cubicBezTo>
                          <a:pt x="329306" y="417475"/>
                          <a:pt x="331486" y="419383"/>
                          <a:pt x="333802" y="416794"/>
                        </a:cubicBezTo>
                        <a:cubicBezTo>
                          <a:pt x="331622" y="416385"/>
                          <a:pt x="333121" y="413933"/>
                          <a:pt x="335437" y="411481"/>
                        </a:cubicBezTo>
                        <a:cubicBezTo>
                          <a:pt x="335164" y="415159"/>
                          <a:pt x="338979" y="410118"/>
                          <a:pt x="340342" y="411481"/>
                        </a:cubicBezTo>
                        <a:cubicBezTo>
                          <a:pt x="335846" y="416794"/>
                          <a:pt x="330532" y="423334"/>
                          <a:pt x="327671" y="427149"/>
                        </a:cubicBezTo>
                        <a:lnTo>
                          <a:pt x="324401" y="425923"/>
                        </a:lnTo>
                        <a:cubicBezTo>
                          <a:pt x="319224" y="430010"/>
                          <a:pt x="315136" y="435869"/>
                          <a:pt x="310777" y="437912"/>
                        </a:cubicBezTo>
                        <a:lnTo>
                          <a:pt x="310777" y="435732"/>
                        </a:lnTo>
                        <a:cubicBezTo>
                          <a:pt x="307506" y="437776"/>
                          <a:pt x="304509" y="440365"/>
                          <a:pt x="301512" y="442681"/>
                        </a:cubicBezTo>
                        <a:cubicBezTo>
                          <a:pt x="298378" y="444861"/>
                          <a:pt x="294972" y="446496"/>
                          <a:pt x="291157" y="447041"/>
                        </a:cubicBezTo>
                        <a:cubicBezTo>
                          <a:pt x="287206" y="453989"/>
                          <a:pt x="280121" y="460393"/>
                          <a:pt x="275898" y="466388"/>
                        </a:cubicBezTo>
                        <a:cubicBezTo>
                          <a:pt x="275216" y="468976"/>
                          <a:pt x="269630" y="470066"/>
                          <a:pt x="263227" y="470884"/>
                        </a:cubicBezTo>
                        <a:cubicBezTo>
                          <a:pt x="256959" y="471974"/>
                          <a:pt x="250419" y="473200"/>
                          <a:pt x="246741" y="476470"/>
                        </a:cubicBezTo>
                        <a:cubicBezTo>
                          <a:pt x="246060" y="476061"/>
                          <a:pt x="251918" y="472655"/>
                          <a:pt x="254098" y="470066"/>
                        </a:cubicBezTo>
                        <a:cubicBezTo>
                          <a:pt x="248649" y="471156"/>
                          <a:pt x="245242" y="476470"/>
                          <a:pt x="242654" y="472791"/>
                        </a:cubicBezTo>
                        <a:cubicBezTo>
                          <a:pt x="255324" y="471701"/>
                          <a:pt x="241291" y="469657"/>
                          <a:pt x="246469" y="467477"/>
                        </a:cubicBezTo>
                        <a:cubicBezTo>
                          <a:pt x="240882" y="468704"/>
                          <a:pt x="235160" y="470475"/>
                          <a:pt x="232571" y="472519"/>
                        </a:cubicBezTo>
                        <a:cubicBezTo>
                          <a:pt x="241836" y="470748"/>
                          <a:pt x="229983" y="478922"/>
                          <a:pt x="239248" y="475244"/>
                        </a:cubicBezTo>
                        <a:cubicBezTo>
                          <a:pt x="232571" y="480557"/>
                          <a:pt x="221672" y="482056"/>
                          <a:pt x="212543" y="481238"/>
                        </a:cubicBezTo>
                        <a:cubicBezTo>
                          <a:pt x="212543" y="479467"/>
                          <a:pt x="211453" y="478513"/>
                          <a:pt x="208184" y="477560"/>
                        </a:cubicBezTo>
                        <a:lnTo>
                          <a:pt x="205322" y="480012"/>
                        </a:lnTo>
                        <a:cubicBezTo>
                          <a:pt x="201098" y="479331"/>
                          <a:pt x="213633" y="477424"/>
                          <a:pt x="205322" y="475925"/>
                        </a:cubicBezTo>
                        <a:cubicBezTo>
                          <a:pt x="195921" y="480557"/>
                          <a:pt x="180117" y="469930"/>
                          <a:pt x="174394" y="477151"/>
                        </a:cubicBezTo>
                        <a:cubicBezTo>
                          <a:pt x="168672" y="472655"/>
                          <a:pt x="187610" y="476470"/>
                          <a:pt x="178754" y="470611"/>
                        </a:cubicBezTo>
                        <a:cubicBezTo>
                          <a:pt x="184885" y="468840"/>
                          <a:pt x="192106" y="473609"/>
                          <a:pt x="194423" y="469930"/>
                        </a:cubicBezTo>
                        <a:cubicBezTo>
                          <a:pt x="188836" y="470066"/>
                          <a:pt x="192924" y="466115"/>
                          <a:pt x="189518" y="465434"/>
                        </a:cubicBezTo>
                        <a:lnTo>
                          <a:pt x="183114" y="466796"/>
                        </a:lnTo>
                        <a:lnTo>
                          <a:pt x="184341" y="467205"/>
                        </a:lnTo>
                        <a:cubicBezTo>
                          <a:pt x="181615" y="467614"/>
                          <a:pt x="178618" y="467750"/>
                          <a:pt x="175348" y="467341"/>
                        </a:cubicBezTo>
                        <a:cubicBezTo>
                          <a:pt x="172214" y="466796"/>
                          <a:pt x="168945" y="465843"/>
                          <a:pt x="165539" y="464753"/>
                        </a:cubicBezTo>
                        <a:cubicBezTo>
                          <a:pt x="158726" y="462982"/>
                          <a:pt x="152186" y="459439"/>
                          <a:pt x="146191" y="456987"/>
                        </a:cubicBezTo>
                        <a:cubicBezTo>
                          <a:pt x="140197" y="456714"/>
                          <a:pt x="134883" y="456306"/>
                          <a:pt x="129569" y="455352"/>
                        </a:cubicBezTo>
                        <a:cubicBezTo>
                          <a:pt x="124256" y="454398"/>
                          <a:pt x="118534" y="452763"/>
                          <a:pt x="113356" y="448131"/>
                        </a:cubicBezTo>
                        <a:cubicBezTo>
                          <a:pt x="117988" y="448676"/>
                          <a:pt x="105863" y="439411"/>
                          <a:pt x="115400" y="441046"/>
                        </a:cubicBezTo>
                        <a:cubicBezTo>
                          <a:pt x="111858" y="435732"/>
                          <a:pt x="105590" y="433825"/>
                          <a:pt x="104364" y="434915"/>
                        </a:cubicBezTo>
                        <a:cubicBezTo>
                          <a:pt x="107906" y="439139"/>
                          <a:pt x="105454" y="436686"/>
                          <a:pt x="108452" y="440228"/>
                        </a:cubicBezTo>
                        <a:cubicBezTo>
                          <a:pt x="104364" y="440228"/>
                          <a:pt x="99323" y="434915"/>
                          <a:pt x="98097" y="431918"/>
                        </a:cubicBezTo>
                        <a:cubicBezTo>
                          <a:pt x="98914" y="433007"/>
                          <a:pt x="98914" y="432326"/>
                          <a:pt x="99596" y="431918"/>
                        </a:cubicBezTo>
                        <a:cubicBezTo>
                          <a:pt x="95917" y="426331"/>
                          <a:pt x="95781" y="431372"/>
                          <a:pt x="91693" y="428648"/>
                        </a:cubicBezTo>
                        <a:cubicBezTo>
                          <a:pt x="92647" y="425650"/>
                          <a:pt x="85154" y="420473"/>
                          <a:pt x="83518" y="416113"/>
                        </a:cubicBezTo>
                        <a:lnTo>
                          <a:pt x="76161" y="414206"/>
                        </a:lnTo>
                        <a:cubicBezTo>
                          <a:pt x="80521" y="415023"/>
                          <a:pt x="73028" y="408892"/>
                          <a:pt x="74799" y="406440"/>
                        </a:cubicBezTo>
                        <a:cubicBezTo>
                          <a:pt x="70575" y="404123"/>
                          <a:pt x="65534" y="403033"/>
                          <a:pt x="62264" y="397039"/>
                        </a:cubicBezTo>
                        <a:cubicBezTo>
                          <a:pt x="64989" y="398537"/>
                          <a:pt x="60629" y="390635"/>
                          <a:pt x="63218" y="389000"/>
                        </a:cubicBezTo>
                        <a:cubicBezTo>
                          <a:pt x="59812" y="377964"/>
                          <a:pt x="46596" y="376465"/>
                          <a:pt x="45915" y="364476"/>
                        </a:cubicBezTo>
                        <a:cubicBezTo>
                          <a:pt x="46732" y="364476"/>
                          <a:pt x="49321" y="365702"/>
                          <a:pt x="48639" y="362568"/>
                        </a:cubicBezTo>
                        <a:cubicBezTo>
                          <a:pt x="46869" y="360661"/>
                          <a:pt x="45097" y="356710"/>
                          <a:pt x="44007" y="354257"/>
                        </a:cubicBezTo>
                        <a:lnTo>
                          <a:pt x="44007" y="354257"/>
                        </a:lnTo>
                        <a:cubicBezTo>
                          <a:pt x="44007" y="354257"/>
                          <a:pt x="44007" y="354257"/>
                          <a:pt x="44007" y="354257"/>
                        </a:cubicBezTo>
                        <a:cubicBezTo>
                          <a:pt x="43462" y="353167"/>
                          <a:pt x="42781" y="352486"/>
                          <a:pt x="42100" y="352759"/>
                        </a:cubicBezTo>
                        <a:cubicBezTo>
                          <a:pt x="37876" y="349625"/>
                          <a:pt x="34334" y="348399"/>
                          <a:pt x="28748" y="340497"/>
                        </a:cubicBezTo>
                        <a:cubicBezTo>
                          <a:pt x="25887" y="342132"/>
                          <a:pt x="29838" y="349216"/>
                          <a:pt x="32017" y="351941"/>
                        </a:cubicBezTo>
                        <a:lnTo>
                          <a:pt x="36105" y="353440"/>
                        </a:lnTo>
                        <a:cubicBezTo>
                          <a:pt x="32426" y="357936"/>
                          <a:pt x="39920" y="360797"/>
                          <a:pt x="39375" y="363386"/>
                        </a:cubicBezTo>
                        <a:cubicBezTo>
                          <a:pt x="31473" y="360797"/>
                          <a:pt x="27113" y="345129"/>
                          <a:pt x="20846" y="336954"/>
                        </a:cubicBezTo>
                        <a:cubicBezTo>
                          <a:pt x="17984" y="344039"/>
                          <a:pt x="22072" y="356710"/>
                          <a:pt x="26976" y="367201"/>
                        </a:cubicBezTo>
                        <a:cubicBezTo>
                          <a:pt x="26976" y="365430"/>
                          <a:pt x="26704" y="363658"/>
                          <a:pt x="26840" y="361751"/>
                        </a:cubicBezTo>
                        <a:cubicBezTo>
                          <a:pt x="27521" y="363658"/>
                          <a:pt x="28475" y="365430"/>
                          <a:pt x="29293" y="367201"/>
                        </a:cubicBezTo>
                        <a:cubicBezTo>
                          <a:pt x="29565" y="365021"/>
                          <a:pt x="29701" y="362704"/>
                          <a:pt x="30247" y="360525"/>
                        </a:cubicBezTo>
                        <a:cubicBezTo>
                          <a:pt x="31745" y="365975"/>
                          <a:pt x="34879" y="369926"/>
                          <a:pt x="36786" y="374694"/>
                        </a:cubicBezTo>
                        <a:cubicBezTo>
                          <a:pt x="34197" y="369381"/>
                          <a:pt x="37331" y="365293"/>
                          <a:pt x="38149" y="368699"/>
                        </a:cubicBezTo>
                        <a:cubicBezTo>
                          <a:pt x="38149" y="376057"/>
                          <a:pt x="43053" y="373877"/>
                          <a:pt x="44961" y="378509"/>
                        </a:cubicBezTo>
                        <a:cubicBezTo>
                          <a:pt x="44007" y="375920"/>
                          <a:pt x="42509" y="372651"/>
                          <a:pt x="45233" y="373877"/>
                        </a:cubicBezTo>
                        <a:cubicBezTo>
                          <a:pt x="45778" y="384504"/>
                          <a:pt x="50002" y="385321"/>
                          <a:pt x="50683" y="395404"/>
                        </a:cubicBezTo>
                        <a:cubicBezTo>
                          <a:pt x="54634" y="391589"/>
                          <a:pt x="57087" y="404805"/>
                          <a:pt x="61855" y="403306"/>
                        </a:cubicBezTo>
                        <a:lnTo>
                          <a:pt x="59812" y="399627"/>
                        </a:lnTo>
                        <a:lnTo>
                          <a:pt x="67714" y="404941"/>
                        </a:lnTo>
                        <a:cubicBezTo>
                          <a:pt x="68804" y="414206"/>
                          <a:pt x="59675" y="401671"/>
                          <a:pt x="64444" y="413797"/>
                        </a:cubicBezTo>
                        <a:cubicBezTo>
                          <a:pt x="70984" y="423606"/>
                          <a:pt x="75753" y="419383"/>
                          <a:pt x="81883" y="425923"/>
                        </a:cubicBezTo>
                        <a:cubicBezTo>
                          <a:pt x="77524" y="425923"/>
                          <a:pt x="70439" y="422244"/>
                          <a:pt x="65807" y="416249"/>
                        </a:cubicBezTo>
                        <a:cubicBezTo>
                          <a:pt x="66215" y="417748"/>
                          <a:pt x="66760" y="419247"/>
                          <a:pt x="67441" y="420745"/>
                        </a:cubicBezTo>
                        <a:cubicBezTo>
                          <a:pt x="64172" y="420200"/>
                          <a:pt x="58586" y="411344"/>
                          <a:pt x="55724" y="406984"/>
                        </a:cubicBezTo>
                        <a:cubicBezTo>
                          <a:pt x="63763" y="411753"/>
                          <a:pt x="54226" y="403033"/>
                          <a:pt x="54771" y="398265"/>
                        </a:cubicBezTo>
                        <a:cubicBezTo>
                          <a:pt x="51773" y="399355"/>
                          <a:pt x="54907" y="403715"/>
                          <a:pt x="49457" y="399627"/>
                        </a:cubicBezTo>
                        <a:cubicBezTo>
                          <a:pt x="52591" y="404805"/>
                          <a:pt x="53544" y="405213"/>
                          <a:pt x="57087" y="412298"/>
                        </a:cubicBezTo>
                        <a:cubicBezTo>
                          <a:pt x="48503" y="397856"/>
                          <a:pt x="39375" y="405622"/>
                          <a:pt x="33925" y="391316"/>
                        </a:cubicBezTo>
                        <a:cubicBezTo>
                          <a:pt x="38694" y="396630"/>
                          <a:pt x="36650" y="386957"/>
                          <a:pt x="37740" y="385594"/>
                        </a:cubicBezTo>
                        <a:cubicBezTo>
                          <a:pt x="35832" y="383005"/>
                          <a:pt x="32563" y="377556"/>
                          <a:pt x="30655" y="375512"/>
                        </a:cubicBezTo>
                        <a:lnTo>
                          <a:pt x="27521" y="379735"/>
                        </a:lnTo>
                        <a:cubicBezTo>
                          <a:pt x="22072" y="372651"/>
                          <a:pt x="29293" y="366247"/>
                          <a:pt x="21527" y="358890"/>
                        </a:cubicBezTo>
                        <a:cubicBezTo>
                          <a:pt x="18529" y="358754"/>
                          <a:pt x="23707" y="367337"/>
                          <a:pt x="22616" y="365838"/>
                        </a:cubicBezTo>
                        <a:cubicBezTo>
                          <a:pt x="15259" y="354257"/>
                          <a:pt x="19892" y="347036"/>
                          <a:pt x="20028" y="335047"/>
                        </a:cubicBezTo>
                        <a:cubicBezTo>
                          <a:pt x="18529" y="334774"/>
                          <a:pt x="15804" y="335864"/>
                          <a:pt x="12262" y="332458"/>
                        </a:cubicBezTo>
                        <a:cubicBezTo>
                          <a:pt x="15259" y="332867"/>
                          <a:pt x="15804" y="329597"/>
                          <a:pt x="18938" y="333412"/>
                        </a:cubicBezTo>
                        <a:cubicBezTo>
                          <a:pt x="18938" y="329324"/>
                          <a:pt x="15804" y="325510"/>
                          <a:pt x="13761" y="322512"/>
                        </a:cubicBezTo>
                        <a:cubicBezTo>
                          <a:pt x="14442" y="330823"/>
                          <a:pt x="8856" y="320332"/>
                          <a:pt x="7085" y="319106"/>
                        </a:cubicBezTo>
                        <a:cubicBezTo>
                          <a:pt x="6676" y="314882"/>
                          <a:pt x="9946" y="319787"/>
                          <a:pt x="11445" y="322103"/>
                        </a:cubicBezTo>
                        <a:cubicBezTo>
                          <a:pt x="11172" y="318697"/>
                          <a:pt x="14578" y="313792"/>
                          <a:pt x="10082" y="312839"/>
                        </a:cubicBezTo>
                        <a:cubicBezTo>
                          <a:pt x="12807" y="312157"/>
                          <a:pt x="19347" y="320332"/>
                          <a:pt x="21935" y="325918"/>
                        </a:cubicBezTo>
                        <a:lnTo>
                          <a:pt x="21254" y="321831"/>
                        </a:lnTo>
                        <a:cubicBezTo>
                          <a:pt x="23434" y="324147"/>
                          <a:pt x="23162" y="324828"/>
                          <a:pt x="23843" y="328779"/>
                        </a:cubicBezTo>
                        <a:cubicBezTo>
                          <a:pt x="24933" y="324283"/>
                          <a:pt x="27385" y="324147"/>
                          <a:pt x="29701" y="324419"/>
                        </a:cubicBezTo>
                        <a:cubicBezTo>
                          <a:pt x="29429" y="324964"/>
                          <a:pt x="29020" y="324419"/>
                          <a:pt x="28748" y="324964"/>
                        </a:cubicBezTo>
                        <a:cubicBezTo>
                          <a:pt x="28884" y="328234"/>
                          <a:pt x="30383" y="330414"/>
                          <a:pt x="31609" y="329188"/>
                        </a:cubicBezTo>
                        <a:cubicBezTo>
                          <a:pt x="36105" y="330823"/>
                          <a:pt x="32699" y="324283"/>
                          <a:pt x="34061" y="321695"/>
                        </a:cubicBezTo>
                        <a:lnTo>
                          <a:pt x="32017" y="317335"/>
                        </a:lnTo>
                        <a:cubicBezTo>
                          <a:pt x="26568" y="313111"/>
                          <a:pt x="21527" y="308479"/>
                          <a:pt x="16349" y="303710"/>
                        </a:cubicBezTo>
                        <a:cubicBezTo>
                          <a:pt x="13352" y="296762"/>
                          <a:pt x="15804" y="293083"/>
                          <a:pt x="17167" y="287497"/>
                        </a:cubicBezTo>
                        <a:lnTo>
                          <a:pt x="13625" y="286407"/>
                        </a:lnTo>
                        <a:cubicBezTo>
                          <a:pt x="13216" y="280140"/>
                          <a:pt x="13625" y="274145"/>
                          <a:pt x="18257" y="277687"/>
                        </a:cubicBezTo>
                        <a:cubicBezTo>
                          <a:pt x="17167" y="277960"/>
                          <a:pt x="17575" y="278777"/>
                          <a:pt x="17575" y="280140"/>
                        </a:cubicBezTo>
                        <a:cubicBezTo>
                          <a:pt x="17984" y="280140"/>
                          <a:pt x="18393" y="280548"/>
                          <a:pt x="18666" y="280957"/>
                        </a:cubicBezTo>
                        <a:lnTo>
                          <a:pt x="19210" y="281230"/>
                        </a:lnTo>
                        <a:cubicBezTo>
                          <a:pt x="17303" y="274826"/>
                          <a:pt x="16213" y="270739"/>
                          <a:pt x="16077" y="270330"/>
                        </a:cubicBezTo>
                        <a:cubicBezTo>
                          <a:pt x="22072" y="281093"/>
                          <a:pt x="22208" y="270330"/>
                          <a:pt x="28203" y="271829"/>
                        </a:cubicBezTo>
                        <a:cubicBezTo>
                          <a:pt x="27249" y="268286"/>
                          <a:pt x="26568" y="264608"/>
                          <a:pt x="25750" y="260929"/>
                        </a:cubicBezTo>
                        <a:cubicBezTo>
                          <a:pt x="24115" y="267742"/>
                          <a:pt x="22889" y="261202"/>
                          <a:pt x="21935" y="258885"/>
                        </a:cubicBezTo>
                        <a:cubicBezTo>
                          <a:pt x="25342" y="258068"/>
                          <a:pt x="21390" y="249893"/>
                          <a:pt x="21935" y="245942"/>
                        </a:cubicBezTo>
                        <a:lnTo>
                          <a:pt x="22616" y="246214"/>
                        </a:lnTo>
                        <a:cubicBezTo>
                          <a:pt x="23843" y="242672"/>
                          <a:pt x="23843" y="236405"/>
                          <a:pt x="23162" y="231772"/>
                        </a:cubicBezTo>
                        <a:cubicBezTo>
                          <a:pt x="22072" y="231909"/>
                          <a:pt x="16758" y="225778"/>
                          <a:pt x="13761" y="222644"/>
                        </a:cubicBezTo>
                        <a:cubicBezTo>
                          <a:pt x="11989" y="230546"/>
                          <a:pt x="11036" y="225778"/>
                          <a:pt x="8856" y="226186"/>
                        </a:cubicBezTo>
                        <a:cubicBezTo>
                          <a:pt x="9128" y="225369"/>
                          <a:pt x="9128" y="223870"/>
                          <a:pt x="8856" y="223598"/>
                        </a:cubicBezTo>
                        <a:cubicBezTo>
                          <a:pt x="7902" y="222371"/>
                          <a:pt x="7493" y="225097"/>
                          <a:pt x="6404" y="225232"/>
                        </a:cubicBezTo>
                        <a:cubicBezTo>
                          <a:pt x="7630" y="233952"/>
                          <a:pt x="7630" y="242945"/>
                          <a:pt x="12262" y="246351"/>
                        </a:cubicBezTo>
                        <a:cubicBezTo>
                          <a:pt x="14442" y="243762"/>
                          <a:pt x="10354" y="241854"/>
                          <a:pt x="11989" y="238993"/>
                        </a:cubicBezTo>
                        <a:cubicBezTo>
                          <a:pt x="14851" y="243353"/>
                          <a:pt x="14033" y="248667"/>
                          <a:pt x="14442" y="255615"/>
                        </a:cubicBezTo>
                        <a:lnTo>
                          <a:pt x="11717" y="258068"/>
                        </a:lnTo>
                        <a:lnTo>
                          <a:pt x="13488" y="265153"/>
                        </a:lnTo>
                        <a:cubicBezTo>
                          <a:pt x="11853" y="262291"/>
                          <a:pt x="8992" y="264199"/>
                          <a:pt x="8174" y="256705"/>
                        </a:cubicBezTo>
                        <a:cubicBezTo>
                          <a:pt x="5586" y="257795"/>
                          <a:pt x="9128" y="264199"/>
                          <a:pt x="8447" y="268831"/>
                        </a:cubicBezTo>
                        <a:lnTo>
                          <a:pt x="12262" y="270875"/>
                        </a:lnTo>
                        <a:cubicBezTo>
                          <a:pt x="9946" y="270057"/>
                          <a:pt x="10763" y="280004"/>
                          <a:pt x="7221" y="273191"/>
                        </a:cubicBezTo>
                        <a:cubicBezTo>
                          <a:pt x="5858" y="269376"/>
                          <a:pt x="4768" y="265697"/>
                          <a:pt x="3542" y="261883"/>
                        </a:cubicBezTo>
                        <a:lnTo>
                          <a:pt x="1090" y="265289"/>
                        </a:lnTo>
                        <a:lnTo>
                          <a:pt x="0" y="255343"/>
                        </a:lnTo>
                        <a:lnTo>
                          <a:pt x="2044" y="257659"/>
                        </a:lnTo>
                        <a:cubicBezTo>
                          <a:pt x="-954" y="241854"/>
                          <a:pt x="8992" y="253027"/>
                          <a:pt x="5041" y="237086"/>
                        </a:cubicBezTo>
                        <a:cubicBezTo>
                          <a:pt x="953" y="232045"/>
                          <a:pt x="136" y="226459"/>
                          <a:pt x="2452" y="216785"/>
                        </a:cubicBezTo>
                        <a:cubicBezTo>
                          <a:pt x="2589" y="224006"/>
                          <a:pt x="5586" y="217739"/>
                          <a:pt x="7766" y="220737"/>
                        </a:cubicBezTo>
                        <a:cubicBezTo>
                          <a:pt x="10491" y="213788"/>
                          <a:pt x="7085" y="211063"/>
                          <a:pt x="5722" y="207112"/>
                        </a:cubicBezTo>
                        <a:cubicBezTo>
                          <a:pt x="8311" y="205613"/>
                          <a:pt x="10354" y="204660"/>
                          <a:pt x="9265" y="210927"/>
                        </a:cubicBezTo>
                        <a:cubicBezTo>
                          <a:pt x="14033" y="212289"/>
                          <a:pt x="9401" y="202480"/>
                          <a:pt x="14578" y="202616"/>
                        </a:cubicBezTo>
                        <a:cubicBezTo>
                          <a:pt x="16077" y="192397"/>
                          <a:pt x="13216" y="187493"/>
                          <a:pt x="10763" y="182043"/>
                        </a:cubicBezTo>
                        <a:cubicBezTo>
                          <a:pt x="8311" y="176729"/>
                          <a:pt x="7221" y="170871"/>
                          <a:pt x="13897" y="159426"/>
                        </a:cubicBezTo>
                        <a:lnTo>
                          <a:pt x="15668" y="160924"/>
                        </a:lnTo>
                        <a:cubicBezTo>
                          <a:pt x="16486" y="152750"/>
                          <a:pt x="18802" y="146755"/>
                          <a:pt x="21118" y="141033"/>
                        </a:cubicBezTo>
                        <a:cubicBezTo>
                          <a:pt x="23434" y="135174"/>
                          <a:pt x="25478" y="129724"/>
                          <a:pt x="28339" y="122503"/>
                        </a:cubicBezTo>
                        <a:lnTo>
                          <a:pt x="38149" y="114056"/>
                        </a:lnTo>
                        <a:cubicBezTo>
                          <a:pt x="37740" y="116781"/>
                          <a:pt x="38149" y="124819"/>
                          <a:pt x="41964" y="123048"/>
                        </a:cubicBezTo>
                        <a:cubicBezTo>
                          <a:pt x="34879" y="125773"/>
                          <a:pt x="33653" y="131904"/>
                          <a:pt x="29020" y="136537"/>
                        </a:cubicBezTo>
                        <a:cubicBezTo>
                          <a:pt x="30110" y="137627"/>
                          <a:pt x="31881" y="135719"/>
                          <a:pt x="33108" y="135038"/>
                        </a:cubicBezTo>
                        <a:cubicBezTo>
                          <a:pt x="31745" y="138444"/>
                          <a:pt x="28884" y="139261"/>
                          <a:pt x="28067" y="144030"/>
                        </a:cubicBezTo>
                        <a:cubicBezTo>
                          <a:pt x="29156" y="144166"/>
                          <a:pt x="32290" y="139807"/>
                          <a:pt x="31473" y="143758"/>
                        </a:cubicBezTo>
                        <a:lnTo>
                          <a:pt x="26159" y="148662"/>
                        </a:lnTo>
                        <a:cubicBezTo>
                          <a:pt x="24524" y="157382"/>
                          <a:pt x="32017" y="155202"/>
                          <a:pt x="27794" y="164331"/>
                        </a:cubicBezTo>
                        <a:cubicBezTo>
                          <a:pt x="25478" y="161742"/>
                          <a:pt x="22480" y="156701"/>
                          <a:pt x="23162" y="152750"/>
                        </a:cubicBezTo>
                        <a:cubicBezTo>
                          <a:pt x="20846" y="156974"/>
                          <a:pt x="23707" y="146210"/>
                          <a:pt x="20573" y="149753"/>
                        </a:cubicBezTo>
                        <a:cubicBezTo>
                          <a:pt x="22344" y="157518"/>
                          <a:pt x="18393" y="159698"/>
                          <a:pt x="18529" y="169099"/>
                        </a:cubicBezTo>
                        <a:cubicBezTo>
                          <a:pt x="18257" y="167873"/>
                          <a:pt x="17439" y="167464"/>
                          <a:pt x="17848" y="165284"/>
                        </a:cubicBezTo>
                        <a:cubicBezTo>
                          <a:pt x="16077" y="169372"/>
                          <a:pt x="14169" y="173323"/>
                          <a:pt x="12671" y="177546"/>
                        </a:cubicBezTo>
                        <a:cubicBezTo>
                          <a:pt x="15804" y="174958"/>
                          <a:pt x="13216" y="188719"/>
                          <a:pt x="17167" y="188310"/>
                        </a:cubicBezTo>
                        <a:cubicBezTo>
                          <a:pt x="21390" y="175231"/>
                          <a:pt x="18257" y="178637"/>
                          <a:pt x="24660" y="164058"/>
                        </a:cubicBezTo>
                        <a:cubicBezTo>
                          <a:pt x="24252" y="168554"/>
                          <a:pt x="26432" y="174958"/>
                          <a:pt x="29156" y="178364"/>
                        </a:cubicBezTo>
                        <a:cubicBezTo>
                          <a:pt x="29020" y="178364"/>
                          <a:pt x="28748" y="178637"/>
                          <a:pt x="28611" y="179045"/>
                        </a:cubicBezTo>
                        <a:cubicBezTo>
                          <a:pt x="31745" y="182179"/>
                          <a:pt x="33244" y="180135"/>
                          <a:pt x="39511" y="181634"/>
                        </a:cubicBezTo>
                        <a:cubicBezTo>
                          <a:pt x="36922" y="174004"/>
                          <a:pt x="41691" y="170734"/>
                          <a:pt x="41418" y="162423"/>
                        </a:cubicBezTo>
                        <a:cubicBezTo>
                          <a:pt x="38421" y="159835"/>
                          <a:pt x="35832" y="165557"/>
                          <a:pt x="35560" y="169644"/>
                        </a:cubicBezTo>
                        <a:lnTo>
                          <a:pt x="35288" y="162151"/>
                        </a:lnTo>
                        <a:lnTo>
                          <a:pt x="36514" y="163922"/>
                        </a:lnTo>
                        <a:cubicBezTo>
                          <a:pt x="38421" y="158200"/>
                          <a:pt x="41146" y="152750"/>
                          <a:pt x="43598" y="147300"/>
                        </a:cubicBezTo>
                        <a:cubicBezTo>
                          <a:pt x="42509" y="150570"/>
                          <a:pt x="44144" y="152341"/>
                          <a:pt x="44961" y="154521"/>
                        </a:cubicBezTo>
                        <a:cubicBezTo>
                          <a:pt x="45915" y="152477"/>
                          <a:pt x="47550" y="150570"/>
                          <a:pt x="49321" y="148799"/>
                        </a:cubicBezTo>
                        <a:cubicBezTo>
                          <a:pt x="45915" y="147981"/>
                          <a:pt x="43871" y="146891"/>
                          <a:pt x="44689" y="144711"/>
                        </a:cubicBezTo>
                        <a:cubicBezTo>
                          <a:pt x="49593" y="134084"/>
                          <a:pt x="55724" y="129860"/>
                          <a:pt x="60766" y="127817"/>
                        </a:cubicBezTo>
                        <a:cubicBezTo>
                          <a:pt x="60766" y="127408"/>
                          <a:pt x="61038" y="126863"/>
                          <a:pt x="61174" y="126454"/>
                        </a:cubicBezTo>
                        <a:cubicBezTo>
                          <a:pt x="57087" y="126454"/>
                          <a:pt x="59267" y="116372"/>
                          <a:pt x="58313" y="111468"/>
                        </a:cubicBezTo>
                        <a:cubicBezTo>
                          <a:pt x="61311" y="113375"/>
                          <a:pt x="63218" y="107244"/>
                          <a:pt x="66488" y="105336"/>
                        </a:cubicBezTo>
                        <a:cubicBezTo>
                          <a:pt x="63899" y="101521"/>
                          <a:pt x="57904" y="100568"/>
                          <a:pt x="52863" y="102611"/>
                        </a:cubicBezTo>
                        <a:cubicBezTo>
                          <a:pt x="51910" y="111740"/>
                          <a:pt x="53817" y="108606"/>
                          <a:pt x="56542" y="114465"/>
                        </a:cubicBezTo>
                        <a:cubicBezTo>
                          <a:pt x="55316" y="118689"/>
                          <a:pt x="54498" y="123048"/>
                          <a:pt x="53817" y="127408"/>
                        </a:cubicBezTo>
                        <a:lnTo>
                          <a:pt x="52046" y="123321"/>
                        </a:lnTo>
                        <a:cubicBezTo>
                          <a:pt x="47958" y="128498"/>
                          <a:pt x="49321" y="135855"/>
                          <a:pt x="45642" y="133539"/>
                        </a:cubicBezTo>
                        <a:cubicBezTo>
                          <a:pt x="44552" y="129316"/>
                          <a:pt x="48503" y="124956"/>
                          <a:pt x="47413" y="120596"/>
                        </a:cubicBezTo>
                        <a:lnTo>
                          <a:pt x="44144" y="123730"/>
                        </a:lnTo>
                        <a:cubicBezTo>
                          <a:pt x="43871" y="115010"/>
                          <a:pt x="49185" y="121958"/>
                          <a:pt x="51092" y="112557"/>
                        </a:cubicBezTo>
                        <a:cubicBezTo>
                          <a:pt x="46187" y="113784"/>
                          <a:pt x="51228" y="111740"/>
                          <a:pt x="51092" y="107108"/>
                        </a:cubicBezTo>
                        <a:cubicBezTo>
                          <a:pt x="49185" y="107925"/>
                          <a:pt x="47277" y="111604"/>
                          <a:pt x="45506" y="114465"/>
                        </a:cubicBezTo>
                        <a:cubicBezTo>
                          <a:pt x="43871" y="117326"/>
                          <a:pt x="42100" y="119506"/>
                          <a:pt x="40056" y="116781"/>
                        </a:cubicBezTo>
                        <a:cubicBezTo>
                          <a:pt x="39647" y="110786"/>
                          <a:pt x="54498" y="105881"/>
                          <a:pt x="52454" y="97025"/>
                        </a:cubicBezTo>
                        <a:lnTo>
                          <a:pt x="52863" y="97707"/>
                        </a:lnTo>
                        <a:cubicBezTo>
                          <a:pt x="58586" y="89941"/>
                          <a:pt x="58040" y="85308"/>
                          <a:pt x="58313" y="80948"/>
                        </a:cubicBezTo>
                        <a:cubicBezTo>
                          <a:pt x="62400" y="78632"/>
                          <a:pt x="63490" y="72229"/>
                          <a:pt x="66488" y="68550"/>
                        </a:cubicBezTo>
                        <a:lnTo>
                          <a:pt x="67850" y="69776"/>
                        </a:lnTo>
                        <a:lnTo>
                          <a:pt x="71529" y="64326"/>
                        </a:lnTo>
                        <a:cubicBezTo>
                          <a:pt x="71938" y="68823"/>
                          <a:pt x="66352" y="70049"/>
                          <a:pt x="63218" y="74681"/>
                        </a:cubicBezTo>
                        <a:lnTo>
                          <a:pt x="66215" y="76180"/>
                        </a:lnTo>
                        <a:cubicBezTo>
                          <a:pt x="59403" y="78905"/>
                          <a:pt x="61719" y="85989"/>
                          <a:pt x="61311" y="91575"/>
                        </a:cubicBezTo>
                        <a:cubicBezTo>
                          <a:pt x="62945" y="84082"/>
                          <a:pt x="73436" y="76044"/>
                          <a:pt x="69758" y="70866"/>
                        </a:cubicBezTo>
                        <a:lnTo>
                          <a:pt x="75208" y="69640"/>
                        </a:lnTo>
                        <a:lnTo>
                          <a:pt x="75616" y="67188"/>
                        </a:lnTo>
                        <a:cubicBezTo>
                          <a:pt x="79703" y="66370"/>
                          <a:pt x="80385" y="71547"/>
                          <a:pt x="76979" y="76725"/>
                        </a:cubicBezTo>
                        <a:cubicBezTo>
                          <a:pt x="75616" y="76997"/>
                          <a:pt x="74935" y="77133"/>
                          <a:pt x="74662" y="76452"/>
                        </a:cubicBezTo>
                        <a:cubicBezTo>
                          <a:pt x="73845" y="79586"/>
                          <a:pt x="74254" y="83128"/>
                          <a:pt x="69758" y="88306"/>
                        </a:cubicBezTo>
                        <a:lnTo>
                          <a:pt x="70439" y="84218"/>
                        </a:lnTo>
                        <a:cubicBezTo>
                          <a:pt x="65261" y="91167"/>
                          <a:pt x="61583" y="98115"/>
                          <a:pt x="63081" y="102475"/>
                        </a:cubicBezTo>
                        <a:cubicBezTo>
                          <a:pt x="70984" y="93074"/>
                          <a:pt x="78069" y="83673"/>
                          <a:pt x="85698" y="74953"/>
                        </a:cubicBezTo>
                        <a:cubicBezTo>
                          <a:pt x="82292" y="67460"/>
                          <a:pt x="81883" y="61193"/>
                          <a:pt x="78341" y="55062"/>
                        </a:cubicBezTo>
                        <a:cubicBezTo>
                          <a:pt x="83518" y="48249"/>
                          <a:pt x="91148" y="39257"/>
                          <a:pt x="99051" y="36805"/>
                        </a:cubicBezTo>
                        <a:lnTo>
                          <a:pt x="99323" y="38303"/>
                        </a:lnTo>
                        <a:cubicBezTo>
                          <a:pt x="102593" y="36668"/>
                          <a:pt x="105045" y="34352"/>
                          <a:pt x="106817" y="31900"/>
                        </a:cubicBezTo>
                        <a:cubicBezTo>
                          <a:pt x="110904" y="31082"/>
                          <a:pt x="106817" y="36532"/>
                          <a:pt x="109678" y="35715"/>
                        </a:cubicBezTo>
                        <a:cubicBezTo>
                          <a:pt x="112266" y="32581"/>
                          <a:pt x="115400" y="29720"/>
                          <a:pt x="118534" y="26995"/>
                        </a:cubicBezTo>
                        <a:cubicBezTo>
                          <a:pt x="119487" y="29992"/>
                          <a:pt x="110904" y="35579"/>
                          <a:pt x="107498" y="38848"/>
                        </a:cubicBezTo>
                        <a:cubicBezTo>
                          <a:pt x="108043" y="38031"/>
                          <a:pt x="109133" y="36532"/>
                          <a:pt x="108452" y="36532"/>
                        </a:cubicBezTo>
                        <a:cubicBezTo>
                          <a:pt x="103138" y="38985"/>
                          <a:pt x="98233" y="49339"/>
                          <a:pt x="93737" y="47704"/>
                        </a:cubicBezTo>
                        <a:cubicBezTo>
                          <a:pt x="92238" y="50157"/>
                          <a:pt x="95508" y="41301"/>
                          <a:pt x="88560" y="47568"/>
                        </a:cubicBezTo>
                        <a:cubicBezTo>
                          <a:pt x="82837" y="50566"/>
                          <a:pt x="84336" y="54925"/>
                          <a:pt x="84745" y="56424"/>
                        </a:cubicBezTo>
                        <a:cubicBezTo>
                          <a:pt x="85971" y="57787"/>
                          <a:pt x="93328" y="51655"/>
                          <a:pt x="92375" y="55470"/>
                        </a:cubicBezTo>
                        <a:cubicBezTo>
                          <a:pt x="95644" y="52201"/>
                          <a:pt x="95236" y="48930"/>
                          <a:pt x="101094" y="46478"/>
                        </a:cubicBezTo>
                        <a:cubicBezTo>
                          <a:pt x="97416" y="49476"/>
                          <a:pt x="95644" y="56697"/>
                          <a:pt x="91966" y="56288"/>
                        </a:cubicBezTo>
                        <a:cubicBezTo>
                          <a:pt x="87742" y="65008"/>
                          <a:pt x="94827" y="69912"/>
                          <a:pt x="98097" y="67460"/>
                        </a:cubicBezTo>
                        <a:cubicBezTo>
                          <a:pt x="95508" y="66234"/>
                          <a:pt x="107361" y="54108"/>
                          <a:pt x="96734" y="59558"/>
                        </a:cubicBezTo>
                        <a:cubicBezTo>
                          <a:pt x="97961" y="53290"/>
                          <a:pt x="105590" y="47023"/>
                          <a:pt x="109950" y="41165"/>
                        </a:cubicBezTo>
                        <a:lnTo>
                          <a:pt x="109950" y="41846"/>
                        </a:lnTo>
                        <a:cubicBezTo>
                          <a:pt x="112266" y="39802"/>
                          <a:pt x="114310" y="37759"/>
                          <a:pt x="116626" y="35851"/>
                        </a:cubicBezTo>
                        <a:cubicBezTo>
                          <a:pt x="116081" y="37213"/>
                          <a:pt x="114446" y="39530"/>
                          <a:pt x="115400" y="41028"/>
                        </a:cubicBezTo>
                        <a:cubicBezTo>
                          <a:pt x="117580" y="37213"/>
                          <a:pt x="120441" y="33944"/>
                          <a:pt x="123030" y="30265"/>
                        </a:cubicBezTo>
                        <a:cubicBezTo>
                          <a:pt x="118806" y="36668"/>
                          <a:pt x="127935" y="29856"/>
                          <a:pt x="131341" y="29584"/>
                        </a:cubicBezTo>
                        <a:cubicBezTo>
                          <a:pt x="131068" y="26586"/>
                          <a:pt x="134338" y="22226"/>
                          <a:pt x="129569" y="23316"/>
                        </a:cubicBezTo>
                        <a:cubicBezTo>
                          <a:pt x="123983" y="24406"/>
                          <a:pt x="127662" y="26178"/>
                          <a:pt x="123711" y="28902"/>
                        </a:cubicBezTo>
                        <a:lnTo>
                          <a:pt x="127389" y="21545"/>
                        </a:lnTo>
                        <a:lnTo>
                          <a:pt x="128071" y="21545"/>
                        </a:lnTo>
                        <a:cubicBezTo>
                          <a:pt x="128752" y="19910"/>
                          <a:pt x="129297" y="18003"/>
                          <a:pt x="130115" y="16368"/>
                        </a:cubicBezTo>
                        <a:cubicBezTo>
                          <a:pt x="138970" y="12417"/>
                          <a:pt x="130115" y="25496"/>
                          <a:pt x="139652" y="17185"/>
                        </a:cubicBezTo>
                        <a:lnTo>
                          <a:pt x="136109" y="13507"/>
                        </a:lnTo>
                        <a:cubicBezTo>
                          <a:pt x="142785" y="10646"/>
                          <a:pt x="150960" y="8602"/>
                          <a:pt x="158862" y="7512"/>
                        </a:cubicBezTo>
                        <a:cubicBezTo>
                          <a:pt x="166492" y="6013"/>
                          <a:pt x="173577" y="4923"/>
                          <a:pt x="178482" y="3016"/>
                        </a:cubicBezTo>
                        <a:cubicBezTo>
                          <a:pt x="176302" y="6286"/>
                          <a:pt x="176166" y="10782"/>
                          <a:pt x="180389" y="12689"/>
                        </a:cubicBezTo>
                        <a:cubicBezTo>
                          <a:pt x="176029" y="12417"/>
                          <a:pt x="167991" y="14869"/>
                          <a:pt x="162541" y="17321"/>
                        </a:cubicBezTo>
                        <a:cubicBezTo>
                          <a:pt x="161179" y="17049"/>
                          <a:pt x="167854" y="9147"/>
                          <a:pt x="174803" y="8874"/>
                        </a:cubicBezTo>
                        <a:cubicBezTo>
                          <a:pt x="169353" y="1517"/>
                          <a:pt x="160225" y="18411"/>
                          <a:pt x="156955" y="10918"/>
                        </a:cubicBezTo>
                        <a:cubicBezTo>
                          <a:pt x="139652" y="14324"/>
                          <a:pt x="148371" y="22908"/>
                          <a:pt x="133384" y="24406"/>
                        </a:cubicBezTo>
                        <a:cubicBezTo>
                          <a:pt x="134883" y="27540"/>
                          <a:pt x="130796" y="27949"/>
                          <a:pt x="131749" y="31082"/>
                        </a:cubicBezTo>
                        <a:cubicBezTo>
                          <a:pt x="137744" y="33944"/>
                          <a:pt x="147963" y="22499"/>
                          <a:pt x="157227" y="21136"/>
                        </a:cubicBezTo>
                        <a:cubicBezTo>
                          <a:pt x="156546" y="21681"/>
                          <a:pt x="155047" y="22771"/>
                          <a:pt x="154911" y="23453"/>
                        </a:cubicBezTo>
                        <a:cubicBezTo>
                          <a:pt x="161315" y="22363"/>
                          <a:pt x="163495" y="20864"/>
                          <a:pt x="167310" y="18139"/>
                        </a:cubicBezTo>
                        <a:lnTo>
                          <a:pt x="166628" y="17867"/>
                        </a:lnTo>
                        <a:cubicBezTo>
                          <a:pt x="173168" y="12144"/>
                          <a:pt x="171942" y="18684"/>
                          <a:pt x="176711" y="19365"/>
                        </a:cubicBezTo>
                        <a:cubicBezTo>
                          <a:pt x="178346" y="18548"/>
                          <a:pt x="184749" y="18275"/>
                          <a:pt x="183250" y="15959"/>
                        </a:cubicBezTo>
                        <a:lnTo>
                          <a:pt x="191834" y="17730"/>
                        </a:lnTo>
                        <a:lnTo>
                          <a:pt x="190880" y="13779"/>
                        </a:lnTo>
                        <a:cubicBezTo>
                          <a:pt x="195512" y="12689"/>
                          <a:pt x="196739" y="15550"/>
                          <a:pt x="200826" y="12689"/>
                        </a:cubicBezTo>
                        <a:lnTo>
                          <a:pt x="200826" y="9147"/>
                        </a:lnTo>
                        <a:cubicBezTo>
                          <a:pt x="196739" y="9147"/>
                          <a:pt x="192651" y="8738"/>
                          <a:pt x="188700" y="9147"/>
                        </a:cubicBezTo>
                        <a:cubicBezTo>
                          <a:pt x="194559" y="6967"/>
                          <a:pt x="189790" y="5196"/>
                          <a:pt x="196603" y="3969"/>
                        </a:cubicBezTo>
                        <a:cubicBezTo>
                          <a:pt x="189382" y="8466"/>
                          <a:pt x="202189" y="5604"/>
                          <a:pt x="203142" y="8874"/>
                        </a:cubicBezTo>
                        <a:lnTo>
                          <a:pt x="207911" y="6558"/>
                        </a:lnTo>
                        <a:lnTo>
                          <a:pt x="206685" y="7648"/>
                        </a:lnTo>
                        <a:cubicBezTo>
                          <a:pt x="210636" y="9419"/>
                          <a:pt x="211181" y="5877"/>
                          <a:pt x="215813" y="6558"/>
                        </a:cubicBezTo>
                        <a:cubicBezTo>
                          <a:pt x="210499" y="4378"/>
                          <a:pt x="206685" y="2335"/>
                          <a:pt x="200009" y="5332"/>
                        </a:cubicBezTo>
                        <a:cubicBezTo>
                          <a:pt x="204777" y="3016"/>
                          <a:pt x="214996" y="18"/>
                          <a:pt x="217448" y="291"/>
                        </a:cubicBezTo>
                        <a:cubicBezTo>
                          <a:pt x="222898" y="-935"/>
                          <a:pt x="226576" y="2062"/>
                          <a:pt x="231481" y="2879"/>
                        </a:cubicBezTo>
                        <a:cubicBezTo>
                          <a:pt x="221808" y="3697"/>
                          <a:pt x="233661" y="13915"/>
                          <a:pt x="215541" y="10237"/>
                        </a:cubicBezTo>
                        <a:cubicBezTo>
                          <a:pt x="215949" y="9556"/>
                          <a:pt x="217312" y="9828"/>
                          <a:pt x="217993" y="10237"/>
                        </a:cubicBezTo>
                        <a:cubicBezTo>
                          <a:pt x="215677" y="5196"/>
                          <a:pt x="206821" y="10646"/>
                          <a:pt x="203142" y="12689"/>
                        </a:cubicBezTo>
                        <a:cubicBezTo>
                          <a:pt x="204232" y="15278"/>
                          <a:pt x="200417" y="16231"/>
                          <a:pt x="207230" y="17185"/>
                        </a:cubicBezTo>
                        <a:cubicBezTo>
                          <a:pt x="204913" y="15823"/>
                          <a:pt x="212816" y="10509"/>
                          <a:pt x="219492" y="13370"/>
                        </a:cubicBezTo>
                        <a:lnTo>
                          <a:pt x="218129" y="18957"/>
                        </a:lnTo>
                        <a:lnTo>
                          <a:pt x="227258" y="20183"/>
                        </a:lnTo>
                        <a:lnTo>
                          <a:pt x="226440" y="20455"/>
                        </a:lnTo>
                        <a:cubicBezTo>
                          <a:pt x="227939" y="22363"/>
                          <a:pt x="230391" y="22363"/>
                          <a:pt x="233253" y="22226"/>
                        </a:cubicBezTo>
                        <a:cubicBezTo>
                          <a:pt x="235977" y="22363"/>
                          <a:pt x="239248" y="22363"/>
                          <a:pt x="242109" y="24134"/>
                        </a:cubicBezTo>
                        <a:cubicBezTo>
                          <a:pt x="244561" y="23725"/>
                          <a:pt x="250011" y="24406"/>
                          <a:pt x="253962" y="24951"/>
                        </a:cubicBezTo>
                        <a:cubicBezTo>
                          <a:pt x="257913" y="25632"/>
                          <a:pt x="260638" y="25360"/>
                          <a:pt x="257913" y="21409"/>
                        </a:cubicBezTo>
                        <a:cubicBezTo>
                          <a:pt x="262273" y="26722"/>
                          <a:pt x="268677" y="23589"/>
                          <a:pt x="274808" y="25496"/>
                        </a:cubicBezTo>
                        <a:cubicBezTo>
                          <a:pt x="272764" y="23589"/>
                          <a:pt x="270448" y="22090"/>
                          <a:pt x="268132" y="20591"/>
                        </a:cubicBezTo>
                        <a:cubicBezTo>
                          <a:pt x="278759" y="19910"/>
                          <a:pt x="274944" y="21681"/>
                          <a:pt x="284754" y="18957"/>
                        </a:cubicBezTo>
                        <a:cubicBezTo>
                          <a:pt x="284754" y="20728"/>
                          <a:pt x="285843" y="22635"/>
                          <a:pt x="283800" y="23453"/>
                        </a:cubicBezTo>
                        <a:cubicBezTo>
                          <a:pt x="286661" y="24951"/>
                          <a:pt x="289931" y="26586"/>
                          <a:pt x="293201" y="28358"/>
                        </a:cubicBezTo>
                        <a:cubicBezTo>
                          <a:pt x="296335" y="30265"/>
                          <a:pt x="299468" y="32308"/>
                          <a:pt x="302465" y="34216"/>
                        </a:cubicBezTo>
                        <a:cubicBezTo>
                          <a:pt x="308733" y="37622"/>
                          <a:pt x="314319" y="40892"/>
                          <a:pt x="318542" y="41437"/>
                        </a:cubicBezTo>
                        <a:cubicBezTo>
                          <a:pt x="325627" y="47296"/>
                          <a:pt x="322630" y="52882"/>
                          <a:pt x="333121" y="59558"/>
                        </a:cubicBezTo>
                        <a:cubicBezTo>
                          <a:pt x="335573" y="60784"/>
                          <a:pt x="335301" y="54381"/>
                          <a:pt x="340206" y="61193"/>
                        </a:cubicBezTo>
                        <a:cubicBezTo>
                          <a:pt x="340206" y="61874"/>
                          <a:pt x="331622" y="58740"/>
                          <a:pt x="338434" y="64735"/>
                        </a:cubicBezTo>
                        <a:cubicBezTo>
                          <a:pt x="346200" y="66370"/>
                          <a:pt x="346609" y="77542"/>
                          <a:pt x="354920" y="81357"/>
                        </a:cubicBezTo>
                        <a:cubicBezTo>
                          <a:pt x="356283" y="85853"/>
                          <a:pt x="361051" y="91575"/>
                          <a:pt x="357372" y="92257"/>
                        </a:cubicBezTo>
                        <a:cubicBezTo>
                          <a:pt x="354239" y="86126"/>
                          <a:pt x="347563" y="79041"/>
                          <a:pt x="345247" y="79177"/>
                        </a:cubicBezTo>
                        <a:cubicBezTo>
                          <a:pt x="347427" y="78632"/>
                          <a:pt x="343612" y="74136"/>
                          <a:pt x="348108" y="76997"/>
                        </a:cubicBezTo>
                        <a:cubicBezTo>
                          <a:pt x="343067" y="67460"/>
                          <a:pt x="342385" y="73182"/>
                          <a:pt x="337072" y="65280"/>
                        </a:cubicBezTo>
                        <a:cubicBezTo>
                          <a:pt x="335709" y="65825"/>
                          <a:pt x="337753" y="71275"/>
                          <a:pt x="339933" y="71956"/>
                        </a:cubicBezTo>
                        <a:cubicBezTo>
                          <a:pt x="336800" y="74817"/>
                          <a:pt x="325491" y="60784"/>
                          <a:pt x="327399" y="70321"/>
                        </a:cubicBezTo>
                        <a:cubicBezTo>
                          <a:pt x="334075" y="76997"/>
                          <a:pt x="342794" y="73182"/>
                          <a:pt x="344702" y="82720"/>
                        </a:cubicBezTo>
                        <a:cubicBezTo>
                          <a:pt x="340342" y="82038"/>
                          <a:pt x="338707" y="76452"/>
                          <a:pt x="332303" y="76588"/>
                        </a:cubicBezTo>
                        <a:lnTo>
                          <a:pt x="335301" y="82992"/>
                        </a:lnTo>
                        <a:lnTo>
                          <a:pt x="341023" y="84491"/>
                        </a:lnTo>
                        <a:lnTo>
                          <a:pt x="340342" y="84763"/>
                        </a:lnTo>
                        <a:cubicBezTo>
                          <a:pt x="344838" y="96480"/>
                          <a:pt x="350833" y="90486"/>
                          <a:pt x="359280" y="97979"/>
                        </a:cubicBezTo>
                        <a:cubicBezTo>
                          <a:pt x="358326" y="90894"/>
                          <a:pt x="366910" y="94573"/>
                          <a:pt x="365684" y="89532"/>
                        </a:cubicBezTo>
                        <a:cubicBezTo>
                          <a:pt x="370725" y="95390"/>
                          <a:pt x="373041" y="100568"/>
                          <a:pt x="368953" y="103020"/>
                        </a:cubicBezTo>
                        <a:cubicBezTo>
                          <a:pt x="358326" y="93347"/>
                          <a:pt x="364457" y="104791"/>
                          <a:pt x="353422" y="97162"/>
                        </a:cubicBezTo>
                        <a:cubicBezTo>
                          <a:pt x="353149" y="99750"/>
                          <a:pt x="346200" y="98796"/>
                          <a:pt x="349879" y="104928"/>
                        </a:cubicBezTo>
                        <a:cubicBezTo>
                          <a:pt x="357372" y="109696"/>
                          <a:pt x="351786" y="100704"/>
                          <a:pt x="357645" y="106699"/>
                        </a:cubicBezTo>
                        <a:cubicBezTo>
                          <a:pt x="357645" y="107380"/>
                          <a:pt x="357372" y="108061"/>
                          <a:pt x="356691" y="108061"/>
                        </a:cubicBezTo>
                        <a:cubicBezTo>
                          <a:pt x="360643" y="109969"/>
                          <a:pt x="358190" y="112285"/>
                          <a:pt x="362822" y="114874"/>
                        </a:cubicBezTo>
                        <a:lnTo>
                          <a:pt x="361460" y="114465"/>
                        </a:lnTo>
                        <a:cubicBezTo>
                          <a:pt x="361732" y="120732"/>
                          <a:pt x="367455" y="118143"/>
                          <a:pt x="367046" y="123866"/>
                        </a:cubicBezTo>
                        <a:cubicBezTo>
                          <a:pt x="369226" y="120459"/>
                          <a:pt x="370997" y="125501"/>
                          <a:pt x="374267" y="127272"/>
                        </a:cubicBezTo>
                        <a:cubicBezTo>
                          <a:pt x="373313" y="122231"/>
                          <a:pt x="376720" y="117326"/>
                          <a:pt x="371133" y="108742"/>
                        </a:cubicBezTo>
                        <a:cubicBezTo>
                          <a:pt x="368136" y="109151"/>
                          <a:pt x="367182" y="110514"/>
                          <a:pt x="364049" y="107653"/>
                        </a:cubicBezTo>
                        <a:lnTo>
                          <a:pt x="367591" y="113102"/>
                        </a:lnTo>
                        <a:cubicBezTo>
                          <a:pt x="366501" y="112149"/>
                          <a:pt x="365411" y="111604"/>
                          <a:pt x="364185" y="110786"/>
                        </a:cubicBezTo>
                        <a:lnTo>
                          <a:pt x="362277" y="104791"/>
                        </a:lnTo>
                        <a:cubicBezTo>
                          <a:pt x="368000" y="110514"/>
                          <a:pt x="368681" y="105881"/>
                          <a:pt x="372768" y="107380"/>
                        </a:cubicBezTo>
                        <a:cubicBezTo>
                          <a:pt x="375493" y="114329"/>
                          <a:pt x="376447" y="112285"/>
                          <a:pt x="378082" y="116781"/>
                        </a:cubicBezTo>
                        <a:cubicBezTo>
                          <a:pt x="374403" y="118280"/>
                          <a:pt x="378082" y="132586"/>
                          <a:pt x="379035" y="140896"/>
                        </a:cubicBezTo>
                        <a:cubicBezTo>
                          <a:pt x="378763" y="139670"/>
                          <a:pt x="377809" y="138308"/>
                          <a:pt x="377673" y="137354"/>
                        </a:cubicBezTo>
                        <a:cubicBezTo>
                          <a:pt x="372768" y="133131"/>
                          <a:pt x="376447" y="142395"/>
                          <a:pt x="375357" y="142940"/>
                        </a:cubicBezTo>
                        <a:lnTo>
                          <a:pt x="378763" y="146074"/>
                        </a:lnTo>
                        <a:cubicBezTo>
                          <a:pt x="378763" y="146074"/>
                          <a:pt x="376992" y="144711"/>
                          <a:pt x="377128" y="146619"/>
                        </a:cubicBezTo>
                        <a:cubicBezTo>
                          <a:pt x="379853" y="151660"/>
                          <a:pt x="383532" y="149889"/>
                          <a:pt x="386256" y="155202"/>
                        </a:cubicBezTo>
                        <a:cubicBezTo>
                          <a:pt x="384349" y="156292"/>
                          <a:pt x="379444" y="152886"/>
                          <a:pt x="379581" y="156701"/>
                        </a:cubicBezTo>
                        <a:cubicBezTo>
                          <a:pt x="378218" y="158472"/>
                          <a:pt x="374812" y="163650"/>
                          <a:pt x="378491" y="170189"/>
                        </a:cubicBezTo>
                        <a:cubicBezTo>
                          <a:pt x="379444" y="170462"/>
                          <a:pt x="380398" y="172097"/>
                          <a:pt x="381352" y="174140"/>
                        </a:cubicBezTo>
                        <a:cubicBezTo>
                          <a:pt x="381215" y="173868"/>
                          <a:pt x="380943" y="173459"/>
                          <a:pt x="380807" y="173459"/>
                        </a:cubicBezTo>
                        <a:lnTo>
                          <a:pt x="379853" y="178773"/>
                        </a:lnTo>
                        <a:cubicBezTo>
                          <a:pt x="375085" y="175776"/>
                          <a:pt x="379308" y="170189"/>
                          <a:pt x="374403" y="167328"/>
                        </a:cubicBezTo>
                        <a:lnTo>
                          <a:pt x="370861" y="168145"/>
                        </a:lnTo>
                        <a:cubicBezTo>
                          <a:pt x="370043" y="165012"/>
                          <a:pt x="366910" y="161606"/>
                          <a:pt x="364457" y="160380"/>
                        </a:cubicBezTo>
                        <a:cubicBezTo>
                          <a:pt x="365547" y="165012"/>
                          <a:pt x="366910" y="165693"/>
                          <a:pt x="369090" y="170598"/>
                        </a:cubicBezTo>
                        <a:cubicBezTo>
                          <a:pt x="367046" y="171960"/>
                          <a:pt x="364457" y="168963"/>
                          <a:pt x="364049" y="168418"/>
                        </a:cubicBezTo>
                        <a:lnTo>
                          <a:pt x="366228" y="168418"/>
                        </a:lnTo>
                        <a:cubicBezTo>
                          <a:pt x="367046" y="161470"/>
                          <a:pt x="359689" y="160788"/>
                          <a:pt x="357645" y="153295"/>
                        </a:cubicBezTo>
                        <a:cubicBezTo>
                          <a:pt x="357372" y="152069"/>
                          <a:pt x="357918" y="152750"/>
                          <a:pt x="358599" y="152750"/>
                        </a:cubicBezTo>
                        <a:cubicBezTo>
                          <a:pt x="353149" y="148254"/>
                          <a:pt x="354511" y="140760"/>
                          <a:pt x="347835" y="137218"/>
                        </a:cubicBezTo>
                        <a:lnTo>
                          <a:pt x="350424" y="138172"/>
                        </a:lnTo>
                        <a:cubicBezTo>
                          <a:pt x="347427" y="134902"/>
                          <a:pt x="340069" y="129724"/>
                          <a:pt x="333257" y="124683"/>
                        </a:cubicBezTo>
                        <a:lnTo>
                          <a:pt x="332031" y="125365"/>
                        </a:lnTo>
                        <a:cubicBezTo>
                          <a:pt x="331758" y="126591"/>
                          <a:pt x="330396" y="124002"/>
                          <a:pt x="329987" y="122367"/>
                        </a:cubicBezTo>
                        <a:lnTo>
                          <a:pt x="329987" y="122367"/>
                        </a:lnTo>
                        <a:cubicBezTo>
                          <a:pt x="326308" y="120051"/>
                          <a:pt x="322902" y="118007"/>
                          <a:pt x="320178" y="116372"/>
                        </a:cubicBezTo>
                        <a:cubicBezTo>
                          <a:pt x="320041" y="117598"/>
                          <a:pt x="320178" y="119097"/>
                          <a:pt x="320722" y="120323"/>
                        </a:cubicBezTo>
                        <a:cubicBezTo>
                          <a:pt x="322766" y="120323"/>
                          <a:pt x="325627" y="126727"/>
                          <a:pt x="328216" y="123866"/>
                        </a:cubicBezTo>
                        <a:cubicBezTo>
                          <a:pt x="327943" y="127817"/>
                          <a:pt x="333393" y="130678"/>
                          <a:pt x="333393" y="133539"/>
                        </a:cubicBezTo>
                        <a:cubicBezTo>
                          <a:pt x="333393" y="128498"/>
                          <a:pt x="338026" y="134357"/>
                          <a:pt x="340206" y="134084"/>
                        </a:cubicBezTo>
                        <a:cubicBezTo>
                          <a:pt x="338979" y="136400"/>
                          <a:pt x="343476" y="139943"/>
                          <a:pt x="340206" y="140760"/>
                        </a:cubicBezTo>
                        <a:cubicBezTo>
                          <a:pt x="339797" y="141987"/>
                          <a:pt x="341159" y="137763"/>
                          <a:pt x="338570" y="137081"/>
                        </a:cubicBezTo>
                        <a:cubicBezTo>
                          <a:pt x="333802" y="134357"/>
                          <a:pt x="340069" y="145801"/>
                          <a:pt x="335028" y="141987"/>
                        </a:cubicBezTo>
                        <a:cubicBezTo>
                          <a:pt x="340069" y="147436"/>
                          <a:pt x="343476" y="156292"/>
                          <a:pt x="348653" y="162423"/>
                        </a:cubicBezTo>
                        <a:lnTo>
                          <a:pt x="348380" y="157927"/>
                        </a:lnTo>
                        <a:cubicBezTo>
                          <a:pt x="349198" y="161197"/>
                          <a:pt x="352604" y="168554"/>
                          <a:pt x="351378" y="169508"/>
                        </a:cubicBezTo>
                        <a:cubicBezTo>
                          <a:pt x="350151" y="167328"/>
                          <a:pt x="349198" y="164603"/>
                          <a:pt x="347427" y="161742"/>
                        </a:cubicBezTo>
                        <a:cubicBezTo>
                          <a:pt x="344021" y="162832"/>
                          <a:pt x="350151" y="168827"/>
                          <a:pt x="348108" y="169917"/>
                        </a:cubicBezTo>
                        <a:cubicBezTo>
                          <a:pt x="351242" y="172097"/>
                          <a:pt x="353694" y="174549"/>
                          <a:pt x="356555" y="177002"/>
                        </a:cubicBezTo>
                        <a:lnTo>
                          <a:pt x="355601" y="172914"/>
                        </a:lnTo>
                        <a:cubicBezTo>
                          <a:pt x="358326" y="174822"/>
                          <a:pt x="358326" y="183814"/>
                          <a:pt x="359416" y="190081"/>
                        </a:cubicBezTo>
                        <a:cubicBezTo>
                          <a:pt x="353830" y="187765"/>
                          <a:pt x="356691" y="180953"/>
                          <a:pt x="353012" y="175094"/>
                        </a:cubicBezTo>
                        <a:cubicBezTo>
                          <a:pt x="349879" y="171007"/>
                          <a:pt x="349334" y="179318"/>
                          <a:pt x="346882" y="175366"/>
                        </a:cubicBezTo>
                        <a:cubicBezTo>
                          <a:pt x="346064" y="176865"/>
                          <a:pt x="347018" y="179590"/>
                          <a:pt x="348653" y="180544"/>
                        </a:cubicBezTo>
                        <a:lnTo>
                          <a:pt x="348244" y="182452"/>
                        </a:lnTo>
                        <a:cubicBezTo>
                          <a:pt x="343067" y="179863"/>
                          <a:pt x="341432" y="171279"/>
                          <a:pt x="335573" y="167328"/>
                        </a:cubicBezTo>
                        <a:cubicBezTo>
                          <a:pt x="336254" y="167601"/>
                          <a:pt x="336800" y="167873"/>
                          <a:pt x="337344" y="167873"/>
                        </a:cubicBezTo>
                        <a:cubicBezTo>
                          <a:pt x="337344" y="163241"/>
                          <a:pt x="335982" y="158745"/>
                          <a:pt x="332848" y="155475"/>
                        </a:cubicBezTo>
                        <a:cubicBezTo>
                          <a:pt x="332576" y="158063"/>
                          <a:pt x="333802" y="158472"/>
                          <a:pt x="334756" y="159426"/>
                        </a:cubicBezTo>
                        <a:cubicBezTo>
                          <a:pt x="333938" y="159971"/>
                          <a:pt x="331622" y="156565"/>
                          <a:pt x="329851" y="155611"/>
                        </a:cubicBezTo>
                        <a:cubicBezTo>
                          <a:pt x="330396" y="159698"/>
                          <a:pt x="327807" y="157382"/>
                          <a:pt x="328080" y="159835"/>
                        </a:cubicBezTo>
                        <a:cubicBezTo>
                          <a:pt x="326036" y="157927"/>
                          <a:pt x="325491" y="156020"/>
                          <a:pt x="324537" y="153022"/>
                        </a:cubicBezTo>
                        <a:cubicBezTo>
                          <a:pt x="325355" y="150842"/>
                          <a:pt x="327262" y="153159"/>
                          <a:pt x="329033" y="151933"/>
                        </a:cubicBezTo>
                        <a:cubicBezTo>
                          <a:pt x="326445" y="149616"/>
                          <a:pt x="330668" y="145801"/>
                          <a:pt x="326172" y="142804"/>
                        </a:cubicBezTo>
                        <a:cubicBezTo>
                          <a:pt x="328216" y="148799"/>
                          <a:pt x="321131" y="143485"/>
                          <a:pt x="318679" y="142668"/>
                        </a:cubicBezTo>
                        <a:lnTo>
                          <a:pt x="319087" y="143621"/>
                        </a:lnTo>
                        <a:cubicBezTo>
                          <a:pt x="315818" y="143213"/>
                          <a:pt x="315000" y="141987"/>
                          <a:pt x="316363" y="139534"/>
                        </a:cubicBezTo>
                        <a:cubicBezTo>
                          <a:pt x="318542" y="141169"/>
                          <a:pt x="319087" y="143621"/>
                          <a:pt x="320995" y="141714"/>
                        </a:cubicBezTo>
                        <a:cubicBezTo>
                          <a:pt x="320041" y="140352"/>
                          <a:pt x="319087" y="138989"/>
                          <a:pt x="317453" y="137763"/>
                        </a:cubicBezTo>
                        <a:lnTo>
                          <a:pt x="319905" y="138308"/>
                        </a:lnTo>
                        <a:lnTo>
                          <a:pt x="315273" y="131496"/>
                        </a:lnTo>
                        <a:cubicBezTo>
                          <a:pt x="312548" y="131632"/>
                          <a:pt x="308597" y="131768"/>
                          <a:pt x="305190" y="132858"/>
                        </a:cubicBezTo>
                        <a:cubicBezTo>
                          <a:pt x="305872" y="130133"/>
                          <a:pt x="302874" y="129043"/>
                          <a:pt x="301239" y="128090"/>
                        </a:cubicBezTo>
                        <a:lnTo>
                          <a:pt x="302465" y="128090"/>
                        </a:lnTo>
                        <a:cubicBezTo>
                          <a:pt x="302329" y="124002"/>
                          <a:pt x="295789" y="119370"/>
                          <a:pt x="293882" y="120187"/>
                        </a:cubicBezTo>
                        <a:cubicBezTo>
                          <a:pt x="293473" y="116917"/>
                          <a:pt x="315681" y="125365"/>
                          <a:pt x="302329" y="112830"/>
                        </a:cubicBezTo>
                        <a:cubicBezTo>
                          <a:pt x="297833" y="107653"/>
                          <a:pt x="294699" y="113920"/>
                          <a:pt x="290476" y="112830"/>
                        </a:cubicBezTo>
                        <a:cubicBezTo>
                          <a:pt x="290476" y="112830"/>
                          <a:pt x="291157" y="112557"/>
                          <a:pt x="291157" y="112012"/>
                        </a:cubicBezTo>
                        <a:cubicBezTo>
                          <a:pt x="289386" y="109696"/>
                          <a:pt x="287478" y="111331"/>
                          <a:pt x="285026" y="110514"/>
                        </a:cubicBezTo>
                        <a:cubicBezTo>
                          <a:pt x="285571" y="112421"/>
                          <a:pt x="287206" y="114056"/>
                          <a:pt x="288432" y="113920"/>
                        </a:cubicBezTo>
                        <a:cubicBezTo>
                          <a:pt x="285843" y="115282"/>
                          <a:pt x="284345" y="109832"/>
                          <a:pt x="281347" y="109969"/>
                        </a:cubicBezTo>
                        <a:cubicBezTo>
                          <a:pt x="286252" y="108742"/>
                          <a:pt x="278622" y="105064"/>
                          <a:pt x="281620" y="104928"/>
                        </a:cubicBezTo>
                        <a:cubicBezTo>
                          <a:pt x="279167" y="99342"/>
                          <a:pt x="272219" y="98388"/>
                          <a:pt x="268268" y="99205"/>
                        </a:cubicBezTo>
                        <a:cubicBezTo>
                          <a:pt x="268268" y="92938"/>
                          <a:pt x="262545" y="96616"/>
                          <a:pt x="259003" y="91439"/>
                        </a:cubicBezTo>
                        <a:cubicBezTo>
                          <a:pt x="259684" y="92120"/>
                          <a:pt x="261456" y="92257"/>
                          <a:pt x="262273" y="93347"/>
                        </a:cubicBezTo>
                        <a:cubicBezTo>
                          <a:pt x="266905" y="92257"/>
                          <a:pt x="257913" y="88578"/>
                          <a:pt x="263908" y="88714"/>
                        </a:cubicBezTo>
                        <a:cubicBezTo>
                          <a:pt x="262682" y="88578"/>
                          <a:pt x="262954" y="90213"/>
                          <a:pt x="264180" y="90349"/>
                        </a:cubicBezTo>
                        <a:cubicBezTo>
                          <a:pt x="266088" y="91031"/>
                          <a:pt x="268540" y="90894"/>
                          <a:pt x="268949" y="89259"/>
                        </a:cubicBezTo>
                        <a:lnTo>
                          <a:pt x="266224" y="84082"/>
                        </a:lnTo>
                        <a:lnTo>
                          <a:pt x="268132" y="84354"/>
                        </a:lnTo>
                        <a:cubicBezTo>
                          <a:pt x="266633" y="81766"/>
                          <a:pt x="264998" y="79041"/>
                          <a:pt x="263227" y="76861"/>
                        </a:cubicBezTo>
                        <a:cubicBezTo>
                          <a:pt x="262682" y="77406"/>
                          <a:pt x="263091" y="78496"/>
                          <a:pt x="263227" y="79041"/>
                        </a:cubicBezTo>
                        <a:cubicBezTo>
                          <a:pt x="255733" y="73182"/>
                          <a:pt x="244970" y="71684"/>
                          <a:pt x="237476" y="69367"/>
                        </a:cubicBezTo>
                        <a:cubicBezTo>
                          <a:pt x="235569" y="73864"/>
                          <a:pt x="230936" y="74000"/>
                          <a:pt x="225759" y="73591"/>
                        </a:cubicBezTo>
                        <a:cubicBezTo>
                          <a:pt x="220582" y="74000"/>
                          <a:pt x="214859" y="73319"/>
                          <a:pt x="211998" y="76588"/>
                        </a:cubicBezTo>
                        <a:cubicBezTo>
                          <a:pt x="213497" y="73727"/>
                          <a:pt x="214451" y="68959"/>
                          <a:pt x="213361" y="66915"/>
                        </a:cubicBezTo>
                        <a:cubicBezTo>
                          <a:pt x="214723" y="66506"/>
                          <a:pt x="217857" y="62964"/>
                          <a:pt x="221127" y="63918"/>
                        </a:cubicBezTo>
                        <a:cubicBezTo>
                          <a:pt x="221535" y="65416"/>
                          <a:pt x="225350" y="67460"/>
                          <a:pt x="222626" y="69095"/>
                        </a:cubicBezTo>
                        <a:cubicBezTo>
                          <a:pt x="231618" y="68550"/>
                          <a:pt x="221808" y="64871"/>
                          <a:pt x="224806" y="61465"/>
                        </a:cubicBezTo>
                        <a:cubicBezTo>
                          <a:pt x="214178" y="61465"/>
                          <a:pt x="208320" y="67596"/>
                          <a:pt x="202597" y="70185"/>
                        </a:cubicBezTo>
                        <a:lnTo>
                          <a:pt x="202325" y="69095"/>
                        </a:lnTo>
                        <a:cubicBezTo>
                          <a:pt x="200826" y="69776"/>
                          <a:pt x="199464" y="70866"/>
                          <a:pt x="198101" y="71820"/>
                        </a:cubicBezTo>
                        <a:cubicBezTo>
                          <a:pt x="201780" y="71684"/>
                          <a:pt x="202325" y="77133"/>
                          <a:pt x="197556" y="76180"/>
                        </a:cubicBezTo>
                        <a:lnTo>
                          <a:pt x="198101" y="75771"/>
                        </a:lnTo>
                        <a:cubicBezTo>
                          <a:pt x="195104" y="74272"/>
                          <a:pt x="190063" y="77270"/>
                          <a:pt x="186248" y="78496"/>
                        </a:cubicBezTo>
                        <a:lnTo>
                          <a:pt x="184613" y="82311"/>
                        </a:lnTo>
                        <a:cubicBezTo>
                          <a:pt x="180662" y="83265"/>
                          <a:pt x="178482" y="77815"/>
                          <a:pt x="175893" y="74953"/>
                        </a:cubicBezTo>
                        <a:cubicBezTo>
                          <a:pt x="169353" y="77542"/>
                          <a:pt x="167582" y="83401"/>
                          <a:pt x="164993" y="88033"/>
                        </a:cubicBezTo>
                        <a:cubicBezTo>
                          <a:pt x="161996" y="86943"/>
                          <a:pt x="152868" y="91848"/>
                          <a:pt x="155865" y="86398"/>
                        </a:cubicBezTo>
                        <a:cubicBezTo>
                          <a:pt x="151505" y="91575"/>
                          <a:pt x="160906" y="102067"/>
                          <a:pt x="148099" y="102203"/>
                        </a:cubicBezTo>
                        <a:lnTo>
                          <a:pt x="148644" y="98660"/>
                        </a:lnTo>
                        <a:cubicBezTo>
                          <a:pt x="140605" y="105200"/>
                          <a:pt x="134610" y="119233"/>
                          <a:pt x="129706" y="121277"/>
                        </a:cubicBezTo>
                        <a:cubicBezTo>
                          <a:pt x="127662" y="117053"/>
                          <a:pt x="123711" y="117871"/>
                          <a:pt x="119351" y="119915"/>
                        </a:cubicBezTo>
                        <a:cubicBezTo>
                          <a:pt x="115264" y="121958"/>
                          <a:pt x="110495" y="124819"/>
                          <a:pt x="106408" y="123185"/>
                        </a:cubicBezTo>
                        <a:cubicBezTo>
                          <a:pt x="108315" y="123866"/>
                          <a:pt x="106408" y="127680"/>
                          <a:pt x="106953" y="128771"/>
                        </a:cubicBezTo>
                        <a:cubicBezTo>
                          <a:pt x="105590" y="129043"/>
                          <a:pt x="103955" y="129860"/>
                          <a:pt x="104637" y="132177"/>
                        </a:cubicBezTo>
                        <a:cubicBezTo>
                          <a:pt x="108315" y="129316"/>
                          <a:pt x="110632" y="139398"/>
                          <a:pt x="111994" y="130678"/>
                        </a:cubicBezTo>
                        <a:cubicBezTo>
                          <a:pt x="114719" y="137490"/>
                          <a:pt x="116081" y="144166"/>
                          <a:pt x="111721" y="151523"/>
                        </a:cubicBezTo>
                        <a:lnTo>
                          <a:pt x="108588" y="149753"/>
                        </a:lnTo>
                        <a:cubicBezTo>
                          <a:pt x="109814" y="147845"/>
                          <a:pt x="111585" y="146074"/>
                          <a:pt x="112947" y="144302"/>
                        </a:cubicBezTo>
                        <a:cubicBezTo>
                          <a:pt x="110223" y="143621"/>
                          <a:pt x="112266" y="140624"/>
                          <a:pt x="111994" y="138717"/>
                        </a:cubicBezTo>
                        <a:cubicBezTo>
                          <a:pt x="103546" y="149208"/>
                          <a:pt x="105590" y="132858"/>
                          <a:pt x="99187" y="145256"/>
                        </a:cubicBezTo>
                        <a:cubicBezTo>
                          <a:pt x="100685" y="147573"/>
                          <a:pt x="100140" y="146346"/>
                          <a:pt x="99459" y="150025"/>
                        </a:cubicBezTo>
                        <a:cubicBezTo>
                          <a:pt x="100140" y="148390"/>
                          <a:pt x="97961" y="147028"/>
                          <a:pt x="96734" y="149480"/>
                        </a:cubicBezTo>
                        <a:lnTo>
                          <a:pt x="98233" y="153159"/>
                        </a:lnTo>
                        <a:cubicBezTo>
                          <a:pt x="90739" y="155066"/>
                          <a:pt x="98233" y="144030"/>
                          <a:pt x="92647" y="146074"/>
                        </a:cubicBezTo>
                        <a:cubicBezTo>
                          <a:pt x="92238" y="139670"/>
                          <a:pt x="96325" y="130542"/>
                          <a:pt x="91284" y="129724"/>
                        </a:cubicBezTo>
                        <a:cubicBezTo>
                          <a:pt x="84881" y="137081"/>
                          <a:pt x="94555" y="141169"/>
                          <a:pt x="88560" y="148799"/>
                        </a:cubicBezTo>
                        <a:lnTo>
                          <a:pt x="86380" y="148799"/>
                        </a:lnTo>
                        <a:cubicBezTo>
                          <a:pt x="86107" y="152614"/>
                          <a:pt x="88832" y="154385"/>
                          <a:pt x="89786" y="156701"/>
                        </a:cubicBezTo>
                        <a:cubicBezTo>
                          <a:pt x="88696" y="156429"/>
                          <a:pt x="87606" y="156701"/>
                          <a:pt x="86516" y="158745"/>
                        </a:cubicBezTo>
                        <a:cubicBezTo>
                          <a:pt x="88832" y="165830"/>
                          <a:pt x="88287" y="169508"/>
                          <a:pt x="91284" y="175912"/>
                        </a:cubicBezTo>
                        <a:cubicBezTo>
                          <a:pt x="92647" y="162151"/>
                          <a:pt x="98097" y="166375"/>
                          <a:pt x="100958" y="152886"/>
                        </a:cubicBezTo>
                        <a:cubicBezTo>
                          <a:pt x="101367" y="155475"/>
                          <a:pt x="98233" y="164467"/>
                          <a:pt x="102865" y="166919"/>
                        </a:cubicBezTo>
                        <a:lnTo>
                          <a:pt x="99596" y="165421"/>
                        </a:lnTo>
                        <a:cubicBezTo>
                          <a:pt x="99868" y="170189"/>
                          <a:pt x="100004" y="174822"/>
                          <a:pt x="97007" y="179590"/>
                        </a:cubicBezTo>
                        <a:cubicBezTo>
                          <a:pt x="96598" y="178228"/>
                          <a:pt x="96462" y="177138"/>
                          <a:pt x="96189" y="175776"/>
                        </a:cubicBezTo>
                        <a:cubicBezTo>
                          <a:pt x="96189" y="183269"/>
                          <a:pt x="87470" y="185994"/>
                          <a:pt x="91557" y="193079"/>
                        </a:cubicBezTo>
                        <a:cubicBezTo>
                          <a:pt x="92375" y="191171"/>
                          <a:pt x="92783" y="189536"/>
                          <a:pt x="92647" y="188310"/>
                        </a:cubicBezTo>
                        <a:cubicBezTo>
                          <a:pt x="93056" y="192261"/>
                          <a:pt x="91557" y="196757"/>
                          <a:pt x="90331" y="200708"/>
                        </a:cubicBezTo>
                        <a:lnTo>
                          <a:pt x="94555" y="209973"/>
                        </a:lnTo>
                        <a:cubicBezTo>
                          <a:pt x="92783" y="209564"/>
                          <a:pt x="91693" y="214742"/>
                          <a:pt x="89377" y="211744"/>
                        </a:cubicBezTo>
                        <a:cubicBezTo>
                          <a:pt x="85971" y="217467"/>
                          <a:pt x="90876" y="221009"/>
                          <a:pt x="91421" y="224551"/>
                        </a:cubicBezTo>
                        <a:cubicBezTo>
                          <a:pt x="86924" y="230274"/>
                          <a:pt x="90331" y="219102"/>
                          <a:pt x="85562" y="217739"/>
                        </a:cubicBezTo>
                        <a:cubicBezTo>
                          <a:pt x="82565" y="226186"/>
                          <a:pt x="83655" y="235724"/>
                          <a:pt x="86788" y="240628"/>
                        </a:cubicBezTo>
                        <a:cubicBezTo>
                          <a:pt x="87606" y="238857"/>
                          <a:pt x="88287" y="238040"/>
                          <a:pt x="89104" y="238176"/>
                        </a:cubicBezTo>
                        <a:cubicBezTo>
                          <a:pt x="88015" y="238448"/>
                          <a:pt x="88151" y="241854"/>
                          <a:pt x="88015" y="243762"/>
                        </a:cubicBezTo>
                        <a:lnTo>
                          <a:pt x="90331" y="245125"/>
                        </a:lnTo>
                        <a:cubicBezTo>
                          <a:pt x="88560" y="248258"/>
                          <a:pt x="87197" y="247849"/>
                          <a:pt x="85562" y="245125"/>
                        </a:cubicBezTo>
                        <a:cubicBezTo>
                          <a:pt x="84881" y="248258"/>
                          <a:pt x="89650" y="251801"/>
                          <a:pt x="86380" y="255070"/>
                        </a:cubicBezTo>
                        <a:cubicBezTo>
                          <a:pt x="83110" y="249893"/>
                          <a:pt x="85835" y="243081"/>
                          <a:pt x="84336" y="240220"/>
                        </a:cubicBezTo>
                        <a:cubicBezTo>
                          <a:pt x="85971" y="251255"/>
                          <a:pt x="77251" y="251528"/>
                          <a:pt x="80521" y="265834"/>
                        </a:cubicBezTo>
                        <a:cubicBezTo>
                          <a:pt x="79431" y="266106"/>
                          <a:pt x="77115" y="263790"/>
                          <a:pt x="77251" y="266651"/>
                        </a:cubicBezTo>
                        <a:cubicBezTo>
                          <a:pt x="78750" y="273055"/>
                          <a:pt x="82292" y="267877"/>
                          <a:pt x="85017" y="269649"/>
                        </a:cubicBezTo>
                        <a:cubicBezTo>
                          <a:pt x="82837" y="265016"/>
                          <a:pt x="84609" y="262564"/>
                          <a:pt x="87333" y="259567"/>
                        </a:cubicBezTo>
                        <a:lnTo>
                          <a:pt x="89241" y="260793"/>
                        </a:lnTo>
                        <a:cubicBezTo>
                          <a:pt x="88287" y="261065"/>
                          <a:pt x="88287" y="264063"/>
                          <a:pt x="87333" y="265016"/>
                        </a:cubicBezTo>
                        <a:lnTo>
                          <a:pt x="91148" y="265562"/>
                        </a:lnTo>
                        <a:cubicBezTo>
                          <a:pt x="86788" y="265562"/>
                          <a:pt x="84200" y="270603"/>
                          <a:pt x="86243" y="274281"/>
                        </a:cubicBezTo>
                        <a:cubicBezTo>
                          <a:pt x="88832" y="270194"/>
                          <a:pt x="88832" y="271148"/>
                          <a:pt x="93601" y="269649"/>
                        </a:cubicBezTo>
                        <a:cubicBezTo>
                          <a:pt x="98778" y="274281"/>
                          <a:pt x="89786" y="276052"/>
                          <a:pt x="95372" y="281093"/>
                        </a:cubicBezTo>
                        <a:cubicBezTo>
                          <a:pt x="94010" y="280821"/>
                          <a:pt x="92375" y="275916"/>
                          <a:pt x="91830" y="280412"/>
                        </a:cubicBezTo>
                        <a:cubicBezTo>
                          <a:pt x="92102" y="284091"/>
                          <a:pt x="95236" y="283137"/>
                          <a:pt x="96871" y="285181"/>
                        </a:cubicBezTo>
                        <a:cubicBezTo>
                          <a:pt x="92783" y="283137"/>
                          <a:pt x="90331" y="284227"/>
                          <a:pt x="85835" y="281775"/>
                        </a:cubicBezTo>
                        <a:cubicBezTo>
                          <a:pt x="84609" y="275235"/>
                          <a:pt x="85562" y="279050"/>
                          <a:pt x="83246" y="272783"/>
                        </a:cubicBezTo>
                        <a:lnTo>
                          <a:pt x="80930" y="278641"/>
                        </a:lnTo>
                        <a:cubicBezTo>
                          <a:pt x="79703" y="272919"/>
                          <a:pt x="76434" y="274963"/>
                          <a:pt x="74935" y="274554"/>
                        </a:cubicBezTo>
                        <a:cubicBezTo>
                          <a:pt x="72619" y="285045"/>
                          <a:pt x="80930" y="281366"/>
                          <a:pt x="81202" y="287769"/>
                        </a:cubicBezTo>
                        <a:cubicBezTo>
                          <a:pt x="84200" y="290358"/>
                          <a:pt x="80521" y="281911"/>
                          <a:pt x="84063" y="286134"/>
                        </a:cubicBezTo>
                        <a:cubicBezTo>
                          <a:pt x="84745" y="291993"/>
                          <a:pt x="86652" y="287088"/>
                          <a:pt x="89377" y="293083"/>
                        </a:cubicBezTo>
                        <a:lnTo>
                          <a:pt x="87606" y="292402"/>
                        </a:lnTo>
                        <a:cubicBezTo>
                          <a:pt x="85971" y="294718"/>
                          <a:pt x="88832" y="296217"/>
                          <a:pt x="89650" y="298397"/>
                        </a:cubicBezTo>
                        <a:cubicBezTo>
                          <a:pt x="91284" y="300440"/>
                          <a:pt x="100822" y="293083"/>
                          <a:pt x="103683" y="302484"/>
                        </a:cubicBezTo>
                        <a:cubicBezTo>
                          <a:pt x="102593" y="302348"/>
                          <a:pt x="101912" y="302212"/>
                          <a:pt x="101503" y="302484"/>
                        </a:cubicBezTo>
                        <a:cubicBezTo>
                          <a:pt x="90876" y="301939"/>
                          <a:pt x="80521" y="300849"/>
                          <a:pt x="70030" y="299350"/>
                        </a:cubicBezTo>
                        <a:cubicBezTo>
                          <a:pt x="70984" y="305073"/>
                          <a:pt x="72619" y="310931"/>
                          <a:pt x="73981" y="317198"/>
                        </a:cubicBezTo>
                        <a:cubicBezTo>
                          <a:pt x="75071" y="323602"/>
                          <a:pt x="76842" y="329870"/>
                          <a:pt x="78341" y="336545"/>
                        </a:cubicBezTo>
                        <a:cubicBezTo>
                          <a:pt x="73981" y="341723"/>
                          <a:pt x="70439" y="329188"/>
                          <a:pt x="68259" y="330823"/>
                        </a:cubicBezTo>
                        <a:cubicBezTo>
                          <a:pt x="67850" y="328779"/>
                          <a:pt x="67578" y="326599"/>
                          <a:pt x="67441" y="324556"/>
                        </a:cubicBezTo>
                        <a:cubicBezTo>
                          <a:pt x="69621" y="324283"/>
                          <a:pt x="72619" y="336545"/>
                          <a:pt x="74662" y="329870"/>
                        </a:cubicBezTo>
                        <a:cubicBezTo>
                          <a:pt x="69349" y="320196"/>
                          <a:pt x="70984" y="314610"/>
                          <a:pt x="63354" y="305890"/>
                        </a:cubicBezTo>
                        <a:cubicBezTo>
                          <a:pt x="58177" y="310522"/>
                          <a:pt x="67987" y="318834"/>
                          <a:pt x="65534" y="326736"/>
                        </a:cubicBezTo>
                        <a:cubicBezTo>
                          <a:pt x="65125" y="323875"/>
                          <a:pt x="63763" y="321695"/>
                          <a:pt x="62400" y="319651"/>
                        </a:cubicBezTo>
                        <a:cubicBezTo>
                          <a:pt x="63218" y="326191"/>
                          <a:pt x="64853" y="333003"/>
                          <a:pt x="66760" y="340360"/>
                        </a:cubicBezTo>
                        <a:lnTo>
                          <a:pt x="68668" y="341450"/>
                        </a:lnTo>
                        <a:cubicBezTo>
                          <a:pt x="67441" y="336545"/>
                          <a:pt x="66760" y="333139"/>
                          <a:pt x="66760" y="332594"/>
                        </a:cubicBezTo>
                        <a:cubicBezTo>
                          <a:pt x="68668" y="338998"/>
                          <a:pt x="73573" y="342949"/>
                          <a:pt x="77660" y="341723"/>
                        </a:cubicBezTo>
                        <a:lnTo>
                          <a:pt x="77388" y="340633"/>
                        </a:lnTo>
                        <a:lnTo>
                          <a:pt x="79431" y="342268"/>
                        </a:lnTo>
                        <a:lnTo>
                          <a:pt x="80521" y="346628"/>
                        </a:lnTo>
                        <a:close/>
                        <a:moveTo>
                          <a:pt x="365002" y="290358"/>
                        </a:moveTo>
                        <a:cubicBezTo>
                          <a:pt x="365002" y="290358"/>
                          <a:pt x="365684" y="291175"/>
                          <a:pt x="366228" y="291585"/>
                        </a:cubicBezTo>
                        <a:cubicBezTo>
                          <a:pt x="365684" y="291312"/>
                          <a:pt x="365275" y="291448"/>
                          <a:pt x="365002" y="290358"/>
                        </a:cubicBezTo>
                        <a:close/>
                        <a:moveTo>
                          <a:pt x="47005" y="221826"/>
                        </a:moveTo>
                        <a:cubicBezTo>
                          <a:pt x="45506" y="230683"/>
                          <a:pt x="44144" y="239811"/>
                          <a:pt x="43462" y="248667"/>
                        </a:cubicBezTo>
                        <a:cubicBezTo>
                          <a:pt x="52318" y="232862"/>
                          <a:pt x="59267" y="223325"/>
                          <a:pt x="58177" y="248122"/>
                        </a:cubicBezTo>
                        <a:lnTo>
                          <a:pt x="58858" y="249757"/>
                        </a:lnTo>
                        <a:cubicBezTo>
                          <a:pt x="59675" y="246487"/>
                          <a:pt x="60220" y="240901"/>
                          <a:pt x="59812" y="235587"/>
                        </a:cubicBezTo>
                        <a:cubicBezTo>
                          <a:pt x="56678" y="231364"/>
                          <a:pt x="47141" y="216104"/>
                          <a:pt x="46323" y="216104"/>
                        </a:cubicBezTo>
                        <a:cubicBezTo>
                          <a:pt x="43735" y="217467"/>
                          <a:pt x="46051" y="220055"/>
                          <a:pt x="44961" y="222917"/>
                        </a:cubicBezTo>
                        <a:lnTo>
                          <a:pt x="47005" y="221963"/>
                        </a:lnTo>
                        <a:close/>
                        <a:moveTo>
                          <a:pt x="61855" y="217058"/>
                        </a:moveTo>
                        <a:cubicBezTo>
                          <a:pt x="63354" y="212425"/>
                          <a:pt x="61311" y="213243"/>
                          <a:pt x="59812" y="212289"/>
                        </a:cubicBezTo>
                        <a:lnTo>
                          <a:pt x="59812" y="217467"/>
                        </a:lnTo>
                        <a:cubicBezTo>
                          <a:pt x="59812" y="217467"/>
                          <a:pt x="60902" y="216649"/>
                          <a:pt x="61855" y="217058"/>
                        </a:cubicBezTo>
                        <a:close/>
                        <a:moveTo>
                          <a:pt x="58177" y="212289"/>
                        </a:moveTo>
                        <a:cubicBezTo>
                          <a:pt x="58177" y="212289"/>
                          <a:pt x="57904" y="213243"/>
                          <a:pt x="57632" y="213516"/>
                        </a:cubicBezTo>
                        <a:lnTo>
                          <a:pt x="58177" y="212289"/>
                        </a:lnTo>
                        <a:close/>
                        <a:moveTo>
                          <a:pt x="60629" y="308206"/>
                        </a:moveTo>
                        <a:cubicBezTo>
                          <a:pt x="60629" y="308206"/>
                          <a:pt x="60629" y="307934"/>
                          <a:pt x="60493" y="307661"/>
                        </a:cubicBezTo>
                        <a:cubicBezTo>
                          <a:pt x="60493" y="308888"/>
                          <a:pt x="60902" y="309977"/>
                          <a:pt x="61038" y="311204"/>
                        </a:cubicBezTo>
                        <a:cubicBezTo>
                          <a:pt x="61038" y="310659"/>
                          <a:pt x="61038" y="309705"/>
                          <a:pt x="60629" y="308070"/>
                        </a:cubicBezTo>
                        <a:close/>
                        <a:moveTo>
                          <a:pt x="62809" y="297443"/>
                        </a:moveTo>
                        <a:lnTo>
                          <a:pt x="59539" y="296898"/>
                        </a:lnTo>
                        <a:cubicBezTo>
                          <a:pt x="59539" y="297988"/>
                          <a:pt x="59812" y="299078"/>
                          <a:pt x="59812" y="300304"/>
                        </a:cubicBezTo>
                        <a:cubicBezTo>
                          <a:pt x="61174" y="299623"/>
                          <a:pt x="62264" y="299078"/>
                          <a:pt x="62809" y="297443"/>
                        </a:cubicBezTo>
                        <a:close/>
                        <a:moveTo>
                          <a:pt x="68532" y="265153"/>
                        </a:moveTo>
                        <a:cubicBezTo>
                          <a:pt x="64717" y="263518"/>
                          <a:pt x="64308" y="256842"/>
                          <a:pt x="60084" y="256705"/>
                        </a:cubicBezTo>
                        <a:cubicBezTo>
                          <a:pt x="58994" y="256296"/>
                          <a:pt x="58586" y="257795"/>
                          <a:pt x="58313" y="259294"/>
                        </a:cubicBezTo>
                        <a:cubicBezTo>
                          <a:pt x="58313" y="261065"/>
                          <a:pt x="58313" y="262973"/>
                          <a:pt x="58313" y="265016"/>
                        </a:cubicBezTo>
                        <a:cubicBezTo>
                          <a:pt x="58994" y="265016"/>
                          <a:pt x="59539" y="265425"/>
                          <a:pt x="60084" y="265970"/>
                        </a:cubicBezTo>
                        <a:cubicBezTo>
                          <a:pt x="60493" y="263926"/>
                          <a:pt x="61583" y="262564"/>
                          <a:pt x="64172" y="263245"/>
                        </a:cubicBezTo>
                        <a:cubicBezTo>
                          <a:pt x="58586" y="268695"/>
                          <a:pt x="68395" y="267469"/>
                          <a:pt x="67578" y="272783"/>
                        </a:cubicBezTo>
                        <a:cubicBezTo>
                          <a:pt x="70848" y="274145"/>
                          <a:pt x="69758" y="266651"/>
                          <a:pt x="68668" y="265153"/>
                        </a:cubicBezTo>
                        <a:close/>
                        <a:moveTo>
                          <a:pt x="319905" y="98524"/>
                        </a:moveTo>
                        <a:cubicBezTo>
                          <a:pt x="319905" y="98524"/>
                          <a:pt x="319360" y="99887"/>
                          <a:pt x="318951" y="101249"/>
                        </a:cubicBezTo>
                        <a:lnTo>
                          <a:pt x="314864" y="99750"/>
                        </a:lnTo>
                        <a:cubicBezTo>
                          <a:pt x="311458" y="93892"/>
                          <a:pt x="311458" y="85853"/>
                          <a:pt x="303419" y="85445"/>
                        </a:cubicBezTo>
                        <a:cubicBezTo>
                          <a:pt x="302193" y="82583"/>
                          <a:pt x="303010" y="79177"/>
                          <a:pt x="303419" y="76588"/>
                        </a:cubicBezTo>
                        <a:cubicBezTo>
                          <a:pt x="304509" y="77542"/>
                          <a:pt x="305190" y="78768"/>
                          <a:pt x="305872" y="79858"/>
                        </a:cubicBezTo>
                        <a:cubicBezTo>
                          <a:pt x="324128" y="86807"/>
                          <a:pt x="307098" y="91712"/>
                          <a:pt x="320178" y="98660"/>
                        </a:cubicBezTo>
                        <a:close/>
                        <a:moveTo>
                          <a:pt x="258322" y="45933"/>
                        </a:moveTo>
                        <a:cubicBezTo>
                          <a:pt x="259139" y="45933"/>
                          <a:pt x="259684" y="45388"/>
                          <a:pt x="259684" y="45388"/>
                        </a:cubicBezTo>
                        <a:cubicBezTo>
                          <a:pt x="255052" y="45933"/>
                          <a:pt x="250964" y="46342"/>
                          <a:pt x="247286" y="46478"/>
                        </a:cubicBezTo>
                        <a:cubicBezTo>
                          <a:pt x="243471" y="46887"/>
                          <a:pt x="239929" y="47432"/>
                          <a:pt x="236795" y="47432"/>
                        </a:cubicBezTo>
                        <a:cubicBezTo>
                          <a:pt x="230528" y="47432"/>
                          <a:pt x="225350" y="47841"/>
                          <a:pt x="221263" y="47432"/>
                        </a:cubicBezTo>
                        <a:cubicBezTo>
                          <a:pt x="222762" y="50838"/>
                          <a:pt x="229574" y="53154"/>
                          <a:pt x="232571" y="55470"/>
                        </a:cubicBezTo>
                        <a:lnTo>
                          <a:pt x="229165" y="58468"/>
                        </a:lnTo>
                        <a:cubicBezTo>
                          <a:pt x="228756" y="57378"/>
                          <a:pt x="228212" y="56424"/>
                          <a:pt x="227803" y="55470"/>
                        </a:cubicBezTo>
                        <a:lnTo>
                          <a:pt x="222489" y="58331"/>
                        </a:lnTo>
                        <a:cubicBezTo>
                          <a:pt x="223715" y="60920"/>
                          <a:pt x="227667" y="60239"/>
                          <a:pt x="229847" y="62828"/>
                        </a:cubicBezTo>
                        <a:cubicBezTo>
                          <a:pt x="230119" y="62146"/>
                          <a:pt x="238975" y="59694"/>
                          <a:pt x="242109" y="58059"/>
                        </a:cubicBezTo>
                        <a:lnTo>
                          <a:pt x="235705" y="54381"/>
                        </a:lnTo>
                        <a:cubicBezTo>
                          <a:pt x="237476" y="55607"/>
                          <a:pt x="246741" y="56697"/>
                          <a:pt x="250556" y="57378"/>
                        </a:cubicBezTo>
                        <a:cubicBezTo>
                          <a:pt x="251237" y="55743"/>
                          <a:pt x="245651" y="50974"/>
                          <a:pt x="243743" y="54517"/>
                        </a:cubicBezTo>
                        <a:cubicBezTo>
                          <a:pt x="243743" y="51519"/>
                          <a:pt x="250964" y="54108"/>
                          <a:pt x="247150" y="49748"/>
                        </a:cubicBezTo>
                        <a:cubicBezTo>
                          <a:pt x="253553" y="48930"/>
                          <a:pt x="262137" y="53835"/>
                          <a:pt x="265271" y="57242"/>
                        </a:cubicBezTo>
                        <a:lnTo>
                          <a:pt x="264180" y="61602"/>
                        </a:lnTo>
                        <a:cubicBezTo>
                          <a:pt x="267587" y="65144"/>
                          <a:pt x="269358" y="58059"/>
                          <a:pt x="273309" y="62828"/>
                        </a:cubicBezTo>
                        <a:cubicBezTo>
                          <a:pt x="266769" y="60784"/>
                          <a:pt x="272083" y="67596"/>
                          <a:pt x="267178" y="65689"/>
                        </a:cubicBezTo>
                        <a:cubicBezTo>
                          <a:pt x="267995" y="67869"/>
                          <a:pt x="265134" y="69912"/>
                          <a:pt x="269903" y="71820"/>
                        </a:cubicBezTo>
                        <a:cubicBezTo>
                          <a:pt x="276442" y="68959"/>
                          <a:pt x="272628" y="77815"/>
                          <a:pt x="278759" y="75498"/>
                        </a:cubicBezTo>
                        <a:cubicBezTo>
                          <a:pt x="279985" y="78496"/>
                          <a:pt x="274399" y="76997"/>
                          <a:pt x="278486" y="80404"/>
                        </a:cubicBezTo>
                        <a:cubicBezTo>
                          <a:pt x="285299" y="80948"/>
                          <a:pt x="286116" y="79450"/>
                          <a:pt x="288977" y="76044"/>
                        </a:cubicBezTo>
                        <a:cubicBezTo>
                          <a:pt x="285026" y="71275"/>
                          <a:pt x="280257" y="76997"/>
                          <a:pt x="276987" y="73455"/>
                        </a:cubicBezTo>
                        <a:cubicBezTo>
                          <a:pt x="280939" y="73046"/>
                          <a:pt x="285162" y="72501"/>
                          <a:pt x="289114" y="72501"/>
                        </a:cubicBezTo>
                        <a:cubicBezTo>
                          <a:pt x="288296" y="70457"/>
                          <a:pt x="287070" y="69776"/>
                          <a:pt x="285980" y="69367"/>
                        </a:cubicBezTo>
                        <a:cubicBezTo>
                          <a:pt x="288023" y="70049"/>
                          <a:pt x="289931" y="70185"/>
                          <a:pt x="291975" y="69912"/>
                        </a:cubicBezTo>
                        <a:cubicBezTo>
                          <a:pt x="293201" y="69776"/>
                          <a:pt x="294155" y="69640"/>
                          <a:pt x="295108" y="69640"/>
                        </a:cubicBezTo>
                        <a:cubicBezTo>
                          <a:pt x="290612" y="65825"/>
                          <a:pt x="285980" y="63373"/>
                          <a:pt x="286252" y="61329"/>
                        </a:cubicBezTo>
                        <a:lnTo>
                          <a:pt x="288023" y="59967"/>
                        </a:lnTo>
                        <a:cubicBezTo>
                          <a:pt x="287206" y="57242"/>
                          <a:pt x="283391" y="56697"/>
                          <a:pt x="281347" y="57105"/>
                        </a:cubicBezTo>
                        <a:cubicBezTo>
                          <a:pt x="276715" y="54381"/>
                          <a:pt x="270448" y="55198"/>
                          <a:pt x="270584" y="52064"/>
                        </a:cubicBezTo>
                        <a:lnTo>
                          <a:pt x="273309" y="51247"/>
                        </a:lnTo>
                        <a:cubicBezTo>
                          <a:pt x="266905" y="49203"/>
                          <a:pt x="266497" y="48386"/>
                          <a:pt x="258458" y="45933"/>
                        </a:cubicBezTo>
                        <a:close/>
                        <a:moveTo>
                          <a:pt x="74390" y="125910"/>
                        </a:moveTo>
                        <a:cubicBezTo>
                          <a:pt x="78750" y="125910"/>
                          <a:pt x="82974" y="125910"/>
                          <a:pt x="86924" y="124002"/>
                        </a:cubicBezTo>
                        <a:cubicBezTo>
                          <a:pt x="90876" y="121958"/>
                          <a:pt x="94827" y="118007"/>
                          <a:pt x="99596" y="110514"/>
                        </a:cubicBezTo>
                        <a:lnTo>
                          <a:pt x="99187" y="112012"/>
                        </a:lnTo>
                        <a:cubicBezTo>
                          <a:pt x="107770" y="107653"/>
                          <a:pt x="105045" y="94164"/>
                          <a:pt x="116490" y="89668"/>
                        </a:cubicBezTo>
                        <a:cubicBezTo>
                          <a:pt x="114719" y="95254"/>
                          <a:pt x="114991" y="95254"/>
                          <a:pt x="116081" y="103701"/>
                        </a:cubicBezTo>
                        <a:lnTo>
                          <a:pt x="117988" y="98115"/>
                        </a:lnTo>
                        <a:cubicBezTo>
                          <a:pt x="120033" y="101930"/>
                          <a:pt x="121940" y="96616"/>
                          <a:pt x="125074" y="94028"/>
                        </a:cubicBezTo>
                        <a:lnTo>
                          <a:pt x="126027" y="99887"/>
                        </a:lnTo>
                        <a:cubicBezTo>
                          <a:pt x="123166" y="100295"/>
                          <a:pt x="119079" y="104791"/>
                          <a:pt x="120033" y="105336"/>
                        </a:cubicBezTo>
                        <a:cubicBezTo>
                          <a:pt x="120714" y="103974"/>
                          <a:pt x="109814" y="107244"/>
                          <a:pt x="108043" y="112421"/>
                        </a:cubicBezTo>
                        <a:cubicBezTo>
                          <a:pt x="110767" y="113784"/>
                          <a:pt x="116762" y="104928"/>
                          <a:pt x="117853" y="112012"/>
                        </a:cubicBezTo>
                        <a:cubicBezTo>
                          <a:pt x="118806" y="107380"/>
                          <a:pt x="121667" y="109151"/>
                          <a:pt x="123575" y="105200"/>
                        </a:cubicBezTo>
                        <a:cubicBezTo>
                          <a:pt x="122621" y="109832"/>
                          <a:pt x="126300" y="109015"/>
                          <a:pt x="126163" y="112830"/>
                        </a:cubicBezTo>
                        <a:lnTo>
                          <a:pt x="129706" y="106971"/>
                        </a:lnTo>
                        <a:cubicBezTo>
                          <a:pt x="130660" y="107653"/>
                          <a:pt x="125210" y="116100"/>
                          <a:pt x="131749" y="114601"/>
                        </a:cubicBezTo>
                        <a:cubicBezTo>
                          <a:pt x="132022" y="111195"/>
                          <a:pt x="138562" y="108061"/>
                          <a:pt x="136109" y="105473"/>
                        </a:cubicBezTo>
                        <a:lnTo>
                          <a:pt x="137063" y="106154"/>
                        </a:lnTo>
                        <a:cubicBezTo>
                          <a:pt x="141150" y="103429"/>
                          <a:pt x="135156" y="100976"/>
                          <a:pt x="140878" y="98252"/>
                        </a:cubicBezTo>
                        <a:cubicBezTo>
                          <a:pt x="139788" y="96889"/>
                          <a:pt x="138017" y="96753"/>
                          <a:pt x="136655" y="98524"/>
                        </a:cubicBezTo>
                        <a:cubicBezTo>
                          <a:pt x="135837" y="100431"/>
                          <a:pt x="137336" y="102475"/>
                          <a:pt x="134883" y="105336"/>
                        </a:cubicBezTo>
                        <a:cubicBezTo>
                          <a:pt x="131613" y="104519"/>
                          <a:pt x="138425" y="102475"/>
                          <a:pt x="133248" y="100840"/>
                        </a:cubicBezTo>
                        <a:cubicBezTo>
                          <a:pt x="130523" y="100023"/>
                          <a:pt x="127389" y="109424"/>
                          <a:pt x="125482" y="103701"/>
                        </a:cubicBezTo>
                        <a:cubicBezTo>
                          <a:pt x="126845" y="102611"/>
                          <a:pt x="128343" y="101658"/>
                          <a:pt x="129706" y="100568"/>
                        </a:cubicBezTo>
                        <a:cubicBezTo>
                          <a:pt x="127254" y="97979"/>
                          <a:pt x="130115" y="95390"/>
                          <a:pt x="128071" y="93347"/>
                        </a:cubicBezTo>
                        <a:cubicBezTo>
                          <a:pt x="129706" y="90213"/>
                          <a:pt x="134338" y="90758"/>
                          <a:pt x="135019" y="86534"/>
                        </a:cubicBezTo>
                        <a:cubicBezTo>
                          <a:pt x="134610" y="83946"/>
                          <a:pt x="129978" y="82038"/>
                          <a:pt x="135701" y="79994"/>
                        </a:cubicBezTo>
                        <a:cubicBezTo>
                          <a:pt x="142241" y="81085"/>
                          <a:pt x="152186" y="73591"/>
                          <a:pt x="156001" y="70457"/>
                        </a:cubicBezTo>
                        <a:cubicBezTo>
                          <a:pt x="156819" y="68959"/>
                          <a:pt x="157772" y="67869"/>
                          <a:pt x="158726" y="66506"/>
                        </a:cubicBezTo>
                        <a:cubicBezTo>
                          <a:pt x="157227" y="64463"/>
                          <a:pt x="151778" y="70730"/>
                          <a:pt x="152731" y="66779"/>
                        </a:cubicBezTo>
                        <a:cubicBezTo>
                          <a:pt x="154503" y="65280"/>
                          <a:pt x="156410" y="64054"/>
                          <a:pt x="158318" y="62828"/>
                        </a:cubicBezTo>
                        <a:lnTo>
                          <a:pt x="158318" y="64326"/>
                        </a:lnTo>
                        <a:cubicBezTo>
                          <a:pt x="160633" y="63645"/>
                          <a:pt x="161996" y="61329"/>
                          <a:pt x="163631" y="59830"/>
                        </a:cubicBezTo>
                        <a:cubicBezTo>
                          <a:pt x="162813" y="63100"/>
                          <a:pt x="157909" y="64190"/>
                          <a:pt x="160498" y="67188"/>
                        </a:cubicBezTo>
                        <a:cubicBezTo>
                          <a:pt x="163631" y="66506"/>
                          <a:pt x="164585" y="67596"/>
                          <a:pt x="166765" y="65825"/>
                        </a:cubicBezTo>
                        <a:cubicBezTo>
                          <a:pt x="166356" y="66370"/>
                          <a:pt x="165947" y="66915"/>
                          <a:pt x="166220" y="67324"/>
                        </a:cubicBezTo>
                        <a:cubicBezTo>
                          <a:pt x="172351" y="66234"/>
                          <a:pt x="170034" y="60920"/>
                          <a:pt x="171125" y="59285"/>
                        </a:cubicBezTo>
                        <a:cubicBezTo>
                          <a:pt x="175621" y="52609"/>
                          <a:pt x="163359" y="57242"/>
                          <a:pt x="162677" y="53699"/>
                        </a:cubicBezTo>
                        <a:cubicBezTo>
                          <a:pt x="168400" y="50157"/>
                          <a:pt x="174667" y="47977"/>
                          <a:pt x="180798" y="45116"/>
                        </a:cubicBezTo>
                        <a:cubicBezTo>
                          <a:pt x="179435" y="46887"/>
                          <a:pt x="178209" y="48522"/>
                          <a:pt x="179163" y="49748"/>
                        </a:cubicBezTo>
                        <a:cubicBezTo>
                          <a:pt x="184204" y="50021"/>
                          <a:pt x="179981" y="52201"/>
                          <a:pt x="186384" y="50702"/>
                        </a:cubicBezTo>
                        <a:cubicBezTo>
                          <a:pt x="184749" y="45933"/>
                          <a:pt x="194014" y="45797"/>
                          <a:pt x="198374" y="42254"/>
                        </a:cubicBezTo>
                        <a:cubicBezTo>
                          <a:pt x="200963" y="44298"/>
                          <a:pt x="201371" y="44434"/>
                          <a:pt x="196466" y="45116"/>
                        </a:cubicBezTo>
                        <a:cubicBezTo>
                          <a:pt x="197420" y="48113"/>
                          <a:pt x="203687" y="46614"/>
                          <a:pt x="206004" y="46751"/>
                        </a:cubicBezTo>
                        <a:cubicBezTo>
                          <a:pt x="207230" y="45797"/>
                          <a:pt x="209546" y="45252"/>
                          <a:pt x="211045" y="44434"/>
                        </a:cubicBezTo>
                        <a:cubicBezTo>
                          <a:pt x="209001" y="42936"/>
                          <a:pt x="209818" y="40620"/>
                          <a:pt x="214178" y="39121"/>
                        </a:cubicBezTo>
                        <a:lnTo>
                          <a:pt x="214451" y="38440"/>
                        </a:lnTo>
                        <a:cubicBezTo>
                          <a:pt x="207366" y="37895"/>
                          <a:pt x="195240" y="34625"/>
                          <a:pt x="191289" y="39393"/>
                        </a:cubicBezTo>
                        <a:lnTo>
                          <a:pt x="192243" y="37486"/>
                        </a:lnTo>
                        <a:cubicBezTo>
                          <a:pt x="187747" y="36941"/>
                          <a:pt x="183387" y="39257"/>
                          <a:pt x="179708" y="41028"/>
                        </a:cubicBezTo>
                        <a:cubicBezTo>
                          <a:pt x="176166" y="43345"/>
                          <a:pt x="173168" y="44980"/>
                          <a:pt x="170171" y="42663"/>
                        </a:cubicBezTo>
                        <a:cubicBezTo>
                          <a:pt x="169762" y="40211"/>
                          <a:pt x="168400" y="42663"/>
                          <a:pt x="167310" y="39257"/>
                        </a:cubicBezTo>
                        <a:lnTo>
                          <a:pt x="162132" y="43889"/>
                        </a:lnTo>
                        <a:lnTo>
                          <a:pt x="162813" y="41846"/>
                        </a:lnTo>
                        <a:cubicBezTo>
                          <a:pt x="159544" y="43481"/>
                          <a:pt x="156410" y="45388"/>
                          <a:pt x="153140" y="47160"/>
                        </a:cubicBezTo>
                        <a:lnTo>
                          <a:pt x="153140" y="46478"/>
                        </a:lnTo>
                        <a:cubicBezTo>
                          <a:pt x="149734" y="51519"/>
                          <a:pt x="147554" y="55607"/>
                          <a:pt x="146055" y="59285"/>
                        </a:cubicBezTo>
                        <a:cubicBezTo>
                          <a:pt x="146873" y="60648"/>
                          <a:pt x="147282" y="60920"/>
                          <a:pt x="146600" y="62691"/>
                        </a:cubicBezTo>
                        <a:cubicBezTo>
                          <a:pt x="145647" y="64190"/>
                          <a:pt x="144693" y="64871"/>
                          <a:pt x="143603" y="65280"/>
                        </a:cubicBezTo>
                        <a:lnTo>
                          <a:pt x="143603" y="65280"/>
                        </a:lnTo>
                        <a:cubicBezTo>
                          <a:pt x="143603" y="65280"/>
                          <a:pt x="143603" y="65280"/>
                          <a:pt x="143603" y="65280"/>
                        </a:cubicBezTo>
                        <a:cubicBezTo>
                          <a:pt x="141287" y="66234"/>
                          <a:pt x="138562" y="65144"/>
                          <a:pt x="135428" y="66098"/>
                        </a:cubicBezTo>
                        <a:lnTo>
                          <a:pt x="143330" y="60648"/>
                        </a:lnTo>
                        <a:cubicBezTo>
                          <a:pt x="142649" y="57923"/>
                          <a:pt x="140469" y="56015"/>
                          <a:pt x="135292" y="56969"/>
                        </a:cubicBezTo>
                        <a:cubicBezTo>
                          <a:pt x="136927" y="55879"/>
                          <a:pt x="136518" y="53563"/>
                          <a:pt x="134202" y="54653"/>
                        </a:cubicBezTo>
                        <a:cubicBezTo>
                          <a:pt x="134202" y="55334"/>
                          <a:pt x="129433" y="59558"/>
                          <a:pt x="132703" y="60103"/>
                        </a:cubicBezTo>
                        <a:cubicBezTo>
                          <a:pt x="129161" y="63236"/>
                          <a:pt x="123439" y="65961"/>
                          <a:pt x="117307" y="69367"/>
                        </a:cubicBezTo>
                        <a:cubicBezTo>
                          <a:pt x="111721" y="73319"/>
                          <a:pt x="105590" y="78087"/>
                          <a:pt x="102593" y="85172"/>
                        </a:cubicBezTo>
                        <a:cubicBezTo>
                          <a:pt x="107225" y="75226"/>
                          <a:pt x="94418" y="89123"/>
                          <a:pt x="101367" y="79586"/>
                        </a:cubicBezTo>
                        <a:cubicBezTo>
                          <a:pt x="92783" y="82856"/>
                          <a:pt x="99868" y="87761"/>
                          <a:pt x="94010" y="93483"/>
                        </a:cubicBezTo>
                        <a:cubicBezTo>
                          <a:pt x="92375" y="93074"/>
                          <a:pt x="97007" y="90213"/>
                          <a:pt x="96053" y="86807"/>
                        </a:cubicBezTo>
                        <a:cubicBezTo>
                          <a:pt x="90739" y="91439"/>
                          <a:pt x="88423" y="97025"/>
                          <a:pt x="86788" y="102884"/>
                        </a:cubicBezTo>
                        <a:cubicBezTo>
                          <a:pt x="84881" y="108606"/>
                          <a:pt x="83110" y="113920"/>
                          <a:pt x="79567" y="119233"/>
                        </a:cubicBezTo>
                        <a:lnTo>
                          <a:pt x="76434" y="118007"/>
                        </a:lnTo>
                        <a:cubicBezTo>
                          <a:pt x="75480" y="120323"/>
                          <a:pt x="74526" y="122912"/>
                          <a:pt x="73573" y="125637"/>
                        </a:cubicBezTo>
                        <a:close/>
                        <a:moveTo>
                          <a:pt x="67169" y="150706"/>
                        </a:moveTo>
                        <a:cubicBezTo>
                          <a:pt x="66624" y="153159"/>
                          <a:pt x="66079" y="155611"/>
                          <a:pt x="65670" y="158063"/>
                        </a:cubicBezTo>
                        <a:lnTo>
                          <a:pt x="66079" y="157382"/>
                        </a:lnTo>
                        <a:lnTo>
                          <a:pt x="66079" y="165148"/>
                        </a:lnTo>
                        <a:cubicBezTo>
                          <a:pt x="68804" y="161333"/>
                          <a:pt x="73300" y="159971"/>
                          <a:pt x="72755" y="166238"/>
                        </a:cubicBezTo>
                        <a:cubicBezTo>
                          <a:pt x="71665" y="165284"/>
                          <a:pt x="69485" y="166375"/>
                          <a:pt x="69349" y="164195"/>
                        </a:cubicBezTo>
                        <a:cubicBezTo>
                          <a:pt x="65807" y="167328"/>
                          <a:pt x="61719" y="175639"/>
                          <a:pt x="67033" y="174822"/>
                        </a:cubicBezTo>
                        <a:cubicBezTo>
                          <a:pt x="64717" y="165830"/>
                          <a:pt x="73573" y="174822"/>
                          <a:pt x="72074" y="168010"/>
                        </a:cubicBezTo>
                        <a:cubicBezTo>
                          <a:pt x="73981" y="172097"/>
                          <a:pt x="71938" y="174822"/>
                          <a:pt x="72482" y="178228"/>
                        </a:cubicBezTo>
                        <a:cubicBezTo>
                          <a:pt x="70712" y="174413"/>
                          <a:pt x="66352" y="177138"/>
                          <a:pt x="63763" y="181634"/>
                        </a:cubicBezTo>
                        <a:cubicBezTo>
                          <a:pt x="63763" y="183814"/>
                          <a:pt x="61719" y="189400"/>
                          <a:pt x="62400" y="193215"/>
                        </a:cubicBezTo>
                        <a:cubicBezTo>
                          <a:pt x="65670" y="192670"/>
                          <a:pt x="66760" y="195940"/>
                          <a:pt x="68668" y="190626"/>
                        </a:cubicBezTo>
                        <a:cubicBezTo>
                          <a:pt x="69076" y="192806"/>
                          <a:pt x="69076" y="196076"/>
                          <a:pt x="66760" y="199346"/>
                        </a:cubicBezTo>
                        <a:cubicBezTo>
                          <a:pt x="66488" y="197847"/>
                          <a:pt x="66760" y="195259"/>
                          <a:pt x="65534" y="195259"/>
                        </a:cubicBezTo>
                        <a:cubicBezTo>
                          <a:pt x="62264" y="197030"/>
                          <a:pt x="61855" y="199755"/>
                          <a:pt x="60357" y="200981"/>
                        </a:cubicBezTo>
                        <a:lnTo>
                          <a:pt x="60084" y="204660"/>
                        </a:lnTo>
                        <a:cubicBezTo>
                          <a:pt x="60084" y="204660"/>
                          <a:pt x="60766" y="204115"/>
                          <a:pt x="61311" y="203978"/>
                        </a:cubicBezTo>
                        <a:cubicBezTo>
                          <a:pt x="61992" y="205477"/>
                          <a:pt x="62537" y="206976"/>
                          <a:pt x="63218" y="208338"/>
                        </a:cubicBezTo>
                        <a:cubicBezTo>
                          <a:pt x="62673" y="202888"/>
                          <a:pt x="64989" y="206158"/>
                          <a:pt x="66760" y="206431"/>
                        </a:cubicBezTo>
                        <a:cubicBezTo>
                          <a:pt x="63218" y="205749"/>
                          <a:pt x="65807" y="209701"/>
                          <a:pt x="65670" y="211472"/>
                        </a:cubicBezTo>
                        <a:lnTo>
                          <a:pt x="69894" y="208202"/>
                        </a:lnTo>
                        <a:cubicBezTo>
                          <a:pt x="71529" y="210382"/>
                          <a:pt x="66352" y="214333"/>
                          <a:pt x="70302" y="213924"/>
                        </a:cubicBezTo>
                        <a:cubicBezTo>
                          <a:pt x="72619" y="206022"/>
                          <a:pt x="73164" y="203025"/>
                          <a:pt x="73300" y="195395"/>
                        </a:cubicBezTo>
                        <a:lnTo>
                          <a:pt x="69758" y="197711"/>
                        </a:lnTo>
                        <a:cubicBezTo>
                          <a:pt x="69485" y="188991"/>
                          <a:pt x="75344" y="193624"/>
                          <a:pt x="77796" y="184767"/>
                        </a:cubicBezTo>
                        <a:cubicBezTo>
                          <a:pt x="76297" y="180408"/>
                          <a:pt x="81339" y="171279"/>
                          <a:pt x="76570" y="169508"/>
                        </a:cubicBezTo>
                        <a:cubicBezTo>
                          <a:pt x="77660" y="171143"/>
                          <a:pt x="83110" y="165693"/>
                          <a:pt x="82020" y="161742"/>
                        </a:cubicBezTo>
                        <a:cubicBezTo>
                          <a:pt x="78477" y="156565"/>
                          <a:pt x="82292" y="146210"/>
                          <a:pt x="79022" y="148390"/>
                        </a:cubicBezTo>
                        <a:cubicBezTo>
                          <a:pt x="77524" y="151115"/>
                          <a:pt x="78750" y="155883"/>
                          <a:pt x="74935" y="156974"/>
                        </a:cubicBezTo>
                        <a:lnTo>
                          <a:pt x="76025" y="151115"/>
                        </a:lnTo>
                        <a:lnTo>
                          <a:pt x="72210" y="153703"/>
                        </a:lnTo>
                        <a:cubicBezTo>
                          <a:pt x="73845" y="152205"/>
                          <a:pt x="71256" y="151387"/>
                          <a:pt x="67305" y="150706"/>
                        </a:cubicBezTo>
                        <a:close/>
                        <a:moveTo>
                          <a:pt x="21254" y="288178"/>
                        </a:moveTo>
                        <a:lnTo>
                          <a:pt x="21254" y="288451"/>
                        </a:lnTo>
                        <a:cubicBezTo>
                          <a:pt x="21254" y="288451"/>
                          <a:pt x="21254" y="288178"/>
                          <a:pt x="21254" y="288178"/>
                        </a:cubicBezTo>
                        <a:lnTo>
                          <a:pt x="21254" y="288178"/>
                        </a:lnTo>
                        <a:close/>
                      </a:path>
                    </a:pathLst>
                  </a:custGeom>
                  <a:solidFill>
                    <a:srgbClr val="00A3E9"/>
                  </a:solidFill>
                  <a:ln w="0" cap="flat">
                    <a:noFill/>
                    <a:prstDash val="solid"/>
                    <a:miter/>
                  </a:ln>
                </p:spPr>
                <p:txBody>
                  <a:bodyPr rtlCol="0" anchor="ctr"/>
                  <a:lstStyle/>
                  <a:p>
                    <a:endParaRPr lang="en-US"/>
                  </a:p>
                </p:txBody>
              </p:sp>
              <p:sp>
                <p:nvSpPr>
                  <p:cNvPr id="1414" name="Freeform: Shape 804">
                    <a:extLst>
                      <a:ext uri="{FF2B5EF4-FFF2-40B4-BE49-F238E27FC236}">
                        <a16:creationId xmlns:a16="http://schemas.microsoft.com/office/drawing/2014/main" id="{37345520-104E-1925-E480-526A288D16EF}"/>
                      </a:ext>
                    </a:extLst>
                  </p:cNvPr>
                  <p:cNvSpPr/>
                  <p:nvPr/>
                </p:nvSpPr>
                <p:spPr>
                  <a:xfrm>
                    <a:off x="6936612" y="3627547"/>
                    <a:ext cx="5041" cy="5218"/>
                  </a:xfrm>
                  <a:custGeom>
                    <a:avLst/>
                    <a:gdLst>
                      <a:gd name="connsiteX0" fmla="*/ 0 w 5041"/>
                      <a:gd name="connsiteY0" fmla="*/ 814 h 5218"/>
                      <a:gd name="connsiteX1" fmla="*/ 5041 w 5041"/>
                      <a:gd name="connsiteY1" fmla="*/ 4901 h 5218"/>
                      <a:gd name="connsiteX2" fmla="*/ 0 w 5041"/>
                      <a:gd name="connsiteY2" fmla="*/ 814 h 5218"/>
                    </a:gdLst>
                    <a:ahLst/>
                    <a:cxnLst>
                      <a:cxn ang="0">
                        <a:pos x="connsiteX0" y="connsiteY0"/>
                      </a:cxn>
                      <a:cxn ang="0">
                        <a:pos x="connsiteX1" y="connsiteY1"/>
                      </a:cxn>
                      <a:cxn ang="0">
                        <a:pos x="connsiteX2" y="connsiteY2"/>
                      </a:cxn>
                    </a:cxnLst>
                    <a:rect l="l" t="t" r="r" b="b"/>
                    <a:pathLst>
                      <a:path w="5041" h="5218">
                        <a:moveTo>
                          <a:pt x="0" y="814"/>
                        </a:moveTo>
                        <a:cubicBezTo>
                          <a:pt x="1635" y="2176"/>
                          <a:pt x="2725" y="6400"/>
                          <a:pt x="5041" y="4901"/>
                        </a:cubicBezTo>
                        <a:cubicBezTo>
                          <a:pt x="2316" y="5855"/>
                          <a:pt x="2452" y="-2592"/>
                          <a:pt x="0" y="814"/>
                        </a:cubicBezTo>
                        <a:close/>
                      </a:path>
                    </a:pathLst>
                  </a:custGeom>
                  <a:solidFill>
                    <a:srgbClr val="1DADEB"/>
                  </a:solidFill>
                  <a:ln w="0" cap="flat">
                    <a:noFill/>
                    <a:prstDash val="solid"/>
                    <a:miter/>
                  </a:ln>
                </p:spPr>
                <p:txBody>
                  <a:bodyPr rtlCol="0" anchor="ctr"/>
                  <a:lstStyle/>
                  <a:p>
                    <a:endParaRPr lang="en-US"/>
                  </a:p>
                </p:txBody>
              </p:sp>
              <p:sp>
                <p:nvSpPr>
                  <p:cNvPr id="1415" name="Freeform: Shape 805">
                    <a:extLst>
                      <a:ext uri="{FF2B5EF4-FFF2-40B4-BE49-F238E27FC236}">
                        <a16:creationId xmlns:a16="http://schemas.microsoft.com/office/drawing/2014/main" id="{0430DE57-5E0E-4608-FBDF-9F934F39BFAD}"/>
                      </a:ext>
                    </a:extLst>
                  </p:cNvPr>
                  <p:cNvSpPr/>
                  <p:nvPr/>
                </p:nvSpPr>
                <p:spPr>
                  <a:xfrm>
                    <a:off x="6935386" y="3630813"/>
                    <a:ext cx="2452" cy="4905"/>
                  </a:xfrm>
                  <a:custGeom>
                    <a:avLst/>
                    <a:gdLst>
                      <a:gd name="connsiteX0" fmla="*/ 0 w 2452"/>
                      <a:gd name="connsiteY0" fmla="*/ 3406 h 4905"/>
                      <a:gd name="connsiteX1" fmla="*/ 2452 w 2452"/>
                      <a:gd name="connsiteY1" fmla="*/ 4905 h 4905"/>
                      <a:gd name="connsiteX2" fmla="*/ 272 w 2452"/>
                      <a:gd name="connsiteY2" fmla="*/ 0 h 4905"/>
                      <a:gd name="connsiteX3" fmla="*/ 0 w 2452"/>
                      <a:gd name="connsiteY3" fmla="*/ 3543 h 4905"/>
                    </a:gdLst>
                    <a:ahLst/>
                    <a:cxnLst>
                      <a:cxn ang="0">
                        <a:pos x="connsiteX0" y="connsiteY0"/>
                      </a:cxn>
                      <a:cxn ang="0">
                        <a:pos x="connsiteX1" y="connsiteY1"/>
                      </a:cxn>
                      <a:cxn ang="0">
                        <a:pos x="connsiteX2" y="connsiteY2"/>
                      </a:cxn>
                      <a:cxn ang="0">
                        <a:pos x="connsiteX3" y="connsiteY3"/>
                      </a:cxn>
                    </a:cxnLst>
                    <a:rect l="l" t="t" r="r" b="b"/>
                    <a:pathLst>
                      <a:path w="2452" h="4905">
                        <a:moveTo>
                          <a:pt x="0" y="3406"/>
                        </a:moveTo>
                        <a:cubicBezTo>
                          <a:pt x="817" y="3406"/>
                          <a:pt x="1771" y="2997"/>
                          <a:pt x="2452" y="4905"/>
                        </a:cubicBezTo>
                        <a:lnTo>
                          <a:pt x="272" y="0"/>
                        </a:lnTo>
                        <a:lnTo>
                          <a:pt x="0" y="3543"/>
                        </a:lnTo>
                        <a:close/>
                      </a:path>
                    </a:pathLst>
                  </a:custGeom>
                  <a:solidFill>
                    <a:srgbClr val="1DADEB"/>
                  </a:solidFill>
                  <a:ln w="0" cap="flat">
                    <a:noFill/>
                    <a:prstDash val="solid"/>
                    <a:miter/>
                  </a:ln>
                </p:spPr>
                <p:txBody>
                  <a:bodyPr rtlCol="0" anchor="ctr"/>
                  <a:lstStyle/>
                  <a:p>
                    <a:endParaRPr lang="en-US"/>
                  </a:p>
                </p:txBody>
              </p:sp>
              <p:sp>
                <p:nvSpPr>
                  <p:cNvPr id="1416" name="Freeform: Shape 806">
                    <a:extLst>
                      <a:ext uri="{FF2B5EF4-FFF2-40B4-BE49-F238E27FC236}">
                        <a16:creationId xmlns:a16="http://schemas.microsoft.com/office/drawing/2014/main" id="{C6D55EC4-EFB6-EAAE-7407-B4BC3F0EFE80}"/>
                      </a:ext>
                    </a:extLst>
                  </p:cNvPr>
                  <p:cNvSpPr/>
                  <p:nvPr/>
                </p:nvSpPr>
                <p:spPr>
                  <a:xfrm>
                    <a:off x="6912360" y="3644218"/>
                    <a:ext cx="10513" cy="14933"/>
                  </a:xfrm>
                  <a:custGeom>
                    <a:avLst/>
                    <a:gdLst>
                      <a:gd name="connsiteX0" fmla="*/ 5313 w 10513"/>
                      <a:gd name="connsiteY0" fmla="*/ 83 h 14933"/>
                      <a:gd name="connsiteX1" fmla="*/ 10218 w 10513"/>
                      <a:gd name="connsiteY1" fmla="*/ 7304 h 14933"/>
                      <a:gd name="connsiteX2" fmla="*/ 0 w 10513"/>
                      <a:gd name="connsiteY2" fmla="*/ 1173 h 14933"/>
                      <a:gd name="connsiteX3" fmla="*/ 9265 w 10513"/>
                      <a:gd name="connsiteY3" fmla="*/ 14934 h 14933"/>
                      <a:gd name="connsiteX4" fmla="*/ 5313 w 10513"/>
                      <a:gd name="connsiteY4" fmla="*/ 83 h 14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3" h="14933">
                        <a:moveTo>
                          <a:pt x="5313" y="83"/>
                        </a:moveTo>
                        <a:cubicBezTo>
                          <a:pt x="8175" y="1990"/>
                          <a:pt x="9673" y="3353"/>
                          <a:pt x="10218" y="7304"/>
                        </a:cubicBezTo>
                        <a:cubicBezTo>
                          <a:pt x="3543" y="10302"/>
                          <a:pt x="7085" y="1309"/>
                          <a:pt x="0" y="1173"/>
                        </a:cubicBezTo>
                        <a:cubicBezTo>
                          <a:pt x="1226" y="8122"/>
                          <a:pt x="7357" y="9076"/>
                          <a:pt x="9265" y="14934"/>
                        </a:cubicBezTo>
                        <a:cubicBezTo>
                          <a:pt x="11581" y="11528"/>
                          <a:pt x="10899" y="-1143"/>
                          <a:pt x="5313" y="83"/>
                        </a:cubicBezTo>
                        <a:close/>
                      </a:path>
                    </a:pathLst>
                  </a:custGeom>
                  <a:solidFill>
                    <a:srgbClr val="1DADEB"/>
                  </a:solidFill>
                  <a:ln w="0" cap="flat">
                    <a:noFill/>
                    <a:prstDash val="solid"/>
                    <a:miter/>
                  </a:ln>
                </p:spPr>
                <p:txBody>
                  <a:bodyPr rtlCol="0" anchor="ctr"/>
                  <a:lstStyle/>
                  <a:p>
                    <a:endParaRPr lang="en-US"/>
                  </a:p>
                </p:txBody>
              </p:sp>
              <p:sp>
                <p:nvSpPr>
                  <p:cNvPr id="1417" name="Freeform: Shape 807">
                    <a:extLst>
                      <a:ext uri="{FF2B5EF4-FFF2-40B4-BE49-F238E27FC236}">
                        <a16:creationId xmlns:a16="http://schemas.microsoft.com/office/drawing/2014/main" id="{05901B0E-67BE-C368-8217-E3AF95D274DA}"/>
                      </a:ext>
                    </a:extLst>
                  </p:cNvPr>
                  <p:cNvSpPr/>
                  <p:nvPr/>
                </p:nvSpPr>
                <p:spPr>
                  <a:xfrm>
                    <a:off x="6908136" y="3643076"/>
                    <a:ext cx="2861" cy="3814"/>
                  </a:xfrm>
                  <a:custGeom>
                    <a:avLst/>
                    <a:gdLst>
                      <a:gd name="connsiteX0" fmla="*/ 0 w 2861"/>
                      <a:gd name="connsiteY0" fmla="*/ 409 h 3814"/>
                      <a:gd name="connsiteX1" fmla="*/ 2589 w 2861"/>
                      <a:gd name="connsiteY1" fmla="*/ 3815 h 3814"/>
                      <a:gd name="connsiteX2" fmla="*/ 2861 w 2861"/>
                      <a:gd name="connsiteY2" fmla="*/ 3406 h 3814"/>
                      <a:gd name="connsiteX3" fmla="*/ 272 w 2861"/>
                      <a:gd name="connsiteY3" fmla="*/ 0 h 3814"/>
                      <a:gd name="connsiteX4" fmla="*/ 0 w 2861"/>
                      <a:gd name="connsiteY4" fmla="*/ 409 h 38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61" h="3814">
                        <a:moveTo>
                          <a:pt x="0" y="409"/>
                        </a:moveTo>
                        <a:lnTo>
                          <a:pt x="2589" y="3815"/>
                        </a:lnTo>
                        <a:lnTo>
                          <a:pt x="2861" y="3406"/>
                        </a:lnTo>
                        <a:lnTo>
                          <a:pt x="272" y="0"/>
                        </a:lnTo>
                        <a:lnTo>
                          <a:pt x="0" y="409"/>
                        </a:lnTo>
                        <a:close/>
                      </a:path>
                    </a:pathLst>
                  </a:custGeom>
                  <a:solidFill>
                    <a:srgbClr val="1DADEB"/>
                  </a:solidFill>
                  <a:ln w="0" cap="flat">
                    <a:noFill/>
                    <a:prstDash val="solid"/>
                    <a:miter/>
                  </a:ln>
                </p:spPr>
                <p:txBody>
                  <a:bodyPr rtlCol="0" anchor="ctr"/>
                  <a:lstStyle/>
                  <a:p>
                    <a:endParaRPr lang="en-US"/>
                  </a:p>
                </p:txBody>
              </p:sp>
              <p:sp>
                <p:nvSpPr>
                  <p:cNvPr id="1418" name="Freeform: Shape 808">
                    <a:extLst>
                      <a:ext uri="{FF2B5EF4-FFF2-40B4-BE49-F238E27FC236}">
                        <a16:creationId xmlns:a16="http://schemas.microsoft.com/office/drawing/2014/main" id="{F8CDC3A2-B642-DE8D-2DAA-A5441202E3BA}"/>
                      </a:ext>
                    </a:extLst>
                  </p:cNvPr>
                  <p:cNvSpPr/>
                  <p:nvPr/>
                </p:nvSpPr>
                <p:spPr>
                  <a:xfrm>
                    <a:off x="6913858" y="3526585"/>
                    <a:ext cx="4240" cy="3814"/>
                  </a:xfrm>
                  <a:custGeom>
                    <a:avLst/>
                    <a:gdLst>
                      <a:gd name="connsiteX0" fmla="*/ 3951 w 4240"/>
                      <a:gd name="connsiteY0" fmla="*/ 3815 h 3814"/>
                      <a:gd name="connsiteX1" fmla="*/ 0 w 4240"/>
                      <a:gd name="connsiteY1" fmla="*/ 0 h 3814"/>
                      <a:gd name="connsiteX2" fmla="*/ 3951 w 4240"/>
                      <a:gd name="connsiteY2" fmla="*/ 3815 h 3814"/>
                    </a:gdLst>
                    <a:ahLst/>
                    <a:cxnLst>
                      <a:cxn ang="0">
                        <a:pos x="connsiteX0" y="connsiteY0"/>
                      </a:cxn>
                      <a:cxn ang="0">
                        <a:pos x="connsiteX1" y="connsiteY1"/>
                      </a:cxn>
                      <a:cxn ang="0">
                        <a:pos x="connsiteX2" y="connsiteY2"/>
                      </a:cxn>
                    </a:cxnLst>
                    <a:rect l="l" t="t" r="r" b="b"/>
                    <a:pathLst>
                      <a:path w="4240" h="3814">
                        <a:moveTo>
                          <a:pt x="3951" y="3815"/>
                        </a:moveTo>
                        <a:cubicBezTo>
                          <a:pt x="5314" y="2044"/>
                          <a:pt x="1499" y="954"/>
                          <a:pt x="0" y="0"/>
                        </a:cubicBezTo>
                        <a:cubicBezTo>
                          <a:pt x="817" y="1226"/>
                          <a:pt x="1635" y="2997"/>
                          <a:pt x="3951" y="3815"/>
                        </a:cubicBezTo>
                        <a:close/>
                      </a:path>
                    </a:pathLst>
                  </a:custGeom>
                  <a:solidFill>
                    <a:srgbClr val="1DADEB"/>
                  </a:solidFill>
                  <a:ln w="0" cap="flat">
                    <a:noFill/>
                    <a:prstDash val="solid"/>
                    <a:miter/>
                  </a:ln>
                </p:spPr>
                <p:txBody>
                  <a:bodyPr rtlCol="0" anchor="ctr"/>
                  <a:lstStyle/>
                  <a:p>
                    <a:endParaRPr lang="en-US"/>
                  </a:p>
                </p:txBody>
              </p:sp>
              <p:sp>
                <p:nvSpPr>
                  <p:cNvPr id="1419" name="Freeform: Shape 809">
                    <a:extLst>
                      <a:ext uri="{FF2B5EF4-FFF2-40B4-BE49-F238E27FC236}">
                        <a16:creationId xmlns:a16="http://schemas.microsoft.com/office/drawing/2014/main" id="{33C8AB4B-963A-D99C-2F1E-831563B74F9F}"/>
                      </a:ext>
                    </a:extLst>
                  </p:cNvPr>
                  <p:cNvSpPr/>
                  <p:nvPr/>
                </p:nvSpPr>
                <p:spPr>
                  <a:xfrm>
                    <a:off x="6934159" y="3825508"/>
                    <a:ext cx="17303" cy="35015"/>
                  </a:xfrm>
                  <a:custGeom>
                    <a:avLst/>
                    <a:gdLst>
                      <a:gd name="connsiteX0" fmla="*/ 0 w 17303"/>
                      <a:gd name="connsiteY0" fmla="*/ 35015 h 35015"/>
                      <a:gd name="connsiteX1" fmla="*/ 17303 w 17303"/>
                      <a:gd name="connsiteY1" fmla="*/ 0 h 35015"/>
                      <a:gd name="connsiteX2" fmla="*/ 0 w 17303"/>
                      <a:gd name="connsiteY2" fmla="*/ 35015 h 35015"/>
                    </a:gdLst>
                    <a:ahLst/>
                    <a:cxnLst>
                      <a:cxn ang="0">
                        <a:pos x="connsiteX0" y="connsiteY0"/>
                      </a:cxn>
                      <a:cxn ang="0">
                        <a:pos x="connsiteX1" y="connsiteY1"/>
                      </a:cxn>
                      <a:cxn ang="0">
                        <a:pos x="connsiteX2" y="connsiteY2"/>
                      </a:cxn>
                    </a:cxnLst>
                    <a:rect l="l" t="t" r="r" b="b"/>
                    <a:pathLst>
                      <a:path w="17303" h="35015">
                        <a:moveTo>
                          <a:pt x="0" y="35015"/>
                        </a:moveTo>
                        <a:cubicBezTo>
                          <a:pt x="6676" y="23707"/>
                          <a:pt x="12671" y="11990"/>
                          <a:pt x="17303" y="0"/>
                        </a:cubicBezTo>
                        <a:cubicBezTo>
                          <a:pt x="13216" y="10355"/>
                          <a:pt x="8584" y="19483"/>
                          <a:pt x="0" y="35015"/>
                        </a:cubicBezTo>
                        <a:close/>
                      </a:path>
                    </a:pathLst>
                  </a:custGeom>
                  <a:solidFill>
                    <a:srgbClr val="1DADEB"/>
                  </a:solidFill>
                  <a:ln w="0" cap="flat">
                    <a:noFill/>
                    <a:prstDash val="solid"/>
                    <a:miter/>
                  </a:ln>
                </p:spPr>
                <p:txBody>
                  <a:bodyPr rtlCol="0" anchor="ctr"/>
                  <a:lstStyle/>
                  <a:p>
                    <a:endParaRPr lang="en-US"/>
                  </a:p>
                </p:txBody>
              </p:sp>
              <p:sp>
                <p:nvSpPr>
                  <p:cNvPr id="1420" name="Freeform: Shape 810">
                    <a:extLst>
                      <a:ext uri="{FF2B5EF4-FFF2-40B4-BE49-F238E27FC236}">
                        <a16:creationId xmlns:a16="http://schemas.microsoft.com/office/drawing/2014/main" id="{2551E845-EE0B-BCAD-2865-155CB7215EC9}"/>
                      </a:ext>
                    </a:extLst>
                  </p:cNvPr>
                  <p:cNvSpPr/>
                  <p:nvPr/>
                </p:nvSpPr>
                <p:spPr>
                  <a:xfrm>
                    <a:off x="6795734" y="3472632"/>
                    <a:ext cx="31064" cy="4908"/>
                  </a:xfrm>
                  <a:custGeom>
                    <a:avLst/>
                    <a:gdLst>
                      <a:gd name="connsiteX0" fmla="*/ 3951 w 31064"/>
                      <a:gd name="connsiteY0" fmla="*/ 4905 h 4908"/>
                      <a:gd name="connsiteX1" fmla="*/ 31064 w 31064"/>
                      <a:gd name="connsiteY1" fmla="*/ 4087 h 4908"/>
                      <a:gd name="connsiteX2" fmla="*/ 14714 w 31064"/>
                      <a:gd name="connsiteY2" fmla="*/ 1226 h 4908"/>
                      <a:gd name="connsiteX3" fmla="*/ 0 w 31064"/>
                      <a:gd name="connsiteY3" fmla="*/ 0 h 4908"/>
                      <a:gd name="connsiteX4" fmla="*/ 4087 w 31064"/>
                      <a:gd name="connsiteY4" fmla="*/ 4905 h 49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064" h="4908">
                        <a:moveTo>
                          <a:pt x="3951" y="4905"/>
                        </a:moveTo>
                        <a:cubicBezTo>
                          <a:pt x="14442" y="5041"/>
                          <a:pt x="20300" y="1362"/>
                          <a:pt x="31064" y="4087"/>
                        </a:cubicBezTo>
                        <a:cubicBezTo>
                          <a:pt x="24797" y="-545"/>
                          <a:pt x="19483" y="272"/>
                          <a:pt x="14714" y="1226"/>
                        </a:cubicBezTo>
                        <a:cubicBezTo>
                          <a:pt x="9946" y="2180"/>
                          <a:pt x="5722" y="2589"/>
                          <a:pt x="0" y="0"/>
                        </a:cubicBezTo>
                        <a:cubicBezTo>
                          <a:pt x="1363" y="1635"/>
                          <a:pt x="2725" y="3134"/>
                          <a:pt x="4087" y="4905"/>
                        </a:cubicBezTo>
                        <a:close/>
                      </a:path>
                    </a:pathLst>
                  </a:custGeom>
                  <a:solidFill>
                    <a:srgbClr val="1DADEB"/>
                  </a:solidFill>
                  <a:ln w="0" cap="flat">
                    <a:noFill/>
                    <a:prstDash val="solid"/>
                    <a:miter/>
                  </a:ln>
                </p:spPr>
                <p:txBody>
                  <a:bodyPr rtlCol="0" anchor="ctr"/>
                  <a:lstStyle/>
                  <a:p>
                    <a:endParaRPr lang="en-US"/>
                  </a:p>
                </p:txBody>
              </p:sp>
              <p:sp>
                <p:nvSpPr>
                  <p:cNvPr id="1421" name="Freeform: Shape 811">
                    <a:extLst>
                      <a:ext uri="{FF2B5EF4-FFF2-40B4-BE49-F238E27FC236}">
                        <a16:creationId xmlns:a16="http://schemas.microsoft.com/office/drawing/2014/main" id="{06C6CF86-627D-8460-D27D-D2C553CB4A46}"/>
                      </a:ext>
                    </a:extLst>
                  </p:cNvPr>
                  <p:cNvSpPr/>
                  <p:nvPr/>
                </p:nvSpPr>
                <p:spPr>
                  <a:xfrm>
                    <a:off x="6797815" y="3460778"/>
                    <a:ext cx="10861" cy="6812"/>
                  </a:xfrm>
                  <a:custGeom>
                    <a:avLst/>
                    <a:gdLst>
                      <a:gd name="connsiteX0" fmla="*/ 8273 w 10861"/>
                      <a:gd name="connsiteY0" fmla="*/ 0 h 6812"/>
                      <a:gd name="connsiteX1" fmla="*/ 99 w 10861"/>
                      <a:gd name="connsiteY1" fmla="*/ 6812 h 6812"/>
                      <a:gd name="connsiteX2" fmla="*/ 10862 w 10861"/>
                      <a:gd name="connsiteY2" fmla="*/ 4905 h 6812"/>
                      <a:gd name="connsiteX3" fmla="*/ 8137 w 10861"/>
                      <a:gd name="connsiteY3" fmla="*/ 0 h 6812"/>
                    </a:gdLst>
                    <a:ahLst/>
                    <a:cxnLst>
                      <a:cxn ang="0">
                        <a:pos x="connsiteX0" y="connsiteY0"/>
                      </a:cxn>
                      <a:cxn ang="0">
                        <a:pos x="connsiteX1" y="connsiteY1"/>
                      </a:cxn>
                      <a:cxn ang="0">
                        <a:pos x="connsiteX2" y="connsiteY2"/>
                      </a:cxn>
                      <a:cxn ang="0">
                        <a:pos x="connsiteX3" y="connsiteY3"/>
                      </a:cxn>
                    </a:cxnLst>
                    <a:rect l="l" t="t" r="r" b="b"/>
                    <a:pathLst>
                      <a:path w="10861" h="6812">
                        <a:moveTo>
                          <a:pt x="8273" y="0"/>
                        </a:moveTo>
                        <a:cubicBezTo>
                          <a:pt x="9500" y="4360"/>
                          <a:pt x="-1127" y="3406"/>
                          <a:pt x="99" y="6812"/>
                        </a:cubicBezTo>
                        <a:cubicBezTo>
                          <a:pt x="7728" y="6812"/>
                          <a:pt x="4186" y="3406"/>
                          <a:pt x="10862" y="4905"/>
                        </a:cubicBezTo>
                        <a:lnTo>
                          <a:pt x="8137" y="0"/>
                        </a:lnTo>
                        <a:close/>
                      </a:path>
                    </a:pathLst>
                  </a:custGeom>
                  <a:solidFill>
                    <a:srgbClr val="1DADEB"/>
                  </a:solidFill>
                  <a:ln w="0" cap="flat">
                    <a:noFill/>
                    <a:prstDash val="solid"/>
                    <a:miter/>
                  </a:ln>
                </p:spPr>
                <p:txBody>
                  <a:bodyPr rtlCol="0" anchor="ctr"/>
                  <a:lstStyle/>
                  <a:p>
                    <a:endParaRPr lang="en-US"/>
                  </a:p>
                </p:txBody>
              </p:sp>
              <p:sp>
                <p:nvSpPr>
                  <p:cNvPr id="1422" name="Freeform: Shape 812">
                    <a:extLst>
                      <a:ext uri="{FF2B5EF4-FFF2-40B4-BE49-F238E27FC236}">
                        <a16:creationId xmlns:a16="http://schemas.microsoft.com/office/drawing/2014/main" id="{CFE8B76D-A3BB-5B22-B5BD-9716E8C51F51}"/>
                      </a:ext>
                    </a:extLst>
                  </p:cNvPr>
                  <p:cNvSpPr/>
                  <p:nvPr/>
                </p:nvSpPr>
                <p:spPr>
                  <a:xfrm>
                    <a:off x="6822301" y="3538575"/>
                    <a:ext cx="2997" cy="953"/>
                  </a:xfrm>
                  <a:custGeom>
                    <a:avLst/>
                    <a:gdLst>
                      <a:gd name="connsiteX0" fmla="*/ 2997 w 2997"/>
                      <a:gd name="connsiteY0" fmla="*/ 0 h 953"/>
                      <a:gd name="connsiteX1" fmla="*/ 0 w 2997"/>
                      <a:gd name="connsiteY1" fmla="*/ 954 h 953"/>
                      <a:gd name="connsiteX2" fmla="*/ 1908 w 2997"/>
                      <a:gd name="connsiteY2" fmla="*/ 954 h 953"/>
                      <a:gd name="connsiteX3" fmla="*/ 2997 w 2997"/>
                      <a:gd name="connsiteY3" fmla="*/ 0 h 953"/>
                    </a:gdLst>
                    <a:ahLst/>
                    <a:cxnLst>
                      <a:cxn ang="0">
                        <a:pos x="connsiteX0" y="connsiteY0"/>
                      </a:cxn>
                      <a:cxn ang="0">
                        <a:pos x="connsiteX1" y="connsiteY1"/>
                      </a:cxn>
                      <a:cxn ang="0">
                        <a:pos x="connsiteX2" y="connsiteY2"/>
                      </a:cxn>
                      <a:cxn ang="0">
                        <a:pos x="connsiteX3" y="connsiteY3"/>
                      </a:cxn>
                    </a:cxnLst>
                    <a:rect l="l" t="t" r="r" b="b"/>
                    <a:pathLst>
                      <a:path w="2997" h="953">
                        <a:moveTo>
                          <a:pt x="2997" y="0"/>
                        </a:moveTo>
                        <a:lnTo>
                          <a:pt x="0" y="954"/>
                        </a:lnTo>
                        <a:lnTo>
                          <a:pt x="1908" y="954"/>
                        </a:lnTo>
                        <a:lnTo>
                          <a:pt x="2997" y="0"/>
                        </a:lnTo>
                        <a:close/>
                      </a:path>
                    </a:pathLst>
                  </a:custGeom>
                  <a:solidFill>
                    <a:srgbClr val="1DADEB"/>
                  </a:solidFill>
                  <a:ln w="0" cap="flat">
                    <a:noFill/>
                    <a:prstDash val="solid"/>
                    <a:miter/>
                  </a:ln>
                </p:spPr>
                <p:txBody>
                  <a:bodyPr rtlCol="0" anchor="ctr"/>
                  <a:lstStyle/>
                  <a:p>
                    <a:endParaRPr lang="en-US"/>
                  </a:p>
                </p:txBody>
              </p:sp>
              <p:sp>
                <p:nvSpPr>
                  <p:cNvPr id="1423" name="Freeform: Shape 813">
                    <a:extLst>
                      <a:ext uri="{FF2B5EF4-FFF2-40B4-BE49-F238E27FC236}">
                        <a16:creationId xmlns:a16="http://schemas.microsoft.com/office/drawing/2014/main" id="{6023A3C4-1717-FD7E-9645-9A099227D62E}"/>
                      </a:ext>
                    </a:extLst>
                  </p:cNvPr>
                  <p:cNvSpPr/>
                  <p:nvPr/>
                </p:nvSpPr>
                <p:spPr>
                  <a:xfrm>
                    <a:off x="6748729" y="3462958"/>
                    <a:ext cx="5858" cy="1362"/>
                  </a:xfrm>
                  <a:custGeom>
                    <a:avLst/>
                    <a:gdLst>
                      <a:gd name="connsiteX0" fmla="*/ 4769 w 5858"/>
                      <a:gd name="connsiteY0" fmla="*/ 1363 h 1362"/>
                      <a:gd name="connsiteX1" fmla="*/ 5858 w 5858"/>
                      <a:gd name="connsiteY1" fmla="*/ 273 h 1362"/>
                      <a:gd name="connsiteX2" fmla="*/ 0 w 5858"/>
                      <a:gd name="connsiteY2" fmla="*/ 0 h 1362"/>
                      <a:gd name="connsiteX3" fmla="*/ 4769 w 5858"/>
                      <a:gd name="connsiteY3" fmla="*/ 1363 h 1362"/>
                    </a:gdLst>
                    <a:ahLst/>
                    <a:cxnLst>
                      <a:cxn ang="0">
                        <a:pos x="connsiteX0" y="connsiteY0"/>
                      </a:cxn>
                      <a:cxn ang="0">
                        <a:pos x="connsiteX1" y="connsiteY1"/>
                      </a:cxn>
                      <a:cxn ang="0">
                        <a:pos x="connsiteX2" y="connsiteY2"/>
                      </a:cxn>
                      <a:cxn ang="0">
                        <a:pos x="connsiteX3" y="connsiteY3"/>
                      </a:cxn>
                    </a:cxnLst>
                    <a:rect l="l" t="t" r="r" b="b"/>
                    <a:pathLst>
                      <a:path w="5858" h="1362">
                        <a:moveTo>
                          <a:pt x="4769" y="1363"/>
                        </a:moveTo>
                        <a:lnTo>
                          <a:pt x="5858" y="273"/>
                        </a:lnTo>
                        <a:lnTo>
                          <a:pt x="0" y="0"/>
                        </a:lnTo>
                        <a:lnTo>
                          <a:pt x="4769" y="1363"/>
                        </a:lnTo>
                        <a:close/>
                      </a:path>
                    </a:pathLst>
                  </a:custGeom>
                  <a:solidFill>
                    <a:srgbClr val="1DADEB"/>
                  </a:solidFill>
                  <a:ln w="0" cap="flat">
                    <a:noFill/>
                    <a:prstDash val="solid"/>
                    <a:miter/>
                  </a:ln>
                </p:spPr>
                <p:txBody>
                  <a:bodyPr rtlCol="0" anchor="ctr"/>
                  <a:lstStyle/>
                  <a:p>
                    <a:endParaRPr lang="en-US"/>
                  </a:p>
                </p:txBody>
              </p:sp>
              <p:sp>
                <p:nvSpPr>
                  <p:cNvPr id="1424" name="Freeform: Shape 814">
                    <a:extLst>
                      <a:ext uri="{FF2B5EF4-FFF2-40B4-BE49-F238E27FC236}">
                        <a16:creationId xmlns:a16="http://schemas.microsoft.com/office/drawing/2014/main" id="{27CC76CF-2709-EDE5-2B5F-2F25EEE8D3AF}"/>
                      </a:ext>
                    </a:extLst>
                  </p:cNvPr>
                  <p:cNvSpPr/>
                  <p:nvPr/>
                </p:nvSpPr>
                <p:spPr>
                  <a:xfrm>
                    <a:off x="6754723" y="3462005"/>
                    <a:ext cx="1090" cy="1226"/>
                  </a:xfrm>
                  <a:custGeom>
                    <a:avLst/>
                    <a:gdLst>
                      <a:gd name="connsiteX0" fmla="*/ 1090 w 1090"/>
                      <a:gd name="connsiteY0" fmla="*/ 0 h 1226"/>
                      <a:gd name="connsiteX1" fmla="*/ 0 w 1090"/>
                      <a:gd name="connsiteY1" fmla="*/ 1226 h 1226"/>
                      <a:gd name="connsiteX2" fmla="*/ 1090 w 1090"/>
                      <a:gd name="connsiteY2" fmla="*/ 0 h 1226"/>
                    </a:gdLst>
                    <a:ahLst/>
                    <a:cxnLst>
                      <a:cxn ang="0">
                        <a:pos x="connsiteX0" y="connsiteY0"/>
                      </a:cxn>
                      <a:cxn ang="0">
                        <a:pos x="connsiteX1" y="connsiteY1"/>
                      </a:cxn>
                      <a:cxn ang="0">
                        <a:pos x="connsiteX2" y="connsiteY2"/>
                      </a:cxn>
                    </a:cxnLst>
                    <a:rect l="l" t="t" r="r" b="b"/>
                    <a:pathLst>
                      <a:path w="1090" h="1226">
                        <a:moveTo>
                          <a:pt x="1090" y="0"/>
                        </a:moveTo>
                        <a:lnTo>
                          <a:pt x="0" y="1226"/>
                        </a:lnTo>
                        <a:lnTo>
                          <a:pt x="1090" y="0"/>
                        </a:lnTo>
                        <a:close/>
                      </a:path>
                    </a:pathLst>
                  </a:custGeom>
                  <a:solidFill>
                    <a:srgbClr val="1DADEB"/>
                  </a:solidFill>
                  <a:ln w="0" cap="flat">
                    <a:noFill/>
                    <a:prstDash val="solid"/>
                    <a:miter/>
                  </a:ln>
                </p:spPr>
                <p:txBody>
                  <a:bodyPr rtlCol="0" anchor="ctr"/>
                  <a:lstStyle/>
                  <a:p>
                    <a:endParaRPr lang="en-US"/>
                  </a:p>
                </p:txBody>
              </p:sp>
              <p:sp>
                <p:nvSpPr>
                  <p:cNvPr id="1425" name="Freeform: Shape 815">
                    <a:extLst>
                      <a:ext uri="{FF2B5EF4-FFF2-40B4-BE49-F238E27FC236}">
                        <a16:creationId xmlns:a16="http://schemas.microsoft.com/office/drawing/2014/main" id="{2BDC5832-99E6-CCE0-FFF0-FFE24B3AF603}"/>
                      </a:ext>
                    </a:extLst>
                  </p:cNvPr>
                  <p:cNvSpPr/>
                  <p:nvPr/>
                </p:nvSpPr>
                <p:spPr>
                  <a:xfrm>
                    <a:off x="6818895" y="3545524"/>
                    <a:ext cx="4496" cy="2043"/>
                  </a:xfrm>
                  <a:custGeom>
                    <a:avLst/>
                    <a:gdLst>
                      <a:gd name="connsiteX0" fmla="*/ 0 w 4496"/>
                      <a:gd name="connsiteY0" fmla="*/ 0 h 2043"/>
                      <a:gd name="connsiteX1" fmla="*/ 2316 w 4496"/>
                      <a:gd name="connsiteY1" fmla="*/ 2044 h 2043"/>
                      <a:gd name="connsiteX2" fmla="*/ 4496 w 4496"/>
                      <a:gd name="connsiteY2" fmla="*/ 817 h 2043"/>
                      <a:gd name="connsiteX3" fmla="*/ 0 w 4496"/>
                      <a:gd name="connsiteY3" fmla="*/ 0 h 2043"/>
                    </a:gdLst>
                    <a:ahLst/>
                    <a:cxnLst>
                      <a:cxn ang="0">
                        <a:pos x="connsiteX0" y="connsiteY0"/>
                      </a:cxn>
                      <a:cxn ang="0">
                        <a:pos x="connsiteX1" y="connsiteY1"/>
                      </a:cxn>
                      <a:cxn ang="0">
                        <a:pos x="connsiteX2" y="connsiteY2"/>
                      </a:cxn>
                      <a:cxn ang="0">
                        <a:pos x="connsiteX3" y="connsiteY3"/>
                      </a:cxn>
                    </a:cxnLst>
                    <a:rect l="l" t="t" r="r" b="b"/>
                    <a:pathLst>
                      <a:path w="4496" h="2043">
                        <a:moveTo>
                          <a:pt x="0" y="0"/>
                        </a:moveTo>
                        <a:lnTo>
                          <a:pt x="2316" y="2044"/>
                        </a:lnTo>
                        <a:lnTo>
                          <a:pt x="4496" y="817"/>
                        </a:lnTo>
                        <a:lnTo>
                          <a:pt x="0" y="0"/>
                        </a:lnTo>
                        <a:close/>
                      </a:path>
                    </a:pathLst>
                  </a:custGeom>
                  <a:solidFill>
                    <a:srgbClr val="1DADEB"/>
                  </a:solidFill>
                  <a:ln w="0" cap="flat">
                    <a:noFill/>
                    <a:prstDash val="solid"/>
                    <a:miter/>
                  </a:ln>
                </p:spPr>
                <p:txBody>
                  <a:bodyPr rtlCol="0" anchor="ctr"/>
                  <a:lstStyle/>
                  <a:p>
                    <a:endParaRPr lang="en-US"/>
                  </a:p>
                </p:txBody>
              </p:sp>
              <p:sp>
                <p:nvSpPr>
                  <p:cNvPr id="1426" name="Freeform: Shape 816">
                    <a:extLst>
                      <a:ext uri="{FF2B5EF4-FFF2-40B4-BE49-F238E27FC236}">
                        <a16:creationId xmlns:a16="http://schemas.microsoft.com/office/drawing/2014/main" id="{0D334AD5-97A2-C291-295B-803001763080}"/>
                      </a:ext>
                    </a:extLst>
                  </p:cNvPr>
                  <p:cNvSpPr/>
                  <p:nvPr/>
                </p:nvSpPr>
                <p:spPr>
                  <a:xfrm>
                    <a:off x="6798388" y="3514228"/>
                    <a:ext cx="3612" cy="1594"/>
                  </a:xfrm>
                  <a:custGeom>
                    <a:avLst/>
                    <a:gdLst>
                      <a:gd name="connsiteX0" fmla="*/ 207 w 3612"/>
                      <a:gd name="connsiteY0" fmla="*/ 1594 h 1594"/>
                      <a:gd name="connsiteX1" fmla="*/ 3613 w 3612"/>
                      <a:gd name="connsiteY1" fmla="*/ 913 h 1594"/>
                      <a:gd name="connsiteX2" fmla="*/ 207 w 3612"/>
                      <a:gd name="connsiteY2" fmla="*/ 1594 h 1594"/>
                    </a:gdLst>
                    <a:ahLst/>
                    <a:cxnLst>
                      <a:cxn ang="0">
                        <a:pos x="connsiteX0" y="connsiteY0"/>
                      </a:cxn>
                      <a:cxn ang="0">
                        <a:pos x="connsiteX1" y="connsiteY1"/>
                      </a:cxn>
                      <a:cxn ang="0">
                        <a:pos x="connsiteX2" y="connsiteY2"/>
                      </a:cxn>
                    </a:cxnLst>
                    <a:rect l="l" t="t" r="r" b="b"/>
                    <a:pathLst>
                      <a:path w="3612" h="1594">
                        <a:moveTo>
                          <a:pt x="207" y="1594"/>
                        </a:moveTo>
                        <a:lnTo>
                          <a:pt x="3613" y="913"/>
                        </a:lnTo>
                        <a:cubicBezTo>
                          <a:pt x="3613" y="913"/>
                          <a:pt x="-1020" y="-1539"/>
                          <a:pt x="207" y="1594"/>
                        </a:cubicBezTo>
                        <a:close/>
                      </a:path>
                    </a:pathLst>
                  </a:custGeom>
                  <a:solidFill>
                    <a:srgbClr val="1DADEB"/>
                  </a:solidFill>
                  <a:ln w="0" cap="flat">
                    <a:noFill/>
                    <a:prstDash val="solid"/>
                    <a:miter/>
                  </a:ln>
                </p:spPr>
                <p:txBody>
                  <a:bodyPr rtlCol="0" anchor="ctr"/>
                  <a:lstStyle/>
                  <a:p>
                    <a:endParaRPr lang="en-US"/>
                  </a:p>
                </p:txBody>
              </p:sp>
              <p:sp>
                <p:nvSpPr>
                  <p:cNvPr id="1427" name="Freeform: Shape 817">
                    <a:extLst>
                      <a:ext uri="{FF2B5EF4-FFF2-40B4-BE49-F238E27FC236}">
                        <a16:creationId xmlns:a16="http://schemas.microsoft.com/office/drawing/2014/main" id="{45B42CAA-8CE4-AD8A-53FC-4108568FE9BE}"/>
                      </a:ext>
                    </a:extLst>
                  </p:cNvPr>
                  <p:cNvSpPr/>
                  <p:nvPr/>
                </p:nvSpPr>
                <p:spPr>
                  <a:xfrm>
                    <a:off x="6714667" y="3471542"/>
                    <a:ext cx="5177" cy="3678"/>
                  </a:xfrm>
                  <a:custGeom>
                    <a:avLst/>
                    <a:gdLst>
                      <a:gd name="connsiteX0" fmla="*/ 4496 w 5177"/>
                      <a:gd name="connsiteY0" fmla="*/ 136 h 3678"/>
                      <a:gd name="connsiteX1" fmla="*/ 0 w 5177"/>
                      <a:gd name="connsiteY1" fmla="*/ 3679 h 3678"/>
                      <a:gd name="connsiteX2" fmla="*/ 681 w 5177"/>
                      <a:gd name="connsiteY2" fmla="*/ 3679 h 3678"/>
                      <a:gd name="connsiteX3" fmla="*/ 5177 w 5177"/>
                      <a:gd name="connsiteY3" fmla="*/ 273 h 3678"/>
                      <a:gd name="connsiteX4" fmla="*/ 4496 w 5177"/>
                      <a:gd name="connsiteY4" fmla="*/ 0 h 36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7" h="3678">
                        <a:moveTo>
                          <a:pt x="4496" y="136"/>
                        </a:moveTo>
                        <a:cubicBezTo>
                          <a:pt x="2861" y="1226"/>
                          <a:pt x="1363" y="2452"/>
                          <a:pt x="0" y="3679"/>
                        </a:cubicBezTo>
                        <a:lnTo>
                          <a:pt x="681" y="3679"/>
                        </a:lnTo>
                        <a:cubicBezTo>
                          <a:pt x="2180" y="2589"/>
                          <a:pt x="3679" y="1362"/>
                          <a:pt x="5177" y="273"/>
                        </a:cubicBezTo>
                        <a:lnTo>
                          <a:pt x="4496" y="0"/>
                        </a:lnTo>
                        <a:close/>
                      </a:path>
                    </a:pathLst>
                  </a:custGeom>
                  <a:solidFill>
                    <a:srgbClr val="1DADEB"/>
                  </a:solidFill>
                  <a:ln w="0" cap="flat">
                    <a:noFill/>
                    <a:prstDash val="solid"/>
                    <a:miter/>
                  </a:ln>
                </p:spPr>
                <p:txBody>
                  <a:bodyPr rtlCol="0" anchor="ctr"/>
                  <a:lstStyle/>
                  <a:p>
                    <a:endParaRPr lang="en-US"/>
                  </a:p>
                </p:txBody>
              </p:sp>
              <p:sp>
                <p:nvSpPr>
                  <p:cNvPr id="1428" name="Freeform: Shape 818">
                    <a:extLst>
                      <a:ext uri="{FF2B5EF4-FFF2-40B4-BE49-F238E27FC236}">
                        <a16:creationId xmlns:a16="http://schemas.microsoft.com/office/drawing/2014/main" id="{3FA7DB87-594D-0C96-CB49-EE052E093B10}"/>
                      </a:ext>
                    </a:extLst>
                  </p:cNvPr>
                  <p:cNvSpPr/>
                  <p:nvPr/>
                </p:nvSpPr>
                <p:spPr>
                  <a:xfrm>
                    <a:off x="6771821" y="3525768"/>
                    <a:ext cx="3509" cy="3814"/>
                  </a:xfrm>
                  <a:custGeom>
                    <a:avLst/>
                    <a:gdLst>
                      <a:gd name="connsiteX0" fmla="*/ 2658 w 3509"/>
                      <a:gd name="connsiteY0" fmla="*/ 0 h 3814"/>
                      <a:gd name="connsiteX1" fmla="*/ 1296 w 3509"/>
                      <a:gd name="connsiteY1" fmla="*/ 3815 h 3814"/>
                      <a:gd name="connsiteX2" fmla="*/ 2658 w 3509"/>
                      <a:gd name="connsiteY2" fmla="*/ 0 h 3814"/>
                    </a:gdLst>
                    <a:ahLst/>
                    <a:cxnLst>
                      <a:cxn ang="0">
                        <a:pos x="connsiteX0" y="connsiteY0"/>
                      </a:cxn>
                      <a:cxn ang="0">
                        <a:pos x="connsiteX1" y="connsiteY1"/>
                      </a:cxn>
                      <a:cxn ang="0">
                        <a:pos x="connsiteX2" y="connsiteY2"/>
                      </a:cxn>
                    </a:cxnLst>
                    <a:rect l="l" t="t" r="r" b="b"/>
                    <a:pathLst>
                      <a:path w="3509" h="3814">
                        <a:moveTo>
                          <a:pt x="2658" y="0"/>
                        </a:moveTo>
                        <a:cubicBezTo>
                          <a:pt x="4702" y="3134"/>
                          <a:pt x="-2928" y="1226"/>
                          <a:pt x="1296" y="3815"/>
                        </a:cubicBezTo>
                        <a:cubicBezTo>
                          <a:pt x="4702" y="3134"/>
                          <a:pt x="3340" y="1499"/>
                          <a:pt x="2658" y="0"/>
                        </a:cubicBezTo>
                        <a:close/>
                      </a:path>
                    </a:pathLst>
                  </a:custGeom>
                  <a:solidFill>
                    <a:srgbClr val="1DADEB"/>
                  </a:solidFill>
                  <a:ln w="0" cap="flat">
                    <a:noFill/>
                    <a:prstDash val="solid"/>
                    <a:miter/>
                  </a:ln>
                </p:spPr>
                <p:txBody>
                  <a:bodyPr rtlCol="0" anchor="ctr"/>
                  <a:lstStyle/>
                  <a:p>
                    <a:endParaRPr lang="en-US"/>
                  </a:p>
                </p:txBody>
              </p:sp>
              <p:sp>
                <p:nvSpPr>
                  <p:cNvPr id="1429" name="Freeform: Shape 819">
                    <a:extLst>
                      <a:ext uri="{FF2B5EF4-FFF2-40B4-BE49-F238E27FC236}">
                        <a16:creationId xmlns:a16="http://schemas.microsoft.com/office/drawing/2014/main" id="{0F3D0316-6289-AF3C-A781-CF3C8A86A0B8}"/>
                      </a:ext>
                    </a:extLst>
                  </p:cNvPr>
                  <p:cNvSpPr/>
                  <p:nvPr/>
                </p:nvSpPr>
                <p:spPr>
                  <a:xfrm>
                    <a:off x="6723251" y="3516639"/>
                    <a:ext cx="1362" cy="1226"/>
                  </a:xfrm>
                  <a:custGeom>
                    <a:avLst/>
                    <a:gdLst>
                      <a:gd name="connsiteX0" fmla="*/ 1363 w 1362"/>
                      <a:gd name="connsiteY0" fmla="*/ 0 h 1226"/>
                      <a:gd name="connsiteX1" fmla="*/ 0 w 1362"/>
                      <a:gd name="connsiteY1" fmla="*/ 1227 h 1226"/>
                      <a:gd name="connsiteX2" fmla="*/ 1363 w 1362"/>
                      <a:gd name="connsiteY2" fmla="*/ 0 h 1226"/>
                    </a:gdLst>
                    <a:ahLst/>
                    <a:cxnLst>
                      <a:cxn ang="0">
                        <a:pos x="connsiteX0" y="connsiteY0"/>
                      </a:cxn>
                      <a:cxn ang="0">
                        <a:pos x="connsiteX1" y="connsiteY1"/>
                      </a:cxn>
                      <a:cxn ang="0">
                        <a:pos x="connsiteX2" y="connsiteY2"/>
                      </a:cxn>
                    </a:cxnLst>
                    <a:rect l="l" t="t" r="r" b="b"/>
                    <a:pathLst>
                      <a:path w="1362" h="1226">
                        <a:moveTo>
                          <a:pt x="1363" y="0"/>
                        </a:moveTo>
                        <a:cubicBezTo>
                          <a:pt x="1363" y="0"/>
                          <a:pt x="409" y="545"/>
                          <a:pt x="0" y="1227"/>
                        </a:cubicBezTo>
                        <a:cubicBezTo>
                          <a:pt x="545" y="818"/>
                          <a:pt x="954" y="409"/>
                          <a:pt x="1363" y="0"/>
                        </a:cubicBezTo>
                        <a:close/>
                      </a:path>
                    </a:pathLst>
                  </a:custGeom>
                  <a:solidFill>
                    <a:srgbClr val="1DADEB"/>
                  </a:solidFill>
                  <a:ln w="0" cap="flat">
                    <a:noFill/>
                    <a:prstDash val="solid"/>
                    <a:miter/>
                  </a:ln>
                </p:spPr>
                <p:txBody>
                  <a:bodyPr rtlCol="0" anchor="ctr"/>
                  <a:lstStyle/>
                  <a:p>
                    <a:endParaRPr lang="en-US"/>
                  </a:p>
                </p:txBody>
              </p:sp>
              <p:sp>
                <p:nvSpPr>
                  <p:cNvPr id="1430" name="Freeform: Shape 820">
                    <a:extLst>
                      <a:ext uri="{FF2B5EF4-FFF2-40B4-BE49-F238E27FC236}">
                        <a16:creationId xmlns:a16="http://schemas.microsoft.com/office/drawing/2014/main" id="{5768FBFF-2A5B-D868-E4FB-3497377A1A5A}"/>
                      </a:ext>
                    </a:extLst>
                  </p:cNvPr>
                  <p:cNvSpPr/>
                  <p:nvPr/>
                </p:nvSpPr>
                <p:spPr>
                  <a:xfrm>
                    <a:off x="6724613" y="3514772"/>
                    <a:ext cx="4632" cy="1866"/>
                  </a:xfrm>
                  <a:custGeom>
                    <a:avLst/>
                    <a:gdLst>
                      <a:gd name="connsiteX0" fmla="*/ 0 w 4632"/>
                      <a:gd name="connsiteY0" fmla="*/ 1867 h 1866"/>
                      <a:gd name="connsiteX1" fmla="*/ 4632 w 4632"/>
                      <a:gd name="connsiteY1" fmla="*/ 96 h 1866"/>
                      <a:gd name="connsiteX2" fmla="*/ 0 w 4632"/>
                      <a:gd name="connsiteY2" fmla="*/ 1867 h 1866"/>
                    </a:gdLst>
                    <a:ahLst/>
                    <a:cxnLst>
                      <a:cxn ang="0">
                        <a:pos x="connsiteX0" y="connsiteY0"/>
                      </a:cxn>
                      <a:cxn ang="0">
                        <a:pos x="connsiteX1" y="connsiteY1"/>
                      </a:cxn>
                      <a:cxn ang="0">
                        <a:pos x="connsiteX2" y="connsiteY2"/>
                      </a:cxn>
                    </a:cxnLst>
                    <a:rect l="l" t="t" r="r" b="b"/>
                    <a:pathLst>
                      <a:path w="4632" h="1866">
                        <a:moveTo>
                          <a:pt x="0" y="1867"/>
                        </a:moveTo>
                        <a:cubicBezTo>
                          <a:pt x="1635" y="1049"/>
                          <a:pt x="3815" y="1458"/>
                          <a:pt x="4632" y="96"/>
                        </a:cubicBezTo>
                        <a:cubicBezTo>
                          <a:pt x="2044" y="-313"/>
                          <a:pt x="1363" y="641"/>
                          <a:pt x="0" y="1867"/>
                        </a:cubicBezTo>
                        <a:close/>
                      </a:path>
                    </a:pathLst>
                  </a:custGeom>
                  <a:solidFill>
                    <a:srgbClr val="1DADEB"/>
                  </a:solidFill>
                  <a:ln w="0" cap="flat">
                    <a:noFill/>
                    <a:prstDash val="solid"/>
                    <a:miter/>
                  </a:ln>
                </p:spPr>
                <p:txBody>
                  <a:bodyPr rtlCol="0" anchor="ctr"/>
                  <a:lstStyle/>
                  <a:p>
                    <a:endParaRPr lang="en-US"/>
                  </a:p>
                </p:txBody>
              </p:sp>
              <p:sp>
                <p:nvSpPr>
                  <p:cNvPr id="1431" name="Freeform: Shape 821">
                    <a:extLst>
                      <a:ext uri="{FF2B5EF4-FFF2-40B4-BE49-F238E27FC236}">
                        <a16:creationId xmlns:a16="http://schemas.microsoft.com/office/drawing/2014/main" id="{4EAA9059-CC0B-4F5E-2F3C-50ABE0853B43}"/>
                      </a:ext>
                    </a:extLst>
                  </p:cNvPr>
                  <p:cNvSpPr/>
                  <p:nvPr/>
                </p:nvSpPr>
                <p:spPr>
                  <a:xfrm>
                    <a:off x="6706086" y="3522634"/>
                    <a:ext cx="3660" cy="5771"/>
                  </a:xfrm>
                  <a:custGeom>
                    <a:avLst/>
                    <a:gdLst>
                      <a:gd name="connsiteX0" fmla="*/ 679 w 3660"/>
                      <a:gd name="connsiteY0" fmla="*/ 5041 h 5771"/>
                      <a:gd name="connsiteX1" fmla="*/ 2178 w 3660"/>
                      <a:gd name="connsiteY1" fmla="*/ 4360 h 5771"/>
                      <a:gd name="connsiteX2" fmla="*/ 2723 w 3660"/>
                      <a:gd name="connsiteY2" fmla="*/ 4088 h 5771"/>
                      <a:gd name="connsiteX3" fmla="*/ 3268 w 3660"/>
                      <a:gd name="connsiteY3" fmla="*/ 1635 h 5771"/>
                      <a:gd name="connsiteX4" fmla="*/ 3540 w 3660"/>
                      <a:gd name="connsiteY4" fmla="*/ 0 h 5771"/>
                      <a:gd name="connsiteX5" fmla="*/ 2859 w 3660"/>
                      <a:gd name="connsiteY5" fmla="*/ 1771 h 5771"/>
                      <a:gd name="connsiteX6" fmla="*/ 543 w 3660"/>
                      <a:gd name="connsiteY6" fmla="*/ 5041 h 5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60" h="5771">
                        <a:moveTo>
                          <a:pt x="679" y="5041"/>
                        </a:moveTo>
                        <a:lnTo>
                          <a:pt x="2178" y="4360"/>
                        </a:lnTo>
                        <a:cubicBezTo>
                          <a:pt x="1633" y="6540"/>
                          <a:pt x="2178" y="5995"/>
                          <a:pt x="2723" y="4088"/>
                        </a:cubicBezTo>
                        <a:cubicBezTo>
                          <a:pt x="4221" y="3134"/>
                          <a:pt x="3540" y="2316"/>
                          <a:pt x="3268" y="1635"/>
                        </a:cubicBezTo>
                        <a:cubicBezTo>
                          <a:pt x="3268" y="1090"/>
                          <a:pt x="3404" y="545"/>
                          <a:pt x="3540" y="0"/>
                        </a:cubicBezTo>
                        <a:cubicBezTo>
                          <a:pt x="3268" y="681"/>
                          <a:pt x="3131" y="1227"/>
                          <a:pt x="2859" y="1771"/>
                        </a:cubicBezTo>
                        <a:cubicBezTo>
                          <a:pt x="543" y="3134"/>
                          <a:pt x="-820" y="4224"/>
                          <a:pt x="543" y="5041"/>
                        </a:cubicBezTo>
                        <a:close/>
                      </a:path>
                    </a:pathLst>
                  </a:custGeom>
                  <a:solidFill>
                    <a:srgbClr val="1DADEB"/>
                  </a:solidFill>
                  <a:ln w="0" cap="flat">
                    <a:noFill/>
                    <a:prstDash val="solid"/>
                    <a:miter/>
                  </a:ln>
                </p:spPr>
                <p:txBody>
                  <a:bodyPr rtlCol="0" anchor="ctr"/>
                  <a:lstStyle/>
                  <a:p>
                    <a:endParaRPr lang="en-US"/>
                  </a:p>
                </p:txBody>
              </p:sp>
              <p:sp>
                <p:nvSpPr>
                  <p:cNvPr id="1432" name="Freeform: Shape 822">
                    <a:extLst>
                      <a:ext uri="{FF2B5EF4-FFF2-40B4-BE49-F238E27FC236}">
                        <a16:creationId xmlns:a16="http://schemas.microsoft.com/office/drawing/2014/main" id="{23C686D0-7A12-BAD5-DAEE-5E5905BAF0A4}"/>
                      </a:ext>
                    </a:extLst>
                  </p:cNvPr>
                  <p:cNvSpPr/>
                  <p:nvPr/>
                </p:nvSpPr>
                <p:spPr>
                  <a:xfrm>
                    <a:off x="6607987" y="3540755"/>
                    <a:ext cx="10627" cy="17303"/>
                  </a:xfrm>
                  <a:custGeom>
                    <a:avLst/>
                    <a:gdLst>
                      <a:gd name="connsiteX0" fmla="*/ 0 w 10627"/>
                      <a:gd name="connsiteY0" fmla="*/ 17303 h 17303"/>
                      <a:gd name="connsiteX1" fmla="*/ 8311 w 10627"/>
                      <a:gd name="connsiteY1" fmla="*/ 11445 h 17303"/>
                      <a:gd name="connsiteX2" fmla="*/ 10627 w 10627"/>
                      <a:gd name="connsiteY2" fmla="*/ 0 h 17303"/>
                      <a:gd name="connsiteX3" fmla="*/ 0 w 10627"/>
                      <a:gd name="connsiteY3" fmla="*/ 17167 h 17303"/>
                    </a:gdLst>
                    <a:ahLst/>
                    <a:cxnLst>
                      <a:cxn ang="0">
                        <a:pos x="connsiteX0" y="connsiteY0"/>
                      </a:cxn>
                      <a:cxn ang="0">
                        <a:pos x="connsiteX1" y="connsiteY1"/>
                      </a:cxn>
                      <a:cxn ang="0">
                        <a:pos x="connsiteX2" y="connsiteY2"/>
                      </a:cxn>
                      <a:cxn ang="0">
                        <a:pos x="connsiteX3" y="connsiteY3"/>
                      </a:cxn>
                    </a:cxnLst>
                    <a:rect l="l" t="t" r="r" b="b"/>
                    <a:pathLst>
                      <a:path w="10627" h="17303">
                        <a:moveTo>
                          <a:pt x="0" y="17303"/>
                        </a:moveTo>
                        <a:cubicBezTo>
                          <a:pt x="4905" y="11172"/>
                          <a:pt x="6540" y="9810"/>
                          <a:pt x="8311" y="11445"/>
                        </a:cubicBezTo>
                        <a:cubicBezTo>
                          <a:pt x="12807" y="5722"/>
                          <a:pt x="8856" y="4360"/>
                          <a:pt x="10627" y="0"/>
                        </a:cubicBezTo>
                        <a:cubicBezTo>
                          <a:pt x="5995" y="7221"/>
                          <a:pt x="4360" y="8038"/>
                          <a:pt x="0" y="17167"/>
                        </a:cubicBezTo>
                        <a:close/>
                      </a:path>
                    </a:pathLst>
                  </a:custGeom>
                  <a:solidFill>
                    <a:srgbClr val="1DADEB"/>
                  </a:solidFill>
                  <a:ln w="0" cap="flat">
                    <a:noFill/>
                    <a:prstDash val="solid"/>
                    <a:miter/>
                  </a:ln>
                </p:spPr>
                <p:txBody>
                  <a:bodyPr rtlCol="0" anchor="ctr"/>
                  <a:lstStyle/>
                  <a:p>
                    <a:endParaRPr lang="en-US"/>
                  </a:p>
                </p:txBody>
              </p:sp>
              <p:sp>
                <p:nvSpPr>
                  <p:cNvPr id="1433" name="Freeform: Shape 823">
                    <a:extLst>
                      <a:ext uri="{FF2B5EF4-FFF2-40B4-BE49-F238E27FC236}">
                        <a16:creationId xmlns:a16="http://schemas.microsoft.com/office/drawing/2014/main" id="{C14B546B-7A13-516F-6B17-9538BC2FF684}"/>
                      </a:ext>
                    </a:extLst>
                  </p:cNvPr>
                  <p:cNvSpPr/>
                  <p:nvPr/>
                </p:nvSpPr>
                <p:spPr>
                  <a:xfrm>
                    <a:off x="6618614" y="3538303"/>
                    <a:ext cx="1498" cy="2588"/>
                  </a:xfrm>
                  <a:custGeom>
                    <a:avLst/>
                    <a:gdLst>
                      <a:gd name="connsiteX0" fmla="*/ 0 w 1498"/>
                      <a:gd name="connsiteY0" fmla="*/ 2589 h 2588"/>
                      <a:gd name="connsiteX1" fmla="*/ 1499 w 1498"/>
                      <a:gd name="connsiteY1" fmla="*/ 0 h 2588"/>
                      <a:gd name="connsiteX2" fmla="*/ 0 w 1498"/>
                      <a:gd name="connsiteY2" fmla="*/ 2589 h 2588"/>
                    </a:gdLst>
                    <a:ahLst/>
                    <a:cxnLst>
                      <a:cxn ang="0">
                        <a:pos x="connsiteX0" y="connsiteY0"/>
                      </a:cxn>
                      <a:cxn ang="0">
                        <a:pos x="connsiteX1" y="connsiteY1"/>
                      </a:cxn>
                      <a:cxn ang="0">
                        <a:pos x="connsiteX2" y="connsiteY2"/>
                      </a:cxn>
                    </a:cxnLst>
                    <a:rect l="l" t="t" r="r" b="b"/>
                    <a:pathLst>
                      <a:path w="1498" h="2588">
                        <a:moveTo>
                          <a:pt x="0" y="2589"/>
                        </a:moveTo>
                        <a:cubicBezTo>
                          <a:pt x="545" y="1771"/>
                          <a:pt x="954" y="953"/>
                          <a:pt x="1499" y="0"/>
                        </a:cubicBezTo>
                        <a:cubicBezTo>
                          <a:pt x="681" y="953"/>
                          <a:pt x="272" y="1771"/>
                          <a:pt x="0" y="2589"/>
                        </a:cubicBezTo>
                        <a:close/>
                      </a:path>
                    </a:pathLst>
                  </a:custGeom>
                  <a:solidFill>
                    <a:srgbClr val="1DADEB"/>
                  </a:solidFill>
                  <a:ln w="0" cap="flat">
                    <a:noFill/>
                    <a:prstDash val="solid"/>
                    <a:miter/>
                  </a:ln>
                </p:spPr>
                <p:txBody>
                  <a:bodyPr rtlCol="0" anchor="ctr"/>
                  <a:lstStyle/>
                  <a:p>
                    <a:endParaRPr lang="en-US"/>
                  </a:p>
                </p:txBody>
              </p:sp>
              <p:sp>
                <p:nvSpPr>
                  <p:cNvPr id="1434" name="Freeform: Shape 824">
                    <a:extLst>
                      <a:ext uri="{FF2B5EF4-FFF2-40B4-BE49-F238E27FC236}">
                        <a16:creationId xmlns:a16="http://schemas.microsoft.com/office/drawing/2014/main" id="{581280D1-FA15-31BF-51A0-4CFC914AF4FB}"/>
                      </a:ext>
                    </a:extLst>
                  </p:cNvPr>
                  <p:cNvSpPr/>
                  <p:nvPr/>
                </p:nvSpPr>
                <p:spPr>
                  <a:xfrm>
                    <a:off x="6738238" y="3540618"/>
                    <a:ext cx="953" cy="4632"/>
                  </a:xfrm>
                  <a:custGeom>
                    <a:avLst/>
                    <a:gdLst>
                      <a:gd name="connsiteX0" fmla="*/ 954 w 953"/>
                      <a:gd name="connsiteY0" fmla="*/ 0 h 4632"/>
                      <a:gd name="connsiteX1" fmla="*/ 0 w 953"/>
                      <a:gd name="connsiteY1" fmla="*/ 4632 h 4632"/>
                      <a:gd name="connsiteX2" fmla="*/ 681 w 953"/>
                      <a:gd name="connsiteY2" fmla="*/ 3815 h 4632"/>
                      <a:gd name="connsiteX3" fmla="*/ 954 w 953"/>
                      <a:gd name="connsiteY3" fmla="*/ 0 h 4632"/>
                    </a:gdLst>
                    <a:ahLst/>
                    <a:cxnLst>
                      <a:cxn ang="0">
                        <a:pos x="connsiteX0" y="connsiteY0"/>
                      </a:cxn>
                      <a:cxn ang="0">
                        <a:pos x="connsiteX1" y="connsiteY1"/>
                      </a:cxn>
                      <a:cxn ang="0">
                        <a:pos x="connsiteX2" y="connsiteY2"/>
                      </a:cxn>
                      <a:cxn ang="0">
                        <a:pos x="connsiteX3" y="connsiteY3"/>
                      </a:cxn>
                    </a:cxnLst>
                    <a:rect l="l" t="t" r="r" b="b"/>
                    <a:pathLst>
                      <a:path w="953" h="4632">
                        <a:moveTo>
                          <a:pt x="954" y="0"/>
                        </a:moveTo>
                        <a:lnTo>
                          <a:pt x="0" y="4632"/>
                        </a:lnTo>
                        <a:lnTo>
                          <a:pt x="681" y="3815"/>
                        </a:lnTo>
                        <a:lnTo>
                          <a:pt x="954" y="0"/>
                        </a:lnTo>
                        <a:close/>
                      </a:path>
                    </a:pathLst>
                  </a:custGeom>
                  <a:solidFill>
                    <a:srgbClr val="1DADEB"/>
                  </a:solidFill>
                  <a:ln w="0" cap="flat">
                    <a:noFill/>
                    <a:prstDash val="solid"/>
                    <a:miter/>
                  </a:ln>
                </p:spPr>
                <p:txBody>
                  <a:bodyPr rtlCol="0" anchor="ctr"/>
                  <a:lstStyle/>
                  <a:p>
                    <a:endParaRPr lang="en-US"/>
                  </a:p>
                </p:txBody>
              </p:sp>
              <p:sp>
                <p:nvSpPr>
                  <p:cNvPr id="1435" name="Freeform: Shape 825">
                    <a:extLst>
                      <a:ext uri="{FF2B5EF4-FFF2-40B4-BE49-F238E27FC236}">
                        <a16:creationId xmlns:a16="http://schemas.microsoft.com/office/drawing/2014/main" id="{E3C329B8-FE83-3C54-4B3C-1DDA56763764}"/>
                      </a:ext>
                    </a:extLst>
                  </p:cNvPr>
                  <p:cNvSpPr/>
                  <p:nvPr/>
                </p:nvSpPr>
                <p:spPr>
                  <a:xfrm>
                    <a:off x="6600933" y="3563521"/>
                    <a:ext cx="3374" cy="4225"/>
                  </a:xfrm>
                  <a:custGeom>
                    <a:avLst/>
                    <a:gdLst>
                      <a:gd name="connsiteX0" fmla="*/ 241 w 3374"/>
                      <a:gd name="connsiteY0" fmla="*/ 4074 h 4225"/>
                      <a:gd name="connsiteX1" fmla="*/ 3375 w 3374"/>
                      <a:gd name="connsiteY1" fmla="*/ 259 h 4225"/>
                      <a:gd name="connsiteX2" fmla="*/ 241 w 3374"/>
                      <a:gd name="connsiteY2" fmla="*/ 4074 h 4225"/>
                    </a:gdLst>
                    <a:ahLst/>
                    <a:cxnLst>
                      <a:cxn ang="0">
                        <a:pos x="connsiteX0" y="connsiteY0"/>
                      </a:cxn>
                      <a:cxn ang="0">
                        <a:pos x="connsiteX1" y="connsiteY1"/>
                      </a:cxn>
                      <a:cxn ang="0">
                        <a:pos x="connsiteX2" y="connsiteY2"/>
                      </a:cxn>
                    </a:cxnLst>
                    <a:rect l="l" t="t" r="r" b="b"/>
                    <a:pathLst>
                      <a:path w="3374" h="4225">
                        <a:moveTo>
                          <a:pt x="241" y="4074"/>
                        </a:moveTo>
                        <a:cubicBezTo>
                          <a:pt x="922" y="2848"/>
                          <a:pt x="2149" y="804"/>
                          <a:pt x="3375" y="259"/>
                        </a:cubicBezTo>
                        <a:cubicBezTo>
                          <a:pt x="1331" y="-1375"/>
                          <a:pt x="-712" y="5300"/>
                          <a:pt x="241" y="4074"/>
                        </a:cubicBezTo>
                        <a:close/>
                      </a:path>
                    </a:pathLst>
                  </a:custGeom>
                  <a:solidFill>
                    <a:srgbClr val="1DADEB"/>
                  </a:solidFill>
                  <a:ln w="0" cap="flat">
                    <a:noFill/>
                    <a:prstDash val="solid"/>
                    <a:miter/>
                  </a:ln>
                </p:spPr>
                <p:txBody>
                  <a:bodyPr rtlCol="0" anchor="ctr"/>
                  <a:lstStyle/>
                  <a:p>
                    <a:endParaRPr lang="en-US"/>
                  </a:p>
                </p:txBody>
              </p:sp>
              <p:sp>
                <p:nvSpPr>
                  <p:cNvPr id="1436" name="Freeform: Shape 826">
                    <a:extLst>
                      <a:ext uri="{FF2B5EF4-FFF2-40B4-BE49-F238E27FC236}">
                        <a16:creationId xmlns:a16="http://schemas.microsoft.com/office/drawing/2014/main" id="{7DDE9C2B-5B9F-9898-282E-83C7A2168624}"/>
                      </a:ext>
                    </a:extLst>
                  </p:cNvPr>
                  <p:cNvSpPr/>
                  <p:nvPr/>
                </p:nvSpPr>
                <p:spPr>
                  <a:xfrm>
                    <a:off x="6656738" y="3564598"/>
                    <a:ext cx="5065" cy="4509"/>
                  </a:xfrm>
                  <a:custGeom>
                    <a:avLst/>
                    <a:gdLst>
                      <a:gd name="connsiteX0" fmla="*/ 434 w 5065"/>
                      <a:gd name="connsiteY0" fmla="*/ 4496 h 4509"/>
                      <a:gd name="connsiteX1" fmla="*/ 5066 w 5065"/>
                      <a:gd name="connsiteY1" fmla="*/ 0 h 4509"/>
                      <a:gd name="connsiteX2" fmla="*/ 434 w 5065"/>
                      <a:gd name="connsiteY2" fmla="*/ 4496 h 4509"/>
                    </a:gdLst>
                    <a:ahLst/>
                    <a:cxnLst>
                      <a:cxn ang="0">
                        <a:pos x="connsiteX0" y="connsiteY0"/>
                      </a:cxn>
                      <a:cxn ang="0">
                        <a:pos x="connsiteX1" y="connsiteY1"/>
                      </a:cxn>
                      <a:cxn ang="0">
                        <a:pos x="connsiteX2" y="connsiteY2"/>
                      </a:cxn>
                    </a:cxnLst>
                    <a:rect l="l" t="t" r="r" b="b"/>
                    <a:pathLst>
                      <a:path w="5065" h="4509">
                        <a:moveTo>
                          <a:pt x="434" y="4496"/>
                        </a:moveTo>
                        <a:cubicBezTo>
                          <a:pt x="2069" y="4769"/>
                          <a:pt x="3704" y="954"/>
                          <a:pt x="5066" y="0"/>
                        </a:cubicBezTo>
                        <a:cubicBezTo>
                          <a:pt x="3431" y="1771"/>
                          <a:pt x="-1474" y="681"/>
                          <a:pt x="434" y="4496"/>
                        </a:cubicBezTo>
                        <a:close/>
                      </a:path>
                    </a:pathLst>
                  </a:custGeom>
                  <a:solidFill>
                    <a:srgbClr val="1DADEB"/>
                  </a:solidFill>
                  <a:ln w="0" cap="flat">
                    <a:noFill/>
                    <a:prstDash val="solid"/>
                    <a:miter/>
                  </a:ln>
                </p:spPr>
                <p:txBody>
                  <a:bodyPr rtlCol="0" anchor="ctr"/>
                  <a:lstStyle/>
                  <a:p>
                    <a:endParaRPr lang="en-US"/>
                  </a:p>
                </p:txBody>
              </p:sp>
              <p:sp>
                <p:nvSpPr>
                  <p:cNvPr id="1437" name="Freeform: Shape 827">
                    <a:extLst>
                      <a:ext uri="{FF2B5EF4-FFF2-40B4-BE49-F238E27FC236}">
                        <a16:creationId xmlns:a16="http://schemas.microsoft.com/office/drawing/2014/main" id="{C1EBEA48-FDFF-A0B4-4EE3-A8EF02C35E22}"/>
                      </a:ext>
                    </a:extLst>
                  </p:cNvPr>
                  <p:cNvSpPr/>
                  <p:nvPr/>
                </p:nvSpPr>
                <p:spPr>
                  <a:xfrm>
                    <a:off x="6601175" y="3587570"/>
                    <a:ext cx="4632" cy="4140"/>
                  </a:xfrm>
                  <a:custGeom>
                    <a:avLst/>
                    <a:gdLst>
                      <a:gd name="connsiteX0" fmla="*/ 0 w 4632"/>
                      <a:gd name="connsiteY0" fmla="*/ 4141 h 4140"/>
                      <a:gd name="connsiteX1" fmla="*/ 4632 w 4632"/>
                      <a:gd name="connsiteY1" fmla="*/ 3323 h 4140"/>
                      <a:gd name="connsiteX2" fmla="*/ 0 w 4632"/>
                      <a:gd name="connsiteY2" fmla="*/ 4141 h 4140"/>
                    </a:gdLst>
                    <a:ahLst/>
                    <a:cxnLst>
                      <a:cxn ang="0">
                        <a:pos x="connsiteX0" y="connsiteY0"/>
                      </a:cxn>
                      <a:cxn ang="0">
                        <a:pos x="connsiteX1" y="connsiteY1"/>
                      </a:cxn>
                      <a:cxn ang="0">
                        <a:pos x="connsiteX2" y="connsiteY2"/>
                      </a:cxn>
                    </a:cxnLst>
                    <a:rect l="l" t="t" r="r" b="b"/>
                    <a:pathLst>
                      <a:path w="4632" h="4140">
                        <a:moveTo>
                          <a:pt x="0" y="4141"/>
                        </a:moveTo>
                        <a:cubicBezTo>
                          <a:pt x="681" y="2915"/>
                          <a:pt x="3133" y="1689"/>
                          <a:pt x="4632" y="3323"/>
                        </a:cubicBezTo>
                        <a:cubicBezTo>
                          <a:pt x="4360" y="1007"/>
                          <a:pt x="1499" y="-3217"/>
                          <a:pt x="0" y="4141"/>
                        </a:cubicBezTo>
                        <a:close/>
                      </a:path>
                    </a:pathLst>
                  </a:custGeom>
                  <a:solidFill>
                    <a:srgbClr val="1DADEB"/>
                  </a:solidFill>
                  <a:ln w="0" cap="flat">
                    <a:noFill/>
                    <a:prstDash val="solid"/>
                    <a:miter/>
                  </a:ln>
                </p:spPr>
                <p:txBody>
                  <a:bodyPr rtlCol="0" anchor="ctr"/>
                  <a:lstStyle/>
                  <a:p>
                    <a:endParaRPr lang="en-US"/>
                  </a:p>
                </p:txBody>
              </p:sp>
              <p:sp>
                <p:nvSpPr>
                  <p:cNvPr id="1438" name="Freeform: Shape 828">
                    <a:extLst>
                      <a:ext uri="{FF2B5EF4-FFF2-40B4-BE49-F238E27FC236}">
                        <a16:creationId xmlns:a16="http://schemas.microsoft.com/office/drawing/2014/main" id="{DF17B1AE-F480-AA77-A77E-3C2BA5D4091A}"/>
                      </a:ext>
                    </a:extLst>
                  </p:cNvPr>
                  <p:cNvSpPr/>
                  <p:nvPr/>
                </p:nvSpPr>
                <p:spPr>
                  <a:xfrm>
                    <a:off x="6650496" y="3573726"/>
                    <a:ext cx="2043" cy="5041"/>
                  </a:xfrm>
                  <a:custGeom>
                    <a:avLst/>
                    <a:gdLst>
                      <a:gd name="connsiteX0" fmla="*/ 0 w 2043"/>
                      <a:gd name="connsiteY0" fmla="*/ 5041 h 5041"/>
                      <a:gd name="connsiteX1" fmla="*/ 1226 w 2043"/>
                      <a:gd name="connsiteY1" fmla="*/ 4633 h 5041"/>
                      <a:gd name="connsiteX2" fmla="*/ 2044 w 2043"/>
                      <a:gd name="connsiteY2" fmla="*/ 0 h 5041"/>
                      <a:gd name="connsiteX3" fmla="*/ 0 w 2043"/>
                      <a:gd name="connsiteY3" fmla="*/ 5041 h 5041"/>
                    </a:gdLst>
                    <a:ahLst/>
                    <a:cxnLst>
                      <a:cxn ang="0">
                        <a:pos x="connsiteX0" y="connsiteY0"/>
                      </a:cxn>
                      <a:cxn ang="0">
                        <a:pos x="connsiteX1" y="connsiteY1"/>
                      </a:cxn>
                      <a:cxn ang="0">
                        <a:pos x="connsiteX2" y="connsiteY2"/>
                      </a:cxn>
                      <a:cxn ang="0">
                        <a:pos x="connsiteX3" y="connsiteY3"/>
                      </a:cxn>
                    </a:cxnLst>
                    <a:rect l="l" t="t" r="r" b="b"/>
                    <a:pathLst>
                      <a:path w="2043" h="5041">
                        <a:moveTo>
                          <a:pt x="0" y="5041"/>
                        </a:moveTo>
                        <a:lnTo>
                          <a:pt x="1226" y="4633"/>
                        </a:lnTo>
                        <a:lnTo>
                          <a:pt x="2044" y="0"/>
                        </a:lnTo>
                        <a:lnTo>
                          <a:pt x="0" y="5041"/>
                        </a:lnTo>
                        <a:close/>
                      </a:path>
                    </a:pathLst>
                  </a:custGeom>
                  <a:solidFill>
                    <a:srgbClr val="1DADEB"/>
                  </a:solidFill>
                  <a:ln w="0" cap="flat">
                    <a:noFill/>
                    <a:prstDash val="solid"/>
                    <a:miter/>
                  </a:ln>
                </p:spPr>
                <p:txBody>
                  <a:bodyPr rtlCol="0" anchor="ctr"/>
                  <a:lstStyle/>
                  <a:p>
                    <a:endParaRPr lang="en-US"/>
                  </a:p>
                </p:txBody>
              </p:sp>
              <p:sp>
                <p:nvSpPr>
                  <p:cNvPr id="1439" name="Freeform: Shape 829">
                    <a:extLst>
                      <a:ext uri="{FF2B5EF4-FFF2-40B4-BE49-F238E27FC236}">
                        <a16:creationId xmlns:a16="http://schemas.microsoft.com/office/drawing/2014/main" id="{0751679F-6067-2CAD-0DC4-A6BC5246779D}"/>
                      </a:ext>
                    </a:extLst>
                  </p:cNvPr>
                  <p:cNvSpPr/>
                  <p:nvPr/>
                </p:nvSpPr>
                <p:spPr>
                  <a:xfrm>
                    <a:off x="6678551" y="3580811"/>
                    <a:ext cx="10365" cy="7084"/>
                  </a:xfrm>
                  <a:custGeom>
                    <a:avLst/>
                    <a:gdLst>
                      <a:gd name="connsiteX0" fmla="*/ 10366 w 10365"/>
                      <a:gd name="connsiteY0" fmla="*/ 6131 h 7084"/>
                      <a:gd name="connsiteX1" fmla="*/ 2872 w 10365"/>
                      <a:gd name="connsiteY1" fmla="*/ 0 h 7084"/>
                      <a:gd name="connsiteX2" fmla="*/ 2327 w 10365"/>
                      <a:gd name="connsiteY2" fmla="*/ 7085 h 7084"/>
                      <a:gd name="connsiteX3" fmla="*/ 10366 w 10365"/>
                      <a:gd name="connsiteY3" fmla="*/ 5995 h 7084"/>
                    </a:gdLst>
                    <a:ahLst/>
                    <a:cxnLst>
                      <a:cxn ang="0">
                        <a:pos x="connsiteX0" y="connsiteY0"/>
                      </a:cxn>
                      <a:cxn ang="0">
                        <a:pos x="connsiteX1" y="connsiteY1"/>
                      </a:cxn>
                      <a:cxn ang="0">
                        <a:pos x="connsiteX2" y="connsiteY2"/>
                      </a:cxn>
                      <a:cxn ang="0">
                        <a:pos x="connsiteX3" y="connsiteY3"/>
                      </a:cxn>
                    </a:cxnLst>
                    <a:rect l="l" t="t" r="r" b="b"/>
                    <a:pathLst>
                      <a:path w="10365" h="7084">
                        <a:moveTo>
                          <a:pt x="10366" y="6131"/>
                        </a:moveTo>
                        <a:cubicBezTo>
                          <a:pt x="10366" y="1090"/>
                          <a:pt x="692" y="7357"/>
                          <a:pt x="2872" y="0"/>
                        </a:cubicBezTo>
                        <a:cubicBezTo>
                          <a:pt x="-5167" y="5858"/>
                          <a:pt x="6687" y="1771"/>
                          <a:pt x="2327" y="7085"/>
                        </a:cubicBezTo>
                        <a:cubicBezTo>
                          <a:pt x="5461" y="4360"/>
                          <a:pt x="9684" y="5041"/>
                          <a:pt x="10366" y="5995"/>
                        </a:cubicBezTo>
                        <a:close/>
                      </a:path>
                    </a:pathLst>
                  </a:custGeom>
                  <a:solidFill>
                    <a:srgbClr val="1DADEB"/>
                  </a:solidFill>
                  <a:ln w="0" cap="flat">
                    <a:noFill/>
                    <a:prstDash val="solid"/>
                    <a:miter/>
                  </a:ln>
                </p:spPr>
                <p:txBody>
                  <a:bodyPr rtlCol="0" anchor="ctr"/>
                  <a:lstStyle/>
                  <a:p>
                    <a:endParaRPr lang="en-US"/>
                  </a:p>
                </p:txBody>
              </p:sp>
              <p:sp>
                <p:nvSpPr>
                  <p:cNvPr id="1440" name="Freeform: Shape 830">
                    <a:extLst>
                      <a:ext uri="{FF2B5EF4-FFF2-40B4-BE49-F238E27FC236}">
                        <a16:creationId xmlns:a16="http://schemas.microsoft.com/office/drawing/2014/main" id="{08A54D9B-0F73-537C-0BF5-9B74B180CEE3}"/>
                      </a:ext>
                    </a:extLst>
                  </p:cNvPr>
                  <p:cNvSpPr/>
                  <p:nvPr/>
                </p:nvSpPr>
                <p:spPr>
                  <a:xfrm>
                    <a:off x="6679516" y="3588032"/>
                    <a:ext cx="1362" cy="1362"/>
                  </a:xfrm>
                  <a:custGeom>
                    <a:avLst/>
                    <a:gdLst>
                      <a:gd name="connsiteX0" fmla="*/ 1363 w 1362"/>
                      <a:gd name="connsiteY0" fmla="*/ 0 h 1362"/>
                      <a:gd name="connsiteX1" fmla="*/ 0 w 1362"/>
                      <a:gd name="connsiteY1" fmla="*/ 1363 h 1362"/>
                      <a:gd name="connsiteX2" fmla="*/ 1363 w 1362"/>
                      <a:gd name="connsiteY2" fmla="*/ 0 h 1362"/>
                    </a:gdLst>
                    <a:ahLst/>
                    <a:cxnLst>
                      <a:cxn ang="0">
                        <a:pos x="connsiteX0" y="connsiteY0"/>
                      </a:cxn>
                      <a:cxn ang="0">
                        <a:pos x="connsiteX1" y="connsiteY1"/>
                      </a:cxn>
                      <a:cxn ang="0">
                        <a:pos x="connsiteX2" y="connsiteY2"/>
                      </a:cxn>
                    </a:cxnLst>
                    <a:rect l="l" t="t" r="r" b="b"/>
                    <a:pathLst>
                      <a:path w="1362" h="1362">
                        <a:moveTo>
                          <a:pt x="1363" y="0"/>
                        </a:moveTo>
                        <a:cubicBezTo>
                          <a:pt x="1363" y="0"/>
                          <a:pt x="409" y="817"/>
                          <a:pt x="0" y="1363"/>
                        </a:cubicBezTo>
                        <a:cubicBezTo>
                          <a:pt x="545" y="817"/>
                          <a:pt x="954" y="409"/>
                          <a:pt x="1363" y="0"/>
                        </a:cubicBezTo>
                        <a:close/>
                      </a:path>
                    </a:pathLst>
                  </a:custGeom>
                  <a:solidFill>
                    <a:srgbClr val="1DADEB"/>
                  </a:solidFill>
                  <a:ln w="0" cap="flat">
                    <a:noFill/>
                    <a:prstDash val="solid"/>
                    <a:miter/>
                  </a:ln>
                </p:spPr>
                <p:txBody>
                  <a:bodyPr rtlCol="0" anchor="ctr"/>
                  <a:lstStyle/>
                  <a:p>
                    <a:endParaRPr lang="en-US"/>
                  </a:p>
                </p:txBody>
              </p:sp>
              <p:sp>
                <p:nvSpPr>
                  <p:cNvPr id="1441" name="Freeform: Shape 831">
                    <a:extLst>
                      <a:ext uri="{FF2B5EF4-FFF2-40B4-BE49-F238E27FC236}">
                        <a16:creationId xmlns:a16="http://schemas.microsoft.com/office/drawing/2014/main" id="{BCF55685-857C-B683-7757-6ADD439B7892}"/>
                      </a:ext>
                    </a:extLst>
                  </p:cNvPr>
                  <p:cNvSpPr/>
                  <p:nvPr/>
                </p:nvSpPr>
                <p:spPr>
                  <a:xfrm>
                    <a:off x="6637825" y="3635309"/>
                    <a:ext cx="544" cy="1771"/>
                  </a:xfrm>
                  <a:custGeom>
                    <a:avLst/>
                    <a:gdLst>
                      <a:gd name="connsiteX0" fmla="*/ 545 w 544"/>
                      <a:gd name="connsiteY0" fmla="*/ 1771 h 1771"/>
                      <a:gd name="connsiteX1" fmla="*/ 0 w 544"/>
                      <a:gd name="connsiteY1" fmla="*/ 0 h 1771"/>
                      <a:gd name="connsiteX2" fmla="*/ 545 w 544"/>
                      <a:gd name="connsiteY2" fmla="*/ 1771 h 1771"/>
                    </a:gdLst>
                    <a:ahLst/>
                    <a:cxnLst>
                      <a:cxn ang="0">
                        <a:pos x="connsiteX0" y="connsiteY0"/>
                      </a:cxn>
                      <a:cxn ang="0">
                        <a:pos x="connsiteX1" y="connsiteY1"/>
                      </a:cxn>
                      <a:cxn ang="0">
                        <a:pos x="connsiteX2" y="connsiteY2"/>
                      </a:cxn>
                    </a:cxnLst>
                    <a:rect l="l" t="t" r="r" b="b"/>
                    <a:pathLst>
                      <a:path w="544" h="1771">
                        <a:moveTo>
                          <a:pt x="545" y="1771"/>
                        </a:moveTo>
                        <a:cubicBezTo>
                          <a:pt x="545" y="1090"/>
                          <a:pt x="272" y="545"/>
                          <a:pt x="0" y="0"/>
                        </a:cubicBezTo>
                        <a:cubicBezTo>
                          <a:pt x="0" y="545"/>
                          <a:pt x="272" y="1226"/>
                          <a:pt x="545" y="1771"/>
                        </a:cubicBezTo>
                        <a:close/>
                      </a:path>
                    </a:pathLst>
                  </a:custGeom>
                  <a:solidFill>
                    <a:srgbClr val="1DADEB"/>
                  </a:solidFill>
                  <a:ln w="0" cap="flat">
                    <a:noFill/>
                    <a:prstDash val="solid"/>
                    <a:miter/>
                  </a:ln>
                </p:spPr>
                <p:txBody>
                  <a:bodyPr rtlCol="0" anchor="ctr"/>
                  <a:lstStyle/>
                  <a:p>
                    <a:endParaRPr lang="en-US"/>
                  </a:p>
                </p:txBody>
              </p:sp>
              <p:sp>
                <p:nvSpPr>
                  <p:cNvPr id="1442" name="Freeform: Shape 832">
                    <a:extLst>
                      <a:ext uri="{FF2B5EF4-FFF2-40B4-BE49-F238E27FC236}">
                        <a16:creationId xmlns:a16="http://schemas.microsoft.com/office/drawing/2014/main" id="{D005790D-1891-1F91-1CA5-DE8D7797BF34}"/>
                      </a:ext>
                    </a:extLst>
                  </p:cNvPr>
                  <p:cNvSpPr/>
                  <p:nvPr/>
                </p:nvSpPr>
                <p:spPr>
                  <a:xfrm>
                    <a:off x="6669484" y="3600567"/>
                    <a:ext cx="4211" cy="15804"/>
                  </a:xfrm>
                  <a:custGeom>
                    <a:avLst/>
                    <a:gdLst>
                      <a:gd name="connsiteX0" fmla="*/ 2674 w 4211"/>
                      <a:gd name="connsiteY0" fmla="*/ 7630 h 15804"/>
                      <a:gd name="connsiteX1" fmla="*/ 1585 w 4211"/>
                      <a:gd name="connsiteY1" fmla="*/ 0 h 15804"/>
                      <a:gd name="connsiteX2" fmla="*/ 1857 w 4211"/>
                      <a:gd name="connsiteY2" fmla="*/ 15805 h 15804"/>
                      <a:gd name="connsiteX3" fmla="*/ 3764 w 4211"/>
                      <a:gd name="connsiteY3" fmla="*/ 6676 h 15804"/>
                      <a:gd name="connsiteX4" fmla="*/ 2674 w 4211"/>
                      <a:gd name="connsiteY4" fmla="*/ 7630 h 158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11" h="15804">
                        <a:moveTo>
                          <a:pt x="2674" y="7630"/>
                        </a:moveTo>
                        <a:cubicBezTo>
                          <a:pt x="2266" y="5041"/>
                          <a:pt x="1721" y="2453"/>
                          <a:pt x="1585" y="0"/>
                        </a:cubicBezTo>
                        <a:cubicBezTo>
                          <a:pt x="1993" y="5041"/>
                          <a:pt x="-2367" y="14715"/>
                          <a:pt x="1857" y="15805"/>
                        </a:cubicBezTo>
                        <a:cubicBezTo>
                          <a:pt x="4173" y="13216"/>
                          <a:pt x="4718" y="8992"/>
                          <a:pt x="3764" y="6676"/>
                        </a:cubicBezTo>
                        <a:lnTo>
                          <a:pt x="2674" y="7630"/>
                        </a:lnTo>
                        <a:close/>
                      </a:path>
                    </a:pathLst>
                  </a:custGeom>
                  <a:solidFill>
                    <a:srgbClr val="1DADEB"/>
                  </a:solidFill>
                  <a:ln w="0" cap="flat">
                    <a:noFill/>
                    <a:prstDash val="solid"/>
                    <a:miter/>
                  </a:ln>
                </p:spPr>
                <p:txBody>
                  <a:bodyPr rtlCol="0" anchor="ctr"/>
                  <a:lstStyle/>
                  <a:p>
                    <a:endParaRPr lang="en-US"/>
                  </a:p>
                </p:txBody>
              </p:sp>
              <p:sp>
                <p:nvSpPr>
                  <p:cNvPr id="1443" name="Freeform: Shape 833">
                    <a:extLst>
                      <a:ext uri="{FF2B5EF4-FFF2-40B4-BE49-F238E27FC236}">
                        <a16:creationId xmlns:a16="http://schemas.microsoft.com/office/drawing/2014/main" id="{C4EF9E28-F893-0FF5-41B6-0386120A9A57}"/>
                      </a:ext>
                    </a:extLst>
                  </p:cNvPr>
                  <p:cNvSpPr/>
                  <p:nvPr/>
                </p:nvSpPr>
                <p:spPr>
                  <a:xfrm>
                    <a:off x="6569429" y="3664466"/>
                    <a:ext cx="2729" cy="4828"/>
                  </a:xfrm>
                  <a:custGeom>
                    <a:avLst/>
                    <a:gdLst>
                      <a:gd name="connsiteX0" fmla="*/ 2453 w 2729"/>
                      <a:gd name="connsiteY0" fmla="*/ 3951 h 4828"/>
                      <a:gd name="connsiteX1" fmla="*/ 1090 w 2729"/>
                      <a:gd name="connsiteY1" fmla="*/ 0 h 4828"/>
                      <a:gd name="connsiteX2" fmla="*/ 0 w 2729"/>
                      <a:gd name="connsiteY2" fmla="*/ 4632 h 4828"/>
                      <a:gd name="connsiteX3" fmla="*/ 2316 w 2729"/>
                      <a:gd name="connsiteY3" fmla="*/ 3951 h 4828"/>
                    </a:gdLst>
                    <a:ahLst/>
                    <a:cxnLst>
                      <a:cxn ang="0">
                        <a:pos x="connsiteX0" y="connsiteY0"/>
                      </a:cxn>
                      <a:cxn ang="0">
                        <a:pos x="connsiteX1" y="connsiteY1"/>
                      </a:cxn>
                      <a:cxn ang="0">
                        <a:pos x="connsiteX2" y="connsiteY2"/>
                      </a:cxn>
                      <a:cxn ang="0">
                        <a:pos x="connsiteX3" y="connsiteY3"/>
                      </a:cxn>
                    </a:cxnLst>
                    <a:rect l="l" t="t" r="r" b="b"/>
                    <a:pathLst>
                      <a:path w="2729" h="4828">
                        <a:moveTo>
                          <a:pt x="2453" y="3951"/>
                        </a:moveTo>
                        <a:lnTo>
                          <a:pt x="1090" y="0"/>
                        </a:lnTo>
                        <a:lnTo>
                          <a:pt x="0" y="4632"/>
                        </a:lnTo>
                        <a:cubicBezTo>
                          <a:pt x="817" y="3406"/>
                          <a:pt x="3815" y="6131"/>
                          <a:pt x="2316" y="3951"/>
                        </a:cubicBezTo>
                        <a:close/>
                      </a:path>
                    </a:pathLst>
                  </a:custGeom>
                  <a:solidFill>
                    <a:srgbClr val="1DADEB"/>
                  </a:solidFill>
                  <a:ln w="0" cap="flat">
                    <a:noFill/>
                    <a:prstDash val="solid"/>
                    <a:miter/>
                  </a:ln>
                </p:spPr>
                <p:txBody>
                  <a:bodyPr rtlCol="0" anchor="ctr"/>
                  <a:lstStyle/>
                  <a:p>
                    <a:endParaRPr lang="en-US"/>
                  </a:p>
                </p:txBody>
              </p:sp>
              <p:sp>
                <p:nvSpPr>
                  <p:cNvPr id="1444" name="Freeform: Shape 834">
                    <a:extLst>
                      <a:ext uri="{FF2B5EF4-FFF2-40B4-BE49-F238E27FC236}">
                        <a16:creationId xmlns:a16="http://schemas.microsoft.com/office/drawing/2014/main" id="{9374131C-F07E-E362-6116-9C89E53F456D}"/>
                      </a:ext>
                    </a:extLst>
                  </p:cNvPr>
                  <p:cNvSpPr/>
                  <p:nvPr/>
                </p:nvSpPr>
                <p:spPr>
                  <a:xfrm>
                    <a:off x="6569429" y="3669098"/>
                    <a:ext cx="13624" cy="953"/>
                  </a:xfrm>
                  <a:custGeom>
                    <a:avLst/>
                    <a:gdLst>
                      <a:gd name="connsiteX0" fmla="*/ 0 w 13624"/>
                      <a:gd name="connsiteY0" fmla="*/ 954 h 953"/>
                      <a:gd name="connsiteX1" fmla="*/ 0 w 13624"/>
                      <a:gd name="connsiteY1" fmla="*/ 0 h 953"/>
                      <a:gd name="connsiteX2" fmla="*/ 0 w 13624"/>
                      <a:gd name="connsiteY2" fmla="*/ 954 h 953"/>
                    </a:gdLst>
                    <a:ahLst/>
                    <a:cxnLst>
                      <a:cxn ang="0">
                        <a:pos x="connsiteX0" y="connsiteY0"/>
                      </a:cxn>
                      <a:cxn ang="0">
                        <a:pos x="connsiteX1" y="connsiteY1"/>
                      </a:cxn>
                      <a:cxn ang="0">
                        <a:pos x="connsiteX2" y="connsiteY2"/>
                      </a:cxn>
                    </a:cxnLst>
                    <a:rect l="l" t="t" r="r" b="b"/>
                    <a:pathLst>
                      <a:path w="13624" h="953">
                        <a:moveTo>
                          <a:pt x="0" y="954"/>
                        </a:moveTo>
                        <a:lnTo>
                          <a:pt x="0" y="0"/>
                        </a:lnTo>
                        <a:cubicBezTo>
                          <a:pt x="0" y="0"/>
                          <a:pt x="0" y="409"/>
                          <a:pt x="0" y="954"/>
                        </a:cubicBezTo>
                        <a:close/>
                      </a:path>
                    </a:pathLst>
                  </a:custGeom>
                  <a:solidFill>
                    <a:srgbClr val="1DADEB"/>
                  </a:solidFill>
                  <a:ln w="0" cap="flat">
                    <a:noFill/>
                    <a:prstDash val="solid"/>
                    <a:miter/>
                  </a:ln>
                </p:spPr>
                <p:txBody>
                  <a:bodyPr rtlCol="0" anchor="ctr"/>
                  <a:lstStyle/>
                  <a:p>
                    <a:endParaRPr lang="en-US"/>
                  </a:p>
                </p:txBody>
              </p:sp>
              <p:sp>
                <p:nvSpPr>
                  <p:cNvPr id="1445" name="Freeform: Shape 835">
                    <a:extLst>
                      <a:ext uri="{FF2B5EF4-FFF2-40B4-BE49-F238E27FC236}">
                        <a16:creationId xmlns:a16="http://schemas.microsoft.com/office/drawing/2014/main" id="{551E6804-FC7A-DC16-B1D1-186F36EB6FE6}"/>
                      </a:ext>
                    </a:extLst>
                  </p:cNvPr>
                  <p:cNvSpPr/>
                  <p:nvPr/>
                </p:nvSpPr>
                <p:spPr>
                  <a:xfrm>
                    <a:off x="6639455" y="3617734"/>
                    <a:ext cx="2456" cy="5994"/>
                  </a:xfrm>
                  <a:custGeom>
                    <a:avLst/>
                    <a:gdLst>
                      <a:gd name="connsiteX0" fmla="*/ 822 w 2456"/>
                      <a:gd name="connsiteY0" fmla="*/ 5995 h 5994"/>
                      <a:gd name="connsiteX1" fmla="*/ 2457 w 2456"/>
                      <a:gd name="connsiteY1" fmla="*/ 0 h 5994"/>
                      <a:gd name="connsiteX2" fmla="*/ 822 w 2456"/>
                      <a:gd name="connsiteY2" fmla="*/ 5995 h 5994"/>
                    </a:gdLst>
                    <a:ahLst/>
                    <a:cxnLst>
                      <a:cxn ang="0">
                        <a:pos x="connsiteX0" y="connsiteY0"/>
                      </a:cxn>
                      <a:cxn ang="0">
                        <a:pos x="connsiteX1" y="connsiteY1"/>
                      </a:cxn>
                      <a:cxn ang="0">
                        <a:pos x="connsiteX2" y="connsiteY2"/>
                      </a:cxn>
                    </a:cxnLst>
                    <a:rect l="l" t="t" r="r" b="b"/>
                    <a:pathLst>
                      <a:path w="2456" h="5994">
                        <a:moveTo>
                          <a:pt x="822" y="5995"/>
                        </a:moveTo>
                        <a:cubicBezTo>
                          <a:pt x="1912" y="3951"/>
                          <a:pt x="2457" y="2180"/>
                          <a:pt x="2457" y="0"/>
                        </a:cubicBezTo>
                        <a:cubicBezTo>
                          <a:pt x="1367" y="545"/>
                          <a:pt x="-1358" y="5586"/>
                          <a:pt x="822" y="5995"/>
                        </a:cubicBezTo>
                        <a:close/>
                      </a:path>
                    </a:pathLst>
                  </a:custGeom>
                  <a:solidFill>
                    <a:srgbClr val="1DADEB"/>
                  </a:solidFill>
                  <a:ln w="0" cap="flat">
                    <a:noFill/>
                    <a:prstDash val="solid"/>
                    <a:miter/>
                  </a:ln>
                </p:spPr>
                <p:txBody>
                  <a:bodyPr rtlCol="0" anchor="ctr"/>
                  <a:lstStyle/>
                  <a:p>
                    <a:endParaRPr lang="en-US"/>
                  </a:p>
                </p:txBody>
              </p:sp>
              <p:sp>
                <p:nvSpPr>
                  <p:cNvPr id="1446" name="Freeform: Shape 836">
                    <a:extLst>
                      <a:ext uri="{FF2B5EF4-FFF2-40B4-BE49-F238E27FC236}">
                        <a16:creationId xmlns:a16="http://schemas.microsoft.com/office/drawing/2014/main" id="{2BC6A62D-139C-9DD9-AABE-35C7C581221D}"/>
                      </a:ext>
                    </a:extLst>
                  </p:cNvPr>
                  <p:cNvSpPr/>
                  <p:nvPr/>
                </p:nvSpPr>
                <p:spPr>
                  <a:xfrm>
                    <a:off x="6575969" y="3688854"/>
                    <a:ext cx="545" cy="6675"/>
                  </a:xfrm>
                  <a:custGeom>
                    <a:avLst/>
                    <a:gdLst>
                      <a:gd name="connsiteX0" fmla="*/ 545 w 545"/>
                      <a:gd name="connsiteY0" fmla="*/ 6131 h 6675"/>
                      <a:gd name="connsiteX1" fmla="*/ 0 w 545"/>
                      <a:gd name="connsiteY1" fmla="*/ 0 h 6675"/>
                      <a:gd name="connsiteX2" fmla="*/ 0 w 545"/>
                      <a:gd name="connsiteY2" fmla="*/ 6676 h 6675"/>
                      <a:gd name="connsiteX3" fmla="*/ 545 w 545"/>
                      <a:gd name="connsiteY3" fmla="*/ 6131 h 6675"/>
                    </a:gdLst>
                    <a:ahLst/>
                    <a:cxnLst>
                      <a:cxn ang="0">
                        <a:pos x="connsiteX0" y="connsiteY0"/>
                      </a:cxn>
                      <a:cxn ang="0">
                        <a:pos x="connsiteX1" y="connsiteY1"/>
                      </a:cxn>
                      <a:cxn ang="0">
                        <a:pos x="connsiteX2" y="connsiteY2"/>
                      </a:cxn>
                      <a:cxn ang="0">
                        <a:pos x="connsiteX3" y="connsiteY3"/>
                      </a:cxn>
                    </a:cxnLst>
                    <a:rect l="l" t="t" r="r" b="b"/>
                    <a:pathLst>
                      <a:path w="545" h="6675">
                        <a:moveTo>
                          <a:pt x="545" y="6131"/>
                        </a:moveTo>
                        <a:lnTo>
                          <a:pt x="0" y="0"/>
                        </a:lnTo>
                        <a:lnTo>
                          <a:pt x="0" y="6676"/>
                        </a:lnTo>
                        <a:lnTo>
                          <a:pt x="545" y="6131"/>
                        </a:lnTo>
                        <a:close/>
                      </a:path>
                    </a:pathLst>
                  </a:custGeom>
                  <a:solidFill>
                    <a:srgbClr val="1DADEB"/>
                  </a:solidFill>
                  <a:ln w="0" cap="flat">
                    <a:noFill/>
                    <a:prstDash val="solid"/>
                    <a:miter/>
                  </a:ln>
                </p:spPr>
                <p:txBody>
                  <a:bodyPr rtlCol="0" anchor="ctr"/>
                  <a:lstStyle/>
                  <a:p>
                    <a:endParaRPr lang="en-US"/>
                  </a:p>
                </p:txBody>
              </p:sp>
              <p:sp>
                <p:nvSpPr>
                  <p:cNvPr id="1447" name="Freeform: Shape 837">
                    <a:extLst>
                      <a:ext uri="{FF2B5EF4-FFF2-40B4-BE49-F238E27FC236}">
                        <a16:creationId xmlns:a16="http://schemas.microsoft.com/office/drawing/2014/main" id="{090F1041-F821-0E01-EFFA-3D8471460FBF}"/>
                      </a:ext>
                    </a:extLst>
                  </p:cNvPr>
                  <p:cNvSpPr/>
                  <p:nvPr/>
                </p:nvSpPr>
                <p:spPr>
                  <a:xfrm>
                    <a:off x="6568476" y="3723596"/>
                    <a:ext cx="2724" cy="6131"/>
                  </a:xfrm>
                  <a:custGeom>
                    <a:avLst/>
                    <a:gdLst>
                      <a:gd name="connsiteX0" fmla="*/ 817 w 2724"/>
                      <a:gd name="connsiteY0" fmla="*/ 0 h 6131"/>
                      <a:gd name="connsiteX1" fmla="*/ 0 w 2724"/>
                      <a:gd name="connsiteY1" fmla="*/ 1090 h 6131"/>
                      <a:gd name="connsiteX2" fmla="*/ 1907 w 2724"/>
                      <a:gd name="connsiteY2" fmla="*/ 6131 h 6131"/>
                      <a:gd name="connsiteX3" fmla="*/ 2725 w 2724"/>
                      <a:gd name="connsiteY3" fmla="*/ 5041 h 6131"/>
                      <a:gd name="connsiteX4" fmla="*/ 817 w 2724"/>
                      <a:gd name="connsiteY4" fmla="*/ 0 h 6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24" h="6131">
                        <a:moveTo>
                          <a:pt x="817" y="0"/>
                        </a:moveTo>
                        <a:lnTo>
                          <a:pt x="0" y="1090"/>
                        </a:lnTo>
                        <a:lnTo>
                          <a:pt x="1907" y="6131"/>
                        </a:lnTo>
                        <a:lnTo>
                          <a:pt x="2725" y="5041"/>
                        </a:lnTo>
                        <a:lnTo>
                          <a:pt x="817" y="0"/>
                        </a:lnTo>
                        <a:close/>
                      </a:path>
                    </a:pathLst>
                  </a:custGeom>
                  <a:solidFill>
                    <a:srgbClr val="1DADEB"/>
                  </a:solidFill>
                  <a:ln w="0" cap="flat">
                    <a:noFill/>
                    <a:prstDash val="solid"/>
                    <a:miter/>
                  </a:ln>
                </p:spPr>
                <p:txBody>
                  <a:bodyPr rtlCol="0" anchor="ctr"/>
                  <a:lstStyle/>
                  <a:p>
                    <a:endParaRPr lang="en-US"/>
                  </a:p>
                </p:txBody>
              </p:sp>
              <p:sp>
                <p:nvSpPr>
                  <p:cNvPr id="1448" name="Freeform: Shape 838">
                    <a:extLst>
                      <a:ext uri="{FF2B5EF4-FFF2-40B4-BE49-F238E27FC236}">
                        <a16:creationId xmlns:a16="http://schemas.microsoft.com/office/drawing/2014/main" id="{12A56599-5B0E-C073-B509-60708298F561}"/>
                      </a:ext>
                    </a:extLst>
                  </p:cNvPr>
                  <p:cNvSpPr/>
                  <p:nvPr/>
                </p:nvSpPr>
                <p:spPr>
                  <a:xfrm>
                    <a:off x="6652267" y="3685982"/>
                    <a:ext cx="4276" cy="6141"/>
                  </a:xfrm>
                  <a:custGeom>
                    <a:avLst/>
                    <a:gdLst>
                      <a:gd name="connsiteX0" fmla="*/ 4224 w 4276"/>
                      <a:gd name="connsiteY0" fmla="*/ 5052 h 6141"/>
                      <a:gd name="connsiteX1" fmla="*/ 0 w 4276"/>
                      <a:gd name="connsiteY1" fmla="*/ 147 h 6141"/>
                      <a:gd name="connsiteX2" fmla="*/ 0 w 4276"/>
                      <a:gd name="connsiteY2" fmla="*/ 6142 h 6141"/>
                      <a:gd name="connsiteX3" fmla="*/ 954 w 4276"/>
                      <a:gd name="connsiteY3" fmla="*/ 1101 h 6141"/>
                      <a:gd name="connsiteX4" fmla="*/ 4224 w 4276"/>
                      <a:gd name="connsiteY4" fmla="*/ 5188 h 6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76" h="6141">
                        <a:moveTo>
                          <a:pt x="4224" y="5052"/>
                        </a:moveTo>
                        <a:cubicBezTo>
                          <a:pt x="4769" y="2055"/>
                          <a:pt x="954" y="-670"/>
                          <a:pt x="0" y="147"/>
                        </a:cubicBezTo>
                        <a:lnTo>
                          <a:pt x="0" y="6142"/>
                        </a:lnTo>
                        <a:cubicBezTo>
                          <a:pt x="3542" y="4780"/>
                          <a:pt x="0" y="4507"/>
                          <a:pt x="954" y="1101"/>
                        </a:cubicBezTo>
                        <a:lnTo>
                          <a:pt x="4224" y="5188"/>
                        </a:lnTo>
                        <a:close/>
                      </a:path>
                    </a:pathLst>
                  </a:custGeom>
                  <a:solidFill>
                    <a:srgbClr val="1DADEB"/>
                  </a:solidFill>
                  <a:ln w="0" cap="flat">
                    <a:noFill/>
                    <a:prstDash val="solid"/>
                    <a:miter/>
                  </a:ln>
                </p:spPr>
                <p:txBody>
                  <a:bodyPr rtlCol="0" anchor="ctr"/>
                  <a:lstStyle/>
                  <a:p>
                    <a:endParaRPr lang="en-US"/>
                  </a:p>
                </p:txBody>
              </p:sp>
              <p:sp>
                <p:nvSpPr>
                  <p:cNvPr id="1449" name="Freeform: Shape 839">
                    <a:extLst>
                      <a:ext uri="{FF2B5EF4-FFF2-40B4-BE49-F238E27FC236}">
                        <a16:creationId xmlns:a16="http://schemas.microsoft.com/office/drawing/2014/main" id="{5B6311A6-C6D7-BFF3-C5A7-C9953D8EEA87}"/>
                      </a:ext>
                    </a:extLst>
                  </p:cNvPr>
                  <p:cNvSpPr/>
                  <p:nvPr/>
                </p:nvSpPr>
                <p:spPr>
                  <a:xfrm>
                    <a:off x="6633192" y="3887500"/>
                    <a:ext cx="150960" cy="71101"/>
                  </a:xfrm>
                  <a:custGeom>
                    <a:avLst/>
                    <a:gdLst>
                      <a:gd name="connsiteX0" fmla="*/ 34743 w 150960"/>
                      <a:gd name="connsiteY0" fmla="*/ 25342 h 71101"/>
                      <a:gd name="connsiteX1" fmla="*/ 26295 w 150960"/>
                      <a:gd name="connsiteY1" fmla="*/ 16758 h 71101"/>
                      <a:gd name="connsiteX2" fmla="*/ 30791 w 150960"/>
                      <a:gd name="connsiteY2" fmla="*/ 16486 h 71101"/>
                      <a:gd name="connsiteX3" fmla="*/ 21663 w 150960"/>
                      <a:gd name="connsiteY3" fmla="*/ 15669 h 71101"/>
                      <a:gd name="connsiteX4" fmla="*/ 37195 w 150960"/>
                      <a:gd name="connsiteY4" fmla="*/ 16622 h 71101"/>
                      <a:gd name="connsiteX5" fmla="*/ 18121 w 150960"/>
                      <a:gd name="connsiteY5" fmla="*/ 3270 h 71101"/>
                      <a:gd name="connsiteX6" fmla="*/ 20709 w 150960"/>
                      <a:gd name="connsiteY6" fmla="*/ 10218 h 71101"/>
                      <a:gd name="connsiteX7" fmla="*/ 7357 w 150960"/>
                      <a:gd name="connsiteY7" fmla="*/ 0 h 71101"/>
                      <a:gd name="connsiteX8" fmla="*/ 2861 w 150960"/>
                      <a:gd name="connsiteY8" fmla="*/ 2180 h 71101"/>
                      <a:gd name="connsiteX9" fmla="*/ 1499 w 150960"/>
                      <a:gd name="connsiteY9" fmla="*/ 1635 h 71101"/>
                      <a:gd name="connsiteX10" fmla="*/ 272 w 150960"/>
                      <a:gd name="connsiteY10" fmla="*/ 1090 h 71101"/>
                      <a:gd name="connsiteX11" fmla="*/ 817 w 150960"/>
                      <a:gd name="connsiteY11" fmla="*/ 1771 h 71101"/>
                      <a:gd name="connsiteX12" fmla="*/ 0 w 150960"/>
                      <a:gd name="connsiteY12" fmla="*/ 3543 h 71101"/>
                      <a:gd name="connsiteX13" fmla="*/ 8447 w 150960"/>
                      <a:gd name="connsiteY13" fmla="*/ 15941 h 71101"/>
                      <a:gd name="connsiteX14" fmla="*/ 24524 w 150960"/>
                      <a:gd name="connsiteY14" fmla="*/ 26159 h 71101"/>
                      <a:gd name="connsiteX15" fmla="*/ 29565 w 150960"/>
                      <a:gd name="connsiteY15" fmla="*/ 29293 h 71101"/>
                      <a:gd name="connsiteX16" fmla="*/ 31336 w 150960"/>
                      <a:gd name="connsiteY16" fmla="*/ 30655 h 71101"/>
                      <a:gd name="connsiteX17" fmla="*/ 26704 w 150960"/>
                      <a:gd name="connsiteY17" fmla="*/ 30655 h 71101"/>
                      <a:gd name="connsiteX18" fmla="*/ 37468 w 150960"/>
                      <a:gd name="connsiteY18" fmla="*/ 35288 h 71101"/>
                      <a:gd name="connsiteX19" fmla="*/ 55588 w 150960"/>
                      <a:gd name="connsiteY19" fmla="*/ 46869 h 71101"/>
                      <a:gd name="connsiteX20" fmla="*/ 56678 w 150960"/>
                      <a:gd name="connsiteY20" fmla="*/ 48776 h 71101"/>
                      <a:gd name="connsiteX21" fmla="*/ 57904 w 150960"/>
                      <a:gd name="connsiteY21" fmla="*/ 48231 h 71101"/>
                      <a:gd name="connsiteX22" fmla="*/ 150960 w 150960"/>
                      <a:gd name="connsiteY22" fmla="*/ 70984 h 71101"/>
                      <a:gd name="connsiteX23" fmla="*/ 137199 w 150960"/>
                      <a:gd name="connsiteY23" fmla="*/ 67987 h 71101"/>
                      <a:gd name="connsiteX24" fmla="*/ 131749 w 150960"/>
                      <a:gd name="connsiteY24" fmla="*/ 62673 h 71101"/>
                      <a:gd name="connsiteX25" fmla="*/ 142513 w 150960"/>
                      <a:gd name="connsiteY25" fmla="*/ 63355 h 71101"/>
                      <a:gd name="connsiteX26" fmla="*/ 140333 w 150960"/>
                      <a:gd name="connsiteY26" fmla="*/ 56815 h 71101"/>
                      <a:gd name="connsiteX27" fmla="*/ 115264 w 150960"/>
                      <a:gd name="connsiteY27" fmla="*/ 59812 h 71101"/>
                      <a:gd name="connsiteX28" fmla="*/ 112675 w 150960"/>
                      <a:gd name="connsiteY28" fmla="*/ 54907 h 71101"/>
                      <a:gd name="connsiteX29" fmla="*/ 114582 w 150960"/>
                      <a:gd name="connsiteY29" fmla="*/ 54907 h 71101"/>
                      <a:gd name="connsiteX30" fmla="*/ 98369 w 150960"/>
                      <a:gd name="connsiteY30" fmla="*/ 51910 h 71101"/>
                      <a:gd name="connsiteX31" fmla="*/ 99596 w 150960"/>
                      <a:gd name="connsiteY31" fmla="*/ 48504 h 71101"/>
                      <a:gd name="connsiteX32" fmla="*/ 78750 w 150960"/>
                      <a:gd name="connsiteY32" fmla="*/ 44144 h 71101"/>
                      <a:gd name="connsiteX33" fmla="*/ 79295 w 150960"/>
                      <a:gd name="connsiteY33" fmla="*/ 43599 h 71101"/>
                      <a:gd name="connsiteX34" fmla="*/ 54226 w 150960"/>
                      <a:gd name="connsiteY34" fmla="*/ 33108 h 71101"/>
                      <a:gd name="connsiteX35" fmla="*/ 63354 w 150960"/>
                      <a:gd name="connsiteY35" fmla="*/ 33789 h 71101"/>
                      <a:gd name="connsiteX36" fmla="*/ 52046 w 150960"/>
                      <a:gd name="connsiteY36" fmla="*/ 29566 h 71101"/>
                      <a:gd name="connsiteX37" fmla="*/ 57087 w 150960"/>
                      <a:gd name="connsiteY37" fmla="*/ 28067 h 71101"/>
                      <a:gd name="connsiteX38" fmla="*/ 35969 w 150960"/>
                      <a:gd name="connsiteY38" fmla="*/ 20846 h 71101"/>
                      <a:gd name="connsiteX39" fmla="*/ 34879 w 150960"/>
                      <a:gd name="connsiteY39" fmla="*/ 25206 h 71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50960" h="71101">
                        <a:moveTo>
                          <a:pt x="34743" y="25342"/>
                        </a:moveTo>
                        <a:cubicBezTo>
                          <a:pt x="31745" y="26023"/>
                          <a:pt x="25069" y="18938"/>
                          <a:pt x="26295" y="16758"/>
                        </a:cubicBezTo>
                        <a:cubicBezTo>
                          <a:pt x="27794" y="17031"/>
                          <a:pt x="32290" y="19483"/>
                          <a:pt x="30791" y="16486"/>
                        </a:cubicBezTo>
                        <a:lnTo>
                          <a:pt x="21663" y="15669"/>
                        </a:lnTo>
                        <a:cubicBezTo>
                          <a:pt x="17167" y="6131"/>
                          <a:pt x="31881" y="15669"/>
                          <a:pt x="37195" y="16622"/>
                        </a:cubicBezTo>
                        <a:cubicBezTo>
                          <a:pt x="29974" y="9946"/>
                          <a:pt x="25887" y="10491"/>
                          <a:pt x="18121" y="3270"/>
                        </a:cubicBezTo>
                        <a:cubicBezTo>
                          <a:pt x="20028" y="5723"/>
                          <a:pt x="20437" y="8175"/>
                          <a:pt x="20709" y="10218"/>
                        </a:cubicBezTo>
                        <a:cubicBezTo>
                          <a:pt x="18257" y="13352"/>
                          <a:pt x="11989" y="5314"/>
                          <a:pt x="7357" y="0"/>
                        </a:cubicBezTo>
                        <a:cubicBezTo>
                          <a:pt x="8992" y="4496"/>
                          <a:pt x="6267" y="3679"/>
                          <a:pt x="2861" y="2180"/>
                        </a:cubicBezTo>
                        <a:cubicBezTo>
                          <a:pt x="2316" y="1771"/>
                          <a:pt x="1907" y="1635"/>
                          <a:pt x="1499" y="1635"/>
                        </a:cubicBezTo>
                        <a:lnTo>
                          <a:pt x="272" y="1090"/>
                        </a:lnTo>
                        <a:lnTo>
                          <a:pt x="817" y="1771"/>
                        </a:lnTo>
                        <a:cubicBezTo>
                          <a:pt x="817" y="1771"/>
                          <a:pt x="136" y="2589"/>
                          <a:pt x="0" y="3543"/>
                        </a:cubicBezTo>
                        <a:cubicBezTo>
                          <a:pt x="4768" y="7357"/>
                          <a:pt x="5450" y="13216"/>
                          <a:pt x="8447" y="15941"/>
                        </a:cubicBezTo>
                        <a:cubicBezTo>
                          <a:pt x="10218" y="8584"/>
                          <a:pt x="19210" y="24388"/>
                          <a:pt x="24524" y="26159"/>
                        </a:cubicBezTo>
                        <a:lnTo>
                          <a:pt x="29565" y="29293"/>
                        </a:lnTo>
                        <a:lnTo>
                          <a:pt x="31336" y="30655"/>
                        </a:lnTo>
                        <a:cubicBezTo>
                          <a:pt x="31336" y="31473"/>
                          <a:pt x="30247" y="31882"/>
                          <a:pt x="26704" y="30655"/>
                        </a:cubicBezTo>
                        <a:cubicBezTo>
                          <a:pt x="29701" y="31473"/>
                          <a:pt x="36922" y="37468"/>
                          <a:pt x="37468" y="35288"/>
                        </a:cubicBezTo>
                        <a:cubicBezTo>
                          <a:pt x="42917" y="39648"/>
                          <a:pt x="49457" y="43054"/>
                          <a:pt x="55588" y="46869"/>
                        </a:cubicBezTo>
                        <a:cubicBezTo>
                          <a:pt x="55997" y="47414"/>
                          <a:pt x="56406" y="48095"/>
                          <a:pt x="56678" y="48776"/>
                        </a:cubicBezTo>
                        <a:cubicBezTo>
                          <a:pt x="57496" y="48776"/>
                          <a:pt x="57768" y="48640"/>
                          <a:pt x="57904" y="48231"/>
                        </a:cubicBezTo>
                        <a:cubicBezTo>
                          <a:pt x="85426" y="63763"/>
                          <a:pt x="118397" y="72211"/>
                          <a:pt x="150960" y="70984"/>
                        </a:cubicBezTo>
                        <a:cubicBezTo>
                          <a:pt x="146055" y="70984"/>
                          <a:pt x="141968" y="68941"/>
                          <a:pt x="137199" y="67987"/>
                        </a:cubicBezTo>
                        <a:cubicBezTo>
                          <a:pt x="144693" y="64036"/>
                          <a:pt x="129297" y="66761"/>
                          <a:pt x="131749" y="62673"/>
                        </a:cubicBezTo>
                        <a:cubicBezTo>
                          <a:pt x="135019" y="61447"/>
                          <a:pt x="139652" y="62128"/>
                          <a:pt x="142513" y="63355"/>
                        </a:cubicBezTo>
                        <a:cubicBezTo>
                          <a:pt x="143603" y="61311"/>
                          <a:pt x="139652" y="59267"/>
                          <a:pt x="140333" y="56815"/>
                        </a:cubicBezTo>
                        <a:cubicBezTo>
                          <a:pt x="129297" y="53409"/>
                          <a:pt x="126436" y="63627"/>
                          <a:pt x="115264" y="59812"/>
                        </a:cubicBezTo>
                        <a:cubicBezTo>
                          <a:pt x="116218" y="57496"/>
                          <a:pt x="119896" y="55997"/>
                          <a:pt x="112675" y="54907"/>
                        </a:cubicBezTo>
                        <a:lnTo>
                          <a:pt x="114582" y="54907"/>
                        </a:lnTo>
                        <a:cubicBezTo>
                          <a:pt x="102320" y="55180"/>
                          <a:pt x="107089" y="47550"/>
                          <a:pt x="98369" y="51910"/>
                        </a:cubicBezTo>
                        <a:lnTo>
                          <a:pt x="99596" y="48504"/>
                        </a:lnTo>
                        <a:cubicBezTo>
                          <a:pt x="93873" y="49457"/>
                          <a:pt x="83927" y="46460"/>
                          <a:pt x="78750" y="44144"/>
                        </a:cubicBezTo>
                        <a:lnTo>
                          <a:pt x="79295" y="43599"/>
                        </a:lnTo>
                        <a:cubicBezTo>
                          <a:pt x="62945" y="40329"/>
                          <a:pt x="70439" y="41010"/>
                          <a:pt x="54226" y="33108"/>
                        </a:cubicBezTo>
                        <a:lnTo>
                          <a:pt x="63354" y="33789"/>
                        </a:lnTo>
                        <a:cubicBezTo>
                          <a:pt x="59131" y="29157"/>
                          <a:pt x="55588" y="32291"/>
                          <a:pt x="52046" y="29566"/>
                        </a:cubicBezTo>
                        <a:cubicBezTo>
                          <a:pt x="52727" y="29157"/>
                          <a:pt x="53272" y="26432"/>
                          <a:pt x="57087" y="28067"/>
                        </a:cubicBezTo>
                        <a:cubicBezTo>
                          <a:pt x="49730" y="26296"/>
                          <a:pt x="43053" y="23571"/>
                          <a:pt x="35969" y="20846"/>
                        </a:cubicBezTo>
                        <a:cubicBezTo>
                          <a:pt x="30110" y="19756"/>
                          <a:pt x="35151" y="23571"/>
                          <a:pt x="34879" y="25206"/>
                        </a:cubicBezTo>
                        <a:close/>
                      </a:path>
                    </a:pathLst>
                  </a:custGeom>
                  <a:solidFill>
                    <a:srgbClr val="1DADEB"/>
                  </a:solidFill>
                  <a:ln w="0" cap="flat">
                    <a:noFill/>
                    <a:prstDash val="solid"/>
                    <a:miter/>
                  </a:ln>
                </p:spPr>
                <p:txBody>
                  <a:bodyPr rtlCol="0" anchor="ctr"/>
                  <a:lstStyle/>
                  <a:p>
                    <a:endParaRPr lang="en-US"/>
                  </a:p>
                </p:txBody>
              </p:sp>
              <p:sp>
                <p:nvSpPr>
                  <p:cNvPr id="1450" name="Freeform: Shape 840">
                    <a:extLst>
                      <a:ext uri="{FF2B5EF4-FFF2-40B4-BE49-F238E27FC236}">
                        <a16:creationId xmlns:a16="http://schemas.microsoft.com/office/drawing/2014/main" id="{343F21C0-4BD4-8886-6B49-8209375E3CB2}"/>
                      </a:ext>
                    </a:extLst>
                  </p:cNvPr>
                  <p:cNvSpPr/>
                  <p:nvPr/>
                </p:nvSpPr>
                <p:spPr>
                  <a:xfrm>
                    <a:off x="6648588" y="3887773"/>
                    <a:ext cx="2588" cy="2861"/>
                  </a:xfrm>
                  <a:custGeom>
                    <a:avLst/>
                    <a:gdLst>
                      <a:gd name="connsiteX0" fmla="*/ 2589 w 2588"/>
                      <a:gd name="connsiteY0" fmla="*/ 2861 h 2861"/>
                      <a:gd name="connsiteX1" fmla="*/ 0 w 2588"/>
                      <a:gd name="connsiteY1" fmla="*/ 0 h 2861"/>
                      <a:gd name="connsiteX2" fmla="*/ 2589 w 2588"/>
                      <a:gd name="connsiteY2" fmla="*/ 2861 h 2861"/>
                    </a:gdLst>
                    <a:ahLst/>
                    <a:cxnLst>
                      <a:cxn ang="0">
                        <a:pos x="connsiteX0" y="connsiteY0"/>
                      </a:cxn>
                      <a:cxn ang="0">
                        <a:pos x="connsiteX1" y="connsiteY1"/>
                      </a:cxn>
                      <a:cxn ang="0">
                        <a:pos x="connsiteX2" y="connsiteY2"/>
                      </a:cxn>
                    </a:cxnLst>
                    <a:rect l="l" t="t" r="r" b="b"/>
                    <a:pathLst>
                      <a:path w="2588" h="2861">
                        <a:moveTo>
                          <a:pt x="2589" y="2861"/>
                        </a:moveTo>
                        <a:cubicBezTo>
                          <a:pt x="1908" y="1907"/>
                          <a:pt x="954" y="1090"/>
                          <a:pt x="0" y="0"/>
                        </a:cubicBezTo>
                        <a:cubicBezTo>
                          <a:pt x="817" y="1226"/>
                          <a:pt x="1771" y="2044"/>
                          <a:pt x="2589" y="2861"/>
                        </a:cubicBezTo>
                        <a:close/>
                      </a:path>
                    </a:pathLst>
                  </a:custGeom>
                  <a:solidFill>
                    <a:srgbClr val="1DADEB"/>
                  </a:solidFill>
                  <a:ln w="0" cap="flat">
                    <a:noFill/>
                    <a:prstDash val="solid"/>
                    <a:miter/>
                  </a:ln>
                </p:spPr>
                <p:txBody>
                  <a:bodyPr rtlCol="0" anchor="ctr"/>
                  <a:lstStyle/>
                  <a:p>
                    <a:endParaRPr lang="en-US"/>
                  </a:p>
                </p:txBody>
              </p:sp>
              <p:sp>
                <p:nvSpPr>
                  <p:cNvPr id="1451" name="Freeform: Shape 841">
                    <a:extLst>
                      <a:ext uri="{FF2B5EF4-FFF2-40B4-BE49-F238E27FC236}">
                        <a16:creationId xmlns:a16="http://schemas.microsoft.com/office/drawing/2014/main" id="{D3EAC08C-C181-7FD1-0D9C-6764D9524E94}"/>
                      </a:ext>
                    </a:extLst>
                  </p:cNvPr>
                  <p:cNvSpPr/>
                  <p:nvPr/>
                </p:nvSpPr>
                <p:spPr>
                  <a:xfrm>
                    <a:off x="6784153" y="3957939"/>
                    <a:ext cx="6812" cy="408"/>
                  </a:xfrm>
                  <a:custGeom>
                    <a:avLst/>
                    <a:gdLst>
                      <a:gd name="connsiteX0" fmla="*/ 6812 w 6812"/>
                      <a:gd name="connsiteY0" fmla="*/ 0 h 408"/>
                      <a:gd name="connsiteX1" fmla="*/ 0 w 6812"/>
                      <a:gd name="connsiteY1" fmla="*/ 409 h 408"/>
                      <a:gd name="connsiteX2" fmla="*/ 6812 w 6812"/>
                      <a:gd name="connsiteY2" fmla="*/ 0 h 408"/>
                    </a:gdLst>
                    <a:ahLst/>
                    <a:cxnLst>
                      <a:cxn ang="0">
                        <a:pos x="connsiteX0" y="connsiteY0"/>
                      </a:cxn>
                      <a:cxn ang="0">
                        <a:pos x="connsiteX1" y="connsiteY1"/>
                      </a:cxn>
                      <a:cxn ang="0">
                        <a:pos x="connsiteX2" y="connsiteY2"/>
                      </a:cxn>
                    </a:cxnLst>
                    <a:rect l="l" t="t" r="r" b="b"/>
                    <a:pathLst>
                      <a:path w="6812" h="408">
                        <a:moveTo>
                          <a:pt x="6812" y="0"/>
                        </a:moveTo>
                        <a:lnTo>
                          <a:pt x="0" y="409"/>
                        </a:lnTo>
                        <a:cubicBezTo>
                          <a:pt x="2180" y="409"/>
                          <a:pt x="4360" y="409"/>
                          <a:pt x="6812" y="0"/>
                        </a:cubicBezTo>
                        <a:close/>
                      </a:path>
                    </a:pathLst>
                  </a:custGeom>
                  <a:solidFill>
                    <a:srgbClr val="1DADEB"/>
                  </a:solidFill>
                  <a:ln w="0" cap="flat">
                    <a:noFill/>
                    <a:prstDash val="solid"/>
                    <a:miter/>
                  </a:ln>
                </p:spPr>
                <p:txBody>
                  <a:bodyPr rtlCol="0" anchor="ctr"/>
                  <a:lstStyle/>
                  <a:p>
                    <a:endParaRPr lang="en-US"/>
                  </a:p>
                </p:txBody>
              </p:sp>
              <p:sp>
                <p:nvSpPr>
                  <p:cNvPr id="1452" name="Freeform: Shape 842">
                    <a:extLst>
                      <a:ext uri="{FF2B5EF4-FFF2-40B4-BE49-F238E27FC236}">
                        <a16:creationId xmlns:a16="http://schemas.microsoft.com/office/drawing/2014/main" id="{812E64FD-D861-7069-FF52-58F5B1B658D3}"/>
                      </a:ext>
                    </a:extLst>
                  </p:cNvPr>
                  <p:cNvSpPr/>
                  <p:nvPr/>
                </p:nvSpPr>
                <p:spPr>
                  <a:xfrm>
                    <a:off x="6620385" y="3872093"/>
                    <a:ext cx="12125" cy="10774"/>
                  </a:xfrm>
                  <a:custGeom>
                    <a:avLst/>
                    <a:gdLst>
                      <a:gd name="connsiteX0" fmla="*/ 5177 w 12125"/>
                      <a:gd name="connsiteY0" fmla="*/ 420 h 10774"/>
                      <a:gd name="connsiteX1" fmla="*/ 0 w 12125"/>
                      <a:gd name="connsiteY1" fmla="*/ 11 h 10774"/>
                      <a:gd name="connsiteX2" fmla="*/ 8174 w 12125"/>
                      <a:gd name="connsiteY2" fmla="*/ 10774 h 10774"/>
                      <a:gd name="connsiteX3" fmla="*/ 12126 w 12125"/>
                      <a:gd name="connsiteY3" fmla="*/ 8867 h 10774"/>
                      <a:gd name="connsiteX4" fmla="*/ 5313 w 12125"/>
                      <a:gd name="connsiteY4" fmla="*/ 420 h 10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25" h="10774">
                        <a:moveTo>
                          <a:pt x="5177" y="420"/>
                        </a:moveTo>
                        <a:cubicBezTo>
                          <a:pt x="5858" y="4507"/>
                          <a:pt x="1499" y="-261"/>
                          <a:pt x="0" y="11"/>
                        </a:cubicBezTo>
                        <a:cubicBezTo>
                          <a:pt x="2725" y="3553"/>
                          <a:pt x="5041" y="7368"/>
                          <a:pt x="8174" y="10774"/>
                        </a:cubicBezTo>
                        <a:cubicBezTo>
                          <a:pt x="9265" y="9821"/>
                          <a:pt x="11308" y="9957"/>
                          <a:pt x="12126" y="8867"/>
                        </a:cubicBezTo>
                        <a:cubicBezTo>
                          <a:pt x="9537" y="6142"/>
                          <a:pt x="7493" y="3281"/>
                          <a:pt x="5313" y="420"/>
                        </a:cubicBezTo>
                        <a:close/>
                      </a:path>
                    </a:pathLst>
                  </a:custGeom>
                  <a:solidFill>
                    <a:srgbClr val="1DADEB"/>
                  </a:solidFill>
                  <a:ln w="0" cap="flat">
                    <a:noFill/>
                    <a:prstDash val="solid"/>
                    <a:miter/>
                  </a:ln>
                </p:spPr>
                <p:txBody>
                  <a:bodyPr rtlCol="0" anchor="ctr"/>
                  <a:lstStyle/>
                  <a:p>
                    <a:endParaRPr lang="en-US"/>
                  </a:p>
                </p:txBody>
              </p:sp>
              <p:sp>
                <p:nvSpPr>
                  <p:cNvPr id="1453" name="Freeform: Shape 843">
                    <a:extLst>
                      <a:ext uri="{FF2B5EF4-FFF2-40B4-BE49-F238E27FC236}">
                        <a16:creationId xmlns:a16="http://schemas.microsoft.com/office/drawing/2014/main" id="{2D77B0CE-01F4-8BA4-F1B4-16CC85791468}"/>
                      </a:ext>
                    </a:extLst>
                  </p:cNvPr>
                  <p:cNvSpPr/>
                  <p:nvPr/>
                </p:nvSpPr>
                <p:spPr>
                  <a:xfrm>
                    <a:off x="6627957" y="3882732"/>
                    <a:ext cx="5507" cy="5722"/>
                  </a:xfrm>
                  <a:custGeom>
                    <a:avLst/>
                    <a:gdLst>
                      <a:gd name="connsiteX0" fmla="*/ 1148 w 5507"/>
                      <a:gd name="connsiteY0" fmla="*/ 4768 h 5722"/>
                      <a:gd name="connsiteX1" fmla="*/ 5508 w 5507"/>
                      <a:gd name="connsiteY1" fmla="*/ 5722 h 5722"/>
                      <a:gd name="connsiteX2" fmla="*/ 603 w 5507"/>
                      <a:gd name="connsiteY2" fmla="*/ 0 h 5722"/>
                      <a:gd name="connsiteX3" fmla="*/ 1148 w 5507"/>
                      <a:gd name="connsiteY3" fmla="*/ 4632 h 5722"/>
                    </a:gdLst>
                    <a:ahLst/>
                    <a:cxnLst>
                      <a:cxn ang="0">
                        <a:pos x="connsiteX0" y="connsiteY0"/>
                      </a:cxn>
                      <a:cxn ang="0">
                        <a:pos x="connsiteX1" y="connsiteY1"/>
                      </a:cxn>
                      <a:cxn ang="0">
                        <a:pos x="connsiteX2" y="connsiteY2"/>
                      </a:cxn>
                      <a:cxn ang="0">
                        <a:pos x="connsiteX3" y="connsiteY3"/>
                      </a:cxn>
                    </a:cxnLst>
                    <a:rect l="l" t="t" r="r" b="b"/>
                    <a:pathLst>
                      <a:path w="5507" h="5722">
                        <a:moveTo>
                          <a:pt x="1148" y="4768"/>
                        </a:moveTo>
                        <a:cubicBezTo>
                          <a:pt x="2238" y="4496"/>
                          <a:pt x="3737" y="5041"/>
                          <a:pt x="5508" y="5722"/>
                        </a:cubicBezTo>
                        <a:lnTo>
                          <a:pt x="603" y="0"/>
                        </a:lnTo>
                        <a:cubicBezTo>
                          <a:pt x="-215" y="681"/>
                          <a:pt x="-351" y="1907"/>
                          <a:pt x="1148" y="4632"/>
                        </a:cubicBezTo>
                        <a:close/>
                      </a:path>
                    </a:pathLst>
                  </a:custGeom>
                  <a:solidFill>
                    <a:srgbClr val="1DADEB"/>
                  </a:solidFill>
                  <a:ln w="0" cap="flat">
                    <a:noFill/>
                    <a:prstDash val="solid"/>
                    <a:miter/>
                  </a:ln>
                </p:spPr>
                <p:txBody>
                  <a:bodyPr rtlCol="0" anchor="ctr"/>
                  <a:lstStyle/>
                  <a:p>
                    <a:endParaRPr lang="en-US"/>
                  </a:p>
                </p:txBody>
              </p:sp>
              <p:sp>
                <p:nvSpPr>
                  <p:cNvPr id="1454" name="Freeform: Shape 844">
                    <a:extLst>
                      <a:ext uri="{FF2B5EF4-FFF2-40B4-BE49-F238E27FC236}">
                        <a16:creationId xmlns:a16="http://schemas.microsoft.com/office/drawing/2014/main" id="{5A09C485-2DAF-A64F-5236-5BD438B6B24B}"/>
                      </a:ext>
                    </a:extLst>
                  </p:cNvPr>
                  <p:cNvSpPr/>
                  <p:nvPr/>
                </p:nvSpPr>
                <p:spPr>
                  <a:xfrm>
                    <a:off x="6685102" y="3839405"/>
                    <a:ext cx="3678" cy="2316"/>
                  </a:xfrm>
                  <a:custGeom>
                    <a:avLst/>
                    <a:gdLst>
                      <a:gd name="connsiteX0" fmla="*/ 0 w 3678"/>
                      <a:gd name="connsiteY0" fmla="*/ 0 h 2316"/>
                      <a:gd name="connsiteX1" fmla="*/ 1226 w 3678"/>
                      <a:gd name="connsiteY1" fmla="*/ 1090 h 2316"/>
                      <a:gd name="connsiteX2" fmla="*/ 3678 w 3678"/>
                      <a:gd name="connsiteY2" fmla="*/ 2316 h 2316"/>
                      <a:gd name="connsiteX3" fmla="*/ 0 w 3678"/>
                      <a:gd name="connsiteY3" fmla="*/ 0 h 2316"/>
                    </a:gdLst>
                    <a:ahLst/>
                    <a:cxnLst>
                      <a:cxn ang="0">
                        <a:pos x="connsiteX0" y="connsiteY0"/>
                      </a:cxn>
                      <a:cxn ang="0">
                        <a:pos x="connsiteX1" y="connsiteY1"/>
                      </a:cxn>
                      <a:cxn ang="0">
                        <a:pos x="connsiteX2" y="connsiteY2"/>
                      </a:cxn>
                      <a:cxn ang="0">
                        <a:pos x="connsiteX3" y="connsiteY3"/>
                      </a:cxn>
                    </a:cxnLst>
                    <a:rect l="l" t="t" r="r" b="b"/>
                    <a:pathLst>
                      <a:path w="3678" h="2316">
                        <a:moveTo>
                          <a:pt x="0" y="0"/>
                        </a:moveTo>
                        <a:lnTo>
                          <a:pt x="1226" y="1090"/>
                        </a:lnTo>
                        <a:lnTo>
                          <a:pt x="3678" y="2316"/>
                        </a:lnTo>
                        <a:lnTo>
                          <a:pt x="0" y="0"/>
                        </a:lnTo>
                        <a:close/>
                      </a:path>
                    </a:pathLst>
                  </a:custGeom>
                  <a:solidFill>
                    <a:srgbClr val="1DADEB"/>
                  </a:solidFill>
                  <a:ln w="0" cap="flat">
                    <a:noFill/>
                    <a:prstDash val="solid"/>
                    <a:miter/>
                  </a:ln>
                </p:spPr>
                <p:txBody>
                  <a:bodyPr rtlCol="0" anchor="ctr"/>
                  <a:lstStyle/>
                  <a:p>
                    <a:endParaRPr lang="en-US"/>
                  </a:p>
                </p:txBody>
              </p:sp>
              <p:sp>
                <p:nvSpPr>
                  <p:cNvPr id="1455" name="Freeform: Shape 845">
                    <a:extLst>
                      <a:ext uri="{FF2B5EF4-FFF2-40B4-BE49-F238E27FC236}">
                        <a16:creationId xmlns:a16="http://schemas.microsoft.com/office/drawing/2014/main" id="{A888DEAF-0CAE-4C67-129C-4784862E9DF6}"/>
                      </a:ext>
                    </a:extLst>
                  </p:cNvPr>
                  <p:cNvSpPr/>
                  <p:nvPr/>
                </p:nvSpPr>
                <p:spPr>
                  <a:xfrm>
                    <a:off x="6693958" y="3857799"/>
                    <a:ext cx="5313" cy="5041"/>
                  </a:xfrm>
                  <a:custGeom>
                    <a:avLst/>
                    <a:gdLst>
                      <a:gd name="connsiteX0" fmla="*/ 5313 w 5313"/>
                      <a:gd name="connsiteY0" fmla="*/ 5041 h 5041"/>
                      <a:gd name="connsiteX1" fmla="*/ 0 w 5313"/>
                      <a:gd name="connsiteY1" fmla="*/ 0 h 5041"/>
                      <a:gd name="connsiteX2" fmla="*/ 5313 w 5313"/>
                      <a:gd name="connsiteY2" fmla="*/ 5041 h 5041"/>
                    </a:gdLst>
                    <a:ahLst/>
                    <a:cxnLst>
                      <a:cxn ang="0">
                        <a:pos x="connsiteX0" y="connsiteY0"/>
                      </a:cxn>
                      <a:cxn ang="0">
                        <a:pos x="connsiteX1" y="connsiteY1"/>
                      </a:cxn>
                      <a:cxn ang="0">
                        <a:pos x="connsiteX2" y="connsiteY2"/>
                      </a:cxn>
                    </a:cxnLst>
                    <a:rect l="l" t="t" r="r" b="b"/>
                    <a:pathLst>
                      <a:path w="5313" h="5041">
                        <a:moveTo>
                          <a:pt x="5313" y="5041"/>
                        </a:moveTo>
                        <a:cubicBezTo>
                          <a:pt x="5313" y="2044"/>
                          <a:pt x="1363" y="545"/>
                          <a:pt x="0" y="0"/>
                        </a:cubicBezTo>
                        <a:cubicBezTo>
                          <a:pt x="3270" y="3134"/>
                          <a:pt x="1363" y="2316"/>
                          <a:pt x="5313" y="5041"/>
                        </a:cubicBezTo>
                        <a:close/>
                      </a:path>
                    </a:pathLst>
                  </a:custGeom>
                  <a:solidFill>
                    <a:srgbClr val="1DADEB"/>
                  </a:solidFill>
                  <a:ln w="0" cap="flat">
                    <a:noFill/>
                    <a:prstDash val="solid"/>
                    <a:miter/>
                  </a:ln>
                </p:spPr>
                <p:txBody>
                  <a:bodyPr rtlCol="0" anchor="ctr"/>
                  <a:lstStyle/>
                  <a:p>
                    <a:endParaRPr lang="en-US"/>
                  </a:p>
                </p:txBody>
              </p:sp>
              <p:sp>
                <p:nvSpPr>
                  <p:cNvPr id="1456" name="Freeform: Shape 846">
                    <a:extLst>
                      <a:ext uri="{FF2B5EF4-FFF2-40B4-BE49-F238E27FC236}">
                        <a16:creationId xmlns:a16="http://schemas.microsoft.com/office/drawing/2014/main" id="{4A7385E3-917B-6451-4D51-57A25EAF1544}"/>
                      </a:ext>
                    </a:extLst>
                  </p:cNvPr>
                  <p:cNvSpPr/>
                  <p:nvPr/>
                </p:nvSpPr>
                <p:spPr>
                  <a:xfrm>
                    <a:off x="6710580" y="3842539"/>
                    <a:ext cx="3542" cy="1634"/>
                  </a:xfrm>
                  <a:custGeom>
                    <a:avLst/>
                    <a:gdLst>
                      <a:gd name="connsiteX0" fmla="*/ 0 w 3542"/>
                      <a:gd name="connsiteY0" fmla="*/ 0 h 1634"/>
                      <a:gd name="connsiteX1" fmla="*/ 3406 w 3542"/>
                      <a:gd name="connsiteY1" fmla="*/ 1635 h 1634"/>
                      <a:gd name="connsiteX2" fmla="*/ 3542 w 3542"/>
                      <a:gd name="connsiteY2" fmla="*/ 1090 h 1634"/>
                      <a:gd name="connsiteX3" fmla="*/ 0 w 3542"/>
                      <a:gd name="connsiteY3" fmla="*/ 0 h 1634"/>
                    </a:gdLst>
                    <a:ahLst/>
                    <a:cxnLst>
                      <a:cxn ang="0">
                        <a:pos x="connsiteX0" y="connsiteY0"/>
                      </a:cxn>
                      <a:cxn ang="0">
                        <a:pos x="connsiteX1" y="connsiteY1"/>
                      </a:cxn>
                      <a:cxn ang="0">
                        <a:pos x="connsiteX2" y="connsiteY2"/>
                      </a:cxn>
                      <a:cxn ang="0">
                        <a:pos x="connsiteX3" y="connsiteY3"/>
                      </a:cxn>
                    </a:cxnLst>
                    <a:rect l="l" t="t" r="r" b="b"/>
                    <a:pathLst>
                      <a:path w="3542" h="1634">
                        <a:moveTo>
                          <a:pt x="0" y="0"/>
                        </a:moveTo>
                        <a:lnTo>
                          <a:pt x="3406" y="1635"/>
                        </a:lnTo>
                        <a:lnTo>
                          <a:pt x="3542" y="1090"/>
                        </a:lnTo>
                        <a:lnTo>
                          <a:pt x="0" y="0"/>
                        </a:lnTo>
                        <a:close/>
                      </a:path>
                    </a:pathLst>
                  </a:custGeom>
                  <a:solidFill>
                    <a:srgbClr val="1DADEB"/>
                  </a:solidFill>
                  <a:ln w="0" cap="flat">
                    <a:noFill/>
                    <a:prstDash val="solid"/>
                    <a:miter/>
                  </a:ln>
                </p:spPr>
                <p:txBody>
                  <a:bodyPr rtlCol="0" anchor="ctr"/>
                  <a:lstStyle/>
                  <a:p>
                    <a:endParaRPr lang="en-US"/>
                  </a:p>
                </p:txBody>
              </p:sp>
              <p:sp>
                <p:nvSpPr>
                  <p:cNvPr id="1457" name="Freeform: Shape 847">
                    <a:extLst>
                      <a:ext uri="{FF2B5EF4-FFF2-40B4-BE49-F238E27FC236}">
                        <a16:creationId xmlns:a16="http://schemas.microsoft.com/office/drawing/2014/main" id="{97382CE5-C335-3A28-A3DA-723D7D5A5D13}"/>
                      </a:ext>
                    </a:extLst>
                  </p:cNvPr>
                  <p:cNvSpPr/>
                  <p:nvPr/>
                </p:nvSpPr>
                <p:spPr>
                  <a:xfrm>
                    <a:off x="6835517" y="3933143"/>
                    <a:ext cx="2725" cy="1226"/>
                  </a:xfrm>
                  <a:custGeom>
                    <a:avLst/>
                    <a:gdLst>
                      <a:gd name="connsiteX0" fmla="*/ 0 w 2725"/>
                      <a:gd name="connsiteY0" fmla="*/ 1226 h 1226"/>
                      <a:gd name="connsiteX1" fmla="*/ 2725 w 2725"/>
                      <a:gd name="connsiteY1" fmla="*/ 0 h 1226"/>
                      <a:gd name="connsiteX2" fmla="*/ 0 w 2725"/>
                      <a:gd name="connsiteY2" fmla="*/ 1226 h 1226"/>
                    </a:gdLst>
                    <a:ahLst/>
                    <a:cxnLst>
                      <a:cxn ang="0">
                        <a:pos x="connsiteX0" y="connsiteY0"/>
                      </a:cxn>
                      <a:cxn ang="0">
                        <a:pos x="connsiteX1" y="connsiteY1"/>
                      </a:cxn>
                      <a:cxn ang="0">
                        <a:pos x="connsiteX2" y="connsiteY2"/>
                      </a:cxn>
                    </a:cxnLst>
                    <a:rect l="l" t="t" r="r" b="b"/>
                    <a:pathLst>
                      <a:path w="2725" h="1226">
                        <a:moveTo>
                          <a:pt x="0" y="1226"/>
                        </a:moveTo>
                        <a:cubicBezTo>
                          <a:pt x="954" y="817"/>
                          <a:pt x="1771" y="409"/>
                          <a:pt x="2725" y="0"/>
                        </a:cubicBezTo>
                        <a:cubicBezTo>
                          <a:pt x="1499" y="409"/>
                          <a:pt x="681" y="817"/>
                          <a:pt x="0" y="1226"/>
                        </a:cubicBezTo>
                        <a:close/>
                      </a:path>
                    </a:pathLst>
                  </a:custGeom>
                  <a:solidFill>
                    <a:srgbClr val="1DADEB"/>
                  </a:solidFill>
                  <a:ln w="0" cap="flat">
                    <a:noFill/>
                    <a:prstDash val="solid"/>
                    <a:miter/>
                  </a:ln>
                </p:spPr>
                <p:txBody>
                  <a:bodyPr rtlCol="0" anchor="ctr"/>
                  <a:lstStyle/>
                  <a:p>
                    <a:endParaRPr lang="en-US"/>
                  </a:p>
                </p:txBody>
              </p:sp>
              <p:sp>
                <p:nvSpPr>
                  <p:cNvPr id="1458" name="Freeform: Shape 848">
                    <a:extLst>
                      <a:ext uri="{FF2B5EF4-FFF2-40B4-BE49-F238E27FC236}">
                        <a16:creationId xmlns:a16="http://schemas.microsoft.com/office/drawing/2014/main" id="{58575464-5164-A134-852B-F53A5C7445CC}"/>
                      </a:ext>
                    </a:extLst>
                  </p:cNvPr>
                  <p:cNvSpPr/>
                  <p:nvPr/>
                </p:nvSpPr>
                <p:spPr>
                  <a:xfrm>
                    <a:off x="6778770" y="3920744"/>
                    <a:ext cx="94085" cy="35696"/>
                  </a:xfrm>
                  <a:custGeom>
                    <a:avLst/>
                    <a:gdLst>
                      <a:gd name="connsiteX0" fmla="*/ 5655 w 94085"/>
                      <a:gd name="connsiteY0" fmla="*/ 26977 h 35696"/>
                      <a:gd name="connsiteX1" fmla="*/ 614 w 94085"/>
                      <a:gd name="connsiteY1" fmla="*/ 35697 h 35696"/>
                      <a:gd name="connsiteX2" fmla="*/ 9061 w 94085"/>
                      <a:gd name="connsiteY2" fmla="*/ 33517 h 35696"/>
                      <a:gd name="connsiteX3" fmla="*/ 8380 w 94085"/>
                      <a:gd name="connsiteY3" fmla="*/ 34879 h 35696"/>
                      <a:gd name="connsiteX4" fmla="*/ 18735 w 94085"/>
                      <a:gd name="connsiteY4" fmla="*/ 33789 h 35696"/>
                      <a:gd name="connsiteX5" fmla="*/ 15056 w 94085"/>
                      <a:gd name="connsiteY5" fmla="*/ 29020 h 35696"/>
                      <a:gd name="connsiteX6" fmla="*/ 30043 w 94085"/>
                      <a:gd name="connsiteY6" fmla="*/ 33244 h 35696"/>
                      <a:gd name="connsiteX7" fmla="*/ 45166 w 94085"/>
                      <a:gd name="connsiteY7" fmla="*/ 29702 h 35696"/>
                      <a:gd name="connsiteX8" fmla="*/ 44076 w 94085"/>
                      <a:gd name="connsiteY8" fmla="*/ 30655 h 35696"/>
                      <a:gd name="connsiteX9" fmla="*/ 46120 w 94085"/>
                      <a:gd name="connsiteY9" fmla="*/ 29293 h 35696"/>
                      <a:gd name="connsiteX10" fmla="*/ 92171 w 94085"/>
                      <a:gd name="connsiteY10" fmla="*/ 7766 h 35696"/>
                      <a:gd name="connsiteX11" fmla="*/ 89310 w 94085"/>
                      <a:gd name="connsiteY11" fmla="*/ 0 h 35696"/>
                      <a:gd name="connsiteX12" fmla="*/ 67102 w 94085"/>
                      <a:gd name="connsiteY12" fmla="*/ 14170 h 35696"/>
                      <a:gd name="connsiteX13" fmla="*/ 65058 w 94085"/>
                      <a:gd name="connsiteY13" fmla="*/ 12126 h 35696"/>
                      <a:gd name="connsiteX14" fmla="*/ 60970 w 94085"/>
                      <a:gd name="connsiteY14" fmla="*/ 18121 h 35696"/>
                      <a:gd name="connsiteX15" fmla="*/ 66829 w 94085"/>
                      <a:gd name="connsiteY15" fmla="*/ 17167 h 35696"/>
                      <a:gd name="connsiteX16" fmla="*/ 38626 w 94085"/>
                      <a:gd name="connsiteY16" fmla="*/ 26840 h 35696"/>
                      <a:gd name="connsiteX17" fmla="*/ 58109 w 94085"/>
                      <a:gd name="connsiteY17" fmla="*/ 17303 h 35696"/>
                      <a:gd name="connsiteX18" fmla="*/ 56611 w 94085"/>
                      <a:gd name="connsiteY18" fmla="*/ 13352 h 35696"/>
                      <a:gd name="connsiteX19" fmla="*/ 31814 w 94085"/>
                      <a:gd name="connsiteY19" fmla="*/ 20846 h 35696"/>
                      <a:gd name="connsiteX20" fmla="*/ 5519 w 94085"/>
                      <a:gd name="connsiteY20" fmla="*/ 26568 h 3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4085" h="35696">
                        <a:moveTo>
                          <a:pt x="5655" y="26977"/>
                        </a:moveTo>
                        <a:cubicBezTo>
                          <a:pt x="20915" y="30111"/>
                          <a:pt x="-4155" y="30928"/>
                          <a:pt x="614" y="35697"/>
                        </a:cubicBezTo>
                        <a:lnTo>
                          <a:pt x="9061" y="33517"/>
                        </a:lnTo>
                        <a:lnTo>
                          <a:pt x="8380" y="34879"/>
                        </a:lnTo>
                        <a:lnTo>
                          <a:pt x="18735" y="33789"/>
                        </a:lnTo>
                        <a:cubicBezTo>
                          <a:pt x="16418" y="31609"/>
                          <a:pt x="14783" y="31609"/>
                          <a:pt x="15056" y="29020"/>
                        </a:cubicBezTo>
                        <a:cubicBezTo>
                          <a:pt x="28544" y="29020"/>
                          <a:pt x="19552" y="31746"/>
                          <a:pt x="30043" y="33244"/>
                        </a:cubicBezTo>
                        <a:lnTo>
                          <a:pt x="45166" y="29702"/>
                        </a:lnTo>
                        <a:lnTo>
                          <a:pt x="44076" y="30655"/>
                        </a:lnTo>
                        <a:cubicBezTo>
                          <a:pt x="45302" y="30383"/>
                          <a:pt x="45847" y="29838"/>
                          <a:pt x="46120" y="29293"/>
                        </a:cubicBezTo>
                        <a:cubicBezTo>
                          <a:pt x="62606" y="23979"/>
                          <a:pt x="78410" y="17031"/>
                          <a:pt x="92171" y="7766"/>
                        </a:cubicBezTo>
                        <a:cubicBezTo>
                          <a:pt x="98847" y="1363"/>
                          <a:pt x="85631" y="6540"/>
                          <a:pt x="89310" y="0"/>
                        </a:cubicBezTo>
                        <a:cubicBezTo>
                          <a:pt x="80999" y="5859"/>
                          <a:pt x="65876" y="9129"/>
                          <a:pt x="67102" y="14170"/>
                        </a:cubicBezTo>
                        <a:cubicBezTo>
                          <a:pt x="67102" y="13352"/>
                          <a:pt x="67102" y="11854"/>
                          <a:pt x="65058" y="12126"/>
                        </a:cubicBezTo>
                        <a:cubicBezTo>
                          <a:pt x="63832" y="14170"/>
                          <a:pt x="62469" y="16350"/>
                          <a:pt x="60970" y="18121"/>
                        </a:cubicBezTo>
                        <a:cubicBezTo>
                          <a:pt x="63014" y="17985"/>
                          <a:pt x="64922" y="17576"/>
                          <a:pt x="66829" y="17167"/>
                        </a:cubicBezTo>
                        <a:cubicBezTo>
                          <a:pt x="62878" y="23298"/>
                          <a:pt x="42850" y="29157"/>
                          <a:pt x="38626" y="26840"/>
                        </a:cubicBezTo>
                        <a:cubicBezTo>
                          <a:pt x="49526" y="23026"/>
                          <a:pt x="42441" y="19483"/>
                          <a:pt x="58109" y="17303"/>
                        </a:cubicBezTo>
                        <a:cubicBezTo>
                          <a:pt x="57020" y="16350"/>
                          <a:pt x="53613" y="15123"/>
                          <a:pt x="56611" y="13352"/>
                        </a:cubicBezTo>
                        <a:cubicBezTo>
                          <a:pt x="48436" y="16895"/>
                          <a:pt x="40261" y="19347"/>
                          <a:pt x="31814" y="20846"/>
                        </a:cubicBezTo>
                        <a:cubicBezTo>
                          <a:pt x="23367" y="23026"/>
                          <a:pt x="14920" y="23979"/>
                          <a:pt x="5519" y="26568"/>
                        </a:cubicBezTo>
                        <a:close/>
                      </a:path>
                    </a:pathLst>
                  </a:custGeom>
                  <a:solidFill>
                    <a:srgbClr val="1DADEB"/>
                  </a:solidFill>
                  <a:ln w="0" cap="flat">
                    <a:noFill/>
                    <a:prstDash val="solid"/>
                    <a:miter/>
                  </a:ln>
                </p:spPr>
                <p:txBody>
                  <a:bodyPr rtlCol="0" anchor="ctr"/>
                  <a:lstStyle/>
                  <a:p>
                    <a:endParaRPr lang="en-US"/>
                  </a:p>
                </p:txBody>
              </p:sp>
              <p:sp>
                <p:nvSpPr>
                  <p:cNvPr id="1459" name="Freeform: Shape 849">
                    <a:extLst>
                      <a:ext uri="{FF2B5EF4-FFF2-40B4-BE49-F238E27FC236}">
                        <a16:creationId xmlns:a16="http://schemas.microsoft.com/office/drawing/2014/main" id="{9DF58535-943B-B0E8-E24D-32B60302389C}"/>
                      </a:ext>
                    </a:extLst>
                  </p:cNvPr>
                  <p:cNvSpPr/>
                  <p:nvPr/>
                </p:nvSpPr>
                <p:spPr>
                  <a:xfrm>
                    <a:off x="6929391" y="3860502"/>
                    <a:ext cx="272" cy="430"/>
                  </a:xfrm>
                  <a:custGeom>
                    <a:avLst/>
                    <a:gdLst>
                      <a:gd name="connsiteX0" fmla="*/ 0 w 272"/>
                      <a:gd name="connsiteY0" fmla="*/ 22 h 430"/>
                      <a:gd name="connsiteX1" fmla="*/ 272 w 272"/>
                      <a:gd name="connsiteY1" fmla="*/ 431 h 430"/>
                      <a:gd name="connsiteX2" fmla="*/ 0 w 272"/>
                      <a:gd name="connsiteY2" fmla="*/ 22 h 430"/>
                    </a:gdLst>
                    <a:ahLst/>
                    <a:cxnLst>
                      <a:cxn ang="0">
                        <a:pos x="connsiteX0" y="connsiteY0"/>
                      </a:cxn>
                      <a:cxn ang="0">
                        <a:pos x="connsiteX1" y="connsiteY1"/>
                      </a:cxn>
                      <a:cxn ang="0">
                        <a:pos x="connsiteX2" y="connsiteY2"/>
                      </a:cxn>
                    </a:cxnLst>
                    <a:rect l="l" t="t" r="r" b="b"/>
                    <a:pathLst>
                      <a:path w="272" h="430">
                        <a:moveTo>
                          <a:pt x="0" y="22"/>
                        </a:moveTo>
                        <a:lnTo>
                          <a:pt x="272" y="431"/>
                        </a:lnTo>
                        <a:cubicBezTo>
                          <a:pt x="272" y="431"/>
                          <a:pt x="272" y="-114"/>
                          <a:pt x="0" y="22"/>
                        </a:cubicBezTo>
                        <a:close/>
                      </a:path>
                    </a:pathLst>
                  </a:custGeom>
                  <a:solidFill>
                    <a:srgbClr val="1DADEB"/>
                  </a:solidFill>
                  <a:ln w="0" cap="flat">
                    <a:noFill/>
                    <a:prstDash val="solid"/>
                    <a:miter/>
                  </a:ln>
                </p:spPr>
                <p:txBody>
                  <a:bodyPr rtlCol="0" anchor="ctr"/>
                  <a:lstStyle/>
                  <a:p>
                    <a:endParaRPr lang="en-US"/>
                  </a:p>
                </p:txBody>
              </p:sp>
              <p:sp>
                <p:nvSpPr>
                  <p:cNvPr id="1460" name="Freeform: Shape 850">
                    <a:extLst>
                      <a:ext uri="{FF2B5EF4-FFF2-40B4-BE49-F238E27FC236}">
                        <a16:creationId xmlns:a16="http://schemas.microsoft.com/office/drawing/2014/main" id="{B51ABA1F-EC45-6A6B-1F09-A6FD7D34915E}"/>
                      </a:ext>
                    </a:extLst>
                  </p:cNvPr>
                  <p:cNvSpPr/>
                  <p:nvPr/>
                </p:nvSpPr>
                <p:spPr>
                  <a:xfrm>
                    <a:off x="6924894" y="3860796"/>
                    <a:ext cx="7221" cy="13352"/>
                  </a:xfrm>
                  <a:custGeom>
                    <a:avLst/>
                    <a:gdLst>
                      <a:gd name="connsiteX0" fmla="*/ 818 w 7221"/>
                      <a:gd name="connsiteY0" fmla="*/ 3815 h 13352"/>
                      <a:gd name="connsiteX1" fmla="*/ 0 w 7221"/>
                      <a:gd name="connsiteY1" fmla="*/ 13352 h 13352"/>
                      <a:gd name="connsiteX2" fmla="*/ 7221 w 7221"/>
                      <a:gd name="connsiteY2" fmla="*/ 2725 h 13352"/>
                      <a:gd name="connsiteX3" fmla="*/ 4905 w 7221"/>
                      <a:gd name="connsiteY3" fmla="*/ 0 h 13352"/>
                      <a:gd name="connsiteX4" fmla="*/ 1771 w 7221"/>
                      <a:gd name="connsiteY4" fmla="*/ 6676 h 13352"/>
                      <a:gd name="connsiteX5" fmla="*/ 954 w 7221"/>
                      <a:gd name="connsiteY5" fmla="*/ 3815 h 13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21" h="13352">
                        <a:moveTo>
                          <a:pt x="818" y="3815"/>
                        </a:moveTo>
                        <a:lnTo>
                          <a:pt x="0" y="13352"/>
                        </a:lnTo>
                        <a:lnTo>
                          <a:pt x="7221" y="2725"/>
                        </a:lnTo>
                        <a:lnTo>
                          <a:pt x="4905" y="0"/>
                        </a:lnTo>
                        <a:cubicBezTo>
                          <a:pt x="4905" y="1363"/>
                          <a:pt x="3815" y="5995"/>
                          <a:pt x="1771" y="6676"/>
                        </a:cubicBezTo>
                        <a:lnTo>
                          <a:pt x="954" y="3815"/>
                        </a:lnTo>
                        <a:close/>
                      </a:path>
                    </a:pathLst>
                  </a:custGeom>
                  <a:solidFill>
                    <a:srgbClr val="1DADEB"/>
                  </a:solidFill>
                  <a:ln w="0" cap="flat">
                    <a:noFill/>
                    <a:prstDash val="solid"/>
                    <a:miter/>
                  </a:ln>
                </p:spPr>
                <p:txBody>
                  <a:bodyPr rtlCol="0" anchor="ctr"/>
                  <a:lstStyle/>
                  <a:p>
                    <a:endParaRPr lang="en-US"/>
                  </a:p>
                </p:txBody>
              </p:sp>
              <p:sp>
                <p:nvSpPr>
                  <p:cNvPr id="1461" name="Freeform: Shape 851">
                    <a:extLst>
                      <a:ext uri="{FF2B5EF4-FFF2-40B4-BE49-F238E27FC236}">
                        <a16:creationId xmlns:a16="http://schemas.microsoft.com/office/drawing/2014/main" id="{B1D5B697-89B7-ECD7-DEA6-B5E7ACD29F6F}"/>
                      </a:ext>
                    </a:extLst>
                  </p:cNvPr>
                  <p:cNvSpPr/>
                  <p:nvPr/>
                </p:nvSpPr>
                <p:spPr>
                  <a:xfrm>
                    <a:off x="6915221" y="3871031"/>
                    <a:ext cx="6927" cy="12517"/>
                  </a:xfrm>
                  <a:custGeom>
                    <a:avLst/>
                    <a:gdLst>
                      <a:gd name="connsiteX0" fmla="*/ 5586 w 6927"/>
                      <a:gd name="connsiteY0" fmla="*/ 12518 h 12517"/>
                      <a:gd name="connsiteX1" fmla="*/ 1771 w 6927"/>
                      <a:gd name="connsiteY1" fmla="*/ 5842 h 12517"/>
                      <a:gd name="connsiteX2" fmla="*/ 6540 w 6927"/>
                      <a:gd name="connsiteY2" fmla="*/ 256 h 12517"/>
                      <a:gd name="connsiteX3" fmla="*/ 0 w 6927"/>
                      <a:gd name="connsiteY3" fmla="*/ 6932 h 12517"/>
                      <a:gd name="connsiteX4" fmla="*/ 5586 w 6927"/>
                      <a:gd name="connsiteY4" fmla="*/ 12518 h 125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 h="12517">
                        <a:moveTo>
                          <a:pt x="5586" y="12518"/>
                        </a:moveTo>
                        <a:cubicBezTo>
                          <a:pt x="8856" y="6387"/>
                          <a:pt x="5586" y="4207"/>
                          <a:pt x="1771" y="5842"/>
                        </a:cubicBezTo>
                        <a:cubicBezTo>
                          <a:pt x="4224" y="119"/>
                          <a:pt x="7221" y="6114"/>
                          <a:pt x="6540" y="256"/>
                        </a:cubicBezTo>
                        <a:cubicBezTo>
                          <a:pt x="4224" y="-1379"/>
                          <a:pt x="681" y="5297"/>
                          <a:pt x="0" y="6932"/>
                        </a:cubicBezTo>
                        <a:lnTo>
                          <a:pt x="5586" y="12518"/>
                        </a:lnTo>
                        <a:close/>
                      </a:path>
                    </a:pathLst>
                  </a:custGeom>
                  <a:solidFill>
                    <a:srgbClr val="1DADEB"/>
                  </a:solidFill>
                  <a:ln w="0" cap="flat">
                    <a:noFill/>
                    <a:prstDash val="solid"/>
                    <a:miter/>
                  </a:ln>
                </p:spPr>
                <p:txBody>
                  <a:bodyPr rtlCol="0" anchor="ctr"/>
                  <a:lstStyle/>
                  <a:p>
                    <a:endParaRPr lang="en-US"/>
                  </a:p>
                </p:txBody>
              </p:sp>
              <p:sp>
                <p:nvSpPr>
                  <p:cNvPr id="1462" name="Freeform: Shape 852">
                    <a:extLst>
                      <a:ext uri="{FF2B5EF4-FFF2-40B4-BE49-F238E27FC236}">
                        <a16:creationId xmlns:a16="http://schemas.microsoft.com/office/drawing/2014/main" id="{5F1472D5-2A85-6DF7-F8EB-35080FEB170F}"/>
                      </a:ext>
                    </a:extLst>
                  </p:cNvPr>
                  <p:cNvSpPr/>
                  <p:nvPr/>
                </p:nvSpPr>
                <p:spPr>
                  <a:xfrm>
                    <a:off x="6878844" y="3913796"/>
                    <a:ext cx="3950" cy="2588"/>
                  </a:xfrm>
                  <a:custGeom>
                    <a:avLst/>
                    <a:gdLst>
                      <a:gd name="connsiteX0" fmla="*/ 3406 w 3950"/>
                      <a:gd name="connsiteY0" fmla="*/ 2589 h 2588"/>
                      <a:gd name="connsiteX1" fmla="*/ 3951 w 3950"/>
                      <a:gd name="connsiteY1" fmla="*/ 0 h 2588"/>
                      <a:gd name="connsiteX2" fmla="*/ 0 w 3950"/>
                      <a:gd name="connsiteY2" fmla="*/ 2589 h 2588"/>
                      <a:gd name="connsiteX3" fmla="*/ 3406 w 3950"/>
                      <a:gd name="connsiteY3" fmla="*/ 2589 h 2588"/>
                    </a:gdLst>
                    <a:ahLst/>
                    <a:cxnLst>
                      <a:cxn ang="0">
                        <a:pos x="connsiteX0" y="connsiteY0"/>
                      </a:cxn>
                      <a:cxn ang="0">
                        <a:pos x="connsiteX1" y="connsiteY1"/>
                      </a:cxn>
                      <a:cxn ang="0">
                        <a:pos x="connsiteX2" y="connsiteY2"/>
                      </a:cxn>
                      <a:cxn ang="0">
                        <a:pos x="connsiteX3" y="connsiteY3"/>
                      </a:cxn>
                    </a:cxnLst>
                    <a:rect l="l" t="t" r="r" b="b"/>
                    <a:pathLst>
                      <a:path w="3950" h="2588">
                        <a:moveTo>
                          <a:pt x="3406" y="2589"/>
                        </a:moveTo>
                        <a:lnTo>
                          <a:pt x="3951" y="0"/>
                        </a:lnTo>
                        <a:lnTo>
                          <a:pt x="0" y="2589"/>
                        </a:lnTo>
                        <a:lnTo>
                          <a:pt x="3406" y="2589"/>
                        </a:lnTo>
                        <a:close/>
                      </a:path>
                    </a:pathLst>
                  </a:custGeom>
                  <a:solidFill>
                    <a:srgbClr val="1DADEB"/>
                  </a:solidFill>
                  <a:ln w="0" cap="flat">
                    <a:noFill/>
                    <a:prstDash val="solid"/>
                    <a:miter/>
                  </a:ln>
                </p:spPr>
                <p:txBody>
                  <a:bodyPr rtlCol="0" anchor="ctr"/>
                  <a:lstStyle/>
                  <a:p>
                    <a:endParaRPr lang="en-US"/>
                  </a:p>
                </p:txBody>
              </p:sp>
              <p:sp>
                <p:nvSpPr>
                  <p:cNvPr id="1463" name="Freeform: Shape 853">
                    <a:extLst>
                      <a:ext uri="{FF2B5EF4-FFF2-40B4-BE49-F238E27FC236}">
                        <a16:creationId xmlns:a16="http://schemas.microsoft.com/office/drawing/2014/main" id="{66EAF324-EA94-F90C-086E-AFC601211FCB}"/>
                      </a:ext>
                    </a:extLst>
                  </p:cNvPr>
                  <p:cNvSpPr/>
                  <p:nvPr/>
                </p:nvSpPr>
                <p:spPr>
                  <a:xfrm>
                    <a:off x="6882658" y="3909436"/>
                    <a:ext cx="4087" cy="4359"/>
                  </a:xfrm>
                  <a:custGeom>
                    <a:avLst/>
                    <a:gdLst>
                      <a:gd name="connsiteX0" fmla="*/ 136 w 4087"/>
                      <a:gd name="connsiteY0" fmla="*/ 4360 h 4359"/>
                      <a:gd name="connsiteX1" fmla="*/ 4087 w 4087"/>
                      <a:gd name="connsiteY1" fmla="*/ 1771 h 4359"/>
                      <a:gd name="connsiteX2" fmla="*/ 953 w 4087"/>
                      <a:gd name="connsiteY2" fmla="*/ 0 h 4359"/>
                      <a:gd name="connsiteX3" fmla="*/ 0 w 4087"/>
                      <a:gd name="connsiteY3" fmla="*/ 4224 h 4359"/>
                    </a:gdLst>
                    <a:ahLst/>
                    <a:cxnLst>
                      <a:cxn ang="0">
                        <a:pos x="connsiteX0" y="connsiteY0"/>
                      </a:cxn>
                      <a:cxn ang="0">
                        <a:pos x="connsiteX1" y="connsiteY1"/>
                      </a:cxn>
                      <a:cxn ang="0">
                        <a:pos x="connsiteX2" y="connsiteY2"/>
                      </a:cxn>
                      <a:cxn ang="0">
                        <a:pos x="connsiteX3" y="connsiteY3"/>
                      </a:cxn>
                    </a:cxnLst>
                    <a:rect l="l" t="t" r="r" b="b"/>
                    <a:pathLst>
                      <a:path w="4087" h="4359">
                        <a:moveTo>
                          <a:pt x="136" y="4360"/>
                        </a:moveTo>
                        <a:lnTo>
                          <a:pt x="4087" y="1771"/>
                        </a:lnTo>
                        <a:cubicBezTo>
                          <a:pt x="3133" y="954"/>
                          <a:pt x="2044" y="272"/>
                          <a:pt x="953" y="0"/>
                        </a:cubicBezTo>
                        <a:lnTo>
                          <a:pt x="0" y="4224"/>
                        </a:lnTo>
                        <a:close/>
                      </a:path>
                    </a:pathLst>
                  </a:custGeom>
                  <a:solidFill>
                    <a:srgbClr val="1DADEB"/>
                  </a:solidFill>
                  <a:ln w="0" cap="flat">
                    <a:noFill/>
                    <a:prstDash val="solid"/>
                    <a:miter/>
                  </a:ln>
                </p:spPr>
                <p:txBody>
                  <a:bodyPr rtlCol="0" anchor="ctr"/>
                  <a:lstStyle/>
                  <a:p>
                    <a:endParaRPr lang="en-US"/>
                  </a:p>
                </p:txBody>
              </p:sp>
              <p:sp>
                <p:nvSpPr>
                  <p:cNvPr id="1464" name="Freeform: Shape 854">
                    <a:extLst>
                      <a:ext uri="{FF2B5EF4-FFF2-40B4-BE49-F238E27FC236}">
                        <a16:creationId xmlns:a16="http://schemas.microsoft.com/office/drawing/2014/main" id="{AF37EB0D-76C7-B18D-898E-282916A01B9A}"/>
                      </a:ext>
                    </a:extLst>
                  </p:cNvPr>
                  <p:cNvSpPr/>
                  <p:nvPr/>
                </p:nvSpPr>
                <p:spPr>
                  <a:xfrm>
                    <a:off x="6897373" y="3900171"/>
                    <a:ext cx="5449" cy="4223"/>
                  </a:xfrm>
                  <a:custGeom>
                    <a:avLst/>
                    <a:gdLst>
                      <a:gd name="connsiteX0" fmla="*/ 0 w 5449"/>
                      <a:gd name="connsiteY0" fmla="*/ 4224 h 4223"/>
                      <a:gd name="connsiteX1" fmla="*/ 5450 w 5449"/>
                      <a:gd name="connsiteY1" fmla="*/ 0 h 4223"/>
                      <a:gd name="connsiteX2" fmla="*/ 0 w 5449"/>
                      <a:gd name="connsiteY2" fmla="*/ 4224 h 4223"/>
                    </a:gdLst>
                    <a:ahLst/>
                    <a:cxnLst>
                      <a:cxn ang="0">
                        <a:pos x="connsiteX0" y="connsiteY0"/>
                      </a:cxn>
                      <a:cxn ang="0">
                        <a:pos x="connsiteX1" y="connsiteY1"/>
                      </a:cxn>
                      <a:cxn ang="0">
                        <a:pos x="connsiteX2" y="connsiteY2"/>
                      </a:cxn>
                    </a:cxnLst>
                    <a:rect l="l" t="t" r="r" b="b"/>
                    <a:pathLst>
                      <a:path w="5449" h="4223">
                        <a:moveTo>
                          <a:pt x="0" y="4224"/>
                        </a:moveTo>
                        <a:cubicBezTo>
                          <a:pt x="1635" y="3133"/>
                          <a:pt x="3406" y="1771"/>
                          <a:pt x="5450" y="0"/>
                        </a:cubicBezTo>
                        <a:lnTo>
                          <a:pt x="0" y="4224"/>
                        </a:lnTo>
                        <a:close/>
                      </a:path>
                    </a:pathLst>
                  </a:custGeom>
                  <a:solidFill>
                    <a:srgbClr val="1DADEB"/>
                  </a:solidFill>
                  <a:ln w="0" cap="flat">
                    <a:noFill/>
                    <a:prstDash val="solid"/>
                    <a:miter/>
                  </a:ln>
                </p:spPr>
                <p:txBody>
                  <a:bodyPr rtlCol="0" anchor="ctr"/>
                  <a:lstStyle/>
                  <a:p>
                    <a:endParaRPr lang="en-US"/>
                  </a:p>
                </p:txBody>
              </p:sp>
              <p:sp>
                <p:nvSpPr>
                  <p:cNvPr id="1465" name="Freeform: Shape 855">
                    <a:extLst>
                      <a:ext uri="{FF2B5EF4-FFF2-40B4-BE49-F238E27FC236}">
                        <a16:creationId xmlns:a16="http://schemas.microsoft.com/office/drawing/2014/main" id="{1CD1510E-9C07-29E9-FE89-9544DFA015EF}"/>
                      </a:ext>
                    </a:extLst>
                  </p:cNvPr>
                  <p:cNvSpPr/>
                  <p:nvPr/>
                </p:nvSpPr>
                <p:spPr>
                  <a:xfrm>
                    <a:off x="6892468" y="3904395"/>
                    <a:ext cx="4768" cy="2997"/>
                  </a:xfrm>
                  <a:custGeom>
                    <a:avLst/>
                    <a:gdLst>
                      <a:gd name="connsiteX0" fmla="*/ 0 w 4768"/>
                      <a:gd name="connsiteY0" fmla="*/ 2725 h 2997"/>
                      <a:gd name="connsiteX1" fmla="*/ 409 w 4768"/>
                      <a:gd name="connsiteY1" fmla="*/ 2997 h 2997"/>
                      <a:gd name="connsiteX2" fmla="*/ 4768 w 4768"/>
                      <a:gd name="connsiteY2" fmla="*/ 0 h 2997"/>
                      <a:gd name="connsiteX3" fmla="*/ 0 w 4768"/>
                      <a:gd name="connsiteY3" fmla="*/ 2725 h 2997"/>
                    </a:gdLst>
                    <a:ahLst/>
                    <a:cxnLst>
                      <a:cxn ang="0">
                        <a:pos x="connsiteX0" y="connsiteY0"/>
                      </a:cxn>
                      <a:cxn ang="0">
                        <a:pos x="connsiteX1" y="connsiteY1"/>
                      </a:cxn>
                      <a:cxn ang="0">
                        <a:pos x="connsiteX2" y="connsiteY2"/>
                      </a:cxn>
                      <a:cxn ang="0">
                        <a:pos x="connsiteX3" y="connsiteY3"/>
                      </a:cxn>
                    </a:cxnLst>
                    <a:rect l="l" t="t" r="r" b="b"/>
                    <a:pathLst>
                      <a:path w="4768" h="2997">
                        <a:moveTo>
                          <a:pt x="0" y="2725"/>
                        </a:moveTo>
                        <a:lnTo>
                          <a:pt x="409" y="2997"/>
                        </a:lnTo>
                        <a:cubicBezTo>
                          <a:pt x="1907" y="2044"/>
                          <a:pt x="3406" y="1090"/>
                          <a:pt x="4768" y="0"/>
                        </a:cubicBezTo>
                        <a:cubicBezTo>
                          <a:pt x="3270" y="1090"/>
                          <a:pt x="1499" y="1907"/>
                          <a:pt x="0" y="2725"/>
                        </a:cubicBezTo>
                        <a:close/>
                      </a:path>
                    </a:pathLst>
                  </a:custGeom>
                  <a:solidFill>
                    <a:srgbClr val="1DADEB"/>
                  </a:solidFill>
                  <a:ln w="0" cap="flat">
                    <a:noFill/>
                    <a:prstDash val="solid"/>
                    <a:miter/>
                  </a:ln>
                </p:spPr>
                <p:txBody>
                  <a:bodyPr rtlCol="0" anchor="ctr"/>
                  <a:lstStyle/>
                  <a:p>
                    <a:endParaRPr lang="en-US"/>
                  </a:p>
                </p:txBody>
              </p:sp>
              <p:sp>
                <p:nvSpPr>
                  <p:cNvPr id="1466" name="Freeform: Shape 856">
                    <a:extLst>
                      <a:ext uri="{FF2B5EF4-FFF2-40B4-BE49-F238E27FC236}">
                        <a16:creationId xmlns:a16="http://schemas.microsoft.com/office/drawing/2014/main" id="{12756F9D-1E2B-4526-4359-7C8C4B60D697}"/>
                      </a:ext>
                    </a:extLst>
                  </p:cNvPr>
                  <p:cNvSpPr/>
                  <p:nvPr/>
                </p:nvSpPr>
                <p:spPr>
                  <a:xfrm>
                    <a:off x="6886882" y="3907392"/>
                    <a:ext cx="9945" cy="5757"/>
                  </a:xfrm>
                  <a:custGeom>
                    <a:avLst/>
                    <a:gdLst>
                      <a:gd name="connsiteX0" fmla="*/ 0 w 9945"/>
                      <a:gd name="connsiteY0" fmla="*/ 3951 h 5757"/>
                      <a:gd name="connsiteX1" fmla="*/ 9946 w 9945"/>
                      <a:gd name="connsiteY1" fmla="*/ 2452 h 5757"/>
                      <a:gd name="connsiteX2" fmla="*/ 6131 w 9945"/>
                      <a:gd name="connsiteY2" fmla="*/ 0 h 5757"/>
                      <a:gd name="connsiteX3" fmla="*/ 0 w 9945"/>
                      <a:gd name="connsiteY3" fmla="*/ 3951 h 5757"/>
                    </a:gdLst>
                    <a:ahLst/>
                    <a:cxnLst>
                      <a:cxn ang="0">
                        <a:pos x="connsiteX0" y="connsiteY0"/>
                      </a:cxn>
                      <a:cxn ang="0">
                        <a:pos x="connsiteX1" y="connsiteY1"/>
                      </a:cxn>
                      <a:cxn ang="0">
                        <a:pos x="connsiteX2" y="connsiteY2"/>
                      </a:cxn>
                      <a:cxn ang="0">
                        <a:pos x="connsiteX3" y="connsiteY3"/>
                      </a:cxn>
                    </a:cxnLst>
                    <a:rect l="l" t="t" r="r" b="b"/>
                    <a:pathLst>
                      <a:path w="9945" h="5757">
                        <a:moveTo>
                          <a:pt x="0" y="3951"/>
                        </a:moveTo>
                        <a:cubicBezTo>
                          <a:pt x="2316" y="5722"/>
                          <a:pt x="4905" y="7493"/>
                          <a:pt x="9946" y="2452"/>
                        </a:cubicBezTo>
                        <a:lnTo>
                          <a:pt x="6131" y="0"/>
                        </a:lnTo>
                        <a:lnTo>
                          <a:pt x="0" y="3951"/>
                        </a:lnTo>
                        <a:close/>
                      </a:path>
                    </a:pathLst>
                  </a:custGeom>
                  <a:solidFill>
                    <a:srgbClr val="1DADEB"/>
                  </a:solidFill>
                  <a:ln w="0" cap="flat">
                    <a:noFill/>
                    <a:prstDash val="solid"/>
                    <a:miter/>
                  </a:ln>
                </p:spPr>
                <p:txBody>
                  <a:bodyPr rtlCol="0" anchor="ctr"/>
                  <a:lstStyle/>
                  <a:p>
                    <a:endParaRPr lang="en-US"/>
                  </a:p>
                </p:txBody>
              </p:sp>
              <p:sp>
                <p:nvSpPr>
                  <p:cNvPr id="1467" name="Freeform: Shape 857">
                    <a:extLst>
                      <a:ext uri="{FF2B5EF4-FFF2-40B4-BE49-F238E27FC236}">
                        <a16:creationId xmlns:a16="http://schemas.microsoft.com/office/drawing/2014/main" id="{B533C0FB-B08B-0215-E872-3F68248C96E5}"/>
                      </a:ext>
                    </a:extLst>
                  </p:cNvPr>
                  <p:cNvSpPr/>
                  <p:nvPr/>
                </p:nvSpPr>
                <p:spPr>
                  <a:xfrm>
                    <a:off x="6729518" y="3861478"/>
                    <a:ext cx="3678" cy="953"/>
                  </a:xfrm>
                  <a:custGeom>
                    <a:avLst/>
                    <a:gdLst>
                      <a:gd name="connsiteX0" fmla="*/ 136 w 3678"/>
                      <a:gd name="connsiteY0" fmla="*/ 545 h 953"/>
                      <a:gd name="connsiteX1" fmla="*/ 3679 w 3678"/>
                      <a:gd name="connsiteY1" fmla="*/ 953 h 953"/>
                      <a:gd name="connsiteX2" fmla="*/ 3679 w 3678"/>
                      <a:gd name="connsiteY2" fmla="*/ 409 h 953"/>
                      <a:gd name="connsiteX3" fmla="*/ 0 w 3678"/>
                      <a:gd name="connsiteY3" fmla="*/ 0 h 953"/>
                      <a:gd name="connsiteX4" fmla="*/ 136 w 3678"/>
                      <a:gd name="connsiteY4" fmla="*/ 545 h 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78" h="953">
                        <a:moveTo>
                          <a:pt x="136" y="545"/>
                        </a:moveTo>
                        <a:lnTo>
                          <a:pt x="3679" y="953"/>
                        </a:lnTo>
                        <a:lnTo>
                          <a:pt x="3679" y="409"/>
                        </a:lnTo>
                        <a:lnTo>
                          <a:pt x="0" y="0"/>
                        </a:lnTo>
                        <a:lnTo>
                          <a:pt x="136" y="545"/>
                        </a:lnTo>
                        <a:close/>
                      </a:path>
                    </a:pathLst>
                  </a:custGeom>
                  <a:solidFill>
                    <a:srgbClr val="1DADEB"/>
                  </a:solidFill>
                  <a:ln w="0" cap="flat">
                    <a:noFill/>
                    <a:prstDash val="solid"/>
                    <a:miter/>
                  </a:ln>
                </p:spPr>
                <p:txBody>
                  <a:bodyPr rtlCol="0" anchor="ctr"/>
                  <a:lstStyle/>
                  <a:p>
                    <a:endParaRPr lang="en-US"/>
                  </a:p>
                </p:txBody>
              </p:sp>
              <p:sp>
                <p:nvSpPr>
                  <p:cNvPr id="1468" name="Freeform: Shape 858">
                    <a:extLst>
                      <a:ext uri="{FF2B5EF4-FFF2-40B4-BE49-F238E27FC236}">
                        <a16:creationId xmlns:a16="http://schemas.microsoft.com/office/drawing/2014/main" id="{50807433-EB4E-A166-7357-1846E8FF0CBB}"/>
                      </a:ext>
                    </a:extLst>
                  </p:cNvPr>
                  <p:cNvSpPr/>
                  <p:nvPr/>
                </p:nvSpPr>
                <p:spPr>
                  <a:xfrm>
                    <a:off x="6745868" y="3871696"/>
                    <a:ext cx="2452" cy="817"/>
                  </a:xfrm>
                  <a:custGeom>
                    <a:avLst/>
                    <a:gdLst>
                      <a:gd name="connsiteX0" fmla="*/ 0 w 2452"/>
                      <a:gd name="connsiteY0" fmla="*/ 817 h 817"/>
                      <a:gd name="connsiteX1" fmla="*/ 2452 w 2452"/>
                      <a:gd name="connsiteY1" fmla="*/ 0 h 817"/>
                      <a:gd name="connsiteX2" fmla="*/ 0 w 2452"/>
                      <a:gd name="connsiteY2" fmla="*/ 817 h 817"/>
                    </a:gdLst>
                    <a:ahLst/>
                    <a:cxnLst>
                      <a:cxn ang="0">
                        <a:pos x="connsiteX0" y="connsiteY0"/>
                      </a:cxn>
                      <a:cxn ang="0">
                        <a:pos x="connsiteX1" y="connsiteY1"/>
                      </a:cxn>
                      <a:cxn ang="0">
                        <a:pos x="connsiteX2" y="connsiteY2"/>
                      </a:cxn>
                    </a:cxnLst>
                    <a:rect l="l" t="t" r="r" b="b"/>
                    <a:pathLst>
                      <a:path w="2452" h="817">
                        <a:moveTo>
                          <a:pt x="0" y="817"/>
                        </a:moveTo>
                        <a:cubicBezTo>
                          <a:pt x="954" y="545"/>
                          <a:pt x="1771" y="272"/>
                          <a:pt x="2452" y="0"/>
                        </a:cubicBezTo>
                        <a:cubicBezTo>
                          <a:pt x="1499" y="0"/>
                          <a:pt x="681" y="272"/>
                          <a:pt x="0" y="817"/>
                        </a:cubicBezTo>
                        <a:close/>
                      </a:path>
                    </a:pathLst>
                  </a:custGeom>
                  <a:solidFill>
                    <a:srgbClr val="1DADEB"/>
                  </a:solidFill>
                  <a:ln w="0" cap="flat">
                    <a:noFill/>
                    <a:prstDash val="solid"/>
                    <a:miter/>
                  </a:ln>
                </p:spPr>
                <p:txBody>
                  <a:bodyPr rtlCol="0" anchor="ctr"/>
                  <a:lstStyle/>
                  <a:p>
                    <a:endParaRPr lang="en-US"/>
                  </a:p>
                </p:txBody>
              </p:sp>
              <p:sp>
                <p:nvSpPr>
                  <p:cNvPr id="1469" name="Freeform: Shape 859">
                    <a:extLst>
                      <a:ext uri="{FF2B5EF4-FFF2-40B4-BE49-F238E27FC236}">
                        <a16:creationId xmlns:a16="http://schemas.microsoft.com/office/drawing/2014/main" id="{73B98ADC-4935-847D-F49A-F56F1EEFCE1B}"/>
                      </a:ext>
                    </a:extLst>
                  </p:cNvPr>
                  <p:cNvSpPr/>
                  <p:nvPr/>
                </p:nvSpPr>
                <p:spPr>
                  <a:xfrm>
                    <a:off x="6748456" y="3855167"/>
                    <a:ext cx="22616" cy="19901"/>
                  </a:xfrm>
                  <a:custGeom>
                    <a:avLst/>
                    <a:gdLst>
                      <a:gd name="connsiteX0" fmla="*/ 15123 w 22616"/>
                      <a:gd name="connsiteY0" fmla="*/ 2359 h 19901"/>
                      <a:gd name="connsiteX1" fmla="*/ 15668 w 22616"/>
                      <a:gd name="connsiteY1" fmla="*/ 7537 h 19901"/>
                      <a:gd name="connsiteX2" fmla="*/ 9401 w 22616"/>
                      <a:gd name="connsiteY2" fmla="*/ 11215 h 19901"/>
                      <a:gd name="connsiteX3" fmla="*/ 11445 w 22616"/>
                      <a:gd name="connsiteY3" fmla="*/ 7400 h 19901"/>
                      <a:gd name="connsiteX4" fmla="*/ 8311 w 22616"/>
                      <a:gd name="connsiteY4" fmla="*/ 11487 h 19901"/>
                      <a:gd name="connsiteX5" fmla="*/ 0 w 22616"/>
                      <a:gd name="connsiteY5" fmla="*/ 16529 h 19901"/>
                      <a:gd name="connsiteX6" fmla="*/ 19483 w 22616"/>
                      <a:gd name="connsiteY6" fmla="*/ 18572 h 19901"/>
                      <a:gd name="connsiteX7" fmla="*/ 22617 w 22616"/>
                      <a:gd name="connsiteY7" fmla="*/ 1678 h 19901"/>
                      <a:gd name="connsiteX8" fmla="*/ 15259 w 22616"/>
                      <a:gd name="connsiteY8" fmla="*/ 2496 h 19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616" h="19901">
                        <a:moveTo>
                          <a:pt x="15123" y="2359"/>
                        </a:moveTo>
                        <a:cubicBezTo>
                          <a:pt x="17712" y="5765"/>
                          <a:pt x="9946" y="5220"/>
                          <a:pt x="15668" y="7537"/>
                        </a:cubicBezTo>
                        <a:cubicBezTo>
                          <a:pt x="15668" y="10261"/>
                          <a:pt x="12126" y="12986"/>
                          <a:pt x="9401" y="11215"/>
                        </a:cubicBezTo>
                        <a:cubicBezTo>
                          <a:pt x="10218" y="8899"/>
                          <a:pt x="12671" y="10125"/>
                          <a:pt x="11445" y="7400"/>
                        </a:cubicBezTo>
                        <a:cubicBezTo>
                          <a:pt x="8856" y="9989"/>
                          <a:pt x="8584" y="7537"/>
                          <a:pt x="8311" y="11487"/>
                        </a:cubicBezTo>
                        <a:cubicBezTo>
                          <a:pt x="4360" y="12578"/>
                          <a:pt x="3270" y="15030"/>
                          <a:pt x="0" y="16529"/>
                        </a:cubicBezTo>
                        <a:cubicBezTo>
                          <a:pt x="4496" y="16801"/>
                          <a:pt x="13216" y="22387"/>
                          <a:pt x="19483" y="18572"/>
                        </a:cubicBezTo>
                        <a:cubicBezTo>
                          <a:pt x="23026" y="14213"/>
                          <a:pt x="21799" y="8081"/>
                          <a:pt x="22617" y="1678"/>
                        </a:cubicBezTo>
                        <a:cubicBezTo>
                          <a:pt x="22344" y="588"/>
                          <a:pt x="16349" y="-1864"/>
                          <a:pt x="15259" y="2496"/>
                        </a:cubicBezTo>
                        <a:close/>
                      </a:path>
                    </a:pathLst>
                  </a:custGeom>
                  <a:solidFill>
                    <a:srgbClr val="1DADEB"/>
                  </a:solidFill>
                  <a:ln w="0" cap="flat">
                    <a:noFill/>
                    <a:prstDash val="solid"/>
                    <a:miter/>
                  </a:ln>
                </p:spPr>
                <p:txBody>
                  <a:bodyPr rtlCol="0" anchor="ctr"/>
                  <a:lstStyle/>
                  <a:p>
                    <a:endParaRPr lang="en-US"/>
                  </a:p>
                </p:txBody>
              </p:sp>
              <p:sp>
                <p:nvSpPr>
                  <p:cNvPr id="1470" name="Freeform: Shape 860">
                    <a:extLst>
                      <a:ext uri="{FF2B5EF4-FFF2-40B4-BE49-F238E27FC236}">
                        <a16:creationId xmlns:a16="http://schemas.microsoft.com/office/drawing/2014/main" id="{01FA5D02-B5E7-6D8E-BE89-B8A3D1C73B63}"/>
                      </a:ext>
                    </a:extLst>
                  </p:cNvPr>
                  <p:cNvSpPr/>
                  <p:nvPr/>
                </p:nvSpPr>
                <p:spPr>
                  <a:xfrm>
                    <a:off x="6757801" y="3849685"/>
                    <a:ext cx="2645" cy="1195"/>
                  </a:xfrm>
                  <a:custGeom>
                    <a:avLst/>
                    <a:gdLst>
                      <a:gd name="connsiteX0" fmla="*/ 2645 w 2645"/>
                      <a:gd name="connsiteY0" fmla="*/ 620 h 1195"/>
                      <a:gd name="connsiteX1" fmla="*/ 56 w 2645"/>
                      <a:gd name="connsiteY1" fmla="*/ 211 h 1195"/>
                      <a:gd name="connsiteX2" fmla="*/ 2645 w 2645"/>
                      <a:gd name="connsiteY2" fmla="*/ 620 h 1195"/>
                    </a:gdLst>
                    <a:ahLst/>
                    <a:cxnLst>
                      <a:cxn ang="0">
                        <a:pos x="connsiteX0" y="connsiteY0"/>
                      </a:cxn>
                      <a:cxn ang="0">
                        <a:pos x="connsiteX1" y="connsiteY1"/>
                      </a:cxn>
                      <a:cxn ang="0">
                        <a:pos x="connsiteX2" y="connsiteY2"/>
                      </a:cxn>
                    </a:cxnLst>
                    <a:rect l="l" t="t" r="r" b="b"/>
                    <a:pathLst>
                      <a:path w="2645" h="1195">
                        <a:moveTo>
                          <a:pt x="2645" y="620"/>
                        </a:moveTo>
                        <a:cubicBezTo>
                          <a:pt x="1419" y="-198"/>
                          <a:pt x="1010" y="-62"/>
                          <a:pt x="56" y="211"/>
                        </a:cubicBezTo>
                        <a:cubicBezTo>
                          <a:pt x="-352" y="2391"/>
                          <a:pt x="1555" y="211"/>
                          <a:pt x="2645" y="620"/>
                        </a:cubicBezTo>
                        <a:close/>
                      </a:path>
                    </a:pathLst>
                  </a:custGeom>
                  <a:solidFill>
                    <a:srgbClr val="1DADEB"/>
                  </a:solidFill>
                  <a:ln w="0" cap="flat">
                    <a:noFill/>
                    <a:prstDash val="solid"/>
                    <a:miter/>
                  </a:ln>
                </p:spPr>
                <p:txBody>
                  <a:bodyPr rtlCol="0" anchor="ctr"/>
                  <a:lstStyle/>
                  <a:p>
                    <a:endParaRPr lang="en-US"/>
                  </a:p>
                </p:txBody>
              </p:sp>
              <p:sp>
                <p:nvSpPr>
                  <p:cNvPr id="1471" name="Freeform: Shape 861">
                    <a:extLst>
                      <a:ext uri="{FF2B5EF4-FFF2-40B4-BE49-F238E27FC236}">
                        <a16:creationId xmlns:a16="http://schemas.microsoft.com/office/drawing/2014/main" id="{40AAEA48-F876-100C-2122-57678DB4E502}"/>
                      </a:ext>
                    </a:extLst>
                  </p:cNvPr>
                  <p:cNvSpPr/>
                  <p:nvPr/>
                </p:nvSpPr>
                <p:spPr>
                  <a:xfrm>
                    <a:off x="6795325" y="3895948"/>
                    <a:ext cx="5787" cy="4359"/>
                  </a:xfrm>
                  <a:custGeom>
                    <a:avLst/>
                    <a:gdLst>
                      <a:gd name="connsiteX0" fmla="*/ 2725 w 5787"/>
                      <a:gd name="connsiteY0" fmla="*/ 4224 h 4359"/>
                      <a:gd name="connsiteX1" fmla="*/ 5586 w 5787"/>
                      <a:gd name="connsiteY1" fmla="*/ 0 h 4359"/>
                      <a:gd name="connsiteX2" fmla="*/ 0 w 5787"/>
                      <a:gd name="connsiteY2" fmla="*/ 2316 h 4359"/>
                      <a:gd name="connsiteX3" fmla="*/ 2861 w 5787"/>
                      <a:gd name="connsiteY3" fmla="*/ 4360 h 4359"/>
                    </a:gdLst>
                    <a:ahLst/>
                    <a:cxnLst>
                      <a:cxn ang="0">
                        <a:pos x="connsiteX0" y="connsiteY0"/>
                      </a:cxn>
                      <a:cxn ang="0">
                        <a:pos x="connsiteX1" y="connsiteY1"/>
                      </a:cxn>
                      <a:cxn ang="0">
                        <a:pos x="connsiteX2" y="connsiteY2"/>
                      </a:cxn>
                      <a:cxn ang="0">
                        <a:pos x="connsiteX3" y="connsiteY3"/>
                      </a:cxn>
                    </a:cxnLst>
                    <a:rect l="l" t="t" r="r" b="b"/>
                    <a:pathLst>
                      <a:path w="5787" h="4359">
                        <a:moveTo>
                          <a:pt x="2725" y="4224"/>
                        </a:moveTo>
                        <a:cubicBezTo>
                          <a:pt x="2997" y="3270"/>
                          <a:pt x="6676" y="1362"/>
                          <a:pt x="5586" y="0"/>
                        </a:cubicBezTo>
                        <a:lnTo>
                          <a:pt x="0" y="2316"/>
                        </a:lnTo>
                        <a:cubicBezTo>
                          <a:pt x="1363" y="2316"/>
                          <a:pt x="2044" y="3270"/>
                          <a:pt x="2861" y="4360"/>
                        </a:cubicBezTo>
                        <a:close/>
                      </a:path>
                    </a:pathLst>
                  </a:custGeom>
                  <a:solidFill>
                    <a:srgbClr val="1DADEB"/>
                  </a:solidFill>
                  <a:ln w="0" cap="flat">
                    <a:noFill/>
                    <a:prstDash val="solid"/>
                    <a:miter/>
                  </a:ln>
                </p:spPr>
                <p:txBody>
                  <a:bodyPr rtlCol="0" anchor="ctr"/>
                  <a:lstStyle/>
                  <a:p>
                    <a:endParaRPr lang="en-US"/>
                  </a:p>
                </p:txBody>
              </p:sp>
              <p:sp>
                <p:nvSpPr>
                  <p:cNvPr id="1472" name="Freeform: Shape 862">
                    <a:extLst>
                      <a:ext uri="{FF2B5EF4-FFF2-40B4-BE49-F238E27FC236}">
                        <a16:creationId xmlns:a16="http://schemas.microsoft.com/office/drawing/2014/main" id="{E0A0940C-B35A-F9EA-52D7-E9AA122CFE0F}"/>
                      </a:ext>
                    </a:extLst>
                  </p:cNvPr>
                  <p:cNvSpPr/>
                  <p:nvPr/>
                </p:nvSpPr>
                <p:spPr>
                  <a:xfrm>
                    <a:off x="6792736" y="3898127"/>
                    <a:ext cx="2588" cy="817"/>
                  </a:xfrm>
                  <a:custGeom>
                    <a:avLst/>
                    <a:gdLst>
                      <a:gd name="connsiteX0" fmla="*/ 0 w 2588"/>
                      <a:gd name="connsiteY0" fmla="*/ 818 h 817"/>
                      <a:gd name="connsiteX1" fmla="*/ 2589 w 2588"/>
                      <a:gd name="connsiteY1" fmla="*/ 0 h 817"/>
                      <a:gd name="connsiteX2" fmla="*/ 0 w 2588"/>
                      <a:gd name="connsiteY2" fmla="*/ 818 h 817"/>
                    </a:gdLst>
                    <a:ahLst/>
                    <a:cxnLst>
                      <a:cxn ang="0">
                        <a:pos x="connsiteX0" y="connsiteY0"/>
                      </a:cxn>
                      <a:cxn ang="0">
                        <a:pos x="connsiteX1" y="connsiteY1"/>
                      </a:cxn>
                      <a:cxn ang="0">
                        <a:pos x="connsiteX2" y="connsiteY2"/>
                      </a:cxn>
                    </a:cxnLst>
                    <a:rect l="l" t="t" r="r" b="b"/>
                    <a:pathLst>
                      <a:path w="2588" h="817">
                        <a:moveTo>
                          <a:pt x="0" y="818"/>
                        </a:moveTo>
                        <a:cubicBezTo>
                          <a:pt x="817" y="545"/>
                          <a:pt x="1771" y="409"/>
                          <a:pt x="2589" y="0"/>
                        </a:cubicBezTo>
                        <a:cubicBezTo>
                          <a:pt x="1907" y="0"/>
                          <a:pt x="1090" y="273"/>
                          <a:pt x="0" y="818"/>
                        </a:cubicBezTo>
                        <a:close/>
                      </a:path>
                    </a:pathLst>
                  </a:custGeom>
                  <a:solidFill>
                    <a:srgbClr val="1DADEB"/>
                  </a:solidFill>
                  <a:ln w="0" cap="flat">
                    <a:noFill/>
                    <a:prstDash val="solid"/>
                    <a:miter/>
                  </a:ln>
                </p:spPr>
                <p:txBody>
                  <a:bodyPr rtlCol="0" anchor="ctr"/>
                  <a:lstStyle/>
                  <a:p>
                    <a:endParaRPr lang="en-US"/>
                  </a:p>
                </p:txBody>
              </p:sp>
              <p:sp>
                <p:nvSpPr>
                  <p:cNvPr id="1473" name="Freeform: Shape 863">
                    <a:extLst>
                      <a:ext uri="{FF2B5EF4-FFF2-40B4-BE49-F238E27FC236}">
                        <a16:creationId xmlns:a16="http://schemas.microsoft.com/office/drawing/2014/main" id="{10DDCA11-D5A4-4A16-45A6-E5443933FA48}"/>
                      </a:ext>
                    </a:extLst>
                  </p:cNvPr>
                  <p:cNvSpPr/>
                  <p:nvPr/>
                </p:nvSpPr>
                <p:spPr>
                  <a:xfrm>
                    <a:off x="6798050" y="3900171"/>
                    <a:ext cx="408" cy="544"/>
                  </a:xfrm>
                  <a:custGeom>
                    <a:avLst/>
                    <a:gdLst>
                      <a:gd name="connsiteX0" fmla="*/ 409 w 408"/>
                      <a:gd name="connsiteY0" fmla="*/ 545 h 544"/>
                      <a:gd name="connsiteX1" fmla="*/ 0 w 408"/>
                      <a:gd name="connsiteY1" fmla="*/ 0 h 544"/>
                      <a:gd name="connsiteX2" fmla="*/ 409 w 408"/>
                      <a:gd name="connsiteY2" fmla="*/ 545 h 544"/>
                    </a:gdLst>
                    <a:ahLst/>
                    <a:cxnLst>
                      <a:cxn ang="0">
                        <a:pos x="connsiteX0" y="connsiteY0"/>
                      </a:cxn>
                      <a:cxn ang="0">
                        <a:pos x="connsiteX1" y="connsiteY1"/>
                      </a:cxn>
                      <a:cxn ang="0">
                        <a:pos x="connsiteX2" y="connsiteY2"/>
                      </a:cxn>
                    </a:cxnLst>
                    <a:rect l="l" t="t" r="r" b="b"/>
                    <a:pathLst>
                      <a:path w="408" h="544">
                        <a:moveTo>
                          <a:pt x="409" y="545"/>
                        </a:moveTo>
                        <a:lnTo>
                          <a:pt x="0" y="0"/>
                        </a:lnTo>
                        <a:cubicBezTo>
                          <a:pt x="0" y="0"/>
                          <a:pt x="0" y="409"/>
                          <a:pt x="409" y="545"/>
                        </a:cubicBezTo>
                        <a:close/>
                      </a:path>
                    </a:pathLst>
                  </a:custGeom>
                  <a:solidFill>
                    <a:srgbClr val="1DADEB"/>
                  </a:solidFill>
                  <a:ln w="0" cap="flat">
                    <a:noFill/>
                    <a:prstDash val="solid"/>
                    <a:miter/>
                  </a:ln>
                </p:spPr>
                <p:txBody>
                  <a:bodyPr rtlCol="0" anchor="ctr"/>
                  <a:lstStyle/>
                  <a:p>
                    <a:endParaRPr lang="en-US"/>
                  </a:p>
                </p:txBody>
              </p:sp>
              <p:sp>
                <p:nvSpPr>
                  <p:cNvPr id="1474" name="Freeform: Shape 864">
                    <a:extLst>
                      <a:ext uri="{FF2B5EF4-FFF2-40B4-BE49-F238E27FC236}">
                        <a16:creationId xmlns:a16="http://schemas.microsoft.com/office/drawing/2014/main" id="{BAD9BEFD-64DD-BE88-208A-AD26A53AE3A4}"/>
                      </a:ext>
                    </a:extLst>
                  </p:cNvPr>
                  <p:cNvSpPr/>
                  <p:nvPr/>
                </p:nvSpPr>
                <p:spPr>
                  <a:xfrm>
                    <a:off x="6912496" y="3888318"/>
                    <a:ext cx="3542" cy="4128"/>
                  </a:xfrm>
                  <a:custGeom>
                    <a:avLst/>
                    <a:gdLst>
                      <a:gd name="connsiteX0" fmla="*/ 0 w 3542"/>
                      <a:gd name="connsiteY0" fmla="*/ 3815 h 4128"/>
                      <a:gd name="connsiteX1" fmla="*/ 3542 w 3542"/>
                      <a:gd name="connsiteY1" fmla="*/ 0 h 4128"/>
                      <a:gd name="connsiteX2" fmla="*/ 0 w 3542"/>
                      <a:gd name="connsiteY2" fmla="*/ 3815 h 4128"/>
                    </a:gdLst>
                    <a:ahLst/>
                    <a:cxnLst>
                      <a:cxn ang="0">
                        <a:pos x="connsiteX0" y="connsiteY0"/>
                      </a:cxn>
                      <a:cxn ang="0">
                        <a:pos x="connsiteX1" y="connsiteY1"/>
                      </a:cxn>
                      <a:cxn ang="0">
                        <a:pos x="connsiteX2" y="connsiteY2"/>
                      </a:cxn>
                    </a:cxnLst>
                    <a:rect l="l" t="t" r="r" b="b"/>
                    <a:pathLst>
                      <a:path w="3542" h="4128">
                        <a:moveTo>
                          <a:pt x="0" y="3815"/>
                        </a:moveTo>
                        <a:cubicBezTo>
                          <a:pt x="1226" y="5177"/>
                          <a:pt x="2861" y="1771"/>
                          <a:pt x="3542" y="0"/>
                        </a:cubicBezTo>
                        <a:cubicBezTo>
                          <a:pt x="2452" y="953"/>
                          <a:pt x="681" y="2180"/>
                          <a:pt x="0" y="3815"/>
                        </a:cubicBezTo>
                        <a:close/>
                      </a:path>
                    </a:pathLst>
                  </a:custGeom>
                  <a:solidFill>
                    <a:srgbClr val="1DADEB"/>
                  </a:solidFill>
                  <a:ln w="0" cap="flat">
                    <a:noFill/>
                    <a:prstDash val="solid"/>
                    <a:miter/>
                  </a:ln>
                </p:spPr>
                <p:txBody>
                  <a:bodyPr rtlCol="0" anchor="ctr"/>
                  <a:lstStyle/>
                  <a:p>
                    <a:endParaRPr lang="en-US"/>
                  </a:p>
                </p:txBody>
              </p:sp>
              <p:sp>
                <p:nvSpPr>
                  <p:cNvPr id="1475" name="Freeform: Shape 865">
                    <a:extLst>
                      <a:ext uri="{FF2B5EF4-FFF2-40B4-BE49-F238E27FC236}">
                        <a16:creationId xmlns:a16="http://schemas.microsoft.com/office/drawing/2014/main" id="{9CC8D410-C1B1-7A3C-0CFC-3DEB8AB694F8}"/>
                      </a:ext>
                    </a:extLst>
                  </p:cNvPr>
                  <p:cNvSpPr/>
                  <p:nvPr/>
                </p:nvSpPr>
                <p:spPr>
                  <a:xfrm>
                    <a:off x="6966722" y="3774553"/>
                    <a:ext cx="2179" cy="2452"/>
                  </a:xfrm>
                  <a:custGeom>
                    <a:avLst/>
                    <a:gdLst>
                      <a:gd name="connsiteX0" fmla="*/ 0 w 2179"/>
                      <a:gd name="connsiteY0" fmla="*/ 2452 h 2452"/>
                      <a:gd name="connsiteX1" fmla="*/ 2180 w 2179"/>
                      <a:gd name="connsiteY1" fmla="*/ 0 h 2452"/>
                      <a:gd name="connsiteX2" fmla="*/ 0 w 2179"/>
                      <a:gd name="connsiteY2" fmla="*/ 2452 h 2452"/>
                    </a:gdLst>
                    <a:ahLst/>
                    <a:cxnLst>
                      <a:cxn ang="0">
                        <a:pos x="connsiteX0" y="connsiteY0"/>
                      </a:cxn>
                      <a:cxn ang="0">
                        <a:pos x="connsiteX1" y="connsiteY1"/>
                      </a:cxn>
                      <a:cxn ang="0">
                        <a:pos x="connsiteX2" y="connsiteY2"/>
                      </a:cxn>
                    </a:cxnLst>
                    <a:rect l="l" t="t" r="r" b="b"/>
                    <a:pathLst>
                      <a:path w="2179" h="2452">
                        <a:moveTo>
                          <a:pt x="0" y="2452"/>
                        </a:moveTo>
                        <a:lnTo>
                          <a:pt x="2180" y="0"/>
                        </a:lnTo>
                        <a:cubicBezTo>
                          <a:pt x="1090" y="817"/>
                          <a:pt x="545" y="1226"/>
                          <a:pt x="0" y="2452"/>
                        </a:cubicBezTo>
                        <a:close/>
                      </a:path>
                    </a:pathLst>
                  </a:custGeom>
                  <a:solidFill>
                    <a:srgbClr val="1DADEB"/>
                  </a:solidFill>
                  <a:ln w="0" cap="flat">
                    <a:noFill/>
                    <a:prstDash val="solid"/>
                    <a:miter/>
                  </a:ln>
                </p:spPr>
                <p:txBody>
                  <a:bodyPr rtlCol="0" anchor="ctr"/>
                  <a:lstStyle/>
                  <a:p>
                    <a:endParaRPr lang="en-US"/>
                  </a:p>
                </p:txBody>
              </p:sp>
              <p:sp>
                <p:nvSpPr>
                  <p:cNvPr id="1476" name="Freeform: Shape 866">
                    <a:extLst>
                      <a:ext uri="{FF2B5EF4-FFF2-40B4-BE49-F238E27FC236}">
                        <a16:creationId xmlns:a16="http://schemas.microsoft.com/office/drawing/2014/main" id="{B9E40C38-A952-3B76-CA0C-4825A9FF7234}"/>
                      </a:ext>
                    </a:extLst>
                  </p:cNvPr>
                  <p:cNvSpPr/>
                  <p:nvPr/>
                </p:nvSpPr>
                <p:spPr>
                  <a:xfrm>
                    <a:off x="6925031" y="3727820"/>
                    <a:ext cx="817" cy="545"/>
                  </a:xfrm>
                  <a:custGeom>
                    <a:avLst/>
                    <a:gdLst>
                      <a:gd name="connsiteX0" fmla="*/ 817 w 817"/>
                      <a:gd name="connsiteY0" fmla="*/ 545 h 545"/>
                      <a:gd name="connsiteX1" fmla="*/ 0 w 817"/>
                      <a:gd name="connsiteY1" fmla="*/ 0 h 545"/>
                      <a:gd name="connsiteX2" fmla="*/ 817 w 817"/>
                      <a:gd name="connsiteY2" fmla="*/ 545 h 545"/>
                    </a:gdLst>
                    <a:ahLst/>
                    <a:cxnLst>
                      <a:cxn ang="0">
                        <a:pos x="connsiteX0" y="connsiteY0"/>
                      </a:cxn>
                      <a:cxn ang="0">
                        <a:pos x="connsiteX1" y="connsiteY1"/>
                      </a:cxn>
                      <a:cxn ang="0">
                        <a:pos x="connsiteX2" y="connsiteY2"/>
                      </a:cxn>
                    </a:cxnLst>
                    <a:rect l="l" t="t" r="r" b="b"/>
                    <a:pathLst>
                      <a:path w="817" h="545">
                        <a:moveTo>
                          <a:pt x="817" y="545"/>
                        </a:moveTo>
                        <a:cubicBezTo>
                          <a:pt x="817" y="545"/>
                          <a:pt x="272" y="273"/>
                          <a:pt x="0" y="0"/>
                        </a:cubicBezTo>
                        <a:cubicBezTo>
                          <a:pt x="136" y="273"/>
                          <a:pt x="409" y="409"/>
                          <a:pt x="817" y="545"/>
                        </a:cubicBezTo>
                        <a:close/>
                      </a:path>
                    </a:pathLst>
                  </a:custGeom>
                  <a:solidFill>
                    <a:srgbClr val="1DADEB"/>
                  </a:solidFill>
                  <a:ln w="0" cap="flat">
                    <a:noFill/>
                    <a:prstDash val="solid"/>
                    <a:miter/>
                  </a:ln>
                </p:spPr>
                <p:txBody>
                  <a:bodyPr rtlCol="0" anchor="ctr"/>
                  <a:lstStyle/>
                  <a:p>
                    <a:endParaRPr lang="en-US"/>
                  </a:p>
                </p:txBody>
              </p:sp>
              <p:sp>
                <p:nvSpPr>
                  <p:cNvPr id="1477" name="Freeform: Shape 867">
                    <a:extLst>
                      <a:ext uri="{FF2B5EF4-FFF2-40B4-BE49-F238E27FC236}">
                        <a16:creationId xmlns:a16="http://schemas.microsoft.com/office/drawing/2014/main" id="{5A7448E0-FCB3-D0A0-E718-73DDB2657CC0}"/>
                      </a:ext>
                    </a:extLst>
                  </p:cNvPr>
                  <p:cNvSpPr/>
                  <p:nvPr/>
                </p:nvSpPr>
                <p:spPr>
                  <a:xfrm>
                    <a:off x="6923627" y="3716103"/>
                    <a:ext cx="1585" cy="11716"/>
                  </a:xfrm>
                  <a:custGeom>
                    <a:avLst/>
                    <a:gdLst>
                      <a:gd name="connsiteX0" fmla="*/ 1403 w 1585"/>
                      <a:gd name="connsiteY0" fmla="*/ 11717 h 11716"/>
                      <a:gd name="connsiteX1" fmla="*/ 586 w 1585"/>
                      <a:gd name="connsiteY1" fmla="*/ 3134 h 11716"/>
                      <a:gd name="connsiteX2" fmla="*/ 1267 w 1585"/>
                      <a:gd name="connsiteY2" fmla="*/ 3406 h 11716"/>
                      <a:gd name="connsiteX3" fmla="*/ 41 w 1585"/>
                      <a:gd name="connsiteY3" fmla="*/ 0 h 11716"/>
                      <a:gd name="connsiteX4" fmla="*/ 1403 w 1585"/>
                      <a:gd name="connsiteY4" fmla="*/ 11717 h 11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85" h="11716">
                        <a:moveTo>
                          <a:pt x="1403" y="11717"/>
                        </a:moveTo>
                        <a:cubicBezTo>
                          <a:pt x="314" y="9946"/>
                          <a:pt x="2902" y="5041"/>
                          <a:pt x="586" y="3134"/>
                        </a:cubicBezTo>
                        <a:lnTo>
                          <a:pt x="1267" y="3406"/>
                        </a:lnTo>
                        <a:lnTo>
                          <a:pt x="41" y="0"/>
                        </a:lnTo>
                        <a:cubicBezTo>
                          <a:pt x="41" y="3134"/>
                          <a:pt x="-368" y="9810"/>
                          <a:pt x="1403" y="11717"/>
                        </a:cubicBezTo>
                        <a:close/>
                      </a:path>
                    </a:pathLst>
                  </a:custGeom>
                  <a:solidFill>
                    <a:srgbClr val="1DADEB"/>
                  </a:solidFill>
                  <a:ln w="0" cap="flat">
                    <a:noFill/>
                    <a:prstDash val="solid"/>
                    <a:miter/>
                  </a:ln>
                </p:spPr>
                <p:txBody>
                  <a:bodyPr rtlCol="0" anchor="ctr"/>
                  <a:lstStyle/>
                  <a:p>
                    <a:endParaRPr lang="en-US"/>
                  </a:p>
                </p:txBody>
              </p:sp>
            </p:grpSp>
          </p:grpSp>
          <p:grpSp>
            <p:nvGrpSpPr>
              <p:cNvPr id="975" name="Graphic 355">
                <a:extLst>
                  <a:ext uri="{FF2B5EF4-FFF2-40B4-BE49-F238E27FC236}">
                    <a16:creationId xmlns:a16="http://schemas.microsoft.com/office/drawing/2014/main" id="{C2C746D0-8CDF-96CA-3558-233B01EEEBAF}"/>
                  </a:ext>
                </a:extLst>
              </p:cNvPr>
              <p:cNvGrpSpPr/>
              <p:nvPr/>
            </p:nvGrpSpPr>
            <p:grpSpPr>
              <a:xfrm>
                <a:off x="5828389" y="2944133"/>
                <a:ext cx="1574650" cy="1611892"/>
                <a:chOff x="5828389" y="2944133"/>
                <a:chExt cx="1574650" cy="1611892"/>
              </a:xfrm>
            </p:grpSpPr>
            <p:sp>
              <p:nvSpPr>
                <p:cNvPr id="1228" name="Freeform: Shape 869">
                  <a:extLst>
                    <a:ext uri="{FF2B5EF4-FFF2-40B4-BE49-F238E27FC236}">
                      <a16:creationId xmlns:a16="http://schemas.microsoft.com/office/drawing/2014/main" id="{F0DB4131-FE0A-6463-18A7-F2B3FF6A9E22}"/>
                    </a:ext>
                  </a:extLst>
                </p:cNvPr>
                <p:cNvSpPr/>
                <p:nvPr/>
              </p:nvSpPr>
              <p:spPr>
                <a:xfrm>
                  <a:off x="5851278" y="2998088"/>
                  <a:ext cx="1500629" cy="1526894"/>
                </a:xfrm>
                <a:custGeom>
                  <a:avLst/>
                  <a:gdLst>
                    <a:gd name="connsiteX0" fmla="*/ 136 w 1500629"/>
                    <a:gd name="connsiteY0" fmla="*/ 1476359 h 1526894"/>
                    <a:gd name="connsiteX1" fmla="*/ 790498 w 1500629"/>
                    <a:gd name="connsiteY1" fmla="*/ 1217356 h 1526894"/>
                    <a:gd name="connsiteX2" fmla="*/ 848539 w 1500629"/>
                    <a:gd name="connsiteY2" fmla="*/ 1180842 h 1526894"/>
                    <a:gd name="connsiteX3" fmla="*/ 911348 w 1500629"/>
                    <a:gd name="connsiteY3" fmla="*/ 1136971 h 1526894"/>
                    <a:gd name="connsiteX4" fmla="*/ 951268 w 1500629"/>
                    <a:gd name="connsiteY4" fmla="*/ 1105771 h 1526894"/>
                    <a:gd name="connsiteX5" fmla="*/ 1007946 w 1500629"/>
                    <a:gd name="connsiteY5" fmla="*/ 1055632 h 1526894"/>
                    <a:gd name="connsiteX6" fmla="*/ 1032198 w 1500629"/>
                    <a:gd name="connsiteY6" fmla="*/ 1032470 h 1526894"/>
                    <a:gd name="connsiteX7" fmla="*/ 1061355 w 1500629"/>
                    <a:gd name="connsiteY7" fmla="*/ 1002496 h 1526894"/>
                    <a:gd name="connsiteX8" fmla="*/ 1077977 w 1500629"/>
                    <a:gd name="connsiteY8" fmla="*/ 983695 h 1526894"/>
                    <a:gd name="connsiteX9" fmla="*/ 1363820 w 1500629"/>
                    <a:gd name="connsiteY9" fmla="*/ 1090 h 1526894"/>
                    <a:gd name="connsiteX10" fmla="*/ 1367227 w 1500629"/>
                    <a:gd name="connsiteY10" fmla="*/ 0 h 1526894"/>
                    <a:gd name="connsiteX11" fmla="*/ 1405512 w 1500629"/>
                    <a:gd name="connsiteY11" fmla="*/ 68259 h 1526894"/>
                    <a:gd name="connsiteX12" fmla="*/ 1430581 w 1500629"/>
                    <a:gd name="connsiteY12" fmla="*/ 855896 h 1526894"/>
                    <a:gd name="connsiteX13" fmla="*/ 1370905 w 1500629"/>
                    <a:gd name="connsiteY13" fmla="*/ 978381 h 1526894"/>
                    <a:gd name="connsiteX14" fmla="*/ 1343384 w 1500629"/>
                    <a:gd name="connsiteY14" fmla="*/ 1023070 h 1526894"/>
                    <a:gd name="connsiteX15" fmla="*/ 1319677 w 1500629"/>
                    <a:gd name="connsiteY15" fmla="*/ 1057676 h 1526894"/>
                    <a:gd name="connsiteX16" fmla="*/ 1281664 w 1500629"/>
                    <a:gd name="connsiteY16" fmla="*/ 1107678 h 1526894"/>
                    <a:gd name="connsiteX17" fmla="*/ 1240654 w 1500629"/>
                    <a:gd name="connsiteY17" fmla="*/ 1155228 h 1526894"/>
                    <a:gd name="connsiteX18" fmla="*/ 1196919 w 1500629"/>
                    <a:gd name="connsiteY18" fmla="*/ 1200189 h 1526894"/>
                    <a:gd name="connsiteX19" fmla="*/ 1166264 w 1500629"/>
                    <a:gd name="connsiteY19" fmla="*/ 1228528 h 1526894"/>
                    <a:gd name="connsiteX20" fmla="*/ 1142830 w 1500629"/>
                    <a:gd name="connsiteY20" fmla="*/ 1249374 h 1526894"/>
                    <a:gd name="connsiteX21" fmla="*/ 1093918 w 1500629"/>
                    <a:gd name="connsiteY21" fmla="*/ 1288340 h 1526894"/>
                    <a:gd name="connsiteX22" fmla="*/ 1051545 w 1500629"/>
                    <a:gd name="connsiteY22" fmla="*/ 1318451 h 1526894"/>
                    <a:gd name="connsiteX23" fmla="*/ 999227 w 1500629"/>
                    <a:gd name="connsiteY23" fmla="*/ 1351967 h 1526894"/>
                    <a:gd name="connsiteX24" fmla="*/ 945410 w 1500629"/>
                    <a:gd name="connsiteY24" fmla="*/ 1382350 h 1526894"/>
                    <a:gd name="connsiteX25" fmla="*/ 795948 w 1500629"/>
                    <a:gd name="connsiteY25" fmla="*/ 1448429 h 1526894"/>
                    <a:gd name="connsiteX26" fmla="*/ 307234 w 1500629"/>
                    <a:gd name="connsiteY26" fmla="*/ 1526498 h 1526894"/>
                    <a:gd name="connsiteX27" fmla="*/ 0 w 1500629"/>
                    <a:gd name="connsiteY27" fmla="*/ 1480174 h 1526894"/>
                    <a:gd name="connsiteX28" fmla="*/ 273 w 1500629"/>
                    <a:gd name="connsiteY28" fmla="*/ 1476632 h 1526894"/>
                    <a:gd name="connsiteX29" fmla="*/ 273 w 1500629"/>
                    <a:gd name="connsiteY29" fmla="*/ 1476632 h 1526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500629" h="1526894">
                      <a:moveTo>
                        <a:pt x="136" y="1476359"/>
                      </a:moveTo>
                      <a:cubicBezTo>
                        <a:pt x="274672" y="1428401"/>
                        <a:pt x="548253" y="1357825"/>
                        <a:pt x="790498" y="1217356"/>
                      </a:cubicBezTo>
                      <a:cubicBezTo>
                        <a:pt x="807665" y="1206592"/>
                        <a:pt x="832325" y="1192150"/>
                        <a:pt x="848539" y="1180842"/>
                      </a:cubicBezTo>
                      <a:cubicBezTo>
                        <a:pt x="867749" y="1168580"/>
                        <a:pt x="892682" y="1150459"/>
                        <a:pt x="911348" y="1136971"/>
                      </a:cubicBezTo>
                      <a:cubicBezTo>
                        <a:pt x="923474" y="1127298"/>
                        <a:pt x="939006" y="1115308"/>
                        <a:pt x="951268" y="1105771"/>
                      </a:cubicBezTo>
                      <a:cubicBezTo>
                        <a:pt x="969934" y="1089285"/>
                        <a:pt x="990098" y="1073072"/>
                        <a:pt x="1007946" y="1055632"/>
                      </a:cubicBezTo>
                      <a:cubicBezTo>
                        <a:pt x="1014759" y="1049092"/>
                        <a:pt x="1025795" y="1039283"/>
                        <a:pt x="1032198" y="1032470"/>
                      </a:cubicBezTo>
                      <a:cubicBezTo>
                        <a:pt x="1036285" y="1028383"/>
                        <a:pt x="1057676" y="1006175"/>
                        <a:pt x="1061355" y="1002496"/>
                      </a:cubicBezTo>
                      <a:cubicBezTo>
                        <a:pt x="1065442" y="997864"/>
                        <a:pt x="1073889" y="988327"/>
                        <a:pt x="1077977" y="983695"/>
                      </a:cubicBezTo>
                      <a:cubicBezTo>
                        <a:pt x="1323355" y="712701"/>
                        <a:pt x="1383167" y="357373"/>
                        <a:pt x="1363820" y="1090"/>
                      </a:cubicBezTo>
                      <a:cubicBezTo>
                        <a:pt x="1363820" y="1090"/>
                        <a:pt x="1367227" y="0"/>
                        <a:pt x="1367227" y="0"/>
                      </a:cubicBezTo>
                      <a:cubicBezTo>
                        <a:pt x="1381669" y="21799"/>
                        <a:pt x="1393931" y="44825"/>
                        <a:pt x="1405512" y="68259"/>
                      </a:cubicBezTo>
                      <a:cubicBezTo>
                        <a:pt x="1522410" y="311458"/>
                        <a:pt x="1532493" y="605340"/>
                        <a:pt x="1430581" y="855896"/>
                      </a:cubicBezTo>
                      <a:cubicBezTo>
                        <a:pt x="1414504" y="896633"/>
                        <a:pt x="1392704" y="940368"/>
                        <a:pt x="1370905" y="978381"/>
                      </a:cubicBezTo>
                      <a:cubicBezTo>
                        <a:pt x="1362185" y="992278"/>
                        <a:pt x="1352376" y="1009445"/>
                        <a:pt x="1343384" y="1023070"/>
                      </a:cubicBezTo>
                      <a:cubicBezTo>
                        <a:pt x="1337525" y="1031789"/>
                        <a:pt x="1325671" y="1048956"/>
                        <a:pt x="1319677" y="1057676"/>
                      </a:cubicBezTo>
                      <a:cubicBezTo>
                        <a:pt x="1307823" y="1074843"/>
                        <a:pt x="1294471" y="1091193"/>
                        <a:pt x="1281664" y="1107678"/>
                      </a:cubicBezTo>
                      <a:cubicBezTo>
                        <a:pt x="1269811" y="1122801"/>
                        <a:pt x="1253189" y="1140514"/>
                        <a:pt x="1240654" y="1155228"/>
                      </a:cubicBezTo>
                      <a:cubicBezTo>
                        <a:pt x="1231662" y="1165583"/>
                        <a:pt x="1206729" y="1189971"/>
                        <a:pt x="1196919" y="1200189"/>
                      </a:cubicBezTo>
                      <a:cubicBezTo>
                        <a:pt x="1188744" y="1208772"/>
                        <a:pt x="1175256" y="1220490"/>
                        <a:pt x="1166264" y="1228528"/>
                      </a:cubicBezTo>
                      <a:cubicBezTo>
                        <a:pt x="1161087" y="1233161"/>
                        <a:pt x="1147871" y="1244878"/>
                        <a:pt x="1142830" y="1249374"/>
                      </a:cubicBezTo>
                      <a:cubicBezTo>
                        <a:pt x="1126753" y="1262590"/>
                        <a:pt x="1110267" y="1275533"/>
                        <a:pt x="1093918" y="1288340"/>
                      </a:cubicBezTo>
                      <a:cubicBezTo>
                        <a:pt x="1081791" y="1297196"/>
                        <a:pt x="1063807" y="1309731"/>
                        <a:pt x="1051545" y="1318451"/>
                      </a:cubicBezTo>
                      <a:cubicBezTo>
                        <a:pt x="1039964" y="1326898"/>
                        <a:pt x="1011489" y="1343928"/>
                        <a:pt x="999227" y="1351967"/>
                      </a:cubicBezTo>
                      <a:cubicBezTo>
                        <a:pt x="983013" y="1362185"/>
                        <a:pt x="962032" y="1372812"/>
                        <a:pt x="945410" y="1382350"/>
                      </a:cubicBezTo>
                      <a:cubicBezTo>
                        <a:pt x="897996" y="1407146"/>
                        <a:pt x="846223" y="1430172"/>
                        <a:pt x="795948" y="1448429"/>
                      </a:cubicBezTo>
                      <a:cubicBezTo>
                        <a:pt x="640492" y="1504971"/>
                        <a:pt x="471002" y="1530449"/>
                        <a:pt x="307234" y="1526498"/>
                      </a:cubicBezTo>
                      <a:cubicBezTo>
                        <a:pt x="203279" y="1523500"/>
                        <a:pt x="99323" y="1511102"/>
                        <a:pt x="0" y="1480174"/>
                      </a:cubicBezTo>
                      <a:cubicBezTo>
                        <a:pt x="0" y="1480174"/>
                        <a:pt x="273" y="1476632"/>
                        <a:pt x="273" y="1476632"/>
                      </a:cubicBezTo>
                      <a:lnTo>
                        <a:pt x="273" y="1476632"/>
                      </a:lnTo>
                      <a:close/>
                    </a:path>
                  </a:pathLst>
                </a:custGeom>
                <a:solidFill>
                  <a:srgbClr val="00A3E9"/>
                </a:solidFill>
                <a:ln w="0" cap="flat">
                  <a:noFill/>
                  <a:prstDash val="solid"/>
                  <a:miter/>
                </a:ln>
              </p:spPr>
              <p:txBody>
                <a:bodyPr rtlCol="0" anchor="ctr"/>
                <a:lstStyle/>
                <a:p>
                  <a:endParaRPr lang="en-US"/>
                </a:p>
              </p:txBody>
            </p:sp>
            <p:grpSp>
              <p:nvGrpSpPr>
                <p:cNvPr id="1229" name="Graphic 355">
                  <a:extLst>
                    <a:ext uri="{FF2B5EF4-FFF2-40B4-BE49-F238E27FC236}">
                      <a16:creationId xmlns:a16="http://schemas.microsoft.com/office/drawing/2014/main" id="{43948123-9F28-8F0A-FAB6-E50ED517C10D}"/>
                    </a:ext>
                  </a:extLst>
                </p:cNvPr>
                <p:cNvGrpSpPr/>
                <p:nvPr/>
              </p:nvGrpSpPr>
              <p:grpSpPr>
                <a:xfrm>
                  <a:off x="5828389" y="2944133"/>
                  <a:ext cx="1574650" cy="1611892"/>
                  <a:chOff x="5828389" y="2944133"/>
                  <a:chExt cx="1574650" cy="1611892"/>
                </a:xfrm>
                <a:solidFill>
                  <a:srgbClr val="1DADEB"/>
                </a:solidFill>
              </p:grpSpPr>
              <p:sp>
                <p:nvSpPr>
                  <p:cNvPr id="1230" name="Freeform: Shape 871">
                    <a:extLst>
                      <a:ext uri="{FF2B5EF4-FFF2-40B4-BE49-F238E27FC236}">
                        <a16:creationId xmlns:a16="http://schemas.microsoft.com/office/drawing/2014/main" id="{ADF33DA0-3325-6BA6-8F31-BB5745A6AB88}"/>
                      </a:ext>
                    </a:extLst>
                  </p:cNvPr>
                  <p:cNvSpPr/>
                  <p:nvPr/>
                </p:nvSpPr>
                <p:spPr>
                  <a:xfrm>
                    <a:off x="5828389" y="4472948"/>
                    <a:ext cx="143739" cy="52880"/>
                  </a:xfrm>
                  <a:custGeom>
                    <a:avLst/>
                    <a:gdLst>
                      <a:gd name="connsiteX0" fmla="*/ 132703 w 143739"/>
                      <a:gd name="connsiteY0" fmla="*/ 49185 h 52880"/>
                      <a:gd name="connsiteX1" fmla="*/ 116763 w 143739"/>
                      <a:gd name="connsiteY1" fmla="*/ 43462 h 52880"/>
                      <a:gd name="connsiteX2" fmla="*/ 90195 w 143739"/>
                      <a:gd name="connsiteY2" fmla="*/ 42645 h 52880"/>
                      <a:gd name="connsiteX3" fmla="*/ 77660 w 143739"/>
                      <a:gd name="connsiteY3" fmla="*/ 36787 h 52880"/>
                      <a:gd name="connsiteX4" fmla="*/ 35969 w 143739"/>
                      <a:gd name="connsiteY4" fmla="*/ 29020 h 52880"/>
                      <a:gd name="connsiteX5" fmla="*/ 60221 w 143739"/>
                      <a:gd name="connsiteY5" fmla="*/ 36378 h 52880"/>
                      <a:gd name="connsiteX6" fmla="*/ 16349 w 143739"/>
                      <a:gd name="connsiteY6" fmla="*/ 26432 h 52880"/>
                      <a:gd name="connsiteX7" fmla="*/ 1226 w 143739"/>
                      <a:gd name="connsiteY7" fmla="*/ 681 h 52880"/>
                      <a:gd name="connsiteX8" fmla="*/ 545 w 143739"/>
                      <a:gd name="connsiteY8" fmla="*/ 273 h 52880"/>
                      <a:gd name="connsiteX9" fmla="*/ 136 w 143739"/>
                      <a:gd name="connsiteY9" fmla="*/ 273 h 52880"/>
                      <a:gd name="connsiteX10" fmla="*/ 0 w 143739"/>
                      <a:gd name="connsiteY10" fmla="*/ 0 h 52880"/>
                      <a:gd name="connsiteX11" fmla="*/ 0 w 143739"/>
                      <a:gd name="connsiteY11" fmla="*/ 0 h 52880"/>
                      <a:gd name="connsiteX12" fmla="*/ 0 w 143739"/>
                      <a:gd name="connsiteY12" fmla="*/ 0 h 52880"/>
                      <a:gd name="connsiteX13" fmla="*/ 0 w 143739"/>
                      <a:gd name="connsiteY13" fmla="*/ 0 h 52880"/>
                      <a:gd name="connsiteX14" fmla="*/ 0 w 143739"/>
                      <a:gd name="connsiteY14" fmla="*/ 0 h 52880"/>
                      <a:gd name="connsiteX15" fmla="*/ 0 w 143739"/>
                      <a:gd name="connsiteY15" fmla="*/ 0 h 52880"/>
                      <a:gd name="connsiteX16" fmla="*/ 0 w 143739"/>
                      <a:gd name="connsiteY16" fmla="*/ 0 h 52880"/>
                      <a:gd name="connsiteX17" fmla="*/ 0 w 143739"/>
                      <a:gd name="connsiteY17" fmla="*/ 0 h 52880"/>
                      <a:gd name="connsiteX18" fmla="*/ 23298 w 143739"/>
                      <a:gd name="connsiteY18" fmla="*/ 1771 h 52880"/>
                      <a:gd name="connsiteX19" fmla="*/ 0 w 143739"/>
                      <a:gd name="connsiteY19" fmla="*/ 0 h 52880"/>
                      <a:gd name="connsiteX20" fmla="*/ 0 w 143739"/>
                      <a:gd name="connsiteY20" fmla="*/ 0 h 52880"/>
                      <a:gd name="connsiteX21" fmla="*/ 0 w 143739"/>
                      <a:gd name="connsiteY21" fmla="*/ 0 h 52880"/>
                      <a:gd name="connsiteX22" fmla="*/ 0 w 143739"/>
                      <a:gd name="connsiteY22" fmla="*/ 0 h 52880"/>
                      <a:gd name="connsiteX23" fmla="*/ 0 w 143739"/>
                      <a:gd name="connsiteY23" fmla="*/ 0 h 52880"/>
                      <a:gd name="connsiteX24" fmla="*/ 0 w 143739"/>
                      <a:gd name="connsiteY24" fmla="*/ 0 h 52880"/>
                      <a:gd name="connsiteX25" fmla="*/ 136 w 143739"/>
                      <a:gd name="connsiteY25" fmla="*/ 409 h 52880"/>
                      <a:gd name="connsiteX26" fmla="*/ 15941 w 143739"/>
                      <a:gd name="connsiteY26" fmla="*/ 27522 h 52880"/>
                      <a:gd name="connsiteX27" fmla="*/ 15941 w 143739"/>
                      <a:gd name="connsiteY27" fmla="*/ 27522 h 52880"/>
                      <a:gd name="connsiteX28" fmla="*/ 56814 w 143739"/>
                      <a:gd name="connsiteY28" fmla="*/ 38830 h 52880"/>
                      <a:gd name="connsiteX29" fmla="*/ 54226 w 143739"/>
                      <a:gd name="connsiteY29" fmla="*/ 39648 h 52880"/>
                      <a:gd name="connsiteX30" fmla="*/ 91148 w 143739"/>
                      <a:gd name="connsiteY30" fmla="*/ 48231 h 52880"/>
                      <a:gd name="connsiteX31" fmla="*/ 82429 w 143739"/>
                      <a:gd name="connsiteY31" fmla="*/ 48231 h 52880"/>
                      <a:gd name="connsiteX32" fmla="*/ 143739 w 143739"/>
                      <a:gd name="connsiteY32" fmla="*/ 51637 h 52880"/>
                      <a:gd name="connsiteX33" fmla="*/ 132703 w 143739"/>
                      <a:gd name="connsiteY33" fmla="*/ 49321 h 52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43739" h="52880">
                        <a:moveTo>
                          <a:pt x="132703" y="49185"/>
                        </a:moveTo>
                        <a:cubicBezTo>
                          <a:pt x="121667" y="47550"/>
                          <a:pt x="112539" y="43599"/>
                          <a:pt x="116763" y="43462"/>
                        </a:cubicBezTo>
                        <a:cubicBezTo>
                          <a:pt x="94010" y="41419"/>
                          <a:pt x="94146" y="38421"/>
                          <a:pt x="90195" y="42645"/>
                        </a:cubicBezTo>
                        <a:cubicBezTo>
                          <a:pt x="75344" y="41828"/>
                          <a:pt x="60902" y="34743"/>
                          <a:pt x="77660" y="36787"/>
                        </a:cubicBezTo>
                        <a:cubicBezTo>
                          <a:pt x="63763" y="34470"/>
                          <a:pt x="49866" y="31882"/>
                          <a:pt x="35969" y="29020"/>
                        </a:cubicBezTo>
                        <a:cubicBezTo>
                          <a:pt x="44007" y="31473"/>
                          <a:pt x="52046" y="34061"/>
                          <a:pt x="60221" y="36378"/>
                        </a:cubicBezTo>
                        <a:cubicBezTo>
                          <a:pt x="53272" y="38558"/>
                          <a:pt x="28067" y="27386"/>
                          <a:pt x="16349" y="26432"/>
                        </a:cubicBezTo>
                        <a:lnTo>
                          <a:pt x="1226" y="681"/>
                        </a:lnTo>
                        <a:cubicBezTo>
                          <a:pt x="1226" y="681"/>
                          <a:pt x="817" y="409"/>
                          <a:pt x="545" y="273"/>
                        </a:cubicBezTo>
                        <a:lnTo>
                          <a:pt x="136" y="273"/>
                        </a:lnTo>
                        <a:cubicBezTo>
                          <a:pt x="136" y="273"/>
                          <a:pt x="0" y="0"/>
                          <a:pt x="0" y="0"/>
                        </a:cubicBezTo>
                        <a:lnTo>
                          <a:pt x="0" y="0"/>
                        </a:lnTo>
                        <a:cubicBezTo>
                          <a:pt x="0" y="0"/>
                          <a:pt x="0" y="0"/>
                          <a:pt x="0" y="0"/>
                        </a:cubicBezTo>
                        <a:lnTo>
                          <a:pt x="0" y="0"/>
                        </a:lnTo>
                        <a:cubicBezTo>
                          <a:pt x="0" y="0"/>
                          <a:pt x="0" y="0"/>
                          <a:pt x="0" y="0"/>
                        </a:cubicBezTo>
                        <a:lnTo>
                          <a:pt x="0" y="0"/>
                        </a:lnTo>
                        <a:cubicBezTo>
                          <a:pt x="0" y="0"/>
                          <a:pt x="0" y="0"/>
                          <a:pt x="0" y="0"/>
                        </a:cubicBezTo>
                        <a:lnTo>
                          <a:pt x="0" y="0"/>
                        </a:lnTo>
                        <a:cubicBezTo>
                          <a:pt x="0" y="0"/>
                          <a:pt x="23298" y="1771"/>
                          <a:pt x="23298" y="1771"/>
                        </a:cubicBezTo>
                        <a:lnTo>
                          <a:pt x="0" y="0"/>
                        </a:lnTo>
                        <a:lnTo>
                          <a:pt x="0" y="0"/>
                        </a:lnTo>
                        <a:cubicBezTo>
                          <a:pt x="0" y="0"/>
                          <a:pt x="0" y="0"/>
                          <a:pt x="0" y="0"/>
                        </a:cubicBezTo>
                        <a:lnTo>
                          <a:pt x="0" y="0"/>
                        </a:lnTo>
                        <a:cubicBezTo>
                          <a:pt x="0" y="0"/>
                          <a:pt x="0" y="0"/>
                          <a:pt x="0" y="0"/>
                        </a:cubicBezTo>
                        <a:lnTo>
                          <a:pt x="0" y="0"/>
                        </a:lnTo>
                        <a:cubicBezTo>
                          <a:pt x="0" y="0"/>
                          <a:pt x="136" y="409"/>
                          <a:pt x="136" y="409"/>
                        </a:cubicBezTo>
                        <a:lnTo>
                          <a:pt x="15941" y="27522"/>
                        </a:lnTo>
                        <a:lnTo>
                          <a:pt x="15941" y="27522"/>
                        </a:lnTo>
                        <a:cubicBezTo>
                          <a:pt x="29565" y="31609"/>
                          <a:pt x="43190" y="35424"/>
                          <a:pt x="56814" y="38830"/>
                        </a:cubicBezTo>
                        <a:lnTo>
                          <a:pt x="54226" y="39648"/>
                        </a:lnTo>
                        <a:cubicBezTo>
                          <a:pt x="64717" y="40874"/>
                          <a:pt x="84336" y="46188"/>
                          <a:pt x="91148" y="48231"/>
                        </a:cubicBezTo>
                        <a:cubicBezTo>
                          <a:pt x="89922" y="48640"/>
                          <a:pt x="90331" y="49866"/>
                          <a:pt x="82429" y="48231"/>
                        </a:cubicBezTo>
                        <a:cubicBezTo>
                          <a:pt x="136655" y="60084"/>
                          <a:pt x="98506" y="44689"/>
                          <a:pt x="143739" y="51637"/>
                        </a:cubicBezTo>
                        <a:cubicBezTo>
                          <a:pt x="140878" y="51229"/>
                          <a:pt x="137472" y="50683"/>
                          <a:pt x="132703" y="49321"/>
                        </a:cubicBezTo>
                        <a:close/>
                      </a:path>
                    </a:pathLst>
                  </a:custGeom>
                  <a:solidFill>
                    <a:srgbClr val="1DADEB"/>
                  </a:solidFill>
                  <a:ln w="0" cap="flat">
                    <a:noFill/>
                    <a:prstDash val="solid"/>
                    <a:miter/>
                  </a:ln>
                </p:spPr>
                <p:txBody>
                  <a:bodyPr rtlCol="0" anchor="ctr"/>
                  <a:lstStyle/>
                  <a:p>
                    <a:endParaRPr lang="en-US"/>
                  </a:p>
                </p:txBody>
              </p:sp>
              <p:sp>
                <p:nvSpPr>
                  <p:cNvPr id="1231" name="Freeform: Shape 872">
                    <a:extLst>
                      <a:ext uri="{FF2B5EF4-FFF2-40B4-BE49-F238E27FC236}">
                        <a16:creationId xmlns:a16="http://schemas.microsoft.com/office/drawing/2014/main" id="{0B243789-FB13-2E1B-9A4A-55F8096951D1}"/>
                      </a:ext>
                    </a:extLst>
                  </p:cNvPr>
                  <p:cNvSpPr/>
                  <p:nvPr/>
                </p:nvSpPr>
                <p:spPr>
                  <a:xfrm>
                    <a:off x="5962591" y="4523580"/>
                    <a:ext cx="124006" cy="24712"/>
                  </a:xfrm>
                  <a:custGeom>
                    <a:avLst/>
                    <a:gdLst>
                      <a:gd name="connsiteX0" fmla="*/ 43190 w 124006"/>
                      <a:gd name="connsiteY0" fmla="*/ 15720 h 24712"/>
                      <a:gd name="connsiteX1" fmla="*/ 62946 w 124006"/>
                      <a:gd name="connsiteY1" fmla="*/ 12995 h 24712"/>
                      <a:gd name="connsiteX2" fmla="*/ 94827 w 124006"/>
                      <a:gd name="connsiteY2" fmla="*/ 17764 h 24712"/>
                      <a:gd name="connsiteX3" fmla="*/ 103138 w 124006"/>
                      <a:gd name="connsiteY3" fmla="*/ 13676 h 24712"/>
                      <a:gd name="connsiteX4" fmla="*/ 88968 w 124006"/>
                      <a:gd name="connsiteY4" fmla="*/ 12995 h 24712"/>
                      <a:gd name="connsiteX5" fmla="*/ 122621 w 124006"/>
                      <a:gd name="connsiteY5" fmla="*/ 10134 h 24712"/>
                      <a:gd name="connsiteX6" fmla="*/ 77660 w 124006"/>
                      <a:gd name="connsiteY6" fmla="*/ 9317 h 24712"/>
                      <a:gd name="connsiteX7" fmla="*/ 27386 w 124006"/>
                      <a:gd name="connsiteY7" fmla="*/ 52 h 24712"/>
                      <a:gd name="connsiteX8" fmla="*/ 10355 w 124006"/>
                      <a:gd name="connsiteY8" fmla="*/ 733 h 24712"/>
                      <a:gd name="connsiteX9" fmla="*/ 16213 w 124006"/>
                      <a:gd name="connsiteY9" fmla="*/ 1551 h 24712"/>
                      <a:gd name="connsiteX10" fmla="*/ 16213 w 124006"/>
                      <a:gd name="connsiteY10" fmla="*/ 7409 h 24712"/>
                      <a:gd name="connsiteX11" fmla="*/ 38558 w 124006"/>
                      <a:gd name="connsiteY11" fmla="*/ 9998 h 24712"/>
                      <a:gd name="connsiteX12" fmla="*/ 0 w 124006"/>
                      <a:gd name="connsiteY12" fmla="*/ 10815 h 24712"/>
                      <a:gd name="connsiteX13" fmla="*/ 63354 w 124006"/>
                      <a:gd name="connsiteY13" fmla="*/ 24712 h 24712"/>
                      <a:gd name="connsiteX14" fmla="*/ 43054 w 124006"/>
                      <a:gd name="connsiteY14" fmla="*/ 15584 h 24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4006" h="24712">
                        <a:moveTo>
                          <a:pt x="43190" y="15720"/>
                        </a:moveTo>
                        <a:lnTo>
                          <a:pt x="62946" y="12995"/>
                        </a:lnTo>
                        <a:cubicBezTo>
                          <a:pt x="73573" y="14767"/>
                          <a:pt x="84200" y="16265"/>
                          <a:pt x="94827" y="17764"/>
                        </a:cubicBezTo>
                        <a:cubicBezTo>
                          <a:pt x="95372" y="15993"/>
                          <a:pt x="118806" y="16674"/>
                          <a:pt x="103138" y="13676"/>
                        </a:cubicBezTo>
                        <a:cubicBezTo>
                          <a:pt x="100004" y="13676"/>
                          <a:pt x="93873" y="13676"/>
                          <a:pt x="88968" y="12995"/>
                        </a:cubicBezTo>
                        <a:cubicBezTo>
                          <a:pt x="92920" y="9726"/>
                          <a:pt x="131750" y="14767"/>
                          <a:pt x="122621" y="10134"/>
                        </a:cubicBezTo>
                        <a:cubicBezTo>
                          <a:pt x="97279" y="9180"/>
                          <a:pt x="93465" y="7818"/>
                          <a:pt x="77660" y="9317"/>
                        </a:cubicBezTo>
                        <a:cubicBezTo>
                          <a:pt x="54498" y="6319"/>
                          <a:pt x="37876" y="3186"/>
                          <a:pt x="27386" y="52"/>
                        </a:cubicBezTo>
                        <a:cubicBezTo>
                          <a:pt x="20437" y="-357"/>
                          <a:pt x="19075" y="1823"/>
                          <a:pt x="10355" y="733"/>
                        </a:cubicBezTo>
                        <a:cubicBezTo>
                          <a:pt x="12262" y="1006"/>
                          <a:pt x="14033" y="1278"/>
                          <a:pt x="16213" y="1551"/>
                        </a:cubicBezTo>
                        <a:lnTo>
                          <a:pt x="16213" y="7409"/>
                        </a:lnTo>
                        <a:cubicBezTo>
                          <a:pt x="23707" y="7409"/>
                          <a:pt x="30519" y="8908"/>
                          <a:pt x="38558" y="9998"/>
                        </a:cubicBezTo>
                        <a:cubicBezTo>
                          <a:pt x="25750" y="10407"/>
                          <a:pt x="12943" y="10679"/>
                          <a:pt x="0" y="10815"/>
                        </a:cubicBezTo>
                        <a:cubicBezTo>
                          <a:pt x="11172" y="18445"/>
                          <a:pt x="48776" y="20761"/>
                          <a:pt x="63354" y="24712"/>
                        </a:cubicBezTo>
                        <a:cubicBezTo>
                          <a:pt x="45506" y="17628"/>
                          <a:pt x="78205" y="24168"/>
                          <a:pt x="43054" y="15584"/>
                        </a:cubicBezTo>
                        <a:close/>
                      </a:path>
                    </a:pathLst>
                  </a:custGeom>
                  <a:solidFill>
                    <a:srgbClr val="1DADEB"/>
                  </a:solidFill>
                  <a:ln w="0" cap="flat">
                    <a:noFill/>
                    <a:prstDash val="solid"/>
                    <a:miter/>
                  </a:ln>
                </p:spPr>
                <p:txBody>
                  <a:bodyPr rtlCol="0" anchor="ctr"/>
                  <a:lstStyle/>
                  <a:p>
                    <a:endParaRPr lang="en-US"/>
                  </a:p>
                </p:txBody>
              </p:sp>
              <p:sp>
                <p:nvSpPr>
                  <p:cNvPr id="1232" name="Freeform: Shape 873">
                    <a:extLst>
                      <a:ext uri="{FF2B5EF4-FFF2-40B4-BE49-F238E27FC236}">
                        <a16:creationId xmlns:a16="http://schemas.microsoft.com/office/drawing/2014/main" id="{C84064D5-A960-0298-AA23-56D7C1AF8CDC}"/>
                      </a:ext>
                    </a:extLst>
                  </p:cNvPr>
                  <p:cNvSpPr/>
                  <p:nvPr/>
                </p:nvSpPr>
                <p:spPr>
                  <a:xfrm>
                    <a:off x="5972128" y="4524313"/>
                    <a:ext cx="953" cy="135"/>
                  </a:xfrm>
                  <a:custGeom>
                    <a:avLst/>
                    <a:gdLst>
                      <a:gd name="connsiteX0" fmla="*/ 954 w 953"/>
                      <a:gd name="connsiteY0" fmla="*/ 136 h 135"/>
                      <a:gd name="connsiteX1" fmla="*/ 0 w 953"/>
                      <a:gd name="connsiteY1" fmla="*/ 0 h 135"/>
                      <a:gd name="connsiteX2" fmla="*/ 954 w 953"/>
                      <a:gd name="connsiteY2" fmla="*/ 136 h 135"/>
                    </a:gdLst>
                    <a:ahLst/>
                    <a:cxnLst>
                      <a:cxn ang="0">
                        <a:pos x="connsiteX0" y="connsiteY0"/>
                      </a:cxn>
                      <a:cxn ang="0">
                        <a:pos x="connsiteX1" y="connsiteY1"/>
                      </a:cxn>
                      <a:cxn ang="0">
                        <a:pos x="connsiteX2" y="connsiteY2"/>
                      </a:cxn>
                    </a:cxnLst>
                    <a:rect l="l" t="t" r="r" b="b"/>
                    <a:pathLst>
                      <a:path w="953" h="135">
                        <a:moveTo>
                          <a:pt x="954" y="136"/>
                        </a:moveTo>
                        <a:cubicBezTo>
                          <a:pt x="954" y="136"/>
                          <a:pt x="273" y="136"/>
                          <a:pt x="0" y="0"/>
                        </a:cubicBezTo>
                        <a:cubicBezTo>
                          <a:pt x="273" y="0"/>
                          <a:pt x="681" y="0"/>
                          <a:pt x="954" y="136"/>
                        </a:cubicBezTo>
                        <a:close/>
                      </a:path>
                    </a:pathLst>
                  </a:custGeom>
                  <a:solidFill>
                    <a:srgbClr val="1DADEB"/>
                  </a:solidFill>
                  <a:ln w="0" cap="flat">
                    <a:noFill/>
                    <a:prstDash val="solid"/>
                    <a:miter/>
                  </a:ln>
                </p:spPr>
                <p:txBody>
                  <a:bodyPr rtlCol="0" anchor="ctr"/>
                  <a:lstStyle/>
                  <a:p>
                    <a:endParaRPr lang="en-US"/>
                  </a:p>
                </p:txBody>
              </p:sp>
              <p:sp>
                <p:nvSpPr>
                  <p:cNvPr id="1233" name="Freeform: Shape 874">
                    <a:extLst>
                      <a:ext uri="{FF2B5EF4-FFF2-40B4-BE49-F238E27FC236}">
                        <a16:creationId xmlns:a16="http://schemas.microsoft.com/office/drawing/2014/main" id="{D1E8CFDE-201F-9CB2-2CD1-13CDC24BA255}"/>
                      </a:ext>
                    </a:extLst>
                  </p:cNvPr>
                  <p:cNvSpPr/>
                  <p:nvPr/>
                </p:nvSpPr>
                <p:spPr>
                  <a:xfrm>
                    <a:off x="7219867" y="3239924"/>
                    <a:ext cx="13079" cy="107225"/>
                  </a:xfrm>
                  <a:custGeom>
                    <a:avLst/>
                    <a:gdLst>
                      <a:gd name="connsiteX0" fmla="*/ 5722 w 13079"/>
                      <a:gd name="connsiteY0" fmla="*/ 65534 h 107225"/>
                      <a:gd name="connsiteX1" fmla="*/ 6812 w 13079"/>
                      <a:gd name="connsiteY1" fmla="*/ 77115 h 107225"/>
                      <a:gd name="connsiteX2" fmla="*/ 11036 w 13079"/>
                      <a:gd name="connsiteY2" fmla="*/ 32426 h 107225"/>
                      <a:gd name="connsiteX3" fmla="*/ 11581 w 13079"/>
                      <a:gd name="connsiteY3" fmla="*/ 26840 h 107225"/>
                      <a:gd name="connsiteX4" fmla="*/ 11853 w 13079"/>
                      <a:gd name="connsiteY4" fmla="*/ 22889 h 107225"/>
                      <a:gd name="connsiteX5" fmla="*/ 12262 w 13079"/>
                      <a:gd name="connsiteY5" fmla="*/ 15259 h 107225"/>
                      <a:gd name="connsiteX6" fmla="*/ 13079 w 13079"/>
                      <a:gd name="connsiteY6" fmla="*/ 0 h 107225"/>
                      <a:gd name="connsiteX7" fmla="*/ 8447 w 13079"/>
                      <a:gd name="connsiteY7" fmla="*/ 5450 h 107225"/>
                      <a:gd name="connsiteX8" fmla="*/ 7085 w 13079"/>
                      <a:gd name="connsiteY8" fmla="*/ 19483 h 107225"/>
                      <a:gd name="connsiteX9" fmla="*/ 7493 w 13079"/>
                      <a:gd name="connsiteY9" fmla="*/ 27385 h 107225"/>
                      <a:gd name="connsiteX10" fmla="*/ 8311 w 13079"/>
                      <a:gd name="connsiteY10" fmla="*/ 33244 h 107225"/>
                      <a:gd name="connsiteX11" fmla="*/ 6676 w 13079"/>
                      <a:gd name="connsiteY11" fmla="*/ 26568 h 107225"/>
                      <a:gd name="connsiteX12" fmla="*/ 0 w 13079"/>
                      <a:gd name="connsiteY12" fmla="*/ 47277 h 107225"/>
                      <a:gd name="connsiteX13" fmla="*/ 0 w 13079"/>
                      <a:gd name="connsiteY13" fmla="*/ 49048 h 107225"/>
                      <a:gd name="connsiteX14" fmla="*/ 5177 w 13079"/>
                      <a:gd name="connsiteY14" fmla="*/ 107225 h 107225"/>
                      <a:gd name="connsiteX15" fmla="*/ 5722 w 13079"/>
                      <a:gd name="connsiteY15" fmla="*/ 65398 h 107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079" h="107225">
                        <a:moveTo>
                          <a:pt x="5722" y="65534"/>
                        </a:moveTo>
                        <a:cubicBezTo>
                          <a:pt x="5041" y="73436"/>
                          <a:pt x="6267" y="76025"/>
                          <a:pt x="6812" y="77115"/>
                        </a:cubicBezTo>
                        <a:lnTo>
                          <a:pt x="11036" y="32426"/>
                        </a:lnTo>
                        <a:lnTo>
                          <a:pt x="11581" y="26840"/>
                        </a:lnTo>
                        <a:lnTo>
                          <a:pt x="11853" y="22889"/>
                        </a:lnTo>
                        <a:lnTo>
                          <a:pt x="12262" y="15259"/>
                        </a:lnTo>
                        <a:lnTo>
                          <a:pt x="13079" y="0"/>
                        </a:lnTo>
                        <a:cubicBezTo>
                          <a:pt x="11581" y="409"/>
                          <a:pt x="8583" y="18529"/>
                          <a:pt x="8447" y="5450"/>
                        </a:cubicBezTo>
                        <a:cubicBezTo>
                          <a:pt x="7493" y="7902"/>
                          <a:pt x="7085" y="13897"/>
                          <a:pt x="7085" y="19483"/>
                        </a:cubicBezTo>
                        <a:cubicBezTo>
                          <a:pt x="7085" y="22480"/>
                          <a:pt x="7357" y="24524"/>
                          <a:pt x="7493" y="27385"/>
                        </a:cubicBezTo>
                        <a:cubicBezTo>
                          <a:pt x="7493" y="30247"/>
                          <a:pt x="7902" y="32290"/>
                          <a:pt x="8311" y="33244"/>
                        </a:cubicBezTo>
                        <a:lnTo>
                          <a:pt x="6676" y="26568"/>
                        </a:lnTo>
                        <a:cubicBezTo>
                          <a:pt x="7630" y="47413"/>
                          <a:pt x="545" y="60902"/>
                          <a:pt x="0" y="47277"/>
                        </a:cubicBezTo>
                        <a:lnTo>
                          <a:pt x="0" y="49048"/>
                        </a:lnTo>
                        <a:cubicBezTo>
                          <a:pt x="1635" y="68259"/>
                          <a:pt x="4360" y="87742"/>
                          <a:pt x="5177" y="107225"/>
                        </a:cubicBezTo>
                        <a:cubicBezTo>
                          <a:pt x="8856" y="86380"/>
                          <a:pt x="3270" y="90603"/>
                          <a:pt x="5722" y="65398"/>
                        </a:cubicBezTo>
                        <a:close/>
                      </a:path>
                    </a:pathLst>
                  </a:custGeom>
                  <a:solidFill>
                    <a:srgbClr val="1DADEB"/>
                  </a:solidFill>
                  <a:ln w="0" cap="flat">
                    <a:noFill/>
                    <a:prstDash val="solid"/>
                    <a:miter/>
                  </a:ln>
                </p:spPr>
                <p:txBody>
                  <a:bodyPr rtlCol="0" anchor="ctr"/>
                  <a:lstStyle/>
                  <a:p>
                    <a:endParaRPr lang="en-US"/>
                  </a:p>
                </p:txBody>
              </p:sp>
              <p:sp>
                <p:nvSpPr>
                  <p:cNvPr id="1234" name="Freeform: Shape 875">
                    <a:extLst>
                      <a:ext uri="{FF2B5EF4-FFF2-40B4-BE49-F238E27FC236}">
                        <a16:creationId xmlns:a16="http://schemas.microsoft.com/office/drawing/2014/main" id="{03FAE879-6864-A21B-09C7-A9772D6CB5DC}"/>
                      </a:ext>
                    </a:extLst>
                  </p:cNvPr>
                  <p:cNvSpPr/>
                  <p:nvPr/>
                </p:nvSpPr>
                <p:spPr>
                  <a:xfrm>
                    <a:off x="5981120" y="4456735"/>
                    <a:ext cx="11537" cy="3951"/>
                  </a:xfrm>
                  <a:custGeom>
                    <a:avLst/>
                    <a:gdLst>
                      <a:gd name="connsiteX0" fmla="*/ 0 w 11537"/>
                      <a:gd name="connsiteY0" fmla="*/ 3951 h 3951"/>
                      <a:gd name="connsiteX1" fmla="*/ 11036 w 11537"/>
                      <a:gd name="connsiteY1" fmla="*/ 0 h 3951"/>
                      <a:gd name="connsiteX2" fmla="*/ 0 w 11537"/>
                      <a:gd name="connsiteY2" fmla="*/ 3951 h 3951"/>
                    </a:gdLst>
                    <a:ahLst/>
                    <a:cxnLst>
                      <a:cxn ang="0">
                        <a:pos x="connsiteX0" y="connsiteY0"/>
                      </a:cxn>
                      <a:cxn ang="0">
                        <a:pos x="connsiteX1" y="connsiteY1"/>
                      </a:cxn>
                      <a:cxn ang="0">
                        <a:pos x="connsiteX2" y="connsiteY2"/>
                      </a:cxn>
                    </a:cxnLst>
                    <a:rect l="l" t="t" r="r" b="b"/>
                    <a:pathLst>
                      <a:path w="11537" h="3951">
                        <a:moveTo>
                          <a:pt x="0" y="3951"/>
                        </a:moveTo>
                        <a:cubicBezTo>
                          <a:pt x="11172" y="1090"/>
                          <a:pt x="12535" y="273"/>
                          <a:pt x="11036" y="0"/>
                        </a:cubicBezTo>
                        <a:cubicBezTo>
                          <a:pt x="7085" y="1227"/>
                          <a:pt x="3270" y="2589"/>
                          <a:pt x="0" y="3951"/>
                        </a:cubicBezTo>
                        <a:close/>
                      </a:path>
                    </a:pathLst>
                  </a:custGeom>
                  <a:solidFill>
                    <a:srgbClr val="1DADEB"/>
                  </a:solidFill>
                  <a:ln w="0" cap="flat">
                    <a:noFill/>
                    <a:prstDash val="solid"/>
                    <a:miter/>
                  </a:ln>
                </p:spPr>
                <p:txBody>
                  <a:bodyPr rtlCol="0" anchor="ctr"/>
                  <a:lstStyle/>
                  <a:p>
                    <a:endParaRPr lang="en-US"/>
                  </a:p>
                </p:txBody>
              </p:sp>
              <p:sp>
                <p:nvSpPr>
                  <p:cNvPr id="1235" name="Freeform: Shape 876">
                    <a:extLst>
                      <a:ext uri="{FF2B5EF4-FFF2-40B4-BE49-F238E27FC236}">
                        <a16:creationId xmlns:a16="http://schemas.microsoft.com/office/drawing/2014/main" id="{A1F5C158-9863-77F8-4C91-E2A879FD3494}"/>
                      </a:ext>
                    </a:extLst>
                  </p:cNvPr>
                  <p:cNvSpPr/>
                  <p:nvPr/>
                </p:nvSpPr>
                <p:spPr>
                  <a:xfrm>
                    <a:off x="7225998" y="3360910"/>
                    <a:ext cx="1090" cy="18393"/>
                  </a:xfrm>
                  <a:custGeom>
                    <a:avLst/>
                    <a:gdLst>
                      <a:gd name="connsiteX0" fmla="*/ 0 w 1090"/>
                      <a:gd name="connsiteY0" fmla="*/ 0 h 18393"/>
                      <a:gd name="connsiteX1" fmla="*/ 1090 w 1090"/>
                      <a:gd name="connsiteY1" fmla="*/ 18393 h 18393"/>
                      <a:gd name="connsiteX2" fmla="*/ 0 w 1090"/>
                      <a:gd name="connsiteY2" fmla="*/ 0 h 18393"/>
                    </a:gdLst>
                    <a:ahLst/>
                    <a:cxnLst>
                      <a:cxn ang="0">
                        <a:pos x="connsiteX0" y="connsiteY0"/>
                      </a:cxn>
                      <a:cxn ang="0">
                        <a:pos x="connsiteX1" y="connsiteY1"/>
                      </a:cxn>
                      <a:cxn ang="0">
                        <a:pos x="connsiteX2" y="connsiteY2"/>
                      </a:cxn>
                    </a:cxnLst>
                    <a:rect l="l" t="t" r="r" b="b"/>
                    <a:pathLst>
                      <a:path w="1090" h="18393">
                        <a:moveTo>
                          <a:pt x="0" y="0"/>
                        </a:moveTo>
                        <a:lnTo>
                          <a:pt x="1090" y="18393"/>
                        </a:lnTo>
                        <a:cubicBezTo>
                          <a:pt x="1090" y="11036"/>
                          <a:pt x="681" y="4633"/>
                          <a:pt x="0" y="0"/>
                        </a:cubicBezTo>
                        <a:close/>
                      </a:path>
                    </a:pathLst>
                  </a:custGeom>
                  <a:solidFill>
                    <a:srgbClr val="1DADEB"/>
                  </a:solidFill>
                  <a:ln w="0" cap="flat">
                    <a:noFill/>
                    <a:prstDash val="solid"/>
                    <a:miter/>
                  </a:ln>
                </p:spPr>
                <p:txBody>
                  <a:bodyPr rtlCol="0" anchor="ctr"/>
                  <a:lstStyle/>
                  <a:p>
                    <a:endParaRPr lang="en-US"/>
                  </a:p>
                </p:txBody>
              </p:sp>
              <p:sp>
                <p:nvSpPr>
                  <p:cNvPr id="1236" name="Freeform: Shape 877">
                    <a:extLst>
                      <a:ext uri="{FF2B5EF4-FFF2-40B4-BE49-F238E27FC236}">
                        <a16:creationId xmlns:a16="http://schemas.microsoft.com/office/drawing/2014/main" id="{06B00294-A2C0-269B-4F52-AAC45D5BF56B}"/>
                      </a:ext>
                    </a:extLst>
                  </p:cNvPr>
                  <p:cNvSpPr/>
                  <p:nvPr/>
                </p:nvSpPr>
                <p:spPr>
                  <a:xfrm>
                    <a:off x="7183080" y="3216248"/>
                    <a:ext cx="1226" cy="13594"/>
                  </a:xfrm>
                  <a:custGeom>
                    <a:avLst/>
                    <a:gdLst>
                      <a:gd name="connsiteX0" fmla="*/ 681 w 1226"/>
                      <a:gd name="connsiteY0" fmla="*/ 242 h 13594"/>
                      <a:gd name="connsiteX1" fmla="*/ 0 w 1226"/>
                      <a:gd name="connsiteY1" fmla="*/ 242 h 13594"/>
                      <a:gd name="connsiteX2" fmla="*/ 1226 w 1226"/>
                      <a:gd name="connsiteY2" fmla="*/ 13594 h 13594"/>
                      <a:gd name="connsiteX3" fmla="*/ 1226 w 1226"/>
                      <a:gd name="connsiteY3" fmla="*/ 13322 h 13594"/>
                      <a:gd name="connsiteX4" fmla="*/ 545 w 1226"/>
                      <a:gd name="connsiteY4" fmla="*/ 242 h 135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6" h="13594">
                        <a:moveTo>
                          <a:pt x="681" y="242"/>
                        </a:moveTo>
                        <a:cubicBezTo>
                          <a:pt x="681" y="242"/>
                          <a:pt x="409" y="-303"/>
                          <a:pt x="0" y="242"/>
                        </a:cubicBezTo>
                        <a:lnTo>
                          <a:pt x="1226" y="13594"/>
                        </a:lnTo>
                        <a:cubicBezTo>
                          <a:pt x="1226" y="13594"/>
                          <a:pt x="1226" y="13322"/>
                          <a:pt x="1226" y="13322"/>
                        </a:cubicBezTo>
                        <a:cubicBezTo>
                          <a:pt x="954" y="8553"/>
                          <a:pt x="817" y="4330"/>
                          <a:pt x="545" y="242"/>
                        </a:cubicBezTo>
                        <a:close/>
                      </a:path>
                    </a:pathLst>
                  </a:custGeom>
                  <a:solidFill>
                    <a:srgbClr val="1DADEB"/>
                  </a:solidFill>
                  <a:ln w="0" cap="flat">
                    <a:noFill/>
                    <a:prstDash val="solid"/>
                    <a:miter/>
                  </a:ln>
                </p:spPr>
                <p:txBody>
                  <a:bodyPr rtlCol="0" anchor="ctr"/>
                  <a:lstStyle/>
                  <a:p>
                    <a:endParaRPr lang="en-US"/>
                  </a:p>
                </p:txBody>
              </p:sp>
              <p:sp>
                <p:nvSpPr>
                  <p:cNvPr id="1237" name="Freeform: Shape 878">
                    <a:extLst>
                      <a:ext uri="{FF2B5EF4-FFF2-40B4-BE49-F238E27FC236}">
                        <a16:creationId xmlns:a16="http://schemas.microsoft.com/office/drawing/2014/main" id="{3EAA991C-40EE-3724-4AFB-9D3404E181BA}"/>
                      </a:ext>
                    </a:extLst>
                  </p:cNvPr>
                  <p:cNvSpPr/>
                  <p:nvPr/>
                </p:nvSpPr>
                <p:spPr>
                  <a:xfrm>
                    <a:off x="7120816" y="3759020"/>
                    <a:ext cx="2316" cy="5586"/>
                  </a:xfrm>
                  <a:custGeom>
                    <a:avLst/>
                    <a:gdLst>
                      <a:gd name="connsiteX0" fmla="*/ 2316 w 2316"/>
                      <a:gd name="connsiteY0" fmla="*/ 0 h 5586"/>
                      <a:gd name="connsiteX1" fmla="*/ 0 w 2316"/>
                      <a:gd name="connsiteY1" fmla="*/ 5586 h 5586"/>
                      <a:gd name="connsiteX2" fmla="*/ 2316 w 2316"/>
                      <a:gd name="connsiteY2" fmla="*/ 0 h 5586"/>
                    </a:gdLst>
                    <a:ahLst/>
                    <a:cxnLst>
                      <a:cxn ang="0">
                        <a:pos x="connsiteX0" y="connsiteY0"/>
                      </a:cxn>
                      <a:cxn ang="0">
                        <a:pos x="connsiteX1" y="connsiteY1"/>
                      </a:cxn>
                      <a:cxn ang="0">
                        <a:pos x="connsiteX2" y="connsiteY2"/>
                      </a:cxn>
                    </a:cxnLst>
                    <a:rect l="l" t="t" r="r" b="b"/>
                    <a:pathLst>
                      <a:path w="2316" h="5586">
                        <a:moveTo>
                          <a:pt x="2316" y="0"/>
                        </a:moveTo>
                        <a:cubicBezTo>
                          <a:pt x="1499" y="1771"/>
                          <a:pt x="817" y="3406"/>
                          <a:pt x="0" y="5586"/>
                        </a:cubicBezTo>
                        <a:cubicBezTo>
                          <a:pt x="817" y="3543"/>
                          <a:pt x="1635" y="1771"/>
                          <a:pt x="2316" y="0"/>
                        </a:cubicBezTo>
                        <a:close/>
                      </a:path>
                    </a:pathLst>
                  </a:custGeom>
                  <a:solidFill>
                    <a:srgbClr val="1DADEB"/>
                  </a:solidFill>
                  <a:ln w="0" cap="flat">
                    <a:noFill/>
                    <a:prstDash val="solid"/>
                    <a:miter/>
                  </a:ln>
                </p:spPr>
                <p:txBody>
                  <a:bodyPr rtlCol="0" anchor="ctr"/>
                  <a:lstStyle/>
                  <a:p>
                    <a:endParaRPr lang="en-US"/>
                  </a:p>
                </p:txBody>
              </p:sp>
              <p:sp>
                <p:nvSpPr>
                  <p:cNvPr id="1238" name="Freeform: Shape 879">
                    <a:extLst>
                      <a:ext uri="{FF2B5EF4-FFF2-40B4-BE49-F238E27FC236}">
                        <a16:creationId xmlns:a16="http://schemas.microsoft.com/office/drawing/2014/main" id="{0E3E4086-0498-C98B-D0E5-3B2B8D3A97C5}"/>
                      </a:ext>
                    </a:extLst>
                  </p:cNvPr>
                  <p:cNvSpPr/>
                  <p:nvPr/>
                </p:nvSpPr>
                <p:spPr>
                  <a:xfrm>
                    <a:off x="7194934" y="2944133"/>
                    <a:ext cx="14306" cy="67987"/>
                  </a:xfrm>
                  <a:custGeom>
                    <a:avLst/>
                    <a:gdLst>
                      <a:gd name="connsiteX0" fmla="*/ 14170 w 14306"/>
                      <a:gd name="connsiteY0" fmla="*/ 2726 h 67987"/>
                      <a:gd name="connsiteX1" fmla="*/ 11853 w 14306"/>
                      <a:gd name="connsiteY1" fmla="*/ 3544 h 67987"/>
                      <a:gd name="connsiteX2" fmla="*/ 10491 w 14306"/>
                      <a:gd name="connsiteY2" fmla="*/ 3952 h 67987"/>
                      <a:gd name="connsiteX3" fmla="*/ 10082 w 14306"/>
                      <a:gd name="connsiteY3" fmla="*/ 3952 h 67987"/>
                      <a:gd name="connsiteX4" fmla="*/ 9946 w 14306"/>
                      <a:gd name="connsiteY4" fmla="*/ 4089 h 67987"/>
                      <a:gd name="connsiteX5" fmla="*/ 9946 w 14306"/>
                      <a:gd name="connsiteY5" fmla="*/ 4089 h 67987"/>
                      <a:gd name="connsiteX6" fmla="*/ 9946 w 14306"/>
                      <a:gd name="connsiteY6" fmla="*/ 4089 h 67987"/>
                      <a:gd name="connsiteX7" fmla="*/ 9946 w 14306"/>
                      <a:gd name="connsiteY7" fmla="*/ 4089 h 67987"/>
                      <a:gd name="connsiteX8" fmla="*/ 13625 w 14306"/>
                      <a:gd name="connsiteY8" fmla="*/ 22482 h 67987"/>
                      <a:gd name="connsiteX9" fmla="*/ 13625 w 14306"/>
                      <a:gd name="connsiteY9" fmla="*/ 22482 h 67987"/>
                      <a:gd name="connsiteX10" fmla="*/ 13625 w 14306"/>
                      <a:gd name="connsiteY10" fmla="*/ 22618 h 67987"/>
                      <a:gd name="connsiteX11" fmla="*/ 12807 w 14306"/>
                      <a:gd name="connsiteY11" fmla="*/ 23980 h 67987"/>
                      <a:gd name="connsiteX12" fmla="*/ 11172 w 14306"/>
                      <a:gd name="connsiteY12" fmla="*/ 26978 h 67987"/>
                      <a:gd name="connsiteX13" fmla="*/ 8175 w 14306"/>
                      <a:gd name="connsiteY13" fmla="*/ 33790 h 67987"/>
                      <a:gd name="connsiteX14" fmla="*/ 6267 w 14306"/>
                      <a:gd name="connsiteY14" fmla="*/ 31474 h 67987"/>
                      <a:gd name="connsiteX15" fmla="*/ 4496 w 14306"/>
                      <a:gd name="connsiteY15" fmla="*/ 36924 h 67987"/>
                      <a:gd name="connsiteX16" fmla="*/ 5858 w 14306"/>
                      <a:gd name="connsiteY16" fmla="*/ 34744 h 67987"/>
                      <a:gd name="connsiteX17" fmla="*/ 5177 w 14306"/>
                      <a:gd name="connsiteY17" fmla="*/ 48096 h 67987"/>
                      <a:gd name="connsiteX18" fmla="*/ 0 w 14306"/>
                      <a:gd name="connsiteY18" fmla="*/ 67988 h 67987"/>
                      <a:gd name="connsiteX19" fmla="*/ 7357 w 14306"/>
                      <a:gd name="connsiteY19" fmla="*/ 56407 h 67987"/>
                      <a:gd name="connsiteX20" fmla="*/ 8584 w 14306"/>
                      <a:gd name="connsiteY20" fmla="*/ 45780 h 67987"/>
                      <a:gd name="connsiteX21" fmla="*/ 9810 w 14306"/>
                      <a:gd name="connsiteY21" fmla="*/ 41147 h 67987"/>
                      <a:gd name="connsiteX22" fmla="*/ 13489 w 14306"/>
                      <a:gd name="connsiteY22" fmla="*/ 24798 h 67987"/>
                      <a:gd name="connsiteX23" fmla="*/ 13761 w 14306"/>
                      <a:gd name="connsiteY23" fmla="*/ 23844 h 67987"/>
                      <a:gd name="connsiteX24" fmla="*/ 13761 w 14306"/>
                      <a:gd name="connsiteY24" fmla="*/ 23435 h 67987"/>
                      <a:gd name="connsiteX25" fmla="*/ 13897 w 14306"/>
                      <a:gd name="connsiteY25" fmla="*/ 23435 h 67987"/>
                      <a:gd name="connsiteX26" fmla="*/ 13897 w 14306"/>
                      <a:gd name="connsiteY26" fmla="*/ 23435 h 67987"/>
                      <a:gd name="connsiteX27" fmla="*/ 13897 w 14306"/>
                      <a:gd name="connsiteY27" fmla="*/ 23435 h 67987"/>
                      <a:gd name="connsiteX28" fmla="*/ 13897 w 14306"/>
                      <a:gd name="connsiteY28" fmla="*/ 23435 h 67987"/>
                      <a:gd name="connsiteX29" fmla="*/ 10218 w 14306"/>
                      <a:gd name="connsiteY29" fmla="*/ 5451 h 67987"/>
                      <a:gd name="connsiteX30" fmla="*/ 10218 w 14306"/>
                      <a:gd name="connsiteY30" fmla="*/ 5451 h 67987"/>
                      <a:gd name="connsiteX31" fmla="*/ 10218 w 14306"/>
                      <a:gd name="connsiteY31" fmla="*/ 5451 h 67987"/>
                      <a:gd name="connsiteX32" fmla="*/ 10218 w 14306"/>
                      <a:gd name="connsiteY32" fmla="*/ 5451 h 67987"/>
                      <a:gd name="connsiteX33" fmla="*/ 10764 w 14306"/>
                      <a:gd name="connsiteY33" fmla="*/ 5178 h 67987"/>
                      <a:gd name="connsiteX34" fmla="*/ 14306 w 14306"/>
                      <a:gd name="connsiteY34" fmla="*/ 2726 h 67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4306" h="67987">
                        <a:moveTo>
                          <a:pt x="14170" y="2726"/>
                        </a:moveTo>
                        <a:cubicBezTo>
                          <a:pt x="14170" y="2726"/>
                          <a:pt x="12671" y="3271"/>
                          <a:pt x="11853" y="3544"/>
                        </a:cubicBezTo>
                        <a:lnTo>
                          <a:pt x="10491" y="3952"/>
                        </a:lnTo>
                        <a:lnTo>
                          <a:pt x="10082" y="3952"/>
                        </a:lnTo>
                        <a:cubicBezTo>
                          <a:pt x="10082" y="3952"/>
                          <a:pt x="9946" y="4089"/>
                          <a:pt x="9946" y="4089"/>
                        </a:cubicBezTo>
                        <a:lnTo>
                          <a:pt x="9946" y="4089"/>
                        </a:lnTo>
                        <a:cubicBezTo>
                          <a:pt x="9946" y="4089"/>
                          <a:pt x="9946" y="4089"/>
                          <a:pt x="9946" y="4089"/>
                        </a:cubicBezTo>
                        <a:lnTo>
                          <a:pt x="9946" y="4089"/>
                        </a:lnTo>
                        <a:cubicBezTo>
                          <a:pt x="6676" y="-12397"/>
                          <a:pt x="14442" y="26569"/>
                          <a:pt x="13625" y="22482"/>
                        </a:cubicBezTo>
                        <a:lnTo>
                          <a:pt x="13625" y="22482"/>
                        </a:lnTo>
                        <a:cubicBezTo>
                          <a:pt x="13625" y="22482"/>
                          <a:pt x="13625" y="22618"/>
                          <a:pt x="13625" y="22618"/>
                        </a:cubicBezTo>
                        <a:lnTo>
                          <a:pt x="12807" y="23980"/>
                        </a:lnTo>
                        <a:lnTo>
                          <a:pt x="11172" y="26978"/>
                        </a:lnTo>
                        <a:cubicBezTo>
                          <a:pt x="10082" y="29022"/>
                          <a:pt x="9129" y="31338"/>
                          <a:pt x="8175" y="33790"/>
                        </a:cubicBezTo>
                        <a:cubicBezTo>
                          <a:pt x="8584" y="30656"/>
                          <a:pt x="5450" y="35834"/>
                          <a:pt x="6267" y="31474"/>
                        </a:cubicBezTo>
                        <a:cubicBezTo>
                          <a:pt x="5723" y="32428"/>
                          <a:pt x="3543" y="36651"/>
                          <a:pt x="4496" y="36924"/>
                        </a:cubicBezTo>
                        <a:lnTo>
                          <a:pt x="5858" y="34744"/>
                        </a:lnTo>
                        <a:cubicBezTo>
                          <a:pt x="4769" y="40875"/>
                          <a:pt x="5177" y="44281"/>
                          <a:pt x="5177" y="48096"/>
                        </a:cubicBezTo>
                        <a:cubicBezTo>
                          <a:pt x="5450" y="51366"/>
                          <a:pt x="3543" y="56543"/>
                          <a:pt x="0" y="67988"/>
                        </a:cubicBezTo>
                        <a:cubicBezTo>
                          <a:pt x="3815" y="65127"/>
                          <a:pt x="6540" y="60222"/>
                          <a:pt x="7357" y="56407"/>
                        </a:cubicBezTo>
                        <a:cubicBezTo>
                          <a:pt x="7902" y="52865"/>
                          <a:pt x="8175" y="49186"/>
                          <a:pt x="8584" y="45780"/>
                        </a:cubicBezTo>
                        <a:cubicBezTo>
                          <a:pt x="8992" y="43872"/>
                          <a:pt x="9401" y="42510"/>
                          <a:pt x="9810" y="41147"/>
                        </a:cubicBezTo>
                        <a:cubicBezTo>
                          <a:pt x="10764" y="34608"/>
                          <a:pt x="11990" y="29158"/>
                          <a:pt x="13489" y="24798"/>
                        </a:cubicBezTo>
                        <a:lnTo>
                          <a:pt x="13761" y="23844"/>
                        </a:lnTo>
                        <a:lnTo>
                          <a:pt x="13761" y="23435"/>
                        </a:lnTo>
                        <a:cubicBezTo>
                          <a:pt x="13761" y="23435"/>
                          <a:pt x="13897" y="23435"/>
                          <a:pt x="13897" y="23435"/>
                        </a:cubicBezTo>
                        <a:lnTo>
                          <a:pt x="13897" y="23435"/>
                        </a:lnTo>
                        <a:cubicBezTo>
                          <a:pt x="13897" y="23435"/>
                          <a:pt x="13897" y="23435"/>
                          <a:pt x="13897" y="23435"/>
                        </a:cubicBezTo>
                        <a:lnTo>
                          <a:pt x="13897" y="23435"/>
                        </a:lnTo>
                        <a:cubicBezTo>
                          <a:pt x="13897" y="23435"/>
                          <a:pt x="10218" y="5451"/>
                          <a:pt x="10218" y="5451"/>
                        </a:cubicBezTo>
                        <a:lnTo>
                          <a:pt x="10218" y="5451"/>
                        </a:lnTo>
                        <a:cubicBezTo>
                          <a:pt x="10218" y="5451"/>
                          <a:pt x="10218" y="5451"/>
                          <a:pt x="10218" y="5451"/>
                        </a:cubicBezTo>
                        <a:lnTo>
                          <a:pt x="10218" y="5451"/>
                        </a:lnTo>
                        <a:cubicBezTo>
                          <a:pt x="10218" y="5451"/>
                          <a:pt x="10764" y="5178"/>
                          <a:pt x="10764" y="5178"/>
                        </a:cubicBezTo>
                        <a:cubicBezTo>
                          <a:pt x="11853" y="4361"/>
                          <a:pt x="14033" y="3407"/>
                          <a:pt x="14306" y="2726"/>
                        </a:cubicBezTo>
                        <a:close/>
                      </a:path>
                    </a:pathLst>
                  </a:custGeom>
                  <a:solidFill>
                    <a:srgbClr val="1DADEB"/>
                  </a:solidFill>
                  <a:ln w="0" cap="flat">
                    <a:noFill/>
                    <a:prstDash val="solid"/>
                    <a:miter/>
                  </a:ln>
                </p:spPr>
                <p:txBody>
                  <a:bodyPr rtlCol="0" anchor="ctr"/>
                  <a:lstStyle/>
                  <a:p>
                    <a:endParaRPr lang="en-US"/>
                  </a:p>
                </p:txBody>
              </p:sp>
              <p:sp>
                <p:nvSpPr>
                  <p:cNvPr id="1239" name="Freeform: Shape 880">
                    <a:extLst>
                      <a:ext uri="{FF2B5EF4-FFF2-40B4-BE49-F238E27FC236}">
                        <a16:creationId xmlns:a16="http://schemas.microsoft.com/office/drawing/2014/main" id="{FA439CDC-A8FF-9B0C-4564-FBFED3C43098}"/>
                      </a:ext>
                    </a:extLst>
                  </p:cNvPr>
                  <p:cNvSpPr/>
                  <p:nvPr/>
                </p:nvSpPr>
                <p:spPr>
                  <a:xfrm>
                    <a:off x="6496538" y="4271441"/>
                    <a:ext cx="272" cy="544"/>
                  </a:xfrm>
                  <a:custGeom>
                    <a:avLst/>
                    <a:gdLst>
                      <a:gd name="connsiteX0" fmla="*/ 0 w 272"/>
                      <a:gd name="connsiteY0" fmla="*/ 545 h 544"/>
                      <a:gd name="connsiteX1" fmla="*/ 272 w 272"/>
                      <a:gd name="connsiteY1" fmla="*/ 0 h 544"/>
                      <a:gd name="connsiteX2" fmla="*/ 0 w 272"/>
                      <a:gd name="connsiteY2" fmla="*/ 545 h 544"/>
                    </a:gdLst>
                    <a:ahLst/>
                    <a:cxnLst>
                      <a:cxn ang="0">
                        <a:pos x="connsiteX0" y="connsiteY0"/>
                      </a:cxn>
                      <a:cxn ang="0">
                        <a:pos x="connsiteX1" y="connsiteY1"/>
                      </a:cxn>
                      <a:cxn ang="0">
                        <a:pos x="connsiteX2" y="connsiteY2"/>
                      </a:cxn>
                    </a:cxnLst>
                    <a:rect l="l" t="t" r="r" b="b"/>
                    <a:pathLst>
                      <a:path w="272" h="544">
                        <a:moveTo>
                          <a:pt x="0" y="545"/>
                        </a:moveTo>
                        <a:lnTo>
                          <a:pt x="272" y="0"/>
                        </a:lnTo>
                        <a:cubicBezTo>
                          <a:pt x="272" y="0"/>
                          <a:pt x="0" y="409"/>
                          <a:pt x="0" y="545"/>
                        </a:cubicBezTo>
                        <a:close/>
                      </a:path>
                    </a:pathLst>
                  </a:custGeom>
                  <a:solidFill>
                    <a:srgbClr val="1DADEB"/>
                  </a:solidFill>
                  <a:ln w="0" cap="flat">
                    <a:noFill/>
                    <a:prstDash val="solid"/>
                    <a:miter/>
                  </a:ln>
                </p:spPr>
                <p:txBody>
                  <a:bodyPr rtlCol="0" anchor="ctr"/>
                  <a:lstStyle/>
                  <a:p>
                    <a:endParaRPr lang="en-US"/>
                  </a:p>
                </p:txBody>
              </p:sp>
              <p:sp>
                <p:nvSpPr>
                  <p:cNvPr id="1240" name="Freeform: Shape 881">
                    <a:extLst>
                      <a:ext uri="{FF2B5EF4-FFF2-40B4-BE49-F238E27FC236}">
                        <a16:creationId xmlns:a16="http://schemas.microsoft.com/office/drawing/2014/main" id="{FFAF1172-512D-CAF3-76D3-D0D53CB3CCE3}"/>
                      </a:ext>
                    </a:extLst>
                  </p:cNvPr>
                  <p:cNvSpPr/>
                  <p:nvPr/>
                </p:nvSpPr>
                <p:spPr>
                  <a:xfrm>
                    <a:off x="6496674" y="4267994"/>
                    <a:ext cx="4462" cy="3582"/>
                  </a:xfrm>
                  <a:custGeom>
                    <a:avLst/>
                    <a:gdLst>
                      <a:gd name="connsiteX0" fmla="*/ 954 w 4462"/>
                      <a:gd name="connsiteY0" fmla="*/ 1403 h 3582"/>
                      <a:gd name="connsiteX1" fmla="*/ 0 w 4462"/>
                      <a:gd name="connsiteY1" fmla="*/ 3583 h 3582"/>
                      <a:gd name="connsiteX2" fmla="*/ 954 w 4462"/>
                      <a:gd name="connsiteY2" fmla="*/ 1403 h 3582"/>
                    </a:gdLst>
                    <a:ahLst/>
                    <a:cxnLst>
                      <a:cxn ang="0">
                        <a:pos x="connsiteX0" y="connsiteY0"/>
                      </a:cxn>
                      <a:cxn ang="0">
                        <a:pos x="connsiteX1" y="connsiteY1"/>
                      </a:cxn>
                      <a:cxn ang="0">
                        <a:pos x="connsiteX2" y="connsiteY2"/>
                      </a:cxn>
                    </a:cxnLst>
                    <a:rect l="l" t="t" r="r" b="b"/>
                    <a:pathLst>
                      <a:path w="4462" h="3582">
                        <a:moveTo>
                          <a:pt x="954" y="1403"/>
                        </a:moveTo>
                        <a:lnTo>
                          <a:pt x="0" y="3583"/>
                        </a:lnTo>
                        <a:cubicBezTo>
                          <a:pt x="1635" y="1948"/>
                          <a:pt x="8584" y="-2139"/>
                          <a:pt x="954" y="1403"/>
                        </a:cubicBezTo>
                        <a:close/>
                      </a:path>
                    </a:pathLst>
                  </a:custGeom>
                  <a:solidFill>
                    <a:srgbClr val="1DADEB"/>
                  </a:solidFill>
                  <a:ln w="0" cap="flat">
                    <a:noFill/>
                    <a:prstDash val="solid"/>
                    <a:miter/>
                  </a:ln>
                </p:spPr>
                <p:txBody>
                  <a:bodyPr rtlCol="0" anchor="ctr"/>
                  <a:lstStyle/>
                  <a:p>
                    <a:endParaRPr lang="en-US"/>
                  </a:p>
                </p:txBody>
              </p:sp>
              <p:sp>
                <p:nvSpPr>
                  <p:cNvPr id="1241" name="Freeform: Shape 882">
                    <a:extLst>
                      <a:ext uri="{FF2B5EF4-FFF2-40B4-BE49-F238E27FC236}">
                        <a16:creationId xmlns:a16="http://schemas.microsoft.com/office/drawing/2014/main" id="{E09CD6FA-6FA5-DDA6-0B4F-B41D8717AE8E}"/>
                      </a:ext>
                    </a:extLst>
                  </p:cNvPr>
                  <p:cNvSpPr/>
                  <p:nvPr/>
                </p:nvSpPr>
                <p:spPr>
                  <a:xfrm>
                    <a:off x="7223818" y="3347286"/>
                    <a:ext cx="2179" cy="13624"/>
                  </a:xfrm>
                  <a:custGeom>
                    <a:avLst/>
                    <a:gdLst>
                      <a:gd name="connsiteX0" fmla="*/ 0 w 2179"/>
                      <a:gd name="connsiteY0" fmla="*/ 6676 h 13624"/>
                      <a:gd name="connsiteX1" fmla="*/ 2180 w 2179"/>
                      <a:gd name="connsiteY1" fmla="*/ 13625 h 13624"/>
                      <a:gd name="connsiteX2" fmla="*/ 1363 w 2179"/>
                      <a:gd name="connsiteY2" fmla="*/ 0 h 13624"/>
                      <a:gd name="connsiteX3" fmla="*/ 0 w 2179"/>
                      <a:gd name="connsiteY3" fmla="*/ 6676 h 13624"/>
                    </a:gdLst>
                    <a:ahLst/>
                    <a:cxnLst>
                      <a:cxn ang="0">
                        <a:pos x="connsiteX0" y="connsiteY0"/>
                      </a:cxn>
                      <a:cxn ang="0">
                        <a:pos x="connsiteX1" y="connsiteY1"/>
                      </a:cxn>
                      <a:cxn ang="0">
                        <a:pos x="connsiteX2" y="connsiteY2"/>
                      </a:cxn>
                      <a:cxn ang="0">
                        <a:pos x="connsiteX3" y="connsiteY3"/>
                      </a:cxn>
                    </a:cxnLst>
                    <a:rect l="l" t="t" r="r" b="b"/>
                    <a:pathLst>
                      <a:path w="2179" h="13624">
                        <a:moveTo>
                          <a:pt x="0" y="6676"/>
                        </a:moveTo>
                        <a:cubicBezTo>
                          <a:pt x="817" y="7357"/>
                          <a:pt x="1499" y="9810"/>
                          <a:pt x="2180" y="13625"/>
                        </a:cubicBezTo>
                        <a:lnTo>
                          <a:pt x="1363" y="0"/>
                        </a:lnTo>
                        <a:cubicBezTo>
                          <a:pt x="954" y="1908"/>
                          <a:pt x="545" y="4360"/>
                          <a:pt x="0" y="6676"/>
                        </a:cubicBezTo>
                        <a:close/>
                      </a:path>
                    </a:pathLst>
                  </a:custGeom>
                  <a:solidFill>
                    <a:srgbClr val="1DADEB"/>
                  </a:solidFill>
                  <a:ln w="0" cap="flat">
                    <a:noFill/>
                    <a:prstDash val="solid"/>
                    <a:miter/>
                  </a:ln>
                </p:spPr>
                <p:txBody>
                  <a:bodyPr rtlCol="0" anchor="ctr"/>
                  <a:lstStyle/>
                  <a:p>
                    <a:endParaRPr lang="en-US"/>
                  </a:p>
                </p:txBody>
              </p:sp>
              <p:sp>
                <p:nvSpPr>
                  <p:cNvPr id="1242" name="Freeform: Shape 883">
                    <a:extLst>
                      <a:ext uri="{FF2B5EF4-FFF2-40B4-BE49-F238E27FC236}">
                        <a16:creationId xmlns:a16="http://schemas.microsoft.com/office/drawing/2014/main" id="{771A6FBB-4AF4-8895-7564-2812B79413AF}"/>
                      </a:ext>
                    </a:extLst>
                  </p:cNvPr>
                  <p:cNvSpPr/>
                  <p:nvPr/>
                </p:nvSpPr>
                <p:spPr>
                  <a:xfrm>
                    <a:off x="7217278" y="3276574"/>
                    <a:ext cx="2588" cy="45914"/>
                  </a:xfrm>
                  <a:custGeom>
                    <a:avLst/>
                    <a:gdLst>
                      <a:gd name="connsiteX0" fmla="*/ 0 w 2588"/>
                      <a:gd name="connsiteY0" fmla="*/ 45915 h 45914"/>
                      <a:gd name="connsiteX1" fmla="*/ 2589 w 2588"/>
                      <a:gd name="connsiteY1" fmla="*/ 12535 h 45914"/>
                      <a:gd name="connsiteX2" fmla="*/ 1363 w 2588"/>
                      <a:gd name="connsiteY2" fmla="*/ 0 h 45914"/>
                      <a:gd name="connsiteX3" fmla="*/ 136 w 2588"/>
                      <a:gd name="connsiteY3" fmla="*/ 45915 h 45914"/>
                    </a:gdLst>
                    <a:ahLst/>
                    <a:cxnLst>
                      <a:cxn ang="0">
                        <a:pos x="connsiteX0" y="connsiteY0"/>
                      </a:cxn>
                      <a:cxn ang="0">
                        <a:pos x="connsiteX1" y="connsiteY1"/>
                      </a:cxn>
                      <a:cxn ang="0">
                        <a:pos x="connsiteX2" y="connsiteY2"/>
                      </a:cxn>
                      <a:cxn ang="0">
                        <a:pos x="connsiteX3" y="connsiteY3"/>
                      </a:cxn>
                    </a:cxnLst>
                    <a:rect l="l" t="t" r="r" b="b"/>
                    <a:pathLst>
                      <a:path w="2588" h="45914">
                        <a:moveTo>
                          <a:pt x="0" y="45915"/>
                        </a:moveTo>
                        <a:lnTo>
                          <a:pt x="2589" y="12535"/>
                        </a:lnTo>
                        <a:lnTo>
                          <a:pt x="1363" y="0"/>
                        </a:lnTo>
                        <a:cubicBezTo>
                          <a:pt x="1090" y="12807"/>
                          <a:pt x="272" y="27794"/>
                          <a:pt x="136" y="45915"/>
                        </a:cubicBezTo>
                        <a:close/>
                      </a:path>
                    </a:pathLst>
                  </a:custGeom>
                  <a:solidFill>
                    <a:srgbClr val="1DADEB"/>
                  </a:solidFill>
                  <a:ln w="0" cap="flat">
                    <a:noFill/>
                    <a:prstDash val="solid"/>
                    <a:miter/>
                  </a:ln>
                </p:spPr>
                <p:txBody>
                  <a:bodyPr rtlCol="0" anchor="ctr"/>
                  <a:lstStyle/>
                  <a:p>
                    <a:endParaRPr lang="en-US"/>
                  </a:p>
                </p:txBody>
              </p:sp>
              <p:sp>
                <p:nvSpPr>
                  <p:cNvPr id="1243" name="Freeform: Shape 884">
                    <a:extLst>
                      <a:ext uri="{FF2B5EF4-FFF2-40B4-BE49-F238E27FC236}">
                        <a16:creationId xmlns:a16="http://schemas.microsoft.com/office/drawing/2014/main" id="{754164F2-F8E0-D6E7-FF47-8E7BC6B06E4C}"/>
                      </a:ext>
                    </a:extLst>
                  </p:cNvPr>
                  <p:cNvSpPr/>
                  <p:nvPr/>
                </p:nvSpPr>
                <p:spPr>
                  <a:xfrm>
                    <a:off x="7058007" y="3379031"/>
                    <a:ext cx="170812" cy="517982"/>
                  </a:xfrm>
                  <a:custGeom>
                    <a:avLst/>
                    <a:gdLst>
                      <a:gd name="connsiteX0" fmla="*/ 90603 w 170812"/>
                      <a:gd name="connsiteY0" fmla="*/ 331895 h 517982"/>
                      <a:gd name="connsiteX1" fmla="*/ 78205 w 170812"/>
                      <a:gd name="connsiteY1" fmla="*/ 343067 h 517982"/>
                      <a:gd name="connsiteX2" fmla="*/ 65125 w 170812"/>
                      <a:gd name="connsiteY2" fmla="*/ 379989 h 517982"/>
                      <a:gd name="connsiteX3" fmla="*/ 92783 w 170812"/>
                      <a:gd name="connsiteY3" fmla="*/ 338298 h 517982"/>
                      <a:gd name="connsiteX4" fmla="*/ 70303 w 170812"/>
                      <a:gd name="connsiteY4" fmla="*/ 395113 h 517982"/>
                      <a:gd name="connsiteX5" fmla="*/ 73709 w 170812"/>
                      <a:gd name="connsiteY5" fmla="*/ 369771 h 517982"/>
                      <a:gd name="connsiteX6" fmla="*/ 64989 w 170812"/>
                      <a:gd name="connsiteY6" fmla="*/ 397429 h 517982"/>
                      <a:gd name="connsiteX7" fmla="*/ 40737 w 170812"/>
                      <a:gd name="connsiteY7" fmla="*/ 445388 h 517982"/>
                      <a:gd name="connsiteX8" fmla="*/ 29429 w 170812"/>
                      <a:gd name="connsiteY8" fmla="*/ 466233 h 517982"/>
                      <a:gd name="connsiteX9" fmla="*/ 16758 w 170812"/>
                      <a:gd name="connsiteY9" fmla="*/ 480948 h 517982"/>
                      <a:gd name="connsiteX10" fmla="*/ 0 w 170812"/>
                      <a:gd name="connsiteY10" fmla="*/ 517461 h 517982"/>
                      <a:gd name="connsiteX11" fmla="*/ 32018 w 170812"/>
                      <a:gd name="connsiteY11" fmla="*/ 479721 h 517982"/>
                      <a:gd name="connsiteX12" fmla="*/ 27794 w 170812"/>
                      <a:gd name="connsiteY12" fmla="*/ 482719 h 517982"/>
                      <a:gd name="connsiteX13" fmla="*/ 40737 w 170812"/>
                      <a:gd name="connsiteY13" fmla="*/ 463781 h 517982"/>
                      <a:gd name="connsiteX14" fmla="*/ 43190 w 170812"/>
                      <a:gd name="connsiteY14" fmla="*/ 448385 h 517982"/>
                      <a:gd name="connsiteX15" fmla="*/ 55179 w 170812"/>
                      <a:gd name="connsiteY15" fmla="*/ 428902 h 517982"/>
                      <a:gd name="connsiteX16" fmla="*/ 49866 w 170812"/>
                      <a:gd name="connsiteY16" fmla="*/ 440483 h 517982"/>
                      <a:gd name="connsiteX17" fmla="*/ 74118 w 170812"/>
                      <a:gd name="connsiteY17" fmla="*/ 392797 h 517982"/>
                      <a:gd name="connsiteX18" fmla="*/ 73300 w 170812"/>
                      <a:gd name="connsiteY18" fmla="*/ 399881 h 517982"/>
                      <a:gd name="connsiteX19" fmla="*/ 96598 w 170812"/>
                      <a:gd name="connsiteY19" fmla="*/ 337209 h 517982"/>
                      <a:gd name="connsiteX20" fmla="*/ 94418 w 170812"/>
                      <a:gd name="connsiteY20" fmla="*/ 354375 h 517982"/>
                      <a:gd name="connsiteX21" fmla="*/ 110632 w 170812"/>
                      <a:gd name="connsiteY21" fmla="*/ 306417 h 517982"/>
                      <a:gd name="connsiteX22" fmla="*/ 133929 w 170812"/>
                      <a:gd name="connsiteY22" fmla="*/ 250965 h 517982"/>
                      <a:gd name="connsiteX23" fmla="*/ 129433 w 170812"/>
                      <a:gd name="connsiteY23" fmla="*/ 256687 h 517982"/>
                      <a:gd name="connsiteX24" fmla="*/ 142785 w 170812"/>
                      <a:gd name="connsiteY24" fmla="*/ 232435 h 517982"/>
                      <a:gd name="connsiteX25" fmla="*/ 156819 w 170812"/>
                      <a:gd name="connsiteY25" fmla="*/ 183932 h 517982"/>
                      <a:gd name="connsiteX26" fmla="*/ 165675 w 170812"/>
                      <a:gd name="connsiteY26" fmla="*/ 154775 h 517982"/>
                      <a:gd name="connsiteX27" fmla="*/ 169490 w 170812"/>
                      <a:gd name="connsiteY27" fmla="*/ 129434 h 517982"/>
                      <a:gd name="connsiteX28" fmla="*/ 170580 w 170812"/>
                      <a:gd name="connsiteY28" fmla="*/ 64444 h 517982"/>
                      <a:gd name="connsiteX29" fmla="*/ 168672 w 170812"/>
                      <a:gd name="connsiteY29" fmla="*/ 0 h 517982"/>
                      <a:gd name="connsiteX30" fmla="*/ 167991 w 170812"/>
                      <a:gd name="connsiteY30" fmla="*/ 14987 h 517982"/>
                      <a:gd name="connsiteX31" fmla="*/ 160498 w 170812"/>
                      <a:gd name="connsiteY31" fmla="*/ 11308 h 517982"/>
                      <a:gd name="connsiteX32" fmla="*/ 159135 w 170812"/>
                      <a:gd name="connsiteY32" fmla="*/ 53272 h 517982"/>
                      <a:gd name="connsiteX33" fmla="*/ 149189 w 170812"/>
                      <a:gd name="connsiteY33" fmla="*/ 65398 h 517982"/>
                      <a:gd name="connsiteX34" fmla="*/ 123711 w 170812"/>
                      <a:gd name="connsiteY34" fmla="*/ 249739 h 517982"/>
                      <a:gd name="connsiteX35" fmla="*/ 110904 w 170812"/>
                      <a:gd name="connsiteY35" fmla="*/ 278895 h 517982"/>
                      <a:gd name="connsiteX36" fmla="*/ 91830 w 170812"/>
                      <a:gd name="connsiteY36" fmla="*/ 324129 h 517982"/>
                      <a:gd name="connsiteX37" fmla="*/ 105182 w 170812"/>
                      <a:gd name="connsiteY37" fmla="*/ 277260 h 517982"/>
                      <a:gd name="connsiteX38" fmla="*/ 86107 w 170812"/>
                      <a:gd name="connsiteY38" fmla="*/ 322767 h 517982"/>
                      <a:gd name="connsiteX39" fmla="*/ 90058 w 170812"/>
                      <a:gd name="connsiteY39" fmla="*/ 331486 h 517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70812" h="517982">
                        <a:moveTo>
                          <a:pt x="90603" y="331895"/>
                        </a:moveTo>
                        <a:cubicBezTo>
                          <a:pt x="61856" y="397157"/>
                          <a:pt x="93056" y="313910"/>
                          <a:pt x="78205" y="343067"/>
                        </a:cubicBezTo>
                        <a:cubicBezTo>
                          <a:pt x="70303" y="361052"/>
                          <a:pt x="69758" y="368545"/>
                          <a:pt x="65125" y="379989"/>
                        </a:cubicBezTo>
                        <a:cubicBezTo>
                          <a:pt x="87334" y="327943"/>
                          <a:pt x="70030" y="390889"/>
                          <a:pt x="92783" y="338298"/>
                        </a:cubicBezTo>
                        <a:cubicBezTo>
                          <a:pt x="94418" y="347836"/>
                          <a:pt x="79840" y="377946"/>
                          <a:pt x="70303" y="395113"/>
                        </a:cubicBezTo>
                        <a:cubicBezTo>
                          <a:pt x="56542" y="412961"/>
                          <a:pt x="75616" y="376175"/>
                          <a:pt x="73709" y="369771"/>
                        </a:cubicBezTo>
                        <a:cubicBezTo>
                          <a:pt x="64444" y="390753"/>
                          <a:pt x="67033" y="387483"/>
                          <a:pt x="64989" y="397429"/>
                        </a:cubicBezTo>
                        <a:cubicBezTo>
                          <a:pt x="56678" y="413506"/>
                          <a:pt x="48095" y="430128"/>
                          <a:pt x="40737" y="445388"/>
                        </a:cubicBezTo>
                        <a:cubicBezTo>
                          <a:pt x="36922" y="453017"/>
                          <a:pt x="33244" y="460102"/>
                          <a:pt x="29429" y="466233"/>
                        </a:cubicBezTo>
                        <a:cubicBezTo>
                          <a:pt x="25206" y="472228"/>
                          <a:pt x="21118" y="477269"/>
                          <a:pt x="16758" y="480948"/>
                        </a:cubicBezTo>
                        <a:cubicBezTo>
                          <a:pt x="3406" y="503565"/>
                          <a:pt x="6267" y="503292"/>
                          <a:pt x="0" y="517461"/>
                        </a:cubicBezTo>
                        <a:cubicBezTo>
                          <a:pt x="2452" y="522775"/>
                          <a:pt x="23434" y="485853"/>
                          <a:pt x="32018" y="479721"/>
                        </a:cubicBezTo>
                        <a:cubicBezTo>
                          <a:pt x="30519" y="481220"/>
                          <a:pt x="27658" y="484081"/>
                          <a:pt x="27794" y="482719"/>
                        </a:cubicBezTo>
                        <a:cubicBezTo>
                          <a:pt x="32154" y="476452"/>
                          <a:pt x="36786" y="470320"/>
                          <a:pt x="40737" y="463781"/>
                        </a:cubicBezTo>
                        <a:cubicBezTo>
                          <a:pt x="28475" y="481765"/>
                          <a:pt x="38013" y="458604"/>
                          <a:pt x="43190" y="448385"/>
                        </a:cubicBezTo>
                        <a:cubicBezTo>
                          <a:pt x="47141" y="441028"/>
                          <a:pt x="55179" y="426313"/>
                          <a:pt x="55179" y="428902"/>
                        </a:cubicBezTo>
                        <a:lnTo>
                          <a:pt x="49866" y="440483"/>
                        </a:lnTo>
                        <a:cubicBezTo>
                          <a:pt x="59131" y="426858"/>
                          <a:pt x="64717" y="407375"/>
                          <a:pt x="74118" y="392797"/>
                        </a:cubicBezTo>
                        <a:cubicBezTo>
                          <a:pt x="75480" y="392524"/>
                          <a:pt x="73164" y="398655"/>
                          <a:pt x="73300" y="399881"/>
                        </a:cubicBezTo>
                        <a:cubicBezTo>
                          <a:pt x="78477" y="380807"/>
                          <a:pt x="87334" y="364321"/>
                          <a:pt x="96598" y="337209"/>
                        </a:cubicBezTo>
                        <a:cubicBezTo>
                          <a:pt x="96053" y="342931"/>
                          <a:pt x="95372" y="348789"/>
                          <a:pt x="94418" y="354375"/>
                        </a:cubicBezTo>
                        <a:cubicBezTo>
                          <a:pt x="97007" y="342931"/>
                          <a:pt x="102729" y="325082"/>
                          <a:pt x="110632" y="306417"/>
                        </a:cubicBezTo>
                        <a:cubicBezTo>
                          <a:pt x="118398" y="287751"/>
                          <a:pt x="126981" y="267587"/>
                          <a:pt x="133929" y="250965"/>
                        </a:cubicBezTo>
                        <a:cubicBezTo>
                          <a:pt x="131886" y="254507"/>
                          <a:pt x="129025" y="261047"/>
                          <a:pt x="129433" y="256687"/>
                        </a:cubicBezTo>
                        <a:cubicBezTo>
                          <a:pt x="135156" y="236386"/>
                          <a:pt x="143603" y="222489"/>
                          <a:pt x="142785" y="232435"/>
                        </a:cubicBezTo>
                        <a:cubicBezTo>
                          <a:pt x="144557" y="222217"/>
                          <a:pt x="150279" y="203551"/>
                          <a:pt x="156819" y="183932"/>
                        </a:cubicBezTo>
                        <a:cubicBezTo>
                          <a:pt x="159952" y="174122"/>
                          <a:pt x="163222" y="164176"/>
                          <a:pt x="165675" y="154775"/>
                        </a:cubicBezTo>
                        <a:cubicBezTo>
                          <a:pt x="167719" y="145374"/>
                          <a:pt x="169217" y="136655"/>
                          <a:pt x="169490" y="129434"/>
                        </a:cubicBezTo>
                        <a:cubicBezTo>
                          <a:pt x="170307" y="107634"/>
                          <a:pt x="171261" y="86107"/>
                          <a:pt x="170580" y="64444"/>
                        </a:cubicBezTo>
                        <a:cubicBezTo>
                          <a:pt x="170171" y="42781"/>
                          <a:pt x="170443" y="21527"/>
                          <a:pt x="168672" y="0"/>
                        </a:cubicBezTo>
                        <a:cubicBezTo>
                          <a:pt x="168672" y="4769"/>
                          <a:pt x="168400" y="9810"/>
                          <a:pt x="167991" y="14987"/>
                        </a:cubicBezTo>
                        <a:cubicBezTo>
                          <a:pt x="161996" y="25614"/>
                          <a:pt x="161587" y="31745"/>
                          <a:pt x="160498" y="11308"/>
                        </a:cubicBezTo>
                        <a:cubicBezTo>
                          <a:pt x="159952" y="31064"/>
                          <a:pt x="164176" y="24116"/>
                          <a:pt x="159135" y="53272"/>
                        </a:cubicBezTo>
                        <a:cubicBezTo>
                          <a:pt x="159135" y="41419"/>
                          <a:pt x="154775" y="37740"/>
                          <a:pt x="149189" y="65398"/>
                        </a:cubicBezTo>
                        <a:cubicBezTo>
                          <a:pt x="139379" y="135156"/>
                          <a:pt x="139788" y="184068"/>
                          <a:pt x="123711" y="249739"/>
                        </a:cubicBezTo>
                        <a:cubicBezTo>
                          <a:pt x="121667" y="250420"/>
                          <a:pt x="116626" y="263227"/>
                          <a:pt x="110904" y="278895"/>
                        </a:cubicBezTo>
                        <a:cubicBezTo>
                          <a:pt x="104364" y="294291"/>
                          <a:pt x="96735" y="312275"/>
                          <a:pt x="91830" y="324129"/>
                        </a:cubicBezTo>
                        <a:cubicBezTo>
                          <a:pt x="92238" y="313638"/>
                          <a:pt x="98505" y="295790"/>
                          <a:pt x="105182" y="277260"/>
                        </a:cubicBezTo>
                        <a:cubicBezTo>
                          <a:pt x="100413" y="288705"/>
                          <a:pt x="92238" y="308188"/>
                          <a:pt x="86107" y="322767"/>
                        </a:cubicBezTo>
                        <a:lnTo>
                          <a:pt x="90058" y="331486"/>
                        </a:lnTo>
                        <a:close/>
                      </a:path>
                    </a:pathLst>
                  </a:custGeom>
                  <a:solidFill>
                    <a:srgbClr val="1DADEB"/>
                  </a:solidFill>
                  <a:ln w="0" cap="flat">
                    <a:noFill/>
                    <a:prstDash val="solid"/>
                    <a:miter/>
                  </a:ln>
                </p:spPr>
                <p:txBody>
                  <a:bodyPr rtlCol="0" anchor="ctr"/>
                  <a:lstStyle/>
                  <a:p>
                    <a:endParaRPr lang="en-US"/>
                  </a:p>
                </p:txBody>
              </p:sp>
              <p:sp>
                <p:nvSpPr>
                  <p:cNvPr id="1244" name="Freeform: Shape 885">
                    <a:extLst>
                      <a:ext uri="{FF2B5EF4-FFF2-40B4-BE49-F238E27FC236}">
                        <a16:creationId xmlns:a16="http://schemas.microsoft.com/office/drawing/2014/main" id="{B1C91459-58F0-F206-50DE-FBDF49245CC6}"/>
                      </a:ext>
                    </a:extLst>
                  </p:cNvPr>
                  <p:cNvSpPr/>
                  <p:nvPr/>
                </p:nvSpPr>
                <p:spPr>
                  <a:xfrm>
                    <a:off x="7190574" y="3550428"/>
                    <a:ext cx="2179" cy="5177"/>
                  </a:xfrm>
                  <a:custGeom>
                    <a:avLst/>
                    <a:gdLst>
                      <a:gd name="connsiteX0" fmla="*/ 2180 w 2179"/>
                      <a:gd name="connsiteY0" fmla="*/ 0 h 5177"/>
                      <a:gd name="connsiteX1" fmla="*/ 0 w 2179"/>
                      <a:gd name="connsiteY1" fmla="*/ 5177 h 5177"/>
                      <a:gd name="connsiteX2" fmla="*/ 2180 w 2179"/>
                      <a:gd name="connsiteY2" fmla="*/ 0 h 5177"/>
                    </a:gdLst>
                    <a:ahLst/>
                    <a:cxnLst>
                      <a:cxn ang="0">
                        <a:pos x="connsiteX0" y="connsiteY0"/>
                      </a:cxn>
                      <a:cxn ang="0">
                        <a:pos x="connsiteX1" y="connsiteY1"/>
                      </a:cxn>
                      <a:cxn ang="0">
                        <a:pos x="connsiteX2" y="connsiteY2"/>
                      </a:cxn>
                    </a:cxnLst>
                    <a:rect l="l" t="t" r="r" b="b"/>
                    <a:pathLst>
                      <a:path w="2179" h="5177">
                        <a:moveTo>
                          <a:pt x="2180" y="0"/>
                        </a:moveTo>
                        <a:cubicBezTo>
                          <a:pt x="1363" y="1635"/>
                          <a:pt x="681" y="3406"/>
                          <a:pt x="0" y="5177"/>
                        </a:cubicBezTo>
                        <a:cubicBezTo>
                          <a:pt x="545" y="4224"/>
                          <a:pt x="1227" y="2725"/>
                          <a:pt x="2180" y="0"/>
                        </a:cubicBezTo>
                        <a:close/>
                      </a:path>
                    </a:pathLst>
                  </a:custGeom>
                  <a:solidFill>
                    <a:srgbClr val="1DADEB"/>
                  </a:solidFill>
                  <a:ln w="0" cap="flat">
                    <a:noFill/>
                    <a:prstDash val="solid"/>
                    <a:miter/>
                  </a:ln>
                </p:spPr>
                <p:txBody>
                  <a:bodyPr rtlCol="0" anchor="ctr"/>
                  <a:lstStyle/>
                  <a:p>
                    <a:endParaRPr lang="en-US"/>
                  </a:p>
                </p:txBody>
              </p:sp>
              <p:sp>
                <p:nvSpPr>
                  <p:cNvPr id="1245" name="Freeform: Shape 886">
                    <a:extLst>
                      <a:ext uri="{FF2B5EF4-FFF2-40B4-BE49-F238E27FC236}">
                        <a16:creationId xmlns:a16="http://schemas.microsoft.com/office/drawing/2014/main" id="{06F10FB8-F87E-BD6E-0474-2D26057B1D45}"/>
                      </a:ext>
                    </a:extLst>
                  </p:cNvPr>
                  <p:cNvSpPr/>
                  <p:nvPr/>
                </p:nvSpPr>
                <p:spPr>
                  <a:xfrm>
                    <a:off x="7163597" y="3650705"/>
                    <a:ext cx="2043" cy="5994"/>
                  </a:xfrm>
                  <a:custGeom>
                    <a:avLst/>
                    <a:gdLst>
                      <a:gd name="connsiteX0" fmla="*/ 2044 w 2043"/>
                      <a:gd name="connsiteY0" fmla="*/ 409 h 5994"/>
                      <a:gd name="connsiteX1" fmla="*/ 1771 w 2043"/>
                      <a:gd name="connsiteY1" fmla="*/ 0 h 5994"/>
                      <a:gd name="connsiteX2" fmla="*/ 0 w 2043"/>
                      <a:gd name="connsiteY2" fmla="*/ 5995 h 5994"/>
                      <a:gd name="connsiteX3" fmla="*/ 2044 w 2043"/>
                      <a:gd name="connsiteY3" fmla="*/ 409 h 5994"/>
                    </a:gdLst>
                    <a:ahLst/>
                    <a:cxnLst>
                      <a:cxn ang="0">
                        <a:pos x="connsiteX0" y="connsiteY0"/>
                      </a:cxn>
                      <a:cxn ang="0">
                        <a:pos x="connsiteX1" y="connsiteY1"/>
                      </a:cxn>
                      <a:cxn ang="0">
                        <a:pos x="connsiteX2" y="connsiteY2"/>
                      </a:cxn>
                      <a:cxn ang="0">
                        <a:pos x="connsiteX3" y="connsiteY3"/>
                      </a:cxn>
                    </a:cxnLst>
                    <a:rect l="l" t="t" r="r" b="b"/>
                    <a:pathLst>
                      <a:path w="2043" h="5994">
                        <a:moveTo>
                          <a:pt x="2044" y="409"/>
                        </a:moveTo>
                        <a:cubicBezTo>
                          <a:pt x="2044" y="409"/>
                          <a:pt x="1907" y="136"/>
                          <a:pt x="1771" y="0"/>
                        </a:cubicBezTo>
                        <a:cubicBezTo>
                          <a:pt x="1226" y="1907"/>
                          <a:pt x="545" y="3951"/>
                          <a:pt x="0" y="5995"/>
                        </a:cubicBezTo>
                        <a:cubicBezTo>
                          <a:pt x="681" y="3951"/>
                          <a:pt x="1499" y="1771"/>
                          <a:pt x="2044" y="409"/>
                        </a:cubicBezTo>
                        <a:close/>
                      </a:path>
                    </a:pathLst>
                  </a:custGeom>
                  <a:solidFill>
                    <a:srgbClr val="1DADEB"/>
                  </a:solidFill>
                  <a:ln w="0" cap="flat">
                    <a:noFill/>
                    <a:prstDash val="solid"/>
                    <a:miter/>
                  </a:ln>
                </p:spPr>
                <p:txBody>
                  <a:bodyPr rtlCol="0" anchor="ctr"/>
                  <a:lstStyle/>
                  <a:p>
                    <a:endParaRPr lang="en-US"/>
                  </a:p>
                </p:txBody>
              </p:sp>
              <p:sp>
                <p:nvSpPr>
                  <p:cNvPr id="1246" name="Freeform: Shape 887">
                    <a:extLst>
                      <a:ext uri="{FF2B5EF4-FFF2-40B4-BE49-F238E27FC236}">
                        <a16:creationId xmlns:a16="http://schemas.microsoft.com/office/drawing/2014/main" id="{5D174234-B78E-59AB-52FC-43F2BE9ED3B2}"/>
                      </a:ext>
                    </a:extLst>
                  </p:cNvPr>
                  <p:cNvSpPr/>
                  <p:nvPr/>
                </p:nvSpPr>
                <p:spPr>
                  <a:xfrm>
                    <a:off x="7213190" y="3357640"/>
                    <a:ext cx="953" cy="12340"/>
                  </a:xfrm>
                  <a:custGeom>
                    <a:avLst/>
                    <a:gdLst>
                      <a:gd name="connsiteX0" fmla="*/ 954 w 953"/>
                      <a:gd name="connsiteY0" fmla="*/ 11581 h 12340"/>
                      <a:gd name="connsiteX1" fmla="*/ 409 w 953"/>
                      <a:gd name="connsiteY1" fmla="*/ 0 h 12340"/>
                      <a:gd name="connsiteX2" fmla="*/ 0 w 953"/>
                      <a:gd name="connsiteY2" fmla="*/ 8856 h 12340"/>
                      <a:gd name="connsiteX3" fmla="*/ 954 w 953"/>
                      <a:gd name="connsiteY3" fmla="*/ 11581 h 12340"/>
                    </a:gdLst>
                    <a:ahLst/>
                    <a:cxnLst>
                      <a:cxn ang="0">
                        <a:pos x="connsiteX0" y="connsiteY0"/>
                      </a:cxn>
                      <a:cxn ang="0">
                        <a:pos x="connsiteX1" y="connsiteY1"/>
                      </a:cxn>
                      <a:cxn ang="0">
                        <a:pos x="connsiteX2" y="connsiteY2"/>
                      </a:cxn>
                      <a:cxn ang="0">
                        <a:pos x="connsiteX3" y="connsiteY3"/>
                      </a:cxn>
                    </a:cxnLst>
                    <a:rect l="l" t="t" r="r" b="b"/>
                    <a:pathLst>
                      <a:path w="953" h="12340">
                        <a:moveTo>
                          <a:pt x="954" y="11581"/>
                        </a:moveTo>
                        <a:cubicBezTo>
                          <a:pt x="681" y="7221"/>
                          <a:pt x="545" y="4360"/>
                          <a:pt x="409" y="0"/>
                        </a:cubicBezTo>
                        <a:cubicBezTo>
                          <a:pt x="409" y="2589"/>
                          <a:pt x="136" y="5858"/>
                          <a:pt x="0" y="8856"/>
                        </a:cubicBezTo>
                        <a:cubicBezTo>
                          <a:pt x="0" y="11853"/>
                          <a:pt x="273" y="13352"/>
                          <a:pt x="954" y="11581"/>
                        </a:cubicBezTo>
                        <a:close/>
                      </a:path>
                    </a:pathLst>
                  </a:custGeom>
                  <a:solidFill>
                    <a:srgbClr val="1DADEB"/>
                  </a:solidFill>
                  <a:ln w="0" cap="flat">
                    <a:noFill/>
                    <a:prstDash val="solid"/>
                    <a:miter/>
                  </a:ln>
                </p:spPr>
                <p:txBody>
                  <a:bodyPr rtlCol="0" anchor="ctr"/>
                  <a:lstStyle/>
                  <a:p>
                    <a:endParaRPr lang="en-US"/>
                  </a:p>
                </p:txBody>
              </p:sp>
              <p:sp>
                <p:nvSpPr>
                  <p:cNvPr id="1247" name="Freeform: Shape 888">
                    <a:extLst>
                      <a:ext uri="{FF2B5EF4-FFF2-40B4-BE49-F238E27FC236}">
                        <a16:creationId xmlns:a16="http://schemas.microsoft.com/office/drawing/2014/main" id="{E0A0754C-31ED-1817-4A43-F7D003D38AD4}"/>
                      </a:ext>
                    </a:extLst>
                  </p:cNvPr>
                  <p:cNvSpPr/>
                  <p:nvPr/>
                </p:nvSpPr>
                <p:spPr>
                  <a:xfrm>
                    <a:off x="7221774" y="3353747"/>
                    <a:ext cx="2043" cy="4847"/>
                  </a:xfrm>
                  <a:custGeom>
                    <a:avLst/>
                    <a:gdLst>
                      <a:gd name="connsiteX0" fmla="*/ 0 w 2043"/>
                      <a:gd name="connsiteY0" fmla="*/ 2395 h 4847"/>
                      <a:gd name="connsiteX1" fmla="*/ 1090 w 2043"/>
                      <a:gd name="connsiteY1" fmla="*/ 4847 h 4847"/>
                      <a:gd name="connsiteX2" fmla="*/ 2044 w 2043"/>
                      <a:gd name="connsiteY2" fmla="*/ 215 h 4847"/>
                      <a:gd name="connsiteX3" fmla="*/ 0 w 2043"/>
                      <a:gd name="connsiteY3" fmla="*/ 2395 h 4847"/>
                    </a:gdLst>
                    <a:ahLst/>
                    <a:cxnLst>
                      <a:cxn ang="0">
                        <a:pos x="connsiteX0" y="connsiteY0"/>
                      </a:cxn>
                      <a:cxn ang="0">
                        <a:pos x="connsiteX1" y="connsiteY1"/>
                      </a:cxn>
                      <a:cxn ang="0">
                        <a:pos x="connsiteX2" y="connsiteY2"/>
                      </a:cxn>
                      <a:cxn ang="0">
                        <a:pos x="connsiteX3" y="connsiteY3"/>
                      </a:cxn>
                    </a:cxnLst>
                    <a:rect l="l" t="t" r="r" b="b"/>
                    <a:pathLst>
                      <a:path w="2043" h="4847">
                        <a:moveTo>
                          <a:pt x="0" y="2395"/>
                        </a:moveTo>
                        <a:lnTo>
                          <a:pt x="1090" y="4847"/>
                        </a:lnTo>
                        <a:cubicBezTo>
                          <a:pt x="1499" y="3076"/>
                          <a:pt x="1635" y="1850"/>
                          <a:pt x="2044" y="215"/>
                        </a:cubicBezTo>
                        <a:cubicBezTo>
                          <a:pt x="1363" y="-330"/>
                          <a:pt x="681" y="79"/>
                          <a:pt x="0" y="2395"/>
                        </a:cubicBezTo>
                        <a:close/>
                      </a:path>
                    </a:pathLst>
                  </a:custGeom>
                  <a:solidFill>
                    <a:srgbClr val="1DADEB"/>
                  </a:solidFill>
                  <a:ln w="0" cap="flat">
                    <a:noFill/>
                    <a:prstDash val="solid"/>
                    <a:miter/>
                  </a:ln>
                </p:spPr>
                <p:txBody>
                  <a:bodyPr rtlCol="0" anchor="ctr"/>
                  <a:lstStyle/>
                  <a:p>
                    <a:endParaRPr lang="en-US"/>
                  </a:p>
                </p:txBody>
              </p:sp>
              <p:sp>
                <p:nvSpPr>
                  <p:cNvPr id="1248" name="Freeform: Shape 889">
                    <a:extLst>
                      <a:ext uri="{FF2B5EF4-FFF2-40B4-BE49-F238E27FC236}">
                        <a16:creationId xmlns:a16="http://schemas.microsoft.com/office/drawing/2014/main" id="{E833E543-A66C-4646-C45E-98B8E6DE7FF9}"/>
                      </a:ext>
                    </a:extLst>
                  </p:cNvPr>
                  <p:cNvSpPr/>
                  <p:nvPr/>
                </p:nvSpPr>
                <p:spPr>
                  <a:xfrm>
                    <a:off x="6983208" y="3927420"/>
                    <a:ext cx="3406" cy="5858"/>
                  </a:xfrm>
                  <a:custGeom>
                    <a:avLst/>
                    <a:gdLst>
                      <a:gd name="connsiteX0" fmla="*/ 3406 w 3406"/>
                      <a:gd name="connsiteY0" fmla="*/ 0 h 5858"/>
                      <a:gd name="connsiteX1" fmla="*/ 0 w 3406"/>
                      <a:gd name="connsiteY1" fmla="*/ 5858 h 5858"/>
                      <a:gd name="connsiteX2" fmla="*/ 3406 w 3406"/>
                      <a:gd name="connsiteY2" fmla="*/ 0 h 5858"/>
                    </a:gdLst>
                    <a:ahLst/>
                    <a:cxnLst>
                      <a:cxn ang="0">
                        <a:pos x="connsiteX0" y="connsiteY0"/>
                      </a:cxn>
                      <a:cxn ang="0">
                        <a:pos x="connsiteX1" y="connsiteY1"/>
                      </a:cxn>
                      <a:cxn ang="0">
                        <a:pos x="connsiteX2" y="connsiteY2"/>
                      </a:cxn>
                    </a:cxnLst>
                    <a:rect l="l" t="t" r="r" b="b"/>
                    <a:pathLst>
                      <a:path w="3406" h="5858">
                        <a:moveTo>
                          <a:pt x="3406" y="0"/>
                        </a:moveTo>
                        <a:lnTo>
                          <a:pt x="0" y="5858"/>
                        </a:lnTo>
                        <a:cubicBezTo>
                          <a:pt x="2316" y="2589"/>
                          <a:pt x="3134" y="1090"/>
                          <a:pt x="3406" y="0"/>
                        </a:cubicBezTo>
                        <a:close/>
                      </a:path>
                    </a:pathLst>
                  </a:custGeom>
                  <a:solidFill>
                    <a:srgbClr val="1DADEB"/>
                  </a:solidFill>
                  <a:ln w="0" cap="flat">
                    <a:noFill/>
                    <a:prstDash val="solid"/>
                    <a:miter/>
                  </a:ln>
                </p:spPr>
                <p:txBody>
                  <a:bodyPr rtlCol="0" anchor="ctr"/>
                  <a:lstStyle/>
                  <a:p>
                    <a:endParaRPr lang="en-US"/>
                  </a:p>
                </p:txBody>
              </p:sp>
              <p:sp>
                <p:nvSpPr>
                  <p:cNvPr id="1249" name="Freeform: Shape 890">
                    <a:extLst>
                      <a:ext uri="{FF2B5EF4-FFF2-40B4-BE49-F238E27FC236}">
                        <a16:creationId xmlns:a16="http://schemas.microsoft.com/office/drawing/2014/main" id="{E74AD963-EBB0-01C5-5C8A-07547B83FE64}"/>
                      </a:ext>
                    </a:extLst>
                  </p:cNvPr>
                  <p:cNvSpPr/>
                  <p:nvPr/>
                </p:nvSpPr>
                <p:spPr>
                  <a:xfrm>
                    <a:off x="7082715" y="3550157"/>
                    <a:ext cx="108131" cy="268675"/>
                  </a:xfrm>
                  <a:custGeom>
                    <a:avLst/>
                    <a:gdLst>
                      <a:gd name="connsiteX0" fmla="*/ 27065 w 108131"/>
                      <a:gd name="connsiteY0" fmla="*/ 230118 h 268675"/>
                      <a:gd name="connsiteX1" fmla="*/ 39055 w 108131"/>
                      <a:gd name="connsiteY1" fmla="*/ 193740 h 268675"/>
                      <a:gd name="connsiteX2" fmla="*/ 34422 w 108131"/>
                      <a:gd name="connsiteY2" fmla="*/ 202868 h 268675"/>
                      <a:gd name="connsiteX3" fmla="*/ 53224 w 108131"/>
                      <a:gd name="connsiteY3" fmla="*/ 159270 h 268675"/>
                      <a:gd name="connsiteX4" fmla="*/ 72571 w 108131"/>
                      <a:gd name="connsiteY4" fmla="*/ 112129 h 268675"/>
                      <a:gd name="connsiteX5" fmla="*/ 77476 w 108131"/>
                      <a:gd name="connsiteY5" fmla="*/ 106134 h 268675"/>
                      <a:gd name="connsiteX6" fmla="*/ 82789 w 108131"/>
                      <a:gd name="connsiteY6" fmla="*/ 100412 h 268675"/>
                      <a:gd name="connsiteX7" fmla="*/ 95052 w 108131"/>
                      <a:gd name="connsiteY7" fmla="*/ 50955 h 268675"/>
                      <a:gd name="connsiteX8" fmla="*/ 108131 w 108131"/>
                      <a:gd name="connsiteY8" fmla="*/ 5312 h 268675"/>
                      <a:gd name="connsiteX9" fmla="*/ 99820 w 108131"/>
                      <a:gd name="connsiteY9" fmla="*/ 19618 h 268675"/>
                      <a:gd name="connsiteX10" fmla="*/ 100093 w 108131"/>
                      <a:gd name="connsiteY10" fmla="*/ 15258 h 268675"/>
                      <a:gd name="connsiteX11" fmla="*/ 84969 w 108131"/>
                      <a:gd name="connsiteY11" fmla="*/ 69484 h 268675"/>
                      <a:gd name="connsiteX12" fmla="*/ 84288 w 108131"/>
                      <a:gd name="connsiteY12" fmla="*/ 59947 h 268675"/>
                      <a:gd name="connsiteX13" fmla="*/ 67530 w 108131"/>
                      <a:gd name="connsiteY13" fmla="*/ 108859 h 268675"/>
                      <a:gd name="connsiteX14" fmla="*/ 60037 w 108131"/>
                      <a:gd name="connsiteY14" fmla="*/ 138697 h 268675"/>
                      <a:gd name="connsiteX15" fmla="*/ 47366 w 108131"/>
                      <a:gd name="connsiteY15" fmla="*/ 163766 h 268675"/>
                      <a:gd name="connsiteX16" fmla="*/ 19708 w 108131"/>
                      <a:gd name="connsiteY16" fmla="*/ 226848 h 268675"/>
                      <a:gd name="connsiteX17" fmla="*/ 906 w 108131"/>
                      <a:gd name="connsiteY17" fmla="*/ 268675 h 268675"/>
                      <a:gd name="connsiteX18" fmla="*/ 21615 w 108131"/>
                      <a:gd name="connsiteY18" fmla="*/ 227120 h 268675"/>
                      <a:gd name="connsiteX19" fmla="*/ 27338 w 108131"/>
                      <a:gd name="connsiteY19" fmla="*/ 230118 h 268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8131" h="268675">
                        <a:moveTo>
                          <a:pt x="27065" y="230118"/>
                        </a:moveTo>
                        <a:cubicBezTo>
                          <a:pt x="37556" y="207774"/>
                          <a:pt x="23932" y="225213"/>
                          <a:pt x="39055" y="193740"/>
                        </a:cubicBezTo>
                        <a:lnTo>
                          <a:pt x="34422" y="202868"/>
                        </a:lnTo>
                        <a:cubicBezTo>
                          <a:pt x="38646" y="191015"/>
                          <a:pt x="46412" y="175756"/>
                          <a:pt x="53224" y="159270"/>
                        </a:cubicBezTo>
                        <a:cubicBezTo>
                          <a:pt x="59900" y="142784"/>
                          <a:pt x="66985" y="125890"/>
                          <a:pt x="72571" y="112129"/>
                        </a:cubicBezTo>
                        <a:cubicBezTo>
                          <a:pt x="72844" y="114036"/>
                          <a:pt x="75160" y="110085"/>
                          <a:pt x="77476" y="106134"/>
                        </a:cubicBezTo>
                        <a:cubicBezTo>
                          <a:pt x="79656" y="102183"/>
                          <a:pt x="81972" y="98232"/>
                          <a:pt x="82789" y="100412"/>
                        </a:cubicBezTo>
                        <a:cubicBezTo>
                          <a:pt x="88784" y="80929"/>
                          <a:pt x="94643" y="61718"/>
                          <a:pt x="95052" y="50955"/>
                        </a:cubicBezTo>
                        <a:cubicBezTo>
                          <a:pt x="100365" y="39510"/>
                          <a:pt x="102273" y="20163"/>
                          <a:pt x="108131" y="5312"/>
                        </a:cubicBezTo>
                        <a:cubicBezTo>
                          <a:pt x="104452" y="11307"/>
                          <a:pt x="108267" y="-18122"/>
                          <a:pt x="99820" y="19618"/>
                        </a:cubicBezTo>
                        <a:cubicBezTo>
                          <a:pt x="100365" y="16484"/>
                          <a:pt x="99548" y="18256"/>
                          <a:pt x="100093" y="15258"/>
                        </a:cubicBezTo>
                        <a:cubicBezTo>
                          <a:pt x="91101" y="38420"/>
                          <a:pt x="91918" y="49183"/>
                          <a:pt x="84969" y="69484"/>
                        </a:cubicBezTo>
                        <a:cubicBezTo>
                          <a:pt x="79111" y="80929"/>
                          <a:pt x="88921" y="48775"/>
                          <a:pt x="84288" y="59947"/>
                        </a:cubicBezTo>
                        <a:cubicBezTo>
                          <a:pt x="80609" y="72754"/>
                          <a:pt x="73797" y="92646"/>
                          <a:pt x="67530" y="108859"/>
                        </a:cubicBezTo>
                        <a:cubicBezTo>
                          <a:pt x="60990" y="125072"/>
                          <a:pt x="56494" y="138152"/>
                          <a:pt x="60037" y="138697"/>
                        </a:cubicBezTo>
                        <a:cubicBezTo>
                          <a:pt x="53088" y="156954"/>
                          <a:pt x="50636" y="158861"/>
                          <a:pt x="47366" y="163766"/>
                        </a:cubicBezTo>
                        <a:cubicBezTo>
                          <a:pt x="44096" y="179162"/>
                          <a:pt x="31016" y="204912"/>
                          <a:pt x="19708" y="226848"/>
                        </a:cubicBezTo>
                        <a:cubicBezTo>
                          <a:pt x="7173" y="248239"/>
                          <a:pt x="-3182" y="266359"/>
                          <a:pt x="906" y="268675"/>
                        </a:cubicBezTo>
                        <a:cubicBezTo>
                          <a:pt x="6083" y="258593"/>
                          <a:pt x="15348" y="242516"/>
                          <a:pt x="21615" y="227120"/>
                        </a:cubicBezTo>
                        <a:lnTo>
                          <a:pt x="27338" y="230118"/>
                        </a:lnTo>
                        <a:close/>
                      </a:path>
                    </a:pathLst>
                  </a:custGeom>
                  <a:solidFill>
                    <a:srgbClr val="1DADEB"/>
                  </a:solidFill>
                  <a:ln w="0" cap="flat">
                    <a:noFill/>
                    <a:prstDash val="solid"/>
                    <a:miter/>
                  </a:ln>
                </p:spPr>
                <p:txBody>
                  <a:bodyPr rtlCol="0" anchor="ctr"/>
                  <a:lstStyle/>
                  <a:p>
                    <a:endParaRPr lang="en-US"/>
                  </a:p>
                </p:txBody>
              </p:sp>
              <p:sp>
                <p:nvSpPr>
                  <p:cNvPr id="1250" name="Freeform: Shape 891">
                    <a:extLst>
                      <a:ext uri="{FF2B5EF4-FFF2-40B4-BE49-F238E27FC236}">
                        <a16:creationId xmlns:a16="http://schemas.microsoft.com/office/drawing/2014/main" id="{40F9FC84-0A06-2F64-D412-4362BE9B9E9D}"/>
                      </a:ext>
                    </a:extLst>
                  </p:cNvPr>
                  <p:cNvSpPr/>
                  <p:nvPr/>
                </p:nvSpPr>
                <p:spPr>
                  <a:xfrm>
                    <a:off x="7207468" y="3409414"/>
                    <a:ext cx="953" cy="4632"/>
                  </a:xfrm>
                  <a:custGeom>
                    <a:avLst/>
                    <a:gdLst>
                      <a:gd name="connsiteX0" fmla="*/ 954 w 953"/>
                      <a:gd name="connsiteY0" fmla="*/ 0 h 4632"/>
                      <a:gd name="connsiteX1" fmla="*/ 0 w 953"/>
                      <a:gd name="connsiteY1" fmla="*/ 4632 h 4632"/>
                      <a:gd name="connsiteX2" fmla="*/ 954 w 953"/>
                      <a:gd name="connsiteY2" fmla="*/ 0 h 4632"/>
                    </a:gdLst>
                    <a:ahLst/>
                    <a:cxnLst>
                      <a:cxn ang="0">
                        <a:pos x="connsiteX0" y="connsiteY0"/>
                      </a:cxn>
                      <a:cxn ang="0">
                        <a:pos x="connsiteX1" y="connsiteY1"/>
                      </a:cxn>
                      <a:cxn ang="0">
                        <a:pos x="connsiteX2" y="connsiteY2"/>
                      </a:cxn>
                    </a:cxnLst>
                    <a:rect l="l" t="t" r="r" b="b"/>
                    <a:pathLst>
                      <a:path w="953" h="4632">
                        <a:moveTo>
                          <a:pt x="954" y="0"/>
                        </a:moveTo>
                        <a:cubicBezTo>
                          <a:pt x="681" y="1499"/>
                          <a:pt x="272" y="3406"/>
                          <a:pt x="0" y="4632"/>
                        </a:cubicBezTo>
                        <a:cubicBezTo>
                          <a:pt x="272" y="3270"/>
                          <a:pt x="681" y="1635"/>
                          <a:pt x="954" y="0"/>
                        </a:cubicBezTo>
                        <a:close/>
                      </a:path>
                    </a:pathLst>
                  </a:custGeom>
                  <a:solidFill>
                    <a:srgbClr val="1DADEB"/>
                  </a:solidFill>
                  <a:ln w="0" cap="flat">
                    <a:noFill/>
                    <a:prstDash val="solid"/>
                    <a:miter/>
                  </a:ln>
                </p:spPr>
                <p:txBody>
                  <a:bodyPr rtlCol="0" anchor="ctr"/>
                  <a:lstStyle/>
                  <a:p>
                    <a:endParaRPr lang="en-US"/>
                  </a:p>
                </p:txBody>
              </p:sp>
              <p:sp>
                <p:nvSpPr>
                  <p:cNvPr id="1251" name="Freeform: Shape 892">
                    <a:extLst>
                      <a:ext uri="{FF2B5EF4-FFF2-40B4-BE49-F238E27FC236}">
                        <a16:creationId xmlns:a16="http://schemas.microsoft.com/office/drawing/2014/main" id="{4BFE815C-0446-18C2-FC7D-3D6C5DADA84D}"/>
                      </a:ext>
                    </a:extLst>
                  </p:cNvPr>
                  <p:cNvSpPr/>
                  <p:nvPr/>
                </p:nvSpPr>
                <p:spPr>
                  <a:xfrm>
                    <a:off x="7234639" y="3220715"/>
                    <a:ext cx="26101" cy="184287"/>
                  </a:xfrm>
                  <a:custGeom>
                    <a:avLst/>
                    <a:gdLst>
                      <a:gd name="connsiteX0" fmla="*/ 20107 w 26101"/>
                      <a:gd name="connsiteY0" fmla="*/ 953 h 184287"/>
                      <a:gd name="connsiteX1" fmla="*/ 25693 w 26101"/>
                      <a:gd name="connsiteY1" fmla="*/ 20299 h 184287"/>
                      <a:gd name="connsiteX2" fmla="*/ 26102 w 26101"/>
                      <a:gd name="connsiteY2" fmla="*/ 26022 h 184287"/>
                      <a:gd name="connsiteX3" fmla="*/ 25693 w 26101"/>
                      <a:gd name="connsiteY3" fmla="*/ 33515 h 184287"/>
                      <a:gd name="connsiteX4" fmla="*/ 24875 w 26101"/>
                      <a:gd name="connsiteY4" fmla="*/ 43325 h 184287"/>
                      <a:gd name="connsiteX5" fmla="*/ 23376 w 26101"/>
                      <a:gd name="connsiteY5" fmla="*/ 41417 h 184287"/>
                      <a:gd name="connsiteX6" fmla="*/ 23376 w 26101"/>
                      <a:gd name="connsiteY6" fmla="*/ 44687 h 184287"/>
                      <a:gd name="connsiteX7" fmla="*/ 23376 w 26101"/>
                      <a:gd name="connsiteY7" fmla="*/ 46459 h 184287"/>
                      <a:gd name="connsiteX8" fmla="*/ 23104 w 26101"/>
                      <a:gd name="connsiteY8" fmla="*/ 50001 h 184287"/>
                      <a:gd name="connsiteX9" fmla="*/ 20107 w 26101"/>
                      <a:gd name="connsiteY9" fmla="*/ 82019 h 184287"/>
                      <a:gd name="connsiteX10" fmla="*/ 15883 w 26101"/>
                      <a:gd name="connsiteY10" fmla="*/ 136381 h 184287"/>
                      <a:gd name="connsiteX11" fmla="*/ 7981 w 26101"/>
                      <a:gd name="connsiteY11" fmla="*/ 165810 h 184287"/>
                      <a:gd name="connsiteX12" fmla="*/ 6209 w 26101"/>
                      <a:gd name="connsiteY12" fmla="*/ 184203 h 184287"/>
                      <a:gd name="connsiteX13" fmla="*/ 5937 w 26101"/>
                      <a:gd name="connsiteY13" fmla="*/ 169216 h 184287"/>
                      <a:gd name="connsiteX14" fmla="*/ 4983 w 26101"/>
                      <a:gd name="connsiteY14" fmla="*/ 177391 h 184287"/>
                      <a:gd name="connsiteX15" fmla="*/ 1986 w 26101"/>
                      <a:gd name="connsiteY15" fmla="*/ 145646 h 184287"/>
                      <a:gd name="connsiteX16" fmla="*/ 5665 w 26101"/>
                      <a:gd name="connsiteY16" fmla="*/ 164856 h 184287"/>
                      <a:gd name="connsiteX17" fmla="*/ 4574 w 26101"/>
                      <a:gd name="connsiteY17" fmla="*/ 151777 h 184287"/>
                      <a:gd name="connsiteX18" fmla="*/ 9480 w 26101"/>
                      <a:gd name="connsiteY18" fmla="*/ 136789 h 184287"/>
                      <a:gd name="connsiteX19" fmla="*/ 11932 w 26101"/>
                      <a:gd name="connsiteY19" fmla="*/ 100276 h 184287"/>
                      <a:gd name="connsiteX20" fmla="*/ 18063 w 26101"/>
                      <a:gd name="connsiteY20" fmla="*/ 81201 h 184287"/>
                      <a:gd name="connsiteX21" fmla="*/ 13430 w 26101"/>
                      <a:gd name="connsiteY21" fmla="*/ 68394 h 184287"/>
                      <a:gd name="connsiteX22" fmla="*/ 16837 w 26101"/>
                      <a:gd name="connsiteY22" fmla="*/ 42507 h 184287"/>
                      <a:gd name="connsiteX23" fmla="*/ 11387 w 26101"/>
                      <a:gd name="connsiteY23" fmla="*/ 30518 h 184287"/>
                      <a:gd name="connsiteX24" fmla="*/ 5528 w 26101"/>
                      <a:gd name="connsiteY24" fmla="*/ 9672 h 184287"/>
                      <a:gd name="connsiteX25" fmla="*/ 10569 w 26101"/>
                      <a:gd name="connsiteY25" fmla="*/ 12125 h 184287"/>
                      <a:gd name="connsiteX26" fmla="*/ 14521 w 26101"/>
                      <a:gd name="connsiteY26" fmla="*/ 4222 h 184287"/>
                      <a:gd name="connsiteX27" fmla="*/ 16019 w 26101"/>
                      <a:gd name="connsiteY27" fmla="*/ 18801 h 184287"/>
                      <a:gd name="connsiteX28" fmla="*/ 15747 w 26101"/>
                      <a:gd name="connsiteY28" fmla="*/ 32153 h 184287"/>
                      <a:gd name="connsiteX29" fmla="*/ 20788 w 26101"/>
                      <a:gd name="connsiteY29" fmla="*/ 43461 h 184287"/>
                      <a:gd name="connsiteX30" fmla="*/ 20243 w 26101"/>
                      <a:gd name="connsiteY30" fmla="*/ 25885 h 184287"/>
                      <a:gd name="connsiteX31" fmla="*/ 20651 w 26101"/>
                      <a:gd name="connsiteY31" fmla="*/ 28202 h 184287"/>
                      <a:gd name="connsiteX32" fmla="*/ 19016 w 26101"/>
                      <a:gd name="connsiteY32" fmla="*/ 18392 h 184287"/>
                      <a:gd name="connsiteX33" fmla="*/ 17654 w 26101"/>
                      <a:gd name="connsiteY33" fmla="*/ 6130 h 184287"/>
                      <a:gd name="connsiteX34" fmla="*/ 18063 w 26101"/>
                      <a:gd name="connsiteY34" fmla="*/ 4767 h 184287"/>
                      <a:gd name="connsiteX35" fmla="*/ 20651 w 26101"/>
                      <a:gd name="connsiteY35" fmla="*/ 8991 h 184287"/>
                      <a:gd name="connsiteX36" fmla="*/ 19970 w 26101"/>
                      <a:gd name="connsiteY36" fmla="*/ 1089 h 184287"/>
                      <a:gd name="connsiteX37" fmla="*/ 21333 w 26101"/>
                      <a:gd name="connsiteY37" fmla="*/ 11988 h 184287"/>
                      <a:gd name="connsiteX38" fmla="*/ 21060 w 26101"/>
                      <a:gd name="connsiteY38" fmla="*/ 13487 h 184287"/>
                      <a:gd name="connsiteX39" fmla="*/ 20651 w 26101"/>
                      <a:gd name="connsiteY39" fmla="*/ 15531 h 184287"/>
                      <a:gd name="connsiteX40" fmla="*/ 21469 w 26101"/>
                      <a:gd name="connsiteY40" fmla="*/ 14577 h 184287"/>
                      <a:gd name="connsiteX41" fmla="*/ 21333 w 26101"/>
                      <a:gd name="connsiteY41" fmla="*/ 11988 h 184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26101" h="184287">
                        <a:moveTo>
                          <a:pt x="20107" y="953"/>
                        </a:moveTo>
                        <a:lnTo>
                          <a:pt x="25693" y="20299"/>
                        </a:lnTo>
                        <a:cubicBezTo>
                          <a:pt x="25965" y="22752"/>
                          <a:pt x="26102" y="24659"/>
                          <a:pt x="26102" y="26022"/>
                        </a:cubicBezTo>
                        <a:cubicBezTo>
                          <a:pt x="26102" y="29428"/>
                          <a:pt x="26102" y="31335"/>
                          <a:pt x="25693" y="33515"/>
                        </a:cubicBezTo>
                        <a:cubicBezTo>
                          <a:pt x="25420" y="35831"/>
                          <a:pt x="25011" y="39238"/>
                          <a:pt x="24875" y="43325"/>
                        </a:cubicBezTo>
                        <a:cubicBezTo>
                          <a:pt x="24058" y="43734"/>
                          <a:pt x="23513" y="42235"/>
                          <a:pt x="23376" y="41417"/>
                        </a:cubicBezTo>
                        <a:cubicBezTo>
                          <a:pt x="23376" y="42507"/>
                          <a:pt x="23376" y="43597"/>
                          <a:pt x="23376" y="44687"/>
                        </a:cubicBezTo>
                        <a:lnTo>
                          <a:pt x="23376" y="46459"/>
                        </a:lnTo>
                        <a:cubicBezTo>
                          <a:pt x="23376" y="47412"/>
                          <a:pt x="23376" y="46459"/>
                          <a:pt x="23104" y="50001"/>
                        </a:cubicBezTo>
                        <a:cubicBezTo>
                          <a:pt x="22150" y="60492"/>
                          <a:pt x="21060" y="71392"/>
                          <a:pt x="20107" y="82019"/>
                        </a:cubicBezTo>
                        <a:cubicBezTo>
                          <a:pt x="18335" y="103273"/>
                          <a:pt x="16564" y="123165"/>
                          <a:pt x="15883" y="136381"/>
                        </a:cubicBezTo>
                        <a:cubicBezTo>
                          <a:pt x="14248" y="147826"/>
                          <a:pt x="8253" y="177391"/>
                          <a:pt x="7981" y="165810"/>
                        </a:cubicBezTo>
                        <a:cubicBezTo>
                          <a:pt x="7708" y="171396"/>
                          <a:pt x="7572" y="177800"/>
                          <a:pt x="6209" y="184203"/>
                        </a:cubicBezTo>
                        <a:cubicBezTo>
                          <a:pt x="3893" y="185565"/>
                          <a:pt x="7708" y="169897"/>
                          <a:pt x="5937" y="169216"/>
                        </a:cubicBezTo>
                        <a:cubicBezTo>
                          <a:pt x="5120" y="174257"/>
                          <a:pt x="4438" y="176165"/>
                          <a:pt x="4983" y="177391"/>
                        </a:cubicBezTo>
                        <a:cubicBezTo>
                          <a:pt x="4302" y="168671"/>
                          <a:pt x="-3600" y="185021"/>
                          <a:pt x="1986" y="145646"/>
                        </a:cubicBezTo>
                        <a:cubicBezTo>
                          <a:pt x="9207" y="131067"/>
                          <a:pt x="-1148" y="173031"/>
                          <a:pt x="5665" y="164856"/>
                        </a:cubicBezTo>
                        <a:cubicBezTo>
                          <a:pt x="7572" y="151777"/>
                          <a:pt x="5120" y="153003"/>
                          <a:pt x="4574" y="151777"/>
                        </a:cubicBezTo>
                        <a:cubicBezTo>
                          <a:pt x="7027" y="135155"/>
                          <a:pt x="8389" y="135700"/>
                          <a:pt x="9480" y="136789"/>
                        </a:cubicBezTo>
                        <a:cubicBezTo>
                          <a:pt x="8662" y="130114"/>
                          <a:pt x="13975" y="109404"/>
                          <a:pt x="11932" y="100276"/>
                        </a:cubicBezTo>
                        <a:cubicBezTo>
                          <a:pt x="14657" y="67713"/>
                          <a:pt x="16019" y="102456"/>
                          <a:pt x="18063" y="81201"/>
                        </a:cubicBezTo>
                        <a:lnTo>
                          <a:pt x="13430" y="68394"/>
                        </a:lnTo>
                        <a:lnTo>
                          <a:pt x="16837" y="42507"/>
                        </a:lnTo>
                        <a:cubicBezTo>
                          <a:pt x="16292" y="33515"/>
                          <a:pt x="13975" y="31744"/>
                          <a:pt x="11387" y="30518"/>
                        </a:cubicBezTo>
                        <a:cubicBezTo>
                          <a:pt x="8798" y="28883"/>
                          <a:pt x="6073" y="27929"/>
                          <a:pt x="5528" y="9672"/>
                        </a:cubicBezTo>
                        <a:cubicBezTo>
                          <a:pt x="6754" y="13623"/>
                          <a:pt x="8934" y="13351"/>
                          <a:pt x="10569" y="12125"/>
                        </a:cubicBezTo>
                        <a:cubicBezTo>
                          <a:pt x="12341" y="10626"/>
                          <a:pt x="13839" y="8174"/>
                          <a:pt x="14521" y="4222"/>
                        </a:cubicBezTo>
                        <a:cubicBezTo>
                          <a:pt x="14521" y="7492"/>
                          <a:pt x="15338" y="13623"/>
                          <a:pt x="16019" y="18801"/>
                        </a:cubicBezTo>
                        <a:cubicBezTo>
                          <a:pt x="16701" y="23842"/>
                          <a:pt x="16701" y="29155"/>
                          <a:pt x="15747" y="32153"/>
                        </a:cubicBezTo>
                        <a:cubicBezTo>
                          <a:pt x="20651" y="25613"/>
                          <a:pt x="15474" y="46595"/>
                          <a:pt x="20788" y="43461"/>
                        </a:cubicBezTo>
                        <a:cubicBezTo>
                          <a:pt x="18608" y="38829"/>
                          <a:pt x="18881" y="29428"/>
                          <a:pt x="20243" y="25885"/>
                        </a:cubicBezTo>
                        <a:lnTo>
                          <a:pt x="20651" y="28202"/>
                        </a:lnTo>
                        <a:cubicBezTo>
                          <a:pt x="20924" y="26294"/>
                          <a:pt x="19970" y="22752"/>
                          <a:pt x="19016" y="18392"/>
                        </a:cubicBezTo>
                        <a:cubicBezTo>
                          <a:pt x="18063" y="14168"/>
                          <a:pt x="17245" y="8991"/>
                          <a:pt x="17654" y="6130"/>
                        </a:cubicBezTo>
                        <a:cubicBezTo>
                          <a:pt x="17654" y="5585"/>
                          <a:pt x="17927" y="5176"/>
                          <a:pt x="18063" y="4767"/>
                        </a:cubicBezTo>
                        <a:cubicBezTo>
                          <a:pt x="18063" y="-1"/>
                          <a:pt x="19425" y="5040"/>
                          <a:pt x="20651" y="8991"/>
                        </a:cubicBezTo>
                        <a:cubicBezTo>
                          <a:pt x="19834" y="3814"/>
                          <a:pt x="18744" y="-2590"/>
                          <a:pt x="19970" y="1089"/>
                        </a:cubicBezTo>
                        <a:close/>
                        <a:moveTo>
                          <a:pt x="21333" y="11988"/>
                        </a:moveTo>
                        <a:lnTo>
                          <a:pt x="21060" y="13487"/>
                        </a:lnTo>
                        <a:lnTo>
                          <a:pt x="20651" y="15531"/>
                        </a:lnTo>
                        <a:cubicBezTo>
                          <a:pt x="20651" y="15531"/>
                          <a:pt x="21469" y="15531"/>
                          <a:pt x="21469" y="14577"/>
                        </a:cubicBezTo>
                        <a:cubicBezTo>
                          <a:pt x="21469" y="13896"/>
                          <a:pt x="21469" y="13078"/>
                          <a:pt x="21333" y="11988"/>
                        </a:cubicBezTo>
                        <a:close/>
                      </a:path>
                    </a:pathLst>
                  </a:custGeom>
                  <a:solidFill>
                    <a:srgbClr val="1DADEB"/>
                  </a:solidFill>
                  <a:ln w="0" cap="flat">
                    <a:noFill/>
                    <a:prstDash val="solid"/>
                    <a:miter/>
                  </a:ln>
                </p:spPr>
                <p:txBody>
                  <a:bodyPr rtlCol="0" anchor="ctr"/>
                  <a:lstStyle/>
                  <a:p>
                    <a:endParaRPr lang="en-US"/>
                  </a:p>
                </p:txBody>
              </p:sp>
              <p:sp>
                <p:nvSpPr>
                  <p:cNvPr id="1252" name="Freeform: Shape 893">
                    <a:extLst>
                      <a:ext uri="{FF2B5EF4-FFF2-40B4-BE49-F238E27FC236}">
                        <a16:creationId xmlns:a16="http://schemas.microsoft.com/office/drawing/2014/main" id="{B877C50E-FFCC-3C54-4FEA-09E1CA95B424}"/>
                      </a:ext>
                    </a:extLst>
                  </p:cNvPr>
                  <p:cNvSpPr/>
                  <p:nvPr/>
                </p:nvSpPr>
                <p:spPr>
                  <a:xfrm>
                    <a:off x="6259743" y="4548974"/>
                    <a:ext cx="5722" cy="192"/>
                  </a:xfrm>
                  <a:custGeom>
                    <a:avLst/>
                    <a:gdLst>
                      <a:gd name="connsiteX0" fmla="*/ 5722 w 5722"/>
                      <a:gd name="connsiteY0" fmla="*/ 136 h 192"/>
                      <a:gd name="connsiteX1" fmla="*/ 0 w 5722"/>
                      <a:gd name="connsiteY1" fmla="*/ 0 h 192"/>
                      <a:gd name="connsiteX2" fmla="*/ 5722 w 5722"/>
                      <a:gd name="connsiteY2" fmla="*/ 136 h 192"/>
                    </a:gdLst>
                    <a:ahLst/>
                    <a:cxnLst>
                      <a:cxn ang="0">
                        <a:pos x="connsiteX0" y="connsiteY0"/>
                      </a:cxn>
                      <a:cxn ang="0">
                        <a:pos x="connsiteX1" y="connsiteY1"/>
                      </a:cxn>
                      <a:cxn ang="0">
                        <a:pos x="connsiteX2" y="connsiteY2"/>
                      </a:cxn>
                    </a:cxnLst>
                    <a:rect l="l" t="t" r="r" b="b"/>
                    <a:pathLst>
                      <a:path w="5722" h="192">
                        <a:moveTo>
                          <a:pt x="5722" y="136"/>
                        </a:moveTo>
                        <a:cubicBezTo>
                          <a:pt x="3815" y="136"/>
                          <a:pt x="1771" y="136"/>
                          <a:pt x="0" y="0"/>
                        </a:cubicBezTo>
                        <a:cubicBezTo>
                          <a:pt x="1226" y="136"/>
                          <a:pt x="3406" y="272"/>
                          <a:pt x="5722" y="136"/>
                        </a:cubicBezTo>
                        <a:close/>
                      </a:path>
                    </a:pathLst>
                  </a:custGeom>
                  <a:solidFill>
                    <a:srgbClr val="1DADEB"/>
                  </a:solidFill>
                  <a:ln w="0" cap="flat">
                    <a:noFill/>
                    <a:prstDash val="solid"/>
                    <a:miter/>
                  </a:ln>
                </p:spPr>
                <p:txBody>
                  <a:bodyPr rtlCol="0" anchor="ctr"/>
                  <a:lstStyle/>
                  <a:p>
                    <a:endParaRPr lang="en-US"/>
                  </a:p>
                </p:txBody>
              </p:sp>
              <p:sp>
                <p:nvSpPr>
                  <p:cNvPr id="1253" name="Freeform: Shape 894">
                    <a:extLst>
                      <a:ext uri="{FF2B5EF4-FFF2-40B4-BE49-F238E27FC236}">
                        <a16:creationId xmlns:a16="http://schemas.microsoft.com/office/drawing/2014/main" id="{FA3B34A9-274D-5450-45FD-012912770C23}"/>
                      </a:ext>
                    </a:extLst>
                  </p:cNvPr>
                  <p:cNvSpPr/>
                  <p:nvPr/>
                </p:nvSpPr>
                <p:spPr>
                  <a:xfrm>
                    <a:off x="7378593" y="3531217"/>
                    <a:ext cx="681" cy="10899"/>
                  </a:xfrm>
                  <a:custGeom>
                    <a:avLst/>
                    <a:gdLst>
                      <a:gd name="connsiteX0" fmla="*/ 681 w 681"/>
                      <a:gd name="connsiteY0" fmla="*/ 0 h 10899"/>
                      <a:gd name="connsiteX1" fmla="*/ 0 w 681"/>
                      <a:gd name="connsiteY1" fmla="*/ 10900 h 10899"/>
                      <a:gd name="connsiteX2" fmla="*/ 681 w 681"/>
                      <a:gd name="connsiteY2" fmla="*/ 0 h 10899"/>
                    </a:gdLst>
                    <a:ahLst/>
                    <a:cxnLst>
                      <a:cxn ang="0">
                        <a:pos x="connsiteX0" y="connsiteY0"/>
                      </a:cxn>
                      <a:cxn ang="0">
                        <a:pos x="connsiteX1" y="connsiteY1"/>
                      </a:cxn>
                      <a:cxn ang="0">
                        <a:pos x="connsiteX2" y="connsiteY2"/>
                      </a:cxn>
                    </a:cxnLst>
                    <a:rect l="l" t="t" r="r" b="b"/>
                    <a:pathLst>
                      <a:path w="681" h="10899">
                        <a:moveTo>
                          <a:pt x="681" y="0"/>
                        </a:moveTo>
                        <a:lnTo>
                          <a:pt x="0" y="10900"/>
                        </a:lnTo>
                        <a:cubicBezTo>
                          <a:pt x="409" y="6676"/>
                          <a:pt x="545" y="3134"/>
                          <a:pt x="681" y="0"/>
                        </a:cubicBezTo>
                        <a:close/>
                      </a:path>
                    </a:pathLst>
                  </a:custGeom>
                  <a:solidFill>
                    <a:srgbClr val="1DADEB"/>
                  </a:solidFill>
                  <a:ln w="0" cap="flat">
                    <a:noFill/>
                    <a:prstDash val="solid"/>
                    <a:miter/>
                  </a:ln>
                </p:spPr>
                <p:txBody>
                  <a:bodyPr rtlCol="0" anchor="ctr"/>
                  <a:lstStyle/>
                  <a:p>
                    <a:endParaRPr lang="en-US"/>
                  </a:p>
                </p:txBody>
              </p:sp>
              <p:sp>
                <p:nvSpPr>
                  <p:cNvPr id="1254" name="Freeform: Shape 895">
                    <a:extLst>
                      <a:ext uri="{FF2B5EF4-FFF2-40B4-BE49-F238E27FC236}">
                        <a16:creationId xmlns:a16="http://schemas.microsoft.com/office/drawing/2014/main" id="{C802AF2C-28CC-9A81-C966-AC248E6BF129}"/>
                      </a:ext>
                    </a:extLst>
                  </p:cNvPr>
                  <p:cNvSpPr/>
                  <p:nvPr/>
                </p:nvSpPr>
                <p:spPr>
                  <a:xfrm>
                    <a:off x="7355159" y="3777005"/>
                    <a:ext cx="3542" cy="15940"/>
                  </a:xfrm>
                  <a:custGeom>
                    <a:avLst/>
                    <a:gdLst>
                      <a:gd name="connsiteX0" fmla="*/ 3543 w 3542"/>
                      <a:gd name="connsiteY0" fmla="*/ 0 h 15940"/>
                      <a:gd name="connsiteX1" fmla="*/ 0 w 3542"/>
                      <a:gd name="connsiteY1" fmla="*/ 15941 h 15940"/>
                      <a:gd name="connsiteX2" fmla="*/ 3543 w 3542"/>
                      <a:gd name="connsiteY2" fmla="*/ 0 h 15940"/>
                    </a:gdLst>
                    <a:ahLst/>
                    <a:cxnLst>
                      <a:cxn ang="0">
                        <a:pos x="connsiteX0" y="connsiteY0"/>
                      </a:cxn>
                      <a:cxn ang="0">
                        <a:pos x="connsiteX1" y="connsiteY1"/>
                      </a:cxn>
                      <a:cxn ang="0">
                        <a:pos x="connsiteX2" y="connsiteY2"/>
                      </a:cxn>
                    </a:cxnLst>
                    <a:rect l="l" t="t" r="r" b="b"/>
                    <a:pathLst>
                      <a:path w="3542" h="15940">
                        <a:moveTo>
                          <a:pt x="3543" y="0"/>
                        </a:moveTo>
                        <a:lnTo>
                          <a:pt x="0" y="15941"/>
                        </a:lnTo>
                        <a:cubicBezTo>
                          <a:pt x="1907" y="9810"/>
                          <a:pt x="2861" y="4905"/>
                          <a:pt x="3543" y="0"/>
                        </a:cubicBezTo>
                        <a:close/>
                      </a:path>
                    </a:pathLst>
                  </a:custGeom>
                  <a:solidFill>
                    <a:srgbClr val="1DADEB"/>
                  </a:solidFill>
                  <a:ln w="0" cap="flat">
                    <a:noFill/>
                    <a:prstDash val="solid"/>
                    <a:miter/>
                  </a:ln>
                </p:spPr>
                <p:txBody>
                  <a:bodyPr rtlCol="0" anchor="ctr"/>
                  <a:lstStyle/>
                  <a:p>
                    <a:endParaRPr lang="en-US"/>
                  </a:p>
                </p:txBody>
              </p:sp>
              <p:sp>
                <p:nvSpPr>
                  <p:cNvPr id="1255" name="Freeform: Shape 896">
                    <a:extLst>
                      <a:ext uri="{FF2B5EF4-FFF2-40B4-BE49-F238E27FC236}">
                        <a16:creationId xmlns:a16="http://schemas.microsoft.com/office/drawing/2014/main" id="{E0108467-E972-8E47-929B-70AEBB525463}"/>
                      </a:ext>
                    </a:extLst>
                  </p:cNvPr>
                  <p:cNvSpPr/>
                  <p:nvPr/>
                </p:nvSpPr>
                <p:spPr>
                  <a:xfrm>
                    <a:off x="6393127" y="4536166"/>
                    <a:ext cx="2997" cy="681"/>
                  </a:xfrm>
                  <a:custGeom>
                    <a:avLst/>
                    <a:gdLst>
                      <a:gd name="connsiteX0" fmla="*/ 0 w 2997"/>
                      <a:gd name="connsiteY0" fmla="*/ 681 h 681"/>
                      <a:gd name="connsiteX1" fmla="*/ 545 w 2997"/>
                      <a:gd name="connsiteY1" fmla="*/ 681 h 681"/>
                      <a:gd name="connsiteX2" fmla="*/ 2997 w 2997"/>
                      <a:gd name="connsiteY2" fmla="*/ 0 h 681"/>
                      <a:gd name="connsiteX3" fmla="*/ 0 w 2997"/>
                      <a:gd name="connsiteY3" fmla="*/ 681 h 681"/>
                    </a:gdLst>
                    <a:ahLst/>
                    <a:cxnLst>
                      <a:cxn ang="0">
                        <a:pos x="connsiteX0" y="connsiteY0"/>
                      </a:cxn>
                      <a:cxn ang="0">
                        <a:pos x="connsiteX1" y="connsiteY1"/>
                      </a:cxn>
                      <a:cxn ang="0">
                        <a:pos x="connsiteX2" y="connsiteY2"/>
                      </a:cxn>
                      <a:cxn ang="0">
                        <a:pos x="connsiteX3" y="connsiteY3"/>
                      </a:cxn>
                    </a:cxnLst>
                    <a:rect l="l" t="t" r="r" b="b"/>
                    <a:pathLst>
                      <a:path w="2997" h="681">
                        <a:moveTo>
                          <a:pt x="0" y="681"/>
                        </a:moveTo>
                        <a:lnTo>
                          <a:pt x="545" y="681"/>
                        </a:lnTo>
                        <a:cubicBezTo>
                          <a:pt x="1363" y="409"/>
                          <a:pt x="2044" y="272"/>
                          <a:pt x="2997" y="0"/>
                        </a:cubicBezTo>
                        <a:lnTo>
                          <a:pt x="0" y="681"/>
                        </a:lnTo>
                        <a:close/>
                      </a:path>
                    </a:pathLst>
                  </a:custGeom>
                  <a:solidFill>
                    <a:srgbClr val="1DADEB"/>
                  </a:solidFill>
                  <a:ln w="0" cap="flat">
                    <a:noFill/>
                    <a:prstDash val="solid"/>
                    <a:miter/>
                  </a:ln>
                </p:spPr>
                <p:txBody>
                  <a:bodyPr rtlCol="0" anchor="ctr"/>
                  <a:lstStyle/>
                  <a:p>
                    <a:endParaRPr lang="en-US"/>
                  </a:p>
                </p:txBody>
              </p:sp>
              <p:sp>
                <p:nvSpPr>
                  <p:cNvPr id="1256" name="Freeform: Shape 897">
                    <a:extLst>
                      <a:ext uri="{FF2B5EF4-FFF2-40B4-BE49-F238E27FC236}">
                        <a16:creationId xmlns:a16="http://schemas.microsoft.com/office/drawing/2014/main" id="{B72B1840-68C4-657D-66DA-43A7B5AC7C9A}"/>
                      </a:ext>
                    </a:extLst>
                  </p:cNvPr>
                  <p:cNvSpPr/>
                  <p:nvPr/>
                </p:nvSpPr>
                <p:spPr>
                  <a:xfrm>
                    <a:off x="7093703" y="4192963"/>
                    <a:ext cx="7084" cy="5449"/>
                  </a:xfrm>
                  <a:custGeom>
                    <a:avLst/>
                    <a:gdLst>
                      <a:gd name="connsiteX0" fmla="*/ 7085 w 7084"/>
                      <a:gd name="connsiteY0" fmla="*/ 0 h 5449"/>
                      <a:gd name="connsiteX1" fmla="*/ 0 w 7084"/>
                      <a:gd name="connsiteY1" fmla="*/ 5450 h 5449"/>
                      <a:gd name="connsiteX2" fmla="*/ 7085 w 7084"/>
                      <a:gd name="connsiteY2" fmla="*/ 0 h 5449"/>
                    </a:gdLst>
                    <a:ahLst/>
                    <a:cxnLst>
                      <a:cxn ang="0">
                        <a:pos x="connsiteX0" y="connsiteY0"/>
                      </a:cxn>
                      <a:cxn ang="0">
                        <a:pos x="connsiteX1" y="connsiteY1"/>
                      </a:cxn>
                      <a:cxn ang="0">
                        <a:pos x="connsiteX2" y="connsiteY2"/>
                      </a:cxn>
                    </a:cxnLst>
                    <a:rect l="l" t="t" r="r" b="b"/>
                    <a:pathLst>
                      <a:path w="7084" h="5449">
                        <a:moveTo>
                          <a:pt x="7085" y="0"/>
                        </a:moveTo>
                        <a:cubicBezTo>
                          <a:pt x="5041" y="1363"/>
                          <a:pt x="2861" y="3134"/>
                          <a:pt x="0" y="5450"/>
                        </a:cubicBezTo>
                        <a:cubicBezTo>
                          <a:pt x="681" y="5450"/>
                          <a:pt x="3406" y="3406"/>
                          <a:pt x="7085" y="0"/>
                        </a:cubicBezTo>
                        <a:close/>
                      </a:path>
                    </a:pathLst>
                  </a:custGeom>
                  <a:solidFill>
                    <a:srgbClr val="1DADEB"/>
                  </a:solidFill>
                  <a:ln w="0" cap="flat">
                    <a:noFill/>
                    <a:prstDash val="solid"/>
                    <a:miter/>
                  </a:ln>
                </p:spPr>
                <p:txBody>
                  <a:bodyPr rtlCol="0" anchor="ctr"/>
                  <a:lstStyle/>
                  <a:p>
                    <a:endParaRPr lang="en-US"/>
                  </a:p>
                </p:txBody>
              </p:sp>
              <p:sp>
                <p:nvSpPr>
                  <p:cNvPr id="1257" name="Freeform: Shape 898">
                    <a:extLst>
                      <a:ext uri="{FF2B5EF4-FFF2-40B4-BE49-F238E27FC236}">
                        <a16:creationId xmlns:a16="http://schemas.microsoft.com/office/drawing/2014/main" id="{BB40FE88-6251-F945-E929-707E4F55FEA3}"/>
                      </a:ext>
                    </a:extLst>
                  </p:cNvPr>
                  <p:cNvSpPr/>
                  <p:nvPr/>
                </p:nvSpPr>
                <p:spPr>
                  <a:xfrm>
                    <a:off x="7358701" y="3774008"/>
                    <a:ext cx="681" cy="2997"/>
                  </a:xfrm>
                  <a:custGeom>
                    <a:avLst/>
                    <a:gdLst>
                      <a:gd name="connsiteX0" fmla="*/ 681 w 681"/>
                      <a:gd name="connsiteY0" fmla="*/ 0 h 2997"/>
                      <a:gd name="connsiteX1" fmla="*/ 272 w 681"/>
                      <a:gd name="connsiteY1" fmla="*/ 954 h 2997"/>
                      <a:gd name="connsiteX2" fmla="*/ 0 w 681"/>
                      <a:gd name="connsiteY2" fmla="*/ 2997 h 2997"/>
                      <a:gd name="connsiteX3" fmla="*/ 681 w 681"/>
                      <a:gd name="connsiteY3" fmla="*/ 136 h 2997"/>
                    </a:gdLst>
                    <a:ahLst/>
                    <a:cxnLst>
                      <a:cxn ang="0">
                        <a:pos x="connsiteX0" y="connsiteY0"/>
                      </a:cxn>
                      <a:cxn ang="0">
                        <a:pos x="connsiteX1" y="connsiteY1"/>
                      </a:cxn>
                      <a:cxn ang="0">
                        <a:pos x="connsiteX2" y="connsiteY2"/>
                      </a:cxn>
                      <a:cxn ang="0">
                        <a:pos x="connsiteX3" y="connsiteY3"/>
                      </a:cxn>
                    </a:cxnLst>
                    <a:rect l="l" t="t" r="r" b="b"/>
                    <a:pathLst>
                      <a:path w="681" h="2997">
                        <a:moveTo>
                          <a:pt x="681" y="0"/>
                        </a:moveTo>
                        <a:cubicBezTo>
                          <a:pt x="681" y="0"/>
                          <a:pt x="409" y="545"/>
                          <a:pt x="272" y="954"/>
                        </a:cubicBezTo>
                        <a:cubicBezTo>
                          <a:pt x="272" y="1635"/>
                          <a:pt x="136" y="2316"/>
                          <a:pt x="0" y="2997"/>
                        </a:cubicBezTo>
                        <a:lnTo>
                          <a:pt x="681" y="136"/>
                        </a:lnTo>
                        <a:close/>
                      </a:path>
                    </a:pathLst>
                  </a:custGeom>
                  <a:solidFill>
                    <a:srgbClr val="1DADEB"/>
                  </a:solidFill>
                  <a:ln w="0" cap="flat">
                    <a:noFill/>
                    <a:prstDash val="solid"/>
                    <a:miter/>
                  </a:ln>
                </p:spPr>
                <p:txBody>
                  <a:bodyPr rtlCol="0" anchor="ctr"/>
                  <a:lstStyle/>
                  <a:p>
                    <a:endParaRPr lang="en-US"/>
                  </a:p>
                </p:txBody>
              </p:sp>
              <p:sp>
                <p:nvSpPr>
                  <p:cNvPr id="1258" name="Freeform: Shape 899">
                    <a:extLst>
                      <a:ext uri="{FF2B5EF4-FFF2-40B4-BE49-F238E27FC236}">
                        <a16:creationId xmlns:a16="http://schemas.microsoft.com/office/drawing/2014/main" id="{5353586B-3FA7-1D31-8EF2-E296646A9AB9}"/>
                      </a:ext>
                    </a:extLst>
                  </p:cNvPr>
                  <p:cNvSpPr/>
                  <p:nvPr/>
                </p:nvSpPr>
                <p:spPr>
                  <a:xfrm>
                    <a:off x="7393852" y="3415817"/>
                    <a:ext cx="953" cy="7084"/>
                  </a:xfrm>
                  <a:custGeom>
                    <a:avLst/>
                    <a:gdLst>
                      <a:gd name="connsiteX0" fmla="*/ 954 w 953"/>
                      <a:gd name="connsiteY0" fmla="*/ 7085 h 7084"/>
                      <a:gd name="connsiteX1" fmla="*/ 0 w 953"/>
                      <a:gd name="connsiteY1" fmla="*/ 0 h 7084"/>
                      <a:gd name="connsiteX2" fmla="*/ 954 w 953"/>
                      <a:gd name="connsiteY2" fmla="*/ 7085 h 7084"/>
                    </a:gdLst>
                    <a:ahLst/>
                    <a:cxnLst>
                      <a:cxn ang="0">
                        <a:pos x="connsiteX0" y="connsiteY0"/>
                      </a:cxn>
                      <a:cxn ang="0">
                        <a:pos x="connsiteX1" y="connsiteY1"/>
                      </a:cxn>
                      <a:cxn ang="0">
                        <a:pos x="connsiteX2" y="connsiteY2"/>
                      </a:cxn>
                    </a:cxnLst>
                    <a:rect l="l" t="t" r="r" b="b"/>
                    <a:pathLst>
                      <a:path w="953" h="7084">
                        <a:moveTo>
                          <a:pt x="954" y="7085"/>
                        </a:moveTo>
                        <a:cubicBezTo>
                          <a:pt x="681" y="4768"/>
                          <a:pt x="272" y="2588"/>
                          <a:pt x="0" y="0"/>
                        </a:cubicBezTo>
                        <a:cubicBezTo>
                          <a:pt x="272" y="3270"/>
                          <a:pt x="681" y="5314"/>
                          <a:pt x="954" y="7085"/>
                        </a:cubicBezTo>
                        <a:close/>
                      </a:path>
                    </a:pathLst>
                  </a:custGeom>
                  <a:solidFill>
                    <a:srgbClr val="1DADEB"/>
                  </a:solidFill>
                  <a:ln w="0" cap="flat">
                    <a:noFill/>
                    <a:prstDash val="solid"/>
                    <a:miter/>
                  </a:ln>
                </p:spPr>
                <p:txBody>
                  <a:bodyPr rtlCol="0" anchor="ctr"/>
                  <a:lstStyle/>
                  <a:p>
                    <a:endParaRPr lang="en-US"/>
                  </a:p>
                </p:txBody>
              </p:sp>
              <p:sp>
                <p:nvSpPr>
                  <p:cNvPr id="1259" name="Freeform: Shape 900">
                    <a:extLst>
                      <a:ext uri="{FF2B5EF4-FFF2-40B4-BE49-F238E27FC236}">
                        <a16:creationId xmlns:a16="http://schemas.microsoft.com/office/drawing/2014/main" id="{6773BC04-E59B-6744-E36C-E16C87C13AE4}"/>
                      </a:ext>
                    </a:extLst>
                  </p:cNvPr>
                  <p:cNvSpPr/>
                  <p:nvPr/>
                </p:nvSpPr>
                <p:spPr>
                  <a:xfrm>
                    <a:off x="7378320" y="3432576"/>
                    <a:ext cx="953" cy="6675"/>
                  </a:xfrm>
                  <a:custGeom>
                    <a:avLst/>
                    <a:gdLst>
                      <a:gd name="connsiteX0" fmla="*/ 954 w 953"/>
                      <a:gd name="connsiteY0" fmla="*/ 6676 h 6675"/>
                      <a:gd name="connsiteX1" fmla="*/ 0 w 953"/>
                      <a:gd name="connsiteY1" fmla="*/ 0 h 6675"/>
                      <a:gd name="connsiteX2" fmla="*/ 954 w 953"/>
                      <a:gd name="connsiteY2" fmla="*/ 6676 h 6675"/>
                    </a:gdLst>
                    <a:ahLst/>
                    <a:cxnLst>
                      <a:cxn ang="0">
                        <a:pos x="connsiteX0" y="connsiteY0"/>
                      </a:cxn>
                      <a:cxn ang="0">
                        <a:pos x="connsiteX1" y="connsiteY1"/>
                      </a:cxn>
                      <a:cxn ang="0">
                        <a:pos x="connsiteX2" y="connsiteY2"/>
                      </a:cxn>
                    </a:cxnLst>
                    <a:rect l="l" t="t" r="r" b="b"/>
                    <a:pathLst>
                      <a:path w="953" h="6675">
                        <a:moveTo>
                          <a:pt x="954" y="6676"/>
                        </a:moveTo>
                        <a:cubicBezTo>
                          <a:pt x="681" y="4224"/>
                          <a:pt x="409" y="1771"/>
                          <a:pt x="0" y="0"/>
                        </a:cubicBezTo>
                        <a:lnTo>
                          <a:pt x="954" y="6676"/>
                        </a:lnTo>
                        <a:close/>
                      </a:path>
                    </a:pathLst>
                  </a:custGeom>
                  <a:solidFill>
                    <a:srgbClr val="1DADEB"/>
                  </a:solidFill>
                  <a:ln w="0" cap="flat">
                    <a:noFill/>
                    <a:prstDash val="solid"/>
                    <a:miter/>
                  </a:ln>
                </p:spPr>
                <p:txBody>
                  <a:bodyPr rtlCol="0" anchor="ctr"/>
                  <a:lstStyle/>
                  <a:p>
                    <a:endParaRPr lang="en-US"/>
                  </a:p>
                </p:txBody>
              </p:sp>
              <p:sp>
                <p:nvSpPr>
                  <p:cNvPr id="1260" name="Freeform: Shape 901">
                    <a:extLst>
                      <a:ext uri="{FF2B5EF4-FFF2-40B4-BE49-F238E27FC236}">
                        <a16:creationId xmlns:a16="http://schemas.microsoft.com/office/drawing/2014/main" id="{739F60C3-93F2-3BA7-4408-3959FDA31BFA}"/>
                      </a:ext>
                    </a:extLst>
                  </p:cNvPr>
                  <p:cNvSpPr/>
                  <p:nvPr/>
                </p:nvSpPr>
                <p:spPr>
                  <a:xfrm>
                    <a:off x="7256926" y="2989641"/>
                    <a:ext cx="8447" cy="12534"/>
                  </a:xfrm>
                  <a:custGeom>
                    <a:avLst/>
                    <a:gdLst>
                      <a:gd name="connsiteX0" fmla="*/ 8447 w 8447"/>
                      <a:gd name="connsiteY0" fmla="*/ 12535 h 12534"/>
                      <a:gd name="connsiteX1" fmla="*/ 0 w 8447"/>
                      <a:gd name="connsiteY1" fmla="*/ 0 h 12534"/>
                      <a:gd name="connsiteX2" fmla="*/ 8447 w 8447"/>
                      <a:gd name="connsiteY2" fmla="*/ 12535 h 12534"/>
                    </a:gdLst>
                    <a:ahLst/>
                    <a:cxnLst>
                      <a:cxn ang="0">
                        <a:pos x="connsiteX0" y="connsiteY0"/>
                      </a:cxn>
                      <a:cxn ang="0">
                        <a:pos x="connsiteX1" y="connsiteY1"/>
                      </a:cxn>
                      <a:cxn ang="0">
                        <a:pos x="connsiteX2" y="connsiteY2"/>
                      </a:cxn>
                    </a:cxnLst>
                    <a:rect l="l" t="t" r="r" b="b"/>
                    <a:pathLst>
                      <a:path w="8447" h="12534">
                        <a:moveTo>
                          <a:pt x="8447" y="12535"/>
                        </a:moveTo>
                        <a:lnTo>
                          <a:pt x="0" y="0"/>
                        </a:lnTo>
                        <a:cubicBezTo>
                          <a:pt x="4224" y="6812"/>
                          <a:pt x="6676" y="10355"/>
                          <a:pt x="8447" y="12535"/>
                        </a:cubicBezTo>
                        <a:close/>
                      </a:path>
                    </a:pathLst>
                  </a:custGeom>
                  <a:solidFill>
                    <a:srgbClr val="1DADEB"/>
                  </a:solidFill>
                  <a:ln w="0" cap="flat">
                    <a:noFill/>
                    <a:prstDash val="solid"/>
                    <a:miter/>
                  </a:ln>
                </p:spPr>
                <p:txBody>
                  <a:bodyPr rtlCol="0" anchor="ctr"/>
                  <a:lstStyle/>
                  <a:p>
                    <a:endParaRPr lang="en-US"/>
                  </a:p>
                </p:txBody>
              </p:sp>
              <p:sp>
                <p:nvSpPr>
                  <p:cNvPr id="1261" name="Freeform: Shape 902">
                    <a:extLst>
                      <a:ext uri="{FF2B5EF4-FFF2-40B4-BE49-F238E27FC236}">
                        <a16:creationId xmlns:a16="http://schemas.microsoft.com/office/drawing/2014/main" id="{5A4EABE3-2247-7E77-B96E-3EF22767F54C}"/>
                      </a:ext>
                    </a:extLst>
                  </p:cNvPr>
                  <p:cNvSpPr/>
                  <p:nvPr/>
                </p:nvSpPr>
                <p:spPr>
                  <a:xfrm>
                    <a:off x="7379547" y="3398105"/>
                    <a:ext cx="1089" cy="2471"/>
                  </a:xfrm>
                  <a:custGeom>
                    <a:avLst/>
                    <a:gdLst>
                      <a:gd name="connsiteX0" fmla="*/ 1090 w 1089"/>
                      <a:gd name="connsiteY0" fmla="*/ 2180 h 2471"/>
                      <a:gd name="connsiteX1" fmla="*/ 0 w 1089"/>
                      <a:gd name="connsiteY1" fmla="*/ 0 h 2471"/>
                      <a:gd name="connsiteX2" fmla="*/ 1090 w 1089"/>
                      <a:gd name="connsiteY2" fmla="*/ 2180 h 2471"/>
                    </a:gdLst>
                    <a:ahLst/>
                    <a:cxnLst>
                      <a:cxn ang="0">
                        <a:pos x="connsiteX0" y="connsiteY0"/>
                      </a:cxn>
                      <a:cxn ang="0">
                        <a:pos x="connsiteX1" y="connsiteY1"/>
                      </a:cxn>
                      <a:cxn ang="0">
                        <a:pos x="connsiteX2" y="connsiteY2"/>
                      </a:cxn>
                    </a:cxnLst>
                    <a:rect l="l" t="t" r="r" b="b"/>
                    <a:pathLst>
                      <a:path w="1089" h="2471">
                        <a:moveTo>
                          <a:pt x="1090" y="2180"/>
                        </a:moveTo>
                        <a:cubicBezTo>
                          <a:pt x="681" y="1362"/>
                          <a:pt x="409" y="545"/>
                          <a:pt x="0" y="0"/>
                        </a:cubicBezTo>
                        <a:cubicBezTo>
                          <a:pt x="409" y="2044"/>
                          <a:pt x="817" y="2997"/>
                          <a:pt x="1090" y="2180"/>
                        </a:cubicBezTo>
                        <a:close/>
                      </a:path>
                    </a:pathLst>
                  </a:custGeom>
                  <a:solidFill>
                    <a:srgbClr val="1DADEB"/>
                  </a:solidFill>
                  <a:ln w="0" cap="flat">
                    <a:noFill/>
                    <a:prstDash val="solid"/>
                    <a:miter/>
                  </a:ln>
                </p:spPr>
                <p:txBody>
                  <a:bodyPr rtlCol="0" anchor="ctr"/>
                  <a:lstStyle/>
                  <a:p>
                    <a:endParaRPr lang="en-US"/>
                  </a:p>
                </p:txBody>
              </p:sp>
              <p:sp>
                <p:nvSpPr>
                  <p:cNvPr id="1262" name="Freeform: Shape 903">
                    <a:extLst>
                      <a:ext uri="{FF2B5EF4-FFF2-40B4-BE49-F238E27FC236}">
                        <a16:creationId xmlns:a16="http://schemas.microsoft.com/office/drawing/2014/main" id="{F3D85413-0E50-80EE-47EF-A5F0C2D865D6}"/>
                      </a:ext>
                    </a:extLst>
                  </p:cNvPr>
                  <p:cNvSpPr/>
                  <p:nvPr/>
                </p:nvSpPr>
                <p:spPr>
                  <a:xfrm>
                    <a:off x="6173499" y="4533033"/>
                    <a:ext cx="1226" cy="681"/>
                  </a:xfrm>
                  <a:custGeom>
                    <a:avLst/>
                    <a:gdLst>
                      <a:gd name="connsiteX0" fmla="*/ 0 w 1226"/>
                      <a:gd name="connsiteY0" fmla="*/ 681 h 681"/>
                      <a:gd name="connsiteX1" fmla="*/ 818 w 1226"/>
                      <a:gd name="connsiteY1" fmla="*/ 681 h 681"/>
                      <a:gd name="connsiteX2" fmla="*/ 1226 w 1226"/>
                      <a:gd name="connsiteY2" fmla="*/ 0 h 681"/>
                      <a:gd name="connsiteX3" fmla="*/ 0 w 1226"/>
                      <a:gd name="connsiteY3" fmla="*/ 681 h 681"/>
                    </a:gdLst>
                    <a:ahLst/>
                    <a:cxnLst>
                      <a:cxn ang="0">
                        <a:pos x="connsiteX0" y="connsiteY0"/>
                      </a:cxn>
                      <a:cxn ang="0">
                        <a:pos x="connsiteX1" y="connsiteY1"/>
                      </a:cxn>
                      <a:cxn ang="0">
                        <a:pos x="connsiteX2" y="connsiteY2"/>
                      </a:cxn>
                      <a:cxn ang="0">
                        <a:pos x="connsiteX3" y="connsiteY3"/>
                      </a:cxn>
                    </a:cxnLst>
                    <a:rect l="l" t="t" r="r" b="b"/>
                    <a:pathLst>
                      <a:path w="1226" h="681">
                        <a:moveTo>
                          <a:pt x="0" y="681"/>
                        </a:moveTo>
                        <a:cubicBezTo>
                          <a:pt x="0" y="681"/>
                          <a:pt x="681" y="681"/>
                          <a:pt x="818" y="681"/>
                        </a:cubicBezTo>
                        <a:lnTo>
                          <a:pt x="1226" y="0"/>
                        </a:lnTo>
                        <a:lnTo>
                          <a:pt x="0" y="681"/>
                        </a:lnTo>
                        <a:close/>
                      </a:path>
                    </a:pathLst>
                  </a:custGeom>
                  <a:solidFill>
                    <a:srgbClr val="1DADEB"/>
                  </a:solidFill>
                  <a:ln w="0" cap="flat">
                    <a:noFill/>
                    <a:prstDash val="solid"/>
                    <a:miter/>
                  </a:ln>
                </p:spPr>
                <p:txBody>
                  <a:bodyPr rtlCol="0" anchor="ctr"/>
                  <a:lstStyle/>
                  <a:p>
                    <a:endParaRPr lang="en-US"/>
                  </a:p>
                </p:txBody>
              </p:sp>
              <p:sp>
                <p:nvSpPr>
                  <p:cNvPr id="1263" name="Freeform: Shape 904">
                    <a:extLst>
                      <a:ext uri="{FF2B5EF4-FFF2-40B4-BE49-F238E27FC236}">
                        <a16:creationId xmlns:a16="http://schemas.microsoft.com/office/drawing/2014/main" id="{233D12B0-89A8-F42B-AA1C-D19594CF981E}"/>
                      </a:ext>
                    </a:extLst>
                  </p:cNvPr>
                  <p:cNvSpPr/>
                  <p:nvPr/>
                </p:nvSpPr>
                <p:spPr>
                  <a:xfrm>
                    <a:off x="6125677" y="4541207"/>
                    <a:ext cx="12670" cy="204"/>
                  </a:xfrm>
                  <a:custGeom>
                    <a:avLst/>
                    <a:gdLst>
                      <a:gd name="connsiteX0" fmla="*/ 12671 w 12670"/>
                      <a:gd name="connsiteY0" fmla="*/ 0 h 204"/>
                      <a:gd name="connsiteX1" fmla="*/ 0 w 12670"/>
                      <a:gd name="connsiteY1" fmla="*/ 0 h 204"/>
                      <a:gd name="connsiteX2" fmla="*/ 12671 w 12670"/>
                      <a:gd name="connsiteY2" fmla="*/ 0 h 204"/>
                    </a:gdLst>
                    <a:ahLst/>
                    <a:cxnLst>
                      <a:cxn ang="0">
                        <a:pos x="connsiteX0" y="connsiteY0"/>
                      </a:cxn>
                      <a:cxn ang="0">
                        <a:pos x="connsiteX1" y="connsiteY1"/>
                      </a:cxn>
                      <a:cxn ang="0">
                        <a:pos x="connsiteX2" y="connsiteY2"/>
                      </a:cxn>
                    </a:cxnLst>
                    <a:rect l="l" t="t" r="r" b="b"/>
                    <a:pathLst>
                      <a:path w="12670" h="204">
                        <a:moveTo>
                          <a:pt x="12671" y="0"/>
                        </a:moveTo>
                        <a:cubicBezTo>
                          <a:pt x="8584" y="0"/>
                          <a:pt x="4224" y="0"/>
                          <a:pt x="0" y="0"/>
                        </a:cubicBezTo>
                        <a:cubicBezTo>
                          <a:pt x="4632" y="272"/>
                          <a:pt x="9265" y="272"/>
                          <a:pt x="12671" y="0"/>
                        </a:cubicBezTo>
                        <a:close/>
                      </a:path>
                    </a:pathLst>
                  </a:custGeom>
                  <a:solidFill>
                    <a:srgbClr val="1DADEB"/>
                  </a:solidFill>
                  <a:ln w="0" cap="flat">
                    <a:noFill/>
                    <a:prstDash val="solid"/>
                    <a:miter/>
                  </a:ln>
                </p:spPr>
                <p:txBody>
                  <a:bodyPr rtlCol="0" anchor="ctr"/>
                  <a:lstStyle/>
                  <a:p>
                    <a:endParaRPr lang="en-US"/>
                  </a:p>
                </p:txBody>
              </p:sp>
              <p:sp>
                <p:nvSpPr>
                  <p:cNvPr id="1264" name="Freeform: Shape 905">
                    <a:extLst>
                      <a:ext uri="{FF2B5EF4-FFF2-40B4-BE49-F238E27FC236}">
                        <a16:creationId xmlns:a16="http://schemas.microsoft.com/office/drawing/2014/main" id="{FC6113CB-3D3A-5DBD-14F2-E04B6549E2D0}"/>
                      </a:ext>
                    </a:extLst>
                  </p:cNvPr>
                  <p:cNvSpPr/>
                  <p:nvPr/>
                </p:nvSpPr>
                <p:spPr>
                  <a:xfrm>
                    <a:off x="6922487" y="4324849"/>
                    <a:ext cx="11263" cy="7036"/>
                  </a:xfrm>
                  <a:custGeom>
                    <a:avLst/>
                    <a:gdLst>
                      <a:gd name="connsiteX0" fmla="*/ 11264 w 11263"/>
                      <a:gd name="connsiteY0" fmla="*/ 0 h 7036"/>
                      <a:gd name="connsiteX1" fmla="*/ 2680 w 11263"/>
                      <a:gd name="connsiteY1" fmla="*/ 2725 h 7036"/>
                      <a:gd name="connsiteX2" fmla="*/ 11264 w 11263"/>
                      <a:gd name="connsiteY2" fmla="*/ 0 h 7036"/>
                    </a:gdLst>
                    <a:ahLst/>
                    <a:cxnLst>
                      <a:cxn ang="0">
                        <a:pos x="connsiteX0" y="connsiteY0"/>
                      </a:cxn>
                      <a:cxn ang="0">
                        <a:pos x="connsiteX1" y="connsiteY1"/>
                      </a:cxn>
                      <a:cxn ang="0">
                        <a:pos x="connsiteX2" y="connsiteY2"/>
                      </a:cxn>
                    </a:cxnLst>
                    <a:rect l="l" t="t" r="r" b="b"/>
                    <a:pathLst>
                      <a:path w="11263" h="7036">
                        <a:moveTo>
                          <a:pt x="11264" y="0"/>
                        </a:moveTo>
                        <a:cubicBezTo>
                          <a:pt x="7721" y="1499"/>
                          <a:pt x="-181" y="5858"/>
                          <a:pt x="2680" y="2725"/>
                        </a:cubicBezTo>
                        <a:cubicBezTo>
                          <a:pt x="-2497" y="7902"/>
                          <a:pt x="-453" y="9946"/>
                          <a:pt x="11264" y="0"/>
                        </a:cubicBezTo>
                        <a:close/>
                      </a:path>
                    </a:pathLst>
                  </a:custGeom>
                  <a:solidFill>
                    <a:srgbClr val="1DADEB"/>
                  </a:solidFill>
                  <a:ln w="0" cap="flat">
                    <a:noFill/>
                    <a:prstDash val="solid"/>
                    <a:miter/>
                  </a:ln>
                </p:spPr>
                <p:txBody>
                  <a:bodyPr rtlCol="0" anchor="ctr"/>
                  <a:lstStyle/>
                  <a:p>
                    <a:endParaRPr lang="en-US"/>
                  </a:p>
                </p:txBody>
              </p:sp>
              <p:sp>
                <p:nvSpPr>
                  <p:cNvPr id="1265" name="Freeform: Shape 906">
                    <a:extLst>
                      <a:ext uri="{FF2B5EF4-FFF2-40B4-BE49-F238E27FC236}">
                        <a16:creationId xmlns:a16="http://schemas.microsoft.com/office/drawing/2014/main" id="{21658B73-666B-2A77-7EEA-F2B87B49DE65}"/>
                      </a:ext>
                    </a:extLst>
                  </p:cNvPr>
                  <p:cNvSpPr/>
                  <p:nvPr/>
                </p:nvSpPr>
                <p:spPr>
                  <a:xfrm>
                    <a:off x="6234401" y="4496655"/>
                    <a:ext cx="8133" cy="2179"/>
                  </a:xfrm>
                  <a:custGeom>
                    <a:avLst/>
                    <a:gdLst>
                      <a:gd name="connsiteX0" fmla="*/ 7630 w 8133"/>
                      <a:gd name="connsiteY0" fmla="*/ 0 h 2179"/>
                      <a:gd name="connsiteX1" fmla="*/ 0 w 8133"/>
                      <a:gd name="connsiteY1" fmla="*/ 2180 h 2179"/>
                      <a:gd name="connsiteX2" fmla="*/ 7630 w 8133"/>
                      <a:gd name="connsiteY2" fmla="*/ 0 h 2179"/>
                    </a:gdLst>
                    <a:ahLst/>
                    <a:cxnLst>
                      <a:cxn ang="0">
                        <a:pos x="connsiteX0" y="connsiteY0"/>
                      </a:cxn>
                      <a:cxn ang="0">
                        <a:pos x="connsiteX1" y="connsiteY1"/>
                      </a:cxn>
                      <a:cxn ang="0">
                        <a:pos x="connsiteX2" y="connsiteY2"/>
                      </a:cxn>
                    </a:cxnLst>
                    <a:rect l="l" t="t" r="r" b="b"/>
                    <a:pathLst>
                      <a:path w="8133" h="2179">
                        <a:moveTo>
                          <a:pt x="7630" y="0"/>
                        </a:moveTo>
                        <a:cubicBezTo>
                          <a:pt x="5450" y="817"/>
                          <a:pt x="2725" y="1499"/>
                          <a:pt x="0" y="2180"/>
                        </a:cubicBezTo>
                        <a:cubicBezTo>
                          <a:pt x="5177" y="1226"/>
                          <a:pt x="9674" y="272"/>
                          <a:pt x="7630" y="0"/>
                        </a:cubicBezTo>
                        <a:close/>
                      </a:path>
                    </a:pathLst>
                  </a:custGeom>
                  <a:solidFill>
                    <a:srgbClr val="1DADEB"/>
                  </a:solidFill>
                  <a:ln w="0" cap="flat">
                    <a:noFill/>
                    <a:prstDash val="solid"/>
                    <a:miter/>
                  </a:ln>
                </p:spPr>
                <p:txBody>
                  <a:bodyPr rtlCol="0" anchor="ctr"/>
                  <a:lstStyle/>
                  <a:p>
                    <a:endParaRPr lang="en-US"/>
                  </a:p>
                </p:txBody>
              </p:sp>
              <p:sp>
                <p:nvSpPr>
                  <p:cNvPr id="1266" name="Freeform: Shape 907">
                    <a:extLst>
                      <a:ext uri="{FF2B5EF4-FFF2-40B4-BE49-F238E27FC236}">
                        <a16:creationId xmlns:a16="http://schemas.microsoft.com/office/drawing/2014/main" id="{B10EDDA8-A2E3-3B5D-BAE6-3B0641141704}"/>
                      </a:ext>
                    </a:extLst>
                  </p:cNvPr>
                  <p:cNvSpPr/>
                  <p:nvPr/>
                </p:nvSpPr>
                <p:spPr>
                  <a:xfrm>
                    <a:off x="6226771" y="4498971"/>
                    <a:ext cx="7493" cy="1498"/>
                  </a:xfrm>
                  <a:custGeom>
                    <a:avLst/>
                    <a:gdLst>
                      <a:gd name="connsiteX0" fmla="*/ 7494 w 7493"/>
                      <a:gd name="connsiteY0" fmla="*/ 0 h 1498"/>
                      <a:gd name="connsiteX1" fmla="*/ 0 w 7493"/>
                      <a:gd name="connsiteY1" fmla="*/ 1499 h 1498"/>
                      <a:gd name="connsiteX2" fmla="*/ 7494 w 7493"/>
                      <a:gd name="connsiteY2" fmla="*/ 0 h 1498"/>
                    </a:gdLst>
                    <a:ahLst/>
                    <a:cxnLst>
                      <a:cxn ang="0">
                        <a:pos x="connsiteX0" y="connsiteY0"/>
                      </a:cxn>
                      <a:cxn ang="0">
                        <a:pos x="connsiteX1" y="connsiteY1"/>
                      </a:cxn>
                      <a:cxn ang="0">
                        <a:pos x="connsiteX2" y="connsiteY2"/>
                      </a:cxn>
                    </a:cxnLst>
                    <a:rect l="l" t="t" r="r" b="b"/>
                    <a:pathLst>
                      <a:path w="7493" h="1498">
                        <a:moveTo>
                          <a:pt x="7494" y="0"/>
                        </a:moveTo>
                        <a:cubicBezTo>
                          <a:pt x="4905" y="545"/>
                          <a:pt x="2316" y="1090"/>
                          <a:pt x="0" y="1499"/>
                        </a:cubicBezTo>
                        <a:cubicBezTo>
                          <a:pt x="2589" y="1090"/>
                          <a:pt x="5177" y="545"/>
                          <a:pt x="7494" y="0"/>
                        </a:cubicBezTo>
                        <a:close/>
                      </a:path>
                    </a:pathLst>
                  </a:custGeom>
                  <a:solidFill>
                    <a:srgbClr val="1DADEB"/>
                  </a:solidFill>
                  <a:ln w="0" cap="flat">
                    <a:noFill/>
                    <a:prstDash val="solid"/>
                    <a:miter/>
                  </a:ln>
                </p:spPr>
                <p:txBody>
                  <a:bodyPr rtlCol="0" anchor="ctr"/>
                  <a:lstStyle/>
                  <a:p>
                    <a:endParaRPr lang="en-US"/>
                  </a:p>
                </p:txBody>
              </p:sp>
              <p:sp>
                <p:nvSpPr>
                  <p:cNvPr id="1267" name="Freeform: Shape 908">
                    <a:extLst>
                      <a:ext uri="{FF2B5EF4-FFF2-40B4-BE49-F238E27FC236}">
                        <a16:creationId xmlns:a16="http://schemas.microsoft.com/office/drawing/2014/main" id="{B4AB81D1-43C1-DDF1-C2EC-D7CFFAA77DC1}"/>
                      </a:ext>
                    </a:extLst>
                  </p:cNvPr>
                  <p:cNvSpPr/>
                  <p:nvPr/>
                </p:nvSpPr>
                <p:spPr>
                  <a:xfrm>
                    <a:off x="6980074" y="4226706"/>
                    <a:ext cx="3678" cy="2226"/>
                  </a:xfrm>
                  <a:custGeom>
                    <a:avLst/>
                    <a:gdLst>
                      <a:gd name="connsiteX0" fmla="*/ 0 w 3678"/>
                      <a:gd name="connsiteY0" fmla="*/ 2226 h 2226"/>
                      <a:gd name="connsiteX1" fmla="*/ 3678 w 3678"/>
                      <a:gd name="connsiteY1" fmla="*/ 46 h 2226"/>
                      <a:gd name="connsiteX2" fmla="*/ 0 w 3678"/>
                      <a:gd name="connsiteY2" fmla="*/ 2226 h 2226"/>
                    </a:gdLst>
                    <a:ahLst/>
                    <a:cxnLst>
                      <a:cxn ang="0">
                        <a:pos x="connsiteX0" y="connsiteY0"/>
                      </a:cxn>
                      <a:cxn ang="0">
                        <a:pos x="connsiteX1" y="connsiteY1"/>
                      </a:cxn>
                      <a:cxn ang="0">
                        <a:pos x="connsiteX2" y="connsiteY2"/>
                      </a:cxn>
                    </a:cxnLst>
                    <a:rect l="l" t="t" r="r" b="b"/>
                    <a:pathLst>
                      <a:path w="3678" h="2226">
                        <a:moveTo>
                          <a:pt x="0" y="2226"/>
                        </a:moveTo>
                        <a:cubicBezTo>
                          <a:pt x="954" y="1954"/>
                          <a:pt x="2180" y="1273"/>
                          <a:pt x="3678" y="46"/>
                        </a:cubicBezTo>
                        <a:cubicBezTo>
                          <a:pt x="2725" y="-226"/>
                          <a:pt x="1499" y="728"/>
                          <a:pt x="0" y="2226"/>
                        </a:cubicBezTo>
                        <a:close/>
                      </a:path>
                    </a:pathLst>
                  </a:custGeom>
                  <a:solidFill>
                    <a:srgbClr val="1DADEB"/>
                  </a:solidFill>
                  <a:ln w="0" cap="flat">
                    <a:noFill/>
                    <a:prstDash val="solid"/>
                    <a:miter/>
                  </a:ln>
                </p:spPr>
                <p:txBody>
                  <a:bodyPr rtlCol="0" anchor="ctr"/>
                  <a:lstStyle/>
                  <a:p>
                    <a:endParaRPr lang="en-US"/>
                  </a:p>
                </p:txBody>
              </p:sp>
              <p:sp>
                <p:nvSpPr>
                  <p:cNvPr id="1268" name="Freeform: Shape 909">
                    <a:extLst>
                      <a:ext uri="{FF2B5EF4-FFF2-40B4-BE49-F238E27FC236}">
                        <a16:creationId xmlns:a16="http://schemas.microsoft.com/office/drawing/2014/main" id="{972106BB-2324-3F9F-E9C8-0E59455C4E12}"/>
                      </a:ext>
                    </a:extLst>
                  </p:cNvPr>
                  <p:cNvSpPr/>
                  <p:nvPr/>
                </p:nvSpPr>
                <p:spPr>
                  <a:xfrm>
                    <a:off x="6055127" y="4539573"/>
                    <a:ext cx="116055" cy="16452"/>
                  </a:xfrm>
                  <a:custGeom>
                    <a:avLst/>
                    <a:gdLst>
                      <a:gd name="connsiteX0" fmla="*/ 60467 w 116055"/>
                      <a:gd name="connsiteY0" fmla="*/ 136 h 16452"/>
                      <a:gd name="connsiteX1" fmla="*/ 49159 w 116055"/>
                      <a:gd name="connsiteY1" fmla="*/ 4496 h 16452"/>
                      <a:gd name="connsiteX2" fmla="*/ 6787 w 116055"/>
                      <a:gd name="connsiteY2" fmla="*/ 4360 h 16452"/>
                      <a:gd name="connsiteX3" fmla="*/ 4607 w 116055"/>
                      <a:gd name="connsiteY3" fmla="*/ 8447 h 16452"/>
                      <a:gd name="connsiteX4" fmla="*/ 28314 w 116055"/>
                      <a:gd name="connsiteY4" fmla="*/ 8992 h 16452"/>
                      <a:gd name="connsiteX5" fmla="*/ 5288 w 116055"/>
                      <a:gd name="connsiteY5" fmla="*/ 9673 h 16452"/>
                      <a:gd name="connsiteX6" fmla="*/ 7059 w 116055"/>
                      <a:gd name="connsiteY6" fmla="*/ 14987 h 16452"/>
                      <a:gd name="connsiteX7" fmla="*/ 116056 w 116055"/>
                      <a:gd name="connsiteY7" fmla="*/ 11445 h 16452"/>
                      <a:gd name="connsiteX8" fmla="*/ 40848 w 116055"/>
                      <a:gd name="connsiteY8" fmla="*/ 8856 h 16452"/>
                      <a:gd name="connsiteX9" fmla="*/ 49840 w 116055"/>
                      <a:gd name="connsiteY9" fmla="*/ 5722 h 16452"/>
                      <a:gd name="connsiteX10" fmla="*/ 111423 w 116055"/>
                      <a:gd name="connsiteY10" fmla="*/ 9401 h 16452"/>
                      <a:gd name="connsiteX11" fmla="*/ 59241 w 116055"/>
                      <a:gd name="connsiteY11" fmla="*/ 5450 h 16452"/>
                      <a:gd name="connsiteX12" fmla="*/ 70686 w 116055"/>
                      <a:gd name="connsiteY12" fmla="*/ 1499 h 16452"/>
                      <a:gd name="connsiteX13" fmla="*/ 60604 w 116055"/>
                      <a:gd name="connsiteY13" fmla="*/ 0 h 1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6055" h="16452">
                        <a:moveTo>
                          <a:pt x="60467" y="136"/>
                        </a:moveTo>
                        <a:cubicBezTo>
                          <a:pt x="58151" y="1499"/>
                          <a:pt x="2972" y="681"/>
                          <a:pt x="49159" y="4496"/>
                        </a:cubicBezTo>
                        <a:cubicBezTo>
                          <a:pt x="47115" y="8720"/>
                          <a:pt x="19321" y="4496"/>
                          <a:pt x="6787" y="4360"/>
                        </a:cubicBezTo>
                        <a:cubicBezTo>
                          <a:pt x="15643" y="6131"/>
                          <a:pt x="2018" y="6676"/>
                          <a:pt x="4607" y="8447"/>
                        </a:cubicBezTo>
                        <a:cubicBezTo>
                          <a:pt x="10874" y="8447"/>
                          <a:pt x="18231" y="7902"/>
                          <a:pt x="28314" y="8992"/>
                        </a:cubicBezTo>
                        <a:cubicBezTo>
                          <a:pt x="32810" y="11308"/>
                          <a:pt x="17278" y="11445"/>
                          <a:pt x="5288" y="9673"/>
                        </a:cubicBezTo>
                        <a:cubicBezTo>
                          <a:pt x="20003" y="13216"/>
                          <a:pt x="-13923" y="11308"/>
                          <a:pt x="7059" y="14987"/>
                        </a:cubicBezTo>
                        <a:cubicBezTo>
                          <a:pt x="52293" y="17439"/>
                          <a:pt x="84174" y="17167"/>
                          <a:pt x="116056" y="11445"/>
                        </a:cubicBezTo>
                        <a:cubicBezTo>
                          <a:pt x="90305" y="12262"/>
                          <a:pt x="61694" y="11990"/>
                          <a:pt x="40848" y="8856"/>
                        </a:cubicBezTo>
                        <a:lnTo>
                          <a:pt x="49840" y="5722"/>
                        </a:lnTo>
                        <a:cubicBezTo>
                          <a:pt x="73275" y="10355"/>
                          <a:pt x="87989" y="8584"/>
                          <a:pt x="111423" y="9401"/>
                        </a:cubicBezTo>
                        <a:cubicBezTo>
                          <a:pt x="93848" y="8584"/>
                          <a:pt x="76545" y="7085"/>
                          <a:pt x="59241" y="5450"/>
                        </a:cubicBezTo>
                        <a:cubicBezTo>
                          <a:pt x="34990" y="817"/>
                          <a:pt x="51339" y="1226"/>
                          <a:pt x="70686" y="1499"/>
                        </a:cubicBezTo>
                        <a:cubicBezTo>
                          <a:pt x="65917" y="1226"/>
                          <a:pt x="61694" y="817"/>
                          <a:pt x="60604" y="0"/>
                        </a:cubicBezTo>
                        <a:close/>
                      </a:path>
                    </a:pathLst>
                  </a:custGeom>
                  <a:solidFill>
                    <a:srgbClr val="1DADEB"/>
                  </a:solidFill>
                  <a:ln w="0" cap="flat">
                    <a:noFill/>
                    <a:prstDash val="solid"/>
                    <a:miter/>
                  </a:ln>
                </p:spPr>
                <p:txBody>
                  <a:bodyPr rtlCol="0" anchor="ctr"/>
                  <a:lstStyle/>
                  <a:p>
                    <a:endParaRPr lang="en-US"/>
                  </a:p>
                </p:txBody>
              </p:sp>
              <p:sp>
                <p:nvSpPr>
                  <p:cNvPr id="1269" name="Freeform: Shape 910">
                    <a:extLst>
                      <a:ext uri="{FF2B5EF4-FFF2-40B4-BE49-F238E27FC236}">
                        <a16:creationId xmlns:a16="http://schemas.microsoft.com/office/drawing/2014/main" id="{557CE0F9-6112-2A96-F38C-E3BB0213FC7F}"/>
                      </a:ext>
                    </a:extLst>
                  </p:cNvPr>
                  <p:cNvSpPr/>
                  <p:nvPr/>
                </p:nvSpPr>
                <p:spPr>
                  <a:xfrm>
                    <a:off x="6148702" y="4508645"/>
                    <a:ext cx="2997" cy="135"/>
                  </a:xfrm>
                  <a:custGeom>
                    <a:avLst/>
                    <a:gdLst>
                      <a:gd name="connsiteX0" fmla="*/ 2997 w 2997"/>
                      <a:gd name="connsiteY0" fmla="*/ 0 h 135"/>
                      <a:gd name="connsiteX1" fmla="*/ 2180 w 2997"/>
                      <a:gd name="connsiteY1" fmla="*/ 0 h 135"/>
                      <a:gd name="connsiteX2" fmla="*/ 0 w 2997"/>
                      <a:gd name="connsiteY2" fmla="*/ 136 h 135"/>
                      <a:gd name="connsiteX3" fmla="*/ 2997 w 2997"/>
                      <a:gd name="connsiteY3" fmla="*/ 136 h 135"/>
                    </a:gdLst>
                    <a:ahLst/>
                    <a:cxnLst>
                      <a:cxn ang="0">
                        <a:pos x="connsiteX0" y="connsiteY0"/>
                      </a:cxn>
                      <a:cxn ang="0">
                        <a:pos x="connsiteX1" y="connsiteY1"/>
                      </a:cxn>
                      <a:cxn ang="0">
                        <a:pos x="connsiteX2" y="connsiteY2"/>
                      </a:cxn>
                      <a:cxn ang="0">
                        <a:pos x="connsiteX3" y="connsiteY3"/>
                      </a:cxn>
                    </a:cxnLst>
                    <a:rect l="l" t="t" r="r" b="b"/>
                    <a:pathLst>
                      <a:path w="2997" h="135">
                        <a:moveTo>
                          <a:pt x="2997" y="0"/>
                        </a:moveTo>
                        <a:lnTo>
                          <a:pt x="2180" y="0"/>
                        </a:lnTo>
                        <a:cubicBezTo>
                          <a:pt x="1363" y="0"/>
                          <a:pt x="545" y="0"/>
                          <a:pt x="0" y="136"/>
                        </a:cubicBezTo>
                        <a:lnTo>
                          <a:pt x="2997" y="136"/>
                        </a:lnTo>
                        <a:close/>
                      </a:path>
                    </a:pathLst>
                  </a:custGeom>
                  <a:solidFill>
                    <a:srgbClr val="1DADEB"/>
                  </a:solidFill>
                  <a:ln w="0" cap="flat">
                    <a:noFill/>
                    <a:prstDash val="solid"/>
                    <a:miter/>
                  </a:ln>
                </p:spPr>
                <p:txBody>
                  <a:bodyPr rtlCol="0" anchor="ctr"/>
                  <a:lstStyle/>
                  <a:p>
                    <a:endParaRPr lang="en-US"/>
                  </a:p>
                </p:txBody>
              </p:sp>
              <p:sp>
                <p:nvSpPr>
                  <p:cNvPr id="1270" name="Freeform: Shape 911">
                    <a:extLst>
                      <a:ext uri="{FF2B5EF4-FFF2-40B4-BE49-F238E27FC236}">
                        <a16:creationId xmlns:a16="http://schemas.microsoft.com/office/drawing/2014/main" id="{8B952678-6643-2E8A-7512-2F7EE25B46BD}"/>
                      </a:ext>
                    </a:extLst>
                  </p:cNvPr>
                  <p:cNvSpPr/>
                  <p:nvPr/>
                </p:nvSpPr>
                <p:spPr>
                  <a:xfrm>
                    <a:off x="7267689" y="3199187"/>
                    <a:ext cx="594" cy="2997"/>
                  </a:xfrm>
                  <a:custGeom>
                    <a:avLst/>
                    <a:gdLst>
                      <a:gd name="connsiteX0" fmla="*/ 545 w 594"/>
                      <a:gd name="connsiteY0" fmla="*/ 0 h 2997"/>
                      <a:gd name="connsiteX1" fmla="*/ 0 w 594"/>
                      <a:gd name="connsiteY1" fmla="*/ 2997 h 2997"/>
                      <a:gd name="connsiteX2" fmla="*/ 545 w 594"/>
                      <a:gd name="connsiteY2" fmla="*/ 0 h 2997"/>
                    </a:gdLst>
                    <a:ahLst/>
                    <a:cxnLst>
                      <a:cxn ang="0">
                        <a:pos x="connsiteX0" y="connsiteY0"/>
                      </a:cxn>
                      <a:cxn ang="0">
                        <a:pos x="connsiteX1" y="connsiteY1"/>
                      </a:cxn>
                      <a:cxn ang="0">
                        <a:pos x="connsiteX2" y="connsiteY2"/>
                      </a:cxn>
                    </a:cxnLst>
                    <a:rect l="l" t="t" r="r" b="b"/>
                    <a:pathLst>
                      <a:path w="594" h="2997">
                        <a:moveTo>
                          <a:pt x="545" y="0"/>
                        </a:moveTo>
                        <a:lnTo>
                          <a:pt x="0" y="2997"/>
                        </a:lnTo>
                        <a:cubicBezTo>
                          <a:pt x="545" y="2180"/>
                          <a:pt x="681" y="1226"/>
                          <a:pt x="545" y="0"/>
                        </a:cubicBezTo>
                        <a:close/>
                      </a:path>
                    </a:pathLst>
                  </a:custGeom>
                  <a:solidFill>
                    <a:srgbClr val="1DADEB"/>
                  </a:solidFill>
                  <a:ln w="0" cap="flat">
                    <a:noFill/>
                    <a:prstDash val="solid"/>
                    <a:miter/>
                  </a:ln>
                </p:spPr>
                <p:txBody>
                  <a:bodyPr rtlCol="0" anchor="ctr"/>
                  <a:lstStyle/>
                  <a:p>
                    <a:endParaRPr lang="en-US"/>
                  </a:p>
                </p:txBody>
              </p:sp>
              <p:sp>
                <p:nvSpPr>
                  <p:cNvPr id="1271" name="Freeform: Shape 912">
                    <a:extLst>
                      <a:ext uri="{FF2B5EF4-FFF2-40B4-BE49-F238E27FC236}">
                        <a16:creationId xmlns:a16="http://schemas.microsoft.com/office/drawing/2014/main" id="{FBE88421-3EBB-4BAC-C6D8-33C66B1F3C51}"/>
                      </a:ext>
                    </a:extLst>
                  </p:cNvPr>
                  <p:cNvSpPr/>
                  <p:nvPr/>
                </p:nvSpPr>
                <p:spPr>
                  <a:xfrm>
                    <a:off x="6181946" y="4527174"/>
                    <a:ext cx="181" cy="13624"/>
                  </a:xfrm>
                  <a:custGeom>
                    <a:avLst/>
                    <a:gdLst>
                      <a:gd name="connsiteX0" fmla="*/ 0 w 181"/>
                      <a:gd name="connsiteY0" fmla="*/ 0 h 13624"/>
                      <a:gd name="connsiteX1" fmla="*/ 0 w 181"/>
                      <a:gd name="connsiteY1" fmla="*/ 0 h 13624"/>
                      <a:gd name="connsiteX2" fmla="*/ 0 w 181"/>
                      <a:gd name="connsiteY2" fmla="*/ 0 h 13624"/>
                    </a:gdLst>
                    <a:ahLst/>
                    <a:cxnLst>
                      <a:cxn ang="0">
                        <a:pos x="connsiteX0" y="connsiteY0"/>
                      </a:cxn>
                      <a:cxn ang="0">
                        <a:pos x="connsiteX1" y="connsiteY1"/>
                      </a:cxn>
                      <a:cxn ang="0">
                        <a:pos x="connsiteX2" y="connsiteY2"/>
                      </a:cxn>
                    </a:cxnLst>
                    <a:rect l="l" t="t" r="r" b="b"/>
                    <a:pathLst>
                      <a:path w="181" h="13624">
                        <a:moveTo>
                          <a:pt x="0" y="0"/>
                        </a:moveTo>
                        <a:lnTo>
                          <a:pt x="0" y="0"/>
                        </a:lnTo>
                        <a:cubicBezTo>
                          <a:pt x="0" y="0"/>
                          <a:pt x="409" y="0"/>
                          <a:pt x="0" y="0"/>
                        </a:cubicBezTo>
                        <a:close/>
                      </a:path>
                    </a:pathLst>
                  </a:custGeom>
                  <a:solidFill>
                    <a:srgbClr val="1DADEB"/>
                  </a:solidFill>
                  <a:ln w="0" cap="flat">
                    <a:noFill/>
                    <a:prstDash val="solid"/>
                    <a:miter/>
                  </a:ln>
                </p:spPr>
                <p:txBody>
                  <a:bodyPr rtlCol="0" anchor="ctr"/>
                  <a:lstStyle/>
                  <a:p>
                    <a:endParaRPr lang="en-US"/>
                  </a:p>
                </p:txBody>
              </p:sp>
              <p:sp>
                <p:nvSpPr>
                  <p:cNvPr id="1272" name="Freeform: Shape 913">
                    <a:extLst>
                      <a:ext uri="{FF2B5EF4-FFF2-40B4-BE49-F238E27FC236}">
                        <a16:creationId xmlns:a16="http://schemas.microsoft.com/office/drawing/2014/main" id="{B8B2F652-1447-6CA4-0FB0-615D785C5229}"/>
                      </a:ext>
                    </a:extLst>
                  </p:cNvPr>
                  <p:cNvSpPr/>
                  <p:nvPr/>
                </p:nvSpPr>
                <p:spPr>
                  <a:xfrm>
                    <a:off x="7282539" y="3238562"/>
                    <a:ext cx="272" cy="272"/>
                  </a:xfrm>
                  <a:custGeom>
                    <a:avLst/>
                    <a:gdLst>
                      <a:gd name="connsiteX0" fmla="*/ 273 w 272"/>
                      <a:gd name="connsiteY0" fmla="*/ 0 h 272"/>
                      <a:gd name="connsiteX1" fmla="*/ 0 w 272"/>
                      <a:gd name="connsiteY1" fmla="*/ 273 h 272"/>
                      <a:gd name="connsiteX2" fmla="*/ 273 w 272"/>
                      <a:gd name="connsiteY2" fmla="*/ 0 h 272"/>
                    </a:gdLst>
                    <a:ahLst/>
                    <a:cxnLst>
                      <a:cxn ang="0">
                        <a:pos x="connsiteX0" y="connsiteY0"/>
                      </a:cxn>
                      <a:cxn ang="0">
                        <a:pos x="connsiteX1" y="connsiteY1"/>
                      </a:cxn>
                      <a:cxn ang="0">
                        <a:pos x="connsiteX2" y="connsiteY2"/>
                      </a:cxn>
                    </a:cxnLst>
                    <a:rect l="l" t="t" r="r" b="b"/>
                    <a:pathLst>
                      <a:path w="272" h="272">
                        <a:moveTo>
                          <a:pt x="273" y="0"/>
                        </a:moveTo>
                        <a:lnTo>
                          <a:pt x="0" y="273"/>
                        </a:lnTo>
                        <a:cubicBezTo>
                          <a:pt x="0" y="273"/>
                          <a:pt x="136" y="136"/>
                          <a:pt x="273" y="0"/>
                        </a:cubicBezTo>
                        <a:close/>
                      </a:path>
                    </a:pathLst>
                  </a:custGeom>
                  <a:solidFill>
                    <a:srgbClr val="1DADEB"/>
                  </a:solidFill>
                  <a:ln w="0" cap="flat">
                    <a:noFill/>
                    <a:prstDash val="solid"/>
                    <a:miter/>
                  </a:ln>
                </p:spPr>
                <p:txBody>
                  <a:bodyPr rtlCol="0" anchor="ctr"/>
                  <a:lstStyle/>
                  <a:p>
                    <a:endParaRPr lang="en-US"/>
                  </a:p>
                </p:txBody>
              </p:sp>
              <p:sp>
                <p:nvSpPr>
                  <p:cNvPr id="1273" name="Freeform: Shape 914">
                    <a:extLst>
                      <a:ext uri="{FF2B5EF4-FFF2-40B4-BE49-F238E27FC236}">
                        <a16:creationId xmlns:a16="http://schemas.microsoft.com/office/drawing/2014/main" id="{3981C603-255C-3351-3B46-D0C1D7230C66}"/>
                      </a:ext>
                    </a:extLst>
                  </p:cNvPr>
                  <p:cNvSpPr/>
                  <p:nvPr/>
                </p:nvSpPr>
                <p:spPr>
                  <a:xfrm>
                    <a:off x="7349344" y="3181421"/>
                    <a:ext cx="834" cy="3596"/>
                  </a:xfrm>
                  <a:custGeom>
                    <a:avLst/>
                    <a:gdLst>
                      <a:gd name="connsiteX0" fmla="*/ 774 w 834"/>
                      <a:gd name="connsiteY0" fmla="*/ 3597 h 3596"/>
                      <a:gd name="connsiteX1" fmla="*/ 774 w 834"/>
                      <a:gd name="connsiteY1" fmla="*/ 1961 h 3596"/>
                      <a:gd name="connsiteX2" fmla="*/ 774 w 834"/>
                      <a:gd name="connsiteY2" fmla="*/ 3597 h 3596"/>
                    </a:gdLst>
                    <a:ahLst/>
                    <a:cxnLst>
                      <a:cxn ang="0">
                        <a:pos x="connsiteX0" y="connsiteY0"/>
                      </a:cxn>
                      <a:cxn ang="0">
                        <a:pos x="connsiteX1" y="connsiteY1"/>
                      </a:cxn>
                      <a:cxn ang="0">
                        <a:pos x="connsiteX2" y="connsiteY2"/>
                      </a:cxn>
                    </a:cxnLst>
                    <a:rect l="l" t="t" r="r" b="b"/>
                    <a:pathLst>
                      <a:path w="834" h="3596">
                        <a:moveTo>
                          <a:pt x="774" y="3597"/>
                        </a:moveTo>
                        <a:cubicBezTo>
                          <a:pt x="774" y="3597"/>
                          <a:pt x="910" y="2915"/>
                          <a:pt x="774" y="1961"/>
                        </a:cubicBezTo>
                        <a:cubicBezTo>
                          <a:pt x="-452" y="-1717"/>
                          <a:pt x="-44" y="327"/>
                          <a:pt x="774" y="3597"/>
                        </a:cubicBezTo>
                        <a:close/>
                      </a:path>
                    </a:pathLst>
                  </a:custGeom>
                  <a:solidFill>
                    <a:srgbClr val="1DADEB"/>
                  </a:solidFill>
                  <a:ln w="0" cap="flat">
                    <a:noFill/>
                    <a:prstDash val="solid"/>
                    <a:miter/>
                  </a:ln>
                </p:spPr>
                <p:txBody>
                  <a:bodyPr rtlCol="0" anchor="ctr"/>
                  <a:lstStyle/>
                  <a:p>
                    <a:endParaRPr lang="en-US"/>
                  </a:p>
                </p:txBody>
              </p:sp>
              <p:sp>
                <p:nvSpPr>
                  <p:cNvPr id="1274" name="Freeform: Shape 915">
                    <a:extLst>
                      <a:ext uri="{FF2B5EF4-FFF2-40B4-BE49-F238E27FC236}">
                        <a16:creationId xmlns:a16="http://schemas.microsoft.com/office/drawing/2014/main" id="{15429275-A446-212F-B73D-9D4DDDDFCF8D}"/>
                      </a:ext>
                    </a:extLst>
                  </p:cNvPr>
                  <p:cNvSpPr/>
                  <p:nvPr/>
                </p:nvSpPr>
                <p:spPr>
                  <a:xfrm>
                    <a:off x="7282812" y="3238153"/>
                    <a:ext cx="272" cy="408"/>
                  </a:xfrm>
                  <a:custGeom>
                    <a:avLst/>
                    <a:gdLst>
                      <a:gd name="connsiteX0" fmla="*/ 272 w 272"/>
                      <a:gd name="connsiteY0" fmla="*/ 0 h 408"/>
                      <a:gd name="connsiteX1" fmla="*/ 0 w 272"/>
                      <a:gd name="connsiteY1" fmla="*/ 409 h 408"/>
                      <a:gd name="connsiteX2" fmla="*/ 272 w 272"/>
                      <a:gd name="connsiteY2" fmla="*/ 0 h 408"/>
                    </a:gdLst>
                    <a:ahLst/>
                    <a:cxnLst>
                      <a:cxn ang="0">
                        <a:pos x="connsiteX0" y="connsiteY0"/>
                      </a:cxn>
                      <a:cxn ang="0">
                        <a:pos x="connsiteX1" y="connsiteY1"/>
                      </a:cxn>
                      <a:cxn ang="0">
                        <a:pos x="connsiteX2" y="connsiteY2"/>
                      </a:cxn>
                    </a:cxnLst>
                    <a:rect l="l" t="t" r="r" b="b"/>
                    <a:pathLst>
                      <a:path w="272" h="408">
                        <a:moveTo>
                          <a:pt x="272" y="0"/>
                        </a:moveTo>
                        <a:cubicBezTo>
                          <a:pt x="272" y="0"/>
                          <a:pt x="136" y="273"/>
                          <a:pt x="0" y="409"/>
                        </a:cubicBezTo>
                        <a:cubicBezTo>
                          <a:pt x="0" y="409"/>
                          <a:pt x="136" y="136"/>
                          <a:pt x="272" y="0"/>
                        </a:cubicBezTo>
                        <a:close/>
                      </a:path>
                    </a:pathLst>
                  </a:custGeom>
                  <a:solidFill>
                    <a:srgbClr val="1DADEB"/>
                  </a:solidFill>
                  <a:ln w="0" cap="flat">
                    <a:noFill/>
                    <a:prstDash val="solid"/>
                    <a:miter/>
                  </a:ln>
                </p:spPr>
                <p:txBody>
                  <a:bodyPr rtlCol="0" anchor="ctr"/>
                  <a:lstStyle/>
                  <a:p>
                    <a:endParaRPr lang="en-US"/>
                  </a:p>
                </p:txBody>
              </p:sp>
              <p:sp>
                <p:nvSpPr>
                  <p:cNvPr id="1275" name="Freeform: Shape 916">
                    <a:extLst>
                      <a:ext uri="{FF2B5EF4-FFF2-40B4-BE49-F238E27FC236}">
                        <a16:creationId xmlns:a16="http://schemas.microsoft.com/office/drawing/2014/main" id="{31146F55-D7E8-8489-7FD5-116A1D82E046}"/>
                      </a:ext>
                    </a:extLst>
                  </p:cNvPr>
                  <p:cNvSpPr/>
                  <p:nvPr/>
                </p:nvSpPr>
                <p:spPr>
                  <a:xfrm>
                    <a:off x="7303658" y="3711869"/>
                    <a:ext cx="2315" cy="4234"/>
                  </a:xfrm>
                  <a:custGeom>
                    <a:avLst/>
                    <a:gdLst>
                      <a:gd name="connsiteX0" fmla="*/ 0 w 2315"/>
                      <a:gd name="connsiteY0" fmla="*/ 4234 h 4234"/>
                      <a:gd name="connsiteX1" fmla="*/ 2316 w 2315"/>
                      <a:gd name="connsiteY1" fmla="*/ 419 h 4234"/>
                      <a:gd name="connsiteX2" fmla="*/ 0 w 2315"/>
                      <a:gd name="connsiteY2" fmla="*/ 4234 h 4234"/>
                    </a:gdLst>
                    <a:ahLst/>
                    <a:cxnLst>
                      <a:cxn ang="0">
                        <a:pos x="connsiteX0" y="connsiteY0"/>
                      </a:cxn>
                      <a:cxn ang="0">
                        <a:pos x="connsiteX1" y="connsiteY1"/>
                      </a:cxn>
                      <a:cxn ang="0">
                        <a:pos x="connsiteX2" y="connsiteY2"/>
                      </a:cxn>
                    </a:cxnLst>
                    <a:rect l="l" t="t" r="r" b="b"/>
                    <a:pathLst>
                      <a:path w="2315" h="4234">
                        <a:moveTo>
                          <a:pt x="0" y="4234"/>
                        </a:moveTo>
                        <a:cubicBezTo>
                          <a:pt x="0" y="4234"/>
                          <a:pt x="1090" y="2736"/>
                          <a:pt x="2316" y="419"/>
                        </a:cubicBezTo>
                        <a:cubicBezTo>
                          <a:pt x="2316" y="-670"/>
                          <a:pt x="1635" y="283"/>
                          <a:pt x="0" y="4234"/>
                        </a:cubicBezTo>
                        <a:close/>
                      </a:path>
                    </a:pathLst>
                  </a:custGeom>
                  <a:solidFill>
                    <a:srgbClr val="1DADEB"/>
                  </a:solidFill>
                  <a:ln w="0" cap="flat">
                    <a:noFill/>
                    <a:prstDash val="solid"/>
                    <a:miter/>
                  </a:ln>
                </p:spPr>
                <p:txBody>
                  <a:bodyPr rtlCol="0" anchor="ctr"/>
                  <a:lstStyle/>
                  <a:p>
                    <a:endParaRPr lang="en-US"/>
                  </a:p>
                </p:txBody>
              </p:sp>
              <p:sp>
                <p:nvSpPr>
                  <p:cNvPr id="1276" name="Freeform: Shape 917">
                    <a:extLst>
                      <a:ext uri="{FF2B5EF4-FFF2-40B4-BE49-F238E27FC236}">
                        <a16:creationId xmlns:a16="http://schemas.microsoft.com/office/drawing/2014/main" id="{C6824A9F-8F18-6C57-9359-5FF881708A25}"/>
                      </a:ext>
                    </a:extLst>
                  </p:cNvPr>
                  <p:cNvSpPr/>
                  <p:nvPr/>
                </p:nvSpPr>
                <p:spPr>
                  <a:xfrm>
                    <a:off x="7328046" y="3613510"/>
                    <a:ext cx="681" cy="1771"/>
                  </a:xfrm>
                  <a:custGeom>
                    <a:avLst/>
                    <a:gdLst>
                      <a:gd name="connsiteX0" fmla="*/ 0 w 681"/>
                      <a:gd name="connsiteY0" fmla="*/ 1771 h 1771"/>
                      <a:gd name="connsiteX1" fmla="*/ 681 w 681"/>
                      <a:gd name="connsiteY1" fmla="*/ 0 h 1771"/>
                      <a:gd name="connsiteX2" fmla="*/ 0 w 681"/>
                      <a:gd name="connsiteY2" fmla="*/ 1771 h 1771"/>
                    </a:gdLst>
                    <a:ahLst/>
                    <a:cxnLst>
                      <a:cxn ang="0">
                        <a:pos x="connsiteX0" y="connsiteY0"/>
                      </a:cxn>
                      <a:cxn ang="0">
                        <a:pos x="connsiteX1" y="connsiteY1"/>
                      </a:cxn>
                      <a:cxn ang="0">
                        <a:pos x="connsiteX2" y="connsiteY2"/>
                      </a:cxn>
                    </a:cxnLst>
                    <a:rect l="l" t="t" r="r" b="b"/>
                    <a:pathLst>
                      <a:path w="681" h="1771">
                        <a:moveTo>
                          <a:pt x="0" y="1771"/>
                        </a:moveTo>
                        <a:cubicBezTo>
                          <a:pt x="0" y="1771"/>
                          <a:pt x="409" y="681"/>
                          <a:pt x="681" y="0"/>
                        </a:cubicBezTo>
                        <a:lnTo>
                          <a:pt x="0" y="1771"/>
                        </a:lnTo>
                        <a:close/>
                      </a:path>
                    </a:pathLst>
                  </a:custGeom>
                  <a:solidFill>
                    <a:srgbClr val="1DADEB"/>
                  </a:solidFill>
                  <a:ln w="0" cap="flat">
                    <a:noFill/>
                    <a:prstDash val="solid"/>
                    <a:miter/>
                  </a:ln>
                </p:spPr>
                <p:txBody>
                  <a:bodyPr rtlCol="0" anchor="ctr"/>
                  <a:lstStyle/>
                  <a:p>
                    <a:endParaRPr lang="en-US"/>
                  </a:p>
                </p:txBody>
              </p:sp>
              <p:sp>
                <p:nvSpPr>
                  <p:cNvPr id="1277" name="Freeform: Shape 918">
                    <a:extLst>
                      <a:ext uri="{FF2B5EF4-FFF2-40B4-BE49-F238E27FC236}">
                        <a16:creationId xmlns:a16="http://schemas.microsoft.com/office/drawing/2014/main" id="{ED2CFEF8-81BA-1DF8-1A7D-48BD3932F15B}"/>
                      </a:ext>
                    </a:extLst>
                  </p:cNvPr>
                  <p:cNvSpPr/>
                  <p:nvPr/>
                </p:nvSpPr>
                <p:spPr>
                  <a:xfrm>
                    <a:off x="6964406" y="4315585"/>
                    <a:ext cx="10082" cy="7902"/>
                  </a:xfrm>
                  <a:custGeom>
                    <a:avLst/>
                    <a:gdLst>
                      <a:gd name="connsiteX0" fmla="*/ 0 w 10082"/>
                      <a:gd name="connsiteY0" fmla="*/ 7902 h 7902"/>
                      <a:gd name="connsiteX1" fmla="*/ 10082 w 10082"/>
                      <a:gd name="connsiteY1" fmla="*/ 0 h 7902"/>
                      <a:gd name="connsiteX2" fmla="*/ 0 w 10082"/>
                      <a:gd name="connsiteY2" fmla="*/ 7902 h 7902"/>
                    </a:gdLst>
                    <a:ahLst/>
                    <a:cxnLst>
                      <a:cxn ang="0">
                        <a:pos x="connsiteX0" y="connsiteY0"/>
                      </a:cxn>
                      <a:cxn ang="0">
                        <a:pos x="connsiteX1" y="connsiteY1"/>
                      </a:cxn>
                      <a:cxn ang="0">
                        <a:pos x="connsiteX2" y="connsiteY2"/>
                      </a:cxn>
                    </a:cxnLst>
                    <a:rect l="l" t="t" r="r" b="b"/>
                    <a:pathLst>
                      <a:path w="10082" h="7902">
                        <a:moveTo>
                          <a:pt x="0" y="7902"/>
                        </a:moveTo>
                        <a:cubicBezTo>
                          <a:pt x="4360" y="4905"/>
                          <a:pt x="7630" y="2452"/>
                          <a:pt x="10082" y="0"/>
                        </a:cubicBezTo>
                        <a:cubicBezTo>
                          <a:pt x="6948" y="2452"/>
                          <a:pt x="3678" y="5041"/>
                          <a:pt x="0" y="7902"/>
                        </a:cubicBezTo>
                        <a:close/>
                      </a:path>
                    </a:pathLst>
                  </a:custGeom>
                  <a:solidFill>
                    <a:srgbClr val="1DADEB"/>
                  </a:solidFill>
                  <a:ln w="0" cap="flat">
                    <a:noFill/>
                    <a:prstDash val="solid"/>
                    <a:miter/>
                  </a:ln>
                </p:spPr>
                <p:txBody>
                  <a:bodyPr rtlCol="0" anchor="ctr"/>
                  <a:lstStyle/>
                  <a:p>
                    <a:endParaRPr lang="en-US"/>
                  </a:p>
                </p:txBody>
              </p:sp>
              <p:sp>
                <p:nvSpPr>
                  <p:cNvPr id="1278" name="Freeform: Shape 919">
                    <a:extLst>
                      <a:ext uri="{FF2B5EF4-FFF2-40B4-BE49-F238E27FC236}">
                        <a16:creationId xmlns:a16="http://schemas.microsoft.com/office/drawing/2014/main" id="{F8D1B371-B910-5129-7958-AEE5E0742E5C}"/>
                      </a:ext>
                    </a:extLst>
                  </p:cNvPr>
                  <p:cNvSpPr/>
                  <p:nvPr/>
                </p:nvSpPr>
                <p:spPr>
                  <a:xfrm>
                    <a:off x="7281177" y="3238698"/>
                    <a:ext cx="1362" cy="102"/>
                  </a:xfrm>
                  <a:custGeom>
                    <a:avLst/>
                    <a:gdLst>
                      <a:gd name="connsiteX0" fmla="*/ 1362 w 1362"/>
                      <a:gd name="connsiteY0" fmla="*/ 0 h 102"/>
                      <a:gd name="connsiteX1" fmla="*/ 0 w 1362"/>
                      <a:gd name="connsiteY1" fmla="*/ 0 h 102"/>
                      <a:gd name="connsiteX2" fmla="*/ 1362 w 1362"/>
                      <a:gd name="connsiteY2" fmla="*/ 0 h 102"/>
                    </a:gdLst>
                    <a:ahLst/>
                    <a:cxnLst>
                      <a:cxn ang="0">
                        <a:pos x="connsiteX0" y="connsiteY0"/>
                      </a:cxn>
                      <a:cxn ang="0">
                        <a:pos x="connsiteX1" y="connsiteY1"/>
                      </a:cxn>
                      <a:cxn ang="0">
                        <a:pos x="connsiteX2" y="connsiteY2"/>
                      </a:cxn>
                    </a:cxnLst>
                    <a:rect l="l" t="t" r="r" b="b"/>
                    <a:pathLst>
                      <a:path w="1362" h="102">
                        <a:moveTo>
                          <a:pt x="1362" y="0"/>
                        </a:moveTo>
                        <a:cubicBezTo>
                          <a:pt x="1362" y="0"/>
                          <a:pt x="545" y="0"/>
                          <a:pt x="0" y="0"/>
                        </a:cubicBezTo>
                        <a:cubicBezTo>
                          <a:pt x="681" y="136"/>
                          <a:pt x="1090" y="136"/>
                          <a:pt x="1362" y="0"/>
                        </a:cubicBezTo>
                        <a:close/>
                      </a:path>
                    </a:pathLst>
                  </a:custGeom>
                  <a:solidFill>
                    <a:srgbClr val="1DADEB"/>
                  </a:solidFill>
                  <a:ln w="0" cap="flat">
                    <a:noFill/>
                    <a:prstDash val="solid"/>
                    <a:miter/>
                  </a:ln>
                </p:spPr>
                <p:txBody>
                  <a:bodyPr rtlCol="0" anchor="ctr"/>
                  <a:lstStyle/>
                  <a:p>
                    <a:endParaRPr lang="en-US"/>
                  </a:p>
                </p:txBody>
              </p:sp>
              <p:sp>
                <p:nvSpPr>
                  <p:cNvPr id="1279" name="Freeform: Shape 920">
                    <a:extLst>
                      <a:ext uri="{FF2B5EF4-FFF2-40B4-BE49-F238E27FC236}">
                        <a16:creationId xmlns:a16="http://schemas.microsoft.com/office/drawing/2014/main" id="{1F64AB4C-969E-EFB8-CD94-68A65622CAF0}"/>
                      </a:ext>
                    </a:extLst>
                  </p:cNvPr>
                  <p:cNvSpPr/>
                  <p:nvPr/>
                </p:nvSpPr>
                <p:spPr>
                  <a:xfrm>
                    <a:off x="7271231" y="3869788"/>
                    <a:ext cx="953" cy="3133"/>
                  </a:xfrm>
                  <a:custGeom>
                    <a:avLst/>
                    <a:gdLst>
                      <a:gd name="connsiteX0" fmla="*/ 0 w 953"/>
                      <a:gd name="connsiteY0" fmla="*/ 3134 h 3133"/>
                      <a:gd name="connsiteX1" fmla="*/ 954 w 953"/>
                      <a:gd name="connsiteY1" fmla="*/ 0 h 3133"/>
                      <a:gd name="connsiteX2" fmla="*/ 0 w 953"/>
                      <a:gd name="connsiteY2" fmla="*/ 1635 h 3133"/>
                      <a:gd name="connsiteX3" fmla="*/ 0 w 953"/>
                      <a:gd name="connsiteY3" fmla="*/ 3134 h 3133"/>
                    </a:gdLst>
                    <a:ahLst/>
                    <a:cxnLst>
                      <a:cxn ang="0">
                        <a:pos x="connsiteX0" y="connsiteY0"/>
                      </a:cxn>
                      <a:cxn ang="0">
                        <a:pos x="connsiteX1" y="connsiteY1"/>
                      </a:cxn>
                      <a:cxn ang="0">
                        <a:pos x="connsiteX2" y="connsiteY2"/>
                      </a:cxn>
                      <a:cxn ang="0">
                        <a:pos x="connsiteX3" y="connsiteY3"/>
                      </a:cxn>
                    </a:cxnLst>
                    <a:rect l="l" t="t" r="r" b="b"/>
                    <a:pathLst>
                      <a:path w="953" h="3133">
                        <a:moveTo>
                          <a:pt x="0" y="3134"/>
                        </a:moveTo>
                        <a:cubicBezTo>
                          <a:pt x="272" y="2044"/>
                          <a:pt x="545" y="1090"/>
                          <a:pt x="954" y="0"/>
                        </a:cubicBezTo>
                        <a:lnTo>
                          <a:pt x="0" y="1635"/>
                        </a:lnTo>
                        <a:lnTo>
                          <a:pt x="0" y="3134"/>
                        </a:lnTo>
                        <a:close/>
                      </a:path>
                    </a:pathLst>
                  </a:custGeom>
                  <a:solidFill>
                    <a:srgbClr val="1DADEB"/>
                  </a:solidFill>
                  <a:ln w="0" cap="flat">
                    <a:noFill/>
                    <a:prstDash val="solid"/>
                    <a:miter/>
                  </a:ln>
                </p:spPr>
                <p:txBody>
                  <a:bodyPr rtlCol="0" anchor="ctr"/>
                  <a:lstStyle/>
                  <a:p>
                    <a:endParaRPr lang="en-US"/>
                  </a:p>
                </p:txBody>
              </p:sp>
              <p:sp>
                <p:nvSpPr>
                  <p:cNvPr id="1280" name="Freeform: Shape 921">
                    <a:extLst>
                      <a:ext uri="{FF2B5EF4-FFF2-40B4-BE49-F238E27FC236}">
                        <a16:creationId xmlns:a16="http://schemas.microsoft.com/office/drawing/2014/main" id="{0E1FB204-D8DE-66CB-8826-9494F4D98A43}"/>
                      </a:ext>
                    </a:extLst>
                  </p:cNvPr>
                  <p:cNvSpPr/>
                  <p:nvPr/>
                </p:nvSpPr>
                <p:spPr>
                  <a:xfrm>
                    <a:off x="7221444" y="3856709"/>
                    <a:ext cx="61367" cy="115536"/>
                  </a:xfrm>
                  <a:custGeom>
                    <a:avLst/>
                    <a:gdLst>
                      <a:gd name="connsiteX0" fmla="*/ 24173 w 61367"/>
                      <a:gd name="connsiteY0" fmla="*/ 64853 h 115536"/>
                      <a:gd name="connsiteX1" fmla="*/ 24718 w 61367"/>
                      <a:gd name="connsiteY1" fmla="*/ 60902 h 115536"/>
                      <a:gd name="connsiteX2" fmla="*/ 57 w 61367"/>
                      <a:gd name="connsiteY2" fmla="*/ 115536 h 115536"/>
                      <a:gd name="connsiteX3" fmla="*/ 21039 w 61367"/>
                      <a:gd name="connsiteY3" fmla="*/ 86652 h 115536"/>
                      <a:gd name="connsiteX4" fmla="*/ 40658 w 61367"/>
                      <a:gd name="connsiteY4" fmla="*/ 50002 h 115536"/>
                      <a:gd name="connsiteX5" fmla="*/ 41885 w 61367"/>
                      <a:gd name="connsiteY5" fmla="*/ 36514 h 115536"/>
                      <a:gd name="connsiteX6" fmla="*/ 49242 w 61367"/>
                      <a:gd name="connsiteY6" fmla="*/ 29701 h 115536"/>
                      <a:gd name="connsiteX7" fmla="*/ 61368 w 61367"/>
                      <a:gd name="connsiteY7" fmla="*/ 0 h 115536"/>
                      <a:gd name="connsiteX8" fmla="*/ 50059 w 61367"/>
                      <a:gd name="connsiteY8" fmla="*/ 25478 h 115536"/>
                      <a:gd name="connsiteX9" fmla="*/ 50059 w 61367"/>
                      <a:gd name="connsiteY9" fmla="*/ 16213 h 115536"/>
                      <a:gd name="connsiteX10" fmla="*/ 49242 w 61367"/>
                      <a:gd name="connsiteY10" fmla="*/ 18938 h 115536"/>
                      <a:gd name="connsiteX11" fmla="*/ 24445 w 61367"/>
                      <a:gd name="connsiteY11" fmla="*/ 64853 h 115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367" h="115536">
                        <a:moveTo>
                          <a:pt x="24173" y="64853"/>
                        </a:moveTo>
                        <a:cubicBezTo>
                          <a:pt x="24581" y="62945"/>
                          <a:pt x="24581" y="61992"/>
                          <a:pt x="24718" y="60902"/>
                        </a:cubicBezTo>
                        <a:cubicBezTo>
                          <a:pt x="17633" y="79159"/>
                          <a:pt x="-1169" y="109950"/>
                          <a:pt x="57" y="115536"/>
                        </a:cubicBezTo>
                        <a:cubicBezTo>
                          <a:pt x="3327" y="109814"/>
                          <a:pt x="21720" y="80385"/>
                          <a:pt x="21039" y="86652"/>
                        </a:cubicBezTo>
                        <a:cubicBezTo>
                          <a:pt x="26625" y="74118"/>
                          <a:pt x="38070" y="57087"/>
                          <a:pt x="40658" y="50002"/>
                        </a:cubicBezTo>
                        <a:cubicBezTo>
                          <a:pt x="28941" y="69349"/>
                          <a:pt x="36707" y="50819"/>
                          <a:pt x="41885" y="36514"/>
                        </a:cubicBezTo>
                        <a:cubicBezTo>
                          <a:pt x="48697" y="24388"/>
                          <a:pt x="43656" y="40192"/>
                          <a:pt x="49242" y="29701"/>
                        </a:cubicBezTo>
                        <a:cubicBezTo>
                          <a:pt x="53465" y="19892"/>
                          <a:pt x="57553" y="9946"/>
                          <a:pt x="61368" y="0"/>
                        </a:cubicBezTo>
                        <a:cubicBezTo>
                          <a:pt x="57825" y="8584"/>
                          <a:pt x="54010" y="17031"/>
                          <a:pt x="50059" y="25478"/>
                        </a:cubicBezTo>
                        <a:lnTo>
                          <a:pt x="50059" y="16213"/>
                        </a:lnTo>
                        <a:cubicBezTo>
                          <a:pt x="49650" y="17167"/>
                          <a:pt x="49515" y="17848"/>
                          <a:pt x="49242" y="18938"/>
                        </a:cubicBezTo>
                        <a:cubicBezTo>
                          <a:pt x="31394" y="62537"/>
                          <a:pt x="42975" y="20437"/>
                          <a:pt x="24445" y="64853"/>
                        </a:cubicBezTo>
                        <a:close/>
                      </a:path>
                    </a:pathLst>
                  </a:custGeom>
                  <a:solidFill>
                    <a:srgbClr val="1DADEB"/>
                  </a:solidFill>
                  <a:ln w="0" cap="flat">
                    <a:noFill/>
                    <a:prstDash val="solid"/>
                    <a:miter/>
                  </a:ln>
                </p:spPr>
                <p:txBody>
                  <a:bodyPr rtlCol="0" anchor="ctr"/>
                  <a:lstStyle/>
                  <a:p>
                    <a:endParaRPr lang="en-US"/>
                  </a:p>
                </p:txBody>
              </p:sp>
              <p:sp>
                <p:nvSpPr>
                  <p:cNvPr id="1281" name="Freeform: Shape 922">
                    <a:extLst>
                      <a:ext uri="{FF2B5EF4-FFF2-40B4-BE49-F238E27FC236}">
                        <a16:creationId xmlns:a16="http://schemas.microsoft.com/office/drawing/2014/main" id="{7451C5C7-3A09-5378-F042-0BF46FB699DC}"/>
                      </a:ext>
                    </a:extLst>
                  </p:cNvPr>
                  <p:cNvSpPr/>
                  <p:nvPr/>
                </p:nvSpPr>
                <p:spPr>
                  <a:xfrm>
                    <a:off x="7246162" y="3910526"/>
                    <a:ext cx="2452" cy="7085"/>
                  </a:xfrm>
                  <a:custGeom>
                    <a:avLst/>
                    <a:gdLst>
                      <a:gd name="connsiteX0" fmla="*/ 0 w 2452"/>
                      <a:gd name="connsiteY0" fmla="*/ 7085 h 7085"/>
                      <a:gd name="connsiteX1" fmla="*/ 2452 w 2452"/>
                      <a:gd name="connsiteY1" fmla="*/ 0 h 7085"/>
                      <a:gd name="connsiteX2" fmla="*/ 0 w 2452"/>
                      <a:gd name="connsiteY2" fmla="*/ 7085 h 7085"/>
                    </a:gdLst>
                    <a:ahLst/>
                    <a:cxnLst>
                      <a:cxn ang="0">
                        <a:pos x="connsiteX0" y="connsiteY0"/>
                      </a:cxn>
                      <a:cxn ang="0">
                        <a:pos x="connsiteX1" y="connsiteY1"/>
                      </a:cxn>
                      <a:cxn ang="0">
                        <a:pos x="connsiteX2" y="connsiteY2"/>
                      </a:cxn>
                    </a:cxnLst>
                    <a:rect l="l" t="t" r="r" b="b"/>
                    <a:pathLst>
                      <a:path w="2452" h="7085">
                        <a:moveTo>
                          <a:pt x="0" y="7085"/>
                        </a:moveTo>
                        <a:cubicBezTo>
                          <a:pt x="1090" y="4360"/>
                          <a:pt x="1907" y="1908"/>
                          <a:pt x="2452" y="0"/>
                        </a:cubicBezTo>
                        <a:cubicBezTo>
                          <a:pt x="545" y="3951"/>
                          <a:pt x="136" y="5723"/>
                          <a:pt x="0" y="7085"/>
                        </a:cubicBezTo>
                        <a:close/>
                      </a:path>
                    </a:pathLst>
                  </a:custGeom>
                  <a:solidFill>
                    <a:srgbClr val="1DADEB"/>
                  </a:solidFill>
                  <a:ln w="0" cap="flat">
                    <a:noFill/>
                    <a:prstDash val="solid"/>
                    <a:miter/>
                  </a:ln>
                </p:spPr>
                <p:txBody>
                  <a:bodyPr rtlCol="0" anchor="ctr"/>
                  <a:lstStyle/>
                  <a:p>
                    <a:endParaRPr lang="en-US"/>
                  </a:p>
                </p:txBody>
              </p:sp>
              <p:sp>
                <p:nvSpPr>
                  <p:cNvPr id="1282" name="Freeform: Shape 923">
                    <a:extLst>
                      <a:ext uri="{FF2B5EF4-FFF2-40B4-BE49-F238E27FC236}">
                        <a16:creationId xmlns:a16="http://schemas.microsoft.com/office/drawing/2014/main" id="{6F03512E-5C97-9077-3A8C-1D36E1E3DB7F}"/>
                      </a:ext>
                    </a:extLst>
                  </p:cNvPr>
                  <p:cNvSpPr/>
                  <p:nvPr/>
                </p:nvSpPr>
                <p:spPr>
                  <a:xfrm>
                    <a:off x="7135258" y="4075928"/>
                    <a:ext cx="4496" cy="6948"/>
                  </a:xfrm>
                  <a:custGeom>
                    <a:avLst/>
                    <a:gdLst>
                      <a:gd name="connsiteX0" fmla="*/ 4496 w 4496"/>
                      <a:gd name="connsiteY0" fmla="*/ 0 h 6948"/>
                      <a:gd name="connsiteX1" fmla="*/ 0 w 4496"/>
                      <a:gd name="connsiteY1" fmla="*/ 6949 h 6948"/>
                      <a:gd name="connsiteX2" fmla="*/ 4496 w 4496"/>
                      <a:gd name="connsiteY2" fmla="*/ 0 h 6948"/>
                    </a:gdLst>
                    <a:ahLst/>
                    <a:cxnLst>
                      <a:cxn ang="0">
                        <a:pos x="connsiteX0" y="connsiteY0"/>
                      </a:cxn>
                      <a:cxn ang="0">
                        <a:pos x="connsiteX1" y="connsiteY1"/>
                      </a:cxn>
                      <a:cxn ang="0">
                        <a:pos x="connsiteX2" y="connsiteY2"/>
                      </a:cxn>
                    </a:cxnLst>
                    <a:rect l="l" t="t" r="r" b="b"/>
                    <a:pathLst>
                      <a:path w="4496" h="6948">
                        <a:moveTo>
                          <a:pt x="4496" y="0"/>
                        </a:moveTo>
                        <a:cubicBezTo>
                          <a:pt x="3134" y="2044"/>
                          <a:pt x="1771" y="4224"/>
                          <a:pt x="0" y="6949"/>
                        </a:cubicBezTo>
                        <a:cubicBezTo>
                          <a:pt x="817" y="5586"/>
                          <a:pt x="2861" y="2589"/>
                          <a:pt x="4496" y="0"/>
                        </a:cubicBezTo>
                        <a:close/>
                      </a:path>
                    </a:pathLst>
                  </a:custGeom>
                  <a:solidFill>
                    <a:srgbClr val="1DADEB"/>
                  </a:solidFill>
                  <a:ln w="0" cap="flat">
                    <a:noFill/>
                    <a:prstDash val="solid"/>
                    <a:miter/>
                  </a:ln>
                </p:spPr>
                <p:txBody>
                  <a:bodyPr rtlCol="0" anchor="ctr"/>
                  <a:lstStyle/>
                  <a:p>
                    <a:endParaRPr lang="en-US"/>
                  </a:p>
                </p:txBody>
              </p:sp>
              <p:sp>
                <p:nvSpPr>
                  <p:cNvPr id="1283" name="Freeform: Shape 924">
                    <a:extLst>
                      <a:ext uri="{FF2B5EF4-FFF2-40B4-BE49-F238E27FC236}">
                        <a16:creationId xmlns:a16="http://schemas.microsoft.com/office/drawing/2014/main" id="{83E29551-2948-8F8F-57E9-81E6923007EC}"/>
                      </a:ext>
                    </a:extLst>
                  </p:cNvPr>
                  <p:cNvSpPr/>
                  <p:nvPr/>
                </p:nvSpPr>
                <p:spPr>
                  <a:xfrm>
                    <a:off x="7220548" y="3230659"/>
                    <a:ext cx="3268" cy="23979"/>
                  </a:xfrm>
                  <a:custGeom>
                    <a:avLst/>
                    <a:gdLst>
                      <a:gd name="connsiteX0" fmla="*/ 272 w 3268"/>
                      <a:gd name="connsiteY0" fmla="*/ 23979 h 23979"/>
                      <a:gd name="connsiteX1" fmla="*/ 2180 w 3268"/>
                      <a:gd name="connsiteY1" fmla="*/ 0 h 23979"/>
                      <a:gd name="connsiteX2" fmla="*/ 0 w 3268"/>
                      <a:gd name="connsiteY2" fmla="*/ 20982 h 23979"/>
                      <a:gd name="connsiteX3" fmla="*/ 272 w 3268"/>
                      <a:gd name="connsiteY3" fmla="*/ 23979 h 23979"/>
                    </a:gdLst>
                    <a:ahLst/>
                    <a:cxnLst>
                      <a:cxn ang="0">
                        <a:pos x="connsiteX0" y="connsiteY0"/>
                      </a:cxn>
                      <a:cxn ang="0">
                        <a:pos x="connsiteX1" y="connsiteY1"/>
                      </a:cxn>
                      <a:cxn ang="0">
                        <a:pos x="connsiteX2" y="connsiteY2"/>
                      </a:cxn>
                      <a:cxn ang="0">
                        <a:pos x="connsiteX3" y="connsiteY3"/>
                      </a:cxn>
                    </a:cxnLst>
                    <a:rect l="l" t="t" r="r" b="b"/>
                    <a:pathLst>
                      <a:path w="3268" h="23979">
                        <a:moveTo>
                          <a:pt x="272" y="23979"/>
                        </a:moveTo>
                        <a:cubicBezTo>
                          <a:pt x="1499" y="23162"/>
                          <a:pt x="5041" y="1771"/>
                          <a:pt x="2180" y="0"/>
                        </a:cubicBezTo>
                        <a:cubicBezTo>
                          <a:pt x="1499" y="6949"/>
                          <a:pt x="817" y="14033"/>
                          <a:pt x="0" y="20982"/>
                        </a:cubicBezTo>
                        <a:lnTo>
                          <a:pt x="272" y="23979"/>
                        </a:lnTo>
                        <a:close/>
                      </a:path>
                    </a:pathLst>
                  </a:custGeom>
                  <a:solidFill>
                    <a:srgbClr val="1DADEB"/>
                  </a:solidFill>
                  <a:ln w="0" cap="flat">
                    <a:noFill/>
                    <a:prstDash val="solid"/>
                    <a:miter/>
                  </a:ln>
                </p:spPr>
                <p:txBody>
                  <a:bodyPr rtlCol="0" anchor="ctr"/>
                  <a:lstStyle/>
                  <a:p>
                    <a:endParaRPr lang="en-US"/>
                  </a:p>
                </p:txBody>
              </p:sp>
              <p:sp>
                <p:nvSpPr>
                  <p:cNvPr id="1284" name="Freeform: Shape 925">
                    <a:extLst>
                      <a:ext uri="{FF2B5EF4-FFF2-40B4-BE49-F238E27FC236}">
                        <a16:creationId xmlns:a16="http://schemas.microsoft.com/office/drawing/2014/main" id="{7386E381-F911-9261-C6CE-032557F2B020}"/>
                      </a:ext>
                    </a:extLst>
                  </p:cNvPr>
                  <p:cNvSpPr/>
                  <p:nvPr/>
                </p:nvSpPr>
                <p:spPr>
                  <a:xfrm>
                    <a:off x="6744914" y="4405507"/>
                    <a:ext cx="9809" cy="5041"/>
                  </a:xfrm>
                  <a:custGeom>
                    <a:avLst/>
                    <a:gdLst>
                      <a:gd name="connsiteX0" fmla="*/ 0 w 9809"/>
                      <a:gd name="connsiteY0" fmla="*/ 5041 h 5041"/>
                      <a:gd name="connsiteX1" fmla="*/ 8447 w 9809"/>
                      <a:gd name="connsiteY1" fmla="*/ 1226 h 5041"/>
                      <a:gd name="connsiteX2" fmla="*/ 9810 w 9809"/>
                      <a:gd name="connsiteY2" fmla="*/ 0 h 5041"/>
                      <a:gd name="connsiteX3" fmla="*/ 0 w 9809"/>
                      <a:gd name="connsiteY3" fmla="*/ 5041 h 5041"/>
                    </a:gdLst>
                    <a:ahLst/>
                    <a:cxnLst>
                      <a:cxn ang="0">
                        <a:pos x="connsiteX0" y="connsiteY0"/>
                      </a:cxn>
                      <a:cxn ang="0">
                        <a:pos x="connsiteX1" y="connsiteY1"/>
                      </a:cxn>
                      <a:cxn ang="0">
                        <a:pos x="connsiteX2" y="connsiteY2"/>
                      </a:cxn>
                      <a:cxn ang="0">
                        <a:pos x="connsiteX3" y="connsiteY3"/>
                      </a:cxn>
                    </a:cxnLst>
                    <a:rect l="l" t="t" r="r" b="b"/>
                    <a:pathLst>
                      <a:path w="9809" h="5041">
                        <a:moveTo>
                          <a:pt x="0" y="5041"/>
                        </a:moveTo>
                        <a:lnTo>
                          <a:pt x="8447" y="1226"/>
                        </a:lnTo>
                        <a:cubicBezTo>
                          <a:pt x="8447" y="1226"/>
                          <a:pt x="9401" y="409"/>
                          <a:pt x="9810" y="0"/>
                        </a:cubicBezTo>
                        <a:cubicBezTo>
                          <a:pt x="7902" y="409"/>
                          <a:pt x="2589" y="3406"/>
                          <a:pt x="0" y="5041"/>
                        </a:cubicBezTo>
                        <a:close/>
                      </a:path>
                    </a:pathLst>
                  </a:custGeom>
                  <a:solidFill>
                    <a:srgbClr val="1DADEB"/>
                  </a:solidFill>
                  <a:ln w="0" cap="flat">
                    <a:noFill/>
                    <a:prstDash val="solid"/>
                    <a:miter/>
                  </a:ln>
                </p:spPr>
                <p:txBody>
                  <a:bodyPr rtlCol="0" anchor="ctr"/>
                  <a:lstStyle/>
                  <a:p>
                    <a:endParaRPr lang="en-US"/>
                  </a:p>
                </p:txBody>
              </p:sp>
              <p:sp>
                <p:nvSpPr>
                  <p:cNvPr id="1285" name="Freeform: Shape 926">
                    <a:extLst>
                      <a:ext uri="{FF2B5EF4-FFF2-40B4-BE49-F238E27FC236}">
                        <a16:creationId xmlns:a16="http://schemas.microsoft.com/office/drawing/2014/main" id="{000FE8DD-90C7-77BA-F411-7E5D7FECEC1D}"/>
                      </a:ext>
                    </a:extLst>
                  </p:cNvPr>
                  <p:cNvSpPr/>
                  <p:nvPr/>
                </p:nvSpPr>
                <p:spPr>
                  <a:xfrm>
                    <a:off x="7239622" y="3943361"/>
                    <a:ext cx="2725" cy="8174"/>
                  </a:xfrm>
                  <a:custGeom>
                    <a:avLst/>
                    <a:gdLst>
                      <a:gd name="connsiteX0" fmla="*/ 0 w 2725"/>
                      <a:gd name="connsiteY0" fmla="*/ 8175 h 8174"/>
                      <a:gd name="connsiteX1" fmla="*/ 2725 w 2725"/>
                      <a:gd name="connsiteY1" fmla="*/ 0 h 8174"/>
                      <a:gd name="connsiteX2" fmla="*/ 0 w 2725"/>
                      <a:gd name="connsiteY2" fmla="*/ 8175 h 8174"/>
                    </a:gdLst>
                    <a:ahLst/>
                    <a:cxnLst>
                      <a:cxn ang="0">
                        <a:pos x="connsiteX0" y="connsiteY0"/>
                      </a:cxn>
                      <a:cxn ang="0">
                        <a:pos x="connsiteX1" y="connsiteY1"/>
                      </a:cxn>
                      <a:cxn ang="0">
                        <a:pos x="connsiteX2" y="connsiteY2"/>
                      </a:cxn>
                    </a:cxnLst>
                    <a:rect l="l" t="t" r="r" b="b"/>
                    <a:pathLst>
                      <a:path w="2725" h="8174">
                        <a:moveTo>
                          <a:pt x="0" y="8175"/>
                        </a:moveTo>
                        <a:cubicBezTo>
                          <a:pt x="2044" y="3543"/>
                          <a:pt x="2589" y="1363"/>
                          <a:pt x="2725" y="0"/>
                        </a:cubicBezTo>
                        <a:cubicBezTo>
                          <a:pt x="1363" y="2997"/>
                          <a:pt x="273" y="5858"/>
                          <a:pt x="0" y="8175"/>
                        </a:cubicBezTo>
                        <a:close/>
                      </a:path>
                    </a:pathLst>
                  </a:custGeom>
                  <a:solidFill>
                    <a:srgbClr val="1DADEB"/>
                  </a:solidFill>
                  <a:ln w="0" cap="flat">
                    <a:noFill/>
                    <a:prstDash val="solid"/>
                    <a:miter/>
                  </a:ln>
                </p:spPr>
                <p:txBody>
                  <a:bodyPr rtlCol="0" anchor="ctr"/>
                  <a:lstStyle/>
                  <a:p>
                    <a:endParaRPr lang="en-US"/>
                  </a:p>
                </p:txBody>
              </p:sp>
              <p:sp>
                <p:nvSpPr>
                  <p:cNvPr id="1286" name="Freeform: Shape 927">
                    <a:extLst>
                      <a:ext uri="{FF2B5EF4-FFF2-40B4-BE49-F238E27FC236}">
                        <a16:creationId xmlns:a16="http://schemas.microsoft.com/office/drawing/2014/main" id="{9A80D700-EE4B-2137-F292-43F46BC75775}"/>
                      </a:ext>
                    </a:extLst>
                  </p:cNvPr>
                  <p:cNvSpPr/>
                  <p:nvPr/>
                </p:nvSpPr>
                <p:spPr>
                  <a:xfrm>
                    <a:off x="6710716" y="4405098"/>
                    <a:ext cx="29701" cy="11989"/>
                  </a:xfrm>
                  <a:custGeom>
                    <a:avLst/>
                    <a:gdLst>
                      <a:gd name="connsiteX0" fmla="*/ 29702 w 29701"/>
                      <a:gd name="connsiteY0" fmla="*/ 0 h 11989"/>
                      <a:gd name="connsiteX1" fmla="*/ 18938 w 29701"/>
                      <a:gd name="connsiteY1" fmla="*/ 1363 h 11989"/>
                      <a:gd name="connsiteX2" fmla="*/ 0 w 29701"/>
                      <a:gd name="connsiteY2" fmla="*/ 11990 h 11989"/>
                      <a:gd name="connsiteX3" fmla="*/ 29702 w 29701"/>
                      <a:gd name="connsiteY3" fmla="*/ 0 h 11989"/>
                    </a:gdLst>
                    <a:ahLst/>
                    <a:cxnLst>
                      <a:cxn ang="0">
                        <a:pos x="connsiteX0" y="connsiteY0"/>
                      </a:cxn>
                      <a:cxn ang="0">
                        <a:pos x="connsiteX1" y="connsiteY1"/>
                      </a:cxn>
                      <a:cxn ang="0">
                        <a:pos x="connsiteX2" y="connsiteY2"/>
                      </a:cxn>
                      <a:cxn ang="0">
                        <a:pos x="connsiteX3" y="connsiteY3"/>
                      </a:cxn>
                    </a:cxnLst>
                    <a:rect l="l" t="t" r="r" b="b"/>
                    <a:pathLst>
                      <a:path w="29701" h="11989">
                        <a:moveTo>
                          <a:pt x="29702" y="0"/>
                        </a:moveTo>
                        <a:cubicBezTo>
                          <a:pt x="25751" y="817"/>
                          <a:pt x="20028" y="2044"/>
                          <a:pt x="18938" y="1363"/>
                        </a:cubicBezTo>
                        <a:cubicBezTo>
                          <a:pt x="11717" y="4632"/>
                          <a:pt x="7221" y="8311"/>
                          <a:pt x="0" y="11990"/>
                        </a:cubicBezTo>
                        <a:cubicBezTo>
                          <a:pt x="8175" y="7902"/>
                          <a:pt x="17985" y="3951"/>
                          <a:pt x="29702" y="0"/>
                        </a:cubicBezTo>
                        <a:close/>
                      </a:path>
                    </a:pathLst>
                  </a:custGeom>
                  <a:solidFill>
                    <a:srgbClr val="1DADEB"/>
                  </a:solidFill>
                  <a:ln w="0" cap="flat">
                    <a:noFill/>
                    <a:prstDash val="solid"/>
                    <a:miter/>
                  </a:ln>
                </p:spPr>
                <p:txBody>
                  <a:bodyPr rtlCol="0" anchor="ctr"/>
                  <a:lstStyle/>
                  <a:p>
                    <a:endParaRPr lang="en-US"/>
                  </a:p>
                </p:txBody>
              </p:sp>
              <p:sp>
                <p:nvSpPr>
                  <p:cNvPr id="1287" name="Freeform: Shape 928">
                    <a:extLst>
                      <a:ext uri="{FF2B5EF4-FFF2-40B4-BE49-F238E27FC236}">
                        <a16:creationId xmlns:a16="http://schemas.microsoft.com/office/drawing/2014/main" id="{91B944AF-AF09-264F-C9D8-2DA347EA98FA}"/>
                      </a:ext>
                    </a:extLst>
                  </p:cNvPr>
                  <p:cNvSpPr/>
                  <p:nvPr/>
                </p:nvSpPr>
                <p:spPr>
                  <a:xfrm>
                    <a:off x="6710035" y="4417088"/>
                    <a:ext cx="545" cy="272"/>
                  </a:xfrm>
                  <a:custGeom>
                    <a:avLst/>
                    <a:gdLst>
                      <a:gd name="connsiteX0" fmla="*/ 0 w 545"/>
                      <a:gd name="connsiteY0" fmla="*/ 272 h 272"/>
                      <a:gd name="connsiteX1" fmla="*/ 545 w 545"/>
                      <a:gd name="connsiteY1" fmla="*/ 0 h 272"/>
                      <a:gd name="connsiteX2" fmla="*/ 0 w 545"/>
                      <a:gd name="connsiteY2" fmla="*/ 272 h 272"/>
                    </a:gdLst>
                    <a:ahLst/>
                    <a:cxnLst>
                      <a:cxn ang="0">
                        <a:pos x="connsiteX0" y="connsiteY0"/>
                      </a:cxn>
                      <a:cxn ang="0">
                        <a:pos x="connsiteX1" y="connsiteY1"/>
                      </a:cxn>
                      <a:cxn ang="0">
                        <a:pos x="connsiteX2" y="connsiteY2"/>
                      </a:cxn>
                    </a:cxnLst>
                    <a:rect l="l" t="t" r="r" b="b"/>
                    <a:pathLst>
                      <a:path w="545" h="272">
                        <a:moveTo>
                          <a:pt x="0" y="272"/>
                        </a:moveTo>
                        <a:lnTo>
                          <a:pt x="545" y="0"/>
                        </a:lnTo>
                        <a:lnTo>
                          <a:pt x="0" y="272"/>
                        </a:lnTo>
                        <a:close/>
                      </a:path>
                    </a:pathLst>
                  </a:custGeom>
                  <a:solidFill>
                    <a:srgbClr val="1DADEB"/>
                  </a:solidFill>
                  <a:ln w="0" cap="flat">
                    <a:noFill/>
                    <a:prstDash val="solid"/>
                    <a:miter/>
                  </a:ln>
                </p:spPr>
                <p:txBody>
                  <a:bodyPr rtlCol="0" anchor="ctr"/>
                  <a:lstStyle/>
                  <a:p>
                    <a:endParaRPr lang="en-US"/>
                  </a:p>
                </p:txBody>
              </p:sp>
              <p:sp>
                <p:nvSpPr>
                  <p:cNvPr id="1288" name="Freeform: Shape 929">
                    <a:extLst>
                      <a:ext uri="{FF2B5EF4-FFF2-40B4-BE49-F238E27FC236}">
                        <a16:creationId xmlns:a16="http://schemas.microsoft.com/office/drawing/2014/main" id="{626655B9-E901-5912-1C56-0D3693453974}"/>
                      </a:ext>
                    </a:extLst>
                  </p:cNvPr>
                  <p:cNvSpPr/>
                  <p:nvPr/>
                </p:nvSpPr>
                <p:spPr>
                  <a:xfrm>
                    <a:off x="5853594" y="2957759"/>
                    <a:ext cx="1549445" cy="1594893"/>
                  </a:xfrm>
                  <a:custGeom>
                    <a:avLst/>
                    <a:gdLst>
                      <a:gd name="connsiteX0" fmla="*/ 1365047 w 1549445"/>
                      <a:gd name="connsiteY0" fmla="*/ 311594 h 1594893"/>
                      <a:gd name="connsiteX1" fmla="*/ 1365047 w 1549445"/>
                      <a:gd name="connsiteY1" fmla="*/ 318951 h 1594893"/>
                      <a:gd name="connsiteX2" fmla="*/ 1364638 w 1549445"/>
                      <a:gd name="connsiteY2" fmla="*/ 315137 h 1594893"/>
                      <a:gd name="connsiteX3" fmla="*/ 1361913 w 1549445"/>
                      <a:gd name="connsiteY3" fmla="*/ 333939 h 1594893"/>
                      <a:gd name="connsiteX4" fmla="*/ 1361641 w 1549445"/>
                      <a:gd name="connsiteY4" fmla="*/ 341704 h 1594893"/>
                      <a:gd name="connsiteX5" fmla="*/ 1361231 w 1549445"/>
                      <a:gd name="connsiteY5" fmla="*/ 338843 h 1594893"/>
                      <a:gd name="connsiteX6" fmla="*/ 1360278 w 1549445"/>
                      <a:gd name="connsiteY6" fmla="*/ 344838 h 1594893"/>
                      <a:gd name="connsiteX7" fmla="*/ 1360823 w 1549445"/>
                      <a:gd name="connsiteY7" fmla="*/ 378491 h 1594893"/>
                      <a:gd name="connsiteX8" fmla="*/ 1359733 w 1549445"/>
                      <a:gd name="connsiteY8" fmla="*/ 408874 h 1594893"/>
                      <a:gd name="connsiteX9" fmla="*/ 1355101 w 1549445"/>
                      <a:gd name="connsiteY9" fmla="*/ 451791 h 1594893"/>
                      <a:gd name="connsiteX10" fmla="*/ 1356190 w 1549445"/>
                      <a:gd name="connsiteY10" fmla="*/ 431899 h 1594893"/>
                      <a:gd name="connsiteX11" fmla="*/ 1342021 w 1549445"/>
                      <a:gd name="connsiteY11" fmla="*/ 497161 h 1594893"/>
                      <a:gd name="connsiteX12" fmla="*/ 1345700 w 1549445"/>
                      <a:gd name="connsiteY12" fmla="*/ 476452 h 1594893"/>
                      <a:gd name="connsiteX13" fmla="*/ 1342566 w 1549445"/>
                      <a:gd name="connsiteY13" fmla="*/ 524138 h 1594893"/>
                      <a:gd name="connsiteX14" fmla="*/ 1343520 w 1549445"/>
                      <a:gd name="connsiteY14" fmla="*/ 493482 h 1594893"/>
                      <a:gd name="connsiteX15" fmla="*/ 1332075 w 1549445"/>
                      <a:gd name="connsiteY15" fmla="*/ 541713 h 1594893"/>
                      <a:gd name="connsiteX16" fmla="*/ 1324718 w 1549445"/>
                      <a:gd name="connsiteY16" fmla="*/ 575775 h 1594893"/>
                      <a:gd name="connsiteX17" fmla="*/ 1308096 w 1549445"/>
                      <a:gd name="connsiteY17" fmla="*/ 602751 h 1594893"/>
                      <a:gd name="connsiteX18" fmla="*/ 1314227 w 1549445"/>
                      <a:gd name="connsiteY18" fmla="*/ 604795 h 1594893"/>
                      <a:gd name="connsiteX19" fmla="*/ 1307551 w 1549445"/>
                      <a:gd name="connsiteY19" fmla="*/ 632317 h 1594893"/>
                      <a:gd name="connsiteX20" fmla="*/ 1307006 w 1549445"/>
                      <a:gd name="connsiteY20" fmla="*/ 629728 h 1594893"/>
                      <a:gd name="connsiteX21" fmla="*/ 1288340 w 1549445"/>
                      <a:gd name="connsiteY21" fmla="*/ 700031 h 1594893"/>
                      <a:gd name="connsiteX22" fmla="*/ 1265723 w 1549445"/>
                      <a:gd name="connsiteY22" fmla="*/ 755483 h 1594893"/>
                      <a:gd name="connsiteX23" fmla="*/ 1242426 w 1549445"/>
                      <a:gd name="connsiteY23" fmla="*/ 803169 h 1594893"/>
                      <a:gd name="connsiteX24" fmla="*/ 1221716 w 1549445"/>
                      <a:gd name="connsiteY24" fmla="*/ 824832 h 1594893"/>
                      <a:gd name="connsiteX25" fmla="*/ 1205639 w 1549445"/>
                      <a:gd name="connsiteY25" fmla="*/ 870610 h 1594893"/>
                      <a:gd name="connsiteX26" fmla="*/ 1222125 w 1549445"/>
                      <a:gd name="connsiteY26" fmla="*/ 832734 h 1594893"/>
                      <a:gd name="connsiteX27" fmla="*/ 1238066 w 1549445"/>
                      <a:gd name="connsiteY27" fmla="*/ 817338 h 1594893"/>
                      <a:gd name="connsiteX28" fmla="*/ 1191469 w 1549445"/>
                      <a:gd name="connsiteY28" fmla="*/ 893909 h 1594893"/>
                      <a:gd name="connsiteX29" fmla="*/ 1194330 w 1549445"/>
                      <a:gd name="connsiteY29" fmla="*/ 888459 h 1594893"/>
                      <a:gd name="connsiteX30" fmla="*/ 1144465 w 1549445"/>
                      <a:gd name="connsiteY30" fmla="*/ 950587 h 1594893"/>
                      <a:gd name="connsiteX31" fmla="*/ 1133156 w 1549445"/>
                      <a:gd name="connsiteY31" fmla="*/ 969797 h 1594893"/>
                      <a:gd name="connsiteX32" fmla="*/ 1133156 w 1549445"/>
                      <a:gd name="connsiteY32" fmla="*/ 967617 h 1594893"/>
                      <a:gd name="connsiteX33" fmla="*/ 1089966 w 1549445"/>
                      <a:gd name="connsiteY33" fmla="*/ 1017756 h 1594893"/>
                      <a:gd name="connsiteX34" fmla="*/ 1092010 w 1549445"/>
                      <a:gd name="connsiteY34" fmla="*/ 1013805 h 1594893"/>
                      <a:gd name="connsiteX35" fmla="*/ 1052499 w 1549445"/>
                      <a:gd name="connsiteY35" fmla="*/ 1062445 h 1594893"/>
                      <a:gd name="connsiteX36" fmla="*/ 1054678 w 1549445"/>
                      <a:gd name="connsiteY36" fmla="*/ 1052226 h 1594893"/>
                      <a:gd name="connsiteX37" fmla="*/ 982196 w 1549445"/>
                      <a:gd name="connsiteY37" fmla="*/ 1132339 h 1594893"/>
                      <a:gd name="connsiteX38" fmla="*/ 961623 w 1549445"/>
                      <a:gd name="connsiteY38" fmla="*/ 1148007 h 1594893"/>
                      <a:gd name="connsiteX39" fmla="*/ 979199 w 1549445"/>
                      <a:gd name="connsiteY39" fmla="*/ 1123619 h 1594893"/>
                      <a:gd name="connsiteX40" fmla="*/ 956718 w 1549445"/>
                      <a:gd name="connsiteY40" fmla="*/ 1145555 h 1594893"/>
                      <a:gd name="connsiteX41" fmla="*/ 968299 w 1549445"/>
                      <a:gd name="connsiteY41" fmla="*/ 1126616 h 1594893"/>
                      <a:gd name="connsiteX42" fmla="*/ 940096 w 1549445"/>
                      <a:gd name="connsiteY42" fmla="*/ 1152094 h 1594893"/>
                      <a:gd name="connsiteX43" fmla="*/ 926199 w 1549445"/>
                      <a:gd name="connsiteY43" fmla="*/ 1169807 h 1594893"/>
                      <a:gd name="connsiteX44" fmla="*/ 905626 w 1549445"/>
                      <a:gd name="connsiteY44" fmla="*/ 1181523 h 1594893"/>
                      <a:gd name="connsiteX45" fmla="*/ 866387 w 1549445"/>
                      <a:gd name="connsiteY45" fmla="*/ 1213541 h 1594893"/>
                      <a:gd name="connsiteX46" fmla="*/ 886142 w 1549445"/>
                      <a:gd name="connsiteY46" fmla="*/ 1202369 h 1594893"/>
                      <a:gd name="connsiteX47" fmla="*/ 859711 w 1549445"/>
                      <a:gd name="connsiteY47" fmla="*/ 1225258 h 1594893"/>
                      <a:gd name="connsiteX48" fmla="*/ 797038 w 1549445"/>
                      <a:gd name="connsiteY48" fmla="*/ 1257004 h 1594893"/>
                      <a:gd name="connsiteX49" fmla="*/ 640355 w 1549445"/>
                      <a:gd name="connsiteY49" fmla="*/ 1344065 h 1594893"/>
                      <a:gd name="connsiteX50" fmla="*/ 617193 w 1549445"/>
                      <a:gd name="connsiteY50" fmla="*/ 1348833 h 1594893"/>
                      <a:gd name="connsiteX51" fmla="*/ 509423 w 1549445"/>
                      <a:gd name="connsiteY51" fmla="*/ 1397201 h 1594893"/>
                      <a:gd name="connsiteX52" fmla="*/ 526862 w 1549445"/>
                      <a:gd name="connsiteY52" fmla="*/ 1388208 h 1594893"/>
                      <a:gd name="connsiteX53" fmla="*/ 484354 w 1549445"/>
                      <a:gd name="connsiteY53" fmla="*/ 1403332 h 1594893"/>
                      <a:gd name="connsiteX54" fmla="*/ 429311 w 1549445"/>
                      <a:gd name="connsiteY54" fmla="*/ 1420907 h 1594893"/>
                      <a:gd name="connsiteX55" fmla="*/ 439529 w 1549445"/>
                      <a:gd name="connsiteY55" fmla="*/ 1415321 h 1594893"/>
                      <a:gd name="connsiteX56" fmla="*/ 410509 w 1549445"/>
                      <a:gd name="connsiteY56" fmla="*/ 1428265 h 1594893"/>
                      <a:gd name="connsiteX57" fmla="*/ 415005 w 1549445"/>
                      <a:gd name="connsiteY57" fmla="*/ 1425131 h 1594893"/>
                      <a:gd name="connsiteX58" fmla="*/ 172760 w 1549445"/>
                      <a:gd name="connsiteY58" fmla="*/ 1494344 h 1594893"/>
                      <a:gd name="connsiteX59" fmla="*/ 206549 w 1549445"/>
                      <a:gd name="connsiteY59" fmla="*/ 1480583 h 1594893"/>
                      <a:gd name="connsiteX60" fmla="*/ 181752 w 1549445"/>
                      <a:gd name="connsiteY60" fmla="*/ 1486033 h 1594893"/>
                      <a:gd name="connsiteX61" fmla="*/ 138698 w 1549445"/>
                      <a:gd name="connsiteY61" fmla="*/ 1499249 h 1594893"/>
                      <a:gd name="connsiteX62" fmla="*/ 136382 w 1549445"/>
                      <a:gd name="connsiteY62" fmla="*/ 1496932 h 1594893"/>
                      <a:gd name="connsiteX63" fmla="*/ 0 w 1549445"/>
                      <a:gd name="connsiteY63" fmla="*/ 1528814 h 1594893"/>
                      <a:gd name="connsiteX64" fmla="*/ 71665 w 1549445"/>
                      <a:gd name="connsiteY64" fmla="*/ 1506606 h 1594893"/>
                      <a:gd name="connsiteX65" fmla="*/ 53000 w 1549445"/>
                      <a:gd name="connsiteY65" fmla="*/ 1507015 h 1594893"/>
                      <a:gd name="connsiteX66" fmla="*/ 84336 w 1549445"/>
                      <a:gd name="connsiteY66" fmla="*/ 1496932 h 1594893"/>
                      <a:gd name="connsiteX67" fmla="*/ 46187 w 1549445"/>
                      <a:gd name="connsiteY67" fmla="*/ 1504017 h 1594893"/>
                      <a:gd name="connsiteX68" fmla="*/ 59812 w 1549445"/>
                      <a:gd name="connsiteY68" fmla="*/ 1498976 h 1594893"/>
                      <a:gd name="connsiteX69" fmla="*/ 26432 w 1549445"/>
                      <a:gd name="connsiteY69" fmla="*/ 1507015 h 1594893"/>
                      <a:gd name="connsiteX70" fmla="*/ 170716 w 1549445"/>
                      <a:gd name="connsiteY70" fmla="*/ 1469820 h 1594893"/>
                      <a:gd name="connsiteX71" fmla="*/ 164994 w 1549445"/>
                      <a:gd name="connsiteY71" fmla="*/ 1473498 h 1594893"/>
                      <a:gd name="connsiteX72" fmla="*/ 209546 w 1549445"/>
                      <a:gd name="connsiteY72" fmla="*/ 1464233 h 1594893"/>
                      <a:gd name="connsiteX73" fmla="*/ 190063 w 1549445"/>
                      <a:gd name="connsiteY73" fmla="*/ 1466141 h 1594893"/>
                      <a:gd name="connsiteX74" fmla="*/ 206412 w 1549445"/>
                      <a:gd name="connsiteY74" fmla="*/ 1459601 h 1594893"/>
                      <a:gd name="connsiteX75" fmla="*/ 280121 w 1549445"/>
                      <a:gd name="connsiteY75" fmla="*/ 1446930 h 1594893"/>
                      <a:gd name="connsiteX76" fmla="*/ 324538 w 1549445"/>
                      <a:gd name="connsiteY76" fmla="*/ 1427720 h 1594893"/>
                      <a:gd name="connsiteX77" fmla="*/ 342113 w 1549445"/>
                      <a:gd name="connsiteY77" fmla="*/ 1426766 h 1594893"/>
                      <a:gd name="connsiteX78" fmla="*/ 449475 w 1549445"/>
                      <a:gd name="connsiteY78" fmla="*/ 1388890 h 1594893"/>
                      <a:gd name="connsiteX79" fmla="*/ 441981 w 1549445"/>
                      <a:gd name="connsiteY79" fmla="*/ 1391478 h 1594893"/>
                      <a:gd name="connsiteX80" fmla="*/ 450020 w 1549445"/>
                      <a:gd name="connsiteY80" fmla="*/ 1392568 h 1594893"/>
                      <a:gd name="connsiteX81" fmla="*/ 517325 w 1549445"/>
                      <a:gd name="connsiteY81" fmla="*/ 1369542 h 1594893"/>
                      <a:gd name="connsiteX82" fmla="*/ 627684 w 1549445"/>
                      <a:gd name="connsiteY82" fmla="*/ 1314499 h 1594893"/>
                      <a:gd name="connsiteX83" fmla="*/ 572233 w 1549445"/>
                      <a:gd name="connsiteY83" fmla="*/ 1346245 h 1594893"/>
                      <a:gd name="connsiteX84" fmla="*/ 603297 w 1549445"/>
                      <a:gd name="connsiteY84" fmla="*/ 1333301 h 1594893"/>
                      <a:gd name="connsiteX85" fmla="*/ 566782 w 1549445"/>
                      <a:gd name="connsiteY85" fmla="*/ 1353738 h 1594893"/>
                      <a:gd name="connsiteX86" fmla="*/ 626867 w 1549445"/>
                      <a:gd name="connsiteY86" fmla="*/ 1323083 h 1594893"/>
                      <a:gd name="connsiteX87" fmla="*/ 641036 w 1549445"/>
                      <a:gd name="connsiteY87" fmla="*/ 1319268 h 1594893"/>
                      <a:gd name="connsiteX88" fmla="*/ 642944 w 1549445"/>
                      <a:gd name="connsiteY88" fmla="*/ 1314772 h 1594893"/>
                      <a:gd name="connsiteX89" fmla="*/ 648394 w 1549445"/>
                      <a:gd name="connsiteY89" fmla="*/ 1313001 h 1594893"/>
                      <a:gd name="connsiteX90" fmla="*/ 692265 w 1549445"/>
                      <a:gd name="connsiteY90" fmla="*/ 1289703 h 1594893"/>
                      <a:gd name="connsiteX91" fmla="*/ 668831 w 1549445"/>
                      <a:gd name="connsiteY91" fmla="*/ 1296243 h 1594893"/>
                      <a:gd name="connsiteX92" fmla="*/ 652617 w 1549445"/>
                      <a:gd name="connsiteY92" fmla="*/ 1306461 h 1594893"/>
                      <a:gd name="connsiteX93" fmla="*/ 640083 w 1549445"/>
                      <a:gd name="connsiteY93" fmla="*/ 1308368 h 1594893"/>
                      <a:gd name="connsiteX94" fmla="*/ 705890 w 1549445"/>
                      <a:gd name="connsiteY94" fmla="*/ 1274716 h 1594893"/>
                      <a:gd name="connsiteX95" fmla="*/ 712157 w 1549445"/>
                      <a:gd name="connsiteY95" fmla="*/ 1274988 h 1594893"/>
                      <a:gd name="connsiteX96" fmla="*/ 770606 w 1549445"/>
                      <a:gd name="connsiteY96" fmla="*/ 1243106 h 1594893"/>
                      <a:gd name="connsiteX97" fmla="*/ 766927 w 1549445"/>
                      <a:gd name="connsiteY97" fmla="*/ 1247058 h 1594893"/>
                      <a:gd name="connsiteX98" fmla="*/ 803986 w 1549445"/>
                      <a:gd name="connsiteY98" fmla="*/ 1224714 h 1594893"/>
                      <a:gd name="connsiteX99" fmla="*/ 839547 w 1549445"/>
                      <a:gd name="connsiteY99" fmla="*/ 1204277 h 1594893"/>
                      <a:gd name="connsiteX100" fmla="*/ 899086 w 1549445"/>
                      <a:gd name="connsiteY100" fmla="*/ 1149778 h 1594893"/>
                      <a:gd name="connsiteX101" fmla="*/ 935191 w 1549445"/>
                      <a:gd name="connsiteY101" fmla="*/ 1121439 h 1594893"/>
                      <a:gd name="connsiteX102" fmla="*/ 978653 w 1549445"/>
                      <a:gd name="connsiteY102" fmla="*/ 1081655 h 1594893"/>
                      <a:gd name="connsiteX103" fmla="*/ 959306 w 1549445"/>
                      <a:gd name="connsiteY103" fmla="*/ 1104681 h 1594893"/>
                      <a:gd name="connsiteX104" fmla="*/ 989826 w 1549445"/>
                      <a:gd name="connsiteY104" fmla="*/ 1077432 h 1594893"/>
                      <a:gd name="connsiteX105" fmla="*/ 980016 w 1549445"/>
                      <a:gd name="connsiteY105" fmla="*/ 1092146 h 1594893"/>
                      <a:gd name="connsiteX106" fmla="*/ 1016257 w 1549445"/>
                      <a:gd name="connsiteY106" fmla="*/ 1054951 h 1594893"/>
                      <a:gd name="connsiteX107" fmla="*/ 997864 w 1549445"/>
                      <a:gd name="connsiteY107" fmla="*/ 1067213 h 1594893"/>
                      <a:gd name="connsiteX108" fmla="*/ 1059038 w 1549445"/>
                      <a:gd name="connsiteY108" fmla="*/ 997592 h 1594893"/>
                      <a:gd name="connsiteX109" fmla="*/ 1071300 w 1549445"/>
                      <a:gd name="connsiteY109" fmla="*/ 988327 h 1594893"/>
                      <a:gd name="connsiteX110" fmla="*/ 1075252 w 1549445"/>
                      <a:gd name="connsiteY110" fmla="*/ 979607 h 1594893"/>
                      <a:gd name="connsiteX111" fmla="*/ 1079067 w 1549445"/>
                      <a:gd name="connsiteY111" fmla="*/ 981378 h 1594893"/>
                      <a:gd name="connsiteX112" fmla="*/ 1095280 w 1549445"/>
                      <a:gd name="connsiteY112" fmla="*/ 959852 h 1594893"/>
                      <a:gd name="connsiteX113" fmla="*/ 1114082 w 1549445"/>
                      <a:gd name="connsiteY113" fmla="*/ 935327 h 1594893"/>
                      <a:gd name="connsiteX114" fmla="*/ 1137107 w 1549445"/>
                      <a:gd name="connsiteY114" fmla="*/ 896361 h 1594893"/>
                      <a:gd name="connsiteX115" fmla="*/ 1134927 w 1549445"/>
                      <a:gd name="connsiteY115" fmla="*/ 905626 h 1594893"/>
                      <a:gd name="connsiteX116" fmla="*/ 1138061 w 1549445"/>
                      <a:gd name="connsiteY116" fmla="*/ 907942 h 1594893"/>
                      <a:gd name="connsiteX117" fmla="*/ 1108768 w 1549445"/>
                      <a:gd name="connsiteY117" fmla="*/ 953720 h 1594893"/>
                      <a:gd name="connsiteX118" fmla="*/ 1123346 w 1549445"/>
                      <a:gd name="connsiteY118" fmla="*/ 939824 h 1594893"/>
                      <a:gd name="connsiteX119" fmla="*/ 1134382 w 1549445"/>
                      <a:gd name="connsiteY119" fmla="*/ 920613 h 1594893"/>
                      <a:gd name="connsiteX120" fmla="*/ 1131385 w 1549445"/>
                      <a:gd name="connsiteY120" fmla="*/ 924428 h 1594893"/>
                      <a:gd name="connsiteX121" fmla="*/ 1204004 w 1549445"/>
                      <a:gd name="connsiteY121" fmla="*/ 802352 h 1594893"/>
                      <a:gd name="connsiteX122" fmla="*/ 1242698 w 1549445"/>
                      <a:gd name="connsiteY122" fmla="*/ 694172 h 1594893"/>
                      <a:gd name="connsiteX123" fmla="*/ 1252644 w 1549445"/>
                      <a:gd name="connsiteY123" fmla="*/ 687769 h 1594893"/>
                      <a:gd name="connsiteX124" fmla="*/ 1265451 w 1549445"/>
                      <a:gd name="connsiteY124" fmla="*/ 645396 h 1594893"/>
                      <a:gd name="connsiteX125" fmla="*/ 1256595 w 1549445"/>
                      <a:gd name="connsiteY125" fmla="*/ 666787 h 1594893"/>
                      <a:gd name="connsiteX126" fmla="*/ 1271173 w 1549445"/>
                      <a:gd name="connsiteY126" fmla="*/ 622371 h 1594893"/>
                      <a:gd name="connsiteX127" fmla="*/ 1270764 w 1549445"/>
                      <a:gd name="connsiteY127" fmla="*/ 626458 h 1594893"/>
                      <a:gd name="connsiteX128" fmla="*/ 1275942 w 1549445"/>
                      <a:gd name="connsiteY128" fmla="*/ 598936 h 1594893"/>
                      <a:gd name="connsiteX129" fmla="*/ 1292155 w 1549445"/>
                      <a:gd name="connsiteY129" fmla="*/ 549343 h 1594893"/>
                      <a:gd name="connsiteX130" fmla="*/ 1292973 w 1549445"/>
                      <a:gd name="connsiteY130" fmla="*/ 526726 h 1594893"/>
                      <a:gd name="connsiteX131" fmla="*/ 1302101 w 1549445"/>
                      <a:gd name="connsiteY131" fmla="*/ 503428 h 1594893"/>
                      <a:gd name="connsiteX132" fmla="*/ 1307415 w 1549445"/>
                      <a:gd name="connsiteY132" fmla="*/ 450020 h 1594893"/>
                      <a:gd name="connsiteX133" fmla="*/ 1316271 w 1549445"/>
                      <a:gd name="connsiteY133" fmla="*/ 428629 h 1594893"/>
                      <a:gd name="connsiteX134" fmla="*/ 1321448 w 1549445"/>
                      <a:gd name="connsiteY134" fmla="*/ 373858 h 1594893"/>
                      <a:gd name="connsiteX135" fmla="*/ 1325399 w 1549445"/>
                      <a:gd name="connsiteY135" fmla="*/ 320723 h 1594893"/>
                      <a:gd name="connsiteX136" fmla="*/ 1328941 w 1549445"/>
                      <a:gd name="connsiteY136" fmla="*/ 318679 h 1594893"/>
                      <a:gd name="connsiteX137" fmla="*/ 1329214 w 1549445"/>
                      <a:gd name="connsiteY137" fmla="*/ 310777 h 1594893"/>
                      <a:gd name="connsiteX138" fmla="*/ 1329895 w 1549445"/>
                      <a:gd name="connsiteY138" fmla="*/ 299741 h 1594893"/>
                      <a:gd name="connsiteX139" fmla="*/ 1330849 w 1549445"/>
                      <a:gd name="connsiteY139" fmla="*/ 272219 h 1594893"/>
                      <a:gd name="connsiteX140" fmla="*/ 1330849 w 1549445"/>
                      <a:gd name="connsiteY140" fmla="*/ 272764 h 1594893"/>
                      <a:gd name="connsiteX141" fmla="*/ 1330849 w 1549445"/>
                      <a:gd name="connsiteY141" fmla="*/ 271947 h 1594893"/>
                      <a:gd name="connsiteX142" fmla="*/ 1330167 w 1549445"/>
                      <a:gd name="connsiteY142" fmla="*/ 258867 h 1594893"/>
                      <a:gd name="connsiteX143" fmla="*/ 1327579 w 1549445"/>
                      <a:gd name="connsiteY143" fmla="*/ 218130 h 1594893"/>
                      <a:gd name="connsiteX144" fmla="*/ 1326489 w 1549445"/>
                      <a:gd name="connsiteY144" fmla="*/ 191153 h 1594893"/>
                      <a:gd name="connsiteX145" fmla="*/ 1323900 w 1549445"/>
                      <a:gd name="connsiteY145" fmla="*/ 148644 h 1594893"/>
                      <a:gd name="connsiteX146" fmla="*/ 1322402 w 1549445"/>
                      <a:gd name="connsiteY146" fmla="*/ 179708 h 1594893"/>
                      <a:gd name="connsiteX147" fmla="*/ 1322402 w 1549445"/>
                      <a:gd name="connsiteY147" fmla="*/ 204777 h 1594893"/>
                      <a:gd name="connsiteX148" fmla="*/ 1322402 w 1549445"/>
                      <a:gd name="connsiteY148" fmla="*/ 225351 h 1594893"/>
                      <a:gd name="connsiteX149" fmla="*/ 1324854 w 1549445"/>
                      <a:gd name="connsiteY149" fmla="*/ 245788 h 1594893"/>
                      <a:gd name="connsiteX150" fmla="*/ 1321312 w 1549445"/>
                      <a:gd name="connsiteY150" fmla="*/ 306689 h 1594893"/>
                      <a:gd name="connsiteX151" fmla="*/ 1320085 w 1549445"/>
                      <a:gd name="connsiteY151" fmla="*/ 292792 h 1594893"/>
                      <a:gd name="connsiteX152" fmla="*/ 1319677 w 1549445"/>
                      <a:gd name="connsiteY152" fmla="*/ 271810 h 1594893"/>
                      <a:gd name="connsiteX153" fmla="*/ 1320222 w 1549445"/>
                      <a:gd name="connsiteY153" fmla="*/ 219083 h 1594893"/>
                      <a:gd name="connsiteX154" fmla="*/ 1320767 w 1549445"/>
                      <a:gd name="connsiteY154" fmla="*/ 189927 h 1594893"/>
                      <a:gd name="connsiteX155" fmla="*/ 1319677 w 1549445"/>
                      <a:gd name="connsiteY155" fmla="*/ 156955 h 1594893"/>
                      <a:gd name="connsiteX156" fmla="*/ 1316407 w 1549445"/>
                      <a:gd name="connsiteY156" fmla="*/ 93192 h 1594893"/>
                      <a:gd name="connsiteX157" fmla="*/ 1314499 w 1549445"/>
                      <a:gd name="connsiteY157" fmla="*/ 129433 h 1594893"/>
                      <a:gd name="connsiteX158" fmla="*/ 1314227 w 1549445"/>
                      <a:gd name="connsiteY158" fmla="*/ 154912 h 1594893"/>
                      <a:gd name="connsiteX159" fmla="*/ 1314227 w 1549445"/>
                      <a:gd name="connsiteY159" fmla="*/ 169081 h 1594893"/>
                      <a:gd name="connsiteX160" fmla="*/ 1313955 w 1549445"/>
                      <a:gd name="connsiteY160" fmla="*/ 183251 h 1594893"/>
                      <a:gd name="connsiteX161" fmla="*/ 1308913 w 1549445"/>
                      <a:gd name="connsiteY161" fmla="*/ 297970 h 1594893"/>
                      <a:gd name="connsiteX162" fmla="*/ 1312183 w 1549445"/>
                      <a:gd name="connsiteY162" fmla="*/ 265271 h 1594893"/>
                      <a:gd name="connsiteX163" fmla="*/ 1310684 w 1549445"/>
                      <a:gd name="connsiteY163" fmla="*/ 303964 h 1594893"/>
                      <a:gd name="connsiteX164" fmla="*/ 1315725 w 1549445"/>
                      <a:gd name="connsiteY164" fmla="*/ 268132 h 1594893"/>
                      <a:gd name="connsiteX165" fmla="*/ 1314499 w 1549445"/>
                      <a:gd name="connsiteY165" fmla="*/ 294155 h 1594893"/>
                      <a:gd name="connsiteX166" fmla="*/ 1314227 w 1549445"/>
                      <a:gd name="connsiteY166" fmla="*/ 300422 h 1594893"/>
                      <a:gd name="connsiteX167" fmla="*/ 1314227 w 1549445"/>
                      <a:gd name="connsiteY167" fmla="*/ 303556 h 1594893"/>
                      <a:gd name="connsiteX168" fmla="*/ 1313955 w 1549445"/>
                      <a:gd name="connsiteY168" fmla="*/ 305327 h 1594893"/>
                      <a:gd name="connsiteX169" fmla="*/ 1313409 w 1549445"/>
                      <a:gd name="connsiteY169" fmla="*/ 311867 h 1594893"/>
                      <a:gd name="connsiteX170" fmla="*/ 1311093 w 1549445"/>
                      <a:gd name="connsiteY170" fmla="*/ 337753 h 1594893"/>
                      <a:gd name="connsiteX171" fmla="*/ 1316543 w 1549445"/>
                      <a:gd name="connsiteY171" fmla="*/ 321404 h 1594893"/>
                      <a:gd name="connsiteX172" fmla="*/ 1314499 w 1549445"/>
                      <a:gd name="connsiteY172" fmla="*/ 362550 h 1594893"/>
                      <a:gd name="connsiteX173" fmla="*/ 1318042 w 1549445"/>
                      <a:gd name="connsiteY173" fmla="*/ 348653 h 1594893"/>
                      <a:gd name="connsiteX174" fmla="*/ 1310821 w 1549445"/>
                      <a:gd name="connsiteY174" fmla="*/ 386666 h 1594893"/>
                      <a:gd name="connsiteX175" fmla="*/ 1302918 w 1549445"/>
                      <a:gd name="connsiteY175" fmla="*/ 422090 h 1594893"/>
                      <a:gd name="connsiteX176" fmla="*/ 1300466 w 1549445"/>
                      <a:gd name="connsiteY176" fmla="*/ 465824 h 1594893"/>
                      <a:gd name="connsiteX177" fmla="*/ 1303463 w 1549445"/>
                      <a:gd name="connsiteY177" fmla="*/ 451655 h 1594893"/>
                      <a:gd name="connsiteX178" fmla="*/ 1301283 w 1549445"/>
                      <a:gd name="connsiteY178" fmla="*/ 482446 h 1594893"/>
                      <a:gd name="connsiteX179" fmla="*/ 1290112 w 1549445"/>
                      <a:gd name="connsiteY179" fmla="*/ 498523 h 1594893"/>
                      <a:gd name="connsiteX180" fmla="*/ 1279212 w 1549445"/>
                      <a:gd name="connsiteY180" fmla="*/ 567600 h 1594893"/>
                      <a:gd name="connsiteX181" fmla="*/ 1287523 w 1549445"/>
                      <a:gd name="connsiteY181" fmla="*/ 507788 h 1594893"/>
                      <a:gd name="connsiteX182" fmla="*/ 1282481 w 1549445"/>
                      <a:gd name="connsiteY182" fmla="*/ 522230 h 1594893"/>
                      <a:gd name="connsiteX183" fmla="*/ 1287114 w 1549445"/>
                      <a:gd name="connsiteY183" fmla="*/ 496071 h 1594893"/>
                      <a:gd name="connsiteX184" fmla="*/ 1293381 w 1549445"/>
                      <a:gd name="connsiteY184" fmla="*/ 463236 h 1594893"/>
                      <a:gd name="connsiteX185" fmla="*/ 1302237 w 1549445"/>
                      <a:gd name="connsiteY185" fmla="*/ 437894 h 1594893"/>
                      <a:gd name="connsiteX186" fmla="*/ 1298150 w 1549445"/>
                      <a:gd name="connsiteY186" fmla="*/ 431490 h 1594893"/>
                      <a:gd name="connsiteX187" fmla="*/ 1288476 w 1549445"/>
                      <a:gd name="connsiteY187" fmla="*/ 479585 h 1594893"/>
                      <a:gd name="connsiteX188" fmla="*/ 1293245 w 1549445"/>
                      <a:gd name="connsiteY188" fmla="*/ 427539 h 1594893"/>
                      <a:gd name="connsiteX189" fmla="*/ 1295970 w 1549445"/>
                      <a:gd name="connsiteY189" fmla="*/ 380807 h 1594893"/>
                      <a:gd name="connsiteX190" fmla="*/ 1303463 w 1549445"/>
                      <a:gd name="connsiteY190" fmla="*/ 371134 h 1594893"/>
                      <a:gd name="connsiteX191" fmla="*/ 1305643 w 1549445"/>
                      <a:gd name="connsiteY191" fmla="*/ 330260 h 1594893"/>
                      <a:gd name="connsiteX192" fmla="*/ 1300330 w 1549445"/>
                      <a:gd name="connsiteY192" fmla="*/ 337753 h 1594893"/>
                      <a:gd name="connsiteX193" fmla="*/ 1306052 w 1549445"/>
                      <a:gd name="connsiteY193" fmla="*/ 304237 h 1594893"/>
                      <a:gd name="connsiteX194" fmla="*/ 1307006 w 1549445"/>
                      <a:gd name="connsiteY194" fmla="*/ 297970 h 1594893"/>
                      <a:gd name="connsiteX195" fmla="*/ 1307823 w 1549445"/>
                      <a:gd name="connsiteY195" fmla="*/ 290204 h 1594893"/>
                      <a:gd name="connsiteX196" fmla="*/ 1309186 w 1549445"/>
                      <a:gd name="connsiteY196" fmla="*/ 273582 h 1594893"/>
                      <a:gd name="connsiteX197" fmla="*/ 1309595 w 1549445"/>
                      <a:gd name="connsiteY197" fmla="*/ 231209 h 1594893"/>
                      <a:gd name="connsiteX198" fmla="*/ 1306324 w 1549445"/>
                      <a:gd name="connsiteY198" fmla="*/ 276715 h 1594893"/>
                      <a:gd name="connsiteX199" fmla="*/ 1311911 w 1549445"/>
                      <a:gd name="connsiteY199" fmla="*/ 172215 h 1594893"/>
                      <a:gd name="connsiteX200" fmla="*/ 1315862 w 1549445"/>
                      <a:gd name="connsiteY200" fmla="*/ 76434 h 1594893"/>
                      <a:gd name="connsiteX201" fmla="*/ 1312592 w 1549445"/>
                      <a:gd name="connsiteY201" fmla="*/ 61174 h 1594893"/>
                      <a:gd name="connsiteX202" fmla="*/ 1316271 w 1549445"/>
                      <a:gd name="connsiteY202" fmla="*/ 45097 h 1594893"/>
                      <a:gd name="connsiteX203" fmla="*/ 1319132 w 1549445"/>
                      <a:gd name="connsiteY203" fmla="*/ 53545 h 1594893"/>
                      <a:gd name="connsiteX204" fmla="*/ 1316543 w 1549445"/>
                      <a:gd name="connsiteY204" fmla="*/ 65943 h 1594893"/>
                      <a:gd name="connsiteX205" fmla="*/ 1322402 w 1549445"/>
                      <a:gd name="connsiteY205" fmla="*/ 60629 h 1594893"/>
                      <a:gd name="connsiteX206" fmla="*/ 1325808 w 1549445"/>
                      <a:gd name="connsiteY206" fmla="*/ 54771 h 1594893"/>
                      <a:gd name="connsiteX207" fmla="*/ 1331666 w 1549445"/>
                      <a:gd name="connsiteY207" fmla="*/ 42236 h 1594893"/>
                      <a:gd name="connsiteX208" fmla="*/ 1328124 w 1549445"/>
                      <a:gd name="connsiteY208" fmla="*/ 38149 h 1594893"/>
                      <a:gd name="connsiteX209" fmla="*/ 1334664 w 1549445"/>
                      <a:gd name="connsiteY209" fmla="*/ 24933 h 1594893"/>
                      <a:gd name="connsiteX210" fmla="*/ 1331394 w 1549445"/>
                      <a:gd name="connsiteY210" fmla="*/ 36650 h 1594893"/>
                      <a:gd name="connsiteX211" fmla="*/ 1343520 w 1549445"/>
                      <a:gd name="connsiteY211" fmla="*/ 25342 h 1594893"/>
                      <a:gd name="connsiteX212" fmla="*/ 1339568 w 1549445"/>
                      <a:gd name="connsiteY212" fmla="*/ 41691 h 1594893"/>
                      <a:gd name="connsiteX213" fmla="*/ 1330304 w 1549445"/>
                      <a:gd name="connsiteY213" fmla="*/ 65807 h 1594893"/>
                      <a:gd name="connsiteX214" fmla="*/ 1335209 w 1549445"/>
                      <a:gd name="connsiteY214" fmla="*/ 59403 h 1594893"/>
                      <a:gd name="connsiteX215" fmla="*/ 1327579 w 1549445"/>
                      <a:gd name="connsiteY215" fmla="*/ 74390 h 1594893"/>
                      <a:gd name="connsiteX216" fmla="*/ 1336162 w 1549445"/>
                      <a:gd name="connsiteY216" fmla="*/ 85017 h 1594893"/>
                      <a:gd name="connsiteX217" fmla="*/ 1335073 w 1549445"/>
                      <a:gd name="connsiteY217" fmla="*/ 82974 h 1594893"/>
                      <a:gd name="connsiteX218" fmla="*/ 1330849 w 1549445"/>
                      <a:gd name="connsiteY218" fmla="*/ 98369 h 1594893"/>
                      <a:gd name="connsiteX219" fmla="*/ 1335754 w 1549445"/>
                      <a:gd name="connsiteY219" fmla="*/ 101776 h 1594893"/>
                      <a:gd name="connsiteX220" fmla="*/ 1341476 w 1549445"/>
                      <a:gd name="connsiteY220" fmla="*/ 92647 h 1594893"/>
                      <a:gd name="connsiteX221" fmla="*/ 1344746 w 1549445"/>
                      <a:gd name="connsiteY221" fmla="*/ 79295 h 1594893"/>
                      <a:gd name="connsiteX222" fmla="*/ 1349106 w 1549445"/>
                      <a:gd name="connsiteY222" fmla="*/ 46051 h 1594893"/>
                      <a:gd name="connsiteX223" fmla="*/ 1350741 w 1549445"/>
                      <a:gd name="connsiteY223" fmla="*/ 27658 h 1594893"/>
                      <a:gd name="connsiteX224" fmla="*/ 1355237 w 1549445"/>
                      <a:gd name="connsiteY224" fmla="*/ 16622 h 1594893"/>
                      <a:gd name="connsiteX225" fmla="*/ 1355782 w 1549445"/>
                      <a:gd name="connsiteY225" fmla="*/ 15668 h 1594893"/>
                      <a:gd name="connsiteX226" fmla="*/ 1355782 w 1549445"/>
                      <a:gd name="connsiteY226" fmla="*/ 15396 h 1594893"/>
                      <a:gd name="connsiteX227" fmla="*/ 1355918 w 1549445"/>
                      <a:gd name="connsiteY227" fmla="*/ 15396 h 1594893"/>
                      <a:gd name="connsiteX228" fmla="*/ 1355918 w 1549445"/>
                      <a:gd name="connsiteY228" fmla="*/ 15396 h 1594893"/>
                      <a:gd name="connsiteX229" fmla="*/ 1355918 w 1549445"/>
                      <a:gd name="connsiteY229" fmla="*/ 15396 h 1594893"/>
                      <a:gd name="connsiteX230" fmla="*/ 1355918 w 1549445"/>
                      <a:gd name="connsiteY230" fmla="*/ 15396 h 1594893"/>
                      <a:gd name="connsiteX231" fmla="*/ 1352921 w 1549445"/>
                      <a:gd name="connsiteY231" fmla="*/ 681 h 1594893"/>
                      <a:gd name="connsiteX232" fmla="*/ 1352921 w 1549445"/>
                      <a:gd name="connsiteY232" fmla="*/ 681 h 1594893"/>
                      <a:gd name="connsiteX233" fmla="*/ 1353193 w 1549445"/>
                      <a:gd name="connsiteY233" fmla="*/ 681 h 1594893"/>
                      <a:gd name="connsiteX234" fmla="*/ 1354964 w 1549445"/>
                      <a:gd name="connsiteY234" fmla="*/ 409 h 1594893"/>
                      <a:gd name="connsiteX235" fmla="*/ 1356736 w 1549445"/>
                      <a:gd name="connsiteY235" fmla="*/ 136 h 1594893"/>
                      <a:gd name="connsiteX236" fmla="*/ 1357553 w 1549445"/>
                      <a:gd name="connsiteY236" fmla="*/ 409 h 1594893"/>
                      <a:gd name="connsiteX237" fmla="*/ 1359188 w 1549445"/>
                      <a:gd name="connsiteY237" fmla="*/ 1090 h 1594893"/>
                      <a:gd name="connsiteX238" fmla="*/ 1366000 w 1549445"/>
                      <a:gd name="connsiteY238" fmla="*/ 4224 h 1594893"/>
                      <a:gd name="connsiteX239" fmla="*/ 1367908 w 1549445"/>
                      <a:gd name="connsiteY239" fmla="*/ 0 h 1594893"/>
                      <a:gd name="connsiteX240" fmla="*/ 1382895 w 1549445"/>
                      <a:gd name="connsiteY240" fmla="*/ 6676 h 1594893"/>
                      <a:gd name="connsiteX241" fmla="*/ 1384257 w 1549445"/>
                      <a:gd name="connsiteY241" fmla="*/ 15260 h 1594893"/>
                      <a:gd name="connsiteX242" fmla="*/ 1379352 w 1549445"/>
                      <a:gd name="connsiteY242" fmla="*/ 10491 h 1594893"/>
                      <a:gd name="connsiteX243" fmla="*/ 1377990 w 1549445"/>
                      <a:gd name="connsiteY243" fmla="*/ 11581 h 1594893"/>
                      <a:gd name="connsiteX244" fmla="*/ 1377581 w 1549445"/>
                      <a:gd name="connsiteY244" fmla="*/ 12262 h 1594893"/>
                      <a:gd name="connsiteX245" fmla="*/ 1400062 w 1549445"/>
                      <a:gd name="connsiteY245" fmla="*/ 30247 h 1594893"/>
                      <a:gd name="connsiteX246" fmla="*/ 1390116 w 1549445"/>
                      <a:gd name="connsiteY246" fmla="*/ 23707 h 1594893"/>
                      <a:gd name="connsiteX247" fmla="*/ 1390797 w 1549445"/>
                      <a:gd name="connsiteY247" fmla="*/ 29157 h 1594893"/>
                      <a:gd name="connsiteX248" fmla="*/ 1396519 w 1549445"/>
                      <a:gd name="connsiteY248" fmla="*/ 48367 h 1594893"/>
                      <a:gd name="connsiteX249" fmla="*/ 1399381 w 1549445"/>
                      <a:gd name="connsiteY249" fmla="*/ 51910 h 1594893"/>
                      <a:gd name="connsiteX250" fmla="*/ 1402242 w 1549445"/>
                      <a:gd name="connsiteY250" fmla="*/ 56542 h 1594893"/>
                      <a:gd name="connsiteX251" fmla="*/ 1407828 w 1549445"/>
                      <a:gd name="connsiteY251" fmla="*/ 65807 h 1594893"/>
                      <a:gd name="connsiteX252" fmla="*/ 1419272 w 1549445"/>
                      <a:gd name="connsiteY252" fmla="*/ 84336 h 1594893"/>
                      <a:gd name="connsiteX253" fmla="*/ 1424313 w 1549445"/>
                      <a:gd name="connsiteY253" fmla="*/ 85017 h 1594893"/>
                      <a:gd name="connsiteX254" fmla="*/ 1450745 w 1549445"/>
                      <a:gd name="connsiteY254" fmla="*/ 142513 h 1594893"/>
                      <a:gd name="connsiteX255" fmla="*/ 1449928 w 1549445"/>
                      <a:gd name="connsiteY255" fmla="*/ 142513 h 1594893"/>
                      <a:gd name="connsiteX256" fmla="*/ 1462871 w 1549445"/>
                      <a:gd name="connsiteY256" fmla="*/ 177120 h 1594893"/>
                      <a:gd name="connsiteX257" fmla="*/ 1477585 w 1549445"/>
                      <a:gd name="connsiteY257" fmla="*/ 214315 h 1594893"/>
                      <a:gd name="connsiteX258" fmla="*/ 1499249 w 1549445"/>
                      <a:gd name="connsiteY258" fmla="*/ 253417 h 1594893"/>
                      <a:gd name="connsiteX259" fmla="*/ 1496387 w 1549445"/>
                      <a:gd name="connsiteY259" fmla="*/ 227258 h 1594893"/>
                      <a:gd name="connsiteX260" fmla="*/ 1500883 w 1549445"/>
                      <a:gd name="connsiteY260" fmla="*/ 242109 h 1594893"/>
                      <a:gd name="connsiteX261" fmla="*/ 1499657 w 1549445"/>
                      <a:gd name="connsiteY261" fmla="*/ 229574 h 1594893"/>
                      <a:gd name="connsiteX262" fmla="*/ 1473226 w 1549445"/>
                      <a:gd name="connsiteY262" fmla="*/ 160498 h 1594893"/>
                      <a:gd name="connsiteX263" fmla="*/ 1461781 w 1549445"/>
                      <a:gd name="connsiteY263" fmla="*/ 135428 h 1594893"/>
                      <a:gd name="connsiteX264" fmla="*/ 1453061 w 1549445"/>
                      <a:gd name="connsiteY264" fmla="*/ 122894 h 1594893"/>
                      <a:gd name="connsiteX265" fmla="*/ 1468866 w 1549445"/>
                      <a:gd name="connsiteY265" fmla="*/ 159816 h 1594893"/>
                      <a:gd name="connsiteX266" fmla="*/ 1432216 w 1549445"/>
                      <a:gd name="connsiteY266" fmla="*/ 83246 h 1594893"/>
                      <a:gd name="connsiteX267" fmla="*/ 1427447 w 1549445"/>
                      <a:gd name="connsiteY267" fmla="*/ 67305 h 1594893"/>
                      <a:gd name="connsiteX268" fmla="*/ 1411506 w 1549445"/>
                      <a:gd name="connsiteY268" fmla="*/ 44280 h 1594893"/>
                      <a:gd name="connsiteX269" fmla="*/ 1417365 w 1549445"/>
                      <a:gd name="connsiteY269" fmla="*/ 48095 h 1594893"/>
                      <a:gd name="connsiteX270" fmla="*/ 1421861 w 1549445"/>
                      <a:gd name="connsiteY270" fmla="*/ 52455 h 1594893"/>
                      <a:gd name="connsiteX271" fmla="*/ 1425812 w 1549445"/>
                      <a:gd name="connsiteY271" fmla="*/ 57768 h 1594893"/>
                      <a:gd name="connsiteX272" fmla="*/ 1428401 w 1549445"/>
                      <a:gd name="connsiteY272" fmla="*/ 61447 h 1594893"/>
                      <a:gd name="connsiteX273" fmla="*/ 1431398 w 1549445"/>
                      <a:gd name="connsiteY273" fmla="*/ 67169 h 1594893"/>
                      <a:gd name="connsiteX274" fmla="*/ 1427719 w 1549445"/>
                      <a:gd name="connsiteY274" fmla="*/ 57768 h 1594893"/>
                      <a:gd name="connsiteX275" fmla="*/ 1420771 w 1549445"/>
                      <a:gd name="connsiteY275" fmla="*/ 47141 h 1594893"/>
                      <a:gd name="connsiteX276" fmla="*/ 1403876 w 1549445"/>
                      <a:gd name="connsiteY276" fmla="*/ 20982 h 1594893"/>
                      <a:gd name="connsiteX277" fmla="*/ 1398972 w 1549445"/>
                      <a:gd name="connsiteY277" fmla="*/ 20301 h 1594893"/>
                      <a:gd name="connsiteX278" fmla="*/ 1396792 w 1549445"/>
                      <a:gd name="connsiteY278" fmla="*/ 14442 h 1594893"/>
                      <a:gd name="connsiteX279" fmla="*/ 1391478 w 1549445"/>
                      <a:gd name="connsiteY279" fmla="*/ 6540 h 1594893"/>
                      <a:gd name="connsiteX280" fmla="*/ 1393931 w 1549445"/>
                      <a:gd name="connsiteY280" fmla="*/ 3134 h 1594893"/>
                      <a:gd name="connsiteX281" fmla="*/ 1397201 w 1549445"/>
                      <a:gd name="connsiteY281" fmla="*/ 6131 h 1594893"/>
                      <a:gd name="connsiteX282" fmla="*/ 1400470 w 1549445"/>
                      <a:gd name="connsiteY282" fmla="*/ 10627 h 1594893"/>
                      <a:gd name="connsiteX283" fmla="*/ 1407010 w 1549445"/>
                      <a:gd name="connsiteY283" fmla="*/ 19619 h 1594893"/>
                      <a:gd name="connsiteX284" fmla="*/ 1420363 w 1549445"/>
                      <a:gd name="connsiteY284" fmla="*/ 37604 h 1594893"/>
                      <a:gd name="connsiteX285" fmla="*/ 1412869 w 1549445"/>
                      <a:gd name="connsiteY285" fmla="*/ 20437 h 1594893"/>
                      <a:gd name="connsiteX286" fmla="*/ 1424450 w 1549445"/>
                      <a:gd name="connsiteY286" fmla="*/ 37740 h 1594893"/>
                      <a:gd name="connsiteX287" fmla="*/ 1430308 w 1549445"/>
                      <a:gd name="connsiteY287" fmla="*/ 46732 h 1594893"/>
                      <a:gd name="connsiteX288" fmla="*/ 1436167 w 1549445"/>
                      <a:gd name="connsiteY288" fmla="*/ 58313 h 1594893"/>
                      <a:gd name="connsiteX289" fmla="*/ 1430308 w 1549445"/>
                      <a:gd name="connsiteY289" fmla="*/ 50956 h 1594893"/>
                      <a:gd name="connsiteX290" fmla="*/ 1453742 w 1549445"/>
                      <a:gd name="connsiteY290" fmla="*/ 103819 h 1594893"/>
                      <a:gd name="connsiteX291" fmla="*/ 1476359 w 1549445"/>
                      <a:gd name="connsiteY291" fmla="*/ 159816 h 1594893"/>
                      <a:gd name="connsiteX292" fmla="*/ 1496933 w 1549445"/>
                      <a:gd name="connsiteY292" fmla="*/ 202461 h 1594893"/>
                      <a:gd name="connsiteX293" fmla="*/ 1518459 w 1549445"/>
                      <a:gd name="connsiteY293" fmla="*/ 276715 h 1594893"/>
                      <a:gd name="connsiteX294" fmla="*/ 1507151 w 1549445"/>
                      <a:gd name="connsiteY294" fmla="*/ 258458 h 1594893"/>
                      <a:gd name="connsiteX295" fmla="*/ 1514644 w 1549445"/>
                      <a:gd name="connsiteY295" fmla="*/ 285980 h 1594893"/>
                      <a:gd name="connsiteX296" fmla="*/ 1516688 w 1549445"/>
                      <a:gd name="connsiteY296" fmla="*/ 293337 h 1594893"/>
                      <a:gd name="connsiteX297" fmla="*/ 1518459 w 1549445"/>
                      <a:gd name="connsiteY297" fmla="*/ 298923 h 1594893"/>
                      <a:gd name="connsiteX298" fmla="*/ 1525680 w 1549445"/>
                      <a:gd name="connsiteY298" fmla="*/ 317861 h 1594893"/>
                      <a:gd name="connsiteX299" fmla="*/ 1519277 w 1549445"/>
                      <a:gd name="connsiteY299" fmla="*/ 306689 h 1594893"/>
                      <a:gd name="connsiteX300" fmla="*/ 1522138 w 1549445"/>
                      <a:gd name="connsiteY300" fmla="*/ 340478 h 1594893"/>
                      <a:gd name="connsiteX301" fmla="*/ 1540259 w 1549445"/>
                      <a:gd name="connsiteY301" fmla="*/ 411599 h 1594893"/>
                      <a:gd name="connsiteX302" fmla="*/ 1547343 w 1549445"/>
                      <a:gd name="connsiteY302" fmla="*/ 441981 h 1594893"/>
                      <a:gd name="connsiteX303" fmla="*/ 1549387 w 1549445"/>
                      <a:gd name="connsiteY303" fmla="*/ 494572 h 1594893"/>
                      <a:gd name="connsiteX304" fmla="*/ 1547071 w 1549445"/>
                      <a:gd name="connsiteY304" fmla="*/ 491166 h 1594893"/>
                      <a:gd name="connsiteX305" fmla="*/ 1548842 w 1549445"/>
                      <a:gd name="connsiteY305" fmla="*/ 531495 h 1594893"/>
                      <a:gd name="connsiteX306" fmla="*/ 1548433 w 1549445"/>
                      <a:gd name="connsiteY306" fmla="*/ 566783 h 1594893"/>
                      <a:gd name="connsiteX307" fmla="*/ 1546799 w 1549445"/>
                      <a:gd name="connsiteY307" fmla="*/ 601253 h 1594893"/>
                      <a:gd name="connsiteX308" fmla="*/ 1543937 w 1549445"/>
                      <a:gd name="connsiteY308" fmla="*/ 639129 h 1594893"/>
                      <a:gd name="connsiteX309" fmla="*/ 1533446 w 1549445"/>
                      <a:gd name="connsiteY309" fmla="*/ 681229 h 1594893"/>
                      <a:gd name="connsiteX310" fmla="*/ 1529631 w 1549445"/>
                      <a:gd name="connsiteY310" fmla="*/ 657250 h 1594893"/>
                      <a:gd name="connsiteX311" fmla="*/ 1541485 w 1549445"/>
                      <a:gd name="connsiteY311" fmla="*/ 592806 h 1594893"/>
                      <a:gd name="connsiteX312" fmla="*/ 1537806 w 1549445"/>
                      <a:gd name="connsiteY312" fmla="*/ 603433 h 1594893"/>
                      <a:gd name="connsiteX313" fmla="*/ 1540940 w 1549445"/>
                      <a:gd name="connsiteY313" fmla="*/ 565284 h 1594893"/>
                      <a:gd name="connsiteX314" fmla="*/ 1537670 w 1549445"/>
                      <a:gd name="connsiteY314" fmla="*/ 570870 h 1594893"/>
                      <a:gd name="connsiteX315" fmla="*/ 1541757 w 1549445"/>
                      <a:gd name="connsiteY315" fmla="*/ 546618 h 1594893"/>
                      <a:gd name="connsiteX316" fmla="*/ 1534809 w 1549445"/>
                      <a:gd name="connsiteY316" fmla="*/ 492529 h 1594893"/>
                      <a:gd name="connsiteX317" fmla="*/ 1543256 w 1549445"/>
                      <a:gd name="connsiteY317" fmla="*/ 528770 h 1594893"/>
                      <a:gd name="connsiteX318" fmla="*/ 1546799 w 1549445"/>
                      <a:gd name="connsiteY318" fmla="*/ 536127 h 1594893"/>
                      <a:gd name="connsiteX319" fmla="*/ 1541076 w 1549445"/>
                      <a:gd name="connsiteY319" fmla="*/ 465279 h 1594893"/>
                      <a:gd name="connsiteX320" fmla="*/ 1543528 w 1549445"/>
                      <a:gd name="connsiteY320" fmla="*/ 478359 h 1594893"/>
                      <a:gd name="connsiteX321" fmla="*/ 1541757 w 1549445"/>
                      <a:gd name="connsiteY321" fmla="*/ 429583 h 1594893"/>
                      <a:gd name="connsiteX322" fmla="*/ 1531403 w 1549445"/>
                      <a:gd name="connsiteY322" fmla="*/ 394840 h 1594893"/>
                      <a:gd name="connsiteX323" fmla="*/ 1538079 w 1549445"/>
                      <a:gd name="connsiteY323" fmla="*/ 489940 h 1594893"/>
                      <a:gd name="connsiteX324" fmla="*/ 1526906 w 1549445"/>
                      <a:gd name="connsiteY324" fmla="*/ 442526 h 1594893"/>
                      <a:gd name="connsiteX325" fmla="*/ 1526906 w 1549445"/>
                      <a:gd name="connsiteY325" fmla="*/ 439393 h 1594893"/>
                      <a:gd name="connsiteX326" fmla="*/ 1515735 w 1549445"/>
                      <a:gd name="connsiteY326" fmla="*/ 440346 h 1594893"/>
                      <a:gd name="connsiteX327" fmla="*/ 1520639 w 1549445"/>
                      <a:gd name="connsiteY327" fmla="*/ 475907 h 1594893"/>
                      <a:gd name="connsiteX328" fmla="*/ 1523092 w 1549445"/>
                      <a:gd name="connsiteY328" fmla="*/ 515282 h 1594893"/>
                      <a:gd name="connsiteX329" fmla="*/ 1525544 w 1549445"/>
                      <a:gd name="connsiteY329" fmla="*/ 481493 h 1594893"/>
                      <a:gd name="connsiteX330" fmla="*/ 1528950 w 1549445"/>
                      <a:gd name="connsiteY330" fmla="*/ 509014 h 1594893"/>
                      <a:gd name="connsiteX331" fmla="*/ 1527315 w 1549445"/>
                      <a:gd name="connsiteY331" fmla="*/ 503565 h 1594893"/>
                      <a:gd name="connsiteX332" fmla="*/ 1525408 w 1549445"/>
                      <a:gd name="connsiteY332" fmla="*/ 573595 h 1594893"/>
                      <a:gd name="connsiteX333" fmla="*/ 1522547 w 1549445"/>
                      <a:gd name="connsiteY333" fmla="*/ 548934 h 1594893"/>
                      <a:gd name="connsiteX334" fmla="*/ 1519413 w 1549445"/>
                      <a:gd name="connsiteY334" fmla="*/ 576184 h 1594893"/>
                      <a:gd name="connsiteX335" fmla="*/ 1524726 w 1549445"/>
                      <a:gd name="connsiteY335" fmla="*/ 584494 h 1594893"/>
                      <a:gd name="connsiteX336" fmla="*/ 1517914 w 1549445"/>
                      <a:gd name="connsiteY336" fmla="*/ 638039 h 1594893"/>
                      <a:gd name="connsiteX337" fmla="*/ 1509058 w 1549445"/>
                      <a:gd name="connsiteY337" fmla="*/ 669648 h 1594893"/>
                      <a:gd name="connsiteX338" fmla="*/ 1508514 w 1549445"/>
                      <a:gd name="connsiteY338" fmla="*/ 674825 h 1594893"/>
                      <a:gd name="connsiteX339" fmla="*/ 1510693 w 1549445"/>
                      <a:gd name="connsiteY339" fmla="*/ 721694 h 1594893"/>
                      <a:gd name="connsiteX340" fmla="*/ 1499657 w 1549445"/>
                      <a:gd name="connsiteY340" fmla="*/ 756436 h 1594893"/>
                      <a:gd name="connsiteX341" fmla="*/ 1516143 w 1549445"/>
                      <a:gd name="connsiteY341" fmla="*/ 741450 h 1594893"/>
                      <a:gd name="connsiteX342" fmla="*/ 1513418 w 1549445"/>
                      <a:gd name="connsiteY342" fmla="*/ 708614 h 1594893"/>
                      <a:gd name="connsiteX343" fmla="*/ 1517097 w 1549445"/>
                      <a:gd name="connsiteY343" fmla="*/ 659702 h 1594893"/>
                      <a:gd name="connsiteX344" fmla="*/ 1518732 w 1549445"/>
                      <a:gd name="connsiteY344" fmla="*/ 670874 h 1594893"/>
                      <a:gd name="connsiteX345" fmla="*/ 1525272 w 1549445"/>
                      <a:gd name="connsiteY345" fmla="*/ 625232 h 1594893"/>
                      <a:gd name="connsiteX346" fmla="*/ 1523909 w 1549445"/>
                      <a:gd name="connsiteY346" fmla="*/ 672509 h 1594893"/>
                      <a:gd name="connsiteX347" fmla="*/ 1527860 w 1549445"/>
                      <a:gd name="connsiteY347" fmla="*/ 656568 h 1594893"/>
                      <a:gd name="connsiteX348" fmla="*/ 1519549 w 1549445"/>
                      <a:gd name="connsiteY348" fmla="*/ 705344 h 1594893"/>
                      <a:gd name="connsiteX349" fmla="*/ 1518732 w 1549445"/>
                      <a:gd name="connsiteY349" fmla="*/ 723602 h 1594893"/>
                      <a:gd name="connsiteX350" fmla="*/ 1532084 w 1549445"/>
                      <a:gd name="connsiteY350" fmla="*/ 674144 h 1594893"/>
                      <a:gd name="connsiteX351" fmla="*/ 1524182 w 1549445"/>
                      <a:gd name="connsiteY351" fmla="*/ 713792 h 1594893"/>
                      <a:gd name="connsiteX352" fmla="*/ 1516143 w 1549445"/>
                      <a:gd name="connsiteY352" fmla="*/ 757935 h 1594893"/>
                      <a:gd name="connsiteX353" fmla="*/ 1515735 w 1549445"/>
                      <a:gd name="connsiteY353" fmla="*/ 756573 h 1594893"/>
                      <a:gd name="connsiteX354" fmla="*/ 1505243 w 1549445"/>
                      <a:gd name="connsiteY354" fmla="*/ 817338 h 1594893"/>
                      <a:gd name="connsiteX355" fmla="*/ 1490256 w 1549445"/>
                      <a:gd name="connsiteY355" fmla="*/ 867749 h 1594893"/>
                      <a:gd name="connsiteX356" fmla="*/ 1488758 w 1549445"/>
                      <a:gd name="connsiteY356" fmla="*/ 866796 h 1594893"/>
                      <a:gd name="connsiteX357" fmla="*/ 1481400 w 1549445"/>
                      <a:gd name="connsiteY357" fmla="*/ 888731 h 1594893"/>
                      <a:gd name="connsiteX358" fmla="*/ 1496524 w 1549445"/>
                      <a:gd name="connsiteY358" fmla="*/ 844179 h 1594893"/>
                      <a:gd name="connsiteX359" fmla="*/ 1492573 w 1549445"/>
                      <a:gd name="connsiteY359" fmla="*/ 845541 h 1594893"/>
                      <a:gd name="connsiteX360" fmla="*/ 1503472 w 1549445"/>
                      <a:gd name="connsiteY360" fmla="*/ 790634 h 1594893"/>
                      <a:gd name="connsiteX361" fmla="*/ 1498976 w 1549445"/>
                      <a:gd name="connsiteY361" fmla="*/ 812570 h 1594893"/>
                      <a:gd name="connsiteX362" fmla="*/ 1491892 w 1549445"/>
                      <a:gd name="connsiteY362" fmla="*/ 836004 h 1594893"/>
                      <a:gd name="connsiteX363" fmla="*/ 1486033 w 1549445"/>
                      <a:gd name="connsiteY363" fmla="*/ 867886 h 1594893"/>
                      <a:gd name="connsiteX364" fmla="*/ 1477313 w 1549445"/>
                      <a:gd name="connsiteY364" fmla="*/ 881646 h 1594893"/>
                      <a:gd name="connsiteX365" fmla="*/ 1475814 w 1549445"/>
                      <a:gd name="connsiteY365" fmla="*/ 889140 h 1594893"/>
                      <a:gd name="connsiteX366" fmla="*/ 1477177 w 1549445"/>
                      <a:gd name="connsiteY366" fmla="*/ 865024 h 1594893"/>
                      <a:gd name="connsiteX367" fmla="*/ 1480719 w 1549445"/>
                      <a:gd name="connsiteY367" fmla="*/ 861209 h 1594893"/>
                      <a:gd name="connsiteX368" fmla="*/ 1491483 w 1549445"/>
                      <a:gd name="connsiteY368" fmla="*/ 816249 h 1594893"/>
                      <a:gd name="connsiteX369" fmla="*/ 1489030 w 1549445"/>
                      <a:gd name="connsiteY369" fmla="*/ 829873 h 1594893"/>
                      <a:gd name="connsiteX370" fmla="*/ 1500202 w 1549445"/>
                      <a:gd name="connsiteY370" fmla="*/ 787364 h 1594893"/>
                      <a:gd name="connsiteX371" fmla="*/ 1503745 w 1549445"/>
                      <a:gd name="connsiteY371" fmla="*/ 759298 h 1594893"/>
                      <a:gd name="connsiteX372" fmla="*/ 1463007 w 1549445"/>
                      <a:gd name="connsiteY372" fmla="*/ 887369 h 1594893"/>
                      <a:gd name="connsiteX373" fmla="*/ 1468049 w 1549445"/>
                      <a:gd name="connsiteY373" fmla="*/ 926471 h 1594893"/>
                      <a:gd name="connsiteX374" fmla="*/ 1426902 w 1549445"/>
                      <a:gd name="connsiteY374" fmla="*/ 1012306 h 1594893"/>
                      <a:gd name="connsiteX375" fmla="*/ 1426902 w 1549445"/>
                      <a:gd name="connsiteY375" fmla="*/ 1009581 h 1594893"/>
                      <a:gd name="connsiteX376" fmla="*/ 1410825 w 1549445"/>
                      <a:gd name="connsiteY376" fmla="*/ 1039556 h 1594893"/>
                      <a:gd name="connsiteX377" fmla="*/ 1406602 w 1549445"/>
                      <a:gd name="connsiteY377" fmla="*/ 1037376 h 1594893"/>
                      <a:gd name="connsiteX378" fmla="*/ 1386710 w 1549445"/>
                      <a:gd name="connsiteY378" fmla="*/ 1074570 h 1594893"/>
                      <a:gd name="connsiteX379" fmla="*/ 1412188 w 1549445"/>
                      <a:gd name="connsiteY379" fmla="*/ 1025386 h 1594893"/>
                      <a:gd name="connsiteX380" fmla="*/ 1409599 w 1549445"/>
                      <a:gd name="connsiteY380" fmla="*/ 1032471 h 1594893"/>
                      <a:gd name="connsiteX381" fmla="*/ 1439846 w 1549445"/>
                      <a:gd name="connsiteY381" fmla="*/ 975792 h 1594893"/>
                      <a:gd name="connsiteX382" fmla="*/ 1448701 w 1549445"/>
                      <a:gd name="connsiteY382" fmla="*/ 965710 h 1594893"/>
                      <a:gd name="connsiteX383" fmla="*/ 1458102 w 1549445"/>
                      <a:gd name="connsiteY383" fmla="*/ 935872 h 1594893"/>
                      <a:gd name="connsiteX384" fmla="*/ 1444887 w 1549445"/>
                      <a:gd name="connsiteY384" fmla="*/ 954129 h 1594893"/>
                      <a:gd name="connsiteX385" fmla="*/ 1425948 w 1549445"/>
                      <a:gd name="connsiteY385" fmla="*/ 994594 h 1594893"/>
                      <a:gd name="connsiteX386" fmla="*/ 1445840 w 1549445"/>
                      <a:gd name="connsiteY386" fmla="*/ 951132 h 1594893"/>
                      <a:gd name="connsiteX387" fmla="*/ 1439846 w 1549445"/>
                      <a:gd name="connsiteY387" fmla="*/ 934646 h 1594893"/>
                      <a:gd name="connsiteX388" fmla="*/ 1439028 w 1549445"/>
                      <a:gd name="connsiteY388" fmla="*/ 952631 h 1594893"/>
                      <a:gd name="connsiteX389" fmla="*/ 1407964 w 1549445"/>
                      <a:gd name="connsiteY389" fmla="*/ 1025795 h 1594893"/>
                      <a:gd name="connsiteX390" fmla="*/ 1407964 w 1549445"/>
                      <a:gd name="connsiteY390" fmla="*/ 1024432 h 1594893"/>
                      <a:gd name="connsiteX391" fmla="*/ 1400198 w 1549445"/>
                      <a:gd name="connsiteY391" fmla="*/ 1038874 h 1594893"/>
                      <a:gd name="connsiteX392" fmla="*/ 1392432 w 1549445"/>
                      <a:gd name="connsiteY392" fmla="*/ 1052362 h 1594893"/>
                      <a:gd name="connsiteX393" fmla="*/ 1396792 w 1549445"/>
                      <a:gd name="connsiteY393" fmla="*/ 1038465 h 1594893"/>
                      <a:gd name="connsiteX394" fmla="*/ 1378262 w 1549445"/>
                      <a:gd name="connsiteY394" fmla="*/ 1077704 h 1594893"/>
                      <a:gd name="connsiteX395" fmla="*/ 1360959 w 1549445"/>
                      <a:gd name="connsiteY395" fmla="*/ 1097187 h 1594893"/>
                      <a:gd name="connsiteX396" fmla="*/ 1363275 w 1549445"/>
                      <a:gd name="connsiteY396" fmla="*/ 1105090 h 1594893"/>
                      <a:gd name="connsiteX397" fmla="*/ 1376900 w 1549445"/>
                      <a:gd name="connsiteY397" fmla="*/ 1081928 h 1594893"/>
                      <a:gd name="connsiteX398" fmla="*/ 1367499 w 1549445"/>
                      <a:gd name="connsiteY398" fmla="*/ 1103591 h 1594893"/>
                      <a:gd name="connsiteX399" fmla="*/ 1366000 w 1549445"/>
                      <a:gd name="connsiteY399" fmla="*/ 1104953 h 1594893"/>
                      <a:gd name="connsiteX400" fmla="*/ 1361096 w 1549445"/>
                      <a:gd name="connsiteY400" fmla="*/ 1118442 h 1594893"/>
                      <a:gd name="connsiteX401" fmla="*/ 1341204 w 1549445"/>
                      <a:gd name="connsiteY401" fmla="*/ 1137380 h 1594893"/>
                      <a:gd name="connsiteX402" fmla="*/ 1348425 w 1549445"/>
                      <a:gd name="connsiteY402" fmla="*/ 1135881 h 1594893"/>
                      <a:gd name="connsiteX403" fmla="*/ 1298695 w 1549445"/>
                      <a:gd name="connsiteY403" fmla="*/ 1193922 h 1594893"/>
                      <a:gd name="connsiteX404" fmla="*/ 1274307 w 1549445"/>
                      <a:gd name="connsiteY404" fmla="*/ 1220354 h 1594893"/>
                      <a:gd name="connsiteX405" fmla="*/ 1254142 w 1549445"/>
                      <a:gd name="connsiteY405" fmla="*/ 1242153 h 1594893"/>
                      <a:gd name="connsiteX406" fmla="*/ 1247194 w 1549445"/>
                      <a:gd name="connsiteY406" fmla="*/ 1235204 h 1594893"/>
                      <a:gd name="connsiteX407" fmla="*/ 1268039 w 1549445"/>
                      <a:gd name="connsiteY407" fmla="*/ 1214222 h 1594893"/>
                      <a:gd name="connsiteX408" fmla="*/ 1289975 w 1549445"/>
                      <a:gd name="connsiteY408" fmla="*/ 1188199 h 1594893"/>
                      <a:gd name="connsiteX409" fmla="*/ 1261909 w 1549445"/>
                      <a:gd name="connsiteY409" fmla="*/ 1227166 h 1594893"/>
                      <a:gd name="connsiteX410" fmla="*/ 1303191 w 1549445"/>
                      <a:gd name="connsiteY410" fmla="*/ 1184930 h 1594893"/>
                      <a:gd name="connsiteX411" fmla="*/ 1322946 w 1549445"/>
                      <a:gd name="connsiteY411" fmla="*/ 1160406 h 1594893"/>
                      <a:gd name="connsiteX412" fmla="*/ 1331666 w 1549445"/>
                      <a:gd name="connsiteY412" fmla="*/ 1145146 h 1594893"/>
                      <a:gd name="connsiteX413" fmla="*/ 1356054 w 1549445"/>
                      <a:gd name="connsiteY413" fmla="*/ 1110675 h 1594893"/>
                      <a:gd name="connsiteX414" fmla="*/ 1361096 w 1549445"/>
                      <a:gd name="connsiteY414" fmla="*/ 1094599 h 1594893"/>
                      <a:gd name="connsiteX415" fmla="*/ 1302646 w 1549445"/>
                      <a:gd name="connsiteY415" fmla="*/ 1170488 h 1594893"/>
                      <a:gd name="connsiteX416" fmla="*/ 1307960 w 1549445"/>
                      <a:gd name="connsiteY416" fmla="*/ 1161359 h 1594893"/>
                      <a:gd name="connsiteX417" fmla="*/ 1278394 w 1549445"/>
                      <a:gd name="connsiteY417" fmla="*/ 1198009 h 1594893"/>
                      <a:gd name="connsiteX418" fmla="*/ 1280029 w 1549445"/>
                      <a:gd name="connsiteY418" fmla="*/ 1196783 h 1594893"/>
                      <a:gd name="connsiteX419" fmla="*/ 1255096 w 1549445"/>
                      <a:gd name="connsiteY419" fmla="*/ 1218582 h 1594893"/>
                      <a:gd name="connsiteX420" fmla="*/ 1239292 w 1549445"/>
                      <a:gd name="connsiteY420" fmla="*/ 1237929 h 1594893"/>
                      <a:gd name="connsiteX421" fmla="*/ 1216539 w 1549445"/>
                      <a:gd name="connsiteY421" fmla="*/ 1256459 h 1594893"/>
                      <a:gd name="connsiteX422" fmla="*/ 1220353 w 1549445"/>
                      <a:gd name="connsiteY422" fmla="*/ 1258230 h 1594893"/>
                      <a:gd name="connsiteX423" fmla="*/ 1194330 w 1549445"/>
                      <a:gd name="connsiteY423" fmla="*/ 1282754 h 1594893"/>
                      <a:gd name="connsiteX424" fmla="*/ 1196238 w 1549445"/>
                      <a:gd name="connsiteY424" fmla="*/ 1285888 h 1594893"/>
                      <a:gd name="connsiteX425" fmla="*/ 1227438 w 1549445"/>
                      <a:gd name="connsiteY425" fmla="*/ 1257821 h 1594893"/>
                      <a:gd name="connsiteX426" fmla="*/ 1209318 w 1549445"/>
                      <a:gd name="connsiteY426" fmla="*/ 1281119 h 1594893"/>
                      <a:gd name="connsiteX427" fmla="*/ 1190107 w 1549445"/>
                      <a:gd name="connsiteY427" fmla="*/ 1291746 h 1594893"/>
                      <a:gd name="connsiteX428" fmla="*/ 1178935 w 1549445"/>
                      <a:gd name="connsiteY428" fmla="*/ 1304553 h 1594893"/>
                      <a:gd name="connsiteX429" fmla="*/ 1181524 w 1549445"/>
                      <a:gd name="connsiteY429" fmla="*/ 1301011 h 1594893"/>
                      <a:gd name="connsiteX430" fmla="*/ 1158770 w 1549445"/>
                      <a:gd name="connsiteY430" fmla="*/ 1321993 h 1594893"/>
                      <a:gd name="connsiteX431" fmla="*/ 1200053 w 1549445"/>
                      <a:gd name="connsiteY431" fmla="*/ 1287931 h 1594893"/>
                      <a:gd name="connsiteX432" fmla="*/ 1158634 w 1549445"/>
                      <a:gd name="connsiteY432" fmla="*/ 1330168 h 1594893"/>
                      <a:gd name="connsiteX433" fmla="*/ 1120894 w 1549445"/>
                      <a:gd name="connsiteY433" fmla="*/ 1358098 h 1594893"/>
                      <a:gd name="connsiteX434" fmla="*/ 1156863 w 1549445"/>
                      <a:gd name="connsiteY434" fmla="*/ 1318859 h 1594893"/>
                      <a:gd name="connsiteX435" fmla="*/ 1150460 w 1549445"/>
                      <a:gd name="connsiteY435" fmla="*/ 1324173 h 1594893"/>
                      <a:gd name="connsiteX436" fmla="*/ 1188200 w 1549445"/>
                      <a:gd name="connsiteY436" fmla="*/ 1288749 h 1594893"/>
                      <a:gd name="connsiteX437" fmla="*/ 1174984 w 1549445"/>
                      <a:gd name="connsiteY437" fmla="*/ 1294335 h 1594893"/>
                      <a:gd name="connsiteX438" fmla="*/ 1144192 w 1549445"/>
                      <a:gd name="connsiteY438" fmla="*/ 1325263 h 1594893"/>
                      <a:gd name="connsiteX439" fmla="*/ 1143783 w 1549445"/>
                      <a:gd name="connsiteY439" fmla="*/ 1318314 h 1594893"/>
                      <a:gd name="connsiteX440" fmla="*/ 1117079 w 1549445"/>
                      <a:gd name="connsiteY440" fmla="*/ 1338751 h 1594893"/>
                      <a:gd name="connsiteX441" fmla="*/ 1119395 w 1549445"/>
                      <a:gd name="connsiteY441" fmla="*/ 1336571 h 1594893"/>
                      <a:gd name="connsiteX442" fmla="*/ 1071437 w 1549445"/>
                      <a:gd name="connsiteY442" fmla="*/ 1370088 h 1594893"/>
                      <a:gd name="connsiteX443" fmla="*/ 1030699 w 1549445"/>
                      <a:gd name="connsiteY443" fmla="*/ 1404285 h 1594893"/>
                      <a:gd name="connsiteX444" fmla="*/ 978245 w 1549445"/>
                      <a:gd name="connsiteY444" fmla="*/ 1437257 h 1594893"/>
                      <a:gd name="connsiteX445" fmla="*/ 1004268 w 1549445"/>
                      <a:gd name="connsiteY445" fmla="*/ 1425267 h 1594893"/>
                      <a:gd name="connsiteX446" fmla="*/ 963666 w 1549445"/>
                      <a:gd name="connsiteY446" fmla="*/ 1457285 h 1594893"/>
                      <a:gd name="connsiteX447" fmla="*/ 958625 w 1549445"/>
                      <a:gd name="connsiteY447" fmla="*/ 1454969 h 1594893"/>
                      <a:gd name="connsiteX448" fmla="*/ 835459 w 1549445"/>
                      <a:gd name="connsiteY448" fmla="*/ 1514099 h 1594893"/>
                      <a:gd name="connsiteX449" fmla="*/ 757254 w 1549445"/>
                      <a:gd name="connsiteY449" fmla="*/ 1537261 h 1594893"/>
                      <a:gd name="connsiteX450" fmla="*/ 737090 w 1549445"/>
                      <a:gd name="connsiteY450" fmla="*/ 1547343 h 1594893"/>
                      <a:gd name="connsiteX451" fmla="*/ 731776 w 1549445"/>
                      <a:gd name="connsiteY451" fmla="*/ 1545027 h 1594893"/>
                      <a:gd name="connsiteX452" fmla="*/ 649620 w 1549445"/>
                      <a:gd name="connsiteY452" fmla="*/ 1568053 h 1594893"/>
                      <a:gd name="connsiteX453" fmla="*/ 611471 w 1549445"/>
                      <a:gd name="connsiteY453" fmla="*/ 1571595 h 1594893"/>
                      <a:gd name="connsiteX454" fmla="*/ 676188 w 1549445"/>
                      <a:gd name="connsiteY454" fmla="*/ 1555518 h 1594893"/>
                      <a:gd name="connsiteX455" fmla="*/ 676460 w 1549445"/>
                      <a:gd name="connsiteY455" fmla="*/ 1559197 h 1594893"/>
                      <a:gd name="connsiteX456" fmla="*/ 733547 w 1549445"/>
                      <a:gd name="connsiteY456" fmla="*/ 1543120 h 1594893"/>
                      <a:gd name="connsiteX457" fmla="*/ 708751 w 1549445"/>
                      <a:gd name="connsiteY457" fmla="*/ 1547616 h 1594893"/>
                      <a:gd name="connsiteX458" fmla="*/ 742131 w 1549445"/>
                      <a:gd name="connsiteY458" fmla="*/ 1529631 h 1594893"/>
                      <a:gd name="connsiteX459" fmla="*/ 667059 w 1549445"/>
                      <a:gd name="connsiteY459" fmla="*/ 1554837 h 1594893"/>
                      <a:gd name="connsiteX460" fmla="*/ 712838 w 1549445"/>
                      <a:gd name="connsiteY460" fmla="*/ 1537261 h 1594893"/>
                      <a:gd name="connsiteX461" fmla="*/ 687360 w 1549445"/>
                      <a:gd name="connsiteY461" fmla="*/ 1542166 h 1594893"/>
                      <a:gd name="connsiteX462" fmla="*/ 669920 w 1549445"/>
                      <a:gd name="connsiteY462" fmla="*/ 1550068 h 1594893"/>
                      <a:gd name="connsiteX463" fmla="*/ 670874 w 1549445"/>
                      <a:gd name="connsiteY463" fmla="*/ 1549115 h 1594893"/>
                      <a:gd name="connsiteX464" fmla="*/ 590625 w 1549445"/>
                      <a:gd name="connsiteY464" fmla="*/ 1573775 h 1594893"/>
                      <a:gd name="connsiteX465" fmla="*/ 604795 w 1549445"/>
                      <a:gd name="connsiteY465" fmla="*/ 1581405 h 1594893"/>
                      <a:gd name="connsiteX466" fmla="*/ 556428 w 1549445"/>
                      <a:gd name="connsiteY466" fmla="*/ 1585083 h 1594893"/>
                      <a:gd name="connsiteX467" fmla="*/ 604659 w 1549445"/>
                      <a:gd name="connsiteY467" fmla="*/ 1566827 h 1594893"/>
                      <a:gd name="connsiteX468" fmla="*/ 586675 w 1549445"/>
                      <a:gd name="connsiteY468" fmla="*/ 1562739 h 1594893"/>
                      <a:gd name="connsiteX469" fmla="*/ 565693 w 1549445"/>
                      <a:gd name="connsiteY469" fmla="*/ 1571868 h 1594893"/>
                      <a:gd name="connsiteX470" fmla="*/ 562832 w 1549445"/>
                      <a:gd name="connsiteY470" fmla="*/ 1570778 h 1594893"/>
                      <a:gd name="connsiteX471" fmla="*/ 528770 w 1549445"/>
                      <a:gd name="connsiteY471" fmla="*/ 1577726 h 1594893"/>
                      <a:gd name="connsiteX472" fmla="*/ 532857 w 1549445"/>
                      <a:gd name="connsiteY472" fmla="*/ 1576227 h 1594893"/>
                      <a:gd name="connsiteX473" fmla="*/ 490621 w 1549445"/>
                      <a:gd name="connsiteY473" fmla="*/ 1581677 h 1594893"/>
                      <a:gd name="connsiteX474" fmla="*/ 466914 w 1549445"/>
                      <a:gd name="connsiteY474" fmla="*/ 1589035 h 1594893"/>
                      <a:gd name="connsiteX475" fmla="*/ 534356 w 1549445"/>
                      <a:gd name="connsiteY475" fmla="*/ 1587263 h 1594893"/>
                      <a:gd name="connsiteX476" fmla="*/ 550705 w 1549445"/>
                      <a:gd name="connsiteY476" fmla="*/ 1579225 h 1594893"/>
                      <a:gd name="connsiteX477" fmla="*/ 526454 w 1549445"/>
                      <a:gd name="connsiteY477" fmla="*/ 1583040 h 1594893"/>
                      <a:gd name="connsiteX478" fmla="*/ 540215 w 1549445"/>
                      <a:gd name="connsiteY478" fmla="*/ 1579361 h 1594893"/>
                      <a:gd name="connsiteX479" fmla="*/ 563649 w 1549445"/>
                      <a:gd name="connsiteY479" fmla="*/ 1577181 h 1594893"/>
                      <a:gd name="connsiteX480" fmla="*/ 536263 w 1549445"/>
                      <a:gd name="connsiteY480" fmla="*/ 1589171 h 1594893"/>
                      <a:gd name="connsiteX481" fmla="*/ 496616 w 1549445"/>
                      <a:gd name="connsiteY481" fmla="*/ 1594076 h 1594893"/>
                      <a:gd name="connsiteX482" fmla="*/ 411871 w 1549445"/>
                      <a:gd name="connsiteY482" fmla="*/ 1591487 h 1594893"/>
                      <a:gd name="connsiteX483" fmla="*/ 426449 w 1549445"/>
                      <a:gd name="connsiteY483" fmla="*/ 1590806 h 1594893"/>
                      <a:gd name="connsiteX484" fmla="*/ 409691 w 1549445"/>
                      <a:gd name="connsiteY484" fmla="*/ 1587263 h 1594893"/>
                      <a:gd name="connsiteX485" fmla="*/ 393205 w 1549445"/>
                      <a:gd name="connsiteY485" fmla="*/ 1590124 h 1594893"/>
                      <a:gd name="connsiteX486" fmla="*/ 393478 w 1549445"/>
                      <a:gd name="connsiteY486" fmla="*/ 1588354 h 1594893"/>
                      <a:gd name="connsiteX487" fmla="*/ 350015 w 1549445"/>
                      <a:gd name="connsiteY487" fmla="*/ 1594893 h 1594893"/>
                      <a:gd name="connsiteX488" fmla="*/ 353285 w 1549445"/>
                      <a:gd name="connsiteY488" fmla="*/ 1588081 h 1594893"/>
                      <a:gd name="connsiteX489" fmla="*/ 303556 w 1549445"/>
                      <a:gd name="connsiteY489" fmla="*/ 1582631 h 1594893"/>
                      <a:gd name="connsiteX490" fmla="*/ 284754 w 1549445"/>
                      <a:gd name="connsiteY490" fmla="*/ 1583721 h 1594893"/>
                      <a:gd name="connsiteX491" fmla="*/ 288160 w 1549445"/>
                      <a:gd name="connsiteY491" fmla="*/ 1583449 h 1594893"/>
                      <a:gd name="connsiteX492" fmla="*/ 268677 w 1549445"/>
                      <a:gd name="connsiteY492" fmla="*/ 1580179 h 1594893"/>
                      <a:gd name="connsiteX493" fmla="*/ 319360 w 1549445"/>
                      <a:gd name="connsiteY493" fmla="*/ 1579770 h 1594893"/>
                      <a:gd name="connsiteX494" fmla="*/ 320859 w 1549445"/>
                      <a:gd name="connsiteY494" fmla="*/ 1576227 h 1594893"/>
                      <a:gd name="connsiteX495" fmla="*/ 359689 w 1549445"/>
                      <a:gd name="connsiteY495" fmla="*/ 1572685 h 1594893"/>
                      <a:gd name="connsiteX496" fmla="*/ 313502 w 1549445"/>
                      <a:gd name="connsiteY496" fmla="*/ 1573775 h 1594893"/>
                      <a:gd name="connsiteX497" fmla="*/ 328352 w 1549445"/>
                      <a:gd name="connsiteY497" fmla="*/ 1569688 h 1594893"/>
                      <a:gd name="connsiteX498" fmla="*/ 325082 w 1549445"/>
                      <a:gd name="connsiteY498" fmla="*/ 1571732 h 1594893"/>
                      <a:gd name="connsiteX499" fmla="*/ 397429 w 1549445"/>
                      <a:gd name="connsiteY499" fmla="*/ 1567780 h 1594893"/>
                      <a:gd name="connsiteX500" fmla="*/ 398246 w 1549445"/>
                      <a:gd name="connsiteY500" fmla="*/ 1568870 h 1594893"/>
                      <a:gd name="connsiteX501" fmla="*/ 476315 w 1549445"/>
                      <a:gd name="connsiteY501" fmla="*/ 1559878 h 1594893"/>
                      <a:gd name="connsiteX502" fmla="*/ 468141 w 1549445"/>
                      <a:gd name="connsiteY502" fmla="*/ 1562603 h 1594893"/>
                      <a:gd name="connsiteX503" fmla="*/ 552477 w 1549445"/>
                      <a:gd name="connsiteY503" fmla="*/ 1543392 h 1594893"/>
                      <a:gd name="connsiteX504" fmla="*/ 552477 w 1549445"/>
                      <a:gd name="connsiteY504" fmla="*/ 1541894 h 1594893"/>
                      <a:gd name="connsiteX505" fmla="*/ 568145 w 1549445"/>
                      <a:gd name="connsiteY505" fmla="*/ 1539032 h 1594893"/>
                      <a:gd name="connsiteX506" fmla="*/ 568145 w 1549445"/>
                      <a:gd name="connsiteY506" fmla="*/ 1539032 h 1594893"/>
                      <a:gd name="connsiteX507" fmla="*/ 613379 w 1549445"/>
                      <a:gd name="connsiteY507" fmla="*/ 1526089 h 1594893"/>
                      <a:gd name="connsiteX508" fmla="*/ 597302 w 1549445"/>
                      <a:gd name="connsiteY508" fmla="*/ 1527452 h 1594893"/>
                      <a:gd name="connsiteX509" fmla="*/ 566238 w 1549445"/>
                      <a:gd name="connsiteY509" fmla="*/ 1537261 h 1594893"/>
                      <a:gd name="connsiteX510" fmla="*/ 518279 w 1549445"/>
                      <a:gd name="connsiteY510" fmla="*/ 1544074 h 1594893"/>
                      <a:gd name="connsiteX511" fmla="*/ 502202 w 1549445"/>
                      <a:gd name="connsiteY511" fmla="*/ 1551703 h 1594893"/>
                      <a:gd name="connsiteX512" fmla="*/ 475770 w 1549445"/>
                      <a:gd name="connsiteY512" fmla="*/ 1551703 h 1594893"/>
                      <a:gd name="connsiteX513" fmla="*/ 493482 w 1549445"/>
                      <a:gd name="connsiteY513" fmla="*/ 1550068 h 1594893"/>
                      <a:gd name="connsiteX514" fmla="*/ 481084 w 1549445"/>
                      <a:gd name="connsiteY514" fmla="*/ 1545981 h 1594893"/>
                      <a:gd name="connsiteX515" fmla="*/ 374131 w 1549445"/>
                      <a:gd name="connsiteY515" fmla="*/ 1557153 h 1594893"/>
                      <a:gd name="connsiteX516" fmla="*/ 392797 w 1549445"/>
                      <a:gd name="connsiteY516" fmla="*/ 1557834 h 1594893"/>
                      <a:gd name="connsiteX517" fmla="*/ 340478 w 1549445"/>
                      <a:gd name="connsiteY517" fmla="*/ 1557698 h 1594893"/>
                      <a:gd name="connsiteX518" fmla="*/ 378218 w 1549445"/>
                      <a:gd name="connsiteY518" fmla="*/ 1556063 h 1594893"/>
                      <a:gd name="connsiteX519" fmla="*/ 343067 w 1549445"/>
                      <a:gd name="connsiteY519" fmla="*/ 1554428 h 1594893"/>
                      <a:gd name="connsiteX520" fmla="*/ 302329 w 1549445"/>
                      <a:gd name="connsiteY520" fmla="*/ 1560014 h 1594893"/>
                      <a:gd name="connsiteX521" fmla="*/ 320178 w 1549445"/>
                      <a:gd name="connsiteY521" fmla="*/ 1560559 h 1594893"/>
                      <a:gd name="connsiteX522" fmla="*/ 244016 w 1549445"/>
                      <a:gd name="connsiteY522" fmla="*/ 1556472 h 1594893"/>
                      <a:gd name="connsiteX523" fmla="*/ 314864 w 1549445"/>
                      <a:gd name="connsiteY523" fmla="*/ 1557426 h 1594893"/>
                      <a:gd name="connsiteX524" fmla="*/ 321813 w 1549445"/>
                      <a:gd name="connsiteY524" fmla="*/ 1551567 h 1594893"/>
                      <a:gd name="connsiteX525" fmla="*/ 297288 w 1549445"/>
                      <a:gd name="connsiteY525" fmla="*/ 1551295 h 1594893"/>
                      <a:gd name="connsiteX526" fmla="*/ 289522 w 1549445"/>
                      <a:gd name="connsiteY526" fmla="*/ 1550068 h 1594893"/>
                      <a:gd name="connsiteX527" fmla="*/ 373177 w 1549445"/>
                      <a:gd name="connsiteY527" fmla="*/ 1543120 h 1594893"/>
                      <a:gd name="connsiteX528" fmla="*/ 368136 w 1549445"/>
                      <a:gd name="connsiteY528" fmla="*/ 1544755 h 1594893"/>
                      <a:gd name="connsiteX529" fmla="*/ 428765 w 1549445"/>
                      <a:gd name="connsiteY529" fmla="*/ 1542575 h 1594893"/>
                      <a:gd name="connsiteX530" fmla="*/ 408192 w 1549445"/>
                      <a:gd name="connsiteY530" fmla="*/ 1543801 h 1594893"/>
                      <a:gd name="connsiteX531" fmla="*/ 432989 w 1549445"/>
                      <a:gd name="connsiteY531" fmla="*/ 1539441 h 1594893"/>
                      <a:gd name="connsiteX532" fmla="*/ 417730 w 1549445"/>
                      <a:gd name="connsiteY532" fmla="*/ 1536989 h 1594893"/>
                      <a:gd name="connsiteX533" fmla="*/ 453835 w 1549445"/>
                      <a:gd name="connsiteY533" fmla="*/ 1534128 h 1594893"/>
                      <a:gd name="connsiteX534" fmla="*/ 449475 w 1549445"/>
                      <a:gd name="connsiteY534" fmla="*/ 1539032 h 1594893"/>
                      <a:gd name="connsiteX535" fmla="*/ 493346 w 1549445"/>
                      <a:gd name="connsiteY535" fmla="*/ 1536171 h 1594893"/>
                      <a:gd name="connsiteX536" fmla="*/ 510240 w 1549445"/>
                      <a:gd name="connsiteY536" fmla="*/ 1527724 h 1594893"/>
                      <a:gd name="connsiteX537" fmla="*/ 505336 w 1549445"/>
                      <a:gd name="connsiteY537" fmla="*/ 1528133 h 1594893"/>
                      <a:gd name="connsiteX538" fmla="*/ 528497 w 1549445"/>
                      <a:gd name="connsiteY538" fmla="*/ 1524727 h 1594893"/>
                      <a:gd name="connsiteX539" fmla="*/ 509014 w 1549445"/>
                      <a:gd name="connsiteY539" fmla="*/ 1530313 h 1594893"/>
                      <a:gd name="connsiteX540" fmla="*/ 533402 w 1549445"/>
                      <a:gd name="connsiteY540" fmla="*/ 1525953 h 1594893"/>
                      <a:gd name="connsiteX541" fmla="*/ 525636 w 1549445"/>
                      <a:gd name="connsiteY541" fmla="*/ 1528950 h 1594893"/>
                      <a:gd name="connsiteX542" fmla="*/ 564330 w 1549445"/>
                      <a:gd name="connsiteY542" fmla="*/ 1522410 h 1594893"/>
                      <a:gd name="connsiteX543" fmla="*/ 584358 w 1549445"/>
                      <a:gd name="connsiteY543" fmla="*/ 1509739 h 1594893"/>
                      <a:gd name="connsiteX544" fmla="*/ 614877 w 1549445"/>
                      <a:gd name="connsiteY544" fmla="*/ 1503200 h 1594893"/>
                      <a:gd name="connsiteX545" fmla="*/ 611062 w 1549445"/>
                      <a:gd name="connsiteY545" fmla="*/ 1504971 h 1594893"/>
                      <a:gd name="connsiteX546" fmla="*/ 667741 w 1549445"/>
                      <a:gd name="connsiteY546" fmla="*/ 1489984 h 1594893"/>
                      <a:gd name="connsiteX547" fmla="*/ 670466 w 1549445"/>
                      <a:gd name="connsiteY547" fmla="*/ 1500884 h 1594893"/>
                      <a:gd name="connsiteX548" fmla="*/ 706162 w 1549445"/>
                      <a:gd name="connsiteY548" fmla="*/ 1481809 h 1594893"/>
                      <a:gd name="connsiteX549" fmla="*/ 707252 w 1549445"/>
                      <a:gd name="connsiteY549" fmla="*/ 1482627 h 1594893"/>
                      <a:gd name="connsiteX550" fmla="*/ 732866 w 1549445"/>
                      <a:gd name="connsiteY550" fmla="*/ 1471591 h 1594893"/>
                      <a:gd name="connsiteX551" fmla="*/ 708751 w 1549445"/>
                      <a:gd name="connsiteY551" fmla="*/ 1478812 h 1594893"/>
                      <a:gd name="connsiteX552" fmla="*/ 747308 w 1549445"/>
                      <a:gd name="connsiteY552" fmla="*/ 1464779 h 1594893"/>
                      <a:gd name="connsiteX553" fmla="*/ 764339 w 1549445"/>
                      <a:gd name="connsiteY553" fmla="*/ 1463007 h 1594893"/>
                      <a:gd name="connsiteX554" fmla="*/ 832326 w 1549445"/>
                      <a:gd name="connsiteY554" fmla="*/ 1433033 h 1594893"/>
                      <a:gd name="connsiteX555" fmla="*/ 892819 w 1549445"/>
                      <a:gd name="connsiteY555" fmla="*/ 1407692 h 1594893"/>
                      <a:gd name="connsiteX556" fmla="*/ 874426 w 1549445"/>
                      <a:gd name="connsiteY556" fmla="*/ 1416547 h 1594893"/>
                      <a:gd name="connsiteX557" fmla="*/ 880965 w 1549445"/>
                      <a:gd name="connsiteY557" fmla="*/ 1418864 h 1594893"/>
                      <a:gd name="connsiteX558" fmla="*/ 875243 w 1549445"/>
                      <a:gd name="connsiteY558" fmla="*/ 1420090 h 1594893"/>
                      <a:gd name="connsiteX559" fmla="*/ 860256 w 1549445"/>
                      <a:gd name="connsiteY559" fmla="*/ 1430581 h 1594893"/>
                      <a:gd name="connsiteX560" fmla="*/ 885053 w 1549445"/>
                      <a:gd name="connsiteY560" fmla="*/ 1422542 h 1594893"/>
                      <a:gd name="connsiteX561" fmla="*/ 877150 w 1549445"/>
                      <a:gd name="connsiteY561" fmla="*/ 1427175 h 1594893"/>
                      <a:gd name="connsiteX562" fmla="*/ 914482 w 1549445"/>
                      <a:gd name="connsiteY562" fmla="*/ 1413822 h 1594893"/>
                      <a:gd name="connsiteX563" fmla="*/ 909577 w 1549445"/>
                      <a:gd name="connsiteY563" fmla="*/ 1414095 h 1594893"/>
                      <a:gd name="connsiteX564" fmla="*/ 1028111 w 1549445"/>
                      <a:gd name="connsiteY564" fmla="*/ 1345291 h 1594893"/>
                      <a:gd name="connsiteX565" fmla="*/ 1070619 w 1549445"/>
                      <a:gd name="connsiteY565" fmla="*/ 1307960 h 1594893"/>
                      <a:gd name="connsiteX566" fmla="*/ 1126072 w 1549445"/>
                      <a:gd name="connsiteY566" fmla="*/ 1258775 h 1594893"/>
                      <a:gd name="connsiteX567" fmla="*/ 1126344 w 1549445"/>
                      <a:gd name="connsiteY567" fmla="*/ 1271309 h 1594893"/>
                      <a:gd name="connsiteX568" fmla="*/ 1098686 w 1549445"/>
                      <a:gd name="connsiteY568" fmla="*/ 1297877 h 1594893"/>
                      <a:gd name="connsiteX569" fmla="*/ 1087922 w 1549445"/>
                      <a:gd name="connsiteY569" fmla="*/ 1300057 h 1594893"/>
                      <a:gd name="connsiteX570" fmla="*/ 1086969 w 1549445"/>
                      <a:gd name="connsiteY570" fmla="*/ 1310685 h 1594893"/>
                      <a:gd name="connsiteX571" fmla="*/ 1133156 w 1549445"/>
                      <a:gd name="connsiteY571" fmla="*/ 1268312 h 1594893"/>
                      <a:gd name="connsiteX572" fmla="*/ 1165446 w 1549445"/>
                      <a:gd name="connsiteY572" fmla="*/ 1232479 h 1594893"/>
                      <a:gd name="connsiteX573" fmla="*/ 1166809 w 1549445"/>
                      <a:gd name="connsiteY573" fmla="*/ 1232752 h 1594893"/>
                      <a:gd name="connsiteX574" fmla="*/ 1182205 w 1549445"/>
                      <a:gd name="connsiteY574" fmla="*/ 1215040 h 1594893"/>
                      <a:gd name="connsiteX575" fmla="*/ 1170624 w 1549445"/>
                      <a:gd name="connsiteY575" fmla="*/ 1222397 h 1594893"/>
                      <a:gd name="connsiteX576" fmla="*/ 1183703 w 1549445"/>
                      <a:gd name="connsiteY576" fmla="*/ 1207546 h 1594893"/>
                      <a:gd name="connsiteX577" fmla="*/ 1181796 w 1549445"/>
                      <a:gd name="connsiteY577" fmla="*/ 1209863 h 1594893"/>
                      <a:gd name="connsiteX578" fmla="*/ 1203323 w 1549445"/>
                      <a:gd name="connsiteY578" fmla="*/ 1188881 h 1594893"/>
                      <a:gd name="connsiteX579" fmla="*/ 1215721 w 1549445"/>
                      <a:gd name="connsiteY579" fmla="*/ 1175392 h 1594893"/>
                      <a:gd name="connsiteX580" fmla="*/ 1227166 w 1549445"/>
                      <a:gd name="connsiteY580" fmla="*/ 1161768 h 1594893"/>
                      <a:gd name="connsiteX581" fmla="*/ 1234659 w 1549445"/>
                      <a:gd name="connsiteY581" fmla="*/ 1148279 h 1594893"/>
                      <a:gd name="connsiteX582" fmla="*/ 1262045 w 1549445"/>
                      <a:gd name="connsiteY582" fmla="*/ 1130976 h 1594893"/>
                      <a:gd name="connsiteX583" fmla="*/ 1303872 w 1549445"/>
                      <a:gd name="connsiteY583" fmla="*/ 1062308 h 1594893"/>
                      <a:gd name="connsiteX584" fmla="*/ 1328805 w 1549445"/>
                      <a:gd name="connsiteY584" fmla="*/ 1035604 h 1594893"/>
                      <a:gd name="connsiteX585" fmla="*/ 1338479 w 1549445"/>
                      <a:gd name="connsiteY585" fmla="*/ 1004949 h 1594893"/>
                      <a:gd name="connsiteX586" fmla="*/ 1360687 w 1549445"/>
                      <a:gd name="connsiteY586" fmla="*/ 963394 h 1594893"/>
                      <a:gd name="connsiteX587" fmla="*/ 1356327 w 1549445"/>
                      <a:gd name="connsiteY587" fmla="*/ 976882 h 1594893"/>
                      <a:gd name="connsiteX588" fmla="*/ 1390525 w 1549445"/>
                      <a:gd name="connsiteY588" fmla="*/ 899767 h 1594893"/>
                      <a:gd name="connsiteX589" fmla="*/ 1413141 w 1549445"/>
                      <a:gd name="connsiteY589" fmla="*/ 840364 h 1594893"/>
                      <a:gd name="connsiteX590" fmla="*/ 1451018 w 1549445"/>
                      <a:gd name="connsiteY590" fmla="*/ 774966 h 1594893"/>
                      <a:gd name="connsiteX591" fmla="*/ 1452380 w 1549445"/>
                      <a:gd name="connsiteY591" fmla="*/ 754938 h 1594893"/>
                      <a:gd name="connsiteX592" fmla="*/ 1456740 w 1549445"/>
                      <a:gd name="connsiteY592" fmla="*/ 736545 h 1594893"/>
                      <a:gd name="connsiteX593" fmla="*/ 1445976 w 1549445"/>
                      <a:gd name="connsiteY593" fmla="*/ 759162 h 1594893"/>
                      <a:gd name="connsiteX594" fmla="*/ 1446249 w 1549445"/>
                      <a:gd name="connsiteY594" fmla="*/ 723602 h 1594893"/>
                      <a:gd name="connsiteX595" fmla="*/ 1452516 w 1549445"/>
                      <a:gd name="connsiteY595" fmla="*/ 672101 h 1594893"/>
                      <a:gd name="connsiteX596" fmla="*/ 1455922 w 1549445"/>
                      <a:gd name="connsiteY596" fmla="*/ 673327 h 1594893"/>
                      <a:gd name="connsiteX597" fmla="*/ 1449519 w 1549445"/>
                      <a:gd name="connsiteY597" fmla="*/ 706162 h 1594893"/>
                      <a:gd name="connsiteX598" fmla="*/ 1448974 w 1549445"/>
                      <a:gd name="connsiteY598" fmla="*/ 727416 h 1594893"/>
                      <a:gd name="connsiteX599" fmla="*/ 1459192 w 1549445"/>
                      <a:gd name="connsiteY599" fmla="*/ 701393 h 1594893"/>
                      <a:gd name="connsiteX600" fmla="*/ 1466550 w 1549445"/>
                      <a:gd name="connsiteY600" fmla="*/ 673599 h 1594893"/>
                      <a:gd name="connsiteX601" fmla="*/ 1467095 w 1549445"/>
                      <a:gd name="connsiteY601" fmla="*/ 654525 h 1594893"/>
                      <a:gd name="connsiteX602" fmla="*/ 1470228 w 1549445"/>
                      <a:gd name="connsiteY602" fmla="*/ 651527 h 1594893"/>
                      <a:gd name="connsiteX603" fmla="*/ 1468593 w 1549445"/>
                      <a:gd name="connsiteY603" fmla="*/ 639129 h 1594893"/>
                      <a:gd name="connsiteX604" fmla="*/ 1472544 w 1549445"/>
                      <a:gd name="connsiteY604" fmla="*/ 647440 h 1594893"/>
                      <a:gd name="connsiteX605" fmla="*/ 1474452 w 1549445"/>
                      <a:gd name="connsiteY605" fmla="*/ 658067 h 1594893"/>
                      <a:gd name="connsiteX606" fmla="*/ 1471999 w 1549445"/>
                      <a:gd name="connsiteY606" fmla="*/ 700848 h 1594893"/>
                      <a:gd name="connsiteX607" fmla="*/ 1473498 w 1549445"/>
                      <a:gd name="connsiteY607" fmla="*/ 719242 h 1594893"/>
                      <a:gd name="connsiteX608" fmla="*/ 1476768 w 1549445"/>
                      <a:gd name="connsiteY608" fmla="*/ 679866 h 1594893"/>
                      <a:gd name="connsiteX609" fmla="*/ 1479084 w 1549445"/>
                      <a:gd name="connsiteY609" fmla="*/ 639129 h 1594893"/>
                      <a:gd name="connsiteX610" fmla="*/ 1481400 w 1549445"/>
                      <a:gd name="connsiteY610" fmla="*/ 634769 h 1594893"/>
                      <a:gd name="connsiteX611" fmla="*/ 1477450 w 1549445"/>
                      <a:gd name="connsiteY611" fmla="*/ 608610 h 1594893"/>
                      <a:gd name="connsiteX612" fmla="*/ 1480719 w 1549445"/>
                      <a:gd name="connsiteY612" fmla="*/ 594577 h 1594893"/>
                      <a:gd name="connsiteX613" fmla="*/ 1471863 w 1549445"/>
                      <a:gd name="connsiteY613" fmla="*/ 528906 h 1594893"/>
                      <a:gd name="connsiteX614" fmla="*/ 1472544 w 1549445"/>
                      <a:gd name="connsiteY614" fmla="*/ 564194 h 1594893"/>
                      <a:gd name="connsiteX615" fmla="*/ 1470501 w 1549445"/>
                      <a:gd name="connsiteY615" fmla="*/ 586402 h 1594893"/>
                      <a:gd name="connsiteX616" fmla="*/ 1465323 w 1549445"/>
                      <a:gd name="connsiteY616" fmla="*/ 645124 h 1594893"/>
                      <a:gd name="connsiteX617" fmla="*/ 1462598 w 1549445"/>
                      <a:gd name="connsiteY617" fmla="*/ 587356 h 1594893"/>
                      <a:gd name="connsiteX618" fmla="*/ 1466141 w 1549445"/>
                      <a:gd name="connsiteY618" fmla="*/ 588173 h 1594893"/>
                      <a:gd name="connsiteX619" fmla="*/ 1465051 w 1549445"/>
                      <a:gd name="connsiteY619" fmla="*/ 521004 h 1594893"/>
                      <a:gd name="connsiteX620" fmla="*/ 1467231 w 1549445"/>
                      <a:gd name="connsiteY620" fmla="*/ 536808 h 1594893"/>
                      <a:gd name="connsiteX621" fmla="*/ 1463689 w 1549445"/>
                      <a:gd name="connsiteY621" fmla="*/ 452745 h 1594893"/>
                      <a:gd name="connsiteX622" fmla="*/ 1465323 w 1549445"/>
                      <a:gd name="connsiteY622" fmla="*/ 475907 h 1594893"/>
                      <a:gd name="connsiteX623" fmla="*/ 1462326 w 1549445"/>
                      <a:gd name="connsiteY623" fmla="*/ 447159 h 1594893"/>
                      <a:gd name="connsiteX624" fmla="*/ 1459601 w 1549445"/>
                      <a:gd name="connsiteY624" fmla="*/ 417185 h 1594893"/>
                      <a:gd name="connsiteX625" fmla="*/ 1448156 w 1549445"/>
                      <a:gd name="connsiteY625" fmla="*/ 378899 h 1594893"/>
                      <a:gd name="connsiteX626" fmla="*/ 1450881 w 1549445"/>
                      <a:gd name="connsiteY626" fmla="*/ 365684 h 1594893"/>
                      <a:gd name="connsiteX627" fmla="*/ 1435758 w 1549445"/>
                      <a:gd name="connsiteY627" fmla="*/ 309142 h 1594893"/>
                      <a:gd name="connsiteX628" fmla="*/ 1436576 w 1549445"/>
                      <a:gd name="connsiteY628" fmla="*/ 304237 h 1594893"/>
                      <a:gd name="connsiteX629" fmla="*/ 1437529 w 1549445"/>
                      <a:gd name="connsiteY629" fmla="*/ 305736 h 1594893"/>
                      <a:gd name="connsiteX630" fmla="*/ 1438074 w 1549445"/>
                      <a:gd name="connsiteY630" fmla="*/ 307098 h 1594893"/>
                      <a:gd name="connsiteX631" fmla="*/ 1439028 w 1549445"/>
                      <a:gd name="connsiteY631" fmla="*/ 310504 h 1594893"/>
                      <a:gd name="connsiteX632" fmla="*/ 1448156 w 1549445"/>
                      <a:gd name="connsiteY632" fmla="*/ 335301 h 1594893"/>
                      <a:gd name="connsiteX633" fmla="*/ 1442570 w 1549445"/>
                      <a:gd name="connsiteY633" fmla="*/ 305736 h 1594893"/>
                      <a:gd name="connsiteX634" fmla="*/ 1438211 w 1549445"/>
                      <a:gd name="connsiteY634" fmla="*/ 290748 h 1594893"/>
                      <a:gd name="connsiteX635" fmla="*/ 1429354 w 1549445"/>
                      <a:gd name="connsiteY635" fmla="*/ 273173 h 1594893"/>
                      <a:gd name="connsiteX636" fmla="*/ 1429354 w 1549445"/>
                      <a:gd name="connsiteY636" fmla="*/ 280939 h 1594893"/>
                      <a:gd name="connsiteX637" fmla="*/ 1426630 w 1549445"/>
                      <a:gd name="connsiteY637" fmla="*/ 269494 h 1594893"/>
                      <a:gd name="connsiteX638" fmla="*/ 1424722 w 1549445"/>
                      <a:gd name="connsiteY638" fmla="*/ 271538 h 1594893"/>
                      <a:gd name="connsiteX639" fmla="*/ 1427038 w 1549445"/>
                      <a:gd name="connsiteY639" fmla="*/ 262546 h 1594893"/>
                      <a:gd name="connsiteX640" fmla="*/ 1422815 w 1549445"/>
                      <a:gd name="connsiteY640" fmla="*/ 256006 h 1594893"/>
                      <a:gd name="connsiteX641" fmla="*/ 1419409 w 1549445"/>
                      <a:gd name="connsiteY641" fmla="*/ 244698 h 1594893"/>
                      <a:gd name="connsiteX642" fmla="*/ 1426221 w 1549445"/>
                      <a:gd name="connsiteY642" fmla="*/ 257777 h 1594893"/>
                      <a:gd name="connsiteX643" fmla="*/ 1431126 w 1549445"/>
                      <a:gd name="connsiteY643" fmla="*/ 270039 h 1594893"/>
                      <a:gd name="connsiteX644" fmla="*/ 1423087 w 1549445"/>
                      <a:gd name="connsiteY644" fmla="*/ 240338 h 1594893"/>
                      <a:gd name="connsiteX645" fmla="*/ 1409599 w 1549445"/>
                      <a:gd name="connsiteY645" fmla="*/ 203415 h 1594893"/>
                      <a:gd name="connsiteX646" fmla="*/ 1408373 w 1549445"/>
                      <a:gd name="connsiteY646" fmla="*/ 190472 h 1594893"/>
                      <a:gd name="connsiteX647" fmla="*/ 1405103 w 1549445"/>
                      <a:gd name="connsiteY647" fmla="*/ 193333 h 1594893"/>
                      <a:gd name="connsiteX648" fmla="*/ 1406329 w 1549445"/>
                      <a:gd name="connsiteY648" fmla="*/ 209546 h 1594893"/>
                      <a:gd name="connsiteX649" fmla="*/ 1415594 w 1549445"/>
                      <a:gd name="connsiteY649" fmla="*/ 238430 h 1594893"/>
                      <a:gd name="connsiteX650" fmla="*/ 1414640 w 1549445"/>
                      <a:gd name="connsiteY650" fmla="*/ 242109 h 1594893"/>
                      <a:gd name="connsiteX651" fmla="*/ 1411234 w 1549445"/>
                      <a:gd name="connsiteY651" fmla="*/ 228348 h 1594893"/>
                      <a:gd name="connsiteX652" fmla="*/ 1411234 w 1549445"/>
                      <a:gd name="connsiteY652" fmla="*/ 240610 h 1594893"/>
                      <a:gd name="connsiteX653" fmla="*/ 1407964 w 1549445"/>
                      <a:gd name="connsiteY653" fmla="*/ 217448 h 1594893"/>
                      <a:gd name="connsiteX654" fmla="*/ 1401969 w 1549445"/>
                      <a:gd name="connsiteY654" fmla="*/ 203687 h 1594893"/>
                      <a:gd name="connsiteX655" fmla="*/ 1408782 w 1549445"/>
                      <a:gd name="connsiteY655" fmla="*/ 241291 h 1594893"/>
                      <a:gd name="connsiteX656" fmla="*/ 1404694 w 1549445"/>
                      <a:gd name="connsiteY656" fmla="*/ 234070 h 1594893"/>
                      <a:gd name="connsiteX657" fmla="*/ 1400062 w 1549445"/>
                      <a:gd name="connsiteY657" fmla="*/ 227394 h 1594893"/>
                      <a:gd name="connsiteX658" fmla="*/ 1398154 w 1549445"/>
                      <a:gd name="connsiteY658" fmla="*/ 212680 h 1594893"/>
                      <a:gd name="connsiteX659" fmla="*/ 1396111 w 1549445"/>
                      <a:gd name="connsiteY659" fmla="*/ 212952 h 1594893"/>
                      <a:gd name="connsiteX660" fmla="*/ 1397201 w 1549445"/>
                      <a:gd name="connsiteY660" fmla="*/ 220582 h 1594893"/>
                      <a:gd name="connsiteX661" fmla="*/ 1399789 w 1549445"/>
                      <a:gd name="connsiteY661" fmla="*/ 235978 h 1594893"/>
                      <a:gd name="connsiteX662" fmla="*/ 1394884 w 1549445"/>
                      <a:gd name="connsiteY662" fmla="*/ 209274 h 1594893"/>
                      <a:gd name="connsiteX663" fmla="*/ 1392296 w 1549445"/>
                      <a:gd name="connsiteY663" fmla="*/ 195376 h 1594893"/>
                      <a:gd name="connsiteX664" fmla="*/ 1392296 w 1549445"/>
                      <a:gd name="connsiteY664" fmla="*/ 188155 h 1594893"/>
                      <a:gd name="connsiteX665" fmla="*/ 1392296 w 1549445"/>
                      <a:gd name="connsiteY665" fmla="*/ 182569 h 1594893"/>
                      <a:gd name="connsiteX666" fmla="*/ 1402242 w 1549445"/>
                      <a:gd name="connsiteY666" fmla="*/ 194695 h 1594893"/>
                      <a:gd name="connsiteX667" fmla="*/ 1393522 w 1549445"/>
                      <a:gd name="connsiteY667" fmla="*/ 169626 h 1594893"/>
                      <a:gd name="connsiteX668" fmla="*/ 1396792 w 1549445"/>
                      <a:gd name="connsiteY668" fmla="*/ 157909 h 1594893"/>
                      <a:gd name="connsiteX669" fmla="*/ 1384939 w 1549445"/>
                      <a:gd name="connsiteY669" fmla="*/ 141968 h 1594893"/>
                      <a:gd name="connsiteX670" fmla="*/ 1384393 w 1549445"/>
                      <a:gd name="connsiteY670" fmla="*/ 145511 h 1594893"/>
                      <a:gd name="connsiteX671" fmla="*/ 1383712 w 1549445"/>
                      <a:gd name="connsiteY671" fmla="*/ 148508 h 1594893"/>
                      <a:gd name="connsiteX672" fmla="*/ 1383304 w 1549445"/>
                      <a:gd name="connsiteY672" fmla="*/ 152050 h 1594893"/>
                      <a:gd name="connsiteX673" fmla="*/ 1384530 w 1549445"/>
                      <a:gd name="connsiteY673" fmla="*/ 165266 h 1594893"/>
                      <a:gd name="connsiteX674" fmla="*/ 1387391 w 1549445"/>
                      <a:gd name="connsiteY674" fmla="*/ 176166 h 1594893"/>
                      <a:gd name="connsiteX675" fmla="*/ 1391751 w 1549445"/>
                      <a:gd name="connsiteY675" fmla="*/ 210772 h 1594893"/>
                      <a:gd name="connsiteX676" fmla="*/ 1390116 w 1549445"/>
                      <a:gd name="connsiteY676" fmla="*/ 201916 h 1594893"/>
                      <a:gd name="connsiteX677" fmla="*/ 1390388 w 1549445"/>
                      <a:gd name="connsiteY677" fmla="*/ 210909 h 1594893"/>
                      <a:gd name="connsiteX678" fmla="*/ 1391342 w 1549445"/>
                      <a:gd name="connsiteY678" fmla="*/ 219356 h 1594893"/>
                      <a:gd name="connsiteX679" fmla="*/ 1397473 w 1549445"/>
                      <a:gd name="connsiteY679" fmla="*/ 243608 h 1594893"/>
                      <a:gd name="connsiteX680" fmla="*/ 1403059 w 1549445"/>
                      <a:gd name="connsiteY680" fmla="*/ 271674 h 1594893"/>
                      <a:gd name="connsiteX681" fmla="*/ 1401152 w 1549445"/>
                      <a:gd name="connsiteY681" fmla="*/ 264998 h 1594893"/>
                      <a:gd name="connsiteX682" fmla="*/ 1376219 w 1549445"/>
                      <a:gd name="connsiteY682" fmla="*/ 154639 h 1594893"/>
                      <a:gd name="connsiteX683" fmla="*/ 1373358 w 1549445"/>
                      <a:gd name="connsiteY683" fmla="*/ 139788 h 1594893"/>
                      <a:gd name="connsiteX684" fmla="*/ 1373494 w 1549445"/>
                      <a:gd name="connsiteY684" fmla="*/ 143739 h 1594893"/>
                      <a:gd name="connsiteX685" fmla="*/ 1373358 w 1549445"/>
                      <a:gd name="connsiteY685" fmla="*/ 208456 h 1594893"/>
                      <a:gd name="connsiteX686" fmla="*/ 1369134 w 1549445"/>
                      <a:gd name="connsiteY686" fmla="*/ 273990 h 1594893"/>
                      <a:gd name="connsiteX687" fmla="*/ 1363820 w 1549445"/>
                      <a:gd name="connsiteY687" fmla="*/ 230255 h 1594893"/>
                      <a:gd name="connsiteX688" fmla="*/ 1365455 w 1549445"/>
                      <a:gd name="connsiteY688" fmla="*/ 205867 h 1594893"/>
                      <a:gd name="connsiteX689" fmla="*/ 1369543 w 1549445"/>
                      <a:gd name="connsiteY689" fmla="*/ 243744 h 1594893"/>
                      <a:gd name="connsiteX690" fmla="*/ 1369815 w 1549445"/>
                      <a:gd name="connsiteY690" fmla="*/ 199873 h 1594893"/>
                      <a:gd name="connsiteX691" fmla="*/ 1366545 w 1549445"/>
                      <a:gd name="connsiteY691" fmla="*/ 130115 h 1594893"/>
                      <a:gd name="connsiteX692" fmla="*/ 1364502 w 1549445"/>
                      <a:gd name="connsiteY692" fmla="*/ 148644 h 1594893"/>
                      <a:gd name="connsiteX693" fmla="*/ 1365047 w 1549445"/>
                      <a:gd name="connsiteY693" fmla="*/ 188428 h 1594893"/>
                      <a:gd name="connsiteX694" fmla="*/ 1363003 w 1549445"/>
                      <a:gd name="connsiteY694" fmla="*/ 207775 h 1594893"/>
                      <a:gd name="connsiteX695" fmla="*/ 1363003 w 1549445"/>
                      <a:gd name="connsiteY695" fmla="*/ 183659 h 1594893"/>
                      <a:gd name="connsiteX696" fmla="*/ 1362730 w 1549445"/>
                      <a:gd name="connsiteY696" fmla="*/ 172078 h 1594893"/>
                      <a:gd name="connsiteX697" fmla="*/ 1361913 w 1549445"/>
                      <a:gd name="connsiteY697" fmla="*/ 181071 h 1594893"/>
                      <a:gd name="connsiteX698" fmla="*/ 1357417 w 1549445"/>
                      <a:gd name="connsiteY698" fmla="*/ 260911 h 1594893"/>
                      <a:gd name="connsiteX699" fmla="*/ 1358370 w 1549445"/>
                      <a:gd name="connsiteY699" fmla="*/ 269494 h 1594893"/>
                      <a:gd name="connsiteX700" fmla="*/ 1361641 w 1549445"/>
                      <a:gd name="connsiteY700" fmla="*/ 232027 h 1594893"/>
                      <a:gd name="connsiteX701" fmla="*/ 1361504 w 1549445"/>
                      <a:gd name="connsiteY701" fmla="*/ 270721 h 1594893"/>
                      <a:gd name="connsiteX702" fmla="*/ 1365728 w 1549445"/>
                      <a:gd name="connsiteY702" fmla="*/ 289795 h 1594893"/>
                      <a:gd name="connsiteX703" fmla="*/ 1366137 w 1549445"/>
                      <a:gd name="connsiteY703" fmla="*/ 285435 h 1594893"/>
                      <a:gd name="connsiteX704" fmla="*/ 1366954 w 1549445"/>
                      <a:gd name="connsiteY704" fmla="*/ 294972 h 1594893"/>
                      <a:gd name="connsiteX705" fmla="*/ 1364910 w 1549445"/>
                      <a:gd name="connsiteY705" fmla="*/ 312548 h 1594893"/>
                      <a:gd name="connsiteX706" fmla="*/ 182433 w 1549445"/>
                      <a:gd name="connsiteY706" fmla="*/ 1485488 h 1594893"/>
                      <a:gd name="connsiteX707" fmla="*/ 185976 w 1549445"/>
                      <a:gd name="connsiteY707" fmla="*/ 1483172 h 1594893"/>
                      <a:gd name="connsiteX708" fmla="*/ 182433 w 1549445"/>
                      <a:gd name="connsiteY708" fmla="*/ 1485488 h 1594893"/>
                      <a:gd name="connsiteX709" fmla="*/ 1475951 w 1549445"/>
                      <a:gd name="connsiteY709" fmla="*/ 286525 h 1594893"/>
                      <a:gd name="connsiteX710" fmla="*/ 1468049 w 1549445"/>
                      <a:gd name="connsiteY710" fmla="*/ 255597 h 1594893"/>
                      <a:gd name="connsiteX711" fmla="*/ 1464097 w 1549445"/>
                      <a:gd name="connsiteY711" fmla="*/ 239929 h 1594893"/>
                      <a:gd name="connsiteX712" fmla="*/ 1459192 w 1549445"/>
                      <a:gd name="connsiteY712" fmla="*/ 224669 h 1594893"/>
                      <a:gd name="connsiteX713" fmla="*/ 1438619 w 1549445"/>
                      <a:gd name="connsiteY713" fmla="*/ 165266 h 1594893"/>
                      <a:gd name="connsiteX714" fmla="*/ 1452108 w 1549445"/>
                      <a:gd name="connsiteY714" fmla="*/ 218266 h 1594893"/>
                      <a:gd name="connsiteX715" fmla="*/ 1456604 w 1549445"/>
                      <a:gd name="connsiteY715" fmla="*/ 246332 h 1594893"/>
                      <a:gd name="connsiteX716" fmla="*/ 1451562 w 1549445"/>
                      <a:gd name="connsiteY716" fmla="*/ 241291 h 1594893"/>
                      <a:gd name="connsiteX717" fmla="*/ 1434668 w 1549445"/>
                      <a:gd name="connsiteY717" fmla="*/ 195240 h 1594893"/>
                      <a:gd name="connsiteX718" fmla="*/ 1432079 w 1549445"/>
                      <a:gd name="connsiteY718" fmla="*/ 190608 h 1594893"/>
                      <a:gd name="connsiteX719" fmla="*/ 1440391 w 1549445"/>
                      <a:gd name="connsiteY719" fmla="*/ 215677 h 1594893"/>
                      <a:gd name="connsiteX720" fmla="*/ 1450064 w 1549445"/>
                      <a:gd name="connsiteY720" fmla="*/ 244152 h 1594893"/>
                      <a:gd name="connsiteX721" fmla="*/ 1468866 w 1549445"/>
                      <a:gd name="connsiteY721" fmla="*/ 280121 h 1594893"/>
                      <a:gd name="connsiteX722" fmla="*/ 1478948 w 1549445"/>
                      <a:gd name="connsiteY722" fmla="*/ 301512 h 1594893"/>
                      <a:gd name="connsiteX723" fmla="*/ 1483172 w 1549445"/>
                      <a:gd name="connsiteY723" fmla="*/ 310096 h 1594893"/>
                      <a:gd name="connsiteX724" fmla="*/ 1481537 w 1549445"/>
                      <a:gd name="connsiteY724" fmla="*/ 298106 h 1594893"/>
                      <a:gd name="connsiteX725" fmla="*/ 1476359 w 1549445"/>
                      <a:gd name="connsiteY725" fmla="*/ 280530 h 1594893"/>
                      <a:gd name="connsiteX726" fmla="*/ 1475951 w 1549445"/>
                      <a:gd name="connsiteY726" fmla="*/ 286525 h 1594893"/>
                      <a:gd name="connsiteX727" fmla="*/ 1468457 w 1549445"/>
                      <a:gd name="connsiteY727" fmla="*/ 316635 h 1594893"/>
                      <a:gd name="connsiteX728" fmla="*/ 1475133 w 1549445"/>
                      <a:gd name="connsiteY728" fmla="*/ 335028 h 1594893"/>
                      <a:gd name="connsiteX729" fmla="*/ 1469956 w 1549445"/>
                      <a:gd name="connsiteY729" fmla="*/ 313638 h 1594893"/>
                      <a:gd name="connsiteX730" fmla="*/ 1468593 w 1549445"/>
                      <a:gd name="connsiteY730" fmla="*/ 316635 h 1594893"/>
                      <a:gd name="connsiteX731" fmla="*/ 1476496 w 1549445"/>
                      <a:gd name="connsiteY731" fmla="*/ 333393 h 1594893"/>
                      <a:gd name="connsiteX732" fmla="*/ 1475678 w 1549445"/>
                      <a:gd name="connsiteY732" fmla="*/ 328080 h 1594893"/>
                      <a:gd name="connsiteX733" fmla="*/ 1476496 w 1549445"/>
                      <a:gd name="connsiteY733" fmla="*/ 333393 h 1594893"/>
                      <a:gd name="connsiteX734" fmla="*/ 1363957 w 1549445"/>
                      <a:gd name="connsiteY734" fmla="*/ 129570 h 1594893"/>
                      <a:gd name="connsiteX735" fmla="*/ 1363957 w 1549445"/>
                      <a:gd name="connsiteY735" fmla="*/ 127254 h 1594893"/>
                      <a:gd name="connsiteX736" fmla="*/ 1363684 w 1549445"/>
                      <a:gd name="connsiteY736" fmla="*/ 141423 h 1594893"/>
                      <a:gd name="connsiteX737" fmla="*/ 1363957 w 1549445"/>
                      <a:gd name="connsiteY737" fmla="*/ 129570 h 1594893"/>
                      <a:gd name="connsiteX738" fmla="*/ 1366545 w 1549445"/>
                      <a:gd name="connsiteY738" fmla="*/ 101912 h 1594893"/>
                      <a:gd name="connsiteX739" fmla="*/ 1363411 w 1549445"/>
                      <a:gd name="connsiteY739" fmla="*/ 84745 h 1594893"/>
                      <a:gd name="connsiteX740" fmla="*/ 1363684 w 1549445"/>
                      <a:gd name="connsiteY740" fmla="*/ 97552 h 1594893"/>
                      <a:gd name="connsiteX741" fmla="*/ 1366545 w 1549445"/>
                      <a:gd name="connsiteY741" fmla="*/ 101912 h 1594893"/>
                      <a:gd name="connsiteX742" fmla="*/ 1408645 w 1549445"/>
                      <a:gd name="connsiteY742" fmla="*/ 163086 h 1594893"/>
                      <a:gd name="connsiteX743" fmla="*/ 1421861 w 1549445"/>
                      <a:gd name="connsiteY743" fmla="*/ 167446 h 1594893"/>
                      <a:gd name="connsiteX744" fmla="*/ 1417910 w 1549445"/>
                      <a:gd name="connsiteY744" fmla="*/ 152732 h 1594893"/>
                      <a:gd name="connsiteX745" fmla="*/ 1408509 w 1549445"/>
                      <a:gd name="connsiteY745" fmla="*/ 130660 h 1594893"/>
                      <a:gd name="connsiteX746" fmla="*/ 1406874 w 1549445"/>
                      <a:gd name="connsiteY746" fmla="*/ 132567 h 1594893"/>
                      <a:gd name="connsiteX747" fmla="*/ 1411234 w 1549445"/>
                      <a:gd name="connsiteY747" fmla="*/ 155456 h 1594893"/>
                      <a:gd name="connsiteX748" fmla="*/ 1403876 w 1549445"/>
                      <a:gd name="connsiteY748" fmla="*/ 138426 h 1594893"/>
                      <a:gd name="connsiteX749" fmla="*/ 1396519 w 1549445"/>
                      <a:gd name="connsiteY749" fmla="*/ 133248 h 1594893"/>
                      <a:gd name="connsiteX750" fmla="*/ 1408509 w 1549445"/>
                      <a:gd name="connsiteY750" fmla="*/ 163086 h 1594893"/>
                      <a:gd name="connsiteX751" fmla="*/ 673463 w 1549445"/>
                      <a:gd name="connsiteY751" fmla="*/ 1522819 h 1594893"/>
                      <a:gd name="connsiteX752" fmla="*/ 666787 w 1549445"/>
                      <a:gd name="connsiteY752" fmla="*/ 1521866 h 1594893"/>
                      <a:gd name="connsiteX753" fmla="*/ 682319 w 1549445"/>
                      <a:gd name="connsiteY753" fmla="*/ 1515734 h 1594893"/>
                      <a:gd name="connsiteX754" fmla="*/ 759570 w 1549445"/>
                      <a:gd name="connsiteY754" fmla="*/ 1494752 h 1594893"/>
                      <a:gd name="connsiteX755" fmla="*/ 785866 w 1549445"/>
                      <a:gd name="connsiteY755" fmla="*/ 1492436 h 1594893"/>
                      <a:gd name="connsiteX756" fmla="*/ 769925 w 1549445"/>
                      <a:gd name="connsiteY756" fmla="*/ 1497205 h 1594893"/>
                      <a:gd name="connsiteX757" fmla="*/ 716925 w 1549445"/>
                      <a:gd name="connsiteY757" fmla="*/ 1513418 h 1594893"/>
                      <a:gd name="connsiteX758" fmla="*/ 673463 w 1549445"/>
                      <a:gd name="connsiteY758" fmla="*/ 1522955 h 1594893"/>
                      <a:gd name="connsiteX759" fmla="*/ 992550 w 1549445"/>
                      <a:gd name="connsiteY759" fmla="*/ 1400334 h 1594893"/>
                      <a:gd name="connsiteX760" fmla="*/ 989417 w 1549445"/>
                      <a:gd name="connsiteY760" fmla="*/ 1403195 h 1594893"/>
                      <a:gd name="connsiteX761" fmla="*/ 1113264 w 1549445"/>
                      <a:gd name="connsiteY761" fmla="*/ 1306325 h 1594893"/>
                      <a:gd name="connsiteX762" fmla="*/ 1065987 w 1549445"/>
                      <a:gd name="connsiteY762" fmla="*/ 1333574 h 1594893"/>
                      <a:gd name="connsiteX763" fmla="*/ 1074843 w 1549445"/>
                      <a:gd name="connsiteY763" fmla="*/ 1322947 h 1594893"/>
                      <a:gd name="connsiteX764" fmla="*/ 1083427 w 1549445"/>
                      <a:gd name="connsiteY764" fmla="*/ 1320358 h 1594893"/>
                      <a:gd name="connsiteX765" fmla="*/ 1099640 w 1549445"/>
                      <a:gd name="connsiteY765" fmla="*/ 1303327 h 1594893"/>
                      <a:gd name="connsiteX766" fmla="*/ 1067350 w 1549445"/>
                      <a:gd name="connsiteY766" fmla="*/ 1323219 h 1594893"/>
                      <a:gd name="connsiteX767" fmla="*/ 1028111 w 1549445"/>
                      <a:gd name="connsiteY767" fmla="*/ 1358643 h 1594893"/>
                      <a:gd name="connsiteX768" fmla="*/ 1056314 w 1549445"/>
                      <a:gd name="connsiteY768" fmla="*/ 1342702 h 1594893"/>
                      <a:gd name="connsiteX769" fmla="*/ 999499 w 1549445"/>
                      <a:gd name="connsiteY769" fmla="*/ 1380715 h 1594893"/>
                      <a:gd name="connsiteX770" fmla="*/ 1027293 w 1549445"/>
                      <a:gd name="connsiteY770" fmla="*/ 1363684 h 1594893"/>
                      <a:gd name="connsiteX771" fmla="*/ 1022933 w 1549445"/>
                      <a:gd name="connsiteY771" fmla="*/ 1373085 h 1594893"/>
                      <a:gd name="connsiteX772" fmla="*/ 949906 w 1549445"/>
                      <a:gd name="connsiteY772" fmla="*/ 1415321 h 1594893"/>
                      <a:gd name="connsiteX773" fmla="*/ 945001 w 1549445"/>
                      <a:gd name="connsiteY773" fmla="*/ 1413005 h 1594893"/>
                      <a:gd name="connsiteX774" fmla="*/ 912438 w 1549445"/>
                      <a:gd name="connsiteY774" fmla="*/ 1432897 h 1594893"/>
                      <a:gd name="connsiteX775" fmla="*/ 926880 w 1549445"/>
                      <a:gd name="connsiteY775" fmla="*/ 1419817 h 1594893"/>
                      <a:gd name="connsiteX776" fmla="*/ 903582 w 1549445"/>
                      <a:gd name="connsiteY776" fmla="*/ 1426494 h 1594893"/>
                      <a:gd name="connsiteX777" fmla="*/ 864616 w 1549445"/>
                      <a:gd name="connsiteY777" fmla="*/ 1446249 h 1594893"/>
                      <a:gd name="connsiteX778" fmla="*/ 852763 w 1549445"/>
                      <a:gd name="connsiteY778" fmla="*/ 1446794 h 1594893"/>
                      <a:gd name="connsiteX779" fmla="*/ 830418 w 1549445"/>
                      <a:gd name="connsiteY779" fmla="*/ 1466550 h 1594893"/>
                      <a:gd name="connsiteX780" fmla="*/ 875788 w 1549445"/>
                      <a:gd name="connsiteY780" fmla="*/ 1442162 h 1594893"/>
                      <a:gd name="connsiteX781" fmla="*/ 839274 w 1549445"/>
                      <a:gd name="connsiteY781" fmla="*/ 1466005 h 1594893"/>
                      <a:gd name="connsiteX782" fmla="*/ 856850 w 1549445"/>
                      <a:gd name="connsiteY782" fmla="*/ 1459465 h 1594893"/>
                      <a:gd name="connsiteX783" fmla="*/ 837367 w 1549445"/>
                      <a:gd name="connsiteY783" fmla="*/ 1470909 h 1594893"/>
                      <a:gd name="connsiteX784" fmla="*/ 828919 w 1549445"/>
                      <a:gd name="connsiteY784" fmla="*/ 1476632 h 1594893"/>
                      <a:gd name="connsiteX785" fmla="*/ 875924 w 1549445"/>
                      <a:gd name="connsiteY785" fmla="*/ 1458784 h 1594893"/>
                      <a:gd name="connsiteX786" fmla="*/ 873608 w 1549445"/>
                      <a:gd name="connsiteY786" fmla="*/ 1462053 h 1594893"/>
                      <a:gd name="connsiteX787" fmla="*/ 899903 w 1549445"/>
                      <a:gd name="connsiteY787" fmla="*/ 1448838 h 1594893"/>
                      <a:gd name="connsiteX788" fmla="*/ 943502 w 1549445"/>
                      <a:gd name="connsiteY788" fmla="*/ 1426629 h 1594893"/>
                      <a:gd name="connsiteX789" fmla="*/ 936826 w 1549445"/>
                      <a:gd name="connsiteY789" fmla="*/ 1432216 h 1594893"/>
                      <a:gd name="connsiteX790" fmla="*/ 992687 w 1549445"/>
                      <a:gd name="connsiteY790" fmla="*/ 1400062 h 1594893"/>
                      <a:gd name="connsiteX791" fmla="*/ 1494071 w 1549445"/>
                      <a:gd name="connsiteY791" fmla="*/ 697715 h 1594893"/>
                      <a:gd name="connsiteX792" fmla="*/ 1478131 w 1549445"/>
                      <a:gd name="connsiteY792" fmla="*/ 728370 h 1594893"/>
                      <a:gd name="connsiteX793" fmla="*/ 1456740 w 1549445"/>
                      <a:gd name="connsiteY793" fmla="*/ 803169 h 1594893"/>
                      <a:gd name="connsiteX794" fmla="*/ 1457966 w 1549445"/>
                      <a:gd name="connsiteY794" fmla="*/ 797310 h 1594893"/>
                      <a:gd name="connsiteX795" fmla="*/ 1441208 w 1549445"/>
                      <a:gd name="connsiteY795" fmla="*/ 852354 h 1594893"/>
                      <a:gd name="connsiteX796" fmla="*/ 1418591 w 1549445"/>
                      <a:gd name="connsiteY796" fmla="*/ 912029 h 1594893"/>
                      <a:gd name="connsiteX797" fmla="*/ 1426766 w 1549445"/>
                      <a:gd name="connsiteY797" fmla="*/ 865569 h 1594893"/>
                      <a:gd name="connsiteX798" fmla="*/ 1420363 w 1549445"/>
                      <a:gd name="connsiteY798" fmla="*/ 888867 h 1594893"/>
                      <a:gd name="connsiteX799" fmla="*/ 1404967 w 1549445"/>
                      <a:gd name="connsiteY799" fmla="*/ 920341 h 1594893"/>
                      <a:gd name="connsiteX800" fmla="*/ 1406602 w 1549445"/>
                      <a:gd name="connsiteY800" fmla="*/ 904127 h 1594893"/>
                      <a:gd name="connsiteX801" fmla="*/ 1420771 w 1549445"/>
                      <a:gd name="connsiteY801" fmla="*/ 869793 h 1594893"/>
                      <a:gd name="connsiteX802" fmla="*/ 1444478 w 1549445"/>
                      <a:gd name="connsiteY802" fmla="*/ 815431 h 1594893"/>
                      <a:gd name="connsiteX803" fmla="*/ 1428673 w 1549445"/>
                      <a:gd name="connsiteY803" fmla="*/ 840909 h 1594893"/>
                      <a:gd name="connsiteX804" fmla="*/ 1414368 w 1549445"/>
                      <a:gd name="connsiteY804" fmla="*/ 879467 h 1594893"/>
                      <a:gd name="connsiteX805" fmla="*/ 1414368 w 1549445"/>
                      <a:gd name="connsiteY805" fmla="*/ 859439 h 1594893"/>
                      <a:gd name="connsiteX806" fmla="*/ 1404013 w 1549445"/>
                      <a:gd name="connsiteY806" fmla="*/ 890094 h 1594893"/>
                      <a:gd name="connsiteX807" fmla="*/ 1405239 w 1549445"/>
                      <a:gd name="connsiteY807" fmla="*/ 868430 h 1594893"/>
                      <a:gd name="connsiteX808" fmla="*/ 1390252 w 1549445"/>
                      <a:gd name="connsiteY808" fmla="*/ 913937 h 1594893"/>
                      <a:gd name="connsiteX809" fmla="*/ 1388890 w 1549445"/>
                      <a:gd name="connsiteY809" fmla="*/ 914209 h 1594893"/>
                      <a:gd name="connsiteX810" fmla="*/ 1374447 w 1549445"/>
                      <a:gd name="connsiteY810" fmla="*/ 951949 h 1594893"/>
                      <a:gd name="connsiteX811" fmla="*/ 1383848 w 1549445"/>
                      <a:gd name="connsiteY811" fmla="*/ 938733 h 1594893"/>
                      <a:gd name="connsiteX812" fmla="*/ 1392432 w 1549445"/>
                      <a:gd name="connsiteY812" fmla="*/ 910940 h 1594893"/>
                      <a:gd name="connsiteX813" fmla="*/ 1392568 w 1549445"/>
                      <a:gd name="connsiteY813" fmla="*/ 921430 h 1594893"/>
                      <a:gd name="connsiteX814" fmla="*/ 1409463 w 1549445"/>
                      <a:gd name="connsiteY814" fmla="*/ 890094 h 1594893"/>
                      <a:gd name="connsiteX815" fmla="*/ 1399381 w 1549445"/>
                      <a:gd name="connsiteY815" fmla="*/ 912166 h 1594893"/>
                      <a:gd name="connsiteX816" fmla="*/ 1397882 w 1549445"/>
                      <a:gd name="connsiteY816" fmla="*/ 930968 h 1594893"/>
                      <a:gd name="connsiteX817" fmla="*/ 1378807 w 1549445"/>
                      <a:gd name="connsiteY817" fmla="*/ 971024 h 1594893"/>
                      <a:gd name="connsiteX818" fmla="*/ 1373358 w 1549445"/>
                      <a:gd name="connsiteY818" fmla="*/ 991460 h 1594893"/>
                      <a:gd name="connsiteX819" fmla="*/ 1345155 w 1549445"/>
                      <a:gd name="connsiteY819" fmla="*/ 1031789 h 1594893"/>
                      <a:gd name="connsiteX820" fmla="*/ 1330167 w 1549445"/>
                      <a:gd name="connsiteY820" fmla="*/ 1056314 h 1594893"/>
                      <a:gd name="connsiteX821" fmla="*/ 1318042 w 1549445"/>
                      <a:gd name="connsiteY821" fmla="*/ 1074843 h 1594893"/>
                      <a:gd name="connsiteX822" fmla="*/ 1309050 w 1549445"/>
                      <a:gd name="connsiteY822" fmla="*/ 1092010 h 1594893"/>
                      <a:gd name="connsiteX823" fmla="*/ 1324990 w 1549445"/>
                      <a:gd name="connsiteY823" fmla="*/ 1073344 h 1594893"/>
                      <a:gd name="connsiteX824" fmla="*/ 1308504 w 1549445"/>
                      <a:gd name="connsiteY824" fmla="*/ 1098413 h 1594893"/>
                      <a:gd name="connsiteX825" fmla="*/ 1308777 w 1549445"/>
                      <a:gd name="connsiteY825" fmla="*/ 1095825 h 1594893"/>
                      <a:gd name="connsiteX826" fmla="*/ 1292700 w 1549445"/>
                      <a:gd name="connsiteY826" fmla="*/ 1120213 h 1594893"/>
                      <a:gd name="connsiteX827" fmla="*/ 1304417 w 1549445"/>
                      <a:gd name="connsiteY827" fmla="*/ 1095961 h 1594893"/>
                      <a:gd name="connsiteX828" fmla="*/ 1285752 w 1549445"/>
                      <a:gd name="connsiteY828" fmla="*/ 1118306 h 1594893"/>
                      <a:gd name="connsiteX829" fmla="*/ 1287795 w 1549445"/>
                      <a:gd name="connsiteY829" fmla="*/ 1113673 h 1594893"/>
                      <a:gd name="connsiteX830" fmla="*/ 1271173 w 1549445"/>
                      <a:gd name="connsiteY830" fmla="*/ 1144328 h 1594893"/>
                      <a:gd name="connsiteX831" fmla="*/ 1276759 w 1549445"/>
                      <a:gd name="connsiteY831" fmla="*/ 1144601 h 1594893"/>
                      <a:gd name="connsiteX832" fmla="*/ 1293109 w 1549445"/>
                      <a:gd name="connsiteY832" fmla="*/ 1129342 h 1594893"/>
                      <a:gd name="connsiteX833" fmla="*/ 1280847 w 1549445"/>
                      <a:gd name="connsiteY833" fmla="*/ 1146372 h 1594893"/>
                      <a:gd name="connsiteX834" fmla="*/ 1267631 w 1549445"/>
                      <a:gd name="connsiteY834" fmla="*/ 1162721 h 1594893"/>
                      <a:gd name="connsiteX835" fmla="*/ 1240927 w 1549445"/>
                      <a:gd name="connsiteY835" fmla="*/ 1195284 h 1594893"/>
                      <a:gd name="connsiteX836" fmla="*/ 1245559 w 1549445"/>
                      <a:gd name="connsiteY836" fmla="*/ 1183840 h 1594893"/>
                      <a:gd name="connsiteX837" fmla="*/ 1223624 w 1549445"/>
                      <a:gd name="connsiteY837" fmla="*/ 1203595 h 1594893"/>
                      <a:gd name="connsiteX838" fmla="*/ 1188063 w 1549445"/>
                      <a:gd name="connsiteY838" fmla="*/ 1248148 h 1594893"/>
                      <a:gd name="connsiteX839" fmla="*/ 1193104 w 1549445"/>
                      <a:gd name="connsiteY839" fmla="*/ 1239973 h 1594893"/>
                      <a:gd name="connsiteX840" fmla="*/ 1161904 w 1549445"/>
                      <a:gd name="connsiteY840" fmla="*/ 1265587 h 1594893"/>
                      <a:gd name="connsiteX841" fmla="*/ 1146917 w 1549445"/>
                      <a:gd name="connsiteY841" fmla="*/ 1281664 h 1594893"/>
                      <a:gd name="connsiteX842" fmla="*/ 1140241 w 1549445"/>
                      <a:gd name="connsiteY842" fmla="*/ 1294335 h 1594893"/>
                      <a:gd name="connsiteX843" fmla="*/ 1139832 w 1549445"/>
                      <a:gd name="connsiteY843" fmla="*/ 1295561 h 1594893"/>
                      <a:gd name="connsiteX844" fmla="*/ 1179888 w 1549445"/>
                      <a:gd name="connsiteY844" fmla="*/ 1262726 h 1594893"/>
                      <a:gd name="connsiteX845" fmla="*/ 1198418 w 1549445"/>
                      <a:gd name="connsiteY845" fmla="*/ 1245968 h 1594893"/>
                      <a:gd name="connsiteX846" fmla="*/ 1210408 w 1549445"/>
                      <a:gd name="connsiteY846" fmla="*/ 1231798 h 1594893"/>
                      <a:gd name="connsiteX847" fmla="*/ 1207955 w 1549445"/>
                      <a:gd name="connsiteY847" fmla="*/ 1236703 h 1594893"/>
                      <a:gd name="connsiteX848" fmla="*/ 1243788 w 1549445"/>
                      <a:gd name="connsiteY848" fmla="*/ 1198145 h 1594893"/>
                      <a:gd name="connsiteX849" fmla="*/ 1270083 w 1549445"/>
                      <a:gd name="connsiteY849" fmla="*/ 1169807 h 1594893"/>
                      <a:gd name="connsiteX850" fmla="*/ 1277440 w 1549445"/>
                      <a:gd name="connsiteY850" fmla="*/ 1167627 h 1594893"/>
                      <a:gd name="connsiteX851" fmla="*/ 1291474 w 1549445"/>
                      <a:gd name="connsiteY851" fmla="*/ 1146236 h 1594893"/>
                      <a:gd name="connsiteX852" fmla="*/ 1289566 w 1549445"/>
                      <a:gd name="connsiteY852" fmla="*/ 1151413 h 1594893"/>
                      <a:gd name="connsiteX853" fmla="*/ 1315181 w 1549445"/>
                      <a:gd name="connsiteY853" fmla="*/ 1116262 h 1594893"/>
                      <a:gd name="connsiteX854" fmla="*/ 1315181 w 1549445"/>
                      <a:gd name="connsiteY854" fmla="*/ 1117624 h 1594893"/>
                      <a:gd name="connsiteX855" fmla="*/ 1337116 w 1549445"/>
                      <a:gd name="connsiteY855" fmla="*/ 1072663 h 1594893"/>
                      <a:gd name="connsiteX856" fmla="*/ 1337661 w 1549445"/>
                      <a:gd name="connsiteY856" fmla="*/ 1066260 h 1594893"/>
                      <a:gd name="connsiteX857" fmla="*/ 1345972 w 1549445"/>
                      <a:gd name="connsiteY857" fmla="*/ 1051818 h 1594893"/>
                      <a:gd name="connsiteX858" fmla="*/ 1345972 w 1549445"/>
                      <a:gd name="connsiteY858" fmla="*/ 1051818 h 1594893"/>
                      <a:gd name="connsiteX859" fmla="*/ 1345972 w 1549445"/>
                      <a:gd name="connsiteY859" fmla="*/ 1051818 h 1594893"/>
                      <a:gd name="connsiteX860" fmla="*/ 1365047 w 1549445"/>
                      <a:gd name="connsiteY860" fmla="*/ 1027702 h 1594893"/>
                      <a:gd name="connsiteX861" fmla="*/ 1344337 w 1549445"/>
                      <a:gd name="connsiteY861" fmla="*/ 1062036 h 1594893"/>
                      <a:gd name="connsiteX862" fmla="*/ 1360823 w 1549445"/>
                      <a:gd name="connsiteY862" fmla="*/ 1049093 h 1594893"/>
                      <a:gd name="connsiteX863" fmla="*/ 1362185 w 1549445"/>
                      <a:gd name="connsiteY863" fmla="*/ 1051681 h 1594893"/>
                      <a:gd name="connsiteX864" fmla="*/ 1367771 w 1549445"/>
                      <a:gd name="connsiteY864" fmla="*/ 1035332 h 1594893"/>
                      <a:gd name="connsiteX865" fmla="*/ 1438892 w 1549445"/>
                      <a:gd name="connsiteY865" fmla="*/ 893364 h 1594893"/>
                      <a:gd name="connsiteX866" fmla="*/ 1438483 w 1549445"/>
                      <a:gd name="connsiteY866" fmla="*/ 907125 h 1594893"/>
                      <a:gd name="connsiteX867" fmla="*/ 1456604 w 1549445"/>
                      <a:gd name="connsiteY867" fmla="*/ 848675 h 1594893"/>
                      <a:gd name="connsiteX868" fmla="*/ 1450473 w 1549445"/>
                      <a:gd name="connsiteY868" fmla="*/ 873744 h 1594893"/>
                      <a:gd name="connsiteX869" fmla="*/ 1471318 w 1549445"/>
                      <a:gd name="connsiteY869" fmla="*/ 802760 h 1594893"/>
                      <a:gd name="connsiteX870" fmla="*/ 1485352 w 1549445"/>
                      <a:gd name="connsiteY870" fmla="*/ 731776 h 1594893"/>
                      <a:gd name="connsiteX871" fmla="*/ 1489030 w 1549445"/>
                      <a:gd name="connsiteY871" fmla="*/ 730141 h 1594893"/>
                      <a:gd name="connsiteX872" fmla="*/ 1493935 w 1549445"/>
                      <a:gd name="connsiteY872" fmla="*/ 697579 h 1594893"/>
                      <a:gd name="connsiteX873" fmla="*/ 1501837 w 1549445"/>
                      <a:gd name="connsiteY873" fmla="*/ 592942 h 1594893"/>
                      <a:gd name="connsiteX874" fmla="*/ 1502110 w 1549445"/>
                      <a:gd name="connsiteY874" fmla="*/ 561877 h 1594893"/>
                      <a:gd name="connsiteX875" fmla="*/ 1501837 w 1549445"/>
                      <a:gd name="connsiteY875" fmla="*/ 564875 h 1594893"/>
                      <a:gd name="connsiteX876" fmla="*/ 1499657 w 1549445"/>
                      <a:gd name="connsiteY876" fmla="*/ 534220 h 1594893"/>
                      <a:gd name="connsiteX877" fmla="*/ 1492981 w 1549445"/>
                      <a:gd name="connsiteY877" fmla="*/ 538988 h 1594893"/>
                      <a:gd name="connsiteX878" fmla="*/ 1496796 w 1549445"/>
                      <a:gd name="connsiteY878" fmla="*/ 542667 h 1594893"/>
                      <a:gd name="connsiteX879" fmla="*/ 1495298 w 1549445"/>
                      <a:gd name="connsiteY879" fmla="*/ 496752 h 1594893"/>
                      <a:gd name="connsiteX880" fmla="*/ 1492845 w 1549445"/>
                      <a:gd name="connsiteY880" fmla="*/ 531086 h 1594893"/>
                      <a:gd name="connsiteX881" fmla="*/ 1488758 w 1549445"/>
                      <a:gd name="connsiteY881" fmla="*/ 489667 h 1594893"/>
                      <a:gd name="connsiteX882" fmla="*/ 1494889 w 1549445"/>
                      <a:gd name="connsiteY882" fmla="*/ 465143 h 1594893"/>
                      <a:gd name="connsiteX883" fmla="*/ 1489030 w 1549445"/>
                      <a:gd name="connsiteY883" fmla="*/ 416503 h 1594893"/>
                      <a:gd name="connsiteX884" fmla="*/ 1485352 w 1549445"/>
                      <a:gd name="connsiteY884" fmla="*/ 433943 h 1594893"/>
                      <a:gd name="connsiteX885" fmla="*/ 1481128 w 1549445"/>
                      <a:gd name="connsiteY885" fmla="*/ 395521 h 1594893"/>
                      <a:gd name="connsiteX886" fmla="*/ 1485079 w 1549445"/>
                      <a:gd name="connsiteY886" fmla="*/ 411462 h 1594893"/>
                      <a:gd name="connsiteX887" fmla="*/ 1485079 w 1549445"/>
                      <a:gd name="connsiteY887" fmla="*/ 382714 h 1594893"/>
                      <a:gd name="connsiteX888" fmla="*/ 1482082 w 1549445"/>
                      <a:gd name="connsiteY888" fmla="*/ 367319 h 1594893"/>
                      <a:gd name="connsiteX889" fmla="*/ 1481673 w 1549445"/>
                      <a:gd name="connsiteY889" fmla="*/ 371270 h 1594893"/>
                      <a:gd name="connsiteX890" fmla="*/ 1476223 w 1549445"/>
                      <a:gd name="connsiteY890" fmla="*/ 354648 h 1594893"/>
                      <a:gd name="connsiteX891" fmla="*/ 1474724 w 1549445"/>
                      <a:gd name="connsiteY891" fmla="*/ 365411 h 1594893"/>
                      <a:gd name="connsiteX892" fmla="*/ 1471046 w 1549445"/>
                      <a:gd name="connsiteY892" fmla="*/ 343067 h 1594893"/>
                      <a:gd name="connsiteX893" fmla="*/ 1470364 w 1549445"/>
                      <a:gd name="connsiteY893" fmla="*/ 360506 h 1594893"/>
                      <a:gd name="connsiteX894" fmla="*/ 1464642 w 1549445"/>
                      <a:gd name="connsiteY894" fmla="*/ 336391 h 1594893"/>
                      <a:gd name="connsiteX895" fmla="*/ 1471318 w 1549445"/>
                      <a:gd name="connsiteY895" fmla="*/ 378491 h 1594893"/>
                      <a:gd name="connsiteX896" fmla="*/ 1477858 w 1549445"/>
                      <a:gd name="connsiteY896" fmla="*/ 418002 h 1594893"/>
                      <a:gd name="connsiteX897" fmla="*/ 1479357 w 1549445"/>
                      <a:gd name="connsiteY897" fmla="*/ 404514 h 1594893"/>
                      <a:gd name="connsiteX898" fmla="*/ 1480992 w 1549445"/>
                      <a:gd name="connsiteY898" fmla="*/ 434897 h 1594893"/>
                      <a:gd name="connsiteX899" fmla="*/ 1480583 w 1549445"/>
                      <a:gd name="connsiteY899" fmla="*/ 468686 h 1594893"/>
                      <a:gd name="connsiteX900" fmla="*/ 1484262 w 1549445"/>
                      <a:gd name="connsiteY900" fmla="*/ 506153 h 1594893"/>
                      <a:gd name="connsiteX901" fmla="*/ 1488213 w 1549445"/>
                      <a:gd name="connsiteY901" fmla="*/ 531495 h 1594893"/>
                      <a:gd name="connsiteX902" fmla="*/ 1485079 w 1549445"/>
                      <a:gd name="connsiteY902" fmla="*/ 571415 h 1594893"/>
                      <a:gd name="connsiteX903" fmla="*/ 1488077 w 1549445"/>
                      <a:gd name="connsiteY903" fmla="*/ 607384 h 1594893"/>
                      <a:gd name="connsiteX904" fmla="*/ 1489712 w 1549445"/>
                      <a:gd name="connsiteY904" fmla="*/ 620736 h 1594893"/>
                      <a:gd name="connsiteX905" fmla="*/ 1490801 w 1549445"/>
                      <a:gd name="connsiteY905" fmla="*/ 599481 h 1594893"/>
                      <a:gd name="connsiteX906" fmla="*/ 1493118 w 1549445"/>
                      <a:gd name="connsiteY906" fmla="*/ 580271 h 1594893"/>
                      <a:gd name="connsiteX907" fmla="*/ 1492845 w 1549445"/>
                      <a:gd name="connsiteY907" fmla="*/ 605340 h 1594893"/>
                      <a:gd name="connsiteX908" fmla="*/ 1496524 w 1549445"/>
                      <a:gd name="connsiteY908" fmla="*/ 589127 h 1594893"/>
                      <a:gd name="connsiteX909" fmla="*/ 1501974 w 1549445"/>
                      <a:gd name="connsiteY909" fmla="*/ 593214 h 1594893"/>
                      <a:gd name="connsiteX910" fmla="*/ 1364638 w 1549445"/>
                      <a:gd name="connsiteY910" fmla="*/ 7357 h 1594893"/>
                      <a:gd name="connsiteX911" fmla="*/ 1364093 w 1549445"/>
                      <a:gd name="connsiteY911" fmla="*/ 7085 h 1594893"/>
                      <a:gd name="connsiteX912" fmla="*/ 1364638 w 1549445"/>
                      <a:gd name="connsiteY912" fmla="*/ 7085 h 1594893"/>
                      <a:gd name="connsiteX913" fmla="*/ 1364638 w 1549445"/>
                      <a:gd name="connsiteY913" fmla="*/ 7357 h 1594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Lst>
                    <a:rect l="l" t="t" r="r" b="b"/>
                    <a:pathLst>
                      <a:path w="1549445" h="1594893">
                        <a:moveTo>
                          <a:pt x="1365047" y="311594"/>
                        </a:moveTo>
                        <a:cubicBezTo>
                          <a:pt x="1365047" y="314047"/>
                          <a:pt x="1365047" y="316363"/>
                          <a:pt x="1365047" y="318951"/>
                        </a:cubicBezTo>
                        <a:lnTo>
                          <a:pt x="1364638" y="315137"/>
                        </a:lnTo>
                        <a:lnTo>
                          <a:pt x="1361913" y="333939"/>
                        </a:lnTo>
                        <a:cubicBezTo>
                          <a:pt x="1361913" y="336255"/>
                          <a:pt x="1361777" y="338707"/>
                          <a:pt x="1361641" y="341704"/>
                        </a:cubicBezTo>
                        <a:cubicBezTo>
                          <a:pt x="1361641" y="340478"/>
                          <a:pt x="1361504" y="339524"/>
                          <a:pt x="1361231" y="338843"/>
                        </a:cubicBezTo>
                        <a:cubicBezTo>
                          <a:pt x="1360959" y="340887"/>
                          <a:pt x="1360550" y="342931"/>
                          <a:pt x="1360278" y="344838"/>
                        </a:cubicBezTo>
                        <a:cubicBezTo>
                          <a:pt x="1360959" y="352468"/>
                          <a:pt x="1361231" y="365820"/>
                          <a:pt x="1360823" y="378491"/>
                        </a:cubicBezTo>
                        <a:cubicBezTo>
                          <a:pt x="1360278" y="391162"/>
                          <a:pt x="1359597" y="403288"/>
                          <a:pt x="1359733" y="408874"/>
                        </a:cubicBezTo>
                        <a:cubicBezTo>
                          <a:pt x="1359052" y="423316"/>
                          <a:pt x="1357553" y="440891"/>
                          <a:pt x="1355101" y="451791"/>
                        </a:cubicBezTo>
                        <a:cubicBezTo>
                          <a:pt x="1357281" y="441709"/>
                          <a:pt x="1358370" y="428084"/>
                          <a:pt x="1356190" y="431899"/>
                        </a:cubicBezTo>
                        <a:cubicBezTo>
                          <a:pt x="1351422" y="452200"/>
                          <a:pt x="1344201" y="461056"/>
                          <a:pt x="1342021" y="497161"/>
                        </a:cubicBezTo>
                        <a:lnTo>
                          <a:pt x="1345700" y="476452"/>
                        </a:lnTo>
                        <a:cubicBezTo>
                          <a:pt x="1345019" y="492392"/>
                          <a:pt x="1344337" y="508333"/>
                          <a:pt x="1342566" y="524138"/>
                        </a:cubicBezTo>
                        <a:cubicBezTo>
                          <a:pt x="1336026" y="539670"/>
                          <a:pt x="1345155" y="500431"/>
                          <a:pt x="1343520" y="493482"/>
                        </a:cubicBezTo>
                        <a:cubicBezTo>
                          <a:pt x="1341885" y="511876"/>
                          <a:pt x="1336026" y="527952"/>
                          <a:pt x="1332075" y="541713"/>
                        </a:cubicBezTo>
                        <a:cubicBezTo>
                          <a:pt x="1327715" y="555474"/>
                          <a:pt x="1324582" y="566919"/>
                          <a:pt x="1324718" y="575775"/>
                        </a:cubicBezTo>
                        <a:cubicBezTo>
                          <a:pt x="1320903" y="577273"/>
                          <a:pt x="1314363" y="579726"/>
                          <a:pt x="1308096" y="602751"/>
                        </a:cubicBezTo>
                        <a:cubicBezTo>
                          <a:pt x="1316543" y="587083"/>
                          <a:pt x="1306461" y="617330"/>
                          <a:pt x="1314227" y="604795"/>
                        </a:cubicBezTo>
                        <a:cubicBezTo>
                          <a:pt x="1313682" y="613378"/>
                          <a:pt x="1305780" y="630409"/>
                          <a:pt x="1307551" y="632317"/>
                        </a:cubicBezTo>
                        <a:lnTo>
                          <a:pt x="1307006" y="629728"/>
                        </a:lnTo>
                        <a:cubicBezTo>
                          <a:pt x="1288476" y="666923"/>
                          <a:pt x="1292428" y="682455"/>
                          <a:pt x="1288340" y="700031"/>
                        </a:cubicBezTo>
                        <a:cubicBezTo>
                          <a:pt x="1279484" y="723193"/>
                          <a:pt x="1272672" y="739951"/>
                          <a:pt x="1265723" y="755483"/>
                        </a:cubicBezTo>
                        <a:cubicBezTo>
                          <a:pt x="1258094" y="770606"/>
                          <a:pt x="1250873" y="784776"/>
                          <a:pt x="1242426" y="803169"/>
                        </a:cubicBezTo>
                        <a:cubicBezTo>
                          <a:pt x="1239837" y="803714"/>
                          <a:pt x="1229618" y="810799"/>
                          <a:pt x="1221716" y="824832"/>
                        </a:cubicBezTo>
                        <a:cubicBezTo>
                          <a:pt x="1220762" y="832734"/>
                          <a:pt x="1204276" y="865433"/>
                          <a:pt x="1205639" y="870610"/>
                        </a:cubicBezTo>
                        <a:cubicBezTo>
                          <a:pt x="1221307" y="846086"/>
                          <a:pt x="1214495" y="848266"/>
                          <a:pt x="1222125" y="832734"/>
                        </a:cubicBezTo>
                        <a:cubicBezTo>
                          <a:pt x="1232752" y="822107"/>
                          <a:pt x="1226212" y="833552"/>
                          <a:pt x="1238066" y="817338"/>
                        </a:cubicBezTo>
                        <a:cubicBezTo>
                          <a:pt x="1228937" y="830554"/>
                          <a:pt x="1205094" y="881783"/>
                          <a:pt x="1191469" y="893909"/>
                        </a:cubicBezTo>
                        <a:lnTo>
                          <a:pt x="1194330" y="888459"/>
                        </a:lnTo>
                        <a:cubicBezTo>
                          <a:pt x="1176891" y="910531"/>
                          <a:pt x="1167626" y="910394"/>
                          <a:pt x="1144465" y="950587"/>
                        </a:cubicBezTo>
                        <a:lnTo>
                          <a:pt x="1133156" y="969797"/>
                        </a:lnTo>
                        <a:cubicBezTo>
                          <a:pt x="1133429" y="968708"/>
                          <a:pt x="1133156" y="968299"/>
                          <a:pt x="1133156" y="967617"/>
                        </a:cubicBezTo>
                        <a:cubicBezTo>
                          <a:pt x="1110676" y="995957"/>
                          <a:pt x="1112856" y="984921"/>
                          <a:pt x="1089966" y="1017756"/>
                        </a:cubicBezTo>
                        <a:cubicBezTo>
                          <a:pt x="1091737" y="1015167"/>
                          <a:pt x="1090239" y="1016394"/>
                          <a:pt x="1092010" y="1013805"/>
                        </a:cubicBezTo>
                        <a:cubicBezTo>
                          <a:pt x="1075797" y="1029746"/>
                          <a:pt x="1063943" y="1049910"/>
                          <a:pt x="1052499" y="1062445"/>
                        </a:cubicBezTo>
                        <a:cubicBezTo>
                          <a:pt x="1042825" y="1067758"/>
                          <a:pt x="1051954" y="1058494"/>
                          <a:pt x="1054678" y="1052226"/>
                        </a:cubicBezTo>
                        <a:cubicBezTo>
                          <a:pt x="1026885" y="1080429"/>
                          <a:pt x="998409" y="1112855"/>
                          <a:pt x="982196" y="1132339"/>
                        </a:cubicBezTo>
                        <a:lnTo>
                          <a:pt x="961623" y="1148007"/>
                        </a:lnTo>
                        <a:cubicBezTo>
                          <a:pt x="972250" y="1136835"/>
                          <a:pt x="983967" y="1121848"/>
                          <a:pt x="979199" y="1123619"/>
                        </a:cubicBezTo>
                        <a:cubicBezTo>
                          <a:pt x="969116" y="1133429"/>
                          <a:pt x="972114" y="1132748"/>
                          <a:pt x="956718" y="1145555"/>
                        </a:cubicBezTo>
                        <a:cubicBezTo>
                          <a:pt x="957944" y="1141740"/>
                          <a:pt x="962985" y="1134655"/>
                          <a:pt x="968299" y="1126616"/>
                        </a:cubicBezTo>
                        <a:cubicBezTo>
                          <a:pt x="935191" y="1151005"/>
                          <a:pt x="966528" y="1138743"/>
                          <a:pt x="940096" y="1152094"/>
                        </a:cubicBezTo>
                        <a:cubicBezTo>
                          <a:pt x="929878" y="1159997"/>
                          <a:pt x="925926" y="1167081"/>
                          <a:pt x="926199" y="1169807"/>
                        </a:cubicBezTo>
                        <a:cubicBezTo>
                          <a:pt x="919251" y="1173621"/>
                          <a:pt x="912711" y="1177981"/>
                          <a:pt x="905626" y="1181523"/>
                        </a:cubicBezTo>
                        <a:cubicBezTo>
                          <a:pt x="905353" y="1185611"/>
                          <a:pt x="881647" y="1202369"/>
                          <a:pt x="866387" y="1213541"/>
                        </a:cubicBezTo>
                        <a:cubicBezTo>
                          <a:pt x="865297" y="1215994"/>
                          <a:pt x="880829" y="1207546"/>
                          <a:pt x="886142" y="1202369"/>
                        </a:cubicBezTo>
                        <a:cubicBezTo>
                          <a:pt x="886415" y="1205230"/>
                          <a:pt x="870474" y="1217765"/>
                          <a:pt x="859711" y="1225258"/>
                        </a:cubicBezTo>
                        <a:cubicBezTo>
                          <a:pt x="852490" y="1222942"/>
                          <a:pt x="788046" y="1271718"/>
                          <a:pt x="797038" y="1257004"/>
                        </a:cubicBezTo>
                        <a:cubicBezTo>
                          <a:pt x="748125" y="1289158"/>
                          <a:pt x="674553" y="1325944"/>
                          <a:pt x="640355" y="1344065"/>
                        </a:cubicBezTo>
                        <a:cubicBezTo>
                          <a:pt x="627957" y="1347471"/>
                          <a:pt x="604250" y="1357962"/>
                          <a:pt x="617193" y="1348833"/>
                        </a:cubicBezTo>
                        <a:cubicBezTo>
                          <a:pt x="574140" y="1367363"/>
                          <a:pt x="553839" y="1382486"/>
                          <a:pt x="509423" y="1397201"/>
                        </a:cubicBezTo>
                        <a:cubicBezTo>
                          <a:pt x="505472" y="1397745"/>
                          <a:pt x="529179" y="1389707"/>
                          <a:pt x="526862" y="1388208"/>
                        </a:cubicBezTo>
                        <a:cubicBezTo>
                          <a:pt x="513101" y="1395021"/>
                          <a:pt x="499750" y="1398972"/>
                          <a:pt x="484354" y="1403332"/>
                        </a:cubicBezTo>
                        <a:cubicBezTo>
                          <a:pt x="468958" y="1407964"/>
                          <a:pt x="451655" y="1412869"/>
                          <a:pt x="429311" y="1420907"/>
                        </a:cubicBezTo>
                        <a:cubicBezTo>
                          <a:pt x="436804" y="1418319"/>
                          <a:pt x="438575" y="1416275"/>
                          <a:pt x="439529" y="1415321"/>
                        </a:cubicBezTo>
                        <a:cubicBezTo>
                          <a:pt x="440619" y="1416139"/>
                          <a:pt x="421817" y="1423496"/>
                          <a:pt x="410509" y="1428265"/>
                        </a:cubicBezTo>
                        <a:cubicBezTo>
                          <a:pt x="403832" y="1429763"/>
                          <a:pt x="418956" y="1424722"/>
                          <a:pt x="415005" y="1425131"/>
                        </a:cubicBezTo>
                        <a:cubicBezTo>
                          <a:pt x="326990" y="1449110"/>
                          <a:pt x="261728" y="1474861"/>
                          <a:pt x="172760" y="1494344"/>
                        </a:cubicBezTo>
                        <a:cubicBezTo>
                          <a:pt x="198101" y="1488758"/>
                          <a:pt x="206821" y="1482490"/>
                          <a:pt x="206549" y="1480583"/>
                        </a:cubicBezTo>
                        <a:lnTo>
                          <a:pt x="181752" y="1486033"/>
                        </a:lnTo>
                        <a:cubicBezTo>
                          <a:pt x="172623" y="1490256"/>
                          <a:pt x="154094" y="1494480"/>
                          <a:pt x="138698" y="1499249"/>
                        </a:cubicBezTo>
                        <a:cubicBezTo>
                          <a:pt x="136655" y="1498840"/>
                          <a:pt x="128889" y="1499521"/>
                          <a:pt x="136382" y="1496932"/>
                        </a:cubicBezTo>
                        <a:cubicBezTo>
                          <a:pt x="86380" y="1502791"/>
                          <a:pt x="61038" y="1520094"/>
                          <a:pt x="0" y="1528814"/>
                        </a:cubicBezTo>
                        <a:cubicBezTo>
                          <a:pt x="23979" y="1521457"/>
                          <a:pt x="47822" y="1514372"/>
                          <a:pt x="71665" y="1506606"/>
                        </a:cubicBezTo>
                        <a:lnTo>
                          <a:pt x="53000" y="1507015"/>
                        </a:lnTo>
                        <a:lnTo>
                          <a:pt x="84336" y="1496932"/>
                        </a:lnTo>
                        <a:cubicBezTo>
                          <a:pt x="64717" y="1498159"/>
                          <a:pt x="49049" y="1507015"/>
                          <a:pt x="46187" y="1504017"/>
                        </a:cubicBezTo>
                        <a:cubicBezTo>
                          <a:pt x="50139" y="1502382"/>
                          <a:pt x="59812" y="1500747"/>
                          <a:pt x="59812" y="1498976"/>
                        </a:cubicBezTo>
                        <a:cubicBezTo>
                          <a:pt x="41146" y="1501292"/>
                          <a:pt x="40192" y="1503745"/>
                          <a:pt x="26432" y="1507015"/>
                        </a:cubicBezTo>
                        <a:cubicBezTo>
                          <a:pt x="61719" y="1493935"/>
                          <a:pt x="132976" y="1480038"/>
                          <a:pt x="170716" y="1469820"/>
                        </a:cubicBezTo>
                        <a:cubicBezTo>
                          <a:pt x="176575" y="1467912"/>
                          <a:pt x="165947" y="1472545"/>
                          <a:pt x="164994" y="1473498"/>
                        </a:cubicBezTo>
                        <a:cubicBezTo>
                          <a:pt x="180526" y="1469820"/>
                          <a:pt x="190335" y="1469956"/>
                          <a:pt x="209546" y="1464233"/>
                        </a:cubicBezTo>
                        <a:cubicBezTo>
                          <a:pt x="220991" y="1458511"/>
                          <a:pt x="199873" y="1464506"/>
                          <a:pt x="190063" y="1466141"/>
                        </a:cubicBezTo>
                        <a:cubicBezTo>
                          <a:pt x="190880" y="1463416"/>
                          <a:pt x="195785" y="1462599"/>
                          <a:pt x="206412" y="1459601"/>
                        </a:cubicBezTo>
                        <a:cubicBezTo>
                          <a:pt x="209546" y="1462326"/>
                          <a:pt x="265407" y="1446930"/>
                          <a:pt x="280121" y="1446930"/>
                        </a:cubicBezTo>
                        <a:cubicBezTo>
                          <a:pt x="336663" y="1431126"/>
                          <a:pt x="268949" y="1441344"/>
                          <a:pt x="324538" y="1427720"/>
                        </a:cubicBezTo>
                        <a:lnTo>
                          <a:pt x="342113" y="1426766"/>
                        </a:lnTo>
                        <a:cubicBezTo>
                          <a:pt x="373314" y="1414913"/>
                          <a:pt x="413642" y="1399789"/>
                          <a:pt x="449475" y="1388890"/>
                        </a:cubicBezTo>
                        <a:lnTo>
                          <a:pt x="441981" y="1391478"/>
                        </a:lnTo>
                        <a:cubicBezTo>
                          <a:pt x="437485" y="1394612"/>
                          <a:pt x="446069" y="1392977"/>
                          <a:pt x="450020" y="1392568"/>
                        </a:cubicBezTo>
                        <a:cubicBezTo>
                          <a:pt x="477405" y="1384666"/>
                          <a:pt x="500022" y="1372268"/>
                          <a:pt x="517325" y="1369542"/>
                        </a:cubicBezTo>
                        <a:cubicBezTo>
                          <a:pt x="546345" y="1354692"/>
                          <a:pt x="595122" y="1331530"/>
                          <a:pt x="627684" y="1314499"/>
                        </a:cubicBezTo>
                        <a:cubicBezTo>
                          <a:pt x="638856" y="1315044"/>
                          <a:pt x="585448" y="1338070"/>
                          <a:pt x="572233" y="1346245"/>
                        </a:cubicBezTo>
                        <a:cubicBezTo>
                          <a:pt x="582587" y="1341885"/>
                          <a:pt x="593078" y="1337934"/>
                          <a:pt x="603297" y="1333301"/>
                        </a:cubicBezTo>
                        <a:cubicBezTo>
                          <a:pt x="584222" y="1341612"/>
                          <a:pt x="577274" y="1346245"/>
                          <a:pt x="566782" y="1353738"/>
                        </a:cubicBezTo>
                        <a:cubicBezTo>
                          <a:pt x="594577" y="1343520"/>
                          <a:pt x="601798" y="1335617"/>
                          <a:pt x="626867" y="1323083"/>
                        </a:cubicBezTo>
                        <a:cubicBezTo>
                          <a:pt x="625368" y="1325263"/>
                          <a:pt x="629183" y="1324445"/>
                          <a:pt x="641036" y="1319268"/>
                        </a:cubicBezTo>
                        <a:lnTo>
                          <a:pt x="642944" y="1314772"/>
                        </a:lnTo>
                        <a:cubicBezTo>
                          <a:pt x="642944" y="1314772"/>
                          <a:pt x="644715" y="1314499"/>
                          <a:pt x="648394" y="1313001"/>
                        </a:cubicBezTo>
                        <a:lnTo>
                          <a:pt x="692265" y="1289703"/>
                        </a:lnTo>
                        <a:cubicBezTo>
                          <a:pt x="682183" y="1293245"/>
                          <a:pt x="680412" y="1290656"/>
                          <a:pt x="668831" y="1296243"/>
                        </a:cubicBezTo>
                        <a:cubicBezTo>
                          <a:pt x="673735" y="1295970"/>
                          <a:pt x="664198" y="1301011"/>
                          <a:pt x="652617" y="1306461"/>
                        </a:cubicBezTo>
                        <a:cubicBezTo>
                          <a:pt x="661882" y="1299649"/>
                          <a:pt x="640491" y="1310140"/>
                          <a:pt x="640083" y="1308368"/>
                        </a:cubicBezTo>
                        <a:cubicBezTo>
                          <a:pt x="663245" y="1297469"/>
                          <a:pt x="691584" y="1283571"/>
                          <a:pt x="705890" y="1274716"/>
                        </a:cubicBezTo>
                        <a:lnTo>
                          <a:pt x="712157" y="1274988"/>
                        </a:lnTo>
                        <a:cubicBezTo>
                          <a:pt x="734501" y="1264770"/>
                          <a:pt x="755619" y="1250327"/>
                          <a:pt x="770606" y="1243106"/>
                        </a:cubicBezTo>
                        <a:lnTo>
                          <a:pt x="766927" y="1247058"/>
                        </a:lnTo>
                        <a:cubicBezTo>
                          <a:pt x="780007" y="1240654"/>
                          <a:pt x="791997" y="1232071"/>
                          <a:pt x="803986" y="1224714"/>
                        </a:cubicBezTo>
                        <a:cubicBezTo>
                          <a:pt x="815976" y="1217084"/>
                          <a:pt x="827829" y="1210272"/>
                          <a:pt x="839547" y="1204277"/>
                        </a:cubicBezTo>
                        <a:cubicBezTo>
                          <a:pt x="858893" y="1186156"/>
                          <a:pt x="884508" y="1165583"/>
                          <a:pt x="899086" y="1149778"/>
                        </a:cubicBezTo>
                        <a:cubicBezTo>
                          <a:pt x="902220" y="1144601"/>
                          <a:pt x="918297" y="1134246"/>
                          <a:pt x="935191" y="1121439"/>
                        </a:cubicBezTo>
                        <a:cubicBezTo>
                          <a:pt x="951677" y="1108223"/>
                          <a:pt x="969798" y="1093372"/>
                          <a:pt x="978653" y="1081655"/>
                        </a:cubicBezTo>
                        <a:cubicBezTo>
                          <a:pt x="980425" y="1080702"/>
                          <a:pt x="965710" y="1097051"/>
                          <a:pt x="959306" y="1104681"/>
                        </a:cubicBezTo>
                        <a:cubicBezTo>
                          <a:pt x="974294" y="1092283"/>
                          <a:pt x="982468" y="1078522"/>
                          <a:pt x="989826" y="1077432"/>
                        </a:cubicBezTo>
                        <a:cubicBezTo>
                          <a:pt x="956309" y="1105362"/>
                          <a:pt x="993913" y="1078249"/>
                          <a:pt x="980016" y="1092146"/>
                        </a:cubicBezTo>
                        <a:cubicBezTo>
                          <a:pt x="995548" y="1078794"/>
                          <a:pt x="1009990" y="1062989"/>
                          <a:pt x="1016257" y="1054951"/>
                        </a:cubicBezTo>
                        <a:cubicBezTo>
                          <a:pt x="992550" y="1077977"/>
                          <a:pt x="1020481" y="1042962"/>
                          <a:pt x="997864" y="1067213"/>
                        </a:cubicBezTo>
                        <a:cubicBezTo>
                          <a:pt x="1013805" y="1047321"/>
                          <a:pt x="1038602" y="1020072"/>
                          <a:pt x="1059038" y="997592"/>
                        </a:cubicBezTo>
                        <a:cubicBezTo>
                          <a:pt x="1060129" y="998954"/>
                          <a:pt x="1063262" y="996638"/>
                          <a:pt x="1071300" y="988327"/>
                        </a:cubicBezTo>
                        <a:lnTo>
                          <a:pt x="1075252" y="979607"/>
                        </a:lnTo>
                        <a:cubicBezTo>
                          <a:pt x="1084925" y="968844"/>
                          <a:pt x="1059584" y="1002905"/>
                          <a:pt x="1079067" y="981378"/>
                        </a:cubicBezTo>
                        <a:cubicBezTo>
                          <a:pt x="1083018" y="974975"/>
                          <a:pt x="1088740" y="967617"/>
                          <a:pt x="1095280" y="959852"/>
                        </a:cubicBezTo>
                        <a:cubicBezTo>
                          <a:pt x="1101683" y="952086"/>
                          <a:pt x="1107815" y="943366"/>
                          <a:pt x="1114082" y="935327"/>
                        </a:cubicBezTo>
                        <a:cubicBezTo>
                          <a:pt x="1126208" y="918978"/>
                          <a:pt x="1137244" y="904400"/>
                          <a:pt x="1137107" y="896361"/>
                        </a:cubicBezTo>
                        <a:cubicBezTo>
                          <a:pt x="1144465" y="887641"/>
                          <a:pt x="1139560" y="897315"/>
                          <a:pt x="1134927" y="905626"/>
                        </a:cubicBezTo>
                        <a:cubicBezTo>
                          <a:pt x="1130159" y="913664"/>
                          <a:pt x="1126208" y="920613"/>
                          <a:pt x="1138061" y="907942"/>
                        </a:cubicBezTo>
                        <a:cubicBezTo>
                          <a:pt x="1128524" y="925790"/>
                          <a:pt x="1109450" y="945954"/>
                          <a:pt x="1108768" y="953720"/>
                        </a:cubicBezTo>
                        <a:cubicBezTo>
                          <a:pt x="1119532" y="937235"/>
                          <a:pt x="1115853" y="950042"/>
                          <a:pt x="1123346" y="939824"/>
                        </a:cubicBezTo>
                        <a:lnTo>
                          <a:pt x="1134382" y="920613"/>
                        </a:lnTo>
                        <a:lnTo>
                          <a:pt x="1131385" y="924428"/>
                        </a:lnTo>
                        <a:cubicBezTo>
                          <a:pt x="1150460" y="892819"/>
                          <a:pt x="1182477" y="844179"/>
                          <a:pt x="1204004" y="802352"/>
                        </a:cubicBezTo>
                        <a:cubicBezTo>
                          <a:pt x="1218037" y="764748"/>
                          <a:pt x="1224986" y="738044"/>
                          <a:pt x="1242698" y="694172"/>
                        </a:cubicBezTo>
                        <a:cubicBezTo>
                          <a:pt x="1239700" y="708069"/>
                          <a:pt x="1259865" y="658476"/>
                          <a:pt x="1252644" y="687769"/>
                        </a:cubicBezTo>
                        <a:cubicBezTo>
                          <a:pt x="1262862" y="668013"/>
                          <a:pt x="1266813" y="646214"/>
                          <a:pt x="1265451" y="645396"/>
                        </a:cubicBezTo>
                        <a:cubicBezTo>
                          <a:pt x="1258502" y="663517"/>
                          <a:pt x="1262726" y="651664"/>
                          <a:pt x="1256595" y="666787"/>
                        </a:cubicBezTo>
                        <a:cubicBezTo>
                          <a:pt x="1258094" y="655615"/>
                          <a:pt x="1266405" y="631772"/>
                          <a:pt x="1271173" y="622371"/>
                        </a:cubicBezTo>
                        <a:cubicBezTo>
                          <a:pt x="1269402" y="626867"/>
                          <a:pt x="1270492" y="625232"/>
                          <a:pt x="1270764" y="626458"/>
                        </a:cubicBezTo>
                        <a:cubicBezTo>
                          <a:pt x="1279348" y="604931"/>
                          <a:pt x="1271991" y="615150"/>
                          <a:pt x="1275942" y="598936"/>
                        </a:cubicBezTo>
                        <a:cubicBezTo>
                          <a:pt x="1280165" y="594577"/>
                          <a:pt x="1287250" y="563785"/>
                          <a:pt x="1292155" y="549343"/>
                        </a:cubicBezTo>
                        <a:lnTo>
                          <a:pt x="1292973" y="526726"/>
                        </a:lnTo>
                        <a:cubicBezTo>
                          <a:pt x="1292973" y="539261"/>
                          <a:pt x="1298831" y="506289"/>
                          <a:pt x="1302101" y="503428"/>
                        </a:cubicBezTo>
                        <a:cubicBezTo>
                          <a:pt x="1303736" y="487487"/>
                          <a:pt x="1302101" y="473590"/>
                          <a:pt x="1307415" y="450020"/>
                        </a:cubicBezTo>
                        <a:cubicBezTo>
                          <a:pt x="1307006" y="460102"/>
                          <a:pt x="1313682" y="428765"/>
                          <a:pt x="1316271" y="428629"/>
                        </a:cubicBezTo>
                        <a:cubicBezTo>
                          <a:pt x="1320494" y="408192"/>
                          <a:pt x="1320903" y="390889"/>
                          <a:pt x="1321448" y="373858"/>
                        </a:cubicBezTo>
                        <a:cubicBezTo>
                          <a:pt x="1321720" y="356828"/>
                          <a:pt x="1321448" y="340070"/>
                          <a:pt x="1325399" y="320723"/>
                        </a:cubicBezTo>
                        <a:cubicBezTo>
                          <a:pt x="1325944" y="321949"/>
                          <a:pt x="1327034" y="330124"/>
                          <a:pt x="1328941" y="318679"/>
                        </a:cubicBezTo>
                        <a:cubicBezTo>
                          <a:pt x="1328941" y="316363"/>
                          <a:pt x="1329078" y="313774"/>
                          <a:pt x="1329214" y="310777"/>
                        </a:cubicBezTo>
                        <a:cubicBezTo>
                          <a:pt x="1329350" y="307779"/>
                          <a:pt x="1329759" y="305327"/>
                          <a:pt x="1329895" y="299741"/>
                        </a:cubicBezTo>
                        <a:cubicBezTo>
                          <a:pt x="1330304" y="289795"/>
                          <a:pt x="1330576" y="279849"/>
                          <a:pt x="1330849" y="272219"/>
                        </a:cubicBezTo>
                        <a:lnTo>
                          <a:pt x="1330849" y="272764"/>
                        </a:lnTo>
                        <a:cubicBezTo>
                          <a:pt x="1330849" y="272764"/>
                          <a:pt x="1330849" y="272219"/>
                          <a:pt x="1330849" y="271947"/>
                        </a:cubicBezTo>
                        <a:cubicBezTo>
                          <a:pt x="1330985" y="264453"/>
                          <a:pt x="1330849" y="259548"/>
                          <a:pt x="1330167" y="258867"/>
                        </a:cubicBezTo>
                        <a:cubicBezTo>
                          <a:pt x="1329214" y="244289"/>
                          <a:pt x="1328533" y="232708"/>
                          <a:pt x="1327579" y="218130"/>
                        </a:cubicBezTo>
                        <a:cubicBezTo>
                          <a:pt x="1327306" y="210227"/>
                          <a:pt x="1326898" y="201508"/>
                          <a:pt x="1326489" y="191153"/>
                        </a:cubicBezTo>
                        <a:cubicBezTo>
                          <a:pt x="1325808" y="179300"/>
                          <a:pt x="1324990" y="165539"/>
                          <a:pt x="1323900" y="148644"/>
                        </a:cubicBezTo>
                        <a:cubicBezTo>
                          <a:pt x="1322265" y="147963"/>
                          <a:pt x="1321993" y="162269"/>
                          <a:pt x="1322402" y="179708"/>
                        </a:cubicBezTo>
                        <a:cubicBezTo>
                          <a:pt x="1322810" y="188973"/>
                          <a:pt x="1322402" y="196875"/>
                          <a:pt x="1322402" y="204777"/>
                        </a:cubicBezTo>
                        <a:cubicBezTo>
                          <a:pt x="1322402" y="212680"/>
                          <a:pt x="1322402" y="219901"/>
                          <a:pt x="1322402" y="225351"/>
                        </a:cubicBezTo>
                        <a:lnTo>
                          <a:pt x="1324854" y="245788"/>
                        </a:lnTo>
                        <a:cubicBezTo>
                          <a:pt x="1319132" y="259003"/>
                          <a:pt x="1323628" y="298378"/>
                          <a:pt x="1321312" y="306689"/>
                        </a:cubicBezTo>
                        <a:cubicBezTo>
                          <a:pt x="1320903" y="305191"/>
                          <a:pt x="1320358" y="298651"/>
                          <a:pt x="1320085" y="292792"/>
                        </a:cubicBezTo>
                        <a:cubicBezTo>
                          <a:pt x="1319813" y="286661"/>
                          <a:pt x="1319677" y="279576"/>
                          <a:pt x="1319677" y="271810"/>
                        </a:cubicBezTo>
                        <a:cubicBezTo>
                          <a:pt x="1319677" y="256278"/>
                          <a:pt x="1319813" y="238158"/>
                          <a:pt x="1320222" y="219083"/>
                        </a:cubicBezTo>
                        <a:cubicBezTo>
                          <a:pt x="1320358" y="209546"/>
                          <a:pt x="1320630" y="199736"/>
                          <a:pt x="1320767" y="189927"/>
                        </a:cubicBezTo>
                        <a:cubicBezTo>
                          <a:pt x="1320767" y="179708"/>
                          <a:pt x="1320085" y="167855"/>
                          <a:pt x="1319677" y="156955"/>
                        </a:cubicBezTo>
                        <a:cubicBezTo>
                          <a:pt x="1318723" y="134883"/>
                          <a:pt x="1317769" y="113220"/>
                          <a:pt x="1316407" y="93192"/>
                        </a:cubicBezTo>
                        <a:cubicBezTo>
                          <a:pt x="1315453" y="101503"/>
                          <a:pt x="1314772" y="113901"/>
                          <a:pt x="1314499" y="129433"/>
                        </a:cubicBezTo>
                        <a:cubicBezTo>
                          <a:pt x="1314499" y="137472"/>
                          <a:pt x="1314363" y="145919"/>
                          <a:pt x="1314227" y="154912"/>
                        </a:cubicBezTo>
                        <a:cubicBezTo>
                          <a:pt x="1314227" y="159544"/>
                          <a:pt x="1314227" y="164176"/>
                          <a:pt x="1314227" y="169081"/>
                        </a:cubicBezTo>
                        <a:cubicBezTo>
                          <a:pt x="1314227" y="173986"/>
                          <a:pt x="1314227" y="179027"/>
                          <a:pt x="1313955" y="183251"/>
                        </a:cubicBezTo>
                        <a:cubicBezTo>
                          <a:pt x="1311775" y="218675"/>
                          <a:pt x="1310139" y="259957"/>
                          <a:pt x="1308913" y="297970"/>
                        </a:cubicBezTo>
                        <a:lnTo>
                          <a:pt x="1312183" y="265271"/>
                        </a:lnTo>
                        <a:lnTo>
                          <a:pt x="1310684" y="303964"/>
                        </a:lnTo>
                        <a:lnTo>
                          <a:pt x="1315725" y="268132"/>
                        </a:lnTo>
                        <a:cubicBezTo>
                          <a:pt x="1315317" y="277124"/>
                          <a:pt x="1314908" y="285707"/>
                          <a:pt x="1314499" y="294155"/>
                        </a:cubicBezTo>
                        <a:lnTo>
                          <a:pt x="1314227" y="300422"/>
                        </a:lnTo>
                        <a:lnTo>
                          <a:pt x="1314227" y="303556"/>
                        </a:lnTo>
                        <a:cubicBezTo>
                          <a:pt x="1314227" y="303556"/>
                          <a:pt x="1313955" y="305327"/>
                          <a:pt x="1313955" y="305327"/>
                        </a:cubicBezTo>
                        <a:lnTo>
                          <a:pt x="1313409" y="311867"/>
                        </a:lnTo>
                        <a:cubicBezTo>
                          <a:pt x="1312592" y="320586"/>
                          <a:pt x="1311911" y="329034"/>
                          <a:pt x="1311093" y="337753"/>
                        </a:cubicBezTo>
                        <a:cubicBezTo>
                          <a:pt x="1313001" y="317453"/>
                          <a:pt x="1318314" y="309959"/>
                          <a:pt x="1316543" y="321404"/>
                        </a:cubicBezTo>
                        <a:cubicBezTo>
                          <a:pt x="1311093" y="343748"/>
                          <a:pt x="1316407" y="345247"/>
                          <a:pt x="1314499" y="362550"/>
                        </a:cubicBezTo>
                        <a:cubicBezTo>
                          <a:pt x="1315725" y="352877"/>
                          <a:pt x="1316952" y="340342"/>
                          <a:pt x="1318042" y="348653"/>
                        </a:cubicBezTo>
                        <a:cubicBezTo>
                          <a:pt x="1314636" y="365547"/>
                          <a:pt x="1312728" y="376311"/>
                          <a:pt x="1310821" y="386666"/>
                        </a:cubicBezTo>
                        <a:cubicBezTo>
                          <a:pt x="1309050" y="397020"/>
                          <a:pt x="1307142" y="406966"/>
                          <a:pt x="1302918" y="422090"/>
                        </a:cubicBezTo>
                        <a:cubicBezTo>
                          <a:pt x="1309458" y="419228"/>
                          <a:pt x="1296924" y="460511"/>
                          <a:pt x="1300466" y="465824"/>
                        </a:cubicBezTo>
                        <a:lnTo>
                          <a:pt x="1303463" y="451655"/>
                        </a:lnTo>
                        <a:lnTo>
                          <a:pt x="1301283" y="482446"/>
                        </a:lnTo>
                        <a:cubicBezTo>
                          <a:pt x="1291610" y="509423"/>
                          <a:pt x="1301556" y="456968"/>
                          <a:pt x="1290112" y="498523"/>
                        </a:cubicBezTo>
                        <a:cubicBezTo>
                          <a:pt x="1280302" y="536808"/>
                          <a:pt x="1287114" y="537490"/>
                          <a:pt x="1279212" y="567600"/>
                        </a:cubicBezTo>
                        <a:cubicBezTo>
                          <a:pt x="1279348" y="556973"/>
                          <a:pt x="1281664" y="532176"/>
                          <a:pt x="1287523" y="507788"/>
                        </a:cubicBezTo>
                        <a:lnTo>
                          <a:pt x="1282481" y="522230"/>
                        </a:lnTo>
                        <a:cubicBezTo>
                          <a:pt x="1282481" y="518143"/>
                          <a:pt x="1284525" y="507652"/>
                          <a:pt x="1287114" y="496071"/>
                        </a:cubicBezTo>
                        <a:cubicBezTo>
                          <a:pt x="1289294" y="484490"/>
                          <a:pt x="1291746" y="471683"/>
                          <a:pt x="1293381" y="463236"/>
                        </a:cubicBezTo>
                        <a:cubicBezTo>
                          <a:pt x="1291882" y="492120"/>
                          <a:pt x="1296924" y="450292"/>
                          <a:pt x="1302237" y="437894"/>
                        </a:cubicBezTo>
                        <a:cubicBezTo>
                          <a:pt x="1299512" y="435033"/>
                          <a:pt x="1296651" y="453154"/>
                          <a:pt x="1298150" y="431490"/>
                        </a:cubicBezTo>
                        <a:cubicBezTo>
                          <a:pt x="1294607" y="451519"/>
                          <a:pt x="1294199" y="454516"/>
                          <a:pt x="1288476" y="479585"/>
                        </a:cubicBezTo>
                        <a:cubicBezTo>
                          <a:pt x="1294199" y="452200"/>
                          <a:pt x="1293790" y="439393"/>
                          <a:pt x="1293245" y="427539"/>
                        </a:cubicBezTo>
                        <a:cubicBezTo>
                          <a:pt x="1292291" y="415550"/>
                          <a:pt x="1291338" y="404650"/>
                          <a:pt x="1295970" y="380807"/>
                        </a:cubicBezTo>
                        <a:cubicBezTo>
                          <a:pt x="1294335" y="403151"/>
                          <a:pt x="1301556" y="373722"/>
                          <a:pt x="1303463" y="371134"/>
                        </a:cubicBezTo>
                        <a:cubicBezTo>
                          <a:pt x="1304417" y="360643"/>
                          <a:pt x="1305507" y="339116"/>
                          <a:pt x="1305643" y="330260"/>
                        </a:cubicBezTo>
                        <a:lnTo>
                          <a:pt x="1300330" y="337753"/>
                        </a:lnTo>
                        <a:cubicBezTo>
                          <a:pt x="1300739" y="323584"/>
                          <a:pt x="1303600" y="314183"/>
                          <a:pt x="1306052" y="304237"/>
                        </a:cubicBezTo>
                        <a:cubicBezTo>
                          <a:pt x="1306324" y="303556"/>
                          <a:pt x="1306597" y="300286"/>
                          <a:pt x="1307006" y="297970"/>
                        </a:cubicBezTo>
                        <a:cubicBezTo>
                          <a:pt x="1307278" y="295381"/>
                          <a:pt x="1307551" y="292792"/>
                          <a:pt x="1307823" y="290204"/>
                        </a:cubicBezTo>
                        <a:cubicBezTo>
                          <a:pt x="1308368" y="284890"/>
                          <a:pt x="1308777" y="279440"/>
                          <a:pt x="1309186" y="273582"/>
                        </a:cubicBezTo>
                        <a:cubicBezTo>
                          <a:pt x="1309867" y="261864"/>
                          <a:pt x="1310139" y="248512"/>
                          <a:pt x="1309595" y="231209"/>
                        </a:cubicBezTo>
                        <a:cubicBezTo>
                          <a:pt x="1307278" y="220582"/>
                          <a:pt x="1306324" y="288977"/>
                          <a:pt x="1306324" y="276715"/>
                        </a:cubicBezTo>
                        <a:cubicBezTo>
                          <a:pt x="1306597" y="230392"/>
                          <a:pt x="1309186" y="199600"/>
                          <a:pt x="1311911" y="172215"/>
                        </a:cubicBezTo>
                        <a:cubicBezTo>
                          <a:pt x="1313001" y="141014"/>
                          <a:pt x="1315044" y="114719"/>
                          <a:pt x="1315862" y="76434"/>
                        </a:cubicBezTo>
                        <a:cubicBezTo>
                          <a:pt x="1315044" y="72210"/>
                          <a:pt x="1313955" y="68668"/>
                          <a:pt x="1312592" y="61174"/>
                        </a:cubicBezTo>
                        <a:cubicBezTo>
                          <a:pt x="1312319" y="57087"/>
                          <a:pt x="1313545" y="51501"/>
                          <a:pt x="1316271" y="45097"/>
                        </a:cubicBezTo>
                        <a:cubicBezTo>
                          <a:pt x="1316679" y="49321"/>
                          <a:pt x="1318178" y="51229"/>
                          <a:pt x="1319132" y="53545"/>
                        </a:cubicBezTo>
                        <a:cubicBezTo>
                          <a:pt x="1320222" y="55724"/>
                          <a:pt x="1320085" y="58450"/>
                          <a:pt x="1316543" y="65943"/>
                        </a:cubicBezTo>
                        <a:cubicBezTo>
                          <a:pt x="1318587" y="64717"/>
                          <a:pt x="1321312" y="62264"/>
                          <a:pt x="1322402" y="60629"/>
                        </a:cubicBezTo>
                        <a:cubicBezTo>
                          <a:pt x="1323628" y="58858"/>
                          <a:pt x="1324718" y="56814"/>
                          <a:pt x="1325808" y="54771"/>
                        </a:cubicBezTo>
                        <a:cubicBezTo>
                          <a:pt x="1327852" y="50275"/>
                          <a:pt x="1329895" y="45915"/>
                          <a:pt x="1331666" y="42236"/>
                        </a:cubicBezTo>
                        <a:cubicBezTo>
                          <a:pt x="1325944" y="46460"/>
                          <a:pt x="1326080" y="42918"/>
                          <a:pt x="1328124" y="38149"/>
                        </a:cubicBezTo>
                        <a:cubicBezTo>
                          <a:pt x="1330167" y="33380"/>
                          <a:pt x="1333982" y="27386"/>
                          <a:pt x="1334664" y="24933"/>
                        </a:cubicBezTo>
                        <a:cubicBezTo>
                          <a:pt x="1340795" y="20573"/>
                          <a:pt x="1334255" y="31337"/>
                          <a:pt x="1331394" y="36650"/>
                        </a:cubicBezTo>
                        <a:cubicBezTo>
                          <a:pt x="1336299" y="34061"/>
                          <a:pt x="1343656" y="34198"/>
                          <a:pt x="1343520" y="25342"/>
                        </a:cubicBezTo>
                        <a:cubicBezTo>
                          <a:pt x="1344474" y="27249"/>
                          <a:pt x="1342430" y="33517"/>
                          <a:pt x="1339568" y="41691"/>
                        </a:cubicBezTo>
                        <a:cubicBezTo>
                          <a:pt x="1336707" y="49730"/>
                          <a:pt x="1333438" y="59403"/>
                          <a:pt x="1330304" y="65807"/>
                        </a:cubicBezTo>
                        <a:lnTo>
                          <a:pt x="1335209" y="59403"/>
                        </a:lnTo>
                        <a:cubicBezTo>
                          <a:pt x="1333165" y="67714"/>
                          <a:pt x="1332484" y="67987"/>
                          <a:pt x="1327579" y="74390"/>
                        </a:cubicBezTo>
                        <a:cubicBezTo>
                          <a:pt x="1333846" y="72346"/>
                          <a:pt x="1335209" y="78205"/>
                          <a:pt x="1336162" y="85017"/>
                        </a:cubicBezTo>
                        <a:cubicBezTo>
                          <a:pt x="1335345" y="85017"/>
                          <a:pt x="1335890" y="82837"/>
                          <a:pt x="1335073" y="82974"/>
                        </a:cubicBezTo>
                        <a:cubicBezTo>
                          <a:pt x="1332075" y="87606"/>
                          <a:pt x="1327852" y="96598"/>
                          <a:pt x="1330849" y="98369"/>
                        </a:cubicBezTo>
                        <a:cubicBezTo>
                          <a:pt x="1330713" y="107089"/>
                          <a:pt x="1333029" y="105727"/>
                          <a:pt x="1335754" y="101776"/>
                        </a:cubicBezTo>
                        <a:cubicBezTo>
                          <a:pt x="1338070" y="98097"/>
                          <a:pt x="1339705" y="93192"/>
                          <a:pt x="1341476" y="92647"/>
                        </a:cubicBezTo>
                        <a:cubicBezTo>
                          <a:pt x="1342566" y="88151"/>
                          <a:pt x="1343656" y="83655"/>
                          <a:pt x="1344746" y="79295"/>
                        </a:cubicBezTo>
                        <a:cubicBezTo>
                          <a:pt x="1345563" y="67305"/>
                          <a:pt x="1347743" y="55724"/>
                          <a:pt x="1349106" y="46051"/>
                        </a:cubicBezTo>
                        <a:cubicBezTo>
                          <a:pt x="1349378" y="39239"/>
                          <a:pt x="1349923" y="33108"/>
                          <a:pt x="1350741" y="27658"/>
                        </a:cubicBezTo>
                        <a:cubicBezTo>
                          <a:pt x="1352376" y="22072"/>
                          <a:pt x="1354010" y="19211"/>
                          <a:pt x="1355237" y="16622"/>
                        </a:cubicBezTo>
                        <a:lnTo>
                          <a:pt x="1355782" y="15668"/>
                        </a:lnTo>
                        <a:lnTo>
                          <a:pt x="1355782" y="15396"/>
                        </a:lnTo>
                        <a:cubicBezTo>
                          <a:pt x="1355782" y="15396"/>
                          <a:pt x="1355918" y="15396"/>
                          <a:pt x="1355918" y="15396"/>
                        </a:cubicBezTo>
                        <a:lnTo>
                          <a:pt x="1355918" y="15396"/>
                        </a:lnTo>
                        <a:cubicBezTo>
                          <a:pt x="1355918" y="15396"/>
                          <a:pt x="1355918" y="15396"/>
                          <a:pt x="1355918" y="15396"/>
                        </a:cubicBezTo>
                        <a:lnTo>
                          <a:pt x="1355918" y="15396"/>
                        </a:lnTo>
                        <a:cubicBezTo>
                          <a:pt x="1355918" y="15396"/>
                          <a:pt x="1352921" y="681"/>
                          <a:pt x="1352921" y="681"/>
                        </a:cubicBezTo>
                        <a:lnTo>
                          <a:pt x="1352921" y="681"/>
                        </a:lnTo>
                        <a:cubicBezTo>
                          <a:pt x="1352921" y="681"/>
                          <a:pt x="1353193" y="681"/>
                          <a:pt x="1353193" y="681"/>
                        </a:cubicBezTo>
                        <a:lnTo>
                          <a:pt x="1354964" y="409"/>
                        </a:lnTo>
                        <a:lnTo>
                          <a:pt x="1356736" y="136"/>
                        </a:lnTo>
                        <a:cubicBezTo>
                          <a:pt x="1356736" y="136"/>
                          <a:pt x="1357281" y="273"/>
                          <a:pt x="1357553" y="409"/>
                        </a:cubicBezTo>
                        <a:lnTo>
                          <a:pt x="1359188" y="1090"/>
                        </a:lnTo>
                        <a:cubicBezTo>
                          <a:pt x="1361368" y="2044"/>
                          <a:pt x="1363548" y="3134"/>
                          <a:pt x="1366000" y="4224"/>
                        </a:cubicBezTo>
                        <a:lnTo>
                          <a:pt x="1367908" y="0"/>
                        </a:lnTo>
                        <a:cubicBezTo>
                          <a:pt x="1373358" y="545"/>
                          <a:pt x="1379216" y="2861"/>
                          <a:pt x="1382895" y="6676"/>
                        </a:cubicBezTo>
                        <a:cubicBezTo>
                          <a:pt x="1386573" y="10491"/>
                          <a:pt x="1387800" y="14170"/>
                          <a:pt x="1384257" y="15260"/>
                        </a:cubicBezTo>
                        <a:cubicBezTo>
                          <a:pt x="1383576" y="12807"/>
                          <a:pt x="1381941" y="12126"/>
                          <a:pt x="1379352" y="10491"/>
                        </a:cubicBezTo>
                        <a:cubicBezTo>
                          <a:pt x="1379080" y="11172"/>
                          <a:pt x="1378535" y="11445"/>
                          <a:pt x="1377990" y="11581"/>
                        </a:cubicBezTo>
                        <a:cubicBezTo>
                          <a:pt x="1377853" y="11854"/>
                          <a:pt x="1377718" y="12126"/>
                          <a:pt x="1377581" y="12262"/>
                        </a:cubicBezTo>
                        <a:cubicBezTo>
                          <a:pt x="1389707" y="16349"/>
                          <a:pt x="1399517" y="28067"/>
                          <a:pt x="1400062" y="30247"/>
                        </a:cubicBezTo>
                        <a:cubicBezTo>
                          <a:pt x="1393931" y="23026"/>
                          <a:pt x="1391206" y="23571"/>
                          <a:pt x="1390116" y="23707"/>
                        </a:cubicBezTo>
                        <a:cubicBezTo>
                          <a:pt x="1389026" y="24388"/>
                          <a:pt x="1389571" y="26296"/>
                          <a:pt x="1390797" y="29157"/>
                        </a:cubicBezTo>
                        <a:cubicBezTo>
                          <a:pt x="1393249" y="34607"/>
                          <a:pt x="1398018" y="44552"/>
                          <a:pt x="1396519" y="48367"/>
                        </a:cubicBezTo>
                        <a:lnTo>
                          <a:pt x="1399381" y="51910"/>
                        </a:lnTo>
                        <a:lnTo>
                          <a:pt x="1402242" y="56542"/>
                        </a:lnTo>
                        <a:lnTo>
                          <a:pt x="1407828" y="65807"/>
                        </a:lnTo>
                        <a:lnTo>
                          <a:pt x="1419272" y="84336"/>
                        </a:lnTo>
                        <a:cubicBezTo>
                          <a:pt x="1405375" y="55452"/>
                          <a:pt x="1419000" y="77796"/>
                          <a:pt x="1424313" y="85017"/>
                        </a:cubicBezTo>
                        <a:cubicBezTo>
                          <a:pt x="1425404" y="92783"/>
                          <a:pt x="1442707" y="124392"/>
                          <a:pt x="1450745" y="142513"/>
                        </a:cubicBezTo>
                        <a:lnTo>
                          <a:pt x="1449928" y="142513"/>
                        </a:lnTo>
                        <a:cubicBezTo>
                          <a:pt x="1453607" y="150824"/>
                          <a:pt x="1457966" y="164176"/>
                          <a:pt x="1462871" y="177120"/>
                        </a:cubicBezTo>
                        <a:cubicBezTo>
                          <a:pt x="1467776" y="190199"/>
                          <a:pt x="1472953" y="203415"/>
                          <a:pt x="1477585" y="214315"/>
                        </a:cubicBezTo>
                        <a:cubicBezTo>
                          <a:pt x="1478539" y="211045"/>
                          <a:pt x="1491483" y="238158"/>
                          <a:pt x="1499249" y="253417"/>
                        </a:cubicBezTo>
                        <a:cubicBezTo>
                          <a:pt x="1486850" y="206276"/>
                          <a:pt x="1495842" y="232435"/>
                          <a:pt x="1496387" y="227258"/>
                        </a:cubicBezTo>
                        <a:cubicBezTo>
                          <a:pt x="1497750" y="232435"/>
                          <a:pt x="1500202" y="241428"/>
                          <a:pt x="1500883" y="242109"/>
                        </a:cubicBezTo>
                        <a:cubicBezTo>
                          <a:pt x="1503745" y="248512"/>
                          <a:pt x="1499249" y="231890"/>
                          <a:pt x="1499657" y="229574"/>
                        </a:cubicBezTo>
                        <a:cubicBezTo>
                          <a:pt x="1492164" y="203006"/>
                          <a:pt x="1481537" y="180117"/>
                          <a:pt x="1473226" y="160498"/>
                        </a:cubicBezTo>
                        <a:cubicBezTo>
                          <a:pt x="1469002" y="150824"/>
                          <a:pt x="1465051" y="142241"/>
                          <a:pt x="1461781" y="135428"/>
                        </a:cubicBezTo>
                        <a:cubicBezTo>
                          <a:pt x="1458511" y="128207"/>
                          <a:pt x="1455241" y="125346"/>
                          <a:pt x="1453061" y="122894"/>
                        </a:cubicBezTo>
                        <a:cubicBezTo>
                          <a:pt x="1458102" y="137608"/>
                          <a:pt x="1463416" y="141968"/>
                          <a:pt x="1468866" y="159816"/>
                        </a:cubicBezTo>
                        <a:cubicBezTo>
                          <a:pt x="1458920" y="139924"/>
                          <a:pt x="1447475" y="116081"/>
                          <a:pt x="1432216" y="83246"/>
                        </a:cubicBezTo>
                        <a:cubicBezTo>
                          <a:pt x="1430717" y="78069"/>
                          <a:pt x="1429082" y="72074"/>
                          <a:pt x="1427447" y="67305"/>
                        </a:cubicBezTo>
                        <a:lnTo>
                          <a:pt x="1411506" y="44280"/>
                        </a:lnTo>
                        <a:cubicBezTo>
                          <a:pt x="1414776" y="48231"/>
                          <a:pt x="1415457" y="47005"/>
                          <a:pt x="1417365" y="48095"/>
                        </a:cubicBezTo>
                        <a:cubicBezTo>
                          <a:pt x="1418318" y="48640"/>
                          <a:pt x="1419681" y="49730"/>
                          <a:pt x="1421861" y="52455"/>
                        </a:cubicBezTo>
                        <a:cubicBezTo>
                          <a:pt x="1422951" y="53817"/>
                          <a:pt x="1424177" y="55452"/>
                          <a:pt x="1425812" y="57768"/>
                        </a:cubicBezTo>
                        <a:cubicBezTo>
                          <a:pt x="1426630" y="58858"/>
                          <a:pt x="1427447" y="60084"/>
                          <a:pt x="1428401" y="61447"/>
                        </a:cubicBezTo>
                        <a:cubicBezTo>
                          <a:pt x="1429354" y="62946"/>
                          <a:pt x="1430308" y="65125"/>
                          <a:pt x="1431398" y="67169"/>
                        </a:cubicBezTo>
                        <a:cubicBezTo>
                          <a:pt x="1430990" y="64989"/>
                          <a:pt x="1429627" y="60902"/>
                          <a:pt x="1427719" y="57768"/>
                        </a:cubicBezTo>
                        <a:cubicBezTo>
                          <a:pt x="1425812" y="54635"/>
                          <a:pt x="1423360" y="50956"/>
                          <a:pt x="1420771" y="47141"/>
                        </a:cubicBezTo>
                        <a:cubicBezTo>
                          <a:pt x="1415457" y="39375"/>
                          <a:pt x="1409054" y="30383"/>
                          <a:pt x="1403876" y="20982"/>
                        </a:cubicBezTo>
                        <a:lnTo>
                          <a:pt x="1398972" y="20301"/>
                        </a:lnTo>
                        <a:cubicBezTo>
                          <a:pt x="1398972" y="20301"/>
                          <a:pt x="1398427" y="17303"/>
                          <a:pt x="1396792" y="14442"/>
                        </a:cubicBezTo>
                        <a:cubicBezTo>
                          <a:pt x="1395157" y="11717"/>
                          <a:pt x="1393113" y="8856"/>
                          <a:pt x="1391478" y="6540"/>
                        </a:cubicBezTo>
                        <a:cubicBezTo>
                          <a:pt x="1388208" y="2453"/>
                          <a:pt x="1386437" y="-1090"/>
                          <a:pt x="1393931" y="3134"/>
                        </a:cubicBezTo>
                        <a:cubicBezTo>
                          <a:pt x="1395021" y="4087"/>
                          <a:pt x="1396111" y="4769"/>
                          <a:pt x="1397201" y="6131"/>
                        </a:cubicBezTo>
                        <a:lnTo>
                          <a:pt x="1400470" y="10627"/>
                        </a:lnTo>
                        <a:lnTo>
                          <a:pt x="1407010" y="19619"/>
                        </a:lnTo>
                        <a:lnTo>
                          <a:pt x="1420363" y="37604"/>
                        </a:lnTo>
                        <a:lnTo>
                          <a:pt x="1412869" y="20437"/>
                        </a:lnTo>
                        <a:lnTo>
                          <a:pt x="1424450" y="37740"/>
                        </a:lnTo>
                        <a:cubicBezTo>
                          <a:pt x="1426357" y="40738"/>
                          <a:pt x="1428401" y="43190"/>
                          <a:pt x="1430308" y="46732"/>
                        </a:cubicBezTo>
                        <a:lnTo>
                          <a:pt x="1436167" y="58313"/>
                        </a:lnTo>
                        <a:lnTo>
                          <a:pt x="1430308" y="50956"/>
                        </a:lnTo>
                        <a:cubicBezTo>
                          <a:pt x="1449247" y="86380"/>
                          <a:pt x="1451562" y="95508"/>
                          <a:pt x="1453742" y="103819"/>
                        </a:cubicBezTo>
                        <a:cubicBezTo>
                          <a:pt x="1455922" y="112675"/>
                          <a:pt x="1458239" y="117580"/>
                          <a:pt x="1476359" y="159816"/>
                        </a:cubicBezTo>
                        <a:cubicBezTo>
                          <a:pt x="1482899" y="170852"/>
                          <a:pt x="1489984" y="183796"/>
                          <a:pt x="1496933" y="202461"/>
                        </a:cubicBezTo>
                        <a:cubicBezTo>
                          <a:pt x="1503200" y="221808"/>
                          <a:pt x="1510012" y="245924"/>
                          <a:pt x="1518459" y="276715"/>
                        </a:cubicBezTo>
                        <a:cubicBezTo>
                          <a:pt x="1504699" y="233253"/>
                          <a:pt x="1514236" y="273445"/>
                          <a:pt x="1507151" y="258458"/>
                        </a:cubicBezTo>
                        <a:cubicBezTo>
                          <a:pt x="1509876" y="269358"/>
                          <a:pt x="1512328" y="278214"/>
                          <a:pt x="1514644" y="285980"/>
                        </a:cubicBezTo>
                        <a:cubicBezTo>
                          <a:pt x="1515326" y="288569"/>
                          <a:pt x="1516143" y="291021"/>
                          <a:pt x="1516688" y="293337"/>
                        </a:cubicBezTo>
                        <a:cubicBezTo>
                          <a:pt x="1517369" y="295245"/>
                          <a:pt x="1517914" y="297152"/>
                          <a:pt x="1518459" y="298923"/>
                        </a:cubicBezTo>
                        <a:cubicBezTo>
                          <a:pt x="1521048" y="305736"/>
                          <a:pt x="1523228" y="311458"/>
                          <a:pt x="1525680" y="317861"/>
                        </a:cubicBezTo>
                        <a:cubicBezTo>
                          <a:pt x="1524726" y="325082"/>
                          <a:pt x="1523909" y="330124"/>
                          <a:pt x="1519277" y="306689"/>
                        </a:cubicBezTo>
                        <a:cubicBezTo>
                          <a:pt x="1513827" y="304782"/>
                          <a:pt x="1526634" y="337345"/>
                          <a:pt x="1522138" y="340478"/>
                        </a:cubicBezTo>
                        <a:cubicBezTo>
                          <a:pt x="1528542" y="379445"/>
                          <a:pt x="1535354" y="394432"/>
                          <a:pt x="1540259" y="411599"/>
                        </a:cubicBezTo>
                        <a:cubicBezTo>
                          <a:pt x="1542847" y="420182"/>
                          <a:pt x="1545300" y="429174"/>
                          <a:pt x="1547343" y="441981"/>
                        </a:cubicBezTo>
                        <a:cubicBezTo>
                          <a:pt x="1548979" y="454788"/>
                          <a:pt x="1549660" y="471274"/>
                          <a:pt x="1549387" y="494572"/>
                        </a:cubicBezTo>
                        <a:lnTo>
                          <a:pt x="1547071" y="491166"/>
                        </a:lnTo>
                        <a:cubicBezTo>
                          <a:pt x="1548433" y="505881"/>
                          <a:pt x="1548433" y="519097"/>
                          <a:pt x="1548842" y="531495"/>
                        </a:cubicBezTo>
                        <a:cubicBezTo>
                          <a:pt x="1549251" y="543893"/>
                          <a:pt x="1549115" y="555338"/>
                          <a:pt x="1548433" y="566783"/>
                        </a:cubicBezTo>
                        <a:cubicBezTo>
                          <a:pt x="1547888" y="578091"/>
                          <a:pt x="1547343" y="589399"/>
                          <a:pt x="1546799" y="601253"/>
                        </a:cubicBezTo>
                        <a:cubicBezTo>
                          <a:pt x="1545981" y="613106"/>
                          <a:pt x="1545027" y="625368"/>
                          <a:pt x="1543937" y="639129"/>
                        </a:cubicBezTo>
                        <a:cubicBezTo>
                          <a:pt x="1541076" y="653299"/>
                          <a:pt x="1537398" y="667332"/>
                          <a:pt x="1533446" y="681229"/>
                        </a:cubicBezTo>
                        <a:cubicBezTo>
                          <a:pt x="1534127" y="671556"/>
                          <a:pt x="1533719" y="645669"/>
                          <a:pt x="1529631" y="657250"/>
                        </a:cubicBezTo>
                        <a:cubicBezTo>
                          <a:pt x="1536716" y="637221"/>
                          <a:pt x="1537670" y="615014"/>
                          <a:pt x="1541485" y="592806"/>
                        </a:cubicBezTo>
                        <a:cubicBezTo>
                          <a:pt x="1540259" y="590489"/>
                          <a:pt x="1538760" y="599481"/>
                          <a:pt x="1537806" y="603433"/>
                        </a:cubicBezTo>
                        <a:cubicBezTo>
                          <a:pt x="1538487" y="589944"/>
                          <a:pt x="1541076" y="583268"/>
                          <a:pt x="1540940" y="565284"/>
                        </a:cubicBezTo>
                        <a:cubicBezTo>
                          <a:pt x="1539850" y="566101"/>
                          <a:pt x="1537670" y="585585"/>
                          <a:pt x="1537670" y="570870"/>
                        </a:cubicBezTo>
                        <a:cubicBezTo>
                          <a:pt x="1539032" y="562831"/>
                          <a:pt x="1540804" y="554793"/>
                          <a:pt x="1541757" y="546618"/>
                        </a:cubicBezTo>
                        <a:cubicBezTo>
                          <a:pt x="1539850" y="514055"/>
                          <a:pt x="1534127" y="530678"/>
                          <a:pt x="1534809" y="492529"/>
                        </a:cubicBezTo>
                        <a:cubicBezTo>
                          <a:pt x="1538351" y="499477"/>
                          <a:pt x="1542302" y="513919"/>
                          <a:pt x="1543256" y="528770"/>
                        </a:cubicBezTo>
                        <a:cubicBezTo>
                          <a:pt x="1543801" y="511194"/>
                          <a:pt x="1545163" y="552068"/>
                          <a:pt x="1546799" y="536127"/>
                        </a:cubicBezTo>
                        <a:cubicBezTo>
                          <a:pt x="1542302" y="510922"/>
                          <a:pt x="1545981" y="498660"/>
                          <a:pt x="1541076" y="465279"/>
                        </a:cubicBezTo>
                        <a:cubicBezTo>
                          <a:pt x="1541894" y="469231"/>
                          <a:pt x="1542847" y="470184"/>
                          <a:pt x="1543528" y="478359"/>
                        </a:cubicBezTo>
                        <a:cubicBezTo>
                          <a:pt x="1543120" y="462146"/>
                          <a:pt x="1543256" y="445796"/>
                          <a:pt x="1541757" y="429583"/>
                        </a:cubicBezTo>
                        <a:cubicBezTo>
                          <a:pt x="1540531" y="441845"/>
                          <a:pt x="1534672" y="389799"/>
                          <a:pt x="1531403" y="394840"/>
                        </a:cubicBezTo>
                        <a:cubicBezTo>
                          <a:pt x="1535218" y="446341"/>
                          <a:pt x="1536989" y="431082"/>
                          <a:pt x="1538079" y="489940"/>
                        </a:cubicBezTo>
                        <a:cubicBezTo>
                          <a:pt x="1536171" y="473318"/>
                          <a:pt x="1531403" y="452200"/>
                          <a:pt x="1526906" y="442526"/>
                        </a:cubicBezTo>
                        <a:cubicBezTo>
                          <a:pt x="1526906" y="441981"/>
                          <a:pt x="1526906" y="441164"/>
                          <a:pt x="1526906" y="439393"/>
                        </a:cubicBezTo>
                        <a:cubicBezTo>
                          <a:pt x="1522274" y="430809"/>
                          <a:pt x="1522274" y="439938"/>
                          <a:pt x="1515735" y="440346"/>
                        </a:cubicBezTo>
                        <a:cubicBezTo>
                          <a:pt x="1519413" y="453290"/>
                          <a:pt x="1519822" y="464326"/>
                          <a:pt x="1520639" y="475907"/>
                        </a:cubicBezTo>
                        <a:cubicBezTo>
                          <a:pt x="1521320" y="487487"/>
                          <a:pt x="1521865" y="499613"/>
                          <a:pt x="1523092" y="515282"/>
                        </a:cubicBezTo>
                        <a:cubicBezTo>
                          <a:pt x="1526634" y="521140"/>
                          <a:pt x="1527860" y="497025"/>
                          <a:pt x="1525544" y="481493"/>
                        </a:cubicBezTo>
                        <a:cubicBezTo>
                          <a:pt x="1526906" y="490621"/>
                          <a:pt x="1528269" y="499750"/>
                          <a:pt x="1528950" y="509014"/>
                        </a:cubicBezTo>
                        <a:lnTo>
                          <a:pt x="1527315" y="503565"/>
                        </a:lnTo>
                        <a:cubicBezTo>
                          <a:pt x="1526906" y="526862"/>
                          <a:pt x="1527315" y="550297"/>
                          <a:pt x="1525408" y="573595"/>
                        </a:cubicBezTo>
                        <a:cubicBezTo>
                          <a:pt x="1525817" y="560379"/>
                          <a:pt x="1524045" y="555747"/>
                          <a:pt x="1522547" y="548934"/>
                        </a:cubicBezTo>
                        <a:cubicBezTo>
                          <a:pt x="1522274" y="557927"/>
                          <a:pt x="1520776" y="566783"/>
                          <a:pt x="1519413" y="576184"/>
                        </a:cubicBezTo>
                        <a:cubicBezTo>
                          <a:pt x="1522956" y="574276"/>
                          <a:pt x="1525272" y="575638"/>
                          <a:pt x="1524726" y="584494"/>
                        </a:cubicBezTo>
                        <a:cubicBezTo>
                          <a:pt x="1523773" y="606975"/>
                          <a:pt x="1520230" y="624278"/>
                          <a:pt x="1517914" y="638039"/>
                        </a:cubicBezTo>
                        <a:cubicBezTo>
                          <a:pt x="1515462" y="651800"/>
                          <a:pt x="1512192" y="661882"/>
                          <a:pt x="1509058" y="669648"/>
                        </a:cubicBezTo>
                        <a:cubicBezTo>
                          <a:pt x="1508922" y="671419"/>
                          <a:pt x="1508649" y="673327"/>
                          <a:pt x="1508514" y="674825"/>
                        </a:cubicBezTo>
                        <a:cubicBezTo>
                          <a:pt x="1512737" y="667741"/>
                          <a:pt x="1510693" y="707388"/>
                          <a:pt x="1510693" y="721694"/>
                        </a:cubicBezTo>
                        <a:cubicBezTo>
                          <a:pt x="1507287" y="720331"/>
                          <a:pt x="1504017" y="744038"/>
                          <a:pt x="1499657" y="756436"/>
                        </a:cubicBezTo>
                        <a:cubicBezTo>
                          <a:pt x="1502110" y="764067"/>
                          <a:pt x="1509740" y="756436"/>
                          <a:pt x="1516143" y="741450"/>
                        </a:cubicBezTo>
                        <a:cubicBezTo>
                          <a:pt x="1518459" y="710522"/>
                          <a:pt x="1515871" y="723738"/>
                          <a:pt x="1513418" y="708614"/>
                        </a:cubicBezTo>
                        <a:lnTo>
                          <a:pt x="1517097" y="659702"/>
                        </a:lnTo>
                        <a:lnTo>
                          <a:pt x="1518732" y="670874"/>
                        </a:lnTo>
                        <a:cubicBezTo>
                          <a:pt x="1524045" y="646895"/>
                          <a:pt x="1520776" y="622916"/>
                          <a:pt x="1525272" y="625232"/>
                        </a:cubicBezTo>
                        <a:cubicBezTo>
                          <a:pt x="1526906" y="638448"/>
                          <a:pt x="1523364" y="659430"/>
                          <a:pt x="1523909" y="672509"/>
                        </a:cubicBezTo>
                        <a:lnTo>
                          <a:pt x="1527860" y="656568"/>
                        </a:lnTo>
                        <a:cubicBezTo>
                          <a:pt x="1527860" y="685589"/>
                          <a:pt x="1521729" y="670602"/>
                          <a:pt x="1519549" y="705344"/>
                        </a:cubicBezTo>
                        <a:cubicBezTo>
                          <a:pt x="1524999" y="693355"/>
                          <a:pt x="1519549" y="708478"/>
                          <a:pt x="1518732" y="723602"/>
                        </a:cubicBezTo>
                        <a:cubicBezTo>
                          <a:pt x="1524454" y="712429"/>
                          <a:pt x="1527179" y="662836"/>
                          <a:pt x="1532084" y="674144"/>
                        </a:cubicBezTo>
                        <a:cubicBezTo>
                          <a:pt x="1532084" y="683273"/>
                          <a:pt x="1528269" y="698260"/>
                          <a:pt x="1524182" y="713792"/>
                        </a:cubicBezTo>
                        <a:cubicBezTo>
                          <a:pt x="1519685" y="729324"/>
                          <a:pt x="1515462" y="745401"/>
                          <a:pt x="1516143" y="757935"/>
                        </a:cubicBezTo>
                        <a:lnTo>
                          <a:pt x="1515735" y="756573"/>
                        </a:lnTo>
                        <a:cubicBezTo>
                          <a:pt x="1506470" y="790771"/>
                          <a:pt x="1506742" y="803850"/>
                          <a:pt x="1505243" y="817338"/>
                        </a:cubicBezTo>
                        <a:cubicBezTo>
                          <a:pt x="1498704" y="831236"/>
                          <a:pt x="1495434" y="852081"/>
                          <a:pt x="1490256" y="867749"/>
                        </a:cubicBezTo>
                        <a:lnTo>
                          <a:pt x="1488758" y="866796"/>
                        </a:lnTo>
                        <a:lnTo>
                          <a:pt x="1481400" y="888731"/>
                        </a:lnTo>
                        <a:cubicBezTo>
                          <a:pt x="1482218" y="877287"/>
                          <a:pt x="1491346" y="863526"/>
                          <a:pt x="1496524" y="844179"/>
                        </a:cubicBezTo>
                        <a:lnTo>
                          <a:pt x="1492573" y="845541"/>
                        </a:lnTo>
                        <a:cubicBezTo>
                          <a:pt x="1503336" y="824832"/>
                          <a:pt x="1502246" y="808482"/>
                          <a:pt x="1503472" y="790634"/>
                        </a:cubicBezTo>
                        <a:cubicBezTo>
                          <a:pt x="1502519" y="797038"/>
                          <a:pt x="1501020" y="804668"/>
                          <a:pt x="1498976" y="812570"/>
                        </a:cubicBezTo>
                        <a:cubicBezTo>
                          <a:pt x="1496660" y="820336"/>
                          <a:pt x="1494207" y="828511"/>
                          <a:pt x="1491892" y="836004"/>
                        </a:cubicBezTo>
                        <a:cubicBezTo>
                          <a:pt x="1487395" y="851127"/>
                          <a:pt x="1484262" y="864071"/>
                          <a:pt x="1486033" y="867886"/>
                        </a:cubicBezTo>
                        <a:lnTo>
                          <a:pt x="1477313" y="881646"/>
                        </a:lnTo>
                        <a:lnTo>
                          <a:pt x="1475814" y="889140"/>
                        </a:lnTo>
                        <a:cubicBezTo>
                          <a:pt x="1469275" y="899359"/>
                          <a:pt x="1469819" y="886551"/>
                          <a:pt x="1477177" y="865024"/>
                        </a:cubicBezTo>
                        <a:cubicBezTo>
                          <a:pt x="1479357" y="861618"/>
                          <a:pt x="1480447" y="859847"/>
                          <a:pt x="1480719" y="861209"/>
                        </a:cubicBezTo>
                        <a:cubicBezTo>
                          <a:pt x="1482491" y="850582"/>
                          <a:pt x="1483035" y="840500"/>
                          <a:pt x="1491483" y="816249"/>
                        </a:cubicBezTo>
                        <a:lnTo>
                          <a:pt x="1489030" y="829873"/>
                        </a:lnTo>
                        <a:cubicBezTo>
                          <a:pt x="1494207" y="814750"/>
                          <a:pt x="1497886" y="799763"/>
                          <a:pt x="1500202" y="787364"/>
                        </a:cubicBezTo>
                        <a:cubicBezTo>
                          <a:pt x="1502655" y="774966"/>
                          <a:pt x="1504017" y="765020"/>
                          <a:pt x="1503745" y="759298"/>
                        </a:cubicBezTo>
                        <a:cubicBezTo>
                          <a:pt x="1491210" y="803578"/>
                          <a:pt x="1478948" y="847313"/>
                          <a:pt x="1463007" y="887369"/>
                        </a:cubicBezTo>
                        <a:cubicBezTo>
                          <a:pt x="1465596" y="902083"/>
                          <a:pt x="1464234" y="917752"/>
                          <a:pt x="1468049" y="926471"/>
                        </a:cubicBezTo>
                        <a:cubicBezTo>
                          <a:pt x="1457966" y="954674"/>
                          <a:pt x="1441208" y="991052"/>
                          <a:pt x="1426902" y="1012306"/>
                        </a:cubicBezTo>
                        <a:lnTo>
                          <a:pt x="1426902" y="1009581"/>
                        </a:lnTo>
                        <a:cubicBezTo>
                          <a:pt x="1420226" y="1020481"/>
                          <a:pt x="1415457" y="1030018"/>
                          <a:pt x="1410825" y="1039556"/>
                        </a:cubicBezTo>
                        <a:cubicBezTo>
                          <a:pt x="1402105" y="1051136"/>
                          <a:pt x="1412460" y="1029201"/>
                          <a:pt x="1406602" y="1037376"/>
                        </a:cubicBezTo>
                        <a:lnTo>
                          <a:pt x="1386710" y="1074570"/>
                        </a:lnTo>
                        <a:cubicBezTo>
                          <a:pt x="1385347" y="1070347"/>
                          <a:pt x="1403876" y="1041599"/>
                          <a:pt x="1412188" y="1025386"/>
                        </a:cubicBezTo>
                        <a:cubicBezTo>
                          <a:pt x="1410825" y="1028247"/>
                          <a:pt x="1408236" y="1034105"/>
                          <a:pt x="1409599" y="1032471"/>
                        </a:cubicBezTo>
                        <a:cubicBezTo>
                          <a:pt x="1420498" y="1016121"/>
                          <a:pt x="1432216" y="981515"/>
                          <a:pt x="1439846" y="975792"/>
                        </a:cubicBezTo>
                        <a:cubicBezTo>
                          <a:pt x="1443252" y="966800"/>
                          <a:pt x="1434532" y="994731"/>
                          <a:pt x="1448701" y="965710"/>
                        </a:cubicBezTo>
                        <a:cubicBezTo>
                          <a:pt x="1459465" y="946772"/>
                          <a:pt x="1458375" y="938461"/>
                          <a:pt x="1458102" y="935872"/>
                        </a:cubicBezTo>
                        <a:cubicBezTo>
                          <a:pt x="1456740" y="934918"/>
                          <a:pt x="1441889" y="965847"/>
                          <a:pt x="1444887" y="954129"/>
                        </a:cubicBezTo>
                        <a:cubicBezTo>
                          <a:pt x="1438074" y="969389"/>
                          <a:pt x="1437257" y="976474"/>
                          <a:pt x="1425948" y="994594"/>
                        </a:cubicBezTo>
                        <a:cubicBezTo>
                          <a:pt x="1433442" y="979743"/>
                          <a:pt x="1439709" y="957944"/>
                          <a:pt x="1445840" y="951132"/>
                        </a:cubicBezTo>
                        <a:cubicBezTo>
                          <a:pt x="1456195" y="919795"/>
                          <a:pt x="1446249" y="920749"/>
                          <a:pt x="1439846" y="934646"/>
                        </a:cubicBezTo>
                        <a:cubicBezTo>
                          <a:pt x="1444069" y="932466"/>
                          <a:pt x="1417910" y="989690"/>
                          <a:pt x="1439028" y="952631"/>
                        </a:cubicBezTo>
                        <a:cubicBezTo>
                          <a:pt x="1434123" y="971569"/>
                          <a:pt x="1418455" y="1002905"/>
                          <a:pt x="1407964" y="1025795"/>
                        </a:cubicBezTo>
                        <a:lnTo>
                          <a:pt x="1407964" y="1024432"/>
                        </a:lnTo>
                        <a:cubicBezTo>
                          <a:pt x="1407964" y="1024432"/>
                          <a:pt x="1400198" y="1038874"/>
                          <a:pt x="1400198" y="1038874"/>
                        </a:cubicBezTo>
                        <a:lnTo>
                          <a:pt x="1392432" y="1052362"/>
                        </a:lnTo>
                        <a:cubicBezTo>
                          <a:pt x="1393931" y="1048139"/>
                          <a:pt x="1398154" y="1039692"/>
                          <a:pt x="1396792" y="1038465"/>
                        </a:cubicBezTo>
                        <a:lnTo>
                          <a:pt x="1378262" y="1077704"/>
                        </a:lnTo>
                        <a:cubicBezTo>
                          <a:pt x="1388208" y="1055224"/>
                          <a:pt x="1368725" y="1089558"/>
                          <a:pt x="1360959" y="1097187"/>
                        </a:cubicBezTo>
                        <a:cubicBezTo>
                          <a:pt x="1360687" y="1102501"/>
                          <a:pt x="1352921" y="1117352"/>
                          <a:pt x="1363275" y="1105090"/>
                        </a:cubicBezTo>
                        <a:cubicBezTo>
                          <a:pt x="1374992" y="1091329"/>
                          <a:pt x="1368180" y="1095825"/>
                          <a:pt x="1376900" y="1081928"/>
                        </a:cubicBezTo>
                        <a:cubicBezTo>
                          <a:pt x="1374039" y="1089421"/>
                          <a:pt x="1370632" y="1096370"/>
                          <a:pt x="1367499" y="1103591"/>
                        </a:cubicBezTo>
                        <a:lnTo>
                          <a:pt x="1366000" y="1104953"/>
                        </a:lnTo>
                        <a:lnTo>
                          <a:pt x="1361096" y="1118442"/>
                        </a:lnTo>
                        <a:cubicBezTo>
                          <a:pt x="1342294" y="1144056"/>
                          <a:pt x="1363003" y="1102637"/>
                          <a:pt x="1341204" y="1137380"/>
                        </a:cubicBezTo>
                        <a:lnTo>
                          <a:pt x="1348425" y="1135881"/>
                        </a:lnTo>
                        <a:cubicBezTo>
                          <a:pt x="1333574" y="1154547"/>
                          <a:pt x="1316543" y="1176074"/>
                          <a:pt x="1298695" y="1193922"/>
                        </a:cubicBezTo>
                        <a:cubicBezTo>
                          <a:pt x="1289975" y="1203051"/>
                          <a:pt x="1281664" y="1212042"/>
                          <a:pt x="1274307" y="1220354"/>
                        </a:cubicBezTo>
                        <a:cubicBezTo>
                          <a:pt x="1266813" y="1228528"/>
                          <a:pt x="1259456" y="1235613"/>
                          <a:pt x="1254142" y="1242153"/>
                        </a:cubicBezTo>
                        <a:cubicBezTo>
                          <a:pt x="1258502" y="1233706"/>
                          <a:pt x="1257957" y="1227847"/>
                          <a:pt x="1247194" y="1235204"/>
                        </a:cubicBezTo>
                        <a:cubicBezTo>
                          <a:pt x="1252371" y="1230300"/>
                          <a:pt x="1260410" y="1222806"/>
                          <a:pt x="1268039" y="1214222"/>
                        </a:cubicBezTo>
                        <a:cubicBezTo>
                          <a:pt x="1275397" y="1205366"/>
                          <a:pt x="1283435" y="1195965"/>
                          <a:pt x="1289975" y="1188199"/>
                        </a:cubicBezTo>
                        <a:cubicBezTo>
                          <a:pt x="1293109" y="1185611"/>
                          <a:pt x="1278122" y="1211498"/>
                          <a:pt x="1261909" y="1227166"/>
                        </a:cubicBezTo>
                        <a:cubicBezTo>
                          <a:pt x="1275806" y="1224714"/>
                          <a:pt x="1295153" y="1181796"/>
                          <a:pt x="1303191" y="1184930"/>
                        </a:cubicBezTo>
                        <a:cubicBezTo>
                          <a:pt x="1313273" y="1174711"/>
                          <a:pt x="1318859" y="1166536"/>
                          <a:pt x="1322946" y="1160406"/>
                        </a:cubicBezTo>
                        <a:cubicBezTo>
                          <a:pt x="1327034" y="1154138"/>
                          <a:pt x="1329350" y="1149506"/>
                          <a:pt x="1331666" y="1145146"/>
                        </a:cubicBezTo>
                        <a:cubicBezTo>
                          <a:pt x="1335890" y="1136426"/>
                          <a:pt x="1340522" y="1129069"/>
                          <a:pt x="1356054" y="1110675"/>
                        </a:cubicBezTo>
                        <a:cubicBezTo>
                          <a:pt x="1353466" y="1108087"/>
                          <a:pt x="1362322" y="1098413"/>
                          <a:pt x="1361096" y="1094599"/>
                        </a:cubicBezTo>
                        <a:cubicBezTo>
                          <a:pt x="1348969" y="1103182"/>
                          <a:pt x="1323764" y="1146917"/>
                          <a:pt x="1302646" y="1170488"/>
                        </a:cubicBezTo>
                        <a:cubicBezTo>
                          <a:pt x="1304554" y="1168171"/>
                          <a:pt x="1307687" y="1162721"/>
                          <a:pt x="1307960" y="1161359"/>
                        </a:cubicBezTo>
                        <a:cubicBezTo>
                          <a:pt x="1293245" y="1178254"/>
                          <a:pt x="1287386" y="1185202"/>
                          <a:pt x="1278394" y="1198009"/>
                        </a:cubicBezTo>
                        <a:lnTo>
                          <a:pt x="1280029" y="1196783"/>
                        </a:lnTo>
                        <a:cubicBezTo>
                          <a:pt x="1264770" y="1219536"/>
                          <a:pt x="1267222" y="1208092"/>
                          <a:pt x="1255096" y="1218582"/>
                        </a:cubicBezTo>
                        <a:cubicBezTo>
                          <a:pt x="1251145" y="1223351"/>
                          <a:pt x="1234795" y="1238747"/>
                          <a:pt x="1239292" y="1237929"/>
                        </a:cubicBezTo>
                        <a:lnTo>
                          <a:pt x="1216539" y="1256459"/>
                        </a:lnTo>
                        <a:lnTo>
                          <a:pt x="1220353" y="1258230"/>
                        </a:lnTo>
                        <a:cubicBezTo>
                          <a:pt x="1208636" y="1270083"/>
                          <a:pt x="1203731" y="1270628"/>
                          <a:pt x="1194330" y="1282754"/>
                        </a:cubicBezTo>
                        <a:lnTo>
                          <a:pt x="1196238" y="1285888"/>
                        </a:lnTo>
                        <a:cubicBezTo>
                          <a:pt x="1206593" y="1276623"/>
                          <a:pt x="1218037" y="1267495"/>
                          <a:pt x="1227438" y="1257821"/>
                        </a:cubicBezTo>
                        <a:cubicBezTo>
                          <a:pt x="1213677" y="1273489"/>
                          <a:pt x="1225940" y="1264361"/>
                          <a:pt x="1209318" y="1281119"/>
                        </a:cubicBezTo>
                        <a:cubicBezTo>
                          <a:pt x="1225940" y="1260274"/>
                          <a:pt x="1194194" y="1292428"/>
                          <a:pt x="1190107" y="1291746"/>
                        </a:cubicBezTo>
                        <a:lnTo>
                          <a:pt x="1178935" y="1304553"/>
                        </a:lnTo>
                        <a:lnTo>
                          <a:pt x="1181524" y="1301011"/>
                        </a:lnTo>
                        <a:cubicBezTo>
                          <a:pt x="1170351" y="1308232"/>
                          <a:pt x="1171032" y="1312592"/>
                          <a:pt x="1158770" y="1321993"/>
                        </a:cubicBezTo>
                        <a:cubicBezTo>
                          <a:pt x="1174166" y="1311774"/>
                          <a:pt x="1183976" y="1306188"/>
                          <a:pt x="1200053" y="1287931"/>
                        </a:cubicBezTo>
                        <a:cubicBezTo>
                          <a:pt x="1188336" y="1301556"/>
                          <a:pt x="1165583" y="1324990"/>
                          <a:pt x="1158634" y="1330168"/>
                        </a:cubicBezTo>
                        <a:cubicBezTo>
                          <a:pt x="1145691" y="1342430"/>
                          <a:pt x="1134246" y="1348152"/>
                          <a:pt x="1120894" y="1358098"/>
                        </a:cubicBezTo>
                        <a:cubicBezTo>
                          <a:pt x="1145009" y="1337116"/>
                          <a:pt x="1105498" y="1356463"/>
                          <a:pt x="1156863" y="1318859"/>
                        </a:cubicBezTo>
                        <a:cubicBezTo>
                          <a:pt x="1156454" y="1320086"/>
                          <a:pt x="1152230" y="1323219"/>
                          <a:pt x="1150460" y="1324173"/>
                        </a:cubicBezTo>
                        <a:cubicBezTo>
                          <a:pt x="1160405" y="1322674"/>
                          <a:pt x="1179071" y="1299512"/>
                          <a:pt x="1188200" y="1288749"/>
                        </a:cubicBezTo>
                        <a:cubicBezTo>
                          <a:pt x="1183840" y="1289158"/>
                          <a:pt x="1194058" y="1279075"/>
                          <a:pt x="1174984" y="1294335"/>
                        </a:cubicBezTo>
                        <a:cubicBezTo>
                          <a:pt x="1181796" y="1290111"/>
                          <a:pt x="1164220" y="1312865"/>
                          <a:pt x="1144192" y="1325263"/>
                        </a:cubicBezTo>
                        <a:lnTo>
                          <a:pt x="1143783" y="1318314"/>
                        </a:lnTo>
                        <a:lnTo>
                          <a:pt x="1117079" y="1338751"/>
                        </a:lnTo>
                        <a:lnTo>
                          <a:pt x="1119395" y="1336571"/>
                        </a:lnTo>
                        <a:cubicBezTo>
                          <a:pt x="1107542" y="1342021"/>
                          <a:pt x="1091465" y="1358507"/>
                          <a:pt x="1071437" y="1370088"/>
                        </a:cubicBezTo>
                        <a:cubicBezTo>
                          <a:pt x="1059447" y="1381532"/>
                          <a:pt x="1004131" y="1414095"/>
                          <a:pt x="1030699" y="1404285"/>
                        </a:cubicBezTo>
                        <a:cubicBezTo>
                          <a:pt x="1011489" y="1412869"/>
                          <a:pt x="997864" y="1425403"/>
                          <a:pt x="978245" y="1437257"/>
                        </a:cubicBezTo>
                        <a:lnTo>
                          <a:pt x="1004268" y="1425267"/>
                        </a:lnTo>
                        <a:cubicBezTo>
                          <a:pt x="977019" y="1445296"/>
                          <a:pt x="984103" y="1438347"/>
                          <a:pt x="963666" y="1457285"/>
                        </a:cubicBezTo>
                        <a:cubicBezTo>
                          <a:pt x="960533" y="1457285"/>
                          <a:pt x="954129" y="1459192"/>
                          <a:pt x="958625" y="1454969"/>
                        </a:cubicBezTo>
                        <a:cubicBezTo>
                          <a:pt x="917479" y="1476632"/>
                          <a:pt x="858893" y="1500339"/>
                          <a:pt x="835459" y="1514099"/>
                        </a:cubicBezTo>
                        <a:cubicBezTo>
                          <a:pt x="805485" y="1525272"/>
                          <a:pt x="798673" y="1520912"/>
                          <a:pt x="757254" y="1537261"/>
                        </a:cubicBezTo>
                        <a:cubicBezTo>
                          <a:pt x="748535" y="1540804"/>
                          <a:pt x="765838" y="1540259"/>
                          <a:pt x="737090" y="1547343"/>
                        </a:cubicBezTo>
                        <a:cubicBezTo>
                          <a:pt x="735046" y="1547480"/>
                          <a:pt x="763113" y="1535217"/>
                          <a:pt x="731776" y="1545027"/>
                        </a:cubicBezTo>
                        <a:cubicBezTo>
                          <a:pt x="710522" y="1556063"/>
                          <a:pt x="678368" y="1557426"/>
                          <a:pt x="649620" y="1568053"/>
                        </a:cubicBezTo>
                        <a:cubicBezTo>
                          <a:pt x="633679" y="1570096"/>
                          <a:pt x="606566" y="1576227"/>
                          <a:pt x="611471" y="1571595"/>
                        </a:cubicBezTo>
                        <a:cubicBezTo>
                          <a:pt x="636541" y="1567644"/>
                          <a:pt x="671283" y="1558516"/>
                          <a:pt x="676188" y="1555518"/>
                        </a:cubicBezTo>
                        <a:cubicBezTo>
                          <a:pt x="673327" y="1558379"/>
                          <a:pt x="694172" y="1553202"/>
                          <a:pt x="676460" y="1559197"/>
                        </a:cubicBezTo>
                        <a:cubicBezTo>
                          <a:pt x="714200" y="1551976"/>
                          <a:pt x="700031" y="1551158"/>
                          <a:pt x="733547" y="1543120"/>
                        </a:cubicBezTo>
                        <a:cubicBezTo>
                          <a:pt x="735455" y="1541076"/>
                          <a:pt x="715563" y="1544618"/>
                          <a:pt x="708751" y="1547616"/>
                        </a:cubicBezTo>
                        <a:cubicBezTo>
                          <a:pt x="707524" y="1543529"/>
                          <a:pt x="772922" y="1525953"/>
                          <a:pt x="742131" y="1529631"/>
                        </a:cubicBezTo>
                        <a:cubicBezTo>
                          <a:pt x="707116" y="1539577"/>
                          <a:pt x="699077" y="1551976"/>
                          <a:pt x="667059" y="1554837"/>
                        </a:cubicBezTo>
                        <a:cubicBezTo>
                          <a:pt x="678776" y="1549251"/>
                          <a:pt x="698532" y="1546390"/>
                          <a:pt x="712838" y="1537261"/>
                        </a:cubicBezTo>
                        <a:lnTo>
                          <a:pt x="687360" y="1542166"/>
                        </a:lnTo>
                        <a:cubicBezTo>
                          <a:pt x="681638" y="1544891"/>
                          <a:pt x="675779" y="1547480"/>
                          <a:pt x="669920" y="1550068"/>
                        </a:cubicBezTo>
                        <a:lnTo>
                          <a:pt x="670874" y="1549115"/>
                        </a:lnTo>
                        <a:cubicBezTo>
                          <a:pt x="625368" y="1555518"/>
                          <a:pt x="630682" y="1563557"/>
                          <a:pt x="590625" y="1573775"/>
                        </a:cubicBezTo>
                        <a:cubicBezTo>
                          <a:pt x="614741" y="1572413"/>
                          <a:pt x="586675" y="1582767"/>
                          <a:pt x="604795" y="1581405"/>
                        </a:cubicBezTo>
                        <a:cubicBezTo>
                          <a:pt x="577682" y="1587263"/>
                          <a:pt x="557245" y="1589580"/>
                          <a:pt x="556428" y="1585083"/>
                        </a:cubicBezTo>
                        <a:cubicBezTo>
                          <a:pt x="606839" y="1572549"/>
                          <a:pt x="558608" y="1580042"/>
                          <a:pt x="604659" y="1566827"/>
                        </a:cubicBezTo>
                        <a:cubicBezTo>
                          <a:pt x="596757" y="1566690"/>
                          <a:pt x="614468" y="1557971"/>
                          <a:pt x="586675" y="1562739"/>
                        </a:cubicBezTo>
                        <a:cubicBezTo>
                          <a:pt x="555883" y="1571323"/>
                          <a:pt x="596757" y="1565055"/>
                          <a:pt x="565693" y="1571868"/>
                        </a:cubicBezTo>
                        <a:cubicBezTo>
                          <a:pt x="563785" y="1571868"/>
                          <a:pt x="561741" y="1571732"/>
                          <a:pt x="562832" y="1570778"/>
                        </a:cubicBezTo>
                        <a:cubicBezTo>
                          <a:pt x="548798" y="1575682"/>
                          <a:pt x="545801" y="1572413"/>
                          <a:pt x="528770" y="1577726"/>
                        </a:cubicBezTo>
                        <a:lnTo>
                          <a:pt x="532857" y="1576227"/>
                        </a:lnTo>
                        <a:cubicBezTo>
                          <a:pt x="510922" y="1576364"/>
                          <a:pt x="509559" y="1582495"/>
                          <a:pt x="490621" y="1581677"/>
                        </a:cubicBezTo>
                        <a:cubicBezTo>
                          <a:pt x="498523" y="1584402"/>
                          <a:pt x="478359" y="1585765"/>
                          <a:pt x="466914" y="1589035"/>
                        </a:cubicBezTo>
                        <a:cubicBezTo>
                          <a:pt x="485989" y="1588490"/>
                          <a:pt x="496889" y="1592713"/>
                          <a:pt x="534356" y="1587263"/>
                        </a:cubicBezTo>
                        <a:cubicBezTo>
                          <a:pt x="538443" y="1583857"/>
                          <a:pt x="535582" y="1582767"/>
                          <a:pt x="550705" y="1579225"/>
                        </a:cubicBezTo>
                        <a:lnTo>
                          <a:pt x="526454" y="1583040"/>
                        </a:lnTo>
                        <a:cubicBezTo>
                          <a:pt x="531631" y="1581814"/>
                          <a:pt x="535582" y="1580587"/>
                          <a:pt x="540215" y="1579361"/>
                        </a:cubicBezTo>
                        <a:cubicBezTo>
                          <a:pt x="547981" y="1578680"/>
                          <a:pt x="555883" y="1578135"/>
                          <a:pt x="563649" y="1577181"/>
                        </a:cubicBezTo>
                        <a:cubicBezTo>
                          <a:pt x="534492" y="1583721"/>
                          <a:pt x="548389" y="1584402"/>
                          <a:pt x="536263" y="1589171"/>
                        </a:cubicBezTo>
                        <a:cubicBezTo>
                          <a:pt x="508878" y="1591760"/>
                          <a:pt x="513919" y="1592850"/>
                          <a:pt x="496616" y="1594076"/>
                        </a:cubicBezTo>
                        <a:cubicBezTo>
                          <a:pt x="497842" y="1589988"/>
                          <a:pt x="443344" y="1592850"/>
                          <a:pt x="411871" y="1591487"/>
                        </a:cubicBezTo>
                        <a:cubicBezTo>
                          <a:pt x="416776" y="1591215"/>
                          <a:pt x="423043" y="1590942"/>
                          <a:pt x="426449" y="1590806"/>
                        </a:cubicBezTo>
                        <a:cubicBezTo>
                          <a:pt x="449066" y="1586855"/>
                          <a:pt x="410645" y="1588354"/>
                          <a:pt x="409691" y="1587263"/>
                        </a:cubicBezTo>
                        <a:lnTo>
                          <a:pt x="393205" y="1590124"/>
                        </a:lnTo>
                        <a:cubicBezTo>
                          <a:pt x="396339" y="1589716"/>
                          <a:pt x="400563" y="1588626"/>
                          <a:pt x="393478" y="1588354"/>
                        </a:cubicBezTo>
                        <a:cubicBezTo>
                          <a:pt x="371134" y="1589716"/>
                          <a:pt x="372496" y="1593939"/>
                          <a:pt x="350015" y="1594893"/>
                        </a:cubicBezTo>
                        <a:cubicBezTo>
                          <a:pt x="348381" y="1592713"/>
                          <a:pt x="367182" y="1589171"/>
                          <a:pt x="353285" y="1588081"/>
                        </a:cubicBezTo>
                        <a:cubicBezTo>
                          <a:pt x="348381" y="1586174"/>
                          <a:pt x="333257" y="1581269"/>
                          <a:pt x="303556" y="1582631"/>
                        </a:cubicBezTo>
                        <a:cubicBezTo>
                          <a:pt x="301376" y="1583449"/>
                          <a:pt x="293746" y="1583585"/>
                          <a:pt x="284754" y="1583721"/>
                        </a:cubicBezTo>
                        <a:cubicBezTo>
                          <a:pt x="285980" y="1583721"/>
                          <a:pt x="287615" y="1583721"/>
                          <a:pt x="288160" y="1583449"/>
                        </a:cubicBezTo>
                        <a:lnTo>
                          <a:pt x="268677" y="1580179"/>
                        </a:lnTo>
                        <a:cubicBezTo>
                          <a:pt x="285571" y="1577181"/>
                          <a:pt x="302466" y="1583585"/>
                          <a:pt x="319360" y="1579770"/>
                        </a:cubicBezTo>
                        <a:lnTo>
                          <a:pt x="320859" y="1576227"/>
                        </a:lnTo>
                        <a:cubicBezTo>
                          <a:pt x="333939" y="1576500"/>
                          <a:pt x="351650" y="1574729"/>
                          <a:pt x="359689" y="1572685"/>
                        </a:cubicBezTo>
                        <a:cubicBezTo>
                          <a:pt x="339797" y="1572276"/>
                          <a:pt x="335710" y="1573366"/>
                          <a:pt x="313502" y="1573775"/>
                        </a:cubicBezTo>
                        <a:cubicBezTo>
                          <a:pt x="310504" y="1571459"/>
                          <a:pt x="326036" y="1569960"/>
                          <a:pt x="328352" y="1569688"/>
                        </a:cubicBezTo>
                        <a:lnTo>
                          <a:pt x="325082" y="1571732"/>
                        </a:lnTo>
                        <a:cubicBezTo>
                          <a:pt x="351514" y="1574865"/>
                          <a:pt x="364594" y="1568189"/>
                          <a:pt x="397429" y="1567780"/>
                        </a:cubicBezTo>
                        <a:cubicBezTo>
                          <a:pt x="402334" y="1567780"/>
                          <a:pt x="399336" y="1568053"/>
                          <a:pt x="398246" y="1568870"/>
                        </a:cubicBezTo>
                        <a:cubicBezTo>
                          <a:pt x="424542" y="1563965"/>
                          <a:pt x="450974" y="1567235"/>
                          <a:pt x="476315" y="1559878"/>
                        </a:cubicBezTo>
                        <a:lnTo>
                          <a:pt x="468141" y="1562603"/>
                        </a:lnTo>
                        <a:cubicBezTo>
                          <a:pt x="485580" y="1559469"/>
                          <a:pt x="519233" y="1552112"/>
                          <a:pt x="552477" y="1543392"/>
                        </a:cubicBezTo>
                        <a:lnTo>
                          <a:pt x="552477" y="1541894"/>
                        </a:lnTo>
                        <a:cubicBezTo>
                          <a:pt x="548662" y="1541757"/>
                          <a:pt x="561333" y="1539577"/>
                          <a:pt x="568145" y="1539032"/>
                        </a:cubicBezTo>
                        <a:lnTo>
                          <a:pt x="568145" y="1539032"/>
                        </a:lnTo>
                        <a:cubicBezTo>
                          <a:pt x="584767" y="1534673"/>
                          <a:pt x="600571" y="1529768"/>
                          <a:pt x="613379" y="1526089"/>
                        </a:cubicBezTo>
                        <a:cubicBezTo>
                          <a:pt x="609019" y="1526089"/>
                          <a:pt x="603432" y="1526361"/>
                          <a:pt x="597302" y="1527452"/>
                        </a:cubicBezTo>
                        <a:cubicBezTo>
                          <a:pt x="592397" y="1530313"/>
                          <a:pt x="561469" y="1534264"/>
                          <a:pt x="566238" y="1537261"/>
                        </a:cubicBezTo>
                        <a:cubicBezTo>
                          <a:pt x="551659" y="1537670"/>
                          <a:pt x="529042" y="1544074"/>
                          <a:pt x="518279" y="1544074"/>
                        </a:cubicBezTo>
                        <a:cubicBezTo>
                          <a:pt x="537762" y="1543937"/>
                          <a:pt x="505336" y="1549387"/>
                          <a:pt x="502202" y="1551703"/>
                        </a:cubicBezTo>
                        <a:cubicBezTo>
                          <a:pt x="495526" y="1550341"/>
                          <a:pt x="473590" y="1555110"/>
                          <a:pt x="475770" y="1551703"/>
                        </a:cubicBezTo>
                        <a:cubicBezTo>
                          <a:pt x="471819" y="1551158"/>
                          <a:pt x="485444" y="1552930"/>
                          <a:pt x="493482" y="1550068"/>
                        </a:cubicBezTo>
                        <a:cubicBezTo>
                          <a:pt x="513238" y="1544891"/>
                          <a:pt x="456287" y="1551431"/>
                          <a:pt x="481084" y="1545981"/>
                        </a:cubicBezTo>
                        <a:cubicBezTo>
                          <a:pt x="449475" y="1551703"/>
                          <a:pt x="407102" y="1553611"/>
                          <a:pt x="374131" y="1557153"/>
                        </a:cubicBezTo>
                        <a:lnTo>
                          <a:pt x="392797" y="1557834"/>
                        </a:lnTo>
                        <a:cubicBezTo>
                          <a:pt x="378082" y="1558107"/>
                          <a:pt x="343203" y="1559197"/>
                          <a:pt x="340478" y="1557698"/>
                        </a:cubicBezTo>
                        <a:cubicBezTo>
                          <a:pt x="351378" y="1557153"/>
                          <a:pt x="364185" y="1557290"/>
                          <a:pt x="378218" y="1556063"/>
                        </a:cubicBezTo>
                        <a:cubicBezTo>
                          <a:pt x="378763" y="1552657"/>
                          <a:pt x="344566" y="1556744"/>
                          <a:pt x="343067" y="1554428"/>
                        </a:cubicBezTo>
                        <a:cubicBezTo>
                          <a:pt x="329579" y="1556608"/>
                          <a:pt x="315954" y="1558243"/>
                          <a:pt x="302329" y="1560014"/>
                        </a:cubicBezTo>
                        <a:lnTo>
                          <a:pt x="320178" y="1560559"/>
                        </a:lnTo>
                        <a:cubicBezTo>
                          <a:pt x="308869" y="1562875"/>
                          <a:pt x="271538" y="1558924"/>
                          <a:pt x="244016" y="1556472"/>
                        </a:cubicBezTo>
                        <a:cubicBezTo>
                          <a:pt x="260093" y="1552521"/>
                          <a:pt x="285707" y="1558924"/>
                          <a:pt x="314864" y="1557426"/>
                        </a:cubicBezTo>
                        <a:cubicBezTo>
                          <a:pt x="335982" y="1555791"/>
                          <a:pt x="301921" y="1552521"/>
                          <a:pt x="321813" y="1551567"/>
                        </a:cubicBezTo>
                        <a:cubicBezTo>
                          <a:pt x="316635" y="1550341"/>
                          <a:pt x="303692" y="1550341"/>
                          <a:pt x="297288" y="1551295"/>
                        </a:cubicBezTo>
                        <a:lnTo>
                          <a:pt x="289522" y="1550068"/>
                        </a:lnTo>
                        <a:cubicBezTo>
                          <a:pt x="307370" y="1546526"/>
                          <a:pt x="346882" y="1547752"/>
                          <a:pt x="373177" y="1543120"/>
                        </a:cubicBezTo>
                        <a:cubicBezTo>
                          <a:pt x="370861" y="1543665"/>
                          <a:pt x="368817" y="1544210"/>
                          <a:pt x="368136" y="1544755"/>
                        </a:cubicBezTo>
                        <a:cubicBezTo>
                          <a:pt x="388437" y="1545981"/>
                          <a:pt x="409146" y="1545027"/>
                          <a:pt x="428765" y="1542575"/>
                        </a:cubicBezTo>
                        <a:cubicBezTo>
                          <a:pt x="418275" y="1541757"/>
                          <a:pt x="414187" y="1542983"/>
                          <a:pt x="408192" y="1543801"/>
                        </a:cubicBezTo>
                        <a:cubicBezTo>
                          <a:pt x="407375" y="1542711"/>
                          <a:pt x="426041" y="1541349"/>
                          <a:pt x="432989" y="1539441"/>
                        </a:cubicBezTo>
                        <a:cubicBezTo>
                          <a:pt x="414596" y="1539441"/>
                          <a:pt x="429447" y="1537125"/>
                          <a:pt x="417730" y="1536989"/>
                        </a:cubicBezTo>
                        <a:cubicBezTo>
                          <a:pt x="429583" y="1535354"/>
                          <a:pt x="439256" y="1534673"/>
                          <a:pt x="453835" y="1534128"/>
                        </a:cubicBezTo>
                        <a:cubicBezTo>
                          <a:pt x="461465" y="1535217"/>
                          <a:pt x="447840" y="1536989"/>
                          <a:pt x="449475" y="1539032"/>
                        </a:cubicBezTo>
                        <a:cubicBezTo>
                          <a:pt x="464326" y="1536580"/>
                          <a:pt x="471683" y="1541076"/>
                          <a:pt x="493346" y="1536171"/>
                        </a:cubicBezTo>
                        <a:cubicBezTo>
                          <a:pt x="464189" y="1538488"/>
                          <a:pt x="500431" y="1530585"/>
                          <a:pt x="510240" y="1527724"/>
                        </a:cubicBezTo>
                        <a:lnTo>
                          <a:pt x="505336" y="1528133"/>
                        </a:lnTo>
                        <a:cubicBezTo>
                          <a:pt x="514192" y="1524454"/>
                          <a:pt x="521958" y="1523364"/>
                          <a:pt x="528497" y="1524727"/>
                        </a:cubicBezTo>
                        <a:cubicBezTo>
                          <a:pt x="516917" y="1527588"/>
                          <a:pt x="505199" y="1528133"/>
                          <a:pt x="509014" y="1530313"/>
                        </a:cubicBezTo>
                        <a:cubicBezTo>
                          <a:pt x="516780" y="1529359"/>
                          <a:pt x="524546" y="1527996"/>
                          <a:pt x="533402" y="1525953"/>
                        </a:cubicBezTo>
                        <a:lnTo>
                          <a:pt x="525636" y="1528950"/>
                        </a:lnTo>
                        <a:cubicBezTo>
                          <a:pt x="538580" y="1526907"/>
                          <a:pt x="551523" y="1524863"/>
                          <a:pt x="564330" y="1522410"/>
                        </a:cubicBezTo>
                        <a:cubicBezTo>
                          <a:pt x="570053" y="1519140"/>
                          <a:pt x="579726" y="1514099"/>
                          <a:pt x="584358" y="1509739"/>
                        </a:cubicBezTo>
                        <a:cubicBezTo>
                          <a:pt x="593896" y="1510012"/>
                          <a:pt x="606430" y="1505925"/>
                          <a:pt x="614877" y="1503200"/>
                        </a:cubicBezTo>
                        <a:lnTo>
                          <a:pt x="611062" y="1504971"/>
                        </a:lnTo>
                        <a:cubicBezTo>
                          <a:pt x="628366" y="1503472"/>
                          <a:pt x="665152" y="1492982"/>
                          <a:pt x="667741" y="1489984"/>
                        </a:cubicBezTo>
                        <a:cubicBezTo>
                          <a:pt x="680412" y="1489030"/>
                          <a:pt x="586129" y="1523228"/>
                          <a:pt x="670466" y="1500884"/>
                        </a:cubicBezTo>
                        <a:cubicBezTo>
                          <a:pt x="702483" y="1492164"/>
                          <a:pt x="688722" y="1489303"/>
                          <a:pt x="706162" y="1481809"/>
                        </a:cubicBezTo>
                        <a:cubicBezTo>
                          <a:pt x="706162" y="1481809"/>
                          <a:pt x="705344" y="1482763"/>
                          <a:pt x="707252" y="1482627"/>
                        </a:cubicBezTo>
                        <a:cubicBezTo>
                          <a:pt x="721285" y="1478948"/>
                          <a:pt x="721966" y="1476360"/>
                          <a:pt x="732866" y="1471591"/>
                        </a:cubicBezTo>
                        <a:cubicBezTo>
                          <a:pt x="724419" y="1473362"/>
                          <a:pt x="712293" y="1476768"/>
                          <a:pt x="708751" y="1478812"/>
                        </a:cubicBezTo>
                        <a:cubicBezTo>
                          <a:pt x="712157" y="1475133"/>
                          <a:pt x="737498" y="1470365"/>
                          <a:pt x="747308" y="1464779"/>
                        </a:cubicBezTo>
                        <a:cubicBezTo>
                          <a:pt x="735046" y="1473362"/>
                          <a:pt x="774148" y="1457421"/>
                          <a:pt x="764339" y="1463007"/>
                        </a:cubicBezTo>
                        <a:cubicBezTo>
                          <a:pt x="792405" y="1456467"/>
                          <a:pt x="819654" y="1441753"/>
                          <a:pt x="832326" y="1433033"/>
                        </a:cubicBezTo>
                        <a:cubicBezTo>
                          <a:pt x="852354" y="1430308"/>
                          <a:pt x="863390" y="1419000"/>
                          <a:pt x="892819" y="1407692"/>
                        </a:cubicBezTo>
                        <a:cubicBezTo>
                          <a:pt x="888459" y="1409599"/>
                          <a:pt x="880829" y="1414095"/>
                          <a:pt x="874426" y="1416547"/>
                        </a:cubicBezTo>
                        <a:cubicBezTo>
                          <a:pt x="859575" y="1427311"/>
                          <a:pt x="904808" y="1404285"/>
                          <a:pt x="880965" y="1418864"/>
                        </a:cubicBezTo>
                        <a:cubicBezTo>
                          <a:pt x="886142" y="1415866"/>
                          <a:pt x="880556" y="1417093"/>
                          <a:pt x="875243" y="1420090"/>
                        </a:cubicBezTo>
                        <a:cubicBezTo>
                          <a:pt x="865706" y="1424859"/>
                          <a:pt x="857122" y="1430308"/>
                          <a:pt x="860256" y="1430581"/>
                        </a:cubicBezTo>
                        <a:lnTo>
                          <a:pt x="885053" y="1422542"/>
                        </a:lnTo>
                        <a:lnTo>
                          <a:pt x="877150" y="1427175"/>
                        </a:lnTo>
                        <a:cubicBezTo>
                          <a:pt x="889685" y="1422951"/>
                          <a:pt x="902083" y="1418455"/>
                          <a:pt x="914482" y="1413822"/>
                        </a:cubicBezTo>
                        <a:cubicBezTo>
                          <a:pt x="915163" y="1412733"/>
                          <a:pt x="911484" y="1413686"/>
                          <a:pt x="909577" y="1414095"/>
                        </a:cubicBezTo>
                        <a:cubicBezTo>
                          <a:pt x="950587" y="1395702"/>
                          <a:pt x="994594" y="1366818"/>
                          <a:pt x="1028111" y="1345291"/>
                        </a:cubicBezTo>
                        <a:cubicBezTo>
                          <a:pt x="1028656" y="1339841"/>
                          <a:pt x="1048139" y="1324445"/>
                          <a:pt x="1070619" y="1307960"/>
                        </a:cubicBezTo>
                        <a:cubicBezTo>
                          <a:pt x="1092010" y="1290520"/>
                          <a:pt x="1115989" y="1271718"/>
                          <a:pt x="1126072" y="1258775"/>
                        </a:cubicBezTo>
                        <a:cubicBezTo>
                          <a:pt x="1121439" y="1266677"/>
                          <a:pt x="1120894" y="1273353"/>
                          <a:pt x="1126344" y="1271309"/>
                        </a:cubicBezTo>
                        <a:cubicBezTo>
                          <a:pt x="1121031" y="1276214"/>
                          <a:pt x="1111902" y="1288204"/>
                          <a:pt x="1098686" y="1297877"/>
                        </a:cubicBezTo>
                        <a:cubicBezTo>
                          <a:pt x="1095689" y="1298286"/>
                          <a:pt x="1078931" y="1309458"/>
                          <a:pt x="1087922" y="1300057"/>
                        </a:cubicBezTo>
                        <a:cubicBezTo>
                          <a:pt x="1053044" y="1328669"/>
                          <a:pt x="1095416" y="1299785"/>
                          <a:pt x="1086969" y="1310685"/>
                        </a:cubicBezTo>
                        <a:cubicBezTo>
                          <a:pt x="1106180" y="1294471"/>
                          <a:pt x="1121166" y="1281392"/>
                          <a:pt x="1133156" y="1268312"/>
                        </a:cubicBezTo>
                        <a:cubicBezTo>
                          <a:pt x="1144874" y="1255369"/>
                          <a:pt x="1154956" y="1244060"/>
                          <a:pt x="1165446" y="1232479"/>
                        </a:cubicBezTo>
                        <a:lnTo>
                          <a:pt x="1166809" y="1232752"/>
                        </a:lnTo>
                        <a:cubicBezTo>
                          <a:pt x="1171986" y="1227030"/>
                          <a:pt x="1177164" y="1221307"/>
                          <a:pt x="1182205" y="1215040"/>
                        </a:cubicBezTo>
                        <a:cubicBezTo>
                          <a:pt x="1175256" y="1221852"/>
                          <a:pt x="1170897" y="1223760"/>
                          <a:pt x="1170624" y="1222397"/>
                        </a:cubicBezTo>
                        <a:cubicBezTo>
                          <a:pt x="1170487" y="1221035"/>
                          <a:pt x="1174303" y="1215857"/>
                          <a:pt x="1183703" y="1207546"/>
                        </a:cubicBezTo>
                        <a:lnTo>
                          <a:pt x="1181796" y="1209863"/>
                        </a:lnTo>
                        <a:cubicBezTo>
                          <a:pt x="1187654" y="1205503"/>
                          <a:pt x="1195148" y="1197600"/>
                          <a:pt x="1203323" y="1188881"/>
                        </a:cubicBezTo>
                        <a:cubicBezTo>
                          <a:pt x="1207410" y="1184521"/>
                          <a:pt x="1211497" y="1179889"/>
                          <a:pt x="1215721" y="1175392"/>
                        </a:cubicBezTo>
                        <a:cubicBezTo>
                          <a:pt x="1219672" y="1170624"/>
                          <a:pt x="1223487" y="1165992"/>
                          <a:pt x="1227166" y="1161768"/>
                        </a:cubicBezTo>
                        <a:lnTo>
                          <a:pt x="1234659" y="1148279"/>
                        </a:lnTo>
                        <a:cubicBezTo>
                          <a:pt x="1249510" y="1131521"/>
                          <a:pt x="1254824" y="1134655"/>
                          <a:pt x="1262045" y="1130976"/>
                        </a:cubicBezTo>
                        <a:cubicBezTo>
                          <a:pt x="1283435" y="1103046"/>
                          <a:pt x="1292428" y="1084925"/>
                          <a:pt x="1303872" y="1062308"/>
                        </a:cubicBezTo>
                        <a:cubicBezTo>
                          <a:pt x="1313137" y="1054679"/>
                          <a:pt x="1340659" y="1010126"/>
                          <a:pt x="1328805" y="1035604"/>
                        </a:cubicBezTo>
                        <a:cubicBezTo>
                          <a:pt x="1336162" y="1021571"/>
                          <a:pt x="1336026" y="1014077"/>
                          <a:pt x="1338479" y="1004949"/>
                        </a:cubicBezTo>
                        <a:cubicBezTo>
                          <a:pt x="1340522" y="996229"/>
                          <a:pt x="1344882" y="985602"/>
                          <a:pt x="1360687" y="963394"/>
                        </a:cubicBezTo>
                        <a:lnTo>
                          <a:pt x="1356327" y="976882"/>
                        </a:lnTo>
                        <a:cubicBezTo>
                          <a:pt x="1368317" y="954129"/>
                          <a:pt x="1380715" y="925382"/>
                          <a:pt x="1390525" y="899767"/>
                        </a:cubicBezTo>
                        <a:cubicBezTo>
                          <a:pt x="1400334" y="874017"/>
                          <a:pt x="1407555" y="850855"/>
                          <a:pt x="1413141" y="840364"/>
                        </a:cubicBezTo>
                        <a:cubicBezTo>
                          <a:pt x="1415730" y="861346"/>
                          <a:pt x="1441617" y="782187"/>
                          <a:pt x="1451018" y="774966"/>
                        </a:cubicBezTo>
                        <a:cubicBezTo>
                          <a:pt x="1448429" y="777010"/>
                          <a:pt x="1452653" y="757935"/>
                          <a:pt x="1452380" y="754938"/>
                        </a:cubicBezTo>
                        <a:cubicBezTo>
                          <a:pt x="1454560" y="751123"/>
                          <a:pt x="1457149" y="744311"/>
                          <a:pt x="1456740" y="736545"/>
                        </a:cubicBezTo>
                        <a:cubicBezTo>
                          <a:pt x="1450745" y="755892"/>
                          <a:pt x="1451562" y="720876"/>
                          <a:pt x="1445976" y="759162"/>
                        </a:cubicBezTo>
                        <a:cubicBezTo>
                          <a:pt x="1445704" y="749079"/>
                          <a:pt x="1445432" y="737635"/>
                          <a:pt x="1446249" y="723602"/>
                        </a:cubicBezTo>
                        <a:cubicBezTo>
                          <a:pt x="1447203" y="709568"/>
                          <a:pt x="1449655" y="692946"/>
                          <a:pt x="1452516" y="672101"/>
                        </a:cubicBezTo>
                        <a:lnTo>
                          <a:pt x="1455922" y="673327"/>
                        </a:lnTo>
                        <a:cubicBezTo>
                          <a:pt x="1453742" y="684363"/>
                          <a:pt x="1452244" y="695399"/>
                          <a:pt x="1449519" y="706162"/>
                        </a:cubicBezTo>
                        <a:cubicBezTo>
                          <a:pt x="1452789" y="703301"/>
                          <a:pt x="1449247" y="720195"/>
                          <a:pt x="1448974" y="727416"/>
                        </a:cubicBezTo>
                        <a:cubicBezTo>
                          <a:pt x="1456059" y="696897"/>
                          <a:pt x="1457830" y="699350"/>
                          <a:pt x="1459192" y="701393"/>
                        </a:cubicBezTo>
                        <a:cubicBezTo>
                          <a:pt x="1460419" y="703573"/>
                          <a:pt x="1462190" y="705617"/>
                          <a:pt x="1466550" y="673599"/>
                        </a:cubicBezTo>
                        <a:cubicBezTo>
                          <a:pt x="1465187" y="667059"/>
                          <a:pt x="1465460" y="671283"/>
                          <a:pt x="1467095" y="654525"/>
                        </a:cubicBezTo>
                        <a:cubicBezTo>
                          <a:pt x="1466005" y="662291"/>
                          <a:pt x="1468321" y="664062"/>
                          <a:pt x="1470228" y="651527"/>
                        </a:cubicBezTo>
                        <a:cubicBezTo>
                          <a:pt x="1469956" y="647440"/>
                          <a:pt x="1469138" y="643216"/>
                          <a:pt x="1468593" y="639129"/>
                        </a:cubicBezTo>
                        <a:cubicBezTo>
                          <a:pt x="1472681" y="628230"/>
                          <a:pt x="1472681" y="637631"/>
                          <a:pt x="1472544" y="647440"/>
                        </a:cubicBezTo>
                        <a:cubicBezTo>
                          <a:pt x="1472136" y="657250"/>
                          <a:pt x="1470910" y="667332"/>
                          <a:pt x="1474452" y="658067"/>
                        </a:cubicBezTo>
                        <a:cubicBezTo>
                          <a:pt x="1474043" y="670602"/>
                          <a:pt x="1472681" y="687769"/>
                          <a:pt x="1471999" y="700848"/>
                        </a:cubicBezTo>
                        <a:cubicBezTo>
                          <a:pt x="1470773" y="713792"/>
                          <a:pt x="1470501" y="722784"/>
                          <a:pt x="1473498" y="719242"/>
                        </a:cubicBezTo>
                        <a:cubicBezTo>
                          <a:pt x="1478676" y="699213"/>
                          <a:pt x="1477450" y="689540"/>
                          <a:pt x="1476768" y="679866"/>
                        </a:cubicBezTo>
                        <a:cubicBezTo>
                          <a:pt x="1475814" y="670057"/>
                          <a:pt x="1476087" y="660383"/>
                          <a:pt x="1479084" y="639129"/>
                        </a:cubicBezTo>
                        <a:lnTo>
                          <a:pt x="1481400" y="634769"/>
                        </a:lnTo>
                        <a:cubicBezTo>
                          <a:pt x="1481400" y="619646"/>
                          <a:pt x="1478539" y="616921"/>
                          <a:pt x="1477450" y="608610"/>
                        </a:cubicBezTo>
                        <a:cubicBezTo>
                          <a:pt x="1478539" y="607929"/>
                          <a:pt x="1480174" y="604250"/>
                          <a:pt x="1480719" y="594577"/>
                        </a:cubicBezTo>
                        <a:cubicBezTo>
                          <a:pt x="1477040" y="568963"/>
                          <a:pt x="1477585" y="552204"/>
                          <a:pt x="1471863" y="528906"/>
                        </a:cubicBezTo>
                        <a:cubicBezTo>
                          <a:pt x="1473090" y="544302"/>
                          <a:pt x="1473226" y="555338"/>
                          <a:pt x="1472544" y="564194"/>
                        </a:cubicBezTo>
                        <a:cubicBezTo>
                          <a:pt x="1471999" y="573050"/>
                          <a:pt x="1471318" y="579726"/>
                          <a:pt x="1470501" y="586402"/>
                        </a:cubicBezTo>
                        <a:cubicBezTo>
                          <a:pt x="1469411" y="599890"/>
                          <a:pt x="1466550" y="613242"/>
                          <a:pt x="1465323" y="645124"/>
                        </a:cubicBezTo>
                        <a:cubicBezTo>
                          <a:pt x="1464778" y="635042"/>
                          <a:pt x="1468184" y="590353"/>
                          <a:pt x="1462598" y="587356"/>
                        </a:cubicBezTo>
                        <a:lnTo>
                          <a:pt x="1466141" y="588173"/>
                        </a:lnTo>
                        <a:cubicBezTo>
                          <a:pt x="1465187" y="567464"/>
                          <a:pt x="1464506" y="546891"/>
                          <a:pt x="1465051" y="521004"/>
                        </a:cubicBezTo>
                        <a:lnTo>
                          <a:pt x="1467231" y="536808"/>
                        </a:lnTo>
                        <a:cubicBezTo>
                          <a:pt x="1465051" y="502611"/>
                          <a:pt x="1471182" y="479449"/>
                          <a:pt x="1463689" y="452745"/>
                        </a:cubicBezTo>
                        <a:cubicBezTo>
                          <a:pt x="1463961" y="462282"/>
                          <a:pt x="1464506" y="470048"/>
                          <a:pt x="1465323" y="475907"/>
                        </a:cubicBezTo>
                        <a:cubicBezTo>
                          <a:pt x="1463961" y="467187"/>
                          <a:pt x="1463416" y="457241"/>
                          <a:pt x="1462326" y="447159"/>
                        </a:cubicBezTo>
                        <a:cubicBezTo>
                          <a:pt x="1461236" y="437076"/>
                          <a:pt x="1460282" y="426858"/>
                          <a:pt x="1459601" y="417185"/>
                        </a:cubicBezTo>
                        <a:cubicBezTo>
                          <a:pt x="1456468" y="404241"/>
                          <a:pt x="1452108" y="391570"/>
                          <a:pt x="1448156" y="378899"/>
                        </a:cubicBezTo>
                        <a:cubicBezTo>
                          <a:pt x="1449928" y="378899"/>
                          <a:pt x="1446113" y="354239"/>
                          <a:pt x="1450881" y="365684"/>
                        </a:cubicBezTo>
                        <a:cubicBezTo>
                          <a:pt x="1448701" y="337072"/>
                          <a:pt x="1439846" y="325082"/>
                          <a:pt x="1435758" y="309142"/>
                        </a:cubicBezTo>
                        <a:cubicBezTo>
                          <a:pt x="1435622" y="304373"/>
                          <a:pt x="1436031" y="304373"/>
                          <a:pt x="1436576" y="304237"/>
                        </a:cubicBezTo>
                        <a:cubicBezTo>
                          <a:pt x="1436848" y="304373"/>
                          <a:pt x="1437120" y="304918"/>
                          <a:pt x="1437529" y="305736"/>
                        </a:cubicBezTo>
                        <a:cubicBezTo>
                          <a:pt x="1437666" y="306144"/>
                          <a:pt x="1437938" y="306553"/>
                          <a:pt x="1438074" y="307098"/>
                        </a:cubicBezTo>
                        <a:cubicBezTo>
                          <a:pt x="1438347" y="308188"/>
                          <a:pt x="1438755" y="309278"/>
                          <a:pt x="1439028" y="310504"/>
                        </a:cubicBezTo>
                        <a:cubicBezTo>
                          <a:pt x="1441753" y="320450"/>
                          <a:pt x="1445432" y="334347"/>
                          <a:pt x="1448156" y="335301"/>
                        </a:cubicBezTo>
                        <a:cubicBezTo>
                          <a:pt x="1446521" y="325491"/>
                          <a:pt x="1444478" y="315000"/>
                          <a:pt x="1442570" y="305736"/>
                        </a:cubicBezTo>
                        <a:cubicBezTo>
                          <a:pt x="1441208" y="300422"/>
                          <a:pt x="1439709" y="295381"/>
                          <a:pt x="1438211" y="290748"/>
                        </a:cubicBezTo>
                        <a:cubicBezTo>
                          <a:pt x="1435213" y="281211"/>
                          <a:pt x="1431807" y="275353"/>
                          <a:pt x="1429354" y="273173"/>
                        </a:cubicBezTo>
                        <a:cubicBezTo>
                          <a:pt x="1430036" y="277669"/>
                          <a:pt x="1430036" y="279985"/>
                          <a:pt x="1429354" y="280939"/>
                        </a:cubicBezTo>
                        <a:cubicBezTo>
                          <a:pt x="1430036" y="279032"/>
                          <a:pt x="1427719" y="273037"/>
                          <a:pt x="1426630" y="269494"/>
                        </a:cubicBezTo>
                        <a:cubicBezTo>
                          <a:pt x="1425948" y="270039"/>
                          <a:pt x="1425267" y="270721"/>
                          <a:pt x="1424722" y="271538"/>
                        </a:cubicBezTo>
                        <a:cubicBezTo>
                          <a:pt x="1423496" y="263363"/>
                          <a:pt x="1424041" y="260502"/>
                          <a:pt x="1427038" y="262546"/>
                        </a:cubicBezTo>
                        <a:cubicBezTo>
                          <a:pt x="1425948" y="259003"/>
                          <a:pt x="1424177" y="257641"/>
                          <a:pt x="1422815" y="256006"/>
                        </a:cubicBezTo>
                        <a:cubicBezTo>
                          <a:pt x="1421316" y="254235"/>
                          <a:pt x="1420226" y="252191"/>
                          <a:pt x="1419409" y="244698"/>
                        </a:cubicBezTo>
                        <a:cubicBezTo>
                          <a:pt x="1421589" y="246060"/>
                          <a:pt x="1424041" y="252191"/>
                          <a:pt x="1426221" y="257777"/>
                        </a:cubicBezTo>
                        <a:cubicBezTo>
                          <a:pt x="1428401" y="263363"/>
                          <a:pt x="1429491" y="268541"/>
                          <a:pt x="1431126" y="270039"/>
                        </a:cubicBezTo>
                        <a:cubicBezTo>
                          <a:pt x="1426902" y="260230"/>
                          <a:pt x="1425404" y="251782"/>
                          <a:pt x="1423087" y="240338"/>
                        </a:cubicBezTo>
                        <a:cubicBezTo>
                          <a:pt x="1421180" y="229302"/>
                          <a:pt x="1417092" y="215132"/>
                          <a:pt x="1409599" y="203415"/>
                        </a:cubicBezTo>
                        <a:cubicBezTo>
                          <a:pt x="1409190" y="198919"/>
                          <a:pt x="1411506" y="197693"/>
                          <a:pt x="1408373" y="190472"/>
                        </a:cubicBezTo>
                        <a:cubicBezTo>
                          <a:pt x="1404558" y="183932"/>
                          <a:pt x="1404422" y="187611"/>
                          <a:pt x="1405103" y="193333"/>
                        </a:cubicBezTo>
                        <a:cubicBezTo>
                          <a:pt x="1405784" y="199055"/>
                          <a:pt x="1407010" y="206549"/>
                          <a:pt x="1406329" y="209546"/>
                        </a:cubicBezTo>
                        <a:cubicBezTo>
                          <a:pt x="1410962" y="213770"/>
                          <a:pt x="1413277" y="224533"/>
                          <a:pt x="1415594" y="238430"/>
                        </a:cubicBezTo>
                        <a:lnTo>
                          <a:pt x="1414640" y="242109"/>
                        </a:lnTo>
                        <a:cubicBezTo>
                          <a:pt x="1414504" y="238703"/>
                          <a:pt x="1412188" y="233253"/>
                          <a:pt x="1411234" y="228348"/>
                        </a:cubicBezTo>
                        <a:lnTo>
                          <a:pt x="1411234" y="240610"/>
                        </a:lnTo>
                        <a:cubicBezTo>
                          <a:pt x="1411234" y="233389"/>
                          <a:pt x="1409871" y="224806"/>
                          <a:pt x="1407964" y="217448"/>
                        </a:cubicBezTo>
                        <a:cubicBezTo>
                          <a:pt x="1406056" y="210091"/>
                          <a:pt x="1403604" y="203960"/>
                          <a:pt x="1401969" y="203687"/>
                        </a:cubicBezTo>
                        <a:cubicBezTo>
                          <a:pt x="1407283" y="223443"/>
                          <a:pt x="1406056" y="220718"/>
                          <a:pt x="1408782" y="241291"/>
                        </a:cubicBezTo>
                        <a:cubicBezTo>
                          <a:pt x="1407828" y="246877"/>
                          <a:pt x="1406602" y="240883"/>
                          <a:pt x="1404694" y="234070"/>
                        </a:cubicBezTo>
                        <a:cubicBezTo>
                          <a:pt x="1402923" y="227394"/>
                          <a:pt x="1400470" y="219628"/>
                          <a:pt x="1400062" y="227394"/>
                        </a:cubicBezTo>
                        <a:cubicBezTo>
                          <a:pt x="1399108" y="221127"/>
                          <a:pt x="1403059" y="224124"/>
                          <a:pt x="1398154" y="212680"/>
                        </a:cubicBezTo>
                        <a:cubicBezTo>
                          <a:pt x="1397201" y="211045"/>
                          <a:pt x="1396792" y="210636"/>
                          <a:pt x="1396111" y="212952"/>
                        </a:cubicBezTo>
                        <a:cubicBezTo>
                          <a:pt x="1396111" y="215132"/>
                          <a:pt x="1396792" y="217857"/>
                          <a:pt x="1397201" y="220582"/>
                        </a:cubicBezTo>
                        <a:cubicBezTo>
                          <a:pt x="1397882" y="224942"/>
                          <a:pt x="1398563" y="228620"/>
                          <a:pt x="1399789" y="235978"/>
                        </a:cubicBezTo>
                        <a:cubicBezTo>
                          <a:pt x="1397337" y="222898"/>
                          <a:pt x="1396247" y="216358"/>
                          <a:pt x="1394884" y="209274"/>
                        </a:cubicBezTo>
                        <a:cubicBezTo>
                          <a:pt x="1394067" y="205050"/>
                          <a:pt x="1393386" y="200690"/>
                          <a:pt x="1392296" y="195376"/>
                        </a:cubicBezTo>
                        <a:cubicBezTo>
                          <a:pt x="1391887" y="192924"/>
                          <a:pt x="1392296" y="190608"/>
                          <a:pt x="1392296" y="188155"/>
                        </a:cubicBezTo>
                        <a:cubicBezTo>
                          <a:pt x="1392296" y="186521"/>
                          <a:pt x="1392296" y="184613"/>
                          <a:pt x="1392296" y="182569"/>
                        </a:cubicBezTo>
                        <a:cubicBezTo>
                          <a:pt x="1400062" y="193742"/>
                          <a:pt x="1395566" y="187611"/>
                          <a:pt x="1402242" y="194695"/>
                        </a:cubicBezTo>
                        <a:cubicBezTo>
                          <a:pt x="1399653" y="186657"/>
                          <a:pt x="1396792" y="178346"/>
                          <a:pt x="1393522" y="169626"/>
                        </a:cubicBezTo>
                        <a:cubicBezTo>
                          <a:pt x="1400743" y="180117"/>
                          <a:pt x="1396928" y="162405"/>
                          <a:pt x="1396792" y="157909"/>
                        </a:cubicBezTo>
                        <a:cubicBezTo>
                          <a:pt x="1388345" y="136791"/>
                          <a:pt x="1385756" y="137336"/>
                          <a:pt x="1384939" y="141968"/>
                        </a:cubicBezTo>
                        <a:cubicBezTo>
                          <a:pt x="1384802" y="143194"/>
                          <a:pt x="1384666" y="144421"/>
                          <a:pt x="1384393" y="145511"/>
                        </a:cubicBezTo>
                        <a:cubicBezTo>
                          <a:pt x="1384393" y="145919"/>
                          <a:pt x="1383848" y="147554"/>
                          <a:pt x="1383712" y="148508"/>
                        </a:cubicBezTo>
                        <a:cubicBezTo>
                          <a:pt x="1383440" y="149598"/>
                          <a:pt x="1382895" y="150552"/>
                          <a:pt x="1383304" y="152050"/>
                        </a:cubicBezTo>
                        <a:cubicBezTo>
                          <a:pt x="1383985" y="157500"/>
                          <a:pt x="1384530" y="161996"/>
                          <a:pt x="1384530" y="165266"/>
                        </a:cubicBezTo>
                        <a:cubicBezTo>
                          <a:pt x="1387118" y="184068"/>
                          <a:pt x="1384530" y="152187"/>
                          <a:pt x="1387391" y="176166"/>
                        </a:cubicBezTo>
                        <a:cubicBezTo>
                          <a:pt x="1387391" y="188155"/>
                          <a:pt x="1389707" y="190199"/>
                          <a:pt x="1391751" y="210772"/>
                        </a:cubicBezTo>
                        <a:lnTo>
                          <a:pt x="1390116" y="201916"/>
                        </a:lnTo>
                        <a:cubicBezTo>
                          <a:pt x="1388890" y="199464"/>
                          <a:pt x="1389707" y="205186"/>
                          <a:pt x="1390388" y="210909"/>
                        </a:cubicBezTo>
                        <a:cubicBezTo>
                          <a:pt x="1390797" y="214042"/>
                          <a:pt x="1391206" y="217040"/>
                          <a:pt x="1391342" y="219356"/>
                        </a:cubicBezTo>
                        <a:cubicBezTo>
                          <a:pt x="1391887" y="223988"/>
                          <a:pt x="1394612" y="232844"/>
                          <a:pt x="1397473" y="243608"/>
                        </a:cubicBezTo>
                        <a:cubicBezTo>
                          <a:pt x="1400334" y="254371"/>
                          <a:pt x="1402923" y="265543"/>
                          <a:pt x="1403059" y="271674"/>
                        </a:cubicBezTo>
                        <a:cubicBezTo>
                          <a:pt x="1401969" y="267723"/>
                          <a:pt x="1401424" y="266088"/>
                          <a:pt x="1401152" y="264998"/>
                        </a:cubicBezTo>
                        <a:cubicBezTo>
                          <a:pt x="1392841" y="235297"/>
                          <a:pt x="1384802" y="198510"/>
                          <a:pt x="1376219" y="154639"/>
                        </a:cubicBezTo>
                        <a:lnTo>
                          <a:pt x="1373358" y="139788"/>
                        </a:lnTo>
                        <a:cubicBezTo>
                          <a:pt x="1373358" y="141014"/>
                          <a:pt x="1373358" y="142377"/>
                          <a:pt x="1373494" y="143739"/>
                        </a:cubicBezTo>
                        <a:cubicBezTo>
                          <a:pt x="1373766" y="164449"/>
                          <a:pt x="1374039" y="185976"/>
                          <a:pt x="1373358" y="208456"/>
                        </a:cubicBezTo>
                        <a:cubicBezTo>
                          <a:pt x="1372268" y="229302"/>
                          <a:pt x="1371723" y="250829"/>
                          <a:pt x="1369134" y="273990"/>
                        </a:cubicBezTo>
                        <a:cubicBezTo>
                          <a:pt x="1362867" y="282710"/>
                          <a:pt x="1366818" y="230937"/>
                          <a:pt x="1363820" y="230255"/>
                        </a:cubicBezTo>
                        <a:lnTo>
                          <a:pt x="1365455" y="205867"/>
                        </a:lnTo>
                        <a:cubicBezTo>
                          <a:pt x="1367635" y="212271"/>
                          <a:pt x="1364910" y="260230"/>
                          <a:pt x="1369543" y="243744"/>
                        </a:cubicBezTo>
                        <a:cubicBezTo>
                          <a:pt x="1369270" y="225759"/>
                          <a:pt x="1369543" y="212271"/>
                          <a:pt x="1369815" y="199873"/>
                        </a:cubicBezTo>
                        <a:cubicBezTo>
                          <a:pt x="1370224" y="181207"/>
                          <a:pt x="1369406" y="165402"/>
                          <a:pt x="1366545" y="130115"/>
                        </a:cubicBezTo>
                        <a:cubicBezTo>
                          <a:pt x="1364502" y="127662"/>
                          <a:pt x="1364365" y="136518"/>
                          <a:pt x="1364502" y="148644"/>
                        </a:cubicBezTo>
                        <a:cubicBezTo>
                          <a:pt x="1364638" y="160906"/>
                          <a:pt x="1365728" y="176030"/>
                          <a:pt x="1365047" y="188428"/>
                        </a:cubicBezTo>
                        <a:cubicBezTo>
                          <a:pt x="1364774" y="196058"/>
                          <a:pt x="1364229" y="203006"/>
                          <a:pt x="1363003" y="207775"/>
                        </a:cubicBezTo>
                        <a:cubicBezTo>
                          <a:pt x="1363411" y="199873"/>
                          <a:pt x="1363411" y="191970"/>
                          <a:pt x="1363003" y="183659"/>
                        </a:cubicBezTo>
                        <a:cubicBezTo>
                          <a:pt x="1363003" y="179708"/>
                          <a:pt x="1362730" y="175893"/>
                          <a:pt x="1362730" y="172078"/>
                        </a:cubicBezTo>
                        <a:lnTo>
                          <a:pt x="1361913" y="181071"/>
                        </a:lnTo>
                        <a:cubicBezTo>
                          <a:pt x="1360414" y="206412"/>
                          <a:pt x="1360142" y="233798"/>
                          <a:pt x="1357417" y="260911"/>
                        </a:cubicBezTo>
                        <a:lnTo>
                          <a:pt x="1358370" y="269494"/>
                        </a:lnTo>
                        <a:cubicBezTo>
                          <a:pt x="1360142" y="248376"/>
                          <a:pt x="1361504" y="233934"/>
                          <a:pt x="1361641" y="232027"/>
                        </a:cubicBezTo>
                        <a:cubicBezTo>
                          <a:pt x="1361231" y="246196"/>
                          <a:pt x="1360687" y="260230"/>
                          <a:pt x="1361504" y="270721"/>
                        </a:cubicBezTo>
                        <a:cubicBezTo>
                          <a:pt x="1362185" y="281211"/>
                          <a:pt x="1363684" y="288024"/>
                          <a:pt x="1365728" y="289795"/>
                        </a:cubicBezTo>
                        <a:lnTo>
                          <a:pt x="1366137" y="285435"/>
                        </a:lnTo>
                        <a:lnTo>
                          <a:pt x="1366954" y="294972"/>
                        </a:lnTo>
                        <a:cubicBezTo>
                          <a:pt x="1366273" y="300831"/>
                          <a:pt x="1365864" y="306008"/>
                          <a:pt x="1364910" y="312548"/>
                        </a:cubicBezTo>
                        <a:close/>
                        <a:moveTo>
                          <a:pt x="182433" y="1485488"/>
                        </a:moveTo>
                        <a:cubicBezTo>
                          <a:pt x="183932" y="1484670"/>
                          <a:pt x="185158" y="1483989"/>
                          <a:pt x="185976" y="1483172"/>
                        </a:cubicBezTo>
                        <a:cubicBezTo>
                          <a:pt x="185158" y="1483989"/>
                          <a:pt x="186384" y="1484125"/>
                          <a:pt x="182433" y="1485488"/>
                        </a:cubicBezTo>
                        <a:close/>
                        <a:moveTo>
                          <a:pt x="1475951" y="286525"/>
                        </a:moveTo>
                        <a:lnTo>
                          <a:pt x="1468049" y="255597"/>
                        </a:lnTo>
                        <a:lnTo>
                          <a:pt x="1464097" y="239929"/>
                        </a:lnTo>
                        <a:lnTo>
                          <a:pt x="1459192" y="224669"/>
                        </a:lnTo>
                        <a:cubicBezTo>
                          <a:pt x="1452653" y="204505"/>
                          <a:pt x="1446385" y="183387"/>
                          <a:pt x="1438619" y="165266"/>
                        </a:cubicBezTo>
                        <a:cubicBezTo>
                          <a:pt x="1445023" y="185158"/>
                          <a:pt x="1449247" y="204096"/>
                          <a:pt x="1452108" y="218266"/>
                        </a:cubicBezTo>
                        <a:cubicBezTo>
                          <a:pt x="1455105" y="232435"/>
                          <a:pt x="1456604" y="242109"/>
                          <a:pt x="1456604" y="246332"/>
                        </a:cubicBezTo>
                        <a:cubicBezTo>
                          <a:pt x="1456604" y="250556"/>
                          <a:pt x="1454969" y="249330"/>
                          <a:pt x="1451562" y="241291"/>
                        </a:cubicBezTo>
                        <a:cubicBezTo>
                          <a:pt x="1447884" y="233389"/>
                          <a:pt x="1443797" y="218402"/>
                          <a:pt x="1434668" y="195240"/>
                        </a:cubicBezTo>
                        <a:lnTo>
                          <a:pt x="1432079" y="190608"/>
                        </a:lnTo>
                        <a:cubicBezTo>
                          <a:pt x="1434123" y="197829"/>
                          <a:pt x="1437393" y="206412"/>
                          <a:pt x="1440391" y="215677"/>
                        </a:cubicBezTo>
                        <a:cubicBezTo>
                          <a:pt x="1443252" y="224942"/>
                          <a:pt x="1446658" y="234752"/>
                          <a:pt x="1450064" y="244152"/>
                        </a:cubicBezTo>
                        <a:cubicBezTo>
                          <a:pt x="1453879" y="249875"/>
                          <a:pt x="1461236" y="264181"/>
                          <a:pt x="1468866" y="280121"/>
                        </a:cubicBezTo>
                        <a:cubicBezTo>
                          <a:pt x="1472408" y="287751"/>
                          <a:pt x="1476768" y="296335"/>
                          <a:pt x="1478948" y="301512"/>
                        </a:cubicBezTo>
                        <a:cubicBezTo>
                          <a:pt x="1481400" y="306962"/>
                          <a:pt x="1482899" y="310232"/>
                          <a:pt x="1483172" y="310096"/>
                        </a:cubicBezTo>
                        <a:cubicBezTo>
                          <a:pt x="1483580" y="306553"/>
                          <a:pt x="1482763" y="302602"/>
                          <a:pt x="1481537" y="298106"/>
                        </a:cubicBezTo>
                        <a:cubicBezTo>
                          <a:pt x="1480174" y="293337"/>
                          <a:pt x="1477858" y="287206"/>
                          <a:pt x="1476359" y="280530"/>
                        </a:cubicBezTo>
                        <a:lnTo>
                          <a:pt x="1475951" y="286525"/>
                        </a:lnTo>
                        <a:close/>
                        <a:moveTo>
                          <a:pt x="1468457" y="316635"/>
                        </a:moveTo>
                        <a:cubicBezTo>
                          <a:pt x="1471863" y="337208"/>
                          <a:pt x="1472681" y="332167"/>
                          <a:pt x="1475133" y="335028"/>
                        </a:cubicBezTo>
                        <a:cubicBezTo>
                          <a:pt x="1473362" y="327807"/>
                          <a:pt x="1471591" y="320723"/>
                          <a:pt x="1469956" y="313638"/>
                        </a:cubicBezTo>
                        <a:cubicBezTo>
                          <a:pt x="1470092" y="316499"/>
                          <a:pt x="1469956" y="317861"/>
                          <a:pt x="1468593" y="316635"/>
                        </a:cubicBezTo>
                        <a:close/>
                        <a:moveTo>
                          <a:pt x="1476496" y="333393"/>
                        </a:moveTo>
                        <a:cubicBezTo>
                          <a:pt x="1476087" y="331077"/>
                          <a:pt x="1475678" y="329034"/>
                          <a:pt x="1475678" y="328080"/>
                        </a:cubicBezTo>
                        <a:lnTo>
                          <a:pt x="1476496" y="333393"/>
                        </a:lnTo>
                        <a:close/>
                        <a:moveTo>
                          <a:pt x="1363957" y="129570"/>
                        </a:moveTo>
                        <a:cubicBezTo>
                          <a:pt x="1363957" y="128616"/>
                          <a:pt x="1363957" y="128207"/>
                          <a:pt x="1363957" y="127254"/>
                        </a:cubicBezTo>
                        <a:cubicBezTo>
                          <a:pt x="1363957" y="131886"/>
                          <a:pt x="1363820" y="136518"/>
                          <a:pt x="1363684" y="141423"/>
                        </a:cubicBezTo>
                        <a:cubicBezTo>
                          <a:pt x="1363820" y="140061"/>
                          <a:pt x="1363957" y="136655"/>
                          <a:pt x="1363957" y="129570"/>
                        </a:cubicBezTo>
                        <a:close/>
                        <a:moveTo>
                          <a:pt x="1366545" y="101912"/>
                        </a:moveTo>
                        <a:lnTo>
                          <a:pt x="1363411" y="84745"/>
                        </a:lnTo>
                        <a:cubicBezTo>
                          <a:pt x="1363411" y="88968"/>
                          <a:pt x="1363548" y="93192"/>
                          <a:pt x="1363684" y="97552"/>
                        </a:cubicBezTo>
                        <a:cubicBezTo>
                          <a:pt x="1364910" y="101231"/>
                          <a:pt x="1366000" y="104228"/>
                          <a:pt x="1366545" y="101912"/>
                        </a:cubicBezTo>
                        <a:close/>
                        <a:moveTo>
                          <a:pt x="1408645" y="163086"/>
                        </a:moveTo>
                        <a:cubicBezTo>
                          <a:pt x="1410689" y="156274"/>
                          <a:pt x="1420635" y="177801"/>
                          <a:pt x="1421861" y="167446"/>
                        </a:cubicBezTo>
                        <a:cubicBezTo>
                          <a:pt x="1422678" y="165947"/>
                          <a:pt x="1420498" y="159680"/>
                          <a:pt x="1417910" y="152732"/>
                        </a:cubicBezTo>
                        <a:cubicBezTo>
                          <a:pt x="1415049" y="145783"/>
                          <a:pt x="1411915" y="138426"/>
                          <a:pt x="1408509" y="130660"/>
                        </a:cubicBezTo>
                        <a:cubicBezTo>
                          <a:pt x="1408509" y="132567"/>
                          <a:pt x="1407828" y="132976"/>
                          <a:pt x="1406874" y="132567"/>
                        </a:cubicBezTo>
                        <a:cubicBezTo>
                          <a:pt x="1410144" y="141559"/>
                          <a:pt x="1412188" y="149462"/>
                          <a:pt x="1411234" y="155456"/>
                        </a:cubicBezTo>
                        <a:cubicBezTo>
                          <a:pt x="1407147" y="137472"/>
                          <a:pt x="1405375" y="136518"/>
                          <a:pt x="1403876" y="138426"/>
                        </a:cubicBezTo>
                        <a:cubicBezTo>
                          <a:pt x="1402242" y="140061"/>
                          <a:pt x="1401152" y="144421"/>
                          <a:pt x="1396519" y="133248"/>
                        </a:cubicBezTo>
                        <a:cubicBezTo>
                          <a:pt x="1395293" y="140469"/>
                          <a:pt x="1406874" y="162133"/>
                          <a:pt x="1408509" y="163086"/>
                        </a:cubicBezTo>
                        <a:close/>
                        <a:moveTo>
                          <a:pt x="673463" y="1522819"/>
                        </a:moveTo>
                        <a:cubicBezTo>
                          <a:pt x="672782" y="1522547"/>
                          <a:pt x="670193" y="1522274"/>
                          <a:pt x="666787" y="1521866"/>
                        </a:cubicBezTo>
                        <a:cubicBezTo>
                          <a:pt x="671964" y="1519958"/>
                          <a:pt x="677142" y="1517778"/>
                          <a:pt x="682319" y="1515734"/>
                        </a:cubicBezTo>
                        <a:cubicBezTo>
                          <a:pt x="711203" y="1509331"/>
                          <a:pt x="735727" y="1507968"/>
                          <a:pt x="759570" y="1494752"/>
                        </a:cubicBezTo>
                        <a:cubicBezTo>
                          <a:pt x="771832" y="1492028"/>
                          <a:pt x="779053" y="1492436"/>
                          <a:pt x="785866" y="1492436"/>
                        </a:cubicBezTo>
                        <a:cubicBezTo>
                          <a:pt x="780007" y="1494344"/>
                          <a:pt x="774557" y="1495979"/>
                          <a:pt x="769925" y="1497205"/>
                        </a:cubicBezTo>
                        <a:cubicBezTo>
                          <a:pt x="735455" y="1512873"/>
                          <a:pt x="725236" y="1513282"/>
                          <a:pt x="716925" y="1513418"/>
                        </a:cubicBezTo>
                        <a:cubicBezTo>
                          <a:pt x="708614" y="1513418"/>
                          <a:pt x="702075" y="1512601"/>
                          <a:pt x="673463" y="1522955"/>
                        </a:cubicBezTo>
                        <a:close/>
                        <a:moveTo>
                          <a:pt x="992550" y="1400334"/>
                        </a:moveTo>
                        <a:cubicBezTo>
                          <a:pt x="989962" y="1402105"/>
                          <a:pt x="989417" y="1403195"/>
                          <a:pt x="989417" y="1403195"/>
                        </a:cubicBezTo>
                        <a:cubicBezTo>
                          <a:pt x="1042416" y="1362049"/>
                          <a:pt x="1085879" y="1329214"/>
                          <a:pt x="1113264" y="1306325"/>
                        </a:cubicBezTo>
                        <a:cubicBezTo>
                          <a:pt x="1105907" y="1308368"/>
                          <a:pt x="1079475" y="1326353"/>
                          <a:pt x="1065987" y="1333574"/>
                        </a:cubicBezTo>
                        <a:lnTo>
                          <a:pt x="1074843" y="1322947"/>
                        </a:lnTo>
                        <a:lnTo>
                          <a:pt x="1083427" y="1320358"/>
                        </a:lnTo>
                        <a:lnTo>
                          <a:pt x="1099640" y="1303327"/>
                        </a:lnTo>
                        <a:cubicBezTo>
                          <a:pt x="1093100" y="1305507"/>
                          <a:pt x="1078931" y="1317633"/>
                          <a:pt x="1067350" y="1323219"/>
                        </a:cubicBezTo>
                        <a:cubicBezTo>
                          <a:pt x="1066805" y="1324309"/>
                          <a:pt x="1036694" y="1351422"/>
                          <a:pt x="1028111" y="1358643"/>
                        </a:cubicBezTo>
                        <a:cubicBezTo>
                          <a:pt x="1037648" y="1353602"/>
                          <a:pt x="1047049" y="1348425"/>
                          <a:pt x="1056314" y="1342702"/>
                        </a:cubicBezTo>
                        <a:cubicBezTo>
                          <a:pt x="1048956" y="1347607"/>
                          <a:pt x="1013260" y="1370769"/>
                          <a:pt x="999499" y="1380715"/>
                        </a:cubicBezTo>
                        <a:cubicBezTo>
                          <a:pt x="1000180" y="1382350"/>
                          <a:pt x="1026339" y="1368861"/>
                          <a:pt x="1027293" y="1363684"/>
                        </a:cubicBezTo>
                        <a:cubicBezTo>
                          <a:pt x="1031789" y="1363957"/>
                          <a:pt x="1003314" y="1382214"/>
                          <a:pt x="1022933" y="1373085"/>
                        </a:cubicBezTo>
                        <a:cubicBezTo>
                          <a:pt x="1003586" y="1389843"/>
                          <a:pt x="966800" y="1407419"/>
                          <a:pt x="949906" y="1415321"/>
                        </a:cubicBezTo>
                        <a:lnTo>
                          <a:pt x="945001" y="1413005"/>
                        </a:lnTo>
                        <a:cubicBezTo>
                          <a:pt x="926335" y="1421180"/>
                          <a:pt x="935463" y="1424314"/>
                          <a:pt x="912438" y="1432897"/>
                        </a:cubicBezTo>
                        <a:cubicBezTo>
                          <a:pt x="938870" y="1418727"/>
                          <a:pt x="905762" y="1430853"/>
                          <a:pt x="926880" y="1419817"/>
                        </a:cubicBezTo>
                        <a:cubicBezTo>
                          <a:pt x="919386" y="1421725"/>
                          <a:pt x="924700" y="1415866"/>
                          <a:pt x="903582" y="1426494"/>
                        </a:cubicBezTo>
                        <a:cubicBezTo>
                          <a:pt x="888322" y="1440390"/>
                          <a:pt x="879467" y="1433850"/>
                          <a:pt x="864616" y="1446249"/>
                        </a:cubicBezTo>
                        <a:cubicBezTo>
                          <a:pt x="852490" y="1449519"/>
                          <a:pt x="875515" y="1437665"/>
                          <a:pt x="852763" y="1446794"/>
                        </a:cubicBezTo>
                        <a:cubicBezTo>
                          <a:pt x="828102" y="1460691"/>
                          <a:pt x="830282" y="1461918"/>
                          <a:pt x="830418" y="1466550"/>
                        </a:cubicBezTo>
                        <a:cubicBezTo>
                          <a:pt x="855351" y="1457558"/>
                          <a:pt x="855624" y="1450064"/>
                          <a:pt x="875788" y="1442162"/>
                        </a:cubicBezTo>
                        <a:cubicBezTo>
                          <a:pt x="863798" y="1450337"/>
                          <a:pt x="851672" y="1458239"/>
                          <a:pt x="839274" y="1466005"/>
                        </a:cubicBezTo>
                        <a:cubicBezTo>
                          <a:pt x="847040" y="1463961"/>
                          <a:pt x="852490" y="1461781"/>
                          <a:pt x="856850" y="1459465"/>
                        </a:cubicBezTo>
                        <a:cubicBezTo>
                          <a:pt x="849084" y="1463280"/>
                          <a:pt x="842680" y="1467094"/>
                          <a:pt x="837367" y="1470909"/>
                        </a:cubicBezTo>
                        <a:cubicBezTo>
                          <a:pt x="834233" y="1472953"/>
                          <a:pt x="831508" y="1474861"/>
                          <a:pt x="828919" y="1476632"/>
                        </a:cubicBezTo>
                        <a:cubicBezTo>
                          <a:pt x="851809" y="1467503"/>
                          <a:pt x="871700" y="1458784"/>
                          <a:pt x="875924" y="1458784"/>
                        </a:cubicBezTo>
                        <a:lnTo>
                          <a:pt x="873608" y="1462053"/>
                        </a:lnTo>
                        <a:cubicBezTo>
                          <a:pt x="882328" y="1460282"/>
                          <a:pt x="894726" y="1452925"/>
                          <a:pt x="899903" y="1448838"/>
                        </a:cubicBezTo>
                        <a:cubicBezTo>
                          <a:pt x="919795" y="1439301"/>
                          <a:pt x="937916" y="1426629"/>
                          <a:pt x="943502" y="1426629"/>
                        </a:cubicBezTo>
                        <a:lnTo>
                          <a:pt x="936826" y="1432216"/>
                        </a:lnTo>
                        <a:cubicBezTo>
                          <a:pt x="960397" y="1418591"/>
                          <a:pt x="962985" y="1417093"/>
                          <a:pt x="992687" y="1400062"/>
                        </a:cubicBezTo>
                        <a:close/>
                        <a:moveTo>
                          <a:pt x="1494071" y="697715"/>
                        </a:moveTo>
                        <a:cubicBezTo>
                          <a:pt x="1489303" y="705344"/>
                          <a:pt x="1483580" y="713110"/>
                          <a:pt x="1478131" y="728370"/>
                        </a:cubicBezTo>
                        <a:cubicBezTo>
                          <a:pt x="1472953" y="743766"/>
                          <a:pt x="1466141" y="766246"/>
                          <a:pt x="1456740" y="803169"/>
                        </a:cubicBezTo>
                        <a:cubicBezTo>
                          <a:pt x="1457149" y="801261"/>
                          <a:pt x="1457694" y="799218"/>
                          <a:pt x="1457966" y="797310"/>
                        </a:cubicBezTo>
                        <a:cubicBezTo>
                          <a:pt x="1450064" y="814886"/>
                          <a:pt x="1446249" y="833143"/>
                          <a:pt x="1441208" y="852354"/>
                        </a:cubicBezTo>
                        <a:cubicBezTo>
                          <a:pt x="1435486" y="871292"/>
                          <a:pt x="1430172" y="891592"/>
                          <a:pt x="1418591" y="912029"/>
                        </a:cubicBezTo>
                        <a:cubicBezTo>
                          <a:pt x="1424722" y="890094"/>
                          <a:pt x="1424177" y="891047"/>
                          <a:pt x="1426766" y="865569"/>
                        </a:cubicBezTo>
                        <a:lnTo>
                          <a:pt x="1420363" y="888867"/>
                        </a:lnTo>
                        <a:cubicBezTo>
                          <a:pt x="1419000" y="881102"/>
                          <a:pt x="1412324" y="904400"/>
                          <a:pt x="1404967" y="920341"/>
                        </a:cubicBezTo>
                        <a:lnTo>
                          <a:pt x="1406602" y="904127"/>
                        </a:lnTo>
                        <a:cubicBezTo>
                          <a:pt x="1412188" y="895135"/>
                          <a:pt x="1422133" y="869384"/>
                          <a:pt x="1420771" y="869793"/>
                        </a:cubicBezTo>
                        <a:cubicBezTo>
                          <a:pt x="1419272" y="875651"/>
                          <a:pt x="1439709" y="838048"/>
                          <a:pt x="1444478" y="815431"/>
                        </a:cubicBezTo>
                        <a:cubicBezTo>
                          <a:pt x="1440799" y="816794"/>
                          <a:pt x="1427038" y="863117"/>
                          <a:pt x="1428673" y="840909"/>
                        </a:cubicBezTo>
                        <a:cubicBezTo>
                          <a:pt x="1424313" y="859439"/>
                          <a:pt x="1420226" y="860528"/>
                          <a:pt x="1414368" y="879467"/>
                        </a:cubicBezTo>
                        <a:cubicBezTo>
                          <a:pt x="1418864" y="860801"/>
                          <a:pt x="1411779" y="873472"/>
                          <a:pt x="1414368" y="859439"/>
                        </a:cubicBezTo>
                        <a:lnTo>
                          <a:pt x="1404013" y="890094"/>
                        </a:lnTo>
                        <a:cubicBezTo>
                          <a:pt x="1402923" y="890503"/>
                          <a:pt x="1418318" y="845269"/>
                          <a:pt x="1405239" y="868430"/>
                        </a:cubicBezTo>
                        <a:cubicBezTo>
                          <a:pt x="1402650" y="881374"/>
                          <a:pt x="1387391" y="912029"/>
                          <a:pt x="1390252" y="913937"/>
                        </a:cubicBezTo>
                        <a:lnTo>
                          <a:pt x="1388890" y="914209"/>
                        </a:lnTo>
                        <a:cubicBezTo>
                          <a:pt x="1378126" y="935736"/>
                          <a:pt x="1389298" y="926063"/>
                          <a:pt x="1374447" y="951949"/>
                        </a:cubicBezTo>
                        <a:cubicBezTo>
                          <a:pt x="1375946" y="953039"/>
                          <a:pt x="1379625" y="948543"/>
                          <a:pt x="1383848" y="938733"/>
                        </a:cubicBezTo>
                        <a:cubicBezTo>
                          <a:pt x="1386982" y="930286"/>
                          <a:pt x="1385347" y="927970"/>
                          <a:pt x="1392432" y="910940"/>
                        </a:cubicBezTo>
                        <a:cubicBezTo>
                          <a:pt x="1398427" y="904536"/>
                          <a:pt x="1383031" y="931104"/>
                          <a:pt x="1392568" y="921430"/>
                        </a:cubicBezTo>
                        <a:cubicBezTo>
                          <a:pt x="1397746" y="916662"/>
                          <a:pt x="1409735" y="875516"/>
                          <a:pt x="1409463" y="890094"/>
                        </a:cubicBezTo>
                        <a:cubicBezTo>
                          <a:pt x="1406193" y="897587"/>
                          <a:pt x="1402923" y="904808"/>
                          <a:pt x="1399381" y="912166"/>
                        </a:cubicBezTo>
                        <a:cubicBezTo>
                          <a:pt x="1402514" y="914209"/>
                          <a:pt x="1395157" y="930150"/>
                          <a:pt x="1397882" y="930968"/>
                        </a:cubicBezTo>
                        <a:cubicBezTo>
                          <a:pt x="1392841" y="945137"/>
                          <a:pt x="1383031" y="956037"/>
                          <a:pt x="1378807" y="971024"/>
                        </a:cubicBezTo>
                        <a:cubicBezTo>
                          <a:pt x="1377853" y="977700"/>
                          <a:pt x="1386982" y="969934"/>
                          <a:pt x="1373358" y="991460"/>
                        </a:cubicBezTo>
                        <a:cubicBezTo>
                          <a:pt x="1366273" y="999091"/>
                          <a:pt x="1356054" y="1015167"/>
                          <a:pt x="1345155" y="1031789"/>
                        </a:cubicBezTo>
                        <a:cubicBezTo>
                          <a:pt x="1339841" y="1040100"/>
                          <a:pt x="1334664" y="1048684"/>
                          <a:pt x="1330167" y="1056314"/>
                        </a:cubicBezTo>
                        <a:cubicBezTo>
                          <a:pt x="1325263" y="1063807"/>
                          <a:pt x="1321039" y="1070211"/>
                          <a:pt x="1318042" y="1074843"/>
                        </a:cubicBezTo>
                        <a:lnTo>
                          <a:pt x="1309050" y="1092010"/>
                        </a:lnTo>
                        <a:cubicBezTo>
                          <a:pt x="1311775" y="1092010"/>
                          <a:pt x="1329623" y="1061491"/>
                          <a:pt x="1324990" y="1073344"/>
                        </a:cubicBezTo>
                        <a:cubicBezTo>
                          <a:pt x="1319404" y="1081655"/>
                          <a:pt x="1314363" y="1090375"/>
                          <a:pt x="1308504" y="1098413"/>
                        </a:cubicBezTo>
                        <a:lnTo>
                          <a:pt x="1308777" y="1095825"/>
                        </a:lnTo>
                        <a:cubicBezTo>
                          <a:pt x="1302510" y="1103591"/>
                          <a:pt x="1297605" y="1112447"/>
                          <a:pt x="1292700" y="1120213"/>
                        </a:cubicBezTo>
                        <a:cubicBezTo>
                          <a:pt x="1296242" y="1111221"/>
                          <a:pt x="1310139" y="1094735"/>
                          <a:pt x="1304417" y="1095961"/>
                        </a:cubicBezTo>
                        <a:cubicBezTo>
                          <a:pt x="1295289" y="1106725"/>
                          <a:pt x="1292973" y="1107542"/>
                          <a:pt x="1285752" y="1118306"/>
                        </a:cubicBezTo>
                        <a:cubicBezTo>
                          <a:pt x="1287250" y="1115853"/>
                          <a:pt x="1288340" y="1113809"/>
                          <a:pt x="1287795" y="1113673"/>
                        </a:cubicBezTo>
                        <a:cubicBezTo>
                          <a:pt x="1269402" y="1135200"/>
                          <a:pt x="1274716" y="1138061"/>
                          <a:pt x="1271173" y="1144328"/>
                        </a:cubicBezTo>
                        <a:cubicBezTo>
                          <a:pt x="1263680" y="1156591"/>
                          <a:pt x="1269402" y="1151958"/>
                          <a:pt x="1276759" y="1144601"/>
                        </a:cubicBezTo>
                        <a:cubicBezTo>
                          <a:pt x="1283844" y="1136971"/>
                          <a:pt x="1292700" y="1126753"/>
                          <a:pt x="1293109" y="1129342"/>
                        </a:cubicBezTo>
                        <a:lnTo>
                          <a:pt x="1280847" y="1146372"/>
                        </a:lnTo>
                        <a:cubicBezTo>
                          <a:pt x="1276623" y="1151958"/>
                          <a:pt x="1271991" y="1157272"/>
                          <a:pt x="1267631" y="1162721"/>
                        </a:cubicBezTo>
                        <a:lnTo>
                          <a:pt x="1240927" y="1195284"/>
                        </a:lnTo>
                        <a:cubicBezTo>
                          <a:pt x="1244741" y="1189017"/>
                          <a:pt x="1248556" y="1182750"/>
                          <a:pt x="1245559" y="1183840"/>
                        </a:cubicBezTo>
                        <a:cubicBezTo>
                          <a:pt x="1230572" y="1198145"/>
                          <a:pt x="1243515" y="1182750"/>
                          <a:pt x="1223624" y="1203595"/>
                        </a:cubicBezTo>
                        <a:cubicBezTo>
                          <a:pt x="1228801" y="1205366"/>
                          <a:pt x="1201007" y="1232071"/>
                          <a:pt x="1188063" y="1248148"/>
                        </a:cubicBezTo>
                        <a:cubicBezTo>
                          <a:pt x="1179616" y="1253189"/>
                          <a:pt x="1177845" y="1254143"/>
                          <a:pt x="1193104" y="1239973"/>
                        </a:cubicBezTo>
                        <a:cubicBezTo>
                          <a:pt x="1188881" y="1239292"/>
                          <a:pt x="1169398" y="1259047"/>
                          <a:pt x="1161904" y="1265587"/>
                        </a:cubicBezTo>
                        <a:cubicBezTo>
                          <a:pt x="1158225" y="1270083"/>
                          <a:pt x="1151141" y="1276896"/>
                          <a:pt x="1146917" y="1281664"/>
                        </a:cubicBezTo>
                        <a:cubicBezTo>
                          <a:pt x="1154275" y="1277304"/>
                          <a:pt x="1153048" y="1281392"/>
                          <a:pt x="1140241" y="1294335"/>
                        </a:cubicBezTo>
                        <a:lnTo>
                          <a:pt x="1139832" y="1295561"/>
                        </a:lnTo>
                        <a:cubicBezTo>
                          <a:pt x="1151549" y="1286297"/>
                          <a:pt x="1166400" y="1274443"/>
                          <a:pt x="1179888" y="1262726"/>
                        </a:cubicBezTo>
                        <a:cubicBezTo>
                          <a:pt x="1186565" y="1256867"/>
                          <a:pt x="1192968" y="1251145"/>
                          <a:pt x="1198418" y="1245968"/>
                        </a:cubicBezTo>
                        <a:cubicBezTo>
                          <a:pt x="1203595" y="1240654"/>
                          <a:pt x="1207683" y="1235613"/>
                          <a:pt x="1210408" y="1231798"/>
                        </a:cubicBezTo>
                        <a:lnTo>
                          <a:pt x="1207955" y="1236703"/>
                        </a:lnTo>
                        <a:cubicBezTo>
                          <a:pt x="1221035" y="1225258"/>
                          <a:pt x="1233161" y="1210816"/>
                          <a:pt x="1243788" y="1198145"/>
                        </a:cubicBezTo>
                        <a:cubicBezTo>
                          <a:pt x="1253734" y="1184930"/>
                          <a:pt x="1262453" y="1173894"/>
                          <a:pt x="1270083" y="1169807"/>
                        </a:cubicBezTo>
                        <a:cubicBezTo>
                          <a:pt x="1271037" y="1172531"/>
                          <a:pt x="1275124" y="1164901"/>
                          <a:pt x="1277440" y="1167627"/>
                        </a:cubicBezTo>
                        <a:cubicBezTo>
                          <a:pt x="1282209" y="1160541"/>
                          <a:pt x="1287250" y="1153729"/>
                          <a:pt x="1291474" y="1146236"/>
                        </a:cubicBezTo>
                        <a:lnTo>
                          <a:pt x="1289566" y="1151413"/>
                        </a:lnTo>
                        <a:lnTo>
                          <a:pt x="1315181" y="1116262"/>
                        </a:lnTo>
                        <a:lnTo>
                          <a:pt x="1315181" y="1117624"/>
                        </a:lnTo>
                        <a:cubicBezTo>
                          <a:pt x="1325126" y="1099504"/>
                          <a:pt x="1331530" y="1084380"/>
                          <a:pt x="1337116" y="1072663"/>
                        </a:cubicBezTo>
                        <a:cubicBezTo>
                          <a:pt x="1335890" y="1071709"/>
                          <a:pt x="1334664" y="1072663"/>
                          <a:pt x="1337661" y="1066260"/>
                        </a:cubicBezTo>
                        <a:cubicBezTo>
                          <a:pt x="1340931" y="1060265"/>
                          <a:pt x="1343247" y="1055632"/>
                          <a:pt x="1345972" y="1051818"/>
                        </a:cubicBezTo>
                        <a:lnTo>
                          <a:pt x="1345972" y="1051818"/>
                        </a:lnTo>
                        <a:cubicBezTo>
                          <a:pt x="1345972" y="1051818"/>
                          <a:pt x="1345972" y="1051818"/>
                          <a:pt x="1345972" y="1051818"/>
                        </a:cubicBezTo>
                        <a:cubicBezTo>
                          <a:pt x="1351831" y="1043098"/>
                          <a:pt x="1357417" y="1038329"/>
                          <a:pt x="1365047" y="1027702"/>
                        </a:cubicBezTo>
                        <a:lnTo>
                          <a:pt x="1344337" y="1062036"/>
                        </a:lnTo>
                        <a:cubicBezTo>
                          <a:pt x="1344882" y="1066260"/>
                          <a:pt x="1348969" y="1064897"/>
                          <a:pt x="1360823" y="1049093"/>
                        </a:cubicBezTo>
                        <a:cubicBezTo>
                          <a:pt x="1356736" y="1056041"/>
                          <a:pt x="1356599" y="1060128"/>
                          <a:pt x="1362185" y="1051681"/>
                        </a:cubicBezTo>
                        <a:cubicBezTo>
                          <a:pt x="1362185" y="1050319"/>
                          <a:pt x="1374584" y="1028247"/>
                          <a:pt x="1367771" y="1035332"/>
                        </a:cubicBezTo>
                        <a:cubicBezTo>
                          <a:pt x="1387118" y="1002224"/>
                          <a:pt x="1422542" y="950042"/>
                          <a:pt x="1438892" y="893364"/>
                        </a:cubicBezTo>
                        <a:cubicBezTo>
                          <a:pt x="1426630" y="933556"/>
                          <a:pt x="1454424" y="863253"/>
                          <a:pt x="1438483" y="907125"/>
                        </a:cubicBezTo>
                        <a:cubicBezTo>
                          <a:pt x="1454151" y="878240"/>
                          <a:pt x="1444750" y="879467"/>
                          <a:pt x="1456604" y="848675"/>
                        </a:cubicBezTo>
                        <a:cubicBezTo>
                          <a:pt x="1459192" y="846631"/>
                          <a:pt x="1450336" y="865569"/>
                          <a:pt x="1450473" y="873744"/>
                        </a:cubicBezTo>
                        <a:cubicBezTo>
                          <a:pt x="1461509" y="848402"/>
                          <a:pt x="1465732" y="825104"/>
                          <a:pt x="1471318" y="802760"/>
                        </a:cubicBezTo>
                        <a:cubicBezTo>
                          <a:pt x="1474997" y="779871"/>
                          <a:pt x="1480038" y="757799"/>
                          <a:pt x="1485352" y="731776"/>
                        </a:cubicBezTo>
                        <a:lnTo>
                          <a:pt x="1489030" y="730141"/>
                        </a:lnTo>
                        <a:cubicBezTo>
                          <a:pt x="1490529" y="720195"/>
                          <a:pt x="1492573" y="709160"/>
                          <a:pt x="1493935" y="697579"/>
                        </a:cubicBezTo>
                        <a:close/>
                        <a:moveTo>
                          <a:pt x="1501837" y="592942"/>
                        </a:moveTo>
                        <a:cubicBezTo>
                          <a:pt x="1501837" y="582723"/>
                          <a:pt x="1501974" y="572369"/>
                          <a:pt x="1502110" y="561877"/>
                        </a:cubicBezTo>
                        <a:cubicBezTo>
                          <a:pt x="1502110" y="562968"/>
                          <a:pt x="1501974" y="563785"/>
                          <a:pt x="1501837" y="564875"/>
                        </a:cubicBezTo>
                        <a:cubicBezTo>
                          <a:pt x="1501565" y="554656"/>
                          <a:pt x="1500747" y="544438"/>
                          <a:pt x="1499657" y="534220"/>
                        </a:cubicBezTo>
                        <a:cubicBezTo>
                          <a:pt x="1498567" y="553022"/>
                          <a:pt x="1494616" y="565148"/>
                          <a:pt x="1492981" y="538988"/>
                        </a:cubicBezTo>
                        <a:cubicBezTo>
                          <a:pt x="1494344" y="541168"/>
                          <a:pt x="1495979" y="533539"/>
                          <a:pt x="1496796" y="542667"/>
                        </a:cubicBezTo>
                        <a:cubicBezTo>
                          <a:pt x="1498704" y="525091"/>
                          <a:pt x="1500202" y="486397"/>
                          <a:pt x="1495298" y="496752"/>
                        </a:cubicBezTo>
                        <a:cubicBezTo>
                          <a:pt x="1500611" y="530405"/>
                          <a:pt x="1489030" y="504791"/>
                          <a:pt x="1492845" y="531086"/>
                        </a:cubicBezTo>
                        <a:cubicBezTo>
                          <a:pt x="1489303" y="516917"/>
                          <a:pt x="1491346" y="502883"/>
                          <a:pt x="1488758" y="489667"/>
                        </a:cubicBezTo>
                        <a:cubicBezTo>
                          <a:pt x="1492300" y="503428"/>
                          <a:pt x="1494753" y="486261"/>
                          <a:pt x="1494889" y="465143"/>
                        </a:cubicBezTo>
                        <a:cubicBezTo>
                          <a:pt x="1493935" y="456015"/>
                          <a:pt x="1492164" y="431354"/>
                          <a:pt x="1489030" y="416503"/>
                        </a:cubicBezTo>
                        <a:cubicBezTo>
                          <a:pt x="1486578" y="422226"/>
                          <a:pt x="1483444" y="409419"/>
                          <a:pt x="1485352" y="433943"/>
                        </a:cubicBezTo>
                        <a:cubicBezTo>
                          <a:pt x="1483444" y="425087"/>
                          <a:pt x="1481673" y="411326"/>
                          <a:pt x="1481128" y="395521"/>
                        </a:cubicBezTo>
                        <a:cubicBezTo>
                          <a:pt x="1482763" y="401516"/>
                          <a:pt x="1483989" y="412280"/>
                          <a:pt x="1485079" y="411462"/>
                        </a:cubicBezTo>
                        <a:cubicBezTo>
                          <a:pt x="1486986" y="400971"/>
                          <a:pt x="1484943" y="389254"/>
                          <a:pt x="1485079" y="382714"/>
                        </a:cubicBezTo>
                        <a:cubicBezTo>
                          <a:pt x="1484125" y="377537"/>
                          <a:pt x="1483035" y="372360"/>
                          <a:pt x="1482082" y="367319"/>
                        </a:cubicBezTo>
                        <a:cubicBezTo>
                          <a:pt x="1482082" y="368817"/>
                          <a:pt x="1481945" y="370180"/>
                          <a:pt x="1481673" y="371270"/>
                        </a:cubicBezTo>
                        <a:lnTo>
                          <a:pt x="1476223" y="354648"/>
                        </a:lnTo>
                        <a:cubicBezTo>
                          <a:pt x="1481264" y="377128"/>
                          <a:pt x="1476496" y="365411"/>
                          <a:pt x="1474724" y="365411"/>
                        </a:cubicBezTo>
                        <a:cubicBezTo>
                          <a:pt x="1478267" y="365411"/>
                          <a:pt x="1473226" y="350697"/>
                          <a:pt x="1471046" y="343067"/>
                        </a:cubicBezTo>
                        <a:cubicBezTo>
                          <a:pt x="1471046" y="348925"/>
                          <a:pt x="1470773" y="354648"/>
                          <a:pt x="1470364" y="360506"/>
                        </a:cubicBezTo>
                        <a:cubicBezTo>
                          <a:pt x="1467503" y="352740"/>
                          <a:pt x="1467367" y="331486"/>
                          <a:pt x="1464642" y="336391"/>
                        </a:cubicBezTo>
                        <a:cubicBezTo>
                          <a:pt x="1468049" y="354103"/>
                          <a:pt x="1469138" y="366637"/>
                          <a:pt x="1471318" y="378491"/>
                        </a:cubicBezTo>
                        <a:cubicBezTo>
                          <a:pt x="1473362" y="390344"/>
                          <a:pt x="1475814" y="401789"/>
                          <a:pt x="1477858" y="418002"/>
                        </a:cubicBezTo>
                        <a:lnTo>
                          <a:pt x="1479357" y="404514"/>
                        </a:lnTo>
                        <a:cubicBezTo>
                          <a:pt x="1482354" y="422771"/>
                          <a:pt x="1481809" y="428629"/>
                          <a:pt x="1480992" y="434897"/>
                        </a:cubicBezTo>
                        <a:cubicBezTo>
                          <a:pt x="1480174" y="441300"/>
                          <a:pt x="1479493" y="448112"/>
                          <a:pt x="1480583" y="468686"/>
                        </a:cubicBezTo>
                        <a:cubicBezTo>
                          <a:pt x="1482218" y="477133"/>
                          <a:pt x="1483717" y="492665"/>
                          <a:pt x="1484262" y="506153"/>
                        </a:cubicBezTo>
                        <a:cubicBezTo>
                          <a:pt x="1484806" y="519641"/>
                          <a:pt x="1485488" y="531086"/>
                          <a:pt x="1488213" y="531495"/>
                        </a:cubicBezTo>
                        <a:cubicBezTo>
                          <a:pt x="1486578" y="526318"/>
                          <a:pt x="1483717" y="557245"/>
                          <a:pt x="1485079" y="571415"/>
                        </a:cubicBezTo>
                        <a:cubicBezTo>
                          <a:pt x="1486986" y="579317"/>
                          <a:pt x="1488213" y="595258"/>
                          <a:pt x="1488077" y="607384"/>
                        </a:cubicBezTo>
                        <a:cubicBezTo>
                          <a:pt x="1488077" y="619510"/>
                          <a:pt x="1487940" y="627821"/>
                          <a:pt x="1489712" y="620736"/>
                        </a:cubicBezTo>
                        <a:cubicBezTo>
                          <a:pt x="1490256" y="614332"/>
                          <a:pt x="1490529" y="606702"/>
                          <a:pt x="1490801" y="599481"/>
                        </a:cubicBezTo>
                        <a:cubicBezTo>
                          <a:pt x="1490801" y="592260"/>
                          <a:pt x="1491210" y="585312"/>
                          <a:pt x="1493118" y="580271"/>
                        </a:cubicBezTo>
                        <a:cubicBezTo>
                          <a:pt x="1493118" y="588582"/>
                          <a:pt x="1493254" y="597029"/>
                          <a:pt x="1492845" y="605340"/>
                        </a:cubicBezTo>
                        <a:cubicBezTo>
                          <a:pt x="1494344" y="599890"/>
                          <a:pt x="1495298" y="594440"/>
                          <a:pt x="1496524" y="589127"/>
                        </a:cubicBezTo>
                        <a:cubicBezTo>
                          <a:pt x="1495161" y="597574"/>
                          <a:pt x="1497886" y="596893"/>
                          <a:pt x="1501974" y="593214"/>
                        </a:cubicBezTo>
                        <a:close/>
                        <a:moveTo>
                          <a:pt x="1364638" y="7357"/>
                        </a:moveTo>
                        <a:cubicBezTo>
                          <a:pt x="1364638" y="7357"/>
                          <a:pt x="1364365" y="7221"/>
                          <a:pt x="1364093" y="7085"/>
                        </a:cubicBezTo>
                        <a:lnTo>
                          <a:pt x="1364638" y="7085"/>
                        </a:lnTo>
                        <a:cubicBezTo>
                          <a:pt x="1364638" y="7085"/>
                          <a:pt x="1364638" y="7357"/>
                          <a:pt x="1364638" y="7357"/>
                        </a:cubicBezTo>
                        <a:close/>
                      </a:path>
                    </a:pathLst>
                  </a:custGeom>
                  <a:solidFill>
                    <a:srgbClr val="00A3E9"/>
                  </a:solidFill>
                  <a:ln w="0" cap="flat">
                    <a:noFill/>
                    <a:prstDash val="solid"/>
                    <a:miter/>
                  </a:ln>
                </p:spPr>
                <p:txBody>
                  <a:bodyPr rtlCol="0" anchor="ctr"/>
                  <a:lstStyle/>
                  <a:p>
                    <a:endParaRPr lang="en-US"/>
                  </a:p>
                </p:txBody>
              </p:sp>
              <p:sp>
                <p:nvSpPr>
                  <p:cNvPr id="1289" name="Freeform: Shape 930">
                    <a:extLst>
                      <a:ext uri="{FF2B5EF4-FFF2-40B4-BE49-F238E27FC236}">
                        <a16:creationId xmlns:a16="http://schemas.microsoft.com/office/drawing/2014/main" id="{E4E5F69E-FAD0-0F05-0CCE-ECB86948DB22}"/>
                      </a:ext>
                    </a:extLst>
                  </p:cNvPr>
                  <p:cNvSpPr/>
                  <p:nvPr/>
                </p:nvSpPr>
                <p:spPr>
                  <a:xfrm>
                    <a:off x="6136288" y="4533033"/>
                    <a:ext cx="24352" cy="2861"/>
                  </a:xfrm>
                  <a:custGeom>
                    <a:avLst/>
                    <a:gdLst>
                      <a:gd name="connsiteX0" fmla="*/ 22360 w 24352"/>
                      <a:gd name="connsiteY0" fmla="*/ 0 h 2861"/>
                      <a:gd name="connsiteX1" fmla="*/ 425 w 24352"/>
                      <a:gd name="connsiteY1" fmla="*/ 2861 h 2861"/>
                      <a:gd name="connsiteX2" fmla="*/ 22360 w 24352"/>
                      <a:gd name="connsiteY2" fmla="*/ 0 h 2861"/>
                    </a:gdLst>
                    <a:ahLst/>
                    <a:cxnLst>
                      <a:cxn ang="0">
                        <a:pos x="connsiteX0" y="connsiteY0"/>
                      </a:cxn>
                      <a:cxn ang="0">
                        <a:pos x="connsiteX1" y="connsiteY1"/>
                      </a:cxn>
                      <a:cxn ang="0">
                        <a:pos x="connsiteX2" y="connsiteY2"/>
                      </a:cxn>
                    </a:cxnLst>
                    <a:rect l="l" t="t" r="r" b="b"/>
                    <a:pathLst>
                      <a:path w="24352" h="2861">
                        <a:moveTo>
                          <a:pt x="22360" y="0"/>
                        </a:moveTo>
                        <a:cubicBezTo>
                          <a:pt x="15003" y="954"/>
                          <a:pt x="-2982" y="136"/>
                          <a:pt x="425" y="2861"/>
                        </a:cubicBezTo>
                        <a:cubicBezTo>
                          <a:pt x="152" y="0"/>
                          <a:pt x="32579" y="3543"/>
                          <a:pt x="22360" y="0"/>
                        </a:cubicBezTo>
                        <a:close/>
                      </a:path>
                    </a:pathLst>
                  </a:custGeom>
                  <a:solidFill>
                    <a:srgbClr val="1DADEB"/>
                  </a:solidFill>
                  <a:ln w="0" cap="flat">
                    <a:noFill/>
                    <a:prstDash val="solid"/>
                    <a:miter/>
                  </a:ln>
                </p:spPr>
                <p:txBody>
                  <a:bodyPr rtlCol="0" anchor="ctr"/>
                  <a:lstStyle/>
                  <a:p>
                    <a:endParaRPr lang="en-US"/>
                  </a:p>
                </p:txBody>
              </p:sp>
              <p:sp>
                <p:nvSpPr>
                  <p:cNvPr id="1290" name="Freeform: Shape 931">
                    <a:extLst>
                      <a:ext uri="{FF2B5EF4-FFF2-40B4-BE49-F238E27FC236}">
                        <a16:creationId xmlns:a16="http://schemas.microsoft.com/office/drawing/2014/main" id="{2B5D0A8F-6018-D3A8-86DC-90DCCE7B778F}"/>
                      </a:ext>
                    </a:extLst>
                  </p:cNvPr>
                  <p:cNvSpPr/>
                  <p:nvPr/>
                </p:nvSpPr>
                <p:spPr>
                  <a:xfrm>
                    <a:off x="6128810" y="4529354"/>
                    <a:ext cx="22208" cy="1541"/>
                  </a:xfrm>
                  <a:custGeom>
                    <a:avLst/>
                    <a:gdLst>
                      <a:gd name="connsiteX0" fmla="*/ 8447 w 22208"/>
                      <a:gd name="connsiteY0" fmla="*/ 0 h 1541"/>
                      <a:gd name="connsiteX1" fmla="*/ 0 w 22208"/>
                      <a:gd name="connsiteY1" fmla="*/ 1499 h 1541"/>
                      <a:gd name="connsiteX2" fmla="*/ 22208 w 22208"/>
                      <a:gd name="connsiteY2" fmla="*/ 1499 h 1541"/>
                      <a:gd name="connsiteX3" fmla="*/ 8447 w 22208"/>
                      <a:gd name="connsiteY3" fmla="*/ 0 h 1541"/>
                    </a:gdLst>
                    <a:ahLst/>
                    <a:cxnLst>
                      <a:cxn ang="0">
                        <a:pos x="connsiteX0" y="connsiteY0"/>
                      </a:cxn>
                      <a:cxn ang="0">
                        <a:pos x="connsiteX1" y="connsiteY1"/>
                      </a:cxn>
                      <a:cxn ang="0">
                        <a:pos x="connsiteX2" y="connsiteY2"/>
                      </a:cxn>
                      <a:cxn ang="0">
                        <a:pos x="connsiteX3" y="connsiteY3"/>
                      </a:cxn>
                    </a:cxnLst>
                    <a:rect l="l" t="t" r="r" b="b"/>
                    <a:pathLst>
                      <a:path w="22208" h="1541">
                        <a:moveTo>
                          <a:pt x="8447" y="0"/>
                        </a:moveTo>
                        <a:cubicBezTo>
                          <a:pt x="7221" y="681"/>
                          <a:pt x="8039" y="1771"/>
                          <a:pt x="0" y="1499"/>
                        </a:cubicBezTo>
                        <a:lnTo>
                          <a:pt x="22208" y="1499"/>
                        </a:lnTo>
                        <a:cubicBezTo>
                          <a:pt x="22208" y="1499"/>
                          <a:pt x="8447" y="0"/>
                          <a:pt x="8447" y="0"/>
                        </a:cubicBezTo>
                        <a:close/>
                      </a:path>
                    </a:pathLst>
                  </a:custGeom>
                  <a:solidFill>
                    <a:srgbClr val="1DADEB"/>
                  </a:solidFill>
                  <a:ln w="0" cap="flat">
                    <a:noFill/>
                    <a:prstDash val="solid"/>
                    <a:miter/>
                  </a:ln>
                </p:spPr>
                <p:txBody>
                  <a:bodyPr rtlCol="0" anchor="ctr"/>
                  <a:lstStyle/>
                  <a:p>
                    <a:endParaRPr lang="en-US"/>
                  </a:p>
                </p:txBody>
              </p:sp>
              <p:sp>
                <p:nvSpPr>
                  <p:cNvPr id="1291" name="Freeform: Shape 932">
                    <a:extLst>
                      <a:ext uri="{FF2B5EF4-FFF2-40B4-BE49-F238E27FC236}">
                        <a16:creationId xmlns:a16="http://schemas.microsoft.com/office/drawing/2014/main" id="{F13D1E35-F855-0BA0-CCD1-EF14B91C1445}"/>
                      </a:ext>
                    </a:extLst>
                  </p:cNvPr>
                  <p:cNvSpPr/>
                  <p:nvPr/>
                </p:nvSpPr>
                <p:spPr>
                  <a:xfrm>
                    <a:off x="6047881" y="4502332"/>
                    <a:ext cx="69212" cy="8451"/>
                  </a:xfrm>
                  <a:custGeom>
                    <a:avLst/>
                    <a:gdLst>
                      <a:gd name="connsiteX0" fmla="*/ 68123 w 69212"/>
                      <a:gd name="connsiteY0" fmla="*/ 6177 h 8451"/>
                      <a:gd name="connsiteX1" fmla="*/ 31745 w 69212"/>
                      <a:gd name="connsiteY1" fmla="*/ 6858 h 8451"/>
                      <a:gd name="connsiteX2" fmla="*/ 69213 w 69212"/>
                      <a:gd name="connsiteY2" fmla="*/ 727 h 8451"/>
                      <a:gd name="connsiteX3" fmla="*/ 0 w 69212"/>
                      <a:gd name="connsiteY3" fmla="*/ 1408 h 8451"/>
                      <a:gd name="connsiteX4" fmla="*/ 68123 w 69212"/>
                      <a:gd name="connsiteY4" fmla="*/ 6177 h 84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12" h="8451">
                        <a:moveTo>
                          <a:pt x="68123" y="6177"/>
                        </a:moveTo>
                        <a:cubicBezTo>
                          <a:pt x="56678" y="7676"/>
                          <a:pt x="49457" y="8493"/>
                          <a:pt x="31745" y="6858"/>
                        </a:cubicBezTo>
                        <a:cubicBezTo>
                          <a:pt x="25614" y="-635"/>
                          <a:pt x="60902" y="6994"/>
                          <a:pt x="69213" y="727"/>
                        </a:cubicBezTo>
                        <a:cubicBezTo>
                          <a:pt x="37059" y="-1861"/>
                          <a:pt x="26568" y="3452"/>
                          <a:pt x="0" y="1408"/>
                        </a:cubicBezTo>
                        <a:cubicBezTo>
                          <a:pt x="12807" y="6177"/>
                          <a:pt x="66760" y="11627"/>
                          <a:pt x="68123" y="6177"/>
                        </a:cubicBezTo>
                        <a:close/>
                      </a:path>
                    </a:pathLst>
                  </a:custGeom>
                  <a:solidFill>
                    <a:srgbClr val="1DADEB"/>
                  </a:solidFill>
                  <a:ln w="0" cap="flat">
                    <a:noFill/>
                    <a:prstDash val="solid"/>
                    <a:miter/>
                  </a:ln>
                </p:spPr>
                <p:txBody>
                  <a:bodyPr rtlCol="0" anchor="ctr"/>
                  <a:lstStyle/>
                  <a:p>
                    <a:endParaRPr lang="en-US"/>
                  </a:p>
                </p:txBody>
              </p:sp>
              <p:sp>
                <p:nvSpPr>
                  <p:cNvPr id="1292" name="Freeform: Shape 933">
                    <a:extLst>
                      <a:ext uri="{FF2B5EF4-FFF2-40B4-BE49-F238E27FC236}">
                        <a16:creationId xmlns:a16="http://schemas.microsoft.com/office/drawing/2014/main" id="{E370D7C9-B48E-12DB-C356-CF157DAD97EA}"/>
                      </a:ext>
                    </a:extLst>
                  </p:cNvPr>
                  <p:cNvSpPr/>
                  <p:nvPr/>
                </p:nvSpPr>
                <p:spPr>
                  <a:xfrm>
                    <a:off x="6112733" y="4500334"/>
                    <a:ext cx="19755" cy="1090"/>
                  </a:xfrm>
                  <a:custGeom>
                    <a:avLst/>
                    <a:gdLst>
                      <a:gd name="connsiteX0" fmla="*/ 17984 w 19755"/>
                      <a:gd name="connsiteY0" fmla="*/ 0 h 1090"/>
                      <a:gd name="connsiteX1" fmla="*/ 0 w 19755"/>
                      <a:gd name="connsiteY1" fmla="*/ 545 h 1090"/>
                      <a:gd name="connsiteX2" fmla="*/ 1771 w 19755"/>
                      <a:gd name="connsiteY2" fmla="*/ 1090 h 1090"/>
                      <a:gd name="connsiteX3" fmla="*/ 19756 w 19755"/>
                      <a:gd name="connsiteY3" fmla="*/ 409 h 1090"/>
                      <a:gd name="connsiteX4" fmla="*/ 17984 w 19755"/>
                      <a:gd name="connsiteY4" fmla="*/ 0 h 10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55" h="1090">
                        <a:moveTo>
                          <a:pt x="17984" y="0"/>
                        </a:moveTo>
                        <a:lnTo>
                          <a:pt x="0" y="545"/>
                        </a:lnTo>
                        <a:lnTo>
                          <a:pt x="1771" y="1090"/>
                        </a:lnTo>
                        <a:lnTo>
                          <a:pt x="19756" y="409"/>
                        </a:lnTo>
                        <a:lnTo>
                          <a:pt x="17984" y="0"/>
                        </a:lnTo>
                        <a:close/>
                      </a:path>
                    </a:pathLst>
                  </a:custGeom>
                  <a:solidFill>
                    <a:srgbClr val="1DADEB"/>
                  </a:solidFill>
                  <a:ln w="0" cap="flat">
                    <a:noFill/>
                    <a:prstDash val="solid"/>
                    <a:miter/>
                  </a:ln>
                </p:spPr>
                <p:txBody>
                  <a:bodyPr rtlCol="0" anchor="ctr"/>
                  <a:lstStyle/>
                  <a:p>
                    <a:endParaRPr lang="en-US"/>
                  </a:p>
                </p:txBody>
              </p:sp>
              <p:sp>
                <p:nvSpPr>
                  <p:cNvPr id="1293" name="Freeform: Shape 934">
                    <a:extLst>
                      <a:ext uri="{FF2B5EF4-FFF2-40B4-BE49-F238E27FC236}">
                        <a16:creationId xmlns:a16="http://schemas.microsoft.com/office/drawing/2014/main" id="{88BD66A0-A5C8-43D3-18F4-8A3E6C7C87C3}"/>
                      </a:ext>
                    </a:extLst>
                  </p:cNvPr>
                  <p:cNvSpPr/>
                  <p:nvPr/>
                </p:nvSpPr>
                <p:spPr>
                  <a:xfrm>
                    <a:off x="6530463" y="4516547"/>
                    <a:ext cx="18937" cy="5827"/>
                  </a:xfrm>
                  <a:custGeom>
                    <a:avLst/>
                    <a:gdLst>
                      <a:gd name="connsiteX0" fmla="*/ 0 w 18937"/>
                      <a:gd name="connsiteY0" fmla="*/ 5450 h 5827"/>
                      <a:gd name="connsiteX1" fmla="*/ 18938 w 18937"/>
                      <a:gd name="connsiteY1" fmla="*/ 0 h 5827"/>
                      <a:gd name="connsiteX2" fmla="*/ 0 w 18937"/>
                      <a:gd name="connsiteY2" fmla="*/ 5450 h 5827"/>
                    </a:gdLst>
                    <a:ahLst/>
                    <a:cxnLst>
                      <a:cxn ang="0">
                        <a:pos x="connsiteX0" y="connsiteY0"/>
                      </a:cxn>
                      <a:cxn ang="0">
                        <a:pos x="connsiteX1" y="connsiteY1"/>
                      </a:cxn>
                      <a:cxn ang="0">
                        <a:pos x="connsiteX2" y="connsiteY2"/>
                      </a:cxn>
                    </a:cxnLst>
                    <a:rect l="l" t="t" r="r" b="b"/>
                    <a:pathLst>
                      <a:path w="18937" h="5827">
                        <a:moveTo>
                          <a:pt x="0" y="5450"/>
                        </a:moveTo>
                        <a:cubicBezTo>
                          <a:pt x="2180" y="7221"/>
                          <a:pt x="12943" y="2316"/>
                          <a:pt x="18938" y="0"/>
                        </a:cubicBezTo>
                        <a:cubicBezTo>
                          <a:pt x="14033" y="1226"/>
                          <a:pt x="6949" y="2589"/>
                          <a:pt x="0" y="5450"/>
                        </a:cubicBezTo>
                        <a:close/>
                      </a:path>
                    </a:pathLst>
                  </a:custGeom>
                  <a:solidFill>
                    <a:srgbClr val="1DADEB"/>
                  </a:solidFill>
                  <a:ln w="0" cap="flat">
                    <a:noFill/>
                    <a:prstDash val="solid"/>
                    <a:miter/>
                  </a:ln>
                </p:spPr>
                <p:txBody>
                  <a:bodyPr rtlCol="0" anchor="ctr"/>
                  <a:lstStyle/>
                  <a:p>
                    <a:endParaRPr lang="en-US"/>
                  </a:p>
                </p:txBody>
              </p:sp>
              <p:sp>
                <p:nvSpPr>
                  <p:cNvPr id="1294" name="Freeform: Shape 935">
                    <a:extLst>
                      <a:ext uri="{FF2B5EF4-FFF2-40B4-BE49-F238E27FC236}">
                        <a16:creationId xmlns:a16="http://schemas.microsoft.com/office/drawing/2014/main" id="{6D2570A0-61EB-52F0-863C-70BF1DB43F39}"/>
                      </a:ext>
                    </a:extLst>
                  </p:cNvPr>
                  <p:cNvSpPr/>
                  <p:nvPr/>
                </p:nvSpPr>
                <p:spPr>
                  <a:xfrm>
                    <a:off x="6284131" y="4282068"/>
                    <a:ext cx="127253" cy="48775"/>
                  </a:xfrm>
                  <a:custGeom>
                    <a:avLst/>
                    <a:gdLst>
                      <a:gd name="connsiteX0" fmla="*/ 127254 w 127253"/>
                      <a:gd name="connsiteY0" fmla="*/ 0 h 48775"/>
                      <a:gd name="connsiteX1" fmla="*/ 0 w 127253"/>
                      <a:gd name="connsiteY1" fmla="*/ 48776 h 48775"/>
                      <a:gd name="connsiteX2" fmla="*/ 127254 w 127253"/>
                      <a:gd name="connsiteY2" fmla="*/ 0 h 48775"/>
                    </a:gdLst>
                    <a:ahLst/>
                    <a:cxnLst>
                      <a:cxn ang="0">
                        <a:pos x="connsiteX0" y="connsiteY0"/>
                      </a:cxn>
                      <a:cxn ang="0">
                        <a:pos x="connsiteX1" y="connsiteY1"/>
                      </a:cxn>
                      <a:cxn ang="0">
                        <a:pos x="connsiteX2" y="connsiteY2"/>
                      </a:cxn>
                    </a:cxnLst>
                    <a:rect l="l" t="t" r="r" b="b"/>
                    <a:pathLst>
                      <a:path w="127253" h="48775">
                        <a:moveTo>
                          <a:pt x="127254" y="0"/>
                        </a:moveTo>
                        <a:cubicBezTo>
                          <a:pt x="85562" y="17848"/>
                          <a:pt x="43054" y="33925"/>
                          <a:pt x="0" y="48776"/>
                        </a:cubicBezTo>
                        <a:cubicBezTo>
                          <a:pt x="37059" y="35833"/>
                          <a:pt x="71393" y="23843"/>
                          <a:pt x="127254" y="0"/>
                        </a:cubicBezTo>
                        <a:close/>
                      </a:path>
                    </a:pathLst>
                  </a:custGeom>
                  <a:solidFill>
                    <a:srgbClr val="1DADEB"/>
                  </a:solidFill>
                  <a:ln w="0" cap="flat">
                    <a:noFill/>
                    <a:prstDash val="solid"/>
                    <a:miter/>
                  </a:ln>
                </p:spPr>
                <p:txBody>
                  <a:bodyPr rtlCol="0" anchor="ctr"/>
                  <a:lstStyle/>
                  <a:p>
                    <a:endParaRPr lang="en-US"/>
                  </a:p>
                </p:txBody>
              </p:sp>
              <p:sp>
                <p:nvSpPr>
                  <p:cNvPr id="1295" name="Freeform: Shape 936">
                    <a:extLst>
                      <a:ext uri="{FF2B5EF4-FFF2-40B4-BE49-F238E27FC236}">
                        <a16:creationId xmlns:a16="http://schemas.microsoft.com/office/drawing/2014/main" id="{F627F0B6-A230-A25F-2B43-08CA467B5585}"/>
                      </a:ext>
                    </a:extLst>
                  </p:cNvPr>
                  <p:cNvSpPr/>
                  <p:nvPr/>
                </p:nvSpPr>
                <p:spPr>
                  <a:xfrm>
                    <a:off x="6877753" y="4304957"/>
                    <a:ext cx="89649" cy="64171"/>
                  </a:xfrm>
                  <a:custGeom>
                    <a:avLst/>
                    <a:gdLst>
                      <a:gd name="connsiteX0" fmla="*/ 73845 w 89649"/>
                      <a:gd name="connsiteY0" fmla="*/ 6267 h 64171"/>
                      <a:gd name="connsiteX1" fmla="*/ 38285 w 89649"/>
                      <a:gd name="connsiteY1" fmla="*/ 36105 h 64171"/>
                      <a:gd name="connsiteX2" fmla="*/ 0 w 89649"/>
                      <a:gd name="connsiteY2" fmla="*/ 64172 h 64171"/>
                      <a:gd name="connsiteX3" fmla="*/ 89650 w 89649"/>
                      <a:gd name="connsiteY3" fmla="*/ 0 h 64171"/>
                      <a:gd name="connsiteX4" fmla="*/ 73845 w 89649"/>
                      <a:gd name="connsiteY4" fmla="*/ 6267 h 64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649" h="64171">
                        <a:moveTo>
                          <a:pt x="73845" y="6267"/>
                        </a:moveTo>
                        <a:cubicBezTo>
                          <a:pt x="58995" y="17985"/>
                          <a:pt x="48912" y="27249"/>
                          <a:pt x="38285" y="36105"/>
                        </a:cubicBezTo>
                        <a:cubicBezTo>
                          <a:pt x="27386" y="44689"/>
                          <a:pt x="16213" y="53272"/>
                          <a:pt x="0" y="64172"/>
                        </a:cubicBezTo>
                        <a:cubicBezTo>
                          <a:pt x="46188" y="40329"/>
                          <a:pt x="52591" y="21799"/>
                          <a:pt x="89650" y="0"/>
                        </a:cubicBezTo>
                        <a:cubicBezTo>
                          <a:pt x="84473" y="2316"/>
                          <a:pt x="79159" y="4224"/>
                          <a:pt x="73845" y="6267"/>
                        </a:cubicBezTo>
                        <a:close/>
                      </a:path>
                    </a:pathLst>
                  </a:custGeom>
                  <a:solidFill>
                    <a:srgbClr val="1DADEB"/>
                  </a:solidFill>
                  <a:ln w="0" cap="flat">
                    <a:noFill/>
                    <a:prstDash val="solid"/>
                    <a:miter/>
                  </a:ln>
                </p:spPr>
                <p:txBody>
                  <a:bodyPr rtlCol="0" anchor="ctr"/>
                  <a:lstStyle/>
                  <a:p>
                    <a:endParaRPr lang="en-US"/>
                  </a:p>
                </p:txBody>
              </p:sp>
              <p:sp>
                <p:nvSpPr>
                  <p:cNvPr id="1296" name="Freeform: Shape 937">
                    <a:extLst>
                      <a:ext uri="{FF2B5EF4-FFF2-40B4-BE49-F238E27FC236}">
                        <a16:creationId xmlns:a16="http://schemas.microsoft.com/office/drawing/2014/main" id="{F2EDBFBA-CAE6-E35B-2346-78AF2A68B3BD}"/>
                      </a:ext>
                    </a:extLst>
                  </p:cNvPr>
                  <p:cNvSpPr/>
                  <p:nvPr/>
                </p:nvSpPr>
                <p:spPr>
                  <a:xfrm>
                    <a:off x="6939337" y="4312980"/>
                    <a:ext cx="27373" cy="23314"/>
                  </a:xfrm>
                  <a:custGeom>
                    <a:avLst/>
                    <a:gdLst>
                      <a:gd name="connsiteX0" fmla="*/ 11853 w 27373"/>
                      <a:gd name="connsiteY0" fmla="*/ 20181 h 23314"/>
                      <a:gd name="connsiteX1" fmla="*/ 26431 w 27373"/>
                      <a:gd name="connsiteY1" fmla="*/ 16 h 23314"/>
                      <a:gd name="connsiteX2" fmla="*/ 0 w 27373"/>
                      <a:gd name="connsiteY2" fmla="*/ 23314 h 23314"/>
                      <a:gd name="connsiteX3" fmla="*/ 11853 w 27373"/>
                      <a:gd name="connsiteY3" fmla="*/ 20181 h 23314"/>
                    </a:gdLst>
                    <a:ahLst/>
                    <a:cxnLst>
                      <a:cxn ang="0">
                        <a:pos x="connsiteX0" y="connsiteY0"/>
                      </a:cxn>
                      <a:cxn ang="0">
                        <a:pos x="connsiteX1" y="connsiteY1"/>
                      </a:cxn>
                      <a:cxn ang="0">
                        <a:pos x="connsiteX2" y="connsiteY2"/>
                      </a:cxn>
                      <a:cxn ang="0">
                        <a:pos x="connsiteX3" y="connsiteY3"/>
                      </a:cxn>
                    </a:cxnLst>
                    <a:rect l="l" t="t" r="r" b="b"/>
                    <a:pathLst>
                      <a:path w="27373" h="23314">
                        <a:moveTo>
                          <a:pt x="11853" y="20181"/>
                        </a:moveTo>
                        <a:cubicBezTo>
                          <a:pt x="4224" y="20453"/>
                          <a:pt x="32835" y="-665"/>
                          <a:pt x="26431" y="16"/>
                        </a:cubicBezTo>
                        <a:cubicBezTo>
                          <a:pt x="6267" y="15684"/>
                          <a:pt x="19074" y="10098"/>
                          <a:pt x="0" y="23314"/>
                        </a:cubicBezTo>
                        <a:lnTo>
                          <a:pt x="11853" y="20181"/>
                        </a:lnTo>
                        <a:close/>
                      </a:path>
                    </a:pathLst>
                  </a:custGeom>
                  <a:solidFill>
                    <a:srgbClr val="1DADEB"/>
                  </a:solidFill>
                  <a:ln w="0" cap="flat">
                    <a:noFill/>
                    <a:prstDash val="solid"/>
                    <a:miter/>
                  </a:ln>
                </p:spPr>
                <p:txBody>
                  <a:bodyPr rtlCol="0" anchor="ctr"/>
                  <a:lstStyle/>
                  <a:p>
                    <a:endParaRPr lang="en-US"/>
                  </a:p>
                </p:txBody>
              </p:sp>
              <p:sp>
                <p:nvSpPr>
                  <p:cNvPr id="1297" name="Freeform: Shape 938">
                    <a:extLst>
                      <a:ext uri="{FF2B5EF4-FFF2-40B4-BE49-F238E27FC236}">
                        <a16:creationId xmlns:a16="http://schemas.microsoft.com/office/drawing/2014/main" id="{63A212D3-6521-54A8-38F1-41EAE0DC7DB7}"/>
                      </a:ext>
                    </a:extLst>
                  </p:cNvPr>
                  <p:cNvSpPr/>
                  <p:nvPr/>
                </p:nvSpPr>
                <p:spPr>
                  <a:xfrm>
                    <a:off x="6769847" y="4356595"/>
                    <a:ext cx="8583" cy="6812"/>
                  </a:xfrm>
                  <a:custGeom>
                    <a:avLst/>
                    <a:gdLst>
                      <a:gd name="connsiteX0" fmla="*/ 0 w 8583"/>
                      <a:gd name="connsiteY0" fmla="*/ 6812 h 6812"/>
                      <a:gd name="connsiteX1" fmla="*/ 8583 w 8583"/>
                      <a:gd name="connsiteY1" fmla="*/ 0 h 6812"/>
                      <a:gd name="connsiteX2" fmla="*/ 1362 w 8583"/>
                      <a:gd name="connsiteY2" fmla="*/ 4632 h 6812"/>
                      <a:gd name="connsiteX3" fmla="*/ 0 w 8583"/>
                      <a:gd name="connsiteY3" fmla="*/ 6812 h 6812"/>
                    </a:gdLst>
                    <a:ahLst/>
                    <a:cxnLst>
                      <a:cxn ang="0">
                        <a:pos x="connsiteX0" y="connsiteY0"/>
                      </a:cxn>
                      <a:cxn ang="0">
                        <a:pos x="connsiteX1" y="connsiteY1"/>
                      </a:cxn>
                      <a:cxn ang="0">
                        <a:pos x="connsiteX2" y="connsiteY2"/>
                      </a:cxn>
                      <a:cxn ang="0">
                        <a:pos x="connsiteX3" y="connsiteY3"/>
                      </a:cxn>
                    </a:cxnLst>
                    <a:rect l="l" t="t" r="r" b="b"/>
                    <a:pathLst>
                      <a:path w="8583" h="6812">
                        <a:moveTo>
                          <a:pt x="0" y="6812"/>
                        </a:moveTo>
                        <a:lnTo>
                          <a:pt x="8583" y="0"/>
                        </a:lnTo>
                        <a:lnTo>
                          <a:pt x="1362" y="4632"/>
                        </a:lnTo>
                        <a:lnTo>
                          <a:pt x="0" y="6812"/>
                        </a:lnTo>
                        <a:close/>
                      </a:path>
                    </a:pathLst>
                  </a:custGeom>
                  <a:solidFill>
                    <a:srgbClr val="1DADEB"/>
                  </a:solidFill>
                  <a:ln w="0" cap="flat">
                    <a:noFill/>
                    <a:prstDash val="solid"/>
                    <a:miter/>
                  </a:ln>
                </p:spPr>
                <p:txBody>
                  <a:bodyPr rtlCol="0" anchor="ctr"/>
                  <a:lstStyle/>
                  <a:p>
                    <a:endParaRPr lang="en-US"/>
                  </a:p>
                </p:txBody>
              </p:sp>
              <p:sp>
                <p:nvSpPr>
                  <p:cNvPr id="1298" name="Freeform: Shape 939">
                    <a:extLst>
                      <a:ext uri="{FF2B5EF4-FFF2-40B4-BE49-F238E27FC236}">
                        <a16:creationId xmlns:a16="http://schemas.microsoft.com/office/drawing/2014/main" id="{5C91E1B4-EA93-1E6F-4771-76DFCD2D8BEB}"/>
                      </a:ext>
                    </a:extLst>
                  </p:cNvPr>
                  <p:cNvSpPr/>
                  <p:nvPr/>
                </p:nvSpPr>
                <p:spPr>
                  <a:xfrm>
                    <a:off x="7081577" y="4206588"/>
                    <a:ext cx="14578" cy="13079"/>
                  </a:xfrm>
                  <a:custGeom>
                    <a:avLst/>
                    <a:gdLst>
                      <a:gd name="connsiteX0" fmla="*/ 2316 w 14578"/>
                      <a:gd name="connsiteY0" fmla="*/ 9265 h 13079"/>
                      <a:gd name="connsiteX1" fmla="*/ 0 w 14578"/>
                      <a:gd name="connsiteY1" fmla="*/ 13079 h 13079"/>
                      <a:gd name="connsiteX2" fmla="*/ 14578 w 14578"/>
                      <a:gd name="connsiteY2" fmla="*/ 0 h 13079"/>
                      <a:gd name="connsiteX3" fmla="*/ 2316 w 14578"/>
                      <a:gd name="connsiteY3" fmla="*/ 9265 h 13079"/>
                    </a:gdLst>
                    <a:ahLst/>
                    <a:cxnLst>
                      <a:cxn ang="0">
                        <a:pos x="connsiteX0" y="connsiteY0"/>
                      </a:cxn>
                      <a:cxn ang="0">
                        <a:pos x="connsiteX1" y="connsiteY1"/>
                      </a:cxn>
                      <a:cxn ang="0">
                        <a:pos x="connsiteX2" y="connsiteY2"/>
                      </a:cxn>
                      <a:cxn ang="0">
                        <a:pos x="connsiteX3" y="connsiteY3"/>
                      </a:cxn>
                    </a:cxnLst>
                    <a:rect l="l" t="t" r="r" b="b"/>
                    <a:pathLst>
                      <a:path w="14578" h="13079">
                        <a:moveTo>
                          <a:pt x="2316" y="9265"/>
                        </a:moveTo>
                        <a:lnTo>
                          <a:pt x="0" y="13079"/>
                        </a:lnTo>
                        <a:lnTo>
                          <a:pt x="14578" y="0"/>
                        </a:lnTo>
                        <a:lnTo>
                          <a:pt x="2316" y="9265"/>
                        </a:lnTo>
                        <a:close/>
                      </a:path>
                    </a:pathLst>
                  </a:custGeom>
                  <a:solidFill>
                    <a:srgbClr val="1DADEB"/>
                  </a:solidFill>
                  <a:ln w="0" cap="flat">
                    <a:noFill/>
                    <a:prstDash val="solid"/>
                    <a:miter/>
                  </a:ln>
                </p:spPr>
                <p:txBody>
                  <a:bodyPr rtlCol="0" anchor="ctr"/>
                  <a:lstStyle/>
                  <a:p>
                    <a:endParaRPr lang="en-US"/>
                  </a:p>
                </p:txBody>
              </p:sp>
              <p:sp>
                <p:nvSpPr>
                  <p:cNvPr id="1299" name="Freeform: Shape 940">
                    <a:extLst>
                      <a:ext uri="{FF2B5EF4-FFF2-40B4-BE49-F238E27FC236}">
                        <a16:creationId xmlns:a16="http://schemas.microsoft.com/office/drawing/2014/main" id="{60A6B3F8-98BC-552A-D9EA-563A9D4AEF11}"/>
                      </a:ext>
                    </a:extLst>
                  </p:cNvPr>
                  <p:cNvSpPr/>
                  <p:nvPr/>
                </p:nvSpPr>
                <p:spPr>
                  <a:xfrm>
                    <a:off x="7079261" y="4219667"/>
                    <a:ext cx="2315" cy="3678"/>
                  </a:xfrm>
                  <a:custGeom>
                    <a:avLst/>
                    <a:gdLst>
                      <a:gd name="connsiteX0" fmla="*/ 0 w 2315"/>
                      <a:gd name="connsiteY0" fmla="*/ 3679 h 3678"/>
                      <a:gd name="connsiteX1" fmla="*/ 2316 w 2315"/>
                      <a:gd name="connsiteY1" fmla="*/ 0 h 3678"/>
                      <a:gd name="connsiteX2" fmla="*/ 0 w 2315"/>
                      <a:gd name="connsiteY2" fmla="*/ 3679 h 3678"/>
                    </a:gdLst>
                    <a:ahLst/>
                    <a:cxnLst>
                      <a:cxn ang="0">
                        <a:pos x="connsiteX0" y="connsiteY0"/>
                      </a:cxn>
                      <a:cxn ang="0">
                        <a:pos x="connsiteX1" y="connsiteY1"/>
                      </a:cxn>
                      <a:cxn ang="0">
                        <a:pos x="connsiteX2" y="connsiteY2"/>
                      </a:cxn>
                    </a:cxnLst>
                    <a:rect l="l" t="t" r="r" b="b"/>
                    <a:pathLst>
                      <a:path w="2315" h="3678">
                        <a:moveTo>
                          <a:pt x="0" y="3679"/>
                        </a:moveTo>
                        <a:lnTo>
                          <a:pt x="2316" y="0"/>
                        </a:lnTo>
                        <a:lnTo>
                          <a:pt x="0" y="3679"/>
                        </a:lnTo>
                        <a:close/>
                      </a:path>
                    </a:pathLst>
                  </a:custGeom>
                  <a:solidFill>
                    <a:srgbClr val="1DADEB"/>
                  </a:solidFill>
                  <a:ln w="0" cap="flat">
                    <a:noFill/>
                    <a:prstDash val="solid"/>
                    <a:miter/>
                  </a:ln>
                </p:spPr>
                <p:txBody>
                  <a:bodyPr rtlCol="0" anchor="ctr"/>
                  <a:lstStyle/>
                  <a:p>
                    <a:endParaRPr lang="en-US"/>
                  </a:p>
                </p:txBody>
              </p:sp>
              <p:sp>
                <p:nvSpPr>
                  <p:cNvPr id="1300" name="Freeform: Shape 941">
                    <a:extLst>
                      <a:ext uri="{FF2B5EF4-FFF2-40B4-BE49-F238E27FC236}">
                        <a16:creationId xmlns:a16="http://schemas.microsoft.com/office/drawing/2014/main" id="{B2AC73A4-1626-6F84-1547-96C9BB77723A}"/>
                      </a:ext>
                    </a:extLst>
                  </p:cNvPr>
                  <p:cNvSpPr/>
                  <p:nvPr/>
                </p:nvSpPr>
                <p:spPr>
                  <a:xfrm>
                    <a:off x="6757176" y="4349237"/>
                    <a:ext cx="20709" cy="11716"/>
                  </a:xfrm>
                  <a:custGeom>
                    <a:avLst/>
                    <a:gdLst>
                      <a:gd name="connsiteX0" fmla="*/ 20710 w 20709"/>
                      <a:gd name="connsiteY0" fmla="*/ 0 h 11716"/>
                      <a:gd name="connsiteX1" fmla="*/ 6268 w 20709"/>
                      <a:gd name="connsiteY1" fmla="*/ 6404 h 11716"/>
                      <a:gd name="connsiteX2" fmla="*/ 0 w 20709"/>
                      <a:gd name="connsiteY2" fmla="*/ 11717 h 11716"/>
                      <a:gd name="connsiteX3" fmla="*/ 20710 w 20709"/>
                      <a:gd name="connsiteY3" fmla="*/ 0 h 11716"/>
                    </a:gdLst>
                    <a:ahLst/>
                    <a:cxnLst>
                      <a:cxn ang="0">
                        <a:pos x="connsiteX0" y="connsiteY0"/>
                      </a:cxn>
                      <a:cxn ang="0">
                        <a:pos x="connsiteX1" y="connsiteY1"/>
                      </a:cxn>
                      <a:cxn ang="0">
                        <a:pos x="connsiteX2" y="connsiteY2"/>
                      </a:cxn>
                      <a:cxn ang="0">
                        <a:pos x="connsiteX3" y="connsiteY3"/>
                      </a:cxn>
                    </a:cxnLst>
                    <a:rect l="l" t="t" r="r" b="b"/>
                    <a:pathLst>
                      <a:path w="20709" h="11716">
                        <a:moveTo>
                          <a:pt x="20710" y="0"/>
                        </a:moveTo>
                        <a:lnTo>
                          <a:pt x="6268" y="6404"/>
                        </a:lnTo>
                        <a:lnTo>
                          <a:pt x="0" y="11717"/>
                        </a:lnTo>
                        <a:lnTo>
                          <a:pt x="20710" y="0"/>
                        </a:lnTo>
                        <a:close/>
                      </a:path>
                    </a:pathLst>
                  </a:custGeom>
                  <a:solidFill>
                    <a:srgbClr val="1DADEB"/>
                  </a:solidFill>
                  <a:ln w="0" cap="flat">
                    <a:noFill/>
                    <a:prstDash val="solid"/>
                    <a:miter/>
                  </a:ln>
                </p:spPr>
                <p:txBody>
                  <a:bodyPr rtlCol="0" anchor="ctr"/>
                  <a:lstStyle/>
                  <a:p>
                    <a:endParaRPr lang="en-US"/>
                  </a:p>
                </p:txBody>
              </p:sp>
              <p:sp>
                <p:nvSpPr>
                  <p:cNvPr id="1301" name="Freeform: Shape 942">
                    <a:extLst>
                      <a:ext uri="{FF2B5EF4-FFF2-40B4-BE49-F238E27FC236}">
                        <a16:creationId xmlns:a16="http://schemas.microsoft.com/office/drawing/2014/main" id="{2421C6B3-B181-EE56-65C3-B2C4C1A463DB}"/>
                      </a:ext>
                    </a:extLst>
                  </p:cNvPr>
                  <p:cNvSpPr/>
                  <p:nvPr/>
                </p:nvSpPr>
                <p:spPr>
                  <a:xfrm>
                    <a:off x="6901869" y="4291701"/>
                    <a:ext cx="13775" cy="10122"/>
                  </a:xfrm>
                  <a:custGeom>
                    <a:avLst/>
                    <a:gdLst>
                      <a:gd name="connsiteX0" fmla="*/ 11445 w 13775"/>
                      <a:gd name="connsiteY0" fmla="*/ 449 h 10122"/>
                      <a:gd name="connsiteX1" fmla="*/ 0 w 13775"/>
                      <a:gd name="connsiteY1" fmla="*/ 10122 h 10122"/>
                      <a:gd name="connsiteX2" fmla="*/ 11445 w 13775"/>
                      <a:gd name="connsiteY2" fmla="*/ 449 h 10122"/>
                    </a:gdLst>
                    <a:ahLst/>
                    <a:cxnLst>
                      <a:cxn ang="0">
                        <a:pos x="connsiteX0" y="connsiteY0"/>
                      </a:cxn>
                      <a:cxn ang="0">
                        <a:pos x="connsiteX1" y="connsiteY1"/>
                      </a:cxn>
                      <a:cxn ang="0">
                        <a:pos x="connsiteX2" y="connsiteY2"/>
                      </a:cxn>
                    </a:cxnLst>
                    <a:rect l="l" t="t" r="r" b="b"/>
                    <a:pathLst>
                      <a:path w="13775" h="10122">
                        <a:moveTo>
                          <a:pt x="11445" y="449"/>
                        </a:moveTo>
                        <a:lnTo>
                          <a:pt x="0" y="10122"/>
                        </a:lnTo>
                        <a:cubicBezTo>
                          <a:pt x="2316" y="8215"/>
                          <a:pt x="20028" y="-2276"/>
                          <a:pt x="11445" y="449"/>
                        </a:cubicBezTo>
                        <a:close/>
                      </a:path>
                    </a:pathLst>
                  </a:custGeom>
                  <a:solidFill>
                    <a:srgbClr val="1DADEB"/>
                  </a:solidFill>
                  <a:ln w="0" cap="flat">
                    <a:noFill/>
                    <a:prstDash val="solid"/>
                    <a:miter/>
                  </a:ln>
                </p:spPr>
                <p:txBody>
                  <a:bodyPr rtlCol="0" anchor="ctr"/>
                  <a:lstStyle/>
                  <a:p>
                    <a:endParaRPr lang="en-US"/>
                  </a:p>
                </p:txBody>
              </p:sp>
              <p:sp>
                <p:nvSpPr>
                  <p:cNvPr id="1302" name="Freeform: Shape 943">
                    <a:extLst>
                      <a:ext uri="{FF2B5EF4-FFF2-40B4-BE49-F238E27FC236}">
                        <a16:creationId xmlns:a16="http://schemas.microsoft.com/office/drawing/2014/main" id="{26BC1B14-F737-5E0A-045D-ED7F85D7CBA8}"/>
                      </a:ext>
                    </a:extLst>
                  </p:cNvPr>
                  <p:cNvSpPr/>
                  <p:nvPr/>
                </p:nvSpPr>
                <p:spPr>
                  <a:xfrm>
                    <a:off x="7162916" y="4113805"/>
                    <a:ext cx="11717" cy="17303"/>
                  </a:xfrm>
                  <a:custGeom>
                    <a:avLst/>
                    <a:gdLst>
                      <a:gd name="connsiteX0" fmla="*/ 1499 w 11717"/>
                      <a:gd name="connsiteY0" fmla="*/ 16077 h 17303"/>
                      <a:gd name="connsiteX1" fmla="*/ 11717 w 11717"/>
                      <a:gd name="connsiteY1" fmla="*/ 0 h 17303"/>
                      <a:gd name="connsiteX2" fmla="*/ 10218 w 11717"/>
                      <a:gd name="connsiteY2" fmla="*/ 1363 h 17303"/>
                      <a:gd name="connsiteX3" fmla="*/ 0 w 11717"/>
                      <a:gd name="connsiteY3" fmla="*/ 17303 h 17303"/>
                      <a:gd name="connsiteX4" fmla="*/ 1499 w 11717"/>
                      <a:gd name="connsiteY4" fmla="*/ 16077 h 173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17" h="17303">
                        <a:moveTo>
                          <a:pt x="1499" y="16077"/>
                        </a:moveTo>
                        <a:lnTo>
                          <a:pt x="11717" y="0"/>
                        </a:lnTo>
                        <a:lnTo>
                          <a:pt x="10218" y="1363"/>
                        </a:lnTo>
                        <a:lnTo>
                          <a:pt x="0" y="17303"/>
                        </a:lnTo>
                        <a:lnTo>
                          <a:pt x="1499" y="16077"/>
                        </a:lnTo>
                        <a:close/>
                      </a:path>
                    </a:pathLst>
                  </a:custGeom>
                  <a:solidFill>
                    <a:srgbClr val="1DADEB"/>
                  </a:solidFill>
                  <a:ln w="0" cap="flat">
                    <a:noFill/>
                    <a:prstDash val="solid"/>
                    <a:miter/>
                  </a:ln>
                </p:spPr>
                <p:txBody>
                  <a:bodyPr rtlCol="0" anchor="ctr"/>
                  <a:lstStyle/>
                  <a:p>
                    <a:endParaRPr lang="en-US"/>
                  </a:p>
                </p:txBody>
              </p:sp>
              <p:sp>
                <p:nvSpPr>
                  <p:cNvPr id="1303" name="Freeform: Shape 944">
                    <a:extLst>
                      <a:ext uri="{FF2B5EF4-FFF2-40B4-BE49-F238E27FC236}">
                        <a16:creationId xmlns:a16="http://schemas.microsoft.com/office/drawing/2014/main" id="{BB258EDB-7397-079F-5CB4-BD367F636DC9}"/>
                      </a:ext>
                    </a:extLst>
                  </p:cNvPr>
                  <p:cNvSpPr/>
                  <p:nvPr/>
                </p:nvSpPr>
                <p:spPr>
                  <a:xfrm>
                    <a:off x="6992445" y="4199556"/>
                    <a:ext cx="13390" cy="12546"/>
                  </a:xfrm>
                  <a:custGeom>
                    <a:avLst/>
                    <a:gdLst>
                      <a:gd name="connsiteX0" fmla="*/ 4387 w 13390"/>
                      <a:gd name="connsiteY0" fmla="*/ 11528 h 12546"/>
                      <a:gd name="connsiteX1" fmla="*/ 8066 w 13390"/>
                      <a:gd name="connsiteY1" fmla="*/ 3217 h 12546"/>
                      <a:gd name="connsiteX2" fmla="*/ 4387 w 13390"/>
                      <a:gd name="connsiteY2" fmla="*/ 11528 h 12546"/>
                    </a:gdLst>
                    <a:ahLst/>
                    <a:cxnLst>
                      <a:cxn ang="0">
                        <a:pos x="connsiteX0" y="connsiteY0"/>
                      </a:cxn>
                      <a:cxn ang="0">
                        <a:pos x="connsiteX1" y="connsiteY1"/>
                      </a:cxn>
                      <a:cxn ang="0">
                        <a:pos x="connsiteX2" y="connsiteY2"/>
                      </a:cxn>
                    </a:cxnLst>
                    <a:rect l="l" t="t" r="r" b="b"/>
                    <a:pathLst>
                      <a:path w="13390" h="12546">
                        <a:moveTo>
                          <a:pt x="4387" y="11528"/>
                        </a:moveTo>
                        <a:cubicBezTo>
                          <a:pt x="-5013" y="15888"/>
                          <a:pt x="25097" y="-8500"/>
                          <a:pt x="8066" y="3217"/>
                        </a:cubicBezTo>
                        <a:cubicBezTo>
                          <a:pt x="-5286" y="15888"/>
                          <a:pt x="1254" y="12209"/>
                          <a:pt x="4387" y="11528"/>
                        </a:cubicBezTo>
                        <a:close/>
                      </a:path>
                    </a:pathLst>
                  </a:custGeom>
                  <a:solidFill>
                    <a:srgbClr val="1DADEB"/>
                  </a:solidFill>
                  <a:ln w="0" cap="flat">
                    <a:noFill/>
                    <a:prstDash val="solid"/>
                    <a:miter/>
                  </a:ln>
                </p:spPr>
                <p:txBody>
                  <a:bodyPr rtlCol="0" anchor="ctr"/>
                  <a:lstStyle/>
                  <a:p>
                    <a:endParaRPr lang="en-US"/>
                  </a:p>
                </p:txBody>
              </p:sp>
              <p:sp>
                <p:nvSpPr>
                  <p:cNvPr id="1304" name="Freeform: Shape 945">
                    <a:extLst>
                      <a:ext uri="{FF2B5EF4-FFF2-40B4-BE49-F238E27FC236}">
                        <a16:creationId xmlns:a16="http://schemas.microsoft.com/office/drawing/2014/main" id="{0C961F1C-7CE3-05BF-A91C-D3BAF89CE8D7}"/>
                      </a:ext>
                    </a:extLst>
                  </p:cNvPr>
                  <p:cNvSpPr/>
                  <p:nvPr/>
                </p:nvSpPr>
                <p:spPr>
                  <a:xfrm>
                    <a:off x="7159374" y="4058761"/>
                    <a:ext cx="4223" cy="6267"/>
                  </a:xfrm>
                  <a:custGeom>
                    <a:avLst/>
                    <a:gdLst>
                      <a:gd name="connsiteX0" fmla="*/ 0 w 4223"/>
                      <a:gd name="connsiteY0" fmla="*/ 6267 h 6267"/>
                      <a:gd name="connsiteX1" fmla="*/ 4224 w 4223"/>
                      <a:gd name="connsiteY1" fmla="*/ 0 h 6267"/>
                      <a:gd name="connsiteX2" fmla="*/ 0 w 4223"/>
                      <a:gd name="connsiteY2" fmla="*/ 6267 h 6267"/>
                    </a:gdLst>
                    <a:ahLst/>
                    <a:cxnLst>
                      <a:cxn ang="0">
                        <a:pos x="connsiteX0" y="connsiteY0"/>
                      </a:cxn>
                      <a:cxn ang="0">
                        <a:pos x="connsiteX1" y="connsiteY1"/>
                      </a:cxn>
                      <a:cxn ang="0">
                        <a:pos x="connsiteX2" y="connsiteY2"/>
                      </a:cxn>
                    </a:cxnLst>
                    <a:rect l="l" t="t" r="r" b="b"/>
                    <a:pathLst>
                      <a:path w="4223" h="6267">
                        <a:moveTo>
                          <a:pt x="0" y="6267"/>
                        </a:moveTo>
                        <a:cubicBezTo>
                          <a:pt x="1499" y="4360"/>
                          <a:pt x="2997" y="2180"/>
                          <a:pt x="4224" y="0"/>
                        </a:cubicBezTo>
                        <a:cubicBezTo>
                          <a:pt x="2589" y="2452"/>
                          <a:pt x="1226" y="4496"/>
                          <a:pt x="0" y="6267"/>
                        </a:cubicBezTo>
                        <a:close/>
                      </a:path>
                    </a:pathLst>
                  </a:custGeom>
                  <a:solidFill>
                    <a:srgbClr val="1DADEB"/>
                  </a:solidFill>
                  <a:ln w="0" cap="flat">
                    <a:noFill/>
                    <a:prstDash val="solid"/>
                    <a:miter/>
                  </a:ln>
                </p:spPr>
                <p:txBody>
                  <a:bodyPr rtlCol="0" anchor="ctr"/>
                  <a:lstStyle/>
                  <a:p>
                    <a:endParaRPr lang="en-US"/>
                  </a:p>
                </p:txBody>
              </p:sp>
              <p:sp>
                <p:nvSpPr>
                  <p:cNvPr id="1305" name="Freeform: Shape 946">
                    <a:extLst>
                      <a:ext uri="{FF2B5EF4-FFF2-40B4-BE49-F238E27FC236}">
                        <a16:creationId xmlns:a16="http://schemas.microsoft.com/office/drawing/2014/main" id="{9CF9B83C-7593-00DD-4B12-A5C97D7054C5}"/>
                      </a:ext>
                    </a:extLst>
                  </p:cNvPr>
                  <p:cNvSpPr/>
                  <p:nvPr/>
                </p:nvSpPr>
                <p:spPr>
                  <a:xfrm>
                    <a:off x="7146158" y="4065028"/>
                    <a:ext cx="13215" cy="16758"/>
                  </a:xfrm>
                  <a:custGeom>
                    <a:avLst/>
                    <a:gdLst>
                      <a:gd name="connsiteX0" fmla="*/ 13216 w 13215"/>
                      <a:gd name="connsiteY0" fmla="*/ 0 h 16758"/>
                      <a:gd name="connsiteX1" fmla="*/ 0 w 13215"/>
                      <a:gd name="connsiteY1" fmla="*/ 16758 h 16758"/>
                      <a:gd name="connsiteX2" fmla="*/ 13216 w 13215"/>
                      <a:gd name="connsiteY2" fmla="*/ 0 h 16758"/>
                    </a:gdLst>
                    <a:ahLst/>
                    <a:cxnLst>
                      <a:cxn ang="0">
                        <a:pos x="connsiteX0" y="connsiteY0"/>
                      </a:cxn>
                      <a:cxn ang="0">
                        <a:pos x="connsiteX1" y="connsiteY1"/>
                      </a:cxn>
                      <a:cxn ang="0">
                        <a:pos x="connsiteX2" y="connsiteY2"/>
                      </a:cxn>
                    </a:cxnLst>
                    <a:rect l="l" t="t" r="r" b="b"/>
                    <a:pathLst>
                      <a:path w="13215" h="16758">
                        <a:moveTo>
                          <a:pt x="13216" y="0"/>
                        </a:moveTo>
                        <a:cubicBezTo>
                          <a:pt x="8447" y="6268"/>
                          <a:pt x="2589" y="11990"/>
                          <a:pt x="0" y="16758"/>
                        </a:cubicBezTo>
                        <a:cubicBezTo>
                          <a:pt x="7221" y="9674"/>
                          <a:pt x="8856" y="6540"/>
                          <a:pt x="13216" y="0"/>
                        </a:cubicBezTo>
                        <a:close/>
                      </a:path>
                    </a:pathLst>
                  </a:custGeom>
                  <a:solidFill>
                    <a:srgbClr val="1DADEB"/>
                  </a:solidFill>
                  <a:ln w="0" cap="flat">
                    <a:noFill/>
                    <a:prstDash val="solid"/>
                    <a:miter/>
                  </a:ln>
                </p:spPr>
                <p:txBody>
                  <a:bodyPr rtlCol="0" anchor="ctr"/>
                  <a:lstStyle/>
                  <a:p>
                    <a:endParaRPr lang="en-US"/>
                  </a:p>
                </p:txBody>
              </p:sp>
              <p:sp>
                <p:nvSpPr>
                  <p:cNvPr id="1306" name="Freeform: Shape 947">
                    <a:extLst>
                      <a:ext uri="{FF2B5EF4-FFF2-40B4-BE49-F238E27FC236}">
                        <a16:creationId xmlns:a16="http://schemas.microsoft.com/office/drawing/2014/main" id="{1D3FE1CB-4BB4-223A-E46A-B2B544D966D9}"/>
                      </a:ext>
                    </a:extLst>
                  </p:cNvPr>
                  <p:cNvSpPr/>
                  <p:nvPr/>
                </p:nvSpPr>
                <p:spPr>
                  <a:xfrm>
                    <a:off x="7199839" y="3988646"/>
                    <a:ext cx="10392" cy="21066"/>
                  </a:xfrm>
                  <a:custGeom>
                    <a:avLst/>
                    <a:gdLst>
                      <a:gd name="connsiteX0" fmla="*/ 9537 w 10392"/>
                      <a:gd name="connsiteY0" fmla="*/ 221 h 21066"/>
                      <a:gd name="connsiteX1" fmla="*/ 5586 w 10392"/>
                      <a:gd name="connsiteY1" fmla="*/ 6215 h 21066"/>
                      <a:gd name="connsiteX2" fmla="*/ 4087 w 10392"/>
                      <a:gd name="connsiteY2" fmla="*/ 8532 h 21066"/>
                      <a:gd name="connsiteX3" fmla="*/ 1362 w 10392"/>
                      <a:gd name="connsiteY3" fmla="*/ 16434 h 21066"/>
                      <a:gd name="connsiteX4" fmla="*/ 0 w 10392"/>
                      <a:gd name="connsiteY4" fmla="*/ 21066 h 21066"/>
                      <a:gd name="connsiteX5" fmla="*/ 2316 w 10392"/>
                      <a:gd name="connsiteY5" fmla="*/ 15071 h 21066"/>
                      <a:gd name="connsiteX6" fmla="*/ 9537 w 10392"/>
                      <a:gd name="connsiteY6" fmla="*/ 221 h 2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92" h="21066">
                        <a:moveTo>
                          <a:pt x="9537" y="221"/>
                        </a:moveTo>
                        <a:lnTo>
                          <a:pt x="5586" y="6215"/>
                        </a:lnTo>
                        <a:cubicBezTo>
                          <a:pt x="8038" y="-869"/>
                          <a:pt x="6404" y="2265"/>
                          <a:pt x="4087" y="8532"/>
                        </a:cubicBezTo>
                        <a:cubicBezTo>
                          <a:pt x="136" y="15071"/>
                          <a:pt x="1226" y="15208"/>
                          <a:pt x="1362" y="16434"/>
                        </a:cubicBezTo>
                        <a:cubicBezTo>
                          <a:pt x="953" y="17933"/>
                          <a:pt x="409" y="19431"/>
                          <a:pt x="0" y="21066"/>
                        </a:cubicBezTo>
                        <a:cubicBezTo>
                          <a:pt x="817" y="18887"/>
                          <a:pt x="1635" y="16843"/>
                          <a:pt x="2316" y="15071"/>
                        </a:cubicBezTo>
                        <a:cubicBezTo>
                          <a:pt x="8584" y="4989"/>
                          <a:pt x="12126" y="-1278"/>
                          <a:pt x="9537" y="221"/>
                        </a:cubicBezTo>
                        <a:close/>
                      </a:path>
                    </a:pathLst>
                  </a:custGeom>
                  <a:solidFill>
                    <a:srgbClr val="1DADEB"/>
                  </a:solidFill>
                  <a:ln w="0" cap="flat">
                    <a:noFill/>
                    <a:prstDash val="solid"/>
                    <a:miter/>
                  </a:ln>
                </p:spPr>
                <p:txBody>
                  <a:bodyPr rtlCol="0" anchor="ctr"/>
                  <a:lstStyle/>
                  <a:p>
                    <a:endParaRPr lang="en-US"/>
                  </a:p>
                </p:txBody>
              </p:sp>
              <p:sp>
                <p:nvSpPr>
                  <p:cNvPr id="1307" name="Freeform: Shape 948">
                    <a:extLst>
                      <a:ext uri="{FF2B5EF4-FFF2-40B4-BE49-F238E27FC236}">
                        <a16:creationId xmlns:a16="http://schemas.microsoft.com/office/drawing/2014/main" id="{A37505E7-973E-95B8-86A3-ACA307A470AE}"/>
                      </a:ext>
                    </a:extLst>
                  </p:cNvPr>
                  <p:cNvSpPr/>
                  <p:nvPr/>
                </p:nvSpPr>
                <p:spPr>
                  <a:xfrm>
                    <a:off x="7366876" y="3685175"/>
                    <a:ext cx="15940" cy="70711"/>
                  </a:xfrm>
                  <a:custGeom>
                    <a:avLst/>
                    <a:gdLst>
                      <a:gd name="connsiteX0" fmla="*/ 15941 w 15940"/>
                      <a:gd name="connsiteY0" fmla="*/ 136 h 70711"/>
                      <a:gd name="connsiteX1" fmla="*/ 5177 w 15940"/>
                      <a:gd name="connsiteY1" fmla="*/ 32290 h 70711"/>
                      <a:gd name="connsiteX2" fmla="*/ 0 w 15940"/>
                      <a:gd name="connsiteY2" fmla="*/ 70712 h 70711"/>
                      <a:gd name="connsiteX3" fmla="*/ 8448 w 15940"/>
                      <a:gd name="connsiteY3" fmla="*/ 37740 h 70711"/>
                      <a:gd name="connsiteX4" fmla="*/ 15941 w 15940"/>
                      <a:gd name="connsiteY4" fmla="*/ 0 h 70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40" h="70711">
                        <a:moveTo>
                          <a:pt x="15941" y="136"/>
                        </a:moveTo>
                        <a:cubicBezTo>
                          <a:pt x="9265" y="27385"/>
                          <a:pt x="7221" y="34334"/>
                          <a:pt x="5177" y="32290"/>
                        </a:cubicBezTo>
                        <a:cubicBezTo>
                          <a:pt x="-2044" y="57904"/>
                          <a:pt x="2997" y="54907"/>
                          <a:pt x="0" y="70712"/>
                        </a:cubicBezTo>
                        <a:cubicBezTo>
                          <a:pt x="3543" y="55997"/>
                          <a:pt x="5995" y="47277"/>
                          <a:pt x="8448" y="37740"/>
                        </a:cubicBezTo>
                        <a:cubicBezTo>
                          <a:pt x="10764" y="28203"/>
                          <a:pt x="12807" y="17848"/>
                          <a:pt x="15941" y="0"/>
                        </a:cubicBezTo>
                        <a:close/>
                      </a:path>
                    </a:pathLst>
                  </a:custGeom>
                  <a:solidFill>
                    <a:srgbClr val="1DADEB"/>
                  </a:solidFill>
                  <a:ln w="0" cap="flat">
                    <a:noFill/>
                    <a:prstDash val="solid"/>
                    <a:miter/>
                  </a:ln>
                </p:spPr>
                <p:txBody>
                  <a:bodyPr rtlCol="0" anchor="ctr"/>
                  <a:lstStyle/>
                  <a:p>
                    <a:endParaRPr lang="en-US"/>
                  </a:p>
                </p:txBody>
              </p:sp>
              <p:sp>
                <p:nvSpPr>
                  <p:cNvPr id="1308" name="Freeform: Shape 949">
                    <a:extLst>
                      <a:ext uri="{FF2B5EF4-FFF2-40B4-BE49-F238E27FC236}">
                        <a16:creationId xmlns:a16="http://schemas.microsoft.com/office/drawing/2014/main" id="{69653325-EF2B-C8EE-35DD-642AE8947485}"/>
                      </a:ext>
                    </a:extLst>
                  </p:cNvPr>
                  <p:cNvSpPr/>
                  <p:nvPr/>
                </p:nvSpPr>
                <p:spPr>
                  <a:xfrm>
                    <a:off x="7364423" y="3756023"/>
                    <a:ext cx="2452" cy="10218"/>
                  </a:xfrm>
                  <a:custGeom>
                    <a:avLst/>
                    <a:gdLst>
                      <a:gd name="connsiteX0" fmla="*/ 2452 w 2452"/>
                      <a:gd name="connsiteY0" fmla="*/ 0 h 10218"/>
                      <a:gd name="connsiteX1" fmla="*/ 0 w 2452"/>
                      <a:gd name="connsiteY1" fmla="*/ 10218 h 10218"/>
                      <a:gd name="connsiteX2" fmla="*/ 2452 w 2452"/>
                      <a:gd name="connsiteY2" fmla="*/ 0 h 10218"/>
                    </a:gdLst>
                    <a:ahLst/>
                    <a:cxnLst>
                      <a:cxn ang="0">
                        <a:pos x="connsiteX0" y="connsiteY0"/>
                      </a:cxn>
                      <a:cxn ang="0">
                        <a:pos x="connsiteX1" y="connsiteY1"/>
                      </a:cxn>
                      <a:cxn ang="0">
                        <a:pos x="connsiteX2" y="connsiteY2"/>
                      </a:cxn>
                    </a:cxnLst>
                    <a:rect l="l" t="t" r="r" b="b"/>
                    <a:pathLst>
                      <a:path w="2452" h="10218">
                        <a:moveTo>
                          <a:pt x="2452" y="0"/>
                        </a:moveTo>
                        <a:cubicBezTo>
                          <a:pt x="1635" y="3270"/>
                          <a:pt x="954" y="6404"/>
                          <a:pt x="0" y="10218"/>
                        </a:cubicBezTo>
                        <a:cubicBezTo>
                          <a:pt x="1226" y="5995"/>
                          <a:pt x="1908" y="2861"/>
                          <a:pt x="2452" y="0"/>
                        </a:cubicBezTo>
                        <a:close/>
                      </a:path>
                    </a:pathLst>
                  </a:custGeom>
                  <a:solidFill>
                    <a:srgbClr val="1DADEB"/>
                  </a:solidFill>
                  <a:ln w="0" cap="flat">
                    <a:noFill/>
                    <a:prstDash val="solid"/>
                    <a:miter/>
                  </a:ln>
                </p:spPr>
                <p:txBody>
                  <a:bodyPr rtlCol="0" anchor="ctr"/>
                  <a:lstStyle/>
                  <a:p>
                    <a:endParaRPr lang="en-US"/>
                  </a:p>
                </p:txBody>
              </p:sp>
              <p:sp>
                <p:nvSpPr>
                  <p:cNvPr id="1309" name="Freeform: Shape 950">
                    <a:extLst>
                      <a:ext uri="{FF2B5EF4-FFF2-40B4-BE49-F238E27FC236}">
                        <a16:creationId xmlns:a16="http://schemas.microsoft.com/office/drawing/2014/main" id="{7B9ADA42-3C87-06F8-3278-237D3FAC7742}"/>
                      </a:ext>
                    </a:extLst>
                  </p:cNvPr>
                  <p:cNvSpPr/>
                  <p:nvPr/>
                </p:nvSpPr>
                <p:spPr>
                  <a:xfrm>
                    <a:off x="7127628" y="4045682"/>
                    <a:ext cx="6539" cy="14987"/>
                  </a:xfrm>
                  <a:custGeom>
                    <a:avLst/>
                    <a:gdLst>
                      <a:gd name="connsiteX0" fmla="*/ 0 w 6539"/>
                      <a:gd name="connsiteY0" fmla="*/ 14987 h 14987"/>
                      <a:gd name="connsiteX1" fmla="*/ 6540 w 6539"/>
                      <a:gd name="connsiteY1" fmla="*/ 0 h 14987"/>
                      <a:gd name="connsiteX2" fmla="*/ 3406 w 6539"/>
                      <a:gd name="connsiteY2" fmla="*/ 4905 h 14987"/>
                      <a:gd name="connsiteX3" fmla="*/ 0 w 6539"/>
                      <a:gd name="connsiteY3" fmla="*/ 14987 h 14987"/>
                    </a:gdLst>
                    <a:ahLst/>
                    <a:cxnLst>
                      <a:cxn ang="0">
                        <a:pos x="connsiteX0" y="connsiteY0"/>
                      </a:cxn>
                      <a:cxn ang="0">
                        <a:pos x="connsiteX1" y="connsiteY1"/>
                      </a:cxn>
                      <a:cxn ang="0">
                        <a:pos x="connsiteX2" y="connsiteY2"/>
                      </a:cxn>
                      <a:cxn ang="0">
                        <a:pos x="connsiteX3" y="connsiteY3"/>
                      </a:cxn>
                    </a:cxnLst>
                    <a:rect l="l" t="t" r="r" b="b"/>
                    <a:pathLst>
                      <a:path w="6539" h="14987">
                        <a:moveTo>
                          <a:pt x="0" y="14987"/>
                        </a:moveTo>
                        <a:lnTo>
                          <a:pt x="6540" y="0"/>
                        </a:lnTo>
                        <a:lnTo>
                          <a:pt x="3406" y="4905"/>
                        </a:lnTo>
                        <a:lnTo>
                          <a:pt x="0" y="14987"/>
                        </a:lnTo>
                        <a:close/>
                      </a:path>
                    </a:pathLst>
                  </a:custGeom>
                  <a:solidFill>
                    <a:srgbClr val="1DADEB"/>
                  </a:solidFill>
                  <a:ln w="0" cap="flat">
                    <a:noFill/>
                    <a:prstDash val="solid"/>
                    <a:miter/>
                  </a:ln>
                </p:spPr>
                <p:txBody>
                  <a:bodyPr rtlCol="0" anchor="ctr"/>
                  <a:lstStyle/>
                  <a:p>
                    <a:endParaRPr lang="en-US"/>
                  </a:p>
                </p:txBody>
              </p:sp>
              <p:sp>
                <p:nvSpPr>
                  <p:cNvPr id="1310" name="Freeform: Shape 951">
                    <a:extLst>
                      <a:ext uri="{FF2B5EF4-FFF2-40B4-BE49-F238E27FC236}">
                        <a16:creationId xmlns:a16="http://schemas.microsoft.com/office/drawing/2014/main" id="{55EA7B93-3D96-BF7C-3154-CC55FF8A15CE}"/>
                      </a:ext>
                    </a:extLst>
                  </p:cNvPr>
                  <p:cNvSpPr/>
                  <p:nvPr/>
                </p:nvSpPr>
                <p:spPr>
                  <a:xfrm>
                    <a:off x="7387585" y="3643715"/>
                    <a:ext cx="3636" cy="18133"/>
                  </a:xfrm>
                  <a:custGeom>
                    <a:avLst/>
                    <a:gdLst>
                      <a:gd name="connsiteX0" fmla="*/ 3406 w 3636"/>
                      <a:gd name="connsiteY0" fmla="*/ 723 h 18133"/>
                      <a:gd name="connsiteX1" fmla="*/ 0 w 3636"/>
                      <a:gd name="connsiteY1" fmla="*/ 18027 h 18133"/>
                      <a:gd name="connsiteX2" fmla="*/ 3406 w 3636"/>
                      <a:gd name="connsiteY2" fmla="*/ 723 h 18133"/>
                    </a:gdLst>
                    <a:ahLst/>
                    <a:cxnLst>
                      <a:cxn ang="0">
                        <a:pos x="connsiteX0" y="connsiteY0"/>
                      </a:cxn>
                      <a:cxn ang="0">
                        <a:pos x="connsiteX1" y="connsiteY1"/>
                      </a:cxn>
                      <a:cxn ang="0">
                        <a:pos x="connsiteX2" y="connsiteY2"/>
                      </a:cxn>
                    </a:cxnLst>
                    <a:rect l="l" t="t" r="r" b="b"/>
                    <a:pathLst>
                      <a:path w="3636" h="18133">
                        <a:moveTo>
                          <a:pt x="3406" y="723"/>
                        </a:moveTo>
                        <a:cubicBezTo>
                          <a:pt x="2452" y="5901"/>
                          <a:pt x="1363" y="14075"/>
                          <a:pt x="0" y="18027"/>
                        </a:cubicBezTo>
                        <a:cubicBezTo>
                          <a:pt x="2180" y="19934"/>
                          <a:pt x="4360" y="-4454"/>
                          <a:pt x="3406" y="723"/>
                        </a:cubicBezTo>
                        <a:close/>
                      </a:path>
                    </a:pathLst>
                  </a:custGeom>
                  <a:solidFill>
                    <a:srgbClr val="1DADEB"/>
                  </a:solidFill>
                  <a:ln w="0" cap="flat">
                    <a:noFill/>
                    <a:prstDash val="solid"/>
                    <a:miter/>
                  </a:ln>
                </p:spPr>
                <p:txBody>
                  <a:bodyPr rtlCol="0" anchor="ctr"/>
                  <a:lstStyle/>
                  <a:p>
                    <a:endParaRPr lang="en-US"/>
                  </a:p>
                </p:txBody>
              </p:sp>
              <p:sp>
                <p:nvSpPr>
                  <p:cNvPr id="1311" name="Freeform: Shape 952">
                    <a:extLst>
                      <a:ext uri="{FF2B5EF4-FFF2-40B4-BE49-F238E27FC236}">
                        <a16:creationId xmlns:a16="http://schemas.microsoft.com/office/drawing/2014/main" id="{9DEB7113-7526-4AC8-CA90-797E2F097670}"/>
                      </a:ext>
                    </a:extLst>
                  </p:cNvPr>
                  <p:cNvSpPr/>
                  <p:nvPr/>
                </p:nvSpPr>
                <p:spPr>
                  <a:xfrm>
                    <a:off x="7314013" y="3738311"/>
                    <a:ext cx="8236" cy="25614"/>
                  </a:xfrm>
                  <a:custGeom>
                    <a:avLst/>
                    <a:gdLst>
                      <a:gd name="connsiteX0" fmla="*/ 8038 w 8236"/>
                      <a:gd name="connsiteY0" fmla="*/ 0 h 25614"/>
                      <a:gd name="connsiteX1" fmla="*/ 0 w 8236"/>
                      <a:gd name="connsiteY1" fmla="*/ 25614 h 25614"/>
                      <a:gd name="connsiteX2" fmla="*/ 8038 w 8236"/>
                      <a:gd name="connsiteY2" fmla="*/ 0 h 25614"/>
                    </a:gdLst>
                    <a:ahLst/>
                    <a:cxnLst>
                      <a:cxn ang="0">
                        <a:pos x="connsiteX0" y="connsiteY0"/>
                      </a:cxn>
                      <a:cxn ang="0">
                        <a:pos x="connsiteX1" y="connsiteY1"/>
                      </a:cxn>
                      <a:cxn ang="0">
                        <a:pos x="connsiteX2" y="connsiteY2"/>
                      </a:cxn>
                    </a:cxnLst>
                    <a:rect l="l" t="t" r="r" b="b"/>
                    <a:pathLst>
                      <a:path w="8236" h="25614">
                        <a:moveTo>
                          <a:pt x="8038" y="0"/>
                        </a:moveTo>
                        <a:cubicBezTo>
                          <a:pt x="5722" y="2180"/>
                          <a:pt x="2861" y="19074"/>
                          <a:pt x="0" y="25614"/>
                        </a:cubicBezTo>
                        <a:cubicBezTo>
                          <a:pt x="3406" y="16213"/>
                          <a:pt x="9401" y="9401"/>
                          <a:pt x="8038" y="0"/>
                        </a:cubicBezTo>
                        <a:close/>
                      </a:path>
                    </a:pathLst>
                  </a:custGeom>
                  <a:solidFill>
                    <a:srgbClr val="1DADEB"/>
                  </a:solidFill>
                  <a:ln w="0" cap="flat">
                    <a:noFill/>
                    <a:prstDash val="solid"/>
                    <a:miter/>
                  </a:ln>
                </p:spPr>
                <p:txBody>
                  <a:bodyPr rtlCol="0" anchor="ctr"/>
                  <a:lstStyle/>
                  <a:p>
                    <a:endParaRPr lang="en-US"/>
                  </a:p>
                </p:txBody>
              </p:sp>
              <p:sp>
                <p:nvSpPr>
                  <p:cNvPr id="1312" name="Freeform: Shape 953">
                    <a:extLst>
                      <a:ext uri="{FF2B5EF4-FFF2-40B4-BE49-F238E27FC236}">
                        <a16:creationId xmlns:a16="http://schemas.microsoft.com/office/drawing/2014/main" id="{BF86C139-ADAA-6433-491F-17E24E5941EF}"/>
                      </a:ext>
                    </a:extLst>
                  </p:cNvPr>
                  <p:cNvSpPr/>
                  <p:nvPr/>
                </p:nvSpPr>
                <p:spPr>
                  <a:xfrm>
                    <a:off x="7385133" y="3563644"/>
                    <a:ext cx="4768" cy="17664"/>
                  </a:xfrm>
                  <a:custGeom>
                    <a:avLst/>
                    <a:gdLst>
                      <a:gd name="connsiteX0" fmla="*/ 4769 w 4768"/>
                      <a:gd name="connsiteY0" fmla="*/ 0 h 17664"/>
                      <a:gd name="connsiteX1" fmla="*/ 0 w 4768"/>
                      <a:gd name="connsiteY1" fmla="*/ 9265 h 17664"/>
                      <a:gd name="connsiteX2" fmla="*/ 4769 w 4768"/>
                      <a:gd name="connsiteY2" fmla="*/ 0 h 17664"/>
                    </a:gdLst>
                    <a:ahLst/>
                    <a:cxnLst>
                      <a:cxn ang="0">
                        <a:pos x="connsiteX0" y="connsiteY0"/>
                      </a:cxn>
                      <a:cxn ang="0">
                        <a:pos x="connsiteX1" y="connsiteY1"/>
                      </a:cxn>
                      <a:cxn ang="0">
                        <a:pos x="connsiteX2" y="connsiteY2"/>
                      </a:cxn>
                    </a:cxnLst>
                    <a:rect l="l" t="t" r="r" b="b"/>
                    <a:pathLst>
                      <a:path w="4768" h="17664">
                        <a:moveTo>
                          <a:pt x="4769" y="0"/>
                        </a:moveTo>
                        <a:cubicBezTo>
                          <a:pt x="4088" y="5177"/>
                          <a:pt x="1771" y="12807"/>
                          <a:pt x="0" y="9265"/>
                        </a:cubicBezTo>
                        <a:cubicBezTo>
                          <a:pt x="545" y="16758"/>
                          <a:pt x="3951" y="27249"/>
                          <a:pt x="4769" y="0"/>
                        </a:cubicBezTo>
                        <a:close/>
                      </a:path>
                    </a:pathLst>
                  </a:custGeom>
                  <a:solidFill>
                    <a:srgbClr val="1DADEB"/>
                  </a:solidFill>
                  <a:ln w="0" cap="flat">
                    <a:noFill/>
                    <a:prstDash val="solid"/>
                    <a:miter/>
                  </a:ln>
                </p:spPr>
                <p:txBody>
                  <a:bodyPr rtlCol="0" anchor="ctr"/>
                  <a:lstStyle/>
                  <a:p>
                    <a:endParaRPr lang="en-US"/>
                  </a:p>
                </p:txBody>
              </p:sp>
              <p:sp>
                <p:nvSpPr>
                  <p:cNvPr id="1313" name="Freeform: Shape 954">
                    <a:extLst>
                      <a:ext uri="{FF2B5EF4-FFF2-40B4-BE49-F238E27FC236}">
                        <a16:creationId xmlns:a16="http://schemas.microsoft.com/office/drawing/2014/main" id="{C415DB9A-AF09-2793-8076-534DA6DC9248}"/>
                      </a:ext>
                    </a:extLst>
                  </p:cNvPr>
                  <p:cNvSpPr/>
                  <p:nvPr/>
                </p:nvSpPr>
                <p:spPr>
                  <a:xfrm>
                    <a:off x="7329817" y="3690762"/>
                    <a:ext cx="3814" cy="21798"/>
                  </a:xfrm>
                  <a:custGeom>
                    <a:avLst/>
                    <a:gdLst>
                      <a:gd name="connsiteX0" fmla="*/ 3815 w 3814"/>
                      <a:gd name="connsiteY0" fmla="*/ 0 h 21798"/>
                      <a:gd name="connsiteX1" fmla="*/ 2180 w 3814"/>
                      <a:gd name="connsiteY1" fmla="*/ 3542 h 21798"/>
                      <a:gd name="connsiteX2" fmla="*/ 0 w 3814"/>
                      <a:gd name="connsiteY2" fmla="*/ 21799 h 21798"/>
                      <a:gd name="connsiteX3" fmla="*/ 3815 w 3814"/>
                      <a:gd name="connsiteY3" fmla="*/ 0 h 21798"/>
                    </a:gdLst>
                    <a:ahLst/>
                    <a:cxnLst>
                      <a:cxn ang="0">
                        <a:pos x="connsiteX0" y="connsiteY0"/>
                      </a:cxn>
                      <a:cxn ang="0">
                        <a:pos x="connsiteX1" y="connsiteY1"/>
                      </a:cxn>
                      <a:cxn ang="0">
                        <a:pos x="connsiteX2" y="connsiteY2"/>
                      </a:cxn>
                      <a:cxn ang="0">
                        <a:pos x="connsiteX3" y="connsiteY3"/>
                      </a:cxn>
                    </a:cxnLst>
                    <a:rect l="l" t="t" r="r" b="b"/>
                    <a:pathLst>
                      <a:path w="3814" h="21798">
                        <a:moveTo>
                          <a:pt x="3815" y="0"/>
                        </a:moveTo>
                        <a:lnTo>
                          <a:pt x="2180" y="3542"/>
                        </a:lnTo>
                        <a:cubicBezTo>
                          <a:pt x="1499" y="9673"/>
                          <a:pt x="954" y="15804"/>
                          <a:pt x="0" y="21799"/>
                        </a:cubicBezTo>
                        <a:cubicBezTo>
                          <a:pt x="1499" y="14578"/>
                          <a:pt x="2453" y="7221"/>
                          <a:pt x="3815" y="0"/>
                        </a:cubicBezTo>
                        <a:close/>
                      </a:path>
                    </a:pathLst>
                  </a:custGeom>
                  <a:solidFill>
                    <a:srgbClr val="1DADEB"/>
                  </a:solidFill>
                  <a:ln w="0" cap="flat">
                    <a:noFill/>
                    <a:prstDash val="solid"/>
                    <a:miter/>
                  </a:ln>
                </p:spPr>
                <p:txBody>
                  <a:bodyPr rtlCol="0" anchor="ctr"/>
                  <a:lstStyle/>
                  <a:p>
                    <a:endParaRPr lang="en-US"/>
                  </a:p>
                </p:txBody>
              </p:sp>
              <p:sp>
                <p:nvSpPr>
                  <p:cNvPr id="1314" name="Freeform: Shape 955">
                    <a:extLst>
                      <a:ext uri="{FF2B5EF4-FFF2-40B4-BE49-F238E27FC236}">
                        <a16:creationId xmlns:a16="http://schemas.microsoft.com/office/drawing/2014/main" id="{9AA632BD-C380-5CD1-7FAE-E86A64BE199D}"/>
                      </a:ext>
                    </a:extLst>
                  </p:cNvPr>
                  <p:cNvSpPr/>
                  <p:nvPr/>
                </p:nvSpPr>
                <p:spPr>
                  <a:xfrm>
                    <a:off x="7282911" y="3720190"/>
                    <a:ext cx="14123" cy="29429"/>
                  </a:xfrm>
                  <a:custGeom>
                    <a:avLst/>
                    <a:gdLst>
                      <a:gd name="connsiteX0" fmla="*/ 174 w 14123"/>
                      <a:gd name="connsiteY0" fmla="*/ 24252 h 29429"/>
                      <a:gd name="connsiteX1" fmla="*/ 8758 w 14123"/>
                      <a:gd name="connsiteY1" fmla="*/ 29429 h 29429"/>
                      <a:gd name="connsiteX2" fmla="*/ 12436 w 14123"/>
                      <a:gd name="connsiteY2" fmla="*/ 0 h 29429"/>
                      <a:gd name="connsiteX3" fmla="*/ 174 w 14123"/>
                      <a:gd name="connsiteY3" fmla="*/ 24116 h 29429"/>
                    </a:gdLst>
                    <a:ahLst/>
                    <a:cxnLst>
                      <a:cxn ang="0">
                        <a:pos x="connsiteX0" y="connsiteY0"/>
                      </a:cxn>
                      <a:cxn ang="0">
                        <a:pos x="connsiteX1" y="connsiteY1"/>
                      </a:cxn>
                      <a:cxn ang="0">
                        <a:pos x="connsiteX2" y="connsiteY2"/>
                      </a:cxn>
                      <a:cxn ang="0">
                        <a:pos x="connsiteX3" y="connsiteY3"/>
                      </a:cxn>
                    </a:cxnLst>
                    <a:rect l="l" t="t" r="r" b="b"/>
                    <a:pathLst>
                      <a:path w="14123" h="29429">
                        <a:moveTo>
                          <a:pt x="174" y="24252"/>
                        </a:moveTo>
                        <a:cubicBezTo>
                          <a:pt x="-1870" y="44416"/>
                          <a:pt x="14889" y="-4496"/>
                          <a:pt x="8758" y="29429"/>
                        </a:cubicBezTo>
                        <a:cubicBezTo>
                          <a:pt x="22791" y="-12807"/>
                          <a:pt x="3853" y="31609"/>
                          <a:pt x="12436" y="0"/>
                        </a:cubicBezTo>
                        <a:cubicBezTo>
                          <a:pt x="6714" y="18257"/>
                          <a:pt x="855" y="26296"/>
                          <a:pt x="174" y="24116"/>
                        </a:cubicBezTo>
                        <a:close/>
                      </a:path>
                    </a:pathLst>
                  </a:custGeom>
                  <a:solidFill>
                    <a:srgbClr val="1DADEB"/>
                  </a:solidFill>
                  <a:ln w="0" cap="flat">
                    <a:noFill/>
                    <a:prstDash val="solid"/>
                    <a:miter/>
                  </a:ln>
                </p:spPr>
                <p:txBody>
                  <a:bodyPr rtlCol="0" anchor="ctr"/>
                  <a:lstStyle/>
                  <a:p>
                    <a:endParaRPr lang="en-US"/>
                  </a:p>
                </p:txBody>
              </p:sp>
              <p:sp>
                <p:nvSpPr>
                  <p:cNvPr id="1315" name="Freeform: Shape 956">
                    <a:extLst>
                      <a:ext uri="{FF2B5EF4-FFF2-40B4-BE49-F238E27FC236}">
                        <a16:creationId xmlns:a16="http://schemas.microsoft.com/office/drawing/2014/main" id="{59B1D1BA-67DB-E859-C096-C3D2A28DD288}"/>
                      </a:ext>
                    </a:extLst>
                  </p:cNvPr>
                  <p:cNvSpPr/>
                  <p:nvPr/>
                </p:nvSpPr>
                <p:spPr>
                  <a:xfrm>
                    <a:off x="7295347" y="3711607"/>
                    <a:ext cx="2452" cy="8719"/>
                  </a:xfrm>
                  <a:custGeom>
                    <a:avLst/>
                    <a:gdLst>
                      <a:gd name="connsiteX0" fmla="*/ 0 w 2452"/>
                      <a:gd name="connsiteY0" fmla="*/ 8720 h 8719"/>
                      <a:gd name="connsiteX1" fmla="*/ 2453 w 2452"/>
                      <a:gd name="connsiteY1" fmla="*/ 0 h 8719"/>
                      <a:gd name="connsiteX2" fmla="*/ 0 w 2452"/>
                      <a:gd name="connsiteY2" fmla="*/ 8720 h 8719"/>
                    </a:gdLst>
                    <a:ahLst/>
                    <a:cxnLst>
                      <a:cxn ang="0">
                        <a:pos x="connsiteX0" y="connsiteY0"/>
                      </a:cxn>
                      <a:cxn ang="0">
                        <a:pos x="connsiteX1" y="connsiteY1"/>
                      </a:cxn>
                      <a:cxn ang="0">
                        <a:pos x="connsiteX2" y="connsiteY2"/>
                      </a:cxn>
                    </a:cxnLst>
                    <a:rect l="l" t="t" r="r" b="b"/>
                    <a:pathLst>
                      <a:path w="2452" h="8719">
                        <a:moveTo>
                          <a:pt x="0" y="8720"/>
                        </a:moveTo>
                        <a:cubicBezTo>
                          <a:pt x="817" y="5994"/>
                          <a:pt x="1635" y="3133"/>
                          <a:pt x="2453" y="0"/>
                        </a:cubicBezTo>
                        <a:cubicBezTo>
                          <a:pt x="1499" y="3542"/>
                          <a:pt x="681" y="6267"/>
                          <a:pt x="0" y="8720"/>
                        </a:cubicBezTo>
                        <a:close/>
                      </a:path>
                    </a:pathLst>
                  </a:custGeom>
                  <a:solidFill>
                    <a:srgbClr val="1DADEB"/>
                  </a:solidFill>
                  <a:ln w="0" cap="flat">
                    <a:noFill/>
                    <a:prstDash val="solid"/>
                    <a:miter/>
                  </a:ln>
                </p:spPr>
                <p:txBody>
                  <a:bodyPr rtlCol="0" anchor="ctr"/>
                  <a:lstStyle/>
                  <a:p>
                    <a:endParaRPr lang="en-US"/>
                  </a:p>
                </p:txBody>
              </p:sp>
              <p:sp>
                <p:nvSpPr>
                  <p:cNvPr id="1316" name="Freeform: Shape 957">
                    <a:extLst>
                      <a:ext uri="{FF2B5EF4-FFF2-40B4-BE49-F238E27FC236}">
                        <a16:creationId xmlns:a16="http://schemas.microsoft.com/office/drawing/2014/main" id="{AAACAD35-725C-C1E2-E910-430046DC0584}"/>
                      </a:ext>
                    </a:extLst>
                  </p:cNvPr>
                  <p:cNvSpPr/>
                  <p:nvPr/>
                </p:nvSpPr>
                <p:spPr>
                  <a:xfrm>
                    <a:off x="7340989" y="3440614"/>
                    <a:ext cx="1362" cy="6812"/>
                  </a:xfrm>
                  <a:custGeom>
                    <a:avLst/>
                    <a:gdLst>
                      <a:gd name="connsiteX0" fmla="*/ 0 w 1362"/>
                      <a:gd name="connsiteY0" fmla="*/ 0 h 6812"/>
                      <a:gd name="connsiteX1" fmla="*/ 1363 w 1362"/>
                      <a:gd name="connsiteY1" fmla="*/ 6812 h 6812"/>
                      <a:gd name="connsiteX2" fmla="*/ 0 w 1362"/>
                      <a:gd name="connsiteY2" fmla="*/ 0 h 6812"/>
                    </a:gdLst>
                    <a:ahLst/>
                    <a:cxnLst>
                      <a:cxn ang="0">
                        <a:pos x="connsiteX0" y="connsiteY0"/>
                      </a:cxn>
                      <a:cxn ang="0">
                        <a:pos x="connsiteX1" y="connsiteY1"/>
                      </a:cxn>
                      <a:cxn ang="0">
                        <a:pos x="connsiteX2" y="connsiteY2"/>
                      </a:cxn>
                    </a:cxnLst>
                    <a:rect l="l" t="t" r="r" b="b"/>
                    <a:pathLst>
                      <a:path w="1362" h="6812">
                        <a:moveTo>
                          <a:pt x="0" y="0"/>
                        </a:moveTo>
                        <a:cubicBezTo>
                          <a:pt x="545" y="2997"/>
                          <a:pt x="954" y="4905"/>
                          <a:pt x="1363" y="6812"/>
                        </a:cubicBezTo>
                        <a:cubicBezTo>
                          <a:pt x="954" y="4496"/>
                          <a:pt x="545" y="2316"/>
                          <a:pt x="0" y="0"/>
                        </a:cubicBezTo>
                        <a:close/>
                      </a:path>
                    </a:pathLst>
                  </a:custGeom>
                  <a:solidFill>
                    <a:srgbClr val="1DADEB"/>
                  </a:solidFill>
                  <a:ln w="0" cap="flat">
                    <a:noFill/>
                    <a:prstDash val="solid"/>
                    <a:miter/>
                  </a:ln>
                </p:spPr>
                <p:txBody>
                  <a:bodyPr rtlCol="0" anchor="ctr"/>
                  <a:lstStyle/>
                  <a:p>
                    <a:endParaRPr lang="en-US"/>
                  </a:p>
                </p:txBody>
              </p:sp>
              <p:sp>
                <p:nvSpPr>
                  <p:cNvPr id="1317" name="Freeform: Shape 958">
                    <a:extLst>
                      <a:ext uri="{FF2B5EF4-FFF2-40B4-BE49-F238E27FC236}">
                        <a16:creationId xmlns:a16="http://schemas.microsoft.com/office/drawing/2014/main" id="{5020D2C7-7775-EAEB-AC9A-4E0C9F0A27AA}"/>
                      </a:ext>
                    </a:extLst>
                  </p:cNvPr>
                  <p:cNvSpPr/>
                  <p:nvPr/>
                </p:nvSpPr>
                <p:spPr>
                  <a:xfrm>
                    <a:off x="7310823" y="3580159"/>
                    <a:ext cx="5122" cy="67548"/>
                  </a:xfrm>
                  <a:custGeom>
                    <a:avLst/>
                    <a:gdLst>
                      <a:gd name="connsiteX0" fmla="*/ 1691 w 5122"/>
                      <a:gd name="connsiteY0" fmla="*/ 37302 h 67548"/>
                      <a:gd name="connsiteX1" fmla="*/ 1691 w 5122"/>
                      <a:gd name="connsiteY1" fmla="*/ 67549 h 67548"/>
                      <a:gd name="connsiteX2" fmla="*/ 4824 w 5122"/>
                      <a:gd name="connsiteY2" fmla="*/ 25312 h 67548"/>
                      <a:gd name="connsiteX3" fmla="*/ 3053 w 5122"/>
                      <a:gd name="connsiteY3" fmla="*/ 107 h 67548"/>
                      <a:gd name="connsiteX4" fmla="*/ 737 w 5122"/>
                      <a:gd name="connsiteY4" fmla="*/ 24904 h 67548"/>
                      <a:gd name="connsiteX5" fmla="*/ 192 w 5122"/>
                      <a:gd name="connsiteY5" fmla="*/ 43842 h 67548"/>
                      <a:gd name="connsiteX6" fmla="*/ 1691 w 5122"/>
                      <a:gd name="connsiteY6" fmla="*/ 37302 h 67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22" h="67548">
                        <a:moveTo>
                          <a:pt x="1691" y="37302"/>
                        </a:moveTo>
                        <a:lnTo>
                          <a:pt x="1691" y="67549"/>
                        </a:lnTo>
                        <a:cubicBezTo>
                          <a:pt x="1691" y="57330"/>
                          <a:pt x="3598" y="39891"/>
                          <a:pt x="4824" y="25312"/>
                        </a:cubicBezTo>
                        <a:cubicBezTo>
                          <a:pt x="5369" y="10598"/>
                          <a:pt x="5369" y="-1256"/>
                          <a:pt x="3053" y="107"/>
                        </a:cubicBezTo>
                        <a:cubicBezTo>
                          <a:pt x="1827" y="8145"/>
                          <a:pt x="1010" y="17001"/>
                          <a:pt x="737" y="24904"/>
                        </a:cubicBezTo>
                        <a:cubicBezTo>
                          <a:pt x="56" y="32806"/>
                          <a:pt x="-217" y="39618"/>
                          <a:pt x="192" y="43842"/>
                        </a:cubicBezTo>
                        <a:lnTo>
                          <a:pt x="1691" y="37302"/>
                        </a:lnTo>
                        <a:close/>
                      </a:path>
                    </a:pathLst>
                  </a:custGeom>
                  <a:solidFill>
                    <a:srgbClr val="1DADEB"/>
                  </a:solidFill>
                  <a:ln w="0" cap="flat">
                    <a:noFill/>
                    <a:prstDash val="solid"/>
                    <a:miter/>
                  </a:ln>
                </p:spPr>
                <p:txBody>
                  <a:bodyPr rtlCol="0" anchor="ctr"/>
                  <a:lstStyle/>
                  <a:p>
                    <a:endParaRPr lang="en-US"/>
                  </a:p>
                </p:txBody>
              </p:sp>
              <p:sp>
                <p:nvSpPr>
                  <p:cNvPr id="1318" name="Freeform: Shape 959">
                    <a:extLst>
                      <a:ext uri="{FF2B5EF4-FFF2-40B4-BE49-F238E27FC236}">
                        <a16:creationId xmlns:a16="http://schemas.microsoft.com/office/drawing/2014/main" id="{4CA145AA-0E7F-99EF-70EB-69D431FF044E}"/>
                      </a:ext>
                    </a:extLst>
                  </p:cNvPr>
                  <p:cNvSpPr/>
                  <p:nvPr/>
                </p:nvSpPr>
                <p:spPr>
                  <a:xfrm>
                    <a:off x="7374836" y="3255320"/>
                    <a:ext cx="5664" cy="17167"/>
                  </a:xfrm>
                  <a:custGeom>
                    <a:avLst/>
                    <a:gdLst>
                      <a:gd name="connsiteX0" fmla="*/ 1032 w 5664"/>
                      <a:gd name="connsiteY0" fmla="*/ 3815 h 17167"/>
                      <a:gd name="connsiteX1" fmla="*/ 5664 w 5664"/>
                      <a:gd name="connsiteY1" fmla="*/ 17167 h 17167"/>
                      <a:gd name="connsiteX2" fmla="*/ 2531 w 5664"/>
                      <a:gd name="connsiteY2" fmla="*/ 0 h 17167"/>
                      <a:gd name="connsiteX3" fmla="*/ 1032 w 5664"/>
                      <a:gd name="connsiteY3" fmla="*/ 3951 h 17167"/>
                    </a:gdLst>
                    <a:ahLst/>
                    <a:cxnLst>
                      <a:cxn ang="0">
                        <a:pos x="connsiteX0" y="connsiteY0"/>
                      </a:cxn>
                      <a:cxn ang="0">
                        <a:pos x="connsiteX1" y="connsiteY1"/>
                      </a:cxn>
                      <a:cxn ang="0">
                        <a:pos x="connsiteX2" y="connsiteY2"/>
                      </a:cxn>
                      <a:cxn ang="0">
                        <a:pos x="connsiteX3" y="connsiteY3"/>
                      </a:cxn>
                    </a:cxnLst>
                    <a:rect l="l" t="t" r="r" b="b"/>
                    <a:pathLst>
                      <a:path w="5664" h="17167">
                        <a:moveTo>
                          <a:pt x="1032" y="3815"/>
                        </a:moveTo>
                        <a:lnTo>
                          <a:pt x="5664" y="17167"/>
                        </a:lnTo>
                        <a:lnTo>
                          <a:pt x="2531" y="0"/>
                        </a:lnTo>
                        <a:cubicBezTo>
                          <a:pt x="2939" y="5041"/>
                          <a:pt x="-2102" y="-3134"/>
                          <a:pt x="1032" y="3951"/>
                        </a:cubicBezTo>
                        <a:close/>
                      </a:path>
                    </a:pathLst>
                  </a:custGeom>
                  <a:solidFill>
                    <a:srgbClr val="1DADEB"/>
                  </a:solidFill>
                  <a:ln w="0" cap="flat">
                    <a:noFill/>
                    <a:prstDash val="solid"/>
                    <a:miter/>
                  </a:ln>
                </p:spPr>
                <p:txBody>
                  <a:bodyPr rtlCol="0" anchor="ctr"/>
                  <a:lstStyle/>
                  <a:p>
                    <a:endParaRPr lang="en-US"/>
                  </a:p>
                </p:txBody>
              </p:sp>
              <p:sp>
                <p:nvSpPr>
                  <p:cNvPr id="1319" name="Freeform: Shape 960">
                    <a:extLst>
                      <a:ext uri="{FF2B5EF4-FFF2-40B4-BE49-F238E27FC236}">
                        <a16:creationId xmlns:a16="http://schemas.microsoft.com/office/drawing/2014/main" id="{705549B5-282A-AF31-4593-007CF3236CBE}"/>
                      </a:ext>
                    </a:extLst>
                  </p:cNvPr>
                  <p:cNvSpPr/>
                  <p:nvPr/>
                </p:nvSpPr>
                <p:spPr>
                  <a:xfrm>
                    <a:off x="7376685" y="3251914"/>
                    <a:ext cx="681" cy="3269"/>
                  </a:xfrm>
                  <a:custGeom>
                    <a:avLst/>
                    <a:gdLst>
                      <a:gd name="connsiteX0" fmla="*/ 0 w 681"/>
                      <a:gd name="connsiteY0" fmla="*/ 0 h 3269"/>
                      <a:gd name="connsiteX1" fmla="*/ 681 w 681"/>
                      <a:gd name="connsiteY1" fmla="*/ 3270 h 3269"/>
                      <a:gd name="connsiteX2" fmla="*/ 0 w 681"/>
                      <a:gd name="connsiteY2" fmla="*/ 0 h 3269"/>
                    </a:gdLst>
                    <a:ahLst/>
                    <a:cxnLst>
                      <a:cxn ang="0">
                        <a:pos x="connsiteX0" y="connsiteY0"/>
                      </a:cxn>
                      <a:cxn ang="0">
                        <a:pos x="connsiteX1" y="connsiteY1"/>
                      </a:cxn>
                      <a:cxn ang="0">
                        <a:pos x="connsiteX2" y="connsiteY2"/>
                      </a:cxn>
                    </a:cxnLst>
                    <a:rect l="l" t="t" r="r" b="b"/>
                    <a:pathLst>
                      <a:path w="681" h="3269">
                        <a:moveTo>
                          <a:pt x="0" y="0"/>
                        </a:moveTo>
                        <a:lnTo>
                          <a:pt x="681" y="3270"/>
                        </a:lnTo>
                        <a:cubicBezTo>
                          <a:pt x="681" y="2453"/>
                          <a:pt x="409" y="1499"/>
                          <a:pt x="0" y="0"/>
                        </a:cubicBezTo>
                        <a:close/>
                      </a:path>
                    </a:pathLst>
                  </a:custGeom>
                  <a:solidFill>
                    <a:srgbClr val="1DADEB"/>
                  </a:solidFill>
                  <a:ln w="0" cap="flat">
                    <a:noFill/>
                    <a:prstDash val="solid"/>
                    <a:miter/>
                  </a:ln>
                </p:spPr>
                <p:txBody>
                  <a:bodyPr rtlCol="0" anchor="ctr"/>
                  <a:lstStyle/>
                  <a:p>
                    <a:endParaRPr lang="en-US"/>
                  </a:p>
                </p:txBody>
              </p:sp>
              <p:sp>
                <p:nvSpPr>
                  <p:cNvPr id="1320" name="Freeform: Shape 961">
                    <a:extLst>
                      <a:ext uri="{FF2B5EF4-FFF2-40B4-BE49-F238E27FC236}">
                        <a16:creationId xmlns:a16="http://schemas.microsoft.com/office/drawing/2014/main" id="{F2D5F6BB-F478-F272-8CE2-F9A94BB1734F}"/>
                      </a:ext>
                    </a:extLst>
                  </p:cNvPr>
                  <p:cNvSpPr/>
                  <p:nvPr/>
                </p:nvSpPr>
                <p:spPr>
                  <a:xfrm>
                    <a:off x="7344153" y="3498306"/>
                    <a:ext cx="1761" cy="26916"/>
                  </a:xfrm>
                  <a:custGeom>
                    <a:avLst/>
                    <a:gdLst>
                      <a:gd name="connsiteX0" fmla="*/ 242 w 1761"/>
                      <a:gd name="connsiteY0" fmla="*/ 77 h 26916"/>
                      <a:gd name="connsiteX1" fmla="*/ 242 w 1761"/>
                      <a:gd name="connsiteY1" fmla="*/ 26917 h 26916"/>
                      <a:gd name="connsiteX2" fmla="*/ 1741 w 1761"/>
                      <a:gd name="connsiteY2" fmla="*/ 11521 h 26916"/>
                      <a:gd name="connsiteX3" fmla="*/ 379 w 1761"/>
                      <a:gd name="connsiteY3" fmla="*/ 77 h 26916"/>
                    </a:gdLst>
                    <a:ahLst/>
                    <a:cxnLst>
                      <a:cxn ang="0">
                        <a:pos x="connsiteX0" y="connsiteY0"/>
                      </a:cxn>
                      <a:cxn ang="0">
                        <a:pos x="connsiteX1" y="connsiteY1"/>
                      </a:cxn>
                      <a:cxn ang="0">
                        <a:pos x="connsiteX2" y="connsiteY2"/>
                      </a:cxn>
                      <a:cxn ang="0">
                        <a:pos x="connsiteX3" y="connsiteY3"/>
                      </a:cxn>
                    </a:cxnLst>
                    <a:rect l="l" t="t" r="r" b="b"/>
                    <a:pathLst>
                      <a:path w="1761" h="26916">
                        <a:moveTo>
                          <a:pt x="242" y="77"/>
                        </a:moveTo>
                        <a:cubicBezTo>
                          <a:pt x="242" y="10023"/>
                          <a:pt x="-303" y="17789"/>
                          <a:pt x="242" y="26917"/>
                        </a:cubicBezTo>
                        <a:cubicBezTo>
                          <a:pt x="787" y="25010"/>
                          <a:pt x="1468" y="17925"/>
                          <a:pt x="1741" y="11521"/>
                        </a:cubicBezTo>
                        <a:cubicBezTo>
                          <a:pt x="1877" y="5118"/>
                          <a:pt x="1332" y="-741"/>
                          <a:pt x="379" y="77"/>
                        </a:cubicBezTo>
                        <a:close/>
                      </a:path>
                    </a:pathLst>
                  </a:custGeom>
                  <a:solidFill>
                    <a:srgbClr val="1DADEB"/>
                  </a:solidFill>
                  <a:ln w="0" cap="flat">
                    <a:noFill/>
                    <a:prstDash val="solid"/>
                    <a:miter/>
                  </a:ln>
                </p:spPr>
                <p:txBody>
                  <a:bodyPr rtlCol="0" anchor="ctr"/>
                  <a:lstStyle/>
                  <a:p>
                    <a:endParaRPr lang="en-US"/>
                  </a:p>
                </p:txBody>
              </p:sp>
              <p:sp>
                <p:nvSpPr>
                  <p:cNvPr id="1321" name="Freeform: Shape 962">
                    <a:extLst>
                      <a:ext uri="{FF2B5EF4-FFF2-40B4-BE49-F238E27FC236}">
                        <a16:creationId xmlns:a16="http://schemas.microsoft.com/office/drawing/2014/main" id="{8600C159-DE26-FE3E-A9D9-EA004167A7AC}"/>
                      </a:ext>
                    </a:extLst>
                  </p:cNvPr>
                  <p:cNvSpPr/>
                  <p:nvPr/>
                </p:nvSpPr>
                <p:spPr>
                  <a:xfrm>
                    <a:off x="7324776" y="3116349"/>
                    <a:ext cx="14169" cy="35968"/>
                  </a:xfrm>
                  <a:custGeom>
                    <a:avLst/>
                    <a:gdLst>
                      <a:gd name="connsiteX0" fmla="*/ 954 w 14169"/>
                      <a:gd name="connsiteY0" fmla="*/ 3679 h 35968"/>
                      <a:gd name="connsiteX1" fmla="*/ 14170 w 14169"/>
                      <a:gd name="connsiteY1" fmla="*/ 35969 h 35968"/>
                      <a:gd name="connsiteX2" fmla="*/ 0 w 14169"/>
                      <a:gd name="connsiteY2" fmla="*/ 0 h 35968"/>
                      <a:gd name="connsiteX3" fmla="*/ 954 w 14169"/>
                      <a:gd name="connsiteY3" fmla="*/ 3679 h 35968"/>
                    </a:gdLst>
                    <a:ahLst/>
                    <a:cxnLst>
                      <a:cxn ang="0">
                        <a:pos x="connsiteX0" y="connsiteY0"/>
                      </a:cxn>
                      <a:cxn ang="0">
                        <a:pos x="connsiteX1" y="connsiteY1"/>
                      </a:cxn>
                      <a:cxn ang="0">
                        <a:pos x="connsiteX2" y="connsiteY2"/>
                      </a:cxn>
                      <a:cxn ang="0">
                        <a:pos x="connsiteX3" y="connsiteY3"/>
                      </a:cxn>
                    </a:cxnLst>
                    <a:rect l="l" t="t" r="r" b="b"/>
                    <a:pathLst>
                      <a:path w="14169" h="35968">
                        <a:moveTo>
                          <a:pt x="954" y="3679"/>
                        </a:moveTo>
                        <a:lnTo>
                          <a:pt x="14170" y="35969"/>
                        </a:lnTo>
                        <a:lnTo>
                          <a:pt x="0" y="0"/>
                        </a:lnTo>
                        <a:lnTo>
                          <a:pt x="954" y="3679"/>
                        </a:lnTo>
                        <a:close/>
                      </a:path>
                    </a:pathLst>
                  </a:custGeom>
                  <a:solidFill>
                    <a:srgbClr val="1DADEB"/>
                  </a:solidFill>
                  <a:ln w="0" cap="flat">
                    <a:noFill/>
                    <a:prstDash val="solid"/>
                    <a:miter/>
                  </a:ln>
                </p:spPr>
                <p:txBody>
                  <a:bodyPr rtlCol="0" anchor="ctr"/>
                  <a:lstStyle/>
                  <a:p>
                    <a:endParaRPr lang="en-US"/>
                  </a:p>
                </p:txBody>
              </p:sp>
              <p:sp>
                <p:nvSpPr>
                  <p:cNvPr id="1322" name="Freeform: Shape 963">
                    <a:extLst>
                      <a:ext uri="{FF2B5EF4-FFF2-40B4-BE49-F238E27FC236}">
                        <a16:creationId xmlns:a16="http://schemas.microsoft.com/office/drawing/2014/main" id="{EDB2D367-7877-B360-F58B-212BA6B9D3F9}"/>
                      </a:ext>
                    </a:extLst>
                  </p:cNvPr>
                  <p:cNvSpPr/>
                  <p:nvPr/>
                </p:nvSpPr>
                <p:spPr>
                  <a:xfrm>
                    <a:off x="7248614" y="2955852"/>
                    <a:ext cx="14306" cy="20300"/>
                  </a:xfrm>
                  <a:custGeom>
                    <a:avLst/>
                    <a:gdLst>
                      <a:gd name="connsiteX0" fmla="*/ 14306 w 14306"/>
                      <a:gd name="connsiteY0" fmla="*/ 20301 h 20300"/>
                      <a:gd name="connsiteX1" fmla="*/ 11717 w 14306"/>
                      <a:gd name="connsiteY1" fmla="*/ 14578 h 20300"/>
                      <a:gd name="connsiteX2" fmla="*/ 0 w 14306"/>
                      <a:gd name="connsiteY2" fmla="*/ 0 h 20300"/>
                      <a:gd name="connsiteX3" fmla="*/ 2589 w 14306"/>
                      <a:gd name="connsiteY3" fmla="*/ 5041 h 20300"/>
                      <a:gd name="connsiteX4" fmla="*/ 14306 w 14306"/>
                      <a:gd name="connsiteY4" fmla="*/ 20164 h 203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306" h="20300">
                        <a:moveTo>
                          <a:pt x="14306" y="20301"/>
                        </a:moveTo>
                        <a:lnTo>
                          <a:pt x="11717" y="14578"/>
                        </a:lnTo>
                        <a:cubicBezTo>
                          <a:pt x="7766" y="9810"/>
                          <a:pt x="3815" y="3679"/>
                          <a:pt x="0" y="0"/>
                        </a:cubicBezTo>
                        <a:cubicBezTo>
                          <a:pt x="817" y="1363"/>
                          <a:pt x="1771" y="2997"/>
                          <a:pt x="2589" y="5041"/>
                        </a:cubicBezTo>
                        <a:lnTo>
                          <a:pt x="14306" y="20164"/>
                        </a:lnTo>
                        <a:close/>
                      </a:path>
                    </a:pathLst>
                  </a:custGeom>
                  <a:solidFill>
                    <a:srgbClr val="1DADEB"/>
                  </a:solidFill>
                  <a:ln w="0" cap="flat">
                    <a:noFill/>
                    <a:prstDash val="solid"/>
                    <a:miter/>
                  </a:ln>
                </p:spPr>
                <p:txBody>
                  <a:bodyPr rtlCol="0" anchor="ctr"/>
                  <a:lstStyle/>
                  <a:p>
                    <a:endParaRPr lang="en-US"/>
                  </a:p>
                </p:txBody>
              </p:sp>
              <p:sp>
                <p:nvSpPr>
                  <p:cNvPr id="1323" name="Freeform: Shape 964">
                    <a:extLst>
                      <a:ext uri="{FF2B5EF4-FFF2-40B4-BE49-F238E27FC236}">
                        <a16:creationId xmlns:a16="http://schemas.microsoft.com/office/drawing/2014/main" id="{CFCF08CF-1CF1-F49F-A3B0-788272BE0312}"/>
                      </a:ext>
                    </a:extLst>
                  </p:cNvPr>
                  <p:cNvSpPr/>
                  <p:nvPr/>
                </p:nvSpPr>
                <p:spPr>
                  <a:xfrm>
                    <a:off x="7283902" y="3239515"/>
                    <a:ext cx="6131" cy="13556"/>
                  </a:xfrm>
                  <a:custGeom>
                    <a:avLst/>
                    <a:gdLst>
                      <a:gd name="connsiteX0" fmla="*/ 0 w 6131"/>
                      <a:gd name="connsiteY0" fmla="*/ 6812 h 13556"/>
                      <a:gd name="connsiteX1" fmla="*/ 6131 w 6131"/>
                      <a:gd name="connsiteY1" fmla="*/ 12807 h 13556"/>
                      <a:gd name="connsiteX2" fmla="*/ 2452 w 6131"/>
                      <a:gd name="connsiteY2" fmla="*/ 0 h 13556"/>
                      <a:gd name="connsiteX3" fmla="*/ 4905 w 6131"/>
                      <a:gd name="connsiteY3" fmla="*/ 11581 h 13556"/>
                      <a:gd name="connsiteX4" fmla="*/ 136 w 6131"/>
                      <a:gd name="connsiteY4" fmla="*/ 6812 h 135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31" h="13556">
                        <a:moveTo>
                          <a:pt x="0" y="6812"/>
                        </a:moveTo>
                        <a:cubicBezTo>
                          <a:pt x="1090" y="12671"/>
                          <a:pt x="5723" y="14851"/>
                          <a:pt x="6131" y="12807"/>
                        </a:cubicBezTo>
                        <a:cubicBezTo>
                          <a:pt x="4905" y="8583"/>
                          <a:pt x="3679" y="3951"/>
                          <a:pt x="2452" y="0"/>
                        </a:cubicBezTo>
                        <a:cubicBezTo>
                          <a:pt x="817" y="6540"/>
                          <a:pt x="3543" y="3270"/>
                          <a:pt x="4905" y="11581"/>
                        </a:cubicBezTo>
                        <a:cubicBezTo>
                          <a:pt x="3270" y="9673"/>
                          <a:pt x="1635" y="8038"/>
                          <a:pt x="136" y="6812"/>
                        </a:cubicBezTo>
                        <a:close/>
                      </a:path>
                    </a:pathLst>
                  </a:custGeom>
                  <a:solidFill>
                    <a:srgbClr val="1DADEB"/>
                  </a:solidFill>
                  <a:ln w="0" cap="flat">
                    <a:noFill/>
                    <a:prstDash val="solid"/>
                    <a:miter/>
                  </a:ln>
                </p:spPr>
                <p:txBody>
                  <a:bodyPr rtlCol="0" anchor="ctr"/>
                  <a:lstStyle/>
                  <a:p>
                    <a:endParaRPr lang="en-US"/>
                  </a:p>
                </p:txBody>
              </p:sp>
              <p:sp>
                <p:nvSpPr>
                  <p:cNvPr id="1324" name="Freeform: Shape 965">
                    <a:extLst>
                      <a:ext uri="{FF2B5EF4-FFF2-40B4-BE49-F238E27FC236}">
                        <a16:creationId xmlns:a16="http://schemas.microsoft.com/office/drawing/2014/main" id="{F7C25862-1127-118D-9CF9-FE21C440AE0C}"/>
                      </a:ext>
                    </a:extLst>
                  </p:cNvPr>
                  <p:cNvSpPr/>
                  <p:nvPr/>
                </p:nvSpPr>
                <p:spPr>
                  <a:xfrm>
                    <a:off x="6887018" y="3503560"/>
                    <a:ext cx="239247" cy="449883"/>
                  </a:xfrm>
                  <a:custGeom>
                    <a:avLst/>
                    <a:gdLst>
                      <a:gd name="connsiteX0" fmla="*/ 202870 w 239247"/>
                      <a:gd name="connsiteY0" fmla="*/ 128888 h 449883"/>
                      <a:gd name="connsiteX1" fmla="*/ 216631 w 239247"/>
                      <a:gd name="connsiteY1" fmla="*/ 93192 h 449883"/>
                      <a:gd name="connsiteX2" fmla="*/ 216358 w 239247"/>
                      <a:gd name="connsiteY2" fmla="*/ 103956 h 449883"/>
                      <a:gd name="connsiteX3" fmla="*/ 218811 w 239247"/>
                      <a:gd name="connsiteY3" fmla="*/ 79295 h 449883"/>
                      <a:gd name="connsiteX4" fmla="*/ 214723 w 239247"/>
                      <a:gd name="connsiteY4" fmla="*/ 120441 h 449883"/>
                      <a:gd name="connsiteX5" fmla="*/ 225896 w 239247"/>
                      <a:gd name="connsiteY5" fmla="*/ 84200 h 449883"/>
                      <a:gd name="connsiteX6" fmla="*/ 235841 w 239247"/>
                      <a:gd name="connsiteY6" fmla="*/ 45915 h 449883"/>
                      <a:gd name="connsiteX7" fmla="*/ 226713 w 239247"/>
                      <a:gd name="connsiteY7" fmla="*/ 66352 h 449883"/>
                      <a:gd name="connsiteX8" fmla="*/ 239248 w 239247"/>
                      <a:gd name="connsiteY8" fmla="*/ 13352 h 449883"/>
                      <a:gd name="connsiteX9" fmla="*/ 235841 w 239247"/>
                      <a:gd name="connsiteY9" fmla="*/ 7766 h 449883"/>
                      <a:gd name="connsiteX10" fmla="*/ 236251 w 239247"/>
                      <a:gd name="connsiteY10" fmla="*/ 3679 h 449883"/>
                      <a:gd name="connsiteX11" fmla="*/ 236523 w 239247"/>
                      <a:gd name="connsiteY11" fmla="*/ 0 h 449883"/>
                      <a:gd name="connsiteX12" fmla="*/ 235841 w 239247"/>
                      <a:gd name="connsiteY12" fmla="*/ 2725 h 449883"/>
                      <a:gd name="connsiteX13" fmla="*/ 233662 w 239247"/>
                      <a:gd name="connsiteY13" fmla="*/ 4632 h 449883"/>
                      <a:gd name="connsiteX14" fmla="*/ 218811 w 239247"/>
                      <a:gd name="connsiteY14" fmla="*/ 48640 h 449883"/>
                      <a:gd name="connsiteX15" fmla="*/ 216903 w 239247"/>
                      <a:gd name="connsiteY15" fmla="*/ 67442 h 449883"/>
                      <a:gd name="connsiteX16" fmla="*/ 204096 w 239247"/>
                      <a:gd name="connsiteY16" fmla="*/ 104637 h 449883"/>
                      <a:gd name="connsiteX17" fmla="*/ 198919 w 239247"/>
                      <a:gd name="connsiteY17" fmla="*/ 121940 h 449883"/>
                      <a:gd name="connsiteX18" fmla="*/ 196467 w 239247"/>
                      <a:gd name="connsiteY18" fmla="*/ 128207 h 449883"/>
                      <a:gd name="connsiteX19" fmla="*/ 197420 w 239247"/>
                      <a:gd name="connsiteY19" fmla="*/ 117035 h 449883"/>
                      <a:gd name="connsiteX20" fmla="*/ 187474 w 239247"/>
                      <a:gd name="connsiteY20" fmla="*/ 150007 h 449883"/>
                      <a:gd name="connsiteX21" fmla="*/ 175212 w 239247"/>
                      <a:gd name="connsiteY21" fmla="*/ 180117 h 449883"/>
                      <a:gd name="connsiteX22" fmla="*/ 161315 w 239247"/>
                      <a:gd name="connsiteY22" fmla="*/ 209410 h 449883"/>
                      <a:gd name="connsiteX23" fmla="*/ 157909 w 239247"/>
                      <a:gd name="connsiteY23" fmla="*/ 213906 h 449883"/>
                      <a:gd name="connsiteX24" fmla="*/ 157909 w 239247"/>
                      <a:gd name="connsiteY24" fmla="*/ 216495 h 449883"/>
                      <a:gd name="connsiteX25" fmla="*/ 0 w 239247"/>
                      <a:gd name="connsiteY25" fmla="*/ 449884 h 449883"/>
                      <a:gd name="connsiteX26" fmla="*/ 28339 w 239247"/>
                      <a:gd name="connsiteY26" fmla="*/ 420727 h 449883"/>
                      <a:gd name="connsiteX27" fmla="*/ 43326 w 239247"/>
                      <a:gd name="connsiteY27" fmla="*/ 410645 h 449883"/>
                      <a:gd name="connsiteX28" fmla="*/ 22208 w 239247"/>
                      <a:gd name="connsiteY28" fmla="*/ 435578 h 449883"/>
                      <a:gd name="connsiteX29" fmla="*/ 32018 w 239247"/>
                      <a:gd name="connsiteY29" fmla="*/ 433943 h 449883"/>
                      <a:gd name="connsiteX30" fmla="*/ 55180 w 239247"/>
                      <a:gd name="connsiteY30" fmla="*/ 402743 h 449883"/>
                      <a:gd name="connsiteX31" fmla="*/ 75208 w 239247"/>
                      <a:gd name="connsiteY31" fmla="*/ 370180 h 449883"/>
                      <a:gd name="connsiteX32" fmla="*/ 85154 w 239247"/>
                      <a:gd name="connsiteY32" fmla="*/ 364049 h 449883"/>
                      <a:gd name="connsiteX33" fmla="*/ 82156 w 239247"/>
                      <a:gd name="connsiteY33" fmla="*/ 369090 h 449883"/>
                      <a:gd name="connsiteX34" fmla="*/ 100958 w 239247"/>
                      <a:gd name="connsiteY34" fmla="*/ 344157 h 449883"/>
                      <a:gd name="connsiteX35" fmla="*/ 110496 w 239247"/>
                      <a:gd name="connsiteY35" fmla="*/ 325355 h 449883"/>
                      <a:gd name="connsiteX36" fmla="*/ 113220 w 239247"/>
                      <a:gd name="connsiteY36" fmla="*/ 327807 h 449883"/>
                      <a:gd name="connsiteX37" fmla="*/ 129161 w 239247"/>
                      <a:gd name="connsiteY37" fmla="*/ 298515 h 449883"/>
                      <a:gd name="connsiteX38" fmla="*/ 145374 w 239247"/>
                      <a:gd name="connsiteY38" fmla="*/ 267996 h 449883"/>
                      <a:gd name="connsiteX39" fmla="*/ 145374 w 239247"/>
                      <a:gd name="connsiteY39" fmla="*/ 269358 h 449883"/>
                      <a:gd name="connsiteX40" fmla="*/ 162950 w 239247"/>
                      <a:gd name="connsiteY40" fmla="*/ 232163 h 449883"/>
                      <a:gd name="connsiteX41" fmla="*/ 182433 w 239247"/>
                      <a:gd name="connsiteY41" fmla="*/ 190608 h 449883"/>
                      <a:gd name="connsiteX42" fmla="*/ 174667 w 239247"/>
                      <a:gd name="connsiteY42" fmla="*/ 216495 h 449883"/>
                      <a:gd name="connsiteX43" fmla="*/ 188973 w 239247"/>
                      <a:gd name="connsiteY43" fmla="*/ 180253 h 449883"/>
                      <a:gd name="connsiteX44" fmla="*/ 188019 w 239247"/>
                      <a:gd name="connsiteY44" fmla="*/ 192243 h 449883"/>
                      <a:gd name="connsiteX45" fmla="*/ 208865 w 239247"/>
                      <a:gd name="connsiteY45" fmla="*/ 124529 h 449883"/>
                      <a:gd name="connsiteX46" fmla="*/ 202870 w 239247"/>
                      <a:gd name="connsiteY46" fmla="*/ 128752 h 449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239247" h="449883">
                        <a:moveTo>
                          <a:pt x="202870" y="128888"/>
                        </a:moveTo>
                        <a:cubicBezTo>
                          <a:pt x="202870" y="122349"/>
                          <a:pt x="213906" y="94010"/>
                          <a:pt x="216631" y="93192"/>
                        </a:cubicBezTo>
                        <a:cubicBezTo>
                          <a:pt x="216222" y="97416"/>
                          <a:pt x="211726" y="113357"/>
                          <a:pt x="216358" y="103956"/>
                        </a:cubicBezTo>
                        <a:lnTo>
                          <a:pt x="218811" y="79295"/>
                        </a:lnTo>
                        <a:cubicBezTo>
                          <a:pt x="232708" y="50138"/>
                          <a:pt x="217993" y="104637"/>
                          <a:pt x="214723" y="120441"/>
                        </a:cubicBezTo>
                        <a:cubicBezTo>
                          <a:pt x="220446" y="105045"/>
                          <a:pt x="223171" y="94691"/>
                          <a:pt x="225896" y="84200"/>
                        </a:cubicBezTo>
                        <a:cubicBezTo>
                          <a:pt x="228893" y="73709"/>
                          <a:pt x="231209" y="62810"/>
                          <a:pt x="235841" y="45915"/>
                        </a:cubicBezTo>
                        <a:cubicBezTo>
                          <a:pt x="232572" y="55724"/>
                          <a:pt x="229438" y="61447"/>
                          <a:pt x="226713" y="66352"/>
                        </a:cubicBezTo>
                        <a:cubicBezTo>
                          <a:pt x="222490" y="66352"/>
                          <a:pt x="233117" y="35696"/>
                          <a:pt x="239248" y="13352"/>
                        </a:cubicBezTo>
                        <a:cubicBezTo>
                          <a:pt x="233525" y="27113"/>
                          <a:pt x="234479" y="18530"/>
                          <a:pt x="235841" y="7766"/>
                        </a:cubicBezTo>
                        <a:cubicBezTo>
                          <a:pt x="236251" y="5858"/>
                          <a:pt x="236251" y="4632"/>
                          <a:pt x="236251" y="3679"/>
                        </a:cubicBezTo>
                        <a:cubicBezTo>
                          <a:pt x="236251" y="2452"/>
                          <a:pt x="236387" y="1226"/>
                          <a:pt x="236523" y="0"/>
                        </a:cubicBezTo>
                        <a:lnTo>
                          <a:pt x="235841" y="2725"/>
                        </a:lnTo>
                        <a:cubicBezTo>
                          <a:pt x="235841" y="2725"/>
                          <a:pt x="234752" y="2861"/>
                          <a:pt x="233662" y="4632"/>
                        </a:cubicBezTo>
                        <a:cubicBezTo>
                          <a:pt x="229574" y="23571"/>
                          <a:pt x="222217" y="36787"/>
                          <a:pt x="218811" y="48640"/>
                        </a:cubicBezTo>
                        <a:cubicBezTo>
                          <a:pt x="223579" y="43599"/>
                          <a:pt x="221127" y="53953"/>
                          <a:pt x="216903" y="67442"/>
                        </a:cubicBezTo>
                        <a:cubicBezTo>
                          <a:pt x="212135" y="80658"/>
                          <a:pt x="205731" y="97007"/>
                          <a:pt x="204096" y="104637"/>
                        </a:cubicBezTo>
                        <a:lnTo>
                          <a:pt x="198919" y="121940"/>
                        </a:lnTo>
                        <a:cubicBezTo>
                          <a:pt x="198238" y="124120"/>
                          <a:pt x="197420" y="126164"/>
                          <a:pt x="196467" y="128207"/>
                        </a:cubicBezTo>
                        <a:cubicBezTo>
                          <a:pt x="195104" y="129161"/>
                          <a:pt x="195513" y="127254"/>
                          <a:pt x="197420" y="117035"/>
                        </a:cubicBezTo>
                        <a:cubicBezTo>
                          <a:pt x="196058" y="125619"/>
                          <a:pt x="184341" y="151642"/>
                          <a:pt x="187474" y="150007"/>
                        </a:cubicBezTo>
                        <a:lnTo>
                          <a:pt x="175212" y="180117"/>
                        </a:lnTo>
                        <a:lnTo>
                          <a:pt x="161315" y="209410"/>
                        </a:lnTo>
                        <a:cubicBezTo>
                          <a:pt x="160225" y="211181"/>
                          <a:pt x="158999" y="212816"/>
                          <a:pt x="157909" y="213906"/>
                        </a:cubicBezTo>
                        <a:cubicBezTo>
                          <a:pt x="157364" y="216086"/>
                          <a:pt x="157500" y="216631"/>
                          <a:pt x="157909" y="216495"/>
                        </a:cubicBezTo>
                        <a:cubicBezTo>
                          <a:pt x="116626" y="301376"/>
                          <a:pt x="64036" y="379990"/>
                          <a:pt x="0" y="449884"/>
                        </a:cubicBezTo>
                        <a:cubicBezTo>
                          <a:pt x="9810" y="439938"/>
                          <a:pt x="18257" y="431082"/>
                          <a:pt x="28339" y="420727"/>
                        </a:cubicBezTo>
                        <a:cubicBezTo>
                          <a:pt x="17576" y="440074"/>
                          <a:pt x="44280" y="403151"/>
                          <a:pt x="43326" y="410645"/>
                        </a:cubicBezTo>
                        <a:cubicBezTo>
                          <a:pt x="38149" y="419092"/>
                          <a:pt x="28476" y="429719"/>
                          <a:pt x="22208" y="435578"/>
                        </a:cubicBezTo>
                        <a:cubicBezTo>
                          <a:pt x="21663" y="439393"/>
                          <a:pt x="30928" y="431218"/>
                          <a:pt x="32018" y="433943"/>
                        </a:cubicBezTo>
                        <a:cubicBezTo>
                          <a:pt x="44689" y="420999"/>
                          <a:pt x="50139" y="411871"/>
                          <a:pt x="55180" y="402743"/>
                        </a:cubicBezTo>
                        <a:cubicBezTo>
                          <a:pt x="59812" y="393342"/>
                          <a:pt x="64172" y="383805"/>
                          <a:pt x="75208" y="370180"/>
                        </a:cubicBezTo>
                        <a:cubicBezTo>
                          <a:pt x="76434" y="372769"/>
                          <a:pt x="71665" y="382851"/>
                          <a:pt x="85154" y="364049"/>
                        </a:cubicBezTo>
                        <a:lnTo>
                          <a:pt x="82156" y="369090"/>
                        </a:lnTo>
                        <a:cubicBezTo>
                          <a:pt x="92102" y="353558"/>
                          <a:pt x="97416" y="348381"/>
                          <a:pt x="100958" y="344157"/>
                        </a:cubicBezTo>
                        <a:cubicBezTo>
                          <a:pt x="104637" y="340069"/>
                          <a:pt x="107089" y="337072"/>
                          <a:pt x="110496" y="325355"/>
                        </a:cubicBezTo>
                        <a:lnTo>
                          <a:pt x="113220" y="327807"/>
                        </a:lnTo>
                        <a:cubicBezTo>
                          <a:pt x="116626" y="320042"/>
                          <a:pt x="122758" y="309278"/>
                          <a:pt x="129161" y="298515"/>
                        </a:cubicBezTo>
                        <a:cubicBezTo>
                          <a:pt x="135020" y="287342"/>
                          <a:pt x="141014" y="276170"/>
                          <a:pt x="145374" y="267996"/>
                        </a:cubicBezTo>
                        <a:lnTo>
                          <a:pt x="145374" y="269358"/>
                        </a:lnTo>
                        <a:cubicBezTo>
                          <a:pt x="156410" y="245924"/>
                          <a:pt x="159544" y="239384"/>
                          <a:pt x="162950" y="232163"/>
                        </a:cubicBezTo>
                        <a:cubicBezTo>
                          <a:pt x="166492" y="224942"/>
                          <a:pt x="170580" y="217176"/>
                          <a:pt x="182433" y="190608"/>
                        </a:cubicBezTo>
                        <a:lnTo>
                          <a:pt x="174667" y="216495"/>
                        </a:lnTo>
                        <a:cubicBezTo>
                          <a:pt x="184749" y="199055"/>
                          <a:pt x="183114" y="193333"/>
                          <a:pt x="188973" y="180253"/>
                        </a:cubicBezTo>
                        <a:cubicBezTo>
                          <a:pt x="188973" y="181479"/>
                          <a:pt x="193197" y="179572"/>
                          <a:pt x="188019" y="192243"/>
                        </a:cubicBezTo>
                        <a:cubicBezTo>
                          <a:pt x="195377" y="169762"/>
                          <a:pt x="202189" y="147146"/>
                          <a:pt x="208865" y="124529"/>
                        </a:cubicBezTo>
                        <a:cubicBezTo>
                          <a:pt x="211726" y="107634"/>
                          <a:pt x="205459" y="126845"/>
                          <a:pt x="202870" y="128752"/>
                        </a:cubicBezTo>
                        <a:close/>
                      </a:path>
                    </a:pathLst>
                  </a:custGeom>
                  <a:solidFill>
                    <a:srgbClr val="1DADEB"/>
                  </a:solidFill>
                  <a:ln w="0" cap="flat">
                    <a:noFill/>
                    <a:prstDash val="solid"/>
                    <a:miter/>
                  </a:ln>
                </p:spPr>
                <p:txBody>
                  <a:bodyPr rtlCol="0" anchor="ctr"/>
                  <a:lstStyle/>
                  <a:p>
                    <a:endParaRPr lang="en-US"/>
                  </a:p>
                </p:txBody>
              </p:sp>
              <p:sp>
                <p:nvSpPr>
                  <p:cNvPr id="1325" name="Freeform: Shape 966">
                    <a:extLst>
                      <a:ext uri="{FF2B5EF4-FFF2-40B4-BE49-F238E27FC236}">
                        <a16:creationId xmlns:a16="http://schemas.microsoft.com/office/drawing/2014/main" id="{D145EFD4-DBAB-9A02-6AA8-FD8C8769998A}"/>
                      </a:ext>
                    </a:extLst>
                  </p:cNvPr>
                  <p:cNvSpPr/>
                  <p:nvPr/>
                </p:nvSpPr>
                <p:spPr>
                  <a:xfrm>
                    <a:off x="7122859" y="3537076"/>
                    <a:ext cx="3678" cy="12534"/>
                  </a:xfrm>
                  <a:custGeom>
                    <a:avLst/>
                    <a:gdLst>
                      <a:gd name="connsiteX0" fmla="*/ 0 w 3678"/>
                      <a:gd name="connsiteY0" fmla="*/ 12535 h 12534"/>
                      <a:gd name="connsiteX1" fmla="*/ 3679 w 3678"/>
                      <a:gd name="connsiteY1" fmla="*/ 0 h 12534"/>
                      <a:gd name="connsiteX2" fmla="*/ 0 w 3678"/>
                      <a:gd name="connsiteY2" fmla="*/ 12535 h 12534"/>
                    </a:gdLst>
                    <a:ahLst/>
                    <a:cxnLst>
                      <a:cxn ang="0">
                        <a:pos x="connsiteX0" y="connsiteY0"/>
                      </a:cxn>
                      <a:cxn ang="0">
                        <a:pos x="connsiteX1" y="connsiteY1"/>
                      </a:cxn>
                      <a:cxn ang="0">
                        <a:pos x="connsiteX2" y="connsiteY2"/>
                      </a:cxn>
                    </a:cxnLst>
                    <a:rect l="l" t="t" r="r" b="b"/>
                    <a:pathLst>
                      <a:path w="3678" h="12534">
                        <a:moveTo>
                          <a:pt x="0" y="12535"/>
                        </a:moveTo>
                        <a:cubicBezTo>
                          <a:pt x="1227" y="8992"/>
                          <a:pt x="2453" y="4905"/>
                          <a:pt x="3679" y="0"/>
                        </a:cubicBezTo>
                        <a:cubicBezTo>
                          <a:pt x="2316" y="4633"/>
                          <a:pt x="1090" y="8584"/>
                          <a:pt x="0" y="12535"/>
                        </a:cubicBezTo>
                        <a:close/>
                      </a:path>
                    </a:pathLst>
                  </a:custGeom>
                  <a:solidFill>
                    <a:srgbClr val="1DADEB"/>
                  </a:solidFill>
                  <a:ln w="0" cap="flat">
                    <a:noFill/>
                    <a:prstDash val="solid"/>
                    <a:miter/>
                  </a:ln>
                </p:spPr>
                <p:txBody>
                  <a:bodyPr rtlCol="0" anchor="ctr"/>
                  <a:lstStyle/>
                  <a:p>
                    <a:endParaRPr lang="en-US"/>
                  </a:p>
                </p:txBody>
              </p:sp>
              <p:sp>
                <p:nvSpPr>
                  <p:cNvPr id="1326" name="Freeform: Shape 967">
                    <a:extLst>
                      <a:ext uri="{FF2B5EF4-FFF2-40B4-BE49-F238E27FC236}">
                        <a16:creationId xmlns:a16="http://schemas.microsoft.com/office/drawing/2014/main" id="{5134FC9E-5632-BF9E-D742-1630D377F8A1}"/>
                      </a:ext>
                    </a:extLst>
                  </p:cNvPr>
                  <p:cNvSpPr/>
                  <p:nvPr/>
                </p:nvSpPr>
                <p:spPr>
                  <a:xfrm>
                    <a:off x="6873666" y="3953716"/>
                    <a:ext cx="13488" cy="14987"/>
                  </a:xfrm>
                  <a:custGeom>
                    <a:avLst/>
                    <a:gdLst>
                      <a:gd name="connsiteX0" fmla="*/ 0 w 13488"/>
                      <a:gd name="connsiteY0" fmla="*/ 14987 h 14987"/>
                      <a:gd name="connsiteX1" fmla="*/ 13488 w 13488"/>
                      <a:gd name="connsiteY1" fmla="*/ 0 h 14987"/>
                      <a:gd name="connsiteX2" fmla="*/ 0 w 13488"/>
                      <a:gd name="connsiteY2" fmla="*/ 14987 h 14987"/>
                    </a:gdLst>
                    <a:ahLst/>
                    <a:cxnLst>
                      <a:cxn ang="0">
                        <a:pos x="connsiteX0" y="connsiteY0"/>
                      </a:cxn>
                      <a:cxn ang="0">
                        <a:pos x="connsiteX1" y="connsiteY1"/>
                      </a:cxn>
                      <a:cxn ang="0">
                        <a:pos x="connsiteX2" y="connsiteY2"/>
                      </a:cxn>
                    </a:cxnLst>
                    <a:rect l="l" t="t" r="r" b="b"/>
                    <a:pathLst>
                      <a:path w="13488" h="14987">
                        <a:moveTo>
                          <a:pt x="0" y="14987"/>
                        </a:moveTo>
                        <a:cubicBezTo>
                          <a:pt x="4769" y="10082"/>
                          <a:pt x="8992" y="4905"/>
                          <a:pt x="13488" y="0"/>
                        </a:cubicBezTo>
                        <a:cubicBezTo>
                          <a:pt x="9128" y="4496"/>
                          <a:pt x="5041" y="9401"/>
                          <a:pt x="0" y="14987"/>
                        </a:cubicBezTo>
                        <a:close/>
                      </a:path>
                    </a:pathLst>
                  </a:custGeom>
                  <a:solidFill>
                    <a:srgbClr val="1DADEB"/>
                  </a:solidFill>
                  <a:ln w="0" cap="flat">
                    <a:noFill/>
                    <a:prstDash val="solid"/>
                    <a:miter/>
                  </a:ln>
                </p:spPr>
                <p:txBody>
                  <a:bodyPr rtlCol="0" anchor="ctr"/>
                  <a:lstStyle/>
                  <a:p>
                    <a:endParaRPr lang="en-US"/>
                  </a:p>
                </p:txBody>
              </p:sp>
              <p:sp>
                <p:nvSpPr>
                  <p:cNvPr id="1327" name="Freeform: Shape 968">
                    <a:extLst>
                      <a:ext uri="{FF2B5EF4-FFF2-40B4-BE49-F238E27FC236}">
                        <a16:creationId xmlns:a16="http://schemas.microsoft.com/office/drawing/2014/main" id="{E3329469-2155-8CAE-7BAD-2CE0E0C54CFA}"/>
                      </a:ext>
                    </a:extLst>
                  </p:cNvPr>
                  <p:cNvSpPr/>
                  <p:nvPr/>
                </p:nvSpPr>
                <p:spPr>
                  <a:xfrm>
                    <a:off x="7128854" y="3437753"/>
                    <a:ext cx="11172" cy="46776"/>
                  </a:xfrm>
                  <a:custGeom>
                    <a:avLst/>
                    <a:gdLst>
                      <a:gd name="connsiteX0" fmla="*/ 11172 w 11172"/>
                      <a:gd name="connsiteY0" fmla="*/ 11853 h 46776"/>
                      <a:gd name="connsiteX1" fmla="*/ 9265 w 11172"/>
                      <a:gd name="connsiteY1" fmla="*/ 0 h 46776"/>
                      <a:gd name="connsiteX2" fmla="*/ 0 w 11172"/>
                      <a:gd name="connsiteY2" fmla="*/ 42645 h 46776"/>
                      <a:gd name="connsiteX3" fmla="*/ 3406 w 11172"/>
                      <a:gd name="connsiteY3" fmla="*/ 46732 h 46776"/>
                      <a:gd name="connsiteX4" fmla="*/ 11172 w 11172"/>
                      <a:gd name="connsiteY4" fmla="*/ 11853 h 46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172" h="46776">
                        <a:moveTo>
                          <a:pt x="11172" y="11853"/>
                        </a:moveTo>
                        <a:cubicBezTo>
                          <a:pt x="6812" y="23434"/>
                          <a:pt x="10491" y="2316"/>
                          <a:pt x="9265" y="0"/>
                        </a:cubicBezTo>
                        <a:cubicBezTo>
                          <a:pt x="6949" y="14442"/>
                          <a:pt x="2997" y="28339"/>
                          <a:pt x="0" y="42645"/>
                        </a:cubicBezTo>
                        <a:cubicBezTo>
                          <a:pt x="1363" y="42645"/>
                          <a:pt x="1908" y="47277"/>
                          <a:pt x="3406" y="46732"/>
                        </a:cubicBezTo>
                        <a:lnTo>
                          <a:pt x="11172" y="11853"/>
                        </a:lnTo>
                        <a:close/>
                      </a:path>
                    </a:pathLst>
                  </a:custGeom>
                  <a:solidFill>
                    <a:srgbClr val="1DADEB"/>
                  </a:solidFill>
                  <a:ln w="0" cap="flat">
                    <a:noFill/>
                    <a:prstDash val="solid"/>
                    <a:miter/>
                  </a:ln>
                </p:spPr>
                <p:txBody>
                  <a:bodyPr rtlCol="0" anchor="ctr"/>
                  <a:lstStyle/>
                  <a:p>
                    <a:endParaRPr lang="en-US"/>
                  </a:p>
                </p:txBody>
              </p:sp>
              <p:sp>
                <p:nvSpPr>
                  <p:cNvPr id="1328" name="Freeform: Shape 969">
                    <a:extLst>
                      <a:ext uri="{FF2B5EF4-FFF2-40B4-BE49-F238E27FC236}">
                        <a16:creationId xmlns:a16="http://schemas.microsoft.com/office/drawing/2014/main" id="{A2EBE145-EF48-0FDA-2847-9D3C15C6B416}"/>
                      </a:ext>
                    </a:extLst>
                  </p:cNvPr>
                  <p:cNvSpPr/>
                  <p:nvPr/>
                </p:nvSpPr>
                <p:spPr>
                  <a:xfrm>
                    <a:off x="7123269" y="3480262"/>
                    <a:ext cx="5449" cy="23297"/>
                  </a:xfrm>
                  <a:custGeom>
                    <a:avLst/>
                    <a:gdLst>
                      <a:gd name="connsiteX0" fmla="*/ 136 w 5449"/>
                      <a:gd name="connsiteY0" fmla="*/ 11717 h 23297"/>
                      <a:gd name="connsiteX1" fmla="*/ 136 w 5449"/>
                      <a:gd name="connsiteY1" fmla="*/ 23298 h 23297"/>
                      <a:gd name="connsiteX2" fmla="*/ 5450 w 5449"/>
                      <a:gd name="connsiteY2" fmla="*/ 0 h 23297"/>
                      <a:gd name="connsiteX3" fmla="*/ 0 w 5449"/>
                      <a:gd name="connsiteY3" fmla="*/ 11717 h 23297"/>
                    </a:gdLst>
                    <a:ahLst/>
                    <a:cxnLst>
                      <a:cxn ang="0">
                        <a:pos x="connsiteX0" y="connsiteY0"/>
                      </a:cxn>
                      <a:cxn ang="0">
                        <a:pos x="connsiteX1" y="connsiteY1"/>
                      </a:cxn>
                      <a:cxn ang="0">
                        <a:pos x="connsiteX2" y="connsiteY2"/>
                      </a:cxn>
                      <a:cxn ang="0">
                        <a:pos x="connsiteX3" y="connsiteY3"/>
                      </a:cxn>
                    </a:cxnLst>
                    <a:rect l="l" t="t" r="r" b="b"/>
                    <a:pathLst>
                      <a:path w="5449" h="23297">
                        <a:moveTo>
                          <a:pt x="136" y="11717"/>
                        </a:moveTo>
                        <a:cubicBezTo>
                          <a:pt x="681" y="13352"/>
                          <a:pt x="545" y="18121"/>
                          <a:pt x="136" y="23298"/>
                        </a:cubicBezTo>
                        <a:lnTo>
                          <a:pt x="5450" y="0"/>
                        </a:lnTo>
                        <a:cubicBezTo>
                          <a:pt x="4360" y="0"/>
                          <a:pt x="2861" y="2316"/>
                          <a:pt x="0" y="11717"/>
                        </a:cubicBezTo>
                        <a:close/>
                      </a:path>
                    </a:pathLst>
                  </a:custGeom>
                  <a:solidFill>
                    <a:srgbClr val="1DADEB"/>
                  </a:solidFill>
                  <a:ln w="0" cap="flat">
                    <a:noFill/>
                    <a:prstDash val="solid"/>
                    <a:miter/>
                  </a:ln>
                </p:spPr>
                <p:txBody>
                  <a:bodyPr rtlCol="0" anchor="ctr"/>
                  <a:lstStyle/>
                  <a:p>
                    <a:endParaRPr lang="en-US"/>
                  </a:p>
                </p:txBody>
              </p:sp>
              <p:sp>
                <p:nvSpPr>
                  <p:cNvPr id="1329" name="Freeform: Shape 970">
                    <a:extLst>
                      <a:ext uri="{FF2B5EF4-FFF2-40B4-BE49-F238E27FC236}">
                        <a16:creationId xmlns:a16="http://schemas.microsoft.com/office/drawing/2014/main" id="{232DEA10-E7CC-267E-D4A1-4FC47805B047}"/>
                      </a:ext>
                    </a:extLst>
                  </p:cNvPr>
                  <p:cNvSpPr/>
                  <p:nvPr/>
                </p:nvSpPr>
                <p:spPr>
                  <a:xfrm>
                    <a:off x="7192890" y="3504786"/>
                    <a:ext cx="3406" cy="20164"/>
                  </a:xfrm>
                  <a:custGeom>
                    <a:avLst/>
                    <a:gdLst>
                      <a:gd name="connsiteX0" fmla="*/ 3406 w 3406"/>
                      <a:gd name="connsiteY0" fmla="*/ 0 h 20164"/>
                      <a:gd name="connsiteX1" fmla="*/ 1635 w 3406"/>
                      <a:gd name="connsiteY1" fmla="*/ 7902 h 20164"/>
                      <a:gd name="connsiteX2" fmla="*/ 0 w 3406"/>
                      <a:gd name="connsiteY2" fmla="*/ 20165 h 20164"/>
                      <a:gd name="connsiteX3" fmla="*/ 3406 w 3406"/>
                      <a:gd name="connsiteY3" fmla="*/ 0 h 20164"/>
                    </a:gdLst>
                    <a:ahLst/>
                    <a:cxnLst>
                      <a:cxn ang="0">
                        <a:pos x="connsiteX0" y="connsiteY0"/>
                      </a:cxn>
                      <a:cxn ang="0">
                        <a:pos x="connsiteX1" y="connsiteY1"/>
                      </a:cxn>
                      <a:cxn ang="0">
                        <a:pos x="connsiteX2" y="connsiteY2"/>
                      </a:cxn>
                      <a:cxn ang="0">
                        <a:pos x="connsiteX3" y="connsiteY3"/>
                      </a:cxn>
                    </a:cxnLst>
                    <a:rect l="l" t="t" r="r" b="b"/>
                    <a:pathLst>
                      <a:path w="3406" h="20164">
                        <a:moveTo>
                          <a:pt x="3406" y="0"/>
                        </a:moveTo>
                        <a:lnTo>
                          <a:pt x="1635" y="7902"/>
                        </a:lnTo>
                        <a:lnTo>
                          <a:pt x="0" y="20165"/>
                        </a:lnTo>
                        <a:lnTo>
                          <a:pt x="3406" y="0"/>
                        </a:lnTo>
                        <a:close/>
                      </a:path>
                    </a:pathLst>
                  </a:custGeom>
                  <a:solidFill>
                    <a:srgbClr val="1DADEB"/>
                  </a:solidFill>
                  <a:ln w="0" cap="flat">
                    <a:noFill/>
                    <a:prstDash val="solid"/>
                    <a:miter/>
                  </a:ln>
                </p:spPr>
                <p:txBody>
                  <a:bodyPr rtlCol="0" anchor="ctr"/>
                  <a:lstStyle/>
                  <a:p>
                    <a:endParaRPr lang="en-US"/>
                  </a:p>
                </p:txBody>
              </p:sp>
              <p:sp>
                <p:nvSpPr>
                  <p:cNvPr id="1330" name="Freeform: Shape 971">
                    <a:extLst>
                      <a:ext uri="{FF2B5EF4-FFF2-40B4-BE49-F238E27FC236}">
                        <a16:creationId xmlns:a16="http://schemas.microsoft.com/office/drawing/2014/main" id="{886188CB-CA8F-DE80-107E-9B3F5623FC4E}"/>
                      </a:ext>
                    </a:extLst>
                  </p:cNvPr>
                  <p:cNvSpPr/>
                  <p:nvPr/>
                </p:nvSpPr>
                <p:spPr>
                  <a:xfrm>
                    <a:off x="7154741" y="3592664"/>
                    <a:ext cx="11171" cy="32426"/>
                  </a:xfrm>
                  <a:custGeom>
                    <a:avLst/>
                    <a:gdLst>
                      <a:gd name="connsiteX0" fmla="*/ 0 w 11171"/>
                      <a:gd name="connsiteY0" fmla="*/ 32427 h 32426"/>
                      <a:gd name="connsiteX1" fmla="*/ 11172 w 11171"/>
                      <a:gd name="connsiteY1" fmla="*/ 0 h 32426"/>
                      <a:gd name="connsiteX2" fmla="*/ 0 w 11171"/>
                      <a:gd name="connsiteY2" fmla="*/ 32427 h 32426"/>
                    </a:gdLst>
                    <a:ahLst/>
                    <a:cxnLst>
                      <a:cxn ang="0">
                        <a:pos x="connsiteX0" y="connsiteY0"/>
                      </a:cxn>
                      <a:cxn ang="0">
                        <a:pos x="connsiteX1" y="connsiteY1"/>
                      </a:cxn>
                      <a:cxn ang="0">
                        <a:pos x="connsiteX2" y="connsiteY2"/>
                      </a:cxn>
                    </a:cxnLst>
                    <a:rect l="l" t="t" r="r" b="b"/>
                    <a:pathLst>
                      <a:path w="11171" h="32426">
                        <a:moveTo>
                          <a:pt x="0" y="32427"/>
                        </a:moveTo>
                        <a:cubicBezTo>
                          <a:pt x="5177" y="23979"/>
                          <a:pt x="9673" y="5995"/>
                          <a:pt x="11172" y="0"/>
                        </a:cubicBezTo>
                        <a:cubicBezTo>
                          <a:pt x="4360" y="20028"/>
                          <a:pt x="6540" y="11172"/>
                          <a:pt x="0" y="32427"/>
                        </a:cubicBezTo>
                        <a:close/>
                      </a:path>
                    </a:pathLst>
                  </a:custGeom>
                  <a:solidFill>
                    <a:srgbClr val="1DADEB"/>
                  </a:solidFill>
                  <a:ln w="0" cap="flat">
                    <a:noFill/>
                    <a:prstDash val="solid"/>
                    <a:miter/>
                  </a:ln>
                </p:spPr>
                <p:txBody>
                  <a:bodyPr rtlCol="0" anchor="ctr"/>
                  <a:lstStyle/>
                  <a:p>
                    <a:endParaRPr lang="en-US"/>
                  </a:p>
                </p:txBody>
              </p:sp>
              <p:sp>
                <p:nvSpPr>
                  <p:cNvPr id="1331" name="Freeform: Shape 972">
                    <a:extLst>
                      <a:ext uri="{FF2B5EF4-FFF2-40B4-BE49-F238E27FC236}">
                        <a16:creationId xmlns:a16="http://schemas.microsoft.com/office/drawing/2014/main" id="{DA388690-52E1-7F2A-3257-BF2432092E81}"/>
                      </a:ext>
                    </a:extLst>
                  </p:cNvPr>
                  <p:cNvSpPr/>
                  <p:nvPr/>
                </p:nvSpPr>
                <p:spPr>
                  <a:xfrm>
                    <a:off x="7178993" y="3607243"/>
                    <a:ext cx="5586" cy="20028"/>
                  </a:xfrm>
                  <a:custGeom>
                    <a:avLst/>
                    <a:gdLst>
                      <a:gd name="connsiteX0" fmla="*/ 5586 w 5586"/>
                      <a:gd name="connsiteY0" fmla="*/ 0 h 20028"/>
                      <a:gd name="connsiteX1" fmla="*/ 0 w 5586"/>
                      <a:gd name="connsiteY1" fmla="*/ 20028 h 20028"/>
                      <a:gd name="connsiteX2" fmla="*/ 953 w 5586"/>
                      <a:gd name="connsiteY2" fmla="*/ 18393 h 20028"/>
                      <a:gd name="connsiteX3" fmla="*/ 5586 w 5586"/>
                      <a:gd name="connsiteY3" fmla="*/ 0 h 20028"/>
                    </a:gdLst>
                    <a:ahLst/>
                    <a:cxnLst>
                      <a:cxn ang="0">
                        <a:pos x="connsiteX0" y="connsiteY0"/>
                      </a:cxn>
                      <a:cxn ang="0">
                        <a:pos x="connsiteX1" y="connsiteY1"/>
                      </a:cxn>
                      <a:cxn ang="0">
                        <a:pos x="connsiteX2" y="connsiteY2"/>
                      </a:cxn>
                      <a:cxn ang="0">
                        <a:pos x="connsiteX3" y="connsiteY3"/>
                      </a:cxn>
                    </a:cxnLst>
                    <a:rect l="l" t="t" r="r" b="b"/>
                    <a:pathLst>
                      <a:path w="5586" h="20028">
                        <a:moveTo>
                          <a:pt x="5586" y="0"/>
                        </a:moveTo>
                        <a:lnTo>
                          <a:pt x="0" y="20028"/>
                        </a:lnTo>
                        <a:lnTo>
                          <a:pt x="953" y="18393"/>
                        </a:lnTo>
                        <a:lnTo>
                          <a:pt x="5586" y="0"/>
                        </a:lnTo>
                        <a:close/>
                      </a:path>
                    </a:pathLst>
                  </a:custGeom>
                  <a:solidFill>
                    <a:srgbClr val="1DADEB"/>
                  </a:solidFill>
                  <a:ln w="0" cap="flat">
                    <a:noFill/>
                    <a:prstDash val="solid"/>
                    <a:miter/>
                  </a:ln>
                </p:spPr>
                <p:txBody>
                  <a:bodyPr rtlCol="0" anchor="ctr"/>
                  <a:lstStyle/>
                  <a:p>
                    <a:endParaRPr lang="en-US"/>
                  </a:p>
                </p:txBody>
              </p:sp>
              <p:sp>
                <p:nvSpPr>
                  <p:cNvPr id="1332" name="Freeform: Shape 973">
                    <a:extLst>
                      <a:ext uri="{FF2B5EF4-FFF2-40B4-BE49-F238E27FC236}">
                        <a16:creationId xmlns:a16="http://schemas.microsoft.com/office/drawing/2014/main" id="{32695771-4A6D-3A22-7B88-4A32E74030BE}"/>
                      </a:ext>
                    </a:extLst>
                  </p:cNvPr>
                  <p:cNvSpPr/>
                  <p:nvPr/>
                </p:nvSpPr>
                <p:spPr>
                  <a:xfrm>
                    <a:off x="6767258" y="4080015"/>
                    <a:ext cx="7356" cy="6131"/>
                  </a:xfrm>
                  <a:custGeom>
                    <a:avLst/>
                    <a:gdLst>
                      <a:gd name="connsiteX0" fmla="*/ 7357 w 7356"/>
                      <a:gd name="connsiteY0" fmla="*/ 0 h 6131"/>
                      <a:gd name="connsiteX1" fmla="*/ 0 w 7356"/>
                      <a:gd name="connsiteY1" fmla="*/ 6131 h 6131"/>
                      <a:gd name="connsiteX2" fmla="*/ 7357 w 7356"/>
                      <a:gd name="connsiteY2" fmla="*/ 0 h 6131"/>
                    </a:gdLst>
                    <a:ahLst/>
                    <a:cxnLst>
                      <a:cxn ang="0">
                        <a:pos x="connsiteX0" y="connsiteY0"/>
                      </a:cxn>
                      <a:cxn ang="0">
                        <a:pos x="connsiteX1" y="connsiteY1"/>
                      </a:cxn>
                      <a:cxn ang="0">
                        <a:pos x="connsiteX2" y="connsiteY2"/>
                      </a:cxn>
                    </a:cxnLst>
                    <a:rect l="l" t="t" r="r" b="b"/>
                    <a:pathLst>
                      <a:path w="7356" h="6131">
                        <a:moveTo>
                          <a:pt x="7357" y="0"/>
                        </a:moveTo>
                        <a:cubicBezTo>
                          <a:pt x="4905" y="2044"/>
                          <a:pt x="2452" y="3951"/>
                          <a:pt x="0" y="6131"/>
                        </a:cubicBezTo>
                        <a:cubicBezTo>
                          <a:pt x="3406" y="3406"/>
                          <a:pt x="5586" y="1635"/>
                          <a:pt x="7357" y="0"/>
                        </a:cubicBezTo>
                        <a:close/>
                      </a:path>
                    </a:pathLst>
                  </a:custGeom>
                  <a:solidFill>
                    <a:srgbClr val="1DADEB"/>
                  </a:solidFill>
                  <a:ln w="0" cap="flat">
                    <a:noFill/>
                    <a:prstDash val="solid"/>
                    <a:miter/>
                  </a:ln>
                </p:spPr>
                <p:txBody>
                  <a:bodyPr rtlCol="0" anchor="ctr"/>
                  <a:lstStyle/>
                  <a:p>
                    <a:endParaRPr lang="en-US"/>
                  </a:p>
                </p:txBody>
              </p:sp>
              <p:sp>
                <p:nvSpPr>
                  <p:cNvPr id="1333" name="Freeform: Shape 974">
                    <a:extLst>
                      <a:ext uri="{FF2B5EF4-FFF2-40B4-BE49-F238E27FC236}">
                        <a16:creationId xmlns:a16="http://schemas.microsoft.com/office/drawing/2014/main" id="{2C770E48-A426-1FDA-6201-89090BB40F2D}"/>
                      </a:ext>
                    </a:extLst>
                  </p:cNvPr>
                  <p:cNvSpPr/>
                  <p:nvPr/>
                </p:nvSpPr>
                <p:spPr>
                  <a:xfrm>
                    <a:off x="6673532" y="3943770"/>
                    <a:ext cx="226737" cy="201916"/>
                  </a:xfrm>
                  <a:custGeom>
                    <a:avLst/>
                    <a:gdLst>
                      <a:gd name="connsiteX0" fmla="*/ 220298 w 226737"/>
                      <a:gd name="connsiteY0" fmla="*/ 18393 h 201916"/>
                      <a:gd name="connsiteX1" fmla="*/ 224386 w 226737"/>
                      <a:gd name="connsiteY1" fmla="*/ 681 h 201916"/>
                      <a:gd name="connsiteX2" fmla="*/ 209126 w 226737"/>
                      <a:gd name="connsiteY2" fmla="*/ 20845 h 201916"/>
                      <a:gd name="connsiteX3" fmla="*/ 209535 w 226737"/>
                      <a:gd name="connsiteY3" fmla="*/ 18257 h 201916"/>
                      <a:gd name="connsiteX4" fmla="*/ 188281 w 226737"/>
                      <a:gd name="connsiteY4" fmla="*/ 41282 h 201916"/>
                      <a:gd name="connsiteX5" fmla="*/ 198908 w 226737"/>
                      <a:gd name="connsiteY5" fmla="*/ 37604 h 201916"/>
                      <a:gd name="connsiteX6" fmla="*/ 163756 w 226737"/>
                      <a:gd name="connsiteY6" fmla="*/ 64172 h 201916"/>
                      <a:gd name="connsiteX7" fmla="*/ 130649 w 226737"/>
                      <a:gd name="connsiteY7" fmla="*/ 94827 h 201916"/>
                      <a:gd name="connsiteX8" fmla="*/ 132829 w 226737"/>
                      <a:gd name="connsiteY8" fmla="*/ 91830 h 201916"/>
                      <a:gd name="connsiteX9" fmla="*/ 128196 w 226737"/>
                      <a:gd name="connsiteY9" fmla="*/ 96871 h 201916"/>
                      <a:gd name="connsiteX10" fmla="*/ 7210 w 226737"/>
                      <a:gd name="connsiteY10" fmla="*/ 192106 h 201916"/>
                      <a:gd name="connsiteX11" fmla="*/ 7482 w 226737"/>
                      <a:gd name="connsiteY11" fmla="*/ 201916 h 201916"/>
                      <a:gd name="connsiteX12" fmla="*/ 74924 w 226737"/>
                      <a:gd name="connsiteY12" fmla="*/ 151096 h 201916"/>
                      <a:gd name="connsiteX13" fmla="*/ 79148 w 226737"/>
                      <a:gd name="connsiteY13" fmla="*/ 151096 h 201916"/>
                      <a:gd name="connsiteX14" fmla="*/ 91546 w 226737"/>
                      <a:gd name="connsiteY14" fmla="*/ 136246 h 201916"/>
                      <a:gd name="connsiteX15" fmla="*/ 76559 w 226737"/>
                      <a:gd name="connsiteY15" fmla="*/ 146328 h 201916"/>
                      <a:gd name="connsiteX16" fmla="*/ 145363 w 226737"/>
                      <a:gd name="connsiteY16" fmla="*/ 87061 h 201916"/>
                      <a:gd name="connsiteX17" fmla="*/ 98495 w 226737"/>
                      <a:gd name="connsiteY17" fmla="*/ 132839 h 201916"/>
                      <a:gd name="connsiteX18" fmla="*/ 101220 w 226737"/>
                      <a:gd name="connsiteY18" fmla="*/ 135973 h 201916"/>
                      <a:gd name="connsiteX19" fmla="*/ 162803 w 226737"/>
                      <a:gd name="connsiteY19" fmla="*/ 80930 h 201916"/>
                      <a:gd name="connsiteX20" fmla="*/ 220435 w 226737"/>
                      <a:gd name="connsiteY20" fmla="*/ 18121 h 201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6737" h="201916">
                        <a:moveTo>
                          <a:pt x="220298" y="18393"/>
                        </a:moveTo>
                        <a:cubicBezTo>
                          <a:pt x="186510" y="50683"/>
                          <a:pt x="238010" y="-6812"/>
                          <a:pt x="224386" y="681"/>
                        </a:cubicBezTo>
                        <a:cubicBezTo>
                          <a:pt x="219481" y="7494"/>
                          <a:pt x="214167" y="14169"/>
                          <a:pt x="209126" y="20845"/>
                        </a:cubicBezTo>
                        <a:lnTo>
                          <a:pt x="209535" y="18257"/>
                        </a:lnTo>
                        <a:cubicBezTo>
                          <a:pt x="203132" y="26159"/>
                          <a:pt x="195365" y="33653"/>
                          <a:pt x="188281" y="41282"/>
                        </a:cubicBezTo>
                        <a:cubicBezTo>
                          <a:pt x="194548" y="38285"/>
                          <a:pt x="198091" y="34879"/>
                          <a:pt x="198908" y="37604"/>
                        </a:cubicBezTo>
                        <a:cubicBezTo>
                          <a:pt x="168797" y="66897"/>
                          <a:pt x="187327" y="45779"/>
                          <a:pt x="163756" y="64172"/>
                        </a:cubicBezTo>
                        <a:cubicBezTo>
                          <a:pt x="153266" y="74799"/>
                          <a:pt x="141821" y="84745"/>
                          <a:pt x="130649" y="94827"/>
                        </a:cubicBezTo>
                        <a:lnTo>
                          <a:pt x="132829" y="91830"/>
                        </a:lnTo>
                        <a:cubicBezTo>
                          <a:pt x="129968" y="94418"/>
                          <a:pt x="129014" y="95781"/>
                          <a:pt x="128196" y="96871"/>
                        </a:cubicBezTo>
                        <a:cubicBezTo>
                          <a:pt x="91955" y="132295"/>
                          <a:pt x="49174" y="162269"/>
                          <a:pt x="7210" y="192106"/>
                        </a:cubicBezTo>
                        <a:cubicBezTo>
                          <a:pt x="-14998" y="209818"/>
                          <a:pt x="22606" y="186929"/>
                          <a:pt x="7482" y="201916"/>
                        </a:cubicBezTo>
                        <a:cubicBezTo>
                          <a:pt x="34323" y="182978"/>
                          <a:pt x="76423" y="157500"/>
                          <a:pt x="74924" y="151096"/>
                        </a:cubicBezTo>
                        <a:cubicBezTo>
                          <a:pt x="74516" y="152323"/>
                          <a:pt x="73562" y="154775"/>
                          <a:pt x="79148" y="151096"/>
                        </a:cubicBezTo>
                        <a:lnTo>
                          <a:pt x="91546" y="136246"/>
                        </a:lnTo>
                        <a:lnTo>
                          <a:pt x="76559" y="146328"/>
                        </a:lnTo>
                        <a:cubicBezTo>
                          <a:pt x="89911" y="132158"/>
                          <a:pt x="135417" y="92511"/>
                          <a:pt x="145363" y="87061"/>
                        </a:cubicBezTo>
                        <a:cubicBezTo>
                          <a:pt x="120294" y="110768"/>
                          <a:pt x="136916" y="103410"/>
                          <a:pt x="98495" y="132839"/>
                        </a:cubicBezTo>
                        <a:cubicBezTo>
                          <a:pt x="100947" y="132431"/>
                          <a:pt x="109531" y="128616"/>
                          <a:pt x="101220" y="135973"/>
                        </a:cubicBezTo>
                        <a:cubicBezTo>
                          <a:pt x="122474" y="117035"/>
                          <a:pt x="142502" y="99051"/>
                          <a:pt x="162803" y="80930"/>
                        </a:cubicBezTo>
                        <a:cubicBezTo>
                          <a:pt x="181877" y="62537"/>
                          <a:pt x="202450" y="41827"/>
                          <a:pt x="220435" y="18121"/>
                        </a:cubicBezTo>
                        <a:close/>
                      </a:path>
                    </a:pathLst>
                  </a:custGeom>
                  <a:solidFill>
                    <a:srgbClr val="1DADEB"/>
                  </a:solidFill>
                  <a:ln w="0" cap="flat">
                    <a:noFill/>
                    <a:prstDash val="solid"/>
                    <a:miter/>
                  </a:ln>
                </p:spPr>
                <p:txBody>
                  <a:bodyPr rtlCol="0" anchor="ctr"/>
                  <a:lstStyle/>
                  <a:p>
                    <a:endParaRPr lang="en-US"/>
                  </a:p>
                </p:txBody>
              </p:sp>
              <p:sp>
                <p:nvSpPr>
                  <p:cNvPr id="1334" name="Freeform: Shape 975">
                    <a:extLst>
                      <a:ext uri="{FF2B5EF4-FFF2-40B4-BE49-F238E27FC236}">
                        <a16:creationId xmlns:a16="http://schemas.microsoft.com/office/drawing/2014/main" id="{B2963DAE-36EB-8D09-F027-44333986AFA9}"/>
                      </a:ext>
                    </a:extLst>
                  </p:cNvPr>
                  <p:cNvSpPr/>
                  <p:nvPr/>
                </p:nvSpPr>
                <p:spPr>
                  <a:xfrm>
                    <a:off x="6420700" y="4281659"/>
                    <a:ext cx="766" cy="736"/>
                  </a:xfrm>
                  <a:custGeom>
                    <a:avLst/>
                    <a:gdLst>
                      <a:gd name="connsiteX0" fmla="*/ 493 w 766"/>
                      <a:gd name="connsiteY0" fmla="*/ 545 h 736"/>
                      <a:gd name="connsiteX1" fmla="*/ 766 w 766"/>
                      <a:gd name="connsiteY1" fmla="*/ 0 h 736"/>
                      <a:gd name="connsiteX2" fmla="*/ 493 w 766"/>
                      <a:gd name="connsiteY2" fmla="*/ 545 h 736"/>
                    </a:gdLst>
                    <a:ahLst/>
                    <a:cxnLst>
                      <a:cxn ang="0">
                        <a:pos x="connsiteX0" y="connsiteY0"/>
                      </a:cxn>
                      <a:cxn ang="0">
                        <a:pos x="connsiteX1" y="connsiteY1"/>
                      </a:cxn>
                      <a:cxn ang="0">
                        <a:pos x="connsiteX2" y="connsiteY2"/>
                      </a:cxn>
                    </a:cxnLst>
                    <a:rect l="l" t="t" r="r" b="b"/>
                    <a:pathLst>
                      <a:path w="766" h="736">
                        <a:moveTo>
                          <a:pt x="493" y="545"/>
                        </a:moveTo>
                        <a:lnTo>
                          <a:pt x="766" y="0"/>
                        </a:lnTo>
                        <a:cubicBezTo>
                          <a:pt x="-51" y="681"/>
                          <a:pt x="-324" y="953"/>
                          <a:pt x="493" y="545"/>
                        </a:cubicBezTo>
                        <a:close/>
                      </a:path>
                    </a:pathLst>
                  </a:custGeom>
                  <a:solidFill>
                    <a:srgbClr val="1DADEB"/>
                  </a:solidFill>
                  <a:ln w="0" cap="flat">
                    <a:noFill/>
                    <a:prstDash val="solid"/>
                    <a:miter/>
                  </a:ln>
                </p:spPr>
                <p:txBody>
                  <a:bodyPr rtlCol="0" anchor="ctr"/>
                  <a:lstStyle/>
                  <a:p>
                    <a:endParaRPr lang="en-US"/>
                  </a:p>
                </p:txBody>
              </p:sp>
              <p:sp>
                <p:nvSpPr>
                  <p:cNvPr id="1335" name="Freeform: Shape 976">
                    <a:extLst>
                      <a:ext uri="{FF2B5EF4-FFF2-40B4-BE49-F238E27FC236}">
                        <a16:creationId xmlns:a16="http://schemas.microsoft.com/office/drawing/2014/main" id="{E1619D9F-B48A-7D08-58AA-D8901F53A841}"/>
                      </a:ext>
                    </a:extLst>
                  </p:cNvPr>
                  <p:cNvSpPr/>
                  <p:nvPr/>
                </p:nvSpPr>
                <p:spPr>
                  <a:xfrm>
                    <a:off x="6421330" y="4259588"/>
                    <a:ext cx="41827" cy="21935"/>
                  </a:xfrm>
                  <a:custGeom>
                    <a:avLst/>
                    <a:gdLst>
                      <a:gd name="connsiteX0" fmla="*/ 17985 w 41827"/>
                      <a:gd name="connsiteY0" fmla="*/ 15804 h 21935"/>
                      <a:gd name="connsiteX1" fmla="*/ 41828 w 41827"/>
                      <a:gd name="connsiteY1" fmla="*/ 0 h 21935"/>
                      <a:gd name="connsiteX2" fmla="*/ 1635 w 41827"/>
                      <a:gd name="connsiteY2" fmla="*/ 17575 h 21935"/>
                      <a:gd name="connsiteX3" fmla="*/ 0 w 41827"/>
                      <a:gd name="connsiteY3" fmla="*/ 21935 h 21935"/>
                      <a:gd name="connsiteX4" fmla="*/ 22889 w 41827"/>
                      <a:gd name="connsiteY4" fmla="*/ 11036 h 21935"/>
                      <a:gd name="connsiteX5" fmla="*/ 17985 w 41827"/>
                      <a:gd name="connsiteY5" fmla="*/ 15668 h 21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827" h="21935">
                        <a:moveTo>
                          <a:pt x="17985" y="15804"/>
                        </a:moveTo>
                        <a:lnTo>
                          <a:pt x="41828" y="0"/>
                        </a:lnTo>
                        <a:cubicBezTo>
                          <a:pt x="28475" y="5994"/>
                          <a:pt x="15259" y="12126"/>
                          <a:pt x="1635" y="17575"/>
                        </a:cubicBezTo>
                        <a:lnTo>
                          <a:pt x="0" y="21935"/>
                        </a:lnTo>
                        <a:cubicBezTo>
                          <a:pt x="3270" y="19619"/>
                          <a:pt x="16894" y="12398"/>
                          <a:pt x="22889" y="11036"/>
                        </a:cubicBezTo>
                        <a:lnTo>
                          <a:pt x="17985" y="15668"/>
                        </a:lnTo>
                        <a:close/>
                      </a:path>
                    </a:pathLst>
                  </a:custGeom>
                  <a:solidFill>
                    <a:srgbClr val="1DADEB"/>
                  </a:solidFill>
                  <a:ln w="0" cap="flat">
                    <a:noFill/>
                    <a:prstDash val="solid"/>
                    <a:miter/>
                  </a:ln>
                </p:spPr>
                <p:txBody>
                  <a:bodyPr rtlCol="0" anchor="ctr"/>
                  <a:lstStyle/>
                  <a:p>
                    <a:endParaRPr lang="en-US"/>
                  </a:p>
                </p:txBody>
              </p:sp>
              <p:sp>
                <p:nvSpPr>
                  <p:cNvPr id="1336" name="Freeform: Shape 977">
                    <a:extLst>
                      <a:ext uri="{FF2B5EF4-FFF2-40B4-BE49-F238E27FC236}">
                        <a16:creationId xmlns:a16="http://schemas.microsoft.com/office/drawing/2014/main" id="{C3642A9D-E262-BBDD-B472-DB13B5AFF553}"/>
                      </a:ext>
                    </a:extLst>
                  </p:cNvPr>
                  <p:cNvSpPr/>
                  <p:nvPr/>
                </p:nvSpPr>
                <p:spPr>
                  <a:xfrm>
                    <a:off x="6463294" y="4243510"/>
                    <a:ext cx="29565" cy="21044"/>
                  </a:xfrm>
                  <a:custGeom>
                    <a:avLst/>
                    <a:gdLst>
                      <a:gd name="connsiteX0" fmla="*/ 28475 w 29565"/>
                      <a:gd name="connsiteY0" fmla="*/ 0 h 21044"/>
                      <a:gd name="connsiteX1" fmla="*/ 23298 w 29565"/>
                      <a:gd name="connsiteY1" fmla="*/ 10491 h 21044"/>
                      <a:gd name="connsiteX2" fmla="*/ 0 w 29565"/>
                      <a:gd name="connsiteY2" fmla="*/ 20710 h 21044"/>
                      <a:gd name="connsiteX3" fmla="*/ 29565 w 29565"/>
                      <a:gd name="connsiteY3" fmla="*/ 8175 h 21044"/>
                      <a:gd name="connsiteX4" fmla="*/ 28339 w 29565"/>
                      <a:gd name="connsiteY4" fmla="*/ 0 h 210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65" h="21044">
                        <a:moveTo>
                          <a:pt x="28475" y="0"/>
                        </a:moveTo>
                        <a:cubicBezTo>
                          <a:pt x="8583" y="10900"/>
                          <a:pt x="11172" y="13761"/>
                          <a:pt x="23298" y="10491"/>
                        </a:cubicBezTo>
                        <a:cubicBezTo>
                          <a:pt x="4905" y="20573"/>
                          <a:pt x="11445" y="11036"/>
                          <a:pt x="0" y="20710"/>
                        </a:cubicBezTo>
                        <a:cubicBezTo>
                          <a:pt x="1499" y="23162"/>
                          <a:pt x="24524" y="11445"/>
                          <a:pt x="29565" y="8175"/>
                        </a:cubicBezTo>
                        <a:lnTo>
                          <a:pt x="28339" y="0"/>
                        </a:lnTo>
                        <a:close/>
                      </a:path>
                    </a:pathLst>
                  </a:custGeom>
                  <a:solidFill>
                    <a:srgbClr val="1DADEB"/>
                  </a:solidFill>
                  <a:ln w="0" cap="flat">
                    <a:noFill/>
                    <a:prstDash val="solid"/>
                    <a:miter/>
                  </a:ln>
                </p:spPr>
                <p:txBody>
                  <a:bodyPr rtlCol="0" anchor="ctr"/>
                  <a:lstStyle/>
                  <a:p>
                    <a:endParaRPr lang="en-US"/>
                  </a:p>
                </p:txBody>
              </p:sp>
              <p:sp>
                <p:nvSpPr>
                  <p:cNvPr id="1337" name="Freeform: Shape 978">
                    <a:extLst>
                      <a:ext uri="{FF2B5EF4-FFF2-40B4-BE49-F238E27FC236}">
                        <a16:creationId xmlns:a16="http://schemas.microsoft.com/office/drawing/2014/main" id="{441DBF83-E857-D90D-EE66-1199FCFFFF3F}"/>
                      </a:ext>
                    </a:extLst>
                  </p:cNvPr>
                  <p:cNvSpPr/>
                  <p:nvPr/>
                </p:nvSpPr>
                <p:spPr>
                  <a:xfrm>
                    <a:off x="6634555" y="4164352"/>
                    <a:ext cx="13488" cy="7902"/>
                  </a:xfrm>
                  <a:custGeom>
                    <a:avLst/>
                    <a:gdLst>
                      <a:gd name="connsiteX0" fmla="*/ 4496 w 13488"/>
                      <a:gd name="connsiteY0" fmla="*/ 3134 h 7902"/>
                      <a:gd name="connsiteX1" fmla="*/ 0 w 13488"/>
                      <a:gd name="connsiteY1" fmla="*/ 7902 h 7902"/>
                      <a:gd name="connsiteX2" fmla="*/ 13489 w 13488"/>
                      <a:gd name="connsiteY2" fmla="*/ 0 h 7902"/>
                      <a:gd name="connsiteX3" fmla="*/ 4496 w 13488"/>
                      <a:gd name="connsiteY3" fmla="*/ 3134 h 7902"/>
                    </a:gdLst>
                    <a:ahLst/>
                    <a:cxnLst>
                      <a:cxn ang="0">
                        <a:pos x="connsiteX0" y="connsiteY0"/>
                      </a:cxn>
                      <a:cxn ang="0">
                        <a:pos x="connsiteX1" y="connsiteY1"/>
                      </a:cxn>
                      <a:cxn ang="0">
                        <a:pos x="connsiteX2" y="connsiteY2"/>
                      </a:cxn>
                      <a:cxn ang="0">
                        <a:pos x="connsiteX3" y="connsiteY3"/>
                      </a:cxn>
                    </a:cxnLst>
                    <a:rect l="l" t="t" r="r" b="b"/>
                    <a:pathLst>
                      <a:path w="13488" h="7902">
                        <a:moveTo>
                          <a:pt x="4496" y="3134"/>
                        </a:moveTo>
                        <a:lnTo>
                          <a:pt x="0" y="7902"/>
                        </a:lnTo>
                        <a:lnTo>
                          <a:pt x="13489" y="0"/>
                        </a:lnTo>
                        <a:lnTo>
                          <a:pt x="4496" y="3134"/>
                        </a:lnTo>
                        <a:close/>
                      </a:path>
                    </a:pathLst>
                  </a:custGeom>
                  <a:solidFill>
                    <a:srgbClr val="1DADEB"/>
                  </a:solidFill>
                  <a:ln w="0" cap="flat">
                    <a:noFill/>
                    <a:prstDash val="solid"/>
                    <a:miter/>
                  </a:ln>
                </p:spPr>
                <p:txBody>
                  <a:bodyPr rtlCol="0" anchor="ctr"/>
                  <a:lstStyle/>
                  <a:p>
                    <a:endParaRPr lang="en-US"/>
                  </a:p>
                </p:txBody>
              </p:sp>
              <p:sp>
                <p:nvSpPr>
                  <p:cNvPr id="1338" name="Freeform: Shape 979">
                    <a:extLst>
                      <a:ext uri="{FF2B5EF4-FFF2-40B4-BE49-F238E27FC236}">
                        <a16:creationId xmlns:a16="http://schemas.microsoft.com/office/drawing/2014/main" id="{10EE124C-7365-DC54-3D21-C728A595259D}"/>
                      </a:ext>
                    </a:extLst>
                  </p:cNvPr>
                  <p:cNvSpPr/>
                  <p:nvPr/>
                </p:nvSpPr>
                <p:spPr>
                  <a:xfrm>
                    <a:off x="6621203" y="4172254"/>
                    <a:ext cx="13488" cy="8531"/>
                  </a:xfrm>
                  <a:custGeom>
                    <a:avLst/>
                    <a:gdLst>
                      <a:gd name="connsiteX0" fmla="*/ 13352 w 13488"/>
                      <a:gd name="connsiteY0" fmla="*/ 0 h 8531"/>
                      <a:gd name="connsiteX1" fmla="*/ 0 w 13488"/>
                      <a:gd name="connsiteY1" fmla="*/ 7902 h 8531"/>
                      <a:gd name="connsiteX2" fmla="*/ 5722 w 13488"/>
                      <a:gd name="connsiteY2" fmla="*/ 8174 h 8531"/>
                      <a:gd name="connsiteX3" fmla="*/ 13488 w 13488"/>
                      <a:gd name="connsiteY3" fmla="*/ 0 h 8531"/>
                    </a:gdLst>
                    <a:ahLst/>
                    <a:cxnLst>
                      <a:cxn ang="0">
                        <a:pos x="connsiteX0" y="connsiteY0"/>
                      </a:cxn>
                      <a:cxn ang="0">
                        <a:pos x="connsiteX1" y="connsiteY1"/>
                      </a:cxn>
                      <a:cxn ang="0">
                        <a:pos x="connsiteX2" y="connsiteY2"/>
                      </a:cxn>
                      <a:cxn ang="0">
                        <a:pos x="connsiteX3" y="connsiteY3"/>
                      </a:cxn>
                    </a:cxnLst>
                    <a:rect l="l" t="t" r="r" b="b"/>
                    <a:pathLst>
                      <a:path w="13488" h="8531">
                        <a:moveTo>
                          <a:pt x="13352" y="0"/>
                        </a:moveTo>
                        <a:lnTo>
                          <a:pt x="0" y="7902"/>
                        </a:lnTo>
                        <a:cubicBezTo>
                          <a:pt x="1499" y="8447"/>
                          <a:pt x="3133" y="8856"/>
                          <a:pt x="5722" y="8174"/>
                        </a:cubicBezTo>
                        <a:lnTo>
                          <a:pt x="13488" y="0"/>
                        </a:lnTo>
                        <a:close/>
                      </a:path>
                    </a:pathLst>
                  </a:custGeom>
                  <a:solidFill>
                    <a:srgbClr val="1DADEB"/>
                  </a:solidFill>
                  <a:ln w="0" cap="flat">
                    <a:noFill/>
                    <a:prstDash val="solid"/>
                    <a:miter/>
                  </a:ln>
                </p:spPr>
                <p:txBody>
                  <a:bodyPr rtlCol="0" anchor="ctr"/>
                  <a:lstStyle/>
                  <a:p>
                    <a:endParaRPr lang="en-US"/>
                  </a:p>
                </p:txBody>
              </p:sp>
              <p:sp>
                <p:nvSpPr>
                  <p:cNvPr id="1339" name="Freeform: Shape 980">
                    <a:extLst>
                      <a:ext uri="{FF2B5EF4-FFF2-40B4-BE49-F238E27FC236}">
                        <a16:creationId xmlns:a16="http://schemas.microsoft.com/office/drawing/2014/main" id="{B0B55BA8-E284-1C76-89BA-27208CBBD238}"/>
                      </a:ext>
                    </a:extLst>
                  </p:cNvPr>
                  <p:cNvSpPr/>
                  <p:nvPr/>
                </p:nvSpPr>
                <p:spPr>
                  <a:xfrm>
                    <a:off x="6565342" y="4198686"/>
                    <a:ext cx="20164" cy="10082"/>
                  </a:xfrm>
                  <a:custGeom>
                    <a:avLst/>
                    <a:gdLst>
                      <a:gd name="connsiteX0" fmla="*/ 20165 w 20164"/>
                      <a:gd name="connsiteY0" fmla="*/ 0 h 10082"/>
                      <a:gd name="connsiteX1" fmla="*/ 0 w 20164"/>
                      <a:gd name="connsiteY1" fmla="*/ 10082 h 10082"/>
                      <a:gd name="connsiteX2" fmla="*/ 20165 w 20164"/>
                      <a:gd name="connsiteY2" fmla="*/ 0 h 10082"/>
                    </a:gdLst>
                    <a:ahLst/>
                    <a:cxnLst>
                      <a:cxn ang="0">
                        <a:pos x="connsiteX0" y="connsiteY0"/>
                      </a:cxn>
                      <a:cxn ang="0">
                        <a:pos x="connsiteX1" y="connsiteY1"/>
                      </a:cxn>
                      <a:cxn ang="0">
                        <a:pos x="connsiteX2" y="connsiteY2"/>
                      </a:cxn>
                    </a:cxnLst>
                    <a:rect l="l" t="t" r="r" b="b"/>
                    <a:pathLst>
                      <a:path w="20164" h="10082">
                        <a:moveTo>
                          <a:pt x="20165" y="0"/>
                        </a:moveTo>
                        <a:cubicBezTo>
                          <a:pt x="14306" y="2997"/>
                          <a:pt x="7902" y="6131"/>
                          <a:pt x="0" y="10082"/>
                        </a:cubicBezTo>
                        <a:cubicBezTo>
                          <a:pt x="6949" y="6812"/>
                          <a:pt x="13625" y="3542"/>
                          <a:pt x="20165" y="0"/>
                        </a:cubicBezTo>
                        <a:close/>
                      </a:path>
                    </a:pathLst>
                  </a:custGeom>
                  <a:solidFill>
                    <a:srgbClr val="1DADEB"/>
                  </a:solidFill>
                  <a:ln w="0" cap="flat">
                    <a:noFill/>
                    <a:prstDash val="solid"/>
                    <a:miter/>
                  </a:ln>
                </p:spPr>
                <p:txBody>
                  <a:bodyPr rtlCol="0" anchor="ctr"/>
                  <a:lstStyle/>
                  <a:p>
                    <a:endParaRPr lang="en-US"/>
                  </a:p>
                </p:txBody>
              </p:sp>
              <p:sp>
                <p:nvSpPr>
                  <p:cNvPr id="1340" name="Freeform: Shape 981">
                    <a:extLst>
                      <a:ext uri="{FF2B5EF4-FFF2-40B4-BE49-F238E27FC236}">
                        <a16:creationId xmlns:a16="http://schemas.microsoft.com/office/drawing/2014/main" id="{154E60F4-E725-04D2-855E-FDD62D5132A6}"/>
                      </a:ext>
                    </a:extLst>
                  </p:cNvPr>
                  <p:cNvSpPr/>
                  <p:nvPr/>
                </p:nvSpPr>
                <p:spPr>
                  <a:xfrm>
                    <a:off x="6585506" y="4191056"/>
                    <a:ext cx="15804" cy="7630"/>
                  </a:xfrm>
                  <a:custGeom>
                    <a:avLst/>
                    <a:gdLst>
                      <a:gd name="connsiteX0" fmla="*/ 15804 w 15804"/>
                      <a:gd name="connsiteY0" fmla="*/ 0 h 7630"/>
                      <a:gd name="connsiteX1" fmla="*/ 15123 w 15804"/>
                      <a:gd name="connsiteY1" fmla="*/ 0 h 7630"/>
                      <a:gd name="connsiteX2" fmla="*/ 0 w 15804"/>
                      <a:gd name="connsiteY2" fmla="*/ 7630 h 7630"/>
                      <a:gd name="connsiteX3" fmla="*/ 15804 w 15804"/>
                      <a:gd name="connsiteY3" fmla="*/ 0 h 7630"/>
                    </a:gdLst>
                    <a:ahLst/>
                    <a:cxnLst>
                      <a:cxn ang="0">
                        <a:pos x="connsiteX0" y="connsiteY0"/>
                      </a:cxn>
                      <a:cxn ang="0">
                        <a:pos x="connsiteX1" y="connsiteY1"/>
                      </a:cxn>
                      <a:cxn ang="0">
                        <a:pos x="connsiteX2" y="connsiteY2"/>
                      </a:cxn>
                      <a:cxn ang="0">
                        <a:pos x="connsiteX3" y="connsiteY3"/>
                      </a:cxn>
                    </a:cxnLst>
                    <a:rect l="l" t="t" r="r" b="b"/>
                    <a:pathLst>
                      <a:path w="15804" h="7630">
                        <a:moveTo>
                          <a:pt x="15804" y="0"/>
                        </a:moveTo>
                        <a:lnTo>
                          <a:pt x="15123" y="0"/>
                        </a:lnTo>
                        <a:cubicBezTo>
                          <a:pt x="15123" y="0"/>
                          <a:pt x="0" y="7630"/>
                          <a:pt x="0" y="7630"/>
                        </a:cubicBezTo>
                        <a:cubicBezTo>
                          <a:pt x="5586" y="4905"/>
                          <a:pt x="10763" y="2453"/>
                          <a:pt x="15804" y="0"/>
                        </a:cubicBezTo>
                        <a:close/>
                      </a:path>
                    </a:pathLst>
                  </a:custGeom>
                  <a:solidFill>
                    <a:srgbClr val="1DADEB"/>
                  </a:solidFill>
                  <a:ln w="0" cap="flat">
                    <a:noFill/>
                    <a:prstDash val="solid"/>
                    <a:miter/>
                  </a:ln>
                </p:spPr>
                <p:txBody>
                  <a:bodyPr rtlCol="0" anchor="ctr"/>
                  <a:lstStyle/>
                  <a:p>
                    <a:endParaRPr lang="en-US"/>
                  </a:p>
                </p:txBody>
              </p:sp>
              <p:sp>
                <p:nvSpPr>
                  <p:cNvPr id="1341" name="Freeform: Shape 982">
                    <a:extLst>
                      <a:ext uri="{FF2B5EF4-FFF2-40B4-BE49-F238E27FC236}">
                        <a16:creationId xmlns:a16="http://schemas.microsoft.com/office/drawing/2014/main" id="{51A5C8A7-7135-5C64-8F99-ADB356536708}"/>
                      </a:ext>
                    </a:extLst>
                  </p:cNvPr>
                  <p:cNvSpPr/>
                  <p:nvPr/>
                </p:nvSpPr>
                <p:spPr>
                  <a:xfrm>
                    <a:off x="6594635" y="4179484"/>
                    <a:ext cx="26568" cy="11435"/>
                  </a:xfrm>
                  <a:custGeom>
                    <a:avLst/>
                    <a:gdLst>
                      <a:gd name="connsiteX0" fmla="*/ 26568 w 26568"/>
                      <a:gd name="connsiteY0" fmla="*/ 672 h 11435"/>
                      <a:gd name="connsiteX1" fmla="*/ 0 w 26568"/>
                      <a:gd name="connsiteY1" fmla="*/ 9801 h 11435"/>
                      <a:gd name="connsiteX2" fmla="*/ 5995 w 26568"/>
                      <a:gd name="connsiteY2" fmla="*/ 11435 h 11435"/>
                      <a:gd name="connsiteX3" fmla="*/ 26568 w 26568"/>
                      <a:gd name="connsiteY3" fmla="*/ 672 h 11435"/>
                    </a:gdLst>
                    <a:ahLst/>
                    <a:cxnLst>
                      <a:cxn ang="0">
                        <a:pos x="connsiteX0" y="connsiteY0"/>
                      </a:cxn>
                      <a:cxn ang="0">
                        <a:pos x="connsiteX1" y="connsiteY1"/>
                      </a:cxn>
                      <a:cxn ang="0">
                        <a:pos x="connsiteX2" y="connsiteY2"/>
                      </a:cxn>
                      <a:cxn ang="0">
                        <a:pos x="connsiteX3" y="connsiteY3"/>
                      </a:cxn>
                    </a:cxnLst>
                    <a:rect l="l" t="t" r="r" b="b"/>
                    <a:pathLst>
                      <a:path w="26568" h="11435">
                        <a:moveTo>
                          <a:pt x="26568" y="672"/>
                        </a:moveTo>
                        <a:cubicBezTo>
                          <a:pt x="22889" y="-418"/>
                          <a:pt x="18938" y="-1644"/>
                          <a:pt x="0" y="9801"/>
                        </a:cubicBezTo>
                        <a:lnTo>
                          <a:pt x="5995" y="11435"/>
                        </a:lnTo>
                        <a:lnTo>
                          <a:pt x="26568" y="672"/>
                        </a:lnTo>
                        <a:close/>
                      </a:path>
                    </a:pathLst>
                  </a:custGeom>
                  <a:solidFill>
                    <a:srgbClr val="1DADEB"/>
                  </a:solidFill>
                  <a:ln w="0" cap="flat">
                    <a:noFill/>
                    <a:prstDash val="solid"/>
                    <a:miter/>
                  </a:ln>
                </p:spPr>
                <p:txBody>
                  <a:bodyPr rtlCol="0" anchor="ctr"/>
                  <a:lstStyle/>
                  <a:p>
                    <a:endParaRPr lang="en-US"/>
                  </a:p>
                </p:txBody>
              </p:sp>
              <p:sp>
                <p:nvSpPr>
                  <p:cNvPr id="1342" name="Freeform: Shape 983">
                    <a:extLst>
                      <a:ext uri="{FF2B5EF4-FFF2-40B4-BE49-F238E27FC236}">
                        <a16:creationId xmlns:a16="http://schemas.microsoft.com/office/drawing/2014/main" id="{65518AB2-FB18-05C2-C09C-B350A5C64AFC}"/>
                      </a:ext>
                    </a:extLst>
                  </p:cNvPr>
                  <p:cNvSpPr/>
                  <p:nvPr/>
                </p:nvSpPr>
                <p:spPr>
                  <a:xfrm>
                    <a:off x="7117955" y="3744578"/>
                    <a:ext cx="7902" cy="19210"/>
                  </a:xfrm>
                  <a:custGeom>
                    <a:avLst/>
                    <a:gdLst>
                      <a:gd name="connsiteX0" fmla="*/ 6676 w 7902"/>
                      <a:gd name="connsiteY0" fmla="*/ 1499 h 19210"/>
                      <a:gd name="connsiteX1" fmla="*/ 0 w 7902"/>
                      <a:gd name="connsiteY1" fmla="*/ 19211 h 19210"/>
                      <a:gd name="connsiteX2" fmla="*/ 1226 w 7902"/>
                      <a:gd name="connsiteY2" fmla="*/ 17576 h 19210"/>
                      <a:gd name="connsiteX3" fmla="*/ 7902 w 7902"/>
                      <a:gd name="connsiteY3" fmla="*/ 0 h 19210"/>
                      <a:gd name="connsiteX4" fmla="*/ 6676 w 7902"/>
                      <a:gd name="connsiteY4" fmla="*/ 1499 h 192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02" h="19210">
                        <a:moveTo>
                          <a:pt x="6676" y="1499"/>
                        </a:moveTo>
                        <a:lnTo>
                          <a:pt x="0" y="19211"/>
                        </a:lnTo>
                        <a:lnTo>
                          <a:pt x="1226" y="17576"/>
                        </a:lnTo>
                        <a:lnTo>
                          <a:pt x="7902" y="0"/>
                        </a:lnTo>
                        <a:lnTo>
                          <a:pt x="6676" y="1499"/>
                        </a:lnTo>
                        <a:close/>
                      </a:path>
                    </a:pathLst>
                  </a:custGeom>
                  <a:solidFill>
                    <a:srgbClr val="1DADEB"/>
                  </a:solidFill>
                  <a:ln w="0" cap="flat">
                    <a:noFill/>
                    <a:prstDash val="solid"/>
                    <a:miter/>
                  </a:ln>
                </p:spPr>
                <p:txBody>
                  <a:bodyPr rtlCol="0" anchor="ctr"/>
                  <a:lstStyle/>
                  <a:p>
                    <a:endParaRPr lang="en-US"/>
                  </a:p>
                </p:txBody>
              </p:sp>
              <p:sp>
                <p:nvSpPr>
                  <p:cNvPr id="1343" name="Freeform: Shape 984">
                    <a:extLst>
                      <a:ext uri="{FF2B5EF4-FFF2-40B4-BE49-F238E27FC236}">
                        <a16:creationId xmlns:a16="http://schemas.microsoft.com/office/drawing/2014/main" id="{39ECC96D-85E2-D791-55E1-4C9E5EE93F8E}"/>
                      </a:ext>
                    </a:extLst>
                  </p:cNvPr>
                  <p:cNvSpPr/>
                  <p:nvPr/>
                </p:nvSpPr>
                <p:spPr>
                  <a:xfrm>
                    <a:off x="7066590" y="3840359"/>
                    <a:ext cx="4768" cy="10354"/>
                  </a:xfrm>
                  <a:custGeom>
                    <a:avLst/>
                    <a:gdLst>
                      <a:gd name="connsiteX0" fmla="*/ 4768 w 4768"/>
                      <a:gd name="connsiteY0" fmla="*/ 0 h 10354"/>
                      <a:gd name="connsiteX1" fmla="*/ 0 w 4768"/>
                      <a:gd name="connsiteY1" fmla="*/ 10355 h 10354"/>
                      <a:gd name="connsiteX2" fmla="*/ 4768 w 4768"/>
                      <a:gd name="connsiteY2" fmla="*/ 0 h 10354"/>
                    </a:gdLst>
                    <a:ahLst/>
                    <a:cxnLst>
                      <a:cxn ang="0">
                        <a:pos x="connsiteX0" y="connsiteY0"/>
                      </a:cxn>
                      <a:cxn ang="0">
                        <a:pos x="connsiteX1" y="connsiteY1"/>
                      </a:cxn>
                      <a:cxn ang="0">
                        <a:pos x="connsiteX2" y="connsiteY2"/>
                      </a:cxn>
                    </a:cxnLst>
                    <a:rect l="l" t="t" r="r" b="b"/>
                    <a:pathLst>
                      <a:path w="4768" h="10354">
                        <a:moveTo>
                          <a:pt x="4768" y="0"/>
                        </a:moveTo>
                        <a:cubicBezTo>
                          <a:pt x="2725" y="4224"/>
                          <a:pt x="1226" y="7357"/>
                          <a:pt x="0" y="10355"/>
                        </a:cubicBezTo>
                        <a:cubicBezTo>
                          <a:pt x="2452" y="6131"/>
                          <a:pt x="4087" y="2589"/>
                          <a:pt x="4768" y="0"/>
                        </a:cubicBezTo>
                        <a:close/>
                      </a:path>
                    </a:pathLst>
                  </a:custGeom>
                  <a:solidFill>
                    <a:srgbClr val="1DADEB"/>
                  </a:solidFill>
                  <a:ln w="0" cap="flat">
                    <a:noFill/>
                    <a:prstDash val="solid"/>
                    <a:miter/>
                  </a:ln>
                </p:spPr>
                <p:txBody>
                  <a:bodyPr rtlCol="0" anchor="ctr"/>
                  <a:lstStyle/>
                  <a:p>
                    <a:endParaRPr lang="en-US"/>
                  </a:p>
                </p:txBody>
              </p:sp>
              <p:sp>
                <p:nvSpPr>
                  <p:cNvPr id="1344" name="Freeform: Shape 985">
                    <a:extLst>
                      <a:ext uri="{FF2B5EF4-FFF2-40B4-BE49-F238E27FC236}">
                        <a16:creationId xmlns:a16="http://schemas.microsoft.com/office/drawing/2014/main" id="{C2B1D9DE-99B9-BE9B-DCAF-F69792719B67}"/>
                      </a:ext>
                    </a:extLst>
                  </p:cNvPr>
                  <p:cNvSpPr/>
                  <p:nvPr/>
                </p:nvSpPr>
                <p:spPr>
                  <a:xfrm>
                    <a:off x="7001235" y="3850850"/>
                    <a:ext cx="65355" cy="111584"/>
                  </a:xfrm>
                  <a:custGeom>
                    <a:avLst/>
                    <a:gdLst>
                      <a:gd name="connsiteX0" fmla="*/ 41240 w 65355"/>
                      <a:gd name="connsiteY0" fmla="*/ 67850 h 111584"/>
                      <a:gd name="connsiteX1" fmla="*/ 30885 w 65355"/>
                      <a:gd name="connsiteY1" fmla="*/ 73436 h 111584"/>
                      <a:gd name="connsiteX2" fmla="*/ 47643 w 65355"/>
                      <a:gd name="connsiteY2" fmla="*/ 42100 h 111584"/>
                      <a:gd name="connsiteX3" fmla="*/ 47235 w 65355"/>
                      <a:gd name="connsiteY3" fmla="*/ 50274 h 111584"/>
                      <a:gd name="connsiteX4" fmla="*/ 50641 w 65355"/>
                      <a:gd name="connsiteY4" fmla="*/ 36514 h 111584"/>
                      <a:gd name="connsiteX5" fmla="*/ 65356 w 65355"/>
                      <a:gd name="connsiteY5" fmla="*/ 0 h 111584"/>
                      <a:gd name="connsiteX6" fmla="*/ 35926 w 65355"/>
                      <a:gd name="connsiteY6" fmla="*/ 45642 h 111584"/>
                      <a:gd name="connsiteX7" fmla="*/ 2546 w 65355"/>
                      <a:gd name="connsiteY7" fmla="*/ 95099 h 111584"/>
                      <a:gd name="connsiteX8" fmla="*/ 11675 w 65355"/>
                      <a:gd name="connsiteY8" fmla="*/ 111585 h 111584"/>
                      <a:gd name="connsiteX9" fmla="*/ 41376 w 65355"/>
                      <a:gd name="connsiteY9" fmla="*/ 67987 h 111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355" h="111584">
                        <a:moveTo>
                          <a:pt x="41240" y="67850"/>
                        </a:moveTo>
                        <a:cubicBezTo>
                          <a:pt x="25572" y="84200"/>
                          <a:pt x="56499" y="40737"/>
                          <a:pt x="30885" y="73436"/>
                        </a:cubicBezTo>
                        <a:cubicBezTo>
                          <a:pt x="26389" y="74662"/>
                          <a:pt x="35654" y="57495"/>
                          <a:pt x="47643" y="42100"/>
                        </a:cubicBezTo>
                        <a:cubicBezTo>
                          <a:pt x="49142" y="44961"/>
                          <a:pt x="38106" y="58586"/>
                          <a:pt x="47235" y="50274"/>
                        </a:cubicBezTo>
                        <a:cubicBezTo>
                          <a:pt x="51867" y="37740"/>
                          <a:pt x="56227" y="34743"/>
                          <a:pt x="50641" y="36514"/>
                        </a:cubicBezTo>
                        <a:cubicBezTo>
                          <a:pt x="60451" y="17031"/>
                          <a:pt x="59497" y="13488"/>
                          <a:pt x="65356" y="0"/>
                        </a:cubicBezTo>
                        <a:cubicBezTo>
                          <a:pt x="58952" y="11308"/>
                          <a:pt x="47780" y="28203"/>
                          <a:pt x="35926" y="45642"/>
                        </a:cubicBezTo>
                        <a:cubicBezTo>
                          <a:pt x="23256" y="62537"/>
                          <a:pt x="10449" y="80249"/>
                          <a:pt x="2546" y="95099"/>
                        </a:cubicBezTo>
                        <a:cubicBezTo>
                          <a:pt x="-5084" y="112403"/>
                          <a:pt x="6361" y="107361"/>
                          <a:pt x="11675" y="111585"/>
                        </a:cubicBezTo>
                        <a:cubicBezTo>
                          <a:pt x="14536" y="110359"/>
                          <a:pt x="43829" y="71938"/>
                          <a:pt x="41376" y="67987"/>
                        </a:cubicBezTo>
                        <a:close/>
                      </a:path>
                    </a:pathLst>
                  </a:custGeom>
                  <a:solidFill>
                    <a:srgbClr val="1DADEB"/>
                  </a:solidFill>
                  <a:ln w="0" cap="flat">
                    <a:noFill/>
                    <a:prstDash val="solid"/>
                    <a:miter/>
                  </a:ln>
                </p:spPr>
                <p:txBody>
                  <a:bodyPr rtlCol="0" anchor="ctr"/>
                  <a:lstStyle/>
                  <a:p>
                    <a:endParaRPr lang="en-US"/>
                  </a:p>
                </p:txBody>
              </p:sp>
              <p:sp>
                <p:nvSpPr>
                  <p:cNvPr id="1345" name="Freeform: Shape 986">
                    <a:extLst>
                      <a:ext uri="{FF2B5EF4-FFF2-40B4-BE49-F238E27FC236}">
                        <a16:creationId xmlns:a16="http://schemas.microsoft.com/office/drawing/2014/main" id="{14F7179A-6349-D65B-30AE-C25B875CFE6A}"/>
                      </a:ext>
                    </a:extLst>
                  </p:cNvPr>
                  <p:cNvSpPr/>
                  <p:nvPr/>
                </p:nvSpPr>
                <p:spPr>
                  <a:xfrm>
                    <a:off x="7067952" y="3876055"/>
                    <a:ext cx="10491" cy="17167"/>
                  </a:xfrm>
                  <a:custGeom>
                    <a:avLst/>
                    <a:gdLst>
                      <a:gd name="connsiteX0" fmla="*/ 0 w 10491"/>
                      <a:gd name="connsiteY0" fmla="*/ 17167 h 17167"/>
                      <a:gd name="connsiteX1" fmla="*/ 10491 w 10491"/>
                      <a:gd name="connsiteY1" fmla="*/ 0 h 17167"/>
                      <a:gd name="connsiteX2" fmla="*/ 0 w 10491"/>
                      <a:gd name="connsiteY2" fmla="*/ 17167 h 17167"/>
                    </a:gdLst>
                    <a:ahLst/>
                    <a:cxnLst>
                      <a:cxn ang="0">
                        <a:pos x="connsiteX0" y="connsiteY0"/>
                      </a:cxn>
                      <a:cxn ang="0">
                        <a:pos x="connsiteX1" y="connsiteY1"/>
                      </a:cxn>
                      <a:cxn ang="0">
                        <a:pos x="connsiteX2" y="connsiteY2"/>
                      </a:cxn>
                    </a:cxnLst>
                    <a:rect l="l" t="t" r="r" b="b"/>
                    <a:pathLst>
                      <a:path w="10491" h="17167">
                        <a:moveTo>
                          <a:pt x="0" y="17167"/>
                        </a:moveTo>
                        <a:cubicBezTo>
                          <a:pt x="5995" y="8584"/>
                          <a:pt x="7494" y="5723"/>
                          <a:pt x="10491" y="0"/>
                        </a:cubicBezTo>
                        <a:cubicBezTo>
                          <a:pt x="7630" y="273"/>
                          <a:pt x="4496" y="9946"/>
                          <a:pt x="0" y="17167"/>
                        </a:cubicBezTo>
                        <a:close/>
                      </a:path>
                    </a:pathLst>
                  </a:custGeom>
                  <a:solidFill>
                    <a:srgbClr val="1DADEB"/>
                  </a:solidFill>
                  <a:ln w="0" cap="flat">
                    <a:noFill/>
                    <a:prstDash val="solid"/>
                    <a:miter/>
                  </a:ln>
                </p:spPr>
                <p:txBody>
                  <a:bodyPr rtlCol="0" anchor="ctr"/>
                  <a:lstStyle/>
                  <a:p>
                    <a:endParaRPr lang="en-US"/>
                  </a:p>
                </p:txBody>
              </p:sp>
              <p:sp>
                <p:nvSpPr>
                  <p:cNvPr id="1346" name="Freeform: Shape 987">
                    <a:extLst>
                      <a:ext uri="{FF2B5EF4-FFF2-40B4-BE49-F238E27FC236}">
                        <a16:creationId xmlns:a16="http://schemas.microsoft.com/office/drawing/2014/main" id="{9DBD5450-C53D-7CAC-2EC9-4A2E39D2ED94}"/>
                      </a:ext>
                    </a:extLst>
                  </p:cNvPr>
                  <p:cNvSpPr/>
                  <p:nvPr/>
                </p:nvSpPr>
                <p:spPr>
                  <a:xfrm>
                    <a:off x="6871024" y="4036008"/>
                    <a:ext cx="19808" cy="20008"/>
                  </a:xfrm>
                  <a:custGeom>
                    <a:avLst/>
                    <a:gdLst>
                      <a:gd name="connsiteX0" fmla="*/ 9863 w 19808"/>
                      <a:gd name="connsiteY0" fmla="*/ 6131 h 20008"/>
                      <a:gd name="connsiteX1" fmla="*/ 734 w 19808"/>
                      <a:gd name="connsiteY1" fmla="*/ 19892 h 20008"/>
                      <a:gd name="connsiteX2" fmla="*/ 19808 w 19808"/>
                      <a:gd name="connsiteY2" fmla="*/ 0 h 20008"/>
                      <a:gd name="connsiteX3" fmla="*/ 9863 w 19808"/>
                      <a:gd name="connsiteY3" fmla="*/ 6131 h 20008"/>
                    </a:gdLst>
                    <a:ahLst/>
                    <a:cxnLst>
                      <a:cxn ang="0">
                        <a:pos x="connsiteX0" y="connsiteY0"/>
                      </a:cxn>
                      <a:cxn ang="0">
                        <a:pos x="connsiteX1" y="connsiteY1"/>
                      </a:cxn>
                      <a:cxn ang="0">
                        <a:pos x="connsiteX2" y="connsiteY2"/>
                      </a:cxn>
                      <a:cxn ang="0">
                        <a:pos x="connsiteX3" y="connsiteY3"/>
                      </a:cxn>
                    </a:cxnLst>
                    <a:rect l="l" t="t" r="r" b="b"/>
                    <a:pathLst>
                      <a:path w="19808" h="20008">
                        <a:moveTo>
                          <a:pt x="9863" y="6131"/>
                        </a:moveTo>
                        <a:cubicBezTo>
                          <a:pt x="9181" y="8038"/>
                          <a:pt x="-3081" y="21390"/>
                          <a:pt x="734" y="19892"/>
                        </a:cubicBezTo>
                        <a:lnTo>
                          <a:pt x="19808" y="0"/>
                        </a:lnTo>
                        <a:cubicBezTo>
                          <a:pt x="15040" y="4360"/>
                          <a:pt x="12587" y="5177"/>
                          <a:pt x="9863" y="6131"/>
                        </a:cubicBezTo>
                        <a:close/>
                      </a:path>
                    </a:pathLst>
                  </a:custGeom>
                  <a:solidFill>
                    <a:srgbClr val="1DADEB"/>
                  </a:solidFill>
                  <a:ln w="0" cap="flat">
                    <a:noFill/>
                    <a:prstDash val="solid"/>
                    <a:miter/>
                  </a:ln>
                </p:spPr>
                <p:txBody>
                  <a:bodyPr rtlCol="0" anchor="ctr"/>
                  <a:lstStyle/>
                  <a:p>
                    <a:endParaRPr lang="en-US"/>
                  </a:p>
                </p:txBody>
              </p:sp>
              <p:sp>
                <p:nvSpPr>
                  <p:cNvPr id="1347" name="Freeform: Shape 988">
                    <a:extLst>
                      <a:ext uri="{FF2B5EF4-FFF2-40B4-BE49-F238E27FC236}">
                        <a16:creationId xmlns:a16="http://schemas.microsoft.com/office/drawing/2014/main" id="{27199521-719E-A001-B36F-97797775947F}"/>
                      </a:ext>
                    </a:extLst>
                  </p:cNvPr>
                  <p:cNvSpPr/>
                  <p:nvPr/>
                </p:nvSpPr>
                <p:spPr>
                  <a:xfrm>
                    <a:off x="6890833" y="4027016"/>
                    <a:ext cx="8038" cy="8855"/>
                  </a:xfrm>
                  <a:custGeom>
                    <a:avLst/>
                    <a:gdLst>
                      <a:gd name="connsiteX0" fmla="*/ 8039 w 8038"/>
                      <a:gd name="connsiteY0" fmla="*/ 0 h 8855"/>
                      <a:gd name="connsiteX1" fmla="*/ 0 w 8038"/>
                      <a:gd name="connsiteY1" fmla="*/ 8856 h 8855"/>
                      <a:gd name="connsiteX2" fmla="*/ 8039 w 8038"/>
                      <a:gd name="connsiteY2" fmla="*/ 0 h 8855"/>
                    </a:gdLst>
                    <a:ahLst/>
                    <a:cxnLst>
                      <a:cxn ang="0">
                        <a:pos x="connsiteX0" y="connsiteY0"/>
                      </a:cxn>
                      <a:cxn ang="0">
                        <a:pos x="connsiteX1" y="connsiteY1"/>
                      </a:cxn>
                      <a:cxn ang="0">
                        <a:pos x="connsiteX2" y="connsiteY2"/>
                      </a:cxn>
                    </a:cxnLst>
                    <a:rect l="l" t="t" r="r" b="b"/>
                    <a:pathLst>
                      <a:path w="8038" h="8855">
                        <a:moveTo>
                          <a:pt x="8039" y="0"/>
                        </a:moveTo>
                        <a:lnTo>
                          <a:pt x="0" y="8856"/>
                        </a:lnTo>
                        <a:cubicBezTo>
                          <a:pt x="2180" y="6812"/>
                          <a:pt x="4633" y="4087"/>
                          <a:pt x="8039" y="0"/>
                        </a:cubicBezTo>
                        <a:close/>
                      </a:path>
                    </a:pathLst>
                  </a:custGeom>
                  <a:solidFill>
                    <a:srgbClr val="1DADEB"/>
                  </a:solidFill>
                  <a:ln w="0" cap="flat">
                    <a:noFill/>
                    <a:prstDash val="solid"/>
                    <a:miter/>
                  </a:ln>
                </p:spPr>
                <p:txBody>
                  <a:bodyPr rtlCol="0" anchor="ctr"/>
                  <a:lstStyle/>
                  <a:p>
                    <a:endParaRPr lang="en-US"/>
                  </a:p>
                </p:txBody>
              </p:sp>
              <p:sp>
                <p:nvSpPr>
                  <p:cNvPr id="1348" name="Freeform: Shape 989">
                    <a:extLst>
                      <a:ext uri="{FF2B5EF4-FFF2-40B4-BE49-F238E27FC236}">
                        <a16:creationId xmlns:a16="http://schemas.microsoft.com/office/drawing/2014/main" id="{4DB62CD7-F34D-A396-A6CB-ABACE1EB25FA}"/>
                      </a:ext>
                    </a:extLst>
                  </p:cNvPr>
                  <p:cNvSpPr/>
                  <p:nvPr/>
                </p:nvSpPr>
                <p:spPr>
                  <a:xfrm>
                    <a:off x="6879525" y="4041839"/>
                    <a:ext cx="1404" cy="845"/>
                  </a:xfrm>
                  <a:custGeom>
                    <a:avLst/>
                    <a:gdLst>
                      <a:gd name="connsiteX0" fmla="*/ 0 w 1404"/>
                      <a:gd name="connsiteY0" fmla="*/ 845 h 845"/>
                      <a:gd name="connsiteX1" fmla="*/ 1363 w 1404"/>
                      <a:gd name="connsiteY1" fmla="*/ 300 h 845"/>
                      <a:gd name="connsiteX2" fmla="*/ 0 w 1404"/>
                      <a:gd name="connsiteY2" fmla="*/ 845 h 845"/>
                    </a:gdLst>
                    <a:ahLst/>
                    <a:cxnLst>
                      <a:cxn ang="0">
                        <a:pos x="connsiteX0" y="connsiteY0"/>
                      </a:cxn>
                      <a:cxn ang="0">
                        <a:pos x="connsiteX1" y="connsiteY1"/>
                      </a:cxn>
                      <a:cxn ang="0">
                        <a:pos x="connsiteX2" y="connsiteY2"/>
                      </a:cxn>
                    </a:cxnLst>
                    <a:rect l="l" t="t" r="r" b="b"/>
                    <a:pathLst>
                      <a:path w="1404" h="845">
                        <a:moveTo>
                          <a:pt x="0" y="845"/>
                        </a:moveTo>
                        <a:cubicBezTo>
                          <a:pt x="0" y="845"/>
                          <a:pt x="817" y="573"/>
                          <a:pt x="1363" y="300"/>
                        </a:cubicBezTo>
                        <a:cubicBezTo>
                          <a:pt x="1499" y="-109"/>
                          <a:pt x="1363" y="-244"/>
                          <a:pt x="0" y="845"/>
                        </a:cubicBezTo>
                        <a:close/>
                      </a:path>
                    </a:pathLst>
                  </a:custGeom>
                  <a:solidFill>
                    <a:srgbClr val="1DADEB"/>
                  </a:solidFill>
                  <a:ln w="0" cap="flat">
                    <a:noFill/>
                    <a:prstDash val="solid"/>
                    <a:miter/>
                  </a:ln>
                </p:spPr>
                <p:txBody>
                  <a:bodyPr rtlCol="0" anchor="ctr"/>
                  <a:lstStyle/>
                  <a:p>
                    <a:endParaRPr lang="en-US"/>
                  </a:p>
                </p:txBody>
              </p:sp>
              <p:sp>
                <p:nvSpPr>
                  <p:cNvPr id="1349" name="Freeform: Shape 990">
                    <a:extLst>
                      <a:ext uri="{FF2B5EF4-FFF2-40B4-BE49-F238E27FC236}">
                        <a16:creationId xmlns:a16="http://schemas.microsoft.com/office/drawing/2014/main" id="{54094689-3E36-6897-DB62-DF7198ACB44C}"/>
                      </a:ext>
                    </a:extLst>
                  </p:cNvPr>
                  <p:cNvSpPr/>
                  <p:nvPr/>
                </p:nvSpPr>
                <p:spPr>
                  <a:xfrm>
                    <a:off x="6512070" y="4226704"/>
                    <a:ext cx="15804" cy="7678"/>
                  </a:xfrm>
                  <a:custGeom>
                    <a:avLst/>
                    <a:gdLst>
                      <a:gd name="connsiteX0" fmla="*/ 15805 w 15804"/>
                      <a:gd name="connsiteY0" fmla="*/ 321 h 7678"/>
                      <a:gd name="connsiteX1" fmla="*/ 0 w 15804"/>
                      <a:gd name="connsiteY1" fmla="*/ 7678 h 7678"/>
                      <a:gd name="connsiteX2" fmla="*/ 15805 w 15804"/>
                      <a:gd name="connsiteY2" fmla="*/ 321 h 7678"/>
                    </a:gdLst>
                    <a:ahLst/>
                    <a:cxnLst>
                      <a:cxn ang="0">
                        <a:pos x="connsiteX0" y="connsiteY0"/>
                      </a:cxn>
                      <a:cxn ang="0">
                        <a:pos x="connsiteX1" y="connsiteY1"/>
                      </a:cxn>
                      <a:cxn ang="0">
                        <a:pos x="connsiteX2" y="connsiteY2"/>
                      </a:cxn>
                    </a:cxnLst>
                    <a:rect l="l" t="t" r="r" b="b"/>
                    <a:pathLst>
                      <a:path w="15804" h="7678">
                        <a:moveTo>
                          <a:pt x="15805" y="321"/>
                        </a:moveTo>
                        <a:cubicBezTo>
                          <a:pt x="15396" y="-1450"/>
                          <a:pt x="5177" y="4545"/>
                          <a:pt x="0" y="7678"/>
                        </a:cubicBezTo>
                        <a:cubicBezTo>
                          <a:pt x="4360" y="5771"/>
                          <a:pt x="10764" y="3318"/>
                          <a:pt x="15805" y="321"/>
                        </a:cubicBezTo>
                        <a:close/>
                      </a:path>
                    </a:pathLst>
                  </a:custGeom>
                  <a:solidFill>
                    <a:srgbClr val="1DADEB"/>
                  </a:solidFill>
                  <a:ln w="0" cap="flat">
                    <a:noFill/>
                    <a:prstDash val="solid"/>
                    <a:miter/>
                  </a:ln>
                </p:spPr>
                <p:txBody>
                  <a:bodyPr rtlCol="0" anchor="ctr"/>
                  <a:lstStyle/>
                  <a:p>
                    <a:endParaRPr lang="en-US"/>
                  </a:p>
                </p:txBody>
              </p:sp>
              <p:sp>
                <p:nvSpPr>
                  <p:cNvPr id="1350" name="Freeform: Shape 991">
                    <a:extLst>
                      <a:ext uri="{FF2B5EF4-FFF2-40B4-BE49-F238E27FC236}">
                        <a16:creationId xmlns:a16="http://schemas.microsoft.com/office/drawing/2014/main" id="{AC005940-8905-B297-9FEE-54C7F59508E1}"/>
                      </a:ext>
                    </a:extLst>
                  </p:cNvPr>
                  <p:cNvSpPr/>
                  <p:nvPr/>
                </p:nvSpPr>
                <p:spPr>
                  <a:xfrm>
                    <a:off x="6098019" y="4383435"/>
                    <a:ext cx="10627" cy="1226"/>
                  </a:xfrm>
                  <a:custGeom>
                    <a:avLst/>
                    <a:gdLst>
                      <a:gd name="connsiteX0" fmla="*/ 10627 w 10627"/>
                      <a:gd name="connsiteY0" fmla="*/ 0 h 1226"/>
                      <a:gd name="connsiteX1" fmla="*/ 0 w 10627"/>
                      <a:gd name="connsiteY1" fmla="*/ 1226 h 1226"/>
                      <a:gd name="connsiteX2" fmla="*/ 10627 w 10627"/>
                      <a:gd name="connsiteY2" fmla="*/ 0 h 1226"/>
                    </a:gdLst>
                    <a:ahLst/>
                    <a:cxnLst>
                      <a:cxn ang="0">
                        <a:pos x="connsiteX0" y="connsiteY0"/>
                      </a:cxn>
                      <a:cxn ang="0">
                        <a:pos x="connsiteX1" y="connsiteY1"/>
                      </a:cxn>
                      <a:cxn ang="0">
                        <a:pos x="connsiteX2" y="connsiteY2"/>
                      </a:cxn>
                    </a:cxnLst>
                    <a:rect l="l" t="t" r="r" b="b"/>
                    <a:pathLst>
                      <a:path w="10627" h="1226">
                        <a:moveTo>
                          <a:pt x="10627" y="0"/>
                        </a:moveTo>
                        <a:lnTo>
                          <a:pt x="0" y="1226"/>
                        </a:lnTo>
                        <a:cubicBezTo>
                          <a:pt x="3815" y="1226"/>
                          <a:pt x="5722" y="1090"/>
                          <a:pt x="10627" y="0"/>
                        </a:cubicBezTo>
                        <a:close/>
                      </a:path>
                    </a:pathLst>
                  </a:custGeom>
                  <a:solidFill>
                    <a:srgbClr val="1DADEB"/>
                  </a:solidFill>
                  <a:ln w="0" cap="flat">
                    <a:noFill/>
                    <a:prstDash val="solid"/>
                    <a:miter/>
                  </a:ln>
                </p:spPr>
                <p:txBody>
                  <a:bodyPr rtlCol="0" anchor="ctr"/>
                  <a:lstStyle/>
                  <a:p>
                    <a:endParaRPr lang="en-US"/>
                  </a:p>
                </p:txBody>
              </p:sp>
              <p:sp>
                <p:nvSpPr>
                  <p:cNvPr id="1351" name="Freeform: Shape 992">
                    <a:extLst>
                      <a:ext uri="{FF2B5EF4-FFF2-40B4-BE49-F238E27FC236}">
                        <a16:creationId xmlns:a16="http://schemas.microsoft.com/office/drawing/2014/main" id="{53B688E7-2328-BDA7-70B2-6A6E3E397364}"/>
                      </a:ext>
                    </a:extLst>
                  </p:cNvPr>
                  <p:cNvSpPr/>
                  <p:nvPr/>
                </p:nvSpPr>
                <p:spPr>
                  <a:xfrm>
                    <a:off x="5956732" y="4466681"/>
                    <a:ext cx="1907" cy="1362"/>
                  </a:xfrm>
                  <a:custGeom>
                    <a:avLst/>
                    <a:gdLst>
                      <a:gd name="connsiteX0" fmla="*/ 1907 w 1907"/>
                      <a:gd name="connsiteY0" fmla="*/ 0 h 1362"/>
                      <a:gd name="connsiteX1" fmla="*/ 0 w 1907"/>
                      <a:gd name="connsiteY1" fmla="*/ 1363 h 1362"/>
                      <a:gd name="connsiteX2" fmla="*/ 1907 w 1907"/>
                      <a:gd name="connsiteY2" fmla="*/ 0 h 1362"/>
                    </a:gdLst>
                    <a:ahLst/>
                    <a:cxnLst>
                      <a:cxn ang="0">
                        <a:pos x="connsiteX0" y="connsiteY0"/>
                      </a:cxn>
                      <a:cxn ang="0">
                        <a:pos x="connsiteX1" y="connsiteY1"/>
                      </a:cxn>
                      <a:cxn ang="0">
                        <a:pos x="connsiteX2" y="connsiteY2"/>
                      </a:cxn>
                    </a:cxnLst>
                    <a:rect l="l" t="t" r="r" b="b"/>
                    <a:pathLst>
                      <a:path w="1907" h="1362">
                        <a:moveTo>
                          <a:pt x="1907" y="0"/>
                        </a:moveTo>
                        <a:cubicBezTo>
                          <a:pt x="1907" y="0"/>
                          <a:pt x="954" y="817"/>
                          <a:pt x="0" y="1363"/>
                        </a:cubicBezTo>
                        <a:cubicBezTo>
                          <a:pt x="954" y="954"/>
                          <a:pt x="1635" y="545"/>
                          <a:pt x="1907" y="0"/>
                        </a:cubicBezTo>
                        <a:close/>
                      </a:path>
                    </a:pathLst>
                  </a:custGeom>
                  <a:solidFill>
                    <a:srgbClr val="1DADEB"/>
                  </a:solidFill>
                  <a:ln w="0" cap="flat">
                    <a:noFill/>
                    <a:prstDash val="solid"/>
                    <a:miter/>
                  </a:ln>
                </p:spPr>
                <p:txBody>
                  <a:bodyPr rtlCol="0" anchor="ctr"/>
                  <a:lstStyle/>
                  <a:p>
                    <a:endParaRPr lang="en-US"/>
                  </a:p>
                </p:txBody>
              </p:sp>
              <p:sp>
                <p:nvSpPr>
                  <p:cNvPr id="1352" name="Freeform: Shape 993">
                    <a:extLst>
                      <a:ext uri="{FF2B5EF4-FFF2-40B4-BE49-F238E27FC236}">
                        <a16:creationId xmlns:a16="http://schemas.microsoft.com/office/drawing/2014/main" id="{F6F9A170-8929-4F4B-7A32-4C2891195522}"/>
                      </a:ext>
                    </a:extLst>
                  </p:cNvPr>
                  <p:cNvSpPr/>
                  <p:nvPr/>
                </p:nvSpPr>
                <p:spPr>
                  <a:xfrm>
                    <a:off x="5905776" y="4468044"/>
                    <a:ext cx="50955" cy="11989"/>
                  </a:xfrm>
                  <a:custGeom>
                    <a:avLst/>
                    <a:gdLst>
                      <a:gd name="connsiteX0" fmla="*/ 50956 w 50955"/>
                      <a:gd name="connsiteY0" fmla="*/ 0 h 11989"/>
                      <a:gd name="connsiteX1" fmla="*/ 13761 w 50955"/>
                      <a:gd name="connsiteY1" fmla="*/ 8584 h 11989"/>
                      <a:gd name="connsiteX2" fmla="*/ 14715 w 50955"/>
                      <a:gd name="connsiteY2" fmla="*/ 7766 h 11989"/>
                      <a:gd name="connsiteX3" fmla="*/ 0 w 50955"/>
                      <a:gd name="connsiteY3" fmla="*/ 11990 h 11989"/>
                      <a:gd name="connsiteX4" fmla="*/ 50956 w 50955"/>
                      <a:gd name="connsiteY4" fmla="*/ 136 h 11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955" h="11989">
                        <a:moveTo>
                          <a:pt x="50956" y="0"/>
                        </a:moveTo>
                        <a:cubicBezTo>
                          <a:pt x="44007" y="2861"/>
                          <a:pt x="21254" y="4905"/>
                          <a:pt x="13761" y="8584"/>
                        </a:cubicBezTo>
                        <a:lnTo>
                          <a:pt x="14715" y="7766"/>
                        </a:lnTo>
                        <a:lnTo>
                          <a:pt x="0" y="11990"/>
                        </a:lnTo>
                        <a:cubicBezTo>
                          <a:pt x="13897" y="9128"/>
                          <a:pt x="43326" y="3815"/>
                          <a:pt x="50956" y="136"/>
                        </a:cubicBezTo>
                        <a:close/>
                      </a:path>
                    </a:pathLst>
                  </a:custGeom>
                  <a:solidFill>
                    <a:srgbClr val="1DADEB"/>
                  </a:solidFill>
                  <a:ln w="0" cap="flat">
                    <a:noFill/>
                    <a:prstDash val="solid"/>
                    <a:miter/>
                  </a:ln>
                </p:spPr>
                <p:txBody>
                  <a:bodyPr rtlCol="0" anchor="ctr"/>
                  <a:lstStyle/>
                  <a:p>
                    <a:endParaRPr lang="en-US"/>
                  </a:p>
                </p:txBody>
              </p:sp>
            </p:grpSp>
          </p:grpSp>
          <p:grpSp>
            <p:nvGrpSpPr>
              <p:cNvPr id="976" name="Graphic 355">
                <a:extLst>
                  <a:ext uri="{FF2B5EF4-FFF2-40B4-BE49-F238E27FC236}">
                    <a16:creationId xmlns:a16="http://schemas.microsoft.com/office/drawing/2014/main" id="{1ACDE765-209D-7BC5-A838-901A663DF86E}"/>
                  </a:ext>
                </a:extLst>
              </p:cNvPr>
              <p:cNvGrpSpPr/>
              <p:nvPr/>
            </p:nvGrpSpPr>
            <p:grpSpPr>
              <a:xfrm>
                <a:off x="6216144" y="4438478"/>
                <a:ext cx="1299784" cy="2145735"/>
                <a:chOff x="6216144" y="4438478"/>
                <a:chExt cx="1299784" cy="2145735"/>
              </a:xfrm>
            </p:grpSpPr>
            <p:sp>
              <p:nvSpPr>
                <p:cNvPr id="977" name="Freeform: Shape 995">
                  <a:extLst>
                    <a:ext uri="{FF2B5EF4-FFF2-40B4-BE49-F238E27FC236}">
                      <a16:creationId xmlns:a16="http://schemas.microsoft.com/office/drawing/2014/main" id="{CCA30797-E879-5854-C097-F30BD8223E7E}"/>
                    </a:ext>
                  </a:extLst>
                </p:cNvPr>
                <p:cNvSpPr/>
                <p:nvPr/>
              </p:nvSpPr>
              <p:spPr>
                <a:xfrm>
                  <a:off x="6250868" y="4489963"/>
                  <a:ext cx="1255387" cy="2049288"/>
                </a:xfrm>
                <a:custGeom>
                  <a:avLst/>
                  <a:gdLst>
                    <a:gd name="connsiteX0" fmla="*/ 1209200 w 1255387"/>
                    <a:gd name="connsiteY0" fmla="*/ 1740964 h 2049288"/>
                    <a:gd name="connsiteX1" fmla="*/ 743512 w 1255387"/>
                    <a:gd name="connsiteY1" fmla="*/ 1142982 h 2049288"/>
                    <a:gd name="connsiteX2" fmla="*/ 551814 w 1255387"/>
                    <a:gd name="connsiteY2" fmla="*/ 799642 h 2049288"/>
                    <a:gd name="connsiteX3" fmla="*/ 626341 w 1255387"/>
                    <a:gd name="connsiteY3" fmla="*/ 757406 h 2049288"/>
                    <a:gd name="connsiteX4" fmla="*/ 943521 w 1255387"/>
                    <a:gd name="connsiteY4" fmla="*/ 324962 h 2049288"/>
                    <a:gd name="connsiteX5" fmla="*/ 829211 w 1255387"/>
                    <a:gd name="connsiteY5" fmla="*/ 89529 h 2049288"/>
                    <a:gd name="connsiteX6" fmla="*/ 617485 w 1255387"/>
                    <a:gd name="connsiteY6" fmla="*/ 561 h 2049288"/>
                    <a:gd name="connsiteX7" fmla="*/ 333140 w 1255387"/>
                    <a:gd name="connsiteY7" fmla="*/ 143074 h 2049288"/>
                    <a:gd name="connsiteX8" fmla="*/ 280141 w 1255387"/>
                    <a:gd name="connsiteY8" fmla="*/ 428236 h 2049288"/>
                    <a:gd name="connsiteX9" fmla="*/ 303575 w 1255387"/>
                    <a:gd name="connsiteY9" fmla="*/ 568978 h 2049288"/>
                    <a:gd name="connsiteX10" fmla="*/ 156838 w 1255387"/>
                    <a:gd name="connsiteY10" fmla="*/ 676067 h 2049288"/>
                    <a:gd name="connsiteX11" fmla="*/ 18412 w 1255387"/>
                    <a:gd name="connsiteY11" fmla="*/ 1329638 h 2049288"/>
                    <a:gd name="connsiteX12" fmla="*/ 262292 w 1255387"/>
                    <a:gd name="connsiteY12" fmla="*/ 2049288 h 2049288"/>
                    <a:gd name="connsiteX13" fmla="*/ 709178 w 1255387"/>
                    <a:gd name="connsiteY13" fmla="*/ 1808406 h 2049288"/>
                    <a:gd name="connsiteX14" fmla="*/ 465434 w 1255387"/>
                    <a:gd name="connsiteY14" fmla="*/ 1351165 h 2049288"/>
                    <a:gd name="connsiteX15" fmla="*/ 395813 w 1255387"/>
                    <a:gd name="connsiteY15" fmla="*/ 1126768 h 2049288"/>
                    <a:gd name="connsiteX16" fmla="*/ 410527 w 1255387"/>
                    <a:gd name="connsiteY16" fmla="*/ 913952 h 2049288"/>
                    <a:gd name="connsiteX17" fmla="*/ 419384 w 1255387"/>
                    <a:gd name="connsiteY17" fmla="*/ 899783 h 2049288"/>
                    <a:gd name="connsiteX18" fmla="*/ 662446 w 1255387"/>
                    <a:gd name="connsiteY18" fmla="*/ 1286721 h 2049288"/>
                    <a:gd name="connsiteX19" fmla="*/ 1253344 w 1255387"/>
                    <a:gd name="connsiteY19" fmla="*/ 1796961 h 2049288"/>
                    <a:gd name="connsiteX20" fmla="*/ 1255388 w 1255387"/>
                    <a:gd name="connsiteY20" fmla="*/ 1794509 h 2049288"/>
                    <a:gd name="connsiteX21" fmla="*/ 1208928 w 1255387"/>
                    <a:gd name="connsiteY21" fmla="*/ 1741100 h 2049288"/>
                    <a:gd name="connsiteX22" fmla="*/ 432736 w 1255387"/>
                    <a:gd name="connsiteY22" fmla="*/ 413386 h 2049288"/>
                    <a:gd name="connsiteX23" fmla="*/ 457124 w 1255387"/>
                    <a:gd name="connsiteY23" fmla="*/ 233405 h 2049288"/>
                    <a:gd name="connsiteX24" fmla="*/ 598138 w 1255387"/>
                    <a:gd name="connsiteY24" fmla="*/ 164328 h 2049288"/>
                    <a:gd name="connsiteX25" fmla="*/ 687651 w 1255387"/>
                    <a:gd name="connsiteY25" fmla="*/ 256430 h 2049288"/>
                    <a:gd name="connsiteX26" fmla="*/ 697734 w 1255387"/>
                    <a:gd name="connsiteY26" fmla="*/ 324553 h 2049288"/>
                    <a:gd name="connsiteX27" fmla="*/ 680703 w 1255387"/>
                    <a:gd name="connsiteY27" fmla="*/ 373057 h 2049288"/>
                    <a:gd name="connsiteX28" fmla="*/ 603316 w 1255387"/>
                    <a:gd name="connsiteY28" fmla="*/ 436411 h 2049288"/>
                    <a:gd name="connsiteX29" fmla="*/ 448268 w 1255387"/>
                    <a:gd name="connsiteY29" fmla="*/ 504261 h 2049288"/>
                    <a:gd name="connsiteX30" fmla="*/ 432736 w 1255387"/>
                    <a:gd name="connsiteY30" fmla="*/ 413386 h 2049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55387" h="2049288">
                      <a:moveTo>
                        <a:pt x="1209200" y="1740964"/>
                      </a:moveTo>
                      <a:cubicBezTo>
                        <a:pt x="1041890" y="1551447"/>
                        <a:pt x="880712" y="1354708"/>
                        <a:pt x="743512" y="1142982"/>
                      </a:cubicBezTo>
                      <a:cubicBezTo>
                        <a:pt x="677161" y="1039026"/>
                        <a:pt x="608357" y="921719"/>
                        <a:pt x="551814" y="799642"/>
                      </a:cubicBezTo>
                      <a:cubicBezTo>
                        <a:pt x="578791" y="784246"/>
                        <a:pt x="605086" y="770077"/>
                        <a:pt x="626341" y="757406"/>
                      </a:cubicBezTo>
                      <a:cubicBezTo>
                        <a:pt x="796239" y="663260"/>
                        <a:pt x="950878" y="542955"/>
                        <a:pt x="943521" y="324962"/>
                      </a:cubicBezTo>
                      <a:cubicBezTo>
                        <a:pt x="940933" y="233950"/>
                        <a:pt x="895290" y="150159"/>
                        <a:pt x="829211" y="89529"/>
                      </a:cubicBezTo>
                      <a:cubicBezTo>
                        <a:pt x="773078" y="34077"/>
                        <a:pt x="695554" y="3830"/>
                        <a:pt x="617485" y="561"/>
                      </a:cubicBezTo>
                      <a:cubicBezTo>
                        <a:pt x="499360" y="-6252"/>
                        <a:pt x="401126" y="49473"/>
                        <a:pt x="333140" y="143074"/>
                      </a:cubicBezTo>
                      <a:cubicBezTo>
                        <a:pt x="275099" y="225638"/>
                        <a:pt x="272783" y="335317"/>
                        <a:pt x="280141" y="428236"/>
                      </a:cubicBezTo>
                      <a:cubicBezTo>
                        <a:pt x="285318" y="475786"/>
                        <a:pt x="293356" y="522655"/>
                        <a:pt x="303575" y="568978"/>
                      </a:cubicBezTo>
                      <a:cubicBezTo>
                        <a:pt x="250575" y="597181"/>
                        <a:pt x="199211" y="631924"/>
                        <a:pt x="156838" y="676067"/>
                      </a:cubicBezTo>
                      <a:cubicBezTo>
                        <a:pt x="-9109" y="848282"/>
                        <a:pt x="-20009" y="1108784"/>
                        <a:pt x="18412" y="1329638"/>
                      </a:cubicBezTo>
                      <a:cubicBezTo>
                        <a:pt x="62283" y="1582102"/>
                        <a:pt x="157111" y="1819851"/>
                        <a:pt x="262292" y="2049288"/>
                      </a:cubicBezTo>
                      <a:lnTo>
                        <a:pt x="709178" y="1808406"/>
                      </a:lnTo>
                      <a:cubicBezTo>
                        <a:pt x="617485" y="1661942"/>
                        <a:pt x="530288" y="1508529"/>
                        <a:pt x="465434" y="1351165"/>
                      </a:cubicBezTo>
                      <a:cubicBezTo>
                        <a:pt x="435597" y="1278410"/>
                        <a:pt x="409710" y="1201840"/>
                        <a:pt x="395813" y="1126768"/>
                      </a:cubicBezTo>
                      <a:cubicBezTo>
                        <a:pt x="383142" y="1052787"/>
                        <a:pt x="377965" y="978124"/>
                        <a:pt x="410527" y="913952"/>
                      </a:cubicBezTo>
                      <a:cubicBezTo>
                        <a:pt x="412980" y="909184"/>
                        <a:pt x="415978" y="904415"/>
                        <a:pt x="419384" y="899783"/>
                      </a:cubicBezTo>
                      <a:cubicBezTo>
                        <a:pt x="485327" y="1037527"/>
                        <a:pt x="569118" y="1167370"/>
                        <a:pt x="662446" y="1286721"/>
                      </a:cubicBezTo>
                      <a:cubicBezTo>
                        <a:pt x="825668" y="1491226"/>
                        <a:pt x="1024451" y="1669708"/>
                        <a:pt x="1253344" y="1796961"/>
                      </a:cubicBezTo>
                      <a:lnTo>
                        <a:pt x="1255388" y="1794509"/>
                      </a:lnTo>
                      <a:cubicBezTo>
                        <a:pt x="1239992" y="1776524"/>
                        <a:pt x="1224460" y="1758813"/>
                        <a:pt x="1208928" y="1741100"/>
                      </a:cubicBezTo>
                      <a:close/>
                      <a:moveTo>
                        <a:pt x="432736" y="413386"/>
                      </a:moveTo>
                      <a:cubicBezTo>
                        <a:pt x="427286" y="357797"/>
                        <a:pt x="425106" y="279183"/>
                        <a:pt x="457124" y="233405"/>
                      </a:cubicBezTo>
                      <a:cubicBezTo>
                        <a:pt x="489959" y="190760"/>
                        <a:pt x="542414" y="149614"/>
                        <a:pt x="598138" y="164328"/>
                      </a:cubicBezTo>
                      <a:cubicBezTo>
                        <a:pt x="640783" y="177408"/>
                        <a:pt x="668305" y="218963"/>
                        <a:pt x="687651" y="256430"/>
                      </a:cubicBezTo>
                      <a:cubicBezTo>
                        <a:pt x="698278" y="278502"/>
                        <a:pt x="701412" y="300846"/>
                        <a:pt x="697734" y="324553"/>
                      </a:cubicBezTo>
                      <a:cubicBezTo>
                        <a:pt x="695554" y="341039"/>
                        <a:pt x="689968" y="359160"/>
                        <a:pt x="680703" y="373057"/>
                      </a:cubicBezTo>
                      <a:cubicBezTo>
                        <a:pt x="661901" y="400851"/>
                        <a:pt x="634516" y="418835"/>
                        <a:pt x="603316" y="436411"/>
                      </a:cubicBezTo>
                      <a:cubicBezTo>
                        <a:pt x="555493" y="462298"/>
                        <a:pt x="502493" y="482598"/>
                        <a:pt x="448268" y="504261"/>
                      </a:cubicBezTo>
                      <a:cubicBezTo>
                        <a:pt x="441591" y="473878"/>
                        <a:pt x="436278" y="443496"/>
                        <a:pt x="432736" y="413386"/>
                      </a:cubicBezTo>
                      <a:close/>
                    </a:path>
                  </a:pathLst>
                </a:custGeom>
                <a:solidFill>
                  <a:srgbClr val="00A3E9"/>
                </a:solidFill>
                <a:ln w="0" cap="flat">
                  <a:noFill/>
                  <a:prstDash val="solid"/>
                  <a:miter/>
                </a:ln>
              </p:spPr>
              <p:txBody>
                <a:bodyPr rtlCol="0" anchor="ctr"/>
                <a:lstStyle/>
                <a:p>
                  <a:endParaRPr lang="en-US"/>
                </a:p>
              </p:txBody>
            </p:sp>
            <p:grpSp>
              <p:nvGrpSpPr>
                <p:cNvPr id="978" name="Graphic 355">
                  <a:extLst>
                    <a:ext uri="{FF2B5EF4-FFF2-40B4-BE49-F238E27FC236}">
                      <a16:creationId xmlns:a16="http://schemas.microsoft.com/office/drawing/2014/main" id="{4BC27300-F104-395B-9B20-7A0A459E3550}"/>
                    </a:ext>
                  </a:extLst>
                </p:cNvPr>
                <p:cNvGrpSpPr/>
                <p:nvPr/>
              </p:nvGrpSpPr>
              <p:grpSpPr>
                <a:xfrm>
                  <a:off x="6216144" y="4438478"/>
                  <a:ext cx="1299784" cy="2145735"/>
                  <a:chOff x="6216144" y="4438478"/>
                  <a:chExt cx="1299784" cy="2145735"/>
                </a:xfrm>
              </p:grpSpPr>
              <p:sp>
                <p:nvSpPr>
                  <p:cNvPr id="979" name="Freeform: Shape 997">
                    <a:extLst>
                      <a:ext uri="{FF2B5EF4-FFF2-40B4-BE49-F238E27FC236}">
                        <a16:creationId xmlns:a16="http://schemas.microsoft.com/office/drawing/2014/main" id="{932D6AD0-F1CC-895F-444D-886E535E442E}"/>
                      </a:ext>
                    </a:extLst>
                  </p:cNvPr>
                  <p:cNvSpPr/>
                  <p:nvPr/>
                </p:nvSpPr>
                <p:spPr>
                  <a:xfrm>
                    <a:off x="6250868" y="4489963"/>
                    <a:ext cx="1255387" cy="2049288"/>
                  </a:xfrm>
                  <a:custGeom>
                    <a:avLst/>
                    <a:gdLst>
                      <a:gd name="connsiteX0" fmla="*/ 1209200 w 1255387"/>
                      <a:gd name="connsiteY0" fmla="*/ 1740964 h 2049288"/>
                      <a:gd name="connsiteX1" fmla="*/ 743512 w 1255387"/>
                      <a:gd name="connsiteY1" fmla="*/ 1142982 h 2049288"/>
                      <a:gd name="connsiteX2" fmla="*/ 551814 w 1255387"/>
                      <a:gd name="connsiteY2" fmla="*/ 799642 h 2049288"/>
                      <a:gd name="connsiteX3" fmla="*/ 626341 w 1255387"/>
                      <a:gd name="connsiteY3" fmla="*/ 757406 h 2049288"/>
                      <a:gd name="connsiteX4" fmla="*/ 943521 w 1255387"/>
                      <a:gd name="connsiteY4" fmla="*/ 324962 h 2049288"/>
                      <a:gd name="connsiteX5" fmla="*/ 829211 w 1255387"/>
                      <a:gd name="connsiteY5" fmla="*/ 89529 h 2049288"/>
                      <a:gd name="connsiteX6" fmla="*/ 617485 w 1255387"/>
                      <a:gd name="connsiteY6" fmla="*/ 561 h 2049288"/>
                      <a:gd name="connsiteX7" fmla="*/ 333140 w 1255387"/>
                      <a:gd name="connsiteY7" fmla="*/ 143074 h 2049288"/>
                      <a:gd name="connsiteX8" fmla="*/ 280141 w 1255387"/>
                      <a:gd name="connsiteY8" fmla="*/ 428236 h 2049288"/>
                      <a:gd name="connsiteX9" fmla="*/ 303575 w 1255387"/>
                      <a:gd name="connsiteY9" fmla="*/ 568978 h 2049288"/>
                      <a:gd name="connsiteX10" fmla="*/ 156838 w 1255387"/>
                      <a:gd name="connsiteY10" fmla="*/ 676067 h 2049288"/>
                      <a:gd name="connsiteX11" fmla="*/ 18412 w 1255387"/>
                      <a:gd name="connsiteY11" fmla="*/ 1329638 h 2049288"/>
                      <a:gd name="connsiteX12" fmla="*/ 262292 w 1255387"/>
                      <a:gd name="connsiteY12" fmla="*/ 2049288 h 2049288"/>
                      <a:gd name="connsiteX13" fmla="*/ 709178 w 1255387"/>
                      <a:gd name="connsiteY13" fmla="*/ 1808406 h 2049288"/>
                      <a:gd name="connsiteX14" fmla="*/ 465434 w 1255387"/>
                      <a:gd name="connsiteY14" fmla="*/ 1351165 h 2049288"/>
                      <a:gd name="connsiteX15" fmla="*/ 395813 w 1255387"/>
                      <a:gd name="connsiteY15" fmla="*/ 1126768 h 2049288"/>
                      <a:gd name="connsiteX16" fmla="*/ 410527 w 1255387"/>
                      <a:gd name="connsiteY16" fmla="*/ 913952 h 2049288"/>
                      <a:gd name="connsiteX17" fmla="*/ 419384 w 1255387"/>
                      <a:gd name="connsiteY17" fmla="*/ 899783 h 2049288"/>
                      <a:gd name="connsiteX18" fmla="*/ 662446 w 1255387"/>
                      <a:gd name="connsiteY18" fmla="*/ 1286721 h 2049288"/>
                      <a:gd name="connsiteX19" fmla="*/ 1253344 w 1255387"/>
                      <a:gd name="connsiteY19" fmla="*/ 1796961 h 2049288"/>
                      <a:gd name="connsiteX20" fmla="*/ 1255388 w 1255387"/>
                      <a:gd name="connsiteY20" fmla="*/ 1794509 h 2049288"/>
                      <a:gd name="connsiteX21" fmla="*/ 1208928 w 1255387"/>
                      <a:gd name="connsiteY21" fmla="*/ 1741100 h 2049288"/>
                      <a:gd name="connsiteX22" fmla="*/ 432736 w 1255387"/>
                      <a:gd name="connsiteY22" fmla="*/ 413386 h 2049288"/>
                      <a:gd name="connsiteX23" fmla="*/ 457124 w 1255387"/>
                      <a:gd name="connsiteY23" fmla="*/ 233405 h 2049288"/>
                      <a:gd name="connsiteX24" fmla="*/ 598138 w 1255387"/>
                      <a:gd name="connsiteY24" fmla="*/ 164328 h 2049288"/>
                      <a:gd name="connsiteX25" fmla="*/ 687651 w 1255387"/>
                      <a:gd name="connsiteY25" fmla="*/ 256430 h 2049288"/>
                      <a:gd name="connsiteX26" fmla="*/ 697734 w 1255387"/>
                      <a:gd name="connsiteY26" fmla="*/ 324553 h 2049288"/>
                      <a:gd name="connsiteX27" fmla="*/ 680703 w 1255387"/>
                      <a:gd name="connsiteY27" fmla="*/ 373057 h 2049288"/>
                      <a:gd name="connsiteX28" fmla="*/ 603316 w 1255387"/>
                      <a:gd name="connsiteY28" fmla="*/ 436411 h 2049288"/>
                      <a:gd name="connsiteX29" fmla="*/ 448268 w 1255387"/>
                      <a:gd name="connsiteY29" fmla="*/ 504261 h 2049288"/>
                      <a:gd name="connsiteX30" fmla="*/ 432736 w 1255387"/>
                      <a:gd name="connsiteY30" fmla="*/ 413386 h 2049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55387" h="2049288">
                        <a:moveTo>
                          <a:pt x="1209200" y="1740964"/>
                        </a:moveTo>
                        <a:cubicBezTo>
                          <a:pt x="1041890" y="1551447"/>
                          <a:pt x="880712" y="1354708"/>
                          <a:pt x="743512" y="1142982"/>
                        </a:cubicBezTo>
                        <a:cubicBezTo>
                          <a:pt x="677161" y="1039026"/>
                          <a:pt x="608357" y="921719"/>
                          <a:pt x="551814" y="799642"/>
                        </a:cubicBezTo>
                        <a:cubicBezTo>
                          <a:pt x="578791" y="784246"/>
                          <a:pt x="605086" y="770077"/>
                          <a:pt x="626341" y="757406"/>
                        </a:cubicBezTo>
                        <a:cubicBezTo>
                          <a:pt x="796239" y="663260"/>
                          <a:pt x="950878" y="542955"/>
                          <a:pt x="943521" y="324962"/>
                        </a:cubicBezTo>
                        <a:cubicBezTo>
                          <a:pt x="940933" y="233950"/>
                          <a:pt x="895290" y="150159"/>
                          <a:pt x="829211" y="89529"/>
                        </a:cubicBezTo>
                        <a:cubicBezTo>
                          <a:pt x="773078" y="34077"/>
                          <a:pt x="695554" y="3830"/>
                          <a:pt x="617485" y="561"/>
                        </a:cubicBezTo>
                        <a:cubicBezTo>
                          <a:pt x="499360" y="-6252"/>
                          <a:pt x="401126" y="49473"/>
                          <a:pt x="333140" y="143074"/>
                        </a:cubicBezTo>
                        <a:cubicBezTo>
                          <a:pt x="275099" y="225638"/>
                          <a:pt x="272783" y="335317"/>
                          <a:pt x="280141" y="428236"/>
                        </a:cubicBezTo>
                        <a:cubicBezTo>
                          <a:pt x="285318" y="475786"/>
                          <a:pt x="293356" y="522655"/>
                          <a:pt x="303575" y="568978"/>
                        </a:cubicBezTo>
                        <a:cubicBezTo>
                          <a:pt x="250575" y="597181"/>
                          <a:pt x="199211" y="631924"/>
                          <a:pt x="156838" y="676067"/>
                        </a:cubicBezTo>
                        <a:cubicBezTo>
                          <a:pt x="-9109" y="848282"/>
                          <a:pt x="-20009" y="1108784"/>
                          <a:pt x="18412" y="1329638"/>
                        </a:cubicBezTo>
                        <a:cubicBezTo>
                          <a:pt x="62283" y="1582102"/>
                          <a:pt x="157111" y="1819851"/>
                          <a:pt x="262292" y="2049288"/>
                        </a:cubicBezTo>
                        <a:lnTo>
                          <a:pt x="709178" y="1808406"/>
                        </a:lnTo>
                        <a:cubicBezTo>
                          <a:pt x="617485" y="1661942"/>
                          <a:pt x="530288" y="1508529"/>
                          <a:pt x="465434" y="1351165"/>
                        </a:cubicBezTo>
                        <a:cubicBezTo>
                          <a:pt x="435597" y="1278410"/>
                          <a:pt x="409710" y="1201840"/>
                          <a:pt x="395813" y="1126768"/>
                        </a:cubicBezTo>
                        <a:cubicBezTo>
                          <a:pt x="383142" y="1052787"/>
                          <a:pt x="377965" y="978124"/>
                          <a:pt x="410527" y="913952"/>
                        </a:cubicBezTo>
                        <a:cubicBezTo>
                          <a:pt x="412980" y="909184"/>
                          <a:pt x="415978" y="904415"/>
                          <a:pt x="419384" y="899783"/>
                        </a:cubicBezTo>
                        <a:cubicBezTo>
                          <a:pt x="485327" y="1037527"/>
                          <a:pt x="569118" y="1167370"/>
                          <a:pt x="662446" y="1286721"/>
                        </a:cubicBezTo>
                        <a:cubicBezTo>
                          <a:pt x="825668" y="1491226"/>
                          <a:pt x="1024451" y="1669708"/>
                          <a:pt x="1253344" y="1796961"/>
                        </a:cubicBezTo>
                        <a:lnTo>
                          <a:pt x="1255388" y="1794509"/>
                        </a:lnTo>
                        <a:cubicBezTo>
                          <a:pt x="1239992" y="1776524"/>
                          <a:pt x="1224460" y="1758813"/>
                          <a:pt x="1208928" y="1741100"/>
                        </a:cubicBezTo>
                        <a:close/>
                        <a:moveTo>
                          <a:pt x="432736" y="413386"/>
                        </a:moveTo>
                        <a:cubicBezTo>
                          <a:pt x="427286" y="357797"/>
                          <a:pt x="425106" y="279183"/>
                          <a:pt x="457124" y="233405"/>
                        </a:cubicBezTo>
                        <a:cubicBezTo>
                          <a:pt x="489959" y="190760"/>
                          <a:pt x="542414" y="149614"/>
                          <a:pt x="598138" y="164328"/>
                        </a:cubicBezTo>
                        <a:cubicBezTo>
                          <a:pt x="640783" y="177408"/>
                          <a:pt x="668305" y="218963"/>
                          <a:pt x="687651" y="256430"/>
                        </a:cubicBezTo>
                        <a:cubicBezTo>
                          <a:pt x="698278" y="278502"/>
                          <a:pt x="701412" y="300846"/>
                          <a:pt x="697734" y="324553"/>
                        </a:cubicBezTo>
                        <a:cubicBezTo>
                          <a:pt x="695554" y="341039"/>
                          <a:pt x="689968" y="359160"/>
                          <a:pt x="680703" y="373057"/>
                        </a:cubicBezTo>
                        <a:cubicBezTo>
                          <a:pt x="661901" y="400851"/>
                          <a:pt x="634516" y="418835"/>
                          <a:pt x="603316" y="436411"/>
                        </a:cubicBezTo>
                        <a:cubicBezTo>
                          <a:pt x="555493" y="462298"/>
                          <a:pt x="502493" y="482598"/>
                          <a:pt x="448268" y="504261"/>
                        </a:cubicBezTo>
                        <a:cubicBezTo>
                          <a:pt x="441591" y="473878"/>
                          <a:pt x="436278" y="443496"/>
                          <a:pt x="432736" y="413386"/>
                        </a:cubicBezTo>
                        <a:close/>
                      </a:path>
                    </a:pathLst>
                  </a:custGeom>
                  <a:noFill/>
                  <a:ln w="0" cap="flat">
                    <a:noFill/>
                    <a:prstDash val="solid"/>
                    <a:miter/>
                  </a:ln>
                </p:spPr>
                <p:txBody>
                  <a:bodyPr rtlCol="0" anchor="ctr"/>
                  <a:lstStyle/>
                  <a:p>
                    <a:endParaRPr lang="en-US"/>
                  </a:p>
                </p:txBody>
              </p:sp>
              <p:grpSp>
                <p:nvGrpSpPr>
                  <p:cNvPr id="980" name="Graphic 355">
                    <a:extLst>
                      <a:ext uri="{FF2B5EF4-FFF2-40B4-BE49-F238E27FC236}">
                        <a16:creationId xmlns:a16="http://schemas.microsoft.com/office/drawing/2014/main" id="{53ED33F2-00FD-4539-2B7D-7C84FE94197A}"/>
                      </a:ext>
                    </a:extLst>
                  </p:cNvPr>
                  <p:cNvGrpSpPr/>
                  <p:nvPr/>
                </p:nvGrpSpPr>
                <p:grpSpPr>
                  <a:xfrm>
                    <a:off x="6642457" y="4597205"/>
                    <a:ext cx="360776" cy="443479"/>
                    <a:chOff x="6642457" y="4597205"/>
                    <a:chExt cx="360776" cy="443479"/>
                  </a:xfrm>
                  <a:solidFill>
                    <a:srgbClr val="1DADEB"/>
                  </a:solidFill>
                </p:grpSpPr>
                <p:sp>
                  <p:nvSpPr>
                    <p:cNvPr id="1105" name="Freeform: Shape 999">
                      <a:extLst>
                        <a:ext uri="{FF2B5EF4-FFF2-40B4-BE49-F238E27FC236}">
                          <a16:creationId xmlns:a16="http://schemas.microsoft.com/office/drawing/2014/main" id="{F622DB86-2B23-C4D0-1CE2-1051D301BE3C}"/>
                        </a:ext>
                      </a:extLst>
                    </p:cNvPr>
                    <p:cNvSpPr/>
                    <p:nvPr/>
                  </p:nvSpPr>
                  <p:spPr>
                    <a:xfrm>
                      <a:off x="6659488" y="4906210"/>
                      <a:ext cx="12534" cy="26976"/>
                    </a:xfrm>
                    <a:custGeom>
                      <a:avLst/>
                      <a:gdLst>
                        <a:gd name="connsiteX0" fmla="*/ 10491 w 12534"/>
                        <a:gd name="connsiteY0" fmla="*/ 23843 h 26976"/>
                        <a:gd name="connsiteX1" fmla="*/ 12534 w 12534"/>
                        <a:gd name="connsiteY1" fmla="*/ 19619 h 26976"/>
                        <a:gd name="connsiteX2" fmla="*/ 7221 w 12534"/>
                        <a:gd name="connsiteY2" fmla="*/ 15123 h 26976"/>
                        <a:gd name="connsiteX3" fmla="*/ 9810 w 12534"/>
                        <a:gd name="connsiteY3" fmla="*/ 11990 h 26976"/>
                        <a:gd name="connsiteX4" fmla="*/ 5722 w 12534"/>
                        <a:gd name="connsiteY4" fmla="*/ 4087 h 26976"/>
                        <a:gd name="connsiteX5" fmla="*/ 5722 w 12534"/>
                        <a:gd name="connsiteY5" fmla="*/ 9128 h 26976"/>
                        <a:gd name="connsiteX6" fmla="*/ 817 w 12534"/>
                        <a:gd name="connsiteY6" fmla="*/ 0 h 26976"/>
                        <a:gd name="connsiteX7" fmla="*/ 2316 w 12534"/>
                        <a:gd name="connsiteY7" fmla="*/ 9128 h 26976"/>
                        <a:gd name="connsiteX8" fmla="*/ 954 w 12534"/>
                        <a:gd name="connsiteY8" fmla="*/ 8856 h 26976"/>
                        <a:gd name="connsiteX9" fmla="*/ 2180 w 12534"/>
                        <a:gd name="connsiteY9" fmla="*/ 16349 h 26976"/>
                        <a:gd name="connsiteX10" fmla="*/ 0 w 12534"/>
                        <a:gd name="connsiteY10" fmla="*/ 14851 h 26976"/>
                        <a:gd name="connsiteX11" fmla="*/ 4632 w 12534"/>
                        <a:gd name="connsiteY11" fmla="*/ 21118 h 26976"/>
                        <a:gd name="connsiteX12" fmla="*/ 10491 w 12534"/>
                        <a:gd name="connsiteY12" fmla="*/ 26976 h 26976"/>
                        <a:gd name="connsiteX13" fmla="*/ 10491 w 12534"/>
                        <a:gd name="connsiteY13" fmla="*/ 23979 h 26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534" h="26976">
                          <a:moveTo>
                            <a:pt x="10491" y="23843"/>
                          </a:moveTo>
                          <a:cubicBezTo>
                            <a:pt x="9673" y="20846"/>
                            <a:pt x="11581" y="18938"/>
                            <a:pt x="12534" y="19619"/>
                          </a:cubicBezTo>
                          <a:cubicBezTo>
                            <a:pt x="9401" y="15532"/>
                            <a:pt x="12262" y="14987"/>
                            <a:pt x="7221" y="15123"/>
                          </a:cubicBezTo>
                          <a:cubicBezTo>
                            <a:pt x="4360" y="12534"/>
                            <a:pt x="7221" y="8992"/>
                            <a:pt x="9810" y="11990"/>
                          </a:cubicBezTo>
                          <a:lnTo>
                            <a:pt x="5722" y="4087"/>
                          </a:lnTo>
                          <a:lnTo>
                            <a:pt x="5722" y="9128"/>
                          </a:lnTo>
                          <a:cubicBezTo>
                            <a:pt x="1363" y="8311"/>
                            <a:pt x="5722" y="954"/>
                            <a:pt x="817" y="0"/>
                          </a:cubicBezTo>
                          <a:lnTo>
                            <a:pt x="2316" y="9128"/>
                          </a:lnTo>
                          <a:lnTo>
                            <a:pt x="954" y="8856"/>
                          </a:lnTo>
                          <a:cubicBezTo>
                            <a:pt x="2725" y="10764"/>
                            <a:pt x="2589" y="14851"/>
                            <a:pt x="2180" y="16349"/>
                          </a:cubicBezTo>
                          <a:cubicBezTo>
                            <a:pt x="1499" y="16349"/>
                            <a:pt x="409" y="16486"/>
                            <a:pt x="0" y="14851"/>
                          </a:cubicBezTo>
                          <a:cubicBezTo>
                            <a:pt x="545" y="20437"/>
                            <a:pt x="2452" y="20846"/>
                            <a:pt x="4632" y="21118"/>
                          </a:cubicBezTo>
                          <a:cubicBezTo>
                            <a:pt x="6676" y="21254"/>
                            <a:pt x="8856" y="21118"/>
                            <a:pt x="10491" y="26976"/>
                          </a:cubicBezTo>
                          <a:cubicBezTo>
                            <a:pt x="10218" y="26295"/>
                            <a:pt x="10218" y="25342"/>
                            <a:pt x="10491" y="23979"/>
                          </a:cubicBezTo>
                          <a:close/>
                        </a:path>
                      </a:pathLst>
                    </a:custGeom>
                    <a:solidFill>
                      <a:srgbClr val="1DADEB"/>
                    </a:solidFill>
                    <a:ln w="0" cap="flat">
                      <a:noFill/>
                      <a:prstDash val="solid"/>
                      <a:miter/>
                    </a:ln>
                  </p:spPr>
                  <p:txBody>
                    <a:bodyPr rtlCol="0" anchor="ctr"/>
                    <a:lstStyle/>
                    <a:p>
                      <a:endParaRPr lang="en-US"/>
                    </a:p>
                  </p:txBody>
                </p:sp>
                <p:sp>
                  <p:nvSpPr>
                    <p:cNvPr id="1106" name="Freeform: Shape 1000">
                      <a:extLst>
                        <a:ext uri="{FF2B5EF4-FFF2-40B4-BE49-F238E27FC236}">
                          <a16:creationId xmlns:a16="http://schemas.microsoft.com/office/drawing/2014/main" id="{305B4787-4551-4D53-826F-2FC32A37393A}"/>
                        </a:ext>
                      </a:extLst>
                    </p:cNvPr>
                    <p:cNvSpPr/>
                    <p:nvPr/>
                  </p:nvSpPr>
                  <p:spPr>
                    <a:xfrm>
                      <a:off x="6656230" y="4933186"/>
                      <a:ext cx="22468" cy="27334"/>
                    </a:xfrm>
                    <a:custGeom>
                      <a:avLst/>
                      <a:gdLst>
                        <a:gd name="connsiteX0" fmla="*/ 5983 w 22468"/>
                        <a:gd name="connsiteY0" fmla="*/ 12126 h 27334"/>
                        <a:gd name="connsiteX1" fmla="*/ 11842 w 22468"/>
                        <a:gd name="connsiteY1" fmla="*/ 15532 h 27334"/>
                        <a:gd name="connsiteX2" fmla="*/ 12114 w 22468"/>
                        <a:gd name="connsiteY2" fmla="*/ 24797 h 27334"/>
                        <a:gd name="connsiteX3" fmla="*/ 16883 w 22468"/>
                        <a:gd name="connsiteY3" fmla="*/ 24388 h 27334"/>
                        <a:gd name="connsiteX4" fmla="*/ 15657 w 22468"/>
                        <a:gd name="connsiteY4" fmla="*/ 21118 h 27334"/>
                        <a:gd name="connsiteX5" fmla="*/ 22469 w 22468"/>
                        <a:gd name="connsiteY5" fmla="*/ 26159 h 27334"/>
                        <a:gd name="connsiteX6" fmla="*/ 17428 w 22468"/>
                        <a:gd name="connsiteY6" fmla="*/ 16895 h 27334"/>
                        <a:gd name="connsiteX7" fmla="*/ 17836 w 22468"/>
                        <a:gd name="connsiteY7" fmla="*/ 3270 h 27334"/>
                        <a:gd name="connsiteX8" fmla="*/ 13885 w 22468"/>
                        <a:gd name="connsiteY8" fmla="*/ 0 h 27334"/>
                        <a:gd name="connsiteX9" fmla="*/ 14294 w 22468"/>
                        <a:gd name="connsiteY9" fmla="*/ 1499 h 27334"/>
                        <a:gd name="connsiteX10" fmla="*/ 8708 w 22468"/>
                        <a:gd name="connsiteY10" fmla="*/ 3134 h 27334"/>
                        <a:gd name="connsiteX11" fmla="*/ 10479 w 22468"/>
                        <a:gd name="connsiteY11" fmla="*/ 8992 h 27334"/>
                        <a:gd name="connsiteX12" fmla="*/ 2168 w 22468"/>
                        <a:gd name="connsiteY12" fmla="*/ 136 h 27334"/>
                        <a:gd name="connsiteX13" fmla="*/ 942 w 22468"/>
                        <a:gd name="connsiteY13" fmla="*/ 20846 h 27334"/>
                        <a:gd name="connsiteX14" fmla="*/ 5983 w 22468"/>
                        <a:gd name="connsiteY14" fmla="*/ 12126 h 27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468" h="27334">
                          <a:moveTo>
                            <a:pt x="5983" y="12126"/>
                          </a:moveTo>
                          <a:cubicBezTo>
                            <a:pt x="7890" y="13352"/>
                            <a:pt x="9934" y="14442"/>
                            <a:pt x="11842" y="15532"/>
                          </a:cubicBezTo>
                          <a:lnTo>
                            <a:pt x="12114" y="24797"/>
                          </a:lnTo>
                          <a:cubicBezTo>
                            <a:pt x="13749" y="23979"/>
                            <a:pt x="16201" y="29293"/>
                            <a:pt x="16883" y="24388"/>
                          </a:cubicBezTo>
                          <a:cubicBezTo>
                            <a:pt x="16474" y="23707"/>
                            <a:pt x="15657" y="22481"/>
                            <a:pt x="15657" y="21118"/>
                          </a:cubicBezTo>
                          <a:cubicBezTo>
                            <a:pt x="19335" y="20165"/>
                            <a:pt x="19335" y="30792"/>
                            <a:pt x="22469" y="26159"/>
                          </a:cubicBezTo>
                          <a:cubicBezTo>
                            <a:pt x="20425" y="20710"/>
                            <a:pt x="21106" y="19347"/>
                            <a:pt x="17428" y="16895"/>
                          </a:cubicBezTo>
                          <a:cubicBezTo>
                            <a:pt x="16746" y="10900"/>
                            <a:pt x="16883" y="6404"/>
                            <a:pt x="17836" y="3270"/>
                          </a:cubicBezTo>
                          <a:cubicBezTo>
                            <a:pt x="17019" y="1771"/>
                            <a:pt x="14703" y="2180"/>
                            <a:pt x="13885" y="0"/>
                          </a:cubicBezTo>
                          <a:cubicBezTo>
                            <a:pt x="13885" y="545"/>
                            <a:pt x="14158" y="954"/>
                            <a:pt x="14294" y="1499"/>
                          </a:cubicBezTo>
                          <a:lnTo>
                            <a:pt x="8708" y="3134"/>
                          </a:lnTo>
                          <a:cubicBezTo>
                            <a:pt x="10206" y="4769"/>
                            <a:pt x="9934" y="6812"/>
                            <a:pt x="10479" y="8992"/>
                          </a:cubicBezTo>
                          <a:cubicBezTo>
                            <a:pt x="7754" y="6268"/>
                            <a:pt x="5029" y="3406"/>
                            <a:pt x="2168" y="136"/>
                          </a:cubicBezTo>
                          <a:cubicBezTo>
                            <a:pt x="-2600" y="4905"/>
                            <a:pt x="2168" y="15532"/>
                            <a:pt x="942" y="20846"/>
                          </a:cubicBezTo>
                          <a:cubicBezTo>
                            <a:pt x="4621" y="13352"/>
                            <a:pt x="3939" y="23979"/>
                            <a:pt x="5983" y="12126"/>
                          </a:cubicBezTo>
                          <a:close/>
                        </a:path>
                      </a:pathLst>
                    </a:custGeom>
                    <a:solidFill>
                      <a:srgbClr val="1DADEB"/>
                    </a:solidFill>
                    <a:ln w="0" cap="flat">
                      <a:noFill/>
                      <a:prstDash val="solid"/>
                      <a:miter/>
                    </a:ln>
                  </p:spPr>
                  <p:txBody>
                    <a:bodyPr rtlCol="0" anchor="ctr"/>
                    <a:lstStyle/>
                    <a:p>
                      <a:endParaRPr lang="en-US"/>
                    </a:p>
                  </p:txBody>
                </p:sp>
                <p:sp>
                  <p:nvSpPr>
                    <p:cNvPr id="1107" name="Freeform: Shape 1001">
                      <a:extLst>
                        <a:ext uri="{FF2B5EF4-FFF2-40B4-BE49-F238E27FC236}">
                          <a16:creationId xmlns:a16="http://schemas.microsoft.com/office/drawing/2014/main" id="{BE9CA085-3B7C-C314-4B14-13D9EC81D7BA}"/>
                        </a:ext>
                      </a:extLst>
                    </p:cNvPr>
                    <p:cNvSpPr/>
                    <p:nvPr/>
                  </p:nvSpPr>
                  <p:spPr>
                    <a:xfrm>
                      <a:off x="6670115" y="4932914"/>
                      <a:ext cx="13624" cy="272"/>
                    </a:xfrm>
                    <a:custGeom>
                      <a:avLst/>
                      <a:gdLst>
                        <a:gd name="connsiteX0" fmla="*/ 0 w 13624"/>
                        <a:gd name="connsiteY0" fmla="*/ 272 h 272"/>
                        <a:gd name="connsiteX1" fmla="*/ 0 w 13624"/>
                        <a:gd name="connsiteY1" fmla="*/ 0 h 272"/>
                        <a:gd name="connsiteX2" fmla="*/ 0 w 13624"/>
                        <a:gd name="connsiteY2" fmla="*/ 272 h 272"/>
                      </a:gdLst>
                      <a:ahLst/>
                      <a:cxnLst>
                        <a:cxn ang="0">
                          <a:pos x="connsiteX0" y="connsiteY0"/>
                        </a:cxn>
                        <a:cxn ang="0">
                          <a:pos x="connsiteX1" y="connsiteY1"/>
                        </a:cxn>
                        <a:cxn ang="0">
                          <a:pos x="connsiteX2" y="connsiteY2"/>
                        </a:cxn>
                      </a:cxnLst>
                      <a:rect l="l" t="t" r="r" b="b"/>
                      <a:pathLst>
                        <a:path w="13624" h="272">
                          <a:moveTo>
                            <a:pt x="0" y="272"/>
                          </a:moveTo>
                          <a:cubicBezTo>
                            <a:pt x="0" y="272"/>
                            <a:pt x="0" y="136"/>
                            <a:pt x="0" y="0"/>
                          </a:cubicBezTo>
                          <a:cubicBezTo>
                            <a:pt x="0" y="0"/>
                            <a:pt x="0" y="272"/>
                            <a:pt x="0" y="272"/>
                          </a:cubicBezTo>
                          <a:close/>
                        </a:path>
                      </a:pathLst>
                    </a:custGeom>
                    <a:solidFill>
                      <a:srgbClr val="1DADEB"/>
                    </a:solidFill>
                    <a:ln w="0" cap="flat">
                      <a:noFill/>
                      <a:prstDash val="solid"/>
                      <a:miter/>
                    </a:ln>
                  </p:spPr>
                  <p:txBody>
                    <a:bodyPr rtlCol="0" anchor="ctr"/>
                    <a:lstStyle/>
                    <a:p>
                      <a:endParaRPr lang="en-US"/>
                    </a:p>
                  </p:txBody>
                </p:sp>
                <p:sp>
                  <p:nvSpPr>
                    <p:cNvPr id="1108" name="Freeform: Shape 1002">
                      <a:extLst>
                        <a:ext uri="{FF2B5EF4-FFF2-40B4-BE49-F238E27FC236}">
                          <a16:creationId xmlns:a16="http://schemas.microsoft.com/office/drawing/2014/main" id="{50CEEB9B-6932-B2CA-0DC7-E908A62A32DA}"/>
                        </a:ext>
                      </a:extLst>
                    </p:cNvPr>
                    <p:cNvSpPr/>
                    <p:nvPr/>
                  </p:nvSpPr>
                  <p:spPr>
                    <a:xfrm>
                      <a:off x="6864129" y="4680994"/>
                      <a:ext cx="18405" cy="14307"/>
                    </a:xfrm>
                    <a:custGeom>
                      <a:avLst/>
                      <a:gdLst>
                        <a:gd name="connsiteX0" fmla="*/ 8038 w 18405"/>
                        <a:gd name="connsiteY0" fmla="*/ 3953 h 14307"/>
                        <a:gd name="connsiteX1" fmla="*/ 5177 w 18405"/>
                        <a:gd name="connsiteY1" fmla="*/ 4498 h 14307"/>
                        <a:gd name="connsiteX2" fmla="*/ 16758 w 18405"/>
                        <a:gd name="connsiteY2" fmla="*/ 14308 h 14307"/>
                        <a:gd name="connsiteX3" fmla="*/ 18393 w 18405"/>
                        <a:gd name="connsiteY3" fmla="*/ 9812 h 14307"/>
                        <a:gd name="connsiteX4" fmla="*/ 12671 w 18405"/>
                        <a:gd name="connsiteY4" fmla="*/ 7087 h 14307"/>
                        <a:gd name="connsiteX5" fmla="*/ 15123 w 18405"/>
                        <a:gd name="connsiteY5" fmla="*/ 6133 h 14307"/>
                        <a:gd name="connsiteX6" fmla="*/ 15123 w 18405"/>
                        <a:gd name="connsiteY6" fmla="*/ 2 h 14307"/>
                        <a:gd name="connsiteX7" fmla="*/ 14851 w 18405"/>
                        <a:gd name="connsiteY7" fmla="*/ 2 h 14307"/>
                        <a:gd name="connsiteX8" fmla="*/ 0 w 18405"/>
                        <a:gd name="connsiteY8" fmla="*/ 3136 h 14307"/>
                        <a:gd name="connsiteX9" fmla="*/ 8038 w 18405"/>
                        <a:gd name="connsiteY9" fmla="*/ 3817 h 14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405" h="14307">
                          <a:moveTo>
                            <a:pt x="8038" y="3953"/>
                          </a:moveTo>
                          <a:cubicBezTo>
                            <a:pt x="6949" y="3272"/>
                            <a:pt x="5723" y="3953"/>
                            <a:pt x="5177" y="4498"/>
                          </a:cubicBezTo>
                          <a:cubicBezTo>
                            <a:pt x="9129" y="7496"/>
                            <a:pt x="13079" y="10765"/>
                            <a:pt x="16758" y="14308"/>
                          </a:cubicBezTo>
                          <a:cubicBezTo>
                            <a:pt x="17439" y="12945"/>
                            <a:pt x="15532" y="8313"/>
                            <a:pt x="18393" y="9812"/>
                          </a:cubicBezTo>
                          <a:cubicBezTo>
                            <a:pt x="18666" y="7496"/>
                            <a:pt x="14442" y="5997"/>
                            <a:pt x="12671" y="7087"/>
                          </a:cubicBezTo>
                          <a:lnTo>
                            <a:pt x="15123" y="6133"/>
                          </a:lnTo>
                          <a:cubicBezTo>
                            <a:pt x="10491" y="5997"/>
                            <a:pt x="12262" y="-134"/>
                            <a:pt x="15123" y="2"/>
                          </a:cubicBezTo>
                          <a:lnTo>
                            <a:pt x="14851" y="2"/>
                          </a:lnTo>
                          <a:cubicBezTo>
                            <a:pt x="9673" y="683"/>
                            <a:pt x="4769" y="1637"/>
                            <a:pt x="0" y="3136"/>
                          </a:cubicBezTo>
                          <a:cubicBezTo>
                            <a:pt x="2452" y="5452"/>
                            <a:pt x="4496" y="1365"/>
                            <a:pt x="8038" y="3817"/>
                          </a:cubicBezTo>
                          <a:close/>
                        </a:path>
                      </a:pathLst>
                    </a:custGeom>
                    <a:solidFill>
                      <a:srgbClr val="1DADEB"/>
                    </a:solidFill>
                    <a:ln w="0" cap="flat">
                      <a:noFill/>
                      <a:prstDash val="solid"/>
                      <a:miter/>
                    </a:ln>
                  </p:spPr>
                  <p:txBody>
                    <a:bodyPr rtlCol="0" anchor="ctr"/>
                    <a:lstStyle/>
                    <a:p>
                      <a:endParaRPr lang="en-US"/>
                    </a:p>
                  </p:txBody>
                </p:sp>
                <p:sp>
                  <p:nvSpPr>
                    <p:cNvPr id="1109" name="Freeform: Shape 1003">
                      <a:extLst>
                        <a:ext uri="{FF2B5EF4-FFF2-40B4-BE49-F238E27FC236}">
                          <a16:creationId xmlns:a16="http://schemas.microsoft.com/office/drawing/2014/main" id="{8A1A1E17-3830-25DD-4CB9-2D7ECE2CBCAD}"/>
                        </a:ext>
                      </a:extLst>
                    </p:cNvPr>
                    <p:cNvSpPr/>
                    <p:nvPr/>
                  </p:nvSpPr>
                  <p:spPr>
                    <a:xfrm>
                      <a:off x="6690415" y="4874650"/>
                      <a:ext cx="1771" cy="2267"/>
                    </a:xfrm>
                    <a:custGeom>
                      <a:avLst/>
                      <a:gdLst>
                        <a:gd name="connsiteX0" fmla="*/ 1771 w 1771"/>
                        <a:gd name="connsiteY0" fmla="*/ 2267 h 2267"/>
                        <a:gd name="connsiteX1" fmla="*/ 0 w 1771"/>
                        <a:gd name="connsiteY1" fmla="*/ 87 h 2267"/>
                        <a:gd name="connsiteX2" fmla="*/ 1771 w 1771"/>
                        <a:gd name="connsiteY2" fmla="*/ 2267 h 2267"/>
                      </a:gdLst>
                      <a:ahLst/>
                      <a:cxnLst>
                        <a:cxn ang="0">
                          <a:pos x="connsiteX0" y="connsiteY0"/>
                        </a:cxn>
                        <a:cxn ang="0">
                          <a:pos x="connsiteX1" y="connsiteY1"/>
                        </a:cxn>
                        <a:cxn ang="0">
                          <a:pos x="connsiteX2" y="connsiteY2"/>
                        </a:cxn>
                      </a:cxnLst>
                      <a:rect l="l" t="t" r="r" b="b"/>
                      <a:pathLst>
                        <a:path w="1771" h="2267">
                          <a:moveTo>
                            <a:pt x="1771" y="2267"/>
                          </a:moveTo>
                          <a:cubicBezTo>
                            <a:pt x="1090" y="87"/>
                            <a:pt x="545" y="-185"/>
                            <a:pt x="0" y="87"/>
                          </a:cubicBezTo>
                          <a:cubicBezTo>
                            <a:pt x="409" y="905"/>
                            <a:pt x="954" y="1586"/>
                            <a:pt x="1771" y="2267"/>
                          </a:cubicBezTo>
                          <a:close/>
                        </a:path>
                      </a:pathLst>
                    </a:custGeom>
                    <a:solidFill>
                      <a:srgbClr val="1DADEB"/>
                    </a:solidFill>
                    <a:ln w="0" cap="flat">
                      <a:noFill/>
                      <a:prstDash val="solid"/>
                      <a:miter/>
                    </a:ln>
                  </p:spPr>
                  <p:txBody>
                    <a:bodyPr rtlCol="0" anchor="ctr"/>
                    <a:lstStyle/>
                    <a:p>
                      <a:endParaRPr lang="en-US"/>
                    </a:p>
                  </p:txBody>
                </p:sp>
                <p:sp>
                  <p:nvSpPr>
                    <p:cNvPr id="1110" name="Freeform: Shape 1004">
                      <a:extLst>
                        <a:ext uri="{FF2B5EF4-FFF2-40B4-BE49-F238E27FC236}">
                          <a16:creationId xmlns:a16="http://schemas.microsoft.com/office/drawing/2014/main" id="{F8261ECB-D972-8476-50E0-4A3873DFCFD6}"/>
                        </a:ext>
                      </a:extLst>
                    </p:cNvPr>
                    <p:cNvSpPr/>
                    <p:nvPr/>
                  </p:nvSpPr>
                  <p:spPr>
                    <a:xfrm>
                      <a:off x="6856771" y="4685356"/>
                      <a:ext cx="4224" cy="1634"/>
                    </a:xfrm>
                    <a:custGeom>
                      <a:avLst/>
                      <a:gdLst>
                        <a:gd name="connsiteX0" fmla="*/ 4224 w 4224"/>
                        <a:gd name="connsiteY0" fmla="*/ 0 h 1634"/>
                        <a:gd name="connsiteX1" fmla="*/ 0 w 4224"/>
                        <a:gd name="connsiteY1" fmla="*/ 1635 h 1634"/>
                        <a:gd name="connsiteX2" fmla="*/ 4224 w 4224"/>
                        <a:gd name="connsiteY2" fmla="*/ 0 h 1634"/>
                      </a:gdLst>
                      <a:ahLst/>
                      <a:cxnLst>
                        <a:cxn ang="0">
                          <a:pos x="connsiteX0" y="connsiteY0"/>
                        </a:cxn>
                        <a:cxn ang="0">
                          <a:pos x="connsiteX1" y="connsiteY1"/>
                        </a:cxn>
                        <a:cxn ang="0">
                          <a:pos x="connsiteX2" y="connsiteY2"/>
                        </a:cxn>
                      </a:cxnLst>
                      <a:rect l="l" t="t" r="r" b="b"/>
                      <a:pathLst>
                        <a:path w="4224" h="1634">
                          <a:moveTo>
                            <a:pt x="4224" y="0"/>
                          </a:moveTo>
                          <a:cubicBezTo>
                            <a:pt x="2861" y="545"/>
                            <a:pt x="1363" y="953"/>
                            <a:pt x="0" y="1635"/>
                          </a:cubicBezTo>
                          <a:cubicBezTo>
                            <a:pt x="1499" y="1226"/>
                            <a:pt x="2861" y="817"/>
                            <a:pt x="4224" y="0"/>
                          </a:cubicBezTo>
                          <a:close/>
                        </a:path>
                      </a:pathLst>
                    </a:custGeom>
                    <a:solidFill>
                      <a:srgbClr val="1DADEB"/>
                    </a:solidFill>
                    <a:ln w="0" cap="flat">
                      <a:noFill/>
                      <a:prstDash val="solid"/>
                      <a:miter/>
                    </a:ln>
                  </p:spPr>
                  <p:txBody>
                    <a:bodyPr rtlCol="0" anchor="ctr"/>
                    <a:lstStyle/>
                    <a:p>
                      <a:endParaRPr lang="en-US"/>
                    </a:p>
                  </p:txBody>
                </p:sp>
                <p:sp>
                  <p:nvSpPr>
                    <p:cNvPr id="1111" name="Freeform: Shape 1005">
                      <a:extLst>
                        <a:ext uri="{FF2B5EF4-FFF2-40B4-BE49-F238E27FC236}">
                          <a16:creationId xmlns:a16="http://schemas.microsoft.com/office/drawing/2014/main" id="{6CB890A6-6C13-B08A-626D-FC47A755056C}"/>
                        </a:ext>
                      </a:extLst>
                    </p:cNvPr>
                    <p:cNvSpPr/>
                    <p:nvPr/>
                  </p:nvSpPr>
                  <p:spPr>
                    <a:xfrm>
                      <a:off x="6912088" y="4657697"/>
                      <a:ext cx="2588" cy="545"/>
                    </a:xfrm>
                    <a:custGeom>
                      <a:avLst/>
                      <a:gdLst>
                        <a:gd name="connsiteX0" fmla="*/ 2180 w 2588"/>
                        <a:gd name="connsiteY0" fmla="*/ 545 h 545"/>
                        <a:gd name="connsiteX1" fmla="*/ 2588 w 2588"/>
                        <a:gd name="connsiteY1" fmla="*/ 0 h 545"/>
                        <a:gd name="connsiteX2" fmla="*/ 0 w 2588"/>
                        <a:gd name="connsiteY2" fmla="*/ 0 h 545"/>
                        <a:gd name="connsiteX3" fmla="*/ 0 w 2588"/>
                        <a:gd name="connsiteY3" fmla="*/ 0 h 545"/>
                        <a:gd name="connsiteX4" fmla="*/ 2180 w 2588"/>
                        <a:gd name="connsiteY4" fmla="*/ 409 h 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88" h="545">
                          <a:moveTo>
                            <a:pt x="2180" y="545"/>
                          </a:moveTo>
                          <a:cubicBezTo>
                            <a:pt x="2180" y="545"/>
                            <a:pt x="2452" y="273"/>
                            <a:pt x="2588" y="0"/>
                          </a:cubicBezTo>
                          <a:lnTo>
                            <a:pt x="0" y="0"/>
                          </a:lnTo>
                          <a:cubicBezTo>
                            <a:pt x="0" y="0"/>
                            <a:pt x="0" y="0"/>
                            <a:pt x="0" y="0"/>
                          </a:cubicBezTo>
                          <a:lnTo>
                            <a:pt x="2180" y="409"/>
                          </a:lnTo>
                          <a:close/>
                        </a:path>
                      </a:pathLst>
                    </a:custGeom>
                    <a:solidFill>
                      <a:srgbClr val="1DADEB"/>
                    </a:solidFill>
                    <a:ln w="0" cap="flat">
                      <a:noFill/>
                      <a:prstDash val="solid"/>
                      <a:miter/>
                    </a:ln>
                  </p:spPr>
                  <p:txBody>
                    <a:bodyPr rtlCol="0" anchor="ctr"/>
                    <a:lstStyle/>
                    <a:p>
                      <a:endParaRPr lang="en-US"/>
                    </a:p>
                  </p:txBody>
                </p:sp>
                <p:sp>
                  <p:nvSpPr>
                    <p:cNvPr id="1112" name="Freeform: Shape 1006">
                      <a:extLst>
                        <a:ext uri="{FF2B5EF4-FFF2-40B4-BE49-F238E27FC236}">
                          <a16:creationId xmlns:a16="http://schemas.microsoft.com/office/drawing/2014/main" id="{009FA9F0-8CB4-6989-75B3-DEC62187F36E}"/>
                        </a:ext>
                      </a:extLst>
                    </p:cNvPr>
                    <p:cNvSpPr/>
                    <p:nvPr/>
                  </p:nvSpPr>
                  <p:spPr>
                    <a:xfrm>
                      <a:off x="6806497" y="4690941"/>
                      <a:ext cx="681" cy="545"/>
                    </a:xfrm>
                    <a:custGeom>
                      <a:avLst/>
                      <a:gdLst>
                        <a:gd name="connsiteX0" fmla="*/ 681 w 681"/>
                        <a:gd name="connsiteY0" fmla="*/ 0 h 545"/>
                        <a:gd name="connsiteX1" fmla="*/ 0 w 681"/>
                        <a:gd name="connsiteY1" fmla="*/ 545 h 545"/>
                        <a:gd name="connsiteX2" fmla="*/ 681 w 681"/>
                        <a:gd name="connsiteY2" fmla="*/ 0 h 545"/>
                      </a:gdLst>
                      <a:ahLst/>
                      <a:cxnLst>
                        <a:cxn ang="0">
                          <a:pos x="connsiteX0" y="connsiteY0"/>
                        </a:cxn>
                        <a:cxn ang="0">
                          <a:pos x="connsiteX1" y="connsiteY1"/>
                        </a:cxn>
                        <a:cxn ang="0">
                          <a:pos x="connsiteX2" y="connsiteY2"/>
                        </a:cxn>
                      </a:cxnLst>
                      <a:rect l="l" t="t" r="r" b="b"/>
                      <a:pathLst>
                        <a:path w="681" h="545">
                          <a:moveTo>
                            <a:pt x="681" y="0"/>
                          </a:moveTo>
                          <a:cubicBezTo>
                            <a:pt x="681" y="0"/>
                            <a:pt x="272" y="273"/>
                            <a:pt x="0" y="545"/>
                          </a:cubicBezTo>
                          <a:cubicBezTo>
                            <a:pt x="272" y="545"/>
                            <a:pt x="545" y="273"/>
                            <a:pt x="681" y="0"/>
                          </a:cubicBezTo>
                          <a:close/>
                        </a:path>
                      </a:pathLst>
                    </a:custGeom>
                    <a:solidFill>
                      <a:srgbClr val="1DADEB"/>
                    </a:solidFill>
                    <a:ln w="0" cap="flat">
                      <a:noFill/>
                      <a:prstDash val="solid"/>
                      <a:miter/>
                    </a:ln>
                  </p:spPr>
                  <p:txBody>
                    <a:bodyPr rtlCol="0" anchor="ctr"/>
                    <a:lstStyle/>
                    <a:p>
                      <a:endParaRPr lang="en-US"/>
                    </a:p>
                  </p:txBody>
                </p:sp>
                <p:sp>
                  <p:nvSpPr>
                    <p:cNvPr id="1113" name="Freeform: Shape 1007">
                      <a:extLst>
                        <a:ext uri="{FF2B5EF4-FFF2-40B4-BE49-F238E27FC236}">
                          <a16:creationId xmlns:a16="http://schemas.microsoft.com/office/drawing/2014/main" id="{E467B3D2-65E6-35D9-F0CD-A9A3CF819F1C}"/>
                        </a:ext>
                      </a:extLst>
                    </p:cNvPr>
                    <p:cNvSpPr/>
                    <p:nvPr/>
                  </p:nvSpPr>
                  <p:spPr>
                    <a:xfrm>
                      <a:off x="6943833" y="4679225"/>
                      <a:ext cx="22616" cy="11308"/>
                    </a:xfrm>
                    <a:custGeom>
                      <a:avLst/>
                      <a:gdLst>
                        <a:gd name="connsiteX0" fmla="*/ 22480 w 22616"/>
                        <a:gd name="connsiteY0" fmla="*/ 11172 h 11308"/>
                        <a:gd name="connsiteX1" fmla="*/ 14442 w 22616"/>
                        <a:gd name="connsiteY1" fmla="*/ 5313 h 11308"/>
                        <a:gd name="connsiteX2" fmla="*/ 16213 w 22616"/>
                        <a:gd name="connsiteY2" fmla="*/ 2452 h 11308"/>
                        <a:gd name="connsiteX3" fmla="*/ 12944 w 22616"/>
                        <a:gd name="connsiteY3" fmla="*/ 817 h 11308"/>
                        <a:gd name="connsiteX4" fmla="*/ 14170 w 22616"/>
                        <a:gd name="connsiteY4" fmla="*/ 2316 h 11308"/>
                        <a:gd name="connsiteX5" fmla="*/ 0 w 22616"/>
                        <a:gd name="connsiteY5" fmla="*/ 0 h 11308"/>
                        <a:gd name="connsiteX6" fmla="*/ 7357 w 22616"/>
                        <a:gd name="connsiteY6" fmla="*/ 6949 h 11308"/>
                        <a:gd name="connsiteX7" fmla="*/ 9265 w 22616"/>
                        <a:gd name="connsiteY7" fmla="*/ 8584 h 11308"/>
                        <a:gd name="connsiteX8" fmla="*/ 19074 w 22616"/>
                        <a:gd name="connsiteY8" fmla="*/ 11308 h 11308"/>
                        <a:gd name="connsiteX9" fmla="*/ 22617 w 22616"/>
                        <a:gd name="connsiteY9" fmla="*/ 11308 h 11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616" h="11308">
                          <a:moveTo>
                            <a:pt x="22480" y="11172"/>
                          </a:moveTo>
                          <a:lnTo>
                            <a:pt x="14442" y="5313"/>
                          </a:lnTo>
                          <a:cubicBezTo>
                            <a:pt x="16486" y="5313"/>
                            <a:pt x="13488" y="1907"/>
                            <a:pt x="16213" y="2452"/>
                          </a:cubicBezTo>
                          <a:cubicBezTo>
                            <a:pt x="15532" y="2044"/>
                            <a:pt x="13079" y="-409"/>
                            <a:pt x="12944" y="817"/>
                          </a:cubicBezTo>
                          <a:lnTo>
                            <a:pt x="14170" y="2316"/>
                          </a:lnTo>
                          <a:cubicBezTo>
                            <a:pt x="7357" y="954"/>
                            <a:pt x="7630" y="4496"/>
                            <a:pt x="0" y="0"/>
                          </a:cubicBezTo>
                          <a:cubicBezTo>
                            <a:pt x="681" y="5722"/>
                            <a:pt x="3951" y="5995"/>
                            <a:pt x="7357" y="6949"/>
                          </a:cubicBezTo>
                          <a:cubicBezTo>
                            <a:pt x="8175" y="7493"/>
                            <a:pt x="8720" y="8038"/>
                            <a:pt x="9265" y="8584"/>
                          </a:cubicBezTo>
                          <a:lnTo>
                            <a:pt x="19074" y="11308"/>
                          </a:lnTo>
                          <a:lnTo>
                            <a:pt x="22617" y="11308"/>
                          </a:lnTo>
                          <a:close/>
                        </a:path>
                      </a:pathLst>
                    </a:custGeom>
                    <a:solidFill>
                      <a:srgbClr val="1DADEB"/>
                    </a:solidFill>
                    <a:ln w="0" cap="flat">
                      <a:noFill/>
                      <a:prstDash val="solid"/>
                      <a:miter/>
                    </a:ln>
                  </p:spPr>
                  <p:txBody>
                    <a:bodyPr rtlCol="0" anchor="ctr"/>
                    <a:lstStyle/>
                    <a:p>
                      <a:endParaRPr lang="en-US"/>
                    </a:p>
                  </p:txBody>
                </p:sp>
                <p:sp>
                  <p:nvSpPr>
                    <p:cNvPr id="1114" name="Freeform: Shape 1008">
                      <a:extLst>
                        <a:ext uri="{FF2B5EF4-FFF2-40B4-BE49-F238E27FC236}">
                          <a16:creationId xmlns:a16="http://schemas.microsoft.com/office/drawing/2014/main" id="{AE9A2EBC-1982-32ED-388D-01B38E18D219}"/>
                        </a:ext>
                      </a:extLst>
                    </p:cNvPr>
                    <p:cNvSpPr/>
                    <p:nvPr/>
                  </p:nvSpPr>
                  <p:spPr>
                    <a:xfrm>
                      <a:off x="6672295" y="4764650"/>
                      <a:ext cx="272" cy="13624"/>
                    </a:xfrm>
                    <a:custGeom>
                      <a:avLst/>
                      <a:gdLst>
                        <a:gd name="connsiteX0" fmla="*/ 272 w 272"/>
                        <a:gd name="connsiteY0" fmla="*/ 0 h 13624"/>
                        <a:gd name="connsiteX1" fmla="*/ 0 w 272"/>
                        <a:gd name="connsiteY1" fmla="*/ 0 h 13624"/>
                        <a:gd name="connsiteX2" fmla="*/ 272 w 272"/>
                        <a:gd name="connsiteY2" fmla="*/ 0 h 13624"/>
                      </a:gdLst>
                      <a:ahLst/>
                      <a:cxnLst>
                        <a:cxn ang="0">
                          <a:pos x="connsiteX0" y="connsiteY0"/>
                        </a:cxn>
                        <a:cxn ang="0">
                          <a:pos x="connsiteX1" y="connsiteY1"/>
                        </a:cxn>
                        <a:cxn ang="0">
                          <a:pos x="connsiteX2" y="connsiteY2"/>
                        </a:cxn>
                      </a:cxnLst>
                      <a:rect l="l" t="t" r="r" b="b"/>
                      <a:pathLst>
                        <a:path w="272" h="13624">
                          <a:moveTo>
                            <a:pt x="272" y="0"/>
                          </a:moveTo>
                          <a:lnTo>
                            <a:pt x="0" y="0"/>
                          </a:lnTo>
                          <a:cubicBezTo>
                            <a:pt x="0" y="0"/>
                            <a:pt x="272" y="0"/>
                            <a:pt x="272" y="0"/>
                          </a:cubicBezTo>
                          <a:close/>
                        </a:path>
                      </a:pathLst>
                    </a:custGeom>
                    <a:solidFill>
                      <a:srgbClr val="1DADEB"/>
                    </a:solidFill>
                    <a:ln w="0" cap="flat">
                      <a:noFill/>
                      <a:prstDash val="solid"/>
                      <a:miter/>
                    </a:ln>
                  </p:spPr>
                  <p:txBody>
                    <a:bodyPr rtlCol="0" anchor="ctr"/>
                    <a:lstStyle/>
                    <a:p>
                      <a:endParaRPr lang="en-US"/>
                    </a:p>
                  </p:txBody>
                </p:sp>
                <p:sp>
                  <p:nvSpPr>
                    <p:cNvPr id="1115" name="Freeform: Shape 1009">
                      <a:extLst>
                        <a:ext uri="{FF2B5EF4-FFF2-40B4-BE49-F238E27FC236}">
                          <a16:creationId xmlns:a16="http://schemas.microsoft.com/office/drawing/2014/main" id="{1297A8B6-1B12-236E-E5E6-4E919EA13233}"/>
                        </a:ext>
                      </a:extLst>
                    </p:cNvPr>
                    <p:cNvSpPr/>
                    <p:nvPr/>
                  </p:nvSpPr>
                  <p:spPr>
                    <a:xfrm>
                      <a:off x="6670796" y="4762996"/>
                      <a:ext cx="1362" cy="1382"/>
                    </a:xfrm>
                    <a:custGeom>
                      <a:avLst/>
                      <a:gdLst>
                        <a:gd name="connsiteX0" fmla="*/ 0 w 1362"/>
                        <a:gd name="connsiteY0" fmla="*/ 701 h 1382"/>
                        <a:gd name="connsiteX1" fmla="*/ 1363 w 1362"/>
                        <a:gd name="connsiteY1" fmla="*/ 1382 h 1382"/>
                        <a:gd name="connsiteX2" fmla="*/ 0 w 1362"/>
                        <a:gd name="connsiteY2" fmla="*/ 701 h 1382"/>
                      </a:gdLst>
                      <a:ahLst/>
                      <a:cxnLst>
                        <a:cxn ang="0">
                          <a:pos x="connsiteX0" y="connsiteY0"/>
                        </a:cxn>
                        <a:cxn ang="0">
                          <a:pos x="connsiteX1" y="connsiteY1"/>
                        </a:cxn>
                        <a:cxn ang="0">
                          <a:pos x="connsiteX2" y="connsiteY2"/>
                        </a:cxn>
                      </a:cxnLst>
                      <a:rect l="l" t="t" r="r" b="b"/>
                      <a:pathLst>
                        <a:path w="1362" h="1382">
                          <a:moveTo>
                            <a:pt x="0" y="701"/>
                          </a:moveTo>
                          <a:lnTo>
                            <a:pt x="1363" y="1382"/>
                          </a:lnTo>
                          <a:cubicBezTo>
                            <a:pt x="1363" y="1382"/>
                            <a:pt x="409" y="-1206"/>
                            <a:pt x="0" y="701"/>
                          </a:cubicBezTo>
                          <a:close/>
                        </a:path>
                      </a:pathLst>
                    </a:custGeom>
                    <a:solidFill>
                      <a:srgbClr val="1DADEB"/>
                    </a:solidFill>
                    <a:ln w="0" cap="flat">
                      <a:noFill/>
                      <a:prstDash val="solid"/>
                      <a:miter/>
                    </a:ln>
                  </p:spPr>
                  <p:txBody>
                    <a:bodyPr rtlCol="0" anchor="ctr"/>
                    <a:lstStyle/>
                    <a:p>
                      <a:endParaRPr lang="en-US"/>
                    </a:p>
                  </p:txBody>
                </p:sp>
                <p:sp>
                  <p:nvSpPr>
                    <p:cNvPr id="1116" name="Freeform: Shape 1010">
                      <a:extLst>
                        <a:ext uri="{FF2B5EF4-FFF2-40B4-BE49-F238E27FC236}">
                          <a16:creationId xmlns:a16="http://schemas.microsoft.com/office/drawing/2014/main" id="{E218D3F1-E6AC-BC76-0661-36FBEAE9B4C1}"/>
                        </a:ext>
                      </a:extLst>
                    </p:cNvPr>
                    <p:cNvSpPr/>
                    <p:nvPr/>
                  </p:nvSpPr>
                  <p:spPr>
                    <a:xfrm>
                      <a:off x="6860859" y="4683312"/>
                      <a:ext cx="3269" cy="2044"/>
                    </a:xfrm>
                    <a:custGeom>
                      <a:avLst/>
                      <a:gdLst>
                        <a:gd name="connsiteX0" fmla="*/ 2589 w 3269"/>
                        <a:gd name="connsiteY0" fmla="*/ 0 h 2044"/>
                        <a:gd name="connsiteX1" fmla="*/ 0 w 3269"/>
                        <a:gd name="connsiteY1" fmla="*/ 2044 h 2044"/>
                        <a:gd name="connsiteX2" fmla="*/ 3270 w 3269"/>
                        <a:gd name="connsiteY2" fmla="*/ 954 h 2044"/>
                        <a:gd name="connsiteX3" fmla="*/ 2589 w 3269"/>
                        <a:gd name="connsiteY3" fmla="*/ 0 h 2044"/>
                      </a:gdLst>
                      <a:ahLst/>
                      <a:cxnLst>
                        <a:cxn ang="0">
                          <a:pos x="connsiteX0" y="connsiteY0"/>
                        </a:cxn>
                        <a:cxn ang="0">
                          <a:pos x="connsiteX1" y="connsiteY1"/>
                        </a:cxn>
                        <a:cxn ang="0">
                          <a:pos x="connsiteX2" y="connsiteY2"/>
                        </a:cxn>
                        <a:cxn ang="0">
                          <a:pos x="connsiteX3" y="connsiteY3"/>
                        </a:cxn>
                      </a:cxnLst>
                      <a:rect l="l" t="t" r="r" b="b"/>
                      <a:pathLst>
                        <a:path w="3269" h="2044">
                          <a:moveTo>
                            <a:pt x="2589" y="0"/>
                          </a:moveTo>
                          <a:cubicBezTo>
                            <a:pt x="2044" y="681"/>
                            <a:pt x="1090" y="1363"/>
                            <a:pt x="0" y="2044"/>
                          </a:cubicBezTo>
                          <a:lnTo>
                            <a:pt x="3270" y="954"/>
                          </a:lnTo>
                          <a:cubicBezTo>
                            <a:pt x="3270" y="954"/>
                            <a:pt x="2861" y="409"/>
                            <a:pt x="2589" y="0"/>
                          </a:cubicBezTo>
                          <a:close/>
                        </a:path>
                      </a:pathLst>
                    </a:custGeom>
                    <a:solidFill>
                      <a:srgbClr val="1DADEB"/>
                    </a:solidFill>
                    <a:ln w="0" cap="flat">
                      <a:noFill/>
                      <a:prstDash val="solid"/>
                      <a:miter/>
                    </a:ln>
                  </p:spPr>
                  <p:txBody>
                    <a:bodyPr rtlCol="0" anchor="ctr"/>
                    <a:lstStyle/>
                    <a:p>
                      <a:endParaRPr lang="en-US"/>
                    </a:p>
                  </p:txBody>
                </p:sp>
                <p:sp>
                  <p:nvSpPr>
                    <p:cNvPr id="1117" name="Freeform: Shape 1011">
                      <a:extLst>
                        <a:ext uri="{FF2B5EF4-FFF2-40B4-BE49-F238E27FC236}">
                          <a16:creationId xmlns:a16="http://schemas.microsoft.com/office/drawing/2014/main" id="{A8543291-8C1B-AF78-7E9E-BD7489E48F70}"/>
                        </a:ext>
                      </a:extLst>
                    </p:cNvPr>
                    <p:cNvSpPr/>
                    <p:nvPr/>
                  </p:nvSpPr>
                  <p:spPr>
                    <a:xfrm>
                      <a:off x="6873666" y="4677726"/>
                      <a:ext cx="8583" cy="3133"/>
                    </a:xfrm>
                    <a:custGeom>
                      <a:avLst/>
                      <a:gdLst>
                        <a:gd name="connsiteX0" fmla="*/ 0 w 8583"/>
                        <a:gd name="connsiteY0" fmla="*/ 0 h 3133"/>
                        <a:gd name="connsiteX1" fmla="*/ 5313 w 8583"/>
                        <a:gd name="connsiteY1" fmla="*/ 3134 h 3133"/>
                        <a:gd name="connsiteX2" fmla="*/ 8584 w 8583"/>
                        <a:gd name="connsiteY2" fmla="*/ 2725 h 3133"/>
                        <a:gd name="connsiteX3" fmla="*/ 0 w 8583"/>
                        <a:gd name="connsiteY3" fmla="*/ 0 h 3133"/>
                      </a:gdLst>
                      <a:ahLst/>
                      <a:cxnLst>
                        <a:cxn ang="0">
                          <a:pos x="connsiteX0" y="connsiteY0"/>
                        </a:cxn>
                        <a:cxn ang="0">
                          <a:pos x="connsiteX1" y="connsiteY1"/>
                        </a:cxn>
                        <a:cxn ang="0">
                          <a:pos x="connsiteX2" y="connsiteY2"/>
                        </a:cxn>
                        <a:cxn ang="0">
                          <a:pos x="connsiteX3" y="connsiteY3"/>
                        </a:cxn>
                      </a:cxnLst>
                      <a:rect l="l" t="t" r="r" b="b"/>
                      <a:pathLst>
                        <a:path w="8583" h="3133">
                          <a:moveTo>
                            <a:pt x="0" y="0"/>
                          </a:moveTo>
                          <a:lnTo>
                            <a:pt x="5313" y="3134"/>
                          </a:lnTo>
                          <a:lnTo>
                            <a:pt x="8584" y="2725"/>
                          </a:lnTo>
                          <a:cubicBezTo>
                            <a:pt x="6267" y="1771"/>
                            <a:pt x="3542" y="681"/>
                            <a:pt x="0" y="0"/>
                          </a:cubicBezTo>
                          <a:close/>
                        </a:path>
                      </a:pathLst>
                    </a:custGeom>
                    <a:solidFill>
                      <a:srgbClr val="1DADEB"/>
                    </a:solidFill>
                    <a:ln w="0" cap="flat">
                      <a:noFill/>
                      <a:prstDash val="solid"/>
                      <a:miter/>
                    </a:ln>
                  </p:spPr>
                  <p:txBody>
                    <a:bodyPr rtlCol="0" anchor="ctr"/>
                    <a:lstStyle/>
                    <a:p>
                      <a:endParaRPr lang="en-US"/>
                    </a:p>
                  </p:txBody>
                </p:sp>
                <p:sp>
                  <p:nvSpPr>
                    <p:cNvPr id="1118" name="Freeform: Shape 1012">
                      <a:extLst>
                        <a:ext uri="{FF2B5EF4-FFF2-40B4-BE49-F238E27FC236}">
                          <a16:creationId xmlns:a16="http://schemas.microsoft.com/office/drawing/2014/main" id="{18CDBD11-B280-75D1-4B06-F51DC2BAE142}"/>
                        </a:ext>
                      </a:extLst>
                    </p:cNvPr>
                    <p:cNvSpPr/>
                    <p:nvPr/>
                  </p:nvSpPr>
                  <p:spPr>
                    <a:xfrm>
                      <a:off x="6794235" y="4674984"/>
                      <a:ext cx="64035" cy="38030"/>
                    </a:xfrm>
                    <a:custGeom>
                      <a:avLst/>
                      <a:gdLst>
                        <a:gd name="connsiteX0" fmla="*/ 20165 w 64035"/>
                        <a:gd name="connsiteY0" fmla="*/ 17048 h 38030"/>
                        <a:gd name="connsiteX1" fmla="*/ 16758 w 64035"/>
                        <a:gd name="connsiteY1" fmla="*/ 10645 h 38030"/>
                        <a:gd name="connsiteX2" fmla="*/ 12807 w 64035"/>
                        <a:gd name="connsiteY2" fmla="*/ 15958 h 38030"/>
                        <a:gd name="connsiteX3" fmla="*/ 20437 w 64035"/>
                        <a:gd name="connsiteY3" fmla="*/ 21680 h 38030"/>
                        <a:gd name="connsiteX4" fmla="*/ 14987 w 64035"/>
                        <a:gd name="connsiteY4" fmla="*/ 27267 h 38030"/>
                        <a:gd name="connsiteX5" fmla="*/ 15396 w 64035"/>
                        <a:gd name="connsiteY5" fmla="*/ 18819 h 38030"/>
                        <a:gd name="connsiteX6" fmla="*/ 13352 w 64035"/>
                        <a:gd name="connsiteY6" fmla="*/ 23860 h 38030"/>
                        <a:gd name="connsiteX7" fmla="*/ 7902 w 64035"/>
                        <a:gd name="connsiteY7" fmla="*/ 27675 h 38030"/>
                        <a:gd name="connsiteX8" fmla="*/ 1908 w 64035"/>
                        <a:gd name="connsiteY8" fmla="*/ 27675 h 38030"/>
                        <a:gd name="connsiteX9" fmla="*/ 0 w 64035"/>
                        <a:gd name="connsiteY9" fmla="*/ 35033 h 38030"/>
                        <a:gd name="connsiteX10" fmla="*/ 8311 w 64035"/>
                        <a:gd name="connsiteY10" fmla="*/ 38030 h 38030"/>
                        <a:gd name="connsiteX11" fmla="*/ 6949 w 64035"/>
                        <a:gd name="connsiteY11" fmla="*/ 36531 h 38030"/>
                        <a:gd name="connsiteX12" fmla="*/ 9810 w 64035"/>
                        <a:gd name="connsiteY12" fmla="*/ 36395 h 38030"/>
                        <a:gd name="connsiteX13" fmla="*/ 9129 w 64035"/>
                        <a:gd name="connsiteY13" fmla="*/ 30809 h 38030"/>
                        <a:gd name="connsiteX14" fmla="*/ 11990 w 64035"/>
                        <a:gd name="connsiteY14" fmla="*/ 30809 h 38030"/>
                        <a:gd name="connsiteX15" fmla="*/ 11036 w 64035"/>
                        <a:gd name="connsiteY15" fmla="*/ 32444 h 38030"/>
                        <a:gd name="connsiteX16" fmla="*/ 16213 w 64035"/>
                        <a:gd name="connsiteY16" fmla="*/ 29583 h 38030"/>
                        <a:gd name="connsiteX17" fmla="*/ 16213 w 64035"/>
                        <a:gd name="connsiteY17" fmla="*/ 32035 h 38030"/>
                        <a:gd name="connsiteX18" fmla="*/ 21391 w 64035"/>
                        <a:gd name="connsiteY18" fmla="*/ 24814 h 38030"/>
                        <a:gd name="connsiteX19" fmla="*/ 20846 w 64035"/>
                        <a:gd name="connsiteY19" fmla="*/ 29991 h 38030"/>
                        <a:gd name="connsiteX20" fmla="*/ 30655 w 64035"/>
                        <a:gd name="connsiteY20" fmla="*/ 27675 h 38030"/>
                        <a:gd name="connsiteX21" fmla="*/ 29974 w 64035"/>
                        <a:gd name="connsiteY21" fmla="*/ 25359 h 38030"/>
                        <a:gd name="connsiteX22" fmla="*/ 32290 w 64035"/>
                        <a:gd name="connsiteY22" fmla="*/ 29991 h 38030"/>
                        <a:gd name="connsiteX23" fmla="*/ 36241 w 64035"/>
                        <a:gd name="connsiteY23" fmla="*/ 29991 h 38030"/>
                        <a:gd name="connsiteX24" fmla="*/ 40056 w 64035"/>
                        <a:gd name="connsiteY24" fmla="*/ 29310 h 38030"/>
                        <a:gd name="connsiteX25" fmla="*/ 62401 w 64035"/>
                        <a:gd name="connsiteY25" fmla="*/ 12143 h 38030"/>
                        <a:gd name="connsiteX26" fmla="*/ 59812 w 64035"/>
                        <a:gd name="connsiteY26" fmla="*/ 12143 h 38030"/>
                        <a:gd name="connsiteX27" fmla="*/ 64036 w 64035"/>
                        <a:gd name="connsiteY27" fmla="*/ 5467 h 38030"/>
                        <a:gd name="connsiteX28" fmla="*/ 55724 w 64035"/>
                        <a:gd name="connsiteY28" fmla="*/ 7919 h 38030"/>
                        <a:gd name="connsiteX29" fmla="*/ 56951 w 64035"/>
                        <a:gd name="connsiteY29" fmla="*/ 17 h 38030"/>
                        <a:gd name="connsiteX30" fmla="*/ 30111 w 64035"/>
                        <a:gd name="connsiteY30" fmla="*/ 18002 h 38030"/>
                        <a:gd name="connsiteX31" fmla="*/ 20710 w 64035"/>
                        <a:gd name="connsiteY31" fmla="*/ 15686 h 38030"/>
                        <a:gd name="connsiteX32" fmla="*/ 25887 w 64035"/>
                        <a:gd name="connsiteY32" fmla="*/ 9691 h 38030"/>
                        <a:gd name="connsiteX33" fmla="*/ 19483 w 64035"/>
                        <a:gd name="connsiteY33" fmla="*/ 10099 h 38030"/>
                        <a:gd name="connsiteX34" fmla="*/ 20028 w 64035"/>
                        <a:gd name="connsiteY34" fmla="*/ 17185 h 38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64035" h="38030">
                          <a:moveTo>
                            <a:pt x="20165" y="17048"/>
                          </a:moveTo>
                          <a:cubicBezTo>
                            <a:pt x="11853" y="19773"/>
                            <a:pt x="21118" y="11053"/>
                            <a:pt x="16758" y="10645"/>
                          </a:cubicBezTo>
                          <a:cubicBezTo>
                            <a:pt x="14306" y="12007"/>
                            <a:pt x="14170" y="14459"/>
                            <a:pt x="12807" y="15958"/>
                          </a:cubicBezTo>
                          <a:cubicBezTo>
                            <a:pt x="19075" y="11871"/>
                            <a:pt x="14306" y="24541"/>
                            <a:pt x="20437" y="21680"/>
                          </a:cubicBezTo>
                          <a:cubicBezTo>
                            <a:pt x="20437" y="26721"/>
                            <a:pt x="17439" y="27539"/>
                            <a:pt x="14987" y="27267"/>
                          </a:cubicBezTo>
                          <a:cubicBezTo>
                            <a:pt x="11172" y="23724"/>
                            <a:pt x="16077" y="23315"/>
                            <a:pt x="15396" y="18819"/>
                          </a:cubicBezTo>
                          <a:cubicBezTo>
                            <a:pt x="12944" y="20454"/>
                            <a:pt x="13625" y="21135"/>
                            <a:pt x="13352" y="23860"/>
                          </a:cubicBezTo>
                          <a:cubicBezTo>
                            <a:pt x="11172" y="23860"/>
                            <a:pt x="9537" y="26040"/>
                            <a:pt x="7902" y="27675"/>
                          </a:cubicBezTo>
                          <a:cubicBezTo>
                            <a:pt x="6268" y="29174"/>
                            <a:pt x="4632" y="29855"/>
                            <a:pt x="1908" y="27675"/>
                          </a:cubicBezTo>
                          <a:cubicBezTo>
                            <a:pt x="-681" y="30264"/>
                            <a:pt x="545" y="32035"/>
                            <a:pt x="0" y="35033"/>
                          </a:cubicBezTo>
                          <a:cubicBezTo>
                            <a:pt x="2180" y="39529"/>
                            <a:pt x="5586" y="35033"/>
                            <a:pt x="8311" y="38030"/>
                          </a:cubicBezTo>
                          <a:cubicBezTo>
                            <a:pt x="7902" y="37757"/>
                            <a:pt x="7085" y="37212"/>
                            <a:pt x="6949" y="36531"/>
                          </a:cubicBezTo>
                          <a:cubicBezTo>
                            <a:pt x="7902" y="36395"/>
                            <a:pt x="8856" y="36395"/>
                            <a:pt x="9810" y="36395"/>
                          </a:cubicBezTo>
                          <a:cubicBezTo>
                            <a:pt x="6812" y="35714"/>
                            <a:pt x="8038" y="31762"/>
                            <a:pt x="9129" y="30809"/>
                          </a:cubicBezTo>
                          <a:cubicBezTo>
                            <a:pt x="9946" y="30264"/>
                            <a:pt x="11717" y="29310"/>
                            <a:pt x="11990" y="30809"/>
                          </a:cubicBezTo>
                          <a:lnTo>
                            <a:pt x="11036" y="32444"/>
                          </a:lnTo>
                          <a:cubicBezTo>
                            <a:pt x="13216" y="32989"/>
                            <a:pt x="13489" y="27675"/>
                            <a:pt x="16213" y="29583"/>
                          </a:cubicBezTo>
                          <a:cubicBezTo>
                            <a:pt x="16622" y="30673"/>
                            <a:pt x="16213" y="31354"/>
                            <a:pt x="16213" y="32035"/>
                          </a:cubicBezTo>
                          <a:cubicBezTo>
                            <a:pt x="17167" y="27948"/>
                            <a:pt x="19075" y="27948"/>
                            <a:pt x="21391" y="24814"/>
                          </a:cubicBezTo>
                          <a:lnTo>
                            <a:pt x="20846" y="29991"/>
                          </a:lnTo>
                          <a:cubicBezTo>
                            <a:pt x="21799" y="23997"/>
                            <a:pt x="27658" y="24678"/>
                            <a:pt x="30655" y="27675"/>
                          </a:cubicBezTo>
                          <a:cubicBezTo>
                            <a:pt x="30247" y="26858"/>
                            <a:pt x="29702" y="26313"/>
                            <a:pt x="29974" y="25359"/>
                          </a:cubicBezTo>
                          <a:cubicBezTo>
                            <a:pt x="31881" y="24133"/>
                            <a:pt x="33244" y="27403"/>
                            <a:pt x="32290" y="29991"/>
                          </a:cubicBezTo>
                          <a:cubicBezTo>
                            <a:pt x="33108" y="27948"/>
                            <a:pt x="34743" y="29174"/>
                            <a:pt x="36241" y="29991"/>
                          </a:cubicBezTo>
                          <a:cubicBezTo>
                            <a:pt x="37604" y="30945"/>
                            <a:pt x="38421" y="31762"/>
                            <a:pt x="40056" y="29310"/>
                          </a:cubicBezTo>
                          <a:cubicBezTo>
                            <a:pt x="44416" y="21953"/>
                            <a:pt x="52863" y="16094"/>
                            <a:pt x="62401" y="12143"/>
                          </a:cubicBezTo>
                          <a:cubicBezTo>
                            <a:pt x="61447" y="12416"/>
                            <a:pt x="60630" y="12416"/>
                            <a:pt x="59812" y="12143"/>
                          </a:cubicBezTo>
                          <a:cubicBezTo>
                            <a:pt x="60493" y="7511"/>
                            <a:pt x="59267" y="7511"/>
                            <a:pt x="64036" y="5467"/>
                          </a:cubicBezTo>
                          <a:cubicBezTo>
                            <a:pt x="60221" y="6012"/>
                            <a:pt x="59676" y="9418"/>
                            <a:pt x="55724" y="7919"/>
                          </a:cubicBezTo>
                          <a:cubicBezTo>
                            <a:pt x="58177" y="6557"/>
                            <a:pt x="60902" y="2470"/>
                            <a:pt x="56951" y="17"/>
                          </a:cubicBezTo>
                          <a:cubicBezTo>
                            <a:pt x="45097" y="-528"/>
                            <a:pt x="37059" y="11871"/>
                            <a:pt x="30111" y="18002"/>
                          </a:cubicBezTo>
                          <a:cubicBezTo>
                            <a:pt x="29838" y="14459"/>
                            <a:pt x="23843" y="15958"/>
                            <a:pt x="20710" y="15686"/>
                          </a:cubicBezTo>
                          <a:cubicBezTo>
                            <a:pt x="21254" y="12007"/>
                            <a:pt x="23434" y="10781"/>
                            <a:pt x="25887" y="9691"/>
                          </a:cubicBezTo>
                          <a:cubicBezTo>
                            <a:pt x="24252" y="9691"/>
                            <a:pt x="21527" y="9963"/>
                            <a:pt x="19483" y="10099"/>
                          </a:cubicBezTo>
                          <a:lnTo>
                            <a:pt x="20028" y="17185"/>
                          </a:lnTo>
                          <a:close/>
                        </a:path>
                      </a:pathLst>
                    </a:custGeom>
                    <a:solidFill>
                      <a:srgbClr val="1DADEB"/>
                    </a:solidFill>
                    <a:ln w="0" cap="flat">
                      <a:noFill/>
                      <a:prstDash val="solid"/>
                      <a:miter/>
                    </a:ln>
                  </p:spPr>
                  <p:txBody>
                    <a:bodyPr rtlCol="0" anchor="ctr"/>
                    <a:lstStyle/>
                    <a:p>
                      <a:endParaRPr lang="en-US"/>
                    </a:p>
                  </p:txBody>
                </p:sp>
                <p:sp>
                  <p:nvSpPr>
                    <p:cNvPr id="1119" name="Freeform: Shape 1013">
                      <a:extLst>
                        <a:ext uri="{FF2B5EF4-FFF2-40B4-BE49-F238E27FC236}">
                          <a16:creationId xmlns:a16="http://schemas.microsoft.com/office/drawing/2014/main" id="{C1A4692C-74D1-1A4E-A12F-274F4D288245}"/>
                        </a:ext>
                      </a:extLst>
                    </p:cNvPr>
                    <p:cNvSpPr/>
                    <p:nvPr/>
                  </p:nvSpPr>
                  <p:spPr>
                    <a:xfrm>
                      <a:off x="6833882" y="4679497"/>
                      <a:ext cx="681" cy="681"/>
                    </a:xfrm>
                    <a:custGeom>
                      <a:avLst/>
                      <a:gdLst>
                        <a:gd name="connsiteX0" fmla="*/ 681 w 681"/>
                        <a:gd name="connsiteY0" fmla="*/ 681 h 681"/>
                        <a:gd name="connsiteX1" fmla="*/ 0 w 681"/>
                        <a:gd name="connsiteY1" fmla="*/ 0 h 681"/>
                        <a:gd name="connsiteX2" fmla="*/ 681 w 681"/>
                        <a:gd name="connsiteY2" fmla="*/ 681 h 681"/>
                      </a:gdLst>
                      <a:ahLst/>
                      <a:cxnLst>
                        <a:cxn ang="0">
                          <a:pos x="connsiteX0" y="connsiteY0"/>
                        </a:cxn>
                        <a:cxn ang="0">
                          <a:pos x="connsiteX1" y="connsiteY1"/>
                        </a:cxn>
                        <a:cxn ang="0">
                          <a:pos x="connsiteX2" y="connsiteY2"/>
                        </a:cxn>
                      </a:cxnLst>
                      <a:rect l="l" t="t" r="r" b="b"/>
                      <a:pathLst>
                        <a:path w="681" h="681">
                          <a:moveTo>
                            <a:pt x="681" y="681"/>
                          </a:moveTo>
                          <a:cubicBezTo>
                            <a:pt x="681" y="681"/>
                            <a:pt x="273" y="136"/>
                            <a:pt x="0" y="0"/>
                          </a:cubicBezTo>
                          <a:cubicBezTo>
                            <a:pt x="0" y="273"/>
                            <a:pt x="273" y="545"/>
                            <a:pt x="681" y="681"/>
                          </a:cubicBezTo>
                          <a:close/>
                        </a:path>
                      </a:pathLst>
                    </a:custGeom>
                    <a:solidFill>
                      <a:srgbClr val="1DADEB"/>
                    </a:solidFill>
                    <a:ln w="0" cap="flat">
                      <a:noFill/>
                      <a:prstDash val="solid"/>
                      <a:miter/>
                    </a:ln>
                  </p:spPr>
                  <p:txBody>
                    <a:bodyPr rtlCol="0" anchor="ctr"/>
                    <a:lstStyle/>
                    <a:p>
                      <a:endParaRPr lang="en-US"/>
                    </a:p>
                  </p:txBody>
                </p:sp>
                <p:sp>
                  <p:nvSpPr>
                    <p:cNvPr id="1120" name="Freeform: Shape 1014">
                      <a:extLst>
                        <a:ext uri="{FF2B5EF4-FFF2-40B4-BE49-F238E27FC236}">
                          <a16:creationId xmlns:a16="http://schemas.microsoft.com/office/drawing/2014/main" id="{22168B04-E854-B74A-3968-A8F0A17F7FC9}"/>
                        </a:ext>
                      </a:extLst>
                    </p:cNvPr>
                    <p:cNvSpPr/>
                    <p:nvPr/>
                  </p:nvSpPr>
                  <p:spPr>
                    <a:xfrm>
                      <a:off x="6820122" y="4684129"/>
                      <a:ext cx="817" cy="408"/>
                    </a:xfrm>
                    <a:custGeom>
                      <a:avLst/>
                      <a:gdLst>
                        <a:gd name="connsiteX0" fmla="*/ 817 w 817"/>
                        <a:gd name="connsiteY0" fmla="*/ 409 h 408"/>
                        <a:gd name="connsiteX1" fmla="*/ 817 w 817"/>
                        <a:gd name="connsiteY1" fmla="*/ 0 h 408"/>
                        <a:gd name="connsiteX2" fmla="*/ 0 w 817"/>
                        <a:gd name="connsiteY2" fmla="*/ 273 h 408"/>
                        <a:gd name="connsiteX3" fmla="*/ 817 w 817"/>
                        <a:gd name="connsiteY3" fmla="*/ 273 h 408"/>
                      </a:gdLst>
                      <a:ahLst/>
                      <a:cxnLst>
                        <a:cxn ang="0">
                          <a:pos x="connsiteX0" y="connsiteY0"/>
                        </a:cxn>
                        <a:cxn ang="0">
                          <a:pos x="connsiteX1" y="connsiteY1"/>
                        </a:cxn>
                        <a:cxn ang="0">
                          <a:pos x="connsiteX2" y="connsiteY2"/>
                        </a:cxn>
                        <a:cxn ang="0">
                          <a:pos x="connsiteX3" y="connsiteY3"/>
                        </a:cxn>
                      </a:cxnLst>
                      <a:rect l="l" t="t" r="r" b="b"/>
                      <a:pathLst>
                        <a:path w="817" h="408">
                          <a:moveTo>
                            <a:pt x="817" y="409"/>
                          </a:moveTo>
                          <a:lnTo>
                            <a:pt x="817" y="0"/>
                          </a:lnTo>
                          <a:cubicBezTo>
                            <a:pt x="817" y="0"/>
                            <a:pt x="272" y="273"/>
                            <a:pt x="0" y="273"/>
                          </a:cubicBezTo>
                          <a:cubicBezTo>
                            <a:pt x="272" y="273"/>
                            <a:pt x="545" y="273"/>
                            <a:pt x="817" y="273"/>
                          </a:cubicBezTo>
                          <a:close/>
                        </a:path>
                      </a:pathLst>
                    </a:custGeom>
                    <a:solidFill>
                      <a:srgbClr val="1DADEB"/>
                    </a:solidFill>
                    <a:ln w="0" cap="flat">
                      <a:noFill/>
                      <a:prstDash val="solid"/>
                      <a:miter/>
                    </a:ln>
                  </p:spPr>
                  <p:txBody>
                    <a:bodyPr rtlCol="0" anchor="ctr"/>
                    <a:lstStyle/>
                    <a:p>
                      <a:endParaRPr lang="en-US"/>
                    </a:p>
                  </p:txBody>
                </p:sp>
                <p:sp>
                  <p:nvSpPr>
                    <p:cNvPr id="1121" name="Freeform: Shape 1015">
                      <a:extLst>
                        <a:ext uri="{FF2B5EF4-FFF2-40B4-BE49-F238E27FC236}">
                          <a16:creationId xmlns:a16="http://schemas.microsoft.com/office/drawing/2014/main" id="{DCA91208-AE3F-E7A9-0265-2D4C9DC34EA8}"/>
                        </a:ext>
                      </a:extLst>
                    </p:cNvPr>
                    <p:cNvSpPr/>
                    <p:nvPr/>
                  </p:nvSpPr>
                  <p:spPr>
                    <a:xfrm>
                      <a:off x="6865219" y="4674592"/>
                      <a:ext cx="2861" cy="817"/>
                    </a:xfrm>
                    <a:custGeom>
                      <a:avLst/>
                      <a:gdLst>
                        <a:gd name="connsiteX0" fmla="*/ 0 w 2861"/>
                        <a:gd name="connsiteY0" fmla="*/ 817 h 817"/>
                        <a:gd name="connsiteX1" fmla="*/ 2861 w 2861"/>
                        <a:gd name="connsiteY1" fmla="*/ 136 h 817"/>
                        <a:gd name="connsiteX2" fmla="*/ 1090 w 2861"/>
                        <a:gd name="connsiteY2" fmla="*/ 0 h 817"/>
                        <a:gd name="connsiteX3" fmla="*/ 0 w 2861"/>
                        <a:gd name="connsiteY3" fmla="*/ 817 h 817"/>
                      </a:gdLst>
                      <a:ahLst/>
                      <a:cxnLst>
                        <a:cxn ang="0">
                          <a:pos x="connsiteX0" y="connsiteY0"/>
                        </a:cxn>
                        <a:cxn ang="0">
                          <a:pos x="connsiteX1" y="connsiteY1"/>
                        </a:cxn>
                        <a:cxn ang="0">
                          <a:pos x="connsiteX2" y="connsiteY2"/>
                        </a:cxn>
                        <a:cxn ang="0">
                          <a:pos x="connsiteX3" y="connsiteY3"/>
                        </a:cxn>
                      </a:cxnLst>
                      <a:rect l="l" t="t" r="r" b="b"/>
                      <a:pathLst>
                        <a:path w="2861" h="817">
                          <a:moveTo>
                            <a:pt x="0" y="817"/>
                          </a:moveTo>
                          <a:cubicBezTo>
                            <a:pt x="1090" y="409"/>
                            <a:pt x="1635" y="545"/>
                            <a:pt x="2861" y="136"/>
                          </a:cubicBezTo>
                          <a:cubicBezTo>
                            <a:pt x="2316" y="136"/>
                            <a:pt x="1635" y="136"/>
                            <a:pt x="1090" y="0"/>
                          </a:cubicBezTo>
                          <a:cubicBezTo>
                            <a:pt x="409" y="0"/>
                            <a:pt x="0" y="409"/>
                            <a:pt x="0" y="817"/>
                          </a:cubicBezTo>
                          <a:close/>
                        </a:path>
                      </a:pathLst>
                    </a:custGeom>
                    <a:solidFill>
                      <a:srgbClr val="1DADEB"/>
                    </a:solidFill>
                    <a:ln w="0" cap="flat">
                      <a:noFill/>
                      <a:prstDash val="solid"/>
                      <a:miter/>
                    </a:ln>
                  </p:spPr>
                  <p:txBody>
                    <a:bodyPr rtlCol="0" anchor="ctr"/>
                    <a:lstStyle/>
                    <a:p>
                      <a:endParaRPr lang="en-US"/>
                    </a:p>
                  </p:txBody>
                </p:sp>
                <p:sp>
                  <p:nvSpPr>
                    <p:cNvPr id="1122" name="Freeform: Shape 1016">
                      <a:extLst>
                        <a:ext uri="{FF2B5EF4-FFF2-40B4-BE49-F238E27FC236}">
                          <a16:creationId xmlns:a16="http://schemas.microsoft.com/office/drawing/2014/main" id="{7385B24A-E36C-CFD7-4A7F-AD8A61B39673}"/>
                        </a:ext>
                      </a:extLst>
                    </p:cNvPr>
                    <p:cNvSpPr/>
                    <p:nvPr/>
                  </p:nvSpPr>
                  <p:spPr>
                    <a:xfrm>
                      <a:off x="6863039" y="4681677"/>
                      <a:ext cx="1089" cy="1634"/>
                    </a:xfrm>
                    <a:custGeom>
                      <a:avLst/>
                      <a:gdLst>
                        <a:gd name="connsiteX0" fmla="*/ 1090 w 1089"/>
                        <a:gd name="connsiteY0" fmla="*/ 0 h 1634"/>
                        <a:gd name="connsiteX1" fmla="*/ 0 w 1089"/>
                        <a:gd name="connsiteY1" fmla="*/ 954 h 1634"/>
                        <a:gd name="connsiteX2" fmla="*/ 409 w 1089"/>
                        <a:gd name="connsiteY2" fmla="*/ 1635 h 1634"/>
                        <a:gd name="connsiteX3" fmla="*/ 953 w 1089"/>
                        <a:gd name="connsiteY3" fmla="*/ 0 h 1634"/>
                      </a:gdLst>
                      <a:ahLst/>
                      <a:cxnLst>
                        <a:cxn ang="0">
                          <a:pos x="connsiteX0" y="connsiteY0"/>
                        </a:cxn>
                        <a:cxn ang="0">
                          <a:pos x="connsiteX1" y="connsiteY1"/>
                        </a:cxn>
                        <a:cxn ang="0">
                          <a:pos x="connsiteX2" y="connsiteY2"/>
                        </a:cxn>
                        <a:cxn ang="0">
                          <a:pos x="connsiteX3" y="connsiteY3"/>
                        </a:cxn>
                      </a:cxnLst>
                      <a:rect l="l" t="t" r="r" b="b"/>
                      <a:pathLst>
                        <a:path w="1089" h="1634">
                          <a:moveTo>
                            <a:pt x="1090" y="0"/>
                          </a:moveTo>
                          <a:lnTo>
                            <a:pt x="0" y="954"/>
                          </a:lnTo>
                          <a:cubicBezTo>
                            <a:pt x="0" y="954"/>
                            <a:pt x="272" y="1363"/>
                            <a:pt x="409" y="1635"/>
                          </a:cubicBezTo>
                          <a:cubicBezTo>
                            <a:pt x="817" y="1090"/>
                            <a:pt x="1090" y="545"/>
                            <a:pt x="953" y="0"/>
                          </a:cubicBezTo>
                          <a:close/>
                        </a:path>
                      </a:pathLst>
                    </a:custGeom>
                    <a:solidFill>
                      <a:srgbClr val="1DADEB"/>
                    </a:solidFill>
                    <a:ln w="0" cap="flat">
                      <a:noFill/>
                      <a:prstDash val="solid"/>
                      <a:miter/>
                    </a:ln>
                  </p:spPr>
                  <p:txBody>
                    <a:bodyPr rtlCol="0" anchor="ctr"/>
                    <a:lstStyle/>
                    <a:p>
                      <a:endParaRPr lang="en-US"/>
                    </a:p>
                  </p:txBody>
                </p:sp>
                <p:sp>
                  <p:nvSpPr>
                    <p:cNvPr id="1123" name="Freeform: Shape 1017">
                      <a:extLst>
                        <a:ext uri="{FF2B5EF4-FFF2-40B4-BE49-F238E27FC236}">
                          <a16:creationId xmlns:a16="http://schemas.microsoft.com/office/drawing/2014/main" id="{C31FB4BB-BAAF-593E-F8C9-86E8FB0F1FD6}"/>
                        </a:ext>
                      </a:extLst>
                    </p:cNvPr>
                    <p:cNvSpPr/>
                    <p:nvPr/>
                  </p:nvSpPr>
                  <p:spPr>
                    <a:xfrm>
                      <a:off x="6763716" y="4681950"/>
                      <a:ext cx="563" cy="1362"/>
                    </a:xfrm>
                    <a:custGeom>
                      <a:avLst/>
                      <a:gdLst>
                        <a:gd name="connsiteX0" fmla="*/ 545 w 563"/>
                        <a:gd name="connsiteY0" fmla="*/ 0 h 1362"/>
                        <a:gd name="connsiteX1" fmla="*/ 0 w 563"/>
                        <a:gd name="connsiteY1" fmla="*/ 1362 h 1362"/>
                        <a:gd name="connsiteX2" fmla="*/ 545 w 563"/>
                        <a:gd name="connsiteY2" fmla="*/ 0 h 1362"/>
                      </a:gdLst>
                      <a:ahLst/>
                      <a:cxnLst>
                        <a:cxn ang="0">
                          <a:pos x="connsiteX0" y="connsiteY0"/>
                        </a:cxn>
                        <a:cxn ang="0">
                          <a:pos x="connsiteX1" y="connsiteY1"/>
                        </a:cxn>
                        <a:cxn ang="0">
                          <a:pos x="connsiteX2" y="connsiteY2"/>
                        </a:cxn>
                      </a:cxnLst>
                      <a:rect l="l" t="t" r="r" b="b"/>
                      <a:pathLst>
                        <a:path w="563" h="1362">
                          <a:moveTo>
                            <a:pt x="545" y="0"/>
                          </a:moveTo>
                          <a:lnTo>
                            <a:pt x="0" y="1362"/>
                          </a:lnTo>
                          <a:cubicBezTo>
                            <a:pt x="0" y="1362"/>
                            <a:pt x="681" y="409"/>
                            <a:pt x="545" y="0"/>
                          </a:cubicBezTo>
                          <a:close/>
                        </a:path>
                      </a:pathLst>
                    </a:custGeom>
                    <a:solidFill>
                      <a:srgbClr val="1DADEB"/>
                    </a:solidFill>
                    <a:ln w="0" cap="flat">
                      <a:noFill/>
                      <a:prstDash val="solid"/>
                      <a:miter/>
                    </a:ln>
                  </p:spPr>
                  <p:txBody>
                    <a:bodyPr rtlCol="0" anchor="ctr"/>
                    <a:lstStyle/>
                    <a:p>
                      <a:endParaRPr lang="en-US"/>
                    </a:p>
                  </p:txBody>
                </p:sp>
                <p:sp>
                  <p:nvSpPr>
                    <p:cNvPr id="1124" name="Freeform: Shape 1018">
                      <a:extLst>
                        <a:ext uri="{FF2B5EF4-FFF2-40B4-BE49-F238E27FC236}">
                          <a16:creationId xmlns:a16="http://schemas.microsoft.com/office/drawing/2014/main" id="{E8C66B02-E54C-CE41-CF19-7D794B18DFED}"/>
                        </a:ext>
                      </a:extLst>
                    </p:cNvPr>
                    <p:cNvSpPr/>
                    <p:nvPr/>
                  </p:nvSpPr>
                  <p:spPr>
                    <a:xfrm>
                      <a:off x="6794666" y="4672004"/>
                      <a:ext cx="40404" cy="17303"/>
                    </a:xfrm>
                    <a:custGeom>
                      <a:avLst/>
                      <a:gdLst>
                        <a:gd name="connsiteX0" fmla="*/ 8425 w 40404"/>
                        <a:gd name="connsiteY0" fmla="*/ 17303 h 17303"/>
                        <a:gd name="connsiteX1" fmla="*/ 11967 w 40404"/>
                        <a:gd name="connsiteY1" fmla="*/ 10899 h 17303"/>
                        <a:gd name="connsiteX2" fmla="*/ 10469 w 40404"/>
                        <a:gd name="connsiteY2" fmla="*/ 11036 h 17303"/>
                        <a:gd name="connsiteX3" fmla="*/ 23821 w 40404"/>
                        <a:gd name="connsiteY3" fmla="*/ 6949 h 17303"/>
                        <a:gd name="connsiteX4" fmla="*/ 26273 w 40404"/>
                        <a:gd name="connsiteY4" fmla="*/ 12126 h 17303"/>
                        <a:gd name="connsiteX5" fmla="*/ 32813 w 40404"/>
                        <a:gd name="connsiteY5" fmla="*/ 7357 h 17303"/>
                        <a:gd name="connsiteX6" fmla="*/ 39217 w 40404"/>
                        <a:gd name="connsiteY6" fmla="*/ 7357 h 17303"/>
                        <a:gd name="connsiteX7" fmla="*/ 37445 w 40404"/>
                        <a:gd name="connsiteY7" fmla="*/ 3134 h 17303"/>
                        <a:gd name="connsiteX8" fmla="*/ 38127 w 40404"/>
                        <a:gd name="connsiteY8" fmla="*/ 2180 h 17303"/>
                        <a:gd name="connsiteX9" fmla="*/ 29952 w 40404"/>
                        <a:gd name="connsiteY9" fmla="*/ 3678 h 17303"/>
                        <a:gd name="connsiteX10" fmla="*/ 31178 w 40404"/>
                        <a:gd name="connsiteY10" fmla="*/ 0 h 17303"/>
                        <a:gd name="connsiteX11" fmla="*/ 19461 w 40404"/>
                        <a:gd name="connsiteY11" fmla="*/ 5586 h 17303"/>
                        <a:gd name="connsiteX12" fmla="*/ 14965 w 40404"/>
                        <a:gd name="connsiteY12" fmla="*/ 4087 h 17303"/>
                        <a:gd name="connsiteX13" fmla="*/ 523 w 40404"/>
                        <a:gd name="connsiteY13" fmla="*/ 15396 h 17303"/>
                        <a:gd name="connsiteX14" fmla="*/ 6109 w 40404"/>
                        <a:gd name="connsiteY14" fmla="*/ 10764 h 17303"/>
                        <a:gd name="connsiteX15" fmla="*/ 8289 w 40404"/>
                        <a:gd name="connsiteY15" fmla="*/ 16894 h 17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0404" h="17303">
                          <a:moveTo>
                            <a:pt x="8425" y="17303"/>
                          </a:moveTo>
                          <a:cubicBezTo>
                            <a:pt x="11559" y="15941"/>
                            <a:pt x="7199" y="12398"/>
                            <a:pt x="11967" y="10899"/>
                          </a:cubicBezTo>
                          <a:cubicBezTo>
                            <a:pt x="11422" y="10899"/>
                            <a:pt x="11014" y="10899"/>
                            <a:pt x="10469" y="11036"/>
                          </a:cubicBezTo>
                          <a:cubicBezTo>
                            <a:pt x="13330" y="7902"/>
                            <a:pt x="19870" y="7493"/>
                            <a:pt x="23821" y="6949"/>
                          </a:cubicBezTo>
                          <a:cubicBezTo>
                            <a:pt x="23548" y="8992"/>
                            <a:pt x="26546" y="8992"/>
                            <a:pt x="26273" y="12126"/>
                          </a:cubicBezTo>
                          <a:cubicBezTo>
                            <a:pt x="28726" y="11445"/>
                            <a:pt x="31314" y="10627"/>
                            <a:pt x="32813" y="7357"/>
                          </a:cubicBezTo>
                          <a:cubicBezTo>
                            <a:pt x="34448" y="8584"/>
                            <a:pt x="37173" y="5995"/>
                            <a:pt x="39217" y="7357"/>
                          </a:cubicBezTo>
                          <a:cubicBezTo>
                            <a:pt x="38535" y="5450"/>
                            <a:pt x="43304" y="1363"/>
                            <a:pt x="37445" y="3134"/>
                          </a:cubicBezTo>
                          <a:cubicBezTo>
                            <a:pt x="37854" y="2861"/>
                            <a:pt x="37718" y="2452"/>
                            <a:pt x="38127" y="2180"/>
                          </a:cubicBezTo>
                          <a:cubicBezTo>
                            <a:pt x="34721" y="-681"/>
                            <a:pt x="32949" y="3406"/>
                            <a:pt x="29952" y="3678"/>
                          </a:cubicBezTo>
                          <a:cubicBezTo>
                            <a:pt x="28044" y="1907"/>
                            <a:pt x="33086" y="681"/>
                            <a:pt x="31178" y="0"/>
                          </a:cubicBezTo>
                          <a:cubicBezTo>
                            <a:pt x="27363" y="1499"/>
                            <a:pt x="18099" y="-1226"/>
                            <a:pt x="19461" y="5586"/>
                          </a:cubicBezTo>
                          <a:cubicBezTo>
                            <a:pt x="16736" y="6404"/>
                            <a:pt x="16055" y="5313"/>
                            <a:pt x="14965" y="4087"/>
                          </a:cubicBezTo>
                          <a:cubicBezTo>
                            <a:pt x="12512" y="11581"/>
                            <a:pt x="-3020" y="6540"/>
                            <a:pt x="523" y="15396"/>
                          </a:cubicBezTo>
                          <a:cubicBezTo>
                            <a:pt x="1885" y="14442"/>
                            <a:pt x="4474" y="13352"/>
                            <a:pt x="6109" y="10764"/>
                          </a:cubicBezTo>
                          <a:lnTo>
                            <a:pt x="8289" y="16894"/>
                          </a:lnTo>
                          <a:close/>
                        </a:path>
                      </a:pathLst>
                    </a:custGeom>
                    <a:solidFill>
                      <a:srgbClr val="1DADEB"/>
                    </a:solidFill>
                    <a:ln w="0" cap="flat">
                      <a:noFill/>
                      <a:prstDash val="solid"/>
                      <a:miter/>
                    </a:ln>
                  </p:spPr>
                  <p:txBody>
                    <a:bodyPr rtlCol="0" anchor="ctr"/>
                    <a:lstStyle/>
                    <a:p>
                      <a:endParaRPr lang="en-US"/>
                    </a:p>
                  </p:txBody>
                </p:sp>
                <p:sp>
                  <p:nvSpPr>
                    <p:cNvPr id="1125" name="Freeform: Shape 1019">
                      <a:extLst>
                        <a:ext uri="{FF2B5EF4-FFF2-40B4-BE49-F238E27FC236}">
                          <a16:creationId xmlns:a16="http://schemas.microsoft.com/office/drawing/2014/main" id="{82564F3E-0DDB-18D8-D848-7E9A2FF5183A}"/>
                        </a:ext>
                      </a:extLst>
                    </p:cNvPr>
                    <p:cNvSpPr/>
                    <p:nvPr/>
                  </p:nvSpPr>
                  <p:spPr>
                    <a:xfrm>
                      <a:off x="6858134" y="4672004"/>
                      <a:ext cx="681" cy="408"/>
                    </a:xfrm>
                    <a:custGeom>
                      <a:avLst/>
                      <a:gdLst>
                        <a:gd name="connsiteX0" fmla="*/ 681 w 681"/>
                        <a:gd name="connsiteY0" fmla="*/ 409 h 408"/>
                        <a:gd name="connsiteX1" fmla="*/ 0 w 681"/>
                        <a:gd name="connsiteY1" fmla="*/ 0 h 408"/>
                        <a:gd name="connsiteX2" fmla="*/ 681 w 681"/>
                        <a:gd name="connsiteY2" fmla="*/ 409 h 408"/>
                      </a:gdLst>
                      <a:ahLst/>
                      <a:cxnLst>
                        <a:cxn ang="0">
                          <a:pos x="connsiteX0" y="connsiteY0"/>
                        </a:cxn>
                        <a:cxn ang="0">
                          <a:pos x="connsiteX1" y="connsiteY1"/>
                        </a:cxn>
                        <a:cxn ang="0">
                          <a:pos x="connsiteX2" y="connsiteY2"/>
                        </a:cxn>
                      </a:cxnLst>
                      <a:rect l="l" t="t" r="r" b="b"/>
                      <a:pathLst>
                        <a:path w="681" h="408">
                          <a:moveTo>
                            <a:pt x="681" y="409"/>
                          </a:moveTo>
                          <a:lnTo>
                            <a:pt x="0" y="0"/>
                          </a:lnTo>
                          <a:lnTo>
                            <a:pt x="681" y="409"/>
                          </a:lnTo>
                          <a:close/>
                        </a:path>
                      </a:pathLst>
                    </a:custGeom>
                    <a:solidFill>
                      <a:srgbClr val="1DADEB"/>
                    </a:solidFill>
                    <a:ln w="0" cap="flat">
                      <a:noFill/>
                      <a:prstDash val="solid"/>
                      <a:miter/>
                    </a:ln>
                  </p:spPr>
                  <p:txBody>
                    <a:bodyPr rtlCol="0" anchor="ctr"/>
                    <a:lstStyle/>
                    <a:p>
                      <a:endParaRPr lang="en-US"/>
                    </a:p>
                  </p:txBody>
                </p:sp>
                <p:sp>
                  <p:nvSpPr>
                    <p:cNvPr id="1126" name="Freeform: Shape 1020">
                      <a:extLst>
                        <a:ext uri="{FF2B5EF4-FFF2-40B4-BE49-F238E27FC236}">
                          <a16:creationId xmlns:a16="http://schemas.microsoft.com/office/drawing/2014/main" id="{F4FD7810-9346-285E-E916-4E9B2A0FD8B7}"/>
                        </a:ext>
                      </a:extLst>
                    </p:cNvPr>
                    <p:cNvSpPr/>
                    <p:nvPr/>
                  </p:nvSpPr>
                  <p:spPr>
                    <a:xfrm>
                      <a:off x="6845736" y="4693867"/>
                      <a:ext cx="33380" cy="33588"/>
                    </a:xfrm>
                    <a:custGeom>
                      <a:avLst/>
                      <a:gdLst>
                        <a:gd name="connsiteX0" fmla="*/ 32154 w 33380"/>
                        <a:gd name="connsiteY0" fmla="*/ 31000 h 33588"/>
                        <a:gd name="connsiteX1" fmla="*/ 26296 w 33380"/>
                        <a:gd name="connsiteY1" fmla="*/ 33589 h 33588"/>
                        <a:gd name="connsiteX2" fmla="*/ 14033 w 33380"/>
                        <a:gd name="connsiteY2" fmla="*/ 19964 h 33588"/>
                        <a:gd name="connsiteX3" fmla="*/ 15669 w 33380"/>
                        <a:gd name="connsiteY3" fmla="*/ 19283 h 33588"/>
                        <a:gd name="connsiteX4" fmla="*/ 3134 w 33380"/>
                        <a:gd name="connsiteY4" fmla="*/ 12198 h 33588"/>
                        <a:gd name="connsiteX5" fmla="*/ 2180 w 33380"/>
                        <a:gd name="connsiteY5" fmla="*/ 7157 h 33588"/>
                        <a:gd name="connsiteX6" fmla="*/ 0 w 33380"/>
                        <a:gd name="connsiteY6" fmla="*/ 6884 h 33588"/>
                        <a:gd name="connsiteX7" fmla="*/ 2589 w 33380"/>
                        <a:gd name="connsiteY7" fmla="*/ 5522 h 33588"/>
                        <a:gd name="connsiteX8" fmla="*/ 1635 w 33380"/>
                        <a:gd name="connsiteY8" fmla="*/ 5114 h 33588"/>
                        <a:gd name="connsiteX9" fmla="*/ 8720 w 33380"/>
                        <a:gd name="connsiteY9" fmla="*/ 754 h 33588"/>
                        <a:gd name="connsiteX10" fmla="*/ 3406 w 33380"/>
                        <a:gd name="connsiteY10" fmla="*/ 4977 h 33588"/>
                        <a:gd name="connsiteX11" fmla="*/ 6268 w 33380"/>
                        <a:gd name="connsiteY11" fmla="*/ 3342 h 33588"/>
                        <a:gd name="connsiteX12" fmla="*/ 6268 w 33380"/>
                        <a:gd name="connsiteY12" fmla="*/ 6884 h 33588"/>
                        <a:gd name="connsiteX13" fmla="*/ 11172 w 33380"/>
                        <a:gd name="connsiteY13" fmla="*/ 7838 h 33588"/>
                        <a:gd name="connsiteX14" fmla="*/ 10627 w 33380"/>
                        <a:gd name="connsiteY14" fmla="*/ 12743 h 33588"/>
                        <a:gd name="connsiteX15" fmla="*/ 15532 w 33380"/>
                        <a:gd name="connsiteY15" fmla="*/ 9201 h 33588"/>
                        <a:gd name="connsiteX16" fmla="*/ 18530 w 33380"/>
                        <a:gd name="connsiteY16" fmla="*/ 13288 h 33588"/>
                        <a:gd name="connsiteX17" fmla="*/ 33380 w 33380"/>
                        <a:gd name="connsiteY17" fmla="*/ 9337 h 33588"/>
                        <a:gd name="connsiteX18" fmla="*/ 31200 w 33380"/>
                        <a:gd name="connsiteY18" fmla="*/ 20645 h 33588"/>
                        <a:gd name="connsiteX19" fmla="*/ 22481 w 33380"/>
                        <a:gd name="connsiteY19" fmla="*/ 14651 h 33588"/>
                        <a:gd name="connsiteX20" fmla="*/ 15941 w 33380"/>
                        <a:gd name="connsiteY20" fmla="*/ 16285 h 33588"/>
                        <a:gd name="connsiteX21" fmla="*/ 22753 w 33380"/>
                        <a:gd name="connsiteY21" fmla="*/ 21054 h 33588"/>
                        <a:gd name="connsiteX22" fmla="*/ 21799 w 33380"/>
                        <a:gd name="connsiteY22" fmla="*/ 20782 h 33588"/>
                        <a:gd name="connsiteX23" fmla="*/ 30519 w 33380"/>
                        <a:gd name="connsiteY23" fmla="*/ 25959 h 33588"/>
                        <a:gd name="connsiteX24" fmla="*/ 29293 w 33380"/>
                        <a:gd name="connsiteY24" fmla="*/ 28820 h 33588"/>
                        <a:gd name="connsiteX25" fmla="*/ 32018 w 33380"/>
                        <a:gd name="connsiteY25" fmla="*/ 31136 h 33588"/>
                        <a:gd name="connsiteX26" fmla="*/ 28203 w 33380"/>
                        <a:gd name="connsiteY26" fmla="*/ 28003 h 33588"/>
                        <a:gd name="connsiteX27" fmla="*/ 26840 w 33380"/>
                        <a:gd name="connsiteY27" fmla="*/ 25414 h 33588"/>
                        <a:gd name="connsiteX28" fmla="*/ 28203 w 33380"/>
                        <a:gd name="connsiteY28" fmla="*/ 28003 h 33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33380" h="33588">
                          <a:moveTo>
                            <a:pt x="32154" y="31000"/>
                          </a:moveTo>
                          <a:lnTo>
                            <a:pt x="26296" y="33589"/>
                          </a:lnTo>
                          <a:cubicBezTo>
                            <a:pt x="19756" y="27866"/>
                            <a:pt x="19075" y="24597"/>
                            <a:pt x="14033" y="19964"/>
                          </a:cubicBezTo>
                          <a:cubicBezTo>
                            <a:pt x="14170" y="19011"/>
                            <a:pt x="15123" y="19147"/>
                            <a:pt x="15669" y="19283"/>
                          </a:cubicBezTo>
                          <a:cubicBezTo>
                            <a:pt x="11717" y="16558"/>
                            <a:pt x="7221" y="11108"/>
                            <a:pt x="3134" y="12198"/>
                          </a:cubicBezTo>
                          <a:cubicBezTo>
                            <a:pt x="2180" y="11381"/>
                            <a:pt x="273" y="8111"/>
                            <a:pt x="2180" y="7157"/>
                          </a:cubicBezTo>
                          <a:cubicBezTo>
                            <a:pt x="1363" y="7293"/>
                            <a:pt x="409" y="7430"/>
                            <a:pt x="0" y="6884"/>
                          </a:cubicBezTo>
                          <a:cubicBezTo>
                            <a:pt x="817" y="4841"/>
                            <a:pt x="1771" y="7157"/>
                            <a:pt x="2589" y="5522"/>
                          </a:cubicBezTo>
                          <a:cubicBezTo>
                            <a:pt x="2180" y="5114"/>
                            <a:pt x="2180" y="4569"/>
                            <a:pt x="1635" y="5114"/>
                          </a:cubicBezTo>
                          <a:cubicBezTo>
                            <a:pt x="3406" y="4023"/>
                            <a:pt x="4224" y="-2108"/>
                            <a:pt x="8720" y="754"/>
                          </a:cubicBezTo>
                          <a:cubicBezTo>
                            <a:pt x="7630" y="6203"/>
                            <a:pt x="5314" y="-609"/>
                            <a:pt x="3406" y="4977"/>
                          </a:cubicBezTo>
                          <a:cubicBezTo>
                            <a:pt x="4769" y="5795"/>
                            <a:pt x="5723" y="3751"/>
                            <a:pt x="6268" y="3342"/>
                          </a:cubicBezTo>
                          <a:cubicBezTo>
                            <a:pt x="8038" y="4704"/>
                            <a:pt x="7221" y="5795"/>
                            <a:pt x="6268" y="6884"/>
                          </a:cubicBezTo>
                          <a:cubicBezTo>
                            <a:pt x="7902" y="5931"/>
                            <a:pt x="8720" y="9201"/>
                            <a:pt x="11172" y="7838"/>
                          </a:cubicBezTo>
                          <a:cubicBezTo>
                            <a:pt x="14851" y="10155"/>
                            <a:pt x="8448" y="11108"/>
                            <a:pt x="10627" y="12743"/>
                          </a:cubicBezTo>
                          <a:lnTo>
                            <a:pt x="15532" y="9201"/>
                          </a:lnTo>
                          <a:lnTo>
                            <a:pt x="18530" y="13288"/>
                          </a:lnTo>
                          <a:cubicBezTo>
                            <a:pt x="25342" y="17103"/>
                            <a:pt x="24388" y="5114"/>
                            <a:pt x="33380" y="9337"/>
                          </a:cubicBezTo>
                          <a:cubicBezTo>
                            <a:pt x="30383" y="10563"/>
                            <a:pt x="29293" y="16831"/>
                            <a:pt x="31200" y="20645"/>
                          </a:cubicBezTo>
                          <a:cubicBezTo>
                            <a:pt x="29293" y="18874"/>
                            <a:pt x="23571" y="17920"/>
                            <a:pt x="22481" y="14651"/>
                          </a:cubicBezTo>
                          <a:cubicBezTo>
                            <a:pt x="22481" y="20918"/>
                            <a:pt x="17848" y="10836"/>
                            <a:pt x="15941" y="16285"/>
                          </a:cubicBezTo>
                          <a:cubicBezTo>
                            <a:pt x="19075" y="15877"/>
                            <a:pt x="21936" y="18057"/>
                            <a:pt x="22753" y="21054"/>
                          </a:cubicBezTo>
                          <a:lnTo>
                            <a:pt x="21799" y="20782"/>
                          </a:lnTo>
                          <a:cubicBezTo>
                            <a:pt x="23298" y="23371"/>
                            <a:pt x="29429" y="20918"/>
                            <a:pt x="30519" y="25959"/>
                          </a:cubicBezTo>
                          <a:cubicBezTo>
                            <a:pt x="32018" y="27458"/>
                            <a:pt x="30519" y="28139"/>
                            <a:pt x="29293" y="28820"/>
                          </a:cubicBezTo>
                          <a:cubicBezTo>
                            <a:pt x="31064" y="29638"/>
                            <a:pt x="32972" y="30319"/>
                            <a:pt x="32018" y="31136"/>
                          </a:cubicBezTo>
                          <a:close/>
                          <a:moveTo>
                            <a:pt x="28203" y="28003"/>
                          </a:moveTo>
                          <a:lnTo>
                            <a:pt x="26840" y="25414"/>
                          </a:lnTo>
                          <a:cubicBezTo>
                            <a:pt x="26568" y="26504"/>
                            <a:pt x="27249" y="27321"/>
                            <a:pt x="28203" y="28003"/>
                          </a:cubicBezTo>
                          <a:close/>
                        </a:path>
                      </a:pathLst>
                    </a:custGeom>
                    <a:solidFill>
                      <a:srgbClr val="1DADEB"/>
                    </a:solidFill>
                    <a:ln w="0" cap="flat">
                      <a:noFill/>
                      <a:prstDash val="solid"/>
                      <a:miter/>
                    </a:ln>
                  </p:spPr>
                  <p:txBody>
                    <a:bodyPr rtlCol="0" anchor="ctr"/>
                    <a:lstStyle/>
                    <a:p>
                      <a:endParaRPr lang="en-US"/>
                    </a:p>
                  </p:txBody>
                </p:sp>
                <p:sp>
                  <p:nvSpPr>
                    <p:cNvPr id="1127" name="Freeform: Shape 1021">
                      <a:extLst>
                        <a:ext uri="{FF2B5EF4-FFF2-40B4-BE49-F238E27FC236}">
                          <a16:creationId xmlns:a16="http://schemas.microsoft.com/office/drawing/2014/main" id="{08C9A508-55F1-8847-3C43-8C20428B9828}"/>
                        </a:ext>
                      </a:extLst>
                    </p:cNvPr>
                    <p:cNvSpPr/>
                    <p:nvPr/>
                  </p:nvSpPr>
                  <p:spPr>
                    <a:xfrm>
                      <a:off x="6677200" y="5015207"/>
                      <a:ext cx="13624" cy="2179"/>
                    </a:xfrm>
                    <a:custGeom>
                      <a:avLst/>
                      <a:gdLst>
                        <a:gd name="connsiteX0" fmla="*/ 0 w 13624"/>
                        <a:gd name="connsiteY0" fmla="*/ 2180 h 2179"/>
                        <a:gd name="connsiteX1" fmla="*/ 0 w 13624"/>
                        <a:gd name="connsiteY1" fmla="*/ 0 h 2179"/>
                        <a:gd name="connsiteX2" fmla="*/ 0 w 13624"/>
                        <a:gd name="connsiteY2" fmla="*/ 2180 h 2179"/>
                      </a:gdLst>
                      <a:ahLst/>
                      <a:cxnLst>
                        <a:cxn ang="0">
                          <a:pos x="connsiteX0" y="connsiteY0"/>
                        </a:cxn>
                        <a:cxn ang="0">
                          <a:pos x="connsiteX1" y="connsiteY1"/>
                        </a:cxn>
                        <a:cxn ang="0">
                          <a:pos x="connsiteX2" y="connsiteY2"/>
                        </a:cxn>
                      </a:cxnLst>
                      <a:rect l="l" t="t" r="r" b="b"/>
                      <a:pathLst>
                        <a:path w="13624" h="2179">
                          <a:moveTo>
                            <a:pt x="0" y="2180"/>
                          </a:moveTo>
                          <a:cubicBezTo>
                            <a:pt x="0" y="1499"/>
                            <a:pt x="0" y="681"/>
                            <a:pt x="0" y="0"/>
                          </a:cubicBezTo>
                          <a:cubicBezTo>
                            <a:pt x="0" y="681"/>
                            <a:pt x="0" y="1363"/>
                            <a:pt x="0" y="2180"/>
                          </a:cubicBezTo>
                          <a:close/>
                        </a:path>
                      </a:pathLst>
                    </a:custGeom>
                    <a:solidFill>
                      <a:srgbClr val="1DADEB"/>
                    </a:solidFill>
                    <a:ln w="0" cap="flat">
                      <a:noFill/>
                      <a:prstDash val="solid"/>
                      <a:miter/>
                    </a:ln>
                  </p:spPr>
                  <p:txBody>
                    <a:bodyPr rtlCol="0" anchor="ctr"/>
                    <a:lstStyle/>
                    <a:p>
                      <a:endParaRPr lang="en-US"/>
                    </a:p>
                  </p:txBody>
                </p:sp>
                <p:sp>
                  <p:nvSpPr>
                    <p:cNvPr id="1128" name="Freeform: Shape 1022">
                      <a:extLst>
                        <a:ext uri="{FF2B5EF4-FFF2-40B4-BE49-F238E27FC236}">
                          <a16:creationId xmlns:a16="http://schemas.microsoft.com/office/drawing/2014/main" id="{2BBDA667-2FDA-286C-6E43-9A9CAE251381}"/>
                        </a:ext>
                      </a:extLst>
                    </p:cNvPr>
                    <p:cNvSpPr/>
                    <p:nvPr/>
                  </p:nvSpPr>
                  <p:spPr>
                    <a:xfrm>
                      <a:off x="6974624" y="4828141"/>
                      <a:ext cx="681" cy="2452"/>
                    </a:xfrm>
                    <a:custGeom>
                      <a:avLst/>
                      <a:gdLst>
                        <a:gd name="connsiteX0" fmla="*/ 681 w 681"/>
                        <a:gd name="connsiteY0" fmla="*/ 0 h 2452"/>
                        <a:gd name="connsiteX1" fmla="*/ 0 w 681"/>
                        <a:gd name="connsiteY1" fmla="*/ 2452 h 2452"/>
                        <a:gd name="connsiteX2" fmla="*/ 681 w 681"/>
                        <a:gd name="connsiteY2" fmla="*/ 0 h 2452"/>
                      </a:gdLst>
                      <a:ahLst/>
                      <a:cxnLst>
                        <a:cxn ang="0">
                          <a:pos x="connsiteX0" y="connsiteY0"/>
                        </a:cxn>
                        <a:cxn ang="0">
                          <a:pos x="connsiteX1" y="connsiteY1"/>
                        </a:cxn>
                        <a:cxn ang="0">
                          <a:pos x="connsiteX2" y="connsiteY2"/>
                        </a:cxn>
                      </a:cxnLst>
                      <a:rect l="l" t="t" r="r" b="b"/>
                      <a:pathLst>
                        <a:path w="681" h="2452">
                          <a:moveTo>
                            <a:pt x="681" y="0"/>
                          </a:moveTo>
                          <a:lnTo>
                            <a:pt x="0" y="2452"/>
                          </a:lnTo>
                          <a:cubicBezTo>
                            <a:pt x="409" y="1499"/>
                            <a:pt x="545" y="681"/>
                            <a:pt x="681" y="0"/>
                          </a:cubicBezTo>
                          <a:close/>
                        </a:path>
                      </a:pathLst>
                    </a:custGeom>
                    <a:solidFill>
                      <a:srgbClr val="1DADEB"/>
                    </a:solidFill>
                    <a:ln w="0" cap="flat">
                      <a:noFill/>
                      <a:prstDash val="solid"/>
                      <a:miter/>
                    </a:ln>
                  </p:spPr>
                  <p:txBody>
                    <a:bodyPr rtlCol="0" anchor="ctr"/>
                    <a:lstStyle/>
                    <a:p>
                      <a:endParaRPr lang="en-US"/>
                    </a:p>
                  </p:txBody>
                </p:sp>
                <p:sp>
                  <p:nvSpPr>
                    <p:cNvPr id="1129" name="Freeform: Shape 1023">
                      <a:extLst>
                        <a:ext uri="{FF2B5EF4-FFF2-40B4-BE49-F238E27FC236}">
                          <a16:creationId xmlns:a16="http://schemas.microsoft.com/office/drawing/2014/main" id="{D1A151C3-8EE8-8F43-87C7-8B5289E48653}"/>
                        </a:ext>
                      </a:extLst>
                    </p:cNvPr>
                    <p:cNvSpPr/>
                    <p:nvPr/>
                  </p:nvSpPr>
                  <p:spPr>
                    <a:xfrm>
                      <a:off x="6966995" y="4893675"/>
                      <a:ext cx="1362" cy="4223"/>
                    </a:xfrm>
                    <a:custGeom>
                      <a:avLst/>
                      <a:gdLst>
                        <a:gd name="connsiteX0" fmla="*/ 1362 w 1362"/>
                        <a:gd name="connsiteY0" fmla="*/ 0 h 4223"/>
                        <a:gd name="connsiteX1" fmla="*/ 0 w 1362"/>
                        <a:gd name="connsiteY1" fmla="*/ 4224 h 4223"/>
                        <a:gd name="connsiteX2" fmla="*/ 1362 w 1362"/>
                        <a:gd name="connsiteY2" fmla="*/ 0 h 4223"/>
                      </a:gdLst>
                      <a:ahLst/>
                      <a:cxnLst>
                        <a:cxn ang="0">
                          <a:pos x="connsiteX0" y="connsiteY0"/>
                        </a:cxn>
                        <a:cxn ang="0">
                          <a:pos x="connsiteX1" y="connsiteY1"/>
                        </a:cxn>
                        <a:cxn ang="0">
                          <a:pos x="connsiteX2" y="connsiteY2"/>
                        </a:cxn>
                      </a:cxnLst>
                      <a:rect l="l" t="t" r="r" b="b"/>
                      <a:pathLst>
                        <a:path w="1362" h="4223">
                          <a:moveTo>
                            <a:pt x="1362" y="0"/>
                          </a:moveTo>
                          <a:lnTo>
                            <a:pt x="0" y="4224"/>
                          </a:lnTo>
                          <a:cubicBezTo>
                            <a:pt x="953" y="2861"/>
                            <a:pt x="1226" y="1363"/>
                            <a:pt x="1362" y="0"/>
                          </a:cubicBezTo>
                          <a:close/>
                        </a:path>
                      </a:pathLst>
                    </a:custGeom>
                    <a:solidFill>
                      <a:srgbClr val="1DADEB"/>
                    </a:solidFill>
                    <a:ln w="0" cap="flat">
                      <a:noFill/>
                      <a:prstDash val="solid"/>
                      <a:miter/>
                    </a:ln>
                  </p:spPr>
                  <p:txBody>
                    <a:bodyPr rtlCol="0" anchor="ctr"/>
                    <a:lstStyle/>
                    <a:p>
                      <a:endParaRPr lang="en-US"/>
                    </a:p>
                  </p:txBody>
                </p:sp>
                <p:sp>
                  <p:nvSpPr>
                    <p:cNvPr id="1130" name="Freeform: Shape 1024">
                      <a:extLst>
                        <a:ext uri="{FF2B5EF4-FFF2-40B4-BE49-F238E27FC236}">
                          <a16:creationId xmlns:a16="http://schemas.microsoft.com/office/drawing/2014/main" id="{6481C3C0-FFF7-C9D4-6822-838659511F7E}"/>
                        </a:ext>
                      </a:extLst>
                    </p:cNvPr>
                    <p:cNvSpPr/>
                    <p:nvPr/>
                  </p:nvSpPr>
                  <p:spPr>
                    <a:xfrm>
                      <a:off x="6701724" y="5021474"/>
                      <a:ext cx="817" cy="681"/>
                    </a:xfrm>
                    <a:custGeom>
                      <a:avLst/>
                      <a:gdLst>
                        <a:gd name="connsiteX0" fmla="*/ 0 w 817"/>
                        <a:gd name="connsiteY0" fmla="*/ 681 h 681"/>
                        <a:gd name="connsiteX1" fmla="*/ 136 w 817"/>
                        <a:gd name="connsiteY1" fmla="*/ 681 h 681"/>
                        <a:gd name="connsiteX2" fmla="*/ 817 w 817"/>
                        <a:gd name="connsiteY2" fmla="*/ 0 h 681"/>
                        <a:gd name="connsiteX3" fmla="*/ 0 w 817"/>
                        <a:gd name="connsiteY3" fmla="*/ 681 h 681"/>
                      </a:gdLst>
                      <a:ahLst/>
                      <a:cxnLst>
                        <a:cxn ang="0">
                          <a:pos x="connsiteX0" y="connsiteY0"/>
                        </a:cxn>
                        <a:cxn ang="0">
                          <a:pos x="connsiteX1" y="connsiteY1"/>
                        </a:cxn>
                        <a:cxn ang="0">
                          <a:pos x="connsiteX2" y="connsiteY2"/>
                        </a:cxn>
                        <a:cxn ang="0">
                          <a:pos x="connsiteX3" y="connsiteY3"/>
                        </a:cxn>
                      </a:cxnLst>
                      <a:rect l="l" t="t" r="r" b="b"/>
                      <a:pathLst>
                        <a:path w="817" h="681">
                          <a:moveTo>
                            <a:pt x="0" y="681"/>
                          </a:moveTo>
                          <a:lnTo>
                            <a:pt x="136" y="681"/>
                          </a:lnTo>
                          <a:lnTo>
                            <a:pt x="817" y="0"/>
                          </a:lnTo>
                          <a:lnTo>
                            <a:pt x="0" y="681"/>
                          </a:lnTo>
                          <a:close/>
                        </a:path>
                      </a:pathLst>
                    </a:custGeom>
                    <a:solidFill>
                      <a:srgbClr val="1DADEB"/>
                    </a:solidFill>
                    <a:ln w="0" cap="flat">
                      <a:noFill/>
                      <a:prstDash val="solid"/>
                      <a:miter/>
                    </a:ln>
                  </p:spPr>
                  <p:txBody>
                    <a:bodyPr rtlCol="0" anchor="ctr"/>
                    <a:lstStyle/>
                    <a:p>
                      <a:endParaRPr lang="en-US"/>
                    </a:p>
                  </p:txBody>
                </p:sp>
                <p:sp>
                  <p:nvSpPr>
                    <p:cNvPr id="1131" name="Freeform: Shape 1025">
                      <a:extLst>
                        <a:ext uri="{FF2B5EF4-FFF2-40B4-BE49-F238E27FC236}">
                          <a16:creationId xmlns:a16="http://schemas.microsoft.com/office/drawing/2014/main" id="{446DDF3B-0746-CE97-459C-85C550099FFD}"/>
                        </a:ext>
                      </a:extLst>
                    </p:cNvPr>
                    <p:cNvSpPr/>
                    <p:nvPr/>
                  </p:nvSpPr>
                  <p:spPr>
                    <a:xfrm>
                      <a:off x="6871077" y="4954657"/>
                      <a:ext cx="2179" cy="382"/>
                    </a:xfrm>
                    <a:custGeom>
                      <a:avLst/>
                      <a:gdLst>
                        <a:gd name="connsiteX0" fmla="*/ 2180 w 2179"/>
                        <a:gd name="connsiteY0" fmla="*/ 193 h 382"/>
                        <a:gd name="connsiteX1" fmla="*/ 0 w 2179"/>
                        <a:gd name="connsiteY1" fmla="*/ 56 h 382"/>
                        <a:gd name="connsiteX2" fmla="*/ 2180 w 2179"/>
                        <a:gd name="connsiteY2" fmla="*/ 193 h 382"/>
                      </a:gdLst>
                      <a:ahLst/>
                      <a:cxnLst>
                        <a:cxn ang="0">
                          <a:pos x="connsiteX0" y="connsiteY0"/>
                        </a:cxn>
                        <a:cxn ang="0">
                          <a:pos x="connsiteX1" y="connsiteY1"/>
                        </a:cxn>
                        <a:cxn ang="0">
                          <a:pos x="connsiteX2" y="connsiteY2"/>
                        </a:cxn>
                      </a:cxnLst>
                      <a:rect l="l" t="t" r="r" b="b"/>
                      <a:pathLst>
                        <a:path w="2179" h="382">
                          <a:moveTo>
                            <a:pt x="2180" y="193"/>
                          </a:moveTo>
                          <a:cubicBezTo>
                            <a:pt x="1499" y="56"/>
                            <a:pt x="817" y="-80"/>
                            <a:pt x="0" y="56"/>
                          </a:cubicBezTo>
                          <a:cubicBezTo>
                            <a:pt x="409" y="465"/>
                            <a:pt x="1226" y="465"/>
                            <a:pt x="2180" y="193"/>
                          </a:cubicBezTo>
                          <a:close/>
                        </a:path>
                      </a:pathLst>
                    </a:custGeom>
                    <a:solidFill>
                      <a:srgbClr val="1DADEB"/>
                    </a:solidFill>
                    <a:ln w="0" cap="flat">
                      <a:noFill/>
                      <a:prstDash val="solid"/>
                      <a:miter/>
                    </a:ln>
                  </p:spPr>
                  <p:txBody>
                    <a:bodyPr rtlCol="0" anchor="ctr"/>
                    <a:lstStyle/>
                    <a:p>
                      <a:endParaRPr lang="en-US"/>
                    </a:p>
                  </p:txBody>
                </p:sp>
                <p:sp>
                  <p:nvSpPr>
                    <p:cNvPr id="1132" name="Freeform: Shape 1026">
                      <a:extLst>
                        <a:ext uri="{FF2B5EF4-FFF2-40B4-BE49-F238E27FC236}">
                          <a16:creationId xmlns:a16="http://schemas.microsoft.com/office/drawing/2014/main" id="{D08780F7-1880-738D-552A-838BFD6EB090}"/>
                        </a:ext>
                      </a:extLst>
                    </p:cNvPr>
                    <p:cNvSpPr/>
                    <p:nvPr/>
                  </p:nvSpPr>
                  <p:spPr>
                    <a:xfrm>
                      <a:off x="6968357" y="4892858"/>
                      <a:ext cx="272" cy="817"/>
                    </a:xfrm>
                    <a:custGeom>
                      <a:avLst/>
                      <a:gdLst>
                        <a:gd name="connsiteX0" fmla="*/ 273 w 272"/>
                        <a:gd name="connsiteY0" fmla="*/ 0 h 817"/>
                        <a:gd name="connsiteX1" fmla="*/ 0 w 272"/>
                        <a:gd name="connsiteY1" fmla="*/ 136 h 817"/>
                        <a:gd name="connsiteX2" fmla="*/ 0 w 272"/>
                        <a:gd name="connsiteY2" fmla="*/ 817 h 817"/>
                        <a:gd name="connsiteX3" fmla="*/ 273 w 272"/>
                        <a:gd name="connsiteY3" fmla="*/ 0 h 817"/>
                      </a:gdLst>
                      <a:ahLst/>
                      <a:cxnLst>
                        <a:cxn ang="0">
                          <a:pos x="connsiteX0" y="connsiteY0"/>
                        </a:cxn>
                        <a:cxn ang="0">
                          <a:pos x="connsiteX1" y="connsiteY1"/>
                        </a:cxn>
                        <a:cxn ang="0">
                          <a:pos x="connsiteX2" y="connsiteY2"/>
                        </a:cxn>
                        <a:cxn ang="0">
                          <a:pos x="connsiteX3" y="connsiteY3"/>
                        </a:cxn>
                      </a:cxnLst>
                      <a:rect l="l" t="t" r="r" b="b"/>
                      <a:pathLst>
                        <a:path w="272" h="817">
                          <a:moveTo>
                            <a:pt x="273" y="0"/>
                          </a:moveTo>
                          <a:cubicBezTo>
                            <a:pt x="273" y="0"/>
                            <a:pt x="136" y="0"/>
                            <a:pt x="0" y="136"/>
                          </a:cubicBezTo>
                          <a:lnTo>
                            <a:pt x="0" y="817"/>
                          </a:lnTo>
                          <a:cubicBezTo>
                            <a:pt x="0" y="817"/>
                            <a:pt x="273" y="0"/>
                            <a:pt x="273" y="0"/>
                          </a:cubicBezTo>
                          <a:close/>
                        </a:path>
                      </a:pathLst>
                    </a:custGeom>
                    <a:solidFill>
                      <a:srgbClr val="1DADEB"/>
                    </a:solidFill>
                    <a:ln w="0" cap="flat">
                      <a:noFill/>
                      <a:prstDash val="solid"/>
                      <a:miter/>
                    </a:ln>
                  </p:spPr>
                  <p:txBody>
                    <a:bodyPr rtlCol="0" anchor="ctr"/>
                    <a:lstStyle/>
                    <a:p>
                      <a:endParaRPr lang="en-US"/>
                    </a:p>
                  </p:txBody>
                </p:sp>
                <p:sp>
                  <p:nvSpPr>
                    <p:cNvPr id="1133" name="Freeform: Shape 1027">
                      <a:extLst>
                        <a:ext uri="{FF2B5EF4-FFF2-40B4-BE49-F238E27FC236}">
                          <a16:creationId xmlns:a16="http://schemas.microsoft.com/office/drawing/2014/main" id="{E2E82F2D-B821-FB32-BF27-104FBB957273}"/>
                        </a:ext>
                      </a:extLst>
                    </p:cNvPr>
                    <p:cNvSpPr/>
                    <p:nvPr/>
                  </p:nvSpPr>
                  <p:spPr>
                    <a:xfrm>
                      <a:off x="6994788" y="4802527"/>
                      <a:ext cx="545" cy="1907"/>
                    </a:xfrm>
                    <a:custGeom>
                      <a:avLst/>
                      <a:gdLst>
                        <a:gd name="connsiteX0" fmla="*/ 545 w 545"/>
                        <a:gd name="connsiteY0" fmla="*/ 1908 h 1907"/>
                        <a:gd name="connsiteX1" fmla="*/ 0 w 545"/>
                        <a:gd name="connsiteY1" fmla="*/ 0 h 1907"/>
                        <a:gd name="connsiteX2" fmla="*/ 545 w 545"/>
                        <a:gd name="connsiteY2" fmla="*/ 1908 h 1907"/>
                      </a:gdLst>
                      <a:ahLst/>
                      <a:cxnLst>
                        <a:cxn ang="0">
                          <a:pos x="connsiteX0" y="connsiteY0"/>
                        </a:cxn>
                        <a:cxn ang="0">
                          <a:pos x="connsiteX1" y="connsiteY1"/>
                        </a:cxn>
                        <a:cxn ang="0">
                          <a:pos x="connsiteX2" y="connsiteY2"/>
                        </a:cxn>
                      </a:cxnLst>
                      <a:rect l="l" t="t" r="r" b="b"/>
                      <a:pathLst>
                        <a:path w="545" h="1907">
                          <a:moveTo>
                            <a:pt x="545" y="1908"/>
                          </a:moveTo>
                          <a:cubicBezTo>
                            <a:pt x="545" y="1908"/>
                            <a:pt x="273" y="681"/>
                            <a:pt x="0" y="0"/>
                          </a:cubicBezTo>
                          <a:cubicBezTo>
                            <a:pt x="0" y="954"/>
                            <a:pt x="273" y="1363"/>
                            <a:pt x="545" y="1908"/>
                          </a:cubicBezTo>
                          <a:close/>
                        </a:path>
                      </a:pathLst>
                    </a:custGeom>
                    <a:solidFill>
                      <a:srgbClr val="1DADEB"/>
                    </a:solidFill>
                    <a:ln w="0" cap="flat">
                      <a:noFill/>
                      <a:prstDash val="solid"/>
                      <a:miter/>
                    </a:ln>
                  </p:spPr>
                  <p:txBody>
                    <a:bodyPr rtlCol="0" anchor="ctr"/>
                    <a:lstStyle/>
                    <a:p>
                      <a:endParaRPr lang="en-US"/>
                    </a:p>
                  </p:txBody>
                </p:sp>
                <p:sp>
                  <p:nvSpPr>
                    <p:cNvPr id="1134" name="Freeform: Shape 1028">
                      <a:extLst>
                        <a:ext uri="{FF2B5EF4-FFF2-40B4-BE49-F238E27FC236}">
                          <a16:creationId xmlns:a16="http://schemas.microsoft.com/office/drawing/2014/main" id="{933AA367-CA3A-4909-B09E-C01481321133}"/>
                        </a:ext>
                      </a:extLst>
                    </p:cNvPr>
                    <p:cNvSpPr/>
                    <p:nvPr/>
                  </p:nvSpPr>
                  <p:spPr>
                    <a:xfrm>
                      <a:off x="6978303" y="4805661"/>
                      <a:ext cx="408" cy="1634"/>
                    </a:xfrm>
                    <a:custGeom>
                      <a:avLst/>
                      <a:gdLst>
                        <a:gd name="connsiteX0" fmla="*/ 409 w 408"/>
                        <a:gd name="connsiteY0" fmla="*/ 1635 h 1634"/>
                        <a:gd name="connsiteX1" fmla="*/ 0 w 408"/>
                        <a:gd name="connsiteY1" fmla="*/ 0 h 1634"/>
                        <a:gd name="connsiteX2" fmla="*/ 409 w 408"/>
                        <a:gd name="connsiteY2" fmla="*/ 1635 h 1634"/>
                      </a:gdLst>
                      <a:ahLst/>
                      <a:cxnLst>
                        <a:cxn ang="0">
                          <a:pos x="connsiteX0" y="connsiteY0"/>
                        </a:cxn>
                        <a:cxn ang="0">
                          <a:pos x="connsiteX1" y="connsiteY1"/>
                        </a:cxn>
                        <a:cxn ang="0">
                          <a:pos x="connsiteX2" y="connsiteY2"/>
                        </a:cxn>
                      </a:cxnLst>
                      <a:rect l="l" t="t" r="r" b="b"/>
                      <a:pathLst>
                        <a:path w="408" h="1634">
                          <a:moveTo>
                            <a:pt x="409" y="1635"/>
                          </a:moveTo>
                          <a:cubicBezTo>
                            <a:pt x="409" y="1635"/>
                            <a:pt x="136" y="409"/>
                            <a:pt x="0" y="0"/>
                          </a:cubicBezTo>
                          <a:lnTo>
                            <a:pt x="409" y="1635"/>
                          </a:lnTo>
                          <a:close/>
                        </a:path>
                      </a:pathLst>
                    </a:custGeom>
                    <a:solidFill>
                      <a:srgbClr val="1DADEB"/>
                    </a:solidFill>
                    <a:ln w="0" cap="flat">
                      <a:noFill/>
                      <a:prstDash val="solid"/>
                      <a:miter/>
                    </a:ln>
                  </p:spPr>
                  <p:txBody>
                    <a:bodyPr rtlCol="0" anchor="ctr"/>
                    <a:lstStyle/>
                    <a:p>
                      <a:endParaRPr lang="en-US"/>
                    </a:p>
                  </p:txBody>
                </p:sp>
                <p:sp>
                  <p:nvSpPr>
                    <p:cNvPr id="1135" name="Freeform: Shape 1029">
                      <a:extLst>
                        <a:ext uri="{FF2B5EF4-FFF2-40B4-BE49-F238E27FC236}">
                          <a16:creationId xmlns:a16="http://schemas.microsoft.com/office/drawing/2014/main" id="{2C263999-E86C-30CD-DBCD-286947309F69}"/>
                        </a:ext>
                      </a:extLst>
                    </p:cNvPr>
                    <p:cNvSpPr/>
                    <p:nvPr/>
                  </p:nvSpPr>
                  <p:spPr>
                    <a:xfrm>
                      <a:off x="6965768" y="4713695"/>
                      <a:ext cx="2179" cy="2316"/>
                    </a:xfrm>
                    <a:custGeom>
                      <a:avLst/>
                      <a:gdLst>
                        <a:gd name="connsiteX0" fmla="*/ 2180 w 2179"/>
                        <a:gd name="connsiteY0" fmla="*/ 2316 h 2316"/>
                        <a:gd name="connsiteX1" fmla="*/ 0 w 2179"/>
                        <a:gd name="connsiteY1" fmla="*/ 0 h 2316"/>
                        <a:gd name="connsiteX2" fmla="*/ 2180 w 2179"/>
                        <a:gd name="connsiteY2" fmla="*/ 2316 h 2316"/>
                      </a:gdLst>
                      <a:ahLst/>
                      <a:cxnLst>
                        <a:cxn ang="0">
                          <a:pos x="connsiteX0" y="connsiteY0"/>
                        </a:cxn>
                        <a:cxn ang="0">
                          <a:pos x="connsiteX1" y="connsiteY1"/>
                        </a:cxn>
                        <a:cxn ang="0">
                          <a:pos x="connsiteX2" y="connsiteY2"/>
                        </a:cxn>
                      </a:cxnLst>
                      <a:rect l="l" t="t" r="r" b="b"/>
                      <a:pathLst>
                        <a:path w="2179" h="2316">
                          <a:moveTo>
                            <a:pt x="2180" y="2316"/>
                          </a:moveTo>
                          <a:lnTo>
                            <a:pt x="0" y="0"/>
                          </a:lnTo>
                          <a:cubicBezTo>
                            <a:pt x="818" y="1363"/>
                            <a:pt x="1499" y="1907"/>
                            <a:pt x="2180" y="2316"/>
                          </a:cubicBezTo>
                          <a:close/>
                        </a:path>
                      </a:pathLst>
                    </a:custGeom>
                    <a:solidFill>
                      <a:srgbClr val="1DADEB"/>
                    </a:solidFill>
                    <a:ln w="0" cap="flat">
                      <a:noFill/>
                      <a:prstDash val="solid"/>
                      <a:miter/>
                    </a:ln>
                  </p:spPr>
                  <p:txBody>
                    <a:bodyPr rtlCol="0" anchor="ctr"/>
                    <a:lstStyle/>
                    <a:p>
                      <a:endParaRPr lang="en-US"/>
                    </a:p>
                  </p:txBody>
                </p:sp>
                <p:sp>
                  <p:nvSpPr>
                    <p:cNvPr id="1136" name="Freeform: Shape 1030">
                      <a:extLst>
                        <a:ext uri="{FF2B5EF4-FFF2-40B4-BE49-F238E27FC236}">
                          <a16:creationId xmlns:a16="http://schemas.microsoft.com/office/drawing/2014/main" id="{484BC2B5-A745-69B4-EAF6-FE3575C2A220}"/>
                        </a:ext>
                      </a:extLst>
                    </p:cNvPr>
                    <p:cNvSpPr/>
                    <p:nvPr/>
                  </p:nvSpPr>
                  <p:spPr>
                    <a:xfrm>
                      <a:off x="6982118" y="4797486"/>
                      <a:ext cx="817" cy="594"/>
                    </a:xfrm>
                    <a:custGeom>
                      <a:avLst/>
                      <a:gdLst>
                        <a:gd name="connsiteX0" fmla="*/ 817 w 817"/>
                        <a:gd name="connsiteY0" fmla="*/ 545 h 594"/>
                        <a:gd name="connsiteX1" fmla="*/ 0 w 817"/>
                        <a:gd name="connsiteY1" fmla="*/ 0 h 594"/>
                        <a:gd name="connsiteX2" fmla="*/ 817 w 817"/>
                        <a:gd name="connsiteY2" fmla="*/ 545 h 594"/>
                      </a:gdLst>
                      <a:ahLst/>
                      <a:cxnLst>
                        <a:cxn ang="0">
                          <a:pos x="connsiteX0" y="connsiteY0"/>
                        </a:cxn>
                        <a:cxn ang="0">
                          <a:pos x="connsiteX1" y="connsiteY1"/>
                        </a:cxn>
                        <a:cxn ang="0">
                          <a:pos x="connsiteX2" y="connsiteY2"/>
                        </a:cxn>
                      </a:cxnLst>
                      <a:rect l="l" t="t" r="r" b="b"/>
                      <a:pathLst>
                        <a:path w="817" h="594">
                          <a:moveTo>
                            <a:pt x="817" y="545"/>
                          </a:moveTo>
                          <a:cubicBezTo>
                            <a:pt x="817" y="545"/>
                            <a:pt x="272" y="136"/>
                            <a:pt x="0" y="0"/>
                          </a:cubicBezTo>
                          <a:cubicBezTo>
                            <a:pt x="136" y="545"/>
                            <a:pt x="545" y="681"/>
                            <a:pt x="817" y="545"/>
                          </a:cubicBezTo>
                          <a:close/>
                        </a:path>
                      </a:pathLst>
                    </a:custGeom>
                    <a:solidFill>
                      <a:srgbClr val="1DADEB"/>
                    </a:solidFill>
                    <a:ln w="0" cap="flat">
                      <a:noFill/>
                      <a:prstDash val="solid"/>
                      <a:miter/>
                    </a:ln>
                  </p:spPr>
                  <p:txBody>
                    <a:bodyPr rtlCol="0" anchor="ctr"/>
                    <a:lstStyle/>
                    <a:p>
                      <a:endParaRPr lang="en-US"/>
                    </a:p>
                  </p:txBody>
                </p:sp>
                <p:sp>
                  <p:nvSpPr>
                    <p:cNvPr id="1137" name="Freeform: Shape 1031">
                      <a:extLst>
                        <a:ext uri="{FF2B5EF4-FFF2-40B4-BE49-F238E27FC236}">
                          <a16:creationId xmlns:a16="http://schemas.microsoft.com/office/drawing/2014/main" id="{164EEFB6-AC9B-6BFB-B099-422CC9820EC1}"/>
                        </a:ext>
                      </a:extLst>
                    </p:cNvPr>
                    <p:cNvSpPr/>
                    <p:nvPr/>
                  </p:nvSpPr>
                  <p:spPr>
                    <a:xfrm>
                      <a:off x="6686192" y="4976240"/>
                      <a:ext cx="545" cy="545"/>
                    </a:xfrm>
                    <a:custGeom>
                      <a:avLst/>
                      <a:gdLst>
                        <a:gd name="connsiteX0" fmla="*/ 0 w 545"/>
                        <a:gd name="connsiteY0" fmla="*/ 409 h 545"/>
                        <a:gd name="connsiteX1" fmla="*/ 0 w 545"/>
                        <a:gd name="connsiteY1" fmla="*/ 545 h 545"/>
                        <a:gd name="connsiteX2" fmla="*/ 545 w 545"/>
                        <a:gd name="connsiteY2" fmla="*/ 0 h 545"/>
                        <a:gd name="connsiteX3" fmla="*/ 0 w 545"/>
                        <a:gd name="connsiteY3" fmla="*/ 409 h 545"/>
                      </a:gdLst>
                      <a:ahLst/>
                      <a:cxnLst>
                        <a:cxn ang="0">
                          <a:pos x="connsiteX0" y="connsiteY0"/>
                        </a:cxn>
                        <a:cxn ang="0">
                          <a:pos x="connsiteX1" y="connsiteY1"/>
                        </a:cxn>
                        <a:cxn ang="0">
                          <a:pos x="connsiteX2" y="connsiteY2"/>
                        </a:cxn>
                        <a:cxn ang="0">
                          <a:pos x="connsiteX3" y="connsiteY3"/>
                        </a:cxn>
                      </a:cxnLst>
                      <a:rect l="l" t="t" r="r" b="b"/>
                      <a:pathLst>
                        <a:path w="545" h="545">
                          <a:moveTo>
                            <a:pt x="0" y="409"/>
                          </a:moveTo>
                          <a:lnTo>
                            <a:pt x="0" y="545"/>
                          </a:lnTo>
                          <a:lnTo>
                            <a:pt x="545" y="0"/>
                          </a:lnTo>
                          <a:lnTo>
                            <a:pt x="0" y="409"/>
                          </a:lnTo>
                          <a:close/>
                        </a:path>
                      </a:pathLst>
                    </a:custGeom>
                    <a:solidFill>
                      <a:srgbClr val="1DADEB"/>
                    </a:solidFill>
                    <a:ln w="0" cap="flat">
                      <a:noFill/>
                      <a:prstDash val="solid"/>
                      <a:miter/>
                    </a:ln>
                  </p:spPr>
                  <p:txBody>
                    <a:bodyPr rtlCol="0" anchor="ctr"/>
                    <a:lstStyle/>
                    <a:p>
                      <a:endParaRPr lang="en-US"/>
                    </a:p>
                  </p:txBody>
                </p:sp>
                <p:sp>
                  <p:nvSpPr>
                    <p:cNvPr id="1138" name="Freeform: Shape 1032">
                      <a:extLst>
                        <a:ext uri="{FF2B5EF4-FFF2-40B4-BE49-F238E27FC236}">
                          <a16:creationId xmlns:a16="http://schemas.microsoft.com/office/drawing/2014/main" id="{3E9FDC7F-5781-9F35-AE4F-3112901E71F5}"/>
                        </a:ext>
                      </a:extLst>
                    </p:cNvPr>
                    <p:cNvSpPr/>
                    <p:nvPr/>
                  </p:nvSpPr>
                  <p:spPr>
                    <a:xfrm>
                      <a:off x="6676246" y="4972562"/>
                      <a:ext cx="1090" cy="2861"/>
                    </a:xfrm>
                    <a:custGeom>
                      <a:avLst/>
                      <a:gdLst>
                        <a:gd name="connsiteX0" fmla="*/ 1090 w 1090"/>
                        <a:gd name="connsiteY0" fmla="*/ 2861 h 2861"/>
                        <a:gd name="connsiteX1" fmla="*/ 0 w 1090"/>
                        <a:gd name="connsiteY1" fmla="*/ 0 h 2861"/>
                        <a:gd name="connsiteX2" fmla="*/ 1090 w 1090"/>
                        <a:gd name="connsiteY2" fmla="*/ 2861 h 2861"/>
                      </a:gdLst>
                      <a:ahLst/>
                      <a:cxnLst>
                        <a:cxn ang="0">
                          <a:pos x="connsiteX0" y="connsiteY0"/>
                        </a:cxn>
                        <a:cxn ang="0">
                          <a:pos x="connsiteX1" y="connsiteY1"/>
                        </a:cxn>
                        <a:cxn ang="0">
                          <a:pos x="connsiteX2" y="connsiteY2"/>
                        </a:cxn>
                      </a:cxnLst>
                      <a:rect l="l" t="t" r="r" b="b"/>
                      <a:pathLst>
                        <a:path w="1090" h="2861">
                          <a:moveTo>
                            <a:pt x="1090" y="2861"/>
                          </a:moveTo>
                          <a:lnTo>
                            <a:pt x="0" y="0"/>
                          </a:lnTo>
                          <a:cubicBezTo>
                            <a:pt x="136" y="1226"/>
                            <a:pt x="545" y="2180"/>
                            <a:pt x="1090" y="2861"/>
                          </a:cubicBezTo>
                          <a:close/>
                        </a:path>
                      </a:pathLst>
                    </a:custGeom>
                    <a:solidFill>
                      <a:srgbClr val="1DADEB"/>
                    </a:solidFill>
                    <a:ln w="0" cap="flat">
                      <a:noFill/>
                      <a:prstDash val="solid"/>
                      <a:miter/>
                    </a:ln>
                  </p:spPr>
                  <p:txBody>
                    <a:bodyPr rtlCol="0" anchor="ctr"/>
                    <a:lstStyle/>
                    <a:p>
                      <a:endParaRPr lang="en-US"/>
                    </a:p>
                  </p:txBody>
                </p:sp>
                <p:sp>
                  <p:nvSpPr>
                    <p:cNvPr id="1139" name="Freeform: Shape 1033">
                      <a:extLst>
                        <a:ext uri="{FF2B5EF4-FFF2-40B4-BE49-F238E27FC236}">
                          <a16:creationId xmlns:a16="http://schemas.microsoft.com/office/drawing/2014/main" id="{984053A8-1BE2-D5BE-08BB-103D50D72066}"/>
                        </a:ext>
                      </a:extLst>
                    </p:cNvPr>
                    <p:cNvSpPr/>
                    <p:nvPr/>
                  </p:nvSpPr>
                  <p:spPr>
                    <a:xfrm>
                      <a:off x="6827512" y="4964523"/>
                      <a:ext cx="2964" cy="2865"/>
                    </a:xfrm>
                    <a:custGeom>
                      <a:avLst/>
                      <a:gdLst>
                        <a:gd name="connsiteX0" fmla="*/ 2964 w 2964"/>
                        <a:gd name="connsiteY0" fmla="*/ 1771 h 2865"/>
                        <a:gd name="connsiteX1" fmla="*/ 240 w 2964"/>
                        <a:gd name="connsiteY1" fmla="*/ 0 h 2865"/>
                        <a:gd name="connsiteX2" fmla="*/ 2964 w 2964"/>
                        <a:gd name="connsiteY2" fmla="*/ 1771 h 2865"/>
                      </a:gdLst>
                      <a:ahLst/>
                      <a:cxnLst>
                        <a:cxn ang="0">
                          <a:pos x="connsiteX0" y="connsiteY0"/>
                        </a:cxn>
                        <a:cxn ang="0">
                          <a:pos x="connsiteX1" y="connsiteY1"/>
                        </a:cxn>
                        <a:cxn ang="0">
                          <a:pos x="connsiteX2" y="connsiteY2"/>
                        </a:cxn>
                      </a:cxnLst>
                      <a:rect l="l" t="t" r="r" b="b"/>
                      <a:pathLst>
                        <a:path w="2964" h="2865">
                          <a:moveTo>
                            <a:pt x="2964" y="1771"/>
                          </a:moveTo>
                          <a:cubicBezTo>
                            <a:pt x="1875" y="1363"/>
                            <a:pt x="-169" y="1226"/>
                            <a:pt x="240" y="0"/>
                          </a:cubicBezTo>
                          <a:cubicBezTo>
                            <a:pt x="-578" y="1771"/>
                            <a:pt x="784" y="4360"/>
                            <a:pt x="2964" y="1771"/>
                          </a:cubicBezTo>
                          <a:close/>
                        </a:path>
                      </a:pathLst>
                    </a:custGeom>
                    <a:solidFill>
                      <a:srgbClr val="1DADEB"/>
                    </a:solidFill>
                    <a:ln w="0" cap="flat">
                      <a:noFill/>
                      <a:prstDash val="solid"/>
                      <a:miter/>
                    </a:ln>
                  </p:spPr>
                  <p:txBody>
                    <a:bodyPr rtlCol="0" anchor="ctr"/>
                    <a:lstStyle/>
                    <a:p>
                      <a:endParaRPr lang="en-US"/>
                    </a:p>
                  </p:txBody>
                </p:sp>
                <p:sp>
                  <p:nvSpPr>
                    <p:cNvPr id="1140" name="Freeform: Shape 1034">
                      <a:extLst>
                        <a:ext uri="{FF2B5EF4-FFF2-40B4-BE49-F238E27FC236}">
                          <a16:creationId xmlns:a16="http://schemas.microsoft.com/office/drawing/2014/main" id="{BB42EF6F-68E1-4C45-A3E1-2D1C2CC31C14}"/>
                        </a:ext>
                      </a:extLst>
                    </p:cNvPr>
                    <p:cNvSpPr/>
                    <p:nvPr/>
                  </p:nvSpPr>
                  <p:spPr>
                    <a:xfrm>
                      <a:off x="6716575" y="4950626"/>
                      <a:ext cx="1771" cy="1362"/>
                    </a:xfrm>
                    <a:custGeom>
                      <a:avLst/>
                      <a:gdLst>
                        <a:gd name="connsiteX0" fmla="*/ 1771 w 1771"/>
                        <a:gd name="connsiteY0" fmla="*/ 0 h 1362"/>
                        <a:gd name="connsiteX1" fmla="*/ 0 w 1771"/>
                        <a:gd name="connsiteY1" fmla="*/ 1363 h 1362"/>
                        <a:gd name="connsiteX2" fmla="*/ 1771 w 1771"/>
                        <a:gd name="connsiteY2" fmla="*/ 0 h 1362"/>
                      </a:gdLst>
                      <a:ahLst/>
                      <a:cxnLst>
                        <a:cxn ang="0">
                          <a:pos x="connsiteX0" y="connsiteY0"/>
                        </a:cxn>
                        <a:cxn ang="0">
                          <a:pos x="connsiteX1" y="connsiteY1"/>
                        </a:cxn>
                        <a:cxn ang="0">
                          <a:pos x="connsiteX2" y="connsiteY2"/>
                        </a:cxn>
                      </a:cxnLst>
                      <a:rect l="l" t="t" r="r" b="b"/>
                      <a:pathLst>
                        <a:path w="1771" h="1362">
                          <a:moveTo>
                            <a:pt x="1771" y="0"/>
                          </a:moveTo>
                          <a:cubicBezTo>
                            <a:pt x="1771" y="0"/>
                            <a:pt x="545" y="1090"/>
                            <a:pt x="0" y="1363"/>
                          </a:cubicBezTo>
                          <a:cubicBezTo>
                            <a:pt x="817" y="954"/>
                            <a:pt x="1499" y="681"/>
                            <a:pt x="1771" y="0"/>
                          </a:cubicBezTo>
                          <a:close/>
                        </a:path>
                      </a:pathLst>
                    </a:custGeom>
                    <a:solidFill>
                      <a:srgbClr val="1DADEB"/>
                    </a:solidFill>
                    <a:ln w="0" cap="flat">
                      <a:noFill/>
                      <a:prstDash val="solid"/>
                      <a:miter/>
                    </a:ln>
                  </p:spPr>
                  <p:txBody>
                    <a:bodyPr rtlCol="0" anchor="ctr"/>
                    <a:lstStyle/>
                    <a:p>
                      <a:endParaRPr lang="en-US"/>
                    </a:p>
                  </p:txBody>
                </p:sp>
                <p:sp>
                  <p:nvSpPr>
                    <p:cNvPr id="1141" name="Freeform: Shape 1035">
                      <a:extLst>
                        <a:ext uri="{FF2B5EF4-FFF2-40B4-BE49-F238E27FC236}">
                          <a16:creationId xmlns:a16="http://schemas.microsoft.com/office/drawing/2014/main" id="{3B1C21CB-A20A-0E33-1201-7D1200940CD6}"/>
                        </a:ext>
                      </a:extLst>
                    </p:cNvPr>
                    <p:cNvSpPr/>
                    <p:nvPr/>
                  </p:nvSpPr>
                  <p:spPr>
                    <a:xfrm>
                      <a:off x="6715349" y="4951988"/>
                      <a:ext cx="1226" cy="545"/>
                    </a:xfrm>
                    <a:custGeom>
                      <a:avLst/>
                      <a:gdLst>
                        <a:gd name="connsiteX0" fmla="*/ 1226 w 1226"/>
                        <a:gd name="connsiteY0" fmla="*/ 0 h 545"/>
                        <a:gd name="connsiteX1" fmla="*/ 0 w 1226"/>
                        <a:gd name="connsiteY1" fmla="*/ 545 h 545"/>
                        <a:gd name="connsiteX2" fmla="*/ 1226 w 1226"/>
                        <a:gd name="connsiteY2" fmla="*/ 0 h 545"/>
                      </a:gdLst>
                      <a:ahLst/>
                      <a:cxnLst>
                        <a:cxn ang="0">
                          <a:pos x="connsiteX0" y="connsiteY0"/>
                        </a:cxn>
                        <a:cxn ang="0">
                          <a:pos x="connsiteX1" y="connsiteY1"/>
                        </a:cxn>
                        <a:cxn ang="0">
                          <a:pos x="connsiteX2" y="connsiteY2"/>
                        </a:cxn>
                      </a:cxnLst>
                      <a:rect l="l" t="t" r="r" b="b"/>
                      <a:pathLst>
                        <a:path w="1226" h="545">
                          <a:moveTo>
                            <a:pt x="1226" y="0"/>
                          </a:moveTo>
                          <a:lnTo>
                            <a:pt x="0" y="545"/>
                          </a:lnTo>
                          <a:cubicBezTo>
                            <a:pt x="0" y="545"/>
                            <a:pt x="817" y="273"/>
                            <a:pt x="1226" y="0"/>
                          </a:cubicBezTo>
                          <a:close/>
                        </a:path>
                      </a:pathLst>
                    </a:custGeom>
                    <a:solidFill>
                      <a:srgbClr val="1DADEB"/>
                    </a:solidFill>
                    <a:ln w="0" cap="flat">
                      <a:noFill/>
                      <a:prstDash val="solid"/>
                      <a:miter/>
                    </a:ln>
                  </p:spPr>
                  <p:txBody>
                    <a:bodyPr rtlCol="0" anchor="ctr"/>
                    <a:lstStyle/>
                    <a:p>
                      <a:endParaRPr lang="en-US"/>
                    </a:p>
                  </p:txBody>
                </p:sp>
                <p:sp>
                  <p:nvSpPr>
                    <p:cNvPr id="1142" name="Freeform: Shape 1036">
                      <a:extLst>
                        <a:ext uri="{FF2B5EF4-FFF2-40B4-BE49-F238E27FC236}">
                          <a16:creationId xmlns:a16="http://schemas.microsoft.com/office/drawing/2014/main" id="{584E4CDF-DD6A-8695-254C-161F48B0B2C2}"/>
                        </a:ext>
                      </a:extLst>
                    </p:cNvPr>
                    <p:cNvSpPr/>
                    <p:nvPr/>
                  </p:nvSpPr>
                  <p:spPr>
                    <a:xfrm>
                      <a:off x="6826661" y="4914623"/>
                      <a:ext cx="1090" cy="579"/>
                    </a:xfrm>
                    <a:custGeom>
                      <a:avLst/>
                      <a:gdLst>
                        <a:gd name="connsiteX0" fmla="*/ 0 w 1090"/>
                        <a:gd name="connsiteY0" fmla="*/ 170 h 579"/>
                        <a:gd name="connsiteX1" fmla="*/ 1090 w 1090"/>
                        <a:gd name="connsiteY1" fmla="*/ 579 h 579"/>
                        <a:gd name="connsiteX2" fmla="*/ 0 w 1090"/>
                        <a:gd name="connsiteY2" fmla="*/ 170 h 579"/>
                      </a:gdLst>
                      <a:ahLst/>
                      <a:cxnLst>
                        <a:cxn ang="0">
                          <a:pos x="connsiteX0" y="connsiteY0"/>
                        </a:cxn>
                        <a:cxn ang="0">
                          <a:pos x="connsiteX1" y="connsiteY1"/>
                        </a:cxn>
                        <a:cxn ang="0">
                          <a:pos x="connsiteX2" y="connsiteY2"/>
                        </a:cxn>
                      </a:cxnLst>
                      <a:rect l="l" t="t" r="r" b="b"/>
                      <a:pathLst>
                        <a:path w="1090" h="579">
                          <a:moveTo>
                            <a:pt x="0" y="170"/>
                          </a:moveTo>
                          <a:cubicBezTo>
                            <a:pt x="0" y="170"/>
                            <a:pt x="681" y="579"/>
                            <a:pt x="1090" y="579"/>
                          </a:cubicBezTo>
                          <a:cubicBezTo>
                            <a:pt x="681" y="-102"/>
                            <a:pt x="273" y="-102"/>
                            <a:pt x="0" y="170"/>
                          </a:cubicBezTo>
                          <a:close/>
                        </a:path>
                      </a:pathLst>
                    </a:custGeom>
                    <a:solidFill>
                      <a:srgbClr val="1DADEB"/>
                    </a:solidFill>
                    <a:ln w="0" cap="flat">
                      <a:noFill/>
                      <a:prstDash val="solid"/>
                      <a:miter/>
                    </a:ln>
                  </p:spPr>
                  <p:txBody>
                    <a:bodyPr rtlCol="0" anchor="ctr"/>
                    <a:lstStyle/>
                    <a:p>
                      <a:endParaRPr lang="en-US"/>
                    </a:p>
                  </p:txBody>
                </p:sp>
                <p:sp>
                  <p:nvSpPr>
                    <p:cNvPr id="1143" name="Freeform: Shape 1037">
                      <a:extLst>
                        <a:ext uri="{FF2B5EF4-FFF2-40B4-BE49-F238E27FC236}">
                          <a16:creationId xmlns:a16="http://schemas.microsoft.com/office/drawing/2014/main" id="{D41B2CF6-79C9-ED60-44C7-0FCFA6EF3F8A}"/>
                        </a:ext>
                      </a:extLst>
                    </p:cNvPr>
                    <p:cNvSpPr/>
                    <p:nvPr/>
                  </p:nvSpPr>
                  <p:spPr>
                    <a:xfrm>
                      <a:off x="6657035" y="4960300"/>
                      <a:ext cx="19619" cy="31199"/>
                    </a:xfrm>
                    <a:custGeom>
                      <a:avLst/>
                      <a:gdLst>
                        <a:gd name="connsiteX0" fmla="*/ 19619 w 19619"/>
                        <a:gd name="connsiteY0" fmla="*/ 8992 h 31199"/>
                        <a:gd name="connsiteX1" fmla="*/ 14578 w 19619"/>
                        <a:gd name="connsiteY1" fmla="*/ 9673 h 31199"/>
                        <a:gd name="connsiteX2" fmla="*/ 9673 w 19619"/>
                        <a:gd name="connsiteY2" fmla="*/ 0 h 31199"/>
                        <a:gd name="connsiteX3" fmla="*/ 5586 w 19619"/>
                        <a:gd name="connsiteY3" fmla="*/ 1771 h 31199"/>
                        <a:gd name="connsiteX4" fmla="*/ 8174 w 19619"/>
                        <a:gd name="connsiteY4" fmla="*/ 7766 h 31199"/>
                        <a:gd name="connsiteX5" fmla="*/ 4632 w 19619"/>
                        <a:gd name="connsiteY5" fmla="*/ 2589 h 31199"/>
                        <a:gd name="connsiteX6" fmla="*/ 0 w 19619"/>
                        <a:gd name="connsiteY6" fmla="*/ 5995 h 31199"/>
                        <a:gd name="connsiteX7" fmla="*/ 14578 w 19619"/>
                        <a:gd name="connsiteY7" fmla="*/ 31200 h 31199"/>
                        <a:gd name="connsiteX8" fmla="*/ 9810 w 19619"/>
                        <a:gd name="connsiteY8" fmla="*/ 10627 h 31199"/>
                        <a:gd name="connsiteX9" fmla="*/ 13625 w 19619"/>
                        <a:gd name="connsiteY9" fmla="*/ 10627 h 31199"/>
                        <a:gd name="connsiteX10" fmla="*/ 15941 w 19619"/>
                        <a:gd name="connsiteY10" fmla="*/ 28203 h 31199"/>
                        <a:gd name="connsiteX11" fmla="*/ 14851 w 19619"/>
                        <a:gd name="connsiteY11" fmla="*/ 12671 h 31199"/>
                        <a:gd name="connsiteX12" fmla="*/ 19347 w 19619"/>
                        <a:gd name="connsiteY12" fmla="*/ 12398 h 31199"/>
                        <a:gd name="connsiteX13" fmla="*/ 19619 w 19619"/>
                        <a:gd name="connsiteY13" fmla="*/ 9128 h 31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619" h="31199">
                          <a:moveTo>
                            <a:pt x="19619" y="8992"/>
                          </a:moveTo>
                          <a:cubicBezTo>
                            <a:pt x="18393" y="9673"/>
                            <a:pt x="12943" y="-2997"/>
                            <a:pt x="14578" y="9673"/>
                          </a:cubicBezTo>
                          <a:cubicBezTo>
                            <a:pt x="10627" y="12126"/>
                            <a:pt x="11308" y="2861"/>
                            <a:pt x="9673" y="0"/>
                          </a:cubicBezTo>
                          <a:cubicBezTo>
                            <a:pt x="9265" y="3133"/>
                            <a:pt x="6948" y="136"/>
                            <a:pt x="5586" y="1771"/>
                          </a:cubicBezTo>
                          <a:cubicBezTo>
                            <a:pt x="6404" y="3270"/>
                            <a:pt x="7902" y="4769"/>
                            <a:pt x="8174" y="7766"/>
                          </a:cubicBezTo>
                          <a:cubicBezTo>
                            <a:pt x="6676" y="10354"/>
                            <a:pt x="4632" y="6540"/>
                            <a:pt x="4632" y="2589"/>
                          </a:cubicBezTo>
                          <a:cubicBezTo>
                            <a:pt x="3406" y="8311"/>
                            <a:pt x="409" y="-1363"/>
                            <a:pt x="0" y="5995"/>
                          </a:cubicBezTo>
                          <a:cubicBezTo>
                            <a:pt x="3951" y="19074"/>
                            <a:pt x="7493" y="27794"/>
                            <a:pt x="14578" y="31200"/>
                          </a:cubicBezTo>
                          <a:cubicBezTo>
                            <a:pt x="12262" y="25069"/>
                            <a:pt x="9401" y="17712"/>
                            <a:pt x="9810" y="10627"/>
                          </a:cubicBezTo>
                          <a:lnTo>
                            <a:pt x="13625" y="10627"/>
                          </a:lnTo>
                          <a:cubicBezTo>
                            <a:pt x="11989" y="19347"/>
                            <a:pt x="14987" y="21663"/>
                            <a:pt x="15941" y="28203"/>
                          </a:cubicBezTo>
                          <a:lnTo>
                            <a:pt x="14851" y="12671"/>
                          </a:lnTo>
                          <a:cubicBezTo>
                            <a:pt x="16349" y="4087"/>
                            <a:pt x="17848" y="8038"/>
                            <a:pt x="19347" y="12398"/>
                          </a:cubicBezTo>
                          <a:cubicBezTo>
                            <a:pt x="19210" y="11172"/>
                            <a:pt x="19074" y="9946"/>
                            <a:pt x="19619" y="9128"/>
                          </a:cubicBezTo>
                          <a:close/>
                        </a:path>
                      </a:pathLst>
                    </a:custGeom>
                    <a:solidFill>
                      <a:srgbClr val="1DADEB"/>
                    </a:solidFill>
                    <a:ln w="0" cap="flat">
                      <a:noFill/>
                      <a:prstDash val="solid"/>
                      <a:miter/>
                    </a:ln>
                  </p:spPr>
                  <p:txBody>
                    <a:bodyPr rtlCol="0" anchor="ctr"/>
                    <a:lstStyle/>
                    <a:p>
                      <a:endParaRPr lang="en-US"/>
                    </a:p>
                  </p:txBody>
                </p:sp>
                <p:sp>
                  <p:nvSpPr>
                    <p:cNvPr id="1144" name="Freeform: Shape 1038">
                      <a:extLst>
                        <a:ext uri="{FF2B5EF4-FFF2-40B4-BE49-F238E27FC236}">
                          <a16:creationId xmlns:a16="http://schemas.microsoft.com/office/drawing/2014/main" id="{77B49E68-1D1D-1090-E4E6-14C2F043CFCA}"/>
                        </a:ext>
                      </a:extLst>
                    </p:cNvPr>
                    <p:cNvSpPr/>
                    <p:nvPr/>
                  </p:nvSpPr>
                  <p:spPr>
                    <a:xfrm>
                      <a:off x="6706084" y="4950762"/>
                      <a:ext cx="272" cy="272"/>
                    </a:xfrm>
                    <a:custGeom>
                      <a:avLst/>
                      <a:gdLst>
                        <a:gd name="connsiteX0" fmla="*/ 273 w 272"/>
                        <a:gd name="connsiteY0" fmla="*/ 273 h 272"/>
                        <a:gd name="connsiteX1" fmla="*/ 273 w 272"/>
                        <a:gd name="connsiteY1" fmla="*/ 0 h 272"/>
                        <a:gd name="connsiteX2" fmla="*/ 0 w 272"/>
                        <a:gd name="connsiteY2" fmla="*/ 0 h 272"/>
                        <a:gd name="connsiteX3" fmla="*/ 273 w 272"/>
                        <a:gd name="connsiteY3" fmla="*/ 273 h 272"/>
                      </a:gdLst>
                      <a:ahLst/>
                      <a:cxnLst>
                        <a:cxn ang="0">
                          <a:pos x="connsiteX0" y="connsiteY0"/>
                        </a:cxn>
                        <a:cxn ang="0">
                          <a:pos x="connsiteX1" y="connsiteY1"/>
                        </a:cxn>
                        <a:cxn ang="0">
                          <a:pos x="connsiteX2" y="connsiteY2"/>
                        </a:cxn>
                        <a:cxn ang="0">
                          <a:pos x="connsiteX3" y="connsiteY3"/>
                        </a:cxn>
                      </a:cxnLst>
                      <a:rect l="l" t="t" r="r" b="b"/>
                      <a:pathLst>
                        <a:path w="272" h="272">
                          <a:moveTo>
                            <a:pt x="273" y="273"/>
                          </a:moveTo>
                          <a:lnTo>
                            <a:pt x="273" y="0"/>
                          </a:lnTo>
                          <a:cubicBezTo>
                            <a:pt x="273" y="0"/>
                            <a:pt x="136" y="0"/>
                            <a:pt x="0" y="0"/>
                          </a:cubicBezTo>
                          <a:lnTo>
                            <a:pt x="273" y="273"/>
                          </a:lnTo>
                          <a:close/>
                        </a:path>
                      </a:pathLst>
                    </a:custGeom>
                    <a:solidFill>
                      <a:srgbClr val="1DADEB"/>
                    </a:solidFill>
                    <a:ln w="0" cap="flat">
                      <a:noFill/>
                      <a:prstDash val="solid"/>
                      <a:miter/>
                    </a:ln>
                  </p:spPr>
                  <p:txBody>
                    <a:bodyPr rtlCol="0" anchor="ctr"/>
                    <a:lstStyle/>
                    <a:p>
                      <a:endParaRPr lang="en-US"/>
                    </a:p>
                  </p:txBody>
                </p:sp>
                <p:sp>
                  <p:nvSpPr>
                    <p:cNvPr id="1145" name="Freeform: Shape 1039">
                      <a:extLst>
                        <a:ext uri="{FF2B5EF4-FFF2-40B4-BE49-F238E27FC236}">
                          <a16:creationId xmlns:a16="http://schemas.microsoft.com/office/drawing/2014/main" id="{40C96A91-6AEB-980C-0875-2BE98F7C0E09}"/>
                        </a:ext>
                      </a:extLst>
                    </p:cNvPr>
                    <p:cNvSpPr/>
                    <p:nvPr/>
                  </p:nvSpPr>
                  <p:spPr>
                    <a:xfrm>
                      <a:off x="6900915" y="4752797"/>
                      <a:ext cx="1634" cy="204"/>
                    </a:xfrm>
                    <a:custGeom>
                      <a:avLst/>
                      <a:gdLst>
                        <a:gd name="connsiteX0" fmla="*/ 1635 w 1634"/>
                        <a:gd name="connsiteY0" fmla="*/ 0 h 204"/>
                        <a:gd name="connsiteX1" fmla="*/ 0 w 1634"/>
                        <a:gd name="connsiteY1" fmla="*/ 0 h 204"/>
                        <a:gd name="connsiteX2" fmla="*/ 1635 w 1634"/>
                        <a:gd name="connsiteY2" fmla="*/ 0 h 204"/>
                      </a:gdLst>
                      <a:ahLst/>
                      <a:cxnLst>
                        <a:cxn ang="0">
                          <a:pos x="connsiteX0" y="connsiteY0"/>
                        </a:cxn>
                        <a:cxn ang="0">
                          <a:pos x="connsiteX1" y="connsiteY1"/>
                        </a:cxn>
                        <a:cxn ang="0">
                          <a:pos x="connsiteX2" y="connsiteY2"/>
                        </a:cxn>
                      </a:cxnLst>
                      <a:rect l="l" t="t" r="r" b="b"/>
                      <a:pathLst>
                        <a:path w="1634" h="204">
                          <a:moveTo>
                            <a:pt x="1635" y="0"/>
                          </a:moveTo>
                          <a:lnTo>
                            <a:pt x="0" y="0"/>
                          </a:lnTo>
                          <a:cubicBezTo>
                            <a:pt x="817" y="272"/>
                            <a:pt x="1363" y="272"/>
                            <a:pt x="1635" y="0"/>
                          </a:cubicBezTo>
                          <a:close/>
                        </a:path>
                      </a:pathLst>
                    </a:custGeom>
                    <a:solidFill>
                      <a:srgbClr val="1DADEB"/>
                    </a:solidFill>
                    <a:ln w="0" cap="flat">
                      <a:noFill/>
                      <a:prstDash val="solid"/>
                      <a:miter/>
                    </a:ln>
                  </p:spPr>
                  <p:txBody>
                    <a:bodyPr rtlCol="0" anchor="ctr"/>
                    <a:lstStyle/>
                    <a:p>
                      <a:endParaRPr lang="en-US"/>
                    </a:p>
                  </p:txBody>
                </p:sp>
                <p:sp>
                  <p:nvSpPr>
                    <p:cNvPr id="1146" name="Freeform: Shape 1040">
                      <a:extLst>
                        <a:ext uri="{FF2B5EF4-FFF2-40B4-BE49-F238E27FC236}">
                          <a16:creationId xmlns:a16="http://schemas.microsoft.com/office/drawing/2014/main" id="{BEB76AFD-54CF-258E-9F01-DC5CB894CF40}"/>
                        </a:ext>
                      </a:extLst>
                    </p:cNvPr>
                    <p:cNvSpPr/>
                    <p:nvPr/>
                  </p:nvSpPr>
                  <p:spPr>
                    <a:xfrm>
                      <a:off x="6692050" y="4972425"/>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1DADEB"/>
                    </a:solidFill>
                    <a:ln w="0" cap="flat">
                      <a:noFill/>
                      <a:prstDash val="solid"/>
                      <a:miter/>
                    </a:ln>
                  </p:spPr>
                  <p:txBody>
                    <a:bodyPr rtlCol="0" anchor="ctr"/>
                    <a:lstStyle/>
                    <a:p>
                      <a:endParaRPr lang="en-US"/>
                    </a:p>
                  </p:txBody>
                </p:sp>
                <p:sp>
                  <p:nvSpPr>
                    <p:cNvPr id="1147" name="Freeform: Shape 1041">
                      <a:extLst>
                        <a:ext uri="{FF2B5EF4-FFF2-40B4-BE49-F238E27FC236}">
                          <a16:creationId xmlns:a16="http://schemas.microsoft.com/office/drawing/2014/main" id="{4F234C6D-A49C-A465-2891-101FB8FBA9B1}"/>
                        </a:ext>
                      </a:extLst>
                    </p:cNvPr>
                    <p:cNvSpPr/>
                    <p:nvPr/>
                  </p:nvSpPr>
                  <p:spPr>
                    <a:xfrm>
                      <a:off x="6909635" y="4768329"/>
                      <a:ext cx="272" cy="13624"/>
                    </a:xfrm>
                    <a:custGeom>
                      <a:avLst/>
                      <a:gdLst>
                        <a:gd name="connsiteX0" fmla="*/ 273 w 272"/>
                        <a:gd name="connsiteY0" fmla="*/ 0 h 13624"/>
                        <a:gd name="connsiteX1" fmla="*/ 0 w 272"/>
                        <a:gd name="connsiteY1" fmla="*/ 0 h 13624"/>
                        <a:gd name="connsiteX2" fmla="*/ 273 w 272"/>
                        <a:gd name="connsiteY2" fmla="*/ 0 h 13624"/>
                      </a:gdLst>
                      <a:ahLst/>
                      <a:cxnLst>
                        <a:cxn ang="0">
                          <a:pos x="connsiteX0" y="connsiteY0"/>
                        </a:cxn>
                        <a:cxn ang="0">
                          <a:pos x="connsiteX1" y="connsiteY1"/>
                        </a:cxn>
                        <a:cxn ang="0">
                          <a:pos x="connsiteX2" y="connsiteY2"/>
                        </a:cxn>
                      </a:cxnLst>
                      <a:rect l="l" t="t" r="r" b="b"/>
                      <a:pathLst>
                        <a:path w="272" h="13624">
                          <a:moveTo>
                            <a:pt x="273" y="0"/>
                          </a:moveTo>
                          <a:lnTo>
                            <a:pt x="0" y="0"/>
                          </a:lnTo>
                          <a:cubicBezTo>
                            <a:pt x="0" y="0"/>
                            <a:pt x="273" y="0"/>
                            <a:pt x="273" y="0"/>
                          </a:cubicBezTo>
                          <a:close/>
                        </a:path>
                      </a:pathLst>
                    </a:custGeom>
                    <a:solidFill>
                      <a:srgbClr val="1DADEB"/>
                    </a:solidFill>
                    <a:ln w="0" cap="flat">
                      <a:noFill/>
                      <a:prstDash val="solid"/>
                      <a:miter/>
                    </a:ln>
                  </p:spPr>
                  <p:txBody>
                    <a:bodyPr rtlCol="0" anchor="ctr"/>
                    <a:lstStyle/>
                    <a:p>
                      <a:endParaRPr lang="en-US"/>
                    </a:p>
                  </p:txBody>
                </p:sp>
                <p:sp>
                  <p:nvSpPr>
                    <p:cNvPr id="1148" name="Freeform: Shape 1042">
                      <a:extLst>
                        <a:ext uri="{FF2B5EF4-FFF2-40B4-BE49-F238E27FC236}">
                          <a16:creationId xmlns:a16="http://schemas.microsoft.com/office/drawing/2014/main" id="{8E5C7953-800D-6326-A2A4-695ABA5C6485}"/>
                        </a:ext>
                      </a:extLst>
                    </p:cNvPr>
                    <p:cNvSpPr/>
                    <p:nvPr/>
                  </p:nvSpPr>
                  <p:spPr>
                    <a:xfrm>
                      <a:off x="6987159" y="4746409"/>
                      <a:ext cx="408" cy="666"/>
                    </a:xfrm>
                    <a:custGeom>
                      <a:avLst/>
                      <a:gdLst>
                        <a:gd name="connsiteX0" fmla="*/ 0 w 408"/>
                        <a:gd name="connsiteY0" fmla="*/ 666 h 666"/>
                        <a:gd name="connsiteX1" fmla="*/ 409 w 408"/>
                        <a:gd name="connsiteY1" fmla="*/ 257 h 666"/>
                        <a:gd name="connsiteX2" fmla="*/ 0 w 408"/>
                        <a:gd name="connsiteY2" fmla="*/ 666 h 666"/>
                      </a:gdLst>
                      <a:ahLst/>
                      <a:cxnLst>
                        <a:cxn ang="0">
                          <a:pos x="connsiteX0" y="connsiteY0"/>
                        </a:cxn>
                        <a:cxn ang="0">
                          <a:pos x="connsiteX1" y="connsiteY1"/>
                        </a:cxn>
                        <a:cxn ang="0">
                          <a:pos x="connsiteX2" y="connsiteY2"/>
                        </a:cxn>
                      </a:cxnLst>
                      <a:rect l="l" t="t" r="r" b="b"/>
                      <a:pathLst>
                        <a:path w="408" h="666">
                          <a:moveTo>
                            <a:pt x="0" y="666"/>
                          </a:moveTo>
                          <a:cubicBezTo>
                            <a:pt x="0" y="666"/>
                            <a:pt x="273" y="530"/>
                            <a:pt x="409" y="257"/>
                          </a:cubicBezTo>
                          <a:cubicBezTo>
                            <a:pt x="0" y="-288"/>
                            <a:pt x="0" y="121"/>
                            <a:pt x="0" y="666"/>
                          </a:cubicBezTo>
                          <a:close/>
                        </a:path>
                      </a:pathLst>
                    </a:custGeom>
                    <a:solidFill>
                      <a:srgbClr val="1DADEB"/>
                    </a:solidFill>
                    <a:ln w="0" cap="flat">
                      <a:noFill/>
                      <a:prstDash val="solid"/>
                      <a:miter/>
                    </a:ln>
                  </p:spPr>
                  <p:txBody>
                    <a:bodyPr rtlCol="0" anchor="ctr"/>
                    <a:lstStyle/>
                    <a:p>
                      <a:endParaRPr lang="en-US"/>
                    </a:p>
                  </p:txBody>
                </p:sp>
                <p:sp>
                  <p:nvSpPr>
                    <p:cNvPr id="1149" name="Freeform: Shape 1043">
                      <a:extLst>
                        <a:ext uri="{FF2B5EF4-FFF2-40B4-BE49-F238E27FC236}">
                          <a16:creationId xmlns:a16="http://schemas.microsoft.com/office/drawing/2014/main" id="{5976D636-6B4E-E35A-AE9A-F90F828230AB}"/>
                        </a:ext>
                      </a:extLst>
                    </p:cNvPr>
                    <p:cNvSpPr/>
                    <p:nvPr/>
                  </p:nvSpPr>
                  <p:spPr>
                    <a:xfrm>
                      <a:off x="6909908" y="4768193"/>
                      <a:ext cx="272" cy="13624"/>
                    </a:xfrm>
                    <a:custGeom>
                      <a:avLst/>
                      <a:gdLst>
                        <a:gd name="connsiteX0" fmla="*/ 272 w 272"/>
                        <a:gd name="connsiteY0" fmla="*/ 0 h 13624"/>
                        <a:gd name="connsiteX1" fmla="*/ 0 w 272"/>
                        <a:gd name="connsiteY1" fmla="*/ 0 h 13624"/>
                        <a:gd name="connsiteX2" fmla="*/ 272 w 272"/>
                        <a:gd name="connsiteY2" fmla="*/ 0 h 13624"/>
                      </a:gdLst>
                      <a:ahLst/>
                      <a:cxnLst>
                        <a:cxn ang="0">
                          <a:pos x="connsiteX0" y="connsiteY0"/>
                        </a:cxn>
                        <a:cxn ang="0">
                          <a:pos x="connsiteX1" y="connsiteY1"/>
                        </a:cxn>
                        <a:cxn ang="0">
                          <a:pos x="connsiteX2" y="connsiteY2"/>
                        </a:cxn>
                      </a:cxnLst>
                      <a:rect l="l" t="t" r="r" b="b"/>
                      <a:pathLst>
                        <a:path w="272" h="13624">
                          <a:moveTo>
                            <a:pt x="272" y="0"/>
                          </a:moveTo>
                          <a:lnTo>
                            <a:pt x="0" y="0"/>
                          </a:lnTo>
                          <a:cubicBezTo>
                            <a:pt x="0" y="0"/>
                            <a:pt x="272" y="0"/>
                            <a:pt x="272" y="0"/>
                          </a:cubicBezTo>
                          <a:close/>
                        </a:path>
                      </a:pathLst>
                    </a:custGeom>
                    <a:solidFill>
                      <a:srgbClr val="1DADEB"/>
                    </a:solidFill>
                    <a:ln w="0" cap="flat">
                      <a:noFill/>
                      <a:prstDash val="solid"/>
                      <a:miter/>
                    </a:ln>
                  </p:spPr>
                  <p:txBody>
                    <a:bodyPr rtlCol="0" anchor="ctr"/>
                    <a:lstStyle/>
                    <a:p>
                      <a:endParaRPr lang="en-US"/>
                    </a:p>
                  </p:txBody>
                </p:sp>
                <p:sp>
                  <p:nvSpPr>
                    <p:cNvPr id="1150" name="Freeform: Shape 1044">
                      <a:extLst>
                        <a:ext uri="{FF2B5EF4-FFF2-40B4-BE49-F238E27FC236}">
                          <a16:creationId xmlns:a16="http://schemas.microsoft.com/office/drawing/2014/main" id="{1FF68E67-EE6D-E652-EB42-1D40789A5B1F}"/>
                        </a:ext>
                      </a:extLst>
                    </p:cNvPr>
                    <p:cNvSpPr/>
                    <p:nvPr/>
                  </p:nvSpPr>
                  <p:spPr>
                    <a:xfrm>
                      <a:off x="6916038" y="4847911"/>
                      <a:ext cx="1362" cy="257"/>
                    </a:xfrm>
                    <a:custGeom>
                      <a:avLst/>
                      <a:gdLst>
                        <a:gd name="connsiteX0" fmla="*/ 0 w 1362"/>
                        <a:gd name="connsiteY0" fmla="*/ 258 h 257"/>
                        <a:gd name="connsiteX1" fmla="*/ 1363 w 1362"/>
                        <a:gd name="connsiteY1" fmla="*/ 258 h 257"/>
                        <a:gd name="connsiteX2" fmla="*/ 0 w 1362"/>
                        <a:gd name="connsiteY2" fmla="*/ 258 h 257"/>
                      </a:gdLst>
                      <a:ahLst/>
                      <a:cxnLst>
                        <a:cxn ang="0">
                          <a:pos x="connsiteX0" y="connsiteY0"/>
                        </a:cxn>
                        <a:cxn ang="0">
                          <a:pos x="connsiteX1" y="connsiteY1"/>
                        </a:cxn>
                        <a:cxn ang="0">
                          <a:pos x="connsiteX2" y="connsiteY2"/>
                        </a:cxn>
                      </a:cxnLst>
                      <a:rect l="l" t="t" r="r" b="b"/>
                      <a:pathLst>
                        <a:path w="1362" h="257">
                          <a:moveTo>
                            <a:pt x="0" y="258"/>
                          </a:moveTo>
                          <a:cubicBezTo>
                            <a:pt x="0" y="258"/>
                            <a:pt x="681" y="258"/>
                            <a:pt x="1363" y="258"/>
                          </a:cubicBezTo>
                          <a:cubicBezTo>
                            <a:pt x="1090" y="-14"/>
                            <a:pt x="681" y="-151"/>
                            <a:pt x="0" y="258"/>
                          </a:cubicBezTo>
                          <a:close/>
                        </a:path>
                      </a:pathLst>
                    </a:custGeom>
                    <a:solidFill>
                      <a:srgbClr val="1DADEB"/>
                    </a:solidFill>
                    <a:ln w="0" cap="flat">
                      <a:noFill/>
                      <a:prstDash val="solid"/>
                      <a:miter/>
                    </a:ln>
                  </p:spPr>
                  <p:txBody>
                    <a:bodyPr rtlCol="0" anchor="ctr"/>
                    <a:lstStyle/>
                    <a:p>
                      <a:endParaRPr lang="en-US"/>
                    </a:p>
                  </p:txBody>
                </p:sp>
                <p:sp>
                  <p:nvSpPr>
                    <p:cNvPr id="1151" name="Freeform: Shape 1045">
                      <a:extLst>
                        <a:ext uri="{FF2B5EF4-FFF2-40B4-BE49-F238E27FC236}">
                          <a16:creationId xmlns:a16="http://schemas.microsoft.com/office/drawing/2014/main" id="{2E274C19-C306-3D36-D180-7CE3730CD85E}"/>
                        </a:ext>
                      </a:extLst>
                    </p:cNvPr>
                    <p:cNvSpPr/>
                    <p:nvPr/>
                  </p:nvSpPr>
                  <p:spPr>
                    <a:xfrm>
                      <a:off x="6928028" y="4834408"/>
                      <a:ext cx="545" cy="136"/>
                    </a:xfrm>
                    <a:custGeom>
                      <a:avLst/>
                      <a:gdLst>
                        <a:gd name="connsiteX0" fmla="*/ 0 w 545"/>
                        <a:gd name="connsiteY0" fmla="*/ 136 h 136"/>
                        <a:gd name="connsiteX1" fmla="*/ 545 w 545"/>
                        <a:gd name="connsiteY1" fmla="*/ 0 h 136"/>
                        <a:gd name="connsiteX2" fmla="*/ 0 w 545"/>
                        <a:gd name="connsiteY2" fmla="*/ 0 h 136"/>
                      </a:gdLst>
                      <a:ahLst/>
                      <a:cxnLst>
                        <a:cxn ang="0">
                          <a:pos x="connsiteX0" y="connsiteY0"/>
                        </a:cxn>
                        <a:cxn ang="0">
                          <a:pos x="connsiteX1" y="connsiteY1"/>
                        </a:cxn>
                        <a:cxn ang="0">
                          <a:pos x="connsiteX2" y="connsiteY2"/>
                        </a:cxn>
                      </a:cxnLst>
                      <a:rect l="l" t="t" r="r" b="b"/>
                      <a:pathLst>
                        <a:path w="545" h="136">
                          <a:moveTo>
                            <a:pt x="0" y="136"/>
                          </a:moveTo>
                          <a:cubicBezTo>
                            <a:pt x="0" y="136"/>
                            <a:pt x="272" y="136"/>
                            <a:pt x="545" y="0"/>
                          </a:cubicBezTo>
                          <a:lnTo>
                            <a:pt x="0" y="0"/>
                          </a:lnTo>
                          <a:close/>
                        </a:path>
                      </a:pathLst>
                    </a:custGeom>
                    <a:solidFill>
                      <a:srgbClr val="1DADEB"/>
                    </a:solidFill>
                    <a:ln w="0" cap="flat">
                      <a:noFill/>
                      <a:prstDash val="solid"/>
                      <a:miter/>
                    </a:ln>
                  </p:spPr>
                  <p:txBody>
                    <a:bodyPr rtlCol="0" anchor="ctr"/>
                    <a:lstStyle/>
                    <a:p>
                      <a:endParaRPr lang="en-US"/>
                    </a:p>
                  </p:txBody>
                </p:sp>
                <p:sp>
                  <p:nvSpPr>
                    <p:cNvPr id="1152" name="Freeform: Shape 1046">
                      <a:extLst>
                        <a:ext uri="{FF2B5EF4-FFF2-40B4-BE49-F238E27FC236}">
                          <a16:creationId xmlns:a16="http://schemas.microsoft.com/office/drawing/2014/main" id="{19D79BA4-AF91-CA8E-E46E-4D27966C3843}"/>
                        </a:ext>
                      </a:extLst>
                    </p:cNvPr>
                    <p:cNvSpPr/>
                    <p:nvPr/>
                  </p:nvSpPr>
                  <p:spPr>
                    <a:xfrm>
                      <a:off x="6842329" y="4977739"/>
                      <a:ext cx="2316" cy="1362"/>
                    </a:xfrm>
                    <a:custGeom>
                      <a:avLst/>
                      <a:gdLst>
                        <a:gd name="connsiteX0" fmla="*/ 0 w 2316"/>
                        <a:gd name="connsiteY0" fmla="*/ 1363 h 1362"/>
                        <a:gd name="connsiteX1" fmla="*/ 2316 w 2316"/>
                        <a:gd name="connsiteY1" fmla="*/ 0 h 1362"/>
                        <a:gd name="connsiteX2" fmla="*/ 0 w 2316"/>
                        <a:gd name="connsiteY2" fmla="*/ 1363 h 1362"/>
                      </a:gdLst>
                      <a:ahLst/>
                      <a:cxnLst>
                        <a:cxn ang="0">
                          <a:pos x="connsiteX0" y="connsiteY0"/>
                        </a:cxn>
                        <a:cxn ang="0">
                          <a:pos x="connsiteX1" y="connsiteY1"/>
                        </a:cxn>
                        <a:cxn ang="0">
                          <a:pos x="connsiteX2" y="connsiteY2"/>
                        </a:cxn>
                      </a:cxnLst>
                      <a:rect l="l" t="t" r="r" b="b"/>
                      <a:pathLst>
                        <a:path w="2316" h="1362">
                          <a:moveTo>
                            <a:pt x="0" y="1363"/>
                          </a:moveTo>
                          <a:cubicBezTo>
                            <a:pt x="954" y="954"/>
                            <a:pt x="1771" y="545"/>
                            <a:pt x="2316" y="0"/>
                          </a:cubicBezTo>
                          <a:cubicBezTo>
                            <a:pt x="1499" y="272"/>
                            <a:pt x="817" y="681"/>
                            <a:pt x="0" y="1363"/>
                          </a:cubicBezTo>
                          <a:close/>
                        </a:path>
                      </a:pathLst>
                    </a:custGeom>
                    <a:solidFill>
                      <a:srgbClr val="1DADEB"/>
                    </a:solidFill>
                    <a:ln w="0" cap="flat">
                      <a:noFill/>
                      <a:prstDash val="solid"/>
                      <a:miter/>
                    </a:ln>
                  </p:spPr>
                  <p:txBody>
                    <a:bodyPr rtlCol="0" anchor="ctr"/>
                    <a:lstStyle/>
                    <a:p>
                      <a:endParaRPr lang="en-US"/>
                    </a:p>
                  </p:txBody>
                </p:sp>
                <p:sp>
                  <p:nvSpPr>
                    <p:cNvPr id="1153" name="Freeform: Shape 1047">
                      <a:extLst>
                        <a:ext uri="{FF2B5EF4-FFF2-40B4-BE49-F238E27FC236}">
                          <a16:creationId xmlns:a16="http://schemas.microsoft.com/office/drawing/2014/main" id="{502D9537-CCD0-4EF7-CB91-E046C461F7FB}"/>
                        </a:ext>
                      </a:extLst>
                    </p:cNvPr>
                    <p:cNvSpPr/>
                    <p:nvPr/>
                  </p:nvSpPr>
                  <p:spPr>
                    <a:xfrm>
                      <a:off x="6908000" y="4768057"/>
                      <a:ext cx="1498" cy="272"/>
                    </a:xfrm>
                    <a:custGeom>
                      <a:avLst/>
                      <a:gdLst>
                        <a:gd name="connsiteX0" fmla="*/ 1499 w 1498"/>
                        <a:gd name="connsiteY0" fmla="*/ 273 h 272"/>
                        <a:gd name="connsiteX1" fmla="*/ 0 w 1498"/>
                        <a:gd name="connsiteY1" fmla="*/ 0 h 272"/>
                        <a:gd name="connsiteX2" fmla="*/ 1499 w 1498"/>
                        <a:gd name="connsiteY2" fmla="*/ 273 h 272"/>
                      </a:gdLst>
                      <a:ahLst/>
                      <a:cxnLst>
                        <a:cxn ang="0">
                          <a:pos x="connsiteX0" y="connsiteY0"/>
                        </a:cxn>
                        <a:cxn ang="0">
                          <a:pos x="connsiteX1" y="connsiteY1"/>
                        </a:cxn>
                        <a:cxn ang="0">
                          <a:pos x="connsiteX2" y="connsiteY2"/>
                        </a:cxn>
                      </a:cxnLst>
                      <a:rect l="l" t="t" r="r" b="b"/>
                      <a:pathLst>
                        <a:path w="1498" h="272">
                          <a:moveTo>
                            <a:pt x="1499" y="273"/>
                          </a:moveTo>
                          <a:cubicBezTo>
                            <a:pt x="1499" y="273"/>
                            <a:pt x="681" y="273"/>
                            <a:pt x="0" y="0"/>
                          </a:cubicBezTo>
                          <a:cubicBezTo>
                            <a:pt x="681" y="136"/>
                            <a:pt x="1090" y="273"/>
                            <a:pt x="1499" y="273"/>
                          </a:cubicBezTo>
                          <a:close/>
                        </a:path>
                      </a:pathLst>
                    </a:custGeom>
                    <a:solidFill>
                      <a:srgbClr val="1DADEB"/>
                    </a:solidFill>
                    <a:ln w="0" cap="flat">
                      <a:noFill/>
                      <a:prstDash val="solid"/>
                      <a:miter/>
                    </a:ln>
                  </p:spPr>
                  <p:txBody>
                    <a:bodyPr rtlCol="0" anchor="ctr"/>
                    <a:lstStyle/>
                    <a:p>
                      <a:endParaRPr lang="en-US"/>
                    </a:p>
                  </p:txBody>
                </p:sp>
                <p:sp>
                  <p:nvSpPr>
                    <p:cNvPr id="1154" name="Freeform: Shape 1048">
                      <a:extLst>
                        <a:ext uri="{FF2B5EF4-FFF2-40B4-BE49-F238E27FC236}">
                          <a16:creationId xmlns:a16="http://schemas.microsoft.com/office/drawing/2014/main" id="{63895024-3BF6-877D-9FE1-D2939B1D7176}"/>
                        </a:ext>
                      </a:extLst>
                    </p:cNvPr>
                    <p:cNvSpPr/>
                    <p:nvPr/>
                  </p:nvSpPr>
                  <p:spPr>
                    <a:xfrm>
                      <a:off x="6912632" y="4881413"/>
                      <a:ext cx="408" cy="681"/>
                    </a:xfrm>
                    <a:custGeom>
                      <a:avLst/>
                      <a:gdLst>
                        <a:gd name="connsiteX0" fmla="*/ 136 w 408"/>
                        <a:gd name="connsiteY0" fmla="*/ 681 h 681"/>
                        <a:gd name="connsiteX1" fmla="*/ 409 w 408"/>
                        <a:gd name="connsiteY1" fmla="*/ 0 h 681"/>
                        <a:gd name="connsiteX2" fmla="*/ 0 w 408"/>
                        <a:gd name="connsiteY2" fmla="*/ 136 h 681"/>
                        <a:gd name="connsiteX3" fmla="*/ 136 w 408"/>
                        <a:gd name="connsiteY3" fmla="*/ 681 h 681"/>
                      </a:gdLst>
                      <a:ahLst/>
                      <a:cxnLst>
                        <a:cxn ang="0">
                          <a:pos x="connsiteX0" y="connsiteY0"/>
                        </a:cxn>
                        <a:cxn ang="0">
                          <a:pos x="connsiteX1" y="connsiteY1"/>
                        </a:cxn>
                        <a:cxn ang="0">
                          <a:pos x="connsiteX2" y="connsiteY2"/>
                        </a:cxn>
                        <a:cxn ang="0">
                          <a:pos x="connsiteX3" y="connsiteY3"/>
                        </a:cxn>
                      </a:cxnLst>
                      <a:rect l="l" t="t" r="r" b="b"/>
                      <a:pathLst>
                        <a:path w="408" h="681">
                          <a:moveTo>
                            <a:pt x="136" y="681"/>
                          </a:moveTo>
                          <a:lnTo>
                            <a:pt x="409" y="0"/>
                          </a:lnTo>
                          <a:lnTo>
                            <a:pt x="0" y="136"/>
                          </a:lnTo>
                          <a:lnTo>
                            <a:pt x="136" y="681"/>
                          </a:lnTo>
                          <a:close/>
                        </a:path>
                      </a:pathLst>
                    </a:custGeom>
                    <a:solidFill>
                      <a:srgbClr val="1DADEB"/>
                    </a:solidFill>
                    <a:ln w="0" cap="flat">
                      <a:noFill/>
                      <a:prstDash val="solid"/>
                      <a:miter/>
                    </a:ln>
                  </p:spPr>
                  <p:txBody>
                    <a:bodyPr rtlCol="0" anchor="ctr"/>
                    <a:lstStyle/>
                    <a:p>
                      <a:endParaRPr lang="en-US"/>
                    </a:p>
                  </p:txBody>
                </p:sp>
                <p:sp>
                  <p:nvSpPr>
                    <p:cNvPr id="1155" name="Freeform: Shape 1049">
                      <a:extLst>
                        <a:ext uri="{FF2B5EF4-FFF2-40B4-BE49-F238E27FC236}">
                          <a16:creationId xmlns:a16="http://schemas.microsoft.com/office/drawing/2014/main" id="{8A973706-4D73-3F58-7AA0-DF80F39A1F1F}"/>
                        </a:ext>
                      </a:extLst>
                    </p:cNvPr>
                    <p:cNvSpPr/>
                    <p:nvPr/>
                  </p:nvSpPr>
                  <p:spPr>
                    <a:xfrm>
                      <a:off x="6895982" y="4882231"/>
                      <a:ext cx="22645" cy="14306"/>
                    </a:xfrm>
                    <a:custGeom>
                      <a:avLst/>
                      <a:gdLst>
                        <a:gd name="connsiteX0" fmla="*/ 7114 w 22645"/>
                        <a:gd name="connsiteY0" fmla="*/ 5314 h 14306"/>
                        <a:gd name="connsiteX1" fmla="*/ 6841 w 22645"/>
                        <a:gd name="connsiteY1" fmla="*/ 3951 h 14306"/>
                        <a:gd name="connsiteX2" fmla="*/ 301 w 22645"/>
                        <a:gd name="connsiteY2" fmla="*/ 14306 h 14306"/>
                        <a:gd name="connsiteX3" fmla="*/ 8612 w 22645"/>
                        <a:gd name="connsiteY3" fmla="*/ 13352 h 14306"/>
                        <a:gd name="connsiteX4" fmla="*/ 15697 w 22645"/>
                        <a:gd name="connsiteY4" fmla="*/ 8720 h 14306"/>
                        <a:gd name="connsiteX5" fmla="*/ 14335 w 22645"/>
                        <a:gd name="connsiteY5" fmla="*/ 3543 h 14306"/>
                        <a:gd name="connsiteX6" fmla="*/ 18422 w 22645"/>
                        <a:gd name="connsiteY6" fmla="*/ 5041 h 14306"/>
                        <a:gd name="connsiteX7" fmla="*/ 22645 w 22645"/>
                        <a:gd name="connsiteY7" fmla="*/ 136 h 14306"/>
                        <a:gd name="connsiteX8" fmla="*/ 18285 w 22645"/>
                        <a:gd name="connsiteY8" fmla="*/ 3815 h 14306"/>
                        <a:gd name="connsiteX9" fmla="*/ 16787 w 22645"/>
                        <a:gd name="connsiteY9" fmla="*/ 0 h 14306"/>
                        <a:gd name="connsiteX10" fmla="*/ 16651 w 22645"/>
                        <a:gd name="connsiteY10" fmla="*/ 681 h 14306"/>
                        <a:gd name="connsiteX11" fmla="*/ 7114 w 22645"/>
                        <a:gd name="connsiteY11" fmla="*/ 5450 h 14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645" h="14306">
                          <a:moveTo>
                            <a:pt x="7114" y="5314"/>
                          </a:moveTo>
                          <a:cubicBezTo>
                            <a:pt x="7114" y="5314"/>
                            <a:pt x="6977" y="4360"/>
                            <a:pt x="6841" y="3951"/>
                          </a:cubicBezTo>
                          <a:cubicBezTo>
                            <a:pt x="5070" y="7630"/>
                            <a:pt x="-1470" y="10764"/>
                            <a:pt x="301" y="14306"/>
                          </a:cubicBezTo>
                          <a:cubicBezTo>
                            <a:pt x="1255" y="13488"/>
                            <a:pt x="8067" y="10900"/>
                            <a:pt x="8612" y="13352"/>
                          </a:cubicBezTo>
                          <a:cubicBezTo>
                            <a:pt x="10111" y="10900"/>
                            <a:pt x="15016" y="10218"/>
                            <a:pt x="15697" y="8720"/>
                          </a:cubicBezTo>
                          <a:cubicBezTo>
                            <a:pt x="10929" y="10218"/>
                            <a:pt x="13109" y="6540"/>
                            <a:pt x="14335" y="3543"/>
                          </a:cubicBezTo>
                          <a:cubicBezTo>
                            <a:pt x="17059" y="2452"/>
                            <a:pt x="16106" y="6267"/>
                            <a:pt x="18422" y="5041"/>
                          </a:cubicBezTo>
                          <a:cubicBezTo>
                            <a:pt x="19784" y="3406"/>
                            <a:pt x="21283" y="1908"/>
                            <a:pt x="22645" y="136"/>
                          </a:cubicBezTo>
                          <a:cubicBezTo>
                            <a:pt x="21283" y="1363"/>
                            <a:pt x="19784" y="2589"/>
                            <a:pt x="18285" y="3815"/>
                          </a:cubicBezTo>
                          <a:lnTo>
                            <a:pt x="16787" y="0"/>
                          </a:lnTo>
                          <a:cubicBezTo>
                            <a:pt x="16787" y="0"/>
                            <a:pt x="16787" y="409"/>
                            <a:pt x="16651" y="681"/>
                          </a:cubicBezTo>
                          <a:cubicBezTo>
                            <a:pt x="11201" y="8447"/>
                            <a:pt x="12291" y="-2725"/>
                            <a:pt x="7114" y="5450"/>
                          </a:cubicBezTo>
                          <a:close/>
                        </a:path>
                      </a:pathLst>
                    </a:custGeom>
                    <a:solidFill>
                      <a:srgbClr val="1DADEB"/>
                    </a:solidFill>
                    <a:ln w="0" cap="flat">
                      <a:noFill/>
                      <a:prstDash val="solid"/>
                      <a:miter/>
                    </a:ln>
                  </p:spPr>
                  <p:txBody>
                    <a:bodyPr rtlCol="0" anchor="ctr"/>
                    <a:lstStyle/>
                    <a:p>
                      <a:endParaRPr lang="en-US"/>
                    </a:p>
                  </p:txBody>
                </p:sp>
                <p:sp>
                  <p:nvSpPr>
                    <p:cNvPr id="1156" name="Freeform: Shape 1050">
                      <a:extLst>
                        <a:ext uri="{FF2B5EF4-FFF2-40B4-BE49-F238E27FC236}">
                          <a16:creationId xmlns:a16="http://schemas.microsoft.com/office/drawing/2014/main" id="{9A34D20D-89D2-4829-A8E5-D5878CD119C0}"/>
                        </a:ext>
                      </a:extLst>
                    </p:cNvPr>
                    <p:cNvSpPr/>
                    <p:nvPr/>
                  </p:nvSpPr>
                  <p:spPr>
                    <a:xfrm>
                      <a:off x="6902747" y="4884411"/>
                      <a:ext cx="484" cy="1634"/>
                    </a:xfrm>
                    <a:custGeom>
                      <a:avLst/>
                      <a:gdLst>
                        <a:gd name="connsiteX0" fmla="*/ 76 w 484"/>
                        <a:gd name="connsiteY0" fmla="*/ 1635 h 1634"/>
                        <a:gd name="connsiteX1" fmla="*/ 484 w 484"/>
                        <a:gd name="connsiteY1" fmla="*/ 0 h 1634"/>
                        <a:gd name="connsiteX2" fmla="*/ 76 w 484"/>
                        <a:gd name="connsiteY2" fmla="*/ 1635 h 1634"/>
                      </a:gdLst>
                      <a:ahLst/>
                      <a:cxnLst>
                        <a:cxn ang="0">
                          <a:pos x="connsiteX0" y="connsiteY0"/>
                        </a:cxn>
                        <a:cxn ang="0">
                          <a:pos x="connsiteX1" y="connsiteY1"/>
                        </a:cxn>
                        <a:cxn ang="0">
                          <a:pos x="connsiteX2" y="connsiteY2"/>
                        </a:cxn>
                      </a:cxnLst>
                      <a:rect l="l" t="t" r="r" b="b"/>
                      <a:pathLst>
                        <a:path w="484" h="1634">
                          <a:moveTo>
                            <a:pt x="76" y="1635"/>
                          </a:moveTo>
                          <a:cubicBezTo>
                            <a:pt x="76" y="1635"/>
                            <a:pt x="484" y="545"/>
                            <a:pt x="484" y="0"/>
                          </a:cubicBezTo>
                          <a:cubicBezTo>
                            <a:pt x="-60" y="681"/>
                            <a:pt x="-60" y="1090"/>
                            <a:pt x="76" y="1635"/>
                          </a:cubicBezTo>
                          <a:close/>
                        </a:path>
                      </a:pathLst>
                    </a:custGeom>
                    <a:solidFill>
                      <a:srgbClr val="1DADEB"/>
                    </a:solidFill>
                    <a:ln w="0" cap="flat">
                      <a:noFill/>
                      <a:prstDash val="solid"/>
                      <a:miter/>
                    </a:ln>
                  </p:spPr>
                  <p:txBody>
                    <a:bodyPr rtlCol="0" anchor="ctr"/>
                    <a:lstStyle/>
                    <a:p>
                      <a:endParaRPr lang="en-US"/>
                    </a:p>
                  </p:txBody>
                </p:sp>
                <p:sp>
                  <p:nvSpPr>
                    <p:cNvPr id="1157" name="Freeform: Shape 1051">
                      <a:extLst>
                        <a:ext uri="{FF2B5EF4-FFF2-40B4-BE49-F238E27FC236}">
                          <a16:creationId xmlns:a16="http://schemas.microsoft.com/office/drawing/2014/main" id="{63B89DC0-59C7-C52E-478C-A52995239F8E}"/>
                        </a:ext>
                      </a:extLst>
                    </p:cNvPr>
                    <p:cNvSpPr/>
                    <p:nvPr/>
                  </p:nvSpPr>
                  <p:spPr>
                    <a:xfrm>
                      <a:off x="6868352" y="4902940"/>
                      <a:ext cx="1090" cy="1362"/>
                    </a:xfrm>
                    <a:custGeom>
                      <a:avLst/>
                      <a:gdLst>
                        <a:gd name="connsiteX0" fmla="*/ 1090 w 1090"/>
                        <a:gd name="connsiteY0" fmla="*/ 0 h 1362"/>
                        <a:gd name="connsiteX1" fmla="*/ 0 w 1090"/>
                        <a:gd name="connsiteY1" fmla="*/ 1363 h 1362"/>
                        <a:gd name="connsiteX2" fmla="*/ 1090 w 1090"/>
                        <a:gd name="connsiteY2" fmla="*/ 0 h 1362"/>
                      </a:gdLst>
                      <a:ahLst/>
                      <a:cxnLst>
                        <a:cxn ang="0">
                          <a:pos x="connsiteX0" y="connsiteY0"/>
                        </a:cxn>
                        <a:cxn ang="0">
                          <a:pos x="connsiteX1" y="connsiteY1"/>
                        </a:cxn>
                        <a:cxn ang="0">
                          <a:pos x="connsiteX2" y="connsiteY2"/>
                        </a:cxn>
                      </a:cxnLst>
                      <a:rect l="l" t="t" r="r" b="b"/>
                      <a:pathLst>
                        <a:path w="1090" h="1362">
                          <a:moveTo>
                            <a:pt x="1090" y="0"/>
                          </a:moveTo>
                          <a:cubicBezTo>
                            <a:pt x="1090" y="0"/>
                            <a:pt x="409" y="818"/>
                            <a:pt x="0" y="1363"/>
                          </a:cubicBezTo>
                          <a:cubicBezTo>
                            <a:pt x="273" y="1090"/>
                            <a:pt x="681" y="545"/>
                            <a:pt x="1090" y="0"/>
                          </a:cubicBezTo>
                          <a:close/>
                        </a:path>
                      </a:pathLst>
                    </a:custGeom>
                    <a:solidFill>
                      <a:srgbClr val="1DADEB"/>
                    </a:solidFill>
                    <a:ln w="0" cap="flat">
                      <a:noFill/>
                      <a:prstDash val="solid"/>
                      <a:miter/>
                    </a:ln>
                  </p:spPr>
                  <p:txBody>
                    <a:bodyPr rtlCol="0" anchor="ctr"/>
                    <a:lstStyle/>
                    <a:p>
                      <a:endParaRPr lang="en-US"/>
                    </a:p>
                  </p:txBody>
                </p:sp>
                <p:sp>
                  <p:nvSpPr>
                    <p:cNvPr id="1158" name="Freeform: Shape 1052">
                      <a:extLst>
                        <a:ext uri="{FF2B5EF4-FFF2-40B4-BE49-F238E27FC236}">
                          <a16:creationId xmlns:a16="http://schemas.microsoft.com/office/drawing/2014/main" id="{C9DCAF75-863A-BDF1-8C53-21D1FB691480}"/>
                        </a:ext>
                      </a:extLst>
                    </p:cNvPr>
                    <p:cNvSpPr/>
                    <p:nvPr/>
                  </p:nvSpPr>
                  <p:spPr>
                    <a:xfrm>
                      <a:off x="6885158" y="4683857"/>
                      <a:ext cx="3495" cy="4472"/>
                    </a:xfrm>
                    <a:custGeom>
                      <a:avLst/>
                      <a:gdLst>
                        <a:gd name="connsiteX0" fmla="*/ 90 w 3495"/>
                        <a:gd name="connsiteY0" fmla="*/ 0 h 4472"/>
                        <a:gd name="connsiteX1" fmla="*/ 3496 w 3495"/>
                        <a:gd name="connsiteY1" fmla="*/ 3951 h 4472"/>
                        <a:gd name="connsiteX2" fmla="*/ 771 w 3495"/>
                        <a:gd name="connsiteY2" fmla="*/ 0 h 4472"/>
                        <a:gd name="connsiteX3" fmla="*/ 90 w 3495"/>
                        <a:gd name="connsiteY3" fmla="*/ 0 h 4472"/>
                      </a:gdLst>
                      <a:ahLst/>
                      <a:cxnLst>
                        <a:cxn ang="0">
                          <a:pos x="connsiteX0" y="connsiteY0"/>
                        </a:cxn>
                        <a:cxn ang="0">
                          <a:pos x="connsiteX1" y="connsiteY1"/>
                        </a:cxn>
                        <a:cxn ang="0">
                          <a:pos x="connsiteX2" y="connsiteY2"/>
                        </a:cxn>
                        <a:cxn ang="0">
                          <a:pos x="connsiteX3" y="connsiteY3"/>
                        </a:cxn>
                      </a:cxnLst>
                      <a:rect l="l" t="t" r="r" b="b"/>
                      <a:pathLst>
                        <a:path w="3495" h="4472">
                          <a:moveTo>
                            <a:pt x="90" y="0"/>
                          </a:moveTo>
                          <a:cubicBezTo>
                            <a:pt x="-456" y="817"/>
                            <a:pt x="1588" y="6131"/>
                            <a:pt x="3496" y="3951"/>
                          </a:cubicBezTo>
                          <a:lnTo>
                            <a:pt x="771" y="0"/>
                          </a:lnTo>
                          <a:lnTo>
                            <a:pt x="90" y="0"/>
                          </a:lnTo>
                          <a:close/>
                        </a:path>
                      </a:pathLst>
                    </a:custGeom>
                    <a:solidFill>
                      <a:srgbClr val="1DADEB"/>
                    </a:solidFill>
                    <a:ln w="0" cap="flat">
                      <a:noFill/>
                      <a:prstDash val="solid"/>
                      <a:miter/>
                    </a:ln>
                  </p:spPr>
                  <p:txBody>
                    <a:bodyPr rtlCol="0" anchor="ctr"/>
                    <a:lstStyle/>
                    <a:p>
                      <a:endParaRPr lang="en-US"/>
                    </a:p>
                  </p:txBody>
                </p:sp>
                <p:sp>
                  <p:nvSpPr>
                    <p:cNvPr id="1159" name="Freeform: Shape 1053">
                      <a:extLst>
                        <a:ext uri="{FF2B5EF4-FFF2-40B4-BE49-F238E27FC236}">
                          <a16:creationId xmlns:a16="http://schemas.microsoft.com/office/drawing/2014/main" id="{CCEC75A8-419D-DC09-D73D-A060ECFAE9DE}"/>
                        </a:ext>
                      </a:extLst>
                    </p:cNvPr>
                    <p:cNvSpPr/>
                    <p:nvPr/>
                  </p:nvSpPr>
                  <p:spPr>
                    <a:xfrm>
                      <a:off x="6784561" y="4963161"/>
                      <a:ext cx="1771" cy="1226"/>
                    </a:xfrm>
                    <a:custGeom>
                      <a:avLst/>
                      <a:gdLst>
                        <a:gd name="connsiteX0" fmla="*/ 0 w 1771"/>
                        <a:gd name="connsiteY0" fmla="*/ 1226 h 1226"/>
                        <a:gd name="connsiteX1" fmla="*/ 1771 w 1771"/>
                        <a:gd name="connsiteY1" fmla="*/ 545 h 1226"/>
                        <a:gd name="connsiteX2" fmla="*/ 1771 w 1771"/>
                        <a:gd name="connsiteY2" fmla="*/ 0 h 1226"/>
                        <a:gd name="connsiteX3" fmla="*/ 0 w 1771"/>
                        <a:gd name="connsiteY3" fmla="*/ 1226 h 1226"/>
                      </a:gdLst>
                      <a:ahLst/>
                      <a:cxnLst>
                        <a:cxn ang="0">
                          <a:pos x="connsiteX0" y="connsiteY0"/>
                        </a:cxn>
                        <a:cxn ang="0">
                          <a:pos x="connsiteX1" y="connsiteY1"/>
                        </a:cxn>
                        <a:cxn ang="0">
                          <a:pos x="connsiteX2" y="connsiteY2"/>
                        </a:cxn>
                        <a:cxn ang="0">
                          <a:pos x="connsiteX3" y="connsiteY3"/>
                        </a:cxn>
                      </a:cxnLst>
                      <a:rect l="l" t="t" r="r" b="b"/>
                      <a:pathLst>
                        <a:path w="1771" h="1226">
                          <a:moveTo>
                            <a:pt x="0" y="1226"/>
                          </a:moveTo>
                          <a:cubicBezTo>
                            <a:pt x="0" y="1226"/>
                            <a:pt x="1226" y="817"/>
                            <a:pt x="1771" y="545"/>
                          </a:cubicBezTo>
                          <a:lnTo>
                            <a:pt x="1771" y="0"/>
                          </a:lnTo>
                          <a:cubicBezTo>
                            <a:pt x="1771" y="0"/>
                            <a:pt x="545" y="681"/>
                            <a:pt x="0" y="1226"/>
                          </a:cubicBezTo>
                          <a:close/>
                        </a:path>
                      </a:pathLst>
                    </a:custGeom>
                    <a:solidFill>
                      <a:srgbClr val="1DADEB"/>
                    </a:solidFill>
                    <a:ln w="0" cap="flat">
                      <a:noFill/>
                      <a:prstDash val="solid"/>
                      <a:miter/>
                    </a:ln>
                  </p:spPr>
                  <p:txBody>
                    <a:bodyPr rtlCol="0" anchor="ctr"/>
                    <a:lstStyle/>
                    <a:p>
                      <a:endParaRPr lang="en-US"/>
                    </a:p>
                  </p:txBody>
                </p:sp>
                <p:sp>
                  <p:nvSpPr>
                    <p:cNvPr id="1160" name="Freeform: Shape 1054">
                      <a:extLst>
                        <a:ext uri="{FF2B5EF4-FFF2-40B4-BE49-F238E27FC236}">
                          <a16:creationId xmlns:a16="http://schemas.microsoft.com/office/drawing/2014/main" id="{E76CEDF5-1F04-3BDC-AEC5-3677F825CBA3}"/>
                        </a:ext>
                      </a:extLst>
                    </p:cNvPr>
                    <p:cNvSpPr/>
                    <p:nvPr/>
                  </p:nvSpPr>
                  <p:spPr>
                    <a:xfrm>
                      <a:off x="6904134" y="4895583"/>
                      <a:ext cx="535" cy="2179"/>
                    </a:xfrm>
                    <a:custGeom>
                      <a:avLst/>
                      <a:gdLst>
                        <a:gd name="connsiteX0" fmla="*/ 51 w 535"/>
                        <a:gd name="connsiteY0" fmla="*/ 2180 h 2179"/>
                        <a:gd name="connsiteX1" fmla="*/ 460 w 535"/>
                        <a:gd name="connsiteY1" fmla="*/ 0 h 2179"/>
                        <a:gd name="connsiteX2" fmla="*/ 51 w 535"/>
                        <a:gd name="connsiteY2" fmla="*/ 2180 h 2179"/>
                      </a:gdLst>
                      <a:ahLst/>
                      <a:cxnLst>
                        <a:cxn ang="0">
                          <a:pos x="connsiteX0" y="connsiteY0"/>
                        </a:cxn>
                        <a:cxn ang="0">
                          <a:pos x="connsiteX1" y="connsiteY1"/>
                        </a:cxn>
                        <a:cxn ang="0">
                          <a:pos x="connsiteX2" y="connsiteY2"/>
                        </a:cxn>
                      </a:cxnLst>
                      <a:rect l="l" t="t" r="r" b="b"/>
                      <a:pathLst>
                        <a:path w="535" h="2179">
                          <a:moveTo>
                            <a:pt x="51" y="2180"/>
                          </a:moveTo>
                          <a:cubicBezTo>
                            <a:pt x="596" y="1226"/>
                            <a:pt x="596" y="545"/>
                            <a:pt x="460" y="0"/>
                          </a:cubicBezTo>
                          <a:cubicBezTo>
                            <a:pt x="51" y="545"/>
                            <a:pt x="-85" y="1226"/>
                            <a:pt x="51" y="2180"/>
                          </a:cubicBezTo>
                          <a:close/>
                        </a:path>
                      </a:pathLst>
                    </a:custGeom>
                    <a:solidFill>
                      <a:srgbClr val="1DADEB"/>
                    </a:solidFill>
                    <a:ln w="0" cap="flat">
                      <a:noFill/>
                      <a:prstDash val="solid"/>
                      <a:miter/>
                    </a:ln>
                  </p:spPr>
                  <p:txBody>
                    <a:bodyPr rtlCol="0" anchor="ctr"/>
                    <a:lstStyle/>
                    <a:p>
                      <a:endParaRPr lang="en-US"/>
                    </a:p>
                  </p:txBody>
                </p:sp>
                <p:sp>
                  <p:nvSpPr>
                    <p:cNvPr id="1161" name="Freeform: Shape 1055">
                      <a:extLst>
                        <a:ext uri="{FF2B5EF4-FFF2-40B4-BE49-F238E27FC236}">
                          <a16:creationId xmlns:a16="http://schemas.microsoft.com/office/drawing/2014/main" id="{2DD31638-5E11-C655-1D59-63A0BDCE6F96}"/>
                        </a:ext>
                      </a:extLst>
                    </p:cNvPr>
                    <p:cNvSpPr/>
                    <p:nvPr/>
                  </p:nvSpPr>
                  <p:spPr>
                    <a:xfrm>
                      <a:off x="6775297" y="4955940"/>
                      <a:ext cx="6267" cy="3542"/>
                    </a:xfrm>
                    <a:custGeom>
                      <a:avLst/>
                      <a:gdLst>
                        <a:gd name="connsiteX0" fmla="*/ 6267 w 6267"/>
                        <a:gd name="connsiteY0" fmla="*/ 2180 h 3542"/>
                        <a:gd name="connsiteX1" fmla="*/ 3133 w 6267"/>
                        <a:gd name="connsiteY1" fmla="*/ 0 h 3542"/>
                        <a:gd name="connsiteX2" fmla="*/ 0 w 6267"/>
                        <a:gd name="connsiteY2" fmla="*/ 3543 h 3542"/>
                        <a:gd name="connsiteX3" fmla="*/ 6267 w 6267"/>
                        <a:gd name="connsiteY3" fmla="*/ 2180 h 3542"/>
                      </a:gdLst>
                      <a:ahLst/>
                      <a:cxnLst>
                        <a:cxn ang="0">
                          <a:pos x="connsiteX0" y="connsiteY0"/>
                        </a:cxn>
                        <a:cxn ang="0">
                          <a:pos x="connsiteX1" y="connsiteY1"/>
                        </a:cxn>
                        <a:cxn ang="0">
                          <a:pos x="connsiteX2" y="connsiteY2"/>
                        </a:cxn>
                        <a:cxn ang="0">
                          <a:pos x="connsiteX3" y="connsiteY3"/>
                        </a:cxn>
                      </a:cxnLst>
                      <a:rect l="l" t="t" r="r" b="b"/>
                      <a:pathLst>
                        <a:path w="6267" h="3542">
                          <a:moveTo>
                            <a:pt x="6267" y="2180"/>
                          </a:moveTo>
                          <a:cubicBezTo>
                            <a:pt x="5177" y="1771"/>
                            <a:pt x="3678" y="954"/>
                            <a:pt x="3133" y="0"/>
                          </a:cubicBezTo>
                          <a:cubicBezTo>
                            <a:pt x="1635" y="545"/>
                            <a:pt x="1226" y="2452"/>
                            <a:pt x="0" y="3543"/>
                          </a:cubicBezTo>
                          <a:cubicBezTo>
                            <a:pt x="1499" y="2452"/>
                            <a:pt x="3542" y="1908"/>
                            <a:pt x="6267" y="2180"/>
                          </a:cubicBezTo>
                          <a:close/>
                        </a:path>
                      </a:pathLst>
                    </a:custGeom>
                    <a:solidFill>
                      <a:srgbClr val="1DADEB"/>
                    </a:solidFill>
                    <a:ln w="0" cap="flat">
                      <a:noFill/>
                      <a:prstDash val="solid"/>
                      <a:miter/>
                    </a:ln>
                  </p:spPr>
                  <p:txBody>
                    <a:bodyPr rtlCol="0" anchor="ctr"/>
                    <a:lstStyle/>
                    <a:p>
                      <a:endParaRPr lang="en-US"/>
                    </a:p>
                  </p:txBody>
                </p:sp>
                <p:sp>
                  <p:nvSpPr>
                    <p:cNvPr id="1162" name="Freeform: Shape 1056">
                      <a:extLst>
                        <a:ext uri="{FF2B5EF4-FFF2-40B4-BE49-F238E27FC236}">
                          <a16:creationId xmlns:a16="http://schemas.microsoft.com/office/drawing/2014/main" id="{FCC3C24A-6035-1461-41FF-DC9A2548EAAB}"/>
                        </a:ext>
                      </a:extLst>
                    </p:cNvPr>
                    <p:cNvSpPr/>
                    <p:nvPr/>
                  </p:nvSpPr>
                  <p:spPr>
                    <a:xfrm>
                      <a:off x="6775160" y="4959755"/>
                      <a:ext cx="13624" cy="13624"/>
                    </a:xfrm>
                    <a:custGeom>
                      <a:avLst/>
                      <a:gdLst>
                        <a:gd name="connsiteX0" fmla="*/ 0 w 13624"/>
                        <a:gd name="connsiteY0" fmla="*/ 0 h 13624"/>
                        <a:gd name="connsiteX1" fmla="*/ 0 w 13624"/>
                        <a:gd name="connsiteY1" fmla="*/ 0 h 13624"/>
                        <a:gd name="connsiteX2" fmla="*/ 0 w 13624"/>
                        <a:gd name="connsiteY2" fmla="*/ 0 h 13624"/>
                      </a:gdLst>
                      <a:ahLst/>
                      <a:cxnLst>
                        <a:cxn ang="0">
                          <a:pos x="connsiteX0" y="connsiteY0"/>
                        </a:cxn>
                        <a:cxn ang="0">
                          <a:pos x="connsiteX1" y="connsiteY1"/>
                        </a:cxn>
                        <a:cxn ang="0">
                          <a:pos x="connsiteX2" y="connsiteY2"/>
                        </a:cxn>
                      </a:cxnLst>
                      <a:rect l="l" t="t" r="r" b="b"/>
                      <a:pathLst>
                        <a:path w="13624" h="13624">
                          <a:moveTo>
                            <a:pt x="0" y="0"/>
                          </a:moveTo>
                          <a:lnTo>
                            <a:pt x="0" y="0"/>
                          </a:lnTo>
                          <a:cubicBezTo>
                            <a:pt x="0" y="0"/>
                            <a:pt x="0" y="0"/>
                            <a:pt x="0" y="0"/>
                          </a:cubicBezTo>
                          <a:close/>
                        </a:path>
                      </a:pathLst>
                    </a:custGeom>
                    <a:solidFill>
                      <a:srgbClr val="1DADEB"/>
                    </a:solidFill>
                    <a:ln w="0" cap="flat">
                      <a:noFill/>
                      <a:prstDash val="solid"/>
                      <a:miter/>
                    </a:ln>
                  </p:spPr>
                  <p:txBody>
                    <a:bodyPr rtlCol="0" anchor="ctr"/>
                    <a:lstStyle/>
                    <a:p>
                      <a:endParaRPr lang="en-US"/>
                    </a:p>
                  </p:txBody>
                </p:sp>
                <p:sp>
                  <p:nvSpPr>
                    <p:cNvPr id="1163" name="Freeform: Shape 1057">
                      <a:extLst>
                        <a:ext uri="{FF2B5EF4-FFF2-40B4-BE49-F238E27FC236}">
                          <a16:creationId xmlns:a16="http://schemas.microsoft.com/office/drawing/2014/main" id="{1C5D6174-725C-B90E-800D-10867571CDF5}"/>
                        </a:ext>
                      </a:extLst>
                    </p:cNvPr>
                    <p:cNvSpPr/>
                    <p:nvPr/>
                  </p:nvSpPr>
                  <p:spPr>
                    <a:xfrm>
                      <a:off x="6662700" y="4613373"/>
                      <a:ext cx="340534" cy="427311"/>
                    </a:xfrm>
                    <a:custGeom>
                      <a:avLst/>
                      <a:gdLst>
                        <a:gd name="connsiteX0" fmla="*/ 221049 w 340534"/>
                        <a:gd name="connsiteY0" fmla="*/ 67623 h 427311"/>
                        <a:gd name="connsiteX1" fmla="*/ 219550 w 340534"/>
                        <a:gd name="connsiteY1" fmla="*/ 67214 h 427311"/>
                        <a:gd name="connsiteX2" fmla="*/ 220640 w 340534"/>
                        <a:gd name="connsiteY2" fmla="*/ 67214 h 427311"/>
                        <a:gd name="connsiteX3" fmla="*/ 218460 w 340534"/>
                        <a:gd name="connsiteY3" fmla="*/ 64080 h 427311"/>
                        <a:gd name="connsiteX4" fmla="*/ 216962 w 340534"/>
                        <a:gd name="connsiteY4" fmla="*/ 63535 h 427311"/>
                        <a:gd name="connsiteX5" fmla="*/ 217779 w 340534"/>
                        <a:gd name="connsiteY5" fmla="*/ 63263 h 427311"/>
                        <a:gd name="connsiteX6" fmla="*/ 217097 w 340534"/>
                        <a:gd name="connsiteY6" fmla="*/ 62309 h 427311"/>
                        <a:gd name="connsiteX7" fmla="*/ 203473 w 340534"/>
                        <a:gd name="connsiteY7" fmla="*/ 61219 h 427311"/>
                        <a:gd name="connsiteX8" fmla="*/ 195980 w 340534"/>
                        <a:gd name="connsiteY8" fmla="*/ 59039 h 427311"/>
                        <a:gd name="connsiteX9" fmla="*/ 200067 w 340534"/>
                        <a:gd name="connsiteY9" fmla="*/ 58767 h 427311"/>
                        <a:gd name="connsiteX10" fmla="*/ 190393 w 340534"/>
                        <a:gd name="connsiteY10" fmla="*/ 51410 h 427311"/>
                        <a:gd name="connsiteX11" fmla="*/ 193936 w 340534"/>
                        <a:gd name="connsiteY11" fmla="*/ 52908 h 427311"/>
                        <a:gd name="connsiteX12" fmla="*/ 184126 w 340534"/>
                        <a:gd name="connsiteY12" fmla="*/ 56042 h 427311"/>
                        <a:gd name="connsiteX13" fmla="*/ 190802 w 340534"/>
                        <a:gd name="connsiteY13" fmla="*/ 52499 h 427311"/>
                        <a:gd name="connsiteX14" fmla="*/ 182764 w 340534"/>
                        <a:gd name="connsiteY14" fmla="*/ 48957 h 427311"/>
                        <a:gd name="connsiteX15" fmla="*/ 176497 w 340534"/>
                        <a:gd name="connsiteY15" fmla="*/ 48821 h 427311"/>
                        <a:gd name="connsiteX16" fmla="*/ 172000 w 340534"/>
                        <a:gd name="connsiteY16" fmla="*/ 39556 h 427311"/>
                        <a:gd name="connsiteX17" fmla="*/ 171319 w 340534"/>
                        <a:gd name="connsiteY17" fmla="*/ 45960 h 427311"/>
                        <a:gd name="connsiteX18" fmla="*/ 166142 w 340534"/>
                        <a:gd name="connsiteY18" fmla="*/ 46777 h 427311"/>
                        <a:gd name="connsiteX19" fmla="*/ 166550 w 340534"/>
                        <a:gd name="connsiteY19" fmla="*/ 45415 h 427311"/>
                        <a:gd name="connsiteX20" fmla="*/ 154016 w 340534"/>
                        <a:gd name="connsiteY20" fmla="*/ 51546 h 427311"/>
                        <a:gd name="connsiteX21" fmla="*/ 134941 w 340534"/>
                        <a:gd name="connsiteY21" fmla="*/ 55497 h 427311"/>
                        <a:gd name="connsiteX22" fmla="*/ 127312 w 340534"/>
                        <a:gd name="connsiteY22" fmla="*/ 49502 h 427311"/>
                        <a:gd name="connsiteX23" fmla="*/ 122543 w 340534"/>
                        <a:gd name="connsiteY23" fmla="*/ 60538 h 427311"/>
                        <a:gd name="connsiteX24" fmla="*/ 127720 w 340534"/>
                        <a:gd name="connsiteY24" fmla="*/ 53862 h 427311"/>
                        <a:gd name="connsiteX25" fmla="*/ 133443 w 340534"/>
                        <a:gd name="connsiteY25" fmla="*/ 58631 h 427311"/>
                        <a:gd name="connsiteX26" fmla="*/ 118456 w 340534"/>
                        <a:gd name="connsiteY26" fmla="*/ 63399 h 427311"/>
                        <a:gd name="connsiteX27" fmla="*/ 119137 w 340534"/>
                        <a:gd name="connsiteY27" fmla="*/ 62445 h 427311"/>
                        <a:gd name="connsiteX28" fmla="*/ 103469 w 340534"/>
                        <a:gd name="connsiteY28" fmla="*/ 64489 h 427311"/>
                        <a:gd name="connsiteX29" fmla="*/ 101289 w 340534"/>
                        <a:gd name="connsiteY29" fmla="*/ 68713 h 427311"/>
                        <a:gd name="connsiteX30" fmla="*/ 100880 w 340534"/>
                        <a:gd name="connsiteY30" fmla="*/ 67486 h 427311"/>
                        <a:gd name="connsiteX31" fmla="*/ 89980 w 340534"/>
                        <a:gd name="connsiteY31" fmla="*/ 73890 h 427311"/>
                        <a:gd name="connsiteX32" fmla="*/ 89980 w 340534"/>
                        <a:gd name="connsiteY32" fmla="*/ 72664 h 427311"/>
                        <a:gd name="connsiteX33" fmla="*/ 82759 w 340534"/>
                        <a:gd name="connsiteY33" fmla="*/ 82746 h 427311"/>
                        <a:gd name="connsiteX34" fmla="*/ 80443 w 340534"/>
                        <a:gd name="connsiteY34" fmla="*/ 77433 h 427311"/>
                        <a:gd name="connsiteX35" fmla="*/ 71178 w 340534"/>
                        <a:gd name="connsiteY35" fmla="*/ 97597 h 427311"/>
                        <a:gd name="connsiteX36" fmla="*/ 66410 w 340534"/>
                        <a:gd name="connsiteY36" fmla="*/ 99913 h 427311"/>
                        <a:gd name="connsiteX37" fmla="*/ 65456 w 340534"/>
                        <a:gd name="connsiteY37" fmla="*/ 91193 h 427311"/>
                        <a:gd name="connsiteX38" fmla="*/ 62322 w 340534"/>
                        <a:gd name="connsiteY38" fmla="*/ 96643 h 427311"/>
                        <a:gd name="connsiteX39" fmla="*/ 60415 w 340534"/>
                        <a:gd name="connsiteY39" fmla="*/ 89149 h 427311"/>
                        <a:gd name="connsiteX40" fmla="*/ 56055 w 340534"/>
                        <a:gd name="connsiteY40" fmla="*/ 95417 h 427311"/>
                        <a:gd name="connsiteX41" fmla="*/ 57281 w 340534"/>
                        <a:gd name="connsiteY41" fmla="*/ 102229 h 427311"/>
                        <a:gd name="connsiteX42" fmla="*/ 51832 w 340534"/>
                        <a:gd name="connsiteY42" fmla="*/ 103591 h 427311"/>
                        <a:gd name="connsiteX43" fmla="*/ 48834 w 340534"/>
                        <a:gd name="connsiteY43" fmla="*/ 113674 h 427311"/>
                        <a:gd name="connsiteX44" fmla="*/ 53194 w 340534"/>
                        <a:gd name="connsiteY44" fmla="*/ 111630 h 427311"/>
                        <a:gd name="connsiteX45" fmla="*/ 52376 w 340534"/>
                        <a:gd name="connsiteY45" fmla="*/ 118851 h 427311"/>
                        <a:gd name="connsiteX46" fmla="*/ 45973 w 340534"/>
                        <a:gd name="connsiteY46" fmla="*/ 123756 h 427311"/>
                        <a:gd name="connsiteX47" fmla="*/ 40251 w 340534"/>
                        <a:gd name="connsiteY47" fmla="*/ 126617 h 427311"/>
                        <a:gd name="connsiteX48" fmla="*/ 34256 w 340534"/>
                        <a:gd name="connsiteY48" fmla="*/ 160543 h 427311"/>
                        <a:gd name="connsiteX49" fmla="*/ 28397 w 340534"/>
                        <a:gd name="connsiteY49" fmla="*/ 163676 h 427311"/>
                        <a:gd name="connsiteX50" fmla="*/ 29624 w 340534"/>
                        <a:gd name="connsiteY50" fmla="*/ 186974 h 427311"/>
                        <a:gd name="connsiteX51" fmla="*/ 27852 w 340534"/>
                        <a:gd name="connsiteY51" fmla="*/ 183023 h 427311"/>
                        <a:gd name="connsiteX52" fmla="*/ 24855 w 340534"/>
                        <a:gd name="connsiteY52" fmla="*/ 202778 h 427311"/>
                        <a:gd name="connsiteX53" fmla="*/ 22811 w 340534"/>
                        <a:gd name="connsiteY53" fmla="*/ 200462 h 427311"/>
                        <a:gd name="connsiteX54" fmla="*/ 25672 w 340534"/>
                        <a:gd name="connsiteY54" fmla="*/ 206866 h 427311"/>
                        <a:gd name="connsiteX55" fmla="*/ 24037 w 340534"/>
                        <a:gd name="connsiteY55" fmla="*/ 205776 h 427311"/>
                        <a:gd name="connsiteX56" fmla="*/ 29351 w 340534"/>
                        <a:gd name="connsiteY56" fmla="*/ 254824 h 427311"/>
                        <a:gd name="connsiteX57" fmla="*/ 22947 w 340534"/>
                        <a:gd name="connsiteY57" fmla="*/ 248012 h 427311"/>
                        <a:gd name="connsiteX58" fmla="*/ 22947 w 340534"/>
                        <a:gd name="connsiteY58" fmla="*/ 253053 h 427311"/>
                        <a:gd name="connsiteX59" fmla="*/ 27307 w 340534"/>
                        <a:gd name="connsiteY59" fmla="*/ 261637 h 427311"/>
                        <a:gd name="connsiteX60" fmla="*/ 24583 w 340534"/>
                        <a:gd name="connsiteY60" fmla="*/ 262182 h 427311"/>
                        <a:gd name="connsiteX61" fmla="*/ 32485 w 340534"/>
                        <a:gd name="connsiteY61" fmla="*/ 289158 h 427311"/>
                        <a:gd name="connsiteX62" fmla="*/ 22403 w 340534"/>
                        <a:gd name="connsiteY62" fmla="*/ 275398 h 427311"/>
                        <a:gd name="connsiteX63" fmla="*/ 19541 w 340534"/>
                        <a:gd name="connsiteY63" fmla="*/ 279348 h 427311"/>
                        <a:gd name="connsiteX64" fmla="*/ 15045 w 340534"/>
                        <a:gd name="connsiteY64" fmla="*/ 273218 h 427311"/>
                        <a:gd name="connsiteX65" fmla="*/ 15454 w 340534"/>
                        <a:gd name="connsiteY65" fmla="*/ 280984 h 427311"/>
                        <a:gd name="connsiteX66" fmla="*/ 12729 w 340534"/>
                        <a:gd name="connsiteY66" fmla="*/ 278259 h 427311"/>
                        <a:gd name="connsiteX67" fmla="*/ 15182 w 340534"/>
                        <a:gd name="connsiteY67" fmla="*/ 284935 h 427311"/>
                        <a:gd name="connsiteX68" fmla="*/ 4827 w 340534"/>
                        <a:gd name="connsiteY68" fmla="*/ 255505 h 427311"/>
                        <a:gd name="connsiteX69" fmla="*/ 7143 w 340534"/>
                        <a:gd name="connsiteY69" fmla="*/ 256732 h 427311"/>
                        <a:gd name="connsiteX70" fmla="*/ 7552 w 340534"/>
                        <a:gd name="connsiteY70" fmla="*/ 247467 h 427311"/>
                        <a:gd name="connsiteX71" fmla="*/ 5235 w 340534"/>
                        <a:gd name="connsiteY71" fmla="*/ 251555 h 427311"/>
                        <a:gd name="connsiteX72" fmla="*/ 2374 w 340534"/>
                        <a:gd name="connsiteY72" fmla="*/ 248148 h 427311"/>
                        <a:gd name="connsiteX73" fmla="*/ 7279 w 340534"/>
                        <a:gd name="connsiteY73" fmla="*/ 232753 h 427311"/>
                        <a:gd name="connsiteX74" fmla="*/ 194 w 340534"/>
                        <a:gd name="connsiteY74" fmla="*/ 222807 h 427311"/>
                        <a:gd name="connsiteX75" fmla="*/ 4009 w 340534"/>
                        <a:gd name="connsiteY75" fmla="*/ 219400 h 427311"/>
                        <a:gd name="connsiteX76" fmla="*/ 603 w 340534"/>
                        <a:gd name="connsiteY76" fmla="*/ 195421 h 427311"/>
                        <a:gd name="connsiteX77" fmla="*/ 603 w 340534"/>
                        <a:gd name="connsiteY77" fmla="*/ 197056 h 427311"/>
                        <a:gd name="connsiteX78" fmla="*/ 4146 w 340534"/>
                        <a:gd name="connsiteY78" fmla="*/ 195830 h 427311"/>
                        <a:gd name="connsiteX79" fmla="*/ 6598 w 340534"/>
                        <a:gd name="connsiteY79" fmla="*/ 181115 h 427311"/>
                        <a:gd name="connsiteX80" fmla="*/ 2510 w 340534"/>
                        <a:gd name="connsiteY80" fmla="*/ 153321 h 427311"/>
                        <a:gd name="connsiteX81" fmla="*/ 6870 w 340534"/>
                        <a:gd name="connsiteY81" fmla="*/ 168445 h 427311"/>
                        <a:gd name="connsiteX82" fmla="*/ 8233 w 340534"/>
                        <a:gd name="connsiteY82" fmla="*/ 161360 h 427311"/>
                        <a:gd name="connsiteX83" fmla="*/ 11230 w 340534"/>
                        <a:gd name="connsiteY83" fmla="*/ 170897 h 427311"/>
                        <a:gd name="connsiteX84" fmla="*/ 9459 w 340534"/>
                        <a:gd name="connsiteY84" fmla="*/ 156046 h 427311"/>
                        <a:gd name="connsiteX85" fmla="*/ 12456 w 340534"/>
                        <a:gd name="connsiteY85" fmla="*/ 153594 h 427311"/>
                        <a:gd name="connsiteX86" fmla="*/ 9459 w 340534"/>
                        <a:gd name="connsiteY86" fmla="*/ 151959 h 427311"/>
                        <a:gd name="connsiteX87" fmla="*/ 10413 w 340534"/>
                        <a:gd name="connsiteY87" fmla="*/ 151005 h 427311"/>
                        <a:gd name="connsiteX88" fmla="*/ 11503 w 340534"/>
                        <a:gd name="connsiteY88" fmla="*/ 139969 h 427311"/>
                        <a:gd name="connsiteX89" fmla="*/ 5644 w 340534"/>
                        <a:gd name="connsiteY89" fmla="*/ 143784 h 427311"/>
                        <a:gd name="connsiteX90" fmla="*/ 6734 w 340534"/>
                        <a:gd name="connsiteY90" fmla="*/ 148553 h 427311"/>
                        <a:gd name="connsiteX91" fmla="*/ 2510 w 340534"/>
                        <a:gd name="connsiteY91" fmla="*/ 150324 h 427311"/>
                        <a:gd name="connsiteX92" fmla="*/ 6053 w 340534"/>
                        <a:gd name="connsiteY92" fmla="*/ 133702 h 427311"/>
                        <a:gd name="connsiteX93" fmla="*/ 9323 w 340534"/>
                        <a:gd name="connsiteY93" fmla="*/ 133702 h 427311"/>
                        <a:gd name="connsiteX94" fmla="*/ 15182 w 340534"/>
                        <a:gd name="connsiteY94" fmla="*/ 119124 h 427311"/>
                        <a:gd name="connsiteX95" fmla="*/ 16135 w 340534"/>
                        <a:gd name="connsiteY95" fmla="*/ 120895 h 427311"/>
                        <a:gd name="connsiteX96" fmla="*/ 27444 w 340534"/>
                        <a:gd name="connsiteY96" fmla="*/ 104273 h 427311"/>
                        <a:gd name="connsiteX97" fmla="*/ 30850 w 340534"/>
                        <a:gd name="connsiteY97" fmla="*/ 83155 h 427311"/>
                        <a:gd name="connsiteX98" fmla="*/ 46654 w 340534"/>
                        <a:gd name="connsiteY98" fmla="*/ 65170 h 427311"/>
                        <a:gd name="connsiteX99" fmla="*/ 45155 w 340534"/>
                        <a:gd name="connsiteY99" fmla="*/ 73209 h 427311"/>
                        <a:gd name="connsiteX100" fmla="*/ 51559 w 340534"/>
                        <a:gd name="connsiteY100" fmla="*/ 66533 h 427311"/>
                        <a:gd name="connsiteX101" fmla="*/ 51968 w 340534"/>
                        <a:gd name="connsiteY101" fmla="*/ 72391 h 427311"/>
                        <a:gd name="connsiteX102" fmla="*/ 58780 w 340534"/>
                        <a:gd name="connsiteY102" fmla="*/ 62718 h 427311"/>
                        <a:gd name="connsiteX103" fmla="*/ 52513 w 340534"/>
                        <a:gd name="connsiteY103" fmla="*/ 63263 h 427311"/>
                        <a:gd name="connsiteX104" fmla="*/ 66274 w 340534"/>
                        <a:gd name="connsiteY104" fmla="*/ 46641 h 427311"/>
                        <a:gd name="connsiteX105" fmla="*/ 71042 w 340534"/>
                        <a:gd name="connsiteY105" fmla="*/ 47186 h 427311"/>
                        <a:gd name="connsiteX106" fmla="*/ 71042 w 340534"/>
                        <a:gd name="connsiteY106" fmla="*/ 43780 h 427311"/>
                        <a:gd name="connsiteX107" fmla="*/ 73767 w 340534"/>
                        <a:gd name="connsiteY107" fmla="*/ 46777 h 427311"/>
                        <a:gd name="connsiteX108" fmla="*/ 91070 w 340534"/>
                        <a:gd name="connsiteY108" fmla="*/ 28520 h 427311"/>
                        <a:gd name="connsiteX109" fmla="*/ 92841 w 340534"/>
                        <a:gd name="connsiteY109" fmla="*/ 35877 h 427311"/>
                        <a:gd name="connsiteX110" fmla="*/ 84258 w 340534"/>
                        <a:gd name="connsiteY110" fmla="*/ 45687 h 427311"/>
                        <a:gd name="connsiteX111" fmla="*/ 89844 w 340534"/>
                        <a:gd name="connsiteY111" fmla="*/ 46096 h 427311"/>
                        <a:gd name="connsiteX112" fmla="*/ 92705 w 340534"/>
                        <a:gd name="connsiteY112" fmla="*/ 41327 h 427311"/>
                        <a:gd name="connsiteX113" fmla="*/ 91752 w 340534"/>
                        <a:gd name="connsiteY113" fmla="*/ 41736 h 427311"/>
                        <a:gd name="connsiteX114" fmla="*/ 120227 w 340534"/>
                        <a:gd name="connsiteY114" fmla="*/ 24841 h 427311"/>
                        <a:gd name="connsiteX115" fmla="*/ 146250 w 340534"/>
                        <a:gd name="connsiteY115" fmla="*/ 8628 h 427311"/>
                        <a:gd name="connsiteX116" fmla="*/ 149520 w 340534"/>
                        <a:gd name="connsiteY116" fmla="*/ 15032 h 427311"/>
                        <a:gd name="connsiteX117" fmla="*/ 160828 w 340534"/>
                        <a:gd name="connsiteY117" fmla="*/ 12171 h 427311"/>
                        <a:gd name="connsiteX118" fmla="*/ 154697 w 340534"/>
                        <a:gd name="connsiteY118" fmla="*/ 10944 h 427311"/>
                        <a:gd name="connsiteX119" fmla="*/ 167096 w 340534"/>
                        <a:gd name="connsiteY119" fmla="*/ 10127 h 427311"/>
                        <a:gd name="connsiteX120" fmla="*/ 166005 w 340534"/>
                        <a:gd name="connsiteY120" fmla="*/ 10944 h 427311"/>
                        <a:gd name="connsiteX121" fmla="*/ 173635 w 340534"/>
                        <a:gd name="connsiteY121" fmla="*/ 8492 h 427311"/>
                        <a:gd name="connsiteX122" fmla="*/ 179494 w 340534"/>
                        <a:gd name="connsiteY122" fmla="*/ 10808 h 427311"/>
                        <a:gd name="connsiteX123" fmla="*/ 187532 w 340534"/>
                        <a:gd name="connsiteY123" fmla="*/ 12988 h 427311"/>
                        <a:gd name="connsiteX124" fmla="*/ 194753 w 340534"/>
                        <a:gd name="connsiteY124" fmla="*/ 10127 h 427311"/>
                        <a:gd name="connsiteX125" fmla="*/ 200340 w 340534"/>
                        <a:gd name="connsiteY125" fmla="*/ 15986 h 427311"/>
                        <a:gd name="connsiteX126" fmla="*/ 215735 w 340534"/>
                        <a:gd name="connsiteY126" fmla="*/ 17348 h 427311"/>
                        <a:gd name="connsiteX127" fmla="*/ 218596 w 340534"/>
                        <a:gd name="connsiteY127" fmla="*/ 24705 h 427311"/>
                        <a:gd name="connsiteX128" fmla="*/ 243666 w 340534"/>
                        <a:gd name="connsiteY128" fmla="*/ 37376 h 427311"/>
                        <a:gd name="connsiteX129" fmla="*/ 242031 w 340534"/>
                        <a:gd name="connsiteY129" fmla="*/ 40237 h 427311"/>
                        <a:gd name="connsiteX130" fmla="*/ 248979 w 340534"/>
                        <a:gd name="connsiteY130" fmla="*/ 45278 h 427311"/>
                        <a:gd name="connsiteX131" fmla="*/ 248979 w 340534"/>
                        <a:gd name="connsiteY131" fmla="*/ 45278 h 427311"/>
                        <a:gd name="connsiteX132" fmla="*/ 249115 w 340534"/>
                        <a:gd name="connsiteY132" fmla="*/ 45278 h 427311"/>
                        <a:gd name="connsiteX133" fmla="*/ 251295 w 340534"/>
                        <a:gd name="connsiteY133" fmla="*/ 45687 h 427311"/>
                        <a:gd name="connsiteX134" fmla="*/ 267100 w 340534"/>
                        <a:gd name="connsiteY134" fmla="*/ 50319 h 427311"/>
                        <a:gd name="connsiteX135" fmla="*/ 260424 w 340534"/>
                        <a:gd name="connsiteY135" fmla="*/ 42009 h 427311"/>
                        <a:gd name="connsiteX136" fmla="*/ 256200 w 340534"/>
                        <a:gd name="connsiteY136" fmla="*/ 42554 h 427311"/>
                        <a:gd name="connsiteX137" fmla="*/ 249797 w 340534"/>
                        <a:gd name="connsiteY137" fmla="*/ 35469 h 427311"/>
                        <a:gd name="connsiteX138" fmla="*/ 275411 w 340534"/>
                        <a:gd name="connsiteY138" fmla="*/ 50047 h 427311"/>
                        <a:gd name="connsiteX139" fmla="*/ 259334 w 340534"/>
                        <a:gd name="connsiteY139" fmla="*/ 26749 h 427311"/>
                        <a:gd name="connsiteX140" fmla="*/ 261514 w 340534"/>
                        <a:gd name="connsiteY140" fmla="*/ 31381 h 427311"/>
                        <a:gd name="connsiteX141" fmla="*/ 257290 w 340534"/>
                        <a:gd name="connsiteY141" fmla="*/ 27703 h 427311"/>
                        <a:gd name="connsiteX142" fmla="*/ 258925 w 340534"/>
                        <a:gd name="connsiteY142" fmla="*/ 33970 h 427311"/>
                        <a:gd name="connsiteX143" fmla="*/ 247753 w 340534"/>
                        <a:gd name="connsiteY143" fmla="*/ 24569 h 427311"/>
                        <a:gd name="connsiteX144" fmla="*/ 248979 w 340534"/>
                        <a:gd name="connsiteY144" fmla="*/ 30428 h 427311"/>
                        <a:gd name="connsiteX145" fmla="*/ 239033 w 340534"/>
                        <a:gd name="connsiteY145" fmla="*/ 25114 h 427311"/>
                        <a:gd name="connsiteX146" fmla="*/ 240668 w 340534"/>
                        <a:gd name="connsiteY146" fmla="*/ 29201 h 427311"/>
                        <a:gd name="connsiteX147" fmla="*/ 226498 w 340534"/>
                        <a:gd name="connsiteY147" fmla="*/ 13124 h 427311"/>
                        <a:gd name="connsiteX148" fmla="*/ 213147 w 340534"/>
                        <a:gd name="connsiteY148" fmla="*/ 12034 h 427311"/>
                        <a:gd name="connsiteX149" fmla="*/ 216689 w 340534"/>
                        <a:gd name="connsiteY149" fmla="*/ 14214 h 427311"/>
                        <a:gd name="connsiteX150" fmla="*/ 207561 w 340534"/>
                        <a:gd name="connsiteY150" fmla="*/ 13806 h 427311"/>
                        <a:gd name="connsiteX151" fmla="*/ 205381 w 340534"/>
                        <a:gd name="connsiteY151" fmla="*/ 4677 h 427311"/>
                        <a:gd name="connsiteX152" fmla="*/ 183172 w 340534"/>
                        <a:gd name="connsiteY152" fmla="*/ 4677 h 427311"/>
                        <a:gd name="connsiteX153" fmla="*/ 202519 w 340534"/>
                        <a:gd name="connsiteY153" fmla="*/ 3315 h 427311"/>
                        <a:gd name="connsiteX154" fmla="*/ 198432 w 340534"/>
                        <a:gd name="connsiteY154" fmla="*/ 181 h 427311"/>
                        <a:gd name="connsiteX155" fmla="*/ 216553 w 340534"/>
                        <a:gd name="connsiteY155" fmla="*/ 5631 h 427311"/>
                        <a:gd name="connsiteX156" fmla="*/ 221730 w 340534"/>
                        <a:gd name="connsiteY156" fmla="*/ 12716 h 427311"/>
                        <a:gd name="connsiteX157" fmla="*/ 225681 w 340534"/>
                        <a:gd name="connsiteY157" fmla="*/ 8901 h 427311"/>
                        <a:gd name="connsiteX158" fmla="*/ 212738 w 340534"/>
                        <a:gd name="connsiteY158" fmla="*/ 1680 h 427311"/>
                        <a:gd name="connsiteX159" fmla="*/ 229087 w 340534"/>
                        <a:gd name="connsiteY159" fmla="*/ 4405 h 427311"/>
                        <a:gd name="connsiteX160" fmla="*/ 243257 w 340534"/>
                        <a:gd name="connsiteY160" fmla="*/ 8628 h 427311"/>
                        <a:gd name="connsiteX161" fmla="*/ 242439 w 340534"/>
                        <a:gd name="connsiteY161" fmla="*/ 15440 h 427311"/>
                        <a:gd name="connsiteX162" fmla="*/ 253067 w 340534"/>
                        <a:gd name="connsiteY162" fmla="*/ 21027 h 427311"/>
                        <a:gd name="connsiteX163" fmla="*/ 254020 w 340534"/>
                        <a:gd name="connsiteY163" fmla="*/ 15986 h 427311"/>
                        <a:gd name="connsiteX164" fmla="*/ 267372 w 340534"/>
                        <a:gd name="connsiteY164" fmla="*/ 31790 h 427311"/>
                        <a:gd name="connsiteX165" fmla="*/ 263694 w 340534"/>
                        <a:gd name="connsiteY165" fmla="*/ 26340 h 427311"/>
                        <a:gd name="connsiteX166" fmla="*/ 276773 w 340534"/>
                        <a:gd name="connsiteY166" fmla="*/ 51546 h 427311"/>
                        <a:gd name="connsiteX167" fmla="*/ 284539 w 340534"/>
                        <a:gd name="connsiteY167" fmla="*/ 50456 h 427311"/>
                        <a:gd name="connsiteX168" fmla="*/ 278136 w 340534"/>
                        <a:gd name="connsiteY168" fmla="*/ 52499 h 427311"/>
                        <a:gd name="connsiteX169" fmla="*/ 286174 w 340534"/>
                        <a:gd name="connsiteY169" fmla="*/ 59448 h 427311"/>
                        <a:gd name="connsiteX170" fmla="*/ 293259 w 340534"/>
                        <a:gd name="connsiteY170" fmla="*/ 59448 h 427311"/>
                        <a:gd name="connsiteX171" fmla="*/ 288354 w 340534"/>
                        <a:gd name="connsiteY171" fmla="*/ 58903 h 427311"/>
                        <a:gd name="connsiteX172" fmla="*/ 292578 w 340534"/>
                        <a:gd name="connsiteY172" fmla="*/ 65715 h 427311"/>
                        <a:gd name="connsiteX173" fmla="*/ 277863 w 340534"/>
                        <a:gd name="connsiteY173" fmla="*/ 59993 h 427311"/>
                        <a:gd name="connsiteX174" fmla="*/ 279634 w 340534"/>
                        <a:gd name="connsiteY174" fmla="*/ 63126 h 427311"/>
                        <a:gd name="connsiteX175" fmla="*/ 275138 w 340534"/>
                        <a:gd name="connsiteY175" fmla="*/ 58494 h 427311"/>
                        <a:gd name="connsiteX176" fmla="*/ 271323 w 340534"/>
                        <a:gd name="connsiteY176" fmla="*/ 64489 h 427311"/>
                        <a:gd name="connsiteX177" fmla="*/ 272141 w 340534"/>
                        <a:gd name="connsiteY177" fmla="*/ 63672 h 427311"/>
                        <a:gd name="connsiteX178" fmla="*/ 268190 w 340534"/>
                        <a:gd name="connsiteY178" fmla="*/ 61355 h 427311"/>
                        <a:gd name="connsiteX179" fmla="*/ 268326 w 340534"/>
                        <a:gd name="connsiteY179" fmla="*/ 68577 h 427311"/>
                        <a:gd name="connsiteX180" fmla="*/ 271460 w 340534"/>
                        <a:gd name="connsiteY180" fmla="*/ 71438 h 427311"/>
                        <a:gd name="connsiteX181" fmla="*/ 289989 w 340534"/>
                        <a:gd name="connsiteY181" fmla="*/ 75661 h 427311"/>
                        <a:gd name="connsiteX182" fmla="*/ 294349 w 340534"/>
                        <a:gd name="connsiteY182" fmla="*/ 88741 h 427311"/>
                        <a:gd name="connsiteX183" fmla="*/ 297892 w 340534"/>
                        <a:gd name="connsiteY183" fmla="*/ 88060 h 427311"/>
                        <a:gd name="connsiteX184" fmla="*/ 296529 w 340534"/>
                        <a:gd name="connsiteY184" fmla="*/ 96643 h 427311"/>
                        <a:gd name="connsiteX185" fmla="*/ 296529 w 340534"/>
                        <a:gd name="connsiteY185" fmla="*/ 94463 h 427311"/>
                        <a:gd name="connsiteX186" fmla="*/ 295303 w 340534"/>
                        <a:gd name="connsiteY186" fmla="*/ 94463 h 427311"/>
                        <a:gd name="connsiteX187" fmla="*/ 294621 w 340534"/>
                        <a:gd name="connsiteY187" fmla="*/ 94463 h 427311"/>
                        <a:gd name="connsiteX188" fmla="*/ 300889 w 340534"/>
                        <a:gd name="connsiteY188" fmla="*/ 101411 h 427311"/>
                        <a:gd name="connsiteX189" fmla="*/ 289444 w 340534"/>
                        <a:gd name="connsiteY189" fmla="*/ 105635 h 427311"/>
                        <a:gd name="connsiteX190" fmla="*/ 295575 w 340534"/>
                        <a:gd name="connsiteY190" fmla="*/ 112584 h 427311"/>
                        <a:gd name="connsiteX191" fmla="*/ 299662 w 340534"/>
                        <a:gd name="connsiteY191" fmla="*/ 112447 h 427311"/>
                        <a:gd name="connsiteX192" fmla="*/ 304431 w 340534"/>
                        <a:gd name="connsiteY192" fmla="*/ 122666 h 427311"/>
                        <a:gd name="connsiteX193" fmla="*/ 303750 w 340534"/>
                        <a:gd name="connsiteY193" fmla="*/ 122666 h 427311"/>
                        <a:gd name="connsiteX194" fmla="*/ 309200 w 340534"/>
                        <a:gd name="connsiteY194" fmla="*/ 135473 h 427311"/>
                        <a:gd name="connsiteX195" fmla="*/ 321189 w 340534"/>
                        <a:gd name="connsiteY195" fmla="*/ 140106 h 427311"/>
                        <a:gd name="connsiteX196" fmla="*/ 324459 w 340534"/>
                        <a:gd name="connsiteY196" fmla="*/ 134928 h 427311"/>
                        <a:gd name="connsiteX197" fmla="*/ 325413 w 340534"/>
                        <a:gd name="connsiteY197" fmla="*/ 137244 h 427311"/>
                        <a:gd name="connsiteX198" fmla="*/ 327048 w 340534"/>
                        <a:gd name="connsiteY198" fmla="*/ 134792 h 427311"/>
                        <a:gd name="connsiteX199" fmla="*/ 313151 w 340534"/>
                        <a:gd name="connsiteY199" fmla="*/ 117761 h 427311"/>
                        <a:gd name="connsiteX200" fmla="*/ 316693 w 340534"/>
                        <a:gd name="connsiteY200" fmla="*/ 124437 h 427311"/>
                        <a:gd name="connsiteX201" fmla="*/ 307701 w 340534"/>
                        <a:gd name="connsiteY201" fmla="*/ 111221 h 427311"/>
                        <a:gd name="connsiteX202" fmla="*/ 309200 w 340534"/>
                        <a:gd name="connsiteY202" fmla="*/ 108224 h 427311"/>
                        <a:gd name="connsiteX203" fmla="*/ 305113 w 340534"/>
                        <a:gd name="connsiteY203" fmla="*/ 103864 h 427311"/>
                        <a:gd name="connsiteX204" fmla="*/ 312878 w 340534"/>
                        <a:gd name="connsiteY204" fmla="*/ 107815 h 427311"/>
                        <a:gd name="connsiteX205" fmla="*/ 308382 w 340534"/>
                        <a:gd name="connsiteY205" fmla="*/ 98959 h 427311"/>
                        <a:gd name="connsiteX206" fmla="*/ 304159 w 340534"/>
                        <a:gd name="connsiteY206" fmla="*/ 98959 h 427311"/>
                        <a:gd name="connsiteX207" fmla="*/ 307974 w 340534"/>
                        <a:gd name="connsiteY207" fmla="*/ 95144 h 427311"/>
                        <a:gd name="connsiteX208" fmla="*/ 315195 w 340534"/>
                        <a:gd name="connsiteY208" fmla="*/ 101820 h 427311"/>
                        <a:gd name="connsiteX209" fmla="*/ 316148 w 340534"/>
                        <a:gd name="connsiteY209" fmla="*/ 98278 h 427311"/>
                        <a:gd name="connsiteX210" fmla="*/ 320644 w 340534"/>
                        <a:gd name="connsiteY210" fmla="*/ 105090 h 427311"/>
                        <a:gd name="connsiteX211" fmla="*/ 318056 w 340534"/>
                        <a:gd name="connsiteY211" fmla="*/ 104273 h 427311"/>
                        <a:gd name="connsiteX212" fmla="*/ 323778 w 340534"/>
                        <a:gd name="connsiteY212" fmla="*/ 123347 h 427311"/>
                        <a:gd name="connsiteX213" fmla="*/ 333997 w 340534"/>
                        <a:gd name="connsiteY213" fmla="*/ 141468 h 427311"/>
                        <a:gd name="connsiteX214" fmla="*/ 327457 w 340534"/>
                        <a:gd name="connsiteY214" fmla="*/ 139697 h 427311"/>
                        <a:gd name="connsiteX215" fmla="*/ 334133 w 340534"/>
                        <a:gd name="connsiteY215" fmla="*/ 152095 h 427311"/>
                        <a:gd name="connsiteX216" fmla="*/ 329500 w 340534"/>
                        <a:gd name="connsiteY216" fmla="*/ 149643 h 427311"/>
                        <a:gd name="connsiteX217" fmla="*/ 327048 w 340534"/>
                        <a:gd name="connsiteY217" fmla="*/ 159316 h 427311"/>
                        <a:gd name="connsiteX218" fmla="*/ 336449 w 340534"/>
                        <a:gd name="connsiteY218" fmla="*/ 178118 h 427311"/>
                        <a:gd name="connsiteX219" fmla="*/ 338220 w 340534"/>
                        <a:gd name="connsiteY219" fmla="*/ 200871 h 427311"/>
                        <a:gd name="connsiteX220" fmla="*/ 336313 w 340534"/>
                        <a:gd name="connsiteY220" fmla="*/ 199781 h 427311"/>
                        <a:gd name="connsiteX221" fmla="*/ 334950 w 340534"/>
                        <a:gd name="connsiteY221" fmla="*/ 218447 h 427311"/>
                        <a:gd name="connsiteX222" fmla="*/ 331136 w 340534"/>
                        <a:gd name="connsiteY222" fmla="*/ 236976 h 427311"/>
                        <a:gd name="connsiteX223" fmla="*/ 322688 w 340534"/>
                        <a:gd name="connsiteY223" fmla="*/ 246105 h 427311"/>
                        <a:gd name="connsiteX224" fmla="*/ 317783 w 340534"/>
                        <a:gd name="connsiteY224" fmla="*/ 238066 h 427311"/>
                        <a:gd name="connsiteX225" fmla="*/ 328138 w 340534"/>
                        <a:gd name="connsiteY225" fmla="*/ 223897 h 427311"/>
                        <a:gd name="connsiteX226" fmla="*/ 324323 w 340534"/>
                        <a:gd name="connsiteY226" fmla="*/ 225804 h 427311"/>
                        <a:gd name="connsiteX227" fmla="*/ 327729 w 340534"/>
                        <a:gd name="connsiteY227" fmla="*/ 216676 h 427311"/>
                        <a:gd name="connsiteX228" fmla="*/ 324459 w 340534"/>
                        <a:gd name="connsiteY228" fmla="*/ 217493 h 427311"/>
                        <a:gd name="connsiteX229" fmla="*/ 328683 w 340534"/>
                        <a:gd name="connsiteY229" fmla="*/ 212043 h 427311"/>
                        <a:gd name="connsiteX230" fmla="*/ 324051 w 340534"/>
                        <a:gd name="connsiteY230" fmla="*/ 198691 h 427311"/>
                        <a:gd name="connsiteX231" fmla="*/ 330726 w 340534"/>
                        <a:gd name="connsiteY231" fmla="*/ 208364 h 427311"/>
                        <a:gd name="connsiteX232" fmla="*/ 333997 w 340534"/>
                        <a:gd name="connsiteY232" fmla="*/ 210544 h 427311"/>
                        <a:gd name="connsiteX233" fmla="*/ 332362 w 340534"/>
                        <a:gd name="connsiteY233" fmla="*/ 192424 h 427311"/>
                        <a:gd name="connsiteX234" fmla="*/ 333860 w 340534"/>
                        <a:gd name="connsiteY234" fmla="*/ 195966 h 427311"/>
                        <a:gd name="connsiteX235" fmla="*/ 336177 w 340534"/>
                        <a:gd name="connsiteY235" fmla="*/ 182887 h 427311"/>
                        <a:gd name="connsiteX236" fmla="*/ 329364 w 340534"/>
                        <a:gd name="connsiteY236" fmla="*/ 173486 h 427311"/>
                        <a:gd name="connsiteX237" fmla="*/ 327593 w 340534"/>
                        <a:gd name="connsiteY237" fmla="*/ 198282 h 427311"/>
                        <a:gd name="connsiteX238" fmla="*/ 320099 w 340534"/>
                        <a:gd name="connsiteY238" fmla="*/ 185748 h 427311"/>
                        <a:gd name="connsiteX239" fmla="*/ 320508 w 340534"/>
                        <a:gd name="connsiteY239" fmla="*/ 184930 h 427311"/>
                        <a:gd name="connsiteX240" fmla="*/ 309336 w 340534"/>
                        <a:gd name="connsiteY240" fmla="*/ 184930 h 427311"/>
                        <a:gd name="connsiteX241" fmla="*/ 311516 w 340534"/>
                        <a:gd name="connsiteY241" fmla="*/ 202506 h 427311"/>
                        <a:gd name="connsiteX242" fmla="*/ 315876 w 340534"/>
                        <a:gd name="connsiteY242" fmla="*/ 195013 h 427311"/>
                        <a:gd name="connsiteX243" fmla="*/ 317511 w 340534"/>
                        <a:gd name="connsiteY243" fmla="*/ 201825 h 427311"/>
                        <a:gd name="connsiteX244" fmla="*/ 316012 w 340534"/>
                        <a:gd name="connsiteY244" fmla="*/ 200326 h 427311"/>
                        <a:gd name="connsiteX245" fmla="*/ 312470 w 340534"/>
                        <a:gd name="connsiteY245" fmla="*/ 215858 h 427311"/>
                        <a:gd name="connsiteX246" fmla="*/ 309745 w 340534"/>
                        <a:gd name="connsiteY246" fmla="*/ 209591 h 427311"/>
                        <a:gd name="connsiteX247" fmla="*/ 306611 w 340534"/>
                        <a:gd name="connsiteY247" fmla="*/ 215313 h 427311"/>
                        <a:gd name="connsiteX248" fmla="*/ 311788 w 340534"/>
                        <a:gd name="connsiteY248" fmla="*/ 218311 h 427311"/>
                        <a:gd name="connsiteX249" fmla="*/ 298981 w 340534"/>
                        <a:gd name="connsiteY249" fmla="*/ 235478 h 427311"/>
                        <a:gd name="connsiteX250" fmla="*/ 298845 w 340534"/>
                        <a:gd name="connsiteY250" fmla="*/ 236704 h 427311"/>
                        <a:gd name="connsiteX251" fmla="*/ 303886 w 340534"/>
                        <a:gd name="connsiteY251" fmla="*/ 250464 h 427311"/>
                        <a:gd name="connsiteX252" fmla="*/ 296256 w 340534"/>
                        <a:gd name="connsiteY252" fmla="*/ 256868 h 427311"/>
                        <a:gd name="connsiteX253" fmla="*/ 310154 w 340534"/>
                        <a:gd name="connsiteY253" fmla="*/ 258639 h 427311"/>
                        <a:gd name="connsiteX254" fmla="*/ 305249 w 340534"/>
                        <a:gd name="connsiteY254" fmla="*/ 247467 h 427311"/>
                        <a:gd name="connsiteX255" fmla="*/ 306066 w 340534"/>
                        <a:gd name="connsiteY255" fmla="*/ 235205 h 427311"/>
                        <a:gd name="connsiteX256" fmla="*/ 308382 w 340534"/>
                        <a:gd name="connsiteY256" fmla="*/ 238747 h 427311"/>
                        <a:gd name="connsiteX257" fmla="*/ 313015 w 340534"/>
                        <a:gd name="connsiteY257" fmla="*/ 228529 h 427311"/>
                        <a:gd name="connsiteX258" fmla="*/ 313423 w 340534"/>
                        <a:gd name="connsiteY258" fmla="*/ 240655 h 427311"/>
                        <a:gd name="connsiteX259" fmla="*/ 316148 w 340534"/>
                        <a:gd name="connsiteY259" fmla="*/ 237385 h 427311"/>
                        <a:gd name="connsiteX260" fmla="*/ 310835 w 340534"/>
                        <a:gd name="connsiteY260" fmla="*/ 248693 h 427311"/>
                        <a:gd name="connsiteX261" fmla="*/ 311516 w 340534"/>
                        <a:gd name="connsiteY261" fmla="*/ 254007 h 427311"/>
                        <a:gd name="connsiteX262" fmla="*/ 321189 w 340534"/>
                        <a:gd name="connsiteY262" fmla="*/ 243516 h 427311"/>
                        <a:gd name="connsiteX263" fmla="*/ 311107 w 340534"/>
                        <a:gd name="connsiteY263" fmla="*/ 264089 h 427311"/>
                        <a:gd name="connsiteX264" fmla="*/ 310699 w 340534"/>
                        <a:gd name="connsiteY264" fmla="*/ 263408 h 427311"/>
                        <a:gd name="connsiteX265" fmla="*/ 305794 w 340534"/>
                        <a:gd name="connsiteY265" fmla="*/ 280847 h 427311"/>
                        <a:gd name="connsiteX266" fmla="*/ 298436 w 340534"/>
                        <a:gd name="connsiteY266" fmla="*/ 292292 h 427311"/>
                        <a:gd name="connsiteX267" fmla="*/ 297074 w 340534"/>
                        <a:gd name="connsiteY267" fmla="*/ 291066 h 427311"/>
                        <a:gd name="connsiteX268" fmla="*/ 293804 w 340534"/>
                        <a:gd name="connsiteY268" fmla="*/ 295970 h 427311"/>
                        <a:gd name="connsiteX269" fmla="*/ 301161 w 340534"/>
                        <a:gd name="connsiteY269" fmla="*/ 286433 h 427311"/>
                        <a:gd name="connsiteX270" fmla="*/ 298164 w 340534"/>
                        <a:gd name="connsiteY270" fmla="*/ 284935 h 427311"/>
                        <a:gd name="connsiteX271" fmla="*/ 302524 w 340534"/>
                        <a:gd name="connsiteY271" fmla="*/ 270357 h 427311"/>
                        <a:gd name="connsiteX272" fmla="*/ 295166 w 340534"/>
                        <a:gd name="connsiteY272" fmla="*/ 289976 h 427311"/>
                        <a:gd name="connsiteX273" fmla="*/ 289989 w 340534"/>
                        <a:gd name="connsiteY273" fmla="*/ 290793 h 427311"/>
                        <a:gd name="connsiteX274" fmla="*/ 289717 w 340534"/>
                        <a:gd name="connsiteY274" fmla="*/ 292973 h 427311"/>
                        <a:gd name="connsiteX275" fmla="*/ 287945 w 340534"/>
                        <a:gd name="connsiteY275" fmla="*/ 283981 h 427311"/>
                        <a:gd name="connsiteX276" fmla="*/ 290262 w 340534"/>
                        <a:gd name="connsiteY276" fmla="*/ 284390 h 427311"/>
                        <a:gd name="connsiteX277" fmla="*/ 294349 w 340534"/>
                        <a:gd name="connsiteY277" fmla="*/ 273490 h 427311"/>
                        <a:gd name="connsiteX278" fmla="*/ 293804 w 340534"/>
                        <a:gd name="connsiteY278" fmla="*/ 277305 h 427311"/>
                        <a:gd name="connsiteX279" fmla="*/ 300207 w 340534"/>
                        <a:gd name="connsiteY279" fmla="*/ 259457 h 427311"/>
                        <a:gd name="connsiteX280" fmla="*/ 279771 w 340534"/>
                        <a:gd name="connsiteY280" fmla="*/ 285207 h 427311"/>
                        <a:gd name="connsiteX281" fmla="*/ 287809 w 340534"/>
                        <a:gd name="connsiteY281" fmla="*/ 304145 h 427311"/>
                        <a:gd name="connsiteX282" fmla="*/ 270506 w 340534"/>
                        <a:gd name="connsiteY282" fmla="*/ 319677 h 427311"/>
                        <a:gd name="connsiteX283" fmla="*/ 270097 w 340534"/>
                        <a:gd name="connsiteY283" fmla="*/ 318315 h 427311"/>
                        <a:gd name="connsiteX284" fmla="*/ 264239 w 340534"/>
                        <a:gd name="connsiteY284" fmla="*/ 323628 h 427311"/>
                        <a:gd name="connsiteX285" fmla="*/ 261377 w 340534"/>
                        <a:gd name="connsiteY285" fmla="*/ 319950 h 427311"/>
                        <a:gd name="connsiteX286" fmla="*/ 255110 w 340534"/>
                        <a:gd name="connsiteY286" fmla="*/ 327580 h 427311"/>
                        <a:gd name="connsiteX287" fmla="*/ 263013 w 340534"/>
                        <a:gd name="connsiteY287" fmla="*/ 317361 h 427311"/>
                        <a:gd name="connsiteX288" fmla="*/ 262468 w 340534"/>
                        <a:gd name="connsiteY288" fmla="*/ 319405 h 427311"/>
                        <a:gd name="connsiteX289" fmla="*/ 274321 w 340534"/>
                        <a:gd name="connsiteY289" fmla="*/ 310140 h 427311"/>
                        <a:gd name="connsiteX290" fmla="*/ 279090 w 340534"/>
                        <a:gd name="connsiteY290" fmla="*/ 310685 h 427311"/>
                        <a:gd name="connsiteX291" fmla="*/ 281951 w 340534"/>
                        <a:gd name="connsiteY291" fmla="*/ 302783 h 427311"/>
                        <a:gd name="connsiteX292" fmla="*/ 275002 w 340534"/>
                        <a:gd name="connsiteY292" fmla="*/ 303191 h 427311"/>
                        <a:gd name="connsiteX293" fmla="*/ 267781 w 340534"/>
                        <a:gd name="connsiteY293" fmla="*/ 310822 h 427311"/>
                        <a:gd name="connsiteX294" fmla="*/ 275411 w 340534"/>
                        <a:gd name="connsiteY294" fmla="*/ 302510 h 427311"/>
                        <a:gd name="connsiteX295" fmla="*/ 269007 w 340534"/>
                        <a:gd name="connsiteY295" fmla="*/ 291611 h 427311"/>
                        <a:gd name="connsiteX296" fmla="*/ 270915 w 340534"/>
                        <a:gd name="connsiteY296" fmla="*/ 299104 h 427311"/>
                        <a:gd name="connsiteX297" fmla="*/ 260696 w 340534"/>
                        <a:gd name="connsiteY297" fmla="*/ 315181 h 427311"/>
                        <a:gd name="connsiteX298" fmla="*/ 260424 w 340534"/>
                        <a:gd name="connsiteY298" fmla="*/ 314500 h 427311"/>
                        <a:gd name="connsiteX299" fmla="*/ 255383 w 340534"/>
                        <a:gd name="connsiteY299" fmla="*/ 319541 h 427311"/>
                        <a:gd name="connsiteX300" fmla="*/ 255791 w 340534"/>
                        <a:gd name="connsiteY300" fmla="*/ 314772 h 427311"/>
                        <a:gd name="connsiteX301" fmla="*/ 250887 w 340534"/>
                        <a:gd name="connsiteY301" fmla="*/ 324446 h 427311"/>
                        <a:gd name="connsiteX302" fmla="*/ 244074 w 340534"/>
                        <a:gd name="connsiteY302" fmla="*/ 324719 h 427311"/>
                        <a:gd name="connsiteX303" fmla="*/ 246663 w 340534"/>
                        <a:gd name="connsiteY303" fmla="*/ 330577 h 427311"/>
                        <a:gd name="connsiteX304" fmla="*/ 250614 w 340534"/>
                        <a:gd name="connsiteY304" fmla="*/ 325672 h 427311"/>
                        <a:gd name="connsiteX305" fmla="*/ 248843 w 340534"/>
                        <a:gd name="connsiteY305" fmla="*/ 332212 h 427311"/>
                        <a:gd name="connsiteX306" fmla="*/ 248298 w 340534"/>
                        <a:gd name="connsiteY306" fmla="*/ 332212 h 427311"/>
                        <a:gd name="connsiteX307" fmla="*/ 247617 w 340534"/>
                        <a:gd name="connsiteY307" fmla="*/ 336844 h 427311"/>
                        <a:gd name="connsiteX308" fmla="*/ 239987 w 340534"/>
                        <a:gd name="connsiteY308" fmla="*/ 336027 h 427311"/>
                        <a:gd name="connsiteX309" fmla="*/ 243529 w 340534"/>
                        <a:gd name="connsiteY309" fmla="*/ 339433 h 427311"/>
                        <a:gd name="connsiteX310" fmla="*/ 215599 w 340534"/>
                        <a:gd name="connsiteY310" fmla="*/ 351559 h 427311"/>
                        <a:gd name="connsiteX311" fmla="*/ 210967 w 340534"/>
                        <a:gd name="connsiteY311" fmla="*/ 342975 h 427311"/>
                        <a:gd name="connsiteX312" fmla="*/ 222548 w 340534"/>
                        <a:gd name="connsiteY312" fmla="*/ 336572 h 427311"/>
                        <a:gd name="connsiteX313" fmla="*/ 216280 w 340534"/>
                        <a:gd name="connsiteY313" fmla="*/ 345564 h 427311"/>
                        <a:gd name="connsiteX314" fmla="*/ 228542 w 340534"/>
                        <a:gd name="connsiteY314" fmla="*/ 342158 h 427311"/>
                        <a:gd name="connsiteX315" fmla="*/ 243529 w 340534"/>
                        <a:gd name="connsiteY315" fmla="*/ 329078 h 427311"/>
                        <a:gd name="connsiteX316" fmla="*/ 243666 w 340534"/>
                        <a:gd name="connsiteY316" fmla="*/ 322947 h 427311"/>
                        <a:gd name="connsiteX317" fmla="*/ 225545 w 340534"/>
                        <a:gd name="connsiteY317" fmla="*/ 332485 h 427311"/>
                        <a:gd name="connsiteX318" fmla="*/ 226635 w 340534"/>
                        <a:gd name="connsiteY318" fmla="*/ 330032 h 427311"/>
                        <a:gd name="connsiteX319" fmla="*/ 218733 w 340534"/>
                        <a:gd name="connsiteY319" fmla="*/ 336027 h 427311"/>
                        <a:gd name="connsiteX320" fmla="*/ 219277 w 340534"/>
                        <a:gd name="connsiteY320" fmla="*/ 336027 h 427311"/>
                        <a:gd name="connsiteX321" fmla="*/ 211375 w 340534"/>
                        <a:gd name="connsiteY321" fmla="*/ 336027 h 427311"/>
                        <a:gd name="connsiteX322" fmla="*/ 207833 w 340534"/>
                        <a:gd name="connsiteY322" fmla="*/ 340523 h 427311"/>
                        <a:gd name="connsiteX323" fmla="*/ 200884 w 340534"/>
                        <a:gd name="connsiteY323" fmla="*/ 340523 h 427311"/>
                        <a:gd name="connsiteX324" fmla="*/ 203064 w 340534"/>
                        <a:gd name="connsiteY324" fmla="*/ 343793 h 427311"/>
                        <a:gd name="connsiteX325" fmla="*/ 196661 w 340534"/>
                        <a:gd name="connsiteY325" fmla="*/ 347199 h 427311"/>
                        <a:gd name="connsiteX326" fmla="*/ 198160 w 340534"/>
                        <a:gd name="connsiteY326" fmla="*/ 350469 h 427311"/>
                        <a:gd name="connsiteX327" fmla="*/ 206334 w 340534"/>
                        <a:gd name="connsiteY327" fmla="*/ 347608 h 427311"/>
                        <a:gd name="connsiteX328" fmla="*/ 202928 w 340534"/>
                        <a:gd name="connsiteY328" fmla="*/ 354148 h 427311"/>
                        <a:gd name="connsiteX329" fmla="*/ 196661 w 340534"/>
                        <a:gd name="connsiteY329" fmla="*/ 351423 h 427311"/>
                        <a:gd name="connsiteX330" fmla="*/ 194481 w 340534"/>
                        <a:gd name="connsiteY330" fmla="*/ 354829 h 427311"/>
                        <a:gd name="connsiteX331" fmla="*/ 194890 w 340534"/>
                        <a:gd name="connsiteY331" fmla="*/ 353603 h 427311"/>
                        <a:gd name="connsiteX332" fmla="*/ 189712 w 340534"/>
                        <a:gd name="connsiteY332" fmla="*/ 357281 h 427311"/>
                        <a:gd name="connsiteX333" fmla="*/ 200203 w 340534"/>
                        <a:gd name="connsiteY333" fmla="*/ 354148 h 427311"/>
                        <a:gd name="connsiteX334" fmla="*/ 191484 w 340534"/>
                        <a:gd name="connsiteY334" fmla="*/ 363412 h 427311"/>
                        <a:gd name="connsiteX335" fmla="*/ 182219 w 340534"/>
                        <a:gd name="connsiteY335" fmla="*/ 366137 h 427311"/>
                        <a:gd name="connsiteX336" fmla="*/ 188077 w 340534"/>
                        <a:gd name="connsiteY336" fmla="*/ 354011 h 427311"/>
                        <a:gd name="connsiteX337" fmla="*/ 186579 w 340534"/>
                        <a:gd name="connsiteY337" fmla="*/ 354829 h 427311"/>
                        <a:gd name="connsiteX338" fmla="*/ 195026 w 340534"/>
                        <a:gd name="connsiteY338" fmla="*/ 348289 h 427311"/>
                        <a:gd name="connsiteX339" fmla="*/ 190393 w 340534"/>
                        <a:gd name="connsiteY339" fmla="*/ 345292 h 427311"/>
                        <a:gd name="connsiteX340" fmla="*/ 184262 w 340534"/>
                        <a:gd name="connsiteY340" fmla="*/ 352513 h 427311"/>
                        <a:gd name="connsiteX341" fmla="*/ 182491 w 340534"/>
                        <a:gd name="connsiteY341" fmla="*/ 347063 h 427311"/>
                        <a:gd name="connsiteX342" fmla="*/ 176088 w 340534"/>
                        <a:gd name="connsiteY342" fmla="*/ 349515 h 427311"/>
                        <a:gd name="connsiteX343" fmla="*/ 176497 w 340534"/>
                        <a:gd name="connsiteY343" fmla="*/ 348970 h 427311"/>
                        <a:gd name="connsiteX344" fmla="*/ 165188 w 340534"/>
                        <a:gd name="connsiteY344" fmla="*/ 352785 h 427311"/>
                        <a:gd name="connsiteX345" fmla="*/ 158240 w 340534"/>
                        <a:gd name="connsiteY345" fmla="*/ 363004 h 427311"/>
                        <a:gd name="connsiteX346" fmla="*/ 147748 w 340534"/>
                        <a:gd name="connsiteY346" fmla="*/ 369679 h 427311"/>
                        <a:gd name="connsiteX347" fmla="*/ 153880 w 340534"/>
                        <a:gd name="connsiteY347" fmla="*/ 369407 h 427311"/>
                        <a:gd name="connsiteX348" fmla="*/ 147748 w 340534"/>
                        <a:gd name="connsiteY348" fmla="*/ 380715 h 427311"/>
                        <a:gd name="connsiteX349" fmla="*/ 145432 w 340534"/>
                        <a:gd name="connsiteY349" fmla="*/ 376900 h 427311"/>
                        <a:gd name="connsiteX350" fmla="*/ 121725 w 340534"/>
                        <a:gd name="connsiteY350" fmla="*/ 389980 h 427311"/>
                        <a:gd name="connsiteX351" fmla="*/ 113823 w 340534"/>
                        <a:gd name="connsiteY351" fmla="*/ 389708 h 427311"/>
                        <a:gd name="connsiteX352" fmla="*/ 100335 w 340534"/>
                        <a:gd name="connsiteY352" fmla="*/ 394068 h 427311"/>
                        <a:gd name="connsiteX353" fmla="*/ 94476 w 340534"/>
                        <a:gd name="connsiteY353" fmla="*/ 400335 h 427311"/>
                        <a:gd name="connsiteX354" fmla="*/ 92569 w 340534"/>
                        <a:gd name="connsiteY354" fmla="*/ 397065 h 427311"/>
                        <a:gd name="connsiteX355" fmla="*/ 67636 w 340534"/>
                        <a:gd name="connsiteY355" fmla="*/ 408510 h 427311"/>
                        <a:gd name="connsiteX356" fmla="*/ 57554 w 340534"/>
                        <a:gd name="connsiteY356" fmla="*/ 407829 h 427311"/>
                        <a:gd name="connsiteX357" fmla="*/ 76356 w 340534"/>
                        <a:gd name="connsiteY357" fmla="*/ 398700 h 427311"/>
                        <a:gd name="connsiteX358" fmla="*/ 76083 w 340534"/>
                        <a:gd name="connsiteY358" fmla="*/ 402651 h 427311"/>
                        <a:gd name="connsiteX359" fmla="*/ 93114 w 340534"/>
                        <a:gd name="connsiteY359" fmla="*/ 395430 h 427311"/>
                        <a:gd name="connsiteX360" fmla="*/ 85757 w 340534"/>
                        <a:gd name="connsiteY360" fmla="*/ 395566 h 427311"/>
                        <a:gd name="connsiteX361" fmla="*/ 94613 w 340534"/>
                        <a:gd name="connsiteY361" fmla="*/ 383440 h 427311"/>
                        <a:gd name="connsiteX362" fmla="*/ 74312 w 340534"/>
                        <a:gd name="connsiteY362" fmla="*/ 396384 h 427311"/>
                        <a:gd name="connsiteX363" fmla="*/ 86847 w 340534"/>
                        <a:gd name="connsiteY363" fmla="*/ 385620 h 427311"/>
                        <a:gd name="connsiteX364" fmla="*/ 80307 w 340534"/>
                        <a:gd name="connsiteY364" fmla="*/ 386165 h 427311"/>
                        <a:gd name="connsiteX365" fmla="*/ 75538 w 340534"/>
                        <a:gd name="connsiteY365" fmla="*/ 391751 h 427311"/>
                        <a:gd name="connsiteX366" fmla="*/ 75811 w 340534"/>
                        <a:gd name="connsiteY366" fmla="*/ 390934 h 427311"/>
                        <a:gd name="connsiteX367" fmla="*/ 52376 w 340534"/>
                        <a:gd name="connsiteY367" fmla="*/ 407964 h 427311"/>
                        <a:gd name="connsiteX368" fmla="*/ 53058 w 340534"/>
                        <a:gd name="connsiteY368" fmla="*/ 418592 h 427311"/>
                        <a:gd name="connsiteX369" fmla="*/ 40251 w 340534"/>
                        <a:gd name="connsiteY369" fmla="*/ 418592 h 427311"/>
                        <a:gd name="connsiteX370" fmla="*/ 57690 w 340534"/>
                        <a:gd name="connsiteY370" fmla="*/ 401289 h 427311"/>
                        <a:gd name="connsiteX371" fmla="*/ 55647 w 340534"/>
                        <a:gd name="connsiteY371" fmla="*/ 394204 h 427311"/>
                        <a:gd name="connsiteX372" fmla="*/ 48153 w 340534"/>
                        <a:gd name="connsiteY372" fmla="*/ 403060 h 427311"/>
                        <a:gd name="connsiteX373" fmla="*/ 48153 w 340534"/>
                        <a:gd name="connsiteY373" fmla="*/ 401425 h 427311"/>
                        <a:gd name="connsiteX374" fmla="*/ 38479 w 340534"/>
                        <a:gd name="connsiteY374" fmla="*/ 407283 h 427311"/>
                        <a:gd name="connsiteX375" fmla="*/ 39978 w 340534"/>
                        <a:gd name="connsiteY375" fmla="*/ 405649 h 427311"/>
                        <a:gd name="connsiteX376" fmla="*/ 28942 w 340534"/>
                        <a:gd name="connsiteY376" fmla="*/ 410144 h 427311"/>
                        <a:gd name="connsiteX377" fmla="*/ 19132 w 340534"/>
                        <a:gd name="connsiteY377" fmla="*/ 419409 h 427311"/>
                        <a:gd name="connsiteX378" fmla="*/ 34256 w 340534"/>
                        <a:gd name="connsiteY378" fmla="*/ 419954 h 427311"/>
                        <a:gd name="connsiteX379" fmla="*/ 41749 w 340534"/>
                        <a:gd name="connsiteY379" fmla="*/ 410962 h 427311"/>
                        <a:gd name="connsiteX380" fmla="*/ 34937 w 340534"/>
                        <a:gd name="connsiteY380" fmla="*/ 414096 h 427311"/>
                        <a:gd name="connsiteX381" fmla="*/ 39706 w 340534"/>
                        <a:gd name="connsiteY381" fmla="*/ 410417 h 427311"/>
                        <a:gd name="connsiteX382" fmla="*/ 45428 w 340534"/>
                        <a:gd name="connsiteY382" fmla="*/ 409736 h 427311"/>
                        <a:gd name="connsiteX383" fmla="*/ 33711 w 340534"/>
                        <a:gd name="connsiteY383" fmla="*/ 422816 h 427311"/>
                        <a:gd name="connsiteX384" fmla="*/ 21994 w 340534"/>
                        <a:gd name="connsiteY384" fmla="*/ 427312 h 427311"/>
                        <a:gd name="connsiteX385" fmla="*/ 15726 w 340534"/>
                        <a:gd name="connsiteY385" fmla="*/ 423633 h 427311"/>
                        <a:gd name="connsiteX386" fmla="*/ 15182 w 340534"/>
                        <a:gd name="connsiteY386" fmla="*/ 405921 h 427311"/>
                        <a:gd name="connsiteX387" fmla="*/ 15863 w 340534"/>
                        <a:gd name="connsiteY387" fmla="*/ 410144 h 427311"/>
                        <a:gd name="connsiteX388" fmla="*/ 18315 w 340534"/>
                        <a:gd name="connsiteY388" fmla="*/ 400199 h 427311"/>
                        <a:gd name="connsiteX389" fmla="*/ 15863 w 340534"/>
                        <a:gd name="connsiteY389" fmla="*/ 398155 h 427311"/>
                        <a:gd name="connsiteX390" fmla="*/ 17225 w 340534"/>
                        <a:gd name="connsiteY390" fmla="*/ 396248 h 427311"/>
                        <a:gd name="connsiteX391" fmla="*/ 10276 w 340534"/>
                        <a:gd name="connsiteY391" fmla="*/ 390253 h 427311"/>
                        <a:gd name="connsiteX392" fmla="*/ 15999 w 340534"/>
                        <a:gd name="connsiteY392" fmla="*/ 384394 h 427311"/>
                        <a:gd name="connsiteX393" fmla="*/ 17634 w 340534"/>
                        <a:gd name="connsiteY393" fmla="*/ 367091 h 427311"/>
                        <a:gd name="connsiteX394" fmla="*/ 15318 w 340534"/>
                        <a:gd name="connsiteY394" fmla="*/ 363821 h 427311"/>
                        <a:gd name="connsiteX395" fmla="*/ 15863 w 340534"/>
                        <a:gd name="connsiteY395" fmla="*/ 364366 h 427311"/>
                        <a:gd name="connsiteX396" fmla="*/ 16952 w 340534"/>
                        <a:gd name="connsiteY396" fmla="*/ 357690 h 427311"/>
                        <a:gd name="connsiteX397" fmla="*/ 21040 w 340534"/>
                        <a:gd name="connsiteY397" fmla="*/ 368181 h 427311"/>
                        <a:gd name="connsiteX398" fmla="*/ 24173 w 340534"/>
                        <a:gd name="connsiteY398" fmla="*/ 365320 h 427311"/>
                        <a:gd name="connsiteX399" fmla="*/ 28670 w 340534"/>
                        <a:gd name="connsiteY399" fmla="*/ 370497 h 427311"/>
                        <a:gd name="connsiteX400" fmla="*/ 25809 w 340534"/>
                        <a:gd name="connsiteY400" fmla="*/ 361641 h 427311"/>
                        <a:gd name="connsiteX401" fmla="*/ 29896 w 340534"/>
                        <a:gd name="connsiteY401" fmla="*/ 360960 h 427311"/>
                        <a:gd name="connsiteX402" fmla="*/ 27989 w 340534"/>
                        <a:gd name="connsiteY402" fmla="*/ 362186 h 427311"/>
                        <a:gd name="connsiteX403" fmla="*/ 33302 w 340534"/>
                        <a:gd name="connsiteY403" fmla="*/ 374176 h 427311"/>
                        <a:gd name="connsiteX404" fmla="*/ 32485 w 340534"/>
                        <a:gd name="connsiteY404" fmla="*/ 375674 h 427311"/>
                        <a:gd name="connsiteX405" fmla="*/ 34801 w 340534"/>
                        <a:gd name="connsiteY405" fmla="*/ 380171 h 427311"/>
                        <a:gd name="connsiteX406" fmla="*/ 35346 w 340534"/>
                        <a:gd name="connsiteY406" fmla="*/ 383440 h 427311"/>
                        <a:gd name="connsiteX407" fmla="*/ 36845 w 340534"/>
                        <a:gd name="connsiteY407" fmla="*/ 384803 h 427311"/>
                        <a:gd name="connsiteX408" fmla="*/ 41749 w 340534"/>
                        <a:gd name="connsiteY408" fmla="*/ 380715 h 427311"/>
                        <a:gd name="connsiteX409" fmla="*/ 38888 w 340534"/>
                        <a:gd name="connsiteY409" fmla="*/ 383986 h 427311"/>
                        <a:gd name="connsiteX410" fmla="*/ 58916 w 340534"/>
                        <a:gd name="connsiteY410" fmla="*/ 366818 h 427311"/>
                        <a:gd name="connsiteX411" fmla="*/ 59597 w 340534"/>
                        <a:gd name="connsiteY411" fmla="*/ 365047 h 427311"/>
                        <a:gd name="connsiteX412" fmla="*/ 62186 w 340534"/>
                        <a:gd name="connsiteY412" fmla="*/ 363821 h 427311"/>
                        <a:gd name="connsiteX413" fmla="*/ 62186 w 340534"/>
                        <a:gd name="connsiteY413" fmla="*/ 363821 h 427311"/>
                        <a:gd name="connsiteX414" fmla="*/ 70497 w 340534"/>
                        <a:gd name="connsiteY414" fmla="*/ 355646 h 427311"/>
                        <a:gd name="connsiteX415" fmla="*/ 68726 w 340534"/>
                        <a:gd name="connsiteY415" fmla="*/ 354420 h 427311"/>
                        <a:gd name="connsiteX416" fmla="*/ 62731 w 340534"/>
                        <a:gd name="connsiteY416" fmla="*/ 361096 h 427311"/>
                        <a:gd name="connsiteX417" fmla="*/ 55647 w 340534"/>
                        <a:gd name="connsiteY417" fmla="*/ 363412 h 427311"/>
                        <a:gd name="connsiteX418" fmla="*/ 49788 w 340534"/>
                        <a:gd name="connsiteY418" fmla="*/ 371723 h 427311"/>
                        <a:gd name="connsiteX419" fmla="*/ 47472 w 340534"/>
                        <a:gd name="connsiteY419" fmla="*/ 369407 h 427311"/>
                        <a:gd name="connsiteX420" fmla="*/ 50196 w 340534"/>
                        <a:gd name="connsiteY420" fmla="*/ 368590 h 427311"/>
                        <a:gd name="connsiteX421" fmla="*/ 51968 w 340534"/>
                        <a:gd name="connsiteY421" fmla="*/ 362050 h 427311"/>
                        <a:gd name="connsiteX422" fmla="*/ 47608 w 340534"/>
                        <a:gd name="connsiteY422" fmla="*/ 365047 h 427311"/>
                        <a:gd name="connsiteX423" fmla="*/ 46790 w 340534"/>
                        <a:gd name="connsiteY423" fmla="*/ 365456 h 427311"/>
                        <a:gd name="connsiteX424" fmla="*/ 46518 w 340534"/>
                        <a:gd name="connsiteY424" fmla="*/ 364911 h 427311"/>
                        <a:gd name="connsiteX425" fmla="*/ 45973 w 340534"/>
                        <a:gd name="connsiteY425" fmla="*/ 363685 h 427311"/>
                        <a:gd name="connsiteX426" fmla="*/ 44883 w 340534"/>
                        <a:gd name="connsiteY426" fmla="*/ 361096 h 427311"/>
                        <a:gd name="connsiteX427" fmla="*/ 41886 w 340534"/>
                        <a:gd name="connsiteY427" fmla="*/ 357009 h 427311"/>
                        <a:gd name="connsiteX428" fmla="*/ 41477 w 340534"/>
                        <a:gd name="connsiteY428" fmla="*/ 361505 h 427311"/>
                        <a:gd name="connsiteX429" fmla="*/ 40795 w 340534"/>
                        <a:gd name="connsiteY429" fmla="*/ 351559 h 427311"/>
                        <a:gd name="connsiteX430" fmla="*/ 42839 w 340534"/>
                        <a:gd name="connsiteY430" fmla="*/ 356600 h 427311"/>
                        <a:gd name="connsiteX431" fmla="*/ 43520 w 340534"/>
                        <a:gd name="connsiteY431" fmla="*/ 348834 h 427311"/>
                        <a:gd name="connsiteX432" fmla="*/ 37117 w 340534"/>
                        <a:gd name="connsiteY432" fmla="*/ 347744 h 427311"/>
                        <a:gd name="connsiteX433" fmla="*/ 37526 w 340534"/>
                        <a:gd name="connsiteY433" fmla="*/ 351014 h 427311"/>
                        <a:gd name="connsiteX434" fmla="*/ 35891 w 340534"/>
                        <a:gd name="connsiteY434" fmla="*/ 337253 h 427311"/>
                        <a:gd name="connsiteX435" fmla="*/ 39978 w 340534"/>
                        <a:gd name="connsiteY435" fmla="*/ 347335 h 427311"/>
                        <a:gd name="connsiteX436" fmla="*/ 45292 w 340534"/>
                        <a:gd name="connsiteY436" fmla="*/ 342975 h 427311"/>
                        <a:gd name="connsiteX437" fmla="*/ 44474 w 340534"/>
                        <a:gd name="connsiteY437" fmla="*/ 339706 h 427311"/>
                        <a:gd name="connsiteX438" fmla="*/ 45019 w 340534"/>
                        <a:gd name="connsiteY438" fmla="*/ 337798 h 427311"/>
                        <a:gd name="connsiteX439" fmla="*/ 53330 w 340534"/>
                        <a:gd name="connsiteY439" fmla="*/ 341477 h 427311"/>
                        <a:gd name="connsiteX440" fmla="*/ 51968 w 340534"/>
                        <a:gd name="connsiteY440" fmla="*/ 342567 h 427311"/>
                        <a:gd name="connsiteX441" fmla="*/ 53058 w 340534"/>
                        <a:gd name="connsiteY441" fmla="*/ 350469 h 427311"/>
                        <a:gd name="connsiteX442" fmla="*/ 52513 w 340534"/>
                        <a:gd name="connsiteY442" fmla="*/ 348016 h 427311"/>
                        <a:gd name="connsiteX443" fmla="*/ 55374 w 340534"/>
                        <a:gd name="connsiteY443" fmla="*/ 347335 h 427311"/>
                        <a:gd name="connsiteX444" fmla="*/ 57690 w 340534"/>
                        <a:gd name="connsiteY444" fmla="*/ 341341 h 427311"/>
                        <a:gd name="connsiteX445" fmla="*/ 58916 w 340534"/>
                        <a:gd name="connsiteY445" fmla="*/ 344065 h 427311"/>
                        <a:gd name="connsiteX446" fmla="*/ 58916 w 340534"/>
                        <a:gd name="connsiteY446" fmla="*/ 344610 h 427311"/>
                        <a:gd name="connsiteX447" fmla="*/ 57826 w 340534"/>
                        <a:gd name="connsiteY447" fmla="*/ 346245 h 427311"/>
                        <a:gd name="connsiteX448" fmla="*/ 55101 w 340534"/>
                        <a:gd name="connsiteY448" fmla="*/ 350333 h 427311"/>
                        <a:gd name="connsiteX449" fmla="*/ 55783 w 340534"/>
                        <a:gd name="connsiteY449" fmla="*/ 349924 h 427311"/>
                        <a:gd name="connsiteX450" fmla="*/ 58916 w 340534"/>
                        <a:gd name="connsiteY450" fmla="*/ 350469 h 427311"/>
                        <a:gd name="connsiteX451" fmla="*/ 64502 w 340534"/>
                        <a:gd name="connsiteY451" fmla="*/ 341477 h 427311"/>
                        <a:gd name="connsiteX452" fmla="*/ 64094 w 340534"/>
                        <a:gd name="connsiteY452" fmla="*/ 341477 h 427311"/>
                        <a:gd name="connsiteX453" fmla="*/ 66410 w 340534"/>
                        <a:gd name="connsiteY453" fmla="*/ 340114 h 427311"/>
                        <a:gd name="connsiteX454" fmla="*/ 62868 w 340534"/>
                        <a:gd name="connsiteY454" fmla="*/ 344747 h 427311"/>
                        <a:gd name="connsiteX455" fmla="*/ 65865 w 340534"/>
                        <a:gd name="connsiteY455" fmla="*/ 342430 h 427311"/>
                        <a:gd name="connsiteX456" fmla="*/ 64094 w 340534"/>
                        <a:gd name="connsiteY456" fmla="*/ 345155 h 427311"/>
                        <a:gd name="connsiteX457" fmla="*/ 68317 w 340534"/>
                        <a:gd name="connsiteY457" fmla="*/ 342839 h 427311"/>
                        <a:gd name="connsiteX458" fmla="*/ 73222 w 340534"/>
                        <a:gd name="connsiteY458" fmla="*/ 331122 h 427311"/>
                        <a:gd name="connsiteX459" fmla="*/ 75538 w 340534"/>
                        <a:gd name="connsiteY459" fmla="*/ 329760 h 427311"/>
                        <a:gd name="connsiteX460" fmla="*/ 74993 w 340534"/>
                        <a:gd name="connsiteY460" fmla="*/ 330986 h 427311"/>
                        <a:gd name="connsiteX461" fmla="*/ 79353 w 340534"/>
                        <a:gd name="connsiteY461" fmla="*/ 327444 h 427311"/>
                        <a:gd name="connsiteX462" fmla="*/ 76764 w 340534"/>
                        <a:gd name="connsiteY462" fmla="*/ 336027 h 427311"/>
                        <a:gd name="connsiteX463" fmla="*/ 79217 w 340534"/>
                        <a:gd name="connsiteY463" fmla="*/ 339569 h 427311"/>
                        <a:gd name="connsiteX464" fmla="*/ 82351 w 340534"/>
                        <a:gd name="connsiteY464" fmla="*/ 328806 h 427311"/>
                        <a:gd name="connsiteX465" fmla="*/ 82487 w 340534"/>
                        <a:gd name="connsiteY465" fmla="*/ 329896 h 427311"/>
                        <a:gd name="connsiteX466" fmla="*/ 83986 w 340534"/>
                        <a:gd name="connsiteY466" fmla="*/ 325945 h 427311"/>
                        <a:gd name="connsiteX467" fmla="*/ 82214 w 340534"/>
                        <a:gd name="connsiteY467" fmla="*/ 326626 h 427311"/>
                        <a:gd name="connsiteX468" fmla="*/ 84531 w 340534"/>
                        <a:gd name="connsiteY468" fmla="*/ 323628 h 427311"/>
                        <a:gd name="connsiteX469" fmla="*/ 86847 w 340534"/>
                        <a:gd name="connsiteY469" fmla="*/ 326762 h 427311"/>
                        <a:gd name="connsiteX470" fmla="*/ 93250 w 340534"/>
                        <a:gd name="connsiteY470" fmla="*/ 324446 h 427311"/>
                        <a:gd name="connsiteX471" fmla="*/ 97610 w 340534"/>
                        <a:gd name="connsiteY471" fmla="*/ 318179 h 427311"/>
                        <a:gd name="connsiteX472" fmla="*/ 110417 w 340534"/>
                        <a:gd name="connsiteY472" fmla="*/ 314636 h 427311"/>
                        <a:gd name="connsiteX473" fmla="*/ 106739 w 340534"/>
                        <a:gd name="connsiteY473" fmla="*/ 316271 h 427311"/>
                        <a:gd name="connsiteX474" fmla="*/ 109600 w 340534"/>
                        <a:gd name="connsiteY474" fmla="*/ 320359 h 427311"/>
                        <a:gd name="connsiteX475" fmla="*/ 108101 w 340534"/>
                        <a:gd name="connsiteY475" fmla="*/ 319677 h 427311"/>
                        <a:gd name="connsiteX476" fmla="*/ 106057 w 340534"/>
                        <a:gd name="connsiteY476" fmla="*/ 324173 h 427311"/>
                        <a:gd name="connsiteX477" fmla="*/ 111916 w 340534"/>
                        <a:gd name="connsiteY477" fmla="*/ 324855 h 427311"/>
                        <a:gd name="connsiteX478" fmla="*/ 110554 w 340534"/>
                        <a:gd name="connsiteY478" fmla="*/ 326353 h 427311"/>
                        <a:gd name="connsiteX479" fmla="*/ 119409 w 340534"/>
                        <a:gd name="connsiteY479" fmla="*/ 327034 h 427311"/>
                        <a:gd name="connsiteX480" fmla="*/ 117775 w 340534"/>
                        <a:gd name="connsiteY480" fmla="*/ 325672 h 427311"/>
                        <a:gd name="connsiteX481" fmla="*/ 142844 w 340534"/>
                        <a:gd name="connsiteY481" fmla="*/ 314500 h 427311"/>
                        <a:gd name="connsiteX482" fmla="*/ 161509 w 340534"/>
                        <a:gd name="connsiteY482" fmla="*/ 294336 h 427311"/>
                        <a:gd name="connsiteX483" fmla="*/ 164370 w 340534"/>
                        <a:gd name="connsiteY483" fmla="*/ 303601 h 427311"/>
                        <a:gd name="connsiteX484" fmla="*/ 159193 w 340534"/>
                        <a:gd name="connsiteY484" fmla="*/ 310004 h 427311"/>
                        <a:gd name="connsiteX485" fmla="*/ 155242 w 340534"/>
                        <a:gd name="connsiteY485" fmla="*/ 306325 h 427311"/>
                        <a:gd name="connsiteX486" fmla="*/ 157286 w 340534"/>
                        <a:gd name="connsiteY486" fmla="*/ 313955 h 427311"/>
                        <a:gd name="connsiteX487" fmla="*/ 172818 w 340534"/>
                        <a:gd name="connsiteY487" fmla="*/ 296379 h 427311"/>
                        <a:gd name="connsiteX488" fmla="*/ 173499 w 340534"/>
                        <a:gd name="connsiteY488" fmla="*/ 297333 h 427311"/>
                        <a:gd name="connsiteX489" fmla="*/ 176497 w 340534"/>
                        <a:gd name="connsiteY489" fmla="*/ 293382 h 427311"/>
                        <a:gd name="connsiteX490" fmla="*/ 175679 w 340534"/>
                        <a:gd name="connsiteY490" fmla="*/ 289158 h 427311"/>
                        <a:gd name="connsiteX491" fmla="*/ 175270 w 340534"/>
                        <a:gd name="connsiteY491" fmla="*/ 289703 h 427311"/>
                        <a:gd name="connsiteX492" fmla="*/ 186170 w 340534"/>
                        <a:gd name="connsiteY492" fmla="*/ 283436 h 427311"/>
                        <a:gd name="connsiteX493" fmla="*/ 187124 w 340534"/>
                        <a:gd name="connsiteY493" fmla="*/ 279212 h 427311"/>
                        <a:gd name="connsiteX494" fmla="*/ 197069 w 340534"/>
                        <a:gd name="connsiteY494" fmla="*/ 284526 h 427311"/>
                        <a:gd name="connsiteX495" fmla="*/ 205789 w 340534"/>
                        <a:gd name="connsiteY495" fmla="*/ 270357 h 427311"/>
                        <a:gd name="connsiteX496" fmla="*/ 214645 w 340534"/>
                        <a:gd name="connsiteY496" fmla="*/ 271719 h 427311"/>
                        <a:gd name="connsiteX497" fmla="*/ 220504 w 340534"/>
                        <a:gd name="connsiteY497" fmla="*/ 256596 h 427311"/>
                        <a:gd name="connsiteX498" fmla="*/ 220231 w 340534"/>
                        <a:gd name="connsiteY498" fmla="*/ 260002 h 427311"/>
                        <a:gd name="connsiteX499" fmla="*/ 235491 w 340534"/>
                        <a:gd name="connsiteY499" fmla="*/ 241063 h 427311"/>
                        <a:gd name="connsiteX500" fmla="*/ 256745 w 340534"/>
                        <a:gd name="connsiteY500" fmla="*/ 241745 h 427311"/>
                        <a:gd name="connsiteX501" fmla="*/ 255247 w 340534"/>
                        <a:gd name="connsiteY501" fmla="*/ 237113 h 427311"/>
                        <a:gd name="connsiteX502" fmla="*/ 256881 w 340534"/>
                        <a:gd name="connsiteY502" fmla="*/ 234524 h 427311"/>
                        <a:gd name="connsiteX503" fmla="*/ 250341 w 340534"/>
                        <a:gd name="connsiteY503" fmla="*/ 235205 h 427311"/>
                        <a:gd name="connsiteX504" fmla="*/ 246391 w 340534"/>
                        <a:gd name="connsiteY504" fmla="*/ 219537 h 427311"/>
                        <a:gd name="connsiteX505" fmla="*/ 249797 w 340534"/>
                        <a:gd name="connsiteY505" fmla="*/ 220899 h 427311"/>
                        <a:gd name="connsiteX506" fmla="*/ 246935 w 340534"/>
                        <a:gd name="connsiteY506" fmla="*/ 225123 h 427311"/>
                        <a:gd name="connsiteX507" fmla="*/ 248979 w 340534"/>
                        <a:gd name="connsiteY507" fmla="*/ 229346 h 427311"/>
                        <a:gd name="connsiteX508" fmla="*/ 259742 w 340534"/>
                        <a:gd name="connsiteY508" fmla="*/ 224305 h 427311"/>
                        <a:gd name="connsiteX509" fmla="*/ 258653 w 340534"/>
                        <a:gd name="connsiteY509" fmla="*/ 220627 h 427311"/>
                        <a:gd name="connsiteX510" fmla="*/ 261377 w 340534"/>
                        <a:gd name="connsiteY510" fmla="*/ 220899 h 427311"/>
                        <a:gd name="connsiteX511" fmla="*/ 259197 w 340534"/>
                        <a:gd name="connsiteY511" fmla="*/ 218038 h 427311"/>
                        <a:gd name="connsiteX512" fmla="*/ 266010 w 340534"/>
                        <a:gd name="connsiteY512" fmla="*/ 223488 h 427311"/>
                        <a:gd name="connsiteX513" fmla="*/ 270234 w 340534"/>
                        <a:gd name="connsiteY513" fmla="*/ 236976 h 427311"/>
                        <a:gd name="connsiteX514" fmla="*/ 269280 w 340534"/>
                        <a:gd name="connsiteY514" fmla="*/ 220899 h 427311"/>
                        <a:gd name="connsiteX515" fmla="*/ 271323 w 340534"/>
                        <a:gd name="connsiteY515" fmla="*/ 220627 h 427311"/>
                        <a:gd name="connsiteX516" fmla="*/ 266419 w 340534"/>
                        <a:gd name="connsiteY516" fmla="*/ 214496 h 427311"/>
                        <a:gd name="connsiteX517" fmla="*/ 269280 w 340534"/>
                        <a:gd name="connsiteY517" fmla="*/ 212588 h 427311"/>
                        <a:gd name="connsiteX518" fmla="*/ 260969 w 340534"/>
                        <a:gd name="connsiteY518" fmla="*/ 199372 h 427311"/>
                        <a:gd name="connsiteX519" fmla="*/ 256609 w 340534"/>
                        <a:gd name="connsiteY519" fmla="*/ 218447 h 427311"/>
                        <a:gd name="connsiteX520" fmla="*/ 251704 w 340534"/>
                        <a:gd name="connsiteY520" fmla="*/ 207683 h 427311"/>
                        <a:gd name="connsiteX521" fmla="*/ 255247 w 340534"/>
                        <a:gd name="connsiteY521" fmla="*/ 208501 h 427311"/>
                        <a:gd name="connsiteX522" fmla="*/ 254565 w 340534"/>
                        <a:gd name="connsiteY522" fmla="*/ 197056 h 427311"/>
                        <a:gd name="connsiteX523" fmla="*/ 256200 w 340534"/>
                        <a:gd name="connsiteY523" fmla="*/ 200054 h 427311"/>
                        <a:gd name="connsiteX524" fmla="*/ 256881 w 340534"/>
                        <a:gd name="connsiteY524" fmla="*/ 186701 h 427311"/>
                        <a:gd name="connsiteX525" fmla="*/ 257018 w 340534"/>
                        <a:gd name="connsiteY525" fmla="*/ 190244 h 427311"/>
                        <a:gd name="connsiteX526" fmla="*/ 256473 w 340534"/>
                        <a:gd name="connsiteY526" fmla="*/ 181388 h 427311"/>
                        <a:gd name="connsiteX527" fmla="*/ 250069 w 340534"/>
                        <a:gd name="connsiteY527" fmla="*/ 176211 h 427311"/>
                        <a:gd name="connsiteX528" fmla="*/ 254565 w 340534"/>
                        <a:gd name="connsiteY528" fmla="*/ 173894 h 427311"/>
                        <a:gd name="connsiteX529" fmla="*/ 249524 w 340534"/>
                        <a:gd name="connsiteY529" fmla="*/ 166401 h 427311"/>
                        <a:gd name="connsiteX530" fmla="*/ 256881 w 340534"/>
                        <a:gd name="connsiteY530" fmla="*/ 168853 h 427311"/>
                        <a:gd name="connsiteX531" fmla="*/ 249388 w 340534"/>
                        <a:gd name="connsiteY531" fmla="*/ 154548 h 427311"/>
                        <a:gd name="connsiteX532" fmla="*/ 248026 w 340534"/>
                        <a:gd name="connsiteY532" fmla="*/ 157000 h 427311"/>
                        <a:gd name="connsiteX533" fmla="*/ 247344 w 340534"/>
                        <a:gd name="connsiteY533" fmla="*/ 153049 h 427311"/>
                        <a:gd name="connsiteX534" fmla="*/ 244892 w 340534"/>
                        <a:gd name="connsiteY534" fmla="*/ 153321 h 427311"/>
                        <a:gd name="connsiteX535" fmla="*/ 249115 w 340534"/>
                        <a:gd name="connsiteY535" fmla="*/ 151414 h 427311"/>
                        <a:gd name="connsiteX536" fmla="*/ 245028 w 340534"/>
                        <a:gd name="connsiteY536" fmla="*/ 144874 h 427311"/>
                        <a:gd name="connsiteX537" fmla="*/ 251704 w 340534"/>
                        <a:gd name="connsiteY537" fmla="*/ 153866 h 427311"/>
                        <a:gd name="connsiteX538" fmla="*/ 246118 w 340534"/>
                        <a:gd name="connsiteY538" fmla="*/ 133838 h 427311"/>
                        <a:gd name="connsiteX539" fmla="*/ 248843 w 340534"/>
                        <a:gd name="connsiteY539" fmla="*/ 131794 h 427311"/>
                        <a:gd name="connsiteX540" fmla="*/ 240805 w 340534"/>
                        <a:gd name="connsiteY540" fmla="*/ 132748 h 427311"/>
                        <a:gd name="connsiteX541" fmla="*/ 242439 w 340534"/>
                        <a:gd name="connsiteY541" fmla="*/ 141741 h 427311"/>
                        <a:gd name="connsiteX542" fmla="*/ 240259 w 340534"/>
                        <a:gd name="connsiteY542" fmla="*/ 141741 h 427311"/>
                        <a:gd name="connsiteX543" fmla="*/ 240259 w 340534"/>
                        <a:gd name="connsiteY543" fmla="*/ 137517 h 427311"/>
                        <a:gd name="connsiteX544" fmla="*/ 236581 w 340534"/>
                        <a:gd name="connsiteY544" fmla="*/ 138879 h 427311"/>
                        <a:gd name="connsiteX545" fmla="*/ 238079 w 340534"/>
                        <a:gd name="connsiteY545" fmla="*/ 129751 h 427311"/>
                        <a:gd name="connsiteX546" fmla="*/ 233038 w 340534"/>
                        <a:gd name="connsiteY546" fmla="*/ 136563 h 427311"/>
                        <a:gd name="connsiteX547" fmla="*/ 227452 w 340534"/>
                        <a:gd name="connsiteY547" fmla="*/ 128116 h 427311"/>
                        <a:gd name="connsiteX548" fmla="*/ 230858 w 340534"/>
                        <a:gd name="connsiteY548" fmla="*/ 127162 h 427311"/>
                        <a:gd name="connsiteX549" fmla="*/ 224727 w 340534"/>
                        <a:gd name="connsiteY549" fmla="*/ 125391 h 427311"/>
                        <a:gd name="connsiteX550" fmla="*/ 235899 w 340534"/>
                        <a:gd name="connsiteY550" fmla="*/ 123347 h 427311"/>
                        <a:gd name="connsiteX551" fmla="*/ 241349 w 340534"/>
                        <a:gd name="connsiteY551" fmla="*/ 129342 h 427311"/>
                        <a:gd name="connsiteX552" fmla="*/ 241349 w 340534"/>
                        <a:gd name="connsiteY552" fmla="*/ 123620 h 427311"/>
                        <a:gd name="connsiteX553" fmla="*/ 248162 w 340534"/>
                        <a:gd name="connsiteY553" fmla="*/ 124301 h 427311"/>
                        <a:gd name="connsiteX554" fmla="*/ 238079 w 340534"/>
                        <a:gd name="connsiteY554" fmla="*/ 116535 h 427311"/>
                        <a:gd name="connsiteX555" fmla="*/ 236036 w 340534"/>
                        <a:gd name="connsiteY555" fmla="*/ 118987 h 427311"/>
                        <a:gd name="connsiteX556" fmla="*/ 229087 w 340534"/>
                        <a:gd name="connsiteY556" fmla="*/ 115581 h 427311"/>
                        <a:gd name="connsiteX557" fmla="*/ 230995 w 340534"/>
                        <a:gd name="connsiteY557" fmla="*/ 115581 h 427311"/>
                        <a:gd name="connsiteX558" fmla="*/ 227316 w 340534"/>
                        <a:gd name="connsiteY558" fmla="*/ 111630 h 427311"/>
                        <a:gd name="connsiteX559" fmla="*/ 213691 w 340534"/>
                        <a:gd name="connsiteY559" fmla="*/ 114491 h 427311"/>
                        <a:gd name="connsiteX560" fmla="*/ 215599 w 340534"/>
                        <a:gd name="connsiteY560" fmla="*/ 113674 h 427311"/>
                        <a:gd name="connsiteX561" fmla="*/ 244755 w 340534"/>
                        <a:gd name="connsiteY561" fmla="*/ 102774 h 427311"/>
                        <a:gd name="connsiteX562" fmla="*/ 226498 w 340534"/>
                        <a:gd name="connsiteY562" fmla="*/ 76751 h 427311"/>
                        <a:gd name="connsiteX563" fmla="*/ 236990 w 340534"/>
                        <a:gd name="connsiteY563" fmla="*/ 76887 h 427311"/>
                        <a:gd name="connsiteX564" fmla="*/ 239714 w 340534"/>
                        <a:gd name="connsiteY564" fmla="*/ 81656 h 427311"/>
                        <a:gd name="connsiteX565" fmla="*/ 231676 w 340534"/>
                        <a:gd name="connsiteY565" fmla="*/ 80566 h 427311"/>
                        <a:gd name="connsiteX566" fmla="*/ 248843 w 340534"/>
                        <a:gd name="connsiteY566" fmla="*/ 95008 h 427311"/>
                        <a:gd name="connsiteX567" fmla="*/ 240668 w 340534"/>
                        <a:gd name="connsiteY567" fmla="*/ 79204 h 427311"/>
                        <a:gd name="connsiteX568" fmla="*/ 245709 w 340534"/>
                        <a:gd name="connsiteY568" fmla="*/ 83427 h 427311"/>
                        <a:gd name="connsiteX569" fmla="*/ 235627 w 340534"/>
                        <a:gd name="connsiteY569" fmla="*/ 68577 h 427311"/>
                        <a:gd name="connsiteX570" fmla="*/ 233584 w 340534"/>
                        <a:gd name="connsiteY570" fmla="*/ 68577 h 427311"/>
                        <a:gd name="connsiteX571" fmla="*/ 237943 w 340534"/>
                        <a:gd name="connsiteY571" fmla="*/ 74980 h 427311"/>
                        <a:gd name="connsiteX572" fmla="*/ 225681 w 340534"/>
                        <a:gd name="connsiteY572" fmla="*/ 72527 h 427311"/>
                        <a:gd name="connsiteX573" fmla="*/ 226226 w 340534"/>
                        <a:gd name="connsiteY573" fmla="*/ 73345 h 427311"/>
                        <a:gd name="connsiteX574" fmla="*/ 223910 w 340534"/>
                        <a:gd name="connsiteY574" fmla="*/ 72936 h 427311"/>
                        <a:gd name="connsiteX575" fmla="*/ 221594 w 340534"/>
                        <a:gd name="connsiteY575" fmla="*/ 69939 h 427311"/>
                        <a:gd name="connsiteX576" fmla="*/ 23220 w 340534"/>
                        <a:gd name="connsiteY576" fmla="*/ 252644 h 427311"/>
                        <a:gd name="connsiteX577" fmla="*/ 21721 w 340534"/>
                        <a:gd name="connsiteY577" fmla="*/ 251963 h 427311"/>
                        <a:gd name="connsiteX578" fmla="*/ 23220 w 340534"/>
                        <a:gd name="connsiteY578" fmla="*/ 252644 h 427311"/>
                        <a:gd name="connsiteX579" fmla="*/ 291488 w 340534"/>
                        <a:gd name="connsiteY579" fmla="*/ 150869 h 427311"/>
                        <a:gd name="connsiteX580" fmla="*/ 285220 w 340534"/>
                        <a:gd name="connsiteY580" fmla="*/ 127843 h 427311"/>
                        <a:gd name="connsiteX581" fmla="*/ 280861 w 340534"/>
                        <a:gd name="connsiteY581" fmla="*/ 144602 h 427311"/>
                        <a:gd name="connsiteX582" fmla="*/ 272277 w 340534"/>
                        <a:gd name="connsiteY582" fmla="*/ 134792 h 427311"/>
                        <a:gd name="connsiteX583" fmla="*/ 271051 w 340534"/>
                        <a:gd name="connsiteY583" fmla="*/ 133838 h 427311"/>
                        <a:gd name="connsiteX584" fmla="*/ 275275 w 340534"/>
                        <a:gd name="connsiteY584" fmla="*/ 144738 h 427311"/>
                        <a:gd name="connsiteX585" fmla="*/ 294213 w 340534"/>
                        <a:gd name="connsiteY585" fmla="*/ 155365 h 427311"/>
                        <a:gd name="connsiteX586" fmla="*/ 293123 w 340534"/>
                        <a:gd name="connsiteY586" fmla="*/ 149370 h 427311"/>
                        <a:gd name="connsiteX587" fmla="*/ 291488 w 340534"/>
                        <a:gd name="connsiteY587" fmla="*/ 150869 h 427311"/>
                        <a:gd name="connsiteX588" fmla="*/ 278953 w 340534"/>
                        <a:gd name="connsiteY588" fmla="*/ 159452 h 427311"/>
                        <a:gd name="connsiteX589" fmla="*/ 282223 w 340534"/>
                        <a:gd name="connsiteY589" fmla="*/ 162586 h 427311"/>
                        <a:gd name="connsiteX590" fmla="*/ 280724 w 340534"/>
                        <a:gd name="connsiteY590" fmla="*/ 158498 h 427311"/>
                        <a:gd name="connsiteX591" fmla="*/ 278953 w 340534"/>
                        <a:gd name="connsiteY591" fmla="*/ 159452 h 427311"/>
                        <a:gd name="connsiteX592" fmla="*/ 283994 w 340534"/>
                        <a:gd name="connsiteY592" fmla="*/ 162041 h 427311"/>
                        <a:gd name="connsiteX593" fmla="*/ 283994 w 340534"/>
                        <a:gd name="connsiteY593" fmla="*/ 160951 h 427311"/>
                        <a:gd name="connsiteX594" fmla="*/ 283994 w 340534"/>
                        <a:gd name="connsiteY594" fmla="*/ 162041 h 427311"/>
                        <a:gd name="connsiteX595" fmla="*/ 249660 w 340534"/>
                        <a:gd name="connsiteY595" fmla="*/ 89149 h 427311"/>
                        <a:gd name="connsiteX596" fmla="*/ 250069 w 340534"/>
                        <a:gd name="connsiteY596" fmla="*/ 89422 h 427311"/>
                        <a:gd name="connsiteX597" fmla="*/ 248570 w 340534"/>
                        <a:gd name="connsiteY597" fmla="*/ 86833 h 427311"/>
                        <a:gd name="connsiteX598" fmla="*/ 249797 w 340534"/>
                        <a:gd name="connsiteY598" fmla="*/ 89149 h 427311"/>
                        <a:gd name="connsiteX599" fmla="*/ 251295 w 340534"/>
                        <a:gd name="connsiteY599" fmla="*/ 98414 h 427311"/>
                        <a:gd name="connsiteX600" fmla="*/ 254429 w 340534"/>
                        <a:gd name="connsiteY600" fmla="*/ 97461 h 427311"/>
                        <a:gd name="connsiteX601" fmla="*/ 253067 w 340534"/>
                        <a:gd name="connsiteY601" fmla="*/ 95008 h 427311"/>
                        <a:gd name="connsiteX602" fmla="*/ 251295 w 340534"/>
                        <a:gd name="connsiteY602" fmla="*/ 98414 h 427311"/>
                        <a:gd name="connsiteX603" fmla="*/ 256609 w 340534"/>
                        <a:gd name="connsiteY603" fmla="*/ 126208 h 427311"/>
                        <a:gd name="connsiteX604" fmla="*/ 267509 w 340534"/>
                        <a:gd name="connsiteY604" fmla="*/ 128933 h 427311"/>
                        <a:gd name="connsiteX605" fmla="*/ 268054 w 340534"/>
                        <a:gd name="connsiteY605" fmla="*/ 126072 h 427311"/>
                        <a:gd name="connsiteX606" fmla="*/ 266010 w 340534"/>
                        <a:gd name="connsiteY606" fmla="*/ 121712 h 427311"/>
                        <a:gd name="connsiteX607" fmla="*/ 263966 w 340534"/>
                        <a:gd name="connsiteY607" fmla="*/ 121712 h 427311"/>
                        <a:gd name="connsiteX608" fmla="*/ 261241 w 340534"/>
                        <a:gd name="connsiteY608" fmla="*/ 125663 h 427311"/>
                        <a:gd name="connsiteX609" fmla="*/ 254838 w 340534"/>
                        <a:gd name="connsiteY609" fmla="*/ 119669 h 427311"/>
                        <a:gd name="connsiteX610" fmla="*/ 256473 w 340534"/>
                        <a:gd name="connsiteY610" fmla="*/ 126072 h 427311"/>
                        <a:gd name="connsiteX611" fmla="*/ 78127 w 340534"/>
                        <a:gd name="connsiteY611" fmla="*/ 361641 h 427311"/>
                        <a:gd name="connsiteX612" fmla="*/ 77173 w 340534"/>
                        <a:gd name="connsiteY612" fmla="*/ 359325 h 427311"/>
                        <a:gd name="connsiteX613" fmla="*/ 79898 w 340534"/>
                        <a:gd name="connsiteY613" fmla="*/ 355919 h 427311"/>
                        <a:gd name="connsiteX614" fmla="*/ 93386 w 340534"/>
                        <a:gd name="connsiteY614" fmla="*/ 352376 h 427311"/>
                        <a:gd name="connsiteX615" fmla="*/ 100062 w 340534"/>
                        <a:gd name="connsiteY615" fmla="*/ 356600 h 427311"/>
                        <a:gd name="connsiteX616" fmla="*/ 96656 w 340534"/>
                        <a:gd name="connsiteY616" fmla="*/ 357145 h 427311"/>
                        <a:gd name="connsiteX617" fmla="*/ 78127 w 340534"/>
                        <a:gd name="connsiteY617" fmla="*/ 361505 h 427311"/>
                        <a:gd name="connsiteX618" fmla="*/ 142980 w 340534"/>
                        <a:gd name="connsiteY618" fmla="*/ 342567 h 427311"/>
                        <a:gd name="connsiteX619" fmla="*/ 142571 w 340534"/>
                        <a:gd name="connsiteY619" fmla="*/ 343793 h 427311"/>
                        <a:gd name="connsiteX620" fmla="*/ 166687 w 340534"/>
                        <a:gd name="connsiteY620" fmla="*/ 321585 h 427311"/>
                        <a:gd name="connsiteX621" fmla="*/ 154016 w 340534"/>
                        <a:gd name="connsiteY621" fmla="*/ 320086 h 427311"/>
                        <a:gd name="connsiteX622" fmla="*/ 154833 w 340534"/>
                        <a:gd name="connsiteY622" fmla="*/ 315726 h 427311"/>
                        <a:gd name="connsiteX623" fmla="*/ 157558 w 340534"/>
                        <a:gd name="connsiteY623" fmla="*/ 317498 h 427311"/>
                        <a:gd name="connsiteX624" fmla="*/ 160283 w 340534"/>
                        <a:gd name="connsiteY624" fmla="*/ 312592 h 427311"/>
                        <a:gd name="connsiteX625" fmla="*/ 151972 w 340534"/>
                        <a:gd name="connsiteY625" fmla="*/ 312592 h 427311"/>
                        <a:gd name="connsiteX626" fmla="*/ 145568 w 340534"/>
                        <a:gd name="connsiteY626" fmla="*/ 323356 h 427311"/>
                        <a:gd name="connsiteX627" fmla="*/ 152381 w 340534"/>
                        <a:gd name="connsiteY627" fmla="*/ 322947 h 427311"/>
                        <a:gd name="connsiteX628" fmla="*/ 140391 w 340534"/>
                        <a:gd name="connsiteY628" fmla="*/ 329351 h 427311"/>
                        <a:gd name="connsiteX629" fmla="*/ 146522 w 340534"/>
                        <a:gd name="connsiteY629" fmla="*/ 327307 h 427311"/>
                        <a:gd name="connsiteX630" fmla="*/ 147204 w 340534"/>
                        <a:gd name="connsiteY630" fmla="*/ 333029 h 427311"/>
                        <a:gd name="connsiteX631" fmla="*/ 131535 w 340534"/>
                        <a:gd name="connsiteY631" fmla="*/ 339161 h 427311"/>
                        <a:gd name="connsiteX632" fmla="*/ 129219 w 340534"/>
                        <a:gd name="connsiteY632" fmla="*/ 335346 h 427311"/>
                        <a:gd name="connsiteX633" fmla="*/ 123361 w 340534"/>
                        <a:gd name="connsiteY633" fmla="*/ 340932 h 427311"/>
                        <a:gd name="connsiteX634" fmla="*/ 124723 w 340534"/>
                        <a:gd name="connsiteY634" fmla="*/ 334665 h 427311"/>
                        <a:gd name="connsiteX635" fmla="*/ 118592 w 340534"/>
                        <a:gd name="connsiteY635" fmla="*/ 332621 h 427311"/>
                        <a:gd name="connsiteX636" fmla="*/ 111235 w 340534"/>
                        <a:gd name="connsiteY636" fmla="*/ 337389 h 427311"/>
                        <a:gd name="connsiteX637" fmla="*/ 107556 w 340534"/>
                        <a:gd name="connsiteY637" fmla="*/ 334256 h 427311"/>
                        <a:gd name="connsiteX638" fmla="*/ 106057 w 340534"/>
                        <a:gd name="connsiteY638" fmla="*/ 345292 h 427311"/>
                        <a:gd name="connsiteX639" fmla="*/ 113687 w 340534"/>
                        <a:gd name="connsiteY639" fmla="*/ 337117 h 427311"/>
                        <a:gd name="connsiteX640" fmla="*/ 108646 w 340534"/>
                        <a:gd name="connsiteY640" fmla="*/ 347199 h 427311"/>
                        <a:gd name="connsiteX641" fmla="*/ 112461 w 340534"/>
                        <a:gd name="connsiteY641" fmla="*/ 346518 h 427311"/>
                        <a:gd name="connsiteX642" fmla="*/ 109463 w 340534"/>
                        <a:gd name="connsiteY642" fmla="*/ 351014 h 427311"/>
                        <a:gd name="connsiteX643" fmla="*/ 108510 w 340534"/>
                        <a:gd name="connsiteY643" fmla="*/ 353739 h 427311"/>
                        <a:gd name="connsiteX644" fmla="*/ 118456 w 340534"/>
                        <a:gd name="connsiteY644" fmla="*/ 351695 h 427311"/>
                        <a:gd name="connsiteX645" fmla="*/ 118456 w 340534"/>
                        <a:gd name="connsiteY645" fmla="*/ 353875 h 427311"/>
                        <a:gd name="connsiteX646" fmla="*/ 123633 w 340534"/>
                        <a:gd name="connsiteY646" fmla="*/ 350605 h 427311"/>
                        <a:gd name="connsiteX647" fmla="*/ 132353 w 340534"/>
                        <a:gd name="connsiteY647" fmla="*/ 346382 h 427311"/>
                        <a:gd name="connsiteX648" fmla="*/ 131535 w 340534"/>
                        <a:gd name="connsiteY648" fmla="*/ 348834 h 427311"/>
                        <a:gd name="connsiteX649" fmla="*/ 142844 w 340534"/>
                        <a:gd name="connsiteY649" fmla="*/ 342839 h 427311"/>
                        <a:gd name="connsiteX650" fmla="*/ 286719 w 340534"/>
                        <a:gd name="connsiteY650" fmla="*/ 236704 h 427311"/>
                        <a:gd name="connsiteX651" fmla="*/ 264511 w 340534"/>
                        <a:gd name="connsiteY651" fmla="*/ 250464 h 427311"/>
                        <a:gd name="connsiteX652" fmla="*/ 264784 w 340534"/>
                        <a:gd name="connsiteY652" fmla="*/ 249238 h 427311"/>
                        <a:gd name="connsiteX653" fmla="*/ 250341 w 340534"/>
                        <a:gd name="connsiteY653" fmla="*/ 268040 h 427311"/>
                        <a:gd name="connsiteX654" fmla="*/ 249660 w 340534"/>
                        <a:gd name="connsiteY654" fmla="*/ 255369 h 427311"/>
                        <a:gd name="connsiteX655" fmla="*/ 248298 w 340534"/>
                        <a:gd name="connsiteY655" fmla="*/ 260138 h 427311"/>
                        <a:gd name="connsiteX656" fmla="*/ 242167 w 340534"/>
                        <a:gd name="connsiteY656" fmla="*/ 263272 h 427311"/>
                        <a:gd name="connsiteX657" fmla="*/ 240668 w 340534"/>
                        <a:gd name="connsiteY657" fmla="*/ 257822 h 427311"/>
                        <a:gd name="connsiteX658" fmla="*/ 245846 w 340534"/>
                        <a:gd name="connsiteY658" fmla="*/ 253462 h 427311"/>
                        <a:gd name="connsiteX659" fmla="*/ 256336 w 340534"/>
                        <a:gd name="connsiteY659" fmla="*/ 248148 h 427311"/>
                        <a:gd name="connsiteX660" fmla="*/ 247208 w 340534"/>
                        <a:gd name="connsiteY660" fmla="*/ 247740 h 427311"/>
                        <a:gd name="connsiteX661" fmla="*/ 242576 w 340534"/>
                        <a:gd name="connsiteY661" fmla="*/ 253326 h 427311"/>
                        <a:gd name="connsiteX662" fmla="*/ 239578 w 340534"/>
                        <a:gd name="connsiteY662" fmla="*/ 246241 h 427311"/>
                        <a:gd name="connsiteX663" fmla="*/ 236717 w 340534"/>
                        <a:gd name="connsiteY663" fmla="*/ 251009 h 427311"/>
                        <a:gd name="connsiteX664" fmla="*/ 234265 w 340534"/>
                        <a:gd name="connsiteY664" fmla="*/ 244061 h 427311"/>
                        <a:gd name="connsiteX665" fmla="*/ 230995 w 340534"/>
                        <a:gd name="connsiteY665" fmla="*/ 251963 h 427311"/>
                        <a:gd name="connsiteX666" fmla="*/ 230177 w 340534"/>
                        <a:gd name="connsiteY666" fmla="*/ 251282 h 427311"/>
                        <a:gd name="connsiteX667" fmla="*/ 227180 w 340534"/>
                        <a:gd name="connsiteY667" fmla="*/ 258231 h 427311"/>
                        <a:gd name="connsiteX668" fmla="*/ 230995 w 340534"/>
                        <a:gd name="connsiteY668" fmla="*/ 258231 h 427311"/>
                        <a:gd name="connsiteX669" fmla="*/ 231948 w 340534"/>
                        <a:gd name="connsiteY669" fmla="*/ 252099 h 427311"/>
                        <a:gd name="connsiteX670" fmla="*/ 233856 w 340534"/>
                        <a:gd name="connsiteY670" fmla="*/ 256459 h 427311"/>
                        <a:gd name="connsiteX671" fmla="*/ 240532 w 340534"/>
                        <a:gd name="connsiteY671" fmla="*/ 254279 h 427311"/>
                        <a:gd name="connsiteX672" fmla="*/ 236990 w 340534"/>
                        <a:gd name="connsiteY672" fmla="*/ 256868 h 427311"/>
                        <a:gd name="connsiteX673" fmla="*/ 239033 w 340534"/>
                        <a:gd name="connsiteY673" fmla="*/ 263680 h 427311"/>
                        <a:gd name="connsiteX674" fmla="*/ 233175 w 340534"/>
                        <a:gd name="connsiteY674" fmla="*/ 269403 h 427311"/>
                        <a:gd name="connsiteX675" fmla="*/ 233175 w 340534"/>
                        <a:gd name="connsiteY675" fmla="*/ 275534 h 427311"/>
                        <a:gd name="connsiteX676" fmla="*/ 215599 w 340534"/>
                        <a:gd name="connsiteY676" fmla="*/ 284117 h 427311"/>
                        <a:gd name="connsiteX677" fmla="*/ 213828 w 340534"/>
                        <a:gd name="connsiteY677" fmla="*/ 288068 h 427311"/>
                        <a:gd name="connsiteX678" fmla="*/ 219142 w 340534"/>
                        <a:gd name="connsiteY678" fmla="*/ 287523 h 427311"/>
                        <a:gd name="connsiteX679" fmla="*/ 214782 w 340534"/>
                        <a:gd name="connsiteY679" fmla="*/ 291475 h 427311"/>
                        <a:gd name="connsiteX680" fmla="*/ 214373 w 340534"/>
                        <a:gd name="connsiteY680" fmla="*/ 290112 h 427311"/>
                        <a:gd name="connsiteX681" fmla="*/ 210694 w 340534"/>
                        <a:gd name="connsiteY681" fmla="*/ 294881 h 427311"/>
                        <a:gd name="connsiteX682" fmla="*/ 212193 w 340534"/>
                        <a:gd name="connsiteY682" fmla="*/ 287660 h 427311"/>
                        <a:gd name="connsiteX683" fmla="*/ 206743 w 340534"/>
                        <a:gd name="connsiteY683" fmla="*/ 289567 h 427311"/>
                        <a:gd name="connsiteX684" fmla="*/ 206879 w 340534"/>
                        <a:gd name="connsiteY684" fmla="*/ 288068 h 427311"/>
                        <a:gd name="connsiteX685" fmla="*/ 204018 w 340534"/>
                        <a:gd name="connsiteY685" fmla="*/ 296243 h 427311"/>
                        <a:gd name="connsiteX686" fmla="*/ 212738 w 340534"/>
                        <a:gd name="connsiteY686" fmla="*/ 300739 h 427311"/>
                        <a:gd name="connsiteX687" fmla="*/ 199386 w 340534"/>
                        <a:gd name="connsiteY687" fmla="*/ 311094 h 427311"/>
                        <a:gd name="connsiteX688" fmla="*/ 199386 w 340534"/>
                        <a:gd name="connsiteY688" fmla="*/ 306462 h 427311"/>
                        <a:gd name="connsiteX689" fmla="*/ 192982 w 340534"/>
                        <a:gd name="connsiteY689" fmla="*/ 307007 h 427311"/>
                        <a:gd name="connsiteX690" fmla="*/ 186033 w 340534"/>
                        <a:gd name="connsiteY690" fmla="*/ 317770 h 427311"/>
                        <a:gd name="connsiteX691" fmla="*/ 186442 w 340534"/>
                        <a:gd name="connsiteY691" fmla="*/ 314636 h 427311"/>
                        <a:gd name="connsiteX692" fmla="*/ 178268 w 340534"/>
                        <a:gd name="connsiteY692" fmla="*/ 316271 h 427311"/>
                        <a:gd name="connsiteX693" fmla="*/ 175270 w 340534"/>
                        <a:gd name="connsiteY693" fmla="*/ 320086 h 427311"/>
                        <a:gd name="connsiteX694" fmla="*/ 175270 w 340534"/>
                        <a:gd name="connsiteY694" fmla="*/ 325945 h 427311"/>
                        <a:gd name="connsiteX695" fmla="*/ 175270 w 340534"/>
                        <a:gd name="connsiteY695" fmla="*/ 326626 h 427311"/>
                        <a:gd name="connsiteX696" fmla="*/ 192846 w 340534"/>
                        <a:gd name="connsiteY696" fmla="*/ 318860 h 427311"/>
                        <a:gd name="connsiteX697" fmla="*/ 192846 w 340534"/>
                        <a:gd name="connsiteY697" fmla="*/ 320767 h 427311"/>
                        <a:gd name="connsiteX698" fmla="*/ 208787 w 340534"/>
                        <a:gd name="connsiteY698" fmla="*/ 311911 h 427311"/>
                        <a:gd name="connsiteX699" fmla="*/ 212056 w 340534"/>
                        <a:gd name="connsiteY699" fmla="*/ 314772 h 427311"/>
                        <a:gd name="connsiteX700" fmla="*/ 215054 w 340534"/>
                        <a:gd name="connsiteY700" fmla="*/ 309731 h 427311"/>
                        <a:gd name="connsiteX701" fmla="*/ 215054 w 340534"/>
                        <a:gd name="connsiteY701" fmla="*/ 311639 h 427311"/>
                        <a:gd name="connsiteX702" fmla="*/ 222003 w 340534"/>
                        <a:gd name="connsiteY702" fmla="*/ 306189 h 427311"/>
                        <a:gd name="connsiteX703" fmla="*/ 222003 w 340534"/>
                        <a:gd name="connsiteY703" fmla="*/ 306870 h 427311"/>
                        <a:gd name="connsiteX704" fmla="*/ 226090 w 340534"/>
                        <a:gd name="connsiteY704" fmla="*/ 294608 h 427311"/>
                        <a:gd name="connsiteX705" fmla="*/ 225136 w 340534"/>
                        <a:gd name="connsiteY705" fmla="*/ 291338 h 427311"/>
                        <a:gd name="connsiteX706" fmla="*/ 227452 w 340534"/>
                        <a:gd name="connsiteY706" fmla="*/ 288886 h 427311"/>
                        <a:gd name="connsiteX707" fmla="*/ 227452 w 340534"/>
                        <a:gd name="connsiteY707" fmla="*/ 288886 h 427311"/>
                        <a:gd name="connsiteX708" fmla="*/ 227452 w 340534"/>
                        <a:gd name="connsiteY708" fmla="*/ 288886 h 427311"/>
                        <a:gd name="connsiteX709" fmla="*/ 234537 w 340534"/>
                        <a:gd name="connsiteY709" fmla="*/ 288205 h 427311"/>
                        <a:gd name="connsiteX710" fmla="*/ 228270 w 340534"/>
                        <a:gd name="connsiteY710" fmla="*/ 293246 h 427311"/>
                        <a:gd name="connsiteX711" fmla="*/ 235764 w 340534"/>
                        <a:gd name="connsiteY711" fmla="*/ 296788 h 427311"/>
                        <a:gd name="connsiteX712" fmla="*/ 236990 w 340534"/>
                        <a:gd name="connsiteY712" fmla="*/ 298968 h 427311"/>
                        <a:gd name="connsiteX713" fmla="*/ 237534 w 340534"/>
                        <a:gd name="connsiteY713" fmla="*/ 293791 h 427311"/>
                        <a:gd name="connsiteX714" fmla="*/ 262740 w 340534"/>
                        <a:gd name="connsiteY714" fmla="*/ 272536 h 427311"/>
                        <a:gd name="connsiteX715" fmla="*/ 264239 w 340534"/>
                        <a:gd name="connsiteY715" fmla="*/ 277714 h 427311"/>
                        <a:gd name="connsiteX716" fmla="*/ 270234 w 340534"/>
                        <a:gd name="connsiteY716" fmla="*/ 265588 h 427311"/>
                        <a:gd name="connsiteX717" fmla="*/ 268871 w 340534"/>
                        <a:gd name="connsiteY717" fmla="*/ 271583 h 427311"/>
                        <a:gd name="connsiteX718" fmla="*/ 281951 w 340534"/>
                        <a:gd name="connsiteY718" fmla="*/ 242426 h 427311"/>
                        <a:gd name="connsiteX719" fmla="*/ 285220 w 340534"/>
                        <a:gd name="connsiteY719" fmla="*/ 243380 h 427311"/>
                        <a:gd name="connsiteX720" fmla="*/ 286856 w 340534"/>
                        <a:gd name="connsiteY720" fmla="*/ 236295 h 427311"/>
                        <a:gd name="connsiteX721" fmla="*/ 289308 w 340534"/>
                        <a:gd name="connsiteY721" fmla="*/ 214496 h 427311"/>
                        <a:gd name="connsiteX722" fmla="*/ 289444 w 340534"/>
                        <a:gd name="connsiteY722" fmla="*/ 207956 h 427311"/>
                        <a:gd name="connsiteX723" fmla="*/ 289172 w 340534"/>
                        <a:gd name="connsiteY723" fmla="*/ 208501 h 427311"/>
                        <a:gd name="connsiteX724" fmla="*/ 287537 w 340534"/>
                        <a:gd name="connsiteY724" fmla="*/ 201961 h 427311"/>
                        <a:gd name="connsiteX725" fmla="*/ 280861 w 340534"/>
                        <a:gd name="connsiteY725" fmla="*/ 201961 h 427311"/>
                        <a:gd name="connsiteX726" fmla="*/ 284539 w 340534"/>
                        <a:gd name="connsiteY726" fmla="*/ 203187 h 427311"/>
                        <a:gd name="connsiteX727" fmla="*/ 284539 w 340534"/>
                        <a:gd name="connsiteY727" fmla="*/ 194059 h 427311"/>
                        <a:gd name="connsiteX728" fmla="*/ 280861 w 340534"/>
                        <a:gd name="connsiteY728" fmla="*/ 200326 h 427311"/>
                        <a:gd name="connsiteX729" fmla="*/ 278544 w 340534"/>
                        <a:gd name="connsiteY729" fmla="*/ 192015 h 427311"/>
                        <a:gd name="connsiteX730" fmla="*/ 286311 w 340534"/>
                        <a:gd name="connsiteY730" fmla="*/ 187928 h 427311"/>
                        <a:gd name="connsiteX731" fmla="*/ 284948 w 340534"/>
                        <a:gd name="connsiteY731" fmla="*/ 178254 h 427311"/>
                        <a:gd name="connsiteX732" fmla="*/ 279362 w 340534"/>
                        <a:gd name="connsiteY732" fmla="*/ 181660 h 427311"/>
                        <a:gd name="connsiteX733" fmla="*/ 279226 w 340534"/>
                        <a:gd name="connsiteY733" fmla="*/ 174439 h 427311"/>
                        <a:gd name="connsiteX734" fmla="*/ 281406 w 340534"/>
                        <a:gd name="connsiteY734" fmla="*/ 177437 h 427311"/>
                        <a:gd name="connsiteX735" fmla="*/ 284948 w 340534"/>
                        <a:gd name="connsiteY735" fmla="*/ 171714 h 427311"/>
                        <a:gd name="connsiteX736" fmla="*/ 284131 w 340534"/>
                        <a:gd name="connsiteY736" fmla="*/ 168717 h 427311"/>
                        <a:gd name="connsiteX737" fmla="*/ 283177 w 340534"/>
                        <a:gd name="connsiteY737" fmla="*/ 169534 h 427311"/>
                        <a:gd name="connsiteX738" fmla="*/ 280043 w 340534"/>
                        <a:gd name="connsiteY738" fmla="*/ 166673 h 427311"/>
                        <a:gd name="connsiteX739" fmla="*/ 277182 w 340534"/>
                        <a:gd name="connsiteY739" fmla="*/ 168990 h 427311"/>
                        <a:gd name="connsiteX740" fmla="*/ 276910 w 340534"/>
                        <a:gd name="connsiteY740" fmla="*/ 164766 h 427311"/>
                        <a:gd name="connsiteX741" fmla="*/ 273640 w 340534"/>
                        <a:gd name="connsiteY741" fmla="*/ 168445 h 427311"/>
                        <a:gd name="connsiteX742" fmla="*/ 271869 w 340534"/>
                        <a:gd name="connsiteY742" fmla="*/ 164221 h 427311"/>
                        <a:gd name="connsiteX743" fmla="*/ 273776 w 340534"/>
                        <a:gd name="connsiteY743" fmla="*/ 178663 h 427311"/>
                        <a:gd name="connsiteX744" fmla="*/ 276637 w 340534"/>
                        <a:gd name="connsiteY744" fmla="*/ 176074 h 427311"/>
                        <a:gd name="connsiteX745" fmla="*/ 271732 w 340534"/>
                        <a:gd name="connsiteY745" fmla="*/ 187519 h 427311"/>
                        <a:gd name="connsiteX746" fmla="*/ 276092 w 340534"/>
                        <a:gd name="connsiteY746" fmla="*/ 199645 h 427311"/>
                        <a:gd name="connsiteX747" fmla="*/ 272550 w 340534"/>
                        <a:gd name="connsiteY747" fmla="*/ 206730 h 427311"/>
                        <a:gd name="connsiteX748" fmla="*/ 278136 w 340534"/>
                        <a:gd name="connsiteY748" fmla="*/ 217493 h 427311"/>
                        <a:gd name="connsiteX749" fmla="*/ 280452 w 340534"/>
                        <a:gd name="connsiteY749" fmla="*/ 209999 h 427311"/>
                        <a:gd name="connsiteX750" fmla="*/ 280452 w 340534"/>
                        <a:gd name="connsiteY750" fmla="*/ 215041 h 427311"/>
                        <a:gd name="connsiteX751" fmla="*/ 283722 w 340534"/>
                        <a:gd name="connsiteY751" fmla="*/ 212452 h 427311"/>
                        <a:gd name="connsiteX752" fmla="*/ 289035 w 340534"/>
                        <a:gd name="connsiteY752" fmla="*/ 214359 h 427311"/>
                        <a:gd name="connsiteX753" fmla="*/ 291624 w 340534"/>
                        <a:gd name="connsiteY753" fmla="*/ 88060 h 427311"/>
                        <a:gd name="connsiteX754" fmla="*/ 291624 w 340534"/>
                        <a:gd name="connsiteY754" fmla="*/ 87787 h 427311"/>
                        <a:gd name="connsiteX755" fmla="*/ 291624 w 340534"/>
                        <a:gd name="connsiteY755" fmla="*/ 88060 h 427311"/>
                        <a:gd name="connsiteX756" fmla="*/ 291624 w 340534"/>
                        <a:gd name="connsiteY756" fmla="*/ 88060 h 42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Lst>
                      <a:rect l="l" t="t" r="r" b="b"/>
                      <a:pathLst>
                        <a:path w="340534" h="427311">
                          <a:moveTo>
                            <a:pt x="221049" y="67623"/>
                          </a:moveTo>
                          <a:lnTo>
                            <a:pt x="219550" y="67214"/>
                          </a:lnTo>
                          <a:lnTo>
                            <a:pt x="220640" y="67214"/>
                          </a:lnTo>
                          <a:cubicBezTo>
                            <a:pt x="220640" y="67214"/>
                            <a:pt x="218460" y="64080"/>
                            <a:pt x="218460" y="64080"/>
                          </a:cubicBezTo>
                          <a:cubicBezTo>
                            <a:pt x="218051" y="64080"/>
                            <a:pt x="217506" y="63808"/>
                            <a:pt x="216962" y="63535"/>
                          </a:cubicBezTo>
                          <a:cubicBezTo>
                            <a:pt x="217234" y="63535"/>
                            <a:pt x="217506" y="63535"/>
                            <a:pt x="217779" y="63263"/>
                          </a:cubicBezTo>
                          <a:lnTo>
                            <a:pt x="217097" y="62309"/>
                          </a:lnTo>
                          <a:cubicBezTo>
                            <a:pt x="213010" y="62718"/>
                            <a:pt x="206062" y="60810"/>
                            <a:pt x="203473" y="61219"/>
                          </a:cubicBezTo>
                          <a:cubicBezTo>
                            <a:pt x="200612" y="60946"/>
                            <a:pt x="197614" y="60265"/>
                            <a:pt x="195980" y="59039"/>
                          </a:cubicBezTo>
                          <a:cubicBezTo>
                            <a:pt x="197478" y="59993"/>
                            <a:pt x="199794" y="60538"/>
                            <a:pt x="200067" y="58767"/>
                          </a:cubicBezTo>
                          <a:cubicBezTo>
                            <a:pt x="197887" y="55497"/>
                            <a:pt x="198023" y="50047"/>
                            <a:pt x="190393" y="51410"/>
                          </a:cubicBezTo>
                          <a:lnTo>
                            <a:pt x="193936" y="52908"/>
                          </a:lnTo>
                          <a:cubicBezTo>
                            <a:pt x="190393" y="53589"/>
                            <a:pt x="187124" y="54816"/>
                            <a:pt x="184126" y="56042"/>
                          </a:cubicBezTo>
                          <a:cubicBezTo>
                            <a:pt x="182355" y="52499"/>
                            <a:pt x="188759" y="54271"/>
                            <a:pt x="190802" y="52499"/>
                          </a:cubicBezTo>
                          <a:cubicBezTo>
                            <a:pt x="187124" y="52908"/>
                            <a:pt x="185080" y="50592"/>
                            <a:pt x="182764" y="48957"/>
                          </a:cubicBezTo>
                          <a:cubicBezTo>
                            <a:pt x="180584" y="47458"/>
                            <a:pt x="178540" y="46368"/>
                            <a:pt x="176497" y="48821"/>
                          </a:cubicBezTo>
                          <a:cubicBezTo>
                            <a:pt x="176632" y="45551"/>
                            <a:pt x="176905" y="39556"/>
                            <a:pt x="172000" y="39556"/>
                          </a:cubicBezTo>
                          <a:cubicBezTo>
                            <a:pt x="174862" y="43643"/>
                            <a:pt x="169003" y="41736"/>
                            <a:pt x="171319" y="45960"/>
                          </a:cubicBezTo>
                          <a:cubicBezTo>
                            <a:pt x="169684" y="47731"/>
                            <a:pt x="166550" y="44324"/>
                            <a:pt x="166142" y="46777"/>
                          </a:cubicBezTo>
                          <a:lnTo>
                            <a:pt x="166550" y="45415"/>
                          </a:lnTo>
                          <a:cubicBezTo>
                            <a:pt x="158921" y="40101"/>
                            <a:pt x="156468" y="48276"/>
                            <a:pt x="154016" y="51546"/>
                          </a:cubicBezTo>
                          <a:cubicBezTo>
                            <a:pt x="145841" y="53862"/>
                            <a:pt x="141618" y="52772"/>
                            <a:pt x="134941" y="55497"/>
                          </a:cubicBezTo>
                          <a:cubicBezTo>
                            <a:pt x="133988" y="53453"/>
                            <a:pt x="130173" y="48276"/>
                            <a:pt x="127312" y="49502"/>
                          </a:cubicBezTo>
                          <a:cubicBezTo>
                            <a:pt x="127039" y="52908"/>
                            <a:pt x="121453" y="56859"/>
                            <a:pt x="122543" y="60538"/>
                          </a:cubicBezTo>
                          <a:cubicBezTo>
                            <a:pt x="127857" y="59993"/>
                            <a:pt x="125132" y="55905"/>
                            <a:pt x="127720" y="53862"/>
                          </a:cubicBezTo>
                          <a:cubicBezTo>
                            <a:pt x="131535" y="56587"/>
                            <a:pt x="129355" y="57404"/>
                            <a:pt x="133443" y="58631"/>
                          </a:cubicBezTo>
                          <a:cubicBezTo>
                            <a:pt x="130173" y="57949"/>
                            <a:pt x="122816" y="65170"/>
                            <a:pt x="118456" y="63399"/>
                          </a:cubicBezTo>
                          <a:lnTo>
                            <a:pt x="119137" y="62445"/>
                          </a:lnTo>
                          <a:cubicBezTo>
                            <a:pt x="113823" y="62582"/>
                            <a:pt x="107829" y="54816"/>
                            <a:pt x="103469" y="64489"/>
                          </a:cubicBezTo>
                          <a:cubicBezTo>
                            <a:pt x="102651" y="65852"/>
                            <a:pt x="101970" y="67350"/>
                            <a:pt x="101289" y="68713"/>
                          </a:cubicBezTo>
                          <a:cubicBezTo>
                            <a:pt x="101289" y="68304"/>
                            <a:pt x="101016" y="67895"/>
                            <a:pt x="100880" y="67486"/>
                          </a:cubicBezTo>
                          <a:cubicBezTo>
                            <a:pt x="95158" y="71165"/>
                            <a:pt x="93795" y="66260"/>
                            <a:pt x="89980" y="73890"/>
                          </a:cubicBezTo>
                          <a:cubicBezTo>
                            <a:pt x="90253" y="73345"/>
                            <a:pt x="89708" y="73209"/>
                            <a:pt x="89980" y="72664"/>
                          </a:cubicBezTo>
                          <a:cubicBezTo>
                            <a:pt x="85212" y="73618"/>
                            <a:pt x="84531" y="79885"/>
                            <a:pt x="82759" y="82746"/>
                          </a:cubicBezTo>
                          <a:cubicBezTo>
                            <a:pt x="79081" y="81656"/>
                            <a:pt x="80988" y="80021"/>
                            <a:pt x="80443" y="77433"/>
                          </a:cubicBezTo>
                          <a:cubicBezTo>
                            <a:pt x="73631" y="81656"/>
                            <a:pt x="71451" y="91466"/>
                            <a:pt x="71178" y="97597"/>
                          </a:cubicBezTo>
                          <a:lnTo>
                            <a:pt x="66410" y="99913"/>
                          </a:lnTo>
                          <a:cubicBezTo>
                            <a:pt x="67364" y="96916"/>
                            <a:pt x="67364" y="92010"/>
                            <a:pt x="65456" y="91193"/>
                          </a:cubicBezTo>
                          <a:cubicBezTo>
                            <a:pt x="63957" y="93646"/>
                            <a:pt x="65456" y="94327"/>
                            <a:pt x="62322" y="96643"/>
                          </a:cubicBezTo>
                          <a:cubicBezTo>
                            <a:pt x="61232" y="94736"/>
                            <a:pt x="60960" y="92283"/>
                            <a:pt x="60415" y="89149"/>
                          </a:cubicBezTo>
                          <a:cubicBezTo>
                            <a:pt x="52240" y="92828"/>
                            <a:pt x="64502" y="95281"/>
                            <a:pt x="56055" y="95417"/>
                          </a:cubicBezTo>
                          <a:cubicBezTo>
                            <a:pt x="54284" y="97324"/>
                            <a:pt x="55647" y="100458"/>
                            <a:pt x="57281" y="102229"/>
                          </a:cubicBezTo>
                          <a:lnTo>
                            <a:pt x="51832" y="103591"/>
                          </a:lnTo>
                          <a:cubicBezTo>
                            <a:pt x="54011" y="106044"/>
                            <a:pt x="50469" y="110404"/>
                            <a:pt x="48834" y="113674"/>
                          </a:cubicBezTo>
                          <a:cubicBezTo>
                            <a:pt x="49652" y="114764"/>
                            <a:pt x="53330" y="113401"/>
                            <a:pt x="53194" y="111630"/>
                          </a:cubicBezTo>
                          <a:cubicBezTo>
                            <a:pt x="54965" y="113401"/>
                            <a:pt x="53467" y="116944"/>
                            <a:pt x="52376" y="118851"/>
                          </a:cubicBezTo>
                          <a:cubicBezTo>
                            <a:pt x="49515" y="117352"/>
                            <a:pt x="47472" y="120759"/>
                            <a:pt x="45973" y="123756"/>
                          </a:cubicBezTo>
                          <a:cubicBezTo>
                            <a:pt x="44474" y="126890"/>
                            <a:pt x="43112" y="129614"/>
                            <a:pt x="40251" y="126617"/>
                          </a:cubicBezTo>
                          <a:cubicBezTo>
                            <a:pt x="37117" y="137517"/>
                            <a:pt x="33030" y="152640"/>
                            <a:pt x="34256" y="160543"/>
                          </a:cubicBezTo>
                          <a:cubicBezTo>
                            <a:pt x="31804" y="162450"/>
                            <a:pt x="30850" y="167355"/>
                            <a:pt x="28397" y="163676"/>
                          </a:cubicBezTo>
                          <a:cubicBezTo>
                            <a:pt x="26490" y="172668"/>
                            <a:pt x="32485" y="178391"/>
                            <a:pt x="29624" y="186974"/>
                          </a:cubicBezTo>
                          <a:cubicBezTo>
                            <a:pt x="28670" y="187655"/>
                            <a:pt x="30032" y="182887"/>
                            <a:pt x="27852" y="183023"/>
                          </a:cubicBezTo>
                          <a:cubicBezTo>
                            <a:pt x="29760" y="189154"/>
                            <a:pt x="23629" y="193377"/>
                            <a:pt x="24855" y="202778"/>
                          </a:cubicBezTo>
                          <a:cubicBezTo>
                            <a:pt x="24855" y="201280"/>
                            <a:pt x="23492" y="200735"/>
                            <a:pt x="22811" y="200462"/>
                          </a:cubicBezTo>
                          <a:cubicBezTo>
                            <a:pt x="23901" y="200462"/>
                            <a:pt x="24855" y="204413"/>
                            <a:pt x="25672" y="206866"/>
                          </a:cubicBezTo>
                          <a:cubicBezTo>
                            <a:pt x="24991" y="208229"/>
                            <a:pt x="24991" y="205095"/>
                            <a:pt x="24037" y="205776"/>
                          </a:cubicBezTo>
                          <a:cubicBezTo>
                            <a:pt x="19814" y="223624"/>
                            <a:pt x="28942" y="237385"/>
                            <a:pt x="29351" y="254824"/>
                          </a:cubicBezTo>
                          <a:cubicBezTo>
                            <a:pt x="29351" y="249783"/>
                            <a:pt x="24719" y="248012"/>
                            <a:pt x="22947" y="248012"/>
                          </a:cubicBezTo>
                          <a:lnTo>
                            <a:pt x="22947" y="253053"/>
                          </a:lnTo>
                          <a:cubicBezTo>
                            <a:pt x="25264" y="254824"/>
                            <a:pt x="25536" y="258639"/>
                            <a:pt x="27307" y="261637"/>
                          </a:cubicBezTo>
                          <a:cubicBezTo>
                            <a:pt x="26490" y="262045"/>
                            <a:pt x="25672" y="263680"/>
                            <a:pt x="24583" y="262182"/>
                          </a:cubicBezTo>
                          <a:cubicBezTo>
                            <a:pt x="20767" y="272400"/>
                            <a:pt x="33711" y="277032"/>
                            <a:pt x="32485" y="289158"/>
                          </a:cubicBezTo>
                          <a:lnTo>
                            <a:pt x="22403" y="275398"/>
                          </a:lnTo>
                          <a:lnTo>
                            <a:pt x="19541" y="279348"/>
                          </a:lnTo>
                          <a:lnTo>
                            <a:pt x="15045" y="273218"/>
                          </a:lnTo>
                          <a:cubicBezTo>
                            <a:pt x="12865" y="277305"/>
                            <a:pt x="18724" y="280302"/>
                            <a:pt x="15454" y="280984"/>
                          </a:cubicBezTo>
                          <a:cubicBezTo>
                            <a:pt x="14364" y="280302"/>
                            <a:pt x="14636" y="278259"/>
                            <a:pt x="12729" y="278259"/>
                          </a:cubicBezTo>
                          <a:cubicBezTo>
                            <a:pt x="11775" y="282074"/>
                            <a:pt x="14228" y="282210"/>
                            <a:pt x="15182" y="284935"/>
                          </a:cubicBezTo>
                          <a:cubicBezTo>
                            <a:pt x="7688" y="278122"/>
                            <a:pt x="6734" y="263408"/>
                            <a:pt x="4827" y="255505"/>
                          </a:cubicBezTo>
                          <a:cubicBezTo>
                            <a:pt x="4282" y="254279"/>
                            <a:pt x="6462" y="256459"/>
                            <a:pt x="7143" y="256732"/>
                          </a:cubicBezTo>
                          <a:cubicBezTo>
                            <a:pt x="6734" y="253462"/>
                            <a:pt x="8778" y="251418"/>
                            <a:pt x="7552" y="247467"/>
                          </a:cubicBezTo>
                          <a:cubicBezTo>
                            <a:pt x="4554" y="245015"/>
                            <a:pt x="5508" y="249511"/>
                            <a:pt x="5235" y="251555"/>
                          </a:cubicBezTo>
                          <a:cubicBezTo>
                            <a:pt x="2783" y="251418"/>
                            <a:pt x="2783" y="250328"/>
                            <a:pt x="2374" y="248148"/>
                          </a:cubicBezTo>
                          <a:cubicBezTo>
                            <a:pt x="5644" y="247603"/>
                            <a:pt x="3328" y="235750"/>
                            <a:pt x="7279" y="232753"/>
                          </a:cubicBezTo>
                          <a:cubicBezTo>
                            <a:pt x="6325" y="220763"/>
                            <a:pt x="-1304" y="234660"/>
                            <a:pt x="194" y="222807"/>
                          </a:cubicBezTo>
                          <a:lnTo>
                            <a:pt x="4009" y="219400"/>
                          </a:lnTo>
                          <a:cubicBezTo>
                            <a:pt x="1284" y="212452"/>
                            <a:pt x="-896" y="203323"/>
                            <a:pt x="603" y="195421"/>
                          </a:cubicBezTo>
                          <a:lnTo>
                            <a:pt x="603" y="197056"/>
                          </a:lnTo>
                          <a:cubicBezTo>
                            <a:pt x="2102" y="198282"/>
                            <a:pt x="3328" y="196511"/>
                            <a:pt x="4146" y="195830"/>
                          </a:cubicBezTo>
                          <a:cubicBezTo>
                            <a:pt x="6462" y="190108"/>
                            <a:pt x="2238" y="184249"/>
                            <a:pt x="6598" y="181115"/>
                          </a:cubicBezTo>
                          <a:cubicBezTo>
                            <a:pt x="3464" y="173894"/>
                            <a:pt x="2510" y="161769"/>
                            <a:pt x="2510" y="153321"/>
                          </a:cubicBezTo>
                          <a:cubicBezTo>
                            <a:pt x="7824" y="152368"/>
                            <a:pt x="4282" y="164630"/>
                            <a:pt x="6870" y="168445"/>
                          </a:cubicBezTo>
                          <a:lnTo>
                            <a:pt x="8233" y="161360"/>
                          </a:lnTo>
                          <a:cubicBezTo>
                            <a:pt x="7415" y="165720"/>
                            <a:pt x="8914" y="167899"/>
                            <a:pt x="11230" y="170897"/>
                          </a:cubicBezTo>
                          <a:cubicBezTo>
                            <a:pt x="13410" y="165038"/>
                            <a:pt x="9323" y="162177"/>
                            <a:pt x="9459" y="156046"/>
                          </a:cubicBezTo>
                          <a:cubicBezTo>
                            <a:pt x="10685" y="156864"/>
                            <a:pt x="11639" y="156183"/>
                            <a:pt x="12456" y="153594"/>
                          </a:cubicBezTo>
                          <a:lnTo>
                            <a:pt x="9459" y="151959"/>
                          </a:lnTo>
                          <a:cubicBezTo>
                            <a:pt x="9459" y="151959"/>
                            <a:pt x="10004" y="151686"/>
                            <a:pt x="10413" y="151005"/>
                          </a:cubicBezTo>
                          <a:cubicBezTo>
                            <a:pt x="10549" y="147327"/>
                            <a:pt x="10958" y="143648"/>
                            <a:pt x="11503" y="139969"/>
                          </a:cubicBezTo>
                          <a:cubicBezTo>
                            <a:pt x="9459" y="141741"/>
                            <a:pt x="6598" y="141059"/>
                            <a:pt x="5644" y="143784"/>
                          </a:cubicBezTo>
                          <a:cubicBezTo>
                            <a:pt x="7824" y="143375"/>
                            <a:pt x="7415" y="145828"/>
                            <a:pt x="6734" y="148553"/>
                          </a:cubicBezTo>
                          <a:cubicBezTo>
                            <a:pt x="5235" y="145555"/>
                            <a:pt x="4282" y="150733"/>
                            <a:pt x="2510" y="150324"/>
                          </a:cubicBezTo>
                          <a:cubicBezTo>
                            <a:pt x="3873" y="144738"/>
                            <a:pt x="5781" y="137653"/>
                            <a:pt x="6053" y="133702"/>
                          </a:cubicBezTo>
                          <a:lnTo>
                            <a:pt x="9323" y="133702"/>
                          </a:lnTo>
                          <a:cubicBezTo>
                            <a:pt x="12048" y="128525"/>
                            <a:pt x="12593" y="122257"/>
                            <a:pt x="15182" y="119124"/>
                          </a:cubicBezTo>
                          <a:lnTo>
                            <a:pt x="16135" y="120895"/>
                          </a:lnTo>
                          <a:cubicBezTo>
                            <a:pt x="19950" y="115172"/>
                            <a:pt x="21312" y="108088"/>
                            <a:pt x="27444" y="104273"/>
                          </a:cubicBezTo>
                          <a:cubicBezTo>
                            <a:pt x="27852" y="96507"/>
                            <a:pt x="30577" y="89422"/>
                            <a:pt x="30850" y="83155"/>
                          </a:cubicBezTo>
                          <a:cubicBezTo>
                            <a:pt x="29487" y="78522"/>
                            <a:pt x="45837" y="73618"/>
                            <a:pt x="46654" y="65170"/>
                          </a:cubicBezTo>
                          <a:cubicBezTo>
                            <a:pt x="47199" y="65170"/>
                            <a:pt x="45428" y="70484"/>
                            <a:pt x="45155" y="73209"/>
                          </a:cubicBezTo>
                          <a:cubicBezTo>
                            <a:pt x="48562" y="70484"/>
                            <a:pt x="47608" y="64625"/>
                            <a:pt x="51559" y="66533"/>
                          </a:cubicBezTo>
                          <a:cubicBezTo>
                            <a:pt x="43520" y="72391"/>
                            <a:pt x="54284" y="68577"/>
                            <a:pt x="51968" y="72391"/>
                          </a:cubicBezTo>
                          <a:cubicBezTo>
                            <a:pt x="55238" y="69258"/>
                            <a:pt x="57963" y="65306"/>
                            <a:pt x="58780" y="62718"/>
                          </a:cubicBezTo>
                          <a:cubicBezTo>
                            <a:pt x="53330" y="67759"/>
                            <a:pt x="56736" y="56587"/>
                            <a:pt x="52513" y="63263"/>
                          </a:cubicBezTo>
                          <a:cubicBezTo>
                            <a:pt x="54420" y="56723"/>
                            <a:pt x="59597" y="50047"/>
                            <a:pt x="66274" y="46641"/>
                          </a:cubicBezTo>
                          <a:cubicBezTo>
                            <a:pt x="67364" y="48140"/>
                            <a:pt x="68590" y="48140"/>
                            <a:pt x="71042" y="47186"/>
                          </a:cubicBezTo>
                          <a:lnTo>
                            <a:pt x="71042" y="43780"/>
                          </a:lnTo>
                          <a:cubicBezTo>
                            <a:pt x="74039" y="42145"/>
                            <a:pt x="67909" y="50183"/>
                            <a:pt x="73767" y="46777"/>
                          </a:cubicBezTo>
                          <a:cubicBezTo>
                            <a:pt x="76764" y="38875"/>
                            <a:pt x="92433" y="37103"/>
                            <a:pt x="91070" y="28520"/>
                          </a:cubicBezTo>
                          <a:cubicBezTo>
                            <a:pt x="97338" y="28520"/>
                            <a:pt x="83849" y="36695"/>
                            <a:pt x="92841" y="35877"/>
                          </a:cubicBezTo>
                          <a:cubicBezTo>
                            <a:pt x="90389" y="40782"/>
                            <a:pt x="83168" y="41327"/>
                            <a:pt x="84258" y="45687"/>
                          </a:cubicBezTo>
                          <a:cubicBezTo>
                            <a:pt x="87255" y="42145"/>
                            <a:pt x="87528" y="47595"/>
                            <a:pt x="89844" y="46096"/>
                          </a:cubicBezTo>
                          <a:lnTo>
                            <a:pt x="92705" y="41327"/>
                          </a:lnTo>
                          <a:lnTo>
                            <a:pt x="91752" y="41736"/>
                          </a:lnTo>
                          <a:cubicBezTo>
                            <a:pt x="96656" y="33834"/>
                            <a:pt x="110008" y="29201"/>
                            <a:pt x="120227" y="24841"/>
                          </a:cubicBezTo>
                          <a:cubicBezTo>
                            <a:pt x="127857" y="17893"/>
                            <a:pt x="133306" y="9854"/>
                            <a:pt x="146250" y="8628"/>
                          </a:cubicBezTo>
                          <a:cubicBezTo>
                            <a:pt x="142980" y="11490"/>
                            <a:pt x="156877" y="9582"/>
                            <a:pt x="149520" y="15032"/>
                          </a:cubicBezTo>
                          <a:cubicBezTo>
                            <a:pt x="155242" y="16394"/>
                            <a:pt x="160692" y="14078"/>
                            <a:pt x="160828" y="12171"/>
                          </a:cubicBezTo>
                          <a:cubicBezTo>
                            <a:pt x="155651" y="11626"/>
                            <a:pt x="159057" y="11626"/>
                            <a:pt x="154697" y="10944"/>
                          </a:cubicBezTo>
                          <a:cubicBezTo>
                            <a:pt x="157422" y="8628"/>
                            <a:pt x="164507" y="8492"/>
                            <a:pt x="167096" y="10127"/>
                          </a:cubicBezTo>
                          <a:cubicBezTo>
                            <a:pt x="165869" y="9854"/>
                            <a:pt x="166278" y="10263"/>
                            <a:pt x="166005" y="10944"/>
                          </a:cubicBezTo>
                          <a:cubicBezTo>
                            <a:pt x="172137" y="12852"/>
                            <a:pt x="169003" y="9037"/>
                            <a:pt x="173635" y="8492"/>
                          </a:cubicBezTo>
                          <a:cubicBezTo>
                            <a:pt x="174180" y="10127"/>
                            <a:pt x="176632" y="10536"/>
                            <a:pt x="179494" y="10808"/>
                          </a:cubicBezTo>
                          <a:cubicBezTo>
                            <a:pt x="182355" y="11353"/>
                            <a:pt x="185625" y="11898"/>
                            <a:pt x="187532" y="12988"/>
                          </a:cubicBezTo>
                          <a:lnTo>
                            <a:pt x="194753" y="10127"/>
                          </a:lnTo>
                          <a:cubicBezTo>
                            <a:pt x="190666" y="11898"/>
                            <a:pt x="200340" y="12988"/>
                            <a:pt x="200340" y="15986"/>
                          </a:cubicBezTo>
                          <a:cubicBezTo>
                            <a:pt x="205381" y="15577"/>
                            <a:pt x="210013" y="13806"/>
                            <a:pt x="215735" y="17348"/>
                          </a:cubicBezTo>
                          <a:cubicBezTo>
                            <a:pt x="212738" y="17348"/>
                            <a:pt x="220095" y="21980"/>
                            <a:pt x="218596" y="24705"/>
                          </a:cubicBezTo>
                          <a:cubicBezTo>
                            <a:pt x="226363" y="32199"/>
                            <a:pt x="238216" y="27703"/>
                            <a:pt x="243666" y="37376"/>
                          </a:cubicBezTo>
                          <a:cubicBezTo>
                            <a:pt x="242985" y="37649"/>
                            <a:pt x="240259" y="37921"/>
                            <a:pt x="242031" y="40237"/>
                          </a:cubicBezTo>
                          <a:cubicBezTo>
                            <a:pt x="244211" y="41055"/>
                            <a:pt x="247072" y="43916"/>
                            <a:pt x="248979" y="45278"/>
                          </a:cubicBezTo>
                          <a:lnTo>
                            <a:pt x="248979" y="45278"/>
                          </a:lnTo>
                          <a:cubicBezTo>
                            <a:pt x="248979" y="45278"/>
                            <a:pt x="249115" y="45278"/>
                            <a:pt x="249115" y="45278"/>
                          </a:cubicBezTo>
                          <a:cubicBezTo>
                            <a:pt x="250069" y="45960"/>
                            <a:pt x="250887" y="46232"/>
                            <a:pt x="251295" y="45687"/>
                          </a:cubicBezTo>
                          <a:cubicBezTo>
                            <a:pt x="256200" y="46504"/>
                            <a:pt x="259879" y="45823"/>
                            <a:pt x="267100" y="50319"/>
                          </a:cubicBezTo>
                          <a:cubicBezTo>
                            <a:pt x="269143" y="47595"/>
                            <a:pt x="263557" y="43235"/>
                            <a:pt x="260424" y="42009"/>
                          </a:cubicBezTo>
                          <a:lnTo>
                            <a:pt x="256200" y="42554"/>
                          </a:lnTo>
                          <a:cubicBezTo>
                            <a:pt x="257971" y="37103"/>
                            <a:pt x="250069" y="38057"/>
                            <a:pt x="249797" y="35469"/>
                          </a:cubicBezTo>
                          <a:cubicBezTo>
                            <a:pt x="257835" y="34242"/>
                            <a:pt x="267236" y="45823"/>
                            <a:pt x="275411" y="50047"/>
                          </a:cubicBezTo>
                          <a:cubicBezTo>
                            <a:pt x="275547" y="43098"/>
                            <a:pt x="267917" y="33561"/>
                            <a:pt x="259334" y="26749"/>
                          </a:cubicBezTo>
                          <a:lnTo>
                            <a:pt x="261514" y="31381"/>
                          </a:lnTo>
                          <a:lnTo>
                            <a:pt x="257290" y="27703"/>
                          </a:lnTo>
                          <a:lnTo>
                            <a:pt x="258925" y="33970"/>
                          </a:lnTo>
                          <a:cubicBezTo>
                            <a:pt x="255383" y="30019"/>
                            <a:pt x="251568" y="27566"/>
                            <a:pt x="247753" y="24569"/>
                          </a:cubicBezTo>
                          <a:cubicBezTo>
                            <a:pt x="252385" y="27975"/>
                            <a:pt x="250750" y="33016"/>
                            <a:pt x="248979" y="30428"/>
                          </a:cubicBezTo>
                          <a:cubicBezTo>
                            <a:pt x="246254" y="24024"/>
                            <a:pt x="242576" y="28112"/>
                            <a:pt x="239033" y="25114"/>
                          </a:cubicBezTo>
                          <a:cubicBezTo>
                            <a:pt x="240940" y="26885"/>
                            <a:pt x="243666" y="29065"/>
                            <a:pt x="240668" y="29201"/>
                          </a:cubicBezTo>
                          <a:cubicBezTo>
                            <a:pt x="235627" y="20481"/>
                            <a:pt x="231948" y="21163"/>
                            <a:pt x="226498" y="13124"/>
                          </a:cubicBezTo>
                          <a:cubicBezTo>
                            <a:pt x="224864" y="18438"/>
                            <a:pt x="216416" y="8219"/>
                            <a:pt x="213147" y="12034"/>
                          </a:cubicBezTo>
                          <a:lnTo>
                            <a:pt x="216689" y="14214"/>
                          </a:lnTo>
                          <a:lnTo>
                            <a:pt x="207561" y="13806"/>
                          </a:lnTo>
                          <a:cubicBezTo>
                            <a:pt x="201429" y="6585"/>
                            <a:pt x="216416" y="12307"/>
                            <a:pt x="205381" y="4677"/>
                          </a:cubicBezTo>
                          <a:cubicBezTo>
                            <a:pt x="193663" y="-91"/>
                            <a:pt x="192301" y="6448"/>
                            <a:pt x="183172" y="4677"/>
                          </a:cubicBezTo>
                          <a:cubicBezTo>
                            <a:pt x="186579" y="2225"/>
                            <a:pt x="195026" y="317"/>
                            <a:pt x="202519" y="3315"/>
                          </a:cubicBezTo>
                          <a:lnTo>
                            <a:pt x="198432" y="181"/>
                          </a:lnTo>
                          <a:cubicBezTo>
                            <a:pt x="201429" y="-909"/>
                            <a:pt x="212329" y="3178"/>
                            <a:pt x="216553" y="5631"/>
                          </a:cubicBezTo>
                          <a:cubicBezTo>
                            <a:pt x="207152" y="5631"/>
                            <a:pt x="219823" y="8219"/>
                            <a:pt x="221730" y="12716"/>
                          </a:cubicBezTo>
                          <a:cubicBezTo>
                            <a:pt x="223910" y="10263"/>
                            <a:pt x="218869" y="8083"/>
                            <a:pt x="225681" y="8901"/>
                          </a:cubicBezTo>
                          <a:cubicBezTo>
                            <a:pt x="220368" y="6039"/>
                            <a:pt x="219277" y="6039"/>
                            <a:pt x="212738" y="1680"/>
                          </a:cubicBezTo>
                          <a:cubicBezTo>
                            <a:pt x="220231" y="5767"/>
                            <a:pt x="224727" y="4950"/>
                            <a:pt x="229087" y="4405"/>
                          </a:cubicBezTo>
                          <a:cubicBezTo>
                            <a:pt x="233447" y="3860"/>
                            <a:pt x="237807" y="3315"/>
                            <a:pt x="243257" y="8628"/>
                          </a:cubicBezTo>
                          <a:cubicBezTo>
                            <a:pt x="236717" y="6039"/>
                            <a:pt x="242712" y="13806"/>
                            <a:pt x="242439" y="15440"/>
                          </a:cubicBezTo>
                          <a:cubicBezTo>
                            <a:pt x="245300" y="16803"/>
                            <a:pt x="250614" y="20073"/>
                            <a:pt x="253067" y="21027"/>
                          </a:cubicBezTo>
                          <a:lnTo>
                            <a:pt x="254020" y="15986"/>
                          </a:lnTo>
                          <a:cubicBezTo>
                            <a:pt x="261922" y="19800"/>
                            <a:pt x="257699" y="28929"/>
                            <a:pt x="267372" y="31790"/>
                          </a:cubicBezTo>
                          <a:cubicBezTo>
                            <a:pt x="270234" y="30700"/>
                            <a:pt x="262195" y="25523"/>
                            <a:pt x="263694" y="26340"/>
                          </a:cubicBezTo>
                          <a:cubicBezTo>
                            <a:pt x="275002" y="33016"/>
                            <a:pt x="272822" y="41600"/>
                            <a:pt x="276773" y="51546"/>
                          </a:cubicBezTo>
                          <a:cubicBezTo>
                            <a:pt x="278136" y="51137"/>
                            <a:pt x="280316" y="49093"/>
                            <a:pt x="284539" y="50456"/>
                          </a:cubicBezTo>
                          <a:cubicBezTo>
                            <a:pt x="281678" y="51273"/>
                            <a:pt x="282223" y="54271"/>
                            <a:pt x="278136" y="52499"/>
                          </a:cubicBezTo>
                          <a:cubicBezTo>
                            <a:pt x="279498" y="55905"/>
                            <a:pt x="283450" y="57677"/>
                            <a:pt x="286174" y="59448"/>
                          </a:cubicBezTo>
                          <a:cubicBezTo>
                            <a:pt x="283177" y="52908"/>
                            <a:pt x="291079" y="59448"/>
                            <a:pt x="293259" y="59448"/>
                          </a:cubicBezTo>
                          <a:cubicBezTo>
                            <a:pt x="295030" y="62718"/>
                            <a:pt x="290398" y="60129"/>
                            <a:pt x="288354" y="58903"/>
                          </a:cubicBezTo>
                          <a:cubicBezTo>
                            <a:pt x="289580" y="61764"/>
                            <a:pt x="288354" y="66805"/>
                            <a:pt x="292578" y="65715"/>
                          </a:cubicBezTo>
                          <a:cubicBezTo>
                            <a:pt x="290398" y="67486"/>
                            <a:pt x="281678" y="63672"/>
                            <a:pt x="277863" y="59993"/>
                          </a:cubicBezTo>
                          <a:lnTo>
                            <a:pt x="279634" y="63126"/>
                          </a:lnTo>
                          <a:cubicBezTo>
                            <a:pt x="276910" y="62037"/>
                            <a:pt x="277046" y="61492"/>
                            <a:pt x="275138" y="58494"/>
                          </a:cubicBezTo>
                          <a:cubicBezTo>
                            <a:pt x="275683" y="62582"/>
                            <a:pt x="273367" y="63808"/>
                            <a:pt x="271323" y="64489"/>
                          </a:cubicBezTo>
                          <a:cubicBezTo>
                            <a:pt x="271323" y="63944"/>
                            <a:pt x="272005" y="64217"/>
                            <a:pt x="272141" y="63672"/>
                          </a:cubicBezTo>
                          <a:cubicBezTo>
                            <a:pt x="270915" y="61083"/>
                            <a:pt x="268871" y="59857"/>
                            <a:pt x="268190" y="61355"/>
                          </a:cubicBezTo>
                          <a:cubicBezTo>
                            <a:pt x="263557" y="61900"/>
                            <a:pt x="268871" y="65852"/>
                            <a:pt x="268326" y="68577"/>
                          </a:cubicBezTo>
                          <a:lnTo>
                            <a:pt x="271460" y="71438"/>
                          </a:lnTo>
                          <a:cubicBezTo>
                            <a:pt x="277727" y="72664"/>
                            <a:pt x="283722" y="74026"/>
                            <a:pt x="289989" y="75661"/>
                          </a:cubicBezTo>
                          <a:cubicBezTo>
                            <a:pt x="294621" y="79885"/>
                            <a:pt x="293668" y="83836"/>
                            <a:pt x="294349" y="88741"/>
                          </a:cubicBezTo>
                          <a:lnTo>
                            <a:pt x="297892" y="88060"/>
                          </a:lnTo>
                          <a:cubicBezTo>
                            <a:pt x="300344" y="92692"/>
                            <a:pt x="301706" y="97324"/>
                            <a:pt x="296529" y="96643"/>
                          </a:cubicBezTo>
                          <a:cubicBezTo>
                            <a:pt x="297346" y="95962"/>
                            <a:pt x="296801" y="95417"/>
                            <a:pt x="296529" y="94463"/>
                          </a:cubicBezTo>
                          <a:cubicBezTo>
                            <a:pt x="296120" y="94463"/>
                            <a:pt x="295712" y="94463"/>
                            <a:pt x="295303" y="94463"/>
                          </a:cubicBezTo>
                          <a:lnTo>
                            <a:pt x="294621" y="94463"/>
                          </a:lnTo>
                          <a:cubicBezTo>
                            <a:pt x="298300" y="98687"/>
                            <a:pt x="300616" y="101139"/>
                            <a:pt x="300889" y="101411"/>
                          </a:cubicBezTo>
                          <a:cubicBezTo>
                            <a:pt x="292033" y="95826"/>
                            <a:pt x="295439" y="104000"/>
                            <a:pt x="289444" y="105635"/>
                          </a:cubicBezTo>
                          <a:lnTo>
                            <a:pt x="295575" y="112584"/>
                          </a:lnTo>
                          <a:cubicBezTo>
                            <a:pt x="294621" y="106862"/>
                            <a:pt x="298028" y="111085"/>
                            <a:pt x="299662" y="112447"/>
                          </a:cubicBezTo>
                          <a:cubicBezTo>
                            <a:pt x="297074" y="114627"/>
                            <a:pt x="303205" y="118715"/>
                            <a:pt x="304431" y="122666"/>
                          </a:cubicBezTo>
                          <a:lnTo>
                            <a:pt x="303750" y="122666"/>
                          </a:lnTo>
                          <a:cubicBezTo>
                            <a:pt x="304295" y="126617"/>
                            <a:pt x="306883" y="131658"/>
                            <a:pt x="309200" y="135473"/>
                          </a:cubicBezTo>
                          <a:cubicBezTo>
                            <a:pt x="310154" y="134792"/>
                            <a:pt x="317238" y="138334"/>
                            <a:pt x="321189" y="140106"/>
                          </a:cubicBezTo>
                          <a:cubicBezTo>
                            <a:pt x="319963" y="132203"/>
                            <a:pt x="322688" y="136290"/>
                            <a:pt x="324459" y="134928"/>
                          </a:cubicBezTo>
                          <a:cubicBezTo>
                            <a:pt x="324459" y="135746"/>
                            <a:pt x="325004" y="137244"/>
                            <a:pt x="325413" y="137244"/>
                          </a:cubicBezTo>
                          <a:cubicBezTo>
                            <a:pt x="326639" y="138062"/>
                            <a:pt x="326094" y="135337"/>
                            <a:pt x="327048" y="134792"/>
                          </a:cubicBezTo>
                          <a:cubicBezTo>
                            <a:pt x="322824" y="126890"/>
                            <a:pt x="319009" y="119260"/>
                            <a:pt x="313151" y="117761"/>
                          </a:cubicBezTo>
                          <a:cubicBezTo>
                            <a:pt x="312334" y="121167"/>
                            <a:pt x="316966" y="121167"/>
                            <a:pt x="316693" y="124437"/>
                          </a:cubicBezTo>
                          <a:cubicBezTo>
                            <a:pt x="312334" y="121985"/>
                            <a:pt x="310154" y="115990"/>
                            <a:pt x="307701" y="111221"/>
                          </a:cubicBezTo>
                          <a:lnTo>
                            <a:pt x="309200" y="108224"/>
                          </a:lnTo>
                          <a:lnTo>
                            <a:pt x="305113" y="103864"/>
                          </a:lnTo>
                          <a:cubicBezTo>
                            <a:pt x="307565" y="105363"/>
                            <a:pt x="309336" y="102502"/>
                            <a:pt x="312878" y="107815"/>
                          </a:cubicBezTo>
                          <a:cubicBezTo>
                            <a:pt x="314786" y="105771"/>
                            <a:pt x="309472" y="102638"/>
                            <a:pt x="308382" y="98959"/>
                          </a:cubicBezTo>
                          <a:lnTo>
                            <a:pt x="304159" y="98959"/>
                          </a:lnTo>
                          <a:cubicBezTo>
                            <a:pt x="306339" y="98823"/>
                            <a:pt x="302660" y="91602"/>
                            <a:pt x="307974" y="95144"/>
                          </a:cubicBezTo>
                          <a:lnTo>
                            <a:pt x="315195" y="101820"/>
                          </a:lnTo>
                          <a:lnTo>
                            <a:pt x="316148" y="98278"/>
                          </a:lnTo>
                          <a:lnTo>
                            <a:pt x="320644" y="105090"/>
                          </a:lnTo>
                          <a:lnTo>
                            <a:pt x="318056" y="104273"/>
                          </a:lnTo>
                          <a:cubicBezTo>
                            <a:pt x="326503" y="115172"/>
                            <a:pt x="313560" y="110812"/>
                            <a:pt x="323778" y="123347"/>
                          </a:cubicBezTo>
                          <a:cubicBezTo>
                            <a:pt x="329773" y="126208"/>
                            <a:pt x="332362" y="131386"/>
                            <a:pt x="333997" y="141468"/>
                          </a:cubicBezTo>
                          <a:cubicBezTo>
                            <a:pt x="330999" y="134792"/>
                            <a:pt x="330726" y="141468"/>
                            <a:pt x="327457" y="139697"/>
                          </a:cubicBezTo>
                          <a:cubicBezTo>
                            <a:pt x="327593" y="147054"/>
                            <a:pt x="331680" y="148553"/>
                            <a:pt x="334133" y="152095"/>
                          </a:cubicBezTo>
                          <a:cubicBezTo>
                            <a:pt x="332225" y="154411"/>
                            <a:pt x="330590" y="156046"/>
                            <a:pt x="329500" y="149643"/>
                          </a:cubicBezTo>
                          <a:cubicBezTo>
                            <a:pt x="324459" y="149915"/>
                            <a:pt x="332089" y="157817"/>
                            <a:pt x="327048" y="159316"/>
                          </a:cubicBezTo>
                          <a:cubicBezTo>
                            <a:pt x="328683" y="169534"/>
                            <a:pt x="332906" y="173486"/>
                            <a:pt x="336449" y="178118"/>
                          </a:cubicBezTo>
                          <a:cubicBezTo>
                            <a:pt x="339855" y="182750"/>
                            <a:pt x="342716" y="188609"/>
                            <a:pt x="338220" y="200871"/>
                          </a:cubicBezTo>
                          <a:lnTo>
                            <a:pt x="336313" y="199781"/>
                          </a:lnTo>
                          <a:cubicBezTo>
                            <a:pt x="336721" y="208092"/>
                            <a:pt x="336040" y="212179"/>
                            <a:pt x="334950" y="218447"/>
                          </a:cubicBezTo>
                          <a:cubicBezTo>
                            <a:pt x="333724" y="224305"/>
                            <a:pt x="332362" y="229755"/>
                            <a:pt x="331136" y="236976"/>
                          </a:cubicBezTo>
                          <a:cubicBezTo>
                            <a:pt x="328410" y="240110"/>
                            <a:pt x="325549" y="243243"/>
                            <a:pt x="322688" y="246105"/>
                          </a:cubicBezTo>
                          <a:cubicBezTo>
                            <a:pt x="322824" y="243380"/>
                            <a:pt x="321053" y="235886"/>
                            <a:pt x="317783" y="238066"/>
                          </a:cubicBezTo>
                          <a:cubicBezTo>
                            <a:pt x="324459" y="234660"/>
                            <a:pt x="324187" y="228665"/>
                            <a:pt x="328138" y="223897"/>
                          </a:cubicBezTo>
                          <a:cubicBezTo>
                            <a:pt x="326912" y="223079"/>
                            <a:pt x="325413" y="225123"/>
                            <a:pt x="324323" y="225804"/>
                          </a:cubicBezTo>
                          <a:cubicBezTo>
                            <a:pt x="325141" y="222534"/>
                            <a:pt x="327865" y="221308"/>
                            <a:pt x="327729" y="216676"/>
                          </a:cubicBezTo>
                          <a:cubicBezTo>
                            <a:pt x="326639" y="216676"/>
                            <a:pt x="324459" y="221172"/>
                            <a:pt x="324459" y="217493"/>
                          </a:cubicBezTo>
                          <a:lnTo>
                            <a:pt x="328683" y="212043"/>
                          </a:lnTo>
                          <a:cubicBezTo>
                            <a:pt x="328138" y="204413"/>
                            <a:pt x="321598" y="207683"/>
                            <a:pt x="324051" y="198691"/>
                          </a:cubicBezTo>
                          <a:cubicBezTo>
                            <a:pt x="326776" y="200871"/>
                            <a:pt x="330590" y="204958"/>
                            <a:pt x="330726" y="208364"/>
                          </a:cubicBezTo>
                          <a:cubicBezTo>
                            <a:pt x="331953" y="204413"/>
                            <a:pt x="331680" y="213951"/>
                            <a:pt x="333997" y="210544"/>
                          </a:cubicBezTo>
                          <a:cubicBezTo>
                            <a:pt x="330454" y="204277"/>
                            <a:pt x="334405" y="201552"/>
                            <a:pt x="332362" y="192424"/>
                          </a:cubicBezTo>
                          <a:cubicBezTo>
                            <a:pt x="332906" y="193514"/>
                            <a:pt x="333724" y="193786"/>
                            <a:pt x="333860" y="195966"/>
                          </a:cubicBezTo>
                          <a:cubicBezTo>
                            <a:pt x="334814" y="191742"/>
                            <a:pt x="335631" y="187383"/>
                            <a:pt x="336177" y="182887"/>
                          </a:cubicBezTo>
                          <a:cubicBezTo>
                            <a:pt x="333860" y="186156"/>
                            <a:pt x="333179" y="171987"/>
                            <a:pt x="329364" y="173486"/>
                          </a:cubicBezTo>
                          <a:cubicBezTo>
                            <a:pt x="328274" y="187110"/>
                            <a:pt x="330726" y="183295"/>
                            <a:pt x="327593" y="198282"/>
                          </a:cubicBezTo>
                          <a:cubicBezTo>
                            <a:pt x="327184" y="193922"/>
                            <a:pt x="323642" y="188200"/>
                            <a:pt x="320099" y="185748"/>
                          </a:cubicBezTo>
                          <a:cubicBezTo>
                            <a:pt x="320236" y="185748"/>
                            <a:pt x="320372" y="185475"/>
                            <a:pt x="320508" y="184930"/>
                          </a:cubicBezTo>
                          <a:cubicBezTo>
                            <a:pt x="316829" y="182750"/>
                            <a:pt x="315740" y="184930"/>
                            <a:pt x="309336" y="184930"/>
                          </a:cubicBezTo>
                          <a:cubicBezTo>
                            <a:pt x="313832" y="191198"/>
                            <a:pt x="309745" y="195285"/>
                            <a:pt x="311516" y="202506"/>
                          </a:cubicBezTo>
                          <a:cubicBezTo>
                            <a:pt x="314922" y="204413"/>
                            <a:pt x="316557" y="198964"/>
                            <a:pt x="315876" y="195013"/>
                          </a:cubicBezTo>
                          <a:lnTo>
                            <a:pt x="317511" y="201825"/>
                          </a:lnTo>
                          <a:lnTo>
                            <a:pt x="316012" y="200326"/>
                          </a:lnTo>
                          <a:cubicBezTo>
                            <a:pt x="314922" y="205640"/>
                            <a:pt x="313968" y="210272"/>
                            <a:pt x="312470" y="215858"/>
                          </a:cubicBezTo>
                          <a:cubicBezTo>
                            <a:pt x="312878" y="212724"/>
                            <a:pt x="310971" y="211362"/>
                            <a:pt x="309745" y="209591"/>
                          </a:cubicBezTo>
                          <a:cubicBezTo>
                            <a:pt x="309336" y="211635"/>
                            <a:pt x="307974" y="213406"/>
                            <a:pt x="306611" y="215313"/>
                          </a:cubicBezTo>
                          <a:cubicBezTo>
                            <a:pt x="310017" y="215586"/>
                            <a:pt x="312334" y="216267"/>
                            <a:pt x="311788" y="218311"/>
                          </a:cubicBezTo>
                          <a:cubicBezTo>
                            <a:pt x="308791" y="228393"/>
                            <a:pt x="303886" y="233161"/>
                            <a:pt x="298981" y="235478"/>
                          </a:cubicBezTo>
                          <a:cubicBezTo>
                            <a:pt x="298981" y="235886"/>
                            <a:pt x="298981" y="236295"/>
                            <a:pt x="298845" y="236704"/>
                          </a:cubicBezTo>
                          <a:cubicBezTo>
                            <a:pt x="302796" y="236159"/>
                            <a:pt x="302115" y="245832"/>
                            <a:pt x="303886" y="250464"/>
                          </a:cubicBezTo>
                          <a:cubicBezTo>
                            <a:pt x="300753" y="248830"/>
                            <a:pt x="299526" y="254824"/>
                            <a:pt x="296256" y="256868"/>
                          </a:cubicBezTo>
                          <a:cubicBezTo>
                            <a:pt x="298981" y="260410"/>
                            <a:pt x="305249" y="261092"/>
                            <a:pt x="310154" y="258639"/>
                          </a:cubicBezTo>
                          <a:cubicBezTo>
                            <a:pt x="310154" y="249647"/>
                            <a:pt x="308655" y="252917"/>
                            <a:pt x="305249" y="247467"/>
                          </a:cubicBezTo>
                          <a:cubicBezTo>
                            <a:pt x="305794" y="243243"/>
                            <a:pt x="305930" y="239156"/>
                            <a:pt x="306066" y="235205"/>
                          </a:cubicBezTo>
                          <a:lnTo>
                            <a:pt x="308382" y="238747"/>
                          </a:lnTo>
                          <a:cubicBezTo>
                            <a:pt x="311788" y="233570"/>
                            <a:pt x="308927" y="227030"/>
                            <a:pt x="313015" y="228529"/>
                          </a:cubicBezTo>
                          <a:cubicBezTo>
                            <a:pt x="314922" y="232344"/>
                            <a:pt x="311788" y="236704"/>
                            <a:pt x="313423" y="240655"/>
                          </a:cubicBezTo>
                          <a:lnTo>
                            <a:pt x="316148" y="237385"/>
                          </a:lnTo>
                          <a:cubicBezTo>
                            <a:pt x="317783" y="245560"/>
                            <a:pt x="311243" y="239565"/>
                            <a:pt x="310835" y="248693"/>
                          </a:cubicBezTo>
                          <a:cubicBezTo>
                            <a:pt x="315467" y="247058"/>
                            <a:pt x="310835" y="249511"/>
                            <a:pt x="311516" y="254007"/>
                          </a:cubicBezTo>
                          <a:cubicBezTo>
                            <a:pt x="315331" y="252099"/>
                            <a:pt x="316421" y="239020"/>
                            <a:pt x="321189" y="243516"/>
                          </a:cubicBezTo>
                          <a:cubicBezTo>
                            <a:pt x="322143" y="249102"/>
                            <a:pt x="308791" y="255505"/>
                            <a:pt x="311107" y="264089"/>
                          </a:cubicBezTo>
                          <a:lnTo>
                            <a:pt x="310699" y="263408"/>
                          </a:lnTo>
                          <a:cubicBezTo>
                            <a:pt x="305385" y="271719"/>
                            <a:pt x="305657" y="276896"/>
                            <a:pt x="305794" y="280847"/>
                          </a:cubicBezTo>
                          <a:cubicBezTo>
                            <a:pt x="301979" y="282891"/>
                            <a:pt x="300889" y="288749"/>
                            <a:pt x="298436" y="292292"/>
                          </a:cubicBezTo>
                          <a:lnTo>
                            <a:pt x="297074" y="291066"/>
                          </a:lnTo>
                          <a:lnTo>
                            <a:pt x="293804" y="295970"/>
                          </a:lnTo>
                          <a:cubicBezTo>
                            <a:pt x="293123" y="291747"/>
                            <a:pt x="298436" y="290929"/>
                            <a:pt x="301161" y="286433"/>
                          </a:cubicBezTo>
                          <a:lnTo>
                            <a:pt x="298164" y="284935"/>
                          </a:lnTo>
                          <a:cubicBezTo>
                            <a:pt x="304976" y="282619"/>
                            <a:pt x="302115" y="276079"/>
                            <a:pt x="302524" y="270357"/>
                          </a:cubicBezTo>
                          <a:cubicBezTo>
                            <a:pt x="301025" y="278122"/>
                            <a:pt x="291215" y="284662"/>
                            <a:pt x="295166" y="289976"/>
                          </a:cubicBezTo>
                          <a:lnTo>
                            <a:pt x="289989" y="290793"/>
                          </a:lnTo>
                          <a:lnTo>
                            <a:pt x="289717" y="292973"/>
                          </a:lnTo>
                          <a:cubicBezTo>
                            <a:pt x="285902" y="293518"/>
                            <a:pt x="284948" y="288613"/>
                            <a:pt x="287945" y="283981"/>
                          </a:cubicBezTo>
                          <a:cubicBezTo>
                            <a:pt x="289172" y="283845"/>
                            <a:pt x="289853" y="283708"/>
                            <a:pt x="290262" y="284390"/>
                          </a:cubicBezTo>
                          <a:cubicBezTo>
                            <a:pt x="290671" y="281392"/>
                            <a:pt x="290262" y="278122"/>
                            <a:pt x="294349" y="273490"/>
                          </a:cubicBezTo>
                          <a:lnTo>
                            <a:pt x="293804" y="277305"/>
                          </a:lnTo>
                          <a:cubicBezTo>
                            <a:pt x="298436" y="271446"/>
                            <a:pt x="301979" y="263272"/>
                            <a:pt x="300207" y="259457"/>
                          </a:cubicBezTo>
                          <a:cubicBezTo>
                            <a:pt x="292850" y="269948"/>
                            <a:pt x="286447" y="277441"/>
                            <a:pt x="279771" y="285207"/>
                          </a:cubicBezTo>
                          <a:cubicBezTo>
                            <a:pt x="283450" y="292428"/>
                            <a:pt x="283994" y="298014"/>
                            <a:pt x="287809" y="304145"/>
                          </a:cubicBezTo>
                          <a:cubicBezTo>
                            <a:pt x="283585" y="310413"/>
                            <a:pt x="276910" y="317770"/>
                            <a:pt x="270506" y="319677"/>
                          </a:cubicBezTo>
                          <a:lnTo>
                            <a:pt x="270097" y="318315"/>
                          </a:lnTo>
                          <a:cubicBezTo>
                            <a:pt x="267372" y="319677"/>
                            <a:pt x="265465" y="321585"/>
                            <a:pt x="264239" y="323628"/>
                          </a:cubicBezTo>
                          <a:cubicBezTo>
                            <a:pt x="260696" y="324037"/>
                            <a:pt x="263557" y="319405"/>
                            <a:pt x="261377" y="319950"/>
                          </a:cubicBezTo>
                          <a:lnTo>
                            <a:pt x="255110" y="327580"/>
                          </a:lnTo>
                          <a:cubicBezTo>
                            <a:pt x="253748" y="324719"/>
                            <a:pt x="260151" y="319950"/>
                            <a:pt x="263013" y="317361"/>
                          </a:cubicBezTo>
                          <a:cubicBezTo>
                            <a:pt x="262604" y="318043"/>
                            <a:pt x="261786" y="319405"/>
                            <a:pt x="262468" y="319405"/>
                          </a:cubicBezTo>
                          <a:cubicBezTo>
                            <a:pt x="266828" y="317634"/>
                            <a:pt x="269825" y="308097"/>
                            <a:pt x="274321" y="310140"/>
                          </a:cubicBezTo>
                          <a:cubicBezTo>
                            <a:pt x="275547" y="307960"/>
                            <a:pt x="273095" y="315863"/>
                            <a:pt x="279090" y="310685"/>
                          </a:cubicBezTo>
                          <a:cubicBezTo>
                            <a:pt x="284131" y="308369"/>
                            <a:pt x="282496" y="304009"/>
                            <a:pt x="281951" y="302783"/>
                          </a:cubicBezTo>
                          <a:cubicBezTo>
                            <a:pt x="280724" y="301557"/>
                            <a:pt x="274457" y="306734"/>
                            <a:pt x="275002" y="303191"/>
                          </a:cubicBezTo>
                          <a:cubicBezTo>
                            <a:pt x="272277" y="306053"/>
                            <a:pt x="272686" y="308914"/>
                            <a:pt x="267781" y="310822"/>
                          </a:cubicBezTo>
                          <a:cubicBezTo>
                            <a:pt x="270642" y="308233"/>
                            <a:pt x="272005" y="301829"/>
                            <a:pt x="275411" y="302510"/>
                          </a:cubicBezTo>
                          <a:cubicBezTo>
                            <a:pt x="278681" y="294608"/>
                            <a:pt x="271732" y="289567"/>
                            <a:pt x="269007" y="291611"/>
                          </a:cubicBezTo>
                          <a:cubicBezTo>
                            <a:pt x="271596" y="292973"/>
                            <a:pt x="261377" y="303191"/>
                            <a:pt x="270915" y="299104"/>
                          </a:cubicBezTo>
                          <a:cubicBezTo>
                            <a:pt x="269961" y="304554"/>
                            <a:pt x="263830" y="310140"/>
                            <a:pt x="260696" y="315181"/>
                          </a:cubicBezTo>
                          <a:lnTo>
                            <a:pt x="260424" y="314500"/>
                          </a:lnTo>
                          <a:lnTo>
                            <a:pt x="255383" y="319541"/>
                          </a:lnTo>
                          <a:cubicBezTo>
                            <a:pt x="255655" y="318179"/>
                            <a:pt x="256745" y="316271"/>
                            <a:pt x="255791" y="314772"/>
                          </a:cubicBezTo>
                          <a:lnTo>
                            <a:pt x="250887" y="324446"/>
                          </a:lnTo>
                          <a:cubicBezTo>
                            <a:pt x="253339" y="318724"/>
                            <a:pt x="246799" y="324582"/>
                            <a:pt x="244074" y="324719"/>
                          </a:cubicBezTo>
                          <a:cubicBezTo>
                            <a:pt x="244755" y="327580"/>
                            <a:pt x="242848" y="331258"/>
                            <a:pt x="246663" y="330577"/>
                          </a:cubicBezTo>
                          <a:cubicBezTo>
                            <a:pt x="251159" y="330032"/>
                            <a:pt x="247753" y="327988"/>
                            <a:pt x="250614" y="325672"/>
                          </a:cubicBezTo>
                          <a:lnTo>
                            <a:pt x="248843" y="332212"/>
                          </a:lnTo>
                          <a:lnTo>
                            <a:pt x="248298" y="332212"/>
                          </a:lnTo>
                          <a:cubicBezTo>
                            <a:pt x="248298" y="332212"/>
                            <a:pt x="247617" y="336844"/>
                            <a:pt x="247617" y="336844"/>
                          </a:cubicBezTo>
                          <a:cubicBezTo>
                            <a:pt x="241622" y="340523"/>
                            <a:pt x="245573" y="328261"/>
                            <a:pt x="239987" y="336027"/>
                          </a:cubicBezTo>
                          <a:lnTo>
                            <a:pt x="243529" y="339433"/>
                          </a:lnTo>
                          <a:cubicBezTo>
                            <a:pt x="234265" y="344610"/>
                            <a:pt x="220776" y="346109"/>
                            <a:pt x="215599" y="351559"/>
                          </a:cubicBezTo>
                          <a:cubicBezTo>
                            <a:pt x="216008" y="348153"/>
                            <a:pt x="214509" y="343929"/>
                            <a:pt x="210967" y="342975"/>
                          </a:cubicBezTo>
                          <a:cubicBezTo>
                            <a:pt x="214100" y="342158"/>
                            <a:pt x="219005" y="339161"/>
                            <a:pt x="222548" y="336572"/>
                          </a:cubicBezTo>
                          <a:cubicBezTo>
                            <a:pt x="223637" y="336844"/>
                            <a:pt x="220912" y="344202"/>
                            <a:pt x="216280" y="345564"/>
                          </a:cubicBezTo>
                          <a:cubicBezTo>
                            <a:pt x="222275" y="351287"/>
                            <a:pt x="223910" y="335618"/>
                            <a:pt x="228542" y="342158"/>
                          </a:cubicBezTo>
                          <a:cubicBezTo>
                            <a:pt x="240396" y="338207"/>
                            <a:pt x="232085" y="330986"/>
                            <a:pt x="243529" y="329078"/>
                          </a:cubicBezTo>
                          <a:cubicBezTo>
                            <a:pt x="241622" y="325945"/>
                            <a:pt x="245028" y="325945"/>
                            <a:pt x="243666" y="322947"/>
                          </a:cubicBezTo>
                          <a:cubicBezTo>
                            <a:pt x="237807" y="319950"/>
                            <a:pt x="232221" y="330850"/>
                            <a:pt x="225545" y="332485"/>
                          </a:cubicBezTo>
                          <a:cubicBezTo>
                            <a:pt x="225954" y="331940"/>
                            <a:pt x="226771" y="330850"/>
                            <a:pt x="226635" y="330032"/>
                          </a:cubicBezTo>
                          <a:cubicBezTo>
                            <a:pt x="222139" y="331531"/>
                            <a:pt x="220912" y="333166"/>
                            <a:pt x="218733" y="336027"/>
                          </a:cubicBezTo>
                          <a:lnTo>
                            <a:pt x="219277" y="336027"/>
                          </a:lnTo>
                          <a:cubicBezTo>
                            <a:pt x="216144" y="342022"/>
                            <a:pt x="214917" y="335618"/>
                            <a:pt x="211375" y="336027"/>
                          </a:cubicBezTo>
                          <a:cubicBezTo>
                            <a:pt x="210558" y="337117"/>
                            <a:pt x="205926" y="338479"/>
                            <a:pt x="207833" y="340523"/>
                          </a:cubicBezTo>
                          <a:lnTo>
                            <a:pt x="200884" y="340523"/>
                          </a:lnTo>
                          <a:cubicBezTo>
                            <a:pt x="200884" y="340523"/>
                            <a:pt x="203064" y="343793"/>
                            <a:pt x="203064" y="343793"/>
                          </a:cubicBezTo>
                          <a:cubicBezTo>
                            <a:pt x="200203" y="345564"/>
                            <a:pt x="198296" y="343656"/>
                            <a:pt x="196661" y="347199"/>
                          </a:cubicBezTo>
                          <a:lnTo>
                            <a:pt x="198160" y="350469"/>
                          </a:lnTo>
                          <a:lnTo>
                            <a:pt x="206334" y="347608"/>
                          </a:lnTo>
                          <a:cubicBezTo>
                            <a:pt x="203064" y="350742"/>
                            <a:pt x="206879" y="351150"/>
                            <a:pt x="202928" y="354148"/>
                          </a:cubicBezTo>
                          <a:cubicBezTo>
                            <a:pt x="205789" y="348153"/>
                            <a:pt x="198568" y="354148"/>
                            <a:pt x="196661" y="351423"/>
                          </a:cubicBezTo>
                          <a:lnTo>
                            <a:pt x="194481" y="354829"/>
                          </a:lnTo>
                          <a:lnTo>
                            <a:pt x="194890" y="353603"/>
                          </a:lnTo>
                          <a:cubicBezTo>
                            <a:pt x="191620" y="353194"/>
                            <a:pt x="192710" y="356191"/>
                            <a:pt x="189712" y="357281"/>
                          </a:cubicBezTo>
                          <a:cubicBezTo>
                            <a:pt x="193936" y="357281"/>
                            <a:pt x="197206" y="358508"/>
                            <a:pt x="200203" y="354148"/>
                          </a:cubicBezTo>
                          <a:cubicBezTo>
                            <a:pt x="198023" y="357417"/>
                            <a:pt x="192982" y="362595"/>
                            <a:pt x="191484" y="363412"/>
                          </a:cubicBezTo>
                          <a:cubicBezTo>
                            <a:pt x="188895" y="366410"/>
                            <a:pt x="185489" y="365047"/>
                            <a:pt x="182219" y="366137"/>
                          </a:cubicBezTo>
                          <a:cubicBezTo>
                            <a:pt x="187396" y="362050"/>
                            <a:pt x="175406" y="357281"/>
                            <a:pt x="188077" y="354011"/>
                          </a:cubicBezTo>
                          <a:cubicBezTo>
                            <a:pt x="188077" y="354693"/>
                            <a:pt x="187124" y="355101"/>
                            <a:pt x="186579" y="354829"/>
                          </a:cubicBezTo>
                          <a:cubicBezTo>
                            <a:pt x="190121" y="358235"/>
                            <a:pt x="193391" y="351014"/>
                            <a:pt x="195026" y="348289"/>
                          </a:cubicBezTo>
                          <a:cubicBezTo>
                            <a:pt x="193119" y="346245"/>
                            <a:pt x="195434" y="344338"/>
                            <a:pt x="190393" y="345292"/>
                          </a:cubicBezTo>
                          <a:cubicBezTo>
                            <a:pt x="192573" y="345973"/>
                            <a:pt x="189440" y="352513"/>
                            <a:pt x="184262" y="352513"/>
                          </a:cubicBezTo>
                          <a:lnTo>
                            <a:pt x="182491" y="347063"/>
                          </a:lnTo>
                          <a:lnTo>
                            <a:pt x="176088" y="349515"/>
                          </a:lnTo>
                          <a:lnTo>
                            <a:pt x="176497" y="348970"/>
                          </a:lnTo>
                          <a:cubicBezTo>
                            <a:pt x="172682" y="346790"/>
                            <a:pt x="170365" y="352649"/>
                            <a:pt x="165188" y="352785"/>
                          </a:cubicBezTo>
                          <a:cubicBezTo>
                            <a:pt x="163008" y="356055"/>
                            <a:pt x="150746" y="359870"/>
                            <a:pt x="158240" y="363004"/>
                          </a:cubicBezTo>
                          <a:cubicBezTo>
                            <a:pt x="153062" y="361505"/>
                            <a:pt x="151563" y="367091"/>
                            <a:pt x="147748" y="369679"/>
                          </a:cubicBezTo>
                          <a:lnTo>
                            <a:pt x="153880" y="369407"/>
                          </a:lnTo>
                          <a:cubicBezTo>
                            <a:pt x="149383" y="375811"/>
                            <a:pt x="150065" y="372677"/>
                            <a:pt x="147748" y="380715"/>
                          </a:cubicBezTo>
                          <a:cubicBezTo>
                            <a:pt x="146659" y="379489"/>
                            <a:pt x="145024" y="378808"/>
                            <a:pt x="145432" y="376900"/>
                          </a:cubicBezTo>
                          <a:cubicBezTo>
                            <a:pt x="137121" y="380307"/>
                            <a:pt x="124723" y="383713"/>
                            <a:pt x="121725" y="389980"/>
                          </a:cubicBezTo>
                          <a:cubicBezTo>
                            <a:pt x="118728" y="391070"/>
                            <a:pt x="116548" y="389980"/>
                            <a:pt x="113823" y="389708"/>
                          </a:cubicBezTo>
                          <a:cubicBezTo>
                            <a:pt x="110145" y="389708"/>
                            <a:pt x="106330" y="390253"/>
                            <a:pt x="100335" y="394068"/>
                          </a:cubicBezTo>
                          <a:cubicBezTo>
                            <a:pt x="97746" y="395975"/>
                            <a:pt x="103741" y="398428"/>
                            <a:pt x="94476" y="400335"/>
                          </a:cubicBezTo>
                          <a:cubicBezTo>
                            <a:pt x="93932" y="400062"/>
                            <a:pt x="101970" y="392705"/>
                            <a:pt x="92569" y="397065"/>
                          </a:cubicBezTo>
                          <a:cubicBezTo>
                            <a:pt x="86029" y="404422"/>
                            <a:pt x="76628" y="400880"/>
                            <a:pt x="67636" y="408510"/>
                          </a:cubicBezTo>
                          <a:cubicBezTo>
                            <a:pt x="63140" y="408510"/>
                            <a:pt x="54965" y="412461"/>
                            <a:pt x="57554" y="407829"/>
                          </a:cubicBezTo>
                          <a:cubicBezTo>
                            <a:pt x="64502" y="405921"/>
                            <a:pt x="74857" y="401016"/>
                            <a:pt x="76356" y="398700"/>
                          </a:cubicBezTo>
                          <a:cubicBezTo>
                            <a:pt x="75266" y="401425"/>
                            <a:pt x="81397" y="398836"/>
                            <a:pt x="76083" y="402651"/>
                          </a:cubicBezTo>
                          <a:cubicBezTo>
                            <a:pt x="87255" y="401016"/>
                            <a:pt x="83168" y="397610"/>
                            <a:pt x="93114" y="395430"/>
                          </a:cubicBezTo>
                          <a:cubicBezTo>
                            <a:pt x="93523" y="393795"/>
                            <a:pt x="87664" y="393522"/>
                            <a:pt x="85757" y="395566"/>
                          </a:cubicBezTo>
                          <a:cubicBezTo>
                            <a:pt x="85484" y="390661"/>
                            <a:pt x="103605" y="385893"/>
                            <a:pt x="94613" y="383440"/>
                          </a:cubicBezTo>
                          <a:cubicBezTo>
                            <a:pt x="85620" y="386574"/>
                            <a:pt x="82896" y="398291"/>
                            <a:pt x="74312" y="396384"/>
                          </a:cubicBezTo>
                          <a:cubicBezTo>
                            <a:pt x="77718" y="391888"/>
                            <a:pt x="83168" y="392433"/>
                            <a:pt x="86847" y="385620"/>
                          </a:cubicBezTo>
                          <a:lnTo>
                            <a:pt x="80307" y="386165"/>
                          </a:lnTo>
                          <a:lnTo>
                            <a:pt x="75538" y="391751"/>
                          </a:lnTo>
                          <a:lnTo>
                            <a:pt x="75811" y="390934"/>
                          </a:lnTo>
                          <a:cubicBezTo>
                            <a:pt x="64775" y="390661"/>
                            <a:pt x="64638" y="400608"/>
                            <a:pt x="52376" y="407964"/>
                          </a:cubicBezTo>
                          <a:cubicBezTo>
                            <a:pt x="58235" y="409191"/>
                            <a:pt x="48153" y="418319"/>
                            <a:pt x="53058" y="418592"/>
                          </a:cubicBezTo>
                          <a:cubicBezTo>
                            <a:pt x="44338" y="422679"/>
                            <a:pt x="38207" y="424451"/>
                            <a:pt x="40251" y="418592"/>
                          </a:cubicBezTo>
                          <a:cubicBezTo>
                            <a:pt x="56600" y="407964"/>
                            <a:pt x="43384" y="412052"/>
                            <a:pt x="57690" y="401289"/>
                          </a:cubicBezTo>
                          <a:cubicBezTo>
                            <a:pt x="56191" y="400062"/>
                            <a:pt x="62322" y="392024"/>
                            <a:pt x="55647" y="394204"/>
                          </a:cubicBezTo>
                          <a:cubicBezTo>
                            <a:pt x="46654" y="401425"/>
                            <a:pt x="56736" y="398019"/>
                            <a:pt x="48153" y="403060"/>
                          </a:cubicBezTo>
                          <a:cubicBezTo>
                            <a:pt x="47880" y="402787"/>
                            <a:pt x="47472" y="402379"/>
                            <a:pt x="48153" y="401425"/>
                          </a:cubicBezTo>
                          <a:cubicBezTo>
                            <a:pt x="43384" y="405921"/>
                            <a:pt x="44338" y="401970"/>
                            <a:pt x="38479" y="407283"/>
                          </a:cubicBezTo>
                          <a:lnTo>
                            <a:pt x="39978" y="405649"/>
                          </a:lnTo>
                          <a:cubicBezTo>
                            <a:pt x="36027" y="404150"/>
                            <a:pt x="31940" y="412324"/>
                            <a:pt x="28942" y="410144"/>
                          </a:cubicBezTo>
                          <a:cubicBezTo>
                            <a:pt x="28670" y="413959"/>
                            <a:pt x="23765" y="415185"/>
                            <a:pt x="19132" y="419409"/>
                          </a:cubicBezTo>
                          <a:cubicBezTo>
                            <a:pt x="23220" y="419137"/>
                            <a:pt x="23084" y="424723"/>
                            <a:pt x="34256" y="419954"/>
                          </a:cubicBezTo>
                          <a:cubicBezTo>
                            <a:pt x="36981" y="415867"/>
                            <a:pt x="36981" y="414232"/>
                            <a:pt x="41749" y="410962"/>
                          </a:cubicBezTo>
                          <a:lnTo>
                            <a:pt x="34937" y="414096"/>
                          </a:lnTo>
                          <a:cubicBezTo>
                            <a:pt x="36572" y="413006"/>
                            <a:pt x="38071" y="411643"/>
                            <a:pt x="39706" y="410417"/>
                          </a:cubicBezTo>
                          <a:lnTo>
                            <a:pt x="45428" y="409736"/>
                          </a:lnTo>
                          <a:cubicBezTo>
                            <a:pt x="36436" y="415458"/>
                            <a:pt x="38752" y="417638"/>
                            <a:pt x="33711" y="422816"/>
                          </a:cubicBezTo>
                          <a:cubicBezTo>
                            <a:pt x="26217" y="424451"/>
                            <a:pt x="26626" y="426494"/>
                            <a:pt x="21994" y="427312"/>
                          </a:cubicBezTo>
                          <a:cubicBezTo>
                            <a:pt x="23629" y="424178"/>
                            <a:pt x="20086" y="423633"/>
                            <a:pt x="15726" y="423633"/>
                          </a:cubicBezTo>
                          <a:cubicBezTo>
                            <a:pt x="15045" y="418456"/>
                            <a:pt x="15318" y="410826"/>
                            <a:pt x="15182" y="405921"/>
                          </a:cubicBezTo>
                          <a:cubicBezTo>
                            <a:pt x="15454" y="407420"/>
                            <a:pt x="15726" y="409191"/>
                            <a:pt x="15863" y="410144"/>
                          </a:cubicBezTo>
                          <a:cubicBezTo>
                            <a:pt x="19132" y="413142"/>
                            <a:pt x="17497" y="401697"/>
                            <a:pt x="18315" y="400199"/>
                          </a:cubicBezTo>
                          <a:lnTo>
                            <a:pt x="15863" y="398155"/>
                          </a:lnTo>
                          <a:cubicBezTo>
                            <a:pt x="15863" y="398155"/>
                            <a:pt x="17225" y="398700"/>
                            <a:pt x="17225" y="396248"/>
                          </a:cubicBezTo>
                          <a:cubicBezTo>
                            <a:pt x="15454" y="391207"/>
                            <a:pt x="12320" y="395839"/>
                            <a:pt x="10276" y="390253"/>
                          </a:cubicBezTo>
                          <a:cubicBezTo>
                            <a:pt x="12048" y="387664"/>
                            <a:pt x="15726" y="389299"/>
                            <a:pt x="15999" y="384394"/>
                          </a:cubicBezTo>
                          <a:cubicBezTo>
                            <a:pt x="17225" y="381124"/>
                            <a:pt x="20767" y="372541"/>
                            <a:pt x="17634" y="367091"/>
                          </a:cubicBezTo>
                          <a:cubicBezTo>
                            <a:pt x="16816" y="367364"/>
                            <a:pt x="15999" y="365729"/>
                            <a:pt x="15318" y="363821"/>
                          </a:cubicBezTo>
                          <a:cubicBezTo>
                            <a:pt x="15454" y="364093"/>
                            <a:pt x="15590" y="364366"/>
                            <a:pt x="15863" y="364366"/>
                          </a:cubicBezTo>
                          <a:lnTo>
                            <a:pt x="16952" y="357690"/>
                          </a:lnTo>
                          <a:cubicBezTo>
                            <a:pt x="21040" y="358780"/>
                            <a:pt x="16952" y="367364"/>
                            <a:pt x="21040" y="368181"/>
                          </a:cubicBezTo>
                          <a:lnTo>
                            <a:pt x="24173" y="365320"/>
                          </a:lnTo>
                          <a:cubicBezTo>
                            <a:pt x="24719" y="368317"/>
                            <a:pt x="26898" y="370770"/>
                            <a:pt x="28670" y="370497"/>
                          </a:cubicBezTo>
                          <a:cubicBezTo>
                            <a:pt x="28261" y="365592"/>
                            <a:pt x="27307" y="365729"/>
                            <a:pt x="25809" y="361641"/>
                          </a:cubicBezTo>
                          <a:cubicBezTo>
                            <a:pt x="27580" y="359052"/>
                            <a:pt x="29624" y="360687"/>
                            <a:pt x="29896" y="360960"/>
                          </a:cubicBezTo>
                          <a:lnTo>
                            <a:pt x="27989" y="362186"/>
                          </a:lnTo>
                          <a:cubicBezTo>
                            <a:pt x="26626" y="370770"/>
                            <a:pt x="32485" y="367091"/>
                            <a:pt x="33302" y="374176"/>
                          </a:cubicBezTo>
                          <a:cubicBezTo>
                            <a:pt x="33302" y="375402"/>
                            <a:pt x="33030" y="374993"/>
                            <a:pt x="32485" y="375674"/>
                          </a:cubicBezTo>
                          <a:cubicBezTo>
                            <a:pt x="33983" y="376219"/>
                            <a:pt x="34392" y="377991"/>
                            <a:pt x="34801" y="380171"/>
                          </a:cubicBezTo>
                          <a:lnTo>
                            <a:pt x="35346" y="383440"/>
                          </a:lnTo>
                          <a:cubicBezTo>
                            <a:pt x="35618" y="384394"/>
                            <a:pt x="35346" y="386029"/>
                            <a:pt x="36845" y="384803"/>
                          </a:cubicBezTo>
                          <a:cubicBezTo>
                            <a:pt x="38207" y="383986"/>
                            <a:pt x="39842" y="382759"/>
                            <a:pt x="41749" y="380715"/>
                          </a:cubicBezTo>
                          <a:lnTo>
                            <a:pt x="38888" y="383986"/>
                          </a:lnTo>
                          <a:cubicBezTo>
                            <a:pt x="43384" y="380579"/>
                            <a:pt x="51968" y="373222"/>
                            <a:pt x="58916" y="366818"/>
                          </a:cubicBezTo>
                          <a:lnTo>
                            <a:pt x="59597" y="365047"/>
                          </a:lnTo>
                          <a:cubicBezTo>
                            <a:pt x="59325" y="364230"/>
                            <a:pt x="61369" y="363549"/>
                            <a:pt x="62186" y="363821"/>
                          </a:cubicBezTo>
                          <a:lnTo>
                            <a:pt x="62186" y="363821"/>
                          </a:lnTo>
                          <a:cubicBezTo>
                            <a:pt x="65320" y="360824"/>
                            <a:pt x="68181" y="357963"/>
                            <a:pt x="70497" y="355646"/>
                          </a:cubicBezTo>
                          <a:cubicBezTo>
                            <a:pt x="70089" y="354829"/>
                            <a:pt x="69543" y="354284"/>
                            <a:pt x="68726" y="354420"/>
                          </a:cubicBezTo>
                          <a:cubicBezTo>
                            <a:pt x="67500" y="356736"/>
                            <a:pt x="63549" y="356736"/>
                            <a:pt x="62731" y="361096"/>
                          </a:cubicBezTo>
                          <a:cubicBezTo>
                            <a:pt x="61505" y="359189"/>
                            <a:pt x="56600" y="364638"/>
                            <a:pt x="55647" y="363412"/>
                          </a:cubicBezTo>
                          <a:cubicBezTo>
                            <a:pt x="57281" y="365320"/>
                            <a:pt x="51695" y="368862"/>
                            <a:pt x="49788" y="371723"/>
                          </a:cubicBezTo>
                          <a:cubicBezTo>
                            <a:pt x="50196" y="368998"/>
                            <a:pt x="44883" y="373903"/>
                            <a:pt x="47472" y="369407"/>
                          </a:cubicBezTo>
                          <a:cubicBezTo>
                            <a:pt x="47472" y="368590"/>
                            <a:pt x="47472" y="371587"/>
                            <a:pt x="50196" y="368590"/>
                          </a:cubicBezTo>
                          <a:cubicBezTo>
                            <a:pt x="55101" y="363412"/>
                            <a:pt x="46246" y="367364"/>
                            <a:pt x="51968" y="362050"/>
                          </a:cubicBezTo>
                          <a:cubicBezTo>
                            <a:pt x="50469" y="363276"/>
                            <a:pt x="49107" y="364230"/>
                            <a:pt x="47608" y="365047"/>
                          </a:cubicBezTo>
                          <a:cubicBezTo>
                            <a:pt x="47335" y="365184"/>
                            <a:pt x="47063" y="365456"/>
                            <a:pt x="46790" y="365456"/>
                          </a:cubicBezTo>
                          <a:lnTo>
                            <a:pt x="46518" y="364911"/>
                          </a:lnTo>
                          <a:lnTo>
                            <a:pt x="45973" y="363685"/>
                          </a:lnTo>
                          <a:lnTo>
                            <a:pt x="44883" y="361096"/>
                          </a:lnTo>
                          <a:cubicBezTo>
                            <a:pt x="44066" y="359325"/>
                            <a:pt x="43248" y="357826"/>
                            <a:pt x="41886" y="357009"/>
                          </a:cubicBezTo>
                          <a:lnTo>
                            <a:pt x="41477" y="361505"/>
                          </a:lnTo>
                          <a:cubicBezTo>
                            <a:pt x="41477" y="358508"/>
                            <a:pt x="39569" y="353466"/>
                            <a:pt x="40795" y="351559"/>
                          </a:cubicBezTo>
                          <a:cubicBezTo>
                            <a:pt x="41477" y="352921"/>
                            <a:pt x="41886" y="355101"/>
                            <a:pt x="42839" y="356600"/>
                          </a:cubicBezTo>
                          <a:cubicBezTo>
                            <a:pt x="45837" y="352785"/>
                            <a:pt x="41749" y="351287"/>
                            <a:pt x="43520" y="348834"/>
                          </a:cubicBezTo>
                          <a:cubicBezTo>
                            <a:pt x="41477" y="348834"/>
                            <a:pt x="39297" y="348425"/>
                            <a:pt x="37117" y="347744"/>
                          </a:cubicBezTo>
                          <a:lnTo>
                            <a:pt x="37526" y="351014"/>
                          </a:lnTo>
                          <a:cubicBezTo>
                            <a:pt x="35210" y="351014"/>
                            <a:pt x="36299" y="342022"/>
                            <a:pt x="35891" y="337253"/>
                          </a:cubicBezTo>
                          <a:cubicBezTo>
                            <a:pt x="40795" y="336572"/>
                            <a:pt x="37253" y="344202"/>
                            <a:pt x="39978" y="347335"/>
                          </a:cubicBezTo>
                          <a:cubicBezTo>
                            <a:pt x="42158" y="348970"/>
                            <a:pt x="43657" y="341068"/>
                            <a:pt x="45292" y="342975"/>
                          </a:cubicBezTo>
                          <a:cubicBezTo>
                            <a:pt x="46109" y="341204"/>
                            <a:pt x="45700" y="339569"/>
                            <a:pt x="44474" y="339706"/>
                          </a:cubicBezTo>
                          <a:lnTo>
                            <a:pt x="45019" y="337798"/>
                          </a:lnTo>
                          <a:cubicBezTo>
                            <a:pt x="49379" y="336572"/>
                            <a:pt x="49515" y="342567"/>
                            <a:pt x="53330" y="341477"/>
                          </a:cubicBezTo>
                          <a:cubicBezTo>
                            <a:pt x="52921" y="341749"/>
                            <a:pt x="52376" y="342022"/>
                            <a:pt x="51968" y="342567"/>
                          </a:cubicBezTo>
                          <a:cubicBezTo>
                            <a:pt x="51014" y="346927"/>
                            <a:pt x="51695" y="349651"/>
                            <a:pt x="53058" y="350469"/>
                          </a:cubicBezTo>
                          <a:cubicBezTo>
                            <a:pt x="53875" y="347335"/>
                            <a:pt x="53058" y="348153"/>
                            <a:pt x="52513" y="348016"/>
                          </a:cubicBezTo>
                          <a:cubicBezTo>
                            <a:pt x="53330" y="346518"/>
                            <a:pt x="54148" y="348153"/>
                            <a:pt x="55374" y="347335"/>
                          </a:cubicBezTo>
                          <a:cubicBezTo>
                            <a:pt x="55919" y="343656"/>
                            <a:pt x="57417" y="343521"/>
                            <a:pt x="57690" y="341341"/>
                          </a:cubicBezTo>
                          <a:cubicBezTo>
                            <a:pt x="58916" y="340932"/>
                            <a:pt x="58508" y="342975"/>
                            <a:pt x="58916" y="344065"/>
                          </a:cubicBezTo>
                          <a:lnTo>
                            <a:pt x="58916" y="344610"/>
                          </a:lnTo>
                          <a:cubicBezTo>
                            <a:pt x="58916" y="344610"/>
                            <a:pt x="58235" y="345700"/>
                            <a:pt x="57826" y="346245"/>
                          </a:cubicBezTo>
                          <a:cubicBezTo>
                            <a:pt x="57009" y="347471"/>
                            <a:pt x="56055" y="348562"/>
                            <a:pt x="55101" y="350333"/>
                          </a:cubicBezTo>
                          <a:cubicBezTo>
                            <a:pt x="55238" y="350333"/>
                            <a:pt x="55647" y="349924"/>
                            <a:pt x="55783" y="349924"/>
                          </a:cubicBezTo>
                          <a:cubicBezTo>
                            <a:pt x="56736" y="349924"/>
                            <a:pt x="55238" y="354284"/>
                            <a:pt x="58916" y="350469"/>
                          </a:cubicBezTo>
                          <a:cubicBezTo>
                            <a:pt x="56328" y="350469"/>
                            <a:pt x="62868" y="343656"/>
                            <a:pt x="64502" y="341477"/>
                          </a:cubicBezTo>
                          <a:lnTo>
                            <a:pt x="64094" y="341477"/>
                          </a:lnTo>
                          <a:cubicBezTo>
                            <a:pt x="66410" y="337662"/>
                            <a:pt x="66955" y="337389"/>
                            <a:pt x="66410" y="340114"/>
                          </a:cubicBezTo>
                          <a:cubicBezTo>
                            <a:pt x="64775" y="341886"/>
                            <a:pt x="64094" y="341341"/>
                            <a:pt x="62868" y="344747"/>
                          </a:cubicBezTo>
                          <a:cubicBezTo>
                            <a:pt x="63685" y="344338"/>
                            <a:pt x="64638" y="343793"/>
                            <a:pt x="65865" y="342430"/>
                          </a:cubicBezTo>
                          <a:lnTo>
                            <a:pt x="64094" y="345155"/>
                          </a:lnTo>
                          <a:lnTo>
                            <a:pt x="68317" y="342839"/>
                          </a:lnTo>
                          <a:cubicBezTo>
                            <a:pt x="69816" y="339706"/>
                            <a:pt x="71859" y="335346"/>
                            <a:pt x="73222" y="331122"/>
                          </a:cubicBezTo>
                          <a:cubicBezTo>
                            <a:pt x="73222" y="333438"/>
                            <a:pt x="74857" y="330850"/>
                            <a:pt x="75538" y="329760"/>
                          </a:cubicBezTo>
                          <a:lnTo>
                            <a:pt x="74993" y="330986"/>
                          </a:lnTo>
                          <a:cubicBezTo>
                            <a:pt x="75947" y="332757"/>
                            <a:pt x="79217" y="329623"/>
                            <a:pt x="79353" y="327444"/>
                          </a:cubicBezTo>
                          <a:cubicBezTo>
                            <a:pt x="79762" y="328261"/>
                            <a:pt x="78263" y="332485"/>
                            <a:pt x="76764" y="336027"/>
                          </a:cubicBezTo>
                          <a:cubicBezTo>
                            <a:pt x="75266" y="339706"/>
                            <a:pt x="74585" y="342430"/>
                            <a:pt x="79217" y="339569"/>
                          </a:cubicBezTo>
                          <a:cubicBezTo>
                            <a:pt x="82759" y="338071"/>
                            <a:pt x="80988" y="331667"/>
                            <a:pt x="82351" y="328806"/>
                          </a:cubicBezTo>
                          <a:cubicBezTo>
                            <a:pt x="82351" y="328806"/>
                            <a:pt x="82351" y="329487"/>
                            <a:pt x="82487" y="329896"/>
                          </a:cubicBezTo>
                          <a:cubicBezTo>
                            <a:pt x="83713" y="329896"/>
                            <a:pt x="83440" y="327307"/>
                            <a:pt x="83986" y="325945"/>
                          </a:cubicBezTo>
                          <a:cubicBezTo>
                            <a:pt x="83168" y="325264"/>
                            <a:pt x="82351" y="325536"/>
                            <a:pt x="82214" y="326626"/>
                          </a:cubicBezTo>
                          <a:cubicBezTo>
                            <a:pt x="82078" y="323765"/>
                            <a:pt x="84258" y="326081"/>
                            <a:pt x="84531" y="323628"/>
                          </a:cubicBezTo>
                          <a:cubicBezTo>
                            <a:pt x="84667" y="328125"/>
                            <a:pt x="86847" y="324446"/>
                            <a:pt x="86847" y="326762"/>
                          </a:cubicBezTo>
                          <a:cubicBezTo>
                            <a:pt x="87664" y="327852"/>
                            <a:pt x="91207" y="326217"/>
                            <a:pt x="93250" y="324446"/>
                          </a:cubicBezTo>
                          <a:cubicBezTo>
                            <a:pt x="95294" y="322675"/>
                            <a:pt x="96793" y="320222"/>
                            <a:pt x="97610" y="318179"/>
                          </a:cubicBezTo>
                          <a:cubicBezTo>
                            <a:pt x="103333" y="321585"/>
                            <a:pt x="103605" y="314909"/>
                            <a:pt x="110417" y="314636"/>
                          </a:cubicBezTo>
                          <a:cubicBezTo>
                            <a:pt x="109463" y="314909"/>
                            <a:pt x="108101" y="316271"/>
                            <a:pt x="106739" y="316271"/>
                          </a:cubicBezTo>
                          <a:cubicBezTo>
                            <a:pt x="104695" y="320767"/>
                            <a:pt x="113415" y="315318"/>
                            <a:pt x="109600" y="320359"/>
                          </a:cubicBezTo>
                          <a:cubicBezTo>
                            <a:pt x="110417" y="319405"/>
                            <a:pt x="108918" y="318724"/>
                            <a:pt x="108101" y="319677"/>
                          </a:cubicBezTo>
                          <a:cubicBezTo>
                            <a:pt x="106330" y="320904"/>
                            <a:pt x="104967" y="322947"/>
                            <a:pt x="106057" y="324173"/>
                          </a:cubicBezTo>
                          <a:lnTo>
                            <a:pt x="111916" y="324855"/>
                          </a:lnTo>
                          <a:lnTo>
                            <a:pt x="110554" y="326353"/>
                          </a:lnTo>
                          <a:lnTo>
                            <a:pt x="119409" y="327034"/>
                          </a:lnTo>
                          <a:cubicBezTo>
                            <a:pt x="119409" y="326353"/>
                            <a:pt x="118319" y="325808"/>
                            <a:pt x="117775" y="325672"/>
                          </a:cubicBezTo>
                          <a:cubicBezTo>
                            <a:pt x="126903" y="323765"/>
                            <a:pt x="135350" y="317361"/>
                            <a:pt x="142844" y="314500"/>
                          </a:cubicBezTo>
                          <a:cubicBezTo>
                            <a:pt x="140255" y="305371"/>
                            <a:pt x="158648" y="302510"/>
                            <a:pt x="161509" y="294336"/>
                          </a:cubicBezTo>
                          <a:cubicBezTo>
                            <a:pt x="161237" y="297469"/>
                            <a:pt x="162599" y="302238"/>
                            <a:pt x="164370" y="303601"/>
                          </a:cubicBezTo>
                          <a:cubicBezTo>
                            <a:pt x="163281" y="304554"/>
                            <a:pt x="162327" y="309323"/>
                            <a:pt x="159193" y="310004"/>
                          </a:cubicBezTo>
                          <a:cubicBezTo>
                            <a:pt x="158103" y="308914"/>
                            <a:pt x="153743" y="309050"/>
                            <a:pt x="155242" y="306325"/>
                          </a:cubicBezTo>
                          <a:cubicBezTo>
                            <a:pt x="147748" y="311230"/>
                            <a:pt x="158103" y="309595"/>
                            <a:pt x="157286" y="313955"/>
                          </a:cubicBezTo>
                          <a:cubicBezTo>
                            <a:pt x="165869" y="308778"/>
                            <a:pt x="168458" y="301148"/>
                            <a:pt x="172818" y="296379"/>
                          </a:cubicBezTo>
                          <a:lnTo>
                            <a:pt x="173499" y="297333"/>
                          </a:lnTo>
                          <a:lnTo>
                            <a:pt x="176497" y="293382"/>
                          </a:lnTo>
                          <a:cubicBezTo>
                            <a:pt x="172954" y="294608"/>
                            <a:pt x="170502" y="289703"/>
                            <a:pt x="175679" y="289158"/>
                          </a:cubicBezTo>
                          <a:lnTo>
                            <a:pt x="175270" y="289703"/>
                          </a:lnTo>
                          <a:cubicBezTo>
                            <a:pt x="178812" y="290385"/>
                            <a:pt x="182219" y="285343"/>
                            <a:pt x="186170" y="283436"/>
                          </a:cubicBezTo>
                          <a:lnTo>
                            <a:pt x="187124" y="279212"/>
                          </a:lnTo>
                          <a:cubicBezTo>
                            <a:pt x="190939" y="277305"/>
                            <a:pt x="194072" y="282210"/>
                            <a:pt x="197069" y="284526"/>
                          </a:cubicBezTo>
                          <a:cubicBezTo>
                            <a:pt x="203064" y="281392"/>
                            <a:pt x="203609" y="275261"/>
                            <a:pt x="205789" y="270357"/>
                          </a:cubicBezTo>
                          <a:cubicBezTo>
                            <a:pt x="208923" y="271310"/>
                            <a:pt x="216962" y="266269"/>
                            <a:pt x="214645" y="271719"/>
                          </a:cubicBezTo>
                          <a:cubicBezTo>
                            <a:pt x="217915" y="266405"/>
                            <a:pt x="208787" y="256596"/>
                            <a:pt x="220504" y="256596"/>
                          </a:cubicBezTo>
                          <a:lnTo>
                            <a:pt x="220231" y="260002"/>
                          </a:lnTo>
                          <a:cubicBezTo>
                            <a:pt x="227044" y="253871"/>
                            <a:pt x="231404" y="242154"/>
                            <a:pt x="235491" y="241063"/>
                          </a:cubicBezTo>
                          <a:cubicBezTo>
                            <a:pt x="240396" y="249238"/>
                            <a:pt x="248979" y="238339"/>
                            <a:pt x="256745" y="241745"/>
                          </a:cubicBezTo>
                          <a:cubicBezTo>
                            <a:pt x="254838" y="241063"/>
                            <a:pt x="255928" y="238066"/>
                            <a:pt x="255247" y="237113"/>
                          </a:cubicBezTo>
                          <a:cubicBezTo>
                            <a:pt x="256473" y="237113"/>
                            <a:pt x="257835" y="236431"/>
                            <a:pt x="256881" y="234524"/>
                          </a:cubicBezTo>
                          <a:cubicBezTo>
                            <a:pt x="253884" y="236431"/>
                            <a:pt x="249933" y="228529"/>
                            <a:pt x="250341" y="235205"/>
                          </a:cubicBezTo>
                          <a:cubicBezTo>
                            <a:pt x="246663" y="229755"/>
                            <a:pt x="243938" y="225123"/>
                            <a:pt x="246391" y="219537"/>
                          </a:cubicBezTo>
                          <a:lnTo>
                            <a:pt x="249797" y="220899"/>
                          </a:lnTo>
                          <a:cubicBezTo>
                            <a:pt x="248843" y="222398"/>
                            <a:pt x="247889" y="223760"/>
                            <a:pt x="246935" y="225123"/>
                          </a:cubicBezTo>
                          <a:cubicBezTo>
                            <a:pt x="249524" y="225668"/>
                            <a:pt x="248434" y="227984"/>
                            <a:pt x="248979" y="229346"/>
                          </a:cubicBezTo>
                          <a:cubicBezTo>
                            <a:pt x="254701" y="221580"/>
                            <a:pt x="256200" y="234251"/>
                            <a:pt x="259742" y="224305"/>
                          </a:cubicBezTo>
                          <a:cubicBezTo>
                            <a:pt x="257835" y="222534"/>
                            <a:pt x="258653" y="223488"/>
                            <a:pt x="258653" y="220627"/>
                          </a:cubicBezTo>
                          <a:cubicBezTo>
                            <a:pt x="258380" y="221853"/>
                            <a:pt x="260696" y="222943"/>
                            <a:pt x="261377" y="220899"/>
                          </a:cubicBezTo>
                          <a:lnTo>
                            <a:pt x="259197" y="218038"/>
                          </a:lnTo>
                          <a:cubicBezTo>
                            <a:pt x="266146" y="215994"/>
                            <a:pt x="260969" y="225259"/>
                            <a:pt x="266010" y="223488"/>
                          </a:cubicBezTo>
                          <a:cubicBezTo>
                            <a:pt x="267372" y="228665"/>
                            <a:pt x="265465" y="236431"/>
                            <a:pt x="270234" y="236976"/>
                          </a:cubicBezTo>
                          <a:cubicBezTo>
                            <a:pt x="274866" y="230436"/>
                            <a:pt x="265056" y="227439"/>
                            <a:pt x="269280" y="220899"/>
                          </a:cubicBezTo>
                          <a:lnTo>
                            <a:pt x="271323" y="220627"/>
                          </a:lnTo>
                          <a:cubicBezTo>
                            <a:pt x="270778" y="217629"/>
                            <a:pt x="267781" y="216403"/>
                            <a:pt x="266419" y="214496"/>
                          </a:cubicBezTo>
                          <a:cubicBezTo>
                            <a:pt x="267509" y="214632"/>
                            <a:pt x="268462" y="214223"/>
                            <a:pt x="269280" y="212588"/>
                          </a:cubicBezTo>
                          <a:cubicBezTo>
                            <a:pt x="265737" y="207002"/>
                            <a:pt x="265329" y="204413"/>
                            <a:pt x="260969" y="199372"/>
                          </a:cubicBezTo>
                          <a:cubicBezTo>
                            <a:pt x="263013" y="210817"/>
                            <a:pt x="256200" y="207547"/>
                            <a:pt x="256609" y="218447"/>
                          </a:cubicBezTo>
                          <a:cubicBezTo>
                            <a:pt x="255791" y="216403"/>
                            <a:pt x="256609" y="209182"/>
                            <a:pt x="251704" y="207683"/>
                          </a:cubicBezTo>
                          <a:lnTo>
                            <a:pt x="255247" y="208501"/>
                          </a:lnTo>
                          <a:cubicBezTo>
                            <a:pt x="254156" y="204822"/>
                            <a:pt x="252794" y="201552"/>
                            <a:pt x="254565" y="197056"/>
                          </a:cubicBezTo>
                          <a:lnTo>
                            <a:pt x="256200" y="200054"/>
                          </a:lnTo>
                          <a:cubicBezTo>
                            <a:pt x="254701" y="193786"/>
                            <a:pt x="262740" y="191198"/>
                            <a:pt x="256881" y="186701"/>
                          </a:cubicBezTo>
                          <a:cubicBezTo>
                            <a:pt x="256473" y="188064"/>
                            <a:pt x="256609" y="189290"/>
                            <a:pt x="257018" y="190244"/>
                          </a:cubicBezTo>
                          <a:cubicBezTo>
                            <a:pt x="255655" y="187519"/>
                            <a:pt x="256064" y="184249"/>
                            <a:pt x="256473" y="181388"/>
                          </a:cubicBezTo>
                          <a:cubicBezTo>
                            <a:pt x="254429" y="179480"/>
                            <a:pt x="252249" y="177846"/>
                            <a:pt x="250069" y="176211"/>
                          </a:cubicBezTo>
                          <a:cubicBezTo>
                            <a:pt x="251840" y="176211"/>
                            <a:pt x="251568" y="172532"/>
                            <a:pt x="254565" y="173894"/>
                          </a:cubicBezTo>
                          <a:cubicBezTo>
                            <a:pt x="256609" y="169262"/>
                            <a:pt x="250887" y="168445"/>
                            <a:pt x="249524" y="166401"/>
                          </a:cubicBezTo>
                          <a:cubicBezTo>
                            <a:pt x="252249" y="161360"/>
                            <a:pt x="252113" y="169398"/>
                            <a:pt x="256881" y="168853"/>
                          </a:cubicBezTo>
                          <a:cubicBezTo>
                            <a:pt x="257427" y="162586"/>
                            <a:pt x="253612" y="156455"/>
                            <a:pt x="249388" y="154548"/>
                          </a:cubicBezTo>
                          <a:cubicBezTo>
                            <a:pt x="249252" y="155910"/>
                            <a:pt x="248843" y="156727"/>
                            <a:pt x="248026" y="157000"/>
                          </a:cubicBezTo>
                          <a:cubicBezTo>
                            <a:pt x="249115" y="156455"/>
                            <a:pt x="247889" y="154275"/>
                            <a:pt x="247344" y="153049"/>
                          </a:cubicBezTo>
                          <a:lnTo>
                            <a:pt x="244892" y="153321"/>
                          </a:lnTo>
                          <a:cubicBezTo>
                            <a:pt x="245573" y="151005"/>
                            <a:pt x="246799" y="150460"/>
                            <a:pt x="249115" y="151414"/>
                          </a:cubicBezTo>
                          <a:cubicBezTo>
                            <a:pt x="248843" y="149643"/>
                            <a:pt x="243393" y="148825"/>
                            <a:pt x="245028" y="144874"/>
                          </a:cubicBezTo>
                          <a:cubicBezTo>
                            <a:pt x="249933" y="148008"/>
                            <a:pt x="249388" y="152640"/>
                            <a:pt x="251704" y="153866"/>
                          </a:cubicBezTo>
                          <a:cubicBezTo>
                            <a:pt x="246663" y="148008"/>
                            <a:pt x="254701" y="143375"/>
                            <a:pt x="246118" y="133838"/>
                          </a:cubicBezTo>
                          <a:cubicBezTo>
                            <a:pt x="247072" y="133157"/>
                            <a:pt x="249933" y="133838"/>
                            <a:pt x="248843" y="131794"/>
                          </a:cubicBezTo>
                          <a:cubicBezTo>
                            <a:pt x="245300" y="127434"/>
                            <a:pt x="243938" y="132884"/>
                            <a:pt x="240805" y="132748"/>
                          </a:cubicBezTo>
                          <a:cubicBezTo>
                            <a:pt x="244211" y="135609"/>
                            <a:pt x="243938" y="138198"/>
                            <a:pt x="242439" y="141741"/>
                          </a:cubicBezTo>
                          <a:lnTo>
                            <a:pt x="240259" y="141741"/>
                          </a:lnTo>
                          <a:cubicBezTo>
                            <a:pt x="241077" y="141059"/>
                            <a:pt x="239851" y="138743"/>
                            <a:pt x="240259" y="137517"/>
                          </a:cubicBezTo>
                          <a:lnTo>
                            <a:pt x="236581" y="138879"/>
                          </a:lnTo>
                          <a:cubicBezTo>
                            <a:pt x="240532" y="137108"/>
                            <a:pt x="241213" y="131794"/>
                            <a:pt x="238079" y="129751"/>
                          </a:cubicBezTo>
                          <a:cubicBezTo>
                            <a:pt x="237126" y="134247"/>
                            <a:pt x="236717" y="133293"/>
                            <a:pt x="233038" y="136563"/>
                          </a:cubicBezTo>
                          <a:cubicBezTo>
                            <a:pt x="226771" y="134928"/>
                            <a:pt x="234265" y="129887"/>
                            <a:pt x="227452" y="128116"/>
                          </a:cubicBezTo>
                          <a:cubicBezTo>
                            <a:pt x="228815" y="127707"/>
                            <a:pt x="231948" y="130841"/>
                            <a:pt x="230858" y="127162"/>
                          </a:cubicBezTo>
                          <a:cubicBezTo>
                            <a:pt x="229360" y="124437"/>
                            <a:pt x="226771" y="126617"/>
                            <a:pt x="224727" y="125391"/>
                          </a:cubicBezTo>
                          <a:cubicBezTo>
                            <a:pt x="228951" y="125391"/>
                            <a:pt x="230858" y="123347"/>
                            <a:pt x="235899" y="123347"/>
                          </a:cubicBezTo>
                          <a:cubicBezTo>
                            <a:pt x="239306" y="127980"/>
                            <a:pt x="237126" y="125254"/>
                            <a:pt x="241349" y="129342"/>
                          </a:cubicBezTo>
                          <a:lnTo>
                            <a:pt x="241349" y="123620"/>
                          </a:lnTo>
                          <a:cubicBezTo>
                            <a:pt x="244483" y="127571"/>
                            <a:pt x="246799" y="124573"/>
                            <a:pt x="248162" y="124301"/>
                          </a:cubicBezTo>
                          <a:cubicBezTo>
                            <a:pt x="246663" y="115036"/>
                            <a:pt x="240259" y="121576"/>
                            <a:pt x="238079" y="116535"/>
                          </a:cubicBezTo>
                          <a:cubicBezTo>
                            <a:pt x="234673" y="115718"/>
                            <a:pt x="240396" y="121031"/>
                            <a:pt x="236036" y="118987"/>
                          </a:cubicBezTo>
                          <a:cubicBezTo>
                            <a:pt x="233719" y="114627"/>
                            <a:pt x="233447" y="119260"/>
                            <a:pt x="229087" y="115581"/>
                          </a:cubicBezTo>
                          <a:lnTo>
                            <a:pt x="230995" y="115581"/>
                          </a:lnTo>
                          <a:cubicBezTo>
                            <a:pt x="231812" y="112856"/>
                            <a:pt x="228678" y="112992"/>
                            <a:pt x="227316" y="111630"/>
                          </a:cubicBezTo>
                          <a:cubicBezTo>
                            <a:pt x="225272" y="110677"/>
                            <a:pt x="218596" y="120622"/>
                            <a:pt x="213691" y="114491"/>
                          </a:cubicBezTo>
                          <a:cubicBezTo>
                            <a:pt x="214645" y="114219"/>
                            <a:pt x="215327" y="113946"/>
                            <a:pt x="215599" y="113674"/>
                          </a:cubicBezTo>
                          <a:cubicBezTo>
                            <a:pt x="225136" y="109586"/>
                            <a:pt x="234810" y="106044"/>
                            <a:pt x="244755" y="102774"/>
                          </a:cubicBezTo>
                          <a:cubicBezTo>
                            <a:pt x="239306" y="95008"/>
                            <a:pt x="233175" y="86152"/>
                            <a:pt x="226498" y="76751"/>
                          </a:cubicBezTo>
                          <a:cubicBezTo>
                            <a:pt x="228678" y="70620"/>
                            <a:pt x="235627" y="79067"/>
                            <a:pt x="236990" y="76887"/>
                          </a:cubicBezTo>
                          <a:lnTo>
                            <a:pt x="239714" y="81656"/>
                          </a:lnTo>
                          <a:cubicBezTo>
                            <a:pt x="237671" y="83019"/>
                            <a:pt x="231676" y="74026"/>
                            <a:pt x="231676" y="80566"/>
                          </a:cubicBezTo>
                          <a:cubicBezTo>
                            <a:pt x="239170" y="86016"/>
                            <a:pt x="239442" y="91057"/>
                            <a:pt x="248843" y="95008"/>
                          </a:cubicBezTo>
                          <a:cubicBezTo>
                            <a:pt x="251840" y="89286"/>
                            <a:pt x="240940" y="86425"/>
                            <a:pt x="240668" y="79204"/>
                          </a:cubicBezTo>
                          <a:cubicBezTo>
                            <a:pt x="242031" y="81247"/>
                            <a:pt x="243802" y="82474"/>
                            <a:pt x="245709" y="83427"/>
                          </a:cubicBezTo>
                          <a:cubicBezTo>
                            <a:pt x="242848" y="78659"/>
                            <a:pt x="239442" y="73754"/>
                            <a:pt x="235627" y="68577"/>
                          </a:cubicBezTo>
                          <a:lnTo>
                            <a:pt x="233584" y="68577"/>
                          </a:lnTo>
                          <a:cubicBezTo>
                            <a:pt x="236172" y="71983"/>
                            <a:pt x="237807" y="74571"/>
                            <a:pt x="237943" y="74980"/>
                          </a:cubicBezTo>
                          <a:cubicBezTo>
                            <a:pt x="234537" y="70484"/>
                            <a:pt x="228678" y="69666"/>
                            <a:pt x="225681" y="72527"/>
                          </a:cubicBezTo>
                          <a:lnTo>
                            <a:pt x="226226" y="73345"/>
                          </a:lnTo>
                          <a:lnTo>
                            <a:pt x="223910" y="72936"/>
                          </a:lnTo>
                          <a:lnTo>
                            <a:pt x="221594" y="69939"/>
                          </a:lnTo>
                          <a:close/>
                          <a:moveTo>
                            <a:pt x="23220" y="252644"/>
                          </a:moveTo>
                          <a:cubicBezTo>
                            <a:pt x="23220" y="252644"/>
                            <a:pt x="22266" y="252099"/>
                            <a:pt x="21721" y="251963"/>
                          </a:cubicBezTo>
                          <a:cubicBezTo>
                            <a:pt x="22403" y="252099"/>
                            <a:pt x="22675" y="251963"/>
                            <a:pt x="23220" y="252644"/>
                          </a:cubicBezTo>
                          <a:close/>
                          <a:moveTo>
                            <a:pt x="291488" y="150869"/>
                          </a:moveTo>
                          <a:cubicBezTo>
                            <a:pt x="289989" y="142967"/>
                            <a:pt x="288218" y="135201"/>
                            <a:pt x="285220" y="127843"/>
                          </a:cubicBezTo>
                          <a:cubicBezTo>
                            <a:pt x="284539" y="136154"/>
                            <a:pt x="282904" y="142558"/>
                            <a:pt x="280861" y="144602"/>
                          </a:cubicBezTo>
                          <a:cubicBezTo>
                            <a:pt x="278681" y="146645"/>
                            <a:pt x="276501" y="144056"/>
                            <a:pt x="272277" y="134792"/>
                          </a:cubicBezTo>
                          <a:lnTo>
                            <a:pt x="271051" y="133838"/>
                          </a:lnTo>
                          <a:cubicBezTo>
                            <a:pt x="271460" y="136700"/>
                            <a:pt x="273095" y="140787"/>
                            <a:pt x="275275" y="144738"/>
                          </a:cubicBezTo>
                          <a:cubicBezTo>
                            <a:pt x="279362" y="146509"/>
                            <a:pt x="293395" y="155365"/>
                            <a:pt x="294213" y="155365"/>
                          </a:cubicBezTo>
                          <a:cubicBezTo>
                            <a:pt x="296120" y="153457"/>
                            <a:pt x="293259" y="151959"/>
                            <a:pt x="293123" y="149370"/>
                          </a:cubicBezTo>
                          <a:lnTo>
                            <a:pt x="291488" y="150869"/>
                          </a:lnTo>
                          <a:close/>
                          <a:moveTo>
                            <a:pt x="278953" y="159452"/>
                          </a:moveTo>
                          <a:cubicBezTo>
                            <a:pt x="278953" y="163540"/>
                            <a:pt x="280452" y="162313"/>
                            <a:pt x="282223" y="162586"/>
                          </a:cubicBezTo>
                          <a:lnTo>
                            <a:pt x="280724" y="158498"/>
                          </a:lnTo>
                          <a:cubicBezTo>
                            <a:pt x="280724" y="158498"/>
                            <a:pt x="279907" y="159452"/>
                            <a:pt x="278953" y="159452"/>
                          </a:cubicBezTo>
                          <a:close/>
                          <a:moveTo>
                            <a:pt x="283994" y="162041"/>
                          </a:moveTo>
                          <a:cubicBezTo>
                            <a:pt x="283994" y="162041"/>
                            <a:pt x="283994" y="161224"/>
                            <a:pt x="283994" y="160951"/>
                          </a:cubicBezTo>
                          <a:lnTo>
                            <a:pt x="283994" y="162041"/>
                          </a:lnTo>
                          <a:close/>
                          <a:moveTo>
                            <a:pt x="249660" y="89149"/>
                          </a:moveTo>
                          <a:cubicBezTo>
                            <a:pt x="249660" y="89149"/>
                            <a:pt x="249933" y="89286"/>
                            <a:pt x="250069" y="89422"/>
                          </a:cubicBezTo>
                          <a:cubicBezTo>
                            <a:pt x="249524" y="88604"/>
                            <a:pt x="249115" y="87651"/>
                            <a:pt x="248570" y="86833"/>
                          </a:cubicBezTo>
                          <a:cubicBezTo>
                            <a:pt x="248570" y="87378"/>
                            <a:pt x="248843" y="88060"/>
                            <a:pt x="249797" y="89149"/>
                          </a:cubicBezTo>
                          <a:close/>
                          <a:moveTo>
                            <a:pt x="251295" y="98414"/>
                          </a:moveTo>
                          <a:lnTo>
                            <a:pt x="254429" y="97461"/>
                          </a:lnTo>
                          <a:lnTo>
                            <a:pt x="253067" y="95008"/>
                          </a:lnTo>
                          <a:cubicBezTo>
                            <a:pt x="252113" y="96098"/>
                            <a:pt x="251295" y="97052"/>
                            <a:pt x="251295" y="98414"/>
                          </a:cubicBezTo>
                          <a:close/>
                          <a:moveTo>
                            <a:pt x="256609" y="126208"/>
                          </a:moveTo>
                          <a:cubicBezTo>
                            <a:pt x="260696" y="125800"/>
                            <a:pt x="263557" y="130705"/>
                            <a:pt x="267509" y="128933"/>
                          </a:cubicBezTo>
                          <a:cubicBezTo>
                            <a:pt x="268598" y="128797"/>
                            <a:pt x="268462" y="127434"/>
                            <a:pt x="268054" y="126072"/>
                          </a:cubicBezTo>
                          <a:cubicBezTo>
                            <a:pt x="267372" y="124710"/>
                            <a:pt x="266691" y="123211"/>
                            <a:pt x="266010" y="121712"/>
                          </a:cubicBezTo>
                          <a:cubicBezTo>
                            <a:pt x="265465" y="121985"/>
                            <a:pt x="264784" y="121985"/>
                            <a:pt x="263966" y="121712"/>
                          </a:cubicBezTo>
                          <a:cubicBezTo>
                            <a:pt x="264375" y="123484"/>
                            <a:pt x="263966" y="124982"/>
                            <a:pt x="261241" y="125663"/>
                          </a:cubicBezTo>
                          <a:cubicBezTo>
                            <a:pt x="264239" y="119124"/>
                            <a:pt x="255791" y="124301"/>
                            <a:pt x="254838" y="119669"/>
                          </a:cubicBezTo>
                          <a:cubicBezTo>
                            <a:pt x="251568" y="119941"/>
                            <a:pt x="254838" y="125527"/>
                            <a:pt x="256473" y="126072"/>
                          </a:cubicBezTo>
                          <a:close/>
                          <a:moveTo>
                            <a:pt x="78127" y="361641"/>
                          </a:moveTo>
                          <a:cubicBezTo>
                            <a:pt x="78127" y="361641"/>
                            <a:pt x="77582" y="360415"/>
                            <a:pt x="77173" y="359325"/>
                          </a:cubicBezTo>
                          <a:lnTo>
                            <a:pt x="79898" y="355919"/>
                          </a:lnTo>
                          <a:cubicBezTo>
                            <a:pt x="84394" y="355101"/>
                            <a:pt x="90117" y="359461"/>
                            <a:pt x="93386" y="352376"/>
                          </a:cubicBezTo>
                          <a:cubicBezTo>
                            <a:pt x="95839" y="352785"/>
                            <a:pt x="98019" y="354965"/>
                            <a:pt x="100062" y="356600"/>
                          </a:cubicBezTo>
                          <a:cubicBezTo>
                            <a:pt x="98836" y="356872"/>
                            <a:pt x="97746" y="357145"/>
                            <a:pt x="96656" y="357145"/>
                          </a:cubicBezTo>
                          <a:cubicBezTo>
                            <a:pt x="83986" y="370633"/>
                            <a:pt x="88073" y="351831"/>
                            <a:pt x="78127" y="361505"/>
                          </a:cubicBezTo>
                          <a:close/>
                          <a:moveTo>
                            <a:pt x="142980" y="342567"/>
                          </a:moveTo>
                          <a:cubicBezTo>
                            <a:pt x="142980" y="342567"/>
                            <a:pt x="142571" y="343793"/>
                            <a:pt x="142571" y="343793"/>
                          </a:cubicBezTo>
                          <a:cubicBezTo>
                            <a:pt x="151563" y="331122"/>
                            <a:pt x="160283" y="324446"/>
                            <a:pt x="166687" y="321585"/>
                          </a:cubicBezTo>
                          <a:cubicBezTo>
                            <a:pt x="164098" y="319405"/>
                            <a:pt x="157286" y="320086"/>
                            <a:pt x="154016" y="320086"/>
                          </a:cubicBezTo>
                          <a:lnTo>
                            <a:pt x="154833" y="315726"/>
                          </a:lnTo>
                          <a:lnTo>
                            <a:pt x="157558" y="317498"/>
                          </a:lnTo>
                          <a:lnTo>
                            <a:pt x="160283" y="312592"/>
                          </a:lnTo>
                          <a:cubicBezTo>
                            <a:pt x="158103" y="310958"/>
                            <a:pt x="154969" y="313138"/>
                            <a:pt x="151972" y="312592"/>
                          </a:cubicBezTo>
                          <a:cubicBezTo>
                            <a:pt x="151972" y="313274"/>
                            <a:pt x="146659" y="320495"/>
                            <a:pt x="145568" y="323356"/>
                          </a:cubicBezTo>
                          <a:lnTo>
                            <a:pt x="152381" y="322947"/>
                          </a:lnTo>
                          <a:cubicBezTo>
                            <a:pt x="150337" y="322811"/>
                            <a:pt x="143116" y="327034"/>
                            <a:pt x="140391" y="329351"/>
                          </a:cubicBezTo>
                          <a:cubicBezTo>
                            <a:pt x="141073" y="330986"/>
                            <a:pt x="147476" y="331122"/>
                            <a:pt x="146522" y="327307"/>
                          </a:cubicBezTo>
                          <a:cubicBezTo>
                            <a:pt x="148294" y="329351"/>
                            <a:pt x="142162" y="332212"/>
                            <a:pt x="147204" y="333029"/>
                          </a:cubicBezTo>
                          <a:cubicBezTo>
                            <a:pt x="143798" y="337662"/>
                            <a:pt x="135486" y="338888"/>
                            <a:pt x="131535" y="339161"/>
                          </a:cubicBezTo>
                          <a:lnTo>
                            <a:pt x="129219" y="335346"/>
                          </a:lnTo>
                          <a:cubicBezTo>
                            <a:pt x="124859" y="335346"/>
                            <a:pt x="128810" y="341341"/>
                            <a:pt x="123361" y="340932"/>
                          </a:cubicBezTo>
                          <a:cubicBezTo>
                            <a:pt x="128538" y="337798"/>
                            <a:pt x="120499" y="336844"/>
                            <a:pt x="124723" y="334665"/>
                          </a:cubicBezTo>
                          <a:cubicBezTo>
                            <a:pt x="122679" y="333711"/>
                            <a:pt x="122816" y="330441"/>
                            <a:pt x="118592" y="332621"/>
                          </a:cubicBezTo>
                          <a:cubicBezTo>
                            <a:pt x="117230" y="339569"/>
                            <a:pt x="112597" y="331258"/>
                            <a:pt x="111235" y="337389"/>
                          </a:cubicBezTo>
                          <a:cubicBezTo>
                            <a:pt x="108237" y="336708"/>
                            <a:pt x="112324" y="333029"/>
                            <a:pt x="107556" y="334256"/>
                          </a:cubicBezTo>
                          <a:cubicBezTo>
                            <a:pt x="103605" y="339297"/>
                            <a:pt x="104695" y="341204"/>
                            <a:pt x="106057" y="345292"/>
                          </a:cubicBezTo>
                          <a:cubicBezTo>
                            <a:pt x="111371" y="344338"/>
                            <a:pt x="109327" y="337934"/>
                            <a:pt x="113687" y="337117"/>
                          </a:cubicBezTo>
                          <a:lnTo>
                            <a:pt x="108646" y="347199"/>
                          </a:lnTo>
                          <a:cubicBezTo>
                            <a:pt x="110554" y="347608"/>
                            <a:pt x="111643" y="347199"/>
                            <a:pt x="112461" y="346518"/>
                          </a:cubicBezTo>
                          <a:cubicBezTo>
                            <a:pt x="111098" y="347608"/>
                            <a:pt x="110145" y="349107"/>
                            <a:pt x="109463" y="351014"/>
                          </a:cubicBezTo>
                          <a:cubicBezTo>
                            <a:pt x="109055" y="352104"/>
                            <a:pt x="108782" y="353057"/>
                            <a:pt x="108510" y="353739"/>
                          </a:cubicBezTo>
                          <a:cubicBezTo>
                            <a:pt x="113006" y="351831"/>
                            <a:pt x="117093" y="350333"/>
                            <a:pt x="118456" y="351695"/>
                          </a:cubicBezTo>
                          <a:lnTo>
                            <a:pt x="118456" y="353875"/>
                          </a:lnTo>
                          <a:cubicBezTo>
                            <a:pt x="121044" y="354965"/>
                            <a:pt x="122952" y="352513"/>
                            <a:pt x="123633" y="350605"/>
                          </a:cubicBezTo>
                          <a:cubicBezTo>
                            <a:pt x="127584" y="348698"/>
                            <a:pt x="130445" y="344202"/>
                            <a:pt x="132353" y="346382"/>
                          </a:cubicBezTo>
                          <a:lnTo>
                            <a:pt x="131535" y="348834"/>
                          </a:lnTo>
                          <a:cubicBezTo>
                            <a:pt x="136304" y="346109"/>
                            <a:pt x="136713" y="345700"/>
                            <a:pt x="142844" y="342839"/>
                          </a:cubicBezTo>
                          <a:close/>
                          <a:moveTo>
                            <a:pt x="286719" y="236704"/>
                          </a:moveTo>
                          <a:cubicBezTo>
                            <a:pt x="277999" y="237113"/>
                            <a:pt x="271460" y="237794"/>
                            <a:pt x="264511" y="250464"/>
                          </a:cubicBezTo>
                          <a:lnTo>
                            <a:pt x="264784" y="249238"/>
                          </a:lnTo>
                          <a:cubicBezTo>
                            <a:pt x="256881" y="252236"/>
                            <a:pt x="260833" y="264906"/>
                            <a:pt x="250341" y="268040"/>
                          </a:cubicBezTo>
                          <a:cubicBezTo>
                            <a:pt x="251295" y="262863"/>
                            <a:pt x="251432" y="263136"/>
                            <a:pt x="249660" y="255369"/>
                          </a:cubicBezTo>
                          <a:cubicBezTo>
                            <a:pt x="249252" y="257004"/>
                            <a:pt x="248707" y="258503"/>
                            <a:pt x="248298" y="260138"/>
                          </a:cubicBezTo>
                          <a:cubicBezTo>
                            <a:pt x="246118" y="256459"/>
                            <a:pt x="244755" y="261092"/>
                            <a:pt x="242167" y="263272"/>
                          </a:cubicBezTo>
                          <a:lnTo>
                            <a:pt x="240668" y="257822"/>
                          </a:lnTo>
                          <a:cubicBezTo>
                            <a:pt x="242985" y="257413"/>
                            <a:pt x="246799" y="254143"/>
                            <a:pt x="245846" y="253462"/>
                          </a:cubicBezTo>
                          <a:cubicBezTo>
                            <a:pt x="245437" y="254688"/>
                            <a:pt x="254838" y="252508"/>
                            <a:pt x="256336" y="248148"/>
                          </a:cubicBezTo>
                          <a:cubicBezTo>
                            <a:pt x="253339" y="246514"/>
                            <a:pt x="248979" y="254143"/>
                            <a:pt x="247208" y="247740"/>
                          </a:cubicBezTo>
                          <a:cubicBezTo>
                            <a:pt x="246799" y="251691"/>
                            <a:pt x="244074" y="249920"/>
                            <a:pt x="242576" y="253326"/>
                          </a:cubicBezTo>
                          <a:cubicBezTo>
                            <a:pt x="243120" y="249375"/>
                            <a:pt x="239714" y="249647"/>
                            <a:pt x="239578" y="246241"/>
                          </a:cubicBezTo>
                          <a:cubicBezTo>
                            <a:pt x="238761" y="247876"/>
                            <a:pt x="237671" y="249375"/>
                            <a:pt x="236717" y="251009"/>
                          </a:cubicBezTo>
                          <a:cubicBezTo>
                            <a:pt x="235899" y="250328"/>
                            <a:pt x="240123" y="243516"/>
                            <a:pt x="234265" y="244061"/>
                          </a:cubicBezTo>
                          <a:cubicBezTo>
                            <a:pt x="234265" y="246786"/>
                            <a:pt x="228678" y="249375"/>
                            <a:pt x="230995" y="251963"/>
                          </a:cubicBezTo>
                          <a:lnTo>
                            <a:pt x="230177" y="251282"/>
                          </a:lnTo>
                          <a:cubicBezTo>
                            <a:pt x="226771" y="253462"/>
                            <a:pt x="232357" y="256187"/>
                            <a:pt x="227180" y="258231"/>
                          </a:cubicBezTo>
                          <a:cubicBezTo>
                            <a:pt x="228270" y="259593"/>
                            <a:pt x="229905" y="259865"/>
                            <a:pt x="230995" y="258231"/>
                          </a:cubicBezTo>
                          <a:cubicBezTo>
                            <a:pt x="231540" y="256596"/>
                            <a:pt x="230177" y="254688"/>
                            <a:pt x="231948" y="252099"/>
                          </a:cubicBezTo>
                          <a:cubicBezTo>
                            <a:pt x="234946" y="253053"/>
                            <a:pt x="228951" y="254552"/>
                            <a:pt x="233856" y="256459"/>
                          </a:cubicBezTo>
                          <a:cubicBezTo>
                            <a:pt x="236445" y="257413"/>
                            <a:pt x="238352" y="248966"/>
                            <a:pt x="240532" y="254279"/>
                          </a:cubicBezTo>
                          <a:lnTo>
                            <a:pt x="236990" y="256868"/>
                          </a:lnTo>
                          <a:cubicBezTo>
                            <a:pt x="239442" y="259457"/>
                            <a:pt x="236990" y="261637"/>
                            <a:pt x="239033" y="263680"/>
                          </a:cubicBezTo>
                          <a:cubicBezTo>
                            <a:pt x="237807" y="266542"/>
                            <a:pt x="233311" y="265315"/>
                            <a:pt x="233175" y="269403"/>
                          </a:cubicBezTo>
                          <a:cubicBezTo>
                            <a:pt x="233719" y="271991"/>
                            <a:pt x="238216" y="273899"/>
                            <a:pt x="233175" y="275534"/>
                          </a:cubicBezTo>
                          <a:cubicBezTo>
                            <a:pt x="226907" y="273899"/>
                            <a:pt x="218733" y="281120"/>
                            <a:pt x="215599" y="284117"/>
                          </a:cubicBezTo>
                          <a:lnTo>
                            <a:pt x="213828" y="288068"/>
                          </a:lnTo>
                          <a:cubicBezTo>
                            <a:pt x="215327" y="289703"/>
                            <a:pt x="219550" y="283845"/>
                            <a:pt x="219142" y="287523"/>
                          </a:cubicBezTo>
                          <a:lnTo>
                            <a:pt x="214782" y="291475"/>
                          </a:lnTo>
                          <a:lnTo>
                            <a:pt x="214373" y="290112"/>
                          </a:lnTo>
                          <a:cubicBezTo>
                            <a:pt x="212602" y="290929"/>
                            <a:pt x="211784" y="293246"/>
                            <a:pt x="210694" y="294881"/>
                          </a:cubicBezTo>
                          <a:cubicBezTo>
                            <a:pt x="210830" y="291747"/>
                            <a:pt x="214917" y="290248"/>
                            <a:pt x="212193" y="287660"/>
                          </a:cubicBezTo>
                          <a:cubicBezTo>
                            <a:pt x="209468" y="288477"/>
                            <a:pt x="208378" y="287660"/>
                            <a:pt x="206743" y="289567"/>
                          </a:cubicBezTo>
                          <a:cubicBezTo>
                            <a:pt x="207015" y="289022"/>
                            <a:pt x="207288" y="288477"/>
                            <a:pt x="206879" y="288068"/>
                          </a:cubicBezTo>
                          <a:cubicBezTo>
                            <a:pt x="201293" y="289567"/>
                            <a:pt x="204563" y="294472"/>
                            <a:pt x="204018" y="296243"/>
                          </a:cubicBezTo>
                          <a:cubicBezTo>
                            <a:pt x="201702" y="303328"/>
                            <a:pt x="211239" y="297197"/>
                            <a:pt x="212738" y="300739"/>
                          </a:cubicBezTo>
                          <a:lnTo>
                            <a:pt x="199386" y="311094"/>
                          </a:lnTo>
                          <a:cubicBezTo>
                            <a:pt x="200067" y="309323"/>
                            <a:pt x="200612" y="307551"/>
                            <a:pt x="199386" y="306462"/>
                          </a:cubicBezTo>
                          <a:cubicBezTo>
                            <a:pt x="195026" y="307007"/>
                            <a:pt x="197887" y="304009"/>
                            <a:pt x="192982" y="307007"/>
                          </a:cubicBezTo>
                          <a:cubicBezTo>
                            <a:pt x="195843" y="311230"/>
                            <a:pt x="188213" y="313274"/>
                            <a:pt x="186033" y="317770"/>
                          </a:cubicBezTo>
                          <a:cubicBezTo>
                            <a:pt x="183309" y="316816"/>
                            <a:pt x="182900" y="316680"/>
                            <a:pt x="186442" y="314636"/>
                          </a:cubicBezTo>
                          <a:cubicBezTo>
                            <a:pt x="184399" y="311911"/>
                            <a:pt x="180175" y="315726"/>
                            <a:pt x="178268" y="316271"/>
                          </a:cubicBezTo>
                          <a:cubicBezTo>
                            <a:pt x="177586" y="317498"/>
                            <a:pt x="176088" y="318860"/>
                            <a:pt x="175270" y="320086"/>
                          </a:cubicBezTo>
                          <a:cubicBezTo>
                            <a:pt x="177450" y="320767"/>
                            <a:pt x="177859" y="322947"/>
                            <a:pt x="175270" y="325945"/>
                          </a:cubicBezTo>
                          <a:lnTo>
                            <a:pt x="175270" y="326626"/>
                          </a:lnTo>
                          <a:cubicBezTo>
                            <a:pt x="181129" y="324855"/>
                            <a:pt x="191074" y="323628"/>
                            <a:pt x="192846" y="318860"/>
                          </a:cubicBezTo>
                          <a:lnTo>
                            <a:pt x="192846" y="320767"/>
                          </a:lnTo>
                          <a:cubicBezTo>
                            <a:pt x="200340" y="319950"/>
                            <a:pt x="202792" y="308097"/>
                            <a:pt x="208787" y="311911"/>
                          </a:cubicBezTo>
                          <a:cubicBezTo>
                            <a:pt x="209741" y="314228"/>
                            <a:pt x="210285" y="311639"/>
                            <a:pt x="212056" y="314772"/>
                          </a:cubicBezTo>
                          <a:lnTo>
                            <a:pt x="215054" y="309731"/>
                          </a:lnTo>
                          <a:lnTo>
                            <a:pt x="215054" y="311639"/>
                          </a:lnTo>
                          <a:cubicBezTo>
                            <a:pt x="215054" y="311639"/>
                            <a:pt x="222003" y="306189"/>
                            <a:pt x="222003" y="306189"/>
                          </a:cubicBezTo>
                          <a:lnTo>
                            <a:pt x="222003" y="306870"/>
                          </a:lnTo>
                          <a:cubicBezTo>
                            <a:pt x="223910" y="301829"/>
                            <a:pt x="225136" y="297878"/>
                            <a:pt x="226090" y="294608"/>
                          </a:cubicBezTo>
                          <a:cubicBezTo>
                            <a:pt x="225136" y="293246"/>
                            <a:pt x="224727" y="293109"/>
                            <a:pt x="225136" y="291338"/>
                          </a:cubicBezTo>
                          <a:cubicBezTo>
                            <a:pt x="225817" y="289976"/>
                            <a:pt x="226498" y="289158"/>
                            <a:pt x="227452" y="288886"/>
                          </a:cubicBezTo>
                          <a:lnTo>
                            <a:pt x="227452" y="288886"/>
                          </a:lnTo>
                          <a:cubicBezTo>
                            <a:pt x="227452" y="288886"/>
                            <a:pt x="227452" y="288886"/>
                            <a:pt x="227452" y="288886"/>
                          </a:cubicBezTo>
                          <a:cubicBezTo>
                            <a:pt x="229496" y="288068"/>
                            <a:pt x="231812" y="288886"/>
                            <a:pt x="234537" y="288205"/>
                          </a:cubicBezTo>
                          <a:cubicBezTo>
                            <a:pt x="232493" y="289976"/>
                            <a:pt x="230450" y="291611"/>
                            <a:pt x="228270" y="293246"/>
                          </a:cubicBezTo>
                          <a:cubicBezTo>
                            <a:pt x="229224" y="295834"/>
                            <a:pt x="231404" y="297742"/>
                            <a:pt x="235764" y="296788"/>
                          </a:cubicBezTo>
                          <a:cubicBezTo>
                            <a:pt x="234537" y="297878"/>
                            <a:pt x="235082" y="299922"/>
                            <a:pt x="236990" y="298968"/>
                          </a:cubicBezTo>
                          <a:cubicBezTo>
                            <a:pt x="236717" y="298287"/>
                            <a:pt x="240396" y="294336"/>
                            <a:pt x="237534" y="293791"/>
                          </a:cubicBezTo>
                          <a:cubicBezTo>
                            <a:pt x="242985" y="288477"/>
                            <a:pt x="257971" y="285343"/>
                            <a:pt x="262740" y="272536"/>
                          </a:cubicBezTo>
                          <a:cubicBezTo>
                            <a:pt x="258925" y="281120"/>
                            <a:pt x="270234" y="269675"/>
                            <a:pt x="264239" y="277714"/>
                          </a:cubicBezTo>
                          <a:cubicBezTo>
                            <a:pt x="272141" y="275398"/>
                            <a:pt x="265329" y="270493"/>
                            <a:pt x="270234" y="265588"/>
                          </a:cubicBezTo>
                          <a:cubicBezTo>
                            <a:pt x="271869" y="266133"/>
                            <a:pt x="267645" y="268313"/>
                            <a:pt x="268871" y="271583"/>
                          </a:cubicBezTo>
                          <a:cubicBezTo>
                            <a:pt x="277863" y="263544"/>
                            <a:pt x="275956" y="251827"/>
                            <a:pt x="281951" y="242426"/>
                          </a:cubicBezTo>
                          <a:lnTo>
                            <a:pt x="285220" y="243380"/>
                          </a:lnTo>
                          <a:cubicBezTo>
                            <a:pt x="285765" y="241200"/>
                            <a:pt x="286311" y="238747"/>
                            <a:pt x="286856" y="236295"/>
                          </a:cubicBezTo>
                          <a:close/>
                          <a:moveTo>
                            <a:pt x="289308" y="214496"/>
                          </a:moveTo>
                          <a:cubicBezTo>
                            <a:pt x="289308" y="212316"/>
                            <a:pt x="289308" y="210272"/>
                            <a:pt x="289444" y="207956"/>
                          </a:cubicBezTo>
                          <a:lnTo>
                            <a:pt x="289172" y="208501"/>
                          </a:lnTo>
                          <a:lnTo>
                            <a:pt x="287537" y="201961"/>
                          </a:lnTo>
                          <a:cubicBezTo>
                            <a:pt x="285765" y="205503"/>
                            <a:pt x="281678" y="207275"/>
                            <a:pt x="280861" y="201961"/>
                          </a:cubicBezTo>
                          <a:cubicBezTo>
                            <a:pt x="282087" y="202642"/>
                            <a:pt x="283994" y="201280"/>
                            <a:pt x="284539" y="203187"/>
                          </a:cubicBezTo>
                          <a:cubicBezTo>
                            <a:pt x="287128" y="200054"/>
                            <a:pt x="289853" y="192560"/>
                            <a:pt x="284539" y="194059"/>
                          </a:cubicBezTo>
                          <a:cubicBezTo>
                            <a:pt x="288491" y="201280"/>
                            <a:pt x="277999" y="194740"/>
                            <a:pt x="280861" y="200326"/>
                          </a:cubicBezTo>
                          <a:cubicBezTo>
                            <a:pt x="277999" y="197192"/>
                            <a:pt x="279771" y="194740"/>
                            <a:pt x="278544" y="192015"/>
                          </a:cubicBezTo>
                          <a:cubicBezTo>
                            <a:pt x="280997" y="194876"/>
                            <a:pt x="284812" y="192015"/>
                            <a:pt x="286311" y="187928"/>
                          </a:cubicBezTo>
                          <a:cubicBezTo>
                            <a:pt x="285629" y="186156"/>
                            <a:pt x="286447" y="181252"/>
                            <a:pt x="284948" y="178254"/>
                          </a:cubicBezTo>
                          <a:cubicBezTo>
                            <a:pt x="281951" y="179344"/>
                            <a:pt x="280179" y="177028"/>
                            <a:pt x="279362" y="181660"/>
                          </a:cubicBezTo>
                          <a:cubicBezTo>
                            <a:pt x="278544" y="180026"/>
                            <a:pt x="277863" y="177437"/>
                            <a:pt x="279226" y="174439"/>
                          </a:cubicBezTo>
                          <a:cubicBezTo>
                            <a:pt x="279907" y="175529"/>
                            <a:pt x="280316" y="177573"/>
                            <a:pt x="281406" y="177437"/>
                          </a:cubicBezTo>
                          <a:cubicBezTo>
                            <a:pt x="284131" y="175393"/>
                            <a:pt x="283858" y="173077"/>
                            <a:pt x="284948" y="171714"/>
                          </a:cubicBezTo>
                          <a:lnTo>
                            <a:pt x="284131" y="168717"/>
                          </a:lnTo>
                          <a:cubicBezTo>
                            <a:pt x="284131" y="168717"/>
                            <a:pt x="283585" y="169398"/>
                            <a:pt x="283177" y="169534"/>
                          </a:cubicBezTo>
                          <a:lnTo>
                            <a:pt x="280043" y="166673"/>
                          </a:lnTo>
                          <a:cubicBezTo>
                            <a:pt x="282087" y="170761"/>
                            <a:pt x="278953" y="168853"/>
                            <a:pt x="277182" y="168990"/>
                          </a:cubicBezTo>
                          <a:cubicBezTo>
                            <a:pt x="280724" y="168581"/>
                            <a:pt x="277182" y="166128"/>
                            <a:pt x="276910" y="164766"/>
                          </a:cubicBezTo>
                          <a:lnTo>
                            <a:pt x="273640" y="168445"/>
                          </a:lnTo>
                          <a:cubicBezTo>
                            <a:pt x="271596" y="167355"/>
                            <a:pt x="275547" y="162858"/>
                            <a:pt x="271869" y="164221"/>
                          </a:cubicBezTo>
                          <a:cubicBezTo>
                            <a:pt x="271460" y="170761"/>
                            <a:pt x="272277" y="172941"/>
                            <a:pt x="273776" y="178663"/>
                          </a:cubicBezTo>
                          <a:lnTo>
                            <a:pt x="276637" y="176074"/>
                          </a:lnTo>
                          <a:cubicBezTo>
                            <a:pt x="278953" y="182750"/>
                            <a:pt x="271869" y="180434"/>
                            <a:pt x="271732" y="187519"/>
                          </a:cubicBezTo>
                          <a:cubicBezTo>
                            <a:pt x="274457" y="190653"/>
                            <a:pt x="270778" y="198555"/>
                            <a:pt x="276092" y="199645"/>
                          </a:cubicBezTo>
                          <a:cubicBezTo>
                            <a:pt x="274593" y="198555"/>
                            <a:pt x="270642" y="203732"/>
                            <a:pt x="272550" y="206730"/>
                          </a:cubicBezTo>
                          <a:cubicBezTo>
                            <a:pt x="276910" y="210544"/>
                            <a:pt x="275275" y="219537"/>
                            <a:pt x="278136" y="217493"/>
                          </a:cubicBezTo>
                          <a:cubicBezTo>
                            <a:pt x="278817" y="215041"/>
                            <a:pt x="276910" y="211226"/>
                            <a:pt x="280452" y="209999"/>
                          </a:cubicBezTo>
                          <a:lnTo>
                            <a:pt x="280452" y="215041"/>
                          </a:lnTo>
                          <a:cubicBezTo>
                            <a:pt x="280452" y="215041"/>
                            <a:pt x="283722" y="212452"/>
                            <a:pt x="283722" y="212452"/>
                          </a:cubicBezTo>
                          <a:cubicBezTo>
                            <a:pt x="282359" y="213951"/>
                            <a:pt x="284948" y="214359"/>
                            <a:pt x="289035" y="214359"/>
                          </a:cubicBezTo>
                          <a:close/>
                          <a:moveTo>
                            <a:pt x="291624" y="88060"/>
                          </a:moveTo>
                          <a:lnTo>
                            <a:pt x="291624" y="87787"/>
                          </a:lnTo>
                          <a:cubicBezTo>
                            <a:pt x="291624" y="87787"/>
                            <a:pt x="291624" y="88060"/>
                            <a:pt x="291624" y="88060"/>
                          </a:cubicBezTo>
                          <a:lnTo>
                            <a:pt x="291624" y="88060"/>
                          </a:lnTo>
                          <a:close/>
                        </a:path>
                      </a:pathLst>
                    </a:custGeom>
                    <a:solidFill>
                      <a:srgbClr val="1DADEB"/>
                    </a:solidFill>
                    <a:ln w="0" cap="flat">
                      <a:noFill/>
                      <a:prstDash val="solid"/>
                      <a:miter/>
                    </a:ln>
                  </p:spPr>
                  <p:txBody>
                    <a:bodyPr rtlCol="0" anchor="ctr"/>
                    <a:lstStyle/>
                    <a:p>
                      <a:endParaRPr lang="en-US"/>
                    </a:p>
                  </p:txBody>
                </p:sp>
                <p:sp>
                  <p:nvSpPr>
                    <p:cNvPr id="1164" name="Freeform: Shape 1058">
                      <a:extLst>
                        <a:ext uri="{FF2B5EF4-FFF2-40B4-BE49-F238E27FC236}">
                          <a16:creationId xmlns:a16="http://schemas.microsoft.com/office/drawing/2014/main" id="{5369338B-8BF0-FC07-2B76-338F5C30CEAE}"/>
                        </a:ext>
                      </a:extLst>
                    </p:cNvPr>
                    <p:cNvSpPr/>
                    <p:nvPr/>
                  </p:nvSpPr>
                  <p:spPr>
                    <a:xfrm>
                      <a:off x="6681832" y="4969826"/>
                      <a:ext cx="4087" cy="4517"/>
                    </a:xfrm>
                    <a:custGeom>
                      <a:avLst/>
                      <a:gdLst>
                        <a:gd name="connsiteX0" fmla="*/ 4088 w 4087"/>
                        <a:gd name="connsiteY0" fmla="*/ 3008 h 4517"/>
                        <a:gd name="connsiteX1" fmla="*/ 0 w 4087"/>
                        <a:gd name="connsiteY1" fmla="*/ 965 h 4517"/>
                        <a:gd name="connsiteX2" fmla="*/ 4088 w 4087"/>
                        <a:gd name="connsiteY2" fmla="*/ 3008 h 4517"/>
                      </a:gdLst>
                      <a:ahLst/>
                      <a:cxnLst>
                        <a:cxn ang="0">
                          <a:pos x="connsiteX0" y="connsiteY0"/>
                        </a:cxn>
                        <a:cxn ang="0">
                          <a:pos x="connsiteX1" y="connsiteY1"/>
                        </a:cxn>
                        <a:cxn ang="0">
                          <a:pos x="connsiteX2" y="connsiteY2"/>
                        </a:cxn>
                      </a:cxnLst>
                      <a:rect l="l" t="t" r="r" b="b"/>
                      <a:pathLst>
                        <a:path w="4087" h="4517">
                          <a:moveTo>
                            <a:pt x="4088" y="3008"/>
                          </a:moveTo>
                          <a:cubicBezTo>
                            <a:pt x="2725" y="2464"/>
                            <a:pt x="2044" y="-1896"/>
                            <a:pt x="0" y="965"/>
                          </a:cubicBezTo>
                          <a:cubicBezTo>
                            <a:pt x="2453" y="-1351"/>
                            <a:pt x="1908" y="8050"/>
                            <a:pt x="4088" y="3008"/>
                          </a:cubicBezTo>
                          <a:close/>
                        </a:path>
                      </a:pathLst>
                    </a:custGeom>
                    <a:solidFill>
                      <a:srgbClr val="1DADEB"/>
                    </a:solidFill>
                    <a:ln w="0" cap="flat">
                      <a:noFill/>
                      <a:prstDash val="solid"/>
                      <a:miter/>
                    </a:ln>
                  </p:spPr>
                  <p:txBody>
                    <a:bodyPr rtlCol="0" anchor="ctr"/>
                    <a:lstStyle/>
                    <a:p>
                      <a:endParaRPr lang="en-US"/>
                    </a:p>
                  </p:txBody>
                </p:sp>
                <p:sp>
                  <p:nvSpPr>
                    <p:cNvPr id="1165" name="Freeform: Shape 1059">
                      <a:extLst>
                        <a:ext uri="{FF2B5EF4-FFF2-40B4-BE49-F238E27FC236}">
                          <a16:creationId xmlns:a16="http://schemas.microsoft.com/office/drawing/2014/main" id="{47DBEC5E-936C-097B-D607-5558F15D5C92}"/>
                        </a:ext>
                      </a:extLst>
                    </p:cNvPr>
                    <p:cNvSpPr/>
                    <p:nvPr/>
                  </p:nvSpPr>
                  <p:spPr>
                    <a:xfrm>
                      <a:off x="6685374" y="4965477"/>
                      <a:ext cx="2043" cy="4223"/>
                    </a:xfrm>
                    <a:custGeom>
                      <a:avLst/>
                      <a:gdLst>
                        <a:gd name="connsiteX0" fmla="*/ 2044 w 2043"/>
                        <a:gd name="connsiteY0" fmla="*/ 409 h 4223"/>
                        <a:gd name="connsiteX1" fmla="*/ 0 w 2043"/>
                        <a:gd name="connsiteY1" fmla="*/ 0 h 4223"/>
                        <a:gd name="connsiteX2" fmla="*/ 1635 w 2043"/>
                        <a:gd name="connsiteY2" fmla="*/ 4224 h 4223"/>
                        <a:gd name="connsiteX3" fmla="*/ 2044 w 2043"/>
                        <a:gd name="connsiteY3" fmla="*/ 272 h 4223"/>
                      </a:gdLst>
                      <a:ahLst/>
                      <a:cxnLst>
                        <a:cxn ang="0">
                          <a:pos x="connsiteX0" y="connsiteY0"/>
                        </a:cxn>
                        <a:cxn ang="0">
                          <a:pos x="connsiteX1" y="connsiteY1"/>
                        </a:cxn>
                        <a:cxn ang="0">
                          <a:pos x="connsiteX2" y="connsiteY2"/>
                        </a:cxn>
                        <a:cxn ang="0">
                          <a:pos x="connsiteX3" y="connsiteY3"/>
                        </a:cxn>
                      </a:cxnLst>
                      <a:rect l="l" t="t" r="r" b="b"/>
                      <a:pathLst>
                        <a:path w="2043" h="4223">
                          <a:moveTo>
                            <a:pt x="2044" y="409"/>
                          </a:moveTo>
                          <a:cubicBezTo>
                            <a:pt x="2044" y="409"/>
                            <a:pt x="409" y="1771"/>
                            <a:pt x="0" y="0"/>
                          </a:cubicBezTo>
                          <a:lnTo>
                            <a:pt x="1635" y="4224"/>
                          </a:lnTo>
                          <a:lnTo>
                            <a:pt x="2044" y="272"/>
                          </a:lnTo>
                          <a:close/>
                        </a:path>
                      </a:pathLst>
                    </a:custGeom>
                    <a:solidFill>
                      <a:srgbClr val="1DADEB"/>
                    </a:solidFill>
                    <a:ln w="0" cap="flat">
                      <a:noFill/>
                      <a:prstDash val="solid"/>
                      <a:miter/>
                    </a:ln>
                  </p:spPr>
                  <p:txBody>
                    <a:bodyPr rtlCol="0" anchor="ctr"/>
                    <a:lstStyle/>
                    <a:p>
                      <a:endParaRPr lang="en-US"/>
                    </a:p>
                  </p:txBody>
                </p:sp>
                <p:sp>
                  <p:nvSpPr>
                    <p:cNvPr id="1166" name="Freeform: Shape 1060">
                      <a:extLst>
                        <a:ext uri="{FF2B5EF4-FFF2-40B4-BE49-F238E27FC236}">
                          <a16:creationId xmlns:a16="http://schemas.microsoft.com/office/drawing/2014/main" id="{A295A9E2-B82F-38CF-27BB-2FFEBF15F82B}"/>
                        </a:ext>
                      </a:extLst>
                    </p:cNvPr>
                    <p:cNvSpPr/>
                    <p:nvPr/>
                  </p:nvSpPr>
                  <p:spPr>
                    <a:xfrm>
                      <a:off x="6700113" y="4937138"/>
                      <a:ext cx="8968" cy="10641"/>
                    </a:xfrm>
                    <a:custGeom>
                      <a:avLst/>
                      <a:gdLst>
                        <a:gd name="connsiteX0" fmla="*/ 4063 w 8968"/>
                        <a:gd name="connsiteY0" fmla="*/ 9810 h 10641"/>
                        <a:gd name="connsiteX1" fmla="*/ 249 w 8968"/>
                        <a:gd name="connsiteY1" fmla="*/ 6267 h 10641"/>
                        <a:gd name="connsiteX2" fmla="*/ 8968 w 8968"/>
                        <a:gd name="connsiteY2" fmla="*/ 5995 h 10641"/>
                        <a:gd name="connsiteX3" fmla="*/ 1611 w 8968"/>
                        <a:gd name="connsiteY3" fmla="*/ 0 h 10641"/>
                        <a:gd name="connsiteX4" fmla="*/ 4063 w 8968"/>
                        <a:gd name="connsiteY4" fmla="*/ 9810 h 106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68" h="10641">
                          <a:moveTo>
                            <a:pt x="4063" y="9810"/>
                          </a:moveTo>
                          <a:cubicBezTo>
                            <a:pt x="1747" y="9810"/>
                            <a:pt x="521" y="9265"/>
                            <a:pt x="249" y="6267"/>
                          </a:cubicBezTo>
                          <a:cubicBezTo>
                            <a:pt x="6516" y="1090"/>
                            <a:pt x="2837" y="9537"/>
                            <a:pt x="8968" y="5995"/>
                          </a:cubicBezTo>
                          <a:cubicBezTo>
                            <a:pt x="8968" y="1499"/>
                            <a:pt x="2973" y="3815"/>
                            <a:pt x="1611" y="0"/>
                          </a:cubicBezTo>
                          <a:cubicBezTo>
                            <a:pt x="-842" y="3270"/>
                            <a:pt x="-842" y="13625"/>
                            <a:pt x="4063" y="9810"/>
                          </a:cubicBezTo>
                          <a:close/>
                        </a:path>
                      </a:pathLst>
                    </a:custGeom>
                    <a:solidFill>
                      <a:srgbClr val="1DADEB"/>
                    </a:solidFill>
                    <a:ln w="0" cap="flat">
                      <a:noFill/>
                      <a:prstDash val="solid"/>
                      <a:miter/>
                    </a:ln>
                  </p:spPr>
                  <p:txBody>
                    <a:bodyPr rtlCol="0" anchor="ctr"/>
                    <a:lstStyle/>
                    <a:p>
                      <a:endParaRPr lang="en-US"/>
                    </a:p>
                  </p:txBody>
                </p:sp>
                <p:sp>
                  <p:nvSpPr>
                    <p:cNvPr id="1167" name="Freeform: Shape 1061">
                      <a:extLst>
                        <a:ext uri="{FF2B5EF4-FFF2-40B4-BE49-F238E27FC236}">
                          <a16:creationId xmlns:a16="http://schemas.microsoft.com/office/drawing/2014/main" id="{1EAC1191-D106-3E5A-2C52-CFA3F8CBA577}"/>
                        </a:ext>
                      </a:extLst>
                    </p:cNvPr>
                    <p:cNvSpPr/>
                    <p:nvPr/>
                  </p:nvSpPr>
                  <p:spPr>
                    <a:xfrm>
                      <a:off x="6710444" y="4941225"/>
                      <a:ext cx="2043" cy="1498"/>
                    </a:xfrm>
                    <a:custGeom>
                      <a:avLst/>
                      <a:gdLst>
                        <a:gd name="connsiteX0" fmla="*/ 2044 w 2043"/>
                        <a:gd name="connsiteY0" fmla="*/ 953 h 1498"/>
                        <a:gd name="connsiteX1" fmla="*/ 272 w 2043"/>
                        <a:gd name="connsiteY1" fmla="*/ 0 h 1498"/>
                        <a:gd name="connsiteX2" fmla="*/ 0 w 2043"/>
                        <a:gd name="connsiteY2" fmla="*/ 545 h 1498"/>
                        <a:gd name="connsiteX3" fmla="*/ 1771 w 2043"/>
                        <a:gd name="connsiteY3" fmla="*/ 1499 h 1498"/>
                        <a:gd name="connsiteX4" fmla="*/ 2044 w 2043"/>
                        <a:gd name="connsiteY4" fmla="*/ 953 h 14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43" h="1498">
                          <a:moveTo>
                            <a:pt x="2044" y="953"/>
                          </a:moveTo>
                          <a:lnTo>
                            <a:pt x="272" y="0"/>
                          </a:lnTo>
                          <a:lnTo>
                            <a:pt x="0" y="545"/>
                          </a:lnTo>
                          <a:lnTo>
                            <a:pt x="1771" y="1499"/>
                          </a:lnTo>
                          <a:lnTo>
                            <a:pt x="2044" y="953"/>
                          </a:lnTo>
                          <a:close/>
                        </a:path>
                      </a:pathLst>
                    </a:custGeom>
                    <a:solidFill>
                      <a:srgbClr val="1DADEB"/>
                    </a:solidFill>
                    <a:ln w="0" cap="flat">
                      <a:noFill/>
                      <a:prstDash val="solid"/>
                      <a:miter/>
                    </a:ln>
                  </p:spPr>
                  <p:txBody>
                    <a:bodyPr rtlCol="0" anchor="ctr"/>
                    <a:lstStyle/>
                    <a:p>
                      <a:endParaRPr lang="en-US"/>
                    </a:p>
                  </p:txBody>
                </p:sp>
                <p:sp>
                  <p:nvSpPr>
                    <p:cNvPr id="1168" name="Freeform: Shape 1062">
                      <a:extLst>
                        <a:ext uri="{FF2B5EF4-FFF2-40B4-BE49-F238E27FC236}">
                          <a16:creationId xmlns:a16="http://schemas.microsoft.com/office/drawing/2014/main" id="{C97E7BB0-7A18-FEE5-95BF-5718D0001A49}"/>
                        </a:ext>
                      </a:extLst>
                    </p:cNvPr>
                    <p:cNvSpPr/>
                    <p:nvPr/>
                  </p:nvSpPr>
                  <p:spPr>
                    <a:xfrm>
                      <a:off x="6737965" y="5017523"/>
                      <a:ext cx="5994" cy="3521"/>
                    </a:xfrm>
                    <a:custGeom>
                      <a:avLst/>
                      <a:gdLst>
                        <a:gd name="connsiteX0" fmla="*/ 0 w 5994"/>
                        <a:gd name="connsiteY0" fmla="*/ 2861 h 3521"/>
                        <a:gd name="connsiteX1" fmla="*/ 5995 w 5994"/>
                        <a:gd name="connsiteY1" fmla="*/ 0 h 3521"/>
                        <a:gd name="connsiteX2" fmla="*/ 0 w 5994"/>
                        <a:gd name="connsiteY2" fmla="*/ 2861 h 3521"/>
                      </a:gdLst>
                      <a:ahLst/>
                      <a:cxnLst>
                        <a:cxn ang="0">
                          <a:pos x="connsiteX0" y="connsiteY0"/>
                        </a:cxn>
                        <a:cxn ang="0">
                          <a:pos x="connsiteX1" y="connsiteY1"/>
                        </a:cxn>
                        <a:cxn ang="0">
                          <a:pos x="connsiteX2" y="connsiteY2"/>
                        </a:cxn>
                      </a:cxnLst>
                      <a:rect l="l" t="t" r="r" b="b"/>
                      <a:pathLst>
                        <a:path w="5994" h="3521">
                          <a:moveTo>
                            <a:pt x="0" y="2861"/>
                          </a:moveTo>
                          <a:cubicBezTo>
                            <a:pt x="409" y="5041"/>
                            <a:pt x="4088" y="1226"/>
                            <a:pt x="5995" y="0"/>
                          </a:cubicBezTo>
                          <a:cubicBezTo>
                            <a:pt x="4496" y="409"/>
                            <a:pt x="2316" y="681"/>
                            <a:pt x="0" y="2861"/>
                          </a:cubicBezTo>
                          <a:close/>
                        </a:path>
                      </a:pathLst>
                    </a:custGeom>
                    <a:solidFill>
                      <a:srgbClr val="1DADEB"/>
                    </a:solidFill>
                    <a:ln w="0" cap="flat">
                      <a:noFill/>
                      <a:prstDash val="solid"/>
                      <a:miter/>
                    </a:ln>
                  </p:spPr>
                  <p:txBody>
                    <a:bodyPr rtlCol="0" anchor="ctr"/>
                    <a:lstStyle/>
                    <a:p>
                      <a:endParaRPr lang="en-US"/>
                    </a:p>
                  </p:txBody>
                </p:sp>
                <p:sp>
                  <p:nvSpPr>
                    <p:cNvPr id="1169" name="Freeform: Shape 1063">
                      <a:extLst>
                        <a:ext uri="{FF2B5EF4-FFF2-40B4-BE49-F238E27FC236}">
                          <a16:creationId xmlns:a16="http://schemas.microsoft.com/office/drawing/2014/main" id="{E6805CA4-6D92-FE74-5421-1AEC34AD2D79}"/>
                        </a:ext>
                      </a:extLst>
                    </p:cNvPr>
                    <p:cNvSpPr/>
                    <p:nvPr/>
                  </p:nvSpPr>
                  <p:spPr>
                    <a:xfrm>
                      <a:off x="6643002" y="4777866"/>
                      <a:ext cx="1770" cy="31472"/>
                    </a:xfrm>
                    <a:custGeom>
                      <a:avLst/>
                      <a:gdLst>
                        <a:gd name="connsiteX0" fmla="*/ 1771 w 1770"/>
                        <a:gd name="connsiteY0" fmla="*/ 0 h 31472"/>
                        <a:gd name="connsiteX1" fmla="*/ 0 w 1770"/>
                        <a:gd name="connsiteY1" fmla="*/ 31473 h 31472"/>
                        <a:gd name="connsiteX2" fmla="*/ 1771 w 1770"/>
                        <a:gd name="connsiteY2" fmla="*/ 0 h 31472"/>
                      </a:gdLst>
                      <a:ahLst/>
                      <a:cxnLst>
                        <a:cxn ang="0">
                          <a:pos x="connsiteX0" y="connsiteY0"/>
                        </a:cxn>
                        <a:cxn ang="0">
                          <a:pos x="connsiteX1" y="connsiteY1"/>
                        </a:cxn>
                        <a:cxn ang="0">
                          <a:pos x="connsiteX2" y="connsiteY2"/>
                        </a:cxn>
                      </a:cxnLst>
                      <a:rect l="l" t="t" r="r" b="b"/>
                      <a:pathLst>
                        <a:path w="1770" h="31472">
                          <a:moveTo>
                            <a:pt x="1771" y="0"/>
                          </a:moveTo>
                          <a:cubicBezTo>
                            <a:pt x="681" y="10764"/>
                            <a:pt x="136" y="21254"/>
                            <a:pt x="0" y="31473"/>
                          </a:cubicBezTo>
                          <a:cubicBezTo>
                            <a:pt x="136" y="22617"/>
                            <a:pt x="681" y="14306"/>
                            <a:pt x="1771" y="0"/>
                          </a:cubicBezTo>
                          <a:close/>
                        </a:path>
                      </a:pathLst>
                    </a:custGeom>
                    <a:solidFill>
                      <a:srgbClr val="1DADEB"/>
                    </a:solidFill>
                    <a:ln w="0" cap="flat">
                      <a:noFill/>
                      <a:prstDash val="solid"/>
                      <a:miter/>
                    </a:ln>
                  </p:spPr>
                  <p:txBody>
                    <a:bodyPr rtlCol="0" anchor="ctr"/>
                    <a:lstStyle/>
                    <a:p>
                      <a:endParaRPr lang="en-US"/>
                    </a:p>
                  </p:txBody>
                </p:sp>
                <p:sp>
                  <p:nvSpPr>
                    <p:cNvPr id="1170" name="Freeform: Shape 1064">
                      <a:extLst>
                        <a:ext uri="{FF2B5EF4-FFF2-40B4-BE49-F238E27FC236}">
                          <a16:creationId xmlns:a16="http://schemas.microsoft.com/office/drawing/2014/main" id="{C50FD7FB-17C1-DDB2-F532-4E2470C380C7}"/>
                        </a:ext>
                      </a:extLst>
                    </p:cNvPr>
                    <p:cNvSpPr/>
                    <p:nvPr/>
                  </p:nvSpPr>
                  <p:spPr>
                    <a:xfrm>
                      <a:off x="6820122" y="4963569"/>
                      <a:ext cx="19074" cy="14169"/>
                    </a:xfrm>
                    <a:custGeom>
                      <a:avLst/>
                      <a:gdLst>
                        <a:gd name="connsiteX0" fmla="*/ 14169 w 19074"/>
                        <a:gd name="connsiteY0" fmla="*/ 0 h 14169"/>
                        <a:gd name="connsiteX1" fmla="*/ 0 w 19074"/>
                        <a:gd name="connsiteY1" fmla="*/ 14170 h 14169"/>
                        <a:gd name="connsiteX2" fmla="*/ 19074 w 19074"/>
                        <a:gd name="connsiteY2" fmla="*/ 2589 h 14169"/>
                        <a:gd name="connsiteX3" fmla="*/ 14169 w 19074"/>
                        <a:gd name="connsiteY3" fmla="*/ 0 h 14169"/>
                      </a:gdLst>
                      <a:ahLst/>
                      <a:cxnLst>
                        <a:cxn ang="0">
                          <a:pos x="connsiteX0" y="connsiteY0"/>
                        </a:cxn>
                        <a:cxn ang="0">
                          <a:pos x="connsiteX1" y="connsiteY1"/>
                        </a:cxn>
                        <a:cxn ang="0">
                          <a:pos x="connsiteX2" y="connsiteY2"/>
                        </a:cxn>
                        <a:cxn ang="0">
                          <a:pos x="connsiteX3" y="connsiteY3"/>
                        </a:cxn>
                      </a:cxnLst>
                      <a:rect l="l" t="t" r="r" b="b"/>
                      <a:pathLst>
                        <a:path w="19074" h="14169">
                          <a:moveTo>
                            <a:pt x="14169" y="0"/>
                          </a:moveTo>
                          <a:cubicBezTo>
                            <a:pt x="8174" y="5177"/>
                            <a:pt x="6676" y="10082"/>
                            <a:pt x="0" y="14170"/>
                          </a:cubicBezTo>
                          <a:cubicBezTo>
                            <a:pt x="11308" y="13897"/>
                            <a:pt x="9401" y="2180"/>
                            <a:pt x="19074" y="2589"/>
                          </a:cubicBezTo>
                          <a:lnTo>
                            <a:pt x="14169" y="0"/>
                          </a:lnTo>
                          <a:close/>
                        </a:path>
                      </a:pathLst>
                    </a:custGeom>
                    <a:solidFill>
                      <a:srgbClr val="1DADEB"/>
                    </a:solidFill>
                    <a:ln w="0" cap="flat">
                      <a:noFill/>
                      <a:prstDash val="solid"/>
                      <a:miter/>
                    </a:ln>
                  </p:spPr>
                  <p:txBody>
                    <a:bodyPr rtlCol="0" anchor="ctr"/>
                    <a:lstStyle/>
                    <a:p>
                      <a:endParaRPr lang="en-US"/>
                    </a:p>
                  </p:txBody>
                </p:sp>
                <p:sp>
                  <p:nvSpPr>
                    <p:cNvPr id="1171" name="Freeform: Shape 1065">
                      <a:extLst>
                        <a:ext uri="{FF2B5EF4-FFF2-40B4-BE49-F238E27FC236}">
                          <a16:creationId xmlns:a16="http://schemas.microsoft.com/office/drawing/2014/main" id="{4DF66B94-5207-C0B0-2DCB-6E072FD76144}"/>
                        </a:ext>
                      </a:extLst>
                    </p:cNvPr>
                    <p:cNvSpPr/>
                    <p:nvPr/>
                  </p:nvSpPr>
                  <p:spPr>
                    <a:xfrm>
                      <a:off x="6835517" y="4971472"/>
                      <a:ext cx="5430" cy="9264"/>
                    </a:xfrm>
                    <a:custGeom>
                      <a:avLst/>
                      <a:gdLst>
                        <a:gd name="connsiteX0" fmla="*/ 3951 w 5430"/>
                        <a:gd name="connsiteY0" fmla="*/ 9265 h 9264"/>
                        <a:gd name="connsiteX1" fmla="*/ 4905 w 5430"/>
                        <a:gd name="connsiteY1" fmla="*/ 0 h 9264"/>
                        <a:gd name="connsiteX2" fmla="*/ 0 w 5430"/>
                        <a:gd name="connsiteY2" fmla="*/ 6403 h 9264"/>
                        <a:gd name="connsiteX3" fmla="*/ 3951 w 5430"/>
                        <a:gd name="connsiteY3" fmla="*/ 9265 h 9264"/>
                      </a:gdLst>
                      <a:ahLst/>
                      <a:cxnLst>
                        <a:cxn ang="0">
                          <a:pos x="connsiteX0" y="connsiteY0"/>
                        </a:cxn>
                        <a:cxn ang="0">
                          <a:pos x="connsiteX1" y="connsiteY1"/>
                        </a:cxn>
                        <a:cxn ang="0">
                          <a:pos x="connsiteX2" y="connsiteY2"/>
                        </a:cxn>
                        <a:cxn ang="0">
                          <a:pos x="connsiteX3" y="connsiteY3"/>
                        </a:cxn>
                      </a:cxnLst>
                      <a:rect l="l" t="t" r="r" b="b"/>
                      <a:pathLst>
                        <a:path w="5430" h="9264">
                          <a:moveTo>
                            <a:pt x="3951" y="9265"/>
                          </a:moveTo>
                          <a:cubicBezTo>
                            <a:pt x="954" y="5994"/>
                            <a:pt x="7221" y="2316"/>
                            <a:pt x="4905" y="0"/>
                          </a:cubicBezTo>
                          <a:cubicBezTo>
                            <a:pt x="681" y="3133"/>
                            <a:pt x="4360" y="4632"/>
                            <a:pt x="0" y="6403"/>
                          </a:cubicBezTo>
                          <a:lnTo>
                            <a:pt x="3951" y="9265"/>
                          </a:lnTo>
                          <a:close/>
                        </a:path>
                      </a:pathLst>
                    </a:custGeom>
                    <a:solidFill>
                      <a:srgbClr val="1DADEB"/>
                    </a:solidFill>
                    <a:ln w="0" cap="flat">
                      <a:noFill/>
                      <a:prstDash val="solid"/>
                      <a:miter/>
                    </a:ln>
                  </p:spPr>
                  <p:txBody>
                    <a:bodyPr rtlCol="0" anchor="ctr"/>
                    <a:lstStyle/>
                    <a:p>
                      <a:endParaRPr lang="en-US"/>
                    </a:p>
                  </p:txBody>
                </p:sp>
                <p:sp>
                  <p:nvSpPr>
                    <p:cNvPr id="1172" name="Freeform: Shape 1066">
                      <a:extLst>
                        <a:ext uri="{FF2B5EF4-FFF2-40B4-BE49-F238E27FC236}">
                          <a16:creationId xmlns:a16="http://schemas.microsoft.com/office/drawing/2014/main" id="{D43A1089-DDEF-55D4-6320-F432151705C0}"/>
                        </a:ext>
                      </a:extLst>
                    </p:cNvPr>
                    <p:cNvSpPr/>
                    <p:nvPr/>
                  </p:nvSpPr>
                  <p:spPr>
                    <a:xfrm>
                      <a:off x="6779793" y="4929236"/>
                      <a:ext cx="1362" cy="2861"/>
                    </a:xfrm>
                    <a:custGeom>
                      <a:avLst/>
                      <a:gdLst>
                        <a:gd name="connsiteX0" fmla="*/ 136 w 1362"/>
                        <a:gd name="connsiteY0" fmla="*/ 2861 h 2861"/>
                        <a:gd name="connsiteX1" fmla="*/ 1363 w 1362"/>
                        <a:gd name="connsiteY1" fmla="*/ 0 h 2861"/>
                        <a:gd name="connsiteX2" fmla="*/ 0 w 1362"/>
                        <a:gd name="connsiteY2" fmla="*/ 1363 h 2861"/>
                        <a:gd name="connsiteX3" fmla="*/ 136 w 1362"/>
                        <a:gd name="connsiteY3" fmla="*/ 2861 h 2861"/>
                      </a:gdLst>
                      <a:ahLst/>
                      <a:cxnLst>
                        <a:cxn ang="0">
                          <a:pos x="connsiteX0" y="connsiteY0"/>
                        </a:cxn>
                        <a:cxn ang="0">
                          <a:pos x="connsiteX1" y="connsiteY1"/>
                        </a:cxn>
                        <a:cxn ang="0">
                          <a:pos x="connsiteX2" y="connsiteY2"/>
                        </a:cxn>
                        <a:cxn ang="0">
                          <a:pos x="connsiteX3" y="connsiteY3"/>
                        </a:cxn>
                      </a:cxnLst>
                      <a:rect l="l" t="t" r="r" b="b"/>
                      <a:pathLst>
                        <a:path w="1362" h="2861">
                          <a:moveTo>
                            <a:pt x="136" y="2861"/>
                          </a:moveTo>
                          <a:lnTo>
                            <a:pt x="1363" y="0"/>
                          </a:lnTo>
                          <a:lnTo>
                            <a:pt x="0" y="1363"/>
                          </a:lnTo>
                          <a:lnTo>
                            <a:pt x="136" y="2861"/>
                          </a:lnTo>
                          <a:close/>
                        </a:path>
                      </a:pathLst>
                    </a:custGeom>
                    <a:solidFill>
                      <a:srgbClr val="1DADEB"/>
                    </a:solidFill>
                    <a:ln w="0" cap="flat">
                      <a:noFill/>
                      <a:prstDash val="solid"/>
                      <a:miter/>
                    </a:ln>
                  </p:spPr>
                  <p:txBody>
                    <a:bodyPr rtlCol="0" anchor="ctr"/>
                    <a:lstStyle/>
                    <a:p>
                      <a:endParaRPr lang="en-US"/>
                    </a:p>
                  </p:txBody>
                </p:sp>
                <p:sp>
                  <p:nvSpPr>
                    <p:cNvPr id="1173" name="Freeform: Shape 1067">
                      <a:extLst>
                        <a:ext uri="{FF2B5EF4-FFF2-40B4-BE49-F238E27FC236}">
                          <a16:creationId xmlns:a16="http://schemas.microsoft.com/office/drawing/2014/main" id="{2940A739-5340-FCE3-97EF-706EA4C5FB34}"/>
                        </a:ext>
                      </a:extLst>
                    </p:cNvPr>
                    <p:cNvSpPr/>
                    <p:nvPr/>
                  </p:nvSpPr>
                  <p:spPr>
                    <a:xfrm>
                      <a:off x="6869579" y="4961253"/>
                      <a:ext cx="4223" cy="1226"/>
                    </a:xfrm>
                    <a:custGeom>
                      <a:avLst/>
                      <a:gdLst>
                        <a:gd name="connsiteX0" fmla="*/ 409 w 4223"/>
                        <a:gd name="connsiteY0" fmla="*/ 0 h 1226"/>
                        <a:gd name="connsiteX1" fmla="*/ 0 w 4223"/>
                        <a:gd name="connsiteY1" fmla="*/ 1226 h 1226"/>
                        <a:gd name="connsiteX2" fmla="*/ 4224 w 4223"/>
                        <a:gd name="connsiteY2" fmla="*/ 409 h 1226"/>
                        <a:gd name="connsiteX3" fmla="*/ 409 w 4223"/>
                        <a:gd name="connsiteY3" fmla="*/ 0 h 1226"/>
                      </a:gdLst>
                      <a:ahLst/>
                      <a:cxnLst>
                        <a:cxn ang="0">
                          <a:pos x="connsiteX0" y="connsiteY0"/>
                        </a:cxn>
                        <a:cxn ang="0">
                          <a:pos x="connsiteX1" y="connsiteY1"/>
                        </a:cxn>
                        <a:cxn ang="0">
                          <a:pos x="connsiteX2" y="connsiteY2"/>
                        </a:cxn>
                        <a:cxn ang="0">
                          <a:pos x="connsiteX3" y="connsiteY3"/>
                        </a:cxn>
                      </a:cxnLst>
                      <a:rect l="l" t="t" r="r" b="b"/>
                      <a:pathLst>
                        <a:path w="4223" h="1226">
                          <a:moveTo>
                            <a:pt x="409" y="0"/>
                          </a:moveTo>
                          <a:lnTo>
                            <a:pt x="0" y="1226"/>
                          </a:lnTo>
                          <a:lnTo>
                            <a:pt x="4224" y="409"/>
                          </a:lnTo>
                          <a:lnTo>
                            <a:pt x="409" y="0"/>
                          </a:lnTo>
                          <a:close/>
                        </a:path>
                      </a:pathLst>
                    </a:custGeom>
                    <a:solidFill>
                      <a:srgbClr val="1DADEB"/>
                    </a:solidFill>
                    <a:ln w="0" cap="flat">
                      <a:noFill/>
                      <a:prstDash val="solid"/>
                      <a:miter/>
                    </a:ln>
                  </p:spPr>
                  <p:txBody>
                    <a:bodyPr rtlCol="0" anchor="ctr"/>
                    <a:lstStyle/>
                    <a:p>
                      <a:endParaRPr lang="en-US"/>
                    </a:p>
                  </p:txBody>
                </p:sp>
                <p:sp>
                  <p:nvSpPr>
                    <p:cNvPr id="1174" name="Freeform: Shape 1068">
                      <a:extLst>
                        <a:ext uri="{FF2B5EF4-FFF2-40B4-BE49-F238E27FC236}">
                          <a16:creationId xmlns:a16="http://schemas.microsoft.com/office/drawing/2014/main" id="{477BA101-3B6C-8BCC-4FA5-DDEFCCA42EDF}"/>
                        </a:ext>
                      </a:extLst>
                    </p:cNvPr>
                    <p:cNvSpPr/>
                    <p:nvPr/>
                  </p:nvSpPr>
                  <p:spPr>
                    <a:xfrm>
                      <a:off x="6869306" y="4962480"/>
                      <a:ext cx="272" cy="1226"/>
                    </a:xfrm>
                    <a:custGeom>
                      <a:avLst/>
                      <a:gdLst>
                        <a:gd name="connsiteX0" fmla="*/ 0 w 272"/>
                        <a:gd name="connsiteY0" fmla="*/ 1226 h 1226"/>
                        <a:gd name="connsiteX1" fmla="*/ 272 w 272"/>
                        <a:gd name="connsiteY1" fmla="*/ 0 h 1226"/>
                        <a:gd name="connsiteX2" fmla="*/ 0 w 272"/>
                        <a:gd name="connsiteY2" fmla="*/ 1226 h 1226"/>
                      </a:gdLst>
                      <a:ahLst/>
                      <a:cxnLst>
                        <a:cxn ang="0">
                          <a:pos x="connsiteX0" y="connsiteY0"/>
                        </a:cxn>
                        <a:cxn ang="0">
                          <a:pos x="connsiteX1" y="connsiteY1"/>
                        </a:cxn>
                        <a:cxn ang="0">
                          <a:pos x="connsiteX2" y="connsiteY2"/>
                        </a:cxn>
                      </a:cxnLst>
                      <a:rect l="l" t="t" r="r" b="b"/>
                      <a:pathLst>
                        <a:path w="272" h="1226">
                          <a:moveTo>
                            <a:pt x="0" y="1226"/>
                          </a:moveTo>
                          <a:lnTo>
                            <a:pt x="272" y="0"/>
                          </a:lnTo>
                          <a:lnTo>
                            <a:pt x="0" y="1226"/>
                          </a:lnTo>
                          <a:close/>
                        </a:path>
                      </a:pathLst>
                    </a:custGeom>
                    <a:solidFill>
                      <a:srgbClr val="1DADEB"/>
                    </a:solidFill>
                    <a:ln w="0" cap="flat">
                      <a:noFill/>
                      <a:prstDash val="solid"/>
                      <a:miter/>
                    </a:ln>
                  </p:spPr>
                  <p:txBody>
                    <a:bodyPr rtlCol="0" anchor="ctr"/>
                    <a:lstStyle/>
                    <a:p>
                      <a:endParaRPr lang="en-US"/>
                    </a:p>
                  </p:txBody>
                </p:sp>
                <p:sp>
                  <p:nvSpPr>
                    <p:cNvPr id="1175" name="Freeform: Shape 1069">
                      <a:extLst>
                        <a:ext uri="{FF2B5EF4-FFF2-40B4-BE49-F238E27FC236}">
                          <a16:creationId xmlns:a16="http://schemas.microsoft.com/office/drawing/2014/main" id="{A295686C-66F9-006E-E633-6F80BD22888F}"/>
                        </a:ext>
                      </a:extLst>
                    </p:cNvPr>
                    <p:cNvSpPr/>
                    <p:nvPr/>
                  </p:nvSpPr>
                  <p:spPr>
                    <a:xfrm>
                      <a:off x="6775024" y="4922696"/>
                      <a:ext cx="3951" cy="2997"/>
                    </a:xfrm>
                    <a:custGeom>
                      <a:avLst/>
                      <a:gdLst>
                        <a:gd name="connsiteX0" fmla="*/ 3951 w 3951"/>
                        <a:gd name="connsiteY0" fmla="*/ 0 h 2997"/>
                        <a:gd name="connsiteX1" fmla="*/ 681 w 3951"/>
                        <a:gd name="connsiteY1" fmla="*/ 545 h 2997"/>
                        <a:gd name="connsiteX2" fmla="*/ 0 w 3951"/>
                        <a:gd name="connsiteY2" fmla="*/ 2997 h 2997"/>
                        <a:gd name="connsiteX3" fmla="*/ 3951 w 3951"/>
                        <a:gd name="connsiteY3" fmla="*/ 0 h 2997"/>
                      </a:gdLst>
                      <a:ahLst/>
                      <a:cxnLst>
                        <a:cxn ang="0">
                          <a:pos x="connsiteX0" y="connsiteY0"/>
                        </a:cxn>
                        <a:cxn ang="0">
                          <a:pos x="connsiteX1" y="connsiteY1"/>
                        </a:cxn>
                        <a:cxn ang="0">
                          <a:pos x="connsiteX2" y="connsiteY2"/>
                        </a:cxn>
                        <a:cxn ang="0">
                          <a:pos x="connsiteX3" y="connsiteY3"/>
                        </a:cxn>
                      </a:cxnLst>
                      <a:rect l="l" t="t" r="r" b="b"/>
                      <a:pathLst>
                        <a:path w="3951" h="2997">
                          <a:moveTo>
                            <a:pt x="3951" y="0"/>
                          </a:moveTo>
                          <a:lnTo>
                            <a:pt x="681" y="545"/>
                          </a:lnTo>
                          <a:lnTo>
                            <a:pt x="0" y="2997"/>
                          </a:lnTo>
                          <a:lnTo>
                            <a:pt x="3951" y="0"/>
                          </a:lnTo>
                          <a:close/>
                        </a:path>
                      </a:pathLst>
                    </a:custGeom>
                    <a:solidFill>
                      <a:srgbClr val="1DADEB"/>
                    </a:solidFill>
                    <a:ln w="0" cap="flat">
                      <a:noFill/>
                      <a:prstDash val="solid"/>
                      <a:miter/>
                    </a:ln>
                  </p:spPr>
                  <p:txBody>
                    <a:bodyPr rtlCol="0" anchor="ctr"/>
                    <a:lstStyle/>
                    <a:p>
                      <a:endParaRPr lang="en-US"/>
                    </a:p>
                  </p:txBody>
                </p:sp>
                <p:sp>
                  <p:nvSpPr>
                    <p:cNvPr id="1176" name="Freeform: Shape 1070">
                      <a:extLst>
                        <a:ext uri="{FF2B5EF4-FFF2-40B4-BE49-F238E27FC236}">
                          <a16:creationId xmlns:a16="http://schemas.microsoft.com/office/drawing/2014/main" id="{1E19DA63-EB94-F335-6AC5-AA1E2C83BD5F}"/>
                        </a:ext>
                      </a:extLst>
                    </p:cNvPr>
                    <p:cNvSpPr/>
                    <p:nvPr/>
                  </p:nvSpPr>
                  <p:spPr>
                    <a:xfrm>
                      <a:off x="6812492" y="4931143"/>
                      <a:ext cx="2884" cy="2452"/>
                    </a:xfrm>
                    <a:custGeom>
                      <a:avLst/>
                      <a:gdLst>
                        <a:gd name="connsiteX0" fmla="*/ 2044 w 2884"/>
                        <a:gd name="connsiteY0" fmla="*/ 0 h 2452"/>
                        <a:gd name="connsiteX1" fmla="*/ 0 w 2884"/>
                        <a:gd name="connsiteY1" fmla="*/ 2452 h 2452"/>
                        <a:gd name="connsiteX2" fmla="*/ 2044 w 2884"/>
                        <a:gd name="connsiteY2" fmla="*/ 0 h 2452"/>
                      </a:gdLst>
                      <a:ahLst/>
                      <a:cxnLst>
                        <a:cxn ang="0">
                          <a:pos x="connsiteX0" y="connsiteY0"/>
                        </a:cxn>
                        <a:cxn ang="0">
                          <a:pos x="connsiteX1" y="connsiteY1"/>
                        </a:cxn>
                        <a:cxn ang="0">
                          <a:pos x="connsiteX2" y="connsiteY2"/>
                        </a:cxn>
                      </a:cxnLst>
                      <a:rect l="l" t="t" r="r" b="b"/>
                      <a:pathLst>
                        <a:path w="2884" h="2452">
                          <a:moveTo>
                            <a:pt x="2044" y="0"/>
                          </a:moveTo>
                          <a:lnTo>
                            <a:pt x="0" y="2452"/>
                          </a:lnTo>
                          <a:cubicBezTo>
                            <a:pt x="0" y="2452"/>
                            <a:pt x="4769" y="1771"/>
                            <a:pt x="2044" y="0"/>
                          </a:cubicBezTo>
                          <a:close/>
                        </a:path>
                      </a:pathLst>
                    </a:custGeom>
                    <a:solidFill>
                      <a:srgbClr val="1DADEB"/>
                    </a:solidFill>
                    <a:ln w="0" cap="flat">
                      <a:noFill/>
                      <a:prstDash val="solid"/>
                      <a:miter/>
                    </a:ln>
                  </p:spPr>
                  <p:txBody>
                    <a:bodyPr rtlCol="0" anchor="ctr"/>
                    <a:lstStyle/>
                    <a:p>
                      <a:endParaRPr lang="en-US"/>
                    </a:p>
                  </p:txBody>
                </p:sp>
                <p:sp>
                  <p:nvSpPr>
                    <p:cNvPr id="1177" name="Freeform: Shape 1071">
                      <a:extLst>
                        <a:ext uri="{FF2B5EF4-FFF2-40B4-BE49-F238E27FC236}">
                          <a16:creationId xmlns:a16="http://schemas.microsoft.com/office/drawing/2014/main" id="{FBBAE630-E391-4646-CB9E-128A6F35EC51}"/>
                        </a:ext>
                      </a:extLst>
                    </p:cNvPr>
                    <p:cNvSpPr/>
                    <p:nvPr/>
                  </p:nvSpPr>
                  <p:spPr>
                    <a:xfrm>
                      <a:off x="6891651" y="4946811"/>
                      <a:ext cx="3133" cy="3542"/>
                    </a:xfrm>
                    <a:custGeom>
                      <a:avLst/>
                      <a:gdLst>
                        <a:gd name="connsiteX0" fmla="*/ 545 w 3133"/>
                        <a:gd name="connsiteY0" fmla="*/ 3543 h 3542"/>
                        <a:gd name="connsiteX1" fmla="*/ 3133 w 3133"/>
                        <a:gd name="connsiteY1" fmla="*/ 136 h 3542"/>
                        <a:gd name="connsiteX2" fmla="*/ 2588 w 3133"/>
                        <a:gd name="connsiteY2" fmla="*/ 0 h 3542"/>
                        <a:gd name="connsiteX3" fmla="*/ 0 w 3133"/>
                        <a:gd name="connsiteY3" fmla="*/ 3406 h 3542"/>
                        <a:gd name="connsiteX4" fmla="*/ 545 w 3133"/>
                        <a:gd name="connsiteY4" fmla="*/ 3543 h 35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3" h="3542">
                          <a:moveTo>
                            <a:pt x="545" y="3543"/>
                          </a:moveTo>
                          <a:lnTo>
                            <a:pt x="3133" y="136"/>
                          </a:lnTo>
                          <a:lnTo>
                            <a:pt x="2588" y="0"/>
                          </a:lnTo>
                          <a:lnTo>
                            <a:pt x="0" y="3406"/>
                          </a:lnTo>
                          <a:lnTo>
                            <a:pt x="545" y="3543"/>
                          </a:lnTo>
                          <a:close/>
                        </a:path>
                      </a:pathLst>
                    </a:custGeom>
                    <a:solidFill>
                      <a:srgbClr val="1DADEB"/>
                    </a:solidFill>
                    <a:ln w="0" cap="flat">
                      <a:noFill/>
                      <a:prstDash val="solid"/>
                      <a:miter/>
                    </a:ln>
                  </p:spPr>
                  <p:txBody>
                    <a:bodyPr rtlCol="0" anchor="ctr"/>
                    <a:lstStyle/>
                    <a:p>
                      <a:endParaRPr lang="en-US"/>
                    </a:p>
                  </p:txBody>
                </p:sp>
                <p:sp>
                  <p:nvSpPr>
                    <p:cNvPr id="1178" name="Freeform: Shape 1072">
                      <a:extLst>
                        <a:ext uri="{FF2B5EF4-FFF2-40B4-BE49-F238E27FC236}">
                          <a16:creationId xmlns:a16="http://schemas.microsoft.com/office/drawing/2014/main" id="{01C61C7E-E3B7-79F6-20B0-D0C4D108B4C1}"/>
                        </a:ext>
                      </a:extLst>
                    </p:cNvPr>
                    <p:cNvSpPr/>
                    <p:nvPr/>
                  </p:nvSpPr>
                  <p:spPr>
                    <a:xfrm>
                      <a:off x="6828104" y="4906619"/>
                      <a:ext cx="3264" cy="4087"/>
                    </a:xfrm>
                    <a:custGeom>
                      <a:avLst/>
                      <a:gdLst>
                        <a:gd name="connsiteX0" fmla="*/ 1827 w 3264"/>
                        <a:gd name="connsiteY0" fmla="*/ 4087 h 4087"/>
                        <a:gd name="connsiteX1" fmla="*/ 1555 w 3264"/>
                        <a:gd name="connsiteY1" fmla="*/ 0 h 4087"/>
                        <a:gd name="connsiteX2" fmla="*/ 1827 w 3264"/>
                        <a:gd name="connsiteY2" fmla="*/ 4087 h 4087"/>
                      </a:gdLst>
                      <a:ahLst/>
                      <a:cxnLst>
                        <a:cxn ang="0">
                          <a:pos x="connsiteX0" y="connsiteY0"/>
                        </a:cxn>
                        <a:cxn ang="0">
                          <a:pos x="connsiteX1" y="connsiteY1"/>
                        </a:cxn>
                        <a:cxn ang="0">
                          <a:pos x="connsiteX2" y="connsiteY2"/>
                        </a:cxn>
                      </a:cxnLst>
                      <a:rect l="l" t="t" r="r" b="b"/>
                      <a:pathLst>
                        <a:path w="3264" h="4087">
                          <a:moveTo>
                            <a:pt x="1827" y="4087"/>
                          </a:moveTo>
                          <a:cubicBezTo>
                            <a:pt x="-1443" y="2180"/>
                            <a:pt x="6596" y="681"/>
                            <a:pt x="1555" y="0"/>
                          </a:cubicBezTo>
                          <a:cubicBezTo>
                            <a:pt x="-1443" y="2044"/>
                            <a:pt x="601" y="2861"/>
                            <a:pt x="1827" y="4087"/>
                          </a:cubicBezTo>
                          <a:close/>
                        </a:path>
                      </a:pathLst>
                    </a:custGeom>
                    <a:solidFill>
                      <a:srgbClr val="1DADEB"/>
                    </a:solidFill>
                    <a:ln w="0" cap="flat">
                      <a:noFill/>
                      <a:prstDash val="solid"/>
                      <a:miter/>
                    </a:ln>
                  </p:spPr>
                  <p:txBody>
                    <a:bodyPr rtlCol="0" anchor="ctr"/>
                    <a:lstStyle/>
                    <a:p>
                      <a:endParaRPr lang="en-US"/>
                    </a:p>
                  </p:txBody>
                </p:sp>
                <p:sp>
                  <p:nvSpPr>
                    <p:cNvPr id="1179" name="Freeform: Shape 1073">
                      <a:extLst>
                        <a:ext uri="{FF2B5EF4-FFF2-40B4-BE49-F238E27FC236}">
                          <a16:creationId xmlns:a16="http://schemas.microsoft.com/office/drawing/2014/main" id="{0AC3A40C-CD19-86E5-CFE1-C6DFBD66A3C7}"/>
                        </a:ext>
                      </a:extLst>
                    </p:cNvPr>
                    <p:cNvSpPr/>
                    <p:nvPr/>
                  </p:nvSpPr>
                  <p:spPr>
                    <a:xfrm>
                      <a:off x="6877753" y="4907164"/>
                      <a:ext cx="953" cy="1226"/>
                    </a:xfrm>
                    <a:custGeom>
                      <a:avLst/>
                      <a:gdLst>
                        <a:gd name="connsiteX0" fmla="*/ 0 w 953"/>
                        <a:gd name="connsiteY0" fmla="*/ 1226 h 1226"/>
                        <a:gd name="connsiteX1" fmla="*/ 954 w 953"/>
                        <a:gd name="connsiteY1" fmla="*/ 0 h 1226"/>
                        <a:gd name="connsiteX2" fmla="*/ 0 w 953"/>
                        <a:gd name="connsiteY2" fmla="*/ 1226 h 1226"/>
                      </a:gdLst>
                      <a:ahLst/>
                      <a:cxnLst>
                        <a:cxn ang="0">
                          <a:pos x="connsiteX0" y="connsiteY0"/>
                        </a:cxn>
                        <a:cxn ang="0">
                          <a:pos x="connsiteX1" y="connsiteY1"/>
                        </a:cxn>
                        <a:cxn ang="0">
                          <a:pos x="connsiteX2" y="connsiteY2"/>
                        </a:cxn>
                      </a:cxnLst>
                      <a:rect l="l" t="t" r="r" b="b"/>
                      <a:pathLst>
                        <a:path w="953" h="1226">
                          <a:moveTo>
                            <a:pt x="0" y="1226"/>
                          </a:moveTo>
                          <a:cubicBezTo>
                            <a:pt x="0" y="1226"/>
                            <a:pt x="817" y="545"/>
                            <a:pt x="954" y="0"/>
                          </a:cubicBezTo>
                          <a:cubicBezTo>
                            <a:pt x="545" y="409"/>
                            <a:pt x="273" y="817"/>
                            <a:pt x="0" y="1226"/>
                          </a:cubicBezTo>
                          <a:close/>
                        </a:path>
                      </a:pathLst>
                    </a:custGeom>
                    <a:solidFill>
                      <a:srgbClr val="1DADEB"/>
                    </a:solidFill>
                    <a:ln w="0" cap="flat">
                      <a:noFill/>
                      <a:prstDash val="solid"/>
                      <a:miter/>
                    </a:ln>
                  </p:spPr>
                  <p:txBody>
                    <a:bodyPr rtlCol="0" anchor="ctr"/>
                    <a:lstStyle/>
                    <a:p>
                      <a:endParaRPr lang="en-US"/>
                    </a:p>
                  </p:txBody>
                </p:sp>
                <p:sp>
                  <p:nvSpPr>
                    <p:cNvPr id="1180" name="Freeform: Shape 1074">
                      <a:extLst>
                        <a:ext uri="{FF2B5EF4-FFF2-40B4-BE49-F238E27FC236}">
                          <a16:creationId xmlns:a16="http://schemas.microsoft.com/office/drawing/2014/main" id="{CB5244E6-0F3B-52D7-64CB-E78D03C89046}"/>
                        </a:ext>
                      </a:extLst>
                    </p:cNvPr>
                    <p:cNvSpPr/>
                    <p:nvPr/>
                  </p:nvSpPr>
                  <p:spPr>
                    <a:xfrm>
                      <a:off x="6874075" y="4908390"/>
                      <a:ext cx="3678" cy="2058"/>
                    </a:xfrm>
                    <a:custGeom>
                      <a:avLst/>
                      <a:gdLst>
                        <a:gd name="connsiteX0" fmla="*/ 3678 w 3678"/>
                        <a:gd name="connsiteY0" fmla="*/ 0 h 2058"/>
                        <a:gd name="connsiteX1" fmla="*/ 0 w 3678"/>
                        <a:gd name="connsiteY1" fmla="*/ 2044 h 2058"/>
                        <a:gd name="connsiteX2" fmla="*/ 3678 w 3678"/>
                        <a:gd name="connsiteY2" fmla="*/ 0 h 2058"/>
                      </a:gdLst>
                      <a:ahLst/>
                      <a:cxnLst>
                        <a:cxn ang="0">
                          <a:pos x="connsiteX0" y="connsiteY0"/>
                        </a:cxn>
                        <a:cxn ang="0">
                          <a:pos x="connsiteX1" y="connsiteY1"/>
                        </a:cxn>
                        <a:cxn ang="0">
                          <a:pos x="connsiteX2" y="connsiteY2"/>
                        </a:cxn>
                      </a:cxnLst>
                      <a:rect l="l" t="t" r="r" b="b"/>
                      <a:pathLst>
                        <a:path w="3678" h="2058">
                          <a:moveTo>
                            <a:pt x="3678" y="0"/>
                          </a:moveTo>
                          <a:cubicBezTo>
                            <a:pt x="2316" y="817"/>
                            <a:pt x="409" y="681"/>
                            <a:pt x="0" y="2044"/>
                          </a:cubicBezTo>
                          <a:cubicBezTo>
                            <a:pt x="2452" y="2180"/>
                            <a:pt x="2725" y="1362"/>
                            <a:pt x="3678" y="0"/>
                          </a:cubicBezTo>
                          <a:close/>
                        </a:path>
                      </a:pathLst>
                    </a:custGeom>
                    <a:solidFill>
                      <a:srgbClr val="1DADEB"/>
                    </a:solidFill>
                    <a:ln w="0" cap="flat">
                      <a:noFill/>
                      <a:prstDash val="solid"/>
                      <a:miter/>
                    </a:ln>
                  </p:spPr>
                  <p:txBody>
                    <a:bodyPr rtlCol="0" anchor="ctr"/>
                    <a:lstStyle/>
                    <a:p>
                      <a:endParaRPr lang="en-US"/>
                    </a:p>
                  </p:txBody>
                </p:sp>
                <p:sp>
                  <p:nvSpPr>
                    <p:cNvPr id="1181" name="Freeform: Shape 1075">
                      <a:extLst>
                        <a:ext uri="{FF2B5EF4-FFF2-40B4-BE49-F238E27FC236}">
                          <a16:creationId xmlns:a16="http://schemas.microsoft.com/office/drawing/2014/main" id="{031719B9-68D5-AC6D-70B9-F8DCAD06073A}"/>
                        </a:ext>
                      </a:extLst>
                    </p:cNvPr>
                    <p:cNvSpPr/>
                    <p:nvPr/>
                  </p:nvSpPr>
                  <p:spPr>
                    <a:xfrm>
                      <a:off x="6889772" y="4896805"/>
                      <a:ext cx="2895" cy="5590"/>
                    </a:xfrm>
                    <a:custGeom>
                      <a:avLst/>
                      <a:gdLst>
                        <a:gd name="connsiteX0" fmla="*/ 2287 w 2895"/>
                        <a:gd name="connsiteY0" fmla="*/ 685 h 5590"/>
                        <a:gd name="connsiteX1" fmla="*/ 1061 w 2895"/>
                        <a:gd name="connsiteY1" fmla="*/ 1367 h 5590"/>
                        <a:gd name="connsiteX2" fmla="*/ 652 w 2895"/>
                        <a:gd name="connsiteY2" fmla="*/ 1639 h 5590"/>
                        <a:gd name="connsiteX3" fmla="*/ 380 w 2895"/>
                        <a:gd name="connsiteY3" fmla="*/ 4091 h 5590"/>
                        <a:gd name="connsiteX4" fmla="*/ 380 w 2895"/>
                        <a:gd name="connsiteY4" fmla="*/ 5590 h 5590"/>
                        <a:gd name="connsiteX5" fmla="*/ 652 w 2895"/>
                        <a:gd name="connsiteY5" fmla="*/ 3955 h 5590"/>
                        <a:gd name="connsiteX6" fmla="*/ 2287 w 2895"/>
                        <a:gd name="connsiteY6" fmla="*/ 685 h 5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95" h="5590">
                          <a:moveTo>
                            <a:pt x="2287" y="685"/>
                          </a:moveTo>
                          <a:lnTo>
                            <a:pt x="1061" y="1367"/>
                          </a:lnTo>
                          <a:cubicBezTo>
                            <a:pt x="1333" y="-813"/>
                            <a:pt x="925" y="-132"/>
                            <a:pt x="652" y="1639"/>
                          </a:cubicBezTo>
                          <a:cubicBezTo>
                            <a:pt x="-438" y="2593"/>
                            <a:pt x="107" y="3410"/>
                            <a:pt x="380" y="4091"/>
                          </a:cubicBezTo>
                          <a:cubicBezTo>
                            <a:pt x="380" y="4637"/>
                            <a:pt x="380" y="5045"/>
                            <a:pt x="380" y="5590"/>
                          </a:cubicBezTo>
                          <a:cubicBezTo>
                            <a:pt x="380" y="5045"/>
                            <a:pt x="652" y="4364"/>
                            <a:pt x="652" y="3955"/>
                          </a:cubicBezTo>
                          <a:cubicBezTo>
                            <a:pt x="2560" y="2593"/>
                            <a:pt x="3649" y="1639"/>
                            <a:pt x="2287" y="685"/>
                          </a:cubicBezTo>
                          <a:close/>
                        </a:path>
                      </a:pathLst>
                    </a:custGeom>
                    <a:solidFill>
                      <a:srgbClr val="1DADEB"/>
                    </a:solidFill>
                    <a:ln w="0" cap="flat">
                      <a:noFill/>
                      <a:prstDash val="solid"/>
                      <a:miter/>
                    </a:ln>
                  </p:spPr>
                  <p:txBody>
                    <a:bodyPr rtlCol="0" anchor="ctr"/>
                    <a:lstStyle/>
                    <a:p>
                      <a:endParaRPr lang="en-US"/>
                    </a:p>
                  </p:txBody>
                </p:sp>
                <p:sp>
                  <p:nvSpPr>
                    <p:cNvPr id="1182" name="Freeform: Shape 1076">
                      <a:extLst>
                        <a:ext uri="{FF2B5EF4-FFF2-40B4-BE49-F238E27FC236}">
                          <a16:creationId xmlns:a16="http://schemas.microsoft.com/office/drawing/2014/main" id="{26C72EC5-B380-C7EB-4177-968E0DB036AD}"/>
                        </a:ext>
                      </a:extLst>
                    </p:cNvPr>
                    <p:cNvSpPr/>
                    <p:nvPr/>
                  </p:nvSpPr>
                  <p:spPr>
                    <a:xfrm>
                      <a:off x="6973654" y="4871195"/>
                      <a:ext cx="10098" cy="18938"/>
                    </a:xfrm>
                    <a:custGeom>
                      <a:avLst/>
                      <a:gdLst>
                        <a:gd name="connsiteX0" fmla="*/ 10098 w 10098"/>
                        <a:gd name="connsiteY0" fmla="*/ 0 h 18938"/>
                        <a:gd name="connsiteX1" fmla="*/ 2060 w 10098"/>
                        <a:gd name="connsiteY1" fmla="*/ 6676 h 18938"/>
                        <a:gd name="connsiteX2" fmla="*/ 16 w 10098"/>
                        <a:gd name="connsiteY2" fmla="*/ 18938 h 18938"/>
                        <a:gd name="connsiteX3" fmla="*/ 10098 w 10098"/>
                        <a:gd name="connsiteY3" fmla="*/ 136 h 18938"/>
                      </a:gdLst>
                      <a:ahLst/>
                      <a:cxnLst>
                        <a:cxn ang="0">
                          <a:pos x="connsiteX0" y="connsiteY0"/>
                        </a:cxn>
                        <a:cxn ang="0">
                          <a:pos x="connsiteX1" y="connsiteY1"/>
                        </a:cxn>
                        <a:cxn ang="0">
                          <a:pos x="connsiteX2" y="connsiteY2"/>
                        </a:cxn>
                        <a:cxn ang="0">
                          <a:pos x="connsiteX3" y="connsiteY3"/>
                        </a:cxn>
                      </a:cxnLst>
                      <a:rect l="l" t="t" r="r" b="b"/>
                      <a:pathLst>
                        <a:path w="10098" h="18938">
                          <a:moveTo>
                            <a:pt x="10098" y="0"/>
                          </a:moveTo>
                          <a:cubicBezTo>
                            <a:pt x="5738" y="6676"/>
                            <a:pt x="3967" y="8175"/>
                            <a:pt x="2060" y="6676"/>
                          </a:cubicBezTo>
                          <a:cubicBezTo>
                            <a:pt x="-2300" y="12944"/>
                            <a:pt x="1923" y="14033"/>
                            <a:pt x="16" y="18938"/>
                          </a:cubicBezTo>
                          <a:cubicBezTo>
                            <a:pt x="4648" y="10764"/>
                            <a:pt x="6420" y="9673"/>
                            <a:pt x="10098" y="136"/>
                          </a:cubicBezTo>
                          <a:close/>
                        </a:path>
                      </a:pathLst>
                    </a:custGeom>
                    <a:solidFill>
                      <a:srgbClr val="1DADEB"/>
                    </a:solidFill>
                    <a:ln w="0" cap="flat">
                      <a:noFill/>
                      <a:prstDash val="solid"/>
                      <a:miter/>
                    </a:ln>
                  </p:spPr>
                  <p:txBody>
                    <a:bodyPr rtlCol="0" anchor="ctr"/>
                    <a:lstStyle/>
                    <a:p>
                      <a:endParaRPr lang="en-US"/>
                    </a:p>
                  </p:txBody>
                </p:sp>
                <p:sp>
                  <p:nvSpPr>
                    <p:cNvPr id="1183" name="Freeform: Shape 1077">
                      <a:extLst>
                        <a:ext uri="{FF2B5EF4-FFF2-40B4-BE49-F238E27FC236}">
                          <a16:creationId xmlns:a16="http://schemas.microsoft.com/office/drawing/2014/main" id="{1B0019C3-1A76-F600-F9F7-4318BF8F9078}"/>
                        </a:ext>
                      </a:extLst>
                    </p:cNvPr>
                    <p:cNvSpPr/>
                    <p:nvPr/>
                  </p:nvSpPr>
                  <p:spPr>
                    <a:xfrm>
                      <a:off x="6972308" y="4889997"/>
                      <a:ext cx="1498" cy="2588"/>
                    </a:xfrm>
                    <a:custGeom>
                      <a:avLst/>
                      <a:gdLst>
                        <a:gd name="connsiteX0" fmla="*/ 1499 w 1498"/>
                        <a:gd name="connsiteY0" fmla="*/ 0 h 2588"/>
                        <a:gd name="connsiteX1" fmla="*/ 0 w 1498"/>
                        <a:gd name="connsiteY1" fmla="*/ 2589 h 2588"/>
                        <a:gd name="connsiteX2" fmla="*/ 1499 w 1498"/>
                        <a:gd name="connsiteY2" fmla="*/ 0 h 2588"/>
                      </a:gdLst>
                      <a:ahLst/>
                      <a:cxnLst>
                        <a:cxn ang="0">
                          <a:pos x="connsiteX0" y="connsiteY0"/>
                        </a:cxn>
                        <a:cxn ang="0">
                          <a:pos x="connsiteX1" y="connsiteY1"/>
                        </a:cxn>
                        <a:cxn ang="0">
                          <a:pos x="connsiteX2" y="connsiteY2"/>
                        </a:cxn>
                      </a:cxnLst>
                      <a:rect l="l" t="t" r="r" b="b"/>
                      <a:pathLst>
                        <a:path w="1498" h="2588">
                          <a:moveTo>
                            <a:pt x="1499" y="0"/>
                          </a:moveTo>
                          <a:cubicBezTo>
                            <a:pt x="1090" y="817"/>
                            <a:pt x="545" y="1635"/>
                            <a:pt x="0" y="2589"/>
                          </a:cubicBezTo>
                          <a:cubicBezTo>
                            <a:pt x="681" y="1635"/>
                            <a:pt x="1090" y="954"/>
                            <a:pt x="1499" y="0"/>
                          </a:cubicBezTo>
                          <a:close/>
                        </a:path>
                      </a:pathLst>
                    </a:custGeom>
                    <a:solidFill>
                      <a:srgbClr val="1DADEB"/>
                    </a:solidFill>
                    <a:ln w="0" cap="flat">
                      <a:noFill/>
                      <a:prstDash val="solid"/>
                      <a:miter/>
                    </a:ln>
                  </p:spPr>
                  <p:txBody>
                    <a:bodyPr rtlCol="0" anchor="ctr"/>
                    <a:lstStyle/>
                    <a:p>
                      <a:endParaRPr lang="en-US"/>
                    </a:p>
                  </p:txBody>
                </p:sp>
                <p:sp>
                  <p:nvSpPr>
                    <p:cNvPr id="1184" name="Freeform: Shape 1078">
                      <a:extLst>
                        <a:ext uri="{FF2B5EF4-FFF2-40B4-BE49-F238E27FC236}">
                          <a16:creationId xmlns:a16="http://schemas.microsoft.com/office/drawing/2014/main" id="{D06EB754-07EC-7F9F-67C5-A51F3CFB4BFA}"/>
                        </a:ext>
                      </a:extLst>
                    </p:cNvPr>
                    <p:cNvSpPr/>
                    <p:nvPr/>
                  </p:nvSpPr>
                  <p:spPr>
                    <a:xfrm>
                      <a:off x="6860042" y="4881550"/>
                      <a:ext cx="544" cy="4904"/>
                    </a:xfrm>
                    <a:custGeom>
                      <a:avLst/>
                      <a:gdLst>
                        <a:gd name="connsiteX0" fmla="*/ 136 w 544"/>
                        <a:gd name="connsiteY0" fmla="*/ 4905 h 4904"/>
                        <a:gd name="connsiteX1" fmla="*/ 545 w 544"/>
                        <a:gd name="connsiteY1" fmla="*/ 0 h 4904"/>
                        <a:gd name="connsiteX2" fmla="*/ 0 w 544"/>
                        <a:gd name="connsiteY2" fmla="*/ 1090 h 4904"/>
                        <a:gd name="connsiteX3" fmla="*/ 136 w 544"/>
                        <a:gd name="connsiteY3" fmla="*/ 4905 h 4904"/>
                      </a:gdLst>
                      <a:ahLst/>
                      <a:cxnLst>
                        <a:cxn ang="0">
                          <a:pos x="connsiteX0" y="connsiteY0"/>
                        </a:cxn>
                        <a:cxn ang="0">
                          <a:pos x="connsiteX1" y="connsiteY1"/>
                        </a:cxn>
                        <a:cxn ang="0">
                          <a:pos x="connsiteX2" y="connsiteY2"/>
                        </a:cxn>
                        <a:cxn ang="0">
                          <a:pos x="connsiteX3" y="connsiteY3"/>
                        </a:cxn>
                      </a:cxnLst>
                      <a:rect l="l" t="t" r="r" b="b"/>
                      <a:pathLst>
                        <a:path w="544" h="4904">
                          <a:moveTo>
                            <a:pt x="136" y="4905"/>
                          </a:moveTo>
                          <a:lnTo>
                            <a:pt x="545" y="0"/>
                          </a:lnTo>
                          <a:lnTo>
                            <a:pt x="0" y="1090"/>
                          </a:lnTo>
                          <a:lnTo>
                            <a:pt x="136" y="4905"/>
                          </a:lnTo>
                          <a:close/>
                        </a:path>
                      </a:pathLst>
                    </a:custGeom>
                    <a:solidFill>
                      <a:srgbClr val="1DADEB"/>
                    </a:solidFill>
                    <a:ln w="0" cap="flat">
                      <a:noFill/>
                      <a:prstDash val="solid"/>
                      <a:miter/>
                    </a:ln>
                  </p:spPr>
                  <p:txBody>
                    <a:bodyPr rtlCol="0" anchor="ctr"/>
                    <a:lstStyle/>
                    <a:p>
                      <a:endParaRPr lang="en-US"/>
                    </a:p>
                  </p:txBody>
                </p:sp>
                <p:sp>
                  <p:nvSpPr>
                    <p:cNvPr id="1185" name="Freeform: Shape 1079">
                      <a:extLst>
                        <a:ext uri="{FF2B5EF4-FFF2-40B4-BE49-F238E27FC236}">
                          <a16:creationId xmlns:a16="http://schemas.microsoft.com/office/drawing/2014/main" id="{8C23228A-8C60-F45E-7CE3-2A28E1858228}"/>
                        </a:ext>
                      </a:extLst>
                    </p:cNvPr>
                    <p:cNvSpPr/>
                    <p:nvPr/>
                  </p:nvSpPr>
                  <p:spPr>
                    <a:xfrm>
                      <a:off x="6986750" y="4860828"/>
                      <a:ext cx="2790" cy="4553"/>
                    </a:xfrm>
                    <a:custGeom>
                      <a:avLst/>
                      <a:gdLst>
                        <a:gd name="connsiteX0" fmla="*/ 2589 w 2790"/>
                        <a:gd name="connsiteY0" fmla="*/ 148 h 4553"/>
                        <a:gd name="connsiteX1" fmla="*/ 0 w 2790"/>
                        <a:gd name="connsiteY1" fmla="*/ 4372 h 4553"/>
                        <a:gd name="connsiteX2" fmla="*/ 2589 w 2790"/>
                        <a:gd name="connsiteY2" fmla="*/ 148 h 4553"/>
                      </a:gdLst>
                      <a:ahLst/>
                      <a:cxnLst>
                        <a:cxn ang="0">
                          <a:pos x="connsiteX0" y="connsiteY0"/>
                        </a:cxn>
                        <a:cxn ang="0">
                          <a:pos x="connsiteX1" y="connsiteY1"/>
                        </a:cxn>
                        <a:cxn ang="0">
                          <a:pos x="connsiteX2" y="connsiteY2"/>
                        </a:cxn>
                      </a:cxnLst>
                      <a:rect l="l" t="t" r="r" b="b"/>
                      <a:pathLst>
                        <a:path w="2790" h="4553">
                          <a:moveTo>
                            <a:pt x="2589" y="148"/>
                          </a:moveTo>
                          <a:cubicBezTo>
                            <a:pt x="1908" y="1375"/>
                            <a:pt x="1226" y="3555"/>
                            <a:pt x="0" y="4372"/>
                          </a:cubicBezTo>
                          <a:cubicBezTo>
                            <a:pt x="2180" y="5735"/>
                            <a:pt x="3270" y="-1078"/>
                            <a:pt x="2589" y="148"/>
                          </a:cubicBezTo>
                          <a:close/>
                        </a:path>
                      </a:pathLst>
                    </a:custGeom>
                    <a:solidFill>
                      <a:srgbClr val="1DADEB"/>
                    </a:solidFill>
                    <a:ln w="0" cap="flat">
                      <a:noFill/>
                      <a:prstDash val="solid"/>
                      <a:miter/>
                    </a:ln>
                  </p:spPr>
                  <p:txBody>
                    <a:bodyPr rtlCol="0" anchor="ctr"/>
                    <a:lstStyle/>
                    <a:p>
                      <a:endParaRPr lang="en-US"/>
                    </a:p>
                  </p:txBody>
                </p:sp>
                <p:sp>
                  <p:nvSpPr>
                    <p:cNvPr id="1186" name="Freeform: Shape 1080">
                      <a:extLst>
                        <a:ext uri="{FF2B5EF4-FFF2-40B4-BE49-F238E27FC236}">
                          <a16:creationId xmlns:a16="http://schemas.microsoft.com/office/drawing/2014/main" id="{E4DF4E47-867C-A7C4-0A22-F1DECC865EBF}"/>
                        </a:ext>
                      </a:extLst>
                    </p:cNvPr>
                    <p:cNvSpPr/>
                    <p:nvPr/>
                  </p:nvSpPr>
                  <p:spPr>
                    <a:xfrm>
                      <a:off x="6930344" y="4862868"/>
                      <a:ext cx="4637" cy="3830"/>
                    </a:xfrm>
                    <a:custGeom>
                      <a:avLst/>
                      <a:gdLst>
                        <a:gd name="connsiteX0" fmla="*/ 4087 w 4637"/>
                        <a:gd name="connsiteY0" fmla="*/ 16 h 3830"/>
                        <a:gd name="connsiteX1" fmla="*/ 0 w 4637"/>
                        <a:gd name="connsiteY1" fmla="*/ 3831 h 3830"/>
                        <a:gd name="connsiteX2" fmla="*/ 4087 w 4637"/>
                        <a:gd name="connsiteY2" fmla="*/ 16 h 3830"/>
                      </a:gdLst>
                      <a:ahLst/>
                      <a:cxnLst>
                        <a:cxn ang="0">
                          <a:pos x="connsiteX0" y="connsiteY0"/>
                        </a:cxn>
                        <a:cxn ang="0">
                          <a:pos x="connsiteX1" y="connsiteY1"/>
                        </a:cxn>
                        <a:cxn ang="0">
                          <a:pos x="connsiteX2" y="connsiteY2"/>
                        </a:cxn>
                      </a:cxnLst>
                      <a:rect l="l" t="t" r="r" b="b"/>
                      <a:pathLst>
                        <a:path w="4637" h="3830">
                          <a:moveTo>
                            <a:pt x="4087" y="16"/>
                          </a:moveTo>
                          <a:cubicBezTo>
                            <a:pt x="2589" y="-257"/>
                            <a:pt x="1362" y="3014"/>
                            <a:pt x="0" y="3831"/>
                          </a:cubicBezTo>
                          <a:cubicBezTo>
                            <a:pt x="1362" y="2468"/>
                            <a:pt x="6267" y="3558"/>
                            <a:pt x="4087" y="16"/>
                          </a:cubicBezTo>
                          <a:close/>
                        </a:path>
                      </a:pathLst>
                    </a:custGeom>
                    <a:solidFill>
                      <a:srgbClr val="1DADEB"/>
                    </a:solidFill>
                    <a:ln w="0" cap="flat">
                      <a:noFill/>
                      <a:prstDash val="solid"/>
                      <a:miter/>
                    </a:ln>
                  </p:spPr>
                  <p:txBody>
                    <a:bodyPr rtlCol="0" anchor="ctr"/>
                    <a:lstStyle/>
                    <a:p>
                      <a:endParaRPr lang="en-US"/>
                    </a:p>
                  </p:txBody>
                </p:sp>
                <p:sp>
                  <p:nvSpPr>
                    <p:cNvPr id="1187" name="Freeform: Shape 1081">
                      <a:extLst>
                        <a:ext uri="{FF2B5EF4-FFF2-40B4-BE49-F238E27FC236}">
                          <a16:creationId xmlns:a16="http://schemas.microsoft.com/office/drawing/2014/main" id="{DE6A7BDE-F5C1-A88A-D2F7-753AE7701181}"/>
                        </a:ext>
                      </a:extLst>
                    </p:cNvPr>
                    <p:cNvSpPr/>
                    <p:nvPr/>
                  </p:nvSpPr>
                  <p:spPr>
                    <a:xfrm>
                      <a:off x="6981164" y="4838223"/>
                      <a:ext cx="4359" cy="4156"/>
                    </a:xfrm>
                    <a:custGeom>
                      <a:avLst/>
                      <a:gdLst>
                        <a:gd name="connsiteX0" fmla="*/ 4360 w 4359"/>
                        <a:gd name="connsiteY0" fmla="*/ 0 h 4156"/>
                        <a:gd name="connsiteX1" fmla="*/ 0 w 4359"/>
                        <a:gd name="connsiteY1" fmla="*/ 1363 h 4156"/>
                        <a:gd name="connsiteX2" fmla="*/ 4360 w 4359"/>
                        <a:gd name="connsiteY2" fmla="*/ 0 h 4156"/>
                      </a:gdLst>
                      <a:ahLst/>
                      <a:cxnLst>
                        <a:cxn ang="0">
                          <a:pos x="connsiteX0" y="connsiteY0"/>
                        </a:cxn>
                        <a:cxn ang="0">
                          <a:pos x="connsiteX1" y="connsiteY1"/>
                        </a:cxn>
                        <a:cxn ang="0">
                          <a:pos x="connsiteX2" y="connsiteY2"/>
                        </a:cxn>
                      </a:cxnLst>
                      <a:rect l="l" t="t" r="r" b="b"/>
                      <a:pathLst>
                        <a:path w="4359" h="4156">
                          <a:moveTo>
                            <a:pt x="4360" y="0"/>
                          </a:moveTo>
                          <a:cubicBezTo>
                            <a:pt x="3951" y="1227"/>
                            <a:pt x="1771" y="2725"/>
                            <a:pt x="0" y="1363"/>
                          </a:cubicBezTo>
                          <a:cubicBezTo>
                            <a:pt x="681" y="3406"/>
                            <a:pt x="4360" y="7085"/>
                            <a:pt x="4360" y="0"/>
                          </a:cubicBezTo>
                          <a:close/>
                        </a:path>
                      </a:pathLst>
                    </a:custGeom>
                    <a:solidFill>
                      <a:srgbClr val="1DADEB"/>
                    </a:solidFill>
                    <a:ln w="0" cap="flat">
                      <a:noFill/>
                      <a:prstDash val="solid"/>
                      <a:miter/>
                    </a:ln>
                  </p:spPr>
                  <p:txBody>
                    <a:bodyPr rtlCol="0" anchor="ctr"/>
                    <a:lstStyle/>
                    <a:p>
                      <a:endParaRPr lang="en-US"/>
                    </a:p>
                  </p:txBody>
                </p:sp>
                <p:sp>
                  <p:nvSpPr>
                    <p:cNvPr id="1188" name="Freeform: Shape 1082">
                      <a:extLst>
                        <a:ext uri="{FF2B5EF4-FFF2-40B4-BE49-F238E27FC236}">
                          <a16:creationId xmlns:a16="http://schemas.microsoft.com/office/drawing/2014/main" id="{D590D1E8-BFD5-31D3-B367-E0289756B587}"/>
                        </a:ext>
                      </a:extLst>
                    </p:cNvPr>
                    <p:cNvSpPr/>
                    <p:nvPr/>
                  </p:nvSpPr>
                  <p:spPr>
                    <a:xfrm>
                      <a:off x="6938247" y="4854300"/>
                      <a:ext cx="1498" cy="4359"/>
                    </a:xfrm>
                    <a:custGeom>
                      <a:avLst/>
                      <a:gdLst>
                        <a:gd name="connsiteX0" fmla="*/ 1499 w 1498"/>
                        <a:gd name="connsiteY0" fmla="*/ 0 h 4359"/>
                        <a:gd name="connsiteX1" fmla="*/ 409 w 1498"/>
                        <a:gd name="connsiteY1" fmla="*/ 409 h 4359"/>
                        <a:gd name="connsiteX2" fmla="*/ 0 w 1498"/>
                        <a:gd name="connsiteY2" fmla="*/ 4360 h 4359"/>
                        <a:gd name="connsiteX3" fmla="*/ 1499 w 1498"/>
                        <a:gd name="connsiteY3" fmla="*/ 0 h 4359"/>
                      </a:gdLst>
                      <a:ahLst/>
                      <a:cxnLst>
                        <a:cxn ang="0">
                          <a:pos x="connsiteX0" y="connsiteY0"/>
                        </a:cxn>
                        <a:cxn ang="0">
                          <a:pos x="connsiteX1" y="connsiteY1"/>
                        </a:cxn>
                        <a:cxn ang="0">
                          <a:pos x="connsiteX2" y="connsiteY2"/>
                        </a:cxn>
                        <a:cxn ang="0">
                          <a:pos x="connsiteX3" y="connsiteY3"/>
                        </a:cxn>
                      </a:cxnLst>
                      <a:rect l="l" t="t" r="r" b="b"/>
                      <a:pathLst>
                        <a:path w="1498" h="4359">
                          <a:moveTo>
                            <a:pt x="1499" y="0"/>
                          </a:moveTo>
                          <a:lnTo>
                            <a:pt x="409" y="409"/>
                          </a:lnTo>
                          <a:lnTo>
                            <a:pt x="0" y="4360"/>
                          </a:lnTo>
                          <a:lnTo>
                            <a:pt x="1499" y="0"/>
                          </a:lnTo>
                          <a:close/>
                        </a:path>
                      </a:pathLst>
                    </a:custGeom>
                    <a:solidFill>
                      <a:srgbClr val="1DADEB"/>
                    </a:solidFill>
                    <a:ln w="0" cap="flat">
                      <a:noFill/>
                      <a:prstDash val="solid"/>
                      <a:miter/>
                    </a:ln>
                  </p:spPr>
                  <p:txBody>
                    <a:bodyPr rtlCol="0" anchor="ctr"/>
                    <a:lstStyle/>
                    <a:p>
                      <a:endParaRPr lang="en-US"/>
                    </a:p>
                  </p:txBody>
                </p:sp>
                <p:sp>
                  <p:nvSpPr>
                    <p:cNvPr id="1189" name="Freeform: Shape 1083">
                      <a:extLst>
                        <a:ext uri="{FF2B5EF4-FFF2-40B4-BE49-F238E27FC236}">
                          <a16:creationId xmlns:a16="http://schemas.microsoft.com/office/drawing/2014/main" id="{8994C24F-D9FE-425C-3441-65AF88656F5E}"/>
                        </a:ext>
                      </a:extLst>
                    </p:cNvPr>
                    <p:cNvSpPr/>
                    <p:nvPr/>
                  </p:nvSpPr>
                  <p:spPr>
                    <a:xfrm>
                      <a:off x="6902687" y="4845035"/>
                      <a:ext cx="9898" cy="5858"/>
                    </a:xfrm>
                    <a:custGeom>
                      <a:avLst/>
                      <a:gdLst>
                        <a:gd name="connsiteX0" fmla="*/ 0 w 9898"/>
                        <a:gd name="connsiteY0" fmla="*/ 0 h 5858"/>
                        <a:gd name="connsiteX1" fmla="*/ 7766 w 9898"/>
                        <a:gd name="connsiteY1" fmla="*/ 5859 h 5858"/>
                        <a:gd name="connsiteX2" fmla="*/ 6948 w 9898"/>
                        <a:gd name="connsiteY2" fmla="*/ 273 h 5858"/>
                        <a:gd name="connsiteX3" fmla="*/ 0 w 9898"/>
                        <a:gd name="connsiteY3" fmla="*/ 0 h 5858"/>
                      </a:gdLst>
                      <a:ahLst/>
                      <a:cxnLst>
                        <a:cxn ang="0">
                          <a:pos x="connsiteX0" y="connsiteY0"/>
                        </a:cxn>
                        <a:cxn ang="0">
                          <a:pos x="connsiteX1" y="connsiteY1"/>
                        </a:cxn>
                        <a:cxn ang="0">
                          <a:pos x="connsiteX2" y="connsiteY2"/>
                        </a:cxn>
                        <a:cxn ang="0">
                          <a:pos x="connsiteX3" y="connsiteY3"/>
                        </a:cxn>
                      </a:cxnLst>
                      <a:rect l="l" t="t" r="r" b="b"/>
                      <a:pathLst>
                        <a:path w="9898" h="5858">
                          <a:moveTo>
                            <a:pt x="0" y="0"/>
                          </a:moveTo>
                          <a:cubicBezTo>
                            <a:pt x="681" y="4224"/>
                            <a:pt x="8720" y="0"/>
                            <a:pt x="7766" y="5859"/>
                          </a:cubicBezTo>
                          <a:cubicBezTo>
                            <a:pt x="14033" y="2044"/>
                            <a:pt x="4224" y="3815"/>
                            <a:pt x="6948" y="273"/>
                          </a:cubicBezTo>
                          <a:cubicBezTo>
                            <a:pt x="4905" y="1771"/>
                            <a:pt x="817" y="818"/>
                            <a:pt x="0" y="0"/>
                          </a:cubicBezTo>
                          <a:close/>
                        </a:path>
                      </a:pathLst>
                    </a:custGeom>
                    <a:solidFill>
                      <a:srgbClr val="1DADEB"/>
                    </a:solidFill>
                    <a:ln w="0" cap="flat">
                      <a:noFill/>
                      <a:prstDash val="solid"/>
                      <a:miter/>
                    </a:ln>
                  </p:spPr>
                  <p:txBody>
                    <a:bodyPr rtlCol="0" anchor="ctr"/>
                    <a:lstStyle/>
                    <a:p>
                      <a:endParaRPr lang="en-US"/>
                    </a:p>
                  </p:txBody>
                </p:sp>
                <p:sp>
                  <p:nvSpPr>
                    <p:cNvPr id="1190" name="Freeform: Shape 1084">
                      <a:extLst>
                        <a:ext uri="{FF2B5EF4-FFF2-40B4-BE49-F238E27FC236}">
                          <a16:creationId xmlns:a16="http://schemas.microsoft.com/office/drawing/2014/main" id="{BECE757F-CA57-0A5D-6481-E7FB023468BB}"/>
                        </a:ext>
                      </a:extLst>
                    </p:cNvPr>
                    <p:cNvSpPr/>
                    <p:nvPr/>
                  </p:nvSpPr>
                  <p:spPr>
                    <a:xfrm>
                      <a:off x="6909635" y="4844354"/>
                      <a:ext cx="817" cy="953"/>
                    </a:xfrm>
                    <a:custGeom>
                      <a:avLst/>
                      <a:gdLst>
                        <a:gd name="connsiteX0" fmla="*/ 0 w 817"/>
                        <a:gd name="connsiteY0" fmla="*/ 954 h 953"/>
                        <a:gd name="connsiteX1" fmla="*/ 817 w 817"/>
                        <a:gd name="connsiteY1" fmla="*/ 0 h 953"/>
                        <a:gd name="connsiteX2" fmla="*/ 0 w 817"/>
                        <a:gd name="connsiteY2" fmla="*/ 954 h 953"/>
                      </a:gdLst>
                      <a:ahLst/>
                      <a:cxnLst>
                        <a:cxn ang="0">
                          <a:pos x="connsiteX0" y="connsiteY0"/>
                        </a:cxn>
                        <a:cxn ang="0">
                          <a:pos x="connsiteX1" y="connsiteY1"/>
                        </a:cxn>
                        <a:cxn ang="0">
                          <a:pos x="connsiteX2" y="connsiteY2"/>
                        </a:cxn>
                      </a:cxnLst>
                      <a:rect l="l" t="t" r="r" b="b"/>
                      <a:pathLst>
                        <a:path w="817" h="953">
                          <a:moveTo>
                            <a:pt x="0" y="954"/>
                          </a:moveTo>
                          <a:cubicBezTo>
                            <a:pt x="0" y="954"/>
                            <a:pt x="681" y="409"/>
                            <a:pt x="817" y="0"/>
                          </a:cubicBezTo>
                          <a:cubicBezTo>
                            <a:pt x="409" y="409"/>
                            <a:pt x="136" y="681"/>
                            <a:pt x="0" y="954"/>
                          </a:cubicBezTo>
                          <a:close/>
                        </a:path>
                      </a:pathLst>
                    </a:custGeom>
                    <a:solidFill>
                      <a:srgbClr val="1DADEB"/>
                    </a:solidFill>
                    <a:ln w="0" cap="flat">
                      <a:noFill/>
                      <a:prstDash val="solid"/>
                      <a:miter/>
                    </a:ln>
                  </p:spPr>
                  <p:txBody>
                    <a:bodyPr rtlCol="0" anchor="ctr"/>
                    <a:lstStyle/>
                    <a:p>
                      <a:endParaRPr lang="en-US"/>
                    </a:p>
                  </p:txBody>
                </p:sp>
                <p:sp>
                  <p:nvSpPr>
                    <p:cNvPr id="1191" name="Freeform: Shape 1085">
                      <a:extLst>
                        <a:ext uri="{FF2B5EF4-FFF2-40B4-BE49-F238E27FC236}">
                          <a16:creationId xmlns:a16="http://schemas.microsoft.com/office/drawing/2014/main" id="{A0A8B71C-1597-CA09-AD79-2A1E35AA55C5}"/>
                        </a:ext>
                      </a:extLst>
                    </p:cNvPr>
                    <p:cNvSpPr/>
                    <p:nvPr/>
                  </p:nvSpPr>
                  <p:spPr>
                    <a:xfrm>
                      <a:off x="6940427" y="4804162"/>
                      <a:ext cx="953" cy="1362"/>
                    </a:xfrm>
                    <a:custGeom>
                      <a:avLst/>
                      <a:gdLst>
                        <a:gd name="connsiteX0" fmla="*/ 0 w 953"/>
                        <a:gd name="connsiteY0" fmla="*/ 0 h 1362"/>
                        <a:gd name="connsiteX1" fmla="*/ 954 w 953"/>
                        <a:gd name="connsiteY1" fmla="*/ 1363 h 1362"/>
                        <a:gd name="connsiteX2" fmla="*/ 0 w 953"/>
                        <a:gd name="connsiteY2" fmla="*/ 0 h 1362"/>
                      </a:gdLst>
                      <a:ahLst/>
                      <a:cxnLst>
                        <a:cxn ang="0">
                          <a:pos x="connsiteX0" y="connsiteY0"/>
                        </a:cxn>
                        <a:cxn ang="0">
                          <a:pos x="connsiteX1" y="connsiteY1"/>
                        </a:cxn>
                        <a:cxn ang="0">
                          <a:pos x="connsiteX2" y="connsiteY2"/>
                        </a:cxn>
                      </a:cxnLst>
                      <a:rect l="l" t="t" r="r" b="b"/>
                      <a:pathLst>
                        <a:path w="953" h="1362">
                          <a:moveTo>
                            <a:pt x="0" y="0"/>
                          </a:moveTo>
                          <a:cubicBezTo>
                            <a:pt x="0" y="0"/>
                            <a:pt x="545" y="954"/>
                            <a:pt x="954" y="1363"/>
                          </a:cubicBezTo>
                          <a:cubicBezTo>
                            <a:pt x="817" y="954"/>
                            <a:pt x="545" y="409"/>
                            <a:pt x="0" y="0"/>
                          </a:cubicBezTo>
                          <a:close/>
                        </a:path>
                      </a:pathLst>
                    </a:custGeom>
                    <a:solidFill>
                      <a:srgbClr val="1DADEB"/>
                    </a:solidFill>
                    <a:ln w="0" cap="flat">
                      <a:noFill/>
                      <a:prstDash val="solid"/>
                      <a:miter/>
                    </a:ln>
                  </p:spPr>
                  <p:txBody>
                    <a:bodyPr rtlCol="0" anchor="ctr"/>
                    <a:lstStyle/>
                    <a:p>
                      <a:endParaRPr lang="en-US"/>
                    </a:p>
                  </p:txBody>
                </p:sp>
                <p:sp>
                  <p:nvSpPr>
                    <p:cNvPr id="1192" name="Freeform: Shape 1086">
                      <a:extLst>
                        <a:ext uri="{FF2B5EF4-FFF2-40B4-BE49-F238E27FC236}">
                          <a16:creationId xmlns:a16="http://schemas.microsoft.com/office/drawing/2014/main" id="{2C434D05-1EEB-7B08-14BE-7427B2D89A13}"/>
                        </a:ext>
                      </a:extLst>
                    </p:cNvPr>
                    <p:cNvSpPr/>
                    <p:nvPr/>
                  </p:nvSpPr>
                  <p:spPr>
                    <a:xfrm>
                      <a:off x="6911695" y="4824190"/>
                      <a:ext cx="4616" cy="12262"/>
                    </a:xfrm>
                    <a:custGeom>
                      <a:avLst/>
                      <a:gdLst>
                        <a:gd name="connsiteX0" fmla="*/ 2027 w 4616"/>
                        <a:gd name="connsiteY0" fmla="*/ 6268 h 12262"/>
                        <a:gd name="connsiteX1" fmla="*/ 4616 w 4616"/>
                        <a:gd name="connsiteY1" fmla="*/ 12262 h 12262"/>
                        <a:gd name="connsiteX2" fmla="*/ 1074 w 4616"/>
                        <a:gd name="connsiteY2" fmla="*/ 0 h 12262"/>
                        <a:gd name="connsiteX3" fmla="*/ 1074 w 4616"/>
                        <a:gd name="connsiteY3" fmla="*/ 7085 h 12262"/>
                        <a:gd name="connsiteX4" fmla="*/ 1891 w 4616"/>
                        <a:gd name="connsiteY4" fmla="*/ 6268 h 122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6" h="12262">
                          <a:moveTo>
                            <a:pt x="2027" y="6268"/>
                          </a:moveTo>
                          <a:cubicBezTo>
                            <a:pt x="2981" y="8175"/>
                            <a:pt x="3799" y="10218"/>
                            <a:pt x="4616" y="12262"/>
                          </a:cubicBezTo>
                          <a:cubicBezTo>
                            <a:pt x="3117" y="8311"/>
                            <a:pt x="5570" y="818"/>
                            <a:pt x="1074" y="0"/>
                          </a:cubicBezTo>
                          <a:cubicBezTo>
                            <a:pt x="-425" y="2180"/>
                            <a:pt x="-289" y="5314"/>
                            <a:pt x="1074" y="7085"/>
                          </a:cubicBezTo>
                          <a:lnTo>
                            <a:pt x="1891" y="6268"/>
                          </a:lnTo>
                          <a:close/>
                        </a:path>
                      </a:pathLst>
                    </a:custGeom>
                    <a:solidFill>
                      <a:srgbClr val="1DADEB"/>
                    </a:solidFill>
                    <a:ln w="0" cap="flat">
                      <a:noFill/>
                      <a:prstDash val="solid"/>
                      <a:miter/>
                    </a:ln>
                  </p:spPr>
                  <p:txBody>
                    <a:bodyPr rtlCol="0" anchor="ctr"/>
                    <a:lstStyle/>
                    <a:p>
                      <a:endParaRPr lang="en-US"/>
                    </a:p>
                  </p:txBody>
                </p:sp>
                <p:sp>
                  <p:nvSpPr>
                    <p:cNvPr id="1193" name="Freeform: Shape 1087">
                      <a:extLst>
                        <a:ext uri="{FF2B5EF4-FFF2-40B4-BE49-F238E27FC236}">
                          <a16:creationId xmlns:a16="http://schemas.microsoft.com/office/drawing/2014/main" id="{30B1A6D3-54B0-9C67-C44D-4CA231BDE620}"/>
                        </a:ext>
                      </a:extLst>
                    </p:cNvPr>
                    <p:cNvSpPr/>
                    <p:nvPr/>
                  </p:nvSpPr>
                  <p:spPr>
                    <a:xfrm>
                      <a:off x="6995279" y="4758111"/>
                      <a:ext cx="3188" cy="4904"/>
                    </a:xfrm>
                    <a:custGeom>
                      <a:avLst/>
                      <a:gdLst>
                        <a:gd name="connsiteX0" fmla="*/ 599 w 3188"/>
                        <a:gd name="connsiteY0" fmla="*/ 1499 h 4904"/>
                        <a:gd name="connsiteX1" fmla="*/ 3188 w 3188"/>
                        <a:gd name="connsiteY1" fmla="*/ 4905 h 4904"/>
                        <a:gd name="connsiteX2" fmla="*/ 2643 w 3188"/>
                        <a:gd name="connsiteY2" fmla="*/ 0 h 4904"/>
                        <a:gd name="connsiteX3" fmla="*/ 599 w 3188"/>
                        <a:gd name="connsiteY3" fmla="*/ 1499 h 4904"/>
                      </a:gdLst>
                      <a:ahLst/>
                      <a:cxnLst>
                        <a:cxn ang="0">
                          <a:pos x="connsiteX0" y="connsiteY0"/>
                        </a:cxn>
                        <a:cxn ang="0">
                          <a:pos x="connsiteX1" y="connsiteY1"/>
                        </a:cxn>
                        <a:cxn ang="0">
                          <a:pos x="connsiteX2" y="connsiteY2"/>
                        </a:cxn>
                        <a:cxn ang="0">
                          <a:pos x="connsiteX3" y="connsiteY3"/>
                        </a:cxn>
                      </a:cxnLst>
                      <a:rect l="l" t="t" r="r" b="b"/>
                      <a:pathLst>
                        <a:path w="3188" h="4904">
                          <a:moveTo>
                            <a:pt x="599" y="1499"/>
                          </a:moveTo>
                          <a:lnTo>
                            <a:pt x="3188" y="4905"/>
                          </a:lnTo>
                          <a:lnTo>
                            <a:pt x="2643" y="0"/>
                          </a:lnTo>
                          <a:cubicBezTo>
                            <a:pt x="2371" y="1499"/>
                            <a:pt x="-1444" y="-136"/>
                            <a:pt x="599" y="1499"/>
                          </a:cubicBezTo>
                          <a:close/>
                        </a:path>
                      </a:pathLst>
                    </a:custGeom>
                    <a:solidFill>
                      <a:srgbClr val="1DADEB"/>
                    </a:solidFill>
                    <a:ln w="0" cap="flat">
                      <a:noFill/>
                      <a:prstDash val="solid"/>
                      <a:miter/>
                    </a:ln>
                  </p:spPr>
                  <p:txBody>
                    <a:bodyPr rtlCol="0" anchor="ctr"/>
                    <a:lstStyle/>
                    <a:p>
                      <a:endParaRPr lang="en-US"/>
                    </a:p>
                  </p:txBody>
                </p:sp>
                <p:sp>
                  <p:nvSpPr>
                    <p:cNvPr id="1194" name="Freeform: Shape 1088">
                      <a:extLst>
                        <a:ext uri="{FF2B5EF4-FFF2-40B4-BE49-F238E27FC236}">
                          <a16:creationId xmlns:a16="http://schemas.microsoft.com/office/drawing/2014/main" id="{25FB7319-5E08-4C12-B300-337A1C11C4FA}"/>
                        </a:ext>
                      </a:extLst>
                    </p:cNvPr>
                    <p:cNvSpPr/>
                    <p:nvPr/>
                  </p:nvSpPr>
                  <p:spPr>
                    <a:xfrm>
                      <a:off x="6997786" y="4757157"/>
                      <a:ext cx="60" cy="953"/>
                    </a:xfrm>
                    <a:custGeom>
                      <a:avLst/>
                      <a:gdLst>
                        <a:gd name="connsiteX0" fmla="*/ 0 w 60"/>
                        <a:gd name="connsiteY0" fmla="*/ 0 h 953"/>
                        <a:gd name="connsiteX1" fmla="*/ 0 w 60"/>
                        <a:gd name="connsiteY1" fmla="*/ 954 h 953"/>
                        <a:gd name="connsiteX2" fmla="*/ 0 w 60"/>
                        <a:gd name="connsiteY2" fmla="*/ 0 h 953"/>
                      </a:gdLst>
                      <a:ahLst/>
                      <a:cxnLst>
                        <a:cxn ang="0">
                          <a:pos x="connsiteX0" y="connsiteY0"/>
                        </a:cxn>
                        <a:cxn ang="0">
                          <a:pos x="connsiteX1" y="connsiteY1"/>
                        </a:cxn>
                        <a:cxn ang="0">
                          <a:pos x="connsiteX2" y="connsiteY2"/>
                        </a:cxn>
                      </a:cxnLst>
                      <a:rect l="l" t="t" r="r" b="b"/>
                      <a:pathLst>
                        <a:path w="60" h="953">
                          <a:moveTo>
                            <a:pt x="0" y="0"/>
                          </a:moveTo>
                          <a:lnTo>
                            <a:pt x="0" y="954"/>
                          </a:lnTo>
                          <a:cubicBezTo>
                            <a:pt x="0" y="954"/>
                            <a:pt x="136" y="409"/>
                            <a:pt x="0" y="0"/>
                          </a:cubicBezTo>
                          <a:close/>
                        </a:path>
                      </a:pathLst>
                    </a:custGeom>
                    <a:solidFill>
                      <a:srgbClr val="1DADEB"/>
                    </a:solidFill>
                    <a:ln w="0" cap="flat">
                      <a:noFill/>
                      <a:prstDash val="solid"/>
                      <a:miter/>
                    </a:ln>
                  </p:spPr>
                  <p:txBody>
                    <a:bodyPr rtlCol="0" anchor="ctr"/>
                    <a:lstStyle/>
                    <a:p>
                      <a:endParaRPr lang="en-US"/>
                    </a:p>
                  </p:txBody>
                </p:sp>
                <p:sp>
                  <p:nvSpPr>
                    <p:cNvPr id="1195" name="Freeform: Shape 1089">
                      <a:extLst>
                        <a:ext uri="{FF2B5EF4-FFF2-40B4-BE49-F238E27FC236}">
                          <a16:creationId xmlns:a16="http://schemas.microsoft.com/office/drawing/2014/main" id="{3FFE3F76-C76A-13B3-C2F2-D7B2A047DB09}"/>
                        </a:ext>
                      </a:extLst>
                    </p:cNvPr>
                    <p:cNvSpPr/>
                    <p:nvPr/>
                  </p:nvSpPr>
                  <p:spPr>
                    <a:xfrm>
                      <a:off x="6940734" y="4815334"/>
                      <a:ext cx="1633" cy="5177"/>
                    </a:xfrm>
                    <a:custGeom>
                      <a:avLst/>
                      <a:gdLst>
                        <a:gd name="connsiteX0" fmla="*/ 510 w 1633"/>
                        <a:gd name="connsiteY0" fmla="*/ 0 h 5177"/>
                        <a:gd name="connsiteX1" fmla="*/ 238 w 1633"/>
                        <a:gd name="connsiteY1" fmla="*/ 5177 h 5177"/>
                        <a:gd name="connsiteX2" fmla="*/ 510 w 1633"/>
                        <a:gd name="connsiteY2" fmla="*/ 0 h 5177"/>
                      </a:gdLst>
                      <a:ahLst/>
                      <a:cxnLst>
                        <a:cxn ang="0">
                          <a:pos x="connsiteX0" y="connsiteY0"/>
                        </a:cxn>
                        <a:cxn ang="0">
                          <a:pos x="connsiteX1" y="connsiteY1"/>
                        </a:cxn>
                        <a:cxn ang="0">
                          <a:pos x="connsiteX2" y="connsiteY2"/>
                        </a:cxn>
                      </a:cxnLst>
                      <a:rect l="l" t="t" r="r" b="b"/>
                      <a:pathLst>
                        <a:path w="1633" h="5177">
                          <a:moveTo>
                            <a:pt x="510" y="0"/>
                          </a:moveTo>
                          <a:cubicBezTo>
                            <a:pt x="-35" y="1908"/>
                            <a:pt x="-171" y="3270"/>
                            <a:pt x="238" y="5177"/>
                          </a:cubicBezTo>
                          <a:cubicBezTo>
                            <a:pt x="1191" y="4632"/>
                            <a:pt x="2690" y="136"/>
                            <a:pt x="510" y="0"/>
                          </a:cubicBezTo>
                          <a:close/>
                        </a:path>
                      </a:pathLst>
                    </a:custGeom>
                    <a:solidFill>
                      <a:srgbClr val="1DADEB"/>
                    </a:solidFill>
                    <a:ln w="0" cap="flat">
                      <a:noFill/>
                      <a:prstDash val="solid"/>
                      <a:miter/>
                    </a:ln>
                  </p:spPr>
                  <p:txBody>
                    <a:bodyPr rtlCol="0" anchor="ctr"/>
                    <a:lstStyle/>
                    <a:p>
                      <a:endParaRPr lang="en-US"/>
                    </a:p>
                  </p:txBody>
                </p:sp>
                <p:sp>
                  <p:nvSpPr>
                    <p:cNvPr id="1196" name="Freeform: Shape 1090">
                      <a:extLst>
                        <a:ext uri="{FF2B5EF4-FFF2-40B4-BE49-F238E27FC236}">
                          <a16:creationId xmlns:a16="http://schemas.microsoft.com/office/drawing/2014/main" id="{A88FB756-8A49-89D4-B509-2F9258AAE5D8}"/>
                        </a:ext>
                      </a:extLst>
                    </p:cNvPr>
                    <p:cNvSpPr/>
                    <p:nvPr/>
                  </p:nvSpPr>
                  <p:spPr>
                    <a:xfrm>
                      <a:off x="6981709" y="4735903"/>
                      <a:ext cx="2861" cy="5994"/>
                    </a:xfrm>
                    <a:custGeom>
                      <a:avLst/>
                      <a:gdLst>
                        <a:gd name="connsiteX0" fmla="*/ 0 w 2861"/>
                        <a:gd name="connsiteY0" fmla="*/ 681 h 5994"/>
                        <a:gd name="connsiteX1" fmla="*/ 2861 w 2861"/>
                        <a:gd name="connsiteY1" fmla="*/ 5995 h 5994"/>
                        <a:gd name="connsiteX2" fmla="*/ 272 w 2861"/>
                        <a:gd name="connsiteY2" fmla="*/ 0 h 5994"/>
                        <a:gd name="connsiteX3" fmla="*/ 0 w 2861"/>
                        <a:gd name="connsiteY3" fmla="*/ 681 h 5994"/>
                      </a:gdLst>
                      <a:ahLst/>
                      <a:cxnLst>
                        <a:cxn ang="0">
                          <a:pos x="connsiteX0" y="connsiteY0"/>
                        </a:cxn>
                        <a:cxn ang="0">
                          <a:pos x="connsiteX1" y="connsiteY1"/>
                        </a:cxn>
                        <a:cxn ang="0">
                          <a:pos x="connsiteX2" y="connsiteY2"/>
                        </a:cxn>
                        <a:cxn ang="0">
                          <a:pos x="connsiteX3" y="connsiteY3"/>
                        </a:cxn>
                      </a:cxnLst>
                      <a:rect l="l" t="t" r="r" b="b"/>
                      <a:pathLst>
                        <a:path w="2861" h="5994">
                          <a:moveTo>
                            <a:pt x="0" y="681"/>
                          </a:moveTo>
                          <a:lnTo>
                            <a:pt x="2861" y="5995"/>
                          </a:lnTo>
                          <a:lnTo>
                            <a:pt x="272" y="0"/>
                          </a:lnTo>
                          <a:lnTo>
                            <a:pt x="0" y="681"/>
                          </a:lnTo>
                          <a:close/>
                        </a:path>
                      </a:pathLst>
                    </a:custGeom>
                    <a:solidFill>
                      <a:srgbClr val="1DADEB"/>
                    </a:solidFill>
                    <a:ln w="0" cap="flat">
                      <a:noFill/>
                      <a:prstDash val="solid"/>
                      <a:miter/>
                    </a:ln>
                  </p:spPr>
                  <p:txBody>
                    <a:bodyPr rtlCol="0" anchor="ctr"/>
                    <a:lstStyle/>
                    <a:p>
                      <a:endParaRPr lang="en-US"/>
                    </a:p>
                  </p:txBody>
                </p:sp>
                <p:sp>
                  <p:nvSpPr>
                    <p:cNvPr id="1197" name="Freeform: Shape 1091">
                      <a:extLst>
                        <a:ext uri="{FF2B5EF4-FFF2-40B4-BE49-F238E27FC236}">
                          <a16:creationId xmlns:a16="http://schemas.microsoft.com/office/drawing/2014/main" id="{9CD66F32-5710-DA34-B528-52321E602B89}"/>
                        </a:ext>
                      </a:extLst>
                    </p:cNvPr>
                    <p:cNvSpPr/>
                    <p:nvPr/>
                  </p:nvSpPr>
                  <p:spPr>
                    <a:xfrm>
                      <a:off x="6973534" y="4706201"/>
                      <a:ext cx="3814" cy="3950"/>
                    </a:xfrm>
                    <a:custGeom>
                      <a:avLst/>
                      <a:gdLst>
                        <a:gd name="connsiteX0" fmla="*/ 3406 w 3814"/>
                        <a:gd name="connsiteY0" fmla="*/ 3951 h 3950"/>
                        <a:gd name="connsiteX1" fmla="*/ 3815 w 3814"/>
                        <a:gd name="connsiteY1" fmla="*/ 2861 h 3950"/>
                        <a:gd name="connsiteX2" fmla="*/ 409 w 3814"/>
                        <a:gd name="connsiteY2" fmla="*/ 0 h 3950"/>
                        <a:gd name="connsiteX3" fmla="*/ 0 w 3814"/>
                        <a:gd name="connsiteY3" fmla="*/ 1226 h 3950"/>
                        <a:gd name="connsiteX4" fmla="*/ 3406 w 3814"/>
                        <a:gd name="connsiteY4" fmla="*/ 3951 h 39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4" h="3950">
                          <a:moveTo>
                            <a:pt x="3406" y="3951"/>
                          </a:moveTo>
                          <a:lnTo>
                            <a:pt x="3815" y="2861"/>
                          </a:lnTo>
                          <a:lnTo>
                            <a:pt x="409" y="0"/>
                          </a:lnTo>
                          <a:lnTo>
                            <a:pt x="0" y="1226"/>
                          </a:lnTo>
                          <a:lnTo>
                            <a:pt x="3406" y="3951"/>
                          </a:lnTo>
                          <a:close/>
                        </a:path>
                      </a:pathLst>
                    </a:custGeom>
                    <a:solidFill>
                      <a:srgbClr val="1DADEB"/>
                    </a:solidFill>
                    <a:ln w="0" cap="flat">
                      <a:noFill/>
                      <a:prstDash val="solid"/>
                      <a:miter/>
                    </a:ln>
                  </p:spPr>
                  <p:txBody>
                    <a:bodyPr rtlCol="0" anchor="ctr"/>
                    <a:lstStyle/>
                    <a:p>
                      <a:endParaRPr lang="en-US"/>
                    </a:p>
                  </p:txBody>
                </p:sp>
                <p:sp>
                  <p:nvSpPr>
                    <p:cNvPr id="1198" name="Freeform: Shape 1092">
                      <a:extLst>
                        <a:ext uri="{FF2B5EF4-FFF2-40B4-BE49-F238E27FC236}">
                          <a16:creationId xmlns:a16="http://schemas.microsoft.com/office/drawing/2014/main" id="{216988EB-A684-AF20-F184-6B57758A2ACF}"/>
                        </a:ext>
                      </a:extLst>
                    </p:cNvPr>
                    <p:cNvSpPr/>
                    <p:nvPr/>
                  </p:nvSpPr>
                  <p:spPr>
                    <a:xfrm>
                      <a:off x="6909499" y="4768738"/>
                      <a:ext cx="5176" cy="4345"/>
                    </a:xfrm>
                    <a:custGeom>
                      <a:avLst/>
                      <a:gdLst>
                        <a:gd name="connsiteX0" fmla="*/ 0 w 5176"/>
                        <a:gd name="connsiteY0" fmla="*/ 2316 h 4345"/>
                        <a:gd name="connsiteX1" fmla="*/ 5177 w 5176"/>
                        <a:gd name="connsiteY1" fmla="*/ 3951 h 4345"/>
                        <a:gd name="connsiteX2" fmla="*/ 3678 w 5176"/>
                        <a:gd name="connsiteY2" fmla="*/ 0 h 4345"/>
                        <a:gd name="connsiteX3" fmla="*/ 4087 w 5176"/>
                        <a:gd name="connsiteY3" fmla="*/ 3678 h 4345"/>
                        <a:gd name="connsiteX4" fmla="*/ 0 w 5176"/>
                        <a:gd name="connsiteY4" fmla="*/ 2316 h 43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6" h="4345">
                          <a:moveTo>
                            <a:pt x="0" y="2316"/>
                          </a:moveTo>
                          <a:cubicBezTo>
                            <a:pt x="136" y="4360"/>
                            <a:pt x="4496" y="4768"/>
                            <a:pt x="5177" y="3951"/>
                          </a:cubicBezTo>
                          <a:lnTo>
                            <a:pt x="3678" y="0"/>
                          </a:lnTo>
                          <a:cubicBezTo>
                            <a:pt x="817" y="2180"/>
                            <a:pt x="4087" y="1090"/>
                            <a:pt x="4087" y="3678"/>
                          </a:cubicBezTo>
                          <a:lnTo>
                            <a:pt x="0" y="2316"/>
                          </a:lnTo>
                          <a:close/>
                        </a:path>
                      </a:pathLst>
                    </a:custGeom>
                    <a:solidFill>
                      <a:srgbClr val="1DADEB"/>
                    </a:solidFill>
                    <a:ln w="0" cap="flat">
                      <a:noFill/>
                      <a:prstDash val="solid"/>
                      <a:miter/>
                    </a:ln>
                  </p:spPr>
                  <p:txBody>
                    <a:bodyPr rtlCol="0" anchor="ctr"/>
                    <a:lstStyle/>
                    <a:p>
                      <a:endParaRPr lang="en-US"/>
                    </a:p>
                  </p:txBody>
                </p:sp>
                <p:sp>
                  <p:nvSpPr>
                    <p:cNvPr id="1199" name="Freeform: Shape 1093">
                      <a:extLst>
                        <a:ext uri="{FF2B5EF4-FFF2-40B4-BE49-F238E27FC236}">
                          <a16:creationId xmlns:a16="http://schemas.microsoft.com/office/drawing/2014/main" id="{2436DAB5-7BB2-29D6-3591-E6ABCC53CB82}"/>
                        </a:ext>
                      </a:extLst>
                    </p:cNvPr>
                    <p:cNvSpPr/>
                    <p:nvPr/>
                  </p:nvSpPr>
                  <p:spPr>
                    <a:xfrm>
                      <a:off x="6713441" y="4597205"/>
                      <a:ext cx="141423" cy="54498"/>
                    </a:xfrm>
                    <a:custGeom>
                      <a:avLst/>
                      <a:gdLst>
                        <a:gd name="connsiteX0" fmla="*/ 99051 w 141423"/>
                        <a:gd name="connsiteY0" fmla="*/ 10218 h 54498"/>
                        <a:gd name="connsiteX1" fmla="*/ 110632 w 141423"/>
                        <a:gd name="connsiteY1" fmla="*/ 10899 h 54498"/>
                        <a:gd name="connsiteX2" fmla="*/ 107634 w 141423"/>
                        <a:gd name="connsiteY2" fmla="*/ 14306 h 54498"/>
                        <a:gd name="connsiteX3" fmla="*/ 114855 w 141423"/>
                        <a:gd name="connsiteY3" fmla="*/ 8447 h 54498"/>
                        <a:gd name="connsiteX4" fmla="*/ 103138 w 141423"/>
                        <a:gd name="connsiteY4" fmla="*/ 18257 h 54498"/>
                        <a:gd name="connsiteX5" fmla="*/ 125619 w 141423"/>
                        <a:gd name="connsiteY5" fmla="*/ 15668 h 54498"/>
                        <a:gd name="connsiteX6" fmla="*/ 119215 w 141423"/>
                        <a:gd name="connsiteY6" fmla="*/ 11989 h 54498"/>
                        <a:gd name="connsiteX7" fmla="*/ 136246 w 141423"/>
                        <a:gd name="connsiteY7" fmla="*/ 11445 h 54498"/>
                        <a:gd name="connsiteX8" fmla="*/ 138562 w 141423"/>
                        <a:gd name="connsiteY8" fmla="*/ 6948 h 54498"/>
                        <a:gd name="connsiteX9" fmla="*/ 140061 w 141423"/>
                        <a:gd name="connsiteY9" fmla="*/ 6676 h 54498"/>
                        <a:gd name="connsiteX10" fmla="*/ 141423 w 141423"/>
                        <a:gd name="connsiteY10" fmla="*/ 6404 h 54498"/>
                        <a:gd name="connsiteX11" fmla="*/ 140469 w 141423"/>
                        <a:gd name="connsiteY11" fmla="*/ 6404 h 54498"/>
                        <a:gd name="connsiteX12" fmla="*/ 140061 w 141423"/>
                        <a:gd name="connsiteY12" fmla="*/ 4360 h 54498"/>
                        <a:gd name="connsiteX13" fmla="*/ 124801 w 141423"/>
                        <a:gd name="connsiteY13" fmla="*/ 0 h 54498"/>
                        <a:gd name="connsiteX14" fmla="*/ 118534 w 141423"/>
                        <a:gd name="connsiteY14" fmla="*/ 2997 h 54498"/>
                        <a:gd name="connsiteX15" fmla="*/ 105863 w 141423"/>
                        <a:gd name="connsiteY15" fmla="*/ 2997 h 54498"/>
                        <a:gd name="connsiteX16" fmla="*/ 100141 w 141423"/>
                        <a:gd name="connsiteY16" fmla="*/ 3951 h 54498"/>
                        <a:gd name="connsiteX17" fmla="*/ 98097 w 141423"/>
                        <a:gd name="connsiteY17" fmla="*/ 4224 h 54498"/>
                        <a:gd name="connsiteX18" fmla="*/ 101231 w 141423"/>
                        <a:gd name="connsiteY18" fmla="*/ 953 h 54498"/>
                        <a:gd name="connsiteX19" fmla="*/ 90603 w 141423"/>
                        <a:gd name="connsiteY19" fmla="*/ 5177 h 54498"/>
                        <a:gd name="connsiteX20" fmla="*/ 70848 w 141423"/>
                        <a:gd name="connsiteY20" fmla="*/ 9401 h 54498"/>
                        <a:gd name="connsiteX21" fmla="*/ 68940 w 141423"/>
                        <a:gd name="connsiteY21" fmla="*/ 8856 h 54498"/>
                        <a:gd name="connsiteX22" fmla="*/ 68532 w 141423"/>
                        <a:gd name="connsiteY22" fmla="*/ 10082 h 54498"/>
                        <a:gd name="connsiteX23" fmla="*/ 0 w 141423"/>
                        <a:gd name="connsiteY23" fmla="*/ 48503 h 54498"/>
                        <a:gd name="connsiteX24" fmla="*/ 9946 w 141423"/>
                        <a:gd name="connsiteY24" fmla="*/ 44144 h 54498"/>
                        <a:gd name="connsiteX25" fmla="*/ 16486 w 141423"/>
                        <a:gd name="connsiteY25" fmla="*/ 45506 h 54498"/>
                        <a:gd name="connsiteX26" fmla="*/ 9810 w 141423"/>
                        <a:gd name="connsiteY26" fmla="*/ 50547 h 54498"/>
                        <a:gd name="connsiteX27" fmla="*/ 15259 w 141423"/>
                        <a:gd name="connsiteY27" fmla="*/ 54498 h 54498"/>
                        <a:gd name="connsiteX28" fmla="*/ 27930 w 141423"/>
                        <a:gd name="connsiteY28" fmla="*/ 38694 h 54498"/>
                        <a:gd name="connsiteX29" fmla="*/ 32563 w 141423"/>
                        <a:gd name="connsiteY29" fmla="*/ 40874 h 54498"/>
                        <a:gd name="connsiteX30" fmla="*/ 31609 w 141423"/>
                        <a:gd name="connsiteY30" fmla="*/ 42100 h 54498"/>
                        <a:gd name="connsiteX31" fmla="*/ 42645 w 141423"/>
                        <a:gd name="connsiteY31" fmla="*/ 34334 h 54498"/>
                        <a:gd name="connsiteX32" fmla="*/ 44144 w 141423"/>
                        <a:gd name="connsiteY32" fmla="*/ 37604 h 54498"/>
                        <a:gd name="connsiteX33" fmla="*/ 58858 w 141423"/>
                        <a:gd name="connsiteY33" fmla="*/ 27113 h 54498"/>
                        <a:gd name="connsiteX34" fmla="*/ 58858 w 141423"/>
                        <a:gd name="connsiteY34" fmla="*/ 27930 h 54498"/>
                        <a:gd name="connsiteX35" fmla="*/ 68668 w 141423"/>
                        <a:gd name="connsiteY35" fmla="*/ 22072 h 54498"/>
                        <a:gd name="connsiteX36" fmla="*/ 80930 w 141423"/>
                        <a:gd name="connsiteY36" fmla="*/ 18257 h 54498"/>
                        <a:gd name="connsiteX37" fmla="*/ 74799 w 141423"/>
                        <a:gd name="connsiteY37" fmla="*/ 24115 h 54498"/>
                        <a:gd name="connsiteX38" fmla="*/ 84745 w 141423"/>
                        <a:gd name="connsiteY38" fmla="*/ 19347 h 54498"/>
                        <a:gd name="connsiteX39" fmla="*/ 82565 w 141423"/>
                        <a:gd name="connsiteY39" fmla="*/ 23979 h 54498"/>
                        <a:gd name="connsiteX40" fmla="*/ 101231 w 141423"/>
                        <a:gd name="connsiteY40" fmla="*/ 14442 h 54498"/>
                        <a:gd name="connsiteX41" fmla="*/ 99051 w 141423"/>
                        <a:gd name="connsiteY41" fmla="*/ 10491 h 54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41423" h="54498">
                          <a:moveTo>
                            <a:pt x="99051" y="10218"/>
                          </a:moveTo>
                          <a:cubicBezTo>
                            <a:pt x="100686" y="7493"/>
                            <a:pt x="110223" y="8720"/>
                            <a:pt x="110632" y="10899"/>
                          </a:cubicBezTo>
                          <a:cubicBezTo>
                            <a:pt x="109405" y="11853"/>
                            <a:pt x="104501" y="12943"/>
                            <a:pt x="107634" y="14306"/>
                          </a:cubicBezTo>
                          <a:cubicBezTo>
                            <a:pt x="109950" y="12398"/>
                            <a:pt x="112403" y="10354"/>
                            <a:pt x="114855" y="8447"/>
                          </a:cubicBezTo>
                          <a:cubicBezTo>
                            <a:pt x="124392" y="12126"/>
                            <a:pt x="107362" y="15804"/>
                            <a:pt x="103138" y="18257"/>
                          </a:cubicBezTo>
                          <a:cubicBezTo>
                            <a:pt x="112403" y="18666"/>
                            <a:pt x="115264" y="14714"/>
                            <a:pt x="125619" y="15668"/>
                          </a:cubicBezTo>
                          <a:cubicBezTo>
                            <a:pt x="122621" y="14851"/>
                            <a:pt x="120850" y="13352"/>
                            <a:pt x="119215" y="11989"/>
                          </a:cubicBezTo>
                          <a:cubicBezTo>
                            <a:pt x="119215" y="8038"/>
                            <a:pt x="128752" y="10082"/>
                            <a:pt x="136246" y="11445"/>
                          </a:cubicBezTo>
                          <a:cubicBezTo>
                            <a:pt x="131886" y="8856"/>
                            <a:pt x="134747" y="7902"/>
                            <a:pt x="138562" y="6948"/>
                          </a:cubicBezTo>
                          <a:cubicBezTo>
                            <a:pt x="139243" y="6948"/>
                            <a:pt x="139652" y="6948"/>
                            <a:pt x="140061" y="6676"/>
                          </a:cubicBezTo>
                          <a:lnTo>
                            <a:pt x="141423" y="6404"/>
                          </a:lnTo>
                          <a:lnTo>
                            <a:pt x="140469" y="6404"/>
                          </a:lnTo>
                          <a:cubicBezTo>
                            <a:pt x="140469" y="6404"/>
                            <a:pt x="140469" y="5177"/>
                            <a:pt x="140061" y="4360"/>
                          </a:cubicBezTo>
                          <a:cubicBezTo>
                            <a:pt x="133248" y="4087"/>
                            <a:pt x="128888" y="272"/>
                            <a:pt x="124801" y="0"/>
                          </a:cubicBezTo>
                          <a:cubicBezTo>
                            <a:pt x="126572" y="3406"/>
                            <a:pt x="123030" y="3542"/>
                            <a:pt x="118534" y="2997"/>
                          </a:cubicBezTo>
                          <a:cubicBezTo>
                            <a:pt x="114038" y="2452"/>
                            <a:pt x="108316" y="2044"/>
                            <a:pt x="105863" y="2997"/>
                          </a:cubicBezTo>
                          <a:cubicBezTo>
                            <a:pt x="103956" y="3270"/>
                            <a:pt x="102048" y="3542"/>
                            <a:pt x="100141" y="3951"/>
                          </a:cubicBezTo>
                          <a:lnTo>
                            <a:pt x="98097" y="4224"/>
                          </a:lnTo>
                          <a:cubicBezTo>
                            <a:pt x="98097" y="4224"/>
                            <a:pt x="98097" y="2588"/>
                            <a:pt x="101231" y="953"/>
                          </a:cubicBezTo>
                          <a:cubicBezTo>
                            <a:pt x="98506" y="2452"/>
                            <a:pt x="89514" y="3270"/>
                            <a:pt x="90603" y="5177"/>
                          </a:cubicBezTo>
                          <a:cubicBezTo>
                            <a:pt x="83655" y="5994"/>
                            <a:pt x="77388" y="7902"/>
                            <a:pt x="70848" y="9401"/>
                          </a:cubicBezTo>
                          <a:cubicBezTo>
                            <a:pt x="70166" y="9401"/>
                            <a:pt x="69485" y="9128"/>
                            <a:pt x="68940" y="8856"/>
                          </a:cubicBezTo>
                          <a:cubicBezTo>
                            <a:pt x="68395" y="9401"/>
                            <a:pt x="68395" y="9810"/>
                            <a:pt x="68532" y="10082"/>
                          </a:cubicBezTo>
                          <a:cubicBezTo>
                            <a:pt x="41146" y="18666"/>
                            <a:pt x="18938" y="32835"/>
                            <a:pt x="0" y="48503"/>
                          </a:cubicBezTo>
                          <a:cubicBezTo>
                            <a:pt x="3134" y="46596"/>
                            <a:pt x="6540" y="45778"/>
                            <a:pt x="9946" y="44144"/>
                          </a:cubicBezTo>
                          <a:cubicBezTo>
                            <a:pt x="8038" y="50956"/>
                            <a:pt x="15396" y="41146"/>
                            <a:pt x="16486" y="45506"/>
                          </a:cubicBezTo>
                          <a:cubicBezTo>
                            <a:pt x="15259" y="48095"/>
                            <a:pt x="12126" y="50002"/>
                            <a:pt x="9810" y="50547"/>
                          </a:cubicBezTo>
                          <a:cubicBezTo>
                            <a:pt x="10491" y="52727"/>
                            <a:pt x="14033" y="52182"/>
                            <a:pt x="15259" y="54498"/>
                          </a:cubicBezTo>
                          <a:cubicBezTo>
                            <a:pt x="23979" y="51365"/>
                            <a:pt x="19211" y="42372"/>
                            <a:pt x="27930" y="38694"/>
                          </a:cubicBezTo>
                          <a:cubicBezTo>
                            <a:pt x="28884" y="41010"/>
                            <a:pt x="27794" y="44280"/>
                            <a:pt x="32563" y="40874"/>
                          </a:cubicBezTo>
                          <a:lnTo>
                            <a:pt x="31609" y="42100"/>
                          </a:lnTo>
                          <a:cubicBezTo>
                            <a:pt x="38285" y="34743"/>
                            <a:pt x="40601" y="43190"/>
                            <a:pt x="42645" y="34334"/>
                          </a:cubicBezTo>
                          <a:lnTo>
                            <a:pt x="44144" y="37604"/>
                          </a:lnTo>
                          <a:cubicBezTo>
                            <a:pt x="46596" y="33108"/>
                            <a:pt x="54498" y="29429"/>
                            <a:pt x="58858" y="27113"/>
                          </a:cubicBezTo>
                          <a:lnTo>
                            <a:pt x="58858" y="27930"/>
                          </a:lnTo>
                          <a:cubicBezTo>
                            <a:pt x="64444" y="23298"/>
                            <a:pt x="66624" y="22753"/>
                            <a:pt x="68668" y="22072"/>
                          </a:cubicBezTo>
                          <a:cubicBezTo>
                            <a:pt x="70848" y="21527"/>
                            <a:pt x="73028" y="20846"/>
                            <a:pt x="80930" y="18257"/>
                          </a:cubicBezTo>
                          <a:lnTo>
                            <a:pt x="74799" y="24115"/>
                          </a:lnTo>
                          <a:cubicBezTo>
                            <a:pt x="80521" y="24388"/>
                            <a:pt x="80658" y="19755"/>
                            <a:pt x="84745" y="19347"/>
                          </a:cubicBezTo>
                          <a:cubicBezTo>
                            <a:pt x="84745" y="20028"/>
                            <a:pt x="85971" y="22480"/>
                            <a:pt x="82565" y="23979"/>
                          </a:cubicBezTo>
                          <a:cubicBezTo>
                            <a:pt x="88151" y="20300"/>
                            <a:pt x="94555" y="17439"/>
                            <a:pt x="101231" y="14442"/>
                          </a:cubicBezTo>
                          <a:cubicBezTo>
                            <a:pt x="105999" y="11445"/>
                            <a:pt x="100004" y="11853"/>
                            <a:pt x="99051" y="10491"/>
                          </a:cubicBezTo>
                          <a:close/>
                        </a:path>
                      </a:pathLst>
                    </a:custGeom>
                    <a:solidFill>
                      <a:srgbClr val="1DADEB"/>
                    </a:solidFill>
                    <a:ln w="0" cap="flat">
                      <a:noFill/>
                      <a:prstDash val="solid"/>
                      <a:miter/>
                    </a:ln>
                  </p:spPr>
                  <p:txBody>
                    <a:bodyPr rtlCol="0" anchor="ctr"/>
                    <a:lstStyle/>
                    <a:p>
                      <a:endParaRPr lang="en-US"/>
                    </a:p>
                  </p:txBody>
                </p:sp>
                <p:sp>
                  <p:nvSpPr>
                    <p:cNvPr id="1200" name="Freeform: Shape 1094">
                      <a:extLst>
                        <a:ext uri="{FF2B5EF4-FFF2-40B4-BE49-F238E27FC236}">
                          <a16:creationId xmlns:a16="http://schemas.microsoft.com/office/drawing/2014/main" id="{5993F3A3-B4D1-EAC0-7032-CF5CFAA4031A}"/>
                        </a:ext>
                      </a:extLst>
                    </p:cNvPr>
                    <p:cNvSpPr/>
                    <p:nvPr/>
                  </p:nvSpPr>
                  <p:spPr>
                    <a:xfrm>
                      <a:off x="6839060" y="4612873"/>
                      <a:ext cx="3814" cy="544"/>
                    </a:xfrm>
                    <a:custGeom>
                      <a:avLst/>
                      <a:gdLst>
                        <a:gd name="connsiteX0" fmla="*/ 0 w 3814"/>
                        <a:gd name="connsiteY0" fmla="*/ 0 h 544"/>
                        <a:gd name="connsiteX1" fmla="*/ 3815 w 3814"/>
                        <a:gd name="connsiteY1" fmla="*/ 545 h 544"/>
                        <a:gd name="connsiteX2" fmla="*/ 0 w 3814"/>
                        <a:gd name="connsiteY2" fmla="*/ 0 h 544"/>
                      </a:gdLst>
                      <a:ahLst/>
                      <a:cxnLst>
                        <a:cxn ang="0">
                          <a:pos x="connsiteX0" y="connsiteY0"/>
                        </a:cxn>
                        <a:cxn ang="0">
                          <a:pos x="connsiteX1" y="connsiteY1"/>
                        </a:cxn>
                        <a:cxn ang="0">
                          <a:pos x="connsiteX2" y="connsiteY2"/>
                        </a:cxn>
                      </a:cxnLst>
                      <a:rect l="l" t="t" r="r" b="b"/>
                      <a:pathLst>
                        <a:path w="3814" h="544">
                          <a:moveTo>
                            <a:pt x="0" y="0"/>
                          </a:moveTo>
                          <a:cubicBezTo>
                            <a:pt x="1090" y="272"/>
                            <a:pt x="2316" y="545"/>
                            <a:pt x="3815" y="545"/>
                          </a:cubicBezTo>
                          <a:cubicBezTo>
                            <a:pt x="2452" y="272"/>
                            <a:pt x="1226" y="136"/>
                            <a:pt x="0" y="0"/>
                          </a:cubicBezTo>
                          <a:close/>
                        </a:path>
                      </a:pathLst>
                    </a:custGeom>
                    <a:solidFill>
                      <a:srgbClr val="1DADEB"/>
                    </a:solidFill>
                    <a:ln w="0" cap="flat">
                      <a:noFill/>
                      <a:prstDash val="solid"/>
                      <a:miter/>
                    </a:ln>
                  </p:spPr>
                  <p:txBody>
                    <a:bodyPr rtlCol="0" anchor="ctr"/>
                    <a:lstStyle/>
                    <a:p>
                      <a:endParaRPr lang="en-US"/>
                    </a:p>
                  </p:txBody>
                </p:sp>
                <p:sp>
                  <p:nvSpPr>
                    <p:cNvPr id="1201" name="Freeform: Shape 1095">
                      <a:extLst>
                        <a:ext uri="{FF2B5EF4-FFF2-40B4-BE49-F238E27FC236}">
                          <a16:creationId xmlns:a16="http://schemas.microsoft.com/office/drawing/2014/main" id="{BD74D66B-87FD-F789-E516-3C4A9293490D}"/>
                        </a:ext>
                      </a:extLst>
                    </p:cNvPr>
                    <p:cNvSpPr/>
                    <p:nvPr/>
                  </p:nvSpPr>
                  <p:spPr>
                    <a:xfrm>
                      <a:off x="6709490" y="4645708"/>
                      <a:ext cx="3951" cy="3406"/>
                    </a:xfrm>
                    <a:custGeom>
                      <a:avLst/>
                      <a:gdLst>
                        <a:gd name="connsiteX0" fmla="*/ 0 w 3951"/>
                        <a:gd name="connsiteY0" fmla="*/ 3406 h 3406"/>
                        <a:gd name="connsiteX1" fmla="*/ 3951 w 3951"/>
                        <a:gd name="connsiteY1" fmla="*/ 0 h 3406"/>
                        <a:gd name="connsiteX2" fmla="*/ 0 w 3951"/>
                        <a:gd name="connsiteY2" fmla="*/ 3406 h 3406"/>
                      </a:gdLst>
                      <a:ahLst/>
                      <a:cxnLst>
                        <a:cxn ang="0">
                          <a:pos x="connsiteX0" y="connsiteY0"/>
                        </a:cxn>
                        <a:cxn ang="0">
                          <a:pos x="connsiteX1" y="connsiteY1"/>
                        </a:cxn>
                        <a:cxn ang="0">
                          <a:pos x="connsiteX2" y="connsiteY2"/>
                        </a:cxn>
                      </a:cxnLst>
                      <a:rect l="l" t="t" r="r" b="b"/>
                      <a:pathLst>
                        <a:path w="3951" h="3406">
                          <a:moveTo>
                            <a:pt x="0" y="3406"/>
                          </a:moveTo>
                          <a:cubicBezTo>
                            <a:pt x="1226" y="2316"/>
                            <a:pt x="2589" y="1090"/>
                            <a:pt x="3951" y="0"/>
                          </a:cubicBezTo>
                          <a:cubicBezTo>
                            <a:pt x="2589" y="817"/>
                            <a:pt x="1226" y="1907"/>
                            <a:pt x="0" y="3406"/>
                          </a:cubicBezTo>
                          <a:close/>
                        </a:path>
                      </a:pathLst>
                    </a:custGeom>
                    <a:solidFill>
                      <a:srgbClr val="1DADEB"/>
                    </a:solidFill>
                    <a:ln w="0" cap="flat">
                      <a:noFill/>
                      <a:prstDash val="solid"/>
                      <a:miter/>
                    </a:ln>
                  </p:spPr>
                  <p:txBody>
                    <a:bodyPr rtlCol="0" anchor="ctr"/>
                    <a:lstStyle/>
                    <a:p>
                      <a:endParaRPr lang="en-US"/>
                    </a:p>
                  </p:txBody>
                </p:sp>
                <p:sp>
                  <p:nvSpPr>
                    <p:cNvPr id="1202" name="Freeform: Shape 1096">
                      <a:extLst>
                        <a:ext uri="{FF2B5EF4-FFF2-40B4-BE49-F238E27FC236}">
                          <a16:creationId xmlns:a16="http://schemas.microsoft.com/office/drawing/2014/main" id="{00CCE0E1-E1DA-FC96-84F1-649368EF293E}"/>
                        </a:ext>
                      </a:extLst>
                    </p:cNvPr>
                    <p:cNvSpPr/>
                    <p:nvPr/>
                  </p:nvSpPr>
                  <p:spPr>
                    <a:xfrm>
                      <a:off x="6860586" y="4605243"/>
                      <a:ext cx="16213" cy="7221"/>
                    </a:xfrm>
                    <a:custGeom>
                      <a:avLst/>
                      <a:gdLst>
                        <a:gd name="connsiteX0" fmla="*/ 11309 w 16213"/>
                        <a:gd name="connsiteY0" fmla="*/ 7221 h 7221"/>
                        <a:gd name="connsiteX1" fmla="*/ 16213 w 16213"/>
                        <a:gd name="connsiteY1" fmla="*/ 4905 h 7221"/>
                        <a:gd name="connsiteX2" fmla="*/ 2180 w 16213"/>
                        <a:gd name="connsiteY2" fmla="*/ 0 h 7221"/>
                        <a:gd name="connsiteX3" fmla="*/ 0 w 16213"/>
                        <a:gd name="connsiteY3" fmla="*/ 3815 h 7221"/>
                        <a:gd name="connsiteX4" fmla="*/ 11309 w 16213"/>
                        <a:gd name="connsiteY4" fmla="*/ 7221 h 72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213" h="7221">
                          <a:moveTo>
                            <a:pt x="11309" y="7221"/>
                          </a:moveTo>
                          <a:cubicBezTo>
                            <a:pt x="8039" y="4087"/>
                            <a:pt x="15260" y="5858"/>
                            <a:pt x="16213" y="4905"/>
                          </a:cubicBezTo>
                          <a:cubicBezTo>
                            <a:pt x="11717" y="3133"/>
                            <a:pt x="6949" y="1499"/>
                            <a:pt x="2180" y="0"/>
                          </a:cubicBezTo>
                          <a:cubicBezTo>
                            <a:pt x="1908" y="1362"/>
                            <a:pt x="0" y="2452"/>
                            <a:pt x="0" y="3815"/>
                          </a:cubicBezTo>
                          <a:cubicBezTo>
                            <a:pt x="3815" y="4768"/>
                            <a:pt x="7494" y="6131"/>
                            <a:pt x="11309" y="7221"/>
                          </a:cubicBezTo>
                          <a:close/>
                        </a:path>
                      </a:pathLst>
                    </a:custGeom>
                    <a:solidFill>
                      <a:srgbClr val="1DADEB"/>
                    </a:solidFill>
                    <a:ln w="0" cap="flat">
                      <a:noFill/>
                      <a:prstDash val="solid"/>
                      <a:miter/>
                    </a:ln>
                  </p:spPr>
                  <p:txBody>
                    <a:bodyPr rtlCol="0" anchor="ctr"/>
                    <a:lstStyle/>
                    <a:p>
                      <a:endParaRPr lang="en-US"/>
                    </a:p>
                  </p:txBody>
                </p:sp>
                <p:sp>
                  <p:nvSpPr>
                    <p:cNvPr id="1203" name="Freeform: Shape 1097">
                      <a:extLst>
                        <a:ext uri="{FF2B5EF4-FFF2-40B4-BE49-F238E27FC236}">
                          <a16:creationId xmlns:a16="http://schemas.microsoft.com/office/drawing/2014/main" id="{FB1BE36C-9105-E960-FCEC-899BC694849F}"/>
                        </a:ext>
                      </a:extLst>
                    </p:cNvPr>
                    <p:cNvSpPr/>
                    <p:nvPr/>
                  </p:nvSpPr>
                  <p:spPr>
                    <a:xfrm>
                      <a:off x="6854864" y="4601837"/>
                      <a:ext cx="7956" cy="3542"/>
                    </a:xfrm>
                    <a:custGeom>
                      <a:avLst/>
                      <a:gdLst>
                        <a:gd name="connsiteX0" fmla="*/ 4360 w 7956"/>
                        <a:gd name="connsiteY0" fmla="*/ 0 h 3542"/>
                        <a:gd name="connsiteX1" fmla="*/ 0 w 7956"/>
                        <a:gd name="connsiteY1" fmla="*/ 1771 h 3542"/>
                        <a:gd name="connsiteX2" fmla="*/ 7902 w 7956"/>
                        <a:gd name="connsiteY2" fmla="*/ 3542 h 3542"/>
                        <a:gd name="connsiteX3" fmla="*/ 4360 w 7956"/>
                        <a:gd name="connsiteY3" fmla="*/ 0 h 3542"/>
                      </a:gdLst>
                      <a:ahLst/>
                      <a:cxnLst>
                        <a:cxn ang="0">
                          <a:pos x="connsiteX0" y="connsiteY0"/>
                        </a:cxn>
                        <a:cxn ang="0">
                          <a:pos x="connsiteX1" y="connsiteY1"/>
                        </a:cxn>
                        <a:cxn ang="0">
                          <a:pos x="connsiteX2" y="connsiteY2"/>
                        </a:cxn>
                        <a:cxn ang="0">
                          <a:pos x="connsiteX3" y="connsiteY3"/>
                        </a:cxn>
                      </a:cxnLst>
                      <a:rect l="l" t="t" r="r" b="b"/>
                      <a:pathLst>
                        <a:path w="7956" h="3542">
                          <a:moveTo>
                            <a:pt x="4360" y="0"/>
                          </a:moveTo>
                          <a:cubicBezTo>
                            <a:pt x="3678" y="817"/>
                            <a:pt x="1907" y="1362"/>
                            <a:pt x="0" y="1771"/>
                          </a:cubicBezTo>
                          <a:lnTo>
                            <a:pt x="7902" y="3542"/>
                          </a:lnTo>
                          <a:cubicBezTo>
                            <a:pt x="8175" y="2589"/>
                            <a:pt x="7493" y="1362"/>
                            <a:pt x="4360" y="0"/>
                          </a:cubicBezTo>
                          <a:close/>
                        </a:path>
                      </a:pathLst>
                    </a:custGeom>
                    <a:solidFill>
                      <a:srgbClr val="1DADEB"/>
                    </a:solidFill>
                    <a:ln w="0" cap="flat">
                      <a:noFill/>
                      <a:prstDash val="solid"/>
                      <a:miter/>
                    </a:ln>
                  </p:spPr>
                  <p:txBody>
                    <a:bodyPr rtlCol="0" anchor="ctr"/>
                    <a:lstStyle/>
                    <a:p>
                      <a:endParaRPr lang="en-US"/>
                    </a:p>
                  </p:txBody>
                </p:sp>
                <p:sp>
                  <p:nvSpPr>
                    <p:cNvPr id="1204" name="Freeform: Shape 1098">
                      <a:extLst>
                        <a:ext uri="{FF2B5EF4-FFF2-40B4-BE49-F238E27FC236}">
                          <a16:creationId xmlns:a16="http://schemas.microsoft.com/office/drawing/2014/main" id="{0EE3EF68-4DC0-006F-C54B-0EC47EB3DFAA}"/>
                        </a:ext>
                      </a:extLst>
                    </p:cNvPr>
                    <p:cNvSpPr/>
                    <p:nvPr/>
                  </p:nvSpPr>
                  <p:spPr>
                    <a:xfrm>
                      <a:off x="6839060" y="4673502"/>
                      <a:ext cx="3133" cy="681"/>
                    </a:xfrm>
                    <a:custGeom>
                      <a:avLst/>
                      <a:gdLst>
                        <a:gd name="connsiteX0" fmla="*/ 3134 w 3133"/>
                        <a:gd name="connsiteY0" fmla="*/ 136 h 681"/>
                        <a:gd name="connsiteX1" fmla="*/ 1908 w 3133"/>
                        <a:gd name="connsiteY1" fmla="*/ 0 h 681"/>
                        <a:gd name="connsiteX2" fmla="*/ 0 w 3133"/>
                        <a:gd name="connsiteY2" fmla="*/ 681 h 681"/>
                        <a:gd name="connsiteX3" fmla="*/ 3134 w 3133"/>
                        <a:gd name="connsiteY3" fmla="*/ 136 h 681"/>
                      </a:gdLst>
                      <a:ahLst/>
                      <a:cxnLst>
                        <a:cxn ang="0">
                          <a:pos x="connsiteX0" y="connsiteY0"/>
                        </a:cxn>
                        <a:cxn ang="0">
                          <a:pos x="connsiteX1" y="connsiteY1"/>
                        </a:cxn>
                        <a:cxn ang="0">
                          <a:pos x="connsiteX2" y="connsiteY2"/>
                        </a:cxn>
                        <a:cxn ang="0">
                          <a:pos x="connsiteX3" y="connsiteY3"/>
                        </a:cxn>
                      </a:cxnLst>
                      <a:rect l="l" t="t" r="r" b="b"/>
                      <a:pathLst>
                        <a:path w="3133" h="681">
                          <a:moveTo>
                            <a:pt x="3134" y="136"/>
                          </a:moveTo>
                          <a:lnTo>
                            <a:pt x="1908" y="0"/>
                          </a:lnTo>
                          <a:lnTo>
                            <a:pt x="0" y="681"/>
                          </a:lnTo>
                          <a:lnTo>
                            <a:pt x="3134" y="136"/>
                          </a:lnTo>
                          <a:close/>
                        </a:path>
                      </a:pathLst>
                    </a:custGeom>
                    <a:solidFill>
                      <a:srgbClr val="1DADEB"/>
                    </a:solidFill>
                    <a:ln w="0" cap="flat">
                      <a:noFill/>
                      <a:prstDash val="solid"/>
                      <a:miter/>
                    </a:ln>
                  </p:spPr>
                  <p:txBody>
                    <a:bodyPr rtlCol="0" anchor="ctr"/>
                    <a:lstStyle/>
                    <a:p>
                      <a:endParaRPr lang="en-US"/>
                    </a:p>
                  </p:txBody>
                </p:sp>
                <p:sp>
                  <p:nvSpPr>
                    <p:cNvPr id="1205" name="Freeform: Shape 1099">
                      <a:extLst>
                        <a:ext uri="{FF2B5EF4-FFF2-40B4-BE49-F238E27FC236}">
                          <a16:creationId xmlns:a16="http://schemas.microsoft.com/office/drawing/2014/main" id="{5D90D5FD-9252-836F-2A8C-AE99BFB1BEFF}"/>
                        </a:ext>
                      </a:extLst>
                    </p:cNvPr>
                    <p:cNvSpPr/>
                    <p:nvPr/>
                  </p:nvSpPr>
                  <p:spPr>
                    <a:xfrm>
                      <a:off x="6822983" y="4665297"/>
                      <a:ext cx="5722" cy="1274"/>
                    </a:xfrm>
                    <a:custGeom>
                      <a:avLst/>
                      <a:gdLst>
                        <a:gd name="connsiteX0" fmla="*/ 0 w 5722"/>
                        <a:gd name="connsiteY0" fmla="*/ 303 h 1274"/>
                        <a:gd name="connsiteX1" fmla="*/ 5722 w 5722"/>
                        <a:gd name="connsiteY1" fmla="*/ 303 h 1274"/>
                        <a:gd name="connsiteX2" fmla="*/ 0 w 5722"/>
                        <a:gd name="connsiteY2" fmla="*/ 303 h 1274"/>
                      </a:gdLst>
                      <a:ahLst/>
                      <a:cxnLst>
                        <a:cxn ang="0">
                          <a:pos x="connsiteX0" y="connsiteY0"/>
                        </a:cxn>
                        <a:cxn ang="0">
                          <a:pos x="connsiteX1" y="connsiteY1"/>
                        </a:cxn>
                        <a:cxn ang="0">
                          <a:pos x="connsiteX2" y="connsiteY2"/>
                        </a:cxn>
                      </a:cxnLst>
                      <a:rect l="l" t="t" r="r" b="b"/>
                      <a:pathLst>
                        <a:path w="5722" h="1274">
                          <a:moveTo>
                            <a:pt x="0" y="303"/>
                          </a:moveTo>
                          <a:cubicBezTo>
                            <a:pt x="1635" y="2346"/>
                            <a:pt x="4632" y="575"/>
                            <a:pt x="5722" y="303"/>
                          </a:cubicBezTo>
                          <a:cubicBezTo>
                            <a:pt x="2180" y="303"/>
                            <a:pt x="3678" y="-378"/>
                            <a:pt x="0" y="303"/>
                          </a:cubicBezTo>
                          <a:close/>
                        </a:path>
                      </a:pathLst>
                    </a:custGeom>
                    <a:solidFill>
                      <a:srgbClr val="1DADEB"/>
                    </a:solidFill>
                    <a:ln w="0" cap="flat">
                      <a:noFill/>
                      <a:prstDash val="solid"/>
                      <a:miter/>
                    </a:ln>
                  </p:spPr>
                  <p:txBody>
                    <a:bodyPr rtlCol="0" anchor="ctr"/>
                    <a:lstStyle/>
                    <a:p>
                      <a:endParaRPr lang="en-US"/>
                    </a:p>
                  </p:txBody>
                </p:sp>
                <p:sp>
                  <p:nvSpPr>
                    <p:cNvPr id="1206" name="Freeform: Shape 1100">
                      <a:extLst>
                        <a:ext uri="{FF2B5EF4-FFF2-40B4-BE49-F238E27FC236}">
                          <a16:creationId xmlns:a16="http://schemas.microsoft.com/office/drawing/2014/main" id="{6E508086-4098-71BF-E386-4707C6EE88B6}"/>
                        </a:ext>
                      </a:extLst>
                    </p:cNvPr>
                    <p:cNvSpPr/>
                    <p:nvPr/>
                  </p:nvSpPr>
                  <p:spPr>
                    <a:xfrm>
                      <a:off x="6824481" y="4687944"/>
                      <a:ext cx="2316" cy="1771"/>
                    </a:xfrm>
                    <a:custGeom>
                      <a:avLst/>
                      <a:gdLst>
                        <a:gd name="connsiteX0" fmla="*/ 2316 w 2316"/>
                        <a:gd name="connsiteY0" fmla="*/ 0 h 1771"/>
                        <a:gd name="connsiteX1" fmla="*/ 0 w 2316"/>
                        <a:gd name="connsiteY1" fmla="*/ 1363 h 1771"/>
                        <a:gd name="connsiteX2" fmla="*/ 136 w 2316"/>
                        <a:gd name="connsiteY2" fmla="*/ 1771 h 1771"/>
                        <a:gd name="connsiteX3" fmla="*/ 2316 w 2316"/>
                        <a:gd name="connsiteY3" fmla="*/ 0 h 1771"/>
                      </a:gdLst>
                      <a:ahLst/>
                      <a:cxnLst>
                        <a:cxn ang="0">
                          <a:pos x="connsiteX0" y="connsiteY0"/>
                        </a:cxn>
                        <a:cxn ang="0">
                          <a:pos x="connsiteX1" y="connsiteY1"/>
                        </a:cxn>
                        <a:cxn ang="0">
                          <a:pos x="connsiteX2" y="connsiteY2"/>
                        </a:cxn>
                        <a:cxn ang="0">
                          <a:pos x="connsiteX3" y="connsiteY3"/>
                        </a:cxn>
                      </a:cxnLst>
                      <a:rect l="l" t="t" r="r" b="b"/>
                      <a:pathLst>
                        <a:path w="2316" h="1771">
                          <a:moveTo>
                            <a:pt x="2316" y="0"/>
                          </a:moveTo>
                          <a:lnTo>
                            <a:pt x="0" y="1363"/>
                          </a:lnTo>
                          <a:lnTo>
                            <a:pt x="136" y="1771"/>
                          </a:lnTo>
                          <a:lnTo>
                            <a:pt x="2316" y="0"/>
                          </a:lnTo>
                          <a:close/>
                        </a:path>
                      </a:pathLst>
                    </a:custGeom>
                    <a:solidFill>
                      <a:srgbClr val="1DADEB"/>
                    </a:solidFill>
                    <a:ln w="0" cap="flat">
                      <a:noFill/>
                      <a:prstDash val="solid"/>
                      <a:miter/>
                    </a:ln>
                  </p:spPr>
                  <p:txBody>
                    <a:bodyPr rtlCol="0" anchor="ctr"/>
                    <a:lstStyle/>
                    <a:p>
                      <a:endParaRPr lang="en-US"/>
                    </a:p>
                  </p:txBody>
                </p:sp>
                <p:sp>
                  <p:nvSpPr>
                    <p:cNvPr id="1207" name="Freeform: Shape 1101">
                      <a:extLst>
                        <a:ext uri="{FF2B5EF4-FFF2-40B4-BE49-F238E27FC236}">
                          <a16:creationId xmlns:a16="http://schemas.microsoft.com/office/drawing/2014/main" id="{C8FC8E3D-8230-ABCB-C429-197948168A74}"/>
                        </a:ext>
                      </a:extLst>
                    </p:cNvPr>
                    <p:cNvSpPr/>
                    <p:nvPr/>
                  </p:nvSpPr>
                  <p:spPr>
                    <a:xfrm>
                      <a:off x="6692187" y="4684674"/>
                      <a:ext cx="1226" cy="1907"/>
                    </a:xfrm>
                    <a:custGeom>
                      <a:avLst/>
                      <a:gdLst>
                        <a:gd name="connsiteX0" fmla="*/ 1226 w 1226"/>
                        <a:gd name="connsiteY0" fmla="*/ 0 h 1907"/>
                        <a:gd name="connsiteX1" fmla="*/ 0 w 1226"/>
                        <a:gd name="connsiteY1" fmla="*/ 1908 h 1907"/>
                        <a:gd name="connsiteX2" fmla="*/ 1226 w 1226"/>
                        <a:gd name="connsiteY2" fmla="*/ 0 h 1907"/>
                      </a:gdLst>
                      <a:ahLst/>
                      <a:cxnLst>
                        <a:cxn ang="0">
                          <a:pos x="connsiteX0" y="connsiteY0"/>
                        </a:cxn>
                        <a:cxn ang="0">
                          <a:pos x="connsiteX1" y="connsiteY1"/>
                        </a:cxn>
                        <a:cxn ang="0">
                          <a:pos x="connsiteX2" y="connsiteY2"/>
                        </a:cxn>
                      </a:cxnLst>
                      <a:rect l="l" t="t" r="r" b="b"/>
                      <a:pathLst>
                        <a:path w="1226" h="1907">
                          <a:moveTo>
                            <a:pt x="1226" y="0"/>
                          </a:moveTo>
                          <a:lnTo>
                            <a:pt x="0" y="1908"/>
                          </a:lnTo>
                          <a:cubicBezTo>
                            <a:pt x="681" y="1090"/>
                            <a:pt x="1090" y="545"/>
                            <a:pt x="1226" y="0"/>
                          </a:cubicBezTo>
                          <a:close/>
                        </a:path>
                      </a:pathLst>
                    </a:custGeom>
                    <a:solidFill>
                      <a:srgbClr val="1DADEB"/>
                    </a:solidFill>
                    <a:ln w="0" cap="flat">
                      <a:noFill/>
                      <a:prstDash val="solid"/>
                      <a:miter/>
                    </a:ln>
                  </p:spPr>
                  <p:txBody>
                    <a:bodyPr rtlCol="0" anchor="ctr"/>
                    <a:lstStyle/>
                    <a:p>
                      <a:endParaRPr lang="en-US"/>
                    </a:p>
                  </p:txBody>
                </p:sp>
                <p:sp>
                  <p:nvSpPr>
                    <p:cNvPr id="1208" name="Freeform: Shape 1102">
                      <a:extLst>
                        <a:ext uri="{FF2B5EF4-FFF2-40B4-BE49-F238E27FC236}">
                          <a16:creationId xmlns:a16="http://schemas.microsoft.com/office/drawing/2014/main" id="{8D223542-8AD0-DC1F-8659-D5427C4466A5}"/>
                        </a:ext>
                      </a:extLst>
                    </p:cNvPr>
                    <p:cNvSpPr/>
                    <p:nvPr/>
                  </p:nvSpPr>
                  <p:spPr>
                    <a:xfrm>
                      <a:off x="6667294" y="4645163"/>
                      <a:ext cx="52686" cy="60901"/>
                    </a:xfrm>
                    <a:custGeom>
                      <a:avLst/>
                      <a:gdLst>
                        <a:gd name="connsiteX0" fmla="*/ 52687 w 52686"/>
                        <a:gd name="connsiteY0" fmla="*/ 9128 h 60901"/>
                        <a:gd name="connsiteX1" fmla="*/ 50507 w 52686"/>
                        <a:gd name="connsiteY1" fmla="*/ 0 h 60901"/>
                        <a:gd name="connsiteX2" fmla="*/ 46556 w 52686"/>
                        <a:gd name="connsiteY2" fmla="*/ 5313 h 60901"/>
                        <a:gd name="connsiteX3" fmla="*/ 46010 w 52686"/>
                        <a:gd name="connsiteY3" fmla="*/ 3951 h 60901"/>
                        <a:gd name="connsiteX4" fmla="*/ 40425 w 52686"/>
                        <a:gd name="connsiteY4" fmla="*/ 9401 h 60901"/>
                        <a:gd name="connsiteX5" fmla="*/ 45602 w 52686"/>
                        <a:gd name="connsiteY5" fmla="*/ 11581 h 60901"/>
                        <a:gd name="connsiteX6" fmla="*/ 33476 w 52686"/>
                        <a:gd name="connsiteY6" fmla="*/ 14306 h 60901"/>
                        <a:gd name="connsiteX7" fmla="*/ 25574 w 52686"/>
                        <a:gd name="connsiteY7" fmla="*/ 22617 h 60901"/>
                        <a:gd name="connsiteX8" fmla="*/ 25574 w 52686"/>
                        <a:gd name="connsiteY8" fmla="*/ 21391 h 60901"/>
                        <a:gd name="connsiteX9" fmla="*/ 25029 w 52686"/>
                        <a:gd name="connsiteY9" fmla="*/ 23162 h 60901"/>
                        <a:gd name="connsiteX10" fmla="*/ 641 w 52686"/>
                        <a:gd name="connsiteY10" fmla="*/ 55043 h 60901"/>
                        <a:gd name="connsiteX11" fmla="*/ 6499 w 52686"/>
                        <a:gd name="connsiteY11" fmla="*/ 60902 h 60901"/>
                        <a:gd name="connsiteX12" fmla="*/ 15492 w 52686"/>
                        <a:gd name="connsiteY12" fmla="*/ 49593 h 60901"/>
                        <a:gd name="connsiteX13" fmla="*/ 18080 w 52686"/>
                        <a:gd name="connsiteY13" fmla="*/ 41828 h 60901"/>
                        <a:gd name="connsiteX14" fmla="*/ 20669 w 52686"/>
                        <a:gd name="connsiteY14" fmla="*/ 42917 h 60901"/>
                        <a:gd name="connsiteX15" fmla="*/ 20669 w 52686"/>
                        <a:gd name="connsiteY15" fmla="*/ 36787 h 60901"/>
                        <a:gd name="connsiteX16" fmla="*/ 16718 w 52686"/>
                        <a:gd name="connsiteY16" fmla="*/ 39239 h 60901"/>
                        <a:gd name="connsiteX17" fmla="*/ 31296 w 52686"/>
                        <a:gd name="connsiteY17" fmla="*/ 22480 h 60901"/>
                        <a:gd name="connsiteX18" fmla="*/ 22985 w 52686"/>
                        <a:gd name="connsiteY18" fmla="*/ 36514 h 60901"/>
                        <a:gd name="connsiteX19" fmla="*/ 26119 w 52686"/>
                        <a:gd name="connsiteY19" fmla="*/ 39239 h 60901"/>
                        <a:gd name="connsiteX20" fmla="*/ 52687 w 52686"/>
                        <a:gd name="connsiteY20" fmla="*/ 8856 h 60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2686" h="60901">
                          <a:moveTo>
                            <a:pt x="52687" y="9128"/>
                          </a:moveTo>
                          <a:cubicBezTo>
                            <a:pt x="41242" y="13352"/>
                            <a:pt x="56365" y="1771"/>
                            <a:pt x="50507" y="0"/>
                          </a:cubicBezTo>
                          <a:lnTo>
                            <a:pt x="46556" y="5313"/>
                          </a:lnTo>
                          <a:lnTo>
                            <a:pt x="46010" y="3951"/>
                          </a:lnTo>
                          <a:lnTo>
                            <a:pt x="40425" y="9401"/>
                          </a:lnTo>
                          <a:cubicBezTo>
                            <a:pt x="43149" y="10082"/>
                            <a:pt x="44240" y="9401"/>
                            <a:pt x="45602" y="11581"/>
                          </a:cubicBezTo>
                          <a:cubicBezTo>
                            <a:pt x="37427" y="17576"/>
                            <a:pt x="41106" y="11445"/>
                            <a:pt x="33476" y="14306"/>
                          </a:cubicBezTo>
                          <a:cubicBezTo>
                            <a:pt x="30887" y="17031"/>
                            <a:pt x="28162" y="19756"/>
                            <a:pt x="25574" y="22617"/>
                          </a:cubicBezTo>
                          <a:lnTo>
                            <a:pt x="25574" y="21391"/>
                          </a:lnTo>
                          <a:cubicBezTo>
                            <a:pt x="25029" y="22072"/>
                            <a:pt x="25029" y="22617"/>
                            <a:pt x="25029" y="23162"/>
                          </a:cubicBezTo>
                          <a:cubicBezTo>
                            <a:pt x="16445" y="32971"/>
                            <a:pt x="9088" y="41691"/>
                            <a:pt x="641" y="55043"/>
                          </a:cubicBezTo>
                          <a:cubicBezTo>
                            <a:pt x="-2493" y="63491"/>
                            <a:pt x="6908" y="53544"/>
                            <a:pt x="6499" y="60902"/>
                          </a:cubicBezTo>
                          <a:cubicBezTo>
                            <a:pt x="9088" y="56406"/>
                            <a:pt x="12903" y="52863"/>
                            <a:pt x="15492" y="49593"/>
                          </a:cubicBezTo>
                          <a:cubicBezTo>
                            <a:pt x="18217" y="46187"/>
                            <a:pt x="19715" y="43599"/>
                            <a:pt x="18080" y="41828"/>
                          </a:cubicBezTo>
                          <a:cubicBezTo>
                            <a:pt x="18489" y="42509"/>
                            <a:pt x="19170" y="43735"/>
                            <a:pt x="20669" y="42917"/>
                          </a:cubicBezTo>
                          <a:lnTo>
                            <a:pt x="20669" y="36787"/>
                          </a:lnTo>
                          <a:cubicBezTo>
                            <a:pt x="20669" y="36787"/>
                            <a:pt x="16718" y="39239"/>
                            <a:pt x="16718" y="39239"/>
                          </a:cubicBezTo>
                          <a:cubicBezTo>
                            <a:pt x="16445" y="32971"/>
                            <a:pt x="27481" y="22480"/>
                            <a:pt x="31296" y="22480"/>
                          </a:cubicBezTo>
                          <a:cubicBezTo>
                            <a:pt x="26391" y="29565"/>
                            <a:pt x="32795" y="29838"/>
                            <a:pt x="22985" y="36514"/>
                          </a:cubicBezTo>
                          <a:cubicBezTo>
                            <a:pt x="24211" y="36922"/>
                            <a:pt x="27345" y="36922"/>
                            <a:pt x="26119" y="39239"/>
                          </a:cubicBezTo>
                          <a:cubicBezTo>
                            <a:pt x="34157" y="28203"/>
                            <a:pt x="44240" y="21391"/>
                            <a:pt x="52687" y="8856"/>
                          </a:cubicBezTo>
                          <a:close/>
                        </a:path>
                      </a:pathLst>
                    </a:custGeom>
                    <a:solidFill>
                      <a:srgbClr val="1DADEB"/>
                    </a:solidFill>
                    <a:ln w="0" cap="flat">
                      <a:noFill/>
                      <a:prstDash val="solid"/>
                      <a:miter/>
                    </a:ln>
                  </p:spPr>
                  <p:txBody>
                    <a:bodyPr rtlCol="0" anchor="ctr"/>
                    <a:lstStyle/>
                    <a:p>
                      <a:endParaRPr lang="en-US"/>
                    </a:p>
                  </p:txBody>
                </p:sp>
                <p:sp>
                  <p:nvSpPr>
                    <p:cNvPr id="1209" name="Freeform: Shape 1103">
                      <a:extLst>
                        <a:ext uri="{FF2B5EF4-FFF2-40B4-BE49-F238E27FC236}">
                          <a16:creationId xmlns:a16="http://schemas.microsoft.com/office/drawing/2014/main" id="{C3E20D5D-0F9E-710D-8C6D-52FD9FBA93A0}"/>
                        </a:ext>
                      </a:extLst>
                    </p:cNvPr>
                    <p:cNvSpPr/>
                    <p:nvPr/>
                  </p:nvSpPr>
                  <p:spPr>
                    <a:xfrm>
                      <a:off x="6648588" y="4776504"/>
                      <a:ext cx="408" cy="121"/>
                    </a:xfrm>
                    <a:custGeom>
                      <a:avLst/>
                      <a:gdLst>
                        <a:gd name="connsiteX0" fmla="*/ 409 w 408"/>
                        <a:gd name="connsiteY0" fmla="*/ 0 h 121"/>
                        <a:gd name="connsiteX1" fmla="*/ 0 w 408"/>
                        <a:gd name="connsiteY1" fmla="*/ 0 h 121"/>
                        <a:gd name="connsiteX2" fmla="*/ 409 w 408"/>
                        <a:gd name="connsiteY2" fmla="*/ 0 h 121"/>
                      </a:gdLst>
                      <a:ahLst/>
                      <a:cxnLst>
                        <a:cxn ang="0">
                          <a:pos x="connsiteX0" y="connsiteY0"/>
                        </a:cxn>
                        <a:cxn ang="0">
                          <a:pos x="connsiteX1" y="connsiteY1"/>
                        </a:cxn>
                        <a:cxn ang="0">
                          <a:pos x="connsiteX2" y="connsiteY2"/>
                        </a:cxn>
                      </a:cxnLst>
                      <a:rect l="l" t="t" r="r" b="b"/>
                      <a:pathLst>
                        <a:path w="408" h="121">
                          <a:moveTo>
                            <a:pt x="409" y="0"/>
                          </a:moveTo>
                          <a:lnTo>
                            <a:pt x="0" y="0"/>
                          </a:lnTo>
                          <a:cubicBezTo>
                            <a:pt x="0" y="0"/>
                            <a:pt x="409" y="273"/>
                            <a:pt x="409" y="0"/>
                          </a:cubicBezTo>
                          <a:close/>
                        </a:path>
                      </a:pathLst>
                    </a:custGeom>
                    <a:solidFill>
                      <a:srgbClr val="1DADEB"/>
                    </a:solidFill>
                    <a:ln w="0" cap="flat">
                      <a:noFill/>
                      <a:prstDash val="solid"/>
                      <a:miter/>
                    </a:ln>
                  </p:spPr>
                  <p:txBody>
                    <a:bodyPr rtlCol="0" anchor="ctr"/>
                    <a:lstStyle/>
                    <a:p>
                      <a:endParaRPr lang="en-US"/>
                    </a:p>
                  </p:txBody>
                </p:sp>
                <p:sp>
                  <p:nvSpPr>
                    <p:cNvPr id="1210" name="Freeform: Shape 1104">
                      <a:extLst>
                        <a:ext uri="{FF2B5EF4-FFF2-40B4-BE49-F238E27FC236}">
                          <a16:creationId xmlns:a16="http://schemas.microsoft.com/office/drawing/2014/main" id="{A9998B9B-A1B1-0717-7494-DFB6BF8E374E}"/>
                        </a:ext>
                      </a:extLst>
                    </p:cNvPr>
                    <p:cNvSpPr/>
                    <p:nvPr/>
                  </p:nvSpPr>
                  <p:spPr>
                    <a:xfrm>
                      <a:off x="6645455" y="4764378"/>
                      <a:ext cx="5313" cy="11716"/>
                    </a:xfrm>
                    <a:custGeom>
                      <a:avLst/>
                      <a:gdLst>
                        <a:gd name="connsiteX0" fmla="*/ 5041 w 5313"/>
                        <a:gd name="connsiteY0" fmla="*/ 7630 h 11716"/>
                        <a:gd name="connsiteX1" fmla="*/ 1635 w 5313"/>
                        <a:gd name="connsiteY1" fmla="*/ 0 h 11716"/>
                        <a:gd name="connsiteX2" fmla="*/ 0 w 5313"/>
                        <a:gd name="connsiteY2" fmla="*/ 10355 h 11716"/>
                        <a:gd name="connsiteX3" fmla="*/ 3270 w 5313"/>
                        <a:gd name="connsiteY3" fmla="*/ 11717 h 11716"/>
                        <a:gd name="connsiteX4" fmla="*/ 3270 w 5313"/>
                        <a:gd name="connsiteY4" fmla="*/ 5586 h 11716"/>
                        <a:gd name="connsiteX5" fmla="*/ 5313 w 5313"/>
                        <a:gd name="connsiteY5" fmla="*/ 7493 h 11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13" h="11716">
                          <a:moveTo>
                            <a:pt x="5041" y="7630"/>
                          </a:moveTo>
                          <a:lnTo>
                            <a:pt x="1635" y="0"/>
                          </a:lnTo>
                          <a:lnTo>
                            <a:pt x="0" y="10355"/>
                          </a:lnTo>
                          <a:lnTo>
                            <a:pt x="3270" y="11717"/>
                          </a:lnTo>
                          <a:cubicBezTo>
                            <a:pt x="2589" y="10627"/>
                            <a:pt x="1635" y="6676"/>
                            <a:pt x="3270" y="5586"/>
                          </a:cubicBezTo>
                          <a:lnTo>
                            <a:pt x="5313" y="7493"/>
                          </a:lnTo>
                          <a:close/>
                        </a:path>
                      </a:pathLst>
                    </a:custGeom>
                    <a:solidFill>
                      <a:srgbClr val="1DADEB"/>
                    </a:solidFill>
                    <a:ln w="0" cap="flat">
                      <a:noFill/>
                      <a:prstDash val="solid"/>
                      <a:miter/>
                    </a:ln>
                  </p:spPr>
                  <p:txBody>
                    <a:bodyPr rtlCol="0" anchor="ctr"/>
                    <a:lstStyle/>
                    <a:p>
                      <a:endParaRPr lang="en-US"/>
                    </a:p>
                  </p:txBody>
                </p:sp>
                <p:sp>
                  <p:nvSpPr>
                    <p:cNvPr id="1211" name="Freeform: Shape 1105">
                      <a:extLst>
                        <a:ext uri="{FF2B5EF4-FFF2-40B4-BE49-F238E27FC236}">
                          <a16:creationId xmlns:a16="http://schemas.microsoft.com/office/drawing/2014/main" id="{5B62D325-35D5-D3B2-CAFC-04DB504CEE46}"/>
                        </a:ext>
                      </a:extLst>
                    </p:cNvPr>
                    <p:cNvSpPr/>
                    <p:nvPr/>
                  </p:nvSpPr>
                  <p:spPr>
                    <a:xfrm>
                      <a:off x="6646136" y="4755795"/>
                      <a:ext cx="7551" cy="9978"/>
                    </a:xfrm>
                    <a:custGeom>
                      <a:avLst/>
                      <a:gdLst>
                        <a:gd name="connsiteX0" fmla="*/ 0 w 7551"/>
                        <a:gd name="connsiteY0" fmla="*/ 136 h 9978"/>
                        <a:gd name="connsiteX1" fmla="*/ 6540 w 7551"/>
                        <a:gd name="connsiteY1" fmla="*/ 4087 h 9978"/>
                        <a:gd name="connsiteX2" fmla="*/ 4905 w 7551"/>
                        <a:gd name="connsiteY2" fmla="*/ 9946 h 9978"/>
                        <a:gd name="connsiteX3" fmla="*/ 7494 w 7551"/>
                        <a:gd name="connsiteY3" fmla="*/ 2589 h 9978"/>
                        <a:gd name="connsiteX4" fmla="*/ 0 w 7551"/>
                        <a:gd name="connsiteY4" fmla="*/ 0 h 99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51" h="9978">
                          <a:moveTo>
                            <a:pt x="0" y="136"/>
                          </a:moveTo>
                          <a:cubicBezTo>
                            <a:pt x="0" y="5995"/>
                            <a:pt x="3951" y="6540"/>
                            <a:pt x="6540" y="4087"/>
                          </a:cubicBezTo>
                          <a:cubicBezTo>
                            <a:pt x="7085" y="9401"/>
                            <a:pt x="1635" y="5723"/>
                            <a:pt x="4905" y="9946"/>
                          </a:cubicBezTo>
                          <a:cubicBezTo>
                            <a:pt x="7766" y="10491"/>
                            <a:pt x="7630" y="4087"/>
                            <a:pt x="7494" y="2589"/>
                          </a:cubicBezTo>
                          <a:lnTo>
                            <a:pt x="0" y="0"/>
                          </a:lnTo>
                          <a:close/>
                        </a:path>
                      </a:pathLst>
                    </a:custGeom>
                    <a:solidFill>
                      <a:srgbClr val="1DADEB"/>
                    </a:solidFill>
                    <a:ln w="0" cap="flat">
                      <a:noFill/>
                      <a:prstDash val="solid"/>
                      <a:miter/>
                    </a:ln>
                  </p:spPr>
                  <p:txBody>
                    <a:bodyPr rtlCol="0" anchor="ctr"/>
                    <a:lstStyle/>
                    <a:p>
                      <a:endParaRPr lang="en-US"/>
                    </a:p>
                  </p:txBody>
                </p:sp>
                <p:sp>
                  <p:nvSpPr>
                    <p:cNvPr id="1212" name="Freeform: Shape 1106">
                      <a:extLst>
                        <a:ext uri="{FF2B5EF4-FFF2-40B4-BE49-F238E27FC236}">
                          <a16:creationId xmlns:a16="http://schemas.microsoft.com/office/drawing/2014/main" id="{F02FB073-486E-ADB0-4941-16BD2D01FAF2}"/>
                        </a:ext>
                      </a:extLst>
                    </p:cNvPr>
                    <p:cNvSpPr/>
                    <p:nvPr/>
                  </p:nvSpPr>
                  <p:spPr>
                    <a:xfrm>
                      <a:off x="6663575" y="4714512"/>
                      <a:ext cx="2997" cy="3678"/>
                    </a:xfrm>
                    <a:custGeom>
                      <a:avLst/>
                      <a:gdLst>
                        <a:gd name="connsiteX0" fmla="*/ 0 w 2997"/>
                        <a:gd name="connsiteY0" fmla="*/ 1363 h 3678"/>
                        <a:gd name="connsiteX1" fmla="*/ 681 w 2997"/>
                        <a:gd name="connsiteY1" fmla="*/ 3678 h 3678"/>
                        <a:gd name="connsiteX2" fmla="*/ 2997 w 2997"/>
                        <a:gd name="connsiteY2" fmla="*/ 0 h 3678"/>
                        <a:gd name="connsiteX3" fmla="*/ 0 w 2997"/>
                        <a:gd name="connsiteY3" fmla="*/ 1363 h 3678"/>
                      </a:gdLst>
                      <a:ahLst/>
                      <a:cxnLst>
                        <a:cxn ang="0">
                          <a:pos x="connsiteX0" y="connsiteY0"/>
                        </a:cxn>
                        <a:cxn ang="0">
                          <a:pos x="connsiteX1" y="connsiteY1"/>
                        </a:cxn>
                        <a:cxn ang="0">
                          <a:pos x="connsiteX2" y="connsiteY2"/>
                        </a:cxn>
                        <a:cxn ang="0">
                          <a:pos x="connsiteX3" y="connsiteY3"/>
                        </a:cxn>
                      </a:cxnLst>
                      <a:rect l="l" t="t" r="r" b="b"/>
                      <a:pathLst>
                        <a:path w="2997" h="3678">
                          <a:moveTo>
                            <a:pt x="0" y="1363"/>
                          </a:moveTo>
                          <a:lnTo>
                            <a:pt x="681" y="3678"/>
                          </a:lnTo>
                          <a:lnTo>
                            <a:pt x="2997" y="0"/>
                          </a:lnTo>
                          <a:lnTo>
                            <a:pt x="0" y="1363"/>
                          </a:lnTo>
                          <a:close/>
                        </a:path>
                      </a:pathLst>
                    </a:custGeom>
                    <a:solidFill>
                      <a:srgbClr val="1DADEB"/>
                    </a:solidFill>
                    <a:ln w="0" cap="flat">
                      <a:noFill/>
                      <a:prstDash val="solid"/>
                      <a:miter/>
                    </a:ln>
                  </p:spPr>
                  <p:txBody>
                    <a:bodyPr rtlCol="0" anchor="ctr"/>
                    <a:lstStyle/>
                    <a:p>
                      <a:endParaRPr lang="en-US"/>
                    </a:p>
                  </p:txBody>
                </p:sp>
                <p:sp>
                  <p:nvSpPr>
                    <p:cNvPr id="1213" name="Freeform: Shape 1107">
                      <a:extLst>
                        <a:ext uri="{FF2B5EF4-FFF2-40B4-BE49-F238E27FC236}">
                          <a16:creationId xmlns:a16="http://schemas.microsoft.com/office/drawing/2014/main" id="{E75E3FEF-BD2D-71F6-27C0-35DB140909FA}"/>
                        </a:ext>
                      </a:extLst>
                    </p:cNvPr>
                    <p:cNvSpPr/>
                    <p:nvPr/>
                  </p:nvSpPr>
                  <p:spPr>
                    <a:xfrm>
                      <a:off x="6661940" y="4718191"/>
                      <a:ext cx="3542" cy="3927"/>
                    </a:xfrm>
                    <a:custGeom>
                      <a:avLst/>
                      <a:gdLst>
                        <a:gd name="connsiteX0" fmla="*/ 2316 w 3542"/>
                        <a:gd name="connsiteY0" fmla="*/ 0 h 3927"/>
                        <a:gd name="connsiteX1" fmla="*/ 0 w 3542"/>
                        <a:gd name="connsiteY1" fmla="*/ 3543 h 3927"/>
                        <a:gd name="connsiteX2" fmla="*/ 3543 w 3542"/>
                        <a:gd name="connsiteY2" fmla="*/ 3815 h 3927"/>
                        <a:gd name="connsiteX3" fmla="*/ 2316 w 3542"/>
                        <a:gd name="connsiteY3" fmla="*/ 0 h 3927"/>
                      </a:gdLst>
                      <a:ahLst/>
                      <a:cxnLst>
                        <a:cxn ang="0">
                          <a:pos x="connsiteX0" y="connsiteY0"/>
                        </a:cxn>
                        <a:cxn ang="0">
                          <a:pos x="connsiteX1" y="connsiteY1"/>
                        </a:cxn>
                        <a:cxn ang="0">
                          <a:pos x="connsiteX2" y="connsiteY2"/>
                        </a:cxn>
                        <a:cxn ang="0">
                          <a:pos x="connsiteX3" y="connsiteY3"/>
                        </a:cxn>
                      </a:cxnLst>
                      <a:rect l="l" t="t" r="r" b="b"/>
                      <a:pathLst>
                        <a:path w="3542" h="3927">
                          <a:moveTo>
                            <a:pt x="2316" y="0"/>
                          </a:moveTo>
                          <a:lnTo>
                            <a:pt x="0" y="3543"/>
                          </a:lnTo>
                          <a:cubicBezTo>
                            <a:pt x="1226" y="3815"/>
                            <a:pt x="2452" y="4088"/>
                            <a:pt x="3543" y="3815"/>
                          </a:cubicBezTo>
                          <a:lnTo>
                            <a:pt x="2316" y="0"/>
                          </a:lnTo>
                          <a:close/>
                        </a:path>
                      </a:pathLst>
                    </a:custGeom>
                    <a:solidFill>
                      <a:srgbClr val="1DADEB"/>
                    </a:solidFill>
                    <a:ln w="0" cap="flat">
                      <a:noFill/>
                      <a:prstDash val="solid"/>
                      <a:miter/>
                    </a:ln>
                  </p:spPr>
                  <p:txBody>
                    <a:bodyPr rtlCol="0" anchor="ctr"/>
                    <a:lstStyle/>
                    <a:p>
                      <a:endParaRPr lang="en-US"/>
                    </a:p>
                  </p:txBody>
                </p:sp>
                <p:sp>
                  <p:nvSpPr>
                    <p:cNvPr id="1214" name="Freeform: Shape 1108">
                      <a:extLst>
                        <a:ext uri="{FF2B5EF4-FFF2-40B4-BE49-F238E27FC236}">
                          <a16:creationId xmlns:a16="http://schemas.microsoft.com/office/drawing/2014/main" id="{E4C2C2AD-7CFD-027B-1E8A-A325571B2FA1}"/>
                        </a:ext>
                      </a:extLst>
                    </p:cNvPr>
                    <p:cNvSpPr/>
                    <p:nvPr/>
                  </p:nvSpPr>
                  <p:spPr>
                    <a:xfrm>
                      <a:off x="6653765" y="4731134"/>
                      <a:ext cx="2861" cy="5313"/>
                    </a:xfrm>
                    <a:custGeom>
                      <a:avLst/>
                      <a:gdLst>
                        <a:gd name="connsiteX0" fmla="*/ 2861 w 2861"/>
                        <a:gd name="connsiteY0" fmla="*/ 0 h 5313"/>
                        <a:gd name="connsiteX1" fmla="*/ 0 w 2861"/>
                        <a:gd name="connsiteY1" fmla="*/ 5314 h 5313"/>
                        <a:gd name="connsiteX2" fmla="*/ 2861 w 2861"/>
                        <a:gd name="connsiteY2" fmla="*/ 0 h 5313"/>
                      </a:gdLst>
                      <a:ahLst/>
                      <a:cxnLst>
                        <a:cxn ang="0">
                          <a:pos x="connsiteX0" y="connsiteY0"/>
                        </a:cxn>
                        <a:cxn ang="0">
                          <a:pos x="connsiteX1" y="connsiteY1"/>
                        </a:cxn>
                        <a:cxn ang="0">
                          <a:pos x="connsiteX2" y="connsiteY2"/>
                        </a:cxn>
                      </a:cxnLst>
                      <a:rect l="l" t="t" r="r" b="b"/>
                      <a:pathLst>
                        <a:path w="2861" h="5313">
                          <a:moveTo>
                            <a:pt x="2861" y="0"/>
                          </a:moveTo>
                          <a:cubicBezTo>
                            <a:pt x="1908" y="1499"/>
                            <a:pt x="954" y="3270"/>
                            <a:pt x="0" y="5314"/>
                          </a:cubicBezTo>
                          <a:lnTo>
                            <a:pt x="2861" y="0"/>
                          </a:lnTo>
                          <a:close/>
                        </a:path>
                      </a:pathLst>
                    </a:custGeom>
                    <a:solidFill>
                      <a:srgbClr val="1DADEB"/>
                    </a:solidFill>
                    <a:ln w="0" cap="flat">
                      <a:noFill/>
                      <a:prstDash val="solid"/>
                      <a:miter/>
                    </a:ln>
                  </p:spPr>
                  <p:txBody>
                    <a:bodyPr rtlCol="0" anchor="ctr"/>
                    <a:lstStyle/>
                    <a:p>
                      <a:endParaRPr lang="en-US"/>
                    </a:p>
                  </p:txBody>
                </p:sp>
                <p:sp>
                  <p:nvSpPr>
                    <p:cNvPr id="1215" name="Freeform: Shape 1109">
                      <a:extLst>
                        <a:ext uri="{FF2B5EF4-FFF2-40B4-BE49-F238E27FC236}">
                          <a16:creationId xmlns:a16="http://schemas.microsoft.com/office/drawing/2014/main" id="{BC9C3DF5-8DC6-FF04-1D12-FEEF9E9426B9}"/>
                        </a:ext>
                      </a:extLst>
                    </p:cNvPr>
                    <p:cNvSpPr/>
                    <p:nvPr/>
                  </p:nvSpPr>
                  <p:spPr>
                    <a:xfrm>
                      <a:off x="6656627" y="4727319"/>
                      <a:ext cx="2724" cy="3951"/>
                    </a:xfrm>
                    <a:custGeom>
                      <a:avLst/>
                      <a:gdLst>
                        <a:gd name="connsiteX0" fmla="*/ 2725 w 2724"/>
                        <a:gd name="connsiteY0" fmla="*/ 0 h 3951"/>
                        <a:gd name="connsiteX1" fmla="*/ 2180 w 2724"/>
                        <a:gd name="connsiteY1" fmla="*/ 0 h 3951"/>
                        <a:gd name="connsiteX2" fmla="*/ 0 w 2724"/>
                        <a:gd name="connsiteY2" fmla="*/ 3951 h 3951"/>
                        <a:gd name="connsiteX3" fmla="*/ 2725 w 2724"/>
                        <a:gd name="connsiteY3" fmla="*/ 0 h 3951"/>
                      </a:gdLst>
                      <a:ahLst/>
                      <a:cxnLst>
                        <a:cxn ang="0">
                          <a:pos x="connsiteX0" y="connsiteY0"/>
                        </a:cxn>
                        <a:cxn ang="0">
                          <a:pos x="connsiteX1" y="connsiteY1"/>
                        </a:cxn>
                        <a:cxn ang="0">
                          <a:pos x="connsiteX2" y="connsiteY2"/>
                        </a:cxn>
                        <a:cxn ang="0">
                          <a:pos x="connsiteX3" y="connsiteY3"/>
                        </a:cxn>
                      </a:cxnLst>
                      <a:rect l="l" t="t" r="r" b="b"/>
                      <a:pathLst>
                        <a:path w="2724" h="3951">
                          <a:moveTo>
                            <a:pt x="2725" y="0"/>
                          </a:moveTo>
                          <a:lnTo>
                            <a:pt x="2180" y="0"/>
                          </a:lnTo>
                          <a:cubicBezTo>
                            <a:pt x="2180" y="0"/>
                            <a:pt x="0" y="3951"/>
                            <a:pt x="0" y="3951"/>
                          </a:cubicBezTo>
                          <a:cubicBezTo>
                            <a:pt x="953" y="2589"/>
                            <a:pt x="1771" y="1363"/>
                            <a:pt x="2725" y="0"/>
                          </a:cubicBezTo>
                          <a:close/>
                        </a:path>
                      </a:pathLst>
                    </a:custGeom>
                    <a:solidFill>
                      <a:srgbClr val="1DADEB"/>
                    </a:solidFill>
                    <a:ln w="0" cap="flat">
                      <a:noFill/>
                      <a:prstDash val="solid"/>
                      <a:miter/>
                    </a:ln>
                  </p:spPr>
                  <p:txBody>
                    <a:bodyPr rtlCol="0" anchor="ctr"/>
                    <a:lstStyle/>
                    <a:p>
                      <a:endParaRPr lang="en-US"/>
                    </a:p>
                  </p:txBody>
                </p:sp>
                <p:sp>
                  <p:nvSpPr>
                    <p:cNvPr id="1216" name="Freeform: Shape 1110">
                      <a:extLst>
                        <a:ext uri="{FF2B5EF4-FFF2-40B4-BE49-F238E27FC236}">
                          <a16:creationId xmlns:a16="http://schemas.microsoft.com/office/drawing/2014/main" id="{1410D276-1035-28B1-07DB-C597EC352647}"/>
                        </a:ext>
                      </a:extLst>
                    </p:cNvPr>
                    <p:cNvSpPr/>
                    <p:nvPr/>
                  </p:nvSpPr>
                  <p:spPr>
                    <a:xfrm>
                      <a:off x="6654447" y="4721359"/>
                      <a:ext cx="7629" cy="5960"/>
                    </a:xfrm>
                    <a:custGeom>
                      <a:avLst/>
                      <a:gdLst>
                        <a:gd name="connsiteX0" fmla="*/ 7630 w 7629"/>
                        <a:gd name="connsiteY0" fmla="*/ 374 h 5960"/>
                        <a:gd name="connsiteX1" fmla="*/ 0 w 7629"/>
                        <a:gd name="connsiteY1" fmla="*/ 5279 h 5960"/>
                        <a:gd name="connsiteX2" fmla="*/ 4360 w 7629"/>
                        <a:gd name="connsiteY2" fmla="*/ 5960 h 5960"/>
                        <a:gd name="connsiteX3" fmla="*/ 7630 w 7629"/>
                        <a:gd name="connsiteY3" fmla="*/ 511 h 5960"/>
                      </a:gdLst>
                      <a:ahLst/>
                      <a:cxnLst>
                        <a:cxn ang="0">
                          <a:pos x="connsiteX0" y="connsiteY0"/>
                        </a:cxn>
                        <a:cxn ang="0">
                          <a:pos x="connsiteX1" y="connsiteY1"/>
                        </a:cxn>
                        <a:cxn ang="0">
                          <a:pos x="connsiteX2" y="connsiteY2"/>
                        </a:cxn>
                        <a:cxn ang="0">
                          <a:pos x="connsiteX3" y="connsiteY3"/>
                        </a:cxn>
                      </a:cxnLst>
                      <a:rect l="l" t="t" r="r" b="b"/>
                      <a:pathLst>
                        <a:path w="7629" h="5960">
                          <a:moveTo>
                            <a:pt x="7630" y="374"/>
                          </a:moveTo>
                          <a:cubicBezTo>
                            <a:pt x="4905" y="-307"/>
                            <a:pt x="1499" y="-715"/>
                            <a:pt x="0" y="5279"/>
                          </a:cubicBezTo>
                          <a:lnTo>
                            <a:pt x="4360" y="5960"/>
                          </a:lnTo>
                          <a:cubicBezTo>
                            <a:pt x="5313" y="4189"/>
                            <a:pt x="6404" y="2282"/>
                            <a:pt x="7630" y="511"/>
                          </a:cubicBezTo>
                          <a:close/>
                        </a:path>
                      </a:pathLst>
                    </a:custGeom>
                    <a:solidFill>
                      <a:srgbClr val="1DADEB"/>
                    </a:solidFill>
                    <a:ln w="0" cap="flat">
                      <a:noFill/>
                      <a:prstDash val="solid"/>
                      <a:miter/>
                    </a:ln>
                  </p:spPr>
                  <p:txBody>
                    <a:bodyPr rtlCol="0" anchor="ctr"/>
                    <a:lstStyle/>
                    <a:p>
                      <a:endParaRPr lang="en-US"/>
                    </a:p>
                  </p:txBody>
                </p:sp>
                <p:sp>
                  <p:nvSpPr>
                    <p:cNvPr id="1217" name="Freeform: Shape 1111">
                      <a:extLst>
                        <a:ext uri="{FF2B5EF4-FFF2-40B4-BE49-F238E27FC236}">
                          <a16:creationId xmlns:a16="http://schemas.microsoft.com/office/drawing/2014/main" id="{83E71CB9-8020-49BD-3F8F-70FCD54DB524}"/>
                        </a:ext>
                      </a:extLst>
                    </p:cNvPr>
                    <p:cNvSpPr/>
                    <p:nvPr/>
                  </p:nvSpPr>
                  <p:spPr>
                    <a:xfrm>
                      <a:off x="6805543" y="4686173"/>
                      <a:ext cx="2452" cy="2724"/>
                    </a:xfrm>
                    <a:custGeom>
                      <a:avLst/>
                      <a:gdLst>
                        <a:gd name="connsiteX0" fmla="*/ 2044 w 2452"/>
                        <a:gd name="connsiteY0" fmla="*/ 136 h 2724"/>
                        <a:gd name="connsiteX1" fmla="*/ 0 w 2452"/>
                        <a:gd name="connsiteY1" fmla="*/ 2452 h 2724"/>
                        <a:gd name="connsiteX2" fmla="*/ 409 w 2452"/>
                        <a:gd name="connsiteY2" fmla="*/ 2725 h 2724"/>
                        <a:gd name="connsiteX3" fmla="*/ 2452 w 2452"/>
                        <a:gd name="connsiteY3" fmla="*/ 409 h 2724"/>
                        <a:gd name="connsiteX4" fmla="*/ 2044 w 2452"/>
                        <a:gd name="connsiteY4" fmla="*/ 0 h 27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52" h="2724">
                          <a:moveTo>
                            <a:pt x="2044" y="136"/>
                          </a:moveTo>
                          <a:cubicBezTo>
                            <a:pt x="1363" y="817"/>
                            <a:pt x="681" y="1771"/>
                            <a:pt x="0" y="2452"/>
                          </a:cubicBezTo>
                          <a:lnTo>
                            <a:pt x="409" y="2725"/>
                          </a:lnTo>
                          <a:cubicBezTo>
                            <a:pt x="1090" y="1907"/>
                            <a:pt x="1771" y="1090"/>
                            <a:pt x="2452" y="409"/>
                          </a:cubicBezTo>
                          <a:lnTo>
                            <a:pt x="2044" y="0"/>
                          </a:lnTo>
                          <a:close/>
                        </a:path>
                      </a:pathLst>
                    </a:custGeom>
                    <a:solidFill>
                      <a:srgbClr val="1DADEB"/>
                    </a:solidFill>
                    <a:ln w="0" cap="flat">
                      <a:noFill/>
                      <a:prstDash val="solid"/>
                      <a:miter/>
                    </a:ln>
                  </p:spPr>
                  <p:txBody>
                    <a:bodyPr rtlCol="0" anchor="ctr"/>
                    <a:lstStyle/>
                    <a:p>
                      <a:endParaRPr lang="en-US"/>
                    </a:p>
                  </p:txBody>
                </p:sp>
                <p:sp>
                  <p:nvSpPr>
                    <p:cNvPr id="1218" name="Freeform: Shape 1112">
                      <a:extLst>
                        <a:ext uri="{FF2B5EF4-FFF2-40B4-BE49-F238E27FC236}">
                          <a16:creationId xmlns:a16="http://schemas.microsoft.com/office/drawing/2014/main" id="{8C8D6882-CB15-A308-77F1-9587F7A78C0E}"/>
                        </a:ext>
                      </a:extLst>
                    </p:cNvPr>
                    <p:cNvSpPr/>
                    <p:nvPr/>
                  </p:nvSpPr>
                  <p:spPr>
                    <a:xfrm>
                      <a:off x="6791237" y="4689443"/>
                      <a:ext cx="817" cy="2179"/>
                    </a:xfrm>
                    <a:custGeom>
                      <a:avLst/>
                      <a:gdLst>
                        <a:gd name="connsiteX0" fmla="*/ 817 w 817"/>
                        <a:gd name="connsiteY0" fmla="*/ 0 h 2179"/>
                        <a:gd name="connsiteX1" fmla="*/ 0 w 817"/>
                        <a:gd name="connsiteY1" fmla="*/ 2180 h 2179"/>
                        <a:gd name="connsiteX2" fmla="*/ 817 w 817"/>
                        <a:gd name="connsiteY2" fmla="*/ 0 h 2179"/>
                      </a:gdLst>
                      <a:ahLst/>
                      <a:cxnLst>
                        <a:cxn ang="0">
                          <a:pos x="connsiteX0" y="connsiteY0"/>
                        </a:cxn>
                        <a:cxn ang="0">
                          <a:pos x="connsiteX1" y="connsiteY1"/>
                        </a:cxn>
                        <a:cxn ang="0">
                          <a:pos x="connsiteX2" y="connsiteY2"/>
                        </a:cxn>
                      </a:cxnLst>
                      <a:rect l="l" t="t" r="r" b="b"/>
                      <a:pathLst>
                        <a:path w="817" h="2179">
                          <a:moveTo>
                            <a:pt x="817" y="0"/>
                          </a:moveTo>
                          <a:cubicBezTo>
                            <a:pt x="409" y="817"/>
                            <a:pt x="136" y="1499"/>
                            <a:pt x="0" y="2180"/>
                          </a:cubicBezTo>
                          <a:cubicBezTo>
                            <a:pt x="545" y="1499"/>
                            <a:pt x="817" y="817"/>
                            <a:pt x="817" y="0"/>
                          </a:cubicBezTo>
                          <a:close/>
                        </a:path>
                      </a:pathLst>
                    </a:custGeom>
                    <a:solidFill>
                      <a:srgbClr val="1DADEB"/>
                    </a:solidFill>
                    <a:ln w="0" cap="flat">
                      <a:noFill/>
                      <a:prstDash val="solid"/>
                      <a:miter/>
                    </a:ln>
                  </p:spPr>
                  <p:txBody>
                    <a:bodyPr rtlCol="0" anchor="ctr"/>
                    <a:lstStyle/>
                    <a:p>
                      <a:endParaRPr lang="en-US"/>
                    </a:p>
                  </p:txBody>
                </p:sp>
                <p:sp>
                  <p:nvSpPr>
                    <p:cNvPr id="1219" name="Freeform: Shape 1113">
                      <a:extLst>
                        <a:ext uri="{FF2B5EF4-FFF2-40B4-BE49-F238E27FC236}">
                          <a16:creationId xmlns:a16="http://schemas.microsoft.com/office/drawing/2014/main" id="{70A6DE39-7FCE-9558-1D7A-7F5FE3400935}"/>
                        </a:ext>
                      </a:extLst>
                    </p:cNvPr>
                    <p:cNvSpPr/>
                    <p:nvPr/>
                  </p:nvSpPr>
                  <p:spPr>
                    <a:xfrm>
                      <a:off x="6777613" y="4691623"/>
                      <a:ext cx="14069" cy="25895"/>
                    </a:xfrm>
                    <a:custGeom>
                      <a:avLst/>
                      <a:gdLst>
                        <a:gd name="connsiteX0" fmla="*/ 13625 w 14069"/>
                        <a:gd name="connsiteY0" fmla="*/ 20300 h 25895"/>
                        <a:gd name="connsiteX1" fmla="*/ 9810 w 14069"/>
                        <a:gd name="connsiteY1" fmla="*/ 16758 h 25895"/>
                        <a:gd name="connsiteX2" fmla="*/ 11581 w 14069"/>
                        <a:gd name="connsiteY2" fmla="*/ 10082 h 25895"/>
                        <a:gd name="connsiteX3" fmla="*/ 12807 w 14069"/>
                        <a:gd name="connsiteY3" fmla="*/ 14170 h 25895"/>
                        <a:gd name="connsiteX4" fmla="*/ 12126 w 14069"/>
                        <a:gd name="connsiteY4" fmla="*/ 9128 h 25895"/>
                        <a:gd name="connsiteX5" fmla="*/ 13625 w 14069"/>
                        <a:gd name="connsiteY5" fmla="*/ 0 h 25895"/>
                        <a:gd name="connsiteX6" fmla="*/ 0 w 14069"/>
                        <a:gd name="connsiteY6" fmla="*/ 11036 h 25895"/>
                        <a:gd name="connsiteX7" fmla="*/ 8856 w 14069"/>
                        <a:gd name="connsiteY7" fmla="*/ 25750 h 25895"/>
                        <a:gd name="connsiteX8" fmla="*/ 13625 w 14069"/>
                        <a:gd name="connsiteY8" fmla="*/ 20164 h 25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069" h="25895">
                          <a:moveTo>
                            <a:pt x="13625" y="20300"/>
                          </a:moveTo>
                          <a:cubicBezTo>
                            <a:pt x="9537" y="19483"/>
                            <a:pt x="15260" y="14851"/>
                            <a:pt x="9810" y="16758"/>
                          </a:cubicBezTo>
                          <a:cubicBezTo>
                            <a:pt x="7902" y="14851"/>
                            <a:pt x="8584" y="10491"/>
                            <a:pt x="11581" y="10082"/>
                          </a:cubicBezTo>
                          <a:cubicBezTo>
                            <a:pt x="12671" y="12398"/>
                            <a:pt x="10082" y="12943"/>
                            <a:pt x="12807" y="14170"/>
                          </a:cubicBezTo>
                          <a:cubicBezTo>
                            <a:pt x="12807" y="10627"/>
                            <a:pt x="14442" y="12126"/>
                            <a:pt x="12126" y="9128"/>
                          </a:cubicBezTo>
                          <a:cubicBezTo>
                            <a:pt x="13761" y="5722"/>
                            <a:pt x="12807" y="3133"/>
                            <a:pt x="13625" y="0"/>
                          </a:cubicBezTo>
                          <a:cubicBezTo>
                            <a:pt x="11036" y="3133"/>
                            <a:pt x="1635" y="3951"/>
                            <a:pt x="0" y="11036"/>
                          </a:cubicBezTo>
                          <a:cubicBezTo>
                            <a:pt x="273" y="16349"/>
                            <a:pt x="5177" y="20437"/>
                            <a:pt x="8856" y="25750"/>
                          </a:cubicBezTo>
                          <a:cubicBezTo>
                            <a:pt x="10082" y="26568"/>
                            <a:pt x="15669" y="23843"/>
                            <a:pt x="13625" y="20164"/>
                          </a:cubicBezTo>
                          <a:close/>
                        </a:path>
                      </a:pathLst>
                    </a:custGeom>
                    <a:solidFill>
                      <a:srgbClr val="1DADEB"/>
                    </a:solidFill>
                    <a:ln w="0" cap="flat">
                      <a:noFill/>
                      <a:prstDash val="solid"/>
                      <a:miter/>
                    </a:ln>
                  </p:spPr>
                  <p:txBody>
                    <a:bodyPr rtlCol="0" anchor="ctr"/>
                    <a:lstStyle/>
                    <a:p>
                      <a:endParaRPr lang="en-US"/>
                    </a:p>
                  </p:txBody>
                </p:sp>
                <p:sp>
                  <p:nvSpPr>
                    <p:cNvPr id="1220" name="Freeform: Shape 1114">
                      <a:extLst>
                        <a:ext uri="{FF2B5EF4-FFF2-40B4-BE49-F238E27FC236}">
                          <a16:creationId xmlns:a16="http://schemas.microsoft.com/office/drawing/2014/main" id="{E546F79A-84B8-F059-B392-F54BC8726529}"/>
                        </a:ext>
                      </a:extLst>
                    </p:cNvPr>
                    <p:cNvSpPr/>
                    <p:nvPr/>
                  </p:nvSpPr>
                  <p:spPr>
                    <a:xfrm>
                      <a:off x="6798322" y="4713047"/>
                      <a:ext cx="1907" cy="2146"/>
                    </a:xfrm>
                    <a:custGeom>
                      <a:avLst/>
                      <a:gdLst>
                        <a:gd name="connsiteX0" fmla="*/ 0 w 1907"/>
                        <a:gd name="connsiteY0" fmla="*/ 2146 h 2146"/>
                        <a:gd name="connsiteX1" fmla="*/ 1907 w 1907"/>
                        <a:gd name="connsiteY1" fmla="*/ 648 h 2146"/>
                        <a:gd name="connsiteX2" fmla="*/ 0 w 1907"/>
                        <a:gd name="connsiteY2" fmla="*/ 2146 h 2146"/>
                      </a:gdLst>
                      <a:ahLst/>
                      <a:cxnLst>
                        <a:cxn ang="0">
                          <a:pos x="connsiteX0" y="connsiteY0"/>
                        </a:cxn>
                        <a:cxn ang="0">
                          <a:pos x="connsiteX1" y="connsiteY1"/>
                        </a:cxn>
                        <a:cxn ang="0">
                          <a:pos x="connsiteX2" y="connsiteY2"/>
                        </a:cxn>
                      </a:cxnLst>
                      <a:rect l="l" t="t" r="r" b="b"/>
                      <a:pathLst>
                        <a:path w="1907" h="2146">
                          <a:moveTo>
                            <a:pt x="0" y="2146"/>
                          </a:moveTo>
                          <a:cubicBezTo>
                            <a:pt x="1226" y="1874"/>
                            <a:pt x="1499" y="1465"/>
                            <a:pt x="1907" y="648"/>
                          </a:cubicBezTo>
                          <a:cubicBezTo>
                            <a:pt x="681" y="-1260"/>
                            <a:pt x="817" y="1601"/>
                            <a:pt x="0" y="2146"/>
                          </a:cubicBezTo>
                          <a:close/>
                        </a:path>
                      </a:pathLst>
                    </a:custGeom>
                    <a:solidFill>
                      <a:srgbClr val="1DADEB"/>
                    </a:solidFill>
                    <a:ln w="0" cap="flat">
                      <a:noFill/>
                      <a:prstDash val="solid"/>
                      <a:miter/>
                    </a:ln>
                  </p:spPr>
                  <p:txBody>
                    <a:bodyPr rtlCol="0" anchor="ctr"/>
                    <a:lstStyle/>
                    <a:p>
                      <a:endParaRPr lang="en-US"/>
                    </a:p>
                  </p:txBody>
                </p:sp>
                <p:sp>
                  <p:nvSpPr>
                    <p:cNvPr id="1221" name="Freeform: Shape 1115">
                      <a:extLst>
                        <a:ext uri="{FF2B5EF4-FFF2-40B4-BE49-F238E27FC236}">
                          <a16:creationId xmlns:a16="http://schemas.microsoft.com/office/drawing/2014/main" id="{5F1785BC-1AC2-FF82-06AA-8AD8AB8D7BBA}"/>
                        </a:ext>
                      </a:extLst>
                    </p:cNvPr>
                    <p:cNvSpPr/>
                    <p:nvPr/>
                  </p:nvSpPr>
                  <p:spPr>
                    <a:xfrm>
                      <a:off x="6739166" y="4698299"/>
                      <a:ext cx="3703" cy="4905"/>
                    </a:xfrm>
                    <a:custGeom>
                      <a:avLst/>
                      <a:gdLst>
                        <a:gd name="connsiteX0" fmla="*/ 434 w 3703"/>
                        <a:gd name="connsiteY0" fmla="*/ 136 h 4905"/>
                        <a:gd name="connsiteX1" fmla="*/ 707 w 3703"/>
                        <a:gd name="connsiteY1" fmla="*/ 4905 h 4905"/>
                        <a:gd name="connsiteX2" fmla="*/ 3704 w 3703"/>
                        <a:gd name="connsiteY2" fmla="*/ 409 h 4905"/>
                        <a:gd name="connsiteX3" fmla="*/ 434 w 3703"/>
                        <a:gd name="connsiteY3" fmla="*/ 0 h 4905"/>
                      </a:gdLst>
                      <a:ahLst/>
                      <a:cxnLst>
                        <a:cxn ang="0">
                          <a:pos x="connsiteX0" y="connsiteY0"/>
                        </a:cxn>
                        <a:cxn ang="0">
                          <a:pos x="connsiteX1" y="connsiteY1"/>
                        </a:cxn>
                        <a:cxn ang="0">
                          <a:pos x="connsiteX2" y="connsiteY2"/>
                        </a:cxn>
                        <a:cxn ang="0">
                          <a:pos x="connsiteX3" y="connsiteY3"/>
                        </a:cxn>
                      </a:cxnLst>
                      <a:rect l="l" t="t" r="r" b="b"/>
                      <a:pathLst>
                        <a:path w="3703" h="4905">
                          <a:moveTo>
                            <a:pt x="434" y="136"/>
                          </a:moveTo>
                          <a:cubicBezTo>
                            <a:pt x="843" y="1090"/>
                            <a:pt x="-928" y="4360"/>
                            <a:pt x="707" y="4905"/>
                          </a:cubicBezTo>
                          <a:lnTo>
                            <a:pt x="3704" y="409"/>
                          </a:lnTo>
                          <a:cubicBezTo>
                            <a:pt x="2614" y="1090"/>
                            <a:pt x="1660" y="545"/>
                            <a:pt x="434" y="0"/>
                          </a:cubicBezTo>
                          <a:close/>
                        </a:path>
                      </a:pathLst>
                    </a:custGeom>
                    <a:solidFill>
                      <a:srgbClr val="1DADEB"/>
                    </a:solidFill>
                    <a:ln w="0" cap="flat">
                      <a:noFill/>
                      <a:prstDash val="solid"/>
                      <a:miter/>
                    </a:ln>
                  </p:spPr>
                  <p:txBody>
                    <a:bodyPr rtlCol="0" anchor="ctr"/>
                    <a:lstStyle/>
                    <a:p>
                      <a:endParaRPr lang="en-US"/>
                    </a:p>
                  </p:txBody>
                </p:sp>
                <p:sp>
                  <p:nvSpPr>
                    <p:cNvPr id="1222" name="Freeform: Shape 1116">
                      <a:extLst>
                        <a:ext uri="{FF2B5EF4-FFF2-40B4-BE49-F238E27FC236}">
                          <a16:creationId xmlns:a16="http://schemas.microsoft.com/office/drawing/2014/main" id="{D6C4BF8F-AD9D-7436-11FD-571072C69B6E}"/>
                        </a:ext>
                      </a:extLst>
                    </p:cNvPr>
                    <p:cNvSpPr/>
                    <p:nvPr/>
                  </p:nvSpPr>
                  <p:spPr>
                    <a:xfrm>
                      <a:off x="6742870" y="4696936"/>
                      <a:ext cx="1362" cy="1907"/>
                    </a:xfrm>
                    <a:custGeom>
                      <a:avLst/>
                      <a:gdLst>
                        <a:gd name="connsiteX0" fmla="*/ 1363 w 1362"/>
                        <a:gd name="connsiteY0" fmla="*/ 0 h 1907"/>
                        <a:gd name="connsiteX1" fmla="*/ 0 w 1362"/>
                        <a:gd name="connsiteY1" fmla="*/ 1908 h 1907"/>
                        <a:gd name="connsiteX2" fmla="*/ 1363 w 1362"/>
                        <a:gd name="connsiteY2" fmla="*/ 0 h 1907"/>
                      </a:gdLst>
                      <a:ahLst/>
                      <a:cxnLst>
                        <a:cxn ang="0">
                          <a:pos x="connsiteX0" y="connsiteY0"/>
                        </a:cxn>
                        <a:cxn ang="0">
                          <a:pos x="connsiteX1" y="connsiteY1"/>
                        </a:cxn>
                        <a:cxn ang="0">
                          <a:pos x="connsiteX2" y="connsiteY2"/>
                        </a:cxn>
                      </a:cxnLst>
                      <a:rect l="l" t="t" r="r" b="b"/>
                      <a:pathLst>
                        <a:path w="1362" h="1907">
                          <a:moveTo>
                            <a:pt x="1363" y="0"/>
                          </a:moveTo>
                          <a:lnTo>
                            <a:pt x="0" y="1908"/>
                          </a:lnTo>
                          <a:cubicBezTo>
                            <a:pt x="0" y="1908"/>
                            <a:pt x="954" y="1090"/>
                            <a:pt x="1363" y="0"/>
                          </a:cubicBezTo>
                          <a:close/>
                        </a:path>
                      </a:pathLst>
                    </a:custGeom>
                    <a:solidFill>
                      <a:srgbClr val="1DADEB"/>
                    </a:solidFill>
                    <a:ln w="0" cap="flat">
                      <a:noFill/>
                      <a:prstDash val="solid"/>
                      <a:miter/>
                    </a:ln>
                  </p:spPr>
                  <p:txBody>
                    <a:bodyPr rtlCol="0" anchor="ctr"/>
                    <a:lstStyle/>
                    <a:p>
                      <a:endParaRPr lang="en-US"/>
                    </a:p>
                  </p:txBody>
                </p:sp>
                <p:sp>
                  <p:nvSpPr>
                    <p:cNvPr id="1223" name="Freeform: Shape 1117">
                      <a:extLst>
                        <a:ext uri="{FF2B5EF4-FFF2-40B4-BE49-F238E27FC236}">
                          <a16:creationId xmlns:a16="http://schemas.microsoft.com/office/drawing/2014/main" id="{14D3B36D-C5CD-05FD-7197-B9CB6FB9016C}"/>
                        </a:ext>
                      </a:extLst>
                    </p:cNvPr>
                    <p:cNvSpPr/>
                    <p:nvPr/>
                  </p:nvSpPr>
                  <p:spPr>
                    <a:xfrm>
                      <a:off x="6738919" y="4698299"/>
                      <a:ext cx="545" cy="272"/>
                    </a:xfrm>
                    <a:custGeom>
                      <a:avLst/>
                      <a:gdLst>
                        <a:gd name="connsiteX0" fmla="*/ 0 w 545"/>
                        <a:gd name="connsiteY0" fmla="*/ 0 h 272"/>
                        <a:gd name="connsiteX1" fmla="*/ 545 w 545"/>
                        <a:gd name="connsiteY1" fmla="*/ 272 h 272"/>
                        <a:gd name="connsiteX2" fmla="*/ 0 w 545"/>
                        <a:gd name="connsiteY2" fmla="*/ 0 h 272"/>
                      </a:gdLst>
                      <a:ahLst/>
                      <a:cxnLst>
                        <a:cxn ang="0">
                          <a:pos x="connsiteX0" y="connsiteY0"/>
                        </a:cxn>
                        <a:cxn ang="0">
                          <a:pos x="connsiteX1" y="connsiteY1"/>
                        </a:cxn>
                        <a:cxn ang="0">
                          <a:pos x="connsiteX2" y="connsiteY2"/>
                        </a:cxn>
                      </a:cxnLst>
                      <a:rect l="l" t="t" r="r" b="b"/>
                      <a:pathLst>
                        <a:path w="545" h="272">
                          <a:moveTo>
                            <a:pt x="0" y="0"/>
                          </a:moveTo>
                          <a:lnTo>
                            <a:pt x="545" y="272"/>
                          </a:lnTo>
                          <a:cubicBezTo>
                            <a:pt x="545" y="272"/>
                            <a:pt x="273" y="0"/>
                            <a:pt x="0" y="0"/>
                          </a:cubicBezTo>
                          <a:close/>
                        </a:path>
                      </a:pathLst>
                    </a:custGeom>
                    <a:solidFill>
                      <a:srgbClr val="1DADEB"/>
                    </a:solidFill>
                    <a:ln w="0" cap="flat">
                      <a:noFill/>
                      <a:prstDash val="solid"/>
                      <a:miter/>
                    </a:ln>
                  </p:spPr>
                  <p:txBody>
                    <a:bodyPr rtlCol="0" anchor="ctr"/>
                    <a:lstStyle/>
                    <a:p>
                      <a:endParaRPr lang="en-US"/>
                    </a:p>
                  </p:txBody>
                </p:sp>
                <p:sp>
                  <p:nvSpPr>
                    <p:cNvPr id="1224" name="Freeform: Shape 1118">
                      <a:extLst>
                        <a:ext uri="{FF2B5EF4-FFF2-40B4-BE49-F238E27FC236}">
                          <a16:creationId xmlns:a16="http://schemas.microsoft.com/office/drawing/2014/main" id="{4FCBB228-ED3C-4F7C-B5F5-BAE8791568D7}"/>
                        </a:ext>
                      </a:extLst>
                    </p:cNvPr>
                    <p:cNvSpPr/>
                    <p:nvPr/>
                  </p:nvSpPr>
                  <p:spPr>
                    <a:xfrm>
                      <a:off x="6647853" y="4746302"/>
                      <a:ext cx="1564" cy="4315"/>
                    </a:xfrm>
                    <a:custGeom>
                      <a:avLst/>
                      <a:gdLst>
                        <a:gd name="connsiteX0" fmla="*/ 1553 w 1564"/>
                        <a:gd name="connsiteY0" fmla="*/ 92 h 4315"/>
                        <a:gd name="connsiteX1" fmla="*/ 54 w 1564"/>
                        <a:gd name="connsiteY1" fmla="*/ 4316 h 4315"/>
                        <a:gd name="connsiteX2" fmla="*/ 1553 w 1564"/>
                        <a:gd name="connsiteY2" fmla="*/ 92 h 4315"/>
                      </a:gdLst>
                      <a:ahLst/>
                      <a:cxnLst>
                        <a:cxn ang="0">
                          <a:pos x="connsiteX0" y="connsiteY0"/>
                        </a:cxn>
                        <a:cxn ang="0">
                          <a:pos x="connsiteX1" y="connsiteY1"/>
                        </a:cxn>
                        <a:cxn ang="0">
                          <a:pos x="connsiteX2" y="connsiteY2"/>
                        </a:cxn>
                      </a:cxnLst>
                      <a:rect l="l" t="t" r="r" b="b"/>
                      <a:pathLst>
                        <a:path w="1564" h="4315">
                          <a:moveTo>
                            <a:pt x="1553" y="92"/>
                          </a:moveTo>
                          <a:cubicBezTo>
                            <a:pt x="-82" y="-589"/>
                            <a:pt x="-82" y="2681"/>
                            <a:pt x="54" y="4316"/>
                          </a:cubicBezTo>
                          <a:cubicBezTo>
                            <a:pt x="599" y="3226"/>
                            <a:pt x="1689" y="1727"/>
                            <a:pt x="1553" y="92"/>
                          </a:cubicBezTo>
                          <a:close/>
                        </a:path>
                      </a:pathLst>
                    </a:custGeom>
                    <a:solidFill>
                      <a:srgbClr val="1DADEB"/>
                    </a:solidFill>
                    <a:ln w="0" cap="flat">
                      <a:noFill/>
                      <a:prstDash val="solid"/>
                      <a:miter/>
                    </a:ln>
                  </p:spPr>
                  <p:txBody>
                    <a:bodyPr rtlCol="0" anchor="ctr"/>
                    <a:lstStyle/>
                    <a:p>
                      <a:endParaRPr lang="en-US"/>
                    </a:p>
                  </p:txBody>
                </p:sp>
                <p:sp>
                  <p:nvSpPr>
                    <p:cNvPr id="1225" name="Freeform: Shape 1119">
                      <a:extLst>
                        <a:ext uri="{FF2B5EF4-FFF2-40B4-BE49-F238E27FC236}">
                          <a16:creationId xmlns:a16="http://schemas.microsoft.com/office/drawing/2014/main" id="{ACD94B89-50CB-7729-8BEC-03D96B516006}"/>
                        </a:ext>
                      </a:extLst>
                    </p:cNvPr>
                    <p:cNvSpPr/>
                    <p:nvPr/>
                  </p:nvSpPr>
                  <p:spPr>
                    <a:xfrm>
                      <a:off x="6642457" y="4849804"/>
                      <a:ext cx="1362" cy="2316"/>
                    </a:xfrm>
                    <a:custGeom>
                      <a:avLst/>
                      <a:gdLst>
                        <a:gd name="connsiteX0" fmla="*/ 1363 w 1362"/>
                        <a:gd name="connsiteY0" fmla="*/ 0 h 2316"/>
                        <a:gd name="connsiteX1" fmla="*/ 0 w 1362"/>
                        <a:gd name="connsiteY1" fmla="*/ 2316 h 2316"/>
                        <a:gd name="connsiteX2" fmla="*/ 1363 w 1362"/>
                        <a:gd name="connsiteY2" fmla="*/ 0 h 2316"/>
                      </a:gdLst>
                      <a:ahLst/>
                      <a:cxnLst>
                        <a:cxn ang="0">
                          <a:pos x="connsiteX0" y="connsiteY0"/>
                        </a:cxn>
                        <a:cxn ang="0">
                          <a:pos x="connsiteX1" y="connsiteY1"/>
                        </a:cxn>
                        <a:cxn ang="0">
                          <a:pos x="connsiteX2" y="connsiteY2"/>
                        </a:cxn>
                      </a:cxnLst>
                      <a:rect l="l" t="t" r="r" b="b"/>
                      <a:pathLst>
                        <a:path w="1362" h="2316">
                          <a:moveTo>
                            <a:pt x="1363" y="0"/>
                          </a:moveTo>
                          <a:lnTo>
                            <a:pt x="0" y="2316"/>
                          </a:lnTo>
                          <a:cubicBezTo>
                            <a:pt x="817" y="1499"/>
                            <a:pt x="1226" y="1090"/>
                            <a:pt x="1363" y="0"/>
                          </a:cubicBezTo>
                          <a:close/>
                        </a:path>
                      </a:pathLst>
                    </a:custGeom>
                    <a:solidFill>
                      <a:srgbClr val="1DADEB"/>
                    </a:solidFill>
                    <a:ln w="0" cap="flat">
                      <a:noFill/>
                      <a:prstDash val="solid"/>
                      <a:miter/>
                    </a:ln>
                  </p:spPr>
                  <p:txBody>
                    <a:bodyPr rtlCol="0" anchor="ctr"/>
                    <a:lstStyle/>
                    <a:p>
                      <a:endParaRPr lang="en-US"/>
                    </a:p>
                  </p:txBody>
                </p:sp>
                <p:sp>
                  <p:nvSpPr>
                    <p:cNvPr id="1226" name="Freeform: Shape 1120">
                      <a:extLst>
                        <a:ext uri="{FF2B5EF4-FFF2-40B4-BE49-F238E27FC236}">
                          <a16:creationId xmlns:a16="http://schemas.microsoft.com/office/drawing/2014/main" id="{0B2CDF1A-3D91-CCA1-5BF7-F6A20E97D333}"/>
                        </a:ext>
                      </a:extLst>
                    </p:cNvPr>
                    <p:cNvSpPr/>
                    <p:nvPr/>
                  </p:nvSpPr>
                  <p:spPr>
                    <a:xfrm>
                      <a:off x="6693822" y="4881413"/>
                      <a:ext cx="953" cy="408"/>
                    </a:xfrm>
                    <a:custGeom>
                      <a:avLst/>
                      <a:gdLst>
                        <a:gd name="connsiteX0" fmla="*/ 0 w 953"/>
                        <a:gd name="connsiteY0" fmla="*/ 0 h 408"/>
                        <a:gd name="connsiteX1" fmla="*/ 954 w 953"/>
                        <a:gd name="connsiteY1" fmla="*/ 409 h 408"/>
                        <a:gd name="connsiteX2" fmla="*/ 0 w 953"/>
                        <a:gd name="connsiteY2" fmla="*/ 0 h 408"/>
                      </a:gdLst>
                      <a:ahLst/>
                      <a:cxnLst>
                        <a:cxn ang="0">
                          <a:pos x="connsiteX0" y="connsiteY0"/>
                        </a:cxn>
                        <a:cxn ang="0">
                          <a:pos x="connsiteX1" y="connsiteY1"/>
                        </a:cxn>
                        <a:cxn ang="0">
                          <a:pos x="connsiteX2" y="connsiteY2"/>
                        </a:cxn>
                      </a:cxnLst>
                      <a:rect l="l" t="t" r="r" b="b"/>
                      <a:pathLst>
                        <a:path w="953" h="408">
                          <a:moveTo>
                            <a:pt x="0" y="0"/>
                          </a:moveTo>
                          <a:cubicBezTo>
                            <a:pt x="0" y="0"/>
                            <a:pt x="681" y="136"/>
                            <a:pt x="954" y="409"/>
                          </a:cubicBezTo>
                          <a:cubicBezTo>
                            <a:pt x="681" y="272"/>
                            <a:pt x="409" y="136"/>
                            <a:pt x="0" y="0"/>
                          </a:cubicBezTo>
                          <a:close/>
                        </a:path>
                      </a:pathLst>
                    </a:custGeom>
                    <a:solidFill>
                      <a:srgbClr val="1DADEB"/>
                    </a:solidFill>
                    <a:ln w="0" cap="flat">
                      <a:noFill/>
                      <a:prstDash val="solid"/>
                      <a:miter/>
                    </a:ln>
                  </p:spPr>
                  <p:txBody>
                    <a:bodyPr rtlCol="0" anchor="ctr"/>
                    <a:lstStyle/>
                    <a:p>
                      <a:endParaRPr lang="en-US"/>
                    </a:p>
                  </p:txBody>
                </p:sp>
                <p:sp>
                  <p:nvSpPr>
                    <p:cNvPr id="1227" name="Freeform: Shape 1121">
                      <a:extLst>
                        <a:ext uri="{FF2B5EF4-FFF2-40B4-BE49-F238E27FC236}">
                          <a16:creationId xmlns:a16="http://schemas.microsoft.com/office/drawing/2014/main" id="{09D320B6-3ADB-1AC1-19E8-698BBA32CB09}"/>
                        </a:ext>
                      </a:extLst>
                    </p:cNvPr>
                    <p:cNvSpPr/>
                    <p:nvPr/>
                  </p:nvSpPr>
                  <p:spPr>
                    <a:xfrm>
                      <a:off x="6694775" y="4881686"/>
                      <a:ext cx="2861" cy="10082"/>
                    </a:xfrm>
                    <a:custGeom>
                      <a:avLst/>
                      <a:gdLst>
                        <a:gd name="connsiteX0" fmla="*/ 0 w 2861"/>
                        <a:gd name="connsiteY0" fmla="*/ 0 h 10082"/>
                        <a:gd name="connsiteX1" fmla="*/ 2044 w 2861"/>
                        <a:gd name="connsiteY1" fmla="*/ 7357 h 10082"/>
                        <a:gd name="connsiteX2" fmla="*/ 1363 w 2861"/>
                        <a:gd name="connsiteY2" fmla="*/ 7357 h 10082"/>
                        <a:gd name="connsiteX3" fmla="*/ 2861 w 2861"/>
                        <a:gd name="connsiteY3" fmla="*/ 10082 h 10082"/>
                        <a:gd name="connsiteX4" fmla="*/ 0 w 2861"/>
                        <a:gd name="connsiteY4" fmla="*/ 136 h 100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61" h="10082">
                          <a:moveTo>
                            <a:pt x="0" y="0"/>
                          </a:moveTo>
                          <a:cubicBezTo>
                            <a:pt x="1635" y="1363"/>
                            <a:pt x="-409" y="5859"/>
                            <a:pt x="2044" y="7357"/>
                          </a:cubicBezTo>
                          <a:lnTo>
                            <a:pt x="1363" y="7357"/>
                          </a:lnTo>
                          <a:cubicBezTo>
                            <a:pt x="1363" y="7357"/>
                            <a:pt x="2861" y="10082"/>
                            <a:pt x="2861" y="10082"/>
                          </a:cubicBezTo>
                          <a:cubicBezTo>
                            <a:pt x="2452" y="7357"/>
                            <a:pt x="2316" y="1499"/>
                            <a:pt x="0" y="136"/>
                          </a:cubicBezTo>
                          <a:close/>
                        </a:path>
                      </a:pathLst>
                    </a:custGeom>
                    <a:solidFill>
                      <a:srgbClr val="1DADEB"/>
                    </a:solidFill>
                    <a:ln w="0" cap="flat">
                      <a:noFill/>
                      <a:prstDash val="solid"/>
                      <a:miter/>
                    </a:ln>
                  </p:spPr>
                  <p:txBody>
                    <a:bodyPr rtlCol="0" anchor="ctr"/>
                    <a:lstStyle/>
                    <a:p>
                      <a:endParaRPr lang="en-US"/>
                    </a:p>
                  </p:txBody>
                </p:sp>
              </p:grpSp>
              <p:grpSp>
                <p:nvGrpSpPr>
                  <p:cNvPr id="981" name="Graphic 355">
                    <a:extLst>
                      <a:ext uri="{FF2B5EF4-FFF2-40B4-BE49-F238E27FC236}">
                        <a16:creationId xmlns:a16="http://schemas.microsoft.com/office/drawing/2014/main" id="{AC9D529B-3E2B-260D-D6F4-DF793B3B76B7}"/>
                      </a:ext>
                    </a:extLst>
                  </p:cNvPr>
                  <p:cNvGrpSpPr/>
                  <p:nvPr/>
                </p:nvGrpSpPr>
                <p:grpSpPr>
                  <a:xfrm>
                    <a:off x="6216144" y="4438478"/>
                    <a:ext cx="1299784" cy="2145735"/>
                    <a:chOff x="6216144" y="4438478"/>
                    <a:chExt cx="1299784" cy="2145735"/>
                  </a:xfrm>
                  <a:solidFill>
                    <a:srgbClr val="1DADEB"/>
                  </a:solidFill>
                </p:grpSpPr>
                <p:sp>
                  <p:nvSpPr>
                    <p:cNvPr id="982" name="Freeform: Shape 1123">
                      <a:extLst>
                        <a:ext uri="{FF2B5EF4-FFF2-40B4-BE49-F238E27FC236}">
                          <a16:creationId xmlns:a16="http://schemas.microsoft.com/office/drawing/2014/main" id="{B4B9584C-EE89-AC65-6809-492A2FA26BC2}"/>
                        </a:ext>
                      </a:extLst>
                    </p:cNvPr>
                    <p:cNvSpPr/>
                    <p:nvPr/>
                  </p:nvSpPr>
                  <p:spPr>
                    <a:xfrm>
                      <a:off x="7403799" y="6205722"/>
                      <a:ext cx="112130" cy="94281"/>
                    </a:xfrm>
                    <a:custGeom>
                      <a:avLst/>
                      <a:gdLst>
                        <a:gd name="connsiteX0" fmla="*/ 14169 w 112130"/>
                        <a:gd name="connsiteY0" fmla="*/ 9401 h 94281"/>
                        <a:gd name="connsiteX1" fmla="*/ 34061 w 112130"/>
                        <a:gd name="connsiteY1" fmla="*/ 25205 h 94281"/>
                        <a:gd name="connsiteX2" fmla="*/ 70303 w 112130"/>
                        <a:gd name="connsiteY2" fmla="*/ 41827 h 94281"/>
                        <a:gd name="connsiteX3" fmla="*/ 86652 w 112130"/>
                        <a:gd name="connsiteY3" fmla="*/ 54634 h 94281"/>
                        <a:gd name="connsiteX4" fmla="*/ 108997 w 112130"/>
                        <a:gd name="connsiteY4" fmla="*/ 66079 h 94281"/>
                        <a:gd name="connsiteX5" fmla="*/ 87197 w 112130"/>
                        <a:gd name="connsiteY5" fmla="*/ 70303 h 94281"/>
                        <a:gd name="connsiteX6" fmla="*/ 89104 w 112130"/>
                        <a:gd name="connsiteY6" fmla="*/ 67714 h 94281"/>
                        <a:gd name="connsiteX7" fmla="*/ 89377 w 112130"/>
                        <a:gd name="connsiteY7" fmla="*/ 89922 h 94281"/>
                        <a:gd name="connsiteX8" fmla="*/ 64853 w 112130"/>
                        <a:gd name="connsiteY8" fmla="*/ 64308 h 94281"/>
                        <a:gd name="connsiteX9" fmla="*/ 87606 w 112130"/>
                        <a:gd name="connsiteY9" fmla="*/ 91557 h 94281"/>
                        <a:gd name="connsiteX10" fmla="*/ 87197 w 112130"/>
                        <a:gd name="connsiteY10" fmla="*/ 66352 h 94281"/>
                        <a:gd name="connsiteX11" fmla="*/ 85426 w 112130"/>
                        <a:gd name="connsiteY11" fmla="*/ 68532 h 94281"/>
                        <a:gd name="connsiteX12" fmla="*/ 86652 w 112130"/>
                        <a:gd name="connsiteY12" fmla="*/ 65943 h 94281"/>
                        <a:gd name="connsiteX13" fmla="*/ 87061 w 112130"/>
                        <a:gd name="connsiteY13" fmla="*/ 92102 h 94281"/>
                        <a:gd name="connsiteX14" fmla="*/ 38557 w 112130"/>
                        <a:gd name="connsiteY14" fmla="*/ 40874 h 94281"/>
                        <a:gd name="connsiteX15" fmla="*/ 84336 w 112130"/>
                        <a:gd name="connsiteY15" fmla="*/ 92783 h 94281"/>
                        <a:gd name="connsiteX16" fmla="*/ 81066 w 112130"/>
                        <a:gd name="connsiteY16" fmla="*/ 91012 h 94281"/>
                        <a:gd name="connsiteX17" fmla="*/ 84336 w 112130"/>
                        <a:gd name="connsiteY17" fmla="*/ 94282 h 94281"/>
                        <a:gd name="connsiteX18" fmla="*/ 83927 w 112130"/>
                        <a:gd name="connsiteY18" fmla="*/ 63627 h 94281"/>
                        <a:gd name="connsiteX19" fmla="*/ 82020 w 112130"/>
                        <a:gd name="connsiteY19" fmla="*/ 66215 h 94281"/>
                        <a:gd name="connsiteX20" fmla="*/ 112130 w 112130"/>
                        <a:gd name="connsiteY20" fmla="*/ 60357 h 94281"/>
                        <a:gd name="connsiteX21" fmla="*/ 70030 w 112130"/>
                        <a:gd name="connsiteY21" fmla="*/ 35969 h 94281"/>
                        <a:gd name="connsiteX22" fmla="*/ 82020 w 112130"/>
                        <a:gd name="connsiteY22" fmla="*/ 40601 h 94281"/>
                        <a:gd name="connsiteX23" fmla="*/ 36650 w 112130"/>
                        <a:gd name="connsiteY23" fmla="*/ 17575 h 94281"/>
                        <a:gd name="connsiteX24" fmla="*/ 0 w 112130"/>
                        <a:gd name="connsiteY24" fmla="*/ 0 h 94281"/>
                        <a:gd name="connsiteX25" fmla="*/ 14169 w 112130"/>
                        <a:gd name="connsiteY25" fmla="*/ 9673 h 94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12130" h="94281">
                          <a:moveTo>
                            <a:pt x="14169" y="9401"/>
                          </a:moveTo>
                          <a:cubicBezTo>
                            <a:pt x="28475" y="18393"/>
                            <a:pt x="40056" y="27521"/>
                            <a:pt x="34061" y="25205"/>
                          </a:cubicBezTo>
                          <a:cubicBezTo>
                            <a:pt x="64853" y="41010"/>
                            <a:pt x="63899" y="43871"/>
                            <a:pt x="70303" y="41827"/>
                          </a:cubicBezTo>
                          <a:cubicBezTo>
                            <a:pt x="90603" y="50683"/>
                            <a:pt x="109405" y="65261"/>
                            <a:pt x="86652" y="54634"/>
                          </a:cubicBezTo>
                          <a:lnTo>
                            <a:pt x="108997" y="66079"/>
                          </a:lnTo>
                          <a:lnTo>
                            <a:pt x="87197" y="70303"/>
                          </a:lnTo>
                          <a:lnTo>
                            <a:pt x="89104" y="67714"/>
                          </a:lnTo>
                          <a:lnTo>
                            <a:pt x="89377" y="89922"/>
                          </a:lnTo>
                          <a:lnTo>
                            <a:pt x="64853" y="64308"/>
                          </a:lnTo>
                          <a:lnTo>
                            <a:pt x="87606" y="91557"/>
                          </a:lnTo>
                          <a:lnTo>
                            <a:pt x="87197" y="66352"/>
                          </a:lnTo>
                          <a:lnTo>
                            <a:pt x="85426" y="68532"/>
                          </a:lnTo>
                          <a:cubicBezTo>
                            <a:pt x="85426" y="68532"/>
                            <a:pt x="85971" y="67169"/>
                            <a:pt x="86652" y="65943"/>
                          </a:cubicBezTo>
                          <a:lnTo>
                            <a:pt x="87061" y="92102"/>
                          </a:lnTo>
                          <a:cubicBezTo>
                            <a:pt x="75889" y="83655"/>
                            <a:pt x="49457" y="46460"/>
                            <a:pt x="38557" y="40874"/>
                          </a:cubicBezTo>
                          <a:lnTo>
                            <a:pt x="84336" y="92783"/>
                          </a:lnTo>
                          <a:lnTo>
                            <a:pt x="81066" y="91012"/>
                          </a:lnTo>
                          <a:cubicBezTo>
                            <a:pt x="82020" y="91966"/>
                            <a:pt x="83110" y="93056"/>
                            <a:pt x="84336" y="94282"/>
                          </a:cubicBezTo>
                          <a:lnTo>
                            <a:pt x="83927" y="63627"/>
                          </a:lnTo>
                          <a:cubicBezTo>
                            <a:pt x="83382" y="64444"/>
                            <a:pt x="82701" y="65261"/>
                            <a:pt x="82020" y="66215"/>
                          </a:cubicBezTo>
                          <a:lnTo>
                            <a:pt x="112130" y="60357"/>
                          </a:lnTo>
                          <a:cubicBezTo>
                            <a:pt x="97961" y="53136"/>
                            <a:pt x="77660" y="40874"/>
                            <a:pt x="70030" y="35969"/>
                          </a:cubicBezTo>
                          <a:cubicBezTo>
                            <a:pt x="71801" y="36241"/>
                            <a:pt x="71393" y="34743"/>
                            <a:pt x="82020" y="40601"/>
                          </a:cubicBezTo>
                          <a:cubicBezTo>
                            <a:pt x="46460" y="19483"/>
                            <a:pt x="41010" y="17712"/>
                            <a:pt x="36650" y="17575"/>
                          </a:cubicBezTo>
                          <a:cubicBezTo>
                            <a:pt x="32290" y="17303"/>
                            <a:pt x="29293" y="18257"/>
                            <a:pt x="0" y="0"/>
                          </a:cubicBezTo>
                          <a:cubicBezTo>
                            <a:pt x="3678" y="2316"/>
                            <a:pt x="8174" y="5177"/>
                            <a:pt x="14169" y="9673"/>
                          </a:cubicBezTo>
                          <a:close/>
                        </a:path>
                      </a:pathLst>
                    </a:custGeom>
                    <a:solidFill>
                      <a:srgbClr val="1DADEB"/>
                    </a:solidFill>
                    <a:ln w="0" cap="flat">
                      <a:noFill/>
                      <a:prstDash val="solid"/>
                      <a:miter/>
                    </a:ln>
                  </p:spPr>
                  <p:txBody>
                    <a:bodyPr rtlCol="0" anchor="ctr"/>
                    <a:lstStyle/>
                    <a:p>
                      <a:endParaRPr lang="en-US"/>
                    </a:p>
                  </p:txBody>
                </p:sp>
                <p:sp>
                  <p:nvSpPr>
                    <p:cNvPr id="983" name="Freeform: Shape 1124">
                      <a:extLst>
                        <a:ext uri="{FF2B5EF4-FFF2-40B4-BE49-F238E27FC236}">
                          <a16:creationId xmlns:a16="http://schemas.microsoft.com/office/drawing/2014/main" id="{FD15D28D-0078-296A-9C88-33C89DDE6916}"/>
                        </a:ext>
                      </a:extLst>
                    </p:cNvPr>
                    <p:cNvSpPr/>
                    <p:nvPr/>
                  </p:nvSpPr>
                  <p:spPr>
                    <a:xfrm>
                      <a:off x="7260665" y="6105478"/>
                      <a:ext cx="159074" cy="99290"/>
                    </a:xfrm>
                    <a:custGeom>
                      <a:avLst/>
                      <a:gdLst>
                        <a:gd name="connsiteX0" fmla="*/ 104304 w 159074"/>
                        <a:gd name="connsiteY0" fmla="*/ 62095 h 99290"/>
                        <a:gd name="connsiteX1" fmla="*/ 77736 w 159074"/>
                        <a:gd name="connsiteY1" fmla="*/ 49561 h 99290"/>
                        <a:gd name="connsiteX2" fmla="*/ 39587 w 159074"/>
                        <a:gd name="connsiteY2" fmla="*/ 19587 h 99290"/>
                        <a:gd name="connsiteX3" fmla="*/ 27189 w 159074"/>
                        <a:gd name="connsiteY3" fmla="*/ 16044 h 99290"/>
                        <a:gd name="connsiteX4" fmla="*/ 44628 w 159074"/>
                        <a:gd name="connsiteY4" fmla="*/ 28579 h 99290"/>
                        <a:gd name="connsiteX5" fmla="*/ 1166 w 159074"/>
                        <a:gd name="connsiteY5" fmla="*/ 2284 h 99290"/>
                        <a:gd name="connsiteX6" fmla="*/ 57299 w 159074"/>
                        <a:gd name="connsiteY6" fmla="*/ 41114 h 99290"/>
                        <a:gd name="connsiteX7" fmla="*/ 119018 w 159074"/>
                        <a:gd name="connsiteY7" fmla="*/ 88118 h 99290"/>
                        <a:gd name="connsiteX8" fmla="*/ 142044 w 159074"/>
                        <a:gd name="connsiteY8" fmla="*/ 99291 h 99290"/>
                        <a:gd name="connsiteX9" fmla="*/ 134414 w 159074"/>
                        <a:gd name="connsiteY9" fmla="*/ 94522 h 99290"/>
                        <a:gd name="connsiteX10" fmla="*/ 136458 w 159074"/>
                        <a:gd name="connsiteY10" fmla="*/ 88936 h 99290"/>
                        <a:gd name="connsiteX11" fmla="*/ 108119 w 159074"/>
                        <a:gd name="connsiteY11" fmla="*/ 70543 h 99290"/>
                        <a:gd name="connsiteX12" fmla="*/ 159074 w 159074"/>
                        <a:gd name="connsiteY12" fmla="*/ 96430 h 99290"/>
                        <a:gd name="connsiteX13" fmla="*/ 82368 w 159074"/>
                        <a:gd name="connsiteY13" fmla="*/ 38525 h 99290"/>
                        <a:gd name="connsiteX14" fmla="*/ 104440 w 159074"/>
                        <a:gd name="connsiteY14" fmla="*/ 62232 h 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074" h="99290">
                          <a:moveTo>
                            <a:pt x="104304" y="62095"/>
                          </a:moveTo>
                          <a:cubicBezTo>
                            <a:pt x="95311" y="58145"/>
                            <a:pt x="86456" y="53921"/>
                            <a:pt x="77736" y="49561"/>
                          </a:cubicBezTo>
                          <a:cubicBezTo>
                            <a:pt x="64929" y="39615"/>
                            <a:pt x="51985" y="29942"/>
                            <a:pt x="39587" y="19587"/>
                          </a:cubicBezTo>
                          <a:cubicBezTo>
                            <a:pt x="38088" y="20677"/>
                            <a:pt x="9068" y="240"/>
                            <a:pt x="27189" y="16044"/>
                          </a:cubicBezTo>
                          <a:cubicBezTo>
                            <a:pt x="31140" y="18633"/>
                            <a:pt x="38770" y="23947"/>
                            <a:pt x="44628" y="28579"/>
                          </a:cubicBezTo>
                          <a:cubicBezTo>
                            <a:pt x="37952" y="28579"/>
                            <a:pt x="-7827" y="-9570"/>
                            <a:pt x="1166" y="2284"/>
                          </a:cubicBezTo>
                          <a:cubicBezTo>
                            <a:pt x="32230" y="25173"/>
                            <a:pt x="36317" y="29669"/>
                            <a:pt x="57299" y="41114"/>
                          </a:cubicBezTo>
                          <a:cubicBezTo>
                            <a:pt x="85502" y="62504"/>
                            <a:pt x="106211" y="77491"/>
                            <a:pt x="119018" y="88118"/>
                          </a:cubicBezTo>
                          <a:cubicBezTo>
                            <a:pt x="128010" y="93704"/>
                            <a:pt x="130599" y="92342"/>
                            <a:pt x="142044" y="99291"/>
                          </a:cubicBezTo>
                          <a:cubicBezTo>
                            <a:pt x="139591" y="97792"/>
                            <a:pt x="137275" y="96293"/>
                            <a:pt x="134414" y="94522"/>
                          </a:cubicBezTo>
                          <a:lnTo>
                            <a:pt x="136458" y="88936"/>
                          </a:lnTo>
                          <a:cubicBezTo>
                            <a:pt x="126512" y="84031"/>
                            <a:pt x="118337" y="77355"/>
                            <a:pt x="108119" y="70543"/>
                          </a:cubicBezTo>
                          <a:cubicBezTo>
                            <a:pt x="124877" y="79535"/>
                            <a:pt x="141908" y="88118"/>
                            <a:pt x="159074" y="96430"/>
                          </a:cubicBezTo>
                          <a:cubicBezTo>
                            <a:pt x="146540" y="82123"/>
                            <a:pt x="98854" y="53785"/>
                            <a:pt x="82368" y="38525"/>
                          </a:cubicBezTo>
                          <a:cubicBezTo>
                            <a:pt x="101851" y="58553"/>
                            <a:pt x="63021" y="27898"/>
                            <a:pt x="104440" y="62232"/>
                          </a:cubicBezTo>
                          <a:close/>
                        </a:path>
                      </a:pathLst>
                    </a:custGeom>
                    <a:solidFill>
                      <a:srgbClr val="1DADEB"/>
                    </a:solidFill>
                    <a:ln w="0" cap="flat">
                      <a:noFill/>
                      <a:prstDash val="solid"/>
                      <a:miter/>
                    </a:ln>
                  </p:spPr>
                  <p:txBody>
                    <a:bodyPr rtlCol="0" anchor="ctr"/>
                    <a:lstStyle/>
                    <a:p>
                      <a:endParaRPr lang="en-US"/>
                    </a:p>
                  </p:txBody>
                </p:sp>
                <p:sp>
                  <p:nvSpPr>
                    <p:cNvPr id="984" name="Freeform: Shape 1125">
                      <a:extLst>
                        <a:ext uri="{FF2B5EF4-FFF2-40B4-BE49-F238E27FC236}">
                          <a16:creationId xmlns:a16="http://schemas.microsoft.com/office/drawing/2014/main" id="{BC405106-5E60-78B7-4BA9-03D458825069}"/>
                        </a:ext>
                      </a:extLst>
                    </p:cNvPr>
                    <p:cNvSpPr/>
                    <p:nvPr/>
                  </p:nvSpPr>
                  <p:spPr>
                    <a:xfrm>
                      <a:off x="7402708" y="6204769"/>
                      <a:ext cx="1226" cy="817"/>
                    </a:xfrm>
                    <a:custGeom>
                      <a:avLst/>
                      <a:gdLst>
                        <a:gd name="connsiteX0" fmla="*/ 0 w 1226"/>
                        <a:gd name="connsiteY0" fmla="*/ 0 h 817"/>
                        <a:gd name="connsiteX1" fmla="*/ 1226 w 1226"/>
                        <a:gd name="connsiteY1" fmla="*/ 817 h 817"/>
                        <a:gd name="connsiteX2" fmla="*/ 0 w 1226"/>
                        <a:gd name="connsiteY2" fmla="*/ 0 h 817"/>
                      </a:gdLst>
                      <a:ahLst/>
                      <a:cxnLst>
                        <a:cxn ang="0">
                          <a:pos x="connsiteX0" y="connsiteY0"/>
                        </a:cxn>
                        <a:cxn ang="0">
                          <a:pos x="connsiteX1" y="connsiteY1"/>
                        </a:cxn>
                        <a:cxn ang="0">
                          <a:pos x="connsiteX2" y="connsiteY2"/>
                        </a:cxn>
                      </a:cxnLst>
                      <a:rect l="l" t="t" r="r" b="b"/>
                      <a:pathLst>
                        <a:path w="1226" h="817">
                          <a:moveTo>
                            <a:pt x="0" y="0"/>
                          </a:moveTo>
                          <a:cubicBezTo>
                            <a:pt x="0" y="0"/>
                            <a:pt x="817" y="545"/>
                            <a:pt x="1226" y="817"/>
                          </a:cubicBezTo>
                          <a:cubicBezTo>
                            <a:pt x="817" y="545"/>
                            <a:pt x="409" y="272"/>
                            <a:pt x="0" y="0"/>
                          </a:cubicBezTo>
                          <a:close/>
                        </a:path>
                      </a:pathLst>
                    </a:custGeom>
                    <a:solidFill>
                      <a:srgbClr val="1DADEB"/>
                    </a:solidFill>
                    <a:ln w="0" cap="flat">
                      <a:noFill/>
                      <a:prstDash val="solid"/>
                      <a:miter/>
                    </a:ln>
                  </p:spPr>
                  <p:txBody>
                    <a:bodyPr rtlCol="0" anchor="ctr"/>
                    <a:lstStyle/>
                    <a:p>
                      <a:endParaRPr lang="en-US"/>
                    </a:p>
                  </p:txBody>
                </p:sp>
                <p:sp>
                  <p:nvSpPr>
                    <p:cNvPr id="985" name="Freeform: Shape 1126">
                      <a:extLst>
                        <a:ext uri="{FF2B5EF4-FFF2-40B4-BE49-F238E27FC236}">
                          <a16:creationId xmlns:a16="http://schemas.microsoft.com/office/drawing/2014/main" id="{767CCD55-E633-5961-BA04-AF44CB61B47D}"/>
                        </a:ext>
                      </a:extLst>
                    </p:cNvPr>
                    <p:cNvSpPr/>
                    <p:nvPr/>
                  </p:nvSpPr>
                  <p:spPr>
                    <a:xfrm>
                      <a:off x="6485366" y="4947901"/>
                      <a:ext cx="54634" cy="130523"/>
                    </a:xfrm>
                    <a:custGeom>
                      <a:avLst/>
                      <a:gdLst>
                        <a:gd name="connsiteX0" fmla="*/ 42781 w 54634"/>
                        <a:gd name="connsiteY0" fmla="*/ 63354 h 130523"/>
                        <a:gd name="connsiteX1" fmla="*/ 37604 w 54634"/>
                        <a:gd name="connsiteY1" fmla="*/ 46187 h 130523"/>
                        <a:gd name="connsiteX2" fmla="*/ 43598 w 54634"/>
                        <a:gd name="connsiteY2" fmla="*/ 79022 h 130523"/>
                        <a:gd name="connsiteX3" fmla="*/ 48231 w 54634"/>
                        <a:gd name="connsiteY3" fmla="*/ 101639 h 130523"/>
                        <a:gd name="connsiteX4" fmla="*/ 28339 w 54634"/>
                        <a:gd name="connsiteY4" fmla="*/ 112811 h 130523"/>
                        <a:gd name="connsiteX5" fmla="*/ 14851 w 54634"/>
                        <a:gd name="connsiteY5" fmla="*/ 120986 h 130523"/>
                        <a:gd name="connsiteX6" fmla="*/ 0 w 54634"/>
                        <a:gd name="connsiteY6" fmla="*/ 130523 h 130523"/>
                        <a:gd name="connsiteX7" fmla="*/ 17439 w 54634"/>
                        <a:gd name="connsiteY7" fmla="*/ 124528 h 130523"/>
                        <a:gd name="connsiteX8" fmla="*/ 27658 w 54634"/>
                        <a:gd name="connsiteY8" fmla="*/ 119079 h 130523"/>
                        <a:gd name="connsiteX9" fmla="*/ 37468 w 54634"/>
                        <a:gd name="connsiteY9" fmla="*/ 113220 h 130523"/>
                        <a:gd name="connsiteX10" fmla="*/ 51637 w 54634"/>
                        <a:gd name="connsiteY10" fmla="*/ 103138 h 130523"/>
                        <a:gd name="connsiteX11" fmla="*/ 50819 w 54634"/>
                        <a:gd name="connsiteY11" fmla="*/ 101367 h 130523"/>
                        <a:gd name="connsiteX12" fmla="*/ 51637 w 54634"/>
                        <a:gd name="connsiteY12" fmla="*/ 103138 h 130523"/>
                        <a:gd name="connsiteX13" fmla="*/ 48503 w 54634"/>
                        <a:gd name="connsiteY13" fmla="*/ 106817 h 130523"/>
                        <a:gd name="connsiteX14" fmla="*/ 52999 w 54634"/>
                        <a:gd name="connsiteY14" fmla="*/ 103683 h 130523"/>
                        <a:gd name="connsiteX15" fmla="*/ 50002 w 54634"/>
                        <a:gd name="connsiteY15" fmla="*/ 82020 h 130523"/>
                        <a:gd name="connsiteX16" fmla="*/ 54634 w 54634"/>
                        <a:gd name="connsiteY16" fmla="*/ 85971 h 130523"/>
                        <a:gd name="connsiteX17" fmla="*/ 54090 w 54634"/>
                        <a:gd name="connsiteY17" fmla="*/ 83791 h 130523"/>
                        <a:gd name="connsiteX18" fmla="*/ 50956 w 54634"/>
                        <a:gd name="connsiteY18" fmla="*/ 74935 h 130523"/>
                        <a:gd name="connsiteX19" fmla="*/ 47550 w 54634"/>
                        <a:gd name="connsiteY19" fmla="*/ 64580 h 130523"/>
                        <a:gd name="connsiteX20" fmla="*/ 40874 w 54634"/>
                        <a:gd name="connsiteY20" fmla="*/ 43190 h 130523"/>
                        <a:gd name="connsiteX21" fmla="*/ 28612 w 54634"/>
                        <a:gd name="connsiteY21" fmla="*/ 0 h 130523"/>
                        <a:gd name="connsiteX22" fmla="*/ 42645 w 54634"/>
                        <a:gd name="connsiteY22" fmla="*/ 63218 h 130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4634" h="130523">
                          <a:moveTo>
                            <a:pt x="42781" y="63354"/>
                          </a:moveTo>
                          <a:cubicBezTo>
                            <a:pt x="40465" y="51229"/>
                            <a:pt x="38557" y="47822"/>
                            <a:pt x="37604" y="46187"/>
                          </a:cubicBezTo>
                          <a:lnTo>
                            <a:pt x="43598" y="79022"/>
                          </a:lnTo>
                          <a:lnTo>
                            <a:pt x="48231" y="101639"/>
                          </a:lnTo>
                          <a:cubicBezTo>
                            <a:pt x="41555" y="105182"/>
                            <a:pt x="34879" y="108997"/>
                            <a:pt x="28339" y="112811"/>
                          </a:cubicBezTo>
                          <a:lnTo>
                            <a:pt x="14851" y="120986"/>
                          </a:lnTo>
                          <a:lnTo>
                            <a:pt x="0" y="130523"/>
                          </a:lnTo>
                          <a:cubicBezTo>
                            <a:pt x="4496" y="129161"/>
                            <a:pt x="40056" y="109542"/>
                            <a:pt x="17439" y="124528"/>
                          </a:cubicBezTo>
                          <a:cubicBezTo>
                            <a:pt x="20028" y="123439"/>
                            <a:pt x="23570" y="121395"/>
                            <a:pt x="27658" y="119079"/>
                          </a:cubicBezTo>
                          <a:cubicBezTo>
                            <a:pt x="30655" y="117307"/>
                            <a:pt x="34061" y="115264"/>
                            <a:pt x="37468" y="113220"/>
                          </a:cubicBezTo>
                          <a:cubicBezTo>
                            <a:pt x="44007" y="109133"/>
                            <a:pt x="49866" y="105182"/>
                            <a:pt x="51637" y="103138"/>
                          </a:cubicBezTo>
                          <a:cubicBezTo>
                            <a:pt x="51637" y="102457"/>
                            <a:pt x="51092" y="101776"/>
                            <a:pt x="50819" y="101367"/>
                          </a:cubicBezTo>
                          <a:cubicBezTo>
                            <a:pt x="51092" y="101912"/>
                            <a:pt x="51501" y="102593"/>
                            <a:pt x="51637" y="103138"/>
                          </a:cubicBezTo>
                          <a:lnTo>
                            <a:pt x="48503" y="106817"/>
                          </a:lnTo>
                          <a:cubicBezTo>
                            <a:pt x="50138" y="105727"/>
                            <a:pt x="51637" y="104637"/>
                            <a:pt x="52999" y="103683"/>
                          </a:cubicBezTo>
                          <a:cubicBezTo>
                            <a:pt x="50275" y="93601"/>
                            <a:pt x="49457" y="85971"/>
                            <a:pt x="50002" y="82020"/>
                          </a:cubicBezTo>
                          <a:cubicBezTo>
                            <a:pt x="50547" y="78069"/>
                            <a:pt x="52182" y="78205"/>
                            <a:pt x="54634" y="85971"/>
                          </a:cubicBezTo>
                          <a:lnTo>
                            <a:pt x="54090" y="83791"/>
                          </a:lnTo>
                          <a:lnTo>
                            <a:pt x="50956" y="74935"/>
                          </a:lnTo>
                          <a:lnTo>
                            <a:pt x="47550" y="64580"/>
                          </a:lnTo>
                          <a:lnTo>
                            <a:pt x="40874" y="43190"/>
                          </a:lnTo>
                          <a:cubicBezTo>
                            <a:pt x="36514" y="28884"/>
                            <a:pt x="32427" y="14442"/>
                            <a:pt x="28612" y="0"/>
                          </a:cubicBezTo>
                          <a:cubicBezTo>
                            <a:pt x="32563" y="32563"/>
                            <a:pt x="35833" y="24524"/>
                            <a:pt x="42645" y="63218"/>
                          </a:cubicBezTo>
                          <a:close/>
                        </a:path>
                      </a:pathLst>
                    </a:custGeom>
                    <a:solidFill>
                      <a:srgbClr val="1DADEB"/>
                    </a:solidFill>
                    <a:ln w="0" cap="flat">
                      <a:noFill/>
                      <a:prstDash val="solid"/>
                      <a:miter/>
                    </a:ln>
                  </p:spPr>
                  <p:txBody>
                    <a:bodyPr rtlCol="0" anchor="ctr"/>
                    <a:lstStyle/>
                    <a:p>
                      <a:endParaRPr lang="en-US"/>
                    </a:p>
                  </p:txBody>
                </p:sp>
                <p:sp>
                  <p:nvSpPr>
                    <p:cNvPr id="986" name="Freeform: Shape 1127">
                      <a:extLst>
                        <a:ext uri="{FF2B5EF4-FFF2-40B4-BE49-F238E27FC236}">
                          <a16:creationId xmlns:a16="http://schemas.microsoft.com/office/drawing/2014/main" id="{8F93FBE4-1931-4367-DA31-25C38AAB8921}"/>
                        </a:ext>
                      </a:extLst>
                    </p:cNvPr>
                    <p:cNvSpPr/>
                    <p:nvPr/>
                  </p:nvSpPr>
                  <p:spPr>
                    <a:xfrm>
                      <a:off x="7323787" y="6058220"/>
                      <a:ext cx="12978" cy="13436"/>
                    </a:xfrm>
                    <a:custGeom>
                      <a:avLst/>
                      <a:gdLst>
                        <a:gd name="connsiteX0" fmla="*/ 12978 w 12978"/>
                        <a:gd name="connsiteY0" fmla="*/ 13436 h 13436"/>
                        <a:gd name="connsiteX1" fmla="*/ 171 w 12978"/>
                        <a:gd name="connsiteY1" fmla="*/ 765 h 13436"/>
                        <a:gd name="connsiteX2" fmla="*/ 12978 w 12978"/>
                        <a:gd name="connsiteY2" fmla="*/ 13436 h 13436"/>
                      </a:gdLst>
                      <a:ahLst/>
                      <a:cxnLst>
                        <a:cxn ang="0">
                          <a:pos x="connsiteX0" y="connsiteY0"/>
                        </a:cxn>
                        <a:cxn ang="0">
                          <a:pos x="connsiteX1" y="connsiteY1"/>
                        </a:cxn>
                        <a:cxn ang="0">
                          <a:pos x="connsiteX2" y="connsiteY2"/>
                        </a:cxn>
                      </a:cxnLst>
                      <a:rect l="l" t="t" r="r" b="b"/>
                      <a:pathLst>
                        <a:path w="12978" h="13436">
                          <a:moveTo>
                            <a:pt x="12978" y="13436"/>
                          </a:moveTo>
                          <a:cubicBezTo>
                            <a:pt x="1125" y="84"/>
                            <a:pt x="-646" y="-1278"/>
                            <a:pt x="171" y="765"/>
                          </a:cubicBezTo>
                          <a:cubicBezTo>
                            <a:pt x="4531" y="5397"/>
                            <a:pt x="8891" y="9757"/>
                            <a:pt x="12978" y="13436"/>
                          </a:cubicBezTo>
                          <a:close/>
                        </a:path>
                      </a:pathLst>
                    </a:custGeom>
                    <a:solidFill>
                      <a:srgbClr val="1DADEB"/>
                    </a:solidFill>
                    <a:ln w="0" cap="flat">
                      <a:noFill/>
                      <a:prstDash val="solid"/>
                      <a:miter/>
                    </a:ln>
                  </p:spPr>
                  <p:txBody>
                    <a:bodyPr rtlCol="0" anchor="ctr"/>
                    <a:lstStyle/>
                    <a:p>
                      <a:endParaRPr lang="en-US"/>
                    </a:p>
                  </p:txBody>
                </p:sp>
                <p:sp>
                  <p:nvSpPr>
                    <p:cNvPr id="987" name="Freeform: Shape 1128">
                      <a:extLst>
                        <a:ext uri="{FF2B5EF4-FFF2-40B4-BE49-F238E27FC236}">
                          <a16:creationId xmlns:a16="http://schemas.microsoft.com/office/drawing/2014/main" id="{7EE4CB70-55D1-FC95-FED2-D1A12490E2F3}"/>
                        </a:ext>
                      </a:extLst>
                    </p:cNvPr>
                    <p:cNvSpPr/>
                    <p:nvPr/>
                  </p:nvSpPr>
                  <p:spPr>
                    <a:xfrm>
                      <a:off x="6502941" y="4899261"/>
                      <a:ext cx="5858" cy="28339"/>
                    </a:xfrm>
                    <a:custGeom>
                      <a:avLst/>
                      <a:gdLst>
                        <a:gd name="connsiteX0" fmla="*/ 5859 w 5858"/>
                        <a:gd name="connsiteY0" fmla="*/ 28339 h 28339"/>
                        <a:gd name="connsiteX1" fmla="*/ 0 w 5858"/>
                        <a:gd name="connsiteY1" fmla="*/ 0 h 28339"/>
                        <a:gd name="connsiteX2" fmla="*/ 5859 w 5858"/>
                        <a:gd name="connsiteY2" fmla="*/ 28339 h 28339"/>
                      </a:gdLst>
                      <a:ahLst/>
                      <a:cxnLst>
                        <a:cxn ang="0">
                          <a:pos x="connsiteX0" y="connsiteY0"/>
                        </a:cxn>
                        <a:cxn ang="0">
                          <a:pos x="connsiteX1" y="connsiteY1"/>
                        </a:cxn>
                        <a:cxn ang="0">
                          <a:pos x="connsiteX2" y="connsiteY2"/>
                        </a:cxn>
                      </a:cxnLst>
                      <a:rect l="l" t="t" r="r" b="b"/>
                      <a:pathLst>
                        <a:path w="5858" h="28339">
                          <a:moveTo>
                            <a:pt x="5859" y="28339"/>
                          </a:moveTo>
                          <a:cubicBezTo>
                            <a:pt x="3406" y="18802"/>
                            <a:pt x="1908" y="9401"/>
                            <a:pt x="0" y="0"/>
                          </a:cubicBezTo>
                          <a:cubicBezTo>
                            <a:pt x="1771" y="11309"/>
                            <a:pt x="3679" y="21391"/>
                            <a:pt x="5859" y="28339"/>
                          </a:cubicBezTo>
                          <a:close/>
                        </a:path>
                      </a:pathLst>
                    </a:custGeom>
                    <a:solidFill>
                      <a:srgbClr val="1DADEB"/>
                    </a:solidFill>
                    <a:ln w="0" cap="flat">
                      <a:noFill/>
                      <a:prstDash val="solid"/>
                      <a:miter/>
                    </a:ln>
                  </p:spPr>
                  <p:txBody>
                    <a:bodyPr rtlCol="0" anchor="ctr"/>
                    <a:lstStyle/>
                    <a:p>
                      <a:endParaRPr lang="en-US"/>
                    </a:p>
                  </p:txBody>
                </p:sp>
                <p:sp>
                  <p:nvSpPr>
                    <p:cNvPr id="988" name="Freeform: Shape 1129">
                      <a:extLst>
                        <a:ext uri="{FF2B5EF4-FFF2-40B4-BE49-F238E27FC236}">
                          <a16:creationId xmlns:a16="http://schemas.microsoft.com/office/drawing/2014/main" id="{EC4E8574-E88B-C67D-C3B5-69F03A87F5D0}"/>
                        </a:ext>
                      </a:extLst>
                    </p:cNvPr>
                    <p:cNvSpPr/>
                    <p:nvPr/>
                  </p:nvSpPr>
                  <p:spPr>
                    <a:xfrm>
                      <a:off x="6523787" y="5105401"/>
                      <a:ext cx="9809" cy="7842"/>
                    </a:xfrm>
                    <a:custGeom>
                      <a:avLst/>
                      <a:gdLst>
                        <a:gd name="connsiteX0" fmla="*/ 0 w 9809"/>
                        <a:gd name="connsiteY0" fmla="*/ 7493 h 7842"/>
                        <a:gd name="connsiteX1" fmla="*/ 681 w 9809"/>
                        <a:gd name="connsiteY1" fmla="*/ 7766 h 7842"/>
                        <a:gd name="connsiteX2" fmla="*/ 9809 w 9809"/>
                        <a:gd name="connsiteY2" fmla="*/ 0 h 7842"/>
                        <a:gd name="connsiteX3" fmla="*/ 9537 w 9809"/>
                        <a:gd name="connsiteY3" fmla="*/ 136 h 7842"/>
                        <a:gd name="connsiteX4" fmla="*/ 136 w 9809"/>
                        <a:gd name="connsiteY4" fmla="*/ 7357 h 7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09" h="7842">
                          <a:moveTo>
                            <a:pt x="0" y="7493"/>
                          </a:moveTo>
                          <a:cubicBezTo>
                            <a:pt x="0" y="7493"/>
                            <a:pt x="0" y="8038"/>
                            <a:pt x="681" y="7766"/>
                          </a:cubicBezTo>
                          <a:lnTo>
                            <a:pt x="9809" y="0"/>
                          </a:lnTo>
                          <a:cubicBezTo>
                            <a:pt x="9809" y="0"/>
                            <a:pt x="9673" y="0"/>
                            <a:pt x="9537" y="136"/>
                          </a:cubicBezTo>
                          <a:cubicBezTo>
                            <a:pt x="5994" y="2725"/>
                            <a:pt x="2997" y="5177"/>
                            <a:pt x="136" y="7357"/>
                          </a:cubicBezTo>
                          <a:close/>
                        </a:path>
                      </a:pathLst>
                    </a:custGeom>
                    <a:solidFill>
                      <a:srgbClr val="1DADEB"/>
                    </a:solidFill>
                    <a:ln w="0" cap="flat">
                      <a:noFill/>
                      <a:prstDash val="solid"/>
                      <a:miter/>
                    </a:ln>
                  </p:spPr>
                  <p:txBody>
                    <a:bodyPr rtlCol="0" anchor="ctr"/>
                    <a:lstStyle/>
                    <a:p>
                      <a:endParaRPr lang="en-US"/>
                    </a:p>
                  </p:txBody>
                </p:sp>
                <p:sp>
                  <p:nvSpPr>
                    <p:cNvPr id="989" name="Freeform: Shape 1130">
                      <a:extLst>
                        <a:ext uri="{FF2B5EF4-FFF2-40B4-BE49-F238E27FC236}">
                          <a16:creationId xmlns:a16="http://schemas.microsoft.com/office/drawing/2014/main" id="{C51D0EAD-7A77-966B-623A-9B688F998AE1}"/>
                        </a:ext>
                      </a:extLst>
                    </p:cNvPr>
                    <p:cNvSpPr/>
                    <p:nvPr/>
                  </p:nvSpPr>
                  <p:spPr>
                    <a:xfrm>
                      <a:off x="6858679" y="4453465"/>
                      <a:ext cx="9946" cy="13624"/>
                    </a:xfrm>
                    <a:custGeom>
                      <a:avLst/>
                      <a:gdLst>
                        <a:gd name="connsiteX0" fmla="*/ 0 w 9946"/>
                        <a:gd name="connsiteY0" fmla="*/ 0 h 13624"/>
                        <a:gd name="connsiteX1" fmla="*/ 9946 w 9946"/>
                        <a:gd name="connsiteY1" fmla="*/ 0 h 13624"/>
                        <a:gd name="connsiteX2" fmla="*/ 0 w 9946"/>
                        <a:gd name="connsiteY2" fmla="*/ 0 h 13624"/>
                      </a:gdLst>
                      <a:ahLst/>
                      <a:cxnLst>
                        <a:cxn ang="0">
                          <a:pos x="connsiteX0" y="connsiteY0"/>
                        </a:cxn>
                        <a:cxn ang="0">
                          <a:pos x="connsiteX1" y="connsiteY1"/>
                        </a:cxn>
                        <a:cxn ang="0">
                          <a:pos x="connsiteX2" y="connsiteY2"/>
                        </a:cxn>
                      </a:cxnLst>
                      <a:rect l="l" t="t" r="r" b="b"/>
                      <a:pathLst>
                        <a:path w="9946" h="13624">
                          <a:moveTo>
                            <a:pt x="0" y="0"/>
                          </a:moveTo>
                          <a:cubicBezTo>
                            <a:pt x="3270" y="0"/>
                            <a:pt x="5995" y="0"/>
                            <a:pt x="9946" y="0"/>
                          </a:cubicBezTo>
                          <a:cubicBezTo>
                            <a:pt x="6404" y="0"/>
                            <a:pt x="3134" y="0"/>
                            <a:pt x="0" y="0"/>
                          </a:cubicBezTo>
                          <a:close/>
                        </a:path>
                      </a:pathLst>
                    </a:custGeom>
                    <a:solidFill>
                      <a:srgbClr val="1DADEB"/>
                    </a:solidFill>
                    <a:ln w="0" cap="flat">
                      <a:noFill/>
                      <a:prstDash val="solid"/>
                      <a:miter/>
                    </a:ln>
                  </p:spPr>
                  <p:txBody>
                    <a:bodyPr rtlCol="0" anchor="ctr"/>
                    <a:lstStyle/>
                    <a:p>
                      <a:endParaRPr lang="en-US"/>
                    </a:p>
                  </p:txBody>
                </p:sp>
                <p:sp>
                  <p:nvSpPr>
                    <p:cNvPr id="990" name="Freeform: Shape 1131">
                      <a:extLst>
                        <a:ext uri="{FF2B5EF4-FFF2-40B4-BE49-F238E27FC236}">
                          <a16:creationId xmlns:a16="http://schemas.microsoft.com/office/drawing/2014/main" id="{C08E5EB5-BDBF-3AB7-BC4B-422E12B02360}"/>
                        </a:ext>
                      </a:extLst>
                    </p:cNvPr>
                    <p:cNvSpPr/>
                    <p:nvPr/>
                  </p:nvSpPr>
                  <p:spPr>
                    <a:xfrm>
                      <a:off x="6335087" y="5267125"/>
                      <a:ext cx="44279" cy="125073"/>
                    </a:xfrm>
                    <a:custGeom>
                      <a:avLst/>
                      <a:gdLst>
                        <a:gd name="connsiteX0" fmla="*/ 0 w 44279"/>
                        <a:gd name="connsiteY0" fmla="*/ 125074 h 125073"/>
                        <a:gd name="connsiteX1" fmla="*/ 7221 w 44279"/>
                        <a:gd name="connsiteY1" fmla="*/ 97824 h 125073"/>
                        <a:gd name="connsiteX2" fmla="*/ 16349 w 44279"/>
                        <a:gd name="connsiteY2" fmla="*/ 71257 h 125073"/>
                        <a:gd name="connsiteX3" fmla="*/ 22072 w 44279"/>
                        <a:gd name="connsiteY3" fmla="*/ 65262 h 125073"/>
                        <a:gd name="connsiteX4" fmla="*/ 28884 w 44279"/>
                        <a:gd name="connsiteY4" fmla="*/ 47822 h 125073"/>
                        <a:gd name="connsiteX5" fmla="*/ 23843 w 44279"/>
                        <a:gd name="connsiteY5" fmla="*/ 58041 h 125073"/>
                        <a:gd name="connsiteX6" fmla="*/ 29293 w 44279"/>
                        <a:gd name="connsiteY6" fmla="*/ 35015 h 125073"/>
                        <a:gd name="connsiteX7" fmla="*/ 32699 w 44279"/>
                        <a:gd name="connsiteY7" fmla="*/ 23571 h 125073"/>
                        <a:gd name="connsiteX8" fmla="*/ 44280 w 44279"/>
                        <a:gd name="connsiteY8" fmla="*/ 0 h 125073"/>
                        <a:gd name="connsiteX9" fmla="*/ 16758 w 44279"/>
                        <a:gd name="connsiteY9" fmla="*/ 53817 h 125073"/>
                        <a:gd name="connsiteX10" fmla="*/ 11308 w 44279"/>
                        <a:gd name="connsiteY10" fmla="*/ 67578 h 125073"/>
                        <a:gd name="connsiteX11" fmla="*/ 681 w 44279"/>
                        <a:gd name="connsiteY11" fmla="*/ 113765 h 125073"/>
                        <a:gd name="connsiteX12" fmla="*/ 136 w 44279"/>
                        <a:gd name="connsiteY12" fmla="*/ 124938 h 125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4279" h="125073">
                          <a:moveTo>
                            <a:pt x="0" y="125074"/>
                          </a:moveTo>
                          <a:cubicBezTo>
                            <a:pt x="2452" y="116081"/>
                            <a:pt x="4632" y="106817"/>
                            <a:pt x="7221" y="97824"/>
                          </a:cubicBezTo>
                          <a:lnTo>
                            <a:pt x="16349" y="71257"/>
                          </a:lnTo>
                          <a:cubicBezTo>
                            <a:pt x="14851" y="78750"/>
                            <a:pt x="24933" y="53681"/>
                            <a:pt x="22072" y="65262"/>
                          </a:cubicBezTo>
                          <a:cubicBezTo>
                            <a:pt x="23570" y="61311"/>
                            <a:pt x="32018" y="43326"/>
                            <a:pt x="28884" y="47822"/>
                          </a:cubicBezTo>
                          <a:lnTo>
                            <a:pt x="23843" y="58041"/>
                          </a:lnTo>
                          <a:cubicBezTo>
                            <a:pt x="28339" y="43871"/>
                            <a:pt x="28203" y="40465"/>
                            <a:pt x="29293" y="35015"/>
                          </a:cubicBezTo>
                          <a:cubicBezTo>
                            <a:pt x="29838" y="32290"/>
                            <a:pt x="30519" y="28884"/>
                            <a:pt x="32699" y="23571"/>
                          </a:cubicBezTo>
                          <a:cubicBezTo>
                            <a:pt x="35015" y="18393"/>
                            <a:pt x="38557" y="11036"/>
                            <a:pt x="44280" y="0"/>
                          </a:cubicBezTo>
                          <a:cubicBezTo>
                            <a:pt x="25206" y="24388"/>
                            <a:pt x="22344" y="38558"/>
                            <a:pt x="16758" y="53817"/>
                          </a:cubicBezTo>
                          <a:cubicBezTo>
                            <a:pt x="14442" y="58858"/>
                            <a:pt x="12807" y="63218"/>
                            <a:pt x="11308" y="67578"/>
                          </a:cubicBezTo>
                          <a:cubicBezTo>
                            <a:pt x="7493" y="83110"/>
                            <a:pt x="2997" y="98097"/>
                            <a:pt x="681" y="113765"/>
                          </a:cubicBezTo>
                          <a:lnTo>
                            <a:pt x="136" y="124938"/>
                          </a:lnTo>
                          <a:close/>
                        </a:path>
                      </a:pathLst>
                    </a:custGeom>
                    <a:solidFill>
                      <a:srgbClr val="1DADEB"/>
                    </a:solidFill>
                    <a:ln w="0" cap="flat">
                      <a:noFill/>
                      <a:prstDash val="solid"/>
                      <a:miter/>
                    </a:ln>
                  </p:spPr>
                  <p:txBody>
                    <a:bodyPr rtlCol="0" anchor="ctr"/>
                    <a:lstStyle/>
                    <a:p>
                      <a:endParaRPr lang="en-US"/>
                    </a:p>
                  </p:txBody>
                </p:sp>
                <p:sp>
                  <p:nvSpPr>
                    <p:cNvPr id="991" name="Freeform: Shape 1132">
                      <a:extLst>
                        <a:ext uri="{FF2B5EF4-FFF2-40B4-BE49-F238E27FC236}">
                          <a16:creationId xmlns:a16="http://schemas.microsoft.com/office/drawing/2014/main" id="{B117B4AD-4B14-3181-1C39-C44641BD6F7B}"/>
                        </a:ext>
                      </a:extLst>
                    </p:cNvPr>
                    <p:cNvSpPr/>
                    <p:nvPr/>
                  </p:nvSpPr>
                  <p:spPr>
                    <a:xfrm>
                      <a:off x="6830340" y="5384569"/>
                      <a:ext cx="681" cy="430"/>
                    </a:xfrm>
                    <a:custGeom>
                      <a:avLst/>
                      <a:gdLst>
                        <a:gd name="connsiteX0" fmla="*/ 681 w 681"/>
                        <a:gd name="connsiteY0" fmla="*/ 409 h 430"/>
                        <a:gd name="connsiteX1" fmla="*/ 0 w 681"/>
                        <a:gd name="connsiteY1" fmla="*/ 0 h 430"/>
                        <a:gd name="connsiteX2" fmla="*/ 681 w 681"/>
                        <a:gd name="connsiteY2" fmla="*/ 409 h 430"/>
                      </a:gdLst>
                      <a:ahLst/>
                      <a:cxnLst>
                        <a:cxn ang="0">
                          <a:pos x="connsiteX0" y="connsiteY0"/>
                        </a:cxn>
                        <a:cxn ang="0">
                          <a:pos x="connsiteX1" y="connsiteY1"/>
                        </a:cxn>
                        <a:cxn ang="0">
                          <a:pos x="connsiteX2" y="connsiteY2"/>
                        </a:cxn>
                      </a:cxnLst>
                      <a:rect l="l" t="t" r="r" b="b"/>
                      <a:pathLst>
                        <a:path w="681" h="430">
                          <a:moveTo>
                            <a:pt x="681" y="409"/>
                          </a:moveTo>
                          <a:lnTo>
                            <a:pt x="0" y="0"/>
                          </a:lnTo>
                          <a:cubicBezTo>
                            <a:pt x="0" y="0"/>
                            <a:pt x="545" y="545"/>
                            <a:pt x="681" y="409"/>
                          </a:cubicBezTo>
                          <a:close/>
                        </a:path>
                      </a:pathLst>
                    </a:custGeom>
                    <a:solidFill>
                      <a:srgbClr val="1DADEB"/>
                    </a:solidFill>
                    <a:ln w="0" cap="flat">
                      <a:noFill/>
                      <a:prstDash val="solid"/>
                      <a:miter/>
                    </a:ln>
                  </p:spPr>
                  <p:txBody>
                    <a:bodyPr rtlCol="0" anchor="ctr"/>
                    <a:lstStyle/>
                    <a:p>
                      <a:endParaRPr lang="en-US"/>
                    </a:p>
                  </p:txBody>
                </p:sp>
                <p:sp>
                  <p:nvSpPr>
                    <p:cNvPr id="992" name="Freeform: Shape 1133">
                      <a:extLst>
                        <a:ext uri="{FF2B5EF4-FFF2-40B4-BE49-F238E27FC236}">
                          <a16:creationId xmlns:a16="http://schemas.microsoft.com/office/drawing/2014/main" id="{F6AD7BD3-087F-8AD7-FCFF-6EF40F4CD11F}"/>
                        </a:ext>
                      </a:extLst>
                    </p:cNvPr>
                    <p:cNvSpPr/>
                    <p:nvPr/>
                  </p:nvSpPr>
                  <p:spPr>
                    <a:xfrm>
                      <a:off x="6825255" y="5377317"/>
                      <a:ext cx="5085" cy="7116"/>
                    </a:xfrm>
                    <a:custGeom>
                      <a:avLst/>
                      <a:gdLst>
                        <a:gd name="connsiteX0" fmla="*/ 2497 w 5085"/>
                        <a:gd name="connsiteY0" fmla="*/ 5481 h 7116"/>
                        <a:gd name="connsiteX1" fmla="*/ 5086 w 5085"/>
                        <a:gd name="connsiteY1" fmla="*/ 7116 h 7116"/>
                        <a:gd name="connsiteX2" fmla="*/ 2497 w 5085"/>
                        <a:gd name="connsiteY2" fmla="*/ 5481 h 7116"/>
                      </a:gdLst>
                      <a:ahLst/>
                      <a:cxnLst>
                        <a:cxn ang="0">
                          <a:pos x="connsiteX0" y="connsiteY0"/>
                        </a:cxn>
                        <a:cxn ang="0">
                          <a:pos x="connsiteX1" y="connsiteY1"/>
                        </a:cxn>
                        <a:cxn ang="0">
                          <a:pos x="connsiteX2" y="connsiteY2"/>
                        </a:cxn>
                      </a:cxnLst>
                      <a:rect l="l" t="t" r="r" b="b"/>
                      <a:pathLst>
                        <a:path w="5085" h="7116">
                          <a:moveTo>
                            <a:pt x="2497" y="5481"/>
                          </a:moveTo>
                          <a:lnTo>
                            <a:pt x="5086" y="7116"/>
                          </a:lnTo>
                          <a:cubicBezTo>
                            <a:pt x="2906" y="4528"/>
                            <a:pt x="-3498" y="-6508"/>
                            <a:pt x="2497" y="5481"/>
                          </a:cubicBezTo>
                          <a:close/>
                        </a:path>
                      </a:pathLst>
                    </a:custGeom>
                    <a:solidFill>
                      <a:srgbClr val="1DADEB"/>
                    </a:solidFill>
                    <a:ln w="0" cap="flat">
                      <a:noFill/>
                      <a:prstDash val="solid"/>
                      <a:miter/>
                    </a:ln>
                  </p:spPr>
                  <p:txBody>
                    <a:bodyPr rtlCol="0" anchor="ctr"/>
                    <a:lstStyle/>
                    <a:p>
                      <a:endParaRPr lang="en-US"/>
                    </a:p>
                  </p:txBody>
                </p:sp>
                <p:sp>
                  <p:nvSpPr>
                    <p:cNvPr id="993" name="Freeform: Shape 1134">
                      <a:extLst>
                        <a:ext uri="{FF2B5EF4-FFF2-40B4-BE49-F238E27FC236}">
                          <a16:creationId xmlns:a16="http://schemas.microsoft.com/office/drawing/2014/main" id="{BFB9E83E-9494-F5E4-7F7E-5EF330239F8F}"/>
                        </a:ext>
                      </a:extLst>
                    </p:cNvPr>
                    <p:cNvSpPr/>
                    <p:nvPr/>
                  </p:nvSpPr>
                  <p:spPr>
                    <a:xfrm>
                      <a:off x="6508664" y="4927601"/>
                      <a:ext cx="5313" cy="20436"/>
                    </a:xfrm>
                    <a:custGeom>
                      <a:avLst/>
                      <a:gdLst>
                        <a:gd name="connsiteX0" fmla="*/ 4360 w 5313"/>
                        <a:gd name="connsiteY0" fmla="*/ 9946 h 20436"/>
                        <a:gd name="connsiteX1" fmla="*/ 0 w 5313"/>
                        <a:gd name="connsiteY1" fmla="*/ 0 h 20436"/>
                        <a:gd name="connsiteX2" fmla="*/ 5314 w 5313"/>
                        <a:gd name="connsiteY2" fmla="*/ 20437 h 20436"/>
                        <a:gd name="connsiteX3" fmla="*/ 4360 w 5313"/>
                        <a:gd name="connsiteY3" fmla="*/ 9810 h 20436"/>
                      </a:gdLst>
                      <a:ahLst/>
                      <a:cxnLst>
                        <a:cxn ang="0">
                          <a:pos x="connsiteX0" y="connsiteY0"/>
                        </a:cxn>
                        <a:cxn ang="0">
                          <a:pos x="connsiteX1" y="connsiteY1"/>
                        </a:cxn>
                        <a:cxn ang="0">
                          <a:pos x="connsiteX2" y="connsiteY2"/>
                        </a:cxn>
                        <a:cxn ang="0">
                          <a:pos x="connsiteX3" y="connsiteY3"/>
                        </a:cxn>
                      </a:cxnLst>
                      <a:rect l="l" t="t" r="r" b="b"/>
                      <a:pathLst>
                        <a:path w="5313" h="20436">
                          <a:moveTo>
                            <a:pt x="4360" y="9946"/>
                          </a:moveTo>
                          <a:cubicBezTo>
                            <a:pt x="3406" y="9128"/>
                            <a:pt x="1908" y="5858"/>
                            <a:pt x="0" y="0"/>
                          </a:cubicBezTo>
                          <a:lnTo>
                            <a:pt x="5314" y="20437"/>
                          </a:lnTo>
                          <a:cubicBezTo>
                            <a:pt x="5041" y="17439"/>
                            <a:pt x="4632" y="13625"/>
                            <a:pt x="4360" y="9810"/>
                          </a:cubicBezTo>
                          <a:close/>
                        </a:path>
                      </a:pathLst>
                    </a:custGeom>
                    <a:solidFill>
                      <a:srgbClr val="1DADEB"/>
                    </a:solidFill>
                    <a:ln w="0" cap="flat">
                      <a:noFill/>
                      <a:prstDash val="solid"/>
                      <a:miter/>
                    </a:ln>
                  </p:spPr>
                  <p:txBody>
                    <a:bodyPr rtlCol="0" anchor="ctr"/>
                    <a:lstStyle/>
                    <a:p>
                      <a:endParaRPr lang="en-US"/>
                    </a:p>
                  </p:txBody>
                </p:sp>
                <p:sp>
                  <p:nvSpPr>
                    <p:cNvPr id="994" name="Freeform: Shape 1135">
                      <a:extLst>
                        <a:ext uri="{FF2B5EF4-FFF2-40B4-BE49-F238E27FC236}">
                          <a16:creationId xmlns:a16="http://schemas.microsoft.com/office/drawing/2014/main" id="{AA7ECAF7-4897-8B90-11B3-E7A44828C706}"/>
                        </a:ext>
                      </a:extLst>
                    </p:cNvPr>
                    <p:cNvSpPr/>
                    <p:nvPr/>
                  </p:nvSpPr>
                  <p:spPr>
                    <a:xfrm>
                      <a:off x="6530054" y="4982916"/>
                      <a:ext cx="15531" cy="65534"/>
                    </a:xfrm>
                    <a:custGeom>
                      <a:avLst/>
                      <a:gdLst>
                        <a:gd name="connsiteX0" fmla="*/ 0 w 15531"/>
                        <a:gd name="connsiteY0" fmla="*/ 0 h 65534"/>
                        <a:gd name="connsiteX1" fmla="*/ 4769 w 15531"/>
                        <a:gd name="connsiteY1" fmla="*/ 25614 h 65534"/>
                        <a:gd name="connsiteX2" fmla="*/ 9537 w 15531"/>
                        <a:gd name="connsiteY2" fmla="*/ 49048 h 65534"/>
                        <a:gd name="connsiteX3" fmla="*/ 15532 w 15531"/>
                        <a:gd name="connsiteY3" fmla="*/ 65534 h 65534"/>
                        <a:gd name="connsiteX4" fmla="*/ 8584 w 15531"/>
                        <a:gd name="connsiteY4" fmla="*/ 37740 h 65534"/>
                        <a:gd name="connsiteX5" fmla="*/ 136 w 15531"/>
                        <a:gd name="connsiteY5" fmla="*/ 136 h 65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531" h="65534">
                          <a:moveTo>
                            <a:pt x="0" y="0"/>
                          </a:moveTo>
                          <a:lnTo>
                            <a:pt x="4769" y="25614"/>
                          </a:lnTo>
                          <a:lnTo>
                            <a:pt x="9537" y="49048"/>
                          </a:lnTo>
                          <a:lnTo>
                            <a:pt x="15532" y="65534"/>
                          </a:lnTo>
                          <a:cubicBezTo>
                            <a:pt x="13216" y="56814"/>
                            <a:pt x="10899" y="47822"/>
                            <a:pt x="8584" y="37740"/>
                          </a:cubicBezTo>
                          <a:cubicBezTo>
                            <a:pt x="5995" y="26295"/>
                            <a:pt x="3133" y="13761"/>
                            <a:pt x="136" y="136"/>
                          </a:cubicBezTo>
                          <a:close/>
                        </a:path>
                      </a:pathLst>
                    </a:custGeom>
                    <a:solidFill>
                      <a:srgbClr val="1DADEB"/>
                    </a:solidFill>
                    <a:ln w="0" cap="flat">
                      <a:noFill/>
                      <a:prstDash val="solid"/>
                      <a:miter/>
                    </a:ln>
                  </p:spPr>
                  <p:txBody>
                    <a:bodyPr rtlCol="0" anchor="ctr"/>
                    <a:lstStyle/>
                    <a:p>
                      <a:endParaRPr lang="en-US"/>
                    </a:p>
                  </p:txBody>
                </p:sp>
                <p:sp>
                  <p:nvSpPr>
                    <p:cNvPr id="995" name="Freeform: Shape 1136">
                      <a:extLst>
                        <a:ext uri="{FF2B5EF4-FFF2-40B4-BE49-F238E27FC236}">
                          <a16:creationId xmlns:a16="http://schemas.microsoft.com/office/drawing/2014/main" id="{4C9C3E7C-EA7F-2B90-C750-7BC538F55DBE}"/>
                        </a:ext>
                      </a:extLst>
                    </p:cNvPr>
                    <p:cNvSpPr/>
                    <p:nvPr/>
                  </p:nvSpPr>
                  <p:spPr>
                    <a:xfrm>
                      <a:off x="6489748" y="4438478"/>
                      <a:ext cx="608247" cy="461055"/>
                    </a:xfrm>
                    <a:custGeom>
                      <a:avLst/>
                      <a:gdLst>
                        <a:gd name="connsiteX0" fmla="*/ 278191 w 608247"/>
                        <a:gd name="connsiteY0" fmla="*/ 21391 h 461055"/>
                        <a:gd name="connsiteX1" fmla="*/ 324651 w 608247"/>
                        <a:gd name="connsiteY1" fmla="*/ 14306 h 461055"/>
                        <a:gd name="connsiteX2" fmla="*/ 315250 w 608247"/>
                        <a:gd name="connsiteY2" fmla="*/ 17439 h 461055"/>
                        <a:gd name="connsiteX3" fmla="*/ 304623 w 608247"/>
                        <a:gd name="connsiteY3" fmla="*/ 23298 h 461055"/>
                        <a:gd name="connsiteX4" fmla="*/ 341273 w 608247"/>
                        <a:gd name="connsiteY4" fmla="*/ 17576 h 461055"/>
                        <a:gd name="connsiteX5" fmla="*/ 368931 w 608247"/>
                        <a:gd name="connsiteY5" fmla="*/ 15123 h 461055"/>
                        <a:gd name="connsiteX6" fmla="*/ 327921 w 608247"/>
                        <a:gd name="connsiteY6" fmla="*/ 12944 h 461055"/>
                        <a:gd name="connsiteX7" fmla="*/ 325877 w 608247"/>
                        <a:gd name="connsiteY7" fmla="*/ 10082 h 461055"/>
                        <a:gd name="connsiteX8" fmla="*/ 285412 w 608247"/>
                        <a:gd name="connsiteY8" fmla="*/ 15123 h 461055"/>
                        <a:gd name="connsiteX9" fmla="*/ 329147 w 608247"/>
                        <a:gd name="connsiteY9" fmla="*/ 4496 h 461055"/>
                        <a:gd name="connsiteX10" fmla="*/ 387733 w 608247"/>
                        <a:gd name="connsiteY10" fmla="*/ 4496 h 461055"/>
                        <a:gd name="connsiteX11" fmla="*/ 384190 w 608247"/>
                        <a:gd name="connsiteY11" fmla="*/ 8311 h 461055"/>
                        <a:gd name="connsiteX12" fmla="*/ 347131 w 608247"/>
                        <a:gd name="connsiteY12" fmla="*/ 11717 h 461055"/>
                        <a:gd name="connsiteX13" fmla="*/ 394817 w 608247"/>
                        <a:gd name="connsiteY13" fmla="*/ 8720 h 461055"/>
                        <a:gd name="connsiteX14" fmla="*/ 483650 w 608247"/>
                        <a:gd name="connsiteY14" fmla="*/ 24933 h 461055"/>
                        <a:gd name="connsiteX15" fmla="*/ 548911 w 608247"/>
                        <a:gd name="connsiteY15" fmla="*/ 56270 h 461055"/>
                        <a:gd name="connsiteX16" fmla="*/ 584472 w 608247"/>
                        <a:gd name="connsiteY16" fmla="*/ 76434 h 461055"/>
                        <a:gd name="connsiteX17" fmla="*/ 607633 w 608247"/>
                        <a:gd name="connsiteY17" fmla="*/ 90604 h 461055"/>
                        <a:gd name="connsiteX18" fmla="*/ 582973 w 608247"/>
                        <a:gd name="connsiteY18" fmla="*/ 66761 h 461055"/>
                        <a:gd name="connsiteX19" fmla="*/ 540873 w 608247"/>
                        <a:gd name="connsiteY19" fmla="*/ 38149 h 461055"/>
                        <a:gd name="connsiteX20" fmla="*/ 547413 w 608247"/>
                        <a:gd name="connsiteY20" fmla="*/ 43735 h 461055"/>
                        <a:gd name="connsiteX21" fmla="*/ 512261 w 608247"/>
                        <a:gd name="connsiteY21" fmla="*/ 25887 h 461055"/>
                        <a:gd name="connsiteX22" fmla="*/ 486920 w 608247"/>
                        <a:gd name="connsiteY22" fmla="*/ 22345 h 461055"/>
                        <a:gd name="connsiteX23" fmla="*/ 449861 w 608247"/>
                        <a:gd name="connsiteY23" fmla="*/ 10900 h 461055"/>
                        <a:gd name="connsiteX24" fmla="*/ 471115 w 608247"/>
                        <a:gd name="connsiteY24" fmla="*/ 15260 h 461055"/>
                        <a:gd name="connsiteX25" fmla="*/ 381738 w 608247"/>
                        <a:gd name="connsiteY25" fmla="*/ 1635 h 461055"/>
                        <a:gd name="connsiteX26" fmla="*/ 392910 w 608247"/>
                        <a:gd name="connsiteY26" fmla="*/ 0 h 461055"/>
                        <a:gd name="connsiteX27" fmla="*/ 280371 w 608247"/>
                        <a:gd name="connsiteY27" fmla="*/ 12807 h 461055"/>
                        <a:gd name="connsiteX28" fmla="*/ 307620 w 608247"/>
                        <a:gd name="connsiteY28" fmla="*/ 2861 h 461055"/>
                        <a:gd name="connsiteX29" fmla="*/ 224510 w 608247"/>
                        <a:gd name="connsiteY29" fmla="*/ 29020 h 461055"/>
                        <a:gd name="connsiteX30" fmla="*/ 134179 w 608247"/>
                        <a:gd name="connsiteY30" fmla="*/ 78750 h 461055"/>
                        <a:gd name="connsiteX31" fmla="*/ 144943 w 608247"/>
                        <a:gd name="connsiteY31" fmla="*/ 73709 h 461055"/>
                        <a:gd name="connsiteX32" fmla="*/ 106249 w 608247"/>
                        <a:gd name="connsiteY32" fmla="*/ 99732 h 461055"/>
                        <a:gd name="connsiteX33" fmla="*/ 50252 w 608247"/>
                        <a:gd name="connsiteY33" fmla="*/ 164312 h 461055"/>
                        <a:gd name="connsiteX34" fmla="*/ 8016 w 608247"/>
                        <a:gd name="connsiteY34" fmla="*/ 253826 h 461055"/>
                        <a:gd name="connsiteX35" fmla="*/ 522 w 608247"/>
                        <a:gd name="connsiteY35" fmla="*/ 360643 h 461055"/>
                        <a:gd name="connsiteX36" fmla="*/ 12784 w 608247"/>
                        <a:gd name="connsiteY36" fmla="*/ 461056 h 461055"/>
                        <a:gd name="connsiteX37" fmla="*/ 10332 w 608247"/>
                        <a:gd name="connsiteY37" fmla="*/ 437622 h 461055"/>
                        <a:gd name="connsiteX38" fmla="*/ 18370 w 608247"/>
                        <a:gd name="connsiteY38" fmla="*/ 441164 h 461055"/>
                        <a:gd name="connsiteX39" fmla="*/ 14011 w 608247"/>
                        <a:gd name="connsiteY39" fmla="*/ 414323 h 461055"/>
                        <a:gd name="connsiteX40" fmla="*/ 12648 w 608247"/>
                        <a:gd name="connsiteY40" fmla="*/ 375357 h 461055"/>
                        <a:gd name="connsiteX41" fmla="*/ 21776 w 608247"/>
                        <a:gd name="connsiteY41" fmla="*/ 354103 h 461055"/>
                        <a:gd name="connsiteX42" fmla="*/ 52977 w 608247"/>
                        <a:gd name="connsiteY42" fmla="*/ 205459 h 461055"/>
                        <a:gd name="connsiteX43" fmla="*/ 69871 w 608247"/>
                        <a:gd name="connsiteY43" fmla="*/ 172487 h 461055"/>
                        <a:gd name="connsiteX44" fmla="*/ 90172 w 608247"/>
                        <a:gd name="connsiteY44" fmla="*/ 142105 h 461055"/>
                        <a:gd name="connsiteX45" fmla="*/ 143308 w 608247"/>
                        <a:gd name="connsiteY45" fmla="*/ 84064 h 461055"/>
                        <a:gd name="connsiteX46" fmla="*/ 189359 w 608247"/>
                        <a:gd name="connsiteY46" fmla="*/ 56815 h 461055"/>
                        <a:gd name="connsiteX47" fmla="*/ 266065 w 608247"/>
                        <a:gd name="connsiteY47" fmla="*/ 25887 h 461055"/>
                        <a:gd name="connsiteX48" fmla="*/ 193038 w 608247"/>
                        <a:gd name="connsiteY48" fmla="*/ 61583 h 461055"/>
                        <a:gd name="connsiteX49" fmla="*/ 269199 w 608247"/>
                        <a:gd name="connsiteY49" fmla="*/ 31064 h 461055"/>
                        <a:gd name="connsiteX50" fmla="*/ 277919 w 608247"/>
                        <a:gd name="connsiteY50" fmla="*/ 21663 h 461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608247" h="461055">
                          <a:moveTo>
                            <a:pt x="278191" y="21391"/>
                          </a:moveTo>
                          <a:cubicBezTo>
                            <a:pt x="307620" y="14442"/>
                            <a:pt x="320973" y="14306"/>
                            <a:pt x="324651" y="14306"/>
                          </a:cubicBezTo>
                          <a:cubicBezTo>
                            <a:pt x="328466" y="14306"/>
                            <a:pt x="322743" y="15805"/>
                            <a:pt x="315250" y="17439"/>
                          </a:cubicBezTo>
                          <a:cubicBezTo>
                            <a:pt x="300127" y="20982"/>
                            <a:pt x="277782" y="27522"/>
                            <a:pt x="304623" y="23298"/>
                          </a:cubicBezTo>
                          <a:cubicBezTo>
                            <a:pt x="320836" y="20710"/>
                            <a:pt x="331736" y="18666"/>
                            <a:pt x="341273" y="17576"/>
                          </a:cubicBezTo>
                          <a:cubicBezTo>
                            <a:pt x="350810" y="16213"/>
                            <a:pt x="358849" y="15123"/>
                            <a:pt x="368931" y="15123"/>
                          </a:cubicBezTo>
                          <a:cubicBezTo>
                            <a:pt x="322199" y="16213"/>
                            <a:pt x="325060" y="16077"/>
                            <a:pt x="327921" y="12944"/>
                          </a:cubicBezTo>
                          <a:cubicBezTo>
                            <a:pt x="329420" y="11581"/>
                            <a:pt x="330782" y="10355"/>
                            <a:pt x="325877" y="10082"/>
                          </a:cubicBezTo>
                          <a:cubicBezTo>
                            <a:pt x="320973" y="9946"/>
                            <a:pt x="309392" y="10082"/>
                            <a:pt x="285412" y="15123"/>
                          </a:cubicBezTo>
                          <a:cubicBezTo>
                            <a:pt x="291679" y="11581"/>
                            <a:pt x="308983" y="6676"/>
                            <a:pt x="329147" y="4496"/>
                          </a:cubicBezTo>
                          <a:cubicBezTo>
                            <a:pt x="349311" y="2316"/>
                            <a:pt x="371656" y="2861"/>
                            <a:pt x="387733" y="4496"/>
                          </a:cubicBezTo>
                          <a:cubicBezTo>
                            <a:pt x="405853" y="8038"/>
                            <a:pt x="397679" y="8311"/>
                            <a:pt x="384190" y="8311"/>
                          </a:cubicBezTo>
                          <a:cubicBezTo>
                            <a:pt x="370566" y="8448"/>
                            <a:pt x="351355" y="8992"/>
                            <a:pt x="347131" y="11717"/>
                          </a:cubicBezTo>
                          <a:cubicBezTo>
                            <a:pt x="385417" y="10627"/>
                            <a:pt x="378468" y="10491"/>
                            <a:pt x="394817" y="8720"/>
                          </a:cubicBezTo>
                          <a:cubicBezTo>
                            <a:pt x="424928" y="11717"/>
                            <a:pt x="456264" y="16486"/>
                            <a:pt x="483650" y="24933"/>
                          </a:cubicBezTo>
                          <a:cubicBezTo>
                            <a:pt x="511035" y="33108"/>
                            <a:pt x="534606" y="44280"/>
                            <a:pt x="548911" y="56270"/>
                          </a:cubicBezTo>
                          <a:cubicBezTo>
                            <a:pt x="568395" y="66897"/>
                            <a:pt x="577251" y="72619"/>
                            <a:pt x="584472" y="76434"/>
                          </a:cubicBezTo>
                          <a:cubicBezTo>
                            <a:pt x="591556" y="80658"/>
                            <a:pt x="597006" y="82974"/>
                            <a:pt x="607633" y="90604"/>
                          </a:cubicBezTo>
                          <a:cubicBezTo>
                            <a:pt x="611176" y="90604"/>
                            <a:pt x="598914" y="78478"/>
                            <a:pt x="582973" y="66761"/>
                          </a:cubicBezTo>
                          <a:cubicBezTo>
                            <a:pt x="567168" y="54771"/>
                            <a:pt x="547549" y="43599"/>
                            <a:pt x="540873" y="38149"/>
                          </a:cubicBezTo>
                          <a:cubicBezTo>
                            <a:pt x="543870" y="40056"/>
                            <a:pt x="549457" y="44144"/>
                            <a:pt x="547413" y="43735"/>
                          </a:cubicBezTo>
                          <a:cubicBezTo>
                            <a:pt x="535968" y="37195"/>
                            <a:pt x="524251" y="31337"/>
                            <a:pt x="512261" y="25887"/>
                          </a:cubicBezTo>
                          <a:cubicBezTo>
                            <a:pt x="545778" y="42509"/>
                            <a:pt x="505722" y="27658"/>
                            <a:pt x="486920" y="22345"/>
                          </a:cubicBezTo>
                          <a:cubicBezTo>
                            <a:pt x="473432" y="17439"/>
                            <a:pt x="445773" y="11309"/>
                            <a:pt x="449861" y="10900"/>
                          </a:cubicBezTo>
                          <a:cubicBezTo>
                            <a:pt x="456946" y="12262"/>
                            <a:pt x="464031" y="13489"/>
                            <a:pt x="471115" y="15260"/>
                          </a:cubicBezTo>
                          <a:cubicBezTo>
                            <a:pt x="444547" y="5723"/>
                            <a:pt x="410077" y="5586"/>
                            <a:pt x="381738" y="1635"/>
                          </a:cubicBezTo>
                          <a:cubicBezTo>
                            <a:pt x="380239" y="409"/>
                            <a:pt x="391139" y="545"/>
                            <a:pt x="392910" y="0"/>
                          </a:cubicBezTo>
                          <a:cubicBezTo>
                            <a:pt x="360756" y="1499"/>
                            <a:pt x="328057" y="273"/>
                            <a:pt x="280371" y="12807"/>
                          </a:cubicBezTo>
                          <a:cubicBezTo>
                            <a:pt x="289227" y="9129"/>
                            <a:pt x="298356" y="5995"/>
                            <a:pt x="307620" y="2861"/>
                          </a:cubicBezTo>
                          <a:cubicBezTo>
                            <a:pt x="288410" y="8448"/>
                            <a:pt x="256937" y="15805"/>
                            <a:pt x="224510" y="29020"/>
                          </a:cubicBezTo>
                          <a:cubicBezTo>
                            <a:pt x="191948" y="41964"/>
                            <a:pt x="158976" y="60630"/>
                            <a:pt x="134179" y="78750"/>
                          </a:cubicBezTo>
                          <a:cubicBezTo>
                            <a:pt x="140174" y="75344"/>
                            <a:pt x="150393" y="68532"/>
                            <a:pt x="144943" y="73709"/>
                          </a:cubicBezTo>
                          <a:cubicBezTo>
                            <a:pt x="117013" y="96054"/>
                            <a:pt x="96303" y="113220"/>
                            <a:pt x="106249" y="99732"/>
                          </a:cubicBezTo>
                          <a:cubicBezTo>
                            <a:pt x="94532" y="113220"/>
                            <a:pt x="71234" y="135973"/>
                            <a:pt x="50252" y="164312"/>
                          </a:cubicBezTo>
                          <a:cubicBezTo>
                            <a:pt x="27908" y="194832"/>
                            <a:pt x="12648" y="229847"/>
                            <a:pt x="8016" y="253826"/>
                          </a:cubicBezTo>
                          <a:cubicBezTo>
                            <a:pt x="522" y="290340"/>
                            <a:pt x="-976" y="326172"/>
                            <a:pt x="522" y="360643"/>
                          </a:cubicBezTo>
                          <a:cubicBezTo>
                            <a:pt x="1885" y="395249"/>
                            <a:pt x="6790" y="428493"/>
                            <a:pt x="12784" y="461056"/>
                          </a:cubicBezTo>
                          <a:cubicBezTo>
                            <a:pt x="11831" y="453699"/>
                            <a:pt x="10741" y="445933"/>
                            <a:pt x="10332" y="437622"/>
                          </a:cubicBezTo>
                          <a:cubicBezTo>
                            <a:pt x="14147" y="419501"/>
                            <a:pt x="13329" y="409964"/>
                            <a:pt x="18370" y="441164"/>
                          </a:cubicBezTo>
                          <a:cubicBezTo>
                            <a:pt x="16599" y="425904"/>
                            <a:pt x="15237" y="421136"/>
                            <a:pt x="14011" y="414323"/>
                          </a:cubicBezTo>
                          <a:cubicBezTo>
                            <a:pt x="12784" y="407648"/>
                            <a:pt x="11694" y="398928"/>
                            <a:pt x="12648" y="375357"/>
                          </a:cubicBezTo>
                          <a:cubicBezTo>
                            <a:pt x="14147" y="393887"/>
                            <a:pt x="18234" y="398519"/>
                            <a:pt x="21776" y="354103"/>
                          </a:cubicBezTo>
                          <a:cubicBezTo>
                            <a:pt x="24774" y="298379"/>
                            <a:pt x="33494" y="250556"/>
                            <a:pt x="52977" y="205459"/>
                          </a:cubicBezTo>
                          <a:cubicBezTo>
                            <a:pt x="57609" y="194287"/>
                            <a:pt x="63740" y="182978"/>
                            <a:pt x="69871" y="172487"/>
                          </a:cubicBezTo>
                          <a:cubicBezTo>
                            <a:pt x="76139" y="162269"/>
                            <a:pt x="82815" y="152050"/>
                            <a:pt x="90172" y="142105"/>
                          </a:cubicBezTo>
                          <a:cubicBezTo>
                            <a:pt x="104886" y="122212"/>
                            <a:pt x="121917" y="102729"/>
                            <a:pt x="143308" y="84064"/>
                          </a:cubicBezTo>
                          <a:cubicBezTo>
                            <a:pt x="146033" y="84200"/>
                            <a:pt x="164426" y="70167"/>
                            <a:pt x="189359" y="56815"/>
                          </a:cubicBezTo>
                          <a:cubicBezTo>
                            <a:pt x="213883" y="43054"/>
                            <a:pt x="245084" y="31064"/>
                            <a:pt x="266065" y="25887"/>
                          </a:cubicBezTo>
                          <a:cubicBezTo>
                            <a:pt x="251078" y="33789"/>
                            <a:pt x="221241" y="44825"/>
                            <a:pt x="193038" y="61583"/>
                          </a:cubicBezTo>
                          <a:cubicBezTo>
                            <a:pt x="210886" y="51365"/>
                            <a:pt x="243585" y="37332"/>
                            <a:pt x="269199" y="31064"/>
                          </a:cubicBezTo>
                          <a:lnTo>
                            <a:pt x="277919" y="21663"/>
                          </a:lnTo>
                          <a:close/>
                        </a:path>
                      </a:pathLst>
                    </a:custGeom>
                    <a:solidFill>
                      <a:srgbClr val="1DADEB"/>
                    </a:solidFill>
                    <a:ln w="0" cap="flat">
                      <a:noFill/>
                      <a:prstDash val="solid"/>
                      <a:miter/>
                    </a:ln>
                  </p:spPr>
                  <p:txBody>
                    <a:bodyPr rtlCol="0" anchor="ctr"/>
                    <a:lstStyle/>
                    <a:p>
                      <a:endParaRPr lang="en-US"/>
                    </a:p>
                  </p:txBody>
                </p:sp>
                <p:sp>
                  <p:nvSpPr>
                    <p:cNvPr id="996" name="Freeform: Shape 1137">
                      <a:extLst>
                        <a:ext uri="{FF2B5EF4-FFF2-40B4-BE49-F238E27FC236}">
                          <a16:creationId xmlns:a16="http://schemas.microsoft.com/office/drawing/2014/main" id="{12D96A9A-4A14-46C5-0879-AC602E30F313}"/>
                        </a:ext>
                      </a:extLst>
                    </p:cNvPr>
                    <p:cNvSpPr/>
                    <p:nvPr/>
                  </p:nvSpPr>
                  <p:spPr>
                    <a:xfrm>
                      <a:off x="6554987" y="4618186"/>
                      <a:ext cx="5586" cy="7493"/>
                    </a:xfrm>
                    <a:custGeom>
                      <a:avLst/>
                      <a:gdLst>
                        <a:gd name="connsiteX0" fmla="*/ 0 w 5586"/>
                        <a:gd name="connsiteY0" fmla="*/ 7494 h 7493"/>
                        <a:gd name="connsiteX1" fmla="*/ 5586 w 5586"/>
                        <a:gd name="connsiteY1" fmla="*/ 0 h 7493"/>
                        <a:gd name="connsiteX2" fmla="*/ 0 w 5586"/>
                        <a:gd name="connsiteY2" fmla="*/ 7494 h 7493"/>
                      </a:gdLst>
                      <a:ahLst/>
                      <a:cxnLst>
                        <a:cxn ang="0">
                          <a:pos x="connsiteX0" y="connsiteY0"/>
                        </a:cxn>
                        <a:cxn ang="0">
                          <a:pos x="connsiteX1" y="connsiteY1"/>
                        </a:cxn>
                        <a:cxn ang="0">
                          <a:pos x="connsiteX2" y="connsiteY2"/>
                        </a:cxn>
                      </a:cxnLst>
                      <a:rect l="l" t="t" r="r" b="b"/>
                      <a:pathLst>
                        <a:path w="5586" h="7493">
                          <a:moveTo>
                            <a:pt x="0" y="7494"/>
                          </a:moveTo>
                          <a:cubicBezTo>
                            <a:pt x="1908" y="5041"/>
                            <a:pt x="3679" y="2589"/>
                            <a:pt x="5586" y="0"/>
                          </a:cubicBezTo>
                          <a:cubicBezTo>
                            <a:pt x="4360" y="1226"/>
                            <a:pt x="2725" y="3543"/>
                            <a:pt x="0" y="7494"/>
                          </a:cubicBezTo>
                          <a:close/>
                        </a:path>
                      </a:pathLst>
                    </a:custGeom>
                    <a:solidFill>
                      <a:srgbClr val="1DADEB"/>
                    </a:solidFill>
                    <a:ln w="0" cap="flat">
                      <a:noFill/>
                      <a:prstDash val="solid"/>
                      <a:miter/>
                    </a:ln>
                  </p:spPr>
                  <p:txBody>
                    <a:bodyPr rtlCol="0" anchor="ctr"/>
                    <a:lstStyle/>
                    <a:p>
                      <a:endParaRPr lang="en-US"/>
                    </a:p>
                  </p:txBody>
                </p:sp>
                <p:sp>
                  <p:nvSpPr>
                    <p:cNvPr id="997" name="Freeform: Shape 1138">
                      <a:extLst>
                        <a:ext uri="{FF2B5EF4-FFF2-40B4-BE49-F238E27FC236}">
                          <a16:creationId xmlns:a16="http://schemas.microsoft.com/office/drawing/2014/main" id="{54F1B605-1626-6C20-2D9B-904A5AE2CA8D}"/>
                        </a:ext>
                      </a:extLst>
                    </p:cNvPr>
                    <p:cNvSpPr/>
                    <p:nvPr/>
                  </p:nvSpPr>
                  <p:spPr>
                    <a:xfrm>
                      <a:off x="6674202" y="4499789"/>
                      <a:ext cx="8855" cy="5313"/>
                    </a:xfrm>
                    <a:custGeom>
                      <a:avLst/>
                      <a:gdLst>
                        <a:gd name="connsiteX0" fmla="*/ 136 w 8855"/>
                        <a:gd name="connsiteY0" fmla="*/ 4769 h 5313"/>
                        <a:gd name="connsiteX1" fmla="*/ 0 w 8855"/>
                        <a:gd name="connsiteY1" fmla="*/ 5314 h 5313"/>
                        <a:gd name="connsiteX2" fmla="*/ 8856 w 8855"/>
                        <a:gd name="connsiteY2" fmla="*/ 0 h 5313"/>
                        <a:gd name="connsiteX3" fmla="*/ 136 w 8855"/>
                        <a:gd name="connsiteY3" fmla="*/ 4769 h 5313"/>
                      </a:gdLst>
                      <a:ahLst/>
                      <a:cxnLst>
                        <a:cxn ang="0">
                          <a:pos x="connsiteX0" y="connsiteY0"/>
                        </a:cxn>
                        <a:cxn ang="0">
                          <a:pos x="connsiteX1" y="connsiteY1"/>
                        </a:cxn>
                        <a:cxn ang="0">
                          <a:pos x="connsiteX2" y="connsiteY2"/>
                        </a:cxn>
                        <a:cxn ang="0">
                          <a:pos x="connsiteX3" y="connsiteY3"/>
                        </a:cxn>
                      </a:cxnLst>
                      <a:rect l="l" t="t" r="r" b="b"/>
                      <a:pathLst>
                        <a:path w="8855" h="5313">
                          <a:moveTo>
                            <a:pt x="136" y="4769"/>
                          </a:moveTo>
                          <a:cubicBezTo>
                            <a:pt x="136" y="4769"/>
                            <a:pt x="136" y="5041"/>
                            <a:pt x="0" y="5314"/>
                          </a:cubicBezTo>
                          <a:cubicBezTo>
                            <a:pt x="2997" y="3543"/>
                            <a:pt x="5858" y="1771"/>
                            <a:pt x="8856" y="0"/>
                          </a:cubicBezTo>
                          <a:cubicBezTo>
                            <a:pt x="5723" y="1635"/>
                            <a:pt x="2316" y="3543"/>
                            <a:pt x="136" y="4769"/>
                          </a:cubicBezTo>
                          <a:close/>
                        </a:path>
                      </a:pathLst>
                    </a:custGeom>
                    <a:solidFill>
                      <a:srgbClr val="1DADEB"/>
                    </a:solidFill>
                    <a:ln w="0" cap="flat">
                      <a:noFill/>
                      <a:prstDash val="solid"/>
                      <a:miter/>
                    </a:ln>
                  </p:spPr>
                  <p:txBody>
                    <a:bodyPr rtlCol="0" anchor="ctr"/>
                    <a:lstStyle/>
                    <a:p>
                      <a:endParaRPr lang="en-US"/>
                    </a:p>
                  </p:txBody>
                </p:sp>
                <p:sp>
                  <p:nvSpPr>
                    <p:cNvPr id="998" name="Freeform: Shape 1139">
                      <a:extLst>
                        <a:ext uri="{FF2B5EF4-FFF2-40B4-BE49-F238E27FC236}">
                          <a16:creationId xmlns:a16="http://schemas.microsoft.com/office/drawing/2014/main" id="{DBDF98DC-996A-B32D-12BA-09F4FC9F02A2}"/>
                        </a:ext>
                      </a:extLst>
                    </p:cNvPr>
                    <p:cNvSpPr/>
                    <p:nvPr/>
                  </p:nvSpPr>
                  <p:spPr>
                    <a:xfrm>
                      <a:off x="6517792" y="4909799"/>
                      <a:ext cx="3950" cy="18891"/>
                    </a:xfrm>
                    <a:custGeom>
                      <a:avLst/>
                      <a:gdLst>
                        <a:gd name="connsiteX0" fmla="*/ 136 w 3950"/>
                        <a:gd name="connsiteY0" fmla="*/ 1180 h 18891"/>
                        <a:gd name="connsiteX1" fmla="*/ 3951 w 3950"/>
                        <a:gd name="connsiteY1" fmla="*/ 18892 h 18891"/>
                        <a:gd name="connsiteX2" fmla="*/ 1635 w 3950"/>
                        <a:gd name="connsiteY2" fmla="*/ 5131 h 18891"/>
                        <a:gd name="connsiteX3" fmla="*/ 0 w 3950"/>
                        <a:gd name="connsiteY3" fmla="*/ 1316 h 18891"/>
                      </a:gdLst>
                      <a:ahLst/>
                      <a:cxnLst>
                        <a:cxn ang="0">
                          <a:pos x="connsiteX0" y="connsiteY0"/>
                        </a:cxn>
                        <a:cxn ang="0">
                          <a:pos x="connsiteX1" y="connsiteY1"/>
                        </a:cxn>
                        <a:cxn ang="0">
                          <a:pos x="connsiteX2" y="connsiteY2"/>
                        </a:cxn>
                        <a:cxn ang="0">
                          <a:pos x="connsiteX3" y="connsiteY3"/>
                        </a:cxn>
                      </a:cxnLst>
                      <a:rect l="l" t="t" r="r" b="b"/>
                      <a:pathLst>
                        <a:path w="3950" h="18891">
                          <a:moveTo>
                            <a:pt x="136" y="1180"/>
                          </a:moveTo>
                          <a:cubicBezTo>
                            <a:pt x="1499" y="7584"/>
                            <a:pt x="2180" y="12488"/>
                            <a:pt x="3951" y="18892"/>
                          </a:cubicBezTo>
                          <a:cubicBezTo>
                            <a:pt x="3270" y="14941"/>
                            <a:pt x="2180" y="9900"/>
                            <a:pt x="1635" y="5131"/>
                          </a:cubicBezTo>
                          <a:cubicBezTo>
                            <a:pt x="817" y="499"/>
                            <a:pt x="272" y="-1545"/>
                            <a:pt x="0" y="1316"/>
                          </a:cubicBezTo>
                          <a:close/>
                        </a:path>
                      </a:pathLst>
                    </a:custGeom>
                    <a:solidFill>
                      <a:srgbClr val="1DADEB"/>
                    </a:solidFill>
                    <a:ln w="0" cap="flat">
                      <a:noFill/>
                      <a:prstDash val="solid"/>
                      <a:miter/>
                    </a:ln>
                  </p:spPr>
                  <p:txBody>
                    <a:bodyPr rtlCol="0" anchor="ctr"/>
                    <a:lstStyle/>
                    <a:p>
                      <a:endParaRPr lang="en-US"/>
                    </a:p>
                  </p:txBody>
                </p:sp>
                <p:sp>
                  <p:nvSpPr>
                    <p:cNvPr id="999" name="Freeform: Shape 1140">
                      <a:extLst>
                        <a:ext uri="{FF2B5EF4-FFF2-40B4-BE49-F238E27FC236}">
                          <a16:creationId xmlns:a16="http://schemas.microsoft.com/office/drawing/2014/main" id="{D9CD761C-DEA5-700F-FA2D-7295EDE03644}"/>
                        </a:ext>
                      </a:extLst>
                    </p:cNvPr>
                    <p:cNvSpPr/>
                    <p:nvPr/>
                  </p:nvSpPr>
                  <p:spPr>
                    <a:xfrm>
                      <a:off x="6512479" y="4930325"/>
                      <a:ext cx="1792" cy="7425"/>
                    </a:xfrm>
                    <a:custGeom>
                      <a:avLst/>
                      <a:gdLst>
                        <a:gd name="connsiteX0" fmla="*/ 1771 w 1792"/>
                        <a:gd name="connsiteY0" fmla="*/ 3270 h 7425"/>
                        <a:gd name="connsiteX1" fmla="*/ 0 w 1792"/>
                        <a:gd name="connsiteY1" fmla="*/ 0 h 7425"/>
                        <a:gd name="connsiteX2" fmla="*/ 545 w 1792"/>
                        <a:gd name="connsiteY2" fmla="*/ 7221 h 7425"/>
                        <a:gd name="connsiteX3" fmla="*/ 1771 w 1792"/>
                        <a:gd name="connsiteY3" fmla="*/ 3270 h 7425"/>
                      </a:gdLst>
                      <a:ahLst/>
                      <a:cxnLst>
                        <a:cxn ang="0">
                          <a:pos x="connsiteX0" y="connsiteY0"/>
                        </a:cxn>
                        <a:cxn ang="0">
                          <a:pos x="connsiteX1" y="connsiteY1"/>
                        </a:cxn>
                        <a:cxn ang="0">
                          <a:pos x="connsiteX2" y="connsiteY2"/>
                        </a:cxn>
                        <a:cxn ang="0">
                          <a:pos x="connsiteX3" y="connsiteY3"/>
                        </a:cxn>
                      </a:cxnLst>
                      <a:rect l="l" t="t" r="r" b="b"/>
                      <a:pathLst>
                        <a:path w="1792" h="7425">
                          <a:moveTo>
                            <a:pt x="1771" y="3270"/>
                          </a:moveTo>
                          <a:lnTo>
                            <a:pt x="0" y="0"/>
                          </a:lnTo>
                          <a:cubicBezTo>
                            <a:pt x="272" y="2861"/>
                            <a:pt x="409" y="4769"/>
                            <a:pt x="545" y="7221"/>
                          </a:cubicBezTo>
                          <a:cubicBezTo>
                            <a:pt x="1363" y="7902"/>
                            <a:pt x="1908" y="6949"/>
                            <a:pt x="1771" y="3270"/>
                          </a:cubicBezTo>
                          <a:close/>
                        </a:path>
                      </a:pathLst>
                    </a:custGeom>
                    <a:solidFill>
                      <a:srgbClr val="1DADEB"/>
                    </a:solidFill>
                    <a:ln w="0" cap="flat">
                      <a:noFill/>
                      <a:prstDash val="solid"/>
                      <a:miter/>
                    </a:ln>
                  </p:spPr>
                  <p:txBody>
                    <a:bodyPr rtlCol="0" anchor="ctr"/>
                    <a:lstStyle/>
                    <a:p>
                      <a:endParaRPr lang="en-US"/>
                    </a:p>
                  </p:txBody>
                </p:sp>
                <p:sp>
                  <p:nvSpPr>
                    <p:cNvPr id="1000" name="Freeform: Shape 1141">
                      <a:extLst>
                        <a:ext uri="{FF2B5EF4-FFF2-40B4-BE49-F238E27FC236}">
                          <a16:creationId xmlns:a16="http://schemas.microsoft.com/office/drawing/2014/main" id="{4CE61417-2EF3-6AF4-1E95-9355F7578BB1}"/>
                        </a:ext>
                      </a:extLst>
                    </p:cNvPr>
                    <p:cNvSpPr/>
                    <p:nvPr/>
                  </p:nvSpPr>
                  <p:spPr>
                    <a:xfrm>
                      <a:off x="7141525" y="4635081"/>
                      <a:ext cx="6539" cy="8310"/>
                    </a:xfrm>
                    <a:custGeom>
                      <a:avLst/>
                      <a:gdLst>
                        <a:gd name="connsiteX0" fmla="*/ 0 w 6539"/>
                        <a:gd name="connsiteY0" fmla="*/ 0 h 8310"/>
                        <a:gd name="connsiteX1" fmla="*/ 6540 w 6539"/>
                        <a:gd name="connsiteY1" fmla="*/ 8311 h 8310"/>
                        <a:gd name="connsiteX2" fmla="*/ 0 w 6539"/>
                        <a:gd name="connsiteY2" fmla="*/ 0 h 8310"/>
                      </a:gdLst>
                      <a:ahLst/>
                      <a:cxnLst>
                        <a:cxn ang="0">
                          <a:pos x="connsiteX0" y="connsiteY0"/>
                        </a:cxn>
                        <a:cxn ang="0">
                          <a:pos x="connsiteX1" y="connsiteY1"/>
                        </a:cxn>
                        <a:cxn ang="0">
                          <a:pos x="connsiteX2" y="connsiteY2"/>
                        </a:cxn>
                      </a:cxnLst>
                      <a:rect l="l" t="t" r="r" b="b"/>
                      <a:pathLst>
                        <a:path w="6539" h="8310">
                          <a:moveTo>
                            <a:pt x="0" y="0"/>
                          </a:moveTo>
                          <a:cubicBezTo>
                            <a:pt x="2316" y="2589"/>
                            <a:pt x="4360" y="5586"/>
                            <a:pt x="6540" y="8311"/>
                          </a:cubicBezTo>
                          <a:cubicBezTo>
                            <a:pt x="2997" y="2997"/>
                            <a:pt x="1226" y="953"/>
                            <a:pt x="0" y="0"/>
                          </a:cubicBezTo>
                          <a:close/>
                        </a:path>
                      </a:pathLst>
                    </a:custGeom>
                    <a:solidFill>
                      <a:srgbClr val="1DADEB"/>
                    </a:solidFill>
                    <a:ln w="0" cap="flat">
                      <a:noFill/>
                      <a:prstDash val="solid"/>
                      <a:miter/>
                    </a:ln>
                  </p:spPr>
                  <p:txBody>
                    <a:bodyPr rtlCol="0" anchor="ctr"/>
                    <a:lstStyle/>
                    <a:p>
                      <a:endParaRPr lang="en-US"/>
                    </a:p>
                  </p:txBody>
                </p:sp>
                <p:sp>
                  <p:nvSpPr>
                    <p:cNvPr id="1001" name="Freeform: Shape 1142">
                      <a:extLst>
                        <a:ext uri="{FF2B5EF4-FFF2-40B4-BE49-F238E27FC236}">
                          <a16:creationId xmlns:a16="http://schemas.microsoft.com/office/drawing/2014/main" id="{43F7465B-8D5D-E13E-1311-4A810713E63C}"/>
                        </a:ext>
                      </a:extLst>
                    </p:cNvPr>
                    <p:cNvSpPr/>
                    <p:nvPr/>
                  </p:nvSpPr>
                  <p:spPr>
                    <a:xfrm>
                      <a:off x="6559979" y="4458004"/>
                      <a:ext cx="413010" cy="168586"/>
                    </a:xfrm>
                    <a:custGeom>
                      <a:avLst/>
                      <a:gdLst>
                        <a:gd name="connsiteX0" fmla="*/ 339437 w 413010"/>
                        <a:gd name="connsiteY0" fmla="*/ 1047 h 168586"/>
                        <a:gd name="connsiteX1" fmla="*/ 314641 w 413010"/>
                        <a:gd name="connsiteY1" fmla="*/ 1456 h 168586"/>
                        <a:gd name="connsiteX2" fmla="*/ 277582 w 413010"/>
                        <a:gd name="connsiteY2" fmla="*/ 3364 h 168586"/>
                        <a:gd name="connsiteX3" fmla="*/ 294340 w 413010"/>
                        <a:gd name="connsiteY3" fmla="*/ 3500 h 168586"/>
                        <a:gd name="connsiteX4" fmla="*/ 216953 w 413010"/>
                        <a:gd name="connsiteY4" fmla="*/ 12355 h 168586"/>
                        <a:gd name="connsiteX5" fmla="*/ 138066 w 413010"/>
                        <a:gd name="connsiteY5" fmla="*/ 40286 h 168586"/>
                        <a:gd name="connsiteX6" fmla="*/ 114359 w 413010"/>
                        <a:gd name="connsiteY6" fmla="*/ 46962 h 168586"/>
                        <a:gd name="connsiteX7" fmla="*/ 50869 w 413010"/>
                        <a:gd name="connsiteY7" fmla="*/ 101460 h 168586"/>
                        <a:gd name="connsiteX8" fmla="*/ 731 w 413010"/>
                        <a:gd name="connsiteY8" fmla="*/ 160046 h 168586"/>
                        <a:gd name="connsiteX9" fmla="*/ 49 w 413010"/>
                        <a:gd name="connsiteY9" fmla="*/ 167676 h 168586"/>
                        <a:gd name="connsiteX10" fmla="*/ 19805 w 413010"/>
                        <a:gd name="connsiteY10" fmla="*/ 141653 h 168586"/>
                        <a:gd name="connsiteX11" fmla="*/ 16262 w 413010"/>
                        <a:gd name="connsiteY11" fmla="*/ 147648 h 168586"/>
                        <a:gd name="connsiteX12" fmla="*/ 47599 w 413010"/>
                        <a:gd name="connsiteY12" fmla="*/ 112224 h 168586"/>
                        <a:gd name="connsiteX13" fmla="*/ 78663 w 413010"/>
                        <a:gd name="connsiteY13" fmla="*/ 81705 h 168586"/>
                        <a:gd name="connsiteX14" fmla="*/ 69943 w 413010"/>
                        <a:gd name="connsiteY14" fmla="*/ 93694 h 168586"/>
                        <a:gd name="connsiteX15" fmla="*/ 138884 w 413010"/>
                        <a:gd name="connsiteY15" fmla="*/ 46417 h 168586"/>
                        <a:gd name="connsiteX16" fmla="*/ 183163 w 413010"/>
                        <a:gd name="connsiteY16" fmla="*/ 23255 h 168586"/>
                        <a:gd name="connsiteX17" fmla="*/ 213546 w 413010"/>
                        <a:gd name="connsiteY17" fmla="*/ 15217 h 168586"/>
                        <a:gd name="connsiteX18" fmla="*/ 228125 w 413010"/>
                        <a:gd name="connsiteY18" fmla="*/ 14127 h 168586"/>
                        <a:gd name="connsiteX19" fmla="*/ 250197 w 413010"/>
                        <a:gd name="connsiteY19" fmla="*/ 8813 h 168586"/>
                        <a:gd name="connsiteX20" fmla="*/ 278127 w 413010"/>
                        <a:gd name="connsiteY20" fmla="*/ 6088 h 168586"/>
                        <a:gd name="connsiteX21" fmla="*/ 339574 w 413010"/>
                        <a:gd name="connsiteY21" fmla="*/ 9222 h 168586"/>
                        <a:gd name="connsiteX22" fmla="*/ 413010 w 413010"/>
                        <a:gd name="connsiteY22" fmla="*/ 22165 h 168586"/>
                        <a:gd name="connsiteX23" fmla="*/ 338620 w 413010"/>
                        <a:gd name="connsiteY23" fmla="*/ 7314 h 168586"/>
                        <a:gd name="connsiteX24" fmla="*/ 339574 w 413010"/>
                        <a:gd name="connsiteY24" fmla="*/ 911 h 168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3010" h="168586">
                          <a:moveTo>
                            <a:pt x="339437" y="1047"/>
                          </a:moveTo>
                          <a:cubicBezTo>
                            <a:pt x="319137" y="-1133"/>
                            <a:pt x="317911" y="639"/>
                            <a:pt x="314641" y="1456"/>
                          </a:cubicBezTo>
                          <a:cubicBezTo>
                            <a:pt x="311235" y="2546"/>
                            <a:pt x="306057" y="2819"/>
                            <a:pt x="277582" y="3364"/>
                          </a:cubicBezTo>
                          <a:cubicBezTo>
                            <a:pt x="283168" y="3091"/>
                            <a:pt x="288754" y="3227"/>
                            <a:pt x="294340" y="3500"/>
                          </a:cubicBezTo>
                          <a:cubicBezTo>
                            <a:pt x="274040" y="4181"/>
                            <a:pt x="245564" y="5952"/>
                            <a:pt x="216953" y="12355"/>
                          </a:cubicBezTo>
                          <a:cubicBezTo>
                            <a:pt x="188341" y="18487"/>
                            <a:pt x="159593" y="28977"/>
                            <a:pt x="138066" y="40286"/>
                          </a:cubicBezTo>
                          <a:cubicBezTo>
                            <a:pt x="141881" y="35517"/>
                            <a:pt x="110953" y="52412"/>
                            <a:pt x="114359" y="46962"/>
                          </a:cubicBezTo>
                          <a:cubicBezTo>
                            <a:pt x="85611" y="64810"/>
                            <a:pt x="60679" y="87155"/>
                            <a:pt x="50869" y="101460"/>
                          </a:cubicBezTo>
                          <a:cubicBezTo>
                            <a:pt x="35201" y="114949"/>
                            <a:pt x="16807" y="139609"/>
                            <a:pt x="731" y="160046"/>
                          </a:cubicBezTo>
                          <a:cubicBezTo>
                            <a:pt x="4682" y="155823"/>
                            <a:pt x="731" y="164815"/>
                            <a:pt x="49" y="167676"/>
                          </a:cubicBezTo>
                          <a:cubicBezTo>
                            <a:pt x="-360" y="170809"/>
                            <a:pt x="1412" y="166722"/>
                            <a:pt x="19805" y="141653"/>
                          </a:cubicBezTo>
                          <a:cubicBezTo>
                            <a:pt x="16807" y="145740"/>
                            <a:pt x="19124" y="143560"/>
                            <a:pt x="16262" y="147648"/>
                          </a:cubicBezTo>
                          <a:cubicBezTo>
                            <a:pt x="29615" y="132661"/>
                            <a:pt x="38879" y="122306"/>
                            <a:pt x="47599" y="112224"/>
                          </a:cubicBezTo>
                          <a:cubicBezTo>
                            <a:pt x="56591" y="102278"/>
                            <a:pt x="65039" y="92741"/>
                            <a:pt x="78663" y="81705"/>
                          </a:cubicBezTo>
                          <a:cubicBezTo>
                            <a:pt x="95694" y="69851"/>
                            <a:pt x="54411" y="105684"/>
                            <a:pt x="69943" y="93694"/>
                          </a:cubicBezTo>
                          <a:cubicBezTo>
                            <a:pt x="85339" y="78571"/>
                            <a:pt x="113542" y="59088"/>
                            <a:pt x="138884" y="46417"/>
                          </a:cubicBezTo>
                          <a:cubicBezTo>
                            <a:pt x="163953" y="33337"/>
                            <a:pt x="185616" y="26253"/>
                            <a:pt x="183163" y="23255"/>
                          </a:cubicBezTo>
                          <a:cubicBezTo>
                            <a:pt x="198287" y="17806"/>
                            <a:pt x="207415" y="16307"/>
                            <a:pt x="213546" y="15217"/>
                          </a:cubicBezTo>
                          <a:cubicBezTo>
                            <a:pt x="219814" y="13991"/>
                            <a:pt x="223356" y="14400"/>
                            <a:pt x="228125" y="14127"/>
                          </a:cubicBezTo>
                          <a:cubicBezTo>
                            <a:pt x="234120" y="12083"/>
                            <a:pt x="241613" y="10040"/>
                            <a:pt x="250197" y="8813"/>
                          </a:cubicBezTo>
                          <a:cubicBezTo>
                            <a:pt x="258644" y="7314"/>
                            <a:pt x="268181" y="6361"/>
                            <a:pt x="278127" y="6088"/>
                          </a:cubicBezTo>
                          <a:cubicBezTo>
                            <a:pt x="298155" y="5407"/>
                            <a:pt x="319409" y="6497"/>
                            <a:pt x="339574" y="9222"/>
                          </a:cubicBezTo>
                          <a:cubicBezTo>
                            <a:pt x="379630" y="14672"/>
                            <a:pt x="411648" y="26798"/>
                            <a:pt x="413010" y="22165"/>
                          </a:cubicBezTo>
                          <a:cubicBezTo>
                            <a:pt x="395298" y="16307"/>
                            <a:pt x="365869" y="8405"/>
                            <a:pt x="338620" y="7314"/>
                          </a:cubicBezTo>
                          <a:lnTo>
                            <a:pt x="339574" y="911"/>
                          </a:lnTo>
                          <a:close/>
                        </a:path>
                      </a:pathLst>
                    </a:custGeom>
                    <a:solidFill>
                      <a:srgbClr val="1DADEB"/>
                    </a:solidFill>
                    <a:ln w="0" cap="flat">
                      <a:noFill/>
                      <a:prstDash val="solid"/>
                      <a:miter/>
                    </a:ln>
                  </p:spPr>
                  <p:txBody>
                    <a:bodyPr rtlCol="0" anchor="ctr"/>
                    <a:lstStyle/>
                    <a:p>
                      <a:endParaRPr lang="en-US"/>
                    </a:p>
                  </p:txBody>
                </p:sp>
                <p:sp>
                  <p:nvSpPr>
                    <p:cNvPr id="1002" name="Freeform: Shape 1143">
                      <a:extLst>
                        <a:ext uri="{FF2B5EF4-FFF2-40B4-BE49-F238E27FC236}">
                          <a16:creationId xmlns:a16="http://schemas.microsoft.com/office/drawing/2014/main" id="{C5501478-0A50-64E0-7086-6083746B87ED}"/>
                        </a:ext>
                      </a:extLst>
                    </p:cNvPr>
                    <p:cNvSpPr/>
                    <p:nvPr/>
                  </p:nvSpPr>
                  <p:spPr>
                    <a:xfrm>
                      <a:off x="6514931" y="4840267"/>
                      <a:ext cx="136" cy="7356"/>
                    </a:xfrm>
                    <a:custGeom>
                      <a:avLst/>
                      <a:gdLst>
                        <a:gd name="connsiteX0" fmla="*/ 0 w 136"/>
                        <a:gd name="connsiteY0" fmla="*/ 7357 h 7356"/>
                        <a:gd name="connsiteX1" fmla="*/ 136 w 136"/>
                        <a:gd name="connsiteY1" fmla="*/ 0 h 7356"/>
                        <a:gd name="connsiteX2" fmla="*/ 0 w 136"/>
                        <a:gd name="connsiteY2" fmla="*/ 7357 h 7356"/>
                      </a:gdLst>
                      <a:ahLst/>
                      <a:cxnLst>
                        <a:cxn ang="0">
                          <a:pos x="connsiteX0" y="connsiteY0"/>
                        </a:cxn>
                        <a:cxn ang="0">
                          <a:pos x="connsiteX1" y="connsiteY1"/>
                        </a:cxn>
                        <a:cxn ang="0">
                          <a:pos x="connsiteX2" y="connsiteY2"/>
                        </a:cxn>
                      </a:cxnLst>
                      <a:rect l="l" t="t" r="r" b="b"/>
                      <a:pathLst>
                        <a:path w="136" h="7356">
                          <a:moveTo>
                            <a:pt x="0" y="7357"/>
                          </a:moveTo>
                          <a:cubicBezTo>
                            <a:pt x="0" y="5041"/>
                            <a:pt x="0" y="1907"/>
                            <a:pt x="136" y="0"/>
                          </a:cubicBezTo>
                          <a:cubicBezTo>
                            <a:pt x="136" y="2180"/>
                            <a:pt x="136" y="4905"/>
                            <a:pt x="0" y="7357"/>
                          </a:cubicBezTo>
                          <a:close/>
                        </a:path>
                      </a:pathLst>
                    </a:custGeom>
                    <a:solidFill>
                      <a:srgbClr val="1DADEB"/>
                    </a:solidFill>
                    <a:ln w="0" cap="flat">
                      <a:noFill/>
                      <a:prstDash val="solid"/>
                      <a:miter/>
                    </a:ln>
                  </p:spPr>
                  <p:txBody>
                    <a:bodyPr rtlCol="0" anchor="ctr"/>
                    <a:lstStyle/>
                    <a:p>
                      <a:endParaRPr lang="en-US"/>
                    </a:p>
                  </p:txBody>
                </p:sp>
                <p:sp>
                  <p:nvSpPr>
                    <p:cNvPr id="1003" name="Freeform: Shape 1144">
                      <a:extLst>
                        <a:ext uri="{FF2B5EF4-FFF2-40B4-BE49-F238E27FC236}">
                          <a16:creationId xmlns:a16="http://schemas.microsoft.com/office/drawing/2014/main" id="{BB7C556B-A822-3B2D-B072-6B0B316A81C2}"/>
                        </a:ext>
                      </a:extLst>
                    </p:cNvPr>
                    <p:cNvSpPr/>
                    <p:nvPr/>
                  </p:nvSpPr>
                  <p:spPr>
                    <a:xfrm>
                      <a:off x="6328547" y="4863361"/>
                      <a:ext cx="183523" cy="335640"/>
                    </a:xfrm>
                    <a:custGeom>
                      <a:avLst/>
                      <a:gdLst>
                        <a:gd name="connsiteX0" fmla="*/ 136 w 183523"/>
                        <a:gd name="connsiteY0" fmla="*/ 335641 h 335640"/>
                        <a:gd name="connsiteX1" fmla="*/ 5177 w 183523"/>
                        <a:gd name="connsiteY1" fmla="*/ 318338 h 335640"/>
                        <a:gd name="connsiteX2" fmla="*/ 26023 w 183523"/>
                        <a:gd name="connsiteY2" fmla="*/ 292043 h 335640"/>
                        <a:gd name="connsiteX3" fmla="*/ 45234 w 183523"/>
                        <a:gd name="connsiteY3" fmla="*/ 270107 h 335640"/>
                        <a:gd name="connsiteX4" fmla="*/ 81884 w 183523"/>
                        <a:gd name="connsiteY4" fmla="*/ 235637 h 335640"/>
                        <a:gd name="connsiteX5" fmla="*/ 165266 w 183523"/>
                        <a:gd name="connsiteY5" fmla="*/ 176506 h 335640"/>
                        <a:gd name="connsiteX6" fmla="*/ 158590 w 183523"/>
                        <a:gd name="connsiteY6" fmla="*/ 182501 h 335640"/>
                        <a:gd name="connsiteX7" fmla="*/ 170716 w 183523"/>
                        <a:gd name="connsiteY7" fmla="*/ 174871 h 335640"/>
                        <a:gd name="connsiteX8" fmla="*/ 175076 w 183523"/>
                        <a:gd name="connsiteY8" fmla="*/ 172418 h 335640"/>
                        <a:gd name="connsiteX9" fmla="*/ 173713 w 183523"/>
                        <a:gd name="connsiteY9" fmla="*/ 165879 h 335640"/>
                        <a:gd name="connsiteX10" fmla="*/ 167991 w 183523"/>
                        <a:gd name="connsiteY10" fmla="*/ 135360 h 335640"/>
                        <a:gd name="connsiteX11" fmla="*/ 157909 w 183523"/>
                        <a:gd name="connsiteY11" fmla="*/ 78273 h 335640"/>
                        <a:gd name="connsiteX12" fmla="*/ 156138 w 183523"/>
                        <a:gd name="connsiteY12" fmla="*/ 60288 h 335640"/>
                        <a:gd name="connsiteX13" fmla="*/ 155456 w 183523"/>
                        <a:gd name="connsiteY13" fmla="*/ 39851 h 335640"/>
                        <a:gd name="connsiteX14" fmla="*/ 157500 w 183523"/>
                        <a:gd name="connsiteY14" fmla="*/ 29360 h 335640"/>
                        <a:gd name="connsiteX15" fmla="*/ 155456 w 183523"/>
                        <a:gd name="connsiteY15" fmla="*/ 204 h 335640"/>
                        <a:gd name="connsiteX16" fmla="*/ 158726 w 183523"/>
                        <a:gd name="connsiteY16" fmla="*/ 23502 h 335640"/>
                        <a:gd name="connsiteX17" fmla="*/ 158182 w 183523"/>
                        <a:gd name="connsiteY17" fmla="*/ 10422 h 335640"/>
                        <a:gd name="connsiteX18" fmla="*/ 168400 w 183523"/>
                        <a:gd name="connsiteY18" fmla="*/ 59198 h 335640"/>
                        <a:gd name="connsiteX19" fmla="*/ 164585 w 183523"/>
                        <a:gd name="connsiteY19" fmla="*/ 48435 h 335640"/>
                        <a:gd name="connsiteX20" fmla="*/ 160089 w 183523"/>
                        <a:gd name="connsiteY20" fmla="*/ 30178 h 335640"/>
                        <a:gd name="connsiteX21" fmla="*/ 164312 w 183523"/>
                        <a:gd name="connsiteY21" fmla="*/ 50342 h 335640"/>
                        <a:gd name="connsiteX22" fmla="*/ 164040 w 183523"/>
                        <a:gd name="connsiteY22" fmla="*/ 75548 h 335640"/>
                        <a:gd name="connsiteX23" fmla="*/ 174122 w 183523"/>
                        <a:gd name="connsiteY23" fmla="*/ 131681 h 335640"/>
                        <a:gd name="connsiteX24" fmla="*/ 175348 w 183523"/>
                        <a:gd name="connsiteY24" fmla="*/ 162473 h 335640"/>
                        <a:gd name="connsiteX25" fmla="*/ 176438 w 183523"/>
                        <a:gd name="connsiteY25" fmla="*/ 164516 h 335640"/>
                        <a:gd name="connsiteX26" fmla="*/ 177256 w 183523"/>
                        <a:gd name="connsiteY26" fmla="*/ 164925 h 335640"/>
                        <a:gd name="connsiteX27" fmla="*/ 178891 w 183523"/>
                        <a:gd name="connsiteY27" fmla="*/ 166015 h 335640"/>
                        <a:gd name="connsiteX28" fmla="*/ 182433 w 183523"/>
                        <a:gd name="connsiteY28" fmla="*/ 168876 h 335640"/>
                        <a:gd name="connsiteX29" fmla="*/ 183523 w 183523"/>
                        <a:gd name="connsiteY29" fmla="*/ 176234 h 335640"/>
                        <a:gd name="connsiteX30" fmla="*/ 174531 w 183523"/>
                        <a:gd name="connsiteY30" fmla="*/ 180593 h 335640"/>
                        <a:gd name="connsiteX31" fmla="*/ 160770 w 183523"/>
                        <a:gd name="connsiteY31" fmla="*/ 190131 h 335640"/>
                        <a:gd name="connsiteX32" fmla="*/ 152187 w 183523"/>
                        <a:gd name="connsiteY32" fmla="*/ 197352 h 335640"/>
                        <a:gd name="connsiteX33" fmla="*/ 152187 w 183523"/>
                        <a:gd name="connsiteY33" fmla="*/ 201712 h 335640"/>
                        <a:gd name="connsiteX34" fmla="*/ 119351 w 183523"/>
                        <a:gd name="connsiteY34" fmla="*/ 233593 h 335640"/>
                        <a:gd name="connsiteX35" fmla="*/ 61038 w 183523"/>
                        <a:gd name="connsiteY35" fmla="*/ 272150 h 335640"/>
                        <a:gd name="connsiteX36" fmla="*/ 98506 w 183523"/>
                        <a:gd name="connsiteY36" fmla="*/ 235773 h 335640"/>
                        <a:gd name="connsiteX37" fmla="*/ 144557 w 183523"/>
                        <a:gd name="connsiteY37" fmla="*/ 201439 h 335640"/>
                        <a:gd name="connsiteX38" fmla="*/ 153004 w 183523"/>
                        <a:gd name="connsiteY38" fmla="*/ 192719 h 335640"/>
                        <a:gd name="connsiteX39" fmla="*/ 165130 w 183523"/>
                        <a:gd name="connsiteY39" fmla="*/ 184817 h 335640"/>
                        <a:gd name="connsiteX40" fmla="*/ 170580 w 183523"/>
                        <a:gd name="connsiteY40" fmla="*/ 181275 h 335640"/>
                        <a:gd name="connsiteX41" fmla="*/ 172351 w 183523"/>
                        <a:gd name="connsiteY41" fmla="*/ 179912 h 335640"/>
                        <a:gd name="connsiteX42" fmla="*/ 171397 w 183523"/>
                        <a:gd name="connsiteY42" fmla="*/ 177596 h 335640"/>
                        <a:gd name="connsiteX43" fmla="*/ 170716 w 183523"/>
                        <a:gd name="connsiteY43" fmla="*/ 178550 h 335640"/>
                        <a:gd name="connsiteX44" fmla="*/ 170307 w 183523"/>
                        <a:gd name="connsiteY44" fmla="*/ 178958 h 335640"/>
                        <a:gd name="connsiteX45" fmla="*/ 168264 w 183523"/>
                        <a:gd name="connsiteY45" fmla="*/ 180321 h 335640"/>
                        <a:gd name="connsiteX46" fmla="*/ 159408 w 183523"/>
                        <a:gd name="connsiteY46" fmla="*/ 186452 h 335640"/>
                        <a:gd name="connsiteX47" fmla="*/ 139652 w 183523"/>
                        <a:gd name="connsiteY47" fmla="*/ 200077 h 335640"/>
                        <a:gd name="connsiteX48" fmla="*/ 98915 w 183523"/>
                        <a:gd name="connsiteY48" fmla="*/ 229233 h 335640"/>
                        <a:gd name="connsiteX49" fmla="*/ 106681 w 183523"/>
                        <a:gd name="connsiteY49" fmla="*/ 222421 h 335640"/>
                        <a:gd name="connsiteX50" fmla="*/ 71801 w 183523"/>
                        <a:gd name="connsiteY50" fmla="*/ 254711 h 335640"/>
                        <a:gd name="connsiteX51" fmla="*/ 54090 w 183523"/>
                        <a:gd name="connsiteY51" fmla="*/ 273785 h 335640"/>
                        <a:gd name="connsiteX52" fmla="*/ 33244 w 183523"/>
                        <a:gd name="connsiteY52" fmla="*/ 296539 h 335640"/>
                        <a:gd name="connsiteX53" fmla="*/ 21527 w 183523"/>
                        <a:gd name="connsiteY53" fmla="*/ 305667 h 335640"/>
                        <a:gd name="connsiteX54" fmla="*/ 0 w 183523"/>
                        <a:gd name="connsiteY54" fmla="*/ 335369 h 335640"/>
                        <a:gd name="connsiteX55" fmla="*/ 29838 w 183523"/>
                        <a:gd name="connsiteY55" fmla="*/ 295721 h 335640"/>
                        <a:gd name="connsiteX56" fmla="*/ 50547 w 183523"/>
                        <a:gd name="connsiteY56" fmla="*/ 273241 h 335640"/>
                        <a:gd name="connsiteX57" fmla="*/ 29838 w 183523"/>
                        <a:gd name="connsiteY57" fmla="*/ 295721 h 335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183523" h="335640">
                          <a:moveTo>
                            <a:pt x="136" y="335641"/>
                          </a:moveTo>
                          <a:lnTo>
                            <a:pt x="5177" y="318338"/>
                          </a:lnTo>
                          <a:cubicBezTo>
                            <a:pt x="11853" y="308255"/>
                            <a:pt x="19211" y="299808"/>
                            <a:pt x="26023" y="292043"/>
                          </a:cubicBezTo>
                          <a:cubicBezTo>
                            <a:pt x="32835" y="284276"/>
                            <a:pt x="39239" y="276919"/>
                            <a:pt x="45234" y="270107"/>
                          </a:cubicBezTo>
                          <a:cubicBezTo>
                            <a:pt x="57904" y="256891"/>
                            <a:pt x="69894" y="245855"/>
                            <a:pt x="81884" y="235637"/>
                          </a:cubicBezTo>
                          <a:cubicBezTo>
                            <a:pt x="105999" y="215472"/>
                            <a:pt x="130115" y="198033"/>
                            <a:pt x="165266" y="176506"/>
                          </a:cubicBezTo>
                          <a:cubicBezTo>
                            <a:pt x="171125" y="174054"/>
                            <a:pt x="162814" y="179503"/>
                            <a:pt x="158590" y="182501"/>
                          </a:cubicBezTo>
                          <a:cubicBezTo>
                            <a:pt x="162405" y="180049"/>
                            <a:pt x="166492" y="177596"/>
                            <a:pt x="170716" y="174871"/>
                          </a:cubicBezTo>
                          <a:cubicBezTo>
                            <a:pt x="172078" y="174054"/>
                            <a:pt x="173577" y="173236"/>
                            <a:pt x="175076" y="172418"/>
                          </a:cubicBezTo>
                          <a:cubicBezTo>
                            <a:pt x="174667" y="170239"/>
                            <a:pt x="174122" y="168059"/>
                            <a:pt x="173713" y="165879"/>
                          </a:cubicBezTo>
                          <a:cubicBezTo>
                            <a:pt x="171806" y="155388"/>
                            <a:pt x="169762" y="145169"/>
                            <a:pt x="167991" y="135360"/>
                          </a:cubicBezTo>
                          <a:cubicBezTo>
                            <a:pt x="164040" y="113015"/>
                            <a:pt x="160498" y="92987"/>
                            <a:pt x="157909" y="78273"/>
                          </a:cubicBezTo>
                          <a:cubicBezTo>
                            <a:pt x="157364" y="73913"/>
                            <a:pt x="156819" y="67646"/>
                            <a:pt x="156138" y="60288"/>
                          </a:cubicBezTo>
                          <a:cubicBezTo>
                            <a:pt x="155729" y="53340"/>
                            <a:pt x="155593" y="45982"/>
                            <a:pt x="155456" y="39851"/>
                          </a:cubicBezTo>
                          <a:cubicBezTo>
                            <a:pt x="155456" y="27862"/>
                            <a:pt x="156002" y="20504"/>
                            <a:pt x="157500" y="29360"/>
                          </a:cubicBezTo>
                          <a:cubicBezTo>
                            <a:pt x="156410" y="20641"/>
                            <a:pt x="155593" y="10422"/>
                            <a:pt x="155456" y="204"/>
                          </a:cubicBezTo>
                          <a:cubicBezTo>
                            <a:pt x="157500" y="-2521"/>
                            <a:pt x="156819" y="22957"/>
                            <a:pt x="158726" y="23502"/>
                          </a:cubicBezTo>
                          <a:cubicBezTo>
                            <a:pt x="158454" y="15463"/>
                            <a:pt x="158863" y="12330"/>
                            <a:pt x="158182" y="10422"/>
                          </a:cubicBezTo>
                          <a:cubicBezTo>
                            <a:pt x="160906" y="24047"/>
                            <a:pt x="164312" y="-4020"/>
                            <a:pt x="168400" y="59198"/>
                          </a:cubicBezTo>
                          <a:cubicBezTo>
                            <a:pt x="167310" y="72142"/>
                            <a:pt x="165539" y="60697"/>
                            <a:pt x="164585" y="48435"/>
                          </a:cubicBezTo>
                          <a:cubicBezTo>
                            <a:pt x="163359" y="35900"/>
                            <a:pt x="162541" y="22957"/>
                            <a:pt x="160089" y="30178"/>
                          </a:cubicBezTo>
                          <a:cubicBezTo>
                            <a:pt x="161179" y="51024"/>
                            <a:pt x="163495" y="48707"/>
                            <a:pt x="164312" y="50342"/>
                          </a:cubicBezTo>
                          <a:cubicBezTo>
                            <a:pt x="166629" y="77864"/>
                            <a:pt x="165675" y="76502"/>
                            <a:pt x="164040" y="75548"/>
                          </a:cubicBezTo>
                          <a:cubicBezTo>
                            <a:pt x="166901" y="85358"/>
                            <a:pt x="169081" y="118329"/>
                            <a:pt x="174122" y="131681"/>
                          </a:cubicBezTo>
                          <a:cubicBezTo>
                            <a:pt x="183387" y="181819"/>
                            <a:pt x="169217" y="129774"/>
                            <a:pt x="175348" y="162473"/>
                          </a:cubicBezTo>
                          <a:cubicBezTo>
                            <a:pt x="175757" y="163154"/>
                            <a:pt x="176166" y="164244"/>
                            <a:pt x="176438" y="164516"/>
                          </a:cubicBezTo>
                          <a:lnTo>
                            <a:pt x="177256" y="164925"/>
                          </a:lnTo>
                          <a:lnTo>
                            <a:pt x="178891" y="166015"/>
                          </a:lnTo>
                          <a:cubicBezTo>
                            <a:pt x="179981" y="166833"/>
                            <a:pt x="181207" y="167786"/>
                            <a:pt x="182433" y="168876"/>
                          </a:cubicBezTo>
                          <a:lnTo>
                            <a:pt x="183523" y="176234"/>
                          </a:lnTo>
                          <a:lnTo>
                            <a:pt x="174531" y="180593"/>
                          </a:lnTo>
                          <a:cubicBezTo>
                            <a:pt x="174531" y="180593"/>
                            <a:pt x="164312" y="187405"/>
                            <a:pt x="160770" y="190131"/>
                          </a:cubicBezTo>
                          <a:cubicBezTo>
                            <a:pt x="156274" y="193400"/>
                            <a:pt x="153685" y="195717"/>
                            <a:pt x="152187" y="197352"/>
                          </a:cubicBezTo>
                          <a:cubicBezTo>
                            <a:pt x="149189" y="200485"/>
                            <a:pt x="150824" y="201030"/>
                            <a:pt x="152187" y="201712"/>
                          </a:cubicBezTo>
                          <a:cubicBezTo>
                            <a:pt x="155048" y="203483"/>
                            <a:pt x="155729" y="204573"/>
                            <a:pt x="119351" y="233593"/>
                          </a:cubicBezTo>
                          <a:cubicBezTo>
                            <a:pt x="127526" y="223920"/>
                            <a:pt x="93601" y="241223"/>
                            <a:pt x="61038" y="272150"/>
                          </a:cubicBezTo>
                          <a:cubicBezTo>
                            <a:pt x="70303" y="262613"/>
                            <a:pt x="83519" y="248989"/>
                            <a:pt x="98506" y="235773"/>
                          </a:cubicBezTo>
                          <a:cubicBezTo>
                            <a:pt x="113357" y="222693"/>
                            <a:pt x="129979" y="210022"/>
                            <a:pt x="144557" y="201439"/>
                          </a:cubicBezTo>
                          <a:cubicBezTo>
                            <a:pt x="123575" y="213156"/>
                            <a:pt x="136927" y="203483"/>
                            <a:pt x="153004" y="192719"/>
                          </a:cubicBezTo>
                          <a:cubicBezTo>
                            <a:pt x="157091" y="190131"/>
                            <a:pt x="161179" y="187405"/>
                            <a:pt x="165130" y="184817"/>
                          </a:cubicBezTo>
                          <a:cubicBezTo>
                            <a:pt x="167037" y="183591"/>
                            <a:pt x="168945" y="182364"/>
                            <a:pt x="170580" y="181275"/>
                          </a:cubicBezTo>
                          <a:cubicBezTo>
                            <a:pt x="172215" y="180184"/>
                            <a:pt x="171670" y="180457"/>
                            <a:pt x="172351" y="179912"/>
                          </a:cubicBezTo>
                          <a:cubicBezTo>
                            <a:pt x="173577" y="178686"/>
                            <a:pt x="173577" y="177869"/>
                            <a:pt x="171397" y="177596"/>
                          </a:cubicBezTo>
                          <a:lnTo>
                            <a:pt x="170716" y="178550"/>
                          </a:lnTo>
                          <a:lnTo>
                            <a:pt x="170307" y="178958"/>
                          </a:lnTo>
                          <a:lnTo>
                            <a:pt x="168264" y="180321"/>
                          </a:lnTo>
                          <a:cubicBezTo>
                            <a:pt x="165403" y="182228"/>
                            <a:pt x="162541" y="184272"/>
                            <a:pt x="159408" y="186452"/>
                          </a:cubicBezTo>
                          <a:cubicBezTo>
                            <a:pt x="153140" y="190676"/>
                            <a:pt x="146464" y="195308"/>
                            <a:pt x="139652" y="200077"/>
                          </a:cubicBezTo>
                          <a:cubicBezTo>
                            <a:pt x="125891" y="209614"/>
                            <a:pt x="111449" y="219832"/>
                            <a:pt x="98915" y="229233"/>
                          </a:cubicBezTo>
                          <a:lnTo>
                            <a:pt x="106681" y="222421"/>
                          </a:lnTo>
                          <a:cubicBezTo>
                            <a:pt x="93328" y="232367"/>
                            <a:pt x="82974" y="242858"/>
                            <a:pt x="71801" y="254711"/>
                          </a:cubicBezTo>
                          <a:cubicBezTo>
                            <a:pt x="66216" y="260706"/>
                            <a:pt x="60493" y="266973"/>
                            <a:pt x="54090" y="273785"/>
                          </a:cubicBezTo>
                          <a:cubicBezTo>
                            <a:pt x="47822" y="280734"/>
                            <a:pt x="41282" y="288364"/>
                            <a:pt x="33244" y="296539"/>
                          </a:cubicBezTo>
                          <a:cubicBezTo>
                            <a:pt x="18393" y="313706"/>
                            <a:pt x="19892" y="309482"/>
                            <a:pt x="21527" y="305667"/>
                          </a:cubicBezTo>
                          <a:cubicBezTo>
                            <a:pt x="9946" y="321199"/>
                            <a:pt x="1226" y="336186"/>
                            <a:pt x="0" y="335369"/>
                          </a:cubicBezTo>
                          <a:close/>
                          <a:moveTo>
                            <a:pt x="29838" y="295721"/>
                          </a:moveTo>
                          <a:lnTo>
                            <a:pt x="50547" y="273241"/>
                          </a:lnTo>
                          <a:cubicBezTo>
                            <a:pt x="44961" y="277873"/>
                            <a:pt x="37468" y="286592"/>
                            <a:pt x="29838" y="295721"/>
                          </a:cubicBezTo>
                          <a:close/>
                        </a:path>
                      </a:pathLst>
                    </a:custGeom>
                    <a:solidFill>
                      <a:srgbClr val="1DADEB"/>
                    </a:solidFill>
                    <a:ln w="0" cap="flat">
                      <a:noFill/>
                      <a:prstDash val="solid"/>
                      <a:miter/>
                    </a:ln>
                  </p:spPr>
                  <p:txBody>
                    <a:bodyPr rtlCol="0" anchor="ctr"/>
                    <a:lstStyle/>
                    <a:p>
                      <a:endParaRPr lang="en-US"/>
                    </a:p>
                  </p:txBody>
                </p:sp>
                <p:sp>
                  <p:nvSpPr>
                    <p:cNvPr id="1004" name="Freeform: Shape 1145">
                      <a:extLst>
                        <a:ext uri="{FF2B5EF4-FFF2-40B4-BE49-F238E27FC236}">
                          <a16:creationId xmlns:a16="http://schemas.microsoft.com/office/drawing/2014/main" id="{41AD2E79-D6B9-923A-C243-CBDAF77254CD}"/>
                        </a:ext>
                      </a:extLst>
                    </p:cNvPr>
                    <p:cNvSpPr/>
                    <p:nvPr/>
                  </p:nvSpPr>
                  <p:spPr>
                    <a:xfrm>
                      <a:off x="7069179" y="5914292"/>
                      <a:ext cx="5585" cy="6403"/>
                    </a:xfrm>
                    <a:custGeom>
                      <a:avLst/>
                      <a:gdLst>
                        <a:gd name="connsiteX0" fmla="*/ 0 w 5585"/>
                        <a:gd name="connsiteY0" fmla="*/ 0 h 6403"/>
                        <a:gd name="connsiteX1" fmla="*/ 5586 w 5585"/>
                        <a:gd name="connsiteY1" fmla="*/ 6404 h 6403"/>
                        <a:gd name="connsiteX2" fmla="*/ 0 w 5585"/>
                        <a:gd name="connsiteY2" fmla="*/ 0 h 6403"/>
                      </a:gdLst>
                      <a:ahLst/>
                      <a:cxnLst>
                        <a:cxn ang="0">
                          <a:pos x="connsiteX0" y="connsiteY0"/>
                        </a:cxn>
                        <a:cxn ang="0">
                          <a:pos x="connsiteX1" y="connsiteY1"/>
                        </a:cxn>
                        <a:cxn ang="0">
                          <a:pos x="connsiteX2" y="connsiteY2"/>
                        </a:cxn>
                      </a:cxnLst>
                      <a:rect l="l" t="t" r="r" b="b"/>
                      <a:pathLst>
                        <a:path w="5585" h="6403">
                          <a:moveTo>
                            <a:pt x="0" y="0"/>
                          </a:moveTo>
                          <a:cubicBezTo>
                            <a:pt x="1771" y="2044"/>
                            <a:pt x="3951" y="4496"/>
                            <a:pt x="5586" y="6404"/>
                          </a:cubicBezTo>
                          <a:cubicBezTo>
                            <a:pt x="4496" y="4905"/>
                            <a:pt x="2316" y="2452"/>
                            <a:pt x="0" y="0"/>
                          </a:cubicBezTo>
                          <a:close/>
                        </a:path>
                      </a:pathLst>
                    </a:custGeom>
                    <a:solidFill>
                      <a:srgbClr val="1DADEB"/>
                    </a:solidFill>
                    <a:ln w="0" cap="flat">
                      <a:noFill/>
                      <a:prstDash val="solid"/>
                      <a:miter/>
                    </a:ln>
                  </p:spPr>
                  <p:txBody>
                    <a:bodyPr rtlCol="0" anchor="ctr"/>
                    <a:lstStyle/>
                    <a:p>
                      <a:endParaRPr lang="en-US"/>
                    </a:p>
                  </p:txBody>
                </p:sp>
                <p:sp>
                  <p:nvSpPr>
                    <p:cNvPr id="1005" name="Freeform: Shape 1146">
                      <a:extLst>
                        <a:ext uri="{FF2B5EF4-FFF2-40B4-BE49-F238E27FC236}">
                          <a16:creationId xmlns:a16="http://schemas.microsoft.com/office/drawing/2014/main" id="{E35800F3-4293-6EE7-D4DD-4A3AF8B6F7C8}"/>
                        </a:ext>
                      </a:extLst>
                    </p:cNvPr>
                    <p:cNvSpPr/>
                    <p:nvPr/>
                  </p:nvSpPr>
                  <p:spPr>
                    <a:xfrm>
                      <a:off x="6406071" y="6207902"/>
                      <a:ext cx="5313" cy="15259"/>
                    </a:xfrm>
                    <a:custGeom>
                      <a:avLst/>
                      <a:gdLst>
                        <a:gd name="connsiteX0" fmla="*/ 0 w 5313"/>
                        <a:gd name="connsiteY0" fmla="*/ 0 h 15259"/>
                        <a:gd name="connsiteX1" fmla="*/ 5314 w 5313"/>
                        <a:gd name="connsiteY1" fmla="*/ 15259 h 15259"/>
                        <a:gd name="connsiteX2" fmla="*/ 0 w 5313"/>
                        <a:gd name="connsiteY2" fmla="*/ 0 h 15259"/>
                      </a:gdLst>
                      <a:ahLst/>
                      <a:cxnLst>
                        <a:cxn ang="0">
                          <a:pos x="connsiteX0" y="connsiteY0"/>
                        </a:cxn>
                        <a:cxn ang="0">
                          <a:pos x="connsiteX1" y="connsiteY1"/>
                        </a:cxn>
                        <a:cxn ang="0">
                          <a:pos x="connsiteX2" y="connsiteY2"/>
                        </a:cxn>
                      </a:cxnLst>
                      <a:rect l="l" t="t" r="r" b="b"/>
                      <a:pathLst>
                        <a:path w="5313" h="15259">
                          <a:moveTo>
                            <a:pt x="0" y="0"/>
                          </a:moveTo>
                          <a:lnTo>
                            <a:pt x="5314" y="15259"/>
                          </a:lnTo>
                          <a:cubicBezTo>
                            <a:pt x="3270" y="9265"/>
                            <a:pt x="1635" y="4360"/>
                            <a:pt x="0" y="0"/>
                          </a:cubicBezTo>
                          <a:close/>
                        </a:path>
                      </a:pathLst>
                    </a:custGeom>
                    <a:solidFill>
                      <a:srgbClr val="1DADEB"/>
                    </a:solidFill>
                    <a:ln w="0" cap="flat">
                      <a:noFill/>
                      <a:prstDash val="solid"/>
                      <a:miter/>
                    </a:ln>
                  </p:spPr>
                  <p:txBody>
                    <a:bodyPr rtlCol="0" anchor="ctr"/>
                    <a:lstStyle/>
                    <a:p>
                      <a:endParaRPr lang="en-US"/>
                    </a:p>
                  </p:txBody>
                </p:sp>
                <p:sp>
                  <p:nvSpPr>
                    <p:cNvPr id="1006" name="Freeform: Shape 1147">
                      <a:extLst>
                        <a:ext uri="{FF2B5EF4-FFF2-40B4-BE49-F238E27FC236}">
                          <a16:creationId xmlns:a16="http://schemas.microsoft.com/office/drawing/2014/main" id="{066DBD04-4C7A-4075-6315-74601E8A6964}"/>
                        </a:ext>
                      </a:extLst>
                    </p:cNvPr>
                    <p:cNvSpPr/>
                    <p:nvPr/>
                  </p:nvSpPr>
                  <p:spPr>
                    <a:xfrm>
                      <a:off x="6538229" y="6468677"/>
                      <a:ext cx="2861" cy="2997"/>
                    </a:xfrm>
                    <a:custGeom>
                      <a:avLst/>
                      <a:gdLst>
                        <a:gd name="connsiteX0" fmla="*/ 0 w 2861"/>
                        <a:gd name="connsiteY0" fmla="*/ 2997 h 2997"/>
                        <a:gd name="connsiteX1" fmla="*/ 2861 w 2861"/>
                        <a:gd name="connsiteY1" fmla="*/ 0 h 2997"/>
                        <a:gd name="connsiteX2" fmla="*/ 0 w 2861"/>
                        <a:gd name="connsiteY2" fmla="*/ 2997 h 2997"/>
                      </a:gdLst>
                      <a:ahLst/>
                      <a:cxnLst>
                        <a:cxn ang="0">
                          <a:pos x="connsiteX0" y="connsiteY0"/>
                        </a:cxn>
                        <a:cxn ang="0">
                          <a:pos x="connsiteX1" y="connsiteY1"/>
                        </a:cxn>
                        <a:cxn ang="0">
                          <a:pos x="connsiteX2" y="connsiteY2"/>
                        </a:cxn>
                      </a:cxnLst>
                      <a:rect l="l" t="t" r="r" b="b"/>
                      <a:pathLst>
                        <a:path w="2861" h="2997">
                          <a:moveTo>
                            <a:pt x="0" y="2997"/>
                          </a:moveTo>
                          <a:cubicBezTo>
                            <a:pt x="1090" y="1908"/>
                            <a:pt x="2044" y="817"/>
                            <a:pt x="2861" y="0"/>
                          </a:cubicBezTo>
                          <a:cubicBezTo>
                            <a:pt x="1907" y="681"/>
                            <a:pt x="1090" y="1635"/>
                            <a:pt x="0" y="2997"/>
                          </a:cubicBezTo>
                          <a:close/>
                        </a:path>
                      </a:pathLst>
                    </a:custGeom>
                    <a:solidFill>
                      <a:srgbClr val="1DADEB"/>
                    </a:solidFill>
                    <a:ln w="0" cap="flat">
                      <a:noFill/>
                      <a:prstDash val="solid"/>
                      <a:miter/>
                    </a:ln>
                  </p:spPr>
                  <p:txBody>
                    <a:bodyPr rtlCol="0" anchor="ctr"/>
                    <a:lstStyle/>
                    <a:p>
                      <a:endParaRPr lang="en-US"/>
                    </a:p>
                  </p:txBody>
                </p:sp>
                <p:sp>
                  <p:nvSpPr>
                    <p:cNvPr id="1007" name="Freeform: Shape 1148">
                      <a:extLst>
                        <a:ext uri="{FF2B5EF4-FFF2-40B4-BE49-F238E27FC236}">
                          <a16:creationId xmlns:a16="http://schemas.microsoft.com/office/drawing/2014/main" id="{A8ADA30B-4BB3-7343-6447-C65A68CF2F1B}"/>
                        </a:ext>
                      </a:extLst>
                    </p:cNvPr>
                    <p:cNvSpPr/>
                    <p:nvPr/>
                  </p:nvSpPr>
                  <p:spPr>
                    <a:xfrm>
                      <a:off x="6939064" y="5765785"/>
                      <a:ext cx="2997" cy="3406"/>
                    </a:xfrm>
                    <a:custGeom>
                      <a:avLst/>
                      <a:gdLst>
                        <a:gd name="connsiteX0" fmla="*/ 2997 w 2997"/>
                        <a:gd name="connsiteY0" fmla="*/ 3406 h 3406"/>
                        <a:gd name="connsiteX1" fmla="*/ 2589 w 2997"/>
                        <a:gd name="connsiteY1" fmla="*/ 2725 h 3406"/>
                        <a:gd name="connsiteX2" fmla="*/ 0 w 2997"/>
                        <a:gd name="connsiteY2" fmla="*/ 0 h 3406"/>
                        <a:gd name="connsiteX3" fmla="*/ 2997 w 2997"/>
                        <a:gd name="connsiteY3" fmla="*/ 3270 h 3406"/>
                      </a:gdLst>
                      <a:ahLst/>
                      <a:cxnLst>
                        <a:cxn ang="0">
                          <a:pos x="connsiteX0" y="connsiteY0"/>
                        </a:cxn>
                        <a:cxn ang="0">
                          <a:pos x="connsiteX1" y="connsiteY1"/>
                        </a:cxn>
                        <a:cxn ang="0">
                          <a:pos x="connsiteX2" y="connsiteY2"/>
                        </a:cxn>
                        <a:cxn ang="0">
                          <a:pos x="connsiteX3" y="connsiteY3"/>
                        </a:cxn>
                      </a:cxnLst>
                      <a:rect l="l" t="t" r="r" b="b"/>
                      <a:pathLst>
                        <a:path w="2997" h="3406">
                          <a:moveTo>
                            <a:pt x="2997" y="3406"/>
                          </a:moveTo>
                          <a:lnTo>
                            <a:pt x="2589" y="2725"/>
                          </a:lnTo>
                          <a:cubicBezTo>
                            <a:pt x="1635" y="1771"/>
                            <a:pt x="954" y="1090"/>
                            <a:pt x="0" y="0"/>
                          </a:cubicBezTo>
                          <a:lnTo>
                            <a:pt x="2997" y="3270"/>
                          </a:lnTo>
                          <a:close/>
                        </a:path>
                      </a:pathLst>
                    </a:custGeom>
                    <a:solidFill>
                      <a:srgbClr val="1DADEB"/>
                    </a:solidFill>
                    <a:ln w="0" cap="flat">
                      <a:noFill/>
                      <a:prstDash val="solid"/>
                      <a:miter/>
                    </a:ln>
                  </p:spPr>
                  <p:txBody>
                    <a:bodyPr rtlCol="0" anchor="ctr"/>
                    <a:lstStyle/>
                    <a:p>
                      <a:endParaRPr lang="en-US"/>
                    </a:p>
                  </p:txBody>
                </p:sp>
                <p:sp>
                  <p:nvSpPr>
                    <p:cNvPr id="1008" name="Freeform: Shape 1149">
                      <a:extLst>
                        <a:ext uri="{FF2B5EF4-FFF2-40B4-BE49-F238E27FC236}">
                          <a16:creationId xmlns:a16="http://schemas.microsoft.com/office/drawing/2014/main" id="{EFD48547-19F2-FF83-BBD8-237E360694E9}"/>
                        </a:ext>
                      </a:extLst>
                    </p:cNvPr>
                    <p:cNvSpPr/>
                    <p:nvPr/>
                  </p:nvSpPr>
                  <p:spPr>
                    <a:xfrm>
                      <a:off x="6798725" y="6088142"/>
                      <a:ext cx="5319" cy="12398"/>
                    </a:xfrm>
                    <a:custGeom>
                      <a:avLst/>
                      <a:gdLst>
                        <a:gd name="connsiteX0" fmla="*/ 5320 w 5319"/>
                        <a:gd name="connsiteY0" fmla="*/ 12398 h 12398"/>
                        <a:gd name="connsiteX1" fmla="*/ 6 w 5319"/>
                        <a:gd name="connsiteY1" fmla="*/ 0 h 12398"/>
                        <a:gd name="connsiteX2" fmla="*/ 5320 w 5319"/>
                        <a:gd name="connsiteY2" fmla="*/ 12398 h 12398"/>
                      </a:gdLst>
                      <a:ahLst/>
                      <a:cxnLst>
                        <a:cxn ang="0">
                          <a:pos x="connsiteX0" y="connsiteY0"/>
                        </a:cxn>
                        <a:cxn ang="0">
                          <a:pos x="connsiteX1" y="connsiteY1"/>
                        </a:cxn>
                        <a:cxn ang="0">
                          <a:pos x="connsiteX2" y="connsiteY2"/>
                        </a:cxn>
                      </a:cxnLst>
                      <a:rect l="l" t="t" r="r" b="b"/>
                      <a:pathLst>
                        <a:path w="5319" h="12398">
                          <a:moveTo>
                            <a:pt x="5320" y="12398"/>
                          </a:moveTo>
                          <a:cubicBezTo>
                            <a:pt x="3957" y="8992"/>
                            <a:pt x="2322" y="5041"/>
                            <a:pt x="6" y="0"/>
                          </a:cubicBezTo>
                          <a:cubicBezTo>
                            <a:pt x="-130" y="817"/>
                            <a:pt x="1914" y="5450"/>
                            <a:pt x="5320" y="12398"/>
                          </a:cubicBezTo>
                          <a:close/>
                        </a:path>
                      </a:pathLst>
                    </a:custGeom>
                    <a:solidFill>
                      <a:srgbClr val="1DADEB"/>
                    </a:solidFill>
                    <a:ln w="0" cap="flat">
                      <a:noFill/>
                      <a:prstDash val="solid"/>
                      <a:miter/>
                    </a:ln>
                  </p:spPr>
                  <p:txBody>
                    <a:bodyPr rtlCol="0" anchor="ctr"/>
                    <a:lstStyle/>
                    <a:p>
                      <a:endParaRPr lang="en-US"/>
                    </a:p>
                  </p:txBody>
                </p:sp>
                <p:sp>
                  <p:nvSpPr>
                    <p:cNvPr id="1009" name="Freeform: Shape 1150">
                      <a:extLst>
                        <a:ext uri="{FF2B5EF4-FFF2-40B4-BE49-F238E27FC236}">
                          <a16:creationId xmlns:a16="http://schemas.microsoft.com/office/drawing/2014/main" id="{3AE400CD-4B20-8F33-B66D-18925A592506}"/>
                        </a:ext>
                      </a:extLst>
                    </p:cNvPr>
                    <p:cNvSpPr/>
                    <p:nvPr/>
                  </p:nvSpPr>
                  <p:spPr>
                    <a:xfrm>
                      <a:off x="6537412" y="6471538"/>
                      <a:ext cx="681" cy="681"/>
                    </a:xfrm>
                    <a:custGeom>
                      <a:avLst/>
                      <a:gdLst>
                        <a:gd name="connsiteX0" fmla="*/ 136 w 681"/>
                        <a:gd name="connsiteY0" fmla="*/ 681 h 681"/>
                        <a:gd name="connsiteX1" fmla="*/ 272 w 681"/>
                        <a:gd name="connsiteY1" fmla="*/ 681 h 681"/>
                        <a:gd name="connsiteX2" fmla="*/ 681 w 681"/>
                        <a:gd name="connsiteY2" fmla="*/ 0 h 681"/>
                        <a:gd name="connsiteX3" fmla="*/ 0 w 681"/>
                        <a:gd name="connsiteY3" fmla="*/ 681 h 681"/>
                      </a:gdLst>
                      <a:ahLst/>
                      <a:cxnLst>
                        <a:cxn ang="0">
                          <a:pos x="connsiteX0" y="connsiteY0"/>
                        </a:cxn>
                        <a:cxn ang="0">
                          <a:pos x="connsiteX1" y="connsiteY1"/>
                        </a:cxn>
                        <a:cxn ang="0">
                          <a:pos x="connsiteX2" y="connsiteY2"/>
                        </a:cxn>
                        <a:cxn ang="0">
                          <a:pos x="connsiteX3" y="connsiteY3"/>
                        </a:cxn>
                      </a:cxnLst>
                      <a:rect l="l" t="t" r="r" b="b"/>
                      <a:pathLst>
                        <a:path w="681" h="681">
                          <a:moveTo>
                            <a:pt x="136" y="681"/>
                          </a:moveTo>
                          <a:cubicBezTo>
                            <a:pt x="136" y="681"/>
                            <a:pt x="272" y="681"/>
                            <a:pt x="272" y="681"/>
                          </a:cubicBezTo>
                          <a:lnTo>
                            <a:pt x="681" y="0"/>
                          </a:lnTo>
                          <a:lnTo>
                            <a:pt x="0" y="681"/>
                          </a:lnTo>
                          <a:close/>
                        </a:path>
                      </a:pathLst>
                    </a:custGeom>
                    <a:solidFill>
                      <a:srgbClr val="1DADEB"/>
                    </a:solidFill>
                    <a:ln w="0" cap="flat">
                      <a:noFill/>
                      <a:prstDash val="solid"/>
                      <a:miter/>
                    </a:ln>
                  </p:spPr>
                  <p:txBody>
                    <a:bodyPr rtlCol="0" anchor="ctr"/>
                    <a:lstStyle/>
                    <a:p>
                      <a:endParaRPr lang="en-US"/>
                    </a:p>
                  </p:txBody>
                </p:sp>
                <p:sp>
                  <p:nvSpPr>
                    <p:cNvPr id="1010" name="Freeform: Shape 1151">
                      <a:extLst>
                        <a:ext uri="{FF2B5EF4-FFF2-40B4-BE49-F238E27FC236}">
                          <a16:creationId xmlns:a16="http://schemas.microsoft.com/office/drawing/2014/main" id="{8AFD3E35-83F4-8FA2-B8DC-CA8F8EF25940}"/>
                        </a:ext>
                      </a:extLst>
                    </p:cNvPr>
                    <p:cNvSpPr/>
                    <p:nvPr/>
                  </p:nvSpPr>
                  <p:spPr>
                    <a:xfrm>
                      <a:off x="6367922" y="6041410"/>
                      <a:ext cx="3542" cy="9673"/>
                    </a:xfrm>
                    <a:custGeom>
                      <a:avLst/>
                      <a:gdLst>
                        <a:gd name="connsiteX0" fmla="*/ 3542 w 3542"/>
                        <a:gd name="connsiteY0" fmla="*/ 9673 h 9673"/>
                        <a:gd name="connsiteX1" fmla="*/ 0 w 3542"/>
                        <a:gd name="connsiteY1" fmla="*/ 0 h 9673"/>
                        <a:gd name="connsiteX2" fmla="*/ 3542 w 3542"/>
                        <a:gd name="connsiteY2" fmla="*/ 9673 h 9673"/>
                      </a:gdLst>
                      <a:ahLst/>
                      <a:cxnLst>
                        <a:cxn ang="0">
                          <a:pos x="connsiteX0" y="connsiteY0"/>
                        </a:cxn>
                        <a:cxn ang="0">
                          <a:pos x="connsiteX1" y="connsiteY1"/>
                        </a:cxn>
                        <a:cxn ang="0">
                          <a:pos x="connsiteX2" y="connsiteY2"/>
                        </a:cxn>
                      </a:cxnLst>
                      <a:rect l="l" t="t" r="r" b="b"/>
                      <a:pathLst>
                        <a:path w="3542" h="9673">
                          <a:moveTo>
                            <a:pt x="3542" y="9673"/>
                          </a:moveTo>
                          <a:cubicBezTo>
                            <a:pt x="2316" y="6404"/>
                            <a:pt x="1226" y="3542"/>
                            <a:pt x="0" y="0"/>
                          </a:cubicBezTo>
                          <a:cubicBezTo>
                            <a:pt x="1499" y="4632"/>
                            <a:pt x="2589" y="7357"/>
                            <a:pt x="3542" y="9673"/>
                          </a:cubicBezTo>
                          <a:close/>
                        </a:path>
                      </a:pathLst>
                    </a:custGeom>
                    <a:solidFill>
                      <a:srgbClr val="1DADEB"/>
                    </a:solidFill>
                    <a:ln w="0" cap="flat">
                      <a:noFill/>
                      <a:prstDash val="solid"/>
                      <a:miter/>
                    </a:ln>
                  </p:spPr>
                  <p:txBody>
                    <a:bodyPr rtlCol="0" anchor="ctr"/>
                    <a:lstStyle/>
                    <a:p>
                      <a:endParaRPr lang="en-US"/>
                    </a:p>
                  </p:txBody>
                </p:sp>
                <p:sp>
                  <p:nvSpPr>
                    <p:cNvPr id="1011" name="Freeform: Shape 1152">
                      <a:extLst>
                        <a:ext uri="{FF2B5EF4-FFF2-40B4-BE49-F238E27FC236}">
                          <a16:creationId xmlns:a16="http://schemas.microsoft.com/office/drawing/2014/main" id="{38810D4F-B185-8271-9FFD-5041C4E444DD}"/>
                        </a:ext>
                      </a:extLst>
                    </p:cNvPr>
                    <p:cNvSpPr/>
                    <p:nvPr/>
                  </p:nvSpPr>
                  <p:spPr>
                    <a:xfrm>
                      <a:off x="6358930" y="6068250"/>
                      <a:ext cx="3542" cy="9400"/>
                    </a:xfrm>
                    <a:custGeom>
                      <a:avLst/>
                      <a:gdLst>
                        <a:gd name="connsiteX0" fmla="*/ 3542 w 3542"/>
                        <a:gd name="connsiteY0" fmla="*/ 9401 h 9400"/>
                        <a:gd name="connsiteX1" fmla="*/ 0 w 3542"/>
                        <a:gd name="connsiteY1" fmla="*/ 0 h 9400"/>
                        <a:gd name="connsiteX2" fmla="*/ 3542 w 3542"/>
                        <a:gd name="connsiteY2" fmla="*/ 9401 h 9400"/>
                      </a:gdLst>
                      <a:ahLst/>
                      <a:cxnLst>
                        <a:cxn ang="0">
                          <a:pos x="connsiteX0" y="connsiteY0"/>
                        </a:cxn>
                        <a:cxn ang="0">
                          <a:pos x="connsiteX1" y="connsiteY1"/>
                        </a:cxn>
                        <a:cxn ang="0">
                          <a:pos x="connsiteX2" y="connsiteY2"/>
                        </a:cxn>
                      </a:cxnLst>
                      <a:rect l="l" t="t" r="r" b="b"/>
                      <a:pathLst>
                        <a:path w="3542" h="9400">
                          <a:moveTo>
                            <a:pt x="3542" y="9401"/>
                          </a:moveTo>
                          <a:cubicBezTo>
                            <a:pt x="2316" y="5858"/>
                            <a:pt x="1090" y="2588"/>
                            <a:pt x="0" y="0"/>
                          </a:cubicBezTo>
                          <a:lnTo>
                            <a:pt x="3542" y="9401"/>
                          </a:lnTo>
                          <a:close/>
                        </a:path>
                      </a:pathLst>
                    </a:custGeom>
                    <a:solidFill>
                      <a:srgbClr val="1DADEB"/>
                    </a:solidFill>
                    <a:ln w="0" cap="flat">
                      <a:noFill/>
                      <a:prstDash val="solid"/>
                      <a:miter/>
                    </a:ln>
                  </p:spPr>
                  <p:txBody>
                    <a:bodyPr rtlCol="0" anchor="ctr"/>
                    <a:lstStyle/>
                    <a:p>
                      <a:endParaRPr lang="en-US"/>
                    </a:p>
                  </p:txBody>
                </p:sp>
                <p:sp>
                  <p:nvSpPr>
                    <p:cNvPr id="1012" name="Freeform: Shape 1153">
                      <a:extLst>
                        <a:ext uri="{FF2B5EF4-FFF2-40B4-BE49-F238E27FC236}">
                          <a16:creationId xmlns:a16="http://schemas.microsoft.com/office/drawing/2014/main" id="{958D3C63-336B-414C-041F-A87E931E5208}"/>
                        </a:ext>
                      </a:extLst>
                    </p:cNvPr>
                    <p:cNvSpPr/>
                    <p:nvPr/>
                  </p:nvSpPr>
                  <p:spPr>
                    <a:xfrm>
                      <a:off x="6295247" y="5512095"/>
                      <a:ext cx="1418" cy="20981"/>
                    </a:xfrm>
                    <a:custGeom>
                      <a:avLst/>
                      <a:gdLst>
                        <a:gd name="connsiteX0" fmla="*/ 56 w 1418"/>
                        <a:gd name="connsiteY0" fmla="*/ 20982 h 20981"/>
                        <a:gd name="connsiteX1" fmla="*/ 1418 w 1418"/>
                        <a:gd name="connsiteY1" fmla="*/ 0 h 20981"/>
                        <a:gd name="connsiteX2" fmla="*/ 56 w 1418"/>
                        <a:gd name="connsiteY2" fmla="*/ 20982 h 20981"/>
                      </a:gdLst>
                      <a:ahLst/>
                      <a:cxnLst>
                        <a:cxn ang="0">
                          <a:pos x="connsiteX0" y="connsiteY0"/>
                        </a:cxn>
                        <a:cxn ang="0">
                          <a:pos x="connsiteX1" y="connsiteY1"/>
                        </a:cxn>
                        <a:cxn ang="0">
                          <a:pos x="connsiteX2" y="connsiteY2"/>
                        </a:cxn>
                      </a:cxnLst>
                      <a:rect l="l" t="t" r="r" b="b"/>
                      <a:pathLst>
                        <a:path w="1418" h="20981">
                          <a:moveTo>
                            <a:pt x="56" y="20982"/>
                          </a:moveTo>
                          <a:cubicBezTo>
                            <a:pt x="192" y="13897"/>
                            <a:pt x="737" y="6948"/>
                            <a:pt x="1418" y="0"/>
                          </a:cubicBezTo>
                          <a:cubicBezTo>
                            <a:pt x="-80" y="10218"/>
                            <a:pt x="-80" y="16349"/>
                            <a:pt x="56" y="20982"/>
                          </a:cubicBezTo>
                          <a:close/>
                        </a:path>
                      </a:pathLst>
                    </a:custGeom>
                    <a:solidFill>
                      <a:srgbClr val="1DADEB"/>
                    </a:solidFill>
                    <a:ln w="0" cap="flat">
                      <a:noFill/>
                      <a:prstDash val="solid"/>
                      <a:miter/>
                    </a:ln>
                  </p:spPr>
                  <p:txBody>
                    <a:bodyPr rtlCol="0" anchor="ctr"/>
                    <a:lstStyle/>
                    <a:p>
                      <a:endParaRPr lang="en-US"/>
                    </a:p>
                  </p:txBody>
                </p:sp>
                <p:sp>
                  <p:nvSpPr>
                    <p:cNvPr id="1013" name="Freeform: Shape 1154">
                      <a:extLst>
                        <a:ext uri="{FF2B5EF4-FFF2-40B4-BE49-F238E27FC236}">
                          <a16:creationId xmlns:a16="http://schemas.microsoft.com/office/drawing/2014/main" id="{FB5638AB-13AC-EC0B-3567-06A9BAE44619}"/>
                        </a:ext>
                      </a:extLst>
                    </p:cNvPr>
                    <p:cNvSpPr/>
                    <p:nvPr/>
                  </p:nvSpPr>
                  <p:spPr>
                    <a:xfrm>
                      <a:off x="6348030" y="6018384"/>
                      <a:ext cx="1649" cy="3391"/>
                    </a:xfrm>
                    <a:custGeom>
                      <a:avLst/>
                      <a:gdLst>
                        <a:gd name="connsiteX0" fmla="*/ 1635 w 1649"/>
                        <a:gd name="connsiteY0" fmla="*/ 2997 h 3391"/>
                        <a:gd name="connsiteX1" fmla="*/ 0 w 1649"/>
                        <a:gd name="connsiteY1" fmla="*/ 0 h 3391"/>
                        <a:gd name="connsiteX2" fmla="*/ 1635 w 1649"/>
                        <a:gd name="connsiteY2" fmla="*/ 2997 h 3391"/>
                      </a:gdLst>
                      <a:ahLst/>
                      <a:cxnLst>
                        <a:cxn ang="0">
                          <a:pos x="connsiteX0" y="connsiteY0"/>
                        </a:cxn>
                        <a:cxn ang="0">
                          <a:pos x="connsiteX1" y="connsiteY1"/>
                        </a:cxn>
                        <a:cxn ang="0">
                          <a:pos x="connsiteX2" y="connsiteY2"/>
                        </a:cxn>
                      </a:cxnLst>
                      <a:rect l="l" t="t" r="r" b="b"/>
                      <a:pathLst>
                        <a:path w="1649" h="3391">
                          <a:moveTo>
                            <a:pt x="1635" y="2997"/>
                          </a:moveTo>
                          <a:cubicBezTo>
                            <a:pt x="1090" y="1907"/>
                            <a:pt x="409" y="681"/>
                            <a:pt x="0" y="0"/>
                          </a:cubicBezTo>
                          <a:cubicBezTo>
                            <a:pt x="954" y="2861"/>
                            <a:pt x="1771" y="4087"/>
                            <a:pt x="1635" y="2997"/>
                          </a:cubicBezTo>
                          <a:close/>
                        </a:path>
                      </a:pathLst>
                    </a:custGeom>
                    <a:solidFill>
                      <a:srgbClr val="1DADEB"/>
                    </a:solidFill>
                    <a:ln w="0" cap="flat">
                      <a:noFill/>
                      <a:prstDash val="solid"/>
                      <a:miter/>
                    </a:ln>
                  </p:spPr>
                  <p:txBody>
                    <a:bodyPr rtlCol="0" anchor="ctr"/>
                    <a:lstStyle/>
                    <a:p>
                      <a:endParaRPr lang="en-US"/>
                    </a:p>
                  </p:txBody>
                </p:sp>
                <p:sp>
                  <p:nvSpPr>
                    <p:cNvPr id="1014" name="Freeform: Shape 1155">
                      <a:extLst>
                        <a:ext uri="{FF2B5EF4-FFF2-40B4-BE49-F238E27FC236}">
                          <a16:creationId xmlns:a16="http://schemas.microsoft.com/office/drawing/2014/main" id="{720590C3-0B24-4A77-758B-4133767BC821}"/>
                        </a:ext>
                      </a:extLst>
                    </p:cNvPr>
                    <p:cNvSpPr/>
                    <p:nvPr/>
                  </p:nvSpPr>
                  <p:spPr>
                    <a:xfrm>
                      <a:off x="7154741" y="6022744"/>
                      <a:ext cx="1907" cy="817"/>
                    </a:xfrm>
                    <a:custGeom>
                      <a:avLst/>
                      <a:gdLst>
                        <a:gd name="connsiteX0" fmla="*/ 1771 w 1907"/>
                        <a:gd name="connsiteY0" fmla="*/ 817 h 817"/>
                        <a:gd name="connsiteX1" fmla="*/ 817 w 1907"/>
                        <a:gd name="connsiteY1" fmla="*/ 0 h 817"/>
                        <a:gd name="connsiteX2" fmla="*/ 0 w 1907"/>
                        <a:gd name="connsiteY2" fmla="*/ 0 h 817"/>
                        <a:gd name="connsiteX3" fmla="*/ 1907 w 1907"/>
                        <a:gd name="connsiteY3" fmla="*/ 817 h 817"/>
                      </a:gdLst>
                      <a:ahLst/>
                      <a:cxnLst>
                        <a:cxn ang="0">
                          <a:pos x="connsiteX0" y="connsiteY0"/>
                        </a:cxn>
                        <a:cxn ang="0">
                          <a:pos x="connsiteX1" y="connsiteY1"/>
                        </a:cxn>
                        <a:cxn ang="0">
                          <a:pos x="connsiteX2" y="connsiteY2"/>
                        </a:cxn>
                        <a:cxn ang="0">
                          <a:pos x="connsiteX3" y="connsiteY3"/>
                        </a:cxn>
                      </a:cxnLst>
                      <a:rect l="l" t="t" r="r" b="b"/>
                      <a:pathLst>
                        <a:path w="1907" h="817">
                          <a:moveTo>
                            <a:pt x="1771" y="817"/>
                          </a:moveTo>
                          <a:cubicBezTo>
                            <a:pt x="1771" y="817"/>
                            <a:pt x="953" y="136"/>
                            <a:pt x="817" y="0"/>
                          </a:cubicBezTo>
                          <a:lnTo>
                            <a:pt x="0" y="0"/>
                          </a:lnTo>
                          <a:cubicBezTo>
                            <a:pt x="0" y="0"/>
                            <a:pt x="1907" y="817"/>
                            <a:pt x="1907" y="817"/>
                          </a:cubicBezTo>
                          <a:close/>
                        </a:path>
                      </a:pathLst>
                    </a:custGeom>
                    <a:solidFill>
                      <a:srgbClr val="1DADEB"/>
                    </a:solidFill>
                    <a:ln w="0" cap="flat">
                      <a:noFill/>
                      <a:prstDash val="solid"/>
                      <a:miter/>
                    </a:ln>
                  </p:spPr>
                  <p:txBody>
                    <a:bodyPr rtlCol="0" anchor="ctr"/>
                    <a:lstStyle/>
                    <a:p>
                      <a:endParaRPr lang="en-US"/>
                    </a:p>
                  </p:txBody>
                </p:sp>
                <p:sp>
                  <p:nvSpPr>
                    <p:cNvPr id="1015" name="Freeform: Shape 1156">
                      <a:extLst>
                        <a:ext uri="{FF2B5EF4-FFF2-40B4-BE49-F238E27FC236}">
                          <a16:creationId xmlns:a16="http://schemas.microsoft.com/office/drawing/2014/main" id="{0BC8E026-FB45-887C-4AEE-32A2672C71FA}"/>
                        </a:ext>
                      </a:extLst>
                    </p:cNvPr>
                    <p:cNvSpPr/>
                    <p:nvPr/>
                  </p:nvSpPr>
                  <p:spPr>
                    <a:xfrm>
                      <a:off x="7201882" y="6052582"/>
                      <a:ext cx="14987" cy="12126"/>
                    </a:xfrm>
                    <a:custGeom>
                      <a:avLst/>
                      <a:gdLst>
                        <a:gd name="connsiteX0" fmla="*/ 0 w 14987"/>
                        <a:gd name="connsiteY0" fmla="*/ 0 h 12126"/>
                        <a:gd name="connsiteX1" fmla="*/ 14987 w 14987"/>
                        <a:gd name="connsiteY1" fmla="*/ 12126 h 12126"/>
                        <a:gd name="connsiteX2" fmla="*/ 0 w 14987"/>
                        <a:gd name="connsiteY2" fmla="*/ 0 h 12126"/>
                      </a:gdLst>
                      <a:ahLst/>
                      <a:cxnLst>
                        <a:cxn ang="0">
                          <a:pos x="connsiteX0" y="connsiteY0"/>
                        </a:cxn>
                        <a:cxn ang="0">
                          <a:pos x="connsiteX1" y="connsiteY1"/>
                        </a:cxn>
                        <a:cxn ang="0">
                          <a:pos x="connsiteX2" y="connsiteY2"/>
                        </a:cxn>
                      </a:cxnLst>
                      <a:rect l="l" t="t" r="r" b="b"/>
                      <a:pathLst>
                        <a:path w="14987" h="12126">
                          <a:moveTo>
                            <a:pt x="0" y="0"/>
                          </a:moveTo>
                          <a:cubicBezTo>
                            <a:pt x="4905" y="3951"/>
                            <a:pt x="9946" y="8038"/>
                            <a:pt x="14987" y="12126"/>
                          </a:cubicBezTo>
                          <a:cubicBezTo>
                            <a:pt x="9537" y="7494"/>
                            <a:pt x="4224" y="3134"/>
                            <a:pt x="0" y="0"/>
                          </a:cubicBezTo>
                          <a:close/>
                        </a:path>
                      </a:pathLst>
                    </a:custGeom>
                    <a:solidFill>
                      <a:srgbClr val="1DADEB"/>
                    </a:solidFill>
                    <a:ln w="0" cap="flat">
                      <a:noFill/>
                      <a:prstDash val="solid"/>
                      <a:miter/>
                    </a:ln>
                  </p:spPr>
                  <p:txBody>
                    <a:bodyPr rtlCol="0" anchor="ctr"/>
                    <a:lstStyle/>
                    <a:p>
                      <a:endParaRPr lang="en-US"/>
                    </a:p>
                  </p:txBody>
                </p:sp>
                <p:sp>
                  <p:nvSpPr>
                    <p:cNvPr id="1016" name="Freeform: Shape 1157">
                      <a:extLst>
                        <a:ext uri="{FF2B5EF4-FFF2-40B4-BE49-F238E27FC236}">
                          <a16:creationId xmlns:a16="http://schemas.microsoft.com/office/drawing/2014/main" id="{C56E70DD-DA3B-57EE-5591-5C39E8D6598B}"/>
                        </a:ext>
                      </a:extLst>
                    </p:cNvPr>
                    <p:cNvSpPr/>
                    <p:nvPr/>
                  </p:nvSpPr>
                  <p:spPr>
                    <a:xfrm>
                      <a:off x="6668392" y="5783721"/>
                      <a:ext cx="6491" cy="19531"/>
                    </a:xfrm>
                    <a:custGeom>
                      <a:avLst/>
                      <a:gdLst>
                        <a:gd name="connsiteX0" fmla="*/ 6492 w 6491"/>
                        <a:gd name="connsiteY0" fmla="*/ 19531 h 19531"/>
                        <a:gd name="connsiteX1" fmla="*/ 4448 w 6491"/>
                        <a:gd name="connsiteY1" fmla="*/ 6043 h 19531"/>
                        <a:gd name="connsiteX2" fmla="*/ 6492 w 6491"/>
                        <a:gd name="connsiteY2" fmla="*/ 19531 h 19531"/>
                      </a:gdLst>
                      <a:ahLst/>
                      <a:cxnLst>
                        <a:cxn ang="0">
                          <a:pos x="connsiteX0" y="connsiteY0"/>
                        </a:cxn>
                        <a:cxn ang="0">
                          <a:pos x="connsiteX1" y="connsiteY1"/>
                        </a:cxn>
                        <a:cxn ang="0">
                          <a:pos x="connsiteX2" y="connsiteY2"/>
                        </a:cxn>
                      </a:cxnLst>
                      <a:rect l="l" t="t" r="r" b="b"/>
                      <a:pathLst>
                        <a:path w="6491" h="19531">
                          <a:moveTo>
                            <a:pt x="6492" y="19531"/>
                          </a:moveTo>
                          <a:cubicBezTo>
                            <a:pt x="5129" y="13673"/>
                            <a:pt x="1314" y="321"/>
                            <a:pt x="4448" y="6043"/>
                          </a:cubicBezTo>
                          <a:cubicBezTo>
                            <a:pt x="-457" y="-4175"/>
                            <a:pt x="-3182" y="-2540"/>
                            <a:pt x="6492" y="19531"/>
                          </a:cubicBezTo>
                          <a:close/>
                        </a:path>
                      </a:pathLst>
                    </a:custGeom>
                    <a:solidFill>
                      <a:srgbClr val="1DADEB"/>
                    </a:solidFill>
                    <a:ln w="0" cap="flat">
                      <a:noFill/>
                      <a:prstDash val="solid"/>
                      <a:miter/>
                    </a:ln>
                  </p:spPr>
                  <p:txBody>
                    <a:bodyPr rtlCol="0" anchor="ctr"/>
                    <a:lstStyle/>
                    <a:p>
                      <a:endParaRPr lang="en-US"/>
                    </a:p>
                  </p:txBody>
                </p:sp>
                <p:sp>
                  <p:nvSpPr>
                    <p:cNvPr id="1017" name="Freeform: Shape 1158">
                      <a:extLst>
                        <a:ext uri="{FF2B5EF4-FFF2-40B4-BE49-F238E27FC236}">
                          <a16:creationId xmlns:a16="http://schemas.microsoft.com/office/drawing/2014/main" id="{BA9086A8-FCA5-6C9D-26E4-5AE021255706}"/>
                        </a:ext>
                      </a:extLst>
                    </p:cNvPr>
                    <p:cNvSpPr/>
                    <p:nvPr/>
                  </p:nvSpPr>
                  <p:spPr>
                    <a:xfrm>
                      <a:off x="7053309" y="5974195"/>
                      <a:ext cx="10556" cy="8083"/>
                    </a:xfrm>
                    <a:custGeom>
                      <a:avLst/>
                      <a:gdLst>
                        <a:gd name="connsiteX0" fmla="*/ 338 w 10556"/>
                        <a:gd name="connsiteY0" fmla="*/ 727 h 8083"/>
                        <a:gd name="connsiteX1" fmla="*/ 10557 w 10556"/>
                        <a:gd name="connsiteY1" fmla="*/ 8084 h 8083"/>
                        <a:gd name="connsiteX2" fmla="*/ 338 w 10556"/>
                        <a:gd name="connsiteY2" fmla="*/ 727 h 8083"/>
                      </a:gdLst>
                      <a:ahLst/>
                      <a:cxnLst>
                        <a:cxn ang="0">
                          <a:pos x="connsiteX0" y="connsiteY0"/>
                        </a:cxn>
                        <a:cxn ang="0">
                          <a:pos x="connsiteX1" y="connsiteY1"/>
                        </a:cxn>
                        <a:cxn ang="0">
                          <a:pos x="connsiteX2" y="connsiteY2"/>
                        </a:cxn>
                      </a:cxnLst>
                      <a:rect l="l" t="t" r="r" b="b"/>
                      <a:pathLst>
                        <a:path w="10556" h="8083">
                          <a:moveTo>
                            <a:pt x="338" y="727"/>
                          </a:moveTo>
                          <a:cubicBezTo>
                            <a:pt x="3336" y="2770"/>
                            <a:pt x="6878" y="5495"/>
                            <a:pt x="10557" y="8084"/>
                          </a:cubicBezTo>
                          <a:cubicBezTo>
                            <a:pt x="4017" y="2907"/>
                            <a:pt x="-1433" y="-1862"/>
                            <a:pt x="338" y="727"/>
                          </a:cubicBezTo>
                          <a:close/>
                        </a:path>
                      </a:pathLst>
                    </a:custGeom>
                    <a:solidFill>
                      <a:srgbClr val="1DADEB"/>
                    </a:solidFill>
                    <a:ln w="0" cap="flat">
                      <a:noFill/>
                      <a:prstDash val="solid"/>
                      <a:miter/>
                    </a:ln>
                  </p:spPr>
                  <p:txBody>
                    <a:bodyPr rtlCol="0" anchor="ctr"/>
                    <a:lstStyle/>
                    <a:p>
                      <a:endParaRPr lang="en-US"/>
                    </a:p>
                  </p:txBody>
                </p:sp>
                <p:sp>
                  <p:nvSpPr>
                    <p:cNvPr id="1018" name="Freeform: Shape 1159">
                      <a:extLst>
                        <a:ext uri="{FF2B5EF4-FFF2-40B4-BE49-F238E27FC236}">
                          <a16:creationId xmlns:a16="http://schemas.microsoft.com/office/drawing/2014/main" id="{EB67D06B-2791-5503-7318-0DCCAE99BDA2}"/>
                        </a:ext>
                      </a:extLst>
                    </p:cNvPr>
                    <p:cNvSpPr/>
                    <p:nvPr/>
                  </p:nvSpPr>
                  <p:spPr>
                    <a:xfrm>
                      <a:off x="7063865" y="5982279"/>
                      <a:ext cx="9537" cy="7493"/>
                    </a:xfrm>
                    <a:custGeom>
                      <a:avLst/>
                      <a:gdLst>
                        <a:gd name="connsiteX0" fmla="*/ 0 w 9537"/>
                        <a:gd name="connsiteY0" fmla="*/ 0 h 7493"/>
                        <a:gd name="connsiteX1" fmla="*/ 9537 w 9537"/>
                        <a:gd name="connsiteY1" fmla="*/ 7494 h 7493"/>
                        <a:gd name="connsiteX2" fmla="*/ 0 w 9537"/>
                        <a:gd name="connsiteY2" fmla="*/ 0 h 7493"/>
                      </a:gdLst>
                      <a:ahLst/>
                      <a:cxnLst>
                        <a:cxn ang="0">
                          <a:pos x="connsiteX0" y="connsiteY0"/>
                        </a:cxn>
                        <a:cxn ang="0">
                          <a:pos x="connsiteX1" y="connsiteY1"/>
                        </a:cxn>
                        <a:cxn ang="0">
                          <a:pos x="connsiteX2" y="connsiteY2"/>
                        </a:cxn>
                      </a:cxnLst>
                      <a:rect l="l" t="t" r="r" b="b"/>
                      <a:pathLst>
                        <a:path w="9537" h="7493">
                          <a:moveTo>
                            <a:pt x="0" y="0"/>
                          </a:moveTo>
                          <a:cubicBezTo>
                            <a:pt x="3270" y="2589"/>
                            <a:pt x="6676" y="5314"/>
                            <a:pt x="9537" y="7494"/>
                          </a:cubicBezTo>
                          <a:cubicBezTo>
                            <a:pt x="6267" y="4905"/>
                            <a:pt x="2997" y="2316"/>
                            <a:pt x="0" y="0"/>
                          </a:cubicBezTo>
                          <a:close/>
                        </a:path>
                      </a:pathLst>
                    </a:custGeom>
                    <a:solidFill>
                      <a:srgbClr val="1DADEB"/>
                    </a:solidFill>
                    <a:ln w="0" cap="flat">
                      <a:noFill/>
                      <a:prstDash val="solid"/>
                      <a:miter/>
                    </a:ln>
                  </p:spPr>
                  <p:txBody>
                    <a:bodyPr rtlCol="0" anchor="ctr"/>
                    <a:lstStyle/>
                    <a:p>
                      <a:endParaRPr lang="en-US"/>
                    </a:p>
                  </p:txBody>
                </p:sp>
                <p:sp>
                  <p:nvSpPr>
                    <p:cNvPr id="1019" name="Freeform: Shape 1160">
                      <a:extLst>
                        <a:ext uri="{FF2B5EF4-FFF2-40B4-BE49-F238E27FC236}">
                          <a16:creationId xmlns:a16="http://schemas.microsoft.com/office/drawing/2014/main" id="{FB516E18-C704-A939-12C6-A10BBF847101}"/>
                        </a:ext>
                      </a:extLst>
                    </p:cNvPr>
                    <p:cNvSpPr/>
                    <p:nvPr/>
                  </p:nvSpPr>
                  <p:spPr>
                    <a:xfrm>
                      <a:off x="6777068" y="5921377"/>
                      <a:ext cx="2231" cy="6403"/>
                    </a:xfrm>
                    <a:custGeom>
                      <a:avLst/>
                      <a:gdLst>
                        <a:gd name="connsiteX0" fmla="*/ 0 w 2231"/>
                        <a:gd name="connsiteY0" fmla="*/ 0 h 6403"/>
                        <a:gd name="connsiteX1" fmla="*/ 2180 w 2231"/>
                        <a:gd name="connsiteY1" fmla="*/ 6404 h 6403"/>
                        <a:gd name="connsiteX2" fmla="*/ 0 w 2231"/>
                        <a:gd name="connsiteY2" fmla="*/ 0 h 6403"/>
                      </a:gdLst>
                      <a:ahLst/>
                      <a:cxnLst>
                        <a:cxn ang="0">
                          <a:pos x="connsiteX0" y="connsiteY0"/>
                        </a:cxn>
                        <a:cxn ang="0">
                          <a:pos x="connsiteX1" y="connsiteY1"/>
                        </a:cxn>
                        <a:cxn ang="0">
                          <a:pos x="connsiteX2" y="connsiteY2"/>
                        </a:cxn>
                      </a:cxnLst>
                      <a:rect l="l" t="t" r="r" b="b"/>
                      <a:pathLst>
                        <a:path w="2231" h="6403">
                          <a:moveTo>
                            <a:pt x="0" y="0"/>
                          </a:moveTo>
                          <a:cubicBezTo>
                            <a:pt x="272" y="1499"/>
                            <a:pt x="953" y="3679"/>
                            <a:pt x="2180" y="6404"/>
                          </a:cubicBezTo>
                          <a:cubicBezTo>
                            <a:pt x="2452" y="5314"/>
                            <a:pt x="1635" y="2997"/>
                            <a:pt x="0" y="0"/>
                          </a:cubicBezTo>
                          <a:close/>
                        </a:path>
                      </a:pathLst>
                    </a:custGeom>
                    <a:solidFill>
                      <a:srgbClr val="1DADEB"/>
                    </a:solidFill>
                    <a:ln w="0" cap="flat">
                      <a:noFill/>
                      <a:prstDash val="solid"/>
                      <a:miter/>
                    </a:ln>
                  </p:spPr>
                  <p:txBody>
                    <a:bodyPr rtlCol="0" anchor="ctr"/>
                    <a:lstStyle/>
                    <a:p>
                      <a:endParaRPr lang="en-US"/>
                    </a:p>
                  </p:txBody>
                </p:sp>
                <p:sp>
                  <p:nvSpPr>
                    <p:cNvPr id="1020" name="Freeform: Shape 1161">
                      <a:extLst>
                        <a:ext uri="{FF2B5EF4-FFF2-40B4-BE49-F238E27FC236}">
                          <a16:creationId xmlns:a16="http://schemas.microsoft.com/office/drawing/2014/main" id="{B7CF6F07-559F-7DFC-B058-5B0F22EA9EBB}"/>
                        </a:ext>
                      </a:extLst>
                    </p:cNvPr>
                    <p:cNvSpPr/>
                    <p:nvPr/>
                  </p:nvSpPr>
                  <p:spPr>
                    <a:xfrm>
                      <a:off x="7170273" y="6012934"/>
                      <a:ext cx="138094" cy="106271"/>
                    </a:xfrm>
                    <a:custGeom>
                      <a:avLst/>
                      <a:gdLst>
                        <a:gd name="connsiteX0" fmla="*/ 57768 w 138094"/>
                        <a:gd name="connsiteY0" fmla="*/ 62537 h 106271"/>
                        <a:gd name="connsiteX1" fmla="*/ 73845 w 138094"/>
                        <a:gd name="connsiteY1" fmla="*/ 69213 h 106271"/>
                        <a:gd name="connsiteX2" fmla="*/ 125482 w 138094"/>
                        <a:gd name="connsiteY2" fmla="*/ 106272 h 106271"/>
                        <a:gd name="connsiteX3" fmla="*/ 130115 w 138094"/>
                        <a:gd name="connsiteY3" fmla="*/ 104501 h 106271"/>
                        <a:gd name="connsiteX4" fmla="*/ 101231 w 138094"/>
                        <a:gd name="connsiteY4" fmla="*/ 83927 h 106271"/>
                        <a:gd name="connsiteX5" fmla="*/ 129842 w 138094"/>
                        <a:gd name="connsiteY5" fmla="*/ 102866 h 106271"/>
                        <a:gd name="connsiteX6" fmla="*/ 130387 w 138094"/>
                        <a:gd name="connsiteY6" fmla="*/ 96871 h 106271"/>
                        <a:gd name="connsiteX7" fmla="*/ 0 w 138094"/>
                        <a:gd name="connsiteY7" fmla="*/ 0 h 106271"/>
                        <a:gd name="connsiteX8" fmla="*/ 86107 w 138094"/>
                        <a:gd name="connsiteY8" fmla="*/ 73164 h 106271"/>
                        <a:gd name="connsiteX9" fmla="*/ 73437 w 138094"/>
                        <a:gd name="connsiteY9" fmla="*/ 67714 h 106271"/>
                        <a:gd name="connsiteX10" fmla="*/ 3951 w 138094"/>
                        <a:gd name="connsiteY10" fmla="*/ 6131 h 106271"/>
                        <a:gd name="connsiteX11" fmla="*/ 62264 w 138094"/>
                        <a:gd name="connsiteY11" fmla="*/ 59403 h 106271"/>
                        <a:gd name="connsiteX12" fmla="*/ 46460 w 138094"/>
                        <a:gd name="connsiteY12" fmla="*/ 51910 h 106271"/>
                        <a:gd name="connsiteX13" fmla="*/ 57632 w 138094"/>
                        <a:gd name="connsiteY13" fmla="*/ 62673 h 106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094" h="106271">
                          <a:moveTo>
                            <a:pt x="57768" y="62537"/>
                          </a:moveTo>
                          <a:cubicBezTo>
                            <a:pt x="61174" y="63899"/>
                            <a:pt x="127935" y="113765"/>
                            <a:pt x="73845" y="69213"/>
                          </a:cubicBezTo>
                          <a:cubicBezTo>
                            <a:pt x="78614" y="67578"/>
                            <a:pt x="109814" y="96054"/>
                            <a:pt x="125482" y="106272"/>
                          </a:cubicBezTo>
                          <a:cubicBezTo>
                            <a:pt x="115400" y="97280"/>
                            <a:pt x="132431" y="108179"/>
                            <a:pt x="130115" y="104501"/>
                          </a:cubicBezTo>
                          <a:cubicBezTo>
                            <a:pt x="122485" y="99187"/>
                            <a:pt x="112948" y="93737"/>
                            <a:pt x="101231" y="83927"/>
                          </a:cubicBezTo>
                          <a:cubicBezTo>
                            <a:pt x="96871" y="78069"/>
                            <a:pt x="115809" y="91421"/>
                            <a:pt x="129842" y="102866"/>
                          </a:cubicBezTo>
                          <a:cubicBezTo>
                            <a:pt x="113629" y="87470"/>
                            <a:pt x="154230" y="117308"/>
                            <a:pt x="130387" y="96871"/>
                          </a:cubicBezTo>
                          <a:cubicBezTo>
                            <a:pt x="76434" y="56951"/>
                            <a:pt x="39375" y="27249"/>
                            <a:pt x="0" y="0"/>
                          </a:cubicBezTo>
                          <a:cubicBezTo>
                            <a:pt x="29293" y="25070"/>
                            <a:pt x="62537" y="52182"/>
                            <a:pt x="86107" y="73164"/>
                          </a:cubicBezTo>
                          <a:lnTo>
                            <a:pt x="73437" y="67714"/>
                          </a:lnTo>
                          <a:cubicBezTo>
                            <a:pt x="48095" y="42373"/>
                            <a:pt x="29701" y="29974"/>
                            <a:pt x="3951" y="6131"/>
                          </a:cubicBezTo>
                          <a:cubicBezTo>
                            <a:pt x="23026" y="24252"/>
                            <a:pt x="42509" y="41964"/>
                            <a:pt x="62264" y="59403"/>
                          </a:cubicBezTo>
                          <a:cubicBezTo>
                            <a:pt x="88968" y="85018"/>
                            <a:pt x="69077" y="70439"/>
                            <a:pt x="46460" y="51910"/>
                          </a:cubicBezTo>
                          <a:cubicBezTo>
                            <a:pt x="51910" y="56542"/>
                            <a:pt x="56678" y="61038"/>
                            <a:pt x="57632" y="62673"/>
                          </a:cubicBezTo>
                          <a:close/>
                        </a:path>
                      </a:pathLst>
                    </a:custGeom>
                    <a:solidFill>
                      <a:srgbClr val="1DADEB"/>
                    </a:solidFill>
                    <a:ln w="0" cap="flat">
                      <a:noFill/>
                      <a:prstDash val="solid"/>
                      <a:miter/>
                    </a:ln>
                  </p:spPr>
                  <p:txBody>
                    <a:bodyPr rtlCol="0" anchor="ctr"/>
                    <a:lstStyle/>
                    <a:p>
                      <a:endParaRPr lang="en-US"/>
                    </a:p>
                  </p:txBody>
                </p:sp>
                <p:sp>
                  <p:nvSpPr>
                    <p:cNvPr id="1021" name="Freeform: Shape 1162">
                      <a:extLst>
                        <a:ext uri="{FF2B5EF4-FFF2-40B4-BE49-F238E27FC236}">
                          <a16:creationId xmlns:a16="http://schemas.microsoft.com/office/drawing/2014/main" id="{C728AFBE-D472-EE5A-40BD-4ED7A2E91C14}"/>
                        </a:ext>
                      </a:extLst>
                    </p:cNvPr>
                    <p:cNvSpPr/>
                    <p:nvPr/>
                  </p:nvSpPr>
                  <p:spPr>
                    <a:xfrm>
                      <a:off x="7166186" y="6065117"/>
                      <a:ext cx="3678" cy="2997"/>
                    </a:xfrm>
                    <a:custGeom>
                      <a:avLst/>
                      <a:gdLst>
                        <a:gd name="connsiteX0" fmla="*/ 0 w 3678"/>
                        <a:gd name="connsiteY0" fmla="*/ 0 h 2997"/>
                        <a:gd name="connsiteX1" fmla="*/ 953 w 3678"/>
                        <a:gd name="connsiteY1" fmla="*/ 954 h 2997"/>
                        <a:gd name="connsiteX2" fmla="*/ 3678 w 3678"/>
                        <a:gd name="connsiteY2" fmla="*/ 2997 h 2997"/>
                        <a:gd name="connsiteX3" fmla="*/ 0 w 3678"/>
                        <a:gd name="connsiteY3" fmla="*/ 0 h 2997"/>
                      </a:gdLst>
                      <a:ahLst/>
                      <a:cxnLst>
                        <a:cxn ang="0">
                          <a:pos x="connsiteX0" y="connsiteY0"/>
                        </a:cxn>
                        <a:cxn ang="0">
                          <a:pos x="connsiteX1" y="connsiteY1"/>
                        </a:cxn>
                        <a:cxn ang="0">
                          <a:pos x="connsiteX2" y="connsiteY2"/>
                        </a:cxn>
                        <a:cxn ang="0">
                          <a:pos x="connsiteX3" y="connsiteY3"/>
                        </a:cxn>
                      </a:cxnLst>
                      <a:rect l="l" t="t" r="r" b="b"/>
                      <a:pathLst>
                        <a:path w="3678" h="2997">
                          <a:moveTo>
                            <a:pt x="0" y="0"/>
                          </a:moveTo>
                          <a:lnTo>
                            <a:pt x="953" y="954"/>
                          </a:lnTo>
                          <a:cubicBezTo>
                            <a:pt x="1907" y="1635"/>
                            <a:pt x="3133" y="2589"/>
                            <a:pt x="3678" y="2997"/>
                          </a:cubicBezTo>
                          <a:lnTo>
                            <a:pt x="0" y="0"/>
                          </a:lnTo>
                          <a:close/>
                        </a:path>
                      </a:pathLst>
                    </a:custGeom>
                    <a:solidFill>
                      <a:srgbClr val="1DADEB"/>
                    </a:solidFill>
                    <a:ln w="0" cap="flat">
                      <a:noFill/>
                      <a:prstDash val="solid"/>
                      <a:miter/>
                    </a:ln>
                  </p:spPr>
                  <p:txBody>
                    <a:bodyPr rtlCol="0" anchor="ctr"/>
                    <a:lstStyle/>
                    <a:p>
                      <a:endParaRPr lang="en-US"/>
                    </a:p>
                  </p:txBody>
                </p:sp>
                <p:sp>
                  <p:nvSpPr>
                    <p:cNvPr id="1022" name="Freeform: Shape 1163">
                      <a:extLst>
                        <a:ext uri="{FF2B5EF4-FFF2-40B4-BE49-F238E27FC236}">
                          <a16:creationId xmlns:a16="http://schemas.microsoft.com/office/drawing/2014/main" id="{5E59B3B1-979F-5C16-D4A1-AA5B2EA21519}"/>
                        </a:ext>
                      </a:extLst>
                    </p:cNvPr>
                    <p:cNvSpPr/>
                    <p:nvPr/>
                  </p:nvSpPr>
                  <p:spPr>
                    <a:xfrm>
                      <a:off x="6219550" y="5522995"/>
                      <a:ext cx="817" cy="7352"/>
                    </a:xfrm>
                    <a:custGeom>
                      <a:avLst/>
                      <a:gdLst>
                        <a:gd name="connsiteX0" fmla="*/ 817 w 817"/>
                        <a:gd name="connsiteY0" fmla="*/ 7221 h 7352"/>
                        <a:gd name="connsiteX1" fmla="*/ 0 w 817"/>
                        <a:gd name="connsiteY1" fmla="*/ 0 h 7352"/>
                        <a:gd name="connsiteX2" fmla="*/ 817 w 817"/>
                        <a:gd name="connsiteY2" fmla="*/ 7221 h 7352"/>
                      </a:gdLst>
                      <a:ahLst/>
                      <a:cxnLst>
                        <a:cxn ang="0">
                          <a:pos x="connsiteX0" y="connsiteY0"/>
                        </a:cxn>
                        <a:cxn ang="0">
                          <a:pos x="connsiteX1" y="connsiteY1"/>
                        </a:cxn>
                        <a:cxn ang="0">
                          <a:pos x="connsiteX2" y="connsiteY2"/>
                        </a:cxn>
                      </a:cxnLst>
                      <a:rect l="l" t="t" r="r" b="b"/>
                      <a:pathLst>
                        <a:path w="817" h="7352">
                          <a:moveTo>
                            <a:pt x="817" y="7221"/>
                          </a:moveTo>
                          <a:lnTo>
                            <a:pt x="0" y="0"/>
                          </a:lnTo>
                          <a:cubicBezTo>
                            <a:pt x="136" y="5995"/>
                            <a:pt x="409" y="7902"/>
                            <a:pt x="817" y="7221"/>
                          </a:cubicBezTo>
                          <a:close/>
                        </a:path>
                      </a:pathLst>
                    </a:custGeom>
                    <a:solidFill>
                      <a:srgbClr val="1DADEB"/>
                    </a:solidFill>
                    <a:ln w="0" cap="flat">
                      <a:noFill/>
                      <a:prstDash val="solid"/>
                      <a:miter/>
                    </a:ln>
                  </p:spPr>
                  <p:txBody>
                    <a:bodyPr rtlCol="0" anchor="ctr"/>
                    <a:lstStyle/>
                    <a:p>
                      <a:endParaRPr lang="en-US"/>
                    </a:p>
                  </p:txBody>
                </p:sp>
                <p:sp>
                  <p:nvSpPr>
                    <p:cNvPr id="1023" name="Freeform: Shape 1164">
                      <a:extLst>
                        <a:ext uri="{FF2B5EF4-FFF2-40B4-BE49-F238E27FC236}">
                          <a16:creationId xmlns:a16="http://schemas.microsoft.com/office/drawing/2014/main" id="{28D3ACDA-A205-87F4-0446-7BB056AA0D75}"/>
                        </a:ext>
                      </a:extLst>
                    </p:cNvPr>
                    <p:cNvSpPr/>
                    <p:nvPr/>
                  </p:nvSpPr>
                  <p:spPr>
                    <a:xfrm>
                      <a:off x="7142509" y="6019565"/>
                      <a:ext cx="242" cy="181"/>
                    </a:xfrm>
                    <a:custGeom>
                      <a:avLst/>
                      <a:gdLst>
                        <a:gd name="connsiteX0" fmla="*/ 242 w 242"/>
                        <a:gd name="connsiteY0" fmla="*/ 182 h 181"/>
                        <a:gd name="connsiteX1" fmla="*/ 242 w 242"/>
                        <a:gd name="connsiteY1" fmla="*/ 182 h 181"/>
                        <a:gd name="connsiteX2" fmla="*/ 242 w 242"/>
                        <a:gd name="connsiteY2" fmla="*/ 182 h 181"/>
                      </a:gdLst>
                      <a:ahLst/>
                      <a:cxnLst>
                        <a:cxn ang="0">
                          <a:pos x="connsiteX0" y="connsiteY0"/>
                        </a:cxn>
                        <a:cxn ang="0">
                          <a:pos x="connsiteX1" y="connsiteY1"/>
                        </a:cxn>
                        <a:cxn ang="0">
                          <a:pos x="connsiteX2" y="connsiteY2"/>
                        </a:cxn>
                      </a:cxnLst>
                      <a:rect l="l" t="t" r="r" b="b"/>
                      <a:pathLst>
                        <a:path w="242" h="181">
                          <a:moveTo>
                            <a:pt x="242" y="182"/>
                          </a:moveTo>
                          <a:lnTo>
                            <a:pt x="242" y="182"/>
                          </a:lnTo>
                          <a:cubicBezTo>
                            <a:pt x="242" y="182"/>
                            <a:pt x="-303" y="-227"/>
                            <a:pt x="242" y="182"/>
                          </a:cubicBezTo>
                          <a:close/>
                        </a:path>
                      </a:pathLst>
                    </a:custGeom>
                    <a:solidFill>
                      <a:srgbClr val="1DADEB"/>
                    </a:solidFill>
                    <a:ln w="0" cap="flat">
                      <a:noFill/>
                      <a:prstDash val="solid"/>
                      <a:miter/>
                    </a:ln>
                  </p:spPr>
                  <p:txBody>
                    <a:bodyPr rtlCol="0" anchor="ctr"/>
                    <a:lstStyle/>
                    <a:p>
                      <a:endParaRPr lang="en-US"/>
                    </a:p>
                  </p:txBody>
                </p:sp>
                <p:sp>
                  <p:nvSpPr>
                    <p:cNvPr id="1024" name="Freeform: Shape 1165">
                      <a:extLst>
                        <a:ext uri="{FF2B5EF4-FFF2-40B4-BE49-F238E27FC236}">
                          <a16:creationId xmlns:a16="http://schemas.microsoft.com/office/drawing/2014/main" id="{8EF70872-1597-7D91-216A-71DB2EA708AC}"/>
                        </a:ext>
                      </a:extLst>
                    </p:cNvPr>
                    <p:cNvSpPr/>
                    <p:nvPr/>
                  </p:nvSpPr>
                  <p:spPr>
                    <a:xfrm>
                      <a:off x="6219414" y="5705564"/>
                      <a:ext cx="408" cy="953"/>
                    </a:xfrm>
                    <a:custGeom>
                      <a:avLst/>
                      <a:gdLst>
                        <a:gd name="connsiteX0" fmla="*/ 409 w 408"/>
                        <a:gd name="connsiteY0" fmla="*/ 954 h 953"/>
                        <a:gd name="connsiteX1" fmla="*/ 0 w 408"/>
                        <a:gd name="connsiteY1" fmla="*/ 0 h 953"/>
                        <a:gd name="connsiteX2" fmla="*/ 409 w 408"/>
                        <a:gd name="connsiteY2" fmla="*/ 954 h 953"/>
                      </a:gdLst>
                      <a:ahLst/>
                      <a:cxnLst>
                        <a:cxn ang="0">
                          <a:pos x="connsiteX0" y="connsiteY0"/>
                        </a:cxn>
                        <a:cxn ang="0">
                          <a:pos x="connsiteX1" y="connsiteY1"/>
                        </a:cxn>
                        <a:cxn ang="0">
                          <a:pos x="connsiteX2" y="connsiteY2"/>
                        </a:cxn>
                      </a:cxnLst>
                      <a:rect l="l" t="t" r="r" b="b"/>
                      <a:pathLst>
                        <a:path w="408" h="953">
                          <a:moveTo>
                            <a:pt x="409" y="954"/>
                          </a:moveTo>
                          <a:cubicBezTo>
                            <a:pt x="409" y="954"/>
                            <a:pt x="136" y="409"/>
                            <a:pt x="0" y="0"/>
                          </a:cubicBezTo>
                          <a:cubicBezTo>
                            <a:pt x="136" y="681"/>
                            <a:pt x="273" y="681"/>
                            <a:pt x="409" y="954"/>
                          </a:cubicBezTo>
                          <a:close/>
                        </a:path>
                      </a:pathLst>
                    </a:custGeom>
                    <a:solidFill>
                      <a:srgbClr val="1DADEB"/>
                    </a:solidFill>
                    <a:ln w="0" cap="flat">
                      <a:noFill/>
                      <a:prstDash val="solid"/>
                      <a:miter/>
                    </a:ln>
                  </p:spPr>
                  <p:txBody>
                    <a:bodyPr rtlCol="0" anchor="ctr"/>
                    <a:lstStyle/>
                    <a:p>
                      <a:endParaRPr lang="en-US"/>
                    </a:p>
                  </p:txBody>
                </p:sp>
                <p:sp>
                  <p:nvSpPr>
                    <p:cNvPr id="1025" name="Freeform: Shape 1166">
                      <a:extLst>
                        <a:ext uri="{FF2B5EF4-FFF2-40B4-BE49-F238E27FC236}">
                          <a16:creationId xmlns:a16="http://schemas.microsoft.com/office/drawing/2014/main" id="{8B01FD4D-3013-58BF-34FB-5076E0159C0F}"/>
                        </a:ext>
                      </a:extLst>
                    </p:cNvPr>
                    <p:cNvSpPr/>
                    <p:nvPr/>
                  </p:nvSpPr>
                  <p:spPr>
                    <a:xfrm>
                      <a:off x="6303775" y="5740583"/>
                      <a:ext cx="519" cy="3129"/>
                    </a:xfrm>
                    <a:custGeom>
                      <a:avLst/>
                      <a:gdLst>
                        <a:gd name="connsiteX0" fmla="*/ 111 w 519"/>
                        <a:gd name="connsiteY0" fmla="*/ 3130 h 3129"/>
                        <a:gd name="connsiteX1" fmla="*/ 520 w 519"/>
                        <a:gd name="connsiteY1" fmla="*/ 1903 h 3129"/>
                        <a:gd name="connsiteX2" fmla="*/ 111 w 519"/>
                        <a:gd name="connsiteY2" fmla="*/ 3130 h 3129"/>
                      </a:gdLst>
                      <a:ahLst/>
                      <a:cxnLst>
                        <a:cxn ang="0">
                          <a:pos x="connsiteX0" y="connsiteY0"/>
                        </a:cxn>
                        <a:cxn ang="0">
                          <a:pos x="connsiteX1" y="connsiteY1"/>
                        </a:cxn>
                        <a:cxn ang="0">
                          <a:pos x="connsiteX2" y="connsiteY2"/>
                        </a:cxn>
                      </a:cxnLst>
                      <a:rect l="l" t="t" r="r" b="b"/>
                      <a:pathLst>
                        <a:path w="519" h="3129">
                          <a:moveTo>
                            <a:pt x="111" y="3130"/>
                          </a:moveTo>
                          <a:cubicBezTo>
                            <a:pt x="111" y="3130"/>
                            <a:pt x="384" y="2721"/>
                            <a:pt x="520" y="1903"/>
                          </a:cubicBezTo>
                          <a:cubicBezTo>
                            <a:pt x="-161" y="-1503"/>
                            <a:pt x="-25" y="132"/>
                            <a:pt x="111" y="3130"/>
                          </a:cubicBezTo>
                          <a:close/>
                        </a:path>
                      </a:pathLst>
                    </a:custGeom>
                    <a:solidFill>
                      <a:srgbClr val="1DADEB"/>
                    </a:solidFill>
                    <a:ln w="0" cap="flat">
                      <a:noFill/>
                      <a:prstDash val="solid"/>
                      <a:miter/>
                    </a:ln>
                  </p:spPr>
                  <p:txBody>
                    <a:bodyPr rtlCol="0" anchor="ctr"/>
                    <a:lstStyle/>
                    <a:p>
                      <a:endParaRPr lang="en-US"/>
                    </a:p>
                  </p:txBody>
                </p:sp>
                <p:sp>
                  <p:nvSpPr>
                    <p:cNvPr id="1026" name="Freeform: Shape 1167">
                      <a:extLst>
                        <a:ext uri="{FF2B5EF4-FFF2-40B4-BE49-F238E27FC236}">
                          <a16:creationId xmlns:a16="http://schemas.microsoft.com/office/drawing/2014/main" id="{E0273E70-0E6E-99DF-0D99-C19F53188476}"/>
                        </a:ext>
                      </a:extLst>
                    </p:cNvPr>
                    <p:cNvSpPr/>
                    <p:nvPr/>
                  </p:nvSpPr>
                  <p:spPr>
                    <a:xfrm>
                      <a:off x="6219823" y="5706518"/>
                      <a:ext cx="408" cy="181"/>
                    </a:xfrm>
                    <a:custGeom>
                      <a:avLst/>
                      <a:gdLst>
                        <a:gd name="connsiteX0" fmla="*/ 409 w 408"/>
                        <a:gd name="connsiteY0" fmla="*/ 0 h 181"/>
                        <a:gd name="connsiteX1" fmla="*/ 0 w 408"/>
                        <a:gd name="connsiteY1" fmla="*/ 0 h 181"/>
                        <a:gd name="connsiteX2" fmla="*/ 409 w 408"/>
                        <a:gd name="connsiteY2" fmla="*/ 0 h 181"/>
                      </a:gdLst>
                      <a:ahLst/>
                      <a:cxnLst>
                        <a:cxn ang="0">
                          <a:pos x="connsiteX0" y="connsiteY0"/>
                        </a:cxn>
                        <a:cxn ang="0">
                          <a:pos x="connsiteX1" y="connsiteY1"/>
                        </a:cxn>
                        <a:cxn ang="0">
                          <a:pos x="connsiteX2" y="connsiteY2"/>
                        </a:cxn>
                      </a:cxnLst>
                      <a:rect l="l" t="t" r="r" b="b"/>
                      <a:pathLst>
                        <a:path w="408" h="181">
                          <a:moveTo>
                            <a:pt x="409" y="0"/>
                          </a:moveTo>
                          <a:cubicBezTo>
                            <a:pt x="409" y="0"/>
                            <a:pt x="136" y="0"/>
                            <a:pt x="0" y="0"/>
                          </a:cubicBezTo>
                          <a:cubicBezTo>
                            <a:pt x="0" y="0"/>
                            <a:pt x="273" y="409"/>
                            <a:pt x="409" y="0"/>
                          </a:cubicBezTo>
                          <a:close/>
                        </a:path>
                      </a:pathLst>
                    </a:custGeom>
                    <a:solidFill>
                      <a:srgbClr val="1DADEB"/>
                    </a:solidFill>
                    <a:ln w="0" cap="flat">
                      <a:noFill/>
                      <a:prstDash val="solid"/>
                      <a:miter/>
                    </a:ln>
                  </p:spPr>
                  <p:txBody>
                    <a:bodyPr rtlCol="0" anchor="ctr"/>
                    <a:lstStyle/>
                    <a:p>
                      <a:endParaRPr lang="en-US"/>
                    </a:p>
                  </p:txBody>
                </p:sp>
                <p:sp>
                  <p:nvSpPr>
                    <p:cNvPr id="1027" name="Freeform: Shape 1168">
                      <a:extLst>
                        <a:ext uri="{FF2B5EF4-FFF2-40B4-BE49-F238E27FC236}">
                          <a16:creationId xmlns:a16="http://schemas.microsoft.com/office/drawing/2014/main" id="{4CB6E37F-E8D3-AFE6-8232-82CE24108E95}"/>
                        </a:ext>
                      </a:extLst>
                    </p:cNvPr>
                    <p:cNvSpPr/>
                    <p:nvPr/>
                  </p:nvSpPr>
                  <p:spPr>
                    <a:xfrm>
                      <a:off x="6472234" y="6497248"/>
                      <a:ext cx="3322" cy="9576"/>
                    </a:xfrm>
                    <a:custGeom>
                      <a:avLst/>
                      <a:gdLst>
                        <a:gd name="connsiteX0" fmla="*/ 3322 w 3322"/>
                        <a:gd name="connsiteY0" fmla="*/ 9577 h 9576"/>
                        <a:gd name="connsiteX1" fmla="*/ 597 w 3322"/>
                        <a:gd name="connsiteY1" fmla="*/ 585 h 9576"/>
                        <a:gd name="connsiteX2" fmla="*/ 3322 w 3322"/>
                        <a:gd name="connsiteY2" fmla="*/ 9577 h 9576"/>
                      </a:gdLst>
                      <a:ahLst/>
                      <a:cxnLst>
                        <a:cxn ang="0">
                          <a:pos x="connsiteX0" y="connsiteY0"/>
                        </a:cxn>
                        <a:cxn ang="0">
                          <a:pos x="connsiteX1" y="connsiteY1"/>
                        </a:cxn>
                        <a:cxn ang="0">
                          <a:pos x="connsiteX2" y="connsiteY2"/>
                        </a:cxn>
                      </a:cxnLst>
                      <a:rect l="l" t="t" r="r" b="b"/>
                      <a:pathLst>
                        <a:path w="3322" h="9576">
                          <a:moveTo>
                            <a:pt x="3322" y="9577"/>
                          </a:moveTo>
                          <a:cubicBezTo>
                            <a:pt x="3322" y="9577"/>
                            <a:pt x="2232" y="5898"/>
                            <a:pt x="597" y="585"/>
                          </a:cubicBezTo>
                          <a:cubicBezTo>
                            <a:pt x="-629" y="-1186"/>
                            <a:pt x="-84" y="857"/>
                            <a:pt x="3322" y="9577"/>
                          </a:cubicBezTo>
                          <a:close/>
                        </a:path>
                      </a:pathLst>
                    </a:custGeom>
                    <a:solidFill>
                      <a:srgbClr val="1DADEB"/>
                    </a:solidFill>
                    <a:ln w="0" cap="flat">
                      <a:noFill/>
                      <a:prstDash val="solid"/>
                      <a:miter/>
                    </a:ln>
                  </p:spPr>
                  <p:txBody>
                    <a:bodyPr rtlCol="0" anchor="ctr"/>
                    <a:lstStyle/>
                    <a:p>
                      <a:endParaRPr lang="en-US"/>
                    </a:p>
                  </p:txBody>
                </p:sp>
                <p:sp>
                  <p:nvSpPr>
                    <p:cNvPr id="1028" name="Freeform: Shape 1169">
                      <a:extLst>
                        <a:ext uri="{FF2B5EF4-FFF2-40B4-BE49-F238E27FC236}">
                          <a16:creationId xmlns:a16="http://schemas.microsoft.com/office/drawing/2014/main" id="{51B9D29E-CD52-AB3B-2B76-DB826B4ACA1B}"/>
                        </a:ext>
                      </a:extLst>
                    </p:cNvPr>
                    <p:cNvSpPr/>
                    <p:nvPr/>
                  </p:nvSpPr>
                  <p:spPr>
                    <a:xfrm>
                      <a:off x="6413019" y="6347009"/>
                      <a:ext cx="817" cy="2997"/>
                    </a:xfrm>
                    <a:custGeom>
                      <a:avLst/>
                      <a:gdLst>
                        <a:gd name="connsiteX0" fmla="*/ 817 w 817"/>
                        <a:gd name="connsiteY0" fmla="*/ 2997 h 2997"/>
                        <a:gd name="connsiteX1" fmla="*/ 0 w 817"/>
                        <a:gd name="connsiteY1" fmla="*/ 0 h 2997"/>
                        <a:gd name="connsiteX2" fmla="*/ 817 w 817"/>
                        <a:gd name="connsiteY2" fmla="*/ 2997 h 2997"/>
                      </a:gdLst>
                      <a:ahLst/>
                      <a:cxnLst>
                        <a:cxn ang="0">
                          <a:pos x="connsiteX0" y="connsiteY0"/>
                        </a:cxn>
                        <a:cxn ang="0">
                          <a:pos x="connsiteX1" y="connsiteY1"/>
                        </a:cxn>
                        <a:cxn ang="0">
                          <a:pos x="connsiteX2" y="connsiteY2"/>
                        </a:cxn>
                      </a:cxnLst>
                      <a:rect l="l" t="t" r="r" b="b"/>
                      <a:pathLst>
                        <a:path w="817" h="2997">
                          <a:moveTo>
                            <a:pt x="817" y="2997"/>
                          </a:moveTo>
                          <a:cubicBezTo>
                            <a:pt x="545" y="2044"/>
                            <a:pt x="409" y="1363"/>
                            <a:pt x="0" y="0"/>
                          </a:cubicBezTo>
                          <a:lnTo>
                            <a:pt x="817" y="2997"/>
                          </a:lnTo>
                          <a:close/>
                        </a:path>
                      </a:pathLst>
                    </a:custGeom>
                    <a:solidFill>
                      <a:srgbClr val="1DADEB"/>
                    </a:solidFill>
                    <a:ln w="0" cap="flat">
                      <a:noFill/>
                      <a:prstDash val="solid"/>
                      <a:miter/>
                    </a:ln>
                  </p:spPr>
                  <p:txBody>
                    <a:bodyPr rtlCol="0" anchor="ctr"/>
                    <a:lstStyle/>
                    <a:p>
                      <a:endParaRPr lang="en-US"/>
                    </a:p>
                  </p:txBody>
                </p:sp>
                <p:sp>
                  <p:nvSpPr>
                    <p:cNvPr id="1029" name="Freeform: Shape 1170">
                      <a:extLst>
                        <a:ext uri="{FF2B5EF4-FFF2-40B4-BE49-F238E27FC236}">
                          <a16:creationId xmlns:a16="http://schemas.microsoft.com/office/drawing/2014/main" id="{9799287B-5629-1E0D-D502-977776778501}"/>
                        </a:ext>
                      </a:extLst>
                    </p:cNvPr>
                    <p:cNvSpPr/>
                    <p:nvPr/>
                  </p:nvSpPr>
                  <p:spPr>
                    <a:xfrm>
                      <a:off x="6673657" y="5846170"/>
                      <a:ext cx="7765" cy="18256"/>
                    </a:xfrm>
                    <a:custGeom>
                      <a:avLst/>
                      <a:gdLst>
                        <a:gd name="connsiteX0" fmla="*/ 0 w 7765"/>
                        <a:gd name="connsiteY0" fmla="*/ 0 h 18256"/>
                        <a:gd name="connsiteX1" fmla="*/ 7766 w 7765"/>
                        <a:gd name="connsiteY1" fmla="*/ 18257 h 18256"/>
                        <a:gd name="connsiteX2" fmla="*/ 0 w 7765"/>
                        <a:gd name="connsiteY2" fmla="*/ 0 h 18256"/>
                      </a:gdLst>
                      <a:ahLst/>
                      <a:cxnLst>
                        <a:cxn ang="0">
                          <a:pos x="connsiteX0" y="connsiteY0"/>
                        </a:cxn>
                        <a:cxn ang="0">
                          <a:pos x="connsiteX1" y="connsiteY1"/>
                        </a:cxn>
                        <a:cxn ang="0">
                          <a:pos x="connsiteX2" y="connsiteY2"/>
                        </a:cxn>
                      </a:cxnLst>
                      <a:rect l="l" t="t" r="r" b="b"/>
                      <a:pathLst>
                        <a:path w="7765" h="18256">
                          <a:moveTo>
                            <a:pt x="0" y="0"/>
                          </a:moveTo>
                          <a:cubicBezTo>
                            <a:pt x="2997" y="7766"/>
                            <a:pt x="5450" y="13488"/>
                            <a:pt x="7766" y="18257"/>
                          </a:cubicBezTo>
                          <a:cubicBezTo>
                            <a:pt x="5450" y="12671"/>
                            <a:pt x="2997" y="6676"/>
                            <a:pt x="0" y="0"/>
                          </a:cubicBezTo>
                          <a:close/>
                        </a:path>
                      </a:pathLst>
                    </a:custGeom>
                    <a:solidFill>
                      <a:srgbClr val="1DADEB"/>
                    </a:solidFill>
                    <a:ln w="0" cap="flat">
                      <a:noFill/>
                      <a:prstDash val="solid"/>
                      <a:miter/>
                    </a:ln>
                  </p:spPr>
                  <p:txBody>
                    <a:bodyPr rtlCol="0" anchor="ctr"/>
                    <a:lstStyle/>
                    <a:p>
                      <a:endParaRPr lang="en-US"/>
                    </a:p>
                  </p:txBody>
                </p:sp>
                <p:sp>
                  <p:nvSpPr>
                    <p:cNvPr id="1030" name="Freeform: Shape 1171">
                      <a:extLst>
                        <a:ext uri="{FF2B5EF4-FFF2-40B4-BE49-F238E27FC236}">
                          <a16:creationId xmlns:a16="http://schemas.microsoft.com/office/drawing/2014/main" id="{D4A7C550-1BA9-9AC9-F790-5827CE0E81B7}"/>
                        </a:ext>
                      </a:extLst>
                    </p:cNvPr>
                    <p:cNvSpPr/>
                    <p:nvPr/>
                  </p:nvSpPr>
                  <p:spPr>
                    <a:xfrm>
                      <a:off x="6217370" y="5697253"/>
                      <a:ext cx="2043" cy="8310"/>
                    </a:xfrm>
                    <a:custGeom>
                      <a:avLst/>
                      <a:gdLst>
                        <a:gd name="connsiteX0" fmla="*/ 2044 w 2043"/>
                        <a:gd name="connsiteY0" fmla="*/ 8311 h 8310"/>
                        <a:gd name="connsiteX1" fmla="*/ 0 w 2043"/>
                        <a:gd name="connsiteY1" fmla="*/ 0 h 8310"/>
                        <a:gd name="connsiteX2" fmla="*/ 2044 w 2043"/>
                        <a:gd name="connsiteY2" fmla="*/ 8311 h 8310"/>
                      </a:gdLst>
                      <a:ahLst/>
                      <a:cxnLst>
                        <a:cxn ang="0">
                          <a:pos x="connsiteX0" y="connsiteY0"/>
                        </a:cxn>
                        <a:cxn ang="0">
                          <a:pos x="connsiteX1" y="connsiteY1"/>
                        </a:cxn>
                        <a:cxn ang="0">
                          <a:pos x="connsiteX2" y="connsiteY2"/>
                        </a:cxn>
                      </a:cxnLst>
                      <a:rect l="l" t="t" r="r" b="b"/>
                      <a:pathLst>
                        <a:path w="2043" h="8310">
                          <a:moveTo>
                            <a:pt x="2044" y="8311"/>
                          </a:moveTo>
                          <a:cubicBezTo>
                            <a:pt x="1499" y="6540"/>
                            <a:pt x="818" y="4087"/>
                            <a:pt x="0" y="0"/>
                          </a:cubicBezTo>
                          <a:cubicBezTo>
                            <a:pt x="954" y="4496"/>
                            <a:pt x="1499" y="6812"/>
                            <a:pt x="2044" y="8311"/>
                          </a:cubicBezTo>
                          <a:close/>
                        </a:path>
                      </a:pathLst>
                    </a:custGeom>
                    <a:solidFill>
                      <a:srgbClr val="1DADEB"/>
                    </a:solidFill>
                    <a:ln w="0" cap="flat">
                      <a:noFill/>
                      <a:prstDash val="solid"/>
                      <a:miter/>
                    </a:ln>
                  </p:spPr>
                  <p:txBody>
                    <a:bodyPr rtlCol="0" anchor="ctr"/>
                    <a:lstStyle/>
                    <a:p>
                      <a:endParaRPr lang="en-US"/>
                    </a:p>
                  </p:txBody>
                </p:sp>
                <p:sp>
                  <p:nvSpPr>
                    <p:cNvPr id="1031" name="Freeform: Shape 1172">
                      <a:extLst>
                        <a:ext uri="{FF2B5EF4-FFF2-40B4-BE49-F238E27FC236}">
                          <a16:creationId xmlns:a16="http://schemas.microsoft.com/office/drawing/2014/main" id="{F17532D4-89D9-5237-83BD-B90D94601DAC}"/>
                        </a:ext>
                      </a:extLst>
                    </p:cNvPr>
                    <p:cNvSpPr/>
                    <p:nvPr/>
                  </p:nvSpPr>
                  <p:spPr>
                    <a:xfrm>
                      <a:off x="6686873" y="6446060"/>
                      <a:ext cx="4224" cy="2725"/>
                    </a:xfrm>
                    <a:custGeom>
                      <a:avLst/>
                      <a:gdLst>
                        <a:gd name="connsiteX0" fmla="*/ 4224 w 4224"/>
                        <a:gd name="connsiteY0" fmla="*/ 0 h 2725"/>
                        <a:gd name="connsiteX1" fmla="*/ 0 w 4224"/>
                        <a:gd name="connsiteY1" fmla="*/ 2725 h 2725"/>
                        <a:gd name="connsiteX2" fmla="*/ 2725 w 4224"/>
                        <a:gd name="connsiteY2" fmla="*/ 1499 h 2725"/>
                        <a:gd name="connsiteX3" fmla="*/ 4224 w 4224"/>
                        <a:gd name="connsiteY3" fmla="*/ 0 h 2725"/>
                      </a:gdLst>
                      <a:ahLst/>
                      <a:cxnLst>
                        <a:cxn ang="0">
                          <a:pos x="connsiteX0" y="connsiteY0"/>
                        </a:cxn>
                        <a:cxn ang="0">
                          <a:pos x="connsiteX1" y="connsiteY1"/>
                        </a:cxn>
                        <a:cxn ang="0">
                          <a:pos x="connsiteX2" y="connsiteY2"/>
                        </a:cxn>
                        <a:cxn ang="0">
                          <a:pos x="connsiteX3" y="connsiteY3"/>
                        </a:cxn>
                      </a:cxnLst>
                      <a:rect l="l" t="t" r="r" b="b"/>
                      <a:pathLst>
                        <a:path w="4224" h="2725">
                          <a:moveTo>
                            <a:pt x="4224" y="0"/>
                          </a:moveTo>
                          <a:cubicBezTo>
                            <a:pt x="2725" y="954"/>
                            <a:pt x="1363" y="1908"/>
                            <a:pt x="0" y="2725"/>
                          </a:cubicBezTo>
                          <a:lnTo>
                            <a:pt x="2725" y="1499"/>
                          </a:lnTo>
                          <a:lnTo>
                            <a:pt x="4224" y="0"/>
                          </a:lnTo>
                          <a:close/>
                        </a:path>
                      </a:pathLst>
                    </a:custGeom>
                    <a:solidFill>
                      <a:srgbClr val="1DADEB"/>
                    </a:solidFill>
                    <a:ln w="0" cap="flat">
                      <a:noFill/>
                      <a:prstDash val="solid"/>
                      <a:miter/>
                    </a:ln>
                  </p:spPr>
                  <p:txBody>
                    <a:bodyPr rtlCol="0" anchor="ctr"/>
                    <a:lstStyle/>
                    <a:p>
                      <a:endParaRPr lang="en-US"/>
                    </a:p>
                  </p:txBody>
                </p:sp>
                <p:sp>
                  <p:nvSpPr>
                    <p:cNvPr id="1032" name="Freeform: Shape 1173">
                      <a:extLst>
                        <a:ext uri="{FF2B5EF4-FFF2-40B4-BE49-F238E27FC236}">
                          <a16:creationId xmlns:a16="http://schemas.microsoft.com/office/drawing/2014/main" id="{7E3272BD-70DF-1E1B-3759-03402ECB376F}"/>
                        </a:ext>
                      </a:extLst>
                    </p:cNvPr>
                    <p:cNvSpPr/>
                    <p:nvPr/>
                  </p:nvSpPr>
                  <p:spPr>
                    <a:xfrm>
                      <a:off x="6662485" y="6364312"/>
                      <a:ext cx="180661" cy="92374"/>
                    </a:xfrm>
                    <a:custGeom>
                      <a:avLst/>
                      <a:gdLst>
                        <a:gd name="connsiteX0" fmla="*/ 105045 w 180661"/>
                        <a:gd name="connsiteY0" fmla="*/ 43599 h 92374"/>
                        <a:gd name="connsiteX1" fmla="*/ 100413 w 180661"/>
                        <a:gd name="connsiteY1" fmla="*/ 47550 h 92374"/>
                        <a:gd name="connsiteX2" fmla="*/ 180662 w 180661"/>
                        <a:gd name="connsiteY2" fmla="*/ 0 h 92374"/>
                        <a:gd name="connsiteX3" fmla="*/ 130251 w 180661"/>
                        <a:gd name="connsiteY3" fmla="*/ 22072 h 92374"/>
                        <a:gd name="connsiteX4" fmla="*/ 73300 w 180661"/>
                        <a:gd name="connsiteY4" fmla="*/ 51501 h 92374"/>
                        <a:gd name="connsiteX5" fmla="*/ 58040 w 180661"/>
                        <a:gd name="connsiteY5" fmla="*/ 64990 h 92374"/>
                        <a:gd name="connsiteX6" fmla="*/ 43462 w 180661"/>
                        <a:gd name="connsiteY6" fmla="*/ 68396 h 92374"/>
                        <a:gd name="connsiteX7" fmla="*/ 0 w 180661"/>
                        <a:gd name="connsiteY7" fmla="*/ 92375 h 92374"/>
                        <a:gd name="connsiteX8" fmla="*/ 38285 w 180661"/>
                        <a:gd name="connsiteY8" fmla="*/ 72346 h 92374"/>
                        <a:gd name="connsiteX9" fmla="*/ 28475 w 180661"/>
                        <a:gd name="connsiteY9" fmla="*/ 81884 h 92374"/>
                        <a:gd name="connsiteX10" fmla="*/ 32154 w 180661"/>
                        <a:gd name="connsiteY10" fmla="*/ 79432 h 92374"/>
                        <a:gd name="connsiteX11" fmla="*/ 104909 w 180661"/>
                        <a:gd name="connsiteY11" fmla="*/ 43735 h 923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661" h="92374">
                          <a:moveTo>
                            <a:pt x="105045" y="43599"/>
                          </a:moveTo>
                          <a:cubicBezTo>
                            <a:pt x="102729" y="45370"/>
                            <a:pt x="101639" y="46323"/>
                            <a:pt x="100413" y="47550"/>
                          </a:cubicBezTo>
                          <a:cubicBezTo>
                            <a:pt x="126572" y="31746"/>
                            <a:pt x="176711" y="6540"/>
                            <a:pt x="180662" y="0"/>
                          </a:cubicBezTo>
                          <a:cubicBezTo>
                            <a:pt x="171533" y="5041"/>
                            <a:pt x="123302" y="28475"/>
                            <a:pt x="130251" y="22072"/>
                          </a:cubicBezTo>
                          <a:cubicBezTo>
                            <a:pt x="111994" y="32972"/>
                            <a:pt x="82974" y="45506"/>
                            <a:pt x="73300" y="51501"/>
                          </a:cubicBezTo>
                          <a:cubicBezTo>
                            <a:pt x="105045" y="36787"/>
                            <a:pt x="78205" y="52591"/>
                            <a:pt x="58040" y="64990"/>
                          </a:cubicBezTo>
                          <a:cubicBezTo>
                            <a:pt x="38694" y="74118"/>
                            <a:pt x="60084" y="60221"/>
                            <a:pt x="43462" y="68396"/>
                          </a:cubicBezTo>
                          <a:lnTo>
                            <a:pt x="0" y="92375"/>
                          </a:lnTo>
                          <a:lnTo>
                            <a:pt x="38285" y="72346"/>
                          </a:lnTo>
                          <a:lnTo>
                            <a:pt x="28475" y="81884"/>
                          </a:lnTo>
                          <a:cubicBezTo>
                            <a:pt x="29838" y="81066"/>
                            <a:pt x="30791" y="80385"/>
                            <a:pt x="32154" y="79432"/>
                          </a:cubicBezTo>
                          <a:cubicBezTo>
                            <a:pt x="95644" y="43190"/>
                            <a:pt x="40192" y="81339"/>
                            <a:pt x="104909" y="43735"/>
                          </a:cubicBezTo>
                          <a:close/>
                        </a:path>
                      </a:pathLst>
                    </a:custGeom>
                    <a:solidFill>
                      <a:srgbClr val="1DADEB"/>
                    </a:solidFill>
                    <a:ln w="0" cap="flat">
                      <a:noFill/>
                      <a:prstDash val="solid"/>
                      <a:miter/>
                    </a:ln>
                  </p:spPr>
                  <p:txBody>
                    <a:bodyPr rtlCol="0" anchor="ctr"/>
                    <a:lstStyle/>
                    <a:p>
                      <a:endParaRPr lang="en-US"/>
                    </a:p>
                  </p:txBody>
                </p:sp>
                <p:sp>
                  <p:nvSpPr>
                    <p:cNvPr id="1033" name="Freeform: Shape 1174">
                      <a:extLst>
                        <a:ext uri="{FF2B5EF4-FFF2-40B4-BE49-F238E27FC236}">
                          <a16:creationId xmlns:a16="http://schemas.microsoft.com/office/drawing/2014/main" id="{86EF6FAE-7004-FE4A-0CE4-CFE07921AFE8}"/>
                        </a:ext>
                      </a:extLst>
                    </p:cNvPr>
                    <p:cNvSpPr/>
                    <p:nvPr/>
                  </p:nvSpPr>
                  <p:spPr>
                    <a:xfrm>
                      <a:off x="6753225" y="6411726"/>
                      <a:ext cx="9809" cy="6403"/>
                    </a:xfrm>
                    <a:custGeom>
                      <a:avLst/>
                      <a:gdLst>
                        <a:gd name="connsiteX0" fmla="*/ 9810 w 9809"/>
                        <a:gd name="connsiteY0" fmla="*/ 0 h 6403"/>
                        <a:gd name="connsiteX1" fmla="*/ 0 w 9809"/>
                        <a:gd name="connsiteY1" fmla="*/ 6404 h 6403"/>
                        <a:gd name="connsiteX2" fmla="*/ 9810 w 9809"/>
                        <a:gd name="connsiteY2" fmla="*/ 0 h 6403"/>
                      </a:gdLst>
                      <a:ahLst/>
                      <a:cxnLst>
                        <a:cxn ang="0">
                          <a:pos x="connsiteX0" y="connsiteY0"/>
                        </a:cxn>
                        <a:cxn ang="0">
                          <a:pos x="connsiteX1" y="connsiteY1"/>
                        </a:cxn>
                        <a:cxn ang="0">
                          <a:pos x="connsiteX2" y="connsiteY2"/>
                        </a:cxn>
                      </a:cxnLst>
                      <a:rect l="l" t="t" r="r" b="b"/>
                      <a:pathLst>
                        <a:path w="9809" h="6403">
                          <a:moveTo>
                            <a:pt x="9810" y="0"/>
                          </a:moveTo>
                          <a:cubicBezTo>
                            <a:pt x="5858" y="2316"/>
                            <a:pt x="2452" y="4496"/>
                            <a:pt x="0" y="6404"/>
                          </a:cubicBezTo>
                          <a:cubicBezTo>
                            <a:pt x="5995" y="3133"/>
                            <a:pt x="8174" y="1499"/>
                            <a:pt x="9810" y="0"/>
                          </a:cubicBezTo>
                          <a:close/>
                        </a:path>
                      </a:pathLst>
                    </a:custGeom>
                    <a:solidFill>
                      <a:srgbClr val="1DADEB"/>
                    </a:solidFill>
                    <a:ln w="0" cap="flat">
                      <a:noFill/>
                      <a:prstDash val="solid"/>
                      <a:miter/>
                    </a:ln>
                  </p:spPr>
                  <p:txBody>
                    <a:bodyPr rtlCol="0" anchor="ctr"/>
                    <a:lstStyle/>
                    <a:p>
                      <a:endParaRPr lang="en-US"/>
                    </a:p>
                  </p:txBody>
                </p:sp>
                <p:sp>
                  <p:nvSpPr>
                    <p:cNvPr id="1034" name="Freeform: Shape 1175">
                      <a:extLst>
                        <a:ext uri="{FF2B5EF4-FFF2-40B4-BE49-F238E27FC236}">
                          <a16:creationId xmlns:a16="http://schemas.microsoft.com/office/drawing/2014/main" id="{C305FC9D-1C8E-0D8A-1AF4-F94BD364038A}"/>
                        </a:ext>
                      </a:extLst>
                    </p:cNvPr>
                    <p:cNvSpPr/>
                    <p:nvPr/>
                  </p:nvSpPr>
                  <p:spPr>
                    <a:xfrm>
                      <a:off x="6926393" y="6220437"/>
                      <a:ext cx="7221" cy="10763"/>
                    </a:xfrm>
                    <a:custGeom>
                      <a:avLst/>
                      <a:gdLst>
                        <a:gd name="connsiteX0" fmla="*/ 7221 w 7221"/>
                        <a:gd name="connsiteY0" fmla="*/ 10764 h 10763"/>
                        <a:gd name="connsiteX1" fmla="*/ 0 w 7221"/>
                        <a:gd name="connsiteY1" fmla="*/ 0 h 10763"/>
                        <a:gd name="connsiteX2" fmla="*/ 7221 w 7221"/>
                        <a:gd name="connsiteY2" fmla="*/ 10764 h 10763"/>
                      </a:gdLst>
                      <a:ahLst/>
                      <a:cxnLst>
                        <a:cxn ang="0">
                          <a:pos x="connsiteX0" y="connsiteY0"/>
                        </a:cxn>
                        <a:cxn ang="0">
                          <a:pos x="connsiteX1" y="connsiteY1"/>
                        </a:cxn>
                        <a:cxn ang="0">
                          <a:pos x="connsiteX2" y="connsiteY2"/>
                        </a:cxn>
                      </a:cxnLst>
                      <a:rect l="l" t="t" r="r" b="b"/>
                      <a:pathLst>
                        <a:path w="7221" h="10763">
                          <a:moveTo>
                            <a:pt x="7221" y="10764"/>
                          </a:moveTo>
                          <a:cubicBezTo>
                            <a:pt x="5177" y="7630"/>
                            <a:pt x="2861" y="4224"/>
                            <a:pt x="0" y="0"/>
                          </a:cubicBezTo>
                          <a:cubicBezTo>
                            <a:pt x="1363" y="2044"/>
                            <a:pt x="4496" y="6676"/>
                            <a:pt x="7221" y="10764"/>
                          </a:cubicBezTo>
                          <a:close/>
                        </a:path>
                      </a:pathLst>
                    </a:custGeom>
                    <a:solidFill>
                      <a:srgbClr val="1DADEB"/>
                    </a:solidFill>
                    <a:ln w="0" cap="flat">
                      <a:noFill/>
                      <a:prstDash val="solid"/>
                      <a:miter/>
                    </a:ln>
                  </p:spPr>
                  <p:txBody>
                    <a:bodyPr rtlCol="0" anchor="ctr"/>
                    <a:lstStyle/>
                    <a:p>
                      <a:endParaRPr lang="en-US"/>
                    </a:p>
                  </p:txBody>
                </p:sp>
                <p:sp>
                  <p:nvSpPr>
                    <p:cNvPr id="1035" name="Freeform: Shape 1176">
                      <a:extLst>
                        <a:ext uri="{FF2B5EF4-FFF2-40B4-BE49-F238E27FC236}">
                          <a16:creationId xmlns:a16="http://schemas.microsoft.com/office/drawing/2014/main" id="{F057C163-5E33-6AC7-8BF1-8A20E98CC517}"/>
                        </a:ext>
                      </a:extLst>
                    </p:cNvPr>
                    <p:cNvSpPr/>
                    <p:nvPr/>
                  </p:nvSpPr>
                  <p:spPr>
                    <a:xfrm>
                      <a:off x="6488815" y="5066980"/>
                      <a:ext cx="36061" cy="21799"/>
                    </a:xfrm>
                    <a:custGeom>
                      <a:avLst/>
                      <a:gdLst>
                        <a:gd name="connsiteX0" fmla="*/ 36062 w 36061"/>
                        <a:gd name="connsiteY0" fmla="*/ 136 h 21799"/>
                        <a:gd name="connsiteX1" fmla="*/ 17123 w 36061"/>
                        <a:gd name="connsiteY1" fmla="*/ 9401 h 21799"/>
                        <a:gd name="connsiteX2" fmla="*/ 92 w 36061"/>
                        <a:gd name="connsiteY2" fmla="*/ 21799 h 21799"/>
                        <a:gd name="connsiteX3" fmla="*/ 32519 w 36061"/>
                        <a:gd name="connsiteY3" fmla="*/ 2452 h 21799"/>
                        <a:gd name="connsiteX4" fmla="*/ 35925 w 36061"/>
                        <a:gd name="connsiteY4" fmla="*/ 0 h 21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061" h="21799">
                          <a:moveTo>
                            <a:pt x="36062" y="136"/>
                          </a:moveTo>
                          <a:cubicBezTo>
                            <a:pt x="35108" y="136"/>
                            <a:pt x="27069" y="3679"/>
                            <a:pt x="17123" y="9401"/>
                          </a:cubicBezTo>
                          <a:cubicBezTo>
                            <a:pt x="7723" y="14851"/>
                            <a:pt x="-997" y="20846"/>
                            <a:pt x="92" y="21799"/>
                          </a:cubicBezTo>
                          <a:cubicBezTo>
                            <a:pt x="10584" y="15123"/>
                            <a:pt x="22709" y="7902"/>
                            <a:pt x="32519" y="2452"/>
                          </a:cubicBezTo>
                          <a:lnTo>
                            <a:pt x="35925" y="0"/>
                          </a:lnTo>
                          <a:close/>
                        </a:path>
                      </a:pathLst>
                    </a:custGeom>
                    <a:solidFill>
                      <a:srgbClr val="1DADEB"/>
                    </a:solidFill>
                    <a:ln w="0" cap="flat">
                      <a:noFill/>
                      <a:prstDash val="solid"/>
                      <a:miter/>
                    </a:ln>
                  </p:spPr>
                  <p:txBody>
                    <a:bodyPr rtlCol="0" anchor="ctr"/>
                    <a:lstStyle/>
                    <a:p>
                      <a:endParaRPr lang="en-US"/>
                    </a:p>
                  </p:txBody>
                </p:sp>
                <p:sp>
                  <p:nvSpPr>
                    <p:cNvPr id="1036" name="Freeform: Shape 1177">
                      <a:extLst>
                        <a:ext uri="{FF2B5EF4-FFF2-40B4-BE49-F238E27FC236}">
                          <a16:creationId xmlns:a16="http://schemas.microsoft.com/office/drawing/2014/main" id="{95BC0908-F39F-4F35-6B0F-DF4CCD602830}"/>
                        </a:ext>
                      </a:extLst>
                    </p:cNvPr>
                    <p:cNvSpPr/>
                    <p:nvPr/>
                  </p:nvSpPr>
                  <p:spPr>
                    <a:xfrm>
                      <a:off x="6633465" y="5482530"/>
                      <a:ext cx="1498" cy="18120"/>
                    </a:xfrm>
                    <a:custGeom>
                      <a:avLst/>
                      <a:gdLst>
                        <a:gd name="connsiteX0" fmla="*/ 1363 w 1498"/>
                        <a:gd name="connsiteY0" fmla="*/ 0 h 18120"/>
                        <a:gd name="connsiteX1" fmla="*/ 0 w 1498"/>
                        <a:gd name="connsiteY1" fmla="*/ 14851 h 18120"/>
                        <a:gd name="connsiteX2" fmla="*/ 272 w 1498"/>
                        <a:gd name="connsiteY2" fmla="*/ 18121 h 18120"/>
                        <a:gd name="connsiteX3" fmla="*/ 1499 w 1498"/>
                        <a:gd name="connsiteY3" fmla="*/ 0 h 18120"/>
                      </a:gdLst>
                      <a:ahLst/>
                      <a:cxnLst>
                        <a:cxn ang="0">
                          <a:pos x="connsiteX0" y="connsiteY0"/>
                        </a:cxn>
                        <a:cxn ang="0">
                          <a:pos x="connsiteX1" y="connsiteY1"/>
                        </a:cxn>
                        <a:cxn ang="0">
                          <a:pos x="connsiteX2" y="connsiteY2"/>
                        </a:cxn>
                        <a:cxn ang="0">
                          <a:pos x="connsiteX3" y="connsiteY3"/>
                        </a:cxn>
                      </a:cxnLst>
                      <a:rect l="l" t="t" r="r" b="b"/>
                      <a:pathLst>
                        <a:path w="1498" h="18120">
                          <a:moveTo>
                            <a:pt x="1363" y="0"/>
                          </a:moveTo>
                          <a:cubicBezTo>
                            <a:pt x="681" y="4769"/>
                            <a:pt x="272" y="9810"/>
                            <a:pt x="0" y="14851"/>
                          </a:cubicBezTo>
                          <a:cubicBezTo>
                            <a:pt x="0" y="16077"/>
                            <a:pt x="136" y="17167"/>
                            <a:pt x="272" y="18121"/>
                          </a:cubicBezTo>
                          <a:cubicBezTo>
                            <a:pt x="817" y="15396"/>
                            <a:pt x="954" y="5177"/>
                            <a:pt x="1499" y="0"/>
                          </a:cubicBezTo>
                          <a:close/>
                        </a:path>
                      </a:pathLst>
                    </a:custGeom>
                    <a:solidFill>
                      <a:srgbClr val="1DADEB"/>
                    </a:solidFill>
                    <a:ln w="0" cap="flat">
                      <a:noFill/>
                      <a:prstDash val="solid"/>
                      <a:miter/>
                    </a:ln>
                  </p:spPr>
                  <p:txBody>
                    <a:bodyPr rtlCol="0" anchor="ctr"/>
                    <a:lstStyle/>
                    <a:p>
                      <a:endParaRPr lang="en-US"/>
                    </a:p>
                  </p:txBody>
                </p:sp>
                <p:sp>
                  <p:nvSpPr>
                    <p:cNvPr id="1037" name="Freeform: Shape 1178">
                      <a:extLst>
                        <a:ext uri="{FF2B5EF4-FFF2-40B4-BE49-F238E27FC236}">
                          <a16:creationId xmlns:a16="http://schemas.microsoft.com/office/drawing/2014/main" id="{A0BA2982-B0BE-F71A-4A59-39D6EE0B6B24}"/>
                        </a:ext>
                      </a:extLst>
                    </p:cNvPr>
                    <p:cNvSpPr/>
                    <p:nvPr/>
                  </p:nvSpPr>
                  <p:spPr>
                    <a:xfrm>
                      <a:off x="6792736" y="6378754"/>
                      <a:ext cx="10899" cy="7493"/>
                    </a:xfrm>
                    <a:custGeom>
                      <a:avLst/>
                      <a:gdLst>
                        <a:gd name="connsiteX0" fmla="*/ 10899 w 10899"/>
                        <a:gd name="connsiteY0" fmla="*/ 0 h 7493"/>
                        <a:gd name="connsiteX1" fmla="*/ 0 w 10899"/>
                        <a:gd name="connsiteY1" fmla="*/ 7494 h 7493"/>
                        <a:gd name="connsiteX2" fmla="*/ 10899 w 10899"/>
                        <a:gd name="connsiteY2" fmla="*/ 0 h 7493"/>
                      </a:gdLst>
                      <a:ahLst/>
                      <a:cxnLst>
                        <a:cxn ang="0">
                          <a:pos x="connsiteX0" y="connsiteY0"/>
                        </a:cxn>
                        <a:cxn ang="0">
                          <a:pos x="connsiteX1" y="connsiteY1"/>
                        </a:cxn>
                        <a:cxn ang="0">
                          <a:pos x="connsiteX2" y="connsiteY2"/>
                        </a:cxn>
                      </a:cxnLst>
                      <a:rect l="l" t="t" r="r" b="b"/>
                      <a:pathLst>
                        <a:path w="10899" h="7493">
                          <a:moveTo>
                            <a:pt x="10899" y="0"/>
                          </a:moveTo>
                          <a:cubicBezTo>
                            <a:pt x="4224" y="4088"/>
                            <a:pt x="1363" y="6131"/>
                            <a:pt x="0" y="7494"/>
                          </a:cubicBezTo>
                          <a:cubicBezTo>
                            <a:pt x="4360" y="4905"/>
                            <a:pt x="8311" y="2316"/>
                            <a:pt x="10899" y="0"/>
                          </a:cubicBezTo>
                          <a:close/>
                        </a:path>
                      </a:pathLst>
                    </a:custGeom>
                    <a:solidFill>
                      <a:srgbClr val="1DADEB"/>
                    </a:solidFill>
                    <a:ln w="0" cap="flat">
                      <a:noFill/>
                      <a:prstDash val="solid"/>
                      <a:miter/>
                    </a:ln>
                  </p:spPr>
                  <p:txBody>
                    <a:bodyPr rtlCol="0" anchor="ctr"/>
                    <a:lstStyle/>
                    <a:p>
                      <a:endParaRPr lang="en-US"/>
                    </a:p>
                  </p:txBody>
                </p:sp>
                <p:sp>
                  <p:nvSpPr>
                    <p:cNvPr id="1038" name="Freeform: Shape 1179">
                      <a:extLst>
                        <a:ext uri="{FF2B5EF4-FFF2-40B4-BE49-F238E27FC236}">
                          <a16:creationId xmlns:a16="http://schemas.microsoft.com/office/drawing/2014/main" id="{95089844-A7AA-CB31-E930-5962F381BDB6}"/>
                        </a:ext>
                      </a:extLst>
                    </p:cNvPr>
                    <p:cNvSpPr/>
                    <p:nvPr/>
                  </p:nvSpPr>
                  <p:spPr>
                    <a:xfrm>
                      <a:off x="6641367" y="5443427"/>
                      <a:ext cx="10491" cy="44007"/>
                    </a:xfrm>
                    <a:custGeom>
                      <a:avLst/>
                      <a:gdLst>
                        <a:gd name="connsiteX0" fmla="*/ 0 w 10491"/>
                        <a:gd name="connsiteY0" fmla="*/ 44008 h 44007"/>
                        <a:gd name="connsiteX1" fmla="*/ 5177 w 10491"/>
                        <a:gd name="connsiteY1" fmla="*/ 33653 h 44007"/>
                        <a:gd name="connsiteX2" fmla="*/ 10491 w 10491"/>
                        <a:gd name="connsiteY2" fmla="*/ 0 h 44007"/>
                        <a:gd name="connsiteX3" fmla="*/ 0 w 10491"/>
                        <a:gd name="connsiteY3" fmla="*/ 44008 h 44007"/>
                      </a:gdLst>
                      <a:ahLst/>
                      <a:cxnLst>
                        <a:cxn ang="0">
                          <a:pos x="connsiteX0" y="connsiteY0"/>
                        </a:cxn>
                        <a:cxn ang="0">
                          <a:pos x="connsiteX1" y="connsiteY1"/>
                        </a:cxn>
                        <a:cxn ang="0">
                          <a:pos x="connsiteX2" y="connsiteY2"/>
                        </a:cxn>
                        <a:cxn ang="0">
                          <a:pos x="connsiteX3" y="connsiteY3"/>
                        </a:cxn>
                      </a:cxnLst>
                      <a:rect l="l" t="t" r="r" b="b"/>
                      <a:pathLst>
                        <a:path w="10491" h="44007">
                          <a:moveTo>
                            <a:pt x="0" y="44008"/>
                          </a:moveTo>
                          <a:cubicBezTo>
                            <a:pt x="1226" y="39239"/>
                            <a:pt x="3951" y="32972"/>
                            <a:pt x="5177" y="33653"/>
                          </a:cubicBezTo>
                          <a:cubicBezTo>
                            <a:pt x="7221" y="22889"/>
                            <a:pt x="7357" y="12398"/>
                            <a:pt x="10491" y="0"/>
                          </a:cubicBezTo>
                          <a:cubicBezTo>
                            <a:pt x="6812" y="13625"/>
                            <a:pt x="3270" y="27521"/>
                            <a:pt x="0" y="44008"/>
                          </a:cubicBezTo>
                          <a:close/>
                        </a:path>
                      </a:pathLst>
                    </a:custGeom>
                    <a:solidFill>
                      <a:srgbClr val="1DADEB"/>
                    </a:solidFill>
                    <a:ln w="0" cap="flat">
                      <a:noFill/>
                      <a:prstDash val="solid"/>
                      <a:miter/>
                    </a:ln>
                  </p:spPr>
                  <p:txBody>
                    <a:bodyPr rtlCol="0" anchor="ctr"/>
                    <a:lstStyle/>
                    <a:p>
                      <a:endParaRPr lang="en-US"/>
                    </a:p>
                  </p:txBody>
                </p:sp>
                <p:sp>
                  <p:nvSpPr>
                    <p:cNvPr id="1039" name="Freeform: Shape 1180">
                      <a:extLst>
                        <a:ext uri="{FF2B5EF4-FFF2-40B4-BE49-F238E27FC236}">
                          <a16:creationId xmlns:a16="http://schemas.microsoft.com/office/drawing/2014/main" id="{8094DC8B-076E-7A30-DC9A-16D1D916A19D}"/>
                        </a:ext>
                      </a:extLst>
                    </p:cNvPr>
                    <p:cNvSpPr/>
                    <p:nvPr/>
                  </p:nvSpPr>
                  <p:spPr>
                    <a:xfrm>
                      <a:off x="6651858" y="5442337"/>
                      <a:ext cx="272" cy="953"/>
                    </a:xfrm>
                    <a:custGeom>
                      <a:avLst/>
                      <a:gdLst>
                        <a:gd name="connsiteX0" fmla="*/ 272 w 272"/>
                        <a:gd name="connsiteY0" fmla="*/ 0 h 953"/>
                        <a:gd name="connsiteX1" fmla="*/ 0 w 272"/>
                        <a:gd name="connsiteY1" fmla="*/ 953 h 953"/>
                        <a:gd name="connsiteX2" fmla="*/ 272 w 272"/>
                        <a:gd name="connsiteY2" fmla="*/ 0 h 953"/>
                      </a:gdLst>
                      <a:ahLst/>
                      <a:cxnLst>
                        <a:cxn ang="0">
                          <a:pos x="connsiteX0" y="connsiteY0"/>
                        </a:cxn>
                        <a:cxn ang="0">
                          <a:pos x="connsiteX1" y="connsiteY1"/>
                        </a:cxn>
                        <a:cxn ang="0">
                          <a:pos x="connsiteX2" y="connsiteY2"/>
                        </a:cxn>
                      </a:cxnLst>
                      <a:rect l="l" t="t" r="r" b="b"/>
                      <a:pathLst>
                        <a:path w="272" h="953">
                          <a:moveTo>
                            <a:pt x="272" y="0"/>
                          </a:moveTo>
                          <a:cubicBezTo>
                            <a:pt x="272" y="0"/>
                            <a:pt x="136" y="681"/>
                            <a:pt x="0" y="953"/>
                          </a:cubicBezTo>
                          <a:lnTo>
                            <a:pt x="272" y="0"/>
                          </a:lnTo>
                          <a:close/>
                        </a:path>
                      </a:pathLst>
                    </a:custGeom>
                    <a:solidFill>
                      <a:srgbClr val="1DADEB"/>
                    </a:solidFill>
                    <a:ln w="0" cap="flat">
                      <a:noFill/>
                      <a:prstDash val="solid"/>
                      <a:miter/>
                    </a:ln>
                  </p:spPr>
                  <p:txBody>
                    <a:bodyPr rtlCol="0" anchor="ctr"/>
                    <a:lstStyle/>
                    <a:p>
                      <a:endParaRPr lang="en-US"/>
                    </a:p>
                  </p:txBody>
                </p:sp>
                <p:sp>
                  <p:nvSpPr>
                    <p:cNvPr id="1040" name="Freeform: Shape 1181">
                      <a:extLst>
                        <a:ext uri="{FF2B5EF4-FFF2-40B4-BE49-F238E27FC236}">
                          <a16:creationId xmlns:a16="http://schemas.microsoft.com/office/drawing/2014/main" id="{193E8F14-04DA-B374-5E31-64CD4A42C29D}"/>
                        </a:ext>
                      </a:extLst>
                    </p:cNvPr>
                    <p:cNvSpPr/>
                    <p:nvPr/>
                  </p:nvSpPr>
                  <p:spPr>
                    <a:xfrm>
                      <a:off x="6216144" y="4477751"/>
                      <a:ext cx="1253461" cy="2088693"/>
                    </a:xfrm>
                    <a:custGeom>
                      <a:avLst/>
                      <a:gdLst>
                        <a:gd name="connsiteX0" fmla="*/ 329306 w 1253461"/>
                        <a:gd name="connsiteY0" fmla="*/ 579283 h 2088693"/>
                        <a:gd name="connsiteX1" fmla="*/ 331350 w 1253461"/>
                        <a:gd name="connsiteY1" fmla="*/ 578056 h 2088693"/>
                        <a:gd name="connsiteX2" fmla="*/ 329442 w 1253461"/>
                        <a:gd name="connsiteY2" fmla="*/ 570563 h 2088693"/>
                        <a:gd name="connsiteX3" fmla="*/ 331486 w 1253461"/>
                        <a:gd name="connsiteY3" fmla="*/ 576013 h 2088693"/>
                        <a:gd name="connsiteX4" fmla="*/ 326990 w 1253461"/>
                        <a:gd name="connsiteY4" fmla="*/ 550263 h 2088693"/>
                        <a:gd name="connsiteX5" fmla="*/ 324401 w 1253461"/>
                        <a:gd name="connsiteY5" fmla="*/ 539227 h 2088693"/>
                        <a:gd name="connsiteX6" fmla="*/ 325900 w 1253461"/>
                        <a:gd name="connsiteY6" fmla="*/ 543314 h 2088693"/>
                        <a:gd name="connsiteX7" fmla="*/ 324538 w 1253461"/>
                        <a:gd name="connsiteY7" fmla="*/ 534049 h 2088693"/>
                        <a:gd name="connsiteX8" fmla="*/ 303556 w 1253461"/>
                        <a:gd name="connsiteY8" fmla="*/ 437178 h 2088693"/>
                        <a:gd name="connsiteX9" fmla="*/ 299060 w 1253461"/>
                        <a:gd name="connsiteY9" fmla="*/ 370009 h 2088693"/>
                        <a:gd name="connsiteX10" fmla="*/ 301921 w 1253461"/>
                        <a:gd name="connsiteY10" fmla="*/ 400801 h 2088693"/>
                        <a:gd name="connsiteX11" fmla="*/ 304918 w 1253461"/>
                        <a:gd name="connsiteY11" fmla="*/ 357611 h 2088693"/>
                        <a:gd name="connsiteX12" fmla="*/ 308324 w 1253461"/>
                        <a:gd name="connsiteY12" fmla="*/ 296709 h 2088693"/>
                        <a:gd name="connsiteX13" fmla="*/ 305190 w 1253461"/>
                        <a:gd name="connsiteY13" fmla="*/ 329544 h 2088693"/>
                        <a:gd name="connsiteX14" fmla="*/ 309414 w 1253461"/>
                        <a:gd name="connsiteY14" fmla="*/ 254745 h 2088693"/>
                        <a:gd name="connsiteX15" fmla="*/ 310096 w 1253461"/>
                        <a:gd name="connsiteY15" fmla="*/ 265373 h 2088693"/>
                        <a:gd name="connsiteX16" fmla="*/ 306689 w 1253461"/>
                        <a:gd name="connsiteY16" fmla="*/ 302840 h 2088693"/>
                        <a:gd name="connsiteX17" fmla="*/ 323856 w 1253461"/>
                        <a:gd name="connsiteY17" fmla="*/ 226679 h 2088693"/>
                        <a:gd name="connsiteX18" fmla="*/ 344702 w 1253461"/>
                        <a:gd name="connsiteY18" fmla="*/ 175587 h 2088693"/>
                        <a:gd name="connsiteX19" fmla="*/ 378491 w 1253461"/>
                        <a:gd name="connsiteY19" fmla="*/ 140435 h 2088693"/>
                        <a:gd name="connsiteX20" fmla="*/ 373586 w 1253461"/>
                        <a:gd name="connsiteY20" fmla="*/ 136211 h 2088693"/>
                        <a:gd name="connsiteX21" fmla="*/ 390208 w 1253461"/>
                        <a:gd name="connsiteY21" fmla="*/ 115911 h 2088693"/>
                        <a:gd name="connsiteX22" fmla="*/ 402061 w 1253461"/>
                        <a:gd name="connsiteY22" fmla="*/ 102150 h 2088693"/>
                        <a:gd name="connsiteX23" fmla="*/ 400563 w 1253461"/>
                        <a:gd name="connsiteY23" fmla="*/ 105692 h 2088693"/>
                        <a:gd name="connsiteX24" fmla="*/ 454652 w 1253461"/>
                        <a:gd name="connsiteY24" fmla="*/ 60322 h 2088693"/>
                        <a:gd name="connsiteX25" fmla="*/ 489122 w 1253461"/>
                        <a:gd name="connsiteY25" fmla="*/ 33346 h 2088693"/>
                        <a:gd name="connsiteX26" fmla="*/ 579726 w 1253461"/>
                        <a:gd name="connsiteY26" fmla="*/ 3780 h 2088693"/>
                        <a:gd name="connsiteX27" fmla="*/ 663789 w 1253461"/>
                        <a:gd name="connsiteY27" fmla="*/ 1056 h 2088693"/>
                        <a:gd name="connsiteX28" fmla="*/ 707524 w 1253461"/>
                        <a:gd name="connsiteY28" fmla="*/ 15361 h 2088693"/>
                        <a:gd name="connsiteX29" fmla="*/ 746763 w 1253461"/>
                        <a:gd name="connsiteY29" fmla="*/ 21901 h 2088693"/>
                        <a:gd name="connsiteX30" fmla="*/ 781642 w 1253461"/>
                        <a:gd name="connsiteY30" fmla="*/ 30621 h 2088693"/>
                        <a:gd name="connsiteX31" fmla="*/ 744311 w 1253461"/>
                        <a:gd name="connsiteY31" fmla="*/ 17541 h 2088693"/>
                        <a:gd name="connsiteX32" fmla="*/ 718833 w 1253461"/>
                        <a:gd name="connsiteY32" fmla="*/ 13727 h 2088693"/>
                        <a:gd name="connsiteX33" fmla="*/ 687224 w 1253461"/>
                        <a:gd name="connsiteY33" fmla="*/ 1192 h 2088693"/>
                        <a:gd name="connsiteX34" fmla="*/ 755892 w 1253461"/>
                        <a:gd name="connsiteY34" fmla="*/ 17814 h 2088693"/>
                        <a:gd name="connsiteX35" fmla="*/ 820472 w 1253461"/>
                        <a:gd name="connsiteY35" fmla="*/ 50649 h 2088693"/>
                        <a:gd name="connsiteX36" fmla="*/ 811753 w 1253461"/>
                        <a:gd name="connsiteY36" fmla="*/ 46017 h 2088693"/>
                        <a:gd name="connsiteX37" fmla="*/ 850855 w 1253461"/>
                        <a:gd name="connsiteY37" fmla="*/ 80759 h 2088693"/>
                        <a:gd name="connsiteX38" fmla="*/ 871156 w 1253461"/>
                        <a:gd name="connsiteY38" fmla="*/ 101605 h 2088693"/>
                        <a:gd name="connsiteX39" fmla="*/ 902628 w 1253461"/>
                        <a:gd name="connsiteY39" fmla="*/ 131988 h 2088693"/>
                        <a:gd name="connsiteX40" fmla="*/ 925790 w 1253461"/>
                        <a:gd name="connsiteY40" fmla="*/ 157874 h 2088693"/>
                        <a:gd name="connsiteX41" fmla="*/ 923202 w 1253461"/>
                        <a:gd name="connsiteY41" fmla="*/ 156376 h 2088693"/>
                        <a:gd name="connsiteX42" fmla="*/ 947453 w 1253461"/>
                        <a:gd name="connsiteY42" fmla="*/ 199702 h 2088693"/>
                        <a:gd name="connsiteX43" fmla="*/ 969525 w 1253461"/>
                        <a:gd name="connsiteY43" fmla="*/ 249023 h 2088693"/>
                        <a:gd name="connsiteX44" fmla="*/ 966391 w 1253461"/>
                        <a:gd name="connsiteY44" fmla="*/ 243028 h 2088693"/>
                        <a:gd name="connsiteX45" fmla="*/ 987646 w 1253461"/>
                        <a:gd name="connsiteY45" fmla="*/ 339354 h 2088693"/>
                        <a:gd name="connsiteX46" fmla="*/ 981515 w 1253461"/>
                        <a:gd name="connsiteY46" fmla="*/ 325593 h 2088693"/>
                        <a:gd name="connsiteX47" fmla="*/ 982060 w 1253461"/>
                        <a:gd name="connsiteY47" fmla="*/ 372462 h 2088693"/>
                        <a:gd name="connsiteX48" fmla="*/ 979335 w 1253461"/>
                        <a:gd name="connsiteY48" fmla="*/ 418240 h 2088693"/>
                        <a:gd name="connsiteX49" fmla="*/ 972931 w 1253461"/>
                        <a:gd name="connsiteY49" fmla="*/ 459523 h 2088693"/>
                        <a:gd name="connsiteX50" fmla="*/ 965029 w 1253461"/>
                        <a:gd name="connsiteY50" fmla="*/ 493039 h 2088693"/>
                        <a:gd name="connsiteX51" fmla="*/ 946363 w 1253461"/>
                        <a:gd name="connsiteY51" fmla="*/ 529417 h 2088693"/>
                        <a:gd name="connsiteX52" fmla="*/ 958080 w 1253461"/>
                        <a:gd name="connsiteY52" fmla="*/ 496582 h 2088693"/>
                        <a:gd name="connsiteX53" fmla="*/ 959170 w 1253461"/>
                        <a:gd name="connsiteY53" fmla="*/ 485001 h 2088693"/>
                        <a:gd name="connsiteX54" fmla="*/ 952086 w 1253461"/>
                        <a:gd name="connsiteY54" fmla="*/ 504892 h 2088693"/>
                        <a:gd name="connsiteX55" fmla="*/ 940232 w 1253461"/>
                        <a:gd name="connsiteY55" fmla="*/ 530098 h 2088693"/>
                        <a:gd name="connsiteX56" fmla="*/ 943638 w 1253461"/>
                        <a:gd name="connsiteY56" fmla="*/ 517291 h 2088693"/>
                        <a:gd name="connsiteX57" fmla="*/ 948271 w 1253461"/>
                        <a:gd name="connsiteY57" fmla="*/ 497671 h 2088693"/>
                        <a:gd name="connsiteX58" fmla="*/ 940232 w 1253461"/>
                        <a:gd name="connsiteY58" fmla="*/ 514702 h 2088693"/>
                        <a:gd name="connsiteX59" fmla="*/ 935327 w 1253461"/>
                        <a:gd name="connsiteY59" fmla="*/ 524240 h 2088693"/>
                        <a:gd name="connsiteX60" fmla="*/ 933829 w 1253461"/>
                        <a:gd name="connsiteY60" fmla="*/ 531052 h 2088693"/>
                        <a:gd name="connsiteX61" fmla="*/ 922248 w 1253461"/>
                        <a:gd name="connsiteY61" fmla="*/ 549990 h 2088693"/>
                        <a:gd name="connsiteX62" fmla="*/ 907533 w 1253461"/>
                        <a:gd name="connsiteY62" fmla="*/ 581054 h 2088693"/>
                        <a:gd name="connsiteX63" fmla="*/ 881919 w 1253461"/>
                        <a:gd name="connsiteY63" fmla="*/ 607350 h 2088693"/>
                        <a:gd name="connsiteX64" fmla="*/ 863798 w 1253461"/>
                        <a:gd name="connsiteY64" fmla="*/ 631056 h 2088693"/>
                        <a:gd name="connsiteX65" fmla="*/ 828238 w 1253461"/>
                        <a:gd name="connsiteY65" fmla="*/ 664845 h 2088693"/>
                        <a:gd name="connsiteX66" fmla="*/ 855760 w 1253461"/>
                        <a:gd name="connsiteY66" fmla="*/ 642909 h 2088693"/>
                        <a:gd name="connsiteX67" fmla="*/ 842817 w 1253461"/>
                        <a:gd name="connsiteY67" fmla="*/ 658850 h 2088693"/>
                        <a:gd name="connsiteX68" fmla="*/ 817338 w 1253461"/>
                        <a:gd name="connsiteY68" fmla="*/ 681467 h 2088693"/>
                        <a:gd name="connsiteX69" fmla="*/ 762023 w 1253461"/>
                        <a:gd name="connsiteY69" fmla="*/ 718253 h 2088693"/>
                        <a:gd name="connsiteX70" fmla="*/ 724283 w 1253461"/>
                        <a:gd name="connsiteY70" fmla="*/ 738009 h 2088693"/>
                        <a:gd name="connsiteX71" fmla="*/ 661882 w 1253461"/>
                        <a:gd name="connsiteY71" fmla="*/ 776021 h 2088693"/>
                        <a:gd name="connsiteX72" fmla="*/ 600299 w 1253461"/>
                        <a:gd name="connsiteY72" fmla="*/ 812263 h 2088693"/>
                        <a:gd name="connsiteX73" fmla="*/ 600572 w 1253461"/>
                        <a:gd name="connsiteY73" fmla="*/ 824934 h 2088693"/>
                        <a:gd name="connsiteX74" fmla="*/ 607793 w 1253461"/>
                        <a:gd name="connsiteY74" fmla="*/ 839240 h 2088693"/>
                        <a:gd name="connsiteX75" fmla="*/ 622235 w 1253461"/>
                        <a:gd name="connsiteY75" fmla="*/ 867034 h 2088693"/>
                        <a:gd name="connsiteX76" fmla="*/ 649075 w 1253461"/>
                        <a:gd name="connsiteY76" fmla="*/ 915537 h 2088693"/>
                        <a:gd name="connsiteX77" fmla="*/ 661473 w 1253461"/>
                        <a:gd name="connsiteY77" fmla="*/ 949326 h 2088693"/>
                        <a:gd name="connsiteX78" fmla="*/ 757527 w 1253461"/>
                        <a:gd name="connsiteY78" fmla="*/ 1103829 h 2088693"/>
                        <a:gd name="connsiteX79" fmla="*/ 739951 w 1253461"/>
                        <a:gd name="connsiteY79" fmla="*/ 1079441 h 2088693"/>
                        <a:gd name="connsiteX80" fmla="*/ 824832 w 1253461"/>
                        <a:gd name="connsiteY80" fmla="*/ 1213371 h 2088693"/>
                        <a:gd name="connsiteX81" fmla="*/ 813115 w 1253461"/>
                        <a:gd name="connsiteY81" fmla="*/ 1200019 h 2088693"/>
                        <a:gd name="connsiteX82" fmla="*/ 843361 w 1253461"/>
                        <a:gd name="connsiteY82" fmla="*/ 1238440 h 2088693"/>
                        <a:gd name="connsiteX83" fmla="*/ 837366 w 1253461"/>
                        <a:gd name="connsiteY83" fmla="*/ 1232718 h 2088693"/>
                        <a:gd name="connsiteX84" fmla="*/ 1076478 w 1253461"/>
                        <a:gd name="connsiteY84" fmla="*/ 1539134 h 2088693"/>
                        <a:gd name="connsiteX85" fmla="*/ 1036558 w 1253461"/>
                        <a:gd name="connsiteY85" fmla="*/ 1499759 h 2088693"/>
                        <a:gd name="connsiteX86" fmla="*/ 1061219 w 1253461"/>
                        <a:gd name="connsiteY86" fmla="*/ 1530278 h 2088693"/>
                        <a:gd name="connsiteX87" fmla="*/ 1108360 w 1253461"/>
                        <a:gd name="connsiteY87" fmla="*/ 1581234 h 2088693"/>
                        <a:gd name="connsiteX88" fmla="*/ 1108087 w 1253461"/>
                        <a:gd name="connsiteY88" fmla="*/ 1585185 h 2088693"/>
                        <a:gd name="connsiteX89" fmla="*/ 1253461 w 1253461"/>
                        <a:gd name="connsiteY89" fmla="*/ 1745274 h 2088693"/>
                        <a:gd name="connsiteX90" fmla="*/ 1171169 w 1253461"/>
                        <a:gd name="connsiteY90" fmla="*/ 1664344 h 2088693"/>
                        <a:gd name="connsiteX91" fmla="*/ 1187382 w 1253461"/>
                        <a:gd name="connsiteY91" fmla="*/ 1687915 h 2088693"/>
                        <a:gd name="connsiteX92" fmla="*/ 1151277 w 1253461"/>
                        <a:gd name="connsiteY92" fmla="*/ 1652082 h 2088693"/>
                        <a:gd name="connsiteX93" fmla="*/ 1190516 w 1253461"/>
                        <a:gd name="connsiteY93" fmla="*/ 1697860 h 2088693"/>
                        <a:gd name="connsiteX94" fmla="*/ 1174030 w 1253461"/>
                        <a:gd name="connsiteY94" fmla="*/ 1682601 h 2088693"/>
                        <a:gd name="connsiteX95" fmla="*/ 1210272 w 1253461"/>
                        <a:gd name="connsiteY95" fmla="*/ 1721568 h 2088693"/>
                        <a:gd name="connsiteX96" fmla="*/ 1054270 w 1253461"/>
                        <a:gd name="connsiteY96" fmla="*/ 1550579 h 2088693"/>
                        <a:gd name="connsiteX97" fmla="*/ 1062308 w 1253461"/>
                        <a:gd name="connsiteY97" fmla="*/ 1556710 h 2088693"/>
                        <a:gd name="connsiteX98" fmla="*/ 1018165 w 1253461"/>
                        <a:gd name="connsiteY98" fmla="*/ 1501122 h 2088693"/>
                        <a:gd name="connsiteX99" fmla="*/ 1035332 w 1253461"/>
                        <a:gd name="connsiteY99" fmla="*/ 1526191 h 2088693"/>
                        <a:gd name="connsiteX100" fmla="*/ 1016257 w 1253461"/>
                        <a:gd name="connsiteY100" fmla="*/ 1506844 h 2088693"/>
                        <a:gd name="connsiteX101" fmla="*/ 948679 w 1253461"/>
                        <a:gd name="connsiteY101" fmla="*/ 1412017 h 2088693"/>
                        <a:gd name="connsiteX102" fmla="*/ 897860 w 1253461"/>
                        <a:gd name="connsiteY102" fmla="*/ 1356565 h 2088693"/>
                        <a:gd name="connsiteX103" fmla="*/ 885052 w 1253461"/>
                        <a:gd name="connsiteY103" fmla="*/ 1332722 h 2088693"/>
                        <a:gd name="connsiteX104" fmla="*/ 779462 w 1253461"/>
                        <a:gd name="connsiteY104" fmla="*/ 1188983 h 2088693"/>
                        <a:gd name="connsiteX105" fmla="*/ 786411 w 1253461"/>
                        <a:gd name="connsiteY105" fmla="*/ 1199337 h 2088693"/>
                        <a:gd name="connsiteX106" fmla="*/ 783005 w 1253461"/>
                        <a:gd name="connsiteY106" fmla="*/ 1187893 h 2088693"/>
                        <a:gd name="connsiteX107" fmla="*/ 724010 w 1253461"/>
                        <a:gd name="connsiteY107" fmla="*/ 1093202 h 2088693"/>
                        <a:gd name="connsiteX108" fmla="*/ 620055 w 1253461"/>
                        <a:gd name="connsiteY108" fmla="*/ 929434 h 2088693"/>
                        <a:gd name="connsiteX109" fmla="*/ 674825 w 1253461"/>
                        <a:gd name="connsiteY109" fmla="*/ 1013498 h 2088693"/>
                        <a:gd name="connsiteX110" fmla="*/ 648939 w 1253461"/>
                        <a:gd name="connsiteY110" fmla="*/ 967447 h 2088693"/>
                        <a:gd name="connsiteX111" fmla="*/ 685180 w 1253461"/>
                        <a:gd name="connsiteY111" fmla="*/ 1021809 h 2088693"/>
                        <a:gd name="connsiteX112" fmla="*/ 629864 w 1253461"/>
                        <a:gd name="connsiteY112" fmla="*/ 931887 h 2088693"/>
                        <a:gd name="connsiteX113" fmla="*/ 621281 w 1253461"/>
                        <a:gd name="connsiteY113" fmla="*/ 910769 h 2088693"/>
                        <a:gd name="connsiteX114" fmla="*/ 615695 w 1253461"/>
                        <a:gd name="connsiteY114" fmla="*/ 907226 h 2088693"/>
                        <a:gd name="connsiteX115" fmla="*/ 612289 w 1253461"/>
                        <a:gd name="connsiteY115" fmla="*/ 898915 h 2088693"/>
                        <a:gd name="connsiteX116" fmla="*/ 593487 w 1253461"/>
                        <a:gd name="connsiteY116" fmla="*/ 863628 h 2088693"/>
                        <a:gd name="connsiteX117" fmla="*/ 570461 w 1253461"/>
                        <a:gd name="connsiteY117" fmla="*/ 817849 h 2088693"/>
                        <a:gd name="connsiteX118" fmla="*/ 587628 w 1253461"/>
                        <a:gd name="connsiteY118" fmla="*/ 863900 h 2088693"/>
                        <a:gd name="connsiteX119" fmla="*/ 592124 w 1253461"/>
                        <a:gd name="connsiteY119" fmla="*/ 868805 h 2088693"/>
                        <a:gd name="connsiteX120" fmla="*/ 603841 w 1253461"/>
                        <a:gd name="connsiteY120" fmla="*/ 891422 h 2088693"/>
                        <a:gd name="connsiteX121" fmla="*/ 609428 w 1253461"/>
                        <a:gd name="connsiteY121" fmla="*/ 910360 h 2088693"/>
                        <a:gd name="connsiteX122" fmla="*/ 594986 w 1253461"/>
                        <a:gd name="connsiteY122" fmla="*/ 882021 h 2088693"/>
                        <a:gd name="connsiteX123" fmla="*/ 587219 w 1253461"/>
                        <a:gd name="connsiteY123" fmla="*/ 866489 h 2088693"/>
                        <a:gd name="connsiteX124" fmla="*/ 577410 w 1253461"/>
                        <a:gd name="connsiteY124" fmla="*/ 846324 h 2088693"/>
                        <a:gd name="connsiteX125" fmla="*/ 559016 w 1253461"/>
                        <a:gd name="connsiteY125" fmla="*/ 808584 h 2088693"/>
                        <a:gd name="connsiteX126" fmla="*/ 556973 w 1253461"/>
                        <a:gd name="connsiteY126" fmla="*/ 804224 h 2088693"/>
                        <a:gd name="connsiteX127" fmla="*/ 555883 w 1253461"/>
                        <a:gd name="connsiteY127" fmla="*/ 802044 h 2088693"/>
                        <a:gd name="connsiteX128" fmla="*/ 557790 w 1253461"/>
                        <a:gd name="connsiteY128" fmla="*/ 800818 h 2088693"/>
                        <a:gd name="connsiteX129" fmla="*/ 565284 w 1253461"/>
                        <a:gd name="connsiteY129" fmla="*/ 796322 h 2088693"/>
                        <a:gd name="connsiteX130" fmla="*/ 578499 w 1253461"/>
                        <a:gd name="connsiteY130" fmla="*/ 788420 h 2088693"/>
                        <a:gd name="connsiteX131" fmla="*/ 591852 w 1253461"/>
                        <a:gd name="connsiteY131" fmla="*/ 784333 h 2088693"/>
                        <a:gd name="connsiteX132" fmla="*/ 625368 w 1253461"/>
                        <a:gd name="connsiteY132" fmla="*/ 765531 h 2088693"/>
                        <a:gd name="connsiteX133" fmla="*/ 649893 w 1253461"/>
                        <a:gd name="connsiteY133" fmla="*/ 751361 h 2088693"/>
                        <a:gd name="connsiteX134" fmla="*/ 691175 w 1253461"/>
                        <a:gd name="connsiteY134" fmla="*/ 727654 h 2088693"/>
                        <a:gd name="connsiteX135" fmla="*/ 685044 w 1253461"/>
                        <a:gd name="connsiteY135" fmla="*/ 733241 h 2088693"/>
                        <a:gd name="connsiteX136" fmla="*/ 793904 w 1253461"/>
                        <a:gd name="connsiteY136" fmla="*/ 662665 h 2088693"/>
                        <a:gd name="connsiteX137" fmla="*/ 873472 w 1253461"/>
                        <a:gd name="connsiteY137" fmla="*/ 571244 h 2088693"/>
                        <a:gd name="connsiteX138" fmla="*/ 911075 w 1253461"/>
                        <a:gd name="connsiteY138" fmla="*/ 515111 h 2088693"/>
                        <a:gd name="connsiteX139" fmla="*/ 931512 w 1253461"/>
                        <a:gd name="connsiteY139" fmla="*/ 472739 h 2088693"/>
                        <a:gd name="connsiteX140" fmla="*/ 937644 w 1253461"/>
                        <a:gd name="connsiteY140" fmla="*/ 452029 h 2088693"/>
                        <a:gd name="connsiteX141" fmla="*/ 939960 w 1253461"/>
                        <a:gd name="connsiteY141" fmla="*/ 442764 h 2088693"/>
                        <a:gd name="connsiteX142" fmla="*/ 940777 w 1253461"/>
                        <a:gd name="connsiteY142" fmla="*/ 434181 h 2088693"/>
                        <a:gd name="connsiteX143" fmla="*/ 938733 w 1253461"/>
                        <a:gd name="connsiteY143" fmla="*/ 449577 h 2088693"/>
                        <a:gd name="connsiteX144" fmla="*/ 932330 w 1253461"/>
                        <a:gd name="connsiteY144" fmla="*/ 477643 h 2088693"/>
                        <a:gd name="connsiteX145" fmla="*/ 942412 w 1253461"/>
                        <a:gd name="connsiteY145" fmla="*/ 441402 h 2088693"/>
                        <a:gd name="connsiteX146" fmla="*/ 948271 w 1253461"/>
                        <a:gd name="connsiteY146" fmla="*/ 419330 h 2088693"/>
                        <a:gd name="connsiteX147" fmla="*/ 947317 w 1253461"/>
                        <a:gd name="connsiteY147" fmla="*/ 445489 h 2088693"/>
                        <a:gd name="connsiteX148" fmla="*/ 956173 w 1253461"/>
                        <a:gd name="connsiteY148" fmla="*/ 368238 h 2088693"/>
                        <a:gd name="connsiteX149" fmla="*/ 949497 w 1253461"/>
                        <a:gd name="connsiteY149" fmla="*/ 400119 h 2088693"/>
                        <a:gd name="connsiteX150" fmla="*/ 950042 w 1253461"/>
                        <a:gd name="connsiteY150" fmla="*/ 369055 h 2088693"/>
                        <a:gd name="connsiteX151" fmla="*/ 948816 w 1253461"/>
                        <a:gd name="connsiteY151" fmla="*/ 334722 h 2088693"/>
                        <a:gd name="connsiteX152" fmla="*/ 937235 w 1253461"/>
                        <a:gd name="connsiteY152" fmla="*/ 267416 h 2088693"/>
                        <a:gd name="connsiteX153" fmla="*/ 933284 w 1253461"/>
                        <a:gd name="connsiteY153" fmla="*/ 245753 h 2088693"/>
                        <a:gd name="connsiteX154" fmla="*/ 925790 w 1253461"/>
                        <a:gd name="connsiteY154" fmla="*/ 234309 h 2088693"/>
                        <a:gd name="connsiteX155" fmla="*/ 928788 w 1253461"/>
                        <a:gd name="connsiteY155" fmla="*/ 231175 h 2088693"/>
                        <a:gd name="connsiteX156" fmla="*/ 882737 w 1253461"/>
                        <a:gd name="connsiteY156" fmla="*/ 159646 h 2088693"/>
                        <a:gd name="connsiteX157" fmla="*/ 833007 w 1253461"/>
                        <a:gd name="connsiteY157" fmla="*/ 114276 h 2088693"/>
                        <a:gd name="connsiteX158" fmla="*/ 844860 w 1253461"/>
                        <a:gd name="connsiteY158" fmla="*/ 120680 h 2088693"/>
                        <a:gd name="connsiteX159" fmla="*/ 847721 w 1253461"/>
                        <a:gd name="connsiteY159" fmla="*/ 117954 h 2088693"/>
                        <a:gd name="connsiteX160" fmla="*/ 882191 w 1253461"/>
                        <a:gd name="connsiteY160" fmla="*/ 151880 h 2088693"/>
                        <a:gd name="connsiteX161" fmla="*/ 903991 w 1253461"/>
                        <a:gd name="connsiteY161" fmla="*/ 176813 h 2088693"/>
                        <a:gd name="connsiteX162" fmla="*/ 888731 w 1253461"/>
                        <a:gd name="connsiteY162" fmla="*/ 150926 h 2088693"/>
                        <a:gd name="connsiteX163" fmla="*/ 864616 w 1253461"/>
                        <a:gd name="connsiteY163" fmla="*/ 128037 h 2088693"/>
                        <a:gd name="connsiteX164" fmla="*/ 869521 w 1253461"/>
                        <a:gd name="connsiteY164" fmla="*/ 133487 h 2088693"/>
                        <a:gd name="connsiteX165" fmla="*/ 834097 w 1253461"/>
                        <a:gd name="connsiteY165" fmla="*/ 102559 h 2088693"/>
                        <a:gd name="connsiteX166" fmla="*/ 790089 w 1253461"/>
                        <a:gd name="connsiteY166" fmla="*/ 72994 h 2088693"/>
                        <a:gd name="connsiteX167" fmla="*/ 685725 w 1253461"/>
                        <a:gd name="connsiteY167" fmla="*/ 37842 h 2088693"/>
                        <a:gd name="connsiteX168" fmla="*/ 644034 w 1253461"/>
                        <a:gd name="connsiteY168" fmla="*/ 37570 h 2088693"/>
                        <a:gd name="connsiteX169" fmla="*/ 605613 w 1253461"/>
                        <a:gd name="connsiteY169" fmla="*/ 41930 h 2088693"/>
                        <a:gd name="connsiteX170" fmla="*/ 523048 w 1253461"/>
                        <a:gd name="connsiteY170" fmla="*/ 66181 h 2088693"/>
                        <a:gd name="connsiteX171" fmla="*/ 508061 w 1253461"/>
                        <a:gd name="connsiteY171" fmla="*/ 70405 h 2088693"/>
                        <a:gd name="connsiteX172" fmla="*/ 507788 w 1253461"/>
                        <a:gd name="connsiteY172" fmla="*/ 65909 h 2088693"/>
                        <a:gd name="connsiteX173" fmla="*/ 454652 w 1253461"/>
                        <a:gd name="connsiteY173" fmla="*/ 102423 h 2088693"/>
                        <a:gd name="connsiteX174" fmla="*/ 482855 w 1253461"/>
                        <a:gd name="connsiteY174" fmla="*/ 84029 h 2088693"/>
                        <a:gd name="connsiteX175" fmla="*/ 456015 w 1253461"/>
                        <a:gd name="connsiteY175" fmla="*/ 105284 h 2088693"/>
                        <a:gd name="connsiteX176" fmla="*/ 430128 w 1253461"/>
                        <a:gd name="connsiteY176" fmla="*/ 126947 h 2088693"/>
                        <a:gd name="connsiteX177" fmla="*/ 433807 w 1253461"/>
                        <a:gd name="connsiteY177" fmla="*/ 122178 h 2088693"/>
                        <a:gd name="connsiteX178" fmla="*/ 408329 w 1253461"/>
                        <a:gd name="connsiteY178" fmla="*/ 154060 h 2088693"/>
                        <a:gd name="connsiteX179" fmla="*/ 399745 w 1253461"/>
                        <a:gd name="connsiteY179" fmla="*/ 162643 h 2088693"/>
                        <a:gd name="connsiteX180" fmla="*/ 387755 w 1253461"/>
                        <a:gd name="connsiteY180" fmla="*/ 178856 h 2088693"/>
                        <a:gd name="connsiteX181" fmla="*/ 367319 w 1253461"/>
                        <a:gd name="connsiteY181" fmla="*/ 215643 h 2088693"/>
                        <a:gd name="connsiteX182" fmla="*/ 363640 w 1253461"/>
                        <a:gd name="connsiteY182" fmla="*/ 231175 h 2088693"/>
                        <a:gd name="connsiteX183" fmla="*/ 360779 w 1253461"/>
                        <a:gd name="connsiteY183" fmla="*/ 246979 h 2088693"/>
                        <a:gd name="connsiteX184" fmla="*/ 356419 w 1253461"/>
                        <a:gd name="connsiteY184" fmla="*/ 255426 h 2088693"/>
                        <a:gd name="connsiteX185" fmla="*/ 348789 w 1253461"/>
                        <a:gd name="connsiteY185" fmla="*/ 281041 h 2088693"/>
                        <a:gd name="connsiteX186" fmla="*/ 346337 w 1253461"/>
                        <a:gd name="connsiteY186" fmla="*/ 360608 h 2088693"/>
                        <a:gd name="connsiteX187" fmla="*/ 341568 w 1253461"/>
                        <a:gd name="connsiteY187" fmla="*/ 394806 h 2088693"/>
                        <a:gd name="connsiteX188" fmla="*/ 344157 w 1253461"/>
                        <a:gd name="connsiteY188" fmla="*/ 438541 h 2088693"/>
                        <a:gd name="connsiteX189" fmla="*/ 351514 w 1253461"/>
                        <a:gd name="connsiteY189" fmla="*/ 477643 h 2088693"/>
                        <a:gd name="connsiteX190" fmla="*/ 359825 w 1253461"/>
                        <a:gd name="connsiteY190" fmla="*/ 516337 h 2088693"/>
                        <a:gd name="connsiteX191" fmla="*/ 363776 w 1253461"/>
                        <a:gd name="connsiteY191" fmla="*/ 537319 h 2088693"/>
                        <a:gd name="connsiteX192" fmla="*/ 370180 w 1253461"/>
                        <a:gd name="connsiteY192" fmla="*/ 572607 h 2088693"/>
                        <a:gd name="connsiteX193" fmla="*/ 367864 w 1253461"/>
                        <a:gd name="connsiteY193" fmla="*/ 577375 h 2088693"/>
                        <a:gd name="connsiteX194" fmla="*/ 372496 w 1253461"/>
                        <a:gd name="connsiteY194" fmla="*/ 596722 h 2088693"/>
                        <a:gd name="connsiteX195" fmla="*/ 342931 w 1253461"/>
                        <a:gd name="connsiteY195" fmla="*/ 612936 h 2088693"/>
                        <a:gd name="connsiteX196" fmla="*/ 328625 w 1253461"/>
                        <a:gd name="connsiteY196" fmla="*/ 621110 h 2088693"/>
                        <a:gd name="connsiteX197" fmla="*/ 317589 w 1253461"/>
                        <a:gd name="connsiteY197" fmla="*/ 627786 h 2088693"/>
                        <a:gd name="connsiteX198" fmla="*/ 317998 w 1253461"/>
                        <a:gd name="connsiteY198" fmla="*/ 627514 h 2088693"/>
                        <a:gd name="connsiteX199" fmla="*/ 317453 w 1253461"/>
                        <a:gd name="connsiteY199" fmla="*/ 627922 h 2088693"/>
                        <a:gd name="connsiteX200" fmla="*/ 308052 w 1253461"/>
                        <a:gd name="connsiteY200" fmla="*/ 635143 h 2088693"/>
                        <a:gd name="connsiteX201" fmla="*/ 244425 w 1253461"/>
                        <a:gd name="connsiteY201" fmla="*/ 692775 h 2088693"/>
                        <a:gd name="connsiteX202" fmla="*/ 293337 w 1253461"/>
                        <a:gd name="connsiteY202" fmla="*/ 655853 h 2088693"/>
                        <a:gd name="connsiteX203" fmla="*/ 304237 w 1253461"/>
                        <a:gd name="connsiteY203" fmla="*/ 644681 h 2088693"/>
                        <a:gd name="connsiteX204" fmla="*/ 316499 w 1253461"/>
                        <a:gd name="connsiteY204" fmla="*/ 639231 h 2088693"/>
                        <a:gd name="connsiteX205" fmla="*/ 333802 w 1253461"/>
                        <a:gd name="connsiteY205" fmla="*/ 628467 h 2088693"/>
                        <a:gd name="connsiteX206" fmla="*/ 374540 w 1253461"/>
                        <a:gd name="connsiteY206" fmla="*/ 605033 h 2088693"/>
                        <a:gd name="connsiteX207" fmla="*/ 327944 w 1253461"/>
                        <a:gd name="connsiteY207" fmla="*/ 634599 h 2088693"/>
                        <a:gd name="connsiteX208" fmla="*/ 310096 w 1253461"/>
                        <a:gd name="connsiteY208" fmla="*/ 646724 h 2088693"/>
                        <a:gd name="connsiteX209" fmla="*/ 291975 w 1253461"/>
                        <a:gd name="connsiteY209" fmla="*/ 659668 h 2088693"/>
                        <a:gd name="connsiteX210" fmla="*/ 227531 w 1253461"/>
                        <a:gd name="connsiteY210" fmla="*/ 717845 h 2088693"/>
                        <a:gd name="connsiteX211" fmla="*/ 278895 w 1253461"/>
                        <a:gd name="connsiteY211" fmla="*/ 678470 h 2088693"/>
                        <a:gd name="connsiteX212" fmla="*/ 313910 w 1253461"/>
                        <a:gd name="connsiteY212" fmla="*/ 654627 h 2088693"/>
                        <a:gd name="connsiteX213" fmla="*/ 334620 w 1253461"/>
                        <a:gd name="connsiteY213" fmla="*/ 641820 h 2088693"/>
                        <a:gd name="connsiteX214" fmla="*/ 374267 w 1253461"/>
                        <a:gd name="connsiteY214" fmla="*/ 619748 h 2088693"/>
                        <a:gd name="connsiteX215" fmla="*/ 350424 w 1253461"/>
                        <a:gd name="connsiteY215" fmla="*/ 631601 h 2088693"/>
                        <a:gd name="connsiteX216" fmla="*/ 338843 w 1253461"/>
                        <a:gd name="connsiteY216" fmla="*/ 637596 h 2088693"/>
                        <a:gd name="connsiteX217" fmla="*/ 328625 w 1253461"/>
                        <a:gd name="connsiteY217" fmla="*/ 643046 h 2088693"/>
                        <a:gd name="connsiteX218" fmla="*/ 334075 w 1253461"/>
                        <a:gd name="connsiteY218" fmla="*/ 639776 h 2088693"/>
                        <a:gd name="connsiteX219" fmla="*/ 340614 w 1253461"/>
                        <a:gd name="connsiteY219" fmla="*/ 635961 h 2088693"/>
                        <a:gd name="connsiteX220" fmla="*/ 353967 w 1253461"/>
                        <a:gd name="connsiteY220" fmla="*/ 628467 h 2088693"/>
                        <a:gd name="connsiteX221" fmla="*/ 380943 w 1253461"/>
                        <a:gd name="connsiteY221" fmla="*/ 613753 h 2088693"/>
                        <a:gd name="connsiteX222" fmla="*/ 327671 w 1253461"/>
                        <a:gd name="connsiteY222" fmla="*/ 639367 h 2088693"/>
                        <a:gd name="connsiteX223" fmla="*/ 390480 w 1253461"/>
                        <a:gd name="connsiteY223" fmla="*/ 604761 h 2088693"/>
                        <a:gd name="connsiteX224" fmla="*/ 381488 w 1253461"/>
                        <a:gd name="connsiteY224" fmla="*/ 564023 h 2088693"/>
                        <a:gd name="connsiteX225" fmla="*/ 377265 w 1253461"/>
                        <a:gd name="connsiteY225" fmla="*/ 543859 h 2088693"/>
                        <a:gd name="connsiteX226" fmla="*/ 374267 w 1253461"/>
                        <a:gd name="connsiteY226" fmla="*/ 528191 h 2088693"/>
                        <a:gd name="connsiteX227" fmla="*/ 379990 w 1253461"/>
                        <a:gd name="connsiteY227" fmla="*/ 559936 h 2088693"/>
                        <a:gd name="connsiteX228" fmla="*/ 382987 w 1253461"/>
                        <a:gd name="connsiteY228" fmla="*/ 580645 h 2088693"/>
                        <a:gd name="connsiteX229" fmla="*/ 379036 w 1253461"/>
                        <a:gd name="connsiteY229" fmla="*/ 570427 h 2088693"/>
                        <a:gd name="connsiteX230" fmla="*/ 372496 w 1253461"/>
                        <a:gd name="connsiteY230" fmla="*/ 533504 h 2088693"/>
                        <a:gd name="connsiteX231" fmla="*/ 369090 w 1253461"/>
                        <a:gd name="connsiteY231" fmla="*/ 520016 h 2088693"/>
                        <a:gd name="connsiteX232" fmla="*/ 362277 w 1253461"/>
                        <a:gd name="connsiteY232" fmla="*/ 492222 h 2088693"/>
                        <a:gd name="connsiteX233" fmla="*/ 363640 w 1253461"/>
                        <a:gd name="connsiteY233" fmla="*/ 514157 h 2088693"/>
                        <a:gd name="connsiteX234" fmla="*/ 357509 w 1253461"/>
                        <a:gd name="connsiteY234" fmla="*/ 454890 h 2088693"/>
                        <a:gd name="connsiteX235" fmla="*/ 356010 w 1253461"/>
                        <a:gd name="connsiteY235" fmla="*/ 400664 h 2088693"/>
                        <a:gd name="connsiteX236" fmla="*/ 352468 w 1253461"/>
                        <a:gd name="connsiteY236" fmla="*/ 372734 h 2088693"/>
                        <a:gd name="connsiteX237" fmla="*/ 351242 w 1253461"/>
                        <a:gd name="connsiteY237" fmla="*/ 335403 h 2088693"/>
                        <a:gd name="connsiteX238" fmla="*/ 349879 w 1253461"/>
                        <a:gd name="connsiteY238" fmla="*/ 356930 h 2088693"/>
                        <a:gd name="connsiteX239" fmla="*/ 349470 w 1253461"/>
                        <a:gd name="connsiteY239" fmla="*/ 311151 h 2088693"/>
                        <a:gd name="connsiteX240" fmla="*/ 360915 w 1253461"/>
                        <a:gd name="connsiteY240" fmla="*/ 286218 h 2088693"/>
                        <a:gd name="connsiteX241" fmla="*/ 371951 w 1253461"/>
                        <a:gd name="connsiteY241" fmla="*/ 233491 h 2088693"/>
                        <a:gd name="connsiteX242" fmla="*/ 387347 w 1253461"/>
                        <a:gd name="connsiteY242" fmla="*/ 192345 h 2088693"/>
                        <a:gd name="connsiteX243" fmla="*/ 363776 w 1253461"/>
                        <a:gd name="connsiteY243" fmla="*/ 272730 h 2088693"/>
                        <a:gd name="connsiteX244" fmla="*/ 370452 w 1253461"/>
                        <a:gd name="connsiteY244" fmla="*/ 252293 h 2088693"/>
                        <a:gd name="connsiteX245" fmla="*/ 363640 w 1253461"/>
                        <a:gd name="connsiteY245" fmla="*/ 289216 h 2088693"/>
                        <a:gd name="connsiteX246" fmla="*/ 358190 w 1253461"/>
                        <a:gd name="connsiteY246" fmla="*/ 337583 h 2088693"/>
                        <a:gd name="connsiteX247" fmla="*/ 356010 w 1253461"/>
                        <a:gd name="connsiteY247" fmla="*/ 333904 h 2088693"/>
                        <a:gd name="connsiteX248" fmla="*/ 353285 w 1253461"/>
                        <a:gd name="connsiteY248" fmla="*/ 376958 h 2088693"/>
                        <a:gd name="connsiteX249" fmla="*/ 358599 w 1253461"/>
                        <a:gd name="connsiteY249" fmla="*/ 385405 h 2088693"/>
                        <a:gd name="connsiteX250" fmla="*/ 362277 w 1253461"/>
                        <a:gd name="connsiteY250" fmla="*/ 313059 h 2088693"/>
                        <a:gd name="connsiteX251" fmla="*/ 364321 w 1253461"/>
                        <a:gd name="connsiteY251" fmla="*/ 389901 h 2088693"/>
                        <a:gd name="connsiteX252" fmla="*/ 368954 w 1253461"/>
                        <a:gd name="connsiteY252" fmla="*/ 417695 h 2088693"/>
                        <a:gd name="connsiteX253" fmla="*/ 370997 w 1253461"/>
                        <a:gd name="connsiteY253" fmla="*/ 435271 h 2088693"/>
                        <a:gd name="connsiteX254" fmla="*/ 373450 w 1253461"/>
                        <a:gd name="connsiteY254" fmla="*/ 458841 h 2088693"/>
                        <a:gd name="connsiteX255" fmla="*/ 369635 w 1253461"/>
                        <a:gd name="connsiteY255" fmla="*/ 475736 h 2088693"/>
                        <a:gd name="connsiteX256" fmla="*/ 375493 w 1253461"/>
                        <a:gd name="connsiteY256" fmla="*/ 507618 h 2088693"/>
                        <a:gd name="connsiteX257" fmla="*/ 379036 w 1253461"/>
                        <a:gd name="connsiteY257" fmla="*/ 524376 h 2088693"/>
                        <a:gd name="connsiteX258" fmla="*/ 383123 w 1253461"/>
                        <a:gd name="connsiteY258" fmla="*/ 542360 h 2088693"/>
                        <a:gd name="connsiteX259" fmla="*/ 383123 w 1253461"/>
                        <a:gd name="connsiteY259" fmla="*/ 536229 h 2088693"/>
                        <a:gd name="connsiteX260" fmla="*/ 383123 w 1253461"/>
                        <a:gd name="connsiteY260" fmla="*/ 530779 h 2088693"/>
                        <a:gd name="connsiteX261" fmla="*/ 384213 w 1253461"/>
                        <a:gd name="connsiteY261" fmla="*/ 524376 h 2088693"/>
                        <a:gd name="connsiteX262" fmla="*/ 385712 w 1253461"/>
                        <a:gd name="connsiteY262" fmla="*/ 531052 h 2088693"/>
                        <a:gd name="connsiteX263" fmla="*/ 388300 w 1253461"/>
                        <a:gd name="connsiteY263" fmla="*/ 543859 h 2088693"/>
                        <a:gd name="connsiteX264" fmla="*/ 392933 w 1253461"/>
                        <a:gd name="connsiteY264" fmla="*/ 567702 h 2088693"/>
                        <a:gd name="connsiteX265" fmla="*/ 400154 w 1253461"/>
                        <a:gd name="connsiteY265" fmla="*/ 609120 h 2088693"/>
                        <a:gd name="connsiteX266" fmla="*/ 310504 w 1253461"/>
                        <a:gd name="connsiteY266" fmla="*/ 658850 h 2088693"/>
                        <a:gd name="connsiteX267" fmla="*/ 326309 w 1253461"/>
                        <a:gd name="connsiteY267" fmla="*/ 650676 h 2088693"/>
                        <a:gd name="connsiteX268" fmla="*/ 332848 w 1253461"/>
                        <a:gd name="connsiteY268" fmla="*/ 646588 h 2088693"/>
                        <a:gd name="connsiteX269" fmla="*/ 344021 w 1253461"/>
                        <a:gd name="connsiteY269" fmla="*/ 640048 h 2088693"/>
                        <a:gd name="connsiteX270" fmla="*/ 348789 w 1253461"/>
                        <a:gd name="connsiteY270" fmla="*/ 637460 h 2088693"/>
                        <a:gd name="connsiteX271" fmla="*/ 337617 w 1253461"/>
                        <a:gd name="connsiteY271" fmla="*/ 644136 h 2088693"/>
                        <a:gd name="connsiteX272" fmla="*/ 330124 w 1253461"/>
                        <a:gd name="connsiteY272" fmla="*/ 648904 h 2088693"/>
                        <a:gd name="connsiteX273" fmla="*/ 320859 w 1253461"/>
                        <a:gd name="connsiteY273" fmla="*/ 654899 h 2088693"/>
                        <a:gd name="connsiteX274" fmla="*/ 304237 w 1253461"/>
                        <a:gd name="connsiteY274" fmla="*/ 665526 h 2088693"/>
                        <a:gd name="connsiteX275" fmla="*/ 275761 w 1253461"/>
                        <a:gd name="connsiteY275" fmla="*/ 683647 h 2088693"/>
                        <a:gd name="connsiteX276" fmla="*/ 220310 w 1253461"/>
                        <a:gd name="connsiteY276" fmla="*/ 726292 h 2088693"/>
                        <a:gd name="connsiteX277" fmla="*/ 210364 w 1253461"/>
                        <a:gd name="connsiteY277" fmla="*/ 747819 h 2088693"/>
                        <a:gd name="connsiteX278" fmla="*/ 214996 w 1253461"/>
                        <a:gd name="connsiteY278" fmla="*/ 733241 h 2088693"/>
                        <a:gd name="connsiteX279" fmla="*/ 195376 w 1253461"/>
                        <a:gd name="connsiteY279" fmla="*/ 756538 h 2088693"/>
                        <a:gd name="connsiteX280" fmla="*/ 179845 w 1253461"/>
                        <a:gd name="connsiteY280" fmla="*/ 780790 h 2088693"/>
                        <a:gd name="connsiteX281" fmla="*/ 185703 w 1253461"/>
                        <a:gd name="connsiteY281" fmla="*/ 777657 h 2088693"/>
                        <a:gd name="connsiteX282" fmla="*/ 172078 w 1253461"/>
                        <a:gd name="connsiteY282" fmla="*/ 803952 h 2088693"/>
                        <a:gd name="connsiteX283" fmla="*/ 178891 w 1253461"/>
                        <a:gd name="connsiteY283" fmla="*/ 785831 h 2088693"/>
                        <a:gd name="connsiteX284" fmla="*/ 154911 w 1253461"/>
                        <a:gd name="connsiteY284" fmla="*/ 825070 h 2088693"/>
                        <a:gd name="connsiteX285" fmla="*/ 156138 w 1253461"/>
                        <a:gd name="connsiteY285" fmla="*/ 817168 h 2088693"/>
                        <a:gd name="connsiteX286" fmla="*/ 164176 w 1253461"/>
                        <a:gd name="connsiteY286" fmla="*/ 799183 h 2088693"/>
                        <a:gd name="connsiteX287" fmla="*/ 176166 w 1253461"/>
                        <a:gd name="connsiteY287" fmla="*/ 776294 h 2088693"/>
                        <a:gd name="connsiteX288" fmla="*/ 190335 w 1253461"/>
                        <a:gd name="connsiteY288" fmla="*/ 754904 h 2088693"/>
                        <a:gd name="connsiteX289" fmla="*/ 177392 w 1253461"/>
                        <a:gd name="connsiteY289" fmla="*/ 771662 h 2088693"/>
                        <a:gd name="connsiteX290" fmla="*/ 200145 w 1253461"/>
                        <a:gd name="connsiteY290" fmla="*/ 740870 h 2088693"/>
                        <a:gd name="connsiteX291" fmla="*/ 186112 w 1253461"/>
                        <a:gd name="connsiteY291" fmla="*/ 747274 h 2088693"/>
                        <a:gd name="connsiteX292" fmla="*/ 187610 w 1253461"/>
                        <a:gd name="connsiteY292" fmla="*/ 747137 h 2088693"/>
                        <a:gd name="connsiteX293" fmla="*/ 203551 w 1253461"/>
                        <a:gd name="connsiteY293" fmla="*/ 726019 h 2088693"/>
                        <a:gd name="connsiteX294" fmla="*/ 196330 w 1253461"/>
                        <a:gd name="connsiteY294" fmla="*/ 729834 h 2088693"/>
                        <a:gd name="connsiteX295" fmla="*/ 185839 w 1253461"/>
                        <a:gd name="connsiteY295" fmla="*/ 741143 h 2088693"/>
                        <a:gd name="connsiteX296" fmla="*/ 177528 w 1253461"/>
                        <a:gd name="connsiteY296" fmla="*/ 750816 h 2088693"/>
                        <a:gd name="connsiteX297" fmla="*/ 162405 w 1253461"/>
                        <a:gd name="connsiteY297" fmla="*/ 772615 h 2088693"/>
                        <a:gd name="connsiteX298" fmla="*/ 144557 w 1253461"/>
                        <a:gd name="connsiteY298" fmla="*/ 814307 h 2088693"/>
                        <a:gd name="connsiteX299" fmla="*/ 130660 w 1253461"/>
                        <a:gd name="connsiteY299" fmla="*/ 857088 h 2088693"/>
                        <a:gd name="connsiteX300" fmla="*/ 113902 w 1253461"/>
                        <a:gd name="connsiteY300" fmla="*/ 899188 h 2088693"/>
                        <a:gd name="connsiteX301" fmla="*/ 99732 w 1253461"/>
                        <a:gd name="connsiteY301" fmla="*/ 935157 h 2088693"/>
                        <a:gd name="connsiteX302" fmla="*/ 100958 w 1253461"/>
                        <a:gd name="connsiteY302" fmla="*/ 943740 h 2088693"/>
                        <a:gd name="connsiteX303" fmla="*/ 90331 w 1253461"/>
                        <a:gd name="connsiteY303" fmla="*/ 984886 h 2088693"/>
                        <a:gd name="connsiteX304" fmla="*/ 85835 w 1253461"/>
                        <a:gd name="connsiteY304" fmla="*/ 985295 h 2088693"/>
                        <a:gd name="connsiteX305" fmla="*/ 89241 w 1253461"/>
                        <a:gd name="connsiteY305" fmla="*/ 972760 h 2088693"/>
                        <a:gd name="connsiteX306" fmla="*/ 89241 w 1253461"/>
                        <a:gd name="connsiteY306" fmla="*/ 967856 h 2088693"/>
                        <a:gd name="connsiteX307" fmla="*/ 88968 w 1253461"/>
                        <a:gd name="connsiteY307" fmla="*/ 966084 h 2088693"/>
                        <a:gd name="connsiteX308" fmla="*/ 82429 w 1253461"/>
                        <a:gd name="connsiteY308" fmla="*/ 1008866 h 2088693"/>
                        <a:gd name="connsiteX309" fmla="*/ 80657 w 1253461"/>
                        <a:gd name="connsiteY309" fmla="*/ 1026578 h 2088693"/>
                        <a:gd name="connsiteX310" fmla="*/ 70575 w 1253461"/>
                        <a:gd name="connsiteY310" fmla="*/ 1011455 h 2088693"/>
                        <a:gd name="connsiteX311" fmla="*/ 67305 w 1253461"/>
                        <a:gd name="connsiteY311" fmla="*/ 1042927 h 2088693"/>
                        <a:gd name="connsiteX312" fmla="*/ 65671 w 1253461"/>
                        <a:gd name="connsiteY312" fmla="*/ 1074536 h 2088693"/>
                        <a:gd name="connsiteX313" fmla="*/ 68395 w 1253461"/>
                        <a:gd name="connsiteY313" fmla="*/ 1087616 h 2088693"/>
                        <a:gd name="connsiteX314" fmla="*/ 66079 w 1253461"/>
                        <a:gd name="connsiteY314" fmla="*/ 1117181 h 2088693"/>
                        <a:gd name="connsiteX315" fmla="*/ 66897 w 1253461"/>
                        <a:gd name="connsiteY315" fmla="*/ 1160780 h 2088693"/>
                        <a:gd name="connsiteX316" fmla="*/ 66215 w 1253461"/>
                        <a:gd name="connsiteY316" fmla="*/ 1159145 h 2088693"/>
                        <a:gd name="connsiteX317" fmla="*/ 71120 w 1253461"/>
                        <a:gd name="connsiteY317" fmla="*/ 1241574 h 2088693"/>
                        <a:gd name="connsiteX318" fmla="*/ 86380 w 1253461"/>
                        <a:gd name="connsiteY318" fmla="*/ 1287761 h 2088693"/>
                        <a:gd name="connsiteX319" fmla="*/ 88424 w 1253461"/>
                        <a:gd name="connsiteY319" fmla="*/ 1265962 h 2088693"/>
                        <a:gd name="connsiteX320" fmla="*/ 90331 w 1253461"/>
                        <a:gd name="connsiteY320" fmla="*/ 1279450 h 2088693"/>
                        <a:gd name="connsiteX321" fmla="*/ 91421 w 1253461"/>
                        <a:gd name="connsiteY321" fmla="*/ 1269504 h 2088693"/>
                        <a:gd name="connsiteX322" fmla="*/ 76706 w 1253461"/>
                        <a:gd name="connsiteY322" fmla="*/ 1157101 h 2088693"/>
                        <a:gd name="connsiteX323" fmla="*/ 78886 w 1253461"/>
                        <a:gd name="connsiteY323" fmla="*/ 1197294 h 2088693"/>
                        <a:gd name="connsiteX324" fmla="*/ 75344 w 1253461"/>
                        <a:gd name="connsiteY324" fmla="*/ 1106145 h 2088693"/>
                        <a:gd name="connsiteX325" fmla="*/ 78614 w 1253461"/>
                        <a:gd name="connsiteY325" fmla="*/ 1093611 h 2088693"/>
                        <a:gd name="connsiteX326" fmla="*/ 79840 w 1253461"/>
                        <a:gd name="connsiteY326" fmla="*/ 1055053 h 2088693"/>
                        <a:gd name="connsiteX327" fmla="*/ 81747 w 1253461"/>
                        <a:gd name="connsiteY327" fmla="*/ 1102058 h 2088693"/>
                        <a:gd name="connsiteX328" fmla="*/ 86925 w 1253461"/>
                        <a:gd name="connsiteY328" fmla="*/ 1037750 h 2088693"/>
                        <a:gd name="connsiteX329" fmla="*/ 84881 w 1253461"/>
                        <a:gd name="connsiteY329" fmla="*/ 1024806 h 2088693"/>
                        <a:gd name="connsiteX330" fmla="*/ 91557 w 1253461"/>
                        <a:gd name="connsiteY330" fmla="*/ 1015269 h 2088693"/>
                        <a:gd name="connsiteX331" fmla="*/ 88968 w 1253461"/>
                        <a:gd name="connsiteY331" fmla="*/ 1045380 h 2088693"/>
                        <a:gd name="connsiteX332" fmla="*/ 88015 w 1253461"/>
                        <a:gd name="connsiteY332" fmla="*/ 1075762 h 2088693"/>
                        <a:gd name="connsiteX333" fmla="*/ 91966 w 1253461"/>
                        <a:gd name="connsiteY333" fmla="*/ 1059277 h 2088693"/>
                        <a:gd name="connsiteX334" fmla="*/ 90195 w 1253461"/>
                        <a:gd name="connsiteY334" fmla="*/ 1084754 h 2088693"/>
                        <a:gd name="connsiteX335" fmla="*/ 89650 w 1253461"/>
                        <a:gd name="connsiteY335" fmla="*/ 1110369 h 2088693"/>
                        <a:gd name="connsiteX336" fmla="*/ 88151 w 1253461"/>
                        <a:gd name="connsiteY336" fmla="*/ 1098243 h 2088693"/>
                        <a:gd name="connsiteX337" fmla="*/ 85154 w 1253461"/>
                        <a:gd name="connsiteY337" fmla="*/ 1151788 h 2088693"/>
                        <a:gd name="connsiteX338" fmla="*/ 86380 w 1253461"/>
                        <a:gd name="connsiteY338" fmla="*/ 1206150 h 2088693"/>
                        <a:gd name="connsiteX339" fmla="*/ 102184 w 1253461"/>
                        <a:gd name="connsiteY339" fmla="*/ 1311331 h 2088693"/>
                        <a:gd name="connsiteX340" fmla="*/ 93737 w 1253461"/>
                        <a:gd name="connsiteY340" fmla="*/ 1294437 h 2088693"/>
                        <a:gd name="connsiteX341" fmla="*/ 109269 w 1253461"/>
                        <a:gd name="connsiteY341" fmla="*/ 1364195 h 2088693"/>
                        <a:gd name="connsiteX342" fmla="*/ 102184 w 1253461"/>
                        <a:gd name="connsiteY342" fmla="*/ 1347573 h 2088693"/>
                        <a:gd name="connsiteX343" fmla="*/ 107362 w 1253461"/>
                        <a:gd name="connsiteY343" fmla="*/ 1396213 h 2088693"/>
                        <a:gd name="connsiteX344" fmla="*/ 138971 w 1253461"/>
                        <a:gd name="connsiteY344" fmla="*/ 1497579 h 2088693"/>
                        <a:gd name="connsiteX345" fmla="*/ 175212 w 1253461"/>
                        <a:gd name="connsiteY345" fmla="*/ 1612571 h 2088693"/>
                        <a:gd name="connsiteX346" fmla="*/ 171670 w 1253461"/>
                        <a:gd name="connsiteY346" fmla="*/ 1608347 h 2088693"/>
                        <a:gd name="connsiteX347" fmla="*/ 245923 w 1253461"/>
                        <a:gd name="connsiteY347" fmla="*/ 1809719 h 2088693"/>
                        <a:gd name="connsiteX348" fmla="*/ 264725 w 1253461"/>
                        <a:gd name="connsiteY348" fmla="*/ 1869803 h 2088693"/>
                        <a:gd name="connsiteX349" fmla="*/ 244970 w 1253461"/>
                        <a:gd name="connsiteY349" fmla="*/ 1840919 h 2088693"/>
                        <a:gd name="connsiteX350" fmla="*/ 215813 w 1253461"/>
                        <a:gd name="connsiteY350" fmla="*/ 1749361 h 2088693"/>
                        <a:gd name="connsiteX351" fmla="*/ 218402 w 1253461"/>
                        <a:gd name="connsiteY351" fmla="*/ 1765302 h 2088693"/>
                        <a:gd name="connsiteX352" fmla="*/ 200281 w 1253461"/>
                        <a:gd name="connsiteY352" fmla="*/ 1712302 h 2088693"/>
                        <a:gd name="connsiteX353" fmla="*/ 200281 w 1253461"/>
                        <a:gd name="connsiteY353" fmla="*/ 1721159 h 2088693"/>
                        <a:gd name="connsiteX354" fmla="*/ 191289 w 1253461"/>
                        <a:gd name="connsiteY354" fmla="*/ 1686552 h 2088693"/>
                        <a:gd name="connsiteX355" fmla="*/ 160089 w 1253461"/>
                        <a:gd name="connsiteY355" fmla="*/ 1613252 h 2088693"/>
                        <a:gd name="connsiteX356" fmla="*/ 184204 w 1253461"/>
                        <a:gd name="connsiteY356" fmla="*/ 1661347 h 2088693"/>
                        <a:gd name="connsiteX357" fmla="*/ 191016 w 1253461"/>
                        <a:gd name="connsiteY357" fmla="*/ 1670339 h 2088693"/>
                        <a:gd name="connsiteX358" fmla="*/ 155865 w 1253461"/>
                        <a:gd name="connsiteY358" fmla="*/ 1573196 h 2088693"/>
                        <a:gd name="connsiteX359" fmla="*/ 163086 w 1253461"/>
                        <a:gd name="connsiteY359" fmla="*/ 1591044 h 2088693"/>
                        <a:gd name="connsiteX360" fmla="*/ 144966 w 1253461"/>
                        <a:gd name="connsiteY360" fmla="*/ 1522785 h 2088693"/>
                        <a:gd name="connsiteX361" fmla="*/ 125482 w 1253461"/>
                        <a:gd name="connsiteY361" fmla="*/ 1474417 h 2088693"/>
                        <a:gd name="connsiteX362" fmla="*/ 141968 w 1253461"/>
                        <a:gd name="connsiteY362" fmla="*/ 1537908 h 2088693"/>
                        <a:gd name="connsiteX363" fmla="*/ 162132 w 1253461"/>
                        <a:gd name="connsiteY363" fmla="*/ 1608756 h 2088693"/>
                        <a:gd name="connsiteX364" fmla="*/ 134066 w 1253461"/>
                        <a:gd name="connsiteY364" fmla="*/ 1543358 h 2088693"/>
                        <a:gd name="connsiteX365" fmla="*/ 133112 w 1253461"/>
                        <a:gd name="connsiteY365" fmla="*/ 1538726 h 2088693"/>
                        <a:gd name="connsiteX366" fmla="*/ 122349 w 1253461"/>
                        <a:gd name="connsiteY366" fmla="*/ 1541723 h 2088693"/>
                        <a:gd name="connsiteX367" fmla="*/ 158726 w 1253461"/>
                        <a:gd name="connsiteY367" fmla="*/ 1648540 h 2088693"/>
                        <a:gd name="connsiteX368" fmla="*/ 146873 w 1253461"/>
                        <a:gd name="connsiteY368" fmla="*/ 1599627 h 2088693"/>
                        <a:gd name="connsiteX369" fmla="*/ 161588 w 1253461"/>
                        <a:gd name="connsiteY369" fmla="*/ 1638049 h 2088693"/>
                        <a:gd name="connsiteX370" fmla="*/ 157500 w 1253461"/>
                        <a:gd name="connsiteY370" fmla="*/ 1630828 h 2088693"/>
                        <a:gd name="connsiteX371" fmla="*/ 190472 w 1253461"/>
                        <a:gd name="connsiteY371" fmla="*/ 1729878 h 2088693"/>
                        <a:gd name="connsiteX372" fmla="*/ 174394 w 1253461"/>
                        <a:gd name="connsiteY372" fmla="*/ 1696498 h 2088693"/>
                        <a:gd name="connsiteX373" fmla="*/ 186384 w 1253461"/>
                        <a:gd name="connsiteY373" fmla="*/ 1735873 h 2088693"/>
                        <a:gd name="connsiteX374" fmla="*/ 195922 w 1253461"/>
                        <a:gd name="connsiteY374" fmla="*/ 1745274 h 2088693"/>
                        <a:gd name="connsiteX375" fmla="*/ 236250 w 1253461"/>
                        <a:gd name="connsiteY375" fmla="*/ 1868713 h 2088693"/>
                        <a:gd name="connsiteX376" fmla="*/ 239520 w 1253461"/>
                        <a:gd name="connsiteY376" fmla="*/ 1875934 h 2088693"/>
                        <a:gd name="connsiteX377" fmla="*/ 275489 w 1253461"/>
                        <a:gd name="connsiteY377" fmla="*/ 1935473 h 2088693"/>
                        <a:gd name="connsiteX378" fmla="*/ 293609 w 1253461"/>
                        <a:gd name="connsiteY378" fmla="*/ 1986702 h 2088693"/>
                        <a:gd name="connsiteX379" fmla="*/ 294700 w 1253461"/>
                        <a:gd name="connsiteY379" fmla="*/ 1956591 h 2088693"/>
                        <a:gd name="connsiteX380" fmla="*/ 267587 w 1253461"/>
                        <a:gd name="connsiteY380" fmla="*/ 1917080 h 2088693"/>
                        <a:gd name="connsiteX381" fmla="*/ 236114 w 1253461"/>
                        <a:gd name="connsiteY381" fmla="*/ 1851001 h 2088693"/>
                        <a:gd name="connsiteX382" fmla="*/ 245379 w 1253461"/>
                        <a:gd name="connsiteY382" fmla="*/ 1864898 h 2088693"/>
                        <a:gd name="connsiteX383" fmla="*/ 220991 w 1253461"/>
                        <a:gd name="connsiteY383" fmla="*/ 1800590 h 2088693"/>
                        <a:gd name="connsiteX384" fmla="*/ 250829 w 1253461"/>
                        <a:gd name="connsiteY384" fmla="*/ 1864080 h 2088693"/>
                        <a:gd name="connsiteX385" fmla="*/ 243199 w 1253461"/>
                        <a:gd name="connsiteY385" fmla="*/ 1841191 h 2088693"/>
                        <a:gd name="connsiteX386" fmla="*/ 270312 w 1253461"/>
                        <a:gd name="connsiteY386" fmla="*/ 1909178 h 2088693"/>
                        <a:gd name="connsiteX387" fmla="*/ 283391 w 1253461"/>
                        <a:gd name="connsiteY387" fmla="*/ 1932612 h 2088693"/>
                        <a:gd name="connsiteX388" fmla="*/ 258867 w 1253461"/>
                        <a:gd name="connsiteY388" fmla="*/ 1861492 h 2088693"/>
                        <a:gd name="connsiteX389" fmla="*/ 307370 w 1253461"/>
                        <a:gd name="connsiteY389" fmla="*/ 1977028 h 2088693"/>
                        <a:gd name="connsiteX390" fmla="*/ 306008 w 1253461"/>
                        <a:gd name="connsiteY390" fmla="*/ 1975666 h 2088693"/>
                        <a:gd name="connsiteX391" fmla="*/ 312139 w 1253461"/>
                        <a:gd name="connsiteY391" fmla="*/ 1989835 h 2088693"/>
                        <a:gd name="connsiteX392" fmla="*/ 313910 w 1253461"/>
                        <a:gd name="connsiteY392" fmla="*/ 1993105 h 2088693"/>
                        <a:gd name="connsiteX393" fmla="*/ 317044 w 1253461"/>
                        <a:gd name="connsiteY393" fmla="*/ 1997057 h 2088693"/>
                        <a:gd name="connsiteX394" fmla="*/ 319632 w 1253461"/>
                        <a:gd name="connsiteY394" fmla="*/ 1997874 h 2088693"/>
                        <a:gd name="connsiteX395" fmla="*/ 322494 w 1253461"/>
                        <a:gd name="connsiteY395" fmla="*/ 1994195 h 2088693"/>
                        <a:gd name="connsiteX396" fmla="*/ 327807 w 1253461"/>
                        <a:gd name="connsiteY396" fmla="*/ 1991743 h 2088693"/>
                        <a:gd name="connsiteX397" fmla="*/ 328489 w 1253461"/>
                        <a:gd name="connsiteY397" fmla="*/ 1991198 h 2088693"/>
                        <a:gd name="connsiteX398" fmla="*/ 332440 w 1253461"/>
                        <a:gd name="connsiteY398" fmla="*/ 1988882 h 2088693"/>
                        <a:gd name="connsiteX399" fmla="*/ 341160 w 1253461"/>
                        <a:gd name="connsiteY399" fmla="*/ 1983704 h 2088693"/>
                        <a:gd name="connsiteX400" fmla="*/ 357782 w 1253461"/>
                        <a:gd name="connsiteY400" fmla="*/ 1974167 h 2088693"/>
                        <a:gd name="connsiteX401" fmla="*/ 358054 w 1253461"/>
                        <a:gd name="connsiteY401" fmla="*/ 1976075 h 2088693"/>
                        <a:gd name="connsiteX402" fmla="*/ 387892 w 1253461"/>
                        <a:gd name="connsiteY402" fmla="*/ 1959180 h 2088693"/>
                        <a:gd name="connsiteX403" fmla="*/ 362142 w 1253461"/>
                        <a:gd name="connsiteY403" fmla="*/ 1974440 h 2088693"/>
                        <a:gd name="connsiteX404" fmla="*/ 345383 w 1253461"/>
                        <a:gd name="connsiteY404" fmla="*/ 1982750 h 2088693"/>
                        <a:gd name="connsiteX405" fmla="*/ 336254 w 1253461"/>
                        <a:gd name="connsiteY405" fmla="*/ 1987383 h 2088693"/>
                        <a:gd name="connsiteX406" fmla="*/ 328352 w 1253461"/>
                        <a:gd name="connsiteY406" fmla="*/ 1991743 h 2088693"/>
                        <a:gd name="connsiteX407" fmla="*/ 329442 w 1253461"/>
                        <a:gd name="connsiteY407" fmla="*/ 1993105 h 2088693"/>
                        <a:gd name="connsiteX408" fmla="*/ 331759 w 1253461"/>
                        <a:gd name="connsiteY408" fmla="*/ 1993786 h 2088693"/>
                        <a:gd name="connsiteX409" fmla="*/ 330260 w 1253461"/>
                        <a:gd name="connsiteY409" fmla="*/ 1994331 h 2088693"/>
                        <a:gd name="connsiteX410" fmla="*/ 329851 w 1253461"/>
                        <a:gd name="connsiteY410" fmla="*/ 1994331 h 2088693"/>
                        <a:gd name="connsiteX411" fmla="*/ 329170 w 1253461"/>
                        <a:gd name="connsiteY411" fmla="*/ 1994331 h 2088693"/>
                        <a:gd name="connsiteX412" fmla="*/ 327944 w 1253461"/>
                        <a:gd name="connsiteY412" fmla="*/ 1994331 h 2088693"/>
                        <a:gd name="connsiteX413" fmla="*/ 325900 w 1253461"/>
                        <a:gd name="connsiteY413" fmla="*/ 1995285 h 2088693"/>
                        <a:gd name="connsiteX414" fmla="*/ 322085 w 1253461"/>
                        <a:gd name="connsiteY414" fmla="*/ 1998691 h 2088693"/>
                        <a:gd name="connsiteX415" fmla="*/ 317453 w 1253461"/>
                        <a:gd name="connsiteY415" fmla="*/ 2003460 h 2088693"/>
                        <a:gd name="connsiteX416" fmla="*/ 313774 w 1253461"/>
                        <a:gd name="connsiteY416" fmla="*/ 2001552 h 2088693"/>
                        <a:gd name="connsiteX417" fmla="*/ 329170 w 1253461"/>
                        <a:gd name="connsiteY417" fmla="*/ 1999100 h 2088693"/>
                        <a:gd name="connsiteX418" fmla="*/ 336254 w 1253461"/>
                        <a:gd name="connsiteY418" fmla="*/ 1994877 h 2088693"/>
                        <a:gd name="connsiteX419" fmla="*/ 348381 w 1253461"/>
                        <a:gd name="connsiteY419" fmla="*/ 1987519 h 2088693"/>
                        <a:gd name="connsiteX420" fmla="*/ 361596 w 1253461"/>
                        <a:gd name="connsiteY420" fmla="*/ 1976756 h 2088693"/>
                        <a:gd name="connsiteX421" fmla="*/ 384077 w 1253461"/>
                        <a:gd name="connsiteY421" fmla="*/ 1968445 h 2088693"/>
                        <a:gd name="connsiteX422" fmla="*/ 393478 w 1253461"/>
                        <a:gd name="connsiteY422" fmla="*/ 1962041 h 2088693"/>
                        <a:gd name="connsiteX423" fmla="*/ 366501 w 1253461"/>
                        <a:gd name="connsiteY423" fmla="*/ 1984794 h 2088693"/>
                        <a:gd name="connsiteX424" fmla="*/ 359280 w 1253461"/>
                        <a:gd name="connsiteY424" fmla="*/ 1986429 h 2088693"/>
                        <a:gd name="connsiteX425" fmla="*/ 337617 w 1253461"/>
                        <a:gd name="connsiteY425" fmla="*/ 2001007 h 2088693"/>
                        <a:gd name="connsiteX426" fmla="*/ 334620 w 1253461"/>
                        <a:gd name="connsiteY426" fmla="*/ 2002915 h 2088693"/>
                        <a:gd name="connsiteX427" fmla="*/ 333257 w 1253461"/>
                        <a:gd name="connsiteY427" fmla="*/ 2003869 h 2088693"/>
                        <a:gd name="connsiteX428" fmla="*/ 329987 w 1253461"/>
                        <a:gd name="connsiteY428" fmla="*/ 2006049 h 2088693"/>
                        <a:gd name="connsiteX429" fmla="*/ 321268 w 1253461"/>
                        <a:gd name="connsiteY429" fmla="*/ 2010681 h 2088693"/>
                        <a:gd name="connsiteX430" fmla="*/ 328216 w 1253461"/>
                        <a:gd name="connsiteY430" fmla="*/ 2004959 h 2088693"/>
                        <a:gd name="connsiteX431" fmla="*/ 316908 w 1253461"/>
                        <a:gd name="connsiteY431" fmla="*/ 2011226 h 2088693"/>
                        <a:gd name="connsiteX432" fmla="*/ 313229 w 1253461"/>
                        <a:gd name="connsiteY432" fmla="*/ 2009182 h 2088693"/>
                        <a:gd name="connsiteX433" fmla="*/ 310640 w 1253461"/>
                        <a:gd name="connsiteY433" fmla="*/ 2004550 h 2088693"/>
                        <a:gd name="connsiteX434" fmla="*/ 305463 w 1253461"/>
                        <a:gd name="connsiteY434" fmla="*/ 1996648 h 2088693"/>
                        <a:gd name="connsiteX435" fmla="*/ 303010 w 1253461"/>
                        <a:gd name="connsiteY435" fmla="*/ 1993378 h 2088693"/>
                        <a:gd name="connsiteX436" fmla="*/ 299060 w 1253461"/>
                        <a:gd name="connsiteY436" fmla="*/ 1987383 h 2088693"/>
                        <a:gd name="connsiteX437" fmla="*/ 309550 w 1253461"/>
                        <a:gd name="connsiteY437" fmla="*/ 2012861 h 2088693"/>
                        <a:gd name="connsiteX438" fmla="*/ 311867 w 1253461"/>
                        <a:gd name="connsiteY438" fmla="*/ 2018447 h 2088693"/>
                        <a:gd name="connsiteX439" fmla="*/ 312548 w 1253461"/>
                        <a:gd name="connsiteY439" fmla="*/ 2019537 h 2088693"/>
                        <a:gd name="connsiteX440" fmla="*/ 313774 w 1253461"/>
                        <a:gd name="connsiteY440" fmla="*/ 2018855 h 2088693"/>
                        <a:gd name="connsiteX441" fmla="*/ 316363 w 1253461"/>
                        <a:gd name="connsiteY441" fmla="*/ 2017493 h 2088693"/>
                        <a:gd name="connsiteX442" fmla="*/ 326854 w 1253461"/>
                        <a:gd name="connsiteY442" fmla="*/ 2012043 h 2088693"/>
                        <a:gd name="connsiteX443" fmla="*/ 403015 w 1253461"/>
                        <a:gd name="connsiteY443" fmla="*/ 1971169 h 2088693"/>
                        <a:gd name="connsiteX444" fmla="*/ 439529 w 1253461"/>
                        <a:gd name="connsiteY444" fmla="*/ 1930160 h 2088693"/>
                        <a:gd name="connsiteX445" fmla="*/ 563376 w 1253461"/>
                        <a:gd name="connsiteY445" fmla="*/ 1863808 h 2088693"/>
                        <a:gd name="connsiteX446" fmla="*/ 560924 w 1253461"/>
                        <a:gd name="connsiteY446" fmla="*/ 1866669 h 2088693"/>
                        <a:gd name="connsiteX447" fmla="*/ 604387 w 1253461"/>
                        <a:gd name="connsiteY447" fmla="*/ 1842690 h 2088693"/>
                        <a:gd name="connsiteX448" fmla="*/ 606839 w 1253461"/>
                        <a:gd name="connsiteY448" fmla="*/ 1846777 h 2088693"/>
                        <a:gd name="connsiteX449" fmla="*/ 660656 w 1253461"/>
                        <a:gd name="connsiteY449" fmla="*/ 1815032 h 2088693"/>
                        <a:gd name="connsiteX450" fmla="*/ 590762 w 1253461"/>
                        <a:gd name="connsiteY450" fmla="*/ 1856587 h 2088693"/>
                        <a:gd name="connsiteX451" fmla="*/ 600027 w 1253461"/>
                        <a:gd name="connsiteY451" fmla="*/ 1850184 h 2088693"/>
                        <a:gd name="connsiteX452" fmla="*/ 515554 w 1253461"/>
                        <a:gd name="connsiteY452" fmla="*/ 1895145 h 2088693"/>
                        <a:gd name="connsiteX453" fmla="*/ 497025 w 1253461"/>
                        <a:gd name="connsiteY453" fmla="*/ 1901003 h 2088693"/>
                        <a:gd name="connsiteX454" fmla="*/ 458467 w 1253461"/>
                        <a:gd name="connsiteY454" fmla="*/ 1926072 h 2088693"/>
                        <a:gd name="connsiteX455" fmla="*/ 489395 w 1253461"/>
                        <a:gd name="connsiteY455" fmla="*/ 1914628 h 2088693"/>
                        <a:gd name="connsiteX456" fmla="*/ 547708 w 1253461"/>
                        <a:gd name="connsiteY456" fmla="*/ 1882201 h 2088693"/>
                        <a:gd name="connsiteX457" fmla="*/ 485307 w 1253461"/>
                        <a:gd name="connsiteY457" fmla="*/ 1917080 h 2088693"/>
                        <a:gd name="connsiteX458" fmla="*/ 474544 w 1253461"/>
                        <a:gd name="connsiteY458" fmla="*/ 1936836 h 2088693"/>
                        <a:gd name="connsiteX459" fmla="*/ 493346 w 1253461"/>
                        <a:gd name="connsiteY459" fmla="*/ 1918988 h 2088693"/>
                        <a:gd name="connsiteX460" fmla="*/ 595394 w 1253461"/>
                        <a:gd name="connsiteY460" fmla="*/ 1857677 h 2088693"/>
                        <a:gd name="connsiteX461" fmla="*/ 594168 w 1253461"/>
                        <a:gd name="connsiteY461" fmla="*/ 1859039 h 2088693"/>
                        <a:gd name="connsiteX462" fmla="*/ 634905 w 1253461"/>
                        <a:gd name="connsiteY462" fmla="*/ 1836150 h 2088693"/>
                        <a:gd name="connsiteX463" fmla="*/ 618011 w 1253461"/>
                        <a:gd name="connsiteY463" fmla="*/ 1849366 h 2088693"/>
                        <a:gd name="connsiteX464" fmla="*/ 672645 w 1253461"/>
                        <a:gd name="connsiteY464" fmla="*/ 1814351 h 2088693"/>
                        <a:gd name="connsiteX465" fmla="*/ 673599 w 1253461"/>
                        <a:gd name="connsiteY465" fmla="*/ 1816667 h 2088693"/>
                        <a:gd name="connsiteX466" fmla="*/ 681365 w 1253461"/>
                        <a:gd name="connsiteY466" fmla="*/ 1812988 h 2088693"/>
                        <a:gd name="connsiteX467" fmla="*/ 687769 w 1253461"/>
                        <a:gd name="connsiteY467" fmla="*/ 1810400 h 2088693"/>
                        <a:gd name="connsiteX468" fmla="*/ 682728 w 1253461"/>
                        <a:gd name="connsiteY468" fmla="*/ 1805904 h 2088693"/>
                        <a:gd name="connsiteX469" fmla="*/ 674825 w 1253461"/>
                        <a:gd name="connsiteY469" fmla="*/ 1812035 h 2088693"/>
                        <a:gd name="connsiteX470" fmla="*/ 678640 w 1253461"/>
                        <a:gd name="connsiteY470" fmla="*/ 1805086 h 2088693"/>
                        <a:gd name="connsiteX471" fmla="*/ 679594 w 1253461"/>
                        <a:gd name="connsiteY471" fmla="*/ 1805086 h 2088693"/>
                        <a:gd name="connsiteX472" fmla="*/ 679185 w 1253461"/>
                        <a:gd name="connsiteY472" fmla="*/ 1803179 h 2088693"/>
                        <a:gd name="connsiteX473" fmla="*/ 678777 w 1253461"/>
                        <a:gd name="connsiteY473" fmla="*/ 1802361 h 2088693"/>
                        <a:gd name="connsiteX474" fmla="*/ 677278 w 1253461"/>
                        <a:gd name="connsiteY474" fmla="*/ 1801407 h 2088693"/>
                        <a:gd name="connsiteX475" fmla="*/ 680820 w 1253461"/>
                        <a:gd name="connsiteY475" fmla="*/ 1799772 h 2088693"/>
                        <a:gd name="connsiteX476" fmla="*/ 683000 w 1253461"/>
                        <a:gd name="connsiteY476" fmla="*/ 1799909 h 2088693"/>
                        <a:gd name="connsiteX477" fmla="*/ 678095 w 1253461"/>
                        <a:gd name="connsiteY477" fmla="*/ 1793369 h 2088693"/>
                        <a:gd name="connsiteX478" fmla="*/ 674553 w 1253461"/>
                        <a:gd name="connsiteY478" fmla="*/ 1796775 h 2088693"/>
                        <a:gd name="connsiteX479" fmla="*/ 670602 w 1253461"/>
                        <a:gd name="connsiteY479" fmla="*/ 1789418 h 2088693"/>
                        <a:gd name="connsiteX480" fmla="*/ 656432 w 1253461"/>
                        <a:gd name="connsiteY480" fmla="*/ 1764485 h 2088693"/>
                        <a:gd name="connsiteX481" fmla="*/ 628230 w 1253461"/>
                        <a:gd name="connsiteY481" fmla="*/ 1713256 h 2088693"/>
                        <a:gd name="connsiteX482" fmla="*/ 579998 w 1253461"/>
                        <a:gd name="connsiteY482" fmla="*/ 1626195 h 2088693"/>
                        <a:gd name="connsiteX483" fmla="*/ 588991 w 1253461"/>
                        <a:gd name="connsiteY483" fmla="*/ 1622244 h 2088693"/>
                        <a:gd name="connsiteX484" fmla="*/ 636540 w 1253461"/>
                        <a:gd name="connsiteY484" fmla="*/ 1706717 h 2088693"/>
                        <a:gd name="connsiteX485" fmla="*/ 596212 w 1253461"/>
                        <a:gd name="connsiteY485" fmla="*/ 1645542 h 2088693"/>
                        <a:gd name="connsiteX486" fmla="*/ 637903 w 1253461"/>
                        <a:gd name="connsiteY486" fmla="*/ 1724974 h 2088693"/>
                        <a:gd name="connsiteX487" fmla="*/ 662291 w 1253461"/>
                        <a:gd name="connsiteY487" fmla="*/ 1766120 h 2088693"/>
                        <a:gd name="connsiteX488" fmla="*/ 670738 w 1253461"/>
                        <a:gd name="connsiteY488" fmla="*/ 1778109 h 2088693"/>
                        <a:gd name="connsiteX489" fmla="*/ 674417 w 1253461"/>
                        <a:gd name="connsiteY489" fmla="*/ 1782878 h 2088693"/>
                        <a:gd name="connsiteX490" fmla="*/ 677278 w 1253461"/>
                        <a:gd name="connsiteY490" fmla="*/ 1786284 h 2088693"/>
                        <a:gd name="connsiteX491" fmla="*/ 689676 w 1253461"/>
                        <a:gd name="connsiteY491" fmla="*/ 1805222 h 2088693"/>
                        <a:gd name="connsiteX492" fmla="*/ 688178 w 1253461"/>
                        <a:gd name="connsiteY492" fmla="*/ 1811626 h 2088693"/>
                        <a:gd name="connsiteX493" fmla="*/ 700167 w 1253461"/>
                        <a:gd name="connsiteY493" fmla="*/ 1807947 h 2088693"/>
                        <a:gd name="connsiteX494" fmla="*/ 691311 w 1253461"/>
                        <a:gd name="connsiteY494" fmla="*/ 1793778 h 2088693"/>
                        <a:gd name="connsiteX495" fmla="*/ 654934 w 1253461"/>
                        <a:gd name="connsiteY495" fmla="*/ 1734511 h 2088693"/>
                        <a:gd name="connsiteX496" fmla="*/ 664335 w 1253461"/>
                        <a:gd name="connsiteY496" fmla="*/ 1747454 h 2088693"/>
                        <a:gd name="connsiteX497" fmla="*/ 627003 w 1253461"/>
                        <a:gd name="connsiteY497" fmla="*/ 1686007 h 2088693"/>
                        <a:gd name="connsiteX498" fmla="*/ 628093 w 1253461"/>
                        <a:gd name="connsiteY498" fmla="*/ 1688868 h 2088693"/>
                        <a:gd name="connsiteX499" fmla="*/ 606975 w 1253461"/>
                        <a:gd name="connsiteY499" fmla="*/ 1643090 h 2088693"/>
                        <a:gd name="connsiteX500" fmla="*/ 586811 w 1253461"/>
                        <a:gd name="connsiteY500" fmla="*/ 1610800 h 2088693"/>
                        <a:gd name="connsiteX501" fmla="*/ 568963 w 1253461"/>
                        <a:gd name="connsiteY501" fmla="*/ 1570062 h 2088693"/>
                        <a:gd name="connsiteX502" fmla="*/ 566374 w 1253461"/>
                        <a:gd name="connsiteY502" fmla="*/ 1573877 h 2088693"/>
                        <a:gd name="connsiteX503" fmla="*/ 541986 w 1253461"/>
                        <a:gd name="connsiteY503" fmla="*/ 1526463 h 2088693"/>
                        <a:gd name="connsiteX504" fmla="*/ 538307 w 1253461"/>
                        <a:gd name="connsiteY504" fmla="*/ 1527145 h 2088693"/>
                        <a:gd name="connsiteX505" fmla="*/ 565692 w 1253461"/>
                        <a:gd name="connsiteY505" fmla="*/ 1583142 h 2088693"/>
                        <a:gd name="connsiteX506" fmla="*/ 541986 w 1253461"/>
                        <a:gd name="connsiteY506" fmla="*/ 1546355 h 2088693"/>
                        <a:gd name="connsiteX507" fmla="*/ 532721 w 1253461"/>
                        <a:gd name="connsiteY507" fmla="*/ 1515973 h 2088693"/>
                        <a:gd name="connsiteX508" fmla="*/ 519642 w 1253461"/>
                        <a:gd name="connsiteY508" fmla="*/ 1493901 h 2088693"/>
                        <a:gd name="connsiteX509" fmla="*/ 523320 w 1253461"/>
                        <a:gd name="connsiteY509" fmla="*/ 1499351 h 2088693"/>
                        <a:gd name="connsiteX510" fmla="*/ 502338 w 1253461"/>
                        <a:gd name="connsiteY510" fmla="*/ 1456842 h 2088693"/>
                        <a:gd name="connsiteX511" fmla="*/ 535719 w 1253461"/>
                        <a:gd name="connsiteY511" fmla="*/ 1530687 h 2088693"/>
                        <a:gd name="connsiteX512" fmla="*/ 493210 w 1253461"/>
                        <a:gd name="connsiteY512" fmla="*/ 1452073 h 2088693"/>
                        <a:gd name="connsiteX513" fmla="*/ 466097 w 1253461"/>
                        <a:gd name="connsiteY513" fmla="*/ 1386130 h 2088693"/>
                        <a:gd name="connsiteX514" fmla="*/ 506017 w 1253461"/>
                        <a:gd name="connsiteY514" fmla="*/ 1456161 h 2088693"/>
                        <a:gd name="connsiteX515" fmla="*/ 500703 w 1253461"/>
                        <a:gd name="connsiteY515" fmla="*/ 1444716 h 2088693"/>
                        <a:gd name="connsiteX516" fmla="*/ 536400 w 1253461"/>
                        <a:gd name="connsiteY516" fmla="*/ 1515155 h 2088693"/>
                        <a:gd name="connsiteX517" fmla="*/ 531631 w 1253461"/>
                        <a:gd name="connsiteY517" fmla="*/ 1494582 h 2088693"/>
                        <a:gd name="connsiteX518" fmla="*/ 500022 w 1253461"/>
                        <a:gd name="connsiteY518" fmla="*/ 1435724 h 2088693"/>
                        <a:gd name="connsiteX519" fmla="*/ 507788 w 1253461"/>
                        <a:gd name="connsiteY519" fmla="*/ 1438994 h 2088693"/>
                        <a:gd name="connsiteX520" fmla="*/ 487760 w 1253461"/>
                        <a:gd name="connsiteY520" fmla="*/ 1391580 h 2088693"/>
                        <a:gd name="connsiteX521" fmla="*/ 489940 w 1253461"/>
                        <a:gd name="connsiteY521" fmla="*/ 1395940 h 2088693"/>
                        <a:gd name="connsiteX522" fmla="*/ 457786 w 1253461"/>
                        <a:gd name="connsiteY522" fmla="*/ 1311331 h 2088693"/>
                        <a:gd name="connsiteX523" fmla="*/ 434897 w 1253461"/>
                        <a:gd name="connsiteY523" fmla="*/ 1248795 h 2088693"/>
                        <a:gd name="connsiteX524" fmla="*/ 426040 w 1253461"/>
                        <a:gd name="connsiteY524" fmla="*/ 1235306 h 2088693"/>
                        <a:gd name="connsiteX525" fmla="*/ 401789 w 1253461"/>
                        <a:gd name="connsiteY525" fmla="*/ 1141841 h 2088693"/>
                        <a:gd name="connsiteX526" fmla="*/ 408737 w 1253461"/>
                        <a:gd name="connsiteY526" fmla="*/ 1185985 h 2088693"/>
                        <a:gd name="connsiteX527" fmla="*/ 396748 w 1253461"/>
                        <a:gd name="connsiteY527" fmla="*/ 1143613 h 2088693"/>
                        <a:gd name="connsiteX528" fmla="*/ 386529 w 1253461"/>
                        <a:gd name="connsiteY528" fmla="*/ 1108597 h 2088693"/>
                        <a:gd name="connsiteX529" fmla="*/ 390208 w 1253461"/>
                        <a:gd name="connsiteY529" fmla="*/ 1102875 h 2088693"/>
                        <a:gd name="connsiteX530" fmla="*/ 388709 w 1253461"/>
                        <a:gd name="connsiteY530" fmla="*/ 1089114 h 2088693"/>
                        <a:gd name="connsiteX531" fmla="*/ 388028 w 1253461"/>
                        <a:gd name="connsiteY531" fmla="*/ 1079986 h 2088693"/>
                        <a:gd name="connsiteX532" fmla="*/ 387347 w 1253461"/>
                        <a:gd name="connsiteY532" fmla="*/ 1069223 h 2088693"/>
                        <a:gd name="connsiteX533" fmla="*/ 387074 w 1253461"/>
                        <a:gd name="connsiteY533" fmla="*/ 1024125 h 2088693"/>
                        <a:gd name="connsiteX534" fmla="*/ 401925 w 1253461"/>
                        <a:gd name="connsiteY534" fmla="*/ 944558 h 2088693"/>
                        <a:gd name="connsiteX535" fmla="*/ 428493 w 1253461"/>
                        <a:gd name="connsiteY535" fmla="*/ 887062 h 2088693"/>
                        <a:gd name="connsiteX536" fmla="*/ 435305 w 1253461"/>
                        <a:gd name="connsiteY536" fmla="*/ 874391 h 2088693"/>
                        <a:gd name="connsiteX537" fmla="*/ 442526 w 1253461"/>
                        <a:gd name="connsiteY537" fmla="*/ 861720 h 2088693"/>
                        <a:gd name="connsiteX538" fmla="*/ 451927 w 1253461"/>
                        <a:gd name="connsiteY538" fmla="*/ 849322 h 2088693"/>
                        <a:gd name="connsiteX539" fmla="*/ 464326 w 1253461"/>
                        <a:gd name="connsiteY539" fmla="*/ 843463 h 2088693"/>
                        <a:gd name="connsiteX540" fmla="*/ 495390 w 1253461"/>
                        <a:gd name="connsiteY540" fmla="*/ 913766 h 2088693"/>
                        <a:gd name="connsiteX541" fmla="*/ 513919 w 1253461"/>
                        <a:gd name="connsiteY541" fmla="*/ 952324 h 2088693"/>
                        <a:gd name="connsiteX542" fmla="*/ 525772 w 1253461"/>
                        <a:gd name="connsiteY542" fmla="*/ 975213 h 2088693"/>
                        <a:gd name="connsiteX543" fmla="*/ 540623 w 1253461"/>
                        <a:gd name="connsiteY543" fmla="*/ 1001100 h 2088693"/>
                        <a:gd name="connsiteX544" fmla="*/ 546754 w 1253461"/>
                        <a:gd name="connsiteY544" fmla="*/ 1006686 h 2088693"/>
                        <a:gd name="connsiteX545" fmla="*/ 552613 w 1253461"/>
                        <a:gd name="connsiteY545" fmla="*/ 1014861 h 2088693"/>
                        <a:gd name="connsiteX546" fmla="*/ 559834 w 1253461"/>
                        <a:gd name="connsiteY546" fmla="*/ 1027123 h 2088693"/>
                        <a:gd name="connsiteX547" fmla="*/ 566646 w 1253461"/>
                        <a:gd name="connsiteY547" fmla="*/ 1039521 h 2088693"/>
                        <a:gd name="connsiteX548" fmla="*/ 566646 w 1253461"/>
                        <a:gd name="connsiteY548" fmla="*/ 1047151 h 2088693"/>
                        <a:gd name="connsiteX549" fmla="*/ 635995 w 1253461"/>
                        <a:gd name="connsiteY549" fmla="*/ 1153150 h 2088693"/>
                        <a:gd name="connsiteX550" fmla="*/ 664879 w 1253461"/>
                        <a:gd name="connsiteY550" fmla="*/ 1202062 h 2088693"/>
                        <a:gd name="connsiteX551" fmla="*/ 607248 w 1253461"/>
                        <a:gd name="connsiteY551" fmla="*/ 1120860 h 2088693"/>
                        <a:gd name="connsiteX552" fmla="*/ 610790 w 1253461"/>
                        <a:gd name="connsiteY552" fmla="*/ 1119633 h 2088693"/>
                        <a:gd name="connsiteX553" fmla="*/ 563785 w 1253461"/>
                        <a:gd name="connsiteY553" fmla="*/ 1044971 h 2088693"/>
                        <a:gd name="connsiteX554" fmla="*/ 580952 w 1253461"/>
                        <a:gd name="connsiteY554" fmla="*/ 1078215 h 2088693"/>
                        <a:gd name="connsiteX555" fmla="*/ 554656 w 1253461"/>
                        <a:gd name="connsiteY555" fmla="*/ 1041701 h 2088693"/>
                        <a:gd name="connsiteX556" fmla="*/ 546209 w 1253461"/>
                        <a:gd name="connsiteY556" fmla="*/ 1028485 h 2088693"/>
                        <a:gd name="connsiteX557" fmla="*/ 539670 w 1253461"/>
                        <a:gd name="connsiteY557" fmla="*/ 1018539 h 2088693"/>
                        <a:gd name="connsiteX558" fmla="*/ 544983 w 1253461"/>
                        <a:gd name="connsiteY558" fmla="*/ 1033662 h 2088693"/>
                        <a:gd name="connsiteX559" fmla="*/ 550569 w 1253461"/>
                        <a:gd name="connsiteY559" fmla="*/ 1043200 h 2088693"/>
                        <a:gd name="connsiteX560" fmla="*/ 555338 w 1253461"/>
                        <a:gd name="connsiteY560" fmla="*/ 1050966 h 2088693"/>
                        <a:gd name="connsiteX561" fmla="*/ 564466 w 1253461"/>
                        <a:gd name="connsiteY561" fmla="*/ 1064318 h 2088693"/>
                        <a:gd name="connsiteX562" fmla="*/ 580952 w 1253461"/>
                        <a:gd name="connsiteY562" fmla="*/ 1085981 h 2088693"/>
                        <a:gd name="connsiteX563" fmla="*/ 612016 w 1253461"/>
                        <a:gd name="connsiteY563" fmla="*/ 1133394 h 2088693"/>
                        <a:gd name="connsiteX564" fmla="*/ 568145 w 1253461"/>
                        <a:gd name="connsiteY564" fmla="*/ 1074536 h 2088693"/>
                        <a:gd name="connsiteX565" fmla="*/ 587356 w 1253461"/>
                        <a:gd name="connsiteY565" fmla="*/ 1108734 h 2088693"/>
                        <a:gd name="connsiteX566" fmla="*/ 605613 w 1253461"/>
                        <a:gd name="connsiteY566" fmla="*/ 1130806 h 2088693"/>
                        <a:gd name="connsiteX567" fmla="*/ 604114 w 1253461"/>
                        <a:gd name="connsiteY567" fmla="*/ 1129716 h 2088693"/>
                        <a:gd name="connsiteX568" fmla="*/ 681910 w 1253461"/>
                        <a:gd name="connsiteY568" fmla="*/ 1228766 h 2088693"/>
                        <a:gd name="connsiteX569" fmla="*/ 679049 w 1253461"/>
                        <a:gd name="connsiteY569" fmla="*/ 1207784 h 2088693"/>
                        <a:gd name="connsiteX570" fmla="*/ 718288 w 1253461"/>
                        <a:gd name="connsiteY570" fmla="*/ 1267869 h 2088693"/>
                        <a:gd name="connsiteX571" fmla="*/ 665152 w 1253461"/>
                        <a:gd name="connsiteY571" fmla="*/ 1212962 h 2088693"/>
                        <a:gd name="connsiteX572" fmla="*/ 674417 w 1253461"/>
                        <a:gd name="connsiteY572" fmla="*/ 1238031 h 2088693"/>
                        <a:gd name="connsiteX573" fmla="*/ 698941 w 1253461"/>
                        <a:gd name="connsiteY573" fmla="*/ 1261602 h 2088693"/>
                        <a:gd name="connsiteX574" fmla="*/ 700167 w 1253461"/>
                        <a:gd name="connsiteY574" fmla="*/ 1265825 h 2088693"/>
                        <a:gd name="connsiteX575" fmla="*/ 734092 w 1253461"/>
                        <a:gd name="connsiteY575" fmla="*/ 1305609 h 2088693"/>
                        <a:gd name="connsiteX576" fmla="*/ 729324 w 1253461"/>
                        <a:gd name="connsiteY576" fmla="*/ 1301249 h 2088693"/>
                        <a:gd name="connsiteX577" fmla="*/ 770606 w 1253461"/>
                        <a:gd name="connsiteY577" fmla="*/ 1350434 h 2088693"/>
                        <a:gd name="connsiteX578" fmla="*/ 798537 w 1253461"/>
                        <a:gd name="connsiteY578" fmla="*/ 1374550 h 2088693"/>
                        <a:gd name="connsiteX579" fmla="*/ 738044 w 1253461"/>
                        <a:gd name="connsiteY579" fmla="*/ 1294165 h 2088693"/>
                        <a:gd name="connsiteX580" fmla="*/ 717470 w 1253461"/>
                        <a:gd name="connsiteY580" fmla="*/ 1277543 h 2088693"/>
                        <a:gd name="connsiteX581" fmla="*/ 740768 w 1253461"/>
                        <a:gd name="connsiteY581" fmla="*/ 1305745 h 2088693"/>
                        <a:gd name="connsiteX582" fmla="*/ 726054 w 1253461"/>
                        <a:gd name="connsiteY582" fmla="*/ 1290349 h 2088693"/>
                        <a:gd name="connsiteX583" fmla="*/ 705481 w 1253461"/>
                        <a:gd name="connsiteY583" fmla="*/ 1261738 h 2088693"/>
                        <a:gd name="connsiteX584" fmla="*/ 738316 w 1253461"/>
                        <a:gd name="connsiteY584" fmla="*/ 1290622 h 2088693"/>
                        <a:gd name="connsiteX585" fmla="*/ 776192 w 1253461"/>
                        <a:gd name="connsiteY585" fmla="*/ 1336264 h 2088693"/>
                        <a:gd name="connsiteX586" fmla="*/ 853716 w 1253461"/>
                        <a:gd name="connsiteY586" fmla="*/ 1435996 h 2088693"/>
                        <a:gd name="connsiteX587" fmla="*/ 838729 w 1253461"/>
                        <a:gd name="connsiteY587" fmla="*/ 1420056 h 2088693"/>
                        <a:gd name="connsiteX588" fmla="*/ 852626 w 1253461"/>
                        <a:gd name="connsiteY588" fmla="*/ 1441173 h 2088693"/>
                        <a:gd name="connsiteX589" fmla="*/ 871564 w 1253461"/>
                        <a:gd name="connsiteY589" fmla="*/ 1457660 h 2088693"/>
                        <a:gd name="connsiteX590" fmla="*/ 869929 w 1253461"/>
                        <a:gd name="connsiteY590" fmla="*/ 1458477 h 2088693"/>
                        <a:gd name="connsiteX591" fmla="*/ 920613 w 1253461"/>
                        <a:gd name="connsiteY591" fmla="*/ 1500577 h 2088693"/>
                        <a:gd name="connsiteX592" fmla="*/ 912302 w 1253461"/>
                        <a:gd name="connsiteY592" fmla="*/ 1502075 h 2088693"/>
                        <a:gd name="connsiteX593" fmla="*/ 964211 w 1253461"/>
                        <a:gd name="connsiteY593" fmla="*/ 1556846 h 2088693"/>
                        <a:gd name="connsiteX594" fmla="*/ 986692 w 1253461"/>
                        <a:gd name="connsiteY594" fmla="*/ 1574286 h 2088693"/>
                        <a:gd name="connsiteX595" fmla="*/ 982605 w 1253461"/>
                        <a:gd name="connsiteY595" fmla="*/ 1571288 h 2088693"/>
                        <a:gd name="connsiteX596" fmla="*/ 1003859 w 1253461"/>
                        <a:gd name="connsiteY596" fmla="*/ 1592543 h 2088693"/>
                        <a:gd name="connsiteX597" fmla="*/ 944456 w 1253461"/>
                        <a:gd name="connsiteY597" fmla="*/ 1543222 h 2088693"/>
                        <a:gd name="connsiteX598" fmla="*/ 940368 w 1253461"/>
                        <a:gd name="connsiteY598" fmla="*/ 1544448 h 2088693"/>
                        <a:gd name="connsiteX599" fmla="*/ 894590 w 1253461"/>
                        <a:gd name="connsiteY599" fmla="*/ 1506027 h 2088693"/>
                        <a:gd name="connsiteX600" fmla="*/ 947317 w 1253461"/>
                        <a:gd name="connsiteY600" fmla="*/ 1553713 h 2088693"/>
                        <a:gd name="connsiteX601" fmla="*/ 927697 w 1253461"/>
                        <a:gd name="connsiteY601" fmla="*/ 1541451 h 2088693"/>
                        <a:gd name="connsiteX602" fmla="*/ 932875 w 1253461"/>
                        <a:gd name="connsiteY602" fmla="*/ 1543358 h 2088693"/>
                        <a:gd name="connsiteX603" fmla="*/ 850719 w 1253461"/>
                        <a:gd name="connsiteY603" fmla="*/ 1467469 h 2088693"/>
                        <a:gd name="connsiteX604" fmla="*/ 850719 w 1253461"/>
                        <a:gd name="connsiteY604" fmla="*/ 1465834 h 2088693"/>
                        <a:gd name="connsiteX605" fmla="*/ 765701 w 1253461"/>
                        <a:gd name="connsiteY605" fmla="*/ 1378909 h 2088693"/>
                        <a:gd name="connsiteX606" fmla="*/ 775784 w 1253461"/>
                        <a:gd name="connsiteY606" fmla="*/ 1387357 h 2088693"/>
                        <a:gd name="connsiteX607" fmla="*/ 683409 w 1253461"/>
                        <a:gd name="connsiteY607" fmla="*/ 1289941 h 2088693"/>
                        <a:gd name="connsiteX608" fmla="*/ 682046 w 1253461"/>
                        <a:gd name="connsiteY608" fmla="*/ 1290486 h 2088693"/>
                        <a:gd name="connsiteX609" fmla="*/ 666787 w 1253461"/>
                        <a:gd name="connsiteY609" fmla="*/ 1270866 h 2088693"/>
                        <a:gd name="connsiteX610" fmla="*/ 666787 w 1253461"/>
                        <a:gd name="connsiteY610" fmla="*/ 1270866 h 2088693"/>
                        <a:gd name="connsiteX611" fmla="*/ 619646 w 1253461"/>
                        <a:gd name="connsiteY611" fmla="*/ 1214052 h 2088693"/>
                        <a:gd name="connsiteX612" fmla="*/ 632862 w 1253461"/>
                        <a:gd name="connsiteY612" fmla="*/ 1235715 h 2088693"/>
                        <a:gd name="connsiteX613" fmla="*/ 666378 w 1253461"/>
                        <a:gd name="connsiteY613" fmla="*/ 1274136 h 2088693"/>
                        <a:gd name="connsiteX614" fmla="*/ 690494 w 1253461"/>
                        <a:gd name="connsiteY614" fmla="*/ 1306427 h 2088693"/>
                        <a:gd name="connsiteX615" fmla="*/ 713110 w 1253461"/>
                        <a:gd name="connsiteY615" fmla="*/ 1334085 h 2088693"/>
                        <a:gd name="connsiteX616" fmla="*/ 734365 w 1253461"/>
                        <a:gd name="connsiteY616" fmla="*/ 1350842 h 2088693"/>
                        <a:gd name="connsiteX617" fmla="*/ 758753 w 1253461"/>
                        <a:gd name="connsiteY617" fmla="*/ 1383951 h 2088693"/>
                        <a:gd name="connsiteX618" fmla="*/ 740768 w 1253461"/>
                        <a:gd name="connsiteY618" fmla="*/ 1362696 h 2088693"/>
                        <a:gd name="connsiteX619" fmla="*/ 748671 w 1253461"/>
                        <a:gd name="connsiteY619" fmla="*/ 1380408 h 2088693"/>
                        <a:gd name="connsiteX620" fmla="*/ 867341 w 1253461"/>
                        <a:gd name="connsiteY620" fmla="*/ 1500713 h 2088693"/>
                        <a:gd name="connsiteX621" fmla="*/ 847721 w 1253461"/>
                        <a:gd name="connsiteY621" fmla="*/ 1479186 h 2088693"/>
                        <a:gd name="connsiteX622" fmla="*/ 905353 w 1253461"/>
                        <a:gd name="connsiteY622" fmla="*/ 1537363 h 2088693"/>
                        <a:gd name="connsiteX623" fmla="*/ 862027 w 1253461"/>
                        <a:gd name="connsiteY623" fmla="*/ 1496898 h 2088693"/>
                        <a:gd name="connsiteX624" fmla="*/ 900176 w 1253461"/>
                        <a:gd name="connsiteY624" fmla="*/ 1536954 h 2088693"/>
                        <a:gd name="connsiteX625" fmla="*/ 951268 w 1253461"/>
                        <a:gd name="connsiteY625" fmla="*/ 1575648 h 2088693"/>
                        <a:gd name="connsiteX626" fmla="*/ 930559 w 1253461"/>
                        <a:gd name="connsiteY626" fmla="*/ 1556846 h 2088693"/>
                        <a:gd name="connsiteX627" fmla="*/ 1020481 w 1253461"/>
                        <a:gd name="connsiteY627" fmla="*/ 1635188 h 2088693"/>
                        <a:gd name="connsiteX628" fmla="*/ 934918 w 1253461"/>
                        <a:gd name="connsiteY628" fmla="*/ 1564749 h 2088693"/>
                        <a:gd name="connsiteX629" fmla="*/ 922793 w 1253461"/>
                        <a:gd name="connsiteY629" fmla="*/ 1561887 h 2088693"/>
                        <a:gd name="connsiteX630" fmla="*/ 951813 w 1253461"/>
                        <a:gd name="connsiteY630" fmla="*/ 1587502 h 2088693"/>
                        <a:gd name="connsiteX631" fmla="*/ 960533 w 1253461"/>
                        <a:gd name="connsiteY631" fmla="*/ 1596358 h 2088693"/>
                        <a:gd name="connsiteX632" fmla="*/ 858076 w 1253461"/>
                        <a:gd name="connsiteY632" fmla="*/ 1511204 h 2088693"/>
                        <a:gd name="connsiteX633" fmla="*/ 864888 w 1253461"/>
                        <a:gd name="connsiteY633" fmla="*/ 1515836 h 2088693"/>
                        <a:gd name="connsiteX634" fmla="*/ 797719 w 1253461"/>
                        <a:gd name="connsiteY634" fmla="*/ 1446351 h 2088693"/>
                        <a:gd name="connsiteX635" fmla="*/ 820336 w 1253461"/>
                        <a:gd name="connsiteY635" fmla="*/ 1470058 h 2088693"/>
                        <a:gd name="connsiteX636" fmla="*/ 791043 w 1253461"/>
                        <a:gd name="connsiteY636" fmla="*/ 1443081 h 2088693"/>
                        <a:gd name="connsiteX637" fmla="*/ 804940 w 1253461"/>
                        <a:gd name="connsiteY637" fmla="*/ 1462973 h 2088693"/>
                        <a:gd name="connsiteX638" fmla="*/ 765429 w 1253461"/>
                        <a:gd name="connsiteY638" fmla="*/ 1420601 h 2088693"/>
                        <a:gd name="connsiteX639" fmla="*/ 773740 w 1253461"/>
                        <a:gd name="connsiteY639" fmla="*/ 1423189 h 2088693"/>
                        <a:gd name="connsiteX640" fmla="*/ 728779 w 1253461"/>
                        <a:gd name="connsiteY640" fmla="*/ 1369644 h 2088693"/>
                        <a:gd name="connsiteX641" fmla="*/ 705617 w 1253461"/>
                        <a:gd name="connsiteY641" fmla="*/ 1352069 h 2088693"/>
                        <a:gd name="connsiteX642" fmla="*/ 710522 w 1253461"/>
                        <a:gd name="connsiteY642" fmla="*/ 1358200 h 2088693"/>
                        <a:gd name="connsiteX643" fmla="*/ 686406 w 1253461"/>
                        <a:gd name="connsiteY643" fmla="*/ 1329179 h 2088693"/>
                        <a:gd name="connsiteX644" fmla="*/ 709023 w 1253461"/>
                        <a:gd name="connsiteY644" fmla="*/ 1352341 h 2088693"/>
                        <a:gd name="connsiteX645" fmla="*/ 683273 w 1253461"/>
                        <a:gd name="connsiteY645" fmla="*/ 1322367 h 2088693"/>
                        <a:gd name="connsiteX646" fmla="*/ 692946 w 1253461"/>
                        <a:gd name="connsiteY646" fmla="*/ 1331223 h 2088693"/>
                        <a:gd name="connsiteX647" fmla="*/ 653707 w 1253461"/>
                        <a:gd name="connsiteY647" fmla="*/ 1282175 h 2088693"/>
                        <a:gd name="connsiteX648" fmla="*/ 625368 w 1253461"/>
                        <a:gd name="connsiteY648" fmla="*/ 1259285 h 2088693"/>
                        <a:gd name="connsiteX649" fmla="*/ 595667 w 1253461"/>
                        <a:gd name="connsiteY649" fmla="*/ 1218548 h 2088693"/>
                        <a:gd name="connsiteX650" fmla="*/ 600299 w 1253461"/>
                        <a:gd name="connsiteY650" fmla="*/ 1223453 h 2088693"/>
                        <a:gd name="connsiteX651" fmla="*/ 545801 w 1253461"/>
                        <a:gd name="connsiteY651" fmla="*/ 1145793 h 2088693"/>
                        <a:gd name="connsiteX652" fmla="*/ 555202 w 1253461"/>
                        <a:gd name="connsiteY652" fmla="*/ 1139662 h 2088693"/>
                        <a:gd name="connsiteX653" fmla="*/ 514055 w 1253461"/>
                        <a:gd name="connsiteY653" fmla="*/ 1090477 h 2088693"/>
                        <a:gd name="connsiteX654" fmla="*/ 514328 w 1253461"/>
                        <a:gd name="connsiteY654" fmla="*/ 1088842 h 2088693"/>
                        <a:gd name="connsiteX655" fmla="*/ 494027 w 1253461"/>
                        <a:gd name="connsiteY655" fmla="*/ 1060503 h 2088693"/>
                        <a:gd name="connsiteX656" fmla="*/ 495526 w 1253461"/>
                        <a:gd name="connsiteY656" fmla="*/ 1064318 h 2088693"/>
                        <a:gd name="connsiteX657" fmla="*/ 495935 w 1253461"/>
                        <a:gd name="connsiteY657" fmla="*/ 1065271 h 2088693"/>
                        <a:gd name="connsiteX658" fmla="*/ 496888 w 1253461"/>
                        <a:gd name="connsiteY658" fmla="*/ 1067043 h 2088693"/>
                        <a:gd name="connsiteX659" fmla="*/ 499749 w 1253461"/>
                        <a:gd name="connsiteY659" fmla="*/ 1072084 h 2088693"/>
                        <a:gd name="connsiteX660" fmla="*/ 509287 w 1253461"/>
                        <a:gd name="connsiteY660" fmla="*/ 1086934 h 2088693"/>
                        <a:gd name="connsiteX661" fmla="*/ 502747 w 1253461"/>
                        <a:gd name="connsiteY661" fmla="*/ 1078215 h 2088693"/>
                        <a:gd name="connsiteX662" fmla="*/ 498387 w 1253461"/>
                        <a:gd name="connsiteY662" fmla="*/ 1070858 h 2088693"/>
                        <a:gd name="connsiteX663" fmla="*/ 494981 w 1253461"/>
                        <a:gd name="connsiteY663" fmla="*/ 1064863 h 2088693"/>
                        <a:gd name="connsiteX664" fmla="*/ 488441 w 1253461"/>
                        <a:gd name="connsiteY664" fmla="*/ 1054781 h 2088693"/>
                        <a:gd name="connsiteX665" fmla="*/ 485307 w 1253461"/>
                        <a:gd name="connsiteY665" fmla="*/ 1041156 h 2088693"/>
                        <a:gd name="connsiteX666" fmla="*/ 475634 w 1253461"/>
                        <a:gd name="connsiteY666" fmla="*/ 1020992 h 2088693"/>
                        <a:gd name="connsiteX667" fmla="*/ 472228 w 1253461"/>
                        <a:gd name="connsiteY667" fmla="*/ 1015542 h 2088693"/>
                        <a:gd name="connsiteX668" fmla="*/ 470865 w 1253461"/>
                        <a:gd name="connsiteY668" fmla="*/ 1013634 h 2088693"/>
                        <a:gd name="connsiteX669" fmla="*/ 469503 w 1253461"/>
                        <a:gd name="connsiteY669" fmla="*/ 1014179 h 2088693"/>
                        <a:gd name="connsiteX670" fmla="*/ 466369 w 1253461"/>
                        <a:gd name="connsiteY670" fmla="*/ 1030529 h 2088693"/>
                        <a:gd name="connsiteX671" fmla="*/ 460238 w 1253461"/>
                        <a:gd name="connsiteY671" fmla="*/ 1041428 h 2088693"/>
                        <a:gd name="connsiteX672" fmla="*/ 458467 w 1253461"/>
                        <a:gd name="connsiteY672" fmla="*/ 1063091 h 2088693"/>
                        <a:gd name="connsiteX673" fmla="*/ 458876 w 1253461"/>
                        <a:gd name="connsiteY673" fmla="*/ 1051238 h 2088693"/>
                        <a:gd name="connsiteX674" fmla="*/ 456015 w 1253461"/>
                        <a:gd name="connsiteY674" fmla="*/ 1052192 h 2088693"/>
                        <a:gd name="connsiteX675" fmla="*/ 453698 w 1253461"/>
                        <a:gd name="connsiteY675" fmla="*/ 1049058 h 2088693"/>
                        <a:gd name="connsiteX676" fmla="*/ 455334 w 1253461"/>
                        <a:gd name="connsiteY676" fmla="*/ 1046606 h 2088693"/>
                        <a:gd name="connsiteX677" fmla="*/ 453971 w 1253461"/>
                        <a:gd name="connsiteY677" fmla="*/ 1028758 h 2088693"/>
                        <a:gd name="connsiteX678" fmla="*/ 448385 w 1253461"/>
                        <a:gd name="connsiteY678" fmla="*/ 1045516 h 2088693"/>
                        <a:gd name="connsiteX679" fmla="*/ 448249 w 1253461"/>
                        <a:gd name="connsiteY679" fmla="*/ 1036796 h 2088693"/>
                        <a:gd name="connsiteX680" fmla="*/ 443616 w 1253461"/>
                        <a:gd name="connsiteY680" fmla="*/ 1070585 h 2088693"/>
                        <a:gd name="connsiteX681" fmla="*/ 445387 w 1253461"/>
                        <a:gd name="connsiteY681" fmla="*/ 1066634 h 2088693"/>
                        <a:gd name="connsiteX682" fmla="*/ 445660 w 1253461"/>
                        <a:gd name="connsiteY682" fmla="*/ 1074945 h 2088693"/>
                        <a:gd name="connsiteX683" fmla="*/ 446477 w 1253461"/>
                        <a:gd name="connsiteY683" fmla="*/ 1085572 h 2088693"/>
                        <a:gd name="connsiteX684" fmla="*/ 449747 w 1253461"/>
                        <a:gd name="connsiteY684" fmla="*/ 1112549 h 2088693"/>
                        <a:gd name="connsiteX685" fmla="*/ 460102 w 1253461"/>
                        <a:gd name="connsiteY685" fmla="*/ 1166502 h 2088693"/>
                        <a:gd name="connsiteX686" fmla="*/ 488986 w 1253461"/>
                        <a:gd name="connsiteY686" fmla="*/ 1265689 h 2088693"/>
                        <a:gd name="connsiteX687" fmla="*/ 525364 w 1253461"/>
                        <a:gd name="connsiteY687" fmla="*/ 1345120 h 2088693"/>
                        <a:gd name="connsiteX688" fmla="*/ 575638 w 1253461"/>
                        <a:gd name="connsiteY688" fmla="*/ 1450029 h 2088693"/>
                        <a:gd name="connsiteX689" fmla="*/ 561605 w 1253461"/>
                        <a:gd name="connsiteY689" fmla="*/ 1442672 h 2088693"/>
                        <a:gd name="connsiteX690" fmla="*/ 533811 w 1253461"/>
                        <a:gd name="connsiteY690" fmla="*/ 1389400 h 2088693"/>
                        <a:gd name="connsiteX691" fmla="*/ 532312 w 1253461"/>
                        <a:gd name="connsiteY691" fmla="*/ 1373323 h 2088693"/>
                        <a:gd name="connsiteX692" fmla="*/ 520868 w 1253461"/>
                        <a:gd name="connsiteY692" fmla="*/ 1365966 h 2088693"/>
                        <a:gd name="connsiteX693" fmla="*/ 602207 w 1253461"/>
                        <a:gd name="connsiteY693" fmla="*/ 1519788 h 2088693"/>
                        <a:gd name="connsiteX694" fmla="*/ 601798 w 1253461"/>
                        <a:gd name="connsiteY694" fmla="*/ 1521422 h 2088693"/>
                        <a:gd name="connsiteX695" fmla="*/ 620872 w 1253461"/>
                        <a:gd name="connsiteY695" fmla="*/ 1553576 h 2088693"/>
                        <a:gd name="connsiteX696" fmla="*/ 629456 w 1253461"/>
                        <a:gd name="connsiteY696" fmla="*/ 1560797 h 2088693"/>
                        <a:gd name="connsiteX697" fmla="*/ 627003 w 1253461"/>
                        <a:gd name="connsiteY697" fmla="*/ 1556710 h 2088693"/>
                        <a:gd name="connsiteX698" fmla="*/ 677414 w 1253461"/>
                        <a:gd name="connsiteY698" fmla="*/ 1647859 h 2088693"/>
                        <a:gd name="connsiteX699" fmla="*/ 691992 w 1253461"/>
                        <a:gd name="connsiteY699" fmla="*/ 1666933 h 2088693"/>
                        <a:gd name="connsiteX700" fmla="*/ 708069 w 1253461"/>
                        <a:gd name="connsiteY700" fmla="*/ 1713256 h 2088693"/>
                        <a:gd name="connsiteX701" fmla="*/ 727961 w 1253461"/>
                        <a:gd name="connsiteY701" fmla="*/ 1745138 h 2088693"/>
                        <a:gd name="connsiteX702" fmla="*/ 751123 w 1253461"/>
                        <a:gd name="connsiteY702" fmla="*/ 1779336 h 2088693"/>
                        <a:gd name="connsiteX703" fmla="*/ 776192 w 1253461"/>
                        <a:gd name="connsiteY703" fmla="*/ 1815305 h 2088693"/>
                        <a:gd name="connsiteX704" fmla="*/ 782732 w 1253461"/>
                        <a:gd name="connsiteY704" fmla="*/ 1824569 h 2088693"/>
                        <a:gd name="connsiteX705" fmla="*/ 786002 w 1253461"/>
                        <a:gd name="connsiteY705" fmla="*/ 1829338 h 2088693"/>
                        <a:gd name="connsiteX706" fmla="*/ 786819 w 1253461"/>
                        <a:gd name="connsiteY706" fmla="*/ 1830564 h 2088693"/>
                        <a:gd name="connsiteX707" fmla="*/ 785866 w 1253461"/>
                        <a:gd name="connsiteY707" fmla="*/ 1831245 h 2088693"/>
                        <a:gd name="connsiteX708" fmla="*/ 783686 w 1253461"/>
                        <a:gd name="connsiteY708" fmla="*/ 1832608 h 2088693"/>
                        <a:gd name="connsiteX709" fmla="*/ 765293 w 1253461"/>
                        <a:gd name="connsiteY709" fmla="*/ 1843780 h 2088693"/>
                        <a:gd name="connsiteX710" fmla="*/ 733002 w 1253461"/>
                        <a:gd name="connsiteY710" fmla="*/ 1859312 h 2088693"/>
                        <a:gd name="connsiteX711" fmla="*/ 697715 w 1253461"/>
                        <a:gd name="connsiteY711" fmla="*/ 1876888 h 2088693"/>
                        <a:gd name="connsiteX712" fmla="*/ 691447 w 1253461"/>
                        <a:gd name="connsiteY712" fmla="*/ 1876479 h 2088693"/>
                        <a:gd name="connsiteX713" fmla="*/ 584494 w 1253461"/>
                        <a:gd name="connsiteY713" fmla="*/ 1943512 h 2088693"/>
                        <a:gd name="connsiteX714" fmla="*/ 603024 w 1253461"/>
                        <a:gd name="connsiteY714" fmla="*/ 1930704 h 2088693"/>
                        <a:gd name="connsiteX715" fmla="*/ 395521 w 1253461"/>
                        <a:gd name="connsiteY715" fmla="*/ 2045696 h 2088693"/>
                        <a:gd name="connsiteX716" fmla="*/ 389935 w 1253461"/>
                        <a:gd name="connsiteY716" fmla="*/ 2042699 h 2088693"/>
                        <a:gd name="connsiteX717" fmla="*/ 374540 w 1253461"/>
                        <a:gd name="connsiteY717" fmla="*/ 2048830 h 2088693"/>
                        <a:gd name="connsiteX718" fmla="*/ 364866 w 1253461"/>
                        <a:gd name="connsiteY718" fmla="*/ 2053053 h 2088693"/>
                        <a:gd name="connsiteX719" fmla="*/ 350969 w 1253461"/>
                        <a:gd name="connsiteY719" fmla="*/ 2059593 h 2088693"/>
                        <a:gd name="connsiteX720" fmla="*/ 293065 w 1253461"/>
                        <a:gd name="connsiteY720" fmla="*/ 2086706 h 2088693"/>
                        <a:gd name="connsiteX721" fmla="*/ 290067 w 1253461"/>
                        <a:gd name="connsiteY721" fmla="*/ 2088069 h 2088693"/>
                        <a:gd name="connsiteX722" fmla="*/ 287751 w 1253461"/>
                        <a:gd name="connsiteY722" fmla="*/ 2087660 h 2088693"/>
                        <a:gd name="connsiteX723" fmla="*/ 285299 w 1253461"/>
                        <a:gd name="connsiteY723" fmla="*/ 2080984 h 2088693"/>
                        <a:gd name="connsiteX724" fmla="*/ 281212 w 1253461"/>
                        <a:gd name="connsiteY724" fmla="*/ 2069267 h 2088693"/>
                        <a:gd name="connsiteX725" fmla="*/ 277260 w 1253461"/>
                        <a:gd name="connsiteY725" fmla="*/ 2053598 h 2088693"/>
                        <a:gd name="connsiteX726" fmla="*/ 257368 w 1253461"/>
                        <a:gd name="connsiteY726" fmla="*/ 2018720 h 2088693"/>
                        <a:gd name="connsiteX727" fmla="*/ 252463 w 1253461"/>
                        <a:gd name="connsiteY727" fmla="*/ 2004959 h 2088693"/>
                        <a:gd name="connsiteX728" fmla="*/ 244697 w 1253461"/>
                        <a:gd name="connsiteY728" fmla="*/ 1989835 h 2088693"/>
                        <a:gd name="connsiteX729" fmla="*/ 243880 w 1253461"/>
                        <a:gd name="connsiteY729" fmla="*/ 1999509 h 2088693"/>
                        <a:gd name="connsiteX730" fmla="*/ 243608 w 1253461"/>
                        <a:gd name="connsiteY730" fmla="*/ 2002915 h 2088693"/>
                        <a:gd name="connsiteX731" fmla="*/ 257913 w 1253461"/>
                        <a:gd name="connsiteY731" fmla="*/ 2033025 h 2088693"/>
                        <a:gd name="connsiteX732" fmla="*/ 248785 w 1253461"/>
                        <a:gd name="connsiteY732" fmla="*/ 2018038 h 2088693"/>
                        <a:gd name="connsiteX733" fmla="*/ 241428 w 1253461"/>
                        <a:gd name="connsiteY733" fmla="*/ 2006321 h 2088693"/>
                        <a:gd name="connsiteX734" fmla="*/ 226032 w 1253461"/>
                        <a:gd name="connsiteY734" fmla="*/ 1979753 h 2088693"/>
                        <a:gd name="connsiteX735" fmla="*/ 190472 w 1253461"/>
                        <a:gd name="connsiteY735" fmla="*/ 1903728 h 2088693"/>
                        <a:gd name="connsiteX736" fmla="*/ 194150 w 1253461"/>
                        <a:gd name="connsiteY736" fmla="*/ 1903319 h 2088693"/>
                        <a:gd name="connsiteX737" fmla="*/ 214315 w 1253461"/>
                        <a:gd name="connsiteY737" fmla="*/ 1953594 h 2088693"/>
                        <a:gd name="connsiteX738" fmla="*/ 231209 w 1253461"/>
                        <a:gd name="connsiteY738" fmla="*/ 1983159 h 2088693"/>
                        <a:gd name="connsiteX739" fmla="*/ 203143 w 1253461"/>
                        <a:gd name="connsiteY739" fmla="*/ 1897733 h 2088693"/>
                        <a:gd name="connsiteX740" fmla="*/ 189518 w 1253461"/>
                        <a:gd name="connsiteY740" fmla="*/ 1870620 h 2088693"/>
                        <a:gd name="connsiteX741" fmla="*/ 189927 w 1253461"/>
                        <a:gd name="connsiteY741" fmla="*/ 1864626 h 2088693"/>
                        <a:gd name="connsiteX742" fmla="*/ 179981 w 1253461"/>
                        <a:gd name="connsiteY742" fmla="*/ 1847731 h 2088693"/>
                        <a:gd name="connsiteX743" fmla="*/ 198374 w 1253461"/>
                        <a:gd name="connsiteY743" fmla="*/ 1871302 h 2088693"/>
                        <a:gd name="connsiteX744" fmla="*/ 243744 w 1253461"/>
                        <a:gd name="connsiteY744" fmla="*/ 1955638 h 2088693"/>
                        <a:gd name="connsiteX745" fmla="*/ 189246 w 1253461"/>
                        <a:gd name="connsiteY745" fmla="*/ 1842281 h 2088693"/>
                        <a:gd name="connsiteX746" fmla="*/ 188428 w 1253461"/>
                        <a:gd name="connsiteY746" fmla="*/ 1834924 h 2088693"/>
                        <a:gd name="connsiteX747" fmla="*/ 167582 w 1253461"/>
                        <a:gd name="connsiteY747" fmla="*/ 1799364 h 2088693"/>
                        <a:gd name="connsiteX748" fmla="*/ 161724 w 1253461"/>
                        <a:gd name="connsiteY748" fmla="*/ 1777564 h 2088693"/>
                        <a:gd name="connsiteX749" fmla="*/ 116490 w 1253461"/>
                        <a:gd name="connsiteY749" fmla="*/ 1683010 h 2088693"/>
                        <a:gd name="connsiteX750" fmla="*/ 147554 w 1253461"/>
                        <a:gd name="connsiteY750" fmla="*/ 1769935 h 2088693"/>
                        <a:gd name="connsiteX751" fmla="*/ 181616 w 1253461"/>
                        <a:gd name="connsiteY751" fmla="*/ 1858086 h 2088693"/>
                        <a:gd name="connsiteX752" fmla="*/ 141014 w 1253461"/>
                        <a:gd name="connsiteY752" fmla="*/ 1774703 h 2088693"/>
                        <a:gd name="connsiteX753" fmla="*/ 144693 w 1253461"/>
                        <a:gd name="connsiteY753" fmla="*/ 1774295 h 2088693"/>
                        <a:gd name="connsiteX754" fmla="*/ 105999 w 1253461"/>
                        <a:gd name="connsiteY754" fmla="*/ 1672928 h 2088693"/>
                        <a:gd name="connsiteX755" fmla="*/ 116218 w 1253461"/>
                        <a:gd name="connsiteY755" fmla="*/ 1696498 h 2088693"/>
                        <a:gd name="connsiteX756" fmla="*/ 74663 w 1253461"/>
                        <a:gd name="connsiteY756" fmla="*/ 1566792 h 2088693"/>
                        <a:gd name="connsiteX757" fmla="*/ 85699 w 1253461"/>
                        <a:gd name="connsiteY757" fmla="*/ 1602761 h 2088693"/>
                        <a:gd name="connsiteX758" fmla="*/ 71393 w 1253461"/>
                        <a:gd name="connsiteY758" fmla="*/ 1558073 h 2088693"/>
                        <a:gd name="connsiteX759" fmla="*/ 59131 w 1253461"/>
                        <a:gd name="connsiteY759" fmla="*/ 1510795 h 2088693"/>
                        <a:gd name="connsiteX760" fmla="*/ 38013 w 1253461"/>
                        <a:gd name="connsiteY760" fmla="*/ 1449485 h 2088693"/>
                        <a:gd name="connsiteX761" fmla="*/ 38149 w 1253461"/>
                        <a:gd name="connsiteY761" fmla="*/ 1428366 h 2088693"/>
                        <a:gd name="connsiteX762" fmla="*/ 16622 w 1253461"/>
                        <a:gd name="connsiteY762" fmla="*/ 1335311 h 2088693"/>
                        <a:gd name="connsiteX763" fmla="*/ 20028 w 1253461"/>
                        <a:gd name="connsiteY763" fmla="*/ 1338172 h 2088693"/>
                        <a:gd name="connsiteX764" fmla="*/ 31337 w 1253461"/>
                        <a:gd name="connsiteY764" fmla="*/ 1379454 h 2088693"/>
                        <a:gd name="connsiteX765" fmla="*/ 5450 w 1253461"/>
                        <a:gd name="connsiteY765" fmla="*/ 1208193 h 2088693"/>
                        <a:gd name="connsiteX766" fmla="*/ 4632 w 1253461"/>
                        <a:gd name="connsiteY766" fmla="*/ 1227677 h 2088693"/>
                        <a:gd name="connsiteX767" fmla="*/ 2861 w 1253461"/>
                        <a:gd name="connsiteY767" fmla="*/ 1183941 h 2088693"/>
                        <a:gd name="connsiteX768" fmla="*/ 0 w 1253461"/>
                        <a:gd name="connsiteY768" fmla="*/ 1173723 h 2088693"/>
                        <a:gd name="connsiteX769" fmla="*/ 4632 w 1253461"/>
                        <a:gd name="connsiteY769" fmla="*/ 1173314 h 2088693"/>
                        <a:gd name="connsiteX770" fmla="*/ 4360 w 1253461"/>
                        <a:gd name="connsiteY770" fmla="*/ 1096608 h 2088693"/>
                        <a:gd name="connsiteX771" fmla="*/ 7902 w 1253461"/>
                        <a:gd name="connsiteY771" fmla="*/ 1209964 h 2088693"/>
                        <a:gd name="connsiteX772" fmla="*/ 7902 w 1253461"/>
                        <a:gd name="connsiteY772" fmla="*/ 1122222 h 2088693"/>
                        <a:gd name="connsiteX773" fmla="*/ 11445 w 1253461"/>
                        <a:gd name="connsiteY773" fmla="*/ 1081076 h 2088693"/>
                        <a:gd name="connsiteX774" fmla="*/ 14033 w 1253461"/>
                        <a:gd name="connsiteY774" fmla="*/ 1053282 h 2088693"/>
                        <a:gd name="connsiteX775" fmla="*/ 17303 w 1253461"/>
                        <a:gd name="connsiteY775" fmla="*/ 1017722 h 2088693"/>
                        <a:gd name="connsiteX776" fmla="*/ 21118 w 1253461"/>
                        <a:gd name="connsiteY776" fmla="*/ 1014316 h 2088693"/>
                        <a:gd name="connsiteX777" fmla="*/ 21799 w 1253461"/>
                        <a:gd name="connsiteY777" fmla="*/ 988020 h 2088693"/>
                        <a:gd name="connsiteX778" fmla="*/ 17712 w 1253461"/>
                        <a:gd name="connsiteY778" fmla="*/ 985976 h 2088693"/>
                        <a:gd name="connsiteX779" fmla="*/ 5722 w 1253461"/>
                        <a:gd name="connsiteY779" fmla="*/ 1061184 h 2088693"/>
                        <a:gd name="connsiteX780" fmla="*/ 4632 w 1253461"/>
                        <a:gd name="connsiteY780" fmla="*/ 1051102 h 2088693"/>
                        <a:gd name="connsiteX781" fmla="*/ 10082 w 1253461"/>
                        <a:gd name="connsiteY781" fmla="*/ 1019629 h 2088693"/>
                        <a:gd name="connsiteX782" fmla="*/ 7085 w 1253461"/>
                        <a:gd name="connsiteY782" fmla="*/ 1013089 h 2088693"/>
                        <a:gd name="connsiteX783" fmla="*/ 14851 w 1253461"/>
                        <a:gd name="connsiteY783" fmla="*/ 994015 h 2088693"/>
                        <a:gd name="connsiteX784" fmla="*/ 23843 w 1253461"/>
                        <a:gd name="connsiteY784" fmla="*/ 950689 h 2088693"/>
                        <a:gd name="connsiteX785" fmla="*/ 10491 w 1253461"/>
                        <a:gd name="connsiteY785" fmla="*/ 978619 h 2088693"/>
                        <a:gd name="connsiteX786" fmla="*/ 19619 w 1253461"/>
                        <a:gd name="connsiteY786" fmla="*/ 934339 h 2088693"/>
                        <a:gd name="connsiteX787" fmla="*/ 25887 w 1253461"/>
                        <a:gd name="connsiteY787" fmla="*/ 914856 h 2088693"/>
                        <a:gd name="connsiteX788" fmla="*/ 32563 w 1253461"/>
                        <a:gd name="connsiteY788" fmla="*/ 886789 h 2088693"/>
                        <a:gd name="connsiteX789" fmla="*/ 32971 w 1253461"/>
                        <a:gd name="connsiteY789" fmla="*/ 896463 h 2088693"/>
                        <a:gd name="connsiteX790" fmla="*/ 43599 w 1253461"/>
                        <a:gd name="connsiteY790" fmla="*/ 852047 h 2088693"/>
                        <a:gd name="connsiteX791" fmla="*/ 40329 w 1253461"/>
                        <a:gd name="connsiteY791" fmla="*/ 893874 h 2088693"/>
                        <a:gd name="connsiteX792" fmla="*/ 31064 w 1253461"/>
                        <a:gd name="connsiteY792" fmla="*/ 928753 h 2088693"/>
                        <a:gd name="connsiteX793" fmla="*/ 24388 w 1253461"/>
                        <a:gd name="connsiteY793" fmla="*/ 963223 h 2088693"/>
                        <a:gd name="connsiteX794" fmla="*/ 36923 w 1253461"/>
                        <a:gd name="connsiteY794" fmla="*/ 922486 h 2088693"/>
                        <a:gd name="connsiteX795" fmla="*/ 31609 w 1253461"/>
                        <a:gd name="connsiteY795" fmla="*/ 954640 h 2088693"/>
                        <a:gd name="connsiteX796" fmla="*/ 34061 w 1253461"/>
                        <a:gd name="connsiteY796" fmla="*/ 957774 h 2088693"/>
                        <a:gd name="connsiteX797" fmla="*/ 44280 w 1253461"/>
                        <a:gd name="connsiteY797" fmla="*/ 918671 h 2088693"/>
                        <a:gd name="connsiteX798" fmla="*/ 48095 w 1253461"/>
                        <a:gd name="connsiteY798" fmla="*/ 898098 h 2088693"/>
                        <a:gd name="connsiteX799" fmla="*/ 58450 w 1253461"/>
                        <a:gd name="connsiteY799" fmla="*/ 857360 h 2088693"/>
                        <a:gd name="connsiteX800" fmla="*/ 53817 w 1253461"/>
                        <a:gd name="connsiteY800" fmla="*/ 865535 h 2088693"/>
                        <a:gd name="connsiteX801" fmla="*/ 52455 w 1253461"/>
                        <a:gd name="connsiteY801" fmla="*/ 864445 h 2088693"/>
                        <a:gd name="connsiteX802" fmla="*/ 61856 w 1253461"/>
                        <a:gd name="connsiteY802" fmla="*/ 837605 h 2088693"/>
                        <a:gd name="connsiteX803" fmla="*/ 63627 w 1253461"/>
                        <a:gd name="connsiteY803" fmla="*/ 829702 h 2088693"/>
                        <a:gd name="connsiteX804" fmla="*/ 72619 w 1253461"/>
                        <a:gd name="connsiteY804" fmla="*/ 806677 h 2088693"/>
                        <a:gd name="connsiteX805" fmla="*/ 70303 w 1253461"/>
                        <a:gd name="connsiteY805" fmla="*/ 814988 h 2088693"/>
                        <a:gd name="connsiteX806" fmla="*/ 92238 w 1253461"/>
                        <a:gd name="connsiteY806" fmla="*/ 771117 h 2088693"/>
                        <a:gd name="connsiteX807" fmla="*/ 89922 w 1253461"/>
                        <a:gd name="connsiteY807" fmla="*/ 762261 h 2088693"/>
                        <a:gd name="connsiteX808" fmla="*/ 92783 w 1253461"/>
                        <a:gd name="connsiteY808" fmla="*/ 749863 h 2088693"/>
                        <a:gd name="connsiteX809" fmla="*/ 114583 w 1253461"/>
                        <a:gd name="connsiteY809" fmla="*/ 714030 h 2088693"/>
                        <a:gd name="connsiteX810" fmla="*/ 112948 w 1253461"/>
                        <a:gd name="connsiteY810" fmla="*/ 719752 h 2088693"/>
                        <a:gd name="connsiteX811" fmla="*/ 103410 w 1253461"/>
                        <a:gd name="connsiteY811" fmla="*/ 761579 h 2088693"/>
                        <a:gd name="connsiteX812" fmla="*/ 99596 w 1253461"/>
                        <a:gd name="connsiteY812" fmla="*/ 782153 h 2088693"/>
                        <a:gd name="connsiteX813" fmla="*/ 97280 w 1253461"/>
                        <a:gd name="connsiteY813" fmla="*/ 802862 h 2088693"/>
                        <a:gd name="connsiteX814" fmla="*/ 128480 w 1253461"/>
                        <a:gd name="connsiteY814" fmla="*/ 749181 h 2088693"/>
                        <a:gd name="connsiteX815" fmla="*/ 169217 w 1253461"/>
                        <a:gd name="connsiteY815" fmla="*/ 697817 h 2088693"/>
                        <a:gd name="connsiteX816" fmla="*/ 273309 w 1253461"/>
                        <a:gd name="connsiteY816" fmla="*/ 609665 h 2088693"/>
                        <a:gd name="connsiteX817" fmla="*/ 256551 w 1253461"/>
                        <a:gd name="connsiteY817" fmla="*/ 627378 h 2088693"/>
                        <a:gd name="connsiteX818" fmla="*/ 229983 w 1253461"/>
                        <a:gd name="connsiteY818" fmla="*/ 651221 h 2088693"/>
                        <a:gd name="connsiteX819" fmla="*/ 198510 w 1253461"/>
                        <a:gd name="connsiteY819" fmla="*/ 678197 h 2088693"/>
                        <a:gd name="connsiteX820" fmla="*/ 226713 w 1253461"/>
                        <a:gd name="connsiteY820" fmla="*/ 649994 h 2088693"/>
                        <a:gd name="connsiteX821" fmla="*/ 232299 w 1253461"/>
                        <a:gd name="connsiteY821" fmla="*/ 641138 h 2088693"/>
                        <a:gd name="connsiteX822" fmla="*/ 168400 w 1253461"/>
                        <a:gd name="connsiteY822" fmla="*/ 704902 h 2088693"/>
                        <a:gd name="connsiteX823" fmla="*/ 144012 w 1253461"/>
                        <a:gd name="connsiteY823" fmla="*/ 737192 h 2088693"/>
                        <a:gd name="connsiteX824" fmla="*/ 131886 w 1253461"/>
                        <a:gd name="connsiteY824" fmla="*/ 755857 h 2088693"/>
                        <a:gd name="connsiteX825" fmla="*/ 120441 w 1253461"/>
                        <a:gd name="connsiteY825" fmla="*/ 777657 h 2088693"/>
                        <a:gd name="connsiteX826" fmla="*/ 135020 w 1253461"/>
                        <a:gd name="connsiteY826" fmla="*/ 758310 h 2088693"/>
                        <a:gd name="connsiteX827" fmla="*/ 155593 w 1253461"/>
                        <a:gd name="connsiteY827" fmla="*/ 729562 h 2088693"/>
                        <a:gd name="connsiteX828" fmla="*/ 180798 w 1253461"/>
                        <a:gd name="connsiteY828" fmla="*/ 698770 h 2088693"/>
                        <a:gd name="connsiteX829" fmla="*/ 207638 w 1253461"/>
                        <a:gd name="connsiteY829" fmla="*/ 672884 h 2088693"/>
                        <a:gd name="connsiteX830" fmla="*/ 174122 w 1253461"/>
                        <a:gd name="connsiteY830" fmla="*/ 710487 h 2088693"/>
                        <a:gd name="connsiteX831" fmla="*/ 276170 w 1253461"/>
                        <a:gd name="connsiteY831" fmla="*/ 622609 h 2088693"/>
                        <a:gd name="connsiteX832" fmla="*/ 284345 w 1253461"/>
                        <a:gd name="connsiteY832" fmla="*/ 615388 h 2088693"/>
                        <a:gd name="connsiteX833" fmla="*/ 236932 w 1253461"/>
                        <a:gd name="connsiteY833" fmla="*/ 648223 h 2088693"/>
                        <a:gd name="connsiteX834" fmla="*/ 300558 w 1253461"/>
                        <a:gd name="connsiteY834" fmla="*/ 595360 h 2088693"/>
                        <a:gd name="connsiteX835" fmla="*/ 293882 w 1253461"/>
                        <a:gd name="connsiteY835" fmla="*/ 599311 h 2088693"/>
                        <a:gd name="connsiteX836" fmla="*/ 306008 w 1253461"/>
                        <a:gd name="connsiteY836" fmla="*/ 590455 h 2088693"/>
                        <a:gd name="connsiteX837" fmla="*/ 330124 w 1253461"/>
                        <a:gd name="connsiteY837" fmla="*/ 577920 h 2088693"/>
                        <a:gd name="connsiteX838" fmla="*/ 1059856 w 1253461"/>
                        <a:gd name="connsiteY838" fmla="*/ 1529461 h 2088693"/>
                        <a:gd name="connsiteX839" fmla="*/ 1054815 w 1253461"/>
                        <a:gd name="connsiteY839" fmla="*/ 1525646 h 2088693"/>
                        <a:gd name="connsiteX840" fmla="*/ 1059856 w 1253461"/>
                        <a:gd name="connsiteY840" fmla="*/ 1529461 h 2088693"/>
                        <a:gd name="connsiteX841" fmla="*/ 57223 w 1253461"/>
                        <a:gd name="connsiteY841" fmla="*/ 1312285 h 2088693"/>
                        <a:gd name="connsiteX842" fmla="*/ 45915 w 1253461"/>
                        <a:gd name="connsiteY842" fmla="*/ 1143476 h 2088693"/>
                        <a:gd name="connsiteX843" fmla="*/ 40465 w 1253461"/>
                        <a:gd name="connsiteY843" fmla="*/ 1244843 h 2088693"/>
                        <a:gd name="connsiteX844" fmla="*/ 36105 w 1253461"/>
                        <a:gd name="connsiteY844" fmla="*/ 1230810 h 2088693"/>
                        <a:gd name="connsiteX845" fmla="*/ 33108 w 1253461"/>
                        <a:gd name="connsiteY845" fmla="*/ 1198929 h 2088693"/>
                        <a:gd name="connsiteX846" fmla="*/ 31200 w 1253461"/>
                        <a:gd name="connsiteY846" fmla="*/ 1147019 h 2088693"/>
                        <a:gd name="connsiteX847" fmla="*/ 30519 w 1253461"/>
                        <a:gd name="connsiteY847" fmla="*/ 1136119 h 2088693"/>
                        <a:gd name="connsiteX848" fmla="*/ 33925 w 1253461"/>
                        <a:gd name="connsiteY848" fmla="*/ 1230946 h 2088693"/>
                        <a:gd name="connsiteX849" fmla="*/ 40329 w 1253461"/>
                        <a:gd name="connsiteY849" fmla="*/ 1261465 h 2088693"/>
                        <a:gd name="connsiteX850" fmla="*/ 50002 w 1253461"/>
                        <a:gd name="connsiteY850" fmla="*/ 1300568 h 2088693"/>
                        <a:gd name="connsiteX851" fmla="*/ 59676 w 1253461"/>
                        <a:gd name="connsiteY851" fmla="*/ 1333812 h 2088693"/>
                        <a:gd name="connsiteX852" fmla="*/ 64444 w 1253461"/>
                        <a:gd name="connsiteY852" fmla="*/ 1347436 h 2088693"/>
                        <a:gd name="connsiteX853" fmla="*/ 58041 w 1253461"/>
                        <a:gd name="connsiteY853" fmla="*/ 1304928 h 2088693"/>
                        <a:gd name="connsiteX854" fmla="*/ 57223 w 1253461"/>
                        <a:gd name="connsiteY854" fmla="*/ 1312285 h 2088693"/>
                        <a:gd name="connsiteX855" fmla="*/ 49866 w 1253461"/>
                        <a:gd name="connsiteY855" fmla="*/ 1354930 h 2088693"/>
                        <a:gd name="connsiteX856" fmla="*/ 58041 w 1253461"/>
                        <a:gd name="connsiteY856" fmla="*/ 1384223 h 2088693"/>
                        <a:gd name="connsiteX857" fmla="*/ 51092 w 1253461"/>
                        <a:gd name="connsiteY857" fmla="*/ 1350570 h 2088693"/>
                        <a:gd name="connsiteX858" fmla="*/ 49866 w 1253461"/>
                        <a:gd name="connsiteY858" fmla="*/ 1354930 h 2088693"/>
                        <a:gd name="connsiteX859" fmla="*/ 59267 w 1253461"/>
                        <a:gd name="connsiteY859" fmla="*/ 1382043 h 2088693"/>
                        <a:gd name="connsiteX860" fmla="*/ 58041 w 1253461"/>
                        <a:gd name="connsiteY860" fmla="*/ 1373732 h 2088693"/>
                        <a:gd name="connsiteX861" fmla="*/ 59267 w 1253461"/>
                        <a:gd name="connsiteY861" fmla="*/ 1382043 h 2088693"/>
                        <a:gd name="connsiteX862" fmla="*/ 130796 w 1253461"/>
                        <a:gd name="connsiteY862" fmla="*/ 767438 h 2088693"/>
                        <a:gd name="connsiteX863" fmla="*/ 129161 w 1253461"/>
                        <a:gd name="connsiteY863" fmla="*/ 770299 h 2088693"/>
                        <a:gd name="connsiteX864" fmla="*/ 142241 w 1253461"/>
                        <a:gd name="connsiteY864" fmla="*/ 750952 h 2088693"/>
                        <a:gd name="connsiteX865" fmla="*/ 130796 w 1253461"/>
                        <a:gd name="connsiteY865" fmla="*/ 767438 h 2088693"/>
                        <a:gd name="connsiteX866" fmla="*/ 95100 w 1253461"/>
                        <a:gd name="connsiteY866" fmla="*/ 823299 h 2088693"/>
                        <a:gd name="connsiteX867" fmla="*/ 94418 w 1253461"/>
                        <a:gd name="connsiteY867" fmla="*/ 831474 h 2088693"/>
                        <a:gd name="connsiteX868" fmla="*/ 104637 w 1253461"/>
                        <a:gd name="connsiteY868" fmla="*/ 811991 h 2088693"/>
                        <a:gd name="connsiteX869" fmla="*/ 95100 w 1253461"/>
                        <a:gd name="connsiteY869" fmla="*/ 823299 h 2088693"/>
                        <a:gd name="connsiteX870" fmla="*/ 27930 w 1253461"/>
                        <a:gd name="connsiteY870" fmla="*/ 1027123 h 2088693"/>
                        <a:gd name="connsiteX871" fmla="*/ 28339 w 1253461"/>
                        <a:gd name="connsiteY871" fmla="*/ 1062274 h 2088693"/>
                        <a:gd name="connsiteX872" fmla="*/ 30792 w 1253461"/>
                        <a:gd name="connsiteY872" fmla="*/ 1089251 h 2088693"/>
                        <a:gd name="connsiteX873" fmla="*/ 33789 w 1253461"/>
                        <a:gd name="connsiteY873" fmla="*/ 1072084 h 2088693"/>
                        <a:gd name="connsiteX874" fmla="*/ 37604 w 1253461"/>
                        <a:gd name="connsiteY874" fmla="*/ 1034344 h 2088693"/>
                        <a:gd name="connsiteX875" fmla="*/ 36923 w 1253461"/>
                        <a:gd name="connsiteY875" fmla="*/ 1026578 h 2088693"/>
                        <a:gd name="connsiteX876" fmla="*/ 30655 w 1253461"/>
                        <a:gd name="connsiteY876" fmla="*/ 1042791 h 2088693"/>
                        <a:gd name="connsiteX877" fmla="*/ 35151 w 1253461"/>
                        <a:gd name="connsiteY877" fmla="*/ 1010228 h 2088693"/>
                        <a:gd name="connsiteX878" fmla="*/ 38149 w 1253461"/>
                        <a:gd name="connsiteY878" fmla="*/ 975213 h 2088693"/>
                        <a:gd name="connsiteX879" fmla="*/ 32290 w 1253461"/>
                        <a:gd name="connsiteY879" fmla="*/ 992244 h 2088693"/>
                        <a:gd name="connsiteX880" fmla="*/ 28067 w 1253461"/>
                        <a:gd name="connsiteY880" fmla="*/ 1027123 h 2088693"/>
                        <a:gd name="connsiteX881" fmla="*/ 575366 w 1253461"/>
                        <a:gd name="connsiteY881" fmla="*/ 1132032 h 2088693"/>
                        <a:gd name="connsiteX882" fmla="*/ 578499 w 1253461"/>
                        <a:gd name="connsiteY882" fmla="*/ 1141569 h 2088693"/>
                        <a:gd name="connsiteX883" fmla="*/ 562695 w 1253461"/>
                        <a:gd name="connsiteY883" fmla="*/ 1120860 h 2088693"/>
                        <a:gd name="connsiteX884" fmla="*/ 531767 w 1253461"/>
                        <a:gd name="connsiteY884" fmla="*/ 1064454 h 2088693"/>
                        <a:gd name="connsiteX885" fmla="*/ 517598 w 1253461"/>
                        <a:gd name="connsiteY885" fmla="*/ 1038840 h 2088693"/>
                        <a:gd name="connsiteX886" fmla="*/ 502475 w 1253461"/>
                        <a:gd name="connsiteY886" fmla="*/ 1016223 h 2088693"/>
                        <a:gd name="connsiteX887" fmla="*/ 486261 w 1253461"/>
                        <a:gd name="connsiteY887" fmla="*/ 972624 h 2088693"/>
                        <a:gd name="connsiteX888" fmla="*/ 498387 w 1253461"/>
                        <a:gd name="connsiteY888" fmla="*/ 997012 h 2088693"/>
                        <a:gd name="connsiteX889" fmla="*/ 529860 w 1253461"/>
                        <a:gd name="connsiteY889" fmla="*/ 1048649 h 2088693"/>
                        <a:gd name="connsiteX890" fmla="*/ 540760 w 1253461"/>
                        <a:gd name="connsiteY890" fmla="*/ 1072084 h 2088693"/>
                        <a:gd name="connsiteX891" fmla="*/ 575366 w 1253461"/>
                        <a:gd name="connsiteY891" fmla="*/ 1131896 h 2088693"/>
                        <a:gd name="connsiteX892" fmla="*/ 435305 w 1253461"/>
                        <a:gd name="connsiteY892" fmla="*/ 1184623 h 2088693"/>
                        <a:gd name="connsiteX893" fmla="*/ 432853 w 1253461"/>
                        <a:gd name="connsiteY893" fmla="*/ 1178492 h 2088693"/>
                        <a:gd name="connsiteX894" fmla="*/ 522366 w 1253461"/>
                        <a:gd name="connsiteY894" fmla="*/ 1405341 h 2088693"/>
                        <a:gd name="connsiteX895" fmla="*/ 496480 w 1253461"/>
                        <a:gd name="connsiteY895" fmla="*/ 1325092 h 2088693"/>
                        <a:gd name="connsiteX896" fmla="*/ 507379 w 1253461"/>
                        <a:gd name="connsiteY896" fmla="*/ 1343213 h 2088693"/>
                        <a:gd name="connsiteX897" fmla="*/ 509696 w 1253461"/>
                        <a:gd name="connsiteY897" fmla="*/ 1356293 h 2088693"/>
                        <a:gd name="connsiteX898" fmla="*/ 526726 w 1253461"/>
                        <a:gd name="connsiteY898" fmla="*/ 1388446 h 2088693"/>
                        <a:gd name="connsiteX899" fmla="*/ 507788 w 1253461"/>
                        <a:gd name="connsiteY899" fmla="*/ 1332722 h 2088693"/>
                        <a:gd name="connsiteX900" fmla="*/ 473590 w 1253461"/>
                        <a:gd name="connsiteY900" fmla="*/ 1258468 h 2088693"/>
                        <a:gd name="connsiteX901" fmla="*/ 487760 w 1253461"/>
                        <a:gd name="connsiteY901" fmla="*/ 1306427 h 2088693"/>
                        <a:gd name="connsiteX902" fmla="*/ 454516 w 1253461"/>
                        <a:gd name="connsiteY902" fmla="*/ 1205741 h 2088693"/>
                        <a:gd name="connsiteX903" fmla="*/ 468277 w 1253461"/>
                        <a:gd name="connsiteY903" fmla="*/ 1254244 h 2088693"/>
                        <a:gd name="connsiteX904" fmla="*/ 458876 w 1253461"/>
                        <a:gd name="connsiteY904" fmla="*/ 1242663 h 2088693"/>
                        <a:gd name="connsiteX905" fmla="*/ 429992 w 1253461"/>
                        <a:gd name="connsiteY905" fmla="*/ 1115274 h 2088693"/>
                        <a:gd name="connsiteX906" fmla="*/ 433671 w 1253461"/>
                        <a:gd name="connsiteY906" fmla="*/ 1109824 h 2088693"/>
                        <a:gd name="connsiteX907" fmla="*/ 425904 w 1253461"/>
                        <a:gd name="connsiteY907" fmla="*/ 1053554 h 2088693"/>
                        <a:gd name="connsiteX908" fmla="*/ 429583 w 1253461"/>
                        <a:gd name="connsiteY908" fmla="*/ 1070585 h 2088693"/>
                        <a:gd name="connsiteX909" fmla="*/ 432853 w 1253461"/>
                        <a:gd name="connsiteY909" fmla="*/ 1080122 h 2088693"/>
                        <a:gd name="connsiteX910" fmla="*/ 435714 w 1253461"/>
                        <a:gd name="connsiteY910" fmla="*/ 1051647 h 2088693"/>
                        <a:gd name="connsiteX911" fmla="*/ 435714 w 1253461"/>
                        <a:gd name="connsiteY911" fmla="*/ 1024398 h 2088693"/>
                        <a:gd name="connsiteX912" fmla="*/ 439256 w 1253461"/>
                        <a:gd name="connsiteY912" fmla="*/ 998102 h 2088693"/>
                        <a:gd name="connsiteX913" fmla="*/ 441845 w 1253461"/>
                        <a:gd name="connsiteY913" fmla="*/ 1001645 h 2088693"/>
                        <a:gd name="connsiteX914" fmla="*/ 446341 w 1253461"/>
                        <a:gd name="connsiteY914" fmla="*/ 994287 h 2088693"/>
                        <a:gd name="connsiteX915" fmla="*/ 453971 w 1253461"/>
                        <a:gd name="connsiteY915" fmla="*/ 958182 h 2088693"/>
                        <a:gd name="connsiteX916" fmla="*/ 453971 w 1253461"/>
                        <a:gd name="connsiteY916" fmla="*/ 938972 h 2088693"/>
                        <a:gd name="connsiteX917" fmla="*/ 440619 w 1253461"/>
                        <a:gd name="connsiteY917" fmla="*/ 977529 h 2088693"/>
                        <a:gd name="connsiteX918" fmla="*/ 435850 w 1253461"/>
                        <a:gd name="connsiteY918" fmla="*/ 1011045 h 2088693"/>
                        <a:gd name="connsiteX919" fmla="*/ 446614 w 1253461"/>
                        <a:gd name="connsiteY919" fmla="*/ 941424 h 2088693"/>
                        <a:gd name="connsiteX920" fmla="*/ 435987 w 1253461"/>
                        <a:gd name="connsiteY920" fmla="*/ 964450 h 2088693"/>
                        <a:gd name="connsiteX921" fmla="*/ 446750 w 1253461"/>
                        <a:gd name="connsiteY921" fmla="*/ 926301 h 2088693"/>
                        <a:gd name="connsiteX922" fmla="*/ 450429 w 1253461"/>
                        <a:gd name="connsiteY922" fmla="*/ 916900 h 2088693"/>
                        <a:gd name="connsiteX923" fmla="*/ 454107 w 1253461"/>
                        <a:gd name="connsiteY923" fmla="*/ 909543 h 2088693"/>
                        <a:gd name="connsiteX924" fmla="*/ 431899 w 1253461"/>
                        <a:gd name="connsiteY924" fmla="*/ 954776 h 2088693"/>
                        <a:gd name="connsiteX925" fmla="*/ 423861 w 1253461"/>
                        <a:gd name="connsiteY925" fmla="*/ 979028 h 2088693"/>
                        <a:gd name="connsiteX926" fmla="*/ 423861 w 1253461"/>
                        <a:gd name="connsiteY926" fmla="*/ 971262 h 2088693"/>
                        <a:gd name="connsiteX927" fmla="*/ 417457 w 1253461"/>
                        <a:gd name="connsiteY927" fmla="*/ 1019357 h 2088693"/>
                        <a:gd name="connsiteX928" fmla="*/ 418956 w 1253461"/>
                        <a:gd name="connsiteY928" fmla="*/ 1070449 h 2088693"/>
                        <a:gd name="connsiteX929" fmla="*/ 420863 w 1253461"/>
                        <a:gd name="connsiteY929" fmla="*/ 1098924 h 2088693"/>
                        <a:gd name="connsiteX930" fmla="*/ 417593 w 1253461"/>
                        <a:gd name="connsiteY930" fmla="*/ 1086117 h 2088693"/>
                        <a:gd name="connsiteX931" fmla="*/ 424406 w 1253461"/>
                        <a:gd name="connsiteY931" fmla="*/ 1131487 h 2088693"/>
                        <a:gd name="connsiteX932" fmla="*/ 435578 w 1253461"/>
                        <a:gd name="connsiteY932" fmla="*/ 1184350 h 2088693"/>
                        <a:gd name="connsiteX933" fmla="*/ 243199 w 1253461"/>
                        <a:gd name="connsiteY933" fmla="*/ 1915445 h 2088693"/>
                        <a:gd name="connsiteX934" fmla="*/ 254371 w 1253461"/>
                        <a:gd name="connsiteY934" fmla="*/ 1966128 h 2088693"/>
                        <a:gd name="connsiteX935" fmla="*/ 271129 w 1253461"/>
                        <a:gd name="connsiteY935" fmla="*/ 2010817 h 2088693"/>
                        <a:gd name="connsiteX936" fmla="*/ 285026 w 1253461"/>
                        <a:gd name="connsiteY936" fmla="*/ 2042835 h 2088693"/>
                        <a:gd name="connsiteX937" fmla="*/ 293474 w 1253461"/>
                        <a:gd name="connsiteY937" fmla="*/ 2061365 h 2088693"/>
                        <a:gd name="connsiteX938" fmla="*/ 295789 w 1253461"/>
                        <a:gd name="connsiteY938" fmla="*/ 2066133 h 2088693"/>
                        <a:gd name="connsiteX939" fmla="*/ 300695 w 1253461"/>
                        <a:gd name="connsiteY939" fmla="*/ 2063408 h 2088693"/>
                        <a:gd name="connsiteX940" fmla="*/ 310777 w 1253461"/>
                        <a:gd name="connsiteY940" fmla="*/ 2057822 h 2088693"/>
                        <a:gd name="connsiteX941" fmla="*/ 301921 w 1253461"/>
                        <a:gd name="connsiteY941" fmla="*/ 2063135 h 2088693"/>
                        <a:gd name="connsiteX942" fmla="*/ 470729 w 1253461"/>
                        <a:gd name="connsiteY942" fmla="*/ 1970897 h 2088693"/>
                        <a:gd name="connsiteX943" fmla="*/ 411598 w 1253461"/>
                        <a:gd name="connsiteY943" fmla="*/ 2013270 h 2088693"/>
                        <a:gd name="connsiteX944" fmla="*/ 443889 w 1253461"/>
                        <a:gd name="connsiteY944" fmla="*/ 1993514 h 2088693"/>
                        <a:gd name="connsiteX945" fmla="*/ 493210 w 1253461"/>
                        <a:gd name="connsiteY945" fmla="*/ 1969399 h 2088693"/>
                        <a:gd name="connsiteX946" fmla="*/ 473999 w 1253461"/>
                        <a:gd name="connsiteY946" fmla="*/ 1985339 h 2088693"/>
                        <a:gd name="connsiteX947" fmla="*/ 422090 w 1253461"/>
                        <a:gd name="connsiteY947" fmla="*/ 2012452 h 2088693"/>
                        <a:gd name="connsiteX948" fmla="*/ 394704 w 1253461"/>
                        <a:gd name="connsiteY948" fmla="*/ 2023624 h 2088693"/>
                        <a:gd name="connsiteX949" fmla="*/ 334483 w 1253461"/>
                        <a:gd name="connsiteY949" fmla="*/ 2054279 h 2088693"/>
                        <a:gd name="connsiteX950" fmla="*/ 371951 w 1253461"/>
                        <a:gd name="connsiteY950" fmla="*/ 2037385 h 2088693"/>
                        <a:gd name="connsiteX951" fmla="*/ 381761 w 1253461"/>
                        <a:gd name="connsiteY951" fmla="*/ 2037249 h 2088693"/>
                        <a:gd name="connsiteX952" fmla="*/ 438848 w 1253461"/>
                        <a:gd name="connsiteY952" fmla="*/ 2006321 h 2088693"/>
                        <a:gd name="connsiteX953" fmla="*/ 415958 w 1253461"/>
                        <a:gd name="connsiteY953" fmla="*/ 2026622 h 2088693"/>
                        <a:gd name="connsiteX954" fmla="*/ 460647 w 1253461"/>
                        <a:gd name="connsiteY954" fmla="*/ 2001280 h 2088693"/>
                        <a:gd name="connsiteX955" fmla="*/ 435033 w 1253461"/>
                        <a:gd name="connsiteY955" fmla="*/ 2022534 h 2088693"/>
                        <a:gd name="connsiteX956" fmla="*/ 500840 w 1253461"/>
                        <a:gd name="connsiteY956" fmla="*/ 1983432 h 2088693"/>
                        <a:gd name="connsiteX957" fmla="*/ 502475 w 1253461"/>
                        <a:gd name="connsiteY957" fmla="*/ 1983841 h 2088693"/>
                        <a:gd name="connsiteX958" fmla="*/ 557518 w 1253461"/>
                        <a:gd name="connsiteY958" fmla="*/ 1950733 h 2088693"/>
                        <a:gd name="connsiteX959" fmla="*/ 533947 w 1253461"/>
                        <a:gd name="connsiteY959" fmla="*/ 1960406 h 2088693"/>
                        <a:gd name="connsiteX960" fmla="*/ 495254 w 1253461"/>
                        <a:gd name="connsiteY960" fmla="*/ 1985612 h 2088693"/>
                        <a:gd name="connsiteX961" fmla="*/ 506426 w 1253461"/>
                        <a:gd name="connsiteY961" fmla="*/ 1974576 h 2088693"/>
                        <a:gd name="connsiteX962" fmla="*/ 455334 w 1253461"/>
                        <a:gd name="connsiteY962" fmla="*/ 1998419 h 2088693"/>
                        <a:gd name="connsiteX963" fmla="*/ 489531 w 1253461"/>
                        <a:gd name="connsiteY963" fmla="*/ 1980843 h 2088693"/>
                        <a:gd name="connsiteX964" fmla="*/ 511194 w 1253461"/>
                        <a:gd name="connsiteY964" fmla="*/ 1962041 h 2088693"/>
                        <a:gd name="connsiteX965" fmla="*/ 572369 w 1253461"/>
                        <a:gd name="connsiteY965" fmla="*/ 1928661 h 2088693"/>
                        <a:gd name="connsiteX966" fmla="*/ 598528 w 1253461"/>
                        <a:gd name="connsiteY966" fmla="*/ 1909178 h 2088693"/>
                        <a:gd name="connsiteX967" fmla="*/ 746899 w 1253461"/>
                        <a:gd name="connsiteY967" fmla="*/ 1833153 h 2088693"/>
                        <a:gd name="connsiteX968" fmla="*/ 754120 w 1253461"/>
                        <a:gd name="connsiteY968" fmla="*/ 1828520 h 2088693"/>
                        <a:gd name="connsiteX969" fmla="*/ 757663 w 1253461"/>
                        <a:gd name="connsiteY969" fmla="*/ 1826204 h 2088693"/>
                        <a:gd name="connsiteX970" fmla="*/ 759434 w 1253461"/>
                        <a:gd name="connsiteY970" fmla="*/ 1825114 h 2088693"/>
                        <a:gd name="connsiteX971" fmla="*/ 758480 w 1253461"/>
                        <a:gd name="connsiteY971" fmla="*/ 1823207 h 2088693"/>
                        <a:gd name="connsiteX972" fmla="*/ 747581 w 1253461"/>
                        <a:gd name="connsiteY972" fmla="*/ 1807811 h 2088693"/>
                        <a:gd name="connsiteX973" fmla="*/ 752349 w 1253461"/>
                        <a:gd name="connsiteY973" fmla="*/ 1817212 h 2088693"/>
                        <a:gd name="connsiteX974" fmla="*/ 754802 w 1253461"/>
                        <a:gd name="connsiteY974" fmla="*/ 1821163 h 2088693"/>
                        <a:gd name="connsiteX975" fmla="*/ 754802 w 1253461"/>
                        <a:gd name="connsiteY975" fmla="*/ 1824842 h 2088693"/>
                        <a:gd name="connsiteX976" fmla="*/ 745673 w 1253461"/>
                        <a:gd name="connsiteY976" fmla="*/ 1829747 h 2088693"/>
                        <a:gd name="connsiteX977" fmla="*/ 733002 w 1253461"/>
                        <a:gd name="connsiteY977" fmla="*/ 1834788 h 2088693"/>
                        <a:gd name="connsiteX978" fmla="*/ 744311 w 1253461"/>
                        <a:gd name="connsiteY978" fmla="*/ 1828384 h 2088693"/>
                        <a:gd name="connsiteX979" fmla="*/ 749897 w 1253461"/>
                        <a:gd name="connsiteY979" fmla="*/ 1825250 h 2088693"/>
                        <a:gd name="connsiteX980" fmla="*/ 752349 w 1253461"/>
                        <a:gd name="connsiteY980" fmla="*/ 1821299 h 2088693"/>
                        <a:gd name="connsiteX981" fmla="*/ 738044 w 1253461"/>
                        <a:gd name="connsiteY981" fmla="*/ 1799091 h 2088693"/>
                        <a:gd name="connsiteX982" fmla="*/ 741858 w 1253461"/>
                        <a:gd name="connsiteY982" fmla="*/ 1802634 h 2088693"/>
                        <a:gd name="connsiteX983" fmla="*/ 713655 w 1253461"/>
                        <a:gd name="connsiteY983" fmla="*/ 1760534 h 2088693"/>
                        <a:gd name="connsiteX984" fmla="*/ 743493 w 1253461"/>
                        <a:gd name="connsiteY984" fmla="*/ 1798819 h 2088693"/>
                        <a:gd name="connsiteX985" fmla="*/ 730277 w 1253461"/>
                        <a:gd name="connsiteY985" fmla="*/ 1775112 h 2088693"/>
                        <a:gd name="connsiteX986" fmla="*/ 724691 w 1253461"/>
                        <a:gd name="connsiteY986" fmla="*/ 1765302 h 2088693"/>
                        <a:gd name="connsiteX987" fmla="*/ 717334 w 1253461"/>
                        <a:gd name="connsiteY987" fmla="*/ 1753721 h 2088693"/>
                        <a:gd name="connsiteX988" fmla="*/ 722375 w 1253461"/>
                        <a:gd name="connsiteY988" fmla="*/ 1759853 h 2088693"/>
                        <a:gd name="connsiteX989" fmla="*/ 689812 w 1253461"/>
                        <a:gd name="connsiteY989" fmla="*/ 1716254 h 2088693"/>
                        <a:gd name="connsiteX990" fmla="*/ 702756 w 1253461"/>
                        <a:gd name="connsiteY990" fmla="*/ 1754266 h 2088693"/>
                        <a:gd name="connsiteX991" fmla="*/ 635178 w 1253461"/>
                        <a:gd name="connsiteY991" fmla="*/ 1642817 h 2088693"/>
                        <a:gd name="connsiteX992" fmla="*/ 647576 w 1253461"/>
                        <a:gd name="connsiteY992" fmla="*/ 1656714 h 2088693"/>
                        <a:gd name="connsiteX993" fmla="*/ 627684 w 1253461"/>
                        <a:gd name="connsiteY993" fmla="*/ 1615568 h 2088693"/>
                        <a:gd name="connsiteX994" fmla="*/ 580679 w 1253461"/>
                        <a:gd name="connsiteY994" fmla="*/ 1540633 h 2088693"/>
                        <a:gd name="connsiteX995" fmla="*/ 589672 w 1253461"/>
                        <a:gd name="connsiteY995" fmla="*/ 1552350 h 2088693"/>
                        <a:gd name="connsiteX996" fmla="*/ 563513 w 1253461"/>
                        <a:gd name="connsiteY996" fmla="*/ 1495399 h 2088693"/>
                        <a:gd name="connsiteX997" fmla="*/ 546891 w 1253461"/>
                        <a:gd name="connsiteY997" fmla="*/ 1465834 h 2088693"/>
                        <a:gd name="connsiteX998" fmla="*/ 533402 w 1253461"/>
                        <a:gd name="connsiteY998" fmla="*/ 1449348 h 2088693"/>
                        <a:gd name="connsiteX999" fmla="*/ 532040 w 1253461"/>
                        <a:gd name="connsiteY999" fmla="*/ 1448122 h 2088693"/>
                        <a:gd name="connsiteX1000" fmla="*/ 596484 w 1253461"/>
                        <a:gd name="connsiteY1000" fmla="*/ 1579872 h 2088693"/>
                        <a:gd name="connsiteX1001" fmla="*/ 591171 w 1253461"/>
                        <a:gd name="connsiteY1001" fmla="*/ 1573468 h 2088693"/>
                        <a:gd name="connsiteX1002" fmla="*/ 659430 w 1253461"/>
                        <a:gd name="connsiteY1002" fmla="*/ 1696634 h 2088693"/>
                        <a:gd name="connsiteX1003" fmla="*/ 660792 w 1253461"/>
                        <a:gd name="connsiteY1003" fmla="*/ 1707261 h 2088693"/>
                        <a:gd name="connsiteX1004" fmla="*/ 683273 w 1253461"/>
                        <a:gd name="connsiteY1004" fmla="*/ 1739688 h 2088693"/>
                        <a:gd name="connsiteX1005" fmla="*/ 677686 w 1253461"/>
                        <a:gd name="connsiteY1005" fmla="*/ 1733557 h 2088693"/>
                        <a:gd name="connsiteX1006" fmla="*/ 711339 w 1253461"/>
                        <a:gd name="connsiteY1006" fmla="*/ 1787510 h 2088693"/>
                        <a:gd name="connsiteX1007" fmla="*/ 709841 w 1253461"/>
                        <a:gd name="connsiteY1007" fmla="*/ 1786420 h 2088693"/>
                        <a:gd name="connsiteX1008" fmla="*/ 734501 w 1253461"/>
                        <a:gd name="connsiteY1008" fmla="*/ 1817757 h 2088693"/>
                        <a:gd name="connsiteX1009" fmla="*/ 735182 w 1253461"/>
                        <a:gd name="connsiteY1009" fmla="*/ 1818711 h 2088693"/>
                        <a:gd name="connsiteX1010" fmla="*/ 734501 w 1253461"/>
                        <a:gd name="connsiteY1010" fmla="*/ 1819256 h 2088693"/>
                        <a:gd name="connsiteX1011" fmla="*/ 733002 w 1253461"/>
                        <a:gd name="connsiteY1011" fmla="*/ 1820346 h 2088693"/>
                        <a:gd name="connsiteX1012" fmla="*/ 730005 w 1253461"/>
                        <a:gd name="connsiteY1012" fmla="*/ 1822526 h 2088693"/>
                        <a:gd name="connsiteX1013" fmla="*/ 724146 w 1253461"/>
                        <a:gd name="connsiteY1013" fmla="*/ 1826749 h 2088693"/>
                        <a:gd name="connsiteX1014" fmla="*/ 712838 w 1253461"/>
                        <a:gd name="connsiteY1014" fmla="*/ 1834788 h 2088693"/>
                        <a:gd name="connsiteX1015" fmla="*/ 708069 w 1253461"/>
                        <a:gd name="connsiteY1015" fmla="*/ 1841055 h 2088693"/>
                        <a:gd name="connsiteX1016" fmla="*/ 685453 w 1253461"/>
                        <a:gd name="connsiteY1016" fmla="*/ 1853998 h 2088693"/>
                        <a:gd name="connsiteX1017" fmla="*/ 685453 w 1253461"/>
                        <a:gd name="connsiteY1017" fmla="*/ 1853998 h 2088693"/>
                        <a:gd name="connsiteX1018" fmla="*/ 685453 w 1253461"/>
                        <a:gd name="connsiteY1018" fmla="*/ 1853998 h 2088693"/>
                        <a:gd name="connsiteX1019" fmla="*/ 641990 w 1253461"/>
                        <a:gd name="connsiteY1019" fmla="*/ 1873345 h 2088693"/>
                        <a:gd name="connsiteX1020" fmla="*/ 696216 w 1253461"/>
                        <a:gd name="connsiteY1020" fmla="*/ 1843644 h 2088693"/>
                        <a:gd name="connsiteX1021" fmla="*/ 692401 w 1253461"/>
                        <a:gd name="connsiteY1021" fmla="*/ 1841191 h 2088693"/>
                        <a:gd name="connsiteX1022" fmla="*/ 666106 w 1253461"/>
                        <a:gd name="connsiteY1022" fmla="*/ 1851546 h 2088693"/>
                        <a:gd name="connsiteX1023" fmla="*/ 666923 w 1253461"/>
                        <a:gd name="connsiteY1023" fmla="*/ 1848276 h 2088693"/>
                        <a:gd name="connsiteX1024" fmla="*/ 646078 w 1253461"/>
                        <a:gd name="connsiteY1024" fmla="*/ 1863944 h 2088693"/>
                        <a:gd name="connsiteX1025" fmla="*/ 430945 w 1253461"/>
                        <a:gd name="connsiteY1025" fmla="*/ 1978800 h 2088693"/>
                        <a:gd name="connsiteX1026" fmla="*/ 446205 w 1253461"/>
                        <a:gd name="connsiteY1026" fmla="*/ 1965311 h 2088693"/>
                        <a:gd name="connsiteX1027" fmla="*/ 365411 w 1253461"/>
                        <a:gd name="connsiteY1027" fmla="*/ 2012861 h 2088693"/>
                        <a:gd name="connsiteX1028" fmla="*/ 398655 w 1253461"/>
                        <a:gd name="connsiteY1028" fmla="*/ 1991743 h 2088693"/>
                        <a:gd name="connsiteX1029" fmla="*/ 346746 w 1253461"/>
                        <a:gd name="connsiteY1029" fmla="*/ 2020082 h 2088693"/>
                        <a:gd name="connsiteX1030" fmla="*/ 327671 w 1253461"/>
                        <a:gd name="connsiteY1030" fmla="*/ 2031527 h 2088693"/>
                        <a:gd name="connsiteX1031" fmla="*/ 308869 w 1253461"/>
                        <a:gd name="connsiteY1031" fmla="*/ 2043107 h 2088693"/>
                        <a:gd name="connsiteX1032" fmla="*/ 304101 w 1253461"/>
                        <a:gd name="connsiteY1032" fmla="*/ 2046105 h 2088693"/>
                        <a:gd name="connsiteX1033" fmla="*/ 301784 w 1253461"/>
                        <a:gd name="connsiteY1033" fmla="*/ 2047195 h 2088693"/>
                        <a:gd name="connsiteX1034" fmla="*/ 300558 w 1253461"/>
                        <a:gd name="connsiteY1034" fmla="*/ 2045015 h 2088693"/>
                        <a:gd name="connsiteX1035" fmla="*/ 295654 w 1253461"/>
                        <a:gd name="connsiteY1035" fmla="*/ 2035886 h 2088693"/>
                        <a:gd name="connsiteX1036" fmla="*/ 285571 w 1253461"/>
                        <a:gd name="connsiteY1036" fmla="*/ 2016267 h 2088693"/>
                        <a:gd name="connsiteX1037" fmla="*/ 280394 w 1253461"/>
                        <a:gd name="connsiteY1037" fmla="*/ 2005776 h 2088693"/>
                        <a:gd name="connsiteX1038" fmla="*/ 274535 w 1253461"/>
                        <a:gd name="connsiteY1038" fmla="*/ 1993242 h 2088693"/>
                        <a:gd name="connsiteX1039" fmla="*/ 262545 w 1253461"/>
                        <a:gd name="connsiteY1039" fmla="*/ 1966128 h 2088693"/>
                        <a:gd name="connsiteX1040" fmla="*/ 264181 w 1253461"/>
                        <a:gd name="connsiteY1040" fmla="*/ 1961633 h 2088693"/>
                        <a:gd name="connsiteX1041" fmla="*/ 242926 w 1253461"/>
                        <a:gd name="connsiteY1041" fmla="*/ 1915854 h 2088693"/>
                        <a:gd name="connsiteX1042" fmla="*/ 179163 w 1253461"/>
                        <a:gd name="connsiteY1042" fmla="*/ 1767346 h 2088693"/>
                        <a:gd name="connsiteX1043" fmla="*/ 161588 w 1253461"/>
                        <a:gd name="connsiteY1043" fmla="*/ 1722930 h 2088693"/>
                        <a:gd name="connsiteX1044" fmla="*/ 163086 w 1253461"/>
                        <a:gd name="connsiteY1044" fmla="*/ 1727426 h 2088693"/>
                        <a:gd name="connsiteX1045" fmla="*/ 144829 w 1253461"/>
                        <a:gd name="connsiteY1045" fmla="*/ 1683827 h 2088693"/>
                        <a:gd name="connsiteX1046" fmla="*/ 141014 w 1253461"/>
                        <a:gd name="connsiteY1046" fmla="*/ 1693092 h 2088693"/>
                        <a:gd name="connsiteX1047" fmla="*/ 146464 w 1253461"/>
                        <a:gd name="connsiteY1047" fmla="*/ 1697179 h 2088693"/>
                        <a:gd name="connsiteX1048" fmla="*/ 122758 w 1253461"/>
                        <a:gd name="connsiteY1048" fmla="*/ 1629738 h 2088693"/>
                        <a:gd name="connsiteX1049" fmla="*/ 136791 w 1253461"/>
                        <a:gd name="connsiteY1049" fmla="*/ 1681375 h 2088693"/>
                        <a:gd name="connsiteX1050" fmla="*/ 113357 w 1253461"/>
                        <a:gd name="connsiteY1050" fmla="*/ 1620745 h 2088693"/>
                        <a:gd name="connsiteX1051" fmla="*/ 109542 w 1253461"/>
                        <a:gd name="connsiteY1051" fmla="*/ 1582460 h 2088693"/>
                        <a:gd name="connsiteX1052" fmla="*/ 87742 w 1253461"/>
                        <a:gd name="connsiteY1052" fmla="*/ 1509433 h 2088693"/>
                        <a:gd name="connsiteX1053" fmla="*/ 89105 w 1253461"/>
                        <a:gd name="connsiteY1053" fmla="*/ 1536273 h 2088693"/>
                        <a:gd name="connsiteX1054" fmla="*/ 73982 w 1253461"/>
                        <a:gd name="connsiteY1054" fmla="*/ 1477687 h 2088693"/>
                        <a:gd name="connsiteX1055" fmla="*/ 82156 w 1253461"/>
                        <a:gd name="connsiteY1055" fmla="*/ 1501939 h 2088693"/>
                        <a:gd name="connsiteX1056" fmla="*/ 75344 w 1253461"/>
                        <a:gd name="connsiteY1056" fmla="*/ 1457795 h 2088693"/>
                        <a:gd name="connsiteX1057" fmla="*/ 69349 w 1253461"/>
                        <a:gd name="connsiteY1057" fmla="*/ 1434225 h 2088693"/>
                        <a:gd name="connsiteX1058" fmla="*/ 69622 w 1253461"/>
                        <a:gd name="connsiteY1058" fmla="*/ 1440220 h 2088693"/>
                        <a:gd name="connsiteX1059" fmla="*/ 61311 w 1253461"/>
                        <a:gd name="connsiteY1059" fmla="*/ 1414333 h 2088693"/>
                        <a:gd name="connsiteX1060" fmla="*/ 61583 w 1253461"/>
                        <a:gd name="connsiteY1060" fmla="*/ 1430819 h 2088693"/>
                        <a:gd name="connsiteX1061" fmla="*/ 54498 w 1253461"/>
                        <a:gd name="connsiteY1061" fmla="*/ 1395940 h 2088693"/>
                        <a:gd name="connsiteX1062" fmla="*/ 56406 w 1253461"/>
                        <a:gd name="connsiteY1062" fmla="*/ 1423053 h 2088693"/>
                        <a:gd name="connsiteX1063" fmla="*/ 47413 w 1253461"/>
                        <a:gd name="connsiteY1063" fmla="*/ 1384904 h 2088693"/>
                        <a:gd name="connsiteX1064" fmla="*/ 76979 w 1253461"/>
                        <a:gd name="connsiteY1064" fmla="*/ 1512158 h 2088693"/>
                        <a:gd name="connsiteX1065" fmla="*/ 74526 w 1253461"/>
                        <a:gd name="connsiteY1065" fmla="*/ 1491176 h 2088693"/>
                        <a:gd name="connsiteX1066" fmla="*/ 96735 w 1253461"/>
                        <a:gd name="connsiteY1066" fmla="*/ 1589954 h 2088693"/>
                        <a:gd name="connsiteX1067" fmla="*/ 132431 w 1253461"/>
                        <a:gd name="connsiteY1067" fmla="*/ 1683010 h 2088693"/>
                        <a:gd name="connsiteX1068" fmla="*/ 151233 w 1253461"/>
                        <a:gd name="connsiteY1068" fmla="*/ 1743094 h 2088693"/>
                        <a:gd name="connsiteX1069" fmla="*/ 185703 w 1253461"/>
                        <a:gd name="connsiteY1069" fmla="*/ 1812035 h 2088693"/>
                        <a:gd name="connsiteX1070" fmla="*/ 163631 w 1253461"/>
                        <a:gd name="connsiteY1070" fmla="*/ 1752632 h 2088693"/>
                        <a:gd name="connsiteX1071" fmla="*/ 178346 w 1253461"/>
                        <a:gd name="connsiteY1071" fmla="*/ 1788737 h 2088693"/>
                        <a:gd name="connsiteX1072" fmla="*/ 171806 w 1253461"/>
                        <a:gd name="connsiteY1072" fmla="*/ 1763803 h 2088693"/>
                        <a:gd name="connsiteX1073" fmla="*/ 179163 w 1253461"/>
                        <a:gd name="connsiteY1073" fmla="*/ 1767346 h 2088693"/>
                        <a:gd name="connsiteX1074" fmla="*/ 97961 w 1253461"/>
                        <a:gd name="connsiteY1074" fmla="*/ 927527 h 2088693"/>
                        <a:gd name="connsiteX1075" fmla="*/ 98369 w 1253461"/>
                        <a:gd name="connsiteY1075" fmla="*/ 926165 h 2088693"/>
                        <a:gd name="connsiteX1076" fmla="*/ 97961 w 1253461"/>
                        <a:gd name="connsiteY1076" fmla="*/ 927663 h 2088693"/>
                        <a:gd name="connsiteX1077" fmla="*/ 97961 w 1253461"/>
                        <a:gd name="connsiteY1077" fmla="*/ 927663 h 2088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Lst>
                      <a:rect l="l" t="t" r="r" b="b"/>
                      <a:pathLst>
                        <a:path w="1253461" h="2088693">
                          <a:moveTo>
                            <a:pt x="329306" y="579283"/>
                          </a:moveTo>
                          <a:lnTo>
                            <a:pt x="331350" y="578056"/>
                          </a:lnTo>
                          <a:cubicBezTo>
                            <a:pt x="330941" y="575604"/>
                            <a:pt x="329987" y="573015"/>
                            <a:pt x="329442" y="570563"/>
                          </a:cubicBezTo>
                          <a:lnTo>
                            <a:pt x="331486" y="576013"/>
                          </a:lnTo>
                          <a:cubicBezTo>
                            <a:pt x="329987" y="567429"/>
                            <a:pt x="328489" y="558846"/>
                            <a:pt x="326990" y="550263"/>
                          </a:cubicBezTo>
                          <a:cubicBezTo>
                            <a:pt x="326172" y="546992"/>
                            <a:pt x="325355" y="543995"/>
                            <a:pt x="324401" y="539227"/>
                          </a:cubicBezTo>
                          <a:cubicBezTo>
                            <a:pt x="324810" y="541134"/>
                            <a:pt x="325491" y="542496"/>
                            <a:pt x="325900" y="543314"/>
                          </a:cubicBezTo>
                          <a:cubicBezTo>
                            <a:pt x="325491" y="540180"/>
                            <a:pt x="324946" y="537047"/>
                            <a:pt x="324538" y="534049"/>
                          </a:cubicBezTo>
                          <a:cubicBezTo>
                            <a:pt x="316908" y="511569"/>
                            <a:pt x="306417" y="454345"/>
                            <a:pt x="303556" y="437178"/>
                          </a:cubicBezTo>
                          <a:cubicBezTo>
                            <a:pt x="300422" y="414698"/>
                            <a:pt x="298651" y="387312"/>
                            <a:pt x="299060" y="370009"/>
                          </a:cubicBezTo>
                          <a:cubicBezTo>
                            <a:pt x="299060" y="386086"/>
                            <a:pt x="300422" y="407340"/>
                            <a:pt x="301921" y="400801"/>
                          </a:cubicBezTo>
                          <a:cubicBezTo>
                            <a:pt x="302193" y="384588"/>
                            <a:pt x="303692" y="372462"/>
                            <a:pt x="304918" y="357611"/>
                          </a:cubicBezTo>
                          <a:cubicBezTo>
                            <a:pt x="306144" y="342624"/>
                            <a:pt x="306825" y="324912"/>
                            <a:pt x="308324" y="296709"/>
                          </a:cubicBezTo>
                          <a:cubicBezTo>
                            <a:pt x="306825" y="307609"/>
                            <a:pt x="305872" y="318508"/>
                            <a:pt x="305190" y="329544"/>
                          </a:cubicBezTo>
                          <a:cubicBezTo>
                            <a:pt x="304646" y="304747"/>
                            <a:pt x="305736" y="279815"/>
                            <a:pt x="309414" y="254745"/>
                          </a:cubicBezTo>
                          <a:cubicBezTo>
                            <a:pt x="314183" y="242211"/>
                            <a:pt x="312139" y="251475"/>
                            <a:pt x="310096" y="265373"/>
                          </a:cubicBezTo>
                          <a:cubicBezTo>
                            <a:pt x="307779" y="279133"/>
                            <a:pt x="306144" y="297526"/>
                            <a:pt x="306689" y="302840"/>
                          </a:cubicBezTo>
                          <a:cubicBezTo>
                            <a:pt x="308461" y="273956"/>
                            <a:pt x="315682" y="247933"/>
                            <a:pt x="323856" y="226679"/>
                          </a:cubicBezTo>
                          <a:cubicBezTo>
                            <a:pt x="332031" y="205424"/>
                            <a:pt x="340342" y="188666"/>
                            <a:pt x="344702" y="175587"/>
                          </a:cubicBezTo>
                          <a:cubicBezTo>
                            <a:pt x="349879" y="174088"/>
                            <a:pt x="356010" y="170000"/>
                            <a:pt x="378491" y="140435"/>
                          </a:cubicBezTo>
                          <a:cubicBezTo>
                            <a:pt x="358871" y="159509"/>
                            <a:pt x="390480" y="121224"/>
                            <a:pt x="373586" y="136211"/>
                          </a:cubicBezTo>
                          <a:cubicBezTo>
                            <a:pt x="376856" y="130489"/>
                            <a:pt x="384077" y="122587"/>
                            <a:pt x="390208" y="115911"/>
                          </a:cubicBezTo>
                          <a:cubicBezTo>
                            <a:pt x="396748" y="109371"/>
                            <a:pt x="402197" y="103785"/>
                            <a:pt x="402061" y="102150"/>
                          </a:cubicBezTo>
                          <a:lnTo>
                            <a:pt x="400563" y="105692"/>
                          </a:lnTo>
                          <a:cubicBezTo>
                            <a:pt x="425087" y="84438"/>
                            <a:pt x="441845" y="71495"/>
                            <a:pt x="454652" y="60322"/>
                          </a:cubicBezTo>
                          <a:cubicBezTo>
                            <a:pt x="467732" y="49559"/>
                            <a:pt x="477133" y="40976"/>
                            <a:pt x="489122" y="33346"/>
                          </a:cubicBezTo>
                          <a:cubicBezTo>
                            <a:pt x="524410" y="15225"/>
                            <a:pt x="553022" y="8004"/>
                            <a:pt x="579726" y="3780"/>
                          </a:cubicBezTo>
                          <a:cubicBezTo>
                            <a:pt x="606566" y="-307"/>
                            <a:pt x="631908" y="-852"/>
                            <a:pt x="663789" y="1056"/>
                          </a:cubicBezTo>
                          <a:cubicBezTo>
                            <a:pt x="666242" y="3372"/>
                            <a:pt x="682864" y="10593"/>
                            <a:pt x="707524" y="15361"/>
                          </a:cubicBezTo>
                          <a:cubicBezTo>
                            <a:pt x="713519" y="14953"/>
                            <a:pt x="730686" y="17814"/>
                            <a:pt x="746763" y="21901"/>
                          </a:cubicBezTo>
                          <a:cubicBezTo>
                            <a:pt x="762976" y="25716"/>
                            <a:pt x="778100" y="31166"/>
                            <a:pt x="781642" y="30621"/>
                          </a:cubicBezTo>
                          <a:cubicBezTo>
                            <a:pt x="760796" y="20402"/>
                            <a:pt x="751259" y="18768"/>
                            <a:pt x="744311" y="17541"/>
                          </a:cubicBezTo>
                          <a:cubicBezTo>
                            <a:pt x="737090" y="16588"/>
                            <a:pt x="732321" y="16315"/>
                            <a:pt x="718833" y="13727"/>
                          </a:cubicBezTo>
                          <a:cubicBezTo>
                            <a:pt x="697306" y="5007"/>
                            <a:pt x="717879" y="8821"/>
                            <a:pt x="687224" y="1192"/>
                          </a:cubicBezTo>
                          <a:cubicBezTo>
                            <a:pt x="699759" y="3508"/>
                            <a:pt x="728234" y="8277"/>
                            <a:pt x="755892" y="17814"/>
                          </a:cubicBezTo>
                          <a:cubicBezTo>
                            <a:pt x="783550" y="27079"/>
                            <a:pt x="809709" y="41521"/>
                            <a:pt x="820472" y="50649"/>
                          </a:cubicBezTo>
                          <a:lnTo>
                            <a:pt x="811753" y="46017"/>
                          </a:lnTo>
                          <a:cubicBezTo>
                            <a:pt x="830418" y="58279"/>
                            <a:pt x="839138" y="68770"/>
                            <a:pt x="850855" y="80759"/>
                          </a:cubicBezTo>
                          <a:cubicBezTo>
                            <a:pt x="856714" y="86754"/>
                            <a:pt x="862845" y="93566"/>
                            <a:pt x="871156" y="101605"/>
                          </a:cubicBezTo>
                          <a:cubicBezTo>
                            <a:pt x="879466" y="109644"/>
                            <a:pt x="889821" y="119045"/>
                            <a:pt x="902628" y="131988"/>
                          </a:cubicBezTo>
                          <a:cubicBezTo>
                            <a:pt x="910667" y="140299"/>
                            <a:pt x="918433" y="148882"/>
                            <a:pt x="925790" y="157874"/>
                          </a:cubicBezTo>
                          <a:cubicBezTo>
                            <a:pt x="924428" y="156785"/>
                            <a:pt x="924019" y="156785"/>
                            <a:pt x="923202" y="156376"/>
                          </a:cubicBezTo>
                          <a:cubicBezTo>
                            <a:pt x="939278" y="179810"/>
                            <a:pt x="942957" y="189756"/>
                            <a:pt x="947453" y="199702"/>
                          </a:cubicBezTo>
                          <a:cubicBezTo>
                            <a:pt x="951813" y="209784"/>
                            <a:pt x="957399" y="220139"/>
                            <a:pt x="969525" y="249023"/>
                          </a:cubicBezTo>
                          <a:cubicBezTo>
                            <a:pt x="967617" y="244527"/>
                            <a:pt x="968299" y="247524"/>
                            <a:pt x="966391" y="243028"/>
                          </a:cubicBezTo>
                          <a:cubicBezTo>
                            <a:pt x="976610" y="276954"/>
                            <a:pt x="986283" y="311968"/>
                            <a:pt x="987646" y="339354"/>
                          </a:cubicBezTo>
                          <a:cubicBezTo>
                            <a:pt x="984239" y="355840"/>
                            <a:pt x="984784" y="335539"/>
                            <a:pt x="981515" y="325593"/>
                          </a:cubicBezTo>
                          <a:cubicBezTo>
                            <a:pt x="982605" y="341125"/>
                            <a:pt x="981515" y="356930"/>
                            <a:pt x="982060" y="372462"/>
                          </a:cubicBezTo>
                          <a:cubicBezTo>
                            <a:pt x="981651" y="387994"/>
                            <a:pt x="980289" y="403390"/>
                            <a:pt x="979335" y="418240"/>
                          </a:cubicBezTo>
                          <a:cubicBezTo>
                            <a:pt x="976882" y="432682"/>
                            <a:pt x="975929" y="446988"/>
                            <a:pt x="972931" y="459523"/>
                          </a:cubicBezTo>
                          <a:cubicBezTo>
                            <a:pt x="969797" y="472057"/>
                            <a:pt x="968026" y="483638"/>
                            <a:pt x="965029" y="493039"/>
                          </a:cubicBezTo>
                          <a:cubicBezTo>
                            <a:pt x="958762" y="505165"/>
                            <a:pt x="953993" y="517972"/>
                            <a:pt x="946363" y="529417"/>
                          </a:cubicBezTo>
                          <a:cubicBezTo>
                            <a:pt x="952086" y="518790"/>
                            <a:pt x="955355" y="505574"/>
                            <a:pt x="958080" y="496582"/>
                          </a:cubicBezTo>
                          <a:cubicBezTo>
                            <a:pt x="960805" y="487453"/>
                            <a:pt x="961214" y="481867"/>
                            <a:pt x="959170" y="485001"/>
                          </a:cubicBezTo>
                          <a:cubicBezTo>
                            <a:pt x="955219" y="495219"/>
                            <a:pt x="953857" y="499579"/>
                            <a:pt x="952086" y="504892"/>
                          </a:cubicBezTo>
                          <a:cubicBezTo>
                            <a:pt x="950178" y="510206"/>
                            <a:pt x="948271" y="516746"/>
                            <a:pt x="940232" y="530098"/>
                          </a:cubicBezTo>
                          <a:cubicBezTo>
                            <a:pt x="940641" y="527237"/>
                            <a:pt x="941867" y="522741"/>
                            <a:pt x="943638" y="517291"/>
                          </a:cubicBezTo>
                          <a:cubicBezTo>
                            <a:pt x="945001" y="511569"/>
                            <a:pt x="946636" y="504892"/>
                            <a:pt x="948271" y="497671"/>
                          </a:cubicBezTo>
                          <a:cubicBezTo>
                            <a:pt x="944728" y="504756"/>
                            <a:pt x="942139" y="510342"/>
                            <a:pt x="940232" y="514702"/>
                          </a:cubicBezTo>
                          <a:cubicBezTo>
                            <a:pt x="937916" y="518926"/>
                            <a:pt x="936281" y="521923"/>
                            <a:pt x="935327" y="524240"/>
                          </a:cubicBezTo>
                          <a:cubicBezTo>
                            <a:pt x="933284" y="528872"/>
                            <a:pt x="933420" y="530234"/>
                            <a:pt x="933829" y="531052"/>
                          </a:cubicBezTo>
                          <a:cubicBezTo>
                            <a:pt x="934374" y="532687"/>
                            <a:pt x="936553" y="532550"/>
                            <a:pt x="922248" y="549990"/>
                          </a:cubicBezTo>
                          <a:cubicBezTo>
                            <a:pt x="911212" y="566612"/>
                            <a:pt x="907125" y="578056"/>
                            <a:pt x="907533" y="581054"/>
                          </a:cubicBezTo>
                          <a:cubicBezTo>
                            <a:pt x="898813" y="589774"/>
                            <a:pt x="891184" y="599311"/>
                            <a:pt x="881919" y="607350"/>
                          </a:cubicBezTo>
                          <a:cubicBezTo>
                            <a:pt x="881646" y="609802"/>
                            <a:pt x="874289" y="619748"/>
                            <a:pt x="863798" y="631056"/>
                          </a:cubicBezTo>
                          <a:cubicBezTo>
                            <a:pt x="852899" y="642092"/>
                            <a:pt x="839683" y="655308"/>
                            <a:pt x="828238" y="664845"/>
                          </a:cubicBezTo>
                          <a:cubicBezTo>
                            <a:pt x="826331" y="668251"/>
                            <a:pt x="848811" y="652038"/>
                            <a:pt x="855760" y="642909"/>
                          </a:cubicBezTo>
                          <a:cubicBezTo>
                            <a:pt x="855760" y="644544"/>
                            <a:pt x="850446" y="651221"/>
                            <a:pt x="842817" y="658850"/>
                          </a:cubicBezTo>
                          <a:cubicBezTo>
                            <a:pt x="835051" y="666207"/>
                            <a:pt x="825241" y="675064"/>
                            <a:pt x="817338" y="681467"/>
                          </a:cubicBezTo>
                          <a:cubicBezTo>
                            <a:pt x="812297" y="681059"/>
                            <a:pt x="786274" y="701904"/>
                            <a:pt x="762023" y="718253"/>
                          </a:cubicBezTo>
                          <a:cubicBezTo>
                            <a:pt x="737771" y="734603"/>
                            <a:pt x="716108" y="747683"/>
                            <a:pt x="724283" y="738009"/>
                          </a:cubicBezTo>
                          <a:cubicBezTo>
                            <a:pt x="705208" y="750271"/>
                            <a:pt x="683954" y="763215"/>
                            <a:pt x="661882" y="776021"/>
                          </a:cubicBezTo>
                          <a:cubicBezTo>
                            <a:pt x="641445" y="788011"/>
                            <a:pt x="620463" y="800410"/>
                            <a:pt x="600299" y="812263"/>
                          </a:cubicBezTo>
                          <a:cubicBezTo>
                            <a:pt x="592397" y="814034"/>
                            <a:pt x="599073" y="820301"/>
                            <a:pt x="600572" y="824934"/>
                          </a:cubicBezTo>
                          <a:cubicBezTo>
                            <a:pt x="603024" y="829839"/>
                            <a:pt x="605340" y="834607"/>
                            <a:pt x="607793" y="839240"/>
                          </a:cubicBezTo>
                          <a:cubicBezTo>
                            <a:pt x="612834" y="848913"/>
                            <a:pt x="617602" y="858314"/>
                            <a:pt x="622235" y="867034"/>
                          </a:cubicBezTo>
                          <a:cubicBezTo>
                            <a:pt x="632317" y="886108"/>
                            <a:pt x="641581" y="902730"/>
                            <a:pt x="649075" y="915537"/>
                          </a:cubicBezTo>
                          <a:cubicBezTo>
                            <a:pt x="656568" y="933794"/>
                            <a:pt x="675779" y="968810"/>
                            <a:pt x="661473" y="949326"/>
                          </a:cubicBezTo>
                          <a:cubicBezTo>
                            <a:pt x="696488" y="1012953"/>
                            <a:pt x="721422" y="1041565"/>
                            <a:pt x="757527" y="1103829"/>
                          </a:cubicBezTo>
                          <a:cubicBezTo>
                            <a:pt x="759979" y="1109415"/>
                            <a:pt x="740360" y="1076171"/>
                            <a:pt x="739951" y="1079441"/>
                          </a:cubicBezTo>
                          <a:cubicBezTo>
                            <a:pt x="766791" y="1118135"/>
                            <a:pt x="782323" y="1153831"/>
                            <a:pt x="824832" y="1213371"/>
                          </a:cubicBezTo>
                          <a:cubicBezTo>
                            <a:pt x="817883" y="1203288"/>
                            <a:pt x="814750" y="1201108"/>
                            <a:pt x="813115" y="1200019"/>
                          </a:cubicBezTo>
                          <a:cubicBezTo>
                            <a:pt x="813387" y="1198383"/>
                            <a:pt x="831644" y="1223589"/>
                            <a:pt x="843361" y="1238440"/>
                          </a:cubicBezTo>
                          <a:cubicBezTo>
                            <a:pt x="848947" y="1247432"/>
                            <a:pt x="834642" y="1227268"/>
                            <a:pt x="837366" y="1232718"/>
                          </a:cubicBezTo>
                          <a:cubicBezTo>
                            <a:pt x="915163" y="1350570"/>
                            <a:pt x="988054" y="1430410"/>
                            <a:pt x="1076478" y="1539134"/>
                          </a:cubicBezTo>
                          <a:cubicBezTo>
                            <a:pt x="1051136" y="1508070"/>
                            <a:pt x="1038329" y="1498942"/>
                            <a:pt x="1036558" y="1499759"/>
                          </a:cubicBezTo>
                          <a:lnTo>
                            <a:pt x="1061219" y="1530278"/>
                          </a:lnTo>
                          <a:cubicBezTo>
                            <a:pt x="1072527" y="1540633"/>
                            <a:pt x="1091192" y="1563386"/>
                            <a:pt x="1108360" y="1581234"/>
                          </a:cubicBezTo>
                          <a:cubicBezTo>
                            <a:pt x="1109722" y="1584096"/>
                            <a:pt x="1116670" y="1593905"/>
                            <a:pt x="1108087" y="1585185"/>
                          </a:cubicBezTo>
                          <a:cubicBezTo>
                            <a:pt x="1154547" y="1647586"/>
                            <a:pt x="1192423" y="1672519"/>
                            <a:pt x="1253461" y="1745274"/>
                          </a:cubicBezTo>
                          <a:lnTo>
                            <a:pt x="1171169" y="1664344"/>
                          </a:lnTo>
                          <a:lnTo>
                            <a:pt x="1187382" y="1687915"/>
                          </a:lnTo>
                          <a:lnTo>
                            <a:pt x="1151277" y="1652082"/>
                          </a:lnTo>
                          <a:cubicBezTo>
                            <a:pt x="1169125" y="1676606"/>
                            <a:pt x="1190652" y="1692956"/>
                            <a:pt x="1190516" y="1697860"/>
                          </a:cubicBezTo>
                          <a:cubicBezTo>
                            <a:pt x="1185611" y="1693637"/>
                            <a:pt x="1175665" y="1681784"/>
                            <a:pt x="1174030" y="1682601"/>
                          </a:cubicBezTo>
                          <a:cubicBezTo>
                            <a:pt x="1192014" y="1705490"/>
                            <a:pt x="1195420" y="1705490"/>
                            <a:pt x="1210272" y="1721568"/>
                          </a:cubicBezTo>
                          <a:cubicBezTo>
                            <a:pt x="1167081" y="1682874"/>
                            <a:pt x="1093918" y="1596630"/>
                            <a:pt x="1054270" y="1550579"/>
                          </a:cubicBezTo>
                          <a:cubicBezTo>
                            <a:pt x="1047730" y="1543494"/>
                            <a:pt x="1060810" y="1555893"/>
                            <a:pt x="1062308" y="1556710"/>
                          </a:cubicBezTo>
                          <a:cubicBezTo>
                            <a:pt x="1046367" y="1537772"/>
                            <a:pt x="1038602" y="1524692"/>
                            <a:pt x="1018165" y="1501122"/>
                          </a:cubicBezTo>
                          <a:cubicBezTo>
                            <a:pt x="1003859" y="1487770"/>
                            <a:pt x="1025795" y="1514065"/>
                            <a:pt x="1035332" y="1526191"/>
                          </a:cubicBezTo>
                          <a:cubicBezTo>
                            <a:pt x="1032062" y="1526191"/>
                            <a:pt x="1027293" y="1520060"/>
                            <a:pt x="1016257" y="1506844"/>
                          </a:cubicBezTo>
                          <a:cubicBezTo>
                            <a:pt x="1016394" y="1501939"/>
                            <a:pt x="958489" y="1432318"/>
                            <a:pt x="948679" y="1412017"/>
                          </a:cubicBezTo>
                          <a:cubicBezTo>
                            <a:pt x="892546" y="1339534"/>
                            <a:pt x="950451" y="1429048"/>
                            <a:pt x="897860" y="1356565"/>
                          </a:cubicBezTo>
                          <a:lnTo>
                            <a:pt x="885052" y="1332722"/>
                          </a:lnTo>
                          <a:cubicBezTo>
                            <a:pt x="851945" y="1292529"/>
                            <a:pt x="811208" y="1238848"/>
                            <a:pt x="779462" y="1188983"/>
                          </a:cubicBezTo>
                          <a:lnTo>
                            <a:pt x="786411" y="1199337"/>
                          </a:lnTo>
                          <a:cubicBezTo>
                            <a:pt x="792269" y="1205332"/>
                            <a:pt x="785593" y="1193342"/>
                            <a:pt x="783005" y="1187893"/>
                          </a:cubicBezTo>
                          <a:cubicBezTo>
                            <a:pt x="759570" y="1149880"/>
                            <a:pt x="734910" y="1118135"/>
                            <a:pt x="724010" y="1093202"/>
                          </a:cubicBezTo>
                          <a:cubicBezTo>
                            <a:pt x="693900" y="1052192"/>
                            <a:pt x="648802" y="980254"/>
                            <a:pt x="620055" y="929434"/>
                          </a:cubicBezTo>
                          <a:cubicBezTo>
                            <a:pt x="616921" y="913357"/>
                            <a:pt x="659702" y="994424"/>
                            <a:pt x="674825" y="1013498"/>
                          </a:cubicBezTo>
                          <a:lnTo>
                            <a:pt x="648939" y="967447"/>
                          </a:lnTo>
                          <a:cubicBezTo>
                            <a:pt x="664743" y="996059"/>
                            <a:pt x="672918" y="1006277"/>
                            <a:pt x="685180" y="1021809"/>
                          </a:cubicBezTo>
                          <a:cubicBezTo>
                            <a:pt x="662972" y="981208"/>
                            <a:pt x="651800" y="970036"/>
                            <a:pt x="629864" y="931887"/>
                          </a:cubicBezTo>
                          <a:cubicBezTo>
                            <a:pt x="632725" y="934203"/>
                            <a:pt x="630682" y="928753"/>
                            <a:pt x="621281" y="910769"/>
                          </a:cubicBezTo>
                          <a:lnTo>
                            <a:pt x="615695" y="907226"/>
                          </a:lnTo>
                          <a:cubicBezTo>
                            <a:pt x="615695" y="907226"/>
                            <a:pt x="615014" y="904638"/>
                            <a:pt x="612289" y="898915"/>
                          </a:cubicBezTo>
                          <a:lnTo>
                            <a:pt x="593487" y="863628"/>
                          </a:lnTo>
                          <a:lnTo>
                            <a:pt x="570461" y="817849"/>
                          </a:lnTo>
                          <a:cubicBezTo>
                            <a:pt x="577955" y="837196"/>
                            <a:pt x="575502" y="838559"/>
                            <a:pt x="587628" y="863900"/>
                          </a:cubicBezTo>
                          <a:cubicBezTo>
                            <a:pt x="586402" y="858996"/>
                            <a:pt x="588446" y="862129"/>
                            <a:pt x="592124" y="868805"/>
                          </a:cubicBezTo>
                          <a:cubicBezTo>
                            <a:pt x="595121" y="873982"/>
                            <a:pt x="599345" y="882293"/>
                            <a:pt x="603841" y="891422"/>
                          </a:cubicBezTo>
                          <a:cubicBezTo>
                            <a:pt x="593895" y="876571"/>
                            <a:pt x="611199" y="909815"/>
                            <a:pt x="609428" y="910360"/>
                          </a:cubicBezTo>
                          <a:cubicBezTo>
                            <a:pt x="604795" y="901231"/>
                            <a:pt x="599890" y="891694"/>
                            <a:pt x="594986" y="882021"/>
                          </a:cubicBezTo>
                          <a:cubicBezTo>
                            <a:pt x="592397" y="876844"/>
                            <a:pt x="589808" y="871666"/>
                            <a:pt x="587219" y="866489"/>
                          </a:cubicBezTo>
                          <a:cubicBezTo>
                            <a:pt x="583950" y="859677"/>
                            <a:pt x="580544" y="852864"/>
                            <a:pt x="577410" y="846324"/>
                          </a:cubicBezTo>
                          <a:cubicBezTo>
                            <a:pt x="570870" y="832973"/>
                            <a:pt x="564739" y="820165"/>
                            <a:pt x="559016" y="808584"/>
                          </a:cubicBezTo>
                          <a:lnTo>
                            <a:pt x="556973" y="804224"/>
                          </a:lnTo>
                          <a:lnTo>
                            <a:pt x="555883" y="802044"/>
                          </a:lnTo>
                          <a:cubicBezTo>
                            <a:pt x="555883" y="802044"/>
                            <a:pt x="557109" y="801227"/>
                            <a:pt x="557790" y="800818"/>
                          </a:cubicBezTo>
                          <a:cubicBezTo>
                            <a:pt x="560379" y="799320"/>
                            <a:pt x="562831" y="797821"/>
                            <a:pt x="565284" y="796322"/>
                          </a:cubicBezTo>
                          <a:cubicBezTo>
                            <a:pt x="570052" y="793461"/>
                            <a:pt x="574549" y="790736"/>
                            <a:pt x="578499" y="788420"/>
                          </a:cubicBezTo>
                          <a:lnTo>
                            <a:pt x="591852" y="784333"/>
                          </a:lnTo>
                          <a:cubicBezTo>
                            <a:pt x="603024" y="778065"/>
                            <a:pt x="614196" y="771798"/>
                            <a:pt x="625368" y="765531"/>
                          </a:cubicBezTo>
                          <a:cubicBezTo>
                            <a:pt x="633679" y="760626"/>
                            <a:pt x="641990" y="755857"/>
                            <a:pt x="649893" y="751361"/>
                          </a:cubicBezTo>
                          <a:cubicBezTo>
                            <a:pt x="665561" y="742369"/>
                            <a:pt x="679866" y="734194"/>
                            <a:pt x="691175" y="727654"/>
                          </a:cubicBezTo>
                          <a:lnTo>
                            <a:pt x="685044" y="733241"/>
                          </a:lnTo>
                          <a:cubicBezTo>
                            <a:pt x="724828" y="711169"/>
                            <a:pt x="760796" y="684873"/>
                            <a:pt x="793904" y="662665"/>
                          </a:cubicBezTo>
                          <a:cubicBezTo>
                            <a:pt x="823606" y="635416"/>
                            <a:pt x="857122" y="598493"/>
                            <a:pt x="873472" y="571244"/>
                          </a:cubicBezTo>
                          <a:cubicBezTo>
                            <a:pt x="877150" y="563478"/>
                            <a:pt x="895952" y="542360"/>
                            <a:pt x="911075" y="515111"/>
                          </a:cubicBezTo>
                          <a:cubicBezTo>
                            <a:pt x="919659" y="501895"/>
                            <a:pt x="925517" y="486636"/>
                            <a:pt x="931512" y="472739"/>
                          </a:cubicBezTo>
                          <a:cubicBezTo>
                            <a:pt x="933829" y="465518"/>
                            <a:pt x="935872" y="458433"/>
                            <a:pt x="937644" y="452029"/>
                          </a:cubicBezTo>
                          <a:cubicBezTo>
                            <a:pt x="938461" y="448759"/>
                            <a:pt x="939278" y="445625"/>
                            <a:pt x="939960" y="442764"/>
                          </a:cubicBezTo>
                          <a:cubicBezTo>
                            <a:pt x="940232" y="439767"/>
                            <a:pt x="940505" y="436906"/>
                            <a:pt x="940777" y="434181"/>
                          </a:cubicBezTo>
                          <a:cubicBezTo>
                            <a:pt x="940913" y="432682"/>
                            <a:pt x="941186" y="440312"/>
                            <a:pt x="938733" y="449577"/>
                          </a:cubicBezTo>
                          <a:cubicBezTo>
                            <a:pt x="936553" y="458841"/>
                            <a:pt x="934374" y="470559"/>
                            <a:pt x="932330" y="477643"/>
                          </a:cubicBezTo>
                          <a:cubicBezTo>
                            <a:pt x="937371" y="464155"/>
                            <a:pt x="940096" y="451484"/>
                            <a:pt x="942412" y="441402"/>
                          </a:cubicBezTo>
                          <a:cubicBezTo>
                            <a:pt x="943911" y="431047"/>
                            <a:pt x="945273" y="423281"/>
                            <a:pt x="948271" y="419330"/>
                          </a:cubicBezTo>
                          <a:cubicBezTo>
                            <a:pt x="933147" y="482140"/>
                            <a:pt x="952494" y="416741"/>
                            <a:pt x="947317" y="445489"/>
                          </a:cubicBezTo>
                          <a:cubicBezTo>
                            <a:pt x="954538" y="415652"/>
                            <a:pt x="957399" y="383361"/>
                            <a:pt x="956173" y="368238"/>
                          </a:cubicBezTo>
                          <a:cubicBezTo>
                            <a:pt x="952222" y="417423"/>
                            <a:pt x="952767" y="350663"/>
                            <a:pt x="949497" y="400119"/>
                          </a:cubicBezTo>
                          <a:cubicBezTo>
                            <a:pt x="949361" y="390446"/>
                            <a:pt x="950723" y="380091"/>
                            <a:pt x="950042" y="369055"/>
                          </a:cubicBezTo>
                          <a:cubicBezTo>
                            <a:pt x="949633" y="358020"/>
                            <a:pt x="949225" y="346575"/>
                            <a:pt x="948816" y="334722"/>
                          </a:cubicBezTo>
                          <a:cubicBezTo>
                            <a:pt x="947317" y="311968"/>
                            <a:pt x="943093" y="288807"/>
                            <a:pt x="937235" y="267416"/>
                          </a:cubicBezTo>
                          <a:cubicBezTo>
                            <a:pt x="939142" y="267416"/>
                            <a:pt x="938597" y="261694"/>
                            <a:pt x="933284" y="245753"/>
                          </a:cubicBezTo>
                          <a:lnTo>
                            <a:pt x="925790" y="234309"/>
                          </a:lnTo>
                          <a:cubicBezTo>
                            <a:pt x="917888" y="214825"/>
                            <a:pt x="944456" y="270686"/>
                            <a:pt x="928788" y="231175"/>
                          </a:cubicBezTo>
                          <a:cubicBezTo>
                            <a:pt x="917888" y="212100"/>
                            <a:pt x="901947" y="183080"/>
                            <a:pt x="882737" y="159646"/>
                          </a:cubicBezTo>
                          <a:cubicBezTo>
                            <a:pt x="864343" y="136075"/>
                            <a:pt x="842544" y="117818"/>
                            <a:pt x="833007" y="114276"/>
                          </a:cubicBezTo>
                          <a:cubicBezTo>
                            <a:pt x="821698" y="102695"/>
                            <a:pt x="834097" y="111415"/>
                            <a:pt x="844860" y="120680"/>
                          </a:cubicBezTo>
                          <a:cubicBezTo>
                            <a:pt x="855760" y="129808"/>
                            <a:pt x="865297" y="137574"/>
                            <a:pt x="847721" y="117954"/>
                          </a:cubicBezTo>
                          <a:cubicBezTo>
                            <a:pt x="860120" y="127355"/>
                            <a:pt x="872382" y="140163"/>
                            <a:pt x="882191" y="151880"/>
                          </a:cubicBezTo>
                          <a:cubicBezTo>
                            <a:pt x="892001" y="163597"/>
                            <a:pt x="899495" y="173952"/>
                            <a:pt x="903991" y="176813"/>
                          </a:cubicBezTo>
                          <a:cubicBezTo>
                            <a:pt x="885734" y="153651"/>
                            <a:pt x="900585" y="166049"/>
                            <a:pt x="888731" y="150926"/>
                          </a:cubicBezTo>
                          <a:cubicBezTo>
                            <a:pt x="880965" y="142888"/>
                            <a:pt x="872927" y="135258"/>
                            <a:pt x="864616" y="128037"/>
                          </a:cubicBezTo>
                          <a:lnTo>
                            <a:pt x="869521" y="133487"/>
                          </a:lnTo>
                          <a:cubicBezTo>
                            <a:pt x="859439" y="124222"/>
                            <a:pt x="846904" y="113050"/>
                            <a:pt x="834097" y="102559"/>
                          </a:cubicBezTo>
                          <a:cubicBezTo>
                            <a:pt x="821017" y="92068"/>
                            <a:pt x="806302" y="81849"/>
                            <a:pt x="790089" y="72994"/>
                          </a:cubicBezTo>
                          <a:cubicBezTo>
                            <a:pt x="757935" y="55009"/>
                            <a:pt x="720331" y="42474"/>
                            <a:pt x="685725" y="37842"/>
                          </a:cubicBezTo>
                          <a:cubicBezTo>
                            <a:pt x="671010" y="36616"/>
                            <a:pt x="657250" y="36752"/>
                            <a:pt x="644034" y="37570"/>
                          </a:cubicBezTo>
                          <a:cubicBezTo>
                            <a:pt x="630818" y="38115"/>
                            <a:pt x="618283" y="39750"/>
                            <a:pt x="605613" y="41930"/>
                          </a:cubicBezTo>
                          <a:cubicBezTo>
                            <a:pt x="580271" y="46425"/>
                            <a:pt x="554384" y="53238"/>
                            <a:pt x="523048" y="66181"/>
                          </a:cubicBezTo>
                          <a:cubicBezTo>
                            <a:pt x="531904" y="61276"/>
                            <a:pt x="518551" y="65909"/>
                            <a:pt x="508061" y="70405"/>
                          </a:cubicBezTo>
                          <a:cubicBezTo>
                            <a:pt x="497706" y="74901"/>
                            <a:pt x="489395" y="78035"/>
                            <a:pt x="507788" y="65909"/>
                          </a:cubicBezTo>
                          <a:cubicBezTo>
                            <a:pt x="477405" y="77898"/>
                            <a:pt x="453835" y="100787"/>
                            <a:pt x="454652" y="102423"/>
                          </a:cubicBezTo>
                          <a:cubicBezTo>
                            <a:pt x="477678" y="86073"/>
                            <a:pt x="462555" y="96291"/>
                            <a:pt x="482855" y="84029"/>
                          </a:cubicBezTo>
                          <a:cubicBezTo>
                            <a:pt x="476452" y="89070"/>
                            <a:pt x="466233" y="97245"/>
                            <a:pt x="456015" y="105284"/>
                          </a:cubicBezTo>
                          <a:cubicBezTo>
                            <a:pt x="445796" y="113459"/>
                            <a:pt x="436123" y="122314"/>
                            <a:pt x="430128" y="126947"/>
                          </a:cubicBezTo>
                          <a:cubicBezTo>
                            <a:pt x="435441" y="122178"/>
                            <a:pt x="433125" y="123813"/>
                            <a:pt x="433807" y="122178"/>
                          </a:cubicBezTo>
                          <a:cubicBezTo>
                            <a:pt x="408874" y="145340"/>
                            <a:pt x="423724" y="135122"/>
                            <a:pt x="408329" y="154060"/>
                          </a:cubicBezTo>
                          <a:cubicBezTo>
                            <a:pt x="406421" y="155013"/>
                            <a:pt x="403288" y="158147"/>
                            <a:pt x="399745" y="162643"/>
                          </a:cubicBezTo>
                          <a:cubicBezTo>
                            <a:pt x="396067" y="167003"/>
                            <a:pt x="391434" y="172725"/>
                            <a:pt x="387755" y="178856"/>
                          </a:cubicBezTo>
                          <a:cubicBezTo>
                            <a:pt x="379445" y="190846"/>
                            <a:pt x="372496" y="206106"/>
                            <a:pt x="367319" y="215643"/>
                          </a:cubicBezTo>
                          <a:lnTo>
                            <a:pt x="363640" y="231175"/>
                          </a:lnTo>
                          <a:lnTo>
                            <a:pt x="360779" y="246979"/>
                          </a:lnTo>
                          <a:cubicBezTo>
                            <a:pt x="362277" y="238396"/>
                            <a:pt x="359144" y="245208"/>
                            <a:pt x="356419" y="255426"/>
                          </a:cubicBezTo>
                          <a:cubicBezTo>
                            <a:pt x="353285" y="265373"/>
                            <a:pt x="350697" y="278724"/>
                            <a:pt x="348789" y="281041"/>
                          </a:cubicBezTo>
                          <a:cubicBezTo>
                            <a:pt x="346746" y="304475"/>
                            <a:pt x="347835" y="324367"/>
                            <a:pt x="346337" y="360608"/>
                          </a:cubicBezTo>
                          <a:cubicBezTo>
                            <a:pt x="344838" y="345485"/>
                            <a:pt x="343884" y="393852"/>
                            <a:pt x="341568" y="394806"/>
                          </a:cubicBezTo>
                          <a:cubicBezTo>
                            <a:pt x="341296" y="410747"/>
                            <a:pt x="342522" y="425325"/>
                            <a:pt x="344157" y="438541"/>
                          </a:cubicBezTo>
                          <a:cubicBezTo>
                            <a:pt x="346201" y="451620"/>
                            <a:pt x="348789" y="465109"/>
                            <a:pt x="351514" y="477643"/>
                          </a:cubicBezTo>
                          <a:cubicBezTo>
                            <a:pt x="354239" y="490450"/>
                            <a:pt x="356964" y="503121"/>
                            <a:pt x="359825" y="516337"/>
                          </a:cubicBezTo>
                          <a:cubicBezTo>
                            <a:pt x="361188" y="523149"/>
                            <a:pt x="362414" y="530098"/>
                            <a:pt x="363776" y="537319"/>
                          </a:cubicBezTo>
                          <a:cubicBezTo>
                            <a:pt x="365820" y="548628"/>
                            <a:pt x="367864" y="560345"/>
                            <a:pt x="370180" y="572607"/>
                          </a:cubicBezTo>
                          <a:cubicBezTo>
                            <a:pt x="368817" y="569200"/>
                            <a:pt x="362686" y="550263"/>
                            <a:pt x="367864" y="577375"/>
                          </a:cubicBezTo>
                          <a:cubicBezTo>
                            <a:pt x="369226" y="582961"/>
                            <a:pt x="370997" y="589637"/>
                            <a:pt x="372496" y="596722"/>
                          </a:cubicBezTo>
                          <a:cubicBezTo>
                            <a:pt x="363231" y="601899"/>
                            <a:pt x="352876" y="607486"/>
                            <a:pt x="342931" y="612936"/>
                          </a:cubicBezTo>
                          <a:cubicBezTo>
                            <a:pt x="338026" y="615797"/>
                            <a:pt x="333121" y="618521"/>
                            <a:pt x="328625" y="621110"/>
                          </a:cubicBezTo>
                          <a:cubicBezTo>
                            <a:pt x="324674" y="623563"/>
                            <a:pt x="320995" y="625742"/>
                            <a:pt x="317589" y="627786"/>
                          </a:cubicBezTo>
                          <a:lnTo>
                            <a:pt x="317998" y="627514"/>
                          </a:lnTo>
                          <a:cubicBezTo>
                            <a:pt x="317998" y="627514"/>
                            <a:pt x="317589" y="627786"/>
                            <a:pt x="317453" y="627922"/>
                          </a:cubicBezTo>
                          <a:cubicBezTo>
                            <a:pt x="311458" y="631737"/>
                            <a:pt x="307779" y="634462"/>
                            <a:pt x="308052" y="635143"/>
                          </a:cubicBezTo>
                          <a:cubicBezTo>
                            <a:pt x="288841" y="651357"/>
                            <a:pt x="278895" y="659940"/>
                            <a:pt x="244425" y="692775"/>
                          </a:cubicBezTo>
                          <a:cubicBezTo>
                            <a:pt x="248921" y="692639"/>
                            <a:pt x="279032" y="666344"/>
                            <a:pt x="293337" y="655853"/>
                          </a:cubicBezTo>
                          <a:lnTo>
                            <a:pt x="304237" y="644681"/>
                          </a:lnTo>
                          <a:cubicBezTo>
                            <a:pt x="308052" y="643727"/>
                            <a:pt x="312139" y="641683"/>
                            <a:pt x="316499" y="639231"/>
                          </a:cubicBezTo>
                          <a:cubicBezTo>
                            <a:pt x="321949" y="635825"/>
                            <a:pt x="327944" y="632146"/>
                            <a:pt x="333802" y="628467"/>
                          </a:cubicBezTo>
                          <a:cubicBezTo>
                            <a:pt x="350015" y="618521"/>
                            <a:pt x="365003" y="609393"/>
                            <a:pt x="374540" y="605033"/>
                          </a:cubicBezTo>
                          <a:cubicBezTo>
                            <a:pt x="364594" y="612118"/>
                            <a:pt x="347835" y="622064"/>
                            <a:pt x="327944" y="634599"/>
                          </a:cubicBezTo>
                          <a:cubicBezTo>
                            <a:pt x="322358" y="638414"/>
                            <a:pt x="316363" y="642501"/>
                            <a:pt x="310096" y="646724"/>
                          </a:cubicBezTo>
                          <a:cubicBezTo>
                            <a:pt x="304237" y="650948"/>
                            <a:pt x="298106" y="655308"/>
                            <a:pt x="291975" y="659668"/>
                          </a:cubicBezTo>
                          <a:cubicBezTo>
                            <a:pt x="267314" y="677652"/>
                            <a:pt x="242926" y="699315"/>
                            <a:pt x="227531" y="717845"/>
                          </a:cubicBezTo>
                          <a:cubicBezTo>
                            <a:pt x="239384" y="708989"/>
                            <a:pt x="257096" y="694138"/>
                            <a:pt x="278895" y="678470"/>
                          </a:cubicBezTo>
                          <a:cubicBezTo>
                            <a:pt x="289795" y="670567"/>
                            <a:pt x="301648" y="662529"/>
                            <a:pt x="313910" y="654627"/>
                          </a:cubicBezTo>
                          <a:lnTo>
                            <a:pt x="334620" y="641820"/>
                          </a:lnTo>
                          <a:cubicBezTo>
                            <a:pt x="347835" y="634190"/>
                            <a:pt x="361051" y="626833"/>
                            <a:pt x="374267" y="619748"/>
                          </a:cubicBezTo>
                          <a:lnTo>
                            <a:pt x="350424" y="631601"/>
                          </a:lnTo>
                          <a:lnTo>
                            <a:pt x="338843" y="637596"/>
                          </a:lnTo>
                          <a:lnTo>
                            <a:pt x="328625" y="643046"/>
                          </a:lnTo>
                          <a:lnTo>
                            <a:pt x="334075" y="639776"/>
                          </a:lnTo>
                          <a:lnTo>
                            <a:pt x="340614" y="635961"/>
                          </a:lnTo>
                          <a:lnTo>
                            <a:pt x="353967" y="628467"/>
                          </a:lnTo>
                          <a:lnTo>
                            <a:pt x="380943" y="613753"/>
                          </a:lnTo>
                          <a:cubicBezTo>
                            <a:pt x="362414" y="622473"/>
                            <a:pt x="344021" y="630920"/>
                            <a:pt x="327671" y="639367"/>
                          </a:cubicBezTo>
                          <a:cubicBezTo>
                            <a:pt x="348926" y="627105"/>
                            <a:pt x="370589" y="615660"/>
                            <a:pt x="390480" y="604761"/>
                          </a:cubicBezTo>
                          <a:cubicBezTo>
                            <a:pt x="387483" y="591000"/>
                            <a:pt x="384486" y="577512"/>
                            <a:pt x="381488" y="564023"/>
                          </a:cubicBezTo>
                          <a:lnTo>
                            <a:pt x="377265" y="543859"/>
                          </a:lnTo>
                          <a:cubicBezTo>
                            <a:pt x="376311" y="538682"/>
                            <a:pt x="375221" y="533368"/>
                            <a:pt x="374267" y="528191"/>
                          </a:cubicBezTo>
                          <a:cubicBezTo>
                            <a:pt x="376584" y="540725"/>
                            <a:pt x="378491" y="551489"/>
                            <a:pt x="379990" y="559936"/>
                          </a:cubicBezTo>
                          <a:cubicBezTo>
                            <a:pt x="381625" y="569609"/>
                            <a:pt x="382578" y="576558"/>
                            <a:pt x="382987" y="580645"/>
                          </a:cubicBezTo>
                          <a:cubicBezTo>
                            <a:pt x="383668" y="588820"/>
                            <a:pt x="382033" y="585959"/>
                            <a:pt x="379036" y="570427"/>
                          </a:cubicBezTo>
                          <a:cubicBezTo>
                            <a:pt x="376584" y="555167"/>
                            <a:pt x="374267" y="542769"/>
                            <a:pt x="372496" y="533504"/>
                          </a:cubicBezTo>
                          <a:cubicBezTo>
                            <a:pt x="371406" y="528191"/>
                            <a:pt x="370316" y="523967"/>
                            <a:pt x="369090" y="520016"/>
                          </a:cubicBezTo>
                          <a:cubicBezTo>
                            <a:pt x="366774" y="512250"/>
                            <a:pt x="364321" y="505438"/>
                            <a:pt x="362277" y="492222"/>
                          </a:cubicBezTo>
                          <a:cubicBezTo>
                            <a:pt x="364185" y="507072"/>
                            <a:pt x="367727" y="526147"/>
                            <a:pt x="363640" y="514157"/>
                          </a:cubicBezTo>
                          <a:cubicBezTo>
                            <a:pt x="360915" y="487589"/>
                            <a:pt x="359144" y="470967"/>
                            <a:pt x="357509" y="454890"/>
                          </a:cubicBezTo>
                          <a:cubicBezTo>
                            <a:pt x="355738" y="438541"/>
                            <a:pt x="355056" y="425053"/>
                            <a:pt x="356010" y="400664"/>
                          </a:cubicBezTo>
                          <a:cubicBezTo>
                            <a:pt x="353422" y="403798"/>
                            <a:pt x="352468" y="388948"/>
                            <a:pt x="352468" y="372734"/>
                          </a:cubicBezTo>
                          <a:cubicBezTo>
                            <a:pt x="352332" y="356521"/>
                            <a:pt x="353285" y="338945"/>
                            <a:pt x="351242" y="335403"/>
                          </a:cubicBezTo>
                          <a:cubicBezTo>
                            <a:pt x="350833" y="342624"/>
                            <a:pt x="350152" y="349709"/>
                            <a:pt x="349879" y="356930"/>
                          </a:cubicBezTo>
                          <a:cubicBezTo>
                            <a:pt x="349062" y="341534"/>
                            <a:pt x="348926" y="326274"/>
                            <a:pt x="349470" y="311151"/>
                          </a:cubicBezTo>
                          <a:cubicBezTo>
                            <a:pt x="359144" y="270550"/>
                            <a:pt x="349198" y="347665"/>
                            <a:pt x="360915" y="286218"/>
                          </a:cubicBezTo>
                          <a:cubicBezTo>
                            <a:pt x="366092" y="258287"/>
                            <a:pt x="369771" y="245481"/>
                            <a:pt x="371951" y="233491"/>
                          </a:cubicBezTo>
                          <a:cubicBezTo>
                            <a:pt x="375085" y="221910"/>
                            <a:pt x="376856" y="211147"/>
                            <a:pt x="387347" y="192345"/>
                          </a:cubicBezTo>
                          <a:cubicBezTo>
                            <a:pt x="382714" y="206106"/>
                            <a:pt x="370997" y="237715"/>
                            <a:pt x="363776" y="272730"/>
                          </a:cubicBezTo>
                          <a:cubicBezTo>
                            <a:pt x="365548" y="265645"/>
                            <a:pt x="368272" y="259105"/>
                            <a:pt x="370452" y="252293"/>
                          </a:cubicBezTo>
                          <a:cubicBezTo>
                            <a:pt x="369907" y="258015"/>
                            <a:pt x="366229" y="272457"/>
                            <a:pt x="363640" y="289216"/>
                          </a:cubicBezTo>
                          <a:cubicBezTo>
                            <a:pt x="360779" y="305838"/>
                            <a:pt x="359008" y="324776"/>
                            <a:pt x="358190" y="337583"/>
                          </a:cubicBezTo>
                          <a:cubicBezTo>
                            <a:pt x="357782" y="316465"/>
                            <a:pt x="357236" y="321369"/>
                            <a:pt x="356010" y="333904"/>
                          </a:cubicBezTo>
                          <a:cubicBezTo>
                            <a:pt x="355056" y="346575"/>
                            <a:pt x="354375" y="367012"/>
                            <a:pt x="353285" y="376958"/>
                          </a:cubicBezTo>
                          <a:cubicBezTo>
                            <a:pt x="356555" y="380500"/>
                            <a:pt x="355738" y="352978"/>
                            <a:pt x="358599" y="385405"/>
                          </a:cubicBezTo>
                          <a:cubicBezTo>
                            <a:pt x="358463" y="355022"/>
                            <a:pt x="357645" y="350253"/>
                            <a:pt x="362277" y="313059"/>
                          </a:cubicBezTo>
                          <a:cubicBezTo>
                            <a:pt x="357645" y="353387"/>
                            <a:pt x="361460" y="372598"/>
                            <a:pt x="364321" y="389901"/>
                          </a:cubicBezTo>
                          <a:cubicBezTo>
                            <a:pt x="365820" y="398621"/>
                            <a:pt x="367455" y="406932"/>
                            <a:pt x="368954" y="417695"/>
                          </a:cubicBezTo>
                          <a:cubicBezTo>
                            <a:pt x="369635" y="423009"/>
                            <a:pt x="370316" y="428595"/>
                            <a:pt x="370997" y="435271"/>
                          </a:cubicBezTo>
                          <a:cubicBezTo>
                            <a:pt x="371678" y="442083"/>
                            <a:pt x="372496" y="449849"/>
                            <a:pt x="373450" y="458841"/>
                          </a:cubicBezTo>
                          <a:cubicBezTo>
                            <a:pt x="367727" y="424780"/>
                            <a:pt x="370316" y="471376"/>
                            <a:pt x="369635" y="475736"/>
                          </a:cubicBezTo>
                          <a:cubicBezTo>
                            <a:pt x="370997" y="483775"/>
                            <a:pt x="373177" y="495900"/>
                            <a:pt x="375493" y="507618"/>
                          </a:cubicBezTo>
                          <a:cubicBezTo>
                            <a:pt x="376720" y="513476"/>
                            <a:pt x="377946" y="519334"/>
                            <a:pt x="379036" y="524376"/>
                          </a:cubicBezTo>
                          <a:cubicBezTo>
                            <a:pt x="380671" y="531461"/>
                            <a:pt x="382033" y="537728"/>
                            <a:pt x="383123" y="542360"/>
                          </a:cubicBezTo>
                          <a:lnTo>
                            <a:pt x="383123" y="536229"/>
                          </a:lnTo>
                          <a:cubicBezTo>
                            <a:pt x="383123" y="534322"/>
                            <a:pt x="382851" y="531461"/>
                            <a:pt x="383123" y="530779"/>
                          </a:cubicBezTo>
                          <a:lnTo>
                            <a:pt x="384213" y="524376"/>
                          </a:lnTo>
                          <a:cubicBezTo>
                            <a:pt x="384758" y="526692"/>
                            <a:pt x="385167" y="528872"/>
                            <a:pt x="385712" y="531052"/>
                          </a:cubicBezTo>
                          <a:cubicBezTo>
                            <a:pt x="386529" y="535412"/>
                            <a:pt x="387483" y="539635"/>
                            <a:pt x="388300" y="543859"/>
                          </a:cubicBezTo>
                          <a:cubicBezTo>
                            <a:pt x="389935" y="552306"/>
                            <a:pt x="391434" y="560072"/>
                            <a:pt x="392933" y="567702"/>
                          </a:cubicBezTo>
                          <a:cubicBezTo>
                            <a:pt x="395794" y="582689"/>
                            <a:pt x="398110" y="596177"/>
                            <a:pt x="400154" y="609120"/>
                          </a:cubicBezTo>
                          <a:cubicBezTo>
                            <a:pt x="368409" y="623972"/>
                            <a:pt x="323856" y="645907"/>
                            <a:pt x="310504" y="658850"/>
                          </a:cubicBezTo>
                          <a:cubicBezTo>
                            <a:pt x="308733" y="661711"/>
                            <a:pt x="317589" y="656125"/>
                            <a:pt x="326309" y="650676"/>
                          </a:cubicBezTo>
                          <a:cubicBezTo>
                            <a:pt x="328625" y="649313"/>
                            <a:pt x="330805" y="647951"/>
                            <a:pt x="332848" y="646588"/>
                          </a:cubicBezTo>
                          <a:cubicBezTo>
                            <a:pt x="337072" y="644000"/>
                            <a:pt x="341023" y="641820"/>
                            <a:pt x="344021" y="640048"/>
                          </a:cubicBezTo>
                          <a:cubicBezTo>
                            <a:pt x="350152" y="636642"/>
                            <a:pt x="352741" y="635143"/>
                            <a:pt x="348789" y="637460"/>
                          </a:cubicBezTo>
                          <a:cubicBezTo>
                            <a:pt x="344974" y="639776"/>
                            <a:pt x="341160" y="641956"/>
                            <a:pt x="337617" y="644136"/>
                          </a:cubicBezTo>
                          <a:cubicBezTo>
                            <a:pt x="335028" y="645771"/>
                            <a:pt x="332576" y="647269"/>
                            <a:pt x="330124" y="648904"/>
                          </a:cubicBezTo>
                          <a:cubicBezTo>
                            <a:pt x="326854" y="650948"/>
                            <a:pt x="323856" y="652992"/>
                            <a:pt x="320859" y="654899"/>
                          </a:cubicBezTo>
                          <a:cubicBezTo>
                            <a:pt x="315000" y="658714"/>
                            <a:pt x="309414" y="662257"/>
                            <a:pt x="304237" y="665526"/>
                          </a:cubicBezTo>
                          <a:cubicBezTo>
                            <a:pt x="293882" y="672066"/>
                            <a:pt x="284754" y="677925"/>
                            <a:pt x="275761" y="683647"/>
                          </a:cubicBezTo>
                          <a:cubicBezTo>
                            <a:pt x="258050" y="695364"/>
                            <a:pt x="240746" y="705855"/>
                            <a:pt x="220310" y="726292"/>
                          </a:cubicBezTo>
                          <a:cubicBezTo>
                            <a:pt x="219219" y="729698"/>
                            <a:pt x="221672" y="731197"/>
                            <a:pt x="210364" y="747819"/>
                          </a:cubicBezTo>
                          <a:cubicBezTo>
                            <a:pt x="212407" y="741279"/>
                            <a:pt x="201508" y="751634"/>
                            <a:pt x="214996" y="733241"/>
                          </a:cubicBezTo>
                          <a:cubicBezTo>
                            <a:pt x="208456" y="740325"/>
                            <a:pt x="200826" y="747819"/>
                            <a:pt x="195376" y="756538"/>
                          </a:cubicBezTo>
                          <a:cubicBezTo>
                            <a:pt x="189790" y="765122"/>
                            <a:pt x="184477" y="773569"/>
                            <a:pt x="179845" y="780790"/>
                          </a:cubicBezTo>
                          <a:cubicBezTo>
                            <a:pt x="192379" y="765122"/>
                            <a:pt x="190744" y="769073"/>
                            <a:pt x="185703" y="777657"/>
                          </a:cubicBezTo>
                          <a:cubicBezTo>
                            <a:pt x="180117" y="785968"/>
                            <a:pt x="173441" y="800546"/>
                            <a:pt x="172078" y="803952"/>
                          </a:cubicBezTo>
                          <a:cubicBezTo>
                            <a:pt x="160906" y="821255"/>
                            <a:pt x="173032" y="797276"/>
                            <a:pt x="178891" y="785831"/>
                          </a:cubicBezTo>
                          <a:cubicBezTo>
                            <a:pt x="170035" y="799729"/>
                            <a:pt x="155184" y="814307"/>
                            <a:pt x="154911" y="825070"/>
                          </a:cubicBezTo>
                          <a:cubicBezTo>
                            <a:pt x="154230" y="824934"/>
                            <a:pt x="154775" y="821937"/>
                            <a:pt x="156138" y="817168"/>
                          </a:cubicBezTo>
                          <a:cubicBezTo>
                            <a:pt x="157909" y="812536"/>
                            <a:pt x="160770" y="806268"/>
                            <a:pt x="164176" y="799183"/>
                          </a:cubicBezTo>
                          <a:cubicBezTo>
                            <a:pt x="167719" y="792099"/>
                            <a:pt x="171125" y="783652"/>
                            <a:pt x="176166" y="776294"/>
                          </a:cubicBezTo>
                          <a:cubicBezTo>
                            <a:pt x="180934" y="768800"/>
                            <a:pt x="185839" y="761443"/>
                            <a:pt x="190335" y="754904"/>
                          </a:cubicBezTo>
                          <a:lnTo>
                            <a:pt x="177392" y="771662"/>
                          </a:lnTo>
                          <a:cubicBezTo>
                            <a:pt x="185158" y="759264"/>
                            <a:pt x="186248" y="756538"/>
                            <a:pt x="200145" y="740870"/>
                          </a:cubicBezTo>
                          <a:cubicBezTo>
                            <a:pt x="185022" y="755176"/>
                            <a:pt x="185022" y="752724"/>
                            <a:pt x="186112" y="747274"/>
                          </a:cubicBezTo>
                          <a:cubicBezTo>
                            <a:pt x="188019" y="745366"/>
                            <a:pt x="185703" y="748909"/>
                            <a:pt x="187610" y="747137"/>
                          </a:cubicBezTo>
                          <a:cubicBezTo>
                            <a:pt x="198919" y="734194"/>
                            <a:pt x="207502" y="724248"/>
                            <a:pt x="203551" y="726019"/>
                          </a:cubicBezTo>
                          <a:cubicBezTo>
                            <a:pt x="207230" y="718935"/>
                            <a:pt x="202870" y="723022"/>
                            <a:pt x="196330" y="729834"/>
                          </a:cubicBezTo>
                          <a:cubicBezTo>
                            <a:pt x="193060" y="733241"/>
                            <a:pt x="189382" y="737328"/>
                            <a:pt x="185839" y="741143"/>
                          </a:cubicBezTo>
                          <a:cubicBezTo>
                            <a:pt x="182706" y="745094"/>
                            <a:pt x="179708" y="748772"/>
                            <a:pt x="177528" y="750816"/>
                          </a:cubicBezTo>
                          <a:cubicBezTo>
                            <a:pt x="172487" y="758173"/>
                            <a:pt x="167446" y="765394"/>
                            <a:pt x="162405" y="772615"/>
                          </a:cubicBezTo>
                          <a:cubicBezTo>
                            <a:pt x="156274" y="786649"/>
                            <a:pt x="150007" y="800274"/>
                            <a:pt x="144557" y="814307"/>
                          </a:cubicBezTo>
                          <a:cubicBezTo>
                            <a:pt x="139924" y="828749"/>
                            <a:pt x="134339" y="842509"/>
                            <a:pt x="130660" y="857088"/>
                          </a:cubicBezTo>
                          <a:cubicBezTo>
                            <a:pt x="124256" y="874936"/>
                            <a:pt x="118125" y="887334"/>
                            <a:pt x="113902" y="899188"/>
                          </a:cubicBezTo>
                          <a:cubicBezTo>
                            <a:pt x="109405" y="911041"/>
                            <a:pt x="103819" y="921260"/>
                            <a:pt x="99732" y="935157"/>
                          </a:cubicBezTo>
                          <a:lnTo>
                            <a:pt x="100958" y="943740"/>
                          </a:lnTo>
                          <a:cubicBezTo>
                            <a:pt x="96189" y="959681"/>
                            <a:pt x="92783" y="975758"/>
                            <a:pt x="90331" y="984886"/>
                          </a:cubicBezTo>
                          <a:cubicBezTo>
                            <a:pt x="87742" y="994015"/>
                            <a:pt x="85971" y="996331"/>
                            <a:pt x="85835" y="985295"/>
                          </a:cubicBezTo>
                          <a:cubicBezTo>
                            <a:pt x="87197" y="984341"/>
                            <a:pt x="87742" y="979845"/>
                            <a:pt x="89241" y="972760"/>
                          </a:cubicBezTo>
                          <a:cubicBezTo>
                            <a:pt x="88968" y="971671"/>
                            <a:pt x="88968" y="970036"/>
                            <a:pt x="89241" y="967856"/>
                          </a:cubicBezTo>
                          <a:cubicBezTo>
                            <a:pt x="89241" y="967175"/>
                            <a:pt x="89105" y="966630"/>
                            <a:pt x="88968" y="966084"/>
                          </a:cubicBezTo>
                          <a:cubicBezTo>
                            <a:pt x="86244" y="984069"/>
                            <a:pt x="83382" y="998511"/>
                            <a:pt x="82429" y="1008866"/>
                          </a:cubicBezTo>
                          <a:cubicBezTo>
                            <a:pt x="81339" y="1019357"/>
                            <a:pt x="80794" y="1025488"/>
                            <a:pt x="80657" y="1026578"/>
                          </a:cubicBezTo>
                          <a:cubicBezTo>
                            <a:pt x="84609" y="964722"/>
                            <a:pt x="74935" y="1022490"/>
                            <a:pt x="70575" y="1011455"/>
                          </a:cubicBezTo>
                          <a:lnTo>
                            <a:pt x="67305" y="1042927"/>
                          </a:lnTo>
                          <a:lnTo>
                            <a:pt x="65671" y="1074536"/>
                          </a:lnTo>
                          <a:cubicBezTo>
                            <a:pt x="70712" y="1036524"/>
                            <a:pt x="68532" y="1074127"/>
                            <a:pt x="68395" y="1087616"/>
                          </a:cubicBezTo>
                          <a:cubicBezTo>
                            <a:pt x="66624" y="1089387"/>
                            <a:pt x="66215" y="1102194"/>
                            <a:pt x="66079" y="1117181"/>
                          </a:cubicBezTo>
                          <a:cubicBezTo>
                            <a:pt x="65671" y="1132168"/>
                            <a:pt x="67305" y="1149608"/>
                            <a:pt x="66897" y="1160780"/>
                          </a:cubicBezTo>
                          <a:lnTo>
                            <a:pt x="66215" y="1159145"/>
                          </a:lnTo>
                          <a:cubicBezTo>
                            <a:pt x="65262" y="1179718"/>
                            <a:pt x="67578" y="1216096"/>
                            <a:pt x="71120" y="1241574"/>
                          </a:cubicBezTo>
                          <a:cubicBezTo>
                            <a:pt x="71802" y="1240347"/>
                            <a:pt x="80930" y="1272638"/>
                            <a:pt x="86380" y="1287761"/>
                          </a:cubicBezTo>
                          <a:cubicBezTo>
                            <a:pt x="82156" y="1244026"/>
                            <a:pt x="86788" y="1269776"/>
                            <a:pt x="88424" y="1265962"/>
                          </a:cubicBezTo>
                          <a:cubicBezTo>
                            <a:pt x="88832" y="1270458"/>
                            <a:pt x="89786" y="1278632"/>
                            <a:pt x="90331" y="1279450"/>
                          </a:cubicBezTo>
                          <a:cubicBezTo>
                            <a:pt x="92102" y="1285581"/>
                            <a:pt x="90604" y="1270866"/>
                            <a:pt x="91421" y="1269504"/>
                          </a:cubicBezTo>
                          <a:cubicBezTo>
                            <a:pt x="84064" y="1223589"/>
                            <a:pt x="81339" y="1175903"/>
                            <a:pt x="76706" y="1157101"/>
                          </a:cubicBezTo>
                          <a:cubicBezTo>
                            <a:pt x="74526" y="1171407"/>
                            <a:pt x="79567" y="1181353"/>
                            <a:pt x="78886" y="1197294"/>
                          </a:cubicBezTo>
                          <a:cubicBezTo>
                            <a:pt x="74526" y="1174404"/>
                            <a:pt x="73709" y="1144567"/>
                            <a:pt x="75344" y="1106145"/>
                          </a:cubicBezTo>
                          <a:lnTo>
                            <a:pt x="78614" y="1093611"/>
                          </a:lnTo>
                          <a:cubicBezTo>
                            <a:pt x="78341" y="1080667"/>
                            <a:pt x="79567" y="1067997"/>
                            <a:pt x="79840" y="1055053"/>
                          </a:cubicBezTo>
                          <a:cubicBezTo>
                            <a:pt x="80385" y="1071266"/>
                            <a:pt x="82974" y="1061729"/>
                            <a:pt x="81747" y="1102058"/>
                          </a:cubicBezTo>
                          <a:cubicBezTo>
                            <a:pt x="84200" y="1097017"/>
                            <a:pt x="83110" y="1062138"/>
                            <a:pt x="86925" y="1037750"/>
                          </a:cubicBezTo>
                          <a:lnTo>
                            <a:pt x="84881" y="1024806"/>
                          </a:lnTo>
                          <a:cubicBezTo>
                            <a:pt x="86107" y="1029711"/>
                            <a:pt x="93874" y="978074"/>
                            <a:pt x="91557" y="1015269"/>
                          </a:cubicBezTo>
                          <a:lnTo>
                            <a:pt x="88968" y="1045380"/>
                          </a:lnTo>
                          <a:lnTo>
                            <a:pt x="88015" y="1075762"/>
                          </a:lnTo>
                          <a:lnTo>
                            <a:pt x="91966" y="1059277"/>
                          </a:lnTo>
                          <a:lnTo>
                            <a:pt x="90195" y="1084754"/>
                          </a:lnTo>
                          <a:lnTo>
                            <a:pt x="89650" y="1110369"/>
                          </a:lnTo>
                          <a:lnTo>
                            <a:pt x="88151" y="1098243"/>
                          </a:lnTo>
                          <a:cubicBezTo>
                            <a:pt x="87606" y="1139389"/>
                            <a:pt x="87061" y="1145656"/>
                            <a:pt x="85154" y="1151788"/>
                          </a:cubicBezTo>
                          <a:cubicBezTo>
                            <a:pt x="83655" y="1157919"/>
                            <a:pt x="81884" y="1164322"/>
                            <a:pt x="86380" y="1206150"/>
                          </a:cubicBezTo>
                          <a:cubicBezTo>
                            <a:pt x="92920" y="1232036"/>
                            <a:pt x="95372" y="1259967"/>
                            <a:pt x="102184" y="1311331"/>
                          </a:cubicBezTo>
                          <a:cubicBezTo>
                            <a:pt x="95372" y="1274545"/>
                            <a:pt x="98506" y="1308062"/>
                            <a:pt x="93737" y="1294437"/>
                          </a:cubicBezTo>
                          <a:cubicBezTo>
                            <a:pt x="97688" y="1332586"/>
                            <a:pt x="103819" y="1344848"/>
                            <a:pt x="109269" y="1364195"/>
                          </a:cubicBezTo>
                          <a:cubicBezTo>
                            <a:pt x="108724" y="1374277"/>
                            <a:pt x="108179" y="1381634"/>
                            <a:pt x="102184" y="1347573"/>
                          </a:cubicBezTo>
                          <a:cubicBezTo>
                            <a:pt x="96462" y="1344167"/>
                            <a:pt x="111313" y="1392261"/>
                            <a:pt x="107362" y="1396213"/>
                          </a:cubicBezTo>
                          <a:cubicBezTo>
                            <a:pt x="119351" y="1452482"/>
                            <a:pt x="129433" y="1473872"/>
                            <a:pt x="138971" y="1497579"/>
                          </a:cubicBezTo>
                          <a:cubicBezTo>
                            <a:pt x="148644" y="1521422"/>
                            <a:pt x="158182" y="1547445"/>
                            <a:pt x="175212" y="1612571"/>
                          </a:cubicBezTo>
                          <a:lnTo>
                            <a:pt x="171670" y="1608347"/>
                          </a:lnTo>
                          <a:cubicBezTo>
                            <a:pt x="200417" y="1688868"/>
                            <a:pt x="215268" y="1736146"/>
                            <a:pt x="245923" y="1809719"/>
                          </a:cubicBezTo>
                          <a:cubicBezTo>
                            <a:pt x="251918" y="1829883"/>
                            <a:pt x="258458" y="1849775"/>
                            <a:pt x="264725" y="1869803"/>
                          </a:cubicBezTo>
                          <a:cubicBezTo>
                            <a:pt x="258595" y="1857132"/>
                            <a:pt x="240610" y="1823615"/>
                            <a:pt x="244970" y="1840919"/>
                          </a:cubicBezTo>
                          <a:cubicBezTo>
                            <a:pt x="238294" y="1810536"/>
                            <a:pt x="224806" y="1781107"/>
                            <a:pt x="215813" y="1749361"/>
                          </a:cubicBezTo>
                          <a:cubicBezTo>
                            <a:pt x="213361" y="1746773"/>
                            <a:pt x="217176" y="1759580"/>
                            <a:pt x="218402" y="1765302"/>
                          </a:cubicBezTo>
                          <a:cubicBezTo>
                            <a:pt x="211317" y="1746773"/>
                            <a:pt x="210091" y="1736554"/>
                            <a:pt x="200281" y="1712302"/>
                          </a:cubicBezTo>
                          <a:cubicBezTo>
                            <a:pt x="199736" y="1713801"/>
                            <a:pt x="208184" y="1741187"/>
                            <a:pt x="200281" y="1721159"/>
                          </a:cubicBezTo>
                          <a:cubicBezTo>
                            <a:pt x="197284" y="1709578"/>
                            <a:pt x="194150" y="1698133"/>
                            <a:pt x="191289" y="1686552"/>
                          </a:cubicBezTo>
                          <a:cubicBezTo>
                            <a:pt x="174394" y="1642000"/>
                            <a:pt x="176030" y="1666933"/>
                            <a:pt x="160089" y="1613252"/>
                          </a:cubicBezTo>
                          <a:cubicBezTo>
                            <a:pt x="166220" y="1622244"/>
                            <a:pt x="176438" y="1641182"/>
                            <a:pt x="184204" y="1661347"/>
                          </a:cubicBezTo>
                          <a:cubicBezTo>
                            <a:pt x="176438" y="1636959"/>
                            <a:pt x="197011" y="1692956"/>
                            <a:pt x="191016" y="1670339"/>
                          </a:cubicBezTo>
                          <a:cubicBezTo>
                            <a:pt x="175076" y="1636959"/>
                            <a:pt x="172624" y="1619110"/>
                            <a:pt x="155865" y="1573196"/>
                          </a:cubicBezTo>
                          <a:cubicBezTo>
                            <a:pt x="158045" y="1578509"/>
                            <a:pt x="159408" y="1579736"/>
                            <a:pt x="163086" y="1591044"/>
                          </a:cubicBezTo>
                          <a:cubicBezTo>
                            <a:pt x="156683" y="1568291"/>
                            <a:pt x="150688" y="1545538"/>
                            <a:pt x="144966" y="1522785"/>
                          </a:cubicBezTo>
                          <a:cubicBezTo>
                            <a:pt x="146873" y="1540360"/>
                            <a:pt x="127390" y="1467196"/>
                            <a:pt x="125482" y="1474417"/>
                          </a:cubicBezTo>
                          <a:cubicBezTo>
                            <a:pt x="134202" y="1511068"/>
                            <a:pt x="137745" y="1523875"/>
                            <a:pt x="141968" y="1537908"/>
                          </a:cubicBezTo>
                          <a:cubicBezTo>
                            <a:pt x="145919" y="1551941"/>
                            <a:pt x="150279" y="1567337"/>
                            <a:pt x="162132" y="1608756"/>
                          </a:cubicBezTo>
                          <a:cubicBezTo>
                            <a:pt x="154094" y="1585730"/>
                            <a:pt x="141287" y="1556710"/>
                            <a:pt x="134066" y="1543358"/>
                          </a:cubicBezTo>
                          <a:cubicBezTo>
                            <a:pt x="134066" y="1542540"/>
                            <a:pt x="133793" y="1541314"/>
                            <a:pt x="133112" y="1538726"/>
                          </a:cubicBezTo>
                          <a:cubicBezTo>
                            <a:pt x="125891" y="1527009"/>
                            <a:pt x="128616" y="1540224"/>
                            <a:pt x="122349" y="1541723"/>
                          </a:cubicBezTo>
                          <a:cubicBezTo>
                            <a:pt x="137472" y="1578509"/>
                            <a:pt x="141696" y="1604941"/>
                            <a:pt x="158726" y="1648540"/>
                          </a:cubicBezTo>
                          <a:cubicBezTo>
                            <a:pt x="164857" y="1655761"/>
                            <a:pt x="154503" y="1621427"/>
                            <a:pt x="146873" y="1599627"/>
                          </a:cubicBezTo>
                          <a:cubicBezTo>
                            <a:pt x="151505" y="1612571"/>
                            <a:pt x="156683" y="1625242"/>
                            <a:pt x="161588" y="1638049"/>
                          </a:cubicBezTo>
                          <a:lnTo>
                            <a:pt x="157500" y="1630828"/>
                          </a:lnTo>
                          <a:cubicBezTo>
                            <a:pt x="167719" y="1664072"/>
                            <a:pt x="178891" y="1697043"/>
                            <a:pt x="190472" y="1729878"/>
                          </a:cubicBezTo>
                          <a:cubicBezTo>
                            <a:pt x="183523" y="1711349"/>
                            <a:pt x="179163" y="1705763"/>
                            <a:pt x="174394" y="1696498"/>
                          </a:cubicBezTo>
                          <a:cubicBezTo>
                            <a:pt x="178754" y="1709305"/>
                            <a:pt x="182433" y="1722112"/>
                            <a:pt x="186384" y="1735873"/>
                          </a:cubicBezTo>
                          <a:cubicBezTo>
                            <a:pt x="188564" y="1731922"/>
                            <a:pt x="191425" y="1732876"/>
                            <a:pt x="195922" y="1745274"/>
                          </a:cubicBezTo>
                          <a:cubicBezTo>
                            <a:pt x="218674" y="1808492"/>
                            <a:pt x="230392" y="1844189"/>
                            <a:pt x="236250" y="1868713"/>
                          </a:cubicBezTo>
                          <a:cubicBezTo>
                            <a:pt x="237340" y="1871029"/>
                            <a:pt x="238566" y="1873754"/>
                            <a:pt x="239520" y="1875934"/>
                          </a:cubicBezTo>
                          <a:cubicBezTo>
                            <a:pt x="238294" y="1864217"/>
                            <a:pt x="263772" y="1917761"/>
                            <a:pt x="275489" y="1935473"/>
                          </a:cubicBezTo>
                          <a:cubicBezTo>
                            <a:pt x="271811" y="1936018"/>
                            <a:pt x="287342" y="1968172"/>
                            <a:pt x="293609" y="1986702"/>
                          </a:cubicBezTo>
                          <a:cubicBezTo>
                            <a:pt x="301648" y="1994468"/>
                            <a:pt x="301103" y="1979481"/>
                            <a:pt x="294700" y="1956591"/>
                          </a:cubicBezTo>
                          <a:cubicBezTo>
                            <a:pt x="273037" y="1916399"/>
                            <a:pt x="281075" y="1934792"/>
                            <a:pt x="267587" y="1917080"/>
                          </a:cubicBezTo>
                          <a:cubicBezTo>
                            <a:pt x="256960" y="1895145"/>
                            <a:pt x="246333" y="1873209"/>
                            <a:pt x="236114" y="1851001"/>
                          </a:cubicBezTo>
                          <a:lnTo>
                            <a:pt x="245379" y="1864898"/>
                          </a:lnTo>
                          <a:cubicBezTo>
                            <a:pt x="232708" y="1830700"/>
                            <a:pt x="216086" y="1799636"/>
                            <a:pt x="220991" y="1800590"/>
                          </a:cubicBezTo>
                          <a:cubicBezTo>
                            <a:pt x="230664" y="1817484"/>
                            <a:pt x="240882" y="1847595"/>
                            <a:pt x="250829" y="1864080"/>
                          </a:cubicBezTo>
                          <a:lnTo>
                            <a:pt x="243199" y="1841191"/>
                          </a:lnTo>
                          <a:cubicBezTo>
                            <a:pt x="263227" y="1878931"/>
                            <a:pt x="247559" y="1862991"/>
                            <a:pt x="270312" y="1909178"/>
                          </a:cubicBezTo>
                          <a:cubicBezTo>
                            <a:pt x="266360" y="1890240"/>
                            <a:pt x="272219" y="1913401"/>
                            <a:pt x="283391" y="1932612"/>
                          </a:cubicBezTo>
                          <a:cubicBezTo>
                            <a:pt x="278486" y="1915445"/>
                            <a:pt x="247150" y="1849638"/>
                            <a:pt x="258867" y="1861492"/>
                          </a:cubicBezTo>
                          <a:cubicBezTo>
                            <a:pt x="271402" y="1885062"/>
                            <a:pt x="287206" y="1947191"/>
                            <a:pt x="307370" y="1977028"/>
                          </a:cubicBezTo>
                          <a:lnTo>
                            <a:pt x="306008" y="1975666"/>
                          </a:lnTo>
                          <a:cubicBezTo>
                            <a:pt x="308188" y="1980707"/>
                            <a:pt x="310232" y="1985476"/>
                            <a:pt x="312139" y="1989835"/>
                          </a:cubicBezTo>
                          <a:cubicBezTo>
                            <a:pt x="312684" y="1991062"/>
                            <a:pt x="313229" y="1992151"/>
                            <a:pt x="313910" y="1993105"/>
                          </a:cubicBezTo>
                          <a:cubicBezTo>
                            <a:pt x="315000" y="1995012"/>
                            <a:pt x="316090" y="1996239"/>
                            <a:pt x="317044" y="1997057"/>
                          </a:cubicBezTo>
                          <a:cubicBezTo>
                            <a:pt x="317998" y="1997738"/>
                            <a:pt x="318679" y="1998283"/>
                            <a:pt x="319632" y="1997874"/>
                          </a:cubicBezTo>
                          <a:cubicBezTo>
                            <a:pt x="320723" y="1996511"/>
                            <a:pt x="321677" y="1995285"/>
                            <a:pt x="322494" y="1994195"/>
                          </a:cubicBezTo>
                          <a:cubicBezTo>
                            <a:pt x="323856" y="1994604"/>
                            <a:pt x="326036" y="1993105"/>
                            <a:pt x="327807" y="1991743"/>
                          </a:cubicBezTo>
                          <a:lnTo>
                            <a:pt x="328489" y="1991198"/>
                          </a:lnTo>
                          <a:lnTo>
                            <a:pt x="332440" y="1988882"/>
                          </a:lnTo>
                          <a:cubicBezTo>
                            <a:pt x="335301" y="1987110"/>
                            <a:pt x="338299" y="1985476"/>
                            <a:pt x="341160" y="1983704"/>
                          </a:cubicBezTo>
                          <a:cubicBezTo>
                            <a:pt x="346882" y="1980435"/>
                            <a:pt x="352604" y="1977164"/>
                            <a:pt x="357782" y="1974167"/>
                          </a:cubicBezTo>
                          <a:lnTo>
                            <a:pt x="358054" y="1976075"/>
                          </a:lnTo>
                          <a:lnTo>
                            <a:pt x="387892" y="1959180"/>
                          </a:lnTo>
                          <a:cubicBezTo>
                            <a:pt x="381488" y="1964494"/>
                            <a:pt x="372632" y="1969262"/>
                            <a:pt x="362142" y="1974440"/>
                          </a:cubicBezTo>
                          <a:cubicBezTo>
                            <a:pt x="356964" y="1977028"/>
                            <a:pt x="351242" y="1979753"/>
                            <a:pt x="345383" y="1982750"/>
                          </a:cubicBezTo>
                          <a:cubicBezTo>
                            <a:pt x="342386" y="1984249"/>
                            <a:pt x="339388" y="1985884"/>
                            <a:pt x="336254" y="1987383"/>
                          </a:cubicBezTo>
                          <a:cubicBezTo>
                            <a:pt x="333666" y="1988745"/>
                            <a:pt x="331077" y="1990244"/>
                            <a:pt x="328352" y="1991743"/>
                          </a:cubicBezTo>
                          <a:lnTo>
                            <a:pt x="329442" y="1993105"/>
                          </a:lnTo>
                          <a:cubicBezTo>
                            <a:pt x="329442" y="1993105"/>
                            <a:pt x="330941" y="1993514"/>
                            <a:pt x="331759" y="1993786"/>
                          </a:cubicBezTo>
                          <a:lnTo>
                            <a:pt x="330260" y="1994331"/>
                          </a:lnTo>
                          <a:lnTo>
                            <a:pt x="329851" y="1994331"/>
                          </a:lnTo>
                          <a:cubicBezTo>
                            <a:pt x="329851" y="1994331"/>
                            <a:pt x="329170" y="1994331"/>
                            <a:pt x="329170" y="1994331"/>
                          </a:cubicBezTo>
                          <a:lnTo>
                            <a:pt x="327944" y="1994331"/>
                          </a:lnTo>
                          <a:cubicBezTo>
                            <a:pt x="327126" y="1994740"/>
                            <a:pt x="326581" y="1995012"/>
                            <a:pt x="325900" y="1995285"/>
                          </a:cubicBezTo>
                          <a:cubicBezTo>
                            <a:pt x="324674" y="1995966"/>
                            <a:pt x="323447" y="1997192"/>
                            <a:pt x="322085" y="1998691"/>
                          </a:cubicBezTo>
                          <a:cubicBezTo>
                            <a:pt x="320859" y="1999918"/>
                            <a:pt x="318815" y="2002915"/>
                            <a:pt x="317453" y="2003460"/>
                          </a:cubicBezTo>
                          <a:cubicBezTo>
                            <a:pt x="316363" y="2003187"/>
                            <a:pt x="315000" y="2002643"/>
                            <a:pt x="313774" y="2001552"/>
                          </a:cubicBezTo>
                          <a:cubicBezTo>
                            <a:pt x="315682" y="2009591"/>
                            <a:pt x="323584" y="2001552"/>
                            <a:pt x="329170" y="1999100"/>
                          </a:cubicBezTo>
                          <a:cubicBezTo>
                            <a:pt x="331622" y="1997601"/>
                            <a:pt x="334075" y="1996239"/>
                            <a:pt x="336254" y="1994877"/>
                          </a:cubicBezTo>
                          <a:cubicBezTo>
                            <a:pt x="340751" y="1992288"/>
                            <a:pt x="344838" y="1989835"/>
                            <a:pt x="348381" y="1987519"/>
                          </a:cubicBezTo>
                          <a:cubicBezTo>
                            <a:pt x="355465" y="1983023"/>
                            <a:pt x="360370" y="1979208"/>
                            <a:pt x="361596" y="1976756"/>
                          </a:cubicBezTo>
                          <a:lnTo>
                            <a:pt x="384077" y="1968445"/>
                          </a:lnTo>
                          <a:lnTo>
                            <a:pt x="393478" y="1962041"/>
                          </a:lnTo>
                          <a:cubicBezTo>
                            <a:pt x="410236" y="1955910"/>
                            <a:pt x="396203" y="1967900"/>
                            <a:pt x="366501" y="1984794"/>
                          </a:cubicBezTo>
                          <a:cubicBezTo>
                            <a:pt x="360915" y="1986838"/>
                            <a:pt x="358054" y="1987928"/>
                            <a:pt x="359280" y="1986429"/>
                          </a:cubicBezTo>
                          <a:cubicBezTo>
                            <a:pt x="352604" y="1990789"/>
                            <a:pt x="346473" y="1995421"/>
                            <a:pt x="337617" y="2001007"/>
                          </a:cubicBezTo>
                          <a:cubicBezTo>
                            <a:pt x="336663" y="2001552"/>
                            <a:pt x="334892" y="2002643"/>
                            <a:pt x="334620" y="2002915"/>
                          </a:cubicBezTo>
                          <a:lnTo>
                            <a:pt x="333257" y="2003869"/>
                          </a:lnTo>
                          <a:cubicBezTo>
                            <a:pt x="332304" y="2004550"/>
                            <a:pt x="331077" y="2005231"/>
                            <a:pt x="329987" y="2006049"/>
                          </a:cubicBezTo>
                          <a:cubicBezTo>
                            <a:pt x="327535" y="2007547"/>
                            <a:pt x="324674" y="2009182"/>
                            <a:pt x="321268" y="2010681"/>
                          </a:cubicBezTo>
                          <a:lnTo>
                            <a:pt x="328216" y="2004959"/>
                          </a:lnTo>
                          <a:cubicBezTo>
                            <a:pt x="324401" y="2007002"/>
                            <a:pt x="320586" y="2009046"/>
                            <a:pt x="316908" y="2011226"/>
                          </a:cubicBezTo>
                          <a:cubicBezTo>
                            <a:pt x="314728" y="2013542"/>
                            <a:pt x="314183" y="2010681"/>
                            <a:pt x="313229" y="2009182"/>
                          </a:cubicBezTo>
                          <a:cubicBezTo>
                            <a:pt x="312276" y="2007547"/>
                            <a:pt x="311458" y="2006049"/>
                            <a:pt x="310640" y="2004550"/>
                          </a:cubicBezTo>
                          <a:cubicBezTo>
                            <a:pt x="308869" y="2001552"/>
                            <a:pt x="307234" y="1998964"/>
                            <a:pt x="305463" y="1996648"/>
                          </a:cubicBezTo>
                          <a:cubicBezTo>
                            <a:pt x="304509" y="1995421"/>
                            <a:pt x="303692" y="1994331"/>
                            <a:pt x="303010" y="1993378"/>
                          </a:cubicBezTo>
                          <a:cubicBezTo>
                            <a:pt x="301784" y="1991334"/>
                            <a:pt x="300286" y="1989018"/>
                            <a:pt x="299060" y="1987383"/>
                          </a:cubicBezTo>
                          <a:cubicBezTo>
                            <a:pt x="302602" y="1995966"/>
                            <a:pt x="306144" y="2004413"/>
                            <a:pt x="309550" y="2012861"/>
                          </a:cubicBezTo>
                          <a:lnTo>
                            <a:pt x="311867" y="2018447"/>
                          </a:lnTo>
                          <a:cubicBezTo>
                            <a:pt x="311867" y="2018447"/>
                            <a:pt x="312139" y="2019673"/>
                            <a:pt x="312548" y="2019537"/>
                          </a:cubicBezTo>
                          <a:lnTo>
                            <a:pt x="313774" y="2018855"/>
                          </a:lnTo>
                          <a:lnTo>
                            <a:pt x="316363" y="2017493"/>
                          </a:lnTo>
                          <a:lnTo>
                            <a:pt x="326854" y="2012043"/>
                          </a:lnTo>
                          <a:cubicBezTo>
                            <a:pt x="352741" y="1998146"/>
                            <a:pt x="378218" y="1984522"/>
                            <a:pt x="403015" y="1971169"/>
                          </a:cubicBezTo>
                          <a:cubicBezTo>
                            <a:pt x="416231" y="1955365"/>
                            <a:pt x="434215" y="1940923"/>
                            <a:pt x="439529" y="1930160"/>
                          </a:cubicBezTo>
                          <a:cubicBezTo>
                            <a:pt x="477269" y="1908360"/>
                            <a:pt x="528770" y="1879476"/>
                            <a:pt x="563376" y="1863808"/>
                          </a:cubicBezTo>
                          <a:lnTo>
                            <a:pt x="560924" y="1866669"/>
                          </a:lnTo>
                          <a:cubicBezTo>
                            <a:pt x="577546" y="1858494"/>
                            <a:pt x="592260" y="1850184"/>
                            <a:pt x="604387" y="1842690"/>
                          </a:cubicBezTo>
                          <a:cubicBezTo>
                            <a:pt x="622371" y="1835060"/>
                            <a:pt x="594440" y="1852227"/>
                            <a:pt x="606839" y="1846777"/>
                          </a:cubicBezTo>
                          <a:lnTo>
                            <a:pt x="660656" y="1815032"/>
                          </a:lnTo>
                          <a:cubicBezTo>
                            <a:pt x="658748" y="1819664"/>
                            <a:pt x="612561" y="1844597"/>
                            <a:pt x="590762" y="1856587"/>
                          </a:cubicBezTo>
                          <a:cubicBezTo>
                            <a:pt x="594713" y="1854134"/>
                            <a:pt x="602888" y="1849093"/>
                            <a:pt x="600027" y="1850184"/>
                          </a:cubicBezTo>
                          <a:cubicBezTo>
                            <a:pt x="573867" y="1862854"/>
                            <a:pt x="528906" y="1893237"/>
                            <a:pt x="515554" y="1895145"/>
                          </a:cubicBezTo>
                          <a:cubicBezTo>
                            <a:pt x="503428" y="1902502"/>
                            <a:pt x="539261" y="1878523"/>
                            <a:pt x="497025" y="1901003"/>
                          </a:cubicBezTo>
                          <a:cubicBezTo>
                            <a:pt x="468004" y="1914628"/>
                            <a:pt x="460783" y="1923211"/>
                            <a:pt x="458467" y="1926072"/>
                          </a:cubicBezTo>
                          <a:cubicBezTo>
                            <a:pt x="458876" y="1927843"/>
                            <a:pt x="503837" y="1904409"/>
                            <a:pt x="489395" y="1914628"/>
                          </a:cubicBezTo>
                          <a:cubicBezTo>
                            <a:pt x="511194" y="1902638"/>
                            <a:pt x="518824" y="1895826"/>
                            <a:pt x="547708" y="1882201"/>
                          </a:cubicBezTo>
                          <a:cubicBezTo>
                            <a:pt x="526045" y="1894055"/>
                            <a:pt x="498251" y="1913265"/>
                            <a:pt x="485307" y="1917080"/>
                          </a:cubicBezTo>
                          <a:cubicBezTo>
                            <a:pt x="443889" y="1943239"/>
                            <a:pt x="454107" y="1947326"/>
                            <a:pt x="474544" y="1936836"/>
                          </a:cubicBezTo>
                          <a:cubicBezTo>
                            <a:pt x="468413" y="1937108"/>
                            <a:pt x="551387" y="1891738"/>
                            <a:pt x="493346" y="1918988"/>
                          </a:cubicBezTo>
                          <a:cubicBezTo>
                            <a:pt x="517053" y="1902366"/>
                            <a:pt x="563376" y="1877433"/>
                            <a:pt x="595394" y="1857677"/>
                          </a:cubicBezTo>
                          <a:lnTo>
                            <a:pt x="594168" y="1859039"/>
                          </a:lnTo>
                          <a:lnTo>
                            <a:pt x="634905" y="1836150"/>
                          </a:lnTo>
                          <a:cubicBezTo>
                            <a:pt x="629592" y="1840101"/>
                            <a:pt x="617466" y="1847458"/>
                            <a:pt x="618011" y="1849366"/>
                          </a:cubicBezTo>
                          <a:lnTo>
                            <a:pt x="672645" y="1814351"/>
                          </a:lnTo>
                          <a:cubicBezTo>
                            <a:pt x="657386" y="1824433"/>
                            <a:pt x="662563" y="1822253"/>
                            <a:pt x="673599" y="1816667"/>
                          </a:cubicBezTo>
                          <a:cubicBezTo>
                            <a:pt x="675916" y="1815577"/>
                            <a:pt x="678777" y="1814214"/>
                            <a:pt x="681365" y="1812988"/>
                          </a:cubicBezTo>
                          <a:cubicBezTo>
                            <a:pt x="683681" y="1811899"/>
                            <a:pt x="685998" y="1810945"/>
                            <a:pt x="687769" y="1810400"/>
                          </a:cubicBezTo>
                          <a:cubicBezTo>
                            <a:pt x="687496" y="1807402"/>
                            <a:pt x="690221" y="1803724"/>
                            <a:pt x="682728" y="1805904"/>
                          </a:cubicBezTo>
                          <a:cubicBezTo>
                            <a:pt x="674825" y="1807811"/>
                            <a:pt x="680957" y="1808628"/>
                            <a:pt x="674825" y="1812035"/>
                          </a:cubicBezTo>
                          <a:cubicBezTo>
                            <a:pt x="676869" y="1809310"/>
                            <a:pt x="678095" y="1806993"/>
                            <a:pt x="678640" y="1805086"/>
                          </a:cubicBezTo>
                          <a:lnTo>
                            <a:pt x="679594" y="1805086"/>
                          </a:lnTo>
                          <a:cubicBezTo>
                            <a:pt x="679594" y="1804405"/>
                            <a:pt x="679458" y="1803724"/>
                            <a:pt x="679185" y="1803179"/>
                          </a:cubicBezTo>
                          <a:cubicBezTo>
                            <a:pt x="679185" y="1802906"/>
                            <a:pt x="678913" y="1802634"/>
                            <a:pt x="678777" y="1802361"/>
                          </a:cubicBezTo>
                          <a:cubicBezTo>
                            <a:pt x="678368" y="1802089"/>
                            <a:pt x="677686" y="1801680"/>
                            <a:pt x="677278" y="1801407"/>
                          </a:cubicBezTo>
                          <a:cubicBezTo>
                            <a:pt x="675643" y="1798683"/>
                            <a:pt x="678368" y="1798955"/>
                            <a:pt x="680820" y="1799772"/>
                          </a:cubicBezTo>
                          <a:cubicBezTo>
                            <a:pt x="682046" y="1800181"/>
                            <a:pt x="683000" y="1800590"/>
                            <a:pt x="683000" y="1799909"/>
                          </a:cubicBezTo>
                          <a:cubicBezTo>
                            <a:pt x="682864" y="1799091"/>
                            <a:pt x="682183" y="1798546"/>
                            <a:pt x="678095" y="1793369"/>
                          </a:cubicBezTo>
                          <a:cubicBezTo>
                            <a:pt x="677005" y="1794595"/>
                            <a:pt x="675779" y="1795821"/>
                            <a:pt x="674553" y="1796775"/>
                          </a:cubicBezTo>
                          <a:cubicBezTo>
                            <a:pt x="673327" y="1794459"/>
                            <a:pt x="671964" y="1792006"/>
                            <a:pt x="670602" y="1789418"/>
                          </a:cubicBezTo>
                          <a:cubicBezTo>
                            <a:pt x="665969" y="1781243"/>
                            <a:pt x="661201" y="1772932"/>
                            <a:pt x="656432" y="1764485"/>
                          </a:cubicBezTo>
                          <a:cubicBezTo>
                            <a:pt x="647031" y="1747318"/>
                            <a:pt x="637494" y="1730015"/>
                            <a:pt x="628230" y="1713256"/>
                          </a:cubicBezTo>
                          <a:cubicBezTo>
                            <a:pt x="609972" y="1679468"/>
                            <a:pt x="593078" y="1647994"/>
                            <a:pt x="579998" y="1626195"/>
                          </a:cubicBezTo>
                          <a:cubicBezTo>
                            <a:pt x="589127" y="1637231"/>
                            <a:pt x="595939" y="1640365"/>
                            <a:pt x="588991" y="1622244"/>
                          </a:cubicBezTo>
                          <a:cubicBezTo>
                            <a:pt x="598664" y="1641864"/>
                            <a:pt x="620327" y="1680012"/>
                            <a:pt x="636540" y="1706717"/>
                          </a:cubicBezTo>
                          <a:cubicBezTo>
                            <a:pt x="638857" y="1712302"/>
                            <a:pt x="611880" y="1675789"/>
                            <a:pt x="596212" y="1645542"/>
                          </a:cubicBezTo>
                          <a:cubicBezTo>
                            <a:pt x="597166" y="1663935"/>
                            <a:pt x="642808" y="1717616"/>
                            <a:pt x="637903" y="1724974"/>
                          </a:cubicBezTo>
                          <a:cubicBezTo>
                            <a:pt x="648258" y="1744048"/>
                            <a:pt x="656023" y="1756719"/>
                            <a:pt x="662291" y="1766120"/>
                          </a:cubicBezTo>
                          <a:cubicBezTo>
                            <a:pt x="665424" y="1770752"/>
                            <a:pt x="668149" y="1774703"/>
                            <a:pt x="670738" y="1778109"/>
                          </a:cubicBezTo>
                          <a:cubicBezTo>
                            <a:pt x="671964" y="1779744"/>
                            <a:pt x="673190" y="1781379"/>
                            <a:pt x="674417" y="1782878"/>
                          </a:cubicBezTo>
                          <a:cubicBezTo>
                            <a:pt x="675643" y="1784377"/>
                            <a:pt x="676869" y="1786148"/>
                            <a:pt x="677278" y="1786284"/>
                          </a:cubicBezTo>
                          <a:cubicBezTo>
                            <a:pt x="681501" y="1789963"/>
                            <a:pt x="688041" y="1797456"/>
                            <a:pt x="689676" y="1805222"/>
                          </a:cubicBezTo>
                          <a:cubicBezTo>
                            <a:pt x="694445" y="1806721"/>
                            <a:pt x="686270" y="1809037"/>
                            <a:pt x="688178" y="1811626"/>
                          </a:cubicBezTo>
                          <a:cubicBezTo>
                            <a:pt x="691447" y="1811626"/>
                            <a:pt x="695671" y="1810127"/>
                            <a:pt x="700167" y="1807947"/>
                          </a:cubicBezTo>
                          <a:cubicBezTo>
                            <a:pt x="698123" y="1803996"/>
                            <a:pt x="695262" y="1799636"/>
                            <a:pt x="691311" y="1793778"/>
                          </a:cubicBezTo>
                          <a:cubicBezTo>
                            <a:pt x="686406" y="1786829"/>
                            <a:pt x="665288" y="1754130"/>
                            <a:pt x="654934" y="1734511"/>
                          </a:cubicBezTo>
                          <a:cubicBezTo>
                            <a:pt x="657522" y="1738325"/>
                            <a:pt x="662836" y="1746228"/>
                            <a:pt x="664335" y="1747454"/>
                          </a:cubicBezTo>
                          <a:cubicBezTo>
                            <a:pt x="647849" y="1717753"/>
                            <a:pt x="640083" y="1705899"/>
                            <a:pt x="627003" y="1686007"/>
                          </a:cubicBezTo>
                          <a:lnTo>
                            <a:pt x="628093" y="1688868"/>
                          </a:lnTo>
                          <a:cubicBezTo>
                            <a:pt x="604387" y="1654534"/>
                            <a:pt x="617738" y="1665162"/>
                            <a:pt x="606975" y="1643090"/>
                          </a:cubicBezTo>
                          <a:cubicBezTo>
                            <a:pt x="601798" y="1635051"/>
                            <a:pt x="586402" y="1604668"/>
                            <a:pt x="586811" y="1610800"/>
                          </a:cubicBezTo>
                          <a:lnTo>
                            <a:pt x="568963" y="1570062"/>
                          </a:lnTo>
                          <a:lnTo>
                            <a:pt x="566374" y="1573877"/>
                          </a:lnTo>
                          <a:cubicBezTo>
                            <a:pt x="554521" y="1551805"/>
                            <a:pt x="554521" y="1545674"/>
                            <a:pt x="541986" y="1526463"/>
                          </a:cubicBezTo>
                          <a:lnTo>
                            <a:pt x="538307" y="1527145"/>
                          </a:lnTo>
                          <a:cubicBezTo>
                            <a:pt x="547300" y="1545947"/>
                            <a:pt x="556428" y="1564612"/>
                            <a:pt x="565692" y="1583142"/>
                          </a:cubicBezTo>
                          <a:cubicBezTo>
                            <a:pt x="550161" y="1555620"/>
                            <a:pt x="558471" y="1577011"/>
                            <a:pt x="541986" y="1546355"/>
                          </a:cubicBezTo>
                          <a:cubicBezTo>
                            <a:pt x="563104" y="1579191"/>
                            <a:pt x="531222" y="1521014"/>
                            <a:pt x="532721" y="1515973"/>
                          </a:cubicBezTo>
                          <a:lnTo>
                            <a:pt x="519642" y="1493901"/>
                          </a:lnTo>
                          <a:lnTo>
                            <a:pt x="523320" y="1499351"/>
                          </a:lnTo>
                          <a:cubicBezTo>
                            <a:pt x="516371" y="1480412"/>
                            <a:pt x="511739" y="1478369"/>
                            <a:pt x="502338" y="1456842"/>
                          </a:cubicBezTo>
                          <a:cubicBezTo>
                            <a:pt x="512148" y="1482865"/>
                            <a:pt x="517734" y="1500304"/>
                            <a:pt x="535719" y="1530687"/>
                          </a:cubicBezTo>
                          <a:cubicBezTo>
                            <a:pt x="522366" y="1508752"/>
                            <a:pt x="498387" y="1463654"/>
                            <a:pt x="493210" y="1452073"/>
                          </a:cubicBezTo>
                          <a:cubicBezTo>
                            <a:pt x="480539" y="1428094"/>
                            <a:pt x="475634" y="1409564"/>
                            <a:pt x="466097" y="1386130"/>
                          </a:cubicBezTo>
                          <a:cubicBezTo>
                            <a:pt x="486670" y="1430274"/>
                            <a:pt x="468685" y="1366647"/>
                            <a:pt x="506017" y="1456161"/>
                          </a:cubicBezTo>
                          <a:cubicBezTo>
                            <a:pt x="504654" y="1454798"/>
                            <a:pt x="501521" y="1447577"/>
                            <a:pt x="500703" y="1444716"/>
                          </a:cubicBezTo>
                          <a:cubicBezTo>
                            <a:pt x="501793" y="1458477"/>
                            <a:pt x="525500" y="1497307"/>
                            <a:pt x="536400" y="1515155"/>
                          </a:cubicBezTo>
                          <a:cubicBezTo>
                            <a:pt x="536400" y="1509160"/>
                            <a:pt x="546618" y="1528507"/>
                            <a:pt x="531631" y="1494582"/>
                          </a:cubicBezTo>
                          <a:cubicBezTo>
                            <a:pt x="535446" y="1506299"/>
                            <a:pt x="512557" y="1468968"/>
                            <a:pt x="500022" y="1435724"/>
                          </a:cubicBezTo>
                          <a:lnTo>
                            <a:pt x="507788" y="1438994"/>
                          </a:lnTo>
                          <a:cubicBezTo>
                            <a:pt x="500976" y="1423325"/>
                            <a:pt x="494163" y="1407521"/>
                            <a:pt x="487760" y="1391580"/>
                          </a:cubicBezTo>
                          <a:lnTo>
                            <a:pt x="489940" y="1395940"/>
                          </a:lnTo>
                          <a:cubicBezTo>
                            <a:pt x="485716" y="1376729"/>
                            <a:pt x="468004" y="1345529"/>
                            <a:pt x="457786" y="1311331"/>
                          </a:cubicBezTo>
                          <a:cubicBezTo>
                            <a:pt x="452336" y="1299614"/>
                            <a:pt x="442118" y="1270322"/>
                            <a:pt x="434897" y="1248795"/>
                          </a:cubicBezTo>
                          <a:cubicBezTo>
                            <a:pt x="427676" y="1227268"/>
                            <a:pt x="423043" y="1213916"/>
                            <a:pt x="426040" y="1235306"/>
                          </a:cubicBezTo>
                          <a:cubicBezTo>
                            <a:pt x="420455" y="1203288"/>
                            <a:pt x="409146" y="1177265"/>
                            <a:pt x="401789" y="1141841"/>
                          </a:cubicBezTo>
                          <a:cubicBezTo>
                            <a:pt x="403696" y="1156829"/>
                            <a:pt x="406012" y="1171407"/>
                            <a:pt x="408737" y="1185985"/>
                          </a:cubicBezTo>
                          <a:cubicBezTo>
                            <a:pt x="400835" y="1161052"/>
                            <a:pt x="398928" y="1151515"/>
                            <a:pt x="396748" y="1143613"/>
                          </a:cubicBezTo>
                          <a:cubicBezTo>
                            <a:pt x="394840" y="1135574"/>
                            <a:pt x="392524" y="1129171"/>
                            <a:pt x="386529" y="1108597"/>
                          </a:cubicBezTo>
                          <a:cubicBezTo>
                            <a:pt x="387483" y="1104102"/>
                            <a:pt x="387619" y="1094564"/>
                            <a:pt x="390208" y="1102875"/>
                          </a:cubicBezTo>
                          <a:cubicBezTo>
                            <a:pt x="389799" y="1098379"/>
                            <a:pt x="389254" y="1093883"/>
                            <a:pt x="388709" y="1089114"/>
                          </a:cubicBezTo>
                          <a:cubicBezTo>
                            <a:pt x="388437" y="1086117"/>
                            <a:pt x="388164" y="1082984"/>
                            <a:pt x="388028" y="1079986"/>
                          </a:cubicBezTo>
                          <a:cubicBezTo>
                            <a:pt x="387755" y="1076444"/>
                            <a:pt x="387483" y="1072901"/>
                            <a:pt x="387347" y="1069223"/>
                          </a:cubicBezTo>
                          <a:cubicBezTo>
                            <a:pt x="386529" y="1054644"/>
                            <a:pt x="386393" y="1038976"/>
                            <a:pt x="387074" y="1024125"/>
                          </a:cubicBezTo>
                          <a:cubicBezTo>
                            <a:pt x="388573" y="994015"/>
                            <a:pt x="394159" y="966902"/>
                            <a:pt x="401925" y="944558"/>
                          </a:cubicBezTo>
                          <a:cubicBezTo>
                            <a:pt x="409555" y="921805"/>
                            <a:pt x="419501" y="904638"/>
                            <a:pt x="428493" y="887062"/>
                          </a:cubicBezTo>
                          <a:cubicBezTo>
                            <a:pt x="430809" y="882702"/>
                            <a:pt x="433125" y="878479"/>
                            <a:pt x="435305" y="874391"/>
                          </a:cubicBezTo>
                          <a:cubicBezTo>
                            <a:pt x="437758" y="869895"/>
                            <a:pt x="440210" y="865671"/>
                            <a:pt x="442526" y="861720"/>
                          </a:cubicBezTo>
                          <a:cubicBezTo>
                            <a:pt x="447704" y="851093"/>
                            <a:pt x="449475" y="852319"/>
                            <a:pt x="451927" y="849322"/>
                          </a:cubicBezTo>
                          <a:cubicBezTo>
                            <a:pt x="456560" y="846597"/>
                            <a:pt x="459557" y="846324"/>
                            <a:pt x="464326" y="843463"/>
                          </a:cubicBezTo>
                          <a:cubicBezTo>
                            <a:pt x="475634" y="868941"/>
                            <a:pt x="484354" y="888697"/>
                            <a:pt x="495390" y="913766"/>
                          </a:cubicBezTo>
                          <a:cubicBezTo>
                            <a:pt x="500840" y="925756"/>
                            <a:pt x="506698" y="938290"/>
                            <a:pt x="513919" y="952324"/>
                          </a:cubicBezTo>
                          <a:cubicBezTo>
                            <a:pt x="517598" y="959272"/>
                            <a:pt x="521549" y="966902"/>
                            <a:pt x="525772" y="975213"/>
                          </a:cubicBezTo>
                          <a:cubicBezTo>
                            <a:pt x="530269" y="983115"/>
                            <a:pt x="535173" y="991699"/>
                            <a:pt x="540623" y="1001100"/>
                          </a:cubicBezTo>
                          <a:cubicBezTo>
                            <a:pt x="546482" y="1010909"/>
                            <a:pt x="545255" y="1006004"/>
                            <a:pt x="546754" y="1006686"/>
                          </a:cubicBezTo>
                          <a:cubicBezTo>
                            <a:pt x="547572" y="1007095"/>
                            <a:pt x="549070" y="1009002"/>
                            <a:pt x="552613" y="1014861"/>
                          </a:cubicBezTo>
                          <a:cubicBezTo>
                            <a:pt x="554384" y="1017858"/>
                            <a:pt x="556700" y="1021809"/>
                            <a:pt x="559834" y="1027123"/>
                          </a:cubicBezTo>
                          <a:cubicBezTo>
                            <a:pt x="561605" y="1030393"/>
                            <a:pt x="563922" y="1034480"/>
                            <a:pt x="566646" y="1039521"/>
                          </a:cubicBezTo>
                          <a:cubicBezTo>
                            <a:pt x="568417" y="1043336"/>
                            <a:pt x="539670" y="1001781"/>
                            <a:pt x="566646" y="1047151"/>
                          </a:cubicBezTo>
                          <a:cubicBezTo>
                            <a:pt x="588037" y="1074672"/>
                            <a:pt x="607384" y="1117863"/>
                            <a:pt x="635995" y="1153150"/>
                          </a:cubicBezTo>
                          <a:cubicBezTo>
                            <a:pt x="647985" y="1173859"/>
                            <a:pt x="672645" y="1207103"/>
                            <a:pt x="664879" y="1202062"/>
                          </a:cubicBezTo>
                          <a:cubicBezTo>
                            <a:pt x="643216" y="1170998"/>
                            <a:pt x="613106" y="1126854"/>
                            <a:pt x="607248" y="1120860"/>
                          </a:cubicBezTo>
                          <a:cubicBezTo>
                            <a:pt x="611743" y="1124130"/>
                            <a:pt x="594440" y="1097153"/>
                            <a:pt x="610790" y="1119633"/>
                          </a:cubicBezTo>
                          <a:cubicBezTo>
                            <a:pt x="582178" y="1070176"/>
                            <a:pt x="588854" y="1089660"/>
                            <a:pt x="563785" y="1044971"/>
                          </a:cubicBezTo>
                          <a:cubicBezTo>
                            <a:pt x="560788" y="1042655"/>
                            <a:pt x="574004" y="1069495"/>
                            <a:pt x="580952" y="1078215"/>
                          </a:cubicBezTo>
                          <a:cubicBezTo>
                            <a:pt x="579045" y="1079577"/>
                            <a:pt x="565284" y="1058323"/>
                            <a:pt x="554656" y="1041701"/>
                          </a:cubicBezTo>
                          <a:cubicBezTo>
                            <a:pt x="551523" y="1036796"/>
                            <a:pt x="548662" y="1032164"/>
                            <a:pt x="546209" y="1028485"/>
                          </a:cubicBezTo>
                          <a:cubicBezTo>
                            <a:pt x="543212" y="1023853"/>
                            <a:pt x="540896" y="1020310"/>
                            <a:pt x="539670" y="1018539"/>
                          </a:cubicBezTo>
                          <a:cubicBezTo>
                            <a:pt x="536945" y="1014861"/>
                            <a:pt x="537899" y="1018812"/>
                            <a:pt x="544983" y="1033662"/>
                          </a:cubicBezTo>
                          <a:cubicBezTo>
                            <a:pt x="546891" y="1036932"/>
                            <a:pt x="548798" y="1040066"/>
                            <a:pt x="550569" y="1043200"/>
                          </a:cubicBezTo>
                          <a:cubicBezTo>
                            <a:pt x="552204" y="1045925"/>
                            <a:pt x="553839" y="1048377"/>
                            <a:pt x="555338" y="1050966"/>
                          </a:cubicBezTo>
                          <a:cubicBezTo>
                            <a:pt x="558471" y="1055870"/>
                            <a:pt x="561605" y="1060230"/>
                            <a:pt x="564466" y="1064318"/>
                          </a:cubicBezTo>
                          <a:cubicBezTo>
                            <a:pt x="570325" y="1072492"/>
                            <a:pt x="575775" y="1079305"/>
                            <a:pt x="580952" y="1085981"/>
                          </a:cubicBezTo>
                          <a:cubicBezTo>
                            <a:pt x="591443" y="1099333"/>
                            <a:pt x="600980" y="1112140"/>
                            <a:pt x="612016" y="1133394"/>
                          </a:cubicBezTo>
                          <a:cubicBezTo>
                            <a:pt x="598936" y="1119089"/>
                            <a:pt x="585039" y="1092657"/>
                            <a:pt x="568145" y="1074536"/>
                          </a:cubicBezTo>
                          <a:lnTo>
                            <a:pt x="587356" y="1108734"/>
                          </a:lnTo>
                          <a:lnTo>
                            <a:pt x="605613" y="1130806"/>
                          </a:lnTo>
                          <a:lnTo>
                            <a:pt x="604114" y="1129716"/>
                          </a:lnTo>
                          <a:cubicBezTo>
                            <a:pt x="639129" y="1189664"/>
                            <a:pt x="643898" y="1180263"/>
                            <a:pt x="681910" y="1228766"/>
                          </a:cubicBezTo>
                          <a:cubicBezTo>
                            <a:pt x="663381" y="1197975"/>
                            <a:pt x="693355" y="1230538"/>
                            <a:pt x="679049" y="1207784"/>
                          </a:cubicBezTo>
                          <a:cubicBezTo>
                            <a:pt x="703709" y="1240756"/>
                            <a:pt x="721830" y="1264871"/>
                            <a:pt x="718288" y="1267869"/>
                          </a:cubicBezTo>
                          <a:cubicBezTo>
                            <a:pt x="668695" y="1208738"/>
                            <a:pt x="711339" y="1267869"/>
                            <a:pt x="665152" y="1212962"/>
                          </a:cubicBezTo>
                          <a:cubicBezTo>
                            <a:pt x="670738" y="1223453"/>
                            <a:pt x="649484" y="1203288"/>
                            <a:pt x="674417" y="1238031"/>
                          </a:cubicBezTo>
                          <a:cubicBezTo>
                            <a:pt x="706026" y="1274545"/>
                            <a:pt x="668831" y="1224270"/>
                            <a:pt x="698941" y="1261602"/>
                          </a:cubicBezTo>
                          <a:cubicBezTo>
                            <a:pt x="700303" y="1264054"/>
                            <a:pt x="701802" y="1266643"/>
                            <a:pt x="700167" y="1265825"/>
                          </a:cubicBezTo>
                          <a:cubicBezTo>
                            <a:pt x="715427" y="1281766"/>
                            <a:pt x="715154" y="1286671"/>
                            <a:pt x="734092" y="1305609"/>
                          </a:cubicBezTo>
                          <a:lnTo>
                            <a:pt x="729324" y="1301249"/>
                          </a:lnTo>
                          <a:cubicBezTo>
                            <a:pt x="747853" y="1328635"/>
                            <a:pt x="754666" y="1326863"/>
                            <a:pt x="770606" y="1350434"/>
                          </a:cubicBezTo>
                          <a:cubicBezTo>
                            <a:pt x="765837" y="1339534"/>
                            <a:pt x="785048" y="1363105"/>
                            <a:pt x="798537" y="1374550"/>
                          </a:cubicBezTo>
                          <a:cubicBezTo>
                            <a:pt x="780552" y="1352205"/>
                            <a:pt x="773876" y="1337354"/>
                            <a:pt x="738044" y="1294165"/>
                          </a:cubicBezTo>
                          <a:cubicBezTo>
                            <a:pt x="731640" y="1290622"/>
                            <a:pt x="732866" y="1294846"/>
                            <a:pt x="717470" y="1277543"/>
                          </a:cubicBezTo>
                          <a:lnTo>
                            <a:pt x="740768" y="1305745"/>
                          </a:lnTo>
                          <a:cubicBezTo>
                            <a:pt x="735319" y="1300023"/>
                            <a:pt x="731095" y="1295663"/>
                            <a:pt x="726054" y="1290349"/>
                          </a:cubicBezTo>
                          <a:cubicBezTo>
                            <a:pt x="718833" y="1281085"/>
                            <a:pt x="712293" y="1271275"/>
                            <a:pt x="705481" y="1261738"/>
                          </a:cubicBezTo>
                          <a:cubicBezTo>
                            <a:pt x="734229" y="1295799"/>
                            <a:pt x="724283" y="1277679"/>
                            <a:pt x="738316" y="1290622"/>
                          </a:cubicBezTo>
                          <a:cubicBezTo>
                            <a:pt x="762976" y="1322912"/>
                            <a:pt x="760251" y="1316100"/>
                            <a:pt x="776192" y="1336264"/>
                          </a:cubicBezTo>
                          <a:cubicBezTo>
                            <a:pt x="771151" y="1337218"/>
                            <a:pt x="822652" y="1400300"/>
                            <a:pt x="853716" y="1435996"/>
                          </a:cubicBezTo>
                          <a:cubicBezTo>
                            <a:pt x="848675" y="1430683"/>
                            <a:pt x="842135" y="1423870"/>
                            <a:pt x="838729" y="1420056"/>
                          </a:cubicBezTo>
                          <a:cubicBezTo>
                            <a:pt x="813523" y="1396621"/>
                            <a:pt x="852217" y="1439675"/>
                            <a:pt x="852626" y="1441173"/>
                          </a:cubicBezTo>
                          <a:lnTo>
                            <a:pt x="871564" y="1457660"/>
                          </a:lnTo>
                          <a:cubicBezTo>
                            <a:pt x="868022" y="1454526"/>
                            <a:pt x="862845" y="1450438"/>
                            <a:pt x="869929" y="1458477"/>
                          </a:cubicBezTo>
                          <a:cubicBezTo>
                            <a:pt x="894318" y="1481911"/>
                            <a:pt x="895816" y="1477687"/>
                            <a:pt x="920613" y="1500577"/>
                          </a:cubicBezTo>
                          <a:cubicBezTo>
                            <a:pt x="920885" y="1503983"/>
                            <a:pt x="897996" y="1486544"/>
                            <a:pt x="912302" y="1502075"/>
                          </a:cubicBezTo>
                          <a:cubicBezTo>
                            <a:pt x="916389" y="1508207"/>
                            <a:pt x="929196" y="1528507"/>
                            <a:pt x="964211" y="1556846"/>
                          </a:cubicBezTo>
                          <a:cubicBezTo>
                            <a:pt x="967209" y="1558209"/>
                            <a:pt x="976065" y="1565838"/>
                            <a:pt x="986692" y="1574286"/>
                          </a:cubicBezTo>
                          <a:cubicBezTo>
                            <a:pt x="985193" y="1573196"/>
                            <a:pt x="983286" y="1571697"/>
                            <a:pt x="982605" y="1571288"/>
                          </a:cubicBezTo>
                          <a:lnTo>
                            <a:pt x="1003859" y="1592543"/>
                          </a:lnTo>
                          <a:cubicBezTo>
                            <a:pt x="981787" y="1579054"/>
                            <a:pt x="965983" y="1557527"/>
                            <a:pt x="944456" y="1543222"/>
                          </a:cubicBezTo>
                          <a:lnTo>
                            <a:pt x="940368" y="1544448"/>
                          </a:lnTo>
                          <a:cubicBezTo>
                            <a:pt x="925790" y="1530823"/>
                            <a:pt x="904672" y="1513520"/>
                            <a:pt x="894590" y="1506027"/>
                          </a:cubicBezTo>
                          <a:cubicBezTo>
                            <a:pt x="916253" y="1527553"/>
                            <a:pt x="921567" y="1531368"/>
                            <a:pt x="947317" y="1553713"/>
                          </a:cubicBezTo>
                          <a:cubicBezTo>
                            <a:pt x="949361" y="1558617"/>
                            <a:pt x="930286" y="1543767"/>
                            <a:pt x="927697" y="1541451"/>
                          </a:cubicBezTo>
                          <a:lnTo>
                            <a:pt x="932875" y="1543358"/>
                          </a:lnTo>
                          <a:cubicBezTo>
                            <a:pt x="905217" y="1513384"/>
                            <a:pt x="885870" y="1504255"/>
                            <a:pt x="850719" y="1467469"/>
                          </a:cubicBezTo>
                          <a:cubicBezTo>
                            <a:pt x="845405" y="1461883"/>
                            <a:pt x="848947" y="1465016"/>
                            <a:pt x="850719" y="1465834"/>
                          </a:cubicBezTo>
                          <a:cubicBezTo>
                            <a:pt x="819246" y="1438994"/>
                            <a:pt x="795675" y="1405749"/>
                            <a:pt x="765701" y="1378909"/>
                          </a:cubicBezTo>
                          <a:lnTo>
                            <a:pt x="775784" y="1387357"/>
                          </a:lnTo>
                          <a:cubicBezTo>
                            <a:pt x="756436" y="1368146"/>
                            <a:pt x="719105" y="1329997"/>
                            <a:pt x="683409" y="1289941"/>
                          </a:cubicBezTo>
                          <a:lnTo>
                            <a:pt x="682046" y="1290486"/>
                          </a:lnTo>
                          <a:cubicBezTo>
                            <a:pt x="685044" y="1295663"/>
                            <a:pt x="672782" y="1279859"/>
                            <a:pt x="666787" y="1270866"/>
                          </a:cubicBezTo>
                          <a:lnTo>
                            <a:pt x="666787" y="1270866"/>
                          </a:lnTo>
                          <a:cubicBezTo>
                            <a:pt x="649211" y="1250566"/>
                            <a:pt x="632862" y="1230538"/>
                            <a:pt x="619646" y="1214052"/>
                          </a:cubicBezTo>
                          <a:cubicBezTo>
                            <a:pt x="622916" y="1220047"/>
                            <a:pt x="627276" y="1227540"/>
                            <a:pt x="632862" y="1235715"/>
                          </a:cubicBezTo>
                          <a:cubicBezTo>
                            <a:pt x="638993" y="1241574"/>
                            <a:pt x="667332" y="1281902"/>
                            <a:pt x="666378" y="1274136"/>
                          </a:cubicBezTo>
                          <a:cubicBezTo>
                            <a:pt x="672237" y="1283946"/>
                            <a:pt x="681638" y="1295527"/>
                            <a:pt x="690494" y="1306427"/>
                          </a:cubicBezTo>
                          <a:cubicBezTo>
                            <a:pt x="699622" y="1317190"/>
                            <a:pt x="708478" y="1327136"/>
                            <a:pt x="713110" y="1334085"/>
                          </a:cubicBezTo>
                          <a:cubicBezTo>
                            <a:pt x="695807" y="1309015"/>
                            <a:pt x="729187" y="1348390"/>
                            <a:pt x="734365" y="1350842"/>
                          </a:cubicBezTo>
                          <a:cubicBezTo>
                            <a:pt x="739133" y="1360107"/>
                            <a:pt x="763657" y="1384904"/>
                            <a:pt x="758753" y="1383951"/>
                          </a:cubicBezTo>
                          <a:cubicBezTo>
                            <a:pt x="762023" y="1388992"/>
                            <a:pt x="750442" y="1371416"/>
                            <a:pt x="740768" y="1362696"/>
                          </a:cubicBezTo>
                          <a:cubicBezTo>
                            <a:pt x="717743" y="1340488"/>
                            <a:pt x="776737" y="1408611"/>
                            <a:pt x="748671" y="1380408"/>
                          </a:cubicBezTo>
                          <a:cubicBezTo>
                            <a:pt x="783413" y="1417058"/>
                            <a:pt x="828102" y="1466379"/>
                            <a:pt x="867341" y="1500713"/>
                          </a:cubicBezTo>
                          <a:cubicBezTo>
                            <a:pt x="860665" y="1493628"/>
                            <a:pt x="854125" y="1486544"/>
                            <a:pt x="847721" y="1479186"/>
                          </a:cubicBezTo>
                          <a:cubicBezTo>
                            <a:pt x="863389" y="1496081"/>
                            <a:pt x="903309" y="1533548"/>
                            <a:pt x="905353" y="1537363"/>
                          </a:cubicBezTo>
                          <a:cubicBezTo>
                            <a:pt x="892410" y="1526055"/>
                            <a:pt x="878240" y="1511885"/>
                            <a:pt x="862027" y="1496898"/>
                          </a:cubicBezTo>
                          <a:cubicBezTo>
                            <a:pt x="858757" y="1498806"/>
                            <a:pt x="899767" y="1533957"/>
                            <a:pt x="900176" y="1536954"/>
                          </a:cubicBezTo>
                          <a:cubicBezTo>
                            <a:pt x="916934" y="1550170"/>
                            <a:pt x="933965" y="1563114"/>
                            <a:pt x="951268" y="1575648"/>
                          </a:cubicBezTo>
                          <a:lnTo>
                            <a:pt x="930559" y="1556846"/>
                          </a:lnTo>
                          <a:cubicBezTo>
                            <a:pt x="945001" y="1567065"/>
                            <a:pt x="986692" y="1607939"/>
                            <a:pt x="1020481" y="1635188"/>
                          </a:cubicBezTo>
                          <a:cubicBezTo>
                            <a:pt x="998000" y="1623470"/>
                            <a:pt x="969934" y="1593769"/>
                            <a:pt x="934918" y="1564749"/>
                          </a:cubicBezTo>
                          <a:cubicBezTo>
                            <a:pt x="908895" y="1544039"/>
                            <a:pt x="947045" y="1581916"/>
                            <a:pt x="922793" y="1561887"/>
                          </a:cubicBezTo>
                          <a:cubicBezTo>
                            <a:pt x="928106" y="1568155"/>
                            <a:pt x="943502" y="1581779"/>
                            <a:pt x="951813" y="1587502"/>
                          </a:cubicBezTo>
                          <a:lnTo>
                            <a:pt x="960533" y="1596358"/>
                          </a:lnTo>
                          <a:cubicBezTo>
                            <a:pt x="936417" y="1581234"/>
                            <a:pt x="890230" y="1538317"/>
                            <a:pt x="858076" y="1511204"/>
                          </a:cubicBezTo>
                          <a:cubicBezTo>
                            <a:pt x="861074" y="1513384"/>
                            <a:pt x="863662" y="1515291"/>
                            <a:pt x="864888" y="1515836"/>
                          </a:cubicBezTo>
                          <a:cubicBezTo>
                            <a:pt x="842953" y="1492130"/>
                            <a:pt x="820063" y="1468695"/>
                            <a:pt x="797719" y="1446351"/>
                          </a:cubicBezTo>
                          <a:cubicBezTo>
                            <a:pt x="807937" y="1459567"/>
                            <a:pt x="813251" y="1463654"/>
                            <a:pt x="820336" y="1470058"/>
                          </a:cubicBezTo>
                          <a:cubicBezTo>
                            <a:pt x="820336" y="1471829"/>
                            <a:pt x="799490" y="1450574"/>
                            <a:pt x="791043" y="1443081"/>
                          </a:cubicBezTo>
                          <a:cubicBezTo>
                            <a:pt x="810117" y="1465425"/>
                            <a:pt x="792814" y="1448940"/>
                            <a:pt x="804940" y="1462973"/>
                          </a:cubicBezTo>
                          <a:cubicBezTo>
                            <a:pt x="791179" y="1449621"/>
                            <a:pt x="780688" y="1438312"/>
                            <a:pt x="765429" y="1420601"/>
                          </a:cubicBezTo>
                          <a:cubicBezTo>
                            <a:pt x="758616" y="1410518"/>
                            <a:pt x="773740" y="1426459"/>
                            <a:pt x="773740" y="1423189"/>
                          </a:cubicBezTo>
                          <a:cubicBezTo>
                            <a:pt x="756982" y="1406022"/>
                            <a:pt x="753167" y="1394850"/>
                            <a:pt x="728779" y="1369644"/>
                          </a:cubicBezTo>
                          <a:cubicBezTo>
                            <a:pt x="758344" y="1405749"/>
                            <a:pt x="717198" y="1363514"/>
                            <a:pt x="705617" y="1352069"/>
                          </a:cubicBezTo>
                          <a:lnTo>
                            <a:pt x="710522" y="1358200"/>
                          </a:lnTo>
                          <a:cubicBezTo>
                            <a:pt x="698941" y="1348527"/>
                            <a:pt x="691039" y="1338717"/>
                            <a:pt x="686406" y="1329179"/>
                          </a:cubicBezTo>
                          <a:cubicBezTo>
                            <a:pt x="699350" y="1343349"/>
                            <a:pt x="710522" y="1358200"/>
                            <a:pt x="709023" y="1352341"/>
                          </a:cubicBezTo>
                          <a:cubicBezTo>
                            <a:pt x="700985" y="1342668"/>
                            <a:pt x="692946" y="1332858"/>
                            <a:pt x="683273" y="1322367"/>
                          </a:cubicBezTo>
                          <a:lnTo>
                            <a:pt x="692946" y="1331223"/>
                          </a:lnTo>
                          <a:cubicBezTo>
                            <a:pt x="679458" y="1315283"/>
                            <a:pt x="666515" y="1298661"/>
                            <a:pt x="653707" y="1282175"/>
                          </a:cubicBezTo>
                          <a:cubicBezTo>
                            <a:pt x="645805" y="1275635"/>
                            <a:pt x="633271" y="1264327"/>
                            <a:pt x="625368" y="1259285"/>
                          </a:cubicBezTo>
                          <a:cubicBezTo>
                            <a:pt x="618147" y="1245933"/>
                            <a:pt x="604522" y="1229857"/>
                            <a:pt x="595667" y="1218548"/>
                          </a:cubicBezTo>
                          <a:lnTo>
                            <a:pt x="600299" y="1223453"/>
                          </a:lnTo>
                          <a:cubicBezTo>
                            <a:pt x="585720" y="1199882"/>
                            <a:pt x="550161" y="1149335"/>
                            <a:pt x="545801" y="1145793"/>
                          </a:cubicBezTo>
                          <a:cubicBezTo>
                            <a:pt x="536127" y="1128626"/>
                            <a:pt x="634088" y="1255062"/>
                            <a:pt x="555202" y="1139662"/>
                          </a:cubicBezTo>
                          <a:cubicBezTo>
                            <a:pt x="526726" y="1094837"/>
                            <a:pt x="531904" y="1115274"/>
                            <a:pt x="514055" y="1090477"/>
                          </a:cubicBezTo>
                          <a:cubicBezTo>
                            <a:pt x="514055" y="1090477"/>
                            <a:pt x="515554" y="1091567"/>
                            <a:pt x="514328" y="1088842"/>
                          </a:cubicBezTo>
                          <a:cubicBezTo>
                            <a:pt x="503292" y="1069631"/>
                            <a:pt x="497161" y="1063773"/>
                            <a:pt x="494027" y="1060503"/>
                          </a:cubicBezTo>
                          <a:cubicBezTo>
                            <a:pt x="494436" y="1061729"/>
                            <a:pt x="494981" y="1063091"/>
                            <a:pt x="495526" y="1064318"/>
                          </a:cubicBezTo>
                          <a:lnTo>
                            <a:pt x="495935" y="1065271"/>
                          </a:lnTo>
                          <a:lnTo>
                            <a:pt x="496888" y="1067043"/>
                          </a:lnTo>
                          <a:cubicBezTo>
                            <a:pt x="497842" y="1068814"/>
                            <a:pt x="498796" y="1070449"/>
                            <a:pt x="499749" y="1072084"/>
                          </a:cubicBezTo>
                          <a:cubicBezTo>
                            <a:pt x="503564" y="1078760"/>
                            <a:pt x="507243" y="1084346"/>
                            <a:pt x="509287" y="1086934"/>
                          </a:cubicBezTo>
                          <a:cubicBezTo>
                            <a:pt x="507788" y="1085708"/>
                            <a:pt x="505472" y="1082574"/>
                            <a:pt x="502747" y="1078215"/>
                          </a:cubicBezTo>
                          <a:cubicBezTo>
                            <a:pt x="501384" y="1076035"/>
                            <a:pt x="499886" y="1073446"/>
                            <a:pt x="498387" y="1070858"/>
                          </a:cubicBezTo>
                          <a:cubicBezTo>
                            <a:pt x="497297" y="1068950"/>
                            <a:pt x="496071" y="1066906"/>
                            <a:pt x="494981" y="1064863"/>
                          </a:cubicBezTo>
                          <a:cubicBezTo>
                            <a:pt x="492801" y="1060911"/>
                            <a:pt x="490348" y="1056143"/>
                            <a:pt x="488441" y="1054781"/>
                          </a:cubicBezTo>
                          <a:cubicBezTo>
                            <a:pt x="494572" y="1057369"/>
                            <a:pt x="481357" y="1038567"/>
                            <a:pt x="485307" y="1041156"/>
                          </a:cubicBezTo>
                          <a:cubicBezTo>
                            <a:pt x="482310" y="1033390"/>
                            <a:pt x="478768" y="1026169"/>
                            <a:pt x="475634" y="1020992"/>
                          </a:cubicBezTo>
                          <a:cubicBezTo>
                            <a:pt x="474408" y="1018812"/>
                            <a:pt x="473318" y="1017040"/>
                            <a:pt x="472228" y="1015542"/>
                          </a:cubicBezTo>
                          <a:lnTo>
                            <a:pt x="470865" y="1013634"/>
                          </a:lnTo>
                          <a:cubicBezTo>
                            <a:pt x="470865" y="1013634"/>
                            <a:pt x="470048" y="1011727"/>
                            <a:pt x="469503" y="1014179"/>
                          </a:cubicBezTo>
                          <a:cubicBezTo>
                            <a:pt x="467459" y="1020174"/>
                            <a:pt x="466642" y="1025897"/>
                            <a:pt x="466369" y="1030529"/>
                          </a:cubicBezTo>
                          <a:cubicBezTo>
                            <a:pt x="462418" y="1028894"/>
                            <a:pt x="460920" y="1034888"/>
                            <a:pt x="460238" y="1041428"/>
                          </a:cubicBezTo>
                          <a:cubicBezTo>
                            <a:pt x="459557" y="1048241"/>
                            <a:pt x="459830" y="1055053"/>
                            <a:pt x="458467" y="1063091"/>
                          </a:cubicBezTo>
                          <a:cubicBezTo>
                            <a:pt x="458603" y="1060503"/>
                            <a:pt x="457922" y="1054644"/>
                            <a:pt x="458876" y="1051238"/>
                          </a:cubicBezTo>
                          <a:cubicBezTo>
                            <a:pt x="457786" y="1043881"/>
                            <a:pt x="456696" y="1047968"/>
                            <a:pt x="456015" y="1052192"/>
                          </a:cubicBezTo>
                          <a:cubicBezTo>
                            <a:pt x="455334" y="1056143"/>
                            <a:pt x="454788" y="1060230"/>
                            <a:pt x="453698" y="1049058"/>
                          </a:cubicBezTo>
                          <a:cubicBezTo>
                            <a:pt x="454107" y="1053690"/>
                            <a:pt x="455334" y="1051238"/>
                            <a:pt x="455334" y="1046606"/>
                          </a:cubicBezTo>
                          <a:cubicBezTo>
                            <a:pt x="455606" y="1039112"/>
                            <a:pt x="455878" y="1029575"/>
                            <a:pt x="453971" y="1028758"/>
                          </a:cubicBezTo>
                          <a:cubicBezTo>
                            <a:pt x="451655" y="1033526"/>
                            <a:pt x="449883" y="1039112"/>
                            <a:pt x="448385" y="1045516"/>
                          </a:cubicBezTo>
                          <a:cubicBezTo>
                            <a:pt x="448249" y="1042655"/>
                            <a:pt x="448249" y="1039794"/>
                            <a:pt x="448249" y="1036796"/>
                          </a:cubicBezTo>
                          <a:cubicBezTo>
                            <a:pt x="445660" y="1046469"/>
                            <a:pt x="444161" y="1057778"/>
                            <a:pt x="443616" y="1070585"/>
                          </a:cubicBezTo>
                          <a:cubicBezTo>
                            <a:pt x="444298" y="1071675"/>
                            <a:pt x="444979" y="1068269"/>
                            <a:pt x="445387" y="1066634"/>
                          </a:cubicBezTo>
                          <a:cubicBezTo>
                            <a:pt x="445387" y="1069223"/>
                            <a:pt x="445387" y="1071947"/>
                            <a:pt x="445660" y="1074945"/>
                          </a:cubicBezTo>
                          <a:cubicBezTo>
                            <a:pt x="445796" y="1077806"/>
                            <a:pt x="445933" y="1080531"/>
                            <a:pt x="446477" y="1085572"/>
                          </a:cubicBezTo>
                          <a:cubicBezTo>
                            <a:pt x="447295" y="1094428"/>
                            <a:pt x="448385" y="1103556"/>
                            <a:pt x="449747" y="1112549"/>
                          </a:cubicBezTo>
                          <a:cubicBezTo>
                            <a:pt x="452336" y="1130806"/>
                            <a:pt x="455878" y="1148654"/>
                            <a:pt x="460102" y="1166502"/>
                          </a:cubicBezTo>
                          <a:cubicBezTo>
                            <a:pt x="468549" y="1202062"/>
                            <a:pt x="479177" y="1236260"/>
                            <a:pt x="488986" y="1265689"/>
                          </a:cubicBezTo>
                          <a:cubicBezTo>
                            <a:pt x="495254" y="1269776"/>
                            <a:pt x="508606" y="1305473"/>
                            <a:pt x="525364" y="1345120"/>
                          </a:cubicBezTo>
                          <a:cubicBezTo>
                            <a:pt x="542122" y="1384768"/>
                            <a:pt x="562150" y="1428639"/>
                            <a:pt x="575638" y="1450029"/>
                          </a:cubicBezTo>
                          <a:cubicBezTo>
                            <a:pt x="567328" y="1438994"/>
                            <a:pt x="559834" y="1434361"/>
                            <a:pt x="561605" y="1442672"/>
                          </a:cubicBezTo>
                          <a:cubicBezTo>
                            <a:pt x="556564" y="1432590"/>
                            <a:pt x="543348" y="1413243"/>
                            <a:pt x="533811" y="1389400"/>
                          </a:cubicBezTo>
                          <a:cubicBezTo>
                            <a:pt x="533402" y="1385040"/>
                            <a:pt x="522911" y="1355339"/>
                            <a:pt x="532312" y="1373323"/>
                          </a:cubicBezTo>
                          <a:cubicBezTo>
                            <a:pt x="504109" y="1308743"/>
                            <a:pt x="532040" y="1383814"/>
                            <a:pt x="520868" y="1365966"/>
                          </a:cubicBezTo>
                          <a:cubicBezTo>
                            <a:pt x="552204" y="1437904"/>
                            <a:pt x="578091" y="1476734"/>
                            <a:pt x="602207" y="1519788"/>
                          </a:cubicBezTo>
                          <a:lnTo>
                            <a:pt x="601798" y="1521422"/>
                          </a:lnTo>
                          <a:lnTo>
                            <a:pt x="620872" y="1553576"/>
                          </a:lnTo>
                          <a:cubicBezTo>
                            <a:pt x="607384" y="1526191"/>
                            <a:pt x="612697" y="1525101"/>
                            <a:pt x="629456" y="1560797"/>
                          </a:cubicBezTo>
                          <a:lnTo>
                            <a:pt x="627003" y="1556710"/>
                          </a:lnTo>
                          <a:cubicBezTo>
                            <a:pt x="635451" y="1577692"/>
                            <a:pt x="660247" y="1617339"/>
                            <a:pt x="677414" y="1647859"/>
                          </a:cubicBezTo>
                          <a:lnTo>
                            <a:pt x="691992" y="1666933"/>
                          </a:lnTo>
                          <a:cubicBezTo>
                            <a:pt x="709432" y="1697452"/>
                            <a:pt x="705208" y="1701675"/>
                            <a:pt x="708069" y="1713256"/>
                          </a:cubicBezTo>
                          <a:cubicBezTo>
                            <a:pt x="715018" y="1725246"/>
                            <a:pt x="721694" y="1735601"/>
                            <a:pt x="727961" y="1745138"/>
                          </a:cubicBezTo>
                          <a:cubicBezTo>
                            <a:pt x="736272" y="1757400"/>
                            <a:pt x="743902" y="1768572"/>
                            <a:pt x="751123" y="1779336"/>
                          </a:cubicBezTo>
                          <a:cubicBezTo>
                            <a:pt x="759707" y="1791734"/>
                            <a:pt x="768017" y="1803587"/>
                            <a:pt x="776192" y="1815305"/>
                          </a:cubicBezTo>
                          <a:lnTo>
                            <a:pt x="782732" y="1824569"/>
                          </a:lnTo>
                          <a:lnTo>
                            <a:pt x="786002" y="1829338"/>
                          </a:lnTo>
                          <a:lnTo>
                            <a:pt x="786819" y="1830564"/>
                          </a:lnTo>
                          <a:cubicBezTo>
                            <a:pt x="786819" y="1830564"/>
                            <a:pt x="786138" y="1831109"/>
                            <a:pt x="785866" y="1831245"/>
                          </a:cubicBezTo>
                          <a:lnTo>
                            <a:pt x="783686" y="1832608"/>
                          </a:lnTo>
                          <a:cubicBezTo>
                            <a:pt x="777691" y="1836286"/>
                            <a:pt x="771560" y="1839965"/>
                            <a:pt x="765293" y="1843780"/>
                          </a:cubicBezTo>
                          <a:cubicBezTo>
                            <a:pt x="758480" y="1846777"/>
                            <a:pt x="746354" y="1852772"/>
                            <a:pt x="733002" y="1859312"/>
                          </a:cubicBezTo>
                          <a:cubicBezTo>
                            <a:pt x="719923" y="1865852"/>
                            <a:pt x="703573" y="1874163"/>
                            <a:pt x="697715" y="1876888"/>
                          </a:cubicBezTo>
                          <a:cubicBezTo>
                            <a:pt x="681910" y="1884517"/>
                            <a:pt x="672782" y="1888332"/>
                            <a:pt x="691447" y="1876479"/>
                          </a:cubicBezTo>
                          <a:cubicBezTo>
                            <a:pt x="648394" y="1902229"/>
                            <a:pt x="663789" y="1909314"/>
                            <a:pt x="584494" y="1943512"/>
                          </a:cubicBezTo>
                          <a:lnTo>
                            <a:pt x="603024" y="1930704"/>
                          </a:lnTo>
                          <a:cubicBezTo>
                            <a:pt x="530950" y="1970216"/>
                            <a:pt x="430128" y="2030028"/>
                            <a:pt x="395521" y="2045696"/>
                          </a:cubicBezTo>
                          <a:cubicBezTo>
                            <a:pt x="401108" y="2040110"/>
                            <a:pt x="398110" y="2039974"/>
                            <a:pt x="389935" y="2042699"/>
                          </a:cubicBezTo>
                          <a:cubicBezTo>
                            <a:pt x="385848" y="2044061"/>
                            <a:pt x="380671" y="2046241"/>
                            <a:pt x="374540" y="2048830"/>
                          </a:cubicBezTo>
                          <a:cubicBezTo>
                            <a:pt x="371542" y="2050192"/>
                            <a:pt x="368272" y="2051555"/>
                            <a:pt x="364866" y="2053053"/>
                          </a:cubicBezTo>
                          <a:cubicBezTo>
                            <a:pt x="360370" y="2055097"/>
                            <a:pt x="355738" y="2057413"/>
                            <a:pt x="350969" y="2059593"/>
                          </a:cubicBezTo>
                          <a:cubicBezTo>
                            <a:pt x="330668" y="2069267"/>
                            <a:pt x="309550" y="2079485"/>
                            <a:pt x="293065" y="2086706"/>
                          </a:cubicBezTo>
                          <a:lnTo>
                            <a:pt x="290067" y="2088069"/>
                          </a:lnTo>
                          <a:cubicBezTo>
                            <a:pt x="289114" y="2088477"/>
                            <a:pt x="287887" y="2089431"/>
                            <a:pt x="287751" y="2087660"/>
                          </a:cubicBezTo>
                          <a:cubicBezTo>
                            <a:pt x="286934" y="2085344"/>
                            <a:pt x="286116" y="2083164"/>
                            <a:pt x="285299" y="2080984"/>
                          </a:cubicBezTo>
                          <a:cubicBezTo>
                            <a:pt x="283800" y="2076760"/>
                            <a:pt x="282438" y="2072809"/>
                            <a:pt x="281212" y="2069267"/>
                          </a:cubicBezTo>
                          <a:cubicBezTo>
                            <a:pt x="278895" y="2062182"/>
                            <a:pt x="277533" y="2056868"/>
                            <a:pt x="277260" y="2053598"/>
                          </a:cubicBezTo>
                          <a:cubicBezTo>
                            <a:pt x="278350" y="2060547"/>
                            <a:pt x="260775" y="2023897"/>
                            <a:pt x="257368" y="2018720"/>
                          </a:cubicBezTo>
                          <a:cubicBezTo>
                            <a:pt x="255733" y="2013814"/>
                            <a:pt x="254371" y="2009591"/>
                            <a:pt x="252463" y="2004959"/>
                          </a:cubicBezTo>
                          <a:cubicBezTo>
                            <a:pt x="250556" y="2000190"/>
                            <a:pt x="247967" y="1994877"/>
                            <a:pt x="244697" y="1989835"/>
                          </a:cubicBezTo>
                          <a:cubicBezTo>
                            <a:pt x="250420" y="2004822"/>
                            <a:pt x="246060" y="2000599"/>
                            <a:pt x="243880" y="1999509"/>
                          </a:cubicBezTo>
                          <a:cubicBezTo>
                            <a:pt x="242790" y="1998964"/>
                            <a:pt x="242109" y="1999100"/>
                            <a:pt x="243608" y="2002915"/>
                          </a:cubicBezTo>
                          <a:cubicBezTo>
                            <a:pt x="245379" y="2007411"/>
                            <a:pt x="247286" y="2011499"/>
                            <a:pt x="257913" y="2033025"/>
                          </a:cubicBezTo>
                          <a:cubicBezTo>
                            <a:pt x="254916" y="2028121"/>
                            <a:pt x="251918" y="2023215"/>
                            <a:pt x="248785" y="2018038"/>
                          </a:cubicBezTo>
                          <a:cubicBezTo>
                            <a:pt x="246469" y="2014223"/>
                            <a:pt x="244016" y="2010408"/>
                            <a:pt x="241428" y="2006321"/>
                          </a:cubicBezTo>
                          <a:cubicBezTo>
                            <a:pt x="236523" y="1998419"/>
                            <a:pt x="231345" y="1989699"/>
                            <a:pt x="226032" y="1979753"/>
                          </a:cubicBezTo>
                          <a:cubicBezTo>
                            <a:pt x="215268" y="1959861"/>
                            <a:pt x="203551" y="1935337"/>
                            <a:pt x="190472" y="1903728"/>
                          </a:cubicBezTo>
                          <a:lnTo>
                            <a:pt x="194150" y="1903319"/>
                          </a:lnTo>
                          <a:lnTo>
                            <a:pt x="214315" y="1953594"/>
                          </a:lnTo>
                          <a:cubicBezTo>
                            <a:pt x="214587" y="1947599"/>
                            <a:pt x="225487" y="1973077"/>
                            <a:pt x="231209" y="1983159"/>
                          </a:cubicBezTo>
                          <a:cubicBezTo>
                            <a:pt x="193196" y="1890103"/>
                            <a:pt x="243744" y="1992015"/>
                            <a:pt x="203143" y="1897733"/>
                          </a:cubicBezTo>
                          <a:cubicBezTo>
                            <a:pt x="197148" y="1889422"/>
                            <a:pt x="200554" y="1895008"/>
                            <a:pt x="189518" y="1870620"/>
                          </a:cubicBezTo>
                          <a:cubicBezTo>
                            <a:pt x="194423" y="1882201"/>
                            <a:pt x="197556" y="1883291"/>
                            <a:pt x="189927" y="1864626"/>
                          </a:cubicBezTo>
                          <a:lnTo>
                            <a:pt x="179981" y="1847731"/>
                          </a:lnTo>
                          <a:cubicBezTo>
                            <a:pt x="172078" y="1812307"/>
                            <a:pt x="205868" y="1901276"/>
                            <a:pt x="198374" y="1871302"/>
                          </a:cubicBezTo>
                          <a:cubicBezTo>
                            <a:pt x="215813" y="1906998"/>
                            <a:pt x="244561" y="1969126"/>
                            <a:pt x="243744" y="1955638"/>
                          </a:cubicBezTo>
                          <a:cubicBezTo>
                            <a:pt x="219765" y="1895690"/>
                            <a:pt x="212816" y="1905635"/>
                            <a:pt x="189246" y="1842281"/>
                          </a:cubicBezTo>
                          <a:lnTo>
                            <a:pt x="188428" y="1834924"/>
                          </a:lnTo>
                          <a:cubicBezTo>
                            <a:pt x="178482" y="1813261"/>
                            <a:pt x="173986" y="1810945"/>
                            <a:pt x="167582" y="1799364"/>
                          </a:cubicBezTo>
                          <a:cubicBezTo>
                            <a:pt x="168264" y="1797865"/>
                            <a:pt x="166765" y="1791870"/>
                            <a:pt x="161724" y="1777564"/>
                          </a:cubicBezTo>
                          <a:cubicBezTo>
                            <a:pt x="143194" y="1741596"/>
                            <a:pt x="133385" y="1716662"/>
                            <a:pt x="116490" y="1683010"/>
                          </a:cubicBezTo>
                          <a:cubicBezTo>
                            <a:pt x="134202" y="1729333"/>
                            <a:pt x="141014" y="1749361"/>
                            <a:pt x="147554" y="1769935"/>
                          </a:cubicBezTo>
                          <a:cubicBezTo>
                            <a:pt x="154367" y="1790371"/>
                            <a:pt x="161043" y="1811353"/>
                            <a:pt x="181616" y="1858086"/>
                          </a:cubicBezTo>
                          <a:cubicBezTo>
                            <a:pt x="173986" y="1843916"/>
                            <a:pt x="147009" y="1777156"/>
                            <a:pt x="141014" y="1774703"/>
                          </a:cubicBezTo>
                          <a:lnTo>
                            <a:pt x="144693" y="1774295"/>
                          </a:lnTo>
                          <a:cubicBezTo>
                            <a:pt x="131205" y="1743776"/>
                            <a:pt x="118261" y="1712984"/>
                            <a:pt x="105999" y="1672928"/>
                          </a:cubicBezTo>
                          <a:lnTo>
                            <a:pt x="116218" y="1696498"/>
                          </a:lnTo>
                          <a:cubicBezTo>
                            <a:pt x="95781" y="1644725"/>
                            <a:pt x="92511" y="1607257"/>
                            <a:pt x="74663" y="1566792"/>
                          </a:cubicBezTo>
                          <a:cubicBezTo>
                            <a:pt x="78478" y="1581779"/>
                            <a:pt x="82293" y="1593769"/>
                            <a:pt x="85699" y="1602761"/>
                          </a:cubicBezTo>
                          <a:cubicBezTo>
                            <a:pt x="80657" y="1589409"/>
                            <a:pt x="75889" y="1573877"/>
                            <a:pt x="71393" y="1558073"/>
                          </a:cubicBezTo>
                          <a:cubicBezTo>
                            <a:pt x="66761" y="1542268"/>
                            <a:pt x="62673" y="1526055"/>
                            <a:pt x="59131" y="1510795"/>
                          </a:cubicBezTo>
                          <a:cubicBezTo>
                            <a:pt x="51637" y="1490631"/>
                            <a:pt x="44961" y="1470058"/>
                            <a:pt x="38013" y="1449485"/>
                          </a:cubicBezTo>
                          <a:cubicBezTo>
                            <a:pt x="39648" y="1449757"/>
                            <a:pt x="31337" y="1409564"/>
                            <a:pt x="38149" y="1428366"/>
                          </a:cubicBezTo>
                          <a:cubicBezTo>
                            <a:pt x="30928" y="1382315"/>
                            <a:pt x="22072" y="1361878"/>
                            <a:pt x="16622" y="1335311"/>
                          </a:cubicBezTo>
                          <a:cubicBezTo>
                            <a:pt x="14715" y="1311195"/>
                            <a:pt x="16758" y="1321550"/>
                            <a:pt x="20028" y="1338172"/>
                          </a:cubicBezTo>
                          <a:cubicBezTo>
                            <a:pt x="23298" y="1354794"/>
                            <a:pt x="28612" y="1377547"/>
                            <a:pt x="31337" y="1379454"/>
                          </a:cubicBezTo>
                          <a:cubicBezTo>
                            <a:pt x="20028" y="1314874"/>
                            <a:pt x="10900" y="1245388"/>
                            <a:pt x="5450" y="1208193"/>
                          </a:cubicBezTo>
                          <a:cubicBezTo>
                            <a:pt x="5450" y="1221818"/>
                            <a:pt x="5722" y="1228358"/>
                            <a:pt x="4632" y="1227677"/>
                          </a:cubicBezTo>
                          <a:cubicBezTo>
                            <a:pt x="5314" y="1225633"/>
                            <a:pt x="3406" y="1198929"/>
                            <a:pt x="2861" y="1183941"/>
                          </a:cubicBezTo>
                          <a:lnTo>
                            <a:pt x="0" y="1173723"/>
                          </a:lnTo>
                          <a:cubicBezTo>
                            <a:pt x="1090" y="1148654"/>
                            <a:pt x="2589" y="1152196"/>
                            <a:pt x="4632" y="1173314"/>
                          </a:cubicBezTo>
                          <a:cubicBezTo>
                            <a:pt x="4632" y="1149608"/>
                            <a:pt x="-273" y="1121132"/>
                            <a:pt x="4360" y="1096608"/>
                          </a:cubicBezTo>
                          <a:cubicBezTo>
                            <a:pt x="4769" y="1137346"/>
                            <a:pt x="5041" y="1188983"/>
                            <a:pt x="7902" y="1209964"/>
                          </a:cubicBezTo>
                          <a:cubicBezTo>
                            <a:pt x="4224" y="1167864"/>
                            <a:pt x="6267" y="1146338"/>
                            <a:pt x="7902" y="1122222"/>
                          </a:cubicBezTo>
                          <a:cubicBezTo>
                            <a:pt x="9128" y="1110096"/>
                            <a:pt x="10355" y="1097426"/>
                            <a:pt x="11445" y="1081076"/>
                          </a:cubicBezTo>
                          <a:cubicBezTo>
                            <a:pt x="12262" y="1072901"/>
                            <a:pt x="13080" y="1063773"/>
                            <a:pt x="14033" y="1053282"/>
                          </a:cubicBezTo>
                          <a:cubicBezTo>
                            <a:pt x="14715" y="1042791"/>
                            <a:pt x="15668" y="1031074"/>
                            <a:pt x="17303" y="1017722"/>
                          </a:cubicBezTo>
                          <a:cubicBezTo>
                            <a:pt x="18529" y="1016632"/>
                            <a:pt x="18257" y="1034888"/>
                            <a:pt x="21118" y="1014316"/>
                          </a:cubicBezTo>
                          <a:cubicBezTo>
                            <a:pt x="23707" y="990473"/>
                            <a:pt x="23298" y="987202"/>
                            <a:pt x="21799" y="988020"/>
                          </a:cubicBezTo>
                          <a:cubicBezTo>
                            <a:pt x="20164" y="988701"/>
                            <a:pt x="17576" y="993606"/>
                            <a:pt x="17712" y="985976"/>
                          </a:cubicBezTo>
                          <a:cubicBezTo>
                            <a:pt x="13488" y="1023035"/>
                            <a:pt x="10082" y="1039930"/>
                            <a:pt x="5722" y="1061184"/>
                          </a:cubicBezTo>
                          <a:lnTo>
                            <a:pt x="4632" y="1051102"/>
                          </a:lnTo>
                          <a:cubicBezTo>
                            <a:pt x="5586" y="1049740"/>
                            <a:pt x="7766" y="1026441"/>
                            <a:pt x="10082" y="1019629"/>
                          </a:cubicBezTo>
                          <a:lnTo>
                            <a:pt x="7085" y="1013089"/>
                          </a:lnTo>
                          <a:cubicBezTo>
                            <a:pt x="8992" y="1014724"/>
                            <a:pt x="11990" y="1006413"/>
                            <a:pt x="14851" y="994015"/>
                          </a:cubicBezTo>
                          <a:cubicBezTo>
                            <a:pt x="17985" y="981617"/>
                            <a:pt x="21799" y="965267"/>
                            <a:pt x="23843" y="950689"/>
                          </a:cubicBezTo>
                          <a:cubicBezTo>
                            <a:pt x="15123" y="979300"/>
                            <a:pt x="16758" y="971534"/>
                            <a:pt x="10491" y="978619"/>
                          </a:cubicBezTo>
                          <a:cubicBezTo>
                            <a:pt x="12398" y="957637"/>
                            <a:pt x="15123" y="946056"/>
                            <a:pt x="19619" y="934339"/>
                          </a:cubicBezTo>
                          <a:cubicBezTo>
                            <a:pt x="21663" y="928345"/>
                            <a:pt x="23843" y="922350"/>
                            <a:pt x="25887" y="914856"/>
                          </a:cubicBezTo>
                          <a:cubicBezTo>
                            <a:pt x="27794" y="907363"/>
                            <a:pt x="29838" y="898370"/>
                            <a:pt x="32563" y="886789"/>
                          </a:cubicBezTo>
                          <a:cubicBezTo>
                            <a:pt x="32154" y="890468"/>
                            <a:pt x="22344" y="930388"/>
                            <a:pt x="32971" y="896463"/>
                          </a:cubicBezTo>
                          <a:cubicBezTo>
                            <a:pt x="42509" y="868532"/>
                            <a:pt x="37604" y="871121"/>
                            <a:pt x="43599" y="852047"/>
                          </a:cubicBezTo>
                          <a:cubicBezTo>
                            <a:pt x="39239" y="874255"/>
                            <a:pt x="44007" y="869895"/>
                            <a:pt x="40329" y="893874"/>
                          </a:cubicBezTo>
                          <a:cubicBezTo>
                            <a:pt x="32835" y="918671"/>
                            <a:pt x="32427" y="923848"/>
                            <a:pt x="31064" y="928753"/>
                          </a:cubicBezTo>
                          <a:cubicBezTo>
                            <a:pt x="30247" y="933794"/>
                            <a:pt x="28203" y="938427"/>
                            <a:pt x="24388" y="963223"/>
                          </a:cubicBezTo>
                          <a:cubicBezTo>
                            <a:pt x="27794" y="949462"/>
                            <a:pt x="32427" y="935974"/>
                            <a:pt x="36923" y="922486"/>
                          </a:cubicBezTo>
                          <a:cubicBezTo>
                            <a:pt x="31609" y="943604"/>
                            <a:pt x="30928" y="951506"/>
                            <a:pt x="31609" y="954640"/>
                          </a:cubicBezTo>
                          <a:cubicBezTo>
                            <a:pt x="32154" y="957774"/>
                            <a:pt x="33789" y="956002"/>
                            <a:pt x="34061" y="957774"/>
                          </a:cubicBezTo>
                          <a:cubicBezTo>
                            <a:pt x="38421" y="939926"/>
                            <a:pt x="42509" y="927799"/>
                            <a:pt x="44280" y="918671"/>
                          </a:cubicBezTo>
                          <a:cubicBezTo>
                            <a:pt x="46187" y="909406"/>
                            <a:pt x="47141" y="903411"/>
                            <a:pt x="48095" y="898098"/>
                          </a:cubicBezTo>
                          <a:cubicBezTo>
                            <a:pt x="50002" y="887607"/>
                            <a:pt x="49866" y="879705"/>
                            <a:pt x="58450" y="857360"/>
                          </a:cubicBezTo>
                          <a:cubicBezTo>
                            <a:pt x="61856" y="846188"/>
                            <a:pt x="57087" y="856543"/>
                            <a:pt x="53817" y="865535"/>
                          </a:cubicBezTo>
                          <a:cubicBezTo>
                            <a:pt x="50683" y="874664"/>
                            <a:pt x="47959" y="882157"/>
                            <a:pt x="52455" y="864445"/>
                          </a:cubicBezTo>
                          <a:cubicBezTo>
                            <a:pt x="60766" y="843463"/>
                            <a:pt x="61583" y="841011"/>
                            <a:pt x="61856" y="837605"/>
                          </a:cubicBezTo>
                          <a:cubicBezTo>
                            <a:pt x="62128" y="835970"/>
                            <a:pt x="62264" y="834062"/>
                            <a:pt x="63627" y="829702"/>
                          </a:cubicBezTo>
                          <a:cubicBezTo>
                            <a:pt x="64989" y="825343"/>
                            <a:pt x="67033" y="818122"/>
                            <a:pt x="72619" y="806677"/>
                          </a:cubicBezTo>
                          <a:lnTo>
                            <a:pt x="70303" y="814988"/>
                          </a:lnTo>
                          <a:cubicBezTo>
                            <a:pt x="79431" y="802044"/>
                            <a:pt x="83246" y="786921"/>
                            <a:pt x="92238" y="771117"/>
                          </a:cubicBezTo>
                          <a:cubicBezTo>
                            <a:pt x="97007" y="762397"/>
                            <a:pt x="91421" y="765531"/>
                            <a:pt x="89922" y="762261"/>
                          </a:cubicBezTo>
                          <a:cubicBezTo>
                            <a:pt x="89241" y="760626"/>
                            <a:pt x="89514" y="757220"/>
                            <a:pt x="92783" y="749863"/>
                          </a:cubicBezTo>
                          <a:cubicBezTo>
                            <a:pt x="96053" y="742505"/>
                            <a:pt x="101776" y="730788"/>
                            <a:pt x="114583" y="714030"/>
                          </a:cubicBezTo>
                          <a:cubicBezTo>
                            <a:pt x="112948" y="717981"/>
                            <a:pt x="112539" y="719480"/>
                            <a:pt x="112948" y="719752"/>
                          </a:cubicBezTo>
                          <a:cubicBezTo>
                            <a:pt x="108588" y="733377"/>
                            <a:pt x="105863" y="747683"/>
                            <a:pt x="103410" y="761579"/>
                          </a:cubicBezTo>
                          <a:lnTo>
                            <a:pt x="99596" y="782153"/>
                          </a:lnTo>
                          <a:cubicBezTo>
                            <a:pt x="98642" y="789101"/>
                            <a:pt x="98097" y="796050"/>
                            <a:pt x="97280" y="802862"/>
                          </a:cubicBezTo>
                          <a:cubicBezTo>
                            <a:pt x="105590" y="784605"/>
                            <a:pt x="117580" y="767574"/>
                            <a:pt x="128480" y="749181"/>
                          </a:cubicBezTo>
                          <a:cubicBezTo>
                            <a:pt x="141423" y="732151"/>
                            <a:pt x="153549" y="713893"/>
                            <a:pt x="169217" y="697817"/>
                          </a:cubicBezTo>
                          <a:cubicBezTo>
                            <a:pt x="198101" y="663755"/>
                            <a:pt x="234615" y="634462"/>
                            <a:pt x="273309" y="609665"/>
                          </a:cubicBezTo>
                          <a:cubicBezTo>
                            <a:pt x="283936" y="606123"/>
                            <a:pt x="270857" y="615933"/>
                            <a:pt x="256551" y="627378"/>
                          </a:cubicBezTo>
                          <a:cubicBezTo>
                            <a:pt x="242109" y="638686"/>
                            <a:pt x="226986" y="652038"/>
                            <a:pt x="229983" y="651221"/>
                          </a:cubicBezTo>
                          <a:cubicBezTo>
                            <a:pt x="219083" y="659804"/>
                            <a:pt x="208592" y="668796"/>
                            <a:pt x="198510" y="678197"/>
                          </a:cubicBezTo>
                          <a:cubicBezTo>
                            <a:pt x="198510" y="676426"/>
                            <a:pt x="213906" y="661030"/>
                            <a:pt x="226713" y="649994"/>
                          </a:cubicBezTo>
                          <a:cubicBezTo>
                            <a:pt x="239384" y="638958"/>
                            <a:pt x="248512" y="631193"/>
                            <a:pt x="232299" y="641138"/>
                          </a:cubicBezTo>
                          <a:cubicBezTo>
                            <a:pt x="203824" y="664981"/>
                            <a:pt x="185431" y="684737"/>
                            <a:pt x="168400" y="704902"/>
                          </a:cubicBezTo>
                          <a:cubicBezTo>
                            <a:pt x="159408" y="714575"/>
                            <a:pt x="152050" y="725474"/>
                            <a:pt x="144012" y="737192"/>
                          </a:cubicBezTo>
                          <a:cubicBezTo>
                            <a:pt x="140061" y="743050"/>
                            <a:pt x="135701" y="748909"/>
                            <a:pt x="131886" y="755857"/>
                          </a:cubicBezTo>
                          <a:cubicBezTo>
                            <a:pt x="128344" y="762670"/>
                            <a:pt x="124529" y="769891"/>
                            <a:pt x="120441" y="777657"/>
                          </a:cubicBezTo>
                          <a:cubicBezTo>
                            <a:pt x="124529" y="773842"/>
                            <a:pt x="129433" y="766893"/>
                            <a:pt x="135020" y="758310"/>
                          </a:cubicBezTo>
                          <a:cubicBezTo>
                            <a:pt x="140742" y="749726"/>
                            <a:pt x="148235" y="740189"/>
                            <a:pt x="155593" y="729562"/>
                          </a:cubicBezTo>
                          <a:cubicBezTo>
                            <a:pt x="162677" y="718662"/>
                            <a:pt x="172078" y="708716"/>
                            <a:pt x="180798" y="698770"/>
                          </a:cubicBezTo>
                          <a:cubicBezTo>
                            <a:pt x="189518" y="688824"/>
                            <a:pt x="198510" y="679696"/>
                            <a:pt x="207638" y="672884"/>
                          </a:cubicBezTo>
                          <a:cubicBezTo>
                            <a:pt x="193469" y="685554"/>
                            <a:pt x="183795" y="698362"/>
                            <a:pt x="174122" y="710487"/>
                          </a:cubicBezTo>
                          <a:cubicBezTo>
                            <a:pt x="201371" y="678197"/>
                            <a:pt x="236114" y="648768"/>
                            <a:pt x="276170" y="622609"/>
                          </a:cubicBezTo>
                          <a:lnTo>
                            <a:pt x="284345" y="615388"/>
                          </a:lnTo>
                          <a:cubicBezTo>
                            <a:pt x="256960" y="632555"/>
                            <a:pt x="239384" y="646588"/>
                            <a:pt x="236932" y="648223"/>
                          </a:cubicBezTo>
                          <a:cubicBezTo>
                            <a:pt x="270584" y="621519"/>
                            <a:pt x="300422" y="600673"/>
                            <a:pt x="300558" y="595360"/>
                          </a:cubicBezTo>
                          <a:lnTo>
                            <a:pt x="293882" y="599311"/>
                          </a:lnTo>
                          <a:lnTo>
                            <a:pt x="306008" y="590455"/>
                          </a:lnTo>
                          <a:cubicBezTo>
                            <a:pt x="313910" y="586231"/>
                            <a:pt x="321812" y="582008"/>
                            <a:pt x="330124" y="577920"/>
                          </a:cubicBezTo>
                          <a:close/>
                          <a:moveTo>
                            <a:pt x="1059856" y="1529461"/>
                          </a:moveTo>
                          <a:cubicBezTo>
                            <a:pt x="1057948" y="1527690"/>
                            <a:pt x="1056177" y="1526327"/>
                            <a:pt x="1054815" y="1525646"/>
                          </a:cubicBezTo>
                          <a:cubicBezTo>
                            <a:pt x="1056314" y="1526463"/>
                            <a:pt x="1055496" y="1524829"/>
                            <a:pt x="1059856" y="1529461"/>
                          </a:cubicBezTo>
                          <a:close/>
                          <a:moveTo>
                            <a:pt x="57223" y="1312285"/>
                          </a:moveTo>
                          <a:cubicBezTo>
                            <a:pt x="49185" y="1255743"/>
                            <a:pt x="45506" y="1198111"/>
                            <a:pt x="45915" y="1143476"/>
                          </a:cubicBezTo>
                          <a:cubicBezTo>
                            <a:pt x="41555" y="1192798"/>
                            <a:pt x="42372" y="1235442"/>
                            <a:pt x="40465" y="1244843"/>
                          </a:cubicBezTo>
                          <a:cubicBezTo>
                            <a:pt x="39511" y="1249612"/>
                            <a:pt x="38149" y="1245933"/>
                            <a:pt x="36105" y="1230810"/>
                          </a:cubicBezTo>
                          <a:cubicBezTo>
                            <a:pt x="35015" y="1223180"/>
                            <a:pt x="33789" y="1212689"/>
                            <a:pt x="33108" y="1198929"/>
                          </a:cubicBezTo>
                          <a:cubicBezTo>
                            <a:pt x="32154" y="1185032"/>
                            <a:pt x="31064" y="1168001"/>
                            <a:pt x="31200" y="1147019"/>
                          </a:cubicBezTo>
                          <a:lnTo>
                            <a:pt x="30519" y="1136119"/>
                          </a:lnTo>
                          <a:cubicBezTo>
                            <a:pt x="29429" y="1157919"/>
                            <a:pt x="30110" y="1195795"/>
                            <a:pt x="33925" y="1230946"/>
                          </a:cubicBezTo>
                          <a:cubicBezTo>
                            <a:pt x="35424" y="1238031"/>
                            <a:pt x="37468" y="1249067"/>
                            <a:pt x="40329" y="1261465"/>
                          </a:cubicBezTo>
                          <a:cubicBezTo>
                            <a:pt x="43462" y="1273728"/>
                            <a:pt x="46869" y="1287625"/>
                            <a:pt x="50002" y="1300568"/>
                          </a:cubicBezTo>
                          <a:cubicBezTo>
                            <a:pt x="53681" y="1313239"/>
                            <a:pt x="57223" y="1325229"/>
                            <a:pt x="59676" y="1333812"/>
                          </a:cubicBezTo>
                          <a:cubicBezTo>
                            <a:pt x="62128" y="1342395"/>
                            <a:pt x="64308" y="1347709"/>
                            <a:pt x="64444" y="1347436"/>
                          </a:cubicBezTo>
                          <a:cubicBezTo>
                            <a:pt x="64853" y="1337218"/>
                            <a:pt x="60221" y="1323185"/>
                            <a:pt x="58041" y="1304928"/>
                          </a:cubicBezTo>
                          <a:lnTo>
                            <a:pt x="57223" y="1312285"/>
                          </a:lnTo>
                          <a:close/>
                          <a:moveTo>
                            <a:pt x="49866" y="1354930"/>
                          </a:moveTo>
                          <a:cubicBezTo>
                            <a:pt x="54907" y="1387220"/>
                            <a:pt x="55452" y="1379591"/>
                            <a:pt x="58041" y="1384223"/>
                          </a:cubicBezTo>
                          <a:cubicBezTo>
                            <a:pt x="55724" y="1372915"/>
                            <a:pt x="53408" y="1361742"/>
                            <a:pt x="51092" y="1350570"/>
                          </a:cubicBezTo>
                          <a:cubicBezTo>
                            <a:pt x="51501" y="1354930"/>
                            <a:pt x="51229" y="1357110"/>
                            <a:pt x="49866" y="1354930"/>
                          </a:cubicBezTo>
                          <a:close/>
                          <a:moveTo>
                            <a:pt x="59267" y="1382043"/>
                          </a:moveTo>
                          <a:cubicBezTo>
                            <a:pt x="58586" y="1378364"/>
                            <a:pt x="58177" y="1375367"/>
                            <a:pt x="58041" y="1373732"/>
                          </a:cubicBezTo>
                          <a:lnTo>
                            <a:pt x="59267" y="1382043"/>
                          </a:lnTo>
                          <a:close/>
                          <a:moveTo>
                            <a:pt x="130796" y="767438"/>
                          </a:moveTo>
                          <a:cubicBezTo>
                            <a:pt x="130115" y="768664"/>
                            <a:pt x="129842" y="769209"/>
                            <a:pt x="129161" y="770299"/>
                          </a:cubicBezTo>
                          <a:cubicBezTo>
                            <a:pt x="133385" y="763896"/>
                            <a:pt x="137200" y="757084"/>
                            <a:pt x="142241" y="750952"/>
                          </a:cubicBezTo>
                          <a:cubicBezTo>
                            <a:pt x="140061" y="753269"/>
                            <a:pt x="136382" y="757901"/>
                            <a:pt x="130796" y="767438"/>
                          </a:cubicBezTo>
                          <a:close/>
                          <a:moveTo>
                            <a:pt x="95100" y="823299"/>
                          </a:moveTo>
                          <a:lnTo>
                            <a:pt x="94418" y="831474"/>
                          </a:lnTo>
                          <a:cubicBezTo>
                            <a:pt x="97688" y="825070"/>
                            <a:pt x="101095" y="818666"/>
                            <a:pt x="104637" y="811991"/>
                          </a:cubicBezTo>
                          <a:cubicBezTo>
                            <a:pt x="102321" y="813625"/>
                            <a:pt x="100004" y="815397"/>
                            <a:pt x="95100" y="823299"/>
                          </a:cubicBezTo>
                          <a:close/>
                          <a:moveTo>
                            <a:pt x="27930" y="1027123"/>
                          </a:moveTo>
                          <a:cubicBezTo>
                            <a:pt x="28612" y="1034071"/>
                            <a:pt x="28339" y="1048922"/>
                            <a:pt x="28339" y="1062274"/>
                          </a:cubicBezTo>
                          <a:cubicBezTo>
                            <a:pt x="28203" y="1075762"/>
                            <a:pt x="28339" y="1087752"/>
                            <a:pt x="30792" y="1089251"/>
                          </a:cubicBezTo>
                          <a:cubicBezTo>
                            <a:pt x="31745" y="1092248"/>
                            <a:pt x="32427" y="1082711"/>
                            <a:pt x="33789" y="1072084"/>
                          </a:cubicBezTo>
                          <a:cubicBezTo>
                            <a:pt x="35015" y="1060230"/>
                            <a:pt x="35696" y="1047560"/>
                            <a:pt x="37604" y="1034344"/>
                          </a:cubicBezTo>
                          <a:cubicBezTo>
                            <a:pt x="37059" y="1033799"/>
                            <a:pt x="36786" y="1031074"/>
                            <a:pt x="36923" y="1026578"/>
                          </a:cubicBezTo>
                          <a:cubicBezTo>
                            <a:pt x="34470" y="1039657"/>
                            <a:pt x="32835" y="1048513"/>
                            <a:pt x="30655" y="1042791"/>
                          </a:cubicBezTo>
                          <a:cubicBezTo>
                            <a:pt x="35424" y="1026033"/>
                            <a:pt x="35696" y="1018403"/>
                            <a:pt x="35151" y="1010228"/>
                          </a:cubicBezTo>
                          <a:cubicBezTo>
                            <a:pt x="34607" y="1002054"/>
                            <a:pt x="33653" y="993334"/>
                            <a:pt x="38149" y="975213"/>
                          </a:cubicBezTo>
                          <a:cubicBezTo>
                            <a:pt x="37740" y="969082"/>
                            <a:pt x="35151" y="979164"/>
                            <a:pt x="32290" y="992244"/>
                          </a:cubicBezTo>
                          <a:cubicBezTo>
                            <a:pt x="29974" y="1005323"/>
                            <a:pt x="28339" y="1021537"/>
                            <a:pt x="28067" y="1027123"/>
                          </a:cubicBezTo>
                          <a:close/>
                          <a:moveTo>
                            <a:pt x="575366" y="1132032"/>
                          </a:moveTo>
                          <a:cubicBezTo>
                            <a:pt x="575638" y="1133122"/>
                            <a:pt x="576729" y="1136664"/>
                            <a:pt x="578499" y="1141569"/>
                          </a:cubicBezTo>
                          <a:lnTo>
                            <a:pt x="562695" y="1120860"/>
                          </a:lnTo>
                          <a:cubicBezTo>
                            <a:pt x="550706" y="1101104"/>
                            <a:pt x="541305" y="1082302"/>
                            <a:pt x="531767" y="1064454"/>
                          </a:cubicBezTo>
                          <a:cubicBezTo>
                            <a:pt x="526999" y="1055325"/>
                            <a:pt x="522230" y="1046742"/>
                            <a:pt x="517598" y="1038840"/>
                          </a:cubicBezTo>
                          <a:cubicBezTo>
                            <a:pt x="512829" y="1030665"/>
                            <a:pt x="507652" y="1022899"/>
                            <a:pt x="502475" y="1016223"/>
                          </a:cubicBezTo>
                          <a:cubicBezTo>
                            <a:pt x="494708" y="999192"/>
                            <a:pt x="490621" y="986113"/>
                            <a:pt x="486261" y="972624"/>
                          </a:cubicBezTo>
                          <a:cubicBezTo>
                            <a:pt x="490757" y="981617"/>
                            <a:pt x="494981" y="990064"/>
                            <a:pt x="498387" y="997012"/>
                          </a:cubicBezTo>
                          <a:cubicBezTo>
                            <a:pt x="513102" y="1020174"/>
                            <a:pt x="523729" y="1037477"/>
                            <a:pt x="529860" y="1048649"/>
                          </a:cubicBezTo>
                          <a:cubicBezTo>
                            <a:pt x="535855" y="1059685"/>
                            <a:pt x="538443" y="1066225"/>
                            <a:pt x="540760" y="1072084"/>
                          </a:cubicBezTo>
                          <a:cubicBezTo>
                            <a:pt x="545255" y="1083801"/>
                            <a:pt x="547572" y="1093747"/>
                            <a:pt x="575366" y="1131896"/>
                          </a:cubicBezTo>
                          <a:close/>
                          <a:moveTo>
                            <a:pt x="435305" y="1184623"/>
                          </a:moveTo>
                          <a:cubicBezTo>
                            <a:pt x="433943" y="1179991"/>
                            <a:pt x="432853" y="1178492"/>
                            <a:pt x="432853" y="1178492"/>
                          </a:cubicBezTo>
                          <a:cubicBezTo>
                            <a:pt x="464871" y="1277543"/>
                            <a:pt x="500567" y="1354249"/>
                            <a:pt x="522366" y="1405341"/>
                          </a:cubicBezTo>
                          <a:cubicBezTo>
                            <a:pt x="520731" y="1394305"/>
                            <a:pt x="503564" y="1347573"/>
                            <a:pt x="496480" y="1325092"/>
                          </a:cubicBezTo>
                          <a:lnTo>
                            <a:pt x="507379" y="1343213"/>
                          </a:lnTo>
                          <a:lnTo>
                            <a:pt x="509696" y="1356293"/>
                          </a:lnTo>
                          <a:lnTo>
                            <a:pt x="526726" y="1388446"/>
                          </a:lnTo>
                          <a:cubicBezTo>
                            <a:pt x="524955" y="1378228"/>
                            <a:pt x="513102" y="1351524"/>
                            <a:pt x="507788" y="1332722"/>
                          </a:cubicBezTo>
                          <a:cubicBezTo>
                            <a:pt x="506289" y="1331496"/>
                            <a:pt x="480539" y="1274681"/>
                            <a:pt x="473590" y="1258468"/>
                          </a:cubicBezTo>
                          <a:cubicBezTo>
                            <a:pt x="477950" y="1274545"/>
                            <a:pt x="482719" y="1290486"/>
                            <a:pt x="487760" y="1306427"/>
                          </a:cubicBezTo>
                          <a:cubicBezTo>
                            <a:pt x="483536" y="1293619"/>
                            <a:pt x="461601" y="1231083"/>
                            <a:pt x="454516" y="1205741"/>
                          </a:cubicBezTo>
                          <a:cubicBezTo>
                            <a:pt x="452472" y="1205741"/>
                            <a:pt x="462555" y="1250157"/>
                            <a:pt x="468277" y="1254244"/>
                          </a:cubicBezTo>
                          <a:cubicBezTo>
                            <a:pt x="467187" y="1260239"/>
                            <a:pt x="451927" y="1210101"/>
                            <a:pt x="458876" y="1242663"/>
                          </a:cubicBezTo>
                          <a:cubicBezTo>
                            <a:pt x="444025" y="1206014"/>
                            <a:pt x="431899" y="1144158"/>
                            <a:pt x="429992" y="1115274"/>
                          </a:cubicBezTo>
                          <a:lnTo>
                            <a:pt x="433671" y="1109824"/>
                          </a:lnTo>
                          <a:cubicBezTo>
                            <a:pt x="431627" y="1078487"/>
                            <a:pt x="425087" y="1088433"/>
                            <a:pt x="425904" y="1053554"/>
                          </a:cubicBezTo>
                          <a:cubicBezTo>
                            <a:pt x="427267" y="1075218"/>
                            <a:pt x="428629" y="1073174"/>
                            <a:pt x="429583" y="1070585"/>
                          </a:cubicBezTo>
                          <a:cubicBezTo>
                            <a:pt x="430673" y="1067997"/>
                            <a:pt x="431354" y="1064590"/>
                            <a:pt x="432853" y="1080122"/>
                          </a:cubicBezTo>
                          <a:cubicBezTo>
                            <a:pt x="433943" y="1070312"/>
                            <a:pt x="436940" y="1079441"/>
                            <a:pt x="435714" y="1051647"/>
                          </a:cubicBezTo>
                          <a:cubicBezTo>
                            <a:pt x="432717" y="1038022"/>
                            <a:pt x="434079" y="1030256"/>
                            <a:pt x="435714" y="1024398"/>
                          </a:cubicBezTo>
                          <a:cubicBezTo>
                            <a:pt x="437349" y="1018130"/>
                            <a:pt x="439393" y="1013634"/>
                            <a:pt x="439256" y="998102"/>
                          </a:cubicBezTo>
                          <a:cubicBezTo>
                            <a:pt x="441981" y="992516"/>
                            <a:pt x="441709" y="998102"/>
                            <a:pt x="441845" y="1001645"/>
                          </a:cubicBezTo>
                          <a:cubicBezTo>
                            <a:pt x="442118" y="1005051"/>
                            <a:pt x="442390" y="1006277"/>
                            <a:pt x="446341" y="994287"/>
                          </a:cubicBezTo>
                          <a:cubicBezTo>
                            <a:pt x="449883" y="976303"/>
                            <a:pt x="452881" y="965676"/>
                            <a:pt x="453971" y="958182"/>
                          </a:cubicBezTo>
                          <a:cubicBezTo>
                            <a:pt x="455334" y="950689"/>
                            <a:pt x="454516" y="946056"/>
                            <a:pt x="453971" y="938972"/>
                          </a:cubicBezTo>
                          <a:cubicBezTo>
                            <a:pt x="444298" y="952732"/>
                            <a:pt x="442254" y="966357"/>
                            <a:pt x="440619" y="977529"/>
                          </a:cubicBezTo>
                          <a:cubicBezTo>
                            <a:pt x="438984" y="988974"/>
                            <a:pt x="438575" y="998783"/>
                            <a:pt x="435850" y="1011045"/>
                          </a:cubicBezTo>
                          <a:cubicBezTo>
                            <a:pt x="435987" y="989928"/>
                            <a:pt x="439256" y="966357"/>
                            <a:pt x="446614" y="941424"/>
                          </a:cubicBezTo>
                          <a:cubicBezTo>
                            <a:pt x="441028" y="948917"/>
                            <a:pt x="437894" y="957092"/>
                            <a:pt x="435987" y="964450"/>
                          </a:cubicBezTo>
                          <a:cubicBezTo>
                            <a:pt x="439393" y="951506"/>
                            <a:pt x="443071" y="938972"/>
                            <a:pt x="446750" y="926301"/>
                          </a:cubicBezTo>
                          <a:cubicBezTo>
                            <a:pt x="447976" y="922622"/>
                            <a:pt x="449202" y="919489"/>
                            <a:pt x="450429" y="916900"/>
                          </a:cubicBezTo>
                          <a:cubicBezTo>
                            <a:pt x="451655" y="914447"/>
                            <a:pt x="453017" y="911041"/>
                            <a:pt x="454107" y="909543"/>
                          </a:cubicBezTo>
                          <a:cubicBezTo>
                            <a:pt x="443071" y="924393"/>
                            <a:pt x="436395" y="942105"/>
                            <a:pt x="431899" y="954776"/>
                          </a:cubicBezTo>
                          <a:cubicBezTo>
                            <a:pt x="427403" y="967719"/>
                            <a:pt x="425087" y="977120"/>
                            <a:pt x="423861" y="979028"/>
                          </a:cubicBezTo>
                          <a:lnTo>
                            <a:pt x="423861" y="971262"/>
                          </a:lnTo>
                          <a:cubicBezTo>
                            <a:pt x="418683" y="982298"/>
                            <a:pt x="416367" y="1007503"/>
                            <a:pt x="417457" y="1019357"/>
                          </a:cubicBezTo>
                          <a:cubicBezTo>
                            <a:pt x="416367" y="1037477"/>
                            <a:pt x="417593" y="1056143"/>
                            <a:pt x="418956" y="1070449"/>
                          </a:cubicBezTo>
                          <a:cubicBezTo>
                            <a:pt x="420455" y="1085027"/>
                            <a:pt x="421681" y="1094973"/>
                            <a:pt x="420863" y="1098924"/>
                          </a:cubicBezTo>
                          <a:lnTo>
                            <a:pt x="417593" y="1086117"/>
                          </a:lnTo>
                          <a:cubicBezTo>
                            <a:pt x="420046" y="1107099"/>
                            <a:pt x="422090" y="1118680"/>
                            <a:pt x="424406" y="1131487"/>
                          </a:cubicBezTo>
                          <a:cubicBezTo>
                            <a:pt x="426586" y="1144430"/>
                            <a:pt x="429447" y="1158600"/>
                            <a:pt x="435578" y="1184350"/>
                          </a:cubicBezTo>
                          <a:close/>
                          <a:moveTo>
                            <a:pt x="243199" y="1915445"/>
                          </a:moveTo>
                          <a:cubicBezTo>
                            <a:pt x="244561" y="1928661"/>
                            <a:pt x="246605" y="1942149"/>
                            <a:pt x="254371" y="1966128"/>
                          </a:cubicBezTo>
                          <a:cubicBezTo>
                            <a:pt x="258186" y="1978118"/>
                            <a:pt x="263636" y="1992288"/>
                            <a:pt x="271129" y="2010817"/>
                          </a:cubicBezTo>
                          <a:cubicBezTo>
                            <a:pt x="275080" y="2020354"/>
                            <a:pt x="279713" y="2030982"/>
                            <a:pt x="285026" y="2042835"/>
                          </a:cubicBezTo>
                          <a:cubicBezTo>
                            <a:pt x="287751" y="2048693"/>
                            <a:pt x="290476" y="2054825"/>
                            <a:pt x="293474" y="2061365"/>
                          </a:cubicBezTo>
                          <a:lnTo>
                            <a:pt x="295789" y="2066133"/>
                          </a:lnTo>
                          <a:lnTo>
                            <a:pt x="300695" y="2063408"/>
                          </a:lnTo>
                          <a:cubicBezTo>
                            <a:pt x="303964" y="2061637"/>
                            <a:pt x="307370" y="2059729"/>
                            <a:pt x="310777" y="2057822"/>
                          </a:cubicBezTo>
                          <a:lnTo>
                            <a:pt x="301921" y="2063135"/>
                          </a:lnTo>
                          <a:cubicBezTo>
                            <a:pt x="361460" y="2036431"/>
                            <a:pt x="403833" y="2001007"/>
                            <a:pt x="470729" y="1970897"/>
                          </a:cubicBezTo>
                          <a:cubicBezTo>
                            <a:pt x="441164" y="1990108"/>
                            <a:pt x="442662" y="1989018"/>
                            <a:pt x="411598" y="2013270"/>
                          </a:cubicBezTo>
                          <a:lnTo>
                            <a:pt x="443889" y="1993514"/>
                          </a:lnTo>
                          <a:cubicBezTo>
                            <a:pt x="436668" y="2002098"/>
                            <a:pt x="468822" y="1982342"/>
                            <a:pt x="493210" y="1969399"/>
                          </a:cubicBezTo>
                          <a:lnTo>
                            <a:pt x="473999" y="1985339"/>
                          </a:lnTo>
                          <a:cubicBezTo>
                            <a:pt x="458740" y="1992015"/>
                            <a:pt x="420455" y="2012043"/>
                            <a:pt x="422090" y="2012452"/>
                          </a:cubicBezTo>
                          <a:cubicBezTo>
                            <a:pt x="426177" y="2010000"/>
                            <a:pt x="412825" y="2015313"/>
                            <a:pt x="394704" y="2023624"/>
                          </a:cubicBezTo>
                          <a:cubicBezTo>
                            <a:pt x="376175" y="2032208"/>
                            <a:pt x="355056" y="2042290"/>
                            <a:pt x="334483" y="2054279"/>
                          </a:cubicBezTo>
                          <a:cubicBezTo>
                            <a:pt x="336527" y="2055097"/>
                            <a:pt x="359825" y="2043107"/>
                            <a:pt x="371951" y="2037385"/>
                          </a:cubicBezTo>
                          <a:cubicBezTo>
                            <a:pt x="385712" y="2030845"/>
                            <a:pt x="395521" y="2026758"/>
                            <a:pt x="381761" y="2037249"/>
                          </a:cubicBezTo>
                          <a:cubicBezTo>
                            <a:pt x="407102" y="2021035"/>
                            <a:pt x="411871" y="2022126"/>
                            <a:pt x="438848" y="2006321"/>
                          </a:cubicBezTo>
                          <a:cubicBezTo>
                            <a:pt x="413506" y="2022534"/>
                            <a:pt x="434488" y="2013814"/>
                            <a:pt x="415958" y="2026622"/>
                          </a:cubicBezTo>
                          <a:lnTo>
                            <a:pt x="460647" y="2001280"/>
                          </a:lnTo>
                          <a:cubicBezTo>
                            <a:pt x="462418" y="2001689"/>
                            <a:pt x="395930" y="2038884"/>
                            <a:pt x="435033" y="2022534"/>
                          </a:cubicBezTo>
                          <a:cubicBezTo>
                            <a:pt x="452336" y="2011226"/>
                            <a:pt x="501657" y="1987110"/>
                            <a:pt x="500840" y="1983432"/>
                          </a:cubicBezTo>
                          <a:lnTo>
                            <a:pt x="502475" y="1983841"/>
                          </a:lnTo>
                          <a:cubicBezTo>
                            <a:pt x="536672" y="1966265"/>
                            <a:pt x="515009" y="1971306"/>
                            <a:pt x="557518" y="1950733"/>
                          </a:cubicBezTo>
                          <a:cubicBezTo>
                            <a:pt x="557109" y="1948825"/>
                            <a:pt x="548662" y="1952095"/>
                            <a:pt x="533947" y="1960406"/>
                          </a:cubicBezTo>
                          <a:cubicBezTo>
                            <a:pt x="521685" y="1967900"/>
                            <a:pt x="521004" y="1971169"/>
                            <a:pt x="495254" y="1985612"/>
                          </a:cubicBezTo>
                          <a:cubicBezTo>
                            <a:pt x="482310" y="1989427"/>
                            <a:pt x="526726" y="1968990"/>
                            <a:pt x="506426" y="1974576"/>
                          </a:cubicBezTo>
                          <a:cubicBezTo>
                            <a:pt x="496343" y="1977301"/>
                            <a:pt x="438848" y="2013270"/>
                            <a:pt x="455334" y="1998419"/>
                          </a:cubicBezTo>
                          <a:lnTo>
                            <a:pt x="489531" y="1980843"/>
                          </a:lnTo>
                          <a:cubicBezTo>
                            <a:pt x="488714" y="1977164"/>
                            <a:pt x="513238" y="1964221"/>
                            <a:pt x="511194" y="1962041"/>
                          </a:cubicBezTo>
                          <a:cubicBezTo>
                            <a:pt x="531222" y="1949779"/>
                            <a:pt x="552749" y="1942831"/>
                            <a:pt x="572369" y="1928661"/>
                          </a:cubicBezTo>
                          <a:cubicBezTo>
                            <a:pt x="579998" y="1921849"/>
                            <a:pt x="562695" y="1926345"/>
                            <a:pt x="598528" y="1909178"/>
                          </a:cubicBezTo>
                          <a:cubicBezTo>
                            <a:pt x="629183" y="1898687"/>
                            <a:pt x="704527" y="1856859"/>
                            <a:pt x="746899" y="1833153"/>
                          </a:cubicBezTo>
                          <a:lnTo>
                            <a:pt x="754120" y="1828520"/>
                          </a:lnTo>
                          <a:lnTo>
                            <a:pt x="757663" y="1826204"/>
                          </a:lnTo>
                          <a:lnTo>
                            <a:pt x="759434" y="1825114"/>
                          </a:lnTo>
                          <a:cubicBezTo>
                            <a:pt x="759434" y="1825114"/>
                            <a:pt x="758753" y="1823888"/>
                            <a:pt x="758480" y="1823207"/>
                          </a:cubicBezTo>
                          <a:lnTo>
                            <a:pt x="747581" y="1807811"/>
                          </a:lnTo>
                          <a:cubicBezTo>
                            <a:pt x="747581" y="1807811"/>
                            <a:pt x="749352" y="1812171"/>
                            <a:pt x="752349" y="1817212"/>
                          </a:cubicBezTo>
                          <a:cubicBezTo>
                            <a:pt x="753167" y="1818438"/>
                            <a:pt x="753984" y="1819801"/>
                            <a:pt x="754802" y="1821163"/>
                          </a:cubicBezTo>
                          <a:cubicBezTo>
                            <a:pt x="755483" y="1822526"/>
                            <a:pt x="757390" y="1824297"/>
                            <a:pt x="754802" y="1824842"/>
                          </a:cubicBezTo>
                          <a:cubicBezTo>
                            <a:pt x="751804" y="1826477"/>
                            <a:pt x="748671" y="1828111"/>
                            <a:pt x="745673" y="1829747"/>
                          </a:cubicBezTo>
                          <a:cubicBezTo>
                            <a:pt x="733820" y="1836150"/>
                            <a:pt x="724828" y="1840919"/>
                            <a:pt x="733002" y="1834788"/>
                          </a:cubicBezTo>
                          <a:lnTo>
                            <a:pt x="744311" y="1828384"/>
                          </a:lnTo>
                          <a:lnTo>
                            <a:pt x="749897" y="1825250"/>
                          </a:lnTo>
                          <a:cubicBezTo>
                            <a:pt x="751532" y="1824161"/>
                            <a:pt x="754938" y="1823479"/>
                            <a:pt x="752349" y="1821299"/>
                          </a:cubicBezTo>
                          <a:lnTo>
                            <a:pt x="738044" y="1799091"/>
                          </a:lnTo>
                          <a:lnTo>
                            <a:pt x="741858" y="1802634"/>
                          </a:lnTo>
                          <a:cubicBezTo>
                            <a:pt x="732730" y="1787510"/>
                            <a:pt x="722103" y="1772796"/>
                            <a:pt x="713655" y="1760534"/>
                          </a:cubicBezTo>
                          <a:cubicBezTo>
                            <a:pt x="723874" y="1772251"/>
                            <a:pt x="743085" y="1805359"/>
                            <a:pt x="743493" y="1798819"/>
                          </a:cubicBezTo>
                          <a:cubicBezTo>
                            <a:pt x="736953" y="1787510"/>
                            <a:pt x="733820" y="1781379"/>
                            <a:pt x="730277" y="1775112"/>
                          </a:cubicBezTo>
                          <a:cubicBezTo>
                            <a:pt x="728506" y="1771978"/>
                            <a:pt x="726735" y="1768981"/>
                            <a:pt x="724691" y="1765302"/>
                          </a:cubicBezTo>
                          <a:cubicBezTo>
                            <a:pt x="722648" y="1762033"/>
                            <a:pt x="720331" y="1758354"/>
                            <a:pt x="717334" y="1753721"/>
                          </a:cubicBezTo>
                          <a:cubicBezTo>
                            <a:pt x="719787" y="1757264"/>
                            <a:pt x="722239" y="1760534"/>
                            <a:pt x="722375" y="1759853"/>
                          </a:cubicBezTo>
                          <a:cubicBezTo>
                            <a:pt x="700440" y="1720614"/>
                            <a:pt x="696625" y="1725246"/>
                            <a:pt x="689812" y="1716254"/>
                          </a:cubicBezTo>
                          <a:cubicBezTo>
                            <a:pt x="662836" y="1680421"/>
                            <a:pt x="708887" y="1757127"/>
                            <a:pt x="702756" y="1754266"/>
                          </a:cubicBezTo>
                          <a:cubicBezTo>
                            <a:pt x="679594" y="1717480"/>
                            <a:pt x="657114" y="1680285"/>
                            <a:pt x="635178" y="1642817"/>
                          </a:cubicBezTo>
                          <a:cubicBezTo>
                            <a:pt x="641718" y="1651946"/>
                            <a:pt x="648258" y="1661074"/>
                            <a:pt x="647576" y="1656714"/>
                          </a:cubicBezTo>
                          <a:cubicBezTo>
                            <a:pt x="633407" y="1627967"/>
                            <a:pt x="649620" y="1654671"/>
                            <a:pt x="627684" y="1615568"/>
                          </a:cubicBezTo>
                          <a:cubicBezTo>
                            <a:pt x="624687" y="1620882"/>
                            <a:pt x="597710" y="1567610"/>
                            <a:pt x="580679" y="1540633"/>
                          </a:cubicBezTo>
                          <a:cubicBezTo>
                            <a:pt x="575911" y="1526463"/>
                            <a:pt x="574685" y="1523602"/>
                            <a:pt x="589672" y="1552350"/>
                          </a:cubicBezTo>
                          <a:cubicBezTo>
                            <a:pt x="590898" y="1547581"/>
                            <a:pt x="569916" y="1509569"/>
                            <a:pt x="563513" y="1495399"/>
                          </a:cubicBezTo>
                          <a:cubicBezTo>
                            <a:pt x="558744" y="1487770"/>
                            <a:pt x="551659" y="1474281"/>
                            <a:pt x="546891" y="1465834"/>
                          </a:cubicBezTo>
                          <a:cubicBezTo>
                            <a:pt x="550978" y="1478232"/>
                            <a:pt x="546618" y="1474145"/>
                            <a:pt x="533402" y="1449348"/>
                          </a:cubicBezTo>
                          <a:lnTo>
                            <a:pt x="532040" y="1448122"/>
                          </a:lnTo>
                          <a:cubicBezTo>
                            <a:pt x="550297" y="1490494"/>
                            <a:pt x="579726" y="1556029"/>
                            <a:pt x="596484" y="1579872"/>
                          </a:cubicBezTo>
                          <a:lnTo>
                            <a:pt x="591171" y="1573468"/>
                          </a:lnTo>
                          <a:cubicBezTo>
                            <a:pt x="613651" y="1622108"/>
                            <a:pt x="652481" y="1672247"/>
                            <a:pt x="659430" y="1696634"/>
                          </a:cubicBezTo>
                          <a:cubicBezTo>
                            <a:pt x="656160" y="1695953"/>
                            <a:pt x="664335" y="1706172"/>
                            <a:pt x="660792" y="1707261"/>
                          </a:cubicBezTo>
                          <a:lnTo>
                            <a:pt x="683273" y="1739688"/>
                          </a:lnTo>
                          <a:lnTo>
                            <a:pt x="677686" y="1733557"/>
                          </a:lnTo>
                          <a:lnTo>
                            <a:pt x="711339" y="1787510"/>
                          </a:lnTo>
                          <a:lnTo>
                            <a:pt x="709841" y="1786420"/>
                          </a:lnTo>
                          <a:cubicBezTo>
                            <a:pt x="718969" y="1798138"/>
                            <a:pt x="727144" y="1808492"/>
                            <a:pt x="734501" y="1817757"/>
                          </a:cubicBezTo>
                          <a:lnTo>
                            <a:pt x="735182" y="1818711"/>
                          </a:lnTo>
                          <a:cubicBezTo>
                            <a:pt x="735182" y="1818711"/>
                            <a:pt x="734773" y="1819120"/>
                            <a:pt x="734501" y="1819256"/>
                          </a:cubicBezTo>
                          <a:lnTo>
                            <a:pt x="733002" y="1820346"/>
                          </a:lnTo>
                          <a:lnTo>
                            <a:pt x="730005" y="1822526"/>
                          </a:lnTo>
                          <a:cubicBezTo>
                            <a:pt x="727961" y="1824024"/>
                            <a:pt x="726054" y="1825387"/>
                            <a:pt x="724146" y="1826749"/>
                          </a:cubicBezTo>
                          <a:cubicBezTo>
                            <a:pt x="720059" y="1829610"/>
                            <a:pt x="716381" y="1832335"/>
                            <a:pt x="712838" y="1834788"/>
                          </a:cubicBezTo>
                          <a:cubicBezTo>
                            <a:pt x="714064" y="1835878"/>
                            <a:pt x="716517" y="1835060"/>
                            <a:pt x="708069" y="1841055"/>
                          </a:cubicBezTo>
                          <a:cubicBezTo>
                            <a:pt x="699213" y="1846777"/>
                            <a:pt x="691720" y="1850865"/>
                            <a:pt x="685453" y="1853998"/>
                          </a:cubicBezTo>
                          <a:lnTo>
                            <a:pt x="685453" y="1853998"/>
                          </a:lnTo>
                          <a:cubicBezTo>
                            <a:pt x="685453" y="1853998"/>
                            <a:pt x="685453" y="1853998"/>
                            <a:pt x="685453" y="1853998"/>
                          </a:cubicBezTo>
                          <a:cubicBezTo>
                            <a:pt x="670874" y="1861355"/>
                            <a:pt x="660111" y="1864626"/>
                            <a:pt x="641990" y="1873345"/>
                          </a:cubicBezTo>
                          <a:lnTo>
                            <a:pt x="696216" y="1843644"/>
                          </a:lnTo>
                          <a:cubicBezTo>
                            <a:pt x="697579" y="1841464"/>
                            <a:pt x="696488" y="1840374"/>
                            <a:pt x="692401" y="1841191"/>
                          </a:cubicBezTo>
                          <a:cubicBezTo>
                            <a:pt x="688722" y="1841736"/>
                            <a:pt x="679866" y="1845279"/>
                            <a:pt x="666106" y="1851546"/>
                          </a:cubicBezTo>
                          <a:cubicBezTo>
                            <a:pt x="677005" y="1845551"/>
                            <a:pt x="680548" y="1841191"/>
                            <a:pt x="666923" y="1848276"/>
                          </a:cubicBezTo>
                          <a:cubicBezTo>
                            <a:pt x="665697" y="1849638"/>
                            <a:pt x="631908" y="1869122"/>
                            <a:pt x="646078" y="1863944"/>
                          </a:cubicBezTo>
                          <a:cubicBezTo>
                            <a:pt x="594577" y="1892828"/>
                            <a:pt x="507243" y="1931931"/>
                            <a:pt x="430945" y="1978800"/>
                          </a:cubicBezTo>
                          <a:cubicBezTo>
                            <a:pt x="486125" y="1945556"/>
                            <a:pt x="383941" y="2000190"/>
                            <a:pt x="446205" y="1965311"/>
                          </a:cubicBezTo>
                          <a:cubicBezTo>
                            <a:pt x="400290" y="1985203"/>
                            <a:pt x="410509" y="1989290"/>
                            <a:pt x="365411" y="2012861"/>
                          </a:cubicBezTo>
                          <a:cubicBezTo>
                            <a:pt x="360915" y="2013542"/>
                            <a:pt x="389799" y="1999918"/>
                            <a:pt x="398655" y="1991743"/>
                          </a:cubicBezTo>
                          <a:cubicBezTo>
                            <a:pt x="379853" y="2001416"/>
                            <a:pt x="362823" y="2010817"/>
                            <a:pt x="346746" y="2020082"/>
                          </a:cubicBezTo>
                          <a:cubicBezTo>
                            <a:pt x="340206" y="2024033"/>
                            <a:pt x="333939" y="2027712"/>
                            <a:pt x="327671" y="2031527"/>
                          </a:cubicBezTo>
                          <a:cubicBezTo>
                            <a:pt x="321404" y="2035478"/>
                            <a:pt x="315137" y="2039292"/>
                            <a:pt x="308869" y="2043107"/>
                          </a:cubicBezTo>
                          <a:lnTo>
                            <a:pt x="304101" y="2046105"/>
                          </a:lnTo>
                          <a:cubicBezTo>
                            <a:pt x="303419" y="2046377"/>
                            <a:pt x="302329" y="2047604"/>
                            <a:pt x="301784" y="2047195"/>
                          </a:cubicBezTo>
                          <a:lnTo>
                            <a:pt x="300558" y="2045015"/>
                          </a:lnTo>
                          <a:lnTo>
                            <a:pt x="295654" y="2035886"/>
                          </a:lnTo>
                          <a:cubicBezTo>
                            <a:pt x="292383" y="2029347"/>
                            <a:pt x="288977" y="2022943"/>
                            <a:pt x="285571" y="2016267"/>
                          </a:cubicBezTo>
                          <a:cubicBezTo>
                            <a:pt x="283936" y="2012725"/>
                            <a:pt x="282165" y="2009319"/>
                            <a:pt x="280394" y="2005776"/>
                          </a:cubicBezTo>
                          <a:cubicBezTo>
                            <a:pt x="278486" y="2001689"/>
                            <a:pt x="276579" y="1997465"/>
                            <a:pt x="274535" y="1993242"/>
                          </a:cubicBezTo>
                          <a:cubicBezTo>
                            <a:pt x="270584" y="1984522"/>
                            <a:pt x="266497" y="1975529"/>
                            <a:pt x="262545" y="1966128"/>
                          </a:cubicBezTo>
                          <a:lnTo>
                            <a:pt x="264181" y="1961633"/>
                          </a:lnTo>
                          <a:cubicBezTo>
                            <a:pt x="257641" y="1947599"/>
                            <a:pt x="250420" y="1932067"/>
                            <a:pt x="242926" y="1915854"/>
                          </a:cubicBezTo>
                          <a:close/>
                          <a:moveTo>
                            <a:pt x="179163" y="1767346"/>
                          </a:moveTo>
                          <a:cubicBezTo>
                            <a:pt x="173168" y="1752768"/>
                            <a:pt x="167446" y="1737917"/>
                            <a:pt x="161588" y="1722930"/>
                          </a:cubicBezTo>
                          <a:cubicBezTo>
                            <a:pt x="162132" y="1724429"/>
                            <a:pt x="162541" y="1725791"/>
                            <a:pt x="163086" y="1727426"/>
                          </a:cubicBezTo>
                          <a:cubicBezTo>
                            <a:pt x="156819" y="1712984"/>
                            <a:pt x="150824" y="1698406"/>
                            <a:pt x="144829" y="1683827"/>
                          </a:cubicBezTo>
                          <a:cubicBezTo>
                            <a:pt x="153140" y="1711621"/>
                            <a:pt x="155865" y="1730969"/>
                            <a:pt x="141014" y="1693092"/>
                          </a:cubicBezTo>
                          <a:cubicBezTo>
                            <a:pt x="143467" y="1695817"/>
                            <a:pt x="141014" y="1684100"/>
                            <a:pt x="146464" y="1697179"/>
                          </a:cubicBezTo>
                          <a:cubicBezTo>
                            <a:pt x="139107" y="1670884"/>
                            <a:pt x="122758" y="1613388"/>
                            <a:pt x="122758" y="1629738"/>
                          </a:cubicBezTo>
                          <a:cubicBezTo>
                            <a:pt x="143603" y="1677969"/>
                            <a:pt x="120169" y="1643362"/>
                            <a:pt x="136791" y="1681375"/>
                          </a:cubicBezTo>
                          <a:cubicBezTo>
                            <a:pt x="126436" y="1661619"/>
                            <a:pt x="121259" y="1640092"/>
                            <a:pt x="113357" y="1620745"/>
                          </a:cubicBezTo>
                          <a:cubicBezTo>
                            <a:pt x="122485" y="1640638"/>
                            <a:pt x="117580" y="1614069"/>
                            <a:pt x="109542" y="1582460"/>
                          </a:cubicBezTo>
                          <a:cubicBezTo>
                            <a:pt x="104773" y="1569108"/>
                            <a:pt x="94691" y="1532050"/>
                            <a:pt x="87742" y="1509433"/>
                          </a:cubicBezTo>
                          <a:cubicBezTo>
                            <a:pt x="86925" y="1518289"/>
                            <a:pt x="79840" y="1498942"/>
                            <a:pt x="89105" y="1536273"/>
                          </a:cubicBezTo>
                          <a:cubicBezTo>
                            <a:pt x="84609" y="1522921"/>
                            <a:pt x="78478" y="1501803"/>
                            <a:pt x="73982" y="1477687"/>
                          </a:cubicBezTo>
                          <a:cubicBezTo>
                            <a:pt x="76706" y="1487088"/>
                            <a:pt x="81475" y="1503302"/>
                            <a:pt x="82156" y="1501939"/>
                          </a:cubicBezTo>
                          <a:cubicBezTo>
                            <a:pt x="80794" y="1485998"/>
                            <a:pt x="76434" y="1468014"/>
                            <a:pt x="75344" y="1457795"/>
                          </a:cubicBezTo>
                          <a:cubicBezTo>
                            <a:pt x="73300" y="1449893"/>
                            <a:pt x="71256" y="1441991"/>
                            <a:pt x="69349" y="1434225"/>
                          </a:cubicBezTo>
                          <a:cubicBezTo>
                            <a:pt x="69622" y="1436678"/>
                            <a:pt x="69758" y="1438721"/>
                            <a:pt x="69622" y="1440220"/>
                          </a:cubicBezTo>
                          <a:lnTo>
                            <a:pt x="61311" y="1414333"/>
                          </a:lnTo>
                          <a:cubicBezTo>
                            <a:pt x="70167" y="1449348"/>
                            <a:pt x="63354" y="1430955"/>
                            <a:pt x="61583" y="1430819"/>
                          </a:cubicBezTo>
                          <a:cubicBezTo>
                            <a:pt x="65262" y="1430955"/>
                            <a:pt x="57223" y="1407929"/>
                            <a:pt x="54498" y="1395940"/>
                          </a:cubicBezTo>
                          <a:lnTo>
                            <a:pt x="56406" y="1423053"/>
                          </a:lnTo>
                          <a:cubicBezTo>
                            <a:pt x="51773" y="1410791"/>
                            <a:pt x="49730" y="1377547"/>
                            <a:pt x="47413" y="1384904"/>
                          </a:cubicBezTo>
                          <a:cubicBezTo>
                            <a:pt x="57360" y="1441173"/>
                            <a:pt x="62945" y="1462564"/>
                            <a:pt x="76979" y="1512158"/>
                          </a:cubicBezTo>
                          <a:lnTo>
                            <a:pt x="74526" y="1491176"/>
                          </a:lnTo>
                          <a:cubicBezTo>
                            <a:pt x="91285" y="1546900"/>
                            <a:pt x="78478" y="1527281"/>
                            <a:pt x="96735" y="1589954"/>
                          </a:cubicBezTo>
                          <a:cubicBezTo>
                            <a:pt x="106817" y="1615296"/>
                            <a:pt x="126572" y="1683555"/>
                            <a:pt x="132431" y="1683010"/>
                          </a:cubicBezTo>
                          <a:cubicBezTo>
                            <a:pt x="128207" y="1675789"/>
                            <a:pt x="141014" y="1723066"/>
                            <a:pt x="151233" y="1743094"/>
                          </a:cubicBezTo>
                          <a:cubicBezTo>
                            <a:pt x="164040" y="1764757"/>
                            <a:pt x="191698" y="1833834"/>
                            <a:pt x="185703" y="1812035"/>
                          </a:cubicBezTo>
                          <a:cubicBezTo>
                            <a:pt x="178346" y="1793369"/>
                            <a:pt x="166356" y="1768845"/>
                            <a:pt x="163631" y="1752632"/>
                          </a:cubicBezTo>
                          <a:lnTo>
                            <a:pt x="178346" y="1788737"/>
                          </a:lnTo>
                          <a:lnTo>
                            <a:pt x="171806" y="1763803"/>
                          </a:lnTo>
                          <a:cubicBezTo>
                            <a:pt x="175621" y="1776475"/>
                            <a:pt x="177665" y="1774431"/>
                            <a:pt x="179163" y="1767346"/>
                          </a:cubicBezTo>
                          <a:close/>
                          <a:moveTo>
                            <a:pt x="97961" y="927527"/>
                          </a:moveTo>
                          <a:cubicBezTo>
                            <a:pt x="97961" y="927527"/>
                            <a:pt x="98233" y="926573"/>
                            <a:pt x="98369" y="926165"/>
                          </a:cubicBezTo>
                          <a:lnTo>
                            <a:pt x="97961" y="927663"/>
                          </a:lnTo>
                          <a:lnTo>
                            <a:pt x="97961" y="927663"/>
                          </a:lnTo>
                          <a:close/>
                        </a:path>
                      </a:pathLst>
                    </a:custGeom>
                    <a:solidFill>
                      <a:srgbClr val="00A3E9"/>
                    </a:solidFill>
                    <a:ln w="0" cap="flat">
                      <a:noFill/>
                      <a:prstDash val="solid"/>
                      <a:miter/>
                    </a:ln>
                  </p:spPr>
                  <p:txBody>
                    <a:bodyPr rtlCol="0" anchor="ctr"/>
                    <a:lstStyle/>
                    <a:p>
                      <a:endParaRPr lang="en-US"/>
                    </a:p>
                  </p:txBody>
                </p:sp>
                <p:sp>
                  <p:nvSpPr>
                    <p:cNvPr id="1041" name="Freeform: Shape 1182">
                      <a:extLst>
                        <a:ext uri="{FF2B5EF4-FFF2-40B4-BE49-F238E27FC236}">
                          <a16:creationId xmlns:a16="http://schemas.microsoft.com/office/drawing/2014/main" id="{47D73FE7-209F-F099-173B-09041657CECD}"/>
                        </a:ext>
                      </a:extLst>
                    </p:cNvPr>
                    <p:cNvSpPr/>
                    <p:nvPr/>
                  </p:nvSpPr>
                  <p:spPr>
                    <a:xfrm>
                      <a:off x="7171562" y="6036166"/>
                      <a:ext cx="29273" cy="23192"/>
                    </a:xfrm>
                    <a:custGeom>
                      <a:avLst/>
                      <a:gdLst>
                        <a:gd name="connsiteX0" fmla="*/ 1709 w 29273"/>
                        <a:gd name="connsiteY0" fmla="*/ 2928 h 23192"/>
                        <a:gd name="connsiteX1" fmla="*/ 29094 w 29273"/>
                        <a:gd name="connsiteY1" fmla="*/ 22138 h 23192"/>
                        <a:gd name="connsiteX2" fmla="*/ 1709 w 29273"/>
                        <a:gd name="connsiteY2" fmla="*/ 2928 h 23192"/>
                      </a:gdLst>
                      <a:ahLst/>
                      <a:cxnLst>
                        <a:cxn ang="0">
                          <a:pos x="connsiteX0" y="connsiteY0"/>
                        </a:cxn>
                        <a:cxn ang="0">
                          <a:pos x="connsiteX1" y="connsiteY1"/>
                        </a:cxn>
                        <a:cxn ang="0">
                          <a:pos x="connsiteX2" y="connsiteY2"/>
                        </a:cxn>
                      </a:cxnLst>
                      <a:rect l="l" t="t" r="r" b="b"/>
                      <a:pathLst>
                        <a:path w="29273" h="23192">
                          <a:moveTo>
                            <a:pt x="1709" y="2928"/>
                          </a:moveTo>
                          <a:cubicBezTo>
                            <a:pt x="10701" y="9604"/>
                            <a:pt x="31410" y="27725"/>
                            <a:pt x="29094" y="22138"/>
                          </a:cubicBezTo>
                          <a:cubicBezTo>
                            <a:pt x="27459" y="24999"/>
                            <a:pt x="-8101" y="-10152"/>
                            <a:pt x="1709" y="2928"/>
                          </a:cubicBezTo>
                          <a:close/>
                        </a:path>
                      </a:pathLst>
                    </a:custGeom>
                    <a:solidFill>
                      <a:srgbClr val="1DADEB"/>
                    </a:solidFill>
                    <a:ln w="0" cap="flat">
                      <a:noFill/>
                      <a:prstDash val="solid"/>
                      <a:miter/>
                    </a:ln>
                  </p:spPr>
                  <p:txBody>
                    <a:bodyPr rtlCol="0" anchor="ctr"/>
                    <a:lstStyle/>
                    <a:p>
                      <a:endParaRPr lang="en-US"/>
                    </a:p>
                  </p:txBody>
                </p:sp>
                <p:sp>
                  <p:nvSpPr>
                    <p:cNvPr id="1042" name="Freeform: Shape 1183">
                      <a:extLst>
                        <a:ext uri="{FF2B5EF4-FFF2-40B4-BE49-F238E27FC236}">
                          <a16:creationId xmlns:a16="http://schemas.microsoft.com/office/drawing/2014/main" id="{4B16F5D5-0C27-4EFC-5DCD-5747528DF33B}"/>
                        </a:ext>
                      </a:extLst>
                    </p:cNvPr>
                    <p:cNvSpPr/>
                    <p:nvPr/>
                  </p:nvSpPr>
                  <p:spPr>
                    <a:xfrm>
                      <a:off x="7181037" y="6048222"/>
                      <a:ext cx="26295" cy="21798"/>
                    </a:xfrm>
                    <a:custGeom>
                      <a:avLst/>
                      <a:gdLst>
                        <a:gd name="connsiteX0" fmla="*/ 15123 w 26295"/>
                        <a:gd name="connsiteY0" fmla="*/ 14851 h 21798"/>
                        <a:gd name="connsiteX1" fmla="*/ 26295 w 26295"/>
                        <a:gd name="connsiteY1" fmla="*/ 21799 h 21798"/>
                        <a:gd name="connsiteX2" fmla="*/ 0 w 26295"/>
                        <a:gd name="connsiteY2" fmla="*/ 0 h 21798"/>
                        <a:gd name="connsiteX3" fmla="*/ 15123 w 26295"/>
                        <a:gd name="connsiteY3" fmla="*/ 14714 h 21798"/>
                      </a:gdLst>
                      <a:ahLst/>
                      <a:cxnLst>
                        <a:cxn ang="0">
                          <a:pos x="connsiteX0" y="connsiteY0"/>
                        </a:cxn>
                        <a:cxn ang="0">
                          <a:pos x="connsiteX1" y="connsiteY1"/>
                        </a:cxn>
                        <a:cxn ang="0">
                          <a:pos x="connsiteX2" y="connsiteY2"/>
                        </a:cxn>
                        <a:cxn ang="0">
                          <a:pos x="connsiteX3" y="connsiteY3"/>
                        </a:cxn>
                      </a:cxnLst>
                      <a:rect l="l" t="t" r="r" b="b"/>
                      <a:pathLst>
                        <a:path w="26295" h="21798">
                          <a:moveTo>
                            <a:pt x="15123" y="14851"/>
                          </a:moveTo>
                          <a:cubicBezTo>
                            <a:pt x="17031" y="15532"/>
                            <a:pt x="16758" y="13897"/>
                            <a:pt x="26295" y="21799"/>
                          </a:cubicBezTo>
                          <a:cubicBezTo>
                            <a:pt x="17439" y="14578"/>
                            <a:pt x="8584" y="7493"/>
                            <a:pt x="0" y="0"/>
                          </a:cubicBezTo>
                          <a:cubicBezTo>
                            <a:pt x="4905" y="5041"/>
                            <a:pt x="9946" y="9946"/>
                            <a:pt x="15123" y="14714"/>
                          </a:cubicBezTo>
                          <a:close/>
                        </a:path>
                      </a:pathLst>
                    </a:custGeom>
                    <a:solidFill>
                      <a:srgbClr val="1DADEB"/>
                    </a:solidFill>
                    <a:ln w="0" cap="flat">
                      <a:noFill/>
                      <a:prstDash val="solid"/>
                      <a:miter/>
                    </a:ln>
                  </p:spPr>
                  <p:txBody>
                    <a:bodyPr rtlCol="0" anchor="ctr"/>
                    <a:lstStyle/>
                    <a:p>
                      <a:endParaRPr lang="en-US"/>
                    </a:p>
                  </p:txBody>
                </p:sp>
                <p:sp>
                  <p:nvSpPr>
                    <p:cNvPr id="1043" name="Freeform: Shape 1184">
                      <a:extLst>
                        <a:ext uri="{FF2B5EF4-FFF2-40B4-BE49-F238E27FC236}">
                          <a16:creationId xmlns:a16="http://schemas.microsoft.com/office/drawing/2014/main" id="{7D589EA5-896E-821C-9BBF-C94F4E778A63}"/>
                        </a:ext>
                      </a:extLst>
                    </p:cNvPr>
                    <p:cNvSpPr/>
                    <p:nvPr/>
                  </p:nvSpPr>
                  <p:spPr>
                    <a:xfrm>
                      <a:off x="7205152" y="6100813"/>
                      <a:ext cx="89377" cy="66079"/>
                    </a:xfrm>
                    <a:custGeom>
                      <a:avLst/>
                      <a:gdLst>
                        <a:gd name="connsiteX0" fmla="*/ 4632 w 89377"/>
                        <a:gd name="connsiteY0" fmla="*/ 0 h 66079"/>
                        <a:gd name="connsiteX1" fmla="*/ 50820 w 89377"/>
                        <a:gd name="connsiteY1" fmla="*/ 33380 h 66079"/>
                        <a:gd name="connsiteX2" fmla="*/ 0 w 89377"/>
                        <a:gd name="connsiteY2" fmla="*/ 3270 h 66079"/>
                        <a:gd name="connsiteX3" fmla="*/ 89377 w 89377"/>
                        <a:gd name="connsiteY3" fmla="*/ 66079 h 66079"/>
                        <a:gd name="connsiteX4" fmla="*/ 42781 w 89377"/>
                        <a:gd name="connsiteY4" fmla="*/ 26704 h 66079"/>
                        <a:gd name="connsiteX5" fmla="*/ 4496 w 89377"/>
                        <a:gd name="connsiteY5" fmla="*/ 136 h 66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377" h="66079">
                          <a:moveTo>
                            <a:pt x="4632" y="0"/>
                          </a:moveTo>
                          <a:cubicBezTo>
                            <a:pt x="19756" y="9673"/>
                            <a:pt x="29293" y="15805"/>
                            <a:pt x="50820" y="33380"/>
                          </a:cubicBezTo>
                          <a:cubicBezTo>
                            <a:pt x="54498" y="45642"/>
                            <a:pt x="14033" y="6404"/>
                            <a:pt x="0" y="3270"/>
                          </a:cubicBezTo>
                          <a:cubicBezTo>
                            <a:pt x="39239" y="36378"/>
                            <a:pt x="55589" y="41146"/>
                            <a:pt x="89377" y="66079"/>
                          </a:cubicBezTo>
                          <a:cubicBezTo>
                            <a:pt x="81884" y="58722"/>
                            <a:pt x="61583" y="41691"/>
                            <a:pt x="42781" y="26704"/>
                          </a:cubicBezTo>
                          <a:cubicBezTo>
                            <a:pt x="24252" y="11445"/>
                            <a:pt x="6676" y="-1363"/>
                            <a:pt x="4496" y="136"/>
                          </a:cubicBezTo>
                          <a:close/>
                        </a:path>
                      </a:pathLst>
                    </a:custGeom>
                    <a:solidFill>
                      <a:srgbClr val="1DADEB"/>
                    </a:solidFill>
                    <a:ln w="0" cap="flat">
                      <a:noFill/>
                      <a:prstDash val="solid"/>
                      <a:miter/>
                    </a:ln>
                  </p:spPr>
                  <p:txBody>
                    <a:bodyPr rtlCol="0" anchor="ctr"/>
                    <a:lstStyle/>
                    <a:p>
                      <a:endParaRPr lang="en-US"/>
                    </a:p>
                  </p:txBody>
                </p:sp>
                <p:sp>
                  <p:nvSpPr>
                    <p:cNvPr id="1044" name="Freeform: Shape 1185">
                      <a:extLst>
                        <a:ext uri="{FF2B5EF4-FFF2-40B4-BE49-F238E27FC236}">
                          <a16:creationId xmlns:a16="http://schemas.microsoft.com/office/drawing/2014/main" id="{746D6E32-33C8-B914-CAEB-35CCABFC1237}"/>
                        </a:ext>
                      </a:extLst>
                    </p:cNvPr>
                    <p:cNvSpPr/>
                    <p:nvPr/>
                  </p:nvSpPr>
                  <p:spPr>
                    <a:xfrm>
                      <a:off x="7184852" y="6090731"/>
                      <a:ext cx="24660" cy="19346"/>
                    </a:xfrm>
                    <a:custGeom>
                      <a:avLst/>
                      <a:gdLst>
                        <a:gd name="connsiteX0" fmla="*/ 1907 w 24660"/>
                        <a:gd name="connsiteY0" fmla="*/ 2044 h 19346"/>
                        <a:gd name="connsiteX1" fmla="*/ 24660 w 24660"/>
                        <a:gd name="connsiteY1" fmla="*/ 19347 h 19346"/>
                        <a:gd name="connsiteX2" fmla="*/ 22753 w 24660"/>
                        <a:gd name="connsiteY2" fmla="*/ 17303 h 19346"/>
                        <a:gd name="connsiteX3" fmla="*/ 0 w 24660"/>
                        <a:gd name="connsiteY3" fmla="*/ 0 h 19346"/>
                        <a:gd name="connsiteX4" fmla="*/ 1907 w 24660"/>
                        <a:gd name="connsiteY4" fmla="*/ 2044 h 193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60" h="19346">
                          <a:moveTo>
                            <a:pt x="1907" y="2044"/>
                          </a:moveTo>
                          <a:lnTo>
                            <a:pt x="24660" y="19347"/>
                          </a:lnTo>
                          <a:lnTo>
                            <a:pt x="22753" y="17303"/>
                          </a:lnTo>
                          <a:lnTo>
                            <a:pt x="0" y="0"/>
                          </a:lnTo>
                          <a:lnTo>
                            <a:pt x="1907" y="2044"/>
                          </a:lnTo>
                          <a:close/>
                        </a:path>
                      </a:pathLst>
                    </a:custGeom>
                    <a:solidFill>
                      <a:srgbClr val="1DADEB"/>
                    </a:solidFill>
                    <a:ln w="0" cap="flat">
                      <a:noFill/>
                      <a:prstDash val="solid"/>
                      <a:miter/>
                    </a:ln>
                  </p:spPr>
                  <p:txBody>
                    <a:bodyPr rtlCol="0" anchor="ctr"/>
                    <a:lstStyle/>
                    <a:p>
                      <a:endParaRPr lang="en-US"/>
                    </a:p>
                  </p:txBody>
                </p:sp>
                <p:sp>
                  <p:nvSpPr>
                    <p:cNvPr id="1045" name="Freeform: Shape 1186">
                      <a:extLst>
                        <a:ext uri="{FF2B5EF4-FFF2-40B4-BE49-F238E27FC236}">
                          <a16:creationId xmlns:a16="http://schemas.microsoft.com/office/drawing/2014/main" id="{8128BF70-4CDE-2930-ED15-178223C92DC2}"/>
                        </a:ext>
                      </a:extLst>
                    </p:cNvPr>
                    <p:cNvSpPr/>
                    <p:nvPr/>
                  </p:nvSpPr>
                  <p:spPr>
                    <a:xfrm>
                      <a:off x="6815353" y="5571907"/>
                      <a:ext cx="16224" cy="24115"/>
                    </a:xfrm>
                    <a:custGeom>
                      <a:avLst/>
                      <a:gdLst>
                        <a:gd name="connsiteX0" fmla="*/ 16213 w 16224"/>
                        <a:gd name="connsiteY0" fmla="*/ 24116 h 24115"/>
                        <a:gd name="connsiteX1" fmla="*/ 0 w 16224"/>
                        <a:gd name="connsiteY1" fmla="*/ 0 h 24115"/>
                        <a:gd name="connsiteX2" fmla="*/ 16213 w 16224"/>
                        <a:gd name="connsiteY2" fmla="*/ 24116 h 24115"/>
                      </a:gdLst>
                      <a:ahLst/>
                      <a:cxnLst>
                        <a:cxn ang="0">
                          <a:pos x="connsiteX0" y="connsiteY0"/>
                        </a:cxn>
                        <a:cxn ang="0">
                          <a:pos x="connsiteX1" y="connsiteY1"/>
                        </a:cxn>
                        <a:cxn ang="0">
                          <a:pos x="connsiteX2" y="connsiteY2"/>
                        </a:cxn>
                      </a:cxnLst>
                      <a:rect l="l" t="t" r="r" b="b"/>
                      <a:pathLst>
                        <a:path w="16224" h="24115">
                          <a:moveTo>
                            <a:pt x="16213" y="24116"/>
                          </a:moveTo>
                          <a:cubicBezTo>
                            <a:pt x="16622" y="20846"/>
                            <a:pt x="5586" y="7494"/>
                            <a:pt x="0" y="0"/>
                          </a:cubicBezTo>
                          <a:cubicBezTo>
                            <a:pt x="3951" y="6404"/>
                            <a:pt x="9128" y="15668"/>
                            <a:pt x="16213" y="24116"/>
                          </a:cubicBezTo>
                          <a:close/>
                        </a:path>
                      </a:pathLst>
                    </a:custGeom>
                    <a:solidFill>
                      <a:srgbClr val="1DADEB"/>
                    </a:solidFill>
                    <a:ln w="0" cap="flat">
                      <a:noFill/>
                      <a:prstDash val="solid"/>
                      <a:miter/>
                    </a:ln>
                  </p:spPr>
                  <p:txBody>
                    <a:bodyPr rtlCol="0" anchor="ctr"/>
                    <a:lstStyle/>
                    <a:p>
                      <a:endParaRPr lang="en-US"/>
                    </a:p>
                  </p:txBody>
                </p:sp>
                <p:sp>
                  <p:nvSpPr>
                    <p:cNvPr id="1046" name="Freeform: Shape 1187">
                      <a:extLst>
                        <a:ext uri="{FF2B5EF4-FFF2-40B4-BE49-F238E27FC236}">
                          <a16:creationId xmlns:a16="http://schemas.microsoft.com/office/drawing/2014/main" id="{92522CC0-7B2B-5A73-B4B3-851194536792}"/>
                        </a:ext>
                      </a:extLst>
                    </p:cNvPr>
                    <p:cNvSpPr/>
                    <p:nvPr/>
                  </p:nvSpPr>
                  <p:spPr>
                    <a:xfrm>
                      <a:off x="6872304" y="5511278"/>
                      <a:ext cx="116762" cy="184204"/>
                    </a:xfrm>
                    <a:custGeom>
                      <a:avLst/>
                      <a:gdLst>
                        <a:gd name="connsiteX0" fmla="*/ 0 w 116762"/>
                        <a:gd name="connsiteY0" fmla="*/ 0 h 184204"/>
                        <a:gd name="connsiteX1" fmla="*/ 116763 w 116762"/>
                        <a:gd name="connsiteY1" fmla="*/ 184204 h 184204"/>
                        <a:gd name="connsiteX2" fmla="*/ 0 w 116762"/>
                        <a:gd name="connsiteY2" fmla="*/ 0 h 184204"/>
                      </a:gdLst>
                      <a:ahLst/>
                      <a:cxnLst>
                        <a:cxn ang="0">
                          <a:pos x="connsiteX0" y="connsiteY0"/>
                        </a:cxn>
                        <a:cxn ang="0">
                          <a:pos x="connsiteX1" y="connsiteY1"/>
                        </a:cxn>
                        <a:cxn ang="0">
                          <a:pos x="connsiteX2" y="connsiteY2"/>
                        </a:cxn>
                      </a:cxnLst>
                      <a:rect l="l" t="t" r="r" b="b"/>
                      <a:pathLst>
                        <a:path w="116762" h="184204">
                          <a:moveTo>
                            <a:pt x="0" y="0"/>
                          </a:moveTo>
                          <a:cubicBezTo>
                            <a:pt x="37195" y="62537"/>
                            <a:pt x="75480" y="123983"/>
                            <a:pt x="116763" y="184204"/>
                          </a:cubicBezTo>
                          <a:cubicBezTo>
                            <a:pt x="81339" y="132022"/>
                            <a:pt x="50275" y="83519"/>
                            <a:pt x="0" y="0"/>
                          </a:cubicBezTo>
                          <a:close/>
                        </a:path>
                      </a:pathLst>
                    </a:custGeom>
                    <a:solidFill>
                      <a:srgbClr val="1DADEB"/>
                    </a:solidFill>
                    <a:ln w="0" cap="flat">
                      <a:noFill/>
                      <a:prstDash val="solid"/>
                      <a:miter/>
                    </a:ln>
                  </p:spPr>
                  <p:txBody>
                    <a:bodyPr rtlCol="0" anchor="ctr"/>
                    <a:lstStyle/>
                    <a:p>
                      <a:endParaRPr lang="en-US"/>
                    </a:p>
                  </p:txBody>
                </p:sp>
                <p:sp>
                  <p:nvSpPr>
                    <p:cNvPr id="1047" name="Freeform: Shape 1188">
                      <a:extLst>
                        <a:ext uri="{FF2B5EF4-FFF2-40B4-BE49-F238E27FC236}">
                          <a16:creationId xmlns:a16="http://schemas.microsoft.com/office/drawing/2014/main" id="{7E9B90FA-B848-02F0-8400-677AA67BA772}"/>
                        </a:ext>
                      </a:extLst>
                    </p:cNvPr>
                    <p:cNvSpPr/>
                    <p:nvPr/>
                  </p:nvSpPr>
                  <p:spPr>
                    <a:xfrm>
                      <a:off x="6634419" y="5699978"/>
                      <a:ext cx="59266" cy="160633"/>
                    </a:xfrm>
                    <a:custGeom>
                      <a:avLst/>
                      <a:gdLst>
                        <a:gd name="connsiteX0" fmla="*/ 53681 w 59266"/>
                        <a:gd name="connsiteY0" fmla="*/ 135428 h 160633"/>
                        <a:gd name="connsiteX1" fmla="*/ 0 w 59266"/>
                        <a:gd name="connsiteY1" fmla="*/ 0 h 160633"/>
                        <a:gd name="connsiteX2" fmla="*/ 28884 w 59266"/>
                        <a:gd name="connsiteY2" fmla="*/ 85971 h 160633"/>
                        <a:gd name="connsiteX3" fmla="*/ 59267 w 59266"/>
                        <a:gd name="connsiteY3" fmla="*/ 160634 h 160633"/>
                        <a:gd name="connsiteX4" fmla="*/ 53817 w 59266"/>
                        <a:gd name="connsiteY4" fmla="*/ 135428 h 1606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266" h="160633">
                          <a:moveTo>
                            <a:pt x="53681" y="135428"/>
                          </a:moveTo>
                          <a:cubicBezTo>
                            <a:pt x="30383" y="81475"/>
                            <a:pt x="17712" y="58041"/>
                            <a:pt x="0" y="0"/>
                          </a:cubicBezTo>
                          <a:cubicBezTo>
                            <a:pt x="8720" y="39103"/>
                            <a:pt x="18938" y="63491"/>
                            <a:pt x="28884" y="85971"/>
                          </a:cubicBezTo>
                          <a:cubicBezTo>
                            <a:pt x="38966" y="108452"/>
                            <a:pt x="48503" y="129161"/>
                            <a:pt x="59267" y="160634"/>
                          </a:cubicBezTo>
                          <a:lnTo>
                            <a:pt x="53817" y="135428"/>
                          </a:lnTo>
                          <a:close/>
                        </a:path>
                      </a:pathLst>
                    </a:custGeom>
                    <a:solidFill>
                      <a:srgbClr val="1DADEB"/>
                    </a:solidFill>
                    <a:ln w="0" cap="flat">
                      <a:noFill/>
                      <a:prstDash val="solid"/>
                      <a:miter/>
                    </a:ln>
                  </p:spPr>
                  <p:txBody>
                    <a:bodyPr rtlCol="0" anchor="ctr"/>
                    <a:lstStyle/>
                    <a:p>
                      <a:endParaRPr lang="en-US"/>
                    </a:p>
                  </p:txBody>
                </p:sp>
                <p:sp>
                  <p:nvSpPr>
                    <p:cNvPr id="1048" name="Freeform: Shape 1189">
                      <a:extLst>
                        <a:ext uri="{FF2B5EF4-FFF2-40B4-BE49-F238E27FC236}">
                          <a16:creationId xmlns:a16="http://schemas.microsoft.com/office/drawing/2014/main" id="{095DB44B-0AE5-996C-2138-98E4B6D52B27}"/>
                        </a:ext>
                      </a:extLst>
                    </p:cNvPr>
                    <p:cNvSpPr/>
                    <p:nvPr/>
                  </p:nvSpPr>
                  <p:spPr>
                    <a:xfrm>
                      <a:off x="6661940" y="5804206"/>
                      <a:ext cx="23300" cy="50856"/>
                    </a:xfrm>
                    <a:custGeom>
                      <a:avLst/>
                      <a:gdLst>
                        <a:gd name="connsiteX0" fmla="*/ 2180 w 23300"/>
                        <a:gd name="connsiteY0" fmla="*/ 18257 h 50856"/>
                        <a:gd name="connsiteX1" fmla="*/ 23298 w 23300"/>
                        <a:gd name="connsiteY1" fmla="*/ 49730 h 50856"/>
                        <a:gd name="connsiteX2" fmla="*/ 0 w 23300"/>
                        <a:gd name="connsiteY2" fmla="*/ 0 h 50856"/>
                        <a:gd name="connsiteX3" fmla="*/ 2316 w 23300"/>
                        <a:gd name="connsiteY3" fmla="*/ 18121 h 50856"/>
                      </a:gdLst>
                      <a:ahLst/>
                      <a:cxnLst>
                        <a:cxn ang="0">
                          <a:pos x="connsiteX0" y="connsiteY0"/>
                        </a:cxn>
                        <a:cxn ang="0">
                          <a:pos x="connsiteX1" y="connsiteY1"/>
                        </a:cxn>
                        <a:cxn ang="0">
                          <a:pos x="connsiteX2" y="connsiteY2"/>
                        </a:cxn>
                        <a:cxn ang="0">
                          <a:pos x="connsiteX3" y="connsiteY3"/>
                        </a:cxn>
                      </a:cxnLst>
                      <a:rect l="l" t="t" r="r" b="b"/>
                      <a:pathLst>
                        <a:path w="23300" h="50856">
                          <a:moveTo>
                            <a:pt x="2180" y="18257"/>
                          </a:moveTo>
                          <a:cubicBezTo>
                            <a:pt x="2316" y="7766"/>
                            <a:pt x="23571" y="58994"/>
                            <a:pt x="23298" y="49730"/>
                          </a:cubicBezTo>
                          <a:cubicBezTo>
                            <a:pt x="7493" y="13216"/>
                            <a:pt x="12535" y="34061"/>
                            <a:pt x="0" y="0"/>
                          </a:cubicBezTo>
                          <a:lnTo>
                            <a:pt x="2316" y="18121"/>
                          </a:lnTo>
                          <a:close/>
                        </a:path>
                      </a:pathLst>
                    </a:custGeom>
                    <a:solidFill>
                      <a:srgbClr val="1DADEB"/>
                    </a:solidFill>
                    <a:ln w="0" cap="flat">
                      <a:noFill/>
                      <a:prstDash val="solid"/>
                      <a:miter/>
                    </a:ln>
                  </p:spPr>
                  <p:txBody>
                    <a:bodyPr rtlCol="0" anchor="ctr"/>
                    <a:lstStyle/>
                    <a:p>
                      <a:endParaRPr lang="en-US"/>
                    </a:p>
                  </p:txBody>
                </p:sp>
                <p:sp>
                  <p:nvSpPr>
                    <p:cNvPr id="1049" name="Freeform: Shape 1190">
                      <a:extLst>
                        <a:ext uri="{FF2B5EF4-FFF2-40B4-BE49-F238E27FC236}">
                          <a16:creationId xmlns:a16="http://schemas.microsoft.com/office/drawing/2014/main" id="{6D1C26D6-B4C2-83DB-9322-835F40EA7131}"/>
                        </a:ext>
                      </a:extLst>
                    </p:cNvPr>
                    <p:cNvSpPr/>
                    <p:nvPr/>
                  </p:nvSpPr>
                  <p:spPr>
                    <a:xfrm>
                      <a:off x="6665891" y="5554604"/>
                      <a:ext cx="3678" cy="13760"/>
                    </a:xfrm>
                    <a:custGeom>
                      <a:avLst/>
                      <a:gdLst>
                        <a:gd name="connsiteX0" fmla="*/ 0 w 3678"/>
                        <a:gd name="connsiteY0" fmla="*/ 0 h 13760"/>
                        <a:gd name="connsiteX1" fmla="*/ 1635 w 3678"/>
                        <a:gd name="connsiteY1" fmla="*/ 5586 h 13760"/>
                        <a:gd name="connsiteX2" fmla="*/ 3678 w 3678"/>
                        <a:gd name="connsiteY2" fmla="*/ 13761 h 13760"/>
                        <a:gd name="connsiteX3" fmla="*/ 1635 w 3678"/>
                        <a:gd name="connsiteY3" fmla="*/ 1907 h 13760"/>
                        <a:gd name="connsiteX4" fmla="*/ 136 w 3678"/>
                        <a:gd name="connsiteY4" fmla="*/ 0 h 137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78" h="13760">
                          <a:moveTo>
                            <a:pt x="0" y="0"/>
                          </a:moveTo>
                          <a:cubicBezTo>
                            <a:pt x="545" y="1907"/>
                            <a:pt x="954" y="2589"/>
                            <a:pt x="1635" y="5586"/>
                          </a:cubicBezTo>
                          <a:lnTo>
                            <a:pt x="3678" y="13761"/>
                          </a:lnTo>
                          <a:lnTo>
                            <a:pt x="1635" y="1907"/>
                          </a:lnTo>
                          <a:lnTo>
                            <a:pt x="136" y="0"/>
                          </a:lnTo>
                          <a:close/>
                        </a:path>
                      </a:pathLst>
                    </a:custGeom>
                    <a:solidFill>
                      <a:srgbClr val="1DADEB"/>
                    </a:solidFill>
                    <a:ln w="0" cap="flat">
                      <a:noFill/>
                      <a:prstDash val="solid"/>
                      <a:miter/>
                    </a:ln>
                  </p:spPr>
                  <p:txBody>
                    <a:bodyPr rtlCol="0" anchor="ctr"/>
                    <a:lstStyle/>
                    <a:p>
                      <a:endParaRPr lang="en-US"/>
                    </a:p>
                  </p:txBody>
                </p:sp>
                <p:sp>
                  <p:nvSpPr>
                    <p:cNvPr id="1050" name="Freeform: Shape 1191">
                      <a:extLst>
                        <a:ext uri="{FF2B5EF4-FFF2-40B4-BE49-F238E27FC236}">
                          <a16:creationId xmlns:a16="http://schemas.microsoft.com/office/drawing/2014/main" id="{7C9577C7-F30E-0F9A-426C-4A9C3AF46324}"/>
                        </a:ext>
                      </a:extLst>
                    </p:cNvPr>
                    <p:cNvSpPr/>
                    <p:nvPr/>
                  </p:nvSpPr>
                  <p:spPr>
                    <a:xfrm>
                      <a:off x="6776251" y="6059122"/>
                      <a:ext cx="12670" cy="26568"/>
                    </a:xfrm>
                    <a:custGeom>
                      <a:avLst/>
                      <a:gdLst>
                        <a:gd name="connsiteX0" fmla="*/ 3951 w 12670"/>
                        <a:gd name="connsiteY0" fmla="*/ 5313 h 26568"/>
                        <a:gd name="connsiteX1" fmla="*/ 0 w 12670"/>
                        <a:gd name="connsiteY1" fmla="*/ 0 h 26568"/>
                        <a:gd name="connsiteX2" fmla="*/ 12671 w 12670"/>
                        <a:gd name="connsiteY2" fmla="*/ 26568 h 26568"/>
                        <a:gd name="connsiteX3" fmla="*/ 3951 w 12670"/>
                        <a:gd name="connsiteY3" fmla="*/ 5313 h 26568"/>
                      </a:gdLst>
                      <a:ahLst/>
                      <a:cxnLst>
                        <a:cxn ang="0">
                          <a:pos x="connsiteX0" y="connsiteY0"/>
                        </a:cxn>
                        <a:cxn ang="0">
                          <a:pos x="connsiteX1" y="connsiteY1"/>
                        </a:cxn>
                        <a:cxn ang="0">
                          <a:pos x="connsiteX2" y="connsiteY2"/>
                        </a:cxn>
                        <a:cxn ang="0">
                          <a:pos x="connsiteX3" y="connsiteY3"/>
                        </a:cxn>
                      </a:cxnLst>
                      <a:rect l="l" t="t" r="r" b="b"/>
                      <a:pathLst>
                        <a:path w="12670" h="26568">
                          <a:moveTo>
                            <a:pt x="3951" y="5313"/>
                          </a:moveTo>
                          <a:lnTo>
                            <a:pt x="0" y="0"/>
                          </a:lnTo>
                          <a:lnTo>
                            <a:pt x="12671" y="26568"/>
                          </a:lnTo>
                          <a:lnTo>
                            <a:pt x="3951" y="5313"/>
                          </a:lnTo>
                          <a:close/>
                        </a:path>
                      </a:pathLst>
                    </a:custGeom>
                    <a:solidFill>
                      <a:srgbClr val="1DADEB"/>
                    </a:solidFill>
                    <a:ln w="0" cap="flat">
                      <a:noFill/>
                      <a:prstDash val="solid"/>
                      <a:miter/>
                    </a:ln>
                  </p:spPr>
                  <p:txBody>
                    <a:bodyPr rtlCol="0" anchor="ctr"/>
                    <a:lstStyle/>
                    <a:p>
                      <a:endParaRPr lang="en-US"/>
                    </a:p>
                  </p:txBody>
                </p:sp>
                <p:sp>
                  <p:nvSpPr>
                    <p:cNvPr id="1051" name="Freeform: Shape 1192">
                      <a:extLst>
                        <a:ext uri="{FF2B5EF4-FFF2-40B4-BE49-F238E27FC236}">
                          <a16:creationId xmlns:a16="http://schemas.microsoft.com/office/drawing/2014/main" id="{E6816E6C-B0F8-3FA0-EBA5-EB50B67E5EC1}"/>
                        </a:ext>
                      </a:extLst>
                    </p:cNvPr>
                    <p:cNvSpPr/>
                    <p:nvPr/>
                  </p:nvSpPr>
                  <p:spPr>
                    <a:xfrm>
                      <a:off x="6772436" y="6053808"/>
                      <a:ext cx="3814" cy="5313"/>
                    </a:xfrm>
                    <a:custGeom>
                      <a:avLst/>
                      <a:gdLst>
                        <a:gd name="connsiteX0" fmla="*/ 0 w 3814"/>
                        <a:gd name="connsiteY0" fmla="*/ 0 h 5313"/>
                        <a:gd name="connsiteX1" fmla="*/ 3815 w 3814"/>
                        <a:gd name="connsiteY1" fmla="*/ 5314 h 5313"/>
                        <a:gd name="connsiteX2" fmla="*/ 0 w 3814"/>
                        <a:gd name="connsiteY2" fmla="*/ 0 h 5313"/>
                      </a:gdLst>
                      <a:ahLst/>
                      <a:cxnLst>
                        <a:cxn ang="0">
                          <a:pos x="connsiteX0" y="connsiteY0"/>
                        </a:cxn>
                        <a:cxn ang="0">
                          <a:pos x="connsiteX1" y="connsiteY1"/>
                        </a:cxn>
                        <a:cxn ang="0">
                          <a:pos x="connsiteX2" y="connsiteY2"/>
                        </a:cxn>
                      </a:cxnLst>
                      <a:rect l="l" t="t" r="r" b="b"/>
                      <a:pathLst>
                        <a:path w="3814" h="5313">
                          <a:moveTo>
                            <a:pt x="0" y="0"/>
                          </a:moveTo>
                          <a:lnTo>
                            <a:pt x="3815" y="5314"/>
                          </a:lnTo>
                          <a:lnTo>
                            <a:pt x="0" y="0"/>
                          </a:lnTo>
                          <a:close/>
                        </a:path>
                      </a:pathLst>
                    </a:custGeom>
                    <a:solidFill>
                      <a:srgbClr val="1DADEB"/>
                    </a:solidFill>
                    <a:ln w="0" cap="flat">
                      <a:noFill/>
                      <a:prstDash val="solid"/>
                      <a:miter/>
                    </a:ln>
                  </p:spPr>
                  <p:txBody>
                    <a:bodyPr rtlCol="0" anchor="ctr"/>
                    <a:lstStyle/>
                    <a:p>
                      <a:endParaRPr lang="en-US"/>
                    </a:p>
                  </p:txBody>
                </p:sp>
                <p:sp>
                  <p:nvSpPr>
                    <p:cNvPr id="1052" name="Freeform: Shape 1193">
                      <a:extLst>
                        <a:ext uri="{FF2B5EF4-FFF2-40B4-BE49-F238E27FC236}">
                          <a16:creationId xmlns:a16="http://schemas.microsoft.com/office/drawing/2014/main" id="{32E655D9-AF32-3A1D-6F5E-1B879B7FC679}"/>
                        </a:ext>
                      </a:extLst>
                    </p:cNvPr>
                    <p:cNvSpPr/>
                    <p:nvPr/>
                  </p:nvSpPr>
                  <p:spPr>
                    <a:xfrm>
                      <a:off x="6673385" y="5548200"/>
                      <a:ext cx="3269" cy="24115"/>
                    </a:xfrm>
                    <a:custGeom>
                      <a:avLst/>
                      <a:gdLst>
                        <a:gd name="connsiteX0" fmla="*/ 3270 w 3269"/>
                        <a:gd name="connsiteY0" fmla="*/ 24115 h 24115"/>
                        <a:gd name="connsiteX1" fmla="*/ 2316 w 3269"/>
                        <a:gd name="connsiteY1" fmla="*/ 11853 h 24115"/>
                        <a:gd name="connsiteX2" fmla="*/ 2180 w 3269"/>
                        <a:gd name="connsiteY2" fmla="*/ 7902 h 24115"/>
                        <a:gd name="connsiteX3" fmla="*/ 2180 w 3269"/>
                        <a:gd name="connsiteY3" fmla="*/ 5177 h 24115"/>
                        <a:gd name="connsiteX4" fmla="*/ 0 w 3269"/>
                        <a:gd name="connsiteY4" fmla="*/ 0 h 24115"/>
                        <a:gd name="connsiteX5" fmla="*/ 3270 w 3269"/>
                        <a:gd name="connsiteY5" fmla="*/ 24115 h 24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69" h="24115">
                          <a:moveTo>
                            <a:pt x="3270" y="24115"/>
                          </a:moveTo>
                          <a:lnTo>
                            <a:pt x="2316" y="11853"/>
                          </a:lnTo>
                          <a:cubicBezTo>
                            <a:pt x="2044" y="9401"/>
                            <a:pt x="2180" y="8720"/>
                            <a:pt x="2180" y="7902"/>
                          </a:cubicBezTo>
                          <a:lnTo>
                            <a:pt x="2180" y="5177"/>
                          </a:lnTo>
                          <a:lnTo>
                            <a:pt x="0" y="0"/>
                          </a:lnTo>
                          <a:lnTo>
                            <a:pt x="3270" y="24115"/>
                          </a:lnTo>
                          <a:close/>
                        </a:path>
                      </a:pathLst>
                    </a:custGeom>
                    <a:solidFill>
                      <a:srgbClr val="1DADEB"/>
                    </a:solidFill>
                    <a:ln w="0" cap="flat">
                      <a:noFill/>
                      <a:prstDash val="solid"/>
                      <a:miter/>
                    </a:ln>
                  </p:spPr>
                  <p:txBody>
                    <a:bodyPr rtlCol="0" anchor="ctr"/>
                    <a:lstStyle/>
                    <a:p>
                      <a:endParaRPr lang="en-US"/>
                    </a:p>
                  </p:txBody>
                </p:sp>
                <p:sp>
                  <p:nvSpPr>
                    <p:cNvPr id="1053" name="Freeform: Shape 1194">
                      <a:extLst>
                        <a:ext uri="{FF2B5EF4-FFF2-40B4-BE49-F238E27FC236}">
                          <a16:creationId xmlns:a16="http://schemas.microsoft.com/office/drawing/2014/main" id="{DD8FCBC6-5640-F6A9-E673-07DB7816396B}"/>
                        </a:ext>
                      </a:extLst>
                    </p:cNvPr>
                    <p:cNvSpPr/>
                    <p:nvPr/>
                  </p:nvSpPr>
                  <p:spPr>
                    <a:xfrm>
                      <a:off x="6703223" y="5772461"/>
                      <a:ext cx="9546" cy="24572"/>
                    </a:xfrm>
                    <a:custGeom>
                      <a:avLst/>
                      <a:gdLst>
                        <a:gd name="connsiteX0" fmla="*/ 9265 w 9546"/>
                        <a:gd name="connsiteY0" fmla="*/ 21254 h 24572"/>
                        <a:gd name="connsiteX1" fmla="*/ 0 w 9546"/>
                        <a:gd name="connsiteY1" fmla="*/ 0 h 24572"/>
                        <a:gd name="connsiteX2" fmla="*/ 9265 w 9546"/>
                        <a:gd name="connsiteY2" fmla="*/ 21254 h 24572"/>
                      </a:gdLst>
                      <a:ahLst/>
                      <a:cxnLst>
                        <a:cxn ang="0">
                          <a:pos x="connsiteX0" y="connsiteY0"/>
                        </a:cxn>
                        <a:cxn ang="0">
                          <a:pos x="connsiteX1" y="connsiteY1"/>
                        </a:cxn>
                        <a:cxn ang="0">
                          <a:pos x="connsiteX2" y="connsiteY2"/>
                        </a:cxn>
                      </a:cxnLst>
                      <a:rect l="l" t="t" r="r" b="b"/>
                      <a:pathLst>
                        <a:path w="9546" h="24572">
                          <a:moveTo>
                            <a:pt x="9265" y="21254"/>
                          </a:moveTo>
                          <a:lnTo>
                            <a:pt x="0" y="0"/>
                          </a:lnTo>
                          <a:cubicBezTo>
                            <a:pt x="1635" y="4224"/>
                            <a:pt x="11309" y="34470"/>
                            <a:pt x="9265" y="21254"/>
                          </a:cubicBezTo>
                          <a:close/>
                        </a:path>
                      </a:pathLst>
                    </a:custGeom>
                    <a:solidFill>
                      <a:srgbClr val="1DADEB"/>
                    </a:solidFill>
                    <a:ln w="0" cap="flat">
                      <a:noFill/>
                      <a:prstDash val="solid"/>
                      <a:miter/>
                    </a:ln>
                  </p:spPr>
                  <p:txBody>
                    <a:bodyPr rtlCol="0" anchor="ctr"/>
                    <a:lstStyle/>
                    <a:p>
                      <a:endParaRPr lang="en-US"/>
                    </a:p>
                  </p:txBody>
                </p:sp>
                <p:sp>
                  <p:nvSpPr>
                    <p:cNvPr id="1054" name="Freeform: Shape 1195">
                      <a:extLst>
                        <a:ext uri="{FF2B5EF4-FFF2-40B4-BE49-F238E27FC236}">
                          <a16:creationId xmlns:a16="http://schemas.microsoft.com/office/drawing/2014/main" id="{349E06A0-A4B1-5CC0-F40C-9C49CC9EDD35}"/>
                        </a:ext>
                      </a:extLst>
                    </p:cNvPr>
                    <p:cNvSpPr/>
                    <p:nvPr/>
                  </p:nvSpPr>
                  <p:spPr>
                    <a:xfrm>
                      <a:off x="6865491" y="6218802"/>
                      <a:ext cx="17167" cy="26295"/>
                    </a:xfrm>
                    <a:custGeom>
                      <a:avLst/>
                      <a:gdLst>
                        <a:gd name="connsiteX0" fmla="*/ 1090 w 17167"/>
                        <a:gd name="connsiteY0" fmla="*/ 2589 h 26295"/>
                        <a:gd name="connsiteX1" fmla="*/ 17167 w 17167"/>
                        <a:gd name="connsiteY1" fmla="*/ 26295 h 26295"/>
                        <a:gd name="connsiteX2" fmla="*/ 15941 w 17167"/>
                        <a:gd name="connsiteY2" fmla="*/ 23571 h 26295"/>
                        <a:gd name="connsiteX3" fmla="*/ 0 w 17167"/>
                        <a:gd name="connsiteY3" fmla="*/ 0 h 26295"/>
                        <a:gd name="connsiteX4" fmla="*/ 1090 w 17167"/>
                        <a:gd name="connsiteY4" fmla="*/ 2589 h 262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67" h="26295">
                          <a:moveTo>
                            <a:pt x="1090" y="2589"/>
                          </a:moveTo>
                          <a:lnTo>
                            <a:pt x="17167" y="26295"/>
                          </a:lnTo>
                          <a:lnTo>
                            <a:pt x="15941" y="23571"/>
                          </a:lnTo>
                          <a:lnTo>
                            <a:pt x="0" y="0"/>
                          </a:lnTo>
                          <a:lnTo>
                            <a:pt x="1090" y="2589"/>
                          </a:lnTo>
                          <a:close/>
                        </a:path>
                      </a:pathLst>
                    </a:custGeom>
                    <a:solidFill>
                      <a:srgbClr val="1DADEB"/>
                    </a:solidFill>
                    <a:ln w="0" cap="flat">
                      <a:noFill/>
                      <a:prstDash val="solid"/>
                      <a:miter/>
                    </a:ln>
                  </p:spPr>
                  <p:txBody>
                    <a:bodyPr rtlCol="0" anchor="ctr"/>
                    <a:lstStyle/>
                    <a:p>
                      <a:endParaRPr lang="en-US"/>
                    </a:p>
                  </p:txBody>
                </p:sp>
                <p:sp>
                  <p:nvSpPr>
                    <p:cNvPr id="1055" name="Freeform: Shape 1196">
                      <a:extLst>
                        <a:ext uri="{FF2B5EF4-FFF2-40B4-BE49-F238E27FC236}">
                          <a16:creationId xmlns:a16="http://schemas.microsoft.com/office/drawing/2014/main" id="{FD47B4FF-1A28-FBF4-C938-7088765E3392}"/>
                        </a:ext>
                      </a:extLst>
                    </p:cNvPr>
                    <p:cNvSpPr/>
                    <p:nvPr/>
                  </p:nvSpPr>
                  <p:spPr>
                    <a:xfrm>
                      <a:off x="6794648" y="5948605"/>
                      <a:ext cx="13205" cy="25830"/>
                    </a:xfrm>
                    <a:custGeom>
                      <a:avLst/>
                      <a:gdLst>
                        <a:gd name="connsiteX0" fmla="*/ 813 w 13205"/>
                        <a:gd name="connsiteY0" fmla="*/ 6289 h 25830"/>
                        <a:gd name="connsiteX1" fmla="*/ 9941 w 13205"/>
                        <a:gd name="connsiteY1" fmla="*/ 16507 h 25830"/>
                        <a:gd name="connsiteX2" fmla="*/ 813 w 13205"/>
                        <a:gd name="connsiteY2" fmla="*/ 6289 h 25830"/>
                      </a:gdLst>
                      <a:ahLst/>
                      <a:cxnLst>
                        <a:cxn ang="0">
                          <a:pos x="connsiteX0" y="connsiteY0"/>
                        </a:cxn>
                        <a:cxn ang="0">
                          <a:pos x="connsiteX1" y="connsiteY1"/>
                        </a:cxn>
                        <a:cxn ang="0">
                          <a:pos x="connsiteX2" y="connsiteY2"/>
                        </a:cxn>
                      </a:cxnLst>
                      <a:rect l="l" t="t" r="r" b="b"/>
                      <a:pathLst>
                        <a:path w="13205" h="25830">
                          <a:moveTo>
                            <a:pt x="813" y="6289"/>
                          </a:moveTo>
                          <a:cubicBezTo>
                            <a:pt x="-3274" y="-9379"/>
                            <a:pt x="21931" y="47299"/>
                            <a:pt x="9941" y="16507"/>
                          </a:cubicBezTo>
                          <a:cubicBezTo>
                            <a:pt x="-3411" y="-9516"/>
                            <a:pt x="404" y="1929"/>
                            <a:pt x="813" y="6289"/>
                          </a:cubicBezTo>
                          <a:close/>
                        </a:path>
                      </a:pathLst>
                    </a:custGeom>
                    <a:solidFill>
                      <a:srgbClr val="1DADEB"/>
                    </a:solidFill>
                    <a:ln w="0" cap="flat">
                      <a:noFill/>
                      <a:prstDash val="solid"/>
                      <a:miter/>
                    </a:ln>
                  </p:spPr>
                  <p:txBody>
                    <a:bodyPr rtlCol="0" anchor="ctr"/>
                    <a:lstStyle/>
                    <a:p>
                      <a:endParaRPr lang="en-US"/>
                    </a:p>
                  </p:txBody>
                </p:sp>
                <p:sp>
                  <p:nvSpPr>
                    <p:cNvPr id="1056" name="Freeform: Shape 1197">
                      <a:extLst>
                        <a:ext uri="{FF2B5EF4-FFF2-40B4-BE49-F238E27FC236}">
                          <a16:creationId xmlns:a16="http://schemas.microsoft.com/office/drawing/2014/main" id="{A86ED828-D2CE-26D3-1B28-D2274AF46B25}"/>
                        </a:ext>
                      </a:extLst>
                    </p:cNvPr>
                    <p:cNvSpPr/>
                    <p:nvPr/>
                  </p:nvSpPr>
                  <p:spPr>
                    <a:xfrm>
                      <a:off x="6943152" y="6264171"/>
                      <a:ext cx="7084" cy="10491"/>
                    </a:xfrm>
                    <a:custGeom>
                      <a:avLst/>
                      <a:gdLst>
                        <a:gd name="connsiteX0" fmla="*/ 0 w 7084"/>
                        <a:gd name="connsiteY0" fmla="*/ 0 h 10491"/>
                        <a:gd name="connsiteX1" fmla="*/ 7085 w 7084"/>
                        <a:gd name="connsiteY1" fmla="*/ 10491 h 10491"/>
                        <a:gd name="connsiteX2" fmla="*/ 0 w 7084"/>
                        <a:gd name="connsiteY2" fmla="*/ 0 h 10491"/>
                      </a:gdLst>
                      <a:ahLst/>
                      <a:cxnLst>
                        <a:cxn ang="0">
                          <a:pos x="connsiteX0" y="connsiteY0"/>
                        </a:cxn>
                        <a:cxn ang="0">
                          <a:pos x="connsiteX1" y="connsiteY1"/>
                        </a:cxn>
                        <a:cxn ang="0">
                          <a:pos x="connsiteX2" y="connsiteY2"/>
                        </a:cxn>
                      </a:cxnLst>
                      <a:rect l="l" t="t" r="r" b="b"/>
                      <a:pathLst>
                        <a:path w="7084" h="10491">
                          <a:moveTo>
                            <a:pt x="0" y="0"/>
                          </a:moveTo>
                          <a:cubicBezTo>
                            <a:pt x="2044" y="3406"/>
                            <a:pt x="4496" y="6949"/>
                            <a:pt x="7085" y="10491"/>
                          </a:cubicBezTo>
                          <a:cubicBezTo>
                            <a:pt x="4360" y="6404"/>
                            <a:pt x="1907" y="2861"/>
                            <a:pt x="0" y="0"/>
                          </a:cubicBezTo>
                          <a:close/>
                        </a:path>
                      </a:pathLst>
                    </a:custGeom>
                    <a:solidFill>
                      <a:srgbClr val="1DADEB"/>
                    </a:solidFill>
                    <a:ln w="0" cap="flat">
                      <a:noFill/>
                      <a:prstDash val="solid"/>
                      <a:miter/>
                    </a:ln>
                  </p:spPr>
                  <p:txBody>
                    <a:bodyPr rtlCol="0" anchor="ctr"/>
                    <a:lstStyle/>
                    <a:p>
                      <a:endParaRPr lang="en-US"/>
                    </a:p>
                  </p:txBody>
                </p:sp>
                <p:sp>
                  <p:nvSpPr>
                    <p:cNvPr id="1057" name="Freeform: Shape 1198">
                      <a:extLst>
                        <a:ext uri="{FF2B5EF4-FFF2-40B4-BE49-F238E27FC236}">
                          <a16:creationId xmlns:a16="http://schemas.microsoft.com/office/drawing/2014/main" id="{D7AAE2FE-7111-0E66-1AC8-54A2107F55AA}"/>
                        </a:ext>
                      </a:extLst>
                    </p:cNvPr>
                    <p:cNvSpPr/>
                    <p:nvPr/>
                  </p:nvSpPr>
                  <p:spPr>
                    <a:xfrm>
                      <a:off x="6925439" y="6234606"/>
                      <a:ext cx="17712" cy="29565"/>
                    </a:xfrm>
                    <a:custGeom>
                      <a:avLst/>
                      <a:gdLst>
                        <a:gd name="connsiteX0" fmla="*/ 17712 w 17712"/>
                        <a:gd name="connsiteY0" fmla="*/ 29565 h 29565"/>
                        <a:gd name="connsiteX1" fmla="*/ 0 w 17712"/>
                        <a:gd name="connsiteY1" fmla="*/ 0 h 29565"/>
                        <a:gd name="connsiteX2" fmla="*/ 17712 w 17712"/>
                        <a:gd name="connsiteY2" fmla="*/ 29565 h 29565"/>
                      </a:gdLst>
                      <a:ahLst/>
                      <a:cxnLst>
                        <a:cxn ang="0">
                          <a:pos x="connsiteX0" y="connsiteY0"/>
                        </a:cxn>
                        <a:cxn ang="0">
                          <a:pos x="connsiteX1" y="connsiteY1"/>
                        </a:cxn>
                        <a:cxn ang="0">
                          <a:pos x="connsiteX2" y="connsiteY2"/>
                        </a:cxn>
                      </a:cxnLst>
                      <a:rect l="l" t="t" r="r" b="b"/>
                      <a:pathLst>
                        <a:path w="17712" h="29565">
                          <a:moveTo>
                            <a:pt x="17712" y="29565"/>
                          </a:moveTo>
                          <a:cubicBezTo>
                            <a:pt x="11036" y="18666"/>
                            <a:pt x="4905" y="6540"/>
                            <a:pt x="0" y="0"/>
                          </a:cubicBezTo>
                          <a:cubicBezTo>
                            <a:pt x="6812" y="14033"/>
                            <a:pt x="10491" y="18938"/>
                            <a:pt x="17712" y="29565"/>
                          </a:cubicBezTo>
                          <a:close/>
                        </a:path>
                      </a:pathLst>
                    </a:custGeom>
                    <a:solidFill>
                      <a:srgbClr val="1DADEB"/>
                    </a:solidFill>
                    <a:ln w="0" cap="flat">
                      <a:noFill/>
                      <a:prstDash val="solid"/>
                      <a:miter/>
                    </a:ln>
                  </p:spPr>
                  <p:txBody>
                    <a:bodyPr rtlCol="0" anchor="ctr"/>
                    <a:lstStyle/>
                    <a:p>
                      <a:endParaRPr lang="en-US"/>
                    </a:p>
                  </p:txBody>
                </p:sp>
                <p:sp>
                  <p:nvSpPr>
                    <p:cNvPr id="1058" name="Freeform: Shape 1199">
                      <a:extLst>
                        <a:ext uri="{FF2B5EF4-FFF2-40B4-BE49-F238E27FC236}">
                          <a16:creationId xmlns:a16="http://schemas.microsoft.com/office/drawing/2014/main" id="{D6319B79-F1E2-9EC2-07C1-2141908B6DB2}"/>
                        </a:ext>
                      </a:extLst>
                    </p:cNvPr>
                    <p:cNvSpPr/>
                    <p:nvPr/>
                  </p:nvSpPr>
                  <p:spPr>
                    <a:xfrm>
                      <a:off x="6871050" y="6331341"/>
                      <a:ext cx="30819" cy="19210"/>
                    </a:xfrm>
                    <a:custGeom>
                      <a:avLst/>
                      <a:gdLst>
                        <a:gd name="connsiteX0" fmla="*/ 1117 w 30819"/>
                        <a:gd name="connsiteY0" fmla="*/ 19210 h 19210"/>
                        <a:gd name="connsiteX1" fmla="*/ 11063 w 30819"/>
                        <a:gd name="connsiteY1" fmla="*/ 14033 h 19210"/>
                        <a:gd name="connsiteX2" fmla="*/ 14742 w 30819"/>
                        <a:gd name="connsiteY2" fmla="*/ 12126 h 19210"/>
                        <a:gd name="connsiteX3" fmla="*/ 24960 w 30819"/>
                        <a:gd name="connsiteY3" fmla="*/ 4496 h 19210"/>
                        <a:gd name="connsiteX4" fmla="*/ 30819 w 30819"/>
                        <a:gd name="connsiteY4" fmla="*/ 0 h 19210"/>
                        <a:gd name="connsiteX5" fmla="*/ 22780 w 30819"/>
                        <a:gd name="connsiteY5" fmla="*/ 5586 h 19210"/>
                        <a:gd name="connsiteX6" fmla="*/ 981 w 30819"/>
                        <a:gd name="connsiteY6" fmla="*/ 19074 h 19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819" h="19210">
                          <a:moveTo>
                            <a:pt x="1117" y="19210"/>
                          </a:moveTo>
                          <a:lnTo>
                            <a:pt x="11063" y="14033"/>
                          </a:lnTo>
                          <a:cubicBezTo>
                            <a:pt x="1799" y="20846"/>
                            <a:pt x="6431" y="18121"/>
                            <a:pt x="14742" y="12126"/>
                          </a:cubicBezTo>
                          <a:cubicBezTo>
                            <a:pt x="25096" y="6404"/>
                            <a:pt x="24007" y="5858"/>
                            <a:pt x="24960" y="4496"/>
                          </a:cubicBezTo>
                          <a:cubicBezTo>
                            <a:pt x="26868" y="2997"/>
                            <a:pt x="28775" y="1499"/>
                            <a:pt x="30819" y="0"/>
                          </a:cubicBezTo>
                          <a:cubicBezTo>
                            <a:pt x="27822" y="2180"/>
                            <a:pt x="25096" y="4087"/>
                            <a:pt x="22780" y="5586"/>
                          </a:cubicBezTo>
                          <a:cubicBezTo>
                            <a:pt x="6567" y="14306"/>
                            <a:pt x="-3242" y="19755"/>
                            <a:pt x="981" y="19074"/>
                          </a:cubicBezTo>
                          <a:close/>
                        </a:path>
                      </a:pathLst>
                    </a:custGeom>
                    <a:solidFill>
                      <a:srgbClr val="1DADEB"/>
                    </a:solidFill>
                    <a:ln w="0" cap="flat">
                      <a:noFill/>
                      <a:prstDash val="solid"/>
                      <a:miter/>
                    </a:ln>
                  </p:spPr>
                  <p:txBody>
                    <a:bodyPr rtlCol="0" anchor="ctr"/>
                    <a:lstStyle/>
                    <a:p>
                      <a:endParaRPr lang="en-US"/>
                    </a:p>
                  </p:txBody>
                </p:sp>
                <p:sp>
                  <p:nvSpPr>
                    <p:cNvPr id="1059" name="Freeform: Shape 1200">
                      <a:extLst>
                        <a:ext uri="{FF2B5EF4-FFF2-40B4-BE49-F238E27FC236}">
                          <a16:creationId xmlns:a16="http://schemas.microsoft.com/office/drawing/2014/main" id="{CD757246-3EB8-364A-61B8-89E949152E82}"/>
                        </a:ext>
                      </a:extLst>
                    </p:cNvPr>
                    <p:cNvSpPr/>
                    <p:nvPr/>
                  </p:nvSpPr>
                  <p:spPr>
                    <a:xfrm>
                      <a:off x="6509617" y="6409137"/>
                      <a:ext cx="26431" cy="59539"/>
                    </a:xfrm>
                    <a:custGeom>
                      <a:avLst/>
                      <a:gdLst>
                        <a:gd name="connsiteX0" fmla="*/ 136 w 26431"/>
                        <a:gd name="connsiteY0" fmla="*/ 0 h 59539"/>
                        <a:gd name="connsiteX1" fmla="*/ 16077 w 26431"/>
                        <a:gd name="connsiteY1" fmla="*/ 47005 h 59539"/>
                        <a:gd name="connsiteX2" fmla="*/ 20437 w 26431"/>
                        <a:gd name="connsiteY2" fmla="*/ 57087 h 59539"/>
                        <a:gd name="connsiteX3" fmla="*/ 21391 w 26431"/>
                        <a:gd name="connsiteY3" fmla="*/ 58586 h 59539"/>
                        <a:gd name="connsiteX4" fmla="*/ 23298 w 26431"/>
                        <a:gd name="connsiteY4" fmla="*/ 59539 h 59539"/>
                        <a:gd name="connsiteX5" fmla="*/ 26432 w 26431"/>
                        <a:gd name="connsiteY5" fmla="*/ 59403 h 59539"/>
                        <a:gd name="connsiteX6" fmla="*/ 25069 w 26431"/>
                        <a:gd name="connsiteY6" fmla="*/ 56814 h 59539"/>
                        <a:gd name="connsiteX7" fmla="*/ 24660 w 26431"/>
                        <a:gd name="connsiteY7" fmla="*/ 55724 h 59539"/>
                        <a:gd name="connsiteX8" fmla="*/ 22889 w 26431"/>
                        <a:gd name="connsiteY8" fmla="*/ 51501 h 59539"/>
                        <a:gd name="connsiteX9" fmla="*/ 0 w 26431"/>
                        <a:gd name="connsiteY9" fmla="*/ 272 h 59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431" h="59539">
                          <a:moveTo>
                            <a:pt x="136" y="0"/>
                          </a:moveTo>
                          <a:cubicBezTo>
                            <a:pt x="15259" y="38149"/>
                            <a:pt x="19347" y="47958"/>
                            <a:pt x="16077" y="47005"/>
                          </a:cubicBezTo>
                          <a:cubicBezTo>
                            <a:pt x="17712" y="50820"/>
                            <a:pt x="19211" y="54226"/>
                            <a:pt x="20437" y="57087"/>
                          </a:cubicBezTo>
                          <a:cubicBezTo>
                            <a:pt x="20709" y="57768"/>
                            <a:pt x="21118" y="58177"/>
                            <a:pt x="21391" y="58586"/>
                          </a:cubicBezTo>
                          <a:cubicBezTo>
                            <a:pt x="22072" y="59267"/>
                            <a:pt x="22617" y="59539"/>
                            <a:pt x="23298" y="59539"/>
                          </a:cubicBezTo>
                          <a:cubicBezTo>
                            <a:pt x="24524" y="59539"/>
                            <a:pt x="25614" y="58858"/>
                            <a:pt x="26432" y="59403"/>
                          </a:cubicBezTo>
                          <a:cubicBezTo>
                            <a:pt x="25887" y="58450"/>
                            <a:pt x="25478" y="57632"/>
                            <a:pt x="25069" y="56814"/>
                          </a:cubicBezTo>
                          <a:lnTo>
                            <a:pt x="24660" y="55724"/>
                          </a:lnTo>
                          <a:cubicBezTo>
                            <a:pt x="24660" y="55724"/>
                            <a:pt x="24797" y="55997"/>
                            <a:pt x="22889" y="51501"/>
                          </a:cubicBezTo>
                          <a:cubicBezTo>
                            <a:pt x="17031" y="38421"/>
                            <a:pt x="10764" y="24388"/>
                            <a:pt x="0" y="272"/>
                          </a:cubicBezTo>
                          <a:close/>
                        </a:path>
                      </a:pathLst>
                    </a:custGeom>
                    <a:solidFill>
                      <a:srgbClr val="1DADEB"/>
                    </a:solidFill>
                    <a:ln w="0" cap="flat">
                      <a:noFill/>
                      <a:prstDash val="solid"/>
                      <a:miter/>
                    </a:ln>
                  </p:spPr>
                  <p:txBody>
                    <a:bodyPr rtlCol="0" anchor="ctr"/>
                    <a:lstStyle/>
                    <a:p>
                      <a:endParaRPr lang="en-US"/>
                    </a:p>
                  </p:txBody>
                </p:sp>
                <p:sp>
                  <p:nvSpPr>
                    <p:cNvPr id="1060" name="Freeform: Shape 1201">
                      <a:extLst>
                        <a:ext uri="{FF2B5EF4-FFF2-40B4-BE49-F238E27FC236}">
                          <a16:creationId xmlns:a16="http://schemas.microsoft.com/office/drawing/2014/main" id="{A0716B03-17E1-75EB-A090-16BFF66200F7}"/>
                        </a:ext>
                      </a:extLst>
                    </p:cNvPr>
                    <p:cNvSpPr/>
                    <p:nvPr/>
                  </p:nvSpPr>
                  <p:spPr>
                    <a:xfrm>
                      <a:off x="6536185" y="6468404"/>
                      <a:ext cx="817" cy="953"/>
                    </a:xfrm>
                    <a:custGeom>
                      <a:avLst/>
                      <a:gdLst>
                        <a:gd name="connsiteX0" fmla="*/ 0 w 817"/>
                        <a:gd name="connsiteY0" fmla="*/ 0 h 953"/>
                        <a:gd name="connsiteX1" fmla="*/ 817 w 817"/>
                        <a:gd name="connsiteY1" fmla="*/ 953 h 953"/>
                        <a:gd name="connsiteX2" fmla="*/ 0 w 817"/>
                        <a:gd name="connsiteY2" fmla="*/ 0 h 953"/>
                      </a:gdLst>
                      <a:ahLst/>
                      <a:cxnLst>
                        <a:cxn ang="0">
                          <a:pos x="connsiteX0" y="connsiteY0"/>
                        </a:cxn>
                        <a:cxn ang="0">
                          <a:pos x="connsiteX1" y="connsiteY1"/>
                        </a:cxn>
                        <a:cxn ang="0">
                          <a:pos x="connsiteX2" y="connsiteY2"/>
                        </a:cxn>
                      </a:cxnLst>
                      <a:rect l="l" t="t" r="r" b="b"/>
                      <a:pathLst>
                        <a:path w="817" h="953">
                          <a:moveTo>
                            <a:pt x="0" y="0"/>
                          </a:moveTo>
                          <a:cubicBezTo>
                            <a:pt x="0" y="0"/>
                            <a:pt x="409" y="953"/>
                            <a:pt x="817" y="953"/>
                          </a:cubicBezTo>
                          <a:cubicBezTo>
                            <a:pt x="409" y="681"/>
                            <a:pt x="273" y="136"/>
                            <a:pt x="0" y="0"/>
                          </a:cubicBezTo>
                          <a:close/>
                        </a:path>
                      </a:pathLst>
                    </a:custGeom>
                    <a:solidFill>
                      <a:srgbClr val="1DADEB"/>
                    </a:solidFill>
                    <a:ln w="0" cap="flat">
                      <a:noFill/>
                      <a:prstDash val="solid"/>
                      <a:miter/>
                    </a:ln>
                  </p:spPr>
                  <p:txBody>
                    <a:bodyPr rtlCol="0" anchor="ctr"/>
                    <a:lstStyle/>
                    <a:p>
                      <a:endParaRPr lang="en-US"/>
                    </a:p>
                  </p:txBody>
                </p:sp>
                <p:sp>
                  <p:nvSpPr>
                    <p:cNvPr id="1061" name="Freeform: Shape 1202">
                      <a:extLst>
                        <a:ext uri="{FF2B5EF4-FFF2-40B4-BE49-F238E27FC236}">
                          <a16:creationId xmlns:a16="http://schemas.microsoft.com/office/drawing/2014/main" id="{5EE9AB22-0A2E-C71D-24EA-7B23906BC289}"/>
                        </a:ext>
                      </a:extLst>
                    </p:cNvPr>
                    <p:cNvSpPr/>
                    <p:nvPr/>
                  </p:nvSpPr>
                  <p:spPr>
                    <a:xfrm>
                      <a:off x="6954188" y="6228884"/>
                      <a:ext cx="23843" cy="31200"/>
                    </a:xfrm>
                    <a:custGeom>
                      <a:avLst/>
                      <a:gdLst>
                        <a:gd name="connsiteX0" fmla="*/ 0 w 23843"/>
                        <a:gd name="connsiteY0" fmla="*/ 0 h 31200"/>
                        <a:gd name="connsiteX1" fmla="*/ 23843 w 23843"/>
                        <a:gd name="connsiteY1" fmla="*/ 31200 h 31200"/>
                        <a:gd name="connsiteX2" fmla="*/ 15805 w 23843"/>
                        <a:gd name="connsiteY2" fmla="*/ 19211 h 31200"/>
                        <a:gd name="connsiteX3" fmla="*/ 0 w 23843"/>
                        <a:gd name="connsiteY3" fmla="*/ 0 h 31200"/>
                      </a:gdLst>
                      <a:ahLst/>
                      <a:cxnLst>
                        <a:cxn ang="0">
                          <a:pos x="connsiteX0" y="connsiteY0"/>
                        </a:cxn>
                        <a:cxn ang="0">
                          <a:pos x="connsiteX1" y="connsiteY1"/>
                        </a:cxn>
                        <a:cxn ang="0">
                          <a:pos x="connsiteX2" y="connsiteY2"/>
                        </a:cxn>
                        <a:cxn ang="0">
                          <a:pos x="connsiteX3" y="connsiteY3"/>
                        </a:cxn>
                      </a:cxnLst>
                      <a:rect l="l" t="t" r="r" b="b"/>
                      <a:pathLst>
                        <a:path w="23843" h="31200">
                          <a:moveTo>
                            <a:pt x="0" y="0"/>
                          </a:moveTo>
                          <a:lnTo>
                            <a:pt x="23843" y="31200"/>
                          </a:lnTo>
                          <a:lnTo>
                            <a:pt x="15805" y="19211"/>
                          </a:lnTo>
                          <a:lnTo>
                            <a:pt x="0" y="0"/>
                          </a:lnTo>
                          <a:close/>
                        </a:path>
                      </a:pathLst>
                    </a:custGeom>
                    <a:solidFill>
                      <a:srgbClr val="1DADEB"/>
                    </a:solidFill>
                    <a:ln w="0" cap="flat">
                      <a:noFill/>
                      <a:prstDash val="solid"/>
                      <a:miter/>
                    </a:ln>
                  </p:spPr>
                  <p:txBody>
                    <a:bodyPr rtlCol="0" anchor="ctr"/>
                    <a:lstStyle/>
                    <a:p>
                      <a:endParaRPr lang="en-US"/>
                    </a:p>
                  </p:txBody>
                </p:sp>
                <p:sp>
                  <p:nvSpPr>
                    <p:cNvPr id="1062" name="Freeform: Shape 1203">
                      <a:extLst>
                        <a:ext uri="{FF2B5EF4-FFF2-40B4-BE49-F238E27FC236}">
                          <a16:creationId xmlns:a16="http://schemas.microsoft.com/office/drawing/2014/main" id="{5D244C25-5661-2647-AE6B-5A6364DF9339}"/>
                        </a:ext>
                      </a:extLst>
                    </p:cNvPr>
                    <p:cNvSpPr/>
                    <p:nvPr/>
                  </p:nvSpPr>
                  <p:spPr>
                    <a:xfrm>
                      <a:off x="6486670" y="6351710"/>
                      <a:ext cx="10024" cy="25027"/>
                    </a:xfrm>
                    <a:custGeom>
                      <a:avLst/>
                      <a:gdLst>
                        <a:gd name="connsiteX0" fmla="*/ 330 w 10024"/>
                        <a:gd name="connsiteY0" fmla="*/ 1021 h 25027"/>
                        <a:gd name="connsiteX1" fmla="*/ 9595 w 10024"/>
                        <a:gd name="connsiteY1" fmla="*/ 25000 h 25027"/>
                        <a:gd name="connsiteX2" fmla="*/ 330 w 10024"/>
                        <a:gd name="connsiteY2" fmla="*/ 1021 h 25027"/>
                      </a:gdLst>
                      <a:ahLst/>
                      <a:cxnLst>
                        <a:cxn ang="0">
                          <a:pos x="connsiteX0" y="connsiteY0"/>
                        </a:cxn>
                        <a:cxn ang="0">
                          <a:pos x="connsiteX1" y="connsiteY1"/>
                        </a:cxn>
                        <a:cxn ang="0">
                          <a:pos x="connsiteX2" y="connsiteY2"/>
                        </a:cxn>
                      </a:cxnLst>
                      <a:rect l="l" t="t" r="r" b="b"/>
                      <a:pathLst>
                        <a:path w="10024" h="25027">
                          <a:moveTo>
                            <a:pt x="330" y="1021"/>
                          </a:moveTo>
                          <a:cubicBezTo>
                            <a:pt x="3191" y="8106"/>
                            <a:pt x="7960" y="19278"/>
                            <a:pt x="9595" y="25000"/>
                          </a:cubicBezTo>
                          <a:cubicBezTo>
                            <a:pt x="12729" y="26090"/>
                            <a:pt x="-2395" y="-6064"/>
                            <a:pt x="330" y="1021"/>
                          </a:cubicBezTo>
                          <a:close/>
                        </a:path>
                      </a:pathLst>
                    </a:custGeom>
                    <a:solidFill>
                      <a:srgbClr val="1DADEB"/>
                    </a:solidFill>
                    <a:ln w="0" cap="flat">
                      <a:noFill/>
                      <a:prstDash val="solid"/>
                      <a:miter/>
                    </a:ln>
                  </p:spPr>
                  <p:txBody>
                    <a:bodyPr rtlCol="0" anchor="ctr"/>
                    <a:lstStyle/>
                    <a:p>
                      <a:endParaRPr lang="en-US"/>
                    </a:p>
                  </p:txBody>
                </p:sp>
                <p:sp>
                  <p:nvSpPr>
                    <p:cNvPr id="1063" name="Freeform: Shape 1204">
                      <a:extLst>
                        <a:ext uri="{FF2B5EF4-FFF2-40B4-BE49-F238E27FC236}">
                          <a16:creationId xmlns:a16="http://schemas.microsoft.com/office/drawing/2014/main" id="{CC9546B7-80C5-A16A-05BE-42B8DB7CE92B}"/>
                        </a:ext>
                      </a:extLst>
                    </p:cNvPr>
                    <p:cNvSpPr/>
                    <p:nvPr/>
                  </p:nvSpPr>
                  <p:spPr>
                    <a:xfrm>
                      <a:off x="6505530" y="6516226"/>
                      <a:ext cx="24796" cy="20367"/>
                    </a:xfrm>
                    <a:custGeom>
                      <a:avLst/>
                      <a:gdLst>
                        <a:gd name="connsiteX0" fmla="*/ 0 w 24796"/>
                        <a:gd name="connsiteY0" fmla="*/ 136 h 20367"/>
                        <a:gd name="connsiteX1" fmla="*/ 6812 w 24796"/>
                        <a:gd name="connsiteY1" fmla="*/ 17303 h 20367"/>
                        <a:gd name="connsiteX2" fmla="*/ 15805 w 24796"/>
                        <a:gd name="connsiteY2" fmla="*/ 17167 h 20367"/>
                        <a:gd name="connsiteX3" fmla="*/ 24797 w 24796"/>
                        <a:gd name="connsiteY3" fmla="*/ 12535 h 20367"/>
                        <a:gd name="connsiteX4" fmla="*/ 15532 w 24796"/>
                        <a:gd name="connsiteY4" fmla="*/ 16622 h 20367"/>
                        <a:gd name="connsiteX5" fmla="*/ 11309 w 24796"/>
                        <a:gd name="connsiteY5" fmla="*/ 18121 h 20367"/>
                        <a:gd name="connsiteX6" fmla="*/ 9265 w 24796"/>
                        <a:gd name="connsiteY6" fmla="*/ 18802 h 20367"/>
                        <a:gd name="connsiteX7" fmla="*/ 8448 w 24796"/>
                        <a:gd name="connsiteY7" fmla="*/ 16213 h 20367"/>
                        <a:gd name="connsiteX8" fmla="*/ 136 w 24796"/>
                        <a:gd name="connsiteY8" fmla="*/ 0 h 20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796" h="20367">
                          <a:moveTo>
                            <a:pt x="0" y="136"/>
                          </a:moveTo>
                          <a:cubicBezTo>
                            <a:pt x="409" y="2725"/>
                            <a:pt x="3406" y="9810"/>
                            <a:pt x="6812" y="17303"/>
                          </a:cubicBezTo>
                          <a:cubicBezTo>
                            <a:pt x="7630" y="23707"/>
                            <a:pt x="12535" y="18257"/>
                            <a:pt x="15805" y="17167"/>
                          </a:cubicBezTo>
                          <a:cubicBezTo>
                            <a:pt x="19347" y="15260"/>
                            <a:pt x="22481" y="13625"/>
                            <a:pt x="24797" y="12535"/>
                          </a:cubicBezTo>
                          <a:cubicBezTo>
                            <a:pt x="21527" y="14170"/>
                            <a:pt x="18393" y="15532"/>
                            <a:pt x="15532" y="16622"/>
                          </a:cubicBezTo>
                          <a:lnTo>
                            <a:pt x="11309" y="18121"/>
                          </a:lnTo>
                          <a:lnTo>
                            <a:pt x="9265" y="18802"/>
                          </a:lnTo>
                          <a:lnTo>
                            <a:pt x="8448" y="16213"/>
                          </a:lnTo>
                          <a:cubicBezTo>
                            <a:pt x="6131" y="9401"/>
                            <a:pt x="3951" y="3951"/>
                            <a:pt x="136" y="0"/>
                          </a:cubicBezTo>
                          <a:close/>
                        </a:path>
                      </a:pathLst>
                    </a:custGeom>
                    <a:solidFill>
                      <a:srgbClr val="1DADEB"/>
                    </a:solidFill>
                    <a:ln w="0" cap="flat">
                      <a:noFill/>
                      <a:prstDash val="solid"/>
                      <a:miter/>
                    </a:ln>
                  </p:spPr>
                  <p:txBody>
                    <a:bodyPr rtlCol="0" anchor="ctr"/>
                    <a:lstStyle/>
                    <a:p>
                      <a:endParaRPr lang="en-US"/>
                    </a:p>
                  </p:txBody>
                </p:sp>
                <p:sp>
                  <p:nvSpPr>
                    <p:cNvPr id="1064" name="Freeform: Shape 1205">
                      <a:extLst>
                        <a:ext uri="{FF2B5EF4-FFF2-40B4-BE49-F238E27FC236}">
                          <a16:creationId xmlns:a16="http://schemas.microsoft.com/office/drawing/2014/main" id="{23DC1AEA-D07D-C09D-89E8-774792428791}"/>
                        </a:ext>
                      </a:extLst>
                    </p:cNvPr>
                    <p:cNvSpPr/>
                    <p:nvPr/>
                  </p:nvSpPr>
                  <p:spPr>
                    <a:xfrm>
                      <a:off x="6433865" y="6247686"/>
                      <a:ext cx="8907" cy="24892"/>
                    </a:xfrm>
                    <a:custGeom>
                      <a:avLst/>
                      <a:gdLst>
                        <a:gd name="connsiteX0" fmla="*/ 0 w 8907"/>
                        <a:gd name="connsiteY0" fmla="*/ 0 h 24892"/>
                        <a:gd name="connsiteX1" fmla="*/ 1363 w 8907"/>
                        <a:gd name="connsiteY1" fmla="*/ 14715 h 24892"/>
                        <a:gd name="connsiteX2" fmla="*/ 0 w 8907"/>
                        <a:gd name="connsiteY2" fmla="*/ 0 h 24892"/>
                      </a:gdLst>
                      <a:ahLst/>
                      <a:cxnLst>
                        <a:cxn ang="0">
                          <a:pos x="connsiteX0" y="connsiteY0"/>
                        </a:cxn>
                        <a:cxn ang="0">
                          <a:pos x="connsiteX1" y="connsiteY1"/>
                        </a:cxn>
                        <a:cxn ang="0">
                          <a:pos x="connsiteX2" y="connsiteY2"/>
                        </a:cxn>
                      </a:cxnLst>
                      <a:rect l="l" t="t" r="r" b="b"/>
                      <a:pathLst>
                        <a:path w="8907" h="24892">
                          <a:moveTo>
                            <a:pt x="0" y="0"/>
                          </a:moveTo>
                          <a:cubicBezTo>
                            <a:pt x="2589" y="7085"/>
                            <a:pt x="5177" y="18666"/>
                            <a:pt x="1363" y="14715"/>
                          </a:cubicBezTo>
                          <a:cubicBezTo>
                            <a:pt x="6676" y="24524"/>
                            <a:pt x="15941" y="36922"/>
                            <a:pt x="0" y="0"/>
                          </a:cubicBezTo>
                          <a:close/>
                        </a:path>
                      </a:pathLst>
                    </a:custGeom>
                    <a:solidFill>
                      <a:srgbClr val="1DADEB"/>
                    </a:solidFill>
                    <a:ln w="0" cap="flat">
                      <a:noFill/>
                      <a:prstDash val="solid"/>
                      <a:miter/>
                    </a:ln>
                  </p:spPr>
                  <p:txBody>
                    <a:bodyPr rtlCol="0" anchor="ctr"/>
                    <a:lstStyle/>
                    <a:p>
                      <a:endParaRPr lang="en-US"/>
                    </a:p>
                  </p:txBody>
                </p:sp>
                <p:sp>
                  <p:nvSpPr>
                    <p:cNvPr id="1065" name="Freeform: Shape 1206">
                      <a:extLst>
                        <a:ext uri="{FF2B5EF4-FFF2-40B4-BE49-F238E27FC236}">
                          <a16:creationId xmlns:a16="http://schemas.microsoft.com/office/drawing/2014/main" id="{939C610E-62BC-B536-FE37-33C5242A806F}"/>
                        </a:ext>
                      </a:extLst>
                    </p:cNvPr>
                    <p:cNvSpPr/>
                    <p:nvPr/>
                  </p:nvSpPr>
                  <p:spPr>
                    <a:xfrm>
                      <a:off x="6475556" y="6448512"/>
                      <a:ext cx="14714" cy="31064"/>
                    </a:xfrm>
                    <a:custGeom>
                      <a:avLst/>
                      <a:gdLst>
                        <a:gd name="connsiteX0" fmla="*/ 0 w 14714"/>
                        <a:gd name="connsiteY0" fmla="*/ 0 h 31064"/>
                        <a:gd name="connsiteX1" fmla="*/ 1635 w 14714"/>
                        <a:gd name="connsiteY1" fmla="*/ 5859 h 31064"/>
                        <a:gd name="connsiteX2" fmla="*/ 14714 w 14714"/>
                        <a:gd name="connsiteY2" fmla="*/ 31064 h 31064"/>
                        <a:gd name="connsiteX3" fmla="*/ 0 w 14714"/>
                        <a:gd name="connsiteY3" fmla="*/ 0 h 31064"/>
                      </a:gdLst>
                      <a:ahLst/>
                      <a:cxnLst>
                        <a:cxn ang="0">
                          <a:pos x="connsiteX0" y="connsiteY0"/>
                        </a:cxn>
                        <a:cxn ang="0">
                          <a:pos x="connsiteX1" y="connsiteY1"/>
                        </a:cxn>
                        <a:cxn ang="0">
                          <a:pos x="connsiteX2" y="connsiteY2"/>
                        </a:cxn>
                        <a:cxn ang="0">
                          <a:pos x="connsiteX3" y="connsiteY3"/>
                        </a:cxn>
                      </a:cxnLst>
                      <a:rect l="l" t="t" r="r" b="b"/>
                      <a:pathLst>
                        <a:path w="14714" h="31064">
                          <a:moveTo>
                            <a:pt x="0" y="0"/>
                          </a:moveTo>
                          <a:lnTo>
                            <a:pt x="1635" y="5859"/>
                          </a:lnTo>
                          <a:lnTo>
                            <a:pt x="14714" y="31064"/>
                          </a:lnTo>
                          <a:lnTo>
                            <a:pt x="0" y="0"/>
                          </a:lnTo>
                          <a:close/>
                        </a:path>
                      </a:pathLst>
                    </a:custGeom>
                    <a:solidFill>
                      <a:srgbClr val="1DADEB"/>
                    </a:solidFill>
                    <a:ln w="0" cap="flat">
                      <a:noFill/>
                      <a:prstDash val="solid"/>
                      <a:miter/>
                    </a:ln>
                  </p:spPr>
                  <p:txBody>
                    <a:bodyPr rtlCol="0" anchor="ctr"/>
                    <a:lstStyle/>
                    <a:p>
                      <a:endParaRPr lang="en-US"/>
                    </a:p>
                  </p:txBody>
                </p:sp>
                <p:sp>
                  <p:nvSpPr>
                    <p:cNvPr id="1066" name="Freeform: Shape 1207">
                      <a:extLst>
                        <a:ext uri="{FF2B5EF4-FFF2-40B4-BE49-F238E27FC236}">
                          <a16:creationId xmlns:a16="http://schemas.microsoft.com/office/drawing/2014/main" id="{F2F3190F-E9E9-387F-5552-88BCF8AE6811}"/>
                        </a:ext>
                      </a:extLst>
                    </p:cNvPr>
                    <p:cNvSpPr/>
                    <p:nvPr/>
                  </p:nvSpPr>
                  <p:spPr>
                    <a:xfrm>
                      <a:off x="6475692" y="6523992"/>
                      <a:ext cx="37089" cy="60220"/>
                    </a:xfrm>
                    <a:custGeom>
                      <a:avLst/>
                      <a:gdLst>
                        <a:gd name="connsiteX0" fmla="*/ 25887 w 37089"/>
                        <a:gd name="connsiteY0" fmla="*/ 60221 h 60220"/>
                        <a:gd name="connsiteX1" fmla="*/ 35697 w 37089"/>
                        <a:gd name="connsiteY1" fmla="*/ 52182 h 60220"/>
                        <a:gd name="connsiteX2" fmla="*/ 28612 w 37089"/>
                        <a:gd name="connsiteY2" fmla="*/ 54498 h 60220"/>
                        <a:gd name="connsiteX3" fmla="*/ 23979 w 37089"/>
                        <a:gd name="connsiteY3" fmla="*/ 56270 h 60220"/>
                        <a:gd name="connsiteX4" fmla="*/ 21799 w 37089"/>
                        <a:gd name="connsiteY4" fmla="*/ 50547 h 60220"/>
                        <a:gd name="connsiteX5" fmla="*/ 17849 w 37089"/>
                        <a:gd name="connsiteY5" fmla="*/ 35696 h 60220"/>
                        <a:gd name="connsiteX6" fmla="*/ 21255 w 37089"/>
                        <a:gd name="connsiteY6" fmla="*/ 40601 h 60220"/>
                        <a:gd name="connsiteX7" fmla="*/ 25070 w 37089"/>
                        <a:gd name="connsiteY7" fmla="*/ 47686 h 60220"/>
                        <a:gd name="connsiteX8" fmla="*/ 26568 w 37089"/>
                        <a:gd name="connsiteY8" fmla="*/ 49321 h 60220"/>
                        <a:gd name="connsiteX9" fmla="*/ 29293 w 37089"/>
                        <a:gd name="connsiteY9" fmla="*/ 47686 h 60220"/>
                        <a:gd name="connsiteX10" fmla="*/ 35424 w 37089"/>
                        <a:gd name="connsiteY10" fmla="*/ 44144 h 60220"/>
                        <a:gd name="connsiteX11" fmla="*/ 27658 w 37089"/>
                        <a:gd name="connsiteY11" fmla="*/ 47958 h 60220"/>
                        <a:gd name="connsiteX12" fmla="*/ 25342 w 37089"/>
                        <a:gd name="connsiteY12" fmla="*/ 46188 h 60220"/>
                        <a:gd name="connsiteX13" fmla="*/ 23843 w 37089"/>
                        <a:gd name="connsiteY13" fmla="*/ 42645 h 60220"/>
                        <a:gd name="connsiteX14" fmla="*/ 18938 w 37089"/>
                        <a:gd name="connsiteY14" fmla="*/ 31200 h 60220"/>
                        <a:gd name="connsiteX15" fmla="*/ 13216 w 37089"/>
                        <a:gd name="connsiteY15" fmla="*/ 18802 h 60220"/>
                        <a:gd name="connsiteX16" fmla="*/ 11990 w 37089"/>
                        <a:gd name="connsiteY16" fmla="*/ 19619 h 60220"/>
                        <a:gd name="connsiteX17" fmla="*/ 0 w 37089"/>
                        <a:gd name="connsiteY17" fmla="*/ 0 h 60220"/>
                        <a:gd name="connsiteX18" fmla="*/ 19619 w 37089"/>
                        <a:gd name="connsiteY18" fmla="*/ 50002 h 60220"/>
                        <a:gd name="connsiteX19" fmla="*/ 22072 w 37089"/>
                        <a:gd name="connsiteY19" fmla="*/ 57768 h 60220"/>
                        <a:gd name="connsiteX20" fmla="*/ 24933 w 37089"/>
                        <a:gd name="connsiteY20" fmla="*/ 59131 h 60220"/>
                        <a:gd name="connsiteX21" fmla="*/ 25751 w 37089"/>
                        <a:gd name="connsiteY21" fmla="*/ 60084 h 60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089" h="60220">
                          <a:moveTo>
                            <a:pt x="25887" y="60221"/>
                          </a:moveTo>
                          <a:cubicBezTo>
                            <a:pt x="37468" y="53136"/>
                            <a:pt x="38694" y="51501"/>
                            <a:pt x="35697" y="52182"/>
                          </a:cubicBezTo>
                          <a:cubicBezTo>
                            <a:pt x="34198" y="52455"/>
                            <a:pt x="31609" y="53409"/>
                            <a:pt x="28612" y="54498"/>
                          </a:cubicBezTo>
                          <a:cubicBezTo>
                            <a:pt x="27113" y="55043"/>
                            <a:pt x="25614" y="55589"/>
                            <a:pt x="23979" y="56270"/>
                          </a:cubicBezTo>
                          <a:cubicBezTo>
                            <a:pt x="23026" y="54907"/>
                            <a:pt x="22481" y="52318"/>
                            <a:pt x="21799" y="50547"/>
                          </a:cubicBezTo>
                          <a:cubicBezTo>
                            <a:pt x="19211" y="42645"/>
                            <a:pt x="17031" y="35969"/>
                            <a:pt x="17849" y="35696"/>
                          </a:cubicBezTo>
                          <a:cubicBezTo>
                            <a:pt x="18257" y="35560"/>
                            <a:pt x="19347" y="36922"/>
                            <a:pt x="21255" y="40601"/>
                          </a:cubicBezTo>
                          <a:cubicBezTo>
                            <a:pt x="22208" y="42509"/>
                            <a:pt x="23571" y="44825"/>
                            <a:pt x="25070" y="47686"/>
                          </a:cubicBezTo>
                          <a:cubicBezTo>
                            <a:pt x="25614" y="48095"/>
                            <a:pt x="25614" y="50002"/>
                            <a:pt x="26568" y="49321"/>
                          </a:cubicBezTo>
                          <a:cubicBezTo>
                            <a:pt x="27386" y="48776"/>
                            <a:pt x="28339" y="48231"/>
                            <a:pt x="29293" y="47686"/>
                          </a:cubicBezTo>
                          <a:cubicBezTo>
                            <a:pt x="31200" y="46596"/>
                            <a:pt x="33244" y="45370"/>
                            <a:pt x="35424" y="44144"/>
                          </a:cubicBezTo>
                          <a:cubicBezTo>
                            <a:pt x="32699" y="45506"/>
                            <a:pt x="30111" y="46869"/>
                            <a:pt x="27658" y="47958"/>
                          </a:cubicBezTo>
                          <a:cubicBezTo>
                            <a:pt x="26159" y="49321"/>
                            <a:pt x="25887" y="47277"/>
                            <a:pt x="25342" y="46188"/>
                          </a:cubicBezTo>
                          <a:cubicBezTo>
                            <a:pt x="24797" y="44961"/>
                            <a:pt x="24388" y="43871"/>
                            <a:pt x="23843" y="42645"/>
                          </a:cubicBezTo>
                          <a:cubicBezTo>
                            <a:pt x="21936" y="38149"/>
                            <a:pt x="20301" y="34470"/>
                            <a:pt x="18938" y="31200"/>
                          </a:cubicBezTo>
                          <a:cubicBezTo>
                            <a:pt x="16213" y="24933"/>
                            <a:pt x="14442" y="20982"/>
                            <a:pt x="13216" y="18802"/>
                          </a:cubicBezTo>
                          <a:cubicBezTo>
                            <a:pt x="10900" y="14306"/>
                            <a:pt x="11309" y="16486"/>
                            <a:pt x="11990" y="19619"/>
                          </a:cubicBezTo>
                          <a:cubicBezTo>
                            <a:pt x="13352" y="25887"/>
                            <a:pt x="16077" y="36105"/>
                            <a:pt x="0" y="0"/>
                          </a:cubicBezTo>
                          <a:cubicBezTo>
                            <a:pt x="9129" y="21254"/>
                            <a:pt x="15532" y="38285"/>
                            <a:pt x="19619" y="50002"/>
                          </a:cubicBezTo>
                          <a:cubicBezTo>
                            <a:pt x="20573" y="53000"/>
                            <a:pt x="21391" y="55589"/>
                            <a:pt x="22072" y="57768"/>
                          </a:cubicBezTo>
                          <a:cubicBezTo>
                            <a:pt x="22345" y="61038"/>
                            <a:pt x="24252" y="58858"/>
                            <a:pt x="24933" y="59131"/>
                          </a:cubicBezTo>
                          <a:cubicBezTo>
                            <a:pt x="26704" y="58722"/>
                            <a:pt x="26977" y="59131"/>
                            <a:pt x="25751" y="60084"/>
                          </a:cubicBezTo>
                          <a:close/>
                        </a:path>
                      </a:pathLst>
                    </a:custGeom>
                    <a:solidFill>
                      <a:srgbClr val="1DADEB"/>
                    </a:solidFill>
                    <a:ln w="0" cap="flat">
                      <a:noFill/>
                      <a:prstDash val="solid"/>
                      <a:miter/>
                    </a:ln>
                  </p:spPr>
                  <p:txBody>
                    <a:bodyPr rtlCol="0" anchor="ctr"/>
                    <a:lstStyle/>
                    <a:p>
                      <a:endParaRPr lang="en-US"/>
                    </a:p>
                  </p:txBody>
                </p:sp>
                <p:sp>
                  <p:nvSpPr>
                    <p:cNvPr id="1067" name="Freeform: Shape 1208">
                      <a:extLst>
                        <a:ext uri="{FF2B5EF4-FFF2-40B4-BE49-F238E27FC236}">
                          <a16:creationId xmlns:a16="http://schemas.microsoft.com/office/drawing/2014/main" id="{C8D30AF7-0158-1EB5-933A-F619FE6726B4}"/>
                        </a:ext>
                      </a:extLst>
                    </p:cNvPr>
                    <p:cNvSpPr/>
                    <p:nvPr/>
                  </p:nvSpPr>
                  <p:spPr>
                    <a:xfrm>
                      <a:off x="6466972" y="6504101"/>
                      <a:ext cx="8719" cy="19891"/>
                    </a:xfrm>
                    <a:custGeom>
                      <a:avLst/>
                      <a:gdLst>
                        <a:gd name="connsiteX0" fmla="*/ 8720 w 8719"/>
                        <a:gd name="connsiteY0" fmla="*/ 19892 h 19891"/>
                        <a:gd name="connsiteX1" fmla="*/ 0 w 8719"/>
                        <a:gd name="connsiteY1" fmla="*/ 0 h 19891"/>
                        <a:gd name="connsiteX2" fmla="*/ 8720 w 8719"/>
                        <a:gd name="connsiteY2" fmla="*/ 19892 h 19891"/>
                      </a:gdLst>
                      <a:ahLst/>
                      <a:cxnLst>
                        <a:cxn ang="0">
                          <a:pos x="connsiteX0" y="connsiteY0"/>
                        </a:cxn>
                        <a:cxn ang="0">
                          <a:pos x="connsiteX1" y="connsiteY1"/>
                        </a:cxn>
                        <a:cxn ang="0">
                          <a:pos x="connsiteX2" y="connsiteY2"/>
                        </a:cxn>
                      </a:cxnLst>
                      <a:rect l="l" t="t" r="r" b="b"/>
                      <a:pathLst>
                        <a:path w="8719" h="19891">
                          <a:moveTo>
                            <a:pt x="8720" y="19892"/>
                          </a:moveTo>
                          <a:cubicBezTo>
                            <a:pt x="5995" y="13761"/>
                            <a:pt x="3134" y="7085"/>
                            <a:pt x="0" y="0"/>
                          </a:cubicBezTo>
                          <a:cubicBezTo>
                            <a:pt x="3543" y="7902"/>
                            <a:pt x="6267" y="14442"/>
                            <a:pt x="8720" y="19892"/>
                          </a:cubicBezTo>
                          <a:close/>
                        </a:path>
                      </a:pathLst>
                    </a:custGeom>
                    <a:solidFill>
                      <a:srgbClr val="1DADEB"/>
                    </a:solidFill>
                    <a:ln w="0" cap="flat">
                      <a:noFill/>
                      <a:prstDash val="solid"/>
                      <a:miter/>
                    </a:ln>
                  </p:spPr>
                  <p:txBody>
                    <a:bodyPr rtlCol="0" anchor="ctr"/>
                    <a:lstStyle/>
                    <a:p>
                      <a:endParaRPr lang="en-US"/>
                    </a:p>
                  </p:txBody>
                </p:sp>
                <p:sp>
                  <p:nvSpPr>
                    <p:cNvPr id="1068" name="Freeform: Shape 1209">
                      <a:extLst>
                        <a:ext uri="{FF2B5EF4-FFF2-40B4-BE49-F238E27FC236}">
                          <a16:creationId xmlns:a16="http://schemas.microsoft.com/office/drawing/2014/main" id="{5E3166AD-5779-1D72-9141-5DF9281621F4}"/>
                        </a:ext>
                      </a:extLst>
                    </p:cNvPr>
                    <p:cNvSpPr/>
                    <p:nvPr/>
                  </p:nvSpPr>
                  <p:spPr>
                    <a:xfrm>
                      <a:off x="6325549" y="6088278"/>
                      <a:ext cx="4087" cy="9946"/>
                    </a:xfrm>
                    <a:custGeom>
                      <a:avLst/>
                      <a:gdLst>
                        <a:gd name="connsiteX0" fmla="*/ 0 w 4087"/>
                        <a:gd name="connsiteY0" fmla="*/ 0 h 9946"/>
                        <a:gd name="connsiteX1" fmla="*/ 4088 w 4087"/>
                        <a:gd name="connsiteY1" fmla="*/ 9946 h 9946"/>
                        <a:gd name="connsiteX2" fmla="*/ 0 w 4087"/>
                        <a:gd name="connsiteY2" fmla="*/ 0 h 9946"/>
                      </a:gdLst>
                      <a:ahLst/>
                      <a:cxnLst>
                        <a:cxn ang="0">
                          <a:pos x="connsiteX0" y="connsiteY0"/>
                        </a:cxn>
                        <a:cxn ang="0">
                          <a:pos x="connsiteX1" y="connsiteY1"/>
                        </a:cxn>
                        <a:cxn ang="0">
                          <a:pos x="connsiteX2" y="connsiteY2"/>
                        </a:cxn>
                      </a:cxnLst>
                      <a:rect l="l" t="t" r="r" b="b"/>
                      <a:pathLst>
                        <a:path w="4087" h="9946">
                          <a:moveTo>
                            <a:pt x="0" y="0"/>
                          </a:moveTo>
                          <a:cubicBezTo>
                            <a:pt x="1635" y="4360"/>
                            <a:pt x="2861" y="7221"/>
                            <a:pt x="4088" y="9946"/>
                          </a:cubicBezTo>
                          <a:cubicBezTo>
                            <a:pt x="2725" y="6540"/>
                            <a:pt x="1499" y="3270"/>
                            <a:pt x="0" y="0"/>
                          </a:cubicBezTo>
                          <a:close/>
                        </a:path>
                      </a:pathLst>
                    </a:custGeom>
                    <a:solidFill>
                      <a:srgbClr val="1DADEB"/>
                    </a:solidFill>
                    <a:ln w="0" cap="flat">
                      <a:noFill/>
                      <a:prstDash val="solid"/>
                      <a:miter/>
                    </a:ln>
                  </p:spPr>
                  <p:txBody>
                    <a:bodyPr rtlCol="0" anchor="ctr"/>
                    <a:lstStyle/>
                    <a:p>
                      <a:endParaRPr lang="en-US"/>
                    </a:p>
                  </p:txBody>
                </p:sp>
                <p:sp>
                  <p:nvSpPr>
                    <p:cNvPr id="1069" name="Freeform: Shape 1210">
                      <a:extLst>
                        <a:ext uri="{FF2B5EF4-FFF2-40B4-BE49-F238E27FC236}">
                          <a16:creationId xmlns:a16="http://schemas.microsoft.com/office/drawing/2014/main" id="{1A2D319F-9A2F-D251-FF92-0BC93BF4F2FD}"/>
                        </a:ext>
                      </a:extLst>
                    </p:cNvPr>
                    <p:cNvSpPr/>
                    <p:nvPr/>
                  </p:nvSpPr>
                  <p:spPr>
                    <a:xfrm>
                      <a:off x="6377595" y="6306856"/>
                      <a:ext cx="47549" cy="97512"/>
                    </a:xfrm>
                    <a:custGeom>
                      <a:avLst/>
                      <a:gdLst>
                        <a:gd name="connsiteX0" fmla="*/ 24933 w 47549"/>
                        <a:gd name="connsiteY0" fmla="*/ 54868 h 97512"/>
                        <a:gd name="connsiteX1" fmla="*/ 47550 w 47549"/>
                        <a:gd name="connsiteY1" fmla="*/ 97513 h 97512"/>
                        <a:gd name="connsiteX2" fmla="*/ 0 w 47549"/>
                        <a:gd name="connsiteY2" fmla="*/ 369 h 97512"/>
                        <a:gd name="connsiteX3" fmla="*/ 28475 w 47549"/>
                        <a:gd name="connsiteY3" fmla="*/ 65086 h 97512"/>
                        <a:gd name="connsiteX4" fmla="*/ 24933 w 47549"/>
                        <a:gd name="connsiteY4" fmla="*/ 54868 h 975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549" h="97512">
                          <a:moveTo>
                            <a:pt x="24933" y="54868"/>
                          </a:moveTo>
                          <a:lnTo>
                            <a:pt x="47550" y="97513"/>
                          </a:lnTo>
                          <a:cubicBezTo>
                            <a:pt x="31881" y="69310"/>
                            <a:pt x="2044" y="-5898"/>
                            <a:pt x="0" y="369"/>
                          </a:cubicBezTo>
                          <a:cubicBezTo>
                            <a:pt x="8720" y="25166"/>
                            <a:pt x="21799" y="53778"/>
                            <a:pt x="28475" y="65086"/>
                          </a:cubicBezTo>
                          <a:lnTo>
                            <a:pt x="24933" y="54868"/>
                          </a:lnTo>
                          <a:close/>
                        </a:path>
                      </a:pathLst>
                    </a:custGeom>
                    <a:solidFill>
                      <a:srgbClr val="1DADEB"/>
                    </a:solidFill>
                    <a:ln w="0" cap="flat">
                      <a:noFill/>
                      <a:prstDash val="solid"/>
                      <a:miter/>
                    </a:ln>
                  </p:spPr>
                  <p:txBody>
                    <a:bodyPr rtlCol="0" anchor="ctr"/>
                    <a:lstStyle/>
                    <a:p>
                      <a:endParaRPr lang="en-US"/>
                    </a:p>
                  </p:txBody>
                </p:sp>
                <p:sp>
                  <p:nvSpPr>
                    <p:cNvPr id="1070" name="Freeform: Shape 1211">
                      <a:extLst>
                        <a:ext uri="{FF2B5EF4-FFF2-40B4-BE49-F238E27FC236}">
                          <a16:creationId xmlns:a16="http://schemas.microsoft.com/office/drawing/2014/main" id="{D3D97298-EBD5-6B02-6B85-E1626A8CD4D0}"/>
                        </a:ext>
                      </a:extLst>
                    </p:cNvPr>
                    <p:cNvSpPr/>
                    <p:nvPr/>
                  </p:nvSpPr>
                  <p:spPr>
                    <a:xfrm>
                      <a:off x="6318777" y="5812926"/>
                      <a:ext cx="6635" cy="24796"/>
                    </a:xfrm>
                    <a:custGeom>
                      <a:avLst/>
                      <a:gdLst>
                        <a:gd name="connsiteX0" fmla="*/ 1186 w 6635"/>
                        <a:gd name="connsiteY0" fmla="*/ 5314 h 24796"/>
                        <a:gd name="connsiteX1" fmla="*/ 6636 w 6635"/>
                        <a:gd name="connsiteY1" fmla="*/ 24797 h 24796"/>
                        <a:gd name="connsiteX2" fmla="*/ 2549 w 6635"/>
                        <a:gd name="connsiteY2" fmla="*/ 0 h 24796"/>
                        <a:gd name="connsiteX3" fmla="*/ 1186 w 6635"/>
                        <a:gd name="connsiteY3" fmla="*/ 5314 h 24796"/>
                      </a:gdLst>
                      <a:ahLst/>
                      <a:cxnLst>
                        <a:cxn ang="0">
                          <a:pos x="connsiteX0" y="connsiteY0"/>
                        </a:cxn>
                        <a:cxn ang="0">
                          <a:pos x="connsiteX1" y="connsiteY1"/>
                        </a:cxn>
                        <a:cxn ang="0">
                          <a:pos x="connsiteX2" y="connsiteY2"/>
                        </a:cxn>
                        <a:cxn ang="0">
                          <a:pos x="connsiteX3" y="connsiteY3"/>
                        </a:cxn>
                      </a:cxnLst>
                      <a:rect l="l" t="t" r="r" b="b"/>
                      <a:pathLst>
                        <a:path w="6635" h="24796">
                          <a:moveTo>
                            <a:pt x="1186" y="5314"/>
                          </a:moveTo>
                          <a:lnTo>
                            <a:pt x="6636" y="24797"/>
                          </a:lnTo>
                          <a:lnTo>
                            <a:pt x="2549" y="0"/>
                          </a:lnTo>
                          <a:cubicBezTo>
                            <a:pt x="3230" y="7221"/>
                            <a:pt x="-2356" y="-5041"/>
                            <a:pt x="1186" y="5314"/>
                          </a:cubicBezTo>
                          <a:close/>
                        </a:path>
                      </a:pathLst>
                    </a:custGeom>
                    <a:solidFill>
                      <a:srgbClr val="1DADEB"/>
                    </a:solidFill>
                    <a:ln w="0" cap="flat">
                      <a:noFill/>
                      <a:prstDash val="solid"/>
                      <a:miter/>
                    </a:ln>
                  </p:spPr>
                  <p:txBody>
                    <a:bodyPr rtlCol="0" anchor="ctr"/>
                    <a:lstStyle/>
                    <a:p>
                      <a:endParaRPr lang="en-US"/>
                    </a:p>
                  </p:txBody>
                </p:sp>
                <p:sp>
                  <p:nvSpPr>
                    <p:cNvPr id="1071" name="Freeform: Shape 1212">
                      <a:extLst>
                        <a:ext uri="{FF2B5EF4-FFF2-40B4-BE49-F238E27FC236}">
                          <a16:creationId xmlns:a16="http://schemas.microsoft.com/office/drawing/2014/main" id="{9035DCE5-4FA7-00E3-6E9D-AA990DED8803}"/>
                        </a:ext>
                      </a:extLst>
                    </p:cNvPr>
                    <p:cNvSpPr/>
                    <p:nvPr/>
                  </p:nvSpPr>
                  <p:spPr>
                    <a:xfrm>
                      <a:off x="6320645" y="5808157"/>
                      <a:ext cx="681" cy="4768"/>
                    </a:xfrm>
                    <a:custGeom>
                      <a:avLst/>
                      <a:gdLst>
                        <a:gd name="connsiteX0" fmla="*/ 0 w 681"/>
                        <a:gd name="connsiteY0" fmla="*/ 0 h 4768"/>
                        <a:gd name="connsiteX1" fmla="*/ 681 w 681"/>
                        <a:gd name="connsiteY1" fmla="*/ 4769 h 4768"/>
                        <a:gd name="connsiteX2" fmla="*/ 0 w 681"/>
                        <a:gd name="connsiteY2" fmla="*/ 0 h 4768"/>
                      </a:gdLst>
                      <a:ahLst/>
                      <a:cxnLst>
                        <a:cxn ang="0">
                          <a:pos x="connsiteX0" y="connsiteY0"/>
                        </a:cxn>
                        <a:cxn ang="0">
                          <a:pos x="connsiteX1" y="connsiteY1"/>
                        </a:cxn>
                        <a:cxn ang="0">
                          <a:pos x="connsiteX2" y="connsiteY2"/>
                        </a:cxn>
                      </a:cxnLst>
                      <a:rect l="l" t="t" r="r" b="b"/>
                      <a:pathLst>
                        <a:path w="681" h="4768">
                          <a:moveTo>
                            <a:pt x="0" y="0"/>
                          </a:moveTo>
                          <a:lnTo>
                            <a:pt x="681" y="4769"/>
                          </a:lnTo>
                          <a:cubicBezTo>
                            <a:pt x="681" y="3679"/>
                            <a:pt x="272" y="2180"/>
                            <a:pt x="0" y="0"/>
                          </a:cubicBezTo>
                          <a:close/>
                        </a:path>
                      </a:pathLst>
                    </a:custGeom>
                    <a:solidFill>
                      <a:srgbClr val="1DADEB"/>
                    </a:solidFill>
                    <a:ln w="0" cap="flat">
                      <a:noFill/>
                      <a:prstDash val="solid"/>
                      <a:miter/>
                    </a:ln>
                  </p:spPr>
                  <p:txBody>
                    <a:bodyPr rtlCol="0" anchor="ctr"/>
                    <a:lstStyle/>
                    <a:p>
                      <a:endParaRPr lang="en-US"/>
                    </a:p>
                  </p:txBody>
                </p:sp>
                <p:sp>
                  <p:nvSpPr>
                    <p:cNvPr id="1072" name="Freeform: Shape 1213">
                      <a:extLst>
                        <a:ext uri="{FF2B5EF4-FFF2-40B4-BE49-F238E27FC236}">
                          <a16:creationId xmlns:a16="http://schemas.microsoft.com/office/drawing/2014/main" id="{2722A211-CCB7-D91B-B767-70E5763224D5}"/>
                        </a:ext>
                      </a:extLst>
                    </p:cNvPr>
                    <p:cNvSpPr/>
                    <p:nvPr/>
                  </p:nvSpPr>
                  <p:spPr>
                    <a:xfrm>
                      <a:off x="6355932" y="6173545"/>
                      <a:ext cx="14578" cy="39534"/>
                    </a:xfrm>
                    <a:custGeom>
                      <a:avLst/>
                      <a:gdLst>
                        <a:gd name="connsiteX0" fmla="*/ 0 w 14578"/>
                        <a:gd name="connsiteY0" fmla="*/ 159 h 39534"/>
                        <a:gd name="connsiteX1" fmla="*/ 14578 w 14578"/>
                        <a:gd name="connsiteY1" fmla="*/ 39534 h 39534"/>
                        <a:gd name="connsiteX2" fmla="*/ 0 w 14578"/>
                        <a:gd name="connsiteY2" fmla="*/ 159 h 39534"/>
                      </a:gdLst>
                      <a:ahLst/>
                      <a:cxnLst>
                        <a:cxn ang="0">
                          <a:pos x="connsiteX0" y="connsiteY0"/>
                        </a:cxn>
                        <a:cxn ang="0">
                          <a:pos x="connsiteX1" y="connsiteY1"/>
                        </a:cxn>
                        <a:cxn ang="0">
                          <a:pos x="connsiteX2" y="connsiteY2"/>
                        </a:cxn>
                      </a:cxnLst>
                      <a:rect l="l" t="t" r="r" b="b"/>
                      <a:pathLst>
                        <a:path w="14578" h="39534">
                          <a:moveTo>
                            <a:pt x="0" y="159"/>
                          </a:moveTo>
                          <a:cubicBezTo>
                            <a:pt x="4632" y="14874"/>
                            <a:pt x="8992" y="26455"/>
                            <a:pt x="14578" y="39534"/>
                          </a:cubicBezTo>
                          <a:cubicBezTo>
                            <a:pt x="13216" y="33812"/>
                            <a:pt x="1090" y="-2702"/>
                            <a:pt x="0" y="159"/>
                          </a:cubicBezTo>
                          <a:close/>
                        </a:path>
                      </a:pathLst>
                    </a:custGeom>
                    <a:solidFill>
                      <a:srgbClr val="1DADEB"/>
                    </a:solidFill>
                    <a:ln w="0" cap="flat">
                      <a:noFill/>
                      <a:prstDash val="solid"/>
                      <a:miter/>
                    </a:ln>
                  </p:spPr>
                  <p:txBody>
                    <a:bodyPr rtlCol="0" anchor="ctr"/>
                    <a:lstStyle/>
                    <a:p>
                      <a:endParaRPr lang="en-US"/>
                    </a:p>
                  </p:txBody>
                </p:sp>
                <p:sp>
                  <p:nvSpPr>
                    <p:cNvPr id="1073" name="Freeform: Shape 1214">
                      <a:extLst>
                        <a:ext uri="{FF2B5EF4-FFF2-40B4-BE49-F238E27FC236}">
                          <a16:creationId xmlns:a16="http://schemas.microsoft.com/office/drawing/2014/main" id="{519A626C-4B97-8A44-3F42-7402066F6A72}"/>
                        </a:ext>
                      </a:extLst>
                    </p:cNvPr>
                    <p:cNvSpPr/>
                    <p:nvPr/>
                  </p:nvSpPr>
                  <p:spPr>
                    <a:xfrm>
                      <a:off x="6296665" y="5677225"/>
                      <a:ext cx="3269" cy="35559"/>
                    </a:xfrm>
                    <a:custGeom>
                      <a:avLst/>
                      <a:gdLst>
                        <a:gd name="connsiteX0" fmla="*/ 0 w 3269"/>
                        <a:gd name="connsiteY0" fmla="*/ 2997 h 35559"/>
                        <a:gd name="connsiteX1" fmla="*/ 3270 w 3269"/>
                        <a:gd name="connsiteY1" fmla="*/ 35560 h 35559"/>
                        <a:gd name="connsiteX2" fmla="*/ 273 w 3269"/>
                        <a:gd name="connsiteY2" fmla="*/ 0 h 35559"/>
                        <a:gd name="connsiteX3" fmla="*/ 0 w 3269"/>
                        <a:gd name="connsiteY3" fmla="*/ 2997 h 35559"/>
                      </a:gdLst>
                      <a:ahLst/>
                      <a:cxnLst>
                        <a:cxn ang="0">
                          <a:pos x="connsiteX0" y="connsiteY0"/>
                        </a:cxn>
                        <a:cxn ang="0">
                          <a:pos x="connsiteX1" y="connsiteY1"/>
                        </a:cxn>
                        <a:cxn ang="0">
                          <a:pos x="connsiteX2" y="connsiteY2"/>
                        </a:cxn>
                        <a:cxn ang="0">
                          <a:pos x="connsiteX3" y="connsiteY3"/>
                        </a:cxn>
                      </a:cxnLst>
                      <a:rect l="l" t="t" r="r" b="b"/>
                      <a:pathLst>
                        <a:path w="3269" h="35559">
                          <a:moveTo>
                            <a:pt x="0" y="2997"/>
                          </a:moveTo>
                          <a:cubicBezTo>
                            <a:pt x="545" y="13897"/>
                            <a:pt x="2180" y="24797"/>
                            <a:pt x="3270" y="35560"/>
                          </a:cubicBezTo>
                          <a:cubicBezTo>
                            <a:pt x="2180" y="23707"/>
                            <a:pt x="681" y="11853"/>
                            <a:pt x="273" y="0"/>
                          </a:cubicBezTo>
                          <a:lnTo>
                            <a:pt x="0" y="2997"/>
                          </a:lnTo>
                          <a:close/>
                        </a:path>
                      </a:pathLst>
                    </a:custGeom>
                    <a:solidFill>
                      <a:srgbClr val="1DADEB"/>
                    </a:solidFill>
                    <a:ln w="0" cap="flat">
                      <a:noFill/>
                      <a:prstDash val="solid"/>
                      <a:miter/>
                    </a:ln>
                  </p:spPr>
                  <p:txBody>
                    <a:bodyPr rtlCol="0" anchor="ctr"/>
                    <a:lstStyle/>
                    <a:p>
                      <a:endParaRPr lang="en-US"/>
                    </a:p>
                  </p:txBody>
                </p:sp>
                <p:sp>
                  <p:nvSpPr>
                    <p:cNvPr id="1074" name="Freeform: Shape 1215">
                      <a:extLst>
                        <a:ext uri="{FF2B5EF4-FFF2-40B4-BE49-F238E27FC236}">
                          <a16:creationId xmlns:a16="http://schemas.microsoft.com/office/drawing/2014/main" id="{0E578E65-2E66-057A-81F3-6AA38D8F32B5}"/>
                        </a:ext>
                      </a:extLst>
                    </p:cNvPr>
                    <p:cNvSpPr/>
                    <p:nvPr/>
                  </p:nvSpPr>
                  <p:spPr>
                    <a:xfrm>
                      <a:off x="6306202" y="5497380"/>
                      <a:ext cx="3269" cy="31881"/>
                    </a:xfrm>
                    <a:custGeom>
                      <a:avLst/>
                      <a:gdLst>
                        <a:gd name="connsiteX0" fmla="*/ 136 w 3269"/>
                        <a:gd name="connsiteY0" fmla="*/ 31881 h 31881"/>
                        <a:gd name="connsiteX1" fmla="*/ 1362 w 3269"/>
                        <a:gd name="connsiteY1" fmla="*/ 26432 h 31881"/>
                        <a:gd name="connsiteX2" fmla="*/ 3270 w 3269"/>
                        <a:gd name="connsiteY2" fmla="*/ 0 h 31881"/>
                        <a:gd name="connsiteX3" fmla="*/ 1635 w 3269"/>
                        <a:gd name="connsiteY3" fmla="*/ 5450 h 31881"/>
                        <a:gd name="connsiteX4" fmla="*/ 0 w 3269"/>
                        <a:gd name="connsiteY4" fmla="*/ 31881 h 318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69" h="31881">
                          <a:moveTo>
                            <a:pt x="136" y="31881"/>
                          </a:moveTo>
                          <a:lnTo>
                            <a:pt x="1362" y="26432"/>
                          </a:lnTo>
                          <a:lnTo>
                            <a:pt x="3270" y="0"/>
                          </a:lnTo>
                          <a:lnTo>
                            <a:pt x="1635" y="5450"/>
                          </a:lnTo>
                          <a:cubicBezTo>
                            <a:pt x="1090" y="14306"/>
                            <a:pt x="0" y="22890"/>
                            <a:pt x="0" y="31881"/>
                          </a:cubicBezTo>
                          <a:close/>
                        </a:path>
                      </a:pathLst>
                    </a:custGeom>
                    <a:solidFill>
                      <a:srgbClr val="1DADEB"/>
                    </a:solidFill>
                    <a:ln w="0" cap="flat">
                      <a:noFill/>
                      <a:prstDash val="solid"/>
                      <a:miter/>
                    </a:ln>
                  </p:spPr>
                  <p:txBody>
                    <a:bodyPr rtlCol="0" anchor="ctr"/>
                    <a:lstStyle/>
                    <a:p>
                      <a:endParaRPr lang="en-US"/>
                    </a:p>
                  </p:txBody>
                </p:sp>
                <p:sp>
                  <p:nvSpPr>
                    <p:cNvPr id="1075" name="Freeform: Shape 1216">
                      <a:extLst>
                        <a:ext uri="{FF2B5EF4-FFF2-40B4-BE49-F238E27FC236}">
                          <a16:creationId xmlns:a16="http://schemas.microsoft.com/office/drawing/2014/main" id="{CA0559CF-3B4C-718F-EE37-66343636A7CD}"/>
                        </a:ext>
                      </a:extLst>
                    </p:cNvPr>
                    <p:cNvSpPr/>
                    <p:nvPr/>
                  </p:nvSpPr>
                  <p:spPr>
                    <a:xfrm>
                      <a:off x="6221185" y="5725047"/>
                      <a:ext cx="8583" cy="46907"/>
                    </a:xfrm>
                    <a:custGeom>
                      <a:avLst/>
                      <a:gdLst>
                        <a:gd name="connsiteX0" fmla="*/ 0 w 8583"/>
                        <a:gd name="connsiteY0" fmla="*/ 10354 h 46907"/>
                        <a:gd name="connsiteX1" fmla="*/ 8584 w 8583"/>
                        <a:gd name="connsiteY1" fmla="*/ 45642 h 46907"/>
                        <a:gd name="connsiteX2" fmla="*/ 3270 w 8583"/>
                        <a:gd name="connsiteY2" fmla="*/ 0 h 46907"/>
                        <a:gd name="connsiteX3" fmla="*/ 6949 w 8583"/>
                        <a:gd name="connsiteY3" fmla="*/ 39238 h 46907"/>
                        <a:gd name="connsiteX4" fmla="*/ 0 w 8583"/>
                        <a:gd name="connsiteY4" fmla="*/ 10354 h 46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83" h="46907">
                          <a:moveTo>
                            <a:pt x="0" y="10354"/>
                          </a:moveTo>
                          <a:cubicBezTo>
                            <a:pt x="2180" y="34061"/>
                            <a:pt x="8584" y="51910"/>
                            <a:pt x="8584" y="45642"/>
                          </a:cubicBezTo>
                          <a:cubicBezTo>
                            <a:pt x="6812" y="30519"/>
                            <a:pt x="4360" y="15395"/>
                            <a:pt x="3270" y="0"/>
                          </a:cubicBezTo>
                          <a:cubicBezTo>
                            <a:pt x="818" y="11989"/>
                            <a:pt x="4360" y="12671"/>
                            <a:pt x="6949" y="39238"/>
                          </a:cubicBezTo>
                          <a:cubicBezTo>
                            <a:pt x="4633" y="29701"/>
                            <a:pt x="2180" y="20028"/>
                            <a:pt x="0" y="10354"/>
                          </a:cubicBezTo>
                          <a:close/>
                        </a:path>
                      </a:pathLst>
                    </a:custGeom>
                    <a:solidFill>
                      <a:srgbClr val="1DADEB"/>
                    </a:solidFill>
                    <a:ln w="0" cap="flat">
                      <a:noFill/>
                      <a:prstDash val="solid"/>
                      <a:miter/>
                    </a:ln>
                  </p:spPr>
                  <p:txBody>
                    <a:bodyPr rtlCol="0" anchor="ctr"/>
                    <a:lstStyle/>
                    <a:p>
                      <a:endParaRPr lang="en-US"/>
                    </a:p>
                  </p:txBody>
                </p:sp>
                <p:sp>
                  <p:nvSpPr>
                    <p:cNvPr id="1076" name="Freeform: Shape 1217">
                      <a:extLst>
                        <a:ext uri="{FF2B5EF4-FFF2-40B4-BE49-F238E27FC236}">
                          <a16:creationId xmlns:a16="http://schemas.microsoft.com/office/drawing/2014/main" id="{E68412C6-2A92-F42E-2A23-B29B64B4D5E6}"/>
                        </a:ext>
                      </a:extLst>
                    </p:cNvPr>
                    <p:cNvSpPr/>
                    <p:nvPr/>
                  </p:nvSpPr>
                  <p:spPr>
                    <a:xfrm>
                      <a:off x="6604853" y="4525812"/>
                      <a:ext cx="533810" cy="245923"/>
                    </a:xfrm>
                    <a:custGeom>
                      <a:avLst/>
                      <a:gdLst>
                        <a:gd name="connsiteX0" fmla="*/ 119760 w 533810"/>
                        <a:gd name="connsiteY0" fmla="*/ 39648 h 245923"/>
                        <a:gd name="connsiteX1" fmla="*/ 95644 w 533810"/>
                        <a:gd name="connsiteY1" fmla="*/ 55452 h 245923"/>
                        <a:gd name="connsiteX2" fmla="*/ 74799 w 533810"/>
                        <a:gd name="connsiteY2" fmla="*/ 68123 h 245923"/>
                        <a:gd name="connsiteX3" fmla="*/ 84200 w 533810"/>
                        <a:gd name="connsiteY3" fmla="*/ 56815 h 245923"/>
                        <a:gd name="connsiteX4" fmla="*/ 61583 w 533810"/>
                        <a:gd name="connsiteY4" fmla="*/ 82701 h 245923"/>
                        <a:gd name="connsiteX5" fmla="*/ 60221 w 533810"/>
                        <a:gd name="connsiteY5" fmla="*/ 76706 h 245923"/>
                        <a:gd name="connsiteX6" fmla="*/ 100958 w 533810"/>
                        <a:gd name="connsiteY6" fmla="*/ 40738 h 245923"/>
                        <a:gd name="connsiteX7" fmla="*/ 58586 w 533810"/>
                        <a:gd name="connsiteY7" fmla="*/ 74118 h 245923"/>
                        <a:gd name="connsiteX8" fmla="*/ 21118 w 533810"/>
                        <a:gd name="connsiteY8" fmla="*/ 116763 h 245923"/>
                        <a:gd name="connsiteX9" fmla="*/ 44416 w 533810"/>
                        <a:gd name="connsiteY9" fmla="*/ 94827 h 245923"/>
                        <a:gd name="connsiteX10" fmla="*/ 29293 w 533810"/>
                        <a:gd name="connsiteY10" fmla="*/ 115809 h 245923"/>
                        <a:gd name="connsiteX11" fmla="*/ 14170 w 533810"/>
                        <a:gd name="connsiteY11" fmla="*/ 135565 h 245923"/>
                        <a:gd name="connsiteX12" fmla="*/ 7494 w 533810"/>
                        <a:gd name="connsiteY12" fmla="*/ 145783 h 245923"/>
                        <a:gd name="connsiteX13" fmla="*/ 1771 w 533810"/>
                        <a:gd name="connsiteY13" fmla="*/ 156410 h 245923"/>
                        <a:gd name="connsiteX14" fmla="*/ 3270 w 533810"/>
                        <a:gd name="connsiteY14" fmla="*/ 163904 h 245923"/>
                        <a:gd name="connsiteX15" fmla="*/ 1499 w 533810"/>
                        <a:gd name="connsiteY15" fmla="*/ 169081 h 245923"/>
                        <a:gd name="connsiteX16" fmla="*/ 0 w 533810"/>
                        <a:gd name="connsiteY16" fmla="*/ 173713 h 245923"/>
                        <a:gd name="connsiteX17" fmla="*/ 1499 w 533810"/>
                        <a:gd name="connsiteY17" fmla="*/ 170444 h 245923"/>
                        <a:gd name="connsiteX18" fmla="*/ 4360 w 533810"/>
                        <a:gd name="connsiteY18" fmla="*/ 168264 h 245923"/>
                        <a:gd name="connsiteX19" fmla="*/ 21254 w 533810"/>
                        <a:gd name="connsiteY19" fmla="*/ 139925 h 245923"/>
                        <a:gd name="connsiteX20" fmla="*/ 39920 w 533810"/>
                        <a:gd name="connsiteY20" fmla="*/ 118534 h 245923"/>
                        <a:gd name="connsiteX21" fmla="*/ 54771 w 533810"/>
                        <a:gd name="connsiteY21" fmla="*/ 97143 h 245923"/>
                        <a:gd name="connsiteX22" fmla="*/ 96189 w 533810"/>
                        <a:gd name="connsiteY22" fmla="*/ 61992 h 245923"/>
                        <a:gd name="connsiteX23" fmla="*/ 116626 w 533810"/>
                        <a:gd name="connsiteY23" fmla="*/ 48503 h 245923"/>
                        <a:gd name="connsiteX24" fmla="*/ 124529 w 533810"/>
                        <a:gd name="connsiteY24" fmla="*/ 44008 h 245923"/>
                        <a:gd name="connsiteX25" fmla="*/ 113220 w 533810"/>
                        <a:gd name="connsiteY25" fmla="*/ 53681 h 245923"/>
                        <a:gd name="connsiteX26" fmla="*/ 138289 w 533810"/>
                        <a:gd name="connsiteY26" fmla="*/ 39375 h 245923"/>
                        <a:gd name="connsiteX27" fmla="*/ 153822 w 533810"/>
                        <a:gd name="connsiteY27" fmla="*/ 31064 h 245923"/>
                        <a:gd name="connsiteX28" fmla="*/ 240201 w 533810"/>
                        <a:gd name="connsiteY28" fmla="*/ 14851 h 245923"/>
                        <a:gd name="connsiteX29" fmla="*/ 247967 w 533810"/>
                        <a:gd name="connsiteY29" fmla="*/ 15941 h 245923"/>
                        <a:gd name="connsiteX30" fmla="*/ 251237 w 533810"/>
                        <a:gd name="connsiteY30" fmla="*/ 14987 h 245923"/>
                        <a:gd name="connsiteX31" fmla="*/ 430264 w 533810"/>
                        <a:gd name="connsiteY31" fmla="*/ 80658 h 245923"/>
                        <a:gd name="connsiteX32" fmla="*/ 496343 w 533810"/>
                        <a:gd name="connsiteY32" fmla="*/ 156410 h 245923"/>
                        <a:gd name="connsiteX33" fmla="*/ 533811 w 533810"/>
                        <a:gd name="connsiteY33" fmla="*/ 245924 h 245923"/>
                        <a:gd name="connsiteX34" fmla="*/ 518960 w 533810"/>
                        <a:gd name="connsiteY34" fmla="*/ 192379 h 245923"/>
                        <a:gd name="connsiteX35" fmla="*/ 519505 w 533810"/>
                        <a:gd name="connsiteY35" fmla="*/ 187611 h 245923"/>
                        <a:gd name="connsiteX36" fmla="*/ 512421 w 533810"/>
                        <a:gd name="connsiteY36" fmla="*/ 168400 h 245923"/>
                        <a:gd name="connsiteX37" fmla="*/ 531495 w 533810"/>
                        <a:gd name="connsiteY37" fmla="*/ 210227 h 245923"/>
                        <a:gd name="connsiteX38" fmla="*/ 533675 w 533810"/>
                        <a:gd name="connsiteY38" fmla="*/ 197965 h 245923"/>
                        <a:gd name="connsiteX39" fmla="*/ 506017 w 533810"/>
                        <a:gd name="connsiteY39" fmla="*/ 149870 h 245923"/>
                        <a:gd name="connsiteX40" fmla="*/ 470320 w 533810"/>
                        <a:gd name="connsiteY40" fmla="*/ 108452 h 245923"/>
                        <a:gd name="connsiteX41" fmla="*/ 462827 w 533810"/>
                        <a:gd name="connsiteY41" fmla="*/ 94146 h 245923"/>
                        <a:gd name="connsiteX42" fmla="*/ 469094 w 533810"/>
                        <a:gd name="connsiteY42" fmla="*/ 100004 h 245923"/>
                        <a:gd name="connsiteX43" fmla="*/ 447159 w 533810"/>
                        <a:gd name="connsiteY43" fmla="*/ 78886 h 245923"/>
                        <a:gd name="connsiteX44" fmla="*/ 436532 w 533810"/>
                        <a:gd name="connsiteY44" fmla="*/ 67442 h 245923"/>
                        <a:gd name="connsiteX45" fmla="*/ 411871 w 533810"/>
                        <a:gd name="connsiteY45" fmla="*/ 51365 h 245923"/>
                        <a:gd name="connsiteX46" fmla="*/ 414596 w 533810"/>
                        <a:gd name="connsiteY46" fmla="*/ 48912 h 245923"/>
                        <a:gd name="connsiteX47" fmla="*/ 372087 w 533810"/>
                        <a:gd name="connsiteY47" fmla="*/ 27931 h 245923"/>
                        <a:gd name="connsiteX48" fmla="*/ 325491 w 533810"/>
                        <a:gd name="connsiteY48" fmla="*/ 12262 h 245923"/>
                        <a:gd name="connsiteX49" fmla="*/ 327126 w 533810"/>
                        <a:gd name="connsiteY49" fmla="*/ 11990 h 245923"/>
                        <a:gd name="connsiteX50" fmla="*/ 268813 w 533810"/>
                        <a:gd name="connsiteY50" fmla="*/ 4769 h 245923"/>
                        <a:gd name="connsiteX51" fmla="*/ 203824 w 533810"/>
                        <a:gd name="connsiteY51" fmla="*/ 7221 h 245923"/>
                        <a:gd name="connsiteX52" fmla="*/ 222217 w 533810"/>
                        <a:gd name="connsiteY52" fmla="*/ 2997 h 245923"/>
                        <a:gd name="connsiteX53" fmla="*/ 241155 w 533810"/>
                        <a:gd name="connsiteY53" fmla="*/ 0 h 245923"/>
                        <a:gd name="connsiteX54" fmla="*/ 223307 w 533810"/>
                        <a:gd name="connsiteY54" fmla="*/ 409 h 245923"/>
                        <a:gd name="connsiteX55" fmla="*/ 210636 w 533810"/>
                        <a:gd name="connsiteY55" fmla="*/ 2861 h 245923"/>
                        <a:gd name="connsiteX56" fmla="*/ 186793 w 533810"/>
                        <a:gd name="connsiteY56" fmla="*/ 8311 h 245923"/>
                        <a:gd name="connsiteX57" fmla="*/ 201780 w 533810"/>
                        <a:gd name="connsiteY57" fmla="*/ 1635 h 245923"/>
                        <a:gd name="connsiteX58" fmla="*/ 110768 w 533810"/>
                        <a:gd name="connsiteY58" fmla="*/ 40329 h 245923"/>
                        <a:gd name="connsiteX59" fmla="*/ 106817 w 533810"/>
                        <a:gd name="connsiteY59" fmla="*/ 45370 h 245923"/>
                        <a:gd name="connsiteX60" fmla="*/ 120033 w 533810"/>
                        <a:gd name="connsiteY60" fmla="*/ 39784 h 245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Lst>
                      <a:rect l="l" t="t" r="r" b="b"/>
                      <a:pathLst>
                        <a:path w="533810" h="245923">
                          <a:moveTo>
                            <a:pt x="119760" y="39648"/>
                          </a:moveTo>
                          <a:cubicBezTo>
                            <a:pt x="116490" y="42645"/>
                            <a:pt x="105727" y="49049"/>
                            <a:pt x="95644" y="55452"/>
                          </a:cubicBezTo>
                          <a:cubicBezTo>
                            <a:pt x="85699" y="61992"/>
                            <a:pt x="76298" y="68123"/>
                            <a:pt x="74799" y="68123"/>
                          </a:cubicBezTo>
                          <a:cubicBezTo>
                            <a:pt x="78478" y="63627"/>
                            <a:pt x="96871" y="49321"/>
                            <a:pt x="84200" y="56815"/>
                          </a:cubicBezTo>
                          <a:cubicBezTo>
                            <a:pt x="76025" y="64990"/>
                            <a:pt x="68668" y="73709"/>
                            <a:pt x="61583" y="82701"/>
                          </a:cubicBezTo>
                          <a:cubicBezTo>
                            <a:pt x="44008" y="96871"/>
                            <a:pt x="48776" y="89786"/>
                            <a:pt x="60221" y="76706"/>
                          </a:cubicBezTo>
                          <a:cubicBezTo>
                            <a:pt x="71801" y="63763"/>
                            <a:pt x="91694" y="47414"/>
                            <a:pt x="100958" y="40738"/>
                          </a:cubicBezTo>
                          <a:cubicBezTo>
                            <a:pt x="80930" y="52591"/>
                            <a:pt x="69758" y="63354"/>
                            <a:pt x="58586" y="74118"/>
                          </a:cubicBezTo>
                          <a:cubicBezTo>
                            <a:pt x="47686" y="85290"/>
                            <a:pt x="36922" y="97143"/>
                            <a:pt x="21118" y="116763"/>
                          </a:cubicBezTo>
                          <a:cubicBezTo>
                            <a:pt x="30928" y="105590"/>
                            <a:pt x="38149" y="99460"/>
                            <a:pt x="44416" y="94827"/>
                          </a:cubicBezTo>
                          <a:cubicBezTo>
                            <a:pt x="46460" y="95645"/>
                            <a:pt x="39102" y="103819"/>
                            <a:pt x="29293" y="115809"/>
                          </a:cubicBezTo>
                          <a:cubicBezTo>
                            <a:pt x="24524" y="121667"/>
                            <a:pt x="18938" y="128752"/>
                            <a:pt x="14170" y="135565"/>
                          </a:cubicBezTo>
                          <a:cubicBezTo>
                            <a:pt x="11990" y="138971"/>
                            <a:pt x="9673" y="142377"/>
                            <a:pt x="7494" y="145783"/>
                          </a:cubicBezTo>
                          <a:cubicBezTo>
                            <a:pt x="5450" y="149462"/>
                            <a:pt x="3543" y="153004"/>
                            <a:pt x="1771" y="156410"/>
                          </a:cubicBezTo>
                          <a:cubicBezTo>
                            <a:pt x="12807" y="140061"/>
                            <a:pt x="8447" y="150824"/>
                            <a:pt x="3270" y="163904"/>
                          </a:cubicBezTo>
                          <a:cubicBezTo>
                            <a:pt x="2316" y="166220"/>
                            <a:pt x="1771" y="167855"/>
                            <a:pt x="1499" y="169081"/>
                          </a:cubicBezTo>
                          <a:cubicBezTo>
                            <a:pt x="954" y="170716"/>
                            <a:pt x="545" y="172078"/>
                            <a:pt x="0" y="173713"/>
                          </a:cubicBezTo>
                          <a:lnTo>
                            <a:pt x="1499" y="170444"/>
                          </a:lnTo>
                          <a:cubicBezTo>
                            <a:pt x="1499" y="170444"/>
                            <a:pt x="2589" y="170444"/>
                            <a:pt x="4360" y="168264"/>
                          </a:cubicBezTo>
                          <a:cubicBezTo>
                            <a:pt x="9129" y="156410"/>
                            <a:pt x="15532" y="147418"/>
                            <a:pt x="21254" y="139925"/>
                          </a:cubicBezTo>
                          <a:cubicBezTo>
                            <a:pt x="27794" y="132159"/>
                            <a:pt x="34198" y="124938"/>
                            <a:pt x="39920" y="118534"/>
                          </a:cubicBezTo>
                          <a:cubicBezTo>
                            <a:pt x="32018" y="123166"/>
                            <a:pt x="40737" y="110904"/>
                            <a:pt x="54771" y="97143"/>
                          </a:cubicBezTo>
                          <a:cubicBezTo>
                            <a:pt x="68668" y="83110"/>
                            <a:pt x="88015" y="68940"/>
                            <a:pt x="96189" y="61992"/>
                          </a:cubicBezTo>
                          <a:cubicBezTo>
                            <a:pt x="103002" y="57496"/>
                            <a:pt x="109542" y="52318"/>
                            <a:pt x="116626" y="48503"/>
                          </a:cubicBezTo>
                          <a:lnTo>
                            <a:pt x="124529" y="44008"/>
                          </a:lnTo>
                          <a:cubicBezTo>
                            <a:pt x="126436" y="43735"/>
                            <a:pt x="124529" y="45915"/>
                            <a:pt x="113220" y="53681"/>
                          </a:cubicBezTo>
                          <a:cubicBezTo>
                            <a:pt x="117853" y="50275"/>
                            <a:pt x="128616" y="43871"/>
                            <a:pt x="138289" y="39375"/>
                          </a:cubicBezTo>
                          <a:cubicBezTo>
                            <a:pt x="147827" y="34743"/>
                            <a:pt x="155865" y="31473"/>
                            <a:pt x="153822" y="31064"/>
                          </a:cubicBezTo>
                          <a:cubicBezTo>
                            <a:pt x="181207" y="20573"/>
                            <a:pt x="210500" y="15668"/>
                            <a:pt x="240201" y="14851"/>
                          </a:cubicBezTo>
                          <a:cubicBezTo>
                            <a:pt x="242926" y="14851"/>
                            <a:pt x="245924" y="15532"/>
                            <a:pt x="247967" y="15941"/>
                          </a:cubicBezTo>
                          <a:cubicBezTo>
                            <a:pt x="251101" y="15668"/>
                            <a:pt x="251646" y="15259"/>
                            <a:pt x="251237" y="14987"/>
                          </a:cubicBezTo>
                          <a:cubicBezTo>
                            <a:pt x="317589" y="15532"/>
                            <a:pt x="382578" y="38558"/>
                            <a:pt x="430264" y="80658"/>
                          </a:cubicBezTo>
                          <a:cubicBezTo>
                            <a:pt x="456423" y="103956"/>
                            <a:pt x="478631" y="128344"/>
                            <a:pt x="496343" y="156410"/>
                          </a:cubicBezTo>
                          <a:cubicBezTo>
                            <a:pt x="513783" y="184341"/>
                            <a:pt x="527135" y="214587"/>
                            <a:pt x="533811" y="245924"/>
                          </a:cubicBezTo>
                          <a:cubicBezTo>
                            <a:pt x="530269" y="227394"/>
                            <a:pt x="526454" y="211045"/>
                            <a:pt x="518960" y="192379"/>
                          </a:cubicBezTo>
                          <a:cubicBezTo>
                            <a:pt x="526726" y="205459"/>
                            <a:pt x="524138" y="197693"/>
                            <a:pt x="519505" y="187611"/>
                          </a:cubicBezTo>
                          <a:cubicBezTo>
                            <a:pt x="515282" y="177528"/>
                            <a:pt x="508333" y="165539"/>
                            <a:pt x="512421" y="168400"/>
                          </a:cubicBezTo>
                          <a:cubicBezTo>
                            <a:pt x="520731" y="179708"/>
                            <a:pt x="528361" y="198647"/>
                            <a:pt x="531495" y="210227"/>
                          </a:cubicBezTo>
                          <a:cubicBezTo>
                            <a:pt x="535173" y="213770"/>
                            <a:pt x="530813" y="197012"/>
                            <a:pt x="533675" y="197965"/>
                          </a:cubicBezTo>
                          <a:cubicBezTo>
                            <a:pt x="524955" y="173577"/>
                            <a:pt x="515418" y="161315"/>
                            <a:pt x="506017" y="149870"/>
                          </a:cubicBezTo>
                          <a:cubicBezTo>
                            <a:pt x="496343" y="138426"/>
                            <a:pt x="486398" y="127799"/>
                            <a:pt x="470320" y="108452"/>
                          </a:cubicBezTo>
                          <a:cubicBezTo>
                            <a:pt x="473318" y="108452"/>
                            <a:pt x="485989" y="118398"/>
                            <a:pt x="462827" y="94146"/>
                          </a:cubicBezTo>
                          <a:lnTo>
                            <a:pt x="469094" y="100004"/>
                          </a:lnTo>
                          <a:cubicBezTo>
                            <a:pt x="459693" y="90876"/>
                            <a:pt x="451927" y="83927"/>
                            <a:pt x="447159" y="78886"/>
                          </a:cubicBezTo>
                          <a:cubicBezTo>
                            <a:pt x="442390" y="73845"/>
                            <a:pt x="439256" y="70439"/>
                            <a:pt x="436532" y="67442"/>
                          </a:cubicBezTo>
                          <a:cubicBezTo>
                            <a:pt x="431218" y="61856"/>
                            <a:pt x="427267" y="57768"/>
                            <a:pt x="411871" y="51365"/>
                          </a:cubicBezTo>
                          <a:lnTo>
                            <a:pt x="414596" y="48912"/>
                          </a:lnTo>
                          <a:cubicBezTo>
                            <a:pt x="403969" y="43326"/>
                            <a:pt x="388573" y="34879"/>
                            <a:pt x="372087" y="27931"/>
                          </a:cubicBezTo>
                          <a:cubicBezTo>
                            <a:pt x="355602" y="20846"/>
                            <a:pt x="338299" y="15396"/>
                            <a:pt x="325491" y="12262"/>
                          </a:cubicBezTo>
                          <a:lnTo>
                            <a:pt x="327126" y="11990"/>
                          </a:lnTo>
                          <a:cubicBezTo>
                            <a:pt x="290748" y="5314"/>
                            <a:pt x="280530" y="5995"/>
                            <a:pt x="268813" y="4769"/>
                          </a:cubicBezTo>
                          <a:cubicBezTo>
                            <a:pt x="257232" y="4496"/>
                            <a:pt x="244016" y="1499"/>
                            <a:pt x="203824" y="7221"/>
                          </a:cubicBezTo>
                          <a:lnTo>
                            <a:pt x="222217" y="2997"/>
                          </a:lnTo>
                          <a:lnTo>
                            <a:pt x="241155" y="0"/>
                          </a:lnTo>
                          <a:cubicBezTo>
                            <a:pt x="233934" y="0"/>
                            <a:pt x="228212" y="0"/>
                            <a:pt x="223307" y="409"/>
                          </a:cubicBezTo>
                          <a:cubicBezTo>
                            <a:pt x="218402" y="1090"/>
                            <a:pt x="214315" y="1908"/>
                            <a:pt x="210636" y="2861"/>
                          </a:cubicBezTo>
                          <a:cubicBezTo>
                            <a:pt x="203006" y="4224"/>
                            <a:pt x="196739" y="6949"/>
                            <a:pt x="186793" y="8311"/>
                          </a:cubicBezTo>
                          <a:cubicBezTo>
                            <a:pt x="188019" y="7357"/>
                            <a:pt x="182842" y="5723"/>
                            <a:pt x="201780" y="1635"/>
                          </a:cubicBezTo>
                          <a:cubicBezTo>
                            <a:pt x="168945" y="8856"/>
                            <a:pt x="138153" y="21936"/>
                            <a:pt x="110768" y="40329"/>
                          </a:cubicBezTo>
                          <a:cubicBezTo>
                            <a:pt x="101231" y="47277"/>
                            <a:pt x="102866" y="47686"/>
                            <a:pt x="106817" y="45370"/>
                          </a:cubicBezTo>
                          <a:cubicBezTo>
                            <a:pt x="111040" y="43599"/>
                            <a:pt x="118125" y="40056"/>
                            <a:pt x="120033" y="39784"/>
                          </a:cubicBezTo>
                          <a:close/>
                        </a:path>
                      </a:pathLst>
                    </a:custGeom>
                    <a:solidFill>
                      <a:srgbClr val="00A3E9"/>
                    </a:solidFill>
                    <a:ln w="0" cap="flat">
                      <a:noFill/>
                      <a:prstDash val="solid"/>
                      <a:miter/>
                    </a:ln>
                  </p:spPr>
                  <p:txBody>
                    <a:bodyPr rtlCol="0" anchor="ctr"/>
                    <a:lstStyle/>
                    <a:p>
                      <a:endParaRPr lang="en-US"/>
                    </a:p>
                  </p:txBody>
                </p:sp>
                <p:sp>
                  <p:nvSpPr>
                    <p:cNvPr id="1077" name="Freeform: Shape 1218">
                      <a:extLst>
                        <a:ext uri="{FF2B5EF4-FFF2-40B4-BE49-F238E27FC236}">
                          <a16:creationId xmlns:a16="http://schemas.microsoft.com/office/drawing/2014/main" id="{F598D59F-DCF5-8A53-6F3E-FA80E36AB620}"/>
                        </a:ext>
                      </a:extLst>
                    </p:cNvPr>
                    <p:cNvSpPr/>
                    <p:nvPr/>
                  </p:nvSpPr>
                  <p:spPr>
                    <a:xfrm>
                      <a:off x="6614799" y="4642574"/>
                      <a:ext cx="11172" cy="14714"/>
                    </a:xfrm>
                    <a:custGeom>
                      <a:avLst/>
                      <a:gdLst>
                        <a:gd name="connsiteX0" fmla="*/ 11172 w 11172"/>
                        <a:gd name="connsiteY0" fmla="*/ 0 h 14714"/>
                        <a:gd name="connsiteX1" fmla="*/ 0 w 11172"/>
                        <a:gd name="connsiteY1" fmla="*/ 14714 h 14714"/>
                        <a:gd name="connsiteX2" fmla="*/ 11172 w 11172"/>
                        <a:gd name="connsiteY2" fmla="*/ 0 h 14714"/>
                      </a:gdLst>
                      <a:ahLst/>
                      <a:cxnLst>
                        <a:cxn ang="0">
                          <a:pos x="connsiteX0" y="connsiteY0"/>
                        </a:cxn>
                        <a:cxn ang="0">
                          <a:pos x="connsiteX1" y="connsiteY1"/>
                        </a:cxn>
                        <a:cxn ang="0">
                          <a:pos x="connsiteX2" y="connsiteY2"/>
                        </a:cxn>
                      </a:cxnLst>
                      <a:rect l="l" t="t" r="r" b="b"/>
                      <a:pathLst>
                        <a:path w="11172" h="14714">
                          <a:moveTo>
                            <a:pt x="11172" y="0"/>
                          </a:moveTo>
                          <a:cubicBezTo>
                            <a:pt x="7902" y="4087"/>
                            <a:pt x="3815" y="8992"/>
                            <a:pt x="0" y="14714"/>
                          </a:cubicBezTo>
                          <a:cubicBezTo>
                            <a:pt x="3951" y="9265"/>
                            <a:pt x="7902" y="4632"/>
                            <a:pt x="11172" y="0"/>
                          </a:cubicBezTo>
                          <a:close/>
                        </a:path>
                      </a:pathLst>
                    </a:custGeom>
                    <a:solidFill>
                      <a:srgbClr val="1DADEB"/>
                    </a:solidFill>
                    <a:ln w="0" cap="flat">
                      <a:noFill/>
                      <a:prstDash val="solid"/>
                      <a:miter/>
                    </a:ln>
                  </p:spPr>
                  <p:txBody>
                    <a:bodyPr rtlCol="0" anchor="ctr"/>
                    <a:lstStyle/>
                    <a:p>
                      <a:endParaRPr lang="en-US"/>
                    </a:p>
                  </p:txBody>
                </p:sp>
                <p:sp>
                  <p:nvSpPr>
                    <p:cNvPr id="1078" name="Freeform: Shape 1219">
                      <a:extLst>
                        <a:ext uri="{FF2B5EF4-FFF2-40B4-BE49-F238E27FC236}">
                          <a16:creationId xmlns:a16="http://schemas.microsoft.com/office/drawing/2014/main" id="{4165B4D5-319D-829D-7CCC-0C9AC42A93F1}"/>
                        </a:ext>
                      </a:extLst>
                    </p:cNvPr>
                    <p:cNvSpPr/>
                    <p:nvPr/>
                  </p:nvSpPr>
                  <p:spPr>
                    <a:xfrm>
                      <a:off x="7138664" y="4771463"/>
                      <a:ext cx="4223" cy="26568"/>
                    </a:xfrm>
                    <a:custGeom>
                      <a:avLst/>
                      <a:gdLst>
                        <a:gd name="connsiteX0" fmla="*/ 4224 w 4223"/>
                        <a:gd name="connsiteY0" fmla="*/ 26568 h 26568"/>
                        <a:gd name="connsiteX1" fmla="*/ 0 w 4223"/>
                        <a:gd name="connsiteY1" fmla="*/ 0 h 26568"/>
                        <a:gd name="connsiteX2" fmla="*/ 4224 w 4223"/>
                        <a:gd name="connsiteY2" fmla="*/ 26568 h 26568"/>
                      </a:gdLst>
                      <a:ahLst/>
                      <a:cxnLst>
                        <a:cxn ang="0">
                          <a:pos x="connsiteX0" y="connsiteY0"/>
                        </a:cxn>
                        <a:cxn ang="0">
                          <a:pos x="connsiteX1" y="connsiteY1"/>
                        </a:cxn>
                        <a:cxn ang="0">
                          <a:pos x="connsiteX2" y="connsiteY2"/>
                        </a:cxn>
                      </a:cxnLst>
                      <a:rect l="l" t="t" r="r" b="b"/>
                      <a:pathLst>
                        <a:path w="4223" h="26568">
                          <a:moveTo>
                            <a:pt x="4224" y="26568"/>
                          </a:moveTo>
                          <a:cubicBezTo>
                            <a:pt x="3270" y="17712"/>
                            <a:pt x="1771" y="8856"/>
                            <a:pt x="0" y="0"/>
                          </a:cubicBezTo>
                          <a:cubicBezTo>
                            <a:pt x="1499" y="8175"/>
                            <a:pt x="2997" y="16758"/>
                            <a:pt x="4224" y="26568"/>
                          </a:cubicBezTo>
                          <a:close/>
                        </a:path>
                      </a:pathLst>
                    </a:custGeom>
                    <a:solidFill>
                      <a:srgbClr val="1DADEB"/>
                    </a:solidFill>
                    <a:ln w="0" cap="flat">
                      <a:noFill/>
                      <a:prstDash val="solid"/>
                      <a:miter/>
                    </a:ln>
                  </p:spPr>
                  <p:txBody>
                    <a:bodyPr rtlCol="0" anchor="ctr"/>
                    <a:lstStyle/>
                    <a:p>
                      <a:endParaRPr lang="en-US"/>
                    </a:p>
                  </p:txBody>
                </p:sp>
                <p:sp>
                  <p:nvSpPr>
                    <p:cNvPr id="1079" name="Freeform: Shape 1220">
                      <a:extLst>
                        <a:ext uri="{FF2B5EF4-FFF2-40B4-BE49-F238E27FC236}">
                          <a16:creationId xmlns:a16="http://schemas.microsoft.com/office/drawing/2014/main" id="{57A300E2-16F7-9822-1425-4F52028F6CE0}"/>
                        </a:ext>
                      </a:extLst>
                    </p:cNvPr>
                    <p:cNvSpPr/>
                    <p:nvPr/>
                  </p:nvSpPr>
                  <p:spPr>
                    <a:xfrm>
                      <a:off x="6580329" y="4724112"/>
                      <a:ext cx="13488" cy="65607"/>
                    </a:xfrm>
                    <a:custGeom>
                      <a:avLst/>
                      <a:gdLst>
                        <a:gd name="connsiteX0" fmla="*/ 0 w 13488"/>
                        <a:gd name="connsiteY0" fmla="*/ 49122 h 65607"/>
                        <a:gd name="connsiteX1" fmla="*/ 1771 w 13488"/>
                        <a:gd name="connsiteY1" fmla="*/ 65608 h 65607"/>
                        <a:gd name="connsiteX2" fmla="*/ 13488 w 13488"/>
                        <a:gd name="connsiteY2" fmla="*/ 5524 h 65607"/>
                        <a:gd name="connsiteX3" fmla="*/ 10899 w 13488"/>
                        <a:gd name="connsiteY3" fmla="*/ 74 h 65607"/>
                        <a:gd name="connsiteX4" fmla="*/ 0 w 13488"/>
                        <a:gd name="connsiteY4" fmla="*/ 48986 h 65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88" h="65607">
                          <a:moveTo>
                            <a:pt x="0" y="49122"/>
                          </a:moveTo>
                          <a:cubicBezTo>
                            <a:pt x="4496" y="32228"/>
                            <a:pt x="409" y="62338"/>
                            <a:pt x="1771" y="65608"/>
                          </a:cubicBezTo>
                          <a:cubicBezTo>
                            <a:pt x="4087" y="44762"/>
                            <a:pt x="7902" y="24598"/>
                            <a:pt x="13488" y="5524"/>
                          </a:cubicBezTo>
                          <a:cubicBezTo>
                            <a:pt x="12126" y="5524"/>
                            <a:pt x="12398" y="-744"/>
                            <a:pt x="10899" y="74"/>
                          </a:cubicBezTo>
                          <a:cubicBezTo>
                            <a:pt x="6131" y="15742"/>
                            <a:pt x="2316" y="32091"/>
                            <a:pt x="0" y="48986"/>
                          </a:cubicBezTo>
                          <a:close/>
                        </a:path>
                      </a:pathLst>
                    </a:custGeom>
                    <a:solidFill>
                      <a:srgbClr val="1DADEB"/>
                    </a:solidFill>
                    <a:ln w="0" cap="flat">
                      <a:noFill/>
                      <a:prstDash val="solid"/>
                      <a:miter/>
                    </a:ln>
                  </p:spPr>
                  <p:txBody>
                    <a:bodyPr rtlCol="0" anchor="ctr"/>
                    <a:lstStyle/>
                    <a:p>
                      <a:endParaRPr lang="en-US"/>
                    </a:p>
                  </p:txBody>
                </p:sp>
                <p:sp>
                  <p:nvSpPr>
                    <p:cNvPr id="1080" name="Freeform: Shape 1221">
                      <a:extLst>
                        <a:ext uri="{FF2B5EF4-FFF2-40B4-BE49-F238E27FC236}">
                          <a16:creationId xmlns:a16="http://schemas.microsoft.com/office/drawing/2014/main" id="{1F5AE2FD-A4D5-EFA9-88C4-C7534A418209}"/>
                        </a:ext>
                      </a:extLst>
                    </p:cNvPr>
                    <p:cNvSpPr/>
                    <p:nvPr/>
                  </p:nvSpPr>
                  <p:spPr>
                    <a:xfrm>
                      <a:off x="6593817" y="4699525"/>
                      <a:ext cx="11035" cy="30250"/>
                    </a:xfrm>
                    <a:custGeom>
                      <a:avLst/>
                      <a:gdLst>
                        <a:gd name="connsiteX0" fmla="*/ 7902 w 11035"/>
                        <a:gd name="connsiteY0" fmla="*/ 14851 h 30250"/>
                        <a:gd name="connsiteX1" fmla="*/ 11036 w 11035"/>
                        <a:gd name="connsiteY1" fmla="*/ 0 h 30250"/>
                        <a:gd name="connsiteX2" fmla="*/ 0 w 11035"/>
                        <a:gd name="connsiteY2" fmla="*/ 30247 h 30250"/>
                        <a:gd name="connsiteX3" fmla="*/ 7902 w 11035"/>
                        <a:gd name="connsiteY3" fmla="*/ 14987 h 30250"/>
                      </a:gdLst>
                      <a:ahLst/>
                      <a:cxnLst>
                        <a:cxn ang="0">
                          <a:pos x="connsiteX0" y="connsiteY0"/>
                        </a:cxn>
                        <a:cxn ang="0">
                          <a:pos x="connsiteX1" y="connsiteY1"/>
                        </a:cxn>
                        <a:cxn ang="0">
                          <a:pos x="connsiteX2" y="connsiteY2"/>
                        </a:cxn>
                        <a:cxn ang="0">
                          <a:pos x="connsiteX3" y="connsiteY3"/>
                        </a:cxn>
                      </a:cxnLst>
                      <a:rect l="l" t="t" r="r" b="b"/>
                      <a:pathLst>
                        <a:path w="11035" h="30250">
                          <a:moveTo>
                            <a:pt x="7902" y="14851"/>
                          </a:moveTo>
                          <a:cubicBezTo>
                            <a:pt x="7902" y="12807"/>
                            <a:pt x="8992" y="6540"/>
                            <a:pt x="11036" y="0"/>
                          </a:cubicBezTo>
                          <a:cubicBezTo>
                            <a:pt x="6812" y="9674"/>
                            <a:pt x="3270" y="19756"/>
                            <a:pt x="0" y="30247"/>
                          </a:cubicBezTo>
                          <a:cubicBezTo>
                            <a:pt x="1090" y="30383"/>
                            <a:pt x="2997" y="27113"/>
                            <a:pt x="7902" y="14987"/>
                          </a:cubicBezTo>
                          <a:close/>
                        </a:path>
                      </a:pathLst>
                    </a:custGeom>
                    <a:solidFill>
                      <a:srgbClr val="1DADEB"/>
                    </a:solidFill>
                    <a:ln w="0" cap="flat">
                      <a:noFill/>
                      <a:prstDash val="solid"/>
                      <a:miter/>
                    </a:ln>
                  </p:spPr>
                  <p:txBody>
                    <a:bodyPr rtlCol="0" anchor="ctr"/>
                    <a:lstStyle/>
                    <a:p>
                      <a:endParaRPr lang="en-US"/>
                    </a:p>
                  </p:txBody>
                </p:sp>
                <p:sp>
                  <p:nvSpPr>
                    <p:cNvPr id="1081" name="Freeform: Shape 1222">
                      <a:extLst>
                        <a:ext uri="{FF2B5EF4-FFF2-40B4-BE49-F238E27FC236}">
                          <a16:creationId xmlns:a16="http://schemas.microsoft.com/office/drawing/2014/main" id="{ED1F002C-2CF8-A92D-80BD-299FA92BD72F}"/>
                        </a:ext>
                      </a:extLst>
                    </p:cNvPr>
                    <p:cNvSpPr/>
                    <p:nvPr/>
                  </p:nvSpPr>
                  <p:spPr>
                    <a:xfrm>
                      <a:off x="6529782" y="4664919"/>
                      <a:ext cx="11445" cy="31472"/>
                    </a:xfrm>
                    <a:custGeom>
                      <a:avLst/>
                      <a:gdLst>
                        <a:gd name="connsiteX0" fmla="*/ 0 w 11445"/>
                        <a:gd name="connsiteY0" fmla="*/ 31473 h 31472"/>
                        <a:gd name="connsiteX1" fmla="*/ 4496 w 11445"/>
                        <a:gd name="connsiteY1" fmla="*/ 18938 h 31472"/>
                        <a:gd name="connsiteX2" fmla="*/ 11445 w 11445"/>
                        <a:gd name="connsiteY2" fmla="*/ 0 h 31472"/>
                        <a:gd name="connsiteX3" fmla="*/ 136 w 11445"/>
                        <a:gd name="connsiteY3" fmla="*/ 31473 h 31472"/>
                      </a:gdLst>
                      <a:ahLst/>
                      <a:cxnLst>
                        <a:cxn ang="0">
                          <a:pos x="connsiteX0" y="connsiteY0"/>
                        </a:cxn>
                        <a:cxn ang="0">
                          <a:pos x="connsiteX1" y="connsiteY1"/>
                        </a:cxn>
                        <a:cxn ang="0">
                          <a:pos x="connsiteX2" y="connsiteY2"/>
                        </a:cxn>
                        <a:cxn ang="0">
                          <a:pos x="connsiteX3" y="connsiteY3"/>
                        </a:cxn>
                      </a:cxnLst>
                      <a:rect l="l" t="t" r="r" b="b"/>
                      <a:pathLst>
                        <a:path w="11445" h="31472">
                          <a:moveTo>
                            <a:pt x="0" y="31473"/>
                          </a:moveTo>
                          <a:cubicBezTo>
                            <a:pt x="1227" y="27249"/>
                            <a:pt x="2997" y="23162"/>
                            <a:pt x="4496" y="18938"/>
                          </a:cubicBezTo>
                          <a:cubicBezTo>
                            <a:pt x="6540" y="12534"/>
                            <a:pt x="8720" y="6131"/>
                            <a:pt x="11445" y="0"/>
                          </a:cubicBezTo>
                          <a:cubicBezTo>
                            <a:pt x="6812" y="10218"/>
                            <a:pt x="3406" y="20846"/>
                            <a:pt x="136" y="31473"/>
                          </a:cubicBezTo>
                          <a:close/>
                        </a:path>
                      </a:pathLst>
                    </a:custGeom>
                    <a:solidFill>
                      <a:srgbClr val="1DADEB"/>
                    </a:solidFill>
                    <a:ln w="0" cap="flat">
                      <a:noFill/>
                      <a:prstDash val="solid"/>
                      <a:miter/>
                    </a:ln>
                  </p:spPr>
                  <p:txBody>
                    <a:bodyPr rtlCol="0" anchor="ctr"/>
                    <a:lstStyle/>
                    <a:p>
                      <a:endParaRPr lang="en-US"/>
                    </a:p>
                  </p:txBody>
                </p:sp>
                <p:sp>
                  <p:nvSpPr>
                    <p:cNvPr id="1082" name="Freeform: Shape 1223">
                      <a:extLst>
                        <a:ext uri="{FF2B5EF4-FFF2-40B4-BE49-F238E27FC236}">
                          <a16:creationId xmlns:a16="http://schemas.microsoft.com/office/drawing/2014/main" id="{F375C70D-282C-6494-368D-4E7079640695}"/>
                        </a:ext>
                      </a:extLst>
                    </p:cNvPr>
                    <p:cNvSpPr/>
                    <p:nvPr/>
                  </p:nvSpPr>
                  <p:spPr>
                    <a:xfrm>
                      <a:off x="6615208" y="4539164"/>
                      <a:ext cx="41418" cy="35423"/>
                    </a:xfrm>
                    <a:custGeom>
                      <a:avLst/>
                      <a:gdLst>
                        <a:gd name="connsiteX0" fmla="*/ 41419 w 41418"/>
                        <a:gd name="connsiteY0" fmla="*/ 0 h 35423"/>
                        <a:gd name="connsiteX1" fmla="*/ 0 w 41418"/>
                        <a:gd name="connsiteY1" fmla="*/ 35424 h 35423"/>
                        <a:gd name="connsiteX2" fmla="*/ 19755 w 41418"/>
                        <a:gd name="connsiteY2" fmla="*/ 17576 h 35423"/>
                        <a:gd name="connsiteX3" fmla="*/ 41419 w 41418"/>
                        <a:gd name="connsiteY3" fmla="*/ 0 h 35423"/>
                      </a:gdLst>
                      <a:ahLst/>
                      <a:cxnLst>
                        <a:cxn ang="0">
                          <a:pos x="connsiteX0" y="connsiteY0"/>
                        </a:cxn>
                        <a:cxn ang="0">
                          <a:pos x="connsiteX1" y="connsiteY1"/>
                        </a:cxn>
                        <a:cxn ang="0">
                          <a:pos x="connsiteX2" y="connsiteY2"/>
                        </a:cxn>
                        <a:cxn ang="0">
                          <a:pos x="connsiteX3" y="connsiteY3"/>
                        </a:cxn>
                      </a:cxnLst>
                      <a:rect l="l" t="t" r="r" b="b"/>
                      <a:pathLst>
                        <a:path w="41418" h="35423">
                          <a:moveTo>
                            <a:pt x="41419" y="0"/>
                          </a:moveTo>
                          <a:cubicBezTo>
                            <a:pt x="27249" y="6949"/>
                            <a:pt x="6540" y="28203"/>
                            <a:pt x="0" y="35424"/>
                          </a:cubicBezTo>
                          <a:cubicBezTo>
                            <a:pt x="12262" y="23843"/>
                            <a:pt x="15805" y="20573"/>
                            <a:pt x="19755" y="17576"/>
                          </a:cubicBezTo>
                          <a:cubicBezTo>
                            <a:pt x="23843" y="14714"/>
                            <a:pt x="27249" y="10627"/>
                            <a:pt x="41419" y="0"/>
                          </a:cubicBezTo>
                          <a:close/>
                        </a:path>
                      </a:pathLst>
                    </a:custGeom>
                    <a:solidFill>
                      <a:srgbClr val="1DADEB"/>
                    </a:solidFill>
                    <a:ln w="0" cap="flat">
                      <a:noFill/>
                      <a:prstDash val="solid"/>
                      <a:miter/>
                    </a:ln>
                  </p:spPr>
                  <p:txBody>
                    <a:bodyPr rtlCol="0" anchor="ctr"/>
                    <a:lstStyle/>
                    <a:p>
                      <a:endParaRPr lang="en-US"/>
                    </a:p>
                  </p:txBody>
                </p:sp>
                <p:sp>
                  <p:nvSpPr>
                    <p:cNvPr id="1083" name="Freeform: Shape 1224">
                      <a:extLst>
                        <a:ext uri="{FF2B5EF4-FFF2-40B4-BE49-F238E27FC236}">
                          <a16:creationId xmlns:a16="http://schemas.microsoft.com/office/drawing/2014/main" id="{5CC83759-2FEC-35B9-830C-4110359E1CAC}"/>
                        </a:ext>
                      </a:extLst>
                    </p:cNvPr>
                    <p:cNvSpPr/>
                    <p:nvPr/>
                  </p:nvSpPr>
                  <p:spPr>
                    <a:xfrm>
                      <a:off x="6609077" y="4525948"/>
                      <a:ext cx="25614" cy="23434"/>
                    </a:xfrm>
                    <a:custGeom>
                      <a:avLst/>
                      <a:gdLst>
                        <a:gd name="connsiteX0" fmla="*/ 136 w 25614"/>
                        <a:gd name="connsiteY0" fmla="*/ 23434 h 23434"/>
                        <a:gd name="connsiteX1" fmla="*/ 25614 w 25614"/>
                        <a:gd name="connsiteY1" fmla="*/ 0 h 23434"/>
                        <a:gd name="connsiteX2" fmla="*/ 22753 w 25614"/>
                        <a:gd name="connsiteY2" fmla="*/ 1635 h 23434"/>
                        <a:gd name="connsiteX3" fmla="*/ 0 w 25614"/>
                        <a:gd name="connsiteY3" fmla="*/ 23434 h 23434"/>
                      </a:gdLst>
                      <a:ahLst/>
                      <a:cxnLst>
                        <a:cxn ang="0">
                          <a:pos x="connsiteX0" y="connsiteY0"/>
                        </a:cxn>
                        <a:cxn ang="0">
                          <a:pos x="connsiteX1" y="connsiteY1"/>
                        </a:cxn>
                        <a:cxn ang="0">
                          <a:pos x="connsiteX2" y="connsiteY2"/>
                        </a:cxn>
                        <a:cxn ang="0">
                          <a:pos x="connsiteX3" y="connsiteY3"/>
                        </a:cxn>
                      </a:cxnLst>
                      <a:rect l="l" t="t" r="r" b="b"/>
                      <a:pathLst>
                        <a:path w="25614" h="23434">
                          <a:moveTo>
                            <a:pt x="136" y="23434"/>
                          </a:moveTo>
                          <a:cubicBezTo>
                            <a:pt x="8038" y="15123"/>
                            <a:pt x="16895" y="7630"/>
                            <a:pt x="25614" y="0"/>
                          </a:cubicBezTo>
                          <a:cubicBezTo>
                            <a:pt x="24660" y="545"/>
                            <a:pt x="23707" y="1090"/>
                            <a:pt x="22753" y="1635"/>
                          </a:cubicBezTo>
                          <a:cubicBezTo>
                            <a:pt x="15123" y="8856"/>
                            <a:pt x="7085" y="15668"/>
                            <a:pt x="0" y="23434"/>
                          </a:cubicBezTo>
                          <a:close/>
                        </a:path>
                      </a:pathLst>
                    </a:custGeom>
                    <a:solidFill>
                      <a:srgbClr val="1DADEB"/>
                    </a:solidFill>
                    <a:ln w="0" cap="flat">
                      <a:noFill/>
                      <a:prstDash val="solid"/>
                      <a:miter/>
                    </a:ln>
                  </p:spPr>
                  <p:txBody>
                    <a:bodyPr rtlCol="0" anchor="ctr"/>
                    <a:lstStyle/>
                    <a:p>
                      <a:endParaRPr lang="en-US"/>
                    </a:p>
                  </p:txBody>
                </p:sp>
                <p:sp>
                  <p:nvSpPr>
                    <p:cNvPr id="1084" name="Freeform: Shape 1225">
                      <a:extLst>
                        <a:ext uri="{FF2B5EF4-FFF2-40B4-BE49-F238E27FC236}">
                          <a16:creationId xmlns:a16="http://schemas.microsoft.com/office/drawing/2014/main" id="{730D94BF-F879-0163-E906-46F1AF1EBA99}"/>
                        </a:ext>
                      </a:extLst>
                    </p:cNvPr>
                    <p:cNvSpPr/>
                    <p:nvPr/>
                  </p:nvSpPr>
                  <p:spPr>
                    <a:xfrm>
                      <a:off x="7103921" y="5003762"/>
                      <a:ext cx="7493" cy="11716"/>
                    </a:xfrm>
                    <a:custGeom>
                      <a:avLst/>
                      <a:gdLst>
                        <a:gd name="connsiteX0" fmla="*/ 7493 w 7493"/>
                        <a:gd name="connsiteY0" fmla="*/ 0 h 11716"/>
                        <a:gd name="connsiteX1" fmla="*/ 0 w 7493"/>
                        <a:gd name="connsiteY1" fmla="*/ 11717 h 11716"/>
                        <a:gd name="connsiteX2" fmla="*/ 7493 w 7493"/>
                        <a:gd name="connsiteY2" fmla="*/ 0 h 11716"/>
                      </a:gdLst>
                      <a:ahLst/>
                      <a:cxnLst>
                        <a:cxn ang="0">
                          <a:pos x="connsiteX0" y="connsiteY0"/>
                        </a:cxn>
                        <a:cxn ang="0">
                          <a:pos x="connsiteX1" y="connsiteY1"/>
                        </a:cxn>
                        <a:cxn ang="0">
                          <a:pos x="connsiteX2" y="connsiteY2"/>
                        </a:cxn>
                      </a:cxnLst>
                      <a:rect l="l" t="t" r="r" b="b"/>
                      <a:pathLst>
                        <a:path w="7493" h="11716">
                          <a:moveTo>
                            <a:pt x="7493" y="0"/>
                          </a:moveTo>
                          <a:cubicBezTo>
                            <a:pt x="5041" y="3951"/>
                            <a:pt x="2589" y="7766"/>
                            <a:pt x="0" y="11717"/>
                          </a:cubicBezTo>
                          <a:cubicBezTo>
                            <a:pt x="3543" y="6404"/>
                            <a:pt x="5858" y="2861"/>
                            <a:pt x="7493" y="0"/>
                          </a:cubicBezTo>
                          <a:close/>
                        </a:path>
                      </a:pathLst>
                    </a:custGeom>
                    <a:solidFill>
                      <a:srgbClr val="1DADEB"/>
                    </a:solidFill>
                    <a:ln w="0" cap="flat">
                      <a:noFill/>
                      <a:prstDash val="solid"/>
                      <a:miter/>
                    </a:ln>
                  </p:spPr>
                  <p:txBody>
                    <a:bodyPr rtlCol="0" anchor="ctr"/>
                    <a:lstStyle/>
                    <a:p>
                      <a:endParaRPr lang="en-US"/>
                    </a:p>
                  </p:txBody>
                </p:sp>
                <p:sp>
                  <p:nvSpPr>
                    <p:cNvPr id="1085" name="Freeform: Shape 1226">
                      <a:extLst>
                        <a:ext uri="{FF2B5EF4-FFF2-40B4-BE49-F238E27FC236}">
                          <a16:creationId xmlns:a16="http://schemas.microsoft.com/office/drawing/2014/main" id="{977B3875-6993-4841-B585-0F35316054E8}"/>
                        </a:ext>
                      </a:extLst>
                    </p:cNvPr>
                    <p:cNvSpPr/>
                    <p:nvPr/>
                  </p:nvSpPr>
                  <p:spPr>
                    <a:xfrm>
                      <a:off x="6985632" y="4749601"/>
                      <a:ext cx="171312" cy="376373"/>
                    </a:xfrm>
                    <a:custGeom>
                      <a:avLst/>
                      <a:gdLst>
                        <a:gd name="connsiteX0" fmla="*/ 164068 w 171312"/>
                        <a:gd name="connsiteY0" fmla="*/ 21998 h 376373"/>
                        <a:gd name="connsiteX1" fmla="*/ 165158 w 171312"/>
                        <a:gd name="connsiteY1" fmla="*/ 42980 h 376373"/>
                        <a:gd name="connsiteX2" fmla="*/ 161343 w 171312"/>
                        <a:gd name="connsiteY2" fmla="*/ 28129 h 376373"/>
                        <a:gd name="connsiteX3" fmla="*/ 150443 w 171312"/>
                        <a:gd name="connsiteY3" fmla="*/ 2787 h 376373"/>
                        <a:gd name="connsiteX4" fmla="*/ 159708 w 171312"/>
                        <a:gd name="connsiteY4" fmla="*/ 35895 h 376373"/>
                        <a:gd name="connsiteX5" fmla="*/ 157800 w 171312"/>
                        <a:gd name="connsiteY5" fmla="*/ 33306 h 376373"/>
                        <a:gd name="connsiteX6" fmla="*/ 161479 w 171312"/>
                        <a:gd name="connsiteY6" fmla="*/ 75270 h 376373"/>
                        <a:gd name="connsiteX7" fmla="*/ 166248 w 171312"/>
                        <a:gd name="connsiteY7" fmla="*/ 61373 h 376373"/>
                        <a:gd name="connsiteX8" fmla="*/ 163932 w 171312"/>
                        <a:gd name="connsiteY8" fmla="*/ 98296 h 376373"/>
                        <a:gd name="connsiteX9" fmla="*/ 157800 w 171312"/>
                        <a:gd name="connsiteY9" fmla="*/ 122683 h 376373"/>
                        <a:gd name="connsiteX10" fmla="*/ 152623 w 171312"/>
                        <a:gd name="connsiteY10" fmla="*/ 154429 h 376373"/>
                        <a:gd name="connsiteX11" fmla="*/ 144312 w 171312"/>
                        <a:gd name="connsiteY11" fmla="*/ 185356 h 376373"/>
                        <a:gd name="connsiteX12" fmla="*/ 145130 w 171312"/>
                        <a:gd name="connsiteY12" fmla="*/ 180179 h 376373"/>
                        <a:gd name="connsiteX13" fmla="*/ 142950 w 171312"/>
                        <a:gd name="connsiteY13" fmla="*/ 189580 h 376373"/>
                        <a:gd name="connsiteX14" fmla="*/ 10791 w 171312"/>
                        <a:gd name="connsiteY14" fmla="*/ 365201 h 376373"/>
                        <a:gd name="connsiteX15" fmla="*/ 9565 w 171312"/>
                        <a:gd name="connsiteY15" fmla="*/ 376373 h 376373"/>
                        <a:gd name="connsiteX16" fmla="*/ 40765 w 171312"/>
                        <a:gd name="connsiteY16" fmla="*/ 351031 h 376373"/>
                        <a:gd name="connsiteX17" fmla="*/ 69922 w 171312"/>
                        <a:gd name="connsiteY17" fmla="*/ 323646 h 376373"/>
                        <a:gd name="connsiteX18" fmla="*/ 90359 w 171312"/>
                        <a:gd name="connsiteY18" fmla="*/ 300076 h 376373"/>
                        <a:gd name="connsiteX19" fmla="*/ 97171 w 171312"/>
                        <a:gd name="connsiteY19" fmla="*/ 287405 h 376373"/>
                        <a:gd name="connsiteX20" fmla="*/ 102348 w 171312"/>
                        <a:gd name="connsiteY20" fmla="*/ 285088 h 376373"/>
                        <a:gd name="connsiteX21" fmla="*/ 114611 w 171312"/>
                        <a:gd name="connsiteY21" fmla="*/ 260292 h 376373"/>
                        <a:gd name="connsiteX22" fmla="*/ 98806 w 171312"/>
                        <a:gd name="connsiteY22" fmla="*/ 280865 h 376373"/>
                        <a:gd name="connsiteX23" fmla="*/ 113929 w 171312"/>
                        <a:gd name="connsiteY23" fmla="*/ 255114 h 376373"/>
                        <a:gd name="connsiteX24" fmla="*/ 123194 w 171312"/>
                        <a:gd name="connsiteY24" fmla="*/ 238220 h 376373"/>
                        <a:gd name="connsiteX25" fmla="*/ 132459 w 171312"/>
                        <a:gd name="connsiteY25" fmla="*/ 220372 h 376373"/>
                        <a:gd name="connsiteX26" fmla="*/ 154803 w 171312"/>
                        <a:gd name="connsiteY26" fmla="*/ 164647 h 376373"/>
                        <a:gd name="connsiteX27" fmla="*/ 148672 w 171312"/>
                        <a:gd name="connsiteY27" fmla="*/ 189716 h 376373"/>
                        <a:gd name="connsiteX28" fmla="*/ 145675 w 171312"/>
                        <a:gd name="connsiteY28" fmla="*/ 203205 h 376373"/>
                        <a:gd name="connsiteX29" fmla="*/ 121968 w 171312"/>
                        <a:gd name="connsiteY29" fmla="*/ 252253 h 376373"/>
                        <a:gd name="connsiteX30" fmla="*/ 125647 w 171312"/>
                        <a:gd name="connsiteY30" fmla="*/ 254161 h 376373"/>
                        <a:gd name="connsiteX31" fmla="*/ 166656 w 171312"/>
                        <a:gd name="connsiteY31" fmla="*/ 142439 h 376373"/>
                        <a:gd name="connsiteX32" fmla="*/ 171153 w 171312"/>
                        <a:gd name="connsiteY32" fmla="*/ 82355 h 376373"/>
                        <a:gd name="connsiteX33" fmla="*/ 164068 w 171312"/>
                        <a:gd name="connsiteY33" fmla="*/ 21998 h 376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71312" h="376373">
                          <a:moveTo>
                            <a:pt x="164068" y="21998"/>
                          </a:moveTo>
                          <a:cubicBezTo>
                            <a:pt x="166112" y="38075"/>
                            <a:pt x="165703" y="43524"/>
                            <a:pt x="165158" y="42980"/>
                          </a:cubicBezTo>
                          <a:cubicBezTo>
                            <a:pt x="164613" y="42435"/>
                            <a:pt x="163387" y="35895"/>
                            <a:pt x="161343" y="28129"/>
                          </a:cubicBezTo>
                          <a:cubicBezTo>
                            <a:pt x="157664" y="12597"/>
                            <a:pt x="150034" y="-7431"/>
                            <a:pt x="150443" y="2787"/>
                          </a:cubicBezTo>
                          <a:cubicBezTo>
                            <a:pt x="154394" y="13551"/>
                            <a:pt x="157255" y="24723"/>
                            <a:pt x="159708" y="35895"/>
                          </a:cubicBezTo>
                          <a:lnTo>
                            <a:pt x="157800" y="33306"/>
                          </a:lnTo>
                          <a:cubicBezTo>
                            <a:pt x="160117" y="47067"/>
                            <a:pt x="161752" y="60283"/>
                            <a:pt x="161479" y="75270"/>
                          </a:cubicBezTo>
                          <a:cubicBezTo>
                            <a:pt x="164204" y="66005"/>
                            <a:pt x="163659" y="59602"/>
                            <a:pt x="166248" y="61373"/>
                          </a:cubicBezTo>
                          <a:cubicBezTo>
                            <a:pt x="166112" y="90802"/>
                            <a:pt x="164749" y="95843"/>
                            <a:pt x="163932" y="98296"/>
                          </a:cubicBezTo>
                          <a:cubicBezTo>
                            <a:pt x="162978" y="100884"/>
                            <a:pt x="161752" y="101702"/>
                            <a:pt x="157800" y="122683"/>
                          </a:cubicBezTo>
                          <a:cubicBezTo>
                            <a:pt x="157255" y="133583"/>
                            <a:pt x="154803" y="143938"/>
                            <a:pt x="152623" y="154429"/>
                          </a:cubicBezTo>
                          <a:cubicBezTo>
                            <a:pt x="150988" y="165056"/>
                            <a:pt x="147446" y="175138"/>
                            <a:pt x="144312" y="185356"/>
                          </a:cubicBezTo>
                          <a:lnTo>
                            <a:pt x="145130" y="180179"/>
                          </a:lnTo>
                          <a:cubicBezTo>
                            <a:pt x="143631" y="185356"/>
                            <a:pt x="143222" y="187673"/>
                            <a:pt x="142950" y="189580"/>
                          </a:cubicBezTo>
                          <a:cubicBezTo>
                            <a:pt x="119788" y="257703"/>
                            <a:pt x="71012" y="316561"/>
                            <a:pt x="10791" y="365201"/>
                          </a:cubicBezTo>
                          <a:cubicBezTo>
                            <a:pt x="-21908" y="392722"/>
                            <a:pt x="32318" y="354301"/>
                            <a:pt x="9565" y="376373"/>
                          </a:cubicBezTo>
                          <a:cubicBezTo>
                            <a:pt x="19783" y="369016"/>
                            <a:pt x="29866" y="359751"/>
                            <a:pt x="40765" y="351031"/>
                          </a:cubicBezTo>
                          <a:cubicBezTo>
                            <a:pt x="50984" y="341767"/>
                            <a:pt x="61339" y="332502"/>
                            <a:pt x="69922" y="323646"/>
                          </a:cubicBezTo>
                          <a:cubicBezTo>
                            <a:pt x="78097" y="314518"/>
                            <a:pt x="85863" y="306615"/>
                            <a:pt x="90359" y="300076"/>
                          </a:cubicBezTo>
                          <a:cubicBezTo>
                            <a:pt x="94991" y="293536"/>
                            <a:pt x="97580" y="288903"/>
                            <a:pt x="97171" y="287405"/>
                          </a:cubicBezTo>
                          <a:cubicBezTo>
                            <a:pt x="96763" y="289040"/>
                            <a:pt x="95809" y="292446"/>
                            <a:pt x="102348" y="285088"/>
                          </a:cubicBezTo>
                          <a:cubicBezTo>
                            <a:pt x="107390" y="277186"/>
                            <a:pt x="110523" y="268466"/>
                            <a:pt x="114611" y="260292"/>
                          </a:cubicBezTo>
                          <a:cubicBezTo>
                            <a:pt x="109297" y="267104"/>
                            <a:pt x="104801" y="274461"/>
                            <a:pt x="98806" y="280865"/>
                          </a:cubicBezTo>
                          <a:cubicBezTo>
                            <a:pt x="102621" y="275006"/>
                            <a:pt x="107253" y="265469"/>
                            <a:pt x="113929" y="255114"/>
                          </a:cubicBezTo>
                          <a:cubicBezTo>
                            <a:pt x="117335" y="250073"/>
                            <a:pt x="120061" y="244078"/>
                            <a:pt x="123194" y="238220"/>
                          </a:cubicBezTo>
                          <a:cubicBezTo>
                            <a:pt x="126191" y="232225"/>
                            <a:pt x="129870" y="226503"/>
                            <a:pt x="132459" y="220372"/>
                          </a:cubicBezTo>
                          <a:cubicBezTo>
                            <a:pt x="143904" y="196120"/>
                            <a:pt x="151533" y="171868"/>
                            <a:pt x="154803" y="164647"/>
                          </a:cubicBezTo>
                          <a:cubicBezTo>
                            <a:pt x="151942" y="176637"/>
                            <a:pt x="149762" y="183994"/>
                            <a:pt x="148672" y="189716"/>
                          </a:cubicBezTo>
                          <a:cubicBezTo>
                            <a:pt x="147718" y="195439"/>
                            <a:pt x="147037" y="199117"/>
                            <a:pt x="145675" y="203205"/>
                          </a:cubicBezTo>
                          <a:cubicBezTo>
                            <a:pt x="143086" y="211379"/>
                            <a:pt x="140361" y="222552"/>
                            <a:pt x="121968" y="252253"/>
                          </a:cubicBezTo>
                          <a:cubicBezTo>
                            <a:pt x="124556" y="250210"/>
                            <a:pt x="132595" y="239855"/>
                            <a:pt x="125647" y="254161"/>
                          </a:cubicBezTo>
                          <a:cubicBezTo>
                            <a:pt x="146492" y="218328"/>
                            <a:pt x="160117" y="181406"/>
                            <a:pt x="166656" y="142439"/>
                          </a:cubicBezTo>
                          <a:cubicBezTo>
                            <a:pt x="169518" y="122956"/>
                            <a:pt x="171970" y="103064"/>
                            <a:pt x="171153" y="82355"/>
                          </a:cubicBezTo>
                          <a:cubicBezTo>
                            <a:pt x="171698" y="61373"/>
                            <a:pt x="169245" y="42162"/>
                            <a:pt x="164068" y="21998"/>
                          </a:cubicBezTo>
                          <a:close/>
                        </a:path>
                      </a:pathLst>
                    </a:custGeom>
                    <a:solidFill>
                      <a:srgbClr val="00A3E9"/>
                    </a:solidFill>
                    <a:ln w="0" cap="flat">
                      <a:noFill/>
                      <a:prstDash val="solid"/>
                      <a:miter/>
                    </a:ln>
                  </p:spPr>
                  <p:txBody>
                    <a:bodyPr rtlCol="0" anchor="ctr"/>
                    <a:lstStyle/>
                    <a:p>
                      <a:endParaRPr lang="en-US"/>
                    </a:p>
                  </p:txBody>
                </p:sp>
                <p:sp>
                  <p:nvSpPr>
                    <p:cNvPr id="1086" name="Freeform: Shape 1227">
                      <a:extLst>
                        <a:ext uri="{FF2B5EF4-FFF2-40B4-BE49-F238E27FC236}">
                          <a16:creationId xmlns:a16="http://schemas.microsoft.com/office/drawing/2014/main" id="{03865BC5-60CE-6A79-00A9-DB26A0564091}"/>
                        </a:ext>
                      </a:extLst>
                    </p:cNvPr>
                    <p:cNvSpPr/>
                    <p:nvPr/>
                  </p:nvSpPr>
                  <p:spPr>
                    <a:xfrm>
                      <a:off x="6867808" y="5496427"/>
                      <a:ext cx="1150" cy="1248"/>
                    </a:xfrm>
                    <a:custGeom>
                      <a:avLst/>
                      <a:gdLst>
                        <a:gd name="connsiteX0" fmla="*/ 817 w 1150"/>
                        <a:gd name="connsiteY0" fmla="*/ 409 h 1248"/>
                        <a:gd name="connsiteX1" fmla="*/ 0 w 1150"/>
                        <a:gd name="connsiteY1" fmla="*/ 0 h 1248"/>
                        <a:gd name="connsiteX2" fmla="*/ 817 w 1150"/>
                        <a:gd name="connsiteY2" fmla="*/ 409 h 1248"/>
                      </a:gdLst>
                      <a:ahLst/>
                      <a:cxnLst>
                        <a:cxn ang="0">
                          <a:pos x="connsiteX0" y="connsiteY0"/>
                        </a:cxn>
                        <a:cxn ang="0">
                          <a:pos x="connsiteX1" y="connsiteY1"/>
                        </a:cxn>
                        <a:cxn ang="0">
                          <a:pos x="connsiteX2" y="connsiteY2"/>
                        </a:cxn>
                      </a:cxnLst>
                      <a:rect l="l" t="t" r="r" b="b"/>
                      <a:pathLst>
                        <a:path w="1150" h="1248">
                          <a:moveTo>
                            <a:pt x="817" y="409"/>
                          </a:moveTo>
                          <a:lnTo>
                            <a:pt x="0" y="0"/>
                          </a:lnTo>
                          <a:cubicBezTo>
                            <a:pt x="1090" y="1362"/>
                            <a:pt x="1499" y="1771"/>
                            <a:pt x="817" y="409"/>
                          </a:cubicBezTo>
                          <a:close/>
                        </a:path>
                      </a:pathLst>
                    </a:custGeom>
                    <a:solidFill>
                      <a:srgbClr val="1DADEB"/>
                    </a:solidFill>
                    <a:ln w="0" cap="flat">
                      <a:noFill/>
                      <a:prstDash val="solid"/>
                      <a:miter/>
                    </a:ln>
                  </p:spPr>
                  <p:txBody>
                    <a:bodyPr rtlCol="0" anchor="ctr"/>
                    <a:lstStyle/>
                    <a:p>
                      <a:endParaRPr lang="en-US"/>
                    </a:p>
                  </p:txBody>
                </p:sp>
                <p:sp>
                  <p:nvSpPr>
                    <p:cNvPr id="1087" name="Freeform: Shape 1228">
                      <a:extLst>
                        <a:ext uri="{FF2B5EF4-FFF2-40B4-BE49-F238E27FC236}">
                          <a16:creationId xmlns:a16="http://schemas.microsoft.com/office/drawing/2014/main" id="{7338F116-0030-7C6D-C940-FCA8612907D4}"/>
                        </a:ext>
                      </a:extLst>
                    </p:cNvPr>
                    <p:cNvSpPr/>
                    <p:nvPr/>
                  </p:nvSpPr>
                  <p:spPr>
                    <a:xfrm>
                      <a:off x="6827751" y="5432119"/>
                      <a:ext cx="39919" cy="64308"/>
                    </a:xfrm>
                    <a:custGeom>
                      <a:avLst/>
                      <a:gdLst>
                        <a:gd name="connsiteX0" fmla="*/ 26023 w 39919"/>
                        <a:gd name="connsiteY0" fmla="*/ 37331 h 64308"/>
                        <a:gd name="connsiteX1" fmla="*/ 0 w 39919"/>
                        <a:gd name="connsiteY1" fmla="*/ 0 h 64308"/>
                        <a:gd name="connsiteX2" fmla="*/ 34470 w 39919"/>
                        <a:gd name="connsiteY2" fmla="*/ 61583 h 64308"/>
                        <a:gd name="connsiteX3" fmla="*/ 39920 w 39919"/>
                        <a:gd name="connsiteY3" fmla="*/ 64308 h 64308"/>
                        <a:gd name="connsiteX4" fmla="*/ 18938 w 39919"/>
                        <a:gd name="connsiteY4" fmla="*/ 29565 h 64308"/>
                        <a:gd name="connsiteX5" fmla="*/ 25887 w 39919"/>
                        <a:gd name="connsiteY5" fmla="*/ 37331 h 64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919" h="64308">
                          <a:moveTo>
                            <a:pt x="26023" y="37331"/>
                          </a:moveTo>
                          <a:lnTo>
                            <a:pt x="0" y="0"/>
                          </a:lnTo>
                          <a:cubicBezTo>
                            <a:pt x="11172" y="20709"/>
                            <a:pt x="22753" y="41282"/>
                            <a:pt x="34470" y="61583"/>
                          </a:cubicBezTo>
                          <a:lnTo>
                            <a:pt x="39920" y="64308"/>
                          </a:lnTo>
                          <a:cubicBezTo>
                            <a:pt x="36105" y="59403"/>
                            <a:pt x="22480" y="38694"/>
                            <a:pt x="18938" y="29565"/>
                          </a:cubicBezTo>
                          <a:lnTo>
                            <a:pt x="25887" y="37331"/>
                          </a:lnTo>
                          <a:close/>
                        </a:path>
                      </a:pathLst>
                    </a:custGeom>
                    <a:solidFill>
                      <a:srgbClr val="1DADEB"/>
                    </a:solidFill>
                    <a:ln w="0" cap="flat">
                      <a:noFill/>
                      <a:prstDash val="solid"/>
                      <a:miter/>
                    </a:ln>
                  </p:spPr>
                  <p:txBody>
                    <a:bodyPr rtlCol="0" anchor="ctr"/>
                    <a:lstStyle/>
                    <a:p>
                      <a:endParaRPr lang="en-US"/>
                    </a:p>
                  </p:txBody>
                </p:sp>
                <p:sp>
                  <p:nvSpPr>
                    <p:cNvPr id="1088" name="Freeform: Shape 1229">
                      <a:extLst>
                        <a:ext uri="{FF2B5EF4-FFF2-40B4-BE49-F238E27FC236}">
                          <a16:creationId xmlns:a16="http://schemas.microsoft.com/office/drawing/2014/main" id="{369D0914-10B5-117F-6F5D-090DEFBF3A6C}"/>
                        </a:ext>
                      </a:extLst>
                    </p:cNvPr>
                    <p:cNvSpPr/>
                    <p:nvPr/>
                  </p:nvSpPr>
                  <p:spPr>
                    <a:xfrm>
                      <a:off x="6800775" y="5386612"/>
                      <a:ext cx="32313" cy="45915"/>
                    </a:xfrm>
                    <a:custGeom>
                      <a:avLst/>
                      <a:gdLst>
                        <a:gd name="connsiteX0" fmla="*/ 0 w 32313"/>
                        <a:gd name="connsiteY0" fmla="*/ 136 h 45915"/>
                        <a:gd name="connsiteX1" fmla="*/ 13216 w 32313"/>
                        <a:gd name="connsiteY1" fmla="*/ 9810 h 45915"/>
                        <a:gd name="connsiteX2" fmla="*/ 32154 w 32313"/>
                        <a:gd name="connsiteY2" fmla="*/ 45915 h 45915"/>
                        <a:gd name="connsiteX3" fmla="*/ 8856 w 32313"/>
                        <a:gd name="connsiteY3" fmla="*/ 0 h 45915"/>
                        <a:gd name="connsiteX4" fmla="*/ 136 w 32313"/>
                        <a:gd name="connsiteY4" fmla="*/ 0 h 459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313" h="45915">
                          <a:moveTo>
                            <a:pt x="0" y="136"/>
                          </a:moveTo>
                          <a:cubicBezTo>
                            <a:pt x="17985" y="32018"/>
                            <a:pt x="20846" y="28203"/>
                            <a:pt x="13216" y="9810"/>
                          </a:cubicBezTo>
                          <a:cubicBezTo>
                            <a:pt x="30383" y="38558"/>
                            <a:pt x="17576" y="27522"/>
                            <a:pt x="32154" y="45915"/>
                          </a:cubicBezTo>
                          <a:cubicBezTo>
                            <a:pt x="34334" y="43871"/>
                            <a:pt x="13488" y="8311"/>
                            <a:pt x="8856" y="0"/>
                          </a:cubicBezTo>
                          <a:lnTo>
                            <a:pt x="136" y="0"/>
                          </a:lnTo>
                          <a:close/>
                        </a:path>
                      </a:pathLst>
                    </a:custGeom>
                    <a:solidFill>
                      <a:srgbClr val="1DADEB"/>
                    </a:solidFill>
                    <a:ln w="0" cap="flat">
                      <a:noFill/>
                      <a:prstDash val="solid"/>
                      <a:miter/>
                    </a:ln>
                  </p:spPr>
                  <p:txBody>
                    <a:bodyPr rtlCol="0" anchor="ctr"/>
                    <a:lstStyle/>
                    <a:p>
                      <a:endParaRPr lang="en-US"/>
                    </a:p>
                  </p:txBody>
                </p:sp>
                <p:sp>
                  <p:nvSpPr>
                    <p:cNvPr id="1089" name="Freeform: Shape 1230">
                      <a:extLst>
                        <a:ext uri="{FF2B5EF4-FFF2-40B4-BE49-F238E27FC236}">
                          <a16:creationId xmlns:a16="http://schemas.microsoft.com/office/drawing/2014/main" id="{63E2D16C-7D25-CFC4-3705-65FB12D48504}"/>
                        </a:ext>
                      </a:extLst>
                    </p:cNvPr>
                    <p:cNvSpPr/>
                    <p:nvPr/>
                  </p:nvSpPr>
                  <p:spPr>
                    <a:xfrm>
                      <a:off x="6927483" y="5157992"/>
                      <a:ext cx="20436" cy="12534"/>
                    </a:xfrm>
                    <a:custGeom>
                      <a:avLst/>
                      <a:gdLst>
                        <a:gd name="connsiteX0" fmla="*/ 7357 w 20436"/>
                        <a:gd name="connsiteY0" fmla="*/ 5859 h 12534"/>
                        <a:gd name="connsiteX1" fmla="*/ 0 w 20436"/>
                        <a:gd name="connsiteY1" fmla="*/ 12535 h 12534"/>
                        <a:gd name="connsiteX2" fmla="*/ 20437 w 20436"/>
                        <a:gd name="connsiteY2" fmla="*/ 0 h 12534"/>
                        <a:gd name="connsiteX3" fmla="*/ 7357 w 20436"/>
                        <a:gd name="connsiteY3" fmla="*/ 5859 h 12534"/>
                      </a:gdLst>
                      <a:ahLst/>
                      <a:cxnLst>
                        <a:cxn ang="0">
                          <a:pos x="connsiteX0" y="connsiteY0"/>
                        </a:cxn>
                        <a:cxn ang="0">
                          <a:pos x="connsiteX1" y="connsiteY1"/>
                        </a:cxn>
                        <a:cxn ang="0">
                          <a:pos x="connsiteX2" y="connsiteY2"/>
                        </a:cxn>
                        <a:cxn ang="0">
                          <a:pos x="connsiteX3" y="connsiteY3"/>
                        </a:cxn>
                      </a:cxnLst>
                      <a:rect l="l" t="t" r="r" b="b"/>
                      <a:pathLst>
                        <a:path w="20436" h="12534">
                          <a:moveTo>
                            <a:pt x="7357" y="5859"/>
                          </a:moveTo>
                          <a:lnTo>
                            <a:pt x="0" y="12535"/>
                          </a:lnTo>
                          <a:lnTo>
                            <a:pt x="20437" y="0"/>
                          </a:lnTo>
                          <a:lnTo>
                            <a:pt x="7357" y="5859"/>
                          </a:lnTo>
                          <a:close/>
                        </a:path>
                      </a:pathLst>
                    </a:custGeom>
                    <a:solidFill>
                      <a:srgbClr val="1DADEB"/>
                    </a:solidFill>
                    <a:ln w="0" cap="flat">
                      <a:noFill/>
                      <a:prstDash val="solid"/>
                      <a:miter/>
                    </a:ln>
                  </p:spPr>
                  <p:txBody>
                    <a:bodyPr rtlCol="0" anchor="ctr"/>
                    <a:lstStyle/>
                    <a:p>
                      <a:endParaRPr lang="en-US"/>
                    </a:p>
                  </p:txBody>
                </p:sp>
                <p:sp>
                  <p:nvSpPr>
                    <p:cNvPr id="1090" name="Freeform: Shape 1231">
                      <a:extLst>
                        <a:ext uri="{FF2B5EF4-FFF2-40B4-BE49-F238E27FC236}">
                          <a16:creationId xmlns:a16="http://schemas.microsoft.com/office/drawing/2014/main" id="{B0338D2C-5C8B-7E0D-9477-1D090929BF6D}"/>
                        </a:ext>
                      </a:extLst>
                    </p:cNvPr>
                    <p:cNvSpPr/>
                    <p:nvPr/>
                  </p:nvSpPr>
                  <p:spPr>
                    <a:xfrm>
                      <a:off x="6906910" y="5170527"/>
                      <a:ext cx="20572" cy="12379"/>
                    </a:xfrm>
                    <a:custGeom>
                      <a:avLst/>
                      <a:gdLst>
                        <a:gd name="connsiteX0" fmla="*/ 20573 w 20572"/>
                        <a:gd name="connsiteY0" fmla="*/ 0 h 12379"/>
                        <a:gd name="connsiteX1" fmla="*/ 0 w 20572"/>
                        <a:gd name="connsiteY1" fmla="*/ 12262 h 12379"/>
                        <a:gd name="connsiteX2" fmla="*/ 7902 w 20572"/>
                        <a:gd name="connsiteY2" fmla="*/ 11308 h 12379"/>
                        <a:gd name="connsiteX3" fmla="*/ 20573 w 20572"/>
                        <a:gd name="connsiteY3" fmla="*/ 0 h 12379"/>
                      </a:gdLst>
                      <a:ahLst/>
                      <a:cxnLst>
                        <a:cxn ang="0">
                          <a:pos x="connsiteX0" y="connsiteY0"/>
                        </a:cxn>
                        <a:cxn ang="0">
                          <a:pos x="connsiteX1" y="connsiteY1"/>
                        </a:cxn>
                        <a:cxn ang="0">
                          <a:pos x="connsiteX2" y="connsiteY2"/>
                        </a:cxn>
                        <a:cxn ang="0">
                          <a:pos x="connsiteX3" y="connsiteY3"/>
                        </a:cxn>
                      </a:cxnLst>
                      <a:rect l="l" t="t" r="r" b="b"/>
                      <a:pathLst>
                        <a:path w="20572" h="12379">
                          <a:moveTo>
                            <a:pt x="20573" y="0"/>
                          </a:moveTo>
                          <a:cubicBezTo>
                            <a:pt x="13897" y="4224"/>
                            <a:pt x="6948" y="8311"/>
                            <a:pt x="0" y="12262"/>
                          </a:cubicBezTo>
                          <a:cubicBezTo>
                            <a:pt x="2044" y="12398"/>
                            <a:pt x="4087" y="12671"/>
                            <a:pt x="7902" y="11308"/>
                          </a:cubicBezTo>
                          <a:cubicBezTo>
                            <a:pt x="12262" y="7630"/>
                            <a:pt x="16349" y="3815"/>
                            <a:pt x="20573" y="0"/>
                          </a:cubicBezTo>
                          <a:close/>
                        </a:path>
                      </a:pathLst>
                    </a:custGeom>
                    <a:solidFill>
                      <a:srgbClr val="1DADEB"/>
                    </a:solidFill>
                    <a:ln w="0" cap="flat">
                      <a:noFill/>
                      <a:prstDash val="solid"/>
                      <a:miter/>
                    </a:ln>
                  </p:spPr>
                  <p:txBody>
                    <a:bodyPr rtlCol="0" anchor="ctr"/>
                    <a:lstStyle/>
                    <a:p>
                      <a:endParaRPr lang="en-US"/>
                    </a:p>
                  </p:txBody>
                </p:sp>
                <p:sp>
                  <p:nvSpPr>
                    <p:cNvPr id="1091" name="Freeform: Shape 1232">
                      <a:extLst>
                        <a:ext uri="{FF2B5EF4-FFF2-40B4-BE49-F238E27FC236}">
                          <a16:creationId xmlns:a16="http://schemas.microsoft.com/office/drawing/2014/main" id="{3598B56B-0A22-CC03-DE65-D473E47CA864}"/>
                        </a:ext>
                      </a:extLst>
                    </p:cNvPr>
                    <p:cNvSpPr/>
                    <p:nvPr/>
                  </p:nvSpPr>
                  <p:spPr>
                    <a:xfrm>
                      <a:off x="6813854" y="5213853"/>
                      <a:ext cx="37331" cy="20573"/>
                    </a:xfrm>
                    <a:custGeom>
                      <a:avLst/>
                      <a:gdLst>
                        <a:gd name="connsiteX0" fmla="*/ 37332 w 37331"/>
                        <a:gd name="connsiteY0" fmla="*/ 0 h 20573"/>
                        <a:gd name="connsiteX1" fmla="*/ 22480 w 37331"/>
                        <a:gd name="connsiteY1" fmla="*/ 8038 h 20573"/>
                        <a:gd name="connsiteX2" fmla="*/ 0 w 37331"/>
                        <a:gd name="connsiteY2" fmla="*/ 20573 h 20573"/>
                        <a:gd name="connsiteX3" fmla="*/ 37332 w 37331"/>
                        <a:gd name="connsiteY3" fmla="*/ 136 h 20573"/>
                      </a:gdLst>
                      <a:ahLst/>
                      <a:cxnLst>
                        <a:cxn ang="0">
                          <a:pos x="connsiteX0" y="connsiteY0"/>
                        </a:cxn>
                        <a:cxn ang="0">
                          <a:pos x="connsiteX1" y="connsiteY1"/>
                        </a:cxn>
                        <a:cxn ang="0">
                          <a:pos x="connsiteX2" y="connsiteY2"/>
                        </a:cxn>
                        <a:cxn ang="0">
                          <a:pos x="connsiteX3" y="connsiteY3"/>
                        </a:cxn>
                      </a:cxnLst>
                      <a:rect l="l" t="t" r="r" b="b"/>
                      <a:pathLst>
                        <a:path w="37331" h="20573">
                          <a:moveTo>
                            <a:pt x="37332" y="0"/>
                          </a:moveTo>
                          <a:cubicBezTo>
                            <a:pt x="32699" y="2452"/>
                            <a:pt x="27794" y="5177"/>
                            <a:pt x="22480" y="8038"/>
                          </a:cubicBezTo>
                          <a:cubicBezTo>
                            <a:pt x="15532" y="11853"/>
                            <a:pt x="8175" y="15941"/>
                            <a:pt x="0" y="20573"/>
                          </a:cubicBezTo>
                          <a:lnTo>
                            <a:pt x="37332" y="136"/>
                          </a:lnTo>
                          <a:close/>
                        </a:path>
                      </a:pathLst>
                    </a:custGeom>
                    <a:solidFill>
                      <a:srgbClr val="1DADEB"/>
                    </a:solidFill>
                    <a:ln w="0" cap="flat">
                      <a:noFill/>
                      <a:prstDash val="solid"/>
                      <a:miter/>
                    </a:ln>
                  </p:spPr>
                  <p:txBody>
                    <a:bodyPr rtlCol="0" anchor="ctr"/>
                    <a:lstStyle/>
                    <a:p>
                      <a:endParaRPr lang="en-US"/>
                    </a:p>
                  </p:txBody>
                </p:sp>
                <p:sp>
                  <p:nvSpPr>
                    <p:cNvPr id="1092" name="Freeform: Shape 1233">
                      <a:extLst>
                        <a:ext uri="{FF2B5EF4-FFF2-40B4-BE49-F238E27FC236}">
                          <a16:creationId xmlns:a16="http://schemas.microsoft.com/office/drawing/2014/main" id="{8597AB6C-BDC6-3543-22A3-4987D7EA89BE}"/>
                        </a:ext>
                      </a:extLst>
                    </p:cNvPr>
                    <p:cNvSpPr/>
                    <p:nvPr/>
                  </p:nvSpPr>
                  <p:spPr>
                    <a:xfrm>
                      <a:off x="6851186" y="5200773"/>
                      <a:ext cx="24932" cy="12943"/>
                    </a:xfrm>
                    <a:custGeom>
                      <a:avLst/>
                      <a:gdLst>
                        <a:gd name="connsiteX0" fmla="*/ 24933 w 24932"/>
                        <a:gd name="connsiteY0" fmla="*/ 0 h 12943"/>
                        <a:gd name="connsiteX1" fmla="*/ 23979 w 24932"/>
                        <a:gd name="connsiteY1" fmla="*/ 0 h 12943"/>
                        <a:gd name="connsiteX2" fmla="*/ 0 w 24932"/>
                        <a:gd name="connsiteY2" fmla="*/ 12944 h 12943"/>
                        <a:gd name="connsiteX3" fmla="*/ 24933 w 24932"/>
                        <a:gd name="connsiteY3" fmla="*/ 0 h 12943"/>
                      </a:gdLst>
                      <a:ahLst/>
                      <a:cxnLst>
                        <a:cxn ang="0">
                          <a:pos x="connsiteX0" y="connsiteY0"/>
                        </a:cxn>
                        <a:cxn ang="0">
                          <a:pos x="connsiteX1" y="connsiteY1"/>
                        </a:cxn>
                        <a:cxn ang="0">
                          <a:pos x="connsiteX2" y="connsiteY2"/>
                        </a:cxn>
                        <a:cxn ang="0">
                          <a:pos x="connsiteX3" y="connsiteY3"/>
                        </a:cxn>
                      </a:cxnLst>
                      <a:rect l="l" t="t" r="r" b="b"/>
                      <a:pathLst>
                        <a:path w="24932" h="12943">
                          <a:moveTo>
                            <a:pt x="24933" y="0"/>
                          </a:moveTo>
                          <a:lnTo>
                            <a:pt x="23979" y="0"/>
                          </a:lnTo>
                          <a:cubicBezTo>
                            <a:pt x="23979" y="0"/>
                            <a:pt x="0" y="12944"/>
                            <a:pt x="0" y="12944"/>
                          </a:cubicBezTo>
                          <a:cubicBezTo>
                            <a:pt x="8992" y="8311"/>
                            <a:pt x="16894" y="4087"/>
                            <a:pt x="24933" y="0"/>
                          </a:cubicBezTo>
                          <a:close/>
                        </a:path>
                      </a:pathLst>
                    </a:custGeom>
                    <a:solidFill>
                      <a:srgbClr val="1DADEB"/>
                    </a:solidFill>
                    <a:ln w="0" cap="flat">
                      <a:noFill/>
                      <a:prstDash val="solid"/>
                      <a:miter/>
                    </a:ln>
                  </p:spPr>
                  <p:txBody>
                    <a:bodyPr rtlCol="0" anchor="ctr"/>
                    <a:lstStyle/>
                    <a:p>
                      <a:endParaRPr lang="en-US"/>
                    </a:p>
                  </p:txBody>
                </p:sp>
                <p:sp>
                  <p:nvSpPr>
                    <p:cNvPr id="1093" name="Freeform: Shape 1234">
                      <a:extLst>
                        <a:ext uri="{FF2B5EF4-FFF2-40B4-BE49-F238E27FC236}">
                          <a16:creationId xmlns:a16="http://schemas.microsoft.com/office/drawing/2014/main" id="{6EE8FF08-9AAF-5495-4898-0E372989BB32}"/>
                        </a:ext>
                      </a:extLst>
                    </p:cNvPr>
                    <p:cNvSpPr/>
                    <p:nvPr/>
                  </p:nvSpPr>
                  <p:spPr>
                    <a:xfrm>
                      <a:off x="6866990" y="5182647"/>
                      <a:ext cx="40056" cy="18125"/>
                    </a:xfrm>
                    <a:custGeom>
                      <a:avLst/>
                      <a:gdLst>
                        <a:gd name="connsiteX0" fmla="*/ 40056 w 40056"/>
                        <a:gd name="connsiteY0" fmla="*/ 141 h 18125"/>
                        <a:gd name="connsiteX1" fmla="*/ 0 w 40056"/>
                        <a:gd name="connsiteY1" fmla="*/ 17854 h 18125"/>
                        <a:gd name="connsiteX2" fmla="*/ 8175 w 40056"/>
                        <a:gd name="connsiteY2" fmla="*/ 18126 h 18125"/>
                        <a:gd name="connsiteX3" fmla="*/ 40056 w 40056"/>
                        <a:gd name="connsiteY3" fmla="*/ 141 h 18125"/>
                      </a:gdLst>
                      <a:ahLst/>
                      <a:cxnLst>
                        <a:cxn ang="0">
                          <a:pos x="connsiteX0" y="connsiteY0"/>
                        </a:cxn>
                        <a:cxn ang="0">
                          <a:pos x="connsiteX1" y="connsiteY1"/>
                        </a:cxn>
                        <a:cxn ang="0">
                          <a:pos x="connsiteX2" y="connsiteY2"/>
                        </a:cxn>
                        <a:cxn ang="0">
                          <a:pos x="connsiteX3" y="connsiteY3"/>
                        </a:cxn>
                      </a:cxnLst>
                      <a:rect l="l" t="t" r="r" b="b"/>
                      <a:pathLst>
                        <a:path w="40056" h="18125">
                          <a:moveTo>
                            <a:pt x="40056" y="141"/>
                          </a:moveTo>
                          <a:cubicBezTo>
                            <a:pt x="34879" y="-404"/>
                            <a:pt x="30519" y="-267"/>
                            <a:pt x="0" y="17854"/>
                          </a:cubicBezTo>
                          <a:lnTo>
                            <a:pt x="8175" y="18126"/>
                          </a:lnTo>
                          <a:cubicBezTo>
                            <a:pt x="19211" y="12268"/>
                            <a:pt x="29566" y="6136"/>
                            <a:pt x="40056" y="141"/>
                          </a:cubicBezTo>
                          <a:close/>
                        </a:path>
                      </a:pathLst>
                    </a:custGeom>
                    <a:solidFill>
                      <a:srgbClr val="1DADEB"/>
                    </a:solidFill>
                    <a:ln w="0" cap="flat">
                      <a:noFill/>
                      <a:prstDash val="solid"/>
                      <a:miter/>
                    </a:ln>
                  </p:spPr>
                  <p:txBody>
                    <a:bodyPr rtlCol="0" anchor="ctr"/>
                    <a:lstStyle/>
                    <a:p>
                      <a:endParaRPr lang="en-US"/>
                    </a:p>
                  </p:txBody>
                </p:sp>
                <p:sp>
                  <p:nvSpPr>
                    <p:cNvPr id="1094" name="Freeform: Shape 1235">
                      <a:extLst>
                        <a:ext uri="{FF2B5EF4-FFF2-40B4-BE49-F238E27FC236}">
                          <a16:creationId xmlns:a16="http://schemas.microsoft.com/office/drawing/2014/main" id="{E65764A6-CFF7-1D32-3F9C-349C3FD1C27D}"/>
                        </a:ext>
                      </a:extLst>
                    </p:cNvPr>
                    <p:cNvSpPr/>
                    <p:nvPr/>
                  </p:nvSpPr>
                  <p:spPr>
                    <a:xfrm>
                      <a:off x="6835108" y="4455782"/>
                      <a:ext cx="34197" cy="1907"/>
                    </a:xfrm>
                    <a:custGeom>
                      <a:avLst/>
                      <a:gdLst>
                        <a:gd name="connsiteX0" fmla="*/ 3270 w 34197"/>
                        <a:gd name="connsiteY0" fmla="*/ 1907 h 1907"/>
                        <a:gd name="connsiteX1" fmla="*/ 34198 w 34197"/>
                        <a:gd name="connsiteY1" fmla="*/ 545 h 1907"/>
                        <a:gd name="connsiteX2" fmla="*/ 30928 w 34197"/>
                        <a:gd name="connsiteY2" fmla="*/ 0 h 1907"/>
                        <a:gd name="connsiteX3" fmla="*/ 0 w 34197"/>
                        <a:gd name="connsiteY3" fmla="*/ 1499 h 1907"/>
                        <a:gd name="connsiteX4" fmla="*/ 3270 w 34197"/>
                        <a:gd name="connsiteY4" fmla="*/ 1771 h 1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97" h="1907">
                          <a:moveTo>
                            <a:pt x="3270" y="1907"/>
                          </a:moveTo>
                          <a:cubicBezTo>
                            <a:pt x="13625" y="681"/>
                            <a:pt x="23843" y="1090"/>
                            <a:pt x="34198" y="545"/>
                          </a:cubicBezTo>
                          <a:lnTo>
                            <a:pt x="30928" y="0"/>
                          </a:lnTo>
                          <a:cubicBezTo>
                            <a:pt x="20573" y="272"/>
                            <a:pt x="10491" y="272"/>
                            <a:pt x="0" y="1499"/>
                          </a:cubicBezTo>
                          <a:lnTo>
                            <a:pt x="3270" y="1771"/>
                          </a:lnTo>
                          <a:close/>
                        </a:path>
                      </a:pathLst>
                    </a:custGeom>
                    <a:solidFill>
                      <a:srgbClr val="1DADEB"/>
                    </a:solidFill>
                    <a:ln w="0" cap="flat">
                      <a:noFill/>
                      <a:prstDash val="solid"/>
                      <a:miter/>
                    </a:ln>
                  </p:spPr>
                  <p:txBody>
                    <a:bodyPr rtlCol="0" anchor="ctr"/>
                    <a:lstStyle/>
                    <a:p>
                      <a:endParaRPr lang="en-US"/>
                    </a:p>
                  </p:txBody>
                </p:sp>
                <p:sp>
                  <p:nvSpPr>
                    <p:cNvPr id="1095" name="Freeform: Shape 1236">
                      <a:extLst>
                        <a:ext uri="{FF2B5EF4-FFF2-40B4-BE49-F238E27FC236}">
                          <a16:creationId xmlns:a16="http://schemas.microsoft.com/office/drawing/2014/main" id="{14C2F65C-15BD-9070-1632-71B90A875E42}"/>
                        </a:ext>
                      </a:extLst>
                    </p:cNvPr>
                    <p:cNvSpPr/>
                    <p:nvPr/>
                  </p:nvSpPr>
                  <p:spPr>
                    <a:xfrm>
                      <a:off x="7010593" y="4495293"/>
                      <a:ext cx="17439" cy="7084"/>
                    </a:xfrm>
                    <a:custGeom>
                      <a:avLst/>
                      <a:gdLst>
                        <a:gd name="connsiteX0" fmla="*/ 0 w 17439"/>
                        <a:gd name="connsiteY0" fmla="*/ 0 h 7084"/>
                        <a:gd name="connsiteX1" fmla="*/ 17439 w 17439"/>
                        <a:gd name="connsiteY1" fmla="*/ 7085 h 7084"/>
                        <a:gd name="connsiteX2" fmla="*/ 0 w 17439"/>
                        <a:gd name="connsiteY2" fmla="*/ 0 h 7084"/>
                      </a:gdLst>
                      <a:ahLst/>
                      <a:cxnLst>
                        <a:cxn ang="0">
                          <a:pos x="connsiteX0" y="connsiteY0"/>
                        </a:cxn>
                        <a:cxn ang="0">
                          <a:pos x="connsiteX1" y="connsiteY1"/>
                        </a:cxn>
                        <a:cxn ang="0">
                          <a:pos x="connsiteX2" y="connsiteY2"/>
                        </a:cxn>
                      </a:cxnLst>
                      <a:rect l="l" t="t" r="r" b="b"/>
                      <a:pathLst>
                        <a:path w="17439" h="7084">
                          <a:moveTo>
                            <a:pt x="0" y="0"/>
                          </a:moveTo>
                          <a:cubicBezTo>
                            <a:pt x="7085" y="2997"/>
                            <a:pt x="12535" y="4905"/>
                            <a:pt x="17439" y="7085"/>
                          </a:cubicBezTo>
                          <a:cubicBezTo>
                            <a:pt x="10218" y="3406"/>
                            <a:pt x="4088" y="1226"/>
                            <a:pt x="0" y="0"/>
                          </a:cubicBezTo>
                          <a:close/>
                        </a:path>
                      </a:pathLst>
                    </a:custGeom>
                    <a:solidFill>
                      <a:srgbClr val="1DADEB"/>
                    </a:solidFill>
                    <a:ln w="0" cap="flat">
                      <a:noFill/>
                      <a:prstDash val="solid"/>
                      <a:miter/>
                    </a:ln>
                  </p:spPr>
                  <p:txBody>
                    <a:bodyPr rtlCol="0" anchor="ctr"/>
                    <a:lstStyle/>
                    <a:p>
                      <a:endParaRPr lang="en-US"/>
                    </a:p>
                  </p:txBody>
                </p:sp>
                <p:sp>
                  <p:nvSpPr>
                    <p:cNvPr id="1096" name="Freeform: Shape 1237">
                      <a:extLst>
                        <a:ext uri="{FF2B5EF4-FFF2-40B4-BE49-F238E27FC236}">
                          <a16:creationId xmlns:a16="http://schemas.microsoft.com/office/drawing/2014/main" id="{C9038B3E-E99F-715D-843D-ECAD35132026}"/>
                        </a:ext>
                      </a:extLst>
                    </p:cNvPr>
                    <p:cNvSpPr/>
                    <p:nvPr/>
                  </p:nvSpPr>
                  <p:spPr>
                    <a:xfrm>
                      <a:off x="7028032" y="4502514"/>
                      <a:ext cx="158317" cy="135110"/>
                    </a:xfrm>
                    <a:custGeom>
                      <a:avLst/>
                      <a:gdLst>
                        <a:gd name="connsiteX0" fmla="*/ 101912 w 158317"/>
                        <a:gd name="connsiteY0" fmla="*/ 56951 h 135110"/>
                        <a:gd name="connsiteX1" fmla="*/ 97552 w 158317"/>
                        <a:gd name="connsiteY1" fmla="*/ 56951 h 135110"/>
                        <a:gd name="connsiteX2" fmla="*/ 110359 w 158317"/>
                        <a:gd name="connsiteY2" fmla="*/ 73300 h 135110"/>
                        <a:gd name="connsiteX3" fmla="*/ 97416 w 158317"/>
                        <a:gd name="connsiteY3" fmla="*/ 65125 h 135110"/>
                        <a:gd name="connsiteX4" fmla="*/ 66352 w 158317"/>
                        <a:gd name="connsiteY4" fmla="*/ 36514 h 135110"/>
                        <a:gd name="connsiteX5" fmla="*/ 77524 w 158317"/>
                        <a:gd name="connsiteY5" fmla="*/ 41282 h 135110"/>
                        <a:gd name="connsiteX6" fmla="*/ 57768 w 158317"/>
                        <a:gd name="connsiteY6" fmla="*/ 29974 h 135110"/>
                        <a:gd name="connsiteX7" fmla="*/ 0 w 158317"/>
                        <a:gd name="connsiteY7" fmla="*/ 0 h 135110"/>
                        <a:gd name="connsiteX8" fmla="*/ 72211 w 158317"/>
                        <a:gd name="connsiteY8" fmla="*/ 52727 h 135110"/>
                        <a:gd name="connsiteX9" fmla="*/ 137336 w 158317"/>
                        <a:gd name="connsiteY9" fmla="*/ 123984 h 135110"/>
                        <a:gd name="connsiteX10" fmla="*/ 158318 w 158317"/>
                        <a:gd name="connsiteY10" fmla="*/ 124665 h 135110"/>
                        <a:gd name="connsiteX11" fmla="*/ 132976 w 158317"/>
                        <a:gd name="connsiteY11" fmla="*/ 87470 h 135110"/>
                        <a:gd name="connsiteX12" fmla="*/ 101776 w 158317"/>
                        <a:gd name="connsiteY12" fmla="*/ 57087 h 135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317" h="135110">
                          <a:moveTo>
                            <a:pt x="101912" y="56951"/>
                          </a:moveTo>
                          <a:cubicBezTo>
                            <a:pt x="113765" y="71529"/>
                            <a:pt x="104228" y="62673"/>
                            <a:pt x="97552" y="56951"/>
                          </a:cubicBezTo>
                          <a:cubicBezTo>
                            <a:pt x="90876" y="51910"/>
                            <a:pt x="87334" y="47686"/>
                            <a:pt x="110359" y="73300"/>
                          </a:cubicBezTo>
                          <a:cubicBezTo>
                            <a:pt x="111449" y="76434"/>
                            <a:pt x="105999" y="72483"/>
                            <a:pt x="97416" y="65125"/>
                          </a:cubicBezTo>
                          <a:cubicBezTo>
                            <a:pt x="88833" y="57632"/>
                            <a:pt x="77796" y="47958"/>
                            <a:pt x="66352" y="36514"/>
                          </a:cubicBezTo>
                          <a:cubicBezTo>
                            <a:pt x="70031" y="36378"/>
                            <a:pt x="90059" y="56406"/>
                            <a:pt x="77524" y="41282"/>
                          </a:cubicBezTo>
                          <a:cubicBezTo>
                            <a:pt x="60084" y="29020"/>
                            <a:pt x="54090" y="22344"/>
                            <a:pt x="57768" y="29974"/>
                          </a:cubicBezTo>
                          <a:cubicBezTo>
                            <a:pt x="27522" y="9129"/>
                            <a:pt x="22208" y="10082"/>
                            <a:pt x="0" y="0"/>
                          </a:cubicBezTo>
                          <a:cubicBezTo>
                            <a:pt x="19211" y="9265"/>
                            <a:pt x="47959" y="28612"/>
                            <a:pt x="72211" y="52727"/>
                          </a:cubicBezTo>
                          <a:cubicBezTo>
                            <a:pt x="96462" y="75208"/>
                            <a:pt x="120441" y="102729"/>
                            <a:pt x="137336" y="123984"/>
                          </a:cubicBezTo>
                          <a:cubicBezTo>
                            <a:pt x="157636" y="146601"/>
                            <a:pt x="152868" y="128344"/>
                            <a:pt x="158318" y="124665"/>
                          </a:cubicBezTo>
                          <a:cubicBezTo>
                            <a:pt x="157636" y="122349"/>
                            <a:pt x="146601" y="103819"/>
                            <a:pt x="132976" y="87470"/>
                          </a:cubicBezTo>
                          <a:cubicBezTo>
                            <a:pt x="119760" y="70848"/>
                            <a:pt x="104364" y="56542"/>
                            <a:pt x="101776" y="57087"/>
                          </a:cubicBezTo>
                          <a:close/>
                        </a:path>
                      </a:pathLst>
                    </a:custGeom>
                    <a:solidFill>
                      <a:srgbClr val="1DADEB"/>
                    </a:solidFill>
                    <a:ln w="0" cap="flat">
                      <a:noFill/>
                      <a:prstDash val="solid"/>
                      <a:miter/>
                    </a:ln>
                  </p:spPr>
                  <p:txBody>
                    <a:bodyPr rtlCol="0" anchor="ctr"/>
                    <a:lstStyle/>
                    <a:p>
                      <a:endParaRPr lang="en-US"/>
                    </a:p>
                  </p:txBody>
                </p:sp>
                <p:sp>
                  <p:nvSpPr>
                    <p:cNvPr id="1097" name="Freeform: Shape 1238">
                      <a:extLst>
                        <a:ext uri="{FF2B5EF4-FFF2-40B4-BE49-F238E27FC236}">
                          <a16:creationId xmlns:a16="http://schemas.microsoft.com/office/drawing/2014/main" id="{3F34181F-909D-0918-DCAF-3561AD3FF059}"/>
                        </a:ext>
                      </a:extLst>
                    </p:cNvPr>
                    <p:cNvSpPr/>
                    <p:nvPr/>
                  </p:nvSpPr>
                  <p:spPr>
                    <a:xfrm>
                      <a:off x="7061958" y="4495020"/>
                      <a:ext cx="28747" cy="19891"/>
                    </a:xfrm>
                    <a:custGeom>
                      <a:avLst/>
                      <a:gdLst>
                        <a:gd name="connsiteX0" fmla="*/ 28748 w 28747"/>
                        <a:gd name="connsiteY0" fmla="*/ 19892 h 19891"/>
                        <a:gd name="connsiteX1" fmla="*/ 0 w 28747"/>
                        <a:gd name="connsiteY1" fmla="*/ 0 h 19891"/>
                        <a:gd name="connsiteX2" fmla="*/ 28748 w 28747"/>
                        <a:gd name="connsiteY2" fmla="*/ 19892 h 19891"/>
                      </a:gdLst>
                      <a:ahLst/>
                      <a:cxnLst>
                        <a:cxn ang="0">
                          <a:pos x="connsiteX0" y="connsiteY0"/>
                        </a:cxn>
                        <a:cxn ang="0">
                          <a:pos x="connsiteX1" y="connsiteY1"/>
                        </a:cxn>
                        <a:cxn ang="0">
                          <a:pos x="connsiteX2" y="connsiteY2"/>
                        </a:cxn>
                      </a:cxnLst>
                      <a:rect l="l" t="t" r="r" b="b"/>
                      <a:pathLst>
                        <a:path w="28747" h="19891">
                          <a:moveTo>
                            <a:pt x="28748" y="19892"/>
                          </a:moveTo>
                          <a:cubicBezTo>
                            <a:pt x="14442" y="8447"/>
                            <a:pt x="9537" y="5722"/>
                            <a:pt x="0" y="0"/>
                          </a:cubicBezTo>
                          <a:cubicBezTo>
                            <a:pt x="1362" y="3406"/>
                            <a:pt x="17031" y="10763"/>
                            <a:pt x="28748" y="19892"/>
                          </a:cubicBezTo>
                          <a:close/>
                        </a:path>
                      </a:pathLst>
                    </a:custGeom>
                    <a:solidFill>
                      <a:srgbClr val="1DADEB"/>
                    </a:solidFill>
                    <a:ln w="0" cap="flat">
                      <a:noFill/>
                      <a:prstDash val="solid"/>
                      <a:miter/>
                    </a:ln>
                  </p:spPr>
                  <p:txBody>
                    <a:bodyPr rtlCol="0" anchor="ctr"/>
                    <a:lstStyle/>
                    <a:p>
                      <a:endParaRPr lang="en-US"/>
                    </a:p>
                  </p:txBody>
                </p:sp>
                <p:sp>
                  <p:nvSpPr>
                    <p:cNvPr id="1098" name="Freeform: Shape 1239">
                      <a:extLst>
                        <a:ext uri="{FF2B5EF4-FFF2-40B4-BE49-F238E27FC236}">
                          <a16:creationId xmlns:a16="http://schemas.microsoft.com/office/drawing/2014/main" id="{B41B3C97-8A75-578B-2EBC-FE057E124644}"/>
                        </a:ext>
                      </a:extLst>
                    </p:cNvPr>
                    <p:cNvSpPr/>
                    <p:nvPr/>
                  </p:nvSpPr>
                  <p:spPr>
                    <a:xfrm>
                      <a:off x="7198961" y="4851030"/>
                      <a:ext cx="4147" cy="43981"/>
                    </a:xfrm>
                    <a:custGeom>
                      <a:avLst/>
                      <a:gdLst>
                        <a:gd name="connsiteX0" fmla="*/ 197 w 4147"/>
                        <a:gd name="connsiteY0" fmla="*/ 17576 h 43981"/>
                        <a:gd name="connsiteX1" fmla="*/ 1014 w 4147"/>
                        <a:gd name="connsiteY1" fmla="*/ 43190 h 43981"/>
                        <a:gd name="connsiteX2" fmla="*/ 4148 w 4147"/>
                        <a:gd name="connsiteY2" fmla="*/ 0 h 43981"/>
                        <a:gd name="connsiteX3" fmla="*/ 197 w 4147"/>
                        <a:gd name="connsiteY3" fmla="*/ 17439 h 43981"/>
                      </a:gdLst>
                      <a:ahLst/>
                      <a:cxnLst>
                        <a:cxn ang="0">
                          <a:pos x="connsiteX0" y="connsiteY0"/>
                        </a:cxn>
                        <a:cxn ang="0">
                          <a:pos x="connsiteX1" y="connsiteY1"/>
                        </a:cxn>
                        <a:cxn ang="0">
                          <a:pos x="connsiteX2" y="connsiteY2"/>
                        </a:cxn>
                        <a:cxn ang="0">
                          <a:pos x="connsiteX3" y="connsiteY3"/>
                        </a:cxn>
                      </a:cxnLst>
                      <a:rect l="l" t="t" r="r" b="b"/>
                      <a:pathLst>
                        <a:path w="4147" h="43981">
                          <a:moveTo>
                            <a:pt x="197" y="17576"/>
                          </a:moveTo>
                          <a:cubicBezTo>
                            <a:pt x="742" y="20573"/>
                            <a:pt x="-1030" y="49049"/>
                            <a:pt x="1014" y="43190"/>
                          </a:cubicBezTo>
                          <a:cubicBezTo>
                            <a:pt x="2104" y="28748"/>
                            <a:pt x="3739" y="14442"/>
                            <a:pt x="4148" y="0"/>
                          </a:cubicBezTo>
                          <a:cubicBezTo>
                            <a:pt x="3739" y="10082"/>
                            <a:pt x="1559" y="13489"/>
                            <a:pt x="197" y="17439"/>
                          </a:cubicBezTo>
                          <a:close/>
                        </a:path>
                      </a:pathLst>
                    </a:custGeom>
                    <a:solidFill>
                      <a:srgbClr val="1DADEB"/>
                    </a:solidFill>
                    <a:ln w="0" cap="flat">
                      <a:noFill/>
                      <a:prstDash val="solid"/>
                      <a:miter/>
                    </a:ln>
                  </p:spPr>
                  <p:txBody>
                    <a:bodyPr rtlCol="0" anchor="ctr"/>
                    <a:lstStyle/>
                    <a:p>
                      <a:endParaRPr lang="en-US"/>
                    </a:p>
                  </p:txBody>
                </p:sp>
                <p:sp>
                  <p:nvSpPr>
                    <p:cNvPr id="1099" name="Freeform: Shape 1240">
                      <a:extLst>
                        <a:ext uri="{FF2B5EF4-FFF2-40B4-BE49-F238E27FC236}">
                          <a16:creationId xmlns:a16="http://schemas.microsoft.com/office/drawing/2014/main" id="{51753363-B9EF-53F8-627F-3FD06F696E70}"/>
                        </a:ext>
                      </a:extLst>
                    </p:cNvPr>
                    <p:cNvSpPr/>
                    <p:nvPr/>
                  </p:nvSpPr>
                  <p:spPr>
                    <a:xfrm>
                      <a:off x="7202836" y="4832229"/>
                      <a:ext cx="325" cy="18937"/>
                    </a:xfrm>
                    <a:custGeom>
                      <a:avLst/>
                      <a:gdLst>
                        <a:gd name="connsiteX0" fmla="*/ 0 w 325"/>
                        <a:gd name="connsiteY0" fmla="*/ 0 h 18937"/>
                        <a:gd name="connsiteX1" fmla="*/ 272 w 325"/>
                        <a:gd name="connsiteY1" fmla="*/ 18938 h 18937"/>
                        <a:gd name="connsiteX2" fmla="*/ 0 w 325"/>
                        <a:gd name="connsiteY2" fmla="*/ 0 h 18937"/>
                      </a:gdLst>
                      <a:ahLst/>
                      <a:cxnLst>
                        <a:cxn ang="0">
                          <a:pos x="connsiteX0" y="connsiteY0"/>
                        </a:cxn>
                        <a:cxn ang="0">
                          <a:pos x="connsiteX1" y="connsiteY1"/>
                        </a:cxn>
                        <a:cxn ang="0">
                          <a:pos x="connsiteX2" y="connsiteY2"/>
                        </a:cxn>
                      </a:cxnLst>
                      <a:rect l="l" t="t" r="r" b="b"/>
                      <a:pathLst>
                        <a:path w="325" h="18937">
                          <a:moveTo>
                            <a:pt x="0" y="0"/>
                          </a:moveTo>
                          <a:lnTo>
                            <a:pt x="272" y="18938"/>
                          </a:lnTo>
                          <a:cubicBezTo>
                            <a:pt x="409" y="14169"/>
                            <a:pt x="272" y="8311"/>
                            <a:pt x="0" y="0"/>
                          </a:cubicBezTo>
                          <a:close/>
                        </a:path>
                      </a:pathLst>
                    </a:custGeom>
                    <a:solidFill>
                      <a:srgbClr val="1DADEB"/>
                    </a:solidFill>
                    <a:ln w="0" cap="flat">
                      <a:noFill/>
                      <a:prstDash val="solid"/>
                      <a:miter/>
                    </a:ln>
                  </p:spPr>
                  <p:txBody>
                    <a:bodyPr rtlCol="0" anchor="ctr"/>
                    <a:lstStyle/>
                    <a:p>
                      <a:endParaRPr lang="en-US"/>
                    </a:p>
                  </p:txBody>
                </p:sp>
                <p:sp>
                  <p:nvSpPr>
                    <p:cNvPr id="1100" name="Freeform: Shape 1241">
                      <a:extLst>
                        <a:ext uri="{FF2B5EF4-FFF2-40B4-BE49-F238E27FC236}">
                          <a16:creationId xmlns:a16="http://schemas.microsoft.com/office/drawing/2014/main" id="{D7830241-6956-BA43-1924-CB3D3AE94F76}"/>
                        </a:ext>
                      </a:extLst>
                    </p:cNvPr>
                    <p:cNvSpPr/>
                    <p:nvPr/>
                  </p:nvSpPr>
                  <p:spPr>
                    <a:xfrm>
                      <a:off x="7198340" y="4868389"/>
                      <a:ext cx="817" cy="2261"/>
                    </a:xfrm>
                    <a:custGeom>
                      <a:avLst/>
                      <a:gdLst>
                        <a:gd name="connsiteX0" fmla="*/ 0 w 817"/>
                        <a:gd name="connsiteY0" fmla="*/ 2261 h 2261"/>
                        <a:gd name="connsiteX1" fmla="*/ 817 w 817"/>
                        <a:gd name="connsiteY1" fmla="*/ 354 h 2261"/>
                        <a:gd name="connsiteX2" fmla="*/ 0 w 817"/>
                        <a:gd name="connsiteY2" fmla="*/ 2261 h 2261"/>
                      </a:gdLst>
                      <a:ahLst/>
                      <a:cxnLst>
                        <a:cxn ang="0">
                          <a:pos x="connsiteX0" y="connsiteY0"/>
                        </a:cxn>
                        <a:cxn ang="0">
                          <a:pos x="connsiteX1" y="connsiteY1"/>
                        </a:cxn>
                        <a:cxn ang="0">
                          <a:pos x="connsiteX2" y="connsiteY2"/>
                        </a:cxn>
                      </a:cxnLst>
                      <a:rect l="l" t="t" r="r" b="b"/>
                      <a:pathLst>
                        <a:path w="817" h="2261">
                          <a:moveTo>
                            <a:pt x="0" y="2261"/>
                          </a:moveTo>
                          <a:cubicBezTo>
                            <a:pt x="0" y="2261"/>
                            <a:pt x="545" y="1035"/>
                            <a:pt x="817" y="354"/>
                          </a:cubicBezTo>
                          <a:cubicBezTo>
                            <a:pt x="817" y="-328"/>
                            <a:pt x="409" y="-191"/>
                            <a:pt x="0" y="2261"/>
                          </a:cubicBezTo>
                          <a:close/>
                        </a:path>
                      </a:pathLst>
                    </a:custGeom>
                    <a:solidFill>
                      <a:srgbClr val="1DADEB"/>
                    </a:solidFill>
                    <a:ln w="0" cap="flat">
                      <a:noFill/>
                      <a:prstDash val="solid"/>
                      <a:miter/>
                    </a:ln>
                  </p:spPr>
                  <p:txBody>
                    <a:bodyPr rtlCol="0" anchor="ctr"/>
                    <a:lstStyle/>
                    <a:p>
                      <a:endParaRPr lang="en-US"/>
                    </a:p>
                  </p:txBody>
                </p:sp>
                <p:sp>
                  <p:nvSpPr>
                    <p:cNvPr id="1101" name="Freeform: Shape 1242">
                      <a:extLst>
                        <a:ext uri="{FF2B5EF4-FFF2-40B4-BE49-F238E27FC236}">
                          <a16:creationId xmlns:a16="http://schemas.microsoft.com/office/drawing/2014/main" id="{B85AB78E-B55A-0031-60C2-1E90017F79A8}"/>
                        </a:ext>
                      </a:extLst>
                    </p:cNvPr>
                    <p:cNvSpPr/>
                    <p:nvPr/>
                  </p:nvSpPr>
                  <p:spPr>
                    <a:xfrm>
                      <a:off x="6762754" y="5308107"/>
                      <a:ext cx="21262" cy="44444"/>
                    </a:xfrm>
                    <a:custGeom>
                      <a:avLst/>
                      <a:gdLst>
                        <a:gd name="connsiteX0" fmla="*/ 281 w 21262"/>
                        <a:gd name="connsiteY0" fmla="*/ 28 h 44444"/>
                        <a:gd name="connsiteX1" fmla="*/ 21263 w 21262"/>
                        <a:gd name="connsiteY1" fmla="*/ 44444 h 44444"/>
                        <a:gd name="connsiteX2" fmla="*/ 281 w 21262"/>
                        <a:gd name="connsiteY2" fmla="*/ 28 h 44444"/>
                      </a:gdLst>
                      <a:ahLst/>
                      <a:cxnLst>
                        <a:cxn ang="0">
                          <a:pos x="connsiteX0" y="connsiteY0"/>
                        </a:cxn>
                        <a:cxn ang="0">
                          <a:pos x="connsiteX1" y="connsiteY1"/>
                        </a:cxn>
                        <a:cxn ang="0">
                          <a:pos x="connsiteX2" y="connsiteY2"/>
                        </a:cxn>
                      </a:cxnLst>
                      <a:rect l="l" t="t" r="r" b="b"/>
                      <a:pathLst>
                        <a:path w="21262" h="44444">
                          <a:moveTo>
                            <a:pt x="281" y="28"/>
                          </a:moveTo>
                          <a:cubicBezTo>
                            <a:pt x="-2308" y="-1062"/>
                            <a:pt x="13633" y="29593"/>
                            <a:pt x="21263" y="44444"/>
                          </a:cubicBezTo>
                          <a:cubicBezTo>
                            <a:pt x="15541" y="32046"/>
                            <a:pt x="7911" y="14743"/>
                            <a:pt x="281" y="28"/>
                          </a:cubicBezTo>
                          <a:close/>
                        </a:path>
                      </a:pathLst>
                    </a:custGeom>
                    <a:solidFill>
                      <a:srgbClr val="1DADEB"/>
                    </a:solidFill>
                    <a:ln w="0" cap="flat">
                      <a:noFill/>
                      <a:prstDash val="solid"/>
                      <a:miter/>
                    </a:ln>
                  </p:spPr>
                  <p:txBody>
                    <a:bodyPr rtlCol="0" anchor="ctr"/>
                    <a:lstStyle/>
                    <a:p>
                      <a:endParaRPr lang="en-US"/>
                    </a:p>
                  </p:txBody>
                </p:sp>
                <p:sp>
                  <p:nvSpPr>
                    <p:cNvPr id="1102" name="Freeform: Shape 1243">
                      <a:extLst>
                        <a:ext uri="{FF2B5EF4-FFF2-40B4-BE49-F238E27FC236}">
                          <a16:creationId xmlns:a16="http://schemas.microsoft.com/office/drawing/2014/main" id="{9411B451-ED16-5CAB-962A-B48C5F1B2D9B}"/>
                        </a:ext>
                      </a:extLst>
                    </p:cNvPr>
                    <p:cNvSpPr/>
                    <p:nvPr/>
                  </p:nvSpPr>
                  <p:spPr>
                    <a:xfrm>
                      <a:off x="7161145" y="5929688"/>
                      <a:ext cx="9128" cy="14033"/>
                    </a:xfrm>
                    <a:custGeom>
                      <a:avLst/>
                      <a:gdLst>
                        <a:gd name="connsiteX0" fmla="*/ 0 w 9128"/>
                        <a:gd name="connsiteY0" fmla="*/ 0 h 14033"/>
                        <a:gd name="connsiteX1" fmla="*/ 9128 w 9128"/>
                        <a:gd name="connsiteY1" fmla="*/ 14033 h 14033"/>
                        <a:gd name="connsiteX2" fmla="*/ 0 w 9128"/>
                        <a:gd name="connsiteY2" fmla="*/ 0 h 14033"/>
                      </a:gdLst>
                      <a:ahLst/>
                      <a:cxnLst>
                        <a:cxn ang="0">
                          <a:pos x="connsiteX0" y="connsiteY0"/>
                        </a:cxn>
                        <a:cxn ang="0">
                          <a:pos x="connsiteX1" y="connsiteY1"/>
                        </a:cxn>
                        <a:cxn ang="0">
                          <a:pos x="connsiteX2" y="connsiteY2"/>
                        </a:cxn>
                      </a:cxnLst>
                      <a:rect l="l" t="t" r="r" b="b"/>
                      <a:pathLst>
                        <a:path w="9128" h="14033">
                          <a:moveTo>
                            <a:pt x="0" y="0"/>
                          </a:moveTo>
                          <a:lnTo>
                            <a:pt x="9128" y="14033"/>
                          </a:lnTo>
                          <a:cubicBezTo>
                            <a:pt x="6131" y="8856"/>
                            <a:pt x="4632" y="6267"/>
                            <a:pt x="0" y="0"/>
                          </a:cubicBezTo>
                          <a:close/>
                        </a:path>
                      </a:pathLst>
                    </a:custGeom>
                    <a:solidFill>
                      <a:srgbClr val="1DADEB"/>
                    </a:solidFill>
                    <a:ln w="0" cap="flat">
                      <a:noFill/>
                      <a:prstDash val="solid"/>
                      <a:miter/>
                    </a:ln>
                  </p:spPr>
                  <p:txBody>
                    <a:bodyPr rtlCol="0" anchor="ctr"/>
                    <a:lstStyle/>
                    <a:p>
                      <a:endParaRPr lang="en-US"/>
                    </a:p>
                  </p:txBody>
                </p:sp>
                <p:sp>
                  <p:nvSpPr>
                    <p:cNvPr id="1103" name="Freeform: Shape 1244">
                      <a:extLst>
                        <a:ext uri="{FF2B5EF4-FFF2-40B4-BE49-F238E27FC236}">
                          <a16:creationId xmlns:a16="http://schemas.microsoft.com/office/drawing/2014/main" id="{C9978B19-AD29-91FD-0CC8-77F99FB507E9}"/>
                        </a:ext>
                      </a:extLst>
                    </p:cNvPr>
                    <p:cNvSpPr/>
                    <p:nvPr/>
                  </p:nvSpPr>
                  <p:spPr>
                    <a:xfrm>
                      <a:off x="7360881" y="6098088"/>
                      <a:ext cx="2861" cy="1907"/>
                    </a:xfrm>
                    <a:custGeom>
                      <a:avLst/>
                      <a:gdLst>
                        <a:gd name="connsiteX0" fmla="*/ 0 w 2861"/>
                        <a:gd name="connsiteY0" fmla="*/ 0 h 1907"/>
                        <a:gd name="connsiteX1" fmla="*/ 2861 w 2861"/>
                        <a:gd name="connsiteY1" fmla="*/ 1908 h 1907"/>
                        <a:gd name="connsiteX2" fmla="*/ 0 w 2861"/>
                        <a:gd name="connsiteY2" fmla="*/ 0 h 1907"/>
                      </a:gdLst>
                      <a:ahLst/>
                      <a:cxnLst>
                        <a:cxn ang="0">
                          <a:pos x="connsiteX0" y="connsiteY0"/>
                        </a:cxn>
                        <a:cxn ang="0">
                          <a:pos x="connsiteX1" y="connsiteY1"/>
                        </a:cxn>
                        <a:cxn ang="0">
                          <a:pos x="connsiteX2" y="connsiteY2"/>
                        </a:cxn>
                      </a:cxnLst>
                      <a:rect l="l" t="t" r="r" b="b"/>
                      <a:pathLst>
                        <a:path w="2861" h="1907">
                          <a:moveTo>
                            <a:pt x="0" y="0"/>
                          </a:moveTo>
                          <a:cubicBezTo>
                            <a:pt x="0" y="0"/>
                            <a:pt x="1635" y="954"/>
                            <a:pt x="2861" y="1908"/>
                          </a:cubicBezTo>
                          <a:cubicBezTo>
                            <a:pt x="1635" y="818"/>
                            <a:pt x="681" y="136"/>
                            <a:pt x="0" y="0"/>
                          </a:cubicBezTo>
                          <a:close/>
                        </a:path>
                      </a:pathLst>
                    </a:custGeom>
                    <a:solidFill>
                      <a:srgbClr val="1DADEB"/>
                    </a:solidFill>
                    <a:ln w="0" cap="flat">
                      <a:noFill/>
                      <a:prstDash val="solid"/>
                      <a:miter/>
                    </a:ln>
                  </p:spPr>
                  <p:txBody>
                    <a:bodyPr rtlCol="0" anchor="ctr"/>
                    <a:lstStyle/>
                    <a:p>
                      <a:endParaRPr lang="en-US"/>
                    </a:p>
                  </p:txBody>
                </p:sp>
                <p:sp>
                  <p:nvSpPr>
                    <p:cNvPr id="1104" name="Freeform: Shape 1245">
                      <a:extLst>
                        <a:ext uri="{FF2B5EF4-FFF2-40B4-BE49-F238E27FC236}">
                          <a16:creationId xmlns:a16="http://schemas.microsoft.com/office/drawing/2014/main" id="{B35C12EF-3AA6-7A56-58A3-5EA1912BD5DC}"/>
                        </a:ext>
                      </a:extLst>
                    </p:cNvPr>
                    <p:cNvSpPr/>
                    <p:nvPr/>
                  </p:nvSpPr>
                  <p:spPr>
                    <a:xfrm>
                      <a:off x="7363878" y="6100132"/>
                      <a:ext cx="54225" cy="59948"/>
                    </a:xfrm>
                    <a:custGeom>
                      <a:avLst/>
                      <a:gdLst>
                        <a:gd name="connsiteX0" fmla="*/ 0 w 54225"/>
                        <a:gd name="connsiteY0" fmla="*/ 0 h 59948"/>
                        <a:gd name="connsiteX1" fmla="*/ 39375 w 54225"/>
                        <a:gd name="connsiteY1" fmla="*/ 43871 h 59948"/>
                        <a:gd name="connsiteX2" fmla="*/ 37876 w 54225"/>
                        <a:gd name="connsiteY2" fmla="*/ 43054 h 59948"/>
                        <a:gd name="connsiteX3" fmla="*/ 54226 w 54225"/>
                        <a:gd name="connsiteY3" fmla="*/ 59948 h 59948"/>
                        <a:gd name="connsiteX4" fmla="*/ 0 w 54225"/>
                        <a:gd name="connsiteY4" fmla="*/ 0 h 599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225" h="59948">
                          <a:moveTo>
                            <a:pt x="0" y="0"/>
                          </a:moveTo>
                          <a:cubicBezTo>
                            <a:pt x="8448" y="7766"/>
                            <a:pt x="29429" y="35696"/>
                            <a:pt x="39375" y="43871"/>
                          </a:cubicBezTo>
                          <a:lnTo>
                            <a:pt x="37876" y="43054"/>
                          </a:lnTo>
                          <a:lnTo>
                            <a:pt x="54226" y="59948"/>
                          </a:lnTo>
                          <a:cubicBezTo>
                            <a:pt x="39648" y="43462"/>
                            <a:pt x="9946" y="8447"/>
                            <a:pt x="0" y="0"/>
                          </a:cubicBezTo>
                          <a:close/>
                        </a:path>
                      </a:pathLst>
                    </a:custGeom>
                    <a:solidFill>
                      <a:srgbClr val="1DADEB"/>
                    </a:solidFill>
                    <a:ln w="0" cap="flat">
                      <a:noFill/>
                      <a:prstDash val="solid"/>
                      <a:miter/>
                    </a:ln>
                  </p:spPr>
                  <p:txBody>
                    <a:bodyPr rtlCol="0" anchor="ctr"/>
                    <a:lstStyle/>
                    <a:p>
                      <a:endParaRPr lang="en-US"/>
                    </a:p>
                  </p:txBody>
                </p:sp>
              </p:grpSp>
            </p:grpSp>
          </p:grpSp>
        </p:grpSp>
        <p:grpSp>
          <p:nvGrpSpPr>
            <p:cNvPr id="936" name="Graphic 355">
              <a:extLst>
                <a:ext uri="{FF2B5EF4-FFF2-40B4-BE49-F238E27FC236}">
                  <a16:creationId xmlns:a16="http://schemas.microsoft.com/office/drawing/2014/main" id="{01262359-2E10-72A1-D23F-4456971ADA27}"/>
                </a:ext>
              </a:extLst>
            </p:cNvPr>
            <p:cNvGrpSpPr/>
            <p:nvPr/>
          </p:nvGrpSpPr>
          <p:grpSpPr>
            <a:xfrm>
              <a:off x="7538273" y="3997451"/>
              <a:ext cx="3758611" cy="1959759"/>
              <a:chOff x="7538273" y="3997451"/>
              <a:chExt cx="3758611" cy="1959759"/>
            </a:xfrm>
            <a:solidFill>
              <a:srgbClr val="333333"/>
            </a:solidFill>
          </p:grpSpPr>
          <p:sp>
            <p:nvSpPr>
              <p:cNvPr id="937" name="Freeform: Shape 1247">
                <a:extLst>
                  <a:ext uri="{FF2B5EF4-FFF2-40B4-BE49-F238E27FC236}">
                    <a16:creationId xmlns:a16="http://schemas.microsoft.com/office/drawing/2014/main" id="{5EBD60A5-B754-963F-9F28-1C12C3579340}"/>
                  </a:ext>
                </a:extLst>
              </p:cNvPr>
              <p:cNvSpPr/>
              <p:nvPr/>
            </p:nvSpPr>
            <p:spPr>
              <a:xfrm>
                <a:off x="7538273" y="4012710"/>
                <a:ext cx="404513" cy="481220"/>
              </a:xfrm>
              <a:custGeom>
                <a:avLst/>
                <a:gdLst>
                  <a:gd name="connsiteX0" fmla="*/ 0 w 404513"/>
                  <a:gd name="connsiteY0" fmla="*/ 0 h 481220"/>
                  <a:gd name="connsiteX1" fmla="*/ 226304 w 404513"/>
                  <a:gd name="connsiteY1" fmla="*/ 0 h 481220"/>
                  <a:gd name="connsiteX2" fmla="*/ 385712 w 404513"/>
                  <a:gd name="connsiteY2" fmla="*/ 145920 h 481220"/>
                  <a:gd name="connsiteX3" fmla="*/ 292520 w 404513"/>
                  <a:gd name="connsiteY3" fmla="*/ 278214 h 481220"/>
                  <a:gd name="connsiteX4" fmla="*/ 404514 w 404513"/>
                  <a:gd name="connsiteY4" fmla="*/ 481220 h 481220"/>
                  <a:gd name="connsiteX5" fmla="*/ 297697 w 404513"/>
                  <a:gd name="connsiteY5" fmla="*/ 481220 h 481220"/>
                  <a:gd name="connsiteX6" fmla="*/ 194695 w 404513"/>
                  <a:gd name="connsiteY6" fmla="*/ 292520 h 481220"/>
                  <a:gd name="connsiteX7" fmla="*/ 95508 w 404513"/>
                  <a:gd name="connsiteY7" fmla="*/ 292520 h 481220"/>
                  <a:gd name="connsiteX8" fmla="*/ 95508 w 404513"/>
                  <a:gd name="connsiteY8" fmla="*/ 481220 h 481220"/>
                  <a:gd name="connsiteX9" fmla="*/ 0 w 404513"/>
                  <a:gd name="connsiteY9" fmla="*/ 481220 h 481220"/>
                  <a:gd name="connsiteX10" fmla="*/ 0 w 404513"/>
                  <a:gd name="connsiteY10" fmla="*/ 0 h 481220"/>
                  <a:gd name="connsiteX11" fmla="*/ 219628 w 404513"/>
                  <a:gd name="connsiteY11" fmla="*/ 214996 h 481220"/>
                  <a:gd name="connsiteX12" fmla="*/ 290340 w 404513"/>
                  <a:gd name="connsiteY12" fmla="*/ 148100 h 481220"/>
                  <a:gd name="connsiteX13" fmla="*/ 219628 w 404513"/>
                  <a:gd name="connsiteY13" fmla="*/ 81203 h 481220"/>
                  <a:gd name="connsiteX14" fmla="*/ 95508 w 404513"/>
                  <a:gd name="connsiteY14" fmla="*/ 81203 h 481220"/>
                  <a:gd name="connsiteX15" fmla="*/ 95508 w 404513"/>
                  <a:gd name="connsiteY15" fmla="*/ 214996 h 481220"/>
                  <a:gd name="connsiteX16" fmla="*/ 219628 w 404513"/>
                  <a:gd name="connsiteY16" fmla="*/ 214996 h 481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04513" h="481220">
                    <a:moveTo>
                      <a:pt x="0" y="0"/>
                    </a:moveTo>
                    <a:lnTo>
                      <a:pt x="226304" y="0"/>
                    </a:lnTo>
                    <a:cubicBezTo>
                      <a:pt x="332303" y="0"/>
                      <a:pt x="385712" y="69213"/>
                      <a:pt x="385712" y="145920"/>
                    </a:cubicBezTo>
                    <a:cubicBezTo>
                      <a:pt x="385712" y="206140"/>
                      <a:pt x="352604" y="257232"/>
                      <a:pt x="292520" y="278214"/>
                    </a:cubicBezTo>
                    <a:lnTo>
                      <a:pt x="404514" y="481220"/>
                    </a:lnTo>
                    <a:lnTo>
                      <a:pt x="297697" y="481220"/>
                    </a:lnTo>
                    <a:lnTo>
                      <a:pt x="194695" y="292520"/>
                    </a:lnTo>
                    <a:lnTo>
                      <a:pt x="95508" y="292520"/>
                    </a:lnTo>
                    <a:lnTo>
                      <a:pt x="95508" y="481220"/>
                    </a:lnTo>
                    <a:lnTo>
                      <a:pt x="0" y="481220"/>
                    </a:lnTo>
                    <a:lnTo>
                      <a:pt x="0" y="0"/>
                    </a:lnTo>
                    <a:close/>
                    <a:moveTo>
                      <a:pt x="219628" y="214996"/>
                    </a:moveTo>
                    <a:cubicBezTo>
                      <a:pt x="264044" y="214996"/>
                      <a:pt x="290340" y="185703"/>
                      <a:pt x="290340" y="148100"/>
                    </a:cubicBezTo>
                    <a:cubicBezTo>
                      <a:pt x="290340" y="110496"/>
                      <a:pt x="264044" y="81203"/>
                      <a:pt x="219628" y="81203"/>
                    </a:cubicBezTo>
                    <a:lnTo>
                      <a:pt x="95508" y="81203"/>
                    </a:lnTo>
                    <a:lnTo>
                      <a:pt x="95508" y="214996"/>
                    </a:lnTo>
                    <a:lnTo>
                      <a:pt x="219628" y="214996"/>
                    </a:lnTo>
                    <a:close/>
                  </a:path>
                </a:pathLst>
              </a:custGeom>
              <a:solidFill>
                <a:srgbClr val="333333"/>
              </a:solidFill>
              <a:ln w="0" cap="flat">
                <a:noFill/>
                <a:prstDash val="solid"/>
                <a:miter/>
              </a:ln>
            </p:spPr>
            <p:txBody>
              <a:bodyPr rtlCol="0" anchor="ctr"/>
              <a:lstStyle/>
              <a:p>
                <a:endParaRPr lang="en-US"/>
              </a:p>
            </p:txBody>
          </p:sp>
          <p:sp>
            <p:nvSpPr>
              <p:cNvPr id="938" name="Freeform: Shape 1248">
                <a:extLst>
                  <a:ext uri="{FF2B5EF4-FFF2-40B4-BE49-F238E27FC236}">
                    <a16:creationId xmlns:a16="http://schemas.microsoft.com/office/drawing/2014/main" id="{C4E306D2-33B6-898E-1799-443CFDF7C54D}"/>
                  </a:ext>
                </a:extLst>
              </p:cNvPr>
              <p:cNvSpPr/>
              <p:nvPr/>
            </p:nvSpPr>
            <p:spPr>
              <a:xfrm>
                <a:off x="8020311" y="3997451"/>
                <a:ext cx="342930" cy="496343"/>
              </a:xfrm>
              <a:custGeom>
                <a:avLst/>
                <a:gdLst>
                  <a:gd name="connsiteX0" fmla="*/ 0 w 342930"/>
                  <a:gd name="connsiteY0" fmla="*/ 136 h 496343"/>
                  <a:gd name="connsiteX1" fmla="*/ 94010 w 342930"/>
                  <a:gd name="connsiteY1" fmla="*/ 136 h 496343"/>
                  <a:gd name="connsiteX2" fmla="*/ 94010 w 342930"/>
                  <a:gd name="connsiteY2" fmla="*/ 191153 h 496343"/>
                  <a:gd name="connsiteX3" fmla="*/ 208320 w 342930"/>
                  <a:gd name="connsiteY3" fmla="*/ 127935 h 496343"/>
                  <a:gd name="connsiteX4" fmla="*/ 342930 w 342930"/>
                  <a:gd name="connsiteY4" fmla="*/ 268540 h 496343"/>
                  <a:gd name="connsiteX5" fmla="*/ 342930 w 342930"/>
                  <a:gd name="connsiteY5" fmla="*/ 496343 h 496343"/>
                  <a:gd name="connsiteX6" fmla="*/ 249738 w 342930"/>
                  <a:gd name="connsiteY6" fmla="*/ 496343 h 496343"/>
                  <a:gd name="connsiteX7" fmla="*/ 249738 w 342930"/>
                  <a:gd name="connsiteY7" fmla="*/ 286525 h 496343"/>
                  <a:gd name="connsiteX8" fmla="*/ 194831 w 342930"/>
                  <a:gd name="connsiteY8" fmla="*/ 213633 h 496343"/>
                  <a:gd name="connsiteX9" fmla="*/ 156546 w 342930"/>
                  <a:gd name="connsiteY9" fmla="*/ 213633 h 496343"/>
                  <a:gd name="connsiteX10" fmla="*/ 94146 w 342930"/>
                  <a:gd name="connsiteY10" fmla="*/ 286525 h 496343"/>
                  <a:gd name="connsiteX11" fmla="*/ 94146 w 342930"/>
                  <a:gd name="connsiteY11" fmla="*/ 496343 h 496343"/>
                  <a:gd name="connsiteX12" fmla="*/ 136 w 342930"/>
                  <a:gd name="connsiteY12" fmla="*/ 496343 h 496343"/>
                  <a:gd name="connsiteX13" fmla="*/ 136 w 342930"/>
                  <a:gd name="connsiteY13" fmla="*/ 0 h 496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2930" h="496343">
                    <a:moveTo>
                      <a:pt x="0" y="136"/>
                    </a:moveTo>
                    <a:lnTo>
                      <a:pt x="94010" y="136"/>
                    </a:lnTo>
                    <a:lnTo>
                      <a:pt x="94010" y="191153"/>
                    </a:lnTo>
                    <a:cubicBezTo>
                      <a:pt x="115809" y="152050"/>
                      <a:pt x="148917" y="127935"/>
                      <a:pt x="208320" y="127935"/>
                    </a:cubicBezTo>
                    <a:cubicBezTo>
                      <a:pt x="291838" y="127935"/>
                      <a:pt x="342930" y="174531"/>
                      <a:pt x="342930" y="268540"/>
                    </a:cubicBezTo>
                    <a:lnTo>
                      <a:pt x="342930" y="496343"/>
                    </a:lnTo>
                    <a:lnTo>
                      <a:pt x="249738" y="496343"/>
                    </a:lnTo>
                    <a:lnTo>
                      <a:pt x="249738" y="286525"/>
                    </a:lnTo>
                    <a:cubicBezTo>
                      <a:pt x="249738" y="239929"/>
                      <a:pt x="227121" y="213633"/>
                      <a:pt x="194831" y="213633"/>
                    </a:cubicBezTo>
                    <a:lnTo>
                      <a:pt x="156546" y="213633"/>
                    </a:lnTo>
                    <a:cubicBezTo>
                      <a:pt x="121940" y="213633"/>
                      <a:pt x="94146" y="242926"/>
                      <a:pt x="94146" y="286525"/>
                    </a:cubicBezTo>
                    <a:lnTo>
                      <a:pt x="94146" y="496343"/>
                    </a:lnTo>
                    <a:lnTo>
                      <a:pt x="136" y="496343"/>
                    </a:lnTo>
                    <a:lnTo>
                      <a:pt x="136" y="0"/>
                    </a:lnTo>
                    <a:close/>
                  </a:path>
                </a:pathLst>
              </a:custGeom>
              <a:solidFill>
                <a:srgbClr val="333333"/>
              </a:solidFill>
              <a:ln w="0" cap="flat">
                <a:noFill/>
                <a:prstDash val="solid"/>
                <a:miter/>
              </a:ln>
            </p:spPr>
            <p:txBody>
              <a:bodyPr rtlCol="0" anchor="ctr"/>
              <a:lstStyle/>
              <a:p>
                <a:endParaRPr lang="en-US"/>
              </a:p>
            </p:txBody>
          </p:sp>
          <p:sp>
            <p:nvSpPr>
              <p:cNvPr id="939" name="Freeform: Shape 1249">
                <a:extLst>
                  <a:ext uri="{FF2B5EF4-FFF2-40B4-BE49-F238E27FC236}">
                    <a16:creationId xmlns:a16="http://schemas.microsoft.com/office/drawing/2014/main" id="{6282F5DA-9479-0B04-45F0-0EA41712EA40}"/>
                  </a:ext>
                </a:extLst>
              </p:cNvPr>
              <p:cNvSpPr/>
              <p:nvPr/>
            </p:nvSpPr>
            <p:spPr>
              <a:xfrm>
                <a:off x="8412698" y="4136694"/>
                <a:ext cx="388028" cy="485035"/>
              </a:xfrm>
              <a:custGeom>
                <a:avLst/>
                <a:gdLst>
                  <a:gd name="connsiteX0" fmla="*/ 172215 w 388028"/>
                  <a:gd name="connsiteY0" fmla="*/ 357236 h 485035"/>
                  <a:gd name="connsiteX1" fmla="*/ 127117 w 388028"/>
                  <a:gd name="connsiteY1" fmla="*/ 357236 h 485035"/>
                  <a:gd name="connsiteX2" fmla="*/ 0 w 388028"/>
                  <a:gd name="connsiteY2" fmla="*/ 0 h 485035"/>
                  <a:gd name="connsiteX3" fmla="*/ 93192 w 388028"/>
                  <a:gd name="connsiteY3" fmla="*/ 0 h 485035"/>
                  <a:gd name="connsiteX4" fmla="*/ 187883 w 388028"/>
                  <a:gd name="connsiteY4" fmla="*/ 269903 h 485035"/>
                  <a:gd name="connsiteX5" fmla="*/ 202189 w 388028"/>
                  <a:gd name="connsiteY5" fmla="*/ 269903 h 485035"/>
                  <a:gd name="connsiteX6" fmla="*/ 300013 w 388028"/>
                  <a:gd name="connsiteY6" fmla="*/ 0 h 485035"/>
                  <a:gd name="connsiteX7" fmla="*/ 388028 w 388028"/>
                  <a:gd name="connsiteY7" fmla="*/ 0 h 485035"/>
                  <a:gd name="connsiteX8" fmla="*/ 214315 w 388028"/>
                  <a:gd name="connsiteY8" fmla="*/ 485035 h 485035"/>
                  <a:gd name="connsiteX9" fmla="*/ 126300 w 388028"/>
                  <a:gd name="connsiteY9" fmla="*/ 485035 h 485035"/>
                  <a:gd name="connsiteX10" fmla="*/ 172215 w 388028"/>
                  <a:gd name="connsiteY10" fmla="*/ 357236 h 485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8028" h="485035">
                    <a:moveTo>
                      <a:pt x="172215" y="357236"/>
                    </a:moveTo>
                    <a:lnTo>
                      <a:pt x="127117" y="357236"/>
                    </a:lnTo>
                    <a:lnTo>
                      <a:pt x="0" y="0"/>
                    </a:lnTo>
                    <a:lnTo>
                      <a:pt x="93192" y="0"/>
                    </a:lnTo>
                    <a:lnTo>
                      <a:pt x="187883" y="269903"/>
                    </a:lnTo>
                    <a:lnTo>
                      <a:pt x="202189" y="269903"/>
                    </a:lnTo>
                    <a:lnTo>
                      <a:pt x="300013" y="0"/>
                    </a:lnTo>
                    <a:lnTo>
                      <a:pt x="388028" y="0"/>
                    </a:lnTo>
                    <a:lnTo>
                      <a:pt x="214315" y="485035"/>
                    </a:lnTo>
                    <a:lnTo>
                      <a:pt x="126300" y="485035"/>
                    </a:lnTo>
                    <a:lnTo>
                      <a:pt x="172215" y="357236"/>
                    </a:lnTo>
                    <a:close/>
                  </a:path>
                </a:pathLst>
              </a:custGeom>
              <a:solidFill>
                <a:srgbClr val="333333"/>
              </a:solidFill>
              <a:ln w="0" cap="flat">
                <a:noFill/>
                <a:prstDash val="solid"/>
                <a:miter/>
              </a:ln>
            </p:spPr>
            <p:txBody>
              <a:bodyPr rtlCol="0" anchor="ctr"/>
              <a:lstStyle/>
              <a:p>
                <a:endParaRPr lang="en-US"/>
              </a:p>
            </p:txBody>
          </p:sp>
          <p:sp>
            <p:nvSpPr>
              <p:cNvPr id="940" name="Freeform: Shape 1250">
                <a:extLst>
                  <a:ext uri="{FF2B5EF4-FFF2-40B4-BE49-F238E27FC236}">
                    <a16:creationId xmlns:a16="http://schemas.microsoft.com/office/drawing/2014/main" id="{EF955823-39F1-281F-CD35-EBFDD45B1ABB}"/>
                  </a:ext>
                </a:extLst>
              </p:cNvPr>
              <p:cNvSpPr/>
              <p:nvPr/>
            </p:nvSpPr>
            <p:spPr>
              <a:xfrm>
                <a:off x="8834515" y="4038324"/>
                <a:ext cx="249057" cy="455742"/>
              </a:xfrm>
              <a:custGeom>
                <a:avLst/>
                <a:gdLst>
                  <a:gd name="connsiteX0" fmla="*/ 64717 w 249057"/>
                  <a:gd name="connsiteY0" fmla="*/ 367591 h 455742"/>
                  <a:gd name="connsiteX1" fmla="*/ 64717 w 249057"/>
                  <a:gd name="connsiteY1" fmla="*/ 175893 h 455742"/>
                  <a:gd name="connsiteX2" fmla="*/ 0 w 249057"/>
                  <a:gd name="connsiteY2" fmla="*/ 175893 h 455742"/>
                  <a:gd name="connsiteX3" fmla="*/ 0 w 249057"/>
                  <a:gd name="connsiteY3" fmla="*/ 98506 h 455742"/>
                  <a:gd name="connsiteX4" fmla="*/ 64717 w 249057"/>
                  <a:gd name="connsiteY4" fmla="*/ 98506 h 455742"/>
                  <a:gd name="connsiteX5" fmla="*/ 64717 w 249057"/>
                  <a:gd name="connsiteY5" fmla="*/ 0 h 455742"/>
                  <a:gd name="connsiteX6" fmla="*/ 158727 w 249057"/>
                  <a:gd name="connsiteY6" fmla="*/ 0 h 455742"/>
                  <a:gd name="connsiteX7" fmla="*/ 158727 w 249057"/>
                  <a:gd name="connsiteY7" fmla="*/ 98506 h 455742"/>
                  <a:gd name="connsiteX8" fmla="*/ 246741 w 249057"/>
                  <a:gd name="connsiteY8" fmla="*/ 98506 h 455742"/>
                  <a:gd name="connsiteX9" fmla="*/ 246741 w 249057"/>
                  <a:gd name="connsiteY9" fmla="*/ 175893 h 455742"/>
                  <a:gd name="connsiteX10" fmla="*/ 158727 w 249057"/>
                  <a:gd name="connsiteY10" fmla="*/ 175893 h 455742"/>
                  <a:gd name="connsiteX11" fmla="*/ 158727 w 249057"/>
                  <a:gd name="connsiteY11" fmla="*/ 342113 h 455742"/>
                  <a:gd name="connsiteX12" fmla="*/ 190335 w 249057"/>
                  <a:gd name="connsiteY12" fmla="*/ 373722 h 455742"/>
                  <a:gd name="connsiteX13" fmla="*/ 249057 w 249057"/>
                  <a:gd name="connsiteY13" fmla="*/ 373722 h 455742"/>
                  <a:gd name="connsiteX14" fmla="*/ 249057 w 249057"/>
                  <a:gd name="connsiteY14" fmla="*/ 455742 h 455742"/>
                  <a:gd name="connsiteX15" fmla="*/ 157364 w 249057"/>
                  <a:gd name="connsiteY15" fmla="*/ 455742 h 455742"/>
                  <a:gd name="connsiteX16" fmla="*/ 64853 w 249057"/>
                  <a:gd name="connsiteY16" fmla="*/ 367728 h 455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9057" h="455742">
                    <a:moveTo>
                      <a:pt x="64717" y="367591"/>
                    </a:moveTo>
                    <a:lnTo>
                      <a:pt x="64717" y="175893"/>
                    </a:lnTo>
                    <a:lnTo>
                      <a:pt x="0" y="175893"/>
                    </a:lnTo>
                    <a:lnTo>
                      <a:pt x="0" y="98506"/>
                    </a:lnTo>
                    <a:lnTo>
                      <a:pt x="64717" y="98506"/>
                    </a:lnTo>
                    <a:lnTo>
                      <a:pt x="64717" y="0"/>
                    </a:lnTo>
                    <a:lnTo>
                      <a:pt x="158727" y="0"/>
                    </a:lnTo>
                    <a:lnTo>
                      <a:pt x="158727" y="98506"/>
                    </a:lnTo>
                    <a:lnTo>
                      <a:pt x="246741" y="98506"/>
                    </a:lnTo>
                    <a:lnTo>
                      <a:pt x="246741" y="175893"/>
                    </a:lnTo>
                    <a:lnTo>
                      <a:pt x="158727" y="175893"/>
                    </a:lnTo>
                    <a:lnTo>
                      <a:pt x="158727" y="342113"/>
                    </a:lnTo>
                    <a:cubicBezTo>
                      <a:pt x="158727" y="364730"/>
                      <a:pt x="166220" y="373722"/>
                      <a:pt x="190335" y="373722"/>
                    </a:cubicBezTo>
                    <a:lnTo>
                      <a:pt x="249057" y="373722"/>
                    </a:lnTo>
                    <a:lnTo>
                      <a:pt x="249057" y="455742"/>
                    </a:lnTo>
                    <a:lnTo>
                      <a:pt x="157364" y="455742"/>
                    </a:lnTo>
                    <a:cubicBezTo>
                      <a:pt x="97961" y="455742"/>
                      <a:pt x="64853" y="424133"/>
                      <a:pt x="64853" y="367728"/>
                    </a:cubicBezTo>
                    <a:close/>
                  </a:path>
                </a:pathLst>
              </a:custGeom>
              <a:solidFill>
                <a:srgbClr val="333333"/>
              </a:solidFill>
              <a:ln w="0" cap="flat">
                <a:noFill/>
                <a:prstDash val="solid"/>
                <a:miter/>
              </a:ln>
            </p:spPr>
            <p:txBody>
              <a:bodyPr rtlCol="0" anchor="ctr"/>
              <a:lstStyle/>
              <a:p>
                <a:endParaRPr lang="en-US"/>
              </a:p>
            </p:txBody>
          </p:sp>
          <p:sp>
            <p:nvSpPr>
              <p:cNvPr id="941" name="Freeform: Shape 1251">
                <a:extLst>
                  <a:ext uri="{FF2B5EF4-FFF2-40B4-BE49-F238E27FC236}">
                    <a16:creationId xmlns:a16="http://schemas.microsoft.com/office/drawing/2014/main" id="{D4AB3279-301A-0289-0883-0622B3D9327E}"/>
                  </a:ext>
                </a:extLst>
              </p:cNvPr>
              <p:cNvSpPr/>
              <p:nvPr/>
            </p:nvSpPr>
            <p:spPr>
              <a:xfrm>
                <a:off x="9160824" y="3997451"/>
                <a:ext cx="342930" cy="496343"/>
              </a:xfrm>
              <a:custGeom>
                <a:avLst/>
                <a:gdLst>
                  <a:gd name="connsiteX0" fmla="*/ 0 w 342930"/>
                  <a:gd name="connsiteY0" fmla="*/ 136 h 496343"/>
                  <a:gd name="connsiteX1" fmla="*/ 94010 w 342930"/>
                  <a:gd name="connsiteY1" fmla="*/ 136 h 496343"/>
                  <a:gd name="connsiteX2" fmla="*/ 94010 w 342930"/>
                  <a:gd name="connsiteY2" fmla="*/ 191153 h 496343"/>
                  <a:gd name="connsiteX3" fmla="*/ 208320 w 342930"/>
                  <a:gd name="connsiteY3" fmla="*/ 127935 h 496343"/>
                  <a:gd name="connsiteX4" fmla="*/ 342930 w 342930"/>
                  <a:gd name="connsiteY4" fmla="*/ 268540 h 496343"/>
                  <a:gd name="connsiteX5" fmla="*/ 342930 w 342930"/>
                  <a:gd name="connsiteY5" fmla="*/ 496343 h 496343"/>
                  <a:gd name="connsiteX6" fmla="*/ 249738 w 342930"/>
                  <a:gd name="connsiteY6" fmla="*/ 496343 h 496343"/>
                  <a:gd name="connsiteX7" fmla="*/ 249738 w 342930"/>
                  <a:gd name="connsiteY7" fmla="*/ 286525 h 496343"/>
                  <a:gd name="connsiteX8" fmla="*/ 194831 w 342930"/>
                  <a:gd name="connsiteY8" fmla="*/ 213633 h 496343"/>
                  <a:gd name="connsiteX9" fmla="*/ 156546 w 342930"/>
                  <a:gd name="connsiteY9" fmla="*/ 213633 h 496343"/>
                  <a:gd name="connsiteX10" fmla="*/ 94146 w 342930"/>
                  <a:gd name="connsiteY10" fmla="*/ 286525 h 496343"/>
                  <a:gd name="connsiteX11" fmla="*/ 94146 w 342930"/>
                  <a:gd name="connsiteY11" fmla="*/ 496343 h 496343"/>
                  <a:gd name="connsiteX12" fmla="*/ 136 w 342930"/>
                  <a:gd name="connsiteY12" fmla="*/ 496343 h 496343"/>
                  <a:gd name="connsiteX13" fmla="*/ 136 w 342930"/>
                  <a:gd name="connsiteY13" fmla="*/ 0 h 496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2930" h="496343">
                    <a:moveTo>
                      <a:pt x="0" y="136"/>
                    </a:moveTo>
                    <a:lnTo>
                      <a:pt x="94010" y="136"/>
                    </a:lnTo>
                    <a:lnTo>
                      <a:pt x="94010" y="191153"/>
                    </a:lnTo>
                    <a:cubicBezTo>
                      <a:pt x="115809" y="152050"/>
                      <a:pt x="148917" y="127935"/>
                      <a:pt x="208320" y="127935"/>
                    </a:cubicBezTo>
                    <a:cubicBezTo>
                      <a:pt x="291838" y="127935"/>
                      <a:pt x="342930" y="174531"/>
                      <a:pt x="342930" y="268540"/>
                    </a:cubicBezTo>
                    <a:lnTo>
                      <a:pt x="342930" y="496343"/>
                    </a:lnTo>
                    <a:lnTo>
                      <a:pt x="249738" y="496343"/>
                    </a:lnTo>
                    <a:lnTo>
                      <a:pt x="249738" y="286525"/>
                    </a:lnTo>
                    <a:cubicBezTo>
                      <a:pt x="249738" y="239929"/>
                      <a:pt x="227121" y="213633"/>
                      <a:pt x="194831" y="213633"/>
                    </a:cubicBezTo>
                    <a:lnTo>
                      <a:pt x="156546" y="213633"/>
                    </a:lnTo>
                    <a:cubicBezTo>
                      <a:pt x="121940" y="213633"/>
                      <a:pt x="94146" y="242926"/>
                      <a:pt x="94146" y="286525"/>
                    </a:cubicBezTo>
                    <a:lnTo>
                      <a:pt x="94146" y="496343"/>
                    </a:lnTo>
                    <a:lnTo>
                      <a:pt x="136" y="496343"/>
                    </a:lnTo>
                    <a:lnTo>
                      <a:pt x="136" y="0"/>
                    </a:lnTo>
                    <a:close/>
                  </a:path>
                </a:pathLst>
              </a:custGeom>
              <a:solidFill>
                <a:srgbClr val="333333"/>
              </a:solidFill>
              <a:ln w="0" cap="flat">
                <a:noFill/>
                <a:prstDash val="solid"/>
                <a:miter/>
              </a:ln>
            </p:spPr>
            <p:txBody>
              <a:bodyPr rtlCol="0" anchor="ctr"/>
              <a:lstStyle/>
              <a:p>
                <a:endParaRPr lang="en-US"/>
              </a:p>
            </p:txBody>
          </p:sp>
          <p:sp>
            <p:nvSpPr>
              <p:cNvPr id="942" name="Freeform: Shape 1252">
                <a:extLst>
                  <a:ext uri="{FF2B5EF4-FFF2-40B4-BE49-F238E27FC236}">
                    <a16:creationId xmlns:a16="http://schemas.microsoft.com/office/drawing/2014/main" id="{C2962204-BB76-F4BA-4C01-D504E15C8443}"/>
                  </a:ext>
                </a:extLst>
              </p:cNvPr>
              <p:cNvSpPr/>
              <p:nvPr/>
            </p:nvSpPr>
            <p:spPr>
              <a:xfrm>
                <a:off x="9601443" y="4125386"/>
                <a:ext cx="573867" cy="368408"/>
              </a:xfrm>
              <a:custGeom>
                <a:avLst/>
                <a:gdLst>
                  <a:gd name="connsiteX0" fmla="*/ 0 w 573867"/>
                  <a:gd name="connsiteY0" fmla="*/ 11308 h 368408"/>
                  <a:gd name="connsiteX1" fmla="*/ 90195 w 573867"/>
                  <a:gd name="connsiteY1" fmla="*/ 11308 h 368408"/>
                  <a:gd name="connsiteX2" fmla="*/ 90195 w 573867"/>
                  <a:gd name="connsiteY2" fmla="*/ 62400 h 368408"/>
                  <a:gd name="connsiteX3" fmla="*/ 203006 w 573867"/>
                  <a:gd name="connsiteY3" fmla="*/ 0 h 368408"/>
                  <a:gd name="connsiteX4" fmla="*/ 319632 w 573867"/>
                  <a:gd name="connsiteY4" fmla="*/ 65398 h 368408"/>
                  <a:gd name="connsiteX5" fmla="*/ 442254 w 573867"/>
                  <a:gd name="connsiteY5" fmla="*/ 0 h 368408"/>
                  <a:gd name="connsiteX6" fmla="*/ 573868 w 573867"/>
                  <a:gd name="connsiteY6" fmla="*/ 134611 h 368408"/>
                  <a:gd name="connsiteX7" fmla="*/ 573868 w 573867"/>
                  <a:gd name="connsiteY7" fmla="*/ 368408 h 368408"/>
                  <a:gd name="connsiteX8" fmla="*/ 480675 w 573867"/>
                  <a:gd name="connsiteY8" fmla="*/ 368408 h 368408"/>
                  <a:gd name="connsiteX9" fmla="*/ 480675 w 573867"/>
                  <a:gd name="connsiteY9" fmla="*/ 158590 h 368408"/>
                  <a:gd name="connsiteX10" fmla="*/ 428765 w 573867"/>
                  <a:gd name="connsiteY10" fmla="*/ 85698 h 368408"/>
                  <a:gd name="connsiteX11" fmla="*/ 394977 w 573867"/>
                  <a:gd name="connsiteY11" fmla="*/ 85698 h 368408"/>
                  <a:gd name="connsiteX12" fmla="*/ 334075 w 573867"/>
                  <a:gd name="connsiteY12" fmla="*/ 158590 h 368408"/>
                  <a:gd name="connsiteX13" fmla="*/ 334075 w 573867"/>
                  <a:gd name="connsiteY13" fmla="*/ 368408 h 368408"/>
                  <a:gd name="connsiteX14" fmla="*/ 240883 w 573867"/>
                  <a:gd name="connsiteY14" fmla="*/ 368408 h 368408"/>
                  <a:gd name="connsiteX15" fmla="*/ 240883 w 573867"/>
                  <a:gd name="connsiteY15" fmla="*/ 158590 h 368408"/>
                  <a:gd name="connsiteX16" fmla="*/ 188292 w 573867"/>
                  <a:gd name="connsiteY16" fmla="*/ 85698 h 368408"/>
                  <a:gd name="connsiteX17" fmla="*/ 155184 w 573867"/>
                  <a:gd name="connsiteY17" fmla="*/ 85698 h 368408"/>
                  <a:gd name="connsiteX18" fmla="*/ 94282 w 573867"/>
                  <a:gd name="connsiteY18" fmla="*/ 158590 h 368408"/>
                  <a:gd name="connsiteX19" fmla="*/ 94282 w 573867"/>
                  <a:gd name="connsiteY19" fmla="*/ 368408 h 368408"/>
                  <a:gd name="connsiteX20" fmla="*/ 272 w 573867"/>
                  <a:gd name="connsiteY20" fmla="*/ 368408 h 368408"/>
                  <a:gd name="connsiteX21" fmla="*/ 272 w 573867"/>
                  <a:gd name="connsiteY21" fmla="*/ 11172 h 368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73867" h="368408">
                    <a:moveTo>
                      <a:pt x="0" y="11308"/>
                    </a:moveTo>
                    <a:lnTo>
                      <a:pt x="90195" y="11308"/>
                    </a:lnTo>
                    <a:lnTo>
                      <a:pt x="90195" y="62400"/>
                    </a:lnTo>
                    <a:cubicBezTo>
                      <a:pt x="111994" y="25614"/>
                      <a:pt x="145783" y="0"/>
                      <a:pt x="203006" y="0"/>
                    </a:cubicBezTo>
                    <a:cubicBezTo>
                      <a:pt x="257096" y="0"/>
                      <a:pt x="300013" y="21799"/>
                      <a:pt x="319632" y="65398"/>
                    </a:cubicBezTo>
                    <a:cubicBezTo>
                      <a:pt x="343748" y="24796"/>
                      <a:pt x="383532" y="0"/>
                      <a:pt x="442254" y="0"/>
                    </a:cubicBezTo>
                    <a:cubicBezTo>
                      <a:pt x="521276" y="0"/>
                      <a:pt x="573868" y="45097"/>
                      <a:pt x="573868" y="134611"/>
                    </a:cubicBezTo>
                    <a:lnTo>
                      <a:pt x="573868" y="368408"/>
                    </a:lnTo>
                    <a:lnTo>
                      <a:pt x="480675" y="368408"/>
                    </a:lnTo>
                    <a:lnTo>
                      <a:pt x="480675" y="158590"/>
                    </a:lnTo>
                    <a:cubicBezTo>
                      <a:pt x="480675" y="111994"/>
                      <a:pt x="458876" y="85698"/>
                      <a:pt x="428765" y="85698"/>
                    </a:cubicBezTo>
                    <a:lnTo>
                      <a:pt x="394977" y="85698"/>
                    </a:lnTo>
                    <a:cubicBezTo>
                      <a:pt x="362687" y="85698"/>
                      <a:pt x="334075" y="114991"/>
                      <a:pt x="334075" y="158590"/>
                    </a:cubicBezTo>
                    <a:lnTo>
                      <a:pt x="334075" y="368408"/>
                    </a:lnTo>
                    <a:lnTo>
                      <a:pt x="240883" y="368408"/>
                    </a:lnTo>
                    <a:lnTo>
                      <a:pt x="240883" y="158590"/>
                    </a:lnTo>
                    <a:cubicBezTo>
                      <a:pt x="240883" y="111994"/>
                      <a:pt x="219083" y="85698"/>
                      <a:pt x="188292" y="85698"/>
                    </a:cubicBezTo>
                    <a:lnTo>
                      <a:pt x="155184" y="85698"/>
                    </a:lnTo>
                    <a:cubicBezTo>
                      <a:pt x="122894" y="85698"/>
                      <a:pt x="94282" y="114991"/>
                      <a:pt x="94282" y="158590"/>
                    </a:cubicBezTo>
                    <a:lnTo>
                      <a:pt x="94282" y="368408"/>
                    </a:lnTo>
                    <a:lnTo>
                      <a:pt x="272" y="368408"/>
                    </a:lnTo>
                    <a:lnTo>
                      <a:pt x="272" y="11172"/>
                    </a:lnTo>
                    <a:close/>
                  </a:path>
                </a:pathLst>
              </a:custGeom>
              <a:solidFill>
                <a:srgbClr val="333333"/>
              </a:solidFill>
              <a:ln w="0" cap="flat">
                <a:noFill/>
                <a:prstDash val="solid"/>
                <a:miter/>
              </a:ln>
            </p:spPr>
            <p:txBody>
              <a:bodyPr rtlCol="0" anchor="ctr"/>
              <a:lstStyle/>
              <a:p>
                <a:endParaRPr lang="en-US"/>
              </a:p>
            </p:txBody>
          </p:sp>
          <p:sp>
            <p:nvSpPr>
              <p:cNvPr id="943" name="Freeform: Shape 1253">
                <a:extLst>
                  <a:ext uri="{FF2B5EF4-FFF2-40B4-BE49-F238E27FC236}">
                    <a16:creationId xmlns:a16="http://schemas.microsoft.com/office/drawing/2014/main" id="{39C80C11-4F97-E739-247E-F92042FBA0FB}"/>
                  </a:ext>
                </a:extLst>
              </p:cNvPr>
              <p:cNvSpPr/>
              <p:nvPr/>
            </p:nvSpPr>
            <p:spPr>
              <a:xfrm>
                <a:off x="10436630" y="4012710"/>
                <a:ext cx="419636" cy="492528"/>
              </a:xfrm>
              <a:custGeom>
                <a:avLst/>
                <a:gdLst>
                  <a:gd name="connsiteX0" fmla="*/ 0 w 419636"/>
                  <a:gd name="connsiteY0" fmla="*/ 348108 h 492528"/>
                  <a:gd name="connsiteX1" fmla="*/ 88014 w 419636"/>
                  <a:gd name="connsiteY1" fmla="*/ 230119 h 492528"/>
                  <a:gd name="connsiteX2" fmla="*/ 87197 w 419636"/>
                  <a:gd name="connsiteY2" fmla="*/ 227803 h 492528"/>
                  <a:gd name="connsiteX3" fmla="*/ 14306 w 419636"/>
                  <a:gd name="connsiteY3" fmla="*/ 120305 h 492528"/>
                  <a:gd name="connsiteX4" fmla="*/ 179026 w 419636"/>
                  <a:gd name="connsiteY4" fmla="*/ 0 h 492528"/>
                  <a:gd name="connsiteX5" fmla="*/ 316635 w 419636"/>
                  <a:gd name="connsiteY5" fmla="*/ 0 h 492528"/>
                  <a:gd name="connsiteX6" fmla="*/ 316635 w 419636"/>
                  <a:gd name="connsiteY6" fmla="*/ 79704 h 492528"/>
                  <a:gd name="connsiteX7" fmla="*/ 166220 w 419636"/>
                  <a:gd name="connsiteY7" fmla="*/ 79704 h 492528"/>
                  <a:gd name="connsiteX8" fmla="*/ 105318 w 419636"/>
                  <a:gd name="connsiteY8" fmla="*/ 136110 h 492528"/>
                  <a:gd name="connsiteX9" fmla="*/ 166220 w 419636"/>
                  <a:gd name="connsiteY9" fmla="*/ 192515 h 492528"/>
                  <a:gd name="connsiteX10" fmla="*/ 276715 w 419636"/>
                  <a:gd name="connsiteY10" fmla="*/ 192515 h 492528"/>
                  <a:gd name="connsiteX11" fmla="*/ 276715 w 419636"/>
                  <a:gd name="connsiteY11" fmla="*/ 135428 h 492528"/>
                  <a:gd name="connsiteX12" fmla="*/ 366229 w 419636"/>
                  <a:gd name="connsiteY12" fmla="*/ 135428 h 492528"/>
                  <a:gd name="connsiteX13" fmla="*/ 366229 w 419636"/>
                  <a:gd name="connsiteY13" fmla="*/ 192515 h 492528"/>
                  <a:gd name="connsiteX14" fmla="*/ 419637 w 419636"/>
                  <a:gd name="connsiteY14" fmla="*/ 192515 h 492528"/>
                  <a:gd name="connsiteX15" fmla="*/ 419637 w 419636"/>
                  <a:gd name="connsiteY15" fmla="*/ 268404 h 492528"/>
                  <a:gd name="connsiteX16" fmla="*/ 366229 w 419636"/>
                  <a:gd name="connsiteY16" fmla="*/ 268404 h 492528"/>
                  <a:gd name="connsiteX17" fmla="*/ 366229 w 419636"/>
                  <a:gd name="connsiteY17" fmla="*/ 332304 h 492528"/>
                  <a:gd name="connsiteX18" fmla="*/ 188019 w 419636"/>
                  <a:gd name="connsiteY18" fmla="*/ 492529 h 492528"/>
                  <a:gd name="connsiteX19" fmla="*/ 0 w 419636"/>
                  <a:gd name="connsiteY19" fmla="*/ 348108 h 492528"/>
                  <a:gd name="connsiteX20" fmla="*/ 163903 w 419636"/>
                  <a:gd name="connsiteY20" fmla="*/ 412008 h 492528"/>
                  <a:gd name="connsiteX21" fmla="*/ 206004 w 419636"/>
                  <a:gd name="connsiteY21" fmla="*/ 412008 h 492528"/>
                  <a:gd name="connsiteX22" fmla="*/ 277396 w 419636"/>
                  <a:gd name="connsiteY22" fmla="*/ 338299 h 492528"/>
                  <a:gd name="connsiteX23" fmla="*/ 277396 w 419636"/>
                  <a:gd name="connsiteY23" fmla="*/ 268404 h 492528"/>
                  <a:gd name="connsiteX24" fmla="*/ 162405 w 419636"/>
                  <a:gd name="connsiteY24" fmla="*/ 268404 h 492528"/>
                  <a:gd name="connsiteX25" fmla="*/ 91012 w 419636"/>
                  <a:gd name="connsiteY25" fmla="*/ 339116 h 492528"/>
                  <a:gd name="connsiteX26" fmla="*/ 163903 w 419636"/>
                  <a:gd name="connsiteY26" fmla="*/ 412008 h 492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19636" h="492528">
                    <a:moveTo>
                      <a:pt x="0" y="348108"/>
                    </a:moveTo>
                    <a:cubicBezTo>
                      <a:pt x="0" y="287206"/>
                      <a:pt x="34606" y="248104"/>
                      <a:pt x="88014" y="230119"/>
                    </a:cubicBezTo>
                    <a:lnTo>
                      <a:pt x="87197" y="227803"/>
                    </a:lnTo>
                    <a:cubicBezTo>
                      <a:pt x="44280" y="209819"/>
                      <a:pt x="14306" y="172215"/>
                      <a:pt x="14306" y="120305"/>
                    </a:cubicBezTo>
                    <a:cubicBezTo>
                      <a:pt x="14306" y="54090"/>
                      <a:pt x="63899" y="0"/>
                      <a:pt x="179026" y="0"/>
                    </a:cubicBezTo>
                    <a:lnTo>
                      <a:pt x="316635" y="0"/>
                    </a:lnTo>
                    <a:lnTo>
                      <a:pt x="316635" y="79704"/>
                    </a:lnTo>
                    <a:lnTo>
                      <a:pt x="166220" y="79704"/>
                    </a:lnTo>
                    <a:cubicBezTo>
                      <a:pt x="128616" y="79704"/>
                      <a:pt x="105318" y="100822"/>
                      <a:pt x="105318" y="136110"/>
                    </a:cubicBezTo>
                    <a:cubicBezTo>
                      <a:pt x="105318" y="171397"/>
                      <a:pt x="129433" y="192515"/>
                      <a:pt x="166220" y="192515"/>
                    </a:cubicBezTo>
                    <a:lnTo>
                      <a:pt x="276715" y="192515"/>
                    </a:lnTo>
                    <a:lnTo>
                      <a:pt x="276715" y="135428"/>
                    </a:lnTo>
                    <a:lnTo>
                      <a:pt x="366229" y="135428"/>
                    </a:lnTo>
                    <a:lnTo>
                      <a:pt x="366229" y="192515"/>
                    </a:lnTo>
                    <a:lnTo>
                      <a:pt x="419637" y="192515"/>
                    </a:lnTo>
                    <a:lnTo>
                      <a:pt x="419637" y="268404"/>
                    </a:lnTo>
                    <a:lnTo>
                      <a:pt x="366229" y="268404"/>
                    </a:lnTo>
                    <a:lnTo>
                      <a:pt x="366229" y="332304"/>
                    </a:lnTo>
                    <a:cubicBezTo>
                      <a:pt x="366229" y="432308"/>
                      <a:pt x="303828" y="492529"/>
                      <a:pt x="188019" y="492529"/>
                    </a:cubicBezTo>
                    <a:cubicBezTo>
                      <a:pt x="72210" y="492529"/>
                      <a:pt x="0" y="437622"/>
                      <a:pt x="0" y="348108"/>
                    </a:cubicBezTo>
                    <a:close/>
                    <a:moveTo>
                      <a:pt x="163903" y="412008"/>
                    </a:moveTo>
                    <a:lnTo>
                      <a:pt x="206004" y="412008"/>
                    </a:lnTo>
                    <a:cubicBezTo>
                      <a:pt x="248103" y="412008"/>
                      <a:pt x="277396" y="385712"/>
                      <a:pt x="277396" y="338299"/>
                    </a:cubicBezTo>
                    <a:lnTo>
                      <a:pt x="277396" y="268404"/>
                    </a:lnTo>
                    <a:lnTo>
                      <a:pt x="162405" y="268404"/>
                    </a:lnTo>
                    <a:cubicBezTo>
                      <a:pt x="123302" y="268404"/>
                      <a:pt x="91012" y="292520"/>
                      <a:pt x="91012" y="339116"/>
                    </a:cubicBezTo>
                    <a:cubicBezTo>
                      <a:pt x="91012" y="385712"/>
                      <a:pt x="122621" y="412008"/>
                      <a:pt x="163903" y="412008"/>
                    </a:cubicBezTo>
                    <a:close/>
                  </a:path>
                </a:pathLst>
              </a:custGeom>
              <a:solidFill>
                <a:srgbClr val="333333"/>
              </a:solidFill>
              <a:ln w="0" cap="flat">
                <a:noFill/>
                <a:prstDash val="solid"/>
                <a:miter/>
              </a:ln>
            </p:spPr>
            <p:txBody>
              <a:bodyPr rtlCol="0" anchor="ctr"/>
              <a:lstStyle/>
              <a:p>
                <a:endParaRPr lang="en-US"/>
              </a:p>
            </p:txBody>
          </p:sp>
          <p:grpSp>
            <p:nvGrpSpPr>
              <p:cNvPr id="944" name="Graphic 355">
                <a:extLst>
                  <a:ext uri="{FF2B5EF4-FFF2-40B4-BE49-F238E27FC236}">
                    <a16:creationId xmlns:a16="http://schemas.microsoft.com/office/drawing/2014/main" id="{941638F8-AF79-B389-663F-ABD32CA1AC64}"/>
                  </a:ext>
                </a:extLst>
              </p:cNvPr>
              <p:cNvGrpSpPr/>
              <p:nvPr/>
            </p:nvGrpSpPr>
            <p:grpSpPr>
              <a:xfrm>
                <a:off x="7538273" y="4750208"/>
                <a:ext cx="3758611" cy="808346"/>
                <a:chOff x="7538273" y="4750208"/>
                <a:chExt cx="3758611" cy="808346"/>
              </a:xfrm>
              <a:solidFill>
                <a:srgbClr val="333333"/>
              </a:solidFill>
            </p:grpSpPr>
            <p:sp>
              <p:nvSpPr>
                <p:cNvPr id="966" name="Freeform: Shape 1255">
                  <a:extLst>
                    <a:ext uri="{FF2B5EF4-FFF2-40B4-BE49-F238E27FC236}">
                      <a16:creationId xmlns:a16="http://schemas.microsoft.com/office/drawing/2014/main" id="{71FD08F9-D191-0365-EEED-882F3CF8D932}"/>
                    </a:ext>
                  </a:extLst>
                </p:cNvPr>
                <p:cNvSpPr/>
                <p:nvPr/>
              </p:nvSpPr>
              <p:spPr>
                <a:xfrm>
                  <a:off x="7538273" y="4774188"/>
                  <a:ext cx="644170" cy="766382"/>
                </a:xfrm>
                <a:custGeom>
                  <a:avLst/>
                  <a:gdLst>
                    <a:gd name="connsiteX0" fmla="*/ 0 w 644170"/>
                    <a:gd name="connsiteY0" fmla="*/ 0 h 766382"/>
                    <a:gd name="connsiteX1" fmla="*/ 360370 w 644170"/>
                    <a:gd name="connsiteY1" fmla="*/ 0 h 766382"/>
                    <a:gd name="connsiteX2" fmla="*/ 614196 w 644170"/>
                    <a:gd name="connsiteY2" fmla="*/ 232299 h 766382"/>
                    <a:gd name="connsiteX3" fmla="*/ 465688 w 644170"/>
                    <a:gd name="connsiteY3" fmla="*/ 443071 h 766382"/>
                    <a:gd name="connsiteX4" fmla="*/ 644170 w 644170"/>
                    <a:gd name="connsiteY4" fmla="*/ 766383 h 766382"/>
                    <a:gd name="connsiteX5" fmla="*/ 474135 w 644170"/>
                    <a:gd name="connsiteY5" fmla="*/ 766383 h 766382"/>
                    <a:gd name="connsiteX6" fmla="*/ 310095 w 644170"/>
                    <a:gd name="connsiteY6" fmla="*/ 465824 h 766382"/>
                    <a:gd name="connsiteX7" fmla="*/ 152050 w 644170"/>
                    <a:gd name="connsiteY7" fmla="*/ 465824 h 766382"/>
                    <a:gd name="connsiteX8" fmla="*/ 152050 w 644170"/>
                    <a:gd name="connsiteY8" fmla="*/ 766383 h 766382"/>
                    <a:gd name="connsiteX9" fmla="*/ 0 w 644170"/>
                    <a:gd name="connsiteY9" fmla="*/ 766383 h 766382"/>
                    <a:gd name="connsiteX10" fmla="*/ 0 w 644170"/>
                    <a:gd name="connsiteY10" fmla="*/ 0 h 766382"/>
                    <a:gd name="connsiteX11" fmla="*/ 349743 w 644170"/>
                    <a:gd name="connsiteY11" fmla="*/ 342522 h 766382"/>
                    <a:gd name="connsiteX12" fmla="*/ 462282 w 644170"/>
                    <a:gd name="connsiteY12" fmla="*/ 235978 h 766382"/>
                    <a:gd name="connsiteX13" fmla="*/ 349743 w 644170"/>
                    <a:gd name="connsiteY13" fmla="*/ 129433 h 766382"/>
                    <a:gd name="connsiteX14" fmla="*/ 152186 w 644170"/>
                    <a:gd name="connsiteY14" fmla="*/ 129433 h 766382"/>
                    <a:gd name="connsiteX15" fmla="*/ 152186 w 644170"/>
                    <a:gd name="connsiteY15" fmla="*/ 342522 h 766382"/>
                    <a:gd name="connsiteX16" fmla="*/ 349743 w 644170"/>
                    <a:gd name="connsiteY16" fmla="*/ 342522 h 766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44170" h="766382">
                      <a:moveTo>
                        <a:pt x="0" y="0"/>
                      </a:moveTo>
                      <a:lnTo>
                        <a:pt x="360370" y="0"/>
                      </a:lnTo>
                      <a:cubicBezTo>
                        <a:pt x="529179" y="0"/>
                        <a:pt x="614196" y="110223"/>
                        <a:pt x="614196" y="232299"/>
                      </a:cubicBezTo>
                      <a:cubicBezTo>
                        <a:pt x="614196" y="328080"/>
                        <a:pt x="561469" y="409555"/>
                        <a:pt x="465688" y="443071"/>
                      </a:cubicBezTo>
                      <a:lnTo>
                        <a:pt x="644170" y="766383"/>
                      </a:lnTo>
                      <a:lnTo>
                        <a:pt x="474135" y="766383"/>
                      </a:lnTo>
                      <a:lnTo>
                        <a:pt x="310095" y="465824"/>
                      </a:lnTo>
                      <a:lnTo>
                        <a:pt x="152050" y="465824"/>
                      </a:lnTo>
                      <a:lnTo>
                        <a:pt x="152050" y="766383"/>
                      </a:lnTo>
                      <a:lnTo>
                        <a:pt x="0" y="766383"/>
                      </a:lnTo>
                      <a:lnTo>
                        <a:pt x="0" y="0"/>
                      </a:lnTo>
                      <a:close/>
                      <a:moveTo>
                        <a:pt x="349743" y="342522"/>
                      </a:moveTo>
                      <a:cubicBezTo>
                        <a:pt x="420454" y="342522"/>
                        <a:pt x="462282" y="295789"/>
                        <a:pt x="462282" y="235978"/>
                      </a:cubicBezTo>
                      <a:cubicBezTo>
                        <a:pt x="462282" y="176166"/>
                        <a:pt x="420318" y="129433"/>
                        <a:pt x="349743" y="129433"/>
                      </a:cubicBezTo>
                      <a:lnTo>
                        <a:pt x="152186" y="129433"/>
                      </a:lnTo>
                      <a:lnTo>
                        <a:pt x="152186" y="342522"/>
                      </a:lnTo>
                      <a:lnTo>
                        <a:pt x="349743" y="342522"/>
                      </a:lnTo>
                      <a:close/>
                    </a:path>
                  </a:pathLst>
                </a:custGeom>
                <a:solidFill>
                  <a:srgbClr val="333333"/>
                </a:solidFill>
                <a:ln w="0" cap="flat">
                  <a:noFill/>
                  <a:prstDash val="solid"/>
                  <a:miter/>
                </a:ln>
              </p:spPr>
              <p:txBody>
                <a:bodyPr rtlCol="0" anchor="ctr"/>
                <a:lstStyle/>
                <a:p>
                  <a:endParaRPr lang="en-US"/>
                </a:p>
              </p:txBody>
            </p:sp>
            <p:sp>
              <p:nvSpPr>
                <p:cNvPr id="967" name="Freeform: Shape 1256">
                  <a:extLst>
                    <a:ext uri="{FF2B5EF4-FFF2-40B4-BE49-F238E27FC236}">
                      <a16:creationId xmlns:a16="http://schemas.microsoft.com/office/drawing/2014/main" id="{83CC56CA-82A8-A429-058C-733E0D4B5A56}"/>
                    </a:ext>
                  </a:extLst>
                </p:cNvPr>
                <p:cNvSpPr/>
                <p:nvPr/>
              </p:nvSpPr>
              <p:spPr>
                <a:xfrm>
                  <a:off x="8305882" y="4750208"/>
                  <a:ext cx="546072" cy="790225"/>
                </a:xfrm>
                <a:custGeom>
                  <a:avLst/>
                  <a:gdLst>
                    <a:gd name="connsiteX0" fmla="*/ 0 w 546072"/>
                    <a:gd name="connsiteY0" fmla="*/ 0 h 790225"/>
                    <a:gd name="connsiteX1" fmla="*/ 149734 w 546072"/>
                    <a:gd name="connsiteY1" fmla="*/ 0 h 790225"/>
                    <a:gd name="connsiteX2" fmla="*/ 149734 w 546072"/>
                    <a:gd name="connsiteY2" fmla="*/ 304101 h 790225"/>
                    <a:gd name="connsiteX3" fmla="*/ 331759 w 546072"/>
                    <a:gd name="connsiteY3" fmla="*/ 203551 h 790225"/>
                    <a:gd name="connsiteX4" fmla="*/ 546073 w 546072"/>
                    <a:gd name="connsiteY4" fmla="*/ 427403 h 790225"/>
                    <a:gd name="connsiteX5" fmla="*/ 546073 w 546072"/>
                    <a:gd name="connsiteY5" fmla="*/ 790226 h 790225"/>
                    <a:gd name="connsiteX6" fmla="*/ 397565 w 546072"/>
                    <a:gd name="connsiteY6" fmla="*/ 790226 h 790225"/>
                    <a:gd name="connsiteX7" fmla="*/ 397565 w 546072"/>
                    <a:gd name="connsiteY7" fmla="*/ 456151 h 790225"/>
                    <a:gd name="connsiteX8" fmla="*/ 310096 w 546072"/>
                    <a:gd name="connsiteY8" fmla="*/ 339933 h 790225"/>
                    <a:gd name="connsiteX9" fmla="*/ 249057 w 546072"/>
                    <a:gd name="connsiteY9" fmla="*/ 339933 h 790225"/>
                    <a:gd name="connsiteX10" fmla="*/ 149734 w 546072"/>
                    <a:gd name="connsiteY10" fmla="*/ 456151 h 790225"/>
                    <a:gd name="connsiteX11" fmla="*/ 149734 w 546072"/>
                    <a:gd name="connsiteY11" fmla="*/ 790226 h 790225"/>
                    <a:gd name="connsiteX12" fmla="*/ 0 w 546072"/>
                    <a:gd name="connsiteY12" fmla="*/ 790226 h 790225"/>
                    <a:gd name="connsiteX13" fmla="*/ 0 w 546072"/>
                    <a:gd name="connsiteY13" fmla="*/ 0 h 790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6072" h="790225">
                      <a:moveTo>
                        <a:pt x="0" y="0"/>
                      </a:moveTo>
                      <a:lnTo>
                        <a:pt x="149734" y="0"/>
                      </a:lnTo>
                      <a:lnTo>
                        <a:pt x="149734" y="304101"/>
                      </a:lnTo>
                      <a:cubicBezTo>
                        <a:pt x="184477" y="241836"/>
                        <a:pt x="237204" y="203551"/>
                        <a:pt x="331759" y="203551"/>
                      </a:cubicBezTo>
                      <a:cubicBezTo>
                        <a:pt x="464734" y="203551"/>
                        <a:pt x="546073" y="277805"/>
                        <a:pt x="546073" y="427403"/>
                      </a:cubicBezTo>
                      <a:lnTo>
                        <a:pt x="546073" y="790226"/>
                      </a:lnTo>
                      <a:lnTo>
                        <a:pt x="397565" y="790226"/>
                      </a:lnTo>
                      <a:lnTo>
                        <a:pt x="397565" y="456151"/>
                      </a:lnTo>
                      <a:cubicBezTo>
                        <a:pt x="397565" y="381897"/>
                        <a:pt x="361596" y="339933"/>
                        <a:pt x="310096" y="339933"/>
                      </a:cubicBezTo>
                      <a:lnTo>
                        <a:pt x="249057" y="339933"/>
                      </a:lnTo>
                      <a:cubicBezTo>
                        <a:pt x="194014" y="339933"/>
                        <a:pt x="149734" y="386666"/>
                        <a:pt x="149734" y="456151"/>
                      </a:cubicBezTo>
                      <a:lnTo>
                        <a:pt x="149734" y="790226"/>
                      </a:lnTo>
                      <a:lnTo>
                        <a:pt x="0" y="790226"/>
                      </a:lnTo>
                      <a:lnTo>
                        <a:pt x="0" y="0"/>
                      </a:lnTo>
                      <a:close/>
                    </a:path>
                  </a:pathLst>
                </a:custGeom>
                <a:solidFill>
                  <a:srgbClr val="333333"/>
                </a:solidFill>
                <a:ln w="0" cap="flat">
                  <a:noFill/>
                  <a:prstDash val="solid"/>
                  <a:miter/>
                </a:ln>
              </p:spPr>
              <p:txBody>
                <a:bodyPr rtlCol="0" anchor="ctr"/>
                <a:lstStyle/>
                <a:p>
                  <a:endParaRPr lang="en-US"/>
                </a:p>
              </p:txBody>
            </p:sp>
            <p:sp>
              <p:nvSpPr>
                <p:cNvPr id="968" name="Freeform: Shape 1257">
                  <a:extLst>
                    <a:ext uri="{FF2B5EF4-FFF2-40B4-BE49-F238E27FC236}">
                      <a16:creationId xmlns:a16="http://schemas.microsoft.com/office/drawing/2014/main" id="{F9CB17C8-B086-6F8A-F1CE-64FCFCB19361}"/>
                    </a:ext>
                  </a:extLst>
                </p:cNvPr>
                <p:cNvSpPr/>
                <p:nvPr/>
              </p:nvSpPr>
              <p:spPr>
                <a:xfrm>
                  <a:off x="8976347" y="4953760"/>
                  <a:ext cx="590353" cy="604658"/>
                </a:xfrm>
                <a:custGeom>
                  <a:avLst/>
                  <a:gdLst>
                    <a:gd name="connsiteX0" fmla="*/ 136 w 590353"/>
                    <a:gd name="connsiteY0" fmla="*/ 303010 h 604658"/>
                    <a:gd name="connsiteX1" fmla="*/ 304237 w 590353"/>
                    <a:gd name="connsiteY1" fmla="*/ 0 h 604658"/>
                    <a:gd name="connsiteX2" fmla="*/ 590353 w 590353"/>
                    <a:gd name="connsiteY2" fmla="*/ 303010 h 604658"/>
                    <a:gd name="connsiteX3" fmla="*/ 590353 w 590353"/>
                    <a:gd name="connsiteY3" fmla="*/ 341296 h 604658"/>
                    <a:gd name="connsiteX4" fmla="*/ 147282 w 590353"/>
                    <a:gd name="connsiteY4" fmla="*/ 341296 h 604658"/>
                    <a:gd name="connsiteX5" fmla="*/ 280121 w 590353"/>
                    <a:gd name="connsiteY5" fmla="*/ 480130 h 604658"/>
                    <a:gd name="connsiteX6" fmla="*/ 328080 w 590353"/>
                    <a:gd name="connsiteY6" fmla="*/ 480130 h 604658"/>
                    <a:gd name="connsiteX7" fmla="*/ 435851 w 590353"/>
                    <a:gd name="connsiteY7" fmla="*/ 397565 h 604658"/>
                    <a:gd name="connsiteX8" fmla="*/ 581906 w 590353"/>
                    <a:gd name="connsiteY8" fmla="*/ 397565 h 604658"/>
                    <a:gd name="connsiteX9" fmla="*/ 300558 w 590353"/>
                    <a:gd name="connsiteY9" fmla="*/ 604659 h 604658"/>
                    <a:gd name="connsiteX10" fmla="*/ 0 w 590353"/>
                    <a:gd name="connsiteY10" fmla="*/ 302875 h 604658"/>
                    <a:gd name="connsiteX11" fmla="*/ 441845 w 590353"/>
                    <a:gd name="connsiteY11" fmla="*/ 238294 h 604658"/>
                    <a:gd name="connsiteX12" fmla="*/ 330532 w 590353"/>
                    <a:gd name="connsiteY12" fmla="*/ 124529 h 604658"/>
                    <a:gd name="connsiteX13" fmla="*/ 273037 w 590353"/>
                    <a:gd name="connsiteY13" fmla="*/ 124529 h 604658"/>
                    <a:gd name="connsiteX14" fmla="*/ 152050 w 590353"/>
                    <a:gd name="connsiteY14" fmla="*/ 238294 h 604658"/>
                    <a:gd name="connsiteX15" fmla="*/ 441845 w 590353"/>
                    <a:gd name="connsiteY15" fmla="*/ 238294 h 6046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90353" h="604658">
                      <a:moveTo>
                        <a:pt x="136" y="303010"/>
                      </a:moveTo>
                      <a:cubicBezTo>
                        <a:pt x="136" y="119760"/>
                        <a:pt x="124665" y="0"/>
                        <a:pt x="304237" y="0"/>
                      </a:cubicBezTo>
                      <a:cubicBezTo>
                        <a:pt x="471819" y="0"/>
                        <a:pt x="590353" y="101776"/>
                        <a:pt x="590353" y="303010"/>
                      </a:cubicBezTo>
                      <a:lnTo>
                        <a:pt x="590353" y="341296"/>
                      </a:lnTo>
                      <a:lnTo>
                        <a:pt x="147282" y="341296"/>
                      </a:lnTo>
                      <a:cubicBezTo>
                        <a:pt x="159271" y="420318"/>
                        <a:pt x="207094" y="480130"/>
                        <a:pt x="280121" y="480130"/>
                      </a:cubicBezTo>
                      <a:lnTo>
                        <a:pt x="328080" y="480130"/>
                      </a:lnTo>
                      <a:cubicBezTo>
                        <a:pt x="386802" y="480130"/>
                        <a:pt x="425087" y="443071"/>
                        <a:pt x="435851" y="397565"/>
                      </a:cubicBezTo>
                      <a:lnTo>
                        <a:pt x="581906" y="397565"/>
                      </a:lnTo>
                      <a:cubicBezTo>
                        <a:pt x="568690" y="516099"/>
                        <a:pt x="469367" y="604659"/>
                        <a:pt x="300558" y="604659"/>
                      </a:cubicBezTo>
                      <a:cubicBezTo>
                        <a:pt x="108997" y="604659"/>
                        <a:pt x="0" y="476588"/>
                        <a:pt x="0" y="302875"/>
                      </a:cubicBezTo>
                      <a:close/>
                      <a:moveTo>
                        <a:pt x="441845" y="238294"/>
                      </a:moveTo>
                      <a:cubicBezTo>
                        <a:pt x="437077" y="171261"/>
                        <a:pt x="385576" y="124529"/>
                        <a:pt x="330532" y="124529"/>
                      </a:cubicBezTo>
                      <a:lnTo>
                        <a:pt x="273037" y="124529"/>
                      </a:lnTo>
                      <a:cubicBezTo>
                        <a:pt x="215541" y="124529"/>
                        <a:pt x="170035" y="170035"/>
                        <a:pt x="152050" y="238294"/>
                      </a:cubicBezTo>
                      <a:lnTo>
                        <a:pt x="441845" y="238294"/>
                      </a:lnTo>
                      <a:close/>
                    </a:path>
                  </a:pathLst>
                </a:custGeom>
                <a:solidFill>
                  <a:srgbClr val="333333"/>
                </a:solidFill>
                <a:ln w="0" cap="flat">
                  <a:noFill/>
                  <a:prstDash val="solid"/>
                  <a:miter/>
                </a:ln>
              </p:spPr>
              <p:txBody>
                <a:bodyPr rtlCol="0" anchor="ctr"/>
                <a:lstStyle/>
                <a:p>
                  <a:endParaRPr lang="en-US"/>
                </a:p>
              </p:txBody>
            </p:sp>
            <p:sp>
              <p:nvSpPr>
                <p:cNvPr id="969" name="Freeform: Shape 1258">
                  <a:extLst>
                    <a:ext uri="{FF2B5EF4-FFF2-40B4-BE49-F238E27FC236}">
                      <a16:creationId xmlns:a16="http://schemas.microsoft.com/office/drawing/2014/main" id="{F422961A-B6B9-D9C1-3F8C-807157C4EF8E}"/>
                    </a:ext>
                  </a:extLst>
                </p:cNvPr>
                <p:cNvSpPr/>
                <p:nvPr/>
              </p:nvSpPr>
              <p:spPr>
                <a:xfrm>
                  <a:off x="9684008" y="4971744"/>
                  <a:ext cx="538852" cy="586810"/>
                </a:xfrm>
                <a:custGeom>
                  <a:avLst/>
                  <a:gdLst>
                    <a:gd name="connsiteX0" fmla="*/ 0 w 538852"/>
                    <a:gd name="connsiteY0" fmla="*/ 362823 h 586810"/>
                    <a:gd name="connsiteX1" fmla="*/ 0 w 538852"/>
                    <a:gd name="connsiteY1" fmla="*/ 0 h 586810"/>
                    <a:gd name="connsiteX2" fmla="*/ 149734 w 538852"/>
                    <a:gd name="connsiteY2" fmla="*/ 0 h 586810"/>
                    <a:gd name="connsiteX3" fmla="*/ 149734 w 538852"/>
                    <a:gd name="connsiteY3" fmla="*/ 334075 h 586810"/>
                    <a:gd name="connsiteX4" fmla="*/ 233525 w 538852"/>
                    <a:gd name="connsiteY4" fmla="*/ 450156 h 586810"/>
                    <a:gd name="connsiteX5" fmla="*/ 293337 w 538852"/>
                    <a:gd name="connsiteY5" fmla="*/ 450156 h 586810"/>
                    <a:gd name="connsiteX6" fmla="*/ 390344 w 538852"/>
                    <a:gd name="connsiteY6" fmla="*/ 334075 h 586810"/>
                    <a:gd name="connsiteX7" fmla="*/ 390344 w 538852"/>
                    <a:gd name="connsiteY7" fmla="*/ 0 h 586810"/>
                    <a:gd name="connsiteX8" fmla="*/ 538852 w 538852"/>
                    <a:gd name="connsiteY8" fmla="*/ 0 h 586810"/>
                    <a:gd name="connsiteX9" fmla="*/ 538852 w 538852"/>
                    <a:gd name="connsiteY9" fmla="*/ 568826 h 586810"/>
                    <a:gd name="connsiteX10" fmla="*/ 395113 w 538852"/>
                    <a:gd name="connsiteY10" fmla="*/ 568826 h 586810"/>
                    <a:gd name="connsiteX11" fmla="*/ 395113 w 538852"/>
                    <a:gd name="connsiteY11" fmla="*/ 489803 h 586810"/>
                    <a:gd name="connsiteX12" fmla="*/ 213088 w 538852"/>
                    <a:gd name="connsiteY12" fmla="*/ 586811 h 586810"/>
                    <a:gd name="connsiteX13" fmla="*/ 0 w 538852"/>
                    <a:gd name="connsiteY13" fmla="*/ 362959 h 586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8852" h="586810">
                      <a:moveTo>
                        <a:pt x="0" y="362823"/>
                      </a:moveTo>
                      <a:lnTo>
                        <a:pt x="0" y="0"/>
                      </a:lnTo>
                      <a:lnTo>
                        <a:pt x="149734" y="0"/>
                      </a:lnTo>
                      <a:lnTo>
                        <a:pt x="149734" y="334075"/>
                      </a:lnTo>
                      <a:cubicBezTo>
                        <a:pt x="149734" y="408329"/>
                        <a:pt x="184477" y="450156"/>
                        <a:pt x="233525" y="450156"/>
                      </a:cubicBezTo>
                      <a:lnTo>
                        <a:pt x="293337" y="450156"/>
                      </a:lnTo>
                      <a:cubicBezTo>
                        <a:pt x="344838" y="450156"/>
                        <a:pt x="390344" y="403424"/>
                        <a:pt x="390344" y="334075"/>
                      </a:cubicBezTo>
                      <a:lnTo>
                        <a:pt x="390344" y="0"/>
                      </a:lnTo>
                      <a:lnTo>
                        <a:pt x="538852" y="0"/>
                      </a:lnTo>
                      <a:lnTo>
                        <a:pt x="538852" y="568826"/>
                      </a:lnTo>
                      <a:lnTo>
                        <a:pt x="395113" y="568826"/>
                      </a:lnTo>
                      <a:lnTo>
                        <a:pt x="395113" y="489803"/>
                      </a:lnTo>
                      <a:cubicBezTo>
                        <a:pt x="362822" y="548526"/>
                        <a:pt x="306553" y="586811"/>
                        <a:pt x="213088" y="586811"/>
                      </a:cubicBezTo>
                      <a:cubicBezTo>
                        <a:pt x="83791" y="586811"/>
                        <a:pt x="0" y="512557"/>
                        <a:pt x="0" y="362959"/>
                      </a:cubicBezTo>
                      <a:close/>
                    </a:path>
                  </a:pathLst>
                </a:custGeom>
                <a:solidFill>
                  <a:srgbClr val="333333"/>
                </a:solidFill>
                <a:ln w="0" cap="flat">
                  <a:noFill/>
                  <a:prstDash val="solid"/>
                  <a:miter/>
                </a:ln>
              </p:spPr>
              <p:txBody>
                <a:bodyPr rtlCol="0" anchor="ctr"/>
                <a:lstStyle/>
                <a:p>
                  <a:endParaRPr lang="en-US"/>
                </a:p>
              </p:txBody>
            </p:sp>
            <p:sp>
              <p:nvSpPr>
                <p:cNvPr id="970" name="Freeform: Shape 1259">
                  <a:extLst>
                    <a:ext uri="{FF2B5EF4-FFF2-40B4-BE49-F238E27FC236}">
                      <a16:creationId xmlns:a16="http://schemas.microsoft.com/office/drawing/2014/main" id="{F9F09773-BE13-2364-07AB-FA86C8A7AD44}"/>
                    </a:ext>
                  </a:extLst>
                </p:cNvPr>
                <p:cNvSpPr/>
                <p:nvPr/>
              </p:nvSpPr>
              <p:spPr>
                <a:xfrm>
                  <a:off x="10383085" y="4953896"/>
                  <a:ext cx="913799" cy="586674"/>
                </a:xfrm>
                <a:custGeom>
                  <a:avLst/>
                  <a:gdLst>
                    <a:gd name="connsiteX0" fmla="*/ 272 w 913799"/>
                    <a:gd name="connsiteY0" fmla="*/ 17848 h 586674"/>
                    <a:gd name="connsiteX1" fmla="*/ 144011 w 913799"/>
                    <a:gd name="connsiteY1" fmla="*/ 17848 h 586674"/>
                    <a:gd name="connsiteX2" fmla="*/ 144011 w 913799"/>
                    <a:gd name="connsiteY2" fmla="*/ 99323 h 586674"/>
                    <a:gd name="connsiteX3" fmla="*/ 323584 w 913799"/>
                    <a:gd name="connsiteY3" fmla="*/ 0 h 586674"/>
                    <a:gd name="connsiteX4" fmla="*/ 509150 w 913799"/>
                    <a:gd name="connsiteY4" fmla="*/ 104228 h 586674"/>
                    <a:gd name="connsiteX5" fmla="*/ 704254 w 913799"/>
                    <a:gd name="connsiteY5" fmla="*/ 0 h 586674"/>
                    <a:gd name="connsiteX6" fmla="*/ 913800 w 913799"/>
                    <a:gd name="connsiteY6" fmla="*/ 214314 h 586674"/>
                    <a:gd name="connsiteX7" fmla="*/ 913800 w 913799"/>
                    <a:gd name="connsiteY7" fmla="*/ 586674 h 586674"/>
                    <a:gd name="connsiteX8" fmla="*/ 765292 w 913799"/>
                    <a:gd name="connsiteY8" fmla="*/ 586674 h 586674"/>
                    <a:gd name="connsiteX9" fmla="*/ 765292 w 913799"/>
                    <a:gd name="connsiteY9" fmla="*/ 252600 h 586674"/>
                    <a:gd name="connsiteX10" fmla="*/ 682727 w 913799"/>
                    <a:gd name="connsiteY10" fmla="*/ 136382 h 586674"/>
                    <a:gd name="connsiteX11" fmla="*/ 628774 w 913799"/>
                    <a:gd name="connsiteY11" fmla="*/ 136382 h 586674"/>
                    <a:gd name="connsiteX12" fmla="*/ 531767 w 913799"/>
                    <a:gd name="connsiteY12" fmla="*/ 252600 h 586674"/>
                    <a:gd name="connsiteX13" fmla="*/ 531767 w 913799"/>
                    <a:gd name="connsiteY13" fmla="*/ 586674 h 586674"/>
                    <a:gd name="connsiteX14" fmla="*/ 383259 w 913799"/>
                    <a:gd name="connsiteY14" fmla="*/ 586674 h 586674"/>
                    <a:gd name="connsiteX15" fmla="*/ 383259 w 913799"/>
                    <a:gd name="connsiteY15" fmla="*/ 252600 h 586674"/>
                    <a:gd name="connsiteX16" fmla="*/ 299468 w 913799"/>
                    <a:gd name="connsiteY16" fmla="*/ 136382 h 586674"/>
                    <a:gd name="connsiteX17" fmla="*/ 246741 w 913799"/>
                    <a:gd name="connsiteY17" fmla="*/ 136382 h 586674"/>
                    <a:gd name="connsiteX18" fmla="*/ 149734 w 913799"/>
                    <a:gd name="connsiteY18" fmla="*/ 252600 h 586674"/>
                    <a:gd name="connsiteX19" fmla="*/ 149734 w 913799"/>
                    <a:gd name="connsiteY19" fmla="*/ 586674 h 586674"/>
                    <a:gd name="connsiteX20" fmla="*/ 0 w 913799"/>
                    <a:gd name="connsiteY20" fmla="*/ 586674 h 586674"/>
                    <a:gd name="connsiteX21" fmla="*/ 0 w 913799"/>
                    <a:gd name="connsiteY21" fmla="*/ 17848 h 586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13799" h="586674">
                      <a:moveTo>
                        <a:pt x="272" y="17848"/>
                      </a:moveTo>
                      <a:lnTo>
                        <a:pt x="144011" y="17848"/>
                      </a:lnTo>
                      <a:lnTo>
                        <a:pt x="144011" y="99323"/>
                      </a:lnTo>
                      <a:cubicBezTo>
                        <a:pt x="178754" y="40601"/>
                        <a:pt x="232571" y="0"/>
                        <a:pt x="323584" y="0"/>
                      </a:cubicBezTo>
                      <a:cubicBezTo>
                        <a:pt x="409827" y="0"/>
                        <a:pt x="478086" y="34743"/>
                        <a:pt x="509150" y="104228"/>
                      </a:cubicBezTo>
                      <a:cubicBezTo>
                        <a:pt x="547435" y="39511"/>
                        <a:pt x="610926" y="0"/>
                        <a:pt x="704254" y="0"/>
                      </a:cubicBezTo>
                      <a:cubicBezTo>
                        <a:pt x="830009" y="0"/>
                        <a:pt x="913800" y="71801"/>
                        <a:pt x="913800" y="214314"/>
                      </a:cubicBezTo>
                      <a:lnTo>
                        <a:pt x="913800" y="586674"/>
                      </a:lnTo>
                      <a:lnTo>
                        <a:pt x="765292" y="586674"/>
                      </a:lnTo>
                      <a:lnTo>
                        <a:pt x="765292" y="252600"/>
                      </a:lnTo>
                      <a:cubicBezTo>
                        <a:pt x="765292" y="178346"/>
                        <a:pt x="730550" y="136382"/>
                        <a:pt x="682727" y="136382"/>
                      </a:cubicBezTo>
                      <a:lnTo>
                        <a:pt x="628774" y="136382"/>
                      </a:lnTo>
                      <a:cubicBezTo>
                        <a:pt x="577273" y="136382"/>
                        <a:pt x="531767" y="183114"/>
                        <a:pt x="531767" y="252600"/>
                      </a:cubicBezTo>
                      <a:lnTo>
                        <a:pt x="531767" y="586674"/>
                      </a:lnTo>
                      <a:lnTo>
                        <a:pt x="383259" y="586674"/>
                      </a:lnTo>
                      <a:lnTo>
                        <a:pt x="383259" y="252600"/>
                      </a:lnTo>
                      <a:cubicBezTo>
                        <a:pt x="383259" y="178346"/>
                        <a:pt x="348516" y="136382"/>
                        <a:pt x="299468" y="136382"/>
                      </a:cubicBezTo>
                      <a:lnTo>
                        <a:pt x="246741" y="136382"/>
                      </a:lnTo>
                      <a:cubicBezTo>
                        <a:pt x="195240" y="136382"/>
                        <a:pt x="149734" y="183114"/>
                        <a:pt x="149734" y="252600"/>
                      </a:cubicBezTo>
                      <a:lnTo>
                        <a:pt x="149734" y="586674"/>
                      </a:lnTo>
                      <a:lnTo>
                        <a:pt x="0" y="586674"/>
                      </a:lnTo>
                      <a:lnTo>
                        <a:pt x="0" y="17848"/>
                      </a:lnTo>
                      <a:close/>
                    </a:path>
                  </a:pathLst>
                </a:custGeom>
                <a:solidFill>
                  <a:srgbClr val="333333"/>
                </a:solidFill>
                <a:ln w="0" cap="flat">
                  <a:noFill/>
                  <a:prstDash val="solid"/>
                  <a:miter/>
                </a:ln>
              </p:spPr>
              <p:txBody>
                <a:bodyPr rtlCol="0" anchor="ctr"/>
                <a:lstStyle/>
                <a:p>
                  <a:endParaRPr lang="en-US"/>
                </a:p>
              </p:txBody>
            </p:sp>
          </p:grpSp>
          <p:grpSp>
            <p:nvGrpSpPr>
              <p:cNvPr id="945" name="Graphic 355">
                <a:extLst>
                  <a:ext uri="{FF2B5EF4-FFF2-40B4-BE49-F238E27FC236}">
                    <a16:creationId xmlns:a16="http://schemas.microsoft.com/office/drawing/2014/main" id="{7911607A-AF30-12F1-9C5B-F47A69D167F7}"/>
                  </a:ext>
                </a:extLst>
              </p:cNvPr>
              <p:cNvGrpSpPr/>
              <p:nvPr/>
            </p:nvGrpSpPr>
            <p:grpSpPr>
              <a:xfrm>
                <a:off x="7538273" y="5735947"/>
                <a:ext cx="3758067" cy="221263"/>
                <a:chOff x="7538273" y="5735947"/>
                <a:chExt cx="3758067" cy="221263"/>
              </a:xfrm>
              <a:solidFill>
                <a:srgbClr val="333333"/>
              </a:solidFill>
            </p:grpSpPr>
            <p:sp>
              <p:nvSpPr>
                <p:cNvPr id="946" name="Freeform: Shape 1261">
                  <a:extLst>
                    <a:ext uri="{FF2B5EF4-FFF2-40B4-BE49-F238E27FC236}">
                      <a16:creationId xmlns:a16="http://schemas.microsoft.com/office/drawing/2014/main" id="{5FC30277-FB95-12FC-375A-4CC4417C0DBD}"/>
                    </a:ext>
                  </a:extLst>
                </p:cNvPr>
                <p:cNvSpPr/>
                <p:nvPr/>
              </p:nvSpPr>
              <p:spPr>
                <a:xfrm>
                  <a:off x="7538273" y="5742623"/>
                  <a:ext cx="159407" cy="209818"/>
                </a:xfrm>
                <a:custGeom>
                  <a:avLst/>
                  <a:gdLst>
                    <a:gd name="connsiteX0" fmla="*/ 0 w 159407"/>
                    <a:gd name="connsiteY0" fmla="*/ 0 h 209818"/>
                    <a:gd name="connsiteX1" fmla="*/ 90195 w 159407"/>
                    <a:gd name="connsiteY1" fmla="*/ 0 h 209818"/>
                    <a:gd name="connsiteX2" fmla="*/ 149189 w 159407"/>
                    <a:gd name="connsiteY2" fmla="*/ 50820 h 209818"/>
                    <a:gd name="connsiteX3" fmla="*/ 121395 w 159407"/>
                    <a:gd name="connsiteY3" fmla="*/ 96054 h 209818"/>
                    <a:gd name="connsiteX4" fmla="*/ 121395 w 159407"/>
                    <a:gd name="connsiteY4" fmla="*/ 96326 h 209818"/>
                    <a:gd name="connsiteX5" fmla="*/ 159407 w 159407"/>
                    <a:gd name="connsiteY5" fmla="*/ 149462 h 209818"/>
                    <a:gd name="connsiteX6" fmla="*/ 95781 w 159407"/>
                    <a:gd name="connsiteY6" fmla="*/ 209819 h 209818"/>
                    <a:gd name="connsiteX7" fmla="*/ 136 w 159407"/>
                    <a:gd name="connsiteY7" fmla="*/ 209819 h 209818"/>
                    <a:gd name="connsiteX8" fmla="*/ 136 w 159407"/>
                    <a:gd name="connsiteY8" fmla="*/ 0 h 209818"/>
                    <a:gd name="connsiteX9" fmla="*/ 93192 w 159407"/>
                    <a:gd name="connsiteY9" fmla="*/ 87606 h 209818"/>
                    <a:gd name="connsiteX10" fmla="*/ 123711 w 159407"/>
                    <a:gd name="connsiteY10" fmla="*/ 54771 h 209818"/>
                    <a:gd name="connsiteX11" fmla="*/ 92920 w 159407"/>
                    <a:gd name="connsiteY11" fmla="*/ 22345 h 209818"/>
                    <a:gd name="connsiteX12" fmla="*/ 25342 w 159407"/>
                    <a:gd name="connsiteY12" fmla="*/ 22345 h 209818"/>
                    <a:gd name="connsiteX13" fmla="*/ 25342 w 159407"/>
                    <a:gd name="connsiteY13" fmla="*/ 87606 h 209818"/>
                    <a:gd name="connsiteX14" fmla="*/ 93192 w 159407"/>
                    <a:gd name="connsiteY14" fmla="*/ 87606 h 209818"/>
                    <a:gd name="connsiteX15" fmla="*/ 96735 w 159407"/>
                    <a:gd name="connsiteY15" fmla="*/ 187474 h 209818"/>
                    <a:gd name="connsiteX16" fmla="*/ 133385 w 159407"/>
                    <a:gd name="connsiteY16" fmla="*/ 148508 h 209818"/>
                    <a:gd name="connsiteX17" fmla="*/ 96735 w 159407"/>
                    <a:gd name="connsiteY17" fmla="*/ 109814 h 209818"/>
                    <a:gd name="connsiteX18" fmla="*/ 25342 w 159407"/>
                    <a:gd name="connsiteY18" fmla="*/ 109814 h 209818"/>
                    <a:gd name="connsiteX19" fmla="*/ 25342 w 159407"/>
                    <a:gd name="connsiteY19" fmla="*/ 187474 h 209818"/>
                    <a:gd name="connsiteX20" fmla="*/ 96735 w 159407"/>
                    <a:gd name="connsiteY20" fmla="*/ 187474 h 209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9407" h="209818">
                      <a:moveTo>
                        <a:pt x="0" y="0"/>
                      </a:moveTo>
                      <a:lnTo>
                        <a:pt x="90195" y="0"/>
                      </a:lnTo>
                      <a:cubicBezTo>
                        <a:pt x="127935" y="0"/>
                        <a:pt x="149189" y="20301"/>
                        <a:pt x="149189" y="50820"/>
                      </a:cubicBezTo>
                      <a:cubicBezTo>
                        <a:pt x="149189" y="71802"/>
                        <a:pt x="138426" y="88151"/>
                        <a:pt x="121395" y="96054"/>
                      </a:cubicBezTo>
                      <a:lnTo>
                        <a:pt x="121395" y="96326"/>
                      </a:lnTo>
                      <a:cubicBezTo>
                        <a:pt x="144284" y="103819"/>
                        <a:pt x="159407" y="123575"/>
                        <a:pt x="159407" y="149462"/>
                      </a:cubicBezTo>
                      <a:cubicBezTo>
                        <a:pt x="159407" y="184477"/>
                        <a:pt x="135156" y="209819"/>
                        <a:pt x="95781" y="209819"/>
                      </a:cubicBezTo>
                      <a:lnTo>
                        <a:pt x="136" y="209819"/>
                      </a:lnTo>
                      <a:lnTo>
                        <a:pt x="136" y="0"/>
                      </a:lnTo>
                      <a:close/>
                      <a:moveTo>
                        <a:pt x="93192" y="87606"/>
                      </a:moveTo>
                      <a:cubicBezTo>
                        <a:pt x="110632" y="87606"/>
                        <a:pt x="123711" y="75480"/>
                        <a:pt x="123711" y="54771"/>
                      </a:cubicBezTo>
                      <a:cubicBezTo>
                        <a:pt x="123711" y="34061"/>
                        <a:pt x="110223" y="22345"/>
                        <a:pt x="92920" y="22345"/>
                      </a:cubicBezTo>
                      <a:lnTo>
                        <a:pt x="25342" y="22345"/>
                      </a:lnTo>
                      <a:lnTo>
                        <a:pt x="25342" y="87606"/>
                      </a:lnTo>
                      <a:lnTo>
                        <a:pt x="93192" y="87606"/>
                      </a:lnTo>
                      <a:close/>
                      <a:moveTo>
                        <a:pt x="96735" y="187474"/>
                      </a:moveTo>
                      <a:cubicBezTo>
                        <a:pt x="117716" y="187474"/>
                        <a:pt x="133385" y="172078"/>
                        <a:pt x="133385" y="148508"/>
                      </a:cubicBezTo>
                      <a:cubicBezTo>
                        <a:pt x="133385" y="124938"/>
                        <a:pt x="117716" y="109814"/>
                        <a:pt x="96735" y="109814"/>
                      </a:cubicBezTo>
                      <a:lnTo>
                        <a:pt x="25342" y="109814"/>
                      </a:lnTo>
                      <a:lnTo>
                        <a:pt x="25342" y="187474"/>
                      </a:lnTo>
                      <a:lnTo>
                        <a:pt x="96735" y="187474"/>
                      </a:lnTo>
                      <a:close/>
                    </a:path>
                  </a:pathLst>
                </a:custGeom>
                <a:solidFill>
                  <a:srgbClr val="333333"/>
                </a:solidFill>
                <a:ln w="0" cap="flat">
                  <a:noFill/>
                  <a:prstDash val="solid"/>
                  <a:miter/>
                </a:ln>
              </p:spPr>
              <p:txBody>
                <a:bodyPr rtlCol="0" anchor="ctr"/>
                <a:lstStyle/>
                <a:p>
                  <a:endParaRPr lang="en-US"/>
                </a:p>
              </p:txBody>
            </p:sp>
            <p:sp>
              <p:nvSpPr>
                <p:cNvPr id="947" name="Freeform: Shape 1262">
                  <a:extLst>
                    <a:ext uri="{FF2B5EF4-FFF2-40B4-BE49-F238E27FC236}">
                      <a16:creationId xmlns:a16="http://schemas.microsoft.com/office/drawing/2014/main" id="{C07C6850-0F4F-87EF-D3CC-EE5FEFD76EC2}"/>
                    </a:ext>
                  </a:extLst>
                </p:cNvPr>
                <p:cNvSpPr/>
                <p:nvPr/>
              </p:nvSpPr>
              <p:spPr>
                <a:xfrm>
                  <a:off x="7743187" y="5796712"/>
                  <a:ext cx="84608" cy="155729"/>
                </a:xfrm>
                <a:custGeom>
                  <a:avLst/>
                  <a:gdLst>
                    <a:gd name="connsiteX0" fmla="*/ 0 w 84608"/>
                    <a:gd name="connsiteY0" fmla="*/ 0 h 155729"/>
                    <a:gd name="connsiteX1" fmla="*/ 24252 w 84608"/>
                    <a:gd name="connsiteY1" fmla="*/ 0 h 155729"/>
                    <a:gd name="connsiteX2" fmla="*/ 24252 w 84608"/>
                    <a:gd name="connsiteY2" fmla="*/ 25206 h 155729"/>
                    <a:gd name="connsiteX3" fmla="*/ 63627 w 84608"/>
                    <a:gd name="connsiteY3" fmla="*/ 0 h 155729"/>
                    <a:gd name="connsiteX4" fmla="*/ 84609 w 84608"/>
                    <a:gd name="connsiteY4" fmla="*/ 0 h 155729"/>
                    <a:gd name="connsiteX5" fmla="*/ 84609 w 84608"/>
                    <a:gd name="connsiteY5" fmla="*/ 24933 h 155729"/>
                    <a:gd name="connsiteX6" fmla="*/ 56406 w 84608"/>
                    <a:gd name="connsiteY6" fmla="*/ 24933 h 155729"/>
                    <a:gd name="connsiteX7" fmla="*/ 24933 w 84608"/>
                    <a:gd name="connsiteY7" fmla="*/ 64581 h 155729"/>
                    <a:gd name="connsiteX8" fmla="*/ 24933 w 84608"/>
                    <a:gd name="connsiteY8" fmla="*/ 155729 h 155729"/>
                    <a:gd name="connsiteX9" fmla="*/ 0 w 84608"/>
                    <a:gd name="connsiteY9" fmla="*/ 155729 h 155729"/>
                    <a:gd name="connsiteX10" fmla="*/ 0 w 84608"/>
                    <a:gd name="connsiteY10" fmla="*/ 0 h 155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4608" h="155729">
                      <a:moveTo>
                        <a:pt x="0" y="0"/>
                      </a:moveTo>
                      <a:lnTo>
                        <a:pt x="24252" y="0"/>
                      </a:lnTo>
                      <a:lnTo>
                        <a:pt x="24252" y="25206"/>
                      </a:lnTo>
                      <a:cubicBezTo>
                        <a:pt x="31473" y="9129"/>
                        <a:pt x="47141" y="0"/>
                        <a:pt x="63627" y="0"/>
                      </a:cubicBezTo>
                      <a:lnTo>
                        <a:pt x="84609" y="0"/>
                      </a:lnTo>
                      <a:lnTo>
                        <a:pt x="84609" y="24933"/>
                      </a:lnTo>
                      <a:lnTo>
                        <a:pt x="56406" y="24933"/>
                      </a:lnTo>
                      <a:cubicBezTo>
                        <a:pt x="35696" y="24933"/>
                        <a:pt x="24933" y="38694"/>
                        <a:pt x="24933" y="64581"/>
                      </a:cubicBezTo>
                      <a:lnTo>
                        <a:pt x="24933" y="155729"/>
                      </a:lnTo>
                      <a:lnTo>
                        <a:pt x="0" y="155729"/>
                      </a:lnTo>
                      <a:lnTo>
                        <a:pt x="0" y="0"/>
                      </a:lnTo>
                      <a:close/>
                    </a:path>
                  </a:pathLst>
                </a:custGeom>
                <a:solidFill>
                  <a:srgbClr val="333333"/>
                </a:solidFill>
                <a:ln w="0" cap="flat">
                  <a:noFill/>
                  <a:prstDash val="solid"/>
                  <a:miter/>
                </a:ln>
              </p:spPr>
              <p:txBody>
                <a:bodyPr rtlCol="0" anchor="ctr"/>
                <a:lstStyle/>
                <a:p>
                  <a:endParaRPr lang="en-US"/>
                </a:p>
              </p:txBody>
            </p:sp>
            <p:sp>
              <p:nvSpPr>
                <p:cNvPr id="948" name="Freeform: Shape 1263">
                  <a:extLst>
                    <a:ext uri="{FF2B5EF4-FFF2-40B4-BE49-F238E27FC236}">
                      <a16:creationId xmlns:a16="http://schemas.microsoft.com/office/drawing/2014/main" id="{B6E4FE13-68C9-0913-524D-7620BF48F72D}"/>
                    </a:ext>
                  </a:extLst>
                </p:cNvPr>
                <p:cNvSpPr/>
                <p:nvPr/>
              </p:nvSpPr>
              <p:spPr>
                <a:xfrm>
                  <a:off x="7846733" y="5792080"/>
                  <a:ext cx="158317" cy="164993"/>
                </a:xfrm>
                <a:custGeom>
                  <a:avLst/>
                  <a:gdLst>
                    <a:gd name="connsiteX0" fmla="*/ 0 w 158317"/>
                    <a:gd name="connsiteY0" fmla="*/ 82293 h 164993"/>
                    <a:gd name="connsiteX1" fmla="*/ 78614 w 158317"/>
                    <a:gd name="connsiteY1" fmla="*/ 0 h 164993"/>
                    <a:gd name="connsiteX2" fmla="*/ 134066 w 158317"/>
                    <a:gd name="connsiteY2" fmla="*/ 25887 h 164993"/>
                    <a:gd name="connsiteX3" fmla="*/ 134066 w 158317"/>
                    <a:gd name="connsiteY3" fmla="*/ 4632 h 164993"/>
                    <a:gd name="connsiteX4" fmla="*/ 158318 w 158317"/>
                    <a:gd name="connsiteY4" fmla="*/ 4632 h 164993"/>
                    <a:gd name="connsiteX5" fmla="*/ 158318 w 158317"/>
                    <a:gd name="connsiteY5" fmla="*/ 160362 h 164993"/>
                    <a:gd name="connsiteX6" fmla="*/ 134066 w 158317"/>
                    <a:gd name="connsiteY6" fmla="*/ 160362 h 164993"/>
                    <a:gd name="connsiteX7" fmla="*/ 134066 w 158317"/>
                    <a:gd name="connsiteY7" fmla="*/ 136791 h 164993"/>
                    <a:gd name="connsiteX8" fmla="*/ 77660 w 158317"/>
                    <a:gd name="connsiteY8" fmla="*/ 164994 h 164993"/>
                    <a:gd name="connsiteX9" fmla="*/ 0 w 158317"/>
                    <a:gd name="connsiteY9" fmla="*/ 82429 h 164993"/>
                    <a:gd name="connsiteX10" fmla="*/ 70576 w 158317"/>
                    <a:gd name="connsiteY10" fmla="*/ 140742 h 164993"/>
                    <a:gd name="connsiteX11" fmla="*/ 93874 w 158317"/>
                    <a:gd name="connsiteY11" fmla="*/ 140742 h 164993"/>
                    <a:gd name="connsiteX12" fmla="*/ 133521 w 158317"/>
                    <a:gd name="connsiteY12" fmla="*/ 97143 h 164993"/>
                    <a:gd name="connsiteX13" fmla="*/ 133521 w 158317"/>
                    <a:gd name="connsiteY13" fmla="*/ 67987 h 164993"/>
                    <a:gd name="connsiteX14" fmla="*/ 93874 w 158317"/>
                    <a:gd name="connsiteY14" fmla="*/ 24388 h 164993"/>
                    <a:gd name="connsiteX15" fmla="*/ 70303 w 158317"/>
                    <a:gd name="connsiteY15" fmla="*/ 24388 h 164993"/>
                    <a:gd name="connsiteX16" fmla="*/ 25069 w 158317"/>
                    <a:gd name="connsiteY16" fmla="*/ 82429 h 164993"/>
                    <a:gd name="connsiteX17" fmla="*/ 70576 w 158317"/>
                    <a:gd name="connsiteY17" fmla="*/ 140742 h 1649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8317" h="164993">
                      <a:moveTo>
                        <a:pt x="0" y="82293"/>
                      </a:moveTo>
                      <a:cubicBezTo>
                        <a:pt x="0" y="33516"/>
                        <a:pt x="32427" y="0"/>
                        <a:pt x="78614" y="0"/>
                      </a:cubicBezTo>
                      <a:cubicBezTo>
                        <a:pt x="103819" y="0"/>
                        <a:pt x="123847" y="12126"/>
                        <a:pt x="134066" y="25887"/>
                      </a:cubicBezTo>
                      <a:lnTo>
                        <a:pt x="134066" y="4632"/>
                      </a:lnTo>
                      <a:lnTo>
                        <a:pt x="158318" y="4632"/>
                      </a:lnTo>
                      <a:lnTo>
                        <a:pt x="158318" y="160362"/>
                      </a:lnTo>
                      <a:lnTo>
                        <a:pt x="134066" y="160362"/>
                      </a:lnTo>
                      <a:lnTo>
                        <a:pt x="134066" y="136791"/>
                      </a:lnTo>
                      <a:cubicBezTo>
                        <a:pt x="121940" y="153549"/>
                        <a:pt x="102593" y="164994"/>
                        <a:pt x="77660" y="164994"/>
                      </a:cubicBezTo>
                      <a:cubicBezTo>
                        <a:pt x="31064" y="164994"/>
                        <a:pt x="0" y="131613"/>
                        <a:pt x="0" y="82429"/>
                      </a:cubicBezTo>
                      <a:close/>
                      <a:moveTo>
                        <a:pt x="70576" y="140742"/>
                      </a:moveTo>
                      <a:lnTo>
                        <a:pt x="93874" y="140742"/>
                      </a:lnTo>
                      <a:cubicBezTo>
                        <a:pt x="116490" y="140742"/>
                        <a:pt x="133521" y="122076"/>
                        <a:pt x="133521" y="97143"/>
                      </a:cubicBezTo>
                      <a:lnTo>
                        <a:pt x="133521" y="67987"/>
                      </a:lnTo>
                      <a:cubicBezTo>
                        <a:pt x="133521" y="43462"/>
                        <a:pt x="116490" y="24388"/>
                        <a:pt x="93874" y="24388"/>
                      </a:cubicBezTo>
                      <a:lnTo>
                        <a:pt x="70303" y="24388"/>
                      </a:lnTo>
                      <a:cubicBezTo>
                        <a:pt x="45370" y="24388"/>
                        <a:pt x="25069" y="50547"/>
                        <a:pt x="25069" y="82429"/>
                      </a:cubicBezTo>
                      <a:cubicBezTo>
                        <a:pt x="25069" y="114310"/>
                        <a:pt x="45370" y="140742"/>
                        <a:pt x="70576" y="140742"/>
                      </a:cubicBezTo>
                      <a:close/>
                    </a:path>
                  </a:pathLst>
                </a:custGeom>
                <a:solidFill>
                  <a:srgbClr val="333333"/>
                </a:solidFill>
                <a:ln w="0" cap="flat">
                  <a:noFill/>
                  <a:prstDash val="solid"/>
                  <a:miter/>
                </a:ln>
              </p:spPr>
              <p:txBody>
                <a:bodyPr rtlCol="0" anchor="ctr"/>
                <a:lstStyle/>
                <a:p>
                  <a:endParaRPr lang="en-US"/>
                </a:p>
              </p:txBody>
            </p:sp>
            <p:sp>
              <p:nvSpPr>
                <p:cNvPr id="949" name="Freeform: Shape 1264">
                  <a:extLst>
                    <a:ext uri="{FF2B5EF4-FFF2-40B4-BE49-F238E27FC236}">
                      <a16:creationId xmlns:a16="http://schemas.microsoft.com/office/drawing/2014/main" id="{AA0AC7F7-E4E8-E13F-D077-F3657B600CF0}"/>
                    </a:ext>
                  </a:extLst>
                </p:cNvPr>
                <p:cNvSpPr/>
                <p:nvPr/>
              </p:nvSpPr>
              <p:spPr>
                <a:xfrm>
                  <a:off x="8058187" y="5792216"/>
                  <a:ext cx="143330" cy="160361"/>
                </a:xfrm>
                <a:custGeom>
                  <a:avLst/>
                  <a:gdLst>
                    <a:gd name="connsiteX0" fmla="*/ 0 w 143330"/>
                    <a:gd name="connsiteY0" fmla="*/ 4496 h 160361"/>
                    <a:gd name="connsiteX1" fmla="*/ 24252 w 143330"/>
                    <a:gd name="connsiteY1" fmla="*/ 4496 h 160361"/>
                    <a:gd name="connsiteX2" fmla="*/ 24252 w 143330"/>
                    <a:gd name="connsiteY2" fmla="*/ 28475 h 160361"/>
                    <a:gd name="connsiteX3" fmla="*/ 79703 w 143330"/>
                    <a:gd name="connsiteY3" fmla="*/ 0 h 160361"/>
                    <a:gd name="connsiteX4" fmla="*/ 143330 w 143330"/>
                    <a:gd name="connsiteY4" fmla="*/ 63627 h 160361"/>
                    <a:gd name="connsiteX5" fmla="*/ 143330 w 143330"/>
                    <a:gd name="connsiteY5" fmla="*/ 160361 h 160361"/>
                    <a:gd name="connsiteX6" fmla="*/ 118398 w 143330"/>
                    <a:gd name="connsiteY6" fmla="*/ 160361 h 160361"/>
                    <a:gd name="connsiteX7" fmla="*/ 118398 w 143330"/>
                    <a:gd name="connsiteY7" fmla="*/ 66897 h 160361"/>
                    <a:gd name="connsiteX8" fmla="*/ 84609 w 143330"/>
                    <a:gd name="connsiteY8" fmla="*/ 24252 h 160361"/>
                    <a:gd name="connsiteX9" fmla="*/ 63354 w 143330"/>
                    <a:gd name="connsiteY9" fmla="*/ 24252 h 160361"/>
                    <a:gd name="connsiteX10" fmla="*/ 25069 w 143330"/>
                    <a:gd name="connsiteY10" fmla="*/ 66897 h 160361"/>
                    <a:gd name="connsiteX11" fmla="*/ 25069 w 143330"/>
                    <a:gd name="connsiteY11" fmla="*/ 160361 h 160361"/>
                    <a:gd name="connsiteX12" fmla="*/ 136 w 143330"/>
                    <a:gd name="connsiteY12" fmla="*/ 160361 h 160361"/>
                    <a:gd name="connsiteX13" fmla="*/ 136 w 143330"/>
                    <a:gd name="connsiteY13" fmla="*/ 4632 h 160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3330" h="160361">
                      <a:moveTo>
                        <a:pt x="0" y="4496"/>
                      </a:moveTo>
                      <a:lnTo>
                        <a:pt x="24252" y="4496"/>
                      </a:lnTo>
                      <a:lnTo>
                        <a:pt x="24252" y="28475"/>
                      </a:lnTo>
                      <a:cubicBezTo>
                        <a:pt x="35015" y="9537"/>
                        <a:pt x="53817" y="0"/>
                        <a:pt x="79703" y="0"/>
                      </a:cubicBezTo>
                      <a:cubicBezTo>
                        <a:pt x="121395" y="0"/>
                        <a:pt x="143330" y="24252"/>
                        <a:pt x="143330" y="63627"/>
                      </a:cubicBezTo>
                      <a:lnTo>
                        <a:pt x="143330" y="160361"/>
                      </a:lnTo>
                      <a:lnTo>
                        <a:pt x="118398" y="160361"/>
                      </a:lnTo>
                      <a:lnTo>
                        <a:pt x="118398" y="66897"/>
                      </a:lnTo>
                      <a:cubicBezTo>
                        <a:pt x="118398" y="40329"/>
                        <a:pt x="103956" y="24252"/>
                        <a:pt x="84609" y="24252"/>
                      </a:cubicBezTo>
                      <a:lnTo>
                        <a:pt x="63354" y="24252"/>
                      </a:lnTo>
                      <a:cubicBezTo>
                        <a:pt x="42645" y="24252"/>
                        <a:pt x="25069" y="41964"/>
                        <a:pt x="25069" y="66897"/>
                      </a:cubicBezTo>
                      <a:lnTo>
                        <a:pt x="25069" y="160361"/>
                      </a:lnTo>
                      <a:lnTo>
                        <a:pt x="136" y="160361"/>
                      </a:lnTo>
                      <a:lnTo>
                        <a:pt x="136" y="4632"/>
                      </a:lnTo>
                      <a:close/>
                    </a:path>
                  </a:pathLst>
                </a:custGeom>
                <a:solidFill>
                  <a:srgbClr val="333333"/>
                </a:solidFill>
                <a:ln w="0" cap="flat">
                  <a:noFill/>
                  <a:prstDash val="solid"/>
                  <a:miter/>
                </a:ln>
              </p:spPr>
              <p:txBody>
                <a:bodyPr rtlCol="0" anchor="ctr"/>
                <a:lstStyle/>
                <a:p>
                  <a:endParaRPr lang="en-US"/>
                </a:p>
              </p:txBody>
            </p:sp>
            <p:sp>
              <p:nvSpPr>
                <p:cNvPr id="950" name="Freeform: Shape 1265">
                  <a:extLst>
                    <a:ext uri="{FF2B5EF4-FFF2-40B4-BE49-F238E27FC236}">
                      <a16:creationId xmlns:a16="http://schemas.microsoft.com/office/drawing/2014/main" id="{993D1826-C3B9-29CC-8E96-7FF729CB9D2F}"/>
                    </a:ext>
                  </a:extLst>
                </p:cNvPr>
                <p:cNvSpPr/>
                <p:nvPr/>
              </p:nvSpPr>
              <p:spPr>
                <a:xfrm>
                  <a:off x="8243072" y="5735947"/>
                  <a:ext cx="158317" cy="220990"/>
                </a:xfrm>
                <a:custGeom>
                  <a:avLst/>
                  <a:gdLst>
                    <a:gd name="connsiteX0" fmla="*/ 0 w 158317"/>
                    <a:gd name="connsiteY0" fmla="*/ 138426 h 220990"/>
                    <a:gd name="connsiteX1" fmla="*/ 78614 w 158317"/>
                    <a:gd name="connsiteY1" fmla="*/ 56133 h 220990"/>
                    <a:gd name="connsiteX2" fmla="*/ 133385 w 158317"/>
                    <a:gd name="connsiteY2" fmla="*/ 82293 h 220990"/>
                    <a:gd name="connsiteX3" fmla="*/ 133385 w 158317"/>
                    <a:gd name="connsiteY3" fmla="*/ 0 h 220990"/>
                    <a:gd name="connsiteX4" fmla="*/ 158318 w 158317"/>
                    <a:gd name="connsiteY4" fmla="*/ 0 h 220990"/>
                    <a:gd name="connsiteX5" fmla="*/ 158318 w 158317"/>
                    <a:gd name="connsiteY5" fmla="*/ 216358 h 220990"/>
                    <a:gd name="connsiteX6" fmla="*/ 134066 w 158317"/>
                    <a:gd name="connsiteY6" fmla="*/ 216358 h 220990"/>
                    <a:gd name="connsiteX7" fmla="*/ 134066 w 158317"/>
                    <a:gd name="connsiteY7" fmla="*/ 192788 h 220990"/>
                    <a:gd name="connsiteX8" fmla="*/ 77660 w 158317"/>
                    <a:gd name="connsiteY8" fmla="*/ 220991 h 220990"/>
                    <a:gd name="connsiteX9" fmla="*/ 0 w 158317"/>
                    <a:gd name="connsiteY9" fmla="*/ 138426 h 220990"/>
                    <a:gd name="connsiteX10" fmla="*/ 70439 w 158317"/>
                    <a:gd name="connsiteY10" fmla="*/ 196875 h 220990"/>
                    <a:gd name="connsiteX11" fmla="*/ 93737 w 158317"/>
                    <a:gd name="connsiteY11" fmla="*/ 196875 h 220990"/>
                    <a:gd name="connsiteX12" fmla="*/ 133385 w 158317"/>
                    <a:gd name="connsiteY12" fmla="*/ 153277 h 220990"/>
                    <a:gd name="connsiteX13" fmla="*/ 133385 w 158317"/>
                    <a:gd name="connsiteY13" fmla="*/ 124120 h 220990"/>
                    <a:gd name="connsiteX14" fmla="*/ 93737 w 158317"/>
                    <a:gd name="connsiteY14" fmla="*/ 80521 h 220990"/>
                    <a:gd name="connsiteX15" fmla="*/ 70167 w 158317"/>
                    <a:gd name="connsiteY15" fmla="*/ 80521 h 220990"/>
                    <a:gd name="connsiteX16" fmla="*/ 24933 w 158317"/>
                    <a:gd name="connsiteY16" fmla="*/ 138562 h 220990"/>
                    <a:gd name="connsiteX17" fmla="*/ 70439 w 158317"/>
                    <a:gd name="connsiteY17" fmla="*/ 196875 h 220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8317" h="220990">
                      <a:moveTo>
                        <a:pt x="0" y="138426"/>
                      </a:moveTo>
                      <a:cubicBezTo>
                        <a:pt x="0" y="89650"/>
                        <a:pt x="32427" y="56133"/>
                        <a:pt x="78614" y="56133"/>
                      </a:cubicBezTo>
                      <a:cubicBezTo>
                        <a:pt x="103820" y="56133"/>
                        <a:pt x="123166" y="68259"/>
                        <a:pt x="133385" y="82293"/>
                      </a:cubicBezTo>
                      <a:lnTo>
                        <a:pt x="133385" y="0"/>
                      </a:lnTo>
                      <a:lnTo>
                        <a:pt x="158318" y="0"/>
                      </a:lnTo>
                      <a:lnTo>
                        <a:pt x="158318" y="216358"/>
                      </a:lnTo>
                      <a:lnTo>
                        <a:pt x="134066" y="216358"/>
                      </a:lnTo>
                      <a:lnTo>
                        <a:pt x="134066" y="192788"/>
                      </a:lnTo>
                      <a:cubicBezTo>
                        <a:pt x="121940" y="209546"/>
                        <a:pt x="102593" y="220991"/>
                        <a:pt x="77660" y="220991"/>
                      </a:cubicBezTo>
                      <a:cubicBezTo>
                        <a:pt x="31064" y="220991"/>
                        <a:pt x="0" y="187610"/>
                        <a:pt x="0" y="138426"/>
                      </a:cubicBezTo>
                      <a:close/>
                      <a:moveTo>
                        <a:pt x="70439" y="196875"/>
                      </a:moveTo>
                      <a:lnTo>
                        <a:pt x="93737" y="196875"/>
                      </a:lnTo>
                      <a:cubicBezTo>
                        <a:pt x="116354" y="196875"/>
                        <a:pt x="133385" y="178209"/>
                        <a:pt x="133385" y="153277"/>
                      </a:cubicBezTo>
                      <a:lnTo>
                        <a:pt x="133385" y="124120"/>
                      </a:lnTo>
                      <a:cubicBezTo>
                        <a:pt x="133385" y="99596"/>
                        <a:pt x="116354" y="80521"/>
                        <a:pt x="93737" y="80521"/>
                      </a:cubicBezTo>
                      <a:lnTo>
                        <a:pt x="70167" y="80521"/>
                      </a:lnTo>
                      <a:cubicBezTo>
                        <a:pt x="45234" y="80521"/>
                        <a:pt x="24933" y="106680"/>
                        <a:pt x="24933" y="138562"/>
                      </a:cubicBezTo>
                      <a:cubicBezTo>
                        <a:pt x="24933" y="170444"/>
                        <a:pt x="45234" y="196875"/>
                        <a:pt x="70439" y="196875"/>
                      </a:cubicBezTo>
                      <a:close/>
                    </a:path>
                  </a:pathLst>
                </a:custGeom>
                <a:solidFill>
                  <a:srgbClr val="333333"/>
                </a:solidFill>
                <a:ln w="0" cap="flat">
                  <a:noFill/>
                  <a:prstDash val="solid"/>
                  <a:miter/>
                </a:ln>
              </p:spPr>
              <p:txBody>
                <a:bodyPr rtlCol="0" anchor="ctr"/>
                <a:lstStyle/>
                <a:p>
                  <a:endParaRPr lang="en-US"/>
                </a:p>
              </p:txBody>
            </p:sp>
            <p:sp>
              <p:nvSpPr>
                <p:cNvPr id="951" name="Freeform: Shape 1266">
                  <a:extLst>
                    <a:ext uri="{FF2B5EF4-FFF2-40B4-BE49-F238E27FC236}">
                      <a16:creationId xmlns:a16="http://schemas.microsoft.com/office/drawing/2014/main" id="{A6E6FE9D-C5FC-0F9F-98FF-0CE212E3DF4D}"/>
                    </a:ext>
                  </a:extLst>
                </p:cNvPr>
                <p:cNvSpPr/>
                <p:nvPr/>
              </p:nvSpPr>
              <p:spPr>
                <a:xfrm>
                  <a:off x="8533140" y="5742487"/>
                  <a:ext cx="151777" cy="209818"/>
                </a:xfrm>
                <a:custGeom>
                  <a:avLst/>
                  <a:gdLst>
                    <a:gd name="connsiteX0" fmla="*/ 0 w 151777"/>
                    <a:gd name="connsiteY0" fmla="*/ 136 h 209818"/>
                    <a:gd name="connsiteX1" fmla="*/ 150143 w 151777"/>
                    <a:gd name="connsiteY1" fmla="*/ 136 h 209818"/>
                    <a:gd name="connsiteX2" fmla="*/ 150143 w 151777"/>
                    <a:gd name="connsiteY2" fmla="*/ 23707 h 209818"/>
                    <a:gd name="connsiteX3" fmla="*/ 25206 w 151777"/>
                    <a:gd name="connsiteY3" fmla="*/ 23707 h 209818"/>
                    <a:gd name="connsiteX4" fmla="*/ 25206 w 151777"/>
                    <a:gd name="connsiteY4" fmla="*/ 90603 h 209818"/>
                    <a:gd name="connsiteX5" fmla="*/ 141832 w 151777"/>
                    <a:gd name="connsiteY5" fmla="*/ 90603 h 209818"/>
                    <a:gd name="connsiteX6" fmla="*/ 141832 w 151777"/>
                    <a:gd name="connsiteY6" fmla="*/ 113493 h 209818"/>
                    <a:gd name="connsiteX7" fmla="*/ 25206 w 151777"/>
                    <a:gd name="connsiteY7" fmla="*/ 113493 h 209818"/>
                    <a:gd name="connsiteX8" fmla="*/ 25206 w 151777"/>
                    <a:gd name="connsiteY8" fmla="*/ 186248 h 209818"/>
                    <a:gd name="connsiteX9" fmla="*/ 151778 w 151777"/>
                    <a:gd name="connsiteY9" fmla="*/ 186248 h 209818"/>
                    <a:gd name="connsiteX10" fmla="*/ 151778 w 151777"/>
                    <a:gd name="connsiteY10" fmla="*/ 209818 h 209818"/>
                    <a:gd name="connsiteX11" fmla="*/ 0 w 151777"/>
                    <a:gd name="connsiteY11" fmla="*/ 209818 h 209818"/>
                    <a:gd name="connsiteX12" fmla="*/ 0 w 151777"/>
                    <a:gd name="connsiteY12" fmla="*/ 0 h 209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1777" h="209818">
                      <a:moveTo>
                        <a:pt x="0" y="136"/>
                      </a:moveTo>
                      <a:lnTo>
                        <a:pt x="150143" y="136"/>
                      </a:lnTo>
                      <a:lnTo>
                        <a:pt x="150143" y="23707"/>
                      </a:lnTo>
                      <a:lnTo>
                        <a:pt x="25206" y="23707"/>
                      </a:lnTo>
                      <a:lnTo>
                        <a:pt x="25206" y="90603"/>
                      </a:lnTo>
                      <a:lnTo>
                        <a:pt x="141832" y="90603"/>
                      </a:lnTo>
                      <a:lnTo>
                        <a:pt x="141832" y="113493"/>
                      </a:lnTo>
                      <a:lnTo>
                        <a:pt x="25206" y="113493"/>
                      </a:lnTo>
                      <a:lnTo>
                        <a:pt x="25206" y="186248"/>
                      </a:lnTo>
                      <a:lnTo>
                        <a:pt x="151778" y="186248"/>
                      </a:lnTo>
                      <a:lnTo>
                        <a:pt x="151778" y="209818"/>
                      </a:lnTo>
                      <a:lnTo>
                        <a:pt x="0" y="209818"/>
                      </a:lnTo>
                      <a:lnTo>
                        <a:pt x="0" y="0"/>
                      </a:lnTo>
                      <a:close/>
                    </a:path>
                  </a:pathLst>
                </a:custGeom>
                <a:solidFill>
                  <a:srgbClr val="333333"/>
                </a:solidFill>
                <a:ln w="0" cap="flat">
                  <a:noFill/>
                  <a:prstDash val="solid"/>
                  <a:miter/>
                </a:ln>
              </p:spPr>
              <p:txBody>
                <a:bodyPr rtlCol="0" anchor="ctr"/>
                <a:lstStyle/>
                <a:p>
                  <a:endParaRPr lang="en-US"/>
                </a:p>
              </p:txBody>
            </p:sp>
            <p:sp>
              <p:nvSpPr>
                <p:cNvPr id="952" name="Freeform: Shape 1267">
                  <a:extLst>
                    <a:ext uri="{FF2B5EF4-FFF2-40B4-BE49-F238E27FC236}">
                      <a16:creationId xmlns:a16="http://schemas.microsoft.com/office/drawing/2014/main" id="{0C72CB77-2356-8ED6-CD3F-24BF40010C45}"/>
                    </a:ext>
                  </a:extLst>
                </p:cNvPr>
                <p:cNvSpPr/>
                <p:nvPr/>
              </p:nvSpPr>
              <p:spPr>
                <a:xfrm>
                  <a:off x="8712167" y="5796712"/>
                  <a:ext cx="158453" cy="155729"/>
                </a:xfrm>
                <a:custGeom>
                  <a:avLst/>
                  <a:gdLst>
                    <a:gd name="connsiteX0" fmla="*/ 55043 w 158453"/>
                    <a:gd name="connsiteY0" fmla="*/ 76025 h 155729"/>
                    <a:gd name="connsiteX1" fmla="*/ 2997 w 158453"/>
                    <a:gd name="connsiteY1" fmla="*/ 0 h 155729"/>
                    <a:gd name="connsiteX2" fmla="*/ 31200 w 158453"/>
                    <a:gd name="connsiteY2" fmla="*/ 0 h 155729"/>
                    <a:gd name="connsiteX3" fmla="*/ 75480 w 158453"/>
                    <a:gd name="connsiteY3" fmla="*/ 64853 h 155729"/>
                    <a:gd name="connsiteX4" fmla="*/ 82701 w 158453"/>
                    <a:gd name="connsiteY4" fmla="*/ 64853 h 155729"/>
                    <a:gd name="connsiteX5" fmla="*/ 126981 w 158453"/>
                    <a:gd name="connsiteY5" fmla="*/ 0 h 155729"/>
                    <a:gd name="connsiteX6" fmla="*/ 155184 w 158453"/>
                    <a:gd name="connsiteY6" fmla="*/ 0 h 155729"/>
                    <a:gd name="connsiteX7" fmla="*/ 103410 w 158453"/>
                    <a:gd name="connsiteY7" fmla="*/ 76025 h 155729"/>
                    <a:gd name="connsiteX8" fmla="*/ 158454 w 158453"/>
                    <a:gd name="connsiteY8" fmla="*/ 155729 h 155729"/>
                    <a:gd name="connsiteX9" fmla="*/ 129978 w 158453"/>
                    <a:gd name="connsiteY9" fmla="*/ 155729 h 155729"/>
                    <a:gd name="connsiteX10" fmla="*/ 83382 w 158453"/>
                    <a:gd name="connsiteY10" fmla="*/ 87879 h 155729"/>
                    <a:gd name="connsiteX11" fmla="*/ 74799 w 158453"/>
                    <a:gd name="connsiteY11" fmla="*/ 87879 h 155729"/>
                    <a:gd name="connsiteX12" fmla="*/ 28203 w 158453"/>
                    <a:gd name="connsiteY12" fmla="*/ 155729 h 155729"/>
                    <a:gd name="connsiteX13" fmla="*/ 0 w 158453"/>
                    <a:gd name="connsiteY13" fmla="*/ 155729 h 155729"/>
                    <a:gd name="connsiteX14" fmla="*/ 55043 w 158453"/>
                    <a:gd name="connsiteY14" fmla="*/ 76025 h 155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8453" h="155729">
                      <a:moveTo>
                        <a:pt x="55043" y="76025"/>
                      </a:moveTo>
                      <a:lnTo>
                        <a:pt x="2997" y="0"/>
                      </a:lnTo>
                      <a:lnTo>
                        <a:pt x="31200" y="0"/>
                      </a:lnTo>
                      <a:lnTo>
                        <a:pt x="75480" y="64853"/>
                      </a:lnTo>
                      <a:lnTo>
                        <a:pt x="82701" y="64853"/>
                      </a:lnTo>
                      <a:lnTo>
                        <a:pt x="126981" y="0"/>
                      </a:lnTo>
                      <a:lnTo>
                        <a:pt x="155184" y="0"/>
                      </a:lnTo>
                      <a:lnTo>
                        <a:pt x="103410" y="76025"/>
                      </a:lnTo>
                      <a:lnTo>
                        <a:pt x="158454" y="155729"/>
                      </a:lnTo>
                      <a:lnTo>
                        <a:pt x="129978" y="155729"/>
                      </a:lnTo>
                      <a:lnTo>
                        <a:pt x="83382" y="87879"/>
                      </a:lnTo>
                      <a:lnTo>
                        <a:pt x="74799" y="87879"/>
                      </a:lnTo>
                      <a:lnTo>
                        <a:pt x="28203" y="155729"/>
                      </a:lnTo>
                      <a:lnTo>
                        <a:pt x="0" y="155729"/>
                      </a:lnTo>
                      <a:lnTo>
                        <a:pt x="55043" y="76025"/>
                      </a:lnTo>
                      <a:close/>
                    </a:path>
                  </a:pathLst>
                </a:custGeom>
                <a:solidFill>
                  <a:srgbClr val="333333"/>
                </a:solidFill>
                <a:ln w="0" cap="flat">
                  <a:noFill/>
                  <a:prstDash val="solid"/>
                  <a:miter/>
                </a:ln>
              </p:spPr>
              <p:txBody>
                <a:bodyPr rtlCol="0" anchor="ctr"/>
                <a:lstStyle/>
                <a:p>
                  <a:endParaRPr lang="en-US"/>
                </a:p>
              </p:txBody>
            </p:sp>
            <p:sp>
              <p:nvSpPr>
                <p:cNvPr id="953" name="Freeform: Shape 1268">
                  <a:extLst>
                    <a:ext uri="{FF2B5EF4-FFF2-40B4-BE49-F238E27FC236}">
                      <a16:creationId xmlns:a16="http://schemas.microsoft.com/office/drawing/2014/main" id="{12C0407A-644E-3FBA-13BF-C4671B41F9C8}"/>
                    </a:ext>
                  </a:extLst>
                </p:cNvPr>
                <p:cNvSpPr/>
                <p:nvPr/>
              </p:nvSpPr>
              <p:spPr>
                <a:xfrm>
                  <a:off x="8888196" y="5792216"/>
                  <a:ext cx="156546" cy="164857"/>
                </a:xfrm>
                <a:custGeom>
                  <a:avLst/>
                  <a:gdLst>
                    <a:gd name="connsiteX0" fmla="*/ 273 w 156546"/>
                    <a:gd name="connsiteY0" fmla="*/ 82565 h 164857"/>
                    <a:gd name="connsiteX1" fmla="*/ 81203 w 156546"/>
                    <a:gd name="connsiteY1" fmla="*/ 0 h 164857"/>
                    <a:gd name="connsiteX2" fmla="*/ 156547 w 156546"/>
                    <a:gd name="connsiteY2" fmla="*/ 85562 h 164857"/>
                    <a:gd name="connsiteX3" fmla="*/ 156547 w 156546"/>
                    <a:gd name="connsiteY3" fmla="*/ 90195 h 164857"/>
                    <a:gd name="connsiteX4" fmla="*/ 25069 w 156546"/>
                    <a:gd name="connsiteY4" fmla="*/ 90195 h 164857"/>
                    <a:gd name="connsiteX5" fmla="*/ 73573 w 156546"/>
                    <a:gd name="connsiteY5" fmla="*/ 141014 h 164857"/>
                    <a:gd name="connsiteX6" fmla="*/ 88287 w 156546"/>
                    <a:gd name="connsiteY6" fmla="*/ 141014 h 164857"/>
                    <a:gd name="connsiteX7" fmla="*/ 127254 w 156546"/>
                    <a:gd name="connsiteY7" fmla="*/ 112130 h 164857"/>
                    <a:gd name="connsiteX8" fmla="*/ 152187 w 156546"/>
                    <a:gd name="connsiteY8" fmla="*/ 112130 h 164857"/>
                    <a:gd name="connsiteX9" fmla="*/ 79704 w 156546"/>
                    <a:gd name="connsiteY9" fmla="*/ 164857 h 164857"/>
                    <a:gd name="connsiteX10" fmla="*/ 0 w 156546"/>
                    <a:gd name="connsiteY10" fmla="*/ 82565 h 164857"/>
                    <a:gd name="connsiteX11" fmla="*/ 131068 w 156546"/>
                    <a:gd name="connsiteY11" fmla="*/ 67714 h 164857"/>
                    <a:gd name="connsiteX12" fmla="*/ 90740 w 156546"/>
                    <a:gd name="connsiteY12" fmla="*/ 23843 h 164857"/>
                    <a:gd name="connsiteX13" fmla="*/ 70712 w 156546"/>
                    <a:gd name="connsiteY13" fmla="*/ 23843 h 164857"/>
                    <a:gd name="connsiteX14" fmla="*/ 26159 w 156546"/>
                    <a:gd name="connsiteY14" fmla="*/ 67714 h 164857"/>
                    <a:gd name="connsiteX15" fmla="*/ 131068 w 156546"/>
                    <a:gd name="connsiteY15" fmla="*/ 67714 h 164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6546" h="164857">
                      <a:moveTo>
                        <a:pt x="273" y="82565"/>
                      </a:moveTo>
                      <a:cubicBezTo>
                        <a:pt x="273" y="32699"/>
                        <a:pt x="32427" y="0"/>
                        <a:pt x="81203" y="0"/>
                      </a:cubicBezTo>
                      <a:cubicBezTo>
                        <a:pt x="129979" y="0"/>
                        <a:pt x="156547" y="28475"/>
                        <a:pt x="156547" y="85562"/>
                      </a:cubicBezTo>
                      <a:lnTo>
                        <a:pt x="156547" y="90195"/>
                      </a:lnTo>
                      <a:lnTo>
                        <a:pt x="25069" y="90195"/>
                      </a:lnTo>
                      <a:cubicBezTo>
                        <a:pt x="27658" y="118670"/>
                        <a:pt x="46051" y="141014"/>
                        <a:pt x="73573" y="141014"/>
                      </a:cubicBezTo>
                      <a:lnTo>
                        <a:pt x="88287" y="141014"/>
                      </a:lnTo>
                      <a:cubicBezTo>
                        <a:pt x="108997" y="141014"/>
                        <a:pt x="123030" y="128207"/>
                        <a:pt x="127254" y="112130"/>
                      </a:cubicBezTo>
                      <a:lnTo>
                        <a:pt x="152187" y="112130"/>
                      </a:lnTo>
                      <a:cubicBezTo>
                        <a:pt x="147282" y="142241"/>
                        <a:pt x="123303" y="164857"/>
                        <a:pt x="79704" y="164857"/>
                      </a:cubicBezTo>
                      <a:cubicBezTo>
                        <a:pt x="28884" y="164857"/>
                        <a:pt x="0" y="130115"/>
                        <a:pt x="0" y="82565"/>
                      </a:cubicBezTo>
                      <a:close/>
                      <a:moveTo>
                        <a:pt x="131068" y="67714"/>
                      </a:moveTo>
                      <a:cubicBezTo>
                        <a:pt x="129161" y="39920"/>
                        <a:pt x="110768" y="23843"/>
                        <a:pt x="90740" y="23843"/>
                      </a:cubicBezTo>
                      <a:lnTo>
                        <a:pt x="70712" y="23843"/>
                      </a:lnTo>
                      <a:cubicBezTo>
                        <a:pt x="48368" y="23843"/>
                        <a:pt x="30792" y="41146"/>
                        <a:pt x="26159" y="67714"/>
                      </a:cubicBezTo>
                      <a:lnTo>
                        <a:pt x="131068" y="67714"/>
                      </a:lnTo>
                      <a:close/>
                    </a:path>
                  </a:pathLst>
                </a:custGeom>
                <a:solidFill>
                  <a:srgbClr val="333333"/>
                </a:solidFill>
                <a:ln w="0" cap="flat">
                  <a:noFill/>
                  <a:prstDash val="solid"/>
                  <a:miter/>
                </a:ln>
              </p:spPr>
              <p:txBody>
                <a:bodyPr rtlCol="0" anchor="ctr"/>
                <a:lstStyle/>
                <a:p>
                  <a:endParaRPr lang="en-US"/>
                </a:p>
              </p:txBody>
            </p:sp>
            <p:sp>
              <p:nvSpPr>
                <p:cNvPr id="954" name="Freeform: Shape 1269">
                  <a:extLst>
                    <a:ext uri="{FF2B5EF4-FFF2-40B4-BE49-F238E27FC236}">
                      <a16:creationId xmlns:a16="http://schemas.microsoft.com/office/drawing/2014/main" id="{4C9CE562-97AA-92EE-DB77-F72F439283E7}"/>
                    </a:ext>
                  </a:extLst>
                </p:cNvPr>
                <p:cNvSpPr/>
                <p:nvPr/>
              </p:nvSpPr>
              <p:spPr>
                <a:xfrm>
                  <a:off x="9077305" y="5792080"/>
                  <a:ext cx="152867" cy="164721"/>
                </a:xfrm>
                <a:custGeom>
                  <a:avLst/>
                  <a:gdLst>
                    <a:gd name="connsiteX0" fmla="*/ 0 w 152867"/>
                    <a:gd name="connsiteY0" fmla="*/ 82293 h 164721"/>
                    <a:gd name="connsiteX1" fmla="*/ 79976 w 152867"/>
                    <a:gd name="connsiteY1" fmla="*/ 0 h 164721"/>
                    <a:gd name="connsiteX2" fmla="*/ 152459 w 152867"/>
                    <a:gd name="connsiteY2" fmla="*/ 59267 h 164721"/>
                    <a:gd name="connsiteX3" fmla="*/ 127935 w 152867"/>
                    <a:gd name="connsiteY3" fmla="*/ 59267 h 164721"/>
                    <a:gd name="connsiteX4" fmla="*/ 88287 w 152867"/>
                    <a:gd name="connsiteY4" fmla="*/ 23843 h 164721"/>
                    <a:gd name="connsiteX5" fmla="*/ 69894 w 152867"/>
                    <a:gd name="connsiteY5" fmla="*/ 23843 h 164721"/>
                    <a:gd name="connsiteX6" fmla="*/ 24933 w 152867"/>
                    <a:gd name="connsiteY6" fmla="*/ 82156 h 164721"/>
                    <a:gd name="connsiteX7" fmla="*/ 69894 w 152867"/>
                    <a:gd name="connsiteY7" fmla="*/ 140878 h 164721"/>
                    <a:gd name="connsiteX8" fmla="*/ 88287 w 152867"/>
                    <a:gd name="connsiteY8" fmla="*/ 140878 h 164721"/>
                    <a:gd name="connsiteX9" fmla="*/ 127935 w 152867"/>
                    <a:gd name="connsiteY9" fmla="*/ 105454 h 164721"/>
                    <a:gd name="connsiteX10" fmla="*/ 152868 w 152867"/>
                    <a:gd name="connsiteY10" fmla="*/ 105454 h 164721"/>
                    <a:gd name="connsiteX11" fmla="*/ 80113 w 152867"/>
                    <a:gd name="connsiteY11" fmla="*/ 164721 h 164721"/>
                    <a:gd name="connsiteX12" fmla="*/ 136 w 152867"/>
                    <a:gd name="connsiteY12" fmla="*/ 82156 h 164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2867" h="164721">
                      <a:moveTo>
                        <a:pt x="0" y="82293"/>
                      </a:moveTo>
                      <a:cubicBezTo>
                        <a:pt x="0" y="33516"/>
                        <a:pt x="32427" y="0"/>
                        <a:pt x="79976" y="0"/>
                      </a:cubicBezTo>
                      <a:cubicBezTo>
                        <a:pt x="117035" y="0"/>
                        <a:pt x="146464" y="18666"/>
                        <a:pt x="152459" y="59267"/>
                      </a:cubicBezTo>
                      <a:lnTo>
                        <a:pt x="127935" y="59267"/>
                      </a:lnTo>
                      <a:cubicBezTo>
                        <a:pt x="124392" y="35015"/>
                        <a:pt x="106272" y="23843"/>
                        <a:pt x="88287" y="23843"/>
                      </a:cubicBezTo>
                      <a:lnTo>
                        <a:pt x="69894" y="23843"/>
                      </a:lnTo>
                      <a:cubicBezTo>
                        <a:pt x="45642" y="23843"/>
                        <a:pt x="24933" y="50002"/>
                        <a:pt x="24933" y="82156"/>
                      </a:cubicBezTo>
                      <a:cubicBezTo>
                        <a:pt x="24933" y="114310"/>
                        <a:pt x="45642" y="140878"/>
                        <a:pt x="69894" y="140878"/>
                      </a:cubicBezTo>
                      <a:lnTo>
                        <a:pt x="88287" y="140878"/>
                      </a:lnTo>
                      <a:cubicBezTo>
                        <a:pt x="106681" y="140878"/>
                        <a:pt x="124392" y="129433"/>
                        <a:pt x="127935" y="105454"/>
                      </a:cubicBezTo>
                      <a:lnTo>
                        <a:pt x="152868" y="105454"/>
                      </a:lnTo>
                      <a:cubicBezTo>
                        <a:pt x="146601" y="145783"/>
                        <a:pt x="117171" y="164721"/>
                        <a:pt x="80113" y="164721"/>
                      </a:cubicBezTo>
                      <a:cubicBezTo>
                        <a:pt x="32563" y="164721"/>
                        <a:pt x="136" y="130932"/>
                        <a:pt x="136" y="82156"/>
                      </a:cubicBezTo>
                      <a:close/>
                    </a:path>
                  </a:pathLst>
                </a:custGeom>
                <a:solidFill>
                  <a:srgbClr val="333333"/>
                </a:solidFill>
                <a:ln w="0" cap="flat">
                  <a:noFill/>
                  <a:prstDash val="solid"/>
                  <a:miter/>
                </a:ln>
              </p:spPr>
              <p:txBody>
                <a:bodyPr rtlCol="0" anchor="ctr"/>
                <a:lstStyle/>
                <a:p>
                  <a:endParaRPr lang="en-US"/>
                </a:p>
              </p:txBody>
            </p:sp>
            <p:sp>
              <p:nvSpPr>
                <p:cNvPr id="955" name="Freeform: Shape 1270">
                  <a:extLst>
                    <a:ext uri="{FF2B5EF4-FFF2-40B4-BE49-F238E27FC236}">
                      <a16:creationId xmlns:a16="http://schemas.microsoft.com/office/drawing/2014/main" id="{191FDD38-03F1-9D92-340F-409C5F0C36BA}"/>
                    </a:ext>
                  </a:extLst>
                </p:cNvPr>
                <p:cNvSpPr/>
                <p:nvPr/>
              </p:nvSpPr>
              <p:spPr>
                <a:xfrm>
                  <a:off x="9268594" y="5796712"/>
                  <a:ext cx="140060" cy="160497"/>
                </a:xfrm>
                <a:custGeom>
                  <a:avLst/>
                  <a:gdLst>
                    <a:gd name="connsiteX0" fmla="*/ 136 w 140060"/>
                    <a:gd name="connsiteY0" fmla="*/ 96735 h 160497"/>
                    <a:gd name="connsiteX1" fmla="*/ 136 w 140060"/>
                    <a:gd name="connsiteY1" fmla="*/ 0 h 160497"/>
                    <a:gd name="connsiteX2" fmla="*/ 25069 w 140060"/>
                    <a:gd name="connsiteY2" fmla="*/ 0 h 160497"/>
                    <a:gd name="connsiteX3" fmla="*/ 25069 w 140060"/>
                    <a:gd name="connsiteY3" fmla="*/ 93465 h 160497"/>
                    <a:gd name="connsiteX4" fmla="*/ 57496 w 140060"/>
                    <a:gd name="connsiteY4" fmla="*/ 136110 h 160497"/>
                    <a:gd name="connsiteX5" fmla="*/ 78205 w 140060"/>
                    <a:gd name="connsiteY5" fmla="*/ 136110 h 160497"/>
                    <a:gd name="connsiteX6" fmla="*/ 115536 w 140060"/>
                    <a:gd name="connsiteY6" fmla="*/ 93192 h 160497"/>
                    <a:gd name="connsiteX7" fmla="*/ 115536 w 140060"/>
                    <a:gd name="connsiteY7" fmla="*/ 136 h 160497"/>
                    <a:gd name="connsiteX8" fmla="*/ 140061 w 140060"/>
                    <a:gd name="connsiteY8" fmla="*/ 136 h 160497"/>
                    <a:gd name="connsiteX9" fmla="*/ 140061 w 140060"/>
                    <a:gd name="connsiteY9" fmla="*/ 155865 h 160497"/>
                    <a:gd name="connsiteX10" fmla="*/ 115809 w 140060"/>
                    <a:gd name="connsiteY10" fmla="*/ 155865 h 160497"/>
                    <a:gd name="connsiteX11" fmla="*/ 115809 w 140060"/>
                    <a:gd name="connsiteY11" fmla="*/ 133930 h 160497"/>
                    <a:gd name="connsiteX12" fmla="*/ 61992 w 140060"/>
                    <a:gd name="connsiteY12" fmla="*/ 160498 h 160497"/>
                    <a:gd name="connsiteX13" fmla="*/ 0 w 140060"/>
                    <a:gd name="connsiteY13" fmla="*/ 96871 h 160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0060" h="160497">
                      <a:moveTo>
                        <a:pt x="136" y="96735"/>
                      </a:moveTo>
                      <a:lnTo>
                        <a:pt x="136" y="0"/>
                      </a:lnTo>
                      <a:lnTo>
                        <a:pt x="25069" y="0"/>
                      </a:lnTo>
                      <a:lnTo>
                        <a:pt x="25069" y="93465"/>
                      </a:lnTo>
                      <a:cubicBezTo>
                        <a:pt x="25069" y="120033"/>
                        <a:pt x="39102" y="136110"/>
                        <a:pt x="57496" y="136110"/>
                      </a:cubicBezTo>
                      <a:lnTo>
                        <a:pt x="78205" y="136110"/>
                      </a:lnTo>
                      <a:cubicBezTo>
                        <a:pt x="97552" y="136110"/>
                        <a:pt x="115536" y="118398"/>
                        <a:pt x="115536" y="93192"/>
                      </a:cubicBezTo>
                      <a:lnTo>
                        <a:pt x="115536" y="136"/>
                      </a:lnTo>
                      <a:lnTo>
                        <a:pt x="140061" y="136"/>
                      </a:lnTo>
                      <a:lnTo>
                        <a:pt x="140061" y="155865"/>
                      </a:lnTo>
                      <a:lnTo>
                        <a:pt x="115809" y="155865"/>
                      </a:lnTo>
                      <a:lnTo>
                        <a:pt x="115809" y="133930"/>
                      </a:lnTo>
                      <a:cubicBezTo>
                        <a:pt x="105999" y="150961"/>
                        <a:pt x="87606" y="160498"/>
                        <a:pt x="61992" y="160498"/>
                      </a:cubicBezTo>
                      <a:cubicBezTo>
                        <a:pt x="21663" y="160498"/>
                        <a:pt x="0" y="136246"/>
                        <a:pt x="0" y="96871"/>
                      </a:cubicBezTo>
                      <a:close/>
                    </a:path>
                  </a:pathLst>
                </a:custGeom>
                <a:solidFill>
                  <a:srgbClr val="333333"/>
                </a:solidFill>
                <a:ln w="0" cap="flat">
                  <a:noFill/>
                  <a:prstDash val="solid"/>
                  <a:miter/>
                </a:ln>
              </p:spPr>
              <p:txBody>
                <a:bodyPr rtlCol="0" anchor="ctr"/>
                <a:lstStyle/>
                <a:p>
                  <a:endParaRPr lang="en-US"/>
                </a:p>
              </p:txBody>
            </p:sp>
            <p:sp>
              <p:nvSpPr>
                <p:cNvPr id="956" name="Freeform: Shape 1271">
                  <a:extLst>
                    <a:ext uri="{FF2B5EF4-FFF2-40B4-BE49-F238E27FC236}">
                      <a16:creationId xmlns:a16="http://schemas.microsoft.com/office/drawing/2014/main" id="{3C382637-49C6-957C-AF96-20F1773FAA83}"/>
                    </a:ext>
                  </a:extLst>
                </p:cNvPr>
                <p:cNvSpPr/>
                <p:nvPr/>
              </p:nvSpPr>
              <p:spPr>
                <a:xfrm>
                  <a:off x="9446395" y="5752296"/>
                  <a:ext cx="103955" cy="200281"/>
                </a:xfrm>
                <a:custGeom>
                  <a:avLst/>
                  <a:gdLst>
                    <a:gd name="connsiteX0" fmla="*/ 33108 w 103955"/>
                    <a:gd name="connsiteY0" fmla="*/ 166084 h 200281"/>
                    <a:gd name="connsiteX1" fmla="*/ 33108 w 103955"/>
                    <a:gd name="connsiteY1" fmla="*/ 68123 h 200281"/>
                    <a:gd name="connsiteX2" fmla="*/ 0 w 103955"/>
                    <a:gd name="connsiteY2" fmla="*/ 68123 h 200281"/>
                    <a:gd name="connsiteX3" fmla="*/ 0 w 103955"/>
                    <a:gd name="connsiteY3" fmla="*/ 44552 h 200281"/>
                    <a:gd name="connsiteX4" fmla="*/ 33108 w 103955"/>
                    <a:gd name="connsiteY4" fmla="*/ 44552 h 200281"/>
                    <a:gd name="connsiteX5" fmla="*/ 33108 w 103955"/>
                    <a:gd name="connsiteY5" fmla="*/ 0 h 200281"/>
                    <a:gd name="connsiteX6" fmla="*/ 58041 w 103955"/>
                    <a:gd name="connsiteY6" fmla="*/ 0 h 200281"/>
                    <a:gd name="connsiteX7" fmla="*/ 58041 w 103955"/>
                    <a:gd name="connsiteY7" fmla="*/ 44552 h 200281"/>
                    <a:gd name="connsiteX8" fmla="*/ 102593 w 103955"/>
                    <a:gd name="connsiteY8" fmla="*/ 44552 h 200281"/>
                    <a:gd name="connsiteX9" fmla="*/ 102593 w 103955"/>
                    <a:gd name="connsiteY9" fmla="*/ 68123 h 200281"/>
                    <a:gd name="connsiteX10" fmla="*/ 58041 w 103955"/>
                    <a:gd name="connsiteY10" fmla="*/ 68123 h 200281"/>
                    <a:gd name="connsiteX11" fmla="*/ 58041 w 103955"/>
                    <a:gd name="connsiteY11" fmla="*/ 158590 h 200281"/>
                    <a:gd name="connsiteX12" fmla="*/ 74799 w 103955"/>
                    <a:gd name="connsiteY12" fmla="*/ 176302 h 200281"/>
                    <a:gd name="connsiteX13" fmla="*/ 103956 w 103955"/>
                    <a:gd name="connsiteY13" fmla="*/ 176302 h 200281"/>
                    <a:gd name="connsiteX14" fmla="*/ 103956 w 103955"/>
                    <a:gd name="connsiteY14" fmla="*/ 200281 h 200281"/>
                    <a:gd name="connsiteX15" fmla="*/ 70848 w 103955"/>
                    <a:gd name="connsiteY15" fmla="*/ 200281 h 200281"/>
                    <a:gd name="connsiteX16" fmla="*/ 33108 w 103955"/>
                    <a:gd name="connsiteY16" fmla="*/ 166220 h 200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955" h="200281">
                      <a:moveTo>
                        <a:pt x="33108" y="166084"/>
                      </a:moveTo>
                      <a:lnTo>
                        <a:pt x="33108" y="68123"/>
                      </a:lnTo>
                      <a:lnTo>
                        <a:pt x="0" y="68123"/>
                      </a:lnTo>
                      <a:lnTo>
                        <a:pt x="0" y="44552"/>
                      </a:lnTo>
                      <a:lnTo>
                        <a:pt x="33108" y="44552"/>
                      </a:lnTo>
                      <a:lnTo>
                        <a:pt x="33108" y="0"/>
                      </a:lnTo>
                      <a:lnTo>
                        <a:pt x="58041" y="0"/>
                      </a:lnTo>
                      <a:lnTo>
                        <a:pt x="58041" y="44552"/>
                      </a:lnTo>
                      <a:lnTo>
                        <a:pt x="102593" y="44552"/>
                      </a:lnTo>
                      <a:lnTo>
                        <a:pt x="102593" y="68123"/>
                      </a:lnTo>
                      <a:lnTo>
                        <a:pt x="58041" y="68123"/>
                      </a:lnTo>
                      <a:lnTo>
                        <a:pt x="58041" y="158590"/>
                      </a:lnTo>
                      <a:cubicBezTo>
                        <a:pt x="58041" y="170034"/>
                        <a:pt x="61992" y="176302"/>
                        <a:pt x="74799" y="176302"/>
                      </a:cubicBezTo>
                      <a:lnTo>
                        <a:pt x="103956" y="176302"/>
                      </a:lnTo>
                      <a:lnTo>
                        <a:pt x="103956" y="200281"/>
                      </a:lnTo>
                      <a:lnTo>
                        <a:pt x="70848" y="200281"/>
                      </a:lnTo>
                      <a:cubicBezTo>
                        <a:pt x="46596" y="200281"/>
                        <a:pt x="33108" y="187883"/>
                        <a:pt x="33108" y="166220"/>
                      </a:cubicBezTo>
                      <a:close/>
                    </a:path>
                  </a:pathLst>
                </a:custGeom>
                <a:solidFill>
                  <a:srgbClr val="333333"/>
                </a:solidFill>
                <a:ln w="0" cap="flat">
                  <a:noFill/>
                  <a:prstDash val="solid"/>
                  <a:miter/>
                </a:ln>
              </p:spPr>
              <p:txBody>
                <a:bodyPr rtlCol="0" anchor="ctr"/>
                <a:lstStyle/>
                <a:p>
                  <a:endParaRPr lang="en-US"/>
                </a:p>
              </p:txBody>
            </p:sp>
            <p:sp>
              <p:nvSpPr>
                <p:cNvPr id="957" name="Freeform: Shape 1272">
                  <a:extLst>
                    <a:ext uri="{FF2B5EF4-FFF2-40B4-BE49-F238E27FC236}">
                      <a16:creationId xmlns:a16="http://schemas.microsoft.com/office/drawing/2014/main" id="{E1A4975B-392A-D6F1-CA4E-CAAB9B932094}"/>
                    </a:ext>
                  </a:extLst>
                </p:cNvPr>
                <p:cNvSpPr/>
                <p:nvPr/>
              </p:nvSpPr>
              <p:spPr>
                <a:xfrm>
                  <a:off x="9575147" y="5736083"/>
                  <a:ext cx="45914" cy="216358"/>
                </a:xfrm>
                <a:custGeom>
                  <a:avLst/>
                  <a:gdLst>
                    <a:gd name="connsiteX0" fmla="*/ 20028 w 45914"/>
                    <a:gd name="connsiteY0" fmla="*/ 84200 h 216358"/>
                    <a:gd name="connsiteX1" fmla="*/ 0 w 45914"/>
                    <a:gd name="connsiteY1" fmla="*/ 84200 h 216358"/>
                    <a:gd name="connsiteX2" fmla="*/ 0 w 45914"/>
                    <a:gd name="connsiteY2" fmla="*/ 60629 h 216358"/>
                    <a:gd name="connsiteX3" fmla="*/ 44961 w 45914"/>
                    <a:gd name="connsiteY3" fmla="*/ 60629 h 216358"/>
                    <a:gd name="connsiteX4" fmla="*/ 44961 w 45914"/>
                    <a:gd name="connsiteY4" fmla="*/ 216358 h 216358"/>
                    <a:gd name="connsiteX5" fmla="*/ 20028 w 45914"/>
                    <a:gd name="connsiteY5" fmla="*/ 216358 h 216358"/>
                    <a:gd name="connsiteX6" fmla="*/ 20028 w 45914"/>
                    <a:gd name="connsiteY6" fmla="*/ 84336 h 216358"/>
                    <a:gd name="connsiteX7" fmla="*/ 14714 w 45914"/>
                    <a:gd name="connsiteY7" fmla="*/ 0 h 216358"/>
                    <a:gd name="connsiteX8" fmla="*/ 45915 w 45914"/>
                    <a:gd name="connsiteY8" fmla="*/ 0 h 216358"/>
                    <a:gd name="connsiteX9" fmla="*/ 45915 w 45914"/>
                    <a:gd name="connsiteY9" fmla="*/ 32835 h 216358"/>
                    <a:gd name="connsiteX10" fmla="*/ 14714 w 45914"/>
                    <a:gd name="connsiteY10" fmla="*/ 32835 h 216358"/>
                    <a:gd name="connsiteX11" fmla="*/ 14714 w 45914"/>
                    <a:gd name="connsiteY11" fmla="*/ 0 h 216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914" h="216358">
                      <a:moveTo>
                        <a:pt x="20028" y="84200"/>
                      </a:moveTo>
                      <a:lnTo>
                        <a:pt x="0" y="84200"/>
                      </a:lnTo>
                      <a:lnTo>
                        <a:pt x="0" y="60629"/>
                      </a:lnTo>
                      <a:lnTo>
                        <a:pt x="44961" y="60629"/>
                      </a:lnTo>
                      <a:lnTo>
                        <a:pt x="44961" y="216358"/>
                      </a:lnTo>
                      <a:lnTo>
                        <a:pt x="20028" y="216358"/>
                      </a:lnTo>
                      <a:lnTo>
                        <a:pt x="20028" y="84336"/>
                      </a:lnTo>
                      <a:close/>
                      <a:moveTo>
                        <a:pt x="14714" y="0"/>
                      </a:moveTo>
                      <a:lnTo>
                        <a:pt x="45915" y="0"/>
                      </a:lnTo>
                      <a:lnTo>
                        <a:pt x="45915" y="32835"/>
                      </a:lnTo>
                      <a:lnTo>
                        <a:pt x="14714" y="32835"/>
                      </a:lnTo>
                      <a:lnTo>
                        <a:pt x="14714" y="0"/>
                      </a:lnTo>
                      <a:close/>
                    </a:path>
                  </a:pathLst>
                </a:custGeom>
                <a:solidFill>
                  <a:srgbClr val="333333"/>
                </a:solidFill>
                <a:ln w="0" cap="flat">
                  <a:noFill/>
                  <a:prstDash val="solid"/>
                  <a:miter/>
                </a:ln>
              </p:spPr>
              <p:txBody>
                <a:bodyPr rtlCol="0" anchor="ctr"/>
                <a:lstStyle/>
                <a:p>
                  <a:endParaRPr lang="en-US"/>
                </a:p>
              </p:txBody>
            </p:sp>
            <p:sp>
              <p:nvSpPr>
                <p:cNvPr id="958" name="Freeform: Shape 1273">
                  <a:extLst>
                    <a:ext uri="{FF2B5EF4-FFF2-40B4-BE49-F238E27FC236}">
                      <a16:creationId xmlns:a16="http://schemas.microsoft.com/office/drawing/2014/main" id="{906C139F-A819-6EC8-E179-E9A2A8AFB4D2}"/>
                    </a:ext>
                  </a:extLst>
                </p:cNvPr>
                <p:cNvSpPr/>
                <p:nvPr/>
              </p:nvSpPr>
              <p:spPr>
                <a:xfrm>
                  <a:off x="9661664" y="5792216"/>
                  <a:ext cx="165129" cy="164857"/>
                </a:xfrm>
                <a:custGeom>
                  <a:avLst/>
                  <a:gdLst>
                    <a:gd name="connsiteX0" fmla="*/ 0 w 165129"/>
                    <a:gd name="connsiteY0" fmla="*/ 82565 h 164857"/>
                    <a:gd name="connsiteX1" fmla="*/ 82565 w 165129"/>
                    <a:gd name="connsiteY1" fmla="*/ 0 h 164857"/>
                    <a:gd name="connsiteX2" fmla="*/ 165130 w 165129"/>
                    <a:gd name="connsiteY2" fmla="*/ 82565 h 164857"/>
                    <a:gd name="connsiteX3" fmla="*/ 82565 w 165129"/>
                    <a:gd name="connsiteY3" fmla="*/ 164857 h 164857"/>
                    <a:gd name="connsiteX4" fmla="*/ 0 w 165129"/>
                    <a:gd name="connsiteY4" fmla="*/ 82565 h 164857"/>
                    <a:gd name="connsiteX5" fmla="*/ 71801 w 165129"/>
                    <a:gd name="connsiteY5" fmla="*/ 140606 h 164857"/>
                    <a:gd name="connsiteX6" fmla="*/ 93056 w 165129"/>
                    <a:gd name="connsiteY6" fmla="*/ 140606 h 164857"/>
                    <a:gd name="connsiteX7" fmla="*/ 139924 w 165129"/>
                    <a:gd name="connsiteY7" fmla="*/ 82565 h 164857"/>
                    <a:gd name="connsiteX8" fmla="*/ 93056 w 165129"/>
                    <a:gd name="connsiteY8" fmla="*/ 24252 h 164857"/>
                    <a:gd name="connsiteX9" fmla="*/ 71801 w 165129"/>
                    <a:gd name="connsiteY9" fmla="*/ 24252 h 164857"/>
                    <a:gd name="connsiteX10" fmla="*/ 24933 w 165129"/>
                    <a:gd name="connsiteY10" fmla="*/ 82565 h 164857"/>
                    <a:gd name="connsiteX11" fmla="*/ 71801 w 165129"/>
                    <a:gd name="connsiteY11" fmla="*/ 140606 h 164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129" h="164857">
                      <a:moveTo>
                        <a:pt x="0" y="82565"/>
                      </a:moveTo>
                      <a:cubicBezTo>
                        <a:pt x="0" y="35015"/>
                        <a:pt x="34061" y="0"/>
                        <a:pt x="82565" y="0"/>
                      </a:cubicBezTo>
                      <a:cubicBezTo>
                        <a:pt x="131068" y="0"/>
                        <a:pt x="165130" y="34743"/>
                        <a:pt x="165130" y="82565"/>
                      </a:cubicBezTo>
                      <a:cubicBezTo>
                        <a:pt x="165130" y="130387"/>
                        <a:pt x="131341" y="164857"/>
                        <a:pt x="82565" y="164857"/>
                      </a:cubicBezTo>
                      <a:cubicBezTo>
                        <a:pt x="33789" y="164857"/>
                        <a:pt x="0" y="130115"/>
                        <a:pt x="0" y="82565"/>
                      </a:cubicBezTo>
                      <a:close/>
                      <a:moveTo>
                        <a:pt x="71801" y="140606"/>
                      </a:moveTo>
                      <a:lnTo>
                        <a:pt x="93056" y="140606"/>
                      </a:lnTo>
                      <a:cubicBezTo>
                        <a:pt x="118261" y="140606"/>
                        <a:pt x="139924" y="114719"/>
                        <a:pt x="139924" y="82565"/>
                      </a:cubicBezTo>
                      <a:cubicBezTo>
                        <a:pt x="139924" y="50411"/>
                        <a:pt x="118261" y="24252"/>
                        <a:pt x="93056" y="24252"/>
                      </a:cubicBezTo>
                      <a:lnTo>
                        <a:pt x="71801" y="24252"/>
                      </a:lnTo>
                      <a:cubicBezTo>
                        <a:pt x="47277" y="24252"/>
                        <a:pt x="24933" y="50819"/>
                        <a:pt x="24933" y="82565"/>
                      </a:cubicBezTo>
                      <a:cubicBezTo>
                        <a:pt x="24933" y="114310"/>
                        <a:pt x="47277" y="140606"/>
                        <a:pt x="71801" y="140606"/>
                      </a:cubicBezTo>
                      <a:close/>
                    </a:path>
                  </a:pathLst>
                </a:custGeom>
                <a:solidFill>
                  <a:srgbClr val="333333"/>
                </a:solidFill>
                <a:ln w="0" cap="flat">
                  <a:noFill/>
                  <a:prstDash val="solid"/>
                  <a:miter/>
                </a:ln>
              </p:spPr>
              <p:txBody>
                <a:bodyPr rtlCol="0" anchor="ctr"/>
                <a:lstStyle/>
                <a:p>
                  <a:endParaRPr lang="en-US"/>
                </a:p>
              </p:txBody>
            </p:sp>
            <p:sp>
              <p:nvSpPr>
                <p:cNvPr id="959" name="Freeform: Shape 1274">
                  <a:extLst>
                    <a:ext uri="{FF2B5EF4-FFF2-40B4-BE49-F238E27FC236}">
                      <a16:creationId xmlns:a16="http://schemas.microsoft.com/office/drawing/2014/main" id="{FB91CD0C-0532-287F-E930-3B66CE5054DA}"/>
                    </a:ext>
                  </a:extLst>
                </p:cNvPr>
                <p:cNvSpPr/>
                <p:nvPr/>
              </p:nvSpPr>
              <p:spPr>
                <a:xfrm>
                  <a:off x="9869847" y="5792216"/>
                  <a:ext cx="143330" cy="160361"/>
                </a:xfrm>
                <a:custGeom>
                  <a:avLst/>
                  <a:gdLst>
                    <a:gd name="connsiteX0" fmla="*/ 0 w 143330"/>
                    <a:gd name="connsiteY0" fmla="*/ 4496 h 160361"/>
                    <a:gd name="connsiteX1" fmla="*/ 24252 w 143330"/>
                    <a:gd name="connsiteY1" fmla="*/ 4496 h 160361"/>
                    <a:gd name="connsiteX2" fmla="*/ 24252 w 143330"/>
                    <a:gd name="connsiteY2" fmla="*/ 28475 h 160361"/>
                    <a:gd name="connsiteX3" fmla="*/ 79704 w 143330"/>
                    <a:gd name="connsiteY3" fmla="*/ 0 h 160361"/>
                    <a:gd name="connsiteX4" fmla="*/ 143331 w 143330"/>
                    <a:gd name="connsiteY4" fmla="*/ 63627 h 160361"/>
                    <a:gd name="connsiteX5" fmla="*/ 143331 w 143330"/>
                    <a:gd name="connsiteY5" fmla="*/ 160361 h 160361"/>
                    <a:gd name="connsiteX6" fmla="*/ 118398 w 143330"/>
                    <a:gd name="connsiteY6" fmla="*/ 160361 h 160361"/>
                    <a:gd name="connsiteX7" fmla="*/ 118398 w 143330"/>
                    <a:gd name="connsiteY7" fmla="*/ 66897 h 160361"/>
                    <a:gd name="connsiteX8" fmla="*/ 84609 w 143330"/>
                    <a:gd name="connsiteY8" fmla="*/ 24252 h 160361"/>
                    <a:gd name="connsiteX9" fmla="*/ 63355 w 143330"/>
                    <a:gd name="connsiteY9" fmla="*/ 24252 h 160361"/>
                    <a:gd name="connsiteX10" fmla="*/ 25070 w 143330"/>
                    <a:gd name="connsiteY10" fmla="*/ 66897 h 160361"/>
                    <a:gd name="connsiteX11" fmla="*/ 25070 w 143330"/>
                    <a:gd name="connsiteY11" fmla="*/ 160361 h 160361"/>
                    <a:gd name="connsiteX12" fmla="*/ 136 w 143330"/>
                    <a:gd name="connsiteY12" fmla="*/ 160361 h 160361"/>
                    <a:gd name="connsiteX13" fmla="*/ 136 w 143330"/>
                    <a:gd name="connsiteY13" fmla="*/ 4632 h 160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3330" h="160361">
                      <a:moveTo>
                        <a:pt x="0" y="4496"/>
                      </a:moveTo>
                      <a:lnTo>
                        <a:pt x="24252" y="4496"/>
                      </a:lnTo>
                      <a:lnTo>
                        <a:pt x="24252" y="28475"/>
                      </a:lnTo>
                      <a:cubicBezTo>
                        <a:pt x="35015" y="9537"/>
                        <a:pt x="53817" y="0"/>
                        <a:pt x="79704" y="0"/>
                      </a:cubicBezTo>
                      <a:cubicBezTo>
                        <a:pt x="121395" y="0"/>
                        <a:pt x="143331" y="24252"/>
                        <a:pt x="143331" y="63627"/>
                      </a:cubicBezTo>
                      <a:lnTo>
                        <a:pt x="143331" y="160361"/>
                      </a:lnTo>
                      <a:lnTo>
                        <a:pt x="118398" y="160361"/>
                      </a:lnTo>
                      <a:lnTo>
                        <a:pt x="118398" y="66897"/>
                      </a:lnTo>
                      <a:cubicBezTo>
                        <a:pt x="118398" y="40329"/>
                        <a:pt x="103956" y="24252"/>
                        <a:pt x="84609" y="24252"/>
                      </a:cubicBezTo>
                      <a:lnTo>
                        <a:pt x="63355" y="24252"/>
                      </a:lnTo>
                      <a:cubicBezTo>
                        <a:pt x="42645" y="24252"/>
                        <a:pt x="25070" y="41964"/>
                        <a:pt x="25070" y="66897"/>
                      </a:cubicBezTo>
                      <a:lnTo>
                        <a:pt x="25070" y="160361"/>
                      </a:lnTo>
                      <a:lnTo>
                        <a:pt x="136" y="160361"/>
                      </a:lnTo>
                      <a:lnTo>
                        <a:pt x="136" y="4632"/>
                      </a:lnTo>
                      <a:close/>
                    </a:path>
                  </a:pathLst>
                </a:custGeom>
                <a:solidFill>
                  <a:srgbClr val="333333"/>
                </a:solidFill>
                <a:ln w="0" cap="flat">
                  <a:noFill/>
                  <a:prstDash val="solid"/>
                  <a:miter/>
                </a:ln>
              </p:spPr>
              <p:txBody>
                <a:bodyPr rtlCol="0" anchor="ctr"/>
                <a:lstStyle/>
                <a:p>
                  <a:endParaRPr lang="en-US"/>
                </a:p>
              </p:txBody>
            </p:sp>
            <p:sp>
              <p:nvSpPr>
                <p:cNvPr id="960" name="Freeform: Shape 1275">
                  <a:extLst>
                    <a:ext uri="{FF2B5EF4-FFF2-40B4-BE49-F238E27FC236}">
                      <a16:creationId xmlns:a16="http://schemas.microsoft.com/office/drawing/2014/main" id="{F38B9CDF-2EEB-7A6D-AD75-7B953FF2AFB1}"/>
                    </a:ext>
                  </a:extLst>
                </p:cNvPr>
                <p:cNvSpPr/>
                <p:nvPr/>
              </p:nvSpPr>
              <p:spPr>
                <a:xfrm>
                  <a:off x="10129259" y="5737990"/>
                  <a:ext cx="159271" cy="218810"/>
                </a:xfrm>
                <a:custGeom>
                  <a:avLst/>
                  <a:gdLst>
                    <a:gd name="connsiteX0" fmla="*/ 136 w 159271"/>
                    <a:gd name="connsiteY0" fmla="*/ 151233 h 218810"/>
                    <a:gd name="connsiteX1" fmla="*/ 26295 w 159271"/>
                    <a:gd name="connsiteY1" fmla="*/ 151233 h 218810"/>
                    <a:gd name="connsiteX2" fmla="*/ 66896 w 159271"/>
                    <a:gd name="connsiteY2" fmla="*/ 194150 h 218810"/>
                    <a:gd name="connsiteX3" fmla="*/ 97007 w 159271"/>
                    <a:gd name="connsiteY3" fmla="*/ 194150 h 218810"/>
                    <a:gd name="connsiteX4" fmla="*/ 133657 w 159271"/>
                    <a:gd name="connsiteY4" fmla="*/ 158726 h 218810"/>
                    <a:gd name="connsiteX5" fmla="*/ 102456 w 159271"/>
                    <a:gd name="connsiteY5" fmla="*/ 124256 h 218810"/>
                    <a:gd name="connsiteX6" fmla="*/ 56270 w 159271"/>
                    <a:gd name="connsiteY6" fmla="*/ 117989 h 218810"/>
                    <a:gd name="connsiteX7" fmla="*/ 5449 w 159271"/>
                    <a:gd name="connsiteY7" fmla="*/ 60630 h 218810"/>
                    <a:gd name="connsiteX8" fmla="*/ 78478 w 159271"/>
                    <a:gd name="connsiteY8" fmla="*/ 0 h 218810"/>
                    <a:gd name="connsiteX9" fmla="*/ 155865 w 159271"/>
                    <a:gd name="connsiteY9" fmla="*/ 68532 h 218810"/>
                    <a:gd name="connsiteX10" fmla="*/ 129705 w 159271"/>
                    <a:gd name="connsiteY10" fmla="*/ 68532 h 218810"/>
                    <a:gd name="connsiteX11" fmla="*/ 91420 w 159271"/>
                    <a:gd name="connsiteY11" fmla="*/ 24933 h 218810"/>
                    <a:gd name="connsiteX12" fmla="*/ 64580 w 159271"/>
                    <a:gd name="connsiteY12" fmla="*/ 24933 h 218810"/>
                    <a:gd name="connsiteX13" fmla="*/ 30792 w 159271"/>
                    <a:gd name="connsiteY13" fmla="*/ 58041 h 218810"/>
                    <a:gd name="connsiteX14" fmla="*/ 63217 w 159271"/>
                    <a:gd name="connsiteY14" fmla="*/ 93737 h 218810"/>
                    <a:gd name="connsiteX15" fmla="*/ 109133 w 159271"/>
                    <a:gd name="connsiteY15" fmla="*/ 100277 h 218810"/>
                    <a:gd name="connsiteX16" fmla="*/ 159271 w 159271"/>
                    <a:gd name="connsiteY16" fmla="*/ 156274 h 218810"/>
                    <a:gd name="connsiteX17" fmla="*/ 81611 w 159271"/>
                    <a:gd name="connsiteY17" fmla="*/ 218811 h 218810"/>
                    <a:gd name="connsiteX18" fmla="*/ 0 w 159271"/>
                    <a:gd name="connsiteY18" fmla="*/ 150961 h 218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59271" h="218810">
                      <a:moveTo>
                        <a:pt x="136" y="151233"/>
                      </a:moveTo>
                      <a:lnTo>
                        <a:pt x="26295" y="151233"/>
                      </a:lnTo>
                      <a:cubicBezTo>
                        <a:pt x="28203" y="173168"/>
                        <a:pt x="41691" y="194150"/>
                        <a:pt x="66896" y="194150"/>
                      </a:cubicBezTo>
                      <a:lnTo>
                        <a:pt x="97007" y="194150"/>
                      </a:lnTo>
                      <a:cubicBezTo>
                        <a:pt x="118670" y="194150"/>
                        <a:pt x="133657" y="179027"/>
                        <a:pt x="133657" y="158726"/>
                      </a:cubicBezTo>
                      <a:cubicBezTo>
                        <a:pt x="133657" y="140742"/>
                        <a:pt x="121531" y="126981"/>
                        <a:pt x="102456" y="124256"/>
                      </a:cubicBezTo>
                      <a:lnTo>
                        <a:pt x="56270" y="117989"/>
                      </a:lnTo>
                      <a:cubicBezTo>
                        <a:pt x="23161" y="113084"/>
                        <a:pt x="5449" y="90740"/>
                        <a:pt x="5449" y="60630"/>
                      </a:cubicBezTo>
                      <a:cubicBezTo>
                        <a:pt x="5449" y="26159"/>
                        <a:pt x="28067" y="0"/>
                        <a:pt x="78478" y="0"/>
                      </a:cubicBezTo>
                      <a:cubicBezTo>
                        <a:pt x="128888" y="0"/>
                        <a:pt x="153821" y="23979"/>
                        <a:pt x="155865" y="68532"/>
                      </a:cubicBezTo>
                      <a:lnTo>
                        <a:pt x="129705" y="68532"/>
                      </a:lnTo>
                      <a:cubicBezTo>
                        <a:pt x="128752" y="47277"/>
                        <a:pt x="116217" y="24933"/>
                        <a:pt x="91420" y="24933"/>
                      </a:cubicBezTo>
                      <a:lnTo>
                        <a:pt x="64580" y="24933"/>
                      </a:lnTo>
                      <a:cubicBezTo>
                        <a:pt x="44552" y="24933"/>
                        <a:pt x="30792" y="38421"/>
                        <a:pt x="30792" y="58041"/>
                      </a:cubicBezTo>
                      <a:cubicBezTo>
                        <a:pt x="30792" y="78750"/>
                        <a:pt x="45506" y="91148"/>
                        <a:pt x="63217" y="93737"/>
                      </a:cubicBezTo>
                      <a:lnTo>
                        <a:pt x="109133" y="100277"/>
                      </a:lnTo>
                      <a:cubicBezTo>
                        <a:pt x="144147" y="105182"/>
                        <a:pt x="159271" y="127118"/>
                        <a:pt x="159271" y="156274"/>
                      </a:cubicBezTo>
                      <a:cubicBezTo>
                        <a:pt x="159271" y="190744"/>
                        <a:pt x="138017" y="218811"/>
                        <a:pt x="81611" y="218811"/>
                      </a:cubicBezTo>
                      <a:cubicBezTo>
                        <a:pt x="28475" y="218811"/>
                        <a:pt x="954" y="195922"/>
                        <a:pt x="0" y="150961"/>
                      </a:cubicBezTo>
                      <a:close/>
                    </a:path>
                  </a:pathLst>
                </a:custGeom>
                <a:solidFill>
                  <a:srgbClr val="333333"/>
                </a:solidFill>
                <a:ln w="0" cap="flat">
                  <a:noFill/>
                  <a:prstDash val="solid"/>
                  <a:miter/>
                </a:ln>
              </p:spPr>
              <p:txBody>
                <a:bodyPr rtlCol="0" anchor="ctr"/>
                <a:lstStyle/>
                <a:p>
                  <a:endParaRPr lang="en-US"/>
                </a:p>
              </p:txBody>
            </p:sp>
            <p:sp>
              <p:nvSpPr>
                <p:cNvPr id="961" name="Freeform: Shape 1276">
                  <a:extLst>
                    <a:ext uri="{FF2B5EF4-FFF2-40B4-BE49-F238E27FC236}">
                      <a16:creationId xmlns:a16="http://schemas.microsoft.com/office/drawing/2014/main" id="{84C19711-6AF2-3312-A9F8-98A239F386FF}"/>
                    </a:ext>
                  </a:extLst>
                </p:cNvPr>
                <p:cNvSpPr/>
                <p:nvPr/>
              </p:nvSpPr>
              <p:spPr>
                <a:xfrm>
                  <a:off x="10330222" y="5796712"/>
                  <a:ext cx="140060" cy="160497"/>
                </a:xfrm>
                <a:custGeom>
                  <a:avLst/>
                  <a:gdLst>
                    <a:gd name="connsiteX0" fmla="*/ 136 w 140060"/>
                    <a:gd name="connsiteY0" fmla="*/ 96735 h 160497"/>
                    <a:gd name="connsiteX1" fmla="*/ 136 w 140060"/>
                    <a:gd name="connsiteY1" fmla="*/ 0 h 160497"/>
                    <a:gd name="connsiteX2" fmla="*/ 25069 w 140060"/>
                    <a:gd name="connsiteY2" fmla="*/ 0 h 160497"/>
                    <a:gd name="connsiteX3" fmla="*/ 25069 w 140060"/>
                    <a:gd name="connsiteY3" fmla="*/ 93465 h 160497"/>
                    <a:gd name="connsiteX4" fmla="*/ 57495 w 140060"/>
                    <a:gd name="connsiteY4" fmla="*/ 136110 h 160497"/>
                    <a:gd name="connsiteX5" fmla="*/ 78205 w 140060"/>
                    <a:gd name="connsiteY5" fmla="*/ 136110 h 160497"/>
                    <a:gd name="connsiteX6" fmla="*/ 115536 w 140060"/>
                    <a:gd name="connsiteY6" fmla="*/ 93192 h 160497"/>
                    <a:gd name="connsiteX7" fmla="*/ 115536 w 140060"/>
                    <a:gd name="connsiteY7" fmla="*/ 136 h 160497"/>
                    <a:gd name="connsiteX8" fmla="*/ 140060 w 140060"/>
                    <a:gd name="connsiteY8" fmla="*/ 136 h 160497"/>
                    <a:gd name="connsiteX9" fmla="*/ 140060 w 140060"/>
                    <a:gd name="connsiteY9" fmla="*/ 155865 h 160497"/>
                    <a:gd name="connsiteX10" fmla="*/ 115809 w 140060"/>
                    <a:gd name="connsiteY10" fmla="*/ 155865 h 160497"/>
                    <a:gd name="connsiteX11" fmla="*/ 115809 w 140060"/>
                    <a:gd name="connsiteY11" fmla="*/ 133930 h 160497"/>
                    <a:gd name="connsiteX12" fmla="*/ 61992 w 140060"/>
                    <a:gd name="connsiteY12" fmla="*/ 160498 h 160497"/>
                    <a:gd name="connsiteX13" fmla="*/ 0 w 140060"/>
                    <a:gd name="connsiteY13" fmla="*/ 96871 h 160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0060" h="160497">
                      <a:moveTo>
                        <a:pt x="136" y="96735"/>
                      </a:moveTo>
                      <a:lnTo>
                        <a:pt x="136" y="0"/>
                      </a:lnTo>
                      <a:lnTo>
                        <a:pt x="25069" y="0"/>
                      </a:lnTo>
                      <a:lnTo>
                        <a:pt x="25069" y="93465"/>
                      </a:lnTo>
                      <a:cubicBezTo>
                        <a:pt x="25069" y="120033"/>
                        <a:pt x="39102" y="136110"/>
                        <a:pt x="57495" y="136110"/>
                      </a:cubicBezTo>
                      <a:lnTo>
                        <a:pt x="78205" y="136110"/>
                      </a:lnTo>
                      <a:cubicBezTo>
                        <a:pt x="97552" y="136110"/>
                        <a:pt x="115536" y="118398"/>
                        <a:pt x="115536" y="93192"/>
                      </a:cubicBezTo>
                      <a:lnTo>
                        <a:pt x="115536" y="136"/>
                      </a:lnTo>
                      <a:lnTo>
                        <a:pt x="140060" y="136"/>
                      </a:lnTo>
                      <a:lnTo>
                        <a:pt x="140060" y="155865"/>
                      </a:lnTo>
                      <a:lnTo>
                        <a:pt x="115809" y="155865"/>
                      </a:lnTo>
                      <a:lnTo>
                        <a:pt x="115809" y="133930"/>
                      </a:lnTo>
                      <a:cubicBezTo>
                        <a:pt x="105999" y="150961"/>
                        <a:pt x="87606" y="160498"/>
                        <a:pt x="61992" y="160498"/>
                      </a:cubicBezTo>
                      <a:cubicBezTo>
                        <a:pt x="21663" y="160498"/>
                        <a:pt x="0" y="136246"/>
                        <a:pt x="0" y="96871"/>
                      </a:cubicBezTo>
                      <a:close/>
                    </a:path>
                  </a:pathLst>
                </a:custGeom>
                <a:solidFill>
                  <a:srgbClr val="333333"/>
                </a:solidFill>
                <a:ln w="0" cap="flat">
                  <a:noFill/>
                  <a:prstDash val="solid"/>
                  <a:miter/>
                </a:ln>
              </p:spPr>
              <p:txBody>
                <a:bodyPr rtlCol="0" anchor="ctr"/>
                <a:lstStyle/>
                <a:p>
                  <a:endParaRPr lang="en-US"/>
                </a:p>
              </p:txBody>
            </p:sp>
            <p:sp>
              <p:nvSpPr>
                <p:cNvPr id="962" name="Freeform: Shape 1277">
                  <a:extLst>
                    <a:ext uri="{FF2B5EF4-FFF2-40B4-BE49-F238E27FC236}">
                      <a16:creationId xmlns:a16="http://schemas.microsoft.com/office/drawing/2014/main" id="{72B1BC0F-2198-5223-37DC-38ED731E0D93}"/>
                    </a:ext>
                  </a:extLst>
                </p:cNvPr>
                <p:cNvSpPr/>
                <p:nvPr/>
              </p:nvSpPr>
              <p:spPr>
                <a:xfrm>
                  <a:off x="10523282" y="5792216"/>
                  <a:ext cx="251100" cy="160361"/>
                </a:xfrm>
                <a:custGeom>
                  <a:avLst/>
                  <a:gdLst>
                    <a:gd name="connsiteX0" fmla="*/ 136 w 251100"/>
                    <a:gd name="connsiteY0" fmla="*/ 4496 h 160361"/>
                    <a:gd name="connsiteX1" fmla="*/ 24388 w 251100"/>
                    <a:gd name="connsiteY1" fmla="*/ 4496 h 160361"/>
                    <a:gd name="connsiteX2" fmla="*/ 24388 w 251100"/>
                    <a:gd name="connsiteY2" fmla="*/ 27794 h 160361"/>
                    <a:gd name="connsiteX3" fmla="*/ 77115 w 251100"/>
                    <a:gd name="connsiteY3" fmla="*/ 0 h 160361"/>
                    <a:gd name="connsiteX4" fmla="*/ 132159 w 251100"/>
                    <a:gd name="connsiteY4" fmla="*/ 31745 h 160361"/>
                    <a:gd name="connsiteX5" fmla="*/ 190199 w 251100"/>
                    <a:gd name="connsiteY5" fmla="*/ 0 h 160361"/>
                    <a:gd name="connsiteX6" fmla="*/ 251101 w 251100"/>
                    <a:gd name="connsiteY6" fmla="*/ 59676 h 160361"/>
                    <a:gd name="connsiteX7" fmla="*/ 251101 w 251100"/>
                    <a:gd name="connsiteY7" fmla="*/ 160361 h 160361"/>
                    <a:gd name="connsiteX8" fmla="*/ 226168 w 251100"/>
                    <a:gd name="connsiteY8" fmla="*/ 160361 h 160361"/>
                    <a:gd name="connsiteX9" fmla="*/ 226168 w 251100"/>
                    <a:gd name="connsiteY9" fmla="*/ 66897 h 160361"/>
                    <a:gd name="connsiteX10" fmla="*/ 194695 w 251100"/>
                    <a:gd name="connsiteY10" fmla="*/ 24252 h 160361"/>
                    <a:gd name="connsiteX11" fmla="*/ 175075 w 251100"/>
                    <a:gd name="connsiteY11" fmla="*/ 24252 h 160361"/>
                    <a:gd name="connsiteX12" fmla="*/ 138017 w 251100"/>
                    <a:gd name="connsiteY12" fmla="*/ 66897 h 160361"/>
                    <a:gd name="connsiteX13" fmla="*/ 138017 w 251100"/>
                    <a:gd name="connsiteY13" fmla="*/ 160361 h 160361"/>
                    <a:gd name="connsiteX14" fmla="*/ 113084 w 251100"/>
                    <a:gd name="connsiteY14" fmla="*/ 160361 h 160361"/>
                    <a:gd name="connsiteX15" fmla="*/ 113084 w 251100"/>
                    <a:gd name="connsiteY15" fmla="*/ 66897 h 160361"/>
                    <a:gd name="connsiteX16" fmla="*/ 81338 w 251100"/>
                    <a:gd name="connsiteY16" fmla="*/ 24252 h 160361"/>
                    <a:gd name="connsiteX17" fmla="*/ 61992 w 251100"/>
                    <a:gd name="connsiteY17" fmla="*/ 24252 h 160361"/>
                    <a:gd name="connsiteX18" fmla="*/ 24933 w 251100"/>
                    <a:gd name="connsiteY18" fmla="*/ 66897 h 160361"/>
                    <a:gd name="connsiteX19" fmla="*/ 24933 w 251100"/>
                    <a:gd name="connsiteY19" fmla="*/ 160361 h 160361"/>
                    <a:gd name="connsiteX20" fmla="*/ 0 w 251100"/>
                    <a:gd name="connsiteY20" fmla="*/ 160361 h 160361"/>
                    <a:gd name="connsiteX21" fmla="*/ 0 w 251100"/>
                    <a:gd name="connsiteY21" fmla="*/ 4632 h 160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51100" h="160361">
                      <a:moveTo>
                        <a:pt x="136" y="4496"/>
                      </a:moveTo>
                      <a:lnTo>
                        <a:pt x="24388" y="4496"/>
                      </a:lnTo>
                      <a:lnTo>
                        <a:pt x="24388" y="27794"/>
                      </a:lnTo>
                      <a:cubicBezTo>
                        <a:pt x="34879" y="10082"/>
                        <a:pt x="52591" y="0"/>
                        <a:pt x="77115" y="0"/>
                      </a:cubicBezTo>
                      <a:cubicBezTo>
                        <a:pt x="104637" y="0"/>
                        <a:pt x="123711" y="11445"/>
                        <a:pt x="132159" y="31745"/>
                      </a:cubicBezTo>
                      <a:cubicBezTo>
                        <a:pt x="143331" y="11717"/>
                        <a:pt x="163359" y="0"/>
                        <a:pt x="190199" y="0"/>
                      </a:cubicBezTo>
                      <a:cubicBezTo>
                        <a:pt x="229166" y="0"/>
                        <a:pt x="251101" y="23298"/>
                        <a:pt x="251101" y="59676"/>
                      </a:cubicBezTo>
                      <a:lnTo>
                        <a:pt x="251101" y="160361"/>
                      </a:lnTo>
                      <a:lnTo>
                        <a:pt x="226168" y="160361"/>
                      </a:lnTo>
                      <a:lnTo>
                        <a:pt x="226168" y="66897"/>
                      </a:lnTo>
                      <a:cubicBezTo>
                        <a:pt x="226168" y="40329"/>
                        <a:pt x="212408" y="24252"/>
                        <a:pt x="194695" y="24252"/>
                      </a:cubicBezTo>
                      <a:lnTo>
                        <a:pt x="175075" y="24252"/>
                      </a:lnTo>
                      <a:cubicBezTo>
                        <a:pt x="156002" y="24252"/>
                        <a:pt x="138017" y="41964"/>
                        <a:pt x="138017" y="66897"/>
                      </a:cubicBezTo>
                      <a:lnTo>
                        <a:pt x="138017" y="160361"/>
                      </a:lnTo>
                      <a:lnTo>
                        <a:pt x="113084" y="160361"/>
                      </a:lnTo>
                      <a:lnTo>
                        <a:pt x="113084" y="66897"/>
                      </a:lnTo>
                      <a:cubicBezTo>
                        <a:pt x="113084" y="40329"/>
                        <a:pt x="99323" y="24252"/>
                        <a:pt x="81338" y="24252"/>
                      </a:cubicBezTo>
                      <a:lnTo>
                        <a:pt x="61992" y="24252"/>
                      </a:lnTo>
                      <a:cubicBezTo>
                        <a:pt x="42918" y="24252"/>
                        <a:pt x="24933" y="41964"/>
                        <a:pt x="24933" y="66897"/>
                      </a:cubicBezTo>
                      <a:lnTo>
                        <a:pt x="24933" y="160361"/>
                      </a:lnTo>
                      <a:lnTo>
                        <a:pt x="0" y="160361"/>
                      </a:lnTo>
                      <a:lnTo>
                        <a:pt x="0" y="4632"/>
                      </a:lnTo>
                      <a:close/>
                    </a:path>
                  </a:pathLst>
                </a:custGeom>
                <a:solidFill>
                  <a:srgbClr val="333333"/>
                </a:solidFill>
                <a:ln w="0" cap="flat">
                  <a:noFill/>
                  <a:prstDash val="solid"/>
                  <a:miter/>
                </a:ln>
              </p:spPr>
              <p:txBody>
                <a:bodyPr rtlCol="0" anchor="ctr"/>
                <a:lstStyle/>
                <a:p>
                  <a:endParaRPr lang="en-US"/>
                </a:p>
              </p:txBody>
            </p:sp>
            <p:sp>
              <p:nvSpPr>
                <p:cNvPr id="963" name="Freeform: Shape 1278">
                  <a:extLst>
                    <a:ext uri="{FF2B5EF4-FFF2-40B4-BE49-F238E27FC236}">
                      <a16:creationId xmlns:a16="http://schemas.microsoft.com/office/drawing/2014/main" id="{A9E2750C-A30B-267D-9A5A-679F8F1732E8}"/>
                    </a:ext>
                  </a:extLst>
                </p:cNvPr>
                <p:cNvSpPr/>
                <p:nvPr/>
              </p:nvSpPr>
              <p:spPr>
                <a:xfrm>
                  <a:off x="10825748" y="5792216"/>
                  <a:ext cx="251100" cy="160361"/>
                </a:xfrm>
                <a:custGeom>
                  <a:avLst/>
                  <a:gdLst>
                    <a:gd name="connsiteX0" fmla="*/ 136 w 251100"/>
                    <a:gd name="connsiteY0" fmla="*/ 4496 h 160361"/>
                    <a:gd name="connsiteX1" fmla="*/ 24388 w 251100"/>
                    <a:gd name="connsiteY1" fmla="*/ 4496 h 160361"/>
                    <a:gd name="connsiteX2" fmla="*/ 24388 w 251100"/>
                    <a:gd name="connsiteY2" fmla="*/ 27794 h 160361"/>
                    <a:gd name="connsiteX3" fmla="*/ 77115 w 251100"/>
                    <a:gd name="connsiteY3" fmla="*/ 0 h 160361"/>
                    <a:gd name="connsiteX4" fmla="*/ 132159 w 251100"/>
                    <a:gd name="connsiteY4" fmla="*/ 31745 h 160361"/>
                    <a:gd name="connsiteX5" fmla="*/ 190199 w 251100"/>
                    <a:gd name="connsiteY5" fmla="*/ 0 h 160361"/>
                    <a:gd name="connsiteX6" fmla="*/ 251101 w 251100"/>
                    <a:gd name="connsiteY6" fmla="*/ 59676 h 160361"/>
                    <a:gd name="connsiteX7" fmla="*/ 251101 w 251100"/>
                    <a:gd name="connsiteY7" fmla="*/ 160361 h 160361"/>
                    <a:gd name="connsiteX8" fmla="*/ 226168 w 251100"/>
                    <a:gd name="connsiteY8" fmla="*/ 160361 h 160361"/>
                    <a:gd name="connsiteX9" fmla="*/ 226168 w 251100"/>
                    <a:gd name="connsiteY9" fmla="*/ 66897 h 160361"/>
                    <a:gd name="connsiteX10" fmla="*/ 194695 w 251100"/>
                    <a:gd name="connsiteY10" fmla="*/ 24252 h 160361"/>
                    <a:gd name="connsiteX11" fmla="*/ 175075 w 251100"/>
                    <a:gd name="connsiteY11" fmla="*/ 24252 h 160361"/>
                    <a:gd name="connsiteX12" fmla="*/ 138017 w 251100"/>
                    <a:gd name="connsiteY12" fmla="*/ 66897 h 160361"/>
                    <a:gd name="connsiteX13" fmla="*/ 138017 w 251100"/>
                    <a:gd name="connsiteY13" fmla="*/ 160361 h 160361"/>
                    <a:gd name="connsiteX14" fmla="*/ 113084 w 251100"/>
                    <a:gd name="connsiteY14" fmla="*/ 160361 h 160361"/>
                    <a:gd name="connsiteX15" fmla="*/ 113084 w 251100"/>
                    <a:gd name="connsiteY15" fmla="*/ 66897 h 160361"/>
                    <a:gd name="connsiteX16" fmla="*/ 81338 w 251100"/>
                    <a:gd name="connsiteY16" fmla="*/ 24252 h 160361"/>
                    <a:gd name="connsiteX17" fmla="*/ 61992 w 251100"/>
                    <a:gd name="connsiteY17" fmla="*/ 24252 h 160361"/>
                    <a:gd name="connsiteX18" fmla="*/ 24932 w 251100"/>
                    <a:gd name="connsiteY18" fmla="*/ 66897 h 160361"/>
                    <a:gd name="connsiteX19" fmla="*/ 24932 w 251100"/>
                    <a:gd name="connsiteY19" fmla="*/ 160361 h 160361"/>
                    <a:gd name="connsiteX20" fmla="*/ 0 w 251100"/>
                    <a:gd name="connsiteY20" fmla="*/ 160361 h 160361"/>
                    <a:gd name="connsiteX21" fmla="*/ 0 w 251100"/>
                    <a:gd name="connsiteY21" fmla="*/ 4632 h 160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51100" h="160361">
                      <a:moveTo>
                        <a:pt x="136" y="4496"/>
                      </a:moveTo>
                      <a:lnTo>
                        <a:pt x="24388" y="4496"/>
                      </a:lnTo>
                      <a:lnTo>
                        <a:pt x="24388" y="27794"/>
                      </a:lnTo>
                      <a:cubicBezTo>
                        <a:pt x="34879" y="10082"/>
                        <a:pt x="52591" y="0"/>
                        <a:pt x="77115" y="0"/>
                      </a:cubicBezTo>
                      <a:cubicBezTo>
                        <a:pt x="104637" y="0"/>
                        <a:pt x="123711" y="11445"/>
                        <a:pt x="132159" y="31745"/>
                      </a:cubicBezTo>
                      <a:cubicBezTo>
                        <a:pt x="143330" y="11717"/>
                        <a:pt x="163359" y="0"/>
                        <a:pt x="190199" y="0"/>
                      </a:cubicBezTo>
                      <a:cubicBezTo>
                        <a:pt x="229166" y="0"/>
                        <a:pt x="251101" y="23298"/>
                        <a:pt x="251101" y="59676"/>
                      </a:cubicBezTo>
                      <a:lnTo>
                        <a:pt x="251101" y="160361"/>
                      </a:lnTo>
                      <a:lnTo>
                        <a:pt x="226168" y="160361"/>
                      </a:lnTo>
                      <a:lnTo>
                        <a:pt x="226168" y="66897"/>
                      </a:lnTo>
                      <a:cubicBezTo>
                        <a:pt x="226168" y="40329"/>
                        <a:pt x="212407" y="24252"/>
                        <a:pt x="194695" y="24252"/>
                      </a:cubicBezTo>
                      <a:lnTo>
                        <a:pt x="175075" y="24252"/>
                      </a:lnTo>
                      <a:cubicBezTo>
                        <a:pt x="156002" y="24252"/>
                        <a:pt x="138017" y="41964"/>
                        <a:pt x="138017" y="66897"/>
                      </a:cubicBezTo>
                      <a:lnTo>
                        <a:pt x="138017" y="160361"/>
                      </a:lnTo>
                      <a:lnTo>
                        <a:pt x="113084" y="160361"/>
                      </a:lnTo>
                      <a:lnTo>
                        <a:pt x="113084" y="66897"/>
                      </a:lnTo>
                      <a:cubicBezTo>
                        <a:pt x="113084" y="40329"/>
                        <a:pt x="99323" y="24252"/>
                        <a:pt x="81338" y="24252"/>
                      </a:cubicBezTo>
                      <a:lnTo>
                        <a:pt x="61992" y="24252"/>
                      </a:lnTo>
                      <a:cubicBezTo>
                        <a:pt x="42917" y="24252"/>
                        <a:pt x="24932" y="41964"/>
                        <a:pt x="24932" y="66897"/>
                      </a:cubicBezTo>
                      <a:lnTo>
                        <a:pt x="24932" y="160361"/>
                      </a:lnTo>
                      <a:lnTo>
                        <a:pt x="0" y="160361"/>
                      </a:lnTo>
                      <a:lnTo>
                        <a:pt x="0" y="4632"/>
                      </a:lnTo>
                      <a:close/>
                    </a:path>
                  </a:pathLst>
                </a:custGeom>
                <a:solidFill>
                  <a:srgbClr val="333333"/>
                </a:solidFill>
                <a:ln w="0" cap="flat">
                  <a:noFill/>
                  <a:prstDash val="solid"/>
                  <a:miter/>
                </a:ln>
              </p:spPr>
              <p:txBody>
                <a:bodyPr rtlCol="0" anchor="ctr"/>
                <a:lstStyle/>
                <a:p>
                  <a:endParaRPr lang="en-US"/>
                </a:p>
              </p:txBody>
            </p:sp>
            <p:sp>
              <p:nvSpPr>
                <p:cNvPr id="964" name="Freeform: Shape 1279">
                  <a:extLst>
                    <a:ext uri="{FF2B5EF4-FFF2-40B4-BE49-F238E27FC236}">
                      <a16:creationId xmlns:a16="http://schemas.microsoft.com/office/drawing/2014/main" id="{F77276D2-E2A5-06EE-9352-FE1C2BC66208}"/>
                    </a:ext>
                  </a:extLst>
                </p:cNvPr>
                <p:cNvSpPr/>
                <p:nvPr/>
              </p:nvSpPr>
              <p:spPr>
                <a:xfrm>
                  <a:off x="11111455" y="5736083"/>
                  <a:ext cx="45914" cy="216358"/>
                </a:xfrm>
                <a:custGeom>
                  <a:avLst/>
                  <a:gdLst>
                    <a:gd name="connsiteX0" fmla="*/ 20029 w 45914"/>
                    <a:gd name="connsiteY0" fmla="*/ 84200 h 216358"/>
                    <a:gd name="connsiteX1" fmla="*/ 0 w 45914"/>
                    <a:gd name="connsiteY1" fmla="*/ 84200 h 216358"/>
                    <a:gd name="connsiteX2" fmla="*/ 0 w 45914"/>
                    <a:gd name="connsiteY2" fmla="*/ 60629 h 216358"/>
                    <a:gd name="connsiteX3" fmla="*/ 44961 w 45914"/>
                    <a:gd name="connsiteY3" fmla="*/ 60629 h 216358"/>
                    <a:gd name="connsiteX4" fmla="*/ 44961 w 45914"/>
                    <a:gd name="connsiteY4" fmla="*/ 216358 h 216358"/>
                    <a:gd name="connsiteX5" fmla="*/ 20029 w 45914"/>
                    <a:gd name="connsiteY5" fmla="*/ 216358 h 216358"/>
                    <a:gd name="connsiteX6" fmla="*/ 20029 w 45914"/>
                    <a:gd name="connsiteY6" fmla="*/ 84336 h 216358"/>
                    <a:gd name="connsiteX7" fmla="*/ 14715 w 45914"/>
                    <a:gd name="connsiteY7" fmla="*/ 0 h 216358"/>
                    <a:gd name="connsiteX8" fmla="*/ 45915 w 45914"/>
                    <a:gd name="connsiteY8" fmla="*/ 0 h 216358"/>
                    <a:gd name="connsiteX9" fmla="*/ 45915 w 45914"/>
                    <a:gd name="connsiteY9" fmla="*/ 32835 h 216358"/>
                    <a:gd name="connsiteX10" fmla="*/ 14715 w 45914"/>
                    <a:gd name="connsiteY10" fmla="*/ 32835 h 216358"/>
                    <a:gd name="connsiteX11" fmla="*/ 14715 w 45914"/>
                    <a:gd name="connsiteY11" fmla="*/ 0 h 216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914" h="216358">
                      <a:moveTo>
                        <a:pt x="20029" y="84200"/>
                      </a:moveTo>
                      <a:lnTo>
                        <a:pt x="0" y="84200"/>
                      </a:lnTo>
                      <a:lnTo>
                        <a:pt x="0" y="60629"/>
                      </a:lnTo>
                      <a:lnTo>
                        <a:pt x="44961" y="60629"/>
                      </a:lnTo>
                      <a:lnTo>
                        <a:pt x="44961" y="216358"/>
                      </a:lnTo>
                      <a:lnTo>
                        <a:pt x="20029" y="216358"/>
                      </a:lnTo>
                      <a:lnTo>
                        <a:pt x="20029" y="84336"/>
                      </a:lnTo>
                      <a:close/>
                      <a:moveTo>
                        <a:pt x="14715" y="0"/>
                      </a:moveTo>
                      <a:lnTo>
                        <a:pt x="45915" y="0"/>
                      </a:lnTo>
                      <a:lnTo>
                        <a:pt x="45915" y="32835"/>
                      </a:lnTo>
                      <a:lnTo>
                        <a:pt x="14715" y="32835"/>
                      </a:lnTo>
                      <a:lnTo>
                        <a:pt x="14715" y="0"/>
                      </a:lnTo>
                      <a:close/>
                    </a:path>
                  </a:pathLst>
                </a:custGeom>
                <a:solidFill>
                  <a:srgbClr val="333333"/>
                </a:solidFill>
                <a:ln w="0" cap="flat">
                  <a:noFill/>
                  <a:prstDash val="solid"/>
                  <a:miter/>
                </a:ln>
              </p:spPr>
              <p:txBody>
                <a:bodyPr rtlCol="0" anchor="ctr"/>
                <a:lstStyle/>
                <a:p>
                  <a:endParaRPr lang="en-US"/>
                </a:p>
              </p:txBody>
            </p:sp>
            <p:sp>
              <p:nvSpPr>
                <p:cNvPr id="965" name="Freeform: Shape 1280">
                  <a:extLst>
                    <a:ext uri="{FF2B5EF4-FFF2-40B4-BE49-F238E27FC236}">
                      <a16:creationId xmlns:a16="http://schemas.microsoft.com/office/drawing/2014/main" id="{E90ADA95-CBDE-0C58-B5D3-C532E4E331A8}"/>
                    </a:ext>
                  </a:extLst>
                </p:cNvPr>
                <p:cNvSpPr/>
                <p:nvPr/>
              </p:nvSpPr>
              <p:spPr>
                <a:xfrm>
                  <a:off x="11192385" y="5752296"/>
                  <a:ext cx="103955" cy="200281"/>
                </a:xfrm>
                <a:custGeom>
                  <a:avLst/>
                  <a:gdLst>
                    <a:gd name="connsiteX0" fmla="*/ 33108 w 103955"/>
                    <a:gd name="connsiteY0" fmla="*/ 166084 h 200281"/>
                    <a:gd name="connsiteX1" fmla="*/ 33108 w 103955"/>
                    <a:gd name="connsiteY1" fmla="*/ 68123 h 200281"/>
                    <a:gd name="connsiteX2" fmla="*/ 0 w 103955"/>
                    <a:gd name="connsiteY2" fmla="*/ 68123 h 200281"/>
                    <a:gd name="connsiteX3" fmla="*/ 0 w 103955"/>
                    <a:gd name="connsiteY3" fmla="*/ 44552 h 200281"/>
                    <a:gd name="connsiteX4" fmla="*/ 33108 w 103955"/>
                    <a:gd name="connsiteY4" fmla="*/ 44552 h 200281"/>
                    <a:gd name="connsiteX5" fmla="*/ 33108 w 103955"/>
                    <a:gd name="connsiteY5" fmla="*/ 0 h 200281"/>
                    <a:gd name="connsiteX6" fmla="*/ 58041 w 103955"/>
                    <a:gd name="connsiteY6" fmla="*/ 0 h 200281"/>
                    <a:gd name="connsiteX7" fmla="*/ 58041 w 103955"/>
                    <a:gd name="connsiteY7" fmla="*/ 44552 h 200281"/>
                    <a:gd name="connsiteX8" fmla="*/ 102593 w 103955"/>
                    <a:gd name="connsiteY8" fmla="*/ 44552 h 200281"/>
                    <a:gd name="connsiteX9" fmla="*/ 102593 w 103955"/>
                    <a:gd name="connsiteY9" fmla="*/ 68123 h 200281"/>
                    <a:gd name="connsiteX10" fmla="*/ 58041 w 103955"/>
                    <a:gd name="connsiteY10" fmla="*/ 68123 h 200281"/>
                    <a:gd name="connsiteX11" fmla="*/ 58041 w 103955"/>
                    <a:gd name="connsiteY11" fmla="*/ 158590 h 200281"/>
                    <a:gd name="connsiteX12" fmla="*/ 74799 w 103955"/>
                    <a:gd name="connsiteY12" fmla="*/ 176302 h 200281"/>
                    <a:gd name="connsiteX13" fmla="*/ 103956 w 103955"/>
                    <a:gd name="connsiteY13" fmla="*/ 176302 h 200281"/>
                    <a:gd name="connsiteX14" fmla="*/ 103956 w 103955"/>
                    <a:gd name="connsiteY14" fmla="*/ 200281 h 200281"/>
                    <a:gd name="connsiteX15" fmla="*/ 70848 w 103955"/>
                    <a:gd name="connsiteY15" fmla="*/ 200281 h 200281"/>
                    <a:gd name="connsiteX16" fmla="*/ 33108 w 103955"/>
                    <a:gd name="connsiteY16" fmla="*/ 166220 h 200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955" h="200281">
                      <a:moveTo>
                        <a:pt x="33108" y="166084"/>
                      </a:moveTo>
                      <a:lnTo>
                        <a:pt x="33108" y="68123"/>
                      </a:lnTo>
                      <a:lnTo>
                        <a:pt x="0" y="68123"/>
                      </a:lnTo>
                      <a:lnTo>
                        <a:pt x="0" y="44552"/>
                      </a:lnTo>
                      <a:lnTo>
                        <a:pt x="33108" y="44552"/>
                      </a:lnTo>
                      <a:lnTo>
                        <a:pt x="33108" y="0"/>
                      </a:lnTo>
                      <a:lnTo>
                        <a:pt x="58041" y="0"/>
                      </a:lnTo>
                      <a:lnTo>
                        <a:pt x="58041" y="44552"/>
                      </a:lnTo>
                      <a:lnTo>
                        <a:pt x="102593" y="44552"/>
                      </a:lnTo>
                      <a:lnTo>
                        <a:pt x="102593" y="68123"/>
                      </a:lnTo>
                      <a:lnTo>
                        <a:pt x="58041" y="68123"/>
                      </a:lnTo>
                      <a:lnTo>
                        <a:pt x="58041" y="158590"/>
                      </a:lnTo>
                      <a:cubicBezTo>
                        <a:pt x="58041" y="170034"/>
                        <a:pt x="61992" y="176302"/>
                        <a:pt x="74799" y="176302"/>
                      </a:cubicBezTo>
                      <a:lnTo>
                        <a:pt x="103956" y="176302"/>
                      </a:lnTo>
                      <a:lnTo>
                        <a:pt x="103956" y="200281"/>
                      </a:lnTo>
                      <a:lnTo>
                        <a:pt x="70848" y="200281"/>
                      </a:lnTo>
                      <a:cubicBezTo>
                        <a:pt x="46596" y="200281"/>
                        <a:pt x="33108" y="187883"/>
                        <a:pt x="33108" y="166220"/>
                      </a:cubicBezTo>
                      <a:close/>
                    </a:path>
                  </a:pathLst>
                </a:custGeom>
                <a:solidFill>
                  <a:srgbClr val="333333"/>
                </a:solidFill>
                <a:ln w="0" cap="flat">
                  <a:noFill/>
                  <a:prstDash val="solid"/>
                  <a:miter/>
                </a:ln>
              </p:spPr>
              <p:txBody>
                <a:bodyPr rtlCol="0" anchor="ctr"/>
                <a:lstStyle/>
                <a:p>
                  <a:endParaRPr lang="en-US"/>
                </a:p>
              </p:txBody>
            </p:sp>
          </p:grpSp>
        </p:grpSp>
      </p:grpSp>
    </p:spTree>
    <p:extLst>
      <p:ext uri="{BB962C8B-B14F-4D97-AF65-F5344CB8AC3E}">
        <p14:creationId xmlns:p14="http://schemas.microsoft.com/office/powerpoint/2010/main" val="145204174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3_Blank">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F4119F7C-8E4C-0593-6F99-6C5A151C4524}"/>
              </a:ext>
            </a:extLst>
          </p:cNvPr>
          <p:cNvGrpSpPr/>
          <p:nvPr userDrawn="1"/>
        </p:nvGrpSpPr>
        <p:grpSpPr>
          <a:xfrm>
            <a:off x="460744" y="203793"/>
            <a:ext cx="493763" cy="1063254"/>
            <a:chOff x="533398" y="438153"/>
            <a:chExt cx="1473026" cy="3171972"/>
          </a:xfrm>
        </p:grpSpPr>
        <p:sp>
          <p:nvSpPr>
            <p:cNvPr id="57" name="object 3"/>
            <p:cNvSpPr/>
            <p:nvPr/>
          </p:nvSpPr>
          <p:spPr>
            <a:xfrm>
              <a:off x="1187459" y="885283"/>
              <a:ext cx="336363" cy="406097"/>
            </a:xfrm>
            <a:custGeom>
              <a:avLst/>
              <a:gdLst/>
              <a:ahLst/>
              <a:cxnLst/>
              <a:rect l="l" t="t" r="r" b="b"/>
              <a:pathLst>
                <a:path w="312419" h="377190">
                  <a:moveTo>
                    <a:pt x="5651" y="205727"/>
                  </a:moveTo>
                  <a:close/>
                </a:path>
                <a:path w="312419" h="377190">
                  <a:moveTo>
                    <a:pt x="5651" y="175450"/>
                  </a:moveTo>
                  <a:lnTo>
                    <a:pt x="5448" y="175488"/>
                  </a:lnTo>
                  <a:lnTo>
                    <a:pt x="5435" y="176110"/>
                  </a:lnTo>
                  <a:lnTo>
                    <a:pt x="5562" y="175869"/>
                  </a:lnTo>
                  <a:lnTo>
                    <a:pt x="5651" y="175450"/>
                  </a:lnTo>
                  <a:close/>
                </a:path>
                <a:path w="312419" h="377190">
                  <a:moveTo>
                    <a:pt x="7035" y="240106"/>
                  </a:moveTo>
                  <a:lnTo>
                    <a:pt x="6896" y="239623"/>
                  </a:lnTo>
                  <a:lnTo>
                    <a:pt x="6743" y="239458"/>
                  </a:lnTo>
                  <a:lnTo>
                    <a:pt x="6845" y="239915"/>
                  </a:lnTo>
                  <a:lnTo>
                    <a:pt x="7035" y="240106"/>
                  </a:lnTo>
                  <a:close/>
                </a:path>
                <a:path w="312419" h="377190">
                  <a:moveTo>
                    <a:pt x="7162" y="241198"/>
                  </a:moveTo>
                  <a:lnTo>
                    <a:pt x="6845" y="239915"/>
                  </a:lnTo>
                  <a:lnTo>
                    <a:pt x="5524" y="238531"/>
                  </a:lnTo>
                  <a:lnTo>
                    <a:pt x="5803" y="239153"/>
                  </a:lnTo>
                  <a:lnTo>
                    <a:pt x="6819" y="242150"/>
                  </a:lnTo>
                  <a:lnTo>
                    <a:pt x="7162" y="241198"/>
                  </a:lnTo>
                  <a:close/>
                </a:path>
                <a:path w="312419" h="377190">
                  <a:moveTo>
                    <a:pt x="9017" y="209130"/>
                  </a:moveTo>
                  <a:lnTo>
                    <a:pt x="8902" y="207645"/>
                  </a:lnTo>
                  <a:lnTo>
                    <a:pt x="8661" y="206756"/>
                  </a:lnTo>
                  <a:lnTo>
                    <a:pt x="8382" y="206121"/>
                  </a:lnTo>
                  <a:lnTo>
                    <a:pt x="9017" y="209130"/>
                  </a:lnTo>
                  <a:close/>
                </a:path>
                <a:path w="312419" h="377190">
                  <a:moveTo>
                    <a:pt x="9029" y="146050"/>
                  </a:moveTo>
                  <a:lnTo>
                    <a:pt x="8915" y="145605"/>
                  </a:lnTo>
                  <a:lnTo>
                    <a:pt x="8826" y="146050"/>
                  </a:lnTo>
                  <a:lnTo>
                    <a:pt x="9029" y="146050"/>
                  </a:lnTo>
                  <a:close/>
                </a:path>
                <a:path w="312419" h="377190">
                  <a:moveTo>
                    <a:pt x="9842" y="244944"/>
                  </a:moveTo>
                  <a:lnTo>
                    <a:pt x="9093" y="243840"/>
                  </a:lnTo>
                  <a:lnTo>
                    <a:pt x="7404" y="243840"/>
                  </a:lnTo>
                  <a:lnTo>
                    <a:pt x="9842" y="244944"/>
                  </a:lnTo>
                  <a:close/>
                </a:path>
                <a:path w="312419" h="377190">
                  <a:moveTo>
                    <a:pt x="10223" y="245110"/>
                  </a:moveTo>
                  <a:lnTo>
                    <a:pt x="9842" y="244944"/>
                  </a:lnTo>
                  <a:lnTo>
                    <a:pt x="10109" y="245338"/>
                  </a:lnTo>
                  <a:lnTo>
                    <a:pt x="10223" y="245110"/>
                  </a:lnTo>
                  <a:close/>
                </a:path>
                <a:path w="312419" h="377190">
                  <a:moveTo>
                    <a:pt x="14782" y="270510"/>
                  </a:moveTo>
                  <a:lnTo>
                    <a:pt x="14528" y="264350"/>
                  </a:lnTo>
                  <a:lnTo>
                    <a:pt x="13423" y="267970"/>
                  </a:lnTo>
                  <a:lnTo>
                    <a:pt x="14478" y="271183"/>
                  </a:lnTo>
                  <a:lnTo>
                    <a:pt x="14782" y="270510"/>
                  </a:lnTo>
                  <a:close/>
                </a:path>
                <a:path w="312419" h="377190">
                  <a:moveTo>
                    <a:pt x="18034" y="281203"/>
                  </a:moveTo>
                  <a:lnTo>
                    <a:pt x="16738" y="278130"/>
                  </a:lnTo>
                  <a:lnTo>
                    <a:pt x="14478" y="271183"/>
                  </a:lnTo>
                  <a:lnTo>
                    <a:pt x="12382" y="275590"/>
                  </a:lnTo>
                  <a:lnTo>
                    <a:pt x="14617" y="279400"/>
                  </a:lnTo>
                  <a:lnTo>
                    <a:pt x="15570" y="280987"/>
                  </a:lnTo>
                  <a:lnTo>
                    <a:pt x="14630" y="279400"/>
                  </a:lnTo>
                  <a:lnTo>
                    <a:pt x="16548" y="279400"/>
                  </a:lnTo>
                  <a:lnTo>
                    <a:pt x="18034" y="281203"/>
                  </a:lnTo>
                  <a:close/>
                </a:path>
                <a:path w="312419" h="377190">
                  <a:moveTo>
                    <a:pt x="18415" y="285750"/>
                  </a:moveTo>
                  <a:lnTo>
                    <a:pt x="15570" y="280987"/>
                  </a:lnTo>
                  <a:lnTo>
                    <a:pt x="17627" y="284480"/>
                  </a:lnTo>
                  <a:lnTo>
                    <a:pt x="18415" y="285750"/>
                  </a:lnTo>
                  <a:close/>
                </a:path>
                <a:path w="312419" h="377190">
                  <a:moveTo>
                    <a:pt x="19392" y="137426"/>
                  </a:moveTo>
                  <a:lnTo>
                    <a:pt x="19253" y="137185"/>
                  </a:lnTo>
                  <a:lnTo>
                    <a:pt x="19050" y="137287"/>
                  </a:lnTo>
                  <a:lnTo>
                    <a:pt x="19164" y="137490"/>
                  </a:lnTo>
                  <a:lnTo>
                    <a:pt x="19265" y="137706"/>
                  </a:lnTo>
                  <a:lnTo>
                    <a:pt x="19392" y="137858"/>
                  </a:lnTo>
                  <a:lnTo>
                    <a:pt x="19392" y="137426"/>
                  </a:lnTo>
                  <a:close/>
                </a:path>
                <a:path w="312419" h="377190">
                  <a:moveTo>
                    <a:pt x="19507" y="269887"/>
                  </a:moveTo>
                  <a:lnTo>
                    <a:pt x="19316" y="269240"/>
                  </a:lnTo>
                  <a:lnTo>
                    <a:pt x="18440" y="267957"/>
                  </a:lnTo>
                  <a:lnTo>
                    <a:pt x="19507" y="269887"/>
                  </a:lnTo>
                  <a:close/>
                </a:path>
                <a:path w="312419" h="377190">
                  <a:moveTo>
                    <a:pt x="20485" y="286981"/>
                  </a:moveTo>
                  <a:lnTo>
                    <a:pt x="20180" y="283781"/>
                  </a:lnTo>
                  <a:lnTo>
                    <a:pt x="18034" y="281203"/>
                  </a:lnTo>
                  <a:lnTo>
                    <a:pt x="20485" y="286981"/>
                  </a:lnTo>
                  <a:close/>
                </a:path>
                <a:path w="312419" h="377190">
                  <a:moveTo>
                    <a:pt x="21056" y="284848"/>
                  </a:moveTo>
                  <a:lnTo>
                    <a:pt x="20586" y="283210"/>
                  </a:lnTo>
                  <a:lnTo>
                    <a:pt x="20066" y="281940"/>
                  </a:lnTo>
                  <a:lnTo>
                    <a:pt x="20180" y="283781"/>
                  </a:lnTo>
                  <a:lnTo>
                    <a:pt x="21056" y="284848"/>
                  </a:lnTo>
                  <a:close/>
                </a:path>
                <a:path w="312419" h="377190">
                  <a:moveTo>
                    <a:pt x="21805" y="285750"/>
                  </a:moveTo>
                  <a:lnTo>
                    <a:pt x="21056" y="284848"/>
                  </a:lnTo>
                  <a:lnTo>
                    <a:pt x="21310" y="285750"/>
                  </a:lnTo>
                  <a:lnTo>
                    <a:pt x="21475" y="286067"/>
                  </a:lnTo>
                  <a:lnTo>
                    <a:pt x="21805" y="285750"/>
                  </a:lnTo>
                  <a:close/>
                </a:path>
                <a:path w="312419" h="377190">
                  <a:moveTo>
                    <a:pt x="23469" y="130238"/>
                  </a:moveTo>
                  <a:lnTo>
                    <a:pt x="23418" y="130759"/>
                  </a:lnTo>
                  <a:lnTo>
                    <a:pt x="23393" y="131254"/>
                  </a:lnTo>
                  <a:lnTo>
                    <a:pt x="23431" y="131660"/>
                  </a:lnTo>
                  <a:lnTo>
                    <a:pt x="23469" y="130238"/>
                  </a:lnTo>
                  <a:close/>
                </a:path>
                <a:path w="312419" h="377190">
                  <a:moveTo>
                    <a:pt x="24295" y="127000"/>
                  </a:moveTo>
                  <a:lnTo>
                    <a:pt x="23634" y="124460"/>
                  </a:lnTo>
                  <a:lnTo>
                    <a:pt x="23469" y="130238"/>
                  </a:lnTo>
                  <a:lnTo>
                    <a:pt x="23456" y="130810"/>
                  </a:lnTo>
                  <a:lnTo>
                    <a:pt x="23799" y="128270"/>
                  </a:lnTo>
                  <a:lnTo>
                    <a:pt x="24295" y="127000"/>
                  </a:lnTo>
                  <a:close/>
                </a:path>
                <a:path w="312419" h="377190">
                  <a:moveTo>
                    <a:pt x="28397" y="281940"/>
                  </a:moveTo>
                  <a:lnTo>
                    <a:pt x="23418" y="279400"/>
                  </a:lnTo>
                  <a:lnTo>
                    <a:pt x="25552" y="276860"/>
                  </a:lnTo>
                  <a:lnTo>
                    <a:pt x="22872" y="275590"/>
                  </a:lnTo>
                  <a:lnTo>
                    <a:pt x="21323" y="273050"/>
                  </a:lnTo>
                  <a:lnTo>
                    <a:pt x="19507" y="269887"/>
                  </a:lnTo>
                  <a:lnTo>
                    <a:pt x="22987" y="281940"/>
                  </a:lnTo>
                  <a:lnTo>
                    <a:pt x="28232" y="284480"/>
                  </a:lnTo>
                  <a:lnTo>
                    <a:pt x="28397" y="281940"/>
                  </a:lnTo>
                  <a:close/>
                </a:path>
                <a:path w="312419" h="377190">
                  <a:moveTo>
                    <a:pt x="30530" y="95250"/>
                  </a:moveTo>
                  <a:lnTo>
                    <a:pt x="28041" y="96520"/>
                  </a:lnTo>
                  <a:lnTo>
                    <a:pt x="28206" y="90170"/>
                  </a:lnTo>
                  <a:lnTo>
                    <a:pt x="28663" y="88900"/>
                  </a:lnTo>
                  <a:lnTo>
                    <a:pt x="21793" y="95250"/>
                  </a:lnTo>
                  <a:lnTo>
                    <a:pt x="18821" y="102920"/>
                  </a:lnTo>
                  <a:lnTo>
                    <a:pt x="16027" y="109220"/>
                  </a:lnTo>
                  <a:lnTo>
                    <a:pt x="13589" y="116840"/>
                  </a:lnTo>
                  <a:lnTo>
                    <a:pt x="11684" y="125730"/>
                  </a:lnTo>
                  <a:lnTo>
                    <a:pt x="10680" y="124460"/>
                  </a:lnTo>
                  <a:lnTo>
                    <a:pt x="6985" y="134620"/>
                  </a:lnTo>
                  <a:lnTo>
                    <a:pt x="7734" y="140970"/>
                  </a:lnTo>
                  <a:lnTo>
                    <a:pt x="8915" y="145605"/>
                  </a:lnTo>
                  <a:lnTo>
                    <a:pt x="10363" y="138430"/>
                  </a:lnTo>
                  <a:lnTo>
                    <a:pt x="10871" y="135890"/>
                  </a:lnTo>
                  <a:lnTo>
                    <a:pt x="8851" y="138430"/>
                  </a:lnTo>
                  <a:lnTo>
                    <a:pt x="9906" y="134620"/>
                  </a:lnTo>
                  <a:lnTo>
                    <a:pt x="11366" y="132080"/>
                  </a:lnTo>
                  <a:lnTo>
                    <a:pt x="12623" y="128270"/>
                  </a:lnTo>
                  <a:lnTo>
                    <a:pt x="12471" y="128854"/>
                  </a:lnTo>
                  <a:lnTo>
                    <a:pt x="12369" y="129755"/>
                  </a:lnTo>
                  <a:lnTo>
                    <a:pt x="12738" y="130810"/>
                  </a:lnTo>
                  <a:lnTo>
                    <a:pt x="12865" y="130810"/>
                  </a:lnTo>
                  <a:lnTo>
                    <a:pt x="12852" y="131127"/>
                  </a:lnTo>
                  <a:lnTo>
                    <a:pt x="12839" y="131533"/>
                  </a:lnTo>
                  <a:lnTo>
                    <a:pt x="12814" y="132143"/>
                  </a:lnTo>
                  <a:lnTo>
                    <a:pt x="12941" y="131445"/>
                  </a:lnTo>
                  <a:lnTo>
                    <a:pt x="12928" y="131000"/>
                  </a:lnTo>
                  <a:lnTo>
                    <a:pt x="12877" y="130683"/>
                  </a:lnTo>
                  <a:lnTo>
                    <a:pt x="13042" y="128270"/>
                  </a:lnTo>
                  <a:lnTo>
                    <a:pt x="13208" y="125730"/>
                  </a:lnTo>
                  <a:lnTo>
                    <a:pt x="13284" y="124460"/>
                  </a:lnTo>
                  <a:lnTo>
                    <a:pt x="15760" y="121920"/>
                  </a:lnTo>
                  <a:lnTo>
                    <a:pt x="15570" y="120459"/>
                  </a:lnTo>
                  <a:lnTo>
                    <a:pt x="15481" y="120650"/>
                  </a:lnTo>
                  <a:lnTo>
                    <a:pt x="15481" y="119824"/>
                  </a:lnTo>
                  <a:lnTo>
                    <a:pt x="15074" y="116840"/>
                  </a:lnTo>
                  <a:lnTo>
                    <a:pt x="17272" y="113030"/>
                  </a:lnTo>
                  <a:lnTo>
                    <a:pt x="15595" y="119380"/>
                  </a:lnTo>
                  <a:lnTo>
                    <a:pt x="15570" y="120459"/>
                  </a:lnTo>
                  <a:lnTo>
                    <a:pt x="16586" y="118110"/>
                  </a:lnTo>
                  <a:lnTo>
                    <a:pt x="15989" y="121920"/>
                  </a:lnTo>
                  <a:lnTo>
                    <a:pt x="17716" y="125730"/>
                  </a:lnTo>
                  <a:lnTo>
                    <a:pt x="18999" y="127000"/>
                  </a:lnTo>
                  <a:lnTo>
                    <a:pt x="21082" y="121920"/>
                  </a:lnTo>
                  <a:lnTo>
                    <a:pt x="22110" y="119380"/>
                  </a:lnTo>
                  <a:lnTo>
                    <a:pt x="17284" y="121920"/>
                  </a:lnTo>
                  <a:lnTo>
                    <a:pt x="18173" y="118110"/>
                  </a:lnTo>
                  <a:lnTo>
                    <a:pt x="18770" y="115570"/>
                  </a:lnTo>
                  <a:lnTo>
                    <a:pt x="20624" y="113030"/>
                  </a:lnTo>
                  <a:lnTo>
                    <a:pt x="21551" y="111760"/>
                  </a:lnTo>
                  <a:lnTo>
                    <a:pt x="22466" y="110490"/>
                  </a:lnTo>
                  <a:lnTo>
                    <a:pt x="23177" y="107950"/>
                  </a:lnTo>
                  <a:lnTo>
                    <a:pt x="20980" y="111760"/>
                  </a:lnTo>
                  <a:lnTo>
                    <a:pt x="20281" y="111760"/>
                  </a:lnTo>
                  <a:lnTo>
                    <a:pt x="21082" y="107950"/>
                  </a:lnTo>
                  <a:lnTo>
                    <a:pt x="22961" y="106680"/>
                  </a:lnTo>
                  <a:lnTo>
                    <a:pt x="23990" y="104140"/>
                  </a:lnTo>
                  <a:lnTo>
                    <a:pt x="23215" y="105410"/>
                  </a:lnTo>
                  <a:lnTo>
                    <a:pt x="21958" y="106680"/>
                  </a:lnTo>
                  <a:lnTo>
                    <a:pt x="21336" y="105410"/>
                  </a:lnTo>
                  <a:lnTo>
                    <a:pt x="24498" y="101600"/>
                  </a:lnTo>
                  <a:lnTo>
                    <a:pt x="25806" y="97790"/>
                  </a:lnTo>
                  <a:lnTo>
                    <a:pt x="28168" y="96520"/>
                  </a:lnTo>
                  <a:lnTo>
                    <a:pt x="30530" y="95250"/>
                  </a:lnTo>
                  <a:close/>
                </a:path>
                <a:path w="312419" h="377190">
                  <a:moveTo>
                    <a:pt x="30594" y="110477"/>
                  </a:moveTo>
                  <a:lnTo>
                    <a:pt x="30175" y="111239"/>
                  </a:lnTo>
                  <a:lnTo>
                    <a:pt x="29908" y="111899"/>
                  </a:lnTo>
                  <a:lnTo>
                    <a:pt x="29705" y="112509"/>
                  </a:lnTo>
                  <a:lnTo>
                    <a:pt x="30594" y="110477"/>
                  </a:lnTo>
                  <a:close/>
                </a:path>
                <a:path w="312419" h="377190">
                  <a:moveTo>
                    <a:pt x="36830" y="86360"/>
                  </a:moveTo>
                  <a:lnTo>
                    <a:pt x="33515" y="87630"/>
                  </a:lnTo>
                  <a:lnTo>
                    <a:pt x="36817" y="86436"/>
                  </a:lnTo>
                  <a:close/>
                </a:path>
                <a:path w="312419" h="377190">
                  <a:moveTo>
                    <a:pt x="38506" y="245110"/>
                  </a:moveTo>
                  <a:lnTo>
                    <a:pt x="38481" y="243840"/>
                  </a:lnTo>
                  <a:lnTo>
                    <a:pt x="38112" y="242570"/>
                  </a:lnTo>
                  <a:lnTo>
                    <a:pt x="37973" y="242570"/>
                  </a:lnTo>
                  <a:lnTo>
                    <a:pt x="38506" y="245110"/>
                  </a:lnTo>
                  <a:close/>
                </a:path>
                <a:path w="312419" h="377190">
                  <a:moveTo>
                    <a:pt x="39585" y="81280"/>
                  </a:moveTo>
                  <a:lnTo>
                    <a:pt x="39255" y="78549"/>
                  </a:lnTo>
                  <a:lnTo>
                    <a:pt x="38722" y="78740"/>
                  </a:lnTo>
                  <a:lnTo>
                    <a:pt x="38049" y="82042"/>
                  </a:lnTo>
                  <a:lnTo>
                    <a:pt x="39585" y="81280"/>
                  </a:lnTo>
                  <a:close/>
                </a:path>
                <a:path w="312419" h="377190">
                  <a:moveTo>
                    <a:pt x="43345" y="261886"/>
                  </a:moveTo>
                  <a:lnTo>
                    <a:pt x="43268" y="261620"/>
                  </a:lnTo>
                  <a:lnTo>
                    <a:pt x="43345" y="261886"/>
                  </a:lnTo>
                  <a:close/>
                </a:path>
                <a:path w="312419" h="377190">
                  <a:moveTo>
                    <a:pt x="43370" y="321310"/>
                  </a:moveTo>
                  <a:lnTo>
                    <a:pt x="40538" y="316230"/>
                  </a:lnTo>
                  <a:lnTo>
                    <a:pt x="39789" y="316230"/>
                  </a:lnTo>
                  <a:lnTo>
                    <a:pt x="37338" y="312420"/>
                  </a:lnTo>
                  <a:lnTo>
                    <a:pt x="40779" y="314667"/>
                  </a:lnTo>
                  <a:lnTo>
                    <a:pt x="40944" y="314667"/>
                  </a:lnTo>
                  <a:lnTo>
                    <a:pt x="42367" y="314667"/>
                  </a:lnTo>
                  <a:lnTo>
                    <a:pt x="41465" y="311150"/>
                  </a:lnTo>
                  <a:lnTo>
                    <a:pt x="40817" y="308610"/>
                  </a:lnTo>
                  <a:lnTo>
                    <a:pt x="40779" y="308470"/>
                  </a:lnTo>
                  <a:lnTo>
                    <a:pt x="40779" y="314490"/>
                  </a:lnTo>
                  <a:lnTo>
                    <a:pt x="38798" y="312420"/>
                  </a:lnTo>
                  <a:lnTo>
                    <a:pt x="40728" y="311150"/>
                  </a:lnTo>
                  <a:lnTo>
                    <a:pt x="40779" y="314490"/>
                  </a:lnTo>
                  <a:lnTo>
                    <a:pt x="40779" y="308470"/>
                  </a:lnTo>
                  <a:lnTo>
                    <a:pt x="40157" y="306070"/>
                  </a:lnTo>
                  <a:lnTo>
                    <a:pt x="37846" y="308610"/>
                  </a:lnTo>
                  <a:lnTo>
                    <a:pt x="36652" y="300990"/>
                  </a:lnTo>
                  <a:lnTo>
                    <a:pt x="33756" y="300990"/>
                  </a:lnTo>
                  <a:lnTo>
                    <a:pt x="33159" y="295910"/>
                  </a:lnTo>
                  <a:lnTo>
                    <a:pt x="32702" y="292100"/>
                  </a:lnTo>
                  <a:lnTo>
                    <a:pt x="30873" y="290830"/>
                  </a:lnTo>
                  <a:lnTo>
                    <a:pt x="32054" y="293370"/>
                  </a:lnTo>
                  <a:lnTo>
                    <a:pt x="32829" y="295910"/>
                  </a:lnTo>
                  <a:lnTo>
                    <a:pt x="31267" y="292100"/>
                  </a:lnTo>
                  <a:lnTo>
                    <a:pt x="28181" y="293370"/>
                  </a:lnTo>
                  <a:lnTo>
                    <a:pt x="28079" y="292100"/>
                  </a:lnTo>
                  <a:lnTo>
                    <a:pt x="27774" y="288277"/>
                  </a:lnTo>
                  <a:lnTo>
                    <a:pt x="27076" y="285750"/>
                  </a:lnTo>
                  <a:lnTo>
                    <a:pt x="25260" y="288290"/>
                  </a:lnTo>
                  <a:lnTo>
                    <a:pt x="27305" y="292100"/>
                  </a:lnTo>
                  <a:lnTo>
                    <a:pt x="23469" y="285750"/>
                  </a:lnTo>
                  <a:lnTo>
                    <a:pt x="22161" y="281940"/>
                  </a:lnTo>
                  <a:lnTo>
                    <a:pt x="21971" y="283210"/>
                  </a:lnTo>
                  <a:lnTo>
                    <a:pt x="21983" y="287020"/>
                  </a:lnTo>
                  <a:lnTo>
                    <a:pt x="21475" y="286067"/>
                  </a:lnTo>
                  <a:lnTo>
                    <a:pt x="20497" y="286969"/>
                  </a:lnTo>
                  <a:lnTo>
                    <a:pt x="17703" y="289560"/>
                  </a:lnTo>
                  <a:lnTo>
                    <a:pt x="21615" y="295910"/>
                  </a:lnTo>
                  <a:lnTo>
                    <a:pt x="23342" y="293370"/>
                  </a:lnTo>
                  <a:lnTo>
                    <a:pt x="24701" y="294640"/>
                  </a:lnTo>
                  <a:lnTo>
                    <a:pt x="27178" y="298450"/>
                  </a:lnTo>
                  <a:lnTo>
                    <a:pt x="28587" y="300990"/>
                  </a:lnTo>
                  <a:lnTo>
                    <a:pt x="28054" y="302260"/>
                  </a:lnTo>
                  <a:lnTo>
                    <a:pt x="29972" y="308610"/>
                  </a:lnTo>
                  <a:lnTo>
                    <a:pt x="26517" y="304800"/>
                  </a:lnTo>
                  <a:lnTo>
                    <a:pt x="30124" y="309880"/>
                  </a:lnTo>
                  <a:lnTo>
                    <a:pt x="34086" y="313690"/>
                  </a:lnTo>
                  <a:lnTo>
                    <a:pt x="38481" y="316230"/>
                  </a:lnTo>
                  <a:lnTo>
                    <a:pt x="43370" y="321310"/>
                  </a:lnTo>
                  <a:close/>
                </a:path>
                <a:path w="312419" h="377190">
                  <a:moveTo>
                    <a:pt x="44043" y="61531"/>
                  </a:moveTo>
                  <a:lnTo>
                    <a:pt x="43789" y="62153"/>
                  </a:lnTo>
                  <a:lnTo>
                    <a:pt x="43967" y="62014"/>
                  </a:lnTo>
                  <a:lnTo>
                    <a:pt x="44043" y="61531"/>
                  </a:lnTo>
                  <a:close/>
                </a:path>
                <a:path w="312419" h="377190">
                  <a:moveTo>
                    <a:pt x="45427" y="58178"/>
                  </a:moveTo>
                  <a:lnTo>
                    <a:pt x="44653" y="59334"/>
                  </a:lnTo>
                  <a:lnTo>
                    <a:pt x="44284" y="60426"/>
                  </a:lnTo>
                  <a:lnTo>
                    <a:pt x="44043" y="61531"/>
                  </a:lnTo>
                  <a:lnTo>
                    <a:pt x="45427" y="58178"/>
                  </a:lnTo>
                  <a:close/>
                </a:path>
                <a:path w="312419" h="377190">
                  <a:moveTo>
                    <a:pt x="47129" y="59753"/>
                  </a:moveTo>
                  <a:lnTo>
                    <a:pt x="44831" y="60960"/>
                  </a:lnTo>
                  <a:lnTo>
                    <a:pt x="44996" y="61772"/>
                  </a:lnTo>
                  <a:lnTo>
                    <a:pt x="46824" y="60960"/>
                  </a:lnTo>
                  <a:lnTo>
                    <a:pt x="47129" y="59753"/>
                  </a:lnTo>
                  <a:close/>
                </a:path>
                <a:path w="312419" h="377190">
                  <a:moveTo>
                    <a:pt x="47269" y="265176"/>
                  </a:moveTo>
                  <a:lnTo>
                    <a:pt x="46278" y="262001"/>
                  </a:lnTo>
                  <a:lnTo>
                    <a:pt x="47218" y="265430"/>
                  </a:lnTo>
                  <a:lnTo>
                    <a:pt x="47269" y="265176"/>
                  </a:lnTo>
                  <a:close/>
                </a:path>
                <a:path w="312419" h="377190">
                  <a:moveTo>
                    <a:pt x="47853" y="321310"/>
                  </a:moveTo>
                  <a:lnTo>
                    <a:pt x="47409" y="320916"/>
                  </a:lnTo>
                  <a:lnTo>
                    <a:pt x="47459" y="321056"/>
                  </a:lnTo>
                  <a:lnTo>
                    <a:pt x="47853" y="321310"/>
                  </a:lnTo>
                  <a:close/>
                </a:path>
                <a:path w="312419" h="377190">
                  <a:moveTo>
                    <a:pt x="50990" y="328930"/>
                  </a:moveTo>
                  <a:lnTo>
                    <a:pt x="49949" y="326390"/>
                  </a:lnTo>
                  <a:lnTo>
                    <a:pt x="49796" y="325869"/>
                  </a:lnTo>
                  <a:lnTo>
                    <a:pt x="48412" y="323850"/>
                  </a:lnTo>
                  <a:lnTo>
                    <a:pt x="47459" y="321056"/>
                  </a:lnTo>
                  <a:lnTo>
                    <a:pt x="42075" y="317500"/>
                  </a:lnTo>
                  <a:lnTo>
                    <a:pt x="44361" y="321310"/>
                  </a:lnTo>
                  <a:lnTo>
                    <a:pt x="48691" y="327660"/>
                  </a:lnTo>
                  <a:lnTo>
                    <a:pt x="50990" y="328930"/>
                  </a:lnTo>
                  <a:close/>
                </a:path>
                <a:path w="312419" h="377190">
                  <a:moveTo>
                    <a:pt x="54190" y="330733"/>
                  </a:moveTo>
                  <a:lnTo>
                    <a:pt x="53111" y="330200"/>
                  </a:lnTo>
                  <a:lnTo>
                    <a:pt x="49555" y="325120"/>
                  </a:lnTo>
                  <a:lnTo>
                    <a:pt x="49796" y="325869"/>
                  </a:lnTo>
                  <a:lnTo>
                    <a:pt x="53606" y="331470"/>
                  </a:lnTo>
                  <a:lnTo>
                    <a:pt x="54190" y="330733"/>
                  </a:lnTo>
                  <a:close/>
                </a:path>
                <a:path w="312419" h="377190">
                  <a:moveTo>
                    <a:pt x="54203" y="49530"/>
                  </a:moveTo>
                  <a:lnTo>
                    <a:pt x="51257" y="53340"/>
                  </a:lnTo>
                  <a:lnTo>
                    <a:pt x="50457" y="53340"/>
                  </a:lnTo>
                  <a:lnTo>
                    <a:pt x="48082" y="55880"/>
                  </a:lnTo>
                  <a:lnTo>
                    <a:pt x="47129" y="59753"/>
                  </a:lnTo>
                  <a:lnTo>
                    <a:pt x="49657" y="58420"/>
                  </a:lnTo>
                  <a:lnTo>
                    <a:pt x="47726" y="58420"/>
                  </a:lnTo>
                  <a:lnTo>
                    <a:pt x="50253" y="54610"/>
                  </a:lnTo>
                  <a:lnTo>
                    <a:pt x="54178" y="53340"/>
                  </a:lnTo>
                  <a:lnTo>
                    <a:pt x="54203" y="49530"/>
                  </a:lnTo>
                  <a:close/>
                </a:path>
                <a:path w="312419" h="377190">
                  <a:moveTo>
                    <a:pt x="59524" y="326390"/>
                  </a:moveTo>
                  <a:lnTo>
                    <a:pt x="58737" y="325678"/>
                  </a:lnTo>
                  <a:lnTo>
                    <a:pt x="56438" y="325120"/>
                  </a:lnTo>
                  <a:lnTo>
                    <a:pt x="59524" y="326390"/>
                  </a:lnTo>
                  <a:close/>
                </a:path>
                <a:path w="312419" h="377190">
                  <a:moveTo>
                    <a:pt x="59842" y="54610"/>
                  </a:moveTo>
                  <a:lnTo>
                    <a:pt x="59753" y="50800"/>
                  </a:lnTo>
                  <a:lnTo>
                    <a:pt x="56896" y="52070"/>
                  </a:lnTo>
                  <a:lnTo>
                    <a:pt x="56388" y="53340"/>
                  </a:lnTo>
                  <a:lnTo>
                    <a:pt x="52552" y="54610"/>
                  </a:lnTo>
                  <a:lnTo>
                    <a:pt x="54597" y="58420"/>
                  </a:lnTo>
                  <a:lnTo>
                    <a:pt x="46812" y="64770"/>
                  </a:lnTo>
                  <a:lnTo>
                    <a:pt x="45186" y="69850"/>
                  </a:lnTo>
                  <a:lnTo>
                    <a:pt x="45872" y="66040"/>
                  </a:lnTo>
                  <a:lnTo>
                    <a:pt x="44996" y="61772"/>
                  </a:lnTo>
                  <a:lnTo>
                    <a:pt x="43967" y="62230"/>
                  </a:lnTo>
                  <a:lnTo>
                    <a:pt x="43472" y="66040"/>
                  </a:lnTo>
                  <a:lnTo>
                    <a:pt x="43434" y="68580"/>
                  </a:lnTo>
                  <a:lnTo>
                    <a:pt x="39052" y="74930"/>
                  </a:lnTo>
                  <a:lnTo>
                    <a:pt x="38823" y="74930"/>
                  </a:lnTo>
                  <a:lnTo>
                    <a:pt x="39255" y="78549"/>
                  </a:lnTo>
                  <a:lnTo>
                    <a:pt x="42214" y="77470"/>
                  </a:lnTo>
                  <a:lnTo>
                    <a:pt x="45516" y="77470"/>
                  </a:lnTo>
                  <a:lnTo>
                    <a:pt x="44881" y="74930"/>
                  </a:lnTo>
                  <a:lnTo>
                    <a:pt x="47929" y="69850"/>
                  </a:lnTo>
                  <a:lnTo>
                    <a:pt x="51943" y="64770"/>
                  </a:lnTo>
                  <a:lnTo>
                    <a:pt x="51142" y="67310"/>
                  </a:lnTo>
                  <a:lnTo>
                    <a:pt x="53428" y="64770"/>
                  </a:lnTo>
                  <a:lnTo>
                    <a:pt x="54571" y="63500"/>
                  </a:lnTo>
                  <a:lnTo>
                    <a:pt x="54660" y="60960"/>
                  </a:lnTo>
                  <a:lnTo>
                    <a:pt x="55460" y="58420"/>
                  </a:lnTo>
                  <a:lnTo>
                    <a:pt x="57048" y="58420"/>
                  </a:lnTo>
                  <a:lnTo>
                    <a:pt x="59842" y="54610"/>
                  </a:lnTo>
                  <a:close/>
                </a:path>
                <a:path w="312419" h="377190">
                  <a:moveTo>
                    <a:pt x="61302" y="334010"/>
                  </a:moveTo>
                  <a:lnTo>
                    <a:pt x="56591" y="327660"/>
                  </a:lnTo>
                  <a:lnTo>
                    <a:pt x="54190" y="330733"/>
                  </a:lnTo>
                  <a:lnTo>
                    <a:pt x="58331" y="332740"/>
                  </a:lnTo>
                  <a:lnTo>
                    <a:pt x="61302" y="334010"/>
                  </a:lnTo>
                  <a:close/>
                </a:path>
                <a:path w="312419" h="377190">
                  <a:moveTo>
                    <a:pt x="82689" y="27940"/>
                  </a:moveTo>
                  <a:lnTo>
                    <a:pt x="81318" y="29210"/>
                  </a:lnTo>
                  <a:lnTo>
                    <a:pt x="82689" y="27940"/>
                  </a:lnTo>
                  <a:close/>
                </a:path>
                <a:path w="312419" h="377190">
                  <a:moveTo>
                    <a:pt x="93103" y="49237"/>
                  </a:moveTo>
                  <a:lnTo>
                    <a:pt x="92494" y="50050"/>
                  </a:lnTo>
                  <a:lnTo>
                    <a:pt x="92329" y="50546"/>
                  </a:lnTo>
                  <a:lnTo>
                    <a:pt x="92329" y="50914"/>
                  </a:lnTo>
                  <a:lnTo>
                    <a:pt x="92735" y="50419"/>
                  </a:lnTo>
                  <a:lnTo>
                    <a:pt x="93052" y="49872"/>
                  </a:lnTo>
                  <a:lnTo>
                    <a:pt x="93103" y="49237"/>
                  </a:lnTo>
                  <a:close/>
                </a:path>
                <a:path w="312419" h="377190">
                  <a:moveTo>
                    <a:pt x="93281" y="22860"/>
                  </a:moveTo>
                  <a:lnTo>
                    <a:pt x="89750" y="26670"/>
                  </a:lnTo>
                  <a:lnTo>
                    <a:pt x="90347" y="26250"/>
                  </a:lnTo>
                  <a:lnTo>
                    <a:pt x="91122" y="25400"/>
                  </a:lnTo>
                  <a:lnTo>
                    <a:pt x="93281" y="22860"/>
                  </a:lnTo>
                  <a:close/>
                </a:path>
                <a:path w="312419" h="377190">
                  <a:moveTo>
                    <a:pt x="95643" y="18669"/>
                  </a:moveTo>
                  <a:lnTo>
                    <a:pt x="94361" y="19050"/>
                  </a:lnTo>
                  <a:lnTo>
                    <a:pt x="95389" y="19050"/>
                  </a:lnTo>
                  <a:lnTo>
                    <a:pt x="95643" y="18669"/>
                  </a:lnTo>
                  <a:close/>
                </a:path>
                <a:path w="312419" h="377190">
                  <a:moveTo>
                    <a:pt x="96888" y="19050"/>
                  </a:moveTo>
                  <a:lnTo>
                    <a:pt x="95389" y="19050"/>
                  </a:lnTo>
                  <a:lnTo>
                    <a:pt x="93802" y="21590"/>
                  </a:lnTo>
                  <a:lnTo>
                    <a:pt x="96888" y="19050"/>
                  </a:lnTo>
                  <a:close/>
                </a:path>
                <a:path w="312419" h="377190">
                  <a:moveTo>
                    <a:pt x="99402" y="20320"/>
                  </a:moveTo>
                  <a:lnTo>
                    <a:pt x="98894" y="20320"/>
                  </a:lnTo>
                  <a:lnTo>
                    <a:pt x="99136" y="21590"/>
                  </a:lnTo>
                  <a:lnTo>
                    <a:pt x="99390" y="21590"/>
                  </a:lnTo>
                  <a:lnTo>
                    <a:pt x="99402" y="20320"/>
                  </a:lnTo>
                  <a:close/>
                </a:path>
                <a:path w="312419" h="377190">
                  <a:moveTo>
                    <a:pt x="101765" y="39370"/>
                  </a:moveTo>
                  <a:lnTo>
                    <a:pt x="101752" y="38950"/>
                  </a:lnTo>
                  <a:lnTo>
                    <a:pt x="100418" y="39370"/>
                  </a:lnTo>
                  <a:lnTo>
                    <a:pt x="101765" y="39370"/>
                  </a:lnTo>
                  <a:close/>
                </a:path>
                <a:path w="312419" h="377190">
                  <a:moveTo>
                    <a:pt x="130771" y="3530"/>
                  </a:moveTo>
                  <a:lnTo>
                    <a:pt x="129057" y="1270"/>
                  </a:lnTo>
                  <a:lnTo>
                    <a:pt x="126885" y="4546"/>
                  </a:lnTo>
                  <a:lnTo>
                    <a:pt x="129286" y="3810"/>
                  </a:lnTo>
                  <a:lnTo>
                    <a:pt x="130771" y="3530"/>
                  </a:lnTo>
                  <a:close/>
                </a:path>
                <a:path w="312419" h="377190">
                  <a:moveTo>
                    <a:pt x="139179" y="8102"/>
                  </a:moveTo>
                  <a:lnTo>
                    <a:pt x="139001" y="7785"/>
                  </a:lnTo>
                  <a:lnTo>
                    <a:pt x="138226" y="7670"/>
                  </a:lnTo>
                  <a:lnTo>
                    <a:pt x="137071" y="7721"/>
                  </a:lnTo>
                  <a:lnTo>
                    <a:pt x="137668" y="7912"/>
                  </a:lnTo>
                  <a:lnTo>
                    <a:pt x="138315" y="8064"/>
                  </a:lnTo>
                  <a:lnTo>
                    <a:pt x="139179" y="8102"/>
                  </a:lnTo>
                  <a:close/>
                </a:path>
                <a:path w="312419" h="377190">
                  <a:moveTo>
                    <a:pt x="143802" y="3378"/>
                  </a:moveTo>
                  <a:lnTo>
                    <a:pt x="139306" y="3403"/>
                  </a:lnTo>
                  <a:lnTo>
                    <a:pt x="142938" y="4127"/>
                  </a:lnTo>
                  <a:lnTo>
                    <a:pt x="143802" y="3378"/>
                  </a:lnTo>
                  <a:close/>
                </a:path>
                <a:path w="312419" h="377190">
                  <a:moveTo>
                    <a:pt x="146989" y="4711"/>
                  </a:moveTo>
                  <a:lnTo>
                    <a:pt x="145821" y="4292"/>
                  </a:lnTo>
                  <a:lnTo>
                    <a:pt x="144081" y="5080"/>
                  </a:lnTo>
                  <a:lnTo>
                    <a:pt x="146989" y="4711"/>
                  </a:lnTo>
                  <a:close/>
                </a:path>
                <a:path w="312419" h="377190">
                  <a:moveTo>
                    <a:pt x="147167" y="5334"/>
                  </a:moveTo>
                  <a:lnTo>
                    <a:pt x="146558" y="5080"/>
                  </a:lnTo>
                  <a:lnTo>
                    <a:pt x="143510" y="6350"/>
                  </a:lnTo>
                  <a:lnTo>
                    <a:pt x="147167" y="5334"/>
                  </a:lnTo>
                  <a:close/>
                </a:path>
                <a:path w="312419" h="377190">
                  <a:moveTo>
                    <a:pt x="149656" y="2540"/>
                  </a:moveTo>
                  <a:lnTo>
                    <a:pt x="144462" y="3810"/>
                  </a:lnTo>
                  <a:lnTo>
                    <a:pt x="145821" y="4292"/>
                  </a:lnTo>
                  <a:lnTo>
                    <a:pt x="149656" y="2540"/>
                  </a:lnTo>
                  <a:close/>
                </a:path>
                <a:path w="312419" h="377190">
                  <a:moveTo>
                    <a:pt x="158407" y="375285"/>
                  </a:moveTo>
                  <a:lnTo>
                    <a:pt x="153466" y="375920"/>
                  </a:lnTo>
                  <a:lnTo>
                    <a:pt x="156743" y="377190"/>
                  </a:lnTo>
                  <a:lnTo>
                    <a:pt x="158407" y="375285"/>
                  </a:lnTo>
                  <a:close/>
                </a:path>
                <a:path w="312419" h="377190">
                  <a:moveTo>
                    <a:pt x="159842" y="375094"/>
                  </a:moveTo>
                  <a:lnTo>
                    <a:pt x="158940" y="374650"/>
                  </a:lnTo>
                  <a:lnTo>
                    <a:pt x="158407" y="375285"/>
                  </a:lnTo>
                  <a:lnTo>
                    <a:pt x="159842" y="375094"/>
                  </a:lnTo>
                  <a:close/>
                </a:path>
                <a:path w="312419" h="377190">
                  <a:moveTo>
                    <a:pt x="160756" y="4508"/>
                  </a:moveTo>
                  <a:lnTo>
                    <a:pt x="158737" y="5651"/>
                  </a:lnTo>
                  <a:lnTo>
                    <a:pt x="160388" y="6350"/>
                  </a:lnTo>
                  <a:lnTo>
                    <a:pt x="160756" y="4508"/>
                  </a:lnTo>
                  <a:close/>
                </a:path>
                <a:path w="312419" h="377190">
                  <a:moveTo>
                    <a:pt x="161988" y="3810"/>
                  </a:moveTo>
                  <a:lnTo>
                    <a:pt x="160896" y="3810"/>
                  </a:lnTo>
                  <a:lnTo>
                    <a:pt x="160756" y="4508"/>
                  </a:lnTo>
                  <a:lnTo>
                    <a:pt x="161988" y="3810"/>
                  </a:lnTo>
                  <a:close/>
                </a:path>
                <a:path w="312419" h="377190">
                  <a:moveTo>
                    <a:pt x="164401" y="3810"/>
                  </a:moveTo>
                  <a:lnTo>
                    <a:pt x="162839" y="3327"/>
                  </a:lnTo>
                  <a:lnTo>
                    <a:pt x="161988" y="3810"/>
                  </a:lnTo>
                  <a:lnTo>
                    <a:pt x="164401" y="3810"/>
                  </a:lnTo>
                  <a:close/>
                </a:path>
                <a:path w="312419" h="377190">
                  <a:moveTo>
                    <a:pt x="176453" y="1270"/>
                  </a:moveTo>
                  <a:lnTo>
                    <a:pt x="172669" y="1270"/>
                  </a:lnTo>
                  <a:lnTo>
                    <a:pt x="169849" y="0"/>
                  </a:lnTo>
                  <a:lnTo>
                    <a:pt x="163741" y="0"/>
                  </a:lnTo>
                  <a:lnTo>
                    <a:pt x="155968" y="1270"/>
                  </a:lnTo>
                  <a:lnTo>
                    <a:pt x="152247" y="3810"/>
                  </a:lnTo>
                  <a:lnTo>
                    <a:pt x="157441" y="1270"/>
                  </a:lnTo>
                  <a:lnTo>
                    <a:pt x="160324" y="2540"/>
                  </a:lnTo>
                  <a:lnTo>
                    <a:pt x="162839" y="3327"/>
                  </a:lnTo>
                  <a:lnTo>
                    <a:pt x="164223" y="2540"/>
                  </a:lnTo>
                  <a:lnTo>
                    <a:pt x="166077" y="6350"/>
                  </a:lnTo>
                  <a:lnTo>
                    <a:pt x="171043" y="6350"/>
                  </a:lnTo>
                  <a:lnTo>
                    <a:pt x="172847" y="5080"/>
                  </a:lnTo>
                  <a:lnTo>
                    <a:pt x="173418" y="2540"/>
                  </a:lnTo>
                  <a:lnTo>
                    <a:pt x="176453" y="1270"/>
                  </a:lnTo>
                  <a:close/>
                </a:path>
                <a:path w="312419" h="377190">
                  <a:moveTo>
                    <a:pt x="179451" y="1333"/>
                  </a:moveTo>
                  <a:lnTo>
                    <a:pt x="178206" y="1206"/>
                  </a:lnTo>
                  <a:lnTo>
                    <a:pt x="177253" y="1193"/>
                  </a:lnTo>
                  <a:lnTo>
                    <a:pt x="176453" y="1231"/>
                  </a:lnTo>
                  <a:lnTo>
                    <a:pt x="177368" y="1358"/>
                  </a:lnTo>
                  <a:lnTo>
                    <a:pt x="178346" y="1422"/>
                  </a:lnTo>
                  <a:lnTo>
                    <a:pt x="179451" y="1333"/>
                  </a:lnTo>
                  <a:close/>
                </a:path>
                <a:path w="312419" h="377190">
                  <a:moveTo>
                    <a:pt x="182727" y="4445"/>
                  </a:moveTo>
                  <a:lnTo>
                    <a:pt x="180162" y="3886"/>
                  </a:lnTo>
                  <a:lnTo>
                    <a:pt x="180594" y="4216"/>
                  </a:lnTo>
                  <a:lnTo>
                    <a:pt x="182727" y="4445"/>
                  </a:lnTo>
                  <a:close/>
                </a:path>
                <a:path w="312419" h="377190">
                  <a:moveTo>
                    <a:pt x="182981" y="6007"/>
                  </a:moveTo>
                  <a:lnTo>
                    <a:pt x="180594" y="4216"/>
                  </a:lnTo>
                  <a:lnTo>
                    <a:pt x="176098" y="3733"/>
                  </a:lnTo>
                  <a:lnTo>
                    <a:pt x="177139" y="5930"/>
                  </a:lnTo>
                  <a:lnTo>
                    <a:pt x="182981" y="6007"/>
                  </a:lnTo>
                  <a:close/>
                </a:path>
                <a:path w="312419" h="377190">
                  <a:moveTo>
                    <a:pt x="185407" y="5029"/>
                  </a:moveTo>
                  <a:lnTo>
                    <a:pt x="185115" y="4610"/>
                  </a:lnTo>
                  <a:lnTo>
                    <a:pt x="183248" y="1905"/>
                  </a:lnTo>
                  <a:lnTo>
                    <a:pt x="184264" y="4610"/>
                  </a:lnTo>
                  <a:lnTo>
                    <a:pt x="182727" y="4445"/>
                  </a:lnTo>
                  <a:lnTo>
                    <a:pt x="185407" y="5029"/>
                  </a:lnTo>
                  <a:close/>
                </a:path>
                <a:path w="312419" h="377190">
                  <a:moveTo>
                    <a:pt x="189788" y="371614"/>
                  </a:moveTo>
                  <a:lnTo>
                    <a:pt x="185902" y="372110"/>
                  </a:lnTo>
                  <a:lnTo>
                    <a:pt x="187744" y="373380"/>
                  </a:lnTo>
                  <a:lnTo>
                    <a:pt x="189788" y="371614"/>
                  </a:lnTo>
                  <a:close/>
                </a:path>
                <a:path w="312419" h="377190">
                  <a:moveTo>
                    <a:pt x="191008" y="371970"/>
                  </a:moveTo>
                  <a:lnTo>
                    <a:pt x="188379" y="373380"/>
                  </a:lnTo>
                  <a:lnTo>
                    <a:pt x="188899" y="373380"/>
                  </a:lnTo>
                  <a:lnTo>
                    <a:pt x="191008" y="371970"/>
                  </a:lnTo>
                  <a:close/>
                </a:path>
                <a:path w="312419" h="377190">
                  <a:moveTo>
                    <a:pt x="195719" y="370840"/>
                  </a:moveTo>
                  <a:lnTo>
                    <a:pt x="193459" y="370573"/>
                  </a:lnTo>
                  <a:lnTo>
                    <a:pt x="194868" y="369570"/>
                  </a:lnTo>
                  <a:lnTo>
                    <a:pt x="194297" y="369747"/>
                  </a:lnTo>
                  <a:lnTo>
                    <a:pt x="193128" y="370535"/>
                  </a:lnTo>
                  <a:lnTo>
                    <a:pt x="192087" y="370420"/>
                  </a:lnTo>
                  <a:lnTo>
                    <a:pt x="190665" y="370840"/>
                  </a:lnTo>
                  <a:lnTo>
                    <a:pt x="189788" y="371614"/>
                  </a:lnTo>
                  <a:lnTo>
                    <a:pt x="191947" y="371335"/>
                  </a:lnTo>
                  <a:lnTo>
                    <a:pt x="191008" y="371970"/>
                  </a:lnTo>
                  <a:lnTo>
                    <a:pt x="192252" y="371297"/>
                  </a:lnTo>
                  <a:lnTo>
                    <a:pt x="195719" y="370840"/>
                  </a:lnTo>
                  <a:close/>
                </a:path>
                <a:path w="312419" h="377190">
                  <a:moveTo>
                    <a:pt x="199580" y="12598"/>
                  </a:moveTo>
                  <a:lnTo>
                    <a:pt x="194627" y="9359"/>
                  </a:lnTo>
                  <a:lnTo>
                    <a:pt x="186905" y="10147"/>
                  </a:lnTo>
                  <a:lnTo>
                    <a:pt x="183210" y="10655"/>
                  </a:lnTo>
                  <a:lnTo>
                    <a:pt x="179997" y="10629"/>
                  </a:lnTo>
                  <a:lnTo>
                    <a:pt x="175437" y="9029"/>
                  </a:lnTo>
                  <a:lnTo>
                    <a:pt x="176542" y="10071"/>
                  </a:lnTo>
                  <a:lnTo>
                    <a:pt x="177647" y="10960"/>
                  </a:lnTo>
                  <a:lnTo>
                    <a:pt x="178676" y="12103"/>
                  </a:lnTo>
                  <a:lnTo>
                    <a:pt x="185115" y="12496"/>
                  </a:lnTo>
                  <a:lnTo>
                    <a:pt x="183540" y="12560"/>
                  </a:lnTo>
                  <a:lnTo>
                    <a:pt x="184277" y="13220"/>
                  </a:lnTo>
                  <a:lnTo>
                    <a:pt x="186055" y="14198"/>
                  </a:lnTo>
                  <a:lnTo>
                    <a:pt x="185051" y="14605"/>
                  </a:lnTo>
                  <a:lnTo>
                    <a:pt x="186740" y="14173"/>
                  </a:lnTo>
                  <a:lnTo>
                    <a:pt x="186969" y="12509"/>
                  </a:lnTo>
                  <a:lnTo>
                    <a:pt x="191274" y="10236"/>
                  </a:lnTo>
                  <a:lnTo>
                    <a:pt x="199580" y="12598"/>
                  </a:lnTo>
                  <a:close/>
                </a:path>
                <a:path w="312419" h="377190">
                  <a:moveTo>
                    <a:pt x="257035" y="45720"/>
                  </a:moveTo>
                  <a:lnTo>
                    <a:pt x="256933" y="44907"/>
                  </a:lnTo>
                  <a:lnTo>
                    <a:pt x="254038" y="43180"/>
                  </a:lnTo>
                  <a:lnTo>
                    <a:pt x="255727" y="44805"/>
                  </a:lnTo>
                  <a:lnTo>
                    <a:pt x="257035" y="45720"/>
                  </a:lnTo>
                  <a:close/>
                </a:path>
                <a:path w="312419" h="377190">
                  <a:moveTo>
                    <a:pt x="258521" y="56616"/>
                  </a:moveTo>
                  <a:lnTo>
                    <a:pt x="256006" y="55880"/>
                  </a:lnTo>
                  <a:lnTo>
                    <a:pt x="257327" y="57150"/>
                  </a:lnTo>
                  <a:lnTo>
                    <a:pt x="258521" y="56616"/>
                  </a:lnTo>
                  <a:close/>
                </a:path>
                <a:path w="312419" h="377190">
                  <a:moveTo>
                    <a:pt x="259384" y="321310"/>
                  </a:moveTo>
                  <a:lnTo>
                    <a:pt x="259219" y="320040"/>
                  </a:lnTo>
                  <a:lnTo>
                    <a:pt x="259092" y="320611"/>
                  </a:lnTo>
                  <a:lnTo>
                    <a:pt x="259384" y="321310"/>
                  </a:lnTo>
                  <a:close/>
                </a:path>
                <a:path w="312419" h="377190">
                  <a:moveTo>
                    <a:pt x="259994" y="321170"/>
                  </a:moveTo>
                  <a:lnTo>
                    <a:pt x="259511" y="320294"/>
                  </a:lnTo>
                  <a:lnTo>
                    <a:pt x="259588" y="320929"/>
                  </a:lnTo>
                  <a:lnTo>
                    <a:pt x="258826" y="322491"/>
                  </a:lnTo>
                  <a:lnTo>
                    <a:pt x="259994" y="321170"/>
                  </a:lnTo>
                  <a:close/>
                </a:path>
                <a:path w="312419" h="377190">
                  <a:moveTo>
                    <a:pt x="260400" y="46990"/>
                  </a:moveTo>
                  <a:lnTo>
                    <a:pt x="260286" y="45720"/>
                  </a:lnTo>
                  <a:lnTo>
                    <a:pt x="256336" y="40640"/>
                  </a:lnTo>
                  <a:lnTo>
                    <a:pt x="256933" y="44907"/>
                  </a:lnTo>
                  <a:lnTo>
                    <a:pt x="260400" y="46990"/>
                  </a:lnTo>
                  <a:close/>
                </a:path>
                <a:path w="312419" h="377190">
                  <a:moveTo>
                    <a:pt x="265087" y="62230"/>
                  </a:moveTo>
                  <a:lnTo>
                    <a:pt x="262902" y="54610"/>
                  </a:lnTo>
                  <a:lnTo>
                    <a:pt x="258521" y="56616"/>
                  </a:lnTo>
                  <a:lnTo>
                    <a:pt x="260413" y="57150"/>
                  </a:lnTo>
                  <a:lnTo>
                    <a:pt x="262013" y="60960"/>
                  </a:lnTo>
                  <a:lnTo>
                    <a:pt x="265087" y="62230"/>
                  </a:lnTo>
                  <a:close/>
                </a:path>
                <a:path w="312419" h="377190">
                  <a:moveTo>
                    <a:pt x="265912" y="57785"/>
                  </a:moveTo>
                  <a:lnTo>
                    <a:pt x="265887" y="57569"/>
                  </a:lnTo>
                  <a:lnTo>
                    <a:pt x="263652" y="55880"/>
                  </a:lnTo>
                  <a:lnTo>
                    <a:pt x="265912" y="57785"/>
                  </a:lnTo>
                  <a:close/>
                </a:path>
                <a:path w="312419" h="377190">
                  <a:moveTo>
                    <a:pt x="266674" y="58420"/>
                  </a:moveTo>
                  <a:lnTo>
                    <a:pt x="265912" y="57785"/>
                  </a:lnTo>
                  <a:lnTo>
                    <a:pt x="266001" y="58420"/>
                  </a:lnTo>
                  <a:lnTo>
                    <a:pt x="266395" y="58674"/>
                  </a:lnTo>
                  <a:lnTo>
                    <a:pt x="266674" y="58420"/>
                  </a:lnTo>
                  <a:close/>
                </a:path>
                <a:path w="312419" h="377190">
                  <a:moveTo>
                    <a:pt x="266979" y="309803"/>
                  </a:moveTo>
                  <a:lnTo>
                    <a:pt x="264528" y="313690"/>
                  </a:lnTo>
                  <a:lnTo>
                    <a:pt x="266979" y="309880"/>
                  </a:lnTo>
                  <a:close/>
                </a:path>
                <a:path w="312419" h="377190">
                  <a:moveTo>
                    <a:pt x="267004" y="58420"/>
                  </a:moveTo>
                  <a:lnTo>
                    <a:pt x="265658" y="55981"/>
                  </a:lnTo>
                  <a:lnTo>
                    <a:pt x="265887" y="57569"/>
                  </a:lnTo>
                  <a:lnTo>
                    <a:pt x="267004" y="58420"/>
                  </a:lnTo>
                  <a:close/>
                </a:path>
                <a:path w="312419" h="377190">
                  <a:moveTo>
                    <a:pt x="270497" y="54216"/>
                  </a:moveTo>
                  <a:lnTo>
                    <a:pt x="267817" y="53149"/>
                  </a:lnTo>
                  <a:lnTo>
                    <a:pt x="266687" y="52349"/>
                  </a:lnTo>
                  <a:lnTo>
                    <a:pt x="267347" y="53238"/>
                  </a:lnTo>
                  <a:lnTo>
                    <a:pt x="268071" y="54635"/>
                  </a:lnTo>
                  <a:lnTo>
                    <a:pt x="269697" y="55372"/>
                  </a:lnTo>
                  <a:lnTo>
                    <a:pt x="270497" y="54216"/>
                  </a:lnTo>
                  <a:close/>
                </a:path>
                <a:path w="312419" h="377190">
                  <a:moveTo>
                    <a:pt x="282930" y="86360"/>
                  </a:moveTo>
                  <a:lnTo>
                    <a:pt x="280174" y="81280"/>
                  </a:lnTo>
                  <a:lnTo>
                    <a:pt x="282511" y="83820"/>
                  </a:lnTo>
                  <a:lnTo>
                    <a:pt x="282676" y="83439"/>
                  </a:lnTo>
                  <a:lnTo>
                    <a:pt x="280911" y="81280"/>
                  </a:lnTo>
                  <a:lnTo>
                    <a:pt x="278815" y="78740"/>
                  </a:lnTo>
                  <a:lnTo>
                    <a:pt x="280212" y="82931"/>
                  </a:lnTo>
                  <a:lnTo>
                    <a:pt x="280530" y="83832"/>
                  </a:lnTo>
                  <a:lnTo>
                    <a:pt x="281330" y="85090"/>
                  </a:lnTo>
                  <a:lnTo>
                    <a:pt x="282130" y="85090"/>
                  </a:lnTo>
                  <a:lnTo>
                    <a:pt x="282930" y="86360"/>
                  </a:lnTo>
                  <a:close/>
                </a:path>
                <a:path w="312419" h="377190">
                  <a:moveTo>
                    <a:pt x="283032" y="82550"/>
                  </a:moveTo>
                  <a:lnTo>
                    <a:pt x="282676" y="83439"/>
                  </a:lnTo>
                  <a:lnTo>
                    <a:pt x="282994" y="83820"/>
                  </a:lnTo>
                  <a:lnTo>
                    <a:pt x="283032" y="82550"/>
                  </a:lnTo>
                  <a:close/>
                </a:path>
                <a:path w="312419" h="377190">
                  <a:moveTo>
                    <a:pt x="285953" y="123405"/>
                  </a:moveTo>
                  <a:lnTo>
                    <a:pt x="285750" y="123190"/>
                  </a:lnTo>
                  <a:lnTo>
                    <a:pt x="284403" y="122783"/>
                  </a:lnTo>
                  <a:lnTo>
                    <a:pt x="285153" y="125730"/>
                  </a:lnTo>
                  <a:lnTo>
                    <a:pt x="285902" y="125730"/>
                  </a:lnTo>
                  <a:lnTo>
                    <a:pt x="285953" y="123405"/>
                  </a:lnTo>
                  <a:close/>
                </a:path>
                <a:path w="312419" h="377190">
                  <a:moveTo>
                    <a:pt x="287718" y="130810"/>
                  </a:moveTo>
                  <a:lnTo>
                    <a:pt x="286143" y="125730"/>
                  </a:lnTo>
                  <a:lnTo>
                    <a:pt x="285902" y="125730"/>
                  </a:lnTo>
                  <a:lnTo>
                    <a:pt x="285838" y="128270"/>
                  </a:lnTo>
                  <a:lnTo>
                    <a:pt x="284454" y="128270"/>
                  </a:lnTo>
                  <a:lnTo>
                    <a:pt x="286550" y="130810"/>
                  </a:lnTo>
                  <a:lnTo>
                    <a:pt x="287718" y="130810"/>
                  </a:lnTo>
                  <a:close/>
                </a:path>
                <a:path w="312419" h="377190">
                  <a:moveTo>
                    <a:pt x="289255" y="90170"/>
                  </a:moveTo>
                  <a:lnTo>
                    <a:pt x="288925" y="89585"/>
                  </a:lnTo>
                  <a:lnTo>
                    <a:pt x="287845" y="90170"/>
                  </a:lnTo>
                  <a:lnTo>
                    <a:pt x="288264" y="91567"/>
                  </a:lnTo>
                  <a:lnTo>
                    <a:pt x="289255" y="90170"/>
                  </a:lnTo>
                  <a:close/>
                </a:path>
                <a:path w="312419" h="377190">
                  <a:moveTo>
                    <a:pt x="289775" y="135140"/>
                  </a:moveTo>
                  <a:lnTo>
                    <a:pt x="288721" y="132537"/>
                  </a:lnTo>
                  <a:lnTo>
                    <a:pt x="288772" y="135318"/>
                  </a:lnTo>
                  <a:lnTo>
                    <a:pt x="289255" y="135445"/>
                  </a:lnTo>
                  <a:lnTo>
                    <a:pt x="289775" y="135140"/>
                  </a:lnTo>
                  <a:close/>
                </a:path>
                <a:path w="312419" h="377190">
                  <a:moveTo>
                    <a:pt x="290156" y="88900"/>
                  </a:moveTo>
                  <a:lnTo>
                    <a:pt x="289483" y="87630"/>
                  </a:lnTo>
                  <a:lnTo>
                    <a:pt x="288810" y="86360"/>
                  </a:lnTo>
                  <a:lnTo>
                    <a:pt x="288264" y="87630"/>
                  </a:lnTo>
                  <a:lnTo>
                    <a:pt x="285978" y="81280"/>
                  </a:lnTo>
                  <a:lnTo>
                    <a:pt x="283108" y="80010"/>
                  </a:lnTo>
                  <a:lnTo>
                    <a:pt x="283032" y="82550"/>
                  </a:lnTo>
                  <a:lnTo>
                    <a:pt x="284975" y="82550"/>
                  </a:lnTo>
                  <a:lnTo>
                    <a:pt x="288925" y="89585"/>
                  </a:lnTo>
                  <a:lnTo>
                    <a:pt x="290156" y="88900"/>
                  </a:lnTo>
                  <a:close/>
                </a:path>
                <a:path w="312419" h="377190">
                  <a:moveTo>
                    <a:pt x="290360" y="136588"/>
                  </a:moveTo>
                  <a:lnTo>
                    <a:pt x="289864" y="135089"/>
                  </a:lnTo>
                  <a:lnTo>
                    <a:pt x="289902" y="135445"/>
                  </a:lnTo>
                  <a:lnTo>
                    <a:pt x="290360" y="136588"/>
                  </a:lnTo>
                  <a:close/>
                </a:path>
                <a:path w="312419" h="377190">
                  <a:moveTo>
                    <a:pt x="291134" y="134785"/>
                  </a:moveTo>
                  <a:lnTo>
                    <a:pt x="290906" y="133883"/>
                  </a:lnTo>
                  <a:lnTo>
                    <a:pt x="290944" y="134848"/>
                  </a:lnTo>
                  <a:lnTo>
                    <a:pt x="291134" y="134785"/>
                  </a:lnTo>
                  <a:close/>
                </a:path>
                <a:path w="312419" h="377190">
                  <a:moveTo>
                    <a:pt x="292595" y="107835"/>
                  </a:moveTo>
                  <a:lnTo>
                    <a:pt x="292519" y="107403"/>
                  </a:lnTo>
                  <a:lnTo>
                    <a:pt x="292392" y="106946"/>
                  </a:lnTo>
                  <a:lnTo>
                    <a:pt x="292531" y="108140"/>
                  </a:lnTo>
                  <a:lnTo>
                    <a:pt x="292595" y="107835"/>
                  </a:lnTo>
                  <a:close/>
                </a:path>
                <a:path w="312419" h="377190">
                  <a:moveTo>
                    <a:pt x="294081" y="130810"/>
                  </a:moveTo>
                  <a:lnTo>
                    <a:pt x="293357" y="130238"/>
                  </a:lnTo>
                  <a:lnTo>
                    <a:pt x="293598" y="130810"/>
                  </a:lnTo>
                  <a:lnTo>
                    <a:pt x="294081" y="130810"/>
                  </a:lnTo>
                  <a:close/>
                </a:path>
                <a:path w="312419" h="377190">
                  <a:moveTo>
                    <a:pt x="295643" y="133350"/>
                  </a:moveTo>
                  <a:lnTo>
                    <a:pt x="294220" y="130810"/>
                  </a:lnTo>
                  <a:lnTo>
                    <a:pt x="294081" y="130810"/>
                  </a:lnTo>
                  <a:lnTo>
                    <a:pt x="291719" y="134594"/>
                  </a:lnTo>
                  <a:lnTo>
                    <a:pt x="291134" y="134785"/>
                  </a:lnTo>
                  <a:lnTo>
                    <a:pt x="291274" y="135382"/>
                  </a:lnTo>
                  <a:lnTo>
                    <a:pt x="291960" y="134835"/>
                  </a:lnTo>
                  <a:lnTo>
                    <a:pt x="294881" y="137160"/>
                  </a:lnTo>
                  <a:lnTo>
                    <a:pt x="295236" y="133350"/>
                  </a:lnTo>
                  <a:lnTo>
                    <a:pt x="295643" y="133350"/>
                  </a:lnTo>
                  <a:close/>
                </a:path>
                <a:path w="312419" h="377190">
                  <a:moveTo>
                    <a:pt x="295744" y="203200"/>
                  </a:moveTo>
                  <a:lnTo>
                    <a:pt x="295198" y="201930"/>
                  </a:lnTo>
                  <a:lnTo>
                    <a:pt x="293128" y="203200"/>
                  </a:lnTo>
                  <a:lnTo>
                    <a:pt x="295567" y="205054"/>
                  </a:lnTo>
                  <a:lnTo>
                    <a:pt x="295744" y="203200"/>
                  </a:lnTo>
                  <a:close/>
                </a:path>
                <a:path w="312419" h="377190">
                  <a:moveTo>
                    <a:pt x="296024" y="287667"/>
                  </a:moveTo>
                  <a:lnTo>
                    <a:pt x="293420" y="293649"/>
                  </a:lnTo>
                  <a:lnTo>
                    <a:pt x="290423" y="299834"/>
                  </a:lnTo>
                  <a:lnTo>
                    <a:pt x="286753" y="306730"/>
                  </a:lnTo>
                  <a:lnTo>
                    <a:pt x="282155" y="314883"/>
                  </a:lnTo>
                  <a:lnTo>
                    <a:pt x="286029" y="308241"/>
                  </a:lnTo>
                  <a:lnTo>
                    <a:pt x="289674" y="301498"/>
                  </a:lnTo>
                  <a:lnTo>
                    <a:pt x="293027" y="294640"/>
                  </a:lnTo>
                  <a:lnTo>
                    <a:pt x="296024" y="287667"/>
                  </a:lnTo>
                  <a:close/>
                </a:path>
                <a:path w="312419" h="377190">
                  <a:moveTo>
                    <a:pt x="296252" y="236220"/>
                  </a:moveTo>
                  <a:lnTo>
                    <a:pt x="295973" y="236220"/>
                  </a:lnTo>
                  <a:lnTo>
                    <a:pt x="295783" y="238213"/>
                  </a:lnTo>
                  <a:lnTo>
                    <a:pt x="296049" y="238760"/>
                  </a:lnTo>
                  <a:lnTo>
                    <a:pt x="296252" y="236220"/>
                  </a:lnTo>
                  <a:close/>
                </a:path>
                <a:path w="312419" h="377190">
                  <a:moveTo>
                    <a:pt x="296468" y="205740"/>
                  </a:moveTo>
                  <a:lnTo>
                    <a:pt x="295567" y="205054"/>
                  </a:lnTo>
                  <a:lnTo>
                    <a:pt x="295490" y="205740"/>
                  </a:lnTo>
                  <a:lnTo>
                    <a:pt x="296468" y="205740"/>
                  </a:lnTo>
                  <a:close/>
                </a:path>
                <a:path w="312419" h="377190">
                  <a:moveTo>
                    <a:pt x="296621" y="135420"/>
                  </a:moveTo>
                  <a:lnTo>
                    <a:pt x="296392" y="134505"/>
                  </a:lnTo>
                  <a:lnTo>
                    <a:pt x="296024" y="133654"/>
                  </a:lnTo>
                  <a:lnTo>
                    <a:pt x="295643" y="133057"/>
                  </a:lnTo>
                  <a:lnTo>
                    <a:pt x="296621" y="135420"/>
                  </a:lnTo>
                  <a:close/>
                </a:path>
                <a:path w="312419" h="377190">
                  <a:moveTo>
                    <a:pt x="296837" y="201930"/>
                  </a:moveTo>
                  <a:lnTo>
                    <a:pt x="295732" y="198120"/>
                  </a:lnTo>
                  <a:lnTo>
                    <a:pt x="296024" y="201930"/>
                  </a:lnTo>
                  <a:lnTo>
                    <a:pt x="296837" y="201930"/>
                  </a:lnTo>
                  <a:close/>
                </a:path>
                <a:path w="312419" h="377190">
                  <a:moveTo>
                    <a:pt x="297522" y="137655"/>
                  </a:moveTo>
                  <a:lnTo>
                    <a:pt x="296621" y="135420"/>
                  </a:lnTo>
                  <a:lnTo>
                    <a:pt x="296824" y="136258"/>
                  </a:lnTo>
                  <a:lnTo>
                    <a:pt x="296951" y="137210"/>
                  </a:lnTo>
                  <a:lnTo>
                    <a:pt x="296633" y="137541"/>
                  </a:lnTo>
                  <a:lnTo>
                    <a:pt x="297522" y="137655"/>
                  </a:lnTo>
                  <a:close/>
                </a:path>
                <a:path w="312419" h="377190">
                  <a:moveTo>
                    <a:pt x="297535" y="201930"/>
                  </a:moveTo>
                  <a:lnTo>
                    <a:pt x="296837" y="201930"/>
                  </a:lnTo>
                  <a:lnTo>
                    <a:pt x="297218" y="203250"/>
                  </a:lnTo>
                  <a:lnTo>
                    <a:pt x="297535" y="201930"/>
                  </a:lnTo>
                  <a:close/>
                </a:path>
                <a:path w="312419" h="377190">
                  <a:moveTo>
                    <a:pt x="298488" y="232410"/>
                  </a:moveTo>
                  <a:lnTo>
                    <a:pt x="297027" y="232410"/>
                  </a:lnTo>
                  <a:lnTo>
                    <a:pt x="296456" y="233680"/>
                  </a:lnTo>
                  <a:lnTo>
                    <a:pt x="296252" y="236220"/>
                  </a:lnTo>
                  <a:lnTo>
                    <a:pt x="297992" y="236220"/>
                  </a:lnTo>
                  <a:lnTo>
                    <a:pt x="298208" y="233680"/>
                  </a:lnTo>
                  <a:lnTo>
                    <a:pt x="298488" y="232410"/>
                  </a:lnTo>
                  <a:close/>
                </a:path>
                <a:path w="312419" h="377190">
                  <a:moveTo>
                    <a:pt x="298500" y="219710"/>
                  </a:moveTo>
                  <a:lnTo>
                    <a:pt x="298386" y="210743"/>
                  </a:lnTo>
                  <a:lnTo>
                    <a:pt x="298272" y="209550"/>
                  </a:lnTo>
                  <a:lnTo>
                    <a:pt x="297929" y="205727"/>
                  </a:lnTo>
                  <a:lnTo>
                    <a:pt x="297218" y="203250"/>
                  </a:lnTo>
                  <a:lnTo>
                    <a:pt x="296595" y="205740"/>
                  </a:lnTo>
                  <a:lnTo>
                    <a:pt x="296468" y="205740"/>
                  </a:lnTo>
                  <a:lnTo>
                    <a:pt x="294805" y="209550"/>
                  </a:lnTo>
                  <a:lnTo>
                    <a:pt x="293916" y="207010"/>
                  </a:lnTo>
                  <a:lnTo>
                    <a:pt x="292582" y="203200"/>
                  </a:lnTo>
                  <a:lnTo>
                    <a:pt x="291287" y="205600"/>
                  </a:lnTo>
                  <a:lnTo>
                    <a:pt x="292989" y="192189"/>
                  </a:lnTo>
                  <a:lnTo>
                    <a:pt x="286359" y="139623"/>
                  </a:lnTo>
                  <a:lnTo>
                    <a:pt x="270065" y="99390"/>
                  </a:lnTo>
                  <a:lnTo>
                    <a:pt x="271411" y="100330"/>
                  </a:lnTo>
                  <a:lnTo>
                    <a:pt x="273532" y="102870"/>
                  </a:lnTo>
                  <a:lnTo>
                    <a:pt x="271792" y="102870"/>
                  </a:lnTo>
                  <a:lnTo>
                    <a:pt x="276390" y="105410"/>
                  </a:lnTo>
                  <a:lnTo>
                    <a:pt x="276186" y="111760"/>
                  </a:lnTo>
                  <a:lnTo>
                    <a:pt x="279222" y="114846"/>
                  </a:lnTo>
                  <a:lnTo>
                    <a:pt x="279361" y="115570"/>
                  </a:lnTo>
                  <a:lnTo>
                    <a:pt x="281165" y="121920"/>
                  </a:lnTo>
                  <a:lnTo>
                    <a:pt x="284403" y="122783"/>
                  </a:lnTo>
                  <a:lnTo>
                    <a:pt x="284175" y="121920"/>
                  </a:lnTo>
                  <a:lnTo>
                    <a:pt x="285648" y="123113"/>
                  </a:lnTo>
                  <a:lnTo>
                    <a:pt x="285953" y="123190"/>
                  </a:lnTo>
                  <a:lnTo>
                    <a:pt x="285953" y="123405"/>
                  </a:lnTo>
                  <a:lnTo>
                    <a:pt x="288099" y="125730"/>
                  </a:lnTo>
                  <a:lnTo>
                    <a:pt x="288582" y="127749"/>
                  </a:lnTo>
                  <a:lnTo>
                    <a:pt x="288302" y="127787"/>
                  </a:lnTo>
                  <a:lnTo>
                    <a:pt x="288607" y="127863"/>
                  </a:lnTo>
                  <a:lnTo>
                    <a:pt x="288709" y="128270"/>
                  </a:lnTo>
                  <a:lnTo>
                    <a:pt x="290601" y="128270"/>
                  </a:lnTo>
                  <a:lnTo>
                    <a:pt x="289293" y="130784"/>
                  </a:lnTo>
                  <a:lnTo>
                    <a:pt x="290410" y="131940"/>
                  </a:lnTo>
                  <a:lnTo>
                    <a:pt x="290906" y="133883"/>
                  </a:lnTo>
                  <a:lnTo>
                    <a:pt x="290626" y="128270"/>
                  </a:lnTo>
                  <a:lnTo>
                    <a:pt x="290906" y="128270"/>
                  </a:lnTo>
                  <a:lnTo>
                    <a:pt x="293357" y="130238"/>
                  </a:lnTo>
                  <a:lnTo>
                    <a:pt x="290931" y="124460"/>
                  </a:lnTo>
                  <a:lnTo>
                    <a:pt x="292138" y="121920"/>
                  </a:lnTo>
                  <a:lnTo>
                    <a:pt x="292735" y="120650"/>
                  </a:lnTo>
                  <a:lnTo>
                    <a:pt x="293522" y="119380"/>
                  </a:lnTo>
                  <a:lnTo>
                    <a:pt x="293204" y="116840"/>
                  </a:lnTo>
                  <a:lnTo>
                    <a:pt x="296519" y="119380"/>
                  </a:lnTo>
                  <a:lnTo>
                    <a:pt x="297700" y="119380"/>
                  </a:lnTo>
                  <a:lnTo>
                    <a:pt x="296329" y="116840"/>
                  </a:lnTo>
                  <a:lnTo>
                    <a:pt x="295630" y="115570"/>
                  </a:lnTo>
                  <a:lnTo>
                    <a:pt x="293420" y="115570"/>
                  </a:lnTo>
                  <a:lnTo>
                    <a:pt x="292747" y="114300"/>
                  </a:lnTo>
                  <a:lnTo>
                    <a:pt x="291376" y="111760"/>
                  </a:lnTo>
                  <a:lnTo>
                    <a:pt x="291261" y="110604"/>
                  </a:lnTo>
                  <a:lnTo>
                    <a:pt x="292036" y="111760"/>
                  </a:lnTo>
                  <a:lnTo>
                    <a:pt x="292430" y="111760"/>
                  </a:lnTo>
                  <a:lnTo>
                    <a:pt x="291261" y="110490"/>
                  </a:lnTo>
                  <a:lnTo>
                    <a:pt x="290080" y="109220"/>
                  </a:lnTo>
                  <a:lnTo>
                    <a:pt x="290766" y="107950"/>
                  </a:lnTo>
                  <a:lnTo>
                    <a:pt x="287769" y="101600"/>
                  </a:lnTo>
                  <a:lnTo>
                    <a:pt x="291236" y="105410"/>
                  </a:lnTo>
                  <a:lnTo>
                    <a:pt x="291465" y="105410"/>
                  </a:lnTo>
                  <a:lnTo>
                    <a:pt x="292112" y="106680"/>
                  </a:lnTo>
                  <a:lnTo>
                    <a:pt x="292392" y="107950"/>
                  </a:lnTo>
                  <a:lnTo>
                    <a:pt x="291198" y="101600"/>
                  </a:lnTo>
                  <a:lnTo>
                    <a:pt x="289712" y="96520"/>
                  </a:lnTo>
                  <a:lnTo>
                    <a:pt x="288264" y="91567"/>
                  </a:lnTo>
                  <a:lnTo>
                    <a:pt x="287439" y="92710"/>
                  </a:lnTo>
                  <a:lnTo>
                    <a:pt x="288353" y="96520"/>
                  </a:lnTo>
                  <a:lnTo>
                    <a:pt x="286118" y="95250"/>
                  </a:lnTo>
                  <a:lnTo>
                    <a:pt x="285635" y="93980"/>
                  </a:lnTo>
                  <a:lnTo>
                    <a:pt x="284670" y="91440"/>
                  </a:lnTo>
                  <a:lnTo>
                    <a:pt x="283438" y="93980"/>
                  </a:lnTo>
                  <a:lnTo>
                    <a:pt x="283286" y="90170"/>
                  </a:lnTo>
                  <a:lnTo>
                    <a:pt x="279933" y="91363"/>
                  </a:lnTo>
                  <a:lnTo>
                    <a:pt x="279933" y="115570"/>
                  </a:lnTo>
                  <a:lnTo>
                    <a:pt x="279476" y="115570"/>
                  </a:lnTo>
                  <a:lnTo>
                    <a:pt x="279285" y="114909"/>
                  </a:lnTo>
                  <a:lnTo>
                    <a:pt x="279933" y="115570"/>
                  </a:lnTo>
                  <a:lnTo>
                    <a:pt x="279933" y="91363"/>
                  </a:lnTo>
                  <a:lnTo>
                    <a:pt x="279717" y="91440"/>
                  </a:lnTo>
                  <a:lnTo>
                    <a:pt x="279019" y="86360"/>
                  </a:lnTo>
                  <a:lnTo>
                    <a:pt x="279958" y="86360"/>
                  </a:lnTo>
                  <a:lnTo>
                    <a:pt x="276707" y="85090"/>
                  </a:lnTo>
                  <a:lnTo>
                    <a:pt x="277456" y="83820"/>
                  </a:lnTo>
                  <a:lnTo>
                    <a:pt x="278193" y="82550"/>
                  </a:lnTo>
                  <a:lnTo>
                    <a:pt x="275399" y="81280"/>
                  </a:lnTo>
                  <a:lnTo>
                    <a:pt x="275882" y="81280"/>
                  </a:lnTo>
                  <a:lnTo>
                    <a:pt x="275907" y="79997"/>
                  </a:lnTo>
                  <a:lnTo>
                    <a:pt x="271526" y="74930"/>
                  </a:lnTo>
                  <a:lnTo>
                    <a:pt x="275996" y="82550"/>
                  </a:lnTo>
                  <a:lnTo>
                    <a:pt x="270560" y="78740"/>
                  </a:lnTo>
                  <a:lnTo>
                    <a:pt x="267512" y="73660"/>
                  </a:lnTo>
                  <a:lnTo>
                    <a:pt x="272376" y="74930"/>
                  </a:lnTo>
                  <a:lnTo>
                    <a:pt x="272300" y="72390"/>
                  </a:lnTo>
                  <a:lnTo>
                    <a:pt x="276288" y="74930"/>
                  </a:lnTo>
                  <a:lnTo>
                    <a:pt x="279298" y="74930"/>
                  </a:lnTo>
                  <a:lnTo>
                    <a:pt x="283146" y="78740"/>
                  </a:lnTo>
                  <a:lnTo>
                    <a:pt x="285623" y="77470"/>
                  </a:lnTo>
                  <a:lnTo>
                    <a:pt x="284238" y="73660"/>
                  </a:lnTo>
                  <a:lnTo>
                    <a:pt x="283768" y="72390"/>
                  </a:lnTo>
                  <a:lnTo>
                    <a:pt x="279869" y="68580"/>
                  </a:lnTo>
                  <a:lnTo>
                    <a:pt x="281089" y="72390"/>
                  </a:lnTo>
                  <a:lnTo>
                    <a:pt x="277025" y="69850"/>
                  </a:lnTo>
                  <a:lnTo>
                    <a:pt x="276085" y="68580"/>
                  </a:lnTo>
                  <a:lnTo>
                    <a:pt x="273304" y="64770"/>
                  </a:lnTo>
                  <a:lnTo>
                    <a:pt x="272046" y="62230"/>
                  </a:lnTo>
                  <a:lnTo>
                    <a:pt x="266395" y="58674"/>
                  </a:lnTo>
                  <a:lnTo>
                    <a:pt x="265214" y="59690"/>
                  </a:lnTo>
                  <a:lnTo>
                    <a:pt x="266827" y="59690"/>
                  </a:lnTo>
                  <a:lnTo>
                    <a:pt x="272034" y="64770"/>
                  </a:lnTo>
                  <a:lnTo>
                    <a:pt x="274574" y="69850"/>
                  </a:lnTo>
                  <a:lnTo>
                    <a:pt x="275310" y="69850"/>
                  </a:lnTo>
                  <a:lnTo>
                    <a:pt x="276263" y="73660"/>
                  </a:lnTo>
                  <a:lnTo>
                    <a:pt x="274993" y="72390"/>
                  </a:lnTo>
                  <a:lnTo>
                    <a:pt x="269875" y="67310"/>
                  </a:lnTo>
                  <a:lnTo>
                    <a:pt x="266407" y="71120"/>
                  </a:lnTo>
                  <a:lnTo>
                    <a:pt x="262267" y="62230"/>
                  </a:lnTo>
                  <a:lnTo>
                    <a:pt x="262737" y="62230"/>
                  </a:lnTo>
                  <a:lnTo>
                    <a:pt x="258622" y="60960"/>
                  </a:lnTo>
                  <a:lnTo>
                    <a:pt x="256057" y="55981"/>
                  </a:lnTo>
                  <a:lnTo>
                    <a:pt x="253301" y="53340"/>
                  </a:lnTo>
                  <a:lnTo>
                    <a:pt x="251955" y="52070"/>
                  </a:lnTo>
                  <a:lnTo>
                    <a:pt x="249758" y="44450"/>
                  </a:lnTo>
                  <a:lnTo>
                    <a:pt x="259067" y="55880"/>
                  </a:lnTo>
                  <a:lnTo>
                    <a:pt x="260896" y="53340"/>
                  </a:lnTo>
                  <a:lnTo>
                    <a:pt x="259422" y="53340"/>
                  </a:lnTo>
                  <a:lnTo>
                    <a:pt x="257441" y="49530"/>
                  </a:lnTo>
                  <a:lnTo>
                    <a:pt x="258381" y="48260"/>
                  </a:lnTo>
                  <a:lnTo>
                    <a:pt x="262750" y="54610"/>
                  </a:lnTo>
                  <a:lnTo>
                    <a:pt x="262775" y="50800"/>
                  </a:lnTo>
                  <a:lnTo>
                    <a:pt x="265658" y="55981"/>
                  </a:lnTo>
                  <a:lnTo>
                    <a:pt x="264909" y="50800"/>
                  </a:lnTo>
                  <a:lnTo>
                    <a:pt x="259334" y="48260"/>
                  </a:lnTo>
                  <a:lnTo>
                    <a:pt x="255727" y="44805"/>
                  </a:lnTo>
                  <a:lnTo>
                    <a:pt x="255231" y="44450"/>
                  </a:lnTo>
                  <a:lnTo>
                    <a:pt x="247332" y="39370"/>
                  </a:lnTo>
                  <a:lnTo>
                    <a:pt x="248920" y="35560"/>
                  </a:lnTo>
                  <a:lnTo>
                    <a:pt x="243446" y="30480"/>
                  </a:lnTo>
                  <a:lnTo>
                    <a:pt x="240334" y="30480"/>
                  </a:lnTo>
                  <a:lnTo>
                    <a:pt x="236093" y="27940"/>
                  </a:lnTo>
                  <a:lnTo>
                    <a:pt x="235381" y="27571"/>
                  </a:lnTo>
                  <a:lnTo>
                    <a:pt x="235381" y="54610"/>
                  </a:lnTo>
                  <a:lnTo>
                    <a:pt x="235381" y="55118"/>
                  </a:lnTo>
                  <a:lnTo>
                    <a:pt x="234619" y="54610"/>
                  </a:lnTo>
                  <a:lnTo>
                    <a:pt x="235381" y="54610"/>
                  </a:lnTo>
                  <a:lnTo>
                    <a:pt x="235381" y="27571"/>
                  </a:lnTo>
                  <a:lnTo>
                    <a:pt x="231228" y="25400"/>
                  </a:lnTo>
                  <a:lnTo>
                    <a:pt x="228612" y="23266"/>
                  </a:lnTo>
                  <a:lnTo>
                    <a:pt x="228612" y="48260"/>
                  </a:lnTo>
                  <a:lnTo>
                    <a:pt x="225005" y="48260"/>
                  </a:lnTo>
                  <a:lnTo>
                    <a:pt x="216877" y="42887"/>
                  </a:lnTo>
                  <a:lnTo>
                    <a:pt x="203974" y="34353"/>
                  </a:lnTo>
                  <a:lnTo>
                    <a:pt x="202145" y="33985"/>
                  </a:lnTo>
                  <a:lnTo>
                    <a:pt x="202145" y="350405"/>
                  </a:lnTo>
                  <a:lnTo>
                    <a:pt x="201841" y="351790"/>
                  </a:lnTo>
                  <a:lnTo>
                    <a:pt x="200901" y="352285"/>
                  </a:lnTo>
                  <a:lnTo>
                    <a:pt x="200901" y="355600"/>
                  </a:lnTo>
                  <a:lnTo>
                    <a:pt x="192620" y="355600"/>
                  </a:lnTo>
                  <a:lnTo>
                    <a:pt x="193890" y="353060"/>
                  </a:lnTo>
                  <a:lnTo>
                    <a:pt x="194932" y="351891"/>
                  </a:lnTo>
                  <a:lnTo>
                    <a:pt x="200901" y="355600"/>
                  </a:lnTo>
                  <a:lnTo>
                    <a:pt x="200901" y="352285"/>
                  </a:lnTo>
                  <a:lnTo>
                    <a:pt x="199415" y="353060"/>
                  </a:lnTo>
                  <a:lnTo>
                    <a:pt x="195872" y="351701"/>
                  </a:lnTo>
                  <a:lnTo>
                    <a:pt x="202145" y="350405"/>
                  </a:lnTo>
                  <a:lnTo>
                    <a:pt x="202145" y="33985"/>
                  </a:lnTo>
                  <a:lnTo>
                    <a:pt x="199999" y="33540"/>
                  </a:lnTo>
                  <a:lnTo>
                    <a:pt x="195008" y="31750"/>
                  </a:lnTo>
                  <a:lnTo>
                    <a:pt x="191338" y="31750"/>
                  </a:lnTo>
                  <a:lnTo>
                    <a:pt x="190334" y="31546"/>
                  </a:lnTo>
                  <a:lnTo>
                    <a:pt x="190334" y="352844"/>
                  </a:lnTo>
                  <a:lnTo>
                    <a:pt x="189915" y="353060"/>
                  </a:lnTo>
                  <a:lnTo>
                    <a:pt x="189242" y="353060"/>
                  </a:lnTo>
                  <a:lnTo>
                    <a:pt x="190334" y="352844"/>
                  </a:lnTo>
                  <a:lnTo>
                    <a:pt x="190334" y="31546"/>
                  </a:lnTo>
                  <a:lnTo>
                    <a:pt x="181483" y="29718"/>
                  </a:lnTo>
                  <a:lnTo>
                    <a:pt x="181483" y="354672"/>
                  </a:lnTo>
                  <a:lnTo>
                    <a:pt x="178308" y="356870"/>
                  </a:lnTo>
                  <a:lnTo>
                    <a:pt x="170764" y="356870"/>
                  </a:lnTo>
                  <a:lnTo>
                    <a:pt x="181483" y="354672"/>
                  </a:lnTo>
                  <a:lnTo>
                    <a:pt x="181483" y="29718"/>
                  </a:lnTo>
                  <a:lnTo>
                    <a:pt x="179019" y="29210"/>
                  </a:lnTo>
                  <a:lnTo>
                    <a:pt x="198640" y="29210"/>
                  </a:lnTo>
                  <a:lnTo>
                    <a:pt x="205092" y="31750"/>
                  </a:lnTo>
                  <a:lnTo>
                    <a:pt x="205447" y="31750"/>
                  </a:lnTo>
                  <a:lnTo>
                    <a:pt x="210527" y="34290"/>
                  </a:lnTo>
                  <a:lnTo>
                    <a:pt x="208534" y="34290"/>
                  </a:lnTo>
                  <a:lnTo>
                    <a:pt x="208610" y="36830"/>
                  </a:lnTo>
                  <a:lnTo>
                    <a:pt x="213474" y="36830"/>
                  </a:lnTo>
                  <a:lnTo>
                    <a:pt x="216890" y="38011"/>
                  </a:lnTo>
                  <a:lnTo>
                    <a:pt x="216750" y="38023"/>
                  </a:lnTo>
                  <a:lnTo>
                    <a:pt x="216928" y="38442"/>
                  </a:lnTo>
                  <a:lnTo>
                    <a:pt x="218109" y="38773"/>
                  </a:lnTo>
                  <a:lnTo>
                    <a:pt x="218706" y="38950"/>
                  </a:lnTo>
                  <a:lnTo>
                    <a:pt x="218224" y="38582"/>
                  </a:lnTo>
                  <a:lnTo>
                    <a:pt x="217716" y="38252"/>
                  </a:lnTo>
                  <a:lnTo>
                    <a:pt x="217436" y="38100"/>
                  </a:lnTo>
                  <a:lnTo>
                    <a:pt x="218732" y="38100"/>
                  </a:lnTo>
                  <a:lnTo>
                    <a:pt x="221627" y="39370"/>
                  </a:lnTo>
                  <a:lnTo>
                    <a:pt x="222465" y="40640"/>
                  </a:lnTo>
                  <a:lnTo>
                    <a:pt x="221221" y="41910"/>
                  </a:lnTo>
                  <a:lnTo>
                    <a:pt x="221208" y="43180"/>
                  </a:lnTo>
                  <a:lnTo>
                    <a:pt x="224993" y="45720"/>
                  </a:lnTo>
                  <a:lnTo>
                    <a:pt x="228612" y="48260"/>
                  </a:lnTo>
                  <a:lnTo>
                    <a:pt x="228612" y="23266"/>
                  </a:lnTo>
                  <a:lnTo>
                    <a:pt x="226580" y="21590"/>
                  </a:lnTo>
                  <a:lnTo>
                    <a:pt x="221399" y="19050"/>
                  </a:lnTo>
                  <a:lnTo>
                    <a:pt x="219087" y="17780"/>
                  </a:lnTo>
                  <a:lnTo>
                    <a:pt x="216763" y="16510"/>
                  </a:lnTo>
                  <a:lnTo>
                    <a:pt x="218287" y="16510"/>
                  </a:lnTo>
                  <a:lnTo>
                    <a:pt x="217411" y="15240"/>
                  </a:lnTo>
                  <a:lnTo>
                    <a:pt x="217246" y="13970"/>
                  </a:lnTo>
                  <a:lnTo>
                    <a:pt x="210058" y="15240"/>
                  </a:lnTo>
                  <a:lnTo>
                    <a:pt x="212902" y="13970"/>
                  </a:lnTo>
                  <a:lnTo>
                    <a:pt x="204889" y="13970"/>
                  </a:lnTo>
                  <a:lnTo>
                    <a:pt x="208559" y="16510"/>
                  </a:lnTo>
                  <a:lnTo>
                    <a:pt x="210210" y="17780"/>
                  </a:lnTo>
                  <a:lnTo>
                    <a:pt x="205435" y="16510"/>
                  </a:lnTo>
                  <a:lnTo>
                    <a:pt x="200723" y="17780"/>
                  </a:lnTo>
                  <a:lnTo>
                    <a:pt x="197116" y="13970"/>
                  </a:lnTo>
                  <a:lnTo>
                    <a:pt x="201752" y="19050"/>
                  </a:lnTo>
                  <a:lnTo>
                    <a:pt x="195326" y="16510"/>
                  </a:lnTo>
                  <a:lnTo>
                    <a:pt x="192112" y="15240"/>
                  </a:lnTo>
                  <a:lnTo>
                    <a:pt x="188887" y="13970"/>
                  </a:lnTo>
                  <a:lnTo>
                    <a:pt x="185051" y="15240"/>
                  </a:lnTo>
                  <a:lnTo>
                    <a:pt x="180416" y="12700"/>
                  </a:lnTo>
                  <a:lnTo>
                    <a:pt x="175209" y="15240"/>
                  </a:lnTo>
                  <a:lnTo>
                    <a:pt x="172732" y="12700"/>
                  </a:lnTo>
                  <a:lnTo>
                    <a:pt x="173418" y="12700"/>
                  </a:lnTo>
                  <a:lnTo>
                    <a:pt x="166243" y="11430"/>
                  </a:lnTo>
                  <a:lnTo>
                    <a:pt x="166573" y="10160"/>
                  </a:lnTo>
                  <a:lnTo>
                    <a:pt x="167233" y="7620"/>
                  </a:lnTo>
                  <a:lnTo>
                    <a:pt x="163601" y="6731"/>
                  </a:lnTo>
                  <a:lnTo>
                    <a:pt x="163601" y="24130"/>
                  </a:lnTo>
                  <a:lnTo>
                    <a:pt x="163398" y="24130"/>
                  </a:lnTo>
                  <a:lnTo>
                    <a:pt x="159829" y="25400"/>
                  </a:lnTo>
                  <a:lnTo>
                    <a:pt x="159258" y="26606"/>
                  </a:lnTo>
                  <a:lnTo>
                    <a:pt x="154355" y="27622"/>
                  </a:lnTo>
                  <a:lnTo>
                    <a:pt x="154355" y="356768"/>
                  </a:lnTo>
                  <a:lnTo>
                    <a:pt x="154051" y="356870"/>
                  </a:lnTo>
                  <a:lnTo>
                    <a:pt x="154152" y="356730"/>
                  </a:lnTo>
                  <a:lnTo>
                    <a:pt x="154355" y="356768"/>
                  </a:lnTo>
                  <a:lnTo>
                    <a:pt x="154355" y="27622"/>
                  </a:lnTo>
                  <a:lnTo>
                    <a:pt x="149161" y="28689"/>
                  </a:lnTo>
                  <a:lnTo>
                    <a:pt x="148958" y="27940"/>
                  </a:lnTo>
                  <a:lnTo>
                    <a:pt x="152552" y="27940"/>
                  </a:lnTo>
                  <a:lnTo>
                    <a:pt x="150545" y="26670"/>
                  </a:lnTo>
                  <a:lnTo>
                    <a:pt x="146862" y="27940"/>
                  </a:lnTo>
                  <a:lnTo>
                    <a:pt x="141757" y="28816"/>
                  </a:lnTo>
                  <a:lnTo>
                    <a:pt x="141757" y="354177"/>
                  </a:lnTo>
                  <a:lnTo>
                    <a:pt x="136601" y="355600"/>
                  </a:lnTo>
                  <a:lnTo>
                    <a:pt x="136728" y="353136"/>
                  </a:lnTo>
                  <a:lnTo>
                    <a:pt x="141757" y="354177"/>
                  </a:lnTo>
                  <a:lnTo>
                    <a:pt x="141757" y="28816"/>
                  </a:lnTo>
                  <a:lnTo>
                    <a:pt x="139446" y="29210"/>
                  </a:lnTo>
                  <a:lnTo>
                    <a:pt x="140017" y="30581"/>
                  </a:lnTo>
                  <a:lnTo>
                    <a:pt x="134670" y="31686"/>
                  </a:lnTo>
                  <a:lnTo>
                    <a:pt x="133959" y="30480"/>
                  </a:lnTo>
                  <a:lnTo>
                    <a:pt x="136220" y="29210"/>
                  </a:lnTo>
                  <a:lnTo>
                    <a:pt x="131191" y="30480"/>
                  </a:lnTo>
                  <a:lnTo>
                    <a:pt x="125895" y="33070"/>
                  </a:lnTo>
                  <a:lnTo>
                    <a:pt x="124650" y="33743"/>
                  </a:lnTo>
                  <a:lnTo>
                    <a:pt x="121691" y="34353"/>
                  </a:lnTo>
                  <a:lnTo>
                    <a:pt x="106959" y="44094"/>
                  </a:lnTo>
                  <a:lnTo>
                    <a:pt x="107530" y="43180"/>
                  </a:lnTo>
                  <a:lnTo>
                    <a:pt x="108394" y="41910"/>
                  </a:lnTo>
                  <a:lnTo>
                    <a:pt x="109156" y="40640"/>
                  </a:lnTo>
                  <a:lnTo>
                    <a:pt x="108318" y="40640"/>
                  </a:lnTo>
                  <a:lnTo>
                    <a:pt x="109689" y="38100"/>
                  </a:lnTo>
                  <a:lnTo>
                    <a:pt x="110375" y="36830"/>
                  </a:lnTo>
                  <a:lnTo>
                    <a:pt x="122415" y="27940"/>
                  </a:lnTo>
                  <a:lnTo>
                    <a:pt x="121780" y="29210"/>
                  </a:lnTo>
                  <a:lnTo>
                    <a:pt x="123215" y="27940"/>
                  </a:lnTo>
                  <a:lnTo>
                    <a:pt x="126060" y="25400"/>
                  </a:lnTo>
                  <a:lnTo>
                    <a:pt x="126682" y="27940"/>
                  </a:lnTo>
                  <a:lnTo>
                    <a:pt x="127901" y="26670"/>
                  </a:lnTo>
                  <a:lnTo>
                    <a:pt x="128117" y="27940"/>
                  </a:lnTo>
                  <a:lnTo>
                    <a:pt x="130238" y="29210"/>
                  </a:lnTo>
                  <a:lnTo>
                    <a:pt x="132715" y="27940"/>
                  </a:lnTo>
                  <a:lnTo>
                    <a:pt x="135661" y="26670"/>
                  </a:lnTo>
                  <a:lnTo>
                    <a:pt x="138684" y="25400"/>
                  </a:lnTo>
                  <a:lnTo>
                    <a:pt x="140474" y="24130"/>
                  </a:lnTo>
                  <a:lnTo>
                    <a:pt x="142252" y="22860"/>
                  </a:lnTo>
                  <a:lnTo>
                    <a:pt x="145796" y="22860"/>
                  </a:lnTo>
                  <a:lnTo>
                    <a:pt x="144919" y="24130"/>
                  </a:lnTo>
                  <a:lnTo>
                    <a:pt x="146570" y="22860"/>
                  </a:lnTo>
                  <a:lnTo>
                    <a:pt x="148209" y="21590"/>
                  </a:lnTo>
                  <a:lnTo>
                    <a:pt x="157861" y="22860"/>
                  </a:lnTo>
                  <a:lnTo>
                    <a:pt x="163601" y="24130"/>
                  </a:lnTo>
                  <a:lnTo>
                    <a:pt x="163601" y="6731"/>
                  </a:lnTo>
                  <a:lnTo>
                    <a:pt x="162115" y="6350"/>
                  </a:lnTo>
                  <a:lnTo>
                    <a:pt x="155892" y="10160"/>
                  </a:lnTo>
                  <a:lnTo>
                    <a:pt x="152400" y="10160"/>
                  </a:lnTo>
                  <a:lnTo>
                    <a:pt x="155473" y="8890"/>
                  </a:lnTo>
                  <a:lnTo>
                    <a:pt x="154597" y="7620"/>
                  </a:lnTo>
                  <a:lnTo>
                    <a:pt x="157492" y="6350"/>
                  </a:lnTo>
                  <a:lnTo>
                    <a:pt x="158737" y="5651"/>
                  </a:lnTo>
                  <a:lnTo>
                    <a:pt x="157378" y="5080"/>
                  </a:lnTo>
                  <a:lnTo>
                    <a:pt x="158330" y="3810"/>
                  </a:lnTo>
                  <a:lnTo>
                    <a:pt x="154597" y="5080"/>
                  </a:lnTo>
                  <a:lnTo>
                    <a:pt x="153911" y="3810"/>
                  </a:lnTo>
                  <a:lnTo>
                    <a:pt x="146989" y="4711"/>
                  </a:lnTo>
                  <a:lnTo>
                    <a:pt x="148043" y="5080"/>
                  </a:lnTo>
                  <a:lnTo>
                    <a:pt x="147167" y="5334"/>
                  </a:lnTo>
                  <a:lnTo>
                    <a:pt x="149682" y="6350"/>
                  </a:lnTo>
                  <a:lnTo>
                    <a:pt x="152768" y="6350"/>
                  </a:lnTo>
                  <a:lnTo>
                    <a:pt x="152793" y="7620"/>
                  </a:lnTo>
                  <a:lnTo>
                    <a:pt x="149656" y="10160"/>
                  </a:lnTo>
                  <a:lnTo>
                    <a:pt x="148678" y="7620"/>
                  </a:lnTo>
                  <a:lnTo>
                    <a:pt x="145097" y="8890"/>
                  </a:lnTo>
                  <a:lnTo>
                    <a:pt x="145757" y="11430"/>
                  </a:lnTo>
                  <a:lnTo>
                    <a:pt x="139141" y="10160"/>
                  </a:lnTo>
                  <a:lnTo>
                    <a:pt x="140220" y="11430"/>
                  </a:lnTo>
                  <a:lnTo>
                    <a:pt x="135293" y="11430"/>
                  </a:lnTo>
                  <a:lnTo>
                    <a:pt x="134023" y="12700"/>
                  </a:lnTo>
                  <a:lnTo>
                    <a:pt x="130352" y="12700"/>
                  </a:lnTo>
                  <a:lnTo>
                    <a:pt x="131432" y="9359"/>
                  </a:lnTo>
                  <a:lnTo>
                    <a:pt x="133731" y="8890"/>
                  </a:lnTo>
                  <a:lnTo>
                    <a:pt x="137071" y="8890"/>
                  </a:lnTo>
                  <a:lnTo>
                    <a:pt x="133946" y="7620"/>
                  </a:lnTo>
                  <a:lnTo>
                    <a:pt x="134175" y="5080"/>
                  </a:lnTo>
                  <a:lnTo>
                    <a:pt x="135953" y="2540"/>
                  </a:lnTo>
                  <a:lnTo>
                    <a:pt x="130771" y="3530"/>
                  </a:lnTo>
                  <a:lnTo>
                    <a:pt x="132905" y="6350"/>
                  </a:lnTo>
                  <a:lnTo>
                    <a:pt x="127647" y="6350"/>
                  </a:lnTo>
                  <a:lnTo>
                    <a:pt x="122389" y="11290"/>
                  </a:lnTo>
                  <a:lnTo>
                    <a:pt x="124841" y="7620"/>
                  </a:lnTo>
                  <a:lnTo>
                    <a:pt x="126885" y="4546"/>
                  </a:lnTo>
                  <a:lnTo>
                    <a:pt x="120992" y="6350"/>
                  </a:lnTo>
                  <a:lnTo>
                    <a:pt x="112153" y="7620"/>
                  </a:lnTo>
                  <a:lnTo>
                    <a:pt x="103860" y="11430"/>
                  </a:lnTo>
                  <a:lnTo>
                    <a:pt x="106260" y="12700"/>
                  </a:lnTo>
                  <a:lnTo>
                    <a:pt x="102946" y="15240"/>
                  </a:lnTo>
                  <a:lnTo>
                    <a:pt x="102501" y="13970"/>
                  </a:lnTo>
                  <a:lnTo>
                    <a:pt x="102184" y="12700"/>
                  </a:lnTo>
                  <a:lnTo>
                    <a:pt x="99288" y="12700"/>
                  </a:lnTo>
                  <a:lnTo>
                    <a:pt x="98615" y="13970"/>
                  </a:lnTo>
                  <a:lnTo>
                    <a:pt x="97497" y="16510"/>
                  </a:lnTo>
                  <a:lnTo>
                    <a:pt x="96977" y="16510"/>
                  </a:lnTo>
                  <a:lnTo>
                    <a:pt x="95643" y="18669"/>
                  </a:lnTo>
                  <a:lnTo>
                    <a:pt x="98488" y="17780"/>
                  </a:lnTo>
                  <a:lnTo>
                    <a:pt x="102082" y="16510"/>
                  </a:lnTo>
                  <a:lnTo>
                    <a:pt x="99402" y="19050"/>
                  </a:lnTo>
                  <a:lnTo>
                    <a:pt x="99402" y="20320"/>
                  </a:lnTo>
                  <a:lnTo>
                    <a:pt x="101892" y="20320"/>
                  </a:lnTo>
                  <a:lnTo>
                    <a:pt x="101015" y="17780"/>
                  </a:lnTo>
                  <a:lnTo>
                    <a:pt x="106781" y="16510"/>
                  </a:lnTo>
                  <a:lnTo>
                    <a:pt x="108127" y="15240"/>
                  </a:lnTo>
                  <a:lnTo>
                    <a:pt x="109474" y="13970"/>
                  </a:lnTo>
                  <a:lnTo>
                    <a:pt x="112522" y="10160"/>
                  </a:lnTo>
                  <a:lnTo>
                    <a:pt x="119341" y="7620"/>
                  </a:lnTo>
                  <a:lnTo>
                    <a:pt x="121450" y="12700"/>
                  </a:lnTo>
                  <a:lnTo>
                    <a:pt x="122301" y="11430"/>
                  </a:lnTo>
                  <a:lnTo>
                    <a:pt x="123253" y="11430"/>
                  </a:lnTo>
                  <a:lnTo>
                    <a:pt x="127508" y="10160"/>
                  </a:lnTo>
                  <a:lnTo>
                    <a:pt x="130759" y="9499"/>
                  </a:lnTo>
                  <a:lnTo>
                    <a:pt x="126365" y="12700"/>
                  </a:lnTo>
                  <a:lnTo>
                    <a:pt x="126860" y="12700"/>
                  </a:lnTo>
                  <a:lnTo>
                    <a:pt x="123786" y="13970"/>
                  </a:lnTo>
                  <a:lnTo>
                    <a:pt x="122059" y="15240"/>
                  </a:lnTo>
                  <a:lnTo>
                    <a:pt x="117144" y="16510"/>
                  </a:lnTo>
                  <a:lnTo>
                    <a:pt x="117233" y="15240"/>
                  </a:lnTo>
                  <a:lnTo>
                    <a:pt x="119011" y="13970"/>
                  </a:lnTo>
                  <a:lnTo>
                    <a:pt x="112001" y="16510"/>
                  </a:lnTo>
                  <a:lnTo>
                    <a:pt x="103619" y="24130"/>
                  </a:lnTo>
                  <a:lnTo>
                    <a:pt x="99364" y="22860"/>
                  </a:lnTo>
                  <a:lnTo>
                    <a:pt x="99136" y="21590"/>
                  </a:lnTo>
                  <a:lnTo>
                    <a:pt x="96862" y="21590"/>
                  </a:lnTo>
                  <a:lnTo>
                    <a:pt x="90347" y="26250"/>
                  </a:lnTo>
                  <a:lnTo>
                    <a:pt x="88785" y="27940"/>
                  </a:lnTo>
                  <a:lnTo>
                    <a:pt x="86956" y="30480"/>
                  </a:lnTo>
                  <a:lnTo>
                    <a:pt x="86385" y="29210"/>
                  </a:lnTo>
                  <a:lnTo>
                    <a:pt x="87668" y="27940"/>
                  </a:lnTo>
                  <a:lnTo>
                    <a:pt x="88214" y="26670"/>
                  </a:lnTo>
                  <a:lnTo>
                    <a:pt x="86385" y="27940"/>
                  </a:lnTo>
                  <a:lnTo>
                    <a:pt x="84759" y="29210"/>
                  </a:lnTo>
                  <a:lnTo>
                    <a:pt x="83032" y="31750"/>
                  </a:lnTo>
                  <a:lnTo>
                    <a:pt x="82981" y="30480"/>
                  </a:lnTo>
                  <a:lnTo>
                    <a:pt x="79324" y="35560"/>
                  </a:lnTo>
                  <a:lnTo>
                    <a:pt x="73431" y="39370"/>
                  </a:lnTo>
                  <a:lnTo>
                    <a:pt x="72072" y="44450"/>
                  </a:lnTo>
                  <a:lnTo>
                    <a:pt x="80048" y="39370"/>
                  </a:lnTo>
                  <a:lnTo>
                    <a:pt x="70662" y="49530"/>
                  </a:lnTo>
                  <a:lnTo>
                    <a:pt x="72402" y="49530"/>
                  </a:lnTo>
                  <a:lnTo>
                    <a:pt x="69938" y="52070"/>
                  </a:lnTo>
                  <a:lnTo>
                    <a:pt x="65392" y="49530"/>
                  </a:lnTo>
                  <a:lnTo>
                    <a:pt x="68338" y="44450"/>
                  </a:lnTo>
                  <a:lnTo>
                    <a:pt x="69075" y="43180"/>
                  </a:lnTo>
                  <a:lnTo>
                    <a:pt x="71691" y="43180"/>
                  </a:lnTo>
                  <a:lnTo>
                    <a:pt x="72047" y="41910"/>
                  </a:lnTo>
                  <a:lnTo>
                    <a:pt x="73444" y="36830"/>
                  </a:lnTo>
                  <a:lnTo>
                    <a:pt x="73914" y="36830"/>
                  </a:lnTo>
                  <a:lnTo>
                    <a:pt x="74117" y="36537"/>
                  </a:lnTo>
                  <a:lnTo>
                    <a:pt x="76327" y="35560"/>
                  </a:lnTo>
                  <a:lnTo>
                    <a:pt x="74409" y="36118"/>
                  </a:lnTo>
                  <a:lnTo>
                    <a:pt x="77393" y="31750"/>
                  </a:lnTo>
                  <a:lnTo>
                    <a:pt x="78257" y="30480"/>
                  </a:lnTo>
                  <a:lnTo>
                    <a:pt x="82181" y="27940"/>
                  </a:lnTo>
                  <a:lnTo>
                    <a:pt x="82664" y="27940"/>
                  </a:lnTo>
                  <a:lnTo>
                    <a:pt x="84010" y="26670"/>
                  </a:lnTo>
                  <a:lnTo>
                    <a:pt x="90601" y="22860"/>
                  </a:lnTo>
                  <a:lnTo>
                    <a:pt x="90144" y="20320"/>
                  </a:lnTo>
                  <a:lnTo>
                    <a:pt x="85242" y="25400"/>
                  </a:lnTo>
                  <a:lnTo>
                    <a:pt x="83146" y="26670"/>
                  </a:lnTo>
                  <a:lnTo>
                    <a:pt x="81165" y="27940"/>
                  </a:lnTo>
                  <a:lnTo>
                    <a:pt x="84416" y="24130"/>
                  </a:lnTo>
                  <a:lnTo>
                    <a:pt x="81419" y="25400"/>
                  </a:lnTo>
                  <a:lnTo>
                    <a:pt x="79997" y="26670"/>
                  </a:lnTo>
                  <a:lnTo>
                    <a:pt x="78105" y="27940"/>
                  </a:lnTo>
                  <a:lnTo>
                    <a:pt x="75628" y="29210"/>
                  </a:lnTo>
                  <a:lnTo>
                    <a:pt x="72618" y="29845"/>
                  </a:lnTo>
                  <a:lnTo>
                    <a:pt x="72618" y="31750"/>
                  </a:lnTo>
                  <a:lnTo>
                    <a:pt x="69684" y="38100"/>
                  </a:lnTo>
                  <a:lnTo>
                    <a:pt x="70891" y="36830"/>
                  </a:lnTo>
                  <a:lnTo>
                    <a:pt x="71920" y="36830"/>
                  </a:lnTo>
                  <a:lnTo>
                    <a:pt x="72034" y="39370"/>
                  </a:lnTo>
                  <a:lnTo>
                    <a:pt x="69456" y="41910"/>
                  </a:lnTo>
                  <a:lnTo>
                    <a:pt x="70396" y="39370"/>
                  </a:lnTo>
                  <a:lnTo>
                    <a:pt x="64744" y="44450"/>
                  </a:lnTo>
                  <a:lnTo>
                    <a:pt x="64008" y="43180"/>
                  </a:lnTo>
                  <a:lnTo>
                    <a:pt x="63754" y="41910"/>
                  </a:lnTo>
                  <a:lnTo>
                    <a:pt x="63106" y="39370"/>
                  </a:lnTo>
                  <a:lnTo>
                    <a:pt x="67322" y="36830"/>
                  </a:lnTo>
                  <a:lnTo>
                    <a:pt x="72618" y="31750"/>
                  </a:lnTo>
                  <a:lnTo>
                    <a:pt x="72618" y="29845"/>
                  </a:lnTo>
                  <a:lnTo>
                    <a:pt x="69723" y="30480"/>
                  </a:lnTo>
                  <a:lnTo>
                    <a:pt x="63817" y="38100"/>
                  </a:lnTo>
                  <a:lnTo>
                    <a:pt x="59639" y="43180"/>
                  </a:lnTo>
                  <a:lnTo>
                    <a:pt x="61595" y="46990"/>
                  </a:lnTo>
                  <a:lnTo>
                    <a:pt x="61518" y="51015"/>
                  </a:lnTo>
                  <a:lnTo>
                    <a:pt x="63157" y="55880"/>
                  </a:lnTo>
                  <a:lnTo>
                    <a:pt x="58699" y="60960"/>
                  </a:lnTo>
                  <a:lnTo>
                    <a:pt x="54330" y="67310"/>
                  </a:lnTo>
                  <a:lnTo>
                    <a:pt x="45516" y="77470"/>
                  </a:lnTo>
                  <a:lnTo>
                    <a:pt x="46126" y="77470"/>
                  </a:lnTo>
                  <a:lnTo>
                    <a:pt x="47561" y="80010"/>
                  </a:lnTo>
                  <a:lnTo>
                    <a:pt x="45237" y="81280"/>
                  </a:lnTo>
                  <a:lnTo>
                    <a:pt x="43942" y="85090"/>
                  </a:lnTo>
                  <a:lnTo>
                    <a:pt x="58178" y="85090"/>
                  </a:lnTo>
                  <a:lnTo>
                    <a:pt x="61658" y="76200"/>
                  </a:lnTo>
                  <a:lnTo>
                    <a:pt x="63296" y="72390"/>
                  </a:lnTo>
                  <a:lnTo>
                    <a:pt x="65392" y="67310"/>
                  </a:lnTo>
                  <a:lnTo>
                    <a:pt x="69507" y="63500"/>
                  </a:lnTo>
                  <a:lnTo>
                    <a:pt x="69913" y="66040"/>
                  </a:lnTo>
                  <a:lnTo>
                    <a:pt x="66395" y="68580"/>
                  </a:lnTo>
                  <a:lnTo>
                    <a:pt x="67487" y="68580"/>
                  </a:lnTo>
                  <a:lnTo>
                    <a:pt x="72072" y="64770"/>
                  </a:lnTo>
                  <a:lnTo>
                    <a:pt x="70586" y="63500"/>
                  </a:lnTo>
                  <a:lnTo>
                    <a:pt x="67589" y="60960"/>
                  </a:lnTo>
                  <a:lnTo>
                    <a:pt x="73850" y="58420"/>
                  </a:lnTo>
                  <a:lnTo>
                    <a:pt x="72110" y="60960"/>
                  </a:lnTo>
                  <a:lnTo>
                    <a:pt x="73482" y="59690"/>
                  </a:lnTo>
                  <a:lnTo>
                    <a:pt x="75133" y="59690"/>
                  </a:lnTo>
                  <a:lnTo>
                    <a:pt x="74244" y="62230"/>
                  </a:lnTo>
                  <a:lnTo>
                    <a:pt x="75603" y="59690"/>
                  </a:lnTo>
                  <a:lnTo>
                    <a:pt x="76288" y="58420"/>
                  </a:lnTo>
                  <a:lnTo>
                    <a:pt x="76962" y="57150"/>
                  </a:lnTo>
                  <a:lnTo>
                    <a:pt x="81788" y="53340"/>
                  </a:lnTo>
                  <a:lnTo>
                    <a:pt x="83248" y="52070"/>
                  </a:lnTo>
                  <a:lnTo>
                    <a:pt x="86156" y="49530"/>
                  </a:lnTo>
                  <a:lnTo>
                    <a:pt x="90932" y="46990"/>
                  </a:lnTo>
                  <a:lnTo>
                    <a:pt x="95364" y="44450"/>
                  </a:lnTo>
                  <a:lnTo>
                    <a:pt x="98272" y="41910"/>
                  </a:lnTo>
                  <a:lnTo>
                    <a:pt x="95872" y="41910"/>
                  </a:lnTo>
                  <a:lnTo>
                    <a:pt x="98539" y="39370"/>
                  </a:lnTo>
                  <a:lnTo>
                    <a:pt x="99860" y="38100"/>
                  </a:lnTo>
                  <a:lnTo>
                    <a:pt x="101663" y="36830"/>
                  </a:lnTo>
                  <a:lnTo>
                    <a:pt x="101752" y="38950"/>
                  </a:lnTo>
                  <a:lnTo>
                    <a:pt x="104419" y="38100"/>
                  </a:lnTo>
                  <a:lnTo>
                    <a:pt x="105841" y="39370"/>
                  </a:lnTo>
                  <a:lnTo>
                    <a:pt x="106146" y="41910"/>
                  </a:lnTo>
                  <a:lnTo>
                    <a:pt x="99669" y="45720"/>
                  </a:lnTo>
                  <a:lnTo>
                    <a:pt x="102095" y="44450"/>
                  </a:lnTo>
                  <a:lnTo>
                    <a:pt x="104051" y="45720"/>
                  </a:lnTo>
                  <a:lnTo>
                    <a:pt x="105905" y="44450"/>
                  </a:lnTo>
                  <a:lnTo>
                    <a:pt x="106400" y="44450"/>
                  </a:lnTo>
                  <a:lnTo>
                    <a:pt x="99428" y="49060"/>
                  </a:lnTo>
                  <a:lnTo>
                    <a:pt x="98717" y="49542"/>
                  </a:lnTo>
                  <a:lnTo>
                    <a:pt x="98158" y="49898"/>
                  </a:lnTo>
                  <a:lnTo>
                    <a:pt x="92341" y="52692"/>
                  </a:lnTo>
                  <a:lnTo>
                    <a:pt x="92329" y="50914"/>
                  </a:lnTo>
                  <a:lnTo>
                    <a:pt x="91503" y="51828"/>
                  </a:lnTo>
                  <a:lnTo>
                    <a:pt x="91503" y="330098"/>
                  </a:lnTo>
                  <a:lnTo>
                    <a:pt x="91262" y="330200"/>
                  </a:lnTo>
                  <a:lnTo>
                    <a:pt x="91097" y="329819"/>
                  </a:lnTo>
                  <a:lnTo>
                    <a:pt x="91503" y="330098"/>
                  </a:lnTo>
                  <a:lnTo>
                    <a:pt x="91503" y="51828"/>
                  </a:lnTo>
                  <a:lnTo>
                    <a:pt x="90538" y="52895"/>
                  </a:lnTo>
                  <a:lnTo>
                    <a:pt x="86525" y="54292"/>
                  </a:lnTo>
                  <a:lnTo>
                    <a:pt x="85788" y="55638"/>
                  </a:lnTo>
                  <a:lnTo>
                    <a:pt x="89839" y="53606"/>
                  </a:lnTo>
                  <a:lnTo>
                    <a:pt x="87477" y="56845"/>
                  </a:lnTo>
                  <a:lnTo>
                    <a:pt x="87363" y="57035"/>
                  </a:lnTo>
                  <a:lnTo>
                    <a:pt x="85953" y="57962"/>
                  </a:lnTo>
                  <a:lnTo>
                    <a:pt x="83908" y="60566"/>
                  </a:lnTo>
                  <a:lnTo>
                    <a:pt x="83540" y="60769"/>
                  </a:lnTo>
                  <a:lnTo>
                    <a:pt x="84975" y="57683"/>
                  </a:lnTo>
                  <a:lnTo>
                    <a:pt x="82994" y="58953"/>
                  </a:lnTo>
                  <a:lnTo>
                    <a:pt x="81572" y="60464"/>
                  </a:lnTo>
                  <a:lnTo>
                    <a:pt x="80073" y="61899"/>
                  </a:lnTo>
                  <a:lnTo>
                    <a:pt x="78740" y="63474"/>
                  </a:lnTo>
                  <a:lnTo>
                    <a:pt x="80035" y="62217"/>
                  </a:lnTo>
                  <a:lnTo>
                    <a:pt x="81470" y="61112"/>
                  </a:lnTo>
                  <a:lnTo>
                    <a:pt x="82829" y="59918"/>
                  </a:lnTo>
                  <a:lnTo>
                    <a:pt x="83108" y="61595"/>
                  </a:lnTo>
                  <a:lnTo>
                    <a:pt x="81673" y="63436"/>
                  </a:lnTo>
                  <a:lnTo>
                    <a:pt x="81673" y="321310"/>
                  </a:lnTo>
                  <a:lnTo>
                    <a:pt x="78282" y="318770"/>
                  </a:lnTo>
                  <a:lnTo>
                    <a:pt x="79057" y="317614"/>
                  </a:lnTo>
                  <a:lnTo>
                    <a:pt x="81584" y="320840"/>
                  </a:lnTo>
                  <a:lnTo>
                    <a:pt x="81673" y="321310"/>
                  </a:lnTo>
                  <a:lnTo>
                    <a:pt x="81673" y="63436"/>
                  </a:lnTo>
                  <a:lnTo>
                    <a:pt x="80391" y="65062"/>
                  </a:lnTo>
                  <a:lnTo>
                    <a:pt x="74472" y="68580"/>
                  </a:lnTo>
                  <a:lnTo>
                    <a:pt x="74714" y="72326"/>
                  </a:lnTo>
                  <a:lnTo>
                    <a:pt x="58039" y="93649"/>
                  </a:lnTo>
                  <a:lnTo>
                    <a:pt x="56883" y="93980"/>
                  </a:lnTo>
                  <a:lnTo>
                    <a:pt x="50812" y="95250"/>
                  </a:lnTo>
                  <a:lnTo>
                    <a:pt x="53365" y="88900"/>
                  </a:lnTo>
                  <a:lnTo>
                    <a:pt x="55346" y="88900"/>
                  </a:lnTo>
                  <a:lnTo>
                    <a:pt x="57238" y="86360"/>
                  </a:lnTo>
                  <a:lnTo>
                    <a:pt x="49491" y="86360"/>
                  </a:lnTo>
                  <a:lnTo>
                    <a:pt x="49491" y="269938"/>
                  </a:lnTo>
                  <a:lnTo>
                    <a:pt x="48323" y="270510"/>
                  </a:lnTo>
                  <a:lnTo>
                    <a:pt x="46024" y="267970"/>
                  </a:lnTo>
                  <a:lnTo>
                    <a:pt x="44869" y="266700"/>
                  </a:lnTo>
                  <a:lnTo>
                    <a:pt x="43345" y="261886"/>
                  </a:lnTo>
                  <a:lnTo>
                    <a:pt x="45021" y="267970"/>
                  </a:lnTo>
                  <a:lnTo>
                    <a:pt x="43726" y="267970"/>
                  </a:lnTo>
                  <a:lnTo>
                    <a:pt x="43383" y="266700"/>
                  </a:lnTo>
                  <a:lnTo>
                    <a:pt x="42367" y="262890"/>
                  </a:lnTo>
                  <a:lnTo>
                    <a:pt x="41668" y="260350"/>
                  </a:lnTo>
                  <a:lnTo>
                    <a:pt x="41300" y="259080"/>
                  </a:lnTo>
                  <a:lnTo>
                    <a:pt x="40563" y="256540"/>
                  </a:lnTo>
                  <a:lnTo>
                    <a:pt x="39712" y="251460"/>
                  </a:lnTo>
                  <a:lnTo>
                    <a:pt x="40741" y="252730"/>
                  </a:lnTo>
                  <a:lnTo>
                    <a:pt x="41668" y="254000"/>
                  </a:lnTo>
                  <a:lnTo>
                    <a:pt x="42087" y="256540"/>
                  </a:lnTo>
                  <a:lnTo>
                    <a:pt x="42722" y="253199"/>
                  </a:lnTo>
                  <a:lnTo>
                    <a:pt x="43561" y="255270"/>
                  </a:lnTo>
                  <a:lnTo>
                    <a:pt x="43141" y="255270"/>
                  </a:lnTo>
                  <a:lnTo>
                    <a:pt x="43688" y="259080"/>
                  </a:lnTo>
                  <a:lnTo>
                    <a:pt x="44081" y="260350"/>
                  </a:lnTo>
                  <a:lnTo>
                    <a:pt x="45173" y="259283"/>
                  </a:lnTo>
                  <a:lnTo>
                    <a:pt x="46266" y="261988"/>
                  </a:lnTo>
                  <a:lnTo>
                    <a:pt x="47396" y="264756"/>
                  </a:lnTo>
                  <a:lnTo>
                    <a:pt x="47345" y="265430"/>
                  </a:lnTo>
                  <a:lnTo>
                    <a:pt x="48526" y="269240"/>
                  </a:lnTo>
                  <a:lnTo>
                    <a:pt x="48945" y="268579"/>
                  </a:lnTo>
                  <a:lnTo>
                    <a:pt x="49491" y="269938"/>
                  </a:lnTo>
                  <a:lnTo>
                    <a:pt x="49491" y="86360"/>
                  </a:lnTo>
                  <a:lnTo>
                    <a:pt x="49352" y="86360"/>
                  </a:lnTo>
                  <a:lnTo>
                    <a:pt x="49352" y="114782"/>
                  </a:lnTo>
                  <a:lnTo>
                    <a:pt x="46253" y="122466"/>
                  </a:lnTo>
                  <a:lnTo>
                    <a:pt x="44729" y="123126"/>
                  </a:lnTo>
                  <a:lnTo>
                    <a:pt x="44729" y="124460"/>
                  </a:lnTo>
                  <a:lnTo>
                    <a:pt x="44602" y="126542"/>
                  </a:lnTo>
                  <a:lnTo>
                    <a:pt x="43497" y="129260"/>
                  </a:lnTo>
                  <a:lnTo>
                    <a:pt x="42443" y="127927"/>
                  </a:lnTo>
                  <a:lnTo>
                    <a:pt x="42443" y="131864"/>
                  </a:lnTo>
                  <a:lnTo>
                    <a:pt x="41694" y="133718"/>
                  </a:lnTo>
                  <a:lnTo>
                    <a:pt x="40386" y="134213"/>
                  </a:lnTo>
                  <a:lnTo>
                    <a:pt x="40386" y="247446"/>
                  </a:lnTo>
                  <a:lnTo>
                    <a:pt x="36588" y="243840"/>
                  </a:lnTo>
                  <a:lnTo>
                    <a:pt x="38836" y="241058"/>
                  </a:lnTo>
                  <a:lnTo>
                    <a:pt x="39306" y="244754"/>
                  </a:lnTo>
                  <a:lnTo>
                    <a:pt x="40386" y="247446"/>
                  </a:lnTo>
                  <a:lnTo>
                    <a:pt x="40386" y="134213"/>
                  </a:lnTo>
                  <a:lnTo>
                    <a:pt x="39255" y="134620"/>
                  </a:lnTo>
                  <a:lnTo>
                    <a:pt x="41910" y="128854"/>
                  </a:lnTo>
                  <a:lnTo>
                    <a:pt x="41846" y="127914"/>
                  </a:lnTo>
                  <a:lnTo>
                    <a:pt x="41973" y="128727"/>
                  </a:lnTo>
                  <a:lnTo>
                    <a:pt x="42176" y="128270"/>
                  </a:lnTo>
                  <a:lnTo>
                    <a:pt x="42100" y="129540"/>
                  </a:lnTo>
                  <a:lnTo>
                    <a:pt x="42443" y="131864"/>
                  </a:lnTo>
                  <a:lnTo>
                    <a:pt x="42443" y="127927"/>
                  </a:lnTo>
                  <a:lnTo>
                    <a:pt x="43027" y="127000"/>
                  </a:lnTo>
                  <a:lnTo>
                    <a:pt x="43878" y="125730"/>
                  </a:lnTo>
                  <a:lnTo>
                    <a:pt x="44729" y="124460"/>
                  </a:lnTo>
                  <a:lnTo>
                    <a:pt x="44729" y="123126"/>
                  </a:lnTo>
                  <a:lnTo>
                    <a:pt x="44564" y="123190"/>
                  </a:lnTo>
                  <a:lnTo>
                    <a:pt x="42532" y="125730"/>
                  </a:lnTo>
                  <a:lnTo>
                    <a:pt x="42748" y="123190"/>
                  </a:lnTo>
                  <a:lnTo>
                    <a:pt x="42964" y="120650"/>
                  </a:lnTo>
                  <a:lnTo>
                    <a:pt x="43053" y="119583"/>
                  </a:lnTo>
                  <a:lnTo>
                    <a:pt x="43103" y="119380"/>
                  </a:lnTo>
                  <a:lnTo>
                    <a:pt x="43395" y="118110"/>
                  </a:lnTo>
                  <a:lnTo>
                    <a:pt x="44284" y="114300"/>
                  </a:lnTo>
                  <a:lnTo>
                    <a:pt x="46799" y="114300"/>
                  </a:lnTo>
                  <a:lnTo>
                    <a:pt x="48348" y="115570"/>
                  </a:lnTo>
                  <a:lnTo>
                    <a:pt x="47218" y="116840"/>
                  </a:lnTo>
                  <a:lnTo>
                    <a:pt x="49352" y="114782"/>
                  </a:lnTo>
                  <a:lnTo>
                    <a:pt x="49352" y="86360"/>
                  </a:lnTo>
                  <a:lnTo>
                    <a:pt x="43510" y="86360"/>
                  </a:lnTo>
                  <a:lnTo>
                    <a:pt x="41770" y="86360"/>
                  </a:lnTo>
                  <a:lnTo>
                    <a:pt x="41960" y="88900"/>
                  </a:lnTo>
                  <a:lnTo>
                    <a:pt x="39725" y="96520"/>
                  </a:lnTo>
                  <a:lnTo>
                    <a:pt x="42113" y="96520"/>
                  </a:lnTo>
                  <a:lnTo>
                    <a:pt x="38709" y="99060"/>
                  </a:lnTo>
                  <a:lnTo>
                    <a:pt x="38506" y="99237"/>
                  </a:lnTo>
                  <a:lnTo>
                    <a:pt x="38506" y="145923"/>
                  </a:lnTo>
                  <a:lnTo>
                    <a:pt x="38481" y="146151"/>
                  </a:lnTo>
                  <a:lnTo>
                    <a:pt x="38506" y="145923"/>
                  </a:lnTo>
                  <a:lnTo>
                    <a:pt x="38506" y="99237"/>
                  </a:lnTo>
                  <a:lnTo>
                    <a:pt x="38049" y="99631"/>
                  </a:lnTo>
                  <a:lnTo>
                    <a:pt x="38049" y="234950"/>
                  </a:lnTo>
                  <a:lnTo>
                    <a:pt x="37261" y="236220"/>
                  </a:lnTo>
                  <a:lnTo>
                    <a:pt x="36931" y="233680"/>
                  </a:lnTo>
                  <a:lnTo>
                    <a:pt x="37896" y="233680"/>
                  </a:lnTo>
                  <a:lnTo>
                    <a:pt x="38049" y="234950"/>
                  </a:lnTo>
                  <a:lnTo>
                    <a:pt x="38049" y="99631"/>
                  </a:lnTo>
                  <a:lnTo>
                    <a:pt x="37388" y="100203"/>
                  </a:lnTo>
                  <a:lnTo>
                    <a:pt x="37388" y="154736"/>
                  </a:lnTo>
                  <a:lnTo>
                    <a:pt x="37045" y="157480"/>
                  </a:lnTo>
                  <a:lnTo>
                    <a:pt x="37236" y="154940"/>
                  </a:lnTo>
                  <a:lnTo>
                    <a:pt x="37388" y="154736"/>
                  </a:lnTo>
                  <a:lnTo>
                    <a:pt x="37388" y="100203"/>
                  </a:lnTo>
                  <a:lnTo>
                    <a:pt x="34302" y="102870"/>
                  </a:lnTo>
                  <a:lnTo>
                    <a:pt x="34175" y="103136"/>
                  </a:lnTo>
                  <a:lnTo>
                    <a:pt x="34175" y="180213"/>
                  </a:lnTo>
                  <a:lnTo>
                    <a:pt x="33921" y="182219"/>
                  </a:lnTo>
                  <a:lnTo>
                    <a:pt x="33045" y="181610"/>
                  </a:lnTo>
                  <a:lnTo>
                    <a:pt x="29997" y="185420"/>
                  </a:lnTo>
                  <a:lnTo>
                    <a:pt x="26111" y="194310"/>
                  </a:lnTo>
                  <a:lnTo>
                    <a:pt x="26631" y="186690"/>
                  </a:lnTo>
                  <a:lnTo>
                    <a:pt x="27406" y="179070"/>
                  </a:lnTo>
                  <a:lnTo>
                    <a:pt x="28549" y="172720"/>
                  </a:lnTo>
                  <a:lnTo>
                    <a:pt x="27241" y="172720"/>
                  </a:lnTo>
                  <a:lnTo>
                    <a:pt x="27609" y="171450"/>
                  </a:lnTo>
                  <a:lnTo>
                    <a:pt x="27965" y="170180"/>
                  </a:lnTo>
                  <a:lnTo>
                    <a:pt x="26606" y="168910"/>
                  </a:lnTo>
                  <a:lnTo>
                    <a:pt x="28206" y="167640"/>
                  </a:lnTo>
                  <a:lnTo>
                    <a:pt x="28702" y="167640"/>
                  </a:lnTo>
                  <a:lnTo>
                    <a:pt x="34175" y="180213"/>
                  </a:lnTo>
                  <a:lnTo>
                    <a:pt x="34175" y="103136"/>
                  </a:lnTo>
                  <a:lnTo>
                    <a:pt x="34048" y="103403"/>
                  </a:lnTo>
                  <a:lnTo>
                    <a:pt x="33896" y="101371"/>
                  </a:lnTo>
                  <a:lnTo>
                    <a:pt x="33718" y="99060"/>
                  </a:lnTo>
                  <a:lnTo>
                    <a:pt x="36715" y="93980"/>
                  </a:lnTo>
                  <a:lnTo>
                    <a:pt x="37553" y="97790"/>
                  </a:lnTo>
                  <a:lnTo>
                    <a:pt x="38315" y="93967"/>
                  </a:lnTo>
                  <a:lnTo>
                    <a:pt x="39090" y="90170"/>
                  </a:lnTo>
                  <a:lnTo>
                    <a:pt x="40246" y="87630"/>
                  </a:lnTo>
                  <a:lnTo>
                    <a:pt x="39573" y="85090"/>
                  </a:lnTo>
                  <a:lnTo>
                    <a:pt x="38900" y="82550"/>
                  </a:lnTo>
                  <a:lnTo>
                    <a:pt x="37426" y="85090"/>
                  </a:lnTo>
                  <a:lnTo>
                    <a:pt x="37947" y="82550"/>
                  </a:lnTo>
                  <a:lnTo>
                    <a:pt x="38049" y="82042"/>
                  </a:lnTo>
                  <a:lnTo>
                    <a:pt x="34531" y="83794"/>
                  </a:lnTo>
                  <a:lnTo>
                    <a:pt x="37287" y="82550"/>
                  </a:lnTo>
                  <a:lnTo>
                    <a:pt x="37007" y="86360"/>
                  </a:lnTo>
                  <a:lnTo>
                    <a:pt x="36817" y="86436"/>
                  </a:lnTo>
                  <a:lnTo>
                    <a:pt x="34823" y="93980"/>
                  </a:lnTo>
                  <a:lnTo>
                    <a:pt x="34099" y="92710"/>
                  </a:lnTo>
                  <a:lnTo>
                    <a:pt x="32664" y="90220"/>
                  </a:lnTo>
                  <a:lnTo>
                    <a:pt x="33032" y="88900"/>
                  </a:lnTo>
                  <a:lnTo>
                    <a:pt x="34455" y="83832"/>
                  </a:lnTo>
                  <a:lnTo>
                    <a:pt x="29337" y="86360"/>
                  </a:lnTo>
                  <a:lnTo>
                    <a:pt x="29349" y="90220"/>
                  </a:lnTo>
                  <a:lnTo>
                    <a:pt x="31597" y="93967"/>
                  </a:lnTo>
                  <a:lnTo>
                    <a:pt x="31508" y="95250"/>
                  </a:lnTo>
                  <a:lnTo>
                    <a:pt x="33845" y="92710"/>
                  </a:lnTo>
                  <a:lnTo>
                    <a:pt x="34264" y="95250"/>
                  </a:lnTo>
                  <a:lnTo>
                    <a:pt x="31394" y="99060"/>
                  </a:lnTo>
                  <a:lnTo>
                    <a:pt x="31813" y="102501"/>
                  </a:lnTo>
                  <a:lnTo>
                    <a:pt x="31927" y="102920"/>
                  </a:lnTo>
                  <a:lnTo>
                    <a:pt x="33782" y="103962"/>
                  </a:lnTo>
                  <a:lnTo>
                    <a:pt x="30594" y="110477"/>
                  </a:lnTo>
                  <a:lnTo>
                    <a:pt x="29921" y="113030"/>
                  </a:lnTo>
                  <a:lnTo>
                    <a:pt x="31203" y="113030"/>
                  </a:lnTo>
                  <a:lnTo>
                    <a:pt x="33299" y="114300"/>
                  </a:lnTo>
                  <a:lnTo>
                    <a:pt x="30848" y="116840"/>
                  </a:lnTo>
                  <a:lnTo>
                    <a:pt x="30124" y="118110"/>
                  </a:lnTo>
                  <a:lnTo>
                    <a:pt x="29718" y="116840"/>
                  </a:lnTo>
                  <a:lnTo>
                    <a:pt x="28854" y="115570"/>
                  </a:lnTo>
                  <a:lnTo>
                    <a:pt x="29705" y="113030"/>
                  </a:lnTo>
                  <a:lnTo>
                    <a:pt x="27851" y="118110"/>
                  </a:lnTo>
                  <a:lnTo>
                    <a:pt x="25679" y="121920"/>
                  </a:lnTo>
                  <a:lnTo>
                    <a:pt x="24282" y="126987"/>
                  </a:lnTo>
                  <a:lnTo>
                    <a:pt x="25742" y="123190"/>
                  </a:lnTo>
                  <a:lnTo>
                    <a:pt x="27482" y="124460"/>
                  </a:lnTo>
                  <a:lnTo>
                    <a:pt x="27305" y="132080"/>
                  </a:lnTo>
                  <a:lnTo>
                    <a:pt x="24066" y="134620"/>
                  </a:lnTo>
                  <a:lnTo>
                    <a:pt x="25361" y="139700"/>
                  </a:lnTo>
                  <a:lnTo>
                    <a:pt x="21488" y="139700"/>
                  </a:lnTo>
                  <a:lnTo>
                    <a:pt x="20523" y="140970"/>
                  </a:lnTo>
                  <a:lnTo>
                    <a:pt x="18669" y="138430"/>
                  </a:lnTo>
                  <a:lnTo>
                    <a:pt x="19037" y="138430"/>
                  </a:lnTo>
                  <a:lnTo>
                    <a:pt x="17487" y="135890"/>
                  </a:lnTo>
                  <a:lnTo>
                    <a:pt x="16433" y="130810"/>
                  </a:lnTo>
                  <a:lnTo>
                    <a:pt x="16903" y="127000"/>
                  </a:lnTo>
                  <a:lnTo>
                    <a:pt x="14490" y="133350"/>
                  </a:lnTo>
                  <a:lnTo>
                    <a:pt x="13500" y="137160"/>
                  </a:lnTo>
                  <a:lnTo>
                    <a:pt x="12801" y="140970"/>
                  </a:lnTo>
                  <a:lnTo>
                    <a:pt x="11290" y="146050"/>
                  </a:lnTo>
                  <a:lnTo>
                    <a:pt x="9029" y="146050"/>
                  </a:lnTo>
                  <a:lnTo>
                    <a:pt x="9677" y="148590"/>
                  </a:lnTo>
                  <a:lnTo>
                    <a:pt x="9525" y="157480"/>
                  </a:lnTo>
                  <a:lnTo>
                    <a:pt x="6337" y="157480"/>
                  </a:lnTo>
                  <a:lnTo>
                    <a:pt x="6819" y="158826"/>
                  </a:lnTo>
                  <a:lnTo>
                    <a:pt x="9042" y="165100"/>
                  </a:lnTo>
                  <a:lnTo>
                    <a:pt x="6083" y="163830"/>
                  </a:lnTo>
                  <a:lnTo>
                    <a:pt x="6858" y="158940"/>
                  </a:lnTo>
                  <a:lnTo>
                    <a:pt x="5588" y="160020"/>
                  </a:lnTo>
                  <a:lnTo>
                    <a:pt x="3962" y="161290"/>
                  </a:lnTo>
                  <a:lnTo>
                    <a:pt x="4686" y="163830"/>
                  </a:lnTo>
                  <a:lnTo>
                    <a:pt x="6718" y="166370"/>
                  </a:lnTo>
                  <a:lnTo>
                    <a:pt x="4927" y="171450"/>
                  </a:lnTo>
                  <a:lnTo>
                    <a:pt x="3568" y="170180"/>
                  </a:lnTo>
                  <a:lnTo>
                    <a:pt x="1676" y="173990"/>
                  </a:lnTo>
                  <a:lnTo>
                    <a:pt x="1701" y="168910"/>
                  </a:lnTo>
                  <a:lnTo>
                    <a:pt x="50" y="176530"/>
                  </a:lnTo>
                  <a:lnTo>
                    <a:pt x="622" y="180340"/>
                  </a:lnTo>
                  <a:lnTo>
                    <a:pt x="3098" y="184150"/>
                  </a:lnTo>
                  <a:lnTo>
                    <a:pt x="3505" y="190500"/>
                  </a:lnTo>
                  <a:lnTo>
                    <a:pt x="2298" y="193040"/>
                  </a:lnTo>
                  <a:lnTo>
                    <a:pt x="1028" y="194310"/>
                  </a:lnTo>
                  <a:lnTo>
                    <a:pt x="1244" y="200660"/>
                  </a:lnTo>
                  <a:lnTo>
                    <a:pt x="0" y="199390"/>
                  </a:lnTo>
                  <a:lnTo>
                    <a:pt x="749" y="207010"/>
                  </a:lnTo>
                  <a:lnTo>
                    <a:pt x="2197" y="204470"/>
                  </a:lnTo>
                  <a:lnTo>
                    <a:pt x="2971" y="207010"/>
                  </a:lnTo>
                  <a:lnTo>
                    <a:pt x="3632" y="209550"/>
                  </a:lnTo>
                  <a:lnTo>
                    <a:pt x="4508" y="213360"/>
                  </a:lnTo>
                  <a:lnTo>
                    <a:pt x="6896" y="218440"/>
                  </a:lnTo>
                  <a:lnTo>
                    <a:pt x="6184" y="210820"/>
                  </a:lnTo>
                  <a:lnTo>
                    <a:pt x="7620" y="210820"/>
                  </a:lnTo>
                  <a:lnTo>
                    <a:pt x="5270" y="209550"/>
                  </a:lnTo>
                  <a:lnTo>
                    <a:pt x="5524" y="207010"/>
                  </a:lnTo>
                  <a:lnTo>
                    <a:pt x="5626" y="205740"/>
                  </a:lnTo>
                  <a:lnTo>
                    <a:pt x="5105" y="204470"/>
                  </a:lnTo>
                  <a:lnTo>
                    <a:pt x="3467" y="200660"/>
                  </a:lnTo>
                  <a:lnTo>
                    <a:pt x="5054" y="200660"/>
                  </a:lnTo>
                  <a:lnTo>
                    <a:pt x="5549" y="205054"/>
                  </a:lnTo>
                  <a:lnTo>
                    <a:pt x="5651" y="205727"/>
                  </a:lnTo>
                  <a:lnTo>
                    <a:pt x="7378" y="204470"/>
                  </a:lnTo>
                  <a:lnTo>
                    <a:pt x="8382" y="207010"/>
                  </a:lnTo>
                  <a:lnTo>
                    <a:pt x="7924" y="204470"/>
                  </a:lnTo>
                  <a:lnTo>
                    <a:pt x="7226" y="200660"/>
                  </a:lnTo>
                  <a:lnTo>
                    <a:pt x="8877" y="199390"/>
                  </a:lnTo>
                  <a:lnTo>
                    <a:pt x="8661" y="195580"/>
                  </a:lnTo>
                  <a:lnTo>
                    <a:pt x="8724" y="193040"/>
                  </a:lnTo>
                  <a:lnTo>
                    <a:pt x="8864" y="191770"/>
                  </a:lnTo>
                  <a:lnTo>
                    <a:pt x="9144" y="189230"/>
                  </a:lnTo>
                  <a:lnTo>
                    <a:pt x="7378" y="186690"/>
                  </a:lnTo>
                  <a:lnTo>
                    <a:pt x="6426" y="187960"/>
                  </a:lnTo>
                  <a:lnTo>
                    <a:pt x="8915" y="190500"/>
                  </a:lnTo>
                  <a:lnTo>
                    <a:pt x="7543" y="191770"/>
                  </a:lnTo>
                  <a:lnTo>
                    <a:pt x="4762" y="189230"/>
                  </a:lnTo>
                  <a:lnTo>
                    <a:pt x="4648" y="181610"/>
                  </a:lnTo>
                  <a:lnTo>
                    <a:pt x="4089" y="175260"/>
                  </a:lnTo>
                  <a:lnTo>
                    <a:pt x="4775" y="175260"/>
                  </a:lnTo>
                  <a:lnTo>
                    <a:pt x="4927" y="173990"/>
                  </a:lnTo>
                  <a:lnTo>
                    <a:pt x="5067" y="172720"/>
                  </a:lnTo>
                  <a:lnTo>
                    <a:pt x="5613" y="173990"/>
                  </a:lnTo>
                  <a:lnTo>
                    <a:pt x="5867" y="173990"/>
                  </a:lnTo>
                  <a:lnTo>
                    <a:pt x="5791" y="175260"/>
                  </a:lnTo>
                  <a:lnTo>
                    <a:pt x="5651" y="176530"/>
                  </a:lnTo>
                  <a:lnTo>
                    <a:pt x="6959" y="175260"/>
                  </a:lnTo>
                  <a:lnTo>
                    <a:pt x="7556" y="179070"/>
                  </a:lnTo>
                  <a:lnTo>
                    <a:pt x="8242" y="175260"/>
                  </a:lnTo>
                  <a:lnTo>
                    <a:pt x="8686" y="172720"/>
                  </a:lnTo>
                  <a:lnTo>
                    <a:pt x="10515" y="175260"/>
                  </a:lnTo>
                  <a:lnTo>
                    <a:pt x="13741" y="180340"/>
                  </a:lnTo>
                  <a:lnTo>
                    <a:pt x="14414" y="180340"/>
                  </a:lnTo>
                  <a:lnTo>
                    <a:pt x="14820" y="184150"/>
                  </a:lnTo>
                  <a:lnTo>
                    <a:pt x="14833" y="189230"/>
                  </a:lnTo>
                  <a:lnTo>
                    <a:pt x="14020" y="191770"/>
                  </a:lnTo>
                  <a:lnTo>
                    <a:pt x="13601" y="191770"/>
                  </a:lnTo>
                  <a:lnTo>
                    <a:pt x="13246" y="194310"/>
                  </a:lnTo>
                  <a:lnTo>
                    <a:pt x="15697" y="200660"/>
                  </a:lnTo>
                  <a:lnTo>
                    <a:pt x="13627" y="201930"/>
                  </a:lnTo>
                  <a:lnTo>
                    <a:pt x="14211" y="203250"/>
                  </a:lnTo>
                  <a:lnTo>
                    <a:pt x="15036" y="208280"/>
                  </a:lnTo>
                  <a:lnTo>
                    <a:pt x="15976" y="203200"/>
                  </a:lnTo>
                  <a:lnTo>
                    <a:pt x="16522" y="205740"/>
                  </a:lnTo>
                  <a:lnTo>
                    <a:pt x="16929" y="209550"/>
                  </a:lnTo>
                  <a:lnTo>
                    <a:pt x="17259" y="210820"/>
                  </a:lnTo>
                  <a:lnTo>
                    <a:pt x="35013" y="210820"/>
                  </a:lnTo>
                  <a:lnTo>
                    <a:pt x="35179" y="212090"/>
                  </a:lnTo>
                  <a:lnTo>
                    <a:pt x="17602" y="212090"/>
                  </a:lnTo>
                  <a:lnTo>
                    <a:pt x="14681" y="212090"/>
                  </a:lnTo>
                  <a:lnTo>
                    <a:pt x="14681" y="241668"/>
                  </a:lnTo>
                  <a:lnTo>
                    <a:pt x="13576" y="240741"/>
                  </a:lnTo>
                  <a:lnTo>
                    <a:pt x="13322" y="240449"/>
                  </a:lnTo>
                  <a:lnTo>
                    <a:pt x="11772" y="238582"/>
                  </a:lnTo>
                  <a:lnTo>
                    <a:pt x="11658" y="238315"/>
                  </a:lnTo>
                  <a:lnTo>
                    <a:pt x="14389" y="241300"/>
                  </a:lnTo>
                  <a:lnTo>
                    <a:pt x="14681" y="241668"/>
                  </a:lnTo>
                  <a:lnTo>
                    <a:pt x="14681" y="212090"/>
                  </a:lnTo>
                  <a:lnTo>
                    <a:pt x="13843" y="212090"/>
                  </a:lnTo>
                  <a:lnTo>
                    <a:pt x="13957" y="219710"/>
                  </a:lnTo>
                  <a:lnTo>
                    <a:pt x="10071" y="210820"/>
                  </a:lnTo>
                  <a:lnTo>
                    <a:pt x="12204" y="219710"/>
                  </a:lnTo>
                  <a:lnTo>
                    <a:pt x="11823" y="219710"/>
                  </a:lnTo>
                  <a:lnTo>
                    <a:pt x="11620" y="218440"/>
                  </a:lnTo>
                  <a:lnTo>
                    <a:pt x="11112" y="218440"/>
                  </a:lnTo>
                  <a:lnTo>
                    <a:pt x="11074" y="217170"/>
                  </a:lnTo>
                  <a:lnTo>
                    <a:pt x="11506" y="217170"/>
                  </a:lnTo>
                  <a:lnTo>
                    <a:pt x="8547" y="213360"/>
                  </a:lnTo>
                  <a:lnTo>
                    <a:pt x="8534" y="219710"/>
                  </a:lnTo>
                  <a:lnTo>
                    <a:pt x="8813" y="223520"/>
                  </a:lnTo>
                  <a:lnTo>
                    <a:pt x="10998" y="224790"/>
                  </a:lnTo>
                  <a:lnTo>
                    <a:pt x="10287" y="228600"/>
                  </a:lnTo>
                  <a:lnTo>
                    <a:pt x="8839" y="231140"/>
                  </a:lnTo>
                  <a:lnTo>
                    <a:pt x="10363" y="235800"/>
                  </a:lnTo>
                  <a:lnTo>
                    <a:pt x="5524" y="230111"/>
                  </a:lnTo>
                  <a:lnTo>
                    <a:pt x="3479" y="228739"/>
                  </a:lnTo>
                  <a:lnTo>
                    <a:pt x="4457" y="231533"/>
                  </a:lnTo>
                  <a:lnTo>
                    <a:pt x="5930" y="234264"/>
                  </a:lnTo>
                  <a:lnTo>
                    <a:pt x="7124" y="236982"/>
                  </a:lnTo>
                  <a:lnTo>
                    <a:pt x="5905" y="236029"/>
                  </a:lnTo>
                  <a:lnTo>
                    <a:pt x="6896" y="239623"/>
                  </a:lnTo>
                  <a:lnTo>
                    <a:pt x="10528" y="243370"/>
                  </a:lnTo>
                  <a:lnTo>
                    <a:pt x="11074" y="240449"/>
                  </a:lnTo>
                  <a:lnTo>
                    <a:pt x="14757" y="247256"/>
                  </a:lnTo>
                  <a:lnTo>
                    <a:pt x="15468" y="242608"/>
                  </a:lnTo>
                  <a:lnTo>
                    <a:pt x="17589" y="245110"/>
                  </a:lnTo>
                  <a:lnTo>
                    <a:pt x="21209" y="248920"/>
                  </a:lnTo>
                  <a:lnTo>
                    <a:pt x="22707" y="251460"/>
                  </a:lnTo>
                  <a:lnTo>
                    <a:pt x="22021" y="254000"/>
                  </a:lnTo>
                  <a:lnTo>
                    <a:pt x="24472" y="259080"/>
                  </a:lnTo>
                  <a:lnTo>
                    <a:pt x="21539" y="257810"/>
                  </a:lnTo>
                  <a:lnTo>
                    <a:pt x="20802" y="257810"/>
                  </a:lnTo>
                  <a:lnTo>
                    <a:pt x="19786" y="256540"/>
                  </a:lnTo>
                  <a:lnTo>
                    <a:pt x="19532" y="254000"/>
                  </a:lnTo>
                  <a:lnTo>
                    <a:pt x="17145" y="254000"/>
                  </a:lnTo>
                  <a:lnTo>
                    <a:pt x="16675" y="256540"/>
                  </a:lnTo>
                  <a:lnTo>
                    <a:pt x="16065" y="254000"/>
                  </a:lnTo>
                  <a:lnTo>
                    <a:pt x="16205" y="252730"/>
                  </a:lnTo>
                  <a:lnTo>
                    <a:pt x="14719" y="251460"/>
                  </a:lnTo>
                  <a:lnTo>
                    <a:pt x="15316" y="254000"/>
                  </a:lnTo>
                  <a:lnTo>
                    <a:pt x="13385" y="250190"/>
                  </a:lnTo>
                  <a:lnTo>
                    <a:pt x="10109" y="245338"/>
                  </a:lnTo>
                  <a:lnTo>
                    <a:pt x="8255" y="248920"/>
                  </a:lnTo>
                  <a:lnTo>
                    <a:pt x="8572" y="251460"/>
                  </a:lnTo>
                  <a:lnTo>
                    <a:pt x="7467" y="248920"/>
                  </a:lnTo>
                  <a:lnTo>
                    <a:pt x="5384" y="245110"/>
                  </a:lnTo>
                  <a:lnTo>
                    <a:pt x="5727" y="248920"/>
                  </a:lnTo>
                  <a:lnTo>
                    <a:pt x="6832" y="250190"/>
                  </a:lnTo>
                  <a:lnTo>
                    <a:pt x="10820" y="257810"/>
                  </a:lnTo>
                  <a:lnTo>
                    <a:pt x="10007" y="251460"/>
                  </a:lnTo>
                  <a:lnTo>
                    <a:pt x="11379" y="254000"/>
                  </a:lnTo>
                  <a:lnTo>
                    <a:pt x="13563" y="256540"/>
                  </a:lnTo>
                  <a:lnTo>
                    <a:pt x="13716" y="260350"/>
                  </a:lnTo>
                  <a:lnTo>
                    <a:pt x="11531" y="257810"/>
                  </a:lnTo>
                  <a:lnTo>
                    <a:pt x="11353" y="259080"/>
                  </a:lnTo>
                  <a:lnTo>
                    <a:pt x="9436" y="259080"/>
                  </a:lnTo>
                  <a:lnTo>
                    <a:pt x="11772" y="261620"/>
                  </a:lnTo>
                  <a:lnTo>
                    <a:pt x="14401" y="261620"/>
                  </a:lnTo>
                  <a:lnTo>
                    <a:pt x="14528" y="264350"/>
                  </a:lnTo>
                  <a:lnTo>
                    <a:pt x="14960" y="262890"/>
                  </a:lnTo>
                  <a:lnTo>
                    <a:pt x="18440" y="267957"/>
                  </a:lnTo>
                  <a:lnTo>
                    <a:pt x="20167" y="266700"/>
                  </a:lnTo>
                  <a:lnTo>
                    <a:pt x="24091" y="273050"/>
                  </a:lnTo>
                  <a:lnTo>
                    <a:pt x="26428" y="273050"/>
                  </a:lnTo>
                  <a:lnTo>
                    <a:pt x="29324" y="276860"/>
                  </a:lnTo>
                  <a:lnTo>
                    <a:pt x="30175" y="276860"/>
                  </a:lnTo>
                  <a:lnTo>
                    <a:pt x="30632" y="278130"/>
                  </a:lnTo>
                  <a:lnTo>
                    <a:pt x="31457" y="279400"/>
                  </a:lnTo>
                  <a:lnTo>
                    <a:pt x="32918" y="283210"/>
                  </a:lnTo>
                  <a:lnTo>
                    <a:pt x="34150" y="284480"/>
                  </a:lnTo>
                  <a:lnTo>
                    <a:pt x="34810" y="287020"/>
                  </a:lnTo>
                  <a:lnTo>
                    <a:pt x="33007" y="285750"/>
                  </a:lnTo>
                  <a:lnTo>
                    <a:pt x="32512" y="285750"/>
                  </a:lnTo>
                  <a:lnTo>
                    <a:pt x="33769" y="294640"/>
                  </a:lnTo>
                  <a:lnTo>
                    <a:pt x="42519" y="297180"/>
                  </a:lnTo>
                  <a:lnTo>
                    <a:pt x="45656" y="304800"/>
                  </a:lnTo>
                  <a:lnTo>
                    <a:pt x="44056" y="306070"/>
                  </a:lnTo>
                  <a:lnTo>
                    <a:pt x="47574" y="312420"/>
                  </a:lnTo>
                  <a:lnTo>
                    <a:pt x="45631" y="311150"/>
                  </a:lnTo>
                  <a:lnTo>
                    <a:pt x="48247" y="316014"/>
                  </a:lnTo>
                  <a:lnTo>
                    <a:pt x="44221" y="312420"/>
                  </a:lnTo>
                  <a:lnTo>
                    <a:pt x="45872" y="314960"/>
                  </a:lnTo>
                  <a:lnTo>
                    <a:pt x="42760" y="316230"/>
                  </a:lnTo>
                  <a:lnTo>
                    <a:pt x="42443" y="314960"/>
                  </a:lnTo>
                  <a:lnTo>
                    <a:pt x="41224" y="314960"/>
                  </a:lnTo>
                  <a:lnTo>
                    <a:pt x="40779" y="314960"/>
                  </a:lnTo>
                  <a:lnTo>
                    <a:pt x="47409" y="320916"/>
                  </a:lnTo>
                  <a:lnTo>
                    <a:pt x="47117" y="320040"/>
                  </a:lnTo>
                  <a:lnTo>
                    <a:pt x="49720" y="320040"/>
                  </a:lnTo>
                  <a:lnTo>
                    <a:pt x="49911" y="317500"/>
                  </a:lnTo>
                  <a:lnTo>
                    <a:pt x="48577" y="316306"/>
                  </a:lnTo>
                  <a:lnTo>
                    <a:pt x="51866" y="317500"/>
                  </a:lnTo>
                  <a:lnTo>
                    <a:pt x="54876" y="318770"/>
                  </a:lnTo>
                  <a:lnTo>
                    <a:pt x="53886" y="321310"/>
                  </a:lnTo>
                  <a:lnTo>
                    <a:pt x="58737" y="325678"/>
                  </a:lnTo>
                  <a:lnTo>
                    <a:pt x="61696" y="326390"/>
                  </a:lnTo>
                  <a:lnTo>
                    <a:pt x="63157" y="330200"/>
                  </a:lnTo>
                  <a:lnTo>
                    <a:pt x="68719" y="334010"/>
                  </a:lnTo>
                  <a:lnTo>
                    <a:pt x="68376" y="336550"/>
                  </a:lnTo>
                  <a:lnTo>
                    <a:pt x="71475" y="339090"/>
                  </a:lnTo>
                  <a:lnTo>
                    <a:pt x="71107" y="335280"/>
                  </a:lnTo>
                  <a:lnTo>
                    <a:pt x="74180" y="339090"/>
                  </a:lnTo>
                  <a:lnTo>
                    <a:pt x="105130" y="339090"/>
                  </a:lnTo>
                  <a:lnTo>
                    <a:pt x="107061" y="340360"/>
                  </a:lnTo>
                  <a:lnTo>
                    <a:pt x="73837" y="340360"/>
                  </a:lnTo>
                  <a:lnTo>
                    <a:pt x="73736" y="340512"/>
                  </a:lnTo>
                  <a:lnTo>
                    <a:pt x="74218" y="341630"/>
                  </a:lnTo>
                  <a:lnTo>
                    <a:pt x="78206" y="345440"/>
                  </a:lnTo>
                  <a:lnTo>
                    <a:pt x="79273" y="345440"/>
                  </a:lnTo>
                  <a:lnTo>
                    <a:pt x="80670" y="345440"/>
                  </a:lnTo>
                  <a:lnTo>
                    <a:pt x="81140" y="345440"/>
                  </a:lnTo>
                  <a:lnTo>
                    <a:pt x="79032" y="343255"/>
                  </a:lnTo>
                  <a:lnTo>
                    <a:pt x="78765" y="342900"/>
                  </a:lnTo>
                  <a:lnTo>
                    <a:pt x="77812" y="341630"/>
                  </a:lnTo>
                  <a:lnTo>
                    <a:pt x="78549" y="341630"/>
                  </a:lnTo>
                  <a:lnTo>
                    <a:pt x="83197" y="342900"/>
                  </a:lnTo>
                  <a:lnTo>
                    <a:pt x="86233" y="346710"/>
                  </a:lnTo>
                  <a:lnTo>
                    <a:pt x="79273" y="345440"/>
                  </a:lnTo>
                  <a:lnTo>
                    <a:pt x="88747" y="351790"/>
                  </a:lnTo>
                  <a:lnTo>
                    <a:pt x="85382" y="351790"/>
                  </a:lnTo>
                  <a:lnTo>
                    <a:pt x="89446" y="355600"/>
                  </a:lnTo>
                  <a:lnTo>
                    <a:pt x="93700" y="356870"/>
                  </a:lnTo>
                  <a:lnTo>
                    <a:pt x="101752" y="358140"/>
                  </a:lnTo>
                  <a:lnTo>
                    <a:pt x="105651" y="359410"/>
                  </a:lnTo>
                  <a:lnTo>
                    <a:pt x="110248" y="359410"/>
                  </a:lnTo>
                  <a:lnTo>
                    <a:pt x="117640" y="363220"/>
                  </a:lnTo>
                  <a:lnTo>
                    <a:pt x="133184" y="368300"/>
                  </a:lnTo>
                  <a:lnTo>
                    <a:pt x="139115" y="368300"/>
                  </a:lnTo>
                  <a:lnTo>
                    <a:pt x="144068" y="367030"/>
                  </a:lnTo>
                  <a:lnTo>
                    <a:pt x="146748" y="368300"/>
                  </a:lnTo>
                  <a:lnTo>
                    <a:pt x="143649" y="370840"/>
                  </a:lnTo>
                  <a:lnTo>
                    <a:pt x="147993" y="370840"/>
                  </a:lnTo>
                  <a:lnTo>
                    <a:pt x="146202" y="372110"/>
                  </a:lnTo>
                  <a:lnTo>
                    <a:pt x="140525" y="369570"/>
                  </a:lnTo>
                  <a:lnTo>
                    <a:pt x="135763" y="370840"/>
                  </a:lnTo>
                  <a:lnTo>
                    <a:pt x="137642" y="372110"/>
                  </a:lnTo>
                  <a:lnTo>
                    <a:pt x="135166" y="372110"/>
                  </a:lnTo>
                  <a:lnTo>
                    <a:pt x="132219" y="373380"/>
                  </a:lnTo>
                  <a:lnTo>
                    <a:pt x="132676" y="374650"/>
                  </a:lnTo>
                  <a:lnTo>
                    <a:pt x="137134" y="373380"/>
                  </a:lnTo>
                  <a:lnTo>
                    <a:pt x="143484" y="373380"/>
                  </a:lnTo>
                  <a:lnTo>
                    <a:pt x="150418" y="374650"/>
                  </a:lnTo>
                  <a:lnTo>
                    <a:pt x="158940" y="374650"/>
                  </a:lnTo>
                  <a:lnTo>
                    <a:pt x="163195" y="374650"/>
                  </a:lnTo>
                  <a:lnTo>
                    <a:pt x="159842" y="375094"/>
                  </a:lnTo>
                  <a:lnTo>
                    <a:pt x="161544" y="375920"/>
                  </a:lnTo>
                  <a:lnTo>
                    <a:pt x="162420" y="375920"/>
                  </a:lnTo>
                  <a:lnTo>
                    <a:pt x="162344" y="377190"/>
                  </a:lnTo>
                  <a:lnTo>
                    <a:pt x="177876" y="377190"/>
                  </a:lnTo>
                  <a:lnTo>
                    <a:pt x="183222" y="373380"/>
                  </a:lnTo>
                  <a:lnTo>
                    <a:pt x="180632" y="373380"/>
                  </a:lnTo>
                  <a:lnTo>
                    <a:pt x="180911" y="372110"/>
                  </a:lnTo>
                  <a:lnTo>
                    <a:pt x="178054" y="372110"/>
                  </a:lnTo>
                  <a:lnTo>
                    <a:pt x="180124" y="370840"/>
                  </a:lnTo>
                  <a:lnTo>
                    <a:pt x="184708" y="369570"/>
                  </a:lnTo>
                  <a:lnTo>
                    <a:pt x="189103" y="368300"/>
                  </a:lnTo>
                  <a:lnTo>
                    <a:pt x="184962" y="369570"/>
                  </a:lnTo>
                  <a:lnTo>
                    <a:pt x="192087" y="370420"/>
                  </a:lnTo>
                  <a:lnTo>
                    <a:pt x="194297" y="369747"/>
                  </a:lnTo>
                  <a:lnTo>
                    <a:pt x="194551" y="369570"/>
                  </a:lnTo>
                  <a:lnTo>
                    <a:pt x="194868" y="369570"/>
                  </a:lnTo>
                  <a:lnTo>
                    <a:pt x="210273" y="369570"/>
                  </a:lnTo>
                  <a:lnTo>
                    <a:pt x="210743" y="368300"/>
                  </a:lnTo>
                  <a:lnTo>
                    <a:pt x="211201" y="367030"/>
                  </a:lnTo>
                  <a:lnTo>
                    <a:pt x="211658" y="365760"/>
                  </a:lnTo>
                  <a:lnTo>
                    <a:pt x="215138" y="361950"/>
                  </a:lnTo>
                  <a:lnTo>
                    <a:pt x="220954" y="356870"/>
                  </a:lnTo>
                  <a:lnTo>
                    <a:pt x="222110" y="355600"/>
                  </a:lnTo>
                  <a:lnTo>
                    <a:pt x="224421" y="353060"/>
                  </a:lnTo>
                  <a:lnTo>
                    <a:pt x="230289" y="351790"/>
                  </a:lnTo>
                  <a:lnTo>
                    <a:pt x="234632" y="346710"/>
                  </a:lnTo>
                  <a:lnTo>
                    <a:pt x="239814" y="342900"/>
                  </a:lnTo>
                  <a:lnTo>
                    <a:pt x="239560" y="344170"/>
                  </a:lnTo>
                  <a:lnTo>
                    <a:pt x="242849" y="342900"/>
                  </a:lnTo>
                  <a:lnTo>
                    <a:pt x="245160" y="340360"/>
                  </a:lnTo>
                  <a:lnTo>
                    <a:pt x="246303" y="339090"/>
                  </a:lnTo>
                  <a:lnTo>
                    <a:pt x="220510" y="339090"/>
                  </a:lnTo>
                  <a:lnTo>
                    <a:pt x="222440" y="337820"/>
                  </a:lnTo>
                  <a:lnTo>
                    <a:pt x="247637" y="337820"/>
                  </a:lnTo>
                  <a:lnTo>
                    <a:pt x="250304" y="335280"/>
                  </a:lnTo>
                  <a:lnTo>
                    <a:pt x="252476" y="335280"/>
                  </a:lnTo>
                  <a:lnTo>
                    <a:pt x="253619" y="334010"/>
                  </a:lnTo>
                  <a:lnTo>
                    <a:pt x="257022" y="330200"/>
                  </a:lnTo>
                  <a:lnTo>
                    <a:pt x="260426" y="326390"/>
                  </a:lnTo>
                  <a:lnTo>
                    <a:pt x="262686" y="323850"/>
                  </a:lnTo>
                  <a:lnTo>
                    <a:pt x="261874" y="322580"/>
                  </a:lnTo>
                  <a:lnTo>
                    <a:pt x="258749" y="326390"/>
                  </a:lnTo>
                  <a:lnTo>
                    <a:pt x="259295" y="323850"/>
                  </a:lnTo>
                  <a:lnTo>
                    <a:pt x="257505" y="326390"/>
                  </a:lnTo>
                  <a:lnTo>
                    <a:pt x="256184" y="327660"/>
                  </a:lnTo>
                  <a:lnTo>
                    <a:pt x="257695" y="327660"/>
                  </a:lnTo>
                  <a:lnTo>
                    <a:pt x="255879" y="330200"/>
                  </a:lnTo>
                  <a:lnTo>
                    <a:pt x="254584" y="328930"/>
                  </a:lnTo>
                  <a:lnTo>
                    <a:pt x="252336" y="330200"/>
                  </a:lnTo>
                  <a:lnTo>
                    <a:pt x="254533" y="327660"/>
                  </a:lnTo>
                  <a:lnTo>
                    <a:pt x="256298" y="323850"/>
                  </a:lnTo>
                  <a:lnTo>
                    <a:pt x="258267" y="321310"/>
                  </a:lnTo>
                  <a:lnTo>
                    <a:pt x="258914" y="321310"/>
                  </a:lnTo>
                  <a:lnTo>
                    <a:pt x="259092" y="320611"/>
                  </a:lnTo>
                  <a:lnTo>
                    <a:pt x="258292" y="318770"/>
                  </a:lnTo>
                  <a:lnTo>
                    <a:pt x="260032" y="316230"/>
                  </a:lnTo>
                  <a:lnTo>
                    <a:pt x="260934" y="316230"/>
                  </a:lnTo>
                  <a:lnTo>
                    <a:pt x="261302" y="317500"/>
                  </a:lnTo>
                  <a:lnTo>
                    <a:pt x="262051" y="316230"/>
                  </a:lnTo>
                  <a:lnTo>
                    <a:pt x="264261" y="312420"/>
                  </a:lnTo>
                  <a:lnTo>
                    <a:pt x="263042" y="308610"/>
                  </a:lnTo>
                  <a:lnTo>
                    <a:pt x="264363" y="307340"/>
                  </a:lnTo>
                  <a:lnTo>
                    <a:pt x="267004" y="304800"/>
                  </a:lnTo>
                  <a:lnTo>
                    <a:pt x="266979" y="309803"/>
                  </a:lnTo>
                  <a:lnTo>
                    <a:pt x="268528" y="307340"/>
                  </a:lnTo>
                  <a:lnTo>
                    <a:pt x="268389" y="311150"/>
                  </a:lnTo>
                  <a:lnTo>
                    <a:pt x="260769" y="321310"/>
                  </a:lnTo>
                  <a:lnTo>
                    <a:pt x="264299" y="321310"/>
                  </a:lnTo>
                  <a:lnTo>
                    <a:pt x="267563" y="314490"/>
                  </a:lnTo>
                  <a:lnTo>
                    <a:pt x="270319" y="308610"/>
                  </a:lnTo>
                  <a:lnTo>
                    <a:pt x="270802" y="307340"/>
                  </a:lnTo>
                  <a:lnTo>
                    <a:pt x="271780" y="304800"/>
                  </a:lnTo>
                  <a:lnTo>
                    <a:pt x="272745" y="302260"/>
                  </a:lnTo>
                  <a:lnTo>
                    <a:pt x="274129" y="297180"/>
                  </a:lnTo>
                  <a:lnTo>
                    <a:pt x="277952" y="294640"/>
                  </a:lnTo>
                  <a:lnTo>
                    <a:pt x="278142" y="290830"/>
                  </a:lnTo>
                  <a:lnTo>
                    <a:pt x="278206" y="289560"/>
                  </a:lnTo>
                  <a:lnTo>
                    <a:pt x="280606" y="285750"/>
                  </a:lnTo>
                  <a:lnTo>
                    <a:pt x="282206" y="283210"/>
                  </a:lnTo>
                  <a:lnTo>
                    <a:pt x="283527" y="281940"/>
                  </a:lnTo>
                  <a:lnTo>
                    <a:pt x="283972" y="283210"/>
                  </a:lnTo>
                  <a:lnTo>
                    <a:pt x="283337" y="285750"/>
                  </a:lnTo>
                  <a:lnTo>
                    <a:pt x="285356" y="281940"/>
                  </a:lnTo>
                  <a:lnTo>
                    <a:pt x="287362" y="278130"/>
                  </a:lnTo>
                  <a:lnTo>
                    <a:pt x="287604" y="276860"/>
                  </a:lnTo>
                  <a:lnTo>
                    <a:pt x="288061" y="274320"/>
                  </a:lnTo>
                  <a:lnTo>
                    <a:pt x="288988" y="269240"/>
                  </a:lnTo>
                  <a:lnTo>
                    <a:pt x="289572" y="262890"/>
                  </a:lnTo>
                  <a:lnTo>
                    <a:pt x="292963" y="260350"/>
                  </a:lnTo>
                  <a:lnTo>
                    <a:pt x="294068" y="255270"/>
                  </a:lnTo>
                  <a:lnTo>
                    <a:pt x="291122" y="255270"/>
                  </a:lnTo>
                  <a:lnTo>
                    <a:pt x="291414" y="250190"/>
                  </a:lnTo>
                  <a:lnTo>
                    <a:pt x="294868" y="247650"/>
                  </a:lnTo>
                  <a:lnTo>
                    <a:pt x="295783" y="238213"/>
                  </a:lnTo>
                  <a:lnTo>
                    <a:pt x="294817" y="236220"/>
                  </a:lnTo>
                  <a:lnTo>
                    <a:pt x="294855" y="232410"/>
                  </a:lnTo>
                  <a:lnTo>
                    <a:pt x="294868" y="231140"/>
                  </a:lnTo>
                  <a:lnTo>
                    <a:pt x="296583" y="229870"/>
                  </a:lnTo>
                  <a:lnTo>
                    <a:pt x="296989" y="227330"/>
                  </a:lnTo>
                  <a:lnTo>
                    <a:pt x="297446" y="227330"/>
                  </a:lnTo>
                  <a:lnTo>
                    <a:pt x="298259" y="229870"/>
                  </a:lnTo>
                  <a:lnTo>
                    <a:pt x="298246" y="227330"/>
                  </a:lnTo>
                  <a:lnTo>
                    <a:pt x="298462" y="221488"/>
                  </a:lnTo>
                  <a:lnTo>
                    <a:pt x="298500" y="219710"/>
                  </a:lnTo>
                  <a:close/>
                </a:path>
                <a:path w="312419" h="377190">
                  <a:moveTo>
                    <a:pt x="299427" y="141986"/>
                  </a:moveTo>
                  <a:lnTo>
                    <a:pt x="297776" y="137680"/>
                  </a:lnTo>
                  <a:lnTo>
                    <a:pt x="297522" y="137655"/>
                  </a:lnTo>
                  <a:lnTo>
                    <a:pt x="298411" y="139788"/>
                  </a:lnTo>
                  <a:lnTo>
                    <a:pt x="299415" y="142125"/>
                  </a:lnTo>
                  <a:lnTo>
                    <a:pt x="299427" y="141986"/>
                  </a:lnTo>
                  <a:close/>
                </a:path>
                <a:path w="312419" h="377190">
                  <a:moveTo>
                    <a:pt x="301790" y="148170"/>
                  </a:moveTo>
                  <a:lnTo>
                    <a:pt x="300266" y="138912"/>
                  </a:lnTo>
                  <a:lnTo>
                    <a:pt x="301358" y="138798"/>
                  </a:lnTo>
                  <a:lnTo>
                    <a:pt x="300977" y="138620"/>
                  </a:lnTo>
                  <a:lnTo>
                    <a:pt x="301104" y="136893"/>
                  </a:lnTo>
                  <a:lnTo>
                    <a:pt x="301523" y="133451"/>
                  </a:lnTo>
                  <a:lnTo>
                    <a:pt x="299250" y="130949"/>
                  </a:lnTo>
                  <a:lnTo>
                    <a:pt x="298132" y="126339"/>
                  </a:lnTo>
                  <a:lnTo>
                    <a:pt x="299796" y="136258"/>
                  </a:lnTo>
                  <a:lnTo>
                    <a:pt x="299872" y="137210"/>
                  </a:lnTo>
                  <a:lnTo>
                    <a:pt x="299529" y="140919"/>
                  </a:lnTo>
                  <a:lnTo>
                    <a:pt x="299478" y="142125"/>
                  </a:lnTo>
                  <a:lnTo>
                    <a:pt x="301790" y="148170"/>
                  </a:lnTo>
                  <a:close/>
                </a:path>
                <a:path w="312419" h="377190">
                  <a:moveTo>
                    <a:pt x="302996" y="138620"/>
                  </a:moveTo>
                  <a:lnTo>
                    <a:pt x="301358" y="138798"/>
                  </a:lnTo>
                  <a:lnTo>
                    <a:pt x="302945" y="139522"/>
                  </a:lnTo>
                  <a:lnTo>
                    <a:pt x="302996" y="138620"/>
                  </a:lnTo>
                  <a:close/>
                </a:path>
                <a:path w="312419" h="377190">
                  <a:moveTo>
                    <a:pt x="307403" y="192189"/>
                  </a:moveTo>
                  <a:lnTo>
                    <a:pt x="306933" y="184950"/>
                  </a:lnTo>
                  <a:lnTo>
                    <a:pt x="304380" y="190601"/>
                  </a:lnTo>
                  <a:lnTo>
                    <a:pt x="307403" y="192189"/>
                  </a:lnTo>
                  <a:close/>
                </a:path>
                <a:path w="312419" h="377190">
                  <a:moveTo>
                    <a:pt x="307428" y="183845"/>
                  </a:moveTo>
                  <a:lnTo>
                    <a:pt x="306844" y="183553"/>
                  </a:lnTo>
                  <a:lnTo>
                    <a:pt x="306933" y="184950"/>
                  </a:lnTo>
                  <a:lnTo>
                    <a:pt x="307428" y="183845"/>
                  </a:lnTo>
                  <a:close/>
                </a:path>
                <a:path w="312419" h="377190">
                  <a:moveTo>
                    <a:pt x="308127" y="175882"/>
                  </a:moveTo>
                  <a:lnTo>
                    <a:pt x="307454" y="172313"/>
                  </a:lnTo>
                  <a:lnTo>
                    <a:pt x="307428" y="172186"/>
                  </a:lnTo>
                  <a:lnTo>
                    <a:pt x="305663" y="170815"/>
                  </a:lnTo>
                  <a:lnTo>
                    <a:pt x="303682" y="169849"/>
                  </a:lnTo>
                  <a:lnTo>
                    <a:pt x="301993" y="165823"/>
                  </a:lnTo>
                  <a:lnTo>
                    <a:pt x="302120" y="166382"/>
                  </a:lnTo>
                  <a:lnTo>
                    <a:pt x="302171" y="167093"/>
                  </a:lnTo>
                  <a:lnTo>
                    <a:pt x="302031" y="168084"/>
                  </a:lnTo>
                  <a:lnTo>
                    <a:pt x="302526" y="170268"/>
                  </a:lnTo>
                  <a:lnTo>
                    <a:pt x="301459" y="172313"/>
                  </a:lnTo>
                  <a:lnTo>
                    <a:pt x="300774" y="171538"/>
                  </a:lnTo>
                  <a:lnTo>
                    <a:pt x="302920" y="175831"/>
                  </a:lnTo>
                  <a:lnTo>
                    <a:pt x="300901" y="176123"/>
                  </a:lnTo>
                  <a:lnTo>
                    <a:pt x="304050" y="176479"/>
                  </a:lnTo>
                  <a:lnTo>
                    <a:pt x="305663" y="179311"/>
                  </a:lnTo>
                  <a:lnTo>
                    <a:pt x="303720" y="182537"/>
                  </a:lnTo>
                  <a:lnTo>
                    <a:pt x="302348" y="179298"/>
                  </a:lnTo>
                  <a:lnTo>
                    <a:pt x="304546" y="187591"/>
                  </a:lnTo>
                  <a:lnTo>
                    <a:pt x="304825" y="182549"/>
                  </a:lnTo>
                  <a:lnTo>
                    <a:pt x="306844" y="183553"/>
                  </a:lnTo>
                  <a:lnTo>
                    <a:pt x="306806" y="182994"/>
                  </a:lnTo>
                  <a:lnTo>
                    <a:pt x="307657" y="183426"/>
                  </a:lnTo>
                  <a:lnTo>
                    <a:pt x="307454" y="182994"/>
                  </a:lnTo>
                  <a:lnTo>
                    <a:pt x="307238" y="182549"/>
                  </a:lnTo>
                  <a:lnTo>
                    <a:pt x="306666" y="181356"/>
                  </a:lnTo>
                  <a:lnTo>
                    <a:pt x="306882" y="177279"/>
                  </a:lnTo>
                  <a:lnTo>
                    <a:pt x="307187" y="175831"/>
                  </a:lnTo>
                  <a:lnTo>
                    <a:pt x="307606" y="176022"/>
                  </a:lnTo>
                  <a:lnTo>
                    <a:pt x="308127" y="175882"/>
                  </a:lnTo>
                  <a:close/>
                </a:path>
                <a:path w="312419" h="377190">
                  <a:moveTo>
                    <a:pt x="308419" y="177457"/>
                  </a:moveTo>
                  <a:lnTo>
                    <a:pt x="308279" y="175831"/>
                  </a:lnTo>
                  <a:lnTo>
                    <a:pt x="308241" y="176479"/>
                  </a:lnTo>
                  <a:lnTo>
                    <a:pt x="308419" y="177457"/>
                  </a:lnTo>
                  <a:close/>
                </a:path>
                <a:path w="312419" h="377190">
                  <a:moveTo>
                    <a:pt x="308533" y="139522"/>
                  </a:moveTo>
                  <a:lnTo>
                    <a:pt x="307619" y="136258"/>
                  </a:lnTo>
                  <a:lnTo>
                    <a:pt x="304368" y="130149"/>
                  </a:lnTo>
                  <a:lnTo>
                    <a:pt x="299021" y="125056"/>
                  </a:lnTo>
                  <a:lnTo>
                    <a:pt x="301155" y="130149"/>
                  </a:lnTo>
                  <a:lnTo>
                    <a:pt x="303530" y="135369"/>
                  </a:lnTo>
                  <a:lnTo>
                    <a:pt x="303530" y="139522"/>
                  </a:lnTo>
                  <a:lnTo>
                    <a:pt x="308533" y="139522"/>
                  </a:lnTo>
                  <a:close/>
                </a:path>
                <a:path w="312419" h="377190">
                  <a:moveTo>
                    <a:pt x="310083" y="146697"/>
                  </a:moveTo>
                  <a:lnTo>
                    <a:pt x="310032" y="144945"/>
                  </a:lnTo>
                  <a:lnTo>
                    <a:pt x="309524" y="143090"/>
                  </a:lnTo>
                  <a:lnTo>
                    <a:pt x="308914" y="140919"/>
                  </a:lnTo>
                  <a:lnTo>
                    <a:pt x="308597" y="139788"/>
                  </a:lnTo>
                  <a:lnTo>
                    <a:pt x="303530" y="139788"/>
                  </a:lnTo>
                  <a:lnTo>
                    <a:pt x="302933" y="139788"/>
                  </a:lnTo>
                  <a:lnTo>
                    <a:pt x="302691" y="144551"/>
                  </a:lnTo>
                  <a:lnTo>
                    <a:pt x="303847" y="146875"/>
                  </a:lnTo>
                  <a:lnTo>
                    <a:pt x="304088" y="144945"/>
                  </a:lnTo>
                  <a:lnTo>
                    <a:pt x="305676" y="147434"/>
                  </a:lnTo>
                  <a:lnTo>
                    <a:pt x="306501" y="146697"/>
                  </a:lnTo>
                  <a:lnTo>
                    <a:pt x="305930" y="145516"/>
                  </a:lnTo>
                  <a:lnTo>
                    <a:pt x="305473" y="144945"/>
                  </a:lnTo>
                  <a:lnTo>
                    <a:pt x="304888" y="144208"/>
                  </a:lnTo>
                  <a:lnTo>
                    <a:pt x="304761" y="143090"/>
                  </a:lnTo>
                  <a:lnTo>
                    <a:pt x="304774" y="141986"/>
                  </a:lnTo>
                  <a:lnTo>
                    <a:pt x="305650" y="140919"/>
                  </a:lnTo>
                  <a:lnTo>
                    <a:pt x="307086" y="143865"/>
                  </a:lnTo>
                  <a:lnTo>
                    <a:pt x="307136" y="146392"/>
                  </a:lnTo>
                  <a:lnTo>
                    <a:pt x="307886" y="143090"/>
                  </a:lnTo>
                  <a:lnTo>
                    <a:pt x="309956" y="149821"/>
                  </a:lnTo>
                  <a:lnTo>
                    <a:pt x="310083" y="146697"/>
                  </a:lnTo>
                  <a:close/>
                </a:path>
                <a:path w="312419" h="377190">
                  <a:moveTo>
                    <a:pt x="312267" y="163626"/>
                  </a:moveTo>
                  <a:lnTo>
                    <a:pt x="309651" y="156197"/>
                  </a:lnTo>
                  <a:lnTo>
                    <a:pt x="310286" y="152984"/>
                  </a:lnTo>
                  <a:lnTo>
                    <a:pt x="307987" y="157213"/>
                  </a:lnTo>
                  <a:lnTo>
                    <a:pt x="308368" y="150279"/>
                  </a:lnTo>
                  <a:lnTo>
                    <a:pt x="307086" y="157924"/>
                  </a:lnTo>
                  <a:lnTo>
                    <a:pt x="305904" y="156781"/>
                  </a:lnTo>
                  <a:lnTo>
                    <a:pt x="304647" y="155663"/>
                  </a:lnTo>
                  <a:lnTo>
                    <a:pt x="303314" y="154584"/>
                  </a:lnTo>
                  <a:lnTo>
                    <a:pt x="302844" y="148043"/>
                  </a:lnTo>
                  <a:lnTo>
                    <a:pt x="301802" y="148170"/>
                  </a:lnTo>
                  <a:lnTo>
                    <a:pt x="299948" y="143738"/>
                  </a:lnTo>
                  <a:lnTo>
                    <a:pt x="299631" y="147066"/>
                  </a:lnTo>
                  <a:lnTo>
                    <a:pt x="300482" y="148780"/>
                  </a:lnTo>
                  <a:lnTo>
                    <a:pt x="300583" y="149771"/>
                  </a:lnTo>
                  <a:lnTo>
                    <a:pt x="298107" y="149517"/>
                  </a:lnTo>
                  <a:lnTo>
                    <a:pt x="297726" y="141643"/>
                  </a:lnTo>
                  <a:lnTo>
                    <a:pt x="295757" y="144018"/>
                  </a:lnTo>
                  <a:lnTo>
                    <a:pt x="297357" y="148805"/>
                  </a:lnTo>
                  <a:lnTo>
                    <a:pt x="297002" y="149656"/>
                  </a:lnTo>
                  <a:lnTo>
                    <a:pt x="299516" y="152349"/>
                  </a:lnTo>
                  <a:lnTo>
                    <a:pt x="300316" y="156933"/>
                  </a:lnTo>
                  <a:lnTo>
                    <a:pt x="300075" y="160375"/>
                  </a:lnTo>
                  <a:lnTo>
                    <a:pt x="299478" y="162623"/>
                  </a:lnTo>
                  <a:lnTo>
                    <a:pt x="299999" y="163931"/>
                  </a:lnTo>
                  <a:lnTo>
                    <a:pt x="301459" y="163944"/>
                  </a:lnTo>
                  <a:lnTo>
                    <a:pt x="301967" y="165646"/>
                  </a:lnTo>
                  <a:lnTo>
                    <a:pt x="301726" y="164477"/>
                  </a:lnTo>
                  <a:lnTo>
                    <a:pt x="305257" y="163842"/>
                  </a:lnTo>
                  <a:lnTo>
                    <a:pt x="304330" y="162458"/>
                  </a:lnTo>
                  <a:lnTo>
                    <a:pt x="304520" y="161023"/>
                  </a:lnTo>
                  <a:lnTo>
                    <a:pt x="304253" y="159410"/>
                  </a:lnTo>
                  <a:lnTo>
                    <a:pt x="309308" y="166497"/>
                  </a:lnTo>
                  <a:lnTo>
                    <a:pt x="312267" y="163626"/>
                  </a:lnTo>
                  <a:close/>
                </a:path>
              </a:pathLst>
            </a:custGeom>
            <a:solidFill>
              <a:srgbClr val="00A2E9"/>
            </a:solidFill>
          </p:spPr>
          <p:txBody>
            <a:bodyPr wrap="square" lIns="0" tIns="0" rIns="0" bIns="0" rtlCol="0"/>
            <a:lstStyle/>
            <a:p>
              <a:endParaRPr/>
            </a:p>
          </p:txBody>
        </p:sp>
        <p:sp>
          <p:nvSpPr>
            <p:cNvPr id="58" name="object 4"/>
            <p:cNvSpPr/>
            <p:nvPr/>
          </p:nvSpPr>
          <p:spPr>
            <a:xfrm>
              <a:off x="533398" y="438153"/>
              <a:ext cx="1331779" cy="1387840"/>
            </a:xfrm>
            <a:custGeom>
              <a:avLst/>
              <a:gdLst/>
              <a:ahLst/>
              <a:cxnLst/>
              <a:rect l="l" t="t" r="r" b="b"/>
              <a:pathLst>
                <a:path w="1236980" h="1289050">
                  <a:moveTo>
                    <a:pt x="70281" y="1269098"/>
                  </a:moveTo>
                  <a:lnTo>
                    <a:pt x="70154" y="1268857"/>
                  </a:lnTo>
                  <a:lnTo>
                    <a:pt x="63842" y="1267688"/>
                  </a:lnTo>
                  <a:lnTo>
                    <a:pt x="70281" y="1269098"/>
                  </a:lnTo>
                  <a:close/>
                </a:path>
                <a:path w="1236980" h="1289050">
                  <a:moveTo>
                    <a:pt x="113233" y="1272108"/>
                  </a:moveTo>
                  <a:lnTo>
                    <a:pt x="110934" y="1271778"/>
                  </a:lnTo>
                  <a:lnTo>
                    <a:pt x="108102" y="1271270"/>
                  </a:lnTo>
                  <a:lnTo>
                    <a:pt x="104228" y="1270342"/>
                  </a:lnTo>
                  <a:lnTo>
                    <a:pt x="103733" y="1270266"/>
                  </a:lnTo>
                  <a:lnTo>
                    <a:pt x="95262" y="1268895"/>
                  </a:lnTo>
                  <a:lnTo>
                    <a:pt x="87744" y="1266151"/>
                  </a:lnTo>
                  <a:lnTo>
                    <a:pt x="91211" y="1266202"/>
                  </a:lnTo>
                  <a:lnTo>
                    <a:pt x="90766" y="1266151"/>
                  </a:lnTo>
                  <a:lnTo>
                    <a:pt x="77520" y="1264615"/>
                  </a:lnTo>
                  <a:lnTo>
                    <a:pt x="72809" y="1264069"/>
                  </a:lnTo>
                  <a:lnTo>
                    <a:pt x="72809" y="1262164"/>
                  </a:lnTo>
                  <a:lnTo>
                    <a:pt x="69811" y="1264615"/>
                  </a:lnTo>
                  <a:lnTo>
                    <a:pt x="61252" y="1263192"/>
                  </a:lnTo>
                  <a:lnTo>
                    <a:pt x="55118" y="1261313"/>
                  </a:lnTo>
                  <a:lnTo>
                    <a:pt x="53733" y="1260030"/>
                  </a:lnTo>
                  <a:lnTo>
                    <a:pt x="59461" y="1260373"/>
                  </a:lnTo>
                  <a:lnTo>
                    <a:pt x="57607" y="1260030"/>
                  </a:lnTo>
                  <a:lnTo>
                    <a:pt x="53911" y="1259332"/>
                  </a:lnTo>
                  <a:lnTo>
                    <a:pt x="51041" y="1258798"/>
                  </a:lnTo>
                  <a:lnTo>
                    <a:pt x="42633" y="1257122"/>
                  </a:lnTo>
                  <a:lnTo>
                    <a:pt x="25844" y="1253515"/>
                  </a:lnTo>
                  <a:lnTo>
                    <a:pt x="45529" y="1259332"/>
                  </a:lnTo>
                  <a:lnTo>
                    <a:pt x="39014" y="1258646"/>
                  </a:lnTo>
                  <a:lnTo>
                    <a:pt x="29273" y="1255966"/>
                  </a:lnTo>
                  <a:lnTo>
                    <a:pt x="18808" y="1252842"/>
                  </a:lnTo>
                  <a:lnTo>
                    <a:pt x="10096" y="1250797"/>
                  </a:lnTo>
                  <a:lnTo>
                    <a:pt x="9677" y="1250734"/>
                  </a:lnTo>
                  <a:lnTo>
                    <a:pt x="419" y="1234300"/>
                  </a:lnTo>
                  <a:lnTo>
                    <a:pt x="12" y="1233817"/>
                  </a:lnTo>
                  <a:lnTo>
                    <a:pt x="76" y="1234884"/>
                  </a:lnTo>
                  <a:lnTo>
                    <a:pt x="34658" y="1258544"/>
                  </a:lnTo>
                  <a:lnTo>
                    <a:pt x="42964" y="1260703"/>
                  </a:lnTo>
                  <a:lnTo>
                    <a:pt x="40932" y="1261059"/>
                  </a:lnTo>
                  <a:lnTo>
                    <a:pt x="48387" y="1262494"/>
                  </a:lnTo>
                  <a:lnTo>
                    <a:pt x="56972" y="1264488"/>
                  </a:lnTo>
                  <a:lnTo>
                    <a:pt x="65011" y="1266532"/>
                  </a:lnTo>
                  <a:lnTo>
                    <a:pt x="70840" y="1268095"/>
                  </a:lnTo>
                  <a:lnTo>
                    <a:pt x="69862" y="1268298"/>
                  </a:lnTo>
                  <a:lnTo>
                    <a:pt x="70154" y="1268857"/>
                  </a:lnTo>
                  <a:lnTo>
                    <a:pt x="84963" y="1271600"/>
                  </a:lnTo>
                  <a:lnTo>
                    <a:pt x="91287" y="1271270"/>
                  </a:lnTo>
                  <a:lnTo>
                    <a:pt x="96240" y="1270266"/>
                  </a:lnTo>
                  <a:lnTo>
                    <a:pt x="113233" y="1272108"/>
                  </a:lnTo>
                  <a:close/>
                </a:path>
                <a:path w="1236980" h="1289050">
                  <a:moveTo>
                    <a:pt x="205092" y="1280579"/>
                  </a:moveTo>
                  <a:lnTo>
                    <a:pt x="183959" y="1279334"/>
                  </a:lnTo>
                  <a:lnTo>
                    <a:pt x="176847" y="1279093"/>
                  </a:lnTo>
                  <a:lnTo>
                    <a:pt x="168617" y="1279296"/>
                  </a:lnTo>
                  <a:lnTo>
                    <a:pt x="155511" y="1277531"/>
                  </a:lnTo>
                  <a:lnTo>
                    <a:pt x="144335" y="1275753"/>
                  </a:lnTo>
                  <a:lnTo>
                    <a:pt x="135064" y="1274000"/>
                  </a:lnTo>
                  <a:lnTo>
                    <a:pt x="127685" y="1272286"/>
                  </a:lnTo>
                  <a:lnTo>
                    <a:pt x="122072" y="1271803"/>
                  </a:lnTo>
                  <a:lnTo>
                    <a:pt x="121056" y="1273149"/>
                  </a:lnTo>
                  <a:lnTo>
                    <a:pt x="113969" y="1272222"/>
                  </a:lnTo>
                  <a:lnTo>
                    <a:pt x="118770" y="1272946"/>
                  </a:lnTo>
                  <a:lnTo>
                    <a:pt x="118960" y="1276604"/>
                  </a:lnTo>
                  <a:lnTo>
                    <a:pt x="124993" y="1276781"/>
                  </a:lnTo>
                  <a:lnTo>
                    <a:pt x="130517" y="1277988"/>
                  </a:lnTo>
                  <a:lnTo>
                    <a:pt x="137096" y="1278877"/>
                  </a:lnTo>
                  <a:lnTo>
                    <a:pt x="106045" y="1278178"/>
                  </a:lnTo>
                  <a:lnTo>
                    <a:pt x="116319" y="1281620"/>
                  </a:lnTo>
                  <a:lnTo>
                    <a:pt x="130797" y="1284300"/>
                  </a:lnTo>
                  <a:lnTo>
                    <a:pt x="145757" y="1286522"/>
                  </a:lnTo>
                  <a:lnTo>
                    <a:pt x="157480" y="1288516"/>
                  </a:lnTo>
                  <a:lnTo>
                    <a:pt x="152793" y="1286395"/>
                  </a:lnTo>
                  <a:lnTo>
                    <a:pt x="154470" y="1285976"/>
                  </a:lnTo>
                  <a:lnTo>
                    <a:pt x="153492" y="1285290"/>
                  </a:lnTo>
                  <a:lnTo>
                    <a:pt x="140843" y="1282395"/>
                  </a:lnTo>
                  <a:lnTo>
                    <a:pt x="156756" y="1281226"/>
                  </a:lnTo>
                  <a:lnTo>
                    <a:pt x="182702" y="1284871"/>
                  </a:lnTo>
                  <a:lnTo>
                    <a:pt x="185712" y="1284363"/>
                  </a:lnTo>
                  <a:lnTo>
                    <a:pt x="190982" y="1284071"/>
                  </a:lnTo>
                  <a:lnTo>
                    <a:pt x="193776" y="1283601"/>
                  </a:lnTo>
                  <a:lnTo>
                    <a:pt x="189382" y="1282496"/>
                  </a:lnTo>
                  <a:lnTo>
                    <a:pt x="181876" y="1282331"/>
                  </a:lnTo>
                  <a:lnTo>
                    <a:pt x="177888" y="1281798"/>
                  </a:lnTo>
                  <a:lnTo>
                    <a:pt x="184505" y="1281252"/>
                  </a:lnTo>
                  <a:lnTo>
                    <a:pt x="204431" y="1281798"/>
                  </a:lnTo>
                  <a:lnTo>
                    <a:pt x="205092" y="1280579"/>
                  </a:lnTo>
                  <a:close/>
                </a:path>
                <a:path w="1236980" h="1289050">
                  <a:moveTo>
                    <a:pt x="541464" y="1072565"/>
                  </a:moveTo>
                  <a:lnTo>
                    <a:pt x="541210" y="1072769"/>
                  </a:lnTo>
                  <a:lnTo>
                    <a:pt x="541248" y="1072921"/>
                  </a:lnTo>
                  <a:lnTo>
                    <a:pt x="541464" y="1072565"/>
                  </a:lnTo>
                  <a:close/>
                </a:path>
                <a:path w="1236980" h="1289050">
                  <a:moveTo>
                    <a:pt x="548551" y="1068171"/>
                  </a:moveTo>
                  <a:lnTo>
                    <a:pt x="542328" y="1071118"/>
                  </a:lnTo>
                  <a:lnTo>
                    <a:pt x="541464" y="1072565"/>
                  </a:lnTo>
                  <a:lnTo>
                    <a:pt x="542810" y="1071410"/>
                  </a:lnTo>
                  <a:lnTo>
                    <a:pt x="548551" y="1068171"/>
                  </a:lnTo>
                  <a:close/>
                </a:path>
                <a:path w="1236980" h="1289050">
                  <a:moveTo>
                    <a:pt x="609701" y="579958"/>
                  </a:moveTo>
                  <a:lnTo>
                    <a:pt x="609612" y="580097"/>
                  </a:lnTo>
                  <a:lnTo>
                    <a:pt x="609561" y="580326"/>
                  </a:lnTo>
                  <a:lnTo>
                    <a:pt x="609561" y="580656"/>
                  </a:lnTo>
                  <a:lnTo>
                    <a:pt x="609701" y="579958"/>
                  </a:lnTo>
                  <a:close/>
                </a:path>
                <a:path w="1236980" h="1289050">
                  <a:moveTo>
                    <a:pt x="610463" y="626452"/>
                  </a:moveTo>
                  <a:lnTo>
                    <a:pt x="609307" y="622528"/>
                  </a:lnTo>
                  <a:lnTo>
                    <a:pt x="608825" y="623392"/>
                  </a:lnTo>
                  <a:lnTo>
                    <a:pt x="610006" y="627341"/>
                  </a:lnTo>
                  <a:lnTo>
                    <a:pt x="610463" y="626452"/>
                  </a:lnTo>
                  <a:close/>
                </a:path>
                <a:path w="1236980" h="1289050">
                  <a:moveTo>
                    <a:pt x="612013" y="581075"/>
                  </a:moveTo>
                  <a:lnTo>
                    <a:pt x="611187" y="579386"/>
                  </a:lnTo>
                  <a:lnTo>
                    <a:pt x="610463" y="576326"/>
                  </a:lnTo>
                  <a:lnTo>
                    <a:pt x="609714" y="579958"/>
                  </a:lnTo>
                  <a:lnTo>
                    <a:pt x="610235" y="578954"/>
                  </a:lnTo>
                  <a:lnTo>
                    <a:pt x="612013" y="581075"/>
                  </a:lnTo>
                  <a:close/>
                </a:path>
                <a:path w="1236980" h="1289050">
                  <a:moveTo>
                    <a:pt x="613651" y="600075"/>
                  </a:moveTo>
                  <a:lnTo>
                    <a:pt x="613371" y="595299"/>
                  </a:lnTo>
                  <a:lnTo>
                    <a:pt x="613371" y="600506"/>
                  </a:lnTo>
                  <a:lnTo>
                    <a:pt x="613651" y="600075"/>
                  </a:lnTo>
                  <a:close/>
                </a:path>
                <a:path w="1236980" h="1289050">
                  <a:moveTo>
                    <a:pt x="635609" y="516267"/>
                  </a:moveTo>
                  <a:lnTo>
                    <a:pt x="633996" y="513207"/>
                  </a:lnTo>
                  <a:lnTo>
                    <a:pt x="632587" y="518858"/>
                  </a:lnTo>
                  <a:lnTo>
                    <a:pt x="633069" y="517880"/>
                  </a:lnTo>
                  <a:lnTo>
                    <a:pt x="634771" y="516813"/>
                  </a:lnTo>
                  <a:lnTo>
                    <a:pt x="635609" y="517956"/>
                  </a:lnTo>
                  <a:lnTo>
                    <a:pt x="635609" y="516267"/>
                  </a:lnTo>
                  <a:close/>
                </a:path>
                <a:path w="1236980" h="1289050">
                  <a:moveTo>
                    <a:pt x="636473" y="497674"/>
                  </a:moveTo>
                  <a:lnTo>
                    <a:pt x="635241" y="496633"/>
                  </a:lnTo>
                  <a:lnTo>
                    <a:pt x="633488" y="501675"/>
                  </a:lnTo>
                  <a:lnTo>
                    <a:pt x="634149" y="500748"/>
                  </a:lnTo>
                  <a:lnTo>
                    <a:pt x="634669" y="499770"/>
                  </a:lnTo>
                  <a:lnTo>
                    <a:pt x="635596" y="498195"/>
                  </a:lnTo>
                  <a:lnTo>
                    <a:pt x="636473" y="497674"/>
                  </a:lnTo>
                  <a:close/>
                </a:path>
                <a:path w="1236980" h="1289050">
                  <a:moveTo>
                    <a:pt x="648589" y="483831"/>
                  </a:moveTo>
                  <a:lnTo>
                    <a:pt x="646099" y="483209"/>
                  </a:lnTo>
                  <a:lnTo>
                    <a:pt x="647547" y="479971"/>
                  </a:lnTo>
                  <a:lnTo>
                    <a:pt x="643915" y="485457"/>
                  </a:lnTo>
                  <a:lnTo>
                    <a:pt x="642759" y="486283"/>
                  </a:lnTo>
                  <a:lnTo>
                    <a:pt x="639279" y="493293"/>
                  </a:lnTo>
                  <a:lnTo>
                    <a:pt x="642975" y="488429"/>
                  </a:lnTo>
                  <a:lnTo>
                    <a:pt x="644067" y="487299"/>
                  </a:lnTo>
                  <a:lnTo>
                    <a:pt x="645198" y="488403"/>
                  </a:lnTo>
                  <a:lnTo>
                    <a:pt x="648589" y="483831"/>
                  </a:lnTo>
                  <a:close/>
                </a:path>
                <a:path w="1236980" h="1289050">
                  <a:moveTo>
                    <a:pt x="648779" y="478028"/>
                  </a:moveTo>
                  <a:lnTo>
                    <a:pt x="648182" y="478777"/>
                  </a:lnTo>
                  <a:lnTo>
                    <a:pt x="647827" y="479399"/>
                  </a:lnTo>
                  <a:lnTo>
                    <a:pt x="647547" y="479971"/>
                  </a:lnTo>
                  <a:lnTo>
                    <a:pt x="648309" y="478764"/>
                  </a:lnTo>
                  <a:lnTo>
                    <a:pt x="648779" y="478028"/>
                  </a:lnTo>
                  <a:close/>
                </a:path>
                <a:path w="1236980" h="1289050">
                  <a:moveTo>
                    <a:pt x="653656" y="552119"/>
                  </a:moveTo>
                  <a:lnTo>
                    <a:pt x="653630" y="551535"/>
                  </a:lnTo>
                  <a:lnTo>
                    <a:pt x="653529" y="551103"/>
                  </a:lnTo>
                  <a:lnTo>
                    <a:pt x="653415" y="550710"/>
                  </a:lnTo>
                  <a:lnTo>
                    <a:pt x="653440" y="551167"/>
                  </a:lnTo>
                  <a:lnTo>
                    <a:pt x="653503" y="551624"/>
                  </a:lnTo>
                  <a:lnTo>
                    <a:pt x="653656" y="552119"/>
                  </a:lnTo>
                  <a:close/>
                </a:path>
                <a:path w="1236980" h="1289050">
                  <a:moveTo>
                    <a:pt x="657085" y="536422"/>
                  </a:moveTo>
                  <a:lnTo>
                    <a:pt x="656348" y="536892"/>
                  </a:lnTo>
                  <a:lnTo>
                    <a:pt x="654240" y="541134"/>
                  </a:lnTo>
                  <a:lnTo>
                    <a:pt x="655637" y="541299"/>
                  </a:lnTo>
                  <a:lnTo>
                    <a:pt x="656475" y="539610"/>
                  </a:lnTo>
                  <a:lnTo>
                    <a:pt x="656932" y="538200"/>
                  </a:lnTo>
                  <a:lnTo>
                    <a:pt x="657085" y="536422"/>
                  </a:lnTo>
                  <a:close/>
                </a:path>
                <a:path w="1236980" h="1289050">
                  <a:moveTo>
                    <a:pt x="657847" y="745439"/>
                  </a:moveTo>
                  <a:lnTo>
                    <a:pt x="655891" y="743369"/>
                  </a:lnTo>
                  <a:lnTo>
                    <a:pt x="652564" y="738873"/>
                  </a:lnTo>
                  <a:lnTo>
                    <a:pt x="653326" y="741895"/>
                  </a:lnTo>
                  <a:lnTo>
                    <a:pt x="650024" y="738073"/>
                  </a:lnTo>
                  <a:lnTo>
                    <a:pt x="649033" y="738149"/>
                  </a:lnTo>
                  <a:lnTo>
                    <a:pt x="651141" y="740930"/>
                  </a:lnTo>
                  <a:lnTo>
                    <a:pt x="652932" y="743877"/>
                  </a:lnTo>
                  <a:lnTo>
                    <a:pt x="655332" y="746480"/>
                  </a:lnTo>
                  <a:lnTo>
                    <a:pt x="655967" y="745909"/>
                  </a:lnTo>
                  <a:lnTo>
                    <a:pt x="657377" y="746099"/>
                  </a:lnTo>
                  <a:lnTo>
                    <a:pt x="657847" y="745439"/>
                  </a:lnTo>
                  <a:close/>
                </a:path>
                <a:path w="1236980" h="1289050">
                  <a:moveTo>
                    <a:pt x="659104" y="750862"/>
                  </a:moveTo>
                  <a:lnTo>
                    <a:pt x="655332" y="746480"/>
                  </a:lnTo>
                  <a:lnTo>
                    <a:pt x="654862" y="746912"/>
                  </a:lnTo>
                  <a:lnTo>
                    <a:pt x="654824" y="747763"/>
                  </a:lnTo>
                  <a:lnTo>
                    <a:pt x="656082" y="749833"/>
                  </a:lnTo>
                  <a:lnTo>
                    <a:pt x="656767" y="749731"/>
                  </a:lnTo>
                  <a:lnTo>
                    <a:pt x="657910" y="750239"/>
                  </a:lnTo>
                  <a:lnTo>
                    <a:pt x="659104" y="750862"/>
                  </a:lnTo>
                  <a:close/>
                </a:path>
                <a:path w="1236980" h="1289050">
                  <a:moveTo>
                    <a:pt x="662546" y="595934"/>
                  </a:moveTo>
                  <a:lnTo>
                    <a:pt x="660374" y="595706"/>
                  </a:lnTo>
                  <a:lnTo>
                    <a:pt x="660349" y="597090"/>
                  </a:lnTo>
                  <a:lnTo>
                    <a:pt x="662546" y="595934"/>
                  </a:lnTo>
                  <a:close/>
                </a:path>
                <a:path w="1236980" h="1289050">
                  <a:moveTo>
                    <a:pt x="663346" y="593623"/>
                  </a:moveTo>
                  <a:lnTo>
                    <a:pt x="662482" y="592810"/>
                  </a:lnTo>
                  <a:lnTo>
                    <a:pt x="660984" y="591413"/>
                  </a:lnTo>
                  <a:lnTo>
                    <a:pt x="660438" y="592035"/>
                  </a:lnTo>
                  <a:lnTo>
                    <a:pt x="660374" y="595579"/>
                  </a:lnTo>
                  <a:lnTo>
                    <a:pt x="660996" y="592810"/>
                  </a:lnTo>
                  <a:lnTo>
                    <a:pt x="662965" y="596150"/>
                  </a:lnTo>
                  <a:lnTo>
                    <a:pt x="663346" y="593623"/>
                  </a:lnTo>
                  <a:close/>
                </a:path>
                <a:path w="1236980" h="1289050">
                  <a:moveTo>
                    <a:pt x="667562" y="501459"/>
                  </a:moveTo>
                  <a:lnTo>
                    <a:pt x="665784" y="505409"/>
                  </a:lnTo>
                  <a:lnTo>
                    <a:pt x="666597" y="505040"/>
                  </a:lnTo>
                  <a:lnTo>
                    <a:pt x="667562" y="501459"/>
                  </a:lnTo>
                  <a:close/>
                </a:path>
                <a:path w="1236980" h="1289050">
                  <a:moveTo>
                    <a:pt x="671461" y="753821"/>
                  </a:moveTo>
                  <a:lnTo>
                    <a:pt x="670928" y="753122"/>
                  </a:lnTo>
                  <a:lnTo>
                    <a:pt x="670204" y="752436"/>
                  </a:lnTo>
                  <a:lnTo>
                    <a:pt x="669417" y="751598"/>
                  </a:lnTo>
                  <a:lnTo>
                    <a:pt x="670064" y="752513"/>
                  </a:lnTo>
                  <a:lnTo>
                    <a:pt x="670801" y="753160"/>
                  </a:lnTo>
                  <a:lnTo>
                    <a:pt x="671461" y="753821"/>
                  </a:lnTo>
                  <a:close/>
                </a:path>
                <a:path w="1236980" h="1289050">
                  <a:moveTo>
                    <a:pt x="673366" y="495211"/>
                  </a:moveTo>
                  <a:lnTo>
                    <a:pt x="670204" y="494906"/>
                  </a:lnTo>
                  <a:lnTo>
                    <a:pt x="671106" y="497573"/>
                  </a:lnTo>
                  <a:lnTo>
                    <a:pt x="672185" y="497674"/>
                  </a:lnTo>
                  <a:lnTo>
                    <a:pt x="673366" y="495211"/>
                  </a:lnTo>
                  <a:close/>
                </a:path>
                <a:path w="1236980" h="1289050">
                  <a:moveTo>
                    <a:pt x="673849" y="758825"/>
                  </a:moveTo>
                  <a:lnTo>
                    <a:pt x="673481" y="757516"/>
                  </a:lnTo>
                  <a:lnTo>
                    <a:pt x="671068" y="755815"/>
                  </a:lnTo>
                  <a:lnTo>
                    <a:pt x="673214" y="759650"/>
                  </a:lnTo>
                  <a:lnTo>
                    <a:pt x="673849" y="758825"/>
                  </a:lnTo>
                  <a:close/>
                </a:path>
                <a:path w="1236980" h="1289050">
                  <a:moveTo>
                    <a:pt x="674712" y="493776"/>
                  </a:moveTo>
                  <a:lnTo>
                    <a:pt x="673633" y="494665"/>
                  </a:lnTo>
                  <a:lnTo>
                    <a:pt x="673519" y="494906"/>
                  </a:lnTo>
                  <a:lnTo>
                    <a:pt x="673442" y="495211"/>
                  </a:lnTo>
                  <a:lnTo>
                    <a:pt x="674712" y="493776"/>
                  </a:lnTo>
                  <a:close/>
                </a:path>
                <a:path w="1236980" h="1289050">
                  <a:moveTo>
                    <a:pt x="677532" y="520407"/>
                  </a:moveTo>
                  <a:lnTo>
                    <a:pt x="677354" y="522338"/>
                  </a:lnTo>
                  <a:lnTo>
                    <a:pt x="677392" y="522973"/>
                  </a:lnTo>
                  <a:lnTo>
                    <a:pt x="677532" y="520407"/>
                  </a:lnTo>
                  <a:close/>
                </a:path>
                <a:path w="1236980" h="1289050">
                  <a:moveTo>
                    <a:pt x="678789" y="527342"/>
                  </a:moveTo>
                  <a:lnTo>
                    <a:pt x="678573" y="526427"/>
                  </a:lnTo>
                  <a:lnTo>
                    <a:pt x="678357" y="525513"/>
                  </a:lnTo>
                  <a:lnTo>
                    <a:pt x="677532" y="526427"/>
                  </a:lnTo>
                  <a:lnTo>
                    <a:pt x="677468" y="524357"/>
                  </a:lnTo>
                  <a:lnTo>
                    <a:pt x="677392" y="522973"/>
                  </a:lnTo>
                  <a:lnTo>
                    <a:pt x="677278" y="524421"/>
                  </a:lnTo>
                  <a:lnTo>
                    <a:pt x="673582" y="532523"/>
                  </a:lnTo>
                  <a:lnTo>
                    <a:pt x="676249" y="533082"/>
                  </a:lnTo>
                  <a:lnTo>
                    <a:pt x="677989" y="530745"/>
                  </a:lnTo>
                  <a:lnTo>
                    <a:pt x="678789" y="527342"/>
                  </a:lnTo>
                  <a:close/>
                </a:path>
                <a:path w="1236980" h="1289050">
                  <a:moveTo>
                    <a:pt x="682155" y="774280"/>
                  </a:moveTo>
                  <a:lnTo>
                    <a:pt x="681888" y="774052"/>
                  </a:lnTo>
                  <a:lnTo>
                    <a:pt x="679691" y="773328"/>
                  </a:lnTo>
                  <a:lnTo>
                    <a:pt x="682155" y="774280"/>
                  </a:lnTo>
                  <a:close/>
                </a:path>
                <a:path w="1236980" h="1289050">
                  <a:moveTo>
                    <a:pt x="685431" y="509638"/>
                  </a:moveTo>
                  <a:lnTo>
                    <a:pt x="685063" y="509981"/>
                  </a:lnTo>
                  <a:lnTo>
                    <a:pt x="684707" y="510387"/>
                  </a:lnTo>
                  <a:lnTo>
                    <a:pt x="684364" y="510857"/>
                  </a:lnTo>
                  <a:lnTo>
                    <a:pt x="684809" y="510349"/>
                  </a:lnTo>
                  <a:lnTo>
                    <a:pt x="685139" y="509968"/>
                  </a:lnTo>
                  <a:lnTo>
                    <a:pt x="685431" y="509638"/>
                  </a:lnTo>
                  <a:close/>
                </a:path>
                <a:path w="1236980" h="1289050">
                  <a:moveTo>
                    <a:pt x="685965" y="764603"/>
                  </a:moveTo>
                  <a:lnTo>
                    <a:pt x="680288" y="759548"/>
                  </a:lnTo>
                  <a:lnTo>
                    <a:pt x="677456" y="759396"/>
                  </a:lnTo>
                  <a:lnTo>
                    <a:pt x="671474" y="753833"/>
                  </a:lnTo>
                  <a:lnTo>
                    <a:pt x="672871" y="755599"/>
                  </a:lnTo>
                  <a:lnTo>
                    <a:pt x="672998" y="755815"/>
                  </a:lnTo>
                  <a:lnTo>
                    <a:pt x="673481" y="757516"/>
                  </a:lnTo>
                  <a:lnTo>
                    <a:pt x="682066" y="763587"/>
                  </a:lnTo>
                  <a:lnTo>
                    <a:pt x="685965" y="764603"/>
                  </a:lnTo>
                  <a:close/>
                </a:path>
                <a:path w="1236980" h="1289050">
                  <a:moveTo>
                    <a:pt x="686574" y="504101"/>
                  </a:moveTo>
                  <a:lnTo>
                    <a:pt x="680389" y="509485"/>
                  </a:lnTo>
                  <a:lnTo>
                    <a:pt x="685495" y="506895"/>
                  </a:lnTo>
                  <a:lnTo>
                    <a:pt x="686574" y="504101"/>
                  </a:lnTo>
                  <a:close/>
                </a:path>
                <a:path w="1236980" h="1289050">
                  <a:moveTo>
                    <a:pt x="689051" y="505091"/>
                  </a:moveTo>
                  <a:lnTo>
                    <a:pt x="685495" y="506895"/>
                  </a:lnTo>
                  <a:lnTo>
                    <a:pt x="684301" y="509955"/>
                  </a:lnTo>
                  <a:lnTo>
                    <a:pt x="686739" y="508000"/>
                  </a:lnTo>
                  <a:lnTo>
                    <a:pt x="689051" y="505091"/>
                  </a:lnTo>
                  <a:close/>
                </a:path>
                <a:path w="1236980" h="1289050">
                  <a:moveTo>
                    <a:pt x="691705" y="504024"/>
                  </a:moveTo>
                  <a:lnTo>
                    <a:pt x="686739" y="508000"/>
                  </a:lnTo>
                  <a:lnTo>
                    <a:pt x="685431" y="509638"/>
                  </a:lnTo>
                  <a:lnTo>
                    <a:pt x="687920" y="507225"/>
                  </a:lnTo>
                  <a:lnTo>
                    <a:pt x="690740" y="507250"/>
                  </a:lnTo>
                  <a:lnTo>
                    <a:pt x="691146" y="507949"/>
                  </a:lnTo>
                  <a:lnTo>
                    <a:pt x="691248" y="507225"/>
                  </a:lnTo>
                  <a:lnTo>
                    <a:pt x="691705" y="504024"/>
                  </a:lnTo>
                  <a:close/>
                </a:path>
                <a:path w="1236980" h="1289050">
                  <a:moveTo>
                    <a:pt x="693305" y="722249"/>
                  </a:moveTo>
                  <a:lnTo>
                    <a:pt x="690435" y="720039"/>
                  </a:lnTo>
                  <a:lnTo>
                    <a:pt x="691413" y="721055"/>
                  </a:lnTo>
                  <a:lnTo>
                    <a:pt x="693305" y="722249"/>
                  </a:lnTo>
                  <a:close/>
                </a:path>
                <a:path w="1236980" h="1289050">
                  <a:moveTo>
                    <a:pt x="701205" y="773938"/>
                  </a:moveTo>
                  <a:lnTo>
                    <a:pt x="698284" y="772591"/>
                  </a:lnTo>
                  <a:lnTo>
                    <a:pt x="698207" y="773061"/>
                  </a:lnTo>
                  <a:lnTo>
                    <a:pt x="701205" y="773938"/>
                  </a:lnTo>
                  <a:close/>
                </a:path>
                <a:path w="1236980" h="1289050">
                  <a:moveTo>
                    <a:pt x="703237" y="738733"/>
                  </a:moveTo>
                  <a:lnTo>
                    <a:pt x="702843" y="736561"/>
                  </a:lnTo>
                  <a:lnTo>
                    <a:pt x="699846" y="735050"/>
                  </a:lnTo>
                  <a:lnTo>
                    <a:pt x="698830" y="734529"/>
                  </a:lnTo>
                  <a:lnTo>
                    <a:pt x="701573" y="737108"/>
                  </a:lnTo>
                  <a:lnTo>
                    <a:pt x="700074" y="736333"/>
                  </a:lnTo>
                  <a:lnTo>
                    <a:pt x="703237" y="738733"/>
                  </a:lnTo>
                  <a:close/>
                </a:path>
                <a:path w="1236980" h="1289050">
                  <a:moveTo>
                    <a:pt x="712114" y="727075"/>
                  </a:moveTo>
                  <a:lnTo>
                    <a:pt x="712063" y="726668"/>
                  </a:lnTo>
                  <a:lnTo>
                    <a:pt x="709295" y="725360"/>
                  </a:lnTo>
                  <a:lnTo>
                    <a:pt x="712114" y="727075"/>
                  </a:lnTo>
                  <a:close/>
                </a:path>
                <a:path w="1236980" h="1289050">
                  <a:moveTo>
                    <a:pt x="713549" y="461187"/>
                  </a:moveTo>
                  <a:lnTo>
                    <a:pt x="713143" y="460705"/>
                  </a:lnTo>
                  <a:lnTo>
                    <a:pt x="713066" y="460260"/>
                  </a:lnTo>
                  <a:lnTo>
                    <a:pt x="713422" y="459143"/>
                  </a:lnTo>
                  <a:lnTo>
                    <a:pt x="713193" y="459587"/>
                  </a:lnTo>
                  <a:lnTo>
                    <a:pt x="712965" y="460006"/>
                  </a:lnTo>
                  <a:lnTo>
                    <a:pt x="712787" y="460375"/>
                  </a:lnTo>
                  <a:lnTo>
                    <a:pt x="710857" y="461543"/>
                  </a:lnTo>
                  <a:lnTo>
                    <a:pt x="709739" y="462343"/>
                  </a:lnTo>
                  <a:lnTo>
                    <a:pt x="710666" y="462826"/>
                  </a:lnTo>
                  <a:lnTo>
                    <a:pt x="711898" y="462229"/>
                  </a:lnTo>
                  <a:lnTo>
                    <a:pt x="711263" y="463765"/>
                  </a:lnTo>
                  <a:lnTo>
                    <a:pt x="711746" y="463308"/>
                  </a:lnTo>
                  <a:lnTo>
                    <a:pt x="712368" y="462000"/>
                  </a:lnTo>
                  <a:lnTo>
                    <a:pt x="713549" y="461187"/>
                  </a:lnTo>
                  <a:close/>
                </a:path>
                <a:path w="1236980" h="1289050">
                  <a:moveTo>
                    <a:pt x="724623" y="425399"/>
                  </a:moveTo>
                  <a:lnTo>
                    <a:pt x="724128" y="425297"/>
                  </a:lnTo>
                  <a:lnTo>
                    <a:pt x="722858" y="426021"/>
                  </a:lnTo>
                  <a:lnTo>
                    <a:pt x="721702" y="426935"/>
                  </a:lnTo>
                  <a:lnTo>
                    <a:pt x="720534" y="427837"/>
                  </a:lnTo>
                  <a:lnTo>
                    <a:pt x="721029" y="427888"/>
                  </a:lnTo>
                  <a:lnTo>
                    <a:pt x="722172" y="426961"/>
                  </a:lnTo>
                  <a:lnTo>
                    <a:pt x="723366" y="426123"/>
                  </a:lnTo>
                  <a:lnTo>
                    <a:pt x="724623" y="425399"/>
                  </a:lnTo>
                  <a:close/>
                </a:path>
                <a:path w="1236980" h="1289050">
                  <a:moveTo>
                    <a:pt x="725385" y="453923"/>
                  </a:moveTo>
                  <a:lnTo>
                    <a:pt x="724966" y="454126"/>
                  </a:lnTo>
                  <a:lnTo>
                    <a:pt x="724547" y="454393"/>
                  </a:lnTo>
                  <a:lnTo>
                    <a:pt x="724217" y="454787"/>
                  </a:lnTo>
                  <a:lnTo>
                    <a:pt x="724636" y="454482"/>
                  </a:lnTo>
                  <a:lnTo>
                    <a:pt x="725030" y="454190"/>
                  </a:lnTo>
                  <a:lnTo>
                    <a:pt x="725385" y="453923"/>
                  </a:lnTo>
                  <a:close/>
                </a:path>
                <a:path w="1236980" h="1289050">
                  <a:moveTo>
                    <a:pt x="729119" y="452374"/>
                  </a:moveTo>
                  <a:lnTo>
                    <a:pt x="727062" y="452361"/>
                  </a:lnTo>
                  <a:lnTo>
                    <a:pt x="726567" y="452958"/>
                  </a:lnTo>
                  <a:lnTo>
                    <a:pt x="725385" y="453923"/>
                  </a:lnTo>
                  <a:lnTo>
                    <a:pt x="726757" y="453288"/>
                  </a:lnTo>
                  <a:lnTo>
                    <a:pt x="728421" y="453339"/>
                  </a:lnTo>
                  <a:lnTo>
                    <a:pt x="729119" y="452374"/>
                  </a:lnTo>
                  <a:close/>
                </a:path>
                <a:path w="1236980" h="1289050">
                  <a:moveTo>
                    <a:pt x="729475" y="742175"/>
                  </a:moveTo>
                  <a:lnTo>
                    <a:pt x="729348" y="741781"/>
                  </a:lnTo>
                  <a:lnTo>
                    <a:pt x="726401" y="741095"/>
                  </a:lnTo>
                  <a:lnTo>
                    <a:pt x="726528" y="741489"/>
                  </a:lnTo>
                  <a:lnTo>
                    <a:pt x="729475" y="742175"/>
                  </a:lnTo>
                  <a:close/>
                </a:path>
                <a:path w="1236980" h="1289050">
                  <a:moveTo>
                    <a:pt x="735063" y="468376"/>
                  </a:moveTo>
                  <a:lnTo>
                    <a:pt x="733691" y="471601"/>
                  </a:lnTo>
                  <a:lnTo>
                    <a:pt x="734415" y="470916"/>
                  </a:lnTo>
                  <a:lnTo>
                    <a:pt x="735063" y="468376"/>
                  </a:lnTo>
                  <a:close/>
                </a:path>
                <a:path w="1236980" h="1289050">
                  <a:moveTo>
                    <a:pt x="743013" y="749693"/>
                  </a:moveTo>
                  <a:lnTo>
                    <a:pt x="742238" y="749642"/>
                  </a:lnTo>
                  <a:lnTo>
                    <a:pt x="741578" y="749731"/>
                  </a:lnTo>
                  <a:lnTo>
                    <a:pt x="741032" y="750049"/>
                  </a:lnTo>
                  <a:lnTo>
                    <a:pt x="741819" y="749985"/>
                  </a:lnTo>
                  <a:lnTo>
                    <a:pt x="742442" y="749846"/>
                  </a:lnTo>
                  <a:lnTo>
                    <a:pt x="743013" y="749693"/>
                  </a:lnTo>
                  <a:close/>
                </a:path>
                <a:path w="1236980" h="1289050">
                  <a:moveTo>
                    <a:pt x="751941" y="737006"/>
                  </a:moveTo>
                  <a:lnTo>
                    <a:pt x="750773" y="736384"/>
                  </a:lnTo>
                  <a:lnTo>
                    <a:pt x="750354" y="736409"/>
                  </a:lnTo>
                  <a:lnTo>
                    <a:pt x="749490" y="736473"/>
                  </a:lnTo>
                  <a:lnTo>
                    <a:pt x="749300" y="737844"/>
                  </a:lnTo>
                  <a:lnTo>
                    <a:pt x="750951" y="736714"/>
                  </a:lnTo>
                  <a:lnTo>
                    <a:pt x="751941" y="737006"/>
                  </a:lnTo>
                  <a:close/>
                </a:path>
                <a:path w="1236980" h="1289050">
                  <a:moveTo>
                    <a:pt x="763016" y="749566"/>
                  </a:moveTo>
                  <a:lnTo>
                    <a:pt x="761758" y="745718"/>
                  </a:lnTo>
                  <a:lnTo>
                    <a:pt x="762266" y="741756"/>
                  </a:lnTo>
                  <a:lnTo>
                    <a:pt x="761949" y="741121"/>
                  </a:lnTo>
                  <a:lnTo>
                    <a:pt x="756208" y="739152"/>
                  </a:lnTo>
                  <a:lnTo>
                    <a:pt x="755396" y="741819"/>
                  </a:lnTo>
                  <a:lnTo>
                    <a:pt x="757986" y="744093"/>
                  </a:lnTo>
                  <a:lnTo>
                    <a:pt x="750836" y="743292"/>
                  </a:lnTo>
                  <a:lnTo>
                    <a:pt x="756183" y="745109"/>
                  </a:lnTo>
                  <a:lnTo>
                    <a:pt x="756399" y="746810"/>
                  </a:lnTo>
                  <a:lnTo>
                    <a:pt x="753300" y="748322"/>
                  </a:lnTo>
                  <a:lnTo>
                    <a:pt x="750735" y="747052"/>
                  </a:lnTo>
                  <a:lnTo>
                    <a:pt x="751332" y="745604"/>
                  </a:lnTo>
                  <a:lnTo>
                    <a:pt x="753579" y="746569"/>
                  </a:lnTo>
                  <a:lnTo>
                    <a:pt x="752309" y="744753"/>
                  </a:lnTo>
                  <a:lnTo>
                    <a:pt x="750112" y="746226"/>
                  </a:lnTo>
                  <a:lnTo>
                    <a:pt x="749769" y="744677"/>
                  </a:lnTo>
                  <a:lnTo>
                    <a:pt x="749782" y="747153"/>
                  </a:lnTo>
                  <a:lnTo>
                    <a:pt x="746442" y="747509"/>
                  </a:lnTo>
                  <a:lnTo>
                    <a:pt x="745604" y="748969"/>
                  </a:lnTo>
                  <a:lnTo>
                    <a:pt x="743013" y="749693"/>
                  </a:lnTo>
                  <a:lnTo>
                    <a:pt x="746925" y="750316"/>
                  </a:lnTo>
                  <a:lnTo>
                    <a:pt x="754672" y="754240"/>
                  </a:lnTo>
                  <a:lnTo>
                    <a:pt x="760006" y="752182"/>
                  </a:lnTo>
                  <a:lnTo>
                    <a:pt x="763016" y="749566"/>
                  </a:lnTo>
                  <a:close/>
                </a:path>
                <a:path w="1236980" h="1289050">
                  <a:moveTo>
                    <a:pt x="767791" y="458851"/>
                  </a:moveTo>
                  <a:lnTo>
                    <a:pt x="761250" y="457835"/>
                  </a:lnTo>
                  <a:lnTo>
                    <a:pt x="764794" y="459346"/>
                  </a:lnTo>
                  <a:lnTo>
                    <a:pt x="767791" y="458851"/>
                  </a:lnTo>
                  <a:close/>
                </a:path>
                <a:path w="1236980" h="1289050">
                  <a:moveTo>
                    <a:pt x="767816" y="458851"/>
                  </a:moveTo>
                  <a:lnTo>
                    <a:pt x="766051" y="456984"/>
                  </a:lnTo>
                  <a:lnTo>
                    <a:pt x="766546" y="457898"/>
                  </a:lnTo>
                  <a:lnTo>
                    <a:pt x="767791" y="458851"/>
                  </a:lnTo>
                  <a:close/>
                </a:path>
                <a:path w="1236980" h="1289050">
                  <a:moveTo>
                    <a:pt x="769759" y="804354"/>
                  </a:moveTo>
                  <a:lnTo>
                    <a:pt x="767092" y="803262"/>
                  </a:lnTo>
                  <a:lnTo>
                    <a:pt x="763397" y="802627"/>
                  </a:lnTo>
                  <a:lnTo>
                    <a:pt x="765505" y="801763"/>
                  </a:lnTo>
                  <a:lnTo>
                    <a:pt x="769073" y="800303"/>
                  </a:lnTo>
                  <a:lnTo>
                    <a:pt x="757364" y="801763"/>
                  </a:lnTo>
                  <a:lnTo>
                    <a:pt x="758736" y="799934"/>
                  </a:lnTo>
                  <a:lnTo>
                    <a:pt x="759193" y="799325"/>
                  </a:lnTo>
                  <a:lnTo>
                    <a:pt x="761733" y="798588"/>
                  </a:lnTo>
                  <a:lnTo>
                    <a:pt x="765251" y="799096"/>
                  </a:lnTo>
                  <a:lnTo>
                    <a:pt x="767384" y="799820"/>
                  </a:lnTo>
                  <a:lnTo>
                    <a:pt x="768184" y="798588"/>
                  </a:lnTo>
                  <a:lnTo>
                    <a:pt x="765213" y="797280"/>
                  </a:lnTo>
                  <a:lnTo>
                    <a:pt x="765632" y="795782"/>
                  </a:lnTo>
                  <a:lnTo>
                    <a:pt x="757097" y="793559"/>
                  </a:lnTo>
                  <a:lnTo>
                    <a:pt x="755040" y="799934"/>
                  </a:lnTo>
                  <a:lnTo>
                    <a:pt x="746467" y="797191"/>
                  </a:lnTo>
                  <a:lnTo>
                    <a:pt x="747102" y="795756"/>
                  </a:lnTo>
                  <a:lnTo>
                    <a:pt x="749947" y="794943"/>
                  </a:lnTo>
                  <a:lnTo>
                    <a:pt x="744372" y="794067"/>
                  </a:lnTo>
                  <a:lnTo>
                    <a:pt x="745845" y="794016"/>
                  </a:lnTo>
                  <a:lnTo>
                    <a:pt x="736549" y="793953"/>
                  </a:lnTo>
                  <a:lnTo>
                    <a:pt x="738187" y="791692"/>
                  </a:lnTo>
                  <a:lnTo>
                    <a:pt x="739876" y="789381"/>
                  </a:lnTo>
                  <a:lnTo>
                    <a:pt x="733374" y="791692"/>
                  </a:lnTo>
                  <a:lnTo>
                    <a:pt x="734021" y="789952"/>
                  </a:lnTo>
                  <a:lnTo>
                    <a:pt x="734148" y="789622"/>
                  </a:lnTo>
                  <a:lnTo>
                    <a:pt x="729856" y="789952"/>
                  </a:lnTo>
                  <a:lnTo>
                    <a:pt x="722185" y="787654"/>
                  </a:lnTo>
                  <a:lnTo>
                    <a:pt x="721055" y="787133"/>
                  </a:lnTo>
                  <a:lnTo>
                    <a:pt x="718197" y="785799"/>
                  </a:lnTo>
                  <a:lnTo>
                    <a:pt x="718604" y="785520"/>
                  </a:lnTo>
                  <a:lnTo>
                    <a:pt x="712152" y="783793"/>
                  </a:lnTo>
                  <a:lnTo>
                    <a:pt x="709053" y="782510"/>
                  </a:lnTo>
                  <a:lnTo>
                    <a:pt x="705866" y="780592"/>
                  </a:lnTo>
                  <a:lnTo>
                    <a:pt x="699706" y="777201"/>
                  </a:lnTo>
                  <a:lnTo>
                    <a:pt x="699465" y="777062"/>
                  </a:lnTo>
                  <a:lnTo>
                    <a:pt x="706221" y="778179"/>
                  </a:lnTo>
                  <a:lnTo>
                    <a:pt x="705065" y="777062"/>
                  </a:lnTo>
                  <a:lnTo>
                    <a:pt x="704621" y="776643"/>
                  </a:lnTo>
                  <a:lnTo>
                    <a:pt x="702741" y="774814"/>
                  </a:lnTo>
                  <a:lnTo>
                    <a:pt x="700379" y="776643"/>
                  </a:lnTo>
                  <a:lnTo>
                    <a:pt x="697611" y="774585"/>
                  </a:lnTo>
                  <a:lnTo>
                    <a:pt x="698042" y="774357"/>
                  </a:lnTo>
                  <a:lnTo>
                    <a:pt x="698207" y="773061"/>
                  </a:lnTo>
                  <a:lnTo>
                    <a:pt x="695680" y="772312"/>
                  </a:lnTo>
                  <a:lnTo>
                    <a:pt x="692188" y="770585"/>
                  </a:lnTo>
                  <a:lnTo>
                    <a:pt x="690702" y="769848"/>
                  </a:lnTo>
                  <a:lnTo>
                    <a:pt x="685444" y="767461"/>
                  </a:lnTo>
                  <a:lnTo>
                    <a:pt x="681240" y="766279"/>
                  </a:lnTo>
                  <a:lnTo>
                    <a:pt x="685063" y="769226"/>
                  </a:lnTo>
                  <a:lnTo>
                    <a:pt x="684987" y="770356"/>
                  </a:lnTo>
                  <a:lnTo>
                    <a:pt x="682879" y="770585"/>
                  </a:lnTo>
                  <a:lnTo>
                    <a:pt x="677583" y="765314"/>
                  </a:lnTo>
                  <a:lnTo>
                    <a:pt x="678383" y="763930"/>
                  </a:lnTo>
                  <a:lnTo>
                    <a:pt x="679411" y="764222"/>
                  </a:lnTo>
                  <a:lnTo>
                    <a:pt x="682802" y="766292"/>
                  </a:lnTo>
                  <a:lnTo>
                    <a:pt x="681469" y="764057"/>
                  </a:lnTo>
                  <a:lnTo>
                    <a:pt x="680821" y="763930"/>
                  </a:lnTo>
                  <a:lnTo>
                    <a:pt x="674966" y="762762"/>
                  </a:lnTo>
                  <a:lnTo>
                    <a:pt x="673836" y="760768"/>
                  </a:lnTo>
                  <a:lnTo>
                    <a:pt x="673214" y="759650"/>
                  </a:lnTo>
                  <a:lnTo>
                    <a:pt x="672388" y="760768"/>
                  </a:lnTo>
                  <a:lnTo>
                    <a:pt x="669086" y="756881"/>
                  </a:lnTo>
                  <a:lnTo>
                    <a:pt x="666635" y="753999"/>
                  </a:lnTo>
                  <a:lnTo>
                    <a:pt x="663803" y="750646"/>
                  </a:lnTo>
                  <a:lnTo>
                    <a:pt x="665289" y="753999"/>
                  </a:lnTo>
                  <a:lnTo>
                    <a:pt x="663308" y="753110"/>
                  </a:lnTo>
                  <a:lnTo>
                    <a:pt x="660882" y="751789"/>
                  </a:lnTo>
                  <a:lnTo>
                    <a:pt x="660527" y="751497"/>
                  </a:lnTo>
                  <a:lnTo>
                    <a:pt x="660209" y="751357"/>
                  </a:lnTo>
                  <a:lnTo>
                    <a:pt x="659942" y="751293"/>
                  </a:lnTo>
                  <a:lnTo>
                    <a:pt x="659104" y="750862"/>
                  </a:lnTo>
                  <a:lnTo>
                    <a:pt x="659549" y="751357"/>
                  </a:lnTo>
                  <a:lnTo>
                    <a:pt x="659307" y="751509"/>
                  </a:lnTo>
                  <a:lnTo>
                    <a:pt x="659168" y="751789"/>
                  </a:lnTo>
                  <a:lnTo>
                    <a:pt x="659117" y="752513"/>
                  </a:lnTo>
                  <a:lnTo>
                    <a:pt x="662711" y="755599"/>
                  </a:lnTo>
                  <a:lnTo>
                    <a:pt x="663549" y="759726"/>
                  </a:lnTo>
                  <a:lnTo>
                    <a:pt x="665861" y="761860"/>
                  </a:lnTo>
                  <a:lnTo>
                    <a:pt x="666559" y="756881"/>
                  </a:lnTo>
                  <a:lnTo>
                    <a:pt x="673989" y="768515"/>
                  </a:lnTo>
                  <a:lnTo>
                    <a:pt x="677837" y="770089"/>
                  </a:lnTo>
                  <a:lnTo>
                    <a:pt x="681647" y="772591"/>
                  </a:lnTo>
                  <a:lnTo>
                    <a:pt x="682955" y="773595"/>
                  </a:lnTo>
                  <a:lnTo>
                    <a:pt x="682942" y="774153"/>
                  </a:lnTo>
                  <a:lnTo>
                    <a:pt x="682231" y="774306"/>
                  </a:lnTo>
                  <a:lnTo>
                    <a:pt x="687412" y="778649"/>
                  </a:lnTo>
                  <a:lnTo>
                    <a:pt x="687641" y="777201"/>
                  </a:lnTo>
                  <a:lnTo>
                    <a:pt x="691857" y="780592"/>
                  </a:lnTo>
                  <a:lnTo>
                    <a:pt x="702360" y="787412"/>
                  </a:lnTo>
                  <a:lnTo>
                    <a:pt x="702970" y="787488"/>
                  </a:lnTo>
                  <a:lnTo>
                    <a:pt x="703186" y="787133"/>
                  </a:lnTo>
                  <a:lnTo>
                    <a:pt x="719594" y="794981"/>
                  </a:lnTo>
                  <a:lnTo>
                    <a:pt x="737133" y="800608"/>
                  </a:lnTo>
                  <a:lnTo>
                    <a:pt x="755370" y="803833"/>
                  </a:lnTo>
                  <a:lnTo>
                    <a:pt x="769759" y="804354"/>
                  </a:lnTo>
                  <a:close/>
                </a:path>
                <a:path w="1236980" h="1289050">
                  <a:moveTo>
                    <a:pt x="779094" y="804176"/>
                  </a:moveTo>
                  <a:lnTo>
                    <a:pt x="773899" y="804506"/>
                  </a:lnTo>
                  <a:lnTo>
                    <a:pt x="769759" y="804354"/>
                  </a:lnTo>
                  <a:lnTo>
                    <a:pt x="770229" y="804545"/>
                  </a:lnTo>
                  <a:lnTo>
                    <a:pt x="773887" y="804519"/>
                  </a:lnTo>
                  <a:lnTo>
                    <a:pt x="775512" y="804557"/>
                  </a:lnTo>
                  <a:lnTo>
                    <a:pt x="777189" y="804494"/>
                  </a:lnTo>
                  <a:lnTo>
                    <a:pt x="779094" y="804176"/>
                  </a:lnTo>
                  <a:close/>
                </a:path>
                <a:path w="1236980" h="1289050">
                  <a:moveTo>
                    <a:pt x="783475" y="767207"/>
                  </a:moveTo>
                  <a:lnTo>
                    <a:pt x="782942" y="767308"/>
                  </a:lnTo>
                  <a:lnTo>
                    <a:pt x="782281" y="767384"/>
                  </a:lnTo>
                  <a:lnTo>
                    <a:pt x="781354" y="767727"/>
                  </a:lnTo>
                  <a:lnTo>
                    <a:pt x="782066" y="767549"/>
                  </a:lnTo>
                  <a:lnTo>
                    <a:pt x="782789" y="767499"/>
                  </a:lnTo>
                  <a:lnTo>
                    <a:pt x="783475" y="767207"/>
                  </a:lnTo>
                  <a:close/>
                </a:path>
                <a:path w="1236980" h="1289050">
                  <a:moveTo>
                    <a:pt x="786015" y="768642"/>
                  </a:moveTo>
                  <a:lnTo>
                    <a:pt x="785723" y="768337"/>
                  </a:lnTo>
                  <a:lnTo>
                    <a:pt x="785672" y="768477"/>
                  </a:lnTo>
                  <a:lnTo>
                    <a:pt x="786015" y="768642"/>
                  </a:lnTo>
                  <a:close/>
                </a:path>
                <a:path w="1236980" h="1289050">
                  <a:moveTo>
                    <a:pt x="789089" y="766381"/>
                  </a:moveTo>
                  <a:lnTo>
                    <a:pt x="788212" y="765556"/>
                  </a:lnTo>
                  <a:lnTo>
                    <a:pt x="783488" y="767207"/>
                  </a:lnTo>
                  <a:lnTo>
                    <a:pt x="784631" y="767080"/>
                  </a:lnTo>
                  <a:lnTo>
                    <a:pt x="785139" y="767689"/>
                  </a:lnTo>
                  <a:lnTo>
                    <a:pt x="785723" y="768337"/>
                  </a:lnTo>
                  <a:lnTo>
                    <a:pt x="785990" y="767702"/>
                  </a:lnTo>
                  <a:lnTo>
                    <a:pt x="789089" y="766381"/>
                  </a:lnTo>
                  <a:close/>
                </a:path>
                <a:path w="1236980" h="1289050">
                  <a:moveTo>
                    <a:pt x="789178" y="450862"/>
                  </a:moveTo>
                  <a:lnTo>
                    <a:pt x="788631" y="450913"/>
                  </a:lnTo>
                  <a:lnTo>
                    <a:pt x="785202" y="449173"/>
                  </a:lnTo>
                  <a:lnTo>
                    <a:pt x="786409" y="451154"/>
                  </a:lnTo>
                  <a:lnTo>
                    <a:pt x="789178" y="450862"/>
                  </a:lnTo>
                  <a:close/>
                </a:path>
                <a:path w="1236980" h="1289050">
                  <a:moveTo>
                    <a:pt x="815060" y="794981"/>
                  </a:moveTo>
                  <a:lnTo>
                    <a:pt x="802551" y="798779"/>
                  </a:lnTo>
                  <a:lnTo>
                    <a:pt x="799401" y="797318"/>
                  </a:lnTo>
                  <a:lnTo>
                    <a:pt x="803617" y="795413"/>
                  </a:lnTo>
                  <a:lnTo>
                    <a:pt x="805611" y="793686"/>
                  </a:lnTo>
                  <a:lnTo>
                    <a:pt x="808266" y="792086"/>
                  </a:lnTo>
                  <a:lnTo>
                    <a:pt x="814451" y="790562"/>
                  </a:lnTo>
                  <a:lnTo>
                    <a:pt x="813676" y="790003"/>
                  </a:lnTo>
                  <a:lnTo>
                    <a:pt x="811187" y="789393"/>
                  </a:lnTo>
                  <a:lnTo>
                    <a:pt x="813549" y="788162"/>
                  </a:lnTo>
                  <a:lnTo>
                    <a:pt x="804037" y="791565"/>
                  </a:lnTo>
                  <a:lnTo>
                    <a:pt x="794435" y="793915"/>
                  </a:lnTo>
                  <a:lnTo>
                    <a:pt x="774141" y="797864"/>
                  </a:lnTo>
                  <a:lnTo>
                    <a:pt x="777938" y="799058"/>
                  </a:lnTo>
                  <a:lnTo>
                    <a:pt x="775220" y="800163"/>
                  </a:lnTo>
                  <a:lnTo>
                    <a:pt x="770978" y="801484"/>
                  </a:lnTo>
                  <a:lnTo>
                    <a:pt x="770242" y="803313"/>
                  </a:lnTo>
                  <a:lnTo>
                    <a:pt x="776655" y="801916"/>
                  </a:lnTo>
                  <a:lnTo>
                    <a:pt x="776147" y="802792"/>
                  </a:lnTo>
                  <a:lnTo>
                    <a:pt x="783996" y="801992"/>
                  </a:lnTo>
                  <a:lnTo>
                    <a:pt x="782243" y="800658"/>
                  </a:lnTo>
                  <a:lnTo>
                    <a:pt x="781050" y="800646"/>
                  </a:lnTo>
                  <a:lnTo>
                    <a:pt x="781265" y="799096"/>
                  </a:lnTo>
                  <a:lnTo>
                    <a:pt x="791603" y="798880"/>
                  </a:lnTo>
                  <a:lnTo>
                    <a:pt x="784682" y="800785"/>
                  </a:lnTo>
                  <a:lnTo>
                    <a:pt x="792556" y="801458"/>
                  </a:lnTo>
                  <a:lnTo>
                    <a:pt x="804049" y="798880"/>
                  </a:lnTo>
                  <a:lnTo>
                    <a:pt x="803236" y="799528"/>
                  </a:lnTo>
                  <a:lnTo>
                    <a:pt x="804214" y="799312"/>
                  </a:lnTo>
                  <a:lnTo>
                    <a:pt x="804633" y="798880"/>
                  </a:lnTo>
                  <a:lnTo>
                    <a:pt x="804824" y="798614"/>
                  </a:lnTo>
                  <a:lnTo>
                    <a:pt x="814120" y="795375"/>
                  </a:lnTo>
                  <a:lnTo>
                    <a:pt x="815060" y="794981"/>
                  </a:lnTo>
                  <a:close/>
                </a:path>
                <a:path w="1236980" h="1289050">
                  <a:moveTo>
                    <a:pt x="815670" y="787298"/>
                  </a:moveTo>
                  <a:lnTo>
                    <a:pt x="814666" y="787628"/>
                  </a:lnTo>
                  <a:lnTo>
                    <a:pt x="814044" y="787895"/>
                  </a:lnTo>
                  <a:lnTo>
                    <a:pt x="813549" y="788162"/>
                  </a:lnTo>
                  <a:lnTo>
                    <a:pt x="815670" y="787298"/>
                  </a:lnTo>
                  <a:close/>
                </a:path>
                <a:path w="1236980" h="1289050">
                  <a:moveTo>
                    <a:pt x="817994" y="793775"/>
                  </a:moveTo>
                  <a:lnTo>
                    <a:pt x="815060" y="794981"/>
                  </a:lnTo>
                  <a:lnTo>
                    <a:pt x="817651" y="794194"/>
                  </a:lnTo>
                  <a:lnTo>
                    <a:pt x="817994" y="793775"/>
                  </a:lnTo>
                  <a:close/>
                </a:path>
                <a:path w="1236980" h="1289050">
                  <a:moveTo>
                    <a:pt x="845337" y="777735"/>
                  </a:moveTo>
                  <a:lnTo>
                    <a:pt x="835444" y="782002"/>
                  </a:lnTo>
                  <a:lnTo>
                    <a:pt x="838568" y="777443"/>
                  </a:lnTo>
                  <a:lnTo>
                    <a:pt x="832154" y="781939"/>
                  </a:lnTo>
                  <a:lnTo>
                    <a:pt x="820597" y="784834"/>
                  </a:lnTo>
                  <a:lnTo>
                    <a:pt x="820991" y="786676"/>
                  </a:lnTo>
                  <a:lnTo>
                    <a:pt x="819886" y="786892"/>
                  </a:lnTo>
                  <a:lnTo>
                    <a:pt x="818857" y="788327"/>
                  </a:lnTo>
                  <a:lnTo>
                    <a:pt x="817765" y="789711"/>
                  </a:lnTo>
                  <a:lnTo>
                    <a:pt x="816559" y="790943"/>
                  </a:lnTo>
                  <a:lnTo>
                    <a:pt x="818083" y="790765"/>
                  </a:lnTo>
                  <a:lnTo>
                    <a:pt x="819543" y="790448"/>
                  </a:lnTo>
                  <a:lnTo>
                    <a:pt x="820978" y="790041"/>
                  </a:lnTo>
                  <a:lnTo>
                    <a:pt x="817994" y="793775"/>
                  </a:lnTo>
                  <a:lnTo>
                    <a:pt x="823163" y="791629"/>
                  </a:lnTo>
                  <a:lnTo>
                    <a:pt x="826376" y="790041"/>
                  </a:lnTo>
                  <a:lnTo>
                    <a:pt x="830402" y="788047"/>
                  </a:lnTo>
                  <a:lnTo>
                    <a:pt x="831862" y="787336"/>
                  </a:lnTo>
                  <a:lnTo>
                    <a:pt x="833132" y="786561"/>
                  </a:lnTo>
                  <a:lnTo>
                    <a:pt x="840092" y="782396"/>
                  </a:lnTo>
                  <a:lnTo>
                    <a:pt x="840536" y="782002"/>
                  </a:lnTo>
                  <a:lnTo>
                    <a:pt x="845337" y="777735"/>
                  </a:lnTo>
                  <a:close/>
                </a:path>
                <a:path w="1236980" h="1289050">
                  <a:moveTo>
                    <a:pt x="849858" y="771677"/>
                  </a:moveTo>
                  <a:lnTo>
                    <a:pt x="846785" y="773696"/>
                  </a:lnTo>
                  <a:lnTo>
                    <a:pt x="849274" y="773417"/>
                  </a:lnTo>
                  <a:lnTo>
                    <a:pt x="849858" y="771677"/>
                  </a:lnTo>
                  <a:close/>
                </a:path>
                <a:path w="1236980" h="1289050">
                  <a:moveTo>
                    <a:pt x="852919" y="769658"/>
                  </a:moveTo>
                  <a:lnTo>
                    <a:pt x="852258" y="769213"/>
                  </a:lnTo>
                  <a:lnTo>
                    <a:pt x="851611" y="768769"/>
                  </a:lnTo>
                  <a:lnTo>
                    <a:pt x="850823" y="768718"/>
                  </a:lnTo>
                  <a:lnTo>
                    <a:pt x="849858" y="771677"/>
                  </a:lnTo>
                  <a:lnTo>
                    <a:pt x="852919" y="769658"/>
                  </a:lnTo>
                  <a:close/>
                </a:path>
                <a:path w="1236980" h="1289050">
                  <a:moveTo>
                    <a:pt x="860094" y="767943"/>
                  </a:moveTo>
                  <a:lnTo>
                    <a:pt x="857554" y="766559"/>
                  </a:lnTo>
                  <a:lnTo>
                    <a:pt x="852919" y="769658"/>
                  </a:lnTo>
                  <a:lnTo>
                    <a:pt x="854443" y="770661"/>
                  </a:lnTo>
                  <a:lnTo>
                    <a:pt x="856145" y="771664"/>
                  </a:lnTo>
                  <a:lnTo>
                    <a:pt x="860094" y="767943"/>
                  </a:lnTo>
                  <a:close/>
                </a:path>
                <a:path w="1236980" h="1289050">
                  <a:moveTo>
                    <a:pt x="860894" y="764197"/>
                  </a:moveTo>
                  <a:lnTo>
                    <a:pt x="859726" y="765098"/>
                  </a:lnTo>
                  <a:lnTo>
                    <a:pt x="858443" y="765695"/>
                  </a:lnTo>
                  <a:lnTo>
                    <a:pt x="857262" y="766381"/>
                  </a:lnTo>
                  <a:lnTo>
                    <a:pt x="857554" y="766559"/>
                  </a:lnTo>
                  <a:lnTo>
                    <a:pt x="858685" y="765771"/>
                  </a:lnTo>
                  <a:lnTo>
                    <a:pt x="859891" y="765073"/>
                  </a:lnTo>
                  <a:lnTo>
                    <a:pt x="860894" y="764197"/>
                  </a:lnTo>
                  <a:close/>
                </a:path>
                <a:path w="1236980" h="1289050">
                  <a:moveTo>
                    <a:pt x="865009" y="760818"/>
                  </a:moveTo>
                  <a:lnTo>
                    <a:pt x="860894" y="764197"/>
                  </a:lnTo>
                  <a:lnTo>
                    <a:pt x="862126" y="763282"/>
                  </a:lnTo>
                  <a:lnTo>
                    <a:pt x="863460" y="762203"/>
                  </a:lnTo>
                  <a:lnTo>
                    <a:pt x="865009" y="760818"/>
                  </a:lnTo>
                  <a:close/>
                </a:path>
                <a:path w="1236980" h="1289050">
                  <a:moveTo>
                    <a:pt x="875258" y="751484"/>
                  </a:moveTo>
                  <a:lnTo>
                    <a:pt x="874445" y="752271"/>
                  </a:lnTo>
                  <a:lnTo>
                    <a:pt x="873163" y="753224"/>
                  </a:lnTo>
                  <a:lnTo>
                    <a:pt x="872502" y="754456"/>
                  </a:lnTo>
                  <a:lnTo>
                    <a:pt x="873264" y="755294"/>
                  </a:lnTo>
                  <a:lnTo>
                    <a:pt x="875258" y="751484"/>
                  </a:lnTo>
                  <a:close/>
                </a:path>
                <a:path w="1236980" h="1289050">
                  <a:moveTo>
                    <a:pt x="881595" y="743127"/>
                  </a:moveTo>
                  <a:lnTo>
                    <a:pt x="881405" y="743013"/>
                  </a:lnTo>
                  <a:lnTo>
                    <a:pt x="880491" y="742454"/>
                  </a:lnTo>
                  <a:lnTo>
                    <a:pt x="880491" y="738924"/>
                  </a:lnTo>
                  <a:lnTo>
                    <a:pt x="880211" y="738682"/>
                  </a:lnTo>
                  <a:lnTo>
                    <a:pt x="880211" y="742289"/>
                  </a:lnTo>
                  <a:lnTo>
                    <a:pt x="879449" y="741832"/>
                  </a:lnTo>
                  <a:lnTo>
                    <a:pt x="876757" y="743229"/>
                  </a:lnTo>
                  <a:lnTo>
                    <a:pt x="878928" y="738924"/>
                  </a:lnTo>
                  <a:lnTo>
                    <a:pt x="880211" y="742289"/>
                  </a:lnTo>
                  <a:lnTo>
                    <a:pt x="880211" y="738682"/>
                  </a:lnTo>
                  <a:lnTo>
                    <a:pt x="879068" y="737895"/>
                  </a:lnTo>
                  <a:lnTo>
                    <a:pt x="876058" y="743013"/>
                  </a:lnTo>
                  <a:lnTo>
                    <a:pt x="875499" y="744143"/>
                  </a:lnTo>
                  <a:lnTo>
                    <a:pt x="878840" y="747712"/>
                  </a:lnTo>
                  <a:lnTo>
                    <a:pt x="881532" y="743229"/>
                  </a:lnTo>
                  <a:close/>
                </a:path>
                <a:path w="1236980" h="1289050">
                  <a:moveTo>
                    <a:pt x="886688" y="730465"/>
                  </a:moveTo>
                  <a:lnTo>
                    <a:pt x="886637" y="730338"/>
                  </a:lnTo>
                  <a:lnTo>
                    <a:pt x="886498" y="730504"/>
                  </a:lnTo>
                  <a:lnTo>
                    <a:pt x="886663" y="730745"/>
                  </a:lnTo>
                  <a:lnTo>
                    <a:pt x="886688" y="730465"/>
                  </a:lnTo>
                  <a:close/>
                </a:path>
                <a:path w="1236980" h="1289050">
                  <a:moveTo>
                    <a:pt x="887971" y="732536"/>
                  </a:moveTo>
                  <a:lnTo>
                    <a:pt x="886663" y="730745"/>
                  </a:lnTo>
                  <a:lnTo>
                    <a:pt x="886612" y="731748"/>
                  </a:lnTo>
                  <a:lnTo>
                    <a:pt x="885444" y="735228"/>
                  </a:lnTo>
                  <a:lnTo>
                    <a:pt x="883996" y="735838"/>
                  </a:lnTo>
                  <a:lnTo>
                    <a:pt x="883666" y="733831"/>
                  </a:lnTo>
                  <a:lnTo>
                    <a:pt x="882345" y="740816"/>
                  </a:lnTo>
                  <a:lnTo>
                    <a:pt x="887971" y="732536"/>
                  </a:lnTo>
                  <a:close/>
                </a:path>
                <a:path w="1236980" h="1289050">
                  <a:moveTo>
                    <a:pt x="891806" y="627176"/>
                  </a:moveTo>
                  <a:lnTo>
                    <a:pt x="891667" y="627024"/>
                  </a:lnTo>
                  <a:lnTo>
                    <a:pt x="891527" y="626808"/>
                  </a:lnTo>
                  <a:lnTo>
                    <a:pt x="891641" y="627024"/>
                  </a:lnTo>
                  <a:lnTo>
                    <a:pt x="891806" y="627176"/>
                  </a:lnTo>
                  <a:close/>
                </a:path>
                <a:path w="1236980" h="1289050">
                  <a:moveTo>
                    <a:pt x="892543" y="621334"/>
                  </a:moveTo>
                  <a:lnTo>
                    <a:pt x="891159" y="619734"/>
                  </a:lnTo>
                  <a:lnTo>
                    <a:pt x="891578" y="619950"/>
                  </a:lnTo>
                  <a:lnTo>
                    <a:pt x="890866" y="617118"/>
                  </a:lnTo>
                  <a:lnTo>
                    <a:pt x="890905" y="619734"/>
                  </a:lnTo>
                  <a:lnTo>
                    <a:pt x="890524" y="625182"/>
                  </a:lnTo>
                  <a:lnTo>
                    <a:pt x="891527" y="626808"/>
                  </a:lnTo>
                  <a:lnTo>
                    <a:pt x="890879" y="625398"/>
                  </a:lnTo>
                  <a:lnTo>
                    <a:pt x="892543" y="621334"/>
                  </a:lnTo>
                  <a:close/>
                </a:path>
                <a:path w="1236980" h="1289050">
                  <a:moveTo>
                    <a:pt x="917321" y="662851"/>
                  </a:moveTo>
                  <a:lnTo>
                    <a:pt x="916597" y="663511"/>
                  </a:lnTo>
                  <a:lnTo>
                    <a:pt x="916228" y="663854"/>
                  </a:lnTo>
                  <a:lnTo>
                    <a:pt x="915847" y="664857"/>
                  </a:lnTo>
                  <a:lnTo>
                    <a:pt x="917321" y="662851"/>
                  </a:lnTo>
                  <a:close/>
                </a:path>
                <a:path w="1236980" h="1289050">
                  <a:moveTo>
                    <a:pt x="1103757" y="94183"/>
                  </a:moveTo>
                  <a:lnTo>
                    <a:pt x="1103388" y="85471"/>
                  </a:lnTo>
                  <a:lnTo>
                    <a:pt x="1102385" y="78308"/>
                  </a:lnTo>
                  <a:lnTo>
                    <a:pt x="1101102" y="71615"/>
                  </a:lnTo>
                  <a:lnTo>
                    <a:pt x="1101077" y="71348"/>
                  </a:lnTo>
                  <a:lnTo>
                    <a:pt x="1100848" y="68719"/>
                  </a:lnTo>
                  <a:lnTo>
                    <a:pt x="1095514" y="68719"/>
                  </a:lnTo>
                  <a:lnTo>
                    <a:pt x="1094968" y="68719"/>
                  </a:lnTo>
                  <a:lnTo>
                    <a:pt x="1095057" y="69608"/>
                  </a:lnTo>
                  <a:lnTo>
                    <a:pt x="1095908" y="80899"/>
                  </a:lnTo>
                  <a:lnTo>
                    <a:pt x="1096302" y="77800"/>
                  </a:lnTo>
                  <a:lnTo>
                    <a:pt x="1095984" y="71348"/>
                  </a:lnTo>
                  <a:lnTo>
                    <a:pt x="1098219" y="79794"/>
                  </a:lnTo>
                  <a:lnTo>
                    <a:pt x="1099934" y="84251"/>
                  </a:lnTo>
                  <a:lnTo>
                    <a:pt x="1101458" y="90792"/>
                  </a:lnTo>
                  <a:lnTo>
                    <a:pt x="1103122" y="105473"/>
                  </a:lnTo>
                  <a:lnTo>
                    <a:pt x="1103757" y="94183"/>
                  </a:lnTo>
                  <a:close/>
                </a:path>
                <a:path w="1236980" h="1289050">
                  <a:moveTo>
                    <a:pt x="1106043" y="230784"/>
                  </a:moveTo>
                  <a:lnTo>
                    <a:pt x="1105674" y="224409"/>
                  </a:lnTo>
                  <a:lnTo>
                    <a:pt x="1105446" y="224053"/>
                  </a:lnTo>
                  <a:lnTo>
                    <a:pt x="1105268" y="224409"/>
                  </a:lnTo>
                  <a:lnTo>
                    <a:pt x="1106030" y="230886"/>
                  </a:lnTo>
                  <a:close/>
                </a:path>
                <a:path w="1236980" h="1289050">
                  <a:moveTo>
                    <a:pt x="1134465" y="2552"/>
                  </a:moveTo>
                  <a:lnTo>
                    <a:pt x="1129741" y="355"/>
                  </a:lnTo>
                  <a:lnTo>
                    <a:pt x="1122959" y="0"/>
                  </a:lnTo>
                  <a:lnTo>
                    <a:pt x="1118082" y="1638"/>
                  </a:lnTo>
                  <a:lnTo>
                    <a:pt x="1118298" y="1714"/>
                  </a:lnTo>
                  <a:lnTo>
                    <a:pt x="1123048" y="355"/>
                  </a:lnTo>
                  <a:lnTo>
                    <a:pt x="1129614" y="914"/>
                  </a:lnTo>
                  <a:lnTo>
                    <a:pt x="1133767" y="3098"/>
                  </a:lnTo>
                  <a:lnTo>
                    <a:pt x="1134465" y="2552"/>
                  </a:lnTo>
                  <a:close/>
                </a:path>
                <a:path w="1236980" h="1289050">
                  <a:moveTo>
                    <a:pt x="1154950" y="14884"/>
                  </a:moveTo>
                  <a:lnTo>
                    <a:pt x="1154569" y="14363"/>
                  </a:lnTo>
                  <a:lnTo>
                    <a:pt x="1130757" y="6057"/>
                  </a:lnTo>
                  <a:lnTo>
                    <a:pt x="1134224" y="3340"/>
                  </a:lnTo>
                  <a:lnTo>
                    <a:pt x="1133767" y="3098"/>
                  </a:lnTo>
                  <a:lnTo>
                    <a:pt x="1130223" y="5880"/>
                  </a:lnTo>
                  <a:lnTo>
                    <a:pt x="1118298" y="1714"/>
                  </a:lnTo>
                  <a:lnTo>
                    <a:pt x="1118120" y="1765"/>
                  </a:lnTo>
                  <a:lnTo>
                    <a:pt x="1130122" y="5956"/>
                  </a:lnTo>
                  <a:lnTo>
                    <a:pt x="1093482" y="34645"/>
                  </a:lnTo>
                  <a:lnTo>
                    <a:pt x="1096505" y="62763"/>
                  </a:lnTo>
                  <a:lnTo>
                    <a:pt x="1095946" y="62623"/>
                  </a:lnTo>
                  <a:lnTo>
                    <a:pt x="1095756" y="65900"/>
                  </a:lnTo>
                  <a:lnTo>
                    <a:pt x="1095641" y="67208"/>
                  </a:lnTo>
                  <a:lnTo>
                    <a:pt x="1100709" y="67208"/>
                  </a:lnTo>
                  <a:lnTo>
                    <a:pt x="1100366" y="63334"/>
                  </a:lnTo>
                  <a:lnTo>
                    <a:pt x="1100251" y="62763"/>
                  </a:lnTo>
                  <a:lnTo>
                    <a:pt x="1095209" y="37172"/>
                  </a:lnTo>
                  <a:lnTo>
                    <a:pt x="1094295" y="34594"/>
                  </a:lnTo>
                  <a:lnTo>
                    <a:pt x="1130655" y="6134"/>
                  </a:lnTo>
                  <a:lnTo>
                    <a:pt x="1154442" y="14439"/>
                  </a:lnTo>
                  <a:lnTo>
                    <a:pt x="1154950" y="14884"/>
                  </a:lnTo>
                  <a:close/>
                </a:path>
                <a:path w="1236980" h="1289050">
                  <a:moveTo>
                    <a:pt x="1236624" y="431622"/>
                  </a:moveTo>
                  <a:lnTo>
                    <a:pt x="1234973" y="380796"/>
                  </a:lnTo>
                  <a:lnTo>
                    <a:pt x="1230160" y="330187"/>
                  </a:lnTo>
                  <a:lnTo>
                    <a:pt x="1222209" y="279984"/>
                  </a:lnTo>
                  <a:lnTo>
                    <a:pt x="1211122" y="230416"/>
                  </a:lnTo>
                  <a:lnTo>
                    <a:pt x="1196898" y="181698"/>
                  </a:lnTo>
                  <a:lnTo>
                    <a:pt x="1179576" y="134010"/>
                  </a:lnTo>
                  <a:lnTo>
                    <a:pt x="1159154" y="87591"/>
                  </a:lnTo>
                  <a:lnTo>
                    <a:pt x="1136446" y="45516"/>
                  </a:lnTo>
                  <a:lnTo>
                    <a:pt x="1127937" y="32029"/>
                  </a:lnTo>
                  <a:lnTo>
                    <a:pt x="1125181" y="32918"/>
                  </a:lnTo>
                  <a:lnTo>
                    <a:pt x="1127277" y="84124"/>
                  </a:lnTo>
                  <a:lnTo>
                    <a:pt x="1127937" y="135229"/>
                  </a:lnTo>
                  <a:lnTo>
                    <a:pt x="1127036" y="186156"/>
                  </a:lnTo>
                  <a:lnTo>
                    <a:pt x="1124483" y="236804"/>
                  </a:lnTo>
                  <a:lnTo>
                    <a:pt x="1120178" y="287121"/>
                  </a:lnTo>
                  <a:lnTo>
                    <a:pt x="1113993" y="336994"/>
                  </a:lnTo>
                  <a:lnTo>
                    <a:pt x="1105839" y="386359"/>
                  </a:lnTo>
                  <a:lnTo>
                    <a:pt x="1095590" y="435127"/>
                  </a:lnTo>
                  <a:lnTo>
                    <a:pt x="1083170" y="483222"/>
                  </a:lnTo>
                  <a:lnTo>
                    <a:pt x="1068451" y="530542"/>
                  </a:lnTo>
                  <a:lnTo>
                    <a:pt x="1051344" y="577024"/>
                  </a:lnTo>
                  <a:lnTo>
                    <a:pt x="1031722" y="622566"/>
                  </a:lnTo>
                  <a:lnTo>
                    <a:pt x="1009497" y="667105"/>
                  </a:lnTo>
                  <a:lnTo>
                    <a:pt x="984542" y="710539"/>
                  </a:lnTo>
                  <a:lnTo>
                    <a:pt x="956779" y="752792"/>
                  </a:lnTo>
                  <a:lnTo>
                    <a:pt x="926084" y="793800"/>
                  </a:lnTo>
                  <a:lnTo>
                    <a:pt x="892352" y="833450"/>
                  </a:lnTo>
                  <a:lnTo>
                    <a:pt x="889012" y="837184"/>
                  </a:lnTo>
                  <a:lnTo>
                    <a:pt x="878827" y="848779"/>
                  </a:lnTo>
                  <a:lnTo>
                    <a:pt x="850544" y="877760"/>
                  </a:lnTo>
                  <a:lnTo>
                    <a:pt x="812520" y="912850"/>
                  </a:lnTo>
                  <a:lnTo>
                    <a:pt x="756666" y="958418"/>
                  </a:lnTo>
                  <a:lnTo>
                    <a:pt x="718007" y="985862"/>
                  </a:lnTo>
                  <a:lnTo>
                    <a:pt x="682117" y="1009167"/>
                  </a:lnTo>
                  <a:lnTo>
                    <a:pt x="612241" y="1049286"/>
                  </a:lnTo>
                  <a:lnTo>
                    <a:pt x="565416" y="1072807"/>
                  </a:lnTo>
                  <a:lnTo>
                    <a:pt x="517829" y="1094498"/>
                  </a:lnTo>
                  <a:lnTo>
                    <a:pt x="469531" y="1114488"/>
                  </a:lnTo>
                  <a:lnTo>
                    <a:pt x="420598" y="1132878"/>
                  </a:lnTo>
                  <a:lnTo>
                    <a:pt x="371094" y="1149756"/>
                  </a:lnTo>
                  <a:lnTo>
                    <a:pt x="321094" y="1165250"/>
                  </a:lnTo>
                  <a:lnTo>
                    <a:pt x="270662" y="1179461"/>
                  </a:lnTo>
                  <a:lnTo>
                    <a:pt x="219862" y="1192491"/>
                  </a:lnTo>
                  <a:lnTo>
                    <a:pt x="168757" y="1204442"/>
                  </a:lnTo>
                  <a:lnTo>
                    <a:pt x="117436" y="1215428"/>
                  </a:lnTo>
                  <a:lnTo>
                    <a:pt x="65951" y="1225537"/>
                  </a:lnTo>
                  <a:lnTo>
                    <a:pt x="14363" y="1234897"/>
                  </a:lnTo>
                  <a:lnTo>
                    <a:pt x="14147" y="1237780"/>
                  </a:lnTo>
                  <a:lnTo>
                    <a:pt x="63119" y="1251140"/>
                  </a:lnTo>
                  <a:lnTo>
                    <a:pt x="112814" y="1261211"/>
                  </a:lnTo>
                  <a:lnTo>
                    <a:pt x="163042" y="1268387"/>
                  </a:lnTo>
                  <a:lnTo>
                    <a:pt x="213639" y="1273009"/>
                  </a:lnTo>
                  <a:lnTo>
                    <a:pt x="264401" y="1275473"/>
                  </a:lnTo>
                  <a:lnTo>
                    <a:pt x="314617" y="1275549"/>
                  </a:lnTo>
                  <a:lnTo>
                    <a:pt x="365074" y="1273365"/>
                  </a:lnTo>
                  <a:lnTo>
                    <a:pt x="415607" y="1268920"/>
                  </a:lnTo>
                  <a:lnTo>
                    <a:pt x="466013" y="1262164"/>
                  </a:lnTo>
                  <a:lnTo>
                    <a:pt x="516102" y="1253109"/>
                  </a:lnTo>
                  <a:lnTo>
                    <a:pt x="565670" y="1241729"/>
                  </a:lnTo>
                  <a:lnTo>
                    <a:pt x="614553" y="1228001"/>
                  </a:lnTo>
                  <a:lnTo>
                    <a:pt x="662533" y="1211910"/>
                  </a:lnTo>
                  <a:lnTo>
                    <a:pt x="724268" y="1187030"/>
                  </a:lnTo>
                  <a:lnTo>
                    <a:pt x="784263" y="1158125"/>
                  </a:lnTo>
                  <a:lnTo>
                    <a:pt x="794981" y="1152131"/>
                  </a:lnTo>
                  <a:lnTo>
                    <a:pt x="806335" y="1145921"/>
                  </a:lnTo>
                  <a:lnTo>
                    <a:pt x="861529" y="1112354"/>
                  </a:lnTo>
                  <a:lnTo>
                    <a:pt x="897115" y="1087475"/>
                  </a:lnTo>
                  <a:lnTo>
                    <a:pt x="935228" y="1057910"/>
                  </a:lnTo>
                  <a:lnTo>
                    <a:pt x="976871" y="1021562"/>
                  </a:lnTo>
                  <a:lnTo>
                    <a:pt x="1007249" y="991577"/>
                  </a:lnTo>
                  <a:lnTo>
                    <a:pt x="1032954" y="963841"/>
                  </a:lnTo>
                  <a:lnTo>
                    <a:pt x="1041679" y="953973"/>
                  </a:lnTo>
                  <a:lnTo>
                    <a:pt x="1073937" y="914323"/>
                  </a:lnTo>
                  <a:lnTo>
                    <a:pt x="1104150" y="871969"/>
                  </a:lnTo>
                  <a:lnTo>
                    <a:pt x="1125423" y="838009"/>
                  </a:lnTo>
                  <a:lnTo>
                    <a:pt x="1130896" y="829106"/>
                  </a:lnTo>
                  <a:lnTo>
                    <a:pt x="1156957" y="779983"/>
                  </a:lnTo>
                  <a:lnTo>
                    <a:pt x="1179525" y="729259"/>
                  </a:lnTo>
                  <a:lnTo>
                    <a:pt x="1197076" y="681570"/>
                  </a:lnTo>
                  <a:lnTo>
                    <a:pt x="1211402" y="632828"/>
                  </a:lnTo>
                  <a:lnTo>
                    <a:pt x="1222502" y="583260"/>
                  </a:lnTo>
                  <a:lnTo>
                    <a:pt x="1230401" y="533057"/>
                  </a:lnTo>
                  <a:lnTo>
                    <a:pt x="1235113" y="482447"/>
                  </a:lnTo>
                  <a:lnTo>
                    <a:pt x="1236624" y="431622"/>
                  </a:lnTo>
                  <a:close/>
                </a:path>
              </a:pathLst>
            </a:custGeom>
            <a:solidFill>
              <a:srgbClr val="00A2E9"/>
            </a:solidFill>
          </p:spPr>
          <p:txBody>
            <a:bodyPr wrap="square" lIns="0" tIns="0" rIns="0" bIns="0" rtlCol="0"/>
            <a:lstStyle/>
            <a:p>
              <a:endParaRPr/>
            </a:p>
          </p:txBody>
        </p:sp>
        <p:sp>
          <p:nvSpPr>
            <p:cNvPr id="59" name="object 5"/>
            <p:cNvSpPr/>
            <p:nvPr/>
          </p:nvSpPr>
          <p:spPr>
            <a:xfrm>
              <a:off x="550230" y="449037"/>
              <a:ext cx="1348871" cy="1383054"/>
            </a:xfrm>
            <a:custGeom>
              <a:avLst/>
              <a:gdLst/>
              <a:ahLst/>
              <a:cxnLst/>
              <a:rect l="l" t="t" r="r" b="b"/>
              <a:pathLst>
                <a:path w="1252855" h="1284605">
                  <a:moveTo>
                    <a:pt x="185216" y="1255280"/>
                  </a:moveTo>
                  <a:lnTo>
                    <a:pt x="184454" y="1255191"/>
                  </a:lnTo>
                  <a:lnTo>
                    <a:pt x="185216" y="1255280"/>
                  </a:lnTo>
                  <a:close/>
                </a:path>
                <a:path w="1252855" h="1284605">
                  <a:moveTo>
                    <a:pt x="214033" y="1255255"/>
                  </a:moveTo>
                  <a:lnTo>
                    <a:pt x="207518" y="1255776"/>
                  </a:lnTo>
                  <a:lnTo>
                    <a:pt x="201155" y="1256017"/>
                  </a:lnTo>
                  <a:lnTo>
                    <a:pt x="193840" y="1255864"/>
                  </a:lnTo>
                  <a:lnTo>
                    <a:pt x="185216" y="1255280"/>
                  </a:lnTo>
                  <a:lnTo>
                    <a:pt x="189814" y="1255788"/>
                  </a:lnTo>
                  <a:lnTo>
                    <a:pt x="206413" y="1256550"/>
                  </a:lnTo>
                  <a:lnTo>
                    <a:pt x="209600" y="1256017"/>
                  </a:lnTo>
                  <a:lnTo>
                    <a:pt x="214033" y="1255255"/>
                  </a:lnTo>
                  <a:close/>
                </a:path>
                <a:path w="1252855" h="1284605">
                  <a:moveTo>
                    <a:pt x="214934" y="1251978"/>
                  </a:moveTo>
                  <a:lnTo>
                    <a:pt x="212153" y="1251864"/>
                  </a:lnTo>
                  <a:lnTo>
                    <a:pt x="198056" y="1251292"/>
                  </a:lnTo>
                  <a:lnTo>
                    <a:pt x="172745" y="1251864"/>
                  </a:lnTo>
                  <a:lnTo>
                    <a:pt x="158457" y="1251254"/>
                  </a:lnTo>
                  <a:lnTo>
                    <a:pt x="171437" y="1253756"/>
                  </a:lnTo>
                  <a:lnTo>
                    <a:pt x="184454" y="1255191"/>
                  </a:lnTo>
                  <a:lnTo>
                    <a:pt x="186093" y="1253261"/>
                  </a:lnTo>
                  <a:lnTo>
                    <a:pt x="195224" y="1253261"/>
                  </a:lnTo>
                  <a:lnTo>
                    <a:pt x="206590" y="1253426"/>
                  </a:lnTo>
                  <a:lnTo>
                    <a:pt x="207543" y="1253261"/>
                  </a:lnTo>
                  <a:lnTo>
                    <a:pt x="214934" y="1251978"/>
                  </a:lnTo>
                  <a:close/>
                </a:path>
                <a:path w="1252855" h="1284605">
                  <a:moveTo>
                    <a:pt x="227495" y="1250670"/>
                  </a:moveTo>
                  <a:lnTo>
                    <a:pt x="226047" y="1250353"/>
                  </a:lnTo>
                  <a:lnTo>
                    <a:pt x="211328" y="1250569"/>
                  </a:lnTo>
                  <a:lnTo>
                    <a:pt x="212763" y="1250911"/>
                  </a:lnTo>
                  <a:lnTo>
                    <a:pt x="227495" y="1250670"/>
                  </a:lnTo>
                  <a:close/>
                </a:path>
                <a:path w="1252855" h="1284605">
                  <a:moveTo>
                    <a:pt x="231279" y="1269453"/>
                  </a:moveTo>
                  <a:lnTo>
                    <a:pt x="231140" y="1269314"/>
                  </a:lnTo>
                  <a:lnTo>
                    <a:pt x="224726" y="1269212"/>
                  </a:lnTo>
                  <a:lnTo>
                    <a:pt x="231279" y="1269453"/>
                  </a:lnTo>
                  <a:close/>
                </a:path>
                <a:path w="1252855" h="1284605">
                  <a:moveTo>
                    <a:pt x="232625" y="1275638"/>
                  </a:moveTo>
                  <a:lnTo>
                    <a:pt x="222351" y="1275448"/>
                  </a:lnTo>
                  <a:lnTo>
                    <a:pt x="226161" y="1275651"/>
                  </a:lnTo>
                  <a:lnTo>
                    <a:pt x="229882" y="1275715"/>
                  </a:lnTo>
                  <a:lnTo>
                    <a:pt x="232625" y="1275638"/>
                  </a:lnTo>
                  <a:close/>
                </a:path>
                <a:path w="1252855" h="1284605">
                  <a:moveTo>
                    <a:pt x="242785" y="1269492"/>
                  </a:moveTo>
                  <a:lnTo>
                    <a:pt x="231635" y="1268361"/>
                  </a:lnTo>
                  <a:lnTo>
                    <a:pt x="230593" y="1268742"/>
                  </a:lnTo>
                  <a:lnTo>
                    <a:pt x="231140" y="1269314"/>
                  </a:lnTo>
                  <a:lnTo>
                    <a:pt x="242785" y="1269492"/>
                  </a:lnTo>
                  <a:close/>
                </a:path>
                <a:path w="1252855" h="1284605">
                  <a:moveTo>
                    <a:pt x="243230" y="1255687"/>
                  </a:moveTo>
                  <a:lnTo>
                    <a:pt x="242531" y="1255598"/>
                  </a:lnTo>
                  <a:lnTo>
                    <a:pt x="241922" y="1255661"/>
                  </a:lnTo>
                  <a:lnTo>
                    <a:pt x="241261" y="1255725"/>
                  </a:lnTo>
                  <a:lnTo>
                    <a:pt x="240779" y="1255763"/>
                  </a:lnTo>
                  <a:lnTo>
                    <a:pt x="243230" y="1255687"/>
                  </a:lnTo>
                  <a:close/>
                </a:path>
                <a:path w="1252855" h="1284605">
                  <a:moveTo>
                    <a:pt x="249783" y="1271676"/>
                  </a:moveTo>
                  <a:lnTo>
                    <a:pt x="249047" y="1270723"/>
                  </a:lnTo>
                  <a:lnTo>
                    <a:pt x="243116" y="1271295"/>
                  </a:lnTo>
                  <a:lnTo>
                    <a:pt x="228473" y="1270635"/>
                  </a:lnTo>
                  <a:lnTo>
                    <a:pt x="231279" y="1272349"/>
                  </a:lnTo>
                  <a:lnTo>
                    <a:pt x="235115" y="1271676"/>
                  </a:lnTo>
                  <a:lnTo>
                    <a:pt x="243217" y="1271727"/>
                  </a:lnTo>
                  <a:lnTo>
                    <a:pt x="249783" y="1271676"/>
                  </a:lnTo>
                  <a:close/>
                </a:path>
                <a:path w="1252855" h="1284605">
                  <a:moveTo>
                    <a:pt x="259334" y="1281785"/>
                  </a:moveTo>
                  <a:lnTo>
                    <a:pt x="243395" y="1281938"/>
                  </a:lnTo>
                  <a:lnTo>
                    <a:pt x="227368" y="1281671"/>
                  </a:lnTo>
                  <a:lnTo>
                    <a:pt x="212077" y="1280922"/>
                  </a:lnTo>
                  <a:lnTo>
                    <a:pt x="198323" y="1279601"/>
                  </a:lnTo>
                  <a:lnTo>
                    <a:pt x="205613" y="1277772"/>
                  </a:lnTo>
                  <a:lnTo>
                    <a:pt x="218795" y="1279448"/>
                  </a:lnTo>
                  <a:lnTo>
                    <a:pt x="230632" y="1280121"/>
                  </a:lnTo>
                  <a:lnTo>
                    <a:pt x="255549" y="1280528"/>
                  </a:lnTo>
                  <a:lnTo>
                    <a:pt x="234315" y="1279347"/>
                  </a:lnTo>
                  <a:lnTo>
                    <a:pt x="213144" y="1277721"/>
                  </a:lnTo>
                  <a:lnTo>
                    <a:pt x="204063" y="1276019"/>
                  </a:lnTo>
                  <a:lnTo>
                    <a:pt x="204495" y="1275295"/>
                  </a:lnTo>
                  <a:lnTo>
                    <a:pt x="211556" y="1275219"/>
                  </a:lnTo>
                  <a:lnTo>
                    <a:pt x="222351" y="1275448"/>
                  </a:lnTo>
                  <a:lnTo>
                    <a:pt x="215049" y="1274927"/>
                  </a:lnTo>
                  <a:lnTo>
                    <a:pt x="214096" y="1274457"/>
                  </a:lnTo>
                  <a:lnTo>
                    <a:pt x="206616" y="1274813"/>
                  </a:lnTo>
                  <a:lnTo>
                    <a:pt x="194779" y="1274953"/>
                  </a:lnTo>
                  <a:lnTo>
                    <a:pt x="190322" y="1275499"/>
                  </a:lnTo>
                  <a:lnTo>
                    <a:pt x="204978" y="1277048"/>
                  </a:lnTo>
                  <a:lnTo>
                    <a:pt x="200355" y="1278089"/>
                  </a:lnTo>
                  <a:lnTo>
                    <a:pt x="191008" y="1277785"/>
                  </a:lnTo>
                  <a:lnTo>
                    <a:pt x="170700" y="1276299"/>
                  </a:lnTo>
                  <a:lnTo>
                    <a:pt x="177927" y="1277556"/>
                  </a:lnTo>
                  <a:lnTo>
                    <a:pt x="166916" y="1277670"/>
                  </a:lnTo>
                  <a:lnTo>
                    <a:pt x="169037" y="1278801"/>
                  </a:lnTo>
                  <a:lnTo>
                    <a:pt x="174066" y="1278890"/>
                  </a:lnTo>
                  <a:lnTo>
                    <a:pt x="180047" y="1278737"/>
                  </a:lnTo>
                  <a:lnTo>
                    <a:pt x="188264" y="1279525"/>
                  </a:lnTo>
                  <a:lnTo>
                    <a:pt x="188290" y="1280363"/>
                  </a:lnTo>
                  <a:lnTo>
                    <a:pt x="183997" y="1280617"/>
                  </a:lnTo>
                  <a:lnTo>
                    <a:pt x="177190" y="1280337"/>
                  </a:lnTo>
                  <a:lnTo>
                    <a:pt x="169659" y="1279550"/>
                  </a:lnTo>
                  <a:lnTo>
                    <a:pt x="172542" y="1280744"/>
                  </a:lnTo>
                  <a:lnTo>
                    <a:pt x="165417" y="1281582"/>
                  </a:lnTo>
                  <a:lnTo>
                    <a:pt x="171132" y="1282839"/>
                  </a:lnTo>
                  <a:lnTo>
                    <a:pt x="196735" y="1284122"/>
                  </a:lnTo>
                  <a:lnTo>
                    <a:pt x="219290" y="1284465"/>
                  </a:lnTo>
                  <a:lnTo>
                    <a:pt x="239814" y="1283728"/>
                  </a:lnTo>
                  <a:lnTo>
                    <a:pt x="259334" y="1281785"/>
                  </a:lnTo>
                  <a:close/>
                </a:path>
                <a:path w="1252855" h="1284605">
                  <a:moveTo>
                    <a:pt x="262153" y="1270749"/>
                  </a:moveTo>
                  <a:lnTo>
                    <a:pt x="261150" y="1271168"/>
                  </a:lnTo>
                  <a:lnTo>
                    <a:pt x="261861" y="1271168"/>
                  </a:lnTo>
                  <a:lnTo>
                    <a:pt x="262153" y="1270749"/>
                  </a:lnTo>
                  <a:close/>
                </a:path>
                <a:path w="1252855" h="1284605">
                  <a:moveTo>
                    <a:pt x="318668" y="1248460"/>
                  </a:moveTo>
                  <a:lnTo>
                    <a:pt x="317080" y="1248244"/>
                  </a:lnTo>
                  <a:lnTo>
                    <a:pt x="315277" y="1248778"/>
                  </a:lnTo>
                  <a:lnTo>
                    <a:pt x="310769" y="1249654"/>
                  </a:lnTo>
                  <a:lnTo>
                    <a:pt x="314985" y="1249006"/>
                  </a:lnTo>
                  <a:lnTo>
                    <a:pt x="318668" y="1248460"/>
                  </a:lnTo>
                  <a:close/>
                </a:path>
                <a:path w="1252855" h="1284605">
                  <a:moveTo>
                    <a:pt x="356539" y="1152194"/>
                  </a:moveTo>
                  <a:lnTo>
                    <a:pt x="350139" y="1155509"/>
                  </a:lnTo>
                  <a:lnTo>
                    <a:pt x="350050" y="1155700"/>
                  </a:lnTo>
                  <a:lnTo>
                    <a:pt x="355917" y="1155700"/>
                  </a:lnTo>
                  <a:lnTo>
                    <a:pt x="356539" y="1152194"/>
                  </a:lnTo>
                  <a:close/>
                </a:path>
                <a:path w="1252855" h="1284605">
                  <a:moveTo>
                    <a:pt x="376923" y="1257300"/>
                  </a:moveTo>
                  <a:lnTo>
                    <a:pt x="370674" y="1244600"/>
                  </a:lnTo>
                  <a:lnTo>
                    <a:pt x="362407" y="1257300"/>
                  </a:lnTo>
                  <a:lnTo>
                    <a:pt x="376923" y="1257300"/>
                  </a:lnTo>
                  <a:close/>
                </a:path>
                <a:path w="1252855" h="1284605">
                  <a:moveTo>
                    <a:pt x="430999" y="1086535"/>
                  </a:moveTo>
                  <a:lnTo>
                    <a:pt x="406095" y="1096187"/>
                  </a:lnTo>
                  <a:lnTo>
                    <a:pt x="379895" y="1105827"/>
                  </a:lnTo>
                  <a:lnTo>
                    <a:pt x="353542" y="1115060"/>
                  </a:lnTo>
                  <a:lnTo>
                    <a:pt x="376212" y="1107198"/>
                  </a:lnTo>
                  <a:lnTo>
                    <a:pt x="399910" y="1098626"/>
                  </a:lnTo>
                  <a:lnTo>
                    <a:pt x="426504" y="1088377"/>
                  </a:lnTo>
                  <a:lnTo>
                    <a:pt x="430999" y="1086535"/>
                  </a:lnTo>
                  <a:close/>
                </a:path>
                <a:path w="1252855" h="1284605">
                  <a:moveTo>
                    <a:pt x="448119" y="1270000"/>
                  </a:moveTo>
                  <a:lnTo>
                    <a:pt x="428498" y="1282700"/>
                  </a:lnTo>
                  <a:lnTo>
                    <a:pt x="435825" y="1282700"/>
                  </a:lnTo>
                  <a:lnTo>
                    <a:pt x="448119" y="1270000"/>
                  </a:lnTo>
                  <a:close/>
                </a:path>
                <a:path w="1252855" h="1284605">
                  <a:moveTo>
                    <a:pt x="458698" y="1270000"/>
                  </a:moveTo>
                  <a:lnTo>
                    <a:pt x="439712" y="1282700"/>
                  </a:lnTo>
                  <a:lnTo>
                    <a:pt x="446582" y="1282700"/>
                  </a:lnTo>
                  <a:lnTo>
                    <a:pt x="458698" y="1270000"/>
                  </a:lnTo>
                  <a:close/>
                </a:path>
                <a:path w="1252855" h="1284605">
                  <a:moveTo>
                    <a:pt x="513689" y="1066800"/>
                  </a:moveTo>
                  <a:lnTo>
                    <a:pt x="511746" y="1066800"/>
                  </a:lnTo>
                  <a:lnTo>
                    <a:pt x="508660" y="1069682"/>
                  </a:lnTo>
                  <a:lnTo>
                    <a:pt x="513689" y="1066800"/>
                  </a:lnTo>
                  <a:close/>
                </a:path>
                <a:path w="1252855" h="1284605">
                  <a:moveTo>
                    <a:pt x="709383" y="985735"/>
                  </a:moveTo>
                  <a:lnTo>
                    <a:pt x="704596" y="990600"/>
                  </a:lnTo>
                  <a:lnTo>
                    <a:pt x="706653" y="990600"/>
                  </a:lnTo>
                  <a:lnTo>
                    <a:pt x="709383" y="985735"/>
                  </a:lnTo>
                  <a:close/>
                </a:path>
                <a:path w="1252855" h="1284605">
                  <a:moveTo>
                    <a:pt x="734225" y="1167930"/>
                  </a:moveTo>
                  <a:lnTo>
                    <a:pt x="732739" y="1168361"/>
                  </a:lnTo>
                  <a:lnTo>
                    <a:pt x="728395" y="1170724"/>
                  </a:lnTo>
                  <a:lnTo>
                    <a:pt x="726198" y="1171943"/>
                  </a:lnTo>
                  <a:lnTo>
                    <a:pt x="733031" y="1168806"/>
                  </a:lnTo>
                  <a:lnTo>
                    <a:pt x="734225" y="1167930"/>
                  </a:lnTo>
                  <a:close/>
                </a:path>
                <a:path w="1252855" h="1284605">
                  <a:moveTo>
                    <a:pt x="737616" y="1155700"/>
                  </a:moveTo>
                  <a:lnTo>
                    <a:pt x="727379" y="1155700"/>
                  </a:lnTo>
                  <a:lnTo>
                    <a:pt x="730999" y="1143000"/>
                  </a:lnTo>
                  <a:lnTo>
                    <a:pt x="715403" y="1155700"/>
                  </a:lnTo>
                  <a:lnTo>
                    <a:pt x="723773" y="1155700"/>
                  </a:lnTo>
                  <a:lnTo>
                    <a:pt x="724839" y="1155700"/>
                  </a:lnTo>
                  <a:lnTo>
                    <a:pt x="717270" y="1168400"/>
                  </a:lnTo>
                  <a:lnTo>
                    <a:pt x="728916" y="1168400"/>
                  </a:lnTo>
                  <a:lnTo>
                    <a:pt x="737616" y="1155700"/>
                  </a:lnTo>
                  <a:close/>
                </a:path>
                <a:path w="1252855" h="1284605">
                  <a:moveTo>
                    <a:pt x="756678" y="1133894"/>
                  </a:moveTo>
                  <a:lnTo>
                    <a:pt x="750582" y="1137564"/>
                  </a:lnTo>
                  <a:lnTo>
                    <a:pt x="749388" y="1139126"/>
                  </a:lnTo>
                  <a:lnTo>
                    <a:pt x="756678" y="1133894"/>
                  </a:lnTo>
                  <a:close/>
                </a:path>
                <a:path w="1252855" h="1284605">
                  <a:moveTo>
                    <a:pt x="756881" y="1129093"/>
                  </a:moveTo>
                  <a:lnTo>
                    <a:pt x="745045" y="1134541"/>
                  </a:lnTo>
                  <a:lnTo>
                    <a:pt x="739648" y="1138555"/>
                  </a:lnTo>
                  <a:lnTo>
                    <a:pt x="756881" y="1129093"/>
                  </a:lnTo>
                  <a:close/>
                </a:path>
                <a:path w="1252855" h="1284605">
                  <a:moveTo>
                    <a:pt x="792607" y="919391"/>
                  </a:moveTo>
                  <a:lnTo>
                    <a:pt x="787285" y="923493"/>
                  </a:lnTo>
                  <a:lnTo>
                    <a:pt x="786206" y="927100"/>
                  </a:lnTo>
                  <a:lnTo>
                    <a:pt x="789190" y="927100"/>
                  </a:lnTo>
                  <a:lnTo>
                    <a:pt x="792607" y="919391"/>
                  </a:lnTo>
                  <a:close/>
                </a:path>
                <a:path w="1252855" h="1284605">
                  <a:moveTo>
                    <a:pt x="793432" y="889000"/>
                  </a:moveTo>
                  <a:lnTo>
                    <a:pt x="790257" y="889000"/>
                  </a:lnTo>
                  <a:lnTo>
                    <a:pt x="785164" y="901700"/>
                  </a:lnTo>
                  <a:lnTo>
                    <a:pt x="793432" y="889000"/>
                  </a:lnTo>
                  <a:close/>
                </a:path>
                <a:path w="1252855" h="1284605">
                  <a:moveTo>
                    <a:pt x="801649" y="876300"/>
                  </a:moveTo>
                  <a:lnTo>
                    <a:pt x="800430" y="876300"/>
                  </a:lnTo>
                  <a:lnTo>
                    <a:pt x="798309" y="882370"/>
                  </a:lnTo>
                  <a:lnTo>
                    <a:pt x="801649" y="876300"/>
                  </a:lnTo>
                  <a:close/>
                </a:path>
                <a:path w="1252855" h="1284605">
                  <a:moveTo>
                    <a:pt x="810158" y="876300"/>
                  </a:moveTo>
                  <a:lnTo>
                    <a:pt x="805675" y="876300"/>
                  </a:lnTo>
                  <a:lnTo>
                    <a:pt x="801370" y="886244"/>
                  </a:lnTo>
                  <a:lnTo>
                    <a:pt x="810158" y="876300"/>
                  </a:lnTo>
                  <a:close/>
                </a:path>
                <a:path w="1252855" h="1284605">
                  <a:moveTo>
                    <a:pt x="848360" y="1097534"/>
                  </a:moveTo>
                  <a:lnTo>
                    <a:pt x="840803" y="1104900"/>
                  </a:lnTo>
                  <a:lnTo>
                    <a:pt x="845058" y="1104900"/>
                  </a:lnTo>
                  <a:lnTo>
                    <a:pt x="848360" y="1097534"/>
                  </a:lnTo>
                  <a:close/>
                </a:path>
                <a:path w="1252855" h="1284605">
                  <a:moveTo>
                    <a:pt x="902563" y="1087843"/>
                  </a:moveTo>
                  <a:lnTo>
                    <a:pt x="894359" y="1094498"/>
                  </a:lnTo>
                  <a:lnTo>
                    <a:pt x="891235" y="1097686"/>
                  </a:lnTo>
                  <a:lnTo>
                    <a:pt x="888301" y="1100543"/>
                  </a:lnTo>
                  <a:lnTo>
                    <a:pt x="880656" y="1106170"/>
                  </a:lnTo>
                  <a:lnTo>
                    <a:pt x="889762" y="1102969"/>
                  </a:lnTo>
                  <a:lnTo>
                    <a:pt x="890041" y="1100823"/>
                  </a:lnTo>
                  <a:lnTo>
                    <a:pt x="895832" y="1095336"/>
                  </a:lnTo>
                  <a:lnTo>
                    <a:pt x="901788" y="1089888"/>
                  </a:lnTo>
                  <a:lnTo>
                    <a:pt x="902563" y="1087843"/>
                  </a:lnTo>
                  <a:close/>
                </a:path>
                <a:path w="1252855" h="1284605">
                  <a:moveTo>
                    <a:pt x="908723" y="1088872"/>
                  </a:moveTo>
                  <a:lnTo>
                    <a:pt x="900493" y="1095184"/>
                  </a:lnTo>
                  <a:lnTo>
                    <a:pt x="904062" y="1092771"/>
                  </a:lnTo>
                  <a:lnTo>
                    <a:pt x="906627" y="1090726"/>
                  </a:lnTo>
                  <a:lnTo>
                    <a:pt x="908723" y="1088872"/>
                  </a:lnTo>
                  <a:close/>
                </a:path>
                <a:path w="1252855" h="1284605">
                  <a:moveTo>
                    <a:pt x="924077" y="1026248"/>
                  </a:moveTo>
                  <a:lnTo>
                    <a:pt x="923417" y="1026198"/>
                  </a:lnTo>
                  <a:lnTo>
                    <a:pt x="922401" y="1026947"/>
                  </a:lnTo>
                  <a:lnTo>
                    <a:pt x="921131" y="1028192"/>
                  </a:lnTo>
                  <a:lnTo>
                    <a:pt x="921854" y="1027874"/>
                  </a:lnTo>
                  <a:lnTo>
                    <a:pt x="922858" y="1027252"/>
                  </a:lnTo>
                  <a:lnTo>
                    <a:pt x="924077" y="1026248"/>
                  </a:lnTo>
                  <a:close/>
                </a:path>
                <a:path w="1252855" h="1284605">
                  <a:moveTo>
                    <a:pt x="925652" y="746760"/>
                  </a:moveTo>
                  <a:lnTo>
                    <a:pt x="925588" y="746975"/>
                  </a:lnTo>
                  <a:lnTo>
                    <a:pt x="925410" y="748868"/>
                  </a:lnTo>
                  <a:lnTo>
                    <a:pt x="925652" y="746760"/>
                  </a:lnTo>
                  <a:close/>
                </a:path>
                <a:path w="1252855" h="1284605">
                  <a:moveTo>
                    <a:pt x="942441" y="1063866"/>
                  </a:moveTo>
                  <a:lnTo>
                    <a:pt x="940308" y="1066800"/>
                  </a:lnTo>
                  <a:lnTo>
                    <a:pt x="940485" y="1066800"/>
                  </a:lnTo>
                  <a:lnTo>
                    <a:pt x="942441" y="1063866"/>
                  </a:lnTo>
                  <a:close/>
                </a:path>
                <a:path w="1252855" h="1284605">
                  <a:moveTo>
                    <a:pt x="942886" y="1004925"/>
                  </a:moveTo>
                  <a:lnTo>
                    <a:pt x="938745" y="1007630"/>
                  </a:lnTo>
                  <a:lnTo>
                    <a:pt x="927722" y="1017993"/>
                  </a:lnTo>
                  <a:lnTo>
                    <a:pt x="932903" y="1014653"/>
                  </a:lnTo>
                  <a:lnTo>
                    <a:pt x="935177" y="1013929"/>
                  </a:lnTo>
                  <a:lnTo>
                    <a:pt x="934554" y="1013244"/>
                  </a:lnTo>
                  <a:lnTo>
                    <a:pt x="942886" y="1004925"/>
                  </a:lnTo>
                  <a:close/>
                </a:path>
                <a:path w="1252855" h="1284605">
                  <a:moveTo>
                    <a:pt x="955979" y="1054100"/>
                  </a:moveTo>
                  <a:lnTo>
                    <a:pt x="954430" y="1054100"/>
                  </a:lnTo>
                  <a:lnTo>
                    <a:pt x="945273" y="1066800"/>
                  </a:lnTo>
                  <a:lnTo>
                    <a:pt x="948258" y="1066800"/>
                  </a:lnTo>
                  <a:lnTo>
                    <a:pt x="955979" y="1054100"/>
                  </a:lnTo>
                  <a:close/>
                </a:path>
                <a:path w="1252855" h="1284605">
                  <a:moveTo>
                    <a:pt x="961174" y="1047242"/>
                  </a:moveTo>
                  <a:lnTo>
                    <a:pt x="956157" y="1054100"/>
                  </a:lnTo>
                  <a:lnTo>
                    <a:pt x="957427" y="1054100"/>
                  </a:lnTo>
                  <a:lnTo>
                    <a:pt x="961174" y="1047242"/>
                  </a:lnTo>
                  <a:close/>
                </a:path>
                <a:path w="1252855" h="1284605">
                  <a:moveTo>
                    <a:pt x="972908" y="1041400"/>
                  </a:moveTo>
                  <a:lnTo>
                    <a:pt x="963891" y="1054100"/>
                  </a:lnTo>
                  <a:lnTo>
                    <a:pt x="964349" y="1054100"/>
                  </a:lnTo>
                  <a:lnTo>
                    <a:pt x="972908" y="1041400"/>
                  </a:lnTo>
                  <a:close/>
                </a:path>
                <a:path w="1252855" h="1284605">
                  <a:moveTo>
                    <a:pt x="990117" y="1016000"/>
                  </a:moveTo>
                  <a:lnTo>
                    <a:pt x="989393" y="1016000"/>
                  </a:lnTo>
                  <a:lnTo>
                    <a:pt x="983107" y="1028700"/>
                  </a:lnTo>
                  <a:lnTo>
                    <a:pt x="988606" y="1028700"/>
                  </a:lnTo>
                  <a:lnTo>
                    <a:pt x="990117" y="1016000"/>
                  </a:lnTo>
                  <a:close/>
                </a:path>
                <a:path w="1252855" h="1284605">
                  <a:moveTo>
                    <a:pt x="992441" y="681088"/>
                  </a:moveTo>
                  <a:lnTo>
                    <a:pt x="988695" y="685800"/>
                  </a:lnTo>
                  <a:lnTo>
                    <a:pt x="991285" y="685800"/>
                  </a:lnTo>
                  <a:lnTo>
                    <a:pt x="992441" y="681088"/>
                  </a:lnTo>
                  <a:close/>
                </a:path>
                <a:path w="1252855" h="1284605">
                  <a:moveTo>
                    <a:pt x="1000201" y="670737"/>
                  </a:moveTo>
                  <a:lnTo>
                    <a:pt x="998816" y="673100"/>
                  </a:lnTo>
                  <a:lnTo>
                    <a:pt x="999871" y="673100"/>
                  </a:lnTo>
                  <a:lnTo>
                    <a:pt x="1000201" y="670737"/>
                  </a:lnTo>
                  <a:close/>
                </a:path>
                <a:path w="1252855" h="1284605">
                  <a:moveTo>
                    <a:pt x="1006017" y="582930"/>
                  </a:moveTo>
                  <a:lnTo>
                    <a:pt x="1005116" y="583476"/>
                  </a:lnTo>
                  <a:lnTo>
                    <a:pt x="1001737" y="593267"/>
                  </a:lnTo>
                  <a:lnTo>
                    <a:pt x="1006017" y="582930"/>
                  </a:lnTo>
                  <a:close/>
                </a:path>
                <a:path w="1252855" h="1284605">
                  <a:moveTo>
                    <a:pt x="1006233" y="660400"/>
                  </a:moveTo>
                  <a:lnTo>
                    <a:pt x="1001649" y="660400"/>
                  </a:lnTo>
                  <a:lnTo>
                    <a:pt x="1000201" y="670737"/>
                  </a:lnTo>
                  <a:lnTo>
                    <a:pt x="1006233" y="660400"/>
                  </a:lnTo>
                  <a:close/>
                </a:path>
                <a:path w="1252855" h="1284605">
                  <a:moveTo>
                    <a:pt x="1035418" y="937336"/>
                  </a:moveTo>
                  <a:lnTo>
                    <a:pt x="1035164" y="937628"/>
                  </a:lnTo>
                  <a:lnTo>
                    <a:pt x="1034656" y="939800"/>
                  </a:lnTo>
                  <a:lnTo>
                    <a:pt x="1034923" y="939800"/>
                  </a:lnTo>
                  <a:lnTo>
                    <a:pt x="1035418" y="937336"/>
                  </a:lnTo>
                  <a:close/>
                </a:path>
                <a:path w="1252855" h="1284605">
                  <a:moveTo>
                    <a:pt x="1045895" y="447014"/>
                  </a:moveTo>
                  <a:lnTo>
                    <a:pt x="1043546" y="452348"/>
                  </a:lnTo>
                  <a:lnTo>
                    <a:pt x="1042771" y="452361"/>
                  </a:lnTo>
                  <a:lnTo>
                    <a:pt x="1043089" y="448627"/>
                  </a:lnTo>
                  <a:lnTo>
                    <a:pt x="1044041" y="442696"/>
                  </a:lnTo>
                  <a:lnTo>
                    <a:pt x="1044435" y="441159"/>
                  </a:lnTo>
                  <a:lnTo>
                    <a:pt x="1044498" y="439318"/>
                  </a:lnTo>
                  <a:lnTo>
                    <a:pt x="1044575" y="438543"/>
                  </a:lnTo>
                  <a:lnTo>
                    <a:pt x="1044841" y="436321"/>
                  </a:lnTo>
                  <a:lnTo>
                    <a:pt x="1044321" y="438543"/>
                  </a:lnTo>
                  <a:lnTo>
                    <a:pt x="1044092" y="438315"/>
                  </a:lnTo>
                  <a:lnTo>
                    <a:pt x="1043660" y="438721"/>
                  </a:lnTo>
                  <a:lnTo>
                    <a:pt x="1042835" y="440194"/>
                  </a:lnTo>
                  <a:lnTo>
                    <a:pt x="1039863" y="451040"/>
                  </a:lnTo>
                  <a:lnTo>
                    <a:pt x="1036637" y="460527"/>
                  </a:lnTo>
                  <a:lnTo>
                    <a:pt x="1033564" y="468947"/>
                  </a:lnTo>
                  <a:lnTo>
                    <a:pt x="1031036" y="476592"/>
                  </a:lnTo>
                  <a:lnTo>
                    <a:pt x="1034326" y="472300"/>
                  </a:lnTo>
                  <a:lnTo>
                    <a:pt x="1032268" y="480783"/>
                  </a:lnTo>
                  <a:lnTo>
                    <a:pt x="1028827" y="491832"/>
                  </a:lnTo>
                  <a:lnTo>
                    <a:pt x="1022667" y="508876"/>
                  </a:lnTo>
                  <a:lnTo>
                    <a:pt x="1020000" y="516674"/>
                  </a:lnTo>
                  <a:lnTo>
                    <a:pt x="1018298" y="522478"/>
                  </a:lnTo>
                  <a:lnTo>
                    <a:pt x="1013294" y="538403"/>
                  </a:lnTo>
                  <a:lnTo>
                    <a:pt x="1012520" y="540207"/>
                  </a:lnTo>
                  <a:lnTo>
                    <a:pt x="1011872" y="541807"/>
                  </a:lnTo>
                  <a:lnTo>
                    <a:pt x="1010932" y="542632"/>
                  </a:lnTo>
                  <a:lnTo>
                    <a:pt x="1011377" y="541121"/>
                  </a:lnTo>
                  <a:lnTo>
                    <a:pt x="1013269" y="532828"/>
                  </a:lnTo>
                  <a:lnTo>
                    <a:pt x="1011034" y="540207"/>
                  </a:lnTo>
                  <a:lnTo>
                    <a:pt x="1007579" y="549516"/>
                  </a:lnTo>
                  <a:lnTo>
                    <a:pt x="1004785" y="557212"/>
                  </a:lnTo>
                  <a:lnTo>
                    <a:pt x="982903" y="608863"/>
                  </a:lnTo>
                  <a:lnTo>
                    <a:pt x="980338" y="612698"/>
                  </a:lnTo>
                  <a:lnTo>
                    <a:pt x="979766" y="614476"/>
                  </a:lnTo>
                  <a:lnTo>
                    <a:pt x="979817" y="614857"/>
                  </a:lnTo>
                  <a:lnTo>
                    <a:pt x="980109" y="614718"/>
                  </a:lnTo>
                  <a:lnTo>
                    <a:pt x="958557" y="656082"/>
                  </a:lnTo>
                  <a:lnTo>
                    <a:pt x="934732" y="696112"/>
                  </a:lnTo>
                  <a:lnTo>
                    <a:pt x="908646" y="734695"/>
                  </a:lnTo>
                  <a:lnTo>
                    <a:pt x="880338" y="771740"/>
                  </a:lnTo>
                  <a:lnTo>
                    <a:pt x="849820" y="807148"/>
                  </a:lnTo>
                  <a:lnTo>
                    <a:pt x="872782" y="782815"/>
                  </a:lnTo>
                  <a:lnTo>
                    <a:pt x="870775" y="787107"/>
                  </a:lnTo>
                  <a:lnTo>
                    <a:pt x="874763" y="782815"/>
                  </a:lnTo>
                  <a:lnTo>
                    <a:pt x="875538" y="781977"/>
                  </a:lnTo>
                  <a:lnTo>
                    <a:pt x="881811" y="775030"/>
                  </a:lnTo>
                  <a:lnTo>
                    <a:pt x="884351" y="773836"/>
                  </a:lnTo>
                  <a:lnTo>
                    <a:pt x="880440" y="779170"/>
                  </a:lnTo>
                  <a:lnTo>
                    <a:pt x="875855" y="784745"/>
                  </a:lnTo>
                  <a:lnTo>
                    <a:pt x="871181" y="789990"/>
                  </a:lnTo>
                  <a:lnTo>
                    <a:pt x="866990" y="794346"/>
                  </a:lnTo>
                  <a:lnTo>
                    <a:pt x="866267" y="797179"/>
                  </a:lnTo>
                  <a:lnTo>
                    <a:pt x="873607" y="790270"/>
                  </a:lnTo>
                  <a:lnTo>
                    <a:pt x="874014" y="792149"/>
                  </a:lnTo>
                  <a:lnTo>
                    <a:pt x="875690" y="790270"/>
                  </a:lnTo>
                  <a:lnTo>
                    <a:pt x="880732" y="784631"/>
                  </a:lnTo>
                  <a:lnTo>
                    <a:pt x="885875" y="778129"/>
                  </a:lnTo>
                  <a:lnTo>
                    <a:pt x="888873" y="773836"/>
                  </a:lnTo>
                  <a:lnTo>
                    <a:pt x="889952" y="772299"/>
                  </a:lnTo>
                  <a:lnTo>
                    <a:pt x="893470" y="766826"/>
                  </a:lnTo>
                  <a:lnTo>
                    <a:pt x="896607" y="761123"/>
                  </a:lnTo>
                  <a:lnTo>
                    <a:pt x="900150" y="755065"/>
                  </a:lnTo>
                  <a:lnTo>
                    <a:pt x="904608" y="748284"/>
                  </a:lnTo>
                  <a:lnTo>
                    <a:pt x="910475" y="740448"/>
                  </a:lnTo>
                  <a:lnTo>
                    <a:pt x="910297" y="742505"/>
                  </a:lnTo>
                  <a:lnTo>
                    <a:pt x="910221" y="744118"/>
                  </a:lnTo>
                  <a:lnTo>
                    <a:pt x="912114" y="742505"/>
                  </a:lnTo>
                  <a:lnTo>
                    <a:pt x="913688" y="740448"/>
                  </a:lnTo>
                  <a:lnTo>
                    <a:pt x="917905" y="734898"/>
                  </a:lnTo>
                  <a:lnTo>
                    <a:pt x="915301" y="738962"/>
                  </a:lnTo>
                  <a:lnTo>
                    <a:pt x="918197" y="734898"/>
                  </a:lnTo>
                  <a:lnTo>
                    <a:pt x="925055" y="725258"/>
                  </a:lnTo>
                  <a:lnTo>
                    <a:pt x="930668" y="718413"/>
                  </a:lnTo>
                  <a:lnTo>
                    <a:pt x="934466" y="712901"/>
                  </a:lnTo>
                  <a:lnTo>
                    <a:pt x="938822" y="703199"/>
                  </a:lnTo>
                  <a:lnTo>
                    <a:pt x="940409" y="704824"/>
                  </a:lnTo>
                  <a:lnTo>
                    <a:pt x="941247" y="703199"/>
                  </a:lnTo>
                  <a:lnTo>
                    <a:pt x="943051" y="699693"/>
                  </a:lnTo>
                  <a:lnTo>
                    <a:pt x="946315" y="693864"/>
                  </a:lnTo>
                  <a:lnTo>
                    <a:pt x="950010" y="687539"/>
                  </a:lnTo>
                  <a:lnTo>
                    <a:pt x="953985" y="680986"/>
                  </a:lnTo>
                  <a:lnTo>
                    <a:pt x="967397" y="655955"/>
                  </a:lnTo>
                  <a:lnTo>
                    <a:pt x="967333" y="656958"/>
                  </a:lnTo>
                  <a:lnTo>
                    <a:pt x="967816" y="655955"/>
                  </a:lnTo>
                  <a:lnTo>
                    <a:pt x="982141" y="626592"/>
                  </a:lnTo>
                  <a:lnTo>
                    <a:pt x="987780" y="614718"/>
                  </a:lnTo>
                  <a:lnTo>
                    <a:pt x="998143" y="592493"/>
                  </a:lnTo>
                  <a:lnTo>
                    <a:pt x="990993" y="613371"/>
                  </a:lnTo>
                  <a:lnTo>
                    <a:pt x="995578" y="604151"/>
                  </a:lnTo>
                  <a:lnTo>
                    <a:pt x="998296" y="597192"/>
                  </a:lnTo>
                  <a:lnTo>
                    <a:pt x="999871" y="592493"/>
                  </a:lnTo>
                  <a:lnTo>
                    <a:pt x="1000404" y="590918"/>
                  </a:lnTo>
                  <a:lnTo>
                    <a:pt x="1003211" y="583780"/>
                  </a:lnTo>
                  <a:lnTo>
                    <a:pt x="1003185" y="584695"/>
                  </a:lnTo>
                  <a:lnTo>
                    <a:pt x="1004646" y="583780"/>
                  </a:lnTo>
                  <a:lnTo>
                    <a:pt x="1018628" y="542632"/>
                  </a:lnTo>
                  <a:lnTo>
                    <a:pt x="1018870" y="541896"/>
                  </a:lnTo>
                  <a:lnTo>
                    <a:pt x="1020076" y="538162"/>
                  </a:lnTo>
                  <a:lnTo>
                    <a:pt x="1020889" y="532752"/>
                  </a:lnTo>
                  <a:lnTo>
                    <a:pt x="1019759" y="534301"/>
                  </a:lnTo>
                  <a:lnTo>
                    <a:pt x="1017752" y="538708"/>
                  </a:lnTo>
                  <a:lnTo>
                    <a:pt x="1015949" y="541896"/>
                  </a:lnTo>
                  <a:lnTo>
                    <a:pt x="1017638" y="535190"/>
                  </a:lnTo>
                  <a:lnTo>
                    <a:pt x="1021003" y="525513"/>
                  </a:lnTo>
                  <a:lnTo>
                    <a:pt x="1024585" y="516674"/>
                  </a:lnTo>
                  <a:lnTo>
                    <a:pt x="1026998" y="512483"/>
                  </a:lnTo>
                  <a:lnTo>
                    <a:pt x="1026058" y="516674"/>
                  </a:lnTo>
                  <a:lnTo>
                    <a:pt x="1025029" y="520966"/>
                  </a:lnTo>
                  <a:lnTo>
                    <a:pt x="1024699" y="523506"/>
                  </a:lnTo>
                  <a:lnTo>
                    <a:pt x="1026172" y="521093"/>
                  </a:lnTo>
                  <a:lnTo>
                    <a:pt x="1027518" y="512483"/>
                  </a:lnTo>
                  <a:lnTo>
                    <a:pt x="1029284" y="501256"/>
                  </a:lnTo>
                  <a:lnTo>
                    <a:pt x="1033399" y="494411"/>
                  </a:lnTo>
                  <a:lnTo>
                    <a:pt x="1031836" y="503948"/>
                  </a:lnTo>
                  <a:lnTo>
                    <a:pt x="1027506" y="521093"/>
                  </a:lnTo>
                  <a:lnTo>
                    <a:pt x="1024064" y="534441"/>
                  </a:lnTo>
                  <a:lnTo>
                    <a:pt x="1029550" y="518058"/>
                  </a:lnTo>
                  <a:lnTo>
                    <a:pt x="1033538" y="504761"/>
                  </a:lnTo>
                  <a:lnTo>
                    <a:pt x="1036370" y="494411"/>
                  </a:lnTo>
                  <a:lnTo>
                    <a:pt x="1037450" y="490410"/>
                  </a:lnTo>
                  <a:lnTo>
                    <a:pt x="1041996" y="473443"/>
                  </a:lnTo>
                  <a:lnTo>
                    <a:pt x="1039380" y="481482"/>
                  </a:lnTo>
                  <a:lnTo>
                    <a:pt x="1035126" y="490410"/>
                  </a:lnTo>
                  <a:lnTo>
                    <a:pt x="1034986" y="486283"/>
                  </a:lnTo>
                  <a:lnTo>
                    <a:pt x="1037628" y="475653"/>
                  </a:lnTo>
                  <a:lnTo>
                    <a:pt x="1038593" y="472300"/>
                  </a:lnTo>
                  <a:lnTo>
                    <a:pt x="1044346" y="452361"/>
                  </a:lnTo>
                  <a:lnTo>
                    <a:pt x="1045895" y="447014"/>
                  </a:lnTo>
                  <a:close/>
                </a:path>
                <a:path w="1252855" h="1284605">
                  <a:moveTo>
                    <a:pt x="1049464" y="879449"/>
                  </a:moveTo>
                  <a:lnTo>
                    <a:pt x="1046797" y="883500"/>
                  </a:lnTo>
                  <a:lnTo>
                    <a:pt x="1043368" y="891349"/>
                  </a:lnTo>
                  <a:lnTo>
                    <a:pt x="1049464" y="879449"/>
                  </a:lnTo>
                  <a:close/>
                </a:path>
                <a:path w="1252855" h="1284605">
                  <a:moveTo>
                    <a:pt x="1051483" y="450075"/>
                  </a:moveTo>
                  <a:lnTo>
                    <a:pt x="1049680" y="457200"/>
                  </a:lnTo>
                  <a:lnTo>
                    <a:pt x="1050582" y="457200"/>
                  </a:lnTo>
                  <a:lnTo>
                    <a:pt x="1051483" y="450075"/>
                  </a:lnTo>
                  <a:close/>
                </a:path>
                <a:path w="1252855" h="1284605">
                  <a:moveTo>
                    <a:pt x="1053744" y="436130"/>
                  </a:moveTo>
                  <a:lnTo>
                    <a:pt x="1052195" y="444500"/>
                  </a:lnTo>
                  <a:lnTo>
                    <a:pt x="1051483" y="450075"/>
                  </a:lnTo>
                  <a:lnTo>
                    <a:pt x="1052893" y="444500"/>
                  </a:lnTo>
                  <a:lnTo>
                    <a:pt x="1053744" y="436130"/>
                  </a:lnTo>
                  <a:close/>
                </a:path>
                <a:path w="1252855" h="1284605">
                  <a:moveTo>
                    <a:pt x="1054100" y="914552"/>
                  </a:moveTo>
                  <a:lnTo>
                    <a:pt x="1044092" y="927100"/>
                  </a:lnTo>
                  <a:lnTo>
                    <a:pt x="1047089" y="927100"/>
                  </a:lnTo>
                  <a:lnTo>
                    <a:pt x="1054100" y="914552"/>
                  </a:lnTo>
                  <a:close/>
                </a:path>
                <a:path w="1252855" h="1284605">
                  <a:moveTo>
                    <a:pt x="1054227" y="914400"/>
                  </a:moveTo>
                  <a:lnTo>
                    <a:pt x="1054100" y="914552"/>
                  </a:lnTo>
                  <a:lnTo>
                    <a:pt x="1054227" y="914400"/>
                  </a:lnTo>
                  <a:close/>
                </a:path>
                <a:path w="1252855" h="1284605">
                  <a:moveTo>
                    <a:pt x="1054303" y="417982"/>
                  </a:moveTo>
                  <a:lnTo>
                    <a:pt x="1053973" y="419100"/>
                  </a:lnTo>
                  <a:lnTo>
                    <a:pt x="1054150" y="419100"/>
                  </a:lnTo>
                  <a:lnTo>
                    <a:pt x="1054303" y="417982"/>
                  </a:lnTo>
                  <a:close/>
                </a:path>
                <a:path w="1252855" h="1284605">
                  <a:moveTo>
                    <a:pt x="1056424" y="416915"/>
                  </a:moveTo>
                  <a:lnTo>
                    <a:pt x="1055738" y="419100"/>
                  </a:lnTo>
                  <a:lnTo>
                    <a:pt x="1054188" y="431800"/>
                  </a:lnTo>
                  <a:lnTo>
                    <a:pt x="1053744" y="436130"/>
                  </a:lnTo>
                  <a:lnTo>
                    <a:pt x="1054557" y="431800"/>
                  </a:lnTo>
                  <a:lnTo>
                    <a:pt x="1056424" y="416915"/>
                  </a:lnTo>
                  <a:close/>
                </a:path>
                <a:path w="1252855" h="1284605">
                  <a:moveTo>
                    <a:pt x="1057744" y="406400"/>
                  </a:moveTo>
                  <a:lnTo>
                    <a:pt x="1055903" y="406400"/>
                  </a:lnTo>
                  <a:lnTo>
                    <a:pt x="1054303" y="417982"/>
                  </a:lnTo>
                  <a:lnTo>
                    <a:pt x="1057744" y="406400"/>
                  </a:lnTo>
                  <a:close/>
                </a:path>
                <a:path w="1252855" h="1284605">
                  <a:moveTo>
                    <a:pt x="1058875" y="901700"/>
                  </a:moveTo>
                  <a:lnTo>
                    <a:pt x="1058392" y="901700"/>
                  </a:lnTo>
                  <a:lnTo>
                    <a:pt x="1054798" y="914400"/>
                  </a:lnTo>
                  <a:lnTo>
                    <a:pt x="1058875" y="901700"/>
                  </a:lnTo>
                  <a:close/>
                </a:path>
                <a:path w="1252855" h="1284605">
                  <a:moveTo>
                    <a:pt x="1069797" y="368300"/>
                  </a:moveTo>
                  <a:lnTo>
                    <a:pt x="1068489" y="375132"/>
                  </a:lnTo>
                  <a:lnTo>
                    <a:pt x="1069124" y="375132"/>
                  </a:lnTo>
                  <a:lnTo>
                    <a:pt x="1069797" y="368300"/>
                  </a:lnTo>
                  <a:close/>
                </a:path>
                <a:path w="1252855" h="1284605">
                  <a:moveTo>
                    <a:pt x="1070648" y="926363"/>
                  </a:moveTo>
                  <a:lnTo>
                    <a:pt x="1069492" y="927455"/>
                  </a:lnTo>
                  <a:lnTo>
                    <a:pt x="1060996" y="940168"/>
                  </a:lnTo>
                  <a:lnTo>
                    <a:pt x="1062164" y="939165"/>
                  </a:lnTo>
                  <a:lnTo>
                    <a:pt x="1070648" y="926363"/>
                  </a:lnTo>
                  <a:close/>
                </a:path>
                <a:path w="1252855" h="1284605">
                  <a:moveTo>
                    <a:pt x="1079322" y="288899"/>
                  </a:moveTo>
                  <a:lnTo>
                    <a:pt x="1079169" y="289547"/>
                  </a:lnTo>
                  <a:lnTo>
                    <a:pt x="1079080" y="292100"/>
                  </a:lnTo>
                  <a:lnTo>
                    <a:pt x="1079322" y="288899"/>
                  </a:lnTo>
                  <a:close/>
                </a:path>
                <a:path w="1252855" h="1284605">
                  <a:moveTo>
                    <a:pt x="1080719" y="114300"/>
                  </a:moveTo>
                  <a:lnTo>
                    <a:pt x="1080147" y="101600"/>
                  </a:lnTo>
                  <a:lnTo>
                    <a:pt x="1079423" y="101600"/>
                  </a:lnTo>
                  <a:lnTo>
                    <a:pt x="1078776" y="88900"/>
                  </a:lnTo>
                  <a:lnTo>
                    <a:pt x="1078433" y="101600"/>
                  </a:lnTo>
                  <a:lnTo>
                    <a:pt x="1079334" y="101600"/>
                  </a:lnTo>
                  <a:lnTo>
                    <a:pt x="1080338" y="114300"/>
                  </a:lnTo>
                  <a:lnTo>
                    <a:pt x="1080719" y="114300"/>
                  </a:lnTo>
                  <a:close/>
                </a:path>
                <a:path w="1252855" h="1284605">
                  <a:moveTo>
                    <a:pt x="1081582" y="279400"/>
                  </a:moveTo>
                  <a:lnTo>
                    <a:pt x="1080020" y="279400"/>
                  </a:lnTo>
                  <a:lnTo>
                    <a:pt x="1079322" y="288899"/>
                  </a:lnTo>
                  <a:lnTo>
                    <a:pt x="1081582" y="279400"/>
                  </a:lnTo>
                  <a:close/>
                </a:path>
                <a:path w="1252855" h="1284605">
                  <a:moveTo>
                    <a:pt x="1082332" y="165100"/>
                  </a:moveTo>
                  <a:lnTo>
                    <a:pt x="1081125" y="165100"/>
                  </a:lnTo>
                  <a:lnTo>
                    <a:pt x="1079855" y="177990"/>
                  </a:lnTo>
                  <a:lnTo>
                    <a:pt x="1078712" y="190500"/>
                  </a:lnTo>
                  <a:lnTo>
                    <a:pt x="1077442" y="203200"/>
                  </a:lnTo>
                  <a:lnTo>
                    <a:pt x="1076375" y="203200"/>
                  </a:lnTo>
                  <a:lnTo>
                    <a:pt x="1075626" y="215900"/>
                  </a:lnTo>
                  <a:lnTo>
                    <a:pt x="1075283" y="228600"/>
                  </a:lnTo>
                  <a:lnTo>
                    <a:pt x="1075728" y="228600"/>
                  </a:lnTo>
                  <a:lnTo>
                    <a:pt x="1076337" y="215900"/>
                  </a:lnTo>
                  <a:lnTo>
                    <a:pt x="1077264" y="215900"/>
                  </a:lnTo>
                  <a:lnTo>
                    <a:pt x="1077087" y="228600"/>
                  </a:lnTo>
                  <a:lnTo>
                    <a:pt x="1075118" y="241300"/>
                  </a:lnTo>
                  <a:lnTo>
                    <a:pt x="1072642" y="254000"/>
                  </a:lnTo>
                  <a:lnTo>
                    <a:pt x="1070952" y="266700"/>
                  </a:lnTo>
                  <a:lnTo>
                    <a:pt x="1074064" y="266700"/>
                  </a:lnTo>
                  <a:lnTo>
                    <a:pt x="1073531" y="279400"/>
                  </a:lnTo>
                  <a:lnTo>
                    <a:pt x="1072883" y="292100"/>
                  </a:lnTo>
                  <a:lnTo>
                    <a:pt x="1072210" y="304800"/>
                  </a:lnTo>
                  <a:lnTo>
                    <a:pt x="1068666" y="304800"/>
                  </a:lnTo>
                  <a:lnTo>
                    <a:pt x="1067181" y="317500"/>
                  </a:lnTo>
                  <a:lnTo>
                    <a:pt x="1067282" y="304800"/>
                  </a:lnTo>
                  <a:lnTo>
                    <a:pt x="1064425" y="330200"/>
                  </a:lnTo>
                  <a:lnTo>
                    <a:pt x="1064247" y="342900"/>
                  </a:lnTo>
                  <a:lnTo>
                    <a:pt x="1063637" y="368300"/>
                  </a:lnTo>
                  <a:lnTo>
                    <a:pt x="1063117" y="371487"/>
                  </a:lnTo>
                  <a:lnTo>
                    <a:pt x="1063205" y="368300"/>
                  </a:lnTo>
                  <a:lnTo>
                    <a:pt x="1061097" y="383857"/>
                  </a:lnTo>
                  <a:lnTo>
                    <a:pt x="1059484" y="393700"/>
                  </a:lnTo>
                  <a:lnTo>
                    <a:pt x="1060234" y="390182"/>
                  </a:lnTo>
                  <a:lnTo>
                    <a:pt x="1058037" y="406400"/>
                  </a:lnTo>
                  <a:lnTo>
                    <a:pt x="1057744" y="406400"/>
                  </a:lnTo>
                  <a:lnTo>
                    <a:pt x="1056424" y="416915"/>
                  </a:lnTo>
                  <a:lnTo>
                    <a:pt x="1059726" y="406400"/>
                  </a:lnTo>
                  <a:lnTo>
                    <a:pt x="1063599" y="393700"/>
                  </a:lnTo>
                  <a:lnTo>
                    <a:pt x="1067295" y="393700"/>
                  </a:lnTo>
                  <a:lnTo>
                    <a:pt x="1068552" y="381000"/>
                  </a:lnTo>
                  <a:lnTo>
                    <a:pt x="1067384" y="381000"/>
                  </a:lnTo>
                  <a:lnTo>
                    <a:pt x="1064285" y="381000"/>
                  </a:lnTo>
                  <a:lnTo>
                    <a:pt x="1062863" y="381000"/>
                  </a:lnTo>
                  <a:lnTo>
                    <a:pt x="1062202" y="381000"/>
                  </a:lnTo>
                  <a:lnTo>
                    <a:pt x="1063015" y="375132"/>
                  </a:lnTo>
                  <a:lnTo>
                    <a:pt x="1063980" y="368300"/>
                  </a:lnTo>
                  <a:lnTo>
                    <a:pt x="1065453" y="355600"/>
                  </a:lnTo>
                  <a:lnTo>
                    <a:pt x="1067282" y="342900"/>
                  </a:lnTo>
                  <a:lnTo>
                    <a:pt x="1066723" y="355600"/>
                  </a:lnTo>
                  <a:lnTo>
                    <a:pt x="1069606" y="355600"/>
                  </a:lnTo>
                  <a:lnTo>
                    <a:pt x="1066761" y="368300"/>
                  </a:lnTo>
                  <a:lnTo>
                    <a:pt x="1065428" y="375132"/>
                  </a:lnTo>
                  <a:lnTo>
                    <a:pt x="1067485" y="375132"/>
                  </a:lnTo>
                  <a:lnTo>
                    <a:pt x="1067612" y="368300"/>
                  </a:lnTo>
                  <a:lnTo>
                    <a:pt x="1069733" y="355600"/>
                  </a:lnTo>
                  <a:lnTo>
                    <a:pt x="1071448" y="342900"/>
                  </a:lnTo>
                  <a:lnTo>
                    <a:pt x="1070419" y="342900"/>
                  </a:lnTo>
                  <a:lnTo>
                    <a:pt x="1073899" y="330200"/>
                  </a:lnTo>
                  <a:lnTo>
                    <a:pt x="1076312" y="317500"/>
                  </a:lnTo>
                  <a:lnTo>
                    <a:pt x="1078560" y="292100"/>
                  </a:lnTo>
                  <a:lnTo>
                    <a:pt x="1079169" y="289547"/>
                  </a:lnTo>
                  <a:lnTo>
                    <a:pt x="1079500" y="279400"/>
                  </a:lnTo>
                  <a:lnTo>
                    <a:pt x="1079246" y="279400"/>
                  </a:lnTo>
                  <a:lnTo>
                    <a:pt x="1079423" y="266700"/>
                  </a:lnTo>
                  <a:lnTo>
                    <a:pt x="1081125" y="254000"/>
                  </a:lnTo>
                  <a:lnTo>
                    <a:pt x="1080401" y="254000"/>
                  </a:lnTo>
                  <a:lnTo>
                    <a:pt x="1078903" y="266700"/>
                  </a:lnTo>
                  <a:lnTo>
                    <a:pt x="1078496" y="266700"/>
                  </a:lnTo>
                  <a:lnTo>
                    <a:pt x="1079398" y="254000"/>
                  </a:lnTo>
                  <a:lnTo>
                    <a:pt x="1080223" y="241300"/>
                  </a:lnTo>
                  <a:lnTo>
                    <a:pt x="1081024" y="228600"/>
                  </a:lnTo>
                  <a:lnTo>
                    <a:pt x="1077912" y="241300"/>
                  </a:lnTo>
                  <a:lnTo>
                    <a:pt x="1078839" y="228600"/>
                  </a:lnTo>
                  <a:lnTo>
                    <a:pt x="1076807" y="241300"/>
                  </a:lnTo>
                  <a:lnTo>
                    <a:pt x="1077417" y="228600"/>
                  </a:lnTo>
                  <a:lnTo>
                    <a:pt x="1078128" y="215900"/>
                  </a:lnTo>
                  <a:lnTo>
                    <a:pt x="1078953" y="203200"/>
                  </a:lnTo>
                  <a:lnTo>
                    <a:pt x="1079881" y="190500"/>
                  </a:lnTo>
                  <a:lnTo>
                    <a:pt x="1080592" y="177800"/>
                  </a:lnTo>
                  <a:lnTo>
                    <a:pt x="1081392" y="177800"/>
                  </a:lnTo>
                  <a:lnTo>
                    <a:pt x="1082332" y="165100"/>
                  </a:lnTo>
                  <a:close/>
                </a:path>
                <a:path w="1252855" h="1284605">
                  <a:moveTo>
                    <a:pt x="1083475" y="153035"/>
                  </a:moveTo>
                  <a:lnTo>
                    <a:pt x="1083462" y="152400"/>
                  </a:lnTo>
                  <a:lnTo>
                    <a:pt x="1082332" y="165100"/>
                  </a:lnTo>
                  <a:lnTo>
                    <a:pt x="1083475" y="153035"/>
                  </a:lnTo>
                  <a:close/>
                </a:path>
                <a:path w="1252855" h="1284605">
                  <a:moveTo>
                    <a:pt x="1084478" y="474687"/>
                  </a:moveTo>
                  <a:lnTo>
                    <a:pt x="1083475" y="474332"/>
                  </a:lnTo>
                  <a:lnTo>
                    <a:pt x="1083246" y="471017"/>
                  </a:lnTo>
                  <a:lnTo>
                    <a:pt x="1082141" y="472503"/>
                  </a:lnTo>
                  <a:lnTo>
                    <a:pt x="1078522" y="486511"/>
                  </a:lnTo>
                  <a:lnTo>
                    <a:pt x="1079068" y="484035"/>
                  </a:lnTo>
                  <a:lnTo>
                    <a:pt x="1078382" y="485495"/>
                  </a:lnTo>
                  <a:lnTo>
                    <a:pt x="1078903" y="483044"/>
                  </a:lnTo>
                  <a:lnTo>
                    <a:pt x="1074839" y="495592"/>
                  </a:lnTo>
                  <a:lnTo>
                    <a:pt x="1069682" y="515785"/>
                  </a:lnTo>
                  <a:lnTo>
                    <a:pt x="1066253" y="526897"/>
                  </a:lnTo>
                  <a:lnTo>
                    <a:pt x="1064920" y="528434"/>
                  </a:lnTo>
                  <a:lnTo>
                    <a:pt x="1067308" y="518033"/>
                  </a:lnTo>
                  <a:lnTo>
                    <a:pt x="1066431" y="519379"/>
                  </a:lnTo>
                  <a:lnTo>
                    <a:pt x="1060310" y="538162"/>
                  </a:lnTo>
                  <a:lnTo>
                    <a:pt x="1052728" y="559028"/>
                  </a:lnTo>
                  <a:lnTo>
                    <a:pt x="1049108" y="568261"/>
                  </a:lnTo>
                  <a:lnTo>
                    <a:pt x="1046480" y="575805"/>
                  </a:lnTo>
                  <a:lnTo>
                    <a:pt x="1045248" y="580910"/>
                  </a:lnTo>
                  <a:lnTo>
                    <a:pt x="1045857" y="582853"/>
                  </a:lnTo>
                  <a:lnTo>
                    <a:pt x="1040142" y="597623"/>
                  </a:lnTo>
                  <a:lnTo>
                    <a:pt x="1038453" y="599274"/>
                  </a:lnTo>
                  <a:lnTo>
                    <a:pt x="1035951" y="603326"/>
                  </a:lnTo>
                  <a:lnTo>
                    <a:pt x="1032281" y="613930"/>
                  </a:lnTo>
                  <a:lnTo>
                    <a:pt x="1026718" y="626681"/>
                  </a:lnTo>
                  <a:lnTo>
                    <a:pt x="1020051" y="640499"/>
                  </a:lnTo>
                  <a:lnTo>
                    <a:pt x="1013117" y="654278"/>
                  </a:lnTo>
                  <a:lnTo>
                    <a:pt x="1006030" y="666673"/>
                  </a:lnTo>
                  <a:lnTo>
                    <a:pt x="1000429" y="677037"/>
                  </a:lnTo>
                  <a:lnTo>
                    <a:pt x="997204" y="684390"/>
                  </a:lnTo>
                  <a:lnTo>
                    <a:pt x="997216" y="687730"/>
                  </a:lnTo>
                  <a:lnTo>
                    <a:pt x="1009954" y="663549"/>
                  </a:lnTo>
                  <a:lnTo>
                    <a:pt x="1014323" y="654253"/>
                  </a:lnTo>
                  <a:lnTo>
                    <a:pt x="1017841" y="656158"/>
                  </a:lnTo>
                  <a:lnTo>
                    <a:pt x="1021372" y="647585"/>
                  </a:lnTo>
                  <a:lnTo>
                    <a:pt x="1021740" y="644436"/>
                  </a:lnTo>
                  <a:lnTo>
                    <a:pt x="1022781" y="639914"/>
                  </a:lnTo>
                  <a:lnTo>
                    <a:pt x="1028369" y="627202"/>
                  </a:lnTo>
                  <a:lnTo>
                    <a:pt x="1024623" y="634580"/>
                  </a:lnTo>
                  <a:lnTo>
                    <a:pt x="1027798" y="626960"/>
                  </a:lnTo>
                  <a:lnTo>
                    <a:pt x="1040117" y="599401"/>
                  </a:lnTo>
                  <a:lnTo>
                    <a:pt x="1055763" y="561238"/>
                  </a:lnTo>
                  <a:lnTo>
                    <a:pt x="1056068" y="564248"/>
                  </a:lnTo>
                  <a:lnTo>
                    <a:pt x="1062418" y="548195"/>
                  </a:lnTo>
                  <a:lnTo>
                    <a:pt x="1063078" y="551434"/>
                  </a:lnTo>
                  <a:lnTo>
                    <a:pt x="1069962" y="528866"/>
                  </a:lnTo>
                  <a:lnTo>
                    <a:pt x="1072451" y="519277"/>
                  </a:lnTo>
                  <a:lnTo>
                    <a:pt x="1073810" y="511632"/>
                  </a:lnTo>
                  <a:lnTo>
                    <a:pt x="1076579" y="503618"/>
                  </a:lnTo>
                  <a:lnTo>
                    <a:pt x="1081493" y="484263"/>
                  </a:lnTo>
                  <a:lnTo>
                    <a:pt x="1084478" y="474687"/>
                  </a:lnTo>
                  <a:close/>
                </a:path>
                <a:path w="1252855" h="1284605">
                  <a:moveTo>
                    <a:pt x="1092428" y="406908"/>
                  </a:moveTo>
                  <a:lnTo>
                    <a:pt x="1090688" y="419100"/>
                  </a:lnTo>
                  <a:lnTo>
                    <a:pt x="1091234" y="419100"/>
                  </a:lnTo>
                  <a:lnTo>
                    <a:pt x="1092428" y="406908"/>
                  </a:lnTo>
                  <a:close/>
                </a:path>
                <a:path w="1252855" h="1284605">
                  <a:moveTo>
                    <a:pt x="1092492" y="406400"/>
                  </a:moveTo>
                  <a:lnTo>
                    <a:pt x="1092428" y="406908"/>
                  </a:lnTo>
                  <a:lnTo>
                    <a:pt x="1092492" y="406400"/>
                  </a:lnTo>
                  <a:close/>
                </a:path>
                <a:path w="1252855" h="1284605">
                  <a:moveTo>
                    <a:pt x="1093012" y="394817"/>
                  </a:moveTo>
                  <a:lnTo>
                    <a:pt x="1091971" y="406400"/>
                  </a:lnTo>
                  <a:lnTo>
                    <a:pt x="1092809" y="399427"/>
                  </a:lnTo>
                  <a:lnTo>
                    <a:pt x="1093012" y="394817"/>
                  </a:lnTo>
                  <a:close/>
                </a:path>
                <a:path w="1252855" h="1284605">
                  <a:moveTo>
                    <a:pt x="1095019" y="381000"/>
                  </a:moveTo>
                  <a:lnTo>
                    <a:pt x="1092809" y="399427"/>
                  </a:lnTo>
                  <a:lnTo>
                    <a:pt x="1092492" y="406400"/>
                  </a:lnTo>
                  <a:lnTo>
                    <a:pt x="1093470" y="406400"/>
                  </a:lnTo>
                  <a:lnTo>
                    <a:pt x="1094295" y="393700"/>
                  </a:lnTo>
                  <a:lnTo>
                    <a:pt x="1095019" y="381000"/>
                  </a:lnTo>
                  <a:close/>
                </a:path>
                <a:path w="1252855" h="1284605">
                  <a:moveTo>
                    <a:pt x="1107592" y="828268"/>
                  </a:moveTo>
                  <a:lnTo>
                    <a:pt x="1105712" y="829602"/>
                  </a:lnTo>
                  <a:lnTo>
                    <a:pt x="1102525" y="834529"/>
                  </a:lnTo>
                  <a:lnTo>
                    <a:pt x="1104836" y="828903"/>
                  </a:lnTo>
                  <a:lnTo>
                    <a:pt x="1103464" y="831405"/>
                  </a:lnTo>
                  <a:lnTo>
                    <a:pt x="1101331" y="836383"/>
                  </a:lnTo>
                  <a:lnTo>
                    <a:pt x="1098130" y="841717"/>
                  </a:lnTo>
                  <a:lnTo>
                    <a:pt x="1098842" y="841756"/>
                  </a:lnTo>
                  <a:lnTo>
                    <a:pt x="1098804" y="842619"/>
                  </a:lnTo>
                  <a:lnTo>
                    <a:pt x="1097445" y="846302"/>
                  </a:lnTo>
                  <a:lnTo>
                    <a:pt x="1099515" y="841565"/>
                  </a:lnTo>
                  <a:lnTo>
                    <a:pt x="1104582" y="833348"/>
                  </a:lnTo>
                  <a:lnTo>
                    <a:pt x="1107592" y="828268"/>
                  </a:lnTo>
                  <a:close/>
                </a:path>
                <a:path w="1252855" h="1284605">
                  <a:moveTo>
                    <a:pt x="1107719" y="850900"/>
                  </a:moveTo>
                  <a:lnTo>
                    <a:pt x="1104341" y="850900"/>
                  </a:lnTo>
                  <a:lnTo>
                    <a:pt x="1104201" y="855662"/>
                  </a:lnTo>
                  <a:lnTo>
                    <a:pt x="1107719" y="850900"/>
                  </a:lnTo>
                  <a:close/>
                </a:path>
                <a:path w="1252855" h="1284605">
                  <a:moveTo>
                    <a:pt x="1112977" y="876300"/>
                  </a:moveTo>
                  <a:lnTo>
                    <a:pt x="1110640" y="876300"/>
                  </a:lnTo>
                  <a:lnTo>
                    <a:pt x="1108862" y="889000"/>
                  </a:lnTo>
                  <a:lnTo>
                    <a:pt x="1109980" y="889000"/>
                  </a:lnTo>
                  <a:lnTo>
                    <a:pt x="1112977" y="876300"/>
                  </a:lnTo>
                  <a:close/>
                </a:path>
                <a:path w="1252855" h="1284605">
                  <a:moveTo>
                    <a:pt x="1116990" y="0"/>
                  </a:moveTo>
                  <a:lnTo>
                    <a:pt x="1104531" y="0"/>
                  </a:lnTo>
                  <a:lnTo>
                    <a:pt x="1112469" y="3492"/>
                  </a:lnTo>
                  <a:lnTo>
                    <a:pt x="1116990" y="0"/>
                  </a:lnTo>
                  <a:close/>
                </a:path>
                <a:path w="1252855" h="1284605">
                  <a:moveTo>
                    <a:pt x="1129550" y="852982"/>
                  </a:moveTo>
                  <a:lnTo>
                    <a:pt x="1122680" y="863600"/>
                  </a:lnTo>
                  <a:lnTo>
                    <a:pt x="1124775" y="863600"/>
                  </a:lnTo>
                  <a:lnTo>
                    <a:pt x="1129550" y="852982"/>
                  </a:lnTo>
                  <a:close/>
                </a:path>
                <a:path w="1252855" h="1284605">
                  <a:moveTo>
                    <a:pt x="1131544" y="844753"/>
                  </a:moveTo>
                  <a:lnTo>
                    <a:pt x="1128458" y="850900"/>
                  </a:lnTo>
                  <a:lnTo>
                    <a:pt x="1129817" y="850900"/>
                  </a:lnTo>
                  <a:lnTo>
                    <a:pt x="1131544" y="844753"/>
                  </a:lnTo>
                  <a:close/>
                </a:path>
                <a:path w="1252855" h="1284605">
                  <a:moveTo>
                    <a:pt x="1131570" y="791883"/>
                  </a:moveTo>
                  <a:lnTo>
                    <a:pt x="1130452" y="794308"/>
                  </a:lnTo>
                  <a:lnTo>
                    <a:pt x="1129512" y="796582"/>
                  </a:lnTo>
                  <a:lnTo>
                    <a:pt x="1129068" y="798398"/>
                  </a:lnTo>
                  <a:lnTo>
                    <a:pt x="1130782" y="794651"/>
                  </a:lnTo>
                  <a:lnTo>
                    <a:pt x="1131354" y="792886"/>
                  </a:lnTo>
                  <a:lnTo>
                    <a:pt x="1131570" y="791883"/>
                  </a:lnTo>
                  <a:close/>
                </a:path>
                <a:path w="1252855" h="1284605">
                  <a:moveTo>
                    <a:pt x="1133449" y="187858"/>
                  </a:moveTo>
                  <a:lnTo>
                    <a:pt x="1133335" y="173151"/>
                  </a:lnTo>
                  <a:lnTo>
                    <a:pt x="1133106" y="163131"/>
                  </a:lnTo>
                  <a:lnTo>
                    <a:pt x="1132954" y="153263"/>
                  </a:lnTo>
                  <a:lnTo>
                    <a:pt x="1131671" y="168871"/>
                  </a:lnTo>
                  <a:lnTo>
                    <a:pt x="1129868" y="181190"/>
                  </a:lnTo>
                  <a:lnTo>
                    <a:pt x="1128064" y="187858"/>
                  </a:lnTo>
                  <a:lnTo>
                    <a:pt x="1133449" y="187858"/>
                  </a:lnTo>
                  <a:close/>
                </a:path>
                <a:path w="1252855" h="1284605">
                  <a:moveTo>
                    <a:pt x="1138313" y="765886"/>
                  </a:moveTo>
                  <a:lnTo>
                    <a:pt x="1136777" y="769150"/>
                  </a:lnTo>
                  <a:lnTo>
                    <a:pt x="1136345" y="770496"/>
                  </a:lnTo>
                  <a:lnTo>
                    <a:pt x="1136129" y="771639"/>
                  </a:lnTo>
                  <a:lnTo>
                    <a:pt x="1137056" y="769429"/>
                  </a:lnTo>
                  <a:lnTo>
                    <a:pt x="1137831" y="767473"/>
                  </a:lnTo>
                  <a:lnTo>
                    <a:pt x="1138313" y="765886"/>
                  </a:lnTo>
                  <a:close/>
                </a:path>
                <a:path w="1252855" h="1284605">
                  <a:moveTo>
                    <a:pt x="1139659" y="186613"/>
                  </a:moveTo>
                  <a:lnTo>
                    <a:pt x="1136548" y="186613"/>
                  </a:lnTo>
                  <a:lnTo>
                    <a:pt x="1135938" y="186613"/>
                  </a:lnTo>
                  <a:lnTo>
                    <a:pt x="1135367" y="194094"/>
                  </a:lnTo>
                  <a:lnTo>
                    <a:pt x="1134668" y="206451"/>
                  </a:lnTo>
                  <a:lnTo>
                    <a:pt x="1134529" y="212293"/>
                  </a:lnTo>
                  <a:lnTo>
                    <a:pt x="1134402" y="219354"/>
                  </a:lnTo>
                  <a:lnTo>
                    <a:pt x="1134681" y="228777"/>
                  </a:lnTo>
                  <a:lnTo>
                    <a:pt x="1133259" y="227342"/>
                  </a:lnTo>
                  <a:lnTo>
                    <a:pt x="1133792" y="207949"/>
                  </a:lnTo>
                  <a:lnTo>
                    <a:pt x="1133932" y="202857"/>
                  </a:lnTo>
                  <a:lnTo>
                    <a:pt x="1132357" y="207949"/>
                  </a:lnTo>
                  <a:lnTo>
                    <a:pt x="1133424" y="194094"/>
                  </a:lnTo>
                  <a:lnTo>
                    <a:pt x="1133449" y="188214"/>
                  </a:lnTo>
                  <a:lnTo>
                    <a:pt x="1127975" y="188214"/>
                  </a:lnTo>
                  <a:lnTo>
                    <a:pt x="1126413" y="188214"/>
                  </a:lnTo>
                  <a:lnTo>
                    <a:pt x="1127163" y="208521"/>
                  </a:lnTo>
                  <a:lnTo>
                    <a:pt x="1129436" y="210947"/>
                  </a:lnTo>
                  <a:lnTo>
                    <a:pt x="1131633" y="212293"/>
                  </a:lnTo>
                  <a:lnTo>
                    <a:pt x="1131976" y="223812"/>
                  </a:lnTo>
                  <a:lnTo>
                    <a:pt x="1129157" y="258279"/>
                  </a:lnTo>
                  <a:lnTo>
                    <a:pt x="1131747" y="268541"/>
                  </a:lnTo>
                  <a:lnTo>
                    <a:pt x="1130744" y="274535"/>
                  </a:lnTo>
                  <a:lnTo>
                    <a:pt x="1129944" y="272872"/>
                  </a:lnTo>
                  <a:lnTo>
                    <a:pt x="1129017" y="272935"/>
                  </a:lnTo>
                  <a:lnTo>
                    <a:pt x="1127645" y="284073"/>
                  </a:lnTo>
                  <a:lnTo>
                    <a:pt x="1127734" y="291058"/>
                  </a:lnTo>
                  <a:lnTo>
                    <a:pt x="1126782" y="299605"/>
                  </a:lnTo>
                  <a:lnTo>
                    <a:pt x="1125677" y="307771"/>
                  </a:lnTo>
                  <a:lnTo>
                    <a:pt x="1125283" y="313588"/>
                  </a:lnTo>
                  <a:lnTo>
                    <a:pt x="1124585" y="312762"/>
                  </a:lnTo>
                  <a:lnTo>
                    <a:pt x="1123759" y="312293"/>
                  </a:lnTo>
                  <a:lnTo>
                    <a:pt x="1121816" y="325793"/>
                  </a:lnTo>
                  <a:lnTo>
                    <a:pt x="1122121" y="326758"/>
                  </a:lnTo>
                  <a:lnTo>
                    <a:pt x="1123645" y="325716"/>
                  </a:lnTo>
                  <a:lnTo>
                    <a:pt x="1122146" y="336321"/>
                  </a:lnTo>
                  <a:lnTo>
                    <a:pt x="1120673" y="335114"/>
                  </a:lnTo>
                  <a:lnTo>
                    <a:pt x="1122057" y="319252"/>
                  </a:lnTo>
                  <a:lnTo>
                    <a:pt x="1120355" y="320916"/>
                  </a:lnTo>
                  <a:lnTo>
                    <a:pt x="1118717" y="336321"/>
                  </a:lnTo>
                  <a:lnTo>
                    <a:pt x="1118717" y="338518"/>
                  </a:lnTo>
                  <a:lnTo>
                    <a:pt x="1119136" y="342988"/>
                  </a:lnTo>
                  <a:lnTo>
                    <a:pt x="1120533" y="343954"/>
                  </a:lnTo>
                  <a:lnTo>
                    <a:pt x="1121422" y="346417"/>
                  </a:lnTo>
                  <a:lnTo>
                    <a:pt x="1121117" y="345414"/>
                  </a:lnTo>
                  <a:lnTo>
                    <a:pt x="1121600" y="343865"/>
                  </a:lnTo>
                  <a:lnTo>
                    <a:pt x="1122260" y="339801"/>
                  </a:lnTo>
                  <a:lnTo>
                    <a:pt x="1123327" y="340271"/>
                  </a:lnTo>
                  <a:lnTo>
                    <a:pt x="1120584" y="352996"/>
                  </a:lnTo>
                  <a:lnTo>
                    <a:pt x="1122019" y="351840"/>
                  </a:lnTo>
                  <a:lnTo>
                    <a:pt x="1123035" y="346735"/>
                  </a:lnTo>
                  <a:lnTo>
                    <a:pt x="1123289" y="341541"/>
                  </a:lnTo>
                  <a:lnTo>
                    <a:pt x="1123416" y="339801"/>
                  </a:lnTo>
                  <a:lnTo>
                    <a:pt x="1123619" y="337019"/>
                  </a:lnTo>
                  <a:lnTo>
                    <a:pt x="1124254" y="338518"/>
                  </a:lnTo>
                  <a:lnTo>
                    <a:pt x="1124635" y="337019"/>
                  </a:lnTo>
                  <a:lnTo>
                    <a:pt x="1124813" y="336321"/>
                  </a:lnTo>
                  <a:lnTo>
                    <a:pt x="1125905" y="332028"/>
                  </a:lnTo>
                  <a:lnTo>
                    <a:pt x="1127125" y="325716"/>
                  </a:lnTo>
                  <a:lnTo>
                    <a:pt x="1127836" y="322059"/>
                  </a:lnTo>
                  <a:lnTo>
                    <a:pt x="1129207" y="313588"/>
                  </a:lnTo>
                  <a:lnTo>
                    <a:pt x="1129322" y="312762"/>
                  </a:lnTo>
                  <a:lnTo>
                    <a:pt x="1132586" y="274535"/>
                  </a:lnTo>
                  <a:lnTo>
                    <a:pt x="1133106" y="268541"/>
                  </a:lnTo>
                  <a:lnTo>
                    <a:pt x="1136370" y="228777"/>
                  </a:lnTo>
                  <a:lnTo>
                    <a:pt x="1136777" y="219354"/>
                  </a:lnTo>
                  <a:lnTo>
                    <a:pt x="1136840" y="226949"/>
                  </a:lnTo>
                  <a:lnTo>
                    <a:pt x="1137539" y="223812"/>
                  </a:lnTo>
                  <a:lnTo>
                    <a:pt x="1137805" y="219354"/>
                  </a:lnTo>
                  <a:lnTo>
                    <a:pt x="1139164" y="196494"/>
                  </a:lnTo>
                  <a:lnTo>
                    <a:pt x="1139659" y="186613"/>
                  </a:lnTo>
                  <a:close/>
                </a:path>
                <a:path w="1252855" h="1284605">
                  <a:moveTo>
                    <a:pt x="1140206" y="733209"/>
                  </a:moveTo>
                  <a:lnTo>
                    <a:pt x="1139151" y="736600"/>
                  </a:lnTo>
                  <a:lnTo>
                    <a:pt x="1137297" y="736600"/>
                  </a:lnTo>
                  <a:lnTo>
                    <a:pt x="1134084" y="746975"/>
                  </a:lnTo>
                  <a:lnTo>
                    <a:pt x="1139444" y="736600"/>
                  </a:lnTo>
                  <a:lnTo>
                    <a:pt x="1140206" y="733209"/>
                  </a:lnTo>
                  <a:close/>
                </a:path>
                <a:path w="1252855" h="1284605">
                  <a:moveTo>
                    <a:pt x="1141907" y="837298"/>
                  </a:moveTo>
                  <a:lnTo>
                    <a:pt x="1141437" y="838200"/>
                  </a:lnTo>
                  <a:lnTo>
                    <a:pt x="1141704" y="838200"/>
                  </a:lnTo>
                  <a:lnTo>
                    <a:pt x="1141907" y="837298"/>
                  </a:lnTo>
                  <a:close/>
                </a:path>
                <a:path w="1252855" h="1284605">
                  <a:moveTo>
                    <a:pt x="1143723" y="825500"/>
                  </a:moveTo>
                  <a:lnTo>
                    <a:pt x="1137564" y="838200"/>
                  </a:lnTo>
                  <a:lnTo>
                    <a:pt x="1130490" y="850900"/>
                  </a:lnTo>
                  <a:lnTo>
                    <a:pt x="1129550" y="852982"/>
                  </a:lnTo>
                  <a:lnTo>
                    <a:pt x="1139126" y="838200"/>
                  </a:lnTo>
                  <a:lnTo>
                    <a:pt x="1140409" y="838200"/>
                  </a:lnTo>
                  <a:lnTo>
                    <a:pt x="1143723" y="825500"/>
                  </a:lnTo>
                  <a:close/>
                </a:path>
                <a:path w="1252855" h="1284605">
                  <a:moveTo>
                    <a:pt x="1148092" y="825500"/>
                  </a:moveTo>
                  <a:lnTo>
                    <a:pt x="1144562" y="825500"/>
                  </a:lnTo>
                  <a:lnTo>
                    <a:pt x="1141907" y="837298"/>
                  </a:lnTo>
                  <a:lnTo>
                    <a:pt x="1148092" y="825500"/>
                  </a:lnTo>
                  <a:close/>
                </a:path>
                <a:path w="1252855" h="1284605">
                  <a:moveTo>
                    <a:pt x="1149565" y="152400"/>
                  </a:moveTo>
                  <a:lnTo>
                    <a:pt x="1143101" y="127000"/>
                  </a:lnTo>
                  <a:lnTo>
                    <a:pt x="1145755" y="139700"/>
                  </a:lnTo>
                  <a:lnTo>
                    <a:pt x="1149540" y="152400"/>
                  </a:lnTo>
                  <a:close/>
                </a:path>
                <a:path w="1252855" h="1284605">
                  <a:moveTo>
                    <a:pt x="1153096" y="160223"/>
                  </a:moveTo>
                  <a:lnTo>
                    <a:pt x="1150962" y="152400"/>
                  </a:lnTo>
                  <a:lnTo>
                    <a:pt x="1149565" y="152400"/>
                  </a:lnTo>
                  <a:lnTo>
                    <a:pt x="1153096" y="160223"/>
                  </a:lnTo>
                  <a:close/>
                </a:path>
                <a:path w="1252855" h="1284605">
                  <a:moveTo>
                    <a:pt x="1153198" y="154622"/>
                  </a:moveTo>
                  <a:lnTo>
                    <a:pt x="1152690" y="152400"/>
                  </a:lnTo>
                  <a:lnTo>
                    <a:pt x="1152359" y="152400"/>
                  </a:lnTo>
                  <a:lnTo>
                    <a:pt x="1153198" y="154622"/>
                  </a:lnTo>
                  <a:close/>
                </a:path>
                <a:path w="1252855" h="1284605">
                  <a:moveTo>
                    <a:pt x="1153528" y="710336"/>
                  </a:moveTo>
                  <a:lnTo>
                    <a:pt x="1153236" y="711200"/>
                  </a:lnTo>
                  <a:lnTo>
                    <a:pt x="1153439" y="711200"/>
                  </a:lnTo>
                  <a:lnTo>
                    <a:pt x="1153528" y="710336"/>
                  </a:lnTo>
                  <a:close/>
                </a:path>
                <a:path w="1252855" h="1284605">
                  <a:moveTo>
                    <a:pt x="1156665" y="732332"/>
                  </a:moveTo>
                  <a:lnTo>
                    <a:pt x="1155941" y="733729"/>
                  </a:lnTo>
                  <a:lnTo>
                    <a:pt x="1155852" y="734860"/>
                  </a:lnTo>
                  <a:lnTo>
                    <a:pt x="1156665" y="732332"/>
                  </a:lnTo>
                  <a:close/>
                </a:path>
                <a:path w="1252855" h="1284605">
                  <a:moveTo>
                    <a:pt x="1157122" y="165100"/>
                  </a:moveTo>
                  <a:lnTo>
                    <a:pt x="1153198" y="154622"/>
                  </a:lnTo>
                  <a:lnTo>
                    <a:pt x="1155547" y="165100"/>
                  </a:lnTo>
                  <a:lnTo>
                    <a:pt x="1157122" y="165100"/>
                  </a:lnTo>
                  <a:close/>
                </a:path>
                <a:path w="1252855" h="1284605">
                  <a:moveTo>
                    <a:pt x="1162888" y="186423"/>
                  </a:moveTo>
                  <a:lnTo>
                    <a:pt x="1162481" y="185775"/>
                  </a:lnTo>
                  <a:lnTo>
                    <a:pt x="1162113" y="185127"/>
                  </a:lnTo>
                  <a:lnTo>
                    <a:pt x="1160056" y="177800"/>
                  </a:lnTo>
                  <a:lnTo>
                    <a:pt x="1155293" y="165100"/>
                  </a:lnTo>
                  <a:lnTo>
                    <a:pt x="1153096" y="160223"/>
                  </a:lnTo>
                  <a:lnTo>
                    <a:pt x="1154417" y="165100"/>
                  </a:lnTo>
                  <a:lnTo>
                    <a:pt x="1157338" y="177800"/>
                  </a:lnTo>
                  <a:lnTo>
                    <a:pt x="1159611" y="177800"/>
                  </a:lnTo>
                  <a:lnTo>
                    <a:pt x="1162024" y="184975"/>
                  </a:lnTo>
                  <a:lnTo>
                    <a:pt x="1161859" y="184670"/>
                  </a:lnTo>
                  <a:lnTo>
                    <a:pt x="1160932" y="182816"/>
                  </a:lnTo>
                  <a:lnTo>
                    <a:pt x="1161935" y="184861"/>
                  </a:lnTo>
                  <a:lnTo>
                    <a:pt x="1162062" y="185102"/>
                  </a:lnTo>
                  <a:lnTo>
                    <a:pt x="1162291" y="185750"/>
                  </a:lnTo>
                  <a:lnTo>
                    <a:pt x="1162138" y="185229"/>
                  </a:lnTo>
                  <a:lnTo>
                    <a:pt x="1162545" y="185928"/>
                  </a:lnTo>
                  <a:lnTo>
                    <a:pt x="1162888" y="186423"/>
                  </a:lnTo>
                  <a:close/>
                </a:path>
                <a:path w="1252855" h="1284605">
                  <a:moveTo>
                    <a:pt x="1163193" y="186804"/>
                  </a:moveTo>
                  <a:lnTo>
                    <a:pt x="1162989" y="186588"/>
                  </a:lnTo>
                  <a:lnTo>
                    <a:pt x="1163142" y="186817"/>
                  </a:lnTo>
                  <a:close/>
                </a:path>
                <a:path w="1252855" h="1284605">
                  <a:moveTo>
                    <a:pt x="1163421" y="72758"/>
                  </a:moveTo>
                  <a:lnTo>
                    <a:pt x="1160970" y="63500"/>
                  </a:lnTo>
                  <a:lnTo>
                    <a:pt x="1157643" y="63500"/>
                  </a:lnTo>
                  <a:lnTo>
                    <a:pt x="1157262" y="63500"/>
                  </a:lnTo>
                  <a:lnTo>
                    <a:pt x="1163421" y="72758"/>
                  </a:lnTo>
                  <a:close/>
                </a:path>
                <a:path w="1252855" h="1284605">
                  <a:moveTo>
                    <a:pt x="1163891" y="190500"/>
                  </a:moveTo>
                  <a:lnTo>
                    <a:pt x="1163320" y="188810"/>
                  </a:lnTo>
                  <a:lnTo>
                    <a:pt x="1163269" y="188645"/>
                  </a:lnTo>
                  <a:lnTo>
                    <a:pt x="1162291" y="185750"/>
                  </a:lnTo>
                  <a:lnTo>
                    <a:pt x="1163408" y="189738"/>
                  </a:lnTo>
                  <a:lnTo>
                    <a:pt x="1163510" y="190500"/>
                  </a:lnTo>
                  <a:lnTo>
                    <a:pt x="1163891" y="190500"/>
                  </a:lnTo>
                  <a:close/>
                </a:path>
                <a:path w="1252855" h="1284605">
                  <a:moveTo>
                    <a:pt x="1164602" y="785355"/>
                  </a:moveTo>
                  <a:lnTo>
                    <a:pt x="1163967" y="787400"/>
                  </a:lnTo>
                  <a:lnTo>
                    <a:pt x="1164132" y="787400"/>
                  </a:lnTo>
                  <a:lnTo>
                    <a:pt x="1164602" y="785355"/>
                  </a:lnTo>
                  <a:close/>
                </a:path>
                <a:path w="1252855" h="1284605">
                  <a:moveTo>
                    <a:pt x="1165707" y="76200"/>
                  </a:moveTo>
                  <a:lnTo>
                    <a:pt x="1163421" y="72758"/>
                  </a:lnTo>
                  <a:lnTo>
                    <a:pt x="1164336" y="76200"/>
                  </a:lnTo>
                  <a:lnTo>
                    <a:pt x="1165707" y="76200"/>
                  </a:lnTo>
                  <a:close/>
                </a:path>
                <a:path w="1252855" h="1284605">
                  <a:moveTo>
                    <a:pt x="1167942" y="774700"/>
                  </a:moveTo>
                  <a:lnTo>
                    <a:pt x="1167091" y="774700"/>
                  </a:lnTo>
                  <a:lnTo>
                    <a:pt x="1164602" y="785355"/>
                  </a:lnTo>
                  <a:lnTo>
                    <a:pt x="1167942" y="774700"/>
                  </a:lnTo>
                  <a:close/>
                </a:path>
                <a:path w="1252855" h="1284605">
                  <a:moveTo>
                    <a:pt x="1173822" y="84455"/>
                  </a:moveTo>
                  <a:lnTo>
                    <a:pt x="1169695" y="76200"/>
                  </a:lnTo>
                  <a:lnTo>
                    <a:pt x="1171994" y="76200"/>
                  </a:lnTo>
                  <a:lnTo>
                    <a:pt x="1167777" y="63500"/>
                  </a:lnTo>
                  <a:lnTo>
                    <a:pt x="1164374" y="63500"/>
                  </a:lnTo>
                  <a:lnTo>
                    <a:pt x="1167041" y="76200"/>
                  </a:lnTo>
                  <a:lnTo>
                    <a:pt x="1169593" y="76200"/>
                  </a:lnTo>
                  <a:lnTo>
                    <a:pt x="1170914" y="79070"/>
                  </a:lnTo>
                  <a:lnTo>
                    <a:pt x="1172540" y="82207"/>
                  </a:lnTo>
                  <a:lnTo>
                    <a:pt x="1173822" y="84455"/>
                  </a:lnTo>
                  <a:close/>
                </a:path>
                <a:path w="1252855" h="1284605">
                  <a:moveTo>
                    <a:pt x="1175207" y="685800"/>
                  </a:moveTo>
                  <a:lnTo>
                    <a:pt x="1168349" y="685800"/>
                  </a:lnTo>
                  <a:lnTo>
                    <a:pt x="1168069" y="685800"/>
                  </a:lnTo>
                  <a:lnTo>
                    <a:pt x="1162634" y="698500"/>
                  </a:lnTo>
                  <a:lnTo>
                    <a:pt x="1160919" y="711200"/>
                  </a:lnTo>
                  <a:lnTo>
                    <a:pt x="1157808" y="711200"/>
                  </a:lnTo>
                  <a:lnTo>
                    <a:pt x="1157655" y="705739"/>
                  </a:lnTo>
                  <a:lnTo>
                    <a:pt x="1156208" y="711200"/>
                  </a:lnTo>
                  <a:lnTo>
                    <a:pt x="1157109" y="711200"/>
                  </a:lnTo>
                  <a:lnTo>
                    <a:pt x="1153172" y="723900"/>
                  </a:lnTo>
                  <a:lnTo>
                    <a:pt x="1149451" y="736600"/>
                  </a:lnTo>
                  <a:lnTo>
                    <a:pt x="1147191" y="749300"/>
                  </a:lnTo>
                  <a:lnTo>
                    <a:pt x="1151610" y="736600"/>
                  </a:lnTo>
                  <a:lnTo>
                    <a:pt x="1155446" y="723900"/>
                  </a:lnTo>
                  <a:lnTo>
                    <a:pt x="1159421" y="723900"/>
                  </a:lnTo>
                  <a:lnTo>
                    <a:pt x="1165098" y="698500"/>
                  </a:lnTo>
                  <a:lnTo>
                    <a:pt x="1163116" y="711200"/>
                  </a:lnTo>
                  <a:lnTo>
                    <a:pt x="1161669" y="723900"/>
                  </a:lnTo>
                  <a:lnTo>
                    <a:pt x="1159827" y="723900"/>
                  </a:lnTo>
                  <a:lnTo>
                    <a:pt x="1156665" y="736600"/>
                  </a:lnTo>
                  <a:lnTo>
                    <a:pt x="1162659" y="723900"/>
                  </a:lnTo>
                  <a:lnTo>
                    <a:pt x="1167460" y="711200"/>
                  </a:lnTo>
                  <a:lnTo>
                    <a:pt x="1171498" y="698500"/>
                  </a:lnTo>
                  <a:lnTo>
                    <a:pt x="1175207" y="685800"/>
                  </a:lnTo>
                  <a:close/>
                </a:path>
                <a:path w="1252855" h="1284605">
                  <a:moveTo>
                    <a:pt x="1178712" y="79171"/>
                  </a:moveTo>
                  <a:lnTo>
                    <a:pt x="1177861" y="76009"/>
                  </a:lnTo>
                  <a:lnTo>
                    <a:pt x="1170520" y="62230"/>
                  </a:lnTo>
                  <a:lnTo>
                    <a:pt x="1171498" y="65481"/>
                  </a:lnTo>
                  <a:lnTo>
                    <a:pt x="1178712" y="79171"/>
                  </a:lnTo>
                  <a:close/>
                </a:path>
                <a:path w="1252855" h="1284605">
                  <a:moveTo>
                    <a:pt x="1178750" y="101600"/>
                  </a:moveTo>
                  <a:lnTo>
                    <a:pt x="1176515" y="88900"/>
                  </a:lnTo>
                  <a:lnTo>
                    <a:pt x="1177163" y="88900"/>
                  </a:lnTo>
                  <a:lnTo>
                    <a:pt x="1172540" y="76200"/>
                  </a:lnTo>
                  <a:lnTo>
                    <a:pt x="1171994" y="76200"/>
                  </a:lnTo>
                  <a:lnTo>
                    <a:pt x="1176045" y="88900"/>
                  </a:lnTo>
                  <a:lnTo>
                    <a:pt x="1173822" y="88900"/>
                  </a:lnTo>
                  <a:lnTo>
                    <a:pt x="1178750" y="101600"/>
                  </a:lnTo>
                  <a:close/>
                </a:path>
                <a:path w="1252855" h="1284605">
                  <a:moveTo>
                    <a:pt x="1180680" y="762000"/>
                  </a:moveTo>
                  <a:lnTo>
                    <a:pt x="1180490" y="762000"/>
                  </a:lnTo>
                  <a:lnTo>
                    <a:pt x="1180490" y="761847"/>
                  </a:lnTo>
                  <a:lnTo>
                    <a:pt x="1180401" y="762000"/>
                  </a:lnTo>
                  <a:lnTo>
                    <a:pt x="1180134" y="762825"/>
                  </a:lnTo>
                  <a:lnTo>
                    <a:pt x="1180680" y="762000"/>
                  </a:lnTo>
                  <a:close/>
                </a:path>
                <a:path w="1252855" h="1284605">
                  <a:moveTo>
                    <a:pt x="1180922" y="620801"/>
                  </a:moveTo>
                  <a:lnTo>
                    <a:pt x="1180084" y="620293"/>
                  </a:lnTo>
                  <a:lnTo>
                    <a:pt x="1178496" y="621461"/>
                  </a:lnTo>
                  <a:lnTo>
                    <a:pt x="1180477" y="611682"/>
                  </a:lnTo>
                  <a:lnTo>
                    <a:pt x="1175969" y="626757"/>
                  </a:lnTo>
                  <a:lnTo>
                    <a:pt x="1171854" y="633564"/>
                  </a:lnTo>
                  <a:lnTo>
                    <a:pt x="1171536" y="631825"/>
                  </a:lnTo>
                  <a:lnTo>
                    <a:pt x="1172146" y="635406"/>
                  </a:lnTo>
                  <a:lnTo>
                    <a:pt x="1175334" y="629437"/>
                  </a:lnTo>
                  <a:lnTo>
                    <a:pt x="1177899" y="625602"/>
                  </a:lnTo>
                  <a:lnTo>
                    <a:pt x="1176718" y="635596"/>
                  </a:lnTo>
                  <a:lnTo>
                    <a:pt x="1180922" y="620801"/>
                  </a:lnTo>
                  <a:close/>
                </a:path>
                <a:path w="1252855" h="1284605">
                  <a:moveTo>
                    <a:pt x="1185418" y="685800"/>
                  </a:moveTo>
                  <a:lnTo>
                    <a:pt x="1185354" y="685952"/>
                  </a:lnTo>
                  <a:lnTo>
                    <a:pt x="1185418" y="685800"/>
                  </a:lnTo>
                  <a:close/>
                </a:path>
                <a:path w="1252855" h="1284605">
                  <a:moveTo>
                    <a:pt x="1187513" y="603910"/>
                  </a:moveTo>
                  <a:lnTo>
                    <a:pt x="1187069" y="604659"/>
                  </a:lnTo>
                  <a:lnTo>
                    <a:pt x="1185900" y="607961"/>
                  </a:lnTo>
                  <a:lnTo>
                    <a:pt x="1186624" y="606742"/>
                  </a:lnTo>
                  <a:lnTo>
                    <a:pt x="1187513" y="604761"/>
                  </a:lnTo>
                  <a:lnTo>
                    <a:pt x="1187513" y="603910"/>
                  </a:lnTo>
                  <a:close/>
                </a:path>
                <a:path w="1252855" h="1284605">
                  <a:moveTo>
                    <a:pt x="1191412" y="698500"/>
                  </a:moveTo>
                  <a:lnTo>
                    <a:pt x="1183500" y="698500"/>
                  </a:lnTo>
                  <a:lnTo>
                    <a:pt x="1183271" y="698500"/>
                  </a:lnTo>
                  <a:lnTo>
                    <a:pt x="1179868" y="711200"/>
                  </a:lnTo>
                  <a:lnTo>
                    <a:pt x="1181188" y="698500"/>
                  </a:lnTo>
                  <a:lnTo>
                    <a:pt x="1183271" y="698500"/>
                  </a:lnTo>
                  <a:lnTo>
                    <a:pt x="1183767" y="696645"/>
                  </a:lnTo>
                  <a:lnTo>
                    <a:pt x="1185354" y="685952"/>
                  </a:lnTo>
                  <a:lnTo>
                    <a:pt x="1180642" y="698500"/>
                  </a:lnTo>
                  <a:lnTo>
                    <a:pt x="1178585" y="711200"/>
                  </a:lnTo>
                  <a:lnTo>
                    <a:pt x="1176096" y="723900"/>
                  </a:lnTo>
                  <a:lnTo>
                    <a:pt x="1170012" y="736600"/>
                  </a:lnTo>
                  <a:lnTo>
                    <a:pt x="1174229" y="723900"/>
                  </a:lnTo>
                  <a:lnTo>
                    <a:pt x="1171536" y="723900"/>
                  </a:lnTo>
                  <a:lnTo>
                    <a:pt x="1168374" y="736600"/>
                  </a:lnTo>
                  <a:lnTo>
                    <a:pt x="1171168" y="723900"/>
                  </a:lnTo>
                  <a:lnTo>
                    <a:pt x="1158405" y="762000"/>
                  </a:lnTo>
                  <a:lnTo>
                    <a:pt x="1142987" y="787400"/>
                  </a:lnTo>
                  <a:lnTo>
                    <a:pt x="1127264" y="812800"/>
                  </a:lnTo>
                  <a:lnTo>
                    <a:pt x="1113548" y="838200"/>
                  </a:lnTo>
                  <a:lnTo>
                    <a:pt x="1112977" y="838200"/>
                  </a:lnTo>
                  <a:lnTo>
                    <a:pt x="1109980" y="850900"/>
                  </a:lnTo>
                  <a:lnTo>
                    <a:pt x="1108392" y="850900"/>
                  </a:lnTo>
                  <a:lnTo>
                    <a:pt x="1103960" y="863600"/>
                  </a:lnTo>
                  <a:lnTo>
                    <a:pt x="1104201" y="855662"/>
                  </a:lnTo>
                  <a:lnTo>
                    <a:pt x="1098334" y="863600"/>
                  </a:lnTo>
                  <a:lnTo>
                    <a:pt x="1095502" y="863600"/>
                  </a:lnTo>
                  <a:lnTo>
                    <a:pt x="1112393" y="838200"/>
                  </a:lnTo>
                  <a:lnTo>
                    <a:pt x="1106360" y="838200"/>
                  </a:lnTo>
                  <a:lnTo>
                    <a:pt x="1102182" y="850900"/>
                  </a:lnTo>
                  <a:lnTo>
                    <a:pt x="1095286" y="850900"/>
                  </a:lnTo>
                  <a:lnTo>
                    <a:pt x="1093355" y="863600"/>
                  </a:lnTo>
                  <a:lnTo>
                    <a:pt x="1089621" y="863600"/>
                  </a:lnTo>
                  <a:lnTo>
                    <a:pt x="1085761" y="876300"/>
                  </a:lnTo>
                  <a:lnTo>
                    <a:pt x="1081506" y="888746"/>
                  </a:lnTo>
                  <a:lnTo>
                    <a:pt x="1081506" y="915949"/>
                  </a:lnTo>
                  <a:lnTo>
                    <a:pt x="1078928" y="927100"/>
                  </a:lnTo>
                  <a:lnTo>
                    <a:pt x="1075778" y="927100"/>
                  </a:lnTo>
                  <a:lnTo>
                    <a:pt x="1071626" y="939800"/>
                  </a:lnTo>
                  <a:lnTo>
                    <a:pt x="1065288" y="939800"/>
                  </a:lnTo>
                  <a:lnTo>
                    <a:pt x="1055573" y="952500"/>
                  </a:lnTo>
                  <a:lnTo>
                    <a:pt x="1049578" y="965200"/>
                  </a:lnTo>
                  <a:lnTo>
                    <a:pt x="1042377" y="965200"/>
                  </a:lnTo>
                  <a:lnTo>
                    <a:pt x="1047559" y="952500"/>
                  </a:lnTo>
                  <a:lnTo>
                    <a:pt x="1053541" y="952500"/>
                  </a:lnTo>
                  <a:lnTo>
                    <a:pt x="1060996" y="940168"/>
                  </a:lnTo>
                  <a:lnTo>
                    <a:pt x="1061212" y="939800"/>
                  </a:lnTo>
                  <a:lnTo>
                    <a:pt x="1056703" y="939800"/>
                  </a:lnTo>
                  <a:lnTo>
                    <a:pt x="1069492" y="927455"/>
                  </a:lnTo>
                  <a:lnTo>
                    <a:pt x="1069848" y="927100"/>
                  </a:lnTo>
                  <a:lnTo>
                    <a:pt x="1081506" y="915949"/>
                  </a:lnTo>
                  <a:lnTo>
                    <a:pt x="1081506" y="888746"/>
                  </a:lnTo>
                  <a:lnTo>
                    <a:pt x="1081417" y="889000"/>
                  </a:lnTo>
                  <a:lnTo>
                    <a:pt x="1076363" y="889000"/>
                  </a:lnTo>
                  <a:lnTo>
                    <a:pt x="1070343" y="901700"/>
                  </a:lnTo>
                  <a:lnTo>
                    <a:pt x="1070571" y="901700"/>
                  </a:lnTo>
                  <a:lnTo>
                    <a:pt x="1049616" y="927100"/>
                  </a:lnTo>
                  <a:lnTo>
                    <a:pt x="1051433" y="927100"/>
                  </a:lnTo>
                  <a:lnTo>
                    <a:pt x="1047851" y="939800"/>
                  </a:lnTo>
                  <a:lnTo>
                    <a:pt x="1040879" y="939800"/>
                  </a:lnTo>
                  <a:lnTo>
                    <a:pt x="1040879" y="965200"/>
                  </a:lnTo>
                  <a:lnTo>
                    <a:pt x="1036154" y="971448"/>
                  </a:lnTo>
                  <a:lnTo>
                    <a:pt x="1040091" y="965200"/>
                  </a:lnTo>
                  <a:lnTo>
                    <a:pt x="1040879" y="965200"/>
                  </a:lnTo>
                  <a:lnTo>
                    <a:pt x="1040879" y="939800"/>
                  </a:lnTo>
                  <a:lnTo>
                    <a:pt x="1038199" y="939800"/>
                  </a:lnTo>
                  <a:lnTo>
                    <a:pt x="1034643" y="952500"/>
                  </a:lnTo>
                  <a:lnTo>
                    <a:pt x="1024585" y="952500"/>
                  </a:lnTo>
                  <a:lnTo>
                    <a:pt x="1019035" y="965200"/>
                  </a:lnTo>
                  <a:lnTo>
                    <a:pt x="1013053" y="965200"/>
                  </a:lnTo>
                  <a:lnTo>
                    <a:pt x="1006271" y="977900"/>
                  </a:lnTo>
                  <a:lnTo>
                    <a:pt x="999070" y="990600"/>
                  </a:lnTo>
                  <a:lnTo>
                    <a:pt x="991527" y="990600"/>
                  </a:lnTo>
                  <a:lnTo>
                    <a:pt x="983780" y="1003300"/>
                  </a:lnTo>
                  <a:lnTo>
                    <a:pt x="978166" y="1003300"/>
                  </a:lnTo>
                  <a:lnTo>
                    <a:pt x="988720" y="990600"/>
                  </a:lnTo>
                  <a:lnTo>
                    <a:pt x="996594" y="977900"/>
                  </a:lnTo>
                  <a:lnTo>
                    <a:pt x="998283" y="977900"/>
                  </a:lnTo>
                  <a:lnTo>
                    <a:pt x="1006195" y="965200"/>
                  </a:lnTo>
                  <a:lnTo>
                    <a:pt x="1011377" y="965200"/>
                  </a:lnTo>
                  <a:lnTo>
                    <a:pt x="1022299" y="952500"/>
                  </a:lnTo>
                  <a:lnTo>
                    <a:pt x="1033335" y="939800"/>
                  </a:lnTo>
                  <a:lnTo>
                    <a:pt x="1035164" y="937628"/>
                  </a:lnTo>
                  <a:lnTo>
                    <a:pt x="1036688" y="931075"/>
                  </a:lnTo>
                  <a:lnTo>
                    <a:pt x="1035418" y="937336"/>
                  </a:lnTo>
                  <a:lnTo>
                    <a:pt x="1044092" y="927100"/>
                  </a:lnTo>
                  <a:lnTo>
                    <a:pt x="1040447" y="927100"/>
                  </a:lnTo>
                  <a:lnTo>
                    <a:pt x="1044003" y="914400"/>
                  </a:lnTo>
                  <a:lnTo>
                    <a:pt x="1052068" y="901700"/>
                  </a:lnTo>
                  <a:lnTo>
                    <a:pt x="1056195" y="901700"/>
                  </a:lnTo>
                  <a:lnTo>
                    <a:pt x="1054138" y="905306"/>
                  </a:lnTo>
                  <a:lnTo>
                    <a:pt x="1057554" y="901700"/>
                  </a:lnTo>
                  <a:lnTo>
                    <a:pt x="1057973" y="901700"/>
                  </a:lnTo>
                  <a:lnTo>
                    <a:pt x="1058608" y="900595"/>
                  </a:lnTo>
                  <a:lnTo>
                    <a:pt x="1059738" y="899401"/>
                  </a:lnTo>
                  <a:lnTo>
                    <a:pt x="1061250" y="896848"/>
                  </a:lnTo>
                  <a:lnTo>
                    <a:pt x="1064806" y="891552"/>
                  </a:lnTo>
                  <a:lnTo>
                    <a:pt x="1060894" y="896721"/>
                  </a:lnTo>
                  <a:lnTo>
                    <a:pt x="1060742" y="896874"/>
                  </a:lnTo>
                  <a:lnTo>
                    <a:pt x="1065276" y="889000"/>
                  </a:lnTo>
                  <a:lnTo>
                    <a:pt x="1065796" y="889000"/>
                  </a:lnTo>
                  <a:lnTo>
                    <a:pt x="1065390" y="890701"/>
                  </a:lnTo>
                  <a:lnTo>
                    <a:pt x="1064806" y="891552"/>
                  </a:lnTo>
                  <a:lnTo>
                    <a:pt x="1065364" y="890828"/>
                  </a:lnTo>
                  <a:lnTo>
                    <a:pt x="1062786" y="901700"/>
                  </a:lnTo>
                  <a:lnTo>
                    <a:pt x="1063129" y="901700"/>
                  </a:lnTo>
                  <a:lnTo>
                    <a:pt x="1068184" y="889000"/>
                  </a:lnTo>
                  <a:lnTo>
                    <a:pt x="1068743" y="889000"/>
                  </a:lnTo>
                  <a:lnTo>
                    <a:pt x="1072527" y="889000"/>
                  </a:lnTo>
                  <a:lnTo>
                    <a:pt x="1076782" y="876300"/>
                  </a:lnTo>
                  <a:lnTo>
                    <a:pt x="1076464" y="876300"/>
                  </a:lnTo>
                  <a:lnTo>
                    <a:pt x="1077937" y="874420"/>
                  </a:lnTo>
                  <a:lnTo>
                    <a:pt x="1077341" y="876300"/>
                  </a:lnTo>
                  <a:lnTo>
                    <a:pt x="1081328" y="876300"/>
                  </a:lnTo>
                  <a:lnTo>
                    <a:pt x="1081379" y="870051"/>
                  </a:lnTo>
                  <a:lnTo>
                    <a:pt x="1086446" y="863600"/>
                  </a:lnTo>
                  <a:lnTo>
                    <a:pt x="1098702" y="838200"/>
                  </a:lnTo>
                  <a:lnTo>
                    <a:pt x="1111211" y="812800"/>
                  </a:lnTo>
                  <a:lnTo>
                    <a:pt x="1116342" y="812800"/>
                  </a:lnTo>
                  <a:lnTo>
                    <a:pt x="1115301" y="815835"/>
                  </a:lnTo>
                  <a:lnTo>
                    <a:pt x="1124864" y="800303"/>
                  </a:lnTo>
                  <a:lnTo>
                    <a:pt x="1124991" y="800100"/>
                  </a:lnTo>
                  <a:lnTo>
                    <a:pt x="1126248" y="800100"/>
                  </a:lnTo>
                  <a:lnTo>
                    <a:pt x="1126413" y="798017"/>
                  </a:lnTo>
                  <a:lnTo>
                    <a:pt x="1129855" y="792924"/>
                  </a:lnTo>
                  <a:lnTo>
                    <a:pt x="1131570" y="791883"/>
                  </a:lnTo>
                  <a:lnTo>
                    <a:pt x="1135697" y="783729"/>
                  </a:lnTo>
                  <a:lnTo>
                    <a:pt x="1144574" y="767613"/>
                  </a:lnTo>
                  <a:lnTo>
                    <a:pt x="1147292" y="761987"/>
                  </a:lnTo>
                  <a:lnTo>
                    <a:pt x="1143076" y="768692"/>
                  </a:lnTo>
                  <a:lnTo>
                    <a:pt x="1143101" y="767003"/>
                  </a:lnTo>
                  <a:lnTo>
                    <a:pt x="1149108" y="751344"/>
                  </a:lnTo>
                  <a:lnTo>
                    <a:pt x="1151559" y="747433"/>
                  </a:lnTo>
                  <a:lnTo>
                    <a:pt x="1152105" y="747903"/>
                  </a:lnTo>
                  <a:lnTo>
                    <a:pt x="1152486" y="748601"/>
                  </a:lnTo>
                  <a:lnTo>
                    <a:pt x="1154430" y="745426"/>
                  </a:lnTo>
                  <a:lnTo>
                    <a:pt x="1164361" y="721283"/>
                  </a:lnTo>
                  <a:lnTo>
                    <a:pt x="1158405" y="735228"/>
                  </a:lnTo>
                  <a:lnTo>
                    <a:pt x="1155242" y="742111"/>
                  </a:lnTo>
                  <a:lnTo>
                    <a:pt x="1155852" y="734860"/>
                  </a:lnTo>
                  <a:lnTo>
                    <a:pt x="1155153" y="737069"/>
                  </a:lnTo>
                  <a:lnTo>
                    <a:pt x="1148003" y="752817"/>
                  </a:lnTo>
                  <a:lnTo>
                    <a:pt x="1143025" y="758659"/>
                  </a:lnTo>
                  <a:lnTo>
                    <a:pt x="1135443" y="774750"/>
                  </a:lnTo>
                  <a:lnTo>
                    <a:pt x="1135888" y="773264"/>
                  </a:lnTo>
                  <a:lnTo>
                    <a:pt x="1136129" y="771652"/>
                  </a:lnTo>
                  <a:lnTo>
                    <a:pt x="1130261" y="784225"/>
                  </a:lnTo>
                  <a:lnTo>
                    <a:pt x="1127010" y="790638"/>
                  </a:lnTo>
                  <a:lnTo>
                    <a:pt x="1127277" y="787400"/>
                  </a:lnTo>
                  <a:lnTo>
                    <a:pt x="1126299" y="787400"/>
                  </a:lnTo>
                  <a:lnTo>
                    <a:pt x="1129817" y="774700"/>
                  </a:lnTo>
                  <a:lnTo>
                    <a:pt x="1133983" y="774700"/>
                  </a:lnTo>
                  <a:lnTo>
                    <a:pt x="1138224" y="762000"/>
                  </a:lnTo>
                  <a:lnTo>
                    <a:pt x="1141958" y="749300"/>
                  </a:lnTo>
                  <a:lnTo>
                    <a:pt x="1140218" y="749300"/>
                  </a:lnTo>
                  <a:lnTo>
                    <a:pt x="1146213" y="736600"/>
                  </a:lnTo>
                  <a:lnTo>
                    <a:pt x="1144358" y="736600"/>
                  </a:lnTo>
                  <a:lnTo>
                    <a:pt x="1152436" y="723900"/>
                  </a:lnTo>
                  <a:lnTo>
                    <a:pt x="1148880" y="723900"/>
                  </a:lnTo>
                  <a:lnTo>
                    <a:pt x="1147673" y="723900"/>
                  </a:lnTo>
                  <a:lnTo>
                    <a:pt x="1143012" y="736600"/>
                  </a:lnTo>
                  <a:lnTo>
                    <a:pt x="1139202" y="749300"/>
                  </a:lnTo>
                  <a:lnTo>
                    <a:pt x="1138567" y="749300"/>
                  </a:lnTo>
                  <a:lnTo>
                    <a:pt x="1140637" y="736600"/>
                  </a:lnTo>
                  <a:lnTo>
                    <a:pt x="1139875" y="736600"/>
                  </a:lnTo>
                  <a:lnTo>
                    <a:pt x="1134021" y="749300"/>
                  </a:lnTo>
                  <a:lnTo>
                    <a:pt x="1134833" y="749300"/>
                  </a:lnTo>
                  <a:lnTo>
                    <a:pt x="1132382" y="760882"/>
                  </a:lnTo>
                  <a:lnTo>
                    <a:pt x="1133373" y="749300"/>
                  </a:lnTo>
                  <a:lnTo>
                    <a:pt x="1134084" y="746975"/>
                  </a:lnTo>
                  <a:lnTo>
                    <a:pt x="1132890" y="749300"/>
                  </a:lnTo>
                  <a:lnTo>
                    <a:pt x="1132141" y="750646"/>
                  </a:lnTo>
                  <a:lnTo>
                    <a:pt x="1132141" y="762000"/>
                  </a:lnTo>
                  <a:lnTo>
                    <a:pt x="1128572" y="774700"/>
                  </a:lnTo>
                  <a:lnTo>
                    <a:pt x="1124915" y="774700"/>
                  </a:lnTo>
                  <a:lnTo>
                    <a:pt x="1130604" y="762000"/>
                  </a:lnTo>
                  <a:lnTo>
                    <a:pt x="1132141" y="762000"/>
                  </a:lnTo>
                  <a:lnTo>
                    <a:pt x="1132141" y="750646"/>
                  </a:lnTo>
                  <a:lnTo>
                    <a:pt x="1125766" y="762000"/>
                  </a:lnTo>
                  <a:lnTo>
                    <a:pt x="1122210" y="768070"/>
                  </a:lnTo>
                  <a:lnTo>
                    <a:pt x="1122210" y="800100"/>
                  </a:lnTo>
                  <a:lnTo>
                    <a:pt x="1118349" y="807732"/>
                  </a:lnTo>
                  <a:lnTo>
                    <a:pt x="1121041" y="800100"/>
                  </a:lnTo>
                  <a:lnTo>
                    <a:pt x="1122210" y="800100"/>
                  </a:lnTo>
                  <a:lnTo>
                    <a:pt x="1122210" y="768070"/>
                  </a:lnTo>
                  <a:lnTo>
                    <a:pt x="1118323" y="774700"/>
                  </a:lnTo>
                  <a:lnTo>
                    <a:pt x="1114361" y="788212"/>
                  </a:lnTo>
                  <a:lnTo>
                    <a:pt x="1107097" y="800100"/>
                  </a:lnTo>
                  <a:lnTo>
                    <a:pt x="1101864" y="800100"/>
                  </a:lnTo>
                  <a:lnTo>
                    <a:pt x="1098524" y="812800"/>
                  </a:lnTo>
                  <a:lnTo>
                    <a:pt x="1096467" y="812800"/>
                  </a:lnTo>
                  <a:lnTo>
                    <a:pt x="1094854" y="825500"/>
                  </a:lnTo>
                  <a:lnTo>
                    <a:pt x="1093228" y="825500"/>
                  </a:lnTo>
                  <a:lnTo>
                    <a:pt x="1090904" y="838200"/>
                  </a:lnTo>
                  <a:lnTo>
                    <a:pt x="1084046" y="838200"/>
                  </a:lnTo>
                  <a:lnTo>
                    <a:pt x="1075347" y="850900"/>
                  </a:lnTo>
                  <a:lnTo>
                    <a:pt x="1067866" y="863600"/>
                  </a:lnTo>
                  <a:lnTo>
                    <a:pt x="1060602" y="876300"/>
                  </a:lnTo>
                  <a:lnTo>
                    <a:pt x="1052969" y="889000"/>
                  </a:lnTo>
                  <a:lnTo>
                    <a:pt x="1043901" y="901700"/>
                  </a:lnTo>
                  <a:lnTo>
                    <a:pt x="1032395" y="914400"/>
                  </a:lnTo>
                  <a:lnTo>
                    <a:pt x="1028573" y="927100"/>
                  </a:lnTo>
                  <a:lnTo>
                    <a:pt x="1019086" y="927100"/>
                  </a:lnTo>
                  <a:lnTo>
                    <a:pt x="1011466" y="939800"/>
                  </a:lnTo>
                  <a:lnTo>
                    <a:pt x="1004849" y="939800"/>
                  </a:lnTo>
                  <a:lnTo>
                    <a:pt x="995387" y="952500"/>
                  </a:lnTo>
                  <a:lnTo>
                    <a:pt x="985253" y="965200"/>
                  </a:lnTo>
                  <a:lnTo>
                    <a:pt x="975639" y="977900"/>
                  </a:lnTo>
                  <a:lnTo>
                    <a:pt x="972908" y="982268"/>
                  </a:lnTo>
                  <a:lnTo>
                    <a:pt x="972908" y="1003300"/>
                  </a:lnTo>
                  <a:lnTo>
                    <a:pt x="966025" y="1016000"/>
                  </a:lnTo>
                  <a:lnTo>
                    <a:pt x="968425" y="1016000"/>
                  </a:lnTo>
                  <a:lnTo>
                    <a:pt x="969162" y="1015047"/>
                  </a:lnTo>
                  <a:lnTo>
                    <a:pt x="961136" y="1028700"/>
                  </a:lnTo>
                  <a:lnTo>
                    <a:pt x="944359" y="1041400"/>
                  </a:lnTo>
                  <a:lnTo>
                    <a:pt x="930071" y="1053071"/>
                  </a:lnTo>
                  <a:lnTo>
                    <a:pt x="939863" y="1041400"/>
                  </a:lnTo>
                  <a:lnTo>
                    <a:pt x="938822" y="1041400"/>
                  </a:lnTo>
                  <a:lnTo>
                    <a:pt x="944638" y="1028700"/>
                  </a:lnTo>
                  <a:lnTo>
                    <a:pt x="947788" y="1028700"/>
                  </a:lnTo>
                  <a:lnTo>
                    <a:pt x="961529" y="1016000"/>
                  </a:lnTo>
                  <a:lnTo>
                    <a:pt x="968616" y="1003300"/>
                  </a:lnTo>
                  <a:lnTo>
                    <a:pt x="972908" y="1003300"/>
                  </a:lnTo>
                  <a:lnTo>
                    <a:pt x="972908" y="982268"/>
                  </a:lnTo>
                  <a:lnTo>
                    <a:pt x="967701" y="990600"/>
                  </a:lnTo>
                  <a:lnTo>
                    <a:pt x="969314" y="977900"/>
                  </a:lnTo>
                  <a:lnTo>
                    <a:pt x="961034" y="990600"/>
                  </a:lnTo>
                  <a:lnTo>
                    <a:pt x="963282" y="990600"/>
                  </a:lnTo>
                  <a:lnTo>
                    <a:pt x="958900" y="1003300"/>
                  </a:lnTo>
                  <a:lnTo>
                    <a:pt x="953541" y="1003300"/>
                  </a:lnTo>
                  <a:lnTo>
                    <a:pt x="940549" y="1016000"/>
                  </a:lnTo>
                  <a:lnTo>
                    <a:pt x="926363" y="1028700"/>
                  </a:lnTo>
                  <a:lnTo>
                    <a:pt x="919543" y="1033805"/>
                  </a:lnTo>
                  <a:lnTo>
                    <a:pt x="921131" y="1028700"/>
                  </a:lnTo>
                  <a:lnTo>
                    <a:pt x="919441" y="1033881"/>
                  </a:lnTo>
                  <a:lnTo>
                    <a:pt x="917511" y="1035329"/>
                  </a:lnTo>
                  <a:lnTo>
                    <a:pt x="918057" y="1028700"/>
                  </a:lnTo>
                  <a:lnTo>
                    <a:pt x="913841" y="1028700"/>
                  </a:lnTo>
                  <a:lnTo>
                    <a:pt x="902563" y="1041400"/>
                  </a:lnTo>
                  <a:lnTo>
                    <a:pt x="898753" y="1045146"/>
                  </a:lnTo>
                  <a:lnTo>
                    <a:pt x="898753" y="1054100"/>
                  </a:lnTo>
                  <a:lnTo>
                    <a:pt x="898321" y="1054620"/>
                  </a:lnTo>
                  <a:lnTo>
                    <a:pt x="898321" y="1066800"/>
                  </a:lnTo>
                  <a:lnTo>
                    <a:pt x="888733" y="1079500"/>
                  </a:lnTo>
                  <a:lnTo>
                    <a:pt x="870966" y="1089012"/>
                  </a:lnTo>
                  <a:lnTo>
                    <a:pt x="870966" y="1104900"/>
                  </a:lnTo>
                  <a:lnTo>
                    <a:pt x="870508" y="1105281"/>
                  </a:lnTo>
                  <a:lnTo>
                    <a:pt x="870877" y="1104900"/>
                  </a:lnTo>
                  <a:lnTo>
                    <a:pt x="870966" y="1089012"/>
                  </a:lnTo>
                  <a:lnTo>
                    <a:pt x="865009" y="1092200"/>
                  </a:lnTo>
                  <a:lnTo>
                    <a:pt x="837222" y="1117600"/>
                  </a:lnTo>
                  <a:lnTo>
                    <a:pt x="806526" y="1142479"/>
                  </a:lnTo>
                  <a:lnTo>
                    <a:pt x="808532" y="1130300"/>
                  </a:lnTo>
                  <a:lnTo>
                    <a:pt x="790740" y="1140231"/>
                  </a:lnTo>
                  <a:lnTo>
                    <a:pt x="803262" y="1130300"/>
                  </a:lnTo>
                  <a:lnTo>
                    <a:pt x="808532" y="1130300"/>
                  </a:lnTo>
                  <a:lnTo>
                    <a:pt x="819759" y="1130300"/>
                  </a:lnTo>
                  <a:lnTo>
                    <a:pt x="833932" y="1117600"/>
                  </a:lnTo>
                  <a:lnTo>
                    <a:pt x="834161" y="1117600"/>
                  </a:lnTo>
                  <a:lnTo>
                    <a:pt x="837107" y="1108240"/>
                  </a:lnTo>
                  <a:lnTo>
                    <a:pt x="834224" y="1110843"/>
                  </a:lnTo>
                  <a:lnTo>
                    <a:pt x="831418" y="1117600"/>
                  </a:lnTo>
                  <a:lnTo>
                    <a:pt x="826731" y="1117600"/>
                  </a:lnTo>
                  <a:lnTo>
                    <a:pt x="834224" y="1110843"/>
                  </a:lnTo>
                  <a:lnTo>
                    <a:pt x="836688" y="1104900"/>
                  </a:lnTo>
                  <a:lnTo>
                    <a:pt x="838149" y="1104900"/>
                  </a:lnTo>
                  <a:lnTo>
                    <a:pt x="837107" y="1108240"/>
                  </a:lnTo>
                  <a:lnTo>
                    <a:pt x="840803" y="1104900"/>
                  </a:lnTo>
                  <a:lnTo>
                    <a:pt x="839292" y="1104900"/>
                  </a:lnTo>
                  <a:lnTo>
                    <a:pt x="847407" y="1092200"/>
                  </a:lnTo>
                  <a:lnTo>
                    <a:pt x="850760" y="1092200"/>
                  </a:lnTo>
                  <a:lnTo>
                    <a:pt x="848360" y="1097534"/>
                  </a:lnTo>
                  <a:lnTo>
                    <a:pt x="853846" y="1092200"/>
                  </a:lnTo>
                  <a:lnTo>
                    <a:pt x="858253" y="1092200"/>
                  </a:lnTo>
                  <a:lnTo>
                    <a:pt x="867829" y="1079500"/>
                  </a:lnTo>
                  <a:lnTo>
                    <a:pt x="872172" y="1079500"/>
                  </a:lnTo>
                  <a:lnTo>
                    <a:pt x="879424" y="1066800"/>
                  </a:lnTo>
                  <a:lnTo>
                    <a:pt x="878459" y="1066800"/>
                  </a:lnTo>
                  <a:lnTo>
                    <a:pt x="889825" y="1054100"/>
                  </a:lnTo>
                  <a:lnTo>
                    <a:pt x="888174" y="1063358"/>
                  </a:lnTo>
                  <a:lnTo>
                    <a:pt x="884478" y="1066800"/>
                  </a:lnTo>
                  <a:lnTo>
                    <a:pt x="877849" y="1079500"/>
                  </a:lnTo>
                  <a:lnTo>
                    <a:pt x="879906" y="1079500"/>
                  </a:lnTo>
                  <a:lnTo>
                    <a:pt x="891057" y="1066800"/>
                  </a:lnTo>
                  <a:lnTo>
                    <a:pt x="893254" y="1066800"/>
                  </a:lnTo>
                  <a:lnTo>
                    <a:pt x="898321" y="1066800"/>
                  </a:lnTo>
                  <a:lnTo>
                    <a:pt x="898321" y="1054620"/>
                  </a:lnTo>
                  <a:lnTo>
                    <a:pt x="897597" y="1055484"/>
                  </a:lnTo>
                  <a:lnTo>
                    <a:pt x="898131" y="1054100"/>
                  </a:lnTo>
                  <a:lnTo>
                    <a:pt x="888301" y="1063244"/>
                  </a:lnTo>
                  <a:lnTo>
                    <a:pt x="890193" y="1054100"/>
                  </a:lnTo>
                  <a:lnTo>
                    <a:pt x="898131" y="1054100"/>
                  </a:lnTo>
                  <a:lnTo>
                    <a:pt x="898753" y="1054100"/>
                  </a:lnTo>
                  <a:lnTo>
                    <a:pt x="898753" y="1045146"/>
                  </a:lnTo>
                  <a:lnTo>
                    <a:pt x="889609" y="1054100"/>
                  </a:lnTo>
                  <a:lnTo>
                    <a:pt x="876223" y="1066800"/>
                  </a:lnTo>
                  <a:lnTo>
                    <a:pt x="863079" y="1079500"/>
                  </a:lnTo>
                  <a:lnTo>
                    <a:pt x="851992" y="1079500"/>
                  </a:lnTo>
                  <a:lnTo>
                    <a:pt x="844143" y="1092200"/>
                  </a:lnTo>
                  <a:lnTo>
                    <a:pt x="840740" y="1092200"/>
                  </a:lnTo>
                  <a:lnTo>
                    <a:pt x="818705" y="1104900"/>
                  </a:lnTo>
                  <a:lnTo>
                    <a:pt x="794461" y="1130300"/>
                  </a:lnTo>
                  <a:lnTo>
                    <a:pt x="743597" y="1155700"/>
                  </a:lnTo>
                  <a:lnTo>
                    <a:pt x="752665" y="1155700"/>
                  </a:lnTo>
                  <a:lnTo>
                    <a:pt x="744054" y="1168400"/>
                  </a:lnTo>
                  <a:lnTo>
                    <a:pt x="753935" y="1155700"/>
                  </a:lnTo>
                  <a:lnTo>
                    <a:pt x="762927" y="1155700"/>
                  </a:lnTo>
                  <a:lnTo>
                    <a:pt x="770877" y="1143000"/>
                  </a:lnTo>
                  <a:lnTo>
                    <a:pt x="785774" y="1143000"/>
                  </a:lnTo>
                  <a:lnTo>
                    <a:pt x="763016" y="1155700"/>
                  </a:lnTo>
                  <a:lnTo>
                    <a:pt x="763485" y="1155700"/>
                  </a:lnTo>
                  <a:lnTo>
                    <a:pt x="755269" y="1168400"/>
                  </a:lnTo>
                  <a:lnTo>
                    <a:pt x="744816" y="1168400"/>
                  </a:lnTo>
                  <a:lnTo>
                    <a:pt x="733031" y="1181100"/>
                  </a:lnTo>
                  <a:lnTo>
                    <a:pt x="708748" y="1181100"/>
                  </a:lnTo>
                  <a:lnTo>
                    <a:pt x="700151" y="1193800"/>
                  </a:lnTo>
                  <a:lnTo>
                    <a:pt x="692099" y="1193800"/>
                  </a:lnTo>
                  <a:lnTo>
                    <a:pt x="698487" y="1181100"/>
                  </a:lnTo>
                  <a:lnTo>
                    <a:pt x="696277" y="1181100"/>
                  </a:lnTo>
                  <a:lnTo>
                    <a:pt x="704189" y="1168400"/>
                  </a:lnTo>
                  <a:lnTo>
                    <a:pt x="704227" y="1176070"/>
                  </a:lnTo>
                  <a:lnTo>
                    <a:pt x="698969" y="1178648"/>
                  </a:lnTo>
                  <a:lnTo>
                    <a:pt x="704227" y="1176248"/>
                  </a:lnTo>
                  <a:lnTo>
                    <a:pt x="704253" y="1181100"/>
                  </a:lnTo>
                  <a:lnTo>
                    <a:pt x="704710" y="1181100"/>
                  </a:lnTo>
                  <a:lnTo>
                    <a:pt x="705662" y="1181100"/>
                  </a:lnTo>
                  <a:lnTo>
                    <a:pt x="707047" y="1181100"/>
                  </a:lnTo>
                  <a:lnTo>
                    <a:pt x="711822" y="1173048"/>
                  </a:lnTo>
                  <a:lnTo>
                    <a:pt x="716305" y="1171244"/>
                  </a:lnTo>
                  <a:lnTo>
                    <a:pt x="723138" y="1168654"/>
                  </a:lnTo>
                  <a:lnTo>
                    <a:pt x="715467" y="1170736"/>
                  </a:lnTo>
                  <a:lnTo>
                    <a:pt x="714578" y="1170381"/>
                  </a:lnTo>
                  <a:lnTo>
                    <a:pt x="712978" y="1171105"/>
                  </a:lnTo>
                  <a:lnTo>
                    <a:pt x="714578" y="1168400"/>
                  </a:lnTo>
                  <a:lnTo>
                    <a:pt x="712216" y="1171448"/>
                  </a:lnTo>
                  <a:lnTo>
                    <a:pt x="712050" y="1171511"/>
                  </a:lnTo>
                  <a:lnTo>
                    <a:pt x="714133" y="1168400"/>
                  </a:lnTo>
                  <a:lnTo>
                    <a:pt x="714578" y="1168400"/>
                  </a:lnTo>
                  <a:lnTo>
                    <a:pt x="717270" y="1168400"/>
                  </a:lnTo>
                  <a:lnTo>
                    <a:pt x="723773" y="1155700"/>
                  </a:lnTo>
                  <a:lnTo>
                    <a:pt x="703732" y="1168400"/>
                  </a:lnTo>
                  <a:lnTo>
                    <a:pt x="701344" y="1168400"/>
                  </a:lnTo>
                  <a:lnTo>
                    <a:pt x="708494" y="1155700"/>
                  </a:lnTo>
                  <a:lnTo>
                    <a:pt x="703262" y="1155700"/>
                  </a:lnTo>
                  <a:lnTo>
                    <a:pt x="694867" y="1165707"/>
                  </a:lnTo>
                  <a:lnTo>
                    <a:pt x="694867" y="1181100"/>
                  </a:lnTo>
                  <a:lnTo>
                    <a:pt x="690422" y="1193800"/>
                  </a:lnTo>
                  <a:lnTo>
                    <a:pt x="684187" y="1193800"/>
                  </a:lnTo>
                  <a:lnTo>
                    <a:pt x="691857" y="1181100"/>
                  </a:lnTo>
                  <a:lnTo>
                    <a:pt x="694867" y="1181100"/>
                  </a:lnTo>
                  <a:lnTo>
                    <a:pt x="694867" y="1165707"/>
                  </a:lnTo>
                  <a:lnTo>
                    <a:pt x="692607" y="1168400"/>
                  </a:lnTo>
                  <a:lnTo>
                    <a:pt x="689330" y="1168400"/>
                  </a:lnTo>
                  <a:lnTo>
                    <a:pt x="689330" y="1181100"/>
                  </a:lnTo>
                  <a:lnTo>
                    <a:pt x="677519" y="1193507"/>
                  </a:lnTo>
                  <a:lnTo>
                    <a:pt x="679234" y="1181100"/>
                  </a:lnTo>
                  <a:lnTo>
                    <a:pt x="689330" y="1181100"/>
                  </a:lnTo>
                  <a:lnTo>
                    <a:pt x="689330" y="1168400"/>
                  </a:lnTo>
                  <a:lnTo>
                    <a:pt x="681507" y="1168400"/>
                  </a:lnTo>
                  <a:lnTo>
                    <a:pt x="671487" y="1181100"/>
                  </a:lnTo>
                  <a:lnTo>
                    <a:pt x="658075" y="1181100"/>
                  </a:lnTo>
                  <a:lnTo>
                    <a:pt x="642353" y="1193800"/>
                  </a:lnTo>
                  <a:lnTo>
                    <a:pt x="603719" y="1193800"/>
                  </a:lnTo>
                  <a:lnTo>
                    <a:pt x="585012" y="1206500"/>
                  </a:lnTo>
                  <a:lnTo>
                    <a:pt x="570649" y="1206500"/>
                  </a:lnTo>
                  <a:lnTo>
                    <a:pt x="567245" y="1219200"/>
                  </a:lnTo>
                  <a:lnTo>
                    <a:pt x="547928" y="1219200"/>
                  </a:lnTo>
                  <a:lnTo>
                    <a:pt x="531787" y="1226515"/>
                  </a:lnTo>
                  <a:lnTo>
                    <a:pt x="541070" y="1219200"/>
                  </a:lnTo>
                  <a:lnTo>
                    <a:pt x="527392" y="1219200"/>
                  </a:lnTo>
                  <a:lnTo>
                    <a:pt x="512559" y="1231900"/>
                  </a:lnTo>
                  <a:lnTo>
                    <a:pt x="490982" y="1231900"/>
                  </a:lnTo>
                  <a:lnTo>
                    <a:pt x="490982" y="1270000"/>
                  </a:lnTo>
                  <a:lnTo>
                    <a:pt x="477748" y="1270000"/>
                  </a:lnTo>
                  <a:lnTo>
                    <a:pt x="488594" y="1257300"/>
                  </a:lnTo>
                  <a:lnTo>
                    <a:pt x="490982" y="1270000"/>
                  </a:lnTo>
                  <a:lnTo>
                    <a:pt x="490982" y="1231900"/>
                  </a:lnTo>
                  <a:lnTo>
                    <a:pt x="473837" y="1231900"/>
                  </a:lnTo>
                  <a:lnTo>
                    <a:pt x="465836" y="1244600"/>
                  </a:lnTo>
                  <a:lnTo>
                    <a:pt x="463537" y="1244600"/>
                  </a:lnTo>
                  <a:lnTo>
                    <a:pt x="457949" y="1257300"/>
                  </a:lnTo>
                  <a:lnTo>
                    <a:pt x="431088" y="1257300"/>
                  </a:lnTo>
                  <a:lnTo>
                    <a:pt x="452183" y="1244600"/>
                  </a:lnTo>
                  <a:lnTo>
                    <a:pt x="397929" y="1244600"/>
                  </a:lnTo>
                  <a:lnTo>
                    <a:pt x="393890" y="1257300"/>
                  </a:lnTo>
                  <a:lnTo>
                    <a:pt x="411314" y="1257300"/>
                  </a:lnTo>
                  <a:lnTo>
                    <a:pt x="394652" y="1270000"/>
                  </a:lnTo>
                  <a:lnTo>
                    <a:pt x="326707" y="1270000"/>
                  </a:lnTo>
                  <a:lnTo>
                    <a:pt x="349415" y="1257300"/>
                  </a:lnTo>
                  <a:lnTo>
                    <a:pt x="257225" y="1257300"/>
                  </a:lnTo>
                  <a:lnTo>
                    <a:pt x="260070" y="1270000"/>
                  </a:lnTo>
                  <a:lnTo>
                    <a:pt x="287261" y="1270000"/>
                  </a:lnTo>
                  <a:lnTo>
                    <a:pt x="279184" y="1282700"/>
                  </a:lnTo>
                  <a:lnTo>
                    <a:pt x="415734" y="1282700"/>
                  </a:lnTo>
                  <a:lnTo>
                    <a:pt x="423100" y="1270000"/>
                  </a:lnTo>
                  <a:lnTo>
                    <a:pt x="440880" y="1270000"/>
                  </a:lnTo>
                  <a:lnTo>
                    <a:pt x="439280" y="1270342"/>
                  </a:lnTo>
                  <a:lnTo>
                    <a:pt x="439699" y="1270304"/>
                  </a:lnTo>
                  <a:lnTo>
                    <a:pt x="440397" y="1270139"/>
                  </a:lnTo>
                  <a:lnTo>
                    <a:pt x="440956" y="1270000"/>
                  </a:lnTo>
                  <a:lnTo>
                    <a:pt x="448119" y="1270000"/>
                  </a:lnTo>
                  <a:lnTo>
                    <a:pt x="458698" y="1270000"/>
                  </a:lnTo>
                  <a:lnTo>
                    <a:pt x="470865" y="1270000"/>
                  </a:lnTo>
                  <a:lnTo>
                    <a:pt x="452716" y="1282700"/>
                  </a:lnTo>
                  <a:lnTo>
                    <a:pt x="476415" y="1282700"/>
                  </a:lnTo>
                  <a:lnTo>
                    <a:pt x="491705" y="1270000"/>
                  </a:lnTo>
                  <a:lnTo>
                    <a:pt x="499402" y="1270000"/>
                  </a:lnTo>
                  <a:lnTo>
                    <a:pt x="511733" y="1257300"/>
                  </a:lnTo>
                  <a:lnTo>
                    <a:pt x="529945" y="1257300"/>
                  </a:lnTo>
                  <a:lnTo>
                    <a:pt x="513816" y="1270000"/>
                  </a:lnTo>
                  <a:lnTo>
                    <a:pt x="528320" y="1270000"/>
                  </a:lnTo>
                  <a:lnTo>
                    <a:pt x="546138" y="1257300"/>
                  </a:lnTo>
                  <a:lnTo>
                    <a:pt x="550037" y="1257300"/>
                  </a:lnTo>
                  <a:lnTo>
                    <a:pt x="550405" y="1256296"/>
                  </a:lnTo>
                  <a:lnTo>
                    <a:pt x="551738" y="1257122"/>
                  </a:lnTo>
                  <a:lnTo>
                    <a:pt x="560578" y="1253477"/>
                  </a:lnTo>
                  <a:lnTo>
                    <a:pt x="564692" y="1252042"/>
                  </a:lnTo>
                  <a:lnTo>
                    <a:pt x="559257" y="1257300"/>
                  </a:lnTo>
                  <a:lnTo>
                    <a:pt x="560692" y="1257300"/>
                  </a:lnTo>
                  <a:lnTo>
                    <a:pt x="564896" y="1251978"/>
                  </a:lnTo>
                  <a:lnTo>
                    <a:pt x="565378" y="1251800"/>
                  </a:lnTo>
                  <a:lnTo>
                    <a:pt x="564946" y="1251915"/>
                  </a:lnTo>
                  <a:lnTo>
                    <a:pt x="565302" y="1251458"/>
                  </a:lnTo>
                  <a:lnTo>
                    <a:pt x="564794" y="1251940"/>
                  </a:lnTo>
                  <a:lnTo>
                    <a:pt x="561365" y="1252766"/>
                  </a:lnTo>
                  <a:lnTo>
                    <a:pt x="555726" y="1253985"/>
                  </a:lnTo>
                  <a:lnTo>
                    <a:pt x="550570" y="1255890"/>
                  </a:lnTo>
                  <a:lnTo>
                    <a:pt x="554812" y="1244600"/>
                  </a:lnTo>
                  <a:lnTo>
                    <a:pt x="570725" y="1244600"/>
                  </a:lnTo>
                  <a:lnTo>
                    <a:pt x="565302" y="1251458"/>
                  </a:lnTo>
                  <a:lnTo>
                    <a:pt x="572401" y="1244600"/>
                  </a:lnTo>
                  <a:lnTo>
                    <a:pt x="582028" y="1244600"/>
                  </a:lnTo>
                  <a:lnTo>
                    <a:pt x="574535" y="1257300"/>
                  </a:lnTo>
                  <a:lnTo>
                    <a:pt x="580428" y="1257300"/>
                  </a:lnTo>
                  <a:lnTo>
                    <a:pt x="594868" y="1244600"/>
                  </a:lnTo>
                  <a:lnTo>
                    <a:pt x="586041" y="1244600"/>
                  </a:lnTo>
                  <a:lnTo>
                    <a:pt x="603948" y="1231900"/>
                  </a:lnTo>
                  <a:lnTo>
                    <a:pt x="609917" y="1231900"/>
                  </a:lnTo>
                  <a:lnTo>
                    <a:pt x="599135" y="1244600"/>
                  </a:lnTo>
                  <a:lnTo>
                    <a:pt x="615467" y="1244600"/>
                  </a:lnTo>
                  <a:lnTo>
                    <a:pt x="636117" y="1231900"/>
                  </a:lnTo>
                  <a:lnTo>
                    <a:pt x="663143" y="1231900"/>
                  </a:lnTo>
                  <a:lnTo>
                    <a:pt x="678434" y="1219200"/>
                  </a:lnTo>
                  <a:lnTo>
                    <a:pt x="697458" y="1206500"/>
                  </a:lnTo>
                  <a:lnTo>
                    <a:pt x="723099" y="1206500"/>
                  </a:lnTo>
                  <a:lnTo>
                    <a:pt x="751332" y="1193800"/>
                  </a:lnTo>
                  <a:lnTo>
                    <a:pt x="778141" y="1168400"/>
                  </a:lnTo>
                  <a:lnTo>
                    <a:pt x="774446" y="1181100"/>
                  </a:lnTo>
                  <a:lnTo>
                    <a:pt x="781837" y="1181100"/>
                  </a:lnTo>
                  <a:lnTo>
                    <a:pt x="791146" y="1168400"/>
                  </a:lnTo>
                  <a:lnTo>
                    <a:pt x="796607" y="1168400"/>
                  </a:lnTo>
                  <a:lnTo>
                    <a:pt x="803071" y="1155700"/>
                  </a:lnTo>
                  <a:lnTo>
                    <a:pt x="805802" y="1155700"/>
                  </a:lnTo>
                  <a:lnTo>
                    <a:pt x="816140" y="1143000"/>
                  </a:lnTo>
                  <a:lnTo>
                    <a:pt x="826350" y="1143000"/>
                  </a:lnTo>
                  <a:lnTo>
                    <a:pt x="837095" y="1130376"/>
                  </a:lnTo>
                  <a:lnTo>
                    <a:pt x="842416" y="1130300"/>
                  </a:lnTo>
                  <a:lnTo>
                    <a:pt x="858443" y="1117600"/>
                  </a:lnTo>
                  <a:lnTo>
                    <a:pt x="861860" y="1114107"/>
                  </a:lnTo>
                  <a:lnTo>
                    <a:pt x="870712" y="1107376"/>
                  </a:lnTo>
                  <a:lnTo>
                    <a:pt x="873772" y="1104900"/>
                  </a:lnTo>
                  <a:lnTo>
                    <a:pt x="882357" y="1104900"/>
                  </a:lnTo>
                  <a:lnTo>
                    <a:pt x="892771" y="1092200"/>
                  </a:lnTo>
                  <a:lnTo>
                    <a:pt x="895451" y="1088478"/>
                  </a:lnTo>
                  <a:lnTo>
                    <a:pt x="904455" y="1082217"/>
                  </a:lnTo>
                  <a:lnTo>
                    <a:pt x="900442" y="1084364"/>
                  </a:lnTo>
                  <a:lnTo>
                    <a:pt x="897496" y="1085646"/>
                  </a:lnTo>
                  <a:lnTo>
                    <a:pt x="901915" y="1079500"/>
                  </a:lnTo>
                  <a:lnTo>
                    <a:pt x="907707" y="1079500"/>
                  </a:lnTo>
                  <a:lnTo>
                    <a:pt x="929233" y="1066800"/>
                  </a:lnTo>
                  <a:lnTo>
                    <a:pt x="938784" y="1066800"/>
                  </a:lnTo>
                  <a:lnTo>
                    <a:pt x="919467" y="1079500"/>
                  </a:lnTo>
                  <a:lnTo>
                    <a:pt x="915657" y="1079500"/>
                  </a:lnTo>
                  <a:lnTo>
                    <a:pt x="915898" y="1092200"/>
                  </a:lnTo>
                  <a:lnTo>
                    <a:pt x="916444" y="1092200"/>
                  </a:lnTo>
                  <a:lnTo>
                    <a:pt x="923848" y="1079500"/>
                  </a:lnTo>
                  <a:lnTo>
                    <a:pt x="931240" y="1079500"/>
                  </a:lnTo>
                  <a:lnTo>
                    <a:pt x="938961" y="1066800"/>
                  </a:lnTo>
                  <a:lnTo>
                    <a:pt x="939787" y="1066800"/>
                  </a:lnTo>
                  <a:lnTo>
                    <a:pt x="944626" y="1060577"/>
                  </a:lnTo>
                  <a:lnTo>
                    <a:pt x="942441" y="1063866"/>
                  </a:lnTo>
                  <a:lnTo>
                    <a:pt x="947661" y="1056678"/>
                  </a:lnTo>
                  <a:lnTo>
                    <a:pt x="949667" y="1054100"/>
                  </a:lnTo>
                  <a:lnTo>
                    <a:pt x="949540" y="1054100"/>
                  </a:lnTo>
                  <a:lnTo>
                    <a:pt x="954786" y="1041400"/>
                  </a:lnTo>
                  <a:lnTo>
                    <a:pt x="964374" y="1041400"/>
                  </a:lnTo>
                  <a:lnTo>
                    <a:pt x="961174" y="1047242"/>
                  </a:lnTo>
                  <a:lnTo>
                    <a:pt x="965454" y="1041400"/>
                  </a:lnTo>
                  <a:lnTo>
                    <a:pt x="969289" y="1041400"/>
                  </a:lnTo>
                  <a:lnTo>
                    <a:pt x="974559" y="1028700"/>
                  </a:lnTo>
                  <a:lnTo>
                    <a:pt x="976706" y="1028700"/>
                  </a:lnTo>
                  <a:lnTo>
                    <a:pt x="970381" y="1041400"/>
                  </a:lnTo>
                  <a:lnTo>
                    <a:pt x="970927" y="1041400"/>
                  </a:lnTo>
                  <a:lnTo>
                    <a:pt x="979119" y="1028700"/>
                  </a:lnTo>
                  <a:lnTo>
                    <a:pt x="984072" y="1016000"/>
                  </a:lnTo>
                  <a:lnTo>
                    <a:pt x="987640" y="1016000"/>
                  </a:lnTo>
                  <a:lnTo>
                    <a:pt x="996861" y="1009484"/>
                  </a:lnTo>
                  <a:lnTo>
                    <a:pt x="995260" y="1011809"/>
                  </a:lnTo>
                  <a:lnTo>
                    <a:pt x="1000696" y="1006779"/>
                  </a:lnTo>
                  <a:lnTo>
                    <a:pt x="1005611" y="1003300"/>
                  </a:lnTo>
                  <a:lnTo>
                    <a:pt x="1005840" y="1003300"/>
                  </a:lnTo>
                  <a:lnTo>
                    <a:pt x="1006386" y="1001509"/>
                  </a:lnTo>
                  <a:lnTo>
                    <a:pt x="1006779" y="1001141"/>
                  </a:lnTo>
                  <a:lnTo>
                    <a:pt x="1006398" y="1001445"/>
                  </a:lnTo>
                  <a:lnTo>
                    <a:pt x="1008913" y="993279"/>
                  </a:lnTo>
                  <a:lnTo>
                    <a:pt x="1011478" y="990854"/>
                  </a:lnTo>
                  <a:lnTo>
                    <a:pt x="1009891" y="992060"/>
                  </a:lnTo>
                  <a:lnTo>
                    <a:pt x="1009091" y="992708"/>
                  </a:lnTo>
                  <a:lnTo>
                    <a:pt x="1009738" y="990600"/>
                  </a:lnTo>
                  <a:lnTo>
                    <a:pt x="1018730" y="990600"/>
                  </a:lnTo>
                  <a:lnTo>
                    <a:pt x="1024064" y="977900"/>
                  </a:lnTo>
                  <a:lnTo>
                    <a:pt x="1028166" y="977900"/>
                  </a:lnTo>
                  <a:lnTo>
                    <a:pt x="1019149" y="990600"/>
                  </a:lnTo>
                  <a:lnTo>
                    <a:pt x="1011478" y="1003300"/>
                  </a:lnTo>
                  <a:lnTo>
                    <a:pt x="1019403" y="991222"/>
                  </a:lnTo>
                  <a:lnTo>
                    <a:pt x="1015644" y="1003300"/>
                  </a:lnTo>
                  <a:lnTo>
                    <a:pt x="1030947" y="979411"/>
                  </a:lnTo>
                  <a:lnTo>
                    <a:pt x="1032078" y="977900"/>
                  </a:lnTo>
                  <a:lnTo>
                    <a:pt x="1032192" y="977722"/>
                  </a:lnTo>
                  <a:lnTo>
                    <a:pt x="1051610" y="965200"/>
                  </a:lnTo>
                  <a:lnTo>
                    <a:pt x="1072197" y="939800"/>
                  </a:lnTo>
                  <a:lnTo>
                    <a:pt x="1091234" y="914400"/>
                  </a:lnTo>
                  <a:lnTo>
                    <a:pt x="1086205" y="914400"/>
                  </a:lnTo>
                  <a:lnTo>
                    <a:pt x="1094105" y="901700"/>
                  </a:lnTo>
                  <a:lnTo>
                    <a:pt x="1091082" y="901700"/>
                  </a:lnTo>
                  <a:lnTo>
                    <a:pt x="1085684" y="914400"/>
                  </a:lnTo>
                  <a:lnTo>
                    <a:pt x="1083132" y="914400"/>
                  </a:lnTo>
                  <a:lnTo>
                    <a:pt x="1094955" y="889000"/>
                  </a:lnTo>
                  <a:lnTo>
                    <a:pt x="1097305" y="889000"/>
                  </a:lnTo>
                  <a:lnTo>
                    <a:pt x="1098829" y="901700"/>
                  </a:lnTo>
                  <a:lnTo>
                    <a:pt x="1094968" y="901700"/>
                  </a:lnTo>
                  <a:lnTo>
                    <a:pt x="1095273" y="914400"/>
                  </a:lnTo>
                  <a:lnTo>
                    <a:pt x="1101521" y="901700"/>
                  </a:lnTo>
                  <a:lnTo>
                    <a:pt x="1106106" y="889000"/>
                  </a:lnTo>
                  <a:lnTo>
                    <a:pt x="1103376" y="889000"/>
                  </a:lnTo>
                  <a:lnTo>
                    <a:pt x="1109256" y="876300"/>
                  </a:lnTo>
                  <a:lnTo>
                    <a:pt x="1115606" y="863600"/>
                  </a:lnTo>
                  <a:lnTo>
                    <a:pt x="1116825" y="863600"/>
                  </a:lnTo>
                  <a:lnTo>
                    <a:pt x="1132560" y="838200"/>
                  </a:lnTo>
                  <a:lnTo>
                    <a:pt x="1133373" y="838200"/>
                  </a:lnTo>
                  <a:lnTo>
                    <a:pt x="1131544" y="844753"/>
                  </a:lnTo>
                  <a:lnTo>
                    <a:pt x="1134821" y="838200"/>
                  </a:lnTo>
                  <a:lnTo>
                    <a:pt x="1141031" y="825500"/>
                  </a:lnTo>
                  <a:lnTo>
                    <a:pt x="1148118" y="812800"/>
                  </a:lnTo>
                  <a:lnTo>
                    <a:pt x="1154125" y="802589"/>
                  </a:lnTo>
                  <a:lnTo>
                    <a:pt x="1148092" y="825500"/>
                  </a:lnTo>
                  <a:lnTo>
                    <a:pt x="1150937" y="825500"/>
                  </a:lnTo>
                  <a:lnTo>
                    <a:pt x="1154595" y="812800"/>
                  </a:lnTo>
                  <a:lnTo>
                    <a:pt x="1154468" y="812800"/>
                  </a:lnTo>
                  <a:lnTo>
                    <a:pt x="1163154" y="800100"/>
                  </a:lnTo>
                  <a:lnTo>
                    <a:pt x="1172044" y="787400"/>
                  </a:lnTo>
                  <a:lnTo>
                    <a:pt x="1180134" y="762825"/>
                  </a:lnTo>
                  <a:lnTo>
                    <a:pt x="1172286" y="774700"/>
                  </a:lnTo>
                  <a:lnTo>
                    <a:pt x="1166863" y="787400"/>
                  </a:lnTo>
                  <a:lnTo>
                    <a:pt x="1165771" y="787400"/>
                  </a:lnTo>
                  <a:lnTo>
                    <a:pt x="1160881" y="800100"/>
                  </a:lnTo>
                  <a:lnTo>
                    <a:pt x="1155598" y="800100"/>
                  </a:lnTo>
                  <a:lnTo>
                    <a:pt x="1162265" y="787400"/>
                  </a:lnTo>
                  <a:lnTo>
                    <a:pt x="1167003" y="774700"/>
                  </a:lnTo>
                  <a:lnTo>
                    <a:pt x="1162799" y="774700"/>
                  </a:lnTo>
                  <a:lnTo>
                    <a:pt x="1167434" y="762000"/>
                  </a:lnTo>
                  <a:lnTo>
                    <a:pt x="1168793" y="749300"/>
                  </a:lnTo>
                  <a:lnTo>
                    <a:pt x="1175600" y="749300"/>
                  </a:lnTo>
                  <a:lnTo>
                    <a:pt x="1171536" y="762000"/>
                  </a:lnTo>
                  <a:lnTo>
                    <a:pt x="1167942" y="774700"/>
                  </a:lnTo>
                  <a:lnTo>
                    <a:pt x="1170889" y="774700"/>
                  </a:lnTo>
                  <a:lnTo>
                    <a:pt x="1174216" y="762000"/>
                  </a:lnTo>
                  <a:lnTo>
                    <a:pt x="1178204" y="762000"/>
                  </a:lnTo>
                  <a:lnTo>
                    <a:pt x="1180477" y="749300"/>
                  </a:lnTo>
                  <a:lnTo>
                    <a:pt x="1180490" y="761847"/>
                  </a:lnTo>
                  <a:lnTo>
                    <a:pt x="1187526" y="749300"/>
                  </a:lnTo>
                  <a:lnTo>
                    <a:pt x="1186751" y="736600"/>
                  </a:lnTo>
                  <a:lnTo>
                    <a:pt x="1187005" y="723900"/>
                  </a:lnTo>
                  <a:lnTo>
                    <a:pt x="1186827" y="711200"/>
                  </a:lnTo>
                  <a:lnTo>
                    <a:pt x="1191412" y="698500"/>
                  </a:lnTo>
                  <a:close/>
                </a:path>
                <a:path w="1252855" h="1284605">
                  <a:moveTo>
                    <a:pt x="1192682" y="638124"/>
                  </a:moveTo>
                  <a:lnTo>
                    <a:pt x="1190002" y="645769"/>
                  </a:lnTo>
                  <a:lnTo>
                    <a:pt x="1192237" y="640511"/>
                  </a:lnTo>
                  <a:lnTo>
                    <a:pt x="1192682" y="638124"/>
                  </a:lnTo>
                  <a:close/>
                </a:path>
                <a:path w="1252855" h="1284605">
                  <a:moveTo>
                    <a:pt x="1196721" y="632282"/>
                  </a:moveTo>
                  <a:lnTo>
                    <a:pt x="1196378" y="624890"/>
                  </a:lnTo>
                  <a:lnTo>
                    <a:pt x="1194816" y="626770"/>
                  </a:lnTo>
                  <a:lnTo>
                    <a:pt x="1193266" y="635000"/>
                  </a:lnTo>
                  <a:lnTo>
                    <a:pt x="1183982" y="635000"/>
                  </a:lnTo>
                  <a:lnTo>
                    <a:pt x="1178915" y="635000"/>
                  </a:lnTo>
                  <a:lnTo>
                    <a:pt x="1169784" y="660400"/>
                  </a:lnTo>
                  <a:lnTo>
                    <a:pt x="1161707" y="685800"/>
                  </a:lnTo>
                  <a:lnTo>
                    <a:pt x="1154468" y="685800"/>
                  </a:lnTo>
                  <a:lnTo>
                    <a:pt x="1150200" y="698500"/>
                  </a:lnTo>
                  <a:lnTo>
                    <a:pt x="1145197" y="711200"/>
                  </a:lnTo>
                  <a:lnTo>
                    <a:pt x="1140206" y="733209"/>
                  </a:lnTo>
                  <a:lnTo>
                    <a:pt x="1143114" y="723900"/>
                  </a:lnTo>
                  <a:lnTo>
                    <a:pt x="1147826" y="711200"/>
                  </a:lnTo>
                  <a:lnTo>
                    <a:pt x="1150315" y="711200"/>
                  </a:lnTo>
                  <a:lnTo>
                    <a:pt x="1148880" y="723900"/>
                  </a:lnTo>
                  <a:lnTo>
                    <a:pt x="1153236" y="711200"/>
                  </a:lnTo>
                  <a:lnTo>
                    <a:pt x="1151089" y="711200"/>
                  </a:lnTo>
                  <a:lnTo>
                    <a:pt x="1154836" y="698500"/>
                  </a:lnTo>
                  <a:lnTo>
                    <a:pt x="1153528" y="710336"/>
                  </a:lnTo>
                  <a:lnTo>
                    <a:pt x="1157465" y="698855"/>
                  </a:lnTo>
                  <a:lnTo>
                    <a:pt x="1157592" y="698500"/>
                  </a:lnTo>
                  <a:lnTo>
                    <a:pt x="1157592" y="703389"/>
                  </a:lnTo>
                  <a:lnTo>
                    <a:pt x="1157655" y="705739"/>
                  </a:lnTo>
                  <a:lnTo>
                    <a:pt x="1159573" y="698500"/>
                  </a:lnTo>
                  <a:lnTo>
                    <a:pt x="1162431" y="698500"/>
                  </a:lnTo>
                  <a:lnTo>
                    <a:pt x="1165085" y="685800"/>
                  </a:lnTo>
                  <a:lnTo>
                    <a:pt x="1168069" y="685800"/>
                  </a:lnTo>
                  <a:lnTo>
                    <a:pt x="1168679" y="684606"/>
                  </a:lnTo>
                  <a:lnTo>
                    <a:pt x="1171854" y="673100"/>
                  </a:lnTo>
                  <a:lnTo>
                    <a:pt x="1174546" y="673100"/>
                  </a:lnTo>
                  <a:lnTo>
                    <a:pt x="1168679" y="684606"/>
                  </a:lnTo>
                  <a:lnTo>
                    <a:pt x="1175499" y="684606"/>
                  </a:lnTo>
                  <a:lnTo>
                    <a:pt x="1178331" y="673100"/>
                  </a:lnTo>
                  <a:lnTo>
                    <a:pt x="1181455" y="673100"/>
                  </a:lnTo>
                  <a:lnTo>
                    <a:pt x="1184897" y="660400"/>
                  </a:lnTo>
                  <a:lnTo>
                    <a:pt x="1188986" y="647700"/>
                  </a:lnTo>
                  <a:lnTo>
                    <a:pt x="1187919" y="647700"/>
                  </a:lnTo>
                  <a:lnTo>
                    <a:pt x="1193253" y="635050"/>
                  </a:lnTo>
                  <a:lnTo>
                    <a:pt x="1192682" y="638124"/>
                  </a:lnTo>
                  <a:lnTo>
                    <a:pt x="1196721" y="632282"/>
                  </a:lnTo>
                  <a:close/>
                </a:path>
                <a:path w="1252855" h="1284605">
                  <a:moveTo>
                    <a:pt x="1198232" y="495744"/>
                  </a:moveTo>
                  <a:lnTo>
                    <a:pt x="1196746" y="496900"/>
                  </a:lnTo>
                  <a:lnTo>
                    <a:pt x="1195844" y="503491"/>
                  </a:lnTo>
                  <a:lnTo>
                    <a:pt x="1195197" y="510794"/>
                  </a:lnTo>
                  <a:lnTo>
                    <a:pt x="1194841" y="517283"/>
                  </a:lnTo>
                  <a:lnTo>
                    <a:pt x="1194155" y="523735"/>
                  </a:lnTo>
                  <a:lnTo>
                    <a:pt x="1193800" y="529386"/>
                  </a:lnTo>
                  <a:lnTo>
                    <a:pt x="1193914" y="532726"/>
                  </a:lnTo>
                  <a:lnTo>
                    <a:pt x="1195057" y="527342"/>
                  </a:lnTo>
                  <a:lnTo>
                    <a:pt x="1194206" y="552030"/>
                  </a:lnTo>
                  <a:lnTo>
                    <a:pt x="1194650" y="544817"/>
                  </a:lnTo>
                  <a:lnTo>
                    <a:pt x="1197381" y="517461"/>
                  </a:lnTo>
                  <a:lnTo>
                    <a:pt x="1197965" y="505409"/>
                  </a:lnTo>
                  <a:lnTo>
                    <a:pt x="1198232" y="495744"/>
                  </a:lnTo>
                  <a:close/>
                </a:path>
                <a:path w="1252855" h="1284605">
                  <a:moveTo>
                    <a:pt x="1198689" y="152400"/>
                  </a:moveTo>
                  <a:lnTo>
                    <a:pt x="1197419" y="146215"/>
                  </a:lnTo>
                  <a:lnTo>
                    <a:pt x="1196708" y="144246"/>
                  </a:lnTo>
                  <a:lnTo>
                    <a:pt x="1197864" y="152400"/>
                  </a:lnTo>
                  <a:lnTo>
                    <a:pt x="1198689" y="152400"/>
                  </a:lnTo>
                  <a:close/>
                </a:path>
                <a:path w="1252855" h="1284605">
                  <a:moveTo>
                    <a:pt x="1199121" y="542658"/>
                  </a:moveTo>
                  <a:lnTo>
                    <a:pt x="1198626" y="533400"/>
                  </a:lnTo>
                  <a:lnTo>
                    <a:pt x="1198727" y="546100"/>
                  </a:lnTo>
                  <a:lnTo>
                    <a:pt x="1199121" y="542658"/>
                  </a:lnTo>
                  <a:close/>
                </a:path>
                <a:path w="1252855" h="1284605">
                  <a:moveTo>
                    <a:pt x="1200480" y="381000"/>
                  </a:moveTo>
                  <a:lnTo>
                    <a:pt x="1199502" y="370306"/>
                  </a:lnTo>
                  <a:lnTo>
                    <a:pt x="1199870" y="381000"/>
                  </a:lnTo>
                  <a:lnTo>
                    <a:pt x="1200480" y="381000"/>
                  </a:lnTo>
                  <a:close/>
                </a:path>
                <a:path w="1252855" h="1284605">
                  <a:moveTo>
                    <a:pt x="1202283" y="703389"/>
                  </a:moveTo>
                  <a:lnTo>
                    <a:pt x="1198524" y="711200"/>
                  </a:lnTo>
                  <a:lnTo>
                    <a:pt x="1200340" y="711200"/>
                  </a:lnTo>
                  <a:lnTo>
                    <a:pt x="1202283" y="703389"/>
                  </a:lnTo>
                  <a:close/>
                </a:path>
                <a:path w="1252855" h="1284605">
                  <a:moveTo>
                    <a:pt x="1205725" y="586181"/>
                  </a:moveTo>
                  <a:lnTo>
                    <a:pt x="1204607" y="589127"/>
                  </a:lnTo>
                  <a:lnTo>
                    <a:pt x="1203896" y="594055"/>
                  </a:lnTo>
                  <a:lnTo>
                    <a:pt x="1203413" y="599046"/>
                  </a:lnTo>
                  <a:lnTo>
                    <a:pt x="1202499" y="603935"/>
                  </a:lnTo>
                  <a:lnTo>
                    <a:pt x="1203782" y="598068"/>
                  </a:lnTo>
                  <a:lnTo>
                    <a:pt x="1204633" y="592099"/>
                  </a:lnTo>
                  <a:lnTo>
                    <a:pt x="1205725" y="586181"/>
                  </a:lnTo>
                  <a:close/>
                </a:path>
                <a:path w="1252855" h="1284605">
                  <a:moveTo>
                    <a:pt x="1209090" y="683361"/>
                  </a:moveTo>
                  <a:lnTo>
                    <a:pt x="1208201" y="685800"/>
                  </a:lnTo>
                  <a:lnTo>
                    <a:pt x="1207211" y="685800"/>
                  </a:lnTo>
                  <a:lnTo>
                    <a:pt x="1203490" y="698500"/>
                  </a:lnTo>
                  <a:lnTo>
                    <a:pt x="1202283" y="703389"/>
                  </a:lnTo>
                  <a:lnTo>
                    <a:pt x="1204633" y="698500"/>
                  </a:lnTo>
                  <a:lnTo>
                    <a:pt x="1205572" y="698500"/>
                  </a:lnTo>
                  <a:lnTo>
                    <a:pt x="1208544" y="685800"/>
                  </a:lnTo>
                  <a:lnTo>
                    <a:pt x="1209090" y="683361"/>
                  </a:lnTo>
                  <a:close/>
                </a:path>
                <a:path w="1252855" h="1284605">
                  <a:moveTo>
                    <a:pt x="1212850" y="673100"/>
                  </a:moveTo>
                  <a:lnTo>
                    <a:pt x="1211414" y="673100"/>
                  </a:lnTo>
                  <a:lnTo>
                    <a:pt x="1209090" y="683361"/>
                  </a:lnTo>
                  <a:lnTo>
                    <a:pt x="1212850" y="673100"/>
                  </a:lnTo>
                  <a:close/>
                </a:path>
                <a:path w="1252855" h="1284605">
                  <a:moveTo>
                    <a:pt x="1217498" y="195262"/>
                  </a:moveTo>
                  <a:lnTo>
                    <a:pt x="1216850" y="193382"/>
                  </a:lnTo>
                  <a:lnTo>
                    <a:pt x="1217002" y="194335"/>
                  </a:lnTo>
                  <a:lnTo>
                    <a:pt x="1217358" y="195948"/>
                  </a:lnTo>
                  <a:lnTo>
                    <a:pt x="1217409" y="195757"/>
                  </a:lnTo>
                  <a:lnTo>
                    <a:pt x="1217498" y="195262"/>
                  </a:lnTo>
                  <a:close/>
                </a:path>
                <a:path w="1252855" h="1284605">
                  <a:moveTo>
                    <a:pt x="1223670" y="636841"/>
                  </a:moveTo>
                  <a:lnTo>
                    <a:pt x="1221676" y="645083"/>
                  </a:lnTo>
                  <a:lnTo>
                    <a:pt x="1222603" y="641680"/>
                  </a:lnTo>
                  <a:lnTo>
                    <a:pt x="1223187" y="639127"/>
                  </a:lnTo>
                  <a:lnTo>
                    <a:pt x="1223670" y="636841"/>
                  </a:lnTo>
                  <a:close/>
                </a:path>
                <a:path w="1252855" h="1284605">
                  <a:moveTo>
                    <a:pt x="1227937" y="597344"/>
                  </a:moveTo>
                  <a:lnTo>
                    <a:pt x="1224648" y="609600"/>
                  </a:lnTo>
                  <a:lnTo>
                    <a:pt x="1219454" y="609600"/>
                  </a:lnTo>
                  <a:lnTo>
                    <a:pt x="1218387" y="622300"/>
                  </a:lnTo>
                  <a:lnTo>
                    <a:pt x="1215986" y="635000"/>
                  </a:lnTo>
                  <a:lnTo>
                    <a:pt x="1212138" y="647700"/>
                  </a:lnTo>
                  <a:lnTo>
                    <a:pt x="1206754" y="673100"/>
                  </a:lnTo>
                  <a:lnTo>
                    <a:pt x="1209027" y="660400"/>
                  </a:lnTo>
                  <a:lnTo>
                    <a:pt x="1205014" y="673100"/>
                  </a:lnTo>
                  <a:lnTo>
                    <a:pt x="1202563" y="685800"/>
                  </a:lnTo>
                  <a:lnTo>
                    <a:pt x="1201026" y="685800"/>
                  </a:lnTo>
                  <a:lnTo>
                    <a:pt x="1199781" y="698500"/>
                  </a:lnTo>
                  <a:lnTo>
                    <a:pt x="1197305" y="698500"/>
                  </a:lnTo>
                  <a:lnTo>
                    <a:pt x="1193711" y="711200"/>
                  </a:lnTo>
                  <a:lnTo>
                    <a:pt x="1192047" y="711200"/>
                  </a:lnTo>
                  <a:lnTo>
                    <a:pt x="1192428" y="723900"/>
                  </a:lnTo>
                  <a:lnTo>
                    <a:pt x="1194943" y="711200"/>
                  </a:lnTo>
                  <a:lnTo>
                    <a:pt x="1196390" y="711200"/>
                  </a:lnTo>
                  <a:lnTo>
                    <a:pt x="1202855" y="698500"/>
                  </a:lnTo>
                  <a:lnTo>
                    <a:pt x="1203896" y="685800"/>
                  </a:lnTo>
                  <a:lnTo>
                    <a:pt x="1205814" y="685800"/>
                  </a:lnTo>
                  <a:lnTo>
                    <a:pt x="1208354" y="673100"/>
                  </a:lnTo>
                  <a:lnTo>
                    <a:pt x="1211262" y="660400"/>
                  </a:lnTo>
                  <a:lnTo>
                    <a:pt x="1214018" y="660400"/>
                  </a:lnTo>
                  <a:lnTo>
                    <a:pt x="1216317" y="647700"/>
                  </a:lnTo>
                  <a:lnTo>
                    <a:pt x="1217891" y="635000"/>
                  </a:lnTo>
                  <a:lnTo>
                    <a:pt x="1216837" y="647700"/>
                  </a:lnTo>
                  <a:lnTo>
                    <a:pt x="1215440" y="660400"/>
                  </a:lnTo>
                  <a:lnTo>
                    <a:pt x="1212850" y="673100"/>
                  </a:lnTo>
                  <a:lnTo>
                    <a:pt x="1214412" y="673100"/>
                  </a:lnTo>
                  <a:lnTo>
                    <a:pt x="1217815" y="660400"/>
                  </a:lnTo>
                  <a:lnTo>
                    <a:pt x="1218933" y="647700"/>
                  </a:lnTo>
                  <a:lnTo>
                    <a:pt x="1220343" y="635000"/>
                  </a:lnTo>
                  <a:lnTo>
                    <a:pt x="1222832" y="622300"/>
                  </a:lnTo>
                  <a:lnTo>
                    <a:pt x="1227137" y="609600"/>
                  </a:lnTo>
                  <a:lnTo>
                    <a:pt x="1227366" y="609600"/>
                  </a:lnTo>
                  <a:lnTo>
                    <a:pt x="1227937" y="597344"/>
                  </a:lnTo>
                  <a:close/>
                </a:path>
                <a:path w="1252855" h="1284605">
                  <a:moveTo>
                    <a:pt x="1228064" y="596900"/>
                  </a:moveTo>
                  <a:lnTo>
                    <a:pt x="1227937" y="597344"/>
                  </a:lnTo>
                  <a:lnTo>
                    <a:pt x="1228064" y="596900"/>
                  </a:lnTo>
                  <a:close/>
                </a:path>
                <a:path w="1252855" h="1284605">
                  <a:moveTo>
                    <a:pt x="1231671" y="233768"/>
                  </a:moveTo>
                  <a:lnTo>
                    <a:pt x="1231620" y="233159"/>
                  </a:lnTo>
                  <a:lnTo>
                    <a:pt x="1231468" y="232308"/>
                  </a:lnTo>
                  <a:lnTo>
                    <a:pt x="1231163" y="231089"/>
                  </a:lnTo>
                  <a:lnTo>
                    <a:pt x="1231671" y="233768"/>
                  </a:lnTo>
                  <a:close/>
                </a:path>
                <a:path w="1252855" h="1284605">
                  <a:moveTo>
                    <a:pt x="1231684" y="254000"/>
                  </a:moveTo>
                  <a:lnTo>
                    <a:pt x="1229410" y="241300"/>
                  </a:lnTo>
                  <a:lnTo>
                    <a:pt x="1229258" y="244373"/>
                  </a:lnTo>
                  <a:lnTo>
                    <a:pt x="1231226" y="254000"/>
                  </a:lnTo>
                  <a:lnTo>
                    <a:pt x="1231684" y="254000"/>
                  </a:lnTo>
                  <a:close/>
                </a:path>
                <a:path w="1252855" h="1284605">
                  <a:moveTo>
                    <a:pt x="1233589" y="254000"/>
                  </a:moveTo>
                  <a:lnTo>
                    <a:pt x="1231684" y="254000"/>
                  </a:lnTo>
                  <a:lnTo>
                    <a:pt x="1232966" y="266700"/>
                  </a:lnTo>
                  <a:lnTo>
                    <a:pt x="1233589" y="254000"/>
                  </a:lnTo>
                  <a:close/>
                </a:path>
                <a:path w="1252855" h="1284605">
                  <a:moveTo>
                    <a:pt x="1234313" y="247586"/>
                  </a:moveTo>
                  <a:lnTo>
                    <a:pt x="1231684" y="233756"/>
                  </a:lnTo>
                  <a:lnTo>
                    <a:pt x="1232128" y="237782"/>
                  </a:lnTo>
                  <a:lnTo>
                    <a:pt x="1228636" y="231101"/>
                  </a:lnTo>
                  <a:lnTo>
                    <a:pt x="1230896" y="236804"/>
                  </a:lnTo>
                  <a:lnTo>
                    <a:pt x="1234313" y="247586"/>
                  </a:lnTo>
                  <a:close/>
                </a:path>
                <a:path w="1252855" h="1284605">
                  <a:moveTo>
                    <a:pt x="1236535" y="579996"/>
                  </a:moveTo>
                  <a:lnTo>
                    <a:pt x="1233297" y="593572"/>
                  </a:lnTo>
                  <a:lnTo>
                    <a:pt x="1231112" y="601878"/>
                  </a:lnTo>
                  <a:lnTo>
                    <a:pt x="1229652" y="605764"/>
                  </a:lnTo>
                  <a:lnTo>
                    <a:pt x="1228610" y="606107"/>
                  </a:lnTo>
                  <a:lnTo>
                    <a:pt x="1225829" y="617829"/>
                  </a:lnTo>
                  <a:lnTo>
                    <a:pt x="1225003" y="624446"/>
                  </a:lnTo>
                  <a:lnTo>
                    <a:pt x="1224737" y="629577"/>
                  </a:lnTo>
                  <a:lnTo>
                    <a:pt x="1223657" y="636841"/>
                  </a:lnTo>
                  <a:lnTo>
                    <a:pt x="1230426" y="610311"/>
                  </a:lnTo>
                  <a:lnTo>
                    <a:pt x="1233258" y="597636"/>
                  </a:lnTo>
                  <a:lnTo>
                    <a:pt x="1236535" y="579996"/>
                  </a:lnTo>
                  <a:close/>
                </a:path>
                <a:path w="1252855" h="1284605">
                  <a:moveTo>
                    <a:pt x="1237665" y="381635"/>
                  </a:moveTo>
                  <a:lnTo>
                    <a:pt x="1237195" y="377761"/>
                  </a:lnTo>
                  <a:lnTo>
                    <a:pt x="1236992" y="376186"/>
                  </a:lnTo>
                  <a:lnTo>
                    <a:pt x="1237665" y="381635"/>
                  </a:lnTo>
                  <a:close/>
                </a:path>
                <a:path w="1252855" h="1284605">
                  <a:moveTo>
                    <a:pt x="1237983" y="457200"/>
                  </a:moveTo>
                  <a:lnTo>
                    <a:pt x="1237805" y="454964"/>
                  </a:lnTo>
                  <a:lnTo>
                    <a:pt x="1237665" y="457200"/>
                  </a:lnTo>
                  <a:lnTo>
                    <a:pt x="1237983" y="457200"/>
                  </a:lnTo>
                  <a:close/>
                </a:path>
                <a:path w="1252855" h="1284605">
                  <a:moveTo>
                    <a:pt x="1239456" y="546100"/>
                  </a:moveTo>
                  <a:lnTo>
                    <a:pt x="1237996" y="546100"/>
                  </a:lnTo>
                  <a:lnTo>
                    <a:pt x="1235735" y="558800"/>
                  </a:lnTo>
                  <a:lnTo>
                    <a:pt x="1233220" y="571500"/>
                  </a:lnTo>
                  <a:lnTo>
                    <a:pt x="1230350" y="584200"/>
                  </a:lnTo>
                  <a:lnTo>
                    <a:pt x="1231519" y="571500"/>
                  </a:lnTo>
                  <a:lnTo>
                    <a:pt x="1233335" y="558800"/>
                  </a:lnTo>
                  <a:lnTo>
                    <a:pt x="1235278" y="546100"/>
                  </a:lnTo>
                  <a:lnTo>
                    <a:pt x="1236929" y="546100"/>
                  </a:lnTo>
                  <a:lnTo>
                    <a:pt x="1237957" y="533400"/>
                  </a:lnTo>
                  <a:lnTo>
                    <a:pt x="1235100" y="546100"/>
                  </a:lnTo>
                  <a:lnTo>
                    <a:pt x="1235532" y="533400"/>
                  </a:lnTo>
                  <a:lnTo>
                    <a:pt x="1236357" y="520700"/>
                  </a:lnTo>
                  <a:lnTo>
                    <a:pt x="1237018" y="508000"/>
                  </a:lnTo>
                  <a:lnTo>
                    <a:pt x="1235583" y="508000"/>
                  </a:lnTo>
                  <a:lnTo>
                    <a:pt x="1234922" y="520700"/>
                  </a:lnTo>
                  <a:lnTo>
                    <a:pt x="1234033" y="520700"/>
                  </a:lnTo>
                  <a:lnTo>
                    <a:pt x="1231925" y="546100"/>
                  </a:lnTo>
                  <a:lnTo>
                    <a:pt x="1231201" y="533400"/>
                  </a:lnTo>
                  <a:lnTo>
                    <a:pt x="1227556" y="571500"/>
                  </a:lnTo>
                  <a:lnTo>
                    <a:pt x="1228394" y="571500"/>
                  </a:lnTo>
                  <a:lnTo>
                    <a:pt x="1229144" y="584200"/>
                  </a:lnTo>
                  <a:lnTo>
                    <a:pt x="1228064" y="596900"/>
                  </a:lnTo>
                  <a:lnTo>
                    <a:pt x="1229461" y="596900"/>
                  </a:lnTo>
                  <a:lnTo>
                    <a:pt x="1231582" y="584200"/>
                  </a:lnTo>
                  <a:lnTo>
                    <a:pt x="1234033" y="571500"/>
                  </a:lnTo>
                  <a:lnTo>
                    <a:pt x="1236256" y="571500"/>
                  </a:lnTo>
                  <a:lnTo>
                    <a:pt x="1238123" y="558800"/>
                  </a:lnTo>
                  <a:lnTo>
                    <a:pt x="1239456" y="546100"/>
                  </a:lnTo>
                  <a:close/>
                </a:path>
                <a:path w="1252855" h="1284605">
                  <a:moveTo>
                    <a:pt x="1242999" y="547700"/>
                  </a:moveTo>
                  <a:lnTo>
                    <a:pt x="1242923" y="547052"/>
                  </a:lnTo>
                  <a:lnTo>
                    <a:pt x="1242225" y="551180"/>
                  </a:lnTo>
                  <a:lnTo>
                    <a:pt x="1241298" y="557847"/>
                  </a:lnTo>
                  <a:lnTo>
                    <a:pt x="1240307" y="561022"/>
                  </a:lnTo>
                  <a:lnTo>
                    <a:pt x="1241374" y="558876"/>
                  </a:lnTo>
                  <a:lnTo>
                    <a:pt x="1242377" y="553034"/>
                  </a:lnTo>
                  <a:lnTo>
                    <a:pt x="1242999" y="547700"/>
                  </a:lnTo>
                  <a:close/>
                </a:path>
                <a:path w="1252855" h="1284605">
                  <a:moveTo>
                    <a:pt x="1243952" y="482180"/>
                  </a:moveTo>
                  <a:lnTo>
                    <a:pt x="1243469" y="486321"/>
                  </a:lnTo>
                  <a:lnTo>
                    <a:pt x="1241844" y="492594"/>
                  </a:lnTo>
                  <a:lnTo>
                    <a:pt x="1240828" y="489737"/>
                  </a:lnTo>
                  <a:lnTo>
                    <a:pt x="1241247" y="494207"/>
                  </a:lnTo>
                  <a:lnTo>
                    <a:pt x="1242072" y="496493"/>
                  </a:lnTo>
                  <a:lnTo>
                    <a:pt x="1243063" y="493496"/>
                  </a:lnTo>
                  <a:lnTo>
                    <a:pt x="1243952" y="482180"/>
                  </a:lnTo>
                  <a:close/>
                </a:path>
                <a:path w="1252855" h="1284605">
                  <a:moveTo>
                    <a:pt x="1246009" y="457200"/>
                  </a:moveTo>
                  <a:lnTo>
                    <a:pt x="1245273" y="457200"/>
                  </a:lnTo>
                  <a:lnTo>
                    <a:pt x="1245450" y="469900"/>
                  </a:lnTo>
                  <a:lnTo>
                    <a:pt x="1246009" y="457200"/>
                  </a:lnTo>
                  <a:close/>
                </a:path>
                <a:path w="1252855" h="1284605">
                  <a:moveTo>
                    <a:pt x="1246682" y="469900"/>
                  </a:moveTo>
                  <a:lnTo>
                    <a:pt x="1246390" y="469900"/>
                  </a:lnTo>
                  <a:lnTo>
                    <a:pt x="1245641" y="482600"/>
                  </a:lnTo>
                  <a:lnTo>
                    <a:pt x="1246682" y="469900"/>
                  </a:lnTo>
                  <a:close/>
                </a:path>
                <a:path w="1252855" h="1284605">
                  <a:moveTo>
                    <a:pt x="1247013" y="368617"/>
                  </a:moveTo>
                  <a:lnTo>
                    <a:pt x="1246327" y="362953"/>
                  </a:lnTo>
                  <a:lnTo>
                    <a:pt x="1246555" y="365633"/>
                  </a:lnTo>
                  <a:lnTo>
                    <a:pt x="1246784" y="367258"/>
                  </a:lnTo>
                  <a:lnTo>
                    <a:pt x="1247013" y="368617"/>
                  </a:lnTo>
                  <a:close/>
                </a:path>
                <a:path w="1252855" h="1284605">
                  <a:moveTo>
                    <a:pt x="1252474" y="393700"/>
                  </a:moveTo>
                  <a:lnTo>
                    <a:pt x="1252296" y="381000"/>
                  </a:lnTo>
                  <a:lnTo>
                    <a:pt x="1251940" y="368300"/>
                  </a:lnTo>
                  <a:lnTo>
                    <a:pt x="1251394" y="368300"/>
                  </a:lnTo>
                  <a:lnTo>
                    <a:pt x="1250607" y="355600"/>
                  </a:lnTo>
                  <a:lnTo>
                    <a:pt x="1249108" y="342900"/>
                  </a:lnTo>
                  <a:lnTo>
                    <a:pt x="1247406" y="342900"/>
                  </a:lnTo>
                  <a:lnTo>
                    <a:pt x="1245628" y="330200"/>
                  </a:lnTo>
                  <a:lnTo>
                    <a:pt x="1242910" y="317500"/>
                  </a:lnTo>
                  <a:lnTo>
                    <a:pt x="1239761" y="304800"/>
                  </a:lnTo>
                  <a:lnTo>
                    <a:pt x="1236256" y="292100"/>
                  </a:lnTo>
                  <a:lnTo>
                    <a:pt x="1232496" y="279400"/>
                  </a:lnTo>
                  <a:lnTo>
                    <a:pt x="1232674" y="266700"/>
                  </a:lnTo>
                  <a:lnTo>
                    <a:pt x="1228801" y="254000"/>
                  </a:lnTo>
                  <a:lnTo>
                    <a:pt x="1229258" y="244373"/>
                  </a:lnTo>
                  <a:lnTo>
                    <a:pt x="1228636" y="241300"/>
                  </a:lnTo>
                  <a:lnTo>
                    <a:pt x="1225842" y="228600"/>
                  </a:lnTo>
                  <a:lnTo>
                    <a:pt x="1223225" y="218389"/>
                  </a:lnTo>
                  <a:lnTo>
                    <a:pt x="1223225" y="457200"/>
                  </a:lnTo>
                  <a:lnTo>
                    <a:pt x="1222832" y="482600"/>
                  </a:lnTo>
                  <a:lnTo>
                    <a:pt x="1218704" y="482600"/>
                  </a:lnTo>
                  <a:lnTo>
                    <a:pt x="1219517" y="469900"/>
                  </a:lnTo>
                  <a:lnTo>
                    <a:pt x="1218615" y="482600"/>
                  </a:lnTo>
                  <a:lnTo>
                    <a:pt x="1217549" y="482600"/>
                  </a:lnTo>
                  <a:lnTo>
                    <a:pt x="1217371" y="469900"/>
                  </a:lnTo>
                  <a:lnTo>
                    <a:pt x="1216393" y="469900"/>
                  </a:lnTo>
                  <a:lnTo>
                    <a:pt x="1215885" y="482600"/>
                  </a:lnTo>
                  <a:lnTo>
                    <a:pt x="1215555" y="495300"/>
                  </a:lnTo>
                  <a:lnTo>
                    <a:pt x="1214069" y="495300"/>
                  </a:lnTo>
                  <a:lnTo>
                    <a:pt x="1213993" y="469900"/>
                  </a:lnTo>
                  <a:lnTo>
                    <a:pt x="1212672" y="457200"/>
                  </a:lnTo>
                  <a:lnTo>
                    <a:pt x="1212608" y="444500"/>
                  </a:lnTo>
                  <a:lnTo>
                    <a:pt x="1213129" y="444500"/>
                  </a:lnTo>
                  <a:lnTo>
                    <a:pt x="1213929" y="431800"/>
                  </a:lnTo>
                  <a:lnTo>
                    <a:pt x="1213091" y="431800"/>
                  </a:lnTo>
                  <a:lnTo>
                    <a:pt x="1212583" y="419100"/>
                  </a:lnTo>
                  <a:lnTo>
                    <a:pt x="1212265" y="406400"/>
                  </a:lnTo>
                  <a:lnTo>
                    <a:pt x="1211859" y="393700"/>
                  </a:lnTo>
                  <a:lnTo>
                    <a:pt x="1211237" y="393700"/>
                  </a:lnTo>
                  <a:lnTo>
                    <a:pt x="1210475" y="381000"/>
                  </a:lnTo>
                  <a:lnTo>
                    <a:pt x="1209649" y="381000"/>
                  </a:lnTo>
                  <a:lnTo>
                    <a:pt x="1209332" y="368300"/>
                  </a:lnTo>
                  <a:lnTo>
                    <a:pt x="1209001" y="355600"/>
                  </a:lnTo>
                  <a:lnTo>
                    <a:pt x="1209446" y="355600"/>
                  </a:lnTo>
                  <a:lnTo>
                    <a:pt x="1209497" y="342900"/>
                  </a:lnTo>
                  <a:lnTo>
                    <a:pt x="1207744" y="330200"/>
                  </a:lnTo>
                  <a:lnTo>
                    <a:pt x="1205890" y="330200"/>
                  </a:lnTo>
                  <a:lnTo>
                    <a:pt x="1204582" y="317500"/>
                  </a:lnTo>
                  <a:lnTo>
                    <a:pt x="1201978" y="304800"/>
                  </a:lnTo>
                  <a:lnTo>
                    <a:pt x="1200759" y="292100"/>
                  </a:lnTo>
                  <a:lnTo>
                    <a:pt x="1199591" y="292100"/>
                  </a:lnTo>
                  <a:lnTo>
                    <a:pt x="1198219" y="279400"/>
                  </a:lnTo>
                  <a:lnTo>
                    <a:pt x="1196365" y="266700"/>
                  </a:lnTo>
                  <a:lnTo>
                    <a:pt x="1197394" y="266700"/>
                  </a:lnTo>
                  <a:lnTo>
                    <a:pt x="1198410" y="279400"/>
                  </a:lnTo>
                  <a:lnTo>
                    <a:pt x="1199502" y="279400"/>
                  </a:lnTo>
                  <a:lnTo>
                    <a:pt x="1200797" y="292100"/>
                  </a:lnTo>
                  <a:lnTo>
                    <a:pt x="1200861" y="279400"/>
                  </a:lnTo>
                  <a:lnTo>
                    <a:pt x="1202245" y="279400"/>
                  </a:lnTo>
                  <a:lnTo>
                    <a:pt x="1205750" y="292100"/>
                  </a:lnTo>
                  <a:lnTo>
                    <a:pt x="1205915" y="292100"/>
                  </a:lnTo>
                  <a:lnTo>
                    <a:pt x="1204226" y="279400"/>
                  </a:lnTo>
                  <a:lnTo>
                    <a:pt x="1208100" y="292100"/>
                  </a:lnTo>
                  <a:lnTo>
                    <a:pt x="1208252" y="292100"/>
                  </a:lnTo>
                  <a:lnTo>
                    <a:pt x="1210576" y="304800"/>
                  </a:lnTo>
                  <a:lnTo>
                    <a:pt x="1210703" y="317500"/>
                  </a:lnTo>
                  <a:lnTo>
                    <a:pt x="1212392" y="317500"/>
                  </a:lnTo>
                  <a:lnTo>
                    <a:pt x="1211376" y="330200"/>
                  </a:lnTo>
                  <a:lnTo>
                    <a:pt x="1210691" y="330200"/>
                  </a:lnTo>
                  <a:lnTo>
                    <a:pt x="1209751" y="317500"/>
                  </a:lnTo>
                  <a:lnTo>
                    <a:pt x="1208544" y="317500"/>
                  </a:lnTo>
                  <a:lnTo>
                    <a:pt x="1209217" y="330200"/>
                  </a:lnTo>
                  <a:lnTo>
                    <a:pt x="1210056" y="330200"/>
                  </a:lnTo>
                  <a:lnTo>
                    <a:pt x="1211021" y="342900"/>
                  </a:lnTo>
                  <a:lnTo>
                    <a:pt x="1211427" y="342900"/>
                  </a:lnTo>
                  <a:lnTo>
                    <a:pt x="1211846" y="330200"/>
                  </a:lnTo>
                  <a:lnTo>
                    <a:pt x="1213980" y="330200"/>
                  </a:lnTo>
                  <a:lnTo>
                    <a:pt x="1215542" y="342900"/>
                  </a:lnTo>
                  <a:lnTo>
                    <a:pt x="1216837" y="355600"/>
                  </a:lnTo>
                  <a:lnTo>
                    <a:pt x="1217828" y="368300"/>
                  </a:lnTo>
                  <a:lnTo>
                    <a:pt x="1218463" y="368300"/>
                  </a:lnTo>
                  <a:lnTo>
                    <a:pt x="1218336" y="381000"/>
                  </a:lnTo>
                  <a:lnTo>
                    <a:pt x="1217676" y="393700"/>
                  </a:lnTo>
                  <a:lnTo>
                    <a:pt x="1214996" y="393700"/>
                  </a:lnTo>
                  <a:lnTo>
                    <a:pt x="1215847" y="406400"/>
                  </a:lnTo>
                  <a:lnTo>
                    <a:pt x="1216152" y="406400"/>
                  </a:lnTo>
                  <a:lnTo>
                    <a:pt x="1216533" y="419100"/>
                  </a:lnTo>
                  <a:lnTo>
                    <a:pt x="1217383" y="428802"/>
                  </a:lnTo>
                  <a:lnTo>
                    <a:pt x="1216418" y="429564"/>
                  </a:lnTo>
                  <a:lnTo>
                    <a:pt x="1216444" y="437629"/>
                  </a:lnTo>
                  <a:lnTo>
                    <a:pt x="1216025" y="444068"/>
                  </a:lnTo>
                  <a:lnTo>
                    <a:pt x="1216228" y="451434"/>
                  </a:lnTo>
                  <a:lnTo>
                    <a:pt x="1217066" y="448411"/>
                  </a:lnTo>
                  <a:lnTo>
                    <a:pt x="1217815" y="432612"/>
                  </a:lnTo>
                  <a:lnTo>
                    <a:pt x="1218704" y="444500"/>
                  </a:lnTo>
                  <a:lnTo>
                    <a:pt x="1221041" y="444500"/>
                  </a:lnTo>
                  <a:lnTo>
                    <a:pt x="1221828" y="431800"/>
                  </a:lnTo>
                  <a:lnTo>
                    <a:pt x="1222552" y="444500"/>
                  </a:lnTo>
                  <a:lnTo>
                    <a:pt x="1223022" y="444500"/>
                  </a:lnTo>
                  <a:lnTo>
                    <a:pt x="1223060" y="457200"/>
                  </a:lnTo>
                  <a:lnTo>
                    <a:pt x="1223225" y="457200"/>
                  </a:lnTo>
                  <a:lnTo>
                    <a:pt x="1223225" y="218389"/>
                  </a:lnTo>
                  <a:lnTo>
                    <a:pt x="1222590" y="215900"/>
                  </a:lnTo>
                  <a:lnTo>
                    <a:pt x="1225638" y="215900"/>
                  </a:lnTo>
                  <a:lnTo>
                    <a:pt x="1228648" y="228600"/>
                  </a:lnTo>
                  <a:lnTo>
                    <a:pt x="1226159" y="215900"/>
                  </a:lnTo>
                  <a:lnTo>
                    <a:pt x="1223835" y="203200"/>
                  </a:lnTo>
                  <a:lnTo>
                    <a:pt x="1221638" y="203200"/>
                  </a:lnTo>
                  <a:lnTo>
                    <a:pt x="1221232" y="200787"/>
                  </a:lnTo>
                  <a:lnTo>
                    <a:pt x="1221232" y="406400"/>
                  </a:lnTo>
                  <a:lnTo>
                    <a:pt x="1220939" y="419100"/>
                  </a:lnTo>
                  <a:lnTo>
                    <a:pt x="1220165" y="431800"/>
                  </a:lnTo>
                  <a:lnTo>
                    <a:pt x="1217853" y="431800"/>
                  </a:lnTo>
                  <a:lnTo>
                    <a:pt x="1218031" y="428307"/>
                  </a:lnTo>
                  <a:lnTo>
                    <a:pt x="1217587" y="428663"/>
                  </a:lnTo>
                  <a:lnTo>
                    <a:pt x="1217358" y="419100"/>
                  </a:lnTo>
                  <a:lnTo>
                    <a:pt x="1219962" y="419100"/>
                  </a:lnTo>
                  <a:lnTo>
                    <a:pt x="1219111" y="406400"/>
                  </a:lnTo>
                  <a:lnTo>
                    <a:pt x="1221232" y="406400"/>
                  </a:lnTo>
                  <a:lnTo>
                    <a:pt x="1221232" y="200787"/>
                  </a:lnTo>
                  <a:lnTo>
                    <a:pt x="1220952" y="199123"/>
                  </a:lnTo>
                  <a:lnTo>
                    <a:pt x="1220952" y="215900"/>
                  </a:lnTo>
                  <a:lnTo>
                    <a:pt x="1219466" y="215900"/>
                  </a:lnTo>
                  <a:lnTo>
                    <a:pt x="1219098" y="204012"/>
                  </a:lnTo>
                  <a:lnTo>
                    <a:pt x="1220952" y="215900"/>
                  </a:lnTo>
                  <a:lnTo>
                    <a:pt x="1220952" y="199123"/>
                  </a:lnTo>
                  <a:lnTo>
                    <a:pt x="1219504" y="190500"/>
                  </a:lnTo>
                  <a:lnTo>
                    <a:pt x="1216456" y="177800"/>
                  </a:lnTo>
                  <a:lnTo>
                    <a:pt x="1213154" y="177800"/>
                  </a:lnTo>
                  <a:lnTo>
                    <a:pt x="1209573" y="165100"/>
                  </a:lnTo>
                  <a:lnTo>
                    <a:pt x="1204518" y="152400"/>
                  </a:lnTo>
                  <a:lnTo>
                    <a:pt x="1201839" y="152400"/>
                  </a:lnTo>
                  <a:lnTo>
                    <a:pt x="1201661" y="152400"/>
                  </a:lnTo>
                  <a:lnTo>
                    <a:pt x="1200340" y="139700"/>
                  </a:lnTo>
                  <a:lnTo>
                    <a:pt x="1199540" y="139700"/>
                  </a:lnTo>
                  <a:lnTo>
                    <a:pt x="1198359" y="127000"/>
                  </a:lnTo>
                  <a:lnTo>
                    <a:pt x="1195489" y="127000"/>
                  </a:lnTo>
                  <a:lnTo>
                    <a:pt x="1190066" y="114300"/>
                  </a:lnTo>
                  <a:lnTo>
                    <a:pt x="1190891" y="114300"/>
                  </a:lnTo>
                  <a:lnTo>
                    <a:pt x="1187818" y="101600"/>
                  </a:lnTo>
                  <a:lnTo>
                    <a:pt x="1184630" y="101600"/>
                  </a:lnTo>
                  <a:lnTo>
                    <a:pt x="1181493" y="88900"/>
                  </a:lnTo>
                  <a:lnTo>
                    <a:pt x="1184084" y="101600"/>
                  </a:lnTo>
                  <a:lnTo>
                    <a:pt x="1180045" y="88900"/>
                  </a:lnTo>
                  <a:lnTo>
                    <a:pt x="1177163" y="88900"/>
                  </a:lnTo>
                  <a:lnTo>
                    <a:pt x="1182166" y="101600"/>
                  </a:lnTo>
                  <a:lnTo>
                    <a:pt x="1182725" y="103441"/>
                  </a:lnTo>
                  <a:lnTo>
                    <a:pt x="1186078" y="114300"/>
                  </a:lnTo>
                  <a:lnTo>
                    <a:pt x="1182725" y="103441"/>
                  </a:lnTo>
                  <a:lnTo>
                    <a:pt x="1181925" y="101600"/>
                  </a:lnTo>
                  <a:lnTo>
                    <a:pt x="1178763" y="101600"/>
                  </a:lnTo>
                  <a:lnTo>
                    <a:pt x="1183665" y="114300"/>
                  </a:lnTo>
                  <a:lnTo>
                    <a:pt x="1184694" y="114300"/>
                  </a:lnTo>
                  <a:lnTo>
                    <a:pt x="1190180" y="127000"/>
                  </a:lnTo>
                  <a:lnTo>
                    <a:pt x="1195108" y="139700"/>
                  </a:lnTo>
                  <a:lnTo>
                    <a:pt x="1196708" y="144246"/>
                  </a:lnTo>
                  <a:lnTo>
                    <a:pt x="1196073" y="139700"/>
                  </a:lnTo>
                  <a:lnTo>
                    <a:pt x="1197419" y="146215"/>
                  </a:lnTo>
                  <a:lnTo>
                    <a:pt x="1199603" y="152400"/>
                  </a:lnTo>
                  <a:lnTo>
                    <a:pt x="1203833" y="165100"/>
                  </a:lnTo>
                  <a:lnTo>
                    <a:pt x="1202931" y="159321"/>
                  </a:lnTo>
                  <a:lnTo>
                    <a:pt x="1204201" y="165100"/>
                  </a:lnTo>
                  <a:lnTo>
                    <a:pt x="1207135" y="165100"/>
                  </a:lnTo>
                  <a:lnTo>
                    <a:pt x="1210297" y="177990"/>
                  </a:lnTo>
                  <a:lnTo>
                    <a:pt x="1213446" y="190500"/>
                  </a:lnTo>
                  <a:lnTo>
                    <a:pt x="1216571" y="190500"/>
                  </a:lnTo>
                  <a:lnTo>
                    <a:pt x="1219454" y="203200"/>
                  </a:lnTo>
                  <a:lnTo>
                    <a:pt x="1219073" y="203200"/>
                  </a:lnTo>
                  <a:lnTo>
                    <a:pt x="1215161" y="203200"/>
                  </a:lnTo>
                  <a:lnTo>
                    <a:pt x="1217701" y="215900"/>
                  </a:lnTo>
                  <a:lnTo>
                    <a:pt x="1213993" y="203200"/>
                  </a:lnTo>
                  <a:lnTo>
                    <a:pt x="1209929" y="203200"/>
                  </a:lnTo>
                  <a:lnTo>
                    <a:pt x="1207147" y="192747"/>
                  </a:lnTo>
                  <a:lnTo>
                    <a:pt x="1207147" y="241300"/>
                  </a:lnTo>
                  <a:lnTo>
                    <a:pt x="1206792" y="254000"/>
                  </a:lnTo>
                  <a:lnTo>
                    <a:pt x="1206665" y="254000"/>
                  </a:lnTo>
                  <a:lnTo>
                    <a:pt x="1205522" y="241300"/>
                  </a:lnTo>
                  <a:lnTo>
                    <a:pt x="1207147" y="241300"/>
                  </a:lnTo>
                  <a:lnTo>
                    <a:pt x="1207147" y="192747"/>
                  </a:lnTo>
                  <a:lnTo>
                    <a:pt x="1206550" y="190500"/>
                  </a:lnTo>
                  <a:lnTo>
                    <a:pt x="1204823" y="190500"/>
                  </a:lnTo>
                  <a:lnTo>
                    <a:pt x="1203960" y="187706"/>
                  </a:lnTo>
                  <a:lnTo>
                    <a:pt x="1203960" y="241300"/>
                  </a:lnTo>
                  <a:lnTo>
                    <a:pt x="1202804" y="241300"/>
                  </a:lnTo>
                  <a:lnTo>
                    <a:pt x="1202804" y="266700"/>
                  </a:lnTo>
                  <a:lnTo>
                    <a:pt x="1200912" y="266700"/>
                  </a:lnTo>
                  <a:lnTo>
                    <a:pt x="1197927" y="254000"/>
                  </a:lnTo>
                  <a:lnTo>
                    <a:pt x="1198676" y="254000"/>
                  </a:lnTo>
                  <a:lnTo>
                    <a:pt x="1202804" y="266700"/>
                  </a:lnTo>
                  <a:lnTo>
                    <a:pt x="1202804" y="241300"/>
                  </a:lnTo>
                  <a:lnTo>
                    <a:pt x="1202220" y="241300"/>
                  </a:lnTo>
                  <a:lnTo>
                    <a:pt x="1199337" y="228600"/>
                  </a:lnTo>
                  <a:lnTo>
                    <a:pt x="1196644" y="228600"/>
                  </a:lnTo>
                  <a:lnTo>
                    <a:pt x="1188339" y="203200"/>
                  </a:lnTo>
                  <a:lnTo>
                    <a:pt x="1184617" y="190500"/>
                  </a:lnTo>
                  <a:lnTo>
                    <a:pt x="1186192" y="190500"/>
                  </a:lnTo>
                  <a:lnTo>
                    <a:pt x="1184084" y="177800"/>
                  </a:lnTo>
                  <a:lnTo>
                    <a:pt x="1182941" y="173558"/>
                  </a:lnTo>
                  <a:lnTo>
                    <a:pt x="1182941" y="190500"/>
                  </a:lnTo>
                  <a:lnTo>
                    <a:pt x="1181582" y="190500"/>
                  </a:lnTo>
                  <a:lnTo>
                    <a:pt x="1177290" y="177990"/>
                  </a:lnTo>
                  <a:lnTo>
                    <a:pt x="1182941" y="190500"/>
                  </a:lnTo>
                  <a:lnTo>
                    <a:pt x="1182941" y="173558"/>
                  </a:lnTo>
                  <a:lnTo>
                    <a:pt x="1180668" y="165100"/>
                  </a:lnTo>
                  <a:lnTo>
                    <a:pt x="1175918" y="139700"/>
                  </a:lnTo>
                  <a:lnTo>
                    <a:pt x="1183233" y="165100"/>
                  </a:lnTo>
                  <a:lnTo>
                    <a:pt x="1189875" y="190500"/>
                  </a:lnTo>
                  <a:lnTo>
                    <a:pt x="1195946" y="203200"/>
                  </a:lnTo>
                  <a:lnTo>
                    <a:pt x="1201547" y="228600"/>
                  </a:lnTo>
                  <a:lnTo>
                    <a:pt x="1201724" y="228600"/>
                  </a:lnTo>
                  <a:lnTo>
                    <a:pt x="1203960" y="241300"/>
                  </a:lnTo>
                  <a:lnTo>
                    <a:pt x="1203960" y="187706"/>
                  </a:lnTo>
                  <a:lnTo>
                    <a:pt x="1197000" y="165100"/>
                  </a:lnTo>
                  <a:lnTo>
                    <a:pt x="1190332" y="152400"/>
                  </a:lnTo>
                  <a:lnTo>
                    <a:pt x="1191056" y="152400"/>
                  </a:lnTo>
                  <a:lnTo>
                    <a:pt x="1186878" y="139700"/>
                  </a:lnTo>
                  <a:lnTo>
                    <a:pt x="1181900" y="127000"/>
                  </a:lnTo>
                  <a:lnTo>
                    <a:pt x="1177848" y="114300"/>
                  </a:lnTo>
                  <a:lnTo>
                    <a:pt x="1176464" y="114300"/>
                  </a:lnTo>
                  <a:lnTo>
                    <a:pt x="1173099" y="101600"/>
                  </a:lnTo>
                  <a:lnTo>
                    <a:pt x="1167549" y="101600"/>
                  </a:lnTo>
                  <a:lnTo>
                    <a:pt x="1163713" y="88900"/>
                  </a:lnTo>
                  <a:lnTo>
                    <a:pt x="1159814" y="76200"/>
                  </a:lnTo>
                  <a:lnTo>
                    <a:pt x="1157541" y="76200"/>
                  </a:lnTo>
                  <a:lnTo>
                    <a:pt x="1157541" y="127000"/>
                  </a:lnTo>
                  <a:lnTo>
                    <a:pt x="1156309" y="127000"/>
                  </a:lnTo>
                  <a:lnTo>
                    <a:pt x="1152982" y="114300"/>
                  </a:lnTo>
                  <a:lnTo>
                    <a:pt x="1148232" y="114300"/>
                  </a:lnTo>
                  <a:lnTo>
                    <a:pt x="1143127" y="101600"/>
                  </a:lnTo>
                  <a:lnTo>
                    <a:pt x="1138732" y="88900"/>
                  </a:lnTo>
                  <a:lnTo>
                    <a:pt x="1141234" y="88900"/>
                  </a:lnTo>
                  <a:lnTo>
                    <a:pt x="1144409" y="101600"/>
                  </a:lnTo>
                  <a:lnTo>
                    <a:pt x="1145730" y="101600"/>
                  </a:lnTo>
                  <a:lnTo>
                    <a:pt x="1143203" y="88900"/>
                  </a:lnTo>
                  <a:lnTo>
                    <a:pt x="1145806" y="88900"/>
                  </a:lnTo>
                  <a:lnTo>
                    <a:pt x="1153706" y="114300"/>
                  </a:lnTo>
                  <a:lnTo>
                    <a:pt x="1155763" y="114300"/>
                  </a:lnTo>
                  <a:lnTo>
                    <a:pt x="1157541" y="127000"/>
                  </a:lnTo>
                  <a:lnTo>
                    <a:pt x="1157541" y="76200"/>
                  </a:lnTo>
                  <a:lnTo>
                    <a:pt x="1157224" y="76200"/>
                  </a:lnTo>
                  <a:lnTo>
                    <a:pt x="1156081" y="63500"/>
                  </a:lnTo>
                  <a:lnTo>
                    <a:pt x="1155725" y="63500"/>
                  </a:lnTo>
                  <a:lnTo>
                    <a:pt x="1148702" y="50800"/>
                  </a:lnTo>
                  <a:lnTo>
                    <a:pt x="1154353" y="50800"/>
                  </a:lnTo>
                  <a:lnTo>
                    <a:pt x="1157643" y="63500"/>
                  </a:lnTo>
                  <a:lnTo>
                    <a:pt x="1156373" y="50800"/>
                  </a:lnTo>
                  <a:lnTo>
                    <a:pt x="1151750" y="38100"/>
                  </a:lnTo>
                  <a:lnTo>
                    <a:pt x="1144981" y="25400"/>
                  </a:lnTo>
                  <a:lnTo>
                    <a:pt x="1140802" y="25400"/>
                  </a:lnTo>
                  <a:lnTo>
                    <a:pt x="1137831" y="20370"/>
                  </a:lnTo>
                  <a:lnTo>
                    <a:pt x="1137831" y="134289"/>
                  </a:lnTo>
                  <a:lnTo>
                    <a:pt x="1137805" y="145808"/>
                  </a:lnTo>
                  <a:lnTo>
                    <a:pt x="1137145" y="149377"/>
                  </a:lnTo>
                  <a:lnTo>
                    <a:pt x="1137831" y="134289"/>
                  </a:lnTo>
                  <a:lnTo>
                    <a:pt x="1137831" y="20370"/>
                  </a:lnTo>
                  <a:lnTo>
                    <a:pt x="1137564" y="19913"/>
                  </a:lnTo>
                  <a:lnTo>
                    <a:pt x="1137564" y="88900"/>
                  </a:lnTo>
                  <a:lnTo>
                    <a:pt x="1135278" y="88900"/>
                  </a:lnTo>
                  <a:lnTo>
                    <a:pt x="1131697" y="79248"/>
                  </a:lnTo>
                  <a:lnTo>
                    <a:pt x="1131697" y="88900"/>
                  </a:lnTo>
                  <a:lnTo>
                    <a:pt x="1130985" y="88900"/>
                  </a:lnTo>
                  <a:lnTo>
                    <a:pt x="1130642" y="88900"/>
                  </a:lnTo>
                  <a:lnTo>
                    <a:pt x="1130147" y="88900"/>
                  </a:lnTo>
                  <a:lnTo>
                    <a:pt x="1130084" y="85242"/>
                  </a:lnTo>
                  <a:lnTo>
                    <a:pt x="1131697" y="88900"/>
                  </a:lnTo>
                  <a:lnTo>
                    <a:pt x="1131697" y="79248"/>
                  </a:lnTo>
                  <a:lnTo>
                    <a:pt x="1130566" y="76200"/>
                  </a:lnTo>
                  <a:lnTo>
                    <a:pt x="1129919" y="76200"/>
                  </a:lnTo>
                  <a:lnTo>
                    <a:pt x="1127747" y="76200"/>
                  </a:lnTo>
                  <a:lnTo>
                    <a:pt x="1128636" y="65608"/>
                  </a:lnTo>
                  <a:lnTo>
                    <a:pt x="1133144" y="76200"/>
                  </a:lnTo>
                  <a:lnTo>
                    <a:pt x="1137564" y="88900"/>
                  </a:lnTo>
                  <a:lnTo>
                    <a:pt x="1137564" y="19913"/>
                  </a:lnTo>
                  <a:lnTo>
                    <a:pt x="1133309" y="12700"/>
                  </a:lnTo>
                  <a:lnTo>
                    <a:pt x="1129461" y="11010"/>
                  </a:lnTo>
                  <a:lnTo>
                    <a:pt x="1129461" y="27292"/>
                  </a:lnTo>
                  <a:lnTo>
                    <a:pt x="1124318" y="31889"/>
                  </a:lnTo>
                  <a:lnTo>
                    <a:pt x="1124254" y="30327"/>
                  </a:lnTo>
                  <a:lnTo>
                    <a:pt x="1129182" y="25400"/>
                  </a:lnTo>
                  <a:lnTo>
                    <a:pt x="1129461" y="27292"/>
                  </a:lnTo>
                  <a:lnTo>
                    <a:pt x="1129461" y="11010"/>
                  </a:lnTo>
                  <a:lnTo>
                    <a:pt x="1118095" y="5981"/>
                  </a:lnTo>
                  <a:lnTo>
                    <a:pt x="1118095" y="50800"/>
                  </a:lnTo>
                  <a:lnTo>
                    <a:pt x="1116545" y="49885"/>
                  </a:lnTo>
                  <a:lnTo>
                    <a:pt x="1116545" y="72326"/>
                  </a:lnTo>
                  <a:lnTo>
                    <a:pt x="1113205" y="64249"/>
                  </a:lnTo>
                  <a:lnTo>
                    <a:pt x="1113155" y="65430"/>
                  </a:lnTo>
                  <a:lnTo>
                    <a:pt x="1113155" y="64223"/>
                  </a:lnTo>
                  <a:lnTo>
                    <a:pt x="1112888" y="63500"/>
                  </a:lnTo>
                  <a:lnTo>
                    <a:pt x="1112989" y="63728"/>
                  </a:lnTo>
                  <a:lnTo>
                    <a:pt x="1112901" y="63500"/>
                  </a:lnTo>
                  <a:lnTo>
                    <a:pt x="1113218" y="63500"/>
                  </a:lnTo>
                  <a:lnTo>
                    <a:pt x="1113243" y="64325"/>
                  </a:lnTo>
                  <a:lnTo>
                    <a:pt x="1116380" y="71577"/>
                  </a:lnTo>
                  <a:lnTo>
                    <a:pt x="1116545" y="72326"/>
                  </a:lnTo>
                  <a:lnTo>
                    <a:pt x="1116545" y="49885"/>
                  </a:lnTo>
                  <a:lnTo>
                    <a:pt x="1112240" y="47332"/>
                  </a:lnTo>
                  <a:lnTo>
                    <a:pt x="1113612" y="50800"/>
                  </a:lnTo>
                  <a:lnTo>
                    <a:pt x="1112227" y="47320"/>
                  </a:lnTo>
                  <a:lnTo>
                    <a:pt x="1111554" y="46990"/>
                  </a:lnTo>
                  <a:lnTo>
                    <a:pt x="1111554" y="101600"/>
                  </a:lnTo>
                  <a:lnTo>
                    <a:pt x="1111453" y="114300"/>
                  </a:lnTo>
                  <a:lnTo>
                    <a:pt x="1111313" y="114300"/>
                  </a:lnTo>
                  <a:lnTo>
                    <a:pt x="1111427" y="101600"/>
                  </a:lnTo>
                  <a:lnTo>
                    <a:pt x="1111554" y="101600"/>
                  </a:lnTo>
                  <a:lnTo>
                    <a:pt x="1111554" y="46990"/>
                  </a:lnTo>
                  <a:lnTo>
                    <a:pt x="1108964" y="45669"/>
                  </a:lnTo>
                  <a:lnTo>
                    <a:pt x="1108964" y="76200"/>
                  </a:lnTo>
                  <a:lnTo>
                    <a:pt x="1105230" y="63766"/>
                  </a:lnTo>
                  <a:lnTo>
                    <a:pt x="1108964" y="76200"/>
                  </a:lnTo>
                  <a:lnTo>
                    <a:pt x="1108964" y="45669"/>
                  </a:lnTo>
                  <a:lnTo>
                    <a:pt x="1102156" y="42202"/>
                  </a:lnTo>
                  <a:lnTo>
                    <a:pt x="1101051" y="40703"/>
                  </a:lnTo>
                  <a:lnTo>
                    <a:pt x="1109091" y="45466"/>
                  </a:lnTo>
                  <a:lnTo>
                    <a:pt x="1112227" y="47320"/>
                  </a:lnTo>
                  <a:lnTo>
                    <a:pt x="1118095" y="50800"/>
                  </a:lnTo>
                  <a:lnTo>
                    <a:pt x="1118095" y="5981"/>
                  </a:lnTo>
                  <a:lnTo>
                    <a:pt x="1112469" y="3492"/>
                  </a:lnTo>
                  <a:lnTo>
                    <a:pt x="1110970" y="4660"/>
                  </a:lnTo>
                  <a:lnTo>
                    <a:pt x="1110970" y="43637"/>
                  </a:lnTo>
                  <a:lnTo>
                    <a:pt x="1110869" y="43878"/>
                  </a:lnTo>
                  <a:lnTo>
                    <a:pt x="1109599" y="45021"/>
                  </a:lnTo>
                  <a:lnTo>
                    <a:pt x="1110729" y="43878"/>
                  </a:lnTo>
                  <a:lnTo>
                    <a:pt x="1110767" y="43637"/>
                  </a:lnTo>
                  <a:lnTo>
                    <a:pt x="1110830" y="43776"/>
                  </a:lnTo>
                  <a:lnTo>
                    <a:pt x="1110970" y="43637"/>
                  </a:lnTo>
                  <a:lnTo>
                    <a:pt x="1110970" y="4660"/>
                  </a:lnTo>
                  <a:lnTo>
                    <a:pt x="1097102" y="15379"/>
                  </a:lnTo>
                  <a:lnTo>
                    <a:pt x="1097102" y="50800"/>
                  </a:lnTo>
                  <a:lnTo>
                    <a:pt x="1095527" y="50800"/>
                  </a:lnTo>
                  <a:lnTo>
                    <a:pt x="1093025" y="38100"/>
                  </a:lnTo>
                  <a:lnTo>
                    <a:pt x="1096454" y="43637"/>
                  </a:lnTo>
                  <a:lnTo>
                    <a:pt x="1097102" y="50800"/>
                  </a:lnTo>
                  <a:lnTo>
                    <a:pt x="1097102" y="15379"/>
                  </a:lnTo>
                  <a:lnTo>
                    <a:pt x="1096048" y="16192"/>
                  </a:lnTo>
                  <a:lnTo>
                    <a:pt x="1096048" y="39090"/>
                  </a:lnTo>
                  <a:lnTo>
                    <a:pt x="1094092" y="38100"/>
                  </a:lnTo>
                  <a:lnTo>
                    <a:pt x="1095959" y="38100"/>
                  </a:lnTo>
                  <a:lnTo>
                    <a:pt x="1096048" y="39090"/>
                  </a:lnTo>
                  <a:lnTo>
                    <a:pt x="1096048" y="16192"/>
                  </a:lnTo>
                  <a:lnTo>
                    <a:pt x="1084135" y="25400"/>
                  </a:lnTo>
                  <a:lnTo>
                    <a:pt x="1083945" y="38100"/>
                  </a:lnTo>
                  <a:lnTo>
                    <a:pt x="1084160" y="50800"/>
                  </a:lnTo>
                  <a:lnTo>
                    <a:pt x="1084732" y="63500"/>
                  </a:lnTo>
                  <a:lnTo>
                    <a:pt x="1087208" y="76200"/>
                  </a:lnTo>
                  <a:lnTo>
                    <a:pt x="1089520" y="88900"/>
                  </a:lnTo>
                  <a:lnTo>
                    <a:pt x="1091666" y="101600"/>
                  </a:lnTo>
                  <a:lnTo>
                    <a:pt x="1093673" y="114300"/>
                  </a:lnTo>
                  <a:lnTo>
                    <a:pt x="1094308" y="127000"/>
                  </a:lnTo>
                  <a:lnTo>
                    <a:pt x="1093812" y="127000"/>
                  </a:lnTo>
                  <a:lnTo>
                    <a:pt x="1093482" y="139700"/>
                  </a:lnTo>
                  <a:lnTo>
                    <a:pt x="1090422" y="139700"/>
                  </a:lnTo>
                  <a:lnTo>
                    <a:pt x="1090676" y="127000"/>
                  </a:lnTo>
                  <a:lnTo>
                    <a:pt x="1088504" y="127000"/>
                  </a:lnTo>
                  <a:lnTo>
                    <a:pt x="1087247" y="139700"/>
                  </a:lnTo>
                  <a:lnTo>
                    <a:pt x="1087399" y="127000"/>
                  </a:lnTo>
                  <a:lnTo>
                    <a:pt x="1087640" y="127000"/>
                  </a:lnTo>
                  <a:lnTo>
                    <a:pt x="1086650" y="114300"/>
                  </a:lnTo>
                  <a:lnTo>
                    <a:pt x="1086472" y="127000"/>
                  </a:lnTo>
                  <a:lnTo>
                    <a:pt x="1085545" y="114096"/>
                  </a:lnTo>
                  <a:lnTo>
                    <a:pt x="1084110" y="101600"/>
                  </a:lnTo>
                  <a:lnTo>
                    <a:pt x="1082408" y="88900"/>
                  </a:lnTo>
                  <a:lnTo>
                    <a:pt x="1080795" y="76200"/>
                  </a:lnTo>
                  <a:lnTo>
                    <a:pt x="1081989" y="88900"/>
                  </a:lnTo>
                  <a:lnTo>
                    <a:pt x="1081252" y="101600"/>
                  </a:lnTo>
                  <a:lnTo>
                    <a:pt x="1080719" y="114300"/>
                  </a:lnTo>
                  <a:lnTo>
                    <a:pt x="1082014" y="114300"/>
                  </a:lnTo>
                  <a:lnTo>
                    <a:pt x="1083322" y="127000"/>
                  </a:lnTo>
                  <a:lnTo>
                    <a:pt x="1083665" y="139700"/>
                  </a:lnTo>
                  <a:lnTo>
                    <a:pt x="1083322" y="139700"/>
                  </a:lnTo>
                  <a:lnTo>
                    <a:pt x="1082344" y="127000"/>
                  </a:lnTo>
                  <a:lnTo>
                    <a:pt x="1081328" y="139700"/>
                  </a:lnTo>
                  <a:lnTo>
                    <a:pt x="1079665" y="139700"/>
                  </a:lnTo>
                  <a:lnTo>
                    <a:pt x="1080960" y="152400"/>
                  </a:lnTo>
                  <a:lnTo>
                    <a:pt x="1083462" y="152400"/>
                  </a:lnTo>
                  <a:lnTo>
                    <a:pt x="1083525" y="154622"/>
                  </a:lnTo>
                  <a:lnTo>
                    <a:pt x="1084160" y="177800"/>
                  </a:lnTo>
                  <a:lnTo>
                    <a:pt x="1083767" y="204012"/>
                  </a:lnTo>
                  <a:lnTo>
                    <a:pt x="1083462" y="228600"/>
                  </a:lnTo>
                  <a:lnTo>
                    <a:pt x="1084376" y="241300"/>
                  </a:lnTo>
                  <a:lnTo>
                    <a:pt x="1084884" y="241300"/>
                  </a:lnTo>
                  <a:lnTo>
                    <a:pt x="1084783" y="228600"/>
                  </a:lnTo>
                  <a:lnTo>
                    <a:pt x="1085049" y="228600"/>
                  </a:lnTo>
                  <a:lnTo>
                    <a:pt x="1086700" y="215900"/>
                  </a:lnTo>
                  <a:lnTo>
                    <a:pt x="1085278" y="204012"/>
                  </a:lnTo>
                  <a:lnTo>
                    <a:pt x="1085265" y="203200"/>
                  </a:lnTo>
                  <a:lnTo>
                    <a:pt x="1085443" y="190500"/>
                  </a:lnTo>
                  <a:lnTo>
                    <a:pt x="1085989" y="177800"/>
                  </a:lnTo>
                  <a:lnTo>
                    <a:pt x="1087120" y="177800"/>
                  </a:lnTo>
                  <a:lnTo>
                    <a:pt x="1087869" y="190500"/>
                  </a:lnTo>
                  <a:lnTo>
                    <a:pt x="1089228" y="215900"/>
                  </a:lnTo>
                  <a:lnTo>
                    <a:pt x="1090460" y="215900"/>
                  </a:lnTo>
                  <a:lnTo>
                    <a:pt x="1090536" y="228600"/>
                  </a:lnTo>
                  <a:lnTo>
                    <a:pt x="1090396" y="228600"/>
                  </a:lnTo>
                  <a:lnTo>
                    <a:pt x="1088809" y="254000"/>
                  </a:lnTo>
                  <a:lnTo>
                    <a:pt x="1087462" y="266700"/>
                  </a:lnTo>
                  <a:lnTo>
                    <a:pt x="1086916" y="254000"/>
                  </a:lnTo>
                  <a:lnTo>
                    <a:pt x="1086586" y="254000"/>
                  </a:lnTo>
                  <a:lnTo>
                    <a:pt x="1084897" y="266700"/>
                  </a:lnTo>
                  <a:lnTo>
                    <a:pt x="1083970" y="279400"/>
                  </a:lnTo>
                  <a:lnTo>
                    <a:pt x="1083462" y="292100"/>
                  </a:lnTo>
                  <a:lnTo>
                    <a:pt x="1083094" y="304800"/>
                  </a:lnTo>
                  <a:lnTo>
                    <a:pt x="1082471" y="317500"/>
                  </a:lnTo>
                  <a:lnTo>
                    <a:pt x="1081646" y="317500"/>
                  </a:lnTo>
                  <a:lnTo>
                    <a:pt x="1080363" y="330200"/>
                  </a:lnTo>
                  <a:lnTo>
                    <a:pt x="1078407" y="342900"/>
                  </a:lnTo>
                  <a:lnTo>
                    <a:pt x="1076706" y="355600"/>
                  </a:lnTo>
                  <a:lnTo>
                    <a:pt x="1074483" y="355600"/>
                  </a:lnTo>
                  <a:lnTo>
                    <a:pt x="1072654" y="368300"/>
                  </a:lnTo>
                  <a:lnTo>
                    <a:pt x="1072172" y="368300"/>
                  </a:lnTo>
                  <a:lnTo>
                    <a:pt x="1069835" y="381000"/>
                  </a:lnTo>
                  <a:lnTo>
                    <a:pt x="1068616" y="381000"/>
                  </a:lnTo>
                  <a:lnTo>
                    <a:pt x="1067854" y="393700"/>
                  </a:lnTo>
                  <a:lnTo>
                    <a:pt x="1066888" y="406400"/>
                  </a:lnTo>
                  <a:lnTo>
                    <a:pt x="1064806" y="406400"/>
                  </a:lnTo>
                  <a:lnTo>
                    <a:pt x="1062456" y="419100"/>
                  </a:lnTo>
                  <a:lnTo>
                    <a:pt x="1060615" y="431800"/>
                  </a:lnTo>
                  <a:lnTo>
                    <a:pt x="1060094" y="431800"/>
                  </a:lnTo>
                  <a:lnTo>
                    <a:pt x="1058595" y="444500"/>
                  </a:lnTo>
                  <a:lnTo>
                    <a:pt x="1055433" y="457200"/>
                  </a:lnTo>
                  <a:lnTo>
                    <a:pt x="1051864" y="469900"/>
                  </a:lnTo>
                  <a:lnTo>
                    <a:pt x="1048448" y="482600"/>
                  </a:lnTo>
                  <a:lnTo>
                    <a:pt x="1045768" y="482600"/>
                  </a:lnTo>
                  <a:lnTo>
                    <a:pt x="1044549" y="495300"/>
                  </a:lnTo>
                  <a:lnTo>
                    <a:pt x="1044105" y="495300"/>
                  </a:lnTo>
                  <a:lnTo>
                    <a:pt x="1040968" y="508000"/>
                  </a:lnTo>
                  <a:lnTo>
                    <a:pt x="1038313" y="508000"/>
                  </a:lnTo>
                  <a:lnTo>
                    <a:pt x="1034719" y="520700"/>
                  </a:lnTo>
                  <a:lnTo>
                    <a:pt x="1031481" y="533400"/>
                  </a:lnTo>
                  <a:lnTo>
                    <a:pt x="1029398" y="546100"/>
                  </a:lnTo>
                  <a:lnTo>
                    <a:pt x="1031760" y="533400"/>
                  </a:lnTo>
                  <a:lnTo>
                    <a:pt x="1033665" y="533400"/>
                  </a:lnTo>
                  <a:lnTo>
                    <a:pt x="1035494" y="524992"/>
                  </a:lnTo>
                  <a:lnTo>
                    <a:pt x="1034211" y="533400"/>
                  </a:lnTo>
                  <a:lnTo>
                    <a:pt x="1030643" y="546100"/>
                  </a:lnTo>
                  <a:lnTo>
                    <a:pt x="1025486" y="558800"/>
                  </a:lnTo>
                  <a:lnTo>
                    <a:pt x="1026833" y="546100"/>
                  </a:lnTo>
                  <a:lnTo>
                    <a:pt x="1023467" y="558800"/>
                  </a:lnTo>
                  <a:lnTo>
                    <a:pt x="1018616" y="558800"/>
                  </a:lnTo>
                  <a:lnTo>
                    <a:pt x="1009015" y="584200"/>
                  </a:lnTo>
                  <a:lnTo>
                    <a:pt x="993521" y="635000"/>
                  </a:lnTo>
                  <a:lnTo>
                    <a:pt x="985139" y="647700"/>
                  </a:lnTo>
                  <a:lnTo>
                    <a:pt x="970546" y="673100"/>
                  </a:lnTo>
                  <a:lnTo>
                    <a:pt x="954570" y="698500"/>
                  </a:lnTo>
                  <a:lnTo>
                    <a:pt x="938898" y="723900"/>
                  </a:lnTo>
                  <a:lnTo>
                    <a:pt x="932446" y="735825"/>
                  </a:lnTo>
                  <a:lnTo>
                    <a:pt x="934313" y="723900"/>
                  </a:lnTo>
                  <a:lnTo>
                    <a:pt x="932027" y="723900"/>
                  </a:lnTo>
                  <a:lnTo>
                    <a:pt x="932027" y="736600"/>
                  </a:lnTo>
                  <a:lnTo>
                    <a:pt x="925423" y="748855"/>
                  </a:lnTo>
                  <a:lnTo>
                    <a:pt x="925182" y="749300"/>
                  </a:lnTo>
                  <a:lnTo>
                    <a:pt x="925372" y="749300"/>
                  </a:lnTo>
                  <a:lnTo>
                    <a:pt x="927620" y="749300"/>
                  </a:lnTo>
                  <a:lnTo>
                    <a:pt x="918171" y="762000"/>
                  </a:lnTo>
                  <a:lnTo>
                    <a:pt x="916432" y="762000"/>
                  </a:lnTo>
                  <a:lnTo>
                    <a:pt x="924217" y="749300"/>
                  </a:lnTo>
                  <a:lnTo>
                    <a:pt x="925525" y="746975"/>
                  </a:lnTo>
                  <a:lnTo>
                    <a:pt x="925601" y="746785"/>
                  </a:lnTo>
                  <a:lnTo>
                    <a:pt x="931379" y="736600"/>
                  </a:lnTo>
                  <a:lnTo>
                    <a:pt x="932027" y="736600"/>
                  </a:lnTo>
                  <a:lnTo>
                    <a:pt x="932027" y="723900"/>
                  </a:lnTo>
                  <a:lnTo>
                    <a:pt x="931811" y="723900"/>
                  </a:lnTo>
                  <a:lnTo>
                    <a:pt x="925436" y="736600"/>
                  </a:lnTo>
                  <a:lnTo>
                    <a:pt x="912279" y="762000"/>
                  </a:lnTo>
                  <a:lnTo>
                    <a:pt x="912177" y="770343"/>
                  </a:lnTo>
                  <a:lnTo>
                    <a:pt x="911479" y="774700"/>
                  </a:lnTo>
                  <a:lnTo>
                    <a:pt x="909955" y="774700"/>
                  </a:lnTo>
                  <a:lnTo>
                    <a:pt x="912177" y="770343"/>
                  </a:lnTo>
                  <a:lnTo>
                    <a:pt x="912177" y="762088"/>
                  </a:lnTo>
                  <a:lnTo>
                    <a:pt x="896772" y="774700"/>
                  </a:lnTo>
                  <a:lnTo>
                    <a:pt x="883335" y="800100"/>
                  </a:lnTo>
                  <a:lnTo>
                    <a:pt x="877150" y="800100"/>
                  </a:lnTo>
                  <a:lnTo>
                    <a:pt x="870712" y="812800"/>
                  </a:lnTo>
                  <a:lnTo>
                    <a:pt x="867638" y="812800"/>
                  </a:lnTo>
                  <a:lnTo>
                    <a:pt x="817016" y="863600"/>
                  </a:lnTo>
                  <a:lnTo>
                    <a:pt x="826389" y="863600"/>
                  </a:lnTo>
                  <a:lnTo>
                    <a:pt x="819302" y="876300"/>
                  </a:lnTo>
                  <a:lnTo>
                    <a:pt x="810818" y="876300"/>
                  </a:lnTo>
                  <a:lnTo>
                    <a:pt x="801497" y="889000"/>
                  </a:lnTo>
                  <a:lnTo>
                    <a:pt x="800176" y="889000"/>
                  </a:lnTo>
                  <a:lnTo>
                    <a:pt x="801370" y="886244"/>
                  </a:lnTo>
                  <a:lnTo>
                    <a:pt x="798944" y="889000"/>
                  </a:lnTo>
                  <a:lnTo>
                    <a:pt x="795997" y="889000"/>
                  </a:lnTo>
                  <a:lnTo>
                    <a:pt x="798309" y="882370"/>
                  </a:lnTo>
                  <a:lnTo>
                    <a:pt x="794664" y="889000"/>
                  </a:lnTo>
                  <a:lnTo>
                    <a:pt x="785850" y="901700"/>
                  </a:lnTo>
                  <a:lnTo>
                    <a:pt x="785164" y="901700"/>
                  </a:lnTo>
                  <a:lnTo>
                    <a:pt x="775970" y="901700"/>
                  </a:lnTo>
                  <a:lnTo>
                    <a:pt x="765822" y="914400"/>
                  </a:lnTo>
                  <a:lnTo>
                    <a:pt x="755802" y="914400"/>
                  </a:lnTo>
                  <a:lnTo>
                    <a:pt x="746963" y="927100"/>
                  </a:lnTo>
                  <a:lnTo>
                    <a:pt x="740156" y="927100"/>
                  </a:lnTo>
                  <a:lnTo>
                    <a:pt x="736282" y="939800"/>
                  </a:lnTo>
                  <a:lnTo>
                    <a:pt x="725551" y="952500"/>
                  </a:lnTo>
                  <a:lnTo>
                    <a:pt x="712787" y="952500"/>
                  </a:lnTo>
                  <a:lnTo>
                    <a:pt x="699300" y="965200"/>
                  </a:lnTo>
                  <a:lnTo>
                    <a:pt x="686396" y="977900"/>
                  </a:lnTo>
                  <a:lnTo>
                    <a:pt x="672109" y="990600"/>
                  </a:lnTo>
                  <a:lnTo>
                    <a:pt x="657593" y="990600"/>
                  </a:lnTo>
                  <a:lnTo>
                    <a:pt x="642696" y="1003300"/>
                  </a:lnTo>
                  <a:lnTo>
                    <a:pt x="627240" y="1016000"/>
                  </a:lnTo>
                  <a:lnTo>
                    <a:pt x="620420" y="1016000"/>
                  </a:lnTo>
                  <a:lnTo>
                    <a:pt x="608812" y="1028700"/>
                  </a:lnTo>
                  <a:lnTo>
                    <a:pt x="596061" y="1028700"/>
                  </a:lnTo>
                  <a:lnTo>
                    <a:pt x="582625" y="1041400"/>
                  </a:lnTo>
                  <a:lnTo>
                    <a:pt x="567042" y="1041400"/>
                  </a:lnTo>
                  <a:lnTo>
                    <a:pt x="553491" y="1054100"/>
                  </a:lnTo>
                  <a:lnTo>
                    <a:pt x="565988" y="1054100"/>
                  </a:lnTo>
                  <a:lnTo>
                    <a:pt x="535139" y="1064971"/>
                  </a:lnTo>
                  <a:lnTo>
                    <a:pt x="543255" y="1054100"/>
                  </a:lnTo>
                  <a:lnTo>
                    <a:pt x="538607" y="1054100"/>
                  </a:lnTo>
                  <a:lnTo>
                    <a:pt x="523836" y="1066800"/>
                  </a:lnTo>
                  <a:lnTo>
                    <a:pt x="514083" y="1079500"/>
                  </a:lnTo>
                  <a:lnTo>
                    <a:pt x="499173" y="1079500"/>
                  </a:lnTo>
                  <a:lnTo>
                    <a:pt x="488467" y="1092200"/>
                  </a:lnTo>
                  <a:lnTo>
                    <a:pt x="486879" y="1092200"/>
                  </a:lnTo>
                  <a:lnTo>
                    <a:pt x="490308" y="1085265"/>
                  </a:lnTo>
                  <a:lnTo>
                    <a:pt x="486244" y="1088237"/>
                  </a:lnTo>
                  <a:lnTo>
                    <a:pt x="483120" y="1092200"/>
                  </a:lnTo>
                  <a:lnTo>
                    <a:pt x="480872" y="1092200"/>
                  </a:lnTo>
                  <a:lnTo>
                    <a:pt x="486244" y="1088237"/>
                  </a:lnTo>
                  <a:lnTo>
                    <a:pt x="493166" y="1079500"/>
                  </a:lnTo>
                  <a:lnTo>
                    <a:pt x="490308" y="1085265"/>
                  </a:lnTo>
                  <a:lnTo>
                    <a:pt x="498157" y="1079500"/>
                  </a:lnTo>
                  <a:lnTo>
                    <a:pt x="508660" y="1069682"/>
                  </a:lnTo>
                  <a:lnTo>
                    <a:pt x="491540" y="1079500"/>
                  </a:lnTo>
                  <a:lnTo>
                    <a:pt x="477354" y="1086904"/>
                  </a:lnTo>
                  <a:lnTo>
                    <a:pt x="477354" y="1092200"/>
                  </a:lnTo>
                  <a:lnTo>
                    <a:pt x="462991" y="1104900"/>
                  </a:lnTo>
                  <a:lnTo>
                    <a:pt x="469214" y="1092200"/>
                  </a:lnTo>
                  <a:lnTo>
                    <a:pt x="477354" y="1092200"/>
                  </a:lnTo>
                  <a:lnTo>
                    <a:pt x="477354" y="1086904"/>
                  </a:lnTo>
                  <a:lnTo>
                    <a:pt x="467194" y="1092200"/>
                  </a:lnTo>
                  <a:lnTo>
                    <a:pt x="422833" y="1117600"/>
                  </a:lnTo>
                  <a:lnTo>
                    <a:pt x="398526" y="1117600"/>
                  </a:lnTo>
                  <a:lnTo>
                    <a:pt x="383959" y="1130300"/>
                  </a:lnTo>
                  <a:lnTo>
                    <a:pt x="367741" y="1130300"/>
                  </a:lnTo>
                  <a:lnTo>
                    <a:pt x="345274" y="1143000"/>
                  </a:lnTo>
                  <a:lnTo>
                    <a:pt x="322453" y="1143000"/>
                  </a:lnTo>
                  <a:lnTo>
                    <a:pt x="300304" y="1155700"/>
                  </a:lnTo>
                  <a:lnTo>
                    <a:pt x="265772" y="1155700"/>
                  </a:lnTo>
                  <a:lnTo>
                    <a:pt x="247434" y="1168400"/>
                  </a:lnTo>
                  <a:lnTo>
                    <a:pt x="247980" y="1168400"/>
                  </a:lnTo>
                  <a:lnTo>
                    <a:pt x="229133" y="1181100"/>
                  </a:lnTo>
                  <a:lnTo>
                    <a:pt x="169303" y="1181100"/>
                  </a:lnTo>
                  <a:lnTo>
                    <a:pt x="160655" y="1193800"/>
                  </a:lnTo>
                  <a:lnTo>
                    <a:pt x="140042" y="1193800"/>
                  </a:lnTo>
                  <a:lnTo>
                    <a:pt x="112699" y="1206500"/>
                  </a:lnTo>
                  <a:lnTo>
                    <a:pt x="80416" y="1206500"/>
                  </a:lnTo>
                  <a:lnTo>
                    <a:pt x="48475" y="1219200"/>
                  </a:lnTo>
                  <a:lnTo>
                    <a:pt x="58661" y="1219200"/>
                  </a:lnTo>
                  <a:lnTo>
                    <a:pt x="0" y="1244600"/>
                  </a:lnTo>
                  <a:lnTo>
                    <a:pt x="32613" y="1231900"/>
                  </a:lnTo>
                  <a:lnTo>
                    <a:pt x="59029" y="1219200"/>
                  </a:lnTo>
                  <a:lnTo>
                    <a:pt x="113042" y="1219200"/>
                  </a:lnTo>
                  <a:lnTo>
                    <a:pt x="122770" y="1206500"/>
                  </a:lnTo>
                  <a:lnTo>
                    <a:pt x="140614" y="1206500"/>
                  </a:lnTo>
                  <a:lnTo>
                    <a:pt x="191947" y="1193800"/>
                  </a:lnTo>
                  <a:lnTo>
                    <a:pt x="287248" y="1168400"/>
                  </a:lnTo>
                  <a:lnTo>
                    <a:pt x="338112" y="1155700"/>
                  </a:lnTo>
                  <a:lnTo>
                    <a:pt x="349783" y="1155700"/>
                  </a:lnTo>
                  <a:lnTo>
                    <a:pt x="350139" y="1155509"/>
                  </a:lnTo>
                  <a:lnTo>
                    <a:pt x="356120" y="1143000"/>
                  </a:lnTo>
                  <a:lnTo>
                    <a:pt x="358190" y="1143000"/>
                  </a:lnTo>
                  <a:lnTo>
                    <a:pt x="356539" y="1152194"/>
                  </a:lnTo>
                  <a:lnTo>
                    <a:pt x="374281" y="1143000"/>
                  </a:lnTo>
                  <a:lnTo>
                    <a:pt x="394525" y="1143000"/>
                  </a:lnTo>
                  <a:lnTo>
                    <a:pt x="412203" y="1130300"/>
                  </a:lnTo>
                  <a:lnTo>
                    <a:pt x="414731" y="1130300"/>
                  </a:lnTo>
                  <a:lnTo>
                    <a:pt x="438772" y="1117600"/>
                  </a:lnTo>
                  <a:lnTo>
                    <a:pt x="459130" y="1117600"/>
                  </a:lnTo>
                  <a:lnTo>
                    <a:pt x="479310" y="1104900"/>
                  </a:lnTo>
                  <a:lnTo>
                    <a:pt x="502805" y="1092200"/>
                  </a:lnTo>
                  <a:lnTo>
                    <a:pt x="521271" y="1092200"/>
                  </a:lnTo>
                  <a:lnTo>
                    <a:pt x="547484" y="1079500"/>
                  </a:lnTo>
                  <a:lnTo>
                    <a:pt x="580783" y="1054100"/>
                  </a:lnTo>
                  <a:lnTo>
                    <a:pt x="616343" y="1041400"/>
                  </a:lnTo>
                  <a:lnTo>
                    <a:pt x="649300" y="1016000"/>
                  </a:lnTo>
                  <a:lnTo>
                    <a:pt x="652983" y="1016000"/>
                  </a:lnTo>
                  <a:lnTo>
                    <a:pt x="669429" y="1003300"/>
                  </a:lnTo>
                  <a:lnTo>
                    <a:pt x="688365" y="1003300"/>
                  </a:lnTo>
                  <a:lnTo>
                    <a:pt x="699554" y="990600"/>
                  </a:lnTo>
                  <a:lnTo>
                    <a:pt x="704596" y="990600"/>
                  </a:lnTo>
                  <a:lnTo>
                    <a:pt x="705675" y="977900"/>
                  </a:lnTo>
                  <a:lnTo>
                    <a:pt x="713778" y="977900"/>
                  </a:lnTo>
                  <a:lnTo>
                    <a:pt x="709383" y="985735"/>
                  </a:lnTo>
                  <a:lnTo>
                    <a:pt x="717092" y="977900"/>
                  </a:lnTo>
                  <a:lnTo>
                    <a:pt x="715937" y="977900"/>
                  </a:lnTo>
                  <a:lnTo>
                    <a:pt x="726351" y="965200"/>
                  </a:lnTo>
                  <a:lnTo>
                    <a:pt x="734529" y="965200"/>
                  </a:lnTo>
                  <a:lnTo>
                    <a:pt x="738060" y="952500"/>
                  </a:lnTo>
                  <a:lnTo>
                    <a:pt x="754468" y="952500"/>
                  </a:lnTo>
                  <a:lnTo>
                    <a:pt x="754443" y="939800"/>
                  </a:lnTo>
                  <a:lnTo>
                    <a:pt x="766406" y="939800"/>
                  </a:lnTo>
                  <a:lnTo>
                    <a:pt x="775017" y="927100"/>
                  </a:lnTo>
                  <a:lnTo>
                    <a:pt x="777582" y="927100"/>
                  </a:lnTo>
                  <a:lnTo>
                    <a:pt x="782180" y="922185"/>
                  </a:lnTo>
                  <a:lnTo>
                    <a:pt x="780503" y="927100"/>
                  </a:lnTo>
                  <a:lnTo>
                    <a:pt x="782599" y="927100"/>
                  </a:lnTo>
                  <a:lnTo>
                    <a:pt x="787285" y="923493"/>
                  </a:lnTo>
                  <a:lnTo>
                    <a:pt x="790016" y="914400"/>
                  </a:lnTo>
                  <a:lnTo>
                    <a:pt x="794829" y="914400"/>
                  </a:lnTo>
                  <a:lnTo>
                    <a:pt x="792607" y="919391"/>
                  </a:lnTo>
                  <a:lnTo>
                    <a:pt x="799096" y="914400"/>
                  </a:lnTo>
                  <a:lnTo>
                    <a:pt x="811072" y="901700"/>
                  </a:lnTo>
                  <a:lnTo>
                    <a:pt x="825817" y="889000"/>
                  </a:lnTo>
                  <a:lnTo>
                    <a:pt x="842213" y="863600"/>
                  </a:lnTo>
                  <a:lnTo>
                    <a:pt x="854570" y="854341"/>
                  </a:lnTo>
                  <a:lnTo>
                    <a:pt x="849198" y="863600"/>
                  </a:lnTo>
                  <a:lnTo>
                    <a:pt x="856564" y="863600"/>
                  </a:lnTo>
                  <a:lnTo>
                    <a:pt x="863879" y="850900"/>
                  </a:lnTo>
                  <a:lnTo>
                    <a:pt x="871639" y="838200"/>
                  </a:lnTo>
                  <a:lnTo>
                    <a:pt x="880033" y="825500"/>
                  </a:lnTo>
                  <a:lnTo>
                    <a:pt x="887412" y="825500"/>
                  </a:lnTo>
                  <a:lnTo>
                    <a:pt x="898359" y="812800"/>
                  </a:lnTo>
                  <a:lnTo>
                    <a:pt x="905192" y="800100"/>
                  </a:lnTo>
                  <a:lnTo>
                    <a:pt x="911847" y="800100"/>
                  </a:lnTo>
                  <a:lnTo>
                    <a:pt x="922286" y="787400"/>
                  </a:lnTo>
                  <a:lnTo>
                    <a:pt x="922007" y="787400"/>
                  </a:lnTo>
                  <a:lnTo>
                    <a:pt x="931519" y="774700"/>
                  </a:lnTo>
                  <a:lnTo>
                    <a:pt x="944118" y="749300"/>
                  </a:lnTo>
                  <a:lnTo>
                    <a:pt x="953554" y="736600"/>
                  </a:lnTo>
                  <a:lnTo>
                    <a:pt x="961872" y="723900"/>
                  </a:lnTo>
                  <a:lnTo>
                    <a:pt x="968654" y="723900"/>
                  </a:lnTo>
                  <a:lnTo>
                    <a:pt x="977950" y="711200"/>
                  </a:lnTo>
                  <a:lnTo>
                    <a:pt x="983322" y="698500"/>
                  </a:lnTo>
                  <a:lnTo>
                    <a:pt x="988695" y="685800"/>
                  </a:lnTo>
                  <a:lnTo>
                    <a:pt x="986917" y="685800"/>
                  </a:lnTo>
                  <a:lnTo>
                    <a:pt x="991958" y="673100"/>
                  </a:lnTo>
                  <a:lnTo>
                    <a:pt x="994422" y="673100"/>
                  </a:lnTo>
                  <a:lnTo>
                    <a:pt x="992441" y="681088"/>
                  </a:lnTo>
                  <a:lnTo>
                    <a:pt x="998816" y="673100"/>
                  </a:lnTo>
                  <a:lnTo>
                    <a:pt x="994854" y="673100"/>
                  </a:lnTo>
                  <a:lnTo>
                    <a:pt x="1001293" y="660400"/>
                  </a:lnTo>
                  <a:lnTo>
                    <a:pt x="1008519" y="647700"/>
                  </a:lnTo>
                  <a:lnTo>
                    <a:pt x="1010221" y="647700"/>
                  </a:lnTo>
                  <a:lnTo>
                    <a:pt x="1015238" y="635000"/>
                  </a:lnTo>
                  <a:lnTo>
                    <a:pt x="1019962" y="622300"/>
                  </a:lnTo>
                  <a:lnTo>
                    <a:pt x="1029068" y="609600"/>
                  </a:lnTo>
                  <a:lnTo>
                    <a:pt x="1033284" y="596900"/>
                  </a:lnTo>
                  <a:lnTo>
                    <a:pt x="1037653" y="584200"/>
                  </a:lnTo>
                  <a:lnTo>
                    <a:pt x="1042314" y="584200"/>
                  </a:lnTo>
                  <a:lnTo>
                    <a:pt x="1047483" y="558800"/>
                  </a:lnTo>
                  <a:lnTo>
                    <a:pt x="1049642" y="558800"/>
                  </a:lnTo>
                  <a:lnTo>
                    <a:pt x="1051725" y="546100"/>
                  </a:lnTo>
                  <a:lnTo>
                    <a:pt x="1055738" y="533400"/>
                  </a:lnTo>
                  <a:lnTo>
                    <a:pt x="1059726" y="520700"/>
                  </a:lnTo>
                  <a:lnTo>
                    <a:pt x="1063701" y="508000"/>
                  </a:lnTo>
                  <a:lnTo>
                    <a:pt x="1063015" y="508000"/>
                  </a:lnTo>
                  <a:lnTo>
                    <a:pt x="1068819" y="495300"/>
                  </a:lnTo>
                  <a:lnTo>
                    <a:pt x="1069619" y="482600"/>
                  </a:lnTo>
                  <a:lnTo>
                    <a:pt x="1067523" y="495300"/>
                  </a:lnTo>
                  <a:lnTo>
                    <a:pt x="1067917" y="482600"/>
                  </a:lnTo>
                  <a:lnTo>
                    <a:pt x="1065809" y="482600"/>
                  </a:lnTo>
                  <a:lnTo>
                    <a:pt x="1069505" y="469900"/>
                  </a:lnTo>
                  <a:lnTo>
                    <a:pt x="1077709" y="469900"/>
                  </a:lnTo>
                  <a:lnTo>
                    <a:pt x="1079652" y="457200"/>
                  </a:lnTo>
                  <a:lnTo>
                    <a:pt x="1083906" y="431800"/>
                  </a:lnTo>
                  <a:lnTo>
                    <a:pt x="1088910" y="419100"/>
                  </a:lnTo>
                  <a:lnTo>
                    <a:pt x="1093063" y="393700"/>
                  </a:lnTo>
                  <a:lnTo>
                    <a:pt x="1093012" y="394817"/>
                  </a:lnTo>
                  <a:lnTo>
                    <a:pt x="1093114" y="393700"/>
                  </a:lnTo>
                  <a:lnTo>
                    <a:pt x="1094257" y="381000"/>
                  </a:lnTo>
                  <a:lnTo>
                    <a:pt x="1097076" y="368300"/>
                  </a:lnTo>
                  <a:lnTo>
                    <a:pt x="1100099" y="355600"/>
                  </a:lnTo>
                  <a:lnTo>
                    <a:pt x="1102969" y="342900"/>
                  </a:lnTo>
                  <a:lnTo>
                    <a:pt x="1104188" y="342900"/>
                  </a:lnTo>
                  <a:lnTo>
                    <a:pt x="1103058" y="355600"/>
                  </a:lnTo>
                  <a:lnTo>
                    <a:pt x="1101686" y="368300"/>
                  </a:lnTo>
                  <a:lnTo>
                    <a:pt x="1103388" y="355600"/>
                  </a:lnTo>
                  <a:lnTo>
                    <a:pt x="1104455" y="342900"/>
                  </a:lnTo>
                  <a:lnTo>
                    <a:pt x="1105090" y="342900"/>
                  </a:lnTo>
                  <a:lnTo>
                    <a:pt x="1105814" y="330200"/>
                  </a:lnTo>
                  <a:lnTo>
                    <a:pt x="1106385" y="317500"/>
                  </a:lnTo>
                  <a:lnTo>
                    <a:pt x="1107262" y="304800"/>
                  </a:lnTo>
                  <a:lnTo>
                    <a:pt x="1107871" y="292100"/>
                  </a:lnTo>
                  <a:lnTo>
                    <a:pt x="1107668" y="279400"/>
                  </a:lnTo>
                  <a:lnTo>
                    <a:pt x="1108354" y="266700"/>
                  </a:lnTo>
                  <a:lnTo>
                    <a:pt x="1108621" y="266700"/>
                  </a:lnTo>
                  <a:lnTo>
                    <a:pt x="1108583" y="279400"/>
                  </a:lnTo>
                  <a:lnTo>
                    <a:pt x="1108900" y="266700"/>
                  </a:lnTo>
                  <a:lnTo>
                    <a:pt x="1110932" y="254000"/>
                  </a:lnTo>
                  <a:lnTo>
                    <a:pt x="1111300" y="254000"/>
                  </a:lnTo>
                  <a:lnTo>
                    <a:pt x="1112037" y="241300"/>
                  </a:lnTo>
                  <a:lnTo>
                    <a:pt x="1112329" y="241300"/>
                  </a:lnTo>
                  <a:lnTo>
                    <a:pt x="1112850" y="228600"/>
                  </a:lnTo>
                  <a:lnTo>
                    <a:pt x="1110576" y="228600"/>
                  </a:lnTo>
                  <a:lnTo>
                    <a:pt x="1109726" y="215900"/>
                  </a:lnTo>
                  <a:lnTo>
                    <a:pt x="1109599" y="203200"/>
                  </a:lnTo>
                  <a:lnTo>
                    <a:pt x="1110145" y="190500"/>
                  </a:lnTo>
                  <a:lnTo>
                    <a:pt x="1107770" y="215900"/>
                  </a:lnTo>
                  <a:lnTo>
                    <a:pt x="1107224" y="215900"/>
                  </a:lnTo>
                  <a:lnTo>
                    <a:pt x="1108659" y="190500"/>
                  </a:lnTo>
                  <a:lnTo>
                    <a:pt x="1109548" y="177800"/>
                  </a:lnTo>
                  <a:lnTo>
                    <a:pt x="1110221" y="152400"/>
                  </a:lnTo>
                  <a:lnTo>
                    <a:pt x="1110996" y="139700"/>
                  </a:lnTo>
                  <a:lnTo>
                    <a:pt x="1111224" y="139700"/>
                  </a:lnTo>
                  <a:lnTo>
                    <a:pt x="1111338" y="152400"/>
                  </a:lnTo>
                  <a:lnTo>
                    <a:pt x="1111084" y="165100"/>
                  </a:lnTo>
                  <a:lnTo>
                    <a:pt x="1112545" y="139700"/>
                  </a:lnTo>
                  <a:lnTo>
                    <a:pt x="1112329" y="127000"/>
                  </a:lnTo>
                  <a:lnTo>
                    <a:pt x="1112202" y="114300"/>
                  </a:lnTo>
                  <a:lnTo>
                    <a:pt x="1112075" y="101600"/>
                  </a:lnTo>
                  <a:lnTo>
                    <a:pt x="1113409" y="88900"/>
                  </a:lnTo>
                  <a:lnTo>
                    <a:pt x="1114501" y="101600"/>
                  </a:lnTo>
                  <a:lnTo>
                    <a:pt x="1115225" y="114300"/>
                  </a:lnTo>
                  <a:lnTo>
                    <a:pt x="1115644" y="127000"/>
                  </a:lnTo>
                  <a:lnTo>
                    <a:pt x="1115733" y="146215"/>
                  </a:lnTo>
                  <a:lnTo>
                    <a:pt x="1115415" y="165100"/>
                  </a:lnTo>
                  <a:lnTo>
                    <a:pt x="1115263" y="177800"/>
                  </a:lnTo>
                  <a:lnTo>
                    <a:pt x="1115250" y="190500"/>
                  </a:lnTo>
                  <a:lnTo>
                    <a:pt x="1113739" y="190500"/>
                  </a:lnTo>
                  <a:lnTo>
                    <a:pt x="1113358" y="177990"/>
                  </a:lnTo>
                  <a:lnTo>
                    <a:pt x="1113269" y="165100"/>
                  </a:lnTo>
                  <a:lnTo>
                    <a:pt x="1112672" y="165100"/>
                  </a:lnTo>
                  <a:lnTo>
                    <a:pt x="1111440" y="177800"/>
                  </a:lnTo>
                  <a:lnTo>
                    <a:pt x="1112189" y="189738"/>
                  </a:lnTo>
                  <a:lnTo>
                    <a:pt x="1112266" y="204012"/>
                  </a:lnTo>
                  <a:lnTo>
                    <a:pt x="1112621" y="215900"/>
                  </a:lnTo>
                  <a:lnTo>
                    <a:pt x="1113802" y="215900"/>
                  </a:lnTo>
                  <a:lnTo>
                    <a:pt x="1112862" y="226949"/>
                  </a:lnTo>
                  <a:lnTo>
                    <a:pt x="1112964" y="229565"/>
                  </a:lnTo>
                  <a:lnTo>
                    <a:pt x="1113688" y="228942"/>
                  </a:lnTo>
                  <a:lnTo>
                    <a:pt x="1116406" y="206590"/>
                  </a:lnTo>
                  <a:lnTo>
                    <a:pt x="1115148" y="206806"/>
                  </a:lnTo>
                  <a:lnTo>
                    <a:pt x="1116177" y="190500"/>
                  </a:lnTo>
                  <a:lnTo>
                    <a:pt x="1116977" y="177800"/>
                  </a:lnTo>
                  <a:lnTo>
                    <a:pt x="1118184" y="139700"/>
                  </a:lnTo>
                  <a:lnTo>
                    <a:pt x="1118298" y="127000"/>
                  </a:lnTo>
                  <a:lnTo>
                    <a:pt x="1118247" y="101600"/>
                  </a:lnTo>
                  <a:lnTo>
                    <a:pt x="1118069" y="88900"/>
                  </a:lnTo>
                  <a:lnTo>
                    <a:pt x="1117904" y="76200"/>
                  </a:lnTo>
                  <a:lnTo>
                    <a:pt x="1121206" y="84747"/>
                  </a:lnTo>
                  <a:lnTo>
                    <a:pt x="1122578" y="88900"/>
                  </a:lnTo>
                  <a:lnTo>
                    <a:pt x="1122807" y="88900"/>
                  </a:lnTo>
                  <a:lnTo>
                    <a:pt x="1124470" y="93370"/>
                  </a:lnTo>
                  <a:lnTo>
                    <a:pt x="1124026" y="101600"/>
                  </a:lnTo>
                  <a:lnTo>
                    <a:pt x="1127544" y="101600"/>
                  </a:lnTo>
                  <a:lnTo>
                    <a:pt x="1128903" y="103441"/>
                  </a:lnTo>
                  <a:lnTo>
                    <a:pt x="1132878" y="114300"/>
                  </a:lnTo>
                  <a:lnTo>
                    <a:pt x="1133551" y="114300"/>
                  </a:lnTo>
                  <a:lnTo>
                    <a:pt x="1132293" y="108026"/>
                  </a:lnTo>
                  <a:lnTo>
                    <a:pt x="1136497" y="113741"/>
                  </a:lnTo>
                  <a:lnTo>
                    <a:pt x="1136929" y="118287"/>
                  </a:lnTo>
                  <a:lnTo>
                    <a:pt x="1137551" y="127825"/>
                  </a:lnTo>
                  <a:lnTo>
                    <a:pt x="1136650" y="125844"/>
                  </a:lnTo>
                  <a:lnTo>
                    <a:pt x="1135786" y="123723"/>
                  </a:lnTo>
                  <a:lnTo>
                    <a:pt x="1135786" y="134988"/>
                  </a:lnTo>
                  <a:lnTo>
                    <a:pt x="1135380" y="145808"/>
                  </a:lnTo>
                  <a:lnTo>
                    <a:pt x="1135329" y="153263"/>
                  </a:lnTo>
                  <a:lnTo>
                    <a:pt x="1135735" y="163131"/>
                  </a:lnTo>
                  <a:lnTo>
                    <a:pt x="1136484" y="174790"/>
                  </a:lnTo>
                  <a:lnTo>
                    <a:pt x="1136510" y="181533"/>
                  </a:lnTo>
                  <a:lnTo>
                    <a:pt x="1139901" y="181533"/>
                  </a:lnTo>
                  <a:lnTo>
                    <a:pt x="1140320" y="173151"/>
                  </a:lnTo>
                  <a:lnTo>
                    <a:pt x="1140879" y="149377"/>
                  </a:lnTo>
                  <a:lnTo>
                    <a:pt x="1140853" y="134289"/>
                  </a:lnTo>
                  <a:lnTo>
                    <a:pt x="1140841" y="127825"/>
                  </a:lnTo>
                  <a:lnTo>
                    <a:pt x="1140802" y="120281"/>
                  </a:lnTo>
                  <a:lnTo>
                    <a:pt x="1143698" y="127000"/>
                  </a:lnTo>
                  <a:lnTo>
                    <a:pt x="1147508" y="127000"/>
                  </a:lnTo>
                  <a:lnTo>
                    <a:pt x="1152690" y="152400"/>
                  </a:lnTo>
                  <a:lnTo>
                    <a:pt x="1153604" y="152400"/>
                  </a:lnTo>
                  <a:lnTo>
                    <a:pt x="1157122" y="165100"/>
                  </a:lnTo>
                  <a:lnTo>
                    <a:pt x="1159078" y="165100"/>
                  </a:lnTo>
                  <a:lnTo>
                    <a:pt x="1162888" y="186423"/>
                  </a:lnTo>
                  <a:lnTo>
                    <a:pt x="1163205" y="188125"/>
                  </a:lnTo>
                  <a:lnTo>
                    <a:pt x="1162989" y="186588"/>
                  </a:lnTo>
                  <a:lnTo>
                    <a:pt x="1161846" y="177800"/>
                  </a:lnTo>
                  <a:lnTo>
                    <a:pt x="1164907" y="190500"/>
                  </a:lnTo>
                  <a:lnTo>
                    <a:pt x="1167701" y="201180"/>
                  </a:lnTo>
                  <a:lnTo>
                    <a:pt x="1167701" y="201498"/>
                  </a:lnTo>
                  <a:lnTo>
                    <a:pt x="1168247" y="203200"/>
                  </a:lnTo>
                  <a:lnTo>
                    <a:pt x="1170114" y="203200"/>
                  </a:lnTo>
                  <a:lnTo>
                    <a:pt x="1172705" y="214426"/>
                  </a:lnTo>
                  <a:lnTo>
                    <a:pt x="1166901" y="200825"/>
                  </a:lnTo>
                  <a:lnTo>
                    <a:pt x="1169657" y="212280"/>
                  </a:lnTo>
                  <a:lnTo>
                    <a:pt x="1174419" y="220548"/>
                  </a:lnTo>
                  <a:lnTo>
                    <a:pt x="1174115" y="217436"/>
                  </a:lnTo>
                  <a:lnTo>
                    <a:pt x="1172032" y="210083"/>
                  </a:lnTo>
                  <a:lnTo>
                    <a:pt x="1170393" y="203200"/>
                  </a:lnTo>
                  <a:lnTo>
                    <a:pt x="1171613" y="203200"/>
                  </a:lnTo>
                  <a:lnTo>
                    <a:pt x="1174788" y="215900"/>
                  </a:lnTo>
                  <a:lnTo>
                    <a:pt x="1181227" y="241300"/>
                  </a:lnTo>
                  <a:lnTo>
                    <a:pt x="1186053" y="266700"/>
                  </a:lnTo>
                  <a:lnTo>
                    <a:pt x="1184313" y="266700"/>
                  </a:lnTo>
                  <a:lnTo>
                    <a:pt x="1181417" y="254000"/>
                  </a:lnTo>
                  <a:lnTo>
                    <a:pt x="1179309" y="241300"/>
                  </a:lnTo>
                  <a:lnTo>
                    <a:pt x="1177226" y="241300"/>
                  </a:lnTo>
                  <a:lnTo>
                    <a:pt x="1180045" y="254000"/>
                  </a:lnTo>
                  <a:lnTo>
                    <a:pt x="1183360" y="266700"/>
                  </a:lnTo>
                  <a:lnTo>
                    <a:pt x="1186535" y="279400"/>
                  </a:lnTo>
                  <a:lnTo>
                    <a:pt x="1188897" y="292100"/>
                  </a:lnTo>
                  <a:lnTo>
                    <a:pt x="1187462" y="292100"/>
                  </a:lnTo>
                  <a:lnTo>
                    <a:pt x="1187869" y="304800"/>
                  </a:lnTo>
                  <a:lnTo>
                    <a:pt x="1189863" y="304800"/>
                  </a:lnTo>
                  <a:lnTo>
                    <a:pt x="1192047" y="317500"/>
                  </a:lnTo>
                  <a:lnTo>
                    <a:pt x="1194079" y="330200"/>
                  </a:lnTo>
                  <a:lnTo>
                    <a:pt x="1195857" y="330200"/>
                  </a:lnTo>
                  <a:lnTo>
                    <a:pt x="1199324" y="368300"/>
                  </a:lnTo>
                  <a:lnTo>
                    <a:pt x="1199184" y="368300"/>
                  </a:lnTo>
                  <a:lnTo>
                    <a:pt x="1199464" y="369785"/>
                  </a:lnTo>
                  <a:lnTo>
                    <a:pt x="1199502" y="369976"/>
                  </a:lnTo>
                  <a:lnTo>
                    <a:pt x="1199438" y="368300"/>
                  </a:lnTo>
                  <a:lnTo>
                    <a:pt x="1199553" y="370306"/>
                  </a:lnTo>
                  <a:lnTo>
                    <a:pt x="1201534" y="381000"/>
                  </a:lnTo>
                  <a:lnTo>
                    <a:pt x="1201851" y="390182"/>
                  </a:lnTo>
                  <a:lnTo>
                    <a:pt x="1201839" y="406400"/>
                  </a:lnTo>
                  <a:lnTo>
                    <a:pt x="1201712" y="419100"/>
                  </a:lnTo>
                  <a:lnTo>
                    <a:pt x="1202004" y="431800"/>
                  </a:lnTo>
                  <a:lnTo>
                    <a:pt x="1200658" y="419100"/>
                  </a:lnTo>
                  <a:lnTo>
                    <a:pt x="1200708" y="450075"/>
                  </a:lnTo>
                  <a:lnTo>
                    <a:pt x="1200797" y="457200"/>
                  </a:lnTo>
                  <a:lnTo>
                    <a:pt x="1201039" y="469900"/>
                  </a:lnTo>
                  <a:lnTo>
                    <a:pt x="1198841" y="469900"/>
                  </a:lnTo>
                  <a:lnTo>
                    <a:pt x="1200416" y="482600"/>
                  </a:lnTo>
                  <a:lnTo>
                    <a:pt x="1200442" y="495300"/>
                  </a:lnTo>
                  <a:lnTo>
                    <a:pt x="1199832" y="508000"/>
                  </a:lnTo>
                  <a:lnTo>
                    <a:pt x="1199515" y="520700"/>
                  </a:lnTo>
                  <a:lnTo>
                    <a:pt x="1200619" y="508000"/>
                  </a:lnTo>
                  <a:lnTo>
                    <a:pt x="1201801" y="495300"/>
                  </a:lnTo>
                  <a:lnTo>
                    <a:pt x="1202880" y="482600"/>
                  </a:lnTo>
                  <a:lnTo>
                    <a:pt x="1203667" y="469900"/>
                  </a:lnTo>
                  <a:lnTo>
                    <a:pt x="1204391" y="469900"/>
                  </a:lnTo>
                  <a:lnTo>
                    <a:pt x="1205153" y="457200"/>
                  </a:lnTo>
                  <a:lnTo>
                    <a:pt x="1205445" y="444500"/>
                  </a:lnTo>
                  <a:lnTo>
                    <a:pt x="1204785" y="431800"/>
                  </a:lnTo>
                  <a:lnTo>
                    <a:pt x="1206804" y="444500"/>
                  </a:lnTo>
                  <a:lnTo>
                    <a:pt x="1207897" y="457200"/>
                  </a:lnTo>
                  <a:lnTo>
                    <a:pt x="1208684" y="469900"/>
                  </a:lnTo>
                  <a:lnTo>
                    <a:pt x="1209840" y="482600"/>
                  </a:lnTo>
                  <a:lnTo>
                    <a:pt x="1209382" y="482600"/>
                  </a:lnTo>
                  <a:lnTo>
                    <a:pt x="1208227" y="495300"/>
                  </a:lnTo>
                  <a:lnTo>
                    <a:pt x="1209878" y="495300"/>
                  </a:lnTo>
                  <a:lnTo>
                    <a:pt x="1209522" y="508000"/>
                  </a:lnTo>
                  <a:lnTo>
                    <a:pt x="1207973" y="520700"/>
                  </a:lnTo>
                  <a:lnTo>
                    <a:pt x="1206588" y="533400"/>
                  </a:lnTo>
                  <a:lnTo>
                    <a:pt x="1205763" y="533400"/>
                  </a:lnTo>
                  <a:lnTo>
                    <a:pt x="1205420" y="546100"/>
                  </a:lnTo>
                  <a:lnTo>
                    <a:pt x="1205572" y="558800"/>
                  </a:lnTo>
                  <a:lnTo>
                    <a:pt x="1205344" y="558800"/>
                  </a:lnTo>
                  <a:lnTo>
                    <a:pt x="1204353" y="571500"/>
                  </a:lnTo>
                  <a:lnTo>
                    <a:pt x="1202105" y="584200"/>
                  </a:lnTo>
                  <a:lnTo>
                    <a:pt x="1200061" y="584200"/>
                  </a:lnTo>
                  <a:lnTo>
                    <a:pt x="1200569" y="571500"/>
                  </a:lnTo>
                  <a:lnTo>
                    <a:pt x="1201877" y="571500"/>
                  </a:lnTo>
                  <a:lnTo>
                    <a:pt x="1204683" y="533400"/>
                  </a:lnTo>
                  <a:lnTo>
                    <a:pt x="1203236" y="533400"/>
                  </a:lnTo>
                  <a:lnTo>
                    <a:pt x="1203744" y="520700"/>
                  </a:lnTo>
                  <a:lnTo>
                    <a:pt x="1204036" y="520700"/>
                  </a:lnTo>
                  <a:lnTo>
                    <a:pt x="1204163" y="508000"/>
                  </a:lnTo>
                  <a:lnTo>
                    <a:pt x="1201458" y="520700"/>
                  </a:lnTo>
                  <a:lnTo>
                    <a:pt x="1202182" y="520700"/>
                  </a:lnTo>
                  <a:lnTo>
                    <a:pt x="1200632" y="533400"/>
                  </a:lnTo>
                  <a:lnTo>
                    <a:pt x="1200162" y="533400"/>
                  </a:lnTo>
                  <a:lnTo>
                    <a:pt x="1199121" y="542658"/>
                  </a:lnTo>
                  <a:lnTo>
                    <a:pt x="1199299" y="546100"/>
                  </a:lnTo>
                  <a:lnTo>
                    <a:pt x="1197038" y="558800"/>
                  </a:lnTo>
                  <a:lnTo>
                    <a:pt x="1195514" y="571500"/>
                  </a:lnTo>
                  <a:lnTo>
                    <a:pt x="1189939" y="571500"/>
                  </a:lnTo>
                  <a:lnTo>
                    <a:pt x="1189215" y="574167"/>
                  </a:lnTo>
                  <a:lnTo>
                    <a:pt x="1189824" y="571500"/>
                  </a:lnTo>
                  <a:lnTo>
                    <a:pt x="1187665" y="571500"/>
                  </a:lnTo>
                  <a:lnTo>
                    <a:pt x="1189177" y="558800"/>
                  </a:lnTo>
                  <a:lnTo>
                    <a:pt x="1190434" y="558800"/>
                  </a:lnTo>
                  <a:lnTo>
                    <a:pt x="1191577" y="546100"/>
                  </a:lnTo>
                  <a:lnTo>
                    <a:pt x="1190637" y="546100"/>
                  </a:lnTo>
                  <a:lnTo>
                    <a:pt x="1188948" y="558800"/>
                  </a:lnTo>
                  <a:lnTo>
                    <a:pt x="1187386" y="571500"/>
                  </a:lnTo>
                  <a:lnTo>
                    <a:pt x="1186027" y="571500"/>
                  </a:lnTo>
                  <a:lnTo>
                    <a:pt x="1184960" y="584200"/>
                  </a:lnTo>
                  <a:lnTo>
                    <a:pt x="1184300" y="596900"/>
                  </a:lnTo>
                  <a:lnTo>
                    <a:pt x="1183855" y="596900"/>
                  </a:lnTo>
                  <a:lnTo>
                    <a:pt x="1183246" y="609600"/>
                  </a:lnTo>
                  <a:lnTo>
                    <a:pt x="1186040" y="596900"/>
                  </a:lnTo>
                  <a:lnTo>
                    <a:pt x="1190980" y="596900"/>
                  </a:lnTo>
                  <a:lnTo>
                    <a:pt x="1189075" y="609600"/>
                  </a:lnTo>
                  <a:lnTo>
                    <a:pt x="1187564" y="609600"/>
                  </a:lnTo>
                  <a:lnTo>
                    <a:pt x="1185773" y="622300"/>
                  </a:lnTo>
                  <a:lnTo>
                    <a:pt x="1195539" y="622300"/>
                  </a:lnTo>
                  <a:lnTo>
                    <a:pt x="1197813" y="609600"/>
                  </a:lnTo>
                  <a:lnTo>
                    <a:pt x="1201597" y="596900"/>
                  </a:lnTo>
                  <a:lnTo>
                    <a:pt x="1204722" y="584200"/>
                  </a:lnTo>
                  <a:lnTo>
                    <a:pt x="1207668" y="584200"/>
                  </a:lnTo>
                  <a:lnTo>
                    <a:pt x="1210525" y="571500"/>
                  </a:lnTo>
                  <a:lnTo>
                    <a:pt x="1213243" y="571500"/>
                  </a:lnTo>
                  <a:lnTo>
                    <a:pt x="1215745" y="558800"/>
                  </a:lnTo>
                  <a:lnTo>
                    <a:pt x="1214793" y="571500"/>
                  </a:lnTo>
                  <a:lnTo>
                    <a:pt x="1213700" y="571500"/>
                  </a:lnTo>
                  <a:lnTo>
                    <a:pt x="1212570" y="584200"/>
                  </a:lnTo>
                  <a:lnTo>
                    <a:pt x="1211541" y="584200"/>
                  </a:lnTo>
                  <a:lnTo>
                    <a:pt x="1209179" y="596900"/>
                  </a:lnTo>
                  <a:lnTo>
                    <a:pt x="1202905" y="622300"/>
                  </a:lnTo>
                  <a:lnTo>
                    <a:pt x="1197152" y="647700"/>
                  </a:lnTo>
                  <a:lnTo>
                    <a:pt x="1190091" y="673100"/>
                  </a:lnTo>
                  <a:lnTo>
                    <a:pt x="1183767" y="696645"/>
                  </a:lnTo>
                  <a:lnTo>
                    <a:pt x="1192072" y="696645"/>
                  </a:lnTo>
                  <a:lnTo>
                    <a:pt x="1195984" y="685800"/>
                  </a:lnTo>
                  <a:lnTo>
                    <a:pt x="1204290" y="660400"/>
                  </a:lnTo>
                  <a:lnTo>
                    <a:pt x="1212024" y="635000"/>
                  </a:lnTo>
                  <a:lnTo>
                    <a:pt x="1219454" y="609600"/>
                  </a:lnTo>
                  <a:lnTo>
                    <a:pt x="1217218" y="609600"/>
                  </a:lnTo>
                  <a:lnTo>
                    <a:pt x="1219542" y="596900"/>
                  </a:lnTo>
                  <a:lnTo>
                    <a:pt x="1221727" y="596900"/>
                  </a:lnTo>
                  <a:lnTo>
                    <a:pt x="1223695" y="584200"/>
                  </a:lnTo>
                  <a:lnTo>
                    <a:pt x="1225397" y="584200"/>
                  </a:lnTo>
                  <a:lnTo>
                    <a:pt x="1226083" y="571500"/>
                  </a:lnTo>
                  <a:lnTo>
                    <a:pt x="1226731" y="558800"/>
                  </a:lnTo>
                  <a:lnTo>
                    <a:pt x="1226718" y="546100"/>
                  </a:lnTo>
                  <a:lnTo>
                    <a:pt x="1225931" y="546100"/>
                  </a:lnTo>
                  <a:lnTo>
                    <a:pt x="1227594" y="533400"/>
                  </a:lnTo>
                  <a:lnTo>
                    <a:pt x="1229233" y="533400"/>
                  </a:lnTo>
                  <a:lnTo>
                    <a:pt x="1230757" y="520700"/>
                  </a:lnTo>
                  <a:lnTo>
                    <a:pt x="1232141" y="520700"/>
                  </a:lnTo>
                  <a:lnTo>
                    <a:pt x="1233551" y="508000"/>
                  </a:lnTo>
                  <a:lnTo>
                    <a:pt x="1235036" y="495300"/>
                  </a:lnTo>
                  <a:lnTo>
                    <a:pt x="1236332" y="482600"/>
                  </a:lnTo>
                  <a:lnTo>
                    <a:pt x="1237170" y="469900"/>
                  </a:lnTo>
                  <a:lnTo>
                    <a:pt x="1237526" y="469900"/>
                  </a:lnTo>
                  <a:lnTo>
                    <a:pt x="1236091" y="457200"/>
                  </a:lnTo>
                  <a:lnTo>
                    <a:pt x="1233932" y="469900"/>
                  </a:lnTo>
                  <a:lnTo>
                    <a:pt x="1234871" y="457200"/>
                  </a:lnTo>
                  <a:lnTo>
                    <a:pt x="1235862" y="444500"/>
                  </a:lnTo>
                  <a:lnTo>
                    <a:pt x="1236980" y="444500"/>
                  </a:lnTo>
                  <a:lnTo>
                    <a:pt x="1237805" y="454964"/>
                  </a:lnTo>
                  <a:lnTo>
                    <a:pt x="1238465" y="444500"/>
                  </a:lnTo>
                  <a:lnTo>
                    <a:pt x="1238783" y="431800"/>
                  </a:lnTo>
                  <a:lnTo>
                    <a:pt x="1238859" y="419100"/>
                  </a:lnTo>
                  <a:lnTo>
                    <a:pt x="1238935" y="406400"/>
                  </a:lnTo>
                  <a:lnTo>
                    <a:pt x="1239583" y="406400"/>
                  </a:lnTo>
                  <a:lnTo>
                    <a:pt x="1238567" y="393700"/>
                  </a:lnTo>
                  <a:lnTo>
                    <a:pt x="1238389" y="406908"/>
                  </a:lnTo>
                  <a:lnTo>
                    <a:pt x="1237678" y="419100"/>
                  </a:lnTo>
                  <a:lnTo>
                    <a:pt x="1236332" y="419100"/>
                  </a:lnTo>
                  <a:lnTo>
                    <a:pt x="1235329" y="393700"/>
                  </a:lnTo>
                  <a:lnTo>
                    <a:pt x="1234630" y="381000"/>
                  </a:lnTo>
                  <a:lnTo>
                    <a:pt x="1233462" y="368300"/>
                  </a:lnTo>
                  <a:lnTo>
                    <a:pt x="1231074" y="355600"/>
                  </a:lnTo>
                  <a:lnTo>
                    <a:pt x="1235075" y="355600"/>
                  </a:lnTo>
                  <a:lnTo>
                    <a:pt x="1234897" y="342900"/>
                  </a:lnTo>
                  <a:lnTo>
                    <a:pt x="1237945" y="355600"/>
                  </a:lnTo>
                  <a:lnTo>
                    <a:pt x="1240218" y="368300"/>
                  </a:lnTo>
                  <a:lnTo>
                    <a:pt x="1242314" y="368300"/>
                  </a:lnTo>
                  <a:lnTo>
                    <a:pt x="1244117" y="381000"/>
                  </a:lnTo>
                  <a:lnTo>
                    <a:pt x="1245438" y="393700"/>
                  </a:lnTo>
                  <a:lnTo>
                    <a:pt x="1244485" y="368300"/>
                  </a:lnTo>
                  <a:lnTo>
                    <a:pt x="1243406" y="355600"/>
                  </a:lnTo>
                  <a:lnTo>
                    <a:pt x="1241933" y="342900"/>
                  </a:lnTo>
                  <a:lnTo>
                    <a:pt x="1239786" y="317500"/>
                  </a:lnTo>
                  <a:lnTo>
                    <a:pt x="1241628" y="317500"/>
                  </a:lnTo>
                  <a:lnTo>
                    <a:pt x="1243876" y="330200"/>
                  </a:lnTo>
                  <a:lnTo>
                    <a:pt x="1245844" y="342900"/>
                  </a:lnTo>
                  <a:lnTo>
                    <a:pt x="1246898" y="342900"/>
                  </a:lnTo>
                  <a:lnTo>
                    <a:pt x="1247673" y="355600"/>
                  </a:lnTo>
                  <a:lnTo>
                    <a:pt x="1248105" y="368300"/>
                  </a:lnTo>
                  <a:lnTo>
                    <a:pt x="1248676" y="381000"/>
                  </a:lnTo>
                  <a:lnTo>
                    <a:pt x="1247000" y="381000"/>
                  </a:lnTo>
                  <a:lnTo>
                    <a:pt x="1248714" y="393700"/>
                  </a:lnTo>
                  <a:lnTo>
                    <a:pt x="1249286" y="406908"/>
                  </a:lnTo>
                  <a:lnTo>
                    <a:pt x="1249680" y="419100"/>
                  </a:lnTo>
                  <a:lnTo>
                    <a:pt x="1250975" y="431800"/>
                  </a:lnTo>
                  <a:lnTo>
                    <a:pt x="1249616" y="431800"/>
                  </a:lnTo>
                  <a:lnTo>
                    <a:pt x="1249108" y="419100"/>
                  </a:lnTo>
                  <a:lnTo>
                    <a:pt x="1248778" y="431800"/>
                  </a:lnTo>
                  <a:lnTo>
                    <a:pt x="1248016" y="419100"/>
                  </a:lnTo>
                  <a:lnTo>
                    <a:pt x="1246771" y="406400"/>
                  </a:lnTo>
                  <a:lnTo>
                    <a:pt x="1245209" y="406400"/>
                  </a:lnTo>
                  <a:lnTo>
                    <a:pt x="1243495" y="393700"/>
                  </a:lnTo>
                  <a:lnTo>
                    <a:pt x="1243926" y="419100"/>
                  </a:lnTo>
                  <a:lnTo>
                    <a:pt x="1245171" y="419100"/>
                  </a:lnTo>
                  <a:lnTo>
                    <a:pt x="1246695" y="431800"/>
                  </a:lnTo>
                  <a:lnTo>
                    <a:pt x="1247940" y="444500"/>
                  </a:lnTo>
                  <a:lnTo>
                    <a:pt x="1247368" y="444500"/>
                  </a:lnTo>
                  <a:lnTo>
                    <a:pt x="1246149" y="457200"/>
                  </a:lnTo>
                  <a:lnTo>
                    <a:pt x="1247355" y="457200"/>
                  </a:lnTo>
                  <a:lnTo>
                    <a:pt x="1247051" y="469900"/>
                  </a:lnTo>
                  <a:lnTo>
                    <a:pt x="1246682" y="469900"/>
                  </a:lnTo>
                  <a:lnTo>
                    <a:pt x="1247444" y="482600"/>
                  </a:lnTo>
                  <a:lnTo>
                    <a:pt x="1245717" y="495300"/>
                  </a:lnTo>
                  <a:lnTo>
                    <a:pt x="1244053" y="508000"/>
                  </a:lnTo>
                  <a:lnTo>
                    <a:pt x="1241983" y="520700"/>
                  </a:lnTo>
                  <a:lnTo>
                    <a:pt x="1239037" y="533400"/>
                  </a:lnTo>
                  <a:lnTo>
                    <a:pt x="1241209" y="533400"/>
                  </a:lnTo>
                  <a:lnTo>
                    <a:pt x="1241171" y="546100"/>
                  </a:lnTo>
                  <a:lnTo>
                    <a:pt x="1242834" y="546100"/>
                  </a:lnTo>
                  <a:lnTo>
                    <a:pt x="1244815" y="533400"/>
                  </a:lnTo>
                  <a:lnTo>
                    <a:pt x="1246632" y="520700"/>
                  </a:lnTo>
                  <a:lnTo>
                    <a:pt x="1248232" y="520700"/>
                  </a:lnTo>
                  <a:lnTo>
                    <a:pt x="1250543" y="482600"/>
                  </a:lnTo>
                  <a:lnTo>
                    <a:pt x="1251940" y="457200"/>
                  </a:lnTo>
                  <a:lnTo>
                    <a:pt x="1252181" y="431800"/>
                  </a:lnTo>
                  <a:lnTo>
                    <a:pt x="1251038" y="393700"/>
                  </a:lnTo>
                  <a:lnTo>
                    <a:pt x="1252474" y="393700"/>
                  </a:lnTo>
                  <a:close/>
                </a:path>
              </a:pathLst>
            </a:custGeom>
            <a:solidFill>
              <a:srgbClr val="00A2E9"/>
            </a:solidFill>
          </p:spPr>
          <p:txBody>
            <a:bodyPr wrap="square" lIns="0" tIns="0" rIns="0" bIns="0" rtlCol="0"/>
            <a:lstStyle/>
            <a:p>
              <a:endParaRPr/>
            </a:p>
          </p:txBody>
        </p:sp>
        <p:sp>
          <p:nvSpPr>
            <p:cNvPr id="60" name="object 6"/>
            <p:cNvSpPr/>
            <p:nvPr/>
          </p:nvSpPr>
          <p:spPr>
            <a:xfrm>
              <a:off x="595871" y="860466"/>
              <a:ext cx="1404931" cy="2718252"/>
            </a:xfrm>
            <a:custGeom>
              <a:avLst/>
              <a:gdLst/>
              <a:ahLst/>
              <a:cxnLst/>
              <a:rect l="l" t="t" r="r" b="b"/>
              <a:pathLst>
                <a:path w="1304925" h="2524760">
                  <a:moveTo>
                    <a:pt x="41605" y="834898"/>
                  </a:moveTo>
                  <a:lnTo>
                    <a:pt x="35331" y="836434"/>
                  </a:lnTo>
                  <a:lnTo>
                    <a:pt x="26631" y="838034"/>
                  </a:lnTo>
                  <a:lnTo>
                    <a:pt x="17818" y="839749"/>
                  </a:lnTo>
                  <a:lnTo>
                    <a:pt x="11239" y="841629"/>
                  </a:lnTo>
                  <a:lnTo>
                    <a:pt x="11988" y="841044"/>
                  </a:lnTo>
                  <a:lnTo>
                    <a:pt x="0" y="844194"/>
                  </a:lnTo>
                  <a:lnTo>
                    <a:pt x="22682" y="839635"/>
                  </a:lnTo>
                  <a:lnTo>
                    <a:pt x="34023" y="837107"/>
                  </a:lnTo>
                  <a:lnTo>
                    <a:pt x="41605" y="834898"/>
                  </a:lnTo>
                  <a:close/>
                </a:path>
                <a:path w="1304925" h="2524760">
                  <a:moveTo>
                    <a:pt x="42989" y="834275"/>
                  </a:moveTo>
                  <a:lnTo>
                    <a:pt x="42430" y="834555"/>
                  </a:lnTo>
                  <a:lnTo>
                    <a:pt x="41605" y="834885"/>
                  </a:lnTo>
                  <a:lnTo>
                    <a:pt x="42430" y="834580"/>
                  </a:lnTo>
                  <a:lnTo>
                    <a:pt x="42989" y="834275"/>
                  </a:lnTo>
                  <a:close/>
                </a:path>
                <a:path w="1304925" h="2524760">
                  <a:moveTo>
                    <a:pt x="167665" y="775487"/>
                  </a:moveTo>
                  <a:lnTo>
                    <a:pt x="159067" y="776782"/>
                  </a:lnTo>
                  <a:lnTo>
                    <a:pt x="162166" y="776541"/>
                  </a:lnTo>
                  <a:lnTo>
                    <a:pt x="163741" y="776389"/>
                  </a:lnTo>
                  <a:lnTo>
                    <a:pt x="167665" y="775487"/>
                  </a:lnTo>
                  <a:close/>
                </a:path>
                <a:path w="1304925" h="2524760">
                  <a:moveTo>
                    <a:pt x="423468" y="692404"/>
                  </a:moveTo>
                  <a:lnTo>
                    <a:pt x="422732" y="692861"/>
                  </a:lnTo>
                  <a:lnTo>
                    <a:pt x="422516" y="693064"/>
                  </a:lnTo>
                  <a:lnTo>
                    <a:pt x="423227" y="692797"/>
                  </a:lnTo>
                  <a:lnTo>
                    <a:pt x="423468" y="692404"/>
                  </a:lnTo>
                  <a:close/>
                </a:path>
                <a:path w="1304925" h="2524760">
                  <a:moveTo>
                    <a:pt x="458050" y="675093"/>
                  </a:moveTo>
                  <a:lnTo>
                    <a:pt x="441642" y="682447"/>
                  </a:lnTo>
                  <a:lnTo>
                    <a:pt x="433400" y="686028"/>
                  </a:lnTo>
                  <a:lnTo>
                    <a:pt x="425081" y="689470"/>
                  </a:lnTo>
                  <a:lnTo>
                    <a:pt x="423468" y="692391"/>
                  </a:lnTo>
                  <a:lnTo>
                    <a:pt x="426186" y="690651"/>
                  </a:lnTo>
                  <a:lnTo>
                    <a:pt x="437540" y="685063"/>
                  </a:lnTo>
                  <a:lnTo>
                    <a:pt x="442302" y="683755"/>
                  </a:lnTo>
                  <a:lnTo>
                    <a:pt x="438111" y="687133"/>
                  </a:lnTo>
                  <a:lnTo>
                    <a:pt x="458050" y="675093"/>
                  </a:lnTo>
                  <a:close/>
                </a:path>
                <a:path w="1304925" h="2524760">
                  <a:moveTo>
                    <a:pt x="481990" y="667702"/>
                  </a:moveTo>
                  <a:lnTo>
                    <a:pt x="481698" y="662457"/>
                  </a:lnTo>
                  <a:lnTo>
                    <a:pt x="472643" y="667677"/>
                  </a:lnTo>
                  <a:lnTo>
                    <a:pt x="469455" y="670471"/>
                  </a:lnTo>
                  <a:lnTo>
                    <a:pt x="471182" y="671080"/>
                  </a:lnTo>
                  <a:lnTo>
                    <a:pt x="476872" y="669734"/>
                  </a:lnTo>
                  <a:lnTo>
                    <a:pt x="468858" y="673392"/>
                  </a:lnTo>
                  <a:lnTo>
                    <a:pt x="465302" y="674204"/>
                  </a:lnTo>
                  <a:lnTo>
                    <a:pt x="462775" y="674878"/>
                  </a:lnTo>
                  <a:lnTo>
                    <a:pt x="457847" y="678065"/>
                  </a:lnTo>
                  <a:lnTo>
                    <a:pt x="461467" y="677405"/>
                  </a:lnTo>
                  <a:lnTo>
                    <a:pt x="468757" y="674370"/>
                  </a:lnTo>
                  <a:lnTo>
                    <a:pt x="476618" y="670598"/>
                  </a:lnTo>
                  <a:lnTo>
                    <a:pt x="481990" y="667702"/>
                  </a:lnTo>
                  <a:close/>
                </a:path>
                <a:path w="1304925" h="2524760">
                  <a:moveTo>
                    <a:pt x="511200" y="648779"/>
                  </a:moveTo>
                  <a:lnTo>
                    <a:pt x="510984" y="647661"/>
                  </a:lnTo>
                  <a:lnTo>
                    <a:pt x="498284" y="654812"/>
                  </a:lnTo>
                  <a:lnTo>
                    <a:pt x="501891" y="653186"/>
                  </a:lnTo>
                  <a:lnTo>
                    <a:pt x="507072" y="651116"/>
                  </a:lnTo>
                  <a:lnTo>
                    <a:pt x="511200" y="648779"/>
                  </a:lnTo>
                  <a:close/>
                </a:path>
                <a:path w="1304925" h="2524760">
                  <a:moveTo>
                    <a:pt x="558355" y="625309"/>
                  </a:moveTo>
                  <a:lnTo>
                    <a:pt x="553643" y="627786"/>
                  </a:lnTo>
                  <a:lnTo>
                    <a:pt x="548386" y="630504"/>
                  </a:lnTo>
                  <a:lnTo>
                    <a:pt x="541845" y="633717"/>
                  </a:lnTo>
                  <a:lnTo>
                    <a:pt x="547471" y="631024"/>
                  </a:lnTo>
                  <a:lnTo>
                    <a:pt x="552983" y="628243"/>
                  </a:lnTo>
                  <a:lnTo>
                    <a:pt x="558355" y="625309"/>
                  </a:lnTo>
                  <a:close/>
                </a:path>
                <a:path w="1304925" h="2524760">
                  <a:moveTo>
                    <a:pt x="571258" y="618832"/>
                  </a:moveTo>
                  <a:lnTo>
                    <a:pt x="570725" y="618756"/>
                  </a:lnTo>
                  <a:lnTo>
                    <a:pt x="558368" y="625309"/>
                  </a:lnTo>
                  <a:lnTo>
                    <a:pt x="571258" y="618832"/>
                  </a:lnTo>
                  <a:close/>
                </a:path>
                <a:path w="1304925" h="2524760">
                  <a:moveTo>
                    <a:pt x="587603" y="609790"/>
                  </a:moveTo>
                  <a:lnTo>
                    <a:pt x="584936" y="609358"/>
                  </a:lnTo>
                  <a:lnTo>
                    <a:pt x="581901" y="608914"/>
                  </a:lnTo>
                  <a:lnTo>
                    <a:pt x="566280" y="618185"/>
                  </a:lnTo>
                  <a:lnTo>
                    <a:pt x="570725" y="618756"/>
                  </a:lnTo>
                  <a:lnTo>
                    <a:pt x="587603" y="609790"/>
                  </a:lnTo>
                  <a:close/>
                </a:path>
                <a:path w="1304925" h="2524760">
                  <a:moveTo>
                    <a:pt x="598525" y="603250"/>
                  </a:moveTo>
                  <a:lnTo>
                    <a:pt x="587603" y="609790"/>
                  </a:lnTo>
                  <a:lnTo>
                    <a:pt x="589864" y="610146"/>
                  </a:lnTo>
                  <a:lnTo>
                    <a:pt x="591896" y="609485"/>
                  </a:lnTo>
                  <a:lnTo>
                    <a:pt x="598525" y="603250"/>
                  </a:lnTo>
                  <a:close/>
                </a:path>
                <a:path w="1304925" h="2524760">
                  <a:moveTo>
                    <a:pt x="609536" y="596646"/>
                  </a:moveTo>
                  <a:lnTo>
                    <a:pt x="602386" y="599605"/>
                  </a:lnTo>
                  <a:lnTo>
                    <a:pt x="598525" y="603250"/>
                  </a:lnTo>
                  <a:lnTo>
                    <a:pt x="609536" y="596646"/>
                  </a:lnTo>
                  <a:close/>
                </a:path>
                <a:path w="1304925" h="2524760">
                  <a:moveTo>
                    <a:pt x="639140" y="1170660"/>
                  </a:moveTo>
                  <a:lnTo>
                    <a:pt x="638708" y="1168844"/>
                  </a:lnTo>
                  <a:lnTo>
                    <a:pt x="638352" y="1168628"/>
                  </a:lnTo>
                  <a:lnTo>
                    <a:pt x="638009" y="1168857"/>
                  </a:lnTo>
                  <a:lnTo>
                    <a:pt x="638314" y="1169504"/>
                  </a:lnTo>
                  <a:lnTo>
                    <a:pt x="638657" y="1170114"/>
                  </a:lnTo>
                  <a:lnTo>
                    <a:pt x="639140" y="1170660"/>
                  </a:lnTo>
                  <a:close/>
                </a:path>
                <a:path w="1304925" h="2524760">
                  <a:moveTo>
                    <a:pt x="651268" y="1234897"/>
                  </a:moveTo>
                  <a:lnTo>
                    <a:pt x="651116" y="1234782"/>
                  </a:lnTo>
                  <a:lnTo>
                    <a:pt x="651230" y="1235036"/>
                  </a:lnTo>
                  <a:lnTo>
                    <a:pt x="651268" y="1234897"/>
                  </a:lnTo>
                  <a:close/>
                </a:path>
                <a:path w="1304925" h="2524760">
                  <a:moveTo>
                    <a:pt x="657821" y="1238478"/>
                  </a:moveTo>
                  <a:lnTo>
                    <a:pt x="657034" y="1238618"/>
                  </a:lnTo>
                  <a:lnTo>
                    <a:pt x="657263" y="1238631"/>
                  </a:lnTo>
                  <a:lnTo>
                    <a:pt x="657529" y="1238580"/>
                  </a:lnTo>
                  <a:lnTo>
                    <a:pt x="657821" y="1238478"/>
                  </a:lnTo>
                  <a:close/>
                </a:path>
                <a:path w="1304925" h="2524760">
                  <a:moveTo>
                    <a:pt x="658939" y="1237856"/>
                  </a:moveTo>
                  <a:lnTo>
                    <a:pt x="658507" y="1238199"/>
                  </a:lnTo>
                  <a:lnTo>
                    <a:pt x="658164" y="1238351"/>
                  </a:lnTo>
                  <a:lnTo>
                    <a:pt x="657821" y="1238478"/>
                  </a:lnTo>
                  <a:lnTo>
                    <a:pt x="658329" y="1238402"/>
                  </a:lnTo>
                  <a:lnTo>
                    <a:pt x="658749" y="1238313"/>
                  </a:lnTo>
                  <a:lnTo>
                    <a:pt x="658939" y="1237856"/>
                  </a:lnTo>
                  <a:close/>
                </a:path>
                <a:path w="1304925" h="2524760">
                  <a:moveTo>
                    <a:pt x="698919" y="1010424"/>
                  </a:moveTo>
                  <a:lnTo>
                    <a:pt x="698906" y="1010158"/>
                  </a:lnTo>
                  <a:lnTo>
                    <a:pt x="698322" y="1011123"/>
                  </a:lnTo>
                  <a:lnTo>
                    <a:pt x="698804" y="1010729"/>
                  </a:lnTo>
                  <a:lnTo>
                    <a:pt x="698919" y="1010424"/>
                  </a:lnTo>
                  <a:close/>
                </a:path>
                <a:path w="1304925" h="2524760">
                  <a:moveTo>
                    <a:pt x="719823" y="520903"/>
                  </a:moveTo>
                  <a:lnTo>
                    <a:pt x="719264" y="521195"/>
                  </a:lnTo>
                  <a:lnTo>
                    <a:pt x="712978" y="526796"/>
                  </a:lnTo>
                  <a:lnTo>
                    <a:pt x="719823" y="520903"/>
                  </a:lnTo>
                  <a:close/>
                </a:path>
                <a:path w="1304925" h="2524760">
                  <a:moveTo>
                    <a:pt x="726338" y="1027099"/>
                  </a:moveTo>
                  <a:lnTo>
                    <a:pt x="725335" y="1026274"/>
                  </a:lnTo>
                  <a:lnTo>
                    <a:pt x="725411" y="1026706"/>
                  </a:lnTo>
                  <a:lnTo>
                    <a:pt x="726338" y="1027099"/>
                  </a:lnTo>
                  <a:close/>
                </a:path>
                <a:path w="1304925" h="2524760">
                  <a:moveTo>
                    <a:pt x="732205" y="1010158"/>
                  </a:moveTo>
                  <a:lnTo>
                    <a:pt x="728726" y="1008240"/>
                  </a:lnTo>
                  <a:lnTo>
                    <a:pt x="730948" y="1007516"/>
                  </a:lnTo>
                  <a:lnTo>
                    <a:pt x="731812" y="1007237"/>
                  </a:lnTo>
                  <a:lnTo>
                    <a:pt x="720725" y="1005484"/>
                  </a:lnTo>
                  <a:lnTo>
                    <a:pt x="722922" y="1010970"/>
                  </a:lnTo>
                  <a:lnTo>
                    <a:pt x="724255" y="1010158"/>
                  </a:lnTo>
                  <a:lnTo>
                    <a:pt x="726427" y="1009256"/>
                  </a:lnTo>
                  <a:lnTo>
                    <a:pt x="728065" y="1007516"/>
                  </a:lnTo>
                  <a:lnTo>
                    <a:pt x="729373" y="1011288"/>
                  </a:lnTo>
                  <a:lnTo>
                    <a:pt x="732205" y="1010158"/>
                  </a:lnTo>
                  <a:close/>
                </a:path>
                <a:path w="1304925" h="2524760">
                  <a:moveTo>
                    <a:pt x="732561" y="1016762"/>
                  </a:moveTo>
                  <a:lnTo>
                    <a:pt x="730491" y="1017130"/>
                  </a:lnTo>
                  <a:lnTo>
                    <a:pt x="730681" y="1017231"/>
                  </a:lnTo>
                  <a:lnTo>
                    <a:pt x="732485" y="1017003"/>
                  </a:lnTo>
                  <a:lnTo>
                    <a:pt x="732561" y="1016762"/>
                  </a:lnTo>
                  <a:close/>
                </a:path>
                <a:path w="1304925" h="2524760">
                  <a:moveTo>
                    <a:pt x="732790" y="1011999"/>
                  </a:moveTo>
                  <a:lnTo>
                    <a:pt x="732421" y="1012215"/>
                  </a:lnTo>
                  <a:lnTo>
                    <a:pt x="732155" y="1012380"/>
                  </a:lnTo>
                  <a:lnTo>
                    <a:pt x="732396" y="1012278"/>
                  </a:lnTo>
                  <a:lnTo>
                    <a:pt x="732599" y="1012151"/>
                  </a:lnTo>
                  <a:lnTo>
                    <a:pt x="732790" y="1011999"/>
                  </a:lnTo>
                  <a:close/>
                </a:path>
                <a:path w="1304925" h="2524760">
                  <a:moveTo>
                    <a:pt x="733577" y="1006868"/>
                  </a:moveTo>
                  <a:lnTo>
                    <a:pt x="732917" y="1006881"/>
                  </a:lnTo>
                  <a:lnTo>
                    <a:pt x="731812" y="1007237"/>
                  </a:lnTo>
                  <a:lnTo>
                    <a:pt x="733247" y="1007465"/>
                  </a:lnTo>
                  <a:lnTo>
                    <a:pt x="733577" y="1006868"/>
                  </a:lnTo>
                  <a:close/>
                </a:path>
                <a:path w="1304925" h="2524760">
                  <a:moveTo>
                    <a:pt x="734707" y="1021207"/>
                  </a:moveTo>
                  <a:lnTo>
                    <a:pt x="734288" y="1021626"/>
                  </a:lnTo>
                  <a:lnTo>
                    <a:pt x="734326" y="1022057"/>
                  </a:lnTo>
                  <a:lnTo>
                    <a:pt x="734707" y="1021207"/>
                  </a:lnTo>
                  <a:close/>
                </a:path>
                <a:path w="1304925" h="2524760">
                  <a:moveTo>
                    <a:pt x="734733" y="1004862"/>
                  </a:moveTo>
                  <a:lnTo>
                    <a:pt x="734364" y="1004900"/>
                  </a:lnTo>
                  <a:lnTo>
                    <a:pt x="731659" y="1007071"/>
                  </a:lnTo>
                  <a:lnTo>
                    <a:pt x="732129" y="1006983"/>
                  </a:lnTo>
                  <a:lnTo>
                    <a:pt x="732523" y="1006881"/>
                  </a:lnTo>
                  <a:lnTo>
                    <a:pt x="732917" y="1006881"/>
                  </a:lnTo>
                  <a:lnTo>
                    <a:pt x="733577" y="1006868"/>
                  </a:lnTo>
                  <a:lnTo>
                    <a:pt x="734733" y="1004862"/>
                  </a:lnTo>
                  <a:close/>
                </a:path>
                <a:path w="1304925" h="2524760">
                  <a:moveTo>
                    <a:pt x="738149" y="1009904"/>
                  </a:moveTo>
                  <a:lnTo>
                    <a:pt x="731469" y="1014463"/>
                  </a:lnTo>
                  <a:lnTo>
                    <a:pt x="736155" y="1013066"/>
                  </a:lnTo>
                  <a:lnTo>
                    <a:pt x="738149" y="1009904"/>
                  </a:lnTo>
                  <a:close/>
                </a:path>
                <a:path w="1304925" h="2524760">
                  <a:moveTo>
                    <a:pt x="738263" y="1018387"/>
                  </a:moveTo>
                  <a:lnTo>
                    <a:pt x="735914" y="1018971"/>
                  </a:lnTo>
                  <a:lnTo>
                    <a:pt x="733666" y="1019048"/>
                  </a:lnTo>
                  <a:lnTo>
                    <a:pt x="730681" y="1017231"/>
                  </a:lnTo>
                  <a:lnTo>
                    <a:pt x="728332" y="1017549"/>
                  </a:lnTo>
                  <a:lnTo>
                    <a:pt x="726059" y="1023289"/>
                  </a:lnTo>
                  <a:lnTo>
                    <a:pt x="722071" y="1020851"/>
                  </a:lnTo>
                  <a:lnTo>
                    <a:pt x="719582" y="1022883"/>
                  </a:lnTo>
                  <a:lnTo>
                    <a:pt x="720407" y="1023975"/>
                  </a:lnTo>
                  <a:lnTo>
                    <a:pt x="719734" y="1025715"/>
                  </a:lnTo>
                  <a:lnTo>
                    <a:pt x="719683" y="1026274"/>
                  </a:lnTo>
                  <a:lnTo>
                    <a:pt x="720813" y="1028915"/>
                  </a:lnTo>
                  <a:lnTo>
                    <a:pt x="724331" y="1025461"/>
                  </a:lnTo>
                  <a:lnTo>
                    <a:pt x="725335" y="1026274"/>
                  </a:lnTo>
                  <a:lnTo>
                    <a:pt x="726173" y="1026033"/>
                  </a:lnTo>
                  <a:lnTo>
                    <a:pt x="727011" y="1025893"/>
                  </a:lnTo>
                  <a:lnTo>
                    <a:pt x="727837" y="1025804"/>
                  </a:lnTo>
                  <a:lnTo>
                    <a:pt x="725258" y="1025715"/>
                  </a:lnTo>
                  <a:lnTo>
                    <a:pt x="730402" y="1020876"/>
                  </a:lnTo>
                  <a:lnTo>
                    <a:pt x="730465" y="1021765"/>
                  </a:lnTo>
                  <a:lnTo>
                    <a:pt x="729449" y="1022934"/>
                  </a:lnTo>
                  <a:lnTo>
                    <a:pt x="731393" y="1023023"/>
                  </a:lnTo>
                  <a:lnTo>
                    <a:pt x="731939" y="1020876"/>
                  </a:lnTo>
                  <a:lnTo>
                    <a:pt x="732269" y="1019530"/>
                  </a:lnTo>
                  <a:lnTo>
                    <a:pt x="734529" y="1020470"/>
                  </a:lnTo>
                  <a:lnTo>
                    <a:pt x="734796" y="1021029"/>
                  </a:lnTo>
                  <a:lnTo>
                    <a:pt x="735469" y="1019530"/>
                  </a:lnTo>
                  <a:lnTo>
                    <a:pt x="735571" y="1019314"/>
                  </a:lnTo>
                  <a:lnTo>
                    <a:pt x="737438" y="1019086"/>
                  </a:lnTo>
                  <a:lnTo>
                    <a:pt x="738263" y="1018387"/>
                  </a:lnTo>
                  <a:close/>
                </a:path>
                <a:path w="1304925" h="2524760">
                  <a:moveTo>
                    <a:pt x="739051" y="1017714"/>
                  </a:moveTo>
                  <a:lnTo>
                    <a:pt x="738263" y="1018387"/>
                  </a:lnTo>
                  <a:lnTo>
                    <a:pt x="739013" y="1018209"/>
                  </a:lnTo>
                  <a:lnTo>
                    <a:pt x="739051" y="1017714"/>
                  </a:lnTo>
                  <a:close/>
                </a:path>
                <a:path w="1304925" h="2524760">
                  <a:moveTo>
                    <a:pt x="745693" y="1006983"/>
                  </a:moveTo>
                  <a:lnTo>
                    <a:pt x="745451" y="1007021"/>
                  </a:lnTo>
                  <a:lnTo>
                    <a:pt x="745223" y="1007148"/>
                  </a:lnTo>
                  <a:lnTo>
                    <a:pt x="744982" y="1007224"/>
                  </a:lnTo>
                  <a:lnTo>
                    <a:pt x="745223" y="1007198"/>
                  </a:lnTo>
                  <a:lnTo>
                    <a:pt x="745502" y="1007173"/>
                  </a:lnTo>
                  <a:lnTo>
                    <a:pt x="745680" y="1007211"/>
                  </a:lnTo>
                  <a:lnTo>
                    <a:pt x="745693" y="1006983"/>
                  </a:lnTo>
                  <a:close/>
                </a:path>
                <a:path w="1304925" h="2524760">
                  <a:moveTo>
                    <a:pt x="753719" y="1205598"/>
                  </a:moveTo>
                  <a:lnTo>
                    <a:pt x="753427" y="1205204"/>
                  </a:lnTo>
                  <a:lnTo>
                    <a:pt x="753160" y="1205230"/>
                  </a:lnTo>
                  <a:lnTo>
                    <a:pt x="752881" y="1205458"/>
                  </a:lnTo>
                  <a:lnTo>
                    <a:pt x="753122" y="1205611"/>
                  </a:lnTo>
                  <a:lnTo>
                    <a:pt x="753414" y="1205687"/>
                  </a:lnTo>
                  <a:lnTo>
                    <a:pt x="753719" y="1205598"/>
                  </a:lnTo>
                  <a:close/>
                </a:path>
                <a:path w="1304925" h="2524760">
                  <a:moveTo>
                    <a:pt x="758075" y="1004671"/>
                  </a:moveTo>
                  <a:lnTo>
                    <a:pt x="757885" y="1004468"/>
                  </a:lnTo>
                  <a:lnTo>
                    <a:pt x="757682" y="1004354"/>
                  </a:lnTo>
                  <a:lnTo>
                    <a:pt x="757453" y="1004239"/>
                  </a:lnTo>
                  <a:lnTo>
                    <a:pt x="757555" y="1004417"/>
                  </a:lnTo>
                  <a:lnTo>
                    <a:pt x="757745" y="1004557"/>
                  </a:lnTo>
                  <a:lnTo>
                    <a:pt x="758075" y="1004671"/>
                  </a:lnTo>
                  <a:close/>
                </a:path>
                <a:path w="1304925" h="2524760">
                  <a:moveTo>
                    <a:pt x="760844" y="1000620"/>
                  </a:moveTo>
                  <a:lnTo>
                    <a:pt x="755738" y="1001623"/>
                  </a:lnTo>
                  <a:lnTo>
                    <a:pt x="756158" y="1001496"/>
                  </a:lnTo>
                  <a:lnTo>
                    <a:pt x="755929" y="1001217"/>
                  </a:lnTo>
                  <a:lnTo>
                    <a:pt x="756335" y="1001090"/>
                  </a:lnTo>
                  <a:lnTo>
                    <a:pt x="753237" y="999248"/>
                  </a:lnTo>
                  <a:lnTo>
                    <a:pt x="751776" y="1001687"/>
                  </a:lnTo>
                  <a:lnTo>
                    <a:pt x="749096" y="1001915"/>
                  </a:lnTo>
                  <a:lnTo>
                    <a:pt x="747407" y="1000836"/>
                  </a:lnTo>
                  <a:lnTo>
                    <a:pt x="749300" y="1000480"/>
                  </a:lnTo>
                  <a:lnTo>
                    <a:pt x="751801" y="1000010"/>
                  </a:lnTo>
                  <a:lnTo>
                    <a:pt x="750239" y="999604"/>
                  </a:lnTo>
                  <a:lnTo>
                    <a:pt x="746810" y="1000480"/>
                  </a:lnTo>
                  <a:lnTo>
                    <a:pt x="738911" y="999121"/>
                  </a:lnTo>
                  <a:lnTo>
                    <a:pt x="739825" y="1003338"/>
                  </a:lnTo>
                  <a:lnTo>
                    <a:pt x="737412" y="1003922"/>
                  </a:lnTo>
                  <a:lnTo>
                    <a:pt x="736879" y="1003300"/>
                  </a:lnTo>
                  <a:lnTo>
                    <a:pt x="735990" y="1002652"/>
                  </a:lnTo>
                  <a:lnTo>
                    <a:pt x="734733" y="1004862"/>
                  </a:lnTo>
                  <a:lnTo>
                    <a:pt x="742962" y="1003922"/>
                  </a:lnTo>
                  <a:lnTo>
                    <a:pt x="743635" y="1003846"/>
                  </a:lnTo>
                  <a:lnTo>
                    <a:pt x="743369" y="1005116"/>
                  </a:lnTo>
                  <a:lnTo>
                    <a:pt x="745972" y="1005001"/>
                  </a:lnTo>
                  <a:lnTo>
                    <a:pt x="745693" y="1006983"/>
                  </a:lnTo>
                  <a:lnTo>
                    <a:pt x="748017" y="1006525"/>
                  </a:lnTo>
                  <a:lnTo>
                    <a:pt x="750341" y="1006005"/>
                  </a:lnTo>
                  <a:lnTo>
                    <a:pt x="751014" y="1005001"/>
                  </a:lnTo>
                  <a:lnTo>
                    <a:pt x="751674" y="1004011"/>
                  </a:lnTo>
                  <a:lnTo>
                    <a:pt x="753135" y="1004811"/>
                  </a:lnTo>
                  <a:lnTo>
                    <a:pt x="754430" y="1004011"/>
                  </a:lnTo>
                  <a:lnTo>
                    <a:pt x="754697" y="1003846"/>
                  </a:lnTo>
                  <a:lnTo>
                    <a:pt x="755586" y="1003300"/>
                  </a:lnTo>
                  <a:lnTo>
                    <a:pt x="757453" y="1004239"/>
                  </a:lnTo>
                  <a:lnTo>
                    <a:pt x="756907" y="1003300"/>
                  </a:lnTo>
                  <a:lnTo>
                    <a:pt x="756754" y="1003033"/>
                  </a:lnTo>
                  <a:lnTo>
                    <a:pt x="758647" y="1001915"/>
                  </a:lnTo>
                  <a:lnTo>
                    <a:pt x="759142" y="1001623"/>
                  </a:lnTo>
                  <a:lnTo>
                    <a:pt x="760844" y="1000620"/>
                  </a:lnTo>
                  <a:close/>
                </a:path>
                <a:path w="1304925" h="2524760">
                  <a:moveTo>
                    <a:pt x="772083" y="1018095"/>
                  </a:moveTo>
                  <a:lnTo>
                    <a:pt x="772045" y="1017905"/>
                  </a:lnTo>
                  <a:lnTo>
                    <a:pt x="771728" y="1018222"/>
                  </a:lnTo>
                  <a:lnTo>
                    <a:pt x="772083" y="1018095"/>
                  </a:lnTo>
                  <a:close/>
                </a:path>
                <a:path w="1304925" h="2524760">
                  <a:moveTo>
                    <a:pt x="775563" y="1007592"/>
                  </a:moveTo>
                  <a:lnTo>
                    <a:pt x="775017" y="1007732"/>
                  </a:lnTo>
                  <a:lnTo>
                    <a:pt x="775563" y="1007821"/>
                  </a:lnTo>
                  <a:lnTo>
                    <a:pt x="775563" y="1007592"/>
                  </a:lnTo>
                  <a:close/>
                </a:path>
                <a:path w="1304925" h="2524760">
                  <a:moveTo>
                    <a:pt x="777113" y="1016101"/>
                  </a:moveTo>
                  <a:lnTo>
                    <a:pt x="776452" y="1015695"/>
                  </a:lnTo>
                  <a:lnTo>
                    <a:pt x="776452" y="1018286"/>
                  </a:lnTo>
                  <a:lnTo>
                    <a:pt x="775931" y="1017892"/>
                  </a:lnTo>
                  <a:lnTo>
                    <a:pt x="775436" y="1017524"/>
                  </a:lnTo>
                  <a:lnTo>
                    <a:pt x="775093" y="1017828"/>
                  </a:lnTo>
                  <a:lnTo>
                    <a:pt x="774547" y="1019022"/>
                  </a:lnTo>
                  <a:lnTo>
                    <a:pt x="773252" y="1018311"/>
                  </a:lnTo>
                  <a:lnTo>
                    <a:pt x="774141" y="1014679"/>
                  </a:lnTo>
                  <a:lnTo>
                    <a:pt x="775931" y="1017892"/>
                  </a:lnTo>
                  <a:lnTo>
                    <a:pt x="776452" y="1018286"/>
                  </a:lnTo>
                  <a:lnTo>
                    <a:pt x="776452" y="1015695"/>
                  </a:lnTo>
                  <a:lnTo>
                    <a:pt x="774827" y="1014679"/>
                  </a:lnTo>
                  <a:lnTo>
                    <a:pt x="773049" y="1013574"/>
                  </a:lnTo>
                  <a:lnTo>
                    <a:pt x="773137" y="1017701"/>
                  </a:lnTo>
                  <a:lnTo>
                    <a:pt x="772083" y="1018095"/>
                  </a:lnTo>
                  <a:lnTo>
                    <a:pt x="772185" y="1018311"/>
                  </a:lnTo>
                  <a:lnTo>
                    <a:pt x="772553" y="1018590"/>
                  </a:lnTo>
                  <a:lnTo>
                    <a:pt x="771969" y="1019543"/>
                  </a:lnTo>
                  <a:lnTo>
                    <a:pt x="776389" y="1019530"/>
                  </a:lnTo>
                  <a:lnTo>
                    <a:pt x="776516" y="1019390"/>
                  </a:lnTo>
                  <a:lnTo>
                    <a:pt x="776554" y="1019048"/>
                  </a:lnTo>
                  <a:lnTo>
                    <a:pt x="776655" y="1019200"/>
                  </a:lnTo>
                  <a:lnTo>
                    <a:pt x="776770" y="1019035"/>
                  </a:lnTo>
                  <a:lnTo>
                    <a:pt x="776770" y="1019390"/>
                  </a:lnTo>
                  <a:lnTo>
                    <a:pt x="776909" y="1019644"/>
                  </a:lnTo>
                  <a:lnTo>
                    <a:pt x="777011" y="1018730"/>
                  </a:lnTo>
                  <a:lnTo>
                    <a:pt x="776897" y="1018603"/>
                  </a:lnTo>
                  <a:lnTo>
                    <a:pt x="777113" y="1016101"/>
                  </a:lnTo>
                  <a:close/>
                </a:path>
                <a:path w="1304925" h="2524760">
                  <a:moveTo>
                    <a:pt x="778040" y="1011135"/>
                  </a:moveTo>
                  <a:lnTo>
                    <a:pt x="777506" y="1011174"/>
                  </a:lnTo>
                  <a:lnTo>
                    <a:pt x="776566" y="1011135"/>
                  </a:lnTo>
                  <a:lnTo>
                    <a:pt x="776033" y="1010958"/>
                  </a:lnTo>
                  <a:lnTo>
                    <a:pt x="775970" y="1009027"/>
                  </a:lnTo>
                  <a:lnTo>
                    <a:pt x="775982" y="1007897"/>
                  </a:lnTo>
                  <a:lnTo>
                    <a:pt x="775563" y="1007821"/>
                  </a:lnTo>
                  <a:lnTo>
                    <a:pt x="775538" y="1009027"/>
                  </a:lnTo>
                  <a:lnTo>
                    <a:pt x="772045" y="1007618"/>
                  </a:lnTo>
                  <a:lnTo>
                    <a:pt x="773938" y="1006995"/>
                  </a:lnTo>
                  <a:lnTo>
                    <a:pt x="775716" y="1004468"/>
                  </a:lnTo>
                  <a:lnTo>
                    <a:pt x="772299" y="1002550"/>
                  </a:lnTo>
                  <a:lnTo>
                    <a:pt x="765441" y="1002969"/>
                  </a:lnTo>
                  <a:lnTo>
                    <a:pt x="759421" y="1005522"/>
                  </a:lnTo>
                  <a:lnTo>
                    <a:pt x="748804" y="1012329"/>
                  </a:lnTo>
                  <a:lnTo>
                    <a:pt x="748677" y="1011199"/>
                  </a:lnTo>
                  <a:lnTo>
                    <a:pt x="748538" y="1010094"/>
                  </a:lnTo>
                  <a:lnTo>
                    <a:pt x="742835" y="1011199"/>
                  </a:lnTo>
                  <a:lnTo>
                    <a:pt x="739927" y="1011199"/>
                  </a:lnTo>
                  <a:lnTo>
                    <a:pt x="740600" y="1008900"/>
                  </a:lnTo>
                  <a:lnTo>
                    <a:pt x="742022" y="1008303"/>
                  </a:lnTo>
                  <a:lnTo>
                    <a:pt x="742721" y="1008011"/>
                  </a:lnTo>
                  <a:lnTo>
                    <a:pt x="744969" y="1007224"/>
                  </a:lnTo>
                  <a:lnTo>
                    <a:pt x="739165" y="1007706"/>
                  </a:lnTo>
                  <a:lnTo>
                    <a:pt x="739178" y="1008316"/>
                  </a:lnTo>
                  <a:lnTo>
                    <a:pt x="736625" y="1008367"/>
                  </a:lnTo>
                  <a:lnTo>
                    <a:pt x="734390" y="1009357"/>
                  </a:lnTo>
                  <a:lnTo>
                    <a:pt x="734021" y="1010958"/>
                  </a:lnTo>
                  <a:lnTo>
                    <a:pt x="732790" y="1011999"/>
                  </a:lnTo>
                  <a:lnTo>
                    <a:pt x="738746" y="1008951"/>
                  </a:lnTo>
                  <a:lnTo>
                    <a:pt x="738149" y="1009904"/>
                  </a:lnTo>
                  <a:lnTo>
                    <a:pt x="739203" y="1009180"/>
                  </a:lnTo>
                  <a:lnTo>
                    <a:pt x="739254" y="1012139"/>
                  </a:lnTo>
                  <a:lnTo>
                    <a:pt x="736155" y="1013066"/>
                  </a:lnTo>
                  <a:lnTo>
                    <a:pt x="735088" y="1014755"/>
                  </a:lnTo>
                  <a:lnTo>
                    <a:pt x="734999" y="1016342"/>
                  </a:lnTo>
                  <a:lnTo>
                    <a:pt x="734910" y="1015022"/>
                  </a:lnTo>
                  <a:lnTo>
                    <a:pt x="734822" y="1015149"/>
                  </a:lnTo>
                  <a:lnTo>
                    <a:pt x="734809" y="1013536"/>
                  </a:lnTo>
                  <a:lnTo>
                    <a:pt x="732434" y="1014755"/>
                  </a:lnTo>
                  <a:lnTo>
                    <a:pt x="733018" y="1015161"/>
                  </a:lnTo>
                  <a:lnTo>
                    <a:pt x="732561" y="1016762"/>
                  </a:lnTo>
                  <a:lnTo>
                    <a:pt x="733971" y="1016520"/>
                  </a:lnTo>
                  <a:lnTo>
                    <a:pt x="733450" y="1017346"/>
                  </a:lnTo>
                  <a:lnTo>
                    <a:pt x="739279" y="1015022"/>
                  </a:lnTo>
                  <a:lnTo>
                    <a:pt x="739051" y="1017714"/>
                  </a:lnTo>
                  <a:lnTo>
                    <a:pt x="739952" y="1016965"/>
                  </a:lnTo>
                  <a:lnTo>
                    <a:pt x="738987" y="1020318"/>
                  </a:lnTo>
                  <a:lnTo>
                    <a:pt x="740206" y="1016965"/>
                  </a:lnTo>
                  <a:lnTo>
                    <a:pt x="740397" y="1016444"/>
                  </a:lnTo>
                  <a:lnTo>
                    <a:pt x="745959" y="1016444"/>
                  </a:lnTo>
                  <a:lnTo>
                    <a:pt x="749160" y="1018374"/>
                  </a:lnTo>
                  <a:lnTo>
                    <a:pt x="748792" y="1017866"/>
                  </a:lnTo>
                  <a:lnTo>
                    <a:pt x="748157" y="1017549"/>
                  </a:lnTo>
                  <a:lnTo>
                    <a:pt x="748220" y="1017346"/>
                  </a:lnTo>
                  <a:lnTo>
                    <a:pt x="748487" y="1016927"/>
                  </a:lnTo>
                  <a:lnTo>
                    <a:pt x="749719" y="1016444"/>
                  </a:lnTo>
                  <a:lnTo>
                    <a:pt x="750493" y="1016139"/>
                  </a:lnTo>
                  <a:lnTo>
                    <a:pt x="751903" y="1018133"/>
                  </a:lnTo>
                  <a:lnTo>
                    <a:pt x="750976" y="1019771"/>
                  </a:lnTo>
                  <a:lnTo>
                    <a:pt x="751903" y="1018552"/>
                  </a:lnTo>
                  <a:lnTo>
                    <a:pt x="753630" y="1019340"/>
                  </a:lnTo>
                  <a:lnTo>
                    <a:pt x="755345" y="1019848"/>
                  </a:lnTo>
                  <a:lnTo>
                    <a:pt x="756983" y="1020521"/>
                  </a:lnTo>
                  <a:lnTo>
                    <a:pt x="758266" y="1021257"/>
                  </a:lnTo>
                  <a:lnTo>
                    <a:pt x="761111" y="1018552"/>
                  </a:lnTo>
                  <a:lnTo>
                    <a:pt x="763663" y="1016139"/>
                  </a:lnTo>
                  <a:lnTo>
                    <a:pt x="764082" y="1015733"/>
                  </a:lnTo>
                  <a:lnTo>
                    <a:pt x="765683" y="1015022"/>
                  </a:lnTo>
                  <a:lnTo>
                    <a:pt x="770788" y="1012748"/>
                  </a:lnTo>
                  <a:lnTo>
                    <a:pt x="772680" y="1012329"/>
                  </a:lnTo>
                  <a:lnTo>
                    <a:pt x="777875" y="1011174"/>
                  </a:lnTo>
                  <a:lnTo>
                    <a:pt x="778040" y="1011135"/>
                  </a:lnTo>
                  <a:close/>
                </a:path>
                <a:path w="1304925" h="2524760">
                  <a:moveTo>
                    <a:pt x="778598" y="1006856"/>
                  </a:moveTo>
                  <a:lnTo>
                    <a:pt x="775576" y="1006856"/>
                  </a:lnTo>
                  <a:lnTo>
                    <a:pt x="775563" y="1007592"/>
                  </a:lnTo>
                  <a:lnTo>
                    <a:pt x="778598" y="1006856"/>
                  </a:lnTo>
                  <a:close/>
                </a:path>
                <a:path w="1304925" h="2524760">
                  <a:moveTo>
                    <a:pt x="781227" y="1010513"/>
                  </a:moveTo>
                  <a:lnTo>
                    <a:pt x="780148" y="1010691"/>
                  </a:lnTo>
                  <a:lnTo>
                    <a:pt x="779119" y="1010843"/>
                  </a:lnTo>
                  <a:lnTo>
                    <a:pt x="778052" y="1011135"/>
                  </a:lnTo>
                  <a:lnTo>
                    <a:pt x="779183" y="1011034"/>
                  </a:lnTo>
                  <a:lnTo>
                    <a:pt x="780275" y="1010894"/>
                  </a:lnTo>
                  <a:lnTo>
                    <a:pt x="781227" y="1010513"/>
                  </a:lnTo>
                  <a:close/>
                </a:path>
                <a:path w="1304925" h="2524760">
                  <a:moveTo>
                    <a:pt x="783463" y="1008710"/>
                  </a:moveTo>
                  <a:lnTo>
                    <a:pt x="783285" y="1008367"/>
                  </a:lnTo>
                  <a:lnTo>
                    <a:pt x="782574" y="1008900"/>
                  </a:lnTo>
                  <a:lnTo>
                    <a:pt x="782764" y="1009142"/>
                  </a:lnTo>
                  <a:lnTo>
                    <a:pt x="783005" y="1009408"/>
                  </a:lnTo>
                  <a:lnTo>
                    <a:pt x="783310" y="1009065"/>
                  </a:lnTo>
                  <a:lnTo>
                    <a:pt x="783463" y="1008710"/>
                  </a:lnTo>
                  <a:close/>
                </a:path>
                <a:path w="1304925" h="2524760">
                  <a:moveTo>
                    <a:pt x="783653" y="1010132"/>
                  </a:moveTo>
                  <a:lnTo>
                    <a:pt x="783513" y="1009967"/>
                  </a:lnTo>
                  <a:lnTo>
                    <a:pt x="783005" y="1009408"/>
                  </a:lnTo>
                  <a:lnTo>
                    <a:pt x="782637" y="1009827"/>
                  </a:lnTo>
                  <a:lnTo>
                    <a:pt x="782015" y="1010208"/>
                  </a:lnTo>
                  <a:lnTo>
                    <a:pt x="781227" y="1010513"/>
                  </a:lnTo>
                  <a:lnTo>
                    <a:pt x="783653" y="1010132"/>
                  </a:lnTo>
                  <a:close/>
                </a:path>
                <a:path w="1304925" h="2524760">
                  <a:moveTo>
                    <a:pt x="785647" y="1003998"/>
                  </a:moveTo>
                  <a:lnTo>
                    <a:pt x="784263" y="1003719"/>
                  </a:lnTo>
                  <a:lnTo>
                    <a:pt x="783742" y="1003719"/>
                  </a:lnTo>
                  <a:lnTo>
                    <a:pt x="783437" y="1003833"/>
                  </a:lnTo>
                  <a:lnTo>
                    <a:pt x="783526" y="1004201"/>
                  </a:lnTo>
                  <a:lnTo>
                    <a:pt x="784440" y="1004112"/>
                  </a:lnTo>
                  <a:lnTo>
                    <a:pt x="784733" y="1004087"/>
                  </a:lnTo>
                  <a:lnTo>
                    <a:pt x="785647" y="1003998"/>
                  </a:lnTo>
                  <a:close/>
                </a:path>
                <a:path w="1304925" h="2524760">
                  <a:moveTo>
                    <a:pt x="786841" y="1009599"/>
                  </a:moveTo>
                  <a:lnTo>
                    <a:pt x="783666" y="1010132"/>
                  </a:lnTo>
                  <a:lnTo>
                    <a:pt x="785863" y="1012037"/>
                  </a:lnTo>
                  <a:lnTo>
                    <a:pt x="786841" y="1009599"/>
                  </a:lnTo>
                  <a:close/>
                </a:path>
                <a:path w="1304925" h="2524760">
                  <a:moveTo>
                    <a:pt x="787158" y="1009548"/>
                  </a:moveTo>
                  <a:lnTo>
                    <a:pt x="786930" y="1009383"/>
                  </a:lnTo>
                  <a:lnTo>
                    <a:pt x="786841" y="1009599"/>
                  </a:lnTo>
                  <a:lnTo>
                    <a:pt x="787158" y="1009548"/>
                  </a:lnTo>
                  <a:close/>
                </a:path>
                <a:path w="1304925" h="2524760">
                  <a:moveTo>
                    <a:pt x="787209" y="1026769"/>
                  </a:moveTo>
                  <a:lnTo>
                    <a:pt x="785977" y="1024648"/>
                  </a:lnTo>
                  <a:lnTo>
                    <a:pt x="785876" y="1025423"/>
                  </a:lnTo>
                  <a:lnTo>
                    <a:pt x="786765" y="1026464"/>
                  </a:lnTo>
                  <a:lnTo>
                    <a:pt x="787209" y="1026769"/>
                  </a:lnTo>
                  <a:close/>
                </a:path>
                <a:path w="1304925" h="2524760">
                  <a:moveTo>
                    <a:pt x="790282" y="1028788"/>
                  </a:moveTo>
                  <a:lnTo>
                    <a:pt x="789952" y="1028090"/>
                  </a:lnTo>
                  <a:lnTo>
                    <a:pt x="790041" y="1028636"/>
                  </a:lnTo>
                  <a:lnTo>
                    <a:pt x="790282" y="1028788"/>
                  </a:lnTo>
                  <a:close/>
                </a:path>
                <a:path w="1304925" h="2524760">
                  <a:moveTo>
                    <a:pt x="792480" y="1009446"/>
                  </a:moveTo>
                  <a:lnTo>
                    <a:pt x="790765" y="1009510"/>
                  </a:lnTo>
                  <a:lnTo>
                    <a:pt x="787234" y="1009535"/>
                  </a:lnTo>
                  <a:lnTo>
                    <a:pt x="789000" y="1010881"/>
                  </a:lnTo>
                  <a:lnTo>
                    <a:pt x="792264" y="1010881"/>
                  </a:lnTo>
                  <a:lnTo>
                    <a:pt x="792480" y="1009446"/>
                  </a:lnTo>
                  <a:close/>
                </a:path>
                <a:path w="1304925" h="2524760">
                  <a:moveTo>
                    <a:pt x="794067" y="1009396"/>
                  </a:moveTo>
                  <a:lnTo>
                    <a:pt x="792543" y="1009116"/>
                  </a:lnTo>
                  <a:lnTo>
                    <a:pt x="792480" y="1009446"/>
                  </a:lnTo>
                  <a:lnTo>
                    <a:pt x="794067" y="1009396"/>
                  </a:lnTo>
                  <a:close/>
                </a:path>
                <a:path w="1304925" h="2524760">
                  <a:moveTo>
                    <a:pt x="794194" y="489178"/>
                  </a:moveTo>
                  <a:lnTo>
                    <a:pt x="794067" y="489127"/>
                  </a:lnTo>
                  <a:lnTo>
                    <a:pt x="793038" y="489966"/>
                  </a:lnTo>
                  <a:lnTo>
                    <a:pt x="794054" y="489483"/>
                  </a:lnTo>
                  <a:lnTo>
                    <a:pt x="794194" y="489178"/>
                  </a:lnTo>
                  <a:close/>
                </a:path>
                <a:path w="1304925" h="2524760">
                  <a:moveTo>
                    <a:pt x="796988" y="1009459"/>
                  </a:moveTo>
                  <a:lnTo>
                    <a:pt x="795159" y="1008532"/>
                  </a:lnTo>
                  <a:lnTo>
                    <a:pt x="793013" y="1007529"/>
                  </a:lnTo>
                  <a:lnTo>
                    <a:pt x="790282" y="1006627"/>
                  </a:lnTo>
                  <a:lnTo>
                    <a:pt x="794575" y="1009383"/>
                  </a:lnTo>
                  <a:lnTo>
                    <a:pt x="794067" y="1009396"/>
                  </a:lnTo>
                  <a:lnTo>
                    <a:pt x="794804" y="1009535"/>
                  </a:lnTo>
                  <a:lnTo>
                    <a:pt x="794588" y="1009396"/>
                  </a:lnTo>
                  <a:lnTo>
                    <a:pt x="796988" y="1009459"/>
                  </a:lnTo>
                  <a:close/>
                </a:path>
                <a:path w="1304925" h="2524760">
                  <a:moveTo>
                    <a:pt x="797344" y="1025423"/>
                  </a:moveTo>
                  <a:lnTo>
                    <a:pt x="790219" y="1021181"/>
                  </a:lnTo>
                  <a:lnTo>
                    <a:pt x="792403" y="1030185"/>
                  </a:lnTo>
                  <a:lnTo>
                    <a:pt x="790282" y="1028788"/>
                  </a:lnTo>
                  <a:lnTo>
                    <a:pt x="791171" y="1030643"/>
                  </a:lnTo>
                  <a:lnTo>
                    <a:pt x="795515" y="1032078"/>
                  </a:lnTo>
                  <a:lnTo>
                    <a:pt x="797102" y="1033653"/>
                  </a:lnTo>
                  <a:lnTo>
                    <a:pt x="795350" y="1030643"/>
                  </a:lnTo>
                  <a:lnTo>
                    <a:pt x="795248" y="1030185"/>
                  </a:lnTo>
                  <a:lnTo>
                    <a:pt x="795286" y="1025944"/>
                  </a:lnTo>
                  <a:lnTo>
                    <a:pt x="797344" y="1025423"/>
                  </a:lnTo>
                  <a:close/>
                </a:path>
                <a:path w="1304925" h="2524760">
                  <a:moveTo>
                    <a:pt x="798245" y="1016850"/>
                  </a:moveTo>
                  <a:lnTo>
                    <a:pt x="798182" y="1015466"/>
                  </a:lnTo>
                  <a:lnTo>
                    <a:pt x="798182" y="1015225"/>
                  </a:lnTo>
                  <a:lnTo>
                    <a:pt x="796201" y="1014285"/>
                  </a:lnTo>
                  <a:lnTo>
                    <a:pt x="795286" y="1013853"/>
                  </a:lnTo>
                  <a:lnTo>
                    <a:pt x="794880" y="1013650"/>
                  </a:lnTo>
                  <a:lnTo>
                    <a:pt x="794753" y="1013714"/>
                  </a:lnTo>
                  <a:lnTo>
                    <a:pt x="791921" y="1013193"/>
                  </a:lnTo>
                  <a:lnTo>
                    <a:pt x="792162" y="1011529"/>
                  </a:lnTo>
                  <a:lnTo>
                    <a:pt x="789901" y="1011529"/>
                  </a:lnTo>
                  <a:lnTo>
                    <a:pt x="787895" y="1011529"/>
                  </a:lnTo>
                  <a:lnTo>
                    <a:pt x="791197" y="1014107"/>
                  </a:lnTo>
                  <a:lnTo>
                    <a:pt x="794499" y="1016876"/>
                  </a:lnTo>
                  <a:lnTo>
                    <a:pt x="797598" y="1019949"/>
                  </a:lnTo>
                  <a:lnTo>
                    <a:pt x="797979" y="1018997"/>
                  </a:lnTo>
                  <a:lnTo>
                    <a:pt x="796036" y="1015466"/>
                  </a:lnTo>
                  <a:lnTo>
                    <a:pt x="798245" y="1016850"/>
                  </a:lnTo>
                  <a:close/>
                </a:path>
                <a:path w="1304925" h="2524760">
                  <a:moveTo>
                    <a:pt x="799452" y="1041196"/>
                  </a:moveTo>
                  <a:lnTo>
                    <a:pt x="798055" y="1040422"/>
                  </a:lnTo>
                  <a:lnTo>
                    <a:pt x="796645" y="1039571"/>
                  </a:lnTo>
                  <a:lnTo>
                    <a:pt x="798474" y="1038948"/>
                  </a:lnTo>
                  <a:lnTo>
                    <a:pt x="797217" y="1037577"/>
                  </a:lnTo>
                  <a:lnTo>
                    <a:pt x="796963" y="1036828"/>
                  </a:lnTo>
                  <a:lnTo>
                    <a:pt x="796251" y="1034732"/>
                  </a:lnTo>
                  <a:lnTo>
                    <a:pt x="795896" y="1033691"/>
                  </a:lnTo>
                  <a:lnTo>
                    <a:pt x="795718" y="1033741"/>
                  </a:lnTo>
                  <a:lnTo>
                    <a:pt x="795718" y="1038936"/>
                  </a:lnTo>
                  <a:lnTo>
                    <a:pt x="794956" y="1038352"/>
                  </a:lnTo>
                  <a:lnTo>
                    <a:pt x="794359" y="1037666"/>
                  </a:lnTo>
                  <a:lnTo>
                    <a:pt x="794423" y="1036828"/>
                  </a:lnTo>
                  <a:lnTo>
                    <a:pt x="795718" y="1038936"/>
                  </a:lnTo>
                  <a:lnTo>
                    <a:pt x="795718" y="1033741"/>
                  </a:lnTo>
                  <a:lnTo>
                    <a:pt x="791718" y="1034732"/>
                  </a:lnTo>
                  <a:lnTo>
                    <a:pt x="790257" y="1032573"/>
                  </a:lnTo>
                  <a:lnTo>
                    <a:pt x="790600" y="1032738"/>
                  </a:lnTo>
                  <a:lnTo>
                    <a:pt x="791032" y="1032941"/>
                  </a:lnTo>
                  <a:lnTo>
                    <a:pt x="790575" y="1031900"/>
                  </a:lnTo>
                  <a:lnTo>
                    <a:pt x="790067" y="1028788"/>
                  </a:lnTo>
                  <a:lnTo>
                    <a:pt x="789952" y="1028573"/>
                  </a:lnTo>
                  <a:lnTo>
                    <a:pt x="787209" y="1026769"/>
                  </a:lnTo>
                  <a:lnTo>
                    <a:pt x="788924" y="1029690"/>
                  </a:lnTo>
                  <a:lnTo>
                    <a:pt x="787527" y="1028573"/>
                  </a:lnTo>
                  <a:lnTo>
                    <a:pt x="785215" y="1028395"/>
                  </a:lnTo>
                  <a:lnTo>
                    <a:pt x="785825" y="1025372"/>
                  </a:lnTo>
                  <a:lnTo>
                    <a:pt x="785444" y="1024915"/>
                  </a:lnTo>
                  <a:lnTo>
                    <a:pt x="784326" y="1023607"/>
                  </a:lnTo>
                  <a:lnTo>
                    <a:pt x="783475" y="1023607"/>
                  </a:lnTo>
                  <a:lnTo>
                    <a:pt x="782840" y="1023607"/>
                  </a:lnTo>
                  <a:lnTo>
                    <a:pt x="780465" y="1024915"/>
                  </a:lnTo>
                  <a:lnTo>
                    <a:pt x="778433" y="1023416"/>
                  </a:lnTo>
                  <a:lnTo>
                    <a:pt x="782878" y="1023594"/>
                  </a:lnTo>
                  <a:lnTo>
                    <a:pt x="783450" y="1023594"/>
                  </a:lnTo>
                  <a:lnTo>
                    <a:pt x="784313" y="1023594"/>
                  </a:lnTo>
                  <a:lnTo>
                    <a:pt x="783856" y="1023048"/>
                  </a:lnTo>
                  <a:lnTo>
                    <a:pt x="783183" y="1023416"/>
                  </a:lnTo>
                  <a:lnTo>
                    <a:pt x="782929" y="1023251"/>
                  </a:lnTo>
                  <a:lnTo>
                    <a:pt x="781126" y="1022057"/>
                  </a:lnTo>
                  <a:lnTo>
                    <a:pt x="780199" y="1021448"/>
                  </a:lnTo>
                  <a:lnTo>
                    <a:pt x="778408" y="1022057"/>
                  </a:lnTo>
                  <a:lnTo>
                    <a:pt x="777443" y="1020013"/>
                  </a:lnTo>
                  <a:lnTo>
                    <a:pt x="777316" y="1019746"/>
                  </a:lnTo>
                  <a:lnTo>
                    <a:pt x="777214" y="1019530"/>
                  </a:lnTo>
                  <a:lnTo>
                    <a:pt x="777087" y="1019581"/>
                  </a:lnTo>
                  <a:lnTo>
                    <a:pt x="776973" y="1019746"/>
                  </a:lnTo>
                  <a:lnTo>
                    <a:pt x="775982" y="1020013"/>
                  </a:lnTo>
                  <a:lnTo>
                    <a:pt x="776389" y="1019543"/>
                  </a:lnTo>
                  <a:lnTo>
                    <a:pt x="771969" y="1019543"/>
                  </a:lnTo>
                  <a:lnTo>
                    <a:pt x="770915" y="1017841"/>
                  </a:lnTo>
                  <a:lnTo>
                    <a:pt x="770597" y="1018679"/>
                  </a:lnTo>
                  <a:lnTo>
                    <a:pt x="770496" y="1019200"/>
                  </a:lnTo>
                  <a:lnTo>
                    <a:pt x="770966" y="1019581"/>
                  </a:lnTo>
                  <a:lnTo>
                    <a:pt x="771728" y="1019619"/>
                  </a:lnTo>
                  <a:lnTo>
                    <a:pt x="772426" y="1019619"/>
                  </a:lnTo>
                  <a:lnTo>
                    <a:pt x="770813" y="1019987"/>
                  </a:lnTo>
                  <a:lnTo>
                    <a:pt x="772998" y="1022565"/>
                  </a:lnTo>
                  <a:lnTo>
                    <a:pt x="773963" y="1023353"/>
                  </a:lnTo>
                  <a:lnTo>
                    <a:pt x="777367" y="1023251"/>
                  </a:lnTo>
                  <a:lnTo>
                    <a:pt x="781761" y="1027899"/>
                  </a:lnTo>
                  <a:lnTo>
                    <a:pt x="785164" y="1030516"/>
                  </a:lnTo>
                  <a:lnTo>
                    <a:pt x="784047" y="1030097"/>
                  </a:lnTo>
                  <a:lnTo>
                    <a:pt x="784034" y="1030808"/>
                  </a:lnTo>
                  <a:lnTo>
                    <a:pt x="788581" y="1034999"/>
                  </a:lnTo>
                  <a:lnTo>
                    <a:pt x="789533" y="1037577"/>
                  </a:lnTo>
                  <a:lnTo>
                    <a:pt x="795032" y="1042911"/>
                  </a:lnTo>
                  <a:lnTo>
                    <a:pt x="798842" y="1041654"/>
                  </a:lnTo>
                  <a:lnTo>
                    <a:pt x="799452" y="1041196"/>
                  </a:lnTo>
                  <a:close/>
                </a:path>
                <a:path w="1304925" h="2524760">
                  <a:moveTo>
                    <a:pt x="801801" y="484149"/>
                  </a:moveTo>
                  <a:lnTo>
                    <a:pt x="798004" y="487756"/>
                  </a:lnTo>
                  <a:lnTo>
                    <a:pt x="796124" y="488530"/>
                  </a:lnTo>
                  <a:lnTo>
                    <a:pt x="794067" y="489483"/>
                  </a:lnTo>
                  <a:lnTo>
                    <a:pt x="793356" y="490956"/>
                  </a:lnTo>
                  <a:lnTo>
                    <a:pt x="783209" y="501650"/>
                  </a:lnTo>
                  <a:lnTo>
                    <a:pt x="786193" y="500164"/>
                  </a:lnTo>
                  <a:lnTo>
                    <a:pt x="801801" y="484149"/>
                  </a:lnTo>
                  <a:close/>
                </a:path>
                <a:path w="1304925" h="2524760">
                  <a:moveTo>
                    <a:pt x="803503" y="429387"/>
                  </a:moveTo>
                  <a:lnTo>
                    <a:pt x="796391" y="437362"/>
                  </a:lnTo>
                  <a:lnTo>
                    <a:pt x="800290" y="433336"/>
                  </a:lnTo>
                  <a:lnTo>
                    <a:pt x="803503" y="429387"/>
                  </a:lnTo>
                  <a:close/>
                </a:path>
                <a:path w="1304925" h="2524760">
                  <a:moveTo>
                    <a:pt x="808380" y="476961"/>
                  </a:moveTo>
                  <a:lnTo>
                    <a:pt x="801801" y="484149"/>
                  </a:lnTo>
                  <a:lnTo>
                    <a:pt x="803541" y="482447"/>
                  </a:lnTo>
                  <a:lnTo>
                    <a:pt x="805586" y="480225"/>
                  </a:lnTo>
                  <a:lnTo>
                    <a:pt x="808380" y="476961"/>
                  </a:lnTo>
                  <a:close/>
                </a:path>
                <a:path w="1304925" h="2524760">
                  <a:moveTo>
                    <a:pt x="815987" y="417195"/>
                  </a:moveTo>
                  <a:lnTo>
                    <a:pt x="803135" y="433539"/>
                  </a:lnTo>
                  <a:lnTo>
                    <a:pt x="803681" y="431634"/>
                  </a:lnTo>
                  <a:lnTo>
                    <a:pt x="799515" y="436435"/>
                  </a:lnTo>
                  <a:lnTo>
                    <a:pt x="795108" y="441121"/>
                  </a:lnTo>
                  <a:lnTo>
                    <a:pt x="790613" y="445770"/>
                  </a:lnTo>
                  <a:lnTo>
                    <a:pt x="786180" y="450456"/>
                  </a:lnTo>
                  <a:lnTo>
                    <a:pt x="790943" y="447662"/>
                  </a:lnTo>
                  <a:lnTo>
                    <a:pt x="793788" y="444868"/>
                  </a:lnTo>
                  <a:lnTo>
                    <a:pt x="794105" y="446747"/>
                  </a:lnTo>
                  <a:lnTo>
                    <a:pt x="782078" y="458254"/>
                  </a:lnTo>
                  <a:lnTo>
                    <a:pt x="778078" y="461238"/>
                  </a:lnTo>
                  <a:lnTo>
                    <a:pt x="775093" y="462635"/>
                  </a:lnTo>
                  <a:lnTo>
                    <a:pt x="766127" y="469404"/>
                  </a:lnTo>
                  <a:lnTo>
                    <a:pt x="759472" y="475881"/>
                  </a:lnTo>
                  <a:lnTo>
                    <a:pt x="752627" y="482206"/>
                  </a:lnTo>
                  <a:lnTo>
                    <a:pt x="738720" y="494690"/>
                  </a:lnTo>
                  <a:lnTo>
                    <a:pt x="740676" y="492353"/>
                  </a:lnTo>
                  <a:lnTo>
                    <a:pt x="738339" y="494461"/>
                  </a:lnTo>
                  <a:lnTo>
                    <a:pt x="737425" y="495528"/>
                  </a:lnTo>
                  <a:lnTo>
                    <a:pt x="736790" y="496430"/>
                  </a:lnTo>
                  <a:lnTo>
                    <a:pt x="713371" y="517512"/>
                  </a:lnTo>
                  <a:lnTo>
                    <a:pt x="688581" y="537273"/>
                  </a:lnTo>
                  <a:lnTo>
                    <a:pt x="662940" y="556120"/>
                  </a:lnTo>
                  <a:lnTo>
                    <a:pt x="636981" y="574535"/>
                  </a:lnTo>
                  <a:lnTo>
                    <a:pt x="630885" y="579907"/>
                  </a:lnTo>
                  <a:lnTo>
                    <a:pt x="634517" y="578789"/>
                  </a:lnTo>
                  <a:lnTo>
                    <a:pt x="639203" y="577202"/>
                  </a:lnTo>
                  <a:lnTo>
                    <a:pt x="636257" y="581152"/>
                  </a:lnTo>
                  <a:lnTo>
                    <a:pt x="642010" y="577202"/>
                  </a:lnTo>
                  <a:lnTo>
                    <a:pt x="672553" y="556323"/>
                  </a:lnTo>
                  <a:lnTo>
                    <a:pt x="686549" y="545960"/>
                  </a:lnTo>
                  <a:lnTo>
                    <a:pt x="691921" y="539838"/>
                  </a:lnTo>
                  <a:lnTo>
                    <a:pt x="690575" y="542493"/>
                  </a:lnTo>
                  <a:lnTo>
                    <a:pt x="694486" y="539838"/>
                  </a:lnTo>
                  <a:lnTo>
                    <a:pt x="695096" y="539419"/>
                  </a:lnTo>
                  <a:lnTo>
                    <a:pt x="697941" y="536346"/>
                  </a:lnTo>
                  <a:lnTo>
                    <a:pt x="705789" y="527850"/>
                  </a:lnTo>
                  <a:lnTo>
                    <a:pt x="693623" y="536346"/>
                  </a:lnTo>
                  <a:lnTo>
                    <a:pt x="706234" y="524827"/>
                  </a:lnTo>
                  <a:lnTo>
                    <a:pt x="723366" y="509752"/>
                  </a:lnTo>
                  <a:lnTo>
                    <a:pt x="739813" y="495808"/>
                  </a:lnTo>
                  <a:lnTo>
                    <a:pt x="741273" y="494690"/>
                  </a:lnTo>
                  <a:lnTo>
                    <a:pt x="750379" y="487680"/>
                  </a:lnTo>
                  <a:lnTo>
                    <a:pt x="739876" y="498195"/>
                  </a:lnTo>
                  <a:lnTo>
                    <a:pt x="734733" y="504278"/>
                  </a:lnTo>
                  <a:lnTo>
                    <a:pt x="727646" y="511365"/>
                  </a:lnTo>
                  <a:lnTo>
                    <a:pt x="711263" y="524878"/>
                  </a:lnTo>
                  <a:lnTo>
                    <a:pt x="713168" y="524370"/>
                  </a:lnTo>
                  <a:lnTo>
                    <a:pt x="719264" y="521195"/>
                  </a:lnTo>
                  <a:lnTo>
                    <a:pt x="756881" y="487680"/>
                  </a:lnTo>
                  <a:lnTo>
                    <a:pt x="787781" y="457568"/>
                  </a:lnTo>
                  <a:lnTo>
                    <a:pt x="804379" y="438912"/>
                  </a:lnTo>
                  <a:lnTo>
                    <a:pt x="811364" y="430542"/>
                  </a:lnTo>
                  <a:lnTo>
                    <a:pt x="802106" y="438912"/>
                  </a:lnTo>
                  <a:lnTo>
                    <a:pt x="805916" y="433539"/>
                  </a:lnTo>
                  <a:lnTo>
                    <a:pt x="807415" y="431431"/>
                  </a:lnTo>
                  <a:lnTo>
                    <a:pt x="815848" y="420166"/>
                  </a:lnTo>
                  <a:lnTo>
                    <a:pt x="815987" y="417195"/>
                  </a:lnTo>
                  <a:close/>
                </a:path>
                <a:path w="1304925" h="2524760">
                  <a:moveTo>
                    <a:pt x="940917" y="331216"/>
                  </a:moveTo>
                  <a:lnTo>
                    <a:pt x="936294" y="338836"/>
                  </a:lnTo>
                  <a:lnTo>
                    <a:pt x="924102" y="357657"/>
                  </a:lnTo>
                  <a:lnTo>
                    <a:pt x="917105" y="368084"/>
                  </a:lnTo>
                  <a:lnTo>
                    <a:pt x="909472" y="378396"/>
                  </a:lnTo>
                  <a:lnTo>
                    <a:pt x="902119" y="388658"/>
                  </a:lnTo>
                  <a:lnTo>
                    <a:pt x="895400" y="398538"/>
                  </a:lnTo>
                  <a:lnTo>
                    <a:pt x="889685" y="407733"/>
                  </a:lnTo>
                  <a:lnTo>
                    <a:pt x="887095" y="414782"/>
                  </a:lnTo>
                  <a:lnTo>
                    <a:pt x="888288" y="417410"/>
                  </a:lnTo>
                  <a:lnTo>
                    <a:pt x="891374" y="418007"/>
                  </a:lnTo>
                  <a:lnTo>
                    <a:pt x="894435" y="418973"/>
                  </a:lnTo>
                  <a:lnTo>
                    <a:pt x="899299" y="413423"/>
                  </a:lnTo>
                  <a:lnTo>
                    <a:pt x="907846" y="402132"/>
                  </a:lnTo>
                  <a:lnTo>
                    <a:pt x="915746" y="390563"/>
                  </a:lnTo>
                  <a:lnTo>
                    <a:pt x="918692" y="384136"/>
                  </a:lnTo>
                  <a:lnTo>
                    <a:pt x="915263" y="386918"/>
                  </a:lnTo>
                  <a:lnTo>
                    <a:pt x="918044" y="381825"/>
                  </a:lnTo>
                  <a:lnTo>
                    <a:pt x="919251" y="379158"/>
                  </a:lnTo>
                  <a:lnTo>
                    <a:pt x="911123" y="389204"/>
                  </a:lnTo>
                  <a:lnTo>
                    <a:pt x="910678" y="387667"/>
                  </a:lnTo>
                  <a:lnTo>
                    <a:pt x="913511" y="382041"/>
                  </a:lnTo>
                  <a:lnTo>
                    <a:pt x="918705" y="373824"/>
                  </a:lnTo>
                  <a:lnTo>
                    <a:pt x="925334" y="364477"/>
                  </a:lnTo>
                  <a:lnTo>
                    <a:pt x="924534" y="367284"/>
                  </a:lnTo>
                  <a:lnTo>
                    <a:pt x="922540" y="370928"/>
                  </a:lnTo>
                  <a:lnTo>
                    <a:pt x="921689" y="372897"/>
                  </a:lnTo>
                  <a:lnTo>
                    <a:pt x="924369" y="370649"/>
                  </a:lnTo>
                  <a:lnTo>
                    <a:pt x="928585" y="360883"/>
                  </a:lnTo>
                  <a:lnTo>
                    <a:pt x="931710" y="358228"/>
                  </a:lnTo>
                  <a:lnTo>
                    <a:pt x="927836" y="359994"/>
                  </a:lnTo>
                  <a:lnTo>
                    <a:pt x="932649" y="350469"/>
                  </a:lnTo>
                  <a:lnTo>
                    <a:pt x="935558" y="343814"/>
                  </a:lnTo>
                  <a:lnTo>
                    <a:pt x="937869" y="338074"/>
                  </a:lnTo>
                  <a:lnTo>
                    <a:pt x="940917" y="331216"/>
                  </a:lnTo>
                  <a:close/>
                </a:path>
                <a:path w="1304925" h="2524760">
                  <a:moveTo>
                    <a:pt x="945070" y="322999"/>
                  </a:moveTo>
                  <a:lnTo>
                    <a:pt x="940917" y="331216"/>
                  </a:lnTo>
                  <a:lnTo>
                    <a:pt x="942898" y="327799"/>
                  </a:lnTo>
                  <a:lnTo>
                    <a:pt x="944346" y="324993"/>
                  </a:lnTo>
                  <a:lnTo>
                    <a:pt x="945070" y="322999"/>
                  </a:lnTo>
                  <a:close/>
                </a:path>
                <a:path w="1304925" h="2524760">
                  <a:moveTo>
                    <a:pt x="946708" y="349186"/>
                  </a:moveTo>
                  <a:lnTo>
                    <a:pt x="944816" y="349618"/>
                  </a:lnTo>
                  <a:lnTo>
                    <a:pt x="941844" y="357174"/>
                  </a:lnTo>
                  <a:lnTo>
                    <a:pt x="938212" y="362927"/>
                  </a:lnTo>
                  <a:lnTo>
                    <a:pt x="942936" y="355955"/>
                  </a:lnTo>
                  <a:lnTo>
                    <a:pt x="946708" y="349186"/>
                  </a:lnTo>
                  <a:close/>
                </a:path>
                <a:path w="1304925" h="2524760">
                  <a:moveTo>
                    <a:pt x="963625" y="200787"/>
                  </a:moveTo>
                  <a:lnTo>
                    <a:pt x="962723" y="201333"/>
                  </a:lnTo>
                  <a:lnTo>
                    <a:pt x="959345" y="211124"/>
                  </a:lnTo>
                  <a:lnTo>
                    <a:pt x="963625" y="200787"/>
                  </a:lnTo>
                  <a:close/>
                </a:path>
                <a:path w="1304925" h="2524760">
                  <a:moveTo>
                    <a:pt x="988682" y="245160"/>
                  </a:moveTo>
                  <a:lnTo>
                    <a:pt x="987755" y="246481"/>
                  </a:lnTo>
                  <a:lnTo>
                    <a:pt x="982065" y="260629"/>
                  </a:lnTo>
                  <a:lnTo>
                    <a:pt x="982992" y="259295"/>
                  </a:lnTo>
                  <a:lnTo>
                    <a:pt x="988682" y="245160"/>
                  </a:lnTo>
                  <a:close/>
                </a:path>
                <a:path w="1304925" h="2524760">
                  <a:moveTo>
                    <a:pt x="1002614" y="81038"/>
                  </a:moveTo>
                  <a:lnTo>
                    <a:pt x="999604" y="91287"/>
                  </a:lnTo>
                  <a:lnTo>
                    <a:pt x="1000556" y="88366"/>
                  </a:lnTo>
                  <a:lnTo>
                    <a:pt x="1001572" y="85026"/>
                  </a:lnTo>
                  <a:lnTo>
                    <a:pt x="1002614" y="81038"/>
                  </a:lnTo>
                  <a:close/>
                </a:path>
                <a:path w="1304925" h="2524760">
                  <a:moveTo>
                    <a:pt x="1003503" y="64871"/>
                  </a:moveTo>
                  <a:lnTo>
                    <a:pt x="1001153" y="70205"/>
                  </a:lnTo>
                  <a:lnTo>
                    <a:pt x="1000379" y="70218"/>
                  </a:lnTo>
                  <a:lnTo>
                    <a:pt x="1000696" y="66484"/>
                  </a:lnTo>
                  <a:lnTo>
                    <a:pt x="1001649" y="60553"/>
                  </a:lnTo>
                  <a:lnTo>
                    <a:pt x="1002042" y="59016"/>
                  </a:lnTo>
                  <a:lnTo>
                    <a:pt x="1002106" y="57175"/>
                  </a:lnTo>
                  <a:lnTo>
                    <a:pt x="1002182" y="56400"/>
                  </a:lnTo>
                  <a:lnTo>
                    <a:pt x="1002449" y="54178"/>
                  </a:lnTo>
                  <a:lnTo>
                    <a:pt x="1001928" y="56400"/>
                  </a:lnTo>
                  <a:lnTo>
                    <a:pt x="1001699" y="56172"/>
                  </a:lnTo>
                  <a:lnTo>
                    <a:pt x="1001268" y="56578"/>
                  </a:lnTo>
                  <a:lnTo>
                    <a:pt x="1000442" y="58051"/>
                  </a:lnTo>
                  <a:lnTo>
                    <a:pt x="997470" y="68897"/>
                  </a:lnTo>
                  <a:lnTo>
                    <a:pt x="994244" y="78384"/>
                  </a:lnTo>
                  <a:lnTo>
                    <a:pt x="991171" y="86804"/>
                  </a:lnTo>
                  <a:lnTo>
                    <a:pt x="988644" y="94449"/>
                  </a:lnTo>
                  <a:lnTo>
                    <a:pt x="991933" y="90157"/>
                  </a:lnTo>
                  <a:lnTo>
                    <a:pt x="989876" y="98640"/>
                  </a:lnTo>
                  <a:lnTo>
                    <a:pt x="986434" y="109689"/>
                  </a:lnTo>
                  <a:lnTo>
                    <a:pt x="980274" y="126733"/>
                  </a:lnTo>
                  <a:lnTo>
                    <a:pt x="977607" y="134531"/>
                  </a:lnTo>
                  <a:lnTo>
                    <a:pt x="975906" y="140335"/>
                  </a:lnTo>
                  <a:lnTo>
                    <a:pt x="970902" y="156260"/>
                  </a:lnTo>
                  <a:lnTo>
                    <a:pt x="970127" y="158064"/>
                  </a:lnTo>
                  <a:lnTo>
                    <a:pt x="969479" y="159664"/>
                  </a:lnTo>
                  <a:lnTo>
                    <a:pt x="968540" y="160489"/>
                  </a:lnTo>
                  <a:lnTo>
                    <a:pt x="968984" y="158978"/>
                  </a:lnTo>
                  <a:lnTo>
                    <a:pt x="970876" y="150685"/>
                  </a:lnTo>
                  <a:lnTo>
                    <a:pt x="968641" y="158064"/>
                  </a:lnTo>
                  <a:lnTo>
                    <a:pt x="965187" y="167373"/>
                  </a:lnTo>
                  <a:lnTo>
                    <a:pt x="962393" y="175069"/>
                  </a:lnTo>
                  <a:lnTo>
                    <a:pt x="940511" y="226720"/>
                  </a:lnTo>
                  <a:lnTo>
                    <a:pt x="937945" y="230555"/>
                  </a:lnTo>
                  <a:lnTo>
                    <a:pt x="937374" y="232333"/>
                  </a:lnTo>
                  <a:lnTo>
                    <a:pt x="937425" y="232714"/>
                  </a:lnTo>
                  <a:lnTo>
                    <a:pt x="937717" y="232575"/>
                  </a:lnTo>
                  <a:lnTo>
                    <a:pt x="916165" y="273939"/>
                  </a:lnTo>
                  <a:lnTo>
                    <a:pt x="892340" y="313969"/>
                  </a:lnTo>
                  <a:lnTo>
                    <a:pt x="866254" y="352552"/>
                  </a:lnTo>
                  <a:lnTo>
                    <a:pt x="837946" y="389597"/>
                  </a:lnTo>
                  <a:lnTo>
                    <a:pt x="807427" y="425005"/>
                  </a:lnTo>
                  <a:lnTo>
                    <a:pt x="830389" y="400672"/>
                  </a:lnTo>
                  <a:lnTo>
                    <a:pt x="828382" y="404964"/>
                  </a:lnTo>
                  <a:lnTo>
                    <a:pt x="832370" y="400672"/>
                  </a:lnTo>
                  <a:lnTo>
                    <a:pt x="833145" y="399834"/>
                  </a:lnTo>
                  <a:lnTo>
                    <a:pt x="839419" y="392887"/>
                  </a:lnTo>
                  <a:lnTo>
                    <a:pt x="841959" y="391693"/>
                  </a:lnTo>
                  <a:lnTo>
                    <a:pt x="838047" y="397027"/>
                  </a:lnTo>
                  <a:lnTo>
                    <a:pt x="833462" y="402602"/>
                  </a:lnTo>
                  <a:lnTo>
                    <a:pt x="828789" y="407847"/>
                  </a:lnTo>
                  <a:lnTo>
                    <a:pt x="824598" y="412203"/>
                  </a:lnTo>
                  <a:lnTo>
                    <a:pt x="823874" y="415036"/>
                  </a:lnTo>
                  <a:lnTo>
                    <a:pt x="831215" y="408127"/>
                  </a:lnTo>
                  <a:lnTo>
                    <a:pt x="831621" y="410006"/>
                  </a:lnTo>
                  <a:lnTo>
                    <a:pt x="833297" y="408127"/>
                  </a:lnTo>
                  <a:lnTo>
                    <a:pt x="838339" y="402488"/>
                  </a:lnTo>
                  <a:lnTo>
                    <a:pt x="843483" y="395986"/>
                  </a:lnTo>
                  <a:lnTo>
                    <a:pt x="846480" y="391693"/>
                  </a:lnTo>
                  <a:lnTo>
                    <a:pt x="847559" y="390156"/>
                  </a:lnTo>
                  <a:lnTo>
                    <a:pt x="851077" y="384683"/>
                  </a:lnTo>
                  <a:lnTo>
                    <a:pt x="854214" y="378980"/>
                  </a:lnTo>
                  <a:lnTo>
                    <a:pt x="857758" y="372922"/>
                  </a:lnTo>
                  <a:lnTo>
                    <a:pt x="862215" y="366141"/>
                  </a:lnTo>
                  <a:lnTo>
                    <a:pt x="868083" y="358305"/>
                  </a:lnTo>
                  <a:lnTo>
                    <a:pt x="867905" y="360362"/>
                  </a:lnTo>
                  <a:lnTo>
                    <a:pt x="867829" y="361975"/>
                  </a:lnTo>
                  <a:lnTo>
                    <a:pt x="869721" y="360362"/>
                  </a:lnTo>
                  <a:lnTo>
                    <a:pt x="871296" y="358305"/>
                  </a:lnTo>
                  <a:lnTo>
                    <a:pt x="875512" y="352755"/>
                  </a:lnTo>
                  <a:lnTo>
                    <a:pt x="872909" y="356819"/>
                  </a:lnTo>
                  <a:lnTo>
                    <a:pt x="875804" y="352755"/>
                  </a:lnTo>
                  <a:lnTo>
                    <a:pt x="882662" y="343115"/>
                  </a:lnTo>
                  <a:lnTo>
                    <a:pt x="888276" y="336270"/>
                  </a:lnTo>
                  <a:lnTo>
                    <a:pt x="892073" y="330758"/>
                  </a:lnTo>
                  <a:lnTo>
                    <a:pt x="896429" y="321056"/>
                  </a:lnTo>
                  <a:lnTo>
                    <a:pt x="898017" y="322681"/>
                  </a:lnTo>
                  <a:lnTo>
                    <a:pt x="898855" y="321056"/>
                  </a:lnTo>
                  <a:lnTo>
                    <a:pt x="900658" y="317550"/>
                  </a:lnTo>
                  <a:lnTo>
                    <a:pt x="903922" y="311721"/>
                  </a:lnTo>
                  <a:lnTo>
                    <a:pt x="907618" y="305396"/>
                  </a:lnTo>
                  <a:lnTo>
                    <a:pt x="911593" y="298843"/>
                  </a:lnTo>
                  <a:lnTo>
                    <a:pt x="925004" y="273812"/>
                  </a:lnTo>
                  <a:lnTo>
                    <a:pt x="924941" y="274815"/>
                  </a:lnTo>
                  <a:lnTo>
                    <a:pt x="925423" y="273812"/>
                  </a:lnTo>
                  <a:lnTo>
                    <a:pt x="939749" y="244449"/>
                  </a:lnTo>
                  <a:lnTo>
                    <a:pt x="945388" y="232575"/>
                  </a:lnTo>
                  <a:lnTo>
                    <a:pt x="955751" y="210350"/>
                  </a:lnTo>
                  <a:lnTo>
                    <a:pt x="948601" y="231228"/>
                  </a:lnTo>
                  <a:lnTo>
                    <a:pt x="953185" y="222008"/>
                  </a:lnTo>
                  <a:lnTo>
                    <a:pt x="955903" y="215049"/>
                  </a:lnTo>
                  <a:lnTo>
                    <a:pt x="957478" y="210350"/>
                  </a:lnTo>
                  <a:lnTo>
                    <a:pt x="958011" y="208775"/>
                  </a:lnTo>
                  <a:lnTo>
                    <a:pt x="960818" y="201637"/>
                  </a:lnTo>
                  <a:lnTo>
                    <a:pt x="960793" y="202552"/>
                  </a:lnTo>
                  <a:lnTo>
                    <a:pt x="962253" y="201637"/>
                  </a:lnTo>
                  <a:lnTo>
                    <a:pt x="976236" y="160489"/>
                  </a:lnTo>
                  <a:lnTo>
                    <a:pt x="976477" y="159753"/>
                  </a:lnTo>
                  <a:lnTo>
                    <a:pt x="977684" y="156019"/>
                  </a:lnTo>
                  <a:lnTo>
                    <a:pt x="978496" y="150609"/>
                  </a:lnTo>
                  <a:lnTo>
                    <a:pt x="977366" y="152158"/>
                  </a:lnTo>
                  <a:lnTo>
                    <a:pt x="975360" y="156565"/>
                  </a:lnTo>
                  <a:lnTo>
                    <a:pt x="973556" y="159753"/>
                  </a:lnTo>
                  <a:lnTo>
                    <a:pt x="975245" y="153047"/>
                  </a:lnTo>
                  <a:lnTo>
                    <a:pt x="978611" y="143370"/>
                  </a:lnTo>
                  <a:lnTo>
                    <a:pt x="982192" y="134531"/>
                  </a:lnTo>
                  <a:lnTo>
                    <a:pt x="984605" y="130340"/>
                  </a:lnTo>
                  <a:lnTo>
                    <a:pt x="983665" y="134531"/>
                  </a:lnTo>
                  <a:lnTo>
                    <a:pt x="982637" y="138823"/>
                  </a:lnTo>
                  <a:lnTo>
                    <a:pt x="982306" y="141363"/>
                  </a:lnTo>
                  <a:lnTo>
                    <a:pt x="983780" y="138950"/>
                  </a:lnTo>
                  <a:lnTo>
                    <a:pt x="985126" y="130340"/>
                  </a:lnTo>
                  <a:lnTo>
                    <a:pt x="986891" y="119113"/>
                  </a:lnTo>
                  <a:lnTo>
                    <a:pt x="991006" y="112268"/>
                  </a:lnTo>
                  <a:lnTo>
                    <a:pt x="989444" y="121805"/>
                  </a:lnTo>
                  <a:lnTo>
                    <a:pt x="985113" y="138950"/>
                  </a:lnTo>
                  <a:lnTo>
                    <a:pt x="981671" y="152298"/>
                  </a:lnTo>
                  <a:lnTo>
                    <a:pt x="987158" y="135915"/>
                  </a:lnTo>
                  <a:lnTo>
                    <a:pt x="991146" y="122618"/>
                  </a:lnTo>
                  <a:lnTo>
                    <a:pt x="993978" y="112268"/>
                  </a:lnTo>
                  <a:lnTo>
                    <a:pt x="995057" y="108267"/>
                  </a:lnTo>
                  <a:lnTo>
                    <a:pt x="999604" y="91300"/>
                  </a:lnTo>
                  <a:lnTo>
                    <a:pt x="996988" y="99339"/>
                  </a:lnTo>
                  <a:lnTo>
                    <a:pt x="992733" y="108267"/>
                  </a:lnTo>
                  <a:lnTo>
                    <a:pt x="992593" y="104140"/>
                  </a:lnTo>
                  <a:lnTo>
                    <a:pt x="995235" y="93510"/>
                  </a:lnTo>
                  <a:lnTo>
                    <a:pt x="996200" y="90157"/>
                  </a:lnTo>
                  <a:lnTo>
                    <a:pt x="1001953" y="70218"/>
                  </a:lnTo>
                  <a:lnTo>
                    <a:pt x="1003503" y="64871"/>
                  </a:lnTo>
                  <a:close/>
                </a:path>
                <a:path w="1304925" h="2524760">
                  <a:moveTo>
                    <a:pt x="1006843" y="35039"/>
                  </a:moveTo>
                  <a:lnTo>
                    <a:pt x="1006195" y="35013"/>
                  </a:lnTo>
                  <a:lnTo>
                    <a:pt x="1005141" y="37020"/>
                  </a:lnTo>
                  <a:lnTo>
                    <a:pt x="1002944" y="44767"/>
                  </a:lnTo>
                  <a:lnTo>
                    <a:pt x="1003249" y="46088"/>
                  </a:lnTo>
                  <a:lnTo>
                    <a:pt x="1002906" y="49911"/>
                  </a:lnTo>
                  <a:lnTo>
                    <a:pt x="1002436" y="54178"/>
                  </a:lnTo>
                  <a:lnTo>
                    <a:pt x="1006843" y="35039"/>
                  </a:lnTo>
                  <a:close/>
                </a:path>
                <a:path w="1304925" h="2524760">
                  <a:moveTo>
                    <a:pt x="1015238" y="9601"/>
                  </a:moveTo>
                  <a:lnTo>
                    <a:pt x="1013866" y="12407"/>
                  </a:lnTo>
                  <a:lnTo>
                    <a:pt x="1013929" y="9118"/>
                  </a:lnTo>
                  <a:lnTo>
                    <a:pt x="1014463" y="3657"/>
                  </a:lnTo>
                  <a:lnTo>
                    <a:pt x="1014501" y="0"/>
                  </a:lnTo>
                  <a:lnTo>
                    <a:pt x="1012875" y="8826"/>
                  </a:lnTo>
                  <a:lnTo>
                    <a:pt x="1010920" y="17576"/>
                  </a:lnTo>
                  <a:lnTo>
                    <a:pt x="1008849" y="26289"/>
                  </a:lnTo>
                  <a:lnTo>
                    <a:pt x="1006856" y="35026"/>
                  </a:lnTo>
                  <a:lnTo>
                    <a:pt x="1007719" y="35064"/>
                  </a:lnTo>
                  <a:lnTo>
                    <a:pt x="1007846" y="38747"/>
                  </a:lnTo>
                  <a:lnTo>
                    <a:pt x="1008773" y="38227"/>
                  </a:lnTo>
                  <a:lnTo>
                    <a:pt x="1015238" y="9601"/>
                  </a:lnTo>
                  <a:close/>
                </a:path>
                <a:path w="1304925" h="2524760">
                  <a:moveTo>
                    <a:pt x="1024445" y="123367"/>
                  </a:moveTo>
                  <a:lnTo>
                    <a:pt x="1021448" y="131940"/>
                  </a:lnTo>
                  <a:lnTo>
                    <a:pt x="1019873" y="136182"/>
                  </a:lnTo>
                  <a:lnTo>
                    <a:pt x="1018324" y="140601"/>
                  </a:lnTo>
                  <a:lnTo>
                    <a:pt x="1015403" y="149682"/>
                  </a:lnTo>
                  <a:lnTo>
                    <a:pt x="1018222" y="143294"/>
                  </a:lnTo>
                  <a:lnTo>
                    <a:pt x="1020851" y="135699"/>
                  </a:lnTo>
                  <a:lnTo>
                    <a:pt x="1023010" y="128524"/>
                  </a:lnTo>
                  <a:lnTo>
                    <a:pt x="1024445" y="123367"/>
                  </a:lnTo>
                  <a:close/>
                </a:path>
                <a:path w="1304925" h="2524760">
                  <a:moveTo>
                    <a:pt x="1035494" y="133845"/>
                  </a:moveTo>
                  <a:lnTo>
                    <a:pt x="1030706" y="149999"/>
                  </a:lnTo>
                  <a:lnTo>
                    <a:pt x="1031455" y="148602"/>
                  </a:lnTo>
                  <a:lnTo>
                    <a:pt x="1035494" y="133845"/>
                  </a:lnTo>
                  <a:close/>
                </a:path>
                <a:path w="1304925" h="2524760">
                  <a:moveTo>
                    <a:pt x="1048029" y="51689"/>
                  </a:moveTo>
                  <a:lnTo>
                    <a:pt x="1046607" y="58153"/>
                  </a:lnTo>
                  <a:lnTo>
                    <a:pt x="1044981" y="68046"/>
                  </a:lnTo>
                  <a:lnTo>
                    <a:pt x="1048029" y="51689"/>
                  </a:lnTo>
                  <a:close/>
                </a:path>
                <a:path w="1304925" h="2524760">
                  <a:moveTo>
                    <a:pt x="1304658" y="2317077"/>
                  </a:moveTo>
                  <a:lnTo>
                    <a:pt x="1295222" y="2306104"/>
                  </a:lnTo>
                  <a:lnTo>
                    <a:pt x="1232852" y="2234857"/>
                  </a:lnTo>
                  <a:lnTo>
                    <a:pt x="1199146" y="2195868"/>
                  </a:lnTo>
                  <a:lnTo>
                    <a:pt x="1165745" y="2156587"/>
                  </a:lnTo>
                  <a:lnTo>
                    <a:pt x="1132700" y="2116988"/>
                  </a:lnTo>
                  <a:lnTo>
                    <a:pt x="1100074" y="2077072"/>
                  </a:lnTo>
                  <a:lnTo>
                    <a:pt x="1067904" y="2036787"/>
                  </a:lnTo>
                  <a:lnTo>
                    <a:pt x="1036243" y="1996135"/>
                  </a:lnTo>
                  <a:lnTo>
                    <a:pt x="1005141" y="1955088"/>
                  </a:lnTo>
                  <a:lnTo>
                    <a:pt x="974661" y="1913610"/>
                  </a:lnTo>
                  <a:lnTo>
                    <a:pt x="944841" y="1871700"/>
                  </a:lnTo>
                  <a:lnTo>
                    <a:pt x="915746" y="1829320"/>
                  </a:lnTo>
                  <a:lnTo>
                    <a:pt x="887412" y="1786445"/>
                  </a:lnTo>
                  <a:lnTo>
                    <a:pt x="860272" y="1743227"/>
                  </a:lnTo>
                  <a:lnTo>
                    <a:pt x="833132" y="1698396"/>
                  </a:lnTo>
                  <a:lnTo>
                    <a:pt x="806310" y="1652143"/>
                  </a:lnTo>
                  <a:lnTo>
                    <a:pt x="780161" y="1604657"/>
                  </a:lnTo>
                  <a:lnTo>
                    <a:pt x="755002" y="1556131"/>
                  </a:lnTo>
                  <a:lnTo>
                    <a:pt x="731202" y="1506740"/>
                  </a:lnTo>
                  <a:lnTo>
                    <a:pt x="778205" y="1480286"/>
                  </a:lnTo>
                  <a:lnTo>
                    <a:pt x="832980" y="1448612"/>
                  </a:lnTo>
                  <a:lnTo>
                    <a:pt x="872553" y="1423263"/>
                  </a:lnTo>
                  <a:lnTo>
                    <a:pt x="909942" y="1395945"/>
                  </a:lnTo>
                  <a:lnTo>
                    <a:pt x="944435" y="1366304"/>
                  </a:lnTo>
                  <a:lnTo>
                    <a:pt x="975309" y="1333982"/>
                  </a:lnTo>
                  <a:lnTo>
                    <a:pt x="1001852" y="1298625"/>
                  </a:lnTo>
                  <a:lnTo>
                    <a:pt x="1019898" y="1266101"/>
                  </a:lnTo>
                  <a:lnTo>
                    <a:pt x="1023340" y="1259903"/>
                  </a:lnTo>
                  <a:lnTo>
                    <a:pt x="1039063" y="1217460"/>
                  </a:lnTo>
                  <a:lnTo>
                    <a:pt x="1048296" y="1170927"/>
                  </a:lnTo>
                  <a:lnTo>
                    <a:pt x="1050340" y="1119974"/>
                  </a:lnTo>
                  <a:lnTo>
                    <a:pt x="1042479" y="1065644"/>
                  </a:lnTo>
                  <a:lnTo>
                    <a:pt x="1023188" y="1014768"/>
                  </a:lnTo>
                  <a:lnTo>
                    <a:pt x="994194" y="968527"/>
                  </a:lnTo>
                  <a:lnTo>
                    <a:pt x="957262" y="928141"/>
                  </a:lnTo>
                  <a:lnTo>
                    <a:pt x="919949" y="898156"/>
                  </a:lnTo>
                  <a:lnTo>
                    <a:pt x="877709" y="875982"/>
                  </a:lnTo>
                  <a:lnTo>
                    <a:pt x="851357" y="867778"/>
                  </a:lnTo>
                  <a:lnTo>
                    <a:pt x="851357" y="1105357"/>
                  </a:lnTo>
                  <a:lnTo>
                    <a:pt x="850150" y="1119644"/>
                  </a:lnTo>
                  <a:lnTo>
                    <a:pt x="836307" y="1159217"/>
                  </a:lnTo>
                  <a:lnTo>
                    <a:pt x="808583" y="1188173"/>
                  </a:lnTo>
                  <a:lnTo>
                    <a:pt x="773239" y="1210843"/>
                  </a:lnTo>
                  <a:lnTo>
                    <a:pt x="712063" y="1239786"/>
                  </a:lnTo>
                  <a:lnTo>
                    <a:pt x="646938" y="1266101"/>
                  </a:lnTo>
                  <a:lnTo>
                    <a:pt x="643077" y="1247521"/>
                  </a:lnTo>
                  <a:lnTo>
                    <a:pt x="639673" y="1228979"/>
                  </a:lnTo>
                  <a:lnTo>
                    <a:pt x="636739" y="1210487"/>
                  </a:lnTo>
                  <a:lnTo>
                    <a:pt x="634314" y="1192060"/>
                  </a:lnTo>
                  <a:lnTo>
                    <a:pt x="631875" y="1155280"/>
                  </a:lnTo>
                  <a:lnTo>
                    <a:pt x="632802" y="1115733"/>
                  </a:lnTo>
                  <a:lnTo>
                    <a:pt x="639457" y="1077671"/>
                  </a:lnTo>
                  <a:lnTo>
                    <a:pt x="677011" y="1020254"/>
                  </a:lnTo>
                  <a:lnTo>
                    <a:pt x="735672" y="987983"/>
                  </a:lnTo>
                  <a:lnTo>
                    <a:pt x="768997" y="989114"/>
                  </a:lnTo>
                  <a:lnTo>
                    <a:pt x="812571" y="1019162"/>
                  </a:lnTo>
                  <a:lnTo>
                    <a:pt x="841895" y="1064107"/>
                  </a:lnTo>
                  <a:lnTo>
                    <a:pt x="851357" y="1105357"/>
                  </a:lnTo>
                  <a:lnTo>
                    <a:pt x="851357" y="867778"/>
                  </a:lnTo>
                  <a:lnTo>
                    <a:pt x="832129" y="861771"/>
                  </a:lnTo>
                  <a:lnTo>
                    <a:pt x="784758" y="855649"/>
                  </a:lnTo>
                  <a:lnTo>
                    <a:pt x="738035" y="857034"/>
                  </a:lnTo>
                  <a:lnTo>
                    <a:pt x="694232" y="866343"/>
                  </a:lnTo>
                  <a:lnTo>
                    <a:pt x="653618" y="883031"/>
                  </a:lnTo>
                  <a:lnTo>
                    <a:pt x="616394" y="906526"/>
                  </a:lnTo>
                  <a:lnTo>
                    <a:pt x="582815" y="936282"/>
                  </a:lnTo>
                  <a:lnTo>
                    <a:pt x="553123" y="971753"/>
                  </a:lnTo>
                  <a:lnTo>
                    <a:pt x="529894" y="1014476"/>
                  </a:lnTo>
                  <a:lnTo>
                    <a:pt x="515759" y="1060780"/>
                  </a:lnTo>
                  <a:lnTo>
                    <a:pt x="508927" y="1108964"/>
                  </a:lnTo>
                  <a:lnTo>
                    <a:pt x="507796" y="1150137"/>
                  </a:lnTo>
                  <a:lnTo>
                    <a:pt x="507695" y="1159217"/>
                  </a:lnTo>
                  <a:lnTo>
                    <a:pt x="509993" y="1204023"/>
                  </a:lnTo>
                  <a:lnTo>
                    <a:pt x="513588" y="1232979"/>
                  </a:lnTo>
                  <a:lnTo>
                    <a:pt x="517994" y="1261745"/>
                  </a:lnTo>
                  <a:lnTo>
                    <a:pt x="523176" y="1290332"/>
                  </a:lnTo>
                  <a:lnTo>
                    <a:pt x="529094" y="1318742"/>
                  </a:lnTo>
                  <a:lnTo>
                    <a:pt x="497027" y="1337017"/>
                  </a:lnTo>
                  <a:lnTo>
                    <a:pt x="436714" y="1380401"/>
                  </a:lnTo>
                  <a:lnTo>
                    <a:pt x="378371" y="1442491"/>
                  </a:lnTo>
                  <a:lnTo>
                    <a:pt x="352120" y="1481658"/>
                  </a:lnTo>
                  <a:lnTo>
                    <a:pt x="330542" y="1523085"/>
                  </a:lnTo>
                  <a:lnTo>
                    <a:pt x="313309" y="1566418"/>
                  </a:lnTo>
                  <a:lnTo>
                    <a:pt x="300151" y="1611299"/>
                  </a:lnTo>
                  <a:lnTo>
                    <a:pt x="290766" y="1657375"/>
                  </a:lnTo>
                  <a:lnTo>
                    <a:pt x="284848" y="1704263"/>
                  </a:lnTo>
                  <a:lnTo>
                    <a:pt x="282092" y="1751622"/>
                  </a:lnTo>
                  <a:lnTo>
                    <a:pt x="282219" y="1799069"/>
                  </a:lnTo>
                  <a:lnTo>
                    <a:pt x="284924" y="1846262"/>
                  </a:lnTo>
                  <a:lnTo>
                    <a:pt x="289890" y="1892820"/>
                  </a:lnTo>
                  <a:lnTo>
                    <a:pt x="296849" y="1938388"/>
                  </a:lnTo>
                  <a:lnTo>
                    <a:pt x="306616" y="1989569"/>
                  </a:lnTo>
                  <a:lnTo>
                    <a:pt x="318008" y="2040267"/>
                  </a:lnTo>
                  <a:lnTo>
                    <a:pt x="330898" y="2090496"/>
                  </a:lnTo>
                  <a:lnTo>
                    <a:pt x="345173" y="2140280"/>
                  </a:lnTo>
                  <a:lnTo>
                    <a:pt x="360718" y="2189645"/>
                  </a:lnTo>
                  <a:lnTo>
                    <a:pt x="377431" y="2238591"/>
                  </a:lnTo>
                  <a:lnTo>
                    <a:pt x="395185" y="2287143"/>
                  </a:lnTo>
                  <a:lnTo>
                    <a:pt x="413854" y="2335326"/>
                  </a:lnTo>
                  <a:lnTo>
                    <a:pt x="433349" y="2383155"/>
                  </a:lnTo>
                  <a:lnTo>
                    <a:pt x="453555" y="2430653"/>
                  </a:lnTo>
                  <a:lnTo>
                    <a:pt x="474332" y="2477846"/>
                  </a:lnTo>
                  <a:lnTo>
                    <a:pt x="495579" y="2524722"/>
                  </a:lnTo>
                  <a:lnTo>
                    <a:pt x="859624" y="2328418"/>
                  </a:lnTo>
                  <a:lnTo>
                    <a:pt x="831799" y="2283422"/>
                  </a:lnTo>
                  <a:lnTo>
                    <a:pt x="804494" y="2237905"/>
                  </a:lnTo>
                  <a:lnTo>
                    <a:pt x="777875" y="2191931"/>
                  </a:lnTo>
                  <a:lnTo>
                    <a:pt x="752119" y="2145500"/>
                  </a:lnTo>
                  <a:lnTo>
                    <a:pt x="727392" y="2098662"/>
                  </a:lnTo>
                  <a:lnTo>
                    <a:pt x="703846" y="2051431"/>
                  </a:lnTo>
                  <a:lnTo>
                    <a:pt x="681672" y="2003844"/>
                  </a:lnTo>
                  <a:lnTo>
                    <a:pt x="661022" y="1955914"/>
                  </a:lnTo>
                  <a:lnTo>
                    <a:pt x="643470" y="1910943"/>
                  </a:lnTo>
                  <a:lnTo>
                    <a:pt x="627773" y="1865223"/>
                  </a:lnTo>
                  <a:lnTo>
                    <a:pt x="614527" y="1819160"/>
                  </a:lnTo>
                  <a:lnTo>
                    <a:pt x="604329" y="1773148"/>
                  </a:lnTo>
                  <a:lnTo>
                    <a:pt x="598119" y="1727987"/>
                  </a:lnTo>
                  <a:lnTo>
                    <a:pt x="596493" y="1683461"/>
                  </a:lnTo>
                  <a:lnTo>
                    <a:pt x="601789" y="1640433"/>
                  </a:lnTo>
                  <a:lnTo>
                    <a:pt x="616343" y="1599755"/>
                  </a:lnTo>
                  <a:lnTo>
                    <a:pt x="618312" y="1595869"/>
                  </a:lnTo>
                  <a:lnTo>
                    <a:pt x="620750" y="1592021"/>
                  </a:lnTo>
                  <a:lnTo>
                    <a:pt x="623531" y="1588198"/>
                  </a:lnTo>
                  <a:lnTo>
                    <a:pt x="647420" y="1635912"/>
                  </a:lnTo>
                  <a:lnTo>
                    <a:pt x="672973" y="1682775"/>
                  </a:lnTo>
                  <a:lnTo>
                    <a:pt x="700087" y="1728787"/>
                  </a:lnTo>
                  <a:lnTo>
                    <a:pt x="728611" y="1773885"/>
                  </a:lnTo>
                  <a:lnTo>
                    <a:pt x="758456" y="1818043"/>
                  </a:lnTo>
                  <a:lnTo>
                    <a:pt x="789482" y="1861248"/>
                  </a:lnTo>
                  <a:lnTo>
                    <a:pt x="821563" y="1903450"/>
                  </a:lnTo>
                  <a:lnTo>
                    <a:pt x="852754" y="1941512"/>
                  </a:lnTo>
                  <a:lnTo>
                    <a:pt x="884948" y="1978761"/>
                  </a:lnTo>
                  <a:lnTo>
                    <a:pt x="918171" y="2015147"/>
                  </a:lnTo>
                  <a:lnTo>
                    <a:pt x="952373" y="2050618"/>
                  </a:lnTo>
                  <a:lnTo>
                    <a:pt x="987564" y="2085111"/>
                  </a:lnTo>
                  <a:lnTo>
                    <a:pt x="1023721" y="2118563"/>
                  </a:lnTo>
                  <a:lnTo>
                    <a:pt x="1060843" y="2150948"/>
                  </a:lnTo>
                  <a:lnTo>
                    <a:pt x="1098905" y="2182164"/>
                  </a:lnTo>
                  <a:lnTo>
                    <a:pt x="1137907" y="2212187"/>
                  </a:lnTo>
                  <a:lnTo>
                    <a:pt x="1177823" y="2240953"/>
                  </a:lnTo>
                  <a:lnTo>
                    <a:pt x="1218653" y="2268410"/>
                  </a:lnTo>
                  <a:lnTo>
                    <a:pt x="1260386" y="2294483"/>
                  </a:lnTo>
                  <a:lnTo>
                    <a:pt x="1303007" y="2319121"/>
                  </a:lnTo>
                  <a:lnTo>
                    <a:pt x="1304658" y="2317077"/>
                  </a:lnTo>
                  <a:close/>
                </a:path>
              </a:pathLst>
            </a:custGeom>
            <a:solidFill>
              <a:srgbClr val="00A2E9"/>
            </a:solidFill>
          </p:spPr>
          <p:txBody>
            <a:bodyPr wrap="square" lIns="0" tIns="0" rIns="0" bIns="0" rtlCol="0"/>
            <a:lstStyle/>
            <a:p>
              <a:endParaRPr/>
            </a:p>
          </p:txBody>
        </p:sp>
        <p:sp>
          <p:nvSpPr>
            <p:cNvPr id="61" name="object 7"/>
            <p:cNvSpPr/>
            <p:nvPr/>
          </p:nvSpPr>
          <p:spPr>
            <a:xfrm>
              <a:off x="1251383" y="1886893"/>
              <a:ext cx="296711" cy="365761"/>
            </a:xfrm>
            <a:custGeom>
              <a:avLst/>
              <a:gdLst/>
              <a:ahLst/>
              <a:cxnLst/>
              <a:rect l="l" t="t" r="r" b="b"/>
              <a:pathLst>
                <a:path w="275590" h="339725">
                  <a:moveTo>
                    <a:pt x="1739" y="137833"/>
                  </a:moveTo>
                  <a:lnTo>
                    <a:pt x="774" y="146227"/>
                  </a:lnTo>
                  <a:lnTo>
                    <a:pt x="177" y="154520"/>
                  </a:lnTo>
                  <a:lnTo>
                    <a:pt x="0" y="162687"/>
                  </a:lnTo>
                  <a:lnTo>
                    <a:pt x="228" y="155625"/>
                  </a:lnTo>
                  <a:lnTo>
                    <a:pt x="698" y="149098"/>
                  </a:lnTo>
                  <a:lnTo>
                    <a:pt x="1739" y="137833"/>
                  </a:lnTo>
                  <a:close/>
                </a:path>
                <a:path w="275590" h="339725">
                  <a:moveTo>
                    <a:pt x="4419" y="136613"/>
                  </a:moveTo>
                  <a:lnTo>
                    <a:pt x="4165" y="136486"/>
                  </a:lnTo>
                  <a:lnTo>
                    <a:pt x="4267" y="136702"/>
                  </a:lnTo>
                  <a:lnTo>
                    <a:pt x="4419" y="136613"/>
                  </a:lnTo>
                  <a:close/>
                </a:path>
                <a:path w="275590" h="339725">
                  <a:moveTo>
                    <a:pt x="5486" y="133146"/>
                  </a:moveTo>
                  <a:lnTo>
                    <a:pt x="3606" y="127355"/>
                  </a:lnTo>
                  <a:lnTo>
                    <a:pt x="2209" y="135509"/>
                  </a:lnTo>
                  <a:lnTo>
                    <a:pt x="4165" y="136474"/>
                  </a:lnTo>
                  <a:lnTo>
                    <a:pt x="3771" y="135674"/>
                  </a:lnTo>
                  <a:lnTo>
                    <a:pt x="3289" y="132638"/>
                  </a:lnTo>
                  <a:lnTo>
                    <a:pt x="4305" y="131711"/>
                  </a:lnTo>
                  <a:lnTo>
                    <a:pt x="5486" y="133146"/>
                  </a:lnTo>
                  <a:close/>
                </a:path>
                <a:path w="275590" h="339725">
                  <a:moveTo>
                    <a:pt x="8026" y="123609"/>
                  </a:moveTo>
                  <a:lnTo>
                    <a:pt x="7988" y="122478"/>
                  </a:lnTo>
                  <a:lnTo>
                    <a:pt x="7480" y="122301"/>
                  </a:lnTo>
                  <a:lnTo>
                    <a:pt x="7480" y="127698"/>
                  </a:lnTo>
                  <a:lnTo>
                    <a:pt x="4813" y="125488"/>
                  </a:lnTo>
                  <a:lnTo>
                    <a:pt x="5664" y="125603"/>
                  </a:lnTo>
                  <a:lnTo>
                    <a:pt x="6146" y="125018"/>
                  </a:lnTo>
                  <a:lnTo>
                    <a:pt x="7327" y="123609"/>
                  </a:lnTo>
                  <a:lnTo>
                    <a:pt x="7480" y="127698"/>
                  </a:lnTo>
                  <a:lnTo>
                    <a:pt x="7480" y="122301"/>
                  </a:lnTo>
                  <a:lnTo>
                    <a:pt x="3403" y="120802"/>
                  </a:lnTo>
                  <a:lnTo>
                    <a:pt x="3175" y="125298"/>
                  </a:lnTo>
                  <a:lnTo>
                    <a:pt x="4483" y="125450"/>
                  </a:lnTo>
                  <a:lnTo>
                    <a:pt x="6108" y="128244"/>
                  </a:lnTo>
                  <a:lnTo>
                    <a:pt x="7874" y="128562"/>
                  </a:lnTo>
                  <a:lnTo>
                    <a:pt x="7899" y="127698"/>
                  </a:lnTo>
                  <a:lnTo>
                    <a:pt x="8026" y="123609"/>
                  </a:lnTo>
                  <a:close/>
                </a:path>
                <a:path w="275590" h="339725">
                  <a:moveTo>
                    <a:pt x="11163" y="101561"/>
                  </a:moveTo>
                  <a:lnTo>
                    <a:pt x="10490" y="102730"/>
                  </a:lnTo>
                  <a:lnTo>
                    <a:pt x="9804" y="104063"/>
                  </a:lnTo>
                  <a:lnTo>
                    <a:pt x="9080" y="105714"/>
                  </a:lnTo>
                  <a:lnTo>
                    <a:pt x="11163" y="101561"/>
                  </a:lnTo>
                  <a:close/>
                </a:path>
                <a:path w="275590" h="339725">
                  <a:moveTo>
                    <a:pt x="15494" y="207314"/>
                  </a:moveTo>
                  <a:lnTo>
                    <a:pt x="15405" y="204774"/>
                  </a:lnTo>
                  <a:lnTo>
                    <a:pt x="13703" y="204774"/>
                  </a:lnTo>
                  <a:lnTo>
                    <a:pt x="13957" y="205867"/>
                  </a:lnTo>
                  <a:lnTo>
                    <a:pt x="13944" y="207314"/>
                  </a:lnTo>
                  <a:lnTo>
                    <a:pt x="15494" y="207314"/>
                  </a:lnTo>
                  <a:close/>
                </a:path>
                <a:path w="275590" h="339725">
                  <a:moveTo>
                    <a:pt x="15671" y="204774"/>
                  </a:moveTo>
                  <a:lnTo>
                    <a:pt x="15379" y="202755"/>
                  </a:lnTo>
                  <a:lnTo>
                    <a:pt x="14998" y="202234"/>
                  </a:lnTo>
                  <a:lnTo>
                    <a:pt x="15405" y="204774"/>
                  </a:lnTo>
                  <a:lnTo>
                    <a:pt x="15671" y="204774"/>
                  </a:lnTo>
                  <a:close/>
                </a:path>
                <a:path w="275590" h="339725">
                  <a:moveTo>
                    <a:pt x="17411" y="94221"/>
                  </a:moveTo>
                  <a:lnTo>
                    <a:pt x="16852" y="91440"/>
                  </a:lnTo>
                  <a:lnTo>
                    <a:pt x="15163" y="94208"/>
                  </a:lnTo>
                  <a:lnTo>
                    <a:pt x="16713" y="94462"/>
                  </a:lnTo>
                  <a:lnTo>
                    <a:pt x="17411" y="94221"/>
                  </a:lnTo>
                  <a:close/>
                </a:path>
                <a:path w="275590" h="339725">
                  <a:moveTo>
                    <a:pt x="18554" y="88671"/>
                  </a:moveTo>
                  <a:lnTo>
                    <a:pt x="16535" y="89789"/>
                  </a:lnTo>
                  <a:lnTo>
                    <a:pt x="16852" y="91440"/>
                  </a:lnTo>
                  <a:lnTo>
                    <a:pt x="18554" y="88671"/>
                  </a:lnTo>
                  <a:close/>
                </a:path>
                <a:path w="275590" h="339725">
                  <a:moveTo>
                    <a:pt x="20154" y="232714"/>
                  </a:moveTo>
                  <a:lnTo>
                    <a:pt x="19926" y="232422"/>
                  </a:lnTo>
                  <a:lnTo>
                    <a:pt x="19888" y="232714"/>
                  </a:lnTo>
                  <a:lnTo>
                    <a:pt x="20154" y="232714"/>
                  </a:lnTo>
                  <a:close/>
                </a:path>
                <a:path w="275590" h="339725">
                  <a:moveTo>
                    <a:pt x="21577" y="228904"/>
                  </a:moveTo>
                  <a:lnTo>
                    <a:pt x="20497" y="228904"/>
                  </a:lnTo>
                  <a:lnTo>
                    <a:pt x="21551" y="229641"/>
                  </a:lnTo>
                  <a:lnTo>
                    <a:pt x="21577" y="228904"/>
                  </a:lnTo>
                  <a:close/>
                </a:path>
                <a:path w="275590" h="339725">
                  <a:moveTo>
                    <a:pt x="22059" y="235254"/>
                  </a:moveTo>
                  <a:lnTo>
                    <a:pt x="21463" y="232714"/>
                  </a:lnTo>
                  <a:lnTo>
                    <a:pt x="20154" y="232714"/>
                  </a:lnTo>
                  <a:lnTo>
                    <a:pt x="22059" y="235254"/>
                  </a:lnTo>
                  <a:close/>
                </a:path>
                <a:path w="275590" h="339725">
                  <a:moveTo>
                    <a:pt x="24142" y="231444"/>
                  </a:moveTo>
                  <a:lnTo>
                    <a:pt x="21551" y="229641"/>
                  </a:lnTo>
                  <a:lnTo>
                    <a:pt x="21501" y="231444"/>
                  </a:lnTo>
                  <a:lnTo>
                    <a:pt x="24142" y="231444"/>
                  </a:lnTo>
                  <a:close/>
                </a:path>
                <a:path w="275590" h="339725">
                  <a:moveTo>
                    <a:pt x="25539" y="296887"/>
                  </a:moveTo>
                  <a:lnTo>
                    <a:pt x="25273" y="296214"/>
                  </a:lnTo>
                  <a:lnTo>
                    <a:pt x="24841" y="296214"/>
                  </a:lnTo>
                  <a:lnTo>
                    <a:pt x="25539" y="296887"/>
                  </a:lnTo>
                  <a:close/>
                </a:path>
                <a:path w="275590" h="339725">
                  <a:moveTo>
                    <a:pt x="27381" y="291134"/>
                  </a:moveTo>
                  <a:lnTo>
                    <a:pt x="24676" y="288594"/>
                  </a:lnTo>
                  <a:lnTo>
                    <a:pt x="23990" y="293674"/>
                  </a:lnTo>
                  <a:lnTo>
                    <a:pt x="23672" y="293674"/>
                  </a:lnTo>
                  <a:lnTo>
                    <a:pt x="24726" y="296214"/>
                  </a:lnTo>
                  <a:lnTo>
                    <a:pt x="27381" y="291134"/>
                  </a:lnTo>
                  <a:close/>
                </a:path>
                <a:path w="275590" h="339725">
                  <a:moveTo>
                    <a:pt x="27495" y="166674"/>
                  </a:moveTo>
                  <a:lnTo>
                    <a:pt x="27482" y="167944"/>
                  </a:lnTo>
                  <a:lnTo>
                    <a:pt x="27495" y="166674"/>
                  </a:lnTo>
                  <a:close/>
                </a:path>
                <a:path w="275590" h="339725">
                  <a:moveTo>
                    <a:pt x="27978" y="289255"/>
                  </a:moveTo>
                  <a:lnTo>
                    <a:pt x="27901" y="288658"/>
                  </a:lnTo>
                  <a:lnTo>
                    <a:pt x="26530" y="290283"/>
                  </a:lnTo>
                  <a:lnTo>
                    <a:pt x="27978" y="289255"/>
                  </a:lnTo>
                  <a:close/>
                </a:path>
                <a:path w="275590" h="339725">
                  <a:moveTo>
                    <a:pt x="27978" y="171754"/>
                  </a:moveTo>
                  <a:lnTo>
                    <a:pt x="27584" y="169824"/>
                  </a:lnTo>
                  <a:lnTo>
                    <a:pt x="27559" y="171754"/>
                  </a:lnTo>
                  <a:lnTo>
                    <a:pt x="27978" y="171754"/>
                  </a:lnTo>
                  <a:close/>
                </a:path>
                <a:path w="275590" h="339725">
                  <a:moveTo>
                    <a:pt x="29248" y="288442"/>
                  </a:moveTo>
                  <a:lnTo>
                    <a:pt x="28867" y="287108"/>
                  </a:lnTo>
                  <a:lnTo>
                    <a:pt x="29171" y="288531"/>
                  </a:lnTo>
                  <a:close/>
                </a:path>
                <a:path w="275590" h="339725">
                  <a:moveTo>
                    <a:pt x="29273" y="292938"/>
                  </a:moveTo>
                  <a:lnTo>
                    <a:pt x="28371" y="292125"/>
                  </a:lnTo>
                  <a:lnTo>
                    <a:pt x="28105" y="290182"/>
                  </a:lnTo>
                  <a:lnTo>
                    <a:pt x="27838" y="296278"/>
                  </a:lnTo>
                  <a:lnTo>
                    <a:pt x="29273" y="292938"/>
                  </a:lnTo>
                  <a:close/>
                </a:path>
                <a:path w="275590" h="339725">
                  <a:moveTo>
                    <a:pt x="30200" y="287934"/>
                  </a:moveTo>
                  <a:lnTo>
                    <a:pt x="29768" y="287972"/>
                  </a:lnTo>
                  <a:lnTo>
                    <a:pt x="29248" y="288442"/>
                  </a:lnTo>
                  <a:lnTo>
                    <a:pt x="29959" y="290830"/>
                  </a:lnTo>
                  <a:lnTo>
                    <a:pt x="30200" y="287934"/>
                  </a:lnTo>
                  <a:close/>
                </a:path>
                <a:path w="275590" h="339725">
                  <a:moveTo>
                    <a:pt x="30314" y="211124"/>
                  </a:moveTo>
                  <a:lnTo>
                    <a:pt x="30200" y="206044"/>
                  </a:lnTo>
                  <a:lnTo>
                    <a:pt x="29806" y="205867"/>
                  </a:lnTo>
                  <a:lnTo>
                    <a:pt x="30314" y="211124"/>
                  </a:lnTo>
                  <a:close/>
                </a:path>
                <a:path w="275590" h="339725">
                  <a:moveTo>
                    <a:pt x="32524" y="300888"/>
                  </a:moveTo>
                  <a:lnTo>
                    <a:pt x="32283" y="297484"/>
                  </a:lnTo>
                  <a:lnTo>
                    <a:pt x="31788" y="297484"/>
                  </a:lnTo>
                  <a:lnTo>
                    <a:pt x="31356" y="300888"/>
                  </a:lnTo>
                  <a:lnTo>
                    <a:pt x="31330" y="301282"/>
                  </a:lnTo>
                  <a:lnTo>
                    <a:pt x="32524" y="300888"/>
                  </a:lnTo>
                  <a:close/>
                </a:path>
                <a:path w="275590" h="339725">
                  <a:moveTo>
                    <a:pt x="33121" y="294944"/>
                  </a:moveTo>
                  <a:lnTo>
                    <a:pt x="31737" y="292404"/>
                  </a:lnTo>
                  <a:lnTo>
                    <a:pt x="30581" y="293674"/>
                  </a:lnTo>
                  <a:lnTo>
                    <a:pt x="31673" y="297484"/>
                  </a:lnTo>
                  <a:lnTo>
                    <a:pt x="32105" y="294944"/>
                  </a:lnTo>
                  <a:lnTo>
                    <a:pt x="33121" y="294944"/>
                  </a:lnTo>
                  <a:close/>
                </a:path>
                <a:path w="275590" h="339725">
                  <a:moveTo>
                    <a:pt x="33515" y="60744"/>
                  </a:moveTo>
                  <a:lnTo>
                    <a:pt x="32639" y="61595"/>
                  </a:lnTo>
                  <a:lnTo>
                    <a:pt x="32626" y="61823"/>
                  </a:lnTo>
                  <a:lnTo>
                    <a:pt x="33515" y="60744"/>
                  </a:lnTo>
                  <a:close/>
                </a:path>
                <a:path w="275590" h="339725">
                  <a:moveTo>
                    <a:pt x="35128" y="63969"/>
                  </a:moveTo>
                  <a:lnTo>
                    <a:pt x="32283" y="66014"/>
                  </a:lnTo>
                  <a:lnTo>
                    <a:pt x="32626" y="61823"/>
                  </a:lnTo>
                  <a:lnTo>
                    <a:pt x="29756" y="65290"/>
                  </a:lnTo>
                  <a:lnTo>
                    <a:pt x="25069" y="71450"/>
                  </a:lnTo>
                  <a:lnTo>
                    <a:pt x="20307" y="78397"/>
                  </a:lnTo>
                  <a:lnTo>
                    <a:pt x="17805" y="84620"/>
                  </a:lnTo>
                  <a:lnTo>
                    <a:pt x="24523" y="76898"/>
                  </a:lnTo>
                  <a:lnTo>
                    <a:pt x="23837" y="82194"/>
                  </a:lnTo>
                  <a:lnTo>
                    <a:pt x="27038" y="76898"/>
                  </a:lnTo>
                  <a:lnTo>
                    <a:pt x="27774" y="75666"/>
                  </a:lnTo>
                  <a:lnTo>
                    <a:pt x="35064" y="70218"/>
                  </a:lnTo>
                  <a:lnTo>
                    <a:pt x="34086" y="69011"/>
                  </a:lnTo>
                  <a:lnTo>
                    <a:pt x="33921" y="68808"/>
                  </a:lnTo>
                  <a:lnTo>
                    <a:pt x="34696" y="68300"/>
                  </a:lnTo>
                  <a:lnTo>
                    <a:pt x="34759" y="67729"/>
                  </a:lnTo>
                  <a:lnTo>
                    <a:pt x="34925" y="66014"/>
                  </a:lnTo>
                  <a:lnTo>
                    <a:pt x="35128" y="63969"/>
                  </a:lnTo>
                  <a:close/>
                </a:path>
                <a:path w="275590" h="339725">
                  <a:moveTo>
                    <a:pt x="36715" y="311454"/>
                  </a:moveTo>
                  <a:lnTo>
                    <a:pt x="36601" y="310400"/>
                  </a:lnTo>
                  <a:lnTo>
                    <a:pt x="36372" y="307644"/>
                  </a:lnTo>
                  <a:lnTo>
                    <a:pt x="35115" y="306374"/>
                  </a:lnTo>
                  <a:lnTo>
                    <a:pt x="35648" y="306374"/>
                  </a:lnTo>
                  <a:lnTo>
                    <a:pt x="35204" y="301294"/>
                  </a:lnTo>
                  <a:lnTo>
                    <a:pt x="35102" y="300024"/>
                  </a:lnTo>
                  <a:lnTo>
                    <a:pt x="32524" y="300888"/>
                  </a:lnTo>
                  <a:lnTo>
                    <a:pt x="32562" y="301294"/>
                  </a:lnTo>
                  <a:lnTo>
                    <a:pt x="31343" y="301294"/>
                  </a:lnTo>
                  <a:lnTo>
                    <a:pt x="29946" y="298754"/>
                  </a:lnTo>
                  <a:lnTo>
                    <a:pt x="29527" y="296214"/>
                  </a:lnTo>
                  <a:lnTo>
                    <a:pt x="27520" y="298754"/>
                  </a:lnTo>
                  <a:lnTo>
                    <a:pt x="25539" y="296887"/>
                  </a:lnTo>
                  <a:lnTo>
                    <a:pt x="27355" y="301294"/>
                  </a:lnTo>
                  <a:lnTo>
                    <a:pt x="25107" y="307644"/>
                  </a:lnTo>
                  <a:lnTo>
                    <a:pt x="24282" y="308914"/>
                  </a:lnTo>
                  <a:lnTo>
                    <a:pt x="24218" y="311454"/>
                  </a:lnTo>
                  <a:lnTo>
                    <a:pt x="36715" y="311454"/>
                  </a:lnTo>
                  <a:close/>
                </a:path>
                <a:path w="275590" h="339725">
                  <a:moveTo>
                    <a:pt x="38747" y="65290"/>
                  </a:moveTo>
                  <a:lnTo>
                    <a:pt x="37706" y="66713"/>
                  </a:lnTo>
                  <a:lnTo>
                    <a:pt x="38239" y="66103"/>
                  </a:lnTo>
                  <a:lnTo>
                    <a:pt x="38544" y="65659"/>
                  </a:lnTo>
                  <a:lnTo>
                    <a:pt x="38747" y="65290"/>
                  </a:lnTo>
                  <a:close/>
                </a:path>
                <a:path w="275590" h="339725">
                  <a:moveTo>
                    <a:pt x="41135" y="288594"/>
                  </a:moveTo>
                  <a:lnTo>
                    <a:pt x="39662" y="287324"/>
                  </a:lnTo>
                  <a:lnTo>
                    <a:pt x="39065" y="286054"/>
                  </a:lnTo>
                  <a:lnTo>
                    <a:pt x="37884" y="283514"/>
                  </a:lnTo>
                  <a:lnTo>
                    <a:pt x="40055" y="278434"/>
                  </a:lnTo>
                  <a:lnTo>
                    <a:pt x="39903" y="278434"/>
                  </a:lnTo>
                  <a:lnTo>
                    <a:pt x="40881" y="277926"/>
                  </a:lnTo>
                  <a:lnTo>
                    <a:pt x="39408" y="277228"/>
                  </a:lnTo>
                  <a:lnTo>
                    <a:pt x="38531" y="276542"/>
                  </a:lnTo>
                  <a:lnTo>
                    <a:pt x="38252" y="274205"/>
                  </a:lnTo>
                  <a:lnTo>
                    <a:pt x="40195" y="273113"/>
                  </a:lnTo>
                  <a:lnTo>
                    <a:pt x="39979" y="273113"/>
                  </a:lnTo>
                  <a:lnTo>
                    <a:pt x="39039" y="269773"/>
                  </a:lnTo>
                  <a:lnTo>
                    <a:pt x="37503" y="271576"/>
                  </a:lnTo>
                  <a:lnTo>
                    <a:pt x="37744" y="278434"/>
                  </a:lnTo>
                  <a:lnTo>
                    <a:pt x="36855" y="278434"/>
                  </a:lnTo>
                  <a:lnTo>
                    <a:pt x="36957" y="279704"/>
                  </a:lnTo>
                  <a:lnTo>
                    <a:pt x="37084" y="283425"/>
                  </a:lnTo>
                  <a:lnTo>
                    <a:pt x="36664" y="288594"/>
                  </a:lnTo>
                  <a:lnTo>
                    <a:pt x="38125" y="288594"/>
                  </a:lnTo>
                  <a:lnTo>
                    <a:pt x="37807" y="286054"/>
                  </a:lnTo>
                  <a:lnTo>
                    <a:pt x="39230" y="287324"/>
                  </a:lnTo>
                  <a:lnTo>
                    <a:pt x="40601" y="288594"/>
                  </a:lnTo>
                  <a:lnTo>
                    <a:pt x="41135" y="288594"/>
                  </a:lnTo>
                  <a:close/>
                </a:path>
                <a:path w="275590" h="339725">
                  <a:moveTo>
                    <a:pt x="42291" y="271945"/>
                  </a:moveTo>
                  <a:lnTo>
                    <a:pt x="40220" y="273113"/>
                  </a:lnTo>
                  <a:lnTo>
                    <a:pt x="41846" y="273037"/>
                  </a:lnTo>
                  <a:lnTo>
                    <a:pt x="42291" y="271945"/>
                  </a:lnTo>
                  <a:close/>
                </a:path>
                <a:path w="275590" h="339725">
                  <a:moveTo>
                    <a:pt x="42418" y="281533"/>
                  </a:moveTo>
                  <a:lnTo>
                    <a:pt x="42265" y="281419"/>
                  </a:lnTo>
                  <a:lnTo>
                    <a:pt x="42379" y="281673"/>
                  </a:lnTo>
                  <a:lnTo>
                    <a:pt x="42418" y="281533"/>
                  </a:lnTo>
                  <a:close/>
                </a:path>
                <a:path w="275590" h="339725">
                  <a:moveTo>
                    <a:pt x="43688" y="326694"/>
                  </a:moveTo>
                  <a:lnTo>
                    <a:pt x="42976" y="326453"/>
                  </a:lnTo>
                  <a:lnTo>
                    <a:pt x="42557" y="326694"/>
                  </a:lnTo>
                  <a:lnTo>
                    <a:pt x="43688" y="326694"/>
                  </a:lnTo>
                  <a:close/>
                </a:path>
                <a:path w="275590" h="339725">
                  <a:moveTo>
                    <a:pt x="43802" y="330746"/>
                  </a:moveTo>
                  <a:lnTo>
                    <a:pt x="41871" y="331774"/>
                  </a:lnTo>
                  <a:lnTo>
                    <a:pt x="42303" y="332003"/>
                  </a:lnTo>
                  <a:lnTo>
                    <a:pt x="42468" y="331774"/>
                  </a:lnTo>
                  <a:lnTo>
                    <a:pt x="42265" y="331774"/>
                  </a:lnTo>
                  <a:lnTo>
                    <a:pt x="43802" y="330746"/>
                  </a:lnTo>
                  <a:close/>
                </a:path>
                <a:path w="275590" h="339725">
                  <a:moveTo>
                    <a:pt x="43980" y="276377"/>
                  </a:moveTo>
                  <a:lnTo>
                    <a:pt x="43815" y="272935"/>
                  </a:lnTo>
                  <a:lnTo>
                    <a:pt x="41846" y="273037"/>
                  </a:lnTo>
                  <a:lnTo>
                    <a:pt x="40043" y="277469"/>
                  </a:lnTo>
                  <a:lnTo>
                    <a:pt x="43980" y="276377"/>
                  </a:lnTo>
                  <a:close/>
                </a:path>
                <a:path w="275590" h="339725">
                  <a:moveTo>
                    <a:pt x="44221" y="333044"/>
                  </a:moveTo>
                  <a:lnTo>
                    <a:pt x="42303" y="332003"/>
                  </a:lnTo>
                  <a:lnTo>
                    <a:pt x="40678" y="334314"/>
                  </a:lnTo>
                  <a:lnTo>
                    <a:pt x="31546" y="338124"/>
                  </a:lnTo>
                  <a:lnTo>
                    <a:pt x="31826" y="338124"/>
                  </a:lnTo>
                  <a:lnTo>
                    <a:pt x="30886" y="339394"/>
                  </a:lnTo>
                  <a:lnTo>
                    <a:pt x="34759" y="339394"/>
                  </a:lnTo>
                  <a:lnTo>
                    <a:pt x="34226" y="338124"/>
                  </a:lnTo>
                  <a:lnTo>
                    <a:pt x="40487" y="336854"/>
                  </a:lnTo>
                  <a:lnTo>
                    <a:pt x="44221" y="333044"/>
                  </a:lnTo>
                  <a:close/>
                </a:path>
                <a:path w="275590" h="339725">
                  <a:moveTo>
                    <a:pt x="45605" y="305803"/>
                  </a:moveTo>
                  <a:lnTo>
                    <a:pt x="45161" y="303834"/>
                  </a:lnTo>
                  <a:lnTo>
                    <a:pt x="45339" y="305104"/>
                  </a:lnTo>
                  <a:lnTo>
                    <a:pt x="43700" y="307644"/>
                  </a:lnTo>
                  <a:lnTo>
                    <a:pt x="45605" y="305803"/>
                  </a:lnTo>
                  <a:close/>
                </a:path>
                <a:path w="275590" h="339725">
                  <a:moveTo>
                    <a:pt x="46228" y="276567"/>
                  </a:moveTo>
                  <a:lnTo>
                    <a:pt x="45021" y="275336"/>
                  </a:lnTo>
                  <a:lnTo>
                    <a:pt x="44818" y="275628"/>
                  </a:lnTo>
                  <a:lnTo>
                    <a:pt x="46024" y="276885"/>
                  </a:lnTo>
                  <a:lnTo>
                    <a:pt x="46228" y="276567"/>
                  </a:lnTo>
                  <a:close/>
                </a:path>
                <a:path w="275590" h="339725">
                  <a:moveTo>
                    <a:pt x="47332" y="304114"/>
                  </a:moveTo>
                  <a:lnTo>
                    <a:pt x="45605" y="305803"/>
                  </a:lnTo>
                  <a:lnTo>
                    <a:pt x="45732" y="306374"/>
                  </a:lnTo>
                  <a:lnTo>
                    <a:pt x="47332" y="304114"/>
                  </a:lnTo>
                  <a:close/>
                </a:path>
                <a:path w="275590" h="339725">
                  <a:moveTo>
                    <a:pt x="48958" y="327964"/>
                  </a:moveTo>
                  <a:lnTo>
                    <a:pt x="44081" y="329234"/>
                  </a:lnTo>
                  <a:lnTo>
                    <a:pt x="42875" y="329234"/>
                  </a:lnTo>
                  <a:lnTo>
                    <a:pt x="41795" y="330504"/>
                  </a:lnTo>
                  <a:lnTo>
                    <a:pt x="40487" y="331774"/>
                  </a:lnTo>
                  <a:lnTo>
                    <a:pt x="46024" y="329234"/>
                  </a:lnTo>
                  <a:lnTo>
                    <a:pt x="43802" y="330746"/>
                  </a:lnTo>
                  <a:lnTo>
                    <a:pt x="48958" y="327964"/>
                  </a:lnTo>
                  <a:close/>
                </a:path>
                <a:path w="275590" h="339725">
                  <a:moveTo>
                    <a:pt x="51295" y="59994"/>
                  </a:moveTo>
                  <a:lnTo>
                    <a:pt x="50876" y="59994"/>
                  </a:lnTo>
                  <a:lnTo>
                    <a:pt x="50253" y="62293"/>
                  </a:lnTo>
                  <a:lnTo>
                    <a:pt x="51295" y="59994"/>
                  </a:lnTo>
                  <a:close/>
                </a:path>
                <a:path w="275590" h="339725">
                  <a:moveTo>
                    <a:pt x="51663" y="62534"/>
                  </a:moveTo>
                  <a:lnTo>
                    <a:pt x="51650" y="62052"/>
                  </a:lnTo>
                  <a:lnTo>
                    <a:pt x="49949" y="63436"/>
                  </a:lnTo>
                  <a:lnTo>
                    <a:pt x="50253" y="62293"/>
                  </a:lnTo>
                  <a:lnTo>
                    <a:pt x="49618" y="63715"/>
                  </a:lnTo>
                  <a:lnTo>
                    <a:pt x="47955" y="65074"/>
                  </a:lnTo>
                  <a:lnTo>
                    <a:pt x="49339" y="64414"/>
                  </a:lnTo>
                  <a:lnTo>
                    <a:pt x="49072" y="65074"/>
                  </a:lnTo>
                  <a:lnTo>
                    <a:pt x="49669" y="64490"/>
                  </a:lnTo>
                  <a:lnTo>
                    <a:pt x="49745" y="64211"/>
                  </a:lnTo>
                  <a:lnTo>
                    <a:pt x="50139" y="64033"/>
                  </a:lnTo>
                  <a:lnTo>
                    <a:pt x="51663" y="62534"/>
                  </a:lnTo>
                  <a:close/>
                </a:path>
                <a:path w="275590" h="339725">
                  <a:moveTo>
                    <a:pt x="54165" y="59994"/>
                  </a:moveTo>
                  <a:lnTo>
                    <a:pt x="51600" y="58724"/>
                  </a:lnTo>
                  <a:lnTo>
                    <a:pt x="51650" y="62052"/>
                  </a:lnTo>
                  <a:lnTo>
                    <a:pt x="54165" y="59994"/>
                  </a:lnTo>
                  <a:close/>
                </a:path>
                <a:path w="275590" h="339725">
                  <a:moveTo>
                    <a:pt x="56070" y="36487"/>
                  </a:moveTo>
                  <a:lnTo>
                    <a:pt x="54991" y="37160"/>
                  </a:lnTo>
                  <a:lnTo>
                    <a:pt x="53987" y="37973"/>
                  </a:lnTo>
                  <a:lnTo>
                    <a:pt x="53022" y="39090"/>
                  </a:lnTo>
                  <a:lnTo>
                    <a:pt x="56070" y="36487"/>
                  </a:lnTo>
                  <a:close/>
                </a:path>
                <a:path w="275590" h="339725">
                  <a:moveTo>
                    <a:pt x="57937" y="284784"/>
                  </a:moveTo>
                  <a:lnTo>
                    <a:pt x="57480" y="284784"/>
                  </a:lnTo>
                  <a:lnTo>
                    <a:pt x="55956" y="287324"/>
                  </a:lnTo>
                  <a:lnTo>
                    <a:pt x="55816" y="287858"/>
                  </a:lnTo>
                  <a:lnTo>
                    <a:pt x="56273" y="287324"/>
                  </a:lnTo>
                  <a:lnTo>
                    <a:pt x="56629" y="287324"/>
                  </a:lnTo>
                  <a:lnTo>
                    <a:pt x="57797" y="286054"/>
                  </a:lnTo>
                  <a:lnTo>
                    <a:pt x="57937" y="284784"/>
                  </a:lnTo>
                  <a:close/>
                </a:path>
                <a:path w="275590" h="339725">
                  <a:moveTo>
                    <a:pt x="60007" y="41821"/>
                  </a:moveTo>
                  <a:lnTo>
                    <a:pt x="56845" y="42595"/>
                  </a:lnTo>
                  <a:lnTo>
                    <a:pt x="57912" y="40500"/>
                  </a:lnTo>
                  <a:lnTo>
                    <a:pt x="58381" y="39776"/>
                  </a:lnTo>
                  <a:lnTo>
                    <a:pt x="59817" y="37566"/>
                  </a:lnTo>
                  <a:lnTo>
                    <a:pt x="59143" y="35814"/>
                  </a:lnTo>
                  <a:lnTo>
                    <a:pt x="55905" y="39776"/>
                  </a:lnTo>
                  <a:lnTo>
                    <a:pt x="55664" y="38836"/>
                  </a:lnTo>
                  <a:lnTo>
                    <a:pt x="51308" y="43053"/>
                  </a:lnTo>
                  <a:lnTo>
                    <a:pt x="53200" y="43319"/>
                  </a:lnTo>
                  <a:lnTo>
                    <a:pt x="53949" y="42786"/>
                  </a:lnTo>
                  <a:lnTo>
                    <a:pt x="54762" y="44107"/>
                  </a:lnTo>
                  <a:lnTo>
                    <a:pt x="48425" y="48971"/>
                  </a:lnTo>
                  <a:lnTo>
                    <a:pt x="51587" y="44348"/>
                  </a:lnTo>
                  <a:lnTo>
                    <a:pt x="46024" y="46977"/>
                  </a:lnTo>
                  <a:lnTo>
                    <a:pt x="43967" y="49149"/>
                  </a:lnTo>
                  <a:lnTo>
                    <a:pt x="41808" y="51244"/>
                  </a:lnTo>
                  <a:lnTo>
                    <a:pt x="39852" y="53454"/>
                  </a:lnTo>
                  <a:lnTo>
                    <a:pt x="40017" y="52616"/>
                  </a:lnTo>
                  <a:lnTo>
                    <a:pt x="39522" y="53187"/>
                  </a:lnTo>
                  <a:lnTo>
                    <a:pt x="39446" y="53924"/>
                  </a:lnTo>
                  <a:lnTo>
                    <a:pt x="34505" y="59537"/>
                  </a:lnTo>
                  <a:lnTo>
                    <a:pt x="33515" y="60744"/>
                  </a:lnTo>
                  <a:lnTo>
                    <a:pt x="40982" y="53454"/>
                  </a:lnTo>
                  <a:lnTo>
                    <a:pt x="41160" y="53276"/>
                  </a:lnTo>
                  <a:lnTo>
                    <a:pt x="43827" y="52946"/>
                  </a:lnTo>
                  <a:lnTo>
                    <a:pt x="39763" y="58331"/>
                  </a:lnTo>
                  <a:lnTo>
                    <a:pt x="44272" y="57975"/>
                  </a:lnTo>
                  <a:lnTo>
                    <a:pt x="36830" y="63601"/>
                  </a:lnTo>
                  <a:lnTo>
                    <a:pt x="37680" y="63804"/>
                  </a:lnTo>
                  <a:lnTo>
                    <a:pt x="39776" y="63461"/>
                  </a:lnTo>
                  <a:lnTo>
                    <a:pt x="38760" y="65278"/>
                  </a:lnTo>
                  <a:lnTo>
                    <a:pt x="40309" y="63461"/>
                  </a:lnTo>
                  <a:lnTo>
                    <a:pt x="43840" y="59321"/>
                  </a:lnTo>
                  <a:lnTo>
                    <a:pt x="45161" y="57975"/>
                  </a:lnTo>
                  <a:lnTo>
                    <a:pt x="50063" y="52946"/>
                  </a:lnTo>
                  <a:lnTo>
                    <a:pt x="53898" y="48971"/>
                  </a:lnTo>
                  <a:lnTo>
                    <a:pt x="54648" y="48196"/>
                  </a:lnTo>
                  <a:lnTo>
                    <a:pt x="59194" y="42786"/>
                  </a:lnTo>
                  <a:lnTo>
                    <a:pt x="59359" y="42595"/>
                  </a:lnTo>
                  <a:lnTo>
                    <a:pt x="60007" y="41821"/>
                  </a:lnTo>
                  <a:close/>
                </a:path>
                <a:path w="275590" h="339725">
                  <a:moveTo>
                    <a:pt x="64490" y="279704"/>
                  </a:moveTo>
                  <a:lnTo>
                    <a:pt x="64236" y="279704"/>
                  </a:lnTo>
                  <a:lnTo>
                    <a:pt x="64389" y="279882"/>
                  </a:lnTo>
                  <a:lnTo>
                    <a:pt x="64490" y="279704"/>
                  </a:lnTo>
                  <a:close/>
                </a:path>
                <a:path w="275590" h="339725">
                  <a:moveTo>
                    <a:pt x="68211" y="278434"/>
                  </a:moveTo>
                  <a:lnTo>
                    <a:pt x="67678" y="277164"/>
                  </a:lnTo>
                  <a:lnTo>
                    <a:pt x="67602" y="279704"/>
                  </a:lnTo>
                  <a:lnTo>
                    <a:pt x="67271" y="279882"/>
                  </a:lnTo>
                  <a:lnTo>
                    <a:pt x="67576" y="279882"/>
                  </a:lnTo>
                  <a:lnTo>
                    <a:pt x="68211" y="278434"/>
                  </a:lnTo>
                  <a:close/>
                </a:path>
                <a:path w="275590" h="339725">
                  <a:moveTo>
                    <a:pt x="69900" y="44069"/>
                  </a:moveTo>
                  <a:lnTo>
                    <a:pt x="68846" y="45389"/>
                  </a:lnTo>
                  <a:lnTo>
                    <a:pt x="69811" y="44754"/>
                  </a:lnTo>
                  <a:lnTo>
                    <a:pt x="69900" y="44069"/>
                  </a:lnTo>
                  <a:close/>
                </a:path>
                <a:path w="275590" h="339725">
                  <a:moveTo>
                    <a:pt x="72428" y="40944"/>
                  </a:moveTo>
                  <a:lnTo>
                    <a:pt x="70167" y="42214"/>
                  </a:lnTo>
                  <a:lnTo>
                    <a:pt x="69900" y="44069"/>
                  </a:lnTo>
                  <a:lnTo>
                    <a:pt x="72428" y="40944"/>
                  </a:lnTo>
                  <a:close/>
                </a:path>
                <a:path w="275590" h="339725">
                  <a:moveTo>
                    <a:pt x="73101" y="274624"/>
                  </a:moveTo>
                  <a:lnTo>
                    <a:pt x="70700" y="274624"/>
                  </a:lnTo>
                  <a:lnTo>
                    <a:pt x="70815" y="277164"/>
                  </a:lnTo>
                  <a:lnTo>
                    <a:pt x="71069" y="275894"/>
                  </a:lnTo>
                  <a:lnTo>
                    <a:pt x="73101" y="274624"/>
                  </a:lnTo>
                  <a:close/>
                </a:path>
                <a:path w="275590" h="339725">
                  <a:moveTo>
                    <a:pt x="76161" y="319201"/>
                  </a:moveTo>
                  <a:lnTo>
                    <a:pt x="75349" y="319074"/>
                  </a:lnTo>
                  <a:lnTo>
                    <a:pt x="74129" y="320192"/>
                  </a:lnTo>
                  <a:lnTo>
                    <a:pt x="74066" y="320344"/>
                  </a:lnTo>
                  <a:lnTo>
                    <a:pt x="76161" y="319201"/>
                  </a:lnTo>
                  <a:close/>
                </a:path>
                <a:path w="275590" h="339725">
                  <a:moveTo>
                    <a:pt x="78752" y="317804"/>
                  </a:moveTo>
                  <a:lnTo>
                    <a:pt x="76161" y="319201"/>
                  </a:lnTo>
                  <a:lnTo>
                    <a:pt x="76530" y="319265"/>
                  </a:lnTo>
                  <a:lnTo>
                    <a:pt x="78752" y="317804"/>
                  </a:lnTo>
                  <a:close/>
                </a:path>
                <a:path w="275590" h="339725">
                  <a:moveTo>
                    <a:pt x="79273" y="319697"/>
                  </a:moveTo>
                  <a:lnTo>
                    <a:pt x="76530" y="319265"/>
                  </a:lnTo>
                  <a:lnTo>
                    <a:pt x="74879" y="320344"/>
                  </a:lnTo>
                  <a:lnTo>
                    <a:pt x="79273" y="319697"/>
                  </a:lnTo>
                  <a:close/>
                </a:path>
                <a:path w="275590" h="339725">
                  <a:moveTo>
                    <a:pt x="79667" y="321449"/>
                  </a:moveTo>
                  <a:lnTo>
                    <a:pt x="78473" y="321830"/>
                  </a:lnTo>
                  <a:lnTo>
                    <a:pt x="76784" y="322122"/>
                  </a:lnTo>
                  <a:lnTo>
                    <a:pt x="75222" y="323557"/>
                  </a:lnTo>
                  <a:lnTo>
                    <a:pt x="75857" y="324764"/>
                  </a:lnTo>
                  <a:lnTo>
                    <a:pt x="78333" y="322338"/>
                  </a:lnTo>
                  <a:lnTo>
                    <a:pt x="79667" y="321449"/>
                  </a:lnTo>
                  <a:close/>
                </a:path>
                <a:path w="275590" h="339725">
                  <a:moveTo>
                    <a:pt x="81343" y="310400"/>
                  </a:moveTo>
                  <a:lnTo>
                    <a:pt x="79197" y="313994"/>
                  </a:lnTo>
                  <a:lnTo>
                    <a:pt x="74841" y="315264"/>
                  </a:lnTo>
                  <a:lnTo>
                    <a:pt x="72415" y="317804"/>
                  </a:lnTo>
                  <a:lnTo>
                    <a:pt x="78752" y="317804"/>
                  </a:lnTo>
                  <a:lnTo>
                    <a:pt x="79514" y="317804"/>
                  </a:lnTo>
                  <a:lnTo>
                    <a:pt x="81343" y="310400"/>
                  </a:lnTo>
                  <a:close/>
                </a:path>
                <a:path w="275590" h="339725">
                  <a:moveTo>
                    <a:pt x="81470" y="310184"/>
                  </a:moveTo>
                  <a:lnTo>
                    <a:pt x="81343" y="310400"/>
                  </a:lnTo>
                  <a:lnTo>
                    <a:pt x="81470" y="310184"/>
                  </a:lnTo>
                  <a:close/>
                </a:path>
                <a:path w="275590" h="339725">
                  <a:moveTo>
                    <a:pt x="86347" y="35864"/>
                  </a:moveTo>
                  <a:lnTo>
                    <a:pt x="86156" y="33464"/>
                  </a:lnTo>
                  <a:lnTo>
                    <a:pt x="80035" y="37134"/>
                  </a:lnTo>
                  <a:lnTo>
                    <a:pt x="83477" y="36487"/>
                  </a:lnTo>
                  <a:lnTo>
                    <a:pt x="86347" y="35864"/>
                  </a:lnTo>
                  <a:close/>
                </a:path>
                <a:path w="275590" h="339725">
                  <a:moveTo>
                    <a:pt x="87414" y="316534"/>
                  </a:moveTo>
                  <a:lnTo>
                    <a:pt x="81826" y="316534"/>
                  </a:lnTo>
                  <a:lnTo>
                    <a:pt x="80302" y="316534"/>
                  </a:lnTo>
                  <a:lnTo>
                    <a:pt x="83566" y="319074"/>
                  </a:lnTo>
                  <a:lnTo>
                    <a:pt x="79273" y="319697"/>
                  </a:lnTo>
                  <a:lnTo>
                    <a:pt x="83299" y="320344"/>
                  </a:lnTo>
                  <a:lnTo>
                    <a:pt x="87414" y="316534"/>
                  </a:lnTo>
                  <a:close/>
                </a:path>
                <a:path w="275590" h="339725">
                  <a:moveTo>
                    <a:pt x="90614" y="30784"/>
                  </a:moveTo>
                  <a:lnTo>
                    <a:pt x="85953" y="30784"/>
                  </a:lnTo>
                  <a:lnTo>
                    <a:pt x="86156" y="33464"/>
                  </a:lnTo>
                  <a:lnTo>
                    <a:pt x="90614" y="30784"/>
                  </a:lnTo>
                  <a:close/>
                </a:path>
                <a:path w="275590" h="339725">
                  <a:moveTo>
                    <a:pt x="90957" y="315264"/>
                  </a:moveTo>
                  <a:lnTo>
                    <a:pt x="90170" y="315264"/>
                  </a:lnTo>
                  <a:lnTo>
                    <a:pt x="90639" y="315607"/>
                  </a:lnTo>
                  <a:lnTo>
                    <a:pt x="90957" y="315264"/>
                  </a:lnTo>
                  <a:close/>
                </a:path>
                <a:path w="275590" h="339725">
                  <a:moveTo>
                    <a:pt x="93675" y="317804"/>
                  </a:moveTo>
                  <a:lnTo>
                    <a:pt x="90639" y="315607"/>
                  </a:lnTo>
                  <a:lnTo>
                    <a:pt x="88557" y="317804"/>
                  </a:lnTo>
                  <a:lnTo>
                    <a:pt x="93675" y="317804"/>
                  </a:lnTo>
                  <a:close/>
                </a:path>
                <a:path w="275590" h="339725">
                  <a:moveTo>
                    <a:pt x="99593" y="284784"/>
                  </a:moveTo>
                  <a:lnTo>
                    <a:pt x="99187" y="283425"/>
                  </a:lnTo>
                  <a:lnTo>
                    <a:pt x="97790" y="285318"/>
                  </a:lnTo>
                  <a:lnTo>
                    <a:pt x="99593" y="284784"/>
                  </a:lnTo>
                  <a:close/>
                </a:path>
                <a:path w="275590" h="339725">
                  <a:moveTo>
                    <a:pt x="100977" y="277317"/>
                  </a:moveTo>
                  <a:lnTo>
                    <a:pt x="97701" y="279704"/>
                  </a:lnTo>
                  <a:lnTo>
                    <a:pt x="100012" y="279704"/>
                  </a:lnTo>
                  <a:lnTo>
                    <a:pt x="100977" y="277317"/>
                  </a:lnTo>
                  <a:close/>
                </a:path>
                <a:path w="275590" h="339725">
                  <a:moveTo>
                    <a:pt x="101180" y="277164"/>
                  </a:moveTo>
                  <a:lnTo>
                    <a:pt x="101015" y="277215"/>
                  </a:lnTo>
                  <a:lnTo>
                    <a:pt x="101180" y="277164"/>
                  </a:lnTo>
                  <a:close/>
                </a:path>
                <a:path w="275590" h="339725">
                  <a:moveTo>
                    <a:pt x="101942" y="279704"/>
                  </a:moveTo>
                  <a:lnTo>
                    <a:pt x="98475" y="280974"/>
                  </a:lnTo>
                  <a:lnTo>
                    <a:pt x="99187" y="283425"/>
                  </a:lnTo>
                  <a:lnTo>
                    <a:pt x="101942" y="279704"/>
                  </a:lnTo>
                  <a:close/>
                </a:path>
                <a:path w="275590" h="339725">
                  <a:moveTo>
                    <a:pt x="105435" y="283781"/>
                  </a:moveTo>
                  <a:lnTo>
                    <a:pt x="103492" y="283210"/>
                  </a:lnTo>
                  <a:lnTo>
                    <a:pt x="103098" y="282625"/>
                  </a:lnTo>
                  <a:lnTo>
                    <a:pt x="101917" y="283121"/>
                  </a:lnTo>
                  <a:lnTo>
                    <a:pt x="101447" y="284340"/>
                  </a:lnTo>
                  <a:lnTo>
                    <a:pt x="100368" y="285153"/>
                  </a:lnTo>
                  <a:lnTo>
                    <a:pt x="101625" y="284340"/>
                  </a:lnTo>
                  <a:lnTo>
                    <a:pt x="103276" y="283845"/>
                  </a:lnTo>
                  <a:lnTo>
                    <a:pt x="105435" y="283781"/>
                  </a:lnTo>
                  <a:close/>
                </a:path>
                <a:path w="275590" h="339725">
                  <a:moveTo>
                    <a:pt x="106019" y="261023"/>
                  </a:moveTo>
                  <a:lnTo>
                    <a:pt x="103365" y="261594"/>
                  </a:lnTo>
                  <a:lnTo>
                    <a:pt x="102616" y="263207"/>
                  </a:lnTo>
                  <a:lnTo>
                    <a:pt x="106019" y="261023"/>
                  </a:lnTo>
                  <a:close/>
                </a:path>
                <a:path w="275590" h="339725">
                  <a:moveTo>
                    <a:pt x="107226" y="265061"/>
                  </a:moveTo>
                  <a:lnTo>
                    <a:pt x="106095" y="266090"/>
                  </a:lnTo>
                  <a:lnTo>
                    <a:pt x="106108" y="267004"/>
                  </a:lnTo>
                  <a:lnTo>
                    <a:pt x="107226" y="265061"/>
                  </a:lnTo>
                  <a:close/>
                </a:path>
                <a:path w="275590" h="339725">
                  <a:moveTo>
                    <a:pt x="108915" y="286689"/>
                  </a:moveTo>
                  <a:lnTo>
                    <a:pt x="108534" y="286562"/>
                  </a:lnTo>
                  <a:lnTo>
                    <a:pt x="107759" y="287248"/>
                  </a:lnTo>
                  <a:lnTo>
                    <a:pt x="107365" y="287604"/>
                  </a:lnTo>
                  <a:lnTo>
                    <a:pt x="107848" y="287451"/>
                  </a:lnTo>
                  <a:lnTo>
                    <a:pt x="108305" y="287274"/>
                  </a:lnTo>
                  <a:lnTo>
                    <a:pt x="108762" y="287058"/>
                  </a:lnTo>
                  <a:lnTo>
                    <a:pt x="108915" y="286689"/>
                  </a:lnTo>
                  <a:close/>
                </a:path>
                <a:path w="275590" h="339725">
                  <a:moveTo>
                    <a:pt x="111620" y="49834"/>
                  </a:moveTo>
                  <a:lnTo>
                    <a:pt x="111366" y="49504"/>
                  </a:lnTo>
                  <a:lnTo>
                    <a:pt x="111023" y="49834"/>
                  </a:lnTo>
                  <a:lnTo>
                    <a:pt x="111620" y="49834"/>
                  </a:lnTo>
                  <a:close/>
                </a:path>
                <a:path w="275590" h="339725">
                  <a:moveTo>
                    <a:pt x="111734" y="278434"/>
                  </a:moveTo>
                  <a:lnTo>
                    <a:pt x="110832" y="277164"/>
                  </a:lnTo>
                  <a:lnTo>
                    <a:pt x="107365" y="278434"/>
                  </a:lnTo>
                  <a:lnTo>
                    <a:pt x="111734" y="278434"/>
                  </a:lnTo>
                  <a:close/>
                </a:path>
                <a:path w="275590" h="339725">
                  <a:moveTo>
                    <a:pt x="113550" y="278434"/>
                  </a:moveTo>
                  <a:lnTo>
                    <a:pt x="111734" y="278434"/>
                  </a:lnTo>
                  <a:lnTo>
                    <a:pt x="112280" y="279196"/>
                  </a:lnTo>
                  <a:lnTo>
                    <a:pt x="113550" y="278434"/>
                  </a:lnTo>
                  <a:close/>
                </a:path>
                <a:path w="275590" h="339725">
                  <a:moveTo>
                    <a:pt x="113563" y="280974"/>
                  </a:moveTo>
                  <a:lnTo>
                    <a:pt x="112280" y="279196"/>
                  </a:lnTo>
                  <a:lnTo>
                    <a:pt x="109308" y="280974"/>
                  </a:lnTo>
                  <a:lnTo>
                    <a:pt x="113563" y="280974"/>
                  </a:lnTo>
                  <a:close/>
                </a:path>
                <a:path w="275590" h="339725">
                  <a:moveTo>
                    <a:pt x="114833" y="47294"/>
                  </a:moveTo>
                  <a:lnTo>
                    <a:pt x="111937" y="44754"/>
                  </a:lnTo>
                  <a:lnTo>
                    <a:pt x="109702" y="47294"/>
                  </a:lnTo>
                  <a:lnTo>
                    <a:pt x="111366" y="49504"/>
                  </a:lnTo>
                  <a:lnTo>
                    <a:pt x="113461" y="47472"/>
                  </a:lnTo>
                  <a:lnTo>
                    <a:pt x="113017" y="47294"/>
                  </a:lnTo>
                  <a:lnTo>
                    <a:pt x="113652" y="47294"/>
                  </a:lnTo>
                  <a:lnTo>
                    <a:pt x="114833" y="47294"/>
                  </a:lnTo>
                  <a:close/>
                </a:path>
                <a:path w="275590" h="339725">
                  <a:moveTo>
                    <a:pt x="116255" y="48564"/>
                  </a:moveTo>
                  <a:lnTo>
                    <a:pt x="113652" y="47294"/>
                  </a:lnTo>
                  <a:lnTo>
                    <a:pt x="113461" y="47472"/>
                  </a:lnTo>
                  <a:lnTo>
                    <a:pt x="116255" y="48564"/>
                  </a:lnTo>
                  <a:close/>
                </a:path>
                <a:path w="275590" h="339725">
                  <a:moveTo>
                    <a:pt x="121107" y="14071"/>
                  </a:moveTo>
                  <a:lnTo>
                    <a:pt x="120853" y="13703"/>
                  </a:lnTo>
                  <a:lnTo>
                    <a:pt x="118440" y="15113"/>
                  </a:lnTo>
                  <a:lnTo>
                    <a:pt x="121107" y="14071"/>
                  </a:lnTo>
                  <a:close/>
                </a:path>
                <a:path w="275590" h="339725">
                  <a:moveTo>
                    <a:pt x="124447" y="280974"/>
                  </a:moveTo>
                  <a:lnTo>
                    <a:pt x="124053" y="280974"/>
                  </a:lnTo>
                  <a:lnTo>
                    <a:pt x="124053" y="281178"/>
                  </a:lnTo>
                  <a:lnTo>
                    <a:pt x="124447" y="280974"/>
                  </a:lnTo>
                  <a:close/>
                </a:path>
                <a:path w="275590" h="339725">
                  <a:moveTo>
                    <a:pt x="128943" y="273354"/>
                  </a:moveTo>
                  <a:lnTo>
                    <a:pt x="128790" y="272542"/>
                  </a:lnTo>
                  <a:lnTo>
                    <a:pt x="127190" y="273354"/>
                  </a:lnTo>
                  <a:lnTo>
                    <a:pt x="128943" y="273354"/>
                  </a:lnTo>
                  <a:close/>
                </a:path>
                <a:path w="275590" h="339725">
                  <a:moveTo>
                    <a:pt x="129679" y="272084"/>
                  </a:moveTo>
                  <a:lnTo>
                    <a:pt x="128485" y="270814"/>
                  </a:lnTo>
                  <a:lnTo>
                    <a:pt x="128790" y="272542"/>
                  </a:lnTo>
                  <a:lnTo>
                    <a:pt x="129679" y="272084"/>
                  </a:lnTo>
                  <a:close/>
                </a:path>
                <a:path w="275590" h="339725">
                  <a:moveTo>
                    <a:pt x="132854" y="609"/>
                  </a:moveTo>
                  <a:lnTo>
                    <a:pt x="130568" y="1562"/>
                  </a:lnTo>
                  <a:lnTo>
                    <a:pt x="130860" y="1536"/>
                  </a:lnTo>
                  <a:lnTo>
                    <a:pt x="132854" y="609"/>
                  </a:lnTo>
                  <a:close/>
                </a:path>
                <a:path w="275590" h="339725">
                  <a:moveTo>
                    <a:pt x="134835" y="292404"/>
                  </a:moveTo>
                  <a:lnTo>
                    <a:pt x="130886" y="291134"/>
                  </a:lnTo>
                  <a:lnTo>
                    <a:pt x="130746" y="291465"/>
                  </a:lnTo>
                  <a:lnTo>
                    <a:pt x="134835" y="292404"/>
                  </a:lnTo>
                  <a:close/>
                </a:path>
                <a:path w="275590" h="339725">
                  <a:moveTo>
                    <a:pt x="135216" y="264731"/>
                  </a:moveTo>
                  <a:lnTo>
                    <a:pt x="133248" y="263766"/>
                  </a:lnTo>
                  <a:lnTo>
                    <a:pt x="131419" y="265544"/>
                  </a:lnTo>
                  <a:lnTo>
                    <a:pt x="131787" y="265201"/>
                  </a:lnTo>
                  <a:lnTo>
                    <a:pt x="135216" y="264731"/>
                  </a:lnTo>
                  <a:close/>
                </a:path>
                <a:path w="275590" h="339725">
                  <a:moveTo>
                    <a:pt x="139090" y="259626"/>
                  </a:moveTo>
                  <a:lnTo>
                    <a:pt x="138785" y="259384"/>
                  </a:lnTo>
                  <a:lnTo>
                    <a:pt x="137883" y="259829"/>
                  </a:lnTo>
                  <a:lnTo>
                    <a:pt x="137668" y="260654"/>
                  </a:lnTo>
                  <a:lnTo>
                    <a:pt x="139090" y="259626"/>
                  </a:lnTo>
                  <a:close/>
                </a:path>
                <a:path w="275590" h="339725">
                  <a:moveTo>
                    <a:pt x="142265" y="55930"/>
                  </a:moveTo>
                  <a:lnTo>
                    <a:pt x="139979" y="56743"/>
                  </a:lnTo>
                  <a:lnTo>
                    <a:pt x="140195" y="56997"/>
                  </a:lnTo>
                  <a:lnTo>
                    <a:pt x="142265" y="55930"/>
                  </a:lnTo>
                  <a:close/>
                </a:path>
                <a:path w="275590" h="339725">
                  <a:moveTo>
                    <a:pt x="142798" y="292760"/>
                  </a:moveTo>
                  <a:lnTo>
                    <a:pt x="142316" y="286334"/>
                  </a:lnTo>
                  <a:lnTo>
                    <a:pt x="141084" y="287274"/>
                  </a:lnTo>
                  <a:lnTo>
                    <a:pt x="139573" y="290550"/>
                  </a:lnTo>
                  <a:lnTo>
                    <a:pt x="134073" y="293738"/>
                  </a:lnTo>
                  <a:lnTo>
                    <a:pt x="142798" y="292760"/>
                  </a:lnTo>
                  <a:close/>
                </a:path>
                <a:path w="275590" h="339725">
                  <a:moveTo>
                    <a:pt x="143713" y="42113"/>
                  </a:moveTo>
                  <a:lnTo>
                    <a:pt x="140716" y="42087"/>
                  </a:lnTo>
                  <a:lnTo>
                    <a:pt x="142011" y="41681"/>
                  </a:lnTo>
                  <a:lnTo>
                    <a:pt x="138861" y="42189"/>
                  </a:lnTo>
                  <a:lnTo>
                    <a:pt x="140258" y="43484"/>
                  </a:lnTo>
                  <a:lnTo>
                    <a:pt x="142811" y="42303"/>
                  </a:lnTo>
                  <a:lnTo>
                    <a:pt x="143713" y="42113"/>
                  </a:lnTo>
                  <a:close/>
                </a:path>
                <a:path w="275590" h="339725">
                  <a:moveTo>
                    <a:pt x="143891" y="285140"/>
                  </a:moveTo>
                  <a:lnTo>
                    <a:pt x="142227" y="285242"/>
                  </a:lnTo>
                  <a:lnTo>
                    <a:pt x="142316" y="286334"/>
                  </a:lnTo>
                  <a:lnTo>
                    <a:pt x="143891" y="285140"/>
                  </a:lnTo>
                  <a:close/>
                </a:path>
                <a:path w="275590" h="339725">
                  <a:moveTo>
                    <a:pt x="144348" y="38442"/>
                  </a:moveTo>
                  <a:lnTo>
                    <a:pt x="143979" y="39674"/>
                  </a:lnTo>
                  <a:lnTo>
                    <a:pt x="144348" y="38442"/>
                  </a:lnTo>
                  <a:close/>
                </a:path>
                <a:path w="275590" h="339725">
                  <a:moveTo>
                    <a:pt x="144678" y="16814"/>
                  </a:moveTo>
                  <a:lnTo>
                    <a:pt x="143700" y="15544"/>
                  </a:lnTo>
                  <a:lnTo>
                    <a:pt x="143941" y="16370"/>
                  </a:lnTo>
                  <a:lnTo>
                    <a:pt x="144678" y="16814"/>
                  </a:lnTo>
                  <a:close/>
                </a:path>
                <a:path w="275590" h="339725">
                  <a:moveTo>
                    <a:pt x="146926" y="249135"/>
                  </a:moveTo>
                  <a:lnTo>
                    <a:pt x="146113" y="248488"/>
                  </a:lnTo>
                  <a:lnTo>
                    <a:pt x="144576" y="248119"/>
                  </a:lnTo>
                  <a:lnTo>
                    <a:pt x="146926" y="249135"/>
                  </a:lnTo>
                  <a:close/>
                </a:path>
                <a:path w="275590" h="339725">
                  <a:moveTo>
                    <a:pt x="148818" y="294195"/>
                  </a:moveTo>
                  <a:lnTo>
                    <a:pt x="146773" y="292328"/>
                  </a:lnTo>
                  <a:lnTo>
                    <a:pt x="147116" y="292138"/>
                  </a:lnTo>
                  <a:lnTo>
                    <a:pt x="145986" y="292595"/>
                  </a:lnTo>
                  <a:lnTo>
                    <a:pt x="148818" y="294195"/>
                  </a:lnTo>
                  <a:close/>
                </a:path>
                <a:path w="275590" h="339725">
                  <a:moveTo>
                    <a:pt x="149529" y="291147"/>
                  </a:moveTo>
                  <a:lnTo>
                    <a:pt x="149047" y="291033"/>
                  </a:lnTo>
                  <a:lnTo>
                    <a:pt x="147116" y="292138"/>
                  </a:lnTo>
                  <a:lnTo>
                    <a:pt x="149529" y="291147"/>
                  </a:lnTo>
                  <a:close/>
                </a:path>
                <a:path w="275590" h="339725">
                  <a:moveTo>
                    <a:pt x="149987" y="282244"/>
                  </a:moveTo>
                  <a:lnTo>
                    <a:pt x="149783" y="282155"/>
                  </a:lnTo>
                  <a:lnTo>
                    <a:pt x="149606" y="282244"/>
                  </a:lnTo>
                  <a:lnTo>
                    <a:pt x="149987" y="282244"/>
                  </a:lnTo>
                  <a:close/>
                </a:path>
                <a:path w="275590" h="339725">
                  <a:moveTo>
                    <a:pt x="150304" y="7505"/>
                  </a:moveTo>
                  <a:lnTo>
                    <a:pt x="146342" y="6223"/>
                  </a:lnTo>
                  <a:lnTo>
                    <a:pt x="146367" y="6972"/>
                  </a:lnTo>
                  <a:lnTo>
                    <a:pt x="146494" y="7505"/>
                  </a:lnTo>
                  <a:lnTo>
                    <a:pt x="147243" y="8039"/>
                  </a:lnTo>
                  <a:lnTo>
                    <a:pt x="150304" y="7505"/>
                  </a:lnTo>
                  <a:close/>
                </a:path>
                <a:path w="275590" h="339725">
                  <a:moveTo>
                    <a:pt x="150888" y="246507"/>
                  </a:moveTo>
                  <a:lnTo>
                    <a:pt x="147091" y="246494"/>
                  </a:lnTo>
                  <a:lnTo>
                    <a:pt x="144576" y="248119"/>
                  </a:lnTo>
                  <a:lnTo>
                    <a:pt x="150888" y="246507"/>
                  </a:lnTo>
                  <a:close/>
                </a:path>
                <a:path w="275590" h="339725">
                  <a:moveTo>
                    <a:pt x="151206" y="9779"/>
                  </a:moveTo>
                  <a:lnTo>
                    <a:pt x="148971" y="9271"/>
                  </a:lnTo>
                  <a:lnTo>
                    <a:pt x="148564" y="8978"/>
                  </a:lnTo>
                  <a:lnTo>
                    <a:pt x="147243" y="8039"/>
                  </a:lnTo>
                  <a:lnTo>
                    <a:pt x="137452" y="9740"/>
                  </a:lnTo>
                  <a:lnTo>
                    <a:pt x="134251" y="11290"/>
                  </a:lnTo>
                  <a:lnTo>
                    <a:pt x="141325" y="11531"/>
                  </a:lnTo>
                  <a:lnTo>
                    <a:pt x="143446" y="8978"/>
                  </a:lnTo>
                  <a:lnTo>
                    <a:pt x="151206" y="9779"/>
                  </a:lnTo>
                  <a:close/>
                </a:path>
                <a:path w="275590" h="339725">
                  <a:moveTo>
                    <a:pt x="151892" y="289394"/>
                  </a:moveTo>
                  <a:lnTo>
                    <a:pt x="150241" y="288099"/>
                  </a:lnTo>
                  <a:lnTo>
                    <a:pt x="146723" y="290474"/>
                  </a:lnTo>
                  <a:lnTo>
                    <a:pt x="149047" y="291033"/>
                  </a:lnTo>
                  <a:lnTo>
                    <a:pt x="151892" y="289394"/>
                  </a:lnTo>
                  <a:close/>
                </a:path>
                <a:path w="275590" h="339725">
                  <a:moveTo>
                    <a:pt x="153047" y="291896"/>
                  </a:moveTo>
                  <a:lnTo>
                    <a:pt x="152438" y="292125"/>
                  </a:lnTo>
                  <a:lnTo>
                    <a:pt x="151815" y="292430"/>
                  </a:lnTo>
                  <a:lnTo>
                    <a:pt x="151206" y="292912"/>
                  </a:lnTo>
                  <a:lnTo>
                    <a:pt x="152019" y="292569"/>
                  </a:lnTo>
                  <a:lnTo>
                    <a:pt x="152590" y="292227"/>
                  </a:lnTo>
                  <a:lnTo>
                    <a:pt x="153047" y="291896"/>
                  </a:lnTo>
                  <a:close/>
                </a:path>
                <a:path w="275590" h="339725">
                  <a:moveTo>
                    <a:pt x="154063" y="10134"/>
                  </a:moveTo>
                  <a:lnTo>
                    <a:pt x="152069" y="9880"/>
                  </a:lnTo>
                  <a:lnTo>
                    <a:pt x="151206" y="9779"/>
                  </a:lnTo>
                  <a:lnTo>
                    <a:pt x="152019" y="9969"/>
                  </a:lnTo>
                  <a:lnTo>
                    <a:pt x="152946" y="10109"/>
                  </a:lnTo>
                  <a:lnTo>
                    <a:pt x="154063" y="10134"/>
                  </a:lnTo>
                  <a:close/>
                </a:path>
                <a:path w="275590" h="339725">
                  <a:moveTo>
                    <a:pt x="155587" y="47574"/>
                  </a:moveTo>
                  <a:lnTo>
                    <a:pt x="154546" y="47447"/>
                  </a:lnTo>
                  <a:lnTo>
                    <a:pt x="152857" y="47790"/>
                  </a:lnTo>
                  <a:lnTo>
                    <a:pt x="155587" y="47574"/>
                  </a:lnTo>
                  <a:close/>
                </a:path>
                <a:path w="275590" h="339725">
                  <a:moveTo>
                    <a:pt x="158457" y="284784"/>
                  </a:moveTo>
                  <a:lnTo>
                    <a:pt x="157276" y="284784"/>
                  </a:lnTo>
                  <a:lnTo>
                    <a:pt x="157505" y="285026"/>
                  </a:lnTo>
                  <a:lnTo>
                    <a:pt x="158457" y="284784"/>
                  </a:lnTo>
                  <a:close/>
                </a:path>
                <a:path w="275590" h="339725">
                  <a:moveTo>
                    <a:pt x="161048" y="285140"/>
                  </a:moveTo>
                  <a:lnTo>
                    <a:pt x="159359" y="286054"/>
                  </a:lnTo>
                  <a:lnTo>
                    <a:pt x="160515" y="286054"/>
                  </a:lnTo>
                  <a:lnTo>
                    <a:pt x="161048" y="285140"/>
                  </a:lnTo>
                  <a:close/>
                </a:path>
                <a:path w="275590" h="339725">
                  <a:moveTo>
                    <a:pt x="161721" y="284784"/>
                  </a:moveTo>
                  <a:lnTo>
                    <a:pt x="161531" y="284327"/>
                  </a:lnTo>
                  <a:lnTo>
                    <a:pt x="161048" y="285140"/>
                  </a:lnTo>
                  <a:lnTo>
                    <a:pt x="161721" y="284784"/>
                  </a:lnTo>
                  <a:close/>
                </a:path>
                <a:path w="275590" h="339725">
                  <a:moveTo>
                    <a:pt x="162001" y="283514"/>
                  </a:moveTo>
                  <a:lnTo>
                    <a:pt x="161201" y="283514"/>
                  </a:lnTo>
                  <a:lnTo>
                    <a:pt x="161531" y="284327"/>
                  </a:lnTo>
                  <a:lnTo>
                    <a:pt x="162001" y="283514"/>
                  </a:lnTo>
                  <a:close/>
                </a:path>
                <a:path w="275590" h="339725">
                  <a:moveTo>
                    <a:pt x="162750" y="4292"/>
                  </a:moveTo>
                  <a:lnTo>
                    <a:pt x="162077" y="4165"/>
                  </a:lnTo>
                  <a:lnTo>
                    <a:pt x="162001" y="3403"/>
                  </a:lnTo>
                  <a:lnTo>
                    <a:pt x="161696" y="2984"/>
                  </a:lnTo>
                  <a:lnTo>
                    <a:pt x="156718" y="2603"/>
                  </a:lnTo>
                  <a:lnTo>
                    <a:pt x="153454" y="279"/>
                  </a:lnTo>
                  <a:lnTo>
                    <a:pt x="150380" y="0"/>
                  </a:lnTo>
                  <a:lnTo>
                    <a:pt x="153009" y="4114"/>
                  </a:lnTo>
                  <a:lnTo>
                    <a:pt x="148297" y="2667"/>
                  </a:lnTo>
                  <a:lnTo>
                    <a:pt x="140068" y="139"/>
                  </a:lnTo>
                  <a:lnTo>
                    <a:pt x="136296" y="1866"/>
                  </a:lnTo>
                  <a:lnTo>
                    <a:pt x="130441" y="2667"/>
                  </a:lnTo>
                  <a:lnTo>
                    <a:pt x="130086" y="2273"/>
                  </a:lnTo>
                  <a:lnTo>
                    <a:pt x="130454" y="1612"/>
                  </a:lnTo>
                  <a:lnTo>
                    <a:pt x="124104" y="2209"/>
                  </a:lnTo>
                  <a:lnTo>
                    <a:pt x="124917" y="3403"/>
                  </a:lnTo>
                  <a:lnTo>
                    <a:pt x="119761" y="3962"/>
                  </a:lnTo>
                  <a:lnTo>
                    <a:pt x="115049" y="5473"/>
                  </a:lnTo>
                  <a:lnTo>
                    <a:pt x="110197" y="6591"/>
                  </a:lnTo>
                  <a:lnTo>
                    <a:pt x="109664" y="6578"/>
                  </a:lnTo>
                  <a:lnTo>
                    <a:pt x="109169" y="6527"/>
                  </a:lnTo>
                  <a:lnTo>
                    <a:pt x="108775" y="6350"/>
                  </a:lnTo>
                  <a:lnTo>
                    <a:pt x="108369" y="6743"/>
                  </a:lnTo>
                  <a:lnTo>
                    <a:pt x="108381" y="7175"/>
                  </a:lnTo>
                  <a:lnTo>
                    <a:pt x="93637" y="12738"/>
                  </a:lnTo>
                  <a:lnTo>
                    <a:pt x="80035" y="19685"/>
                  </a:lnTo>
                  <a:lnTo>
                    <a:pt x="67538" y="27698"/>
                  </a:lnTo>
                  <a:lnTo>
                    <a:pt x="56070" y="36499"/>
                  </a:lnTo>
                  <a:lnTo>
                    <a:pt x="58496" y="34975"/>
                  </a:lnTo>
                  <a:lnTo>
                    <a:pt x="60985" y="34175"/>
                  </a:lnTo>
                  <a:lnTo>
                    <a:pt x="63525" y="32740"/>
                  </a:lnTo>
                  <a:lnTo>
                    <a:pt x="61671" y="37503"/>
                  </a:lnTo>
                  <a:lnTo>
                    <a:pt x="65595" y="32740"/>
                  </a:lnTo>
                  <a:lnTo>
                    <a:pt x="67640" y="30276"/>
                  </a:lnTo>
                  <a:lnTo>
                    <a:pt x="68148" y="33134"/>
                  </a:lnTo>
                  <a:lnTo>
                    <a:pt x="67056" y="34975"/>
                  </a:lnTo>
                  <a:lnTo>
                    <a:pt x="64681" y="36449"/>
                  </a:lnTo>
                  <a:lnTo>
                    <a:pt x="63004" y="37020"/>
                  </a:lnTo>
                  <a:lnTo>
                    <a:pt x="63296" y="38417"/>
                  </a:lnTo>
                  <a:lnTo>
                    <a:pt x="65849" y="37846"/>
                  </a:lnTo>
                  <a:lnTo>
                    <a:pt x="66560" y="39230"/>
                  </a:lnTo>
                  <a:lnTo>
                    <a:pt x="69761" y="37846"/>
                  </a:lnTo>
                  <a:lnTo>
                    <a:pt x="73088" y="36410"/>
                  </a:lnTo>
                  <a:lnTo>
                    <a:pt x="70383" y="30721"/>
                  </a:lnTo>
                  <a:lnTo>
                    <a:pt x="71323" y="30276"/>
                  </a:lnTo>
                  <a:lnTo>
                    <a:pt x="76911" y="27660"/>
                  </a:lnTo>
                  <a:lnTo>
                    <a:pt x="77495" y="29108"/>
                  </a:lnTo>
                  <a:lnTo>
                    <a:pt x="76377" y="31369"/>
                  </a:lnTo>
                  <a:lnTo>
                    <a:pt x="80162" y="28790"/>
                  </a:lnTo>
                  <a:lnTo>
                    <a:pt x="79349" y="29679"/>
                  </a:lnTo>
                  <a:lnTo>
                    <a:pt x="80238" y="28790"/>
                  </a:lnTo>
                  <a:lnTo>
                    <a:pt x="81381" y="27660"/>
                  </a:lnTo>
                  <a:lnTo>
                    <a:pt x="84734" y="24345"/>
                  </a:lnTo>
                  <a:lnTo>
                    <a:pt x="85864" y="29730"/>
                  </a:lnTo>
                  <a:lnTo>
                    <a:pt x="87807" y="24345"/>
                  </a:lnTo>
                  <a:lnTo>
                    <a:pt x="87985" y="23850"/>
                  </a:lnTo>
                  <a:lnTo>
                    <a:pt x="88912" y="25869"/>
                  </a:lnTo>
                  <a:lnTo>
                    <a:pt x="90258" y="23850"/>
                  </a:lnTo>
                  <a:lnTo>
                    <a:pt x="91008" y="22733"/>
                  </a:lnTo>
                  <a:lnTo>
                    <a:pt x="97091" y="19939"/>
                  </a:lnTo>
                  <a:lnTo>
                    <a:pt x="100507" y="18249"/>
                  </a:lnTo>
                  <a:lnTo>
                    <a:pt x="100457" y="18732"/>
                  </a:lnTo>
                  <a:lnTo>
                    <a:pt x="101231" y="18249"/>
                  </a:lnTo>
                  <a:lnTo>
                    <a:pt x="105359" y="15671"/>
                  </a:lnTo>
                  <a:lnTo>
                    <a:pt x="108026" y="14490"/>
                  </a:lnTo>
                  <a:lnTo>
                    <a:pt x="111137" y="13665"/>
                  </a:lnTo>
                  <a:lnTo>
                    <a:pt x="117436" y="11671"/>
                  </a:lnTo>
                  <a:lnTo>
                    <a:pt x="112560" y="15519"/>
                  </a:lnTo>
                  <a:lnTo>
                    <a:pt x="116890" y="15519"/>
                  </a:lnTo>
                  <a:lnTo>
                    <a:pt x="117157" y="12611"/>
                  </a:lnTo>
                  <a:lnTo>
                    <a:pt x="120230" y="12179"/>
                  </a:lnTo>
                  <a:lnTo>
                    <a:pt x="120167" y="12738"/>
                  </a:lnTo>
                  <a:lnTo>
                    <a:pt x="120853" y="13703"/>
                  </a:lnTo>
                  <a:lnTo>
                    <a:pt x="122847" y="12547"/>
                  </a:lnTo>
                  <a:lnTo>
                    <a:pt x="123863" y="12179"/>
                  </a:lnTo>
                  <a:lnTo>
                    <a:pt x="125260" y="11671"/>
                  </a:lnTo>
                  <a:lnTo>
                    <a:pt x="127749" y="10769"/>
                  </a:lnTo>
                  <a:lnTo>
                    <a:pt x="132753" y="8788"/>
                  </a:lnTo>
                  <a:lnTo>
                    <a:pt x="135902" y="7175"/>
                  </a:lnTo>
                  <a:lnTo>
                    <a:pt x="136385" y="6934"/>
                  </a:lnTo>
                  <a:lnTo>
                    <a:pt x="131864" y="7175"/>
                  </a:lnTo>
                  <a:lnTo>
                    <a:pt x="131356" y="6591"/>
                  </a:lnTo>
                  <a:lnTo>
                    <a:pt x="131305" y="6223"/>
                  </a:lnTo>
                  <a:lnTo>
                    <a:pt x="132410" y="4635"/>
                  </a:lnTo>
                  <a:lnTo>
                    <a:pt x="139598" y="5422"/>
                  </a:lnTo>
                  <a:lnTo>
                    <a:pt x="139801" y="6223"/>
                  </a:lnTo>
                  <a:lnTo>
                    <a:pt x="139903" y="6756"/>
                  </a:lnTo>
                  <a:lnTo>
                    <a:pt x="138988" y="7353"/>
                  </a:lnTo>
                  <a:lnTo>
                    <a:pt x="135318" y="8026"/>
                  </a:lnTo>
                  <a:lnTo>
                    <a:pt x="137668" y="8826"/>
                  </a:lnTo>
                  <a:lnTo>
                    <a:pt x="143103" y="5181"/>
                  </a:lnTo>
                  <a:lnTo>
                    <a:pt x="146342" y="6223"/>
                  </a:lnTo>
                  <a:lnTo>
                    <a:pt x="146291" y="5181"/>
                  </a:lnTo>
                  <a:lnTo>
                    <a:pt x="146291" y="5054"/>
                  </a:lnTo>
                  <a:lnTo>
                    <a:pt x="153555" y="6299"/>
                  </a:lnTo>
                  <a:lnTo>
                    <a:pt x="159067" y="7315"/>
                  </a:lnTo>
                  <a:lnTo>
                    <a:pt x="155765" y="5588"/>
                  </a:lnTo>
                  <a:lnTo>
                    <a:pt x="157962" y="5054"/>
                  </a:lnTo>
                  <a:lnTo>
                    <a:pt x="160616" y="4635"/>
                  </a:lnTo>
                  <a:lnTo>
                    <a:pt x="161188" y="4648"/>
                  </a:lnTo>
                  <a:lnTo>
                    <a:pt x="161531" y="4572"/>
                  </a:lnTo>
                  <a:lnTo>
                    <a:pt x="161785" y="4457"/>
                  </a:lnTo>
                  <a:lnTo>
                    <a:pt x="162750" y="4292"/>
                  </a:lnTo>
                  <a:close/>
                </a:path>
                <a:path w="275590" h="339725">
                  <a:moveTo>
                    <a:pt x="163080" y="44754"/>
                  </a:moveTo>
                  <a:lnTo>
                    <a:pt x="157657" y="43484"/>
                  </a:lnTo>
                  <a:lnTo>
                    <a:pt x="159359" y="46024"/>
                  </a:lnTo>
                  <a:lnTo>
                    <a:pt x="161798" y="44754"/>
                  </a:lnTo>
                  <a:lnTo>
                    <a:pt x="163080" y="44754"/>
                  </a:lnTo>
                  <a:close/>
                </a:path>
                <a:path w="275590" h="339725">
                  <a:moveTo>
                    <a:pt x="164299" y="10693"/>
                  </a:moveTo>
                  <a:lnTo>
                    <a:pt x="159194" y="11734"/>
                  </a:lnTo>
                  <a:lnTo>
                    <a:pt x="156679" y="13004"/>
                  </a:lnTo>
                  <a:lnTo>
                    <a:pt x="163525" y="14274"/>
                  </a:lnTo>
                  <a:lnTo>
                    <a:pt x="164299" y="10693"/>
                  </a:lnTo>
                  <a:close/>
                </a:path>
                <a:path w="275590" h="339725">
                  <a:moveTo>
                    <a:pt x="164693" y="10617"/>
                  </a:moveTo>
                  <a:lnTo>
                    <a:pt x="164350" y="10464"/>
                  </a:lnTo>
                  <a:lnTo>
                    <a:pt x="164299" y="10693"/>
                  </a:lnTo>
                  <a:lnTo>
                    <a:pt x="164693" y="10617"/>
                  </a:lnTo>
                  <a:close/>
                </a:path>
                <a:path w="275590" h="339725">
                  <a:moveTo>
                    <a:pt x="167132" y="44754"/>
                  </a:moveTo>
                  <a:lnTo>
                    <a:pt x="164452" y="43586"/>
                  </a:lnTo>
                  <a:lnTo>
                    <a:pt x="163080" y="44754"/>
                  </a:lnTo>
                  <a:lnTo>
                    <a:pt x="167132" y="44754"/>
                  </a:lnTo>
                  <a:close/>
                </a:path>
                <a:path w="275590" h="339725">
                  <a:moveTo>
                    <a:pt x="167652" y="283514"/>
                  </a:moveTo>
                  <a:lnTo>
                    <a:pt x="164998" y="286054"/>
                  </a:lnTo>
                  <a:lnTo>
                    <a:pt x="160515" y="286054"/>
                  </a:lnTo>
                  <a:lnTo>
                    <a:pt x="159778" y="287324"/>
                  </a:lnTo>
                  <a:lnTo>
                    <a:pt x="157505" y="285026"/>
                  </a:lnTo>
                  <a:lnTo>
                    <a:pt x="148488" y="287324"/>
                  </a:lnTo>
                  <a:lnTo>
                    <a:pt x="157314" y="289864"/>
                  </a:lnTo>
                  <a:lnTo>
                    <a:pt x="153047" y="292404"/>
                  </a:lnTo>
                  <a:lnTo>
                    <a:pt x="155575" y="291134"/>
                  </a:lnTo>
                  <a:lnTo>
                    <a:pt x="158140" y="292404"/>
                  </a:lnTo>
                  <a:lnTo>
                    <a:pt x="159232" y="291134"/>
                  </a:lnTo>
                  <a:lnTo>
                    <a:pt x="160324" y="289864"/>
                  </a:lnTo>
                  <a:lnTo>
                    <a:pt x="161505" y="289864"/>
                  </a:lnTo>
                  <a:lnTo>
                    <a:pt x="164350" y="287324"/>
                  </a:lnTo>
                  <a:lnTo>
                    <a:pt x="165773" y="286054"/>
                  </a:lnTo>
                  <a:lnTo>
                    <a:pt x="167652" y="283514"/>
                  </a:lnTo>
                  <a:close/>
                </a:path>
                <a:path w="275590" h="339725">
                  <a:moveTo>
                    <a:pt x="168757" y="4927"/>
                  </a:moveTo>
                  <a:lnTo>
                    <a:pt x="168262" y="4216"/>
                  </a:lnTo>
                  <a:lnTo>
                    <a:pt x="165912" y="3302"/>
                  </a:lnTo>
                  <a:lnTo>
                    <a:pt x="165404" y="3797"/>
                  </a:lnTo>
                  <a:lnTo>
                    <a:pt x="164134" y="4064"/>
                  </a:lnTo>
                  <a:lnTo>
                    <a:pt x="162750" y="4292"/>
                  </a:lnTo>
                  <a:lnTo>
                    <a:pt x="168617" y="5549"/>
                  </a:lnTo>
                  <a:lnTo>
                    <a:pt x="168757" y="4927"/>
                  </a:lnTo>
                  <a:close/>
                </a:path>
                <a:path w="275590" h="339725">
                  <a:moveTo>
                    <a:pt x="170688" y="49834"/>
                  </a:moveTo>
                  <a:lnTo>
                    <a:pt x="169354" y="48564"/>
                  </a:lnTo>
                  <a:lnTo>
                    <a:pt x="170637" y="49834"/>
                  </a:lnTo>
                  <a:close/>
                </a:path>
                <a:path w="275590" h="339725">
                  <a:moveTo>
                    <a:pt x="172351" y="279704"/>
                  </a:moveTo>
                  <a:lnTo>
                    <a:pt x="170370" y="280974"/>
                  </a:lnTo>
                  <a:lnTo>
                    <a:pt x="171462" y="280974"/>
                  </a:lnTo>
                  <a:lnTo>
                    <a:pt x="172351" y="279704"/>
                  </a:lnTo>
                  <a:close/>
                </a:path>
                <a:path w="275590" h="339725">
                  <a:moveTo>
                    <a:pt x="172872" y="280974"/>
                  </a:moveTo>
                  <a:lnTo>
                    <a:pt x="171462" y="280974"/>
                  </a:lnTo>
                  <a:lnTo>
                    <a:pt x="169684" y="283514"/>
                  </a:lnTo>
                  <a:lnTo>
                    <a:pt x="172872" y="280974"/>
                  </a:lnTo>
                  <a:close/>
                </a:path>
                <a:path w="275590" h="339725">
                  <a:moveTo>
                    <a:pt x="173456" y="226809"/>
                  </a:moveTo>
                  <a:lnTo>
                    <a:pt x="172872" y="227584"/>
                  </a:lnTo>
                  <a:lnTo>
                    <a:pt x="172631" y="230136"/>
                  </a:lnTo>
                  <a:lnTo>
                    <a:pt x="173456" y="226809"/>
                  </a:lnTo>
                  <a:close/>
                </a:path>
                <a:path w="275590" h="339725">
                  <a:moveTo>
                    <a:pt x="176517" y="279171"/>
                  </a:moveTo>
                  <a:lnTo>
                    <a:pt x="173609" y="279146"/>
                  </a:lnTo>
                  <a:lnTo>
                    <a:pt x="173253" y="279996"/>
                  </a:lnTo>
                  <a:lnTo>
                    <a:pt x="176517" y="279171"/>
                  </a:lnTo>
                  <a:close/>
                </a:path>
                <a:path w="275590" h="339725">
                  <a:moveTo>
                    <a:pt x="177927" y="240626"/>
                  </a:moveTo>
                  <a:lnTo>
                    <a:pt x="177761" y="240792"/>
                  </a:lnTo>
                  <a:lnTo>
                    <a:pt x="177228" y="241388"/>
                  </a:lnTo>
                  <a:lnTo>
                    <a:pt x="177927" y="240626"/>
                  </a:lnTo>
                  <a:close/>
                </a:path>
                <a:path w="275590" h="339725">
                  <a:moveTo>
                    <a:pt x="178943" y="9169"/>
                  </a:moveTo>
                  <a:lnTo>
                    <a:pt x="175628" y="7861"/>
                  </a:lnTo>
                  <a:lnTo>
                    <a:pt x="172072" y="6667"/>
                  </a:lnTo>
                  <a:lnTo>
                    <a:pt x="168617" y="5549"/>
                  </a:lnTo>
                  <a:lnTo>
                    <a:pt x="168427" y="6375"/>
                  </a:lnTo>
                  <a:lnTo>
                    <a:pt x="167132" y="7061"/>
                  </a:lnTo>
                  <a:lnTo>
                    <a:pt x="167132" y="7861"/>
                  </a:lnTo>
                  <a:lnTo>
                    <a:pt x="169951" y="8547"/>
                  </a:lnTo>
                  <a:lnTo>
                    <a:pt x="172707" y="9563"/>
                  </a:lnTo>
                  <a:lnTo>
                    <a:pt x="175475" y="10464"/>
                  </a:lnTo>
                  <a:lnTo>
                    <a:pt x="173012" y="8382"/>
                  </a:lnTo>
                  <a:lnTo>
                    <a:pt x="178231" y="9715"/>
                  </a:lnTo>
                  <a:lnTo>
                    <a:pt x="178943" y="9169"/>
                  </a:lnTo>
                  <a:close/>
                </a:path>
                <a:path w="275590" h="339725">
                  <a:moveTo>
                    <a:pt x="183680" y="240601"/>
                  </a:moveTo>
                  <a:lnTo>
                    <a:pt x="181127" y="241604"/>
                  </a:lnTo>
                  <a:lnTo>
                    <a:pt x="180708" y="244144"/>
                  </a:lnTo>
                  <a:lnTo>
                    <a:pt x="181686" y="242874"/>
                  </a:lnTo>
                  <a:lnTo>
                    <a:pt x="182549" y="241604"/>
                  </a:lnTo>
                  <a:lnTo>
                    <a:pt x="183680" y="240601"/>
                  </a:lnTo>
                  <a:close/>
                </a:path>
                <a:path w="275590" h="339725">
                  <a:moveTo>
                    <a:pt x="183921" y="243319"/>
                  </a:moveTo>
                  <a:lnTo>
                    <a:pt x="182841" y="244017"/>
                  </a:lnTo>
                  <a:lnTo>
                    <a:pt x="181368" y="244081"/>
                  </a:lnTo>
                  <a:lnTo>
                    <a:pt x="180924" y="245021"/>
                  </a:lnTo>
                  <a:lnTo>
                    <a:pt x="182753" y="244932"/>
                  </a:lnTo>
                  <a:lnTo>
                    <a:pt x="183057" y="244309"/>
                  </a:lnTo>
                  <a:lnTo>
                    <a:pt x="183921" y="243319"/>
                  </a:lnTo>
                  <a:close/>
                </a:path>
                <a:path w="275590" h="339725">
                  <a:moveTo>
                    <a:pt x="183997" y="240474"/>
                  </a:moveTo>
                  <a:lnTo>
                    <a:pt x="183984" y="240334"/>
                  </a:lnTo>
                  <a:lnTo>
                    <a:pt x="183680" y="240601"/>
                  </a:lnTo>
                  <a:lnTo>
                    <a:pt x="183997" y="240474"/>
                  </a:lnTo>
                  <a:close/>
                </a:path>
                <a:path w="275590" h="339725">
                  <a:moveTo>
                    <a:pt x="184658" y="274624"/>
                  </a:moveTo>
                  <a:lnTo>
                    <a:pt x="180606" y="274624"/>
                  </a:lnTo>
                  <a:lnTo>
                    <a:pt x="179019" y="274624"/>
                  </a:lnTo>
                  <a:lnTo>
                    <a:pt x="176618" y="275894"/>
                  </a:lnTo>
                  <a:lnTo>
                    <a:pt x="179260" y="275894"/>
                  </a:lnTo>
                  <a:lnTo>
                    <a:pt x="180035" y="278434"/>
                  </a:lnTo>
                  <a:lnTo>
                    <a:pt x="179489" y="280974"/>
                  </a:lnTo>
                  <a:lnTo>
                    <a:pt x="182384" y="278396"/>
                  </a:lnTo>
                  <a:lnTo>
                    <a:pt x="180416" y="277164"/>
                  </a:lnTo>
                  <a:lnTo>
                    <a:pt x="183984" y="275894"/>
                  </a:lnTo>
                  <a:lnTo>
                    <a:pt x="184658" y="274624"/>
                  </a:lnTo>
                  <a:close/>
                </a:path>
                <a:path w="275590" h="339725">
                  <a:moveTo>
                    <a:pt x="184785" y="242417"/>
                  </a:moveTo>
                  <a:lnTo>
                    <a:pt x="183921" y="243319"/>
                  </a:lnTo>
                  <a:lnTo>
                    <a:pt x="184251" y="243103"/>
                  </a:lnTo>
                  <a:lnTo>
                    <a:pt x="184569" y="242811"/>
                  </a:lnTo>
                  <a:lnTo>
                    <a:pt x="184785" y="242417"/>
                  </a:lnTo>
                  <a:close/>
                </a:path>
                <a:path w="275590" h="339725">
                  <a:moveTo>
                    <a:pt x="185166" y="276821"/>
                  </a:moveTo>
                  <a:lnTo>
                    <a:pt x="183769" y="277164"/>
                  </a:lnTo>
                  <a:lnTo>
                    <a:pt x="182384" y="278396"/>
                  </a:lnTo>
                  <a:lnTo>
                    <a:pt x="184454" y="279704"/>
                  </a:lnTo>
                  <a:lnTo>
                    <a:pt x="185166" y="276821"/>
                  </a:lnTo>
                  <a:close/>
                </a:path>
                <a:path w="275590" h="339725">
                  <a:moveTo>
                    <a:pt x="193446" y="267703"/>
                  </a:moveTo>
                  <a:lnTo>
                    <a:pt x="193040" y="267665"/>
                  </a:lnTo>
                  <a:lnTo>
                    <a:pt x="190842" y="270179"/>
                  </a:lnTo>
                  <a:lnTo>
                    <a:pt x="191249" y="270230"/>
                  </a:lnTo>
                  <a:lnTo>
                    <a:pt x="193446" y="267703"/>
                  </a:lnTo>
                  <a:close/>
                </a:path>
                <a:path w="275590" h="339725">
                  <a:moveTo>
                    <a:pt x="193509" y="265747"/>
                  </a:moveTo>
                  <a:lnTo>
                    <a:pt x="189420" y="265747"/>
                  </a:lnTo>
                  <a:lnTo>
                    <a:pt x="188366" y="267004"/>
                  </a:lnTo>
                  <a:lnTo>
                    <a:pt x="193509" y="265747"/>
                  </a:lnTo>
                  <a:close/>
                </a:path>
                <a:path w="275590" h="339725">
                  <a:moveTo>
                    <a:pt x="196583" y="235064"/>
                  </a:moveTo>
                  <a:lnTo>
                    <a:pt x="195707" y="234594"/>
                  </a:lnTo>
                  <a:lnTo>
                    <a:pt x="194703" y="235178"/>
                  </a:lnTo>
                  <a:lnTo>
                    <a:pt x="195059" y="233680"/>
                  </a:lnTo>
                  <a:lnTo>
                    <a:pt x="194703" y="234137"/>
                  </a:lnTo>
                  <a:lnTo>
                    <a:pt x="194322" y="235394"/>
                  </a:lnTo>
                  <a:lnTo>
                    <a:pt x="193382" y="236181"/>
                  </a:lnTo>
                  <a:lnTo>
                    <a:pt x="193789" y="236639"/>
                  </a:lnTo>
                  <a:lnTo>
                    <a:pt x="193929" y="237070"/>
                  </a:lnTo>
                  <a:lnTo>
                    <a:pt x="193751" y="238125"/>
                  </a:lnTo>
                  <a:lnTo>
                    <a:pt x="194170" y="236969"/>
                  </a:lnTo>
                  <a:lnTo>
                    <a:pt x="195719" y="235864"/>
                  </a:lnTo>
                  <a:lnTo>
                    <a:pt x="196583" y="235064"/>
                  </a:lnTo>
                  <a:close/>
                </a:path>
                <a:path w="275590" h="339725">
                  <a:moveTo>
                    <a:pt x="197497" y="61912"/>
                  </a:moveTo>
                  <a:lnTo>
                    <a:pt x="197065" y="61264"/>
                  </a:lnTo>
                  <a:lnTo>
                    <a:pt x="197091" y="61468"/>
                  </a:lnTo>
                  <a:lnTo>
                    <a:pt x="197497" y="61912"/>
                  </a:lnTo>
                  <a:close/>
                </a:path>
                <a:path w="275590" h="339725">
                  <a:moveTo>
                    <a:pt x="199872" y="214236"/>
                  </a:moveTo>
                  <a:lnTo>
                    <a:pt x="199428" y="214477"/>
                  </a:lnTo>
                  <a:lnTo>
                    <a:pt x="199656" y="214553"/>
                  </a:lnTo>
                  <a:lnTo>
                    <a:pt x="199872" y="214236"/>
                  </a:lnTo>
                  <a:close/>
                </a:path>
                <a:path w="275590" h="339725">
                  <a:moveTo>
                    <a:pt x="200037" y="99364"/>
                  </a:moveTo>
                  <a:lnTo>
                    <a:pt x="197764" y="99364"/>
                  </a:lnTo>
                  <a:lnTo>
                    <a:pt x="199250" y="100634"/>
                  </a:lnTo>
                  <a:lnTo>
                    <a:pt x="200037" y="99364"/>
                  </a:lnTo>
                  <a:close/>
                </a:path>
                <a:path w="275590" h="339725">
                  <a:moveTo>
                    <a:pt x="201180" y="98780"/>
                  </a:moveTo>
                  <a:lnTo>
                    <a:pt x="200825" y="98094"/>
                  </a:lnTo>
                  <a:lnTo>
                    <a:pt x="200037" y="99364"/>
                  </a:lnTo>
                  <a:lnTo>
                    <a:pt x="200672" y="99364"/>
                  </a:lnTo>
                  <a:lnTo>
                    <a:pt x="201180" y="98780"/>
                  </a:lnTo>
                  <a:close/>
                </a:path>
                <a:path w="275590" h="339725">
                  <a:moveTo>
                    <a:pt x="201498" y="62534"/>
                  </a:moveTo>
                  <a:lnTo>
                    <a:pt x="201142" y="62064"/>
                  </a:lnTo>
                  <a:lnTo>
                    <a:pt x="201396" y="62534"/>
                  </a:lnTo>
                  <a:close/>
                </a:path>
                <a:path w="275590" h="339725">
                  <a:moveTo>
                    <a:pt x="201955" y="102450"/>
                  </a:moveTo>
                  <a:lnTo>
                    <a:pt x="200774" y="100634"/>
                  </a:lnTo>
                  <a:lnTo>
                    <a:pt x="199898" y="101904"/>
                  </a:lnTo>
                  <a:lnTo>
                    <a:pt x="201955" y="102450"/>
                  </a:lnTo>
                  <a:close/>
                </a:path>
                <a:path w="275590" h="339725">
                  <a:moveTo>
                    <a:pt x="203149" y="212394"/>
                  </a:moveTo>
                  <a:lnTo>
                    <a:pt x="201079" y="212394"/>
                  </a:lnTo>
                  <a:lnTo>
                    <a:pt x="199872" y="214236"/>
                  </a:lnTo>
                  <a:lnTo>
                    <a:pt x="203149" y="212394"/>
                  </a:lnTo>
                  <a:close/>
                </a:path>
                <a:path w="275590" h="339725">
                  <a:moveTo>
                    <a:pt x="203225" y="104330"/>
                  </a:moveTo>
                  <a:lnTo>
                    <a:pt x="202730" y="102666"/>
                  </a:lnTo>
                  <a:lnTo>
                    <a:pt x="201955" y="102450"/>
                  </a:lnTo>
                  <a:lnTo>
                    <a:pt x="203225" y="104394"/>
                  </a:lnTo>
                  <a:close/>
                </a:path>
                <a:path w="275590" h="339725">
                  <a:moveTo>
                    <a:pt x="203415" y="261924"/>
                  </a:moveTo>
                  <a:lnTo>
                    <a:pt x="203047" y="260654"/>
                  </a:lnTo>
                  <a:lnTo>
                    <a:pt x="202831" y="260654"/>
                  </a:lnTo>
                  <a:lnTo>
                    <a:pt x="203136" y="261924"/>
                  </a:lnTo>
                  <a:lnTo>
                    <a:pt x="203415" y="261924"/>
                  </a:lnTo>
                  <a:close/>
                </a:path>
                <a:path w="275590" h="339725">
                  <a:moveTo>
                    <a:pt x="203479" y="67614"/>
                  </a:moveTo>
                  <a:lnTo>
                    <a:pt x="201904" y="65074"/>
                  </a:lnTo>
                  <a:lnTo>
                    <a:pt x="201117" y="63804"/>
                  </a:lnTo>
                  <a:lnTo>
                    <a:pt x="200393" y="65074"/>
                  </a:lnTo>
                  <a:lnTo>
                    <a:pt x="197497" y="61912"/>
                  </a:lnTo>
                  <a:lnTo>
                    <a:pt x="202196" y="68884"/>
                  </a:lnTo>
                  <a:lnTo>
                    <a:pt x="203479" y="67614"/>
                  </a:lnTo>
                  <a:close/>
                </a:path>
                <a:path w="275590" h="339725">
                  <a:moveTo>
                    <a:pt x="203669" y="263194"/>
                  </a:moveTo>
                  <a:lnTo>
                    <a:pt x="202476" y="264464"/>
                  </a:lnTo>
                  <a:lnTo>
                    <a:pt x="203009" y="264464"/>
                  </a:lnTo>
                  <a:lnTo>
                    <a:pt x="203669" y="263194"/>
                  </a:lnTo>
                  <a:close/>
                </a:path>
                <a:path w="275590" h="339725">
                  <a:moveTo>
                    <a:pt x="205371" y="224307"/>
                  </a:moveTo>
                  <a:lnTo>
                    <a:pt x="204876" y="224802"/>
                  </a:lnTo>
                  <a:lnTo>
                    <a:pt x="204838" y="225171"/>
                  </a:lnTo>
                  <a:lnTo>
                    <a:pt x="204876" y="225539"/>
                  </a:lnTo>
                  <a:lnTo>
                    <a:pt x="205130" y="225120"/>
                  </a:lnTo>
                  <a:lnTo>
                    <a:pt x="205308" y="224701"/>
                  </a:lnTo>
                  <a:lnTo>
                    <a:pt x="205371" y="224307"/>
                  </a:lnTo>
                  <a:close/>
                </a:path>
                <a:path w="275590" h="339725">
                  <a:moveTo>
                    <a:pt x="206044" y="263791"/>
                  </a:moveTo>
                  <a:lnTo>
                    <a:pt x="204266" y="264464"/>
                  </a:lnTo>
                  <a:lnTo>
                    <a:pt x="203009" y="264464"/>
                  </a:lnTo>
                  <a:lnTo>
                    <a:pt x="200279" y="269722"/>
                  </a:lnTo>
                  <a:lnTo>
                    <a:pt x="198907" y="268274"/>
                  </a:lnTo>
                  <a:lnTo>
                    <a:pt x="202476" y="264464"/>
                  </a:lnTo>
                  <a:lnTo>
                    <a:pt x="201383" y="264464"/>
                  </a:lnTo>
                  <a:lnTo>
                    <a:pt x="203136" y="261924"/>
                  </a:lnTo>
                  <a:lnTo>
                    <a:pt x="200914" y="261924"/>
                  </a:lnTo>
                  <a:lnTo>
                    <a:pt x="202044" y="263194"/>
                  </a:lnTo>
                  <a:lnTo>
                    <a:pt x="193509" y="265747"/>
                  </a:lnTo>
                  <a:lnTo>
                    <a:pt x="199072" y="269544"/>
                  </a:lnTo>
                  <a:lnTo>
                    <a:pt x="189903" y="273354"/>
                  </a:lnTo>
                  <a:lnTo>
                    <a:pt x="186982" y="269544"/>
                  </a:lnTo>
                  <a:lnTo>
                    <a:pt x="186664" y="270814"/>
                  </a:lnTo>
                  <a:lnTo>
                    <a:pt x="185166" y="276821"/>
                  </a:lnTo>
                  <a:lnTo>
                    <a:pt x="194043" y="274624"/>
                  </a:lnTo>
                  <a:lnTo>
                    <a:pt x="196456" y="273354"/>
                  </a:lnTo>
                  <a:lnTo>
                    <a:pt x="201307" y="270814"/>
                  </a:lnTo>
                  <a:lnTo>
                    <a:pt x="200761" y="270243"/>
                  </a:lnTo>
                  <a:lnTo>
                    <a:pt x="204444" y="268274"/>
                  </a:lnTo>
                  <a:lnTo>
                    <a:pt x="205282" y="264464"/>
                  </a:lnTo>
                  <a:lnTo>
                    <a:pt x="205714" y="264464"/>
                  </a:lnTo>
                  <a:lnTo>
                    <a:pt x="206044" y="263791"/>
                  </a:lnTo>
                  <a:close/>
                </a:path>
                <a:path w="275590" h="339725">
                  <a:moveTo>
                    <a:pt x="207581" y="260654"/>
                  </a:moveTo>
                  <a:lnTo>
                    <a:pt x="205282" y="261924"/>
                  </a:lnTo>
                  <a:lnTo>
                    <a:pt x="206603" y="262648"/>
                  </a:lnTo>
                  <a:lnTo>
                    <a:pt x="207581" y="260654"/>
                  </a:lnTo>
                  <a:close/>
                </a:path>
                <a:path w="275590" h="339725">
                  <a:moveTo>
                    <a:pt x="207594" y="263194"/>
                  </a:moveTo>
                  <a:lnTo>
                    <a:pt x="206603" y="262648"/>
                  </a:lnTo>
                  <a:lnTo>
                    <a:pt x="206044" y="263791"/>
                  </a:lnTo>
                  <a:lnTo>
                    <a:pt x="207594" y="263194"/>
                  </a:lnTo>
                  <a:close/>
                </a:path>
                <a:path w="275590" h="339725">
                  <a:moveTo>
                    <a:pt x="208064" y="204774"/>
                  </a:moveTo>
                  <a:lnTo>
                    <a:pt x="206578" y="205206"/>
                  </a:lnTo>
                  <a:lnTo>
                    <a:pt x="207124" y="206298"/>
                  </a:lnTo>
                  <a:lnTo>
                    <a:pt x="208064" y="204774"/>
                  </a:lnTo>
                  <a:close/>
                </a:path>
                <a:path w="275590" h="339725">
                  <a:moveTo>
                    <a:pt x="208864" y="96824"/>
                  </a:moveTo>
                  <a:lnTo>
                    <a:pt x="207975" y="96824"/>
                  </a:lnTo>
                  <a:lnTo>
                    <a:pt x="207429" y="96824"/>
                  </a:lnTo>
                  <a:lnTo>
                    <a:pt x="207924" y="98094"/>
                  </a:lnTo>
                  <a:lnTo>
                    <a:pt x="208864" y="96824"/>
                  </a:lnTo>
                  <a:close/>
                </a:path>
                <a:path w="275590" h="339725">
                  <a:moveTo>
                    <a:pt x="209486" y="106984"/>
                  </a:moveTo>
                  <a:lnTo>
                    <a:pt x="209321" y="106984"/>
                  </a:lnTo>
                  <a:lnTo>
                    <a:pt x="209486" y="107149"/>
                  </a:lnTo>
                  <a:lnTo>
                    <a:pt x="209486" y="106984"/>
                  </a:lnTo>
                  <a:close/>
                </a:path>
                <a:path w="275590" h="339725">
                  <a:moveTo>
                    <a:pt x="209804" y="112610"/>
                  </a:moveTo>
                  <a:lnTo>
                    <a:pt x="208724" y="112445"/>
                  </a:lnTo>
                  <a:lnTo>
                    <a:pt x="209334" y="112737"/>
                  </a:lnTo>
                  <a:lnTo>
                    <a:pt x="209651" y="112763"/>
                  </a:lnTo>
                  <a:lnTo>
                    <a:pt x="209804" y="112610"/>
                  </a:lnTo>
                  <a:close/>
                </a:path>
                <a:path w="275590" h="339725">
                  <a:moveTo>
                    <a:pt x="210578" y="224434"/>
                  </a:moveTo>
                  <a:lnTo>
                    <a:pt x="210337" y="224548"/>
                  </a:lnTo>
                  <a:lnTo>
                    <a:pt x="209969" y="225209"/>
                  </a:lnTo>
                  <a:lnTo>
                    <a:pt x="210578" y="224434"/>
                  </a:lnTo>
                  <a:close/>
                </a:path>
                <a:path w="275590" h="339725">
                  <a:moveTo>
                    <a:pt x="210769" y="228053"/>
                  </a:moveTo>
                  <a:lnTo>
                    <a:pt x="207149" y="229577"/>
                  </a:lnTo>
                  <a:lnTo>
                    <a:pt x="208089" y="228244"/>
                  </a:lnTo>
                  <a:lnTo>
                    <a:pt x="209105" y="226796"/>
                  </a:lnTo>
                  <a:lnTo>
                    <a:pt x="209969" y="225209"/>
                  </a:lnTo>
                  <a:lnTo>
                    <a:pt x="207619" y="228244"/>
                  </a:lnTo>
                  <a:lnTo>
                    <a:pt x="208026" y="226504"/>
                  </a:lnTo>
                  <a:lnTo>
                    <a:pt x="209537" y="220205"/>
                  </a:lnTo>
                  <a:lnTo>
                    <a:pt x="204927" y="226504"/>
                  </a:lnTo>
                  <a:lnTo>
                    <a:pt x="204876" y="225539"/>
                  </a:lnTo>
                  <a:lnTo>
                    <a:pt x="203174" y="228333"/>
                  </a:lnTo>
                  <a:lnTo>
                    <a:pt x="198056" y="231127"/>
                  </a:lnTo>
                  <a:lnTo>
                    <a:pt x="198996" y="233451"/>
                  </a:lnTo>
                  <a:lnTo>
                    <a:pt x="199796" y="232752"/>
                  </a:lnTo>
                  <a:lnTo>
                    <a:pt x="205041" y="230352"/>
                  </a:lnTo>
                  <a:lnTo>
                    <a:pt x="205193" y="232016"/>
                  </a:lnTo>
                  <a:lnTo>
                    <a:pt x="204889" y="232460"/>
                  </a:lnTo>
                  <a:lnTo>
                    <a:pt x="204660" y="232968"/>
                  </a:lnTo>
                  <a:lnTo>
                    <a:pt x="204673" y="233553"/>
                  </a:lnTo>
                  <a:lnTo>
                    <a:pt x="205143" y="232829"/>
                  </a:lnTo>
                  <a:lnTo>
                    <a:pt x="205232" y="232346"/>
                  </a:lnTo>
                  <a:lnTo>
                    <a:pt x="205206" y="232016"/>
                  </a:lnTo>
                  <a:lnTo>
                    <a:pt x="206362" y="230352"/>
                  </a:lnTo>
                  <a:lnTo>
                    <a:pt x="206527" y="230124"/>
                  </a:lnTo>
                  <a:lnTo>
                    <a:pt x="208686" y="229577"/>
                  </a:lnTo>
                  <a:lnTo>
                    <a:pt x="210146" y="229209"/>
                  </a:lnTo>
                  <a:lnTo>
                    <a:pt x="210769" y="228053"/>
                  </a:lnTo>
                  <a:close/>
                </a:path>
                <a:path w="275590" h="339725">
                  <a:moveTo>
                    <a:pt x="210781" y="74180"/>
                  </a:moveTo>
                  <a:lnTo>
                    <a:pt x="210731" y="73964"/>
                  </a:lnTo>
                  <a:lnTo>
                    <a:pt x="210781" y="74180"/>
                  </a:lnTo>
                  <a:close/>
                </a:path>
                <a:path w="275590" h="339725">
                  <a:moveTo>
                    <a:pt x="211315" y="75234"/>
                  </a:moveTo>
                  <a:lnTo>
                    <a:pt x="210781" y="74180"/>
                  </a:lnTo>
                  <a:lnTo>
                    <a:pt x="211010" y="75234"/>
                  </a:lnTo>
                  <a:lnTo>
                    <a:pt x="211315" y="75234"/>
                  </a:lnTo>
                  <a:close/>
                </a:path>
                <a:path w="275590" h="339725">
                  <a:moveTo>
                    <a:pt x="211416" y="212090"/>
                  </a:moveTo>
                  <a:lnTo>
                    <a:pt x="210959" y="211124"/>
                  </a:lnTo>
                  <a:lnTo>
                    <a:pt x="210578" y="212394"/>
                  </a:lnTo>
                  <a:lnTo>
                    <a:pt x="211416" y="212090"/>
                  </a:lnTo>
                  <a:close/>
                </a:path>
                <a:path w="275590" h="339725">
                  <a:moveTo>
                    <a:pt x="211874" y="109524"/>
                  </a:moveTo>
                  <a:lnTo>
                    <a:pt x="209486" y="107149"/>
                  </a:lnTo>
                  <a:lnTo>
                    <a:pt x="209410" y="109537"/>
                  </a:lnTo>
                  <a:lnTo>
                    <a:pt x="207073" y="110794"/>
                  </a:lnTo>
                  <a:lnTo>
                    <a:pt x="209410" y="109575"/>
                  </a:lnTo>
                  <a:lnTo>
                    <a:pt x="209232" y="110794"/>
                  </a:lnTo>
                  <a:lnTo>
                    <a:pt x="210261" y="113334"/>
                  </a:lnTo>
                  <a:lnTo>
                    <a:pt x="211277" y="113334"/>
                  </a:lnTo>
                  <a:lnTo>
                    <a:pt x="211874" y="110794"/>
                  </a:lnTo>
                  <a:lnTo>
                    <a:pt x="211874" y="109524"/>
                  </a:lnTo>
                  <a:close/>
                </a:path>
                <a:path w="275590" h="339725">
                  <a:moveTo>
                    <a:pt x="211963" y="255155"/>
                  </a:moveTo>
                  <a:lnTo>
                    <a:pt x="211518" y="255574"/>
                  </a:lnTo>
                  <a:lnTo>
                    <a:pt x="211797" y="255574"/>
                  </a:lnTo>
                  <a:lnTo>
                    <a:pt x="211963" y="255155"/>
                  </a:lnTo>
                  <a:close/>
                </a:path>
                <a:path w="275590" h="339725">
                  <a:moveTo>
                    <a:pt x="212674" y="221170"/>
                  </a:moveTo>
                  <a:lnTo>
                    <a:pt x="212369" y="221310"/>
                  </a:lnTo>
                  <a:lnTo>
                    <a:pt x="212483" y="221716"/>
                  </a:lnTo>
                  <a:lnTo>
                    <a:pt x="212674" y="221170"/>
                  </a:lnTo>
                  <a:close/>
                </a:path>
                <a:path w="275590" h="339725">
                  <a:moveTo>
                    <a:pt x="214325" y="194284"/>
                  </a:moveTo>
                  <a:lnTo>
                    <a:pt x="212636" y="195910"/>
                  </a:lnTo>
                  <a:lnTo>
                    <a:pt x="209956" y="195618"/>
                  </a:lnTo>
                  <a:lnTo>
                    <a:pt x="209486" y="195008"/>
                  </a:lnTo>
                  <a:lnTo>
                    <a:pt x="209435" y="198272"/>
                  </a:lnTo>
                  <a:lnTo>
                    <a:pt x="212801" y="195910"/>
                  </a:lnTo>
                  <a:lnTo>
                    <a:pt x="213448" y="195465"/>
                  </a:lnTo>
                  <a:lnTo>
                    <a:pt x="214325" y="194284"/>
                  </a:lnTo>
                  <a:close/>
                </a:path>
                <a:path w="275590" h="339725">
                  <a:moveTo>
                    <a:pt x="215036" y="193382"/>
                  </a:moveTo>
                  <a:lnTo>
                    <a:pt x="214731" y="193763"/>
                  </a:lnTo>
                  <a:lnTo>
                    <a:pt x="214515" y="194043"/>
                  </a:lnTo>
                  <a:lnTo>
                    <a:pt x="214337" y="194271"/>
                  </a:lnTo>
                  <a:lnTo>
                    <a:pt x="214579" y="194030"/>
                  </a:lnTo>
                  <a:lnTo>
                    <a:pt x="214820" y="193725"/>
                  </a:lnTo>
                  <a:lnTo>
                    <a:pt x="215036" y="193382"/>
                  </a:lnTo>
                  <a:close/>
                </a:path>
                <a:path w="275590" h="339725">
                  <a:moveTo>
                    <a:pt x="215150" y="34594"/>
                  </a:moveTo>
                  <a:lnTo>
                    <a:pt x="214922" y="34302"/>
                  </a:lnTo>
                  <a:lnTo>
                    <a:pt x="214630" y="34188"/>
                  </a:lnTo>
                  <a:lnTo>
                    <a:pt x="215150" y="34594"/>
                  </a:lnTo>
                  <a:close/>
                </a:path>
                <a:path w="275590" h="339725">
                  <a:moveTo>
                    <a:pt x="215468" y="125984"/>
                  </a:moveTo>
                  <a:lnTo>
                    <a:pt x="215036" y="125768"/>
                  </a:lnTo>
                  <a:lnTo>
                    <a:pt x="215468" y="125984"/>
                  </a:lnTo>
                  <a:close/>
                </a:path>
                <a:path w="275590" h="339725">
                  <a:moveTo>
                    <a:pt x="215773" y="126072"/>
                  </a:moveTo>
                  <a:lnTo>
                    <a:pt x="215468" y="125984"/>
                  </a:lnTo>
                  <a:lnTo>
                    <a:pt x="215773" y="126072"/>
                  </a:lnTo>
                  <a:close/>
                </a:path>
                <a:path w="275590" h="339725">
                  <a:moveTo>
                    <a:pt x="216217" y="126098"/>
                  </a:moveTo>
                  <a:lnTo>
                    <a:pt x="216014" y="126098"/>
                  </a:lnTo>
                  <a:lnTo>
                    <a:pt x="216217" y="126098"/>
                  </a:lnTo>
                  <a:close/>
                </a:path>
                <a:path w="275590" h="339725">
                  <a:moveTo>
                    <a:pt x="216585" y="221310"/>
                  </a:moveTo>
                  <a:lnTo>
                    <a:pt x="213156" y="224332"/>
                  </a:lnTo>
                  <a:lnTo>
                    <a:pt x="212940" y="223507"/>
                  </a:lnTo>
                  <a:lnTo>
                    <a:pt x="212483" y="221716"/>
                  </a:lnTo>
                  <a:lnTo>
                    <a:pt x="212318" y="222186"/>
                  </a:lnTo>
                  <a:lnTo>
                    <a:pt x="210578" y="224434"/>
                  </a:lnTo>
                  <a:lnTo>
                    <a:pt x="212432" y="223507"/>
                  </a:lnTo>
                  <a:lnTo>
                    <a:pt x="211391" y="226275"/>
                  </a:lnTo>
                  <a:lnTo>
                    <a:pt x="213118" y="225209"/>
                  </a:lnTo>
                  <a:lnTo>
                    <a:pt x="213893" y="224332"/>
                  </a:lnTo>
                  <a:lnTo>
                    <a:pt x="216585" y="221310"/>
                  </a:lnTo>
                  <a:close/>
                </a:path>
                <a:path w="275590" h="339725">
                  <a:moveTo>
                    <a:pt x="217208" y="35140"/>
                  </a:moveTo>
                  <a:lnTo>
                    <a:pt x="213258" y="32054"/>
                  </a:lnTo>
                  <a:lnTo>
                    <a:pt x="214922" y="34302"/>
                  </a:lnTo>
                  <a:lnTo>
                    <a:pt x="217208" y="35140"/>
                  </a:lnTo>
                  <a:close/>
                </a:path>
                <a:path w="275590" h="339725">
                  <a:moveTo>
                    <a:pt x="217322" y="254304"/>
                  </a:moveTo>
                  <a:lnTo>
                    <a:pt x="215061" y="255574"/>
                  </a:lnTo>
                  <a:lnTo>
                    <a:pt x="210045" y="259384"/>
                  </a:lnTo>
                  <a:lnTo>
                    <a:pt x="210807" y="261924"/>
                  </a:lnTo>
                  <a:lnTo>
                    <a:pt x="215938" y="255574"/>
                  </a:lnTo>
                  <a:lnTo>
                    <a:pt x="216281" y="255574"/>
                  </a:lnTo>
                  <a:lnTo>
                    <a:pt x="217322" y="254304"/>
                  </a:lnTo>
                  <a:close/>
                </a:path>
                <a:path w="275590" h="339725">
                  <a:moveTo>
                    <a:pt x="217347" y="183184"/>
                  </a:moveTo>
                  <a:lnTo>
                    <a:pt x="215290" y="181914"/>
                  </a:lnTo>
                  <a:lnTo>
                    <a:pt x="213207" y="186994"/>
                  </a:lnTo>
                  <a:lnTo>
                    <a:pt x="214363" y="190804"/>
                  </a:lnTo>
                  <a:lnTo>
                    <a:pt x="215531" y="194005"/>
                  </a:lnTo>
                  <a:lnTo>
                    <a:pt x="213448" y="195465"/>
                  </a:lnTo>
                  <a:lnTo>
                    <a:pt x="211886" y="197573"/>
                  </a:lnTo>
                  <a:lnTo>
                    <a:pt x="214845" y="196443"/>
                  </a:lnTo>
                  <a:lnTo>
                    <a:pt x="215557" y="194094"/>
                  </a:lnTo>
                  <a:lnTo>
                    <a:pt x="216230" y="195884"/>
                  </a:lnTo>
                  <a:lnTo>
                    <a:pt x="216687" y="190804"/>
                  </a:lnTo>
                  <a:lnTo>
                    <a:pt x="216750" y="190055"/>
                  </a:lnTo>
                  <a:lnTo>
                    <a:pt x="215976" y="190804"/>
                  </a:lnTo>
                  <a:lnTo>
                    <a:pt x="215734" y="189534"/>
                  </a:lnTo>
                  <a:lnTo>
                    <a:pt x="216738" y="186994"/>
                  </a:lnTo>
                  <a:lnTo>
                    <a:pt x="215074" y="186994"/>
                  </a:lnTo>
                  <a:lnTo>
                    <a:pt x="217347" y="183184"/>
                  </a:lnTo>
                  <a:close/>
                </a:path>
                <a:path w="275590" h="339725">
                  <a:moveTo>
                    <a:pt x="218782" y="127850"/>
                  </a:moveTo>
                  <a:lnTo>
                    <a:pt x="218427" y="126885"/>
                  </a:lnTo>
                  <a:lnTo>
                    <a:pt x="216750" y="128485"/>
                  </a:lnTo>
                  <a:lnTo>
                    <a:pt x="218782" y="127850"/>
                  </a:lnTo>
                  <a:close/>
                </a:path>
                <a:path w="275590" h="339725">
                  <a:moveTo>
                    <a:pt x="218998" y="130035"/>
                  </a:moveTo>
                  <a:lnTo>
                    <a:pt x="218871" y="128498"/>
                  </a:lnTo>
                  <a:lnTo>
                    <a:pt x="216281" y="128498"/>
                  </a:lnTo>
                  <a:lnTo>
                    <a:pt x="218998" y="130035"/>
                  </a:lnTo>
                  <a:close/>
                </a:path>
                <a:path w="275590" h="339725">
                  <a:moveTo>
                    <a:pt x="219951" y="136448"/>
                  </a:moveTo>
                  <a:lnTo>
                    <a:pt x="219557" y="131114"/>
                  </a:lnTo>
                  <a:lnTo>
                    <a:pt x="218211" y="134924"/>
                  </a:lnTo>
                  <a:lnTo>
                    <a:pt x="219240" y="136194"/>
                  </a:lnTo>
                  <a:lnTo>
                    <a:pt x="219951" y="136448"/>
                  </a:lnTo>
                  <a:close/>
                </a:path>
                <a:path w="275590" h="339725">
                  <a:moveTo>
                    <a:pt x="221068" y="34594"/>
                  </a:moveTo>
                  <a:lnTo>
                    <a:pt x="215188" y="30784"/>
                  </a:lnTo>
                  <a:lnTo>
                    <a:pt x="216281" y="32054"/>
                  </a:lnTo>
                  <a:lnTo>
                    <a:pt x="220751" y="34810"/>
                  </a:lnTo>
                  <a:lnTo>
                    <a:pt x="221068" y="34594"/>
                  </a:lnTo>
                  <a:close/>
                </a:path>
                <a:path w="275590" h="339725">
                  <a:moveTo>
                    <a:pt x="221272" y="176187"/>
                  </a:moveTo>
                  <a:lnTo>
                    <a:pt x="218478" y="175869"/>
                  </a:lnTo>
                  <a:lnTo>
                    <a:pt x="217347" y="177838"/>
                  </a:lnTo>
                  <a:lnTo>
                    <a:pt x="217246" y="180517"/>
                  </a:lnTo>
                  <a:lnTo>
                    <a:pt x="217970" y="181927"/>
                  </a:lnTo>
                  <a:lnTo>
                    <a:pt x="218605" y="181190"/>
                  </a:lnTo>
                  <a:lnTo>
                    <a:pt x="219760" y="185991"/>
                  </a:lnTo>
                  <a:lnTo>
                    <a:pt x="219163" y="182803"/>
                  </a:lnTo>
                  <a:lnTo>
                    <a:pt x="221272" y="176187"/>
                  </a:lnTo>
                  <a:close/>
                </a:path>
                <a:path w="275590" h="339725">
                  <a:moveTo>
                    <a:pt x="222186" y="174828"/>
                  </a:moveTo>
                  <a:lnTo>
                    <a:pt x="221526" y="179374"/>
                  </a:lnTo>
                  <a:lnTo>
                    <a:pt x="221907" y="180644"/>
                  </a:lnTo>
                  <a:lnTo>
                    <a:pt x="222186" y="174828"/>
                  </a:lnTo>
                  <a:close/>
                </a:path>
                <a:path w="275590" h="339725">
                  <a:moveTo>
                    <a:pt x="222453" y="173024"/>
                  </a:moveTo>
                  <a:lnTo>
                    <a:pt x="222275" y="172948"/>
                  </a:lnTo>
                  <a:lnTo>
                    <a:pt x="222186" y="174828"/>
                  </a:lnTo>
                  <a:lnTo>
                    <a:pt x="222453" y="173024"/>
                  </a:lnTo>
                  <a:close/>
                </a:path>
                <a:path w="275590" h="339725">
                  <a:moveTo>
                    <a:pt x="222885" y="137464"/>
                  </a:moveTo>
                  <a:lnTo>
                    <a:pt x="219951" y="136448"/>
                  </a:lnTo>
                  <a:lnTo>
                    <a:pt x="220027" y="137464"/>
                  </a:lnTo>
                  <a:lnTo>
                    <a:pt x="222885" y="137464"/>
                  </a:lnTo>
                  <a:close/>
                </a:path>
                <a:path w="275590" h="339725">
                  <a:moveTo>
                    <a:pt x="223037" y="181914"/>
                  </a:moveTo>
                  <a:lnTo>
                    <a:pt x="222745" y="183184"/>
                  </a:lnTo>
                  <a:lnTo>
                    <a:pt x="222910" y="183337"/>
                  </a:lnTo>
                  <a:lnTo>
                    <a:pt x="223037" y="181914"/>
                  </a:lnTo>
                  <a:close/>
                </a:path>
                <a:path w="275590" h="339725">
                  <a:moveTo>
                    <a:pt x="224548" y="37134"/>
                  </a:moveTo>
                  <a:lnTo>
                    <a:pt x="222478" y="35864"/>
                  </a:lnTo>
                  <a:lnTo>
                    <a:pt x="220751" y="34810"/>
                  </a:lnTo>
                  <a:lnTo>
                    <a:pt x="219214" y="35864"/>
                  </a:lnTo>
                  <a:lnTo>
                    <a:pt x="217208" y="35140"/>
                  </a:lnTo>
                  <a:lnTo>
                    <a:pt x="219786" y="37134"/>
                  </a:lnTo>
                  <a:lnTo>
                    <a:pt x="223799" y="41440"/>
                  </a:lnTo>
                  <a:lnTo>
                    <a:pt x="224548" y="37134"/>
                  </a:lnTo>
                  <a:close/>
                </a:path>
                <a:path w="275590" h="339725">
                  <a:moveTo>
                    <a:pt x="226034" y="219494"/>
                  </a:moveTo>
                  <a:lnTo>
                    <a:pt x="224751" y="220014"/>
                  </a:lnTo>
                  <a:lnTo>
                    <a:pt x="224878" y="220611"/>
                  </a:lnTo>
                  <a:lnTo>
                    <a:pt x="226034" y="219494"/>
                  </a:lnTo>
                  <a:close/>
                </a:path>
                <a:path w="275590" h="339725">
                  <a:moveTo>
                    <a:pt x="226047" y="47358"/>
                  </a:moveTo>
                  <a:lnTo>
                    <a:pt x="225717" y="43484"/>
                  </a:lnTo>
                  <a:lnTo>
                    <a:pt x="223799" y="41440"/>
                  </a:lnTo>
                  <a:lnTo>
                    <a:pt x="223672" y="42214"/>
                  </a:lnTo>
                  <a:lnTo>
                    <a:pt x="226047" y="47358"/>
                  </a:lnTo>
                  <a:close/>
                </a:path>
                <a:path w="275590" h="339725">
                  <a:moveTo>
                    <a:pt x="227406" y="207429"/>
                  </a:moveTo>
                  <a:lnTo>
                    <a:pt x="226326" y="208622"/>
                  </a:lnTo>
                  <a:lnTo>
                    <a:pt x="227291" y="207899"/>
                  </a:lnTo>
                  <a:lnTo>
                    <a:pt x="227406" y="207429"/>
                  </a:lnTo>
                  <a:close/>
                </a:path>
                <a:path w="275590" h="339725">
                  <a:moveTo>
                    <a:pt x="227850" y="218744"/>
                  </a:moveTo>
                  <a:lnTo>
                    <a:pt x="226796" y="218744"/>
                  </a:lnTo>
                  <a:lnTo>
                    <a:pt x="226034" y="219494"/>
                  </a:lnTo>
                  <a:lnTo>
                    <a:pt x="227850" y="218744"/>
                  </a:lnTo>
                  <a:close/>
                </a:path>
                <a:path w="275590" h="339725">
                  <a:moveTo>
                    <a:pt x="230568" y="207899"/>
                  </a:moveTo>
                  <a:lnTo>
                    <a:pt x="229412" y="205409"/>
                  </a:lnTo>
                  <a:lnTo>
                    <a:pt x="228409" y="205308"/>
                  </a:lnTo>
                  <a:lnTo>
                    <a:pt x="227482" y="207441"/>
                  </a:lnTo>
                  <a:lnTo>
                    <a:pt x="230568" y="207899"/>
                  </a:lnTo>
                  <a:close/>
                </a:path>
                <a:path w="275590" h="339725">
                  <a:moveTo>
                    <a:pt x="233578" y="198488"/>
                  </a:moveTo>
                  <a:lnTo>
                    <a:pt x="232829" y="198818"/>
                  </a:lnTo>
                  <a:lnTo>
                    <a:pt x="232295" y="201968"/>
                  </a:lnTo>
                  <a:lnTo>
                    <a:pt x="233578" y="198488"/>
                  </a:lnTo>
                  <a:close/>
                </a:path>
                <a:path w="275590" h="339725">
                  <a:moveTo>
                    <a:pt x="235369" y="166674"/>
                  </a:moveTo>
                  <a:lnTo>
                    <a:pt x="234480" y="165404"/>
                  </a:lnTo>
                  <a:lnTo>
                    <a:pt x="233984" y="166128"/>
                  </a:lnTo>
                  <a:lnTo>
                    <a:pt x="235369" y="166674"/>
                  </a:lnTo>
                  <a:close/>
                </a:path>
                <a:path w="275590" h="339725">
                  <a:moveTo>
                    <a:pt x="237045" y="159131"/>
                  </a:moveTo>
                  <a:lnTo>
                    <a:pt x="236931" y="158762"/>
                  </a:lnTo>
                  <a:lnTo>
                    <a:pt x="236766" y="158394"/>
                  </a:lnTo>
                  <a:lnTo>
                    <a:pt x="236512" y="158026"/>
                  </a:lnTo>
                  <a:lnTo>
                    <a:pt x="236677" y="158496"/>
                  </a:lnTo>
                  <a:lnTo>
                    <a:pt x="236855" y="158826"/>
                  </a:lnTo>
                  <a:lnTo>
                    <a:pt x="237045" y="159131"/>
                  </a:lnTo>
                  <a:close/>
                </a:path>
                <a:path w="275590" h="339725">
                  <a:moveTo>
                    <a:pt x="237451" y="162255"/>
                  </a:moveTo>
                  <a:lnTo>
                    <a:pt x="236639" y="161594"/>
                  </a:lnTo>
                  <a:lnTo>
                    <a:pt x="237083" y="163029"/>
                  </a:lnTo>
                  <a:lnTo>
                    <a:pt x="237451" y="162255"/>
                  </a:lnTo>
                  <a:close/>
                </a:path>
                <a:path w="275590" h="339725">
                  <a:moveTo>
                    <a:pt x="238137" y="167170"/>
                  </a:moveTo>
                  <a:lnTo>
                    <a:pt x="236740" y="167195"/>
                  </a:lnTo>
                  <a:lnTo>
                    <a:pt x="236321" y="168744"/>
                  </a:lnTo>
                  <a:lnTo>
                    <a:pt x="236194" y="169938"/>
                  </a:lnTo>
                  <a:lnTo>
                    <a:pt x="236410" y="171424"/>
                  </a:lnTo>
                  <a:lnTo>
                    <a:pt x="237058" y="170967"/>
                  </a:lnTo>
                  <a:lnTo>
                    <a:pt x="238137" y="167170"/>
                  </a:lnTo>
                  <a:close/>
                </a:path>
                <a:path w="275590" h="339725">
                  <a:moveTo>
                    <a:pt x="238239" y="166674"/>
                  </a:moveTo>
                  <a:lnTo>
                    <a:pt x="237083" y="163029"/>
                  </a:lnTo>
                  <a:lnTo>
                    <a:pt x="236575" y="164134"/>
                  </a:lnTo>
                  <a:lnTo>
                    <a:pt x="238239" y="166674"/>
                  </a:lnTo>
                  <a:close/>
                </a:path>
                <a:path w="275590" h="339725">
                  <a:moveTo>
                    <a:pt x="239229" y="142544"/>
                  </a:moveTo>
                  <a:lnTo>
                    <a:pt x="238315" y="140004"/>
                  </a:lnTo>
                  <a:lnTo>
                    <a:pt x="237210" y="140004"/>
                  </a:lnTo>
                  <a:lnTo>
                    <a:pt x="239229" y="142544"/>
                  </a:lnTo>
                  <a:close/>
                </a:path>
                <a:path w="275590" h="339725">
                  <a:moveTo>
                    <a:pt x="242912" y="233133"/>
                  </a:moveTo>
                  <a:lnTo>
                    <a:pt x="240487" y="233984"/>
                  </a:lnTo>
                  <a:lnTo>
                    <a:pt x="240626" y="236524"/>
                  </a:lnTo>
                  <a:lnTo>
                    <a:pt x="242912" y="233133"/>
                  </a:lnTo>
                  <a:close/>
                </a:path>
                <a:path w="275590" h="339725">
                  <a:moveTo>
                    <a:pt x="243357" y="232981"/>
                  </a:moveTo>
                  <a:lnTo>
                    <a:pt x="243192" y="232714"/>
                  </a:lnTo>
                  <a:lnTo>
                    <a:pt x="242912" y="233133"/>
                  </a:lnTo>
                  <a:lnTo>
                    <a:pt x="243357" y="232981"/>
                  </a:lnTo>
                  <a:close/>
                </a:path>
                <a:path w="275590" h="339725">
                  <a:moveTo>
                    <a:pt x="247497" y="227203"/>
                  </a:moveTo>
                  <a:lnTo>
                    <a:pt x="244335" y="228904"/>
                  </a:lnTo>
                  <a:lnTo>
                    <a:pt x="246253" y="230174"/>
                  </a:lnTo>
                  <a:lnTo>
                    <a:pt x="244106" y="232714"/>
                  </a:lnTo>
                  <a:lnTo>
                    <a:pt x="243357" y="232981"/>
                  </a:lnTo>
                  <a:lnTo>
                    <a:pt x="243992" y="233984"/>
                  </a:lnTo>
                  <a:lnTo>
                    <a:pt x="245935" y="231444"/>
                  </a:lnTo>
                  <a:lnTo>
                    <a:pt x="247040" y="227634"/>
                  </a:lnTo>
                  <a:lnTo>
                    <a:pt x="247497" y="227203"/>
                  </a:lnTo>
                  <a:close/>
                </a:path>
                <a:path w="275590" h="339725">
                  <a:moveTo>
                    <a:pt x="247662" y="211124"/>
                  </a:moveTo>
                  <a:lnTo>
                    <a:pt x="247370" y="209854"/>
                  </a:lnTo>
                  <a:lnTo>
                    <a:pt x="246684" y="210972"/>
                  </a:lnTo>
                  <a:lnTo>
                    <a:pt x="246786" y="211124"/>
                  </a:lnTo>
                  <a:lnTo>
                    <a:pt x="247662" y="211124"/>
                  </a:lnTo>
                  <a:close/>
                </a:path>
                <a:path w="275590" h="339725">
                  <a:moveTo>
                    <a:pt x="249059" y="226364"/>
                  </a:moveTo>
                  <a:lnTo>
                    <a:pt x="248881" y="225907"/>
                  </a:lnTo>
                  <a:lnTo>
                    <a:pt x="247497" y="227203"/>
                  </a:lnTo>
                  <a:lnTo>
                    <a:pt x="249059" y="226364"/>
                  </a:lnTo>
                  <a:close/>
                </a:path>
                <a:path w="275590" h="339725">
                  <a:moveTo>
                    <a:pt x="253492" y="222313"/>
                  </a:moveTo>
                  <a:lnTo>
                    <a:pt x="253123" y="222910"/>
                  </a:lnTo>
                  <a:lnTo>
                    <a:pt x="252780" y="223494"/>
                  </a:lnTo>
                  <a:lnTo>
                    <a:pt x="252349" y="224218"/>
                  </a:lnTo>
                  <a:lnTo>
                    <a:pt x="252882" y="223520"/>
                  </a:lnTo>
                  <a:lnTo>
                    <a:pt x="253199" y="222973"/>
                  </a:lnTo>
                  <a:lnTo>
                    <a:pt x="253492" y="222313"/>
                  </a:lnTo>
                  <a:close/>
                </a:path>
                <a:path w="275590" h="339725">
                  <a:moveTo>
                    <a:pt x="254292" y="213664"/>
                  </a:moveTo>
                  <a:lnTo>
                    <a:pt x="254101" y="212394"/>
                  </a:lnTo>
                  <a:lnTo>
                    <a:pt x="253746" y="209994"/>
                  </a:lnTo>
                  <a:lnTo>
                    <a:pt x="250786" y="211124"/>
                  </a:lnTo>
                  <a:lnTo>
                    <a:pt x="247662" y="211124"/>
                  </a:lnTo>
                  <a:lnTo>
                    <a:pt x="248246" y="213664"/>
                  </a:lnTo>
                  <a:lnTo>
                    <a:pt x="245541" y="218744"/>
                  </a:lnTo>
                  <a:lnTo>
                    <a:pt x="241922" y="223824"/>
                  </a:lnTo>
                  <a:lnTo>
                    <a:pt x="242544" y="221284"/>
                  </a:lnTo>
                  <a:lnTo>
                    <a:pt x="239369" y="225094"/>
                  </a:lnTo>
                  <a:lnTo>
                    <a:pt x="239433" y="226364"/>
                  </a:lnTo>
                  <a:lnTo>
                    <a:pt x="238925" y="228904"/>
                  </a:lnTo>
                  <a:lnTo>
                    <a:pt x="237426" y="228904"/>
                  </a:lnTo>
                  <a:lnTo>
                    <a:pt x="235216" y="232422"/>
                  </a:lnTo>
                  <a:lnTo>
                    <a:pt x="235127" y="233984"/>
                  </a:lnTo>
                  <a:lnTo>
                    <a:pt x="235331" y="236524"/>
                  </a:lnTo>
                  <a:lnTo>
                    <a:pt x="237972" y="235254"/>
                  </a:lnTo>
                  <a:lnTo>
                    <a:pt x="238353" y="233984"/>
                  </a:lnTo>
                  <a:lnTo>
                    <a:pt x="241922" y="232714"/>
                  </a:lnTo>
                  <a:lnTo>
                    <a:pt x="239649" y="228904"/>
                  </a:lnTo>
                  <a:lnTo>
                    <a:pt x="246799" y="223824"/>
                  </a:lnTo>
                  <a:lnTo>
                    <a:pt x="248221" y="218744"/>
                  </a:lnTo>
                  <a:lnTo>
                    <a:pt x="247650" y="222554"/>
                  </a:lnTo>
                  <a:lnTo>
                    <a:pt x="248881" y="225907"/>
                  </a:lnTo>
                  <a:lnTo>
                    <a:pt x="249745" y="225094"/>
                  </a:lnTo>
                  <a:lnTo>
                    <a:pt x="250024" y="222554"/>
                  </a:lnTo>
                  <a:lnTo>
                    <a:pt x="250088" y="218744"/>
                  </a:lnTo>
                  <a:lnTo>
                    <a:pt x="254025" y="212394"/>
                  </a:lnTo>
                  <a:lnTo>
                    <a:pt x="254292" y="213664"/>
                  </a:lnTo>
                  <a:close/>
                </a:path>
                <a:path w="275590" h="339725">
                  <a:moveTo>
                    <a:pt x="254317" y="206756"/>
                  </a:moveTo>
                  <a:lnTo>
                    <a:pt x="253352" y="207314"/>
                  </a:lnTo>
                  <a:lnTo>
                    <a:pt x="253746" y="209994"/>
                  </a:lnTo>
                  <a:lnTo>
                    <a:pt x="254101" y="209854"/>
                  </a:lnTo>
                  <a:lnTo>
                    <a:pt x="254317" y="206756"/>
                  </a:lnTo>
                  <a:close/>
                </a:path>
                <a:path w="275590" h="339725">
                  <a:moveTo>
                    <a:pt x="255663" y="85356"/>
                  </a:moveTo>
                  <a:lnTo>
                    <a:pt x="253212" y="82994"/>
                  </a:lnTo>
                  <a:lnTo>
                    <a:pt x="253111" y="83845"/>
                  </a:lnTo>
                  <a:lnTo>
                    <a:pt x="255536" y="86194"/>
                  </a:lnTo>
                  <a:lnTo>
                    <a:pt x="255663" y="85356"/>
                  </a:lnTo>
                  <a:close/>
                </a:path>
                <a:path w="275590" h="339725">
                  <a:moveTo>
                    <a:pt x="255943" y="104444"/>
                  </a:moveTo>
                  <a:close/>
                </a:path>
                <a:path w="275590" h="339725">
                  <a:moveTo>
                    <a:pt x="258025" y="200964"/>
                  </a:moveTo>
                  <a:lnTo>
                    <a:pt x="255016" y="202222"/>
                  </a:lnTo>
                  <a:lnTo>
                    <a:pt x="258025" y="200964"/>
                  </a:lnTo>
                  <a:close/>
                </a:path>
                <a:path w="275590" h="339725">
                  <a:moveTo>
                    <a:pt x="258851" y="106984"/>
                  </a:moveTo>
                  <a:lnTo>
                    <a:pt x="258838" y="104444"/>
                  </a:lnTo>
                  <a:lnTo>
                    <a:pt x="255943" y="104444"/>
                  </a:lnTo>
                  <a:lnTo>
                    <a:pt x="258851" y="106984"/>
                  </a:lnTo>
                  <a:close/>
                </a:path>
                <a:path w="275590" h="339725">
                  <a:moveTo>
                    <a:pt x="260299" y="164439"/>
                  </a:moveTo>
                  <a:lnTo>
                    <a:pt x="260096" y="164134"/>
                  </a:lnTo>
                  <a:lnTo>
                    <a:pt x="259791" y="166116"/>
                  </a:lnTo>
                  <a:lnTo>
                    <a:pt x="260299" y="164439"/>
                  </a:lnTo>
                  <a:close/>
                </a:path>
                <a:path w="275590" h="339725">
                  <a:moveTo>
                    <a:pt x="260985" y="165404"/>
                  </a:moveTo>
                  <a:lnTo>
                    <a:pt x="260057" y="160324"/>
                  </a:lnTo>
                  <a:lnTo>
                    <a:pt x="260223" y="162255"/>
                  </a:lnTo>
                  <a:lnTo>
                    <a:pt x="260299" y="164439"/>
                  </a:lnTo>
                  <a:lnTo>
                    <a:pt x="260985" y="165404"/>
                  </a:lnTo>
                  <a:close/>
                </a:path>
                <a:path w="275590" h="339725">
                  <a:moveTo>
                    <a:pt x="260997" y="208318"/>
                  </a:moveTo>
                  <a:lnTo>
                    <a:pt x="257848" y="213385"/>
                  </a:lnTo>
                  <a:lnTo>
                    <a:pt x="256641" y="214566"/>
                  </a:lnTo>
                  <a:lnTo>
                    <a:pt x="255485" y="213550"/>
                  </a:lnTo>
                  <a:lnTo>
                    <a:pt x="252298" y="218287"/>
                  </a:lnTo>
                  <a:lnTo>
                    <a:pt x="254977" y="218833"/>
                  </a:lnTo>
                  <a:lnTo>
                    <a:pt x="253492" y="222313"/>
                  </a:lnTo>
                  <a:lnTo>
                    <a:pt x="256921" y="216293"/>
                  </a:lnTo>
                  <a:lnTo>
                    <a:pt x="258203" y="215493"/>
                  </a:lnTo>
                  <a:lnTo>
                    <a:pt x="260997" y="208318"/>
                  </a:lnTo>
                  <a:close/>
                </a:path>
                <a:path w="275590" h="339725">
                  <a:moveTo>
                    <a:pt x="262382" y="110172"/>
                  </a:moveTo>
                  <a:lnTo>
                    <a:pt x="260375" y="105625"/>
                  </a:lnTo>
                  <a:lnTo>
                    <a:pt x="260286" y="106108"/>
                  </a:lnTo>
                  <a:lnTo>
                    <a:pt x="262382" y="110172"/>
                  </a:lnTo>
                  <a:close/>
                </a:path>
                <a:path w="275590" h="339725">
                  <a:moveTo>
                    <a:pt x="263563" y="183680"/>
                  </a:moveTo>
                  <a:lnTo>
                    <a:pt x="263245" y="184619"/>
                  </a:lnTo>
                  <a:lnTo>
                    <a:pt x="261874" y="185826"/>
                  </a:lnTo>
                  <a:lnTo>
                    <a:pt x="260807" y="184873"/>
                  </a:lnTo>
                  <a:lnTo>
                    <a:pt x="261150" y="186423"/>
                  </a:lnTo>
                  <a:lnTo>
                    <a:pt x="263309" y="189014"/>
                  </a:lnTo>
                  <a:lnTo>
                    <a:pt x="263563" y="183680"/>
                  </a:lnTo>
                  <a:close/>
                </a:path>
                <a:path w="275590" h="339725">
                  <a:moveTo>
                    <a:pt x="264439" y="113919"/>
                  </a:moveTo>
                  <a:lnTo>
                    <a:pt x="264160" y="113487"/>
                  </a:lnTo>
                  <a:lnTo>
                    <a:pt x="264134" y="113741"/>
                  </a:lnTo>
                  <a:lnTo>
                    <a:pt x="264198" y="114160"/>
                  </a:lnTo>
                  <a:lnTo>
                    <a:pt x="264375" y="114046"/>
                  </a:lnTo>
                  <a:lnTo>
                    <a:pt x="264439" y="113919"/>
                  </a:lnTo>
                  <a:close/>
                </a:path>
                <a:path w="275590" h="339725">
                  <a:moveTo>
                    <a:pt x="265480" y="199644"/>
                  </a:moveTo>
                  <a:lnTo>
                    <a:pt x="265010" y="200621"/>
                  </a:lnTo>
                  <a:lnTo>
                    <a:pt x="264528" y="201587"/>
                  </a:lnTo>
                  <a:lnTo>
                    <a:pt x="263994" y="203212"/>
                  </a:lnTo>
                  <a:lnTo>
                    <a:pt x="263182" y="203796"/>
                  </a:lnTo>
                  <a:lnTo>
                    <a:pt x="264528" y="204660"/>
                  </a:lnTo>
                  <a:lnTo>
                    <a:pt x="265480" y="199644"/>
                  </a:lnTo>
                  <a:close/>
                </a:path>
                <a:path w="275590" h="339725">
                  <a:moveTo>
                    <a:pt x="270802" y="143751"/>
                  </a:moveTo>
                  <a:lnTo>
                    <a:pt x="270751" y="142544"/>
                  </a:lnTo>
                  <a:lnTo>
                    <a:pt x="270268" y="142798"/>
                  </a:lnTo>
                  <a:lnTo>
                    <a:pt x="270802" y="143751"/>
                  </a:lnTo>
                  <a:close/>
                </a:path>
                <a:path w="275590" h="339725">
                  <a:moveTo>
                    <a:pt x="271005" y="127304"/>
                  </a:moveTo>
                  <a:lnTo>
                    <a:pt x="270167" y="126034"/>
                  </a:lnTo>
                  <a:lnTo>
                    <a:pt x="269341" y="124764"/>
                  </a:lnTo>
                  <a:lnTo>
                    <a:pt x="266788" y="123494"/>
                  </a:lnTo>
                  <a:lnTo>
                    <a:pt x="266407" y="118414"/>
                  </a:lnTo>
                  <a:lnTo>
                    <a:pt x="268516" y="119684"/>
                  </a:lnTo>
                  <a:lnTo>
                    <a:pt x="268465" y="117144"/>
                  </a:lnTo>
                  <a:lnTo>
                    <a:pt x="268427" y="114604"/>
                  </a:lnTo>
                  <a:lnTo>
                    <a:pt x="270548" y="119684"/>
                  </a:lnTo>
                  <a:lnTo>
                    <a:pt x="269163" y="112064"/>
                  </a:lnTo>
                  <a:lnTo>
                    <a:pt x="267284" y="108254"/>
                  </a:lnTo>
                  <a:lnTo>
                    <a:pt x="263347" y="105714"/>
                  </a:lnTo>
                  <a:lnTo>
                    <a:pt x="261150" y="101904"/>
                  </a:lnTo>
                  <a:lnTo>
                    <a:pt x="260413" y="100634"/>
                  </a:lnTo>
                  <a:lnTo>
                    <a:pt x="260565" y="98094"/>
                  </a:lnTo>
                  <a:lnTo>
                    <a:pt x="260908" y="96824"/>
                  </a:lnTo>
                  <a:lnTo>
                    <a:pt x="259727" y="94284"/>
                  </a:lnTo>
                  <a:lnTo>
                    <a:pt x="258546" y="91744"/>
                  </a:lnTo>
                  <a:lnTo>
                    <a:pt x="260311" y="93014"/>
                  </a:lnTo>
                  <a:lnTo>
                    <a:pt x="259626" y="91744"/>
                  </a:lnTo>
                  <a:lnTo>
                    <a:pt x="256882" y="86664"/>
                  </a:lnTo>
                  <a:lnTo>
                    <a:pt x="256527" y="89128"/>
                  </a:lnTo>
                  <a:lnTo>
                    <a:pt x="256527" y="93014"/>
                  </a:lnTo>
                  <a:lnTo>
                    <a:pt x="255409" y="94284"/>
                  </a:lnTo>
                  <a:lnTo>
                    <a:pt x="254076" y="91744"/>
                  </a:lnTo>
                  <a:lnTo>
                    <a:pt x="253771" y="91160"/>
                  </a:lnTo>
                  <a:lnTo>
                    <a:pt x="256527" y="93014"/>
                  </a:lnTo>
                  <a:lnTo>
                    <a:pt x="256527" y="89128"/>
                  </a:lnTo>
                  <a:lnTo>
                    <a:pt x="251282" y="84124"/>
                  </a:lnTo>
                  <a:lnTo>
                    <a:pt x="247497" y="81584"/>
                  </a:lnTo>
                  <a:lnTo>
                    <a:pt x="250494" y="86664"/>
                  </a:lnTo>
                  <a:lnTo>
                    <a:pt x="251815" y="86664"/>
                  </a:lnTo>
                  <a:lnTo>
                    <a:pt x="252564" y="89674"/>
                  </a:lnTo>
                  <a:lnTo>
                    <a:pt x="251752" y="91744"/>
                  </a:lnTo>
                  <a:lnTo>
                    <a:pt x="250024" y="90474"/>
                  </a:lnTo>
                  <a:lnTo>
                    <a:pt x="253060" y="94284"/>
                  </a:lnTo>
                  <a:lnTo>
                    <a:pt x="252247" y="96824"/>
                  </a:lnTo>
                  <a:lnTo>
                    <a:pt x="254292" y="100634"/>
                  </a:lnTo>
                  <a:lnTo>
                    <a:pt x="255892" y="104330"/>
                  </a:lnTo>
                  <a:lnTo>
                    <a:pt x="256197" y="101904"/>
                  </a:lnTo>
                  <a:lnTo>
                    <a:pt x="260057" y="103174"/>
                  </a:lnTo>
                  <a:lnTo>
                    <a:pt x="265874" y="114604"/>
                  </a:lnTo>
                  <a:lnTo>
                    <a:pt x="265290" y="114604"/>
                  </a:lnTo>
                  <a:lnTo>
                    <a:pt x="265747" y="117144"/>
                  </a:lnTo>
                  <a:lnTo>
                    <a:pt x="264629" y="117144"/>
                  </a:lnTo>
                  <a:lnTo>
                    <a:pt x="264299" y="115874"/>
                  </a:lnTo>
                  <a:lnTo>
                    <a:pt x="264198" y="114604"/>
                  </a:lnTo>
                  <a:lnTo>
                    <a:pt x="263131" y="115874"/>
                  </a:lnTo>
                  <a:lnTo>
                    <a:pt x="261277" y="112064"/>
                  </a:lnTo>
                  <a:lnTo>
                    <a:pt x="262369" y="118414"/>
                  </a:lnTo>
                  <a:lnTo>
                    <a:pt x="259803" y="117144"/>
                  </a:lnTo>
                  <a:lnTo>
                    <a:pt x="255219" y="114604"/>
                  </a:lnTo>
                  <a:lnTo>
                    <a:pt x="254609" y="114604"/>
                  </a:lnTo>
                  <a:lnTo>
                    <a:pt x="252958" y="112064"/>
                  </a:lnTo>
                  <a:lnTo>
                    <a:pt x="251053" y="106984"/>
                  </a:lnTo>
                  <a:lnTo>
                    <a:pt x="250456" y="104444"/>
                  </a:lnTo>
                  <a:lnTo>
                    <a:pt x="250926" y="104444"/>
                  </a:lnTo>
                  <a:lnTo>
                    <a:pt x="249897" y="101904"/>
                  </a:lnTo>
                  <a:lnTo>
                    <a:pt x="247205" y="99568"/>
                  </a:lnTo>
                  <a:lnTo>
                    <a:pt x="247205" y="128574"/>
                  </a:lnTo>
                  <a:lnTo>
                    <a:pt x="246075" y="129844"/>
                  </a:lnTo>
                  <a:lnTo>
                    <a:pt x="245579" y="129844"/>
                  </a:lnTo>
                  <a:lnTo>
                    <a:pt x="239014" y="124409"/>
                  </a:lnTo>
                  <a:lnTo>
                    <a:pt x="239014" y="134924"/>
                  </a:lnTo>
                  <a:lnTo>
                    <a:pt x="237896" y="134924"/>
                  </a:lnTo>
                  <a:lnTo>
                    <a:pt x="236905" y="136194"/>
                  </a:lnTo>
                  <a:lnTo>
                    <a:pt x="236867" y="134924"/>
                  </a:lnTo>
                  <a:lnTo>
                    <a:pt x="236816" y="132384"/>
                  </a:lnTo>
                  <a:lnTo>
                    <a:pt x="237909" y="132384"/>
                  </a:lnTo>
                  <a:lnTo>
                    <a:pt x="239014" y="134924"/>
                  </a:lnTo>
                  <a:lnTo>
                    <a:pt x="239014" y="124409"/>
                  </a:lnTo>
                  <a:lnTo>
                    <a:pt x="236385" y="122224"/>
                  </a:lnTo>
                  <a:lnTo>
                    <a:pt x="234848" y="121551"/>
                  </a:lnTo>
                  <a:lnTo>
                    <a:pt x="234848" y="134924"/>
                  </a:lnTo>
                  <a:lnTo>
                    <a:pt x="232702" y="138531"/>
                  </a:lnTo>
                  <a:lnTo>
                    <a:pt x="232676" y="136194"/>
                  </a:lnTo>
                  <a:lnTo>
                    <a:pt x="234848" y="134924"/>
                  </a:lnTo>
                  <a:lnTo>
                    <a:pt x="234848" y="121551"/>
                  </a:lnTo>
                  <a:lnTo>
                    <a:pt x="233527" y="120954"/>
                  </a:lnTo>
                  <a:lnTo>
                    <a:pt x="231889" y="117144"/>
                  </a:lnTo>
                  <a:lnTo>
                    <a:pt x="229971" y="112064"/>
                  </a:lnTo>
                  <a:lnTo>
                    <a:pt x="230835" y="112064"/>
                  </a:lnTo>
                  <a:lnTo>
                    <a:pt x="234746" y="119684"/>
                  </a:lnTo>
                  <a:lnTo>
                    <a:pt x="237159" y="120954"/>
                  </a:lnTo>
                  <a:lnTo>
                    <a:pt x="238391" y="115874"/>
                  </a:lnTo>
                  <a:lnTo>
                    <a:pt x="238582" y="112064"/>
                  </a:lnTo>
                  <a:lnTo>
                    <a:pt x="238772" y="108254"/>
                  </a:lnTo>
                  <a:lnTo>
                    <a:pt x="241274" y="113334"/>
                  </a:lnTo>
                  <a:lnTo>
                    <a:pt x="242862" y="119684"/>
                  </a:lnTo>
                  <a:lnTo>
                    <a:pt x="244221" y="126034"/>
                  </a:lnTo>
                  <a:lnTo>
                    <a:pt x="245160" y="124764"/>
                  </a:lnTo>
                  <a:lnTo>
                    <a:pt x="245325" y="127304"/>
                  </a:lnTo>
                  <a:lnTo>
                    <a:pt x="247205" y="128574"/>
                  </a:lnTo>
                  <a:lnTo>
                    <a:pt x="247205" y="99568"/>
                  </a:lnTo>
                  <a:lnTo>
                    <a:pt x="246976" y="99364"/>
                  </a:lnTo>
                  <a:lnTo>
                    <a:pt x="245516" y="98094"/>
                  </a:lnTo>
                  <a:lnTo>
                    <a:pt x="247103" y="96824"/>
                  </a:lnTo>
                  <a:lnTo>
                    <a:pt x="245922" y="95554"/>
                  </a:lnTo>
                  <a:lnTo>
                    <a:pt x="243293" y="91744"/>
                  </a:lnTo>
                  <a:lnTo>
                    <a:pt x="244386" y="96824"/>
                  </a:lnTo>
                  <a:lnTo>
                    <a:pt x="241655" y="93014"/>
                  </a:lnTo>
                  <a:lnTo>
                    <a:pt x="239839" y="90474"/>
                  </a:lnTo>
                  <a:lnTo>
                    <a:pt x="243624" y="90474"/>
                  </a:lnTo>
                  <a:lnTo>
                    <a:pt x="242671" y="87934"/>
                  </a:lnTo>
                  <a:lnTo>
                    <a:pt x="240779" y="82854"/>
                  </a:lnTo>
                  <a:lnTo>
                    <a:pt x="247053" y="87934"/>
                  </a:lnTo>
                  <a:lnTo>
                    <a:pt x="242379" y="82854"/>
                  </a:lnTo>
                  <a:lnTo>
                    <a:pt x="243636" y="82854"/>
                  </a:lnTo>
                  <a:lnTo>
                    <a:pt x="243992" y="84124"/>
                  </a:lnTo>
                  <a:lnTo>
                    <a:pt x="247408" y="85394"/>
                  </a:lnTo>
                  <a:lnTo>
                    <a:pt x="246151" y="81584"/>
                  </a:lnTo>
                  <a:lnTo>
                    <a:pt x="245465" y="80314"/>
                  </a:lnTo>
                  <a:lnTo>
                    <a:pt x="244792" y="79044"/>
                  </a:lnTo>
                  <a:lnTo>
                    <a:pt x="244119" y="77774"/>
                  </a:lnTo>
                  <a:lnTo>
                    <a:pt x="241858" y="77774"/>
                  </a:lnTo>
                  <a:lnTo>
                    <a:pt x="241439" y="76504"/>
                  </a:lnTo>
                  <a:lnTo>
                    <a:pt x="241020" y="75234"/>
                  </a:lnTo>
                  <a:lnTo>
                    <a:pt x="241338" y="71424"/>
                  </a:lnTo>
                  <a:lnTo>
                    <a:pt x="237947" y="68884"/>
                  </a:lnTo>
                  <a:lnTo>
                    <a:pt x="229476" y="65074"/>
                  </a:lnTo>
                  <a:lnTo>
                    <a:pt x="228003" y="64655"/>
                  </a:lnTo>
                  <a:lnTo>
                    <a:pt x="228003" y="106984"/>
                  </a:lnTo>
                  <a:lnTo>
                    <a:pt x="227266" y="108254"/>
                  </a:lnTo>
                  <a:lnTo>
                    <a:pt x="224815" y="108254"/>
                  </a:lnTo>
                  <a:lnTo>
                    <a:pt x="222478" y="104444"/>
                  </a:lnTo>
                  <a:lnTo>
                    <a:pt x="218630" y="104444"/>
                  </a:lnTo>
                  <a:lnTo>
                    <a:pt x="215938" y="99364"/>
                  </a:lnTo>
                  <a:lnTo>
                    <a:pt x="218135" y="99364"/>
                  </a:lnTo>
                  <a:lnTo>
                    <a:pt x="219214" y="103174"/>
                  </a:lnTo>
                  <a:lnTo>
                    <a:pt x="224345" y="99364"/>
                  </a:lnTo>
                  <a:lnTo>
                    <a:pt x="222948" y="104444"/>
                  </a:lnTo>
                  <a:lnTo>
                    <a:pt x="224624" y="104444"/>
                  </a:lnTo>
                  <a:lnTo>
                    <a:pt x="224764" y="103174"/>
                  </a:lnTo>
                  <a:lnTo>
                    <a:pt x="224383" y="101904"/>
                  </a:lnTo>
                  <a:lnTo>
                    <a:pt x="225717" y="101904"/>
                  </a:lnTo>
                  <a:lnTo>
                    <a:pt x="227431" y="105714"/>
                  </a:lnTo>
                  <a:lnTo>
                    <a:pt x="227774" y="106984"/>
                  </a:lnTo>
                  <a:lnTo>
                    <a:pt x="228003" y="106984"/>
                  </a:lnTo>
                  <a:lnTo>
                    <a:pt x="228003" y="64655"/>
                  </a:lnTo>
                  <a:lnTo>
                    <a:pt x="225132" y="63804"/>
                  </a:lnTo>
                  <a:lnTo>
                    <a:pt x="222770" y="61264"/>
                  </a:lnTo>
                  <a:lnTo>
                    <a:pt x="222872" y="59994"/>
                  </a:lnTo>
                  <a:lnTo>
                    <a:pt x="220230" y="57454"/>
                  </a:lnTo>
                  <a:lnTo>
                    <a:pt x="218922" y="56184"/>
                  </a:lnTo>
                  <a:lnTo>
                    <a:pt x="222034" y="56184"/>
                  </a:lnTo>
                  <a:lnTo>
                    <a:pt x="222440" y="54914"/>
                  </a:lnTo>
                  <a:lnTo>
                    <a:pt x="223913" y="56184"/>
                  </a:lnTo>
                  <a:lnTo>
                    <a:pt x="224955" y="58724"/>
                  </a:lnTo>
                  <a:lnTo>
                    <a:pt x="225856" y="58724"/>
                  </a:lnTo>
                  <a:lnTo>
                    <a:pt x="227304" y="57454"/>
                  </a:lnTo>
                  <a:lnTo>
                    <a:pt x="226631" y="54914"/>
                  </a:lnTo>
                  <a:lnTo>
                    <a:pt x="228206" y="57454"/>
                  </a:lnTo>
                  <a:lnTo>
                    <a:pt x="230047" y="58724"/>
                  </a:lnTo>
                  <a:lnTo>
                    <a:pt x="228574" y="56184"/>
                  </a:lnTo>
                  <a:lnTo>
                    <a:pt x="231495" y="58724"/>
                  </a:lnTo>
                  <a:lnTo>
                    <a:pt x="237578" y="62534"/>
                  </a:lnTo>
                  <a:lnTo>
                    <a:pt x="238950" y="61264"/>
                  </a:lnTo>
                  <a:lnTo>
                    <a:pt x="236156" y="61264"/>
                  </a:lnTo>
                  <a:lnTo>
                    <a:pt x="236651" y="58724"/>
                  </a:lnTo>
                  <a:lnTo>
                    <a:pt x="235585" y="56184"/>
                  </a:lnTo>
                  <a:lnTo>
                    <a:pt x="237070" y="57454"/>
                  </a:lnTo>
                  <a:lnTo>
                    <a:pt x="240385" y="59994"/>
                  </a:lnTo>
                  <a:lnTo>
                    <a:pt x="238925" y="57454"/>
                  </a:lnTo>
                  <a:lnTo>
                    <a:pt x="231635" y="51104"/>
                  </a:lnTo>
                  <a:lnTo>
                    <a:pt x="234188" y="56184"/>
                  </a:lnTo>
                  <a:lnTo>
                    <a:pt x="232270" y="54914"/>
                  </a:lnTo>
                  <a:lnTo>
                    <a:pt x="229400" y="53644"/>
                  </a:lnTo>
                  <a:lnTo>
                    <a:pt x="228206" y="51104"/>
                  </a:lnTo>
                  <a:lnTo>
                    <a:pt x="231178" y="52374"/>
                  </a:lnTo>
                  <a:lnTo>
                    <a:pt x="230530" y="49834"/>
                  </a:lnTo>
                  <a:lnTo>
                    <a:pt x="232397" y="49834"/>
                  </a:lnTo>
                  <a:lnTo>
                    <a:pt x="229425" y="48564"/>
                  </a:lnTo>
                  <a:lnTo>
                    <a:pt x="228130" y="49834"/>
                  </a:lnTo>
                  <a:lnTo>
                    <a:pt x="227190" y="49834"/>
                  </a:lnTo>
                  <a:lnTo>
                    <a:pt x="226606" y="48564"/>
                  </a:lnTo>
                  <a:lnTo>
                    <a:pt x="226047" y="47358"/>
                  </a:lnTo>
                  <a:lnTo>
                    <a:pt x="226148" y="48564"/>
                  </a:lnTo>
                  <a:lnTo>
                    <a:pt x="220192" y="44754"/>
                  </a:lnTo>
                  <a:lnTo>
                    <a:pt x="212826" y="37134"/>
                  </a:lnTo>
                  <a:lnTo>
                    <a:pt x="207238" y="37134"/>
                  </a:lnTo>
                  <a:lnTo>
                    <a:pt x="207695" y="38404"/>
                  </a:lnTo>
                  <a:lnTo>
                    <a:pt x="213093" y="38404"/>
                  </a:lnTo>
                  <a:lnTo>
                    <a:pt x="212305" y="42214"/>
                  </a:lnTo>
                  <a:lnTo>
                    <a:pt x="215188" y="42214"/>
                  </a:lnTo>
                  <a:lnTo>
                    <a:pt x="217436" y="43484"/>
                  </a:lnTo>
                  <a:lnTo>
                    <a:pt x="221615" y="47294"/>
                  </a:lnTo>
                  <a:lnTo>
                    <a:pt x="220433" y="48564"/>
                  </a:lnTo>
                  <a:lnTo>
                    <a:pt x="215696" y="45199"/>
                  </a:lnTo>
                  <a:lnTo>
                    <a:pt x="215696" y="82854"/>
                  </a:lnTo>
                  <a:lnTo>
                    <a:pt x="213664" y="82854"/>
                  </a:lnTo>
                  <a:lnTo>
                    <a:pt x="213525" y="81584"/>
                  </a:lnTo>
                  <a:lnTo>
                    <a:pt x="213995" y="81584"/>
                  </a:lnTo>
                  <a:lnTo>
                    <a:pt x="214541" y="80314"/>
                  </a:lnTo>
                  <a:lnTo>
                    <a:pt x="215696" y="82854"/>
                  </a:lnTo>
                  <a:lnTo>
                    <a:pt x="215696" y="45199"/>
                  </a:lnTo>
                  <a:lnTo>
                    <a:pt x="215087" y="44754"/>
                  </a:lnTo>
                  <a:lnTo>
                    <a:pt x="212509" y="44754"/>
                  </a:lnTo>
                  <a:lnTo>
                    <a:pt x="209042" y="43484"/>
                  </a:lnTo>
                  <a:lnTo>
                    <a:pt x="208724" y="44754"/>
                  </a:lnTo>
                  <a:lnTo>
                    <a:pt x="208165" y="44754"/>
                  </a:lnTo>
                  <a:lnTo>
                    <a:pt x="207441" y="43484"/>
                  </a:lnTo>
                  <a:lnTo>
                    <a:pt x="205943" y="42214"/>
                  </a:lnTo>
                  <a:lnTo>
                    <a:pt x="203720" y="39674"/>
                  </a:lnTo>
                  <a:lnTo>
                    <a:pt x="202082" y="39674"/>
                  </a:lnTo>
                  <a:lnTo>
                    <a:pt x="201383" y="38404"/>
                  </a:lnTo>
                  <a:lnTo>
                    <a:pt x="200698" y="37134"/>
                  </a:lnTo>
                  <a:lnTo>
                    <a:pt x="202603" y="38404"/>
                  </a:lnTo>
                  <a:lnTo>
                    <a:pt x="203060" y="37134"/>
                  </a:lnTo>
                  <a:lnTo>
                    <a:pt x="201218" y="34594"/>
                  </a:lnTo>
                  <a:lnTo>
                    <a:pt x="200304" y="33324"/>
                  </a:lnTo>
                  <a:lnTo>
                    <a:pt x="198475" y="30784"/>
                  </a:lnTo>
                  <a:lnTo>
                    <a:pt x="190296" y="33324"/>
                  </a:lnTo>
                  <a:lnTo>
                    <a:pt x="184035" y="26974"/>
                  </a:lnTo>
                  <a:lnTo>
                    <a:pt x="184886" y="25704"/>
                  </a:lnTo>
                  <a:lnTo>
                    <a:pt x="179222" y="21894"/>
                  </a:lnTo>
                  <a:lnTo>
                    <a:pt x="181444" y="21894"/>
                  </a:lnTo>
                  <a:lnTo>
                    <a:pt x="179222" y="20624"/>
                  </a:lnTo>
                  <a:lnTo>
                    <a:pt x="177927" y="19875"/>
                  </a:lnTo>
                  <a:lnTo>
                    <a:pt x="181902" y="20624"/>
                  </a:lnTo>
                  <a:lnTo>
                    <a:pt x="179197" y="19354"/>
                  </a:lnTo>
                  <a:lnTo>
                    <a:pt x="181432" y="16814"/>
                  </a:lnTo>
                  <a:lnTo>
                    <a:pt x="188163" y="23164"/>
                  </a:lnTo>
                  <a:lnTo>
                    <a:pt x="189039" y="20624"/>
                  </a:lnTo>
                  <a:lnTo>
                    <a:pt x="193522" y="25704"/>
                  </a:lnTo>
                  <a:lnTo>
                    <a:pt x="196062" y="25704"/>
                  </a:lnTo>
                  <a:lnTo>
                    <a:pt x="200304" y="32054"/>
                  </a:lnTo>
                  <a:lnTo>
                    <a:pt x="202336" y="32054"/>
                  </a:lnTo>
                  <a:lnTo>
                    <a:pt x="200304" y="30784"/>
                  </a:lnTo>
                  <a:lnTo>
                    <a:pt x="198805" y="29514"/>
                  </a:lnTo>
                  <a:lnTo>
                    <a:pt x="201549" y="30784"/>
                  </a:lnTo>
                  <a:lnTo>
                    <a:pt x="202704" y="29514"/>
                  </a:lnTo>
                  <a:lnTo>
                    <a:pt x="203860" y="28244"/>
                  </a:lnTo>
                  <a:lnTo>
                    <a:pt x="206349" y="33464"/>
                  </a:lnTo>
                  <a:lnTo>
                    <a:pt x="207721" y="35864"/>
                  </a:lnTo>
                  <a:lnTo>
                    <a:pt x="208445" y="32296"/>
                  </a:lnTo>
                  <a:lnTo>
                    <a:pt x="210756" y="33324"/>
                  </a:lnTo>
                  <a:lnTo>
                    <a:pt x="213550" y="37134"/>
                  </a:lnTo>
                  <a:lnTo>
                    <a:pt x="212318" y="33362"/>
                  </a:lnTo>
                  <a:lnTo>
                    <a:pt x="214630" y="34188"/>
                  </a:lnTo>
                  <a:lnTo>
                    <a:pt x="212547" y="32562"/>
                  </a:lnTo>
                  <a:lnTo>
                    <a:pt x="212293" y="33261"/>
                  </a:lnTo>
                  <a:lnTo>
                    <a:pt x="211899" y="32054"/>
                  </a:lnTo>
                  <a:lnTo>
                    <a:pt x="212547" y="32562"/>
                  </a:lnTo>
                  <a:lnTo>
                    <a:pt x="212725" y="32054"/>
                  </a:lnTo>
                  <a:lnTo>
                    <a:pt x="213639" y="29514"/>
                  </a:lnTo>
                  <a:lnTo>
                    <a:pt x="214109" y="28244"/>
                  </a:lnTo>
                  <a:lnTo>
                    <a:pt x="214566" y="26974"/>
                  </a:lnTo>
                  <a:lnTo>
                    <a:pt x="208775" y="24434"/>
                  </a:lnTo>
                  <a:lnTo>
                    <a:pt x="208432" y="26974"/>
                  </a:lnTo>
                  <a:lnTo>
                    <a:pt x="206565" y="26974"/>
                  </a:lnTo>
                  <a:lnTo>
                    <a:pt x="202628" y="24434"/>
                  </a:lnTo>
                  <a:lnTo>
                    <a:pt x="200520" y="23164"/>
                  </a:lnTo>
                  <a:lnTo>
                    <a:pt x="200609" y="21894"/>
                  </a:lnTo>
                  <a:lnTo>
                    <a:pt x="199428" y="20624"/>
                  </a:lnTo>
                  <a:lnTo>
                    <a:pt x="198234" y="19354"/>
                  </a:lnTo>
                  <a:lnTo>
                    <a:pt x="197053" y="18084"/>
                  </a:lnTo>
                  <a:lnTo>
                    <a:pt x="195872" y="16814"/>
                  </a:lnTo>
                  <a:lnTo>
                    <a:pt x="200660" y="18084"/>
                  </a:lnTo>
                  <a:lnTo>
                    <a:pt x="197840" y="16814"/>
                  </a:lnTo>
                  <a:lnTo>
                    <a:pt x="195021" y="15544"/>
                  </a:lnTo>
                  <a:lnTo>
                    <a:pt x="190309" y="14274"/>
                  </a:lnTo>
                  <a:lnTo>
                    <a:pt x="185166" y="14274"/>
                  </a:lnTo>
                  <a:lnTo>
                    <a:pt x="178244" y="11734"/>
                  </a:lnTo>
                  <a:lnTo>
                    <a:pt x="183273" y="15544"/>
                  </a:lnTo>
                  <a:lnTo>
                    <a:pt x="184073" y="15544"/>
                  </a:lnTo>
                  <a:lnTo>
                    <a:pt x="188036" y="18084"/>
                  </a:lnTo>
                  <a:lnTo>
                    <a:pt x="186817" y="17780"/>
                  </a:lnTo>
                  <a:lnTo>
                    <a:pt x="186817" y="18084"/>
                  </a:lnTo>
                  <a:lnTo>
                    <a:pt x="185420" y="19354"/>
                  </a:lnTo>
                  <a:lnTo>
                    <a:pt x="184010" y="17132"/>
                  </a:lnTo>
                  <a:lnTo>
                    <a:pt x="186817" y="18084"/>
                  </a:lnTo>
                  <a:lnTo>
                    <a:pt x="186817" y="17780"/>
                  </a:lnTo>
                  <a:lnTo>
                    <a:pt x="183946" y="17043"/>
                  </a:lnTo>
                  <a:lnTo>
                    <a:pt x="183807" y="16814"/>
                  </a:lnTo>
                  <a:lnTo>
                    <a:pt x="174459" y="14274"/>
                  </a:lnTo>
                  <a:lnTo>
                    <a:pt x="181267" y="14274"/>
                  </a:lnTo>
                  <a:lnTo>
                    <a:pt x="178054" y="13004"/>
                  </a:lnTo>
                  <a:lnTo>
                    <a:pt x="169976" y="10464"/>
                  </a:lnTo>
                  <a:lnTo>
                    <a:pt x="167868" y="10464"/>
                  </a:lnTo>
                  <a:lnTo>
                    <a:pt x="170992" y="13004"/>
                  </a:lnTo>
                  <a:lnTo>
                    <a:pt x="165430" y="10464"/>
                  </a:lnTo>
                  <a:lnTo>
                    <a:pt x="164693" y="10617"/>
                  </a:lnTo>
                  <a:lnTo>
                    <a:pt x="173075" y="14274"/>
                  </a:lnTo>
                  <a:lnTo>
                    <a:pt x="176301" y="15544"/>
                  </a:lnTo>
                  <a:lnTo>
                    <a:pt x="175488" y="16814"/>
                  </a:lnTo>
                  <a:lnTo>
                    <a:pt x="173977" y="16814"/>
                  </a:lnTo>
                  <a:lnTo>
                    <a:pt x="175133" y="19354"/>
                  </a:lnTo>
                  <a:lnTo>
                    <a:pt x="176390" y="19596"/>
                  </a:lnTo>
                  <a:lnTo>
                    <a:pt x="173685" y="20624"/>
                  </a:lnTo>
                  <a:lnTo>
                    <a:pt x="169989" y="20624"/>
                  </a:lnTo>
                  <a:lnTo>
                    <a:pt x="169849" y="19354"/>
                  </a:lnTo>
                  <a:lnTo>
                    <a:pt x="162623" y="18084"/>
                  </a:lnTo>
                  <a:lnTo>
                    <a:pt x="165633" y="16814"/>
                  </a:lnTo>
                  <a:lnTo>
                    <a:pt x="160312" y="18084"/>
                  </a:lnTo>
                  <a:lnTo>
                    <a:pt x="157276" y="16814"/>
                  </a:lnTo>
                  <a:lnTo>
                    <a:pt x="150558" y="16814"/>
                  </a:lnTo>
                  <a:lnTo>
                    <a:pt x="149669" y="15544"/>
                  </a:lnTo>
                  <a:lnTo>
                    <a:pt x="146151" y="15544"/>
                  </a:lnTo>
                  <a:lnTo>
                    <a:pt x="148501" y="18084"/>
                  </a:lnTo>
                  <a:lnTo>
                    <a:pt x="143840" y="16814"/>
                  </a:lnTo>
                  <a:lnTo>
                    <a:pt x="144068" y="16814"/>
                  </a:lnTo>
                  <a:lnTo>
                    <a:pt x="143941" y="16370"/>
                  </a:lnTo>
                  <a:lnTo>
                    <a:pt x="142582" y="15544"/>
                  </a:lnTo>
                  <a:lnTo>
                    <a:pt x="137274" y="15544"/>
                  </a:lnTo>
                  <a:lnTo>
                    <a:pt x="135115" y="16814"/>
                  </a:lnTo>
                  <a:lnTo>
                    <a:pt x="135915" y="16814"/>
                  </a:lnTo>
                  <a:lnTo>
                    <a:pt x="139839" y="18084"/>
                  </a:lnTo>
                  <a:lnTo>
                    <a:pt x="139750" y="19354"/>
                  </a:lnTo>
                  <a:lnTo>
                    <a:pt x="135496" y="20624"/>
                  </a:lnTo>
                  <a:lnTo>
                    <a:pt x="131114" y="19354"/>
                  </a:lnTo>
                  <a:lnTo>
                    <a:pt x="134899" y="16814"/>
                  </a:lnTo>
                  <a:lnTo>
                    <a:pt x="136804" y="15544"/>
                  </a:lnTo>
                  <a:lnTo>
                    <a:pt x="126098" y="16814"/>
                  </a:lnTo>
                  <a:lnTo>
                    <a:pt x="128701" y="15544"/>
                  </a:lnTo>
                  <a:lnTo>
                    <a:pt x="118859" y="16814"/>
                  </a:lnTo>
                  <a:lnTo>
                    <a:pt x="114388" y="21894"/>
                  </a:lnTo>
                  <a:lnTo>
                    <a:pt x="108204" y="26974"/>
                  </a:lnTo>
                  <a:lnTo>
                    <a:pt x="95415" y="32054"/>
                  </a:lnTo>
                  <a:lnTo>
                    <a:pt x="89712" y="35864"/>
                  </a:lnTo>
                  <a:lnTo>
                    <a:pt x="85509" y="39674"/>
                  </a:lnTo>
                  <a:lnTo>
                    <a:pt x="86296" y="39674"/>
                  </a:lnTo>
                  <a:lnTo>
                    <a:pt x="83781" y="42214"/>
                  </a:lnTo>
                  <a:lnTo>
                    <a:pt x="81864" y="43484"/>
                  </a:lnTo>
                  <a:lnTo>
                    <a:pt x="81953" y="42214"/>
                  </a:lnTo>
                  <a:lnTo>
                    <a:pt x="82156" y="39674"/>
                  </a:lnTo>
                  <a:lnTo>
                    <a:pt x="79654" y="42214"/>
                  </a:lnTo>
                  <a:lnTo>
                    <a:pt x="79146" y="39674"/>
                  </a:lnTo>
                  <a:lnTo>
                    <a:pt x="82156" y="39674"/>
                  </a:lnTo>
                  <a:lnTo>
                    <a:pt x="84582" y="39674"/>
                  </a:lnTo>
                  <a:lnTo>
                    <a:pt x="86766" y="35864"/>
                  </a:lnTo>
                  <a:lnTo>
                    <a:pt x="83477" y="36487"/>
                  </a:lnTo>
                  <a:lnTo>
                    <a:pt x="74599" y="38404"/>
                  </a:lnTo>
                  <a:lnTo>
                    <a:pt x="71831" y="44754"/>
                  </a:lnTo>
                  <a:lnTo>
                    <a:pt x="67310" y="47294"/>
                  </a:lnTo>
                  <a:lnTo>
                    <a:pt x="68326" y="46024"/>
                  </a:lnTo>
                  <a:lnTo>
                    <a:pt x="68846" y="45389"/>
                  </a:lnTo>
                  <a:lnTo>
                    <a:pt x="67868" y="46024"/>
                  </a:lnTo>
                  <a:lnTo>
                    <a:pt x="67005" y="46024"/>
                  </a:lnTo>
                  <a:lnTo>
                    <a:pt x="66357" y="44754"/>
                  </a:lnTo>
                  <a:lnTo>
                    <a:pt x="61277" y="47294"/>
                  </a:lnTo>
                  <a:lnTo>
                    <a:pt x="56984" y="52374"/>
                  </a:lnTo>
                  <a:lnTo>
                    <a:pt x="55092" y="57454"/>
                  </a:lnTo>
                  <a:lnTo>
                    <a:pt x="58674" y="52374"/>
                  </a:lnTo>
                  <a:lnTo>
                    <a:pt x="55283" y="61264"/>
                  </a:lnTo>
                  <a:lnTo>
                    <a:pt x="59588" y="56184"/>
                  </a:lnTo>
                  <a:lnTo>
                    <a:pt x="58851" y="58724"/>
                  </a:lnTo>
                  <a:lnTo>
                    <a:pt x="58242" y="59385"/>
                  </a:lnTo>
                  <a:lnTo>
                    <a:pt x="58242" y="79984"/>
                  </a:lnTo>
                  <a:lnTo>
                    <a:pt x="52031" y="79044"/>
                  </a:lnTo>
                  <a:lnTo>
                    <a:pt x="58178" y="75234"/>
                  </a:lnTo>
                  <a:lnTo>
                    <a:pt x="58242" y="79984"/>
                  </a:lnTo>
                  <a:lnTo>
                    <a:pt x="58242" y="59385"/>
                  </a:lnTo>
                  <a:lnTo>
                    <a:pt x="56489" y="61264"/>
                  </a:lnTo>
                  <a:lnTo>
                    <a:pt x="53911" y="63804"/>
                  </a:lnTo>
                  <a:lnTo>
                    <a:pt x="55905" y="61264"/>
                  </a:lnTo>
                  <a:lnTo>
                    <a:pt x="50139" y="64033"/>
                  </a:lnTo>
                  <a:lnTo>
                    <a:pt x="49669" y="64490"/>
                  </a:lnTo>
                  <a:lnTo>
                    <a:pt x="49517" y="65074"/>
                  </a:lnTo>
                  <a:lnTo>
                    <a:pt x="37731" y="70154"/>
                  </a:lnTo>
                  <a:lnTo>
                    <a:pt x="38277" y="73964"/>
                  </a:lnTo>
                  <a:lnTo>
                    <a:pt x="37566" y="77774"/>
                  </a:lnTo>
                  <a:lnTo>
                    <a:pt x="34988" y="84124"/>
                  </a:lnTo>
                  <a:lnTo>
                    <a:pt x="34226" y="89204"/>
                  </a:lnTo>
                  <a:lnTo>
                    <a:pt x="29819" y="93014"/>
                  </a:lnTo>
                  <a:lnTo>
                    <a:pt x="28498" y="98094"/>
                  </a:lnTo>
                  <a:lnTo>
                    <a:pt x="25615" y="103174"/>
                  </a:lnTo>
                  <a:lnTo>
                    <a:pt x="25133" y="100634"/>
                  </a:lnTo>
                  <a:lnTo>
                    <a:pt x="23329" y="104444"/>
                  </a:lnTo>
                  <a:lnTo>
                    <a:pt x="22555" y="108254"/>
                  </a:lnTo>
                  <a:lnTo>
                    <a:pt x="20561" y="112064"/>
                  </a:lnTo>
                  <a:lnTo>
                    <a:pt x="18465" y="113334"/>
                  </a:lnTo>
                  <a:lnTo>
                    <a:pt x="18059" y="115874"/>
                  </a:lnTo>
                  <a:lnTo>
                    <a:pt x="16471" y="120954"/>
                  </a:lnTo>
                  <a:lnTo>
                    <a:pt x="15417" y="126034"/>
                  </a:lnTo>
                  <a:lnTo>
                    <a:pt x="16471" y="126034"/>
                  </a:lnTo>
                  <a:lnTo>
                    <a:pt x="17310" y="122224"/>
                  </a:lnTo>
                  <a:lnTo>
                    <a:pt x="18110" y="124764"/>
                  </a:lnTo>
                  <a:lnTo>
                    <a:pt x="18669" y="122224"/>
                  </a:lnTo>
                  <a:lnTo>
                    <a:pt x="18999" y="120954"/>
                  </a:lnTo>
                  <a:lnTo>
                    <a:pt x="17627" y="120954"/>
                  </a:lnTo>
                  <a:lnTo>
                    <a:pt x="18364" y="118414"/>
                  </a:lnTo>
                  <a:lnTo>
                    <a:pt x="20091" y="118414"/>
                  </a:lnTo>
                  <a:lnTo>
                    <a:pt x="21501" y="117144"/>
                  </a:lnTo>
                  <a:lnTo>
                    <a:pt x="20891" y="121297"/>
                  </a:lnTo>
                  <a:lnTo>
                    <a:pt x="20523" y="123494"/>
                  </a:lnTo>
                  <a:lnTo>
                    <a:pt x="20281" y="126034"/>
                  </a:lnTo>
                  <a:lnTo>
                    <a:pt x="19989" y="127304"/>
                  </a:lnTo>
                  <a:lnTo>
                    <a:pt x="19596" y="127304"/>
                  </a:lnTo>
                  <a:lnTo>
                    <a:pt x="21437" y="128574"/>
                  </a:lnTo>
                  <a:lnTo>
                    <a:pt x="20866" y="129844"/>
                  </a:lnTo>
                  <a:lnTo>
                    <a:pt x="20205" y="131114"/>
                  </a:lnTo>
                  <a:lnTo>
                    <a:pt x="19481" y="129844"/>
                  </a:lnTo>
                  <a:lnTo>
                    <a:pt x="19113" y="134924"/>
                  </a:lnTo>
                  <a:lnTo>
                    <a:pt x="21590" y="137464"/>
                  </a:lnTo>
                  <a:lnTo>
                    <a:pt x="20027" y="142544"/>
                  </a:lnTo>
                  <a:lnTo>
                    <a:pt x="18694" y="140004"/>
                  </a:lnTo>
                  <a:lnTo>
                    <a:pt x="17894" y="138861"/>
                  </a:lnTo>
                  <a:lnTo>
                    <a:pt x="17856" y="138531"/>
                  </a:lnTo>
                  <a:lnTo>
                    <a:pt x="18465" y="134924"/>
                  </a:lnTo>
                  <a:lnTo>
                    <a:pt x="17360" y="140004"/>
                  </a:lnTo>
                  <a:lnTo>
                    <a:pt x="15887" y="137464"/>
                  </a:lnTo>
                  <a:lnTo>
                    <a:pt x="18478" y="127304"/>
                  </a:lnTo>
                  <a:lnTo>
                    <a:pt x="15189" y="128574"/>
                  </a:lnTo>
                  <a:lnTo>
                    <a:pt x="14973" y="132384"/>
                  </a:lnTo>
                  <a:lnTo>
                    <a:pt x="14871" y="136448"/>
                  </a:lnTo>
                  <a:lnTo>
                    <a:pt x="15100" y="145084"/>
                  </a:lnTo>
                  <a:lnTo>
                    <a:pt x="16852" y="150164"/>
                  </a:lnTo>
                  <a:lnTo>
                    <a:pt x="14084" y="152704"/>
                  </a:lnTo>
                  <a:lnTo>
                    <a:pt x="16548" y="157784"/>
                  </a:lnTo>
                  <a:lnTo>
                    <a:pt x="15024" y="162864"/>
                  </a:lnTo>
                  <a:lnTo>
                    <a:pt x="14478" y="162864"/>
                  </a:lnTo>
                  <a:lnTo>
                    <a:pt x="13754" y="164134"/>
                  </a:lnTo>
                  <a:lnTo>
                    <a:pt x="12928" y="163029"/>
                  </a:lnTo>
                  <a:lnTo>
                    <a:pt x="12839" y="161594"/>
                  </a:lnTo>
                  <a:lnTo>
                    <a:pt x="11836" y="167919"/>
                  </a:lnTo>
                  <a:lnTo>
                    <a:pt x="13068" y="175679"/>
                  </a:lnTo>
                  <a:lnTo>
                    <a:pt x="14732" y="181914"/>
                  </a:lnTo>
                  <a:lnTo>
                    <a:pt x="12331" y="184454"/>
                  </a:lnTo>
                  <a:lnTo>
                    <a:pt x="12522" y="188264"/>
                  </a:lnTo>
                  <a:lnTo>
                    <a:pt x="15633" y="188264"/>
                  </a:lnTo>
                  <a:lnTo>
                    <a:pt x="16687" y="192074"/>
                  </a:lnTo>
                  <a:lnTo>
                    <a:pt x="14211" y="194614"/>
                  </a:lnTo>
                  <a:lnTo>
                    <a:pt x="15379" y="202755"/>
                  </a:lnTo>
                  <a:lnTo>
                    <a:pt x="16852" y="204774"/>
                  </a:lnTo>
                  <a:lnTo>
                    <a:pt x="17703" y="207314"/>
                  </a:lnTo>
                  <a:lnTo>
                    <a:pt x="16471" y="208584"/>
                  </a:lnTo>
                  <a:lnTo>
                    <a:pt x="16713" y="211124"/>
                  </a:lnTo>
                  <a:lnTo>
                    <a:pt x="16281" y="211124"/>
                  </a:lnTo>
                  <a:lnTo>
                    <a:pt x="14871" y="209854"/>
                  </a:lnTo>
                  <a:lnTo>
                    <a:pt x="15189" y="210972"/>
                  </a:lnTo>
                  <a:lnTo>
                    <a:pt x="16535" y="217474"/>
                  </a:lnTo>
                  <a:lnTo>
                    <a:pt x="17297" y="228904"/>
                  </a:lnTo>
                  <a:lnTo>
                    <a:pt x="19926" y="232422"/>
                  </a:lnTo>
                  <a:lnTo>
                    <a:pt x="20459" y="228904"/>
                  </a:lnTo>
                  <a:lnTo>
                    <a:pt x="21742" y="225094"/>
                  </a:lnTo>
                  <a:lnTo>
                    <a:pt x="24625" y="230174"/>
                  </a:lnTo>
                  <a:lnTo>
                    <a:pt x="26289" y="227634"/>
                  </a:lnTo>
                  <a:lnTo>
                    <a:pt x="32791" y="239064"/>
                  </a:lnTo>
                  <a:lnTo>
                    <a:pt x="33286" y="228904"/>
                  </a:lnTo>
                  <a:lnTo>
                    <a:pt x="30594" y="227634"/>
                  </a:lnTo>
                  <a:lnTo>
                    <a:pt x="25222" y="225094"/>
                  </a:lnTo>
                  <a:lnTo>
                    <a:pt x="27495" y="216204"/>
                  </a:lnTo>
                  <a:lnTo>
                    <a:pt x="28206" y="217474"/>
                  </a:lnTo>
                  <a:lnTo>
                    <a:pt x="28676" y="216204"/>
                  </a:lnTo>
                  <a:lnTo>
                    <a:pt x="29171" y="216204"/>
                  </a:lnTo>
                  <a:lnTo>
                    <a:pt x="27990" y="213664"/>
                  </a:lnTo>
                  <a:lnTo>
                    <a:pt x="27838" y="211124"/>
                  </a:lnTo>
                  <a:lnTo>
                    <a:pt x="26441" y="208584"/>
                  </a:lnTo>
                  <a:lnTo>
                    <a:pt x="26327" y="204774"/>
                  </a:lnTo>
                  <a:lnTo>
                    <a:pt x="27432" y="204774"/>
                  </a:lnTo>
                  <a:lnTo>
                    <a:pt x="29806" y="205867"/>
                  </a:lnTo>
                  <a:lnTo>
                    <a:pt x="29705" y="204774"/>
                  </a:lnTo>
                  <a:lnTo>
                    <a:pt x="29222" y="199694"/>
                  </a:lnTo>
                  <a:lnTo>
                    <a:pt x="27444" y="190804"/>
                  </a:lnTo>
                  <a:lnTo>
                    <a:pt x="26289" y="180644"/>
                  </a:lnTo>
                  <a:lnTo>
                    <a:pt x="27025" y="170484"/>
                  </a:lnTo>
                  <a:lnTo>
                    <a:pt x="27470" y="169494"/>
                  </a:lnTo>
                  <a:lnTo>
                    <a:pt x="27419" y="168998"/>
                  </a:lnTo>
                  <a:lnTo>
                    <a:pt x="26949" y="166674"/>
                  </a:lnTo>
                  <a:lnTo>
                    <a:pt x="27381" y="166674"/>
                  </a:lnTo>
                  <a:lnTo>
                    <a:pt x="27178" y="164134"/>
                  </a:lnTo>
                  <a:lnTo>
                    <a:pt x="26873" y="160324"/>
                  </a:lnTo>
                  <a:lnTo>
                    <a:pt x="30784" y="156514"/>
                  </a:lnTo>
                  <a:lnTo>
                    <a:pt x="30518" y="155244"/>
                  </a:lnTo>
                  <a:lnTo>
                    <a:pt x="30734" y="155244"/>
                  </a:lnTo>
                  <a:lnTo>
                    <a:pt x="31762" y="151434"/>
                  </a:lnTo>
                  <a:lnTo>
                    <a:pt x="32791" y="147624"/>
                  </a:lnTo>
                  <a:lnTo>
                    <a:pt x="31102" y="145834"/>
                  </a:lnTo>
                  <a:lnTo>
                    <a:pt x="31102" y="151434"/>
                  </a:lnTo>
                  <a:lnTo>
                    <a:pt x="30340" y="154355"/>
                  </a:lnTo>
                  <a:lnTo>
                    <a:pt x="29743" y="151434"/>
                  </a:lnTo>
                  <a:lnTo>
                    <a:pt x="31102" y="151434"/>
                  </a:lnTo>
                  <a:lnTo>
                    <a:pt x="31102" y="145834"/>
                  </a:lnTo>
                  <a:lnTo>
                    <a:pt x="29222" y="143814"/>
                  </a:lnTo>
                  <a:lnTo>
                    <a:pt x="29476" y="142544"/>
                  </a:lnTo>
                  <a:lnTo>
                    <a:pt x="30772" y="136194"/>
                  </a:lnTo>
                  <a:lnTo>
                    <a:pt x="32194" y="138734"/>
                  </a:lnTo>
                  <a:lnTo>
                    <a:pt x="32702" y="136194"/>
                  </a:lnTo>
                  <a:lnTo>
                    <a:pt x="32956" y="134924"/>
                  </a:lnTo>
                  <a:lnTo>
                    <a:pt x="34620" y="133654"/>
                  </a:lnTo>
                  <a:lnTo>
                    <a:pt x="34759" y="131114"/>
                  </a:lnTo>
                  <a:lnTo>
                    <a:pt x="40627" y="105714"/>
                  </a:lnTo>
                  <a:lnTo>
                    <a:pt x="43700" y="109524"/>
                  </a:lnTo>
                  <a:lnTo>
                    <a:pt x="44234" y="105714"/>
                  </a:lnTo>
                  <a:lnTo>
                    <a:pt x="44589" y="103174"/>
                  </a:lnTo>
                  <a:lnTo>
                    <a:pt x="45491" y="96824"/>
                  </a:lnTo>
                  <a:lnTo>
                    <a:pt x="49517" y="98094"/>
                  </a:lnTo>
                  <a:lnTo>
                    <a:pt x="50393" y="96824"/>
                  </a:lnTo>
                  <a:lnTo>
                    <a:pt x="51117" y="95554"/>
                  </a:lnTo>
                  <a:lnTo>
                    <a:pt x="51854" y="94284"/>
                  </a:lnTo>
                  <a:lnTo>
                    <a:pt x="50774" y="93014"/>
                  </a:lnTo>
                  <a:lnTo>
                    <a:pt x="50660" y="94284"/>
                  </a:lnTo>
                  <a:lnTo>
                    <a:pt x="47980" y="95554"/>
                  </a:lnTo>
                  <a:lnTo>
                    <a:pt x="47574" y="95554"/>
                  </a:lnTo>
                  <a:lnTo>
                    <a:pt x="49085" y="93014"/>
                  </a:lnTo>
                  <a:lnTo>
                    <a:pt x="51943" y="89204"/>
                  </a:lnTo>
                  <a:lnTo>
                    <a:pt x="50685" y="86664"/>
                  </a:lnTo>
                  <a:lnTo>
                    <a:pt x="54660" y="85394"/>
                  </a:lnTo>
                  <a:lnTo>
                    <a:pt x="53644" y="84124"/>
                  </a:lnTo>
                  <a:lnTo>
                    <a:pt x="53035" y="82854"/>
                  </a:lnTo>
                  <a:lnTo>
                    <a:pt x="54432" y="80314"/>
                  </a:lnTo>
                  <a:lnTo>
                    <a:pt x="58242" y="80314"/>
                  </a:lnTo>
                  <a:lnTo>
                    <a:pt x="58813" y="81584"/>
                  </a:lnTo>
                  <a:lnTo>
                    <a:pt x="60045" y="80314"/>
                  </a:lnTo>
                  <a:lnTo>
                    <a:pt x="60426" y="80314"/>
                  </a:lnTo>
                  <a:lnTo>
                    <a:pt x="60096" y="80264"/>
                  </a:lnTo>
                  <a:lnTo>
                    <a:pt x="61277" y="79044"/>
                  </a:lnTo>
                  <a:lnTo>
                    <a:pt x="60286" y="79044"/>
                  </a:lnTo>
                  <a:lnTo>
                    <a:pt x="61544" y="76504"/>
                  </a:lnTo>
                  <a:lnTo>
                    <a:pt x="62915" y="76504"/>
                  </a:lnTo>
                  <a:lnTo>
                    <a:pt x="62395" y="80314"/>
                  </a:lnTo>
                  <a:lnTo>
                    <a:pt x="61366" y="82854"/>
                  </a:lnTo>
                  <a:lnTo>
                    <a:pt x="64973" y="80314"/>
                  </a:lnTo>
                  <a:lnTo>
                    <a:pt x="65811" y="76504"/>
                  </a:lnTo>
                  <a:lnTo>
                    <a:pt x="66230" y="75234"/>
                  </a:lnTo>
                  <a:lnTo>
                    <a:pt x="68364" y="68884"/>
                  </a:lnTo>
                  <a:lnTo>
                    <a:pt x="73736" y="65074"/>
                  </a:lnTo>
                  <a:lnTo>
                    <a:pt x="73901" y="67614"/>
                  </a:lnTo>
                  <a:lnTo>
                    <a:pt x="72351" y="68884"/>
                  </a:lnTo>
                  <a:lnTo>
                    <a:pt x="74904" y="68884"/>
                  </a:lnTo>
                  <a:lnTo>
                    <a:pt x="76479" y="66344"/>
                  </a:lnTo>
                  <a:lnTo>
                    <a:pt x="76835" y="65074"/>
                  </a:lnTo>
                  <a:lnTo>
                    <a:pt x="77190" y="63804"/>
                  </a:lnTo>
                  <a:lnTo>
                    <a:pt x="77558" y="62534"/>
                  </a:lnTo>
                  <a:lnTo>
                    <a:pt x="81241" y="61264"/>
                  </a:lnTo>
                  <a:lnTo>
                    <a:pt x="81076" y="62534"/>
                  </a:lnTo>
                  <a:lnTo>
                    <a:pt x="81788" y="61264"/>
                  </a:lnTo>
                  <a:lnTo>
                    <a:pt x="84670" y="56184"/>
                  </a:lnTo>
                  <a:lnTo>
                    <a:pt x="85204" y="59994"/>
                  </a:lnTo>
                  <a:lnTo>
                    <a:pt x="89877" y="56184"/>
                  </a:lnTo>
                  <a:lnTo>
                    <a:pt x="89916" y="57454"/>
                  </a:lnTo>
                  <a:lnTo>
                    <a:pt x="90055" y="57454"/>
                  </a:lnTo>
                  <a:lnTo>
                    <a:pt x="90716" y="56184"/>
                  </a:lnTo>
                  <a:lnTo>
                    <a:pt x="91376" y="54914"/>
                  </a:lnTo>
                  <a:lnTo>
                    <a:pt x="92100" y="54914"/>
                  </a:lnTo>
                  <a:lnTo>
                    <a:pt x="93522" y="52374"/>
                  </a:lnTo>
                  <a:lnTo>
                    <a:pt x="96393" y="47294"/>
                  </a:lnTo>
                  <a:lnTo>
                    <a:pt x="100203" y="52374"/>
                  </a:lnTo>
                  <a:lnTo>
                    <a:pt x="104482" y="51104"/>
                  </a:lnTo>
                  <a:lnTo>
                    <a:pt x="103822" y="52374"/>
                  </a:lnTo>
                  <a:lnTo>
                    <a:pt x="107086" y="53644"/>
                  </a:lnTo>
                  <a:lnTo>
                    <a:pt x="109715" y="51104"/>
                  </a:lnTo>
                  <a:lnTo>
                    <a:pt x="111023" y="49834"/>
                  </a:lnTo>
                  <a:lnTo>
                    <a:pt x="107276" y="49834"/>
                  </a:lnTo>
                  <a:lnTo>
                    <a:pt x="106756" y="47294"/>
                  </a:lnTo>
                  <a:lnTo>
                    <a:pt x="111531" y="44754"/>
                  </a:lnTo>
                  <a:lnTo>
                    <a:pt x="111747" y="43484"/>
                  </a:lnTo>
                  <a:lnTo>
                    <a:pt x="111975" y="42214"/>
                  </a:lnTo>
                  <a:lnTo>
                    <a:pt x="114350" y="40944"/>
                  </a:lnTo>
                  <a:lnTo>
                    <a:pt x="117157" y="44754"/>
                  </a:lnTo>
                  <a:lnTo>
                    <a:pt x="117779" y="46024"/>
                  </a:lnTo>
                  <a:lnTo>
                    <a:pt x="123355" y="43484"/>
                  </a:lnTo>
                  <a:lnTo>
                    <a:pt x="126860" y="44754"/>
                  </a:lnTo>
                  <a:lnTo>
                    <a:pt x="130327" y="43484"/>
                  </a:lnTo>
                  <a:lnTo>
                    <a:pt x="133794" y="42214"/>
                  </a:lnTo>
                  <a:lnTo>
                    <a:pt x="136029" y="40944"/>
                  </a:lnTo>
                  <a:lnTo>
                    <a:pt x="138074" y="35864"/>
                  </a:lnTo>
                  <a:lnTo>
                    <a:pt x="144360" y="38404"/>
                  </a:lnTo>
                  <a:lnTo>
                    <a:pt x="146939" y="39674"/>
                  </a:lnTo>
                  <a:lnTo>
                    <a:pt x="148285" y="38404"/>
                  </a:lnTo>
                  <a:lnTo>
                    <a:pt x="146329" y="35864"/>
                  </a:lnTo>
                  <a:lnTo>
                    <a:pt x="151193" y="37134"/>
                  </a:lnTo>
                  <a:lnTo>
                    <a:pt x="149948" y="35864"/>
                  </a:lnTo>
                  <a:lnTo>
                    <a:pt x="148717" y="34594"/>
                  </a:lnTo>
                  <a:lnTo>
                    <a:pt x="152641" y="34594"/>
                  </a:lnTo>
                  <a:lnTo>
                    <a:pt x="152641" y="40944"/>
                  </a:lnTo>
                  <a:lnTo>
                    <a:pt x="155892" y="38404"/>
                  </a:lnTo>
                  <a:lnTo>
                    <a:pt x="159080" y="43484"/>
                  </a:lnTo>
                  <a:lnTo>
                    <a:pt x="164223" y="43484"/>
                  </a:lnTo>
                  <a:lnTo>
                    <a:pt x="164452" y="43586"/>
                  </a:lnTo>
                  <a:lnTo>
                    <a:pt x="170243" y="43484"/>
                  </a:lnTo>
                  <a:lnTo>
                    <a:pt x="170459" y="46024"/>
                  </a:lnTo>
                  <a:lnTo>
                    <a:pt x="172542" y="48564"/>
                  </a:lnTo>
                  <a:lnTo>
                    <a:pt x="172567" y="49834"/>
                  </a:lnTo>
                  <a:lnTo>
                    <a:pt x="170688" y="49834"/>
                  </a:lnTo>
                  <a:lnTo>
                    <a:pt x="173164" y="51104"/>
                  </a:lnTo>
                  <a:lnTo>
                    <a:pt x="177330" y="51104"/>
                  </a:lnTo>
                  <a:lnTo>
                    <a:pt x="182854" y="52374"/>
                  </a:lnTo>
                  <a:lnTo>
                    <a:pt x="185839" y="53644"/>
                  </a:lnTo>
                  <a:lnTo>
                    <a:pt x="186258" y="53644"/>
                  </a:lnTo>
                  <a:lnTo>
                    <a:pt x="186994" y="54914"/>
                  </a:lnTo>
                  <a:lnTo>
                    <a:pt x="188899" y="56184"/>
                  </a:lnTo>
                  <a:lnTo>
                    <a:pt x="188150" y="56184"/>
                  </a:lnTo>
                  <a:lnTo>
                    <a:pt x="189255" y="57454"/>
                  </a:lnTo>
                  <a:lnTo>
                    <a:pt x="190512" y="59093"/>
                  </a:lnTo>
                  <a:lnTo>
                    <a:pt x="190360" y="59359"/>
                  </a:lnTo>
                  <a:lnTo>
                    <a:pt x="192379" y="63385"/>
                  </a:lnTo>
                  <a:lnTo>
                    <a:pt x="193586" y="62039"/>
                  </a:lnTo>
                  <a:lnTo>
                    <a:pt x="192011" y="59994"/>
                  </a:lnTo>
                  <a:lnTo>
                    <a:pt x="192430" y="59994"/>
                  </a:lnTo>
                  <a:lnTo>
                    <a:pt x="194373" y="57454"/>
                  </a:lnTo>
                  <a:lnTo>
                    <a:pt x="198628" y="58724"/>
                  </a:lnTo>
                  <a:lnTo>
                    <a:pt x="201142" y="62064"/>
                  </a:lnTo>
                  <a:lnTo>
                    <a:pt x="200037" y="59994"/>
                  </a:lnTo>
                  <a:lnTo>
                    <a:pt x="197802" y="57454"/>
                  </a:lnTo>
                  <a:lnTo>
                    <a:pt x="199250" y="57454"/>
                  </a:lnTo>
                  <a:lnTo>
                    <a:pt x="202539" y="61264"/>
                  </a:lnTo>
                  <a:lnTo>
                    <a:pt x="205333" y="65074"/>
                  </a:lnTo>
                  <a:lnTo>
                    <a:pt x="207822" y="68884"/>
                  </a:lnTo>
                  <a:lnTo>
                    <a:pt x="206362" y="68884"/>
                  </a:lnTo>
                  <a:lnTo>
                    <a:pt x="205016" y="67614"/>
                  </a:lnTo>
                  <a:lnTo>
                    <a:pt x="203885" y="66344"/>
                  </a:lnTo>
                  <a:lnTo>
                    <a:pt x="204863" y="71424"/>
                  </a:lnTo>
                  <a:lnTo>
                    <a:pt x="212674" y="73964"/>
                  </a:lnTo>
                  <a:lnTo>
                    <a:pt x="211861" y="75958"/>
                  </a:lnTo>
                  <a:lnTo>
                    <a:pt x="211709" y="75234"/>
                  </a:lnTo>
                  <a:lnTo>
                    <a:pt x="211315" y="75234"/>
                  </a:lnTo>
                  <a:lnTo>
                    <a:pt x="211785" y="76136"/>
                  </a:lnTo>
                  <a:lnTo>
                    <a:pt x="211112" y="77774"/>
                  </a:lnTo>
                  <a:lnTo>
                    <a:pt x="204254" y="73964"/>
                  </a:lnTo>
                  <a:lnTo>
                    <a:pt x="203619" y="70154"/>
                  </a:lnTo>
                  <a:lnTo>
                    <a:pt x="197700" y="66344"/>
                  </a:lnTo>
                  <a:lnTo>
                    <a:pt x="197091" y="61468"/>
                  </a:lnTo>
                  <a:lnTo>
                    <a:pt x="194589" y="58724"/>
                  </a:lnTo>
                  <a:lnTo>
                    <a:pt x="193598" y="62534"/>
                  </a:lnTo>
                  <a:lnTo>
                    <a:pt x="197751" y="67614"/>
                  </a:lnTo>
                  <a:lnTo>
                    <a:pt x="201726" y="73964"/>
                  </a:lnTo>
                  <a:lnTo>
                    <a:pt x="209092" y="84124"/>
                  </a:lnTo>
                  <a:lnTo>
                    <a:pt x="207149" y="84518"/>
                  </a:lnTo>
                  <a:lnTo>
                    <a:pt x="207149" y="96126"/>
                  </a:lnTo>
                  <a:lnTo>
                    <a:pt x="203492" y="93014"/>
                  </a:lnTo>
                  <a:lnTo>
                    <a:pt x="205930" y="93014"/>
                  </a:lnTo>
                  <a:lnTo>
                    <a:pt x="207149" y="96126"/>
                  </a:lnTo>
                  <a:lnTo>
                    <a:pt x="207149" y="84518"/>
                  </a:lnTo>
                  <a:lnTo>
                    <a:pt x="196227" y="86664"/>
                  </a:lnTo>
                  <a:lnTo>
                    <a:pt x="189992" y="89204"/>
                  </a:lnTo>
                  <a:lnTo>
                    <a:pt x="188722" y="89204"/>
                  </a:lnTo>
                  <a:lnTo>
                    <a:pt x="193014" y="94284"/>
                  </a:lnTo>
                  <a:lnTo>
                    <a:pt x="196456" y="87934"/>
                  </a:lnTo>
                  <a:lnTo>
                    <a:pt x="198018" y="89204"/>
                  </a:lnTo>
                  <a:lnTo>
                    <a:pt x="199123" y="90474"/>
                  </a:lnTo>
                  <a:lnTo>
                    <a:pt x="201244" y="90474"/>
                  </a:lnTo>
                  <a:lnTo>
                    <a:pt x="200990" y="91744"/>
                  </a:lnTo>
                  <a:lnTo>
                    <a:pt x="199720" y="91744"/>
                  </a:lnTo>
                  <a:lnTo>
                    <a:pt x="203111" y="95554"/>
                  </a:lnTo>
                  <a:lnTo>
                    <a:pt x="202768" y="91744"/>
                  </a:lnTo>
                  <a:lnTo>
                    <a:pt x="204800" y="95554"/>
                  </a:lnTo>
                  <a:lnTo>
                    <a:pt x="207314" y="96570"/>
                  </a:lnTo>
                  <a:lnTo>
                    <a:pt x="207670" y="96570"/>
                  </a:lnTo>
                  <a:lnTo>
                    <a:pt x="209054" y="96570"/>
                  </a:lnTo>
                  <a:lnTo>
                    <a:pt x="211683" y="93014"/>
                  </a:lnTo>
                  <a:lnTo>
                    <a:pt x="213525" y="100634"/>
                  </a:lnTo>
                  <a:lnTo>
                    <a:pt x="212636" y="100634"/>
                  </a:lnTo>
                  <a:lnTo>
                    <a:pt x="211378" y="103174"/>
                  </a:lnTo>
                  <a:lnTo>
                    <a:pt x="208915" y="99364"/>
                  </a:lnTo>
                  <a:lnTo>
                    <a:pt x="209410" y="103174"/>
                  </a:lnTo>
                  <a:lnTo>
                    <a:pt x="206159" y="100634"/>
                  </a:lnTo>
                  <a:lnTo>
                    <a:pt x="207899" y="101904"/>
                  </a:lnTo>
                  <a:lnTo>
                    <a:pt x="206971" y="100634"/>
                  </a:lnTo>
                  <a:lnTo>
                    <a:pt x="205143" y="98094"/>
                  </a:lnTo>
                  <a:lnTo>
                    <a:pt x="201777" y="98094"/>
                  </a:lnTo>
                  <a:lnTo>
                    <a:pt x="201180" y="98780"/>
                  </a:lnTo>
                  <a:lnTo>
                    <a:pt x="202120" y="100634"/>
                  </a:lnTo>
                  <a:lnTo>
                    <a:pt x="202730" y="102666"/>
                  </a:lnTo>
                  <a:lnTo>
                    <a:pt x="204660" y="103174"/>
                  </a:lnTo>
                  <a:lnTo>
                    <a:pt x="203288" y="104330"/>
                  </a:lnTo>
                  <a:lnTo>
                    <a:pt x="203149" y="104444"/>
                  </a:lnTo>
                  <a:lnTo>
                    <a:pt x="200152" y="106984"/>
                  </a:lnTo>
                  <a:lnTo>
                    <a:pt x="204482" y="108254"/>
                  </a:lnTo>
                  <a:lnTo>
                    <a:pt x="206692" y="106984"/>
                  </a:lnTo>
                  <a:lnTo>
                    <a:pt x="206997" y="106984"/>
                  </a:lnTo>
                  <a:lnTo>
                    <a:pt x="207238" y="103174"/>
                  </a:lnTo>
                  <a:lnTo>
                    <a:pt x="209473" y="105714"/>
                  </a:lnTo>
                  <a:lnTo>
                    <a:pt x="209486" y="106984"/>
                  </a:lnTo>
                  <a:lnTo>
                    <a:pt x="211416" y="106984"/>
                  </a:lnTo>
                  <a:lnTo>
                    <a:pt x="211810" y="103174"/>
                  </a:lnTo>
                  <a:lnTo>
                    <a:pt x="214718" y="107149"/>
                  </a:lnTo>
                  <a:lnTo>
                    <a:pt x="215557" y="108254"/>
                  </a:lnTo>
                  <a:lnTo>
                    <a:pt x="213537" y="106984"/>
                  </a:lnTo>
                  <a:lnTo>
                    <a:pt x="213004" y="108254"/>
                  </a:lnTo>
                  <a:lnTo>
                    <a:pt x="219583" y="115874"/>
                  </a:lnTo>
                  <a:lnTo>
                    <a:pt x="218592" y="116395"/>
                  </a:lnTo>
                  <a:lnTo>
                    <a:pt x="218592" y="124764"/>
                  </a:lnTo>
                  <a:lnTo>
                    <a:pt x="216954" y="123494"/>
                  </a:lnTo>
                  <a:lnTo>
                    <a:pt x="216903" y="122224"/>
                  </a:lnTo>
                  <a:lnTo>
                    <a:pt x="216890" y="121996"/>
                  </a:lnTo>
                  <a:lnTo>
                    <a:pt x="218592" y="124764"/>
                  </a:lnTo>
                  <a:lnTo>
                    <a:pt x="218592" y="116395"/>
                  </a:lnTo>
                  <a:lnTo>
                    <a:pt x="215900" y="117792"/>
                  </a:lnTo>
                  <a:lnTo>
                    <a:pt x="213258" y="115874"/>
                  </a:lnTo>
                  <a:lnTo>
                    <a:pt x="212471" y="119684"/>
                  </a:lnTo>
                  <a:lnTo>
                    <a:pt x="215480" y="119684"/>
                  </a:lnTo>
                  <a:lnTo>
                    <a:pt x="216471" y="121297"/>
                  </a:lnTo>
                  <a:lnTo>
                    <a:pt x="216611" y="122224"/>
                  </a:lnTo>
                  <a:lnTo>
                    <a:pt x="214947" y="120954"/>
                  </a:lnTo>
                  <a:lnTo>
                    <a:pt x="214109" y="120954"/>
                  </a:lnTo>
                  <a:lnTo>
                    <a:pt x="213969" y="123494"/>
                  </a:lnTo>
                  <a:lnTo>
                    <a:pt x="215595" y="123494"/>
                  </a:lnTo>
                  <a:lnTo>
                    <a:pt x="216039" y="124764"/>
                  </a:lnTo>
                  <a:lnTo>
                    <a:pt x="217055" y="126034"/>
                  </a:lnTo>
                  <a:lnTo>
                    <a:pt x="217119" y="124764"/>
                  </a:lnTo>
                  <a:lnTo>
                    <a:pt x="220129" y="127304"/>
                  </a:lnTo>
                  <a:lnTo>
                    <a:pt x="223024" y="132384"/>
                  </a:lnTo>
                  <a:lnTo>
                    <a:pt x="223024" y="137464"/>
                  </a:lnTo>
                  <a:lnTo>
                    <a:pt x="222885" y="137464"/>
                  </a:lnTo>
                  <a:lnTo>
                    <a:pt x="222148" y="140004"/>
                  </a:lnTo>
                  <a:lnTo>
                    <a:pt x="232714" y="140004"/>
                  </a:lnTo>
                  <a:lnTo>
                    <a:pt x="232702" y="138874"/>
                  </a:lnTo>
                  <a:lnTo>
                    <a:pt x="233908" y="140004"/>
                  </a:lnTo>
                  <a:lnTo>
                    <a:pt x="235800" y="137464"/>
                  </a:lnTo>
                  <a:lnTo>
                    <a:pt x="236080" y="138734"/>
                  </a:lnTo>
                  <a:lnTo>
                    <a:pt x="238302" y="139992"/>
                  </a:lnTo>
                  <a:lnTo>
                    <a:pt x="237858" y="138734"/>
                  </a:lnTo>
                  <a:lnTo>
                    <a:pt x="239877" y="141274"/>
                  </a:lnTo>
                  <a:lnTo>
                    <a:pt x="240309" y="141274"/>
                  </a:lnTo>
                  <a:lnTo>
                    <a:pt x="240436" y="140004"/>
                  </a:lnTo>
                  <a:lnTo>
                    <a:pt x="241033" y="142544"/>
                  </a:lnTo>
                  <a:lnTo>
                    <a:pt x="240385" y="143814"/>
                  </a:lnTo>
                  <a:lnTo>
                    <a:pt x="240652" y="146354"/>
                  </a:lnTo>
                  <a:lnTo>
                    <a:pt x="238963" y="147624"/>
                  </a:lnTo>
                  <a:lnTo>
                    <a:pt x="238264" y="147624"/>
                  </a:lnTo>
                  <a:lnTo>
                    <a:pt x="237998" y="146354"/>
                  </a:lnTo>
                  <a:lnTo>
                    <a:pt x="237566" y="145084"/>
                  </a:lnTo>
                  <a:lnTo>
                    <a:pt x="236778" y="147624"/>
                  </a:lnTo>
                  <a:lnTo>
                    <a:pt x="237236" y="150164"/>
                  </a:lnTo>
                  <a:lnTo>
                    <a:pt x="237731" y="151434"/>
                  </a:lnTo>
                  <a:lnTo>
                    <a:pt x="238175" y="147624"/>
                  </a:lnTo>
                  <a:lnTo>
                    <a:pt x="239242" y="148894"/>
                  </a:lnTo>
                  <a:lnTo>
                    <a:pt x="241122" y="148894"/>
                  </a:lnTo>
                  <a:lnTo>
                    <a:pt x="242062" y="150164"/>
                  </a:lnTo>
                  <a:lnTo>
                    <a:pt x="241503" y="155244"/>
                  </a:lnTo>
                  <a:lnTo>
                    <a:pt x="241922" y="156514"/>
                  </a:lnTo>
                  <a:lnTo>
                    <a:pt x="240931" y="159054"/>
                  </a:lnTo>
                  <a:lnTo>
                    <a:pt x="239712" y="160324"/>
                  </a:lnTo>
                  <a:lnTo>
                    <a:pt x="243967" y="160324"/>
                  </a:lnTo>
                  <a:lnTo>
                    <a:pt x="242430" y="165493"/>
                  </a:lnTo>
                  <a:lnTo>
                    <a:pt x="240677" y="161594"/>
                  </a:lnTo>
                  <a:lnTo>
                    <a:pt x="238493" y="161594"/>
                  </a:lnTo>
                  <a:lnTo>
                    <a:pt x="237756" y="161594"/>
                  </a:lnTo>
                  <a:lnTo>
                    <a:pt x="237451" y="162255"/>
                  </a:lnTo>
                  <a:lnTo>
                    <a:pt x="242239" y="166103"/>
                  </a:lnTo>
                  <a:lnTo>
                    <a:pt x="242074" y="166674"/>
                  </a:lnTo>
                  <a:lnTo>
                    <a:pt x="240385" y="169214"/>
                  </a:lnTo>
                  <a:lnTo>
                    <a:pt x="240106" y="166674"/>
                  </a:lnTo>
                  <a:lnTo>
                    <a:pt x="238912" y="167944"/>
                  </a:lnTo>
                  <a:lnTo>
                    <a:pt x="238125" y="167944"/>
                  </a:lnTo>
                  <a:lnTo>
                    <a:pt x="238506" y="171754"/>
                  </a:lnTo>
                  <a:lnTo>
                    <a:pt x="241058" y="170484"/>
                  </a:lnTo>
                  <a:lnTo>
                    <a:pt x="241668" y="169214"/>
                  </a:lnTo>
                  <a:lnTo>
                    <a:pt x="242290" y="167944"/>
                  </a:lnTo>
                  <a:lnTo>
                    <a:pt x="243116" y="173024"/>
                  </a:lnTo>
                  <a:lnTo>
                    <a:pt x="243268" y="171754"/>
                  </a:lnTo>
                  <a:lnTo>
                    <a:pt x="242938" y="178104"/>
                  </a:lnTo>
                  <a:lnTo>
                    <a:pt x="240423" y="178104"/>
                  </a:lnTo>
                  <a:lnTo>
                    <a:pt x="238823" y="176834"/>
                  </a:lnTo>
                  <a:lnTo>
                    <a:pt x="239687" y="175564"/>
                  </a:lnTo>
                  <a:lnTo>
                    <a:pt x="237477" y="178104"/>
                  </a:lnTo>
                  <a:lnTo>
                    <a:pt x="237756" y="174294"/>
                  </a:lnTo>
                  <a:lnTo>
                    <a:pt x="236512" y="174993"/>
                  </a:lnTo>
                  <a:lnTo>
                    <a:pt x="236512" y="178104"/>
                  </a:lnTo>
                  <a:lnTo>
                    <a:pt x="235915" y="180644"/>
                  </a:lnTo>
                  <a:lnTo>
                    <a:pt x="234010" y="181914"/>
                  </a:lnTo>
                  <a:lnTo>
                    <a:pt x="235521" y="175679"/>
                  </a:lnTo>
                  <a:lnTo>
                    <a:pt x="236512" y="178104"/>
                  </a:lnTo>
                  <a:lnTo>
                    <a:pt x="236512" y="174993"/>
                  </a:lnTo>
                  <a:lnTo>
                    <a:pt x="235521" y="175539"/>
                  </a:lnTo>
                  <a:lnTo>
                    <a:pt x="232930" y="171754"/>
                  </a:lnTo>
                  <a:lnTo>
                    <a:pt x="232765" y="171361"/>
                  </a:lnTo>
                  <a:lnTo>
                    <a:pt x="232765" y="189534"/>
                  </a:lnTo>
                  <a:lnTo>
                    <a:pt x="229247" y="194614"/>
                  </a:lnTo>
                  <a:lnTo>
                    <a:pt x="226199" y="194614"/>
                  </a:lnTo>
                  <a:lnTo>
                    <a:pt x="228066" y="188264"/>
                  </a:lnTo>
                  <a:lnTo>
                    <a:pt x="227965" y="187553"/>
                  </a:lnTo>
                  <a:lnTo>
                    <a:pt x="232765" y="189534"/>
                  </a:lnTo>
                  <a:lnTo>
                    <a:pt x="232765" y="171361"/>
                  </a:lnTo>
                  <a:lnTo>
                    <a:pt x="231889" y="169214"/>
                  </a:lnTo>
                  <a:lnTo>
                    <a:pt x="233984" y="166128"/>
                  </a:lnTo>
                  <a:lnTo>
                    <a:pt x="232130" y="165404"/>
                  </a:lnTo>
                  <a:lnTo>
                    <a:pt x="232625" y="164134"/>
                  </a:lnTo>
                  <a:lnTo>
                    <a:pt x="234594" y="159054"/>
                  </a:lnTo>
                  <a:lnTo>
                    <a:pt x="232956" y="156514"/>
                  </a:lnTo>
                  <a:lnTo>
                    <a:pt x="232994" y="153974"/>
                  </a:lnTo>
                  <a:lnTo>
                    <a:pt x="233045" y="150164"/>
                  </a:lnTo>
                  <a:lnTo>
                    <a:pt x="237439" y="152704"/>
                  </a:lnTo>
                  <a:lnTo>
                    <a:pt x="236842" y="150164"/>
                  </a:lnTo>
                  <a:lnTo>
                    <a:pt x="236537" y="148894"/>
                  </a:lnTo>
                  <a:lnTo>
                    <a:pt x="235940" y="146354"/>
                  </a:lnTo>
                  <a:lnTo>
                    <a:pt x="234226" y="148894"/>
                  </a:lnTo>
                  <a:lnTo>
                    <a:pt x="233260" y="143751"/>
                  </a:lnTo>
                  <a:lnTo>
                    <a:pt x="232727" y="141274"/>
                  </a:lnTo>
                  <a:lnTo>
                    <a:pt x="221792" y="141274"/>
                  </a:lnTo>
                  <a:lnTo>
                    <a:pt x="219964" y="141274"/>
                  </a:lnTo>
                  <a:lnTo>
                    <a:pt x="220192" y="143814"/>
                  </a:lnTo>
                  <a:lnTo>
                    <a:pt x="219100" y="143814"/>
                  </a:lnTo>
                  <a:lnTo>
                    <a:pt x="221869" y="146354"/>
                  </a:lnTo>
                  <a:lnTo>
                    <a:pt x="223139" y="148894"/>
                  </a:lnTo>
                  <a:lnTo>
                    <a:pt x="222758" y="152704"/>
                  </a:lnTo>
                  <a:lnTo>
                    <a:pt x="222745" y="154355"/>
                  </a:lnTo>
                  <a:lnTo>
                    <a:pt x="223037" y="155244"/>
                  </a:lnTo>
                  <a:lnTo>
                    <a:pt x="223443" y="156514"/>
                  </a:lnTo>
                  <a:lnTo>
                    <a:pt x="223177" y="155244"/>
                  </a:lnTo>
                  <a:lnTo>
                    <a:pt x="223380" y="153974"/>
                  </a:lnTo>
                  <a:lnTo>
                    <a:pt x="226949" y="157784"/>
                  </a:lnTo>
                  <a:lnTo>
                    <a:pt x="221856" y="160324"/>
                  </a:lnTo>
                  <a:lnTo>
                    <a:pt x="222605" y="165404"/>
                  </a:lnTo>
                  <a:lnTo>
                    <a:pt x="221691" y="162864"/>
                  </a:lnTo>
                  <a:lnTo>
                    <a:pt x="220446" y="166674"/>
                  </a:lnTo>
                  <a:lnTo>
                    <a:pt x="221119" y="169214"/>
                  </a:lnTo>
                  <a:lnTo>
                    <a:pt x="221615" y="171754"/>
                  </a:lnTo>
                  <a:lnTo>
                    <a:pt x="219468" y="171754"/>
                  </a:lnTo>
                  <a:lnTo>
                    <a:pt x="222275" y="172948"/>
                  </a:lnTo>
                  <a:lnTo>
                    <a:pt x="222338" y="171754"/>
                  </a:lnTo>
                  <a:lnTo>
                    <a:pt x="226402" y="174294"/>
                  </a:lnTo>
                  <a:lnTo>
                    <a:pt x="225679" y="165404"/>
                  </a:lnTo>
                  <a:lnTo>
                    <a:pt x="225577" y="164134"/>
                  </a:lnTo>
                  <a:lnTo>
                    <a:pt x="228130" y="167919"/>
                  </a:lnTo>
                  <a:lnTo>
                    <a:pt x="228320" y="170484"/>
                  </a:lnTo>
                  <a:lnTo>
                    <a:pt x="230238" y="175539"/>
                  </a:lnTo>
                  <a:lnTo>
                    <a:pt x="230200" y="175679"/>
                  </a:lnTo>
                  <a:lnTo>
                    <a:pt x="229704" y="176834"/>
                  </a:lnTo>
                  <a:lnTo>
                    <a:pt x="228396" y="176834"/>
                  </a:lnTo>
                  <a:lnTo>
                    <a:pt x="229209" y="178104"/>
                  </a:lnTo>
                  <a:lnTo>
                    <a:pt x="231038" y="179374"/>
                  </a:lnTo>
                  <a:lnTo>
                    <a:pt x="231165" y="181914"/>
                  </a:lnTo>
                  <a:lnTo>
                    <a:pt x="229819" y="181914"/>
                  </a:lnTo>
                  <a:lnTo>
                    <a:pt x="227660" y="185343"/>
                  </a:lnTo>
                  <a:lnTo>
                    <a:pt x="227418" y="185724"/>
                  </a:lnTo>
                  <a:lnTo>
                    <a:pt x="227533" y="184454"/>
                  </a:lnTo>
                  <a:lnTo>
                    <a:pt x="224231" y="185724"/>
                  </a:lnTo>
                  <a:lnTo>
                    <a:pt x="228092" y="178104"/>
                  </a:lnTo>
                  <a:lnTo>
                    <a:pt x="223570" y="180644"/>
                  </a:lnTo>
                  <a:lnTo>
                    <a:pt x="224726" y="181914"/>
                  </a:lnTo>
                  <a:lnTo>
                    <a:pt x="224129" y="184454"/>
                  </a:lnTo>
                  <a:lnTo>
                    <a:pt x="222910" y="183337"/>
                  </a:lnTo>
                  <a:lnTo>
                    <a:pt x="222808" y="184454"/>
                  </a:lnTo>
                  <a:lnTo>
                    <a:pt x="222415" y="184454"/>
                  </a:lnTo>
                  <a:lnTo>
                    <a:pt x="223481" y="185724"/>
                  </a:lnTo>
                  <a:lnTo>
                    <a:pt x="221627" y="188264"/>
                  </a:lnTo>
                  <a:lnTo>
                    <a:pt x="218630" y="188264"/>
                  </a:lnTo>
                  <a:lnTo>
                    <a:pt x="216903" y="189915"/>
                  </a:lnTo>
                  <a:lnTo>
                    <a:pt x="218300" y="195122"/>
                  </a:lnTo>
                  <a:lnTo>
                    <a:pt x="214845" y="196443"/>
                  </a:lnTo>
                  <a:lnTo>
                    <a:pt x="214172" y="198691"/>
                  </a:lnTo>
                  <a:lnTo>
                    <a:pt x="218363" y="195389"/>
                  </a:lnTo>
                  <a:lnTo>
                    <a:pt x="218478" y="195783"/>
                  </a:lnTo>
                  <a:lnTo>
                    <a:pt x="218668" y="195795"/>
                  </a:lnTo>
                  <a:lnTo>
                    <a:pt x="218909" y="195795"/>
                  </a:lnTo>
                  <a:lnTo>
                    <a:pt x="219417" y="195681"/>
                  </a:lnTo>
                  <a:lnTo>
                    <a:pt x="219303" y="195453"/>
                  </a:lnTo>
                  <a:lnTo>
                    <a:pt x="220776" y="194614"/>
                  </a:lnTo>
                  <a:lnTo>
                    <a:pt x="221246" y="195884"/>
                  </a:lnTo>
                  <a:lnTo>
                    <a:pt x="219405" y="195884"/>
                  </a:lnTo>
                  <a:lnTo>
                    <a:pt x="219786" y="197154"/>
                  </a:lnTo>
                  <a:lnTo>
                    <a:pt x="218922" y="199301"/>
                  </a:lnTo>
                  <a:lnTo>
                    <a:pt x="218922" y="206044"/>
                  </a:lnTo>
                  <a:lnTo>
                    <a:pt x="217474" y="209854"/>
                  </a:lnTo>
                  <a:lnTo>
                    <a:pt x="213918" y="211162"/>
                  </a:lnTo>
                  <a:lnTo>
                    <a:pt x="217068" y="206044"/>
                  </a:lnTo>
                  <a:lnTo>
                    <a:pt x="218922" y="206044"/>
                  </a:lnTo>
                  <a:lnTo>
                    <a:pt x="218922" y="199301"/>
                  </a:lnTo>
                  <a:lnTo>
                    <a:pt x="214998" y="198424"/>
                  </a:lnTo>
                  <a:lnTo>
                    <a:pt x="207632" y="207314"/>
                  </a:lnTo>
                  <a:lnTo>
                    <a:pt x="207124" y="206298"/>
                  </a:lnTo>
                  <a:lnTo>
                    <a:pt x="204127" y="211124"/>
                  </a:lnTo>
                  <a:lnTo>
                    <a:pt x="204647" y="211124"/>
                  </a:lnTo>
                  <a:lnTo>
                    <a:pt x="205524" y="209854"/>
                  </a:lnTo>
                  <a:lnTo>
                    <a:pt x="205854" y="209423"/>
                  </a:lnTo>
                  <a:lnTo>
                    <a:pt x="203733" y="214934"/>
                  </a:lnTo>
                  <a:lnTo>
                    <a:pt x="200812" y="214934"/>
                  </a:lnTo>
                  <a:lnTo>
                    <a:pt x="200240" y="214757"/>
                  </a:lnTo>
                  <a:lnTo>
                    <a:pt x="200240" y="216204"/>
                  </a:lnTo>
                  <a:lnTo>
                    <a:pt x="199605" y="217474"/>
                  </a:lnTo>
                  <a:lnTo>
                    <a:pt x="196748" y="217474"/>
                  </a:lnTo>
                  <a:lnTo>
                    <a:pt x="199821" y="215557"/>
                  </a:lnTo>
                  <a:lnTo>
                    <a:pt x="200240" y="216204"/>
                  </a:lnTo>
                  <a:lnTo>
                    <a:pt x="200240" y="214757"/>
                  </a:lnTo>
                  <a:lnTo>
                    <a:pt x="199656" y="214553"/>
                  </a:lnTo>
                  <a:lnTo>
                    <a:pt x="199415" y="214934"/>
                  </a:lnTo>
                  <a:lnTo>
                    <a:pt x="198628" y="214934"/>
                  </a:lnTo>
                  <a:lnTo>
                    <a:pt x="199428" y="214477"/>
                  </a:lnTo>
                  <a:lnTo>
                    <a:pt x="196964" y="213664"/>
                  </a:lnTo>
                  <a:lnTo>
                    <a:pt x="199783" y="212394"/>
                  </a:lnTo>
                  <a:lnTo>
                    <a:pt x="200342" y="212394"/>
                  </a:lnTo>
                  <a:lnTo>
                    <a:pt x="198894" y="211124"/>
                  </a:lnTo>
                  <a:lnTo>
                    <a:pt x="203276" y="208584"/>
                  </a:lnTo>
                  <a:lnTo>
                    <a:pt x="203669" y="206044"/>
                  </a:lnTo>
                  <a:lnTo>
                    <a:pt x="206578" y="205206"/>
                  </a:lnTo>
                  <a:lnTo>
                    <a:pt x="205092" y="202234"/>
                  </a:lnTo>
                  <a:lnTo>
                    <a:pt x="202018" y="203504"/>
                  </a:lnTo>
                  <a:lnTo>
                    <a:pt x="197218" y="212394"/>
                  </a:lnTo>
                  <a:lnTo>
                    <a:pt x="191401" y="217474"/>
                  </a:lnTo>
                  <a:lnTo>
                    <a:pt x="191973" y="214934"/>
                  </a:lnTo>
                  <a:lnTo>
                    <a:pt x="183083" y="216204"/>
                  </a:lnTo>
                  <a:lnTo>
                    <a:pt x="188925" y="222554"/>
                  </a:lnTo>
                  <a:lnTo>
                    <a:pt x="185851" y="226364"/>
                  </a:lnTo>
                  <a:lnTo>
                    <a:pt x="188163" y="222554"/>
                  </a:lnTo>
                  <a:lnTo>
                    <a:pt x="181495" y="226364"/>
                  </a:lnTo>
                  <a:lnTo>
                    <a:pt x="179171" y="226364"/>
                  </a:lnTo>
                  <a:lnTo>
                    <a:pt x="177050" y="230174"/>
                  </a:lnTo>
                  <a:lnTo>
                    <a:pt x="175958" y="233984"/>
                  </a:lnTo>
                  <a:lnTo>
                    <a:pt x="171094" y="236524"/>
                  </a:lnTo>
                  <a:lnTo>
                    <a:pt x="168998" y="235254"/>
                  </a:lnTo>
                  <a:lnTo>
                    <a:pt x="167005" y="232714"/>
                  </a:lnTo>
                  <a:lnTo>
                    <a:pt x="163880" y="233984"/>
                  </a:lnTo>
                  <a:lnTo>
                    <a:pt x="162788" y="237794"/>
                  </a:lnTo>
                  <a:lnTo>
                    <a:pt x="159575" y="239064"/>
                  </a:lnTo>
                  <a:lnTo>
                    <a:pt x="157467" y="241604"/>
                  </a:lnTo>
                  <a:lnTo>
                    <a:pt x="174078" y="241604"/>
                  </a:lnTo>
                  <a:lnTo>
                    <a:pt x="178447" y="240334"/>
                  </a:lnTo>
                  <a:lnTo>
                    <a:pt x="178168" y="241604"/>
                  </a:lnTo>
                  <a:lnTo>
                    <a:pt x="178917" y="240334"/>
                  </a:lnTo>
                  <a:lnTo>
                    <a:pt x="179666" y="239064"/>
                  </a:lnTo>
                  <a:lnTo>
                    <a:pt x="180390" y="240334"/>
                  </a:lnTo>
                  <a:lnTo>
                    <a:pt x="182524" y="239064"/>
                  </a:lnTo>
                  <a:lnTo>
                    <a:pt x="184365" y="240334"/>
                  </a:lnTo>
                  <a:lnTo>
                    <a:pt x="183997" y="240474"/>
                  </a:lnTo>
                  <a:lnTo>
                    <a:pt x="184137" y="241604"/>
                  </a:lnTo>
                  <a:lnTo>
                    <a:pt x="185978" y="240334"/>
                  </a:lnTo>
                  <a:lnTo>
                    <a:pt x="187833" y="239064"/>
                  </a:lnTo>
                  <a:lnTo>
                    <a:pt x="188468" y="236524"/>
                  </a:lnTo>
                  <a:lnTo>
                    <a:pt x="184708" y="240334"/>
                  </a:lnTo>
                  <a:lnTo>
                    <a:pt x="183730" y="239064"/>
                  </a:lnTo>
                  <a:lnTo>
                    <a:pt x="185470" y="236524"/>
                  </a:lnTo>
                  <a:lnTo>
                    <a:pt x="188150" y="233984"/>
                  </a:lnTo>
                  <a:lnTo>
                    <a:pt x="195059" y="228904"/>
                  </a:lnTo>
                  <a:lnTo>
                    <a:pt x="199491" y="228904"/>
                  </a:lnTo>
                  <a:lnTo>
                    <a:pt x="203339" y="227634"/>
                  </a:lnTo>
                  <a:lnTo>
                    <a:pt x="200253" y="226364"/>
                  </a:lnTo>
                  <a:lnTo>
                    <a:pt x="200088" y="225094"/>
                  </a:lnTo>
                  <a:lnTo>
                    <a:pt x="200647" y="221284"/>
                  </a:lnTo>
                  <a:lnTo>
                    <a:pt x="203873" y="222554"/>
                  </a:lnTo>
                  <a:lnTo>
                    <a:pt x="204444" y="221284"/>
                  </a:lnTo>
                  <a:lnTo>
                    <a:pt x="205028" y="220014"/>
                  </a:lnTo>
                  <a:lnTo>
                    <a:pt x="203784" y="218744"/>
                  </a:lnTo>
                  <a:lnTo>
                    <a:pt x="204762" y="217474"/>
                  </a:lnTo>
                  <a:lnTo>
                    <a:pt x="205752" y="216204"/>
                  </a:lnTo>
                  <a:lnTo>
                    <a:pt x="204266" y="214934"/>
                  </a:lnTo>
                  <a:lnTo>
                    <a:pt x="207137" y="212394"/>
                  </a:lnTo>
                  <a:lnTo>
                    <a:pt x="206248" y="208889"/>
                  </a:lnTo>
                  <a:lnTo>
                    <a:pt x="206476" y="208584"/>
                  </a:lnTo>
                  <a:lnTo>
                    <a:pt x="207276" y="207314"/>
                  </a:lnTo>
                  <a:lnTo>
                    <a:pt x="207060" y="209854"/>
                  </a:lnTo>
                  <a:lnTo>
                    <a:pt x="209524" y="208584"/>
                  </a:lnTo>
                  <a:lnTo>
                    <a:pt x="208648" y="212394"/>
                  </a:lnTo>
                  <a:lnTo>
                    <a:pt x="210108" y="209854"/>
                  </a:lnTo>
                  <a:lnTo>
                    <a:pt x="211836" y="209854"/>
                  </a:lnTo>
                  <a:lnTo>
                    <a:pt x="212217" y="208584"/>
                  </a:lnTo>
                  <a:lnTo>
                    <a:pt x="212610" y="207314"/>
                  </a:lnTo>
                  <a:lnTo>
                    <a:pt x="213067" y="211480"/>
                  </a:lnTo>
                  <a:lnTo>
                    <a:pt x="211416" y="212090"/>
                  </a:lnTo>
                  <a:lnTo>
                    <a:pt x="211569" y="212394"/>
                  </a:lnTo>
                  <a:lnTo>
                    <a:pt x="208495" y="214934"/>
                  </a:lnTo>
                  <a:lnTo>
                    <a:pt x="206756" y="214934"/>
                  </a:lnTo>
                  <a:lnTo>
                    <a:pt x="207200" y="218744"/>
                  </a:lnTo>
                  <a:lnTo>
                    <a:pt x="209283" y="217474"/>
                  </a:lnTo>
                  <a:lnTo>
                    <a:pt x="210807" y="213664"/>
                  </a:lnTo>
                  <a:lnTo>
                    <a:pt x="211975" y="216204"/>
                  </a:lnTo>
                  <a:lnTo>
                    <a:pt x="212979" y="213664"/>
                  </a:lnTo>
                  <a:lnTo>
                    <a:pt x="213487" y="212394"/>
                  </a:lnTo>
                  <a:lnTo>
                    <a:pt x="213868" y="217614"/>
                  </a:lnTo>
                  <a:lnTo>
                    <a:pt x="213918" y="217474"/>
                  </a:lnTo>
                  <a:lnTo>
                    <a:pt x="213956" y="218744"/>
                  </a:lnTo>
                  <a:lnTo>
                    <a:pt x="213868" y="217614"/>
                  </a:lnTo>
                  <a:lnTo>
                    <a:pt x="212674" y="221284"/>
                  </a:lnTo>
                  <a:lnTo>
                    <a:pt x="220421" y="218744"/>
                  </a:lnTo>
                  <a:lnTo>
                    <a:pt x="220192" y="217474"/>
                  </a:lnTo>
                  <a:lnTo>
                    <a:pt x="218871" y="209854"/>
                  </a:lnTo>
                  <a:lnTo>
                    <a:pt x="224624" y="206044"/>
                  </a:lnTo>
                  <a:lnTo>
                    <a:pt x="224332" y="207314"/>
                  </a:lnTo>
                  <a:lnTo>
                    <a:pt x="225082" y="206044"/>
                  </a:lnTo>
                  <a:lnTo>
                    <a:pt x="228854" y="199694"/>
                  </a:lnTo>
                  <a:lnTo>
                    <a:pt x="230365" y="197154"/>
                  </a:lnTo>
                  <a:lnTo>
                    <a:pt x="234492" y="195884"/>
                  </a:lnTo>
                  <a:lnTo>
                    <a:pt x="240118" y="194614"/>
                  </a:lnTo>
                  <a:lnTo>
                    <a:pt x="238594" y="200964"/>
                  </a:lnTo>
                  <a:lnTo>
                    <a:pt x="236588" y="199694"/>
                  </a:lnTo>
                  <a:lnTo>
                    <a:pt x="233845" y="206044"/>
                  </a:lnTo>
                  <a:lnTo>
                    <a:pt x="231813" y="212394"/>
                  </a:lnTo>
                  <a:lnTo>
                    <a:pt x="229349" y="217474"/>
                  </a:lnTo>
                  <a:lnTo>
                    <a:pt x="225298" y="222554"/>
                  </a:lnTo>
                  <a:lnTo>
                    <a:pt x="224878" y="220611"/>
                  </a:lnTo>
                  <a:lnTo>
                    <a:pt x="222897" y="222554"/>
                  </a:lnTo>
                  <a:lnTo>
                    <a:pt x="227279" y="225094"/>
                  </a:lnTo>
                  <a:lnTo>
                    <a:pt x="221513" y="227634"/>
                  </a:lnTo>
                  <a:lnTo>
                    <a:pt x="222262" y="226364"/>
                  </a:lnTo>
                  <a:lnTo>
                    <a:pt x="223012" y="225094"/>
                  </a:lnTo>
                  <a:lnTo>
                    <a:pt x="221767" y="226364"/>
                  </a:lnTo>
                  <a:lnTo>
                    <a:pt x="220243" y="226364"/>
                  </a:lnTo>
                  <a:lnTo>
                    <a:pt x="220929" y="223824"/>
                  </a:lnTo>
                  <a:lnTo>
                    <a:pt x="216535" y="230174"/>
                  </a:lnTo>
                  <a:lnTo>
                    <a:pt x="210896" y="235254"/>
                  </a:lnTo>
                  <a:lnTo>
                    <a:pt x="205232" y="237794"/>
                  </a:lnTo>
                  <a:lnTo>
                    <a:pt x="200774" y="241604"/>
                  </a:lnTo>
                  <a:lnTo>
                    <a:pt x="202844" y="241604"/>
                  </a:lnTo>
                  <a:lnTo>
                    <a:pt x="199847" y="244144"/>
                  </a:lnTo>
                  <a:lnTo>
                    <a:pt x="199936" y="245414"/>
                  </a:lnTo>
                  <a:lnTo>
                    <a:pt x="198462" y="245414"/>
                  </a:lnTo>
                  <a:lnTo>
                    <a:pt x="198170" y="244144"/>
                  </a:lnTo>
                  <a:lnTo>
                    <a:pt x="199224" y="242874"/>
                  </a:lnTo>
                  <a:lnTo>
                    <a:pt x="195884" y="244144"/>
                  </a:lnTo>
                  <a:lnTo>
                    <a:pt x="194462" y="242874"/>
                  </a:lnTo>
                  <a:lnTo>
                    <a:pt x="193954" y="241604"/>
                  </a:lnTo>
                  <a:lnTo>
                    <a:pt x="199085" y="237794"/>
                  </a:lnTo>
                  <a:lnTo>
                    <a:pt x="197040" y="239064"/>
                  </a:lnTo>
                  <a:lnTo>
                    <a:pt x="195326" y="237794"/>
                  </a:lnTo>
                  <a:lnTo>
                    <a:pt x="193078" y="239064"/>
                  </a:lnTo>
                  <a:lnTo>
                    <a:pt x="192430" y="239064"/>
                  </a:lnTo>
                  <a:lnTo>
                    <a:pt x="191808" y="240334"/>
                  </a:lnTo>
                  <a:lnTo>
                    <a:pt x="191312" y="241604"/>
                  </a:lnTo>
                  <a:lnTo>
                    <a:pt x="191655" y="241604"/>
                  </a:lnTo>
                  <a:lnTo>
                    <a:pt x="192201" y="242874"/>
                  </a:lnTo>
                  <a:lnTo>
                    <a:pt x="189966" y="247954"/>
                  </a:lnTo>
                  <a:lnTo>
                    <a:pt x="188188" y="251764"/>
                  </a:lnTo>
                  <a:lnTo>
                    <a:pt x="188125" y="250494"/>
                  </a:lnTo>
                  <a:lnTo>
                    <a:pt x="182346" y="255574"/>
                  </a:lnTo>
                  <a:lnTo>
                    <a:pt x="182562" y="254304"/>
                  </a:lnTo>
                  <a:lnTo>
                    <a:pt x="179882" y="258114"/>
                  </a:lnTo>
                  <a:lnTo>
                    <a:pt x="179349" y="256844"/>
                  </a:lnTo>
                  <a:lnTo>
                    <a:pt x="178828" y="255574"/>
                  </a:lnTo>
                  <a:lnTo>
                    <a:pt x="178257" y="256844"/>
                  </a:lnTo>
                  <a:lnTo>
                    <a:pt x="177685" y="255574"/>
                  </a:lnTo>
                  <a:lnTo>
                    <a:pt x="173494" y="254304"/>
                  </a:lnTo>
                  <a:lnTo>
                    <a:pt x="170548" y="261924"/>
                  </a:lnTo>
                  <a:lnTo>
                    <a:pt x="164655" y="263194"/>
                  </a:lnTo>
                  <a:lnTo>
                    <a:pt x="164934" y="261924"/>
                  </a:lnTo>
                  <a:lnTo>
                    <a:pt x="163245" y="265722"/>
                  </a:lnTo>
                  <a:lnTo>
                    <a:pt x="155473" y="267004"/>
                  </a:lnTo>
                  <a:lnTo>
                    <a:pt x="150876" y="268274"/>
                  </a:lnTo>
                  <a:lnTo>
                    <a:pt x="153098" y="265747"/>
                  </a:lnTo>
                  <a:lnTo>
                    <a:pt x="153035" y="264464"/>
                  </a:lnTo>
                  <a:lnTo>
                    <a:pt x="151371" y="264464"/>
                  </a:lnTo>
                  <a:lnTo>
                    <a:pt x="152057" y="263194"/>
                  </a:lnTo>
                  <a:lnTo>
                    <a:pt x="153352" y="261924"/>
                  </a:lnTo>
                  <a:lnTo>
                    <a:pt x="153949" y="261924"/>
                  </a:lnTo>
                  <a:lnTo>
                    <a:pt x="155486" y="260654"/>
                  </a:lnTo>
                  <a:lnTo>
                    <a:pt x="159105" y="258114"/>
                  </a:lnTo>
                  <a:lnTo>
                    <a:pt x="160413" y="259384"/>
                  </a:lnTo>
                  <a:lnTo>
                    <a:pt x="157441" y="260654"/>
                  </a:lnTo>
                  <a:lnTo>
                    <a:pt x="159816" y="261924"/>
                  </a:lnTo>
                  <a:lnTo>
                    <a:pt x="161912" y="258114"/>
                  </a:lnTo>
                  <a:lnTo>
                    <a:pt x="167944" y="256844"/>
                  </a:lnTo>
                  <a:lnTo>
                    <a:pt x="166077" y="254304"/>
                  </a:lnTo>
                  <a:lnTo>
                    <a:pt x="170065" y="251764"/>
                  </a:lnTo>
                  <a:lnTo>
                    <a:pt x="167601" y="254304"/>
                  </a:lnTo>
                  <a:lnTo>
                    <a:pt x="171030" y="253034"/>
                  </a:lnTo>
                  <a:lnTo>
                    <a:pt x="171881" y="253034"/>
                  </a:lnTo>
                  <a:lnTo>
                    <a:pt x="170611" y="255574"/>
                  </a:lnTo>
                  <a:lnTo>
                    <a:pt x="174294" y="253034"/>
                  </a:lnTo>
                  <a:lnTo>
                    <a:pt x="176136" y="251764"/>
                  </a:lnTo>
                  <a:lnTo>
                    <a:pt x="177977" y="250494"/>
                  </a:lnTo>
                  <a:lnTo>
                    <a:pt x="181673" y="247954"/>
                  </a:lnTo>
                  <a:lnTo>
                    <a:pt x="180924" y="245414"/>
                  </a:lnTo>
                  <a:lnTo>
                    <a:pt x="173101" y="250494"/>
                  </a:lnTo>
                  <a:lnTo>
                    <a:pt x="174294" y="247954"/>
                  </a:lnTo>
                  <a:lnTo>
                    <a:pt x="176085" y="244144"/>
                  </a:lnTo>
                  <a:lnTo>
                    <a:pt x="175082" y="242874"/>
                  </a:lnTo>
                  <a:lnTo>
                    <a:pt x="156413" y="242874"/>
                  </a:lnTo>
                  <a:lnTo>
                    <a:pt x="153733" y="242874"/>
                  </a:lnTo>
                  <a:lnTo>
                    <a:pt x="150063" y="242874"/>
                  </a:lnTo>
                  <a:lnTo>
                    <a:pt x="151485" y="245414"/>
                  </a:lnTo>
                  <a:lnTo>
                    <a:pt x="154381" y="245414"/>
                  </a:lnTo>
                  <a:lnTo>
                    <a:pt x="151676" y="247954"/>
                  </a:lnTo>
                  <a:lnTo>
                    <a:pt x="151244" y="246684"/>
                  </a:lnTo>
                  <a:lnTo>
                    <a:pt x="147447" y="250494"/>
                  </a:lnTo>
                  <a:lnTo>
                    <a:pt x="144741" y="255574"/>
                  </a:lnTo>
                  <a:lnTo>
                    <a:pt x="139090" y="259626"/>
                  </a:lnTo>
                  <a:lnTo>
                    <a:pt x="140373" y="260654"/>
                  </a:lnTo>
                  <a:lnTo>
                    <a:pt x="137858" y="263194"/>
                  </a:lnTo>
                  <a:lnTo>
                    <a:pt x="135890" y="263194"/>
                  </a:lnTo>
                  <a:lnTo>
                    <a:pt x="134874" y="265734"/>
                  </a:lnTo>
                  <a:lnTo>
                    <a:pt x="137439" y="265734"/>
                  </a:lnTo>
                  <a:lnTo>
                    <a:pt x="142735" y="264464"/>
                  </a:lnTo>
                  <a:lnTo>
                    <a:pt x="144564" y="265722"/>
                  </a:lnTo>
                  <a:lnTo>
                    <a:pt x="140271" y="268274"/>
                  </a:lnTo>
                  <a:lnTo>
                    <a:pt x="135318" y="270814"/>
                  </a:lnTo>
                  <a:lnTo>
                    <a:pt x="129870" y="275894"/>
                  </a:lnTo>
                  <a:lnTo>
                    <a:pt x="124079" y="282244"/>
                  </a:lnTo>
                  <a:lnTo>
                    <a:pt x="124053" y="281178"/>
                  </a:lnTo>
                  <a:lnTo>
                    <a:pt x="119418" y="283514"/>
                  </a:lnTo>
                  <a:lnTo>
                    <a:pt x="119024" y="283514"/>
                  </a:lnTo>
                  <a:lnTo>
                    <a:pt x="115150" y="286054"/>
                  </a:lnTo>
                  <a:lnTo>
                    <a:pt x="115925" y="284784"/>
                  </a:lnTo>
                  <a:lnTo>
                    <a:pt x="114541" y="283514"/>
                  </a:lnTo>
                  <a:lnTo>
                    <a:pt x="111988" y="286054"/>
                  </a:lnTo>
                  <a:lnTo>
                    <a:pt x="108762" y="287324"/>
                  </a:lnTo>
                  <a:lnTo>
                    <a:pt x="108153" y="288594"/>
                  </a:lnTo>
                  <a:lnTo>
                    <a:pt x="106400" y="291134"/>
                  </a:lnTo>
                  <a:lnTo>
                    <a:pt x="104635" y="289864"/>
                  </a:lnTo>
                  <a:lnTo>
                    <a:pt x="104648" y="288594"/>
                  </a:lnTo>
                  <a:lnTo>
                    <a:pt x="103632" y="288594"/>
                  </a:lnTo>
                  <a:lnTo>
                    <a:pt x="100342" y="289864"/>
                  </a:lnTo>
                  <a:lnTo>
                    <a:pt x="96672" y="291134"/>
                  </a:lnTo>
                  <a:lnTo>
                    <a:pt x="97155" y="289864"/>
                  </a:lnTo>
                  <a:lnTo>
                    <a:pt x="97650" y="288594"/>
                  </a:lnTo>
                  <a:lnTo>
                    <a:pt x="98234" y="287324"/>
                  </a:lnTo>
                  <a:lnTo>
                    <a:pt x="99085" y="286054"/>
                  </a:lnTo>
                  <a:lnTo>
                    <a:pt x="97256" y="286054"/>
                  </a:lnTo>
                  <a:lnTo>
                    <a:pt x="97790" y="285318"/>
                  </a:lnTo>
                  <a:lnTo>
                    <a:pt x="95351" y="286054"/>
                  </a:lnTo>
                  <a:lnTo>
                    <a:pt x="94589" y="283514"/>
                  </a:lnTo>
                  <a:lnTo>
                    <a:pt x="93827" y="282244"/>
                  </a:lnTo>
                  <a:lnTo>
                    <a:pt x="97307" y="278434"/>
                  </a:lnTo>
                  <a:lnTo>
                    <a:pt x="101015" y="277215"/>
                  </a:lnTo>
                  <a:lnTo>
                    <a:pt x="101549" y="275894"/>
                  </a:lnTo>
                  <a:lnTo>
                    <a:pt x="104660" y="280974"/>
                  </a:lnTo>
                  <a:lnTo>
                    <a:pt x="106184" y="275894"/>
                  </a:lnTo>
                  <a:lnTo>
                    <a:pt x="109639" y="274624"/>
                  </a:lnTo>
                  <a:lnTo>
                    <a:pt x="109270" y="277164"/>
                  </a:lnTo>
                  <a:lnTo>
                    <a:pt x="110832" y="277164"/>
                  </a:lnTo>
                  <a:lnTo>
                    <a:pt x="114300" y="277164"/>
                  </a:lnTo>
                  <a:lnTo>
                    <a:pt x="115874" y="279704"/>
                  </a:lnTo>
                  <a:lnTo>
                    <a:pt x="118973" y="279704"/>
                  </a:lnTo>
                  <a:lnTo>
                    <a:pt x="125564" y="278434"/>
                  </a:lnTo>
                  <a:lnTo>
                    <a:pt x="128587" y="274624"/>
                  </a:lnTo>
                  <a:lnTo>
                    <a:pt x="124701" y="274624"/>
                  </a:lnTo>
                  <a:lnTo>
                    <a:pt x="127190" y="273354"/>
                  </a:lnTo>
                  <a:lnTo>
                    <a:pt x="123913" y="273354"/>
                  </a:lnTo>
                  <a:lnTo>
                    <a:pt x="123507" y="272084"/>
                  </a:lnTo>
                  <a:lnTo>
                    <a:pt x="125780" y="270814"/>
                  </a:lnTo>
                  <a:lnTo>
                    <a:pt x="131864" y="268274"/>
                  </a:lnTo>
                  <a:lnTo>
                    <a:pt x="133388" y="267004"/>
                  </a:lnTo>
                  <a:lnTo>
                    <a:pt x="128016" y="268274"/>
                  </a:lnTo>
                  <a:lnTo>
                    <a:pt x="129133" y="267004"/>
                  </a:lnTo>
                  <a:lnTo>
                    <a:pt x="133908" y="261924"/>
                  </a:lnTo>
                  <a:lnTo>
                    <a:pt x="133870" y="260654"/>
                  </a:lnTo>
                  <a:lnTo>
                    <a:pt x="136194" y="260654"/>
                  </a:lnTo>
                  <a:lnTo>
                    <a:pt x="137883" y="259829"/>
                  </a:lnTo>
                  <a:lnTo>
                    <a:pt x="137998" y="259384"/>
                  </a:lnTo>
                  <a:lnTo>
                    <a:pt x="138658" y="256844"/>
                  </a:lnTo>
                  <a:lnTo>
                    <a:pt x="130352" y="259384"/>
                  </a:lnTo>
                  <a:lnTo>
                    <a:pt x="136639" y="255574"/>
                  </a:lnTo>
                  <a:lnTo>
                    <a:pt x="135229" y="256844"/>
                  </a:lnTo>
                  <a:lnTo>
                    <a:pt x="138658" y="256844"/>
                  </a:lnTo>
                  <a:lnTo>
                    <a:pt x="142011" y="256844"/>
                  </a:lnTo>
                  <a:lnTo>
                    <a:pt x="142379" y="255574"/>
                  </a:lnTo>
                  <a:lnTo>
                    <a:pt x="143116" y="253034"/>
                  </a:lnTo>
                  <a:lnTo>
                    <a:pt x="144030" y="253034"/>
                  </a:lnTo>
                  <a:lnTo>
                    <a:pt x="142709" y="251764"/>
                  </a:lnTo>
                  <a:lnTo>
                    <a:pt x="142062" y="249224"/>
                  </a:lnTo>
                  <a:lnTo>
                    <a:pt x="142532" y="246684"/>
                  </a:lnTo>
                  <a:lnTo>
                    <a:pt x="139560" y="253034"/>
                  </a:lnTo>
                  <a:lnTo>
                    <a:pt x="124904" y="255574"/>
                  </a:lnTo>
                  <a:lnTo>
                    <a:pt x="126250" y="261924"/>
                  </a:lnTo>
                  <a:lnTo>
                    <a:pt x="120243" y="264464"/>
                  </a:lnTo>
                  <a:lnTo>
                    <a:pt x="113042" y="268274"/>
                  </a:lnTo>
                  <a:lnTo>
                    <a:pt x="105765" y="270814"/>
                  </a:lnTo>
                  <a:lnTo>
                    <a:pt x="106908" y="270814"/>
                  </a:lnTo>
                  <a:lnTo>
                    <a:pt x="106908" y="272084"/>
                  </a:lnTo>
                  <a:lnTo>
                    <a:pt x="99999" y="272084"/>
                  </a:lnTo>
                  <a:lnTo>
                    <a:pt x="101155" y="270814"/>
                  </a:lnTo>
                  <a:lnTo>
                    <a:pt x="96558" y="270814"/>
                  </a:lnTo>
                  <a:lnTo>
                    <a:pt x="95783" y="269544"/>
                  </a:lnTo>
                  <a:lnTo>
                    <a:pt x="96939" y="268274"/>
                  </a:lnTo>
                  <a:lnTo>
                    <a:pt x="98437" y="267004"/>
                  </a:lnTo>
                  <a:lnTo>
                    <a:pt x="100368" y="267004"/>
                  </a:lnTo>
                  <a:lnTo>
                    <a:pt x="99593" y="268274"/>
                  </a:lnTo>
                  <a:lnTo>
                    <a:pt x="100736" y="267004"/>
                  </a:lnTo>
                  <a:lnTo>
                    <a:pt x="103022" y="264464"/>
                  </a:lnTo>
                  <a:lnTo>
                    <a:pt x="95770" y="268274"/>
                  </a:lnTo>
                  <a:lnTo>
                    <a:pt x="97663" y="265734"/>
                  </a:lnTo>
                  <a:lnTo>
                    <a:pt x="98831" y="265734"/>
                  </a:lnTo>
                  <a:lnTo>
                    <a:pt x="99961" y="264464"/>
                  </a:lnTo>
                  <a:lnTo>
                    <a:pt x="95389" y="264464"/>
                  </a:lnTo>
                  <a:lnTo>
                    <a:pt x="94627" y="269544"/>
                  </a:lnTo>
                  <a:lnTo>
                    <a:pt x="90411" y="267004"/>
                  </a:lnTo>
                  <a:lnTo>
                    <a:pt x="88887" y="269544"/>
                  </a:lnTo>
                  <a:lnTo>
                    <a:pt x="85013" y="273354"/>
                  </a:lnTo>
                  <a:lnTo>
                    <a:pt x="80010" y="274624"/>
                  </a:lnTo>
                  <a:lnTo>
                    <a:pt x="81203" y="272084"/>
                  </a:lnTo>
                  <a:lnTo>
                    <a:pt x="75374" y="275894"/>
                  </a:lnTo>
                  <a:lnTo>
                    <a:pt x="76568" y="273354"/>
                  </a:lnTo>
                  <a:lnTo>
                    <a:pt x="75425" y="274624"/>
                  </a:lnTo>
                  <a:lnTo>
                    <a:pt x="74625" y="274624"/>
                  </a:lnTo>
                  <a:lnTo>
                    <a:pt x="73164" y="275894"/>
                  </a:lnTo>
                  <a:lnTo>
                    <a:pt x="73164" y="278434"/>
                  </a:lnTo>
                  <a:lnTo>
                    <a:pt x="71031" y="278434"/>
                  </a:lnTo>
                  <a:lnTo>
                    <a:pt x="70015" y="279704"/>
                  </a:lnTo>
                  <a:lnTo>
                    <a:pt x="72377" y="283514"/>
                  </a:lnTo>
                  <a:lnTo>
                    <a:pt x="69138" y="284784"/>
                  </a:lnTo>
                  <a:lnTo>
                    <a:pt x="65201" y="287324"/>
                  </a:lnTo>
                  <a:lnTo>
                    <a:pt x="65633" y="284784"/>
                  </a:lnTo>
                  <a:lnTo>
                    <a:pt x="66611" y="282244"/>
                  </a:lnTo>
                  <a:lnTo>
                    <a:pt x="67106" y="280974"/>
                  </a:lnTo>
                  <a:lnTo>
                    <a:pt x="65316" y="280974"/>
                  </a:lnTo>
                  <a:lnTo>
                    <a:pt x="63754" y="280974"/>
                  </a:lnTo>
                  <a:lnTo>
                    <a:pt x="63017" y="282244"/>
                  </a:lnTo>
                  <a:lnTo>
                    <a:pt x="62661" y="280974"/>
                  </a:lnTo>
                  <a:lnTo>
                    <a:pt x="62014" y="283514"/>
                  </a:lnTo>
                  <a:lnTo>
                    <a:pt x="60820" y="286054"/>
                  </a:lnTo>
                  <a:lnTo>
                    <a:pt x="59905" y="287324"/>
                  </a:lnTo>
                  <a:lnTo>
                    <a:pt x="56502" y="289864"/>
                  </a:lnTo>
                  <a:lnTo>
                    <a:pt x="57658" y="287324"/>
                  </a:lnTo>
                  <a:lnTo>
                    <a:pt x="56743" y="288594"/>
                  </a:lnTo>
                  <a:lnTo>
                    <a:pt x="55372" y="289864"/>
                  </a:lnTo>
                  <a:lnTo>
                    <a:pt x="55816" y="287858"/>
                  </a:lnTo>
                  <a:lnTo>
                    <a:pt x="55206" y="288594"/>
                  </a:lnTo>
                  <a:lnTo>
                    <a:pt x="52654" y="291287"/>
                  </a:lnTo>
                  <a:lnTo>
                    <a:pt x="52654" y="292404"/>
                  </a:lnTo>
                  <a:lnTo>
                    <a:pt x="49593" y="296214"/>
                  </a:lnTo>
                  <a:lnTo>
                    <a:pt x="50571" y="293674"/>
                  </a:lnTo>
                  <a:lnTo>
                    <a:pt x="50622" y="293535"/>
                  </a:lnTo>
                  <a:lnTo>
                    <a:pt x="52654" y="292404"/>
                  </a:lnTo>
                  <a:lnTo>
                    <a:pt x="52654" y="291287"/>
                  </a:lnTo>
                  <a:lnTo>
                    <a:pt x="50711" y="293331"/>
                  </a:lnTo>
                  <a:lnTo>
                    <a:pt x="51066" y="292404"/>
                  </a:lnTo>
                  <a:lnTo>
                    <a:pt x="49352" y="293674"/>
                  </a:lnTo>
                  <a:lnTo>
                    <a:pt x="49758" y="292404"/>
                  </a:lnTo>
                  <a:lnTo>
                    <a:pt x="50165" y="291134"/>
                  </a:lnTo>
                  <a:lnTo>
                    <a:pt x="51663" y="289864"/>
                  </a:lnTo>
                  <a:lnTo>
                    <a:pt x="51816" y="289864"/>
                  </a:lnTo>
                  <a:lnTo>
                    <a:pt x="51384" y="288594"/>
                  </a:lnTo>
                  <a:lnTo>
                    <a:pt x="51739" y="287324"/>
                  </a:lnTo>
                  <a:lnTo>
                    <a:pt x="50952" y="287324"/>
                  </a:lnTo>
                  <a:lnTo>
                    <a:pt x="50749" y="288594"/>
                  </a:lnTo>
                  <a:lnTo>
                    <a:pt x="49872" y="288594"/>
                  </a:lnTo>
                  <a:lnTo>
                    <a:pt x="49517" y="291134"/>
                  </a:lnTo>
                  <a:lnTo>
                    <a:pt x="48806" y="291134"/>
                  </a:lnTo>
                  <a:lnTo>
                    <a:pt x="48260" y="289864"/>
                  </a:lnTo>
                  <a:lnTo>
                    <a:pt x="47726" y="291134"/>
                  </a:lnTo>
                  <a:lnTo>
                    <a:pt x="48615" y="291134"/>
                  </a:lnTo>
                  <a:lnTo>
                    <a:pt x="48107" y="292404"/>
                  </a:lnTo>
                  <a:lnTo>
                    <a:pt x="47193" y="291134"/>
                  </a:lnTo>
                  <a:lnTo>
                    <a:pt x="46761" y="289864"/>
                  </a:lnTo>
                  <a:lnTo>
                    <a:pt x="47320" y="286054"/>
                  </a:lnTo>
                  <a:lnTo>
                    <a:pt x="45745" y="286054"/>
                  </a:lnTo>
                  <a:lnTo>
                    <a:pt x="45707" y="284784"/>
                  </a:lnTo>
                  <a:lnTo>
                    <a:pt x="45593" y="280974"/>
                  </a:lnTo>
                  <a:lnTo>
                    <a:pt x="42773" y="280974"/>
                  </a:lnTo>
                  <a:lnTo>
                    <a:pt x="42430" y="282244"/>
                  </a:lnTo>
                  <a:lnTo>
                    <a:pt x="43243" y="282244"/>
                  </a:lnTo>
                  <a:lnTo>
                    <a:pt x="43548" y="283514"/>
                  </a:lnTo>
                  <a:lnTo>
                    <a:pt x="43040" y="284784"/>
                  </a:lnTo>
                  <a:lnTo>
                    <a:pt x="41986" y="283514"/>
                  </a:lnTo>
                  <a:lnTo>
                    <a:pt x="41135" y="288594"/>
                  </a:lnTo>
                  <a:lnTo>
                    <a:pt x="41948" y="288594"/>
                  </a:lnTo>
                  <a:lnTo>
                    <a:pt x="40817" y="289864"/>
                  </a:lnTo>
                  <a:lnTo>
                    <a:pt x="43434" y="292404"/>
                  </a:lnTo>
                  <a:lnTo>
                    <a:pt x="41567" y="294944"/>
                  </a:lnTo>
                  <a:lnTo>
                    <a:pt x="40919" y="293674"/>
                  </a:lnTo>
                  <a:lnTo>
                    <a:pt x="40652" y="291134"/>
                  </a:lnTo>
                  <a:lnTo>
                    <a:pt x="40208" y="289864"/>
                  </a:lnTo>
                  <a:lnTo>
                    <a:pt x="39446" y="291134"/>
                  </a:lnTo>
                  <a:lnTo>
                    <a:pt x="40627" y="296214"/>
                  </a:lnTo>
                  <a:lnTo>
                    <a:pt x="40728" y="297484"/>
                  </a:lnTo>
                  <a:lnTo>
                    <a:pt x="40970" y="294944"/>
                  </a:lnTo>
                  <a:lnTo>
                    <a:pt x="42100" y="296214"/>
                  </a:lnTo>
                  <a:lnTo>
                    <a:pt x="42760" y="297484"/>
                  </a:lnTo>
                  <a:lnTo>
                    <a:pt x="43357" y="300024"/>
                  </a:lnTo>
                  <a:lnTo>
                    <a:pt x="43840" y="301294"/>
                  </a:lnTo>
                  <a:lnTo>
                    <a:pt x="43535" y="302564"/>
                  </a:lnTo>
                  <a:lnTo>
                    <a:pt x="44678" y="302564"/>
                  </a:lnTo>
                  <a:lnTo>
                    <a:pt x="45859" y="301294"/>
                  </a:lnTo>
                  <a:lnTo>
                    <a:pt x="46761" y="301294"/>
                  </a:lnTo>
                  <a:lnTo>
                    <a:pt x="43992" y="303834"/>
                  </a:lnTo>
                  <a:lnTo>
                    <a:pt x="48704" y="301294"/>
                  </a:lnTo>
                  <a:lnTo>
                    <a:pt x="51066" y="300024"/>
                  </a:lnTo>
                  <a:lnTo>
                    <a:pt x="47536" y="303834"/>
                  </a:lnTo>
                  <a:lnTo>
                    <a:pt x="47332" y="304114"/>
                  </a:lnTo>
                  <a:lnTo>
                    <a:pt x="47625" y="303834"/>
                  </a:lnTo>
                  <a:lnTo>
                    <a:pt x="47663" y="306374"/>
                  </a:lnTo>
                  <a:lnTo>
                    <a:pt x="48907" y="303834"/>
                  </a:lnTo>
                  <a:lnTo>
                    <a:pt x="53352" y="301294"/>
                  </a:lnTo>
                  <a:lnTo>
                    <a:pt x="52895" y="300964"/>
                  </a:lnTo>
                  <a:lnTo>
                    <a:pt x="53759" y="300024"/>
                  </a:lnTo>
                  <a:lnTo>
                    <a:pt x="56121" y="297484"/>
                  </a:lnTo>
                  <a:lnTo>
                    <a:pt x="57416" y="298754"/>
                  </a:lnTo>
                  <a:lnTo>
                    <a:pt x="57480" y="297484"/>
                  </a:lnTo>
                  <a:lnTo>
                    <a:pt x="57543" y="296214"/>
                  </a:lnTo>
                  <a:lnTo>
                    <a:pt x="60960" y="294944"/>
                  </a:lnTo>
                  <a:lnTo>
                    <a:pt x="61696" y="293674"/>
                  </a:lnTo>
                  <a:lnTo>
                    <a:pt x="62953" y="293674"/>
                  </a:lnTo>
                  <a:lnTo>
                    <a:pt x="63423" y="294944"/>
                  </a:lnTo>
                  <a:lnTo>
                    <a:pt x="57251" y="300024"/>
                  </a:lnTo>
                  <a:lnTo>
                    <a:pt x="54864" y="300024"/>
                  </a:lnTo>
                  <a:lnTo>
                    <a:pt x="55168" y="301294"/>
                  </a:lnTo>
                  <a:lnTo>
                    <a:pt x="54851" y="302564"/>
                  </a:lnTo>
                  <a:lnTo>
                    <a:pt x="49682" y="306374"/>
                  </a:lnTo>
                  <a:lnTo>
                    <a:pt x="43180" y="311454"/>
                  </a:lnTo>
                  <a:lnTo>
                    <a:pt x="39751" y="313994"/>
                  </a:lnTo>
                  <a:lnTo>
                    <a:pt x="41833" y="311454"/>
                  </a:lnTo>
                  <a:lnTo>
                    <a:pt x="40398" y="312724"/>
                  </a:lnTo>
                  <a:lnTo>
                    <a:pt x="39141" y="313994"/>
                  </a:lnTo>
                  <a:lnTo>
                    <a:pt x="38011" y="313994"/>
                  </a:lnTo>
                  <a:lnTo>
                    <a:pt x="37299" y="315264"/>
                  </a:lnTo>
                  <a:lnTo>
                    <a:pt x="37096" y="315264"/>
                  </a:lnTo>
                  <a:lnTo>
                    <a:pt x="37084" y="313994"/>
                  </a:lnTo>
                  <a:lnTo>
                    <a:pt x="36855" y="312724"/>
                  </a:lnTo>
                  <a:lnTo>
                    <a:pt x="24193" y="312724"/>
                  </a:lnTo>
                  <a:lnTo>
                    <a:pt x="20574" y="312724"/>
                  </a:lnTo>
                  <a:lnTo>
                    <a:pt x="21882" y="317804"/>
                  </a:lnTo>
                  <a:lnTo>
                    <a:pt x="23914" y="313994"/>
                  </a:lnTo>
                  <a:lnTo>
                    <a:pt x="25133" y="319074"/>
                  </a:lnTo>
                  <a:lnTo>
                    <a:pt x="25107" y="320344"/>
                  </a:lnTo>
                  <a:lnTo>
                    <a:pt x="24218" y="320344"/>
                  </a:lnTo>
                  <a:lnTo>
                    <a:pt x="25857" y="322884"/>
                  </a:lnTo>
                  <a:lnTo>
                    <a:pt x="25323" y="322884"/>
                  </a:lnTo>
                  <a:lnTo>
                    <a:pt x="26416" y="333044"/>
                  </a:lnTo>
                  <a:lnTo>
                    <a:pt x="24269" y="329234"/>
                  </a:lnTo>
                  <a:lnTo>
                    <a:pt x="23774" y="325424"/>
                  </a:lnTo>
                  <a:lnTo>
                    <a:pt x="23888" y="335584"/>
                  </a:lnTo>
                  <a:lnTo>
                    <a:pt x="24003" y="339394"/>
                  </a:lnTo>
                  <a:lnTo>
                    <a:pt x="25438" y="338124"/>
                  </a:lnTo>
                  <a:lnTo>
                    <a:pt x="31546" y="338124"/>
                  </a:lnTo>
                  <a:lnTo>
                    <a:pt x="31038" y="335584"/>
                  </a:lnTo>
                  <a:lnTo>
                    <a:pt x="27457" y="335584"/>
                  </a:lnTo>
                  <a:lnTo>
                    <a:pt x="31000" y="333044"/>
                  </a:lnTo>
                  <a:lnTo>
                    <a:pt x="35039" y="331774"/>
                  </a:lnTo>
                  <a:lnTo>
                    <a:pt x="34759" y="329234"/>
                  </a:lnTo>
                  <a:lnTo>
                    <a:pt x="37642" y="330504"/>
                  </a:lnTo>
                  <a:lnTo>
                    <a:pt x="38252" y="329234"/>
                  </a:lnTo>
                  <a:lnTo>
                    <a:pt x="40068" y="325424"/>
                  </a:lnTo>
                  <a:lnTo>
                    <a:pt x="42976" y="326453"/>
                  </a:lnTo>
                  <a:lnTo>
                    <a:pt x="44742" y="325424"/>
                  </a:lnTo>
                  <a:lnTo>
                    <a:pt x="46939" y="324154"/>
                  </a:lnTo>
                  <a:lnTo>
                    <a:pt x="46659" y="325424"/>
                  </a:lnTo>
                  <a:lnTo>
                    <a:pt x="48437" y="324154"/>
                  </a:lnTo>
                  <a:lnTo>
                    <a:pt x="50215" y="322884"/>
                  </a:lnTo>
                  <a:lnTo>
                    <a:pt x="49860" y="324154"/>
                  </a:lnTo>
                  <a:lnTo>
                    <a:pt x="50507" y="324154"/>
                  </a:lnTo>
                  <a:lnTo>
                    <a:pt x="57315" y="320344"/>
                  </a:lnTo>
                  <a:lnTo>
                    <a:pt x="48996" y="322884"/>
                  </a:lnTo>
                  <a:lnTo>
                    <a:pt x="55841" y="317804"/>
                  </a:lnTo>
                  <a:lnTo>
                    <a:pt x="61341" y="316534"/>
                  </a:lnTo>
                  <a:lnTo>
                    <a:pt x="57137" y="321614"/>
                  </a:lnTo>
                  <a:lnTo>
                    <a:pt x="58597" y="321614"/>
                  </a:lnTo>
                  <a:lnTo>
                    <a:pt x="53733" y="325424"/>
                  </a:lnTo>
                  <a:lnTo>
                    <a:pt x="52806" y="327964"/>
                  </a:lnTo>
                  <a:lnTo>
                    <a:pt x="51574" y="329234"/>
                  </a:lnTo>
                  <a:lnTo>
                    <a:pt x="45732" y="333044"/>
                  </a:lnTo>
                  <a:lnTo>
                    <a:pt x="44716" y="336854"/>
                  </a:lnTo>
                  <a:lnTo>
                    <a:pt x="49809" y="335584"/>
                  </a:lnTo>
                  <a:lnTo>
                    <a:pt x="54483" y="333044"/>
                  </a:lnTo>
                  <a:lnTo>
                    <a:pt x="56832" y="331774"/>
                  </a:lnTo>
                  <a:lnTo>
                    <a:pt x="64503" y="325424"/>
                  </a:lnTo>
                  <a:lnTo>
                    <a:pt x="68402" y="325424"/>
                  </a:lnTo>
                  <a:lnTo>
                    <a:pt x="74129" y="320192"/>
                  </a:lnTo>
                  <a:lnTo>
                    <a:pt x="74599" y="319074"/>
                  </a:lnTo>
                  <a:lnTo>
                    <a:pt x="73660" y="320344"/>
                  </a:lnTo>
                  <a:lnTo>
                    <a:pt x="65316" y="324154"/>
                  </a:lnTo>
                  <a:lnTo>
                    <a:pt x="59524" y="325424"/>
                  </a:lnTo>
                  <a:lnTo>
                    <a:pt x="58737" y="326694"/>
                  </a:lnTo>
                  <a:lnTo>
                    <a:pt x="54876" y="326694"/>
                  </a:lnTo>
                  <a:lnTo>
                    <a:pt x="64566" y="320344"/>
                  </a:lnTo>
                  <a:lnTo>
                    <a:pt x="63665" y="316534"/>
                  </a:lnTo>
                  <a:lnTo>
                    <a:pt x="63360" y="315264"/>
                  </a:lnTo>
                  <a:lnTo>
                    <a:pt x="73012" y="313994"/>
                  </a:lnTo>
                  <a:lnTo>
                    <a:pt x="72847" y="315264"/>
                  </a:lnTo>
                  <a:lnTo>
                    <a:pt x="76123" y="311454"/>
                  </a:lnTo>
                  <a:lnTo>
                    <a:pt x="81381" y="310210"/>
                  </a:lnTo>
                  <a:lnTo>
                    <a:pt x="86817" y="308914"/>
                  </a:lnTo>
                  <a:lnTo>
                    <a:pt x="89725" y="308914"/>
                  </a:lnTo>
                  <a:lnTo>
                    <a:pt x="88506" y="310210"/>
                  </a:lnTo>
                  <a:lnTo>
                    <a:pt x="87807" y="310705"/>
                  </a:lnTo>
                  <a:lnTo>
                    <a:pt x="87807" y="313994"/>
                  </a:lnTo>
                  <a:lnTo>
                    <a:pt x="87439" y="315264"/>
                  </a:lnTo>
                  <a:lnTo>
                    <a:pt x="82207" y="316191"/>
                  </a:lnTo>
                  <a:lnTo>
                    <a:pt x="83248" y="315264"/>
                  </a:lnTo>
                  <a:lnTo>
                    <a:pt x="87807" y="313994"/>
                  </a:lnTo>
                  <a:lnTo>
                    <a:pt x="87807" y="310705"/>
                  </a:lnTo>
                  <a:lnTo>
                    <a:pt x="86741" y="311454"/>
                  </a:lnTo>
                  <a:lnTo>
                    <a:pt x="85356" y="312724"/>
                  </a:lnTo>
                  <a:lnTo>
                    <a:pt x="81140" y="315264"/>
                  </a:lnTo>
                  <a:lnTo>
                    <a:pt x="81686" y="316293"/>
                  </a:lnTo>
                  <a:lnTo>
                    <a:pt x="82092" y="316293"/>
                  </a:lnTo>
                  <a:lnTo>
                    <a:pt x="87871" y="316293"/>
                  </a:lnTo>
                  <a:lnTo>
                    <a:pt x="92163" y="313994"/>
                  </a:lnTo>
                  <a:lnTo>
                    <a:pt x="90957" y="315264"/>
                  </a:lnTo>
                  <a:lnTo>
                    <a:pt x="91363" y="315264"/>
                  </a:lnTo>
                  <a:lnTo>
                    <a:pt x="92849" y="313994"/>
                  </a:lnTo>
                  <a:lnTo>
                    <a:pt x="97332" y="310184"/>
                  </a:lnTo>
                  <a:lnTo>
                    <a:pt x="99631" y="313994"/>
                  </a:lnTo>
                  <a:lnTo>
                    <a:pt x="104394" y="312724"/>
                  </a:lnTo>
                  <a:lnTo>
                    <a:pt x="105803" y="310184"/>
                  </a:lnTo>
                  <a:lnTo>
                    <a:pt x="106502" y="308914"/>
                  </a:lnTo>
                  <a:lnTo>
                    <a:pt x="107213" y="307644"/>
                  </a:lnTo>
                  <a:lnTo>
                    <a:pt x="117094" y="305104"/>
                  </a:lnTo>
                  <a:lnTo>
                    <a:pt x="123825" y="302564"/>
                  </a:lnTo>
                  <a:lnTo>
                    <a:pt x="123418" y="303834"/>
                  </a:lnTo>
                  <a:lnTo>
                    <a:pt x="124625" y="303834"/>
                  </a:lnTo>
                  <a:lnTo>
                    <a:pt x="125412" y="305104"/>
                  </a:lnTo>
                  <a:lnTo>
                    <a:pt x="126365" y="302564"/>
                  </a:lnTo>
                  <a:lnTo>
                    <a:pt x="127787" y="298754"/>
                  </a:lnTo>
                  <a:lnTo>
                    <a:pt x="127012" y="301294"/>
                  </a:lnTo>
                  <a:lnTo>
                    <a:pt x="129959" y="297484"/>
                  </a:lnTo>
                  <a:lnTo>
                    <a:pt x="130937" y="296214"/>
                  </a:lnTo>
                  <a:lnTo>
                    <a:pt x="126174" y="297484"/>
                  </a:lnTo>
                  <a:lnTo>
                    <a:pt x="129349" y="294944"/>
                  </a:lnTo>
                  <a:lnTo>
                    <a:pt x="130746" y="291465"/>
                  </a:lnTo>
                  <a:lnTo>
                    <a:pt x="129286" y="291134"/>
                  </a:lnTo>
                  <a:lnTo>
                    <a:pt x="139090" y="287324"/>
                  </a:lnTo>
                  <a:lnTo>
                    <a:pt x="140042" y="286054"/>
                  </a:lnTo>
                  <a:lnTo>
                    <a:pt x="141008" y="284784"/>
                  </a:lnTo>
                  <a:lnTo>
                    <a:pt x="144348" y="284784"/>
                  </a:lnTo>
                  <a:lnTo>
                    <a:pt x="143891" y="285140"/>
                  </a:lnTo>
                  <a:lnTo>
                    <a:pt x="149733" y="284772"/>
                  </a:lnTo>
                  <a:lnTo>
                    <a:pt x="146113" y="283438"/>
                  </a:lnTo>
                  <a:lnTo>
                    <a:pt x="145415" y="283972"/>
                  </a:lnTo>
                  <a:lnTo>
                    <a:pt x="146431" y="282244"/>
                  </a:lnTo>
                  <a:lnTo>
                    <a:pt x="147180" y="280974"/>
                  </a:lnTo>
                  <a:lnTo>
                    <a:pt x="149783" y="282155"/>
                  </a:lnTo>
                  <a:lnTo>
                    <a:pt x="152133" y="280974"/>
                  </a:lnTo>
                  <a:lnTo>
                    <a:pt x="154673" y="279704"/>
                  </a:lnTo>
                  <a:lnTo>
                    <a:pt x="155625" y="283514"/>
                  </a:lnTo>
                  <a:lnTo>
                    <a:pt x="159613" y="283514"/>
                  </a:lnTo>
                  <a:lnTo>
                    <a:pt x="161836" y="279704"/>
                  </a:lnTo>
                  <a:lnTo>
                    <a:pt x="162572" y="278434"/>
                  </a:lnTo>
                  <a:lnTo>
                    <a:pt x="160934" y="278434"/>
                  </a:lnTo>
                  <a:lnTo>
                    <a:pt x="164871" y="277164"/>
                  </a:lnTo>
                  <a:lnTo>
                    <a:pt x="162979" y="278434"/>
                  </a:lnTo>
                  <a:lnTo>
                    <a:pt x="164236" y="279704"/>
                  </a:lnTo>
                  <a:lnTo>
                    <a:pt x="162001" y="283514"/>
                  </a:lnTo>
                  <a:lnTo>
                    <a:pt x="163639" y="283514"/>
                  </a:lnTo>
                  <a:lnTo>
                    <a:pt x="163283" y="284784"/>
                  </a:lnTo>
                  <a:lnTo>
                    <a:pt x="165150" y="282244"/>
                  </a:lnTo>
                  <a:lnTo>
                    <a:pt x="166420" y="283514"/>
                  </a:lnTo>
                  <a:lnTo>
                    <a:pt x="168389" y="282244"/>
                  </a:lnTo>
                  <a:lnTo>
                    <a:pt x="170370" y="280974"/>
                  </a:lnTo>
                  <a:lnTo>
                    <a:pt x="169989" y="280974"/>
                  </a:lnTo>
                  <a:lnTo>
                    <a:pt x="172720" y="278434"/>
                  </a:lnTo>
                  <a:lnTo>
                    <a:pt x="166306" y="280974"/>
                  </a:lnTo>
                  <a:lnTo>
                    <a:pt x="165392" y="279704"/>
                  </a:lnTo>
                  <a:lnTo>
                    <a:pt x="166878" y="277164"/>
                  </a:lnTo>
                  <a:lnTo>
                    <a:pt x="168173" y="278434"/>
                  </a:lnTo>
                  <a:lnTo>
                    <a:pt x="169341" y="277164"/>
                  </a:lnTo>
                  <a:lnTo>
                    <a:pt x="170522" y="275894"/>
                  </a:lnTo>
                  <a:lnTo>
                    <a:pt x="169151" y="274624"/>
                  </a:lnTo>
                  <a:lnTo>
                    <a:pt x="174421" y="273354"/>
                  </a:lnTo>
                  <a:lnTo>
                    <a:pt x="173113" y="273354"/>
                  </a:lnTo>
                  <a:lnTo>
                    <a:pt x="176669" y="272084"/>
                  </a:lnTo>
                  <a:lnTo>
                    <a:pt x="177406" y="270814"/>
                  </a:lnTo>
                  <a:lnTo>
                    <a:pt x="180174" y="270814"/>
                  </a:lnTo>
                  <a:lnTo>
                    <a:pt x="180492" y="273685"/>
                  </a:lnTo>
                  <a:lnTo>
                    <a:pt x="181292" y="273685"/>
                  </a:lnTo>
                  <a:lnTo>
                    <a:pt x="185140" y="273685"/>
                  </a:lnTo>
                  <a:lnTo>
                    <a:pt x="186664" y="270814"/>
                  </a:lnTo>
                  <a:lnTo>
                    <a:pt x="185839" y="269544"/>
                  </a:lnTo>
                  <a:lnTo>
                    <a:pt x="183045" y="272084"/>
                  </a:lnTo>
                  <a:lnTo>
                    <a:pt x="181978" y="272757"/>
                  </a:lnTo>
                  <a:lnTo>
                    <a:pt x="183413" y="270814"/>
                  </a:lnTo>
                  <a:lnTo>
                    <a:pt x="182994" y="270814"/>
                  </a:lnTo>
                  <a:lnTo>
                    <a:pt x="184899" y="268274"/>
                  </a:lnTo>
                  <a:lnTo>
                    <a:pt x="185864" y="267004"/>
                  </a:lnTo>
                  <a:lnTo>
                    <a:pt x="189382" y="265734"/>
                  </a:lnTo>
                  <a:lnTo>
                    <a:pt x="193497" y="265734"/>
                  </a:lnTo>
                  <a:lnTo>
                    <a:pt x="195237" y="263194"/>
                  </a:lnTo>
                  <a:lnTo>
                    <a:pt x="198640" y="258114"/>
                  </a:lnTo>
                  <a:lnTo>
                    <a:pt x="202679" y="259384"/>
                  </a:lnTo>
                  <a:lnTo>
                    <a:pt x="203047" y="260654"/>
                  </a:lnTo>
                  <a:lnTo>
                    <a:pt x="204901" y="260654"/>
                  </a:lnTo>
                  <a:lnTo>
                    <a:pt x="210146" y="255574"/>
                  </a:lnTo>
                  <a:lnTo>
                    <a:pt x="207848" y="259384"/>
                  </a:lnTo>
                  <a:lnTo>
                    <a:pt x="212191" y="253034"/>
                  </a:lnTo>
                  <a:lnTo>
                    <a:pt x="212826" y="253034"/>
                  </a:lnTo>
                  <a:lnTo>
                    <a:pt x="211963" y="255155"/>
                  </a:lnTo>
                  <a:lnTo>
                    <a:pt x="214236" y="253034"/>
                  </a:lnTo>
                  <a:lnTo>
                    <a:pt x="215595" y="251764"/>
                  </a:lnTo>
                  <a:lnTo>
                    <a:pt x="215696" y="253034"/>
                  </a:lnTo>
                  <a:lnTo>
                    <a:pt x="218427" y="249224"/>
                  </a:lnTo>
                  <a:lnTo>
                    <a:pt x="221996" y="245414"/>
                  </a:lnTo>
                  <a:lnTo>
                    <a:pt x="223189" y="244144"/>
                  </a:lnTo>
                  <a:lnTo>
                    <a:pt x="224282" y="240334"/>
                  </a:lnTo>
                  <a:lnTo>
                    <a:pt x="217220" y="244144"/>
                  </a:lnTo>
                  <a:lnTo>
                    <a:pt x="225247" y="236524"/>
                  </a:lnTo>
                  <a:lnTo>
                    <a:pt x="223558" y="235254"/>
                  </a:lnTo>
                  <a:lnTo>
                    <a:pt x="225653" y="233984"/>
                  </a:lnTo>
                  <a:lnTo>
                    <a:pt x="230073" y="236524"/>
                  </a:lnTo>
                  <a:lnTo>
                    <a:pt x="227190" y="242874"/>
                  </a:lnTo>
                  <a:lnTo>
                    <a:pt x="226872" y="242874"/>
                  </a:lnTo>
                  <a:lnTo>
                    <a:pt x="226212" y="245414"/>
                  </a:lnTo>
                  <a:lnTo>
                    <a:pt x="231051" y="241604"/>
                  </a:lnTo>
                  <a:lnTo>
                    <a:pt x="231787" y="242874"/>
                  </a:lnTo>
                  <a:lnTo>
                    <a:pt x="232079" y="242874"/>
                  </a:lnTo>
                  <a:lnTo>
                    <a:pt x="232943" y="246684"/>
                  </a:lnTo>
                  <a:lnTo>
                    <a:pt x="229209" y="247954"/>
                  </a:lnTo>
                  <a:lnTo>
                    <a:pt x="224650" y="251764"/>
                  </a:lnTo>
                  <a:lnTo>
                    <a:pt x="226339" y="247954"/>
                  </a:lnTo>
                  <a:lnTo>
                    <a:pt x="226910" y="246684"/>
                  </a:lnTo>
                  <a:lnTo>
                    <a:pt x="225920" y="247954"/>
                  </a:lnTo>
                  <a:lnTo>
                    <a:pt x="224078" y="247180"/>
                  </a:lnTo>
                  <a:lnTo>
                    <a:pt x="224790" y="246684"/>
                  </a:lnTo>
                  <a:lnTo>
                    <a:pt x="224726" y="245414"/>
                  </a:lnTo>
                  <a:lnTo>
                    <a:pt x="226872" y="242874"/>
                  </a:lnTo>
                  <a:lnTo>
                    <a:pt x="224828" y="242874"/>
                  </a:lnTo>
                  <a:lnTo>
                    <a:pt x="223367" y="246684"/>
                  </a:lnTo>
                  <a:lnTo>
                    <a:pt x="223240" y="246824"/>
                  </a:lnTo>
                  <a:lnTo>
                    <a:pt x="222897" y="246684"/>
                  </a:lnTo>
                  <a:lnTo>
                    <a:pt x="222554" y="247611"/>
                  </a:lnTo>
                  <a:lnTo>
                    <a:pt x="221119" y="249224"/>
                  </a:lnTo>
                  <a:lnTo>
                    <a:pt x="222237" y="248450"/>
                  </a:lnTo>
                  <a:lnTo>
                    <a:pt x="220040" y="254304"/>
                  </a:lnTo>
                  <a:lnTo>
                    <a:pt x="216725" y="255574"/>
                  </a:lnTo>
                  <a:lnTo>
                    <a:pt x="217614" y="255574"/>
                  </a:lnTo>
                  <a:lnTo>
                    <a:pt x="215163" y="258114"/>
                  </a:lnTo>
                  <a:lnTo>
                    <a:pt x="217741" y="258114"/>
                  </a:lnTo>
                  <a:lnTo>
                    <a:pt x="218808" y="256844"/>
                  </a:lnTo>
                  <a:lnTo>
                    <a:pt x="220294" y="255574"/>
                  </a:lnTo>
                  <a:lnTo>
                    <a:pt x="222338" y="254304"/>
                  </a:lnTo>
                  <a:lnTo>
                    <a:pt x="222554" y="255574"/>
                  </a:lnTo>
                  <a:lnTo>
                    <a:pt x="224878" y="254304"/>
                  </a:lnTo>
                  <a:lnTo>
                    <a:pt x="227203" y="253034"/>
                  </a:lnTo>
                  <a:lnTo>
                    <a:pt x="228523" y="251764"/>
                  </a:lnTo>
                  <a:lnTo>
                    <a:pt x="232486" y="247954"/>
                  </a:lnTo>
                  <a:lnTo>
                    <a:pt x="235839" y="242874"/>
                  </a:lnTo>
                  <a:lnTo>
                    <a:pt x="235102" y="241604"/>
                  </a:lnTo>
                  <a:lnTo>
                    <a:pt x="233629" y="239064"/>
                  </a:lnTo>
                  <a:lnTo>
                    <a:pt x="233692" y="235254"/>
                  </a:lnTo>
                  <a:lnTo>
                    <a:pt x="233210" y="233984"/>
                  </a:lnTo>
                  <a:lnTo>
                    <a:pt x="231787" y="230174"/>
                  </a:lnTo>
                  <a:lnTo>
                    <a:pt x="234048" y="227634"/>
                  </a:lnTo>
                  <a:lnTo>
                    <a:pt x="238569" y="222554"/>
                  </a:lnTo>
                  <a:lnTo>
                    <a:pt x="241973" y="218744"/>
                  </a:lnTo>
                  <a:lnTo>
                    <a:pt x="246684" y="210972"/>
                  </a:lnTo>
                  <a:lnTo>
                    <a:pt x="245224" y="208584"/>
                  </a:lnTo>
                  <a:lnTo>
                    <a:pt x="247472" y="207314"/>
                  </a:lnTo>
                  <a:lnTo>
                    <a:pt x="248551" y="202234"/>
                  </a:lnTo>
                  <a:lnTo>
                    <a:pt x="250507" y="203504"/>
                  </a:lnTo>
                  <a:lnTo>
                    <a:pt x="250240" y="202234"/>
                  </a:lnTo>
                  <a:lnTo>
                    <a:pt x="249974" y="200964"/>
                  </a:lnTo>
                  <a:lnTo>
                    <a:pt x="249707" y="199694"/>
                  </a:lnTo>
                  <a:lnTo>
                    <a:pt x="250609" y="193344"/>
                  </a:lnTo>
                  <a:lnTo>
                    <a:pt x="248081" y="193344"/>
                  </a:lnTo>
                  <a:lnTo>
                    <a:pt x="248246" y="192074"/>
                  </a:lnTo>
                  <a:lnTo>
                    <a:pt x="251434" y="190804"/>
                  </a:lnTo>
                  <a:lnTo>
                    <a:pt x="254787" y="186994"/>
                  </a:lnTo>
                  <a:lnTo>
                    <a:pt x="254863" y="185724"/>
                  </a:lnTo>
                  <a:lnTo>
                    <a:pt x="255003" y="186232"/>
                  </a:lnTo>
                  <a:lnTo>
                    <a:pt x="256336" y="190804"/>
                  </a:lnTo>
                  <a:lnTo>
                    <a:pt x="253961" y="194614"/>
                  </a:lnTo>
                  <a:lnTo>
                    <a:pt x="252691" y="192074"/>
                  </a:lnTo>
                  <a:lnTo>
                    <a:pt x="252095" y="198424"/>
                  </a:lnTo>
                  <a:lnTo>
                    <a:pt x="251548" y="200964"/>
                  </a:lnTo>
                  <a:lnTo>
                    <a:pt x="253466" y="204774"/>
                  </a:lnTo>
                  <a:lnTo>
                    <a:pt x="254635" y="202234"/>
                  </a:lnTo>
                  <a:lnTo>
                    <a:pt x="254317" y="206756"/>
                  </a:lnTo>
                  <a:lnTo>
                    <a:pt x="255562" y="206044"/>
                  </a:lnTo>
                  <a:lnTo>
                    <a:pt x="262204" y="202234"/>
                  </a:lnTo>
                  <a:lnTo>
                    <a:pt x="262013" y="199694"/>
                  </a:lnTo>
                  <a:lnTo>
                    <a:pt x="261823" y="197154"/>
                  </a:lnTo>
                  <a:lnTo>
                    <a:pt x="259067" y="194716"/>
                  </a:lnTo>
                  <a:lnTo>
                    <a:pt x="258927" y="193344"/>
                  </a:lnTo>
                  <a:lnTo>
                    <a:pt x="258508" y="193903"/>
                  </a:lnTo>
                  <a:lnTo>
                    <a:pt x="258508" y="198247"/>
                  </a:lnTo>
                  <a:lnTo>
                    <a:pt x="257695" y="204774"/>
                  </a:lnTo>
                  <a:lnTo>
                    <a:pt x="255130" y="206044"/>
                  </a:lnTo>
                  <a:lnTo>
                    <a:pt x="254977" y="202234"/>
                  </a:lnTo>
                  <a:lnTo>
                    <a:pt x="255765" y="194614"/>
                  </a:lnTo>
                  <a:lnTo>
                    <a:pt x="258508" y="198247"/>
                  </a:lnTo>
                  <a:lnTo>
                    <a:pt x="258508" y="193903"/>
                  </a:lnTo>
                  <a:lnTo>
                    <a:pt x="257022" y="195884"/>
                  </a:lnTo>
                  <a:lnTo>
                    <a:pt x="256197" y="193344"/>
                  </a:lnTo>
                  <a:lnTo>
                    <a:pt x="258394" y="189534"/>
                  </a:lnTo>
                  <a:lnTo>
                    <a:pt x="257314" y="186994"/>
                  </a:lnTo>
                  <a:lnTo>
                    <a:pt x="255117" y="185851"/>
                  </a:lnTo>
                  <a:lnTo>
                    <a:pt x="255155" y="185724"/>
                  </a:lnTo>
                  <a:lnTo>
                    <a:pt x="256984" y="179374"/>
                  </a:lnTo>
                  <a:lnTo>
                    <a:pt x="257175" y="178104"/>
                  </a:lnTo>
                  <a:lnTo>
                    <a:pt x="257365" y="176834"/>
                  </a:lnTo>
                  <a:lnTo>
                    <a:pt x="253822" y="176834"/>
                  </a:lnTo>
                  <a:lnTo>
                    <a:pt x="254800" y="175539"/>
                  </a:lnTo>
                  <a:lnTo>
                    <a:pt x="255625" y="174294"/>
                  </a:lnTo>
                  <a:lnTo>
                    <a:pt x="255968" y="171754"/>
                  </a:lnTo>
                  <a:lnTo>
                    <a:pt x="256705" y="173024"/>
                  </a:lnTo>
                  <a:lnTo>
                    <a:pt x="257848" y="174294"/>
                  </a:lnTo>
                  <a:lnTo>
                    <a:pt x="257492" y="176834"/>
                  </a:lnTo>
                  <a:lnTo>
                    <a:pt x="258584" y="172948"/>
                  </a:lnTo>
                  <a:lnTo>
                    <a:pt x="258813" y="171754"/>
                  </a:lnTo>
                  <a:lnTo>
                    <a:pt x="259346" y="168998"/>
                  </a:lnTo>
                  <a:lnTo>
                    <a:pt x="259791" y="166116"/>
                  </a:lnTo>
                  <a:lnTo>
                    <a:pt x="259232" y="167944"/>
                  </a:lnTo>
                  <a:lnTo>
                    <a:pt x="257187" y="166674"/>
                  </a:lnTo>
                  <a:lnTo>
                    <a:pt x="256247" y="160324"/>
                  </a:lnTo>
                  <a:lnTo>
                    <a:pt x="258787" y="157784"/>
                  </a:lnTo>
                  <a:lnTo>
                    <a:pt x="256044" y="152704"/>
                  </a:lnTo>
                  <a:lnTo>
                    <a:pt x="260045" y="152704"/>
                  </a:lnTo>
                  <a:lnTo>
                    <a:pt x="260642" y="151434"/>
                  </a:lnTo>
                  <a:lnTo>
                    <a:pt x="262940" y="152704"/>
                  </a:lnTo>
                  <a:lnTo>
                    <a:pt x="262813" y="152704"/>
                  </a:lnTo>
                  <a:lnTo>
                    <a:pt x="262724" y="153974"/>
                  </a:lnTo>
                  <a:lnTo>
                    <a:pt x="264858" y="155244"/>
                  </a:lnTo>
                  <a:lnTo>
                    <a:pt x="267055" y="159054"/>
                  </a:lnTo>
                  <a:lnTo>
                    <a:pt x="267246" y="162864"/>
                  </a:lnTo>
                  <a:lnTo>
                    <a:pt x="268846" y="153974"/>
                  </a:lnTo>
                  <a:lnTo>
                    <a:pt x="269303" y="151434"/>
                  </a:lnTo>
                  <a:lnTo>
                    <a:pt x="267779" y="153974"/>
                  </a:lnTo>
                  <a:lnTo>
                    <a:pt x="267931" y="151434"/>
                  </a:lnTo>
                  <a:lnTo>
                    <a:pt x="268401" y="143814"/>
                  </a:lnTo>
                  <a:lnTo>
                    <a:pt x="270268" y="142798"/>
                  </a:lnTo>
                  <a:lnTo>
                    <a:pt x="269417" y="141274"/>
                  </a:lnTo>
                  <a:lnTo>
                    <a:pt x="268986" y="140004"/>
                  </a:lnTo>
                  <a:lnTo>
                    <a:pt x="268554" y="138734"/>
                  </a:lnTo>
                  <a:lnTo>
                    <a:pt x="268109" y="137464"/>
                  </a:lnTo>
                  <a:lnTo>
                    <a:pt x="267677" y="136194"/>
                  </a:lnTo>
                  <a:lnTo>
                    <a:pt x="266814" y="133654"/>
                  </a:lnTo>
                  <a:lnTo>
                    <a:pt x="269913" y="132384"/>
                  </a:lnTo>
                  <a:lnTo>
                    <a:pt x="268935" y="131114"/>
                  </a:lnTo>
                  <a:lnTo>
                    <a:pt x="267944" y="129844"/>
                  </a:lnTo>
                  <a:lnTo>
                    <a:pt x="265010" y="126034"/>
                  </a:lnTo>
                  <a:lnTo>
                    <a:pt x="268097" y="126034"/>
                  </a:lnTo>
                  <a:lnTo>
                    <a:pt x="268871" y="131038"/>
                  </a:lnTo>
                  <a:lnTo>
                    <a:pt x="269862" y="129844"/>
                  </a:lnTo>
                  <a:lnTo>
                    <a:pt x="271005" y="127304"/>
                  </a:lnTo>
                  <a:close/>
                </a:path>
                <a:path w="275590" h="339725">
                  <a:moveTo>
                    <a:pt x="271348" y="122593"/>
                  </a:moveTo>
                  <a:lnTo>
                    <a:pt x="271322" y="122364"/>
                  </a:lnTo>
                  <a:lnTo>
                    <a:pt x="271208" y="122059"/>
                  </a:lnTo>
                  <a:lnTo>
                    <a:pt x="271322" y="122758"/>
                  </a:lnTo>
                  <a:lnTo>
                    <a:pt x="271348" y="122593"/>
                  </a:lnTo>
                  <a:close/>
                </a:path>
                <a:path w="275590" h="339725">
                  <a:moveTo>
                    <a:pt x="271805" y="126403"/>
                  </a:moveTo>
                  <a:lnTo>
                    <a:pt x="271322" y="122758"/>
                  </a:lnTo>
                  <a:lnTo>
                    <a:pt x="271170" y="123863"/>
                  </a:lnTo>
                  <a:lnTo>
                    <a:pt x="268770" y="122504"/>
                  </a:lnTo>
                  <a:lnTo>
                    <a:pt x="270129" y="123786"/>
                  </a:lnTo>
                  <a:lnTo>
                    <a:pt x="271805" y="126403"/>
                  </a:lnTo>
                  <a:close/>
                </a:path>
                <a:path w="275590" h="339725">
                  <a:moveTo>
                    <a:pt x="275196" y="153974"/>
                  </a:moveTo>
                  <a:lnTo>
                    <a:pt x="274294" y="151434"/>
                  </a:lnTo>
                  <a:lnTo>
                    <a:pt x="272961" y="147624"/>
                  </a:lnTo>
                  <a:lnTo>
                    <a:pt x="270802" y="143751"/>
                  </a:lnTo>
                  <a:lnTo>
                    <a:pt x="271208" y="153974"/>
                  </a:lnTo>
                  <a:lnTo>
                    <a:pt x="272656" y="151434"/>
                  </a:lnTo>
                  <a:lnTo>
                    <a:pt x="271805" y="157784"/>
                  </a:lnTo>
                  <a:lnTo>
                    <a:pt x="271195" y="161594"/>
                  </a:lnTo>
                  <a:lnTo>
                    <a:pt x="271132" y="159054"/>
                  </a:lnTo>
                  <a:lnTo>
                    <a:pt x="270624" y="159054"/>
                  </a:lnTo>
                  <a:lnTo>
                    <a:pt x="270306" y="157784"/>
                  </a:lnTo>
                  <a:lnTo>
                    <a:pt x="270510" y="159054"/>
                  </a:lnTo>
                  <a:lnTo>
                    <a:pt x="271411" y="164439"/>
                  </a:lnTo>
                  <a:lnTo>
                    <a:pt x="271487" y="165493"/>
                  </a:lnTo>
                  <a:lnTo>
                    <a:pt x="271068" y="165925"/>
                  </a:lnTo>
                  <a:lnTo>
                    <a:pt x="271068" y="171754"/>
                  </a:lnTo>
                  <a:lnTo>
                    <a:pt x="269608" y="174294"/>
                  </a:lnTo>
                  <a:lnTo>
                    <a:pt x="269811" y="170484"/>
                  </a:lnTo>
                  <a:lnTo>
                    <a:pt x="269722" y="169227"/>
                  </a:lnTo>
                  <a:lnTo>
                    <a:pt x="269862" y="169494"/>
                  </a:lnTo>
                  <a:lnTo>
                    <a:pt x="271068" y="171754"/>
                  </a:lnTo>
                  <a:lnTo>
                    <a:pt x="271068" y="165925"/>
                  </a:lnTo>
                  <a:lnTo>
                    <a:pt x="269074" y="167919"/>
                  </a:lnTo>
                  <a:lnTo>
                    <a:pt x="269608" y="168998"/>
                  </a:lnTo>
                  <a:lnTo>
                    <a:pt x="269125" y="170484"/>
                  </a:lnTo>
                  <a:lnTo>
                    <a:pt x="269049" y="167944"/>
                  </a:lnTo>
                  <a:lnTo>
                    <a:pt x="266827" y="164134"/>
                  </a:lnTo>
                  <a:lnTo>
                    <a:pt x="265163" y="162864"/>
                  </a:lnTo>
                  <a:lnTo>
                    <a:pt x="263448" y="170484"/>
                  </a:lnTo>
                  <a:lnTo>
                    <a:pt x="267589" y="167944"/>
                  </a:lnTo>
                  <a:lnTo>
                    <a:pt x="267754" y="173024"/>
                  </a:lnTo>
                  <a:lnTo>
                    <a:pt x="264972" y="178104"/>
                  </a:lnTo>
                  <a:lnTo>
                    <a:pt x="264833" y="180644"/>
                  </a:lnTo>
                  <a:lnTo>
                    <a:pt x="266331" y="176834"/>
                  </a:lnTo>
                  <a:lnTo>
                    <a:pt x="267030" y="176834"/>
                  </a:lnTo>
                  <a:lnTo>
                    <a:pt x="266941" y="180644"/>
                  </a:lnTo>
                  <a:lnTo>
                    <a:pt x="265226" y="181914"/>
                  </a:lnTo>
                  <a:lnTo>
                    <a:pt x="264604" y="184454"/>
                  </a:lnTo>
                  <a:lnTo>
                    <a:pt x="265303" y="183184"/>
                  </a:lnTo>
                  <a:lnTo>
                    <a:pt x="266280" y="181914"/>
                  </a:lnTo>
                  <a:lnTo>
                    <a:pt x="267017" y="181914"/>
                  </a:lnTo>
                  <a:lnTo>
                    <a:pt x="264375" y="185724"/>
                  </a:lnTo>
                  <a:lnTo>
                    <a:pt x="264325" y="190804"/>
                  </a:lnTo>
                  <a:lnTo>
                    <a:pt x="259981" y="193344"/>
                  </a:lnTo>
                  <a:lnTo>
                    <a:pt x="262178" y="192074"/>
                  </a:lnTo>
                  <a:lnTo>
                    <a:pt x="262763" y="195884"/>
                  </a:lnTo>
                  <a:lnTo>
                    <a:pt x="262839" y="198424"/>
                  </a:lnTo>
                  <a:lnTo>
                    <a:pt x="262724" y="199694"/>
                  </a:lnTo>
                  <a:lnTo>
                    <a:pt x="264706" y="197154"/>
                  </a:lnTo>
                  <a:lnTo>
                    <a:pt x="266649" y="194614"/>
                  </a:lnTo>
                  <a:lnTo>
                    <a:pt x="268465" y="192074"/>
                  </a:lnTo>
                  <a:lnTo>
                    <a:pt x="270027" y="184454"/>
                  </a:lnTo>
                  <a:lnTo>
                    <a:pt x="270598" y="181914"/>
                  </a:lnTo>
                  <a:lnTo>
                    <a:pt x="271462" y="178104"/>
                  </a:lnTo>
                  <a:lnTo>
                    <a:pt x="271665" y="176834"/>
                  </a:lnTo>
                  <a:lnTo>
                    <a:pt x="272059" y="174294"/>
                  </a:lnTo>
                  <a:lnTo>
                    <a:pt x="272465" y="171754"/>
                  </a:lnTo>
                  <a:lnTo>
                    <a:pt x="272592" y="167944"/>
                  </a:lnTo>
                  <a:lnTo>
                    <a:pt x="272719" y="164134"/>
                  </a:lnTo>
                  <a:lnTo>
                    <a:pt x="273913" y="164134"/>
                  </a:lnTo>
                  <a:lnTo>
                    <a:pt x="274231" y="161594"/>
                  </a:lnTo>
                  <a:lnTo>
                    <a:pt x="275196" y="153974"/>
                  </a:lnTo>
                  <a:close/>
                </a:path>
              </a:pathLst>
            </a:custGeom>
            <a:solidFill>
              <a:srgbClr val="00A2E9"/>
            </a:solidFill>
          </p:spPr>
          <p:txBody>
            <a:bodyPr wrap="square" lIns="0" tIns="0" rIns="0" bIns="0" rtlCol="0"/>
            <a:lstStyle/>
            <a:p>
              <a:endParaRPr/>
            </a:p>
          </p:txBody>
        </p:sp>
        <p:sp>
          <p:nvSpPr>
            <p:cNvPr id="62" name="object 8"/>
            <p:cNvSpPr/>
            <p:nvPr/>
          </p:nvSpPr>
          <p:spPr>
            <a:xfrm>
              <a:off x="1250836" y="1946823"/>
              <a:ext cx="135366" cy="187324"/>
            </a:xfrm>
            <a:custGeom>
              <a:avLst/>
              <a:gdLst/>
              <a:ahLst/>
              <a:cxnLst/>
              <a:rect l="l" t="t" r="r" b="b"/>
              <a:pathLst>
                <a:path w="125730" h="173990">
                  <a:moveTo>
                    <a:pt x="838" y="139293"/>
                  </a:moveTo>
                  <a:lnTo>
                    <a:pt x="0" y="141147"/>
                  </a:lnTo>
                  <a:lnTo>
                    <a:pt x="508" y="140487"/>
                  </a:lnTo>
                  <a:lnTo>
                    <a:pt x="762" y="140144"/>
                  </a:lnTo>
                  <a:lnTo>
                    <a:pt x="838" y="139293"/>
                  </a:lnTo>
                  <a:close/>
                </a:path>
                <a:path w="125730" h="173990">
                  <a:moveTo>
                    <a:pt x="6388" y="57734"/>
                  </a:moveTo>
                  <a:lnTo>
                    <a:pt x="5359" y="57340"/>
                  </a:lnTo>
                  <a:lnTo>
                    <a:pt x="5270" y="59778"/>
                  </a:lnTo>
                  <a:lnTo>
                    <a:pt x="5219" y="60998"/>
                  </a:lnTo>
                  <a:lnTo>
                    <a:pt x="5600" y="60109"/>
                  </a:lnTo>
                  <a:lnTo>
                    <a:pt x="6362" y="58928"/>
                  </a:lnTo>
                  <a:lnTo>
                    <a:pt x="6388" y="57734"/>
                  </a:lnTo>
                  <a:close/>
                </a:path>
                <a:path w="125730" h="173990">
                  <a:moveTo>
                    <a:pt x="11671" y="45897"/>
                  </a:moveTo>
                  <a:lnTo>
                    <a:pt x="10998" y="47066"/>
                  </a:lnTo>
                  <a:lnTo>
                    <a:pt x="10312" y="48399"/>
                  </a:lnTo>
                  <a:lnTo>
                    <a:pt x="9588" y="50050"/>
                  </a:lnTo>
                  <a:lnTo>
                    <a:pt x="11671" y="45897"/>
                  </a:lnTo>
                  <a:close/>
                </a:path>
                <a:path w="125730" h="173990">
                  <a:moveTo>
                    <a:pt x="13601" y="42799"/>
                  </a:moveTo>
                  <a:lnTo>
                    <a:pt x="13271" y="42773"/>
                  </a:lnTo>
                  <a:lnTo>
                    <a:pt x="11658" y="45897"/>
                  </a:lnTo>
                  <a:lnTo>
                    <a:pt x="13601" y="42799"/>
                  </a:lnTo>
                  <a:close/>
                </a:path>
                <a:path w="125730" h="173990">
                  <a:moveTo>
                    <a:pt x="15671" y="38544"/>
                  </a:moveTo>
                  <a:lnTo>
                    <a:pt x="13970" y="38252"/>
                  </a:lnTo>
                  <a:lnTo>
                    <a:pt x="11734" y="38061"/>
                  </a:lnTo>
                  <a:lnTo>
                    <a:pt x="10477" y="42557"/>
                  </a:lnTo>
                  <a:lnTo>
                    <a:pt x="13271" y="42773"/>
                  </a:lnTo>
                  <a:lnTo>
                    <a:pt x="13944" y="41363"/>
                  </a:lnTo>
                  <a:lnTo>
                    <a:pt x="14820" y="39954"/>
                  </a:lnTo>
                  <a:lnTo>
                    <a:pt x="15671" y="38544"/>
                  </a:lnTo>
                  <a:close/>
                </a:path>
                <a:path w="125730" h="173990">
                  <a:moveTo>
                    <a:pt x="32499" y="165582"/>
                  </a:moveTo>
                  <a:lnTo>
                    <a:pt x="32346" y="165417"/>
                  </a:lnTo>
                  <a:lnTo>
                    <a:pt x="32156" y="165315"/>
                  </a:lnTo>
                  <a:lnTo>
                    <a:pt x="32321" y="165430"/>
                  </a:lnTo>
                  <a:lnTo>
                    <a:pt x="32499" y="165582"/>
                  </a:lnTo>
                  <a:close/>
                </a:path>
                <a:path w="125730" h="173990">
                  <a:moveTo>
                    <a:pt x="34417" y="173799"/>
                  </a:moveTo>
                  <a:lnTo>
                    <a:pt x="34124" y="171551"/>
                  </a:lnTo>
                  <a:lnTo>
                    <a:pt x="33934" y="166801"/>
                  </a:lnTo>
                  <a:lnTo>
                    <a:pt x="32499" y="165582"/>
                  </a:lnTo>
                  <a:lnTo>
                    <a:pt x="33502" y="166687"/>
                  </a:lnTo>
                  <a:lnTo>
                    <a:pt x="32359" y="170395"/>
                  </a:lnTo>
                  <a:lnTo>
                    <a:pt x="33845" y="171577"/>
                  </a:lnTo>
                  <a:lnTo>
                    <a:pt x="33413" y="171450"/>
                  </a:lnTo>
                  <a:lnTo>
                    <a:pt x="34417" y="173799"/>
                  </a:lnTo>
                  <a:close/>
                </a:path>
                <a:path w="125730" h="173990">
                  <a:moveTo>
                    <a:pt x="70573" y="15138"/>
                  </a:moveTo>
                  <a:lnTo>
                    <a:pt x="70535" y="15011"/>
                  </a:lnTo>
                  <a:lnTo>
                    <a:pt x="70180" y="15024"/>
                  </a:lnTo>
                  <a:lnTo>
                    <a:pt x="70573" y="15138"/>
                  </a:lnTo>
                  <a:close/>
                </a:path>
                <a:path w="125730" h="173990">
                  <a:moveTo>
                    <a:pt x="72898" y="15062"/>
                  </a:moveTo>
                  <a:lnTo>
                    <a:pt x="72097" y="15646"/>
                  </a:lnTo>
                  <a:lnTo>
                    <a:pt x="71386" y="15405"/>
                  </a:lnTo>
                  <a:lnTo>
                    <a:pt x="70573" y="15138"/>
                  </a:lnTo>
                  <a:lnTo>
                    <a:pt x="70739" y="15760"/>
                  </a:lnTo>
                  <a:lnTo>
                    <a:pt x="69189" y="18249"/>
                  </a:lnTo>
                  <a:lnTo>
                    <a:pt x="70319" y="18529"/>
                  </a:lnTo>
                  <a:lnTo>
                    <a:pt x="72898" y="15062"/>
                  </a:lnTo>
                  <a:close/>
                </a:path>
                <a:path w="125730" h="173990">
                  <a:moveTo>
                    <a:pt x="74104" y="13589"/>
                  </a:moveTo>
                  <a:lnTo>
                    <a:pt x="72910" y="15049"/>
                  </a:lnTo>
                  <a:lnTo>
                    <a:pt x="73291" y="14782"/>
                  </a:lnTo>
                  <a:lnTo>
                    <a:pt x="73672" y="14338"/>
                  </a:lnTo>
                  <a:lnTo>
                    <a:pt x="74104" y="13589"/>
                  </a:lnTo>
                  <a:close/>
                </a:path>
                <a:path w="125730" h="173990">
                  <a:moveTo>
                    <a:pt x="110794" y="4953"/>
                  </a:moveTo>
                  <a:lnTo>
                    <a:pt x="108280" y="7302"/>
                  </a:lnTo>
                  <a:lnTo>
                    <a:pt x="100672" y="8902"/>
                  </a:lnTo>
                  <a:lnTo>
                    <a:pt x="98666" y="14008"/>
                  </a:lnTo>
                  <a:lnTo>
                    <a:pt x="98247" y="17691"/>
                  </a:lnTo>
                  <a:lnTo>
                    <a:pt x="101650" y="19913"/>
                  </a:lnTo>
                  <a:lnTo>
                    <a:pt x="103898" y="23215"/>
                  </a:lnTo>
                  <a:lnTo>
                    <a:pt x="104711" y="23672"/>
                  </a:lnTo>
                  <a:lnTo>
                    <a:pt x="109651" y="21005"/>
                  </a:lnTo>
                  <a:lnTo>
                    <a:pt x="108483" y="18707"/>
                  </a:lnTo>
                  <a:lnTo>
                    <a:pt x="105244" y="18643"/>
                  </a:lnTo>
                  <a:lnTo>
                    <a:pt x="110490" y="14757"/>
                  </a:lnTo>
                  <a:lnTo>
                    <a:pt x="105765" y="16764"/>
                  </a:lnTo>
                  <a:lnTo>
                    <a:pt x="104495" y="15633"/>
                  </a:lnTo>
                  <a:lnTo>
                    <a:pt x="105498" y="12573"/>
                  </a:lnTo>
                  <a:lnTo>
                    <a:pt x="108013" y="11950"/>
                  </a:lnTo>
                  <a:lnTo>
                    <a:pt x="108610" y="13385"/>
                  </a:lnTo>
                  <a:lnTo>
                    <a:pt x="106489" y="14058"/>
                  </a:lnTo>
                  <a:lnTo>
                    <a:pt x="108546" y="14617"/>
                  </a:lnTo>
                  <a:lnTo>
                    <a:pt x="109016" y="12204"/>
                  </a:lnTo>
                  <a:lnTo>
                    <a:pt x="110172" y="13068"/>
                  </a:lnTo>
                  <a:lnTo>
                    <a:pt x="108546" y="11290"/>
                  </a:lnTo>
                  <a:lnTo>
                    <a:pt x="110248" y="8788"/>
                  </a:lnTo>
                  <a:lnTo>
                    <a:pt x="109778" y="7188"/>
                  </a:lnTo>
                  <a:lnTo>
                    <a:pt x="110794" y="4953"/>
                  </a:lnTo>
                  <a:close/>
                </a:path>
                <a:path w="125730" h="173990">
                  <a:moveTo>
                    <a:pt x="111709" y="3390"/>
                  </a:moveTo>
                  <a:lnTo>
                    <a:pt x="111290" y="3949"/>
                  </a:lnTo>
                  <a:lnTo>
                    <a:pt x="111023" y="4457"/>
                  </a:lnTo>
                  <a:lnTo>
                    <a:pt x="110794" y="4953"/>
                  </a:lnTo>
                  <a:lnTo>
                    <a:pt x="111277" y="4483"/>
                  </a:lnTo>
                  <a:lnTo>
                    <a:pt x="111607" y="3975"/>
                  </a:lnTo>
                  <a:lnTo>
                    <a:pt x="111709" y="3390"/>
                  </a:lnTo>
                  <a:close/>
                </a:path>
                <a:path w="125730" h="173990">
                  <a:moveTo>
                    <a:pt x="115811" y="18796"/>
                  </a:moveTo>
                  <a:lnTo>
                    <a:pt x="115011" y="17678"/>
                  </a:lnTo>
                  <a:lnTo>
                    <a:pt x="114795" y="19596"/>
                  </a:lnTo>
                  <a:lnTo>
                    <a:pt x="114007" y="20066"/>
                  </a:lnTo>
                  <a:lnTo>
                    <a:pt x="115112" y="19723"/>
                  </a:lnTo>
                  <a:lnTo>
                    <a:pt x="115811" y="18796"/>
                  </a:lnTo>
                  <a:close/>
                </a:path>
                <a:path w="125730" h="173990">
                  <a:moveTo>
                    <a:pt x="125437" y="203"/>
                  </a:moveTo>
                  <a:lnTo>
                    <a:pt x="125133" y="0"/>
                  </a:lnTo>
                  <a:lnTo>
                    <a:pt x="123215" y="1651"/>
                  </a:lnTo>
                  <a:lnTo>
                    <a:pt x="123532" y="1828"/>
                  </a:lnTo>
                  <a:lnTo>
                    <a:pt x="124155" y="1308"/>
                  </a:lnTo>
                  <a:lnTo>
                    <a:pt x="124790" y="635"/>
                  </a:lnTo>
                  <a:lnTo>
                    <a:pt x="125437" y="203"/>
                  </a:lnTo>
                  <a:close/>
                </a:path>
              </a:pathLst>
            </a:custGeom>
            <a:solidFill>
              <a:srgbClr val="00A2E9"/>
            </a:solidFill>
          </p:spPr>
          <p:txBody>
            <a:bodyPr wrap="square" lIns="0" tIns="0" rIns="0" bIns="0" rtlCol="0"/>
            <a:lstStyle/>
            <a:p>
              <a:endParaRPr/>
            </a:p>
          </p:txBody>
        </p:sp>
        <p:pic>
          <p:nvPicPr>
            <p:cNvPr id="63" name="object 9"/>
            <p:cNvPicPr/>
            <p:nvPr/>
          </p:nvPicPr>
          <p:blipFill>
            <a:blip r:embed="rId2" cstate="print"/>
            <a:stretch>
              <a:fillRect/>
            </a:stretch>
          </p:blipFill>
          <p:spPr>
            <a:xfrm>
              <a:off x="1784075" y="3202112"/>
              <a:ext cx="222349" cy="163340"/>
            </a:xfrm>
            <a:prstGeom prst="rect">
              <a:avLst/>
            </a:prstGeom>
          </p:spPr>
        </p:pic>
        <p:sp>
          <p:nvSpPr>
            <p:cNvPr id="64" name="object 10"/>
            <p:cNvSpPr/>
            <p:nvPr/>
          </p:nvSpPr>
          <p:spPr>
            <a:xfrm>
              <a:off x="875928" y="1747262"/>
              <a:ext cx="1090445" cy="1851364"/>
            </a:xfrm>
            <a:custGeom>
              <a:avLst/>
              <a:gdLst/>
              <a:ahLst/>
              <a:cxnLst/>
              <a:rect l="l" t="t" r="r" b="b"/>
              <a:pathLst>
                <a:path w="1012825" h="1719580">
                  <a:moveTo>
                    <a:pt x="3009" y="1021346"/>
                  </a:moveTo>
                  <a:lnTo>
                    <a:pt x="2641" y="1019949"/>
                  </a:lnTo>
                  <a:lnTo>
                    <a:pt x="2209" y="1017943"/>
                  </a:lnTo>
                  <a:lnTo>
                    <a:pt x="1612" y="1014628"/>
                  </a:lnTo>
                  <a:lnTo>
                    <a:pt x="2260" y="1018286"/>
                  </a:lnTo>
                  <a:lnTo>
                    <a:pt x="2692" y="1020203"/>
                  </a:lnTo>
                  <a:lnTo>
                    <a:pt x="3009" y="1021346"/>
                  </a:lnTo>
                  <a:close/>
                </a:path>
                <a:path w="1012825" h="1719580">
                  <a:moveTo>
                    <a:pt x="3187" y="1021842"/>
                  </a:moveTo>
                  <a:lnTo>
                    <a:pt x="3009" y="1021346"/>
                  </a:lnTo>
                  <a:lnTo>
                    <a:pt x="3124" y="1021842"/>
                  </a:lnTo>
                  <a:close/>
                </a:path>
                <a:path w="1012825" h="1719580">
                  <a:moveTo>
                    <a:pt x="3568" y="879640"/>
                  </a:moveTo>
                  <a:lnTo>
                    <a:pt x="3187" y="873823"/>
                  </a:lnTo>
                  <a:lnTo>
                    <a:pt x="3175" y="878649"/>
                  </a:lnTo>
                  <a:lnTo>
                    <a:pt x="3314" y="880148"/>
                  </a:lnTo>
                  <a:lnTo>
                    <a:pt x="3568" y="879640"/>
                  </a:lnTo>
                  <a:close/>
                </a:path>
                <a:path w="1012825" h="1719580">
                  <a:moveTo>
                    <a:pt x="14363" y="1116647"/>
                  </a:moveTo>
                  <a:lnTo>
                    <a:pt x="13398" y="1109738"/>
                  </a:lnTo>
                  <a:lnTo>
                    <a:pt x="12801" y="1109738"/>
                  </a:lnTo>
                  <a:lnTo>
                    <a:pt x="14363" y="1116647"/>
                  </a:lnTo>
                  <a:close/>
                </a:path>
                <a:path w="1012825" h="1719580">
                  <a:moveTo>
                    <a:pt x="26758" y="754138"/>
                  </a:moveTo>
                  <a:lnTo>
                    <a:pt x="23279" y="766838"/>
                  </a:lnTo>
                  <a:lnTo>
                    <a:pt x="23964" y="766838"/>
                  </a:lnTo>
                  <a:lnTo>
                    <a:pt x="26758" y="754138"/>
                  </a:lnTo>
                  <a:close/>
                </a:path>
                <a:path w="1012825" h="1719580">
                  <a:moveTo>
                    <a:pt x="42938" y="732561"/>
                  </a:moveTo>
                  <a:lnTo>
                    <a:pt x="40728" y="741438"/>
                  </a:lnTo>
                  <a:lnTo>
                    <a:pt x="41503" y="741438"/>
                  </a:lnTo>
                  <a:lnTo>
                    <a:pt x="42938" y="732561"/>
                  </a:lnTo>
                  <a:close/>
                </a:path>
                <a:path w="1012825" h="1719580">
                  <a:moveTo>
                    <a:pt x="43891" y="728738"/>
                  </a:moveTo>
                  <a:lnTo>
                    <a:pt x="43561" y="728738"/>
                  </a:lnTo>
                  <a:lnTo>
                    <a:pt x="42938" y="732561"/>
                  </a:lnTo>
                  <a:lnTo>
                    <a:pt x="43891" y="728738"/>
                  </a:lnTo>
                  <a:close/>
                </a:path>
                <a:path w="1012825" h="1719580">
                  <a:moveTo>
                    <a:pt x="45631" y="1188212"/>
                  </a:moveTo>
                  <a:lnTo>
                    <a:pt x="44500" y="1185938"/>
                  </a:lnTo>
                  <a:lnTo>
                    <a:pt x="45567" y="1190129"/>
                  </a:lnTo>
                  <a:lnTo>
                    <a:pt x="45631" y="1188212"/>
                  </a:lnTo>
                  <a:close/>
                </a:path>
                <a:path w="1012825" h="1719580">
                  <a:moveTo>
                    <a:pt x="46977" y="982738"/>
                  </a:moveTo>
                  <a:lnTo>
                    <a:pt x="46888" y="981544"/>
                  </a:lnTo>
                  <a:lnTo>
                    <a:pt x="46863" y="982738"/>
                  </a:lnTo>
                  <a:close/>
                </a:path>
                <a:path w="1012825" h="1719580">
                  <a:moveTo>
                    <a:pt x="47739" y="1198638"/>
                  </a:moveTo>
                  <a:lnTo>
                    <a:pt x="45567" y="1190129"/>
                  </a:lnTo>
                  <a:lnTo>
                    <a:pt x="45313" y="1198638"/>
                  </a:lnTo>
                  <a:lnTo>
                    <a:pt x="47739" y="1198638"/>
                  </a:lnTo>
                  <a:close/>
                </a:path>
                <a:path w="1012825" h="1719580">
                  <a:moveTo>
                    <a:pt x="48780" y="1008138"/>
                  </a:moveTo>
                  <a:lnTo>
                    <a:pt x="48450" y="995286"/>
                  </a:lnTo>
                  <a:lnTo>
                    <a:pt x="47561" y="982738"/>
                  </a:lnTo>
                  <a:lnTo>
                    <a:pt x="46977" y="982738"/>
                  </a:lnTo>
                  <a:lnTo>
                    <a:pt x="48780" y="1008138"/>
                  </a:lnTo>
                  <a:close/>
                </a:path>
                <a:path w="1012825" h="1719580">
                  <a:moveTo>
                    <a:pt x="51168" y="863320"/>
                  </a:moveTo>
                  <a:lnTo>
                    <a:pt x="49961" y="871728"/>
                  </a:lnTo>
                  <a:lnTo>
                    <a:pt x="49911" y="876846"/>
                  </a:lnTo>
                  <a:lnTo>
                    <a:pt x="49834" y="880579"/>
                  </a:lnTo>
                  <a:lnTo>
                    <a:pt x="50063" y="874788"/>
                  </a:lnTo>
                  <a:lnTo>
                    <a:pt x="50457" y="869035"/>
                  </a:lnTo>
                  <a:lnTo>
                    <a:pt x="51168" y="863320"/>
                  </a:lnTo>
                  <a:close/>
                </a:path>
                <a:path w="1012825" h="1719580">
                  <a:moveTo>
                    <a:pt x="51803" y="852081"/>
                  </a:moveTo>
                  <a:lnTo>
                    <a:pt x="51460" y="855738"/>
                  </a:lnTo>
                  <a:lnTo>
                    <a:pt x="51028" y="868438"/>
                  </a:lnTo>
                  <a:lnTo>
                    <a:pt x="51803" y="852081"/>
                  </a:lnTo>
                  <a:close/>
                </a:path>
                <a:path w="1012825" h="1719580">
                  <a:moveTo>
                    <a:pt x="56108" y="1053147"/>
                  </a:moveTo>
                  <a:lnTo>
                    <a:pt x="55626" y="1050290"/>
                  </a:lnTo>
                  <a:lnTo>
                    <a:pt x="55702" y="1051699"/>
                  </a:lnTo>
                  <a:lnTo>
                    <a:pt x="55918" y="1054087"/>
                  </a:lnTo>
                  <a:lnTo>
                    <a:pt x="55994" y="1053820"/>
                  </a:lnTo>
                  <a:lnTo>
                    <a:pt x="56108" y="1053147"/>
                  </a:lnTo>
                  <a:close/>
                </a:path>
                <a:path w="1012825" h="1719580">
                  <a:moveTo>
                    <a:pt x="56438" y="830338"/>
                  </a:moveTo>
                  <a:lnTo>
                    <a:pt x="55651" y="830338"/>
                  </a:lnTo>
                  <a:lnTo>
                    <a:pt x="55232" y="843038"/>
                  </a:lnTo>
                  <a:lnTo>
                    <a:pt x="56438" y="830338"/>
                  </a:lnTo>
                  <a:close/>
                </a:path>
                <a:path w="1012825" h="1719580">
                  <a:moveTo>
                    <a:pt x="65481" y="1325638"/>
                  </a:moveTo>
                  <a:lnTo>
                    <a:pt x="62572" y="1312938"/>
                  </a:lnTo>
                  <a:lnTo>
                    <a:pt x="61379" y="1310246"/>
                  </a:lnTo>
                  <a:lnTo>
                    <a:pt x="64173" y="1325638"/>
                  </a:lnTo>
                  <a:lnTo>
                    <a:pt x="65481" y="1325638"/>
                  </a:lnTo>
                  <a:close/>
                </a:path>
                <a:path w="1012825" h="1719580">
                  <a:moveTo>
                    <a:pt x="67894" y="1131316"/>
                  </a:moveTo>
                  <a:lnTo>
                    <a:pt x="66878" y="1122438"/>
                  </a:lnTo>
                  <a:lnTo>
                    <a:pt x="66738" y="1126566"/>
                  </a:lnTo>
                  <a:lnTo>
                    <a:pt x="67894" y="1131316"/>
                  </a:lnTo>
                  <a:close/>
                </a:path>
                <a:path w="1012825" h="1719580">
                  <a:moveTo>
                    <a:pt x="68389" y="1338338"/>
                  </a:moveTo>
                  <a:lnTo>
                    <a:pt x="66370" y="1325638"/>
                  </a:lnTo>
                  <a:lnTo>
                    <a:pt x="65481" y="1325638"/>
                  </a:lnTo>
                  <a:lnTo>
                    <a:pt x="68389" y="1338338"/>
                  </a:lnTo>
                  <a:close/>
                </a:path>
                <a:path w="1012825" h="1719580">
                  <a:moveTo>
                    <a:pt x="71945" y="1135138"/>
                  </a:moveTo>
                  <a:lnTo>
                    <a:pt x="68821" y="1135138"/>
                  </a:lnTo>
                  <a:lnTo>
                    <a:pt x="67894" y="1131316"/>
                  </a:lnTo>
                  <a:lnTo>
                    <a:pt x="69786" y="1147838"/>
                  </a:lnTo>
                  <a:lnTo>
                    <a:pt x="71869" y="1147838"/>
                  </a:lnTo>
                  <a:lnTo>
                    <a:pt x="71945" y="1135138"/>
                  </a:lnTo>
                  <a:close/>
                </a:path>
                <a:path w="1012825" h="1719580">
                  <a:moveTo>
                    <a:pt x="93103" y="614438"/>
                  </a:moveTo>
                  <a:lnTo>
                    <a:pt x="91465" y="614438"/>
                  </a:lnTo>
                  <a:lnTo>
                    <a:pt x="90182" y="619988"/>
                  </a:lnTo>
                  <a:lnTo>
                    <a:pt x="93103" y="614438"/>
                  </a:lnTo>
                  <a:close/>
                </a:path>
                <a:path w="1012825" h="1719580">
                  <a:moveTo>
                    <a:pt x="110858" y="1414538"/>
                  </a:moveTo>
                  <a:lnTo>
                    <a:pt x="109474" y="1404239"/>
                  </a:lnTo>
                  <a:lnTo>
                    <a:pt x="110502" y="1407312"/>
                  </a:lnTo>
                  <a:lnTo>
                    <a:pt x="109156" y="1401838"/>
                  </a:lnTo>
                  <a:lnTo>
                    <a:pt x="109461" y="1404175"/>
                  </a:lnTo>
                  <a:lnTo>
                    <a:pt x="108686" y="1401838"/>
                  </a:lnTo>
                  <a:lnTo>
                    <a:pt x="110858" y="1414538"/>
                  </a:lnTo>
                  <a:close/>
                </a:path>
                <a:path w="1012825" h="1719580">
                  <a:moveTo>
                    <a:pt x="113004" y="689800"/>
                  </a:moveTo>
                  <a:lnTo>
                    <a:pt x="112585" y="690638"/>
                  </a:lnTo>
                  <a:lnTo>
                    <a:pt x="113004" y="689800"/>
                  </a:lnTo>
                  <a:close/>
                </a:path>
                <a:path w="1012825" h="1719580">
                  <a:moveTo>
                    <a:pt x="116357" y="1365364"/>
                  </a:moveTo>
                  <a:lnTo>
                    <a:pt x="116052" y="1363738"/>
                  </a:lnTo>
                  <a:lnTo>
                    <a:pt x="115531" y="1363738"/>
                  </a:lnTo>
                  <a:lnTo>
                    <a:pt x="116357" y="1365364"/>
                  </a:lnTo>
                  <a:close/>
                </a:path>
                <a:path w="1012825" h="1719580">
                  <a:moveTo>
                    <a:pt x="118529" y="1363738"/>
                  </a:moveTo>
                  <a:lnTo>
                    <a:pt x="112636" y="1350987"/>
                  </a:lnTo>
                  <a:lnTo>
                    <a:pt x="109740" y="1338338"/>
                  </a:lnTo>
                  <a:lnTo>
                    <a:pt x="106946" y="1338338"/>
                  </a:lnTo>
                  <a:lnTo>
                    <a:pt x="111734" y="1351038"/>
                  </a:lnTo>
                  <a:lnTo>
                    <a:pt x="116052" y="1363738"/>
                  </a:lnTo>
                  <a:lnTo>
                    <a:pt x="118529" y="1363738"/>
                  </a:lnTo>
                  <a:close/>
                </a:path>
                <a:path w="1012825" h="1719580">
                  <a:moveTo>
                    <a:pt x="122301" y="668705"/>
                  </a:moveTo>
                  <a:lnTo>
                    <a:pt x="117741" y="677938"/>
                  </a:lnTo>
                  <a:lnTo>
                    <a:pt x="113004" y="689800"/>
                  </a:lnTo>
                  <a:lnTo>
                    <a:pt x="118846" y="677938"/>
                  </a:lnTo>
                  <a:lnTo>
                    <a:pt x="122301" y="668705"/>
                  </a:lnTo>
                  <a:close/>
                </a:path>
                <a:path w="1012825" h="1719580">
                  <a:moveTo>
                    <a:pt x="135343" y="1478483"/>
                  </a:moveTo>
                  <a:lnTo>
                    <a:pt x="127317" y="1452638"/>
                  </a:lnTo>
                  <a:lnTo>
                    <a:pt x="130479" y="1465338"/>
                  </a:lnTo>
                  <a:lnTo>
                    <a:pt x="135153" y="1478038"/>
                  </a:lnTo>
                  <a:lnTo>
                    <a:pt x="135343" y="1478483"/>
                  </a:lnTo>
                  <a:close/>
                </a:path>
                <a:path w="1012825" h="1719580">
                  <a:moveTo>
                    <a:pt x="139141" y="1490738"/>
                  </a:moveTo>
                  <a:lnTo>
                    <a:pt x="137541" y="1483791"/>
                  </a:lnTo>
                  <a:lnTo>
                    <a:pt x="135343" y="1478483"/>
                  </a:lnTo>
                  <a:lnTo>
                    <a:pt x="139141" y="1490738"/>
                  </a:lnTo>
                  <a:close/>
                </a:path>
                <a:path w="1012825" h="1719580">
                  <a:moveTo>
                    <a:pt x="139204" y="1399921"/>
                  </a:moveTo>
                  <a:lnTo>
                    <a:pt x="136283" y="1389138"/>
                  </a:lnTo>
                  <a:lnTo>
                    <a:pt x="134213" y="1380883"/>
                  </a:lnTo>
                  <a:lnTo>
                    <a:pt x="138176" y="1387449"/>
                  </a:lnTo>
                  <a:lnTo>
                    <a:pt x="134785" y="1376438"/>
                  </a:lnTo>
                  <a:lnTo>
                    <a:pt x="123024" y="1338338"/>
                  </a:lnTo>
                  <a:lnTo>
                    <a:pt x="125526" y="1351038"/>
                  </a:lnTo>
                  <a:lnTo>
                    <a:pt x="131508" y="1376438"/>
                  </a:lnTo>
                  <a:lnTo>
                    <a:pt x="133375" y="1379524"/>
                  </a:lnTo>
                  <a:lnTo>
                    <a:pt x="134302" y="1389138"/>
                  </a:lnTo>
                  <a:lnTo>
                    <a:pt x="129247" y="1375867"/>
                  </a:lnTo>
                  <a:lnTo>
                    <a:pt x="124536" y="1363738"/>
                  </a:lnTo>
                  <a:lnTo>
                    <a:pt x="119913" y="1350987"/>
                  </a:lnTo>
                  <a:lnTo>
                    <a:pt x="116090" y="1338338"/>
                  </a:lnTo>
                  <a:lnTo>
                    <a:pt x="123583" y="1363738"/>
                  </a:lnTo>
                  <a:lnTo>
                    <a:pt x="128117" y="1376438"/>
                  </a:lnTo>
                  <a:lnTo>
                    <a:pt x="132715" y="1389138"/>
                  </a:lnTo>
                  <a:lnTo>
                    <a:pt x="139204" y="1399921"/>
                  </a:lnTo>
                  <a:close/>
                </a:path>
                <a:path w="1012825" h="1719580">
                  <a:moveTo>
                    <a:pt x="139268" y="1390700"/>
                  </a:moveTo>
                  <a:lnTo>
                    <a:pt x="139204" y="1389138"/>
                  </a:lnTo>
                  <a:lnTo>
                    <a:pt x="138176" y="1387449"/>
                  </a:lnTo>
                  <a:lnTo>
                    <a:pt x="138709" y="1389138"/>
                  </a:lnTo>
                  <a:lnTo>
                    <a:pt x="139268" y="1390700"/>
                  </a:lnTo>
                  <a:close/>
                </a:path>
                <a:path w="1012825" h="1719580">
                  <a:moveTo>
                    <a:pt x="139725" y="1401838"/>
                  </a:moveTo>
                  <a:lnTo>
                    <a:pt x="139674" y="1400708"/>
                  </a:lnTo>
                  <a:lnTo>
                    <a:pt x="139204" y="1399921"/>
                  </a:lnTo>
                  <a:lnTo>
                    <a:pt x="139725" y="1401838"/>
                  </a:lnTo>
                  <a:close/>
                </a:path>
                <a:path w="1012825" h="1719580">
                  <a:moveTo>
                    <a:pt x="141198" y="639838"/>
                  </a:moveTo>
                  <a:lnTo>
                    <a:pt x="138645" y="639838"/>
                  </a:lnTo>
                  <a:lnTo>
                    <a:pt x="137426" y="639838"/>
                  </a:lnTo>
                  <a:lnTo>
                    <a:pt x="134708" y="639838"/>
                  </a:lnTo>
                  <a:lnTo>
                    <a:pt x="130530" y="652538"/>
                  </a:lnTo>
                  <a:lnTo>
                    <a:pt x="141198" y="639838"/>
                  </a:lnTo>
                  <a:close/>
                </a:path>
                <a:path w="1012825" h="1719580">
                  <a:moveTo>
                    <a:pt x="141719" y="588822"/>
                  </a:moveTo>
                  <a:lnTo>
                    <a:pt x="141516" y="589038"/>
                  </a:lnTo>
                  <a:lnTo>
                    <a:pt x="141249" y="589445"/>
                  </a:lnTo>
                  <a:lnTo>
                    <a:pt x="141719" y="588822"/>
                  </a:lnTo>
                  <a:close/>
                </a:path>
                <a:path w="1012825" h="1719580">
                  <a:moveTo>
                    <a:pt x="150850" y="1439938"/>
                  </a:moveTo>
                  <a:lnTo>
                    <a:pt x="149225" y="1431874"/>
                  </a:lnTo>
                  <a:lnTo>
                    <a:pt x="150304" y="1439938"/>
                  </a:lnTo>
                  <a:lnTo>
                    <a:pt x="150850" y="1439938"/>
                  </a:lnTo>
                  <a:close/>
                </a:path>
                <a:path w="1012825" h="1719580">
                  <a:moveTo>
                    <a:pt x="152374" y="1545450"/>
                  </a:moveTo>
                  <a:lnTo>
                    <a:pt x="151384" y="1541538"/>
                  </a:lnTo>
                  <a:lnTo>
                    <a:pt x="143789" y="1528838"/>
                  </a:lnTo>
                  <a:lnTo>
                    <a:pt x="150304" y="1541538"/>
                  </a:lnTo>
                  <a:lnTo>
                    <a:pt x="152374" y="1545450"/>
                  </a:lnTo>
                  <a:close/>
                </a:path>
                <a:path w="1012825" h="1719580">
                  <a:moveTo>
                    <a:pt x="158026" y="571893"/>
                  </a:moveTo>
                  <a:lnTo>
                    <a:pt x="150850" y="576338"/>
                  </a:lnTo>
                  <a:lnTo>
                    <a:pt x="141719" y="588822"/>
                  </a:lnTo>
                  <a:lnTo>
                    <a:pt x="153289" y="576338"/>
                  </a:lnTo>
                  <a:lnTo>
                    <a:pt x="158026" y="571893"/>
                  </a:lnTo>
                  <a:close/>
                </a:path>
                <a:path w="1012825" h="1719580">
                  <a:moveTo>
                    <a:pt x="178181" y="1527670"/>
                  </a:moveTo>
                  <a:lnTo>
                    <a:pt x="172453" y="1503438"/>
                  </a:lnTo>
                  <a:lnTo>
                    <a:pt x="167043" y="1503438"/>
                  </a:lnTo>
                  <a:lnTo>
                    <a:pt x="171653" y="1516138"/>
                  </a:lnTo>
                  <a:lnTo>
                    <a:pt x="178181" y="1527670"/>
                  </a:lnTo>
                  <a:close/>
                </a:path>
                <a:path w="1012825" h="1719580">
                  <a:moveTo>
                    <a:pt x="179616" y="1531264"/>
                  </a:moveTo>
                  <a:lnTo>
                    <a:pt x="178841" y="1528838"/>
                  </a:lnTo>
                  <a:lnTo>
                    <a:pt x="178181" y="1527670"/>
                  </a:lnTo>
                  <a:lnTo>
                    <a:pt x="178460" y="1528838"/>
                  </a:lnTo>
                  <a:lnTo>
                    <a:pt x="179616" y="1531264"/>
                  </a:lnTo>
                  <a:close/>
                </a:path>
                <a:path w="1012825" h="1719580">
                  <a:moveTo>
                    <a:pt x="181368" y="552069"/>
                  </a:moveTo>
                  <a:lnTo>
                    <a:pt x="166814" y="563638"/>
                  </a:lnTo>
                  <a:lnTo>
                    <a:pt x="158026" y="571893"/>
                  </a:lnTo>
                  <a:lnTo>
                    <a:pt x="169024" y="565086"/>
                  </a:lnTo>
                  <a:lnTo>
                    <a:pt x="169862" y="563638"/>
                  </a:lnTo>
                  <a:lnTo>
                    <a:pt x="171348" y="563638"/>
                  </a:lnTo>
                  <a:lnTo>
                    <a:pt x="181368" y="552069"/>
                  </a:lnTo>
                  <a:close/>
                </a:path>
                <a:path w="1012825" h="1719580">
                  <a:moveTo>
                    <a:pt x="189674" y="589038"/>
                  </a:moveTo>
                  <a:lnTo>
                    <a:pt x="189166" y="589038"/>
                  </a:lnTo>
                  <a:lnTo>
                    <a:pt x="177711" y="601738"/>
                  </a:lnTo>
                  <a:lnTo>
                    <a:pt x="179819" y="601738"/>
                  </a:lnTo>
                  <a:lnTo>
                    <a:pt x="189674" y="589038"/>
                  </a:lnTo>
                  <a:close/>
                </a:path>
                <a:path w="1012825" h="1719580">
                  <a:moveTo>
                    <a:pt x="199745" y="1554238"/>
                  </a:moveTo>
                  <a:lnTo>
                    <a:pt x="183426" y="1503438"/>
                  </a:lnTo>
                  <a:lnTo>
                    <a:pt x="166789" y="1465338"/>
                  </a:lnTo>
                  <a:lnTo>
                    <a:pt x="152590" y="1427238"/>
                  </a:lnTo>
                  <a:lnTo>
                    <a:pt x="139268" y="1390700"/>
                  </a:lnTo>
                  <a:lnTo>
                    <a:pt x="139674" y="1400708"/>
                  </a:lnTo>
                  <a:lnTo>
                    <a:pt x="140322" y="1401775"/>
                  </a:lnTo>
                  <a:lnTo>
                    <a:pt x="141109" y="1404213"/>
                  </a:lnTo>
                  <a:lnTo>
                    <a:pt x="148285" y="1427238"/>
                  </a:lnTo>
                  <a:lnTo>
                    <a:pt x="147739" y="1427238"/>
                  </a:lnTo>
                  <a:lnTo>
                    <a:pt x="148907" y="1430312"/>
                  </a:lnTo>
                  <a:lnTo>
                    <a:pt x="149225" y="1431874"/>
                  </a:lnTo>
                  <a:lnTo>
                    <a:pt x="149072" y="1430756"/>
                  </a:lnTo>
                  <a:lnTo>
                    <a:pt x="152565" y="1439938"/>
                  </a:lnTo>
                  <a:lnTo>
                    <a:pt x="156019" y="1452638"/>
                  </a:lnTo>
                  <a:lnTo>
                    <a:pt x="158280" y="1452638"/>
                  </a:lnTo>
                  <a:lnTo>
                    <a:pt x="161582" y="1465338"/>
                  </a:lnTo>
                  <a:lnTo>
                    <a:pt x="162788" y="1465338"/>
                  </a:lnTo>
                  <a:lnTo>
                    <a:pt x="159092" y="1452638"/>
                  </a:lnTo>
                  <a:lnTo>
                    <a:pt x="160045" y="1452638"/>
                  </a:lnTo>
                  <a:lnTo>
                    <a:pt x="166344" y="1478038"/>
                  </a:lnTo>
                  <a:lnTo>
                    <a:pt x="173050" y="1490738"/>
                  </a:lnTo>
                  <a:lnTo>
                    <a:pt x="179501" y="1516138"/>
                  </a:lnTo>
                  <a:lnTo>
                    <a:pt x="185000" y="1528838"/>
                  </a:lnTo>
                  <a:lnTo>
                    <a:pt x="189064" y="1528838"/>
                  </a:lnTo>
                  <a:lnTo>
                    <a:pt x="194843" y="1541538"/>
                  </a:lnTo>
                  <a:lnTo>
                    <a:pt x="199745" y="1554238"/>
                  </a:lnTo>
                  <a:close/>
                </a:path>
                <a:path w="1012825" h="1719580">
                  <a:moveTo>
                    <a:pt x="216979" y="571030"/>
                  </a:moveTo>
                  <a:lnTo>
                    <a:pt x="212305" y="574916"/>
                  </a:lnTo>
                  <a:lnTo>
                    <a:pt x="211035" y="576338"/>
                  </a:lnTo>
                  <a:lnTo>
                    <a:pt x="214083" y="576338"/>
                  </a:lnTo>
                  <a:lnTo>
                    <a:pt x="216979" y="571030"/>
                  </a:lnTo>
                  <a:close/>
                </a:path>
                <a:path w="1012825" h="1719580">
                  <a:moveTo>
                    <a:pt x="236296" y="387591"/>
                  </a:moveTo>
                  <a:lnTo>
                    <a:pt x="234556" y="379907"/>
                  </a:lnTo>
                  <a:lnTo>
                    <a:pt x="233527" y="372287"/>
                  </a:lnTo>
                  <a:lnTo>
                    <a:pt x="232219" y="364655"/>
                  </a:lnTo>
                  <a:lnTo>
                    <a:pt x="233438" y="373837"/>
                  </a:lnTo>
                  <a:lnTo>
                    <a:pt x="234708" y="381914"/>
                  </a:lnTo>
                  <a:lnTo>
                    <a:pt x="236296" y="387591"/>
                  </a:lnTo>
                  <a:close/>
                </a:path>
                <a:path w="1012825" h="1719580">
                  <a:moveTo>
                    <a:pt x="236969" y="561390"/>
                  </a:moveTo>
                  <a:lnTo>
                    <a:pt x="234518" y="563638"/>
                  </a:lnTo>
                  <a:lnTo>
                    <a:pt x="235623" y="563638"/>
                  </a:lnTo>
                  <a:lnTo>
                    <a:pt x="236969" y="561390"/>
                  </a:lnTo>
                  <a:close/>
                </a:path>
                <a:path w="1012825" h="1719580">
                  <a:moveTo>
                    <a:pt x="240017" y="395566"/>
                  </a:moveTo>
                  <a:lnTo>
                    <a:pt x="239839" y="392557"/>
                  </a:lnTo>
                  <a:lnTo>
                    <a:pt x="238658" y="389864"/>
                  </a:lnTo>
                  <a:lnTo>
                    <a:pt x="239179" y="395706"/>
                  </a:lnTo>
                  <a:lnTo>
                    <a:pt x="239712" y="396265"/>
                  </a:lnTo>
                  <a:lnTo>
                    <a:pt x="240017" y="395566"/>
                  </a:lnTo>
                  <a:close/>
                </a:path>
                <a:path w="1012825" h="1719580">
                  <a:moveTo>
                    <a:pt x="240030" y="404266"/>
                  </a:moveTo>
                  <a:lnTo>
                    <a:pt x="239179" y="395706"/>
                  </a:lnTo>
                  <a:lnTo>
                    <a:pt x="238556" y="395071"/>
                  </a:lnTo>
                  <a:lnTo>
                    <a:pt x="237540" y="392328"/>
                  </a:lnTo>
                  <a:lnTo>
                    <a:pt x="236296" y="387604"/>
                  </a:lnTo>
                  <a:lnTo>
                    <a:pt x="240030" y="404266"/>
                  </a:lnTo>
                  <a:close/>
                </a:path>
                <a:path w="1012825" h="1719580">
                  <a:moveTo>
                    <a:pt x="242697" y="483133"/>
                  </a:moveTo>
                  <a:lnTo>
                    <a:pt x="241731" y="477088"/>
                  </a:lnTo>
                  <a:lnTo>
                    <a:pt x="240601" y="475957"/>
                  </a:lnTo>
                  <a:lnTo>
                    <a:pt x="240245" y="475754"/>
                  </a:lnTo>
                  <a:lnTo>
                    <a:pt x="239890" y="475424"/>
                  </a:lnTo>
                  <a:lnTo>
                    <a:pt x="239280" y="473862"/>
                  </a:lnTo>
                  <a:lnTo>
                    <a:pt x="236054" y="466559"/>
                  </a:lnTo>
                  <a:lnTo>
                    <a:pt x="234759" y="457200"/>
                  </a:lnTo>
                  <a:lnTo>
                    <a:pt x="236118" y="459435"/>
                  </a:lnTo>
                  <a:lnTo>
                    <a:pt x="237007" y="459028"/>
                  </a:lnTo>
                  <a:lnTo>
                    <a:pt x="236715" y="457200"/>
                  </a:lnTo>
                  <a:lnTo>
                    <a:pt x="234264" y="441782"/>
                  </a:lnTo>
                  <a:lnTo>
                    <a:pt x="231813" y="431241"/>
                  </a:lnTo>
                  <a:lnTo>
                    <a:pt x="229755" y="417995"/>
                  </a:lnTo>
                  <a:lnTo>
                    <a:pt x="228003" y="405295"/>
                  </a:lnTo>
                  <a:lnTo>
                    <a:pt x="226453" y="396354"/>
                  </a:lnTo>
                  <a:lnTo>
                    <a:pt x="227507" y="397243"/>
                  </a:lnTo>
                  <a:lnTo>
                    <a:pt x="228028" y="398208"/>
                  </a:lnTo>
                  <a:lnTo>
                    <a:pt x="227876" y="396354"/>
                  </a:lnTo>
                  <a:lnTo>
                    <a:pt x="226199" y="376745"/>
                  </a:lnTo>
                  <a:lnTo>
                    <a:pt x="226148" y="376212"/>
                  </a:lnTo>
                  <a:lnTo>
                    <a:pt x="225691" y="374853"/>
                  </a:lnTo>
                  <a:lnTo>
                    <a:pt x="224256" y="376745"/>
                  </a:lnTo>
                  <a:lnTo>
                    <a:pt x="223342" y="359918"/>
                  </a:lnTo>
                  <a:lnTo>
                    <a:pt x="223761" y="359244"/>
                  </a:lnTo>
                  <a:lnTo>
                    <a:pt x="224307" y="358355"/>
                  </a:lnTo>
                  <a:lnTo>
                    <a:pt x="225056" y="361353"/>
                  </a:lnTo>
                  <a:lnTo>
                    <a:pt x="225729" y="367703"/>
                  </a:lnTo>
                  <a:lnTo>
                    <a:pt x="226974" y="381635"/>
                  </a:lnTo>
                  <a:lnTo>
                    <a:pt x="227723" y="386575"/>
                  </a:lnTo>
                  <a:lnTo>
                    <a:pt x="228396" y="387743"/>
                  </a:lnTo>
                  <a:lnTo>
                    <a:pt x="228841" y="383400"/>
                  </a:lnTo>
                  <a:lnTo>
                    <a:pt x="226707" y="358355"/>
                  </a:lnTo>
                  <a:lnTo>
                    <a:pt x="226606" y="357314"/>
                  </a:lnTo>
                  <a:lnTo>
                    <a:pt x="226047" y="354571"/>
                  </a:lnTo>
                  <a:lnTo>
                    <a:pt x="224853" y="348742"/>
                  </a:lnTo>
                  <a:lnTo>
                    <a:pt x="223367" y="347662"/>
                  </a:lnTo>
                  <a:lnTo>
                    <a:pt x="221996" y="344068"/>
                  </a:lnTo>
                  <a:lnTo>
                    <a:pt x="222491" y="345541"/>
                  </a:lnTo>
                  <a:lnTo>
                    <a:pt x="222300" y="347662"/>
                  </a:lnTo>
                  <a:lnTo>
                    <a:pt x="222288" y="348742"/>
                  </a:lnTo>
                  <a:lnTo>
                    <a:pt x="222465" y="354571"/>
                  </a:lnTo>
                  <a:lnTo>
                    <a:pt x="221272" y="354164"/>
                  </a:lnTo>
                  <a:lnTo>
                    <a:pt x="221564" y="333616"/>
                  </a:lnTo>
                  <a:lnTo>
                    <a:pt x="220319" y="335800"/>
                  </a:lnTo>
                  <a:lnTo>
                    <a:pt x="220433" y="344017"/>
                  </a:lnTo>
                  <a:lnTo>
                    <a:pt x="220980" y="352196"/>
                  </a:lnTo>
                  <a:lnTo>
                    <a:pt x="221754" y="359244"/>
                  </a:lnTo>
                  <a:lnTo>
                    <a:pt x="220789" y="357060"/>
                  </a:lnTo>
                  <a:lnTo>
                    <a:pt x="222770" y="398373"/>
                  </a:lnTo>
                  <a:lnTo>
                    <a:pt x="230619" y="444512"/>
                  </a:lnTo>
                  <a:lnTo>
                    <a:pt x="237553" y="480771"/>
                  </a:lnTo>
                  <a:lnTo>
                    <a:pt x="233984" y="482790"/>
                  </a:lnTo>
                  <a:lnTo>
                    <a:pt x="218808" y="492061"/>
                  </a:lnTo>
                  <a:lnTo>
                    <a:pt x="222148" y="489724"/>
                  </a:lnTo>
                  <a:lnTo>
                    <a:pt x="228879" y="485368"/>
                  </a:lnTo>
                  <a:lnTo>
                    <a:pt x="224282" y="487514"/>
                  </a:lnTo>
                  <a:lnTo>
                    <a:pt x="187566" y="511657"/>
                  </a:lnTo>
                  <a:lnTo>
                    <a:pt x="143154" y="547674"/>
                  </a:lnTo>
                  <a:lnTo>
                    <a:pt x="131965" y="558888"/>
                  </a:lnTo>
                  <a:lnTo>
                    <a:pt x="131965" y="564070"/>
                  </a:lnTo>
                  <a:lnTo>
                    <a:pt x="115481" y="582142"/>
                  </a:lnTo>
                  <a:lnTo>
                    <a:pt x="121640" y="574852"/>
                  </a:lnTo>
                  <a:lnTo>
                    <a:pt x="127609" y="567944"/>
                  </a:lnTo>
                  <a:lnTo>
                    <a:pt x="131965" y="564070"/>
                  </a:lnTo>
                  <a:lnTo>
                    <a:pt x="131965" y="558888"/>
                  </a:lnTo>
                  <a:lnTo>
                    <a:pt x="128473" y="562381"/>
                  </a:lnTo>
                  <a:lnTo>
                    <a:pt x="113055" y="579805"/>
                  </a:lnTo>
                  <a:lnTo>
                    <a:pt x="96405" y="600748"/>
                  </a:lnTo>
                  <a:lnTo>
                    <a:pt x="91465" y="613867"/>
                  </a:lnTo>
                  <a:lnTo>
                    <a:pt x="93192" y="612114"/>
                  </a:lnTo>
                  <a:lnTo>
                    <a:pt x="96913" y="606856"/>
                  </a:lnTo>
                  <a:lnTo>
                    <a:pt x="102247" y="599173"/>
                  </a:lnTo>
                  <a:lnTo>
                    <a:pt x="108788" y="590219"/>
                  </a:lnTo>
                  <a:lnTo>
                    <a:pt x="107315" y="593166"/>
                  </a:lnTo>
                  <a:lnTo>
                    <a:pt x="105841" y="596341"/>
                  </a:lnTo>
                  <a:lnTo>
                    <a:pt x="111163" y="590219"/>
                  </a:lnTo>
                  <a:lnTo>
                    <a:pt x="117779" y="582599"/>
                  </a:lnTo>
                  <a:lnTo>
                    <a:pt x="118198" y="582142"/>
                  </a:lnTo>
                  <a:lnTo>
                    <a:pt x="134708" y="564070"/>
                  </a:lnTo>
                  <a:lnTo>
                    <a:pt x="148717" y="549148"/>
                  </a:lnTo>
                  <a:lnTo>
                    <a:pt x="162280" y="535952"/>
                  </a:lnTo>
                  <a:lnTo>
                    <a:pt x="176898" y="523646"/>
                  </a:lnTo>
                  <a:lnTo>
                    <a:pt x="170662" y="528980"/>
                  </a:lnTo>
                  <a:lnTo>
                    <a:pt x="177914" y="523646"/>
                  </a:lnTo>
                  <a:lnTo>
                    <a:pt x="186550" y="517283"/>
                  </a:lnTo>
                  <a:lnTo>
                    <a:pt x="203542" y="505383"/>
                  </a:lnTo>
                  <a:lnTo>
                    <a:pt x="223050" y="492061"/>
                  </a:lnTo>
                  <a:lnTo>
                    <a:pt x="232638" y="485508"/>
                  </a:lnTo>
                  <a:lnTo>
                    <a:pt x="235331" y="484403"/>
                  </a:lnTo>
                  <a:lnTo>
                    <a:pt x="234607" y="485190"/>
                  </a:lnTo>
                  <a:lnTo>
                    <a:pt x="234899" y="485292"/>
                  </a:lnTo>
                  <a:lnTo>
                    <a:pt x="235305" y="485355"/>
                  </a:lnTo>
                  <a:lnTo>
                    <a:pt x="233705" y="486460"/>
                  </a:lnTo>
                  <a:lnTo>
                    <a:pt x="231559" y="487883"/>
                  </a:lnTo>
                  <a:lnTo>
                    <a:pt x="213715" y="499376"/>
                  </a:lnTo>
                  <a:lnTo>
                    <a:pt x="204685" y="505460"/>
                  </a:lnTo>
                  <a:lnTo>
                    <a:pt x="199059" y="509511"/>
                  </a:lnTo>
                  <a:lnTo>
                    <a:pt x="198882" y="510222"/>
                  </a:lnTo>
                  <a:lnTo>
                    <a:pt x="206616" y="505942"/>
                  </a:lnTo>
                  <a:lnTo>
                    <a:pt x="188252" y="518439"/>
                  </a:lnTo>
                  <a:lnTo>
                    <a:pt x="169672" y="533527"/>
                  </a:lnTo>
                  <a:lnTo>
                    <a:pt x="152768" y="548932"/>
                  </a:lnTo>
                  <a:lnTo>
                    <a:pt x="139395" y="562343"/>
                  </a:lnTo>
                  <a:lnTo>
                    <a:pt x="158432" y="545769"/>
                  </a:lnTo>
                  <a:lnTo>
                    <a:pt x="174561" y="534111"/>
                  </a:lnTo>
                  <a:lnTo>
                    <a:pt x="184556" y="528497"/>
                  </a:lnTo>
                  <a:lnTo>
                    <a:pt x="185127" y="530021"/>
                  </a:lnTo>
                  <a:lnTo>
                    <a:pt x="187058" y="528497"/>
                  </a:lnTo>
                  <a:lnTo>
                    <a:pt x="202133" y="516585"/>
                  </a:lnTo>
                  <a:lnTo>
                    <a:pt x="210578" y="509447"/>
                  </a:lnTo>
                  <a:lnTo>
                    <a:pt x="213106" y="506463"/>
                  </a:lnTo>
                  <a:lnTo>
                    <a:pt x="212699" y="505942"/>
                  </a:lnTo>
                  <a:lnTo>
                    <a:pt x="212331" y="505460"/>
                  </a:lnTo>
                  <a:lnTo>
                    <a:pt x="240157" y="484403"/>
                  </a:lnTo>
                  <a:lnTo>
                    <a:pt x="242697" y="483133"/>
                  </a:lnTo>
                  <a:close/>
                </a:path>
                <a:path w="1012825" h="1719580">
                  <a:moveTo>
                    <a:pt x="246430" y="502526"/>
                  </a:moveTo>
                  <a:lnTo>
                    <a:pt x="241071" y="504939"/>
                  </a:lnTo>
                  <a:lnTo>
                    <a:pt x="230378" y="510946"/>
                  </a:lnTo>
                  <a:lnTo>
                    <a:pt x="220205" y="517309"/>
                  </a:lnTo>
                  <a:lnTo>
                    <a:pt x="216408" y="520827"/>
                  </a:lnTo>
                  <a:lnTo>
                    <a:pt x="222999" y="516661"/>
                  </a:lnTo>
                  <a:lnTo>
                    <a:pt x="229679" y="512584"/>
                  </a:lnTo>
                  <a:lnTo>
                    <a:pt x="236423" y="508584"/>
                  </a:lnTo>
                  <a:lnTo>
                    <a:pt x="243255" y="504659"/>
                  </a:lnTo>
                  <a:lnTo>
                    <a:pt x="246430" y="502526"/>
                  </a:lnTo>
                  <a:close/>
                </a:path>
                <a:path w="1012825" h="1719580">
                  <a:moveTo>
                    <a:pt x="251167" y="1659216"/>
                  </a:moveTo>
                  <a:lnTo>
                    <a:pt x="250685" y="1659648"/>
                  </a:lnTo>
                  <a:lnTo>
                    <a:pt x="250837" y="1659648"/>
                  </a:lnTo>
                  <a:lnTo>
                    <a:pt x="251167" y="1659216"/>
                  </a:lnTo>
                  <a:close/>
                </a:path>
                <a:path w="1012825" h="1719580">
                  <a:moveTo>
                    <a:pt x="253339" y="1657108"/>
                  </a:moveTo>
                  <a:lnTo>
                    <a:pt x="252539" y="1657604"/>
                  </a:lnTo>
                  <a:lnTo>
                    <a:pt x="251955" y="1658289"/>
                  </a:lnTo>
                  <a:lnTo>
                    <a:pt x="251180" y="1659216"/>
                  </a:lnTo>
                  <a:lnTo>
                    <a:pt x="253339" y="1657108"/>
                  </a:lnTo>
                  <a:close/>
                </a:path>
                <a:path w="1012825" h="1719580">
                  <a:moveTo>
                    <a:pt x="256324" y="1668538"/>
                  </a:moveTo>
                  <a:lnTo>
                    <a:pt x="252463" y="1673885"/>
                  </a:lnTo>
                  <a:lnTo>
                    <a:pt x="250875" y="1681238"/>
                  </a:lnTo>
                  <a:lnTo>
                    <a:pt x="256324" y="1668538"/>
                  </a:lnTo>
                  <a:close/>
                </a:path>
                <a:path w="1012825" h="1719580">
                  <a:moveTo>
                    <a:pt x="258279" y="537197"/>
                  </a:moveTo>
                  <a:lnTo>
                    <a:pt x="257848" y="537337"/>
                  </a:lnTo>
                  <a:lnTo>
                    <a:pt x="255676" y="538238"/>
                  </a:lnTo>
                  <a:lnTo>
                    <a:pt x="257594" y="538238"/>
                  </a:lnTo>
                  <a:lnTo>
                    <a:pt x="258279" y="537197"/>
                  </a:lnTo>
                  <a:close/>
                </a:path>
                <a:path w="1012825" h="1719580">
                  <a:moveTo>
                    <a:pt x="258775" y="538276"/>
                  </a:moveTo>
                  <a:lnTo>
                    <a:pt x="243230" y="550938"/>
                  </a:lnTo>
                  <a:lnTo>
                    <a:pt x="236969" y="561390"/>
                  </a:lnTo>
                  <a:lnTo>
                    <a:pt x="248412" y="550938"/>
                  </a:lnTo>
                  <a:lnTo>
                    <a:pt x="255435" y="545541"/>
                  </a:lnTo>
                  <a:lnTo>
                    <a:pt x="258775" y="538276"/>
                  </a:lnTo>
                  <a:close/>
                </a:path>
                <a:path w="1012825" h="1719580">
                  <a:moveTo>
                    <a:pt x="258813" y="538238"/>
                  </a:moveTo>
                  <a:close/>
                </a:path>
                <a:path w="1012825" h="1719580">
                  <a:moveTo>
                    <a:pt x="259613" y="542328"/>
                  </a:moveTo>
                  <a:lnTo>
                    <a:pt x="255435" y="545541"/>
                  </a:lnTo>
                  <a:lnTo>
                    <a:pt x="252945" y="550938"/>
                  </a:lnTo>
                  <a:lnTo>
                    <a:pt x="253123" y="550938"/>
                  </a:lnTo>
                  <a:lnTo>
                    <a:pt x="259613" y="542328"/>
                  </a:lnTo>
                  <a:close/>
                </a:path>
                <a:path w="1012825" h="1719580">
                  <a:moveTo>
                    <a:pt x="270129" y="1655838"/>
                  </a:moveTo>
                  <a:lnTo>
                    <a:pt x="266801" y="1655838"/>
                  </a:lnTo>
                  <a:lnTo>
                    <a:pt x="262712" y="1661566"/>
                  </a:lnTo>
                  <a:lnTo>
                    <a:pt x="268859" y="1657197"/>
                  </a:lnTo>
                  <a:lnTo>
                    <a:pt x="270129" y="1655838"/>
                  </a:lnTo>
                  <a:close/>
                </a:path>
                <a:path w="1012825" h="1719580">
                  <a:moveTo>
                    <a:pt x="278422" y="139242"/>
                  </a:moveTo>
                  <a:lnTo>
                    <a:pt x="277545" y="140284"/>
                  </a:lnTo>
                  <a:lnTo>
                    <a:pt x="276225" y="142062"/>
                  </a:lnTo>
                  <a:lnTo>
                    <a:pt x="274053" y="145249"/>
                  </a:lnTo>
                  <a:lnTo>
                    <a:pt x="278422" y="139242"/>
                  </a:lnTo>
                  <a:close/>
                </a:path>
                <a:path w="1012825" h="1719580">
                  <a:moveTo>
                    <a:pt x="280606" y="438340"/>
                  </a:moveTo>
                  <a:lnTo>
                    <a:pt x="280416" y="436638"/>
                  </a:lnTo>
                  <a:lnTo>
                    <a:pt x="280263" y="436638"/>
                  </a:lnTo>
                  <a:lnTo>
                    <a:pt x="280606" y="438340"/>
                  </a:lnTo>
                  <a:close/>
                </a:path>
                <a:path w="1012825" h="1719580">
                  <a:moveTo>
                    <a:pt x="282409" y="243027"/>
                  </a:moveTo>
                  <a:lnTo>
                    <a:pt x="281127" y="246138"/>
                  </a:lnTo>
                  <a:lnTo>
                    <a:pt x="281749" y="246138"/>
                  </a:lnTo>
                  <a:lnTo>
                    <a:pt x="282409" y="243027"/>
                  </a:lnTo>
                  <a:close/>
                </a:path>
                <a:path w="1012825" h="1719580">
                  <a:moveTo>
                    <a:pt x="282778" y="449338"/>
                  </a:moveTo>
                  <a:lnTo>
                    <a:pt x="280606" y="438340"/>
                  </a:lnTo>
                  <a:lnTo>
                    <a:pt x="281813" y="449338"/>
                  </a:lnTo>
                  <a:lnTo>
                    <a:pt x="282778" y="449338"/>
                  </a:lnTo>
                  <a:close/>
                </a:path>
                <a:path w="1012825" h="1719580">
                  <a:moveTo>
                    <a:pt x="302374" y="131838"/>
                  </a:moveTo>
                  <a:lnTo>
                    <a:pt x="298526" y="144538"/>
                  </a:lnTo>
                  <a:lnTo>
                    <a:pt x="299974" y="141452"/>
                  </a:lnTo>
                  <a:lnTo>
                    <a:pt x="302374" y="131838"/>
                  </a:lnTo>
                  <a:close/>
                </a:path>
                <a:path w="1012825" h="1719580">
                  <a:moveTo>
                    <a:pt x="305066" y="1664169"/>
                  </a:moveTo>
                  <a:lnTo>
                    <a:pt x="297497" y="1668538"/>
                  </a:lnTo>
                  <a:lnTo>
                    <a:pt x="301663" y="1668538"/>
                  </a:lnTo>
                  <a:lnTo>
                    <a:pt x="305066" y="1664169"/>
                  </a:lnTo>
                  <a:close/>
                </a:path>
                <a:path w="1012825" h="1719580">
                  <a:moveTo>
                    <a:pt x="319709" y="1630438"/>
                  </a:moveTo>
                  <a:lnTo>
                    <a:pt x="316903" y="1630438"/>
                  </a:lnTo>
                  <a:lnTo>
                    <a:pt x="309143" y="1643138"/>
                  </a:lnTo>
                  <a:lnTo>
                    <a:pt x="303644" y="1643138"/>
                  </a:lnTo>
                  <a:lnTo>
                    <a:pt x="313004" y="1630438"/>
                  </a:lnTo>
                  <a:lnTo>
                    <a:pt x="290855" y="1641995"/>
                  </a:lnTo>
                  <a:lnTo>
                    <a:pt x="290855" y="1644154"/>
                  </a:lnTo>
                  <a:lnTo>
                    <a:pt x="287401" y="1655838"/>
                  </a:lnTo>
                  <a:lnTo>
                    <a:pt x="278320" y="1655838"/>
                  </a:lnTo>
                  <a:lnTo>
                    <a:pt x="290855" y="1644154"/>
                  </a:lnTo>
                  <a:lnTo>
                    <a:pt x="290855" y="1641995"/>
                  </a:lnTo>
                  <a:lnTo>
                    <a:pt x="288645" y="1643138"/>
                  </a:lnTo>
                  <a:lnTo>
                    <a:pt x="268859" y="1657197"/>
                  </a:lnTo>
                  <a:lnTo>
                    <a:pt x="258254" y="1668538"/>
                  </a:lnTo>
                  <a:lnTo>
                    <a:pt x="270624" y="1668538"/>
                  </a:lnTo>
                  <a:lnTo>
                    <a:pt x="288531" y="1655838"/>
                  </a:lnTo>
                  <a:lnTo>
                    <a:pt x="294208" y="1655838"/>
                  </a:lnTo>
                  <a:lnTo>
                    <a:pt x="309905" y="1643138"/>
                  </a:lnTo>
                  <a:lnTo>
                    <a:pt x="319709" y="1630438"/>
                  </a:lnTo>
                  <a:close/>
                </a:path>
                <a:path w="1012825" h="1719580">
                  <a:moveTo>
                    <a:pt x="334822" y="842899"/>
                  </a:moveTo>
                  <a:lnTo>
                    <a:pt x="334289" y="846950"/>
                  </a:lnTo>
                  <a:lnTo>
                    <a:pt x="333984" y="851357"/>
                  </a:lnTo>
                  <a:lnTo>
                    <a:pt x="333844" y="855205"/>
                  </a:lnTo>
                  <a:lnTo>
                    <a:pt x="333997" y="857491"/>
                  </a:lnTo>
                  <a:lnTo>
                    <a:pt x="334378" y="855256"/>
                  </a:lnTo>
                  <a:lnTo>
                    <a:pt x="334429" y="847153"/>
                  </a:lnTo>
                  <a:lnTo>
                    <a:pt x="334822" y="842899"/>
                  </a:lnTo>
                  <a:close/>
                </a:path>
                <a:path w="1012825" h="1719580">
                  <a:moveTo>
                    <a:pt x="346354" y="1667179"/>
                  </a:moveTo>
                  <a:lnTo>
                    <a:pt x="345630" y="1667395"/>
                  </a:lnTo>
                  <a:lnTo>
                    <a:pt x="344297" y="1668538"/>
                  </a:lnTo>
                  <a:lnTo>
                    <a:pt x="344805" y="1668538"/>
                  </a:lnTo>
                  <a:lnTo>
                    <a:pt x="346354" y="1667179"/>
                  </a:lnTo>
                  <a:close/>
                </a:path>
                <a:path w="1012825" h="1719580">
                  <a:moveTo>
                    <a:pt x="347446" y="805370"/>
                  </a:moveTo>
                  <a:lnTo>
                    <a:pt x="345186" y="813612"/>
                  </a:lnTo>
                  <a:lnTo>
                    <a:pt x="343039" y="822363"/>
                  </a:lnTo>
                  <a:lnTo>
                    <a:pt x="341020" y="831811"/>
                  </a:lnTo>
                  <a:lnTo>
                    <a:pt x="339166" y="842187"/>
                  </a:lnTo>
                  <a:lnTo>
                    <a:pt x="340029" y="837641"/>
                  </a:lnTo>
                  <a:lnTo>
                    <a:pt x="341960" y="831557"/>
                  </a:lnTo>
                  <a:lnTo>
                    <a:pt x="342646" y="831202"/>
                  </a:lnTo>
                  <a:lnTo>
                    <a:pt x="343700" y="824814"/>
                  </a:lnTo>
                  <a:lnTo>
                    <a:pt x="344639" y="818629"/>
                  </a:lnTo>
                  <a:lnTo>
                    <a:pt x="345795" y="812266"/>
                  </a:lnTo>
                  <a:lnTo>
                    <a:pt x="347446" y="805370"/>
                  </a:lnTo>
                  <a:close/>
                </a:path>
                <a:path w="1012825" h="1719580">
                  <a:moveTo>
                    <a:pt x="349173" y="1655838"/>
                  </a:moveTo>
                  <a:lnTo>
                    <a:pt x="342620" y="1655838"/>
                  </a:lnTo>
                  <a:lnTo>
                    <a:pt x="338899" y="1658950"/>
                  </a:lnTo>
                  <a:lnTo>
                    <a:pt x="337235" y="1663839"/>
                  </a:lnTo>
                  <a:lnTo>
                    <a:pt x="344131" y="1660525"/>
                  </a:lnTo>
                  <a:lnTo>
                    <a:pt x="349173" y="1655838"/>
                  </a:lnTo>
                  <a:close/>
                </a:path>
                <a:path w="1012825" h="1719580">
                  <a:moveTo>
                    <a:pt x="351231" y="807504"/>
                  </a:moveTo>
                  <a:lnTo>
                    <a:pt x="348754" y="817638"/>
                  </a:lnTo>
                  <a:lnTo>
                    <a:pt x="346773" y="830338"/>
                  </a:lnTo>
                  <a:lnTo>
                    <a:pt x="345795" y="843038"/>
                  </a:lnTo>
                  <a:lnTo>
                    <a:pt x="350139" y="817638"/>
                  </a:lnTo>
                  <a:lnTo>
                    <a:pt x="351231" y="807504"/>
                  </a:lnTo>
                  <a:close/>
                </a:path>
                <a:path w="1012825" h="1719580">
                  <a:moveTo>
                    <a:pt x="351853" y="804938"/>
                  </a:moveTo>
                  <a:lnTo>
                    <a:pt x="351497" y="804938"/>
                  </a:lnTo>
                  <a:lnTo>
                    <a:pt x="351231" y="807504"/>
                  </a:lnTo>
                  <a:lnTo>
                    <a:pt x="351853" y="804938"/>
                  </a:lnTo>
                  <a:close/>
                </a:path>
                <a:path w="1012825" h="1719580">
                  <a:moveTo>
                    <a:pt x="352132" y="792581"/>
                  </a:moveTo>
                  <a:lnTo>
                    <a:pt x="351485" y="793737"/>
                  </a:lnTo>
                  <a:lnTo>
                    <a:pt x="349250" y="804938"/>
                  </a:lnTo>
                  <a:lnTo>
                    <a:pt x="349872" y="804938"/>
                  </a:lnTo>
                  <a:lnTo>
                    <a:pt x="352132" y="792581"/>
                  </a:lnTo>
                  <a:close/>
                </a:path>
                <a:path w="1012825" h="1719580">
                  <a:moveTo>
                    <a:pt x="354164" y="1660080"/>
                  </a:moveTo>
                  <a:lnTo>
                    <a:pt x="342988" y="1663966"/>
                  </a:lnTo>
                  <a:lnTo>
                    <a:pt x="346468" y="1659407"/>
                  </a:lnTo>
                  <a:lnTo>
                    <a:pt x="344131" y="1660525"/>
                  </a:lnTo>
                  <a:lnTo>
                    <a:pt x="338874" y="1665401"/>
                  </a:lnTo>
                  <a:lnTo>
                    <a:pt x="336410" y="1666252"/>
                  </a:lnTo>
                  <a:lnTo>
                    <a:pt x="337235" y="1663839"/>
                  </a:lnTo>
                  <a:lnTo>
                    <a:pt x="327431" y="1668538"/>
                  </a:lnTo>
                  <a:lnTo>
                    <a:pt x="338899" y="1658950"/>
                  </a:lnTo>
                  <a:lnTo>
                    <a:pt x="339966" y="1655838"/>
                  </a:lnTo>
                  <a:lnTo>
                    <a:pt x="342620" y="1655838"/>
                  </a:lnTo>
                  <a:lnTo>
                    <a:pt x="346989" y="1650238"/>
                  </a:lnTo>
                  <a:lnTo>
                    <a:pt x="339001" y="1655838"/>
                  </a:lnTo>
                  <a:lnTo>
                    <a:pt x="321856" y="1655838"/>
                  </a:lnTo>
                  <a:lnTo>
                    <a:pt x="305422" y="1668538"/>
                  </a:lnTo>
                  <a:lnTo>
                    <a:pt x="288886" y="1681746"/>
                  </a:lnTo>
                  <a:lnTo>
                    <a:pt x="289801" y="1681238"/>
                  </a:lnTo>
                  <a:lnTo>
                    <a:pt x="313664" y="1668538"/>
                  </a:lnTo>
                  <a:lnTo>
                    <a:pt x="325399" y="1668538"/>
                  </a:lnTo>
                  <a:lnTo>
                    <a:pt x="315556" y="1681238"/>
                  </a:lnTo>
                  <a:lnTo>
                    <a:pt x="313994" y="1681238"/>
                  </a:lnTo>
                  <a:lnTo>
                    <a:pt x="311785" y="1693938"/>
                  </a:lnTo>
                  <a:lnTo>
                    <a:pt x="341744" y="1668538"/>
                  </a:lnTo>
                  <a:lnTo>
                    <a:pt x="345630" y="1667395"/>
                  </a:lnTo>
                  <a:lnTo>
                    <a:pt x="354164" y="1660080"/>
                  </a:lnTo>
                  <a:close/>
                </a:path>
                <a:path w="1012825" h="1719580">
                  <a:moveTo>
                    <a:pt x="357136" y="1643138"/>
                  </a:moveTo>
                  <a:lnTo>
                    <a:pt x="352552" y="1643138"/>
                  </a:lnTo>
                  <a:lnTo>
                    <a:pt x="346989" y="1650238"/>
                  </a:lnTo>
                  <a:lnTo>
                    <a:pt x="357136" y="1643138"/>
                  </a:lnTo>
                  <a:close/>
                </a:path>
                <a:path w="1012825" h="1719580">
                  <a:moveTo>
                    <a:pt x="359295" y="1655838"/>
                  </a:moveTo>
                  <a:lnTo>
                    <a:pt x="359105" y="1655838"/>
                  </a:lnTo>
                  <a:lnTo>
                    <a:pt x="354164" y="1660080"/>
                  </a:lnTo>
                  <a:lnTo>
                    <a:pt x="354660" y="1659902"/>
                  </a:lnTo>
                  <a:lnTo>
                    <a:pt x="359295" y="1655838"/>
                  </a:lnTo>
                  <a:close/>
                </a:path>
                <a:path w="1012825" h="1719580">
                  <a:moveTo>
                    <a:pt x="360603" y="1647812"/>
                  </a:moveTo>
                  <a:lnTo>
                    <a:pt x="351624" y="1655838"/>
                  </a:lnTo>
                  <a:lnTo>
                    <a:pt x="349173" y="1655838"/>
                  </a:lnTo>
                  <a:lnTo>
                    <a:pt x="346468" y="1659407"/>
                  </a:lnTo>
                  <a:lnTo>
                    <a:pt x="353885" y="1655838"/>
                  </a:lnTo>
                  <a:lnTo>
                    <a:pt x="354685" y="1655838"/>
                  </a:lnTo>
                  <a:lnTo>
                    <a:pt x="360603" y="1647812"/>
                  </a:lnTo>
                  <a:close/>
                </a:path>
                <a:path w="1012825" h="1719580">
                  <a:moveTo>
                    <a:pt x="365836" y="1643138"/>
                  </a:moveTo>
                  <a:lnTo>
                    <a:pt x="364058" y="1643138"/>
                  </a:lnTo>
                  <a:lnTo>
                    <a:pt x="360603" y="1647812"/>
                  </a:lnTo>
                  <a:lnTo>
                    <a:pt x="365836" y="1643138"/>
                  </a:lnTo>
                  <a:close/>
                </a:path>
                <a:path w="1012825" h="1719580">
                  <a:moveTo>
                    <a:pt x="371221" y="1046238"/>
                  </a:moveTo>
                  <a:lnTo>
                    <a:pt x="367512" y="1033538"/>
                  </a:lnTo>
                  <a:lnTo>
                    <a:pt x="365633" y="1033538"/>
                  </a:lnTo>
                  <a:lnTo>
                    <a:pt x="369671" y="1046238"/>
                  </a:lnTo>
                  <a:lnTo>
                    <a:pt x="371221" y="1046238"/>
                  </a:lnTo>
                  <a:close/>
                </a:path>
                <a:path w="1012825" h="1719580">
                  <a:moveTo>
                    <a:pt x="372313" y="94640"/>
                  </a:moveTo>
                  <a:lnTo>
                    <a:pt x="371170" y="95808"/>
                  </a:lnTo>
                  <a:lnTo>
                    <a:pt x="363270" y="106438"/>
                  </a:lnTo>
                  <a:lnTo>
                    <a:pt x="369354" y="106438"/>
                  </a:lnTo>
                  <a:lnTo>
                    <a:pt x="372313" y="94640"/>
                  </a:lnTo>
                  <a:close/>
                </a:path>
                <a:path w="1012825" h="1719580">
                  <a:moveTo>
                    <a:pt x="376504" y="1630438"/>
                  </a:moveTo>
                  <a:lnTo>
                    <a:pt x="357136" y="1643138"/>
                  </a:lnTo>
                  <a:lnTo>
                    <a:pt x="362191" y="1643138"/>
                  </a:lnTo>
                  <a:lnTo>
                    <a:pt x="376504" y="1630438"/>
                  </a:lnTo>
                  <a:close/>
                </a:path>
                <a:path w="1012825" h="1719580">
                  <a:moveTo>
                    <a:pt x="376936" y="45339"/>
                  </a:moveTo>
                  <a:lnTo>
                    <a:pt x="369989" y="49161"/>
                  </a:lnTo>
                  <a:lnTo>
                    <a:pt x="369747" y="49390"/>
                  </a:lnTo>
                  <a:lnTo>
                    <a:pt x="369874" y="49390"/>
                  </a:lnTo>
                  <a:lnTo>
                    <a:pt x="369811" y="49517"/>
                  </a:lnTo>
                  <a:lnTo>
                    <a:pt x="376936" y="45339"/>
                  </a:lnTo>
                  <a:close/>
                </a:path>
                <a:path w="1012825" h="1719580">
                  <a:moveTo>
                    <a:pt x="379488" y="1600657"/>
                  </a:moveTo>
                  <a:lnTo>
                    <a:pt x="373176" y="1605038"/>
                  </a:lnTo>
                  <a:lnTo>
                    <a:pt x="375577" y="1605038"/>
                  </a:lnTo>
                  <a:lnTo>
                    <a:pt x="379488" y="1600657"/>
                  </a:lnTo>
                  <a:close/>
                </a:path>
                <a:path w="1012825" h="1719580">
                  <a:moveTo>
                    <a:pt x="379907" y="1592338"/>
                  </a:moveTo>
                  <a:lnTo>
                    <a:pt x="377774" y="1592338"/>
                  </a:lnTo>
                  <a:lnTo>
                    <a:pt x="377190" y="1593723"/>
                  </a:lnTo>
                  <a:lnTo>
                    <a:pt x="379907" y="1592338"/>
                  </a:lnTo>
                  <a:close/>
                </a:path>
                <a:path w="1012825" h="1719580">
                  <a:moveTo>
                    <a:pt x="379933" y="1148105"/>
                  </a:moveTo>
                  <a:lnTo>
                    <a:pt x="373710" y="1133335"/>
                  </a:lnTo>
                  <a:lnTo>
                    <a:pt x="376199" y="1139596"/>
                  </a:lnTo>
                  <a:lnTo>
                    <a:pt x="378167" y="1144244"/>
                  </a:lnTo>
                  <a:lnTo>
                    <a:pt x="379933" y="1148105"/>
                  </a:lnTo>
                  <a:close/>
                </a:path>
                <a:path w="1012825" h="1719580">
                  <a:moveTo>
                    <a:pt x="393014" y="1631149"/>
                  </a:moveTo>
                  <a:lnTo>
                    <a:pt x="377812" y="1643138"/>
                  </a:lnTo>
                  <a:lnTo>
                    <a:pt x="374942" y="1643138"/>
                  </a:lnTo>
                  <a:lnTo>
                    <a:pt x="361962" y="1655838"/>
                  </a:lnTo>
                  <a:lnTo>
                    <a:pt x="362483" y="1655838"/>
                  </a:lnTo>
                  <a:lnTo>
                    <a:pt x="390258" y="1643138"/>
                  </a:lnTo>
                  <a:lnTo>
                    <a:pt x="378358" y="1643138"/>
                  </a:lnTo>
                  <a:lnTo>
                    <a:pt x="393001" y="1631175"/>
                  </a:lnTo>
                  <a:close/>
                </a:path>
                <a:path w="1012825" h="1719580">
                  <a:moveTo>
                    <a:pt x="393903" y="1630438"/>
                  </a:moveTo>
                  <a:lnTo>
                    <a:pt x="393179" y="1630438"/>
                  </a:lnTo>
                  <a:lnTo>
                    <a:pt x="393014" y="1631149"/>
                  </a:lnTo>
                  <a:lnTo>
                    <a:pt x="393903" y="1630438"/>
                  </a:lnTo>
                  <a:close/>
                </a:path>
                <a:path w="1012825" h="1719580">
                  <a:moveTo>
                    <a:pt x="395795" y="1584782"/>
                  </a:moveTo>
                  <a:lnTo>
                    <a:pt x="379907" y="1592338"/>
                  </a:lnTo>
                  <a:lnTo>
                    <a:pt x="386892" y="1592338"/>
                  </a:lnTo>
                  <a:lnTo>
                    <a:pt x="379488" y="1600657"/>
                  </a:lnTo>
                  <a:lnTo>
                    <a:pt x="391426" y="1592338"/>
                  </a:lnTo>
                  <a:lnTo>
                    <a:pt x="387108" y="1592338"/>
                  </a:lnTo>
                  <a:lnTo>
                    <a:pt x="395795" y="1584782"/>
                  </a:lnTo>
                  <a:close/>
                </a:path>
                <a:path w="1012825" h="1719580">
                  <a:moveTo>
                    <a:pt x="406590" y="1579638"/>
                  </a:moveTo>
                  <a:lnTo>
                    <a:pt x="401688" y="1579638"/>
                  </a:lnTo>
                  <a:lnTo>
                    <a:pt x="395795" y="1584782"/>
                  </a:lnTo>
                  <a:lnTo>
                    <a:pt x="406590" y="1579638"/>
                  </a:lnTo>
                  <a:close/>
                </a:path>
                <a:path w="1012825" h="1719580">
                  <a:moveTo>
                    <a:pt x="419646" y="1159713"/>
                  </a:moveTo>
                  <a:lnTo>
                    <a:pt x="417144" y="1147838"/>
                  </a:lnTo>
                  <a:lnTo>
                    <a:pt x="412788" y="1135913"/>
                  </a:lnTo>
                  <a:lnTo>
                    <a:pt x="415620" y="1147838"/>
                  </a:lnTo>
                  <a:lnTo>
                    <a:pt x="413981" y="1147838"/>
                  </a:lnTo>
                  <a:lnTo>
                    <a:pt x="419646" y="1159713"/>
                  </a:lnTo>
                  <a:close/>
                </a:path>
                <a:path w="1012825" h="1719580">
                  <a:moveTo>
                    <a:pt x="422211" y="1626743"/>
                  </a:moveTo>
                  <a:lnTo>
                    <a:pt x="421386" y="1627378"/>
                  </a:lnTo>
                  <a:lnTo>
                    <a:pt x="419874" y="1630438"/>
                  </a:lnTo>
                  <a:lnTo>
                    <a:pt x="420052" y="1630438"/>
                  </a:lnTo>
                  <a:lnTo>
                    <a:pt x="422211" y="1626743"/>
                  </a:lnTo>
                  <a:close/>
                </a:path>
                <a:path w="1012825" h="1719580">
                  <a:moveTo>
                    <a:pt x="428345" y="1251267"/>
                  </a:moveTo>
                  <a:lnTo>
                    <a:pt x="424192" y="1240955"/>
                  </a:lnTo>
                  <a:lnTo>
                    <a:pt x="427228" y="1249464"/>
                  </a:lnTo>
                  <a:lnTo>
                    <a:pt x="428345" y="1251267"/>
                  </a:lnTo>
                  <a:close/>
                </a:path>
                <a:path w="1012825" h="1719580">
                  <a:moveTo>
                    <a:pt x="438213" y="1596110"/>
                  </a:moveTo>
                  <a:lnTo>
                    <a:pt x="435000" y="1598002"/>
                  </a:lnTo>
                  <a:lnTo>
                    <a:pt x="432206" y="1599717"/>
                  </a:lnTo>
                  <a:lnTo>
                    <a:pt x="430085" y="1601139"/>
                  </a:lnTo>
                  <a:lnTo>
                    <a:pt x="435025" y="1598447"/>
                  </a:lnTo>
                  <a:lnTo>
                    <a:pt x="436816" y="1597202"/>
                  </a:lnTo>
                  <a:lnTo>
                    <a:pt x="438213" y="1596110"/>
                  </a:lnTo>
                  <a:close/>
                </a:path>
                <a:path w="1012825" h="1719580">
                  <a:moveTo>
                    <a:pt x="441896" y="871385"/>
                  </a:moveTo>
                  <a:lnTo>
                    <a:pt x="440829" y="868438"/>
                  </a:lnTo>
                  <a:lnTo>
                    <a:pt x="439902" y="868438"/>
                  </a:lnTo>
                  <a:lnTo>
                    <a:pt x="441896" y="871385"/>
                  </a:lnTo>
                  <a:close/>
                </a:path>
                <a:path w="1012825" h="1719580">
                  <a:moveTo>
                    <a:pt x="444995" y="1605038"/>
                  </a:moveTo>
                  <a:lnTo>
                    <a:pt x="433514" y="1605038"/>
                  </a:lnTo>
                  <a:lnTo>
                    <a:pt x="420966" y="1617738"/>
                  </a:lnTo>
                  <a:lnTo>
                    <a:pt x="413918" y="1617738"/>
                  </a:lnTo>
                  <a:lnTo>
                    <a:pt x="413918" y="1630438"/>
                  </a:lnTo>
                  <a:lnTo>
                    <a:pt x="399973" y="1643138"/>
                  </a:lnTo>
                  <a:lnTo>
                    <a:pt x="394271" y="1643138"/>
                  </a:lnTo>
                  <a:lnTo>
                    <a:pt x="406692" y="1630438"/>
                  </a:lnTo>
                  <a:lnTo>
                    <a:pt x="413918" y="1630438"/>
                  </a:lnTo>
                  <a:lnTo>
                    <a:pt x="413918" y="1617738"/>
                  </a:lnTo>
                  <a:lnTo>
                    <a:pt x="408520" y="1617738"/>
                  </a:lnTo>
                  <a:lnTo>
                    <a:pt x="406222" y="1630438"/>
                  </a:lnTo>
                  <a:lnTo>
                    <a:pt x="403796" y="1630438"/>
                  </a:lnTo>
                  <a:lnTo>
                    <a:pt x="401193" y="1630438"/>
                  </a:lnTo>
                  <a:lnTo>
                    <a:pt x="393903" y="1630438"/>
                  </a:lnTo>
                  <a:lnTo>
                    <a:pt x="393001" y="1631175"/>
                  </a:lnTo>
                  <a:lnTo>
                    <a:pt x="390258" y="1643138"/>
                  </a:lnTo>
                  <a:lnTo>
                    <a:pt x="392023" y="1643138"/>
                  </a:lnTo>
                  <a:lnTo>
                    <a:pt x="396595" y="1638211"/>
                  </a:lnTo>
                  <a:lnTo>
                    <a:pt x="393674" y="1643138"/>
                  </a:lnTo>
                  <a:lnTo>
                    <a:pt x="392468" y="1643138"/>
                  </a:lnTo>
                  <a:lnTo>
                    <a:pt x="377253" y="1655838"/>
                  </a:lnTo>
                  <a:lnTo>
                    <a:pt x="366344" y="1655838"/>
                  </a:lnTo>
                  <a:lnTo>
                    <a:pt x="354660" y="1659902"/>
                  </a:lnTo>
                  <a:lnTo>
                    <a:pt x="346354" y="1667179"/>
                  </a:lnTo>
                  <a:lnTo>
                    <a:pt x="384860" y="1655838"/>
                  </a:lnTo>
                  <a:lnTo>
                    <a:pt x="421386" y="1627378"/>
                  </a:lnTo>
                  <a:lnTo>
                    <a:pt x="426135" y="1617738"/>
                  </a:lnTo>
                  <a:lnTo>
                    <a:pt x="427443" y="1617738"/>
                  </a:lnTo>
                  <a:lnTo>
                    <a:pt x="422211" y="1626743"/>
                  </a:lnTo>
                  <a:lnTo>
                    <a:pt x="433755" y="1617738"/>
                  </a:lnTo>
                  <a:lnTo>
                    <a:pt x="439966" y="1614411"/>
                  </a:lnTo>
                  <a:lnTo>
                    <a:pt x="444995" y="1605038"/>
                  </a:lnTo>
                  <a:close/>
                </a:path>
                <a:path w="1012825" h="1719580">
                  <a:moveTo>
                    <a:pt x="445135" y="1617738"/>
                  </a:moveTo>
                  <a:lnTo>
                    <a:pt x="445071" y="1611668"/>
                  </a:lnTo>
                  <a:lnTo>
                    <a:pt x="439966" y="1614411"/>
                  </a:lnTo>
                  <a:lnTo>
                    <a:pt x="438175" y="1617738"/>
                  </a:lnTo>
                  <a:lnTo>
                    <a:pt x="445135" y="1617738"/>
                  </a:lnTo>
                  <a:close/>
                </a:path>
                <a:path w="1012825" h="1719580">
                  <a:moveTo>
                    <a:pt x="448119" y="1203972"/>
                  </a:moveTo>
                  <a:lnTo>
                    <a:pt x="447370" y="1202143"/>
                  </a:lnTo>
                  <a:lnTo>
                    <a:pt x="446112" y="1199680"/>
                  </a:lnTo>
                  <a:lnTo>
                    <a:pt x="446392" y="1200835"/>
                  </a:lnTo>
                  <a:lnTo>
                    <a:pt x="446989" y="1202575"/>
                  </a:lnTo>
                  <a:lnTo>
                    <a:pt x="447992" y="1204823"/>
                  </a:lnTo>
                  <a:lnTo>
                    <a:pt x="448119" y="1203972"/>
                  </a:lnTo>
                  <a:close/>
                </a:path>
                <a:path w="1012825" h="1719580">
                  <a:moveTo>
                    <a:pt x="455815" y="1211338"/>
                  </a:moveTo>
                  <a:lnTo>
                    <a:pt x="449554" y="1198638"/>
                  </a:lnTo>
                  <a:lnTo>
                    <a:pt x="446963" y="1198638"/>
                  </a:lnTo>
                  <a:lnTo>
                    <a:pt x="455815" y="1211338"/>
                  </a:lnTo>
                  <a:close/>
                </a:path>
                <a:path w="1012825" h="1719580">
                  <a:moveTo>
                    <a:pt x="457758" y="906538"/>
                  </a:moveTo>
                  <a:lnTo>
                    <a:pt x="451231" y="892009"/>
                  </a:lnTo>
                  <a:lnTo>
                    <a:pt x="449719" y="890536"/>
                  </a:lnTo>
                  <a:lnTo>
                    <a:pt x="450710" y="893838"/>
                  </a:lnTo>
                  <a:lnTo>
                    <a:pt x="455955" y="906538"/>
                  </a:lnTo>
                  <a:lnTo>
                    <a:pt x="457758" y="906538"/>
                  </a:lnTo>
                  <a:close/>
                </a:path>
                <a:path w="1012825" h="1719580">
                  <a:moveTo>
                    <a:pt x="458114" y="978789"/>
                  </a:moveTo>
                  <a:lnTo>
                    <a:pt x="446900" y="957338"/>
                  </a:lnTo>
                  <a:lnTo>
                    <a:pt x="443306" y="957338"/>
                  </a:lnTo>
                  <a:lnTo>
                    <a:pt x="449795" y="970038"/>
                  </a:lnTo>
                  <a:lnTo>
                    <a:pt x="458114" y="978789"/>
                  </a:lnTo>
                  <a:close/>
                </a:path>
                <a:path w="1012825" h="1719580">
                  <a:moveTo>
                    <a:pt x="458304" y="1310500"/>
                  </a:moveTo>
                  <a:lnTo>
                    <a:pt x="455739" y="1304848"/>
                  </a:lnTo>
                  <a:lnTo>
                    <a:pt x="453453" y="1300238"/>
                  </a:lnTo>
                  <a:lnTo>
                    <a:pt x="452259" y="1300238"/>
                  </a:lnTo>
                  <a:lnTo>
                    <a:pt x="458304" y="1310500"/>
                  </a:lnTo>
                  <a:close/>
                </a:path>
                <a:path w="1012825" h="1719580">
                  <a:moveTo>
                    <a:pt x="459422" y="1312392"/>
                  </a:moveTo>
                  <a:lnTo>
                    <a:pt x="458304" y="1310500"/>
                  </a:lnTo>
                  <a:lnTo>
                    <a:pt x="459409" y="1312938"/>
                  </a:lnTo>
                  <a:lnTo>
                    <a:pt x="459422" y="1312392"/>
                  </a:lnTo>
                  <a:close/>
                </a:path>
                <a:path w="1012825" h="1719580">
                  <a:moveTo>
                    <a:pt x="459740" y="1312938"/>
                  </a:moveTo>
                  <a:lnTo>
                    <a:pt x="459473" y="1312392"/>
                  </a:lnTo>
                  <a:lnTo>
                    <a:pt x="459740" y="1312938"/>
                  </a:lnTo>
                  <a:close/>
                </a:path>
                <a:path w="1012825" h="1719580">
                  <a:moveTo>
                    <a:pt x="464121" y="986878"/>
                  </a:moveTo>
                  <a:lnTo>
                    <a:pt x="461873" y="982738"/>
                  </a:lnTo>
                  <a:lnTo>
                    <a:pt x="458114" y="978789"/>
                  </a:lnTo>
                  <a:lnTo>
                    <a:pt x="460184" y="982738"/>
                  </a:lnTo>
                  <a:lnTo>
                    <a:pt x="464121" y="986878"/>
                  </a:lnTo>
                  <a:close/>
                </a:path>
                <a:path w="1012825" h="1719580">
                  <a:moveTo>
                    <a:pt x="469087" y="716038"/>
                  </a:moveTo>
                  <a:lnTo>
                    <a:pt x="467817" y="713257"/>
                  </a:lnTo>
                  <a:lnTo>
                    <a:pt x="468198" y="716038"/>
                  </a:lnTo>
                  <a:lnTo>
                    <a:pt x="469087" y="716038"/>
                  </a:lnTo>
                  <a:close/>
                </a:path>
                <a:path w="1012825" h="1719580">
                  <a:moveTo>
                    <a:pt x="470344" y="718680"/>
                  </a:moveTo>
                  <a:lnTo>
                    <a:pt x="469734" y="716038"/>
                  </a:lnTo>
                  <a:lnTo>
                    <a:pt x="469087" y="716038"/>
                  </a:lnTo>
                  <a:lnTo>
                    <a:pt x="470344" y="718680"/>
                  </a:lnTo>
                  <a:close/>
                </a:path>
                <a:path w="1012825" h="1719580">
                  <a:moveTo>
                    <a:pt x="475132" y="728738"/>
                  </a:moveTo>
                  <a:lnTo>
                    <a:pt x="470344" y="718680"/>
                  </a:lnTo>
                  <a:lnTo>
                    <a:pt x="472668" y="728738"/>
                  </a:lnTo>
                  <a:lnTo>
                    <a:pt x="475132" y="728738"/>
                  </a:lnTo>
                  <a:close/>
                </a:path>
                <a:path w="1012825" h="1719580">
                  <a:moveTo>
                    <a:pt x="479488" y="936383"/>
                  </a:moveTo>
                  <a:lnTo>
                    <a:pt x="479386" y="934339"/>
                  </a:lnTo>
                  <a:lnTo>
                    <a:pt x="471589" y="919238"/>
                  </a:lnTo>
                  <a:lnTo>
                    <a:pt x="464388" y="906538"/>
                  </a:lnTo>
                  <a:lnTo>
                    <a:pt x="461162" y="906538"/>
                  </a:lnTo>
                  <a:lnTo>
                    <a:pt x="474433" y="931938"/>
                  </a:lnTo>
                  <a:lnTo>
                    <a:pt x="479488" y="936383"/>
                  </a:lnTo>
                  <a:close/>
                </a:path>
                <a:path w="1012825" h="1719580">
                  <a:moveTo>
                    <a:pt x="484479" y="8991"/>
                  </a:moveTo>
                  <a:lnTo>
                    <a:pt x="483146" y="8991"/>
                  </a:lnTo>
                  <a:lnTo>
                    <a:pt x="482955" y="9182"/>
                  </a:lnTo>
                  <a:lnTo>
                    <a:pt x="483285" y="9245"/>
                  </a:lnTo>
                  <a:lnTo>
                    <a:pt x="484479" y="8991"/>
                  </a:lnTo>
                  <a:close/>
                </a:path>
                <a:path w="1012825" h="1719580">
                  <a:moveTo>
                    <a:pt x="489673" y="759269"/>
                  </a:moveTo>
                  <a:lnTo>
                    <a:pt x="488188" y="754138"/>
                  </a:lnTo>
                  <a:lnTo>
                    <a:pt x="482841" y="741438"/>
                  </a:lnTo>
                  <a:lnTo>
                    <a:pt x="478624" y="728738"/>
                  </a:lnTo>
                  <a:lnTo>
                    <a:pt x="475132" y="728738"/>
                  </a:lnTo>
                  <a:lnTo>
                    <a:pt x="489673" y="759269"/>
                  </a:lnTo>
                  <a:close/>
                </a:path>
                <a:path w="1012825" h="1719580">
                  <a:moveTo>
                    <a:pt x="493268" y="766838"/>
                  </a:moveTo>
                  <a:lnTo>
                    <a:pt x="489673" y="759269"/>
                  </a:lnTo>
                  <a:lnTo>
                    <a:pt x="491845" y="766838"/>
                  </a:lnTo>
                  <a:lnTo>
                    <a:pt x="493268" y="766838"/>
                  </a:lnTo>
                  <a:close/>
                </a:path>
                <a:path w="1012825" h="1719580">
                  <a:moveTo>
                    <a:pt x="505904" y="1532839"/>
                  </a:moveTo>
                  <a:lnTo>
                    <a:pt x="490816" y="1541538"/>
                  </a:lnTo>
                  <a:lnTo>
                    <a:pt x="487540" y="1541538"/>
                  </a:lnTo>
                  <a:lnTo>
                    <a:pt x="477583" y="1554238"/>
                  </a:lnTo>
                  <a:lnTo>
                    <a:pt x="493801" y="1541538"/>
                  </a:lnTo>
                  <a:lnTo>
                    <a:pt x="505307" y="1533601"/>
                  </a:lnTo>
                  <a:lnTo>
                    <a:pt x="505904" y="1532839"/>
                  </a:lnTo>
                  <a:close/>
                </a:path>
                <a:path w="1012825" h="1719580">
                  <a:moveTo>
                    <a:pt x="506056" y="1404188"/>
                  </a:moveTo>
                  <a:lnTo>
                    <a:pt x="501383" y="1395857"/>
                  </a:lnTo>
                  <a:lnTo>
                    <a:pt x="500570" y="1394904"/>
                  </a:lnTo>
                  <a:lnTo>
                    <a:pt x="503936" y="1401838"/>
                  </a:lnTo>
                  <a:lnTo>
                    <a:pt x="506056" y="1404188"/>
                  </a:lnTo>
                  <a:close/>
                </a:path>
                <a:path w="1012825" h="1719580">
                  <a:moveTo>
                    <a:pt x="509498" y="13881"/>
                  </a:moveTo>
                  <a:lnTo>
                    <a:pt x="508635" y="13830"/>
                  </a:lnTo>
                  <a:lnTo>
                    <a:pt x="504190" y="13843"/>
                  </a:lnTo>
                  <a:lnTo>
                    <a:pt x="499694" y="14033"/>
                  </a:lnTo>
                  <a:lnTo>
                    <a:pt x="509498" y="13881"/>
                  </a:lnTo>
                  <a:close/>
                </a:path>
                <a:path w="1012825" h="1719580">
                  <a:moveTo>
                    <a:pt x="510514" y="792238"/>
                  </a:moveTo>
                  <a:lnTo>
                    <a:pt x="508850" y="780364"/>
                  </a:lnTo>
                  <a:lnTo>
                    <a:pt x="508469" y="779538"/>
                  </a:lnTo>
                  <a:lnTo>
                    <a:pt x="510514" y="792238"/>
                  </a:lnTo>
                  <a:close/>
                </a:path>
                <a:path w="1012825" h="1719580">
                  <a:moveTo>
                    <a:pt x="511429" y="798372"/>
                  </a:moveTo>
                  <a:lnTo>
                    <a:pt x="501853" y="779538"/>
                  </a:lnTo>
                  <a:lnTo>
                    <a:pt x="505498" y="792238"/>
                  </a:lnTo>
                  <a:lnTo>
                    <a:pt x="511429" y="798372"/>
                  </a:lnTo>
                  <a:close/>
                </a:path>
                <a:path w="1012825" h="1719580">
                  <a:moveTo>
                    <a:pt x="516636" y="9169"/>
                  </a:moveTo>
                  <a:lnTo>
                    <a:pt x="495528" y="9575"/>
                  </a:lnTo>
                  <a:lnTo>
                    <a:pt x="485533" y="9639"/>
                  </a:lnTo>
                  <a:lnTo>
                    <a:pt x="483285" y="9245"/>
                  </a:lnTo>
                  <a:lnTo>
                    <a:pt x="480009" y="9944"/>
                  </a:lnTo>
                  <a:lnTo>
                    <a:pt x="473989" y="11112"/>
                  </a:lnTo>
                  <a:lnTo>
                    <a:pt x="464566" y="13258"/>
                  </a:lnTo>
                  <a:lnTo>
                    <a:pt x="457174" y="15290"/>
                  </a:lnTo>
                  <a:lnTo>
                    <a:pt x="456044" y="16192"/>
                  </a:lnTo>
                  <a:lnTo>
                    <a:pt x="465404" y="14960"/>
                  </a:lnTo>
                  <a:lnTo>
                    <a:pt x="481990" y="12433"/>
                  </a:lnTo>
                  <a:lnTo>
                    <a:pt x="494614" y="10655"/>
                  </a:lnTo>
                  <a:lnTo>
                    <a:pt x="504825" y="9639"/>
                  </a:lnTo>
                  <a:lnTo>
                    <a:pt x="505447" y="9575"/>
                  </a:lnTo>
                  <a:lnTo>
                    <a:pt x="516636" y="9169"/>
                  </a:lnTo>
                  <a:close/>
                </a:path>
                <a:path w="1012825" h="1719580">
                  <a:moveTo>
                    <a:pt x="518020" y="1376438"/>
                  </a:moveTo>
                  <a:lnTo>
                    <a:pt x="511314" y="1363738"/>
                  </a:lnTo>
                  <a:lnTo>
                    <a:pt x="516382" y="1376438"/>
                  </a:lnTo>
                  <a:lnTo>
                    <a:pt x="518020" y="1376438"/>
                  </a:lnTo>
                  <a:close/>
                </a:path>
                <a:path w="1012825" h="1719580">
                  <a:moveTo>
                    <a:pt x="527608" y="152"/>
                  </a:moveTo>
                  <a:lnTo>
                    <a:pt x="525729" y="101"/>
                  </a:lnTo>
                  <a:lnTo>
                    <a:pt x="525856" y="177"/>
                  </a:lnTo>
                  <a:lnTo>
                    <a:pt x="527608" y="152"/>
                  </a:lnTo>
                  <a:close/>
                </a:path>
                <a:path w="1012825" h="1719580">
                  <a:moveTo>
                    <a:pt x="534860" y="1516138"/>
                  </a:moveTo>
                  <a:lnTo>
                    <a:pt x="527646" y="1516138"/>
                  </a:lnTo>
                  <a:lnTo>
                    <a:pt x="512216" y="1528838"/>
                  </a:lnTo>
                  <a:lnTo>
                    <a:pt x="509016" y="1528838"/>
                  </a:lnTo>
                  <a:lnTo>
                    <a:pt x="505904" y="1532839"/>
                  </a:lnTo>
                  <a:lnTo>
                    <a:pt x="509041" y="1531035"/>
                  </a:lnTo>
                  <a:lnTo>
                    <a:pt x="505307" y="1533601"/>
                  </a:lnTo>
                  <a:lnTo>
                    <a:pt x="502488" y="1537220"/>
                  </a:lnTo>
                  <a:lnTo>
                    <a:pt x="513461" y="1528838"/>
                  </a:lnTo>
                  <a:lnTo>
                    <a:pt x="512838" y="1528838"/>
                  </a:lnTo>
                  <a:lnTo>
                    <a:pt x="534860" y="1516138"/>
                  </a:lnTo>
                  <a:close/>
                </a:path>
                <a:path w="1012825" h="1719580">
                  <a:moveTo>
                    <a:pt x="535724" y="0"/>
                  </a:moveTo>
                  <a:lnTo>
                    <a:pt x="527608" y="152"/>
                  </a:lnTo>
                  <a:lnTo>
                    <a:pt x="534377" y="330"/>
                  </a:lnTo>
                  <a:lnTo>
                    <a:pt x="535724" y="0"/>
                  </a:lnTo>
                  <a:close/>
                </a:path>
                <a:path w="1012825" h="1719580">
                  <a:moveTo>
                    <a:pt x="538975" y="1452638"/>
                  </a:moveTo>
                  <a:lnTo>
                    <a:pt x="534479" y="1439938"/>
                  </a:lnTo>
                  <a:lnTo>
                    <a:pt x="531596" y="1439938"/>
                  </a:lnTo>
                  <a:lnTo>
                    <a:pt x="537857" y="1452638"/>
                  </a:lnTo>
                  <a:lnTo>
                    <a:pt x="538975" y="1452638"/>
                  </a:lnTo>
                  <a:close/>
                </a:path>
                <a:path w="1012825" h="1719580">
                  <a:moveTo>
                    <a:pt x="543585" y="1033538"/>
                  </a:moveTo>
                  <a:lnTo>
                    <a:pt x="541807" y="1029449"/>
                  </a:lnTo>
                  <a:lnTo>
                    <a:pt x="539038" y="1027328"/>
                  </a:lnTo>
                  <a:lnTo>
                    <a:pt x="543585" y="1033538"/>
                  </a:lnTo>
                  <a:close/>
                </a:path>
                <a:path w="1012825" h="1719580">
                  <a:moveTo>
                    <a:pt x="554634" y="1503438"/>
                  </a:moveTo>
                  <a:lnTo>
                    <a:pt x="553021" y="1503438"/>
                  </a:lnTo>
                  <a:lnTo>
                    <a:pt x="550570" y="1510563"/>
                  </a:lnTo>
                  <a:lnTo>
                    <a:pt x="551878" y="1509293"/>
                  </a:lnTo>
                  <a:lnTo>
                    <a:pt x="554634" y="1503438"/>
                  </a:lnTo>
                  <a:close/>
                </a:path>
                <a:path w="1012825" h="1719580">
                  <a:moveTo>
                    <a:pt x="566039" y="1452638"/>
                  </a:moveTo>
                  <a:lnTo>
                    <a:pt x="561479" y="1448485"/>
                  </a:lnTo>
                  <a:lnTo>
                    <a:pt x="563003" y="1452638"/>
                  </a:lnTo>
                  <a:lnTo>
                    <a:pt x="566039" y="1452638"/>
                  </a:lnTo>
                  <a:close/>
                </a:path>
                <a:path w="1012825" h="1719580">
                  <a:moveTo>
                    <a:pt x="570280" y="1057402"/>
                  </a:moveTo>
                  <a:lnTo>
                    <a:pt x="564388" y="1046238"/>
                  </a:lnTo>
                  <a:lnTo>
                    <a:pt x="553529" y="1033538"/>
                  </a:lnTo>
                  <a:lnTo>
                    <a:pt x="539610" y="1020838"/>
                  </a:lnTo>
                  <a:lnTo>
                    <a:pt x="538035" y="1020838"/>
                  </a:lnTo>
                  <a:lnTo>
                    <a:pt x="541807" y="1029449"/>
                  </a:lnTo>
                  <a:lnTo>
                    <a:pt x="547116" y="1033538"/>
                  </a:lnTo>
                  <a:lnTo>
                    <a:pt x="550430" y="1046238"/>
                  </a:lnTo>
                  <a:lnTo>
                    <a:pt x="554278" y="1046238"/>
                  </a:lnTo>
                  <a:lnTo>
                    <a:pt x="570280" y="1057402"/>
                  </a:lnTo>
                  <a:close/>
                </a:path>
                <a:path w="1012825" h="1719580">
                  <a:moveTo>
                    <a:pt x="572465" y="1058938"/>
                  </a:moveTo>
                  <a:lnTo>
                    <a:pt x="570280" y="1057402"/>
                  </a:lnTo>
                  <a:lnTo>
                    <a:pt x="571080" y="1058938"/>
                  </a:lnTo>
                  <a:lnTo>
                    <a:pt x="572465" y="1058938"/>
                  </a:lnTo>
                  <a:close/>
                </a:path>
                <a:path w="1012825" h="1719580">
                  <a:moveTo>
                    <a:pt x="578243" y="1078750"/>
                  </a:moveTo>
                  <a:lnTo>
                    <a:pt x="575792" y="1071638"/>
                  </a:lnTo>
                  <a:lnTo>
                    <a:pt x="575335" y="1071638"/>
                  </a:lnTo>
                  <a:lnTo>
                    <a:pt x="578167" y="1078649"/>
                  </a:lnTo>
                  <a:close/>
                </a:path>
                <a:path w="1012825" h="1719580">
                  <a:moveTo>
                    <a:pt x="578662" y="1079309"/>
                  </a:moveTo>
                  <a:lnTo>
                    <a:pt x="578243" y="1078750"/>
                  </a:lnTo>
                  <a:lnTo>
                    <a:pt x="578434" y="1079309"/>
                  </a:lnTo>
                  <a:lnTo>
                    <a:pt x="578662" y="1079309"/>
                  </a:lnTo>
                  <a:close/>
                </a:path>
                <a:path w="1012825" h="1719580">
                  <a:moveTo>
                    <a:pt x="580161" y="1084338"/>
                  </a:moveTo>
                  <a:lnTo>
                    <a:pt x="578434" y="1079309"/>
                  </a:lnTo>
                  <a:lnTo>
                    <a:pt x="578167" y="1078649"/>
                  </a:lnTo>
                  <a:lnTo>
                    <a:pt x="572909" y="1071638"/>
                  </a:lnTo>
                  <a:lnTo>
                    <a:pt x="579983" y="1084338"/>
                  </a:lnTo>
                  <a:lnTo>
                    <a:pt x="580161" y="1084338"/>
                  </a:lnTo>
                  <a:close/>
                </a:path>
                <a:path w="1012825" h="1719580">
                  <a:moveTo>
                    <a:pt x="580555" y="1077112"/>
                  </a:moveTo>
                  <a:lnTo>
                    <a:pt x="580174" y="1076591"/>
                  </a:lnTo>
                  <a:lnTo>
                    <a:pt x="579437" y="1075804"/>
                  </a:lnTo>
                  <a:lnTo>
                    <a:pt x="578866" y="1075182"/>
                  </a:lnTo>
                  <a:lnTo>
                    <a:pt x="578091" y="1074356"/>
                  </a:lnTo>
                  <a:lnTo>
                    <a:pt x="580555" y="1077112"/>
                  </a:lnTo>
                  <a:close/>
                </a:path>
                <a:path w="1012825" h="1719580">
                  <a:moveTo>
                    <a:pt x="581228" y="1474609"/>
                  </a:moveTo>
                  <a:lnTo>
                    <a:pt x="577723" y="1465338"/>
                  </a:lnTo>
                  <a:lnTo>
                    <a:pt x="579501" y="1465338"/>
                  </a:lnTo>
                  <a:lnTo>
                    <a:pt x="576580" y="1458442"/>
                  </a:lnTo>
                  <a:lnTo>
                    <a:pt x="577659" y="1465338"/>
                  </a:lnTo>
                  <a:lnTo>
                    <a:pt x="573798" y="1465338"/>
                  </a:lnTo>
                  <a:lnTo>
                    <a:pt x="581228" y="1474609"/>
                  </a:lnTo>
                  <a:close/>
                </a:path>
                <a:path w="1012825" h="1719580">
                  <a:moveTo>
                    <a:pt x="589597" y="1085354"/>
                  </a:moveTo>
                  <a:lnTo>
                    <a:pt x="588873" y="1084338"/>
                  </a:lnTo>
                  <a:lnTo>
                    <a:pt x="588670" y="1084338"/>
                  </a:lnTo>
                  <a:lnTo>
                    <a:pt x="589597" y="1085354"/>
                  </a:lnTo>
                  <a:close/>
                </a:path>
                <a:path w="1012825" h="1719580">
                  <a:moveTo>
                    <a:pt x="591934" y="1097038"/>
                  </a:moveTo>
                  <a:lnTo>
                    <a:pt x="582422" y="1084338"/>
                  </a:lnTo>
                  <a:lnTo>
                    <a:pt x="580466" y="1084338"/>
                  </a:lnTo>
                  <a:lnTo>
                    <a:pt x="580161" y="1084338"/>
                  </a:lnTo>
                  <a:lnTo>
                    <a:pt x="591934" y="1097038"/>
                  </a:lnTo>
                  <a:close/>
                </a:path>
                <a:path w="1012825" h="1719580">
                  <a:moveTo>
                    <a:pt x="592455" y="1490738"/>
                  </a:moveTo>
                  <a:lnTo>
                    <a:pt x="591527" y="1489557"/>
                  </a:lnTo>
                  <a:lnTo>
                    <a:pt x="591908" y="1490738"/>
                  </a:lnTo>
                  <a:lnTo>
                    <a:pt x="592455" y="1490738"/>
                  </a:lnTo>
                  <a:close/>
                </a:path>
                <a:path w="1012825" h="1719580">
                  <a:moveTo>
                    <a:pt x="597928" y="1136484"/>
                  </a:moveTo>
                  <a:lnTo>
                    <a:pt x="597293" y="1135138"/>
                  </a:lnTo>
                  <a:lnTo>
                    <a:pt x="597115" y="1135138"/>
                  </a:lnTo>
                  <a:lnTo>
                    <a:pt x="597928" y="1136484"/>
                  </a:lnTo>
                  <a:close/>
                </a:path>
                <a:path w="1012825" h="1719580">
                  <a:moveTo>
                    <a:pt x="602767" y="920534"/>
                  </a:moveTo>
                  <a:lnTo>
                    <a:pt x="602259" y="919238"/>
                  </a:lnTo>
                  <a:lnTo>
                    <a:pt x="596976" y="906538"/>
                  </a:lnTo>
                  <a:lnTo>
                    <a:pt x="594702" y="906538"/>
                  </a:lnTo>
                  <a:lnTo>
                    <a:pt x="597128" y="911021"/>
                  </a:lnTo>
                  <a:lnTo>
                    <a:pt x="602767" y="920534"/>
                  </a:lnTo>
                  <a:close/>
                </a:path>
                <a:path w="1012825" h="1719580">
                  <a:moveTo>
                    <a:pt x="604710" y="1147838"/>
                  </a:moveTo>
                  <a:lnTo>
                    <a:pt x="597928" y="1136484"/>
                  </a:lnTo>
                  <a:lnTo>
                    <a:pt x="603199" y="1147838"/>
                  </a:lnTo>
                  <a:lnTo>
                    <a:pt x="604583" y="1147838"/>
                  </a:lnTo>
                  <a:lnTo>
                    <a:pt x="604710" y="1147838"/>
                  </a:lnTo>
                  <a:close/>
                </a:path>
                <a:path w="1012825" h="1719580">
                  <a:moveTo>
                    <a:pt x="606577" y="1109129"/>
                  </a:moveTo>
                  <a:lnTo>
                    <a:pt x="600278" y="1097038"/>
                  </a:lnTo>
                  <a:lnTo>
                    <a:pt x="589597" y="1085354"/>
                  </a:lnTo>
                  <a:lnTo>
                    <a:pt x="606577" y="1109129"/>
                  </a:lnTo>
                  <a:close/>
                </a:path>
                <a:path w="1012825" h="1719580">
                  <a:moveTo>
                    <a:pt x="607021" y="1109738"/>
                  </a:moveTo>
                  <a:lnTo>
                    <a:pt x="606577" y="1109129"/>
                  </a:lnTo>
                  <a:lnTo>
                    <a:pt x="606894" y="1109738"/>
                  </a:lnTo>
                  <a:lnTo>
                    <a:pt x="607021" y="1109738"/>
                  </a:lnTo>
                  <a:close/>
                </a:path>
                <a:path w="1012825" h="1719580">
                  <a:moveTo>
                    <a:pt x="607949" y="29311"/>
                  </a:moveTo>
                  <a:lnTo>
                    <a:pt x="595795" y="25590"/>
                  </a:lnTo>
                  <a:lnTo>
                    <a:pt x="581139" y="21882"/>
                  </a:lnTo>
                  <a:lnTo>
                    <a:pt x="565048" y="18846"/>
                  </a:lnTo>
                  <a:lnTo>
                    <a:pt x="548576" y="17081"/>
                  </a:lnTo>
                  <a:lnTo>
                    <a:pt x="548767" y="15798"/>
                  </a:lnTo>
                  <a:lnTo>
                    <a:pt x="549173" y="13131"/>
                  </a:lnTo>
                  <a:lnTo>
                    <a:pt x="532955" y="11379"/>
                  </a:lnTo>
                  <a:lnTo>
                    <a:pt x="532053" y="12560"/>
                  </a:lnTo>
                  <a:lnTo>
                    <a:pt x="526808" y="13398"/>
                  </a:lnTo>
                  <a:lnTo>
                    <a:pt x="522058" y="13639"/>
                  </a:lnTo>
                  <a:lnTo>
                    <a:pt x="509498" y="13881"/>
                  </a:lnTo>
                  <a:lnTo>
                    <a:pt x="513054" y="14097"/>
                  </a:lnTo>
                  <a:lnTo>
                    <a:pt x="468172" y="17780"/>
                  </a:lnTo>
                  <a:lnTo>
                    <a:pt x="417639" y="30543"/>
                  </a:lnTo>
                  <a:lnTo>
                    <a:pt x="388239" y="43281"/>
                  </a:lnTo>
                  <a:lnTo>
                    <a:pt x="386295" y="43345"/>
                  </a:lnTo>
                  <a:lnTo>
                    <a:pt x="379107" y="46545"/>
                  </a:lnTo>
                  <a:lnTo>
                    <a:pt x="371868" y="49682"/>
                  </a:lnTo>
                  <a:lnTo>
                    <a:pt x="369811" y="49530"/>
                  </a:lnTo>
                  <a:lnTo>
                    <a:pt x="353288" y="60604"/>
                  </a:lnTo>
                  <a:lnTo>
                    <a:pt x="338709" y="72072"/>
                  </a:lnTo>
                  <a:lnTo>
                    <a:pt x="326898" y="82969"/>
                  </a:lnTo>
                  <a:lnTo>
                    <a:pt x="318668" y="92329"/>
                  </a:lnTo>
                  <a:lnTo>
                    <a:pt x="308927" y="101904"/>
                  </a:lnTo>
                  <a:lnTo>
                    <a:pt x="298653" y="113652"/>
                  </a:lnTo>
                  <a:lnTo>
                    <a:pt x="288328" y="126453"/>
                  </a:lnTo>
                  <a:lnTo>
                    <a:pt x="278422" y="139242"/>
                  </a:lnTo>
                  <a:lnTo>
                    <a:pt x="281368" y="135813"/>
                  </a:lnTo>
                  <a:lnTo>
                    <a:pt x="277977" y="142722"/>
                  </a:lnTo>
                  <a:lnTo>
                    <a:pt x="277329" y="144945"/>
                  </a:lnTo>
                  <a:lnTo>
                    <a:pt x="277469" y="145503"/>
                  </a:lnTo>
                  <a:lnTo>
                    <a:pt x="279400" y="142913"/>
                  </a:lnTo>
                  <a:lnTo>
                    <a:pt x="284480" y="135813"/>
                  </a:lnTo>
                  <a:lnTo>
                    <a:pt x="290715" y="127330"/>
                  </a:lnTo>
                  <a:lnTo>
                    <a:pt x="290868" y="127114"/>
                  </a:lnTo>
                  <a:lnTo>
                    <a:pt x="292468" y="125539"/>
                  </a:lnTo>
                  <a:lnTo>
                    <a:pt x="290144" y="128790"/>
                  </a:lnTo>
                  <a:lnTo>
                    <a:pt x="293001" y="125539"/>
                  </a:lnTo>
                  <a:lnTo>
                    <a:pt x="326580" y="88519"/>
                  </a:lnTo>
                  <a:lnTo>
                    <a:pt x="343281" y="74701"/>
                  </a:lnTo>
                  <a:lnTo>
                    <a:pt x="337210" y="80568"/>
                  </a:lnTo>
                  <a:lnTo>
                    <a:pt x="330923" y="86448"/>
                  </a:lnTo>
                  <a:lnTo>
                    <a:pt x="333095" y="85153"/>
                  </a:lnTo>
                  <a:lnTo>
                    <a:pt x="372999" y="55753"/>
                  </a:lnTo>
                  <a:lnTo>
                    <a:pt x="414566" y="35039"/>
                  </a:lnTo>
                  <a:lnTo>
                    <a:pt x="422198" y="31470"/>
                  </a:lnTo>
                  <a:lnTo>
                    <a:pt x="460108" y="21691"/>
                  </a:lnTo>
                  <a:lnTo>
                    <a:pt x="477799" y="17780"/>
                  </a:lnTo>
                  <a:lnTo>
                    <a:pt x="500126" y="15798"/>
                  </a:lnTo>
                  <a:lnTo>
                    <a:pt x="524764" y="15900"/>
                  </a:lnTo>
                  <a:lnTo>
                    <a:pt x="549376" y="18224"/>
                  </a:lnTo>
                  <a:lnTo>
                    <a:pt x="571969" y="22148"/>
                  </a:lnTo>
                  <a:lnTo>
                    <a:pt x="602996" y="29362"/>
                  </a:lnTo>
                  <a:lnTo>
                    <a:pt x="607949" y="29311"/>
                  </a:lnTo>
                  <a:close/>
                </a:path>
                <a:path w="1012825" h="1719580">
                  <a:moveTo>
                    <a:pt x="611339" y="45656"/>
                  </a:moveTo>
                  <a:lnTo>
                    <a:pt x="609561" y="42938"/>
                  </a:lnTo>
                  <a:lnTo>
                    <a:pt x="607834" y="42938"/>
                  </a:lnTo>
                  <a:lnTo>
                    <a:pt x="611339" y="45656"/>
                  </a:lnTo>
                  <a:close/>
                </a:path>
                <a:path w="1012825" h="1719580">
                  <a:moveTo>
                    <a:pt x="619823" y="1122883"/>
                  </a:moveTo>
                  <a:lnTo>
                    <a:pt x="619645" y="1122438"/>
                  </a:lnTo>
                  <a:lnTo>
                    <a:pt x="612140" y="1109738"/>
                  </a:lnTo>
                  <a:lnTo>
                    <a:pt x="607021" y="1109738"/>
                  </a:lnTo>
                  <a:lnTo>
                    <a:pt x="619480" y="1122438"/>
                  </a:lnTo>
                  <a:lnTo>
                    <a:pt x="619823" y="1122883"/>
                  </a:lnTo>
                  <a:close/>
                </a:path>
                <a:path w="1012825" h="1719580">
                  <a:moveTo>
                    <a:pt x="636549" y="1144358"/>
                  </a:moveTo>
                  <a:lnTo>
                    <a:pt x="629246" y="1135138"/>
                  </a:lnTo>
                  <a:lnTo>
                    <a:pt x="619823" y="1122883"/>
                  </a:lnTo>
                  <a:lnTo>
                    <a:pt x="624649" y="1135138"/>
                  </a:lnTo>
                  <a:lnTo>
                    <a:pt x="636549" y="1144358"/>
                  </a:lnTo>
                  <a:close/>
                </a:path>
                <a:path w="1012825" h="1719580">
                  <a:moveTo>
                    <a:pt x="640880" y="1008138"/>
                  </a:moveTo>
                  <a:lnTo>
                    <a:pt x="640740" y="1007821"/>
                  </a:lnTo>
                  <a:lnTo>
                    <a:pt x="630720" y="995438"/>
                  </a:lnTo>
                  <a:lnTo>
                    <a:pt x="636346" y="1008138"/>
                  </a:lnTo>
                  <a:lnTo>
                    <a:pt x="640880" y="1008138"/>
                  </a:lnTo>
                  <a:close/>
                </a:path>
                <a:path w="1012825" h="1719580">
                  <a:moveTo>
                    <a:pt x="658863" y="34937"/>
                  </a:moveTo>
                  <a:lnTo>
                    <a:pt x="654418" y="31838"/>
                  </a:lnTo>
                  <a:lnTo>
                    <a:pt x="652030" y="30454"/>
                  </a:lnTo>
                  <a:lnTo>
                    <a:pt x="657771" y="34264"/>
                  </a:lnTo>
                  <a:lnTo>
                    <a:pt x="658812" y="34925"/>
                  </a:lnTo>
                  <a:close/>
                </a:path>
                <a:path w="1012825" h="1719580">
                  <a:moveTo>
                    <a:pt x="663790" y="1020838"/>
                  </a:moveTo>
                  <a:lnTo>
                    <a:pt x="658114" y="1008138"/>
                  </a:lnTo>
                  <a:lnTo>
                    <a:pt x="657110" y="1008138"/>
                  </a:lnTo>
                  <a:lnTo>
                    <a:pt x="660476" y="1015174"/>
                  </a:lnTo>
                  <a:lnTo>
                    <a:pt x="663790" y="1020838"/>
                  </a:lnTo>
                  <a:close/>
                </a:path>
                <a:path w="1012825" h="1719580">
                  <a:moveTo>
                    <a:pt x="675424" y="119138"/>
                  </a:moveTo>
                  <a:lnTo>
                    <a:pt x="671525" y="106438"/>
                  </a:lnTo>
                  <a:lnTo>
                    <a:pt x="673138" y="119138"/>
                  </a:lnTo>
                  <a:lnTo>
                    <a:pt x="675424" y="119138"/>
                  </a:lnTo>
                  <a:close/>
                </a:path>
                <a:path w="1012825" h="1719580">
                  <a:moveTo>
                    <a:pt x="688035" y="125920"/>
                  </a:moveTo>
                  <a:lnTo>
                    <a:pt x="684771" y="119138"/>
                  </a:lnTo>
                  <a:lnTo>
                    <a:pt x="682688" y="119138"/>
                  </a:lnTo>
                  <a:lnTo>
                    <a:pt x="688035" y="125920"/>
                  </a:lnTo>
                  <a:close/>
                </a:path>
                <a:path w="1012825" h="1719580">
                  <a:moveTo>
                    <a:pt x="689051" y="1200721"/>
                  </a:moveTo>
                  <a:lnTo>
                    <a:pt x="688111" y="1199515"/>
                  </a:lnTo>
                  <a:lnTo>
                    <a:pt x="686333" y="1197584"/>
                  </a:lnTo>
                  <a:lnTo>
                    <a:pt x="684428" y="1195552"/>
                  </a:lnTo>
                  <a:lnTo>
                    <a:pt x="689051" y="1200721"/>
                  </a:lnTo>
                  <a:close/>
                </a:path>
                <a:path w="1012825" h="1719580">
                  <a:moveTo>
                    <a:pt x="690587" y="1239100"/>
                  </a:moveTo>
                  <a:lnTo>
                    <a:pt x="689571" y="1236738"/>
                  </a:lnTo>
                  <a:lnTo>
                    <a:pt x="688327" y="1236738"/>
                  </a:lnTo>
                  <a:lnTo>
                    <a:pt x="690587" y="1239100"/>
                  </a:lnTo>
                  <a:close/>
                </a:path>
                <a:path w="1012825" h="1719580">
                  <a:moveTo>
                    <a:pt x="692696" y="131838"/>
                  </a:moveTo>
                  <a:lnTo>
                    <a:pt x="688035" y="125920"/>
                  </a:lnTo>
                  <a:lnTo>
                    <a:pt x="690880" y="131838"/>
                  </a:lnTo>
                  <a:lnTo>
                    <a:pt x="692696" y="131838"/>
                  </a:lnTo>
                  <a:close/>
                </a:path>
                <a:path w="1012825" h="1719580">
                  <a:moveTo>
                    <a:pt x="699325" y="1224038"/>
                  </a:moveTo>
                  <a:lnTo>
                    <a:pt x="696531" y="1211338"/>
                  </a:lnTo>
                  <a:lnTo>
                    <a:pt x="692404" y="1211338"/>
                  </a:lnTo>
                  <a:lnTo>
                    <a:pt x="697547" y="1222552"/>
                  </a:lnTo>
                  <a:lnTo>
                    <a:pt x="699325" y="1224038"/>
                  </a:lnTo>
                  <a:close/>
                </a:path>
                <a:path w="1012825" h="1719580">
                  <a:moveTo>
                    <a:pt x="705154" y="70751"/>
                  </a:moveTo>
                  <a:lnTo>
                    <a:pt x="675652" y="45681"/>
                  </a:lnTo>
                  <a:lnTo>
                    <a:pt x="657301" y="34556"/>
                  </a:lnTo>
                  <a:lnTo>
                    <a:pt x="650494" y="30822"/>
                  </a:lnTo>
                  <a:lnTo>
                    <a:pt x="643597" y="27292"/>
                  </a:lnTo>
                  <a:lnTo>
                    <a:pt x="641286" y="26187"/>
                  </a:lnTo>
                  <a:lnTo>
                    <a:pt x="636524" y="23901"/>
                  </a:lnTo>
                  <a:lnTo>
                    <a:pt x="629564" y="20751"/>
                  </a:lnTo>
                  <a:lnTo>
                    <a:pt x="639737" y="26187"/>
                  </a:lnTo>
                  <a:lnTo>
                    <a:pt x="635228" y="25323"/>
                  </a:lnTo>
                  <a:lnTo>
                    <a:pt x="622998" y="21247"/>
                  </a:lnTo>
                  <a:lnTo>
                    <a:pt x="600468" y="14046"/>
                  </a:lnTo>
                  <a:lnTo>
                    <a:pt x="582434" y="9055"/>
                  </a:lnTo>
                  <a:lnTo>
                    <a:pt x="580694" y="8191"/>
                  </a:lnTo>
                  <a:lnTo>
                    <a:pt x="586270" y="9321"/>
                  </a:lnTo>
                  <a:lnTo>
                    <a:pt x="591781" y="10325"/>
                  </a:lnTo>
                  <a:lnTo>
                    <a:pt x="583641" y="8191"/>
                  </a:lnTo>
                  <a:lnTo>
                    <a:pt x="580720" y="7416"/>
                  </a:lnTo>
                  <a:lnTo>
                    <a:pt x="568286" y="5486"/>
                  </a:lnTo>
                  <a:lnTo>
                    <a:pt x="562737" y="4622"/>
                  </a:lnTo>
                  <a:lnTo>
                    <a:pt x="535089" y="1701"/>
                  </a:lnTo>
                  <a:lnTo>
                    <a:pt x="526897" y="863"/>
                  </a:lnTo>
                  <a:lnTo>
                    <a:pt x="525856" y="177"/>
                  </a:lnTo>
                  <a:lnTo>
                    <a:pt x="516382" y="355"/>
                  </a:lnTo>
                  <a:lnTo>
                    <a:pt x="495871" y="1244"/>
                  </a:lnTo>
                  <a:lnTo>
                    <a:pt x="473062" y="3797"/>
                  </a:lnTo>
                  <a:lnTo>
                    <a:pt x="446874" y="9169"/>
                  </a:lnTo>
                  <a:lnTo>
                    <a:pt x="453936" y="6540"/>
                  </a:lnTo>
                  <a:lnTo>
                    <a:pt x="461187" y="4394"/>
                  </a:lnTo>
                  <a:lnTo>
                    <a:pt x="468477" y="2120"/>
                  </a:lnTo>
                  <a:lnTo>
                    <a:pt x="455422" y="5435"/>
                  </a:lnTo>
                  <a:lnTo>
                    <a:pt x="402971" y="22136"/>
                  </a:lnTo>
                  <a:lnTo>
                    <a:pt x="365201" y="40284"/>
                  </a:lnTo>
                  <a:lnTo>
                    <a:pt x="332066" y="61645"/>
                  </a:lnTo>
                  <a:lnTo>
                    <a:pt x="336677" y="58801"/>
                  </a:lnTo>
                  <a:lnTo>
                    <a:pt x="344678" y="53390"/>
                  </a:lnTo>
                  <a:lnTo>
                    <a:pt x="340360" y="57302"/>
                  </a:lnTo>
                  <a:lnTo>
                    <a:pt x="313956" y="78320"/>
                  </a:lnTo>
                  <a:lnTo>
                    <a:pt x="308483" y="82003"/>
                  </a:lnTo>
                  <a:lnTo>
                    <a:pt x="310375" y="78498"/>
                  </a:lnTo>
                  <a:lnTo>
                    <a:pt x="301777" y="87655"/>
                  </a:lnTo>
                  <a:lnTo>
                    <a:pt x="266077" y="129413"/>
                  </a:lnTo>
                  <a:lnTo>
                    <a:pt x="244500" y="166293"/>
                  </a:lnTo>
                  <a:lnTo>
                    <a:pt x="226123" y="241960"/>
                  </a:lnTo>
                  <a:lnTo>
                    <a:pt x="224637" y="283781"/>
                  </a:lnTo>
                  <a:lnTo>
                    <a:pt x="227088" y="324713"/>
                  </a:lnTo>
                  <a:lnTo>
                    <a:pt x="232219" y="364655"/>
                  </a:lnTo>
                  <a:lnTo>
                    <a:pt x="230784" y="352361"/>
                  </a:lnTo>
                  <a:lnTo>
                    <a:pt x="230492" y="345732"/>
                  </a:lnTo>
                  <a:lnTo>
                    <a:pt x="231749" y="336448"/>
                  </a:lnTo>
                  <a:lnTo>
                    <a:pt x="232587" y="332219"/>
                  </a:lnTo>
                  <a:lnTo>
                    <a:pt x="233616" y="335470"/>
                  </a:lnTo>
                  <a:lnTo>
                    <a:pt x="235445" y="348653"/>
                  </a:lnTo>
                  <a:lnTo>
                    <a:pt x="233921" y="335191"/>
                  </a:lnTo>
                  <a:lnTo>
                    <a:pt x="233438" y="332219"/>
                  </a:lnTo>
                  <a:lnTo>
                    <a:pt x="232575" y="326974"/>
                  </a:lnTo>
                  <a:lnTo>
                    <a:pt x="231787" y="316318"/>
                  </a:lnTo>
                  <a:lnTo>
                    <a:pt x="232003" y="295554"/>
                  </a:lnTo>
                  <a:lnTo>
                    <a:pt x="232867" y="304203"/>
                  </a:lnTo>
                  <a:lnTo>
                    <a:pt x="234213" y="305981"/>
                  </a:lnTo>
                  <a:lnTo>
                    <a:pt x="235927" y="298234"/>
                  </a:lnTo>
                  <a:lnTo>
                    <a:pt x="236207" y="295554"/>
                  </a:lnTo>
                  <a:lnTo>
                    <a:pt x="237959" y="278295"/>
                  </a:lnTo>
                  <a:lnTo>
                    <a:pt x="241084" y="245757"/>
                  </a:lnTo>
                  <a:lnTo>
                    <a:pt x="246392" y="215379"/>
                  </a:lnTo>
                  <a:lnTo>
                    <a:pt x="264782" y="159639"/>
                  </a:lnTo>
                  <a:lnTo>
                    <a:pt x="286651" y="121666"/>
                  </a:lnTo>
                  <a:lnTo>
                    <a:pt x="314858" y="86829"/>
                  </a:lnTo>
                  <a:lnTo>
                    <a:pt x="319646" y="82003"/>
                  </a:lnTo>
                  <a:lnTo>
                    <a:pt x="326034" y="75552"/>
                  </a:lnTo>
                  <a:lnTo>
                    <a:pt x="338289" y="64528"/>
                  </a:lnTo>
                  <a:lnTo>
                    <a:pt x="342023" y="62534"/>
                  </a:lnTo>
                  <a:lnTo>
                    <a:pt x="349783" y="57467"/>
                  </a:lnTo>
                  <a:lnTo>
                    <a:pt x="356184" y="53390"/>
                  </a:lnTo>
                  <a:lnTo>
                    <a:pt x="360832" y="50419"/>
                  </a:lnTo>
                  <a:lnTo>
                    <a:pt x="374497" y="42506"/>
                  </a:lnTo>
                  <a:lnTo>
                    <a:pt x="389839" y="34607"/>
                  </a:lnTo>
                  <a:lnTo>
                    <a:pt x="405904" y="27635"/>
                  </a:lnTo>
                  <a:lnTo>
                    <a:pt x="421436" y="21932"/>
                  </a:lnTo>
                  <a:lnTo>
                    <a:pt x="435216" y="17843"/>
                  </a:lnTo>
                  <a:lnTo>
                    <a:pt x="421157" y="23939"/>
                  </a:lnTo>
                  <a:lnTo>
                    <a:pt x="409994" y="28714"/>
                  </a:lnTo>
                  <a:lnTo>
                    <a:pt x="393725" y="36296"/>
                  </a:lnTo>
                  <a:lnTo>
                    <a:pt x="376936" y="45351"/>
                  </a:lnTo>
                  <a:lnTo>
                    <a:pt x="389496" y="38823"/>
                  </a:lnTo>
                  <a:lnTo>
                    <a:pt x="404876" y="32004"/>
                  </a:lnTo>
                  <a:lnTo>
                    <a:pt x="421398" y="25768"/>
                  </a:lnTo>
                  <a:lnTo>
                    <a:pt x="437426" y="20967"/>
                  </a:lnTo>
                  <a:lnTo>
                    <a:pt x="441058" y="17843"/>
                  </a:lnTo>
                  <a:lnTo>
                    <a:pt x="444703" y="14706"/>
                  </a:lnTo>
                  <a:lnTo>
                    <a:pt x="459867" y="11531"/>
                  </a:lnTo>
                  <a:lnTo>
                    <a:pt x="467182" y="10401"/>
                  </a:lnTo>
                  <a:lnTo>
                    <a:pt x="470738" y="9842"/>
                  </a:lnTo>
                  <a:lnTo>
                    <a:pt x="477799" y="9156"/>
                  </a:lnTo>
                  <a:lnTo>
                    <a:pt x="481507" y="8991"/>
                  </a:lnTo>
                  <a:lnTo>
                    <a:pt x="483146" y="8991"/>
                  </a:lnTo>
                  <a:lnTo>
                    <a:pt x="484111" y="8001"/>
                  </a:lnTo>
                  <a:lnTo>
                    <a:pt x="486460" y="6311"/>
                  </a:lnTo>
                  <a:lnTo>
                    <a:pt x="482549" y="6235"/>
                  </a:lnTo>
                  <a:lnTo>
                    <a:pt x="478586" y="6311"/>
                  </a:lnTo>
                  <a:lnTo>
                    <a:pt x="472236" y="6832"/>
                  </a:lnTo>
                  <a:lnTo>
                    <a:pt x="463067" y="8077"/>
                  </a:lnTo>
                  <a:lnTo>
                    <a:pt x="450646" y="10401"/>
                  </a:lnTo>
                  <a:lnTo>
                    <a:pt x="453936" y="9169"/>
                  </a:lnTo>
                  <a:lnTo>
                    <a:pt x="497408" y="1917"/>
                  </a:lnTo>
                  <a:lnTo>
                    <a:pt x="509612" y="1701"/>
                  </a:lnTo>
                  <a:lnTo>
                    <a:pt x="521220" y="2032"/>
                  </a:lnTo>
                  <a:lnTo>
                    <a:pt x="531609" y="2794"/>
                  </a:lnTo>
                  <a:lnTo>
                    <a:pt x="539673" y="4864"/>
                  </a:lnTo>
                  <a:lnTo>
                    <a:pt x="528840" y="5168"/>
                  </a:lnTo>
                  <a:lnTo>
                    <a:pt x="511365" y="5359"/>
                  </a:lnTo>
                  <a:lnTo>
                    <a:pt x="499478" y="7137"/>
                  </a:lnTo>
                  <a:lnTo>
                    <a:pt x="516382" y="6731"/>
                  </a:lnTo>
                  <a:lnTo>
                    <a:pt x="524941" y="6413"/>
                  </a:lnTo>
                  <a:lnTo>
                    <a:pt x="530250" y="6057"/>
                  </a:lnTo>
                  <a:lnTo>
                    <a:pt x="537349" y="5486"/>
                  </a:lnTo>
                  <a:lnTo>
                    <a:pt x="555358" y="7556"/>
                  </a:lnTo>
                  <a:lnTo>
                    <a:pt x="607606" y="18580"/>
                  </a:lnTo>
                  <a:lnTo>
                    <a:pt x="649439" y="36296"/>
                  </a:lnTo>
                  <a:lnTo>
                    <a:pt x="659384" y="42938"/>
                  </a:lnTo>
                  <a:lnTo>
                    <a:pt x="687311" y="59093"/>
                  </a:lnTo>
                  <a:lnTo>
                    <a:pt x="695121" y="63982"/>
                  </a:lnTo>
                  <a:lnTo>
                    <a:pt x="705154" y="70751"/>
                  </a:lnTo>
                  <a:close/>
                </a:path>
                <a:path w="1012825" h="1719580">
                  <a:moveTo>
                    <a:pt x="747839" y="1278305"/>
                  </a:moveTo>
                  <a:lnTo>
                    <a:pt x="747496" y="1278013"/>
                  </a:lnTo>
                  <a:lnTo>
                    <a:pt x="747839" y="1278305"/>
                  </a:lnTo>
                  <a:close/>
                </a:path>
                <a:path w="1012825" h="1719580">
                  <a:moveTo>
                    <a:pt x="750785" y="157695"/>
                  </a:moveTo>
                  <a:lnTo>
                    <a:pt x="747941" y="153428"/>
                  </a:lnTo>
                  <a:lnTo>
                    <a:pt x="746556" y="151701"/>
                  </a:lnTo>
                  <a:lnTo>
                    <a:pt x="745642" y="150901"/>
                  </a:lnTo>
                  <a:lnTo>
                    <a:pt x="747483" y="153073"/>
                  </a:lnTo>
                  <a:lnTo>
                    <a:pt x="749058" y="155435"/>
                  </a:lnTo>
                  <a:lnTo>
                    <a:pt x="750785" y="157695"/>
                  </a:lnTo>
                  <a:close/>
                </a:path>
                <a:path w="1012825" h="1719580">
                  <a:moveTo>
                    <a:pt x="755535" y="220738"/>
                  </a:moveTo>
                  <a:lnTo>
                    <a:pt x="751547" y="208038"/>
                  </a:lnTo>
                  <a:lnTo>
                    <a:pt x="752246" y="220738"/>
                  </a:lnTo>
                  <a:lnTo>
                    <a:pt x="755535" y="220738"/>
                  </a:lnTo>
                  <a:close/>
                </a:path>
                <a:path w="1012825" h="1719580">
                  <a:moveTo>
                    <a:pt x="755764" y="1285430"/>
                  </a:moveTo>
                  <a:lnTo>
                    <a:pt x="747712" y="1274838"/>
                  </a:lnTo>
                  <a:lnTo>
                    <a:pt x="745223" y="1274838"/>
                  </a:lnTo>
                  <a:lnTo>
                    <a:pt x="755764" y="1285430"/>
                  </a:lnTo>
                  <a:close/>
                </a:path>
                <a:path w="1012825" h="1719580">
                  <a:moveTo>
                    <a:pt x="757859" y="1287538"/>
                  </a:moveTo>
                  <a:lnTo>
                    <a:pt x="755764" y="1285430"/>
                  </a:lnTo>
                  <a:lnTo>
                    <a:pt x="757364" y="1287538"/>
                  </a:lnTo>
                  <a:lnTo>
                    <a:pt x="757859" y="1287538"/>
                  </a:lnTo>
                  <a:close/>
                </a:path>
                <a:path w="1012825" h="1719580">
                  <a:moveTo>
                    <a:pt x="758190" y="1282331"/>
                  </a:moveTo>
                  <a:lnTo>
                    <a:pt x="757555" y="1281772"/>
                  </a:lnTo>
                  <a:lnTo>
                    <a:pt x="757364" y="1281620"/>
                  </a:lnTo>
                  <a:lnTo>
                    <a:pt x="756754" y="1281620"/>
                  </a:lnTo>
                  <a:lnTo>
                    <a:pt x="758190" y="1282331"/>
                  </a:lnTo>
                  <a:close/>
                </a:path>
                <a:path w="1012825" h="1719580">
                  <a:moveTo>
                    <a:pt x="758621" y="460908"/>
                  </a:moveTo>
                  <a:lnTo>
                    <a:pt x="758037" y="462038"/>
                  </a:lnTo>
                  <a:lnTo>
                    <a:pt x="758507" y="462038"/>
                  </a:lnTo>
                  <a:lnTo>
                    <a:pt x="758621" y="460908"/>
                  </a:lnTo>
                  <a:close/>
                </a:path>
                <a:path w="1012825" h="1719580">
                  <a:moveTo>
                    <a:pt x="759993" y="1312938"/>
                  </a:moveTo>
                  <a:lnTo>
                    <a:pt x="756361" y="1310792"/>
                  </a:lnTo>
                  <a:lnTo>
                    <a:pt x="757440" y="1312938"/>
                  </a:lnTo>
                  <a:lnTo>
                    <a:pt x="759993" y="1312938"/>
                  </a:lnTo>
                  <a:close/>
                </a:path>
                <a:path w="1012825" h="1719580">
                  <a:moveTo>
                    <a:pt x="761225" y="1298194"/>
                  </a:moveTo>
                  <a:lnTo>
                    <a:pt x="757085" y="1287538"/>
                  </a:lnTo>
                  <a:lnTo>
                    <a:pt x="751725" y="1287538"/>
                  </a:lnTo>
                  <a:lnTo>
                    <a:pt x="748157" y="1284706"/>
                  </a:lnTo>
                  <a:lnTo>
                    <a:pt x="750290" y="1287538"/>
                  </a:lnTo>
                  <a:lnTo>
                    <a:pt x="761225" y="1298194"/>
                  </a:lnTo>
                  <a:close/>
                </a:path>
                <a:path w="1012825" h="1719580">
                  <a:moveTo>
                    <a:pt x="765073" y="1292567"/>
                  </a:moveTo>
                  <a:lnTo>
                    <a:pt x="760196" y="1287538"/>
                  </a:lnTo>
                  <a:lnTo>
                    <a:pt x="757859" y="1287538"/>
                  </a:lnTo>
                  <a:lnTo>
                    <a:pt x="765073" y="1292567"/>
                  </a:lnTo>
                  <a:close/>
                </a:path>
                <a:path w="1012825" h="1719580">
                  <a:moveTo>
                    <a:pt x="766356" y="1317625"/>
                  </a:moveTo>
                  <a:lnTo>
                    <a:pt x="764197" y="1312938"/>
                  </a:lnTo>
                  <a:lnTo>
                    <a:pt x="759993" y="1312938"/>
                  </a:lnTo>
                  <a:lnTo>
                    <a:pt x="766356" y="1317625"/>
                  </a:lnTo>
                  <a:close/>
                </a:path>
                <a:path w="1012825" h="1719580">
                  <a:moveTo>
                    <a:pt x="767956" y="449338"/>
                  </a:moveTo>
                  <a:lnTo>
                    <a:pt x="766292" y="449338"/>
                  </a:lnTo>
                  <a:lnTo>
                    <a:pt x="762139" y="462038"/>
                  </a:lnTo>
                  <a:lnTo>
                    <a:pt x="767956" y="449338"/>
                  </a:lnTo>
                  <a:close/>
                </a:path>
                <a:path w="1012825" h="1719580">
                  <a:moveTo>
                    <a:pt x="775804" y="1325638"/>
                  </a:moveTo>
                  <a:lnTo>
                    <a:pt x="773747" y="1323073"/>
                  </a:lnTo>
                  <a:lnTo>
                    <a:pt x="766356" y="1317625"/>
                  </a:lnTo>
                  <a:lnTo>
                    <a:pt x="770051" y="1325638"/>
                  </a:lnTo>
                  <a:lnTo>
                    <a:pt x="775804" y="1325638"/>
                  </a:lnTo>
                  <a:close/>
                </a:path>
                <a:path w="1012825" h="1719580">
                  <a:moveTo>
                    <a:pt x="785545" y="1312938"/>
                  </a:moveTo>
                  <a:lnTo>
                    <a:pt x="778395" y="1300238"/>
                  </a:lnTo>
                  <a:lnTo>
                    <a:pt x="776058" y="1300238"/>
                  </a:lnTo>
                  <a:lnTo>
                    <a:pt x="765073" y="1292567"/>
                  </a:lnTo>
                  <a:lnTo>
                    <a:pt x="772502" y="1300238"/>
                  </a:lnTo>
                  <a:lnTo>
                    <a:pt x="784174" y="1312938"/>
                  </a:lnTo>
                  <a:lnTo>
                    <a:pt x="785545" y="1312938"/>
                  </a:lnTo>
                  <a:close/>
                </a:path>
                <a:path w="1012825" h="1719580">
                  <a:moveTo>
                    <a:pt x="806259" y="1317231"/>
                  </a:moveTo>
                  <a:lnTo>
                    <a:pt x="801852" y="1313446"/>
                  </a:lnTo>
                  <a:lnTo>
                    <a:pt x="797458" y="1309852"/>
                  </a:lnTo>
                  <a:lnTo>
                    <a:pt x="794143" y="1307299"/>
                  </a:lnTo>
                  <a:lnTo>
                    <a:pt x="806259" y="1317231"/>
                  </a:lnTo>
                  <a:close/>
                </a:path>
                <a:path w="1012825" h="1719580">
                  <a:moveTo>
                    <a:pt x="808443" y="1325638"/>
                  </a:moveTo>
                  <a:lnTo>
                    <a:pt x="795921" y="1312938"/>
                  </a:lnTo>
                  <a:lnTo>
                    <a:pt x="790829" y="1312938"/>
                  </a:lnTo>
                  <a:lnTo>
                    <a:pt x="808443" y="1325638"/>
                  </a:lnTo>
                  <a:close/>
                </a:path>
                <a:path w="1012825" h="1719580">
                  <a:moveTo>
                    <a:pt x="824928" y="1363738"/>
                  </a:moveTo>
                  <a:lnTo>
                    <a:pt x="803516" y="1338338"/>
                  </a:lnTo>
                  <a:lnTo>
                    <a:pt x="782307" y="1325638"/>
                  </a:lnTo>
                  <a:lnTo>
                    <a:pt x="773201" y="1312938"/>
                  </a:lnTo>
                  <a:lnTo>
                    <a:pt x="764095" y="1300238"/>
                  </a:lnTo>
                  <a:lnTo>
                    <a:pt x="763308" y="1300238"/>
                  </a:lnTo>
                  <a:lnTo>
                    <a:pt x="761225" y="1298194"/>
                  </a:lnTo>
                  <a:lnTo>
                    <a:pt x="762012" y="1300238"/>
                  </a:lnTo>
                  <a:lnTo>
                    <a:pt x="758215" y="1300238"/>
                  </a:lnTo>
                  <a:lnTo>
                    <a:pt x="755523" y="1300238"/>
                  </a:lnTo>
                  <a:lnTo>
                    <a:pt x="751662" y="1300238"/>
                  </a:lnTo>
                  <a:lnTo>
                    <a:pt x="761339" y="1307528"/>
                  </a:lnTo>
                  <a:lnTo>
                    <a:pt x="773747" y="1323073"/>
                  </a:lnTo>
                  <a:lnTo>
                    <a:pt x="777240" y="1325638"/>
                  </a:lnTo>
                  <a:lnTo>
                    <a:pt x="775804" y="1325638"/>
                  </a:lnTo>
                  <a:lnTo>
                    <a:pt x="794181" y="1338338"/>
                  </a:lnTo>
                  <a:lnTo>
                    <a:pt x="810577" y="1351038"/>
                  </a:lnTo>
                  <a:lnTo>
                    <a:pt x="824928" y="1363738"/>
                  </a:lnTo>
                  <a:close/>
                </a:path>
                <a:path w="1012825" h="1719580">
                  <a:moveTo>
                    <a:pt x="833094" y="1265770"/>
                  </a:moveTo>
                  <a:lnTo>
                    <a:pt x="831951" y="1262113"/>
                  </a:lnTo>
                  <a:lnTo>
                    <a:pt x="827328" y="1255547"/>
                  </a:lnTo>
                  <a:lnTo>
                    <a:pt x="833094" y="1265770"/>
                  </a:lnTo>
                  <a:close/>
                </a:path>
                <a:path w="1012825" h="1719580">
                  <a:moveTo>
                    <a:pt x="838161" y="1274838"/>
                  </a:moveTo>
                  <a:lnTo>
                    <a:pt x="833094" y="1265770"/>
                  </a:lnTo>
                  <a:lnTo>
                    <a:pt x="835888" y="1274838"/>
                  </a:lnTo>
                  <a:lnTo>
                    <a:pt x="838161" y="1274838"/>
                  </a:lnTo>
                  <a:close/>
                </a:path>
                <a:path w="1012825" h="1719580">
                  <a:moveTo>
                    <a:pt x="859967" y="1300238"/>
                  </a:moveTo>
                  <a:lnTo>
                    <a:pt x="851179" y="1287538"/>
                  </a:lnTo>
                  <a:lnTo>
                    <a:pt x="848525" y="1287538"/>
                  </a:lnTo>
                  <a:lnTo>
                    <a:pt x="858761" y="1300238"/>
                  </a:lnTo>
                  <a:lnTo>
                    <a:pt x="859967" y="1300238"/>
                  </a:lnTo>
                  <a:close/>
                </a:path>
                <a:path w="1012825" h="1719580">
                  <a:moveTo>
                    <a:pt x="868083" y="1287538"/>
                  </a:moveTo>
                  <a:lnTo>
                    <a:pt x="854608" y="1262138"/>
                  </a:lnTo>
                  <a:lnTo>
                    <a:pt x="850595" y="1262138"/>
                  </a:lnTo>
                  <a:lnTo>
                    <a:pt x="868083" y="1287538"/>
                  </a:lnTo>
                  <a:close/>
                </a:path>
                <a:path w="1012825" h="1719580">
                  <a:moveTo>
                    <a:pt x="879094" y="1362735"/>
                  </a:moveTo>
                  <a:lnTo>
                    <a:pt x="872642" y="1356842"/>
                  </a:lnTo>
                  <a:lnTo>
                    <a:pt x="767219" y="1276146"/>
                  </a:lnTo>
                  <a:lnTo>
                    <a:pt x="837565" y="1336014"/>
                  </a:lnTo>
                  <a:lnTo>
                    <a:pt x="827697" y="1330972"/>
                  </a:lnTo>
                  <a:lnTo>
                    <a:pt x="812850" y="1317358"/>
                  </a:lnTo>
                  <a:lnTo>
                    <a:pt x="785571" y="1294041"/>
                  </a:lnTo>
                  <a:lnTo>
                    <a:pt x="770712" y="1280871"/>
                  </a:lnTo>
                  <a:lnTo>
                    <a:pt x="794435" y="1302702"/>
                  </a:lnTo>
                  <a:lnTo>
                    <a:pt x="818565" y="1324089"/>
                  </a:lnTo>
                  <a:lnTo>
                    <a:pt x="828611" y="1333804"/>
                  </a:lnTo>
                  <a:lnTo>
                    <a:pt x="827633" y="1334071"/>
                  </a:lnTo>
                  <a:lnTo>
                    <a:pt x="819048" y="1327632"/>
                  </a:lnTo>
                  <a:lnTo>
                    <a:pt x="806259" y="1317231"/>
                  </a:lnTo>
                  <a:lnTo>
                    <a:pt x="814666" y="1324597"/>
                  </a:lnTo>
                  <a:lnTo>
                    <a:pt x="815543" y="1325880"/>
                  </a:lnTo>
                  <a:lnTo>
                    <a:pt x="839368" y="1343113"/>
                  </a:lnTo>
                  <a:lnTo>
                    <a:pt x="845134" y="1346657"/>
                  </a:lnTo>
                  <a:lnTo>
                    <a:pt x="828052" y="1332141"/>
                  </a:lnTo>
                  <a:lnTo>
                    <a:pt x="834237" y="1335468"/>
                  </a:lnTo>
                  <a:lnTo>
                    <a:pt x="845502" y="1344079"/>
                  </a:lnTo>
                  <a:lnTo>
                    <a:pt x="858507" y="1354416"/>
                  </a:lnTo>
                  <a:lnTo>
                    <a:pt x="869911" y="1362925"/>
                  </a:lnTo>
                  <a:lnTo>
                    <a:pt x="867181" y="1360131"/>
                  </a:lnTo>
                  <a:lnTo>
                    <a:pt x="869200" y="1360855"/>
                  </a:lnTo>
                  <a:lnTo>
                    <a:pt x="872401" y="1362417"/>
                  </a:lnTo>
                  <a:lnTo>
                    <a:pt x="873213" y="1362138"/>
                  </a:lnTo>
                  <a:lnTo>
                    <a:pt x="856627" y="1350479"/>
                  </a:lnTo>
                  <a:lnTo>
                    <a:pt x="849769" y="1345057"/>
                  </a:lnTo>
                  <a:lnTo>
                    <a:pt x="850163" y="1344358"/>
                  </a:lnTo>
                  <a:lnTo>
                    <a:pt x="855573" y="1347876"/>
                  </a:lnTo>
                  <a:lnTo>
                    <a:pt x="863841" y="1353947"/>
                  </a:lnTo>
                  <a:lnTo>
                    <a:pt x="872820" y="1360970"/>
                  </a:lnTo>
                  <a:lnTo>
                    <a:pt x="869848" y="1357503"/>
                  </a:lnTo>
                  <a:lnTo>
                    <a:pt x="879094" y="1362735"/>
                  </a:lnTo>
                  <a:close/>
                </a:path>
                <a:path w="1012825" h="1719580">
                  <a:moveTo>
                    <a:pt x="904621" y="1321549"/>
                  </a:moveTo>
                  <a:lnTo>
                    <a:pt x="895057" y="1310627"/>
                  </a:lnTo>
                  <a:lnTo>
                    <a:pt x="893648" y="1309471"/>
                  </a:lnTo>
                  <a:lnTo>
                    <a:pt x="894435" y="1310957"/>
                  </a:lnTo>
                  <a:lnTo>
                    <a:pt x="897978" y="1314780"/>
                  </a:lnTo>
                  <a:lnTo>
                    <a:pt x="901382" y="1318374"/>
                  </a:lnTo>
                  <a:lnTo>
                    <a:pt x="904621" y="1321549"/>
                  </a:lnTo>
                  <a:close/>
                </a:path>
                <a:path w="1012825" h="1719580">
                  <a:moveTo>
                    <a:pt x="963320" y="1414538"/>
                  </a:moveTo>
                  <a:lnTo>
                    <a:pt x="962799" y="1412836"/>
                  </a:lnTo>
                  <a:lnTo>
                    <a:pt x="950760" y="1402486"/>
                  </a:lnTo>
                  <a:lnTo>
                    <a:pt x="959472" y="1414538"/>
                  </a:lnTo>
                  <a:lnTo>
                    <a:pt x="963320" y="1414538"/>
                  </a:lnTo>
                  <a:close/>
                </a:path>
                <a:path w="1012825" h="1719580">
                  <a:moveTo>
                    <a:pt x="964780" y="1414538"/>
                  </a:moveTo>
                  <a:lnTo>
                    <a:pt x="962939" y="1412951"/>
                  </a:lnTo>
                  <a:lnTo>
                    <a:pt x="963320" y="1414538"/>
                  </a:lnTo>
                  <a:lnTo>
                    <a:pt x="964780" y="1414538"/>
                  </a:lnTo>
                  <a:close/>
                </a:path>
                <a:path w="1012825" h="1719580">
                  <a:moveTo>
                    <a:pt x="966876" y="1416329"/>
                  </a:moveTo>
                  <a:lnTo>
                    <a:pt x="966025" y="1414538"/>
                  </a:lnTo>
                  <a:lnTo>
                    <a:pt x="964780" y="1414538"/>
                  </a:lnTo>
                  <a:lnTo>
                    <a:pt x="966876" y="1416329"/>
                  </a:lnTo>
                  <a:close/>
                </a:path>
                <a:path w="1012825" h="1719580">
                  <a:moveTo>
                    <a:pt x="979563" y="1427238"/>
                  </a:moveTo>
                  <a:lnTo>
                    <a:pt x="966876" y="1416329"/>
                  </a:lnTo>
                  <a:lnTo>
                    <a:pt x="972032" y="1427238"/>
                  </a:lnTo>
                  <a:lnTo>
                    <a:pt x="979563" y="1427238"/>
                  </a:lnTo>
                  <a:close/>
                </a:path>
                <a:path w="1012825" h="1719580">
                  <a:moveTo>
                    <a:pt x="1012202" y="1452638"/>
                  </a:moveTo>
                  <a:lnTo>
                    <a:pt x="978128" y="1414538"/>
                  </a:lnTo>
                  <a:lnTo>
                    <a:pt x="960285" y="1391132"/>
                  </a:lnTo>
                  <a:lnTo>
                    <a:pt x="960285" y="1401991"/>
                  </a:lnTo>
                  <a:lnTo>
                    <a:pt x="960081" y="1401775"/>
                  </a:lnTo>
                  <a:lnTo>
                    <a:pt x="960285" y="1401991"/>
                  </a:lnTo>
                  <a:lnTo>
                    <a:pt x="960285" y="1391132"/>
                  </a:lnTo>
                  <a:lnTo>
                    <a:pt x="958773" y="1389138"/>
                  </a:lnTo>
                  <a:lnTo>
                    <a:pt x="949083" y="1376438"/>
                  </a:lnTo>
                  <a:lnTo>
                    <a:pt x="922134" y="1350987"/>
                  </a:lnTo>
                  <a:lnTo>
                    <a:pt x="894588" y="1325638"/>
                  </a:lnTo>
                  <a:lnTo>
                    <a:pt x="895629" y="1325638"/>
                  </a:lnTo>
                  <a:lnTo>
                    <a:pt x="894435" y="1312938"/>
                  </a:lnTo>
                  <a:lnTo>
                    <a:pt x="883996" y="1300238"/>
                  </a:lnTo>
                  <a:lnTo>
                    <a:pt x="873734" y="1300238"/>
                  </a:lnTo>
                  <a:lnTo>
                    <a:pt x="864374" y="1287538"/>
                  </a:lnTo>
                  <a:lnTo>
                    <a:pt x="856653" y="1274838"/>
                  </a:lnTo>
                  <a:lnTo>
                    <a:pt x="846594" y="1262138"/>
                  </a:lnTo>
                  <a:lnTo>
                    <a:pt x="850595" y="1262138"/>
                  </a:lnTo>
                  <a:lnTo>
                    <a:pt x="842657" y="1250607"/>
                  </a:lnTo>
                  <a:lnTo>
                    <a:pt x="842657" y="1257173"/>
                  </a:lnTo>
                  <a:lnTo>
                    <a:pt x="836536" y="1249438"/>
                  </a:lnTo>
                  <a:lnTo>
                    <a:pt x="839038" y="1249438"/>
                  </a:lnTo>
                  <a:lnTo>
                    <a:pt x="842657" y="1257173"/>
                  </a:lnTo>
                  <a:lnTo>
                    <a:pt x="842657" y="1250607"/>
                  </a:lnTo>
                  <a:lnTo>
                    <a:pt x="841857" y="1249438"/>
                  </a:lnTo>
                  <a:lnTo>
                    <a:pt x="833107" y="1236738"/>
                  </a:lnTo>
                  <a:lnTo>
                    <a:pt x="799947" y="1198638"/>
                  </a:lnTo>
                  <a:lnTo>
                    <a:pt x="768019" y="1160538"/>
                  </a:lnTo>
                  <a:lnTo>
                    <a:pt x="757605" y="1147838"/>
                  </a:lnTo>
                  <a:lnTo>
                    <a:pt x="705662" y="1084338"/>
                  </a:lnTo>
                  <a:lnTo>
                    <a:pt x="674103" y="1033538"/>
                  </a:lnTo>
                  <a:lnTo>
                    <a:pt x="671042" y="1033538"/>
                  </a:lnTo>
                  <a:lnTo>
                    <a:pt x="663194" y="1020838"/>
                  </a:lnTo>
                  <a:lnTo>
                    <a:pt x="660476" y="1015174"/>
                  </a:lnTo>
                  <a:lnTo>
                    <a:pt x="641502" y="982738"/>
                  </a:lnTo>
                  <a:lnTo>
                    <a:pt x="624306" y="957338"/>
                  </a:lnTo>
                  <a:lnTo>
                    <a:pt x="609511" y="931938"/>
                  </a:lnTo>
                  <a:lnTo>
                    <a:pt x="602767" y="920534"/>
                  </a:lnTo>
                  <a:lnTo>
                    <a:pt x="603948" y="923607"/>
                  </a:lnTo>
                  <a:lnTo>
                    <a:pt x="597128" y="911021"/>
                  </a:lnTo>
                  <a:lnTo>
                    <a:pt x="594474" y="906538"/>
                  </a:lnTo>
                  <a:lnTo>
                    <a:pt x="594702" y="906538"/>
                  </a:lnTo>
                  <a:lnTo>
                    <a:pt x="587819" y="893838"/>
                  </a:lnTo>
                  <a:lnTo>
                    <a:pt x="569290" y="868438"/>
                  </a:lnTo>
                  <a:lnTo>
                    <a:pt x="563181" y="855738"/>
                  </a:lnTo>
                  <a:lnTo>
                    <a:pt x="550976" y="830338"/>
                  </a:lnTo>
                  <a:lnTo>
                    <a:pt x="531025" y="804938"/>
                  </a:lnTo>
                  <a:lnTo>
                    <a:pt x="532079" y="804938"/>
                  </a:lnTo>
                  <a:lnTo>
                    <a:pt x="526008" y="792238"/>
                  </a:lnTo>
                  <a:lnTo>
                    <a:pt x="520039" y="779538"/>
                  </a:lnTo>
                  <a:lnTo>
                    <a:pt x="515264" y="766838"/>
                  </a:lnTo>
                  <a:lnTo>
                    <a:pt x="510019" y="754138"/>
                  </a:lnTo>
                  <a:lnTo>
                    <a:pt x="504367" y="741438"/>
                  </a:lnTo>
                  <a:lnTo>
                    <a:pt x="498411" y="728738"/>
                  </a:lnTo>
                  <a:lnTo>
                    <a:pt x="486181" y="716038"/>
                  </a:lnTo>
                  <a:lnTo>
                    <a:pt x="480428" y="703338"/>
                  </a:lnTo>
                  <a:lnTo>
                    <a:pt x="479196" y="690638"/>
                  </a:lnTo>
                  <a:lnTo>
                    <a:pt x="480275" y="690638"/>
                  </a:lnTo>
                  <a:lnTo>
                    <a:pt x="545045" y="652538"/>
                  </a:lnTo>
                  <a:lnTo>
                    <a:pt x="558076" y="639838"/>
                  </a:lnTo>
                  <a:lnTo>
                    <a:pt x="570636" y="639838"/>
                  </a:lnTo>
                  <a:lnTo>
                    <a:pt x="582612" y="627138"/>
                  </a:lnTo>
                  <a:lnTo>
                    <a:pt x="587730" y="627138"/>
                  </a:lnTo>
                  <a:lnTo>
                    <a:pt x="598868" y="614438"/>
                  </a:lnTo>
                  <a:lnTo>
                    <a:pt x="612914" y="614438"/>
                  </a:lnTo>
                  <a:lnTo>
                    <a:pt x="627684" y="601738"/>
                  </a:lnTo>
                  <a:lnTo>
                    <a:pt x="641210" y="589038"/>
                  </a:lnTo>
                  <a:lnTo>
                    <a:pt x="651725" y="589038"/>
                  </a:lnTo>
                  <a:lnTo>
                    <a:pt x="657479" y="576338"/>
                  </a:lnTo>
                  <a:lnTo>
                    <a:pt x="667842" y="576338"/>
                  </a:lnTo>
                  <a:lnTo>
                    <a:pt x="673176" y="563638"/>
                  </a:lnTo>
                  <a:lnTo>
                    <a:pt x="674217" y="563638"/>
                  </a:lnTo>
                  <a:lnTo>
                    <a:pt x="681672" y="550938"/>
                  </a:lnTo>
                  <a:lnTo>
                    <a:pt x="682967" y="550938"/>
                  </a:lnTo>
                  <a:lnTo>
                    <a:pt x="675246" y="563638"/>
                  </a:lnTo>
                  <a:lnTo>
                    <a:pt x="678230" y="563638"/>
                  </a:lnTo>
                  <a:lnTo>
                    <a:pt x="684504" y="550938"/>
                  </a:lnTo>
                  <a:lnTo>
                    <a:pt x="689051" y="550938"/>
                  </a:lnTo>
                  <a:lnTo>
                    <a:pt x="696023" y="538238"/>
                  </a:lnTo>
                  <a:lnTo>
                    <a:pt x="704608" y="538238"/>
                  </a:lnTo>
                  <a:lnTo>
                    <a:pt x="710780" y="525538"/>
                  </a:lnTo>
                  <a:lnTo>
                    <a:pt x="711225" y="525538"/>
                  </a:lnTo>
                  <a:lnTo>
                    <a:pt x="716559" y="512838"/>
                  </a:lnTo>
                  <a:lnTo>
                    <a:pt x="721601" y="512838"/>
                  </a:lnTo>
                  <a:lnTo>
                    <a:pt x="726541" y="500138"/>
                  </a:lnTo>
                  <a:lnTo>
                    <a:pt x="732383" y="500138"/>
                  </a:lnTo>
                  <a:lnTo>
                    <a:pt x="734695" y="487438"/>
                  </a:lnTo>
                  <a:lnTo>
                    <a:pt x="738670" y="487438"/>
                  </a:lnTo>
                  <a:lnTo>
                    <a:pt x="744448" y="474738"/>
                  </a:lnTo>
                  <a:lnTo>
                    <a:pt x="755535" y="462038"/>
                  </a:lnTo>
                  <a:lnTo>
                    <a:pt x="753630" y="462038"/>
                  </a:lnTo>
                  <a:lnTo>
                    <a:pt x="756208" y="449338"/>
                  </a:lnTo>
                  <a:lnTo>
                    <a:pt x="759383" y="449338"/>
                  </a:lnTo>
                  <a:lnTo>
                    <a:pt x="765835" y="436638"/>
                  </a:lnTo>
                  <a:lnTo>
                    <a:pt x="761377" y="449338"/>
                  </a:lnTo>
                  <a:lnTo>
                    <a:pt x="759739" y="449338"/>
                  </a:lnTo>
                  <a:lnTo>
                    <a:pt x="758621" y="460908"/>
                  </a:lnTo>
                  <a:lnTo>
                    <a:pt x="764527" y="449338"/>
                  </a:lnTo>
                  <a:lnTo>
                    <a:pt x="766102" y="436638"/>
                  </a:lnTo>
                  <a:lnTo>
                    <a:pt x="767740" y="436638"/>
                  </a:lnTo>
                  <a:lnTo>
                    <a:pt x="773734" y="423938"/>
                  </a:lnTo>
                  <a:lnTo>
                    <a:pt x="774446" y="423938"/>
                  </a:lnTo>
                  <a:lnTo>
                    <a:pt x="772287" y="436638"/>
                  </a:lnTo>
                  <a:lnTo>
                    <a:pt x="767956" y="449338"/>
                  </a:lnTo>
                  <a:lnTo>
                    <a:pt x="769937" y="449338"/>
                  </a:lnTo>
                  <a:lnTo>
                    <a:pt x="773366" y="436638"/>
                  </a:lnTo>
                  <a:lnTo>
                    <a:pt x="776922" y="423938"/>
                  </a:lnTo>
                  <a:lnTo>
                    <a:pt x="780415" y="411238"/>
                  </a:lnTo>
                  <a:lnTo>
                    <a:pt x="789597" y="373138"/>
                  </a:lnTo>
                  <a:lnTo>
                    <a:pt x="791743" y="335038"/>
                  </a:lnTo>
                  <a:lnTo>
                    <a:pt x="792175" y="335038"/>
                  </a:lnTo>
                  <a:lnTo>
                    <a:pt x="792099" y="322338"/>
                  </a:lnTo>
                  <a:lnTo>
                    <a:pt x="792226" y="309638"/>
                  </a:lnTo>
                  <a:lnTo>
                    <a:pt x="792238" y="296938"/>
                  </a:lnTo>
                  <a:lnTo>
                    <a:pt x="793089" y="296938"/>
                  </a:lnTo>
                  <a:lnTo>
                    <a:pt x="793826" y="309638"/>
                  </a:lnTo>
                  <a:lnTo>
                    <a:pt x="795756" y="309638"/>
                  </a:lnTo>
                  <a:lnTo>
                    <a:pt x="794867" y="296938"/>
                  </a:lnTo>
                  <a:lnTo>
                    <a:pt x="793978" y="284238"/>
                  </a:lnTo>
                  <a:lnTo>
                    <a:pt x="790359" y="271538"/>
                  </a:lnTo>
                  <a:lnTo>
                    <a:pt x="785266" y="246138"/>
                  </a:lnTo>
                  <a:lnTo>
                    <a:pt x="782193" y="233438"/>
                  </a:lnTo>
                  <a:lnTo>
                    <a:pt x="779119" y="220738"/>
                  </a:lnTo>
                  <a:lnTo>
                    <a:pt x="780326" y="231076"/>
                  </a:lnTo>
                  <a:lnTo>
                    <a:pt x="775233" y="220738"/>
                  </a:lnTo>
                  <a:lnTo>
                    <a:pt x="760857" y="182638"/>
                  </a:lnTo>
                  <a:lnTo>
                    <a:pt x="757212" y="182638"/>
                  </a:lnTo>
                  <a:lnTo>
                    <a:pt x="751827" y="169938"/>
                  </a:lnTo>
                  <a:lnTo>
                    <a:pt x="743724" y="157238"/>
                  </a:lnTo>
                  <a:lnTo>
                    <a:pt x="741210" y="157238"/>
                  </a:lnTo>
                  <a:lnTo>
                    <a:pt x="736663" y="144538"/>
                  </a:lnTo>
                  <a:lnTo>
                    <a:pt x="732536" y="144538"/>
                  </a:lnTo>
                  <a:lnTo>
                    <a:pt x="732536" y="169938"/>
                  </a:lnTo>
                  <a:lnTo>
                    <a:pt x="729475" y="169938"/>
                  </a:lnTo>
                  <a:lnTo>
                    <a:pt x="725449" y="157238"/>
                  </a:lnTo>
                  <a:lnTo>
                    <a:pt x="732536" y="169938"/>
                  </a:lnTo>
                  <a:lnTo>
                    <a:pt x="732536" y="144538"/>
                  </a:lnTo>
                  <a:lnTo>
                    <a:pt x="732028" y="144538"/>
                  </a:lnTo>
                  <a:lnTo>
                    <a:pt x="727265" y="131838"/>
                  </a:lnTo>
                  <a:lnTo>
                    <a:pt x="723442" y="128371"/>
                  </a:lnTo>
                  <a:lnTo>
                    <a:pt x="723442" y="157238"/>
                  </a:lnTo>
                  <a:lnTo>
                    <a:pt x="720559" y="157238"/>
                  </a:lnTo>
                  <a:lnTo>
                    <a:pt x="714857" y="144538"/>
                  </a:lnTo>
                  <a:lnTo>
                    <a:pt x="719378" y="144538"/>
                  </a:lnTo>
                  <a:lnTo>
                    <a:pt x="723442" y="157238"/>
                  </a:lnTo>
                  <a:lnTo>
                    <a:pt x="723442" y="128371"/>
                  </a:lnTo>
                  <a:lnTo>
                    <a:pt x="685317" y="93738"/>
                  </a:lnTo>
                  <a:lnTo>
                    <a:pt x="678332" y="93738"/>
                  </a:lnTo>
                  <a:lnTo>
                    <a:pt x="671245" y="81038"/>
                  </a:lnTo>
                  <a:lnTo>
                    <a:pt x="663130" y="68338"/>
                  </a:lnTo>
                  <a:lnTo>
                    <a:pt x="651281" y="68338"/>
                  </a:lnTo>
                  <a:lnTo>
                    <a:pt x="638987" y="55638"/>
                  </a:lnTo>
                  <a:lnTo>
                    <a:pt x="624154" y="55638"/>
                  </a:lnTo>
                  <a:lnTo>
                    <a:pt x="611339" y="45656"/>
                  </a:lnTo>
                  <a:lnTo>
                    <a:pt x="617816" y="55638"/>
                  </a:lnTo>
                  <a:lnTo>
                    <a:pt x="610489" y="55638"/>
                  </a:lnTo>
                  <a:lnTo>
                    <a:pt x="601014" y="42938"/>
                  </a:lnTo>
                  <a:lnTo>
                    <a:pt x="591235" y="42938"/>
                  </a:lnTo>
                  <a:lnTo>
                    <a:pt x="575640" y="30238"/>
                  </a:lnTo>
                  <a:lnTo>
                    <a:pt x="568147" y="30238"/>
                  </a:lnTo>
                  <a:lnTo>
                    <a:pt x="570369" y="42938"/>
                  </a:lnTo>
                  <a:lnTo>
                    <a:pt x="555625" y="42938"/>
                  </a:lnTo>
                  <a:lnTo>
                    <a:pt x="544779" y="30238"/>
                  </a:lnTo>
                  <a:lnTo>
                    <a:pt x="449402" y="30238"/>
                  </a:lnTo>
                  <a:lnTo>
                    <a:pt x="431990" y="42938"/>
                  </a:lnTo>
                  <a:lnTo>
                    <a:pt x="413245" y="42938"/>
                  </a:lnTo>
                  <a:lnTo>
                    <a:pt x="392811" y="55638"/>
                  </a:lnTo>
                  <a:lnTo>
                    <a:pt x="385737" y="55638"/>
                  </a:lnTo>
                  <a:lnTo>
                    <a:pt x="378955" y="68338"/>
                  </a:lnTo>
                  <a:lnTo>
                    <a:pt x="371983" y="68338"/>
                  </a:lnTo>
                  <a:lnTo>
                    <a:pt x="364363" y="81038"/>
                  </a:lnTo>
                  <a:lnTo>
                    <a:pt x="355815" y="81038"/>
                  </a:lnTo>
                  <a:lnTo>
                    <a:pt x="345795" y="93738"/>
                  </a:lnTo>
                  <a:lnTo>
                    <a:pt x="334111" y="106438"/>
                  </a:lnTo>
                  <a:lnTo>
                    <a:pt x="320509" y="119138"/>
                  </a:lnTo>
                  <a:lnTo>
                    <a:pt x="321881" y="106438"/>
                  </a:lnTo>
                  <a:lnTo>
                    <a:pt x="318909" y="119138"/>
                  </a:lnTo>
                  <a:lnTo>
                    <a:pt x="312178" y="119138"/>
                  </a:lnTo>
                  <a:lnTo>
                    <a:pt x="304469" y="131838"/>
                  </a:lnTo>
                  <a:lnTo>
                    <a:pt x="299974" y="141452"/>
                  </a:lnTo>
                  <a:lnTo>
                    <a:pt x="299199" y="144538"/>
                  </a:lnTo>
                  <a:lnTo>
                    <a:pt x="301510" y="144538"/>
                  </a:lnTo>
                  <a:lnTo>
                    <a:pt x="290207" y="157238"/>
                  </a:lnTo>
                  <a:lnTo>
                    <a:pt x="282981" y="169938"/>
                  </a:lnTo>
                  <a:lnTo>
                    <a:pt x="275526" y="169938"/>
                  </a:lnTo>
                  <a:lnTo>
                    <a:pt x="267931" y="195338"/>
                  </a:lnTo>
                  <a:lnTo>
                    <a:pt x="261683" y="203771"/>
                  </a:lnTo>
                  <a:lnTo>
                    <a:pt x="261683" y="481444"/>
                  </a:lnTo>
                  <a:lnTo>
                    <a:pt x="260413" y="476275"/>
                  </a:lnTo>
                  <a:lnTo>
                    <a:pt x="259295" y="471436"/>
                  </a:lnTo>
                  <a:lnTo>
                    <a:pt x="258572" y="463740"/>
                  </a:lnTo>
                  <a:lnTo>
                    <a:pt x="258711" y="468884"/>
                  </a:lnTo>
                  <a:lnTo>
                    <a:pt x="257467" y="463448"/>
                  </a:lnTo>
                  <a:lnTo>
                    <a:pt x="255219" y="453136"/>
                  </a:lnTo>
                  <a:lnTo>
                    <a:pt x="258406" y="462038"/>
                  </a:lnTo>
                  <a:lnTo>
                    <a:pt x="258572" y="463740"/>
                  </a:lnTo>
                  <a:lnTo>
                    <a:pt x="258521" y="462038"/>
                  </a:lnTo>
                  <a:lnTo>
                    <a:pt x="260680" y="474738"/>
                  </a:lnTo>
                  <a:lnTo>
                    <a:pt x="261683" y="481444"/>
                  </a:lnTo>
                  <a:lnTo>
                    <a:pt x="261683" y="203771"/>
                  </a:lnTo>
                  <a:lnTo>
                    <a:pt x="258508" y="208038"/>
                  </a:lnTo>
                  <a:lnTo>
                    <a:pt x="249910" y="246138"/>
                  </a:lnTo>
                  <a:lnTo>
                    <a:pt x="244932" y="270865"/>
                  </a:lnTo>
                  <a:lnTo>
                    <a:pt x="245554" y="258838"/>
                  </a:lnTo>
                  <a:lnTo>
                    <a:pt x="246634" y="258838"/>
                  </a:lnTo>
                  <a:lnTo>
                    <a:pt x="248005" y="246138"/>
                  </a:lnTo>
                  <a:lnTo>
                    <a:pt x="249224" y="233438"/>
                  </a:lnTo>
                  <a:lnTo>
                    <a:pt x="247954" y="233438"/>
                  </a:lnTo>
                  <a:lnTo>
                    <a:pt x="245808" y="246138"/>
                  </a:lnTo>
                  <a:lnTo>
                    <a:pt x="244373" y="271538"/>
                  </a:lnTo>
                  <a:lnTo>
                    <a:pt x="243560" y="284238"/>
                  </a:lnTo>
                  <a:lnTo>
                    <a:pt x="243306" y="296938"/>
                  </a:lnTo>
                  <a:lnTo>
                    <a:pt x="243814" y="284238"/>
                  </a:lnTo>
                  <a:lnTo>
                    <a:pt x="244398" y="284238"/>
                  </a:lnTo>
                  <a:lnTo>
                    <a:pt x="245097" y="271538"/>
                  </a:lnTo>
                  <a:lnTo>
                    <a:pt x="245897" y="271538"/>
                  </a:lnTo>
                  <a:lnTo>
                    <a:pt x="242989" y="322338"/>
                  </a:lnTo>
                  <a:lnTo>
                    <a:pt x="242354" y="322338"/>
                  </a:lnTo>
                  <a:lnTo>
                    <a:pt x="241808" y="335038"/>
                  </a:lnTo>
                  <a:lnTo>
                    <a:pt x="241401" y="347738"/>
                  </a:lnTo>
                  <a:lnTo>
                    <a:pt x="241211" y="360438"/>
                  </a:lnTo>
                  <a:lnTo>
                    <a:pt x="240563" y="360438"/>
                  </a:lnTo>
                  <a:lnTo>
                    <a:pt x="239941" y="347738"/>
                  </a:lnTo>
                  <a:lnTo>
                    <a:pt x="239483" y="335038"/>
                  </a:lnTo>
                  <a:lnTo>
                    <a:pt x="240080" y="360438"/>
                  </a:lnTo>
                  <a:lnTo>
                    <a:pt x="241173" y="373138"/>
                  </a:lnTo>
                  <a:lnTo>
                    <a:pt x="242684" y="385838"/>
                  </a:lnTo>
                  <a:lnTo>
                    <a:pt x="245198" y="398538"/>
                  </a:lnTo>
                  <a:lnTo>
                    <a:pt x="249199" y="423938"/>
                  </a:lnTo>
                  <a:lnTo>
                    <a:pt x="253873" y="449338"/>
                  </a:lnTo>
                  <a:lnTo>
                    <a:pt x="254012" y="449732"/>
                  </a:lnTo>
                  <a:lnTo>
                    <a:pt x="254723" y="453644"/>
                  </a:lnTo>
                  <a:lnTo>
                    <a:pt x="258787" y="473887"/>
                  </a:lnTo>
                  <a:lnTo>
                    <a:pt x="258851" y="474116"/>
                  </a:lnTo>
                  <a:lnTo>
                    <a:pt x="258851" y="474243"/>
                  </a:lnTo>
                  <a:lnTo>
                    <a:pt x="258787" y="473887"/>
                  </a:lnTo>
                  <a:lnTo>
                    <a:pt x="257200" y="468566"/>
                  </a:lnTo>
                  <a:lnTo>
                    <a:pt x="253733" y="456946"/>
                  </a:lnTo>
                  <a:lnTo>
                    <a:pt x="253390" y="455676"/>
                  </a:lnTo>
                  <a:lnTo>
                    <a:pt x="248894" y="439547"/>
                  </a:lnTo>
                  <a:lnTo>
                    <a:pt x="244309" y="421919"/>
                  </a:lnTo>
                  <a:lnTo>
                    <a:pt x="240030" y="404266"/>
                  </a:lnTo>
                  <a:lnTo>
                    <a:pt x="242316" y="419023"/>
                  </a:lnTo>
                  <a:lnTo>
                    <a:pt x="244513" y="428078"/>
                  </a:lnTo>
                  <a:lnTo>
                    <a:pt x="247142" y="438099"/>
                  </a:lnTo>
                  <a:lnTo>
                    <a:pt x="248589" y="445287"/>
                  </a:lnTo>
                  <a:lnTo>
                    <a:pt x="247523" y="443001"/>
                  </a:lnTo>
                  <a:lnTo>
                    <a:pt x="246849" y="441642"/>
                  </a:lnTo>
                  <a:lnTo>
                    <a:pt x="251980" y="469696"/>
                  </a:lnTo>
                  <a:lnTo>
                    <a:pt x="256006" y="489204"/>
                  </a:lnTo>
                  <a:lnTo>
                    <a:pt x="247853" y="493687"/>
                  </a:lnTo>
                  <a:lnTo>
                    <a:pt x="214668" y="513981"/>
                  </a:lnTo>
                  <a:lnTo>
                    <a:pt x="220840" y="510832"/>
                  </a:lnTo>
                  <a:lnTo>
                    <a:pt x="229692" y="506171"/>
                  </a:lnTo>
                  <a:lnTo>
                    <a:pt x="234429" y="504024"/>
                  </a:lnTo>
                  <a:lnTo>
                    <a:pt x="228320" y="508406"/>
                  </a:lnTo>
                  <a:lnTo>
                    <a:pt x="230352" y="507415"/>
                  </a:lnTo>
                  <a:lnTo>
                    <a:pt x="236308" y="504024"/>
                  </a:lnTo>
                  <a:lnTo>
                    <a:pt x="246151" y="498144"/>
                  </a:lnTo>
                  <a:lnTo>
                    <a:pt x="251561" y="494817"/>
                  </a:lnTo>
                  <a:lnTo>
                    <a:pt x="256514" y="491655"/>
                  </a:lnTo>
                  <a:lnTo>
                    <a:pt x="258114" y="490181"/>
                  </a:lnTo>
                  <a:lnTo>
                    <a:pt x="258038" y="489775"/>
                  </a:lnTo>
                  <a:lnTo>
                    <a:pt x="258140" y="490181"/>
                  </a:lnTo>
                  <a:lnTo>
                    <a:pt x="255143" y="493064"/>
                  </a:lnTo>
                  <a:lnTo>
                    <a:pt x="259003" y="490575"/>
                  </a:lnTo>
                  <a:lnTo>
                    <a:pt x="258559" y="488861"/>
                  </a:lnTo>
                  <a:lnTo>
                    <a:pt x="256844" y="482396"/>
                  </a:lnTo>
                  <a:lnTo>
                    <a:pt x="256082" y="476173"/>
                  </a:lnTo>
                  <a:lnTo>
                    <a:pt x="256184" y="473887"/>
                  </a:lnTo>
                  <a:lnTo>
                    <a:pt x="256222" y="468566"/>
                  </a:lnTo>
                  <a:lnTo>
                    <a:pt x="257429" y="469544"/>
                  </a:lnTo>
                  <a:lnTo>
                    <a:pt x="258864" y="474637"/>
                  </a:lnTo>
                  <a:lnTo>
                    <a:pt x="259168" y="475665"/>
                  </a:lnTo>
                  <a:lnTo>
                    <a:pt x="258965" y="474738"/>
                  </a:lnTo>
                  <a:lnTo>
                    <a:pt x="262064" y="483971"/>
                  </a:lnTo>
                  <a:lnTo>
                    <a:pt x="264528" y="500138"/>
                  </a:lnTo>
                  <a:lnTo>
                    <a:pt x="263093" y="487438"/>
                  </a:lnTo>
                  <a:lnTo>
                    <a:pt x="264655" y="500138"/>
                  </a:lnTo>
                  <a:lnTo>
                    <a:pt x="264528" y="500138"/>
                  </a:lnTo>
                  <a:lnTo>
                    <a:pt x="256184" y="500138"/>
                  </a:lnTo>
                  <a:lnTo>
                    <a:pt x="250101" y="512838"/>
                  </a:lnTo>
                  <a:lnTo>
                    <a:pt x="238150" y="512838"/>
                  </a:lnTo>
                  <a:lnTo>
                    <a:pt x="233514" y="525538"/>
                  </a:lnTo>
                  <a:lnTo>
                    <a:pt x="224028" y="525538"/>
                  </a:lnTo>
                  <a:lnTo>
                    <a:pt x="217195" y="538238"/>
                  </a:lnTo>
                  <a:lnTo>
                    <a:pt x="200621" y="547154"/>
                  </a:lnTo>
                  <a:lnTo>
                    <a:pt x="208876" y="538238"/>
                  </a:lnTo>
                  <a:lnTo>
                    <a:pt x="210527" y="538238"/>
                  </a:lnTo>
                  <a:lnTo>
                    <a:pt x="211709" y="535863"/>
                  </a:lnTo>
                  <a:lnTo>
                    <a:pt x="224028" y="525538"/>
                  </a:lnTo>
                  <a:lnTo>
                    <a:pt x="221869" y="525538"/>
                  </a:lnTo>
                  <a:lnTo>
                    <a:pt x="213753" y="531723"/>
                  </a:lnTo>
                  <a:lnTo>
                    <a:pt x="216814" y="525538"/>
                  </a:lnTo>
                  <a:lnTo>
                    <a:pt x="216395" y="525538"/>
                  </a:lnTo>
                  <a:lnTo>
                    <a:pt x="205181" y="531723"/>
                  </a:lnTo>
                  <a:lnTo>
                    <a:pt x="205181" y="538238"/>
                  </a:lnTo>
                  <a:lnTo>
                    <a:pt x="199783" y="541731"/>
                  </a:lnTo>
                  <a:lnTo>
                    <a:pt x="202184" y="538238"/>
                  </a:lnTo>
                  <a:lnTo>
                    <a:pt x="205181" y="538238"/>
                  </a:lnTo>
                  <a:lnTo>
                    <a:pt x="205181" y="531723"/>
                  </a:lnTo>
                  <a:lnTo>
                    <a:pt x="193586" y="538111"/>
                  </a:lnTo>
                  <a:lnTo>
                    <a:pt x="193586" y="550938"/>
                  </a:lnTo>
                  <a:lnTo>
                    <a:pt x="183718" y="556691"/>
                  </a:lnTo>
                  <a:lnTo>
                    <a:pt x="185940" y="550938"/>
                  </a:lnTo>
                  <a:lnTo>
                    <a:pt x="193459" y="550938"/>
                  </a:lnTo>
                  <a:lnTo>
                    <a:pt x="193586" y="550938"/>
                  </a:lnTo>
                  <a:lnTo>
                    <a:pt x="193586" y="538111"/>
                  </a:lnTo>
                  <a:lnTo>
                    <a:pt x="193344" y="538238"/>
                  </a:lnTo>
                  <a:lnTo>
                    <a:pt x="181368" y="552069"/>
                  </a:lnTo>
                  <a:lnTo>
                    <a:pt x="182778" y="550938"/>
                  </a:lnTo>
                  <a:lnTo>
                    <a:pt x="184823" y="550938"/>
                  </a:lnTo>
                  <a:lnTo>
                    <a:pt x="180708" y="558444"/>
                  </a:lnTo>
                  <a:lnTo>
                    <a:pt x="171792" y="563638"/>
                  </a:lnTo>
                  <a:lnTo>
                    <a:pt x="171348" y="563638"/>
                  </a:lnTo>
                  <a:lnTo>
                    <a:pt x="169024" y="565086"/>
                  </a:lnTo>
                  <a:lnTo>
                    <a:pt x="164058" y="573544"/>
                  </a:lnTo>
                  <a:lnTo>
                    <a:pt x="160997" y="577456"/>
                  </a:lnTo>
                  <a:lnTo>
                    <a:pt x="161709" y="576338"/>
                  </a:lnTo>
                  <a:lnTo>
                    <a:pt x="156260" y="576338"/>
                  </a:lnTo>
                  <a:lnTo>
                    <a:pt x="150825" y="589038"/>
                  </a:lnTo>
                  <a:lnTo>
                    <a:pt x="151968" y="589038"/>
                  </a:lnTo>
                  <a:lnTo>
                    <a:pt x="151447" y="589419"/>
                  </a:lnTo>
                  <a:lnTo>
                    <a:pt x="151447" y="614438"/>
                  </a:lnTo>
                  <a:lnTo>
                    <a:pt x="146545" y="627138"/>
                  </a:lnTo>
                  <a:lnTo>
                    <a:pt x="140601" y="627138"/>
                  </a:lnTo>
                  <a:lnTo>
                    <a:pt x="140119" y="627138"/>
                  </a:lnTo>
                  <a:lnTo>
                    <a:pt x="139484" y="627138"/>
                  </a:lnTo>
                  <a:lnTo>
                    <a:pt x="148005" y="614438"/>
                  </a:lnTo>
                  <a:lnTo>
                    <a:pt x="151447" y="614438"/>
                  </a:lnTo>
                  <a:lnTo>
                    <a:pt x="151447" y="589419"/>
                  </a:lnTo>
                  <a:lnTo>
                    <a:pt x="143713" y="594956"/>
                  </a:lnTo>
                  <a:lnTo>
                    <a:pt x="146685" y="589038"/>
                  </a:lnTo>
                  <a:lnTo>
                    <a:pt x="145415" y="589038"/>
                  </a:lnTo>
                  <a:lnTo>
                    <a:pt x="142582" y="595769"/>
                  </a:lnTo>
                  <a:lnTo>
                    <a:pt x="134264" y="601738"/>
                  </a:lnTo>
                  <a:lnTo>
                    <a:pt x="140068" y="601738"/>
                  </a:lnTo>
                  <a:lnTo>
                    <a:pt x="129311" y="614438"/>
                  </a:lnTo>
                  <a:lnTo>
                    <a:pt x="125514" y="614438"/>
                  </a:lnTo>
                  <a:lnTo>
                    <a:pt x="141249" y="589445"/>
                  </a:lnTo>
                  <a:lnTo>
                    <a:pt x="132257" y="601738"/>
                  </a:lnTo>
                  <a:lnTo>
                    <a:pt x="123278" y="614438"/>
                  </a:lnTo>
                  <a:lnTo>
                    <a:pt x="124167" y="614438"/>
                  </a:lnTo>
                  <a:lnTo>
                    <a:pt x="116509" y="625068"/>
                  </a:lnTo>
                  <a:lnTo>
                    <a:pt x="120548" y="614438"/>
                  </a:lnTo>
                  <a:lnTo>
                    <a:pt x="115011" y="614438"/>
                  </a:lnTo>
                  <a:lnTo>
                    <a:pt x="114452" y="615353"/>
                  </a:lnTo>
                  <a:lnTo>
                    <a:pt x="114452" y="628777"/>
                  </a:lnTo>
                  <a:lnTo>
                    <a:pt x="110617" y="639838"/>
                  </a:lnTo>
                  <a:lnTo>
                    <a:pt x="106489" y="639838"/>
                  </a:lnTo>
                  <a:lnTo>
                    <a:pt x="102755" y="652538"/>
                  </a:lnTo>
                  <a:lnTo>
                    <a:pt x="101968" y="652538"/>
                  </a:lnTo>
                  <a:lnTo>
                    <a:pt x="101968" y="690638"/>
                  </a:lnTo>
                  <a:lnTo>
                    <a:pt x="99847" y="695706"/>
                  </a:lnTo>
                  <a:lnTo>
                    <a:pt x="99123" y="697585"/>
                  </a:lnTo>
                  <a:lnTo>
                    <a:pt x="100965" y="690638"/>
                  </a:lnTo>
                  <a:lnTo>
                    <a:pt x="101968" y="690638"/>
                  </a:lnTo>
                  <a:lnTo>
                    <a:pt x="101968" y="652538"/>
                  </a:lnTo>
                  <a:lnTo>
                    <a:pt x="101752" y="652538"/>
                  </a:lnTo>
                  <a:lnTo>
                    <a:pt x="104838" y="639838"/>
                  </a:lnTo>
                  <a:lnTo>
                    <a:pt x="105829" y="639838"/>
                  </a:lnTo>
                  <a:lnTo>
                    <a:pt x="114452" y="628777"/>
                  </a:lnTo>
                  <a:lnTo>
                    <a:pt x="114452" y="615353"/>
                  </a:lnTo>
                  <a:lnTo>
                    <a:pt x="104279" y="631850"/>
                  </a:lnTo>
                  <a:lnTo>
                    <a:pt x="104279" y="639838"/>
                  </a:lnTo>
                  <a:lnTo>
                    <a:pt x="99733" y="652538"/>
                  </a:lnTo>
                  <a:lnTo>
                    <a:pt x="98259" y="652538"/>
                  </a:lnTo>
                  <a:lnTo>
                    <a:pt x="94335" y="665238"/>
                  </a:lnTo>
                  <a:lnTo>
                    <a:pt x="91262" y="665238"/>
                  </a:lnTo>
                  <a:lnTo>
                    <a:pt x="96139" y="652538"/>
                  </a:lnTo>
                  <a:lnTo>
                    <a:pt x="100952" y="639838"/>
                  </a:lnTo>
                  <a:lnTo>
                    <a:pt x="104279" y="639838"/>
                  </a:lnTo>
                  <a:lnTo>
                    <a:pt x="104279" y="631850"/>
                  </a:lnTo>
                  <a:lnTo>
                    <a:pt x="99352" y="639838"/>
                  </a:lnTo>
                  <a:lnTo>
                    <a:pt x="92621" y="652538"/>
                  </a:lnTo>
                  <a:lnTo>
                    <a:pt x="85915" y="665238"/>
                  </a:lnTo>
                  <a:lnTo>
                    <a:pt x="79603" y="677938"/>
                  </a:lnTo>
                  <a:lnTo>
                    <a:pt x="78549" y="677938"/>
                  </a:lnTo>
                  <a:lnTo>
                    <a:pt x="78549" y="690638"/>
                  </a:lnTo>
                  <a:lnTo>
                    <a:pt x="72377" y="700151"/>
                  </a:lnTo>
                  <a:lnTo>
                    <a:pt x="75260" y="690638"/>
                  </a:lnTo>
                  <a:lnTo>
                    <a:pt x="78549" y="690638"/>
                  </a:lnTo>
                  <a:lnTo>
                    <a:pt x="78549" y="677938"/>
                  </a:lnTo>
                  <a:lnTo>
                    <a:pt x="75488" y="677938"/>
                  </a:lnTo>
                  <a:lnTo>
                    <a:pt x="77216" y="665238"/>
                  </a:lnTo>
                  <a:lnTo>
                    <a:pt x="79222" y="665238"/>
                  </a:lnTo>
                  <a:lnTo>
                    <a:pt x="81432" y="652538"/>
                  </a:lnTo>
                  <a:lnTo>
                    <a:pt x="83629" y="639838"/>
                  </a:lnTo>
                  <a:lnTo>
                    <a:pt x="85940" y="639838"/>
                  </a:lnTo>
                  <a:lnTo>
                    <a:pt x="88519" y="627138"/>
                  </a:lnTo>
                  <a:lnTo>
                    <a:pt x="90182" y="619988"/>
                  </a:lnTo>
                  <a:lnTo>
                    <a:pt x="86410" y="627138"/>
                  </a:lnTo>
                  <a:lnTo>
                    <a:pt x="81432" y="627138"/>
                  </a:lnTo>
                  <a:lnTo>
                    <a:pt x="77863" y="639838"/>
                  </a:lnTo>
                  <a:lnTo>
                    <a:pt x="75374" y="639838"/>
                  </a:lnTo>
                  <a:lnTo>
                    <a:pt x="72618" y="652538"/>
                  </a:lnTo>
                  <a:lnTo>
                    <a:pt x="77190" y="652538"/>
                  </a:lnTo>
                  <a:lnTo>
                    <a:pt x="73304" y="665238"/>
                  </a:lnTo>
                  <a:lnTo>
                    <a:pt x="68465" y="665238"/>
                  </a:lnTo>
                  <a:lnTo>
                    <a:pt x="64350" y="677938"/>
                  </a:lnTo>
                  <a:lnTo>
                    <a:pt x="60274" y="690638"/>
                  </a:lnTo>
                  <a:lnTo>
                    <a:pt x="57746" y="690638"/>
                  </a:lnTo>
                  <a:lnTo>
                    <a:pt x="50292" y="703338"/>
                  </a:lnTo>
                  <a:lnTo>
                    <a:pt x="48488" y="716038"/>
                  </a:lnTo>
                  <a:lnTo>
                    <a:pt x="47053" y="716038"/>
                  </a:lnTo>
                  <a:lnTo>
                    <a:pt x="43891" y="728738"/>
                  </a:lnTo>
                  <a:lnTo>
                    <a:pt x="44996" y="728738"/>
                  </a:lnTo>
                  <a:lnTo>
                    <a:pt x="38671" y="754138"/>
                  </a:lnTo>
                  <a:lnTo>
                    <a:pt x="35928" y="766838"/>
                  </a:lnTo>
                  <a:lnTo>
                    <a:pt x="32575" y="779538"/>
                  </a:lnTo>
                  <a:lnTo>
                    <a:pt x="26530" y="798283"/>
                  </a:lnTo>
                  <a:lnTo>
                    <a:pt x="26530" y="817638"/>
                  </a:lnTo>
                  <a:lnTo>
                    <a:pt x="24574" y="830338"/>
                  </a:lnTo>
                  <a:lnTo>
                    <a:pt x="23685" y="843038"/>
                  </a:lnTo>
                  <a:lnTo>
                    <a:pt x="23482" y="843038"/>
                  </a:lnTo>
                  <a:lnTo>
                    <a:pt x="23571" y="855738"/>
                  </a:lnTo>
                  <a:lnTo>
                    <a:pt x="23063" y="855738"/>
                  </a:lnTo>
                  <a:lnTo>
                    <a:pt x="21945" y="868438"/>
                  </a:lnTo>
                  <a:lnTo>
                    <a:pt x="19977" y="881138"/>
                  </a:lnTo>
                  <a:lnTo>
                    <a:pt x="22288" y="881138"/>
                  </a:lnTo>
                  <a:lnTo>
                    <a:pt x="24231" y="868438"/>
                  </a:lnTo>
                  <a:lnTo>
                    <a:pt x="24485" y="868438"/>
                  </a:lnTo>
                  <a:lnTo>
                    <a:pt x="23545" y="881138"/>
                  </a:lnTo>
                  <a:lnTo>
                    <a:pt x="22809" y="881138"/>
                  </a:lnTo>
                  <a:lnTo>
                    <a:pt x="21501" y="906538"/>
                  </a:lnTo>
                  <a:lnTo>
                    <a:pt x="20421" y="906538"/>
                  </a:lnTo>
                  <a:lnTo>
                    <a:pt x="20040" y="919238"/>
                  </a:lnTo>
                  <a:lnTo>
                    <a:pt x="19431" y="919238"/>
                  </a:lnTo>
                  <a:lnTo>
                    <a:pt x="18262" y="906538"/>
                  </a:lnTo>
                  <a:lnTo>
                    <a:pt x="18338" y="892009"/>
                  </a:lnTo>
                  <a:lnTo>
                    <a:pt x="18643" y="883170"/>
                  </a:lnTo>
                  <a:lnTo>
                    <a:pt x="18783" y="868438"/>
                  </a:lnTo>
                  <a:lnTo>
                    <a:pt x="19202" y="855738"/>
                  </a:lnTo>
                  <a:lnTo>
                    <a:pt x="19977" y="855738"/>
                  </a:lnTo>
                  <a:lnTo>
                    <a:pt x="21031" y="843038"/>
                  </a:lnTo>
                  <a:lnTo>
                    <a:pt x="22288" y="843038"/>
                  </a:lnTo>
                  <a:lnTo>
                    <a:pt x="24472" y="830338"/>
                  </a:lnTo>
                  <a:lnTo>
                    <a:pt x="26530" y="817638"/>
                  </a:lnTo>
                  <a:lnTo>
                    <a:pt x="26530" y="798283"/>
                  </a:lnTo>
                  <a:lnTo>
                    <a:pt x="24384" y="804938"/>
                  </a:lnTo>
                  <a:lnTo>
                    <a:pt x="23622" y="804938"/>
                  </a:lnTo>
                  <a:lnTo>
                    <a:pt x="27736" y="779538"/>
                  </a:lnTo>
                  <a:lnTo>
                    <a:pt x="25133" y="792238"/>
                  </a:lnTo>
                  <a:lnTo>
                    <a:pt x="23736" y="792238"/>
                  </a:lnTo>
                  <a:lnTo>
                    <a:pt x="24561" y="779538"/>
                  </a:lnTo>
                  <a:lnTo>
                    <a:pt x="25692" y="779538"/>
                  </a:lnTo>
                  <a:lnTo>
                    <a:pt x="27736" y="766838"/>
                  </a:lnTo>
                  <a:lnTo>
                    <a:pt x="31305" y="754138"/>
                  </a:lnTo>
                  <a:lnTo>
                    <a:pt x="32981" y="754138"/>
                  </a:lnTo>
                  <a:lnTo>
                    <a:pt x="33362" y="741438"/>
                  </a:lnTo>
                  <a:lnTo>
                    <a:pt x="33832" y="741438"/>
                  </a:lnTo>
                  <a:lnTo>
                    <a:pt x="35737" y="728738"/>
                  </a:lnTo>
                  <a:lnTo>
                    <a:pt x="33299" y="728738"/>
                  </a:lnTo>
                  <a:lnTo>
                    <a:pt x="32131" y="741438"/>
                  </a:lnTo>
                  <a:lnTo>
                    <a:pt x="30454" y="754138"/>
                  </a:lnTo>
                  <a:lnTo>
                    <a:pt x="26479" y="766838"/>
                  </a:lnTo>
                  <a:lnTo>
                    <a:pt x="23964" y="766838"/>
                  </a:lnTo>
                  <a:lnTo>
                    <a:pt x="22593" y="773049"/>
                  </a:lnTo>
                  <a:lnTo>
                    <a:pt x="22593" y="792238"/>
                  </a:lnTo>
                  <a:lnTo>
                    <a:pt x="20358" y="804303"/>
                  </a:lnTo>
                  <a:lnTo>
                    <a:pt x="21882" y="792238"/>
                  </a:lnTo>
                  <a:lnTo>
                    <a:pt x="22593" y="792238"/>
                  </a:lnTo>
                  <a:lnTo>
                    <a:pt x="22593" y="773049"/>
                  </a:lnTo>
                  <a:lnTo>
                    <a:pt x="21158" y="779538"/>
                  </a:lnTo>
                  <a:lnTo>
                    <a:pt x="16230" y="792238"/>
                  </a:lnTo>
                  <a:lnTo>
                    <a:pt x="12115" y="804938"/>
                  </a:lnTo>
                  <a:lnTo>
                    <a:pt x="8915" y="830338"/>
                  </a:lnTo>
                  <a:lnTo>
                    <a:pt x="11239" y="830338"/>
                  </a:lnTo>
                  <a:lnTo>
                    <a:pt x="12725" y="817638"/>
                  </a:lnTo>
                  <a:lnTo>
                    <a:pt x="14643" y="817638"/>
                  </a:lnTo>
                  <a:lnTo>
                    <a:pt x="18224" y="804938"/>
                  </a:lnTo>
                  <a:lnTo>
                    <a:pt x="16725" y="817638"/>
                  </a:lnTo>
                  <a:lnTo>
                    <a:pt x="14922" y="817638"/>
                  </a:lnTo>
                  <a:lnTo>
                    <a:pt x="12992" y="830338"/>
                  </a:lnTo>
                  <a:lnTo>
                    <a:pt x="11150" y="843038"/>
                  </a:lnTo>
                  <a:lnTo>
                    <a:pt x="9080" y="855738"/>
                  </a:lnTo>
                  <a:lnTo>
                    <a:pt x="7543" y="855738"/>
                  </a:lnTo>
                  <a:lnTo>
                    <a:pt x="6223" y="869594"/>
                  </a:lnTo>
                  <a:lnTo>
                    <a:pt x="5156" y="881138"/>
                  </a:lnTo>
                  <a:lnTo>
                    <a:pt x="3556" y="881138"/>
                  </a:lnTo>
                  <a:lnTo>
                    <a:pt x="4064" y="893838"/>
                  </a:lnTo>
                  <a:lnTo>
                    <a:pt x="6248" y="881138"/>
                  </a:lnTo>
                  <a:lnTo>
                    <a:pt x="8394" y="868438"/>
                  </a:lnTo>
                  <a:lnTo>
                    <a:pt x="10655" y="855738"/>
                  </a:lnTo>
                  <a:lnTo>
                    <a:pt x="13220" y="830338"/>
                  </a:lnTo>
                  <a:lnTo>
                    <a:pt x="15570" y="830338"/>
                  </a:lnTo>
                  <a:lnTo>
                    <a:pt x="16306" y="843038"/>
                  </a:lnTo>
                  <a:lnTo>
                    <a:pt x="14516" y="855738"/>
                  </a:lnTo>
                  <a:lnTo>
                    <a:pt x="13296" y="868438"/>
                  </a:lnTo>
                  <a:lnTo>
                    <a:pt x="12763" y="868438"/>
                  </a:lnTo>
                  <a:lnTo>
                    <a:pt x="12496" y="855738"/>
                  </a:lnTo>
                  <a:lnTo>
                    <a:pt x="12077" y="855738"/>
                  </a:lnTo>
                  <a:lnTo>
                    <a:pt x="9232" y="893838"/>
                  </a:lnTo>
                  <a:lnTo>
                    <a:pt x="7353" y="906538"/>
                  </a:lnTo>
                  <a:lnTo>
                    <a:pt x="6032" y="931938"/>
                  </a:lnTo>
                  <a:lnTo>
                    <a:pt x="4826" y="944638"/>
                  </a:lnTo>
                  <a:lnTo>
                    <a:pt x="4089" y="957338"/>
                  </a:lnTo>
                  <a:lnTo>
                    <a:pt x="3644" y="970038"/>
                  </a:lnTo>
                  <a:lnTo>
                    <a:pt x="3860" y="990714"/>
                  </a:lnTo>
                  <a:lnTo>
                    <a:pt x="3911" y="995438"/>
                  </a:lnTo>
                  <a:lnTo>
                    <a:pt x="3797" y="988872"/>
                  </a:lnTo>
                  <a:lnTo>
                    <a:pt x="3606" y="982738"/>
                  </a:lnTo>
                  <a:lnTo>
                    <a:pt x="3200" y="970038"/>
                  </a:lnTo>
                  <a:lnTo>
                    <a:pt x="2870" y="948867"/>
                  </a:lnTo>
                  <a:lnTo>
                    <a:pt x="2806" y="919238"/>
                  </a:lnTo>
                  <a:lnTo>
                    <a:pt x="1498" y="931938"/>
                  </a:lnTo>
                  <a:lnTo>
                    <a:pt x="1638" y="957338"/>
                  </a:lnTo>
                  <a:lnTo>
                    <a:pt x="2400" y="970038"/>
                  </a:lnTo>
                  <a:lnTo>
                    <a:pt x="2895" y="982738"/>
                  </a:lnTo>
                  <a:lnTo>
                    <a:pt x="1943" y="970038"/>
                  </a:lnTo>
                  <a:lnTo>
                    <a:pt x="520" y="970038"/>
                  </a:lnTo>
                  <a:lnTo>
                    <a:pt x="0" y="982738"/>
                  </a:lnTo>
                  <a:lnTo>
                    <a:pt x="1854" y="995438"/>
                  </a:lnTo>
                  <a:lnTo>
                    <a:pt x="2362" y="1008138"/>
                  </a:lnTo>
                  <a:lnTo>
                    <a:pt x="2984" y="1020838"/>
                  </a:lnTo>
                  <a:lnTo>
                    <a:pt x="3441" y="1020838"/>
                  </a:lnTo>
                  <a:lnTo>
                    <a:pt x="3492" y="1033538"/>
                  </a:lnTo>
                  <a:lnTo>
                    <a:pt x="4178" y="1033538"/>
                  </a:lnTo>
                  <a:lnTo>
                    <a:pt x="3771" y="1020838"/>
                  </a:lnTo>
                  <a:lnTo>
                    <a:pt x="3683" y="1008138"/>
                  </a:lnTo>
                  <a:lnTo>
                    <a:pt x="7112" y="1033538"/>
                  </a:lnTo>
                  <a:lnTo>
                    <a:pt x="11709" y="1071638"/>
                  </a:lnTo>
                  <a:lnTo>
                    <a:pt x="17386" y="1109738"/>
                  </a:lnTo>
                  <a:lnTo>
                    <a:pt x="24028" y="1147838"/>
                  </a:lnTo>
                  <a:lnTo>
                    <a:pt x="20053" y="1135138"/>
                  </a:lnTo>
                  <a:lnTo>
                    <a:pt x="15659" y="1122438"/>
                  </a:lnTo>
                  <a:lnTo>
                    <a:pt x="14363" y="1116647"/>
                  </a:lnTo>
                  <a:lnTo>
                    <a:pt x="16916" y="1135138"/>
                  </a:lnTo>
                  <a:lnTo>
                    <a:pt x="20993" y="1147838"/>
                  </a:lnTo>
                  <a:lnTo>
                    <a:pt x="25463" y="1160538"/>
                  </a:lnTo>
                  <a:lnTo>
                    <a:pt x="30149" y="1185938"/>
                  </a:lnTo>
                  <a:lnTo>
                    <a:pt x="28295" y="1185938"/>
                  </a:lnTo>
                  <a:lnTo>
                    <a:pt x="29019" y="1198638"/>
                  </a:lnTo>
                  <a:lnTo>
                    <a:pt x="30492" y="1198638"/>
                  </a:lnTo>
                  <a:lnTo>
                    <a:pt x="30911" y="1211338"/>
                  </a:lnTo>
                  <a:lnTo>
                    <a:pt x="38735" y="1236738"/>
                  </a:lnTo>
                  <a:lnTo>
                    <a:pt x="42760" y="1249464"/>
                  </a:lnTo>
                  <a:lnTo>
                    <a:pt x="46939" y="1262138"/>
                  </a:lnTo>
                  <a:lnTo>
                    <a:pt x="51676" y="1274838"/>
                  </a:lnTo>
                  <a:lnTo>
                    <a:pt x="56946" y="1300238"/>
                  </a:lnTo>
                  <a:lnTo>
                    <a:pt x="61379" y="1310246"/>
                  </a:lnTo>
                  <a:lnTo>
                    <a:pt x="59524" y="1300238"/>
                  </a:lnTo>
                  <a:lnTo>
                    <a:pt x="68160" y="1325638"/>
                  </a:lnTo>
                  <a:lnTo>
                    <a:pt x="75323" y="1351038"/>
                  </a:lnTo>
                  <a:lnTo>
                    <a:pt x="83007" y="1376438"/>
                  </a:lnTo>
                  <a:lnTo>
                    <a:pt x="93192" y="1414538"/>
                  </a:lnTo>
                  <a:lnTo>
                    <a:pt x="85267" y="1389138"/>
                  </a:lnTo>
                  <a:lnTo>
                    <a:pt x="100647" y="1439938"/>
                  </a:lnTo>
                  <a:lnTo>
                    <a:pt x="108407" y="1452638"/>
                  </a:lnTo>
                  <a:lnTo>
                    <a:pt x="116281" y="1478038"/>
                  </a:lnTo>
                  <a:lnTo>
                    <a:pt x="119722" y="1478038"/>
                  </a:lnTo>
                  <a:lnTo>
                    <a:pt x="129019" y="1503438"/>
                  </a:lnTo>
                  <a:lnTo>
                    <a:pt x="138684" y="1528838"/>
                  </a:lnTo>
                  <a:lnTo>
                    <a:pt x="145554" y="1541538"/>
                  </a:lnTo>
                  <a:lnTo>
                    <a:pt x="127635" y="1490738"/>
                  </a:lnTo>
                  <a:lnTo>
                    <a:pt x="117703" y="1465338"/>
                  </a:lnTo>
                  <a:lnTo>
                    <a:pt x="108432" y="1439938"/>
                  </a:lnTo>
                  <a:lnTo>
                    <a:pt x="97802" y="1414538"/>
                  </a:lnTo>
                  <a:lnTo>
                    <a:pt x="92494" y="1401838"/>
                  </a:lnTo>
                  <a:lnTo>
                    <a:pt x="101307" y="1414538"/>
                  </a:lnTo>
                  <a:lnTo>
                    <a:pt x="109321" y="1439938"/>
                  </a:lnTo>
                  <a:lnTo>
                    <a:pt x="117627" y="1452638"/>
                  </a:lnTo>
                  <a:lnTo>
                    <a:pt x="127279" y="1478038"/>
                  </a:lnTo>
                  <a:lnTo>
                    <a:pt x="131508" y="1490738"/>
                  </a:lnTo>
                  <a:lnTo>
                    <a:pt x="132486" y="1490738"/>
                  </a:lnTo>
                  <a:lnTo>
                    <a:pt x="135902" y="1503438"/>
                  </a:lnTo>
                  <a:lnTo>
                    <a:pt x="139255" y="1503438"/>
                  </a:lnTo>
                  <a:lnTo>
                    <a:pt x="143167" y="1516138"/>
                  </a:lnTo>
                  <a:lnTo>
                    <a:pt x="148259" y="1528838"/>
                  </a:lnTo>
                  <a:lnTo>
                    <a:pt x="149301" y="1528838"/>
                  </a:lnTo>
                  <a:lnTo>
                    <a:pt x="161544" y="1554238"/>
                  </a:lnTo>
                  <a:lnTo>
                    <a:pt x="170840" y="1579638"/>
                  </a:lnTo>
                  <a:lnTo>
                    <a:pt x="180174" y="1592338"/>
                  </a:lnTo>
                  <a:lnTo>
                    <a:pt x="192544" y="1617738"/>
                  </a:lnTo>
                  <a:lnTo>
                    <a:pt x="189585" y="1617738"/>
                  </a:lnTo>
                  <a:lnTo>
                    <a:pt x="180594" y="1605038"/>
                  </a:lnTo>
                  <a:lnTo>
                    <a:pt x="168744" y="1579638"/>
                  </a:lnTo>
                  <a:lnTo>
                    <a:pt x="157251" y="1554238"/>
                  </a:lnTo>
                  <a:lnTo>
                    <a:pt x="157022" y="1554238"/>
                  </a:lnTo>
                  <a:lnTo>
                    <a:pt x="152374" y="1545450"/>
                  </a:lnTo>
                  <a:lnTo>
                    <a:pt x="154597" y="1554238"/>
                  </a:lnTo>
                  <a:lnTo>
                    <a:pt x="151549" y="1554238"/>
                  </a:lnTo>
                  <a:lnTo>
                    <a:pt x="158508" y="1566938"/>
                  </a:lnTo>
                  <a:lnTo>
                    <a:pt x="162204" y="1566938"/>
                  </a:lnTo>
                  <a:lnTo>
                    <a:pt x="174371" y="1605038"/>
                  </a:lnTo>
                  <a:lnTo>
                    <a:pt x="173863" y="1605038"/>
                  </a:lnTo>
                  <a:lnTo>
                    <a:pt x="175056" y="1617738"/>
                  </a:lnTo>
                  <a:lnTo>
                    <a:pt x="180746" y="1630438"/>
                  </a:lnTo>
                  <a:lnTo>
                    <a:pt x="178181" y="1630438"/>
                  </a:lnTo>
                  <a:lnTo>
                    <a:pt x="174726" y="1617738"/>
                  </a:lnTo>
                  <a:lnTo>
                    <a:pt x="173418" y="1617738"/>
                  </a:lnTo>
                  <a:lnTo>
                    <a:pt x="156806" y="1579638"/>
                  </a:lnTo>
                  <a:lnTo>
                    <a:pt x="154432" y="1579638"/>
                  </a:lnTo>
                  <a:lnTo>
                    <a:pt x="169506" y="1617738"/>
                  </a:lnTo>
                  <a:lnTo>
                    <a:pt x="182880" y="1643138"/>
                  </a:lnTo>
                  <a:lnTo>
                    <a:pt x="194818" y="1655838"/>
                  </a:lnTo>
                  <a:lnTo>
                    <a:pt x="205562" y="1681238"/>
                  </a:lnTo>
                  <a:lnTo>
                    <a:pt x="195935" y="1655838"/>
                  </a:lnTo>
                  <a:lnTo>
                    <a:pt x="198196" y="1655838"/>
                  </a:lnTo>
                  <a:lnTo>
                    <a:pt x="195707" y="1643138"/>
                  </a:lnTo>
                  <a:lnTo>
                    <a:pt x="200685" y="1655838"/>
                  </a:lnTo>
                  <a:lnTo>
                    <a:pt x="203873" y="1668538"/>
                  </a:lnTo>
                  <a:lnTo>
                    <a:pt x="206082" y="1668538"/>
                  </a:lnTo>
                  <a:lnTo>
                    <a:pt x="208419" y="1681238"/>
                  </a:lnTo>
                  <a:lnTo>
                    <a:pt x="217538" y="1693938"/>
                  </a:lnTo>
                  <a:lnTo>
                    <a:pt x="220726" y="1706638"/>
                  </a:lnTo>
                  <a:lnTo>
                    <a:pt x="220256" y="1693938"/>
                  </a:lnTo>
                  <a:lnTo>
                    <a:pt x="220586" y="1693938"/>
                  </a:lnTo>
                  <a:lnTo>
                    <a:pt x="221805" y="1706638"/>
                  </a:lnTo>
                  <a:lnTo>
                    <a:pt x="223710" y="1706638"/>
                  </a:lnTo>
                  <a:lnTo>
                    <a:pt x="227063" y="1719338"/>
                  </a:lnTo>
                  <a:lnTo>
                    <a:pt x="233514" y="1719338"/>
                  </a:lnTo>
                  <a:lnTo>
                    <a:pt x="279234" y="1706638"/>
                  </a:lnTo>
                  <a:lnTo>
                    <a:pt x="295402" y="1693938"/>
                  </a:lnTo>
                  <a:lnTo>
                    <a:pt x="307759" y="1693938"/>
                  </a:lnTo>
                  <a:lnTo>
                    <a:pt x="313994" y="1681238"/>
                  </a:lnTo>
                  <a:lnTo>
                    <a:pt x="295046" y="1681238"/>
                  </a:lnTo>
                  <a:lnTo>
                    <a:pt x="277710" y="1693938"/>
                  </a:lnTo>
                  <a:lnTo>
                    <a:pt x="273608" y="1693938"/>
                  </a:lnTo>
                  <a:lnTo>
                    <a:pt x="288886" y="1681746"/>
                  </a:lnTo>
                  <a:lnTo>
                    <a:pt x="266814" y="1693938"/>
                  </a:lnTo>
                  <a:lnTo>
                    <a:pt x="256717" y="1693938"/>
                  </a:lnTo>
                  <a:lnTo>
                    <a:pt x="248031" y="1706638"/>
                  </a:lnTo>
                  <a:lnTo>
                    <a:pt x="232676" y="1706638"/>
                  </a:lnTo>
                  <a:lnTo>
                    <a:pt x="225856" y="1693938"/>
                  </a:lnTo>
                  <a:lnTo>
                    <a:pt x="214680" y="1668538"/>
                  </a:lnTo>
                  <a:lnTo>
                    <a:pt x="210337" y="1655838"/>
                  </a:lnTo>
                  <a:lnTo>
                    <a:pt x="206540" y="1643138"/>
                  </a:lnTo>
                  <a:lnTo>
                    <a:pt x="203276" y="1643138"/>
                  </a:lnTo>
                  <a:lnTo>
                    <a:pt x="200545" y="1630438"/>
                  </a:lnTo>
                  <a:lnTo>
                    <a:pt x="196265" y="1617738"/>
                  </a:lnTo>
                  <a:lnTo>
                    <a:pt x="193268" y="1605038"/>
                  </a:lnTo>
                  <a:lnTo>
                    <a:pt x="192062" y="1597698"/>
                  </a:lnTo>
                  <a:lnTo>
                    <a:pt x="206730" y="1630438"/>
                  </a:lnTo>
                  <a:lnTo>
                    <a:pt x="205994" y="1630438"/>
                  </a:lnTo>
                  <a:lnTo>
                    <a:pt x="220548" y="1668538"/>
                  </a:lnTo>
                  <a:lnTo>
                    <a:pt x="225196" y="1668538"/>
                  </a:lnTo>
                  <a:lnTo>
                    <a:pt x="233400" y="1693938"/>
                  </a:lnTo>
                  <a:lnTo>
                    <a:pt x="240169" y="1693938"/>
                  </a:lnTo>
                  <a:lnTo>
                    <a:pt x="259207" y="1681238"/>
                  </a:lnTo>
                  <a:lnTo>
                    <a:pt x="277202" y="1681238"/>
                  </a:lnTo>
                  <a:lnTo>
                    <a:pt x="297497" y="1668538"/>
                  </a:lnTo>
                  <a:lnTo>
                    <a:pt x="292112" y="1668538"/>
                  </a:lnTo>
                  <a:lnTo>
                    <a:pt x="310502" y="1657197"/>
                  </a:lnTo>
                  <a:lnTo>
                    <a:pt x="305066" y="1664169"/>
                  </a:lnTo>
                  <a:lnTo>
                    <a:pt x="319493" y="1655838"/>
                  </a:lnTo>
                  <a:lnTo>
                    <a:pt x="312699" y="1655838"/>
                  </a:lnTo>
                  <a:lnTo>
                    <a:pt x="325043" y="1643138"/>
                  </a:lnTo>
                  <a:lnTo>
                    <a:pt x="337464" y="1643138"/>
                  </a:lnTo>
                  <a:lnTo>
                    <a:pt x="358254" y="1630438"/>
                  </a:lnTo>
                  <a:lnTo>
                    <a:pt x="341147" y="1643138"/>
                  </a:lnTo>
                  <a:lnTo>
                    <a:pt x="345376" y="1643138"/>
                  </a:lnTo>
                  <a:lnTo>
                    <a:pt x="349707" y="1643138"/>
                  </a:lnTo>
                  <a:lnTo>
                    <a:pt x="352602" y="1639316"/>
                  </a:lnTo>
                  <a:lnTo>
                    <a:pt x="369341" y="1630438"/>
                  </a:lnTo>
                  <a:lnTo>
                    <a:pt x="379793" y="1624863"/>
                  </a:lnTo>
                  <a:lnTo>
                    <a:pt x="376504" y="1626908"/>
                  </a:lnTo>
                  <a:lnTo>
                    <a:pt x="378701" y="1625841"/>
                  </a:lnTo>
                  <a:lnTo>
                    <a:pt x="379933" y="1624787"/>
                  </a:lnTo>
                  <a:lnTo>
                    <a:pt x="408520" y="1609534"/>
                  </a:lnTo>
                  <a:lnTo>
                    <a:pt x="417817" y="1606461"/>
                  </a:lnTo>
                  <a:lnTo>
                    <a:pt x="442087" y="1593164"/>
                  </a:lnTo>
                  <a:lnTo>
                    <a:pt x="438226" y="1596110"/>
                  </a:lnTo>
                  <a:lnTo>
                    <a:pt x="457022" y="1585493"/>
                  </a:lnTo>
                  <a:lnTo>
                    <a:pt x="477748" y="1574088"/>
                  </a:lnTo>
                  <a:lnTo>
                    <a:pt x="495147" y="1564182"/>
                  </a:lnTo>
                  <a:lnTo>
                    <a:pt x="503923" y="1558023"/>
                  </a:lnTo>
                  <a:lnTo>
                    <a:pt x="493623" y="1563331"/>
                  </a:lnTo>
                  <a:lnTo>
                    <a:pt x="478612" y="1570710"/>
                  </a:lnTo>
                  <a:lnTo>
                    <a:pt x="475043" y="1572348"/>
                  </a:lnTo>
                  <a:lnTo>
                    <a:pt x="484314" y="1566938"/>
                  </a:lnTo>
                  <a:lnTo>
                    <a:pt x="520573" y="1541538"/>
                  </a:lnTo>
                  <a:lnTo>
                    <a:pt x="518579" y="1553222"/>
                  </a:lnTo>
                  <a:lnTo>
                    <a:pt x="516788" y="1554238"/>
                  </a:lnTo>
                  <a:lnTo>
                    <a:pt x="518401" y="1554238"/>
                  </a:lnTo>
                  <a:lnTo>
                    <a:pt x="526821" y="1554238"/>
                  </a:lnTo>
                  <a:lnTo>
                    <a:pt x="543458" y="1541538"/>
                  </a:lnTo>
                  <a:lnTo>
                    <a:pt x="551878" y="1541538"/>
                  </a:lnTo>
                  <a:lnTo>
                    <a:pt x="555879" y="1531874"/>
                  </a:lnTo>
                  <a:lnTo>
                    <a:pt x="519036" y="1552956"/>
                  </a:lnTo>
                  <a:lnTo>
                    <a:pt x="524675" y="1541538"/>
                  </a:lnTo>
                  <a:lnTo>
                    <a:pt x="537083" y="1541538"/>
                  </a:lnTo>
                  <a:lnTo>
                    <a:pt x="537972" y="1541538"/>
                  </a:lnTo>
                  <a:lnTo>
                    <a:pt x="538632" y="1540090"/>
                  </a:lnTo>
                  <a:lnTo>
                    <a:pt x="550684" y="1528838"/>
                  </a:lnTo>
                  <a:lnTo>
                    <a:pt x="557136" y="1528838"/>
                  </a:lnTo>
                  <a:lnTo>
                    <a:pt x="555879" y="1531874"/>
                  </a:lnTo>
                  <a:lnTo>
                    <a:pt x="561187" y="1528838"/>
                  </a:lnTo>
                  <a:lnTo>
                    <a:pt x="575081" y="1528838"/>
                  </a:lnTo>
                  <a:lnTo>
                    <a:pt x="584822" y="1516138"/>
                  </a:lnTo>
                  <a:lnTo>
                    <a:pt x="588492" y="1516138"/>
                  </a:lnTo>
                  <a:lnTo>
                    <a:pt x="586943" y="1523199"/>
                  </a:lnTo>
                  <a:lnTo>
                    <a:pt x="536600" y="1554238"/>
                  </a:lnTo>
                  <a:lnTo>
                    <a:pt x="520026" y="1566938"/>
                  </a:lnTo>
                  <a:lnTo>
                    <a:pt x="504444" y="1566938"/>
                  </a:lnTo>
                  <a:lnTo>
                    <a:pt x="490816" y="1579638"/>
                  </a:lnTo>
                  <a:lnTo>
                    <a:pt x="480110" y="1579638"/>
                  </a:lnTo>
                  <a:lnTo>
                    <a:pt x="465378" y="1592338"/>
                  </a:lnTo>
                  <a:lnTo>
                    <a:pt x="458368" y="1592338"/>
                  </a:lnTo>
                  <a:lnTo>
                    <a:pt x="446024" y="1605038"/>
                  </a:lnTo>
                  <a:lnTo>
                    <a:pt x="444995" y="1605038"/>
                  </a:lnTo>
                  <a:lnTo>
                    <a:pt x="445071" y="1611668"/>
                  </a:lnTo>
                  <a:lnTo>
                    <a:pt x="481088" y="1592338"/>
                  </a:lnTo>
                  <a:lnTo>
                    <a:pt x="465797" y="1605038"/>
                  </a:lnTo>
                  <a:lnTo>
                    <a:pt x="501497" y="1592338"/>
                  </a:lnTo>
                  <a:lnTo>
                    <a:pt x="520458" y="1579638"/>
                  </a:lnTo>
                  <a:lnTo>
                    <a:pt x="534060" y="1566938"/>
                  </a:lnTo>
                  <a:lnTo>
                    <a:pt x="553694" y="1554238"/>
                  </a:lnTo>
                  <a:lnTo>
                    <a:pt x="558431" y="1554238"/>
                  </a:lnTo>
                  <a:lnTo>
                    <a:pt x="581621" y="1541538"/>
                  </a:lnTo>
                  <a:lnTo>
                    <a:pt x="589432" y="1541538"/>
                  </a:lnTo>
                  <a:lnTo>
                    <a:pt x="596544" y="1528838"/>
                  </a:lnTo>
                  <a:lnTo>
                    <a:pt x="607491" y="1528838"/>
                  </a:lnTo>
                  <a:lnTo>
                    <a:pt x="624598" y="1516138"/>
                  </a:lnTo>
                  <a:lnTo>
                    <a:pt x="625360" y="1516138"/>
                  </a:lnTo>
                  <a:lnTo>
                    <a:pt x="615861" y="1503438"/>
                  </a:lnTo>
                  <a:lnTo>
                    <a:pt x="608190" y="1493189"/>
                  </a:lnTo>
                  <a:lnTo>
                    <a:pt x="608190" y="1516138"/>
                  </a:lnTo>
                  <a:lnTo>
                    <a:pt x="605777" y="1516138"/>
                  </a:lnTo>
                  <a:lnTo>
                    <a:pt x="605053" y="1511465"/>
                  </a:lnTo>
                  <a:lnTo>
                    <a:pt x="608190" y="1516138"/>
                  </a:lnTo>
                  <a:lnTo>
                    <a:pt x="608190" y="1493189"/>
                  </a:lnTo>
                  <a:lnTo>
                    <a:pt x="604481" y="1488236"/>
                  </a:lnTo>
                  <a:lnTo>
                    <a:pt x="604481" y="1516138"/>
                  </a:lnTo>
                  <a:lnTo>
                    <a:pt x="598398" y="1516138"/>
                  </a:lnTo>
                  <a:lnTo>
                    <a:pt x="589876" y="1521396"/>
                  </a:lnTo>
                  <a:lnTo>
                    <a:pt x="591781" y="1516138"/>
                  </a:lnTo>
                  <a:lnTo>
                    <a:pt x="594207" y="1516138"/>
                  </a:lnTo>
                  <a:lnTo>
                    <a:pt x="594283" y="1503438"/>
                  </a:lnTo>
                  <a:lnTo>
                    <a:pt x="575043" y="1478038"/>
                  </a:lnTo>
                  <a:lnTo>
                    <a:pt x="576021" y="1490738"/>
                  </a:lnTo>
                  <a:lnTo>
                    <a:pt x="570153" y="1480273"/>
                  </a:lnTo>
                  <a:lnTo>
                    <a:pt x="570153" y="1503438"/>
                  </a:lnTo>
                  <a:lnTo>
                    <a:pt x="564388" y="1503438"/>
                  </a:lnTo>
                  <a:lnTo>
                    <a:pt x="561009" y="1490738"/>
                  </a:lnTo>
                  <a:lnTo>
                    <a:pt x="551484" y="1478038"/>
                  </a:lnTo>
                  <a:lnTo>
                    <a:pt x="545934" y="1478038"/>
                  </a:lnTo>
                  <a:lnTo>
                    <a:pt x="539267" y="1465338"/>
                  </a:lnTo>
                  <a:lnTo>
                    <a:pt x="530669" y="1452638"/>
                  </a:lnTo>
                  <a:lnTo>
                    <a:pt x="519404" y="1427238"/>
                  </a:lnTo>
                  <a:lnTo>
                    <a:pt x="515391" y="1414538"/>
                  </a:lnTo>
                  <a:lnTo>
                    <a:pt x="515988" y="1414538"/>
                  </a:lnTo>
                  <a:lnTo>
                    <a:pt x="522681" y="1427238"/>
                  </a:lnTo>
                  <a:lnTo>
                    <a:pt x="529983" y="1427238"/>
                  </a:lnTo>
                  <a:lnTo>
                    <a:pt x="534479" y="1439938"/>
                  </a:lnTo>
                  <a:lnTo>
                    <a:pt x="535279" y="1439938"/>
                  </a:lnTo>
                  <a:lnTo>
                    <a:pt x="539292" y="1452638"/>
                  </a:lnTo>
                  <a:lnTo>
                    <a:pt x="543572" y="1452638"/>
                  </a:lnTo>
                  <a:lnTo>
                    <a:pt x="548055" y="1465338"/>
                  </a:lnTo>
                  <a:lnTo>
                    <a:pt x="564832" y="1490738"/>
                  </a:lnTo>
                  <a:lnTo>
                    <a:pt x="567461" y="1490738"/>
                  </a:lnTo>
                  <a:lnTo>
                    <a:pt x="570153" y="1503438"/>
                  </a:lnTo>
                  <a:lnTo>
                    <a:pt x="570153" y="1480273"/>
                  </a:lnTo>
                  <a:lnTo>
                    <a:pt x="547547" y="1439938"/>
                  </a:lnTo>
                  <a:lnTo>
                    <a:pt x="551815" y="1439938"/>
                  </a:lnTo>
                  <a:lnTo>
                    <a:pt x="534009" y="1414538"/>
                  </a:lnTo>
                  <a:lnTo>
                    <a:pt x="532193" y="1414538"/>
                  </a:lnTo>
                  <a:lnTo>
                    <a:pt x="523265" y="1389138"/>
                  </a:lnTo>
                  <a:lnTo>
                    <a:pt x="492175" y="1338338"/>
                  </a:lnTo>
                  <a:lnTo>
                    <a:pt x="476516" y="1312938"/>
                  </a:lnTo>
                  <a:lnTo>
                    <a:pt x="480555" y="1312938"/>
                  </a:lnTo>
                  <a:lnTo>
                    <a:pt x="468922" y="1300238"/>
                  </a:lnTo>
                  <a:lnTo>
                    <a:pt x="459587" y="1274838"/>
                  </a:lnTo>
                  <a:lnTo>
                    <a:pt x="454926" y="1262138"/>
                  </a:lnTo>
                  <a:lnTo>
                    <a:pt x="440550" y="1236738"/>
                  </a:lnTo>
                  <a:lnTo>
                    <a:pt x="427824" y="1211338"/>
                  </a:lnTo>
                  <a:lnTo>
                    <a:pt x="428764" y="1211338"/>
                  </a:lnTo>
                  <a:lnTo>
                    <a:pt x="435292" y="1224038"/>
                  </a:lnTo>
                  <a:lnTo>
                    <a:pt x="438810" y="1224038"/>
                  </a:lnTo>
                  <a:lnTo>
                    <a:pt x="445401" y="1236738"/>
                  </a:lnTo>
                  <a:lnTo>
                    <a:pt x="448881" y="1236738"/>
                  </a:lnTo>
                  <a:lnTo>
                    <a:pt x="451980" y="1249464"/>
                  </a:lnTo>
                  <a:lnTo>
                    <a:pt x="457631" y="1262138"/>
                  </a:lnTo>
                  <a:lnTo>
                    <a:pt x="464947" y="1274838"/>
                  </a:lnTo>
                  <a:lnTo>
                    <a:pt x="464400" y="1274838"/>
                  </a:lnTo>
                  <a:lnTo>
                    <a:pt x="466839" y="1287538"/>
                  </a:lnTo>
                  <a:lnTo>
                    <a:pt x="478040" y="1300238"/>
                  </a:lnTo>
                  <a:lnTo>
                    <a:pt x="489839" y="1325638"/>
                  </a:lnTo>
                  <a:lnTo>
                    <a:pt x="499427" y="1338338"/>
                  </a:lnTo>
                  <a:lnTo>
                    <a:pt x="504024" y="1338338"/>
                  </a:lnTo>
                  <a:lnTo>
                    <a:pt x="512508" y="1363738"/>
                  </a:lnTo>
                  <a:lnTo>
                    <a:pt x="515607" y="1363738"/>
                  </a:lnTo>
                  <a:lnTo>
                    <a:pt x="520700" y="1376438"/>
                  </a:lnTo>
                  <a:lnTo>
                    <a:pt x="518020" y="1376438"/>
                  </a:lnTo>
                  <a:lnTo>
                    <a:pt x="525856" y="1391259"/>
                  </a:lnTo>
                  <a:lnTo>
                    <a:pt x="538314" y="1414538"/>
                  </a:lnTo>
                  <a:lnTo>
                    <a:pt x="552094" y="1439938"/>
                  </a:lnTo>
                  <a:lnTo>
                    <a:pt x="561479" y="1448485"/>
                  </a:lnTo>
                  <a:lnTo>
                    <a:pt x="553694" y="1427238"/>
                  </a:lnTo>
                  <a:lnTo>
                    <a:pt x="547560" y="1414538"/>
                  </a:lnTo>
                  <a:lnTo>
                    <a:pt x="554012" y="1427238"/>
                  </a:lnTo>
                  <a:lnTo>
                    <a:pt x="557720" y="1427238"/>
                  </a:lnTo>
                  <a:lnTo>
                    <a:pt x="562038" y="1439938"/>
                  </a:lnTo>
                  <a:lnTo>
                    <a:pt x="568731" y="1439938"/>
                  </a:lnTo>
                  <a:lnTo>
                    <a:pt x="576580" y="1458442"/>
                  </a:lnTo>
                  <a:lnTo>
                    <a:pt x="575665" y="1452638"/>
                  </a:lnTo>
                  <a:lnTo>
                    <a:pt x="581050" y="1465338"/>
                  </a:lnTo>
                  <a:lnTo>
                    <a:pt x="584987" y="1478038"/>
                  </a:lnTo>
                  <a:lnTo>
                    <a:pt x="583971" y="1478038"/>
                  </a:lnTo>
                  <a:lnTo>
                    <a:pt x="581228" y="1474609"/>
                  </a:lnTo>
                  <a:lnTo>
                    <a:pt x="582523" y="1478038"/>
                  </a:lnTo>
                  <a:lnTo>
                    <a:pt x="591527" y="1489557"/>
                  </a:lnTo>
                  <a:lnTo>
                    <a:pt x="587844" y="1478038"/>
                  </a:lnTo>
                  <a:lnTo>
                    <a:pt x="589318" y="1478038"/>
                  </a:lnTo>
                  <a:lnTo>
                    <a:pt x="595922" y="1490738"/>
                  </a:lnTo>
                  <a:lnTo>
                    <a:pt x="592899" y="1490738"/>
                  </a:lnTo>
                  <a:lnTo>
                    <a:pt x="604481" y="1516138"/>
                  </a:lnTo>
                  <a:lnTo>
                    <a:pt x="604481" y="1488236"/>
                  </a:lnTo>
                  <a:lnTo>
                    <a:pt x="596861" y="1478038"/>
                  </a:lnTo>
                  <a:lnTo>
                    <a:pt x="581533" y="1452638"/>
                  </a:lnTo>
                  <a:lnTo>
                    <a:pt x="577710" y="1452638"/>
                  </a:lnTo>
                  <a:lnTo>
                    <a:pt x="573747" y="1439938"/>
                  </a:lnTo>
                  <a:lnTo>
                    <a:pt x="569658" y="1439938"/>
                  </a:lnTo>
                  <a:lnTo>
                    <a:pt x="565454" y="1427238"/>
                  </a:lnTo>
                  <a:lnTo>
                    <a:pt x="562305" y="1414538"/>
                  </a:lnTo>
                  <a:lnTo>
                    <a:pt x="558596" y="1401991"/>
                  </a:lnTo>
                  <a:lnTo>
                    <a:pt x="558520" y="1401775"/>
                  </a:lnTo>
                  <a:lnTo>
                    <a:pt x="550633" y="1389138"/>
                  </a:lnTo>
                  <a:lnTo>
                    <a:pt x="539280" y="1376438"/>
                  </a:lnTo>
                  <a:lnTo>
                    <a:pt x="527939" y="1351038"/>
                  </a:lnTo>
                  <a:lnTo>
                    <a:pt x="516166" y="1338338"/>
                  </a:lnTo>
                  <a:lnTo>
                    <a:pt x="505675" y="1312938"/>
                  </a:lnTo>
                  <a:lnTo>
                    <a:pt x="498144" y="1300238"/>
                  </a:lnTo>
                  <a:lnTo>
                    <a:pt x="500126" y="1300238"/>
                  </a:lnTo>
                  <a:lnTo>
                    <a:pt x="491705" y="1287538"/>
                  </a:lnTo>
                  <a:lnTo>
                    <a:pt x="487603" y="1274838"/>
                  </a:lnTo>
                  <a:lnTo>
                    <a:pt x="488213" y="1287538"/>
                  </a:lnTo>
                  <a:lnTo>
                    <a:pt x="493903" y="1300238"/>
                  </a:lnTo>
                  <a:lnTo>
                    <a:pt x="486295" y="1287538"/>
                  </a:lnTo>
                  <a:lnTo>
                    <a:pt x="478688" y="1274838"/>
                  </a:lnTo>
                  <a:lnTo>
                    <a:pt x="478840" y="1274838"/>
                  </a:lnTo>
                  <a:lnTo>
                    <a:pt x="464121" y="1236738"/>
                  </a:lnTo>
                  <a:lnTo>
                    <a:pt x="448691" y="1211338"/>
                  </a:lnTo>
                  <a:lnTo>
                    <a:pt x="445389" y="1206271"/>
                  </a:lnTo>
                  <a:lnTo>
                    <a:pt x="444296" y="1198638"/>
                  </a:lnTo>
                  <a:lnTo>
                    <a:pt x="446963" y="1198638"/>
                  </a:lnTo>
                  <a:lnTo>
                    <a:pt x="443623" y="1190358"/>
                  </a:lnTo>
                  <a:lnTo>
                    <a:pt x="443623" y="1203566"/>
                  </a:lnTo>
                  <a:lnTo>
                    <a:pt x="432130" y="1185938"/>
                  </a:lnTo>
                  <a:lnTo>
                    <a:pt x="426085" y="1173238"/>
                  </a:lnTo>
                  <a:lnTo>
                    <a:pt x="420027" y="1160538"/>
                  </a:lnTo>
                  <a:lnTo>
                    <a:pt x="419646" y="1159713"/>
                  </a:lnTo>
                  <a:lnTo>
                    <a:pt x="419811" y="1160538"/>
                  </a:lnTo>
                  <a:lnTo>
                    <a:pt x="406514" y="1135138"/>
                  </a:lnTo>
                  <a:lnTo>
                    <a:pt x="404126" y="1122438"/>
                  </a:lnTo>
                  <a:lnTo>
                    <a:pt x="395884" y="1109738"/>
                  </a:lnTo>
                  <a:lnTo>
                    <a:pt x="401624" y="1122438"/>
                  </a:lnTo>
                  <a:lnTo>
                    <a:pt x="408571" y="1147838"/>
                  </a:lnTo>
                  <a:lnTo>
                    <a:pt x="414756" y="1160538"/>
                  </a:lnTo>
                  <a:lnTo>
                    <a:pt x="418223" y="1173238"/>
                  </a:lnTo>
                  <a:lnTo>
                    <a:pt x="403047" y="1135138"/>
                  </a:lnTo>
                  <a:lnTo>
                    <a:pt x="385191" y="1097038"/>
                  </a:lnTo>
                  <a:lnTo>
                    <a:pt x="366090" y="1046238"/>
                  </a:lnTo>
                  <a:lnTo>
                    <a:pt x="360133" y="1026248"/>
                  </a:lnTo>
                  <a:lnTo>
                    <a:pt x="366674" y="1046238"/>
                  </a:lnTo>
                  <a:lnTo>
                    <a:pt x="365036" y="1033538"/>
                  </a:lnTo>
                  <a:lnTo>
                    <a:pt x="365633" y="1033538"/>
                  </a:lnTo>
                  <a:lnTo>
                    <a:pt x="362597" y="1020838"/>
                  </a:lnTo>
                  <a:lnTo>
                    <a:pt x="361950" y="1008138"/>
                  </a:lnTo>
                  <a:lnTo>
                    <a:pt x="368046" y="1033538"/>
                  </a:lnTo>
                  <a:lnTo>
                    <a:pt x="376212" y="1058938"/>
                  </a:lnTo>
                  <a:lnTo>
                    <a:pt x="383997" y="1084338"/>
                  </a:lnTo>
                  <a:lnTo>
                    <a:pt x="388937" y="1097038"/>
                  </a:lnTo>
                  <a:lnTo>
                    <a:pt x="385813" y="1084338"/>
                  </a:lnTo>
                  <a:lnTo>
                    <a:pt x="382384" y="1069949"/>
                  </a:lnTo>
                  <a:lnTo>
                    <a:pt x="383209" y="1071638"/>
                  </a:lnTo>
                  <a:lnTo>
                    <a:pt x="391858" y="1084338"/>
                  </a:lnTo>
                  <a:lnTo>
                    <a:pt x="399719" y="1109738"/>
                  </a:lnTo>
                  <a:lnTo>
                    <a:pt x="403618" y="1109738"/>
                  </a:lnTo>
                  <a:lnTo>
                    <a:pt x="407860" y="1122438"/>
                  </a:lnTo>
                  <a:lnTo>
                    <a:pt x="412788" y="1135913"/>
                  </a:lnTo>
                  <a:lnTo>
                    <a:pt x="412597" y="1135138"/>
                  </a:lnTo>
                  <a:lnTo>
                    <a:pt x="412267" y="1122438"/>
                  </a:lnTo>
                  <a:lnTo>
                    <a:pt x="421944" y="1147838"/>
                  </a:lnTo>
                  <a:lnTo>
                    <a:pt x="420001" y="1147838"/>
                  </a:lnTo>
                  <a:lnTo>
                    <a:pt x="422440" y="1160538"/>
                  </a:lnTo>
                  <a:lnTo>
                    <a:pt x="424053" y="1160538"/>
                  </a:lnTo>
                  <a:lnTo>
                    <a:pt x="430250" y="1173238"/>
                  </a:lnTo>
                  <a:lnTo>
                    <a:pt x="436499" y="1185938"/>
                  </a:lnTo>
                  <a:lnTo>
                    <a:pt x="442048" y="1198638"/>
                  </a:lnTo>
                  <a:lnTo>
                    <a:pt x="443623" y="1203566"/>
                  </a:lnTo>
                  <a:lnTo>
                    <a:pt x="443623" y="1190358"/>
                  </a:lnTo>
                  <a:lnTo>
                    <a:pt x="436727" y="1173238"/>
                  </a:lnTo>
                  <a:lnTo>
                    <a:pt x="425907" y="1147838"/>
                  </a:lnTo>
                  <a:lnTo>
                    <a:pt x="415340" y="1122438"/>
                  </a:lnTo>
                  <a:lnTo>
                    <a:pt x="405714" y="1097038"/>
                  </a:lnTo>
                  <a:lnTo>
                    <a:pt x="397522" y="1084338"/>
                  </a:lnTo>
                  <a:lnTo>
                    <a:pt x="391096" y="1071638"/>
                  </a:lnTo>
                  <a:lnTo>
                    <a:pt x="386740" y="1058938"/>
                  </a:lnTo>
                  <a:lnTo>
                    <a:pt x="374510" y="1020838"/>
                  </a:lnTo>
                  <a:lnTo>
                    <a:pt x="370763" y="1008138"/>
                  </a:lnTo>
                  <a:lnTo>
                    <a:pt x="363245" y="982738"/>
                  </a:lnTo>
                  <a:lnTo>
                    <a:pt x="354711" y="931938"/>
                  </a:lnTo>
                  <a:lnTo>
                    <a:pt x="350659" y="893838"/>
                  </a:lnTo>
                  <a:lnTo>
                    <a:pt x="349707" y="893838"/>
                  </a:lnTo>
                  <a:lnTo>
                    <a:pt x="349783" y="881138"/>
                  </a:lnTo>
                  <a:lnTo>
                    <a:pt x="350329" y="868438"/>
                  </a:lnTo>
                  <a:lnTo>
                    <a:pt x="350862" y="868438"/>
                  </a:lnTo>
                  <a:lnTo>
                    <a:pt x="351345" y="855738"/>
                  </a:lnTo>
                  <a:lnTo>
                    <a:pt x="353529" y="855738"/>
                  </a:lnTo>
                  <a:lnTo>
                    <a:pt x="354761" y="843038"/>
                  </a:lnTo>
                  <a:lnTo>
                    <a:pt x="357619" y="843038"/>
                  </a:lnTo>
                  <a:lnTo>
                    <a:pt x="357085" y="855738"/>
                  </a:lnTo>
                  <a:lnTo>
                    <a:pt x="355752" y="855738"/>
                  </a:lnTo>
                  <a:lnTo>
                    <a:pt x="355955" y="868438"/>
                  </a:lnTo>
                  <a:lnTo>
                    <a:pt x="356450" y="868438"/>
                  </a:lnTo>
                  <a:lnTo>
                    <a:pt x="357136" y="855738"/>
                  </a:lnTo>
                  <a:lnTo>
                    <a:pt x="358317" y="855738"/>
                  </a:lnTo>
                  <a:lnTo>
                    <a:pt x="358241" y="881138"/>
                  </a:lnTo>
                  <a:lnTo>
                    <a:pt x="359333" y="855738"/>
                  </a:lnTo>
                  <a:lnTo>
                    <a:pt x="359664" y="855738"/>
                  </a:lnTo>
                  <a:lnTo>
                    <a:pt x="360006" y="843038"/>
                  </a:lnTo>
                  <a:lnTo>
                    <a:pt x="364553" y="843038"/>
                  </a:lnTo>
                  <a:lnTo>
                    <a:pt x="364959" y="830338"/>
                  </a:lnTo>
                  <a:lnTo>
                    <a:pt x="373278" y="830338"/>
                  </a:lnTo>
                  <a:lnTo>
                    <a:pt x="377672" y="843038"/>
                  </a:lnTo>
                  <a:lnTo>
                    <a:pt x="380619" y="855179"/>
                  </a:lnTo>
                  <a:lnTo>
                    <a:pt x="380695" y="855738"/>
                  </a:lnTo>
                  <a:lnTo>
                    <a:pt x="385876" y="855738"/>
                  </a:lnTo>
                  <a:lnTo>
                    <a:pt x="388073" y="868438"/>
                  </a:lnTo>
                  <a:lnTo>
                    <a:pt x="385749" y="868438"/>
                  </a:lnTo>
                  <a:lnTo>
                    <a:pt x="392963" y="881138"/>
                  </a:lnTo>
                  <a:lnTo>
                    <a:pt x="401180" y="893838"/>
                  </a:lnTo>
                  <a:lnTo>
                    <a:pt x="408698" y="906538"/>
                  </a:lnTo>
                  <a:lnTo>
                    <a:pt x="410565" y="906538"/>
                  </a:lnTo>
                  <a:lnTo>
                    <a:pt x="406171" y="893838"/>
                  </a:lnTo>
                  <a:lnTo>
                    <a:pt x="406755" y="893838"/>
                  </a:lnTo>
                  <a:lnTo>
                    <a:pt x="411251" y="906538"/>
                  </a:lnTo>
                  <a:lnTo>
                    <a:pt x="417220" y="906538"/>
                  </a:lnTo>
                  <a:lnTo>
                    <a:pt x="418261" y="919238"/>
                  </a:lnTo>
                  <a:lnTo>
                    <a:pt x="424853" y="919238"/>
                  </a:lnTo>
                  <a:lnTo>
                    <a:pt x="429755" y="931938"/>
                  </a:lnTo>
                  <a:lnTo>
                    <a:pt x="436346" y="931938"/>
                  </a:lnTo>
                  <a:lnTo>
                    <a:pt x="449110" y="957338"/>
                  </a:lnTo>
                  <a:lnTo>
                    <a:pt x="472109" y="995286"/>
                  </a:lnTo>
                  <a:lnTo>
                    <a:pt x="464121" y="986878"/>
                  </a:lnTo>
                  <a:lnTo>
                    <a:pt x="475640" y="1008138"/>
                  </a:lnTo>
                  <a:lnTo>
                    <a:pt x="487197" y="1020838"/>
                  </a:lnTo>
                  <a:lnTo>
                    <a:pt x="489483" y="1020838"/>
                  </a:lnTo>
                  <a:lnTo>
                    <a:pt x="495973" y="1033538"/>
                  </a:lnTo>
                  <a:lnTo>
                    <a:pt x="502310" y="1046238"/>
                  </a:lnTo>
                  <a:lnTo>
                    <a:pt x="507707" y="1046238"/>
                  </a:lnTo>
                  <a:lnTo>
                    <a:pt x="512699" y="1058938"/>
                  </a:lnTo>
                  <a:lnTo>
                    <a:pt x="518414" y="1058938"/>
                  </a:lnTo>
                  <a:lnTo>
                    <a:pt x="524167" y="1071638"/>
                  </a:lnTo>
                  <a:lnTo>
                    <a:pt x="529259" y="1071638"/>
                  </a:lnTo>
                  <a:lnTo>
                    <a:pt x="537032" y="1084338"/>
                  </a:lnTo>
                  <a:lnTo>
                    <a:pt x="544893" y="1084338"/>
                  </a:lnTo>
                  <a:lnTo>
                    <a:pt x="552881" y="1097038"/>
                  </a:lnTo>
                  <a:lnTo>
                    <a:pt x="554583" y="1099705"/>
                  </a:lnTo>
                  <a:lnTo>
                    <a:pt x="559003" y="1109738"/>
                  </a:lnTo>
                  <a:lnTo>
                    <a:pt x="556247" y="1109738"/>
                  </a:lnTo>
                  <a:lnTo>
                    <a:pt x="563638" y="1122438"/>
                  </a:lnTo>
                  <a:lnTo>
                    <a:pt x="564235" y="1122438"/>
                  </a:lnTo>
                  <a:lnTo>
                    <a:pt x="559803" y="1109738"/>
                  </a:lnTo>
                  <a:lnTo>
                    <a:pt x="561009" y="1109738"/>
                  </a:lnTo>
                  <a:lnTo>
                    <a:pt x="564261" y="1109738"/>
                  </a:lnTo>
                  <a:lnTo>
                    <a:pt x="569290" y="1122438"/>
                  </a:lnTo>
                  <a:lnTo>
                    <a:pt x="569569" y="1122438"/>
                  </a:lnTo>
                  <a:lnTo>
                    <a:pt x="575818" y="1135138"/>
                  </a:lnTo>
                  <a:lnTo>
                    <a:pt x="571804" y="1122438"/>
                  </a:lnTo>
                  <a:lnTo>
                    <a:pt x="581850" y="1135138"/>
                  </a:lnTo>
                  <a:lnTo>
                    <a:pt x="593217" y="1147838"/>
                  </a:lnTo>
                  <a:lnTo>
                    <a:pt x="589686" y="1147838"/>
                  </a:lnTo>
                  <a:lnTo>
                    <a:pt x="601776" y="1160538"/>
                  </a:lnTo>
                  <a:lnTo>
                    <a:pt x="610336" y="1160538"/>
                  </a:lnTo>
                  <a:lnTo>
                    <a:pt x="602488" y="1147838"/>
                  </a:lnTo>
                  <a:lnTo>
                    <a:pt x="593877" y="1135138"/>
                  </a:lnTo>
                  <a:lnTo>
                    <a:pt x="597115" y="1135138"/>
                  </a:lnTo>
                  <a:lnTo>
                    <a:pt x="591654" y="1122438"/>
                  </a:lnTo>
                  <a:lnTo>
                    <a:pt x="585381" y="1122438"/>
                  </a:lnTo>
                  <a:lnTo>
                    <a:pt x="576516" y="1109738"/>
                  </a:lnTo>
                  <a:lnTo>
                    <a:pt x="567245" y="1109738"/>
                  </a:lnTo>
                  <a:lnTo>
                    <a:pt x="556806" y="1097038"/>
                  </a:lnTo>
                  <a:lnTo>
                    <a:pt x="546023" y="1084338"/>
                  </a:lnTo>
                  <a:lnTo>
                    <a:pt x="537032" y="1071638"/>
                  </a:lnTo>
                  <a:lnTo>
                    <a:pt x="534123" y="1058938"/>
                  </a:lnTo>
                  <a:lnTo>
                    <a:pt x="526021" y="1058938"/>
                  </a:lnTo>
                  <a:lnTo>
                    <a:pt x="516763" y="1046238"/>
                  </a:lnTo>
                  <a:lnTo>
                    <a:pt x="510413" y="1033538"/>
                  </a:lnTo>
                  <a:lnTo>
                    <a:pt x="505815" y="1020838"/>
                  </a:lnTo>
                  <a:lnTo>
                    <a:pt x="507695" y="1020838"/>
                  </a:lnTo>
                  <a:lnTo>
                    <a:pt x="516851" y="1033538"/>
                  </a:lnTo>
                  <a:lnTo>
                    <a:pt x="526656" y="1046238"/>
                  </a:lnTo>
                  <a:lnTo>
                    <a:pt x="536968" y="1058938"/>
                  </a:lnTo>
                  <a:lnTo>
                    <a:pt x="541312" y="1071638"/>
                  </a:lnTo>
                  <a:lnTo>
                    <a:pt x="545934" y="1071638"/>
                  </a:lnTo>
                  <a:lnTo>
                    <a:pt x="549160" y="1084338"/>
                  </a:lnTo>
                  <a:lnTo>
                    <a:pt x="550227" y="1084338"/>
                  </a:lnTo>
                  <a:lnTo>
                    <a:pt x="571601" y="1097038"/>
                  </a:lnTo>
                  <a:lnTo>
                    <a:pt x="592023" y="1122438"/>
                  </a:lnTo>
                  <a:lnTo>
                    <a:pt x="610019" y="1147838"/>
                  </a:lnTo>
                  <a:lnTo>
                    <a:pt x="608545" y="1147838"/>
                  </a:lnTo>
                  <a:lnTo>
                    <a:pt x="610260" y="1154290"/>
                  </a:lnTo>
                  <a:lnTo>
                    <a:pt x="604583" y="1147838"/>
                  </a:lnTo>
                  <a:lnTo>
                    <a:pt x="610336" y="1160538"/>
                  </a:lnTo>
                  <a:lnTo>
                    <a:pt x="617804" y="1173238"/>
                  </a:lnTo>
                  <a:lnTo>
                    <a:pt x="626478" y="1185938"/>
                  </a:lnTo>
                  <a:lnTo>
                    <a:pt x="629031" y="1185938"/>
                  </a:lnTo>
                  <a:lnTo>
                    <a:pt x="636879" y="1198638"/>
                  </a:lnTo>
                  <a:lnTo>
                    <a:pt x="644461" y="1211338"/>
                  </a:lnTo>
                  <a:lnTo>
                    <a:pt x="647090" y="1211338"/>
                  </a:lnTo>
                  <a:lnTo>
                    <a:pt x="647623" y="1211338"/>
                  </a:lnTo>
                  <a:lnTo>
                    <a:pt x="651383" y="1211338"/>
                  </a:lnTo>
                  <a:lnTo>
                    <a:pt x="645706" y="1198638"/>
                  </a:lnTo>
                  <a:lnTo>
                    <a:pt x="659269" y="1224038"/>
                  </a:lnTo>
                  <a:lnTo>
                    <a:pt x="686714" y="1249464"/>
                  </a:lnTo>
                  <a:lnTo>
                    <a:pt x="700316" y="1262138"/>
                  </a:lnTo>
                  <a:lnTo>
                    <a:pt x="694994" y="1262138"/>
                  </a:lnTo>
                  <a:lnTo>
                    <a:pt x="715975" y="1274838"/>
                  </a:lnTo>
                  <a:lnTo>
                    <a:pt x="738606" y="1300238"/>
                  </a:lnTo>
                  <a:lnTo>
                    <a:pt x="756361" y="1310792"/>
                  </a:lnTo>
                  <a:lnTo>
                    <a:pt x="751090" y="1300238"/>
                  </a:lnTo>
                  <a:lnTo>
                    <a:pt x="747979" y="1300238"/>
                  </a:lnTo>
                  <a:lnTo>
                    <a:pt x="727735" y="1274838"/>
                  </a:lnTo>
                  <a:lnTo>
                    <a:pt x="725081" y="1274838"/>
                  </a:lnTo>
                  <a:lnTo>
                    <a:pt x="720801" y="1270990"/>
                  </a:lnTo>
                  <a:lnTo>
                    <a:pt x="723379" y="1274838"/>
                  </a:lnTo>
                  <a:lnTo>
                    <a:pt x="722223" y="1274838"/>
                  </a:lnTo>
                  <a:lnTo>
                    <a:pt x="710933" y="1262113"/>
                  </a:lnTo>
                  <a:lnTo>
                    <a:pt x="696836" y="1249438"/>
                  </a:lnTo>
                  <a:lnTo>
                    <a:pt x="700227" y="1249438"/>
                  </a:lnTo>
                  <a:lnTo>
                    <a:pt x="710933" y="1262113"/>
                  </a:lnTo>
                  <a:lnTo>
                    <a:pt x="720801" y="1270990"/>
                  </a:lnTo>
                  <a:lnTo>
                    <a:pt x="714844" y="1262113"/>
                  </a:lnTo>
                  <a:lnTo>
                    <a:pt x="707593" y="1251889"/>
                  </a:lnTo>
                  <a:lnTo>
                    <a:pt x="704481" y="1249438"/>
                  </a:lnTo>
                  <a:lnTo>
                    <a:pt x="700493" y="1249438"/>
                  </a:lnTo>
                  <a:lnTo>
                    <a:pt x="690587" y="1239100"/>
                  </a:lnTo>
                  <a:lnTo>
                    <a:pt x="693661" y="1246212"/>
                  </a:lnTo>
                  <a:lnTo>
                    <a:pt x="684314" y="1236738"/>
                  </a:lnTo>
                  <a:lnTo>
                    <a:pt x="688327" y="1236738"/>
                  </a:lnTo>
                  <a:lnTo>
                    <a:pt x="676160" y="1224038"/>
                  </a:lnTo>
                  <a:lnTo>
                    <a:pt x="663689" y="1211338"/>
                  </a:lnTo>
                  <a:lnTo>
                    <a:pt x="661352" y="1208963"/>
                  </a:lnTo>
                  <a:lnTo>
                    <a:pt x="661352" y="1224038"/>
                  </a:lnTo>
                  <a:lnTo>
                    <a:pt x="659980" y="1224038"/>
                  </a:lnTo>
                  <a:lnTo>
                    <a:pt x="657745" y="1217002"/>
                  </a:lnTo>
                  <a:lnTo>
                    <a:pt x="661352" y="1224038"/>
                  </a:lnTo>
                  <a:lnTo>
                    <a:pt x="661352" y="1208963"/>
                  </a:lnTo>
                  <a:lnTo>
                    <a:pt x="651217" y="1198638"/>
                  </a:lnTo>
                  <a:lnTo>
                    <a:pt x="626922" y="1173238"/>
                  </a:lnTo>
                  <a:lnTo>
                    <a:pt x="611555" y="1155750"/>
                  </a:lnTo>
                  <a:lnTo>
                    <a:pt x="610933" y="1148664"/>
                  </a:lnTo>
                  <a:lnTo>
                    <a:pt x="624116" y="1160538"/>
                  </a:lnTo>
                  <a:lnTo>
                    <a:pt x="616178" y="1147838"/>
                  </a:lnTo>
                  <a:lnTo>
                    <a:pt x="633399" y="1173238"/>
                  </a:lnTo>
                  <a:lnTo>
                    <a:pt x="650024" y="1185938"/>
                  </a:lnTo>
                  <a:lnTo>
                    <a:pt x="666927" y="1211338"/>
                  </a:lnTo>
                  <a:lnTo>
                    <a:pt x="684936" y="1224038"/>
                  </a:lnTo>
                  <a:lnTo>
                    <a:pt x="685190" y="1224038"/>
                  </a:lnTo>
                  <a:lnTo>
                    <a:pt x="704481" y="1249438"/>
                  </a:lnTo>
                  <a:lnTo>
                    <a:pt x="705853" y="1249438"/>
                  </a:lnTo>
                  <a:lnTo>
                    <a:pt x="707593" y="1251889"/>
                  </a:lnTo>
                  <a:lnTo>
                    <a:pt x="720623" y="1262138"/>
                  </a:lnTo>
                  <a:lnTo>
                    <a:pt x="735672" y="1274838"/>
                  </a:lnTo>
                  <a:lnTo>
                    <a:pt x="748157" y="1284706"/>
                  </a:lnTo>
                  <a:lnTo>
                    <a:pt x="740702" y="1274838"/>
                  </a:lnTo>
                  <a:lnTo>
                    <a:pt x="745223" y="1274838"/>
                  </a:lnTo>
                  <a:lnTo>
                    <a:pt x="737222" y="1262138"/>
                  </a:lnTo>
                  <a:lnTo>
                    <a:pt x="732942" y="1249438"/>
                  </a:lnTo>
                  <a:lnTo>
                    <a:pt x="726795" y="1249438"/>
                  </a:lnTo>
                  <a:lnTo>
                    <a:pt x="718426" y="1236738"/>
                  </a:lnTo>
                  <a:lnTo>
                    <a:pt x="710120" y="1236738"/>
                  </a:lnTo>
                  <a:lnTo>
                    <a:pt x="698233" y="1224038"/>
                  </a:lnTo>
                  <a:lnTo>
                    <a:pt x="697547" y="1222552"/>
                  </a:lnTo>
                  <a:lnTo>
                    <a:pt x="684199" y="1211338"/>
                  </a:lnTo>
                  <a:lnTo>
                    <a:pt x="679284" y="1198638"/>
                  </a:lnTo>
                  <a:lnTo>
                    <a:pt x="670433" y="1185938"/>
                  </a:lnTo>
                  <a:lnTo>
                    <a:pt x="672172" y="1185938"/>
                  </a:lnTo>
                  <a:lnTo>
                    <a:pt x="684428" y="1198638"/>
                  </a:lnTo>
                  <a:lnTo>
                    <a:pt x="673684" y="1185938"/>
                  </a:lnTo>
                  <a:lnTo>
                    <a:pt x="662940" y="1173238"/>
                  </a:lnTo>
                  <a:lnTo>
                    <a:pt x="641045" y="1147838"/>
                  </a:lnTo>
                  <a:lnTo>
                    <a:pt x="636549" y="1144358"/>
                  </a:lnTo>
                  <a:lnTo>
                    <a:pt x="639305" y="1147838"/>
                  </a:lnTo>
                  <a:lnTo>
                    <a:pt x="630745" y="1147838"/>
                  </a:lnTo>
                  <a:lnTo>
                    <a:pt x="622642" y="1135138"/>
                  </a:lnTo>
                  <a:lnTo>
                    <a:pt x="617270" y="1135138"/>
                  </a:lnTo>
                  <a:lnTo>
                    <a:pt x="608482" y="1122438"/>
                  </a:lnTo>
                  <a:lnTo>
                    <a:pt x="601154" y="1109738"/>
                  </a:lnTo>
                  <a:lnTo>
                    <a:pt x="593445" y="1109738"/>
                  </a:lnTo>
                  <a:lnTo>
                    <a:pt x="583514" y="1097038"/>
                  </a:lnTo>
                  <a:lnTo>
                    <a:pt x="587222" y="1097038"/>
                  </a:lnTo>
                  <a:lnTo>
                    <a:pt x="578256" y="1084338"/>
                  </a:lnTo>
                  <a:lnTo>
                    <a:pt x="572363" y="1071638"/>
                  </a:lnTo>
                  <a:lnTo>
                    <a:pt x="572909" y="1071638"/>
                  </a:lnTo>
                  <a:lnTo>
                    <a:pt x="575335" y="1071638"/>
                  </a:lnTo>
                  <a:lnTo>
                    <a:pt x="563079" y="1058938"/>
                  </a:lnTo>
                  <a:lnTo>
                    <a:pt x="571512" y="1071638"/>
                  </a:lnTo>
                  <a:lnTo>
                    <a:pt x="567029" y="1071638"/>
                  </a:lnTo>
                  <a:lnTo>
                    <a:pt x="559752" y="1058938"/>
                  </a:lnTo>
                  <a:lnTo>
                    <a:pt x="558469" y="1058938"/>
                  </a:lnTo>
                  <a:lnTo>
                    <a:pt x="548754" y="1046238"/>
                  </a:lnTo>
                  <a:lnTo>
                    <a:pt x="549516" y="1046238"/>
                  </a:lnTo>
                  <a:lnTo>
                    <a:pt x="539292" y="1033538"/>
                  </a:lnTo>
                  <a:lnTo>
                    <a:pt x="529996" y="1020838"/>
                  </a:lnTo>
                  <a:lnTo>
                    <a:pt x="530580" y="1020838"/>
                  </a:lnTo>
                  <a:lnTo>
                    <a:pt x="539038" y="1027328"/>
                  </a:lnTo>
                  <a:lnTo>
                    <a:pt x="524967" y="1008138"/>
                  </a:lnTo>
                  <a:lnTo>
                    <a:pt x="511822" y="995438"/>
                  </a:lnTo>
                  <a:lnTo>
                    <a:pt x="498944" y="982738"/>
                  </a:lnTo>
                  <a:lnTo>
                    <a:pt x="487108" y="957338"/>
                  </a:lnTo>
                  <a:lnTo>
                    <a:pt x="482295" y="947039"/>
                  </a:lnTo>
                  <a:lnTo>
                    <a:pt x="482295" y="957338"/>
                  </a:lnTo>
                  <a:lnTo>
                    <a:pt x="467906" y="931938"/>
                  </a:lnTo>
                  <a:lnTo>
                    <a:pt x="465404" y="927976"/>
                  </a:lnTo>
                  <a:lnTo>
                    <a:pt x="465404" y="957338"/>
                  </a:lnTo>
                  <a:lnTo>
                    <a:pt x="463740" y="957338"/>
                  </a:lnTo>
                  <a:lnTo>
                    <a:pt x="463588" y="955497"/>
                  </a:lnTo>
                  <a:lnTo>
                    <a:pt x="465404" y="957338"/>
                  </a:lnTo>
                  <a:lnTo>
                    <a:pt x="465404" y="927976"/>
                  </a:lnTo>
                  <a:lnTo>
                    <a:pt x="451904" y="906538"/>
                  </a:lnTo>
                  <a:lnTo>
                    <a:pt x="461416" y="919238"/>
                  </a:lnTo>
                  <a:lnTo>
                    <a:pt x="470420" y="931938"/>
                  </a:lnTo>
                  <a:lnTo>
                    <a:pt x="478917" y="944638"/>
                  </a:lnTo>
                  <a:lnTo>
                    <a:pt x="481558" y="948867"/>
                  </a:lnTo>
                  <a:lnTo>
                    <a:pt x="482295" y="957338"/>
                  </a:lnTo>
                  <a:lnTo>
                    <a:pt x="482295" y="947039"/>
                  </a:lnTo>
                  <a:lnTo>
                    <a:pt x="481177" y="944638"/>
                  </a:lnTo>
                  <a:lnTo>
                    <a:pt x="481368" y="946708"/>
                  </a:lnTo>
                  <a:lnTo>
                    <a:pt x="480301" y="944638"/>
                  </a:lnTo>
                  <a:lnTo>
                    <a:pt x="481177" y="944638"/>
                  </a:lnTo>
                  <a:lnTo>
                    <a:pt x="482409" y="944638"/>
                  </a:lnTo>
                  <a:lnTo>
                    <a:pt x="489102" y="957338"/>
                  </a:lnTo>
                  <a:lnTo>
                    <a:pt x="500824" y="970038"/>
                  </a:lnTo>
                  <a:lnTo>
                    <a:pt x="515035" y="995438"/>
                  </a:lnTo>
                  <a:lnTo>
                    <a:pt x="529234" y="1008138"/>
                  </a:lnTo>
                  <a:lnTo>
                    <a:pt x="523024" y="995438"/>
                  </a:lnTo>
                  <a:lnTo>
                    <a:pt x="513778" y="982738"/>
                  </a:lnTo>
                  <a:lnTo>
                    <a:pt x="504913" y="970038"/>
                  </a:lnTo>
                  <a:lnTo>
                    <a:pt x="488848" y="944638"/>
                  </a:lnTo>
                  <a:lnTo>
                    <a:pt x="482206" y="938784"/>
                  </a:lnTo>
                  <a:lnTo>
                    <a:pt x="479272" y="931938"/>
                  </a:lnTo>
                  <a:lnTo>
                    <a:pt x="479386" y="934339"/>
                  </a:lnTo>
                  <a:lnTo>
                    <a:pt x="481253" y="937933"/>
                  </a:lnTo>
                  <a:lnTo>
                    <a:pt x="479488" y="936383"/>
                  </a:lnTo>
                  <a:lnTo>
                    <a:pt x="479844" y="943762"/>
                  </a:lnTo>
                  <a:lnTo>
                    <a:pt x="473760" y="931938"/>
                  </a:lnTo>
                  <a:lnTo>
                    <a:pt x="461530" y="919238"/>
                  </a:lnTo>
                  <a:lnTo>
                    <a:pt x="448564" y="893838"/>
                  </a:lnTo>
                  <a:lnTo>
                    <a:pt x="442137" y="883170"/>
                  </a:lnTo>
                  <a:lnTo>
                    <a:pt x="449719" y="890536"/>
                  </a:lnTo>
                  <a:lnTo>
                    <a:pt x="448017" y="884859"/>
                  </a:lnTo>
                  <a:lnTo>
                    <a:pt x="451231" y="892009"/>
                  </a:lnTo>
                  <a:lnTo>
                    <a:pt x="453110" y="893838"/>
                  </a:lnTo>
                  <a:lnTo>
                    <a:pt x="460819" y="906538"/>
                  </a:lnTo>
                  <a:lnTo>
                    <a:pt x="461162" y="906538"/>
                  </a:lnTo>
                  <a:lnTo>
                    <a:pt x="448475" y="881138"/>
                  </a:lnTo>
                  <a:lnTo>
                    <a:pt x="441896" y="871385"/>
                  </a:lnTo>
                  <a:lnTo>
                    <a:pt x="442887" y="874166"/>
                  </a:lnTo>
                  <a:lnTo>
                    <a:pt x="438924" y="868438"/>
                  </a:lnTo>
                  <a:lnTo>
                    <a:pt x="435864" y="855738"/>
                  </a:lnTo>
                  <a:lnTo>
                    <a:pt x="432295" y="855738"/>
                  </a:lnTo>
                  <a:lnTo>
                    <a:pt x="423367" y="843038"/>
                  </a:lnTo>
                  <a:lnTo>
                    <a:pt x="415658" y="831697"/>
                  </a:lnTo>
                  <a:lnTo>
                    <a:pt x="415658" y="869594"/>
                  </a:lnTo>
                  <a:lnTo>
                    <a:pt x="414769" y="868438"/>
                  </a:lnTo>
                  <a:lnTo>
                    <a:pt x="414312" y="867676"/>
                  </a:lnTo>
                  <a:lnTo>
                    <a:pt x="415112" y="868438"/>
                  </a:lnTo>
                  <a:lnTo>
                    <a:pt x="415658" y="869594"/>
                  </a:lnTo>
                  <a:lnTo>
                    <a:pt x="415658" y="831697"/>
                  </a:lnTo>
                  <a:lnTo>
                    <a:pt x="414743" y="830338"/>
                  </a:lnTo>
                  <a:lnTo>
                    <a:pt x="410146" y="817638"/>
                  </a:lnTo>
                  <a:lnTo>
                    <a:pt x="406019" y="804938"/>
                  </a:lnTo>
                  <a:lnTo>
                    <a:pt x="402463" y="798830"/>
                  </a:lnTo>
                  <a:lnTo>
                    <a:pt x="402463" y="893838"/>
                  </a:lnTo>
                  <a:lnTo>
                    <a:pt x="401434" y="893838"/>
                  </a:lnTo>
                  <a:lnTo>
                    <a:pt x="397116" y="881138"/>
                  </a:lnTo>
                  <a:lnTo>
                    <a:pt x="402463" y="893838"/>
                  </a:lnTo>
                  <a:lnTo>
                    <a:pt x="402463" y="798830"/>
                  </a:lnTo>
                  <a:lnTo>
                    <a:pt x="398627" y="792238"/>
                  </a:lnTo>
                  <a:lnTo>
                    <a:pt x="391769" y="779538"/>
                  </a:lnTo>
                  <a:lnTo>
                    <a:pt x="384721" y="766838"/>
                  </a:lnTo>
                  <a:lnTo>
                    <a:pt x="376885" y="741438"/>
                  </a:lnTo>
                  <a:lnTo>
                    <a:pt x="367639" y="728738"/>
                  </a:lnTo>
                  <a:lnTo>
                    <a:pt x="361480" y="728738"/>
                  </a:lnTo>
                  <a:lnTo>
                    <a:pt x="361480" y="792238"/>
                  </a:lnTo>
                  <a:lnTo>
                    <a:pt x="360260" y="804938"/>
                  </a:lnTo>
                  <a:lnTo>
                    <a:pt x="357593" y="804938"/>
                  </a:lnTo>
                  <a:lnTo>
                    <a:pt x="353225" y="830338"/>
                  </a:lnTo>
                  <a:lnTo>
                    <a:pt x="348335" y="830338"/>
                  </a:lnTo>
                  <a:lnTo>
                    <a:pt x="347154" y="843038"/>
                  </a:lnTo>
                  <a:lnTo>
                    <a:pt x="345262" y="855738"/>
                  </a:lnTo>
                  <a:lnTo>
                    <a:pt x="344119" y="867676"/>
                  </a:lnTo>
                  <a:lnTo>
                    <a:pt x="344119" y="869594"/>
                  </a:lnTo>
                  <a:lnTo>
                    <a:pt x="344881" y="881138"/>
                  </a:lnTo>
                  <a:lnTo>
                    <a:pt x="345249" y="893838"/>
                  </a:lnTo>
                  <a:lnTo>
                    <a:pt x="344919" y="906538"/>
                  </a:lnTo>
                  <a:lnTo>
                    <a:pt x="343750" y="906538"/>
                  </a:lnTo>
                  <a:lnTo>
                    <a:pt x="342404" y="893838"/>
                  </a:lnTo>
                  <a:lnTo>
                    <a:pt x="340588" y="893838"/>
                  </a:lnTo>
                  <a:lnTo>
                    <a:pt x="339140" y="881138"/>
                  </a:lnTo>
                  <a:lnTo>
                    <a:pt x="339788" y="906538"/>
                  </a:lnTo>
                  <a:lnTo>
                    <a:pt x="341363" y="906538"/>
                  </a:lnTo>
                  <a:lnTo>
                    <a:pt x="343319" y="919238"/>
                  </a:lnTo>
                  <a:lnTo>
                    <a:pt x="345071" y="931938"/>
                  </a:lnTo>
                  <a:lnTo>
                    <a:pt x="342938" y="931938"/>
                  </a:lnTo>
                  <a:lnTo>
                    <a:pt x="345821" y="957338"/>
                  </a:lnTo>
                  <a:lnTo>
                    <a:pt x="351180" y="982738"/>
                  </a:lnTo>
                  <a:lnTo>
                    <a:pt x="358089" y="1019403"/>
                  </a:lnTo>
                  <a:lnTo>
                    <a:pt x="350939" y="995438"/>
                  </a:lnTo>
                  <a:lnTo>
                    <a:pt x="347154" y="982738"/>
                  </a:lnTo>
                  <a:lnTo>
                    <a:pt x="347497" y="988872"/>
                  </a:lnTo>
                  <a:lnTo>
                    <a:pt x="343293" y="970038"/>
                  </a:lnTo>
                  <a:lnTo>
                    <a:pt x="341566" y="957338"/>
                  </a:lnTo>
                  <a:lnTo>
                    <a:pt x="339839" y="944638"/>
                  </a:lnTo>
                  <a:lnTo>
                    <a:pt x="337350" y="931938"/>
                  </a:lnTo>
                  <a:lnTo>
                    <a:pt x="334543" y="919238"/>
                  </a:lnTo>
                  <a:lnTo>
                    <a:pt x="336613" y="919238"/>
                  </a:lnTo>
                  <a:lnTo>
                    <a:pt x="335216" y="906538"/>
                  </a:lnTo>
                  <a:lnTo>
                    <a:pt x="333984" y="883170"/>
                  </a:lnTo>
                  <a:lnTo>
                    <a:pt x="333857" y="867676"/>
                  </a:lnTo>
                  <a:lnTo>
                    <a:pt x="333844" y="855738"/>
                  </a:lnTo>
                  <a:lnTo>
                    <a:pt x="333667" y="855738"/>
                  </a:lnTo>
                  <a:lnTo>
                    <a:pt x="334403" y="843038"/>
                  </a:lnTo>
                  <a:lnTo>
                    <a:pt x="336067" y="830338"/>
                  </a:lnTo>
                  <a:lnTo>
                    <a:pt x="338632" y="817638"/>
                  </a:lnTo>
                  <a:lnTo>
                    <a:pt x="338696" y="830338"/>
                  </a:lnTo>
                  <a:lnTo>
                    <a:pt x="340944" y="817638"/>
                  </a:lnTo>
                  <a:lnTo>
                    <a:pt x="345160" y="804938"/>
                  </a:lnTo>
                  <a:lnTo>
                    <a:pt x="351485" y="793737"/>
                  </a:lnTo>
                  <a:lnTo>
                    <a:pt x="351777" y="792238"/>
                  </a:lnTo>
                  <a:lnTo>
                    <a:pt x="352196" y="792238"/>
                  </a:lnTo>
                  <a:lnTo>
                    <a:pt x="352132" y="792581"/>
                  </a:lnTo>
                  <a:lnTo>
                    <a:pt x="352323" y="792238"/>
                  </a:lnTo>
                  <a:lnTo>
                    <a:pt x="356387" y="782891"/>
                  </a:lnTo>
                  <a:lnTo>
                    <a:pt x="354596" y="792238"/>
                  </a:lnTo>
                  <a:lnTo>
                    <a:pt x="356146" y="792238"/>
                  </a:lnTo>
                  <a:lnTo>
                    <a:pt x="351853" y="804938"/>
                  </a:lnTo>
                  <a:lnTo>
                    <a:pt x="353517" y="804938"/>
                  </a:lnTo>
                  <a:lnTo>
                    <a:pt x="356679" y="792238"/>
                  </a:lnTo>
                  <a:lnTo>
                    <a:pt x="361480" y="792238"/>
                  </a:lnTo>
                  <a:lnTo>
                    <a:pt x="361480" y="728738"/>
                  </a:lnTo>
                  <a:lnTo>
                    <a:pt x="360629" y="728738"/>
                  </a:lnTo>
                  <a:lnTo>
                    <a:pt x="360070" y="730377"/>
                  </a:lnTo>
                  <a:lnTo>
                    <a:pt x="360070" y="774446"/>
                  </a:lnTo>
                  <a:lnTo>
                    <a:pt x="359156" y="779538"/>
                  </a:lnTo>
                  <a:lnTo>
                    <a:pt x="357847" y="779538"/>
                  </a:lnTo>
                  <a:lnTo>
                    <a:pt x="360070" y="774446"/>
                  </a:lnTo>
                  <a:lnTo>
                    <a:pt x="360070" y="730377"/>
                  </a:lnTo>
                  <a:lnTo>
                    <a:pt x="356273" y="741438"/>
                  </a:lnTo>
                  <a:lnTo>
                    <a:pt x="349999" y="754138"/>
                  </a:lnTo>
                  <a:lnTo>
                    <a:pt x="344106" y="766838"/>
                  </a:lnTo>
                  <a:lnTo>
                    <a:pt x="338048" y="766838"/>
                  </a:lnTo>
                  <a:lnTo>
                    <a:pt x="332028" y="779538"/>
                  </a:lnTo>
                  <a:lnTo>
                    <a:pt x="328041" y="788593"/>
                  </a:lnTo>
                  <a:lnTo>
                    <a:pt x="328041" y="970038"/>
                  </a:lnTo>
                  <a:lnTo>
                    <a:pt x="327037" y="970038"/>
                  </a:lnTo>
                  <a:lnTo>
                    <a:pt x="325691" y="957338"/>
                  </a:lnTo>
                  <a:lnTo>
                    <a:pt x="328041" y="970038"/>
                  </a:lnTo>
                  <a:lnTo>
                    <a:pt x="328041" y="788593"/>
                  </a:lnTo>
                  <a:lnTo>
                    <a:pt x="326428" y="792238"/>
                  </a:lnTo>
                  <a:lnTo>
                    <a:pt x="321627" y="817638"/>
                  </a:lnTo>
                  <a:lnTo>
                    <a:pt x="319608" y="817638"/>
                  </a:lnTo>
                  <a:lnTo>
                    <a:pt x="317919" y="830338"/>
                  </a:lnTo>
                  <a:lnTo>
                    <a:pt x="316547" y="843038"/>
                  </a:lnTo>
                  <a:lnTo>
                    <a:pt x="315455" y="855738"/>
                  </a:lnTo>
                  <a:lnTo>
                    <a:pt x="314769" y="855738"/>
                  </a:lnTo>
                  <a:lnTo>
                    <a:pt x="314553" y="867676"/>
                  </a:lnTo>
                  <a:lnTo>
                    <a:pt x="314464" y="884859"/>
                  </a:lnTo>
                  <a:lnTo>
                    <a:pt x="314655" y="893838"/>
                  </a:lnTo>
                  <a:lnTo>
                    <a:pt x="315315" y="906538"/>
                  </a:lnTo>
                  <a:lnTo>
                    <a:pt x="316280" y="919238"/>
                  </a:lnTo>
                  <a:lnTo>
                    <a:pt x="317461" y="931938"/>
                  </a:lnTo>
                  <a:lnTo>
                    <a:pt x="315633" y="919238"/>
                  </a:lnTo>
                  <a:lnTo>
                    <a:pt x="315747" y="931938"/>
                  </a:lnTo>
                  <a:lnTo>
                    <a:pt x="315277" y="931938"/>
                  </a:lnTo>
                  <a:lnTo>
                    <a:pt x="319989" y="944638"/>
                  </a:lnTo>
                  <a:lnTo>
                    <a:pt x="322516" y="957338"/>
                  </a:lnTo>
                  <a:lnTo>
                    <a:pt x="325526" y="970038"/>
                  </a:lnTo>
                  <a:lnTo>
                    <a:pt x="331698" y="995438"/>
                  </a:lnTo>
                  <a:lnTo>
                    <a:pt x="330034" y="982738"/>
                  </a:lnTo>
                  <a:lnTo>
                    <a:pt x="329323" y="976934"/>
                  </a:lnTo>
                  <a:lnTo>
                    <a:pt x="330403" y="982738"/>
                  </a:lnTo>
                  <a:lnTo>
                    <a:pt x="335521" y="995438"/>
                  </a:lnTo>
                  <a:lnTo>
                    <a:pt x="340537" y="1020838"/>
                  </a:lnTo>
                  <a:lnTo>
                    <a:pt x="344919" y="1033538"/>
                  </a:lnTo>
                  <a:lnTo>
                    <a:pt x="343852" y="1020838"/>
                  </a:lnTo>
                  <a:lnTo>
                    <a:pt x="344843" y="1020838"/>
                  </a:lnTo>
                  <a:lnTo>
                    <a:pt x="347446" y="1033538"/>
                  </a:lnTo>
                  <a:lnTo>
                    <a:pt x="351256" y="1046238"/>
                  </a:lnTo>
                  <a:lnTo>
                    <a:pt x="355917" y="1058938"/>
                  </a:lnTo>
                  <a:lnTo>
                    <a:pt x="360934" y="1071638"/>
                  </a:lnTo>
                  <a:lnTo>
                    <a:pt x="365671" y="1084338"/>
                  </a:lnTo>
                  <a:lnTo>
                    <a:pt x="369506" y="1097038"/>
                  </a:lnTo>
                  <a:lnTo>
                    <a:pt x="376682" y="1109738"/>
                  </a:lnTo>
                  <a:lnTo>
                    <a:pt x="384365" y="1135138"/>
                  </a:lnTo>
                  <a:lnTo>
                    <a:pt x="391210" y="1147838"/>
                  </a:lnTo>
                  <a:lnTo>
                    <a:pt x="395846" y="1160538"/>
                  </a:lnTo>
                  <a:lnTo>
                    <a:pt x="394182" y="1160538"/>
                  </a:lnTo>
                  <a:lnTo>
                    <a:pt x="398195" y="1173238"/>
                  </a:lnTo>
                  <a:lnTo>
                    <a:pt x="402272" y="1185938"/>
                  </a:lnTo>
                  <a:lnTo>
                    <a:pt x="406412" y="1185938"/>
                  </a:lnTo>
                  <a:lnTo>
                    <a:pt x="410603" y="1198638"/>
                  </a:lnTo>
                  <a:lnTo>
                    <a:pt x="406590" y="1198638"/>
                  </a:lnTo>
                  <a:lnTo>
                    <a:pt x="406590" y="1200988"/>
                  </a:lnTo>
                  <a:lnTo>
                    <a:pt x="406069" y="1199705"/>
                  </a:lnTo>
                  <a:lnTo>
                    <a:pt x="406552" y="1200404"/>
                  </a:lnTo>
                  <a:lnTo>
                    <a:pt x="406590" y="1200988"/>
                  </a:lnTo>
                  <a:lnTo>
                    <a:pt x="406590" y="1198638"/>
                  </a:lnTo>
                  <a:lnTo>
                    <a:pt x="406438" y="1198638"/>
                  </a:lnTo>
                  <a:lnTo>
                    <a:pt x="405638" y="1198638"/>
                  </a:lnTo>
                  <a:lnTo>
                    <a:pt x="395325" y="1173238"/>
                  </a:lnTo>
                  <a:lnTo>
                    <a:pt x="387350" y="1173238"/>
                  </a:lnTo>
                  <a:lnTo>
                    <a:pt x="379920" y="1160538"/>
                  </a:lnTo>
                  <a:lnTo>
                    <a:pt x="385254" y="1173238"/>
                  </a:lnTo>
                  <a:lnTo>
                    <a:pt x="390207" y="1185938"/>
                  </a:lnTo>
                  <a:lnTo>
                    <a:pt x="395579" y="1198638"/>
                  </a:lnTo>
                  <a:lnTo>
                    <a:pt x="402170" y="1211338"/>
                  </a:lnTo>
                  <a:lnTo>
                    <a:pt x="407695" y="1224038"/>
                  </a:lnTo>
                  <a:lnTo>
                    <a:pt x="416610" y="1236738"/>
                  </a:lnTo>
                  <a:lnTo>
                    <a:pt x="424395" y="1246505"/>
                  </a:lnTo>
                  <a:lnTo>
                    <a:pt x="425335" y="1249438"/>
                  </a:lnTo>
                  <a:lnTo>
                    <a:pt x="424789" y="1247000"/>
                  </a:lnTo>
                  <a:lnTo>
                    <a:pt x="426745" y="1249464"/>
                  </a:lnTo>
                  <a:lnTo>
                    <a:pt x="435838" y="1274838"/>
                  </a:lnTo>
                  <a:lnTo>
                    <a:pt x="426758" y="1249438"/>
                  </a:lnTo>
                  <a:lnTo>
                    <a:pt x="424319" y="1244879"/>
                  </a:lnTo>
                  <a:lnTo>
                    <a:pt x="423202" y="1239913"/>
                  </a:lnTo>
                  <a:lnTo>
                    <a:pt x="423202" y="1242809"/>
                  </a:lnTo>
                  <a:lnTo>
                    <a:pt x="419950" y="1236738"/>
                  </a:lnTo>
                  <a:lnTo>
                    <a:pt x="414223" y="1224038"/>
                  </a:lnTo>
                  <a:lnTo>
                    <a:pt x="417525" y="1224038"/>
                  </a:lnTo>
                  <a:lnTo>
                    <a:pt x="421246" y="1236738"/>
                  </a:lnTo>
                  <a:lnTo>
                    <a:pt x="423202" y="1242809"/>
                  </a:lnTo>
                  <a:lnTo>
                    <a:pt x="423202" y="1239913"/>
                  </a:lnTo>
                  <a:lnTo>
                    <a:pt x="422490" y="1236738"/>
                  </a:lnTo>
                  <a:lnTo>
                    <a:pt x="424192" y="1240955"/>
                  </a:lnTo>
                  <a:lnTo>
                    <a:pt x="422694" y="1236738"/>
                  </a:lnTo>
                  <a:lnTo>
                    <a:pt x="418160" y="1224038"/>
                  </a:lnTo>
                  <a:lnTo>
                    <a:pt x="410413" y="1211338"/>
                  </a:lnTo>
                  <a:lnTo>
                    <a:pt x="410781" y="1211338"/>
                  </a:lnTo>
                  <a:lnTo>
                    <a:pt x="409181" y="1207376"/>
                  </a:lnTo>
                  <a:lnTo>
                    <a:pt x="407352" y="1201559"/>
                  </a:lnTo>
                  <a:lnTo>
                    <a:pt x="414159" y="1211338"/>
                  </a:lnTo>
                  <a:lnTo>
                    <a:pt x="423062" y="1236738"/>
                  </a:lnTo>
                  <a:lnTo>
                    <a:pt x="429336" y="1249438"/>
                  </a:lnTo>
                  <a:lnTo>
                    <a:pt x="430326" y="1249438"/>
                  </a:lnTo>
                  <a:lnTo>
                    <a:pt x="436270" y="1262138"/>
                  </a:lnTo>
                  <a:lnTo>
                    <a:pt x="435089" y="1262138"/>
                  </a:lnTo>
                  <a:lnTo>
                    <a:pt x="428345" y="1251267"/>
                  </a:lnTo>
                  <a:lnTo>
                    <a:pt x="432727" y="1262138"/>
                  </a:lnTo>
                  <a:lnTo>
                    <a:pt x="436105" y="1274838"/>
                  </a:lnTo>
                  <a:lnTo>
                    <a:pt x="442899" y="1287538"/>
                  </a:lnTo>
                  <a:lnTo>
                    <a:pt x="441198" y="1287538"/>
                  </a:lnTo>
                  <a:lnTo>
                    <a:pt x="447941" y="1300238"/>
                  </a:lnTo>
                  <a:lnTo>
                    <a:pt x="452259" y="1300238"/>
                  </a:lnTo>
                  <a:lnTo>
                    <a:pt x="437273" y="1274838"/>
                  </a:lnTo>
                  <a:lnTo>
                    <a:pt x="445465" y="1274838"/>
                  </a:lnTo>
                  <a:lnTo>
                    <a:pt x="453644" y="1300238"/>
                  </a:lnTo>
                  <a:lnTo>
                    <a:pt x="455739" y="1304848"/>
                  </a:lnTo>
                  <a:lnTo>
                    <a:pt x="459473" y="1312392"/>
                  </a:lnTo>
                  <a:lnTo>
                    <a:pt x="460794" y="1300238"/>
                  </a:lnTo>
                  <a:lnTo>
                    <a:pt x="475881" y="1338338"/>
                  </a:lnTo>
                  <a:lnTo>
                    <a:pt x="477126" y="1338338"/>
                  </a:lnTo>
                  <a:lnTo>
                    <a:pt x="478231" y="1340485"/>
                  </a:lnTo>
                  <a:lnTo>
                    <a:pt x="477316" y="1338338"/>
                  </a:lnTo>
                  <a:lnTo>
                    <a:pt x="477532" y="1338338"/>
                  </a:lnTo>
                  <a:lnTo>
                    <a:pt x="482130" y="1351038"/>
                  </a:lnTo>
                  <a:lnTo>
                    <a:pt x="487629" y="1351038"/>
                  </a:lnTo>
                  <a:lnTo>
                    <a:pt x="491959" y="1363738"/>
                  </a:lnTo>
                  <a:lnTo>
                    <a:pt x="495896" y="1376438"/>
                  </a:lnTo>
                  <a:lnTo>
                    <a:pt x="497217" y="1376438"/>
                  </a:lnTo>
                  <a:lnTo>
                    <a:pt x="499440" y="1385341"/>
                  </a:lnTo>
                  <a:lnTo>
                    <a:pt x="495642" y="1376438"/>
                  </a:lnTo>
                  <a:lnTo>
                    <a:pt x="485787" y="1363738"/>
                  </a:lnTo>
                  <a:lnTo>
                    <a:pt x="478218" y="1351038"/>
                  </a:lnTo>
                  <a:lnTo>
                    <a:pt x="472554" y="1351038"/>
                  </a:lnTo>
                  <a:lnTo>
                    <a:pt x="480987" y="1363738"/>
                  </a:lnTo>
                  <a:lnTo>
                    <a:pt x="490054" y="1375867"/>
                  </a:lnTo>
                  <a:lnTo>
                    <a:pt x="495642" y="1389138"/>
                  </a:lnTo>
                  <a:lnTo>
                    <a:pt x="500570" y="1394904"/>
                  </a:lnTo>
                  <a:lnTo>
                    <a:pt x="498767" y="1391208"/>
                  </a:lnTo>
                  <a:lnTo>
                    <a:pt x="501383" y="1395857"/>
                  </a:lnTo>
                  <a:lnTo>
                    <a:pt x="506437" y="1401775"/>
                  </a:lnTo>
                  <a:lnTo>
                    <a:pt x="501954" y="1391259"/>
                  </a:lnTo>
                  <a:lnTo>
                    <a:pt x="509803" y="1401838"/>
                  </a:lnTo>
                  <a:lnTo>
                    <a:pt x="508812" y="1401838"/>
                  </a:lnTo>
                  <a:lnTo>
                    <a:pt x="514007" y="1411020"/>
                  </a:lnTo>
                  <a:lnTo>
                    <a:pt x="506577" y="1401991"/>
                  </a:lnTo>
                  <a:lnTo>
                    <a:pt x="512546" y="1411376"/>
                  </a:lnTo>
                  <a:lnTo>
                    <a:pt x="506056" y="1404188"/>
                  </a:lnTo>
                  <a:lnTo>
                    <a:pt x="511860" y="1414538"/>
                  </a:lnTo>
                  <a:lnTo>
                    <a:pt x="535101" y="1465338"/>
                  </a:lnTo>
                  <a:lnTo>
                    <a:pt x="555625" y="1490738"/>
                  </a:lnTo>
                  <a:lnTo>
                    <a:pt x="557504" y="1490738"/>
                  </a:lnTo>
                  <a:lnTo>
                    <a:pt x="561949" y="1503438"/>
                  </a:lnTo>
                  <a:lnTo>
                    <a:pt x="557898" y="1503438"/>
                  </a:lnTo>
                  <a:lnTo>
                    <a:pt x="551878" y="1509293"/>
                  </a:lnTo>
                  <a:lnTo>
                    <a:pt x="548652" y="1516138"/>
                  </a:lnTo>
                  <a:lnTo>
                    <a:pt x="550570" y="1510563"/>
                  </a:lnTo>
                  <a:lnTo>
                    <a:pt x="544842" y="1516138"/>
                  </a:lnTo>
                  <a:lnTo>
                    <a:pt x="544309" y="1516138"/>
                  </a:lnTo>
                  <a:lnTo>
                    <a:pt x="499313" y="1541538"/>
                  </a:lnTo>
                  <a:lnTo>
                    <a:pt x="499122" y="1541538"/>
                  </a:lnTo>
                  <a:lnTo>
                    <a:pt x="502488" y="1537220"/>
                  </a:lnTo>
                  <a:lnTo>
                    <a:pt x="480199" y="1554238"/>
                  </a:lnTo>
                  <a:lnTo>
                    <a:pt x="481228" y="1554238"/>
                  </a:lnTo>
                  <a:lnTo>
                    <a:pt x="459790" y="1566938"/>
                  </a:lnTo>
                  <a:lnTo>
                    <a:pt x="436854" y="1579638"/>
                  </a:lnTo>
                  <a:lnTo>
                    <a:pt x="415188" y="1592338"/>
                  </a:lnTo>
                  <a:lnTo>
                    <a:pt x="406387" y="1592338"/>
                  </a:lnTo>
                  <a:lnTo>
                    <a:pt x="416433" y="1579638"/>
                  </a:lnTo>
                  <a:lnTo>
                    <a:pt x="427532" y="1579638"/>
                  </a:lnTo>
                  <a:lnTo>
                    <a:pt x="428371" y="1579638"/>
                  </a:lnTo>
                  <a:lnTo>
                    <a:pt x="428637" y="1579638"/>
                  </a:lnTo>
                  <a:lnTo>
                    <a:pt x="446824" y="1566938"/>
                  </a:lnTo>
                  <a:lnTo>
                    <a:pt x="467017" y="1554238"/>
                  </a:lnTo>
                  <a:lnTo>
                    <a:pt x="485228" y="1541538"/>
                  </a:lnTo>
                  <a:lnTo>
                    <a:pt x="472859" y="1541538"/>
                  </a:lnTo>
                  <a:lnTo>
                    <a:pt x="463626" y="1554238"/>
                  </a:lnTo>
                  <a:lnTo>
                    <a:pt x="455891" y="1554238"/>
                  </a:lnTo>
                  <a:lnTo>
                    <a:pt x="432714" y="1566938"/>
                  </a:lnTo>
                  <a:lnTo>
                    <a:pt x="406590" y="1579638"/>
                  </a:lnTo>
                  <a:lnTo>
                    <a:pt x="414108" y="1579638"/>
                  </a:lnTo>
                  <a:lnTo>
                    <a:pt x="401231" y="1592338"/>
                  </a:lnTo>
                  <a:lnTo>
                    <a:pt x="405371" y="1592338"/>
                  </a:lnTo>
                  <a:lnTo>
                    <a:pt x="388645" y="1605038"/>
                  </a:lnTo>
                  <a:lnTo>
                    <a:pt x="381533" y="1605038"/>
                  </a:lnTo>
                  <a:lnTo>
                    <a:pt x="371271" y="1617738"/>
                  </a:lnTo>
                  <a:lnTo>
                    <a:pt x="367474" y="1617738"/>
                  </a:lnTo>
                  <a:lnTo>
                    <a:pt x="373176" y="1605038"/>
                  </a:lnTo>
                  <a:lnTo>
                    <a:pt x="372452" y="1605038"/>
                  </a:lnTo>
                  <a:lnTo>
                    <a:pt x="377190" y="1593723"/>
                  </a:lnTo>
                  <a:lnTo>
                    <a:pt x="355053" y="1605038"/>
                  </a:lnTo>
                  <a:lnTo>
                    <a:pt x="349656" y="1617738"/>
                  </a:lnTo>
                  <a:lnTo>
                    <a:pt x="341757" y="1617738"/>
                  </a:lnTo>
                  <a:lnTo>
                    <a:pt x="332092" y="1631175"/>
                  </a:lnTo>
                  <a:lnTo>
                    <a:pt x="323532" y="1643138"/>
                  </a:lnTo>
                  <a:lnTo>
                    <a:pt x="255905" y="1681238"/>
                  </a:lnTo>
                  <a:lnTo>
                    <a:pt x="250875" y="1681238"/>
                  </a:lnTo>
                  <a:lnTo>
                    <a:pt x="247154" y="1681238"/>
                  </a:lnTo>
                  <a:lnTo>
                    <a:pt x="252463" y="1673885"/>
                  </a:lnTo>
                  <a:lnTo>
                    <a:pt x="253619" y="1668538"/>
                  </a:lnTo>
                  <a:lnTo>
                    <a:pt x="256324" y="1668538"/>
                  </a:lnTo>
                  <a:lnTo>
                    <a:pt x="257721" y="1668538"/>
                  </a:lnTo>
                  <a:lnTo>
                    <a:pt x="262712" y="1661566"/>
                  </a:lnTo>
                  <a:lnTo>
                    <a:pt x="252933" y="1668538"/>
                  </a:lnTo>
                  <a:lnTo>
                    <a:pt x="249339" y="1668538"/>
                  </a:lnTo>
                  <a:lnTo>
                    <a:pt x="246316" y="1681238"/>
                  </a:lnTo>
                  <a:lnTo>
                    <a:pt x="245656" y="1668538"/>
                  </a:lnTo>
                  <a:lnTo>
                    <a:pt x="244132" y="1668538"/>
                  </a:lnTo>
                  <a:lnTo>
                    <a:pt x="244906" y="1681238"/>
                  </a:lnTo>
                  <a:lnTo>
                    <a:pt x="241592" y="1681238"/>
                  </a:lnTo>
                  <a:lnTo>
                    <a:pt x="230352" y="1655838"/>
                  </a:lnTo>
                  <a:lnTo>
                    <a:pt x="237159" y="1655838"/>
                  </a:lnTo>
                  <a:lnTo>
                    <a:pt x="241922" y="1668538"/>
                  </a:lnTo>
                  <a:lnTo>
                    <a:pt x="243903" y="1668538"/>
                  </a:lnTo>
                  <a:lnTo>
                    <a:pt x="242862" y="1655838"/>
                  </a:lnTo>
                  <a:lnTo>
                    <a:pt x="240169" y="1655838"/>
                  </a:lnTo>
                  <a:lnTo>
                    <a:pt x="234213" y="1643138"/>
                  </a:lnTo>
                  <a:lnTo>
                    <a:pt x="235191" y="1643138"/>
                  </a:lnTo>
                  <a:lnTo>
                    <a:pt x="230657" y="1632991"/>
                  </a:lnTo>
                  <a:lnTo>
                    <a:pt x="230657" y="1643138"/>
                  </a:lnTo>
                  <a:lnTo>
                    <a:pt x="230073" y="1655838"/>
                  </a:lnTo>
                  <a:lnTo>
                    <a:pt x="227050" y="1643138"/>
                  </a:lnTo>
                  <a:lnTo>
                    <a:pt x="221970" y="1630438"/>
                  </a:lnTo>
                  <a:lnTo>
                    <a:pt x="216319" y="1617738"/>
                  </a:lnTo>
                  <a:lnTo>
                    <a:pt x="212153" y="1617738"/>
                  </a:lnTo>
                  <a:lnTo>
                    <a:pt x="211493" y="1605038"/>
                  </a:lnTo>
                  <a:lnTo>
                    <a:pt x="216382" y="1605038"/>
                  </a:lnTo>
                  <a:lnTo>
                    <a:pt x="216547" y="1605038"/>
                  </a:lnTo>
                  <a:lnTo>
                    <a:pt x="225488" y="1630438"/>
                  </a:lnTo>
                  <a:lnTo>
                    <a:pt x="229044" y="1643138"/>
                  </a:lnTo>
                  <a:lnTo>
                    <a:pt x="230657" y="1643138"/>
                  </a:lnTo>
                  <a:lnTo>
                    <a:pt x="230657" y="1632991"/>
                  </a:lnTo>
                  <a:lnTo>
                    <a:pt x="223850" y="1617738"/>
                  </a:lnTo>
                  <a:lnTo>
                    <a:pt x="213169" y="1592338"/>
                  </a:lnTo>
                  <a:lnTo>
                    <a:pt x="208356" y="1579638"/>
                  </a:lnTo>
                  <a:lnTo>
                    <a:pt x="207822" y="1578241"/>
                  </a:lnTo>
                  <a:lnTo>
                    <a:pt x="207822" y="1599412"/>
                  </a:lnTo>
                  <a:lnTo>
                    <a:pt x="203212" y="1592338"/>
                  </a:lnTo>
                  <a:lnTo>
                    <a:pt x="193789" y="1579638"/>
                  </a:lnTo>
                  <a:lnTo>
                    <a:pt x="186474" y="1554695"/>
                  </a:lnTo>
                  <a:lnTo>
                    <a:pt x="205016" y="1592338"/>
                  </a:lnTo>
                  <a:lnTo>
                    <a:pt x="207822" y="1599412"/>
                  </a:lnTo>
                  <a:lnTo>
                    <a:pt x="207822" y="1578241"/>
                  </a:lnTo>
                  <a:lnTo>
                    <a:pt x="203542" y="1566938"/>
                  </a:lnTo>
                  <a:lnTo>
                    <a:pt x="195351" y="1554238"/>
                  </a:lnTo>
                  <a:lnTo>
                    <a:pt x="194449" y="1554238"/>
                  </a:lnTo>
                  <a:lnTo>
                    <a:pt x="201015" y="1566938"/>
                  </a:lnTo>
                  <a:lnTo>
                    <a:pt x="205511" y="1579638"/>
                  </a:lnTo>
                  <a:lnTo>
                    <a:pt x="204927" y="1579638"/>
                  </a:lnTo>
                  <a:lnTo>
                    <a:pt x="206209" y="1592338"/>
                  </a:lnTo>
                  <a:lnTo>
                    <a:pt x="197294" y="1566938"/>
                  </a:lnTo>
                  <a:lnTo>
                    <a:pt x="194094" y="1554238"/>
                  </a:lnTo>
                  <a:lnTo>
                    <a:pt x="191363" y="1541538"/>
                  </a:lnTo>
                  <a:lnTo>
                    <a:pt x="183845" y="1528838"/>
                  </a:lnTo>
                  <a:lnTo>
                    <a:pt x="190398" y="1554238"/>
                  </a:lnTo>
                  <a:lnTo>
                    <a:pt x="184518" y="1541538"/>
                  </a:lnTo>
                  <a:lnTo>
                    <a:pt x="179616" y="1531264"/>
                  </a:lnTo>
                  <a:lnTo>
                    <a:pt x="186918" y="1554238"/>
                  </a:lnTo>
                  <a:lnTo>
                    <a:pt x="179984" y="1541538"/>
                  </a:lnTo>
                  <a:lnTo>
                    <a:pt x="186245" y="1554238"/>
                  </a:lnTo>
                  <a:lnTo>
                    <a:pt x="181394" y="1554238"/>
                  </a:lnTo>
                  <a:lnTo>
                    <a:pt x="176364" y="1541538"/>
                  </a:lnTo>
                  <a:lnTo>
                    <a:pt x="169214" y="1516138"/>
                  </a:lnTo>
                  <a:lnTo>
                    <a:pt x="159562" y="1490738"/>
                  </a:lnTo>
                  <a:lnTo>
                    <a:pt x="155397" y="1478038"/>
                  </a:lnTo>
                  <a:lnTo>
                    <a:pt x="147053" y="1452638"/>
                  </a:lnTo>
                  <a:lnTo>
                    <a:pt x="145389" y="1446822"/>
                  </a:lnTo>
                  <a:lnTo>
                    <a:pt x="145389" y="1503438"/>
                  </a:lnTo>
                  <a:lnTo>
                    <a:pt x="144843" y="1503438"/>
                  </a:lnTo>
                  <a:lnTo>
                    <a:pt x="137668" y="1490738"/>
                  </a:lnTo>
                  <a:lnTo>
                    <a:pt x="127711" y="1465338"/>
                  </a:lnTo>
                  <a:lnTo>
                    <a:pt x="118808" y="1452638"/>
                  </a:lnTo>
                  <a:lnTo>
                    <a:pt x="112623" y="1427238"/>
                  </a:lnTo>
                  <a:lnTo>
                    <a:pt x="106857" y="1414538"/>
                  </a:lnTo>
                  <a:lnTo>
                    <a:pt x="103149" y="1401838"/>
                  </a:lnTo>
                  <a:lnTo>
                    <a:pt x="98247" y="1389138"/>
                  </a:lnTo>
                  <a:lnTo>
                    <a:pt x="90601" y="1363738"/>
                  </a:lnTo>
                  <a:lnTo>
                    <a:pt x="82219" y="1338338"/>
                  </a:lnTo>
                  <a:lnTo>
                    <a:pt x="75120" y="1325638"/>
                  </a:lnTo>
                  <a:lnTo>
                    <a:pt x="67754" y="1300238"/>
                  </a:lnTo>
                  <a:lnTo>
                    <a:pt x="65011" y="1274838"/>
                  </a:lnTo>
                  <a:lnTo>
                    <a:pt x="62572" y="1262113"/>
                  </a:lnTo>
                  <a:lnTo>
                    <a:pt x="65011" y="1274838"/>
                  </a:lnTo>
                  <a:lnTo>
                    <a:pt x="67500" y="1274838"/>
                  </a:lnTo>
                  <a:lnTo>
                    <a:pt x="63931" y="1262138"/>
                  </a:lnTo>
                  <a:lnTo>
                    <a:pt x="65328" y="1262138"/>
                  </a:lnTo>
                  <a:lnTo>
                    <a:pt x="69824" y="1274838"/>
                  </a:lnTo>
                  <a:lnTo>
                    <a:pt x="74714" y="1287538"/>
                  </a:lnTo>
                  <a:lnTo>
                    <a:pt x="79286" y="1300238"/>
                  </a:lnTo>
                  <a:lnTo>
                    <a:pt x="82829" y="1312938"/>
                  </a:lnTo>
                  <a:lnTo>
                    <a:pt x="87401" y="1338338"/>
                  </a:lnTo>
                  <a:lnTo>
                    <a:pt x="90271" y="1351038"/>
                  </a:lnTo>
                  <a:lnTo>
                    <a:pt x="87363" y="1351038"/>
                  </a:lnTo>
                  <a:lnTo>
                    <a:pt x="91732" y="1363738"/>
                  </a:lnTo>
                  <a:lnTo>
                    <a:pt x="95935" y="1376438"/>
                  </a:lnTo>
                  <a:lnTo>
                    <a:pt x="100457" y="1389138"/>
                  </a:lnTo>
                  <a:lnTo>
                    <a:pt x="105791" y="1401838"/>
                  </a:lnTo>
                  <a:lnTo>
                    <a:pt x="100761" y="1389138"/>
                  </a:lnTo>
                  <a:lnTo>
                    <a:pt x="101003" y="1377162"/>
                  </a:lnTo>
                  <a:lnTo>
                    <a:pt x="107111" y="1389138"/>
                  </a:lnTo>
                  <a:lnTo>
                    <a:pt x="112903" y="1414538"/>
                  </a:lnTo>
                  <a:lnTo>
                    <a:pt x="110502" y="1407312"/>
                  </a:lnTo>
                  <a:lnTo>
                    <a:pt x="115417" y="1427238"/>
                  </a:lnTo>
                  <a:lnTo>
                    <a:pt x="117132" y="1427238"/>
                  </a:lnTo>
                  <a:lnTo>
                    <a:pt x="115328" y="1414538"/>
                  </a:lnTo>
                  <a:lnTo>
                    <a:pt x="118084" y="1414538"/>
                  </a:lnTo>
                  <a:lnTo>
                    <a:pt x="121678" y="1427238"/>
                  </a:lnTo>
                  <a:lnTo>
                    <a:pt x="125349" y="1439938"/>
                  </a:lnTo>
                  <a:lnTo>
                    <a:pt x="124104" y="1427238"/>
                  </a:lnTo>
                  <a:lnTo>
                    <a:pt x="138226" y="1465338"/>
                  </a:lnTo>
                  <a:lnTo>
                    <a:pt x="137706" y="1478038"/>
                  </a:lnTo>
                  <a:lnTo>
                    <a:pt x="136563" y="1478038"/>
                  </a:lnTo>
                  <a:lnTo>
                    <a:pt x="133299" y="1465338"/>
                  </a:lnTo>
                  <a:lnTo>
                    <a:pt x="137541" y="1483791"/>
                  </a:lnTo>
                  <a:lnTo>
                    <a:pt x="140436" y="1490738"/>
                  </a:lnTo>
                  <a:lnTo>
                    <a:pt x="145389" y="1503438"/>
                  </a:lnTo>
                  <a:lnTo>
                    <a:pt x="145389" y="1446822"/>
                  </a:lnTo>
                  <a:lnTo>
                    <a:pt x="143421" y="1439938"/>
                  </a:lnTo>
                  <a:lnTo>
                    <a:pt x="142633" y="1439938"/>
                  </a:lnTo>
                  <a:lnTo>
                    <a:pt x="137883" y="1439938"/>
                  </a:lnTo>
                  <a:lnTo>
                    <a:pt x="135382" y="1427238"/>
                  </a:lnTo>
                  <a:lnTo>
                    <a:pt x="135102" y="1425829"/>
                  </a:lnTo>
                  <a:lnTo>
                    <a:pt x="135712" y="1427238"/>
                  </a:lnTo>
                  <a:lnTo>
                    <a:pt x="138849" y="1427238"/>
                  </a:lnTo>
                  <a:lnTo>
                    <a:pt x="142633" y="1439938"/>
                  </a:lnTo>
                  <a:lnTo>
                    <a:pt x="135572" y="1414538"/>
                  </a:lnTo>
                  <a:lnTo>
                    <a:pt x="128676" y="1401838"/>
                  </a:lnTo>
                  <a:lnTo>
                    <a:pt x="121970" y="1376438"/>
                  </a:lnTo>
                  <a:lnTo>
                    <a:pt x="116357" y="1365364"/>
                  </a:lnTo>
                  <a:lnTo>
                    <a:pt x="118414" y="1376438"/>
                  </a:lnTo>
                  <a:lnTo>
                    <a:pt x="117348" y="1376438"/>
                  </a:lnTo>
                  <a:lnTo>
                    <a:pt x="108750" y="1350987"/>
                  </a:lnTo>
                  <a:lnTo>
                    <a:pt x="102095" y="1325638"/>
                  </a:lnTo>
                  <a:lnTo>
                    <a:pt x="100634" y="1322705"/>
                  </a:lnTo>
                  <a:lnTo>
                    <a:pt x="100634" y="1376438"/>
                  </a:lnTo>
                  <a:lnTo>
                    <a:pt x="100507" y="1375867"/>
                  </a:lnTo>
                  <a:lnTo>
                    <a:pt x="93814" y="1351038"/>
                  </a:lnTo>
                  <a:lnTo>
                    <a:pt x="95516" y="1351038"/>
                  </a:lnTo>
                  <a:lnTo>
                    <a:pt x="100507" y="1375867"/>
                  </a:lnTo>
                  <a:lnTo>
                    <a:pt x="100545" y="1376019"/>
                  </a:lnTo>
                  <a:lnTo>
                    <a:pt x="100634" y="1376438"/>
                  </a:lnTo>
                  <a:lnTo>
                    <a:pt x="100634" y="1322705"/>
                  </a:lnTo>
                  <a:lnTo>
                    <a:pt x="95796" y="1312938"/>
                  </a:lnTo>
                  <a:lnTo>
                    <a:pt x="88315" y="1287538"/>
                  </a:lnTo>
                  <a:lnTo>
                    <a:pt x="92227" y="1287538"/>
                  </a:lnTo>
                  <a:lnTo>
                    <a:pt x="89814" y="1274838"/>
                  </a:lnTo>
                  <a:lnTo>
                    <a:pt x="94957" y="1287538"/>
                  </a:lnTo>
                  <a:lnTo>
                    <a:pt x="95796" y="1287538"/>
                  </a:lnTo>
                  <a:lnTo>
                    <a:pt x="100444" y="1300238"/>
                  </a:lnTo>
                  <a:lnTo>
                    <a:pt x="106045" y="1312938"/>
                  </a:lnTo>
                  <a:lnTo>
                    <a:pt x="111861" y="1325638"/>
                  </a:lnTo>
                  <a:lnTo>
                    <a:pt x="117144" y="1338338"/>
                  </a:lnTo>
                  <a:lnTo>
                    <a:pt x="100495" y="1287538"/>
                  </a:lnTo>
                  <a:lnTo>
                    <a:pt x="97955" y="1274838"/>
                  </a:lnTo>
                  <a:lnTo>
                    <a:pt x="95123" y="1262138"/>
                  </a:lnTo>
                  <a:lnTo>
                    <a:pt x="91592" y="1249438"/>
                  </a:lnTo>
                  <a:lnTo>
                    <a:pt x="86880" y="1236738"/>
                  </a:lnTo>
                  <a:lnTo>
                    <a:pt x="89814" y="1236738"/>
                  </a:lnTo>
                  <a:lnTo>
                    <a:pt x="95326" y="1249464"/>
                  </a:lnTo>
                  <a:lnTo>
                    <a:pt x="100279" y="1274838"/>
                  </a:lnTo>
                  <a:lnTo>
                    <a:pt x="101587" y="1274838"/>
                  </a:lnTo>
                  <a:lnTo>
                    <a:pt x="105232" y="1287538"/>
                  </a:lnTo>
                  <a:lnTo>
                    <a:pt x="108953" y="1300238"/>
                  </a:lnTo>
                  <a:lnTo>
                    <a:pt x="112788" y="1312938"/>
                  </a:lnTo>
                  <a:lnTo>
                    <a:pt x="111163" y="1312938"/>
                  </a:lnTo>
                  <a:lnTo>
                    <a:pt x="119380" y="1338338"/>
                  </a:lnTo>
                  <a:lnTo>
                    <a:pt x="125501" y="1350987"/>
                  </a:lnTo>
                  <a:lnTo>
                    <a:pt x="119062" y="1325638"/>
                  </a:lnTo>
                  <a:lnTo>
                    <a:pt x="115836" y="1312938"/>
                  </a:lnTo>
                  <a:lnTo>
                    <a:pt x="108204" y="1287538"/>
                  </a:lnTo>
                  <a:lnTo>
                    <a:pt x="101930" y="1262113"/>
                  </a:lnTo>
                  <a:lnTo>
                    <a:pt x="96380" y="1249438"/>
                  </a:lnTo>
                  <a:lnTo>
                    <a:pt x="90919" y="1236738"/>
                  </a:lnTo>
                  <a:lnTo>
                    <a:pt x="85140" y="1224038"/>
                  </a:lnTo>
                  <a:lnTo>
                    <a:pt x="78879" y="1198638"/>
                  </a:lnTo>
                  <a:lnTo>
                    <a:pt x="71945" y="1173238"/>
                  </a:lnTo>
                  <a:lnTo>
                    <a:pt x="71589" y="1160538"/>
                  </a:lnTo>
                  <a:lnTo>
                    <a:pt x="68884" y="1147838"/>
                  </a:lnTo>
                  <a:lnTo>
                    <a:pt x="66433" y="1135138"/>
                  </a:lnTo>
                  <a:lnTo>
                    <a:pt x="66738" y="1126566"/>
                  </a:lnTo>
                  <a:lnTo>
                    <a:pt x="65722" y="1122438"/>
                  </a:lnTo>
                  <a:lnTo>
                    <a:pt x="62725" y="1109738"/>
                  </a:lnTo>
                  <a:lnTo>
                    <a:pt x="61506" y="1098765"/>
                  </a:lnTo>
                  <a:lnTo>
                    <a:pt x="61506" y="1249438"/>
                  </a:lnTo>
                  <a:lnTo>
                    <a:pt x="61480" y="1262138"/>
                  </a:lnTo>
                  <a:lnTo>
                    <a:pt x="58254" y="1249438"/>
                  </a:lnTo>
                  <a:lnTo>
                    <a:pt x="61480" y="1262138"/>
                  </a:lnTo>
                  <a:lnTo>
                    <a:pt x="61480" y="1249438"/>
                  </a:lnTo>
                  <a:lnTo>
                    <a:pt x="61137" y="1249438"/>
                  </a:lnTo>
                  <a:lnTo>
                    <a:pt x="57264" y="1236738"/>
                  </a:lnTo>
                  <a:lnTo>
                    <a:pt x="56121" y="1236738"/>
                  </a:lnTo>
                  <a:lnTo>
                    <a:pt x="55181" y="1236738"/>
                  </a:lnTo>
                  <a:lnTo>
                    <a:pt x="56781" y="1243355"/>
                  </a:lnTo>
                  <a:lnTo>
                    <a:pt x="58661" y="1262138"/>
                  </a:lnTo>
                  <a:lnTo>
                    <a:pt x="51358" y="1236738"/>
                  </a:lnTo>
                  <a:lnTo>
                    <a:pt x="45605" y="1211338"/>
                  </a:lnTo>
                  <a:lnTo>
                    <a:pt x="40398" y="1185938"/>
                  </a:lnTo>
                  <a:lnTo>
                    <a:pt x="34671" y="1160538"/>
                  </a:lnTo>
                  <a:lnTo>
                    <a:pt x="37338" y="1160538"/>
                  </a:lnTo>
                  <a:lnTo>
                    <a:pt x="39357" y="1173238"/>
                  </a:lnTo>
                  <a:lnTo>
                    <a:pt x="41757" y="1185938"/>
                  </a:lnTo>
                  <a:lnTo>
                    <a:pt x="39509" y="1160538"/>
                  </a:lnTo>
                  <a:lnTo>
                    <a:pt x="41656" y="1173238"/>
                  </a:lnTo>
                  <a:lnTo>
                    <a:pt x="44094" y="1185938"/>
                  </a:lnTo>
                  <a:lnTo>
                    <a:pt x="44500" y="1185938"/>
                  </a:lnTo>
                  <a:lnTo>
                    <a:pt x="45694" y="1185938"/>
                  </a:lnTo>
                  <a:lnTo>
                    <a:pt x="45631" y="1188212"/>
                  </a:lnTo>
                  <a:lnTo>
                    <a:pt x="50774" y="1198638"/>
                  </a:lnTo>
                  <a:lnTo>
                    <a:pt x="50342" y="1198638"/>
                  </a:lnTo>
                  <a:lnTo>
                    <a:pt x="55156" y="1211338"/>
                  </a:lnTo>
                  <a:lnTo>
                    <a:pt x="56413" y="1224038"/>
                  </a:lnTo>
                  <a:lnTo>
                    <a:pt x="58153" y="1236738"/>
                  </a:lnTo>
                  <a:lnTo>
                    <a:pt x="59982" y="1236738"/>
                  </a:lnTo>
                  <a:lnTo>
                    <a:pt x="61506" y="1249438"/>
                  </a:lnTo>
                  <a:lnTo>
                    <a:pt x="61506" y="1098765"/>
                  </a:lnTo>
                  <a:lnTo>
                    <a:pt x="59905" y="1084338"/>
                  </a:lnTo>
                  <a:lnTo>
                    <a:pt x="63004" y="1084338"/>
                  </a:lnTo>
                  <a:lnTo>
                    <a:pt x="65722" y="1097038"/>
                  </a:lnTo>
                  <a:lnTo>
                    <a:pt x="61950" y="1071638"/>
                  </a:lnTo>
                  <a:lnTo>
                    <a:pt x="59055" y="1046238"/>
                  </a:lnTo>
                  <a:lnTo>
                    <a:pt x="56438" y="1033538"/>
                  </a:lnTo>
                  <a:lnTo>
                    <a:pt x="53454" y="1007821"/>
                  </a:lnTo>
                  <a:lnTo>
                    <a:pt x="51790" y="995438"/>
                  </a:lnTo>
                  <a:lnTo>
                    <a:pt x="51473" y="986878"/>
                  </a:lnTo>
                  <a:lnTo>
                    <a:pt x="51473" y="976934"/>
                  </a:lnTo>
                  <a:lnTo>
                    <a:pt x="51650" y="970038"/>
                  </a:lnTo>
                  <a:lnTo>
                    <a:pt x="52311" y="970038"/>
                  </a:lnTo>
                  <a:lnTo>
                    <a:pt x="53047" y="957338"/>
                  </a:lnTo>
                  <a:lnTo>
                    <a:pt x="53517" y="957338"/>
                  </a:lnTo>
                  <a:lnTo>
                    <a:pt x="53873" y="944638"/>
                  </a:lnTo>
                  <a:lnTo>
                    <a:pt x="54089" y="931938"/>
                  </a:lnTo>
                  <a:lnTo>
                    <a:pt x="54292" y="919238"/>
                  </a:lnTo>
                  <a:lnTo>
                    <a:pt x="55130" y="931938"/>
                  </a:lnTo>
                  <a:lnTo>
                    <a:pt x="55333" y="919238"/>
                  </a:lnTo>
                  <a:lnTo>
                    <a:pt x="55765" y="906538"/>
                  </a:lnTo>
                  <a:lnTo>
                    <a:pt x="56400" y="906538"/>
                  </a:lnTo>
                  <a:lnTo>
                    <a:pt x="57213" y="893838"/>
                  </a:lnTo>
                  <a:lnTo>
                    <a:pt x="54521" y="906538"/>
                  </a:lnTo>
                  <a:lnTo>
                    <a:pt x="55638" y="881138"/>
                  </a:lnTo>
                  <a:lnTo>
                    <a:pt x="58039" y="855738"/>
                  </a:lnTo>
                  <a:lnTo>
                    <a:pt x="58547" y="843038"/>
                  </a:lnTo>
                  <a:lnTo>
                    <a:pt x="57061" y="843038"/>
                  </a:lnTo>
                  <a:lnTo>
                    <a:pt x="54978" y="855738"/>
                  </a:lnTo>
                  <a:lnTo>
                    <a:pt x="53670" y="855738"/>
                  </a:lnTo>
                  <a:lnTo>
                    <a:pt x="54495" y="867676"/>
                  </a:lnTo>
                  <a:lnTo>
                    <a:pt x="54470" y="869594"/>
                  </a:lnTo>
                  <a:lnTo>
                    <a:pt x="52870" y="893838"/>
                  </a:lnTo>
                  <a:lnTo>
                    <a:pt x="51904" y="906538"/>
                  </a:lnTo>
                  <a:lnTo>
                    <a:pt x="51206" y="919238"/>
                  </a:lnTo>
                  <a:lnTo>
                    <a:pt x="50342" y="931938"/>
                  </a:lnTo>
                  <a:lnTo>
                    <a:pt x="50749" y="906538"/>
                  </a:lnTo>
                  <a:lnTo>
                    <a:pt x="50546" y="893838"/>
                  </a:lnTo>
                  <a:lnTo>
                    <a:pt x="50114" y="893838"/>
                  </a:lnTo>
                  <a:lnTo>
                    <a:pt x="49822" y="881138"/>
                  </a:lnTo>
                  <a:lnTo>
                    <a:pt x="49428" y="893838"/>
                  </a:lnTo>
                  <a:lnTo>
                    <a:pt x="48958" y="906538"/>
                  </a:lnTo>
                  <a:lnTo>
                    <a:pt x="48590" y="906538"/>
                  </a:lnTo>
                  <a:lnTo>
                    <a:pt x="48463" y="919238"/>
                  </a:lnTo>
                  <a:lnTo>
                    <a:pt x="46380" y="931938"/>
                  </a:lnTo>
                  <a:lnTo>
                    <a:pt x="45796" y="957338"/>
                  </a:lnTo>
                  <a:lnTo>
                    <a:pt x="45986" y="970038"/>
                  </a:lnTo>
                  <a:lnTo>
                    <a:pt x="46888" y="981544"/>
                  </a:lnTo>
                  <a:lnTo>
                    <a:pt x="47142" y="970038"/>
                  </a:lnTo>
                  <a:lnTo>
                    <a:pt x="49225" y="982738"/>
                  </a:lnTo>
                  <a:lnTo>
                    <a:pt x="51447" y="1008138"/>
                  </a:lnTo>
                  <a:lnTo>
                    <a:pt x="54203" y="1033538"/>
                  </a:lnTo>
                  <a:lnTo>
                    <a:pt x="57886" y="1058938"/>
                  </a:lnTo>
                  <a:lnTo>
                    <a:pt x="57327" y="1058938"/>
                  </a:lnTo>
                  <a:lnTo>
                    <a:pt x="58635" y="1071638"/>
                  </a:lnTo>
                  <a:lnTo>
                    <a:pt x="57061" y="1071638"/>
                  </a:lnTo>
                  <a:lnTo>
                    <a:pt x="56261" y="1058938"/>
                  </a:lnTo>
                  <a:lnTo>
                    <a:pt x="53657" y="1058938"/>
                  </a:lnTo>
                  <a:lnTo>
                    <a:pt x="55232" y="1084338"/>
                  </a:lnTo>
                  <a:lnTo>
                    <a:pt x="52070" y="1071638"/>
                  </a:lnTo>
                  <a:lnTo>
                    <a:pt x="48717" y="1058938"/>
                  </a:lnTo>
                  <a:lnTo>
                    <a:pt x="45986" y="1046238"/>
                  </a:lnTo>
                  <a:lnTo>
                    <a:pt x="44729" y="1046238"/>
                  </a:lnTo>
                  <a:lnTo>
                    <a:pt x="43192" y="1025055"/>
                  </a:lnTo>
                  <a:lnTo>
                    <a:pt x="43192" y="1122438"/>
                  </a:lnTo>
                  <a:lnTo>
                    <a:pt x="41351" y="1122438"/>
                  </a:lnTo>
                  <a:lnTo>
                    <a:pt x="39344" y="1112862"/>
                  </a:lnTo>
                  <a:lnTo>
                    <a:pt x="39344" y="1147838"/>
                  </a:lnTo>
                  <a:lnTo>
                    <a:pt x="37604" y="1147838"/>
                  </a:lnTo>
                  <a:lnTo>
                    <a:pt x="35077" y="1135138"/>
                  </a:lnTo>
                  <a:lnTo>
                    <a:pt x="36068" y="1135138"/>
                  </a:lnTo>
                  <a:lnTo>
                    <a:pt x="35674" y="1122438"/>
                  </a:lnTo>
                  <a:lnTo>
                    <a:pt x="39344" y="1147838"/>
                  </a:lnTo>
                  <a:lnTo>
                    <a:pt x="39344" y="1112862"/>
                  </a:lnTo>
                  <a:lnTo>
                    <a:pt x="33375" y="1084338"/>
                  </a:lnTo>
                  <a:lnTo>
                    <a:pt x="29768" y="1071638"/>
                  </a:lnTo>
                  <a:lnTo>
                    <a:pt x="26454" y="1058938"/>
                  </a:lnTo>
                  <a:lnTo>
                    <a:pt x="20066" y="1007821"/>
                  </a:lnTo>
                  <a:lnTo>
                    <a:pt x="18732" y="970038"/>
                  </a:lnTo>
                  <a:lnTo>
                    <a:pt x="18973" y="957338"/>
                  </a:lnTo>
                  <a:lnTo>
                    <a:pt x="19443" y="957338"/>
                  </a:lnTo>
                  <a:lnTo>
                    <a:pt x="21005" y="1008138"/>
                  </a:lnTo>
                  <a:lnTo>
                    <a:pt x="23190" y="1033538"/>
                  </a:lnTo>
                  <a:lnTo>
                    <a:pt x="25196" y="1046238"/>
                  </a:lnTo>
                  <a:lnTo>
                    <a:pt x="26200" y="1046238"/>
                  </a:lnTo>
                  <a:lnTo>
                    <a:pt x="26593" y="1033538"/>
                  </a:lnTo>
                  <a:lnTo>
                    <a:pt x="26708" y="1007821"/>
                  </a:lnTo>
                  <a:lnTo>
                    <a:pt x="27139" y="982738"/>
                  </a:lnTo>
                  <a:lnTo>
                    <a:pt x="28486" y="957338"/>
                  </a:lnTo>
                  <a:lnTo>
                    <a:pt x="29006" y="995438"/>
                  </a:lnTo>
                  <a:lnTo>
                    <a:pt x="30797" y="1033538"/>
                  </a:lnTo>
                  <a:lnTo>
                    <a:pt x="33870" y="1058938"/>
                  </a:lnTo>
                  <a:lnTo>
                    <a:pt x="38227" y="1097038"/>
                  </a:lnTo>
                  <a:lnTo>
                    <a:pt x="40132" y="1097038"/>
                  </a:lnTo>
                  <a:lnTo>
                    <a:pt x="41833" y="1109738"/>
                  </a:lnTo>
                  <a:lnTo>
                    <a:pt x="43192" y="1122438"/>
                  </a:lnTo>
                  <a:lnTo>
                    <a:pt x="43192" y="1025055"/>
                  </a:lnTo>
                  <a:lnTo>
                    <a:pt x="42887" y="1020838"/>
                  </a:lnTo>
                  <a:lnTo>
                    <a:pt x="41503" y="1008138"/>
                  </a:lnTo>
                  <a:lnTo>
                    <a:pt x="40728" y="982738"/>
                  </a:lnTo>
                  <a:lnTo>
                    <a:pt x="40690" y="970038"/>
                  </a:lnTo>
                  <a:lnTo>
                    <a:pt x="41122" y="970038"/>
                  </a:lnTo>
                  <a:lnTo>
                    <a:pt x="40792" y="957338"/>
                  </a:lnTo>
                  <a:lnTo>
                    <a:pt x="40678" y="931938"/>
                  </a:lnTo>
                  <a:lnTo>
                    <a:pt x="41071" y="919238"/>
                  </a:lnTo>
                  <a:lnTo>
                    <a:pt x="42252" y="919238"/>
                  </a:lnTo>
                  <a:lnTo>
                    <a:pt x="42659" y="906538"/>
                  </a:lnTo>
                  <a:lnTo>
                    <a:pt x="43014" y="893838"/>
                  </a:lnTo>
                  <a:lnTo>
                    <a:pt x="42621" y="893838"/>
                  </a:lnTo>
                  <a:lnTo>
                    <a:pt x="40754" y="906538"/>
                  </a:lnTo>
                  <a:lnTo>
                    <a:pt x="42291" y="881138"/>
                  </a:lnTo>
                  <a:lnTo>
                    <a:pt x="43751" y="868438"/>
                  </a:lnTo>
                  <a:lnTo>
                    <a:pt x="45199" y="855738"/>
                  </a:lnTo>
                  <a:lnTo>
                    <a:pt x="47701" y="855738"/>
                  </a:lnTo>
                  <a:lnTo>
                    <a:pt x="50584" y="843038"/>
                  </a:lnTo>
                  <a:lnTo>
                    <a:pt x="52235" y="843038"/>
                  </a:lnTo>
                  <a:lnTo>
                    <a:pt x="51803" y="852081"/>
                  </a:lnTo>
                  <a:lnTo>
                    <a:pt x="52679" y="843038"/>
                  </a:lnTo>
                  <a:lnTo>
                    <a:pt x="54902" y="830338"/>
                  </a:lnTo>
                  <a:lnTo>
                    <a:pt x="58267" y="817854"/>
                  </a:lnTo>
                  <a:lnTo>
                    <a:pt x="57048" y="830338"/>
                  </a:lnTo>
                  <a:lnTo>
                    <a:pt x="58432" y="830338"/>
                  </a:lnTo>
                  <a:lnTo>
                    <a:pt x="60020" y="817638"/>
                  </a:lnTo>
                  <a:lnTo>
                    <a:pt x="61937" y="817638"/>
                  </a:lnTo>
                  <a:lnTo>
                    <a:pt x="64236" y="804938"/>
                  </a:lnTo>
                  <a:lnTo>
                    <a:pt x="66929" y="792238"/>
                  </a:lnTo>
                  <a:lnTo>
                    <a:pt x="66573" y="792238"/>
                  </a:lnTo>
                  <a:lnTo>
                    <a:pt x="72097" y="766838"/>
                  </a:lnTo>
                  <a:lnTo>
                    <a:pt x="77635" y="754138"/>
                  </a:lnTo>
                  <a:lnTo>
                    <a:pt x="83883" y="741438"/>
                  </a:lnTo>
                  <a:lnTo>
                    <a:pt x="84709" y="740067"/>
                  </a:lnTo>
                  <a:lnTo>
                    <a:pt x="83451" y="744740"/>
                  </a:lnTo>
                  <a:lnTo>
                    <a:pt x="81368" y="754354"/>
                  </a:lnTo>
                  <a:lnTo>
                    <a:pt x="80327" y="763435"/>
                  </a:lnTo>
                  <a:lnTo>
                    <a:pt x="82486" y="755954"/>
                  </a:lnTo>
                  <a:lnTo>
                    <a:pt x="84416" y="748360"/>
                  </a:lnTo>
                  <a:lnTo>
                    <a:pt x="86753" y="740918"/>
                  </a:lnTo>
                  <a:lnTo>
                    <a:pt x="90525" y="730427"/>
                  </a:lnTo>
                  <a:lnTo>
                    <a:pt x="91541" y="728738"/>
                  </a:lnTo>
                  <a:lnTo>
                    <a:pt x="92202" y="725754"/>
                  </a:lnTo>
                  <a:lnTo>
                    <a:pt x="94653" y="718947"/>
                  </a:lnTo>
                  <a:lnTo>
                    <a:pt x="95059" y="719366"/>
                  </a:lnTo>
                  <a:lnTo>
                    <a:pt x="99136" y="711403"/>
                  </a:lnTo>
                  <a:lnTo>
                    <a:pt x="98818" y="713727"/>
                  </a:lnTo>
                  <a:lnTo>
                    <a:pt x="100101" y="710438"/>
                  </a:lnTo>
                  <a:lnTo>
                    <a:pt x="107340" y="695540"/>
                  </a:lnTo>
                  <a:lnTo>
                    <a:pt x="104800" y="699312"/>
                  </a:lnTo>
                  <a:lnTo>
                    <a:pt x="100584" y="707796"/>
                  </a:lnTo>
                  <a:lnTo>
                    <a:pt x="104787" y="696239"/>
                  </a:lnTo>
                  <a:lnTo>
                    <a:pt x="119443" y="660527"/>
                  </a:lnTo>
                  <a:lnTo>
                    <a:pt x="110083" y="674420"/>
                  </a:lnTo>
                  <a:lnTo>
                    <a:pt x="107823" y="678649"/>
                  </a:lnTo>
                  <a:lnTo>
                    <a:pt x="108038" y="677938"/>
                  </a:lnTo>
                  <a:lnTo>
                    <a:pt x="112014" y="665238"/>
                  </a:lnTo>
                  <a:lnTo>
                    <a:pt x="120142" y="652538"/>
                  </a:lnTo>
                  <a:lnTo>
                    <a:pt x="132740" y="639838"/>
                  </a:lnTo>
                  <a:lnTo>
                    <a:pt x="138925" y="628192"/>
                  </a:lnTo>
                  <a:lnTo>
                    <a:pt x="137426" y="639838"/>
                  </a:lnTo>
                  <a:lnTo>
                    <a:pt x="138811" y="638390"/>
                  </a:lnTo>
                  <a:lnTo>
                    <a:pt x="138645" y="639838"/>
                  </a:lnTo>
                  <a:lnTo>
                    <a:pt x="138887" y="638327"/>
                  </a:lnTo>
                  <a:lnTo>
                    <a:pt x="149606" y="627138"/>
                  </a:lnTo>
                  <a:lnTo>
                    <a:pt x="142697" y="639838"/>
                  </a:lnTo>
                  <a:lnTo>
                    <a:pt x="141198" y="639838"/>
                  </a:lnTo>
                  <a:lnTo>
                    <a:pt x="135267" y="652538"/>
                  </a:lnTo>
                  <a:lnTo>
                    <a:pt x="130530" y="652538"/>
                  </a:lnTo>
                  <a:lnTo>
                    <a:pt x="129235" y="652538"/>
                  </a:lnTo>
                  <a:lnTo>
                    <a:pt x="123596" y="665238"/>
                  </a:lnTo>
                  <a:lnTo>
                    <a:pt x="122301" y="668705"/>
                  </a:lnTo>
                  <a:lnTo>
                    <a:pt x="124015" y="665238"/>
                  </a:lnTo>
                  <a:lnTo>
                    <a:pt x="125615" y="665238"/>
                  </a:lnTo>
                  <a:lnTo>
                    <a:pt x="121475" y="677938"/>
                  </a:lnTo>
                  <a:lnTo>
                    <a:pt x="123659" y="677938"/>
                  </a:lnTo>
                  <a:lnTo>
                    <a:pt x="128308" y="665238"/>
                  </a:lnTo>
                  <a:lnTo>
                    <a:pt x="135699" y="652538"/>
                  </a:lnTo>
                  <a:lnTo>
                    <a:pt x="137591" y="652538"/>
                  </a:lnTo>
                  <a:lnTo>
                    <a:pt x="144678" y="639838"/>
                  </a:lnTo>
                  <a:lnTo>
                    <a:pt x="152501" y="627138"/>
                  </a:lnTo>
                  <a:lnTo>
                    <a:pt x="160997" y="614438"/>
                  </a:lnTo>
                  <a:lnTo>
                    <a:pt x="155638" y="627138"/>
                  </a:lnTo>
                  <a:lnTo>
                    <a:pt x="156108" y="627138"/>
                  </a:lnTo>
                  <a:lnTo>
                    <a:pt x="166027" y="614438"/>
                  </a:lnTo>
                  <a:lnTo>
                    <a:pt x="165531" y="614438"/>
                  </a:lnTo>
                  <a:lnTo>
                    <a:pt x="177711" y="601738"/>
                  </a:lnTo>
                  <a:lnTo>
                    <a:pt x="171729" y="601738"/>
                  </a:lnTo>
                  <a:lnTo>
                    <a:pt x="182829" y="589038"/>
                  </a:lnTo>
                  <a:lnTo>
                    <a:pt x="190207" y="581939"/>
                  </a:lnTo>
                  <a:lnTo>
                    <a:pt x="186842" y="589038"/>
                  </a:lnTo>
                  <a:lnTo>
                    <a:pt x="205219" y="563638"/>
                  </a:lnTo>
                  <a:lnTo>
                    <a:pt x="216420" y="563638"/>
                  </a:lnTo>
                  <a:lnTo>
                    <a:pt x="203809" y="576338"/>
                  </a:lnTo>
                  <a:lnTo>
                    <a:pt x="201155" y="576338"/>
                  </a:lnTo>
                  <a:lnTo>
                    <a:pt x="189674" y="589038"/>
                  </a:lnTo>
                  <a:lnTo>
                    <a:pt x="200177" y="589038"/>
                  </a:lnTo>
                  <a:lnTo>
                    <a:pt x="211035" y="576338"/>
                  </a:lnTo>
                  <a:lnTo>
                    <a:pt x="210591" y="576338"/>
                  </a:lnTo>
                  <a:lnTo>
                    <a:pt x="212305" y="574916"/>
                  </a:lnTo>
                  <a:lnTo>
                    <a:pt x="218897" y="567524"/>
                  </a:lnTo>
                  <a:lnTo>
                    <a:pt x="216979" y="571030"/>
                  </a:lnTo>
                  <a:lnTo>
                    <a:pt x="225882" y="563638"/>
                  </a:lnTo>
                  <a:lnTo>
                    <a:pt x="233527" y="550938"/>
                  </a:lnTo>
                  <a:lnTo>
                    <a:pt x="229501" y="550938"/>
                  </a:lnTo>
                  <a:lnTo>
                    <a:pt x="240614" y="538238"/>
                  </a:lnTo>
                  <a:lnTo>
                    <a:pt x="248246" y="538238"/>
                  </a:lnTo>
                  <a:lnTo>
                    <a:pt x="241020" y="550938"/>
                  </a:lnTo>
                  <a:lnTo>
                    <a:pt x="242646" y="550938"/>
                  </a:lnTo>
                  <a:lnTo>
                    <a:pt x="250278" y="538238"/>
                  </a:lnTo>
                  <a:lnTo>
                    <a:pt x="248754" y="538238"/>
                  </a:lnTo>
                  <a:lnTo>
                    <a:pt x="255155" y="525538"/>
                  </a:lnTo>
                  <a:lnTo>
                    <a:pt x="265722" y="525538"/>
                  </a:lnTo>
                  <a:lnTo>
                    <a:pt x="278066" y="512838"/>
                  </a:lnTo>
                  <a:lnTo>
                    <a:pt x="285521" y="512838"/>
                  </a:lnTo>
                  <a:lnTo>
                    <a:pt x="281774" y="522439"/>
                  </a:lnTo>
                  <a:lnTo>
                    <a:pt x="275628" y="525538"/>
                  </a:lnTo>
                  <a:lnTo>
                    <a:pt x="265823" y="525538"/>
                  </a:lnTo>
                  <a:lnTo>
                    <a:pt x="259194" y="535774"/>
                  </a:lnTo>
                  <a:lnTo>
                    <a:pt x="255231" y="538238"/>
                  </a:lnTo>
                  <a:lnTo>
                    <a:pt x="257848" y="537337"/>
                  </a:lnTo>
                  <a:lnTo>
                    <a:pt x="258305" y="537146"/>
                  </a:lnTo>
                  <a:lnTo>
                    <a:pt x="268947" y="533527"/>
                  </a:lnTo>
                  <a:lnTo>
                    <a:pt x="271322" y="531749"/>
                  </a:lnTo>
                  <a:lnTo>
                    <a:pt x="278409" y="528815"/>
                  </a:lnTo>
                  <a:lnTo>
                    <a:pt x="276618" y="530885"/>
                  </a:lnTo>
                  <a:lnTo>
                    <a:pt x="281800" y="529094"/>
                  </a:lnTo>
                  <a:lnTo>
                    <a:pt x="270281" y="538213"/>
                  </a:lnTo>
                  <a:lnTo>
                    <a:pt x="276618" y="530885"/>
                  </a:lnTo>
                  <a:lnTo>
                    <a:pt x="268947" y="533527"/>
                  </a:lnTo>
                  <a:lnTo>
                    <a:pt x="262610" y="538238"/>
                  </a:lnTo>
                  <a:lnTo>
                    <a:pt x="259613" y="542328"/>
                  </a:lnTo>
                  <a:lnTo>
                    <a:pt x="264934" y="538238"/>
                  </a:lnTo>
                  <a:lnTo>
                    <a:pt x="270243" y="538238"/>
                  </a:lnTo>
                  <a:lnTo>
                    <a:pt x="275894" y="538238"/>
                  </a:lnTo>
                  <a:lnTo>
                    <a:pt x="283984" y="528345"/>
                  </a:lnTo>
                  <a:lnTo>
                    <a:pt x="292138" y="525538"/>
                  </a:lnTo>
                  <a:lnTo>
                    <a:pt x="286296" y="525538"/>
                  </a:lnTo>
                  <a:lnTo>
                    <a:pt x="306730" y="512838"/>
                  </a:lnTo>
                  <a:lnTo>
                    <a:pt x="300494" y="487438"/>
                  </a:lnTo>
                  <a:lnTo>
                    <a:pt x="297764" y="474738"/>
                  </a:lnTo>
                  <a:lnTo>
                    <a:pt x="295033" y="462038"/>
                  </a:lnTo>
                  <a:lnTo>
                    <a:pt x="291757" y="462038"/>
                  </a:lnTo>
                  <a:lnTo>
                    <a:pt x="290614" y="456831"/>
                  </a:lnTo>
                  <a:lnTo>
                    <a:pt x="290614" y="474738"/>
                  </a:lnTo>
                  <a:lnTo>
                    <a:pt x="288937" y="462038"/>
                  </a:lnTo>
                  <a:lnTo>
                    <a:pt x="290614" y="474738"/>
                  </a:lnTo>
                  <a:lnTo>
                    <a:pt x="290614" y="456831"/>
                  </a:lnTo>
                  <a:lnTo>
                    <a:pt x="288975" y="449338"/>
                  </a:lnTo>
                  <a:lnTo>
                    <a:pt x="286321" y="423938"/>
                  </a:lnTo>
                  <a:lnTo>
                    <a:pt x="284302" y="411238"/>
                  </a:lnTo>
                  <a:lnTo>
                    <a:pt x="284099" y="411238"/>
                  </a:lnTo>
                  <a:lnTo>
                    <a:pt x="283705" y="398538"/>
                  </a:lnTo>
                  <a:lnTo>
                    <a:pt x="286207" y="398538"/>
                  </a:lnTo>
                  <a:lnTo>
                    <a:pt x="282549" y="373138"/>
                  </a:lnTo>
                  <a:lnTo>
                    <a:pt x="281559" y="360438"/>
                  </a:lnTo>
                  <a:lnTo>
                    <a:pt x="280441" y="347738"/>
                  </a:lnTo>
                  <a:lnTo>
                    <a:pt x="279450" y="347738"/>
                  </a:lnTo>
                  <a:lnTo>
                    <a:pt x="278091" y="335038"/>
                  </a:lnTo>
                  <a:lnTo>
                    <a:pt x="277075" y="322338"/>
                  </a:lnTo>
                  <a:lnTo>
                    <a:pt x="277088" y="309638"/>
                  </a:lnTo>
                  <a:lnTo>
                    <a:pt x="278803" y="284238"/>
                  </a:lnTo>
                  <a:lnTo>
                    <a:pt x="276821" y="296938"/>
                  </a:lnTo>
                  <a:lnTo>
                    <a:pt x="275971" y="309638"/>
                  </a:lnTo>
                  <a:lnTo>
                    <a:pt x="275932" y="347738"/>
                  </a:lnTo>
                  <a:lnTo>
                    <a:pt x="274929" y="335038"/>
                  </a:lnTo>
                  <a:lnTo>
                    <a:pt x="272643" y="335038"/>
                  </a:lnTo>
                  <a:lnTo>
                    <a:pt x="273519" y="322338"/>
                  </a:lnTo>
                  <a:lnTo>
                    <a:pt x="274637" y="296938"/>
                  </a:lnTo>
                  <a:lnTo>
                    <a:pt x="275882" y="296938"/>
                  </a:lnTo>
                  <a:lnTo>
                    <a:pt x="280466" y="258838"/>
                  </a:lnTo>
                  <a:lnTo>
                    <a:pt x="283857" y="246138"/>
                  </a:lnTo>
                  <a:lnTo>
                    <a:pt x="286385" y="233438"/>
                  </a:lnTo>
                  <a:lnTo>
                    <a:pt x="292265" y="208038"/>
                  </a:lnTo>
                  <a:lnTo>
                    <a:pt x="297916" y="195338"/>
                  </a:lnTo>
                  <a:lnTo>
                    <a:pt x="302298" y="182638"/>
                  </a:lnTo>
                  <a:lnTo>
                    <a:pt x="296786" y="195338"/>
                  </a:lnTo>
                  <a:lnTo>
                    <a:pt x="293179" y="195338"/>
                  </a:lnTo>
                  <a:lnTo>
                    <a:pt x="290690" y="208038"/>
                  </a:lnTo>
                  <a:lnTo>
                    <a:pt x="288569" y="220738"/>
                  </a:lnTo>
                  <a:lnTo>
                    <a:pt x="286689" y="220738"/>
                  </a:lnTo>
                  <a:lnTo>
                    <a:pt x="284416" y="233438"/>
                  </a:lnTo>
                  <a:lnTo>
                    <a:pt x="282409" y="243027"/>
                  </a:lnTo>
                  <a:lnTo>
                    <a:pt x="283502" y="240372"/>
                  </a:lnTo>
                  <a:lnTo>
                    <a:pt x="282536" y="246138"/>
                  </a:lnTo>
                  <a:lnTo>
                    <a:pt x="281749" y="246138"/>
                  </a:lnTo>
                  <a:lnTo>
                    <a:pt x="278701" y="258838"/>
                  </a:lnTo>
                  <a:lnTo>
                    <a:pt x="274650" y="284238"/>
                  </a:lnTo>
                  <a:lnTo>
                    <a:pt x="274040" y="271538"/>
                  </a:lnTo>
                  <a:lnTo>
                    <a:pt x="273812" y="271538"/>
                  </a:lnTo>
                  <a:lnTo>
                    <a:pt x="270891" y="284238"/>
                  </a:lnTo>
                  <a:lnTo>
                    <a:pt x="270484" y="284238"/>
                  </a:lnTo>
                  <a:lnTo>
                    <a:pt x="270294" y="296938"/>
                  </a:lnTo>
                  <a:lnTo>
                    <a:pt x="270306" y="309638"/>
                  </a:lnTo>
                  <a:lnTo>
                    <a:pt x="270548" y="322338"/>
                  </a:lnTo>
                  <a:lnTo>
                    <a:pt x="270662" y="309638"/>
                  </a:lnTo>
                  <a:lnTo>
                    <a:pt x="271195" y="309638"/>
                  </a:lnTo>
                  <a:lnTo>
                    <a:pt x="271526" y="296938"/>
                  </a:lnTo>
                  <a:lnTo>
                    <a:pt x="272110" y="309638"/>
                  </a:lnTo>
                  <a:lnTo>
                    <a:pt x="272059" y="335038"/>
                  </a:lnTo>
                  <a:lnTo>
                    <a:pt x="272211" y="347738"/>
                  </a:lnTo>
                  <a:lnTo>
                    <a:pt x="272643" y="347738"/>
                  </a:lnTo>
                  <a:lnTo>
                    <a:pt x="273380" y="360438"/>
                  </a:lnTo>
                  <a:lnTo>
                    <a:pt x="274383" y="360438"/>
                  </a:lnTo>
                  <a:lnTo>
                    <a:pt x="274281" y="373138"/>
                  </a:lnTo>
                  <a:lnTo>
                    <a:pt x="274561" y="385838"/>
                  </a:lnTo>
                  <a:lnTo>
                    <a:pt x="275209" y="385838"/>
                  </a:lnTo>
                  <a:lnTo>
                    <a:pt x="276212" y="398538"/>
                  </a:lnTo>
                  <a:lnTo>
                    <a:pt x="280416" y="436638"/>
                  </a:lnTo>
                  <a:lnTo>
                    <a:pt x="281927" y="436638"/>
                  </a:lnTo>
                  <a:lnTo>
                    <a:pt x="283718" y="449338"/>
                  </a:lnTo>
                  <a:lnTo>
                    <a:pt x="286321" y="462038"/>
                  </a:lnTo>
                  <a:lnTo>
                    <a:pt x="288048" y="462038"/>
                  </a:lnTo>
                  <a:lnTo>
                    <a:pt x="292341" y="487438"/>
                  </a:lnTo>
                  <a:lnTo>
                    <a:pt x="294855" y="500138"/>
                  </a:lnTo>
                  <a:lnTo>
                    <a:pt x="295148" y="500138"/>
                  </a:lnTo>
                  <a:lnTo>
                    <a:pt x="294398" y="490461"/>
                  </a:lnTo>
                  <a:lnTo>
                    <a:pt x="297129" y="500138"/>
                  </a:lnTo>
                  <a:lnTo>
                    <a:pt x="300799" y="512838"/>
                  </a:lnTo>
                  <a:lnTo>
                    <a:pt x="287083" y="519760"/>
                  </a:lnTo>
                  <a:lnTo>
                    <a:pt x="289382" y="512838"/>
                  </a:lnTo>
                  <a:lnTo>
                    <a:pt x="289826" y="512838"/>
                  </a:lnTo>
                  <a:lnTo>
                    <a:pt x="286194" y="500138"/>
                  </a:lnTo>
                  <a:lnTo>
                    <a:pt x="284441" y="487438"/>
                  </a:lnTo>
                  <a:lnTo>
                    <a:pt x="287362" y="487438"/>
                  </a:lnTo>
                  <a:lnTo>
                    <a:pt x="282282" y="462038"/>
                  </a:lnTo>
                  <a:lnTo>
                    <a:pt x="279730" y="449338"/>
                  </a:lnTo>
                  <a:lnTo>
                    <a:pt x="273329" y="423938"/>
                  </a:lnTo>
                  <a:lnTo>
                    <a:pt x="270281" y="398538"/>
                  </a:lnTo>
                  <a:lnTo>
                    <a:pt x="267792" y="385838"/>
                  </a:lnTo>
                  <a:lnTo>
                    <a:pt x="266141" y="373138"/>
                  </a:lnTo>
                  <a:lnTo>
                    <a:pt x="265874" y="360438"/>
                  </a:lnTo>
                  <a:lnTo>
                    <a:pt x="265607" y="347738"/>
                  </a:lnTo>
                  <a:lnTo>
                    <a:pt x="266471" y="347738"/>
                  </a:lnTo>
                  <a:lnTo>
                    <a:pt x="267182" y="335038"/>
                  </a:lnTo>
                  <a:lnTo>
                    <a:pt x="267817" y="322338"/>
                  </a:lnTo>
                  <a:lnTo>
                    <a:pt x="268452" y="322338"/>
                  </a:lnTo>
                  <a:lnTo>
                    <a:pt x="269087" y="296938"/>
                  </a:lnTo>
                  <a:lnTo>
                    <a:pt x="269582" y="284238"/>
                  </a:lnTo>
                  <a:lnTo>
                    <a:pt x="270281" y="271538"/>
                  </a:lnTo>
                  <a:lnTo>
                    <a:pt x="271500" y="258838"/>
                  </a:lnTo>
                  <a:lnTo>
                    <a:pt x="272846" y="258838"/>
                  </a:lnTo>
                  <a:lnTo>
                    <a:pt x="274866" y="246138"/>
                  </a:lnTo>
                  <a:lnTo>
                    <a:pt x="277456" y="233438"/>
                  </a:lnTo>
                  <a:lnTo>
                    <a:pt x="279654" y="220738"/>
                  </a:lnTo>
                  <a:lnTo>
                    <a:pt x="281990" y="220738"/>
                  </a:lnTo>
                  <a:lnTo>
                    <a:pt x="280644" y="233438"/>
                  </a:lnTo>
                  <a:lnTo>
                    <a:pt x="282143" y="220738"/>
                  </a:lnTo>
                  <a:lnTo>
                    <a:pt x="283514" y="220738"/>
                  </a:lnTo>
                  <a:lnTo>
                    <a:pt x="285191" y="208038"/>
                  </a:lnTo>
                  <a:lnTo>
                    <a:pt x="287007" y="195338"/>
                  </a:lnTo>
                  <a:lnTo>
                    <a:pt x="290436" y="195338"/>
                  </a:lnTo>
                  <a:lnTo>
                    <a:pt x="294449" y="182638"/>
                  </a:lnTo>
                  <a:lnTo>
                    <a:pt x="298983" y="182638"/>
                  </a:lnTo>
                  <a:lnTo>
                    <a:pt x="303987" y="169938"/>
                  </a:lnTo>
                  <a:lnTo>
                    <a:pt x="309041" y="157238"/>
                  </a:lnTo>
                  <a:lnTo>
                    <a:pt x="318033" y="157238"/>
                  </a:lnTo>
                  <a:lnTo>
                    <a:pt x="320890" y="144538"/>
                  </a:lnTo>
                  <a:lnTo>
                    <a:pt x="326847" y="144538"/>
                  </a:lnTo>
                  <a:lnTo>
                    <a:pt x="328891" y="131838"/>
                  </a:lnTo>
                  <a:lnTo>
                    <a:pt x="332359" y="131838"/>
                  </a:lnTo>
                  <a:lnTo>
                    <a:pt x="342544" y="119138"/>
                  </a:lnTo>
                  <a:lnTo>
                    <a:pt x="343700" y="119138"/>
                  </a:lnTo>
                  <a:lnTo>
                    <a:pt x="339344" y="131838"/>
                  </a:lnTo>
                  <a:lnTo>
                    <a:pt x="348653" y="119138"/>
                  </a:lnTo>
                  <a:lnTo>
                    <a:pt x="360781" y="106438"/>
                  </a:lnTo>
                  <a:lnTo>
                    <a:pt x="371170" y="95808"/>
                  </a:lnTo>
                  <a:lnTo>
                    <a:pt x="372452" y="94081"/>
                  </a:lnTo>
                  <a:lnTo>
                    <a:pt x="372313" y="94640"/>
                  </a:lnTo>
                  <a:lnTo>
                    <a:pt x="373189" y="93738"/>
                  </a:lnTo>
                  <a:lnTo>
                    <a:pt x="372706" y="93738"/>
                  </a:lnTo>
                  <a:lnTo>
                    <a:pt x="386918" y="81038"/>
                  </a:lnTo>
                  <a:lnTo>
                    <a:pt x="416534" y="81038"/>
                  </a:lnTo>
                  <a:lnTo>
                    <a:pt x="419074" y="68338"/>
                  </a:lnTo>
                  <a:lnTo>
                    <a:pt x="416623" y="81038"/>
                  </a:lnTo>
                  <a:lnTo>
                    <a:pt x="435521" y="68338"/>
                  </a:lnTo>
                  <a:lnTo>
                    <a:pt x="453123" y="68338"/>
                  </a:lnTo>
                  <a:lnTo>
                    <a:pt x="469760" y="55638"/>
                  </a:lnTo>
                  <a:lnTo>
                    <a:pt x="574027" y="55638"/>
                  </a:lnTo>
                  <a:lnTo>
                    <a:pt x="596150" y="68338"/>
                  </a:lnTo>
                  <a:lnTo>
                    <a:pt x="617931" y="68338"/>
                  </a:lnTo>
                  <a:lnTo>
                    <a:pt x="657898" y="93738"/>
                  </a:lnTo>
                  <a:lnTo>
                    <a:pt x="690422" y="119138"/>
                  </a:lnTo>
                  <a:lnTo>
                    <a:pt x="704024" y="131838"/>
                  </a:lnTo>
                  <a:lnTo>
                    <a:pt x="704938" y="131838"/>
                  </a:lnTo>
                  <a:lnTo>
                    <a:pt x="709853" y="144538"/>
                  </a:lnTo>
                  <a:lnTo>
                    <a:pt x="708406" y="144538"/>
                  </a:lnTo>
                  <a:lnTo>
                    <a:pt x="701395" y="131838"/>
                  </a:lnTo>
                  <a:lnTo>
                    <a:pt x="694055" y="131838"/>
                  </a:lnTo>
                  <a:lnTo>
                    <a:pt x="686587" y="119138"/>
                  </a:lnTo>
                  <a:lnTo>
                    <a:pt x="693775" y="131838"/>
                  </a:lnTo>
                  <a:lnTo>
                    <a:pt x="692696" y="131838"/>
                  </a:lnTo>
                  <a:lnTo>
                    <a:pt x="704189" y="144538"/>
                  </a:lnTo>
                  <a:lnTo>
                    <a:pt x="715962" y="157238"/>
                  </a:lnTo>
                  <a:lnTo>
                    <a:pt x="727417" y="169938"/>
                  </a:lnTo>
                  <a:lnTo>
                    <a:pt x="737704" y="182638"/>
                  </a:lnTo>
                  <a:lnTo>
                    <a:pt x="746607" y="195338"/>
                  </a:lnTo>
                  <a:lnTo>
                    <a:pt x="753922" y="208038"/>
                  </a:lnTo>
                  <a:lnTo>
                    <a:pt x="758304" y="220738"/>
                  </a:lnTo>
                  <a:lnTo>
                    <a:pt x="758024" y="220738"/>
                  </a:lnTo>
                  <a:lnTo>
                    <a:pt x="762520" y="233438"/>
                  </a:lnTo>
                  <a:lnTo>
                    <a:pt x="763168" y="246138"/>
                  </a:lnTo>
                  <a:lnTo>
                    <a:pt x="761974" y="246138"/>
                  </a:lnTo>
                  <a:lnTo>
                    <a:pt x="765454" y="258838"/>
                  </a:lnTo>
                  <a:lnTo>
                    <a:pt x="768273" y="271538"/>
                  </a:lnTo>
                  <a:lnTo>
                    <a:pt x="770382" y="284238"/>
                  </a:lnTo>
                  <a:lnTo>
                    <a:pt x="771677" y="296938"/>
                  </a:lnTo>
                  <a:lnTo>
                    <a:pt x="772375" y="335038"/>
                  </a:lnTo>
                  <a:lnTo>
                    <a:pt x="772096" y="347738"/>
                  </a:lnTo>
                  <a:lnTo>
                    <a:pt x="771690" y="347738"/>
                  </a:lnTo>
                  <a:lnTo>
                    <a:pt x="771461" y="360438"/>
                  </a:lnTo>
                  <a:lnTo>
                    <a:pt x="773036" y="335038"/>
                  </a:lnTo>
                  <a:lnTo>
                    <a:pt x="774522" y="347738"/>
                  </a:lnTo>
                  <a:lnTo>
                    <a:pt x="776185" y="322338"/>
                  </a:lnTo>
                  <a:lnTo>
                    <a:pt x="776135" y="335038"/>
                  </a:lnTo>
                  <a:lnTo>
                    <a:pt x="774827" y="360438"/>
                  </a:lnTo>
                  <a:lnTo>
                    <a:pt x="772248" y="373138"/>
                  </a:lnTo>
                  <a:lnTo>
                    <a:pt x="768413" y="385838"/>
                  </a:lnTo>
                  <a:lnTo>
                    <a:pt x="767715" y="385838"/>
                  </a:lnTo>
                  <a:lnTo>
                    <a:pt x="770115" y="373138"/>
                  </a:lnTo>
                  <a:lnTo>
                    <a:pt x="768083" y="373138"/>
                  </a:lnTo>
                  <a:lnTo>
                    <a:pt x="766838" y="385838"/>
                  </a:lnTo>
                  <a:lnTo>
                    <a:pt x="766356" y="385838"/>
                  </a:lnTo>
                  <a:lnTo>
                    <a:pt x="765479" y="385838"/>
                  </a:lnTo>
                  <a:lnTo>
                    <a:pt x="763866" y="398538"/>
                  </a:lnTo>
                  <a:lnTo>
                    <a:pt x="762635" y="398538"/>
                  </a:lnTo>
                  <a:lnTo>
                    <a:pt x="764603" y="385838"/>
                  </a:lnTo>
                  <a:lnTo>
                    <a:pt x="763803" y="385838"/>
                  </a:lnTo>
                  <a:lnTo>
                    <a:pt x="761834" y="398538"/>
                  </a:lnTo>
                  <a:lnTo>
                    <a:pt x="756627" y="411238"/>
                  </a:lnTo>
                  <a:lnTo>
                    <a:pt x="752868" y="423938"/>
                  </a:lnTo>
                  <a:lnTo>
                    <a:pt x="748957" y="436638"/>
                  </a:lnTo>
                  <a:lnTo>
                    <a:pt x="744664" y="436638"/>
                  </a:lnTo>
                  <a:lnTo>
                    <a:pt x="739787" y="449338"/>
                  </a:lnTo>
                  <a:lnTo>
                    <a:pt x="730135" y="462038"/>
                  </a:lnTo>
                  <a:lnTo>
                    <a:pt x="720788" y="474738"/>
                  </a:lnTo>
                  <a:lnTo>
                    <a:pt x="713143" y="487438"/>
                  </a:lnTo>
                  <a:lnTo>
                    <a:pt x="708596" y="500138"/>
                  </a:lnTo>
                  <a:lnTo>
                    <a:pt x="695642" y="512838"/>
                  </a:lnTo>
                  <a:lnTo>
                    <a:pt x="679094" y="538238"/>
                  </a:lnTo>
                  <a:lnTo>
                    <a:pt x="660539" y="550938"/>
                  </a:lnTo>
                  <a:lnTo>
                    <a:pt x="641616" y="576338"/>
                  </a:lnTo>
                  <a:lnTo>
                    <a:pt x="621004" y="589038"/>
                  </a:lnTo>
                  <a:lnTo>
                    <a:pt x="599300" y="601738"/>
                  </a:lnTo>
                  <a:lnTo>
                    <a:pt x="576541" y="614438"/>
                  </a:lnTo>
                  <a:lnTo>
                    <a:pt x="552729" y="627138"/>
                  </a:lnTo>
                  <a:lnTo>
                    <a:pt x="557885" y="627138"/>
                  </a:lnTo>
                  <a:lnTo>
                    <a:pt x="524230" y="639838"/>
                  </a:lnTo>
                  <a:lnTo>
                    <a:pt x="480428" y="665238"/>
                  </a:lnTo>
                  <a:lnTo>
                    <a:pt x="470306" y="677938"/>
                  </a:lnTo>
                  <a:lnTo>
                    <a:pt x="451726" y="677938"/>
                  </a:lnTo>
                  <a:lnTo>
                    <a:pt x="467817" y="713257"/>
                  </a:lnTo>
                  <a:lnTo>
                    <a:pt x="466471" y="703338"/>
                  </a:lnTo>
                  <a:lnTo>
                    <a:pt x="465201" y="703338"/>
                  </a:lnTo>
                  <a:lnTo>
                    <a:pt x="461949" y="690638"/>
                  </a:lnTo>
                  <a:lnTo>
                    <a:pt x="479361" y="728738"/>
                  </a:lnTo>
                  <a:lnTo>
                    <a:pt x="494233" y="754138"/>
                  </a:lnTo>
                  <a:lnTo>
                    <a:pt x="494499" y="755688"/>
                  </a:lnTo>
                  <a:lnTo>
                    <a:pt x="489927" y="747636"/>
                  </a:lnTo>
                  <a:lnTo>
                    <a:pt x="494741" y="757097"/>
                  </a:lnTo>
                  <a:lnTo>
                    <a:pt x="496443" y="766838"/>
                  </a:lnTo>
                  <a:lnTo>
                    <a:pt x="501103" y="766838"/>
                  </a:lnTo>
                  <a:lnTo>
                    <a:pt x="508736" y="779538"/>
                  </a:lnTo>
                  <a:lnTo>
                    <a:pt x="508850" y="780364"/>
                  </a:lnTo>
                  <a:lnTo>
                    <a:pt x="520242" y="804938"/>
                  </a:lnTo>
                  <a:lnTo>
                    <a:pt x="530339" y="817638"/>
                  </a:lnTo>
                  <a:lnTo>
                    <a:pt x="540562" y="843038"/>
                  </a:lnTo>
                  <a:lnTo>
                    <a:pt x="552704" y="855738"/>
                  </a:lnTo>
                  <a:lnTo>
                    <a:pt x="546049" y="855738"/>
                  </a:lnTo>
                  <a:lnTo>
                    <a:pt x="539661" y="843038"/>
                  </a:lnTo>
                  <a:lnTo>
                    <a:pt x="534784" y="834224"/>
                  </a:lnTo>
                  <a:lnTo>
                    <a:pt x="532917" y="830338"/>
                  </a:lnTo>
                  <a:lnTo>
                    <a:pt x="525348" y="817638"/>
                  </a:lnTo>
                  <a:lnTo>
                    <a:pt x="517779" y="804938"/>
                  </a:lnTo>
                  <a:lnTo>
                    <a:pt x="543102" y="855738"/>
                  </a:lnTo>
                  <a:lnTo>
                    <a:pt x="565124" y="893838"/>
                  </a:lnTo>
                  <a:lnTo>
                    <a:pt x="584885" y="919238"/>
                  </a:lnTo>
                  <a:lnTo>
                    <a:pt x="593712" y="931938"/>
                  </a:lnTo>
                  <a:lnTo>
                    <a:pt x="605282" y="957338"/>
                  </a:lnTo>
                  <a:lnTo>
                    <a:pt x="618680" y="970038"/>
                  </a:lnTo>
                  <a:lnTo>
                    <a:pt x="632993" y="995438"/>
                  </a:lnTo>
                  <a:lnTo>
                    <a:pt x="635279" y="995438"/>
                  </a:lnTo>
                  <a:lnTo>
                    <a:pt x="640740" y="1007821"/>
                  </a:lnTo>
                  <a:lnTo>
                    <a:pt x="651268" y="1020838"/>
                  </a:lnTo>
                  <a:lnTo>
                    <a:pt x="673150" y="1058938"/>
                  </a:lnTo>
                  <a:lnTo>
                    <a:pt x="695109" y="1084338"/>
                  </a:lnTo>
                  <a:lnTo>
                    <a:pt x="715924" y="1109738"/>
                  </a:lnTo>
                  <a:lnTo>
                    <a:pt x="726922" y="1135138"/>
                  </a:lnTo>
                  <a:lnTo>
                    <a:pt x="743254" y="1147838"/>
                  </a:lnTo>
                  <a:lnTo>
                    <a:pt x="746544" y="1160538"/>
                  </a:lnTo>
                  <a:lnTo>
                    <a:pt x="745680" y="1147838"/>
                  </a:lnTo>
                  <a:lnTo>
                    <a:pt x="749579" y="1160538"/>
                  </a:lnTo>
                  <a:lnTo>
                    <a:pt x="767130" y="1173238"/>
                  </a:lnTo>
                  <a:lnTo>
                    <a:pt x="779487" y="1198638"/>
                  </a:lnTo>
                  <a:lnTo>
                    <a:pt x="798207" y="1224038"/>
                  </a:lnTo>
                  <a:lnTo>
                    <a:pt x="815365" y="1236738"/>
                  </a:lnTo>
                  <a:lnTo>
                    <a:pt x="823036" y="1249464"/>
                  </a:lnTo>
                  <a:lnTo>
                    <a:pt x="827328" y="1255547"/>
                  </a:lnTo>
                  <a:lnTo>
                    <a:pt x="823861" y="1249438"/>
                  </a:lnTo>
                  <a:lnTo>
                    <a:pt x="834669" y="1262138"/>
                  </a:lnTo>
                  <a:lnTo>
                    <a:pt x="843254" y="1274838"/>
                  </a:lnTo>
                  <a:lnTo>
                    <a:pt x="851179" y="1287538"/>
                  </a:lnTo>
                  <a:lnTo>
                    <a:pt x="853732" y="1287538"/>
                  </a:lnTo>
                  <a:lnTo>
                    <a:pt x="882116" y="1325638"/>
                  </a:lnTo>
                  <a:lnTo>
                    <a:pt x="915873" y="1363738"/>
                  </a:lnTo>
                  <a:lnTo>
                    <a:pt x="950010" y="1401838"/>
                  </a:lnTo>
                  <a:lnTo>
                    <a:pt x="950760" y="1402486"/>
                  </a:lnTo>
                  <a:lnTo>
                    <a:pt x="950290" y="1401838"/>
                  </a:lnTo>
                  <a:lnTo>
                    <a:pt x="952766" y="1401838"/>
                  </a:lnTo>
                  <a:lnTo>
                    <a:pt x="942568" y="1389138"/>
                  </a:lnTo>
                  <a:lnTo>
                    <a:pt x="931341" y="1376438"/>
                  </a:lnTo>
                  <a:lnTo>
                    <a:pt x="953693" y="1396136"/>
                  </a:lnTo>
                  <a:lnTo>
                    <a:pt x="959599" y="1401838"/>
                  </a:lnTo>
                  <a:lnTo>
                    <a:pt x="959459" y="1401838"/>
                  </a:lnTo>
                  <a:lnTo>
                    <a:pt x="962799" y="1412836"/>
                  </a:lnTo>
                  <a:lnTo>
                    <a:pt x="962939" y="1412951"/>
                  </a:lnTo>
                  <a:lnTo>
                    <a:pt x="960450" y="1402651"/>
                  </a:lnTo>
                  <a:lnTo>
                    <a:pt x="1012202" y="1452638"/>
                  </a:lnTo>
                  <a:close/>
                </a:path>
              </a:pathLst>
            </a:custGeom>
            <a:solidFill>
              <a:srgbClr val="00A2E9"/>
            </a:solidFill>
          </p:spPr>
          <p:txBody>
            <a:bodyPr wrap="square" lIns="0" tIns="0" rIns="0" bIns="0" rtlCol="0"/>
            <a:lstStyle/>
            <a:p>
              <a:endParaRPr/>
            </a:p>
          </p:txBody>
        </p:sp>
        <p:pic>
          <p:nvPicPr>
            <p:cNvPr id="65" name="object 11"/>
            <p:cNvPicPr/>
            <p:nvPr/>
          </p:nvPicPr>
          <p:blipFill>
            <a:blip r:embed="rId3" cstate="print"/>
            <a:stretch>
              <a:fillRect/>
            </a:stretch>
          </p:blipFill>
          <p:spPr>
            <a:xfrm>
              <a:off x="1706684" y="3139850"/>
              <a:ext cx="109778" cy="109867"/>
            </a:xfrm>
            <a:prstGeom prst="rect">
              <a:avLst/>
            </a:prstGeom>
          </p:spPr>
        </p:pic>
        <p:sp>
          <p:nvSpPr>
            <p:cNvPr id="66" name="object 12"/>
            <p:cNvSpPr/>
            <p:nvPr/>
          </p:nvSpPr>
          <p:spPr>
            <a:xfrm>
              <a:off x="1387411" y="2734609"/>
              <a:ext cx="14357" cy="21877"/>
            </a:xfrm>
            <a:custGeom>
              <a:avLst/>
              <a:gdLst/>
              <a:ahLst/>
              <a:cxnLst/>
              <a:rect l="l" t="t" r="r" b="b"/>
              <a:pathLst>
                <a:path w="13334" h="20319">
                  <a:moveTo>
                    <a:pt x="0" y="0"/>
                  </a:moveTo>
                  <a:lnTo>
                    <a:pt x="3276" y="5232"/>
                  </a:lnTo>
                  <a:lnTo>
                    <a:pt x="7594" y="12725"/>
                  </a:lnTo>
                  <a:lnTo>
                    <a:pt x="13144" y="19824"/>
                  </a:lnTo>
                  <a:lnTo>
                    <a:pt x="13119" y="17399"/>
                  </a:lnTo>
                  <a:lnTo>
                    <a:pt x="4394" y="6210"/>
                  </a:lnTo>
                  <a:lnTo>
                    <a:pt x="0" y="0"/>
                  </a:lnTo>
                  <a:close/>
                </a:path>
              </a:pathLst>
            </a:custGeom>
            <a:solidFill>
              <a:srgbClr val="00A2E9"/>
            </a:solidFill>
          </p:spPr>
          <p:txBody>
            <a:bodyPr wrap="square" lIns="0" tIns="0" rIns="0" bIns="0" rtlCol="0"/>
            <a:lstStyle/>
            <a:p>
              <a:endParaRPr/>
            </a:p>
          </p:txBody>
        </p:sp>
        <p:pic>
          <p:nvPicPr>
            <p:cNvPr id="67" name="object 13"/>
            <p:cNvPicPr/>
            <p:nvPr/>
          </p:nvPicPr>
          <p:blipFill>
            <a:blip r:embed="rId4" cstate="print"/>
            <a:stretch>
              <a:fillRect/>
            </a:stretch>
          </p:blipFill>
          <p:spPr>
            <a:xfrm>
              <a:off x="1451895" y="2672718"/>
              <a:ext cx="78762" cy="126905"/>
            </a:xfrm>
            <a:prstGeom prst="rect">
              <a:avLst/>
            </a:prstGeom>
          </p:spPr>
        </p:pic>
        <p:sp>
          <p:nvSpPr>
            <p:cNvPr id="68" name="object 14"/>
            <p:cNvSpPr/>
            <p:nvPr/>
          </p:nvSpPr>
          <p:spPr>
            <a:xfrm>
              <a:off x="880836" y="1758761"/>
              <a:ext cx="821081" cy="1851364"/>
            </a:xfrm>
            <a:custGeom>
              <a:avLst/>
              <a:gdLst/>
              <a:ahLst/>
              <a:cxnLst/>
              <a:rect l="l" t="t" r="r" b="b"/>
              <a:pathLst>
                <a:path w="762635" h="1719580">
                  <a:moveTo>
                    <a:pt x="6159" y="1063434"/>
                  </a:moveTo>
                  <a:lnTo>
                    <a:pt x="3797" y="1044994"/>
                  </a:lnTo>
                  <a:lnTo>
                    <a:pt x="2705" y="1035761"/>
                  </a:lnTo>
                  <a:lnTo>
                    <a:pt x="1841" y="1026515"/>
                  </a:lnTo>
                  <a:lnTo>
                    <a:pt x="1447" y="1032522"/>
                  </a:lnTo>
                  <a:lnTo>
                    <a:pt x="2070" y="1037945"/>
                  </a:lnTo>
                  <a:lnTo>
                    <a:pt x="3340" y="1045591"/>
                  </a:lnTo>
                  <a:lnTo>
                    <a:pt x="4927" y="1058240"/>
                  </a:lnTo>
                  <a:lnTo>
                    <a:pt x="0" y="1034796"/>
                  </a:lnTo>
                  <a:lnTo>
                    <a:pt x="1778" y="1048054"/>
                  </a:lnTo>
                  <a:lnTo>
                    <a:pt x="3835" y="1058176"/>
                  </a:lnTo>
                  <a:lnTo>
                    <a:pt x="5524" y="1063777"/>
                  </a:lnTo>
                  <a:lnTo>
                    <a:pt x="6159" y="1063434"/>
                  </a:lnTo>
                  <a:close/>
                </a:path>
                <a:path w="762635" h="1719580">
                  <a:moveTo>
                    <a:pt x="48285" y="1017930"/>
                  </a:moveTo>
                  <a:lnTo>
                    <a:pt x="46888" y="1003287"/>
                  </a:lnTo>
                  <a:lnTo>
                    <a:pt x="46266" y="995959"/>
                  </a:lnTo>
                  <a:lnTo>
                    <a:pt x="45847" y="988631"/>
                  </a:lnTo>
                  <a:lnTo>
                    <a:pt x="45707" y="991095"/>
                  </a:lnTo>
                  <a:lnTo>
                    <a:pt x="46177" y="997813"/>
                  </a:lnTo>
                  <a:lnTo>
                    <a:pt x="46850" y="1004519"/>
                  </a:lnTo>
                  <a:lnTo>
                    <a:pt x="48285" y="1017930"/>
                  </a:lnTo>
                  <a:close/>
                </a:path>
                <a:path w="762635" h="1719580">
                  <a:moveTo>
                    <a:pt x="55016" y="840270"/>
                  </a:moveTo>
                  <a:lnTo>
                    <a:pt x="53886" y="844791"/>
                  </a:lnTo>
                  <a:lnTo>
                    <a:pt x="53352" y="852081"/>
                  </a:lnTo>
                  <a:lnTo>
                    <a:pt x="52298" y="859256"/>
                  </a:lnTo>
                  <a:lnTo>
                    <a:pt x="52184" y="866597"/>
                  </a:lnTo>
                  <a:lnTo>
                    <a:pt x="53073" y="862101"/>
                  </a:lnTo>
                  <a:lnTo>
                    <a:pt x="55016" y="840270"/>
                  </a:lnTo>
                  <a:close/>
                </a:path>
                <a:path w="762635" h="1719580">
                  <a:moveTo>
                    <a:pt x="67691" y="1120775"/>
                  </a:moveTo>
                  <a:lnTo>
                    <a:pt x="64236" y="1100505"/>
                  </a:lnTo>
                  <a:lnTo>
                    <a:pt x="64058" y="1102448"/>
                  </a:lnTo>
                  <a:lnTo>
                    <a:pt x="63182" y="1101636"/>
                  </a:lnTo>
                  <a:lnTo>
                    <a:pt x="62687" y="1101331"/>
                  </a:lnTo>
                  <a:lnTo>
                    <a:pt x="63601" y="1104773"/>
                  </a:lnTo>
                  <a:lnTo>
                    <a:pt x="67691" y="1120775"/>
                  </a:lnTo>
                  <a:close/>
                </a:path>
                <a:path w="762635" h="1719580">
                  <a:moveTo>
                    <a:pt x="115722" y="1424228"/>
                  </a:moveTo>
                  <a:lnTo>
                    <a:pt x="113436" y="1416951"/>
                  </a:lnTo>
                  <a:lnTo>
                    <a:pt x="109562" y="1405610"/>
                  </a:lnTo>
                  <a:lnTo>
                    <a:pt x="105841" y="1395564"/>
                  </a:lnTo>
                  <a:lnTo>
                    <a:pt x="103949" y="1392174"/>
                  </a:lnTo>
                  <a:lnTo>
                    <a:pt x="106794" y="1400746"/>
                  </a:lnTo>
                  <a:lnTo>
                    <a:pt x="109639" y="1408709"/>
                  </a:lnTo>
                  <a:lnTo>
                    <a:pt x="112585" y="1416418"/>
                  </a:lnTo>
                  <a:lnTo>
                    <a:pt x="115722" y="1424228"/>
                  </a:lnTo>
                  <a:close/>
                </a:path>
                <a:path w="762635" h="1719580">
                  <a:moveTo>
                    <a:pt x="163830" y="1578521"/>
                  </a:moveTo>
                  <a:lnTo>
                    <a:pt x="152971" y="1555661"/>
                  </a:lnTo>
                  <a:lnTo>
                    <a:pt x="140906" y="1528292"/>
                  </a:lnTo>
                  <a:lnTo>
                    <a:pt x="130962" y="1506169"/>
                  </a:lnTo>
                  <a:lnTo>
                    <a:pt x="144526" y="1542440"/>
                  </a:lnTo>
                  <a:lnTo>
                    <a:pt x="149199" y="1551774"/>
                  </a:lnTo>
                  <a:lnTo>
                    <a:pt x="146202" y="1543519"/>
                  </a:lnTo>
                  <a:lnTo>
                    <a:pt x="163830" y="1578521"/>
                  </a:lnTo>
                  <a:close/>
                </a:path>
                <a:path w="762635" h="1719580">
                  <a:moveTo>
                    <a:pt x="165798" y="1476019"/>
                  </a:moveTo>
                  <a:lnTo>
                    <a:pt x="164807" y="1471510"/>
                  </a:lnTo>
                  <a:lnTo>
                    <a:pt x="158572" y="1455788"/>
                  </a:lnTo>
                  <a:lnTo>
                    <a:pt x="160680" y="1461617"/>
                  </a:lnTo>
                  <a:lnTo>
                    <a:pt x="163106" y="1470888"/>
                  </a:lnTo>
                  <a:lnTo>
                    <a:pt x="160451" y="1467497"/>
                  </a:lnTo>
                  <a:lnTo>
                    <a:pt x="163664" y="1473339"/>
                  </a:lnTo>
                  <a:lnTo>
                    <a:pt x="165798" y="1476019"/>
                  </a:lnTo>
                  <a:close/>
                </a:path>
                <a:path w="762635" h="1719580">
                  <a:moveTo>
                    <a:pt x="207784" y="1561985"/>
                  </a:moveTo>
                  <a:lnTo>
                    <a:pt x="207149" y="1558556"/>
                  </a:lnTo>
                  <a:lnTo>
                    <a:pt x="203873" y="1550441"/>
                  </a:lnTo>
                  <a:lnTo>
                    <a:pt x="200621" y="1543202"/>
                  </a:lnTo>
                  <a:lnTo>
                    <a:pt x="200101" y="1542415"/>
                  </a:lnTo>
                  <a:lnTo>
                    <a:pt x="202425" y="1548155"/>
                  </a:lnTo>
                  <a:lnTo>
                    <a:pt x="206362" y="1557286"/>
                  </a:lnTo>
                  <a:lnTo>
                    <a:pt x="207784" y="1561985"/>
                  </a:lnTo>
                  <a:close/>
                </a:path>
                <a:path w="762635" h="1719580">
                  <a:moveTo>
                    <a:pt x="211391" y="1642046"/>
                  </a:moveTo>
                  <a:lnTo>
                    <a:pt x="199644" y="1616760"/>
                  </a:lnTo>
                  <a:lnTo>
                    <a:pt x="201104" y="1621370"/>
                  </a:lnTo>
                  <a:lnTo>
                    <a:pt x="211391" y="1642046"/>
                  </a:lnTo>
                  <a:close/>
                </a:path>
                <a:path w="762635" h="1719580">
                  <a:moveTo>
                    <a:pt x="234746" y="1710994"/>
                  </a:moveTo>
                  <a:lnTo>
                    <a:pt x="230949" y="1712150"/>
                  </a:lnTo>
                  <a:lnTo>
                    <a:pt x="222516" y="1715630"/>
                  </a:lnTo>
                  <a:lnTo>
                    <a:pt x="221767" y="1714563"/>
                  </a:lnTo>
                  <a:lnTo>
                    <a:pt x="221322" y="1712595"/>
                  </a:lnTo>
                  <a:lnTo>
                    <a:pt x="220738" y="1711185"/>
                  </a:lnTo>
                  <a:lnTo>
                    <a:pt x="218528" y="1705051"/>
                  </a:lnTo>
                  <a:lnTo>
                    <a:pt x="216789" y="1699945"/>
                  </a:lnTo>
                  <a:lnTo>
                    <a:pt x="217576" y="1699920"/>
                  </a:lnTo>
                  <a:lnTo>
                    <a:pt x="218401" y="1701165"/>
                  </a:lnTo>
                  <a:lnTo>
                    <a:pt x="223012" y="1709978"/>
                  </a:lnTo>
                  <a:lnTo>
                    <a:pt x="223405" y="1710309"/>
                  </a:lnTo>
                  <a:lnTo>
                    <a:pt x="223418" y="1711820"/>
                  </a:lnTo>
                  <a:lnTo>
                    <a:pt x="231305" y="1707172"/>
                  </a:lnTo>
                  <a:lnTo>
                    <a:pt x="224980" y="1710397"/>
                  </a:lnTo>
                  <a:lnTo>
                    <a:pt x="223774" y="1711553"/>
                  </a:lnTo>
                  <a:lnTo>
                    <a:pt x="223596" y="1709826"/>
                  </a:lnTo>
                  <a:lnTo>
                    <a:pt x="217944" y="1697037"/>
                  </a:lnTo>
                  <a:lnTo>
                    <a:pt x="213360" y="1687029"/>
                  </a:lnTo>
                  <a:lnTo>
                    <a:pt x="211543" y="1683385"/>
                  </a:lnTo>
                  <a:lnTo>
                    <a:pt x="211861" y="1685010"/>
                  </a:lnTo>
                  <a:lnTo>
                    <a:pt x="213309" y="1690801"/>
                  </a:lnTo>
                  <a:lnTo>
                    <a:pt x="213067" y="1691703"/>
                  </a:lnTo>
                  <a:lnTo>
                    <a:pt x="210159" y="1686306"/>
                  </a:lnTo>
                  <a:lnTo>
                    <a:pt x="203060" y="1670900"/>
                  </a:lnTo>
                  <a:lnTo>
                    <a:pt x="208191" y="1682927"/>
                  </a:lnTo>
                  <a:lnTo>
                    <a:pt x="212559" y="1693557"/>
                  </a:lnTo>
                  <a:lnTo>
                    <a:pt x="216166" y="1702714"/>
                  </a:lnTo>
                  <a:lnTo>
                    <a:pt x="220726" y="1714766"/>
                  </a:lnTo>
                  <a:lnTo>
                    <a:pt x="221475" y="1719402"/>
                  </a:lnTo>
                  <a:lnTo>
                    <a:pt x="223583" y="1717192"/>
                  </a:lnTo>
                  <a:lnTo>
                    <a:pt x="225082" y="1716760"/>
                  </a:lnTo>
                  <a:lnTo>
                    <a:pt x="225399" y="1716913"/>
                  </a:lnTo>
                  <a:lnTo>
                    <a:pt x="224421" y="1717649"/>
                  </a:lnTo>
                  <a:lnTo>
                    <a:pt x="233794" y="1712074"/>
                  </a:lnTo>
                  <a:lnTo>
                    <a:pt x="234746" y="1710994"/>
                  </a:lnTo>
                  <a:close/>
                </a:path>
                <a:path w="762635" h="1719580">
                  <a:moveTo>
                    <a:pt x="241795" y="1683689"/>
                  </a:moveTo>
                  <a:lnTo>
                    <a:pt x="239268" y="1684807"/>
                  </a:lnTo>
                  <a:lnTo>
                    <a:pt x="231724" y="1687893"/>
                  </a:lnTo>
                  <a:lnTo>
                    <a:pt x="229044" y="1680502"/>
                  </a:lnTo>
                  <a:lnTo>
                    <a:pt x="227190" y="1676082"/>
                  </a:lnTo>
                  <a:lnTo>
                    <a:pt x="224256" y="1672386"/>
                  </a:lnTo>
                  <a:lnTo>
                    <a:pt x="224612" y="1674304"/>
                  </a:lnTo>
                  <a:lnTo>
                    <a:pt x="227088" y="1679981"/>
                  </a:lnTo>
                  <a:lnTo>
                    <a:pt x="229882" y="1686166"/>
                  </a:lnTo>
                  <a:lnTo>
                    <a:pt x="230543" y="1691411"/>
                  </a:lnTo>
                  <a:lnTo>
                    <a:pt x="234581" y="1686991"/>
                  </a:lnTo>
                  <a:lnTo>
                    <a:pt x="237236" y="1686052"/>
                  </a:lnTo>
                  <a:lnTo>
                    <a:pt x="241795" y="1683689"/>
                  </a:lnTo>
                  <a:close/>
                </a:path>
                <a:path w="762635" h="1719580">
                  <a:moveTo>
                    <a:pt x="244614" y="1646123"/>
                  </a:moveTo>
                  <a:lnTo>
                    <a:pt x="243205" y="1643202"/>
                  </a:lnTo>
                  <a:lnTo>
                    <a:pt x="218897" y="1588363"/>
                  </a:lnTo>
                  <a:lnTo>
                    <a:pt x="226695" y="1607515"/>
                  </a:lnTo>
                  <a:lnTo>
                    <a:pt x="231381" y="1619364"/>
                  </a:lnTo>
                  <a:lnTo>
                    <a:pt x="233286" y="1625193"/>
                  </a:lnTo>
                  <a:lnTo>
                    <a:pt x="232740" y="1626349"/>
                  </a:lnTo>
                  <a:lnTo>
                    <a:pt x="235877" y="1633664"/>
                  </a:lnTo>
                  <a:lnTo>
                    <a:pt x="238239" y="1638795"/>
                  </a:lnTo>
                  <a:lnTo>
                    <a:pt x="241427" y="1645018"/>
                  </a:lnTo>
                  <a:lnTo>
                    <a:pt x="241439" y="1644281"/>
                  </a:lnTo>
                  <a:lnTo>
                    <a:pt x="242074" y="1644865"/>
                  </a:lnTo>
                  <a:lnTo>
                    <a:pt x="243027" y="1645348"/>
                  </a:lnTo>
                  <a:lnTo>
                    <a:pt x="243865" y="1645221"/>
                  </a:lnTo>
                  <a:lnTo>
                    <a:pt x="244614" y="1646123"/>
                  </a:lnTo>
                  <a:close/>
                </a:path>
                <a:path w="762635" h="1719580">
                  <a:moveTo>
                    <a:pt x="245452" y="1647367"/>
                  </a:moveTo>
                  <a:lnTo>
                    <a:pt x="245097" y="1647088"/>
                  </a:lnTo>
                  <a:lnTo>
                    <a:pt x="244906" y="1646364"/>
                  </a:lnTo>
                  <a:lnTo>
                    <a:pt x="244614" y="1646123"/>
                  </a:lnTo>
                  <a:lnTo>
                    <a:pt x="244894" y="1646516"/>
                  </a:lnTo>
                  <a:lnTo>
                    <a:pt x="245084" y="1647291"/>
                  </a:lnTo>
                  <a:lnTo>
                    <a:pt x="245452" y="1647367"/>
                  </a:lnTo>
                  <a:close/>
                </a:path>
                <a:path w="762635" h="1719580">
                  <a:moveTo>
                    <a:pt x="249720" y="185470"/>
                  </a:moveTo>
                  <a:lnTo>
                    <a:pt x="249085" y="186969"/>
                  </a:lnTo>
                  <a:lnTo>
                    <a:pt x="248107" y="190373"/>
                  </a:lnTo>
                  <a:lnTo>
                    <a:pt x="249720" y="185470"/>
                  </a:lnTo>
                  <a:close/>
                </a:path>
                <a:path w="762635" h="1719580">
                  <a:moveTo>
                    <a:pt x="254685" y="171653"/>
                  </a:moveTo>
                  <a:lnTo>
                    <a:pt x="252387" y="177698"/>
                  </a:lnTo>
                  <a:lnTo>
                    <a:pt x="250190" y="184023"/>
                  </a:lnTo>
                  <a:lnTo>
                    <a:pt x="249720" y="185470"/>
                  </a:lnTo>
                  <a:lnTo>
                    <a:pt x="250482" y="183692"/>
                  </a:lnTo>
                  <a:lnTo>
                    <a:pt x="251701" y="180365"/>
                  </a:lnTo>
                  <a:lnTo>
                    <a:pt x="253365" y="175247"/>
                  </a:lnTo>
                  <a:lnTo>
                    <a:pt x="254685" y="171653"/>
                  </a:lnTo>
                  <a:close/>
                </a:path>
                <a:path w="762635" h="1719580">
                  <a:moveTo>
                    <a:pt x="257403" y="165239"/>
                  </a:moveTo>
                  <a:lnTo>
                    <a:pt x="255219" y="170192"/>
                  </a:lnTo>
                  <a:lnTo>
                    <a:pt x="254685" y="171653"/>
                  </a:lnTo>
                  <a:lnTo>
                    <a:pt x="257403" y="165239"/>
                  </a:lnTo>
                  <a:close/>
                </a:path>
                <a:path w="762635" h="1719580">
                  <a:moveTo>
                    <a:pt x="286791" y="213347"/>
                  </a:moveTo>
                  <a:lnTo>
                    <a:pt x="285902" y="213334"/>
                  </a:lnTo>
                  <a:lnTo>
                    <a:pt x="286537" y="208267"/>
                  </a:lnTo>
                  <a:lnTo>
                    <a:pt x="285483" y="209003"/>
                  </a:lnTo>
                  <a:lnTo>
                    <a:pt x="282600" y="219062"/>
                  </a:lnTo>
                  <a:lnTo>
                    <a:pt x="280073" y="229285"/>
                  </a:lnTo>
                  <a:lnTo>
                    <a:pt x="277939" y="239687"/>
                  </a:lnTo>
                  <a:lnTo>
                    <a:pt x="276225" y="250253"/>
                  </a:lnTo>
                  <a:lnTo>
                    <a:pt x="277647" y="245999"/>
                  </a:lnTo>
                  <a:lnTo>
                    <a:pt x="277520" y="250761"/>
                  </a:lnTo>
                  <a:lnTo>
                    <a:pt x="276898" y="258711"/>
                  </a:lnTo>
                  <a:lnTo>
                    <a:pt x="276872" y="264007"/>
                  </a:lnTo>
                  <a:lnTo>
                    <a:pt x="278574" y="251015"/>
                  </a:lnTo>
                  <a:lnTo>
                    <a:pt x="280771" y="238226"/>
                  </a:lnTo>
                  <a:lnTo>
                    <a:pt x="283502" y="225653"/>
                  </a:lnTo>
                  <a:lnTo>
                    <a:pt x="286791" y="213347"/>
                  </a:lnTo>
                  <a:close/>
                </a:path>
                <a:path w="762635" h="1719580">
                  <a:moveTo>
                    <a:pt x="296176" y="187579"/>
                  </a:moveTo>
                  <a:lnTo>
                    <a:pt x="293560" y="193865"/>
                  </a:lnTo>
                  <a:lnTo>
                    <a:pt x="291134" y="200266"/>
                  </a:lnTo>
                  <a:lnTo>
                    <a:pt x="288886" y="206756"/>
                  </a:lnTo>
                  <a:lnTo>
                    <a:pt x="286791" y="213347"/>
                  </a:lnTo>
                  <a:lnTo>
                    <a:pt x="287515" y="213398"/>
                  </a:lnTo>
                  <a:lnTo>
                    <a:pt x="288836" y="210502"/>
                  </a:lnTo>
                  <a:lnTo>
                    <a:pt x="292912" y="200075"/>
                  </a:lnTo>
                  <a:lnTo>
                    <a:pt x="293027" y="198348"/>
                  </a:lnTo>
                  <a:lnTo>
                    <a:pt x="294246" y="193141"/>
                  </a:lnTo>
                  <a:lnTo>
                    <a:pt x="296176" y="187579"/>
                  </a:lnTo>
                  <a:close/>
                </a:path>
                <a:path w="762635" h="1719580">
                  <a:moveTo>
                    <a:pt x="316547" y="140385"/>
                  </a:moveTo>
                  <a:lnTo>
                    <a:pt x="313804" y="143878"/>
                  </a:lnTo>
                  <a:lnTo>
                    <a:pt x="310438" y="147891"/>
                  </a:lnTo>
                  <a:lnTo>
                    <a:pt x="307162" y="152717"/>
                  </a:lnTo>
                  <a:lnTo>
                    <a:pt x="310438" y="148132"/>
                  </a:lnTo>
                  <a:lnTo>
                    <a:pt x="313715" y="144195"/>
                  </a:lnTo>
                  <a:lnTo>
                    <a:pt x="316547" y="140385"/>
                  </a:lnTo>
                  <a:close/>
                </a:path>
                <a:path w="762635" h="1719580">
                  <a:moveTo>
                    <a:pt x="334340" y="56146"/>
                  </a:moveTo>
                  <a:lnTo>
                    <a:pt x="332130" y="57518"/>
                  </a:lnTo>
                  <a:lnTo>
                    <a:pt x="325983" y="63169"/>
                  </a:lnTo>
                  <a:lnTo>
                    <a:pt x="319570" y="68541"/>
                  </a:lnTo>
                  <a:lnTo>
                    <a:pt x="313893" y="74612"/>
                  </a:lnTo>
                  <a:lnTo>
                    <a:pt x="318795" y="69799"/>
                  </a:lnTo>
                  <a:lnTo>
                    <a:pt x="323888" y="65163"/>
                  </a:lnTo>
                  <a:lnTo>
                    <a:pt x="329095" y="60642"/>
                  </a:lnTo>
                  <a:lnTo>
                    <a:pt x="334340" y="56146"/>
                  </a:lnTo>
                  <a:close/>
                </a:path>
                <a:path w="762635" h="1719580">
                  <a:moveTo>
                    <a:pt x="349250" y="63246"/>
                  </a:moveTo>
                  <a:lnTo>
                    <a:pt x="340042" y="69418"/>
                  </a:lnTo>
                  <a:lnTo>
                    <a:pt x="330327" y="77622"/>
                  </a:lnTo>
                  <a:lnTo>
                    <a:pt x="321716" y="85788"/>
                  </a:lnTo>
                  <a:lnTo>
                    <a:pt x="315810" y="91846"/>
                  </a:lnTo>
                  <a:lnTo>
                    <a:pt x="326326" y="82092"/>
                  </a:lnTo>
                  <a:lnTo>
                    <a:pt x="331673" y="77343"/>
                  </a:lnTo>
                  <a:lnTo>
                    <a:pt x="349250" y="63246"/>
                  </a:lnTo>
                  <a:close/>
                </a:path>
                <a:path w="762635" h="1719580">
                  <a:moveTo>
                    <a:pt x="352272" y="900125"/>
                  </a:moveTo>
                  <a:lnTo>
                    <a:pt x="350672" y="889152"/>
                  </a:lnTo>
                  <a:lnTo>
                    <a:pt x="349592" y="886561"/>
                  </a:lnTo>
                  <a:lnTo>
                    <a:pt x="352272" y="900125"/>
                  </a:lnTo>
                  <a:close/>
                </a:path>
                <a:path w="762635" h="1719580">
                  <a:moveTo>
                    <a:pt x="356857" y="903516"/>
                  </a:moveTo>
                  <a:lnTo>
                    <a:pt x="356247" y="896759"/>
                  </a:lnTo>
                  <a:lnTo>
                    <a:pt x="355727" y="890028"/>
                  </a:lnTo>
                  <a:lnTo>
                    <a:pt x="355409" y="883348"/>
                  </a:lnTo>
                  <a:lnTo>
                    <a:pt x="353631" y="873544"/>
                  </a:lnTo>
                  <a:lnTo>
                    <a:pt x="354203" y="880999"/>
                  </a:lnTo>
                  <a:lnTo>
                    <a:pt x="354965" y="888492"/>
                  </a:lnTo>
                  <a:lnTo>
                    <a:pt x="355866" y="895997"/>
                  </a:lnTo>
                  <a:lnTo>
                    <a:pt x="356857" y="903516"/>
                  </a:lnTo>
                  <a:close/>
                </a:path>
                <a:path w="762635" h="1719580">
                  <a:moveTo>
                    <a:pt x="377101" y="1129614"/>
                  </a:moveTo>
                  <a:lnTo>
                    <a:pt x="370382" y="1114615"/>
                  </a:lnTo>
                  <a:lnTo>
                    <a:pt x="367106" y="1108544"/>
                  </a:lnTo>
                  <a:lnTo>
                    <a:pt x="364261" y="1102880"/>
                  </a:lnTo>
                  <a:lnTo>
                    <a:pt x="358851" y="1089113"/>
                  </a:lnTo>
                  <a:lnTo>
                    <a:pt x="361454" y="1103503"/>
                  </a:lnTo>
                  <a:lnTo>
                    <a:pt x="363753" y="1105115"/>
                  </a:lnTo>
                  <a:lnTo>
                    <a:pt x="369341" y="1116164"/>
                  </a:lnTo>
                  <a:lnTo>
                    <a:pt x="374904" y="1127417"/>
                  </a:lnTo>
                  <a:lnTo>
                    <a:pt x="377101" y="1129614"/>
                  </a:lnTo>
                  <a:close/>
                </a:path>
                <a:path w="762635" h="1719580">
                  <a:moveTo>
                    <a:pt x="383019" y="1135316"/>
                  </a:moveTo>
                  <a:lnTo>
                    <a:pt x="377748" y="1115250"/>
                  </a:lnTo>
                  <a:lnTo>
                    <a:pt x="355003" y="1061313"/>
                  </a:lnTo>
                  <a:lnTo>
                    <a:pt x="345478" y="1035926"/>
                  </a:lnTo>
                  <a:lnTo>
                    <a:pt x="335521" y="1005039"/>
                  </a:lnTo>
                  <a:lnTo>
                    <a:pt x="347040" y="1044778"/>
                  </a:lnTo>
                  <a:lnTo>
                    <a:pt x="358546" y="1074737"/>
                  </a:lnTo>
                  <a:lnTo>
                    <a:pt x="370408" y="1102410"/>
                  </a:lnTo>
                  <a:lnTo>
                    <a:pt x="383019" y="1135316"/>
                  </a:lnTo>
                  <a:close/>
                </a:path>
                <a:path w="762635" h="1719580">
                  <a:moveTo>
                    <a:pt x="390588" y="1084033"/>
                  </a:moveTo>
                  <a:lnTo>
                    <a:pt x="383286" y="1066609"/>
                  </a:lnTo>
                  <a:lnTo>
                    <a:pt x="388251" y="1080617"/>
                  </a:lnTo>
                  <a:lnTo>
                    <a:pt x="390550" y="1086281"/>
                  </a:lnTo>
                  <a:lnTo>
                    <a:pt x="390588" y="1084033"/>
                  </a:lnTo>
                  <a:close/>
                </a:path>
                <a:path w="762635" h="1719580">
                  <a:moveTo>
                    <a:pt x="398183" y="80797"/>
                  </a:moveTo>
                  <a:lnTo>
                    <a:pt x="396316" y="81902"/>
                  </a:lnTo>
                  <a:lnTo>
                    <a:pt x="392226" y="84658"/>
                  </a:lnTo>
                  <a:lnTo>
                    <a:pt x="398183" y="80797"/>
                  </a:lnTo>
                  <a:close/>
                </a:path>
                <a:path w="762635" h="1719580">
                  <a:moveTo>
                    <a:pt x="462470" y="1317142"/>
                  </a:moveTo>
                  <a:lnTo>
                    <a:pt x="454914" y="1300086"/>
                  </a:lnTo>
                  <a:lnTo>
                    <a:pt x="451954" y="1295704"/>
                  </a:lnTo>
                  <a:lnTo>
                    <a:pt x="462470" y="1317142"/>
                  </a:lnTo>
                  <a:close/>
                </a:path>
                <a:path w="762635" h="1719580">
                  <a:moveTo>
                    <a:pt x="465670" y="1232573"/>
                  </a:moveTo>
                  <a:lnTo>
                    <a:pt x="462978" y="1225232"/>
                  </a:lnTo>
                  <a:lnTo>
                    <a:pt x="457276" y="1214412"/>
                  </a:lnTo>
                  <a:lnTo>
                    <a:pt x="455295" y="1211618"/>
                  </a:lnTo>
                  <a:lnTo>
                    <a:pt x="455447" y="1213446"/>
                  </a:lnTo>
                  <a:lnTo>
                    <a:pt x="456171" y="1216520"/>
                  </a:lnTo>
                  <a:lnTo>
                    <a:pt x="456996" y="1216063"/>
                  </a:lnTo>
                  <a:lnTo>
                    <a:pt x="465670" y="1232573"/>
                  </a:lnTo>
                  <a:close/>
                </a:path>
                <a:path w="762635" h="1719580">
                  <a:moveTo>
                    <a:pt x="468515" y="44526"/>
                  </a:moveTo>
                  <a:lnTo>
                    <a:pt x="452564" y="47790"/>
                  </a:lnTo>
                  <a:lnTo>
                    <a:pt x="454240" y="48107"/>
                  </a:lnTo>
                  <a:lnTo>
                    <a:pt x="468515" y="44526"/>
                  </a:lnTo>
                  <a:close/>
                </a:path>
                <a:path w="762635" h="1719580">
                  <a:moveTo>
                    <a:pt x="497674" y="785228"/>
                  </a:moveTo>
                  <a:lnTo>
                    <a:pt x="495731" y="779805"/>
                  </a:lnTo>
                  <a:lnTo>
                    <a:pt x="489966" y="768667"/>
                  </a:lnTo>
                  <a:lnTo>
                    <a:pt x="478586" y="748017"/>
                  </a:lnTo>
                  <a:lnTo>
                    <a:pt x="472846" y="747471"/>
                  </a:lnTo>
                  <a:lnTo>
                    <a:pt x="481291" y="761847"/>
                  </a:lnTo>
                  <a:lnTo>
                    <a:pt x="485394" y="767029"/>
                  </a:lnTo>
                  <a:lnTo>
                    <a:pt x="485559" y="764552"/>
                  </a:lnTo>
                  <a:lnTo>
                    <a:pt x="482257" y="755980"/>
                  </a:lnTo>
                  <a:lnTo>
                    <a:pt x="488848" y="768337"/>
                  </a:lnTo>
                  <a:lnTo>
                    <a:pt x="490893" y="773709"/>
                  </a:lnTo>
                  <a:lnTo>
                    <a:pt x="492467" y="777532"/>
                  </a:lnTo>
                  <a:lnTo>
                    <a:pt x="497674" y="785228"/>
                  </a:lnTo>
                  <a:close/>
                </a:path>
                <a:path w="762635" h="1719580">
                  <a:moveTo>
                    <a:pt x="520560" y="330"/>
                  </a:moveTo>
                  <a:lnTo>
                    <a:pt x="517969" y="0"/>
                  </a:lnTo>
                  <a:lnTo>
                    <a:pt x="509752" y="139"/>
                  </a:lnTo>
                  <a:lnTo>
                    <a:pt x="501599" y="63"/>
                  </a:lnTo>
                  <a:lnTo>
                    <a:pt x="493306" y="939"/>
                  </a:lnTo>
                  <a:lnTo>
                    <a:pt x="495922" y="1104"/>
                  </a:lnTo>
                  <a:lnTo>
                    <a:pt x="504215" y="203"/>
                  </a:lnTo>
                  <a:lnTo>
                    <a:pt x="512318" y="609"/>
                  </a:lnTo>
                  <a:lnTo>
                    <a:pt x="520560" y="330"/>
                  </a:lnTo>
                  <a:close/>
                </a:path>
                <a:path w="762635" h="1719580">
                  <a:moveTo>
                    <a:pt x="526122" y="837158"/>
                  </a:moveTo>
                  <a:lnTo>
                    <a:pt x="522655" y="832015"/>
                  </a:lnTo>
                  <a:lnTo>
                    <a:pt x="517728" y="824166"/>
                  </a:lnTo>
                  <a:lnTo>
                    <a:pt x="512800" y="815733"/>
                  </a:lnTo>
                  <a:lnTo>
                    <a:pt x="509320" y="808837"/>
                  </a:lnTo>
                  <a:lnTo>
                    <a:pt x="514565" y="815340"/>
                  </a:lnTo>
                  <a:lnTo>
                    <a:pt x="494296" y="784529"/>
                  </a:lnTo>
                  <a:lnTo>
                    <a:pt x="508114" y="809663"/>
                  </a:lnTo>
                  <a:lnTo>
                    <a:pt x="522236" y="834593"/>
                  </a:lnTo>
                  <a:lnTo>
                    <a:pt x="526122" y="837158"/>
                  </a:lnTo>
                  <a:close/>
                </a:path>
                <a:path w="762635" h="1719580">
                  <a:moveTo>
                    <a:pt x="527240" y="838593"/>
                  </a:moveTo>
                  <a:lnTo>
                    <a:pt x="526656" y="837539"/>
                  </a:lnTo>
                  <a:lnTo>
                    <a:pt x="526122" y="837158"/>
                  </a:lnTo>
                  <a:lnTo>
                    <a:pt x="526923" y="838263"/>
                  </a:lnTo>
                  <a:lnTo>
                    <a:pt x="527240" y="838593"/>
                  </a:lnTo>
                  <a:close/>
                </a:path>
                <a:path w="762635" h="1719580">
                  <a:moveTo>
                    <a:pt x="538251" y="1446860"/>
                  </a:moveTo>
                  <a:lnTo>
                    <a:pt x="537235" y="1444701"/>
                  </a:lnTo>
                  <a:lnTo>
                    <a:pt x="524471" y="1425295"/>
                  </a:lnTo>
                  <a:lnTo>
                    <a:pt x="525437" y="1427403"/>
                  </a:lnTo>
                  <a:lnTo>
                    <a:pt x="538251" y="1446860"/>
                  </a:lnTo>
                  <a:close/>
                </a:path>
                <a:path w="762635" h="1719580">
                  <a:moveTo>
                    <a:pt x="547331" y="1520774"/>
                  </a:moveTo>
                  <a:lnTo>
                    <a:pt x="540677" y="1525168"/>
                  </a:lnTo>
                  <a:lnTo>
                    <a:pt x="531850" y="1529943"/>
                  </a:lnTo>
                  <a:lnTo>
                    <a:pt x="525538" y="1533486"/>
                  </a:lnTo>
                  <a:lnTo>
                    <a:pt x="522325" y="1535557"/>
                  </a:lnTo>
                  <a:lnTo>
                    <a:pt x="522795" y="1535925"/>
                  </a:lnTo>
                  <a:lnTo>
                    <a:pt x="530898" y="1531721"/>
                  </a:lnTo>
                  <a:lnTo>
                    <a:pt x="523151" y="1537004"/>
                  </a:lnTo>
                  <a:lnTo>
                    <a:pt x="526973" y="1534769"/>
                  </a:lnTo>
                  <a:lnTo>
                    <a:pt x="533933" y="1530134"/>
                  </a:lnTo>
                  <a:lnTo>
                    <a:pt x="542417" y="1525485"/>
                  </a:lnTo>
                  <a:lnTo>
                    <a:pt x="541642" y="1525193"/>
                  </a:lnTo>
                  <a:lnTo>
                    <a:pt x="542455" y="1524266"/>
                  </a:lnTo>
                  <a:lnTo>
                    <a:pt x="547331" y="1520774"/>
                  </a:lnTo>
                  <a:close/>
                </a:path>
                <a:path w="762635" h="1719580">
                  <a:moveTo>
                    <a:pt x="555815" y="592277"/>
                  </a:moveTo>
                  <a:lnTo>
                    <a:pt x="552653" y="592645"/>
                  </a:lnTo>
                  <a:lnTo>
                    <a:pt x="547598" y="594499"/>
                  </a:lnTo>
                  <a:lnTo>
                    <a:pt x="538568" y="599071"/>
                  </a:lnTo>
                  <a:lnTo>
                    <a:pt x="523494" y="607631"/>
                  </a:lnTo>
                  <a:lnTo>
                    <a:pt x="529755" y="607136"/>
                  </a:lnTo>
                  <a:lnTo>
                    <a:pt x="510273" y="617842"/>
                  </a:lnTo>
                  <a:lnTo>
                    <a:pt x="530517" y="607072"/>
                  </a:lnTo>
                  <a:lnTo>
                    <a:pt x="529780" y="607123"/>
                  </a:lnTo>
                  <a:lnTo>
                    <a:pt x="536422" y="603478"/>
                  </a:lnTo>
                  <a:lnTo>
                    <a:pt x="542937" y="599770"/>
                  </a:lnTo>
                  <a:lnTo>
                    <a:pt x="555815" y="592277"/>
                  </a:lnTo>
                  <a:close/>
                </a:path>
                <a:path w="762635" h="1719580">
                  <a:moveTo>
                    <a:pt x="572617" y="582168"/>
                  </a:moveTo>
                  <a:lnTo>
                    <a:pt x="567143" y="585685"/>
                  </a:lnTo>
                  <a:lnTo>
                    <a:pt x="561505" y="589013"/>
                  </a:lnTo>
                  <a:lnTo>
                    <a:pt x="555815" y="592277"/>
                  </a:lnTo>
                  <a:lnTo>
                    <a:pt x="558914" y="592175"/>
                  </a:lnTo>
                  <a:lnTo>
                    <a:pt x="561936" y="590956"/>
                  </a:lnTo>
                  <a:lnTo>
                    <a:pt x="565607" y="588137"/>
                  </a:lnTo>
                  <a:lnTo>
                    <a:pt x="569099" y="585127"/>
                  </a:lnTo>
                  <a:lnTo>
                    <a:pt x="572617" y="582168"/>
                  </a:lnTo>
                  <a:close/>
                </a:path>
                <a:path w="762635" h="1719580">
                  <a:moveTo>
                    <a:pt x="580009" y="1465999"/>
                  </a:moveTo>
                  <a:lnTo>
                    <a:pt x="576046" y="1459331"/>
                  </a:lnTo>
                  <a:lnTo>
                    <a:pt x="572427" y="1453057"/>
                  </a:lnTo>
                  <a:lnTo>
                    <a:pt x="569074" y="1447419"/>
                  </a:lnTo>
                  <a:lnTo>
                    <a:pt x="565912" y="1442618"/>
                  </a:lnTo>
                  <a:lnTo>
                    <a:pt x="569760" y="1449819"/>
                  </a:lnTo>
                  <a:lnTo>
                    <a:pt x="572973" y="1455280"/>
                  </a:lnTo>
                  <a:lnTo>
                    <a:pt x="576186" y="1460258"/>
                  </a:lnTo>
                  <a:lnTo>
                    <a:pt x="580009" y="1465999"/>
                  </a:lnTo>
                  <a:close/>
                </a:path>
                <a:path w="762635" h="1719580">
                  <a:moveTo>
                    <a:pt x="585660" y="1474597"/>
                  </a:moveTo>
                  <a:lnTo>
                    <a:pt x="580009" y="1465999"/>
                  </a:lnTo>
                  <a:lnTo>
                    <a:pt x="581736" y="1468818"/>
                  </a:lnTo>
                  <a:lnTo>
                    <a:pt x="583628" y="1471764"/>
                  </a:lnTo>
                  <a:lnTo>
                    <a:pt x="585660" y="1474597"/>
                  </a:lnTo>
                  <a:close/>
                </a:path>
                <a:path w="762635" h="1719580">
                  <a:moveTo>
                    <a:pt x="589343" y="571703"/>
                  </a:moveTo>
                  <a:lnTo>
                    <a:pt x="578789" y="576961"/>
                  </a:lnTo>
                  <a:lnTo>
                    <a:pt x="572630" y="582155"/>
                  </a:lnTo>
                  <a:lnTo>
                    <a:pt x="589343" y="571703"/>
                  </a:lnTo>
                  <a:close/>
                </a:path>
                <a:path w="762635" h="1719580">
                  <a:moveTo>
                    <a:pt x="599262" y="1459953"/>
                  </a:moveTo>
                  <a:lnTo>
                    <a:pt x="593001" y="1450416"/>
                  </a:lnTo>
                  <a:lnTo>
                    <a:pt x="584377" y="1440218"/>
                  </a:lnTo>
                  <a:lnTo>
                    <a:pt x="590829" y="1448498"/>
                  </a:lnTo>
                  <a:lnTo>
                    <a:pt x="594271" y="1452968"/>
                  </a:lnTo>
                  <a:lnTo>
                    <a:pt x="599262" y="1459953"/>
                  </a:lnTo>
                  <a:close/>
                </a:path>
                <a:path w="762635" h="1719580">
                  <a:moveTo>
                    <a:pt x="724230" y="443191"/>
                  </a:moveTo>
                  <a:lnTo>
                    <a:pt x="717931" y="452945"/>
                  </a:lnTo>
                  <a:lnTo>
                    <a:pt x="722795" y="445617"/>
                  </a:lnTo>
                  <a:lnTo>
                    <a:pt x="724230" y="443191"/>
                  </a:lnTo>
                  <a:close/>
                </a:path>
                <a:path w="762635" h="1719580">
                  <a:moveTo>
                    <a:pt x="750023" y="248196"/>
                  </a:moveTo>
                  <a:lnTo>
                    <a:pt x="747522" y="236626"/>
                  </a:lnTo>
                  <a:lnTo>
                    <a:pt x="744651" y="225463"/>
                  </a:lnTo>
                  <a:lnTo>
                    <a:pt x="741146" y="214312"/>
                  </a:lnTo>
                  <a:lnTo>
                    <a:pt x="736777" y="202819"/>
                  </a:lnTo>
                  <a:lnTo>
                    <a:pt x="739902" y="208165"/>
                  </a:lnTo>
                  <a:lnTo>
                    <a:pt x="740511" y="208330"/>
                  </a:lnTo>
                  <a:lnTo>
                    <a:pt x="739241" y="204787"/>
                  </a:lnTo>
                  <a:lnTo>
                    <a:pt x="738378" y="202819"/>
                  </a:lnTo>
                  <a:lnTo>
                    <a:pt x="736727" y="199047"/>
                  </a:lnTo>
                  <a:lnTo>
                    <a:pt x="733069" y="190500"/>
                  </a:lnTo>
                  <a:lnTo>
                    <a:pt x="727214" y="180390"/>
                  </a:lnTo>
                  <a:lnTo>
                    <a:pt x="730250" y="183057"/>
                  </a:lnTo>
                  <a:lnTo>
                    <a:pt x="735190" y="191300"/>
                  </a:lnTo>
                  <a:lnTo>
                    <a:pt x="739736" y="200685"/>
                  </a:lnTo>
                  <a:lnTo>
                    <a:pt x="743559" y="210083"/>
                  </a:lnTo>
                  <a:lnTo>
                    <a:pt x="746290" y="218325"/>
                  </a:lnTo>
                  <a:lnTo>
                    <a:pt x="748893" y="221424"/>
                  </a:lnTo>
                  <a:lnTo>
                    <a:pt x="744855" y="207467"/>
                  </a:lnTo>
                  <a:lnTo>
                    <a:pt x="746721" y="208483"/>
                  </a:lnTo>
                  <a:lnTo>
                    <a:pt x="746290" y="207467"/>
                  </a:lnTo>
                  <a:lnTo>
                    <a:pt x="741045" y="194919"/>
                  </a:lnTo>
                  <a:lnTo>
                    <a:pt x="735342" y="184213"/>
                  </a:lnTo>
                  <a:lnTo>
                    <a:pt x="732853" y="180390"/>
                  </a:lnTo>
                  <a:lnTo>
                    <a:pt x="729665" y="175488"/>
                  </a:lnTo>
                  <a:lnTo>
                    <a:pt x="724027" y="167830"/>
                  </a:lnTo>
                  <a:lnTo>
                    <a:pt x="718083" y="160477"/>
                  </a:lnTo>
                  <a:lnTo>
                    <a:pt x="711542" y="152628"/>
                  </a:lnTo>
                  <a:lnTo>
                    <a:pt x="694626" y="132588"/>
                  </a:lnTo>
                  <a:lnTo>
                    <a:pt x="697128" y="133832"/>
                  </a:lnTo>
                  <a:lnTo>
                    <a:pt x="699147" y="134683"/>
                  </a:lnTo>
                  <a:lnTo>
                    <a:pt x="697776" y="132588"/>
                  </a:lnTo>
                  <a:lnTo>
                    <a:pt x="697166" y="131660"/>
                  </a:lnTo>
                  <a:lnTo>
                    <a:pt x="687641" y="121259"/>
                  </a:lnTo>
                  <a:lnTo>
                    <a:pt x="692810" y="126187"/>
                  </a:lnTo>
                  <a:lnTo>
                    <a:pt x="665530" y="99263"/>
                  </a:lnTo>
                  <a:lnTo>
                    <a:pt x="657593" y="91376"/>
                  </a:lnTo>
                  <a:lnTo>
                    <a:pt x="644994" y="85318"/>
                  </a:lnTo>
                  <a:lnTo>
                    <a:pt x="646836" y="83896"/>
                  </a:lnTo>
                  <a:lnTo>
                    <a:pt x="639546" y="79819"/>
                  </a:lnTo>
                  <a:lnTo>
                    <a:pt x="600938" y="61620"/>
                  </a:lnTo>
                  <a:lnTo>
                    <a:pt x="572249" y="52565"/>
                  </a:lnTo>
                  <a:lnTo>
                    <a:pt x="573633" y="52489"/>
                  </a:lnTo>
                  <a:lnTo>
                    <a:pt x="572096" y="52209"/>
                  </a:lnTo>
                  <a:lnTo>
                    <a:pt x="571322" y="52070"/>
                  </a:lnTo>
                  <a:lnTo>
                    <a:pt x="555980" y="49288"/>
                  </a:lnTo>
                  <a:lnTo>
                    <a:pt x="516953" y="45466"/>
                  </a:lnTo>
                  <a:lnTo>
                    <a:pt x="506577" y="45072"/>
                  </a:lnTo>
                  <a:lnTo>
                    <a:pt x="491642" y="45580"/>
                  </a:lnTo>
                  <a:lnTo>
                    <a:pt x="470128" y="47866"/>
                  </a:lnTo>
                  <a:lnTo>
                    <a:pt x="477888" y="46253"/>
                  </a:lnTo>
                  <a:lnTo>
                    <a:pt x="485724" y="44881"/>
                  </a:lnTo>
                  <a:lnTo>
                    <a:pt x="493636" y="43726"/>
                  </a:lnTo>
                  <a:lnTo>
                    <a:pt x="501624" y="42811"/>
                  </a:lnTo>
                  <a:lnTo>
                    <a:pt x="486625" y="43294"/>
                  </a:lnTo>
                  <a:lnTo>
                    <a:pt x="475907" y="44945"/>
                  </a:lnTo>
                  <a:lnTo>
                    <a:pt x="466585" y="47155"/>
                  </a:lnTo>
                  <a:lnTo>
                    <a:pt x="455739" y="49288"/>
                  </a:lnTo>
                  <a:lnTo>
                    <a:pt x="456857" y="48615"/>
                  </a:lnTo>
                  <a:lnTo>
                    <a:pt x="454240" y="48107"/>
                  </a:lnTo>
                  <a:lnTo>
                    <a:pt x="448094" y="49657"/>
                  </a:lnTo>
                  <a:lnTo>
                    <a:pt x="428332" y="56603"/>
                  </a:lnTo>
                  <a:lnTo>
                    <a:pt x="409384" y="65328"/>
                  </a:lnTo>
                  <a:lnTo>
                    <a:pt x="391363" y="75793"/>
                  </a:lnTo>
                  <a:lnTo>
                    <a:pt x="385241" y="80518"/>
                  </a:lnTo>
                  <a:lnTo>
                    <a:pt x="387807" y="79654"/>
                  </a:lnTo>
                  <a:lnTo>
                    <a:pt x="394004" y="76568"/>
                  </a:lnTo>
                  <a:lnTo>
                    <a:pt x="398792" y="74574"/>
                  </a:lnTo>
                  <a:lnTo>
                    <a:pt x="395909" y="76911"/>
                  </a:lnTo>
                  <a:lnTo>
                    <a:pt x="386702" y="82270"/>
                  </a:lnTo>
                  <a:lnTo>
                    <a:pt x="378256" y="87769"/>
                  </a:lnTo>
                  <a:lnTo>
                    <a:pt x="362064" y="98679"/>
                  </a:lnTo>
                  <a:lnTo>
                    <a:pt x="360984" y="98882"/>
                  </a:lnTo>
                  <a:lnTo>
                    <a:pt x="365137" y="95008"/>
                  </a:lnTo>
                  <a:lnTo>
                    <a:pt x="370332" y="90551"/>
                  </a:lnTo>
                  <a:lnTo>
                    <a:pt x="372960" y="88023"/>
                  </a:lnTo>
                  <a:lnTo>
                    <a:pt x="349554" y="110756"/>
                  </a:lnTo>
                  <a:lnTo>
                    <a:pt x="341960" y="116763"/>
                  </a:lnTo>
                  <a:lnTo>
                    <a:pt x="376631" y="82511"/>
                  </a:lnTo>
                  <a:lnTo>
                    <a:pt x="383984" y="77152"/>
                  </a:lnTo>
                  <a:lnTo>
                    <a:pt x="372643" y="84493"/>
                  </a:lnTo>
                  <a:lnTo>
                    <a:pt x="341236" y="112115"/>
                  </a:lnTo>
                  <a:lnTo>
                    <a:pt x="316547" y="140385"/>
                  </a:lnTo>
                  <a:lnTo>
                    <a:pt x="322224" y="134061"/>
                  </a:lnTo>
                  <a:lnTo>
                    <a:pt x="327190" y="128993"/>
                  </a:lnTo>
                  <a:lnTo>
                    <a:pt x="331597" y="124929"/>
                  </a:lnTo>
                  <a:lnTo>
                    <a:pt x="335584" y="121589"/>
                  </a:lnTo>
                  <a:lnTo>
                    <a:pt x="332613" y="126517"/>
                  </a:lnTo>
                  <a:lnTo>
                    <a:pt x="322427" y="138874"/>
                  </a:lnTo>
                  <a:lnTo>
                    <a:pt x="309651" y="155549"/>
                  </a:lnTo>
                  <a:lnTo>
                    <a:pt x="298945" y="173393"/>
                  </a:lnTo>
                  <a:lnTo>
                    <a:pt x="303479" y="166763"/>
                  </a:lnTo>
                  <a:lnTo>
                    <a:pt x="304253" y="166852"/>
                  </a:lnTo>
                  <a:lnTo>
                    <a:pt x="302450" y="171691"/>
                  </a:lnTo>
                  <a:lnTo>
                    <a:pt x="298373" y="181317"/>
                  </a:lnTo>
                  <a:lnTo>
                    <a:pt x="297891" y="182702"/>
                  </a:lnTo>
                  <a:lnTo>
                    <a:pt x="297599" y="183705"/>
                  </a:lnTo>
                  <a:lnTo>
                    <a:pt x="296176" y="187579"/>
                  </a:lnTo>
                  <a:lnTo>
                    <a:pt x="297510" y="184734"/>
                  </a:lnTo>
                  <a:lnTo>
                    <a:pt x="297662" y="185064"/>
                  </a:lnTo>
                  <a:lnTo>
                    <a:pt x="298056" y="184734"/>
                  </a:lnTo>
                  <a:lnTo>
                    <a:pt x="298259" y="184569"/>
                  </a:lnTo>
                  <a:lnTo>
                    <a:pt x="299643" y="182702"/>
                  </a:lnTo>
                  <a:lnTo>
                    <a:pt x="303047" y="175488"/>
                  </a:lnTo>
                  <a:lnTo>
                    <a:pt x="306641" y="169113"/>
                  </a:lnTo>
                  <a:lnTo>
                    <a:pt x="308165" y="166763"/>
                  </a:lnTo>
                  <a:lnTo>
                    <a:pt x="310400" y="163309"/>
                  </a:lnTo>
                  <a:lnTo>
                    <a:pt x="314147" y="158089"/>
                  </a:lnTo>
                  <a:lnTo>
                    <a:pt x="319620" y="151320"/>
                  </a:lnTo>
                  <a:lnTo>
                    <a:pt x="324853" y="145135"/>
                  </a:lnTo>
                  <a:lnTo>
                    <a:pt x="329044" y="140436"/>
                  </a:lnTo>
                  <a:lnTo>
                    <a:pt x="329717" y="139687"/>
                  </a:lnTo>
                  <a:lnTo>
                    <a:pt x="327533" y="140436"/>
                  </a:lnTo>
                  <a:lnTo>
                    <a:pt x="347929" y="117271"/>
                  </a:lnTo>
                  <a:lnTo>
                    <a:pt x="352247" y="113195"/>
                  </a:lnTo>
                  <a:lnTo>
                    <a:pt x="362115" y="104825"/>
                  </a:lnTo>
                  <a:lnTo>
                    <a:pt x="369557" y="98882"/>
                  </a:lnTo>
                  <a:lnTo>
                    <a:pt x="377964" y="92240"/>
                  </a:lnTo>
                  <a:lnTo>
                    <a:pt x="383768" y="88404"/>
                  </a:lnTo>
                  <a:lnTo>
                    <a:pt x="389343" y="84124"/>
                  </a:lnTo>
                  <a:lnTo>
                    <a:pt x="395478" y="80797"/>
                  </a:lnTo>
                  <a:lnTo>
                    <a:pt x="402247" y="76987"/>
                  </a:lnTo>
                  <a:lnTo>
                    <a:pt x="403821" y="76593"/>
                  </a:lnTo>
                  <a:lnTo>
                    <a:pt x="402145" y="78232"/>
                  </a:lnTo>
                  <a:lnTo>
                    <a:pt x="398183" y="80797"/>
                  </a:lnTo>
                  <a:lnTo>
                    <a:pt x="405295" y="76593"/>
                  </a:lnTo>
                  <a:lnTo>
                    <a:pt x="405536" y="76454"/>
                  </a:lnTo>
                  <a:lnTo>
                    <a:pt x="409562" y="74574"/>
                  </a:lnTo>
                  <a:lnTo>
                    <a:pt x="413753" y="72618"/>
                  </a:lnTo>
                  <a:lnTo>
                    <a:pt x="421906" y="68694"/>
                  </a:lnTo>
                  <a:lnTo>
                    <a:pt x="428866" y="65989"/>
                  </a:lnTo>
                  <a:lnTo>
                    <a:pt x="427189" y="65849"/>
                  </a:lnTo>
                  <a:lnTo>
                    <a:pt x="445046" y="60020"/>
                  </a:lnTo>
                  <a:lnTo>
                    <a:pt x="463372" y="55854"/>
                  </a:lnTo>
                  <a:lnTo>
                    <a:pt x="482041" y="53225"/>
                  </a:lnTo>
                  <a:lnTo>
                    <a:pt x="500938" y="52070"/>
                  </a:lnTo>
                  <a:lnTo>
                    <a:pt x="503288" y="52082"/>
                  </a:lnTo>
                  <a:lnTo>
                    <a:pt x="507492" y="52806"/>
                  </a:lnTo>
                  <a:lnTo>
                    <a:pt x="510171" y="52616"/>
                  </a:lnTo>
                  <a:lnTo>
                    <a:pt x="510628" y="52425"/>
                  </a:lnTo>
                  <a:lnTo>
                    <a:pt x="510273" y="52209"/>
                  </a:lnTo>
                  <a:lnTo>
                    <a:pt x="551992" y="56095"/>
                  </a:lnTo>
                  <a:lnTo>
                    <a:pt x="592137" y="66878"/>
                  </a:lnTo>
                  <a:lnTo>
                    <a:pt x="629412" y="84315"/>
                  </a:lnTo>
                  <a:lnTo>
                    <a:pt x="662559" y="108216"/>
                  </a:lnTo>
                  <a:lnTo>
                    <a:pt x="692937" y="138531"/>
                  </a:lnTo>
                  <a:lnTo>
                    <a:pt x="718235" y="172085"/>
                  </a:lnTo>
                  <a:lnTo>
                    <a:pt x="737552" y="208978"/>
                  </a:lnTo>
                  <a:lnTo>
                    <a:pt x="744740" y="228346"/>
                  </a:lnTo>
                  <a:lnTo>
                    <a:pt x="750023" y="248196"/>
                  </a:lnTo>
                  <a:close/>
                </a:path>
                <a:path w="762635" h="1719580">
                  <a:moveTo>
                    <a:pt x="753681" y="270865"/>
                  </a:moveTo>
                  <a:lnTo>
                    <a:pt x="752919" y="263258"/>
                  </a:lnTo>
                  <a:lnTo>
                    <a:pt x="751636" y="255701"/>
                  </a:lnTo>
                  <a:lnTo>
                    <a:pt x="750023" y="248196"/>
                  </a:lnTo>
                  <a:lnTo>
                    <a:pt x="751370" y="255206"/>
                  </a:lnTo>
                  <a:lnTo>
                    <a:pt x="752640" y="262509"/>
                  </a:lnTo>
                  <a:lnTo>
                    <a:pt x="753681" y="270865"/>
                  </a:lnTo>
                  <a:close/>
                </a:path>
                <a:path w="762635" h="1719580">
                  <a:moveTo>
                    <a:pt x="762520" y="312420"/>
                  </a:moveTo>
                  <a:lnTo>
                    <a:pt x="762482" y="286740"/>
                  </a:lnTo>
                  <a:lnTo>
                    <a:pt x="761517" y="274078"/>
                  </a:lnTo>
                  <a:lnTo>
                    <a:pt x="759663" y="261480"/>
                  </a:lnTo>
                  <a:lnTo>
                    <a:pt x="756970" y="248793"/>
                  </a:lnTo>
                  <a:lnTo>
                    <a:pt x="758939" y="262369"/>
                  </a:lnTo>
                  <a:lnTo>
                    <a:pt x="758799" y="266954"/>
                  </a:lnTo>
                  <a:lnTo>
                    <a:pt x="758024" y="266001"/>
                  </a:lnTo>
                  <a:lnTo>
                    <a:pt x="757085" y="260477"/>
                  </a:lnTo>
                  <a:lnTo>
                    <a:pt x="752856" y="243700"/>
                  </a:lnTo>
                  <a:lnTo>
                    <a:pt x="749960" y="234835"/>
                  </a:lnTo>
                  <a:lnTo>
                    <a:pt x="747776" y="230060"/>
                  </a:lnTo>
                  <a:lnTo>
                    <a:pt x="747306" y="232143"/>
                  </a:lnTo>
                  <a:lnTo>
                    <a:pt x="749566" y="239102"/>
                  </a:lnTo>
                  <a:lnTo>
                    <a:pt x="753237" y="253238"/>
                  </a:lnTo>
                  <a:lnTo>
                    <a:pt x="754786" y="260375"/>
                  </a:lnTo>
                  <a:lnTo>
                    <a:pt x="753503" y="258076"/>
                  </a:lnTo>
                  <a:lnTo>
                    <a:pt x="754849" y="266852"/>
                  </a:lnTo>
                  <a:lnTo>
                    <a:pt x="755865" y="275628"/>
                  </a:lnTo>
                  <a:lnTo>
                    <a:pt x="756462" y="284530"/>
                  </a:lnTo>
                  <a:lnTo>
                    <a:pt x="756539" y="293700"/>
                  </a:lnTo>
                  <a:lnTo>
                    <a:pt x="758291" y="285965"/>
                  </a:lnTo>
                  <a:lnTo>
                    <a:pt x="757796" y="280555"/>
                  </a:lnTo>
                  <a:lnTo>
                    <a:pt x="759472" y="282054"/>
                  </a:lnTo>
                  <a:lnTo>
                    <a:pt x="759307" y="297002"/>
                  </a:lnTo>
                  <a:lnTo>
                    <a:pt x="758926" y="305981"/>
                  </a:lnTo>
                  <a:lnTo>
                    <a:pt x="758456" y="310743"/>
                  </a:lnTo>
                  <a:lnTo>
                    <a:pt x="757478" y="315252"/>
                  </a:lnTo>
                  <a:lnTo>
                    <a:pt x="756678" y="315874"/>
                  </a:lnTo>
                  <a:lnTo>
                    <a:pt x="753719" y="333565"/>
                  </a:lnTo>
                  <a:lnTo>
                    <a:pt x="753059" y="340360"/>
                  </a:lnTo>
                  <a:lnTo>
                    <a:pt x="750684" y="353720"/>
                  </a:lnTo>
                  <a:lnTo>
                    <a:pt x="747979" y="367017"/>
                  </a:lnTo>
                  <a:lnTo>
                    <a:pt x="742238" y="386461"/>
                  </a:lnTo>
                  <a:lnTo>
                    <a:pt x="743115" y="382143"/>
                  </a:lnTo>
                  <a:lnTo>
                    <a:pt x="741768" y="386499"/>
                  </a:lnTo>
                  <a:lnTo>
                    <a:pt x="722490" y="431711"/>
                  </a:lnTo>
                  <a:lnTo>
                    <a:pt x="696988" y="470154"/>
                  </a:lnTo>
                  <a:lnTo>
                    <a:pt x="665835" y="505320"/>
                  </a:lnTo>
                  <a:lnTo>
                    <a:pt x="621068" y="545376"/>
                  </a:lnTo>
                  <a:lnTo>
                    <a:pt x="632752" y="539546"/>
                  </a:lnTo>
                  <a:lnTo>
                    <a:pt x="666432" y="512533"/>
                  </a:lnTo>
                  <a:lnTo>
                    <a:pt x="694994" y="481634"/>
                  </a:lnTo>
                  <a:lnTo>
                    <a:pt x="701205" y="471411"/>
                  </a:lnTo>
                  <a:lnTo>
                    <a:pt x="699731" y="475322"/>
                  </a:lnTo>
                  <a:lnTo>
                    <a:pt x="705053" y="469188"/>
                  </a:lnTo>
                  <a:lnTo>
                    <a:pt x="709447" y="462800"/>
                  </a:lnTo>
                  <a:lnTo>
                    <a:pt x="712431" y="455625"/>
                  </a:lnTo>
                  <a:lnTo>
                    <a:pt x="716089" y="448945"/>
                  </a:lnTo>
                  <a:lnTo>
                    <a:pt x="711669" y="454723"/>
                  </a:lnTo>
                  <a:lnTo>
                    <a:pt x="708037" y="460946"/>
                  </a:lnTo>
                  <a:lnTo>
                    <a:pt x="703072" y="466344"/>
                  </a:lnTo>
                  <a:lnTo>
                    <a:pt x="724039" y="430923"/>
                  </a:lnTo>
                  <a:lnTo>
                    <a:pt x="743699" y="386867"/>
                  </a:lnTo>
                  <a:lnTo>
                    <a:pt x="750252" y="368655"/>
                  </a:lnTo>
                  <a:lnTo>
                    <a:pt x="746887" y="381114"/>
                  </a:lnTo>
                  <a:lnTo>
                    <a:pt x="731139" y="425958"/>
                  </a:lnTo>
                  <a:lnTo>
                    <a:pt x="721956" y="442010"/>
                  </a:lnTo>
                  <a:lnTo>
                    <a:pt x="726033" y="437426"/>
                  </a:lnTo>
                  <a:lnTo>
                    <a:pt x="726655" y="437718"/>
                  </a:lnTo>
                  <a:lnTo>
                    <a:pt x="724230" y="443191"/>
                  </a:lnTo>
                  <a:lnTo>
                    <a:pt x="736231" y="420560"/>
                  </a:lnTo>
                  <a:lnTo>
                    <a:pt x="753452" y="373888"/>
                  </a:lnTo>
                  <a:lnTo>
                    <a:pt x="761746" y="325005"/>
                  </a:lnTo>
                  <a:lnTo>
                    <a:pt x="762520" y="312420"/>
                  </a:lnTo>
                  <a:close/>
                </a:path>
              </a:pathLst>
            </a:custGeom>
            <a:solidFill>
              <a:srgbClr val="00A2E9"/>
            </a:solidFill>
          </p:spPr>
          <p:txBody>
            <a:bodyPr wrap="square" lIns="0" tIns="0" rIns="0" bIns="0" rtlCol="0"/>
            <a:lstStyle/>
            <a:p>
              <a:endParaRPr/>
            </a:p>
          </p:txBody>
        </p:sp>
        <p:sp>
          <p:nvSpPr>
            <p:cNvPr id="70" name="object 16"/>
            <p:cNvSpPr/>
            <p:nvPr/>
          </p:nvSpPr>
          <p:spPr>
            <a:xfrm>
              <a:off x="1359675" y="2081464"/>
              <a:ext cx="561288" cy="1167016"/>
            </a:xfrm>
            <a:custGeom>
              <a:avLst/>
              <a:gdLst/>
              <a:ahLst/>
              <a:cxnLst/>
              <a:rect l="l" t="t" r="r" b="b"/>
              <a:pathLst>
                <a:path w="521334" h="1083945">
                  <a:moveTo>
                    <a:pt x="15151" y="421462"/>
                  </a:moveTo>
                  <a:lnTo>
                    <a:pt x="9829" y="409994"/>
                  </a:lnTo>
                  <a:lnTo>
                    <a:pt x="774" y="391185"/>
                  </a:lnTo>
                  <a:lnTo>
                    <a:pt x="0" y="390817"/>
                  </a:lnTo>
                  <a:lnTo>
                    <a:pt x="2717" y="396875"/>
                  </a:lnTo>
                  <a:lnTo>
                    <a:pt x="6413" y="404520"/>
                  </a:lnTo>
                  <a:lnTo>
                    <a:pt x="11874" y="415340"/>
                  </a:lnTo>
                  <a:lnTo>
                    <a:pt x="15151" y="421462"/>
                  </a:lnTo>
                  <a:close/>
                </a:path>
                <a:path w="521334" h="1083945">
                  <a:moveTo>
                    <a:pt x="327342" y="900938"/>
                  </a:moveTo>
                  <a:lnTo>
                    <a:pt x="324789" y="896823"/>
                  </a:lnTo>
                  <a:lnTo>
                    <a:pt x="323469" y="894727"/>
                  </a:lnTo>
                  <a:lnTo>
                    <a:pt x="319646" y="889673"/>
                  </a:lnTo>
                  <a:lnTo>
                    <a:pt x="327342" y="900938"/>
                  </a:lnTo>
                  <a:close/>
                </a:path>
                <a:path w="521334" h="1083945">
                  <a:moveTo>
                    <a:pt x="345770" y="23698"/>
                  </a:moveTo>
                  <a:lnTo>
                    <a:pt x="344424" y="26314"/>
                  </a:lnTo>
                  <a:lnTo>
                    <a:pt x="343458" y="29540"/>
                  </a:lnTo>
                  <a:lnTo>
                    <a:pt x="343382" y="29057"/>
                  </a:lnTo>
                  <a:lnTo>
                    <a:pt x="343255" y="29133"/>
                  </a:lnTo>
                  <a:lnTo>
                    <a:pt x="342925" y="31165"/>
                  </a:lnTo>
                  <a:lnTo>
                    <a:pt x="343446" y="29565"/>
                  </a:lnTo>
                  <a:lnTo>
                    <a:pt x="343382" y="34480"/>
                  </a:lnTo>
                  <a:lnTo>
                    <a:pt x="343027" y="42595"/>
                  </a:lnTo>
                  <a:lnTo>
                    <a:pt x="342887" y="49364"/>
                  </a:lnTo>
                  <a:lnTo>
                    <a:pt x="343446" y="50241"/>
                  </a:lnTo>
                  <a:lnTo>
                    <a:pt x="344233" y="41503"/>
                  </a:lnTo>
                  <a:lnTo>
                    <a:pt x="345046" y="32778"/>
                  </a:lnTo>
                  <a:lnTo>
                    <a:pt x="345770" y="23698"/>
                  </a:lnTo>
                  <a:close/>
                </a:path>
                <a:path w="521334" h="1083945">
                  <a:moveTo>
                    <a:pt x="346214" y="15328"/>
                  </a:moveTo>
                  <a:lnTo>
                    <a:pt x="345770" y="23698"/>
                  </a:lnTo>
                  <a:lnTo>
                    <a:pt x="345871" y="23507"/>
                  </a:lnTo>
                  <a:lnTo>
                    <a:pt x="346214" y="15328"/>
                  </a:lnTo>
                  <a:close/>
                </a:path>
                <a:path w="521334" h="1083945">
                  <a:moveTo>
                    <a:pt x="346316" y="11493"/>
                  </a:moveTo>
                  <a:lnTo>
                    <a:pt x="346290" y="6756"/>
                  </a:lnTo>
                  <a:lnTo>
                    <a:pt x="346100" y="0"/>
                  </a:lnTo>
                  <a:lnTo>
                    <a:pt x="346214" y="15328"/>
                  </a:lnTo>
                  <a:lnTo>
                    <a:pt x="346316" y="11493"/>
                  </a:lnTo>
                  <a:close/>
                </a:path>
                <a:path w="521334" h="1083945">
                  <a:moveTo>
                    <a:pt x="477024" y="1034592"/>
                  </a:moveTo>
                  <a:lnTo>
                    <a:pt x="476046" y="1033653"/>
                  </a:lnTo>
                  <a:lnTo>
                    <a:pt x="475310" y="1033056"/>
                  </a:lnTo>
                  <a:lnTo>
                    <a:pt x="476021" y="1033665"/>
                  </a:lnTo>
                  <a:lnTo>
                    <a:pt x="477024" y="1034592"/>
                  </a:lnTo>
                  <a:close/>
                </a:path>
                <a:path w="521334" h="1083945">
                  <a:moveTo>
                    <a:pt x="520852" y="1083678"/>
                  </a:moveTo>
                  <a:lnTo>
                    <a:pt x="497370" y="1056754"/>
                  </a:lnTo>
                  <a:lnTo>
                    <a:pt x="485444" y="1043355"/>
                  </a:lnTo>
                  <a:lnTo>
                    <a:pt x="477024" y="1034592"/>
                  </a:lnTo>
                  <a:lnTo>
                    <a:pt x="483704" y="1041971"/>
                  </a:lnTo>
                  <a:lnTo>
                    <a:pt x="492544" y="1052398"/>
                  </a:lnTo>
                  <a:lnTo>
                    <a:pt x="501586" y="1062901"/>
                  </a:lnTo>
                  <a:lnTo>
                    <a:pt x="508914" y="1070495"/>
                  </a:lnTo>
                  <a:lnTo>
                    <a:pt x="507746" y="1069784"/>
                  </a:lnTo>
                  <a:lnTo>
                    <a:pt x="520852" y="1083678"/>
                  </a:lnTo>
                  <a:close/>
                </a:path>
              </a:pathLst>
            </a:custGeom>
            <a:solidFill>
              <a:srgbClr val="00A2E9"/>
            </a:solidFill>
          </p:spPr>
          <p:txBody>
            <a:bodyPr wrap="square" lIns="0" tIns="0" rIns="0" bIns="0" rtlCol="0"/>
            <a:lstStyle/>
            <a:p>
              <a:endParaRPr/>
            </a:p>
          </p:txBody>
        </p:sp>
      </p:grpSp>
      <p:pic>
        <p:nvPicPr>
          <p:cNvPr id="4" name="Graphic 3">
            <a:extLst>
              <a:ext uri="{FF2B5EF4-FFF2-40B4-BE49-F238E27FC236}">
                <a16:creationId xmlns:a16="http://schemas.microsoft.com/office/drawing/2014/main" id="{27602972-BDC3-74BA-3D54-E7F5146E3573}"/>
              </a:ext>
            </a:extLst>
          </p:cNvPr>
          <p:cNvPicPr>
            <a:picLocks noChangeAspect="1"/>
          </p:cNvPicPr>
          <p:nvPr userDrawn="1"/>
        </p:nvPicPr>
        <p:blipFill>
          <a:blip>
            <a:extLst>
              <a:ext uri="{96DAC541-7B7A-43D3-8B79-37D633B846F1}">
                <asvg:svgBlip xmlns:asvg="http://schemas.microsoft.com/office/drawing/2016/SVG/main" r:embed="rId5"/>
              </a:ext>
            </a:extLst>
          </a:blip>
          <a:stretch>
            <a:fillRect/>
          </a:stretch>
        </p:blipFill>
        <p:spPr>
          <a:xfrm>
            <a:off x="1220362" y="473657"/>
            <a:ext cx="1170533" cy="611980"/>
          </a:xfrm>
          <a:prstGeom prst="rect">
            <a:avLst/>
          </a:prstGeom>
        </p:spPr>
      </p:pic>
    </p:spTree>
    <p:extLst>
      <p:ext uri="{BB962C8B-B14F-4D97-AF65-F5344CB8AC3E}">
        <p14:creationId xmlns:p14="http://schemas.microsoft.com/office/powerpoint/2010/main" val="359969342"/>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38742-E6B3-E549-A459-60B2FD856B7C}"/>
              </a:ext>
            </a:extLst>
          </p:cNvPr>
          <p:cNvSpPr>
            <a:spLocks noGrp="1"/>
          </p:cNvSpPr>
          <p:nvPr>
            <p:ph type="title"/>
          </p:nvPr>
        </p:nvSpPr>
        <p:spPr>
          <a:xfrm>
            <a:off x="630573" y="261711"/>
            <a:ext cx="4411793" cy="2862322"/>
          </a:xfrm>
        </p:spPr>
        <p:txBody>
          <a:bodyPr/>
          <a:lstStyle/>
          <a:p>
            <a:r>
              <a:rPr lang="en-US"/>
              <a:t>Click to edit Master title style</a:t>
            </a:r>
          </a:p>
        </p:txBody>
      </p:sp>
      <p:sp>
        <p:nvSpPr>
          <p:cNvPr id="4" name="Footer Placeholder 3">
            <a:extLst>
              <a:ext uri="{FF2B5EF4-FFF2-40B4-BE49-F238E27FC236}">
                <a16:creationId xmlns:a16="http://schemas.microsoft.com/office/drawing/2014/main" id="{B2899C69-FF5A-6D4B-86EB-FE1A6374A97F}"/>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188842555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630573" y="261711"/>
            <a:ext cx="7799052" cy="954107"/>
          </a:xfrm>
          <a:prstGeom prst="rect">
            <a:avLst/>
          </a:prstGeom>
        </p:spPr>
        <p:txBody>
          <a:bodyPr wrap="square" lIns="0" tIns="0" rIns="0" bIns="0">
            <a:spAutoFit/>
          </a:bodyPr>
          <a:lstStyle>
            <a:lvl1pPr>
              <a:defRPr sz="6200" b="1" i="0">
                <a:solidFill>
                  <a:schemeClr val="tx1"/>
                </a:solidFill>
                <a:latin typeface="F37 Lineca"/>
                <a:cs typeface="F37 Lineca"/>
              </a:defRPr>
            </a:lvl1pPr>
          </a:lstStyle>
          <a:p>
            <a:endParaRPr/>
          </a:p>
        </p:txBody>
      </p:sp>
      <p:sp>
        <p:nvSpPr>
          <p:cNvPr id="4" name="Holder 4"/>
          <p:cNvSpPr>
            <a:spLocks noGrp="1"/>
          </p:cNvSpPr>
          <p:nvPr>
            <p:ph type="ftr" sz="quarter" idx="5"/>
          </p:nvPr>
        </p:nvSpPr>
        <p:spPr>
          <a:xfrm>
            <a:off x="4145280" y="6467452"/>
            <a:ext cx="3901440" cy="276999"/>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467452"/>
            <a:ext cx="2804160" cy="276999"/>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3/25/26</a:t>
            </a:fld>
            <a:endParaRPr lang="en-US"/>
          </a:p>
        </p:txBody>
      </p:sp>
      <p:sp>
        <p:nvSpPr>
          <p:cNvPr id="6" name="Holder 6"/>
          <p:cNvSpPr>
            <a:spLocks noGrp="1"/>
          </p:cNvSpPr>
          <p:nvPr>
            <p:ph type="sldNum" sz="quarter" idx="7"/>
          </p:nvPr>
        </p:nvSpPr>
        <p:spPr>
          <a:xfrm>
            <a:off x="8778241" y="6467452"/>
            <a:ext cx="2804160" cy="276999"/>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
        <p:nvSpPr>
          <p:cNvPr id="7" name="Text Placeholder 6">
            <a:extLst>
              <a:ext uri="{FF2B5EF4-FFF2-40B4-BE49-F238E27FC236}">
                <a16:creationId xmlns:a16="http://schemas.microsoft.com/office/drawing/2014/main" id="{B021044F-3627-D0F8-30C4-7D2F8B5A42BF}"/>
              </a:ext>
            </a:extLst>
          </p:cNvPr>
          <p:cNvSpPr>
            <a:spLocks noGrp="1"/>
          </p:cNvSpPr>
          <p:nvPr>
            <p:ph type="body" idx="1"/>
          </p:nvPr>
        </p:nvSpPr>
        <p:spPr>
          <a:xfrm>
            <a:off x="599311" y="1160721"/>
            <a:ext cx="10515895" cy="435122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extBox 7">
            <a:extLst>
              <a:ext uri="{FF2B5EF4-FFF2-40B4-BE49-F238E27FC236}">
                <a16:creationId xmlns:a16="http://schemas.microsoft.com/office/drawing/2014/main" id="{B47DC643-2ACF-C008-6E46-A5EFBC8A817B}"/>
              </a:ext>
            </a:extLst>
          </p:cNvPr>
          <p:cNvSpPr txBox="1"/>
          <p:nvPr userDrawn="1">
            <p:extLst>
              <p:ext uri="{1162E1C5-73C7-4A58-AE30-91384D911F3F}">
                <p184:classification xmlns:p184="http://schemas.microsoft.com/office/powerpoint/2018/4/main" val="ftr"/>
              </p:ext>
            </p:extLst>
          </p:nvPr>
        </p:nvSpPr>
        <p:spPr>
          <a:xfrm>
            <a:off x="4543425" y="6642100"/>
            <a:ext cx="3130550" cy="152400"/>
          </a:xfrm>
          <a:prstGeom prst="rect">
            <a:avLst/>
          </a:prstGeom>
        </p:spPr>
        <p:txBody>
          <a:bodyPr horzOverflow="overflow" lIns="0" tIns="0" rIns="0" bIns="0">
            <a:spAutoFit/>
          </a:bodyPr>
          <a:lstStyle/>
          <a:p>
            <a:pPr algn="l"/>
            <a:r>
              <a:rPr lang="en-GB" sz="1000">
                <a:solidFill>
                  <a:srgbClr val="000000">
                    <a:alpha val="50000"/>
                  </a:srgbClr>
                </a:solidFill>
                <a:latin typeface="Aptos" panose="020B0004020202020204" pitchFamily="34" charset="0"/>
              </a:rPr>
              <a:t>Confidential - Not for Public Consumption or Distribution</a:t>
            </a:r>
          </a:p>
        </p:txBody>
      </p:sp>
    </p:spTree>
  </p:cSld>
  <p:clrMap bg1="lt1" tx1="dk1" bg2="lt2" tx2="dk2" accent1="accent1" accent2="accent2" accent3="accent3" accent4="accent4" accent5="accent5" accent6="accent6" hlink="hlink" folHlink="folHlink"/>
  <p:sldLayoutIdLst>
    <p:sldLayoutId id="2147483661" r:id="rId1"/>
    <p:sldLayoutId id="2147483670" r:id="rId2"/>
    <p:sldLayoutId id="2147483662" r:id="rId3"/>
    <p:sldLayoutId id="2147483685" r:id="rId4"/>
    <p:sldLayoutId id="2147483684" r:id="rId5"/>
    <p:sldLayoutId id="2147483666" r:id="rId6"/>
    <p:sldLayoutId id="2147483663" r:id="rId7"/>
    <p:sldLayoutId id="2147483664" r:id="rId8"/>
    <p:sldLayoutId id="2147483667" r:id="rId9"/>
    <p:sldLayoutId id="2147483665" r:id="rId10"/>
    <p:sldLayoutId id="2147483682" r:id="rId11"/>
    <p:sldLayoutId id="2147483668" r:id="rId12"/>
    <p:sldLayoutId id="2147483669" r:id="rId13"/>
    <p:sldLayoutId id="2147483671" r:id="rId14"/>
    <p:sldLayoutId id="2147483672" r:id="rId15"/>
    <p:sldLayoutId id="2147483673" r:id="rId16"/>
    <p:sldLayoutId id="2147483674" r:id="rId17"/>
    <p:sldLayoutId id="2147483675" r:id="rId18"/>
    <p:sldLayoutId id="2147483676" r:id="rId19"/>
    <p:sldLayoutId id="2147483678" r:id="rId20"/>
    <p:sldLayoutId id="2147483679" r:id="rId21"/>
    <p:sldLayoutId id="2147483680" r:id="rId22"/>
    <p:sldLayoutId id="2147483683" r:id="rId23"/>
  </p:sldLayoutIdLst>
  <p:txStyles>
    <p:titleStyle>
      <a:lvl1pPr>
        <a:defRPr sz="6000">
          <a:latin typeface="+mj-lt"/>
          <a:ea typeface="+mj-ea"/>
          <a:cs typeface="+mj-cs"/>
        </a:defRPr>
      </a:lvl1pPr>
    </p:titleStyle>
    <p:bodyStyle>
      <a:lvl1pPr marL="265805" indent="-265805">
        <a:buFont typeface="Arial" panose="020B0604020202020204" pitchFamily="34" charset="0"/>
        <a:buChar char="•"/>
        <a:defRPr sz="2000">
          <a:latin typeface="Eras Light ITC" panose="020B0402030504020804" pitchFamily="34" charset="0"/>
          <a:ea typeface="+mn-ea"/>
          <a:cs typeface="+mn-cs"/>
        </a:defRPr>
      </a:lvl1pPr>
      <a:lvl2pPr marL="543071" indent="-265805">
        <a:buFont typeface="Arial" panose="020B0604020202020204" pitchFamily="34" charset="0"/>
        <a:buChar char="•"/>
        <a:defRPr sz="2000">
          <a:latin typeface="Eras Light ITC" panose="020B0402030504020804" pitchFamily="34" charset="0"/>
          <a:ea typeface="+mn-ea"/>
          <a:cs typeface="+mn-cs"/>
        </a:defRPr>
      </a:lvl2pPr>
      <a:lvl3pPr marL="820337" indent="-265805">
        <a:buFont typeface="Arial" panose="020B0604020202020204" pitchFamily="34" charset="0"/>
        <a:buChar char="•"/>
        <a:defRPr sz="2000">
          <a:latin typeface="Eras Light ITC" panose="020B0402030504020804" pitchFamily="34" charset="0"/>
          <a:ea typeface="+mn-ea"/>
          <a:cs typeface="+mn-cs"/>
        </a:defRPr>
      </a:lvl3pPr>
      <a:lvl4pPr marL="1097603" indent="-265805">
        <a:buFont typeface="Arial" panose="020B0604020202020204" pitchFamily="34" charset="0"/>
        <a:buChar char="•"/>
        <a:defRPr sz="2000">
          <a:latin typeface="Eras Light ITC" panose="020B0402030504020804" pitchFamily="34" charset="0"/>
          <a:ea typeface="+mn-ea"/>
          <a:cs typeface="+mn-cs"/>
        </a:defRPr>
      </a:lvl4pPr>
      <a:lvl5pPr marL="1374869" indent="-265805">
        <a:buFont typeface="Arial" panose="020B0604020202020204" pitchFamily="34" charset="0"/>
        <a:buChar char="•"/>
        <a:defRPr sz="2000">
          <a:latin typeface="Eras Light ITC" panose="020B0402030504020804" pitchFamily="34" charset="0"/>
          <a:ea typeface="+mn-ea"/>
          <a:cs typeface="+mn-cs"/>
        </a:defRPr>
      </a:lvl5pPr>
      <a:lvl6pPr marL="1386331">
        <a:defRPr>
          <a:latin typeface="+mn-lt"/>
          <a:ea typeface="+mn-ea"/>
          <a:cs typeface="+mn-cs"/>
        </a:defRPr>
      </a:lvl6pPr>
      <a:lvl7pPr marL="1663597">
        <a:defRPr>
          <a:latin typeface="+mn-lt"/>
          <a:ea typeface="+mn-ea"/>
          <a:cs typeface="+mn-cs"/>
        </a:defRPr>
      </a:lvl7pPr>
      <a:lvl8pPr marL="1940863">
        <a:defRPr>
          <a:latin typeface="+mn-lt"/>
          <a:ea typeface="+mn-ea"/>
          <a:cs typeface="+mn-cs"/>
        </a:defRPr>
      </a:lvl8pPr>
      <a:lvl9pPr marL="2218129">
        <a:defRPr>
          <a:latin typeface="+mn-lt"/>
          <a:ea typeface="+mn-ea"/>
          <a:cs typeface="+mn-cs"/>
        </a:defRPr>
      </a:lvl9pPr>
    </p:bodyStyle>
    <p:otherStyle>
      <a:lvl1pPr marL="0">
        <a:defRPr>
          <a:latin typeface="+mn-lt"/>
          <a:ea typeface="+mn-ea"/>
          <a:cs typeface="+mn-cs"/>
        </a:defRPr>
      </a:lvl1pPr>
      <a:lvl2pPr marL="277266">
        <a:defRPr>
          <a:latin typeface="+mn-lt"/>
          <a:ea typeface="+mn-ea"/>
          <a:cs typeface="+mn-cs"/>
        </a:defRPr>
      </a:lvl2pPr>
      <a:lvl3pPr marL="554532">
        <a:defRPr>
          <a:latin typeface="+mn-lt"/>
          <a:ea typeface="+mn-ea"/>
          <a:cs typeface="+mn-cs"/>
        </a:defRPr>
      </a:lvl3pPr>
      <a:lvl4pPr marL="831798">
        <a:defRPr>
          <a:latin typeface="+mn-lt"/>
          <a:ea typeface="+mn-ea"/>
          <a:cs typeface="+mn-cs"/>
        </a:defRPr>
      </a:lvl4pPr>
      <a:lvl5pPr marL="1109064">
        <a:defRPr>
          <a:latin typeface="+mn-lt"/>
          <a:ea typeface="+mn-ea"/>
          <a:cs typeface="+mn-cs"/>
        </a:defRPr>
      </a:lvl5pPr>
      <a:lvl6pPr marL="1386331">
        <a:defRPr>
          <a:latin typeface="+mn-lt"/>
          <a:ea typeface="+mn-ea"/>
          <a:cs typeface="+mn-cs"/>
        </a:defRPr>
      </a:lvl6pPr>
      <a:lvl7pPr marL="1663597">
        <a:defRPr>
          <a:latin typeface="+mn-lt"/>
          <a:ea typeface="+mn-ea"/>
          <a:cs typeface="+mn-cs"/>
        </a:defRPr>
      </a:lvl7pPr>
      <a:lvl8pPr marL="1940863">
        <a:defRPr>
          <a:latin typeface="+mn-lt"/>
          <a:ea typeface="+mn-ea"/>
          <a:cs typeface="+mn-cs"/>
        </a:defRPr>
      </a:lvl8pPr>
      <a:lvl9pPr marL="2218129">
        <a:defRPr>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microsoft.com/office/2018/10/relationships/comments" Target="../comments/modernComment_10B_4A6948A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microsoft.com/office/2018/10/relationships/comments" Target="../comments/modernComment_103_62C88D2E.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microsoft.com/office/2018/10/relationships/comments" Target="../comments/modernComment_18A_788CDA74.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microsoft.com/office/2018/10/relationships/comments" Target="../comments/modernComment_7FFFF8D0_F37ED75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250.png"/><Relationship Id="rId2" Type="http://schemas.openxmlformats.org/officeDocument/2006/relationships/image" Target="../media/image15.png"/><Relationship Id="rId1" Type="http://schemas.openxmlformats.org/officeDocument/2006/relationships/slideLayout" Target="../slideLayouts/slideLayout7.xml"/><Relationship Id="rId4" Type="http://schemas.openxmlformats.org/officeDocument/2006/relationships/image" Target="../media/image251.png"/></Relationships>
</file>

<file path=ppt/slides/_rels/slide19.xml.rels><?xml version="1.0" encoding="UTF-8" standalone="yes"?>
<Relationships xmlns="http://schemas.openxmlformats.org/package/2006/relationships"><Relationship Id="rId3" Type="http://schemas.openxmlformats.org/officeDocument/2006/relationships/image" Target="../media/image250.png"/><Relationship Id="rId2" Type="http://schemas.openxmlformats.org/officeDocument/2006/relationships/image" Target="../media/image15.png"/><Relationship Id="rId1" Type="http://schemas.openxmlformats.org/officeDocument/2006/relationships/slideLayout" Target="../slideLayouts/slideLayout7.xml"/><Relationship Id="rId4" Type="http://schemas.openxmlformats.org/officeDocument/2006/relationships/image" Target="../media/image251.png"/></Relationships>
</file>

<file path=ppt/slides/_rels/slide20.xml.rels><?xml version="1.0" encoding="UTF-8" standalone="yes"?>
<Relationships xmlns="http://schemas.openxmlformats.org/package/2006/relationships"><Relationship Id="rId2" Type="http://schemas.microsoft.com/office/2018/10/relationships/comments" Target="../comments/modernComment_7FFFF8D3_AA5AA1AF.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88A99A5-5A56-809E-2D05-4385BDB70D0C}"/>
              </a:ext>
            </a:extLst>
          </p:cNvPr>
          <p:cNvSpPr>
            <a:spLocks noGrp="1"/>
          </p:cNvSpPr>
          <p:nvPr>
            <p:ph type="body" sz="quarter" idx="4294967295"/>
          </p:nvPr>
        </p:nvSpPr>
        <p:spPr>
          <a:xfrm>
            <a:off x="573477" y="3890542"/>
            <a:ext cx="3116646" cy="446490"/>
          </a:xfrm>
          <a:solidFill>
            <a:schemeClr val="accent1"/>
          </a:solidFill>
        </p:spPr>
        <p:txBody>
          <a:bodyPr vert="horz" lIns="42530" tIns="42530" rIns="42530" bIns="42530" rtlCol="0" anchor="ctr">
            <a:normAutofit/>
          </a:bodyPr>
          <a:lstStyle/>
          <a:p>
            <a:pPr marL="0" indent="0" algn="ctr">
              <a:buNone/>
            </a:pPr>
            <a:r>
              <a:rPr lang="en-US" sz="1953" b="1">
                <a:solidFill>
                  <a:schemeClr val="bg1"/>
                </a:solidFill>
                <a:latin typeface="F37 Lineca Book" pitchFamily="2" charset="77"/>
              </a:rPr>
              <a:t>Differentiation Workshop</a:t>
            </a:r>
          </a:p>
        </p:txBody>
      </p:sp>
      <p:sp>
        <p:nvSpPr>
          <p:cNvPr id="3" name="Text Placeholder 2">
            <a:extLst>
              <a:ext uri="{FF2B5EF4-FFF2-40B4-BE49-F238E27FC236}">
                <a16:creationId xmlns:a16="http://schemas.microsoft.com/office/drawing/2014/main" id="{FE9486F7-0BBD-F5DF-922C-454AE5AFC785}"/>
              </a:ext>
            </a:extLst>
          </p:cNvPr>
          <p:cNvSpPr>
            <a:spLocks noGrp="1"/>
          </p:cNvSpPr>
          <p:nvPr>
            <p:ph type="body" sz="quarter" idx="11"/>
          </p:nvPr>
        </p:nvSpPr>
        <p:spPr>
          <a:xfrm>
            <a:off x="637954" y="4573413"/>
            <a:ext cx="1899194" cy="855446"/>
          </a:xfrm>
        </p:spPr>
        <p:txBody>
          <a:bodyPr/>
          <a:lstStyle/>
          <a:p>
            <a:r>
              <a:rPr lang="en-US" sz="1395"/>
              <a:t>James Perry</a:t>
            </a:r>
          </a:p>
          <a:p>
            <a:r>
              <a:rPr lang="en-US" sz="1395"/>
              <a:t>Tomas Barroso</a:t>
            </a:r>
          </a:p>
          <a:p>
            <a:r>
              <a:rPr lang="en-US" sz="1395"/>
              <a:t>Juan </a:t>
            </a:r>
            <a:r>
              <a:rPr lang="en-US" sz="1395" err="1"/>
              <a:t>Saubidet</a:t>
            </a:r>
            <a:endParaRPr lang="en-US" sz="1395"/>
          </a:p>
        </p:txBody>
      </p:sp>
      <p:sp>
        <p:nvSpPr>
          <p:cNvPr id="4" name="Title 3">
            <a:extLst>
              <a:ext uri="{FF2B5EF4-FFF2-40B4-BE49-F238E27FC236}">
                <a16:creationId xmlns:a16="http://schemas.microsoft.com/office/drawing/2014/main" id="{56B3746C-4C5C-91C0-6323-A124DC79F1BC}"/>
              </a:ext>
            </a:extLst>
          </p:cNvPr>
          <p:cNvSpPr>
            <a:spLocks noGrp="1"/>
          </p:cNvSpPr>
          <p:nvPr>
            <p:ph type="title"/>
          </p:nvPr>
        </p:nvSpPr>
        <p:spPr>
          <a:xfrm>
            <a:off x="630570" y="2080431"/>
            <a:ext cx="3484856" cy="1681935"/>
          </a:xfrm>
        </p:spPr>
        <p:txBody>
          <a:bodyPr/>
          <a:lstStyle/>
          <a:p>
            <a:pPr>
              <a:lnSpc>
                <a:spcPct val="70000"/>
              </a:lnSpc>
            </a:pPr>
            <a:r>
              <a:rPr lang="en-US" sz="5116"/>
              <a:t>Brand Execution Summit </a:t>
            </a:r>
          </a:p>
        </p:txBody>
      </p:sp>
      <p:sp>
        <p:nvSpPr>
          <p:cNvPr id="5" name="Text Placeholder 2">
            <a:extLst>
              <a:ext uri="{FF2B5EF4-FFF2-40B4-BE49-F238E27FC236}">
                <a16:creationId xmlns:a16="http://schemas.microsoft.com/office/drawing/2014/main" id="{3758012F-C619-344A-F7D6-371048F07EFB}"/>
              </a:ext>
            </a:extLst>
          </p:cNvPr>
          <p:cNvSpPr txBox="1">
            <a:spLocks/>
          </p:cNvSpPr>
          <p:nvPr/>
        </p:nvSpPr>
        <p:spPr>
          <a:xfrm>
            <a:off x="2537149" y="4573413"/>
            <a:ext cx="1899194" cy="855446"/>
          </a:xfrm>
          <a:prstGeom prst="rect">
            <a:avLst/>
          </a:prstGeom>
        </p:spPr>
        <p:txBody>
          <a:bodyPr vert="horz" wrap="square" lIns="0" tIns="0" rIns="0" bIns="0" rtlCol="0">
            <a:noAutofit/>
          </a:bodyPr>
          <a:lstStyle>
            <a:lvl1pPr marL="0" indent="0">
              <a:buFont typeface="Arial" panose="020B0604020202020204" pitchFamily="34" charset="0"/>
              <a:buNone/>
              <a:defRPr lang="en-US" sz="4000" b="1" i="0" dirty="0">
                <a:solidFill>
                  <a:srgbClr val="061D48"/>
                </a:solidFill>
                <a:latin typeface="F37 Lineca"/>
                <a:ea typeface="+mj-ea"/>
                <a:cs typeface="F37 Lineca"/>
              </a:defRPr>
            </a:lvl1pPr>
            <a:lvl2pPr marL="1167643" indent="-571500">
              <a:buFont typeface="Arial" panose="020B0604020202020204" pitchFamily="34" charset="0"/>
              <a:buChar char="•"/>
              <a:defRPr sz="4800">
                <a:latin typeface="Eras Light ITC" panose="020B0402030504020804" pitchFamily="34" charset="0"/>
                <a:ea typeface="+mn-ea"/>
                <a:cs typeface="+mn-cs"/>
              </a:defRPr>
            </a:lvl2pPr>
            <a:lvl3pPr marL="1763786" indent="-571500">
              <a:buFont typeface="Arial" panose="020B0604020202020204" pitchFamily="34" charset="0"/>
              <a:buChar char="•"/>
              <a:defRPr sz="4800">
                <a:latin typeface="Eras Light ITC" panose="020B0402030504020804" pitchFamily="34" charset="0"/>
                <a:ea typeface="+mn-ea"/>
                <a:cs typeface="+mn-cs"/>
              </a:defRPr>
            </a:lvl3pPr>
            <a:lvl4pPr marL="2359929" indent="-571500">
              <a:buFont typeface="Arial" panose="020B0604020202020204" pitchFamily="34" charset="0"/>
              <a:buChar char="•"/>
              <a:defRPr sz="4800">
                <a:latin typeface="Eras Light ITC" panose="020B0402030504020804" pitchFamily="34" charset="0"/>
                <a:ea typeface="+mn-ea"/>
                <a:cs typeface="+mn-cs"/>
              </a:defRPr>
            </a:lvl4pPr>
            <a:lvl5pPr marL="2956072" indent="-571500">
              <a:buFont typeface="Arial" panose="020B0604020202020204" pitchFamily="34" charset="0"/>
              <a:buChar char="•"/>
              <a:defRPr sz="4800">
                <a:latin typeface="Eras Light ITC" panose="020B0402030504020804" pitchFamily="34" charset="0"/>
                <a:ea typeface="+mn-ea"/>
                <a:cs typeface="+mn-cs"/>
              </a:defRPr>
            </a:lvl5pPr>
            <a:lvl6pPr marL="2980715">
              <a:defRPr>
                <a:latin typeface="+mn-lt"/>
                <a:ea typeface="+mn-ea"/>
                <a:cs typeface="+mn-cs"/>
              </a:defRPr>
            </a:lvl6pPr>
            <a:lvl7pPr marL="3576858">
              <a:defRPr>
                <a:latin typeface="+mn-lt"/>
                <a:ea typeface="+mn-ea"/>
                <a:cs typeface="+mn-cs"/>
              </a:defRPr>
            </a:lvl7pPr>
            <a:lvl8pPr marL="4173002">
              <a:defRPr>
                <a:latin typeface="+mn-lt"/>
                <a:ea typeface="+mn-ea"/>
                <a:cs typeface="+mn-cs"/>
              </a:defRPr>
            </a:lvl8pPr>
            <a:lvl9pPr marL="4769145">
              <a:defRPr>
                <a:latin typeface="+mn-lt"/>
                <a:ea typeface="+mn-ea"/>
                <a:cs typeface="+mn-cs"/>
              </a:defRPr>
            </a:lvl9pPr>
          </a:lstStyle>
          <a:p>
            <a:r>
              <a:rPr lang="en-GB" sz="1395"/>
              <a:t>Megumi </a:t>
            </a:r>
            <a:r>
              <a:rPr lang="en-GB" sz="1395" err="1"/>
              <a:t>Kizawa</a:t>
            </a:r>
            <a:endParaRPr lang="en-GB" sz="1395"/>
          </a:p>
          <a:p>
            <a:r>
              <a:rPr lang="en-GB" sz="1395"/>
              <a:t>Jerica </a:t>
            </a:r>
            <a:r>
              <a:rPr lang="en-GB" sz="1395" err="1"/>
              <a:t>Mrak</a:t>
            </a:r>
            <a:r>
              <a:rPr lang="en-GB" sz="1395"/>
              <a:t> </a:t>
            </a:r>
            <a:r>
              <a:rPr lang="en-GB" sz="1395" err="1"/>
              <a:t>Sirca</a:t>
            </a:r>
            <a:r>
              <a:rPr lang="en-GB" sz="1395"/>
              <a:t> </a:t>
            </a:r>
          </a:p>
          <a:p>
            <a:r>
              <a:rPr lang="en-GB" sz="1395" err="1"/>
              <a:t>Iria</a:t>
            </a:r>
            <a:r>
              <a:rPr lang="en-GB" sz="1395"/>
              <a:t> Ruiz </a:t>
            </a:r>
            <a:r>
              <a:rPr lang="en-GB" sz="1395" err="1"/>
              <a:t>Lameiras</a:t>
            </a:r>
            <a:endParaRPr lang="en-GB" sz="1395"/>
          </a:p>
        </p:txBody>
      </p:sp>
    </p:spTree>
    <p:extLst>
      <p:ext uri="{BB962C8B-B14F-4D97-AF65-F5344CB8AC3E}">
        <p14:creationId xmlns:p14="http://schemas.microsoft.com/office/powerpoint/2010/main" val="1248413857"/>
      </p:ext>
    </p:extLst>
  </p:cSld>
  <p:clrMapOvr>
    <a:masterClrMapping/>
  </p:clrMapOvr>
  <p:extLst>
    <p:ext uri="{6950BFC3-D8DA-4A85-94F7-54DA5524770B}">
      <p188:commentRel xmlns:p188="http://schemas.microsoft.com/office/powerpoint/2018/8/main" r:id="rId2"/>
    </p:ext>
  </p:extLs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8371EF0-7471-FB2B-BD67-1B59EB9430AF}"/>
              </a:ext>
            </a:extLst>
          </p:cNvPr>
          <p:cNvSpPr>
            <a:spLocks noGrp="1"/>
          </p:cNvSpPr>
          <p:nvPr>
            <p:ph type="ctrTitle"/>
          </p:nvPr>
        </p:nvSpPr>
        <p:spPr>
          <a:xfrm>
            <a:off x="721046" y="615462"/>
            <a:ext cx="5644995" cy="687111"/>
          </a:xfrm>
        </p:spPr>
        <p:txBody>
          <a:bodyPr/>
          <a:lstStyle/>
          <a:p>
            <a:r>
              <a:rPr lang="en-US" sz="4465">
                <a:solidFill>
                  <a:schemeClr val="accent1"/>
                </a:solidFill>
              </a:rPr>
              <a:t>Activity 1:</a:t>
            </a:r>
            <a:endParaRPr lang="en-US" sz="4465" b="0"/>
          </a:p>
        </p:txBody>
      </p:sp>
      <p:sp>
        <p:nvSpPr>
          <p:cNvPr id="2" name="Title 2">
            <a:extLst>
              <a:ext uri="{FF2B5EF4-FFF2-40B4-BE49-F238E27FC236}">
                <a16:creationId xmlns:a16="http://schemas.microsoft.com/office/drawing/2014/main" id="{0CF01B1C-D5FC-0A5B-AE07-14A8F9BD1003}"/>
              </a:ext>
            </a:extLst>
          </p:cNvPr>
          <p:cNvSpPr txBox="1">
            <a:spLocks/>
          </p:cNvSpPr>
          <p:nvPr/>
        </p:nvSpPr>
        <p:spPr>
          <a:xfrm>
            <a:off x="721046" y="1444801"/>
            <a:ext cx="5644995" cy="1380699"/>
          </a:xfrm>
          <a:prstGeom prst="rect">
            <a:avLst/>
          </a:prstGeom>
        </p:spPr>
        <p:txBody>
          <a:bodyPr wrap="square" lIns="0" tIns="0" rIns="0" bIns="0">
            <a:spAutoFit/>
          </a:bodyPr>
          <a:lstStyle>
            <a:lvl1pPr>
              <a:defRPr sz="17994" b="1" i="0" spc="-33" dirty="0">
                <a:solidFill>
                  <a:schemeClr val="tx1"/>
                </a:solidFill>
                <a:latin typeface="F37 Lineca"/>
                <a:ea typeface="+mj-ea"/>
                <a:cs typeface="F37 Lineca"/>
              </a:defRPr>
            </a:lvl1pPr>
          </a:lstStyle>
          <a:p>
            <a:pPr>
              <a:lnSpc>
                <a:spcPct val="80000"/>
              </a:lnSpc>
            </a:pPr>
            <a:r>
              <a:rPr lang="en-US" sz="3721" b="0"/>
              <a:t>Defining Disease </a:t>
            </a:r>
            <a:br>
              <a:rPr lang="en-US" sz="3721" b="0"/>
            </a:br>
            <a:r>
              <a:rPr lang="en-US" sz="3721" b="0"/>
              <a:t>Control Through the </a:t>
            </a:r>
            <a:br>
              <a:rPr lang="en-US" sz="3721" b="0"/>
            </a:br>
            <a:r>
              <a:rPr lang="en-US" sz="3721" b="0"/>
              <a:t>Eyes of Our Customers </a:t>
            </a:r>
          </a:p>
        </p:txBody>
      </p:sp>
    </p:spTree>
    <p:extLst>
      <p:ext uri="{BB962C8B-B14F-4D97-AF65-F5344CB8AC3E}">
        <p14:creationId xmlns:p14="http://schemas.microsoft.com/office/powerpoint/2010/main" val="42020890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8DFC901-3050-6081-8D25-50743FEBF6E6}"/>
              </a:ext>
            </a:extLst>
          </p:cNvPr>
          <p:cNvSpPr>
            <a:spLocks noGrp="1"/>
          </p:cNvSpPr>
          <p:nvPr>
            <p:ph type="title"/>
          </p:nvPr>
        </p:nvSpPr>
        <p:spPr/>
        <p:txBody>
          <a:bodyPr/>
          <a:lstStyle/>
          <a:p>
            <a:r>
              <a:rPr lang="en-US"/>
              <a:t>HCPs </a:t>
            </a:r>
          </a:p>
        </p:txBody>
      </p:sp>
      <p:sp>
        <p:nvSpPr>
          <p:cNvPr id="14" name="Graphic 11" descr="noun-doctor-6842982.svg">
            <a:extLst>
              <a:ext uri="{FF2B5EF4-FFF2-40B4-BE49-F238E27FC236}">
                <a16:creationId xmlns:a16="http://schemas.microsoft.com/office/drawing/2014/main" id="{C298B0F8-F2A7-F5DF-AC57-713088E2CEDB}"/>
              </a:ext>
            </a:extLst>
          </p:cNvPr>
          <p:cNvSpPr/>
          <p:nvPr/>
        </p:nvSpPr>
        <p:spPr>
          <a:xfrm>
            <a:off x="7679417" y="3131989"/>
            <a:ext cx="1333323" cy="1229543"/>
          </a:xfrm>
          <a:custGeom>
            <a:avLst/>
            <a:gdLst>
              <a:gd name="connsiteX0" fmla="*/ 11572819 w 11582118"/>
              <a:gd name="connsiteY0" fmla="*/ 10480214 h 10680617"/>
              <a:gd name="connsiteX1" fmla="*/ 10858070 w 11582118"/>
              <a:gd name="connsiteY1" fmla="*/ 8581218 h 10680617"/>
              <a:gd name="connsiteX2" fmla="*/ 10174948 w 11582118"/>
              <a:gd name="connsiteY2" fmla="*/ 7635481 h 10680617"/>
              <a:gd name="connsiteX3" fmla="*/ 9164125 w 11582118"/>
              <a:gd name="connsiteY3" fmla="*/ 7183925 h 10680617"/>
              <a:gd name="connsiteX4" fmla="*/ 7146436 w 11582118"/>
              <a:gd name="connsiteY4" fmla="*/ 6779023 h 10680617"/>
              <a:gd name="connsiteX5" fmla="*/ 7092299 w 11582118"/>
              <a:gd name="connsiteY5" fmla="*/ 6652882 h 10680617"/>
              <a:gd name="connsiteX6" fmla="*/ 7428085 w 11582118"/>
              <a:gd name="connsiteY6" fmla="*/ 6675344 h 10680617"/>
              <a:gd name="connsiteX7" fmla="*/ 8392253 w 11582118"/>
              <a:gd name="connsiteY7" fmla="*/ 6478367 h 10680617"/>
              <a:gd name="connsiteX8" fmla="*/ 9081100 w 11582118"/>
              <a:gd name="connsiteY8" fmla="*/ 5992824 h 10680617"/>
              <a:gd name="connsiteX9" fmla="*/ 9545902 w 11582118"/>
              <a:gd name="connsiteY9" fmla="*/ 5192813 h 10680617"/>
              <a:gd name="connsiteX10" fmla="*/ 9496372 w 11582118"/>
              <a:gd name="connsiteY10" fmla="*/ 5030965 h 10680617"/>
              <a:gd name="connsiteX11" fmla="*/ 8874330 w 11582118"/>
              <a:gd name="connsiteY11" fmla="*/ 2641832 h 10680617"/>
              <a:gd name="connsiteX12" fmla="*/ 7967188 w 11582118"/>
              <a:gd name="connsiteY12" fmla="*/ 679067 h 10680617"/>
              <a:gd name="connsiteX13" fmla="*/ 6986321 w 11582118"/>
              <a:gd name="connsiteY13" fmla="*/ 171063 h 10680617"/>
              <a:gd name="connsiteX14" fmla="*/ 5791189 w 11582118"/>
              <a:gd name="connsiteY14" fmla="*/ 0 h 10680617"/>
              <a:gd name="connsiteX15" fmla="*/ 4596058 w 11582118"/>
              <a:gd name="connsiteY15" fmla="*/ 171063 h 10680617"/>
              <a:gd name="connsiteX16" fmla="*/ 3615191 w 11582118"/>
              <a:gd name="connsiteY16" fmla="*/ 679067 h 10680617"/>
              <a:gd name="connsiteX17" fmla="*/ 2708048 w 11582118"/>
              <a:gd name="connsiteY17" fmla="*/ 2641832 h 10680617"/>
              <a:gd name="connsiteX18" fmla="*/ 2086006 w 11582118"/>
              <a:gd name="connsiteY18" fmla="*/ 5030965 h 10680617"/>
              <a:gd name="connsiteX19" fmla="*/ 2036463 w 11582118"/>
              <a:gd name="connsiteY19" fmla="*/ 5192813 h 10680617"/>
              <a:gd name="connsiteX20" fmla="*/ 2501266 w 11582118"/>
              <a:gd name="connsiteY20" fmla="*/ 5992824 h 10680617"/>
              <a:gd name="connsiteX21" fmla="*/ 3190114 w 11582118"/>
              <a:gd name="connsiteY21" fmla="*/ 6478367 h 10680617"/>
              <a:gd name="connsiteX22" fmla="*/ 4154282 w 11582118"/>
              <a:gd name="connsiteY22" fmla="*/ 6675344 h 10680617"/>
              <a:gd name="connsiteX23" fmla="*/ 4490068 w 11582118"/>
              <a:gd name="connsiteY23" fmla="*/ 6652882 h 10680617"/>
              <a:gd name="connsiteX24" fmla="*/ 4435930 w 11582118"/>
              <a:gd name="connsiteY24" fmla="*/ 6779023 h 10680617"/>
              <a:gd name="connsiteX25" fmla="*/ 2418241 w 11582118"/>
              <a:gd name="connsiteY25" fmla="*/ 7183925 h 10680617"/>
              <a:gd name="connsiteX26" fmla="*/ 1407418 w 11582118"/>
              <a:gd name="connsiteY26" fmla="*/ 7635481 h 10680617"/>
              <a:gd name="connsiteX27" fmla="*/ 724320 w 11582118"/>
              <a:gd name="connsiteY27" fmla="*/ 8581218 h 10680617"/>
              <a:gd name="connsiteX28" fmla="*/ 9546 w 11582118"/>
              <a:gd name="connsiteY28" fmla="*/ 10480214 h 10680617"/>
              <a:gd name="connsiteX29" fmla="*/ 95373 w 11582118"/>
              <a:gd name="connsiteY29" fmla="*/ 10670297 h 10680617"/>
              <a:gd name="connsiteX30" fmla="*/ 147200 w 11582118"/>
              <a:gd name="connsiteY30" fmla="*/ 10679512 h 10680617"/>
              <a:gd name="connsiteX31" fmla="*/ 285432 w 11582118"/>
              <a:gd name="connsiteY31" fmla="*/ 10583917 h 10680617"/>
              <a:gd name="connsiteX32" fmla="*/ 1000206 w 11582118"/>
              <a:gd name="connsiteY32" fmla="*/ 8684899 h 10680617"/>
              <a:gd name="connsiteX33" fmla="*/ 2475905 w 11582118"/>
              <a:gd name="connsiteY33" fmla="*/ 7472492 h 10680617"/>
              <a:gd name="connsiteX34" fmla="*/ 2856048 w 11582118"/>
              <a:gd name="connsiteY34" fmla="*/ 7396458 h 10680617"/>
              <a:gd name="connsiteX35" fmla="*/ 2807095 w 11582118"/>
              <a:gd name="connsiteY35" fmla="*/ 7508775 h 10680617"/>
              <a:gd name="connsiteX36" fmla="*/ 2708036 w 11582118"/>
              <a:gd name="connsiteY36" fmla="*/ 8159619 h 10680617"/>
              <a:gd name="connsiteX37" fmla="*/ 2708036 w 11582118"/>
              <a:gd name="connsiteY37" fmla="*/ 8961939 h 10680617"/>
              <a:gd name="connsiteX38" fmla="*/ 2193126 w 11582118"/>
              <a:gd name="connsiteY38" fmla="*/ 9608175 h 10680617"/>
              <a:gd name="connsiteX39" fmla="*/ 2855483 w 11582118"/>
              <a:gd name="connsiteY39" fmla="*/ 10270470 h 10680617"/>
              <a:gd name="connsiteX40" fmla="*/ 3517827 w 11582118"/>
              <a:gd name="connsiteY40" fmla="*/ 9608175 h 10680617"/>
              <a:gd name="connsiteX41" fmla="*/ 3002930 w 11582118"/>
              <a:gd name="connsiteY41" fmla="*/ 8961939 h 10680617"/>
              <a:gd name="connsiteX42" fmla="*/ 3002930 w 11582118"/>
              <a:gd name="connsiteY42" fmla="*/ 8159619 h 10680617"/>
              <a:gd name="connsiteX43" fmla="*/ 3083559 w 11582118"/>
              <a:gd name="connsiteY43" fmla="*/ 7611301 h 10680617"/>
              <a:gd name="connsiteX44" fmla="*/ 3317397 w 11582118"/>
              <a:gd name="connsiteY44" fmla="*/ 7317562 h 10680617"/>
              <a:gd name="connsiteX45" fmla="*/ 5684045 w 11582118"/>
              <a:gd name="connsiteY45" fmla="*/ 9840871 h 10680617"/>
              <a:gd name="connsiteX46" fmla="*/ 5686920 w 11582118"/>
              <a:gd name="connsiteY46" fmla="*/ 9843746 h 10680617"/>
              <a:gd name="connsiteX47" fmla="*/ 5690962 w 11582118"/>
              <a:gd name="connsiteY47" fmla="*/ 9847776 h 10680617"/>
              <a:gd name="connsiteX48" fmla="*/ 5791754 w 11582118"/>
              <a:gd name="connsiteY48" fmla="*/ 9887525 h 10680617"/>
              <a:gd name="connsiteX49" fmla="*/ 5899452 w 11582118"/>
              <a:gd name="connsiteY49" fmla="*/ 9840871 h 10680617"/>
              <a:gd name="connsiteX50" fmla="*/ 8266099 w 11582118"/>
              <a:gd name="connsiteY50" fmla="*/ 7317562 h 10680617"/>
              <a:gd name="connsiteX51" fmla="*/ 8499938 w 11582118"/>
              <a:gd name="connsiteY51" fmla="*/ 7611301 h 10680617"/>
              <a:gd name="connsiteX52" fmla="*/ 8577114 w 11582118"/>
              <a:gd name="connsiteY52" fmla="*/ 8027728 h 10680617"/>
              <a:gd name="connsiteX53" fmla="*/ 8205622 w 11582118"/>
              <a:gd name="connsiteY53" fmla="*/ 8203976 h 10680617"/>
              <a:gd name="connsiteX54" fmla="*/ 7849672 w 11582118"/>
              <a:gd name="connsiteY54" fmla="*/ 8774755 h 10680617"/>
              <a:gd name="connsiteX55" fmla="*/ 7596825 w 11582118"/>
              <a:gd name="connsiteY55" fmla="*/ 9701484 h 10680617"/>
              <a:gd name="connsiteX56" fmla="*/ 7684949 w 11582118"/>
              <a:gd name="connsiteY56" fmla="*/ 10475544 h 10680617"/>
              <a:gd name="connsiteX57" fmla="*/ 8114622 w 11582118"/>
              <a:gd name="connsiteY57" fmla="*/ 10680004 h 10680617"/>
              <a:gd name="connsiteX58" fmla="*/ 8262069 w 11582118"/>
              <a:gd name="connsiteY58" fmla="*/ 10532557 h 10680617"/>
              <a:gd name="connsiteX59" fmla="*/ 8114622 w 11582118"/>
              <a:gd name="connsiteY59" fmla="*/ 10385110 h 10680617"/>
              <a:gd name="connsiteX60" fmla="*/ 7919366 w 11582118"/>
              <a:gd name="connsiteY60" fmla="*/ 10297010 h 10680617"/>
              <a:gd name="connsiteX61" fmla="*/ 7881349 w 11582118"/>
              <a:gd name="connsiteY61" fmla="*/ 9779816 h 10680617"/>
              <a:gd name="connsiteX62" fmla="*/ 8134196 w 11582118"/>
              <a:gd name="connsiteY62" fmla="*/ 8853087 h 10680617"/>
              <a:gd name="connsiteX63" fmla="*/ 8728591 w 11582118"/>
              <a:gd name="connsiteY63" fmla="*/ 8308221 h 10680617"/>
              <a:gd name="connsiteX64" fmla="*/ 9322987 w 11582118"/>
              <a:gd name="connsiteY64" fmla="*/ 8853087 h 10680617"/>
              <a:gd name="connsiteX65" fmla="*/ 9575846 w 11582118"/>
              <a:gd name="connsiteY65" fmla="*/ 9779816 h 10680617"/>
              <a:gd name="connsiteX66" fmla="*/ 9537830 w 11582118"/>
              <a:gd name="connsiteY66" fmla="*/ 10297624 h 10680617"/>
              <a:gd name="connsiteX67" fmla="*/ 9342573 w 11582118"/>
              <a:gd name="connsiteY67" fmla="*/ 10385725 h 10680617"/>
              <a:gd name="connsiteX68" fmla="*/ 9195126 w 11582118"/>
              <a:gd name="connsiteY68" fmla="*/ 10533172 h 10680617"/>
              <a:gd name="connsiteX69" fmla="*/ 9342573 w 11582118"/>
              <a:gd name="connsiteY69" fmla="*/ 10680618 h 10680617"/>
              <a:gd name="connsiteX70" fmla="*/ 9772246 w 11582118"/>
              <a:gd name="connsiteY70" fmla="*/ 10476159 h 10680617"/>
              <a:gd name="connsiteX71" fmla="*/ 9860370 w 11582118"/>
              <a:gd name="connsiteY71" fmla="*/ 9702062 h 10680617"/>
              <a:gd name="connsiteX72" fmla="*/ 9607523 w 11582118"/>
              <a:gd name="connsiteY72" fmla="*/ 8775333 h 10680617"/>
              <a:gd name="connsiteX73" fmla="*/ 9251574 w 11582118"/>
              <a:gd name="connsiteY73" fmla="*/ 8204553 h 10680617"/>
              <a:gd name="connsiteX74" fmla="*/ 8873163 w 11582118"/>
              <a:gd name="connsiteY74" fmla="*/ 8026585 h 10680617"/>
              <a:gd name="connsiteX75" fmla="*/ 8777544 w 11582118"/>
              <a:gd name="connsiteY75" fmla="*/ 7509365 h 10680617"/>
              <a:gd name="connsiteX76" fmla="*/ 8728591 w 11582118"/>
              <a:gd name="connsiteY76" fmla="*/ 7397048 h 10680617"/>
              <a:gd name="connsiteX77" fmla="*/ 9108734 w 11582118"/>
              <a:gd name="connsiteY77" fmla="*/ 7473081 h 10680617"/>
              <a:gd name="connsiteX78" fmla="*/ 10584433 w 11582118"/>
              <a:gd name="connsiteY78" fmla="*/ 8685488 h 10680617"/>
              <a:gd name="connsiteX79" fmla="*/ 11299182 w 11582118"/>
              <a:gd name="connsiteY79" fmla="*/ 10584532 h 10680617"/>
              <a:gd name="connsiteX80" fmla="*/ 11437413 w 11582118"/>
              <a:gd name="connsiteY80" fmla="*/ 10680127 h 10680617"/>
              <a:gd name="connsiteX81" fmla="*/ 11489267 w 11582118"/>
              <a:gd name="connsiteY81" fmla="*/ 10670912 h 10680617"/>
              <a:gd name="connsiteX82" fmla="*/ 11572819 w 11582118"/>
              <a:gd name="connsiteY82" fmla="*/ 10480214 h 10680617"/>
              <a:gd name="connsiteX83" fmla="*/ 4961911 w 11582118"/>
              <a:gd name="connsiteY83" fmla="*/ 6299354 h 10680617"/>
              <a:gd name="connsiteX84" fmla="*/ 5790723 w 11582118"/>
              <a:gd name="connsiteY84" fmla="*/ 6495754 h 10680617"/>
              <a:gd name="connsiteX85" fmla="*/ 6619534 w 11582118"/>
              <a:gd name="connsiteY85" fmla="*/ 6299354 h 10680617"/>
              <a:gd name="connsiteX86" fmla="*/ 6880442 w 11582118"/>
              <a:gd name="connsiteY86" fmla="*/ 6907573 h 10680617"/>
              <a:gd name="connsiteX87" fmla="*/ 6789443 w 11582118"/>
              <a:gd name="connsiteY87" fmla="*/ 7113188 h 10680617"/>
              <a:gd name="connsiteX88" fmla="*/ 5790723 w 11582118"/>
              <a:gd name="connsiteY88" fmla="*/ 7637890 h 10680617"/>
              <a:gd name="connsiteX89" fmla="*/ 4792002 w 11582118"/>
              <a:gd name="connsiteY89" fmla="*/ 7113188 h 10680617"/>
              <a:gd name="connsiteX90" fmla="*/ 4701568 w 11582118"/>
              <a:gd name="connsiteY90" fmla="*/ 6907573 h 10680617"/>
              <a:gd name="connsiteX91" fmla="*/ 5790723 w 11582118"/>
              <a:gd name="connsiteY91" fmla="*/ 7932207 h 10680617"/>
              <a:gd name="connsiteX92" fmla="*/ 6506651 w 11582118"/>
              <a:gd name="connsiteY92" fmla="*/ 7753083 h 10680617"/>
              <a:gd name="connsiteX93" fmla="*/ 5790723 w 11582118"/>
              <a:gd name="connsiteY93" fmla="*/ 9375000 h 10680617"/>
              <a:gd name="connsiteX94" fmla="*/ 5074794 w 11582118"/>
              <a:gd name="connsiteY94" fmla="*/ 7753083 h 10680617"/>
              <a:gd name="connsiteX95" fmla="*/ 5790723 w 11582118"/>
              <a:gd name="connsiteY95" fmla="*/ 7932207 h 10680617"/>
              <a:gd name="connsiteX96" fmla="*/ 4453378 w 11582118"/>
              <a:gd name="connsiteY96" fmla="*/ 7075749 h 10680617"/>
              <a:gd name="connsiteX97" fmla="*/ 5306383 w 11582118"/>
              <a:gd name="connsiteY97" fmla="*/ 9008041 h 10680617"/>
              <a:gd name="connsiteX98" fmla="*/ 3645884 w 11582118"/>
              <a:gd name="connsiteY98" fmla="*/ 7237448 h 10680617"/>
              <a:gd name="connsiteX99" fmla="*/ 7055080 w 11582118"/>
              <a:gd name="connsiteY99" fmla="*/ 7242204 h 10680617"/>
              <a:gd name="connsiteX100" fmla="*/ 7055080 w 11582118"/>
              <a:gd name="connsiteY100" fmla="*/ 7241626 h 10680617"/>
              <a:gd name="connsiteX101" fmla="*/ 7128226 w 11582118"/>
              <a:gd name="connsiteY101" fmla="*/ 7075749 h 10680617"/>
              <a:gd name="connsiteX102" fmla="*/ 7935154 w 11582118"/>
              <a:gd name="connsiteY102" fmla="*/ 7237596 h 10680617"/>
              <a:gd name="connsiteX103" fmla="*/ 6274656 w 11582118"/>
              <a:gd name="connsiteY103" fmla="*/ 9008188 h 10680617"/>
              <a:gd name="connsiteX104" fmla="*/ 2348818 w 11582118"/>
              <a:gd name="connsiteY104" fmla="*/ 5193427 h 10680617"/>
              <a:gd name="connsiteX105" fmla="*/ 2851637 w 11582118"/>
              <a:gd name="connsiteY105" fmla="*/ 4229837 h 10680617"/>
              <a:gd name="connsiteX106" fmla="*/ 3001959 w 11582118"/>
              <a:gd name="connsiteY106" fmla="*/ 2641832 h 10680617"/>
              <a:gd name="connsiteX107" fmla="*/ 5790182 w 11582118"/>
              <a:gd name="connsiteY107" fmla="*/ 294722 h 10680617"/>
              <a:gd name="connsiteX108" fmla="*/ 8578404 w 11582118"/>
              <a:gd name="connsiteY108" fmla="*/ 2641832 h 10680617"/>
              <a:gd name="connsiteX109" fmla="*/ 8728726 w 11582118"/>
              <a:gd name="connsiteY109" fmla="*/ 4229837 h 10680617"/>
              <a:gd name="connsiteX110" fmla="*/ 9231545 w 11582118"/>
              <a:gd name="connsiteY110" fmla="*/ 5193427 h 10680617"/>
              <a:gd name="connsiteX111" fmla="*/ 6951892 w 11582118"/>
              <a:gd name="connsiteY111" fmla="*/ 6328082 h 10680617"/>
              <a:gd name="connsiteX112" fmla="*/ 6872406 w 11582118"/>
              <a:gd name="connsiteY112" fmla="*/ 6143196 h 10680617"/>
              <a:gd name="connsiteX113" fmla="*/ 7334333 w 11582118"/>
              <a:gd name="connsiteY113" fmla="*/ 5684734 h 10680617"/>
              <a:gd name="connsiteX114" fmla="*/ 7889569 w 11582118"/>
              <a:gd name="connsiteY114" fmla="*/ 4327730 h 10680617"/>
              <a:gd name="connsiteX115" fmla="*/ 7804332 w 11582118"/>
              <a:gd name="connsiteY115" fmla="*/ 2782976 h 10680617"/>
              <a:gd name="connsiteX116" fmla="*/ 7621756 w 11582118"/>
              <a:gd name="connsiteY116" fmla="*/ 2682184 h 10680617"/>
              <a:gd name="connsiteX117" fmla="*/ 7520964 w 11582118"/>
              <a:gd name="connsiteY117" fmla="*/ 2864760 h 10680617"/>
              <a:gd name="connsiteX118" fmla="*/ 7098786 w 11582118"/>
              <a:gd name="connsiteY118" fmla="*/ 5507256 h 10680617"/>
              <a:gd name="connsiteX119" fmla="*/ 5789580 w 11582118"/>
              <a:gd name="connsiteY119" fmla="*/ 6200146 h 10680617"/>
              <a:gd name="connsiteX120" fmla="*/ 4480373 w 11582118"/>
              <a:gd name="connsiteY120" fmla="*/ 5507256 h 10680617"/>
              <a:gd name="connsiteX121" fmla="*/ 4029972 w 11582118"/>
              <a:gd name="connsiteY121" fmla="*/ 2971291 h 10680617"/>
              <a:gd name="connsiteX122" fmla="*/ 5816046 w 11582118"/>
              <a:gd name="connsiteY122" fmla="*/ 2769128 h 10680617"/>
              <a:gd name="connsiteX123" fmla="*/ 6834352 w 11582118"/>
              <a:gd name="connsiteY123" fmla="*/ 1918998 h 10680617"/>
              <a:gd name="connsiteX124" fmla="*/ 6784233 w 11582118"/>
              <a:gd name="connsiteY124" fmla="*/ 1716836 h 10680617"/>
              <a:gd name="connsiteX125" fmla="*/ 6582070 w 11582118"/>
              <a:gd name="connsiteY125" fmla="*/ 1766944 h 10680617"/>
              <a:gd name="connsiteX126" fmla="*/ 5721005 w 11582118"/>
              <a:gd name="connsiteY126" fmla="*/ 2490355 h 10680617"/>
              <a:gd name="connsiteX127" fmla="*/ 3917740 w 11582118"/>
              <a:gd name="connsiteY127" fmla="*/ 2676974 h 10680617"/>
              <a:gd name="connsiteX128" fmla="*/ 3909089 w 11582118"/>
              <a:gd name="connsiteY128" fmla="*/ 2676974 h 10680617"/>
              <a:gd name="connsiteX129" fmla="*/ 3775466 w 11582118"/>
              <a:gd name="connsiteY129" fmla="*/ 2783529 h 10680617"/>
              <a:gd name="connsiteX130" fmla="*/ 3690229 w 11582118"/>
              <a:gd name="connsiteY130" fmla="*/ 4328282 h 10680617"/>
              <a:gd name="connsiteX131" fmla="*/ 4245465 w 11582118"/>
              <a:gd name="connsiteY131" fmla="*/ 5685286 h 10680617"/>
              <a:gd name="connsiteX132" fmla="*/ 4707392 w 11582118"/>
              <a:gd name="connsiteY132" fmla="*/ 6143748 h 10680617"/>
              <a:gd name="connsiteX133" fmla="*/ 4627906 w 11582118"/>
              <a:gd name="connsiteY133" fmla="*/ 6328634 h 10680617"/>
              <a:gd name="connsiteX134" fmla="*/ 2348867 w 11582118"/>
              <a:gd name="connsiteY134" fmla="*/ 5193403 h 10680617"/>
              <a:gd name="connsiteX135" fmla="*/ 3222552 w 11582118"/>
              <a:gd name="connsiteY135" fmla="*/ 9608114 h 10680617"/>
              <a:gd name="connsiteX136" fmla="*/ 2855089 w 11582118"/>
              <a:gd name="connsiteY136" fmla="*/ 9975576 h 10680617"/>
              <a:gd name="connsiteX137" fmla="*/ 2487627 w 11582118"/>
              <a:gd name="connsiteY137" fmla="*/ 9608114 h 10680617"/>
              <a:gd name="connsiteX138" fmla="*/ 2855089 w 11582118"/>
              <a:gd name="connsiteY138" fmla="*/ 9240651 h 10680617"/>
              <a:gd name="connsiteX139" fmla="*/ 3222552 w 11582118"/>
              <a:gd name="connsiteY139" fmla="*/ 9608114 h 10680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Lst>
            <a:rect l="l" t="t" r="r" b="b"/>
            <a:pathLst>
              <a:path w="11582118" h="10680617">
                <a:moveTo>
                  <a:pt x="11572819" y="10480214"/>
                </a:moveTo>
                <a:lnTo>
                  <a:pt x="10858070" y="8581218"/>
                </a:lnTo>
                <a:cubicBezTo>
                  <a:pt x="10712958" y="8195325"/>
                  <a:pt x="10483088" y="7877393"/>
                  <a:pt x="10174948" y="7635481"/>
                </a:cubicBezTo>
                <a:cubicBezTo>
                  <a:pt x="9892722" y="7413733"/>
                  <a:pt x="9552328" y="7261679"/>
                  <a:pt x="9164125" y="7183925"/>
                </a:cubicBezTo>
                <a:lnTo>
                  <a:pt x="7146436" y="6779023"/>
                </a:lnTo>
                <a:lnTo>
                  <a:pt x="7092299" y="6652882"/>
                </a:lnTo>
                <a:cubicBezTo>
                  <a:pt x="7203462" y="6667861"/>
                  <a:pt x="7315779" y="6675344"/>
                  <a:pt x="7428085" y="6675344"/>
                </a:cubicBezTo>
                <a:cubicBezTo>
                  <a:pt x="7762150" y="6675344"/>
                  <a:pt x="8095048" y="6609103"/>
                  <a:pt x="8392253" y="6478367"/>
                </a:cubicBezTo>
                <a:cubicBezTo>
                  <a:pt x="8657767" y="6362019"/>
                  <a:pt x="8889309" y="6198451"/>
                  <a:pt x="9081100" y="5992824"/>
                </a:cubicBezTo>
                <a:cubicBezTo>
                  <a:pt x="9289025" y="5769921"/>
                  <a:pt x="9445687" y="5500375"/>
                  <a:pt x="9545902" y="5192813"/>
                </a:cubicBezTo>
                <a:cubicBezTo>
                  <a:pt x="9564910" y="5134068"/>
                  <a:pt x="9545325" y="5068982"/>
                  <a:pt x="9496372" y="5030965"/>
                </a:cubicBezTo>
                <a:cubicBezTo>
                  <a:pt x="9071884" y="4699210"/>
                  <a:pt x="8874330" y="3940091"/>
                  <a:pt x="8874330" y="2641832"/>
                </a:cubicBezTo>
                <a:cubicBezTo>
                  <a:pt x="8874330" y="1833184"/>
                  <a:pt x="8560428" y="1154706"/>
                  <a:pt x="7967188" y="679067"/>
                </a:cubicBezTo>
                <a:cubicBezTo>
                  <a:pt x="7690725" y="457319"/>
                  <a:pt x="7360701" y="286834"/>
                  <a:pt x="6986321" y="171063"/>
                </a:cubicBezTo>
                <a:cubicBezTo>
                  <a:pt x="6618281" y="57603"/>
                  <a:pt x="6216255" y="0"/>
                  <a:pt x="5791189" y="0"/>
                </a:cubicBezTo>
                <a:cubicBezTo>
                  <a:pt x="5366124" y="0"/>
                  <a:pt x="4963533" y="57603"/>
                  <a:pt x="4596058" y="171063"/>
                </a:cubicBezTo>
                <a:cubicBezTo>
                  <a:pt x="4221677" y="286834"/>
                  <a:pt x="3891654" y="457897"/>
                  <a:pt x="3615191" y="679067"/>
                </a:cubicBezTo>
                <a:cubicBezTo>
                  <a:pt x="3021373" y="1154817"/>
                  <a:pt x="2708048" y="1833307"/>
                  <a:pt x="2708048" y="2641832"/>
                </a:cubicBezTo>
                <a:cubicBezTo>
                  <a:pt x="2708048" y="3940103"/>
                  <a:pt x="2510493" y="4699210"/>
                  <a:pt x="2086006" y="5030965"/>
                </a:cubicBezTo>
                <a:cubicBezTo>
                  <a:pt x="2037041" y="5068982"/>
                  <a:pt x="2017455" y="5134068"/>
                  <a:pt x="2036463" y="5192813"/>
                </a:cubicBezTo>
                <a:cubicBezTo>
                  <a:pt x="2137256" y="5500375"/>
                  <a:pt x="2293341" y="5769933"/>
                  <a:pt x="2501266" y="5992824"/>
                </a:cubicBezTo>
                <a:cubicBezTo>
                  <a:pt x="2692480" y="6198439"/>
                  <a:pt x="2924598" y="6361441"/>
                  <a:pt x="3190114" y="6478367"/>
                </a:cubicBezTo>
                <a:cubicBezTo>
                  <a:pt x="3487317" y="6608538"/>
                  <a:pt x="3820216" y="6675344"/>
                  <a:pt x="4154282" y="6675344"/>
                </a:cubicBezTo>
                <a:cubicBezTo>
                  <a:pt x="4266600" y="6675344"/>
                  <a:pt x="4378905" y="6667861"/>
                  <a:pt x="4490068" y="6652882"/>
                </a:cubicBezTo>
                <a:lnTo>
                  <a:pt x="4435930" y="6779023"/>
                </a:lnTo>
                <a:lnTo>
                  <a:pt x="2418241" y="7183925"/>
                </a:lnTo>
                <a:cubicBezTo>
                  <a:pt x="2030037" y="7261679"/>
                  <a:pt x="1690221" y="7413733"/>
                  <a:pt x="1407418" y="7635481"/>
                </a:cubicBezTo>
                <a:cubicBezTo>
                  <a:pt x="1099278" y="7877393"/>
                  <a:pt x="869470" y="8195891"/>
                  <a:pt x="724320" y="8581218"/>
                </a:cubicBezTo>
                <a:lnTo>
                  <a:pt x="9546" y="10480214"/>
                </a:lnTo>
                <a:cubicBezTo>
                  <a:pt x="-19255" y="10556271"/>
                  <a:pt x="19339" y="10641545"/>
                  <a:pt x="95373" y="10670297"/>
                </a:cubicBezTo>
                <a:cubicBezTo>
                  <a:pt x="112649" y="10676564"/>
                  <a:pt x="129925" y="10679512"/>
                  <a:pt x="147200" y="10679512"/>
                </a:cubicBezTo>
                <a:cubicBezTo>
                  <a:pt x="207101" y="10679512"/>
                  <a:pt x="262971" y="10643266"/>
                  <a:pt x="285432" y="10583917"/>
                </a:cubicBezTo>
                <a:lnTo>
                  <a:pt x="1000206" y="8684899"/>
                </a:lnTo>
                <a:cubicBezTo>
                  <a:pt x="1308923" y="7865303"/>
                  <a:pt x="1973012" y="7573283"/>
                  <a:pt x="2475905" y="7472492"/>
                </a:cubicBezTo>
                <a:lnTo>
                  <a:pt x="2856048" y="7396458"/>
                </a:lnTo>
                <a:cubicBezTo>
                  <a:pt x="2838194" y="7432164"/>
                  <a:pt x="2821496" y="7469604"/>
                  <a:pt x="2807095" y="7508775"/>
                </a:cubicBezTo>
                <a:cubicBezTo>
                  <a:pt x="2741432" y="7686179"/>
                  <a:pt x="2708036" y="7905039"/>
                  <a:pt x="2708036" y="8159619"/>
                </a:cubicBezTo>
                <a:lnTo>
                  <a:pt x="2708036" y="8961939"/>
                </a:lnTo>
                <a:cubicBezTo>
                  <a:pt x="2413142" y="9029322"/>
                  <a:pt x="2193126" y="9293118"/>
                  <a:pt x="2193126" y="9608175"/>
                </a:cubicBezTo>
                <a:cubicBezTo>
                  <a:pt x="2193126" y="9973340"/>
                  <a:pt x="2490318" y="10270470"/>
                  <a:pt x="2855483" y="10270470"/>
                </a:cubicBezTo>
                <a:cubicBezTo>
                  <a:pt x="3220623" y="10270470"/>
                  <a:pt x="3517827" y="9973327"/>
                  <a:pt x="3517827" y="9608175"/>
                </a:cubicBezTo>
                <a:cubicBezTo>
                  <a:pt x="3517827" y="9293695"/>
                  <a:pt x="3297246" y="9029335"/>
                  <a:pt x="3002930" y="8961939"/>
                </a:cubicBezTo>
                <a:lnTo>
                  <a:pt x="3002930" y="8159619"/>
                </a:lnTo>
                <a:cubicBezTo>
                  <a:pt x="3002930" y="7940181"/>
                  <a:pt x="3029998" y="7755872"/>
                  <a:pt x="3083559" y="7611301"/>
                </a:cubicBezTo>
                <a:cubicBezTo>
                  <a:pt x="3137118" y="7466728"/>
                  <a:pt x="3214307" y="7369966"/>
                  <a:pt x="3317397" y="7317562"/>
                </a:cubicBezTo>
                <a:lnTo>
                  <a:pt x="5684045" y="9840871"/>
                </a:lnTo>
                <a:lnTo>
                  <a:pt x="5686920" y="9843746"/>
                </a:lnTo>
                <a:cubicBezTo>
                  <a:pt x="5688075" y="9844901"/>
                  <a:pt x="5689230" y="9846633"/>
                  <a:pt x="5690962" y="9847776"/>
                </a:cubicBezTo>
                <a:cubicBezTo>
                  <a:pt x="5719174" y="9874280"/>
                  <a:pt x="5755470" y="9887525"/>
                  <a:pt x="5791754" y="9887525"/>
                </a:cubicBezTo>
                <a:cubicBezTo>
                  <a:pt x="5830914" y="9887525"/>
                  <a:pt x="5870086" y="9871970"/>
                  <a:pt x="5899452" y="9840871"/>
                </a:cubicBezTo>
                <a:lnTo>
                  <a:pt x="8266099" y="7317562"/>
                </a:lnTo>
                <a:cubicBezTo>
                  <a:pt x="8369202" y="7369979"/>
                  <a:pt x="8446378" y="7466741"/>
                  <a:pt x="8499938" y="7611301"/>
                </a:cubicBezTo>
                <a:cubicBezTo>
                  <a:pt x="8542562" y="7725916"/>
                  <a:pt x="8567899" y="7865303"/>
                  <a:pt x="8577114" y="8027728"/>
                </a:cubicBezTo>
                <a:cubicBezTo>
                  <a:pt x="8444645" y="8054219"/>
                  <a:pt x="8316207" y="8114697"/>
                  <a:pt x="8205622" y="8203976"/>
                </a:cubicBezTo>
                <a:cubicBezTo>
                  <a:pt x="8037434" y="8339898"/>
                  <a:pt x="7914180" y="8537464"/>
                  <a:pt x="7849672" y="8774755"/>
                </a:cubicBezTo>
                <a:lnTo>
                  <a:pt x="7596825" y="9701484"/>
                </a:lnTo>
                <a:cubicBezTo>
                  <a:pt x="7512743" y="10010201"/>
                  <a:pt x="7544997" y="10292464"/>
                  <a:pt x="7684949" y="10475544"/>
                </a:cubicBezTo>
                <a:cubicBezTo>
                  <a:pt x="7785742" y="10607509"/>
                  <a:pt x="7938374" y="10680004"/>
                  <a:pt x="8114622" y="10680004"/>
                </a:cubicBezTo>
                <a:cubicBezTo>
                  <a:pt x="8195841" y="10680004"/>
                  <a:pt x="8262069" y="10613776"/>
                  <a:pt x="8262069" y="10532557"/>
                </a:cubicBezTo>
                <a:cubicBezTo>
                  <a:pt x="8262069" y="10451338"/>
                  <a:pt x="8195841" y="10385110"/>
                  <a:pt x="8114622" y="10385110"/>
                </a:cubicBezTo>
                <a:cubicBezTo>
                  <a:pt x="8028808" y="10385110"/>
                  <a:pt x="7964865" y="10356358"/>
                  <a:pt x="7919366" y="10297010"/>
                </a:cubicBezTo>
                <a:cubicBezTo>
                  <a:pt x="7837004" y="10188760"/>
                  <a:pt x="7822603" y="9995235"/>
                  <a:pt x="7881349" y="9779816"/>
                </a:cubicBezTo>
                <a:lnTo>
                  <a:pt x="8134196" y="8853087"/>
                </a:lnTo>
                <a:cubicBezTo>
                  <a:pt x="8243638" y="8451060"/>
                  <a:pt x="8522976" y="8308221"/>
                  <a:pt x="8728591" y="8308221"/>
                </a:cubicBezTo>
                <a:cubicBezTo>
                  <a:pt x="8934218" y="8308221"/>
                  <a:pt x="9213557" y="8451060"/>
                  <a:pt x="9322987" y="8853087"/>
                </a:cubicBezTo>
                <a:lnTo>
                  <a:pt x="9575846" y="9779816"/>
                </a:lnTo>
                <a:cubicBezTo>
                  <a:pt x="9634592" y="9995801"/>
                  <a:pt x="9620768" y="10189325"/>
                  <a:pt x="9537830" y="10297624"/>
                </a:cubicBezTo>
                <a:cubicBezTo>
                  <a:pt x="9492330" y="10356972"/>
                  <a:pt x="9428399" y="10385725"/>
                  <a:pt x="9342573" y="10385725"/>
                </a:cubicBezTo>
                <a:cubicBezTo>
                  <a:pt x="9261354" y="10385725"/>
                  <a:pt x="9195126" y="10451952"/>
                  <a:pt x="9195126" y="10533172"/>
                </a:cubicBezTo>
                <a:cubicBezTo>
                  <a:pt x="9195126" y="10614389"/>
                  <a:pt x="9261354" y="10680618"/>
                  <a:pt x="9342573" y="10680618"/>
                </a:cubicBezTo>
                <a:cubicBezTo>
                  <a:pt x="9518821" y="10680618"/>
                  <a:pt x="9671453" y="10608001"/>
                  <a:pt x="9772246" y="10476159"/>
                </a:cubicBezTo>
                <a:cubicBezTo>
                  <a:pt x="9912210" y="10292955"/>
                  <a:pt x="9944464" y="10010779"/>
                  <a:pt x="9860370" y="9702062"/>
                </a:cubicBezTo>
                <a:lnTo>
                  <a:pt x="9607523" y="8775333"/>
                </a:lnTo>
                <a:cubicBezTo>
                  <a:pt x="9543015" y="8538041"/>
                  <a:pt x="9419761" y="8340475"/>
                  <a:pt x="9251574" y="8204553"/>
                </a:cubicBezTo>
                <a:cubicBezTo>
                  <a:pt x="9138678" y="8113554"/>
                  <a:pt x="9007942" y="8052499"/>
                  <a:pt x="8873163" y="8026585"/>
                </a:cubicBezTo>
                <a:cubicBezTo>
                  <a:pt x="8863370" y="7828453"/>
                  <a:pt x="8831116" y="7655092"/>
                  <a:pt x="8777544" y="7509365"/>
                </a:cubicBezTo>
                <a:cubicBezTo>
                  <a:pt x="8763155" y="7469628"/>
                  <a:pt x="8746445" y="7432189"/>
                  <a:pt x="8728591" y="7397048"/>
                </a:cubicBezTo>
                <a:lnTo>
                  <a:pt x="9108734" y="7473081"/>
                </a:lnTo>
                <a:cubicBezTo>
                  <a:pt x="9611553" y="7573873"/>
                  <a:pt x="10275642" y="7866470"/>
                  <a:pt x="10584433" y="8685488"/>
                </a:cubicBezTo>
                <a:lnTo>
                  <a:pt x="11299182" y="10584532"/>
                </a:lnTo>
                <a:cubicBezTo>
                  <a:pt x="11321668" y="10643756"/>
                  <a:pt x="11377574" y="10680127"/>
                  <a:pt x="11437413" y="10680127"/>
                </a:cubicBezTo>
                <a:cubicBezTo>
                  <a:pt x="11454739" y="10680127"/>
                  <a:pt x="11471941" y="10677179"/>
                  <a:pt x="11489267" y="10670912"/>
                </a:cubicBezTo>
                <a:cubicBezTo>
                  <a:pt x="11562990" y="10641545"/>
                  <a:pt x="11600957" y="10556271"/>
                  <a:pt x="11572819" y="10480214"/>
                </a:cubicBezTo>
                <a:close/>
                <a:moveTo>
                  <a:pt x="4961911" y="6299354"/>
                </a:moveTo>
                <a:cubicBezTo>
                  <a:pt x="5218210" y="6429525"/>
                  <a:pt x="5496983" y="6495754"/>
                  <a:pt x="5790723" y="6495754"/>
                </a:cubicBezTo>
                <a:cubicBezTo>
                  <a:pt x="6084462" y="6495754"/>
                  <a:pt x="6363235" y="6430091"/>
                  <a:pt x="6619534" y="6299354"/>
                </a:cubicBezTo>
                <a:lnTo>
                  <a:pt x="6880442" y="6907573"/>
                </a:lnTo>
                <a:lnTo>
                  <a:pt x="6789443" y="7113188"/>
                </a:lnTo>
                <a:cubicBezTo>
                  <a:pt x="6605134" y="7422482"/>
                  <a:pt x="6195624" y="7637890"/>
                  <a:pt x="5790723" y="7637890"/>
                </a:cubicBezTo>
                <a:cubicBezTo>
                  <a:pt x="5385243" y="7637890"/>
                  <a:pt x="4975734" y="7422482"/>
                  <a:pt x="4792002" y="7113188"/>
                </a:cubicBezTo>
                <a:lnTo>
                  <a:pt x="4701568" y="6907573"/>
                </a:lnTo>
                <a:close/>
                <a:moveTo>
                  <a:pt x="5790723" y="7932207"/>
                </a:moveTo>
                <a:cubicBezTo>
                  <a:pt x="6035509" y="7932207"/>
                  <a:pt x="6282593" y="7870009"/>
                  <a:pt x="6506651" y="7753083"/>
                </a:cubicBezTo>
                <a:lnTo>
                  <a:pt x="5790723" y="9375000"/>
                </a:lnTo>
                <a:lnTo>
                  <a:pt x="5074794" y="7753083"/>
                </a:lnTo>
                <a:cubicBezTo>
                  <a:pt x="5298840" y="7870009"/>
                  <a:pt x="5545936" y="7932207"/>
                  <a:pt x="5790723" y="7932207"/>
                </a:cubicBezTo>
                <a:close/>
                <a:moveTo>
                  <a:pt x="4453378" y="7075749"/>
                </a:moveTo>
                <a:lnTo>
                  <a:pt x="5306383" y="9008041"/>
                </a:lnTo>
                <a:lnTo>
                  <a:pt x="3645884" y="7237448"/>
                </a:lnTo>
                <a:close/>
                <a:moveTo>
                  <a:pt x="7055080" y="7242204"/>
                </a:moveTo>
                <a:lnTo>
                  <a:pt x="7055080" y="7241626"/>
                </a:lnTo>
                <a:lnTo>
                  <a:pt x="7128226" y="7075749"/>
                </a:lnTo>
                <a:lnTo>
                  <a:pt x="7935154" y="7237596"/>
                </a:lnTo>
                <a:lnTo>
                  <a:pt x="6274656" y="9008188"/>
                </a:lnTo>
                <a:close/>
                <a:moveTo>
                  <a:pt x="2348818" y="5193427"/>
                </a:moveTo>
                <a:cubicBezTo>
                  <a:pt x="2579781" y="4978020"/>
                  <a:pt x="2745082" y="4661242"/>
                  <a:pt x="2851637" y="4229837"/>
                </a:cubicBezTo>
                <a:cubicBezTo>
                  <a:pt x="2953007" y="3820327"/>
                  <a:pt x="3001959" y="3300810"/>
                  <a:pt x="3001959" y="2641832"/>
                </a:cubicBezTo>
                <a:cubicBezTo>
                  <a:pt x="3001959" y="1215774"/>
                  <a:pt x="4096286" y="294722"/>
                  <a:pt x="5790182" y="294722"/>
                </a:cubicBezTo>
                <a:cubicBezTo>
                  <a:pt x="7484102" y="294722"/>
                  <a:pt x="8578404" y="1216266"/>
                  <a:pt x="8578404" y="2641832"/>
                </a:cubicBezTo>
                <a:cubicBezTo>
                  <a:pt x="8578404" y="3300736"/>
                  <a:pt x="8627357" y="3820253"/>
                  <a:pt x="8728726" y="4229837"/>
                </a:cubicBezTo>
                <a:cubicBezTo>
                  <a:pt x="8835281" y="4661230"/>
                  <a:pt x="9000582" y="4978020"/>
                  <a:pt x="9231545" y="5193427"/>
                </a:cubicBezTo>
                <a:cubicBezTo>
                  <a:pt x="8851402" y="6189850"/>
                  <a:pt x="7802047" y="6518731"/>
                  <a:pt x="6951892" y="6328082"/>
                </a:cubicBezTo>
                <a:lnTo>
                  <a:pt x="6872406" y="6143196"/>
                </a:lnTo>
                <a:cubicBezTo>
                  <a:pt x="7042314" y="6019942"/>
                  <a:pt x="7197256" y="5866732"/>
                  <a:pt x="7334333" y="5684734"/>
                </a:cubicBezTo>
                <a:cubicBezTo>
                  <a:pt x="7613106" y="5314961"/>
                  <a:pt x="7804898" y="4845551"/>
                  <a:pt x="7889569" y="4327730"/>
                </a:cubicBezTo>
                <a:cubicBezTo>
                  <a:pt x="7974818" y="3807635"/>
                  <a:pt x="7944862" y="3273139"/>
                  <a:pt x="7804332" y="2782976"/>
                </a:cubicBezTo>
                <a:cubicBezTo>
                  <a:pt x="7781871" y="2704645"/>
                  <a:pt x="7700075" y="2659723"/>
                  <a:pt x="7621756" y="2682184"/>
                </a:cubicBezTo>
                <a:cubicBezTo>
                  <a:pt x="7543425" y="2704645"/>
                  <a:pt x="7498503" y="2786429"/>
                  <a:pt x="7520964" y="2864760"/>
                </a:cubicBezTo>
                <a:cubicBezTo>
                  <a:pt x="7780151" y="3766140"/>
                  <a:pt x="7610808" y="4828140"/>
                  <a:pt x="7098786" y="5507256"/>
                </a:cubicBezTo>
                <a:cubicBezTo>
                  <a:pt x="6860917" y="5823456"/>
                  <a:pt x="6440460" y="6200146"/>
                  <a:pt x="5789580" y="6200146"/>
                </a:cubicBezTo>
                <a:cubicBezTo>
                  <a:pt x="5138700" y="6200146"/>
                  <a:pt x="4718279" y="5823468"/>
                  <a:pt x="4480373" y="5507256"/>
                </a:cubicBezTo>
                <a:cubicBezTo>
                  <a:pt x="3989080" y="4854692"/>
                  <a:pt x="3813409" y="3848477"/>
                  <a:pt x="4029972" y="2971291"/>
                </a:cubicBezTo>
                <a:cubicBezTo>
                  <a:pt x="4892193" y="2966683"/>
                  <a:pt x="5414622" y="2906783"/>
                  <a:pt x="5816046" y="2769128"/>
                </a:cubicBezTo>
                <a:cubicBezTo>
                  <a:pt x="6262995" y="2615341"/>
                  <a:pt x="6567682" y="2361339"/>
                  <a:pt x="6834352" y="1918998"/>
                </a:cubicBezTo>
                <a:cubicBezTo>
                  <a:pt x="6876387" y="1849305"/>
                  <a:pt x="6853926" y="1758883"/>
                  <a:pt x="6784233" y="1716836"/>
                </a:cubicBezTo>
                <a:cubicBezTo>
                  <a:pt x="6714551" y="1674789"/>
                  <a:pt x="6624117" y="1697250"/>
                  <a:pt x="6582070" y="1766944"/>
                </a:cubicBezTo>
                <a:cubicBezTo>
                  <a:pt x="6351107" y="2149962"/>
                  <a:pt x="6101713" y="2359607"/>
                  <a:pt x="5721005" y="2490355"/>
                </a:cubicBezTo>
                <a:cubicBezTo>
                  <a:pt x="5340296" y="2621104"/>
                  <a:pt x="4801193" y="2676974"/>
                  <a:pt x="3917740" y="2676974"/>
                </a:cubicBezTo>
                <a:lnTo>
                  <a:pt x="3909089" y="2676974"/>
                </a:lnTo>
                <a:cubicBezTo>
                  <a:pt x="3848047" y="2680427"/>
                  <a:pt x="3793319" y="2721319"/>
                  <a:pt x="3775466" y="2783529"/>
                </a:cubicBezTo>
                <a:cubicBezTo>
                  <a:pt x="3634359" y="3273680"/>
                  <a:pt x="3604980" y="3808175"/>
                  <a:pt x="3690229" y="4328282"/>
                </a:cubicBezTo>
                <a:cubicBezTo>
                  <a:pt x="3774888" y="4846079"/>
                  <a:pt x="3966692" y="5314912"/>
                  <a:pt x="4245465" y="5685286"/>
                </a:cubicBezTo>
                <a:cubicBezTo>
                  <a:pt x="4382542" y="5867285"/>
                  <a:pt x="4537485" y="6021072"/>
                  <a:pt x="4707392" y="6143748"/>
                </a:cubicBezTo>
                <a:lnTo>
                  <a:pt x="4627906" y="6328634"/>
                </a:lnTo>
                <a:cubicBezTo>
                  <a:pt x="3778353" y="6518706"/>
                  <a:pt x="2728912" y="6189248"/>
                  <a:pt x="2348867" y="5193403"/>
                </a:cubicBezTo>
                <a:close/>
                <a:moveTo>
                  <a:pt x="3222552" y="9608114"/>
                </a:moveTo>
                <a:cubicBezTo>
                  <a:pt x="3222552" y="9810853"/>
                  <a:pt x="3057829" y="9975576"/>
                  <a:pt x="2855089" y="9975576"/>
                </a:cubicBezTo>
                <a:cubicBezTo>
                  <a:pt x="2652350" y="9975576"/>
                  <a:pt x="2487627" y="9810853"/>
                  <a:pt x="2487627" y="9608114"/>
                </a:cubicBezTo>
                <a:cubicBezTo>
                  <a:pt x="2487627" y="9405374"/>
                  <a:pt x="2652350" y="9240651"/>
                  <a:pt x="2855089" y="9240651"/>
                </a:cubicBezTo>
                <a:cubicBezTo>
                  <a:pt x="3057829" y="9240651"/>
                  <a:pt x="3222552" y="9405374"/>
                  <a:pt x="3222552" y="9608114"/>
                </a:cubicBezTo>
                <a:close/>
              </a:path>
            </a:pathLst>
          </a:custGeom>
          <a:solidFill>
            <a:schemeClr val="accent1"/>
          </a:solidFill>
          <a:ln w="12287" cap="flat">
            <a:noFill/>
            <a:prstDash val="solid"/>
            <a:miter/>
          </a:ln>
        </p:spPr>
        <p:txBody>
          <a:bodyPr rtlCol="0" anchor="ctr"/>
          <a:lstStyle/>
          <a:p>
            <a:endParaRPr lang="en-US" sz="744"/>
          </a:p>
        </p:txBody>
      </p:sp>
      <p:grpSp>
        <p:nvGrpSpPr>
          <p:cNvPr id="65" name="Group 64" descr="noun-doctor-6843002.svg">
            <a:extLst>
              <a:ext uri="{FF2B5EF4-FFF2-40B4-BE49-F238E27FC236}">
                <a16:creationId xmlns:a16="http://schemas.microsoft.com/office/drawing/2014/main" id="{2348E6D7-0774-B3F7-F046-64FAB6358A0F}"/>
              </a:ext>
            </a:extLst>
          </p:cNvPr>
          <p:cNvGrpSpPr/>
          <p:nvPr/>
        </p:nvGrpSpPr>
        <p:grpSpPr>
          <a:xfrm>
            <a:off x="6348226" y="2789276"/>
            <a:ext cx="1293241" cy="1279448"/>
            <a:chOff x="891827" y="3147780"/>
            <a:chExt cx="1793581" cy="1774451"/>
          </a:xfrm>
        </p:grpSpPr>
        <p:sp>
          <p:nvSpPr>
            <p:cNvPr id="62" name="Freeform: Shape 61">
              <a:extLst>
                <a:ext uri="{FF2B5EF4-FFF2-40B4-BE49-F238E27FC236}">
                  <a16:creationId xmlns:a16="http://schemas.microsoft.com/office/drawing/2014/main" id="{D1753597-16A6-6C78-18D8-DD7F7574E739}"/>
                </a:ext>
              </a:extLst>
            </p:cNvPr>
            <p:cNvSpPr/>
            <p:nvPr/>
          </p:nvSpPr>
          <p:spPr>
            <a:xfrm>
              <a:off x="1497939" y="3417817"/>
              <a:ext cx="603565" cy="197593"/>
            </a:xfrm>
            <a:custGeom>
              <a:avLst/>
              <a:gdLst>
                <a:gd name="connsiteX0" fmla="*/ 3756047 w 3988958"/>
                <a:gd name="connsiteY0" fmla="*/ 1220065 h 1305891"/>
                <a:gd name="connsiteX1" fmla="*/ 3978373 w 3988958"/>
                <a:gd name="connsiteY1" fmla="*/ 1116963 h 1305891"/>
                <a:gd name="connsiteX2" fmla="*/ 3875270 w 3988958"/>
                <a:gd name="connsiteY2" fmla="*/ 894637 h 1305891"/>
                <a:gd name="connsiteX3" fmla="*/ 3302181 w 3988958"/>
                <a:gd name="connsiteY3" fmla="*/ 550791 h 1305891"/>
                <a:gd name="connsiteX4" fmla="*/ 3016502 w 3988958"/>
                <a:gd name="connsiteY4" fmla="*/ 128613 h 1305891"/>
                <a:gd name="connsiteX5" fmla="*/ 2893826 w 3988958"/>
                <a:gd name="connsiteY5" fmla="*/ 5937 h 1305891"/>
                <a:gd name="connsiteX6" fmla="*/ 2726216 w 3988958"/>
                <a:gd name="connsiteY6" fmla="*/ 50859 h 1305891"/>
                <a:gd name="connsiteX7" fmla="*/ 1690634 w 3988958"/>
                <a:gd name="connsiteY7" fmla="*/ 633742 h 1305891"/>
                <a:gd name="connsiteX8" fmla="*/ 156325 w 3988958"/>
                <a:gd name="connsiteY8" fmla="*/ 960313 h 1305891"/>
                <a:gd name="connsiteX9" fmla="*/ 818 w 3988958"/>
                <a:gd name="connsiteY9" fmla="*/ 1149806 h 1305891"/>
                <a:gd name="connsiteX10" fmla="*/ 173036 w 3988958"/>
                <a:gd name="connsiteY10" fmla="*/ 1305891 h 1305891"/>
                <a:gd name="connsiteX11" fmla="*/ 190312 w 3988958"/>
                <a:gd name="connsiteY11" fmla="*/ 1305314 h 1305891"/>
                <a:gd name="connsiteX12" fmla="*/ 1805348 w 3988958"/>
                <a:gd name="connsiteY12" fmla="*/ 960890 h 1305891"/>
                <a:gd name="connsiteX13" fmla="*/ 2783339 w 3988958"/>
                <a:gd name="connsiteY13" fmla="*/ 459804 h 1305891"/>
                <a:gd name="connsiteX14" fmla="*/ 3756145 w 3988958"/>
                <a:gd name="connsiteY14" fmla="*/ 1220077 h 1305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88958" h="1305891">
                  <a:moveTo>
                    <a:pt x="3756047" y="1220065"/>
                  </a:moveTo>
                  <a:cubicBezTo>
                    <a:pt x="3845892" y="1252896"/>
                    <a:pt x="3945541" y="1206819"/>
                    <a:pt x="3978373" y="1116963"/>
                  </a:cubicBezTo>
                  <a:cubicBezTo>
                    <a:pt x="4011205" y="1027118"/>
                    <a:pt x="3965128" y="927469"/>
                    <a:pt x="3875270" y="894637"/>
                  </a:cubicBezTo>
                  <a:cubicBezTo>
                    <a:pt x="3659285" y="815728"/>
                    <a:pt x="3461153" y="696505"/>
                    <a:pt x="3302181" y="550791"/>
                  </a:cubicBezTo>
                  <a:cubicBezTo>
                    <a:pt x="3154734" y="414869"/>
                    <a:pt x="3053364" y="265112"/>
                    <a:pt x="3016502" y="128613"/>
                  </a:cubicBezTo>
                  <a:cubicBezTo>
                    <a:pt x="3000381" y="68713"/>
                    <a:pt x="2953727" y="22070"/>
                    <a:pt x="2893826" y="5937"/>
                  </a:cubicBezTo>
                  <a:cubicBezTo>
                    <a:pt x="2833926" y="-10184"/>
                    <a:pt x="2769995" y="7092"/>
                    <a:pt x="2726216" y="50859"/>
                  </a:cubicBezTo>
                  <a:cubicBezTo>
                    <a:pt x="2505623" y="271452"/>
                    <a:pt x="2147953" y="473037"/>
                    <a:pt x="1690634" y="633742"/>
                  </a:cubicBezTo>
                  <a:cubicBezTo>
                    <a:pt x="1238500" y="792714"/>
                    <a:pt x="707458" y="905597"/>
                    <a:pt x="156325" y="960313"/>
                  </a:cubicBezTo>
                  <a:cubicBezTo>
                    <a:pt x="61296" y="969528"/>
                    <a:pt x="-8397" y="1054777"/>
                    <a:pt x="818" y="1149806"/>
                  </a:cubicBezTo>
                  <a:cubicBezTo>
                    <a:pt x="9456" y="1239086"/>
                    <a:pt x="84912" y="1305891"/>
                    <a:pt x="173036" y="1305891"/>
                  </a:cubicBezTo>
                  <a:cubicBezTo>
                    <a:pt x="178799" y="1305891"/>
                    <a:pt x="184561" y="1305891"/>
                    <a:pt x="190312" y="1305314"/>
                  </a:cubicBezTo>
                  <a:cubicBezTo>
                    <a:pt x="768574" y="1248301"/>
                    <a:pt x="1327263" y="1129065"/>
                    <a:pt x="1805348" y="960890"/>
                  </a:cubicBezTo>
                  <a:cubicBezTo>
                    <a:pt x="2201034" y="821503"/>
                    <a:pt x="2533945" y="650440"/>
                    <a:pt x="2783339" y="459804"/>
                  </a:cubicBezTo>
                  <a:cubicBezTo>
                    <a:pt x="2967071" y="775438"/>
                    <a:pt x="3328783" y="1063992"/>
                    <a:pt x="3756145" y="1220077"/>
                  </a:cubicBezTo>
                  <a:close/>
                </a:path>
              </a:pathLst>
            </a:custGeom>
            <a:solidFill>
              <a:schemeClr val="accent1"/>
            </a:solidFill>
            <a:ln w="12287" cap="flat">
              <a:noFill/>
              <a:prstDash val="solid"/>
              <a:miter/>
            </a:ln>
          </p:spPr>
          <p:txBody>
            <a:bodyPr rtlCol="0" anchor="ctr"/>
            <a:lstStyle/>
            <a:p>
              <a:endParaRPr lang="en-US" sz="744"/>
            </a:p>
          </p:txBody>
        </p:sp>
        <p:sp>
          <p:nvSpPr>
            <p:cNvPr id="63" name="Freeform: Shape 62">
              <a:extLst>
                <a:ext uri="{FF2B5EF4-FFF2-40B4-BE49-F238E27FC236}">
                  <a16:creationId xmlns:a16="http://schemas.microsoft.com/office/drawing/2014/main" id="{D9E1B68F-72B1-9260-21DA-1ABDA0A2AD5B}"/>
                </a:ext>
              </a:extLst>
            </p:cNvPr>
            <p:cNvSpPr/>
            <p:nvPr/>
          </p:nvSpPr>
          <p:spPr>
            <a:xfrm>
              <a:off x="891827" y="3147780"/>
              <a:ext cx="1793581" cy="1774451"/>
            </a:xfrm>
            <a:custGeom>
              <a:avLst/>
              <a:gdLst>
                <a:gd name="connsiteX0" fmla="*/ 11846237 w 11853759"/>
                <a:gd name="connsiteY0" fmla="*/ 11502598 h 11727332"/>
                <a:gd name="connsiteX1" fmla="*/ 11232244 w 11853759"/>
                <a:gd name="connsiteY1" fmla="*/ 9524105 h 11727332"/>
                <a:gd name="connsiteX2" fmla="*/ 10667805 w 11853759"/>
                <a:gd name="connsiteY2" fmla="*/ 8549001 h 11727332"/>
                <a:gd name="connsiteX3" fmla="*/ 9707089 w 11853759"/>
                <a:gd name="connsiteY3" fmla="*/ 8097445 h 11727332"/>
                <a:gd name="connsiteX4" fmla="*/ 8502742 w 11853759"/>
                <a:gd name="connsiteY4" fmla="*/ 7855534 h 11727332"/>
                <a:gd name="connsiteX5" fmla="*/ 8500432 w 11853759"/>
                <a:gd name="connsiteY5" fmla="*/ 7854956 h 11727332"/>
                <a:gd name="connsiteX6" fmla="*/ 7356563 w 11853759"/>
                <a:gd name="connsiteY6" fmla="*/ 7625148 h 11727332"/>
                <a:gd name="connsiteX7" fmla="*/ 7105448 w 11853759"/>
                <a:gd name="connsiteY7" fmla="*/ 7039968 h 11727332"/>
                <a:gd name="connsiteX8" fmla="*/ 7645129 w 11853759"/>
                <a:gd name="connsiteY8" fmla="*/ 6622963 h 11727332"/>
                <a:gd name="connsiteX9" fmla="*/ 8583371 w 11853759"/>
                <a:gd name="connsiteY9" fmla="*/ 4546664 h 11727332"/>
                <a:gd name="connsiteX10" fmla="*/ 9163366 w 11853759"/>
                <a:gd name="connsiteY10" fmla="*/ 3652188 h 11727332"/>
                <a:gd name="connsiteX11" fmla="*/ 8952566 w 11853759"/>
                <a:gd name="connsiteY11" fmla="*/ 3037064 h 11727332"/>
                <a:gd name="connsiteX12" fmla="*/ 8752701 w 11853759"/>
                <a:gd name="connsiteY12" fmla="*/ 2868876 h 11727332"/>
                <a:gd name="connsiteX13" fmla="*/ 8800499 w 11853759"/>
                <a:gd name="connsiteY13" fmla="*/ 2020478 h 11727332"/>
                <a:gd name="connsiteX14" fmla="*/ 8528644 w 11853759"/>
                <a:gd name="connsiteY14" fmla="*/ 1327588 h 11727332"/>
                <a:gd name="connsiteX15" fmla="*/ 7561023 w 11853759"/>
                <a:gd name="connsiteY15" fmla="*/ 877187 h 11727332"/>
                <a:gd name="connsiteX16" fmla="*/ 6739117 w 11853759"/>
                <a:gd name="connsiteY16" fmla="*/ 225201 h 11727332"/>
                <a:gd name="connsiteX17" fmla="*/ 5569334 w 11853759"/>
                <a:gd name="connsiteY17" fmla="*/ 0 h 11727332"/>
                <a:gd name="connsiteX18" fmla="*/ 4428929 w 11853759"/>
                <a:gd name="connsiteY18" fmla="*/ 174516 h 11727332"/>
                <a:gd name="connsiteX19" fmla="*/ 3564988 w 11853759"/>
                <a:gd name="connsiteY19" fmla="*/ 738968 h 11727332"/>
                <a:gd name="connsiteX20" fmla="*/ 3052953 w 11853759"/>
                <a:gd name="connsiteY20" fmla="*/ 2904104 h 11727332"/>
                <a:gd name="connsiteX21" fmla="*/ 2907816 w 11853759"/>
                <a:gd name="connsiteY21" fmla="*/ 3037728 h 11727332"/>
                <a:gd name="connsiteX22" fmla="*/ 2697016 w 11853759"/>
                <a:gd name="connsiteY22" fmla="*/ 3652852 h 11727332"/>
                <a:gd name="connsiteX23" fmla="*/ 3277011 w 11853759"/>
                <a:gd name="connsiteY23" fmla="*/ 4547327 h 11727332"/>
                <a:gd name="connsiteX24" fmla="*/ 4215254 w 11853759"/>
                <a:gd name="connsiteY24" fmla="*/ 6623627 h 11727332"/>
                <a:gd name="connsiteX25" fmla="*/ 4754934 w 11853759"/>
                <a:gd name="connsiteY25" fmla="*/ 7040631 h 11727332"/>
                <a:gd name="connsiteX26" fmla="*/ 4504385 w 11853759"/>
                <a:gd name="connsiteY26" fmla="*/ 7624079 h 11727332"/>
                <a:gd name="connsiteX27" fmla="*/ 2146953 w 11853759"/>
                <a:gd name="connsiteY27" fmla="*/ 8097519 h 11727332"/>
                <a:gd name="connsiteX28" fmla="*/ 1186237 w 11853759"/>
                <a:gd name="connsiteY28" fmla="*/ 8549076 h 11727332"/>
                <a:gd name="connsiteX29" fmla="*/ 621786 w 11853759"/>
                <a:gd name="connsiteY29" fmla="*/ 9524179 h 11727332"/>
                <a:gd name="connsiteX30" fmla="*/ 7804 w 11853759"/>
                <a:gd name="connsiteY30" fmla="*/ 11502721 h 11727332"/>
                <a:gd name="connsiteX31" fmla="*/ 121842 w 11853759"/>
                <a:gd name="connsiteY31" fmla="*/ 11719223 h 11727332"/>
                <a:gd name="connsiteX32" fmla="*/ 173104 w 11853759"/>
                <a:gd name="connsiteY32" fmla="*/ 11727333 h 11727332"/>
                <a:gd name="connsiteX33" fmla="*/ 338405 w 11853759"/>
                <a:gd name="connsiteY33" fmla="*/ 11605197 h 11727332"/>
                <a:gd name="connsiteX34" fmla="*/ 952387 w 11853759"/>
                <a:gd name="connsiteY34" fmla="*/ 9626704 h 11727332"/>
                <a:gd name="connsiteX35" fmla="*/ 2214287 w 11853759"/>
                <a:gd name="connsiteY35" fmla="*/ 8436758 h 11727332"/>
                <a:gd name="connsiteX36" fmla="*/ 2836329 w 11853759"/>
                <a:gd name="connsiteY36" fmla="*/ 8311772 h 11727332"/>
                <a:gd name="connsiteX37" fmla="*/ 2801200 w 11853759"/>
                <a:gd name="connsiteY37" fmla="*/ 8396431 h 11727332"/>
                <a:gd name="connsiteX38" fmla="*/ 2696943 w 11853759"/>
                <a:gd name="connsiteY38" fmla="*/ 9081248 h 11727332"/>
                <a:gd name="connsiteX39" fmla="*/ 2696943 w 11853759"/>
                <a:gd name="connsiteY39" fmla="*/ 9902000 h 11727332"/>
                <a:gd name="connsiteX40" fmla="*/ 2160137 w 11853759"/>
                <a:gd name="connsiteY40" fmla="*/ 10590848 h 11727332"/>
                <a:gd name="connsiteX41" fmla="*/ 2870303 w 11853759"/>
                <a:gd name="connsiteY41" fmla="*/ 11300964 h 11727332"/>
                <a:gd name="connsiteX42" fmla="*/ 3580470 w 11853759"/>
                <a:gd name="connsiteY42" fmla="*/ 10590848 h 11727332"/>
                <a:gd name="connsiteX43" fmla="*/ 3043664 w 11853759"/>
                <a:gd name="connsiteY43" fmla="*/ 9902000 h 11727332"/>
                <a:gd name="connsiteX44" fmla="*/ 3043664 w 11853759"/>
                <a:gd name="connsiteY44" fmla="*/ 9081248 h 11727332"/>
                <a:gd name="connsiteX45" fmla="*/ 3126603 w 11853759"/>
                <a:gd name="connsiteY45" fmla="*/ 8516797 h 11727332"/>
                <a:gd name="connsiteX46" fmla="*/ 3347774 w 11853759"/>
                <a:gd name="connsiteY46" fmla="*/ 8228243 h 11727332"/>
                <a:gd name="connsiteX47" fmla="*/ 5803627 w 11853759"/>
                <a:gd name="connsiteY47" fmla="*/ 10846705 h 11727332"/>
                <a:gd name="connsiteX48" fmla="*/ 5805937 w 11853759"/>
                <a:gd name="connsiteY48" fmla="*/ 10848917 h 11727332"/>
                <a:gd name="connsiteX49" fmla="*/ 5811122 w 11853759"/>
                <a:gd name="connsiteY49" fmla="*/ 10854692 h 11727332"/>
                <a:gd name="connsiteX50" fmla="*/ 5929768 w 11853759"/>
                <a:gd name="connsiteY50" fmla="*/ 10901383 h 11727332"/>
                <a:gd name="connsiteX51" fmla="*/ 6055908 w 11853759"/>
                <a:gd name="connsiteY51" fmla="*/ 10846705 h 11727332"/>
                <a:gd name="connsiteX52" fmla="*/ 8511761 w 11853759"/>
                <a:gd name="connsiteY52" fmla="*/ 8228256 h 11727332"/>
                <a:gd name="connsiteX53" fmla="*/ 8732931 w 11853759"/>
                <a:gd name="connsiteY53" fmla="*/ 8516809 h 11727332"/>
                <a:gd name="connsiteX54" fmla="*/ 8811262 w 11853759"/>
                <a:gd name="connsiteY54" fmla="*/ 8928051 h 11727332"/>
                <a:gd name="connsiteX55" fmla="*/ 8432275 w 11853759"/>
                <a:gd name="connsiteY55" fmla="*/ 9112359 h 11727332"/>
                <a:gd name="connsiteX56" fmla="*/ 8054442 w 11853759"/>
                <a:gd name="connsiteY56" fmla="*/ 9717126 h 11727332"/>
                <a:gd name="connsiteX57" fmla="*/ 7791224 w 11853759"/>
                <a:gd name="connsiteY57" fmla="*/ 10683014 h 11727332"/>
                <a:gd name="connsiteX58" fmla="*/ 7886254 w 11853759"/>
                <a:gd name="connsiteY58" fmla="*/ 11506653 h 11727332"/>
                <a:gd name="connsiteX59" fmla="*/ 8349336 w 11853759"/>
                <a:gd name="connsiteY59" fmla="*/ 11727210 h 11727332"/>
                <a:gd name="connsiteX60" fmla="*/ 8522696 w 11853759"/>
                <a:gd name="connsiteY60" fmla="*/ 11553837 h 11727332"/>
                <a:gd name="connsiteX61" fmla="*/ 8349336 w 11853759"/>
                <a:gd name="connsiteY61" fmla="*/ 11380464 h 11727332"/>
                <a:gd name="connsiteX62" fmla="*/ 8161574 w 11853759"/>
                <a:gd name="connsiteY62" fmla="*/ 11295805 h 11727332"/>
                <a:gd name="connsiteX63" fmla="*/ 8125290 w 11853759"/>
                <a:gd name="connsiteY63" fmla="*/ 10773436 h 11727332"/>
                <a:gd name="connsiteX64" fmla="*/ 8388507 w 11853759"/>
                <a:gd name="connsiteY64" fmla="*/ 9807547 h 11727332"/>
                <a:gd name="connsiteX65" fmla="*/ 8989243 w 11853759"/>
                <a:gd name="connsiteY65" fmla="*/ 9254044 h 11727332"/>
                <a:gd name="connsiteX66" fmla="*/ 9589979 w 11853759"/>
                <a:gd name="connsiteY66" fmla="*/ 9807547 h 11727332"/>
                <a:gd name="connsiteX67" fmla="*/ 9853196 w 11853759"/>
                <a:gd name="connsiteY67" fmla="*/ 10773436 h 11727332"/>
                <a:gd name="connsiteX68" fmla="*/ 9816913 w 11853759"/>
                <a:gd name="connsiteY68" fmla="*/ 11295805 h 11727332"/>
                <a:gd name="connsiteX69" fmla="*/ 9629151 w 11853759"/>
                <a:gd name="connsiteY69" fmla="*/ 11380464 h 11727332"/>
                <a:gd name="connsiteX70" fmla="*/ 9455790 w 11853759"/>
                <a:gd name="connsiteY70" fmla="*/ 11553837 h 11727332"/>
                <a:gd name="connsiteX71" fmla="*/ 9629151 w 11853759"/>
                <a:gd name="connsiteY71" fmla="*/ 11727210 h 11727332"/>
                <a:gd name="connsiteX72" fmla="*/ 10092233 w 11853759"/>
                <a:gd name="connsiteY72" fmla="*/ 11506653 h 11727332"/>
                <a:gd name="connsiteX73" fmla="*/ 10187275 w 11853759"/>
                <a:gd name="connsiteY73" fmla="*/ 10683014 h 11727332"/>
                <a:gd name="connsiteX74" fmla="*/ 9924057 w 11853759"/>
                <a:gd name="connsiteY74" fmla="*/ 9717126 h 11727332"/>
                <a:gd name="connsiteX75" fmla="*/ 9546224 w 11853759"/>
                <a:gd name="connsiteY75" fmla="*/ 9112359 h 11727332"/>
                <a:gd name="connsiteX76" fmla="*/ 9158021 w 11853759"/>
                <a:gd name="connsiteY76" fmla="*/ 8925741 h 11727332"/>
                <a:gd name="connsiteX77" fmla="*/ 9057794 w 11853759"/>
                <a:gd name="connsiteY77" fmla="*/ 8396431 h 11727332"/>
                <a:gd name="connsiteX78" fmla="*/ 9023242 w 11853759"/>
                <a:gd name="connsiteY78" fmla="*/ 8312914 h 11727332"/>
                <a:gd name="connsiteX79" fmla="*/ 9638367 w 11853759"/>
                <a:gd name="connsiteY79" fmla="*/ 8436168 h 11727332"/>
                <a:gd name="connsiteX80" fmla="*/ 10900243 w 11853759"/>
                <a:gd name="connsiteY80" fmla="*/ 9626114 h 11727332"/>
                <a:gd name="connsiteX81" fmla="*/ 11514237 w 11853759"/>
                <a:gd name="connsiteY81" fmla="*/ 11604583 h 11727332"/>
                <a:gd name="connsiteX82" fmla="*/ 11679500 w 11853759"/>
                <a:gd name="connsiteY82" fmla="*/ 11726718 h 11727332"/>
                <a:gd name="connsiteX83" fmla="*/ 11730861 w 11853759"/>
                <a:gd name="connsiteY83" fmla="*/ 11718608 h 11727332"/>
                <a:gd name="connsiteX84" fmla="*/ 11845993 w 11853759"/>
                <a:gd name="connsiteY84" fmla="*/ 11502598 h 11727332"/>
                <a:gd name="connsiteX85" fmla="*/ 5930541 w 11853759"/>
                <a:gd name="connsiteY85" fmla="*/ 7366588 h 11727332"/>
                <a:gd name="connsiteX86" fmla="*/ 6794483 w 11853759"/>
                <a:gd name="connsiteY86" fmla="*/ 7193227 h 11727332"/>
                <a:gd name="connsiteX87" fmla="*/ 7044454 w 11853759"/>
                <a:gd name="connsiteY87" fmla="*/ 7776109 h 11727332"/>
                <a:gd name="connsiteX88" fmla="*/ 6954032 w 11853759"/>
                <a:gd name="connsiteY88" fmla="*/ 7981159 h 11727332"/>
                <a:gd name="connsiteX89" fmla="*/ 5930541 w 11853759"/>
                <a:gd name="connsiteY89" fmla="*/ 8517386 h 11727332"/>
                <a:gd name="connsiteX90" fmla="*/ 4907050 w 11853759"/>
                <a:gd name="connsiteY90" fmla="*/ 7981159 h 11727332"/>
                <a:gd name="connsiteX91" fmla="*/ 4816616 w 11853759"/>
                <a:gd name="connsiteY91" fmla="*/ 7776109 h 11727332"/>
                <a:gd name="connsiteX92" fmla="*/ 5066588 w 11853759"/>
                <a:gd name="connsiteY92" fmla="*/ 7193227 h 11727332"/>
                <a:gd name="connsiteX93" fmla="*/ 5930529 w 11853759"/>
                <a:gd name="connsiteY93" fmla="*/ 7366588 h 11727332"/>
                <a:gd name="connsiteX94" fmla="*/ 5930541 w 11853759"/>
                <a:gd name="connsiteY94" fmla="*/ 8864035 h 11727332"/>
                <a:gd name="connsiteX95" fmla="*/ 6636677 w 11853759"/>
                <a:gd name="connsiteY95" fmla="*/ 8699889 h 11727332"/>
                <a:gd name="connsiteX96" fmla="*/ 5930541 w 11853759"/>
                <a:gd name="connsiteY96" fmla="*/ 10299934 h 11727332"/>
                <a:gd name="connsiteX97" fmla="*/ 5224406 w 11853759"/>
                <a:gd name="connsiteY97" fmla="*/ 8699889 h 11727332"/>
                <a:gd name="connsiteX98" fmla="*/ 5930541 w 11853759"/>
                <a:gd name="connsiteY98" fmla="*/ 8864035 h 11727332"/>
                <a:gd name="connsiteX99" fmla="*/ 4524020 w 11853759"/>
                <a:gd name="connsiteY99" fmla="*/ 7973013 h 11727332"/>
                <a:gd name="connsiteX100" fmla="*/ 5360892 w 11853759"/>
                <a:gd name="connsiteY100" fmla="*/ 9868444 h 11727332"/>
                <a:gd name="connsiteX101" fmla="*/ 3732586 w 11853759"/>
                <a:gd name="connsiteY101" fmla="*/ 8132010 h 11727332"/>
                <a:gd name="connsiteX102" fmla="*/ 7335834 w 11853759"/>
                <a:gd name="connsiteY102" fmla="*/ 7974168 h 11727332"/>
                <a:gd name="connsiteX103" fmla="*/ 8127207 w 11853759"/>
                <a:gd name="connsiteY103" fmla="*/ 8133140 h 11727332"/>
                <a:gd name="connsiteX104" fmla="*/ 6500129 w 11853759"/>
                <a:gd name="connsiteY104" fmla="*/ 9868591 h 11727332"/>
                <a:gd name="connsiteX105" fmla="*/ 3609357 w 11853759"/>
                <a:gd name="connsiteY105" fmla="*/ 4392803 h 11727332"/>
                <a:gd name="connsiteX106" fmla="*/ 3468815 w 11853759"/>
                <a:gd name="connsiteY106" fmla="*/ 4239015 h 11727332"/>
                <a:gd name="connsiteX107" fmla="*/ 3044328 w 11853759"/>
                <a:gd name="connsiteY107" fmla="*/ 3651537 h 11727332"/>
                <a:gd name="connsiteX108" fmla="*/ 3426769 w 11853759"/>
                <a:gd name="connsiteY108" fmla="*/ 3127990 h 11727332"/>
                <a:gd name="connsiteX109" fmla="*/ 3600129 w 11853759"/>
                <a:gd name="connsiteY109" fmla="*/ 2954629 h 11727332"/>
                <a:gd name="connsiteX110" fmla="*/ 3426769 w 11853759"/>
                <a:gd name="connsiteY110" fmla="*/ 2781268 h 11727332"/>
                <a:gd name="connsiteX111" fmla="*/ 3389907 w 11853759"/>
                <a:gd name="connsiteY111" fmla="*/ 2782411 h 11727332"/>
                <a:gd name="connsiteX112" fmla="*/ 3824765 w 11853759"/>
                <a:gd name="connsiteY112" fmla="*/ 968076 h 11727332"/>
                <a:gd name="connsiteX113" fmla="*/ 5570537 w 11853759"/>
                <a:gd name="connsiteY113" fmla="*/ 345468 h 11727332"/>
                <a:gd name="connsiteX114" fmla="*/ 6606119 w 11853759"/>
                <a:gd name="connsiteY114" fmla="*/ 543600 h 11727332"/>
                <a:gd name="connsiteX115" fmla="*/ 7307070 w 11853759"/>
                <a:gd name="connsiteY115" fmla="*/ 1127613 h 11727332"/>
                <a:gd name="connsiteX116" fmla="*/ 7460279 w 11853759"/>
                <a:gd name="connsiteY116" fmla="*/ 1220345 h 11727332"/>
                <a:gd name="connsiteX117" fmla="*/ 8257992 w 11853759"/>
                <a:gd name="connsiteY117" fmla="*/ 1542885 h 11727332"/>
                <a:gd name="connsiteX118" fmla="*/ 8416387 w 11853759"/>
                <a:gd name="connsiteY118" fmla="*/ 2782423 h 11727332"/>
                <a:gd name="connsiteX119" fmla="*/ 8260880 w 11853759"/>
                <a:gd name="connsiteY119" fmla="*/ 2954641 h 11727332"/>
                <a:gd name="connsiteX120" fmla="*/ 8434240 w 11853759"/>
                <a:gd name="connsiteY120" fmla="*/ 3128002 h 11727332"/>
                <a:gd name="connsiteX121" fmla="*/ 8816681 w 11853759"/>
                <a:gd name="connsiteY121" fmla="*/ 3651549 h 11727332"/>
                <a:gd name="connsiteX122" fmla="*/ 8392193 w 11853759"/>
                <a:gd name="connsiteY122" fmla="*/ 4239028 h 11727332"/>
                <a:gd name="connsiteX123" fmla="*/ 8251652 w 11853759"/>
                <a:gd name="connsiteY123" fmla="*/ 4392815 h 11727332"/>
                <a:gd name="connsiteX124" fmla="*/ 5930591 w 11853759"/>
                <a:gd name="connsiteY124" fmla="*/ 7019706 h 11727332"/>
                <a:gd name="connsiteX125" fmla="*/ 3609529 w 11853759"/>
                <a:gd name="connsiteY125" fmla="*/ 4392815 h 11727332"/>
                <a:gd name="connsiteX126" fmla="*/ 3234399 w 11853759"/>
                <a:gd name="connsiteY126" fmla="*/ 10590737 h 11727332"/>
                <a:gd name="connsiteX127" fmla="*/ 2870967 w 11853759"/>
                <a:gd name="connsiteY127" fmla="*/ 10954218 h 11727332"/>
                <a:gd name="connsiteX128" fmla="*/ 2507535 w 11853759"/>
                <a:gd name="connsiteY128" fmla="*/ 10590737 h 11727332"/>
                <a:gd name="connsiteX129" fmla="*/ 2870390 w 11853759"/>
                <a:gd name="connsiteY129" fmla="*/ 10227305 h 11727332"/>
                <a:gd name="connsiteX130" fmla="*/ 2871544 w 11853759"/>
                <a:gd name="connsiteY130" fmla="*/ 10227305 h 11727332"/>
                <a:gd name="connsiteX131" fmla="*/ 3234399 w 11853759"/>
                <a:gd name="connsiteY131" fmla="*/ 10590737 h 11727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Lst>
              <a:rect l="l" t="t" r="r" b="b"/>
              <a:pathLst>
                <a:path w="11853759" h="11727332">
                  <a:moveTo>
                    <a:pt x="11846237" y="11502598"/>
                  </a:moveTo>
                  <a:lnTo>
                    <a:pt x="11232244" y="9524105"/>
                  </a:lnTo>
                  <a:cubicBezTo>
                    <a:pt x="11099173" y="9095587"/>
                    <a:pt x="10914864" y="8776500"/>
                    <a:pt x="10667805" y="8549001"/>
                  </a:cubicBezTo>
                  <a:cubicBezTo>
                    <a:pt x="10423596" y="8323223"/>
                    <a:pt x="10118331" y="8179807"/>
                    <a:pt x="9707089" y="8097445"/>
                  </a:cubicBezTo>
                  <a:lnTo>
                    <a:pt x="8502742" y="7855534"/>
                  </a:lnTo>
                  <a:cubicBezTo>
                    <a:pt x="8502164" y="7855534"/>
                    <a:pt x="8501009" y="7854956"/>
                    <a:pt x="8500432" y="7854956"/>
                  </a:cubicBezTo>
                  <a:lnTo>
                    <a:pt x="7356563" y="7625148"/>
                  </a:lnTo>
                  <a:lnTo>
                    <a:pt x="7105448" y="7039968"/>
                  </a:lnTo>
                  <a:cubicBezTo>
                    <a:pt x="7299550" y="6927085"/>
                    <a:pt x="7479828" y="6787698"/>
                    <a:pt x="7645129" y="6622963"/>
                  </a:cubicBezTo>
                  <a:cubicBezTo>
                    <a:pt x="8157163" y="6111506"/>
                    <a:pt x="8480269" y="5395578"/>
                    <a:pt x="8583371" y="4546664"/>
                  </a:cubicBezTo>
                  <a:cubicBezTo>
                    <a:pt x="8939898" y="4423410"/>
                    <a:pt x="9163366" y="4085892"/>
                    <a:pt x="9163366" y="3652188"/>
                  </a:cubicBezTo>
                  <a:cubicBezTo>
                    <a:pt x="9163366" y="3417195"/>
                    <a:pt x="9088487" y="3198900"/>
                    <a:pt x="8952566" y="3037064"/>
                  </a:cubicBezTo>
                  <a:cubicBezTo>
                    <a:pt x="8894386" y="2967949"/>
                    <a:pt x="8826425" y="2911501"/>
                    <a:pt x="8752701" y="2868876"/>
                  </a:cubicBezTo>
                  <a:cubicBezTo>
                    <a:pt x="8814900" y="2553819"/>
                    <a:pt x="8831033" y="2268718"/>
                    <a:pt x="8800499" y="2020478"/>
                  </a:cubicBezTo>
                  <a:cubicBezTo>
                    <a:pt x="8766525" y="1744015"/>
                    <a:pt x="8674936" y="1511320"/>
                    <a:pt x="8528644" y="1327588"/>
                  </a:cubicBezTo>
                  <a:cubicBezTo>
                    <a:pt x="8310349" y="1052858"/>
                    <a:pt x="7976873" y="898493"/>
                    <a:pt x="7561023" y="877187"/>
                  </a:cubicBezTo>
                  <a:cubicBezTo>
                    <a:pt x="7388239" y="603599"/>
                    <a:pt x="7106591" y="379553"/>
                    <a:pt x="6739117" y="225201"/>
                  </a:cubicBezTo>
                  <a:cubicBezTo>
                    <a:pt x="6394115" y="80064"/>
                    <a:pt x="5978265" y="0"/>
                    <a:pt x="5569334" y="0"/>
                  </a:cubicBezTo>
                  <a:cubicBezTo>
                    <a:pt x="5140816" y="0"/>
                    <a:pt x="4757220" y="58745"/>
                    <a:pt x="4428929" y="174516"/>
                  </a:cubicBezTo>
                  <a:cubicBezTo>
                    <a:pt x="4078742" y="298347"/>
                    <a:pt x="3787878" y="487841"/>
                    <a:pt x="3564988" y="738968"/>
                  </a:cubicBezTo>
                  <a:cubicBezTo>
                    <a:pt x="3120914" y="1237756"/>
                    <a:pt x="2948708" y="1966353"/>
                    <a:pt x="3052953" y="2904104"/>
                  </a:cubicBezTo>
                  <a:cubicBezTo>
                    <a:pt x="2999971" y="2940966"/>
                    <a:pt x="2951006" y="2985888"/>
                    <a:pt x="2907816" y="3037728"/>
                  </a:cubicBezTo>
                  <a:cubicBezTo>
                    <a:pt x="2771895" y="3198998"/>
                    <a:pt x="2697016" y="3417871"/>
                    <a:pt x="2697016" y="3652852"/>
                  </a:cubicBezTo>
                  <a:cubicBezTo>
                    <a:pt x="2697016" y="4086555"/>
                    <a:pt x="2920497" y="4424074"/>
                    <a:pt x="3277011" y="4547327"/>
                  </a:cubicBezTo>
                  <a:cubicBezTo>
                    <a:pt x="3380114" y="5396303"/>
                    <a:pt x="3703232" y="6112723"/>
                    <a:pt x="4215254" y="6623627"/>
                  </a:cubicBezTo>
                  <a:cubicBezTo>
                    <a:pt x="4380554" y="6788350"/>
                    <a:pt x="4560833" y="6928314"/>
                    <a:pt x="4754934" y="7040631"/>
                  </a:cubicBezTo>
                  <a:lnTo>
                    <a:pt x="4504385" y="7624079"/>
                  </a:lnTo>
                  <a:lnTo>
                    <a:pt x="2146953" y="8097519"/>
                  </a:lnTo>
                  <a:cubicBezTo>
                    <a:pt x="1736288" y="8179881"/>
                    <a:pt x="1431024" y="8323298"/>
                    <a:pt x="1186237" y="8549076"/>
                  </a:cubicBezTo>
                  <a:cubicBezTo>
                    <a:pt x="939731" y="8776586"/>
                    <a:pt x="754844" y="9095662"/>
                    <a:pt x="621786" y="9524179"/>
                  </a:cubicBezTo>
                  <a:lnTo>
                    <a:pt x="7804" y="11502721"/>
                  </a:lnTo>
                  <a:cubicBezTo>
                    <a:pt x="-20420" y="11594261"/>
                    <a:pt x="30265" y="11690961"/>
                    <a:pt x="121842" y="11719223"/>
                  </a:cubicBezTo>
                  <a:cubicBezTo>
                    <a:pt x="139130" y="11724384"/>
                    <a:pt x="156406" y="11727333"/>
                    <a:pt x="173104" y="11727333"/>
                  </a:cubicBezTo>
                  <a:cubicBezTo>
                    <a:pt x="246828" y="11727333"/>
                    <a:pt x="315366" y="11679535"/>
                    <a:pt x="338405" y="11605197"/>
                  </a:cubicBezTo>
                  <a:lnTo>
                    <a:pt x="952387" y="9626704"/>
                  </a:lnTo>
                  <a:cubicBezTo>
                    <a:pt x="1175289" y="8907900"/>
                    <a:pt x="1529506" y="8574412"/>
                    <a:pt x="2214287" y="8436758"/>
                  </a:cubicBezTo>
                  <a:lnTo>
                    <a:pt x="2836329" y="8311772"/>
                  </a:lnTo>
                  <a:cubicBezTo>
                    <a:pt x="2823661" y="8338841"/>
                    <a:pt x="2812136" y="8367065"/>
                    <a:pt x="2801200" y="8396431"/>
                  </a:cubicBezTo>
                  <a:cubicBezTo>
                    <a:pt x="2732084" y="8583615"/>
                    <a:pt x="2696943" y="8814001"/>
                    <a:pt x="2696943" y="9081248"/>
                  </a:cubicBezTo>
                  <a:lnTo>
                    <a:pt x="2696943" y="9902000"/>
                  </a:lnTo>
                  <a:cubicBezTo>
                    <a:pt x="2388803" y="9979766"/>
                    <a:pt x="2160137" y="10259092"/>
                    <a:pt x="2160137" y="10590848"/>
                  </a:cubicBezTo>
                  <a:cubicBezTo>
                    <a:pt x="2160137" y="10982479"/>
                    <a:pt x="2478647" y="11300964"/>
                    <a:pt x="2870303" y="11300964"/>
                  </a:cubicBezTo>
                  <a:cubicBezTo>
                    <a:pt x="3261959" y="11300964"/>
                    <a:pt x="3580470" y="10982479"/>
                    <a:pt x="3580470" y="10590848"/>
                  </a:cubicBezTo>
                  <a:cubicBezTo>
                    <a:pt x="3580470" y="10259092"/>
                    <a:pt x="3351816" y="9979753"/>
                    <a:pt x="3043664" y="9902000"/>
                  </a:cubicBezTo>
                  <a:lnTo>
                    <a:pt x="3043664" y="9081248"/>
                  </a:lnTo>
                  <a:cubicBezTo>
                    <a:pt x="3043664" y="8858345"/>
                    <a:pt x="3072465" y="8663101"/>
                    <a:pt x="3126603" y="8516797"/>
                  </a:cubicBezTo>
                  <a:cubicBezTo>
                    <a:pt x="3178443" y="8377410"/>
                    <a:pt x="3251012" y="8281803"/>
                    <a:pt x="3347774" y="8228243"/>
                  </a:cubicBezTo>
                  <a:lnTo>
                    <a:pt x="5803627" y="10846705"/>
                  </a:lnTo>
                  <a:cubicBezTo>
                    <a:pt x="5804204" y="10847196"/>
                    <a:pt x="5805359" y="10848425"/>
                    <a:pt x="5805937" y="10848917"/>
                  </a:cubicBezTo>
                  <a:cubicBezTo>
                    <a:pt x="5807669" y="10850637"/>
                    <a:pt x="5809389" y="10852972"/>
                    <a:pt x="5811122" y="10854692"/>
                  </a:cubicBezTo>
                  <a:cubicBezTo>
                    <a:pt x="5844531" y="10885778"/>
                    <a:pt x="5887143" y="10901383"/>
                    <a:pt x="5929768" y="10901383"/>
                  </a:cubicBezTo>
                  <a:cubicBezTo>
                    <a:pt x="5975845" y="10901383"/>
                    <a:pt x="6021922" y="10882953"/>
                    <a:pt x="6055908" y="10846705"/>
                  </a:cubicBezTo>
                  <a:lnTo>
                    <a:pt x="8511761" y="8228256"/>
                  </a:lnTo>
                  <a:cubicBezTo>
                    <a:pt x="8608523" y="8281815"/>
                    <a:pt x="8681669" y="8377435"/>
                    <a:pt x="8732931" y="8516809"/>
                  </a:cubicBezTo>
                  <a:cubicBezTo>
                    <a:pt x="8774401" y="8628537"/>
                    <a:pt x="8800892" y="8768489"/>
                    <a:pt x="8811262" y="8928051"/>
                  </a:cubicBezTo>
                  <a:cubicBezTo>
                    <a:pt x="8676484" y="8957995"/>
                    <a:pt x="8545747" y="9020770"/>
                    <a:pt x="8432275" y="9112359"/>
                  </a:cubicBezTo>
                  <a:cubicBezTo>
                    <a:pt x="8253729" y="9256354"/>
                    <a:pt x="8122980" y="9465421"/>
                    <a:pt x="8054442" y="9717126"/>
                  </a:cubicBezTo>
                  <a:lnTo>
                    <a:pt x="7791224" y="10683014"/>
                  </a:lnTo>
                  <a:cubicBezTo>
                    <a:pt x="7701945" y="11010740"/>
                    <a:pt x="7736509" y="11310795"/>
                    <a:pt x="7886254" y="11506653"/>
                  </a:cubicBezTo>
                  <a:cubicBezTo>
                    <a:pt x="7995119" y="11648940"/>
                    <a:pt x="8159264" y="11727210"/>
                    <a:pt x="8349336" y="11727210"/>
                  </a:cubicBezTo>
                  <a:cubicBezTo>
                    <a:pt x="8444955" y="11727210"/>
                    <a:pt x="8522696" y="11649431"/>
                    <a:pt x="8522696" y="11553837"/>
                  </a:cubicBezTo>
                  <a:cubicBezTo>
                    <a:pt x="8522696" y="11458242"/>
                    <a:pt x="8444943" y="11380464"/>
                    <a:pt x="8349336" y="11380464"/>
                  </a:cubicBezTo>
                  <a:cubicBezTo>
                    <a:pt x="8266397" y="11380464"/>
                    <a:pt x="8204764" y="11352818"/>
                    <a:pt x="8161574" y="11295805"/>
                  </a:cubicBezTo>
                  <a:cubicBezTo>
                    <a:pt x="8080368" y="11189889"/>
                    <a:pt x="8066545" y="10989360"/>
                    <a:pt x="8125290" y="10773436"/>
                  </a:cubicBezTo>
                  <a:lnTo>
                    <a:pt x="8388507" y="9807547"/>
                  </a:lnTo>
                  <a:cubicBezTo>
                    <a:pt x="8499670" y="9399194"/>
                    <a:pt x="8781896" y="9254044"/>
                    <a:pt x="8989243" y="9254044"/>
                  </a:cubicBezTo>
                  <a:cubicBezTo>
                    <a:pt x="9196590" y="9254044"/>
                    <a:pt x="9478239" y="9399181"/>
                    <a:pt x="9589979" y="9807547"/>
                  </a:cubicBezTo>
                  <a:lnTo>
                    <a:pt x="9853196" y="10773436"/>
                  </a:lnTo>
                  <a:cubicBezTo>
                    <a:pt x="9911942" y="10989360"/>
                    <a:pt x="9898119" y="11189274"/>
                    <a:pt x="9816913" y="11295805"/>
                  </a:cubicBezTo>
                  <a:cubicBezTo>
                    <a:pt x="9773723" y="11352818"/>
                    <a:pt x="9712090" y="11380464"/>
                    <a:pt x="9629151" y="11380464"/>
                  </a:cubicBezTo>
                  <a:cubicBezTo>
                    <a:pt x="9533544" y="11380464"/>
                    <a:pt x="9455790" y="11458242"/>
                    <a:pt x="9455790" y="11553837"/>
                  </a:cubicBezTo>
                  <a:cubicBezTo>
                    <a:pt x="9455790" y="11649431"/>
                    <a:pt x="9533544" y="11727210"/>
                    <a:pt x="9629151" y="11727210"/>
                  </a:cubicBezTo>
                  <a:cubicBezTo>
                    <a:pt x="9819223" y="11727210"/>
                    <a:pt x="9983946" y="11648940"/>
                    <a:pt x="10092233" y="11506653"/>
                  </a:cubicBezTo>
                  <a:cubicBezTo>
                    <a:pt x="10241990" y="11310795"/>
                    <a:pt x="10276542" y="11010740"/>
                    <a:pt x="10187275" y="10683014"/>
                  </a:cubicBezTo>
                  <a:lnTo>
                    <a:pt x="9924057" y="9717126"/>
                  </a:lnTo>
                  <a:cubicBezTo>
                    <a:pt x="9855519" y="9465999"/>
                    <a:pt x="9724770" y="9256354"/>
                    <a:pt x="9546224" y="9112359"/>
                  </a:cubicBezTo>
                  <a:cubicBezTo>
                    <a:pt x="9429876" y="9018473"/>
                    <a:pt x="9296253" y="8955119"/>
                    <a:pt x="9158021" y="8925741"/>
                  </a:cubicBezTo>
                  <a:cubicBezTo>
                    <a:pt x="9147073" y="8723579"/>
                    <a:pt x="9113087" y="8546175"/>
                    <a:pt x="9057794" y="8396431"/>
                  </a:cubicBezTo>
                  <a:cubicBezTo>
                    <a:pt x="9046858" y="8367630"/>
                    <a:pt x="9035333" y="8339983"/>
                    <a:pt x="9023242" y="8312914"/>
                  </a:cubicBezTo>
                  <a:lnTo>
                    <a:pt x="9638367" y="8436168"/>
                  </a:lnTo>
                  <a:cubicBezTo>
                    <a:pt x="10323184" y="8573822"/>
                    <a:pt x="10677400" y="8907310"/>
                    <a:pt x="10900243" y="9626114"/>
                  </a:cubicBezTo>
                  <a:lnTo>
                    <a:pt x="11514237" y="11604583"/>
                  </a:lnTo>
                  <a:cubicBezTo>
                    <a:pt x="11537337" y="11678920"/>
                    <a:pt x="11605776" y="11726718"/>
                    <a:pt x="11679500" y="11726718"/>
                  </a:cubicBezTo>
                  <a:cubicBezTo>
                    <a:pt x="11696825" y="11726718"/>
                    <a:pt x="11714149" y="11724384"/>
                    <a:pt x="11730861" y="11718608"/>
                  </a:cubicBezTo>
                  <a:cubicBezTo>
                    <a:pt x="11823016" y="11690961"/>
                    <a:pt x="11874252" y="11594261"/>
                    <a:pt x="11845993" y="11502598"/>
                  </a:cubicBezTo>
                  <a:close/>
                  <a:moveTo>
                    <a:pt x="5930541" y="7366588"/>
                  </a:moveTo>
                  <a:cubicBezTo>
                    <a:pt x="6222560" y="7366588"/>
                    <a:pt x="6513424" y="7308420"/>
                    <a:pt x="6794483" y="7193227"/>
                  </a:cubicBezTo>
                  <a:lnTo>
                    <a:pt x="7044454" y="7776109"/>
                  </a:lnTo>
                  <a:lnTo>
                    <a:pt x="6954032" y="7981159"/>
                  </a:lnTo>
                  <a:cubicBezTo>
                    <a:pt x="6765116" y="8297359"/>
                    <a:pt x="6345814" y="8517386"/>
                    <a:pt x="5930541" y="8517386"/>
                  </a:cubicBezTo>
                  <a:cubicBezTo>
                    <a:pt x="5515269" y="8517386"/>
                    <a:pt x="5095967" y="8297372"/>
                    <a:pt x="4907050" y="7981159"/>
                  </a:cubicBezTo>
                  <a:lnTo>
                    <a:pt x="4816616" y="7776109"/>
                  </a:lnTo>
                  <a:lnTo>
                    <a:pt x="5066588" y="7193227"/>
                  </a:lnTo>
                  <a:cubicBezTo>
                    <a:pt x="5347659" y="7307842"/>
                    <a:pt x="5637945" y="7366588"/>
                    <a:pt x="5930529" y="7366588"/>
                  </a:cubicBezTo>
                  <a:close/>
                  <a:moveTo>
                    <a:pt x="5930541" y="8864035"/>
                  </a:moveTo>
                  <a:cubicBezTo>
                    <a:pt x="6170720" y="8864035"/>
                    <a:pt x="6413774" y="8807587"/>
                    <a:pt x="6636677" y="8699889"/>
                  </a:cubicBezTo>
                  <a:lnTo>
                    <a:pt x="5930541" y="10299934"/>
                  </a:lnTo>
                  <a:lnTo>
                    <a:pt x="5224406" y="8699889"/>
                  </a:lnTo>
                  <a:cubicBezTo>
                    <a:pt x="5447308" y="8807022"/>
                    <a:pt x="5689785" y="8864035"/>
                    <a:pt x="5930541" y="8864035"/>
                  </a:cubicBezTo>
                  <a:close/>
                  <a:moveTo>
                    <a:pt x="4524020" y="7973013"/>
                  </a:moveTo>
                  <a:lnTo>
                    <a:pt x="5360892" y="9868444"/>
                  </a:lnTo>
                  <a:lnTo>
                    <a:pt x="3732586" y="8132010"/>
                  </a:lnTo>
                  <a:close/>
                  <a:moveTo>
                    <a:pt x="7335834" y="7974168"/>
                  </a:moveTo>
                  <a:lnTo>
                    <a:pt x="8127207" y="8133140"/>
                  </a:lnTo>
                  <a:lnTo>
                    <a:pt x="6500129" y="9868591"/>
                  </a:lnTo>
                  <a:close/>
                  <a:moveTo>
                    <a:pt x="3609357" y="4392803"/>
                  </a:moveTo>
                  <a:cubicBezTo>
                    <a:pt x="3601874" y="4316192"/>
                    <a:pt x="3544849" y="4253416"/>
                    <a:pt x="3468815" y="4239015"/>
                  </a:cubicBezTo>
                  <a:cubicBezTo>
                    <a:pt x="3206753" y="4190051"/>
                    <a:pt x="3044328" y="3964862"/>
                    <a:pt x="3044328" y="3651537"/>
                  </a:cubicBezTo>
                  <a:cubicBezTo>
                    <a:pt x="3044328" y="3328420"/>
                    <a:pt x="3242460" y="3127990"/>
                    <a:pt x="3426769" y="3127990"/>
                  </a:cubicBezTo>
                  <a:cubicBezTo>
                    <a:pt x="3522375" y="3127990"/>
                    <a:pt x="3600129" y="3050236"/>
                    <a:pt x="3600129" y="2954629"/>
                  </a:cubicBezTo>
                  <a:cubicBezTo>
                    <a:pt x="3600129" y="2859022"/>
                    <a:pt x="3522375" y="2781268"/>
                    <a:pt x="3426769" y="2781268"/>
                  </a:cubicBezTo>
                  <a:cubicBezTo>
                    <a:pt x="3414678" y="2781268"/>
                    <a:pt x="3401997" y="2781846"/>
                    <a:pt x="3389907" y="2782411"/>
                  </a:cubicBezTo>
                  <a:cubicBezTo>
                    <a:pt x="3315606" y="1986443"/>
                    <a:pt x="3461332" y="1376516"/>
                    <a:pt x="3824765" y="968076"/>
                  </a:cubicBezTo>
                  <a:cubicBezTo>
                    <a:pt x="4192227" y="555126"/>
                    <a:pt x="4779718" y="345468"/>
                    <a:pt x="5570537" y="345468"/>
                  </a:cubicBezTo>
                  <a:cubicBezTo>
                    <a:pt x="5934547" y="345468"/>
                    <a:pt x="6302010" y="415727"/>
                    <a:pt x="6606119" y="543600"/>
                  </a:cubicBezTo>
                  <a:cubicBezTo>
                    <a:pt x="6937875" y="682974"/>
                    <a:pt x="7179786" y="885137"/>
                    <a:pt x="7307070" y="1127613"/>
                  </a:cubicBezTo>
                  <a:cubicBezTo>
                    <a:pt x="7337014" y="1184638"/>
                    <a:pt x="7396349" y="1220345"/>
                    <a:pt x="7460279" y="1220345"/>
                  </a:cubicBezTo>
                  <a:cubicBezTo>
                    <a:pt x="7707364" y="1220345"/>
                    <a:pt x="8046037" y="1276215"/>
                    <a:pt x="8257992" y="1542885"/>
                  </a:cubicBezTo>
                  <a:cubicBezTo>
                    <a:pt x="8467637" y="1806103"/>
                    <a:pt x="8521787" y="2232888"/>
                    <a:pt x="8416387" y="2782423"/>
                  </a:cubicBezTo>
                  <a:cubicBezTo>
                    <a:pt x="8328840" y="2791073"/>
                    <a:pt x="8260880" y="2865362"/>
                    <a:pt x="8260880" y="2954641"/>
                  </a:cubicBezTo>
                  <a:cubicBezTo>
                    <a:pt x="8260880" y="3050261"/>
                    <a:pt x="8338633" y="3128002"/>
                    <a:pt x="8434240" y="3128002"/>
                  </a:cubicBezTo>
                  <a:cubicBezTo>
                    <a:pt x="8617971" y="3128002"/>
                    <a:pt x="8816681" y="3327867"/>
                    <a:pt x="8816681" y="3651549"/>
                  </a:cubicBezTo>
                  <a:cubicBezTo>
                    <a:pt x="8816681" y="3964874"/>
                    <a:pt x="8653678" y="4190075"/>
                    <a:pt x="8392193" y="4239028"/>
                  </a:cubicBezTo>
                  <a:cubicBezTo>
                    <a:pt x="8316160" y="4253428"/>
                    <a:pt x="8259147" y="4316216"/>
                    <a:pt x="8251652" y="4392815"/>
                  </a:cubicBezTo>
                  <a:cubicBezTo>
                    <a:pt x="8078869" y="6197812"/>
                    <a:pt x="6927455" y="7019706"/>
                    <a:pt x="5930591" y="7019706"/>
                  </a:cubicBezTo>
                  <a:cubicBezTo>
                    <a:pt x="4933591" y="7019706"/>
                    <a:pt x="3782288" y="6197800"/>
                    <a:pt x="3609529" y="4392815"/>
                  </a:cubicBezTo>
                  <a:close/>
                  <a:moveTo>
                    <a:pt x="3234399" y="10590737"/>
                  </a:moveTo>
                  <a:cubicBezTo>
                    <a:pt x="3234399" y="10791166"/>
                    <a:pt x="3071397" y="10954218"/>
                    <a:pt x="2870967" y="10954218"/>
                  </a:cubicBezTo>
                  <a:cubicBezTo>
                    <a:pt x="2670537" y="10954218"/>
                    <a:pt x="2507535" y="10791166"/>
                    <a:pt x="2507535" y="10590737"/>
                  </a:cubicBezTo>
                  <a:cubicBezTo>
                    <a:pt x="2507535" y="10390308"/>
                    <a:pt x="2669960" y="10227883"/>
                    <a:pt x="2870390" y="10227305"/>
                  </a:cubicBezTo>
                  <a:lnTo>
                    <a:pt x="2871544" y="10227305"/>
                  </a:lnTo>
                  <a:cubicBezTo>
                    <a:pt x="3071409" y="10227883"/>
                    <a:pt x="3234399" y="10390872"/>
                    <a:pt x="3234399" y="10590737"/>
                  </a:cubicBezTo>
                  <a:close/>
                </a:path>
              </a:pathLst>
            </a:custGeom>
            <a:solidFill>
              <a:schemeClr val="accent1"/>
            </a:solidFill>
            <a:ln w="12287" cap="flat">
              <a:noFill/>
              <a:prstDash val="solid"/>
              <a:miter/>
            </a:ln>
          </p:spPr>
          <p:txBody>
            <a:bodyPr rtlCol="0" anchor="ctr"/>
            <a:lstStyle/>
            <a:p>
              <a:endParaRPr lang="en-US" sz="744"/>
            </a:p>
          </p:txBody>
        </p:sp>
      </p:grpSp>
      <p:grpSp>
        <p:nvGrpSpPr>
          <p:cNvPr id="169" name="Graphic 163">
            <a:extLst>
              <a:ext uri="{FF2B5EF4-FFF2-40B4-BE49-F238E27FC236}">
                <a16:creationId xmlns:a16="http://schemas.microsoft.com/office/drawing/2014/main" id="{1E8AFAE9-9B81-AFBC-8BDC-8C0F1DB89E5F}"/>
              </a:ext>
            </a:extLst>
          </p:cNvPr>
          <p:cNvGrpSpPr/>
          <p:nvPr/>
        </p:nvGrpSpPr>
        <p:grpSpPr>
          <a:xfrm>
            <a:off x="4336350" y="1443805"/>
            <a:ext cx="1855456" cy="1842364"/>
            <a:chOff x="8375952" y="2834014"/>
            <a:chExt cx="3506542" cy="3481800"/>
          </a:xfrm>
          <a:solidFill>
            <a:schemeClr val="accent2"/>
          </a:solidFill>
        </p:grpSpPr>
        <p:sp>
          <p:nvSpPr>
            <p:cNvPr id="170" name="Freeform: Shape 169">
              <a:extLst>
                <a:ext uri="{FF2B5EF4-FFF2-40B4-BE49-F238E27FC236}">
                  <a16:creationId xmlns:a16="http://schemas.microsoft.com/office/drawing/2014/main" id="{0FF0E1BA-4DA5-95F4-C605-05BC83B21737}"/>
                </a:ext>
              </a:extLst>
            </p:cNvPr>
            <p:cNvSpPr/>
            <p:nvPr/>
          </p:nvSpPr>
          <p:spPr>
            <a:xfrm>
              <a:off x="8405486" y="2843220"/>
              <a:ext cx="3457199" cy="3457560"/>
            </a:xfrm>
            <a:custGeom>
              <a:avLst/>
              <a:gdLst>
                <a:gd name="connsiteX0" fmla="*/ 2549951 w 3457199"/>
                <a:gd name="connsiteY0" fmla="*/ 0 h 3457560"/>
                <a:gd name="connsiteX1" fmla="*/ 907610 w 3457199"/>
                <a:gd name="connsiteY1" fmla="*/ 0 h 3457560"/>
                <a:gd name="connsiteX2" fmla="*/ 0 w 3457199"/>
                <a:gd name="connsiteY2" fmla="*/ 907610 h 3457560"/>
                <a:gd name="connsiteX3" fmla="*/ 0 w 3457199"/>
                <a:gd name="connsiteY3" fmla="*/ 2104430 h 3457560"/>
                <a:gd name="connsiteX4" fmla="*/ 907610 w 3457199"/>
                <a:gd name="connsiteY4" fmla="*/ 3012039 h 3457560"/>
                <a:gd name="connsiteX5" fmla="*/ 1992419 w 3457199"/>
                <a:gd name="connsiteY5" fmla="*/ 3012039 h 3457560"/>
                <a:gd name="connsiteX6" fmla="*/ 2613699 w 3457199"/>
                <a:gd name="connsiteY6" fmla="*/ 3455759 h 3457560"/>
                <a:gd name="connsiteX7" fmla="*/ 2626305 w 3457199"/>
                <a:gd name="connsiteY7" fmla="*/ 3457560 h 3457560"/>
                <a:gd name="connsiteX8" fmla="*/ 2664122 w 3457199"/>
                <a:gd name="connsiteY8" fmla="*/ 3434870 h 3457560"/>
                <a:gd name="connsiteX9" fmla="*/ 2653317 w 3457199"/>
                <a:gd name="connsiteY9" fmla="*/ 3380845 h 3457560"/>
                <a:gd name="connsiteX10" fmla="*/ 2525820 w 3457199"/>
                <a:gd name="connsiteY10" fmla="*/ 3012039 h 3457560"/>
                <a:gd name="connsiteX11" fmla="*/ 2549591 w 3457199"/>
                <a:gd name="connsiteY11" fmla="*/ 3012039 h 3457560"/>
                <a:gd name="connsiteX12" fmla="*/ 3457200 w 3457199"/>
                <a:gd name="connsiteY12" fmla="*/ 2104430 h 3457560"/>
                <a:gd name="connsiteX13" fmla="*/ 3457200 w 3457199"/>
                <a:gd name="connsiteY13" fmla="*/ 907610 h 3457560"/>
                <a:gd name="connsiteX14" fmla="*/ 2549591 w 3457199"/>
                <a:gd name="connsiteY14" fmla="*/ 0 h 3457560"/>
                <a:gd name="connsiteX15" fmla="*/ 2549591 w 3457199"/>
                <a:gd name="connsiteY15" fmla="*/ 0 h 3457560"/>
                <a:gd name="connsiteX16" fmla="*/ 3371121 w 3457199"/>
                <a:gd name="connsiteY16" fmla="*/ 2104430 h 3457560"/>
                <a:gd name="connsiteX17" fmla="*/ 2549951 w 3457199"/>
                <a:gd name="connsiteY17" fmla="*/ 2925600 h 3457560"/>
                <a:gd name="connsiteX18" fmla="*/ 2482240 w 3457199"/>
                <a:gd name="connsiteY18" fmla="*/ 2925600 h 3457560"/>
                <a:gd name="connsiteX19" fmla="*/ 2439021 w 3457199"/>
                <a:gd name="connsiteY19" fmla="*/ 2968820 h 3457560"/>
                <a:gd name="connsiteX20" fmla="*/ 2511053 w 3457199"/>
                <a:gd name="connsiteY20" fmla="*/ 3326461 h 3457560"/>
                <a:gd name="connsiteX21" fmla="*/ 2052206 w 3457199"/>
                <a:gd name="connsiteY21" fmla="*/ 2945769 h 3457560"/>
                <a:gd name="connsiteX22" fmla="*/ 2015469 w 3457199"/>
                <a:gd name="connsiteY22" fmla="*/ 2925600 h 3457560"/>
                <a:gd name="connsiteX23" fmla="*/ 907249 w 3457199"/>
                <a:gd name="connsiteY23" fmla="*/ 2925600 h 3457560"/>
                <a:gd name="connsiteX24" fmla="*/ 86079 w 3457199"/>
                <a:gd name="connsiteY24" fmla="*/ 2104430 h 3457560"/>
                <a:gd name="connsiteX25" fmla="*/ 86079 w 3457199"/>
                <a:gd name="connsiteY25" fmla="*/ 907610 h 3457560"/>
                <a:gd name="connsiteX26" fmla="*/ 907249 w 3457199"/>
                <a:gd name="connsiteY26" fmla="*/ 86439 h 3457560"/>
                <a:gd name="connsiteX27" fmla="*/ 2549591 w 3457199"/>
                <a:gd name="connsiteY27" fmla="*/ 86439 h 3457560"/>
                <a:gd name="connsiteX28" fmla="*/ 3370761 w 3457199"/>
                <a:gd name="connsiteY28" fmla="*/ 907610 h 3457560"/>
                <a:gd name="connsiteX29" fmla="*/ 3370761 w 3457199"/>
                <a:gd name="connsiteY29" fmla="*/ 2104430 h 3457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457199" h="3457560">
                  <a:moveTo>
                    <a:pt x="2549951" y="0"/>
                  </a:moveTo>
                  <a:lnTo>
                    <a:pt x="907610" y="0"/>
                  </a:lnTo>
                  <a:cubicBezTo>
                    <a:pt x="407344" y="0"/>
                    <a:pt x="0" y="407344"/>
                    <a:pt x="0" y="907610"/>
                  </a:cubicBezTo>
                  <a:lnTo>
                    <a:pt x="0" y="2104430"/>
                  </a:lnTo>
                  <a:cubicBezTo>
                    <a:pt x="0" y="2604695"/>
                    <a:pt x="407344" y="3012039"/>
                    <a:pt x="907610" y="3012039"/>
                  </a:cubicBezTo>
                  <a:lnTo>
                    <a:pt x="1992419" y="3012039"/>
                  </a:lnTo>
                  <a:cubicBezTo>
                    <a:pt x="2091464" y="3161507"/>
                    <a:pt x="2277668" y="3352393"/>
                    <a:pt x="2613699" y="3455759"/>
                  </a:cubicBezTo>
                  <a:cubicBezTo>
                    <a:pt x="2618021" y="3457200"/>
                    <a:pt x="2621983" y="3457560"/>
                    <a:pt x="2626305" y="3457560"/>
                  </a:cubicBezTo>
                  <a:cubicBezTo>
                    <a:pt x="2641792" y="3457560"/>
                    <a:pt x="2656559" y="3449276"/>
                    <a:pt x="2664122" y="3434870"/>
                  </a:cubicBezTo>
                  <a:cubicBezTo>
                    <a:pt x="2673847" y="3416502"/>
                    <a:pt x="2669525" y="3394172"/>
                    <a:pt x="2653317" y="3380845"/>
                  </a:cubicBezTo>
                  <a:cubicBezTo>
                    <a:pt x="2652237" y="3379765"/>
                    <a:pt x="2536264" y="3280720"/>
                    <a:pt x="2525820" y="3012039"/>
                  </a:cubicBezTo>
                  <a:lnTo>
                    <a:pt x="2549591" y="3012039"/>
                  </a:lnTo>
                  <a:cubicBezTo>
                    <a:pt x="3049856" y="3012039"/>
                    <a:pt x="3457200" y="2605055"/>
                    <a:pt x="3457200" y="2104430"/>
                  </a:cubicBezTo>
                  <a:lnTo>
                    <a:pt x="3457200" y="907610"/>
                  </a:lnTo>
                  <a:cubicBezTo>
                    <a:pt x="3457200" y="407344"/>
                    <a:pt x="3049856" y="0"/>
                    <a:pt x="2549591" y="0"/>
                  </a:cubicBezTo>
                  <a:lnTo>
                    <a:pt x="2549591" y="0"/>
                  </a:lnTo>
                  <a:close/>
                  <a:moveTo>
                    <a:pt x="3371121" y="2104430"/>
                  </a:moveTo>
                  <a:cubicBezTo>
                    <a:pt x="3371121" y="2557154"/>
                    <a:pt x="3002675" y="2925600"/>
                    <a:pt x="2549951" y="2925600"/>
                  </a:cubicBezTo>
                  <a:lnTo>
                    <a:pt x="2482240" y="2925600"/>
                  </a:lnTo>
                  <a:cubicBezTo>
                    <a:pt x="2458469" y="2925600"/>
                    <a:pt x="2439021" y="2944689"/>
                    <a:pt x="2439021" y="2968820"/>
                  </a:cubicBezTo>
                  <a:cubicBezTo>
                    <a:pt x="2438300" y="3134494"/>
                    <a:pt x="2473596" y="3250467"/>
                    <a:pt x="2511053" y="3326461"/>
                  </a:cubicBezTo>
                  <a:cubicBezTo>
                    <a:pt x="2266143" y="3221294"/>
                    <a:pt x="2127480" y="3066063"/>
                    <a:pt x="2052206" y="2945769"/>
                  </a:cubicBezTo>
                  <a:cubicBezTo>
                    <a:pt x="2044282" y="2933164"/>
                    <a:pt x="2030596" y="2925600"/>
                    <a:pt x="2015469" y="2925600"/>
                  </a:cubicBezTo>
                  <a:lnTo>
                    <a:pt x="907249" y="2925600"/>
                  </a:lnTo>
                  <a:cubicBezTo>
                    <a:pt x="454525" y="2925600"/>
                    <a:pt x="86079" y="2557154"/>
                    <a:pt x="86079" y="2104430"/>
                  </a:cubicBezTo>
                  <a:lnTo>
                    <a:pt x="86079" y="907610"/>
                  </a:lnTo>
                  <a:cubicBezTo>
                    <a:pt x="86079" y="454885"/>
                    <a:pt x="454525" y="86439"/>
                    <a:pt x="907249" y="86439"/>
                  </a:cubicBezTo>
                  <a:lnTo>
                    <a:pt x="2549591" y="86439"/>
                  </a:lnTo>
                  <a:cubicBezTo>
                    <a:pt x="3002315" y="86439"/>
                    <a:pt x="3370761" y="454885"/>
                    <a:pt x="3370761" y="907610"/>
                  </a:cubicBezTo>
                  <a:lnTo>
                    <a:pt x="3370761" y="2104430"/>
                  </a:lnTo>
                  <a:close/>
                </a:path>
              </a:pathLst>
            </a:custGeom>
            <a:solidFill>
              <a:schemeClr val="accent2"/>
            </a:solidFill>
            <a:ln w="0" cap="flat">
              <a:noFill/>
              <a:prstDash val="solid"/>
              <a:miter/>
            </a:ln>
          </p:spPr>
          <p:txBody>
            <a:bodyPr rtlCol="0" anchor="ctr"/>
            <a:lstStyle/>
            <a:p>
              <a:endParaRPr lang="en-US" sz="744"/>
            </a:p>
          </p:txBody>
        </p:sp>
        <p:grpSp>
          <p:nvGrpSpPr>
            <p:cNvPr id="171" name="Graphic 163">
              <a:extLst>
                <a:ext uri="{FF2B5EF4-FFF2-40B4-BE49-F238E27FC236}">
                  <a16:creationId xmlns:a16="http://schemas.microsoft.com/office/drawing/2014/main" id="{D0007F29-79C1-A56C-008F-8A84C31E4593}"/>
                </a:ext>
              </a:extLst>
            </p:cNvPr>
            <p:cNvGrpSpPr/>
            <p:nvPr/>
          </p:nvGrpSpPr>
          <p:grpSpPr>
            <a:xfrm>
              <a:off x="8459510" y="2905528"/>
              <a:ext cx="3335824" cy="3289003"/>
              <a:chOff x="8459510" y="2905528"/>
              <a:chExt cx="3335824" cy="3289003"/>
            </a:xfrm>
            <a:solidFill>
              <a:schemeClr val="accent2"/>
            </a:solidFill>
          </p:grpSpPr>
          <p:sp>
            <p:nvSpPr>
              <p:cNvPr id="172" name="Freeform: Shape 171">
                <a:extLst>
                  <a:ext uri="{FF2B5EF4-FFF2-40B4-BE49-F238E27FC236}">
                    <a16:creationId xmlns:a16="http://schemas.microsoft.com/office/drawing/2014/main" id="{16CA2C64-B34E-3C25-1F20-71647D1228F5}"/>
                  </a:ext>
                </a:extLst>
              </p:cNvPr>
              <p:cNvSpPr/>
              <p:nvPr/>
            </p:nvSpPr>
            <p:spPr>
              <a:xfrm>
                <a:off x="11784170" y="4638990"/>
                <a:ext cx="6123" cy="308659"/>
              </a:xfrm>
              <a:custGeom>
                <a:avLst/>
                <a:gdLst>
                  <a:gd name="connsiteX0" fmla="*/ 1441 w 6123"/>
                  <a:gd name="connsiteY0" fmla="*/ 26292 h 308659"/>
                  <a:gd name="connsiteX1" fmla="*/ 0 w 6123"/>
                  <a:gd name="connsiteY1" fmla="*/ 65190 h 308659"/>
                  <a:gd name="connsiteX2" fmla="*/ 2521 w 6123"/>
                  <a:gd name="connsiteY2" fmla="*/ 126057 h 308659"/>
                  <a:gd name="connsiteX3" fmla="*/ 1081 w 6123"/>
                  <a:gd name="connsiteY3" fmla="*/ 157391 h 308659"/>
                  <a:gd name="connsiteX4" fmla="*/ 2521 w 6123"/>
                  <a:gd name="connsiteY4" fmla="*/ 254995 h 308659"/>
                  <a:gd name="connsiteX5" fmla="*/ 2521 w 6123"/>
                  <a:gd name="connsiteY5" fmla="*/ 196649 h 308659"/>
                  <a:gd name="connsiteX6" fmla="*/ 4682 w 6123"/>
                  <a:gd name="connsiteY6" fmla="*/ 308659 h 308659"/>
                  <a:gd name="connsiteX7" fmla="*/ 4682 w 6123"/>
                  <a:gd name="connsiteY7" fmla="*/ 202772 h 308659"/>
                  <a:gd name="connsiteX8" fmla="*/ 5042 w 6123"/>
                  <a:gd name="connsiteY8" fmla="*/ 208174 h 308659"/>
                  <a:gd name="connsiteX9" fmla="*/ 5042 w 6123"/>
                  <a:gd name="connsiteY9" fmla="*/ 121015 h 308659"/>
                  <a:gd name="connsiteX10" fmla="*/ 6123 w 6123"/>
                  <a:gd name="connsiteY10" fmla="*/ 140463 h 308659"/>
                  <a:gd name="connsiteX11" fmla="*/ 1441 w 6123"/>
                  <a:gd name="connsiteY11" fmla="*/ 0 h 308659"/>
                  <a:gd name="connsiteX12" fmla="*/ 1441 w 6123"/>
                  <a:gd name="connsiteY12" fmla="*/ 26292 h 308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123" h="308659">
                    <a:moveTo>
                      <a:pt x="1441" y="26292"/>
                    </a:moveTo>
                    <a:cubicBezTo>
                      <a:pt x="1441" y="52224"/>
                      <a:pt x="360" y="74914"/>
                      <a:pt x="0" y="65190"/>
                    </a:cubicBezTo>
                    <a:cubicBezTo>
                      <a:pt x="1441" y="118133"/>
                      <a:pt x="0" y="119214"/>
                      <a:pt x="2521" y="126057"/>
                    </a:cubicBezTo>
                    <a:cubicBezTo>
                      <a:pt x="3962" y="159912"/>
                      <a:pt x="2161" y="195928"/>
                      <a:pt x="1081" y="157391"/>
                    </a:cubicBezTo>
                    <a:lnTo>
                      <a:pt x="2521" y="254995"/>
                    </a:lnTo>
                    <a:lnTo>
                      <a:pt x="2521" y="196649"/>
                    </a:lnTo>
                    <a:cubicBezTo>
                      <a:pt x="5042" y="212496"/>
                      <a:pt x="2521" y="289931"/>
                      <a:pt x="4682" y="308659"/>
                    </a:cubicBezTo>
                    <a:lnTo>
                      <a:pt x="4682" y="202772"/>
                    </a:lnTo>
                    <a:cubicBezTo>
                      <a:pt x="4682" y="202772"/>
                      <a:pt x="5042" y="208174"/>
                      <a:pt x="5042" y="208174"/>
                    </a:cubicBezTo>
                    <a:cubicBezTo>
                      <a:pt x="4322" y="184043"/>
                      <a:pt x="4682" y="137222"/>
                      <a:pt x="5042" y="121015"/>
                    </a:cubicBezTo>
                    <a:cubicBezTo>
                      <a:pt x="5402" y="123536"/>
                      <a:pt x="6123" y="122095"/>
                      <a:pt x="6123" y="140463"/>
                    </a:cubicBezTo>
                    <a:cubicBezTo>
                      <a:pt x="6123" y="12606"/>
                      <a:pt x="2161" y="105888"/>
                      <a:pt x="1441" y="0"/>
                    </a:cubicBezTo>
                    <a:cubicBezTo>
                      <a:pt x="1441" y="6483"/>
                      <a:pt x="1441" y="14767"/>
                      <a:pt x="1441" y="26292"/>
                    </a:cubicBezTo>
                    <a:close/>
                  </a:path>
                </a:pathLst>
              </a:custGeom>
              <a:solidFill>
                <a:schemeClr val="accent2"/>
              </a:solidFill>
              <a:ln w="0" cap="flat">
                <a:noFill/>
                <a:prstDash val="solid"/>
                <a:miter/>
              </a:ln>
            </p:spPr>
            <p:txBody>
              <a:bodyPr rtlCol="0" anchor="ctr"/>
              <a:lstStyle/>
              <a:p>
                <a:endParaRPr lang="en-US" sz="744"/>
              </a:p>
            </p:txBody>
          </p:sp>
          <p:sp>
            <p:nvSpPr>
              <p:cNvPr id="173" name="Freeform: Shape 172">
                <a:extLst>
                  <a:ext uri="{FF2B5EF4-FFF2-40B4-BE49-F238E27FC236}">
                    <a16:creationId xmlns:a16="http://schemas.microsoft.com/office/drawing/2014/main" id="{1040EBEC-BA8C-621A-F74C-8FB50BF6FBAA}"/>
                  </a:ext>
                </a:extLst>
              </p:cNvPr>
              <p:cNvSpPr/>
              <p:nvPr/>
            </p:nvSpPr>
            <p:spPr>
              <a:xfrm>
                <a:off x="11783090" y="4370862"/>
                <a:ext cx="11164" cy="284695"/>
              </a:xfrm>
              <a:custGeom>
                <a:avLst/>
                <a:gdLst>
                  <a:gd name="connsiteX0" fmla="*/ 7923 w 11164"/>
                  <a:gd name="connsiteY0" fmla="*/ 186010 h 284695"/>
                  <a:gd name="connsiteX1" fmla="*/ 5042 w 11164"/>
                  <a:gd name="connsiteY1" fmla="*/ 141350 h 284695"/>
                  <a:gd name="connsiteX2" fmla="*/ 5763 w 11164"/>
                  <a:gd name="connsiteY2" fmla="*/ 66436 h 284695"/>
                  <a:gd name="connsiteX3" fmla="*/ 3241 w 11164"/>
                  <a:gd name="connsiteY3" fmla="*/ 48068 h 284695"/>
                  <a:gd name="connsiteX4" fmla="*/ 3241 w 11164"/>
                  <a:gd name="connsiteY4" fmla="*/ 80843 h 284695"/>
                  <a:gd name="connsiteX5" fmla="*/ 0 w 11164"/>
                  <a:gd name="connsiteY5" fmla="*/ 3408 h 284695"/>
                  <a:gd name="connsiteX6" fmla="*/ 1801 w 11164"/>
                  <a:gd name="connsiteY6" fmla="*/ 107855 h 284695"/>
                  <a:gd name="connsiteX7" fmla="*/ 360 w 11164"/>
                  <a:gd name="connsiteY7" fmla="*/ 226709 h 284695"/>
                  <a:gd name="connsiteX8" fmla="*/ 2161 w 11164"/>
                  <a:gd name="connsiteY8" fmla="*/ 265606 h 284695"/>
                  <a:gd name="connsiteX9" fmla="*/ 2161 w 11164"/>
                  <a:gd name="connsiteY9" fmla="*/ 251560 h 284695"/>
                  <a:gd name="connsiteX10" fmla="*/ 5402 w 11164"/>
                  <a:gd name="connsiteY10" fmla="*/ 249399 h 284695"/>
                  <a:gd name="connsiteX11" fmla="*/ 5042 w 11164"/>
                  <a:gd name="connsiteY11" fmla="*/ 197176 h 284695"/>
                  <a:gd name="connsiteX12" fmla="*/ 8644 w 11164"/>
                  <a:gd name="connsiteY12" fmla="*/ 284695 h 284695"/>
                  <a:gd name="connsiteX13" fmla="*/ 11165 w 11164"/>
                  <a:gd name="connsiteY13" fmla="*/ 136308 h 284695"/>
                  <a:gd name="connsiteX14" fmla="*/ 7923 w 11164"/>
                  <a:gd name="connsiteY14" fmla="*/ 185290 h 284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164" h="284695">
                    <a:moveTo>
                      <a:pt x="7923" y="186010"/>
                    </a:moveTo>
                    <a:lnTo>
                      <a:pt x="5042" y="141350"/>
                    </a:lnTo>
                    <a:lnTo>
                      <a:pt x="5763" y="66436"/>
                    </a:lnTo>
                    <a:cubicBezTo>
                      <a:pt x="4682" y="65716"/>
                      <a:pt x="3962" y="10972"/>
                      <a:pt x="3241" y="48068"/>
                    </a:cubicBezTo>
                    <a:cubicBezTo>
                      <a:pt x="3241" y="55271"/>
                      <a:pt x="3602" y="69678"/>
                      <a:pt x="3241" y="80843"/>
                    </a:cubicBezTo>
                    <a:cubicBezTo>
                      <a:pt x="1080" y="72559"/>
                      <a:pt x="2161" y="-18562"/>
                      <a:pt x="0" y="3408"/>
                    </a:cubicBezTo>
                    <a:cubicBezTo>
                      <a:pt x="720" y="62475"/>
                      <a:pt x="0" y="71479"/>
                      <a:pt x="1801" y="107855"/>
                    </a:cubicBezTo>
                    <a:cubicBezTo>
                      <a:pt x="1801" y="161880"/>
                      <a:pt x="1080" y="201497"/>
                      <a:pt x="360" y="226709"/>
                    </a:cubicBezTo>
                    <a:cubicBezTo>
                      <a:pt x="360" y="242916"/>
                      <a:pt x="1801" y="245077"/>
                      <a:pt x="2161" y="265606"/>
                    </a:cubicBezTo>
                    <a:cubicBezTo>
                      <a:pt x="2161" y="260924"/>
                      <a:pt x="2161" y="256962"/>
                      <a:pt x="2161" y="251560"/>
                    </a:cubicBezTo>
                    <a:lnTo>
                      <a:pt x="5402" y="249399"/>
                    </a:lnTo>
                    <a:cubicBezTo>
                      <a:pt x="4682" y="232471"/>
                      <a:pt x="5402" y="216264"/>
                      <a:pt x="5042" y="197176"/>
                    </a:cubicBezTo>
                    <a:lnTo>
                      <a:pt x="8644" y="284695"/>
                    </a:lnTo>
                    <a:cubicBezTo>
                      <a:pt x="11525" y="256602"/>
                      <a:pt x="9724" y="170523"/>
                      <a:pt x="11165" y="136308"/>
                    </a:cubicBezTo>
                    <a:cubicBezTo>
                      <a:pt x="8644" y="178807"/>
                      <a:pt x="9724" y="102453"/>
                      <a:pt x="7923" y="185290"/>
                    </a:cubicBezTo>
                    <a:close/>
                  </a:path>
                </a:pathLst>
              </a:custGeom>
              <a:solidFill>
                <a:schemeClr val="accent2"/>
              </a:solidFill>
              <a:ln w="0" cap="flat">
                <a:noFill/>
                <a:prstDash val="solid"/>
                <a:miter/>
              </a:ln>
            </p:spPr>
            <p:txBody>
              <a:bodyPr rtlCol="0" anchor="ctr"/>
              <a:lstStyle/>
              <a:p>
                <a:endParaRPr lang="en-US" sz="744"/>
              </a:p>
            </p:txBody>
          </p:sp>
          <p:sp>
            <p:nvSpPr>
              <p:cNvPr id="174" name="Freeform: Shape 173">
                <a:extLst>
                  <a:ext uri="{FF2B5EF4-FFF2-40B4-BE49-F238E27FC236}">
                    <a16:creationId xmlns:a16="http://schemas.microsoft.com/office/drawing/2014/main" id="{3ED22965-9B64-A6F9-9232-7614AC4BED26}"/>
                  </a:ext>
                </a:extLst>
              </p:cNvPr>
              <p:cNvSpPr/>
              <p:nvPr/>
            </p:nvSpPr>
            <p:spPr>
              <a:xfrm>
                <a:off x="11785971" y="4636829"/>
                <a:ext cx="3601" cy="2160"/>
              </a:xfrm>
              <a:custGeom>
                <a:avLst/>
                <a:gdLst>
                  <a:gd name="connsiteX0" fmla="*/ 0 w 3601"/>
                  <a:gd name="connsiteY0" fmla="*/ 0 h 2160"/>
                  <a:gd name="connsiteX1" fmla="*/ 0 w 3601"/>
                  <a:gd name="connsiteY1" fmla="*/ 2161 h 2160"/>
                  <a:gd name="connsiteX2" fmla="*/ 0 w 3601"/>
                  <a:gd name="connsiteY2" fmla="*/ 0 h 2160"/>
                </a:gdLst>
                <a:ahLst/>
                <a:cxnLst>
                  <a:cxn ang="0">
                    <a:pos x="connsiteX0" y="connsiteY0"/>
                  </a:cxn>
                  <a:cxn ang="0">
                    <a:pos x="connsiteX1" y="connsiteY1"/>
                  </a:cxn>
                  <a:cxn ang="0">
                    <a:pos x="connsiteX2" y="connsiteY2"/>
                  </a:cxn>
                </a:cxnLst>
                <a:rect l="l" t="t" r="r" b="b"/>
                <a:pathLst>
                  <a:path w="3601" h="2160">
                    <a:moveTo>
                      <a:pt x="0" y="0"/>
                    </a:moveTo>
                    <a:cubicBezTo>
                      <a:pt x="0" y="720"/>
                      <a:pt x="0" y="1441"/>
                      <a:pt x="0" y="2161"/>
                    </a:cubicBezTo>
                    <a:cubicBezTo>
                      <a:pt x="0" y="1441"/>
                      <a:pt x="0" y="720"/>
                      <a:pt x="0" y="0"/>
                    </a:cubicBezTo>
                    <a:close/>
                  </a:path>
                </a:pathLst>
              </a:custGeom>
              <a:solidFill>
                <a:schemeClr val="accent2"/>
              </a:solidFill>
              <a:ln w="0" cap="flat">
                <a:noFill/>
                <a:prstDash val="solid"/>
                <a:miter/>
              </a:ln>
            </p:spPr>
            <p:txBody>
              <a:bodyPr rtlCol="0" anchor="ctr"/>
              <a:lstStyle/>
              <a:p>
                <a:endParaRPr lang="en-US" sz="744"/>
              </a:p>
            </p:txBody>
          </p:sp>
          <p:sp>
            <p:nvSpPr>
              <p:cNvPr id="175" name="Freeform: Shape 174">
                <a:extLst>
                  <a:ext uri="{FF2B5EF4-FFF2-40B4-BE49-F238E27FC236}">
                    <a16:creationId xmlns:a16="http://schemas.microsoft.com/office/drawing/2014/main" id="{AC3F1516-694E-AFCD-9996-37D1909205E8}"/>
                  </a:ext>
                </a:extLst>
              </p:cNvPr>
              <p:cNvSpPr/>
              <p:nvPr/>
            </p:nvSpPr>
            <p:spPr>
              <a:xfrm>
                <a:off x="8503450" y="4996271"/>
                <a:ext cx="63748" cy="267240"/>
              </a:xfrm>
              <a:custGeom>
                <a:avLst/>
                <a:gdLst>
                  <a:gd name="connsiteX0" fmla="*/ 29533 w 63748"/>
                  <a:gd name="connsiteY0" fmla="*/ 177920 h 267240"/>
                  <a:gd name="connsiteX1" fmla="*/ 38537 w 63748"/>
                  <a:gd name="connsiteY1" fmla="*/ 202771 h 267240"/>
                  <a:gd name="connsiteX2" fmla="*/ 34576 w 63748"/>
                  <a:gd name="connsiteY2" fmla="*/ 190526 h 267240"/>
                  <a:gd name="connsiteX3" fmla="*/ 30974 w 63748"/>
                  <a:gd name="connsiteY3" fmla="*/ 177920 h 267240"/>
                  <a:gd name="connsiteX4" fmla="*/ 23771 w 63748"/>
                  <a:gd name="connsiteY4" fmla="*/ 153069 h 267240"/>
                  <a:gd name="connsiteX5" fmla="*/ 18008 w 63748"/>
                  <a:gd name="connsiteY5" fmla="*/ 127858 h 267240"/>
                  <a:gd name="connsiteX6" fmla="*/ 15127 w 63748"/>
                  <a:gd name="connsiteY6" fmla="*/ 115252 h 267240"/>
                  <a:gd name="connsiteX7" fmla="*/ 12966 w 63748"/>
                  <a:gd name="connsiteY7" fmla="*/ 102646 h 267240"/>
                  <a:gd name="connsiteX8" fmla="*/ 8284 w 63748"/>
                  <a:gd name="connsiteY8" fmla="*/ 77075 h 267240"/>
                  <a:gd name="connsiteX9" fmla="*/ 5042 w 63748"/>
                  <a:gd name="connsiteY9" fmla="*/ 51503 h 267240"/>
                  <a:gd name="connsiteX10" fmla="*/ 360 w 63748"/>
                  <a:gd name="connsiteY10" fmla="*/ 0 h 267240"/>
                  <a:gd name="connsiteX11" fmla="*/ 1441 w 63748"/>
                  <a:gd name="connsiteY11" fmla="*/ 30614 h 267240"/>
                  <a:gd name="connsiteX12" fmla="*/ 1801 w 63748"/>
                  <a:gd name="connsiteY12" fmla="*/ 39978 h 267240"/>
                  <a:gd name="connsiteX13" fmla="*/ 1080 w 63748"/>
                  <a:gd name="connsiteY13" fmla="*/ 37097 h 267240"/>
                  <a:gd name="connsiteX14" fmla="*/ 0 w 63748"/>
                  <a:gd name="connsiteY14" fmla="*/ 26652 h 267240"/>
                  <a:gd name="connsiteX15" fmla="*/ 360 w 63748"/>
                  <a:gd name="connsiteY15" fmla="*/ 34936 h 267240"/>
                  <a:gd name="connsiteX16" fmla="*/ 1441 w 63748"/>
                  <a:gd name="connsiteY16" fmla="*/ 45381 h 267240"/>
                  <a:gd name="connsiteX17" fmla="*/ 4682 w 63748"/>
                  <a:gd name="connsiteY17" fmla="*/ 69872 h 267240"/>
                  <a:gd name="connsiteX18" fmla="*/ 6843 w 63748"/>
                  <a:gd name="connsiteY18" fmla="*/ 81757 h 267240"/>
                  <a:gd name="connsiteX19" fmla="*/ 9004 w 63748"/>
                  <a:gd name="connsiteY19" fmla="*/ 92202 h 267240"/>
                  <a:gd name="connsiteX20" fmla="*/ 12246 w 63748"/>
                  <a:gd name="connsiteY20" fmla="*/ 105167 h 267240"/>
                  <a:gd name="connsiteX21" fmla="*/ 8284 w 63748"/>
                  <a:gd name="connsiteY21" fmla="*/ 90761 h 267240"/>
                  <a:gd name="connsiteX22" fmla="*/ 11525 w 63748"/>
                  <a:gd name="connsiteY22" fmla="*/ 107689 h 267240"/>
                  <a:gd name="connsiteX23" fmla="*/ 12966 w 63748"/>
                  <a:gd name="connsiteY23" fmla="*/ 115252 h 267240"/>
                  <a:gd name="connsiteX24" fmla="*/ 14407 w 63748"/>
                  <a:gd name="connsiteY24" fmla="*/ 122455 h 267240"/>
                  <a:gd name="connsiteX25" fmla="*/ 18728 w 63748"/>
                  <a:gd name="connsiteY25" fmla="*/ 144065 h 267240"/>
                  <a:gd name="connsiteX26" fmla="*/ 15487 w 63748"/>
                  <a:gd name="connsiteY26" fmla="*/ 139743 h 267240"/>
                  <a:gd name="connsiteX27" fmla="*/ 16567 w 63748"/>
                  <a:gd name="connsiteY27" fmla="*/ 143705 h 267240"/>
                  <a:gd name="connsiteX28" fmla="*/ 63749 w 63748"/>
                  <a:gd name="connsiteY28" fmla="*/ 267241 h 267240"/>
                  <a:gd name="connsiteX29" fmla="*/ 29893 w 63748"/>
                  <a:gd name="connsiteY29" fmla="*/ 177920 h 267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63748" h="267240">
                    <a:moveTo>
                      <a:pt x="29533" y="177920"/>
                    </a:moveTo>
                    <a:cubicBezTo>
                      <a:pt x="34576" y="195568"/>
                      <a:pt x="37457" y="200611"/>
                      <a:pt x="38537" y="202771"/>
                    </a:cubicBezTo>
                    <a:cubicBezTo>
                      <a:pt x="37097" y="198810"/>
                      <a:pt x="35656" y="194488"/>
                      <a:pt x="34576" y="190526"/>
                    </a:cubicBezTo>
                    <a:lnTo>
                      <a:pt x="30974" y="177920"/>
                    </a:lnTo>
                    <a:lnTo>
                      <a:pt x="23771" y="153069"/>
                    </a:lnTo>
                    <a:lnTo>
                      <a:pt x="18008" y="127858"/>
                    </a:lnTo>
                    <a:lnTo>
                      <a:pt x="15127" y="115252"/>
                    </a:lnTo>
                    <a:cubicBezTo>
                      <a:pt x="14407" y="110930"/>
                      <a:pt x="13686" y="106608"/>
                      <a:pt x="12966" y="102646"/>
                    </a:cubicBezTo>
                    <a:lnTo>
                      <a:pt x="8284" y="77075"/>
                    </a:lnTo>
                    <a:cubicBezTo>
                      <a:pt x="6843" y="68431"/>
                      <a:pt x="6123" y="60147"/>
                      <a:pt x="5042" y="51503"/>
                    </a:cubicBezTo>
                    <a:cubicBezTo>
                      <a:pt x="2521" y="34576"/>
                      <a:pt x="1441" y="17288"/>
                      <a:pt x="360" y="0"/>
                    </a:cubicBezTo>
                    <a:cubicBezTo>
                      <a:pt x="360" y="3242"/>
                      <a:pt x="1080" y="19809"/>
                      <a:pt x="1441" y="30614"/>
                    </a:cubicBezTo>
                    <a:cubicBezTo>
                      <a:pt x="1441" y="36016"/>
                      <a:pt x="2161" y="39978"/>
                      <a:pt x="1801" y="39978"/>
                    </a:cubicBezTo>
                    <a:cubicBezTo>
                      <a:pt x="1801" y="39978"/>
                      <a:pt x="1801" y="39258"/>
                      <a:pt x="1080" y="37097"/>
                    </a:cubicBezTo>
                    <a:cubicBezTo>
                      <a:pt x="720" y="34936"/>
                      <a:pt x="360" y="31694"/>
                      <a:pt x="0" y="26652"/>
                    </a:cubicBezTo>
                    <a:cubicBezTo>
                      <a:pt x="0" y="28813"/>
                      <a:pt x="0" y="31694"/>
                      <a:pt x="360" y="34936"/>
                    </a:cubicBezTo>
                    <a:cubicBezTo>
                      <a:pt x="720" y="38177"/>
                      <a:pt x="1080" y="41779"/>
                      <a:pt x="1441" y="45381"/>
                    </a:cubicBezTo>
                    <a:cubicBezTo>
                      <a:pt x="2521" y="52944"/>
                      <a:pt x="3602" y="61588"/>
                      <a:pt x="4682" y="69872"/>
                    </a:cubicBezTo>
                    <a:cubicBezTo>
                      <a:pt x="5042" y="74194"/>
                      <a:pt x="6123" y="78155"/>
                      <a:pt x="6843" y="81757"/>
                    </a:cubicBezTo>
                    <a:cubicBezTo>
                      <a:pt x="7563" y="85719"/>
                      <a:pt x="8284" y="88960"/>
                      <a:pt x="9004" y="92202"/>
                    </a:cubicBezTo>
                    <a:cubicBezTo>
                      <a:pt x="10445" y="98685"/>
                      <a:pt x="11525" y="103367"/>
                      <a:pt x="12246" y="105167"/>
                    </a:cubicBezTo>
                    <a:lnTo>
                      <a:pt x="8284" y="90761"/>
                    </a:lnTo>
                    <a:cubicBezTo>
                      <a:pt x="9364" y="96524"/>
                      <a:pt x="10805" y="102286"/>
                      <a:pt x="11525" y="107689"/>
                    </a:cubicBezTo>
                    <a:cubicBezTo>
                      <a:pt x="11885" y="110210"/>
                      <a:pt x="12606" y="113091"/>
                      <a:pt x="12966" y="115252"/>
                    </a:cubicBezTo>
                    <a:cubicBezTo>
                      <a:pt x="13686" y="117773"/>
                      <a:pt x="14046" y="119934"/>
                      <a:pt x="14407" y="122455"/>
                    </a:cubicBezTo>
                    <a:cubicBezTo>
                      <a:pt x="16567" y="131459"/>
                      <a:pt x="18008" y="139023"/>
                      <a:pt x="18728" y="144065"/>
                    </a:cubicBezTo>
                    <a:cubicBezTo>
                      <a:pt x="20529" y="154150"/>
                      <a:pt x="19449" y="154870"/>
                      <a:pt x="15487" y="139743"/>
                    </a:cubicBezTo>
                    <a:lnTo>
                      <a:pt x="16567" y="143705"/>
                    </a:lnTo>
                    <a:cubicBezTo>
                      <a:pt x="29173" y="186204"/>
                      <a:pt x="45020" y="227623"/>
                      <a:pt x="63749" y="267241"/>
                    </a:cubicBezTo>
                    <a:cubicBezTo>
                      <a:pt x="46461" y="222220"/>
                      <a:pt x="47181" y="233746"/>
                      <a:pt x="29893" y="177920"/>
                    </a:cubicBezTo>
                    <a:close/>
                  </a:path>
                </a:pathLst>
              </a:custGeom>
              <a:solidFill>
                <a:schemeClr val="accent2"/>
              </a:solidFill>
              <a:ln w="0" cap="flat">
                <a:noFill/>
                <a:prstDash val="solid"/>
                <a:miter/>
              </a:ln>
            </p:spPr>
            <p:txBody>
              <a:bodyPr rtlCol="0" anchor="ctr"/>
              <a:lstStyle/>
              <a:p>
                <a:endParaRPr lang="en-US" sz="744"/>
              </a:p>
            </p:txBody>
          </p:sp>
          <p:sp>
            <p:nvSpPr>
              <p:cNvPr id="176" name="Freeform: Shape 175">
                <a:extLst>
                  <a:ext uri="{FF2B5EF4-FFF2-40B4-BE49-F238E27FC236}">
                    <a16:creationId xmlns:a16="http://schemas.microsoft.com/office/drawing/2014/main" id="{691C0A10-0334-FF45-8559-C4E70D27B327}"/>
                  </a:ext>
                </a:extLst>
              </p:cNvPr>
              <p:cNvSpPr/>
              <p:nvPr/>
            </p:nvSpPr>
            <p:spPr>
              <a:xfrm>
                <a:off x="11704671" y="5244423"/>
                <a:ext cx="9988" cy="26309"/>
              </a:xfrm>
              <a:custGeom>
                <a:avLst/>
                <a:gdLst>
                  <a:gd name="connsiteX0" fmla="*/ 9988 w 9988"/>
                  <a:gd name="connsiteY0" fmla="*/ 0 h 26309"/>
                  <a:gd name="connsiteX1" fmla="*/ 623 w 9988"/>
                  <a:gd name="connsiteY1" fmla="*/ 25571 h 26309"/>
                  <a:gd name="connsiteX2" fmla="*/ 5666 w 9988"/>
                  <a:gd name="connsiteY2" fmla="*/ 12245 h 26309"/>
                  <a:gd name="connsiteX3" fmla="*/ 9988 w 9988"/>
                  <a:gd name="connsiteY3" fmla="*/ 0 h 26309"/>
                </a:gdLst>
                <a:ahLst/>
                <a:cxnLst>
                  <a:cxn ang="0">
                    <a:pos x="connsiteX0" y="connsiteY0"/>
                  </a:cxn>
                  <a:cxn ang="0">
                    <a:pos x="connsiteX1" y="connsiteY1"/>
                  </a:cxn>
                  <a:cxn ang="0">
                    <a:pos x="connsiteX2" y="connsiteY2"/>
                  </a:cxn>
                  <a:cxn ang="0">
                    <a:pos x="connsiteX3" y="connsiteY3"/>
                  </a:cxn>
                </a:cxnLst>
                <a:rect l="l" t="t" r="r" b="b"/>
                <a:pathLst>
                  <a:path w="9988" h="26309">
                    <a:moveTo>
                      <a:pt x="9988" y="0"/>
                    </a:moveTo>
                    <a:cubicBezTo>
                      <a:pt x="623" y="25211"/>
                      <a:pt x="-1177" y="28093"/>
                      <a:pt x="623" y="25571"/>
                    </a:cubicBezTo>
                    <a:cubicBezTo>
                      <a:pt x="2424" y="21249"/>
                      <a:pt x="4225" y="16567"/>
                      <a:pt x="5666" y="12245"/>
                    </a:cubicBezTo>
                    <a:cubicBezTo>
                      <a:pt x="7107" y="7924"/>
                      <a:pt x="8547" y="3962"/>
                      <a:pt x="9988" y="0"/>
                    </a:cubicBezTo>
                    <a:close/>
                  </a:path>
                </a:pathLst>
              </a:custGeom>
              <a:solidFill>
                <a:schemeClr val="accent2"/>
              </a:solidFill>
              <a:ln w="0" cap="flat">
                <a:noFill/>
                <a:prstDash val="solid"/>
                <a:miter/>
              </a:ln>
            </p:spPr>
            <p:txBody>
              <a:bodyPr rtlCol="0" anchor="ctr"/>
              <a:lstStyle/>
              <a:p>
                <a:endParaRPr lang="en-US" sz="744"/>
              </a:p>
            </p:txBody>
          </p:sp>
          <p:sp>
            <p:nvSpPr>
              <p:cNvPr id="177" name="Freeform: Shape 176">
                <a:extLst>
                  <a:ext uri="{FF2B5EF4-FFF2-40B4-BE49-F238E27FC236}">
                    <a16:creationId xmlns:a16="http://schemas.microsoft.com/office/drawing/2014/main" id="{614C57D2-7D8E-4347-4727-BBD5314B5E20}"/>
                  </a:ext>
                </a:extLst>
              </p:cNvPr>
              <p:cNvSpPr/>
              <p:nvPr/>
            </p:nvSpPr>
            <p:spPr>
              <a:xfrm>
                <a:off x="8581245" y="5290884"/>
                <a:ext cx="20169" cy="36376"/>
              </a:xfrm>
              <a:custGeom>
                <a:avLst/>
                <a:gdLst>
                  <a:gd name="connsiteX0" fmla="*/ 0 w 20169"/>
                  <a:gd name="connsiteY0" fmla="*/ 360 h 36376"/>
                  <a:gd name="connsiteX1" fmla="*/ 10085 w 20169"/>
                  <a:gd name="connsiteY1" fmla="*/ 18368 h 36376"/>
                  <a:gd name="connsiteX2" fmla="*/ 20169 w 20169"/>
                  <a:gd name="connsiteY2" fmla="*/ 36377 h 36376"/>
                  <a:gd name="connsiteX3" fmla="*/ 9004 w 20169"/>
                  <a:gd name="connsiteY3" fmla="*/ 16207 h 36376"/>
                  <a:gd name="connsiteX4" fmla="*/ 3962 w 20169"/>
                  <a:gd name="connsiteY4" fmla="*/ 7564 h 36376"/>
                  <a:gd name="connsiteX5" fmla="*/ 0 w 20169"/>
                  <a:gd name="connsiteY5" fmla="*/ 0 h 36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69" h="36376">
                    <a:moveTo>
                      <a:pt x="0" y="360"/>
                    </a:moveTo>
                    <a:cubicBezTo>
                      <a:pt x="2881" y="6483"/>
                      <a:pt x="6483" y="12606"/>
                      <a:pt x="10085" y="18368"/>
                    </a:cubicBezTo>
                    <a:lnTo>
                      <a:pt x="20169" y="36377"/>
                    </a:lnTo>
                    <a:cubicBezTo>
                      <a:pt x="16207" y="29173"/>
                      <a:pt x="12246" y="22330"/>
                      <a:pt x="9004" y="16207"/>
                    </a:cubicBezTo>
                    <a:cubicBezTo>
                      <a:pt x="7203" y="13326"/>
                      <a:pt x="5763" y="10445"/>
                      <a:pt x="3962" y="7564"/>
                    </a:cubicBezTo>
                    <a:cubicBezTo>
                      <a:pt x="2521" y="5042"/>
                      <a:pt x="1080" y="2521"/>
                      <a:pt x="0" y="0"/>
                    </a:cubicBezTo>
                    <a:close/>
                  </a:path>
                </a:pathLst>
              </a:custGeom>
              <a:solidFill>
                <a:schemeClr val="accent2"/>
              </a:solidFill>
              <a:ln w="0" cap="flat">
                <a:noFill/>
                <a:prstDash val="solid"/>
                <a:miter/>
              </a:ln>
            </p:spPr>
            <p:txBody>
              <a:bodyPr rtlCol="0" anchor="ctr"/>
              <a:lstStyle/>
              <a:p>
                <a:endParaRPr lang="en-US" sz="744"/>
              </a:p>
            </p:txBody>
          </p:sp>
          <p:sp>
            <p:nvSpPr>
              <p:cNvPr id="178" name="Freeform: Shape 177">
                <a:extLst>
                  <a:ext uri="{FF2B5EF4-FFF2-40B4-BE49-F238E27FC236}">
                    <a16:creationId xmlns:a16="http://schemas.microsoft.com/office/drawing/2014/main" id="{C218F600-1E30-8619-081F-863BFABE3A2F}"/>
                  </a:ext>
                </a:extLst>
              </p:cNvPr>
              <p:cNvSpPr/>
              <p:nvPr/>
            </p:nvSpPr>
            <p:spPr>
              <a:xfrm>
                <a:off x="8478598" y="5019264"/>
                <a:ext cx="2881" cy="19866"/>
              </a:xfrm>
              <a:custGeom>
                <a:avLst/>
                <a:gdLst>
                  <a:gd name="connsiteX0" fmla="*/ 0 w 2881"/>
                  <a:gd name="connsiteY0" fmla="*/ 58 h 19866"/>
                  <a:gd name="connsiteX1" fmla="*/ 0 w 2881"/>
                  <a:gd name="connsiteY1" fmla="*/ 778 h 19866"/>
                  <a:gd name="connsiteX2" fmla="*/ 2881 w 2881"/>
                  <a:gd name="connsiteY2" fmla="*/ 19867 h 19866"/>
                  <a:gd name="connsiteX3" fmla="*/ 2881 w 2881"/>
                  <a:gd name="connsiteY3" fmla="*/ 19506 h 19866"/>
                  <a:gd name="connsiteX4" fmla="*/ 360 w 2881"/>
                  <a:gd name="connsiteY4" fmla="*/ 418 h 198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1" h="19866">
                    <a:moveTo>
                      <a:pt x="0" y="58"/>
                    </a:moveTo>
                    <a:cubicBezTo>
                      <a:pt x="0" y="58"/>
                      <a:pt x="0" y="-303"/>
                      <a:pt x="0" y="778"/>
                    </a:cubicBezTo>
                    <a:cubicBezTo>
                      <a:pt x="720" y="7261"/>
                      <a:pt x="1441" y="13384"/>
                      <a:pt x="2881" y="19867"/>
                    </a:cubicBezTo>
                    <a:cubicBezTo>
                      <a:pt x="2881" y="19867"/>
                      <a:pt x="2881" y="19506"/>
                      <a:pt x="2881" y="19506"/>
                    </a:cubicBezTo>
                    <a:cubicBezTo>
                      <a:pt x="1801" y="12663"/>
                      <a:pt x="1080" y="6180"/>
                      <a:pt x="360" y="418"/>
                    </a:cubicBezTo>
                    <a:close/>
                  </a:path>
                </a:pathLst>
              </a:custGeom>
              <a:solidFill>
                <a:schemeClr val="accent2"/>
              </a:solidFill>
              <a:ln w="0" cap="flat">
                <a:noFill/>
                <a:prstDash val="solid"/>
                <a:miter/>
              </a:ln>
            </p:spPr>
            <p:txBody>
              <a:bodyPr rtlCol="0" anchor="ctr"/>
              <a:lstStyle/>
              <a:p>
                <a:endParaRPr lang="en-US" sz="744"/>
              </a:p>
            </p:txBody>
          </p:sp>
          <p:sp>
            <p:nvSpPr>
              <p:cNvPr id="179" name="Freeform: Shape 178">
                <a:extLst>
                  <a:ext uri="{FF2B5EF4-FFF2-40B4-BE49-F238E27FC236}">
                    <a16:creationId xmlns:a16="http://schemas.microsoft.com/office/drawing/2014/main" id="{8EDDB7CC-C207-2EFC-4672-907E8F40CA30}"/>
                  </a:ext>
                </a:extLst>
              </p:cNvPr>
              <p:cNvSpPr/>
              <p:nvPr/>
            </p:nvSpPr>
            <p:spPr>
              <a:xfrm>
                <a:off x="9334345" y="5749371"/>
                <a:ext cx="13686" cy="3601"/>
              </a:xfrm>
              <a:custGeom>
                <a:avLst/>
                <a:gdLst>
                  <a:gd name="connsiteX0" fmla="*/ 0 w 13686"/>
                  <a:gd name="connsiteY0" fmla="*/ 0 h 3601"/>
                  <a:gd name="connsiteX1" fmla="*/ 13686 w 13686"/>
                  <a:gd name="connsiteY1" fmla="*/ 0 h 3601"/>
                  <a:gd name="connsiteX2" fmla="*/ 0 w 13686"/>
                  <a:gd name="connsiteY2" fmla="*/ 0 h 3601"/>
                </a:gdLst>
                <a:ahLst/>
                <a:cxnLst>
                  <a:cxn ang="0">
                    <a:pos x="connsiteX0" y="connsiteY0"/>
                  </a:cxn>
                  <a:cxn ang="0">
                    <a:pos x="connsiteX1" y="connsiteY1"/>
                  </a:cxn>
                  <a:cxn ang="0">
                    <a:pos x="connsiteX2" y="connsiteY2"/>
                  </a:cxn>
                </a:cxnLst>
                <a:rect l="l" t="t" r="r" b="b"/>
                <a:pathLst>
                  <a:path w="13686" h="3601">
                    <a:moveTo>
                      <a:pt x="0" y="0"/>
                    </a:moveTo>
                    <a:cubicBezTo>
                      <a:pt x="4682" y="0"/>
                      <a:pt x="8284" y="0"/>
                      <a:pt x="13686" y="0"/>
                    </a:cubicBezTo>
                    <a:cubicBezTo>
                      <a:pt x="8644" y="0"/>
                      <a:pt x="4322" y="0"/>
                      <a:pt x="0" y="0"/>
                    </a:cubicBezTo>
                    <a:close/>
                  </a:path>
                </a:pathLst>
              </a:custGeom>
              <a:solidFill>
                <a:schemeClr val="accent2"/>
              </a:solidFill>
              <a:ln w="0" cap="flat">
                <a:noFill/>
                <a:prstDash val="solid"/>
                <a:miter/>
              </a:ln>
            </p:spPr>
            <p:txBody>
              <a:bodyPr rtlCol="0" anchor="ctr"/>
              <a:lstStyle/>
              <a:p>
                <a:endParaRPr lang="en-US" sz="744"/>
              </a:p>
            </p:txBody>
          </p:sp>
          <p:sp>
            <p:nvSpPr>
              <p:cNvPr id="180" name="Freeform: Shape 179">
                <a:extLst>
                  <a:ext uri="{FF2B5EF4-FFF2-40B4-BE49-F238E27FC236}">
                    <a16:creationId xmlns:a16="http://schemas.microsoft.com/office/drawing/2014/main" id="{E32DBDC3-1C70-0DE2-3066-7F8438DE614C}"/>
                  </a:ext>
                </a:extLst>
              </p:cNvPr>
              <p:cNvSpPr/>
              <p:nvPr/>
            </p:nvSpPr>
            <p:spPr>
              <a:xfrm>
                <a:off x="8464552" y="4450625"/>
                <a:ext cx="7449" cy="219339"/>
              </a:xfrm>
              <a:custGeom>
                <a:avLst/>
                <a:gdLst>
                  <a:gd name="connsiteX0" fmla="*/ 0 w 7449"/>
                  <a:gd name="connsiteY0" fmla="*/ 0 h 219339"/>
                  <a:gd name="connsiteX1" fmla="*/ 1801 w 7449"/>
                  <a:gd name="connsiteY1" fmla="*/ 93282 h 219339"/>
                  <a:gd name="connsiteX2" fmla="*/ 360 w 7449"/>
                  <a:gd name="connsiteY2" fmla="*/ 106248 h 219339"/>
                  <a:gd name="connsiteX3" fmla="*/ 1441 w 7449"/>
                  <a:gd name="connsiteY3" fmla="*/ 137582 h 219339"/>
                  <a:gd name="connsiteX4" fmla="*/ 1441 w 7449"/>
                  <a:gd name="connsiteY4" fmla="*/ 118494 h 219339"/>
                  <a:gd name="connsiteX5" fmla="*/ 6843 w 7449"/>
                  <a:gd name="connsiteY5" fmla="*/ 219339 h 219339"/>
                  <a:gd name="connsiteX6" fmla="*/ 5763 w 7449"/>
                  <a:gd name="connsiteY6" fmla="*/ 119934 h 219339"/>
                  <a:gd name="connsiteX7" fmla="*/ 5763 w 7449"/>
                  <a:gd name="connsiteY7" fmla="*/ 95443 h 219339"/>
                  <a:gd name="connsiteX8" fmla="*/ 2161 w 7449"/>
                  <a:gd name="connsiteY8" fmla="*/ 18008 h 219339"/>
                  <a:gd name="connsiteX9" fmla="*/ 720 w 7449"/>
                  <a:gd name="connsiteY9" fmla="*/ 360 h 219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449" h="219339">
                    <a:moveTo>
                      <a:pt x="0" y="0"/>
                    </a:moveTo>
                    <a:lnTo>
                      <a:pt x="1801" y="93282"/>
                    </a:lnTo>
                    <a:cubicBezTo>
                      <a:pt x="1080" y="81037"/>
                      <a:pt x="1080" y="125697"/>
                      <a:pt x="360" y="106248"/>
                    </a:cubicBezTo>
                    <a:cubicBezTo>
                      <a:pt x="360" y="113451"/>
                      <a:pt x="720" y="146586"/>
                      <a:pt x="1441" y="137582"/>
                    </a:cubicBezTo>
                    <a:lnTo>
                      <a:pt x="1441" y="118494"/>
                    </a:lnTo>
                    <a:cubicBezTo>
                      <a:pt x="3962" y="167476"/>
                      <a:pt x="5042" y="137942"/>
                      <a:pt x="6843" y="219339"/>
                    </a:cubicBezTo>
                    <a:cubicBezTo>
                      <a:pt x="8284" y="168916"/>
                      <a:pt x="6843" y="146586"/>
                      <a:pt x="5763" y="119934"/>
                    </a:cubicBezTo>
                    <a:cubicBezTo>
                      <a:pt x="5763" y="110930"/>
                      <a:pt x="5763" y="103367"/>
                      <a:pt x="5763" y="95443"/>
                    </a:cubicBezTo>
                    <a:lnTo>
                      <a:pt x="2161" y="18008"/>
                    </a:lnTo>
                    <a:lnTo>
                      <a:pt x="720" y="360"/>
                    </a:lnTo>
                    <a:close/>
                  </a:path>
                </a:pathLst>
              </a:custGeom>
              <a:solidFill>
                <a:schemeClr val="accent2"/>
              </a:solidFill>
              <a:ln w="0" cap="flat">
                <a:noFill/>
                <a:prstDash val="solid"/>
                <a:miter/>
              </a:ln>
            </p:spPr>
            <p:txBody>
              <a:bodyPr rtlCol="0" anchor="ctr"/>
              <a:lstStyle/>
              <a:p>
                <a:endParaRPr lang="en-US" sz="744"/>
              </a:p>
            </p:txBody>
          </p:sp>
          <p:sp>
            <p:nvSpPr>
              <p:cNvPr id="181" name="Freeform: Shape 180">
                <a:extLst>
                  <a:ext uri="{FF2B5EF4-FFF2-40B4-BE49-F238E27FC236}">
                    <a16:creationId xmlns:a16="http://schemas.microsoft.com/office/drawing/2014/main" id="{7D88B06E-548C-BB96-9A80-10193165AD0D}"/>
                  </a:ext>
                </a:extLst>
              </p:cNvPr>
              <p:cNvSpPr/>
              <p:nvPr/>
            </p:nvSpPr>
            <p:spPr>
              <a:xfrm>
                <a:off x="10867917" y="5987798"/>
                <a:ext cx="3601" cy="1080"/>
              </a:xfrm>
              <a:custGeom>
                <a:avLst/>
                <a:gdLst>
                  <a:gd name="connsiteX0" fmla="*/ 0 w 3601"/>
                  <a:gd name="connsiteY0" fmla="*/ 0 h 1080"/>
                  <a:gd name="connsiteX1" fmla="*/ 0 w 3601"/>
                  <a:gd name="connsiteY1" fmla="*/ 1081 h 1080"/>
                  <a:gd name="connsiteX2" fmla="*/ 0 w 3601"/>
                  <a:gd name="connsiteY2" fmla="*/ 0 h 1080"/>
                </a:gdLst>
                <a:ahLst/>
                <a:cxnLst>
                  <a:cxn ang="0">
                    <a:pos x="connsiteX0" y="connsiteY0"/>
                  </a:cxn>
                  <a:cxn ang="0">
                    <a:pos x="connsiteX1" y="connsiteY1"/>
                  </a:cxn>
                  <a:cxn ang="0">
                    <a:pos x="connsiteX2" y="connsiteY2"/>
                  </a:cxn>
                </a:cxnLst>
                <a:rect l="l" t="t" r="r" b="b"/>
                <a:pathLst>
                  <a:path w="3601" h="1080">
                    <a:moveTo>
                      <a:pt x="0" y="0"/>
                    </a:moveTo>
                    <a:lnTo>
                      <a:pt x="0" y="1081"/>
                    </a:lnTo>
                    <a:cubicBezTo>
                      <a:pt x="0" y="0"/>
                      <a:pt x="0" y="0"/>
                      <a:pt x="0" y="0"/>
                    </a:cubicBezTo>
                    <a:close/>
                  </a:path>
                </a:pathLst>
              </a:custGeom>
              <a:solidFill>
                <a:schemeClr val="accent2"/>
              </a:solidFill>
              <a:ln w="0" cap="flat">
                <a:noFill/>
                <a:prstDash val="solid"/>
                <a:miter/>
              </a:ln>
            </p:spPr>
            <p:txBody>
              <a:bodyPr rtlCol="0" anchor="ctr"/>
              <a:lstStyle/>
              <a:p>
                <a:endParaRPr lang="en-US" sz="744"/>
              </a:p>
            </p:txBody>
          </p:sp>
          <p:sp>
            <p:nvSpPr>
              <p:cNvPr id="182" name="Freeform: Shape 181">
                <a:extLst>
                  <a:ext uri="{FF2B5EF4-FFF2-40B4-BE49-F238E27FC236}">
                    <a16:creationId xmlns:a16="http://schemas.microsoft.com/office/drawing/2014/main" id="{9F5C439D-10DA-929E-7143-62091806B0BD}"/>
                  </a:ext>
                </a:extLst>
              </p:cNvPr>
              <p:cNvSpPr/>
              <p:nvPr/>
            </p:nvSpPr>
            <p:spPr>
              <a:xfrm>
                <a:off x="10868277" y="5988879"/>
                <a:ext cx="2922" cy="12620"/>
              </a:xfrm>
              <a:custGeom>
                <a:avLst/>
                <a:gdLst>
                  <a:gd name="connsiteX0" fmla="*/ 1441 w 2922"/>
                  <a:gd name="connsiteY0" fmla="*/ 3962 h 12620"/>
                  <a:gd name="connsiteX1" fmla="*/ 0 w 2922"/>
                  <a:gd name="connsiteY1" fmla="*/ 0 h 12620"/>
                  <a:gd name="connsiteX2" fmla="*/ 1441 w 2922"/>
                  <a:gd name="connsiteY2" fmla="*/ 3962 h 12620"/>
                </a:gdLst>
                <a:ahLst/>
                <a:cxnLst>
                  <a:cxn ang="0">
                    <a:pos x="connsiteX0" y="connsiteY0"/>
                  </a:cxn>
                  <a:cxn ang="0">
                    <a:pos x="connsiteX1" y="connsiteY1"/>
                  </a:cxn>
                  <a:cxn ang="0">
                    <a:pos x="connsiteX2" y="connsiteY2"/>
                  </a:cxn>
                </a:cxnLst>
                <a:rect l="l" t="t" r="r" b="b"/>
                <a:pathLst>
                  <a:path w="2922" h="12620">
                    <a:moveTo>
                      <a:pt x="1441" y="3962"/>
                    </a:moveTo>
                    <a:lnTo>
                      <a:pt x="0" y="0"/>
                    </a:lnTo>
                    <a:cubicBezTo>
                      <a:pt x="1080" y="4682"/>
                      <a:pt x="5042" y="23411"/>
                      <a:pt x="1441" y="3962"/>
                    </a:cubicBezTo>
                    <a:close/>
                  </a:path>
                </a:pathLst>
              </a:custGeom>
              <a:solidFill>
                <a:schemeClr val="accent2"/>
              </a:solidFill>
              <a:ln w="0" cap="flat">
                <a:noFill/>
                <a:prstDash val="solid"/>
                <a:miter/>
              </a:ln>
            </p:spPr>
            <p:txBody>
              <a:bodyPr rtlCol="0" anchor="ctr"/>
              <a:lstStyle/>
              <a:p>
                <a:endParaRPr lang="en-US" sz="744"/>
              </a:p>
            </p:txBody>
          </p:sp>
          <p:sp>
            <p:nvSpPr>
              <p:cNvPr id="183" name="Freeform: Shape 182">
                <a:extLst>
                  <a:ext uri="{FF2B5EF4-FFF2-40B4-BE49-F238E27FC236}">
                    <a16:creationId xmlns:a16="http://schemas.microsoft.com/office/drawing/2014/main" id="{6A031E6E-7827-9605-5540-B9CE9215AA78}"/>
                  </a:ext>
                </a:extLst>
              </p:cNvPr>
              <p:cNvSpPr/>
              <p:nvPr/>
            </p:nvSpPr>
            <p:spPr>
              <a:xfrm>
                <a:off x="8566838" y="5263872"/>
                <a:ext cx="14046" cy="27372"/>
              </a:xfrm>
              <a:custGeom>
                <a:avLst/>
                <a:gdLst>
                  <a:gd name="connsiteX0" fmla="*/ 6483 w 14046"/>
                  <a:gd name="connsiteY0" fmla="*/ 14407 h 27372"/>
                  <a:gd name="connsiteX1" fmla="*/ 14046 w 14046"/>
                  <a:gd name="connsiteY1" fmla="*/ 27372 h 27372"/>
                  <a:gd name="connsiteX2" fmla="*/ 0 w 14046"/>
                  <a:gd name="connsiteY2" fmla="*/ 0 h 27372"/>
                  <a:gd name="connsiteX3" fmla="*/ 6123 w 14046"/>
                  <a:gd name="connsiteY3" fmla="*/ 14407 h 27372"/>
                </a:gdLst>
                <a:ahLst/>
                <a:cxnLst>
                  <a:cxn ang="0">
                    <a:pos x="connsiteX0" y="connsiteY0"/>
                  </a:cxn>
                  <a:cxn ang="0">
                    <a:pos x="connsiteX1" y="connsiteY1"/>
                  </a:cxn>
                  <a:cxn ang="0">
                    <a:pos x="connsiteX2" y="connsiteY2"/>
                  </a:cxn>
                  <a:cxn ang="0">
                    <a:pos x="connsiteX3" y="connsiteY3"/>
                  </a:cxn>
                </a:cxnLst>
                <a:rect l="l" t="t" r="r" b="b"/>
                <a:pathLst>
                  <a:path w="14046" h="27372">
                    <a:moveTo>
                      <a:pt x="6483" y="14407"/>
                    </a:moveTo>
                    <a:cubicBezTo>
                      <a:pt x="7563" y="15487"/>
                      <a:pt x="10085" y="19809"/>
                      <a:pt x="14046" y="27372"/>
                    </a:cubicBezTo>
                    <a:lnTo>
                      <a:pt x="0" y="0"/>
                    </a:lnTo>
                    <a:cubicBezTo>
                      <a:pt x="1801" y="3962"/>
                      <a:pt x="3962" y="9364"/>
                      <a:pt x="6123" y="14407"/>
                    </a:cubicBezTo>
                    <a:close/>
                  </a:path>
                </a:pathLst>
              </a:custGeom>
              <a:solidFill>
                <a:schemeClr val="accent2"/>
              </a:solidFill>
              <a:ln w="0" cap="flat">
                <a:noFill/>
                <a:prstDash val="solid"/>
                <a:miter/>
              </a:ln>
            </p:spPr>
            <p:txBody>
              <a:bodyPr rtlCol="0" anchor="ctr"/>
              <a:lstStyle/>
              <a:p>
                <a:endParaRPr lang="en-US" sz="744"/>
              </a:p>
            </p:txBody>
          </p:sp>
          <p:sp>
            <p:nvSpPr>
              <p:cNvPr id="184" name="Freeform: Shape 183">
                <a:extLst>
                  <a:ext uri="{FF2B5EF4-FFF2-40B4-BE49-F238E27FC236}">
                    <a16:creationId xmlns:a16="http://schemas.microsoft.com/office/drawing/2014/main" id="{2FE42C09-0432-31EC-8569-95CDAC4A51E5}"/>
                  </a:ext>
                </a:extLst>
              </p:cNvPr>
              <p:cNvSpPr/>
              <p:nvPr/>
            </p:nvSpPr>
            <p:spPr>
              <a:xfrm>
                <a:off x="8512094" y="5112603"/>
                <a:ext cx="30253" cy="102286"/>
              </a:xfrm>
              <a:custGeom>
                <a:avLst/>
                <a:gdLst>
                  <a:gd name="connsiteX0" fmla="*/ 30254 w 30253"/>
                  <a:gd name="connsiteY0" fmla="*/ 102286 h 102286"/>
                  <a:gd name="connsiteX1" fmla="*/ 18008 w 30253"/>
                  <a:gd name="connsiteY1" fmla="*/ 65190 h 102286"/>
                  <a:gd name="connsiteX2" fmla="*/ 12606 w 30253"/>
                  <a:gd name="connsiteY2" fmla="*/ 46461 h 102286"/>
                  <a:gd name="connsiteX3" fmla="*/ 10085 w 30253"/>
                  <a:gd name="connsiteY3" fmla="*/ 37097 h 102286"/>
                  <a:gd name="connsiteX4" fmla="*/ 7924 w 30253"/>
                  <a:gd name="connsiteY4" fmla="*/ 27733 h 102286"/>
                  <a:gd name="connsiteX5" fmla="*/ 0 w 30253"/>
                  <a:gd name="connsiteY5" fmla="*/ 0 h 102286"/>
                  <a:gd name="connsiteX6" fmla="*/ 30254 w 30253"/>
                  <a:gd name="connsiteY6" fmla="*/ 102286 h 102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253" h="102286">
                    <a:moveTo>
                      <a:pt x="30254" y="102286"/>
                    </a:moveTo>
                    <a:cubicBezTo>
                      <a:pt x="25932" y="90041"/>
                      <a:pt x="21610" y="77795"/>
                      <a:pt x="18008" y="65190"/>
                    </a:cubicBezTo>
                    <a:lnTo>
                      <a:pt x="12606" y="46461"/>
                    </a:lnTo>
                    <a:cubicBezTo>
                      <a:pt x="11885" y="43220"/>
                      <a:pt x="10805" y="40338"/>
                      <a:pt x="10085" y="37097"/>
                    </a:cubicBezTo>
                    <a:lnTo>
                      <a:pt x="7924" y="27733"/>
                    </a:lnTo>
                    <a:lnTo>
                      <a:pt x="0" y="0"/>
                    </a:lnTo>
                    <a:cubicBezTo>
                      <a:pt x="7203" y="29173"/>
                      <a:pt x="15127" y="63028"/>
                      <a:pt x="30254" y="102286"/>
                    </a:cubicBezTo>
                    <a:close/>
                  </a:path>
                </a:pathLst>
              </a:custGeom>
              <a:solidFill>
                <a:schemeClr val="accent2"/>
              </a:solidFill>
              <a:ln w="0" cap="flat">
                <a:noFill/>
                <a:prstDash val="solid"/>
                <a:miter/>
              </a:ln>
            </p:spPr>
            <p:txBody>
              <a:bodyPr rtlCol="0" anchor="ctr"/>
              <a:lstStyle/>
              <a:p>
                <a:endParaRPr lang="en-US" sz="744"/>
              </a:p>
            </p:txBody>
          </p:sp>
          <p:sp>
            <p:nvSpPr>
              <p:cNvPr id="185" name="Freeform: Shape 184">
                <a:extLst>
                  <a:ext uri="{FF2B5EF4-FFF2-40B4-BE49-F238E27FC236}">
                    <a16:creationId xmlns:a16="http://schemas.microsoft.com/office/drawing/2014/main" id="{317B3DBD-68D9-C1E5-CCE5-99862F79EB5E}"/>
                  </a:ext>
                </a:extLst>
              </p:cNvPr>
              <p:cNvSpPr/>
              <p:nvPr/>
            </p:nvSpPr>
            <p:spPr>
              <a:xfrm>
                <a:off x="8599613" y="5325459"/>
                <a:ext cx="1077597" cy="424271"/>
              </a:xfrm>
              <a:custGeom>
                <a:avLst/>
                <a:gdLst>
                  <a:gd name="connsiteX0" fmla="*/ 613717 w 1077597"/>
                  <a:gd name="connsiteY0" fmla="*/ 415988 h 424271"/>
                  <a:gd name="connsiteX1" fmla="*/ 657297 w 1077597"/>
                  <a:gd name="connsiteY1" fmla="*/ 420310 h 424271"/>
                  <a:gd name="connsiteX2" fmla="*/ 675305 w 1077597"/>
                  <a:gd name="connsiteY2" fmla="*/ 421750 h 424271"/>
                  <a:gd name="connsiteX3" fmla="*/ 662339 w 1077597"/>
                  <a:gd name="connsiteY3" fmla="*/ 421750 h 424271"/>
                  <a:gd name="connsiteX4" fmla="*/ 646852 w 1077597"/>
                  <a:gd name="connsiteY4" fmla="*/ 422831 h 424271"/>
                  <a:gd name="connsiteX5" fmla="*/ 675305 w 1077597"/>
                  <a:gd name="connsiteY5" fmla="*/ 424271 h 424271"/>
                  <a:gd name="connsiteX6" fmla="*/ 696914 w 1077597"/>
                  <a:gd name="connsiteY6" fmla="*/ 424271 h 424271"/>
                  <a:gd name="connsiteX7" fmla="*/ 715283 w 1077597"/>
                  <a:gd name="connsiteY7" fmla="*/ 424271 h 424271"/>
                  <a:gd name="connsiteX8" fmla="*/ 734732 w 1077597"/>
                  <a:gd name="connsiteY8" fmla="*/ 423911 h 424271"/>
                  <a:gd name="connsiteX9" fmla="*/ 713482 w 1077597"/>
                  <a:gd name="connsiteY9" fmla="*/ 423911 h 424271"/>
                  <a:gd name="connsiteX10" fmla="*/ 698355 w 1077597"/>
                  <a:gd name="connsiteY10" fmla="*/ 423551 h 424271"/>
                  <a:gd name="connsiteX11" fmla="*/ 681428 w 1077597"/>
                  <a:gd name="connsiteY11" fmla="*/ 422831 h 424271"/>
                  <a:gd name="connsiteX12" fmla="*/ 679267 w 1077597"/>
                  <a:gd name="connsiteY12" fmla="*/ 421390 h 424271"/>
                  <a:gd name="connsiteX13" fmla="*/ 677106 w 1077597"/>
                  <a:gd name="connsiteY13" fmla="*/ 419589 h 424271"/>
                  <a:gd name="connsiteX14" fmla="*/ 660178 w 1077597"/>
                  <a:gd name="connsiteY14" fmla="*/ 418149 h 424271"/>
                  <a:gd name="connsiteX15" fmla="*/ 645051 w 1077597"/>
                  <a:gd name="connsiteY15" fmla="*/ 417068 h 424271"/>
                  <a:gd name="connsiteX16" fmla="*/ 624522 w 1077597"/>
                  <a:gd name="connsiteY16" fmla="*/ 415267 h 424271"/>
                  <a:gd name="connsiteX17" fmla="*/ 633526 w 1077597"/>
                  <a:gd name="connsiteY17" fmla="*/ 415267 h 424271"/>
                  <a:gd name="connsiteX18" fmla="*/ 646852 w 1077597"/>
                  <a:gd name="connsiteY18" fmla="*/ 415627 h 424271"/>
                  <a:gd name="connsiteX19" fmla="*/ 663419 w 1077597"/>
                  <a:gd name="connsiteY19" fmla="*/ 416348 h 424271"/>
                  <a:gd name="connsiteX20" fmla="*/ 672423 w 1077597"/>
                  <a:gd name="connsiteY20" fmla="*/ 416708 h 424271"/>
                  <a:gd name="connsiteX21" fmla="*/ 681788 w 1077597"/>
                  <a:gd name="connsiteY21" fmla="*/ 416708 h 424271"/>
                  <a:gd name="connsiteX22" fmla="*/ 701597 w 1077597"/>
                  <a:gd name="connsiteY22" fmla="*/ 416708 h 424271"/>
                  <a:gd name="connsiteX23" fmla="*/ 711681 w 1077597"/>
                  <a:gd name="connsiteY23" fmla="*/ 416708 h 424271"/>
                  <a:gd name="connsiteX24" fmla="*/ 721766 w 1077597"/>
                  <a:gd name="connsiteY24" fmla="*/ 416708 h 424271"/>
                  <a:gd name="connsiteX25" fmla="*/ 759223 w 1077597"/>
                  <a:gd name="connsiteY25" fmla="*/ 416708 h 424271"/>
                  <a:gd name="connsiteX26" fmla="*/ 754540 w 1077597"/>
                  <a:gd name="connsiteY26" fmla="*/ 418869 h 424271"/>
                  <a:gd name="connsiteX27" fmla="*/ 704478 w 1077597"/>
                  <a:gd name="connsiteY27" fmla="*/ 420670 h 424271"/>
                  <a:gd name="connsiteX28" fmla="*/ 713482 w 1077597"/>
                  <a:gd name="connsiteY28" fmla="*/ 420670 h 424271"/>
                  <a:gd name="connsiteX29" fmla="*/ 721406 w 1077597"/>
                  <a:gd name="connsiteY29" fmla="*/ 420670 h 424271"/>
                  <a:gd name="connsiteX30" fmla="*/ 733651 w 1077597"/>
                  <a:gd name="connsiteY30" fmla="*/ 420670 h 424271"/>
                  <a:gd name="connsiteX31" fmla="*/ 748418 w 1077597"/>
                  <a:gd name="connsiteY31" fmla="*/ 420310 h 424271"/>
                  <a:gd name="connsiteX32" fmla="*/ 769667 w 1077597"/>
                  <a:gd name="connsiteY32" fmla="*/ 418869 h 424271"/>
                  <a:gd name="connsiteX33" fmla="*/ 987926 w 1077597"/>
                  <a:gd name="connsiteY33" fmla="*/ 419229 h 424271"/>
                  <a:gd name="connsiteX34" fmla="*/ 1077246 w 1077597"/>
                  <a:gd name="connsiteY34" fmla="*/ 416348 h 424271"/>
                  <a:gd name="connsiteX35" fmla="*/ 967036 w 1077597"/>
                  <a:gd name="connsiteY35" fmla="*/ 412746 h 424271"/>
                  <a:gd name="connsiteX36" fmla="*/ 977841 w 1077597"/>
                  <a:gd name="connsiteY36" fmla="*/ 413827 h 424271"/>
                  <a:gd name="connsiteX37" fmla="*/ 926698 w 1077597"/>
                  <a:gd name="connsiteY37" fmla="*/ 413106 h 424271"/>
                  <a:gd name="connsiteX38" fmla="*/ 893923 w 1077597"/>
                  <a:gd name="connsiteY38" fmla="*/ 415988 h 424271"/>
                  <a:gd name="connsiteX39" fmla="*/ 842420 w 1077597"/>
                  <a:gd name="connsiteY39" fmla="*/ 415267 h 424271"/>
                  <a:gd name="connsiteX40" fmla="*/ 871233 w 1077597"/>
                  <a:gd name="connsiteY40" fmla="*/ 414547 h 424271"/>
                  <a:gd name="connsiteX41" fmla="*/ 750939 w 1077597"/>
                  <a:gd name="connsiteY41" fmla="*/ 414907 h 424271"/>
                  <a:gd name="connsiteX42" fmla="*/ 765706 w 1077597"/>
                  <a:gd name="connsiteY42" fmla="*/ 413827 h 424271"/>
                  <a:gd name="connsiteX43" fmla="*/ 732931 w 1077597"/>
                  <a:gd name="connsiteY43" fmla="*/ 414907 h 424271"/>
                  <a:gd name="connsiteX44" fmla="*/ 716003 w 1077597"/>
                  <a:gd name="connsiteY44" fmla="*/ 414907 h 424271"/>
                  <a:gd name="connsiteX45" fmla="*/ 698715 w 1077597"/>
                  <a:gd name="connsiteY45" fmla="*/ 414907 h 424271"/>
                  <a:gd name="connsiteX46" fmla="*/ 618399 w 1077597"/>
                  <a:gd name="connsiteY46" fmla="*/ 410945 h 424271"/>
                  <a:gd name="connsiteX47" fmla="*/ 654776 w 1077597"/>
                  <a:gd name="connsiteY47" fmla="*/ 411666 h 424271"/>
                  <a:gd name="connsiteX48" fmla="*/ 633166 w 1077597"/>
                  <a:gd name="connsiteY48" fmla="*/ 410945 h 424271"/>
                  <a:gd name="connsiteX49" fmla="*/ 606874 w 1077597"/>
                  <a:gd name="connsiteY49" fmla="*/ 408424 h 424271"/>
                  <a:gd name="connsiteX50" fmla="*/ 592467 w 1077597"/>
                  <a:gd name="connsiteY50" fmla="*/ 406623 h 424271"/>
                  <a:gd name="connsiteX51" fmla="*/ 577341 w 1077597"/>
                  <a:gd name="connsiteY51" fmla="*/ 404102 h 424271"/>
                  <a:gd name="connsiteX52" fmla="*/ 561493 w 1077597"/>
                  <a:gd name="connsiteY52" fmla="*/ 401221 h 424271"/>
                  <a:gd name="connsiteX53" fmla="*/ 545286 w 1077597"/>
                  <a:gd name="connsiteY53" fmla="*/ 397980 h 424271"/>
                  <a:gd name="connsiteX54" fmla="*/ 419950 w 1077597"/>
                  <a:gd name="connsiteY54" fmla="*/ 358362 h 424271"/>
                  <a:gd name="connsiteX55" fmla="*/ 433276 w 1077597"/>
                  <a:gd name="connsiteY55" fmla="*/ 365205 h 424271"/>
                  <a:gd name="connsiteX56" fmla="*/ 403742 w 1077597"/>
                  <a:gd name="connsiteY56" fmla="*/ 353680 h 424271"/>
                  <a:gd name="connsiteX57" fmla="*/ 382853 w 1077597"/>
                  <a:gd name="connsiteY57" fmla="*/ 343595 h 424271"/>
                  <a:gd name="connsiteX58" fmla="*/ 379611 w 1077597"/>
                  <a:gd name="connsiteY58" fmla="*/ 339993 h 424271"/>
                  <a:gd name="connsiteX59" fmla="*/ 337472 w 1077597"/>
                  <a:gd name="connsiteY59" fmla="*/ 319824 h 424271"/>
                  <a:gd name="connsiteX60" fmla="*/ 311180 w 1077597"/>
                  <a:gd name="connsiteY60" fmla="*/ 304697 h 424271"/>
                  <a:gd name="connsiteX61" fmla="*/ 283448 w 1077597"/>
                  <a:gd name="connsiteY61" fmla="*/ 287050 h 424271"/>
                  <a:gd name="connsiteX62" fmla="*/ 185484 w 1077597"/>
                  <a:gd name="connsiteY62" fmla="*/ 213576 h 424271"/>
                  <a:gd name="connsiteX63" fmla="*/ 0 w 1077597"/>
                  <a:gd name="connsiteY63" fmla="*/ 0 h 424271"/>
                  <a:gd name="connsiteX64" fmla="*/ 8284 w 1077597"/>
                  <a:gd name="connsiteY64" fmla="*/ 14407 h 424271"/>
                  <a:gd name="connsiteX65" fmla="*/ 17288 w 1077597"/>
                  <a:gd name="connsiteY65" fmla="*/ 29533 h 424271"/>
                  <a:gd name="connsiteX66" fmla="*/ 21250 w 1077597"/>
                  <a:gd name="connsiteY66" fmla="*/ 37817 h 424271"/>
                  <a:gd name="connsiteX67" fmla="*/ 24851 w 1077597"/>
                  <a:gd name="connsiteY67" fmla="*/ 44300 h 424271"/>
                  <a:gd name="connsiteX68" fmla="*/ 28093 w 1077597"/>
                  <a:gd name="connsiteY68" fmla="*/ 51143 h 424271"/>
                  <a:gd name="connsiteX69" fmla="*/ 24131 w 1077597"/>
                  <a:gd name="connsiteY69" fmla="*/ 46461 h 424271"/>
                  <a:gd name="connsiteX70" fmla="*/ 18728 w 1077597"/>
                  <a:gd name="connsiteY70" fmla="*/ 38898 h 424271"/>
                  <a:gd name="connsiteX71" fmla="*/ 10805 w 1077597"/>
                  <a:gd name="connsiteY71" fmla="*/ 26652 h 424271"/>
                  <a:gd name="connsiteX72" fmla="*/ 18368 w 1077597"/>
                  <a:gd name="connsiteY72" fmla="*/ 38898 h 424271"/>
                  <a:gd name="connsiteX73" fmla="*/ 24131 w 1077597"/>
                  <a:gd name="connsiteY73" fmla="*/ 47181 h 424271"/>
                  <a:gd name="connsiteX74" fmla="*/ 33135 w 1077597"/>
                  <a:gd name="connsiteY74" fmla="*/ 59067 h 424271"/>
                  <a:gd name="connsiteX75" fmla="*/ 44300 w 1077597"/>
                  <a:gd name="connsiteY75" fmla="*/ 74554 h 424271"/>
                  <a:gd name="connsiteX76" fmla="*/ 65910 w 1077597"/>
                  <a:gd name="connsiteY76" fmla="*/ 104447 h 424271"/>
                  <a:gd name="connsiteX77" fmla="*/ 53304 w 1077597"/>
                  <a:gd name="connsiteY77" fmla="*/ 90761 h 424271"/>
                  <a:gd name="connsiteX78" fmla="*/ 60507 w 1077597"/>
                  <a:gd name="connsiteY78" fmla="*/ 103006 h 424271"/>
                  <a:gd name="connsiteX79" fmla="*/ 82117 w 1077597"/>
                  <a:gd name="connsiteY79" fmla="*/ 131819 h 424271"/>
                  <a:gd name="connsiteX80" fmla="*/ 91841 w 1077597"/>
                  <a:gd name="connsiteY80" fmla="*/ 143345 h 424271"/>
                  <a:gd name="connsiteX81" fmla="*/ 101566 w 1077597"/>
                  <a:gd name="connsiteY81" fmla="*/ 154150 h 424271"/>
                  <a:gd name="connsiteX82" fmla="*/ 111290 w 1077597"/>
                  <a:gd name="connsiteY82" fmla="*/ 164954 h 424271"/>
                  <a:gd name="connsiteX83" fmla="*/ 121375 w 1077597"/>
                  <a:gd name="connsiteY83" fmla="*/ 175039 h 424271"/>
                  <a:gd name="connsiteX84" fmla="*/ 140824 w 1077597"/>
                  <a:gd name="connsiteY84" fmla="*/ 194488 h 424271"/>
                  <a:gd name="connsiteX85" fmla="*/ 160633 w 1077597"/>
                  <a:gd name="connsiteY85" fmla="*/ 212496 h 424271"/>
                  <a:gd name="connsiteX86" fmla="*/ 180441 w 1077597"/>
                  <a:gd name="connsiteY86" fmla="*/ 229424 h 424271"/>
                  <a:gd name="connsiteX87" fmla="*/ 200250 w 1077597"/>
                  <a:gd name="connsiteY87" fmla="*/ 245271 h 424271"/>
                  <a:gd name="connsiteX88" fmla="*/ 220420 w 1077597"/>
                  <a:gd name="connsiteY88" fmla="*/ 260037 h 424271"/>
                  <a:gd name="connsiteX89" fmla="*/ 230504 w 1077597"/>
                  <a:gd name="connsiteY89" fmla="*/ 267241 h 424271"/>
                  <a:gd name="connsiteX90" fmla="*/ 240949 w 1077597"/>
                  <a:gd name="connsiteY90" fmla="*/ 274084 h 424271"/>
                  <a:gd name="connsiteX91" fmla="*/ 261478 w 1077597"/>
                  <a:gd name="connsiteY91" fmla="*/ 287770 h 424271"/>
                  <a:gd name="connsiteX92" fmla="*/ 282728 w 1077597"/>
                  <a:gd name="connsiteY92" fmla="*/ 300375 h 424271"/>
                  <a:gd name="connsiteX93" fmla="*/ 326307 w 1077597"/>
                  <a:gd name="connsiteY93" fmla="*/ 324146 h 424271"/>
                  <a:gd name="connsiteX94" fmla="*/ 422831 w 1077597"/>
                  <a:gd name="connsiteY94" fmla="*/ 365925 h 424271"/>
                  <a:gd name="connsiteX95" fmla="*/ 489101 w 1077597"/>
                  <a:gd name="connsiteY95" fmla="*/ 389696 h 424271"/>
                  <a:gd name="connsiteX96" fmla="*/ 502787 w 1077597"/>
                  <a:gd name="connsiteY96" fmla="*/ 393658 h 424271"/>
                  <a:gd name="connsiteX97" fmla="*/ 516833 w 1077597"/>
                  <a:gd name="connsiteY97" fmla="*/ 397259 h 424271"/>
                  <a:gd name="connsiteX98" fmla="*/ 545286 w 1077597"/>
                  <a:gd name="connsiteY98" fmla="*/ 403742 h 424271"/>
                  <a:gd name="connsiteX99" fmla="*/ 558972 w 1077597"/>
                  <a:gd name="connsiteY99" fmla="*/ 406623 h 424271"/>
                  <a:gd name="connsiteX100" fmla="*/ 572298 w 1077597"/>
                  <a:gd name="connsiteY100" fmla="*/ 409145 h 424271"/>
                  <a:gd name="connsiteX101" fmla="*/ 584544 w 1077597"/>
                  <a:gd name="connsiteY101" fmla="*/ 411306 h 424271"/>
                  <a:gd name="connsiteX102" fmla="*/ 590306 w 1077597"/>
                  <a:gd name="connsiteY102" fmla="*/ 412386 h 424271"/>
                  <a:gd name="connsiteX103" fmla="*/ 595709 w 1077597"/>
                  <a:gd name="connsiteY103" fmla="*/ 413106 h 424271"/>
                  <a:gd name="connsiteX104" fmla="*/ 575900 w 1077597"/>
                  <a:gd name="connsiteY104" fmla="*/ 410945 h 424271"/>
                  <a:gd name="connsiteX105" fmla="*/ 550328 w 1077597"/>
                  <a:gd name="connsiteY105" fmla="*/ 407344 h 424271"/>
                  <a:gd name="connsiteX106" fmla="*/ 489461 w 1077597"/>
                  <a:gd name="connsiteY106" fmla="*/ 392937 h 424271"/>
                  <a:gd name="connsiteX107" fmla="*/ 597510 w 1077597"/>
                  <a:gd name="connsiteY107" fmla="*/ 416348 h 424271"/>
                  <a:gd name="connsiteX108" fmla="*/ 612276 w 1077597"/>
                  <a:gd name="connsiteY108" fmla="*/ 414547 h 424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Lst>
                <a:rect l="l" t="t" r="r" b="b"/>
                <a:pathLst>
                  <a:path w="1077597" h="424271">
                    <a:moveTo>
                      <a:pt x="613717" y="415988"/>
                    </a:moveTo>
                    <a:cubicBezTo>
                      <a:pt x="633166" y="418869"/>
                      <a:pt x="647572" y="419229"/>
                      <a:pt x="657297" y="420310"/>
                    </a:cubicBezTo>
                    <a:cubicBezTo>
                      <a:pt x="667021" y="421030"/>
                      <a:pt x="672784" y="421750"/>
                      <a:pt x="675305" y="421750"/>
                    </a:cubicBezTo>
                    <a:cubicBezTo>
                      <a:pt x="680347" y="422111"/>
                      <a:pt x="672784" y="422471"/>
                      <a:pt x="662339" y="421750"/>
                    </a:cubicBezTo>
                    <a:cubicBezTo>
                      <a:pt x="641810" y="421030"/>
                      <a:pt x="610475" y="419589"/>
                      <a:pt x="646852" y="422831"/>
                    </a:cubicBezTo>
                    <a:cubicBezTo>
                      <a:pt x="658017" y="423551"/>
                      <a:pt x="667021" y="424271"/>
                      <a:pt x="675305" y="424271"/>
                    </a:cubicBezTo>
                    <a:cubicBezTo>
                      <a:pt x="683228" y="424271"/>
                      <a:pt x="690432" y="424271"/>
                      <a:pt x="696914" y="424271"/>
                    </a:cubicBezTo>
                    <a:cubicBezTo>
                      <a:pt x="703397" y="424271"/>
                      <a:pt x="709160" y="424271"/>
                      <a:pt x="715283" y="424271"/>
                    </a:cubicBezTo>
                    <a:cubicBezTo>
                      <a:pt x="721406" y="424271"/>
                      <a:pt x="727528" y="424271"/>
                      <a:pt x="734732" y="423911"/>
                    </a:cubicBezTo>
                    <a:cubicBezTo>
                      <a:pt x="726808" y="423911"/>
                      <a:pt x="719605" y="423911"/>
                      <a:pt x="713482" y="423911"/>
                    </a:cubicBezTo>
                    <a:cubicBezTo>
                      <a:pt x="707719" y="423911"/>
                      <a:pt x="702677" y="423911"/>
                      <a:pt x="698355" y="423551"/>
                    </a:cubicBezTo>
                    <a:cubicBezTo>
                      <a:pt x="690071" y="423551"/>
                      <a:pt x="684669" y="423191"/>
                      <a:pt x="681428" y="422831"/>
                    </a:cubicBezTo>
                    <a:cubicBezTo>
                      <a:pt x="675305" y="422471"/>
                      <a:pt x="677466" y="421750"/>
                      <a:pt x="679267" y="421390"/>
                    </a:cubicBezTo>
                    <a:cubicBezTo>
                      <a:pt x="681428" y="420670"/>
                      <a:pt x="683228" y="420310"/>
                      <a:pt x="677106" y="419589"/>
                    </a:cubicBezTo>
                    <a:cubicBezTo>
                      <a:pt x="673864" y="419589"/>
                      <a:pt x="668462" y="418869"/>
                      <a:pt x="660178" y="418149"/>
                    </a:cubicBezTo>
                    <a:cubicBezTo>
                      <a:pt x="655856" y="418149"/>
                      <a:pt x="650814" y="417428"/>
                      <a:pt x="645051" y="417068"/>
                    </a:cubicBezTo>
                    <a:cubicBezTo>
                      <a:pt x="639288" y="416708"/>
                      <a:pt x="632445" y="416348"/>
                      <a:pt x="624522" y="415267"/>
                    </a:cubicBezTo>
                    <a:cubicBezTo>
                      <a:pt x="626683" y="415267"/>
                      <a:pt x="629924" y="415267"/>
                      <a:pt x="633526" y="415267"/>
                    </a:cubicBezTo>
                    <a:cubicBezTo>
                      <a:pt x="637488" y="415267"/>
                      <a:pt x="641810" y="415267"/>
                      <a:pt x="646852" y="415627"/>
                    </a:cubicBezTo>
                    <a:cubicBezTo>
                      <a:pt x="651894" y="415627"/>
                      <a:pt x="657297" y="415988"/>
                      <a:pt x="663419" y="416348"/>
                    </a:cubicBezTo>
                    <a:cubicBezTo>
                      <a:pt x="666301" y="416348"/>
                      <a:pt x="669542" y="416348"/>
                      <a:pt x="672423" y="416708"/>
                    </a:cubicBezTo>
                    <a:cubicBezTo>
                      <a:pt x="675665" y="416708"/>
                      <a:pt x="678546" y="416708"/>
                      <a:pt x="681788" y="416708"/>
                    </a:cubicBezTo>
                    <a:cubicBezTo>
                      <a:pt x="688271" y="416708"/>
                      <a:pt x="694753" y="416708"/>
                      <a:pt x="701597" y="416708"/>
                    </a:cubicBezTo>
                    <a:cubicBezTo>
                      <a:pt x="704838" y="416708"/>
                      <a:pt x="708440" y="416708"/>
                      <a:pt x="711681" y="416708"/>
                    </a:cubicBezTo>
                    <a:cubicBezTo>
                      <a:pt x="715283" y="416708"/>
                      <a:pt x="718524" y="416708"/>
                      <a:pt x="721766" y="416708"/>
                    </a:cubicBezTo>
                    <a:cubicBezTo>
                      <a:pt x="735452" y="416708"/>
                      <a:pt x="748418" y="416708"/>
                      <a:pt x="759223" y="416708"/>
                    </a:cubicBezTo>
                    <a:cubicBezTo>
                      <a:pt x="784074" y="417789"/>
                      <a:pt x="773269" y="418509"/>
                      <a:pt x="754540" y="418869"/>
                    </a:cubicBezTo>
                    <a:cubicBezTo>
                      <a:pt x="736172" y="419229"/>
                      <a:pt x="709520" y="419949"/>
                      <a:pt x="704478" y="420670"/>
                    </a:cubicBezTo>
                    <a:cubicBezTo>
                      <a:pt x="707719" y="420670"/>
                      <a:pt x="710601" y="420670"/>
                      <a:pt x="713482" y="420670"/>
                    </a:cubicBezTo>
                    <a:cubicBezTo>
                      <a:pt x="716363" y="420670"/>
                      <a:pt x="718884" y="420670"/>
                      <a:pt x="721406" y="420670"/>
                    </a:cubicBezTo>
                    <a:cubicBezTo>
                      <a:pt x="726088" y="420670"/>
                      <a:pt x="730049" y="420670"/>
                      <a:pt x="733651" y="420670"/>
                    </a:cubicBezTo>
                    <a:cubicBezTo>
                      <a:pt x="740494" y="420670"/>
                      <a:pt x="744816" y="420670"/>
                      <a:pt x="748418" y="420310"/>
                    </a:cubicBezTo>
                    <a:cubicBezTo>
                      <a:pt x="755261" y="420310"/>
                      <a:pt x="758502" y="419589"/>
                      <a:pt x="769667" y="418869"/>
                    </a:cubicBezTo>
                    <a:cubicBezTo>
                      <a:pt x="851424" y="419589"/>
                      <a:pt x="938944" y="415988"/>
                      <a:pt x="987926" y="419229"/>
                    </a:cubicBezTo>
                    <a:cubicBezTo>
                      <a:pt x="1047353" y="418509"/>
                      <a:pt x="1043391" y="417428"/>
                      <a:pt x="1077246" y="416348"/>
                    </a:cubicBezTo>
                    <a:cubicBezTo>
                      <a:pt x="1084089" y="413827"/>
                      <a:pt x="989006" y="414907"/>
                      <a:pt x="967036" y="412746"/>
                    </a:cubicBezTo>
                    <a:cubicBezTo>
                      <a:pt x="971719" y="412746"/>
                      <a:pt x="980362" y="413467"/>
                      <a:pt x="977841" y="413827"/>
                    </a:cubicBezTo>
                    <a:lnTo>
                      <a:pt x="926698" y="413106"/>
                    </a:lnTo>
                    <a:cubicBezTo>
                      <a:pt x="975320" y="414187"/>
                      <a:pt x="919855" y="415627"/>
                      <a:pt x="893923" y="415988"/>
                    </a:cubicBezTo>
                    <a:cubicBezTo>
                      <a:pt x="875195" y="415988"/>
                      <a:pt x="837378" y="415988"/>
                      <a:pt x="842420" y="415267"/>
                    </a:cubicBezTo>
                    <a:lnTo>
                      <a:pt x="871233" y="414547"/>
                    </a:lnTo>
                    <a:cubicBezTo>
                      <a:pt x="834497" y="413827"/>
                      <a:pt x="789836" y="416348"/>
                      <a:pt x="750939" y="414907"/>
                    </a:cubicBezTo>
                    <a:cubicBezTo>
                      <a:pt x="748778" y="414187"/>
                      <a:pt x="763545" y="414187"/>
                      <a:pt x="765706" y="413827"/>
                    </a:cubicBezTo>
                    <a:cubicBezTo>
                      <a:pt x="754901" y="414187"/>
                      <a:pt x="744096" y="414547"/>
                      <a:pt x="732931" y="414907"/>
                    </a:cubicBezTo>
                    <a:cubicBezTo>
                      <a:pt x="727528" y="414907"/>
                      <a:pt x="721766" y="414907"/>
                      <a:pt x="716003" y="414907"/>
                    </a:cubicBezTo>
                    <a:cubicBezTo>
                      <a:pt x="710241" y="414907"/>
                      <a:pt x="704838" y="414907"/>
                      <a:pt x="698715" y="414907"/>
                    </a:cubicBezTo>
                    <a:cubicBezTo>
                      <a:pt x="675305" y="414907"/>
                      <a:pt x="649733" y="413827"/>
                      <a:pt x="618399" y="410945"/>
                    </a:cubicBezTo>
                    <a:cubicBezTo>
                      <a:pt x="630645" y="412026"/>
                      <a:pt x="642530" y="411666"/>
                      <a:pt x="654776" y="411666"/>
                    </a:cubicBezTo>
                    <a:cubicBezTo>
                      <a:pt x="648653" y="411666"/>
                      <a:pt x="641449" y="411306"/>
                      <a:pt x="633166" y="410945"/>
                    </a:cubicBezTo>
                    <a:cubicBezTo>
                      <a:pt x="625242" y="410225"/>
                      <a:pt x="616238" y="409145"/>
                      <a:pt x="606874" y="408424"/>
                    </a:cubicBezTo>
                    <a:cubicBezTo>
                      <a:pt x="602192" y="408064"/>
                      <a:pt x="597510" y="407344"/>
                      <a:pt x="592467" y="406623"/>
                    </a:cubicBezTo>
                    <a:cubicBezTo>
                      <a:pt x="587425" y="405903"/>
                      <a:pt x="582383" y="404823"/>
                      <a:pt x="577341" y="404102"/>
                    </a:cubicBezTo>
                    <a:cubicBezTo>
                      <a:pt x="572298" y="403382"/>
                      <a:pt x="566896" y="402302"/>
                      <a:pt x="561493" y="401221"/>
                    </a:cubicBezTo>
                    <a:cubicBezTo>
                      <a:pt x="556091" y="400140"/>
                      <a:pt x="550688" y="399420"/>
                      <a:pt x="545286" y="397980"/>
                    </a:cubicBezTo>
                    <a:cubicBezTo>
                      <a:pt x="501706" y="388976"/>
                      <a:pt x="456326" y="373849"/>
                      <a:pt x="419950" y="358362"/>
                    </a:cubicBezTo>
                    <a:cubicBezTo>
                      <a:pt x="427873" y="361963"/>
                      <a:pt x="442280" y="368086"/>
                      <a:pt x="433276" y="365205"/>
                    </a:cubicBezTo>
                    <a:cubicBezTo>
                      <a:pt x="422471" y="361243"/>
                      <a:pt x="412386" y="357281"/>
                      <a:pt x="403742" y="353680"/>
                    </a:cubicBezTo>
                    <a:cubicBezTo>
                      <a:pt x="395098" y="349718"/>
                      <a:pt x="387895" y="346116"/>
                      <a:pt x="382853" y="343595"/>
                    </a:cubicBezTo>
                    <a:cubicBezTo>
                      <a:pt x="372408" y="338192"/>
                      <a:pt x="369527" y="336032"/>
                      <a:pt x="379611" y="339993"/>
                    </a:cubicBezTo>
                    <a:cubicBezTo>
                      <a:pt x="369167" y="336032"/>
                      <a:pt x="354760" y="328468"/>
                      <a:pt x="337472" y="319824"/>
                    </a:cubicBezTo>
                    <a:cubicBezTo>
                      <a:pt x="329189" y="315502"/>
                      <a:pt x="320184" y="310100"/>
                      <a:pt x="311180" y="304697"/>
                    </a:cubicBezTo>
                    <a:cubicBezTo>
                      <a:pt x="301816" y="299655"/>
                      <a:pt x="292812" y="293172"/>
                      <a:pt x="283448" y="287050"/>
                    </a:cubicBezTo>
                    <a:cubicBezTo>
                      <a:pt x="245991" y="262558"/>
                      <a:pt x="209254" y="233385"/>
                      <a:pt x="185484" y="213576"/>
                    </a:cubicBezTo>
                    <a:cubicBezTo>
                      <a:pt x="112371" y="154510"/>
                      <a:pt x="48982" y="82117"/>
                      <a:pt x="0" y="0"/>
                    </a:cubicBezTo>
                    <a:cubicBezTo>
                      <a:pt x="2521" y="4682"/>
                      <a:pt x="5402" y="9364"/>
                      <a:pt x="8284" y="14407"/>
                    </a:cubicBezTo>
                    <a:cubicBezTo>
                      <a:pt x="11165" y="19449"/>
                      <a:pt x="14046" y="24131"/>
                      <a:pt x="17288" y="29533"/>
                    </a:cubicBezTo>
                    <a:cubicBezTo>
                      <a:pt x="18728" y="32415"/>
                      <a:pt x="20169" y="35296"/>
                      <a:pt x="21250" y="37817"/>
                    </a:cubicBezTo>
                    <a:cubicBezTo>
                      <a:pt x="22330" y="40338"/>
                      <a:pt x="23771" y="42499"/>
                      <a:pt x="24851" y="44300"/>
                    </a:cubicBezTo>
                    <a:cubicBezTo>
                      <a:pt x="27012" y="47902"/>
                      <a:pt x="28093" y="50423"/>
                      <a:pt x="28093" y="51143"/>
                    </a:cubicBezTo>
                    <a:cubicBezTo>
                      <a:pt x="28093" y="51863"/>
                      <a:pt x="27012" y="50423"/>
                      <a:pt x="24131" y="46461"/>
                    </a:cubicBezTo>
                    <a:cubicBezTo>
                      <a:pt x="22690" y="44660"/>
                      <a:pt x="20889" y="42139"/>
                      <a:pt x="18728" y="38898"/>
                    </a:cubicBezTo>
                    <a:cubicBezTo>
                      <a:pt x="16567" y="35656"/>
                      <a:pt x="14046" y="31694"/>
                      <a:pt x="10805" y="26652"/>
                    </a:cubicBezTo>
                    <a:cubicBezTo>
                      <a:pt x="13686" y="31334"/>
                      <a:pt x="16207" y="35296"/>
                      <a:pt x="18368" y="38898"/>
                    </a:cubicBezTo>
                    <a:cubicBezTo>
                      <a:pt x="20529" y="42139"/>
                      <a:pt x="22690" y="44660"/>
                      <a:pt x="24131" y="47181"/>
                    </a:cubicBezTo>
                    <a:cubicBezTo>
                      <a:pt x="27733" y="51863"/>
                      <a:pt x="29893" y="55105"/>
                      <a:pt x="33135" y="59067"/>
                    </a:cubicBezTo>
                    <a:cubicBezTo>
                      <a:pt x="36016" y="63028"/>
                      <a:pt x="39258" y="67711"/>
                      <a:pt x="44300" y="74554"/>
                    </a:cubicBezTo>
                    <a:cubicBezTo>
                      <a:pt x="49342" y="81397"/>
                      <a:pt x="56185" y="90761"/>
                      <a:pt x="65910" y="104447"/>
                    </a:cubicBezTo>
                    <a:cubicBezTo>
                      <a:pt x="57626" y="94002"/>
                      <a:pt x="52224" y="87880"/>
                      <a:pt x="53304" y="90761"/>
                    </a:cubicBezTo>
                    <a:cubicBezTo>
                      <a:pt x="54024" y="92202"/>
                      <a:pt x="56185" y="96163"/>
                      <a:pt x="60507" y="103006"/>
                    </a:cubicBezTo>
                    <a:cubicBezTo>
                      <a:pt x="65189" y="109850"/>
                      <a:pt x="72393" y="118854"/>
                      <a:pt x="82117" y="131819"/>
                    </a:cubicBezTo>
                    <a:cubicBezTo>
                      <a:pt x="85359" y="135781"/>
                      <a:pt x="88600" y="139383"/>
                      <a:pt x="91841" y="143345"/>
                    </a:cubicBezTo>
                    <a:cubicBezTo>
                      <a:pt x="95083" y="146946"/>
                      <a:pt x="98324" y="150548"/>
                      <a:pt x="101566" y="154150"/>
                    </a:cubicBezTo>
                    <a:cubicBezTo>
                      <a:pt x="104807" y="157751"/>
                      <a:pt x="108049" y="161353"/>
                      <a:pt x="111290" y="164954"/>
                    </a:cubicBezTo>
                    <a:cubicBezTo>
                      <a:pt x="114532" y="168196"/>
                      <a:pt x="118133" y="171798"/>
                      <a:pt x="121375" y="175039"/>
                    </a:cubicBezTo>
                    <a:cubicBezTo>
                      <a:pt x="127858" y="181522"/>
                      <a:pt x="134341" y="188365"/>
                      <a:pt x="140824" y="194488"/>
                    </a:cubicBezTo>
                    <a:cubicBezTo>
                      <a:pt x="147667" y="200611"/>
                      <a:pt x="154150" y="206373"/>
                      <a:pt x="160633" y="212496"/>
                    </a:cubicBezTo>
                    <a:cubicBezTo>
                      <a:pt x="167115" y="218619"/>
                      <a:pt x="173959" y="224021"/>
                      <a:pt x="180441" y="229424"/>
                    </a:cubicBezTo>
                    <a:cubicBezTo>
                      <a:pt x="187285" y="234826"/>
                      <a:pt x="193407" y="240228"/>
                      <a:pt x="200250" y="245271"/>
                    </a:cubicBezTo>
                    <a:cubicBezTo>
                      <a:pt x="207093" y="250313"/>
                      <a:pt x="213576" y="254995"/>
                      <a:pt x="220420" y="260037"/>
                    </a:cubicBezTo>
                    <a:cubicBezTo>
                      <a:pt x="223661" y="262558"/>
                      <a:pt x="226902" y="265080"/>
                      <a:pt x="230504" y="267241"/>
                    </a:cubicBezTo>
                    <a:lnTo>
                      <a:pt x="240949" y="274084"/>
                    </a:lnTo>
                    <a:cubicBezTo>
                      <a:pt x="247792" y="278766"/>
                      <a:pt x="254635" y="283088"/>
                      <a:pt x="261478" y="287770"/>
                    </a:cubicBezTo>
                    <a:cubicBezTo>
                      <a:pt x="268681" y="292092"/>
                      <a:pt x="275524" y="296054"/>
                      <a:pt x="282728" y="300375"/>
                    </a:cubicBezTo>
                    <a:cubicBezTo>
                      <a:pt x="296774" y="309019"/>
                      <a:pt x="311541" y="316223"/>
                      <a:pt x="326307" y="324146"/>
                    </a:cubicBezTo>
                    <a:cubicBezTo>
                      <a:pt x="356201" y="338913"/>
                      <a:pt x="387895" y="353680"/>
                      <a:pt x="422831" y="365925"/>
                    </a:cubicBezTo>
                    <a:cubicBezTo>
                      <a:pt x="424992" y="367726"/>
                      <a:pt x="453445" y="379611"/>
                      <a:pt x="489101" y="389696"/>
                    </a:cubicBezTo>
                    <a:cubicBezTo>
                      <a:pt x="493423" y="391136"/>
                      <a:pt x="498105" y="392217"/>
                      <a:pt x="502787" y="393658"/>
                    </a:cubicBezTo>
                    <a:cubicBezTo>
                      <a:pt x="507469" y="395098"/>
                      <a:pt x="512151" y="396539"/>
                      <a:pt x="516833" y="397259"/>
                    </a:cubicBezTo>
                    <a:cubicBezTo>
                      <a:pt x="526197" y="399420"/>
                      <a:pt x="535922" y="401581"/>
                      <a:pt x="545286" y="403742"/>
                    </a:cubicBezTo>
                    <a:cubicBezTo>
                      <a:pt x="549968" y="404823"/>
                      <a:pt x="554650" y="405903"/>
                      <a:pt x="558972" y="406623"/>
                    </a:cubicBezTo>
                    <a:cubicBezTo>
                      <a:pt x="563654" y="407344"/>
                      <a:pt x="567976" y="408424"/>
                      <a:pt x="572298" y="409145"/>
                    </a:cubicBezTo>
                    <a:cubicBezTo>
                      <a:pt x="576620" y="409865"/>
                      <a:pt x="580582" y="410585"/>
                      <a:pt x="584544" y="411306"/>
                    </a:cubicBezTo>
                    <a:cubicBezTo>
                      <a:pt x="586345" y="411666"/>
                      <a:pt x="588506" y="412026"/>
                      <a:pt x="590306" y="412386"/>
                    </a:cubicBezTo>
                    <a:cubicBezTo>
                      <a:pt x="592107" y="412386"/>
                      <a:pt x="593908" y="412746"/>
                      <a:pt x="595709" y="413106"/>
                    </a:cubicBezTo>
                    <a:cubicBezTo>
                      <a:pt x="590306" y="413106"/>
                      <a:pt x="583463" y="412026"/>
                      <a:pt x="575900" y="410945"/>
                    </a:cubicBezTo>
                    <a:cubicBezTo>
                      <a:pt x="568337" y="409865"/>
                      <a:pt x="559693" y="408784"/>
                      <a:pt x="550328" y="407344"/>
                    </a:cubicBezTo>
                    <a:cubicBezTo>
                      <a:pt x="531960" y="403382"/>
                      <a:pt x="510711" y="399420"/>
                      <a:pt x="489461" y="392937"/>
                    </a:cubicBezTo>
                    <a:cubicBezTo>
                      <a:pt x="515753" y="401581"/>
                      <a:pt x="562574" y="411306"/>
                      <a:pt x="597510" y="416348"/>
                    </a:cubicBezTo>
                    <a:lnTo>
                      <a:pt x="612276" y="414547"/>
                    </a:lnTo>
                    <a:close/>
                  </a:path>
                </a:pathLst>
              </a:custGeom>
              <a:solidFill>
                <a:schemeClr val="accent2"/>
              </a:solidFill>
              <a:ln w="0" cap="flat">
                <a:noFill/>
                <a:prstDash val="solid"/>
                <a:miter/>
              </a:ln>
            </p:spPr>
            <p:txBody>
              <a:bodyPr rtlCol="0" anchor="ctr"/>
              <a:lstStyle/>
              <a:p>
                <a:endParaRPr lang="en-US" sz="744"/>
              </a:p>
            </p:txBody>
          </p:sp>
          <p:sp>
            <p:nvSpPr>
              <p:cNvPr id="186" name="Freeform: Shape 185">
                <a:extLst>
                  <a:ext uri="{FF2B5EF4-FFF2-40B4-BE49-F238E27FC236}">
                    <a16:creationId xmlns:a16="http://schemas.microsoft.com/office/drawing/2014/main" id="{4C76D81B-C9AE-59EE-6B9D-369E66D627E8}"/>
                  </a:ext>
                </a:extLst>
              </p:cNvPr>
              <p:cNvSpPr/>
              <p:nvPr/>
            </p:nvSpPr>
            <p:spPr>
              <a:xfrm>
                <a:off x="8865773" y="5617551"/>
                <a:ext cx="10444" cy="6843"/>
              </a:xfrm>
              <a:custGeom>
                <a:avLst/>
                <a:gdLst>
                  <a:gd name="connsiteX0" fmla="*/ 0 w 10444"/>
                  <a:gd name="connsiteY0" fmla="*/ 0 h 6843"/>
                  <a:gd name="connsiteX1" fmla="*/ 10445 w 10444"/>
                  <a:gd name="connsiteY1" fmla="*/ 6843 h 6843"/>
                  <a:gd name="connsiteX2" fmla="*/ 0 w 10444"/>
                  <a:gd name="connsiteY2" fmla="*/ 0 h 6843"/>
                </a:gdLst>
                <a:ahLst/>
                <a:cxnLst>
                  <a:cxn ang="0">
                    <a:pos x="connsiteX0" y="connsiteY0"/>
                  </a:cxn>
                  <a:cxn ang="0">
                    <a:pos x="connsiteX1" y="connsiteY1"/>
                  </a:cxn>
                  <a:cxn ang="0">
                    <a:pos x="connsiteX2" y="connsiteY2"/>
                  </a:cxn>
                </a:cxnLst>
                <a:rect l="l" t="t" r="r" b="b"/>
                <a:pathLst>
                  <a:path w="10444" h="6843">
                    <a:moveTo>
                      <a:pt x="0" y="0"/>
                    </a:moveTo>
                    <a:cubicBezTo>
                      <a:pt x="3241" y="2161"/>
                      <a:pt x="6843" y="4682"/>
                      <a:pt x="10445" y="6843"/>
                    </a:cubicBezTo>
                    <a:cubicBezTo>
                      <a:pt x="8644" y="5402"/>
                      <a:pt x="5402" y="3242"/>
                      <a:pt x="0" y="0"/>
                    </a:cubicBezTo>
                    <a:close/>
                  </a:path>
                </a:pathLst>
              </a:custGeom>
              <a:solidFill>
                <a:schemeClr val="accent2"/>
              </a:solidFill>
              <a:ln w="0" cap="flat">
                <a:noFill/>
                <a:prstDash val="solid"/>
                <a:miter/>
              </a:ln>
            </p:spPr>
            <p:txBody>
              <a:bodyPr rtlCol="0" anchor="ctr"/>
              <a:lstStyle/>
              <a:p>
                <a:endParaRPr lang="en-US" sz="744"/>
              </a:p>
            </p:txBody>
          </p:sp>
          <p:sp>
            <p:nvSpPr>
              <p:cNvPr id="187" name="Freeform: Shape 186">
                <a:extLst>
                  <a:ext uri="{FF2B5EF4-FFF2-40B4-BE49-F238E27FC236}">
                    <a16:creationId xmlns:a16="http://schemas.microsoft.com/office/drawing/2014/main" id="{C525BB60-42C8-8392-C2AC-8D2635182A65}"/>
                  </a:ext>
                </a:extLst>
              </p:cNvPr>
              <p:cNvSpPr/>
              <p:nvPr/>
            </p:nvSpPr>
            <p:spPr>
              <a:xfrm>
                <a:off x="9077189" y="5715876"/>
                <a:ext cx="13326" cy="3601"/>
              </a:xfrm>
              <a:custGeom>
                <a:avLst/>
                <a:gdLst>
                  <a:gd name="connsiteX0" fmla="*/ 720 w 13326"/>
                  <a:gd name="connsiteY0" fmla="*/ 0 h 3601"/>
                  <a:gd name="connsiteX1" fmla="*/ 0 w 13326"/>
                  <a:gd name="connsiteY1" fmla="*/ 0 h 3601"/>
                  <a:gd name="connsiteX2" fmla="*/ 13326 w 13326"/>
                  <a:gd name="connsiteY2" fmla="*/ 3602 h 3601"/>
                  <a:gd name="connsiteX3" fmla="*/ 360 w 13326"/>
                  <a:gd name="connsiteY3" fmla="*/ 0 h 3601"/>
                </a:gdLst>
                <a:ahLst/>
                <a:cxnLst>
                  <a:cxn ang="0">
                    <a:pos x="connsiteX0" y="connsiteY0"/>
                  </a:cxn>
                  <a:cxn ang="0">
                    <a:pos x="connsiteX1" y="connsiteY1"/>
                  </a:cxn>
                  <a:cxn ang="0">
                    <a:pos x="connsiteX2" y="connsiteY2"/>
                  </a:cxn>
                  <a:cxn ang="0">
                    <a:pos x="connsiteX3" y="connsiteY3"/>
                  </a:cxn>
                </a:cxnLst>
                <a:rect l="l" t="t" r="r" b="b"/>
                <a:pathLst>
                  <a:path w="13326" h="3601">
                    <a:moveTo>
                      <a:pt x="720" y="0"/>
                    </a:moveTo>
                    <a:cubicBezTo>
                      <a:pt x="0" y="0"/>
                      <a:pt x="360" y="0"/>
                      <a:pt x="0" y="0"/>
                    </a:cubicBezTo>
                    <a:cubicBezTo>
                      <a:pt x="4322" y="1081"/>
                      <a:pt x="9004" y="2521"/>
                      <a:pt x="13326" y="3602"/>
                    </a:cubicBezTo>
                    <a:cubicBezTo>
                      <a:pt x="8644" y="2161"/>
                      <a:pt x="3602" y="720"/>
                      <a:pt x="360" y="0"/>
                    </a:cubicBezTo>
                    <a:close/>
                  </a:path>
                </a:pathLst>
              </a:custGeom>
              <a:solidFill>
                <a:schemeClr val="accent2"/>
              </a:solidFill>
              <a:ln w="0" cap="flat">
                <a:noFill/>
                <a:prstDash val="solid"/>
                <a:miter/>
              </a:ln>
            </p:spPr>
            <p:txBody>
              <a:bodyPr rtlCol="0" anchor="ctr"/>
              <a:lstStyle/>
              <a:p>
                <a:endParaRPr lang="en-US" sz="744"/>
              </a:p>
            </p:txBody>
          </p:sp>
          <p:sp>
            <p:nvSpPr>
              <p:cNvPr id="188" name="Freeform: Shape 187">
                <a:extLst>
                  <a:ext uri="{FF2B5EF4-FFF2-40B4-BE49-F238E27FC236}">
                    <a16:creationId xmlns:a16="http://schemas.microsoft.com/office/drawing/2014/main" id="{D2CED628-B56F-B06B-0536-8483F2978B0C}"/>
                  </a:ext>
                </a:extLst>
              </p:cNvPr>
              <p:cNvSpPr/>
              <p:nvPr/>
            </p:nvSpPr>
            <p:spPr>
              <a:xfrm>
                <a:off x="8573681" y="5290884"/>
                <a:ext cx="13319" cy="25070"/>
              </a:xfrm>
              <a:custGeom>
                <a:avLst/>
                <a:gdLst>
                  <a:gd name="connsiteX0" fmla="*/ 12606 w 13319"/>
                  <a:gd name="connsiteY0" fmla="*/ 23411 h 25070"/>
                  <a:gd name="connsiteX1" fmla="*/ 6123 w 13319"/>
                  <a:gd name="connsiteY1" fmla="*/ 11886 h 25070"/>
                  <a:gd name="connsiteX2" fmla="*/ 0 w 13319"/>
                  <a:gd name="connsiteY2" fmla="*/ 0 h 25070"/>
                  <a:gd name="connsiteX3" fmla="*/ 4322 w 13319"/>
                  <a:gd name="connsiteY3" fmla="*/ 9004 h 25070"/>
                  <a:gd name="connsiteX4" fmla="*/ 9364 w 13319"/>
                  <a:gd name="connsiteY4" fmla="*/ 18368 h 25070"/>
                  <a:gd name="connsiteX5" fmla="*/ 12606 w 13319"/>
                  <a:gd name="connsiteY5" fmla="*/ 23411 h 25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19" h="25070">
                    <a:moveTo>
                      <a:pt x="12606" y="23411"/>
                    </a:moveTo>
                    <a:cubicBezTo>
                      <a:pt x="10085" y="19089"/>
                      <a:pt x="8284" y="15487"/>
                      <a:pt x="6123" y="11886"/>
                    </a:cubicBezTo>
                    <a:cubicBezTo>
                      <a:pt x="3962" y="8284"/>
                      <a:pt x="2161" y="4322"/>
                      <a:pt x="0" y="0"/>
                    </a:cubicBezTo>
                    <a:cubicBezTo>
                      <a:pt x="1441" y="2521"/>
                      <a:pt x="2881" y="5763"/>
                      <a:pt x="4322" y="9004"/>
                    </a:cubicBezTo>
                    <a:cubicBezTo>
                      <a:pt x="5763" y="12246"/>
                      <a:pt x="7563" y="15487"/>
                      <a:pt x="9364" y="18368"/>
                    </a:cubicBezTo>
                    <a:cubicBezTo>
                      <a:pt x="12606" y="24491"/>
                      <a:pt x="14407" y="27012"/>
                      <a:pt x="12606" y="23411"/>
                    </a:cubicBezTo>
                    <a:close/>
                  </a:path>
                </a:pathLst>
              </a:custGeom>
              <a:solidFill>
                <a:schemeClr val="accent2"/>
              </a:solidFill>
              <a:ln w="0" cap="flat">
                <a:noFill/>
                <a:prstDash val="solid"/>
                <a:miter/>
              </a:ln>
            </p:spPr>
            <p:txBody>
              <a:bodyPr rtlCol="0" anchor="ctr"/>
              <a:lstStyle/>
              <a:p>
                <a:endParaRPr lang="en-US" sz="744"/>
              </a:p>
            </p:txBody>
          </p:sp>
          <p:sp>
            <p:nvSpPr>
              <p:cNvPr id="189" name="Freeform: Shape 188">
                <a:extLst>
                  <a:ext uri="{FF2B5EF4-FFF2-40B4-BE49-F238E27FC236}">
                    <a16:creationId xmlns:a16="http://schemas.microsoft.com/office/drawing/2014/main" id="{95E44961-7B04-FB7B-49DE-5C1F455C7346}"/>
                  </a:ext>
                </a:extLst>
              </p:cNvPr>
              <p:cNvSpPr/>
              <p:nvPr/>
            </p:nvSpPr>
            <p:spPr>
              <a:xfrm>
                <a:off x="8572890" y="5278077"/>
                <a:ext cx="4752" cy="9925"/>
              </a:xfrm>
              <a:custGeom>
                <a:avLst/>
                <a:gdLst>
                  <a:gd name="connsiteX0" fmla="*/ 1871 w 4752"/>
                  <a:gd name="connsiteY0" fmla="*/ 5604 h 9925"/>
                  <a:gd name="connsiteX1" fmla="*/ 4753 w 4752"/>
                  <a:gd name="connsiteY1" fmla="*/ 9926 h 9925"/>
                  <a:gd name="connsiteX2" fmla="*/ 431 w 4752"/>
                  <a:gd name="connsiteY2" fmla="*/ 201 h 9925"/>
                  <a:gd name="connsiteX3" fmla="*/ 1871 w 4752"/>
                  <a:gd name="connsiteY3" fmla="*/ 5604 h 9925"/>
                </a:gdLst>
                <a:ahLst/>
                <a:cxnLst>
                  <a:cxn ang="0">
                    <a:pos x="connsiteX0" y="connsiteY0"/>
                  </a:cxn>
                  <a:cxn ang="0">
                    <a:pos x="connsiteX1" y="connsiteY1"/>
                  </a:cxn>
                  <a:cxn ang="0">
                    <a:pos x="connsiteX2" y="connsiteY2"/>
                  </a:cxn>
                  <a:cxn ang="0">
                    <a:pos x="connsiteX3" y="connsiteY3"/>
                  </a:cxn>
                </a:cxnLst>
                <a:rect l="l" t="t" r="r" b="b"/>
                <a:pathLst>
                  <a:path w="4752" h="9925">
                    <a:moveTo>
                      <a:pt x="1871" y="5604"/>
                    </a:moveTo>
                    <a:lnTo>
                      <a:pt x="4753" y="9926"/>
                    </a:lnTo>
                    <a:cubicBezTo>
                      <a:pt x="2952" y="5964"/>
                      <a:pt x="1871" y="3443"/>
                      <a:pt x="431" y="201"/>
                    </a:cubicBezTo>
                    <a:cubicBezTo>
                      <a:pt x="-290" y="-519"/>
                      <a:pt x="-290" y="562"/>
                      <a:pt x="1871" y="5604"/>
                    </a:cubicBezTo>
                    <a:close/>
                  </a:path>
                </a:pathLst>
              </a:custGeom>
              <a:solidFill>
                <a:schemeClr val="accent2"/>
              </a:solidFill>
              <a:ln w="0" cap="flat">
                <a:noFill/>
                <a:prstDash val="solid"/>
                <a:miter/>
              </a:ln>
            </p:spPr>
            <p:txBody>
              <a:bodyPr rtlCol="0" anchor="ctr"/>
              <a:lstStyle/>
              <a:p>
                <a:endParaRPr lang="en-US" sz="744"/>
              </a:p>
            </p:txBody>
          </p:sp>
          <p:sp>
            <p:nvSpPr>
              <p:cNvPr id="190" name="Freeform: Shape 189">
                <a:extLst>
                  <a:ext uri="{FF2B5EF4-FFF2-40B4-BE49-F238E27FC236}">
                    <a16:creationId xmlns:a16="http://schemas.microsoft.com/office/drawing/2014/main" id="{89983F5A-F8A6-4CC4-B309-2507A6F688A3}"/>
                  </a:ext>
                </a:extLst>
              </p:cNvPr>
              <p:cNvSpPr/>
              <p:nvPr/>
            </p:nvSpPr>
            <p:spPr>
              <a:xfrm>
                <a:off x="9831369" y="5763777"/>
                <a:ext cx="15486" cy="3601"/>
              </a:xfrm>
              <a:custGeom>
                <a:avLst/>
                <a:gdLst>
                  <a:gd name="connsiteX0" fmla="*/ 0 w 15486"/>
                  <a:gd name="connsiteY0" fmla="*/ 0 h 3601"/>
                  <a:gd name="connsiteX1" fmla="*/ 15487 w 15486"/>
                  <a:gd name="connsiteY1" fmla="*/ 0 h 3601"/>
                  <a:gd name="connsiteX2" fmla="*/ 0 w 15486"/>
                  <a:gd name="connsiteY2" fmla="*/ 0 h 3601"/>
                </a:gdLst>
                <a:ahLst/>
                <a:cxnLst>
                  <a:cxn ang="0">
                    <a:pos x="connsiteX0" y="connsiteY0"/>
                  </a:cxn>
                  <a:cxn ang="0">
                    <a:pos x="connsiteX1" y="connsiteY1"/>
                  </a:cxn>
                  <a:cxn ang="0">
                    <a:pos x="connsiteX2" y="connsiteY2"/>
                  </a:cxn>
                </a:cxnLst>
                <a:rect l="l" t="t" r="r" b="b"/>
                <a:pathLst>
                  <a:path w="15486" h="3601">
                    <a:moveTo>
                      <a:pt x="0" y="0"/>
                    </a:moveTo>
                    <a:lnTo>
                      <a:pt x="15487" y="0"/>
                    </a:lnTo>
                    <a:cubicBezTo>
                      <a:pt x="6123" y="0"/>
                      <a:pt x="2161" y="0"/>
                      <a:pt x="0" y="0"/>
                    </a:cubicBezTo>
                    <a:close/>
                  </a:path>
                </a:pathLst>
              </a:custGeom>
              <a:solidFill>
                <a:schemeClr val="accent2"/>
              </a:solidFill>
              <a:ln w="0" cap="flat">
                <a:noFill/>
                <a:prstDash val="solid"/>
                <a:miter/>
              </a:ln>
            </p:spPr>
            <p:txBody>
              <a:bodyPr rtlCol="0" anchor="ctr"/>
              <a:lstStyle/>
              <a:p>
                <a:endParaRPr lang="en-US" sz="744"/>
              </a:p>
            </p:txBody>
          </p:sp>
          <p:sp>
            <p:nvSpPr>
              <p:cNvPr id="191" name="Freeform: Shape 190">
                <a:extLst>
                  <a:ext uri="{FF2B5EF4-FFF2-40B4-BE49-F238E27FC236}">
                    <a16:creationId xmlns:a16="http://schemas.microsoft.com/office/drawing/2014/main" id="{A12E1D7A-F1BD-0FD6-85A0-C861DE08C9F0}"/>
                  </a:ext>
                </a:extLst>
              </p:cNvPr>
              <p:cNvSpPr/>
              <p:nvPr/>
            </p:nvSpPr>
            <p:spPr>
              <a:xfrm>
                <a:off x="8866225" y="5620848"/>
                <a:ext cx="631275" cy="134303"/>
              </a:xfrm>
              <a:custGeom>
                <a:avLst/>
                <a:gdLst>
                  <a:gd name="connsiteX0" fmla="*/ 525025 w 631275"/>
                  <a:gd name="connsiteY0" fmla="*/ 129963 h 134303"/>
                  <a:gd name="connsiteX1" fmla="*/ 490450 w 631275"/>
                  <a:gd name="connsiteY1" fmla="*/ 131404 h 134303"/>
                  <a:gd name="connsiteX2" fmla="*/ 477484 w 631275"/>
                  <a:gd name="connsiteY2" fmla="*/ 132124 h 134303"/>
                  <a:gd name="connsiteX3" fmla="*/ 462357 w 631275"/>
                  <a:gd name="connsiteY3" fmla="*/ 132124 h 134303"/>
                  <a:gd name="connsiteX4" fmla="*/ 438226 w 631275"/>
                  <a:gd name="connsiteY4" fmla="*/ 132124 h 134303"/>
                  <a:gd name="connsiteX5" fmla="*/ 461637 w 631275"/>
                  <a:gd name="connsiteY5" fmla="*/ 132485 h 134303"/>
                  <a:gd name="connsiteX6" fmla="*/ 412294 w 631275"/>
                  <a:gd name="connsiteY6" fmla="*/ 132485 h 134303"/>
                  <a:gd name="connsiteX7" fmla="*/ 405451 w 631275"/>
                  <a:gd name="connsiteY7" fmla="*/ 132485 h 134303"/>
                  <a:gd name="connsiteX8" fmla="*/ 398608 w 631275"/>
                  <a:gd name="connsiteY8" fmla="*/ 132124 h 134303"/>
                  <a:gd name="connsiteX9" fmla="*/ 384202 w 631275"/>
                  <a:gd name="connsiteY9" fmla="*/ 131044 h 134303"/>
                  <a:gd name="connsiteX10" fmla="*/ 354668 w 631275"/>
                  <a:gd name="connsiteY10" fmla="*/ 128163 h 134303"/>
                  <a:gd name="connsiteX11" fmla="*/ 324775 w 631275"/>
                  <a:gd name="connsiteY11" fmla="*/ 124201 h 134303"/>
                  <a:gd name="connsiteX12" fmla="*/ 295241 w 631275"/>
                  <a:gd name="connsiteY12" fmla="*/ 118798 h 134303"/>
                  <a:gd name="connsiteX13" fmla="*/ 267149 w 631275"/>
                  <a:gd name="connsiteY13" fmla="*/ 113036 h 134303"/>
                  <a:gd name="connsiteX14" fmla="*/ 241577 w 631275"/>
                  <a:gd name="connsiteY14" fmla="*/ 106913 h 134303"/>
                  <a:gd name="connsiteX15" fmla="*/ 210963 w 631275"/>
                  <a:gd name="connsiteY15" fmla="*/ 95028 h 134303"/>
                  <a:gd name="connsiteX16" fmla="*/ 103635 w 631275"/>
                  <a:gd name="connsiteY16" fmla="*/ 55770 h 134303"/>
                  <a:gd name="connsiteX17" fmla="*/ 82385 w 631275"/>
                  <a:gd name="connsiteY17" fmla="*/ 45325 h 134303"/>
                  <a:gd name="connsiteX18" fmla="*/ 70500 w 631275"/>
                  <a:gd name="connsiteY18" fmla="*/ 39202 h 134303"/>
                  <a:gd name="connsiteX19" fmla="*/ 58255 w 631275"/>
                  <a:gd name="connsiteY19" fmla="*/ 32719 h 134303"/>
                  <a:gd name="connsiteX20" fmla="*/ 33403 w 631275"/>
                  <a:gd name="connsiteY20" fmla="*/ 18673 h 134303"/>
                  <a:gd name="connsiteX21" fmla="*/ 21158 w 631275"/>
                  <a:gd name="connsiteY21" fmla="*/ 11110 h 134303"/>
                  <a:gd name="connsiteX22" fmla="*/ 9633 w 631275"/>
                  <a:gd name="connsiteY22" fmla="*/ 3546 h 134303"/>
                  <a:gd name="connsiteX23" fmla="*/ 989 w 631275"/>
                  <a:gd name="connsiteY23" fmla="*/ 305 h 134303"/>
                  <a:gd name="connsiteX24" fmla="*/ 4590 w 631275"/>
                  <a:gd name="connsiteY24" fmla="*/ 3546 h 134303"/>
                  <a:gd name="connsiteX25" fmla="*/ 16836 w 631275"/>
                  <a:gd name="connsiteY25" fmla="*/ 11470 h 134303"/>
                  <a:gd name="connsiteX26" fmla="*/ 26560 w 631275"/>
                  <a:gd name="connsiteY26" fmla="*/ 17593 h 134303"/>
                  <a:gd name="connsiteX27" fmla="*/ 39526 w 631275"/>
                  <a:gd name="connsiteY27" fmla="*/ 24796 h 134303"/>
                  <a:gd name="connsiteX28" fmla="*/ 30882 w 631275"/>
                  <a:gd name="connsiteY28" fmla="*/ 20474 h 134303"/>
                  <a:gd name="connsiteX29" fmla="*/ 62937 w 631275"/>
                  <a:gd name="connsiteY29" fmla="*/ 39202 h 134303"/>
                  <a:gd name="connsiteX30" fmla="*/ 89949 w 631275"/>
                  <a:gd name="connsiteY30" fmla="*/ 52528 h 134303"/>
                  <a:gd name="connsiteX31" fmla="*/ 96432 w 631275"/>
                  <a:gd name="connsiteY31" fmla="*/ 55770 h 134303"/>
                  <a:gd name="connsiteX32" fmla="*/ 102915 w 631275"/>
                  <a:gd name="connsiteY32" fmla="*/ 58651 h 134303"/>
                  <a:gd name="connsiteX33" fmla="*/ 116241 w 631275"/>
                  <a:gd name="connsiteY33" fmla="*/ 64414 h 134303"/>
                  <a:gd name="connsiteX34" fmla="*/ 130287 w 631275"/>
                  <a:gd name="connsiteY34" fmla="*/ 70537 h 134303"/>
                  <a:gd name="connsiteX35" fmla="*/ 146134 w 631275"/>
                  <a:gd name="connsiteY35" fmla="*/ 77019 h 134303"/>
                  <a:gd name="connsiteX36" fmla="*/ 136770 w 631275"/>
                  <a:gd name="connsiteY36" fmla="*/ 74498 h 134303"/>
                  <a:gd name="connsiteX37" fmla="*/ 122724 w 631275"/>
                  <a:gd name="connsiteY37" fmla="*/ 68736 h 134303"/>
                  <a:gd name="connsiteX38" fmla="*/ 126685 w 631275"/>
                  <a:gd name="connsiteY38" fmla="*/ 70897 h 134303"/>
                  <a:gd name="connsiteX39" fmla="*/ 238336 w 631275"/>
                  <a:gd name="connsiteY39" fmla="*/ 109434 h 134303"/>
                  <a:gd name="connsiteX40" fmla="*/ 245539 w 631275"/>
                  <a:gd name="connsiteY40" fmla="*/ 111235 h 134303"/>
                  <a:gd name="connsiteX41" fmla="*/ 252382 w 631275"/>
                  <a:gd name="connsiteY41" fmla="*/ 112676 h 134303"/>
                  <a:gd name="connsiteX42" fmla="*/ 265348 w 631275"/>
                  <a:gd name="connsiteY42" fmla="*/ 115557 h 134303"/>
                  <a:gd name="connsiteX43" fmla="*/ 287318 w 631275"/>
                  <a:gd name="connsiteY43" fmla="*/ 120239 h 134303"/>
                  <a:gd name="connsiteX44" fmla="*/ 306407 w 631275"/>
                  <a:gd name="connsiteY44" fmla="*/ 121680 h 134303"/>
                  <a:gd name="connsiteX45" fmla="*/ 332698 w 631275"/>
                  <a:gd name="connsiteY45" fmla="*/ 126002 h 134303"/>
                  <a:gd name="connsiteX46" fmla="*/ 349266 w 631275"/>
                  <a:gd name="connsiteY46" fmla="*/ 128523 h 134303"/>
                  <a:gd name="connsiteX47" fmla="*/ 369075 w 631275"/>
                  <a:gd name="connsiteY47" fmla="*/ 131764 h 134303"/>
                  <a:gd name="connsiteX48" fmla="*/ 400409 w 631275"/>
                  <a:gd name="connsiteY48" fmla="*/ 133205 h 134303"/>
                  <a:gd name="connsiteX49" fmla="*/ 419137 w 631275"/>
                  <a:gd name="connsiteY49" fmla="*/ 133565 h 134303"/>
                  <a:gd name="connsiteX50" fmla="*/ 439306 w 631275"/>
                  <a:gd name="connsiteY50" fmla="*/ 133925 h 134303"/>
                  <a:gd name="connsiteX51" fmla="*/ 526466 w 631275"/>
                  <a:gd name="connsiteY51" fmla="*/ 134285 h 134303"/>
                  <a:gd name="connsiteX52" fmla="*/ 631273 w 631275"/>
                  <a:gd name="connsiteY52" fmla="*/ 132124 h 134303"/>
                  <a:gd name="connsiteX53" fmla="*/ 524665 w 631275"/>
                  <a:gd name="connsiteY53" fmla="*/ 133205 h 134303"/>
                  <a:gd name="connsiteX54" fmla="*/ 524665 w 631275"/>
                  <a:gd name="connsiteY54" fmla="*/ 129603 h 134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631275" h="134303">
                    <a:moveTo>
                      <a:pt x="525025" y="129963"/>
                    </a:moveTo>
                    <a:cubicBezTo>
                      <a:pt x="496932" y="129963"/>
                      <a:pt x="495132" y="130684"/>
                      <a:pt x="490450" y="131404"/>
                    </a:cubicBezTo>
                    <a:cubicBezTo>
                      <a:pt x="488289" y="131404"/>
                      <a:pt x="485047" y="132124"/>
                      <a:pt x="477484" y="132124"/>
                    </a:cubicBezTo>
                    <a:cubicBezTo>
                      <a:pt x="473882" y="132124"/>
                      <a:pt x="468840" y="132124"/>
                      <a:pt x="462357" y="132124"/>
                    </a:cubicBezTo>
                    <a:cubicBezTo>
                      <a:pt x="455874" y="132124"/>
                      <a:pt x="447950" y="132124"/>
                      <a:pt x="438226" y="132124"/>
                    </a:cubicBezTo>
                    <a:cubicBezTo>
                      <a:pt x="445789" y="132124"/>
                      <a:pt x="453713" y="132124"/>
                      <a:pt x="461637" y="132485"/>
                    </a:cubicBezTo>
                    <a:cubicBezTo>
                      <a:pt x="447230" y="132845"/>
                      <a:pt x="430663" y="132485"/>
                      <a:pt x="412294" y="132485"/>
                    </a:cubicBezTo>
                    <a:cubicBezTo>
                      <a:pt x="410133" y="132485"/>
                      <a:pt x="407612" y="132485"/>
                      <a:pt x="405451" y="132485"/>
                    </a:cubicBezTo>
                    <a:cubicBezTo>
                      <a:pt x="403290" y="132485"/>
                      <a:pt x="400769" y="132485"/>
                      <a:pt x="398608" y="132124"/>
                    </a:cubicBezTo>
                    <a:cubicBezTo>
                      <a:pt x="393926" y="132124"/>
                      <a:pt x="389244" y="131404"/>
                      <a:pt x="384202" y="131044"/>
                    </a:cubicBezTo>
                    <a:cubicBezTo>
                      <a:pt x="374477" y="130324"/>
                      <a:pt x="364393" y="129963"/>
                      <a:pt x="354668" y="128163"/>
                    </a:cubicBezTo>
                    <a:cubicBezTo>
                      <a:pt x="344584" y="126722"/>
                      <a:pt x="334499" y="125641"/>
                      <a:pt x="324775" y="124201"/>
                    </a:cubicBezTo>
                    <a:cubicBezTo>
                      <a:pt x="315050" y="122400"/>
                      <a:pt x="304966" y="120599"/>
                      <a:pt x="295241" y="118798"/>
                    </a:cubicBezTo>
                    <a:cubicBezTo>
                      <a:pt x="285517" y="117358"/>
                      <a:pt x="276153" y="114836"/>
                      <a:pt x="267149" y="113036"/>
                    </a:cubicBezTo>
                    <a:cubicBezTo>
                      <a:pt x="258145" y="110875"/>
                      <a:pt x="249501" y="109074"/>
                      <a:pt x="241577" y="106913"/>
                    </a:cubicBezTo>
                    <a:cubicBezTo>
                      <a:pt x="249141" y="107994"/>
                      <a:pt x="203040" y="94667"/>
                      <a:pt x="210963" y="95028"/>
                    </a:cubicBezTo>
                    <a:cubicBezTo>
                      <a:pt x="167384" y="82062"/>
                      <a:pt x="125605" y="64414"/>
                      <a:pt x="103635" y="55770"/>
                    </a:cubicBezTo>
                    <a:cubicBezTo>
                      <a:pt x="97152" y="52889"/>
                      <a:pt x="90309" y="48927"/>
                      <a:pt x="82385" y="45325"/>
                    </a:cubicBezTo>
                    <a:cubicBezTo>
                      <a:pt x="78424" y="43524"/>
                      <a:pt x="74462" y="41363"/>
                      <a:pt x="70500" y="39202"/>
                    </a:cubicBezTo>
                    <a:cubicBezTo>
                      <a:pt x="66538" y="37041"/>
                      <a:pt x="62216" y="35241"/>
                      <a:pt x="58255" y="32719"/>
                    </a:cubicBezTo>
                    <a:cubicBezTo>
                      <a:pt x="49971" y="28037"/>
                      <a:pt x="41687" y="23355"/>
                      <a:pt x="33403" y="18673"/>
                    </a:cubicBezTo>
                    <a:cubicBezTo>
                      <a:pt x="29081" y="16512"/>
                      <a:pt x="25120" y="13631"/>
                      <a:pt x="21158" y="11110"/>
                    </a:cubicBezTo>
                    <a:cubicBezTo>
                      <a:pt x="17196" y="8589"/>
                      <a:pt x="13234" y="6068"/>
                      <a:pt x="9633" y="3546"/>
                    </a:cubicBezTo>
                    <a:cubicBezTo>
                      <a:pt x="15755" y="8228"/>
                      <a:pt x="4590" y="1746"/>
                      <a:pt x="989" y="305"/>
                    </a:cubicBezTo>
                    <a:cubicBezTo>
                      <a:pt x="-812" y="-416"/>
                      <a:pt x="-452" y="-55"/>
                      <a:pt x="4590" y="3546"/>
                    </a:cubicBezTo>
                    <a:cubicBezTo>
                      <a:pt x="7111" y="5347"/>
                      <a:pt x="11073" y="7868"/>
                      <a:pt x="16836" y="11470"/>
                    </a:cubicBezTo>
                    <a:cubicBezTo>
                      <a:pt x="19717" y="13271"/>
                      <a:pt x="22959" y="15432"/>
                      <a:pt x="26560" y="17593"/>
                    </a:cubicBezTo>
                    <a:cubicBezTo>
                      <a:pt x="30162" y="19754"/>
                      <a:pt x="34484" y="22275"/>
                      <a:pt x="39526" y="24796"/>
                    </a:cubicBezTo>
                    <a:cubicBezTo>
                      <a:pt x="33403" y="21194"/>
                      <a:pt x="37005" y="23715"/>
                      <a:pt x="30882" y="20474"/>
                    </a:cubicBezTo>
                    <a:cubicBezTo>
                      <a:pt x="43128" y="27677"/>
                      <a:pt x="53212" y="34160"/>
                      <a:pt x="62937" y="39202"/>
                    </a:cubicBezTo>
                    <a:cubicBezTo>
                      <a:pt x="72661" y="44245"/>
                      <a:pt x="81305" y="48567"/>
                      <a:pt x="89949" y="52528"/>
                    </a:cubicBezTo>
                    <a:cubicBezTo>
                      <a:pt x="92110" y="53609"/>
                      <a:pt x="94271" y="54689"/>
                      <a:pt x="96432" y="55770"/>
                    </a:cubicBezTo>
                    <a:cubicBezTo>
                      <a:pt x="98593" y="56850"/>
                      <a:pt x="100754" y="57571"/>
                      <a:pt x="102915" y="58651"/>
                    </a:cubicBezTo>
                    <a:cubicBezTo>
                      <a:pt x="107237" y="60452"/>
                      <a:pt x="111559" y="62253"/>
                      <a:pt x="116241" y="64414"/>
                    </a:cubicBezTo>
                    <a:cubicBezTo>
                      <a:pt x="120923" y="66215"/>
                      <a:pt x="125605" y="68376"/>
                      <a:pt x="130287" y="70537"/>
                    </a:cubicBezTo>
                    <a:cubicBezTo>
                      <a:pt x="135329" y="72698"/>
                      <a:pt x="140732" y="74498"/>
                      <a:pt x="146134" y="77019"/>
                    </a:cubicBezTo>
                    <a:cubicBezTo>
                      <a:pt x="159460" y="82782"/>
                      <a:pt x="148295" y="78820"/>
                      <a:pt x="136770" y="74498"/>
                    </a:cubicBezTo>
                    <a:cubicBezTo>
                      <a:pt x="131007" y="72698"/>
                      <a:pt x="125605" y="69816"/>
                      <a:pt x="122724" y="68736"/>
                    </a:cubicBezTo>
                    <a:cubicBezTo>
                      <a:pt x="120202" y="67655"/>
                      <a:pt x="120202" y="68015"/>
                      <a:pt x="126685" y="70897"/>
                    </a:cubicBezTo>
                    <a:cubicBezTo>
                      <a:pt x="154778" y="82422"/>
                      <a:pt x="199798" y="99710"/>
                      <a:pt x="238336" y="109434"/>
                    </a:cubicBezTo>
                    <a:cubicBezTo>
                      <a:pt x="240857" y="110154"/>
                      <a:pt x="243018" y="110875"/>
                      <a:pt x="245539" y="111235"/>
                    </a:cubicBezTo>
                    <a:cubicBezTo>
                      <a:pt x="248060" y="111595"/>
                      <a:pt x="250221" y="112315"/>
                      <a:pt x="252382" y="112676"/>
                    </a:cubicBezTo>
                    <a:cubicBezTo>
                      <a:pt x="257064" y="113756"/>
                      <a:pt x="261386" y="114836"/>
                      <a:pt x="265348" y="115557"/>
                    </a:cubicBezTo>
                    <a:cubicBezTo>
                      <a:pt x="273632" y="117358"/>
                      <a:pt x="281195" y="119158"/>
                      <a:pt x="287318" y="120239"/>
                    </a:cubicBezTo>
                    <a:cubicBezTo>
                      <a:pt x="299924" y="122040"/>
                      <a:pt x="307127" y="122760"/>
                      <a:pt x="306407" y="121680"/>
                    </a:cubicBezTo>
                    <a:cubicBezTo>
                      <a:pt x="317211" y="123480"/>
                      <a:pt x="325855" y="125281"/>
                      <a:pt x="332698" y="126002"/>
                    </a:cubicBezTo>
                    <a:cubicBezTo>
                      <a:pt x="339542" y="127082"/>
                      <a:pt x="344944" y="127802"/>
                      <a:pt x="349266" y="128523"/>
                    </a:cubicBezTo>
                    <a:cubicBezTo>
                      <a:pt x="357910" y="129603"/>
                      <a:pt x="362592" y="131044"/>
                      <a:pt x="369075" y="131764"/>
                    </a:cubicBezTo>
                    <a:cubicBezTo>
                      <a:pt x="377719" y="131764"/>
                      <a:pt x="388524" y="132485"/>
                      <a:pt x="400409" y="133205"/>
                    </a:cubicBezTo>
                    <a:cubicBezTo>
                      <a:pt x="406172" y="133565"/>
                      <a:pt x="412654" y="133205"/>
                      <a:pt x="419137" y="133565"/>
                    </a:cubicBezTo>
                    <a:cubicBezTo>
                      <a:pt x="425620" y="133565"/>
                      <a:pt x="432463" y="133565"/>
                      <a:pt x="439306" y="133925"/>
                    </a:cubicBezTo>
                    <a:cubicBezTo>
                      <a:pt x="467399" y="133925"/>
                      <a:pt x="498013" y="133925"/>
                      <a:pt x="526466" y="134285"/>
                    </a:cubicBezTo>
                    <a:cubicBezTo>
                      <a:pt x="583732" y="134285"/>
                      <a:pt x="631633" y="134645"/>
                      <a:pt x="631273" y="132124"/>
                    </a:cubicBezTo>
                    <a:cubicBezTo>
                      <a:pt x="605341" y="132124"/>
                      <a:pt x="562842" y="132124"/>
                      <a:pt x="524665" y="133205"/>
                    </a:cubicBezTo>
                    <a:lnTo>
                      <a:pt x="524665" y="129603"/>
                    </a:lnTo>
                    <a:close/>
                  </a:path>
                </a:pathLst>
              </a:custGeom>
              <a:solidFill>
                <a:schemeClr val="accent2"/>
              </a:solidFill>
              <a:ln w="0" cap="flat">
                <a:noFill/>
                <a:prstDash val="solid"/>
                <a:miter/>
              </a:ln>
            </p:spPr>
            <p:txBody>
              <a:bodyPr rtlCol="0" anchor="ctr"/>
              <a:lstStyle/>
              <a:p>
                <a:endParaRPr lang="en-US" sz="744"/>
              </a:p>
            </p:txBody>
          </p:sp>
          <p:sp>
            <p:nvSpPr>
              <p:cNvPr id="192" name="Freeform: Shape 191">
                <a:extLst>
                  <a:ext uri="{FF2B5EF4-FFF2-40B4-BE49-F238E27FC236}">
                    <a16:creationId xmlns:a16="http://schemas.microsoft.com/office/drawing/2014/main" id="{D156EEF9-5CBC-0FD9-5687-680FF13E2D2C}"/>
                  </a:ext>
                </a:extLst>
              </p:cNvPr>
              <p:cNvSpPr/>
              <p:nvPr/>
            </p:nvSpPr>
            <p:spPr>
              <a:xfrm>
                <a:off x="8633468" y="5395331"/>
                <a:ext cx="5762" cy="9004"/>
              </a:xfrm>
              <a:custGeom>
                <a:avLst/>
                <a:gdLst>
                  <a:gd name="connsiteX0" fmla="*/ 0 w 5762"/>
                  <a:gd name="connsiteY0" fmla="*/ 0 h 9004"/>
                  <a:gd name="connsiteX1" fmla="*/ 5763 w 5762"/>
                  <a:gd name="connsiteY1" fmla="*/ 9004 h 9004"/>
                  <a:gd name="connsiteX2" fmla="*/ 0 w 5762"/>
                  <a:gd name="connsiteY2" fmla="*/ 0 h 9004"/>
                </a:gdLst>
                <a:ahLst/>
                <a:cxnLst>
                  <a:cxn ang="0">
                    <a:pos x="connsiteX0" y="connsiteY0"/>
                  </a:cxn>
                  <a:cxn ang="0">
                    <a:pos x="connsiteX1" y="connsiteY1"/>
                  </a:cxn>
                  <a:cxn ang="0">
                    <a:pos x="connsiteX2" y="connsiteY2"/>
                  </a:cxn>
                </a:cxnLst>
                <a:rect l="l" t="t" r="r" b="b"/>
                <a:pathLst>
                  <a:path w="5762" h="9004">
                    <a:moveTo>
                      <a:pt x="0" y="0"/>
                    </a:moveTo>
                    <a:cubicBezTo>
                      <a:pt x="1801" y="2881"/>
                      <a:pt x="4322" y="6843"/>
                      <a:pt x="5763" y="9004"/>
                    </a:cubicBezTo>
                    <a:cubicBezTo>
                      <a:pt x="3962" y="6483"/>
                      <a:pt x="1801" y="2881"/>
                      <a:pt x="0" y="0"/>
                    </a:cubicBezTo>
                    <a:close/>
                  </a:path>
                </a:pathLst>
              </a:custGeom>
              <a:solidFill>
                <a:schemeClr val="accent2"/>
              </a:solidFill>
              <a:ln w="0" cap="flat">
                <a:noFill/>
                <a:prstDash val="solid"/>
                <a:miter/>
              </a:ln>
            </p:spPr>
            <p:txBody>
              <a:bodyPr rtlCol="0" anchor="ctr"/>
              <a:lstStyle/>
              <a:p>
                <a:endParaRPr lang="en-US" sz="744"/>
              </a:p>
            </p:txBody>
          </p:sp>
          <p:sp>
            <p:nvSpPr>
              <p:cNvPr id="193" name="Freeform: Shape 192">
                <a:extLst>
                  <a:ext uri="{FF2B5EF4-FFF2-40B4-BE49-F238E27FC236}">
                    <a16:creationId xmlns:a16="http://schemas.microsoft.com/office/drawing/2014/main" id="{9B10794E-4AB8-0A3C-E133-F3F555D017C8}"/>
                  </a:ext>
                </a:extLst>
              </p:cNvPr>
              <p:cNvSpPr/>
              <p:nvPr/>
            </p:nvSpPr>
            <p:spPr>
              <a:xfrm>
                <a:off x="8505251" y="4712823"/>
                <a:ext cx="129372" cy="655439"/>
              </a:xfrm>
              <a:custGeom>
                <a:avLst/>
                <a:gdLst>
                  <a:gd name="connsiteX0" fmla="*/ 7924 w 129372"/>
                  <a:gd name="connsiteY0" fmla="*/ 0 h 655439"/>
                  <a:gd name="connsiteX1" fmla="*/ 11165 w 129372"/>
                  <a:gd name="connsiteY1" fmla="*/ 23771 h 655439"/>
                  <a:gd name="connsiteX2" fmla="*/ 11165 w 129372"/>
                  <a:gd name="connsiteY2" fmla="*/ 180442 h 655439"/>
                  <a:gd name="connsiteX3" fmla="*/ 11165 w 129372"/>
                  <a:gd name="connsiteY3" fmla="*/ 213216 h 655439"/>
                  <a:gd name="connsiteX4" fmla="*/ 11165 w 129372"/>
                  <a:gd name="connsiteY4" fmla="*/ 246711 h 655439"/>
                  <a:gd name="connsiteX5" fmla="*/ 11525 w 129372"/>
                  <a:gd name="connsiteY5" fmla="*/ 263999 h 655439"/>
                  <a:gd name="connsiteX6" fmla="*/ 12246 w 129372"/>
                  <a:gd name="connsiteY6" fmla="*/ 282007 h 655439"/>
                  <a:gd name="connsiteX7" fmla="*/ 13686 w 129372"/>
                  <a:gd name="connsiteY7" fmla="*/ 301096 h 655439"/>
                  <a:gd name="connsiteX8" fmla="*/ 15487 w 129372"/>
                  <a:gd name="connsiteY8" fmla="*/ 321625 h 655439"/>
                  <a:gd name="connsiteX9" fmla="*/ 14767 w 129372"/>
                  <a:gd name="connsiteY9" fmla="*/ 321625 h 655439"/>
                  <a:gd name="connsiteX10" fmla="*/ 13686 w 129372"/>
                  <a:gd name="connsiteY10" fmla="*/ 315863 h 655439"/>
                  <a:gd name="connsiteX11" fmla="*/ 12966 w 129372"/>
                  <a:gd name="connsiteY11" fmla="*/ 309740 h 655439"/>
                  <a:gd name="connsiteX12" fmla="*/ 14767 w 129372"/>
                  <a:gd name="connsiteY12" fmla="*/ 325227 h 655439"/>
                  <a:gd name="connsiteX13" fmla="*/ 16928 w 129372"/>
                  <a:gd name="connsiteY13" fmla="*/ 341434 h 655439"/>
                  <a:gd name="connsiteX14" fmla="*/ 19089 w 129372"/>
                  <a:gd name="connsiteY14" fmla="*/ 358362 h 655439"/>
                  <a:gd name="connsiteX15" fmla="*/ 22330 w 129372"/>
                  <a:gd name="connsiteY15" fmla="*/ 375650 h 655439"/>
                  <a:gd name="connsiteX16" fmla="*/ 25572 w 129372"/>
                  <a:gd name="connsiteY16" fmla="*/ 392937 h 655439"/>
                  <a:gd name="connsiteX17" fmla="*/ 29533 w 129372"/>
                  <a:gd name="connsiteY17" fmla="*/ 410585 h 655439"/>
                  <a:gd name="connsiteX18" fmla="*/ 38177 w 129372"/>
                  <a:gd name="connsiteY18" fmla="*/ 445521 h 655439"/>
                  <a:gd name="connsiteX19" fmla="*/ 42859 w 129372"/>
                  <a:gd name="connsiteY19" fmla="*/ 462449 h 655439"/>
                  <a:gd name="connsiteX20" fmla="*/ 45380 w 129372"/>
                  <a:gd name="connsiteY20" fmla="*/ 470732 h 655439"/>
                  <a:gd name="connsiteX21" fmla="*/ 48262 w 129372"/>
                  <a:gd name="connsiteY21" fmla="*/ 478656 h 655439"/>
                  <a:gd name="connsiteX22" fmla="*/ 59067 w 129372"/>
                  <a:gd name="connsiteY22" fmla="*/ 509630 h 655439"/>
                  <a:gd name="connsiteX23" fmla="*/ 80316 w 129372"/>
                  <a:gd name="connsiteY23" fmla="*/ 558972 h 655439"/>
                  <a:gd name="connsiteX24" fmla="*/ 90401 w 129372"/>
                  <a:gd name="connsiteY24" fmla="*/ 581662 h 655439"/>
                  <a:gd name="connsiteX25" fmla="*/ 102646 w 129372"/>
                  <a:gd name="connsiteY25" fmla="*/ 606514 h 655439"/>
                  <a:gd name="connsiteX26" fmla="*/ 110930 w 129372"/>
                  <a:gd name="connsiteY26" fmla="*/ 623081 h 655439"/>
                  <a:gd name="connsiteX27" fmla="*/ 108409 w 129372"/>
                  <a:gd name="connsiteY27" fmla="*/ 620200 h 655439"/>
                  <a:gd name="connsiteX28" fmla="*/ 118493 w 129372"/>
                  <a:gd name="connsiteY28" fmla="*/ 637128 h 655439"/>
                  <a:gd name="connsiteX29" fmla="*/ 129298 w 129372"/>
                  <a:gd name="connsiteY29" fmla="*/ 655136 h 655439"/>
                  <a:gd name="connsiteX30" fmla="*/ 121015 w 129372"/>
                  <a:gd name="connsiteY30" fmla="*/ 642890 h 655439"/>
                  <a:gd name="connsiteX31" fmla="*/ 111290 w 129372"/>
                  <a:gd name="connsiteY31" fmla="*/ 627403 h 655439"/>
                  <a:gd name="connsiteX32" fmla="*/ 120654 w 129372"/>
                  <a:gd name="connsiteY32" fmla="*/ 643250 h 655439"/>
                  <a:gd name="connsiteX33" fmla="*/ 114532 w 129372"/>
                  <a:gd name="connsiteY33" fmla="*/ 637128 h 655439"/>
                  <a:gd name="connsiteX34" fmla="*/ 84278 w 129372"/>
                  <a:gd name="connsiteY34" fmla="*/ 583824 h 655439"/>
                  <a:gd name="connsiteX35" fmla="*/ 92922 w 129372"/>
                  <a:gd name="connsiteY35" fmla="*/ 596789 h 655439"/>
                  <a:gd name="connsiteX36" fmla="*/ 104087 w 129372"/>
                  <a:gd name="connsiteY36" fmla="*/ 617319 h 655439"/>
                  <a:gd name="connsiteX37" fmla="*/ 106608 w 129372"/>
                  <a:gd name="connsiteY37" fmla="*/ 619119 h 655439"/>
                  <a:gd name="connsiteX38" fmla="*/ 91841 w 129372"/>
                  <a:gd name="connsiteY38" fmla="*/ 594268 h 655439"/>
                  <a:gd name="connsiteX39" fmla="*/ 86079 w 129372"/>
                  <a:gd name="connsiteY39" fmla="*/ 583103 h 655439"/>
                  <a:gd name="connsiteX40" fmla="*/ 82117 w 129372"/>
                  <a:gd name="connsiteY40" fmla="*/ 574820 h 655439"/>
                  <a:gd name="connsiteX41" fmla="*/ 78155 w 129372"/>
                  <a:gd name="connsiteY41" fmla="*/ 565095 h 655439"/>
                  <a:gd name="connsiteX42" fmla="*/ 78155 w 129372"/>
                  <a:gd name="connsiteY42" fmla="*/ 562574 h 655439"/>
                  <a:gd name="connsiteX43" fmla="*/ 71312 w 129372"/>
                  <a:gd name="connsiteY43" fmla="*/ 548167 h 655439"/>
                  <a:gd name="connsiteX44" fmla="*/ 63028 w 129372"/>
                  <a:gd name="connsiteY44" fmla="*/ 526918 h 655439"/>
                  <a:gd name="connsiteX45" fmla="*/ 58707 w 129372"/>
                  <a:gd name="connsiteY45" fmla="*/ 515753 h 655439"/>
                  <a:gd name="connsiteX46" fmla="*/ 56546 w 129372"/>
                  <a:gd name="connsiteY46" fmla="*/ 510350 h 655439"/>
                  <a:gd name="connsiteX47" fmla="*/ 54745 w 129372"/>
                  <a:gd name="connsiteY47" fmla="*/ 504948 h 655439"/>
                  <a:gd name="connsiteX48" fmla="*/ 47902 w 129372"/>
                  <a:gd name="connsiteY48" fmla="*/ 486940 h 655439"/>
                  <a:gd name="connsiteX49" fmla="*/ 38898 w 129372"/>
                  <a:gd name="connsiteY49" fmla="*/ 457046 h 655439"/>
                  <a:gd name="connsiteX50" fmla="*/ 39618 w 129372"/>
                  <a:gd name="connsiteY50" fmla="*/ 456326 h 655439"/>
                  <a:gd name="connsiteX51" fmla="*/ 37457 w 129372"/>
                  <a:gd name="connsiteY51" fmla="*/ 444081 h 655439"/>
                  <a:gd name="connsiteX52" fmla="*/ 27733 w 129372"/>
                  <a:gd name="connsiteY52" fmla="*/ 418149 h 655439"/>
                  <a:gd name="connsiteX53" fmla="*/ 23411 w 129372"/>
                  <a:gd name="connsiteY53" fmla="*/ 398700 h 655439"/>
                  <a:gd name="connsiteX54" fmla="*/ 19809 w 129372"/>
                  <a:gd name="connsiteY54" fmla="*/ 378891 h 655439"/>
                  <a:gd name="connsiteX55" fmla="*/ 16567 w 129372"/>
                  <a:gd name="connsiteY55" fmla="*/ 359082 h 655439"/>
                  <a:gd name="connsiteX56" fmla="*/ 14046 w 129372"/>
                  <a:gd name="connsiteY56" fmla="*/ 339273 h 655439"/>
                  <a:gd name="connsiteX57" fmla="*/ 9724 w 129372"/>
                  <a:gd name="connsiteY57" fmla="*/ 306859 h 655439"/>
                  <a:gd name="connsiteX58" fmla="*/ 7924 w 129372"/>
                  <a:gd name="connsiteY58" fmla="*/ 291372 h 655439"/>
                  <a:gd name="connsiteX59" fmla="*/ 5763 w 129372"/>
                  <a:gd name="connsiteY59" fmla="*/ 288130 h 655439"/>
                  <a:gd name="connsiteX60" fmla="*/ 0 w 129372"/>
                  <a:gd name="connsiteY60" fmla="*/ 223661 h 655439"/>
                  <a:gd name="connsiteX61" fmla="*/ 5042 w 129372"/>
                  <a:gd name="connsiteY61" fmla="*/ 124256 h 655439"/>
                  <a:gd name="connsiteX62" fmla="*/ 6123 w 129372"/>
                  <a:gd name="connsiteY62" fmla="*/ 198089 h 655439"/>
                  <a:gd name="connsiteX63" fmla="*/ 6843 w 129372"/>
                  <a:gd name="connsiteY63" fmla="*/ 240589 h 655439"/>
                  <a:gd name="connsiteX64" fmla="*/ 7924 w 129372"/>
                  <a:gd name="connsiteY64" fmla="*/ 279126 h 655439"/>
                  <a:gd name="connsiteX65" fmla="*/ 8644 w 129372"/>
                  <a:gd name="connsiteY65" fmla="*/ 264719 h 655439"/>
                  <a:gd name="connsiteX66" fmla="*/ 9364 w 129372"/>
                  <a:gd name="connsiteY66" fmla="*/ 276965 h 655439"/>
                  <a:gd name="connsiteX67" fmla="*/ 10805 w 129372"/>
                  <a:gd name="connsiteY67" fmla="*/ 295694 h 655439"/>
                  <a:gd name="connsiteX68" fmla="*/ 12606 w 129372"/>
                  <a:gd name="connsiteY68" fmla="*/ 315863 h 655439"/>
                  <a:gd name="connsiteX69" fmla="*/ 14767 w 129372"/>
                  <a:gd name="connsiteY69" fmla="*/ 332430 h 655439"/>
                  <a:gd name="connsiteX70" fmla="*/ 16567 w 129372"/>
                  <a:gd name="connsiteY70" fmla="*/ 336032 h 655439"/>
                  <a:gd name="connsiteX71" fmla="*/ 14407 w 129372"/>
                  <a:gd name="connsiteY71" fmla="*/ 322706 h 655439"/>
                  <a:gd name="connsiteX72" fmla="*/ 13326 w 129372"/>
                  <a:gd name="connsiteY72" fmla="*/ 315502 h 655439"/>
                  <a:gd name="connsiteX73" fmla="*/ 12606 w 129372"/>
                  <a:gd name="connsiteY73" fmla="*/ 307939 h 655439"/>
                  <a:gd name="connsiteX74" fmla="*/ 9724 w 129372"/>
                  <a:gd name="connsiteY74" fmla="*/ 274804 h 655439"/>
                  <a:gd name="connsiteX75" fmla="*/ 9004 w 129372"/>
                  <a:gd name="connsiteY75" fmla="*/ 239508 h 655439"/>
                  <a:gd name="connsiteX76" fmla="*/ 9004 w 129372"/>
                  <a:gd name="connsiteY76" fmla="*/ 204933 h 655439"/>
                  <a:gd name="connsiteX77" fmla="*/ 9004 w 129372"/>
                  <a:gd name="connsiteY77" fmla="*/ 219339 h 655439"/>
                  <a:gd name="connsiteX78" fmla="*/ 7563 w 129372"/>
                  <a:gd name="connsiteY78" fmla="*/ 72393 h 655439"/>
                  <a:gd name="connsiteX79" fmla="*/ 9004 w 129372"/>
                  <a:gd name="connsiteY79" fmla="*/ 51863 h 655439"/>
                  <a:gd name="connsiteX80" fmla="*/ 8284 w 129372"/>
                  <a:gd name="connsiteY80" fmla="*/ 15847 h 655439"/>
                  <a:gd name="connsiteX81" fmla="*/ 8284 w 129372"/>
                  <a:gd name="connsiteY81" fmla="*/ 360 h 655439"/>
                  <a:gd name="connsiteX82" fmla="*/ 8644 w 129372"/>
                  <a:gd name="connsiteY82" fmla="*/ 70232 h 655439"/>
                  <a:gd name="connsiteX83" fmla="*/ 8644 w 129372"/>
                  <a:gd name="connsiteY83" fmla="*/ 113091 h 655439"/>
                  <a:gd name="connsiteX84" fmla="*/ 8644 w 129372"/>
                  <a:gd name="connsiteY84" fmla="*/ 70232 h 655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129372" h="655439">
                    <a:moveTo>
                      <a:pt x="7924" y="0"/>
                    </a:moveTo>
                    <a:lnTo>
                      <a:pt x="11165" y="23771"/>
                    </a:lnTo>
                    <a:cubicBezTo>
                      <a:pt x="11525" y="91121"/>
                      <a:pt x="11165" y="136862"/>
                      <a:pt x="11165" y="180442"/>
                    </a:cubicBezTo>
                    <a:cubicBezTo>
                      <a:pt x="11165" y="191246"/>
                      <a:pt x="11165" y="202051"/>
                      <a:pt x="11165" y="213216"/>
                    </a:cubicBezTo>
                    <a:cubicBezTo>
                      <a:pt x="11165" y="224021"/>
                      <a:pt x="11165" y="235546"/>
                      <a:pt x="11165" y="246711"/>
                    </a:cubicBezTo>
                    <a:cubicBezTo>
                      <a:pt x="11165" y="252474"/>
                      <a:pt x="11165" y="258237"/>
                      <a:pt x="11525" y="263999"/>
                    </a:cubicBezTo>
                    <a:cubicBezTo>
                      <a:pt x="11525" y="269762"/>
                      <a:pt x="11525" y="275885"/>
                      <a:pt x="12246" y="282007"/>
                    </a:cubicBezTo>
                    <a:cubicBezTo>
                      <a:pt x="12606" y="288130"/>
                      <a:pt x="13326" y="294613"/>
                      <a:pt x="13686" y="301096"/>
                    </a:cubicBezTo>
                    <a:cubicBezTo>
                      <a:pt x="14407" y="307579"/>
                      <a:pt x="14407" y="314782"/>
                      <a:pt x="15487" y="321625"/>
                    </a:cubicBezTo>
                    <a:cubicBezTo>
                      <a:pt x="15487" y="325947"/>
                      <a:pt x="15487" y="324867"/>
                      <a:pt x="14767" y="321625"/>
                    </a:cubicBezTo>
                    <a:cubicBezTo>
                      <a:pt x="14767" y="320185"/>
                      <a:pt x="14046" y="318024"/>
                      <a:pt x="13686" y="315863"/>
                    </a:cubicBezTo>
                    <a:cubicBezTo>
                      <a:pt x="13686" y="313702"/>
                      <a:pt x="13326" y="311541"/>
                      <a:pt x="12966" y="309740"/>
                    </a:cubicBezTo>
                    <a:cubicBezTo>
                      <a:pt x="12966" y="314782"/>
                      <a:pt x="14046" y="319824"/>
                      <a:pt x="14767" y="325227"/>
                    </a:cubicBezTo>
                    <a:cubicBezTo>
                      <a:pt x="15487" y="330629"/>
                      <a:pt x="16207" y="336032"/>
                      <a:pt x="16928" y="341434"/>
                    </a:cubicBezTo>
                    <a:cubicBezTo>
                      <a:pt x="17648" y="346837"/>
                      <a:pt x="18368" y="352599"/>
                      <a:pt x="19089" y="358362"/>
                    </a:cubicBezTo>
                    <a:cubicBezTo>
                      <a:pt x="20169" y="364124"/>
                      <a:pt x="21250" y="369887"/>
                      <a:pt x="22330" y="375650"/>
                    </a:cubicBezTo>
                    <a:cubicBezTo>
                      <a:pt x="23411" y="381412"/>
                      <a:pt x="24491" y="387175"/>
                      <a:pt x="25572" y="392937"/>
                    </a:cubicBezTo>
                    <a:cubicBezTo>
                      <a:pt x="26652" y="398700"/>
                      <a:pt x="28093" y="404463"/>
                      <a:pt x="29533" y="410585"/>
                    </a:cubicBezTo>
                    <a:cubicBezTo>
                      <a:pt x="32415" y="422111"/>
                      <a:pt x="34576" y="433996"/>
                      <a:pt x="38177" y="445521"/>
                    </a:cubicBezTo>
                    <a:cubicBezTo>
                      <a:pt x="39978" y="451284"/>
                      <a:pt x="41419" y="456686"/>
                      <a:pt x="42859" y="462449"/>
                    </a:cubicBezTo>
                    <a:cubicBezTo>
                      <a:pt x="43580" y="465330"/>
                      <a:pt x="44300" y="467851"/>
                      <a:pt x="45380" y="470732"/>
                    </a:cubicBezTo>
                    <a:cubicBezTo>
                      <a:pt x="46101" y="473614"/>
                      <a:pt x="47181" y="476135"/>
                      <a:pt x="48262" y="478656"/>
                    </a:cubicBezTo>
                    <a:cubicBezTo>
                      <a:pt x="51863" y="489461"/>
                      <a:pt x="55465" y="499545"/>
                      <a:pt x="59067" y="509630"/>
                    </a:cubicBezTo>
                    <a:cubicBezTo>
                      <a:pt x="66990" y="528719"/>
                      <a:pt x="73473" y="546007"/>
                      <a:pt x="80316" y="558972"/>
                    </a:cubicBezTo>
                    <a:cubicBezTo>
                      <a:pt x="82837" y="564735"/>
                      <a:pt x="86439" y="573019"/>
                      <a:pt x="90401" y="581662"/>
                    </a:cubicBezTo>
                    <a:cubicBezTo>
                      <a:pt x="94723" y="590306"/>
                      <a:pt x="99045" y="598950"/>
                      <a:pt x="102646" y="606514"/>
                    </a:cubicBezTo>
                    <a:cubicBezTo>
                      <a:pt x="106248" y="614077"/>
                      <a:pt x="109489" y="620200"/>
                      <a:pt x="110930" y="623081"/>
                    </a:cubicBezTo>
                    <a:cubicBezTo>
                      <a:pt x="112371" y="625963"/>
                      <a:pt x="111650" y="625602"/>
                      <a:pt x="108409" y="620200"/>
                    </a:cubicBezTo>
                    <a:cubicBezTo>
                      <a:pt x="111650" y="625602"/>
                      <a:pt x="114892" y="631365"/>
                      <a:pt x="118493" y="637128"/>
                    </a:cubicBezTo>
                    <a:cubicBezTo>
                      <a:pt x="122095" y="642890"/>
                      <a:pt x="125337" y="649373"/>
                      <a:pt x="129298" y="655136"/>
                    </a:cubicBezTo>
                    <a:cubicBezTo>
                      <a:pt x="130019" y="656937"/>
                      <a:pt x="125337" y="650454"/>
                      <a:pt x="121015" y="642890"/>
                    </a:cubicBezTo>
                    <a:cubicBezTo>
                      <a:pt x="116693" y="635327"/>
                      <a:pt x="112011" y="627403"/>
                      <a:pt x="111290" y="627403"/>
                    </a:cubicBezTo>
                    <a:cubicBezTo>
                      <a:pt x="117053" y="637128"/>
                      <a:pt x="118854" y="641089"/>
                      <a:pt x="120654" y="643250"/>
                    </a:cubicBezTo>
                    <a:cubicBezTo>
                      <a:pt x="115612" y="635327"/>
                      <a:pt x="117053" y="640009"/>
                      <a:pt x="114532" y="637128"/>
                    </a:cubicBezTo>
                    <a:cubicBezTo>
                      <a:pt x="112011" y="634246"/>
                      <a:pt x="104447" y="624162"/>
                      <a:pt x="84278" y="583824"/>
                    </a:cubicBezTo>
                    <a:cubicBezTo>
                      <a:pt x="78155" y="567616"/>
                      <a:pt x="84278" y="581662"/>
                      <a:pt x="92922" y="596789"/>
                    </a:cubicBezTo>
                    <a:cubicBezTo>
                      <a:pt x="96884" y="604353"/>
                      <a:pt x="101206" y="612637"/>
                      <a:pt x="104087" y="617319"/>
                    </a:cubicBezTo>
                    <a:cubicBezTo>
                      <a:pt x="106968" y="622001"/>
                      <a:pt x="108409" y="623802"/>
                      <a:pt x="106608" y="619119"/>
                    </a:cubicBezTo>
                    <a:cubicBezTo>
                      <a:pt x="92922" y="592828"/>
                      <a:pt x="93642" y="596429"/>
                      <a:pt x="91841" y="594268"/>
                    </a:cubicBezTo>
                    <a:cubicBezTo>
                      <a:pt x="89680" y="589946"/>
                      <a:pt x="87880" y="586345"/>
                      <a:pt x="86079" y="583103"/>
                    </a:cubicBezTo>
                    <a:cubicBezTo>
                      <a:pt x="84638" y="579862"/>
                      <a:pt x="83198" y="576980"/>
                      <a:pt x="82117" y="574820"/>
                    </a:cubicBezTo>
                    <a:cubicBezTo>
                      <a:pt x="79956" y="570137"/>
                      <a:pt x="78876" y="566896"/>
                      <a:pt x="78155" y="565095"/>
                    </a:cubicBezTo>
                    <a:cubicBezTo>
                      <a:pt x="76715" y="561133"/>
                      <a:pt x="77435" y="561493"/>
                      <a:pt x="78155" y="562574"/>
                    </a:cubicBezTo>
                    <a:cubicBezTo>
                      <a:pt x="76354" y="559333"/>
                      <a:pt x="74194" y="554290"/>
                      <a:pt x="71312" y="548167"/>
                    </a:cubicBezTo>
                    <a:cubicBezTo>
                      <a:pt x="68431" y="542045"/>
                      <a:pt x="65910" y="534481"/>
                      <a:pt x="63028" y="526918"/>
                    </a:cubicBezTo>
                    <a:cubicBezTo>
                      <a:pt x="61588" y="523316"/>
                      <a:pt x="60147" y="519354"/>
                      <a:pt x="58707" y="515753"/>
                    </a:cubicBezTo>
                    <a:cubicBezTo>
                      <a:pt x="57986" y="513952"/>
                      <a:pt x="57266" y="512151"/>
                      <a:pt x="56546" y="510350"/>
                    </a:cubicBezTo>
                    <a:cubicBezTo>
                      <a:pt x="55825" y="508550"/>
                      <a:pt x="55105" y="506749"/>
                      <a:pt x="54745" y="504948"/>
                    </a:cubicBezTo>
                    <a:cubicBezTo>
                      <a:pt x="52224" y="497745"/>
                      <a:pt x="50063" y="491622"/>
                      <a:pt x="47902" y="486940"/>
                    </a:cubicBezTo>
                    <a:cubicBezTo>
                      <a:pt x="41779" y="469652"/>
                      <a:pt x="39978" y="461008"/>
                      <a:pt x="38898" y="457046"/>
                    </a:cubicBezTo>
                    <a:cubicBezTo>
                      <a:pt x="38177" y="453445"/>
                      <a:pt x="38898" y="454525"/>
                      <a:pt x="39618" y="456326"/>
                    </a:cubicBezTo>
                    <a:cubicBezTo>
                      <a:pt x="41419" y="460288"/>
                      <a:pt x="43940" y="467131"/>
                      <a:pt x="37457" y="444081"/>
                    </a:cubicBezTo>
                    <a:cubicBezTo>
                      <a:pt x="33855" y="435437"/>
                      <a:pt x="30974" y="426793"/>
                      <a:pt x="27733" y="418149"/>
                    </a:cubicBezTo>
                    <a:lnTo>
                      <a:pt x="23411" y="398700"/>
                    </a:lnTo>
                    <a:cubicBezTo>
                      <a:pt x="21970" y="392217"/>
                      <a:pt x="21250" y="385734"/>
                      <a:pt x="19809" y="378891"/>
                    </a:cubicBezTo>
                    <a:lnTo>
                      <a:pt x="16567" y="359082"/>
                    </a:lnTo>
                    <a:cubicBezTo>
                      <a:pt x="15487" y="352599"/>
                      <a:pt x="14767" y="345756"/>
                      <a:pt x="14046" y="339273"/>
                    </a:cubicBezTo>
                    <a:cubicBezTo>
                      <a:pt x="12246" y="324867"/>
                      <a:pt x="10445" y="314422"/>
                      <a:pt x="9724" y="306859"/>
                    </a:cubicBezTo>
                    <a:cubicBezTo>
                      <a:pt x="9004" y="299295"/>
                      <a:pt x="8284" y="294253"/>
                      <a:pt x="7924" y="291372"/>
                    </a:cubicBezTo>
                    <a:cubicBezTo>
                      <a:pt x="6843" y="285609"/>
                      <a:pt x="6483" y="287050"/>
                      <a:pt x="5763" y="288130"/>
                    </a:cubicBezTo>
                    <a:cubicBezTo>
                      <a:pt x="5042" y="290291"/>
                      <a:pt x="1801" y="290651"/>
                      <a:pt x="0" y="223661"/>
                    </a:cubicBezTo>
                    <a:cubicBezTo>
                      <a:pt x="1441" y="241309"/>
                      <a:pt x="4322" y="187285"/>
                      <a:pt x="5042" y="124256"/>
                    </a:cubicBezTo>
                    <a:cubicBezTo>
                      <a:pt x="5042" y="142985"/>
                      <a:pt x="5763" y="169997"/>
                      <a:pt x="6123" y="198089"/>
                    </a:cubicBezTo>
                    <a:cubicBezTo>
                      <a:pt x="6123" y="212136"/>
                      <a:pt x="6123" y="226902"/>
                      <a:pt x="6843" y="240589"/>
                    </a:cubicBezTo>
                    <a:cubicBezTo>
                      <a:pt x="6843" y="254275"/>
                      <a:pt x="7563" y="267241"/>
                      <a:pt x="7924" y="279126"/>
                    </a:cubicBezTo>
                    <a:cubicBezTo>
                      <a:pt x="7924" y="262198"/>
                      <a:pt x="7924" y="259677"/>
                      <a:pt x="8644" y="264719"/>
                    </a:cubicBezTo>
                    <a:cubicBezTo>
                      <a:pt x="8644" y="267241"/>
                      <a:pt x="8644" y="271563"/>
                      <a:pt x="9364" y="276965"/>
                    </a:cubicBezTo>
                    <a:cubicBezTo>
                      <a:pt x="9724" y="282368"/>
                      <a:pt x="10445" y="288850"/>
                      <a:pt x="10805" y="295694"/>
                    </a:cubicBezTo>
                    <a:cubicBezTo>
                      <a:pt x="11525" y="302537"/>
                      <a:pt x="11885" y="309380"/>
                      <a:pt x="12606" y="315863"/>
                    </a:cubicBezTo>
                    <a:cubicBezTo>
                      <a:pt x="13326" y="322345"/>
                      <a:pt x="14407" y="328108"/>
                      <a:pt x="14767" y="332430"/>
                    </a:cubicBezTo>
                    <a:cubicBezTo>
                      <a:pt x="16207" y="341434"/>
                      <a:pt x="16928" y="344676"/>
                      <a:pt x="16567" y="336032"/>
                    </a:cubicBezTo>
                    <a:cubicBezTo>
                      <a:pt x="15847" y="332070"/>
                      <a:pt x="15127" y="327388"/>
                      <a:pt x="14407" y="322706"/>
                    </a:cubicBezTo>
                    <a:cubicBezTo>
                      <a:pt x="14407" y="320185"/>
                      <a:pt x="13686" y="318024"/>
                      <a:pt x="13326" y="315502"/>
                    </a:cubicBezTo>
                    <a:cubicBezTo>
                      <a:pt x="13326" y="312981"/>
                      <a:pt x="12966" y="310460"/>
                      <a:pt x="12606" y="307939"/>
                    </a:cubicBezTo>
                    <a:cubicBezTo>
                      <a:pt x="11525" y="297494"/>
                      <a:pt x="10445" y="286329"/>
                      <a:pt x="9724" y="274804"/>
                    </a:cubicBezTo>
                    <a:cubicBezTo>
                      <a:pt x="9724" y="263279"/>
                      <a:pt x="9004" y="251394"/>
                      <a:pt x="9004" y="239508"/>
                    </a:cubicBezTo>
                    <a:cubicBezTo>
                      <a:pt x="9004" y="227623"/>
                      <a:pt x="9004" y="215737"/>
                      <a:pt x="9004" y="204933"/>
                    </a:cubicBezTo>
                    <a:lnTo>
                      <a:pt x="9004" y="219339"/>
                    </a:lnTo>
                    <a:cubicBezTo>
                      <a:pt x="9724" y="172518"/>
                      <a:pt x="6483" y="136862"/>
                      <a:pt x="7563" y="72393"/>
                    </a:cubicBezTo>
                    <a:cubicBezTo>
                      <a:pt x="7563" y="40338"/>
                      <a:pt x="8284" y="46101"/>
                      <a:pt x="9004" y="51863"/>
                    </a:cubicBezTo>
                    <a:cubicBezTo>
                      <a:pt x="9004" y="38177"/>
                      <a:pt x="8644" y="25572"/>
                      <a:pt x="8284" y="15847"/>
                    </a:cubicBezTo>
                    <a:cubicBezTo>
                      <a:pt x="8284" y="6483"/>
                      <a:pt x="8284" y="360"/>
                      <a:pt x="8284" y="360"/>
                    </a:cubicBezTo>
                    <a:close/>
                    <a:moveTo>
                      <a:pt x="8644" y="70232"/>
                    </a:moveTo>
                    <a:lnTo>
                      <a:pt x="8644" y="113091"/>
                    </a:lnTo>
                    <a:cubicBezTo>
                      <a:pt x="8644" y="103007"/>
                      <a:pt x="8644" y="86799"/>
                      <a:pt x="8644" y="70232"/>
                    </a:cubicBezTo>
                    <a:close/>
                  </a:path>
                </a:pathLst>
              </a:custGeom>
              <a:solidFill>
                <a:schemeClr val="accent2"/>
              </a:solidFill>
              <a:ln w="0" cap="flat">
                <a:noFill/>
                <a:prstDash val="solid"/>
                <a:miter/>
              </a:ln>
            </p:spPr>
            <p:txBody>
              <a:bodyPr rtlCol="0" anchor="ctr"/>
              <a:lstStyle/>
              <a:p>
                <a:endParaRPr lang="en-US" sz="744"/>
              </a:p>
            </p:txBody>
          </p:sp>
          <p:sp>
            <p:nvSpPr>
              <p:cNvPr id="194" name="Freeform: Shape 193">
                <a:extLst>
                  <a:ext uri="{FF2B5EF4-FFF2-40B4-BE49-F238E27FC236}">
                    <a16:creationId xmlns:a16="http://schemas.microsoft.com/office/drawing/2014/main" id="{E2D80CF2-BDC6-4C07-DFD3-B9F3E38EFED7}"/>
                  </a:ext>
                </a:extLst>
              </p:cNvPr>
              <p:cNvSpPr/>
              <p:nvPr/>
            </p:nvSpPr>
            <p:spPr>
              <a:xfrm>
                <a:off x="11790653" y="3955401"/>
                <a:ext cx="3601" cy="12965"/>
              </a:xfrm>
              <a:custGeom>
                <a:avLst/>
                <a:gdLst>
                  <a:gd name="connsiteX0" fmla="*/ 0 w 3601"/>
                  <a:gd name="connsiteY0" fmla="*/ 0 h 12965"/>
                  <a:gd name="connsiteX1" fmla="*/ 0 w 3601"/>
                  <a:gd name="connsiteY1" fmla="*/ 12966 h 12965"/>
                  <a:gd name="connsiteX2" fmla="*/ 0 w 3601"/>
                  <a:gd name="connsiteY2" fmla="*/ 0 h 12965"/>
                </a:gdLst>
                <a:ahLst/>
                <a:cxnLst>
                  <a:cxn ang="0">
                    <a:pos x="connsiteX0" y="connsiteY0"/>
                  </a:cxn>
                  <a:cxn ang="0">
                    <a:pos x="connsiteX1" y="connsiteY1"/>
                  </a:cxn>
                  <a:cxn ang="0">
                    <a:pos x="connsiteX2" y="connsiteY2"/>
                  </a:cxn>
                </a:cxnLst>
                <a:rect l="l" t="t" r="r" b="b"/>
                <a:pathLst>
                  <a:path w="3601" h="12965">
                    <a:moveTo>
                      <a:pt x="0" y="0"/>
                    </a:moveTo>
                    <a:cubicBezTo>
                      <a:pt x="0" y="4322"/>
                      <a:pt x="0" y="9364"/>
                      <a:pt x="0" y="12966"/>
                    </a:cubicBezTo>
                    <a:cubicBezTo>
                      <a:pt x="0" y="10085"/>
                      <a:pt x="0" y="5042"/>
                      <a:pt x="0" y="0"/>
                    </a:cubicBezTo>
                    <a:close/>
                  </a:path>
                </a:pathLst>
              </a:custGeom>
              <a:solidFill>
                <a:schemeClr val="accent2"/>
              </a:solidFill>
              <a:ln w="0" cap="flat">
                <a:noFill/>
                <a:prstDash val="solid"/>
                <a:miter/>
              </a:ln>
            </p:spPr>
            <p:txBody>
              <a:bodyPr rtlCol="0" anchor="ctr"/>
              <a:lstStyle/>
              <a:p>
                <a:endParaRPr lang="en-US" sz="744"/>
              </a:p>
            </p:txBody>
          </p:sp>
          <p:sp>
            <p:nvSpPr>
              <p:cNvPr id="195" name="Freeform: Shape 194">
                <a:extLst>
                  <a:ext uri="{FF2B5EF4-FFF2-40B4-BE49-F238E27FC236}">
                    <a16:creationId xmlns:a16="http://schemas.microsoft.com/office/drawing/2014/main" id="{758066C8-F6E5-6AAF-0C5F-B051232FE2CD}"/>
                  </a:ext>
                </a:extLst>
              </p:cNvPr>
              <p:cNvSpPr/>
              <p:nvPr/>
            </p:nvSpPr>
            <p:spPr>
              <a:xfrm>
                <a:off x="8697577" y="3167006"/>
                <a:ext cx="17647" cy="18368"/>
              </a:xfrm>
              <a:custGeom>
                <a:avLst/>
                <a:gdLst>
                  <a:gd name="connsiteX0" fmla="*/ 0 w 17647"/>
                  <a:gd name="connsiteY0" fmla="*/ 18368 h 18368"/>
                  <a:gd name="connsiteX1" fmla="*/ 17648 w 17647"/>
                  <a:gd name="connsiteY1" fmla="*/ 0 h 18368"/>
                  <a:gd name="connsiteX2" fmla="*/ 0 w 17647"/>
                  <a:gd name="connsiteY2" fmla="*/ 18368 h 18368"/>
                </a:gdLst>
                <a:ahLst/>
                <a:cxnLst>
                  <a:cxn ang="0">
                    <a:pos x="connsiteX0" y="connsiteY0"/>
                  </a:cxn>
                  <a:cxn ang="0">
                    <a:pos x="connsiteX1" y="connsiteY1"/>
                  </a:cxn>
                  <a:cxn ang="0">
                    <a:pos x="connsiteX2" y="connsiteY2"/>
                  </a:cxn>
                </a:cxnLst>
                <a:rect l="l" t="t" r="r" b="b"/>
                <a:pathLst>
                  <a:path w="17647" h="18368">
                    <a:moveTo>
                      <a:pt x="0" y="18368"/>
                    </a:moveTo>
                    <a:lnTo>
                      <a:pt x="17648" y="0"/>
                    </a:lnTo>
                    <a:cubicBezTo>
                      <a:pt x="10805" y="7203"/>
                      <a:pt x="5042" y="12966"/>
                      <a:pt x="0" y="18368"/>
                    </a:cubicBezTo>
                    <a:close/>
                  </a:path>
                </a:pathLst>
              </a:custGeom>
              <a:solidFill>
                <a:schemeClr val="accent2"/>
              </a:solidFill>
              <a:ln w="0" cap="flat">
                <a:noFill/>
                <a:prstDash val="solid"/>
                <a:miter/>
              </a:ln>
            </p:spPr>
            <p:txBody>
              <a:bodyPr rtlCol="0" anchor="ctr"/>
              <a:lstStyle/>
              <a:p>
                <a:endParaRPr lang="en-US" sz="744"/>
              </a:p>
            </p:txBody>
          </p:sp>
          <p:sp>
            <p:nvSpPr>
              <p:cNvPr id="196" name="Freeform: Shape 195">
                <a:extLst>
                  <a:ext uri="{FF2B5EF4-FFF2-40B4-BE49-F238E27FC236}">
                    <a16:creationId xmlns:a16="http://schemas.microsoft.com/office/drawing/2014/main" id="{E81846E7-AFE2-7D2E-595D-ED0962557E11}"/>
                  </a:ext>
                </a:extLst>
              </p:cNvPr>
              <p:cNvSpPr/>
              <p:nvPr/>
            </p:nvSpPr>
            <p:spPr>
              <a:xfrm>
                <a:off x="9189199" y="2908049"/>
                <a:ext cx="37096" cy="5402"/>
              </a:xfrm>
              <a:custGeom>
                <a:avLst/>
                <a:gdLst>
                  <a:gd name="connsiteX0" fmla="*/ 0 w 37096"/>
                  <a:gd name="connsiteY0" fmla="*/ 5402 h 5402"/>
                  <a:gd name="connsiteX1" fmla="*/ 37097 w 37096"/>
                  <a:gd name="connsiteY1" fmla="*/ 0 h 5402"/>
                  <a:gd name="connsiteX2" fmla="*/ 0 w 37096"/>
                  <a:gd name="connsiteY2" fmla="*/ 5402 h 5402"/>
                </a:gdLst>
                <a:ahLst/>
                <a:cxnLst>
                  <a:cxn ang="0">
                    <a:pos x="connsiteX0" y="connsiteY0"/>
                  </a:cxn>
                  <a:cxn ang="0">
                    <a:pos x="connsiteX1" y="connsiteY1"/>
                  </a:cxn>
                  <a:cxn ang="0">
                    <a:pos x="connsiteX2" y="connsiteY2"/>
                  </a:cxn>
                </a:cxnLst>
                <a:rect l="l" t="t" r="r" b="b"/>
                <a:pathLst>
                  <a:path w="37096" h="5402">
                    <a:moveTo>
                      <a:pt x="0" y="5402"/>
                    </a:moveTo>
                    <a:lnTo>
                      <a:pt x="37097" y="0"/>
                    </a:lnTo>
                    <a:cubicBezTo>
                      <a:pt x="22330" y="1801"/>
                      <a:pt x="10805" y="3602"/>
                      <a:pt x="0" y="5402"/>
                    </a:cubicBezTo>
                    <a:close/>
                  </a:path>
                </a:pathLst>
              </a:custGeom>
              <a:solidFill>
                <a:schemeClr val="accent2"/>
              </a:solidFill>
              <a:ln w="0" cap="flat">
                <a:noFill/>
                <a:prstDash val="solid"/>
                <a:miter/>
              </a:ln>
            </p:spPr>
            <p:txBody>
              <a:bodyPr rtlCol="0" anchor="ctr"/>
              <a:lstStyle/>
              <a:p>
                <a:endParaRPr lang="en-US" sz="744"/>
              </a:p>
            </p:txBody>
          </p:sp>
          <p:sp>
            <p:nvSpPr>
              <p:cNvPr id="197" name="Freeform: Shape 196">
                <a:extLst>
                  <a:ext uri="{FF2B5EF4-FFF2-40B4-BE49-F238E27FC236}">
                    <a16:creationId xmlns:a16="http://schemas.microsoft.com/office/drawing/2014/main" id="{64D3C623-03B6-FD49-D3A0-B1F44C1BEF4D}"/>
                  </a:ext>
                </a:extLst>
              </p:cNvPr>
              <p:cNvSpPr/>
              <p:nvPr/>
            </p:nvSpPr>
            <p:spPr>
              <a:xfrm>
                <a:off x="11784170" y="3650344"/>
                <a:ext cx="1080" cy="6843"/>
              </a:xfrm>
              <a:custGeom>
                <a:avLst/>
                <a:gdLst>
                  <a:gd name="connsiteX0" fmla="*/ 1081 w 1080"/>
                  <a:gd name="connsiteY0" fmla="*/ 6843 h 6843"/>
                  <a:gd name="connsiteX1" fmla="*/ 1081 w 1080"/>
                  <a:gd name="connsiteY1" fmla="*/ 5763 h 6843"/>
                  <a:gd name="connsiteX2" fmla="*/ 0 w 1080"/>
                  <a:gd name="connsiteY2" fmla="*/ 0 h 6843"/>
                  <a:gd name="connsiteX3" fmla="*/ 1081 w 1080"/>
                  <a:gd name="connsiteY3" fmla="*/ 6843 h 6843"/>
                </a:gdLst>
                <a:ahLst/>
                <a:cxnLst>
                  <a:cxn ang="0">
                    <a:pos x="connsiteX0" y="connsiteY0"/>
                  </a:cxn>
                  <a:cxn ang="0">
                    <a:pos x="connsiteX1" y="connsiteY1"/>
                  </a:cxn>
                  <a:cxn ang="0">
                    <a:pos x="connsiteX2" y="connsiteY2"/>
                  </a:cxn>
                  <a:cxn ang="0">
                    <a:pos x="connsiteX3" y="connsiteY3"/>
                  </a:cxn>
                </a:cxnLst>
                <a:rect l="l" t="t" r="r" b="b"/>
                <a:pathLst>
                  <a:path w="1080" h="6843">
                    <a:moveTo>
                      <a:pt x="1081" y="6843"/>
                    </a:moveTo>
                    <a:lnTo>
                      <a:pt x="1081" y="5763"/>
                    </a:lnTo>
                    <a:cubicBezTo>
                      <a:pt x="721" y="3602"/>
                      <a:pt x="360" y="2161"/>
                      <a:pt x="0" y="0"/>
                    </a:cubicBezTo>
                    <a:lnTo>
                      <a:pt x="1081" y="6843"/>
                    </a:lnTo>
                    <a:close/>
                  </a:path>
                </a:pathLst>
              </a:custGeom>
              <a:solidFill>
                <a:schemeClr val="accent2"/>
              </a:solidFill>
              <a:ln w="0" cap="flat">
                <a:noFill/>
                <a:prstDash val="solid"/>
                <a:miter/>
              </a:ln>
            </p:spPr>
            <p:txBody>
              <a:bodyPr rtlCol="0" anchor="ctr"/>
              <a:lstStyle/>
              <a:p>
                <a:endParaRPr lang="en-US" sz="744"/>
              </a:p>
            </p:txBody>
          </p:sp>
          <p:sp>
            <p:nvSpPr>
              <p:cNvPr id="198" name="Freeform: Shape 197">
                <a:extLst>
                  <a:ext uri="{FF2B5EF4-FFF2-40B4-BE49-F238E27FC236}">
                    <a16:creationId xmlns:a16="http://schemas.microsoft.com/office/drawing/2014/main" id="{F600ED1D-7B4C-B55F-06AA-7C0433042C6E}"/>
                  </a:ext>
                </a:extLst>
              </p:cNvPr>
              <p:cNvSpPr/>
              <p:nvPr/>
            </p:nvSpPr>
            <p:spPr>
              <a:xfrm>
                <a:off x="10313626" y="2911650"/>
                <a:ext cx="20169" cy="720"/>
              </a:xfrm>
              <a:custGeom>
                <a:avLst/>
                <a:gdLst>
                  <a:gd name="connsiteX0" fmla="*/ 0 w 20169"/>
                  <a:gd name="connsiteY0" fmla="*/ 0 h 720"/>
                  <a:gd name="connsiteX1" fmla="*/ 20169 w 20169"/>
                  <a:gd name="connsiteY1" fmla="*/ 720 h 720"/>
                  <a:gd name="connsiteX2" fmla="*/ 0 w 20169"/>
                  <a:gd name="connsiteY2" fmla="*/ 0 h 720"/>
                </a:gdLst>
                <a:ahLst/>
                <a:cxnLst>
                  <a:cxn ang="0">
                    <a:pos x="connsiteX0" y="connsiteY0"/>
                  </a:cxn>
                  <a:cxn ang="0">
                    <a:pos x="connsiteX1" y="connsiteY1"/>
                  </a:cxn>
                  <a:cxn ang="0">
                    <a:pos x="connsiteX2" y="connsiteY2"/>
                  </a:cxn>
                </a:cxnLst>
                <a:rect l="l" t="t" r="r" b="b"/>
                <a:pathLst>
                  <a:path w="20169" h="720">
                    <a:moveTo>
                      <a:pt x="0" y="0"/>
                    </a:moveTo>
                    <a:cubicBezTo>
                      <a:pt x="5402" y="0"/>
                      <a:pt x="11885" y="360"/>
                      <a:pt x="20169" y="720"/>
                    </a:cubicBezTo>
                    <a:cubicBezTo>
                      <a:pt x="19089" y="720"/>
                      <a:pt x="11525" y="360"/>
                      <a:pt x="0" y="0"/>
                    </a:cubicBezTo>
                    <a:close/>
                  </a:path>
                </a:pathLst>
              </a:custGeom>
              <a:solidFill>
                <a:schemeClr val="accent2"/>
              </a:solidFill>
              <a:ln w="0" cap="flat">
                <a:noFill/>
                <a:prstDash val="solid"/>
                <a:miter/>
              </a:ln>
            </p:spPr>
            <p:txBody>
              <a:bodyPr rtlCol="0" anchor="ctr"/>
              <a:lstStyle/>
              <a:p>
                <a:endParaRPr lang="en-US" sz="744"/>
              </a:p>
            </p:txBody>
          </p:sp>
          <p:sp>
            <p:nvSpPr>
              <p:cNvPr id="199" name="Freeform: Shape 198">
                <a:extLst>
                  <a:ext uri="{FF2B5EF4-FFF2-40B4-BE49-F238E27FC236}">
                    <a16:creationId xmlns:a16="http://schemas.microsoft.com/office/drawing/2014/main" id="{1B8F5A0F-A754-7F24-5564-20927B90C6ED}"/>
                  </a:ext>
                </a:extLst>
              </p:cNvPr>
              <p:cNvSpPr/>
              <p:nvPr/>
            </p:nvSpPr>
            <p:spPr>
              <a:xfrm>
                <a:off x="9182356" y="2913811"/>
                <a:ext cx="6843" cy="1080"/>
              </a:xfrm>
              <a:custGeom>
                <a:avLst/>
                <a:gdLst>
                  <a:gd name="connsiteX0" fmla="*/ 0 w 6843"/>
                  <a:gd name="connsiteY0" fmla="*/ 720 h 1080"/>
                  <a:gd name="connsiteX1" fmla="*/ 2161 w 6843"/>
                  <a:gd name="connsiteY1" fmla="*/ 720 h 1080"/>
                  <a:gd name="connsiteX2" fmla="*/ 6843 w 6843"/>
                  <a:gd name="connsiteY2" fmla="*/ 0 h 1080"/>
                  <a:gd name="connsiteX3" fmla="*/ 0 w 6843"/>
                  <a:gd name="connsiteY3" fmla="*/ 1080 h 1080"/>
                </a:gdLst>
                <a:ahLst/>
                <a:cxnLst>
                  <a:cxn ang="0">
                    <a:pos x="connsiteX0" y="connsiteY0"/>
                  </a:cxn>
                  <a:cxn ang="0">
                    <a:pos x="connsiteX1" y="connsiteY1"/>
                  </a:cxn>
                  <a:cxn ang="0">
                    <a:pos x="connsiteX2" y="connsiteY2"/>
                  </a:cxn>
                  <a:cxn ang="0">
                    <a:pos x="connsiteX3" y="connsiteY3"/>
                  </a:cxn>
                </a:cxnLst>
                <a:rect l="l" t="t" r="r" b="b"/>
                <a:pathLst>
                  <a:path w="6843" h="1080">
                    <a:moveTo>
                      <a:pt x="0" y="720"/>
                    </a:moveTo>
                    <a:cubicBezTo>
                      <a:pt x="1080" y="720"/>
                      <a:pt x="1441" y="720"/>
                      <a:pt x="2161" y="720"/>
                    </a:cubicBezTo>
                    <a:cubicBezTo>
                      <a:pt x="3602" y="720"/>
                      <a:pt x="5042" y="360"/>
                      <a:pt x="6843" y="0"/>
                    </a:cubicBezTo>
                    <a:cubicBezTo>
                      <a:pt x="4682" y="0"/>
                      <a:pt x="2161" y="720"/>
                      <a:pt x="0" y="1080"/>
                    </a:cubicBezTo>
                    <a:close/>
                  </a:path>
                </a:pathLst>
              </a:custGeom>
              <a:solidFill>
                <a:schemeClr val="accent2"/>
              </a:solidFill>
              <a:ln w="0" cap="flat">
                <a:noFill/>
                <a:prstDash val="solid"/>
                <a:miter/>
              </a:ln>
            </p:spPr>
            <p:txBody>
              <a:bodyPr rtlCol="0" anchor="ctr"/>
              <a:lstStyle/>
              <a:p>
                <a:endParaRPr lang="en-US" sz="744"/>
              </a:p>
            </p:txBody>
          </p:sp>
          <p:sp>
            <p:nvSpPr>
              <p:cNvPr id="200" name="Freeform: Shape 199">
                <a:extLst>
                  <a:ext uri="{FF2B5EF4-FFF2-40B4-BE49-F238E27FC236}">
                    <a16:creationId xmlns:a16="http://schemas.microsoft.com/office/drawing/2014/main" id="{8501016F-D4B5-4952-5385-A81D4302F216}"/>
                  </a:ext>
                </a:extLst>
              </p:cNvPr>
              <p:cNvSpPr/>
              <p:nvPr/>
            </p:nvSpPr>
            <p:spPr>
              <a:xfrm>
                <a:off x="8543068" y="3388506"/>
                <a:ext cx="6482" cy="15126"/>
              </a:xfrm>
              <a:custGeom>
                <a:avLst/>
                <a:gdLst>
                  <a:gd name="connsiteX0" fmla="*/ 6483 w 6482"/>
                  <a:gd name="connsiteY0" fmla="*/ 0 h 15126"/>
                  <a:gd name="connsiteX1" fmla="*/ 0 w 6482"/>
                  <a:gd name="connsiteY1" fmla="*/ 15127 h 15126"/>
                  <a:gd name="connsiteX2" fmla="*/ 6483 w 6482"/>
                  <a:gd name="connsiteY2" fmla="*/ 0 h 15126"/>
                </a:gdLst>
                <a:ahLst/>
                <a:cxnLst>
                  <a:cxn ang="0">
                    <a:pos x="connsiteX0" y="connsiteY0"/>
                  </a:cxn>
                  <a:cxn ang="0">
                    <a:pos x="connsiteX1" y="connsiteY1"/>
                  </a:cxn>
                  <a:cxn ang="0">
                    <a:pos x="connsiteX2" y="connsiteY2"/>
                  </a:cxn>
                </a:cxnLst>
                <a:rect l="l" t="t" r="r" b="b"/>
                <a:pathLst>
                  <a:path w="6482" h="15126">
                    <a:moveTo>
                      <a:pt x="6483" y="0"/>
                    </a:moveTo>
                    <a:cubicBezTo>
                      <a:pt x="4322" y="5042"/>
                      <a:pt x="2161" y="9724"/>
                      <a:pt x="0" y="15127"/>
                    </a:cubicBezTo>
                    <a:cubicBezTo>
                      <a:pt x="3241" y="7924"/>
                      <a:pt x="5042" y="3602"/>
                      <a:pt x="6483" y="0"/>
                    </a:cubicBezTo>
                    <a:close/>
                  </a:path>
                </a:pathLst>
              </a:custGeom>
              <a:solidFill>
                <a:schemeClr val="accent2"/>
              </a:solidFill>
              <a:ln w="0" cap="flat">
                <a:noFill/>
                <a:prstDash val="solid"/>
                <a:miter/>
              </a:ln>
            </p:spPr>
            <p:txBody>
              <a:bodyPr rtlCol="0" anchor="ctr"/>
              <a:lstStyle/>
              <a:p>
                <a:endParaRPr lang="en-US" sz="744"/>
              </a:p>
            </p:txBody>
          </p:sp>
          <p:sp>
            <p:nvSpPr>
              <p:cNvPr id="201" name="Freeform: Shape 200">
                <a:extLst>
                  <a:ext uri="{FF2B5EF4-FFF2-40B4-BE49-F238E27FC236}">
                    <a16:creationId xmlns:a16="http://schemas.microsoft.com/office/drawing/2014/main" id="{2BCAD033-64E2-5362-26C8-6713FCEAB4A5}"/>
                  </a:ext>
                </a:extLst>
              </p:cNvPr>
              <p:cNvSpPr/>
              <p:nvPr/>
            </p:nvSpPr>
            <p:spPr>
              <a:xfrm>
                <a:off x="8566838" y="3360413"/>
                <a:ext cx="6843" cy="14046"/>
              </a:xfrm>
              <a:custGeom>
                <a:avLst/>
                <a:gdLst>
                  <a:gd name="connsiteX0" fmla="*/ 6843 w 6843"/>
                  <a:gd name="connsiteY0" fmla="*/ 0 h 14046"/>
                  <a:gd name="connsiteX1" fmla="*/ 0 w 6843"/>
                  <a:gd name="connsiteY1" fmla="*/ 14046 h 14046"/>
                  <a:gd name="connsiteX2" fmla="*/ 6843 w 6843"/>
                  <a:gd name="connsiteY2" fmla="*/ 0 h 14046"/>
                </a:gdLst>
                <a:ahLst/>
                <a:cxnLst>
                  <a:cxn ang="0">
                    <a:pos x="connsiteX0" y="connsiteY0"/>
                  </a:cxn>
                  <a:cxn ang="0">
                    <a:pos x="connsiteX1" y="connsiteY1"/>
                  </a:cxn>
                  <a:cxn ang="0">
                    <a:pos x="connsiteX2" y="connsiteY2"/>
                  </a:cxn>
                </a:cxnLst>
                <a:rect l="l" t="t" r="r" b="b"/>
                <a:pathLst>
                  <a:path w="6843" h="14046">
                    <a:moveTo>
                      <a:pt x="6843" y="0"/>
                    </a:moveTo>
                    <a:cubicBezTo>
                      <a:pt x="4322" y="5402"/>
                      <a:pt x="1801" y="10445"/>
                      <a:pt x="0" y="14046"/>
                    </a:cubicBezTo>
                    <a:lnTo>
                      <a:pt x="6843" y="0"/>
                    </a:lnTo>
                    <a:close/>
                  </a:path>
                </a:pathLst>
              </a:custGeom>
              <a:solidFill>
                <a:schemeClr val="accent2"/>
              </a:solidFill>
              <a:ln w="0" cap="flat">
                <a:noFill/>
                <a:prstDash val="solid"/>
                <a:miter/>
              </a:ln>
            </p:spPr>
            <p:txBody>
              <a:bodyPr rtlCol="0" anchor="ctr"/>
              <a:lstStyle/>
              <a:p>
                <a:endParaRPr lang="en-US" sz="744"/>
              </a:p>
            </p:txBody>
          </p:sp>
          <p:sp>
            <p:nvSpPr>
              <p:cNvPr id="202" name="Freeform: Shape 201">
                <a:extLst>
                  <a:ext uri="{FF2B5EF4-FFF2-40B4-BE49-F238E27FC236}">
                    <a16:creationId xmlns:a16="http://schemas.microsoft.com/office/drawing/2014/main" id="{C9115C00-B6BE-1F4B-8626-EF896E970779}"/>
                  </a:ext>
                </a:extLst>
              </p:cNvPr>
              <p:cNvSpPr/>
              <p:nvPr/>
            </p:nvSpPr>
            <p:spPr>
              <a:xfrm>
                <a:off x="8470675" y="4213278"/>
                <a:ext cx="160" cy="33495"/>
              </a:xfrm>
              <a:custGeom>
                <a:avLst/>
                <a:gdLst>
                  <a:gd name="connsiteX0" fmla="*/ 0 w 160"/>
                  <a:gd name="connsiteY0" fmla="*/ 0 h 33495"/>
                  <a:gd name="connsiteX1" fmla="*/ 0 w 160"/>
                  <a:gd name="connsiteY1" fmla="*/ 33495 h 33495"/>
                  <a:gd name="connsiteX2" fmla="*/ 0 w 160"/>
                  <a:gd name="connsiteY2" fmla="*/ 0 h 33495"/>
                </a:gdLst>
                <a:ahLst/>
                <a:cxnLst>
                  <a:cxn ang="0">
                    <a:pos x="connsiteX0" y="connsiteY0"/>
                  </a:cxn>
                  <a:cxn ang="0">
                    <a:pos x="connsiteX1" y="connsiteY1"/>
                  </a:cxn>
                  <a:cxn ang="0">
                    <a:pos x="connsiteX2" y="connsiteY2"/>
                  </a:cxn>
                </a:cxnLst>
                <a:rect l="l" t="t" r="r" b="b"/>
                <a:pathLst>
                  <a:path w="160" h="33495">
                    <a:moveTo>
                      <a:pt x="0" y="0"/>
                    </a:moveTo>
                    <a:lnTo>
                      <a:pt x="0" y="33495"/>
                    </a:lnTo>
                    <a:cubicBezTo>
                      <a:pt x="360" y="16928"/>
                      <a:pt x="0" y="7203"/>
                      <a:pt x="0" y="0"/>
                    </a:cubicBezTo>
                    <a:close/>
                  </a:path>
                </a:pathLst>
              </a:custGeom>
              <a:solidFill>
                <a:schemeClr val="accent2"/>
              </a:solidFill>
              <a:ln w="0" cap="flat">
                <a:noFill/>
                <a:prstDash val="solid"/>
                <a:miter/>
              </a:ln>
            </p:spPr>
            <p:txBody>
              <a:bodyPr rtlCol="0" anchor="ctr"/>
              <a:lstStyle/>
              <a:p>
                <a:endParaRPr lang="en-US" sz="744"/>
              </a:p>
            </p:txBody>
          </p:sp>
          <p:sp>
            <p:nvSpPr>
              <p:cNvPr id="203" name="Freeform: Shape 202">
                <a:extLst>
                  <a:ext uri="{FF2B5EF4-FFF2-40B4-BE49-F238E27FC236}">
                    <a16:creationId xmlns:a16="http://schemas.microsoft.com/office/drawing/2014/main" id="{8024EF38-C510-094F-7AD3-51282CB87B5E}"/>
                  </a:ext>
                </a:extLst>
              </p:cNvPr>
              <p:cNvSpPr/>
              <p:nvPr/>
            </p:nvSpPr>
            <p:spPr>
              <a:xfrm>
                <a:off x="8532263" y="3441365"/>
                <a:ext cx="1788" cy="5486"/>
              </a:xfrm>
              <a:custGeom>
                <a:avLst/>
                <a:gdLst>
                  <a:gd name="connsiteX0" fmla="*/ 1441 w 1788"/>
                  <a:gd name="connsiteY0" fmla="*/ 445 h 5486"/>
                  <a:gd name="connsiteX1" fmla="*/ 0 w 1788"/>
                  <a:gd name="connsiteY1" fmla="*/ 5487 h 5486"/>
                  <a:gd name="connsiteX2" fmla="*/ 1441 w 1788"/>
                  <a:gd name="connsiteY2" fmla="*/ 445 h 5486"/>
                </a:gdLst>
                <a:ahLst/>
                <a:cxnLst>
                  <a:cxn ang="0">
                    <a:pos x="connsiteX0" y="connsiteY0"/>
                  </a:cxn>
                  <a:cxn ang="0">
                    <a:pos x="connsiteX1" y="connsiteY1"/>
                  </a:cxn>
                  <a:cxn ang="0">
                    <a:pos x="connsiteX2" y="connsiteY2"/>
                  </a:cxn>
                </a:cxnLst>
                <a:rect l="l" t="t" r="r" b="b"/>
                <a:pathLst>
                  <a:path w="1788" h="5486">
                    <a:moveTo>
                      <a:pt x="1441" y="445"/>
                    </a:moveTo>
                    <a:cubicBezTo>
                      <a:pt x="720" y="2245"/>
                      <a:pt x="360" y="4406"/>
                      <a:pt x="0" y="5487"/>
                    </a:cubicBezTo>
                    <a:cubicBezTo>
                      <a:pt x="1801" y="1165"/>
                      <a:pt x="2161" y="-996"/>
                      <a:pt x="1441" y="445"/>
                    </a:cubicBezTo>
                    <a:close/>
                  </a:path>
                </a:pathLst>
              </a:custGeom>
              <a:solidFill>
                <a:schemeClr val="accent2"/>
              </a:solidFill>
              <a:ln w="0" cap="flat">
                <a:noFill/>
                <a:prstDash val="solid"/>
                <a:miter/>
              </a:ln>
            </p:spPr>
            <p:txBody>
              <a:bodyPr rtlCol="0" anchor="ctr"/>
              <a:lstStyle/>
              <a:p>
                <a:endParaRPr lang="en-US" sz="744"/>
              </a:p>
            </p:txBody>
          </p:sp>
          <p:sp>
            <p:nvSpPr>
              <p:cNvPr id="204" name="Freeform: Shape 203">
                <a:extLst>
                  <a:ext uri="{FF2B5EF4-FFF2-40B4-BE49-F238E27FC236}">
                    <a16:creationId xmlns:a16="http://schemas.microsoft.com/office/drawing/2014/main" id="{A1928AA3-F767-8D05-1566-0810C02EA502}"/>
                  </a:ext>
                </a:extLst>
              </p:cNvPr>
              <p:cNvSpPr/>
              <p:nvPr/>
            </p:nvSpPr>
            <p:spPr>
              <a:xfrm>
                <a:off x="11781289" y="4165736"/>
                <a:ext cx="3601" cy="2881"/>
              </a:xfrm>
              <a:custGeom>
                <a:avLst/>
                <a:gdLst>
                  <a:gd name="connsiteX0" fmla="*/ 0 w 3601"/>
                  <a:gd name="connsiteY0" fmla="*/ 2881 h 2881"/>
                  <a:gd name="connsiteX1" fmla="*/ 0 w 3601"/>
                  <a:gd name="connsiteY1" fmla="*/ 720 h 2881"/>
                  <a:gd name="connsiteX2" fmla="*/ 0 w 3601"/>
                  <a:gd name="connsiteY2" fmla="*/ 0 h 2881"/>
                  <a:gd name="connsiteX3" fmla="*/ 0 w 3601"/>
                  <a:gd name="connsiteY3" fmla="*/ 2881 h 2881"/>
                </a:gdLst>
                <a:ahLst/>
                <a:cxnLst>
                  <a:cxn ang="0">
                    <a:pos x="connsiteX0" y="connsiteY0"/>
                  </a:cxn>
                  <a:cxn ang="0">
                    <a:pos x="connsiteX1" y="connsiteY1"/>
                  </a:cxn>
                  <a:cxn ang="0">
                    <a:pos x="connsiteX2" y="connsiteY2"/>
                  </a:cxn>
                  <a:cxn ang="0">
                    <a:pos x="connsiteX3" y="connsiteY3"/>
                  </a:cxn>
                </a:cxnLst>
                <a:rect l="l" t="t" r="r" b="b"/>
                <a:pathLst>
                  <a:path w="3601" h="2881">
                    <a:moveTo>
                      <a:pt x="0" y="2881"/>
                    </a:moveTo>
                    <a:cubicBezTo>
                      <a:pt x="0" y="2161"/>
                      <a:pt x="0" y="1441"/>
                      <a:pt x="0" y="720"/>
                    </a:cubicBezTo>
                    <a:lnTo>
                      <a:pt x="0" y="0"/>
                    </a:lnTo>
                    <a:cubicBezTo>
                      <a:pt x="0" y="0"/>
                      <a:pt x="0" y="2881"/>
                      <a:pt x="0" y="2881"/>
                    </a:cubicBezTo>
                    <a:close/>
                  </a:path>
                </a:pathLst>
              </a:custGeom>
              <a:solidFill>
                <a:schemeClr val="accent2"/>
              </a:solidFill>
              <a:ln w="0" cap="flat">
                <a:noFill/>
                <a:prstDash val="solid"/>
                <a:miter/>
              </a:ln>
            </p:spPr>
            <p:txBody>
              <a:bodyPr rtlCol="0" anchor="ctr"/>
              <a:lstStyle/>
              <a:p>
                <a:endParaRPr lang="en-US" sz="744"/>
              </a:p>
            </p:txBody>
          </p:sp>
          <p:sp>
            <p:nvSpPr>
              <p:cNvPr id="205" name="Freeform: Shape 204">
                <a:extLst>
                  <a:ext uri="{FF2B5EF4-FFF2-40B4-BE49-F238E27FC236}">
                    <a16:creationId xmlns:a16="http://schemas.microsoft.com/office/drawing/2014/main" id="{6F2ED73C-418B-E615-89E2-62CF6571C303}"/>
                  </a:ext>
                </a:extLst>
              </p:cNvPr>
              <p:cNvSpPr/>
              <p:nvPr/>
            </p:nvSpPr>
            <p:spPr>
              <a:xfrm>
                <a:off x="11785971" y="4250014"/>
                <a:ext cx="3601" cy="29533"/>
              </a:xfrm>
              <a:custGeom>
                <a:avLst/>
                <a:gdLst>
                  <a:gd name="connsiteX0" fmla="*/ 0 w 3601"/>
                  <a:gd name="connsiteY0" fmla="*/ 0 h 29533"/>
                  <a:gd name="connsiteX1" fmla="*/ 0 w 3601"/>
                  <a:gd name="connsiteY1" fmla="*/ 29533 h 29533"/>
                  <a:gd name="connsiteX2" fmla="*/ 0 w 3601"/>
                  <a:gd name="connsiteY2" fmla="*/ 0 h 29533"/>
                </a:gdLst>
                <a:ahLst/>
                <a:cxnLst>
                  <a:cxn ang="0">
                    <a:pos x="connsiteX0" y="connsiteY0"/>
                  </a:cxn>
                  <a:cxn ang="0">
                    <a:pos x="connsiteX1" y="connsiteY1"/>
                  </a:cxn>
                  <a:cxn ang="0">
                    <a:pos x="connsiteX2" y="connsiteY2"/>
                  </a:cxn>
                </a:cxnLst>
                <a:rect l="l" t="t" r="r" b="b"/>
                <a:pathLst>
                  <a:path w="3601" h="29533">
                    <a:moveTo>
                      <a:pt x="0" y="0"/>
                    </a:moveTo>
                    <a:cubicBezTo>
                      <a:pt x="0" y="9724"/>
                      <a:pt x="0" y="19449"/>
                      <a:pt x="0" y="29533"/>
                    </a:cubicBezTo>
                    <a:cubicBezTo>
                      <a:pt x="0" y="18728"/>
                      <a:pt x="0" y="7924"/>
                      <a:pt x="0" y="0"/>
                    </a:cubicBezTo>
                    <a:close/>
                  </a:path>
                </a:pathLst>
              </a:custGeom>
              <a:solidFill>
                <a:schemeClr val="accent2"/>
              </a:solidFill>
              <a:ln w="0" cap="flat">
                <a:noFill/>
                <a:prstDash val="solid"/>
                <a:miter/>
              </a:ln>
            </p:spPr>
            <p:txBody>
              <a:bodyPr rtlCol="0" anchor="ctr"/>
              <a:lstStyle/>
              <a:p>
                <a:endParaRPr lang="en-US" sz="744"/>
              </a:p>
            </p:txBody>
          </p:sp>
          <p:sp>
            <p:nvSpPr>
              <p:cNvPr id="206" name="Freeform: Shape 205">
                <a:extLst>
                  <a:ext uri="{FF2B5EF4-FFF2-40B4-BE49-F238E27FC236}">
                    <a16:creationId xmlns:a16="http://schemas.microsoft.com/office/drawing/2014/main" id="{3B965F07-6206-ED5C-A406-CDA29A26040E}"/>
                  </a:ext>
                </a:extLst>
              </p:cNvPr>
              <p:cNvSpPr/>
              <p:nvPr/>
            </p:nvSpPr>
            <p:spPr>
              <a:xfrm>
                <a:off x="10800566" y="2916136"/>
                <a:ext cx="30418" cy="1636"/>
              </a:xfrm>
              <a:custGeom>
                <a:avLst/>
                <a:gdLst>
                  <a:gd name="connsiteX0" fmla="*/ 0 w 30418"/>
                  <a:gd name="connsiteY0" fmla="*/ 196 h 1636"/>
                  <a:gd name="connsiteX1" fmla="*/ 19809 w 30418"/>
                  <a:gd name="connsiteY1" fmla="*/ 1637 h 1636"/>
                  <a:gd name="connsiteX2" fmla="*/ 0 w 30418"/>
                  <a:gd name="connsiteY2" fmla="*/ 196 h 1636"/>
                </a:gdLst>
                <a:ahLst/>
                <a:cxnLst>
                  <a:cxn ang="0">
                    <a:pos x="connsiteX0" y="connsiteY0"/>
                  </a:cxn>
                  <a:cxn ang="0">
                    <a:pos x="connsiteX1" y="connsiteY1"/>
                  </a:cxn>
                  <a:cxn ang="0">
                    <a:pos x="connsiteX2" y="connsiteY2"/>
                  </a:cxn>
                </a:cxnLst>
                <a:rect l="l" t="t" r="r" b="b"/>
                <a:pathLst>
                  <a:path w="30418" h="1636">
                    <a:moveTo>
                      <a:pt x="0" y="196"/>
                    </a:moveTo>
                    <a:cubicBezTo>
                      <a:pt x="9004" y="556"/>
                      <a:pt x="29533" y="1277"/>
                      <a:pt x="19809" y="1637"/>
                    </a:cubicBezTo>
                    <a:cubicBezTo>
                      <a:pt x="36737" y="917"/>
                      <a:pt x="35656" y="-524"/>
                      <a:pt x="0" y="196"/>
                    </a:cubicBezTo>
                    <a:close/>
                  </a:path>
                </a:pathLst>
              </a:custGeom>
              <a:solidFill>
                <a:schemeClr val="accent2"/>
              </a:solidFill>
              <a:ln w="0" cap="flat">
                <a:noFill/>
                <a:prstDash val="solid"/>
                <a:miter/>
              </a:ln>
            </p:spPr>
            <p:txBody>
              <a:bodyPr rtlCol="0" anchor="ctr"/>
              <a:lstStyle/>
              <a:p>
                <a:endParaRPr lang="en-US" sz="744"/>
              </a:p>
            </p:txBody>
          </p:sp>
          <p:sp>
            <p:nvSpPr>
              <p:cNvPr id="207" name="Freeform: Shape 206">
                <a:extLst>
                  <a:ext uri="{FF2B5EF4-FFF2-40B4-BE49-F238E27FC236}">
                    <a16:creationId xmlns:a16="http://schemas.microsoft.com/office/drawing/2014/main" id="{06BB5192-2E99-51BE-81FD-FF08C3036DDB}"/>
                  </a:ext>
                </a:extLst>
              </p:cNvPr>
              <p:cNvSpPr/>
              <p:nvPr/>
            </p:nvSpPr>
            <p:spPr>
              <a:xfrm>
                <a:off x="11762200" y="4004013"/>
                <a:ext cx="1080" cy="19819"/>
              </a:xfrm>
              <a:custGeom>
                <a:avLst/>
                <a:gdLst>
                  <a:gd name="connsiteX0" fmla="*/ 0 w 1080"/>
                  <a:gd name="connsiteY0" fmla="*/ 1091 h 19819"/>
                  <a:gd name="connsiteX1" fmla="*/ 1081 w 1080"/>
                  <a:gd name="connsiteY1" fmla="*/ 19819 h 19819"/>
                  <a:gd name="connsiteX2" fmla="*/ 0 w 1080"/>
                  <a:gd name="connsiteY2" fmla="*/ 1091 h 19819"/>
                </a:gdLst>
                <a:ahLst/>
                <a:cxnLst>
                  <a:cxn ang="0">
                    <a:pos x="connsiteX0" y="connsiteY0"/>
                  </a:cxn>
                  <a:cxn ang="0">
                    <a:pos x="connsiteX1" y="connsiteY1"/>
                  </a:cxn>
                  <a:cxn ang="0">
                    <a:pos x="connsiteX2" y="connsiteY2"/>
                  </a:cxn>
                </a:cxnLst>
                <a:rect l="l" t="t" r="r" b="b"/>
                <a:pathLst>
                  <a:path w="1080" h="19819">
                    <a:moveTo>
                      <a:pt x="0" y="1091"/>
                    </a:moveTo>
                    <a:cubicBezTo>
                      <a:pt x="360" y="6493"/>
                      <a:pt x="720" y="12976"/>
                      <a:pt x="1081" y="19819"/>
                    </a:cubicBezTo>
                    <a:cubicBezTo>
                      <a:pt x="720" y="7574"/>
                      <a:pt x="360" y="-3591"/>
                      <a:pt x="0" y="1091"/>
                    </a:cubicBezTo>
                    <a:close/>
                  </a:path>
                </a:pathLst>
              </a:custGeom>
              <a:solidFill>
                <a:schemeClr val="accent2"/>
              </a:solidFill>
              <a:ln w="0" cap="flat">
                <a:noFill/>
                <a:prstDash val="solid"/>
                <a:miter/>
              </a:ln>
            </p:spPr>
            <p:txBody>
              <a:bodyPr rtlCol="0" anchor="ctr"/>
              <a:lstStyle/>
              <a:p>
                <a:endParaRPr lang="en-US" sz="744"/>
              </a:p>
            </p:txBody>
          </p:sp>
          <p:sp>
            <p:nvSpPr>
              <p:cNvPr id="208" name="Freeform: Shape 207">
                <a:extLst>
                  <a:ext uri="{FF2B5EF4-FFF2-40B4-BE49-F238E27FC236}">
                    <a16:creationId xmlns:a16="http://schemas.microsoft.com/office/drawing/2014/main" id="{8D5EA3FD-3505-CE5B-7C0D-87F5710FE8BA}"/>
                  </a:ext>
                </a:extLst>
              </p:cNvPr>
              <p:cNvSpPr/>
              <p:nvPr/>
            </p:nvSpPr>
            <p:spPr>
              <a:xfrm>
                <a:off x="11763281" y="4023832"/>
                <a:ext cx="720" cy="18008"/>
              </a:xfrm>
              <a:custGeom>
                <a:avLst/>
                <a:gdLst>
                  <a:gd name="connsiteX0" fmla="*/ 0 w 720"/>
                  <a:gd name="connsiteY0" fmla="*/ 0 h 18008"/>
                  <a:gd name="connsiteX1" fmla="*/ 720 w 720"/>
                  <a:gd name="connsiteY1" fmla="*/ 18008 h 18008"/>
                  <a:gd name="connsiteX2" fmla="*/ 0 w 720"/>
                  <a:gd name="connsiteY2" fmla="*/ 0 h 18008"/>
                </a:gdLst>
                <a:ahLst/>
                <a:cxnLst>
                  <a:cxn ang="0">
                    <a:pos x="connsiteX0" y="connsiteY0"/>
                  </a:cxn>
                  <a:cxn ang="0">
                    <a:pos x="connsiteX1" y="connsiteY1"/>
                  </a:cxn>
                  <a:cxn ang="0">
                    <a:pos x="connsiteX2" y="connsiteY2"/>
                  </a:cxn>
                </a:cxnLst>
                <a:rect l="l" t="t" r="r" b="b"/>
                <a:pathLst>
                  <a:path w="720" h="18008">
                    <a:moveTo>
                      <a:pt x="0" y="0"/>
                    </a:moveTo>
                    <a:cubicBezTo>
                      <a:pt x="0" y="6123"/>
                      <a:pt x="360" y="12606"/>
                      <a:pt x="720" y="18008"/>
                    </a:cubicBezTo>
                    <a:cubicBezTo>
                      <a:pt x="720" y="11525"/>
                      <a:pt x="360" y="5402"/>
                      <a:pt x="0" y="0"/>
                    </a:cubicBezTo>
                    <a:close/>
                  </a:path>
                </a:pathLst>
              </a:custGeom>
              <a:solidFill>
                <a:schemeClr val="accent2"/>
              </a:solidFill>
              <a:ln w="0" cap="flat">
                <a:noFill/>
                <a:prstDash val="solid"/>
                <a:miter/>
              </a:ln>
            </p:spPr>
            <p:txBody>
              <a:bodyPr rtlCol="0" anchor="ctr"/>
              <a:lstStyle/>
              <a:p>
                <a:endParaRPr lang="en-US" sz="744"/>
              </a:p>
            </p:txBody>
          </p:sp>
          <p:sp>
            <p:nvSpPr>
              <p:cNvPr id="209" name="Freeform: Shape 208">
                <a:extLst>
                  <a:ext uri="{FF2B5EF4-FFF2-40B4-BE49-F238E27FC236}">
                    <a16:creationId xmlns:a16="http://schemas.microsoft.com/office/drawing/2014/main" id="{6F7EC345-77F8-CC42-058A-C354B1775321}"/>
                  </a:ext>
                </a:extLst>
              </p:cNvPr>
              <p:cNvSpPr/>
              <p:nvPr/>
            </p:nvSpPr>
            <p:spPr>
              <a:xfrm>
                <a:off x="10564660" y="2941544"/>
                <a:ext cx="10084" cy="360"/>
              </a:xfrm>
              <a:custGeom>
                <a:avLst/>
                <a:gdLst>
                  <a:gd name="connsiteX0" fmla="*/ 10085 w 10084"/>
                  <a:gd name="connsiteY0" fmla="*/ 360 h 360"/>
                  <a:gd name="connsiteX1" fmla="*/ 0 w 10084"/>
                  <a:gd name="connsiteY1" fmla="*/ 0 h 360"/>
                  <a:gd name="connsiteX2" fmla="*/ 10085 w 10084"/>
                  <a:gd name="connsiteY2" fmla="*/ 360 h 360"/>
                </a:gdLst>
                <a:ahLst/>
                <a:cxnLst>
                  <a:cxn ang="0">
                    <a:pos x="connsiteX0" y="connsiteY0"/>
                  </a:cxn>
                  <a:cxn ang="0">
                    <a:pos x="connsiteX1" y="connsiteY1"/>
                  </a:cxn>
                  <a:cxn ang="0">
                    <a:pos x="connsiteX2" y="connsiteY2"/>
                  </a:cxn>
                </a:cxnLst>
                <a:rect l="l" t="t" r="r" b="b"/>
                <a:pathLst>
                  <a:path w="10084" h="360">
                    <a:moveTo>
                      <a:pt x="10085" y="360"/>
                    </a:moveTo>
                    <a:cubicBezTo>
                      <a:pt x="7924" y="360"/>
                      <a:pt x="4322" y="0"/>
                      <a:pt x="0" y="0"/>
                    </a:cubicBezTo>
                    <a:cubicBezTo>
                      <a:pt x="1441" y="360"/>
                      <a:pt x="5042" y="360"/>
                      <a:pt x="10085" y="360"/>
                    </a:cubicBezTo>
                    <a:close/>
                  </a:path>
                </a:pathLst>
              </a:custGeom>
              <a:solidFill>
                <a:schemeClr val="accent2"/>
              </a:solidFill>
              <a:ln w="0" cap="flat">
                <a:noFill/>
                <a:prstDash val="solid"/>
                <a:miter/>
              </a:ln>
            </p:spPr>
            <p:txBody>
              <a:bodyPr rtlCol="0" anchor="ctr"/>
              <a:lstStyle/>
              <a:p>
                <a:endParaRPr lang="en-US" sz="744"/>
              </a:p>
            </p:txBody>
          </p:sp>
          <p:sp>
            <p:nvSpPr>
              <p:cNvPr id="210" name="Freeform: Shape 209">
                <a:extLst>
                  <a:ext uri="{FF2B5EF4-FFF2-40B4-BE49-F238E27FC236}">
                    <a16:creationId xmlns:a16="http://schemas.microsoft.com/office/drawing/2014/main" id="{A9BF87E2-83FB-DCE8-9129-05B2BC20816A}"/>
                  </a:ext>
                </a:extLst>
              </p:cNvPr>
              <p:cNvSpPr/>
              <p:nvPr/>
            </p:nvSpPr>
            <p:spPr>
              <a:xfrm>
                <a:off x="11785250" y="4173300"/>
                <a:ext cx="10084" cy="267163"/>
              </a:xfrm>
              <a:custGeom>
                <a:avLst/>
                <a:gdLst>
                  <a:gd name="connsiteX0" fmla="*/ 360 w 10084"/>
                  <a:gd name="connsiteY0" fmla="*/ 130019 h 267163"/>
                  <a:gd name="connsiteX1" fmla="*/ 2881 w 10084"/>
                  <a:gd name="connsiteY1" fmla="*/ 155590 h 267163"/>
                  <a:gd name="connsiteX2" fmla="*/ 4322 w 10084"/>
                  <a:gd name="connsiteY2" fmla="*/ 253554 h 267163"/>
                  <a:gd name="connsiteX3" fmla="*/ 6483 w 10084"/>
                  <a:gd name="connsiteY3" fmla="*/ 257516 h 267163"/>
                  <a:gd name="connsiteX4" fmla="*/ 5763 w 10084"/>
                  <a:gd name="connsiteY4" fmla="*/ 202771 h 267163"/>
                  <a:gd name="connsiteX5" fmla="*/ 7203 w 10084"/>
                  <a:gd name="connsiteY5" fmla="*/ 255715 h 267163"/>
                  <a:gd name="connsiteX6" fmla="*/ 10084 w 10084"/>
                  <a:gd name="connsiteY6" fmla="*/ 250673 h 267163"/>
                  <a:gd name="connsiteX7" fmla="*/ 5042 w 10084"/>
                  <a:gd name="connsiteY7" fmla="*/ 0 h 267163"/>
                  <a:gd name="connsiteX8" fmla="*/ 5042 w 10084"/>
                  <a:gd name="connsiteY8" fmla="*/ 174319 h 267163"/>
                  <a:gd name="connsiteX9" fmla="*/ 3242 w 10084"/>
                  <a:gd name="connsiteY9" fmla="*/ 153789 h 267163"/>
                  <a:gd name="connsiteX10" fmla="*/ 3962 w 10084"/>
                  <a:gd name="connsiteY10" fmla="*/ 10805 h 267163"/>
                  <a:gd name="connsiteX11" fmla="*/ 2881 w 10084"/>
                  <a:gd name="connsiteY11" fmla="*/ 132180 h 267163"/>
                  <a:gd name="connsiteX12" fmla="*/ 360 w 10084"/>
                  <a:gd name="connsiteY12" fmla="*/ 106248 h 267163"/>
                  <a:gd name="connsiteX13" fmla="*/ 0 w 10084"/>
                  <a:gd name="connsiteY13" fmla="*/ 130019 h 2671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084" h="267163">
                    <a:moveTo>
                      <a:pt x="360" y="130019"/>
                    </a:moveTo>
                    <a:cubicBezTo>
                      <a:pt x="1080" y="135421"/>
                      <a:pt x="2521" y="263279"/>
                      <a:pt x="2881" y="155590"/>
                    </a:cubicBezTo>
                    <a:cubicBezTo>
                      <a:pt x="5042" y="159912"/>
                      <a:pt x="3962" y="224741"/>
                      <a:pt x="4322" y="253554"/>
                    </a:cubicBezTo>
                    <a:cubicBezTo>
                      <a:pt x="4682" y="232665"/>
                      <a:pt x="5763" y="263999"/>
                      <a:pt x="6483" y="257516"/>
                    </a:cubicBezTo>
                    <a:cubicBezTo>
                      <a:pt x="6483" y="243110"/>
                      <a:pt x="5402" y="226182"/>
                      <a:pt x="5763" y="202771"/>
                    </a:cubicBezTo>
                    <a:cubicBezTo>
                      <a:pt x="6843" y="191967"/>
                      <a:pt x="7563" y="227623"/>
                      <a:pt x="7203" y="255715"/>
                    </a:cubicBezTo>
                    <a:cubicBezTo>
                      <a:pt x="8283" y="221500"/>
                      <a:pt x="9004" y="299295"/>
                      <a:pt x="10084" y="250673"/>
                    </a:cubicBezTo>
                    <a:cubicBezTo>
                      <a:pt x="9364" y="146586"/>
                      <a:pt x="8283" y="73113"/>
                      <a:pt x="5042" y="0"/>
                    </a:cubicBezTo>
                    <a:cubicBezTo>
                      <a:pt x="5763" y="59427"/>
                      <a:pt x="6123" y="125697"/>
                      <a:pt x="5042" y="174319"/>
                    </a:cubicBezTo>
                    <a:lnTo>
                      <a:pt x="3242" y="153789"/>
                    </a:lnTo>
                    <a:cubicBezTo>
                      <a:pt x="5042" y="98685"/>
                      <a:pt x="3602" y="64829"/>
                      <a:pt x="3962" y="10805"/>
                    </a:cubicBezTo>
                    <a:lnTo>
                      <a:pt x="2881" y="132180"/>
                    </a:lnTo>
                    <a:cubicBezTo>
                      <a:pt x="1080" y="189085"/>
                      <a:pt x="720" y="150908"/>
                      <a:pt x="360" y="106248"/>
                    </a:cubicBezTo>
                    <a:cubicBezTo>
                      <a:pt x="360" y="117413"/>
                      <a:pt x="360" y="127137"/>
                      <a:pt x="0" y="130019"/>
                    </a:cubicBezTo>
                    <a:close/>
                  </a:path>
                </a:pathLst>
              </a:custGeom>
              <a:solidFill>
                <a:schemeClr val="accent2"/>
              </a:solidFill>
              <a:ln w="0" cap="flat">
                <a:noFill/>
                <a:prstDash val="solid"/>
                <a:miter/>
              </a:ln>
            </p:spPr>
            <p:txBody>
              <a:bodyPr rtlCol="0" anchor="ctr"/>
              <a:lstStyle/>
              <a:p>
                <a:endParaRPr lang="en-US" sz="744"/>
              </a:p>
            </p:txBody>
          </p:sp>
          <p:sp>
            <p:nvSpPr>
              <p:cNvPr id="211" name="Freeform: Shape 210">
                <a:extLst>
                  <a:ext uri="{FF2B5EF4-FFF2-40B4-BE49-F238E27FC236}">
                    <a16:creationId xmlns:a16="http://schemas.microsoft.com/office/drawing/2014/main" id="{A06C81CE-90F8-A537-3E0D-01DB15DC046D}"/>
                  </a:ext>
                </a:extLst>
              </p:cNvPr>
              <p:cNvSpPr/>
              <p:nvPr/>
            </p:nvSpPr>
            <p:spPr>
              <a:xfrm>
                <a:off x="11768323" y="4221561"/>
                <a:ext cx="3601" cy="7203"/>
              </a:xfrm>
              <a:custGeom>
                <a:avLst/>
                <a:gdLst>
                  <a:gd name="connsiteX0" fmla="*/ 0 w 3601"/>
                  <a:gd name="connsiteY0" fmla="*/ 0 h 7203"/>
                  <a:gd name="connsiteX1" fmla="*/ 0 w 3601"/>
                  <a:gd name="connsiteY1" fmla="*/ 2161 h 7203"/>
                  <a:gd name="connsiteX2" fmla="*/ 0 w 3601"/>
                  <a:gd name="connsiteY2" fmla="*/ 7203 h 7203"/>
                  <a:gd name="connsiteX3" fmla="*/ 0 w 3601"/>
                  <a:gd name="connsiteY3" fmla="*/ 0 h 7203"/>
                </a:gdLst>
                <a:ahLst/>
                <a:cxnLst>
                  <a:cxn ang="0">
                    <a:pos x="connsiteX0" y="connsiteY0"/>
                  </a:cxn>
                  <a:cxn ang="0">
                    <a:pos x="connsiteX1" y="connsiteY1"/>
                  </a:cxn>
                  <a:cxn ang="0">
                    <a:pos x="connsiteX2" y="connsiteY2"/>
                  </a:cxn>
                  <a:cxn ang="0">
                    <a:pos x="connsiteX3" y="connsiteY3"/>
                  </a:cxn>
                </a:cxnLst>
                <a:rect l="l" t="t" r="r" b="b"/>
                <a:pathLst>
                  <a:path w="3601" h="7203">
                    <a:moveTo>
                      <a:pt x="0" y="0"/>
                    </a:moveTo>
                    <a:lnTo>
                      <a:pt x="0" y="2161"/>
                    </a:lnTo>
                    <a:cubicBezTo>
                      <a:pt x="0" y="3962"/>
                      <a:pt x="0" y="6123"/>
                      <a:pt x="0" y="7203"/>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212" name="Freeform: Shape 211">
                <a:extLst>
                  <a:ext uri="{FF2B5EF4-FFF2-40B4-BE49-F238E27FC236}">
                    <a16:creationId xmlns:a16="http://schemas.microsoft.com/office/drawing/2014/main" id="{81BF13AE-B593-5AE0-2942-8E2C0545F20A}"/>
                  </a:ext>
                </a:extLst>
              </p:cNvPr>
              <p:cNvSpPr/>
              <p:nvPr/>
            </p:nvSpPr>
            <p:spPr>
              <a:xfrm>
                <a:off x="8510293" y="4206578"/>
                <a:ext cx="720" cy="10661"/>
              </a:xfrm>
              <a:custGeom>
                <a:avLst/>
                <a:gdLst>
                  <a:gd name="connsiteX0" fmla="*/ 0 w 720"/>
                  <a:gd name="connsiteY0" fmla="*/ 217 h 10661"/>
                  <a:gd name="connsiteX1" fmla="*/ 720 w 720"/>
                  <a:gd name="connsiteY1" fmla="*/ 10661 h 10661"/>
                  <a:gd name="connsiteX2" fmla="*/ 0 w 720"/>
                  <a:gd name="connsiteY2" fmla="*/ 217 h 10661"/>
                </a:gdLst>
                <a:ahLst/>
                <a:cxnLst>
                  <a:cxn ang="0">
                    <a:pos x="connsiteX0" y="connsiteY0"/>
                  </a:cxn>
                  <a:cxn ang="0">
                    <a:pos x="connsiteX1" y="connsiteY1"/>
                  </a:cxn>
                  <a:cxn ang="0">
                    <a:pos x="connsiteX2" y="connsiteY2"/>
                  </a:cxn>
                </a:cxnLst>
                <a:rect l="l" t="t" r="r" b="b"/>
                <a:pathLst>
                  <a:path w="720" h="10661">
                    <a:moveTo>
                      <a:pt x="0" y="217"/>
                    </a:moveTo>
                    <a:lnTo>
                      <a:pt x="720" y="10661"/>
                    </a:lnTo>
                    <a:cubicBezTo>
                      <a:pt x="720" y="2017"/>
                      <a:pt x="0" y="-864"/>
                      <a:pt x="0" y="217"/>
                    </a:cubicBezTo>
                    <a:close/>
                  </a:path>
                </a:pathLst>
              </a:custGeom>
              <a:solidFill>
                <a:schemeClr val="accent2"/>
              </a:solidFill>
              <a:ln w="0" cap="flat">
                <a:noFill/>
                <a:prstDash val="solid"/>
                <a:miter/>
              </a:ln>
            </p:spPr>
            <p:txBody>
              <a:bodyPr rtlCol="0" anchor="ctr"/>
              <a:lstStyle/>
              <a:p>
                <a:endParaRPr lang="en-US" sz="744"/>
              </a:p>
            </p:txBody>
          </p:sp>
          <p:sp>
            <p:nvSpPr>
              <p:cNvPr id="213" name="Freeform: Shape 212">
                <a:extLst>
                  <a:ext uri="{FF2B5EF4-FFF2-40B4-BE49-F238E27FC236}">
                    <a16:creationId xmlns:a16="http://schemas.microsoft.com/office/drawing/2014/main" id="{5D27E9AD-FA4D-A456-F120-46EEDD714574}"/>
                  </a:ext>
                </a:extLst>
              </p:cNvPr>
              <p:cNvSpPr/>
              <p:nvPr/>
            </p:nvSpPr>
            <p:spPr>
              <a:xfrm>
                <a:off x="11778047" y="4148487"/>
                <a:ext cx="3601" cy="681"/>
              </a:xfrm>
              <a:custGeom>
                <a:avLst/>
                <a:gdLst>
                  <a:gd name="connsiteX0" fmla="*/ 0 w 3601"/>
                  <a:gd name="connsiteY0" fmla="*/ 682 h 681"/>
                  <a:gd name="connsiteX1" fmla="*/ 0 w 3601"/>
                  <a:gd name="connsiteY1" fmla="*/ 682 h 681"/>
                  <a:gd name="connsiteX2" fmla="*/ 0 w 3601"/>
                  <a:gd name="connsiteY2" fmla="*/ 682 h 681"/>
                </a:gdLst>
                <a:ahLst/>
                <a:cxnLst>
                  <a:cxn ang="0">
                    <a:pos x="connsiteX0" y="connsiteY0"/>
                  </a:cxn>
                  <a:cxn ang="0">
                    <a:pos x="connsiteX1" y="connsiteY1"/>
                  </a:cxn>
                  <a:cxn ang="0">
                    <a:pos x="connsiteX2" y="connsiteY2"/>
                  </a:cxn>
                </a:cxnLst>
                <a:rect l="l" t="t" r="r" b="b"/>
                <a:pathLst>
                  <a:path w="3601" h="681">
                    <a:moveTo>
                      <a:pt x="0" y="682"/>
                    </a:moveTo>
                    <a:lnTo>
                      <a:pt x="0" y="682"/>
                    </a:lnTo>
                    <a:cubicBezTo>
                      <a:pt x="0" y="-38"/>
                      <a:pt x="0" y="-399"/>
                      <a:pt x="0" y="682"/>
                    </a:cubicBezTo>
                    <a:close/>
                  </a:path>
                </a:pathLst>
              </a:custGeom>
              <a:solidFill>
                <a:schemeClr val="accent2"/>
              </a:solidFill>
              <a:ln w="0" cap="flat">
                <a:noFill/>
                <a:prstDash val="solid"/>
                <a:miter/>
              </a:ln>
            </p:spPr>
            <p:txBody>
              <a:bodyPr rtlCol="0" anchor="ctr"/>
              <a:lstStyle/>
              <a:p>
                <a:endParaRPr lang="en-US" sz="744"/>
              </a:p>
            </p:txBody>
          </p:sp>
          <p:sp>
            <p:nvSpPr>
              <p:cNvPr id="214" name="Freeform: Shape 213">
                <a:extLst>
                  <a:ext uri="{FF2B5EF4-FFF2-40B4-BE49-F238E27FC236}">
                    <a16:creationId xmlns:a16="http://schemas.microsoft.com/office/drawing/2014/main" id="{AB823E19-561F-4C6F-43C4-6D22606FD582}"/>
                  </a:ext>
                </a:extLst>
              </p:cNvPr>
              <p:cNvSpPr/>
              <p:nvPr/>
            </p:nvSpPr>
            <p:spPr>
              <a:xfrm>
                <a:off x="8510293" y="3947478"/>
                <a:ext cx="3601" cy="1440"/>
              </a:xfrm>
              <a:custGeom>
                <a:avLst/>
                <a:gdLst>
                  <a:gd name="connsiteX0" fmla="*/ 0 w 3601"/>
                  <a:gd name="connsiteY0" fmla="*/ 0 h 1440"/>
                  <a:gd name="connsiteX1" fmla="*/ 0 w 3601"/>
                  <a:gd name="connsiteY1" fmla="*/ 1441 h 1440"/>
                  <a:gd name="connsiteX2" fmla="*/ 0 w 3601"/>
                  <a:gd name="connsiteY2" fmla="*/ 0 h 1440"/>
                </a:gdLst>
                <a:ahLst/>
                <a:cxnLst>
                  <a:cxn ang="0">
                    <a:pos x="connsiteX0" y="connsiteY0"/>
                  </a:cxn>
                  <a:cxn ang="0">
                    <a:pos x="connsiteX1" y="connsiteY1"/>
                  </a:cxn>
                  <a:cxn ang="0">
                    <a:pos x="connsiteX2" y="connsiteY2"/>
                  </a:cxn>
                </a:cxnLst>
                <a:rect l="l" t="t" r="r" b="b"/>
                <a:pathLst>
                  <a:path w="3601" h="1440">
                    <a:moveTo>
                      <a:pt x="0" y="0"/>
                    </a:moveTo>
                    <a:cubicBezTo>
                      <a:pt x="0" y="360"/>
                      <a:pt x="0" y="720"/>
                      <a:pt x="0" y="1441"/>
                    </a:cubicBezTo>
                    <a:cubicBezTo>
                      <a:pt x="0" y="360"/>
                      <a:pt x="0" y="360"/>
                      <a:pt x="0" y="0"/>
                    </a:cubicBezTo>
                    <a:close/>
                  </a:path>
                </a:pathLst>
              </a:custGeom>
              <a:solidFill>
                <a:schemeClr val="accent2"/>
              </a:solidFill>
              <a:ln w="0" cap="flat">
                <a:noFill/>
                <a:prstDash val="solid"/>
                <a:miter/>
              </a:ln>
            </p:spPr>
            <p:txBody>
              <a:bodyPr rtlCol="0" anchor="ctr"/>
              <a:lstStyle/>
              <a:p>
                <a:endParaRPr lang="en-US" sz="744"/>
              </a:p>
            </p:txBody>
          </p:sp>
          <p:sp>
            <p:nvSpPr>
              <p:cNvPr id="215" name="Freeform: Shape 214">
                <a:extLst>
                  <a:ext uri="{FF2B5EF4-FFF2-40B4-BE49-F238E27FC236}">
                    <a16:creationId xmlns:a16="http://schemas.microsoft.com/office/drawing/2014/main" id="{383FC2D3-CAD5-6661-6E3C-F1C302F1A061}"/>
                  </a:ext>
                </a:extLst>
              </p:cNvPr>
              <p:cNvSpPr/>
              <p:nvPr/>
            </p:nvSpPr>
            <p:spPr>
              <a:xfrm>
                <a:off x="8468154" y="3877966"/>
                <a:ext cx="3601" cy="4849"/>
              </a:xfrm>
              <a:custGeom>
                <a:avLst/>
                <a:gdLst>
                  <a:gd name="connsiteX0" fmla="*/ 0 w 3601"/>
                  <a:gd name="connsiteY0" fmla="*/ 0 h 4849"/>
                  <a:gd name="connsiteX1" fmla="*/ 0 w 3601"/>
                  <a:gd name="connsiteY1" fmla="*/ 1801 h 4849"/>
                  <a:gd name="connsiteX2" fmla="*/ 0 w 3601"/>
                  <a:gd name="connsiteY2" fmla="*/ 0 h 4849"/>
                </a:gdLst>
                <a:ahLst/>
                <a:cxnLst>
                  <a:cxn ang="0">
                    <a:pos x="connsiteX0" y="connsiteY0"/>
                  </a:cxn>
                  <a:cxn ang="0">
                    <a:pos x="connsiteX1" y="connsiteY1"/>
                  </a:cxn>
                  <a:cxn ang="0">
                    <a:pos x="connsiteX2" y="connsiteY2"/>
                  </a:cxn>
                </a:cxnLst>
                <a:rect l="l" t="t" r="r" b="b"/>
                <a:pathLst>
                  <a:path w="3601" h="4849">
                    <a:moveTo>
                      <a:pt x="0" y="0"/>
                    </a:moveTo>
                    <a:cubicBezTo>
                      <a:pt x="0" y="360"/>
                      <a:pt x="0" y="720"/>
                      <a:pt x="0" y="1801"/>
                    </a:cubicBezTo>
                    <a:cubicBezTo>
                      <a:pt x="0" y="7203"/>
                      <a:pt x="0" y="4682"/>
                      <a:pt x="0" y="0"/>
                    </a:cubicBezTo>
                    <a:close/>
                  </a:path>
                </a:pathLst>
              </a:custGeom>
              <a:solidFill>
                <a:schemeClr val="accent2"/>
              </a:solidFill>
              <a:ln w="0" cap="flat">
                <a:noFill/>
                <a:prstDash val="solid"/>
                <a:miter/>
              </a:ln>
            </p:spPr>
            <p:txBody>
              <a:bodyPr rtlCol="0" anchor="ctr"/>
              <a:lstStyle/>
              <a:p>
                <a:endParaRPr lang="en-US" sz="744"/>
              </a:p>
            </p:txBody>
          </p:sp>
          <p:sp>
            <p:nvSpPr>
              <p:cNvPr id="216" name="Freeform: Shape 215">
                <a:extLst>
                  <a:ext uri="{FF2B5EF4-FFF2-40B4-BE49-F238E27FC236}">
                    <a16:creationId xmlns:a16="http://schemas.microsoft.com/office/drawing/2014/main" id="{CD16F642-E957-800F-796F-518F956897D9}"/>
                  </a:ext>
                </a:extLst>
              </p:cNvPr>
              <p:cNvSpPr/>
              <p:nvPr/>
            </p:nvSpPr>
            <p:spPr>
              <a:xfrm>
                <a:off x="8510293" y="3946797"/>
                <a:ext cx="3601" cy="320"/>
              </a:xfrm>
              <a:custGeom>
                <a:avLst/>
                <a:gdLst>
                  <a:gd name="connsiteX0" fmla="*/ 0 w 3601"/>
                  <a:gd name="connsiteY0" fmla="*/ 320 h 320"/>
                  <a:gd name="connsiteX1" fmla="*/ 0 w 3601"/>
                  <a:gd name="connsiteY1" fmla="*/ 320 h 320"/>
                  <a:gd name="connsiteX2" fmla="*/ 0 w 3601"/>
                  <a:gd name="connsiteY2" fmla="*/ 320 h 320"/>
                </a:gdLst>
                <a:ahLst/>
                <a:cxnLst>
                  <a:cxn ang="0">
                    <a:pos x="connsiteX0" y="connsiteY0"/>
                  </a:cxn>
                  <a:cxn ang="0">
                    <a:pos x="connsiteX1" y="connsiteY1"/>
                  </a:cxn>
                  <a:cxn ang="0">
                    <a:pos x="connsiteX2" y="connsiteY2"/>
                  </a:cxn>
                </a:cxnLst>
                <a:rect l="l" t="t" r="r" b="b"/>
                <a:pathLst>
                  <a:path w="3601" h="320">
                    <a:moveTo>
                      <a:pt x="0" y="320"/>
                    </a:moveTo>
                    <a:cubicBezTo>
                      <a:pt x="0" y="320"/>
                      <a:pt x="0" y="320"/>
                      <a:pt x="0" y="320"/>
                    </a:cubicBezTo>
                    <a:cubicBezTo>
                      <a:pt x="0" y="320"/>
                      <a:pt x="0" y="-400"/>
                      <a:pt x="0" y="320"/>
                    </a:cubicBezTo>
                    <a:close/>
                  </a:path>
                </a:pathLst>
              </a:custGeom>
              <a:solidFill>
                <a:schemeClr val="accent2"/>
              </a:solidFill>
              <a:ln w="0" cap="flat">
                <a:noFill/>
                <a:prstDash val="solid"/>
                <a:miter/>
              </a:ln>
            </p:spPr>
            <p:txBody>
              <a:bodyPr rtlCol="0" anchor="ctr"/>
              <a:lstStyle/>
              <a:p>
                <a:endParaRPr lang="en-US" sz="744"/>
              </a:p>
            </p:txBody>
          </p:sp>
          <p:sp>
            <p:nvSpPr>
              <p:cNvPr id="217" name="Freeform: Shape 216">
                <a:extLst>
                  <a:ext uri="{FF2B5EF4-FFF2-40B4-BE49-F238E27FC236}">
                    <a16:creationId xmlns:a16="http://schemas.microsoft.com/office/drawing/2014/main" id="{08CFD44E-FBB2-6CF1-215E-95CA735E53BB}"/>
                  </a:ext>
                </a:extLst>
              </p:cNvPr>
              <p:cNvSpPr/>
              <p:nvPr/>
            </p:nvSpPr>
            <p:spPr>
              <a:xfrm>
                <a:off x="9083630" y="2971077"/>
                <a:ext cx="10845" cy="2488"/>
              </a:xfrm>
              <a:custGeom>
                <a:avLst/>
                <a:gdLst>
                  <a:gd name="connsiteX0" fmla="*/ 10846 w 10845"/>
                  <a:gd name="connsiteY0" fmla="*/ 0 h 2488"/>
                  <a:gd name="connsiteX1" fmla="*/ 761 w 10845"/>
                  <a:gd name="connsiteY1" fmla="*/ 2161 h 2488"/>
                  <a:gd name="connsiteX2" fmla="*/ 10846 w 10845"/>
                  <a:gd name="connsiteY2" fmla="*/ 0 h 2488"/>
                </a:gdLst>
                <a:ahLst/>
                <a:cxnLst>
                  <a:cxn ang="0">
                    <a:pos x="connsiteX0" y="connsiteY0"/>
                  </a:cxn>
                  <a:cxn ang="0">
                    <a:pos x="connsiteX1" y="connsiteY1"/>
                  </a:cxn>
                  <a:cxn ang="0">
                    <a:pos x="connsiteX2" y="connsiteY2"/>
                  </a:cxn>
                </a:cxnLst>
                <a:rect l="l" t="t" r="r" b="b"/>
                <a:pathLst>
                  <a:path w="10845" h="2488">
                    <a:moveTo>
                      <a:pt x="10846" y="0"/>
                    </a:moveTo>
                    <a:cubicBezTo>
                      <a:pt x="10846" y="0"/>
                      <a:pt x="6884" y="720"/>
                      <a:pt x="761" y="2161"/>
                    </a:cubicBezTo>
                    <a:cubicBezTo>
                      <a:pt x="-1400" y="2881"/>
                      <a:pt x="761" y="2521"/>
                      <a:pt x="10846" y="0"/>
                    </a:cubicBezTo>
                    <a:close/>
                  </a:path>
                </a:pathLst>
              </a:custGeom>
              <a:solidFill>
                <a:schemeClr val="accent2"/>
              </a:solidFill>
              <a:ln w="0" cap="flat">
                <a:noFill/>
                <a:prstDash val="solid"/>
                <a:miter/>
              </a:ln>
            </p:spPr>
            <p:txBody>
              <a:bodyPr rtlCol="0" anchor="ctr"/>
              <a:lstStyle/>
              <a:p>
                <a:endParaRPr lang="en-US" sz="744"/>
              </a:p>
            </p:txBody>
          </p:sp>
          <p:sp>
            <p:nvSpPr>
              <p:cNvPr id="218" name="Freeform: Shape 217">
                <a:extLst>
                  <a:ext uri="{FF2B5EF4-FFF2-40B4-BE49-F238E27FC236}">
                    <a16:creationId xmlns:a16="http://schemas.microsoft.com/office/drawing/2014/main" id="{EC06C865-49BE-B2BF-7983-74A43B26F31D}"/>
                  </a:ext>
                </a:extLst>
              </p:cNvPr>
              <p:cNvSpPr/>
              <p:nvPr/>
            </p:nvSpPr>
            <p:spPr>
              <a:xfrm>
                <a:off x="8866133" y="3069762"/>
                <a:ext cx="3961" cy="2160"/>
              </a:xfrm>
              <a:custGeom>
                <a:avLst/>
                <a:gdLst>
                  <a:gd name="connsiteX0" fmla="*/ 3962 w 3961"/>
                  <a:gd name="connsiteY0" fmla="*/ 0 h 2160"/>
                  <a:gd name="connsiteX1" fmla="*/ 0 w 3961"/>
                  <a:gd name="connsiteY1" fmla="*/ 2161 h 2160"/>
                  <a:gd name="connsiteX2" fmla="*/ 3962 w 3961"/>
                  <a:gd name="connsiteY2" fmla="*/ 0 h 2160"/>
                </a:gdLst>
                <a:ahLst/>
                <a:cxnLst>
                  <a:cxn ang="0">
                    <a:pos x="connsiteX0" y="connsiteY0"/>
                  </a:cxn>
                  <a:cxn ang="0">
                    <a:pos x="connsiteX1" y="connsiteY1"/>
                  </a:cxn>
                  <a:cxn ang="0">
                    <a:pos x="connsiteX2" y="connsiteY2"/>
                  </a:cxn>
                </a:cxnLst>
                <a:rect l="l" t="t" r="r" b="b"/>
                <a:pathLst>
                  <a:path w="3961" h="2160">
                    <a:moveTo>
                      <a:pt x="3962" y="0"/>
                    </a:moveTo>
                    <a:cubicBezTo>
                      <a:pt x="2521" y="720"/>
                      <a:pt x="1801" y="1080"/>
                      <a:pt x="0" y="2161"/>
                    </a:cubicBezTo>
                    <a:lnTo>
                      <a:pt x="3962" y="0"/>
                    </a:lnTo>
                    <a:close/>
                  </a:path>
                </a:pathLst>
              </a:custGeom>
              <a:solidFill>
                <a:schemeClr val="accent2"/>
              </a:solidFill>
              <a:ln w="0" cap="flat">
                <a:noFill/>
                <a:prstDash val="solid"/>
                <a:miter/>
              </a:ln>
            </p:spPr>
            <p:txBody>
              <a:bodyPr rtlCol="0" anchor="ctr"/>
              <a:lstStyle/>
              <a:p>
                <a:endParaRPr lang="en-US" sz="744"/>
              </a:p>
            </p:txBody>
          </p:sp>
          <p:sp>
            <p:nvSpPr>
              <p:cNvPr id="219" name="Freeform: Shape 218">
                <a:extLst>
                  <a:ext uri="{FF2B5EF4-FFF2-40B4-BE49-F238E27FC236}">
                    <a16:creationId xmlns:a16="http://schemas.microsoft.com/office/drawing/2014/main" id="{FAD99D66-11FC-B7EE-D2FC-9CE82DA0528E}"/>
                  </a:ext>
                </a:extLst>
              </p:cNvPr>
              <p:cNvSpPr/>
              <p:nvPr/>
            </p:nvSpPr>
            <p:spPr>
              <a:xfrm>
                <a:off x="10711966" y="2907689"/>
                <a:ext cx="29533" cy="3601"/>
              </a:xfrm>
              <a:custGeom>
                <a:avLst/>
                <a:gdLst>
                  <a:gd name="connsiteX0" fmla="*/ 29533 w 29533"/>
                  <a:gd name="connsiteY0" fmla="*/ 0 h 3601"/>
                  <a:gd name="connsiteX1" fmla="*/ 0 w 29533"/>
                  <a:gd name="connsiteY1" fmla="*/ 0 h 3601"/>
                  <a:gd name="connsiteX2" fmla="*/ 29533 w 29533"/>
                  <a:gd name="connsiteY2" fmla="*/ 0 h 3601"/>
                </a:gdLst>
                <a:ahLst/>
                <a:cxnLst>
                  <a:cxn ang="0">
                    <a:pos x="connsiteX0" y="connsiteY0"/>
                  </a:cxn>
                  <a:cxn ang="0">
                    <a:pos x="connsiteX1" y="connsiteY1"/>
                  </a:cxn>
                  <a:cxn ang="0">
                    <a:pos x="connsiteX2" y="connsiteY2"/>
                  </a:cxn>
                </a:cxnLst>
                <a:rect l="l" t="t" r="r" b="b"/>
                <a:pathLst>
                  <a:path w="29533" h="3601">
                    <a:moveTo>
                      <a:pt x="29533" y="0"/>
                    </a:moveTo>
                    <a:cubicBezTo>
                      <a:pt x="17288" y="0"/>
                      <a:pt x="7923" y="0"/>
                      <a:pt x="0" y="0"/>
                    </a:cubicBezTo>
                    <a:cubicBezTo>
                      <a:pt x="9004" y="0"/>
                      <a:pt x="18728" y="0"/>
                      <a:pt x="29533" y="0"/>
                    </a:cubicBezTo>
                    <a:close/>
                  </a:path>
                </a:pathLst>
              </a:custGeom>
              <a:solidFill>
                <a:schemeClr val="accent2"/>
              </a:solidFill>
              <a:ln w="0" cap="flat">
                <a:noFill/>
                <a:prstDash val="solid"/>
                <a:miter/>
              </a:ln>
            </p:spPr>
            <p:txBody>
              <a:bodyPr rtlCol="0" anchor="ctr"/>
              <a:lstStyle/>
              <a:p>
                <a:endParaRPr lang="en-US" sz="744"/>
              </a:p>
            </p:txBody>
          </p:sp>
          <p:sp>
            <p:nvSpPr>
              <p:cNvPr id="220" name="Freeform: Shape 219">
                <a:extLst>
                  <a:ext uri="{FF2B5EF4-FFF2-40B4-BE49-F238E27FC236}">
                    <a16:creationId xmlns:a16="http://schemas.microsoft.com/office/drawing/2014/main" id="{48B212A6-5FFF-8D1A-8B64-51F8A06500F3}"/>
                  </a:ext>
                </a:extLst>
              </p:cNvPr>
              <p:cNvSpPr/>
              <p:nvPr/>
            </p:nvSpPr>
            <p:spPr>
              <a:xfrm>
                <a:off x="8510653" y="3948918"/>
                <a:ext cx="720" cy="12245"/>
              </a:xfrm>
              <a:custGeom>
                <a:avLst/>
                <a:gdLst>
                  <a:gd name="connsiteX0" fmla="*/ 0 w 720"/>
                  <a:gd name="connsiteY0" fmla="*/ 0 h 12245"/>
                  <a:gd name="connsiteX1" fmla="*/ 720 w 720"/>
                  <a:gd name="connsiteY1" fmla="*/ 12246 h 12245"/>
                  <a:gd name="connsiteX2" fmla="*/ 0 w 720"/>
                  <a:gd name="connsiteY2" fmla="*/ 0 h 12245"/>
                </a:gdLst>
                <a:ahLst/>
                <a:cxnLst>
                  <a:cxn ang="0">
                    <a:pos x="connsiteX0" y="connsiteY0"/>
                  </a:cxn>
                  <a:cxn ang="0">
                    <a:pos x="connsiteX1" y="connsiteY1"/>
                  </a:cxn>
                  <a:cxn ang="0">
                    <a:pos x="connsiteX2" y="connsiteY2"/>
                  </a:cxn>
                </a:cxnLst>
                <a:rect l="l" t="t" r="r" b="b"/>
                <a:pathLst>
                  <a:path w="720" h="12245">
                    <a:moveTo>
                      <a:pt x="0" y="0"/>
                    </a:moveTo>
                    <a:cubicBezTo>
                      <a:pt x="0" y="2521"/>
                      <a:pt x="360" y="6123"/>
                      <a:pt x="720" y="12246"/>
                    </a:cubicBezTo>
                    <a:cubicBezTo>
                      <a:pt x="720" y="5402"/>
                      <a:pt x="360" y="1801"/>
                      <a:pt x="0" y="0"/>
                    </a:cubicBezTo>
                    <a:close/>
                  </a:path>
                </a:pathLst>
              </a:custGeom>
              <a:solidFill>
                <a:schemeClr val="accent2"/>
              </a:solidFill>
              <a:ln w="0" cap="flat">
                <a:noFill/>
                <a:prstDash val="solid"/>
                <a:miter/>
              </a:ln>
            </p:spPr>
            <p:txBody>
              <a:bodyPr rtlCol="0" anchor="ctr"/>
              <a:lstStyle/>
              <a:p>
                <a:endParaRPr lang="en-US" sz="744"/>
              </a:p>
            </p:txBody>
          </p:sp>
          <p:sp>
            <p:nvSpPr>
              <p:cNvPr id="221" name="Freeform: Shape 220">
                <a:extLst>
                  <a:ext uri="{FF2B5EF4-FFF2-40B4-BE49-F238E27FC236}">
                    <a16:creationId xmlns:a16="http://schemas.microsoft.com/office/drawing/2014/main" id="{C939046A-EFA9-AB63-2C23-5258979059E2}"/>
                  </a:ext>
                </a:extLst>
              </p:cNvPr>
              <p:cNvSpPr/>
              <p:nvPr/>
            </p:nvSpPr>
            <p:spPr>
              <a:xfrm>
                <a:off x="9461122" y="2930739"/>
                <a:ext cx="7923" cy="3601"/>
              </a:xfrm>
              <a:custGeom>
                <a:avLst/>
                <a:gdLst>
                  <a:gd name="connsiteX0" fmla="*/ 7563 w 7923"/>
                  <a:gd name="connsiteY0" fmla="*/ 0 h 3601"/>
                  <a:gd name="connsiteX1" fmla="*/ 0 w 7923"/>
                  <a:gd name="connsiteY1" fmla="*/ 0 h 3601"/>
                  <a:gd name="connsiteX2" fmla="*/ 4682 w 7923"/>
                  <a:gd name="connsiteY2" fmla="*/ 0 h 3601"/>
                  <a:gd name="connsiteX3" fmla="*/ 7924 w 7923"/>
                  <a:gd name="connsiteY3" fmla="*/ 0 h 3601"/>
                </a:gdLst>
                <a:ahLst/>
                <a:cxnLst>
                  <a:cxn ang="0">
                    <a:pos x="connsiteX0" y="connsiteY0"/>
                  </a:cxn>
                  <a:cxn ang="0">
                    <a:pos x="connsiteX1" y="connsiteY1"/>
                  </a:cxn>
                  <a:cxn ang="0">
                    <a:pos x="connsiteX2" y="connsiteY2"/>
                  </a:cxn>
                  <a:cxn ang="0">
                    <a:pos x="connsiteX3" y="connsiteY3"/>
                  </a:cxn>
                </a:cxnLst>
                <a:rect l="l" t="t" r="r" b="b"/>
                <a:pathLst>
                  <a:path w="7923" h="3601">
                    <a:moveTo>
                      <a:pt x="7563" y="0"/>
                    </a:moveTo>
                    <a:cubicBezTo>
                      <a:pt x="5042" y="0"/>
                      <a:pt x="2521" y="0"/>
                      <a:pt x="0" y="0"/>
                    </a:cubicBezTo>
                    <a:cubicBezTo>
                      <a:pt x="1441" y="0"/>
                      <a:pt x="2881" y="0"/>
                      <a:pt x="4682" y="0"/>
                    </a:cubicBezTo>
                    <a:lnTo>
                      <a:pt x="7924" y="0"/>
                    </a:lnTo>
                    <a:close/>
                  </a:path>
                </a:pathLst>
              </a:custGeom>
              <a:solidFill>
                <a:schemeClr val="accent2"/>
              </a:solidFill>
              <a:ln w="0" cap="flat">
                <a:noFill/>
                <a:prstDash val="solid"/>
                <a:miter/>
              </a:ln>
            </p:spPr>
            <p:txBody>
              <a:bodyPr rtlCol="0" anchor="ctr"/>
              <a:lstStyle/>
              <a:p>
                <a:endParaRPr lang="en-US" sz="744"/>
              </a:p>
            </p:txBody>
          </p:sp>
          <p:sp>
            <p:nvSpPr>
              <p:cNvPr id="222" name="Freeform: Shape 221">
                <a:extLst>
                  <a:ext uri="{FF2B5EF4-FFF2-40B4-BE49-F238E27FC236}">
                    <a16:creationId xmlns:a16="http://schemas.microsoft.com/office/drawing/2014/main" id="{0D0133CC-4141-F829-28DF-B363D8F4AE52}"/>
                  </a:ext>
                </a:extLst>
              </p:cNvPr>
              <p:cNvSpPr/>
              <p:nvPr/>
            </p:nvSpPr>
            <p:spPr>
              <a:xfrm>
                <a:off x="9422224" y="2927439"/>
                <a:ext cx="308659" cy="5460"/>
              </a:xfrm>
              <a:custGeom>
                <a:avLst/>
                <a:gdLst>
                  <a:gd name="connsiteX0" fmla="*/ 176120 w 308659"/>
                  <a:gd name="connsiteY0" fmla="*/ 4740 h 5460"/>
                  <a:gd name="connsiteX1" fmla="*/ 167115 w 308659"/>
                  <a:gd name="connsiteY1" fmla="*/ 5461 h 5460"/>
                  <a:gd name="connsiteX2" fmla="*/ 308659 w 308659"/>
                  <a:gd name="connsiteY2" fmla="*/ 3300 h 5460"/>
                  <a:gd name="connsiteX3" fmla="*/ 225102 w 308659"/>
                  <a:gd name="connsiteY3" fmla="*/ 779 h 5460"/>
                  <a:gd name="connsiteX4" fmla="*/ 127498 w 308659"/>
                  <a:gd name="connsiteY4" fmla="*/ 58 h 5460"/>
                  <a:gd name="connsiteX5" fmla="*/ 97244 w 308659"/>
                  <a:gd name="connsiteY5" fmla="*/ 2579 h 5460"/>
                  <a:gd name="connsiteX6" fmla="*/ 75274 w 308659"/>
                  <a:gd name="connsiteY6" fmla="*/ 418 h 5460"/>
                  <a:gd name="connsiteX7" fmla="*/ 0 w 308659"/>
                  <a:gd name="connsiteY7" fmla="*/ 418 h 5460"/>
                  <a:gd name="connsiteX8" fmla="*/ 65550 w 308659"/>
                  <a:gd name="connsiteY8" fmla="*/ 779 h 5460"/>
                  <a:gd name="connsiteX9" fmla="*/ 45741 w 308659"/>
                  <a:gd name="connsiteY9" fmla="*/ 2940 h 5460"/>
                  <a:gd name="connsiteX10" fmla="*/ 52584 w 308659"/>
                  <a:gd name="connsiteY10" fmla="*/ 2940 h 5460"/>
                  <a:gd name="connsiteX11" fmla="*/ 175759 w 308659"/>
                  <a:gd name="connsiteY11" fmla="*/ 4740 h 5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8659" h="5460">
                    <a:moveTo>
                      <a:pt x="176120" y="4740"/>
                    </a:moveTo>
                    <a:cubicBezTo>
                      <a:pt x="171798" y="4740"/>
                      <a:pt x="169637" y="5101"/>
                      <a:pt x="167115" y="5461"/>
                    </a:cubicBezTo>
                    <a:cubicBezTo>
                      <a:pt x="213576" y="4740"/>
                      <a:pt x="298575" y="5461"/>
                      <a:pt x="308659" y="3300"/>
                    </a:cubicBezTo>
                    <a:cubicBezTo>
                      <a:pt x="292812" y="3300"/>
                      <a:pt x="211415" y="2219"/>
                      <a:pt x="225102" y="779"/>
                    </a:cubicBezTo>
                    <a:cubicBezTo>
                      <a:pt x="192687" y="1139"/>
                      <a:pt x="144785" y="-302"/>
                      <a:pt x="127498" y="58"/>
                    </a:cubicBezTo>
                    <a:cubicBezTo>
                      <a:pt x="180441" y="1139"/>
                      <a:pt x="133260" y="1859"/>
                      <a:pt x="97244" y="2579"/>
                    </a:cubicBezTo>
                    <a:cubicBezTo>
                      <a:pt x="64829" y="1859"/>
                      <a:pt x="103367" y="779"/>
                      <a:pt x="75274" y="418"/>
                    </a:cubicBezTo>
                    <a:lnTo>
                      <a:pt x="0" y="418"/>
                    </a:lnTo>
                    <a:cubicBezTo>
                      <a:pt x="0" y="418"/>
                      <a:pt x="65550" y="779"/>
                      <a:pt x="65550" y="779"/>
                    </a:cubicBezTo>
                    <a:lnTo>
                      <a:pt x="45741" y="2940"/>
                    </a:lnTo>
                    <a:cubicBezTo>
                      <a:pt x="48262" y="2940"/>
                      <a:pt x="49702" y="2940"/>
                      <a:pt x="52584" y="2940"/>
                    </a:cubicBezTo>
                    <a:cubicBezTo>
                      <a:pt x="163874" y="1859"/>
                      <a:pt x="61948" y="5821"/>
                      <a:pt x="175759" y="4740"/>
                    </a:cubicBezTo>
                    <a:close/>
                  </a:path>
                </a:pathLst>
              </a:custGeom>
              <a:solidFill>
                <a:schemeClr val="accent2"/>
              </a:solidFill>
              <a:ln w="0" cap="flat">
                <a:noFill/>
                <a:prstDash val="solid"/>
                <a:miter/>
              </a:ln>
            </p:spPr>
            <p:txBody>
              <a:bodyPr rtlCol="0" anchor="ctr"/>
              <a:lstStyle/>
              <a:p>
                <a:endParaRPr lang="en-US" sz="744"/>
              </a:p>
            </p:txBody>
          </p:sp>
          <p:sp>
            <p:nvSpPr>
              <p:cNvPr id="223" name="Freeform: Shape 222">
                <a:extLst>
                  <a:ext uri="{FF2B5EF4-FFF2-40B4-BE49-F238E27FC236}">
                    <a16:creationId xmlns:a16="http://schemas.microsoft.com/office/drawing/2014/main" id="{7A2BD0F5-18DB-2955-14F7-CBB2B598B83C}"/>
                  </a:ext>
                </a:extLst>
              </p:cNvPr>
              <p:cNvSpPr/>
              <p:nvPr/>
            </p:nvSpPr>
            <p:spPr>
              <a:xfrm>
                <a:off x="9572052" y="2932900"/>
                <a:ext cx="17647" cy="360"/>
              </a:xfrm>
              <a:custGeom>
                <a:avLst/>
                <a:gdLst>
                  <a:gd name="connsiteX0" fmla="*/ 17648 w 17647"/>
                  <a:gd name="connsiteY0" fmla="*/ 0 h 360"/>
                  <a:gd name="connsiteX1" fmla="*/ 0 w 17647"/>
                  <a:gd name="connsiteY1" fmla="*/ 360 h 360"/>
                  <a:gd name="connsiteX2" fmla="*/ 17648 w 17647"/>
                  <a:gd name="connsiteY2" fmla="*/ 0 h 360"/>
                </a:gdLst>
                <a:ahLst/>
                <a:cxnLst>
                  <a:cxn ang="0">
                    <a:pos x="connsiteX0" y="connsiteY0"/>
                  </a:cxn>
                  <a:cxn ang="0">
                    <a:pos x="connsiteX1" y="connsiteY1"/>
                  </a:cxn>
                  <a:cxn ang="0">
                    <a:pos x="connsiteX2" y="connsiteY2"/>
                  </a:cxn>
                </a:cxnLst>
                <a:rect l="l" t="t" r="r" b="b"/>
                <a:pathLst>
                  <a:path w="17647" h="360">
                    <a:moveTo>
                      <a:pt x="17648" y="0"/>
                    </a:moveTo>
                    <a:cubicBezTo>
                      <a:pt x="10805" y="0"/>
                      <a:pt x="4682" y="0"/>
                      <a:pt x="0" y="360"/>
                    </a:cubicBezTo>
                    <a:cubicBezTo>
                      <a:pt x="10445" y="360"/>
                      <a:pt x="14407" y="360"/>
                      <a:pt x="17648" y="0"/>
                    </a:cubicBezTo>
                    <a:close/>
                  </a:path>
                </a:pathLst>
              </a:custGeom>
              <a:solidFill>
                <a:schemeClr val="accent2"/>
              </a:solidFill>
              <a:ln w="0" cap="flat">
                <a:noFill/>
                <a:prstDash val="solid"/>
                <a:miter/>
              </a:ln>
            </p:spPr>
            <p:txBody>
              <a:bodyPr rtlCol="0" anchor="ctr"/>
              <a:lstStyle/>
              <a:p>
                <a:endParaRPr lang="en-US" sz="744"/>
              </a:p>
            </p:txBody>
          </p:sp>
          <p:sp>
            <p:nvSpPr>
              <p:cNvPr id="224" name="Freeform: Shape 223">
                <a:extLst>
                  <a:ext uri="{FF2B5EF4-FFF2-40B4-BE49-F238E27FC236}">
                    <a16:creationId xmlns:a16="http://schemas.microsoft.com/office/drawing/2014/main" id="{F4E3BA32-00FB-492A-672A-9D52D892B1C1}"/>
                  </a:ext>
                </a:extLst>
              </p:cNvPr>
              <p:cNvSpPr/>
              <p:nvPr/>
            </p:nvSpPr>
            <p:spPr>
              <a:xfrm>
                <a:off x="10043505" y="2936141"/>
                <a:ext cx="19808" cy="3601"/>
              </a:xfrm>
              <a:custGeom>
                <a:avLst/>
                <a:gdLst>
                  <a:gd name="connsiteX0" fmla="*/ 0 w 19808"/>
                  <a:gd name="connsiteY0" fmla="*/ 0 h 3601"/>
                  <a:gd name="connsiteX1" fmla="*/ 19809 w 19808"/>
                  <a:gd name="connsiteY1" fmla="*/ 0 h 3601"/>
                  <a:gd name="connsiteX2" fmla="*/ 0 w 19808"/>
                  <a:gd name="connsiteY2" fmla="*/ 0 h 3601"/>
                </a:gdLst>
                <a:ahLst/>
                <a:cxnLst>
                  <a:cxn ang="0">
                    <a:pos x="connsiteX0" y="connsiteY0"/>
                  </a:cxn>
                  <a:cxn ang="0">
                    <a:pos x="connsiteX1" y="connsiteY1"/>
                  </a:cxn>
                  <a:cxn ang="0">
                    <a:pos x="connsiteX2" y="connsiteY2"/>
                  </a:cxn>
                </a:cxnLst>
                <a:rect l="l" t="t" r="r" b="b"/>
                <a:pathLst>
                  <a:path w="19808" h="3601">
                    <a:moveTo>
                      <a:pt x="0" y="0"/>
                    </a:moveTo>
                    <a:cubicBezTo>
                      <a:pt x="5763" y="0"/>
                      <a:pt x="11885" y="0"/>
                      <a:pt x="19809" y="0"/>
                    </a:cubicBezTo>
                    <a:cubicBezTo>
                      <a:pt x="16207" y="0"/>
                      <a:pt x="7564" y="0"/>
                      <a:pt x="0" y="0"/>
                    </a:cubicBezTo>
                    <a:close/>
                  </a:path>
                </a:pathLst>
              </a:custGeom>
              <a:solidFill>
                <a:schemeClr val="accent2"/>
              </a:solidFill>
              <a:ln w="0" cap="flat">
                <a:noFill/>
                <a:prstDash val="solid"/>
                <a:miter/>
              </a:ln>
            </p:spPr>
            <p:txBody>
              <a:bodyPr rtlCol="0" anchor="ctr"/>
              <a:lstStyle/>
              <a:p>
                <a:endParaRPr lang="en-US" sz="744"/>
              </a:p>
            </p:txBody>
          </p:sp>
          <p:sp>
            <p:nvSpPr>
              <p:cNvPr id="225" name="Freeform: Shape 224">
                <a:extLst>
                  <a:ext uri="{FF2B5EF4-FFF2-40B4-BE49-F238E27FC236}">
                    <a16:creationId xmlns:a16="http://schemas.microsoft.com/office/drawing/2014/main" id="{9FE675E1-946E-EA06-6291-659F91CB824E}"/>
                  </a:ext>
                </a:extLst>
              </p:cNvPr>
              <p:cNvSpPr/>
              <p:nvPr/>
            </p:nvSpPr>
            <p:spPr>
              <a:xfrm>
                <a:off x="8497327" y="4992646"/>
                <a:ext cx="6122" cy="65213"/>
              </a:xfrm>
              <a:custGeom>
                <a:avLst/>
                <a:gdLst>
                  <a:gd name="connsiteX0" fmla="*/ 6123 w 6122"/>
                  <a:gd name="connsiteY0" fmla="*/ 64853 h 65213"/>
                  <a:gd name="connsiteX1" fmla="*/ 5042 w 6122"/>
                  <a:gd name="connsiteY1" fmla="*/ 53688 h 65213"/>
                  <a:gd name="connsiteX2" fmla="*/ 2881 w 6122"/>
                  <a:gd name="connsiteY2" fmla="*/ 31358 h 65213"/>
                  <a:gd name="connsiteX3" fmla="*/ 0 w 6122"/>
                  <a:gd name="connsiteY3" fmla="*/ 24 h 65213"/>
                  <a:gd name="connsiteX4" fmla="*/ 5042 w 6122"/>
                  <a:gd name="connsiteY4" fmla="*/ 57650 h 65213"/>
                  <a:gd name="connsiteX5" fmla="*/ 6123 w 6122"/>
                  <a:gd name="connsiteY5" fmla="*/ 65213 h 65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22" h="65213">
                    <a:moveTo>
                      <a:pt x="6123" y="64853"/>
                    </a:moveTo>
                    <a:cubicBezTo>
                      <a:pt x="6123" y="64493"/>
                      <a:pt x="6123" y="59811"/>
                      <a:pt x="5042" y="53688"/>
                    </a:cubicBezTo>
                    <a:cubicBezTo>
                      <a:pt x="4682" y="47565"/>
                      <a:pt x="3241" y="39281"/>
                      <a:pt x="2881" y="31358"/>
                    </a:cubicBezTo>
                    <a:cubicBezTo>
                      <a:pt x="1801" y="15151"/>
                      <a:pt x="720" y="-697"/>
                      <a:pt x="0" y="24"/>
                    </a:cubicBezTo>
                    <a:cubicBezTo>
                      <a:pt x="1441" y="19112"/>
                      <a:pt x="2161" y="38201"/>
                      <a:pt x="5042" y="57650"/>
                    </a:cubicBezTo>
                    <a:lnTo>
                      <a:pt x="6123" y="65213"/>
                    </a:lnTo>
                    <a:close/>
                  </a:path>
                </a:pathLst>
              </a:custGeom>
              <a:solidFill>
                <a:schemeClr val="accent2"/>
              </a:solidFill>
              <a:ln w="0" cap="flat">
                <a:noFill/>
                <a:prstDash val="solid"/>
                <a:miter/>
              </a:ln>
            </p:spPr>
            <p:txBody>
              <a:bodyPr rtlCol="0" anchor="ctr"/>
              <a:lstStyle/>
              <a:p>
                <a:endParaRPr lang="en-US" sz="744"/>
              </a:p>
            </p:txBody>
          </p:sp>
          <p:sp>
            <p:nvSpPr>
              <p:cNvPr id="226" name="Freeform: Shape 225">
                <a:extLst>
                  <a:ext uri="{FF2B5EF4-FFF2-40B4-BE49-F238E27FC236}">
                    <a16:creationId xmlns:a16="http://schemas.microsoft.com/office/drawing/2014/main" id="{BAB00EB3-DEB1-7918-1519-402E54AF7BBC}"/>
                  </a:ext>
                </a:extLst>
              </p:cNvPr>
              <p:cNvSpPr/>
              <p:nvPr/>
            </p:nvSpPr>
            <p:spPr>
              <a:xfrm>
                <a:off x="11248968" y="2981882"/>
                <a:ext cx="24130" cy="9364"/>
              </a:xfrm>
              <a:custGeom>
                <a:avLst/>
                <a:gdLst>
                  <a:gd name="connsiteX0" fmla="*/ 24131 w 24130"/>
                  <a:gd name="connsiteY0" fmla="*/ 9364 h 9364"/>
                  <a:gd name="connsiteX1" fmla="*/ 3962 w 24130"/>
                  <a:gd name="connsiteY1" fmla="*/ 1441 h 9364"/>
                  <a:gd name="connsiteX2" fmla="*/ 0 w 24130"/>
                  <a:gd name="connsiteY2" fmla="*/ 0 h 9364"/>
                  <a:gd name="connsiteX3" fmla="*/ 24131 w 24130"/>
                  <a:gd name="connsiteY3" fmla="*/ 9364 h 9364"/>
                </a:gdLst>
                <a:ahLst/>
                <a:cxnLst>
                  <a:cxn ang="0">
                    <a:pos x="connsiteX0" y="connsiteY0"/>
                  </a:cxn>
                  <a:cxn ang="0">
                    <a:pos x="connsiteX1" y="connsiteY1"/>
                  </a:cxn>
                  <a:cxn ang="0">
                    <a:pos x="connsiteX2" y="connsiteY2"/>
                  </a:cxn>
                  <a:cxn ang="0">
                    <a:pos x="connsiteX3" y="connsiteY3"/>
                  </a:cxn>
                </a:cxnLst>
                <a:rect l="l" t="t" r="r" b="b"/>
                <a:pathLst>
                  <a:path w="24130" h="9364">
                    <a:moveTo>
                      <a:pt x="24131" y="9364"/>
                    </a:moveTo>
                    <a:cubicBezTo>
                      <a:pt x="17288" y="6843"/>
                      <a:pt x="10805" y="3962"/>
                      <a:pt x="3962" y="1441"/>
                    </a:cubicBezTo>
                    <a:cubicBezTo>
                      <a:pt x="2521" y="1080"/>
                      <a:pt x="1080" y="360"/>
                      <a:pt x="0" y="0"/>
                    </a:cubicBezTo>
                    <a:cubicBezTo>
                      <a:pt x="3962" y="1801"/>
                      <a:pt x="17288" y="6843"/>
                      <a:pt x="24131" y="9364"/>
                    </a:cubicBezTo>
                    <a:close/>
                  </a:path>
                </a:pathLst>
              </a:custGeom>
              <a:solidFill>
                <a:schemeClr val="accent2"/>
              </a:solidFill>
              <a:ln w="0" cap="flat">
                <a:noFill/>
                <a:prstDash val="solid"/>
                <a:miter/>
              </a:ln>
            </p:spPr>
            <p:txBody>
              <a:bodyPr rtlCol="0" anchor="ctr"/>
              <a:lstStyle/>
              <a:p>
                <a:endParaRPr lang="en-US" sz="744"/>
              </a:p>
            </p:txBody>
          </p:sp>
          <p:sp>
            <p:nvSpPr>
              <p:cNvPr id="227" name="Freeform: Shape 226">
                <a:extLst>
                  <a:ext uri="{FF2B5EF4-FFF2-40B4-BE49-F238E27FC236}">
                    <a16:creationId xmlns:a16="http://schemas.microsoft.com/office/drawing/2014/main" id="{FEEE923D-6259-C8A0-6D97-7B89D12A9D50}"/>
                  </a:ext>
                </a:extLst>
              </p:cNvPr>
              <p:cNvSpPr/>
              <p:nvPr/>
            </p:nvSpPr>
            <p:spPr>
              <a:xfrm>
                <a:off x="9647686" y="2927858"/>
                <a:ext cx="20169" cy="720"/>
              </a:xfrm>
              <a:custGeom>
                <a:avLst/>
                <a:gdLst>
                  <a:gd name="connsiteX0" fmla="*/ 20169 w 20169"/>
                  <a:gd name="connsiteY0" fmla="*/ 0 h 720"/>
                  <a:gd name="connsiteX1" fmla="*/ 0 w 20169"/>
                  <a:gd name="connsiteY1" fmla="*/ 720 h 720"/>
                  <a:gd name="connsiteX2" fmla="*/ 20169 w 20169"/>
                  <a:gd name="connsiteY2" fmla="*/ 0 h 720"/>
                </a:gdLst>
                <a:ahLst/>
                <a:cxnLst>
                  <a:cxn ang="0">
                    <a:pos x="connsiteX0" y="connsiteY0"/>
                  </a:cxn>
                  <a:cxn ang="0">
                    <a:pos x="connsiteX1" y="connsiteY1"/>
                  </a:cxn>
                  <a:cxn ang="0">
                    <a:pos x="connsiteX2" y="connsiteY2"/>
                  </a:cxn>
                </a:cxnLst>
                <a:rect l="l" t="t" r="r" b="b"/>
                <a:pathLst>
                  <a:path w="20169" h="720">
                    <a:moveTo>
                      <a:pt x="20169" y="0"/>
                    </a:moveTo>
                    <a:cubicBezTo>
                      <a:pt x="8284" y="0"/>
                      <a:pt x="2881" y="360"/>
                      <a:pt x="0" y="720"/>
                    </a:cubicBezTo>
                    <a:cubicBezTo>
                      <a:pt x="7563" y="720"/>
                      <a:pt x="14767" y="720"/>
                      <a:pt x="20169" y="0"/>
                    </a:cubicBezTo>
                    <a:close/>
                  </a:path>
                </a:pathLst>
              </a:custGeom>
              <a:solidFill>
                <a:schemeClr val="accent2"/>
              </a:solidFill>
              <a:ln w="0" cap="flat">
                <a:noFill/>
                <a:prstDash val="solid"/>
                <a:miter/>
              </a:ln>
            </p:spPr>
            <p:txBody>
              <a:bodyPr rtlCol="0" anchor="ctr"/>
              <a:lstStyle/>
              <a:p>
                <a:endParaRPr lang="en-US" sz="744"/>
              </a:p>
            </p:txBody>
          </p:sp>
          <p:sp>
            <p:nvSpPr>
              <p:cNvPr id="228" name="Freeform: Shape 227">
                <a:extLst>
                  <a:ext uri="{FF2B5EF4-FFF2-40B4-BE49-F238E27FC236}">
                    <a16:creationId xmlns:a16="http://schemas.microsoft.com/office/drawing/2014/main" id="{B6F1FFE7-3852-7213-0E37-7CA8267C7C8D}"/>
                  </a:ext>
                </a:extLst>
              </p:cNvPr>
              <p:cNvSpPr/>
              <p:nvPr/>
            </p:nvSpPr>
            <p:spPr>
              <a:xfrm>
                <a:off x="11275260" y="2995928"/>
                <a:ext cx="67710" cy="33495"/>
              </a:xfrm>
              <a:custGeom>
                <a:avLst/>
                <a:gdLst>
                  <a:gd name="connsiteX0" fmla="*/ 360 w 67710"/>
                  <a:gd name="connsiteY0" fmla="*/ 0 h 33495"/>
                  <a:gd name="connsiteX1" fmla="*/ 21970 w 67710"/>
                  <a:gd name="connsiteY1" fmla="*/ 11525 h 33495"/>
                  <a:gd name="connsiteX2" fmla="*/ 33855 w 67710"/>
                  <a:gd name="connsiteY2" fmla="*/ 16928 h 33495"/>
                  <a:gd name="connsiteX3" fmla="*/ 44660 w 67710"/>
                  <a:gd name="connsiteY3" fmla="*/ 22330 h 33495"/>
                  <a:gd name="connsiteX4" fmla="*/ 67711 w 67710"/>
                  <a:gd name="connsiteY4" fmla="*/ 33495 h 33495"/>
                  <a:gd name="connsiteX5" fmla="*/ 36737 w 67710"/>
                  <a:gd name="connsiteY5" fmla="*/ 17648 h 33495"/>
                  <a:gd name="connsiteX6" fmla="*/ 0 w 67710"/>
                  <a:gd name="connsiteY6" fmla="*/ 360 h 33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710" h="33495">
                    <a:moveTo>
                      <a:pt x="360" y="0"/>
                    </a:moveTo>
                    <a:cubicBezTo>
                      <a:pt x="8644" y="4322"/>
                      <a:pt x="20529" y="10445"/>
                      <a:pt x="21970" y="11525"/>
                    </a:cubicBezTo>
                    <a:cubicBezTo>
                      <a:pt x="26292" y="13326"/>
                      <a:pt x="30254" y="15127"/>
                      <a:pt x="33855" y="16928"/>
                    </a:cubicBezTo>
                    <a:cubicBezTo>
                      <a:pt x="37457" y="18728"/>
                      <a:pt x="41059" y="20529"/>
                      <a:pt x="44660" y="22330"/>
                    </a:cubicBezTo>
                    <a:cubicBezTo>
                      <a:pt x="51863" y="25932"/>
                      <a:pt x="59067" y="29173"/>
                      <a:pt x="67711" y="33495"/>
                    </a:cubicBezTo>
                    <a:cubicBezTo>
                      <a:pt x="57986" y="28813"/>
                      <a:pt x="47902" y="23411"/>
                      <a:pt x="36737" y="17648"/>
                    </a:cubicBezTo>
                    <a:cubicBezTo>
                      <a:pt x="25211" y="12246"/>
                      <a:pt x="13326" y="6483"/>
                      <a:pt x="0" y="360"/>
                    </a:cubicBezTo>
                    <a:close/>
                  </a:path>
                </a:pathLst>
              </a:custGeom>
              <a:solidFill>
                <a:schemeClr val="accent2"/>
              </a:solidFill>
              <a:ln w="0" cap="flat">
                <a:noFill/>
                <a:prstDash val="solid"/>
                <a:miter/>
              </a:ln>
            </p:spPr>
            <p:txBody>
              <a:bodyPr rtlCol="0" anchor="ctr"/>
              <a:lstStyle/>
              <a:p>
                <a:endParaRPr lang="en-US" sz="744"/>
              </a:p>
            </p:txBody>
          </p:sp>
          <p:sp>
            <p:nvSpPr>
              <p:cNvPr id="229" name="Freeform: Shape 228">
                <a:extLst>
                  <a:ext uri="{FF2B5EF4-FFF2-40B4-BE49-F238E27FC236}">
                    <a16:creationId xmlns:a16="http://schemas.microsoft.com/office/drawing/2014/main" id="{4A33AF6F-4F6D-4017-0573-B075217B6406}"/>
                  </a:ext>
                </a:extLst>
              </p:cNvPr>
              <p:cNvSpPr/>
              <p:nvPr/>
            </p:nvSpPr>
            <p:spPr>
              <a:xfrm>
                <a:off x="11343331" y="3029424"/>
                <a:ext cx="1440" cy="720"/>
              </a:xfrm>
              <a:custGeom>
                <a:avLst/>
                <a:gdLst>
                  <a:gd name="connsiteX0" fmla="*/ 1441 w 1440"/>
                  <a:gd name="connsiteY0" fmla="*/ 720 h 720"/>
                  <a:gd name="connsiteX1" fmla="*/ 0 w 1440"/>
                  <a:gd name="connsiteY1" fmla="*/ 0 h 720"/>
                  <a:gd name="connsiteX2" fmla="*/ 1441 w 1440"/>
                  <a:gd name="connsiteY2" fmla="*/ 720 h 720"/>
                </a:gdLst>
                <a:ahLst/>
                <a:cxnLst>
                  <a:cxn ang="0">
                    <a:pos x="connsiteX0" y="connsiteY0"/>
                  </a:cxn>
                  <a:cxn ang="0">
                    <a:pos x="connsiteX1" y="connsiteY1"/>
                  </a:cxn>
                  <a:cxn ang="0">
                    <a:pos x="connsiteX2" y="connsiteY2"/>
                  </a:cxn>
                </a:cxnLst>
                <a:rect l="l" t="t" r="r" b="b"/>
                <a:pathLst>
                  <a:path w="1440" h="720">
                    <a:moveTo>
                      <a:pt x="1441" y="720"/>
                    </a:moveTo>
                    <a:cubicBezTo>
                      <a:pt x="1080" y="720"/>
                      <a:pt x="360" y="360"/>
                      <a:pt x="0" y="0"/>
                    </a:cubicBezTo>
                    <a:cubicBezTo>
                      <a:pt x="360" y="0"/>
                      <a:pt x="1080" y="360"/>
                      <a:pt x="1441" y="720"/>
                    </a:cubicBezTo>
                    <a:close/>
                  </a:path>
                </a:pathLst>
              </a:custGeom>
              <a:solidFill>
                <a:schemeClr val="accent2"/>
              </a:solidFill>
              <a:ln w="0" cap="flat">
                <a:noFill/>
                <a:prstDash val="solid"/>
                <a:miter/>
              </a:ln>
            </p:spPr>
            <p:txBody>
              <a:bodyPr rtlCol="0" anchor="ctr"/>
              <a:lstStyle/>
              <a:p>
                <a:endParaRPr lang="en-US" sz="744"/>
              </a:p>
            </p:txBody>
          </p:sp>
          <p:sp>
            <p:nvSpPr>
              <p:cNvPr id="230" name="Freeform: Shape 229">
                <a:extLst>
                  <a:ext uri="{FF2B5EF4-FFF2-40B4-BE49-F238E27FC236}">
                    <a16:creationId xmlns:a16="http://schemas.microsoft.com/office/drawing/2014/main" id="{37956158-8617-C134-40D3-F519FD973599}"/>
                  </a:ext>
                </a:extLst>
              </p:cNvPr>
              <p:cNvSpPr/>
              <p:nvPr/>
            </p:nvSpPr>
            <p:spPr>
              <a:xfrm>
                <a:off x="8459510" y="2905528"/>
                <a:ext cx="3329862" cy="3287563"/>
              </a:xfrm>
              <a:custGeom>
                <a:avLst/>
                <a:gdLst>
                  <a:gd name="connsiteX0" fmla="*/ 49342 w 3329862"/>
                  <a:gd name="connsiteY0" fmla="*/ 2190148 h 3287563"/>
                  <a:gd name="connsiteX1" fmla="*/ 52584 w 3329862"/>
                  <a:gd name="connsiteY1" fmla="*/ 2207076 h 3287563"/>
                  <a:gd name="connsiteX2" fmla="*/ 50423 w 3329862"/>
                  <a:gd name="connsiteY2" fmla="*/ 2198432 h 3287563"/>
                  <a:gd name="connsiteX3" fmla="*/ 54745 w 3329862"/>
                  <a:gd name="connsiteY3" fmla="*/ 2220042 h 3287563"/>
                  <a:gd name="connsiteX4" fmla="*/ 59427 w 3329862"/>
                  <a:gd name="connsiteY4" fmla="*/ 2241652 h 3287563"/>
                  <a:gd name="connsiteX5" fmla="*/ 64469 w 3329862"/>
                  <a:gd name="connsiteY5" fmla="*/ 2259299 h 3287563"/>
                  <a:gd name="connsiteX6" fmla="*/ 62308 w 3329862"/>
                  <a:gd name="connsiteY6" fmla="*/ 2253177 h 3287563"/>
                  <a:gd name="connsiteX7" fmla="*/ 65910 w 3329862"/>
                  <a:gd name="connsiteY7" fmla="*/ 2266863 h 3287563"/>
                  <a:gd name="connsiteX8" fmla="*/ 70592 w 3329862"/>
                  <a:gd name="connsiteY8" fmla="*/ 2281630 h 3287563"/>
                  <a:gd name="connsiteX9" fmla="*/ 77075 w 3329862"/>
                  <a:gd name="connsiteY9" fmla="*/ 2299638 h 3287563"/>
                  <a:gd name="connsiteX10" fmla="*/ 84278 w 3329862"/>
                  <a:gd name="connsiteY10" fmla="*/ 2319807 h 3287563"/>
                  <a:gd name="connsiteX11" fmla="*/ 92562 w 3329862"/>
                  <a:gd name="connsiteY11" fmla="*/ 2340336 h 3287563"/>
                  <a:gd name="connsiteX12" fmla="*/ 100846 w 3329862"/>
                  <a:gd name="connsiteY12" fmla="*/ 2360505 h 3287563"/>
                  <a:gd name="connsiteX13" fmla="*/ 109489 w 3329862"/>
                  <a:gd name="connsiteY13" fmla="*/ 2378513 h 3287563"/>
                  <a:gd name="connsiteX14" fmla="*/ 116693 w 3329862"/>
                  <a:gd name="connsiteY14" fmla="*/ 2393640 h 3287563"/>
                  <a:gd name="connsiteX15" fmla="*/ 122455 w 3329862"/>
                  <a:gd name="connsiteY15" fmla="*/ 2404445 h 3287563"/>
                  <a:gd name="connsiteX16" fmla="*/ 134701 w 3329862"/>
                  <a:gd name="connsiteY16" fmla="*/ 2427495 h 3287563"/>
                  <a:gd name="connsiteX17" fmla="*/ 148027 w 3329862"/>
                  <a:gd name="connsiteY17" fmla="*/ 2450546 h 3287563"/>
                  <a:gd name="connsiteX18" fmla="*/ 172878 w 3329862"/>
                  <a:gd name="connsiteY18" fmla="*/ 2490524 h 3287563"/>
                  <a:gd name="connsiteX19" fmla="*/ 162793 w 3329862"/>
                  <a:gd name="connsiteY19" fmla="*/ 2475037 h 3287563"/>
                  <a:gd name="connsiteX20" fmla="*/ 153789 w 3329862"/>
                  <a:gd name="connsiteY20" fmla="*/ 2460990 h 3287563"/>
                  <a:gd name="connsiteX21" fmla="*/ 147667 w 3329862"/>
                  <a:gd name="connsiteY21" fmla="*/ 2452347 h 3287563"/>
                  <a:gd name="connsiteX22" fmla="*/ 155950 w 3329862"/>
                  <a:gd name="connsiteY22" fmla="*/ 2467473 h 3287563"/>
                  <a:gd name="connsiteX23" fmla="*/ 164234 w 3329862"/>
                  <a:gd name="connsiteY23" fmla="*/ 2481160 h 3287563"/>
                  <a:gd name="connsiteX24" fmla="*/ 180802 w 3329862"/>
                  <a:gd name="connsiteY24" fmla="*/ 2508172 h 3287563"/>
                  <a:gd name="connsiteX25" fmla="*/ 190886 w 3329862"/>
                  <a:gd name="connsiteY25" fmla="*/ 2522938 h 3287563"/>
                  <a:gd name="connsiteX26" fmla="*/ 196649 w 3329862"/>
                  <a:gd name="connsiteY26" fmla="*/ 2530862 h 3287563"/>
                  <a:gd name="connsiteX27" fmla="*/ 203132 w 3329862"/>
                  <a:gd name="connsiteY27" fmla="*/ 2539146 h 3287563"/>
                  <a:gd name="connsiteX28" fmla="*/ 218259 w 3329862"/>
                  <a:gd name="connsiteY28" fmla="*/ 2557874 h 3287563"/>
                  <a:gd name="connsiteX29" fmla="*/ 222580 w 3329862"/>
                  <a:gd name="connsiteY29" fmla="*/ 2562917 h 3287563"/>
                  <a:gd name="connsiteX30" fmla="*/ 227263 w 3329862"/>
                  <a:gd name="connsiteY30" fmla="*/ 2567959 h 3287563"/>
                  <a:gd name="connsiteX31" fmla="*/ 237347 w 3329862"/>
                  <a:gd name="connsiteY31" fmla="*/ 2579124 h 3287563"/>
                  <a:gd name="connsiteX32" fmla="*/ 221500 w 3329862"/>
                  <a:gd name="connsiteY32" fmla="*/ 2560395 h 3287563"/>
                  <a:gd name="connsiteX33" fmla="*/ 206373 w 3329862"/>
                  <a:gd name="connsiteY33" fmla="*/ 2541307 h 3287563"/>
                  <a:gd name="connsiteX34" fmla="*/ 224021 w 3329862"/>
                  <a:gd name="connsiteY34" fmla="*/ 2562556 h 3287563"/>
                  <a:gd name="connsiteX35" fmla="*/ 242750 w 3329862"/>
                  <a:gd name="connsiteY35" fmla="*/ 2582725 h 3287563"/>
                  <a:gd name="connsiteX36" fmla="*/ 261838 w 3329862"/>
                  <a:gd name="connsiteY36" fmla="*/ 2602534 h 3287563"/>
                  <a:gd name="connsiteX37" fmla="*/ 271563 w 3329862"/>
                  <a:gd name="connsiteY37" fmla="*/ 2612259 h 3287563"/>
                  <a:gd name="connsiteX38" fmla="*/ 281647 w 3329862"/>
                  <a:gd name="connsiteY38" fmla="*/ 2621623 h 3287563"/>
                  <a:gd name="connsiteX39" fmla="*/ 286329 w 3329862"/>
                  <a:gd name="connsiteY39" fmla="*/ 2627386 h 3287563"/>
                  <a:gd name="connsiteX40" fmla="*/ 270122 w 3329862"/>
                  <a:gd name="connsiteY40" fmla="*/ 2612259 h 3287563"/>
                  <a:gd name="connsiteX41" fmla="*/ 247432 w 3329862"/>
                  <a:gd name="connsiteY41" fmla="*/ 2589208 h 3287563"/>
                  <a:gd name="connsiteX42" fmla="*/ 231945 w 3329862"/>
                  <a:gd name="connsiteY42" fmla="*/ 2572281 h 3287563"/>
                  <a:gd name="connsiteX43" fmla="*/ 376010 w 3329862"/>
                  <a:gd name="connsiteY43" fmla="*/ 2705181 h 3287563"/>
                  <a:gd name="connsiteX44" fmla="*/ 387895 w 3329862"/>
                  <a:gd name="connsiteY44" fmla="*/ 2717426 h 3287563"/>
                  <a:gd name="connsiteX45" fmla="*/ 394738 w 3329862"/>
                  <a:gd name="connsiteY45" fmla="*/ 2723189 h 3287563"/>
                  <a:gd name="connsiteX46" fmla="*/ 404463 w 3329862"/>
                  <a:gd name="connsiteY46" fmla="*/ 2730032 h 3287563"/>
                  <a:gd name="connsiteX47" fmla="*/ 417068 w 3329862"/>
                  <a:gd name="connsiteY47" fmla="*/ 2738316 h 3287563"/>
                  <a:gd name="connsiteX48" fmla="*/ 433276 w 3329862"/>
                  <a:gd name="connsiteY48" fmla="*/ 2748400 h 3287563"/>
                  <a:gd name="connsiteX49" fmla="*/ 427873 w 3329862"/>
                  <a:gd name="connsiteY49" fmla="*/ 2744799 h 3287563"/>
                  <a:gd name="connsiteX50" fmla="*/ 424632 w 3329862"/>
                  <a:gd name="connsiteY50" fmla="*/ 2742277 h 3287563"/>
                  <a:gd name="connsiteX51" fmla="*/ 423191 w 3329862"/>
                  <a:gd name="connsiteY51" fmla="*/ 2740837 h 3287563"/>
                  <a:gd name="connsiteX52" fmla="*/ 431835 w 3329862"/>
                  <a:gd name="connsiteY52" fmla="*/ 2745519 h 3287563"/>
                  <a:gd name="connsiteX53" fmla="*/ 435436 w 3329862"/>
                  <a:gd name="connsiteY53" fmla="*/ 2745519 h 3287563"/>
                  <a:gd name="connsiteX54" fmla="*/ 451284 w 3329862"/>
                  <a:gd name="connsiteY54" fmla="*/ 2754163 h 3287563"/>
                  <a:gd name="connsiteX55" fmla="*/ 469652 w 3329862"/>
                  <a:gd name="connsiteY55" fmla="*/ 2764608 h 3287563"/>
                  <a:gd name="connsiteX56" fmla="*/ 493783 w 3329862"/>
                  <a:gd name="connsiteY56" fmla="*/ 2776493 h 3287563"/>
                  <a:gd name="connsiteX57" fmla="*/ 488741 w 3329862"/>
                  <a:gd name="connsiteY57" fmla="*/ 2774692 h 3287563"/>
                  <a:gd name="connsiteX58" fmla="*/ 585264 w 3329862"/>
                  <a:gd name="connsiteY58" fmla="*/ 2815390 h 3287563"/>
                  <a:gd name="connsiteX59" fmla="*/ 602192 w 3329862"/>
                  <a:gd name="connsiteY59" fmla="*/ 2820433 h 3287563"/>
                  <a:gd name="connsiteX60" fmla="*/ 610115 w 3329862"/>
                  <a:gd name="connsiteY60" fmla="*/ 2822594 h 3287563"/>
                  <a:gd name="connsiteX61" fmla="*/ 617679 w 3329862"/>
                  <a:gd name="connsiteY61" fmla="*/ 2824394 h 3287563"/>
                  <a:gd name="connsiteX62" fmla="*/ 646852 w 3329862"/>
                  <a:gd name="connsiteY62" fmla="*/ 2831238 h 3287563"/>
                  <a:gd name="connsiteX63" fmla="*/ 686110 w 3329862"/>
                  <a:gd name="connsiteY63" fmla="*/ 2840242 h 3287563"/>
                  <a:gd name="connsiteX64" fmla="*/ 721045 w 3329862"/>
                  <a:gd name="connsiteY64" fmla="*/ 2846725 h 3287563"/>
                  <a:gd name="connsiteX65" fmla="*/ 729329 w 3329862"/>
                  <a:gd name="connsiteY65" fmla="*/ 2848165 h 3287563"/>
                  <a:gd name="connsiteX66" fmla="*/ 737253 w 3329862"/>
                  <a:gd name="connsiteY66" fmla="*/ 2849246 h 3287563"/>
                  <a:gd name="connsiteX67" fmla="*/ 752740 w 3329862"/>
                  <a:gd name="connsiteY67" fmla="*/ 2851407 h 3287563"/>
                  <a:gd name="connsiteX68" fmla="*/ 767867 w 3329862"/>
                  <a:gd name="connsiteY68" fmla="*/ 2853207 h 3287563"/>
                  <a:gd name="connsiteX69" fmla="*/ 782633 w 3329862"/>
                  <a:gd name="connsiteY69" fmla="*/ 2854288 h 3287563"/>
                  <a:gd name="connsiteX70" fmla="*/ 811806 w 3329862"/>
                  <a:gd name="connsiteY70" fmla="*/ 2856449 h 3287563"/>
                  <a:gd name="connsiteX71" fmla="*/ 840979 w 3329862"/>
                  <a:gd name="connsiteY71" fmla="*/ 2857169 h 3287563"/>
                  <a:gd name="connsiteX72" fmla="*/ 871953 w 3329862"/>
                  <a:gd name="connsiteY72" fmla="*/ 2857169 h 3287563"/>
                  <a:gd name="connsiteX73" fmla="*/ 905449 w 3329862"/>
                  <a:gd name="connsiteY73" fmla="*/ 2857169 h 3287563"/>
                  <a:gd name="connsiteX74" fmla="*/ 972799 w 3329862"/>
                  <a:gd name="connsiteY74" fmla="*/ 2861491 h 3287563"/>
                  <a:gd name="connsiteX75" fmla="*/ 1084449 w 3329862"/>
                  <a:gd name="connsiteY75" fmla="*/ 2857169 h 3287563"/>
                  <a:gd name="connsiteX76" fmla="*/ 988646 w 3329862"/>
                  <a:gd name="connsiteY76" fmla="*/ 2859330 h 3287563"/>
                  <a:gd name="connsiteX77" fmla="*/ 939664 w 3329862"/>
                  <a:gd name="connsiteY77" fmla="*/ 2856089 h 3287563"/>
                  <a:gd name="connsiteX78" fmla="*/ 1148198 w 3329862"/>
                  <a:gd name="connsiteY78" fmla="*/ 2856809 h 3287563"/>
                  <a:gd name="connsiteX79" fmla="*/ 1133792 w 3329862"/>
                  <a:gd name="connsiteY79" fmla="*/ 2856809 h 3287563"/>
                  <a:gd name="connsiteX80" fmla="*/ 1319275 w 3329862"/>
                  <a:gd name="connsiteY80" fmla="*/ 2860411 h 3287563"/>
                  <a:gd name="connsiteX81" fmla="*/ 1370778 w 3329862"/>
                  <a:gd name="connsiteY81" fmla="*/ 2859330 h 3287563"/>
                  <a:gd name="connsiteX82" fmla="*/ 1366817 w 3329862"/>
                  <a:gd name="connsiteY82" fmla="*/ 2860051 h 3287563"/>
                  <a:gd name="connsiteX83" fmla="*/ 1521687 w 3329862"/>
                  <a:gd name="connsiteY83" fmla="*/ 2860771 h 3287563"/>
                  <a:gd name="connsiteX84" fmla="*/ 1511602 w 3329862"/>
                  <a:gd name="connsiteY84" fmla="*/ 2861131 h 3287563"/>
                  <a:gd name="connsiteX85" fmla="*/ 1658548 w 3329862"/>
                  <a:gd name="connsiteY85" fmla="*/ 2859330 h 3287563"/>
                  <a:gd name="connsiteX86" fmla="*/ 1637659 w 3329862"/>
                  <a:gd name="connsiteY86" fmla="*/ 2862212 h 3287563"/>
                  <a:gd name="connsiteX87" fmla="*/ 1890133 w 3329862"/>
                  <a:gd name="connsiteY87" fmla="*/ 2857890 h 3287563"/>
                  <a:gd name="connsiteX88" fmla="*/ 1950280 w 3329862"/>
                  <a:gd name="connsiteY88" fmla="*/ 2858970 h 3287563"/>
                  <a:gd name="connsiteX89" fmla="*/ 1881849 w 3329862"/>
                  <a:gd name="connsiteY89" fmla="*/ 2862572 h 3287563"/>
                  <a:gd name="connsiteX90" fmla="*/ 1955322 w 3329862"/>
                  <a:gd name="connsiteY90" fmla="*/ 2861851 h 3287563"/>
                  <a:gd name="connsiteX91" fmla="*/ 1905620 w 3329862"/>
                  <a:gd name="connsiteY91" fmla="*/ 2865453 h 3287563"/>
                  <a:gd name="connsiteX92" fmla="*/ 1961445 w 3329862"/>
                  <a:gd name="connsiteY92" fmla="*/ 2864733 h 3287563"/>
                  <a:gd name="connsiteX93" fmla="*/ 1966487 w 3329862"/>
                  <a:gd name="connsiteY93" fmla="*/ 2864372 h 3287563"/>
                  <a:gd name="connsiteX94" fmla="*/ 1975851 w 3329862"/>
                  <a:gd name="connsiteY94" fmla="*/ 2866894 h 3287563"/>
                  <a:gd name="connsiteX95" fmla="*/ 1991339 w 3329862"/>
                  <a:gd name="connsiteY95" fmla="*/ 2878059 h 3287563"/>
                  <a:gd name="connsiteX96" fmla="*/ 1997821 w 3329862"/>
                  <a:gd name="connsiteY96" fmla="*/ 2886342 h 3287563"/>
                  <a:gd name="connsiteX97" fmla="*/ 2003224 w 3329862"/>
                  <a:gd name="connsiteY97" fmla="*/ 2894266 h 3287563"/>
                  <a:gd name="connsiteX98" fmla="*/ 2012228 w 3329862"/>
                  <a:gd name="connsiteY98" fmla="*/ 2906872 h 3287563"/>
                  <a:gd name="connsiteX99" fmla="*/ 2022673 w 3329862"/>
                  <a:gd name="connsiteY99" fmla="*/ 2918397 h 3287563"/>
                  <a:gd name="connsiteX100" fmla="*/ 2030236 w 3329862"/>
                  <a:gd name="connsiteY100" fmla="*/ 2929922 h 3287563"/>
                  <a:gd name="connsiteX101" fmla="*/ 2038160 w 3329862"/>
                  <a:gd name="connsiteY101" fmla="*/ 2941087 h 3287563"/>
                  <a:gd name="connsiteX102" fmla="*/ 2054367 w 3329862"/>
                  <a:gd name="connsiteY102" fmla="*/ 2963417 h 3287563"/>
                  <a:gd name="connsiteX103" fmla="*/ 2064452 w 3329862"/>
                  <a:gd name="connsiteY103" fmla="*/ 2974582 h 3287563"/>
                  <a:gd name="connsiteX104" fmla="*/ 2084260 w 3329862"/>
                  <a:gd name="connsiteY104" fmla="*/ 2997272 h 3287563"/>
                  <a:gd name="connsiteX105" fmla="*/ 2090023 w 3329862"/>
                  <a:gd name="connsiteY105" fmla="*/ 3004116 h 3287563"/>
                  <a:gd name="connsiteX106" fmla="*/ 2096506 w 3329862"/>
                  <a:gd name="connsiteY106" fmla="*/ 3010959 h 3287563"/>
                  <a:gd name="connsiteX107" fmla="*/ 2109472 w 3329862"/>
                  <a:gd name="connsiteY107" fmla="*/ 3025005 h 3287563"/>
                  <a:gd name="connsiteX108" fmla="*/ 2135043 w 3329862"/>
                  <a:gd name="connsiteY108" fmla="*/ 3050937 h 3287563"/>
                  <a:gd name="connsiteX109" fmla="*/ 2099387 w 3329862"/>
                  <a:gd name="connsiteY109" fmla="*/ 3012039 h 3287563"/>
                  <a:gd name="connsiteX110" fmla="*/ 2157734 w 3329862"/>
                  <a:gd name="connsiteY110" fmla="*/ 3067864 h 3287563"/>
                  <a:gd name="connsiteX111" fmla="*/ 2233008 w 3329862"/>
                  <a:gd name="connsiteY111" fmla="*/ 3132333 h 3287563"/>
                  <a:gd name="connsiteX112" fmla="*/ 2258219 w 3329862"/>
                  <a:gd name="connsiteY112" fmla="*/ 3150702 h 3287563"/>
                  <a:gd name="connsiteX113" fmla="*/ 2278028 w 3329862"/>
                  <a:gd name="connsiteY113" fmla="*/ 3164388 h 3287563"/>
                  <a:gd name="connsiteX114" fmla="*/ 2284151 w 3329862"/>
                  <a:gd name="connsiteY114" fmla="*/ 3170871 h 3287563"/>
                  <a:gd name="connsiteX115" fmla="*/ 2293875 w 3329862"/>
                  <a:gd name="connsiteY115" fmla="*/ 3176994 h 3287563"/>
                  <a:gd name="connsiteX116" fmla="*/ 2303960 w 3329862"/>
                  <a:gd name="connsiteY116" fmla="*/ 3183116 h 3287563"/>
                  <a:gd name="connsiteX117" fmla="*/ 2324489 w 3329862"/>
                  <a:gd name="connsiteY117" fmla="*/ 3195362 h 3287563"/>
                  <a:gd name="connsiteX118" fmla="*/ 2346099 w 3329862"/>
                  <a:gd name="connsiteY118" fmla="*/ 3207607 h 3287563"/>
                  <a:gd name="connsiteX119" fmla="*/ 2368069 w 3329862"/>
                  <a:gd name="connsiteY119" fmla="*/ 3219853 h 3287563"/>
                  <a:gd name="connsiteX120" fmla="*/ 2379594 w 3329862"/>
                  <a:gd name="connsiteY120" fmla="*/ 3225616 h 3287563"/>
                  <a:gd name="connsiteX121" fmla="*/ 2390759 w 3329862"/>
                  <a:gd name="connsiteY121" fmla="*/ 3231018 h 3287563"/>
                  <a:gd name="connsiteX122" fmla="*/ 2411648 w 3329862"/>
                  <a:gd name="connsiteY122" fmla="*/ 3241102 h 3287563"/>
                  <a:gd name="connsiteX123" fmla="*/ 2432538 w 3329862"/>
                  <a:gd name="connsiteY123" fmla="*/ 3250467 h 3287563"/>
                  <a:gd name="connsiteX124" fmla="*/ 2442982 w 3329862"/>
                  <a:gd name="connsiteY124" fmla="*/ 3255149 h 3287563"/>
                  <a:gd name="connsiteX125" fmla="*/ 2448025 w 3329862"/>
                  <a:gd name="connsiteY125" fmla="*/ 3257310 h 3287563"/>
                  <a:gd name="connsiteX126" fmla="*/ 2449465 w 3329862"/>
                  <a:gd name="connsiteY126" fmla="*/ 3258030 h 3287563"/>
                  <a:gd name="connsiteX127" fmla="*/ 2449465 w 3329862"/>
                  <a:gd name="connsiteY127" fmla="*/ 3258030 h 3287563"/>
                  <a:gd name="connsiteX128" fmla="*/ 2449465 w 3329862"/>
                  <a:gd name="connsiteY128" fmla="*/ 3258030 h 3287563"/>
                  <a:gd name="connsiteX129" fmla="*/ 2449465 w 3329862"/>
                  <a:gd name="connsiteY129" fmla="*/ 3258030 h 3287563"/>
                  <a:gd name="connsiteX130" fmla="*/ 2449465 w 3329862"/>
                  <a:gd name="connsiteY130" fmla="*/ 3257310 h 3287563"/>
                  <a:gd name="connsiteX131" fmla="*/ 2448385 w 3329862"/>
                  <a:gd name="connsiteY131" fmla="*/ 3254789 h 3287563"/>
                  <a:gd name="connsiteX132" fmla="*/ 2426055 w 3329862"/>
                  <a:gd name="connsiteY132" fmla="*/ 3202565 h 3287563"/>
                  <a:gd name="connsiteX133" fmla="*/ 2424974 w 3329862"/>
                  <a:gd name="connsiteY133" fmla="*/ 3199324 h 3287563"/>
                  <a:gd name="connsiteX134" fmla="*/ 2423894 w 3329862"/>
                  <a:gd name="connsiteY134" fmla="*/ 3196082 h 3287563"/>
                  <a:gd name="connsiteX135" fmla="*/ 2421373 w 3329862"/>
                  <a:gd name="connsiteY135" fmla="*/ 3188879 h 3287563"/>
                  <a:gd name="connsiteX136" fmla="*/ 2416691 w 3329862"/>
                  <a:gd name="connsiteY136" fmla="*/ 3174472 h 3287563"/>
                  <a:gd name="connsiteX137" fmla="*/ 2408407 w 3329862"/>
                  <a:gd name="connsiteY137" fmla="*/ 3146380 h 3287563"/>
                  <a:gd name="connsiteX138" fmla="*/ 2388598 w 3329862"/>
                  <a:gd name="connsiteY138" fmla="*/ 3051657 h 3287563"/>
                  <a:gd name="connsiteX139" fmla="*/ 2386077 w 3329862"/>
                  <a:gd name="connsiteY139" fmla="*/ 3025365 h 3287563"/>
                  <a:gd name="connsiteX140" fmla="*/ 2384276 w 3329862"/>
                  <a:gd name="connsiteY140" fmla="*/ 2999433 h 3287563"/>
                  <a:gd name="connsiteX141" fmla="*/ 2385717 w 3329862"/>
                  <a:gd name="connsiteY141" fmla="*/ 2996912 h 3287563"/>
                  <a:gd name="connsiteX142" fmla="*/ 2384276 w 3329862"/>
                  <a:gd name="connsiteY142" fmla="*/ 2976743 h 3287563"/>
                  <a:gd name="connsiteX143" fmla="*/ 2383556 w 3329862"/>
                  <a:gd name="connsiteY143" fmla="*/ 2967019 h 3287563"/>
                  <a:gd name="connsiteX144" fmla="*/ 2383195 w 3329862"/>
                  <a:gd name="connsiteY144" fmla="*/ 2957655 h 3287563"/>
                  <a:gd name="connsiteX145" fmla="*/ 2382475 w 3329862"/>
                  <a:gd name="connsiteY145" fmla="*/ 2939646 h 3287563"/>
                  <a:gd name="connsiteX146" fmla="*/ 2382115 w 3329862"/>
                  <a:gd name="connsiteY146" fmla="*/ 2922359 h 3287563"/>
                  <a:gd name="connsiteX147" fmla="*/ 2382115 w 3329862"/>
                  <a:gd name="connsiteY147" fmla="*/ 2905431 h 3287563"/>
                  <a:gd name="connsiteX148" fmla="*/ 2385717 w 3329862"/>
                  <a:gd name="connsiteY148" fmla="*/ 2888503 h 3287563"/>
                  <a:gd name="connsiteX149" fmla="*/ 2409127 w 3329862"/>
                  <a:gd name="connsiteY149" fmla="*/ 2864372 h 3287563"/>
                  <a:gd name="connsiteX150" fmla="*/ 2425695 w 3329862"/>
                  <a:gd name="connsiteY150" fmla="*/ 2860051 h 3287563"/>
                  <a:gd name="connsiteX151" fmla="*/ 2433978 w 3329862"/>
                  <a:gd name="connsiteY151" fmla="*/ 2860051 h 3287563"/>
                  <a:gd name="connsiteX152" fmla="*/ 2441902 w 3329862"/>
                  <a:gd name="connsiteY152" fmla="*/ 2860051 h 3287563"/>
                  <a:gd name="connsiteX153" fmla="*/ 2474677 w 3329862"/>
                  <a:gd name="connsiteY153" fmla="*/ 2859690 h 3287563"/>
                  <a:gd name="connsiteX154" fmla="*/ 2509612 w 3329862"/>
                  <a:gd name="connsiteY154" fmla="*/ 2859330 h 3287563"/>
                  <a:gd name="connsiteX155" fmla="*/ 2528341 w 3329862"/>
                  <a:gd name="connsiteY155" fmla="*/ 2858970 h 3287563"/>
                  <a:gd name="connsiteX156" fmla="*/ 2538065 w 3329862"/>
                  <a:gd name="connsiteY156" fmla="*/ 2858970 h 3287563"/>
                  <a:gd name="connsiteX157" fmla="*/ 2548150 w 3329862"/>
                  <a:gd name="connsiteY157" fmla="*/ 2858250 h 3287563"/>
                  <a:gd name="connsiteX158" fmla="*/ 2544188 w 3329862"/>
                  <a:gd name="connsiteY158" fmla="*/ 2858610 h 3287563"/>
                  <a:gd name="connsiteX159" fmla="*/ 2536625 w 3329862"/>
                  <a:gd name="connsiteY159" fmla="*/ 2859330 h 3287563"/>
                  <a:gd name="connsiteX160" fmla="*/ 2527260 w 3329862"/>
                  <a:gd name="connsiteY160" fmla="*/ 2859330 h 3287563"/>
                  <a:gd name="connsiteX161" fmla="*/ 2502769 w 3329862"/>
                  <a:gd name="connsiteY161" fmla="*/ 2860771 h 3287563"/>
                  <a:gd name="connsiteX162" fmla="*/ 2554633 w 3329862"/>
                  <a:gd name="connsiteY162" fmla="*/ 2858250 h 3287563"/>
                  <a:gd name="connsiteX163" fmla="*/ 2580564 w 3329862"/>
                  <a:gd name="connsiteY163" fmla="*/ 2856449 h 3287563"/>
                  <a:gd name="connsiteX164" fmla="*/ 2607577 w 3329862"/>
                  <a:gd name="connsiteY164" fmla="*/ 2853207 h 3287563"/>
                  <a:gd name="connsiteX165" fmla="*/ 2739396 w 3329862"/>
                  <a:gd name="connsiteY165" fmla="*/ 2824394 h 3287563"/>
                  <a:gd name="connsiteX166" fmla="*/ 2714185 w 3329862"/>
                  <a:gd name="connsiteY166" fmla="*/ 2832678 h 3287563"/>
                  <a:gd name="connsiteX167" fmla="*/ 2738676 w 3329862"/>
                  <a:gd name="connsiteY167" fmla="*/ 2824755 h 3287563"/>
                  <a:gd name="connsiteX168" fmla="*/ 2761726 w 3329862"/>
                  <a:gd name="connsiteY168" fmla="*/ 2816471 h 3287563"/>
                  <a:gd name="connsiteX169" fmla="*/ 2784056 w 3329862"/>
                  <a:gd name="connsiteY169" fmla="*/ 2808187 h 3287563"/>
                  <a:gd name="connsiteX170" fmla="*/ 2780815 w 3329862"/>
                  <a:gd name="connsiteY170" fmla="*/ 2809988 h 3287563"/>
                  <a:gd name="connsiteX171" fmla="*/ 2772531 w 3329862"/>
                  <a:gd name="connsiteY171" fmla="*/ 2813590 h 3287563"/>
                  <a:gd name="connsiteX172" fmla="*/ 2910473 w 3329862"/>
                  <a:gd name="connsiteY172" fmla="*/ 2748760 h 3287563"/>
                  <a:gd name="connsiteX173" fmla="*/ 3025725 w 3329862"/>
                  <a:gd name="connsiteY173" fmla="*/ 2664842 h 3287563"/>
                  <a:gd name="connsiteX174" fmla="*/ 3209048 w 3329862"/>
                  <a:gd name="connsiteY174" fmla="*/ 2437220 h 3287563"/>
                  <a:gd name="connsiteX175" fmla="*/ 3198603 w 3329862"/>
                  <a:gd name="connsiteY175" fmla="*/ 2455588 h 3287563"/>
                  <a:gd name="connsiteX176" fmla="*/ 3189959 w 3329862"/>
                  <a:gd name="connsiteY176" fmla="*/ 2470715 h 3287563"/>
                  <a:gd name="connsiteX177" fmla="*/ 3176633 w 3329862"/>
                  <a:gd name="connsiteY177" fmla="*/ 2493045 h 3287563"/>
                  <a:gd name="connsiteX178" fmla="*/ 3172311 w 3329862"/>
                  <a:gd name="connsiteY178" fmla="*/ 2500608 h 3287563"/>
                  <a:gd name="connsiteX179" fmla="*/ 3169430 w 3329862"/>
                  <a:gd name="connsiteY179" fmla="*/ 2506011 h 3287563"/>
                  <a:gd name="connsiteX180" fmla="*/ 3167269 w 3329862"/>
                  <a:gd name="connsiteY180" fmla="*/ 2510693 h 3287563"/>
                  <a:gd name="connsiteX181" fmla="*/ 3175913 w 3329862"/>
                  <a:gd name="connsiteY181" fmla="*/ 2498447 h 3287563"/>
                  <a:gd name="connsiteX182" fmla="*/ 3183837 w 3329862"/>
                  <a:gd name="connsiteY182" fmla="*/ 2485842 h 3287563"/>
                  <a:gd name="connsiteX183" fmla="*/ 3191760 w 3329862"/>
                  <a:gd name="connsiteY183" fmla="*/ 2473236 h 3287563"/>
                  <a:gd name="connsiteX184" fmla="*/ 3195722 w 3329862"/>
                  <a:gd name="connsiteY184" fmla="*/ 2467113 h 3287563"/>
                  <a:gd name="connsiteX185" fmla="*/ 3199324 w 3329862"/>
                  <a:gd name="connsiteY185" fmla="*/ 2460630 h 3287563"/>
                  <a:gd name="connsiteX186" fmla="*/ 3245424 w 3329862"/>
                  <a:gd name="connsiteY186" fmla="*/ 2366268 h 3287563"/>
                  <a:gd name="connsiteX187" fmla="*/ 3247946 w 3329862"/>
                  <a:gd name="connsiteY187" fmla="*/ 2361586 h 3287563"/>
                  <a:gd name="connsiteX188" fmla="*/ 3250467 w 3329862"/>
                  <a:gd name="connsiteY188" fmla="*/ 2356543 h 3287563"/>
                  <a:gd name="connsiteX189" fmla="*/ 3248666 w 3329862"/>
                  <a:gd name="connsiteY189" fmla="*/ 2363026 h 3287563"/>
                  <a:gd name="connsiteX190" fmla="*/ 3294046 w 3329862"/>
                  <a:gd name="connsiteY190" fmla="*/ 2216080 h 3287563"/>
                  <a:gd name="connsiteX191" fmla="*/ 3305211 w 3329862"/>
                  <a:gd name="connsiteY191" fmla="*/ 2138645 h 3287563"/>
                  <a:gd name="connsiteX192" fmla="*/ 3306292 w 3329862"/>
                  <a:gd name="connsiteY192" fmla="*/ 2127840 h 3287563"/>
                  <a:gd name="connsiteX193" fmla="*/ 3307012 w 3329862"/>
                  <a:gd name="connsiteY193" fmla="*/ 2117035 h 3287563"/>
                  <a:gd name="connsiteX194" fmla="*/ 3308453 w 3329862"/>
                  <a:gd name="connsiteY194" fmla="*/ 2093985 h 3287563"/>
                  <a:gd name="connsiteX195" fmla="*/ 3309533 w 3329862"/>
                  <a:gd name="connsiteY195" fmla="*/ 2069494 h 3287563"/>
                  <a:gd name="connsiteX196" fmla="*/ 3310254 w 3329862"/>
                  <a:gd name="connsiteY196" fmla="*/ 2043562 h 3287563"/>
                  <a:gd name="connsiteX197" fmla="*/ 3296207 w 3329862"/>
                  <a:gd name="connsiteY197" fmla="*/ 2217161 h 3287563"/>
                  <a:gd name="connsiteX198" fmla="*/ 3299089 w 3329862"/>
                  <a:gd name="connsiteY198" fmla="*/ 2206716 h 3287563"/>
                  <a:gd name="connsiteX199" fmla="*/ 3301250 w 3329862"/>
                  <a:gd name="connsiteY199" fmla="*/ 2196271 h 3287563"/>
                  <a:gd name="connsiteX200" fmla="*/ 3305932 w 3329862"/>
                  <a:gd name="connsiteY200" fmla="*/ 2175021 h 3287563"/>
                  <a:gd name="connsiteX201" fmla="*/ 3299809 w 3329862"/>
                  <a:gd name="connsiteY201" fmla="*/ 2213199 h 3287563"/>
                  <a:gd name="connsiteX202" fmla="*/ 3291885 w 3329862"/>
                  <a:gd name="connsiteY202" fmla="*/ 2251016 h 3287563"/>
                  <a:gd name="connsiteX203" fmla="*/ 3304851 w 3329862"/>
                  <a:gd name="connsiteY203" fmla="*/ 2191229 h 3287563"/>
                  <a:gd name="connsiteX204" fmla="*/ 3308093 w 3329862"/>
                  <a:gd name="connsiteY204" fmla="*/ 2171060 h 3287563"/>
                  <a:gd name="connsiteX205" fmla="*/ 3309894 w 3329862"/>
                  <a:gd name="connsiteY205" fmla="*/ 2160975 h 3287563"/>
                  <a:gd name="connsiteX206" fmla="*/ 3308813 w 3329862"/>
                  <a:gd name="connsiteY206" fmla="*/ 2170339 h 3287563"/>
                  <a:gd name="connsiteX207" fmla="*/ 3307012 w 3329862"/>
                  <a:gd name="connsiteY207" fmla="*/ 2181144 h 3287563"/>
                  <a:gd name="connsiteX208" fmla="*/ 3305572 w 3329862"/>
                  <a:gd name="connsiteY208" fmla="*/ 2194830 h 3287563"/>
                  <a:gd name="connsiteX209" fmla="*/ 3310254 w 3329862"/>
                  <a:gd name="connsiteY209" fmla="*/ 2168539 h 3287563"/>
                  <a:gd name="connsiteX210" fmla="*/ 3312414 w 3329862"/>
                  <a:gd name="connsiteY210" fmla="*/ 2150530 h 3287563"/>
                  <a:gd name="connsiteX211" fmla="*/ 3315296 w 3329862"/>
                  <a:gd name="connsiteY211" fmla="*/ 2114154 h 3287563"/>
                  <a:gd name="connsiteX212" fmla="*/ 3314576 w 3329862"/>
                  <a:gd name="connsiteY212" fmla="*/ 2131442 h 3287563"/>
                  <a:gd name="connsiteX213" fmla="*/ 3312775 w 3329862"/>
                  <a:gd name="connsiteY213" fmla="*/ 2150530 h 3287563"/>
                  <a:gd name="connsiteX214" fmla="*/ 3310614 w 3329862"/>
                  <a:gd name="connsiteY214" fmla="*/ 2171060 h 3287563"/>
                  <a:gd name="connsiteX215" fmla="*/ 3307012 w 3329862"/>
                  <a:gd name="connsiteY215" fmla="*/ 2192669 h 3287563"/>
                  <a:gd name="connsiteX216" fmla="*/ 3285763 w 3329862"/>
                  <a:gd name="connsiteY216" fmla="*/ 2285952 h 3287563"/>
                  <a:gd name="connsiteX217" fmla="*/ 3278199 w 3329862"/>
                  <a:gd name="connsiteY217" fmla="*/ 2309362 h 3287563"/>
                  <a:gd name="connsiteX218" fmla="*/ 3274237 w 3329862"/>
                  <a:gd name="connsiteY218" fmla="*/ 2320887 h 3287563"/>
                  <a:gd name="connsiteX219" fmla="*/ 3270276 w 3329862"/>
                  <a:gd name="connsiteY219" fmla="*/ 2332413 h 3287563"/>
                  <a:gd name="connsiteX220" fmla="*/ 3261632 w 3329862"/>
                  <a:gd name="connsiteY220" fmla="*/ 2354742 h 3287563"/>
                  <a:gd name="connsiteX221" fmla="*/ 3257310 w 3329862"/>
                  <a:gd name="connsiteY221" fmla="*/ 2365908 h 3287563"/>
                  <a:gd name="connsiteX222" fmla="*/ 3252628 w 3329862"/>
                  <a:gd name="connsiteY222" fmla="*/ 2376352 h 3287563"/>
                  <a:gd name="connsiteX223" fmla="*/ 3243624 w 3329862"/>
                  <a:gd name="connsiteY223" fmla="*/ 2396882 h 3287563"/>
                  <a:gd name="connsiteX224" fmla="*/ 3241463 w 3329862"/>
                  <a:gd name="connsiteY224" fmla="*/ 2401924 h 3287563"/>
                  <a:gd name="connsiteX225" fmla="*/ 3238942 w 3329862"/>
                  <a:gd name="connsiteY225" fmla="*/ 2406606 h 3287563"/>
                  <a:gd name="connsiteX226" fmla="*/ 3234259 w 3329862"/>
                  <a:gd name="connsiteY226" fmla="*/ 2415970 h 3287563"/>
                  <a:gd name="connsiteX227" fmla="*/ 3225255 w 3329862"/>
                  <a:gd name="connsiteY227" fmla="*/ 2433978 h 3287563"/>
                  <a:gd name="connsiteX228" fmla="*/ 3216251 w 3329862"/>
                  <a:gd name="connsiteY228" fmla="*/ 2450186 h 3287563"/>
                  <a:gd name="connsiteX229" fmla="*/ 3222734 w 3329862"/>
                  <a:gd name="connsiteY229" fmla="*/ 2436499 h 3287563"/>
                  <a:gd name="connsiteX230" fmla="*/ 3209768 w 3329862"/>
                  <a:gd name="connsiteY230" fmla="*/ 2459190 h 3287563"/>
                  <a:gd name="connsiteX231" fmla="*/ 3203646 w 3329862"/>
                  <a:gd name="connsiteY231" fmla="*/ 2469634 h 3287563"/>
                  <a:gd name="connsiteX232" fmla="*/ 3197163 w 3329862"/>
                  <a:gd name="connsiteY232" fmla="*/ 2479719 h 3287563"/>
                  <a:gd name="connsiteX233" fmla="*/ 3182756 w 3329862"/>
                  <a:gd name="connsiteY233" fmla="*/ 2501689 h 3287563"/>
                  <a:gd name="connsiteX234" fmla="*/ 3164748 w 3329862"/>
                  <a:gd name="connsiteY234" fmla="*/ 2527620 h 3287563"/>
                  <a:gd name="connsiteX235" fmla="*/ 3167629 w 3329862"/>
                  <a:gd name="connsiteY235" fmla="*/ 2525820 h 3287563"/>
                  <a:gd name="connsiteX236" fmla="*/ 3180235 w 3329862"/>
                  <a:gd name="connsiteY236" fmla="*/ 2508172 h 3287563"/>
                  <a:gd name="connsiteX237" fmla="*/ 3191760 w 3329862"/>
                  <a:gd name="connsiteY237" fmla="*/ 2490164 h 3287563"/>
                  <a:gd name="connsiteX238" fmla="*/ 3169790 w 3329862"/>
                  <a:gd name="connsiteY238" fmla="*/ 2525099 h 3287563"/>
                  <a:gd name="connsiteX239" fmla="*/ 3120088 w 3329862"/>
                  <a:gd name="connsiteY239" fmla="*/ 2585967 h 3287563"/>
                  <a:gd name="connsiteX240" fmla="*/ 3110363 w 3329862"/>
                  <a:gd name="connsiteY240" fmla="*/ 2597132 h 3287563"/>
                  <a:gd name="connsiteX241" fmla="*/ 3100279 w 3329862"/>
                  <a:gd name="connsiteY241" fmla="*/ 2607937 h 3287563"/>
                  <a:gd name="connsiteX242" fmla="*/ 3080470 w 3329862"/>
                  <a:gd name="connsiteY242" fmla="*/ 2628106 h 3287563"/>
                  <a:gd name="connsiteX243" fmla="*/ 3049856 w 3329862"/>
                  <a:gd name="connsiteY243" fmla="*/ 2655838 h 3287563"/>
                  <a:gd name="connsiteX244" fmla="*/ 3020323 w 3329862"/>
                  <a:gd name="connsiteY244" fmla="*/ 2681770 h 3287563"/>
                  <a:gd name="connsiteX245" fmla="*/ 3006277 w 3329862"/>
                  <a:gd name="connsiteY245" fmla="*/ 2693655 h 3287563"/>
                  <a:gd name="connsiteX246" fmla="*/ 3006277 w 3329862"/>
                  <a:gd name="connsiteY246" fmla="*/ 2695096 h 3287563"/>
                  <a:gd name="connsiteX247" fmla="*/ 3006997 w 3329862"/>
                  <a:gd name="connsiteY247" fmla="*/ 2696177 h 3287563"/>
                  <a:gd name="connsiteX248" fmla="*/ 2993311 w 3329862"/>
                  <a:gd name="connsiteY248" fmla="*/ 2707342 h 3287563"/>
                  <a:gd name="connsiteX249" fmla="*/ 2961977 w 3329862"/>
                  <a:gd name="connsiteY249" fmla="*/ 2729672 h 3287563"/>
                  <a:gd name="connsiteX250" fmla="*/ 2926320 w 3329862"/>
                  <a:gd name="connsiteY250" fmla="*/ 2750201 h 3287563"/>
                  <a:gd name="connsiteX251" fmla="*/ 2809268 w 3329862"/>
                  <a:gd name="connsiteY251" fmla="*/ 2811789 h 3287563"/>
                  <a:gd name="connsiteX252" fmla="*/ 2793060 w 3329862"/>
                  <a:gd name="connsiteY252" fmla="*/ 2818272 h 3287563"/>
                  <a:gd name="connsiteX253" fmla="*/ 2776493 w 3329862"/>
                  <a:gd name="connsiteY253" fmla="*/ 2824755 h 3287563"/>
                  <a:gd name="connsiteX254" fmla="*/ 2742998 w 3329862"/>
                  <a:gd name="connsiteY254" fmla="*/ 2836280 h 3287563"/>
                  <a:gd name="connsiteX255" fmla="*/ 2709142 w 3329862"/>
                  <a:gd name="connsiteY255" fmla="*/ 2846004 h 3287563"/>
                  <a:gd name="connsiteX256" fmla="*/ 2692215 w 3329862"/>
                  <a:gd name="connsiteY256" fmla="*/ 2850326 h 3287563"/>
                  <a:gd name="connsiteX257" fmla="*/ 2675647 w 3329862"/>
                  <a:gd name="connsiteY257" fmla="*/ 2854288 h 3287563"/>
                  <a:gd name="connsiteX258" fmla="*/ 2694016 w 3329862"/>
                  <a:gd name="connsiteY258" fmla="*/ 2849966 h 3287563"/>
                  <a:gd name="connsiteX259" fmla="*/ 2676368 w 3329862"/>
                  <a:gd name="connsiteY259" fmla="*/ 2852127 h 3287563"/>
                  <a:gd name="connsiteX260" fmla="*/ 2664122 w 3329862"/>
                  <a:gd name="connsiteY260" fmla="*/ 2855008 h 3287563"/>
                  <a:gd name="connsiteX261" fmla="*/ 2651877 w 3329862"/>
                  <a:gd name="connsiteY261" fmla="*/ 2857169 h 3287563"/>
                  <a:gd name="connsiteX262" fmla="*/ 2627746 w 3329862"/>
                  <a:gd name="connsiteY262" fmla="*/ 2861491 h 3287563"/>
                  <a:gd name="connsiteX263" fmla="*/ 2621983 w 3329862"/>
                  <a:gd name="connsiteY263" fmla="*/ 2862572 h 3287563"/>
                  <a:gd name="connsiteX264" fmla="*/ 2616221 w 3329862"/>
                  <a:gd name="connsiteY264" fmla="*/ 2863292 h 3287563"/>
                  <a:gd name="connsiteX265" fmla="*/ 2604695 w 3329862"/>
                  <a:gd name="connsiteY265" fmla="*/ 2864733 h 3287563"/>
                  <a:gd name="connsiteX266" fmla="*/ 2582725 w 3329862"/>
                  <a:gd name="connsiteY266" fmla="*/ 2867614 h 3287563"/>
                  <a:gd name="connsiteX267" fmla="*/ 2542027 w 3329862"/>
                  <a:gd name="connsiteY267" fmla="*/ 2870855 h 3287563"/>
                  <a:gd name="connsiteX268" fmla="*/ 2507451 w 3329862"/>
                  <a:gd name="connsiteY268" fmla="*/ 2870855 h 3287563"/>
                  <a:gd name="connsiteX269" fmla="*/ 2476117 w 3329862"/>
                  <a:gd name="connsiteY269" fmla="*/ 2871936 h 3287563"/>
                  <a:gd name="connsiteX270" fmla="*/ 2441182 w 3329862"/>
                  <a:gd name="connsiteY270" fmla="*/ 2872656 h 3287563"/>
                  <a:gd name="connsiteX271" fmla="*/ 2432177 w 3329862"/>
                  <a:gd name="connsiteY271" fmla="*/ 2872656 h 3287563"/>
                  <a:gd name="connsiteX272" fmla="*/ 2427495 w 3329862"/>
                  <a:gd name="connsiteY272" fmla="*/ 2872656 h 3287563"/>
                  <a:gd name="connsiteX273" fmla="*/ 2423894 w 3329862"/>
                  <a:gd name="connsiteY273" fmla="*/ 2872656 h 3287563"/>
                  <a:gd name="connsiteX274" fmla="*/ 2410208 w 3329862"/>
                  <a:gd name="connsiteY274" fmla="*/ 2878059 h 3287563"/>
                  <a:gd name="connsiteX275" fmla="*/ 2394721 w 3329862"/>
                  <a:gd name="connsiteY275" fmla="*/ 2902910 h 3287563"/>
                  <a:gd name="connsiteX276" fmla="*/ 2394721 w 3329862"/>
                  <a:gd name="connsiteY276" fmla="*/ 2906872 h 3287563"/>
                  <a:gd name="connsiteX277" fmla="*/ 2394721 w 3329862"/>
                  <a:gd name="connsiteY277" fmla="*/ 2911914 h 3287563"/>
                  <a:gd name="connsiteX278" fmla="*/ 2394721 w 3329862"/>
                  <a:gd name="connsiteY278" fmla="*/ 2921638 h 3287563"/>
                  <a:gd name="connsiteX279" fmla="*/ 2395441 w 3329862"/>
                  <a:gd name="connsiteY279" fmla="*/ 2941087 h 3287563"/>
                  <a:gd name="connsiteX280" fmla="*/ 2397602 w 3329862"/>
                  <a:gd name="connsiteY280" fmla="*/ 2979624 h 3287563"/>
                  <a:gd name="connsiteX281" fmla="*/ 2405526 w 3329862"/>
                  <a:gd name="connsiteY281" fmla="*/ 3050216 h 3287563"/>
                  <a:gd name="connsiteX282" fmla="*/ 2397242 w 3329862"/>
                  <a:gd name="connsiteY282" fmla="*/ 2998353 h 3287563"/>
                  <a:gd name="connsiteX283" fmla="*/ 2395081 w 3329862"/>
                  <a:gd name="connsiteY283" fmla="*/ 2970620 h 3287563"/>
                  <a:gd name="connsiteX284" fmla="*/ 2393640 w 3329862"/>
                  <a:gd name="connsiteY284" fmla="*/ 2943248 h 3287563"/>
                  <a:gd name="connsiteX285" fmla="*/ 2392920 w 3329862"/>
                  <a:gd name="connsiteY285" fmla="*/ 2919117 h 3287563"/>
                  <a:gd name="connsiteX286" fmla="*/ 2392920 w 3329862"/>
                  <a:gd name="connsiteY286" fmla="*/ 2909033 h 3287563"/>
                  <a:gd name="connsiteX287" fmla="*/ 2392920 w 3329862"/>
                  <a:gd name="connsiteY287" fmla="*/ 2906872 h 3287563"/>
                  <a:gd name="connsiteX288" fmla="*/ 2392920 w 3329862"/>
                  <a:gd name="connsiteY288" fmla="*/ 2905071 h 3287563"/>
                  <a:gd name="connsiteX289" fmla="*/ 2392920 w 3329862"/>
                  <a:gd name="connsiteY289" fmla="*/ 2902189 h 3287563"/>
                  <a:gd name="connsiteX290" fmla="*/ 2392920 w 3329862"/>
                  <a:gd name="connsiteY290" fmla="*/ 2906151 h 3287563"/>
                  <a:gd name="connsiteX291" fmla="*/ 2392920 w 3329862"/>
                  <a:gd name="connsiteY291" fmla="*/ 2911194 h 3287563"/>
                  <a:gd name="connsiteX292" fmla="*/ 2392920 w 3329862"/>
                  <a:gd name="connsiteY292" fmla="*/ 2921278 h 3287563"/>
                  <a:gd name="connsiteX293" fmla="*/ 2393280 w 3329862"/>
                  <a:gd name="connsiteY293" fmla="*/ 2941087 h 3287563"/>
                  <a:gd name="connsiteX294" fmla="*/ 2395081 w 3329862"/>
                  <a:gd name="connsiteY294" fmla="*/ 2980705 h 3287563"/>
                  <a:gd name="connsiteX295" fmla="*/ 2394000 w 3329862"/>
                  <a:gd name="connsiteY295" fmla="*/ 2963777 h 3287563"/>
                  <a:gd name="connsiteX296" fmla="*/ 2393280 w 3329862"/>
                  <a:gd name="connsiteY296" fmla="*/ 2949011 h 3287563"/>
                  <a:gd name="connsiteX297" fmla="*/ 2392560 w 3329862"/>
                  <a:gd name="connsiteY297" fmla="*/ 2936045 h 3287563"/>
                  <a:gd name="connsiteX298" fmla="*/ 2392199 w 3329862"/>
                  <a:gd name="connsiteY298" fmla="*/ 2924520 h 3287563"/>
                  <a:gd name="connsiteX299" fmla="*/ 2391839 w 3329862"/>
                  <a:gd name="connsiteY299" fmla="*/ 2914075 h 3287563"/>
                  <a:gd name="connsiteX300" fmla="*/ 2391839 w 3329862"/>
                  <a:gd name="connsiteY300" fmla="*/ 2904351 h 3287563"/>
                  <a:gd name="connsiteX301" fmla="*/ 2396521 w 3329862"/>
                  <a:gd name="connsiteY301" fmla="*/ 2887063 h 3287563"/>
                  <a:gd name="connsiteX302" fmla="*/ 2390759 w 3329862"/>
                  <a:gd name="connsiteY302" fmla="*/ 2907232 h 3287563"/>
                  <a:gd name="connsiteX303" fmla="*/ 2390759 w 3329862"/>
                  <a:gd name="connsiteY303" fmla="*/ 2928121 h 3287563"/>
                  <a:gd name="connsiteX304" fmla="*/ 2390759 w 3329862"/>
                  <a:gd name="connsiteY304" fmla="*/ 2937486 h 3287563"/>
                  <a:gd name="connsiteX305" fmla="*/ 2391119 w 3329862"/>
                  <a:gd name="connsiteY305" fmla="*/ 2946490 h 3287563"/>
                  <a:gd name="connsiteX306" fmla="*/ 2392199 w 3329862"/>
                  <a:gd name="connsiteY306" fmla="*/ 2963777 h 3287563"/>
                  <a:gd name="connsiteX307" fmla="*/ 2400843 w 3329862"/>
                  <a:gd name="connsiteY307" fmla="*/ 3041212 h 3287563"/>
                  <a:gd name="connsiteX308" fmla="*/ 2404805 w 3329862"/>
                  <a:gd name="connsiteY308" fmla="*/ 3075067 h 3287563"/>
                  <a:gd name="connsiteX309" fmla="*/ 2408047 w 3329862"/>
                  <a:gd name="connsiteY309" fmla="*/ 3083351 h 3287563"/>
                  <a:gd name="connsiteX310" fmla="*/ 2410208 w 3329862"/>
                  <a:gd name="connsiteY310" fmla="*/ 3096677 h 3287563"/>
                  <a:gd name="connsiteX311" fmla="*/ 2416691 w 3329862"/>
                  <a:gd name="connsiteY311" fmla="*/ 3125130 h 3287563"/>
                  <a:gd name="connsiteX312" fmla="*/ 2420292 w 3329862"/>
                  <a:gd name="connsiteY312" fmla="*/ 3139177 h 3287563"/>
                  <a:gd name="connsiteX313" fmla="*/ 2424254 w 3329862"/>
                  <a:gd name="connsiteY313" fmla="*/ 3153223 h 3287563"/>
                  <a:gd name="connsiteX314" fmla="*/ 2428576 w 3329862"/>
                  <a:gd name="connsiteY314" fmla="*/ 3167269 h 3287563"/>
                  <a:gd name="connsiteX315" fmla="*/ 2432898 w 3329862"/>
                  <a:gd name="connsiteY315" fmla="*/ 3181315 h 3287563"/>
                  <a:gd name="connsiteX316" fmla="*/ 2437940 w 3329862"/>
                  <a:gd name="connsiteY316" fmla="*/ 3195722 h 3287563"/>
                  <a:gd name="connsiteX317" fmla="*/ 2445143 w 3329862"/>
                  <a:gd name="connsiteY317" fmla="*/ 3214090 h 3287563"/>
                  <a:gd name="connsiteX318" fmla="*/ 2438660 w 3329862"/>
                  <a:gd name="connsiteY318" fmla="*/ 3195002 h 3287563"/>
                  <a:gd name="connsiteX319" fmla="*/ 2437580 w 3329862"/>
                  <a:gd name="connsiteY319" fmla="*/ 3191400 h 3287563"/>
                  <a:gd name="connsiteX320" fmla="*/ 2436860 w 3329862"/>
                  <a:gd name="connsiteY320" fmla="*/ 3188879 h 3287563"/>
                  <a:gd name="connsiteX321" fmla="*/ 2435419 w 3329862"/>
                  <a:gd name="connsiteY321" fmla="*/ 3183837 h 3287563"/>
                  <a:gd name="connsiteX322" fmla="*/ 2432177 w 3329862"/>
                  <a:gd name="connsiteY322" fmla="*/ 3172311 h 3287563"/>
                  <a:gd name="connsiteX323" fmla="*/ 2427135 w 3329862"/>
                  <a:gd name="connsiteY323" fmla="*/ 3155024 h 3287563"/>
                  <a:gd name="connsiteX324" fmla="*/ 2415250 w 3329862"/>
                  <a:gd name="connsiteY324" fmla="*/ 3111804 h 3287563"/>
                  <a:gd name="connsiteX325" fmla="*/ 2411648 w 3329862"/>
                  <a:gd name="connsiteY325" fmla="*/ 3083351 h 3287563"/>
                  <a:gd name="connsiteX326" fmla="*/ 2434339 w 3329862"/>
                  <a:gd name="connsiteY326" fmla="*/ 3175193 h 3287563"/>
                  <a:gd name="connsiteX327" fmla="*/ 2437940 w 3329862"/>
                  <a:gd name="connsiteY327" fmla="*/ 3185998 h 3287563"/>
                  <a:gd name="connsiteX328" fmla="*/ 2439741 w 3329862"/>
                  <a:gd name="connsiteY328" fmla="*/ 3191400 h 3287563"/>
                  <a:gd name="connsiteX329" fmla="*/ 2440821 w 3329862"/>
                  <a:gd name="connsiteY329" fmla="*/ 3195002 h 3287563"/>
                  <a:gd name="connsiteX330" fmla="*/ 2442262 w 3329862"/>
                  <a:gd name="connsiteY330" fmla="*/ 3198963 h 3287563"/>
                  <a:gd name="connsiteX331" fmla="*/ 2448025 w 3329862"/>
                  <a:gd name="connsiteY331" fmla="*/ 3213730 h 3287563"/>
                  <a:gd name="connsiteX332" fmla="*/ 2453787 w 3329862"/>
                  <a:gd name="connsiteY332" fmla="*/ 3228137 h 3287563"/>
                  <a:gd name="connsiteX333" fmla="*/ 2466033 w 3329862"/>
                  <a:gd name="connsiteY333" fmla="*/ 3255149 h 3287563"/>
                  <a:gd name="connsiteX334" fmla="*/ 2477198 w 3329862"/>
                  <a:gd name="connsiteY334" fmla="*/ 3278559 h 3287563"/>
                  <a:gd name="connsiteX335" fmla="*/ 2480439 w 3329862"/>
                  <a:gd name="connsiteY335" fmla="*/ 3287563 h 3287563"/>
                  <a:gd name="connsiteX336" fmla="*/ 2478999 w 3329862"/>
                  <a:gd name="connsiteY336" fmla="*/ 3287563 h 3287563"/>
                  <a:gd name="connsiteX337" fmla="*/ 2478278 w 3329862"/>
                  <a:gd name="connsiteY337" fmla="*/ 3287563 h 3287563"/>
                  <a:gd name="connsiteX338" fmla="*/ 2477198 w 3329862"/>
                  <a:gd name="connsiteY338" fmla="*/ 3287563 h 3287563"/>
                  <a:gd name="connsiteX339" fmla="*/ 2422093 w 3329862"/>
                  <a:gd name="connsiteY339" fmla="*/ 3262352 h 3287563"/>
                  <a:gd name="connsiteX340" fmla="*/ 2408767 w 3329862"/>
                  <a:gd name="connsiteY340" fmla="*/ 3256229 h 3287563"/>
                  <a:gd name="connsiteX341" fmla="*/ 2395441 w 3329862"/>
                  <a:gd name="connsiteY341" fmla="*/ 3249746 h 3287563"/>
                  <a:gd name="connsiteX342" fmla="*/ 2372391 w 3329862"/>
                  <a:gd name="connsiteY342" fmla="*/ 3238221 h 3287563"/>
                  <a:gd name="connsiteX343" fmla="*/ 2363026 w 3329862"/>
                  <a:gd name="connsiteY343" fmla="*/ 3233539 h 3287563"/>
                  <a:gd name="connsiteX344" fmla="*/ 2354022 w 3329862"/>
                  <a:gd name="connsiteY344" fmla="*/ 3228497 h 3287563"/>
                  <a:gd name="connsiteX345" fmla="*/ 2337095 w 3329862"/>
                  <a:gd name="connsiteY345" fmla="*/ 3219132 h 3287563"/>
                  <a:gd name="connsiteX346" fmla="*/ 2321608 w 3329862"/>
                  <a:gd name="connsiteY346" fmla="*/ 3210488 h 3287563"/>
                  <a:gd name="connsiteX347" fmla="*/ 2307921 w 3329862"/>
                  <a:gd name="connsiteY347" fmla="*/ 3201845 h 3287563"/>
                  <a:gd name="connsiteX348" fmla="*/ 2319087 w 3329862"/>
                  <a:gd name="connsiteY348" fmla="*/ 3207607 h 3287563"/>
                  <a:gd name="connsiteX349" fmla="*/ 2155933 w 3329862"/>
                  <a:gd name="connsiteY349" fmla="*/ 3086953 h 3287563"/>
                  <a:gd name="connsiteX350" fmla="*/ 2082460 w 3329862"/>
                  <a:gd name="connsiteY350" fmla="*/ 3017081 h 3287563"/>
                  <a:gd name="connsiteX351" fmla="*/ 2021592 w 3329862"/>
                  <a:gd name="connsiteY351" fmla="*/ 2946490 h 3287563"/>
                  <a:gd name="connsiteX352" fmla="*/ 2011868 w 3329862"/>
                  <a:gd name="connsiteY352" fmla="*/ 2933524 h 3287563"/>
                  <a:gd name="connsiteX353" fmla="*/ 1997101 w 3329862"/>
                  <a:gd name="connsiteY353" fmla="*/ 2912274 h 3287563"/>
                  <a:gd name="connsiteX354" fmla="*/ 1988457 w 3329862"/>
                  <a:gd name="connsiteY354" fmla="*/ 2898948 h 3287563"/>
                  <a:gd name="connsiteX355" fmla="*/ 1984135 w 3329862"/>
                  <a:gd name="connsiteY355" fmla="*/ 2892105 h 3287563"/>
                  <a:gd name="connsiteX356" fmla="*/ 1980534 w 3329862"/>
                  <a:gd name="connsiteY356" fmla="*/ 2887783 h 3287563"/>
                  <a:gd name="connsiteX357" fmla="*/ 1970809 w 3329862"/>
                  <a:gd name="connsiteY357" fmla="*/ 2881300 h 3287563"/>
                  <a:gd name="connsiteX358" fmla="*/ 1965047 w 3329862"/>
                  <a:gd name="connsiteY358" fmla="*/ 2879499 h 3287563"/>
                  <a:gd name="connsiteX359" fmla="*/ 1957483 w 3329862"/>
                  <a:gd name="connsiteY359" fmla="*/ 2879139 h 3287563"/>
                  <a:gd name="connsiteX360" fmla="*/ 1814139 w 3329862"/>
                  <a:gd name="connsiteY360" fmla="*/ 2879499 h 3287563"/>
                  <a:gd name="connsiteX361" fmla="*/ 1886531 w 3329862"/>
                  <a:gd name="connsiteY361" fmla="*/ 2876978 h 3287563"/>
                  <a:gd name="connsiteX362" fmla="*/ 1787487 w 3329862"/>
                  <a:gd name="connsiteY362" fmla="*/ 2876978 h 3287563"/>
                  <a:gd name="connsiteX363" fmla="*/ 1829265 w 3329862"/>
                  <a:gd name="connsiteY363" fmla="*/ 2874457 h 3287563"/>
                  <a:gd name="connsiteX364" fmla="*/ 1703929 w 3329862"/>
                  <a:gd name="connsiteY364" fmla="*/ 2875538 h 3287563"/>
                  <a:gd name="connsiteX365" fmla="*/ 1756513 w 3329862"/>
                  <a:gd name="connsiteY365" fmla="*/ 2877698 h 3287563"/>
                  <a:gd name="connsiteX366" fmla="*/ 1533932 w 3329862"/>
                  <a:gd name="connsiteY366" fmla="*/ 2879499 h 3287563"/>
                  <a:gd name="connsiteX367" fmla="*/ 1497556 w 3329862"/>
                  <a:gd name="connsiteY367" fmla="*/ 2877698 h 3287563"/>
                  <a:gd name="connsiteX368" fmla="*/ 1475226 w 3329862"/>
                  <a:gd name="connsiteY368" fmla="*/ 2879139 h 3287563"/>
                  <a:gd name="connsiteX369" fmla="*/ 1472344 w 3329862"/>
                  <a:gd name="connsiteY369" fmla="*/ 2876978 h 3287563"/>
                  <a:gd name="connsiteX370" fmla="*/ 1223112 w 3329862"/>
                  <a:gd name="connsiteY370" fmla="*/ 2879860 h 3287563"/>
                  <a:gd name="connsiteX371" fmla="*/ 1245082 w 3329862"/>
                  <a:gd name="connsiteY371" fmla="*/ 2875898 h 3287563"/>
                  <a:gd name="connsiteX372" fmla="*/ 1375821 w 3329862"/>
                  <a:gd name="connsiteY372" fmla="*/ 2874097 h 3287563"/>
                  <a:gd name="connsiteX373" fmla="*/ 1327919 w 3329862"/>
                  <a:gd name="connsiteY373" fmla="*/ 2872296 h 3287563"/>
                  <a:gd name="connsiteX374" fmla="*/ 1274975 w 3329862"/>
                  <a:gd name="connsiteY374" fmla="*/ 2873737 h 3287563"/>
                  <a:gd name="connsiteX375" fmla="*/ 1286501 w 3329862"/>
                  <a:gd name="connsiteY375" fmla="*/ 2873737 h 3287563"/>
                  <a:gd name="connsiteX376" fmla="*/ 944346 w 3329862"/>
                  <a:gd name="connsiteY376" fmla="*/ 2875177 h 3287563"/>
                  <a:gd name="connsiteX377" fmla="*/ 876996 w 3329862"/>
                  <a:gd name="connsiteY377" fmla="*/ 2876978 h 3287563"/>
                  <a:gd name="connsiteX378" fmla="*/ 844941 w 3329862"/>
                  <a:gd name="connsiteY378" fmla="*/ 2877698 h 3287563"/>
                  <a:gd name="connsiteX379" fmla="*/ 812527 w 3329862"/>
                  <a:gd name="connsiteY379" fmla="*/ 2877698 h 3287563"/>
                  <a:gd name="connsiteX380" fmla="*/ 665580 w 3329862"/>
                  <a:gd name="connsiteY380" fmla="*/ 2859330 h 3287563"/>
                  <a:gd name="connsiteX381" fmla="*/ 640009 w 3329862"/>
                  <a:gd name="connsiteY381" fmla="*/ 2851767 h 3287563"/>
                  <a:gd name="connsiteX382" fmla="*/ 643250 w 3329862"/>
                  <a:gd name="connsiteY382" fmla="*/ 2850326 h 3287563"/>
                  <a:gd name="connsiteX383" fmla="*/ 605433 w 3329862"/>
                  <a:gd name="connsiteY383" fmla="*/ 2839161 h 3287563"/>
                  <a:gd name="connsiteX384" fmla="*/ 572658 w 3329862"/>
                  <a:gd name="connsiteY384" fmla="*/ 2828356 h 3287563"/>
                  <a:gd name="connsiteX385" fmla="*/ 565815 w 3329862"/>
                  <a:gd name="connsiteY385" fmla="*/ 2826195 h 3287563"/>
                  <a:gd name="connsiteX386" fmla="*/ 559693 w 3329862"/>
                  <a:gd name="connsiteY386" fmla="*/ 2824034 h 3287563"/>
                  <a:gd name="connsiteX387" fmla="*/ 549608 w 3329862"/>
                  <a:gd name="connsiteY387" fmla="*/ 2820433 h 3287563"/>
                  <a:gd name="connsiteX388" fmla="*/ 540244 w 3329862"/>
                  <a:gd name="connsiteY388" fmla="*/ 2817551 h 3287563"/>
                  <a:gd name="connsiteX389" fmla="*/ 569417 w 3329862"/>
                  <a:gd name="connsiteY389" fmla="*/ 2829077 h 3287563"/>
                  <a:gd name="connsiteX390" fmla="*/ 593548 w 3329862"/>
                  <a:gd name="connsiteY390" fmla="*/ 2837720 h 3287563"/>
                  <a:gd name="connsiteX391" fmla="*/ 569057 w 3329862"/>
                  <a:gd name="connsiteY391" fmla="*/ 2830157 h 3287563"/>
                  <a:gd name="connsiteX392" fmla="*/ 554290 w 3329862"/>
                  <a:gd name="connsiteY392" fmla="*/ 2824755 h 3287563"/>
                  <a:gd name="connsiteX393" fmla="*/ 538803 w 3329862"/>
                  <a:gd name="connsiteY393" fmla="*/ 2818632 h 3287563"/>
                  <a:gd name="connsiteX394" fmla="*/ 523676 w 3329862"/>
                  <a:gd name="connsiteY394" fmla="*/ 2812509 h 3287563"/>
                  <a:gd name="connsiteX395" fmla="*/ 509630 w 3329862"/>
                  <a:gd name="connsiteY395" fmla="*/ 2806026 h 3287563"/>
                  <a:gd name="connsiteX396" fmla="*/ 486940 w 3329862"/>
                  <a:gd name="connsiteY396" fmla="*/ 2795221 h 3287563"/>
                  <a:gd name="connsiteX397" fmla="*/ 496304 w 3329862"/>
                  <a:gd name="connsiteY397" fmla="*/ 2799183 h 3287563"/>
                  <a:gd name="connsiteX398" fmla="*/ 480457 w 3329862"/>
                  <a:gd name="connsiteY398" fmla="*/ 2791259 h 3287563"/>
                  <a:gd name="connsiteX399" fmla="*/ 470372 w 3329862"/>
                  <a:gd name="connsiteY399" fmla="*/ 2786217 h 3287563"/>
                  <a:gd name="connsiteX400" fmla="*/ 460288 w 3329862"/>
                  <a:gd name="connsiteY400" fmla="*/ 2781535 h 3287563"/>
                  <a:gd name="connsiteX401" fmla="*/ 452724 w 3329862"/>
                  <a:gd name="connsiteY401" fmla="*/ 2778294 h 3287563"/>
                  <a:gd name="connsiteX402" fmla="*/ 435076 w 3329862"/>
                  <a:gd name="connsiteY402" fmla="*/ 2768929 h 3287563"/>
                  <a:gd name="connsiteX403" fmla="*/ 417789 w 3329862"/>
                  <a:gd name="connsiteY403" fmla="*/ 2758124 h 3287563"/>
                  <a:gd name="connsiteX404" fmla="*/ 388615 w 3329862"/>
                  <a:gd name="connsiteY404" fmla="*/ 2739396 h 3287563"/>
                  <a:gd name="connsiteX405" fmla="*/ 356561 w 3329862"/>
                  <a:gd name="connsiteY405" fmla="*/ 2716706 h 3287563"/>
                  <a:gd name="connsiteX406" fmla="*/ 342154 w 3329862"/>
                  <a:gd name="connsiteY406" fmla="*/ 2705541 h 3287563"/>
                  <a:gd name="connsiteX407" fmla="*/ 329909 w 3329862"/>
                  <a:gd name="connsiteY407" fmla="*/ 2695456 h 3287563"/>
                  <a:gd name="connsiteX408" fmla="*/ 318744 w 3329862"/>
                  <a:gd name="connsiteY408" fmla="*/ 2687533 h 3287563"/>
                  <a:gd name="connsiteX409" fmla="*/ 307939 w 3329862"/>
                  <a:gd name="connsiteY409" fmla="*/ 2678889 h 3287563"/>
                  <a:gd name="connsiteX410" fmla="*/ 286689 w 3329862"/>
                  <a:gd name="connsiteY410" fmla="*/ 2661961 h 3287563"/>
                  <a:gd name="connsiteX411" fmla="*/ 275885 w 3329862"/>
                  <a:gd name="connsiteY411" fmla="*/ 2650076 h 3287563"/>
                  <a:gd name="connsiteX412" fmla="*/ 265800 w 3329862"/>
                  <a:gd name="connsiteY412" fmla="*/ 2640351 h 3287563"/>
                  <a:gd name="connsiteX413" fmla="*/ 256436 w 3329862"/>
                  <a:gd name="connsiteY413" fmla="*/ 2630627 h 3287563"/>
                  <a:gd name="connsiteX414" fmla="*/ 244911 w 3329862"/>
                  <a:gd name="connsiteY414" fmla="*/ 2617661 h 3287563"/>
                  <a:gd name="connsiteX415" fmla="*/ 234826 w 3329862"/>
                  <a:gd name="connsiteY415" fmla="*/ 2607577 h 3287563"/>
                  <a:gd name="connsiteX416" fmla="*/ 225102 w 3329862"/>
                  <a:gd name="connsiteY416" fmla="*/ 2597132 h 3287563"/>
                  <a:gd name="connsiteX417" fmla="*/ 205293 w 3329862"/>
                  <a:gd name="connsiteY417" fmla="*/ 2575522 h 3287563"/>
                  <a:gd name="connsiteX418" fmla="*/ 184403 w 3329862"/>
                  <a:gd name="connsiteY418" fmla="*/ 2549951 h 3287563"/>
                  <a:gd name="connsiteX419" fmla="*/ 172878 w 3329862"/>
                  <a:gd name="connsiteY419" fmla="*/ 2534824 h 3287563"/>
                  <a:gd name="connsiteX420" fmla="*/ 160633 w 3329862"/>
                  <a:gd name="connsiteY420" fmla="*/ 2517536 h 3287563"/>
                  <a:gd name="connsiteX421" fmla="*/ 162073 w 3329862"/>
                  <a:gd name="connsiteY421" fmla="*/ 2518616 h 3287563"/>
                  <a:gd name="connsiteX422" fmla="*/ 157391 w 3329862"/>
                  <a:gd name="connsiteY422" fmla="*/ 2511773 h 3287563"/>
                  <a:gd name="connsiteX423" fmla="*/ 151268 w 3329862"/>
                  <a:gd name="connsiteY423" fmla="*/ 2501689 h 3287563"/>
                  <a:gd name="connsiteX424" fmla="*/ 138302 w 3329862"/>
                  <a:gd name="connsiteY424" fmla="*/ 2480439 h 3287563"/>
                  <a:gd name="connsiteX425" fmla="*/ 132540 w 3329862"/>
                  <a:gd name="connsiteY425" fmla="*/ 2469274 h 3287563"/>
                  <a:gd name="connsiteX426" fmla="*/ 123536 w 3329862"/>
                  <a:gd name="connsiteY426" fmla="*/ 2453067 h 3287563"/>
                  <a:gd name="connsiteX427" fmla="*/ 114892 w 3329862"/>
                  <a:gd name="connsiteY427" fmla="*/ 2437220 h 3287563"/>
                  <a:gd name="connsiteX428" fmla="*/ 99045 w 3329862"/>
                  <a:gd name="connsiteY428" fmla="*/ 2406966 h 3287563"/>
                  <a:gd name="connsiteX429" fmla="*/ 72393 w 3329862"/>
                  <a:gd name="connsiteY429" fmla="*/ 2348980 h 3287563"/>
                  <a:gd name="connsiteX430" fmla="*/ 60867 w 3329862"/>
                  <a:gd name="connsiteY430" fmla="*/ 2320167 h 3287563"/>
                  <a:gd name="connsiteX431" fmla="*/ 50423 w 3329862"/>
                  <a:gd name="connsiteY431" fmla="*/ 2290273 h 3287563"/>
                  <a:gd name="connsiteX432" fmla="*/ 41419 w 3329862"/>
                  <a:gd name="connsiteY432" fmla="*/ 2258579 h 3287563"/>
                  <a:gd name="connsiteX433" fmla="*/ 37457 w 3329862"/>
                  <a:gd name="connsiteY433" fmla="*/ 2242012 h 3287563"/>
                  <a:gd name="connsiteX434" fmla="*/ 33855 w 3329862"/>
                  <a:gd name="connsiteY434" fmla="*/ 2224724 h 3287563"/>
                  <a:gd name="connsiteX435" fmla="*/ 34215 w 3329862"/>
                  <a:gd name="connsiteY435" fmla="*/ 2218601 h 3287563"/>
                  <a:gd name="connsiteX436" fmla="*/ 30254 w 3329862"/>
                  <a:gd name="connsiteY436" fmla="*/ 2199873 h 3287563"/>
                  <a:gd name="connsiteX437" fmla="*/ 26292 w 3329862"/>
                  <a:gd name="connsiteY437" fmla="*/ 2177543 h 3287563"/>
                  <a:gd name="connsiteX438" fmla="*/ 23050 w 3329862"/>
                  <a:gd name="connsiteY438" fmla="*/ 2154852 h 3287563"/>
                  <a:gd name="connsiteX439" fmla="*/ 20529 w 3329862"/>
                  <a:gd name="connsiteY439" fmla="*/ 2134683 h 3287563"/>
                  <a:gd name="connsiteX440" fmla="*/ 20529 w 3329862"/>
                  <a:gd name="connsiteY440" fmla="*/ 2135404 h 3287563"/>
                  <a:gd name="connsiteX441" fmla="*/ 20529 w 3329862"/>
                  <a:gd name="connsiteY441" fmla="*/ 2134323 h 3287563"/>
                  <a:gd name="connsiteX442" fmla="*/ 19089 w 3329862"/>
                  <a:gd name="connsiteY442" fmla="*/ 2120637 h 3287563"/>
                  <a:gd name="connsiteX443" fmla="*/ 18368 w 3329862"/>
                  <a:gd name="connsiteY443" fmla="*/ 2115234 h 3287563"/>
                  <a:gd name="connsiteX444" fmla="*/ 15127 w 3329862"/>
                  <a:gd name="connsiteY444" fmla="*/ 2087142 h 3287563"/>
                  <a:gd name="connsiteX445" fmla="*/ 13326 w 3329862"/>
                  <a:gd name="connsiteY445" fmla="*/ 2059049 h 3287563"/>
                  <a:gd name="connsiteX446" fmla="*/ 12246 w 3329862"/>
                  <a:gd name="connsiteY446" fmla="*/ 2042842 h 3287563"/>
                  <a:gd name="connsiteX447" fmla="*/ 11885 w 3329862"/>
                  <a:gd name="connsiteY447" fmla="*/ 2024113 h 3287563"/>
                  <a:gd name="connsiteX448" fmla="*/ 10805 w 3329862"/>
                  <a:gd name="connsiteY448" fmla="*/ 1974771 h 3287563"/>
                  <a:gd name="connsiteX449" fmla="*/ 9724 w 3329862"/>
                  <a:gd name="connsiteY449" fmla="*/ 2016550 h 3287563"/>
                  <a:gd name="connsiteX450" fmla="*/ 9724 w 3329862"/>
                  <a:gd name="connsiteY450" fmla="*/ 2048604 h 3287563"/>
                  <a:gd name="connsiteX451" fmla="*/ 10805 w 3329862"/>
                  <a:gd name="connsiteY451" fmla="*/ 2076337 h 3287563"/>
                  <a:gd name="connsiteX452" fmla="*/ 12246 w 3329862"/>
                  <a:gd name="connsiteY452" fmla="*/ 2088943 h 3287563"/>
                  <a:gd name="connsiteX453" fmla="*/ 14046 w 3329862"/>
                  <a:gd name="connsiteY453" fmla="*/ 2101548 h 3287563"/>
                  <a:gd name="connsiteX454" fmla="*/ 14767 w 3329862"/>
                  <a:gd name="connsiteY454" fmla="*/ 2123518 h 3287563"/>
                  <a:gd name="connsiteX455" fmla="*/ 15127 w 3329862"/>
                  <a:gd name="connsiteY455" fmla="*/ 2129641 h 3287563"/>
                  <a:gd name="connsiteX456" fmla="*/ 15847 w 3329862"/>
                  <a:gd name="connsiteY456" fmla="*/ 2136124 h 3287563"/>
                  <a:gd name="connsiteX457" fmla="*/ 17648 w 3329862"/>
                  <a:gd name="connsiteY457" fmla="*/ 2149090 h 3287563"/>
                  <a:gd name="connsiteX458" fmla="*/ 21250 w 3329862"/>
                  <a:gd name="connsiteY458" fmla="*/ 2173581 h 3287563"/>
                  <a:gd name="connsiteX459" fmla="*/ 24491 w 3329862"/>
                  <a:gd name="connsiteY459" fmla="*/ 2191949 h 3287563"/>
                  <a:gd name="connsiteX460" fmla="*/ 19809 w 3329862"/>
                  <a:gd name="connsiteY460" fmla="*/ 2170339 h 3287563"/>
                  <a:gd name="connsiteX461" fmla="*/ 15487 w 3329862"/>
                  <a:gd name="connsiteY461" fmla="*/ 2141887 h 3287563"/>
                  <a:gd name="connsiteX462" fmla="*/ 13326 w 3329862"/>
                  <a:gd name="connsiteY462" fmla="*/ 2125679 h 3287563"/>
                  <a:gd name="connsiteX463" fmla="*/ 11885 w 3329862"/>
                  <a:gd name="connsiteY463" fmla="*/ 2108031 h 3287563"/>
                  <a:gd name="connsiteX464" fmla="*/ 10445 w 3329862"/>
                  <a:gd name="connsiteY464" fmla="*/ 2089663 h 3287563"/>
                  <a:gd name="connsiteX465" fmla="*/ 9724 w 3329862"/>
                  <a:gd name="connsiteY465" fmla="*/ 2070574 h 3287563"/>
                  <a:gd name="connsiteX466" fmla="*/ 8284 w 3329862"/>
                  <a:gd name="connsiteY466" fmla="*/ 1993860 h 3287563"/>
                  <a:gd name="connsiteX467" fmla="*/ 7203 w 3329862"/>
                  <a:gd name="connsiteY467" fmla="*/ 1924708 h 3287563"/>
                  <a:gd name="connsiteX468" fmla="*/ 5042 w 3329862"/>
                  <a:gd name="connsiteY468" fmla="*/ 2033838 h 3287563"/>
                  <a:gd name="connsiteX469" fmla="*/ 5042 w 3329862"/>
                  <a:gd name="connsiteY469" fmla="*/ 2042482 h 3287563"/>
                  <a:gd name="connsiteX470" fmla="*/ 5042 w 3329862"/>
                  <a:gd name="connsiteY470" fmla="*/ 2051486 h 3287563"/>
                  <a:gd name="connsiteX471" fmla="*/ 5402 w 3329862"/>
                  <a:gd name="connsiteY471" fmla="*/ 2069494 h 3287563"/>
                  <a:gd name="connsiteX472" fmla="*/ 5763 w 3329862"/>
                  <a:gd name="connsiteY472" fmla="*/ 2087862 h 3287563"/>
                  <a:gd name="connsiteX473" fmla="*/ 7203 w 3329862"/>
                  <a:gd name="connsiteY473" fmla="*/ 2106591 h 3287563"/>
                  <a:gd name="connsiteX474" fmla="*/ 8644 w 3329862"/>
                  <a:gd name="connsiteY474" fmla="*/ 2125319 h 3287563"/>
                  <a:gd name="connsiteX475" fmla="*/ 9724 w 3329862"/>
                  <a:gd name="connsiteY475" fmla="*/ 2134683 h 3287563"/>
                  <a:gd name="connsiteX476" fmla="*/ 10805 w 3329862"/>
                  <a:gd name="connsiteY476" fmla="*/ 2144047 h 3287563"/>
                  <a:gd name="connsiteX477" fmla="*/ 13326 w 3329862"/>
                  <a:gd name="connsiteY477" fmla="*/ 2162416 h 3287563"/>
                  <a:gd name="connsiteX478" fmla="*/ 14407 w 3329862"/>
                  <a:gd name="connsiteY478" fmla="*/ 2171420 h 3287563"/>
                  <a:gd name="connsiteX479" fmla="*/ 15847 w 3329862"/>
                  <a:gd name="connsiteY479" fmla="*/ 2180424 h 3287563"/>
                  <a:gd name="connsiteX480" fmla="*/ 13326 w 3329862"/>
                  <a:gd name="connsiteY480" fmla="*/ 2159174 h 3287563"/>
                  <a:gd name="connsiteX481" fmla="*/ 11165 w 3329862"/>
                  <a:gd name="connsiteY481" fmla="*/ 2137925 h 3287563"/>
                  <a:gd name="connsiteX482" fmla="*/ 18368 w 3329862"/>
                  <a:gd name="connsiteY482" fmla="*/ 2188348 h 3287563"/>
                  <a:gd name="connsiteX483" fmla="*/ 13326 w 3329862"/>
                  <a:gd name="connsiteY483" fmla="*/ 2139365 h 3287563"/>
                  <a:gd name="connsiteX484" fmla="*/ 38898 w 3329862"/>
                  <a:gd name="connsiteY484" fmla="*/ 2269744 h 3287563"/>
                  <a:gd name="connsiteX485" fmla="*/ 34215 w 3329862"/>
                  <a:gd name="connsiteY485" fmla="*/ 2252817 h 3287563"/>
                  <a:gd name="connsiteX486" fmla="*/ 31334 w 3329862"/>
                  <a:gd name="connsiteY486" fmla="*/ 2238770 h 3287563"/>
                  <a:gd name="connsiteX487" fmla="*/ 27733 w 3329862"/>
                  <a:gd name="connsiteY487" fmla="*/ 2220402 h 3287563"/>
                  <a:gd name="connsiteX488" fmla="*/ 30614 w 3329862"/>
                  <a:gd name="connsiteY488" fmla="*/ 2229046 h 3287563"/>
                  <a:gd name="connsiteX489" fmla="*/ 44660 w 3329862"/>
                  <a:gd name="connsiteY489" fmla="*/ 2283430 h 3287563"/>
                  <a:gd name="connsiteX490" fmla="*/ 47541 w 3329862"/>
                  <a:gd name="connsiteY490" fmla="*/ 2292795 h 3287563"/>
                  <a:gd name="connsiteX491" fmla="*/ 51143 w 3329862"/>
                  <a:gd name="connsiteY491" fmla="*/ 2302159 h 3287563"/>
                  <a:gd name="connsiteX492" fmla="*/ 59787 w 3329862"/>
                  <a:gd name="connsiteY492" fmla="*/ 2327010 h 3287563"/>
                  <a:gd name="connsiteX493" fmla="*/ 48982 w 3329862"/>
                  <a:gd name="connsiteY493" fmla="*/ 2294595 h 3287563"/>
                  <a:gd name="connsiteX494" fmla="*/ 49702 w 3329862"/>
                  <a:gd name="connsiteY494" fmla="*/ 2293515 h 3287563"/>
                  <a:gd name="connsiteX495" fmla="*/ 58346 w 3329862"/>
                  <a:gd name="connsiteY495" fmla="*/ 2321247 h 3287563"/>
                  <a:gd name="connsiteX496" fmla="*/ 62308 w 3329862"/>
                  <a:gd name="connsiteY496" fmla="*/ 2333493 h 3287563"/>
                  <a:gd name="connsiteX497" fmla="*/ 66630 w 3329862"/>
                  <a:gd name="connsiteY497" fmla="*/ 2344658 h 3287563"/>
                  <a:gd name="connsiteX498" fmla="*/ 82117 w 3329862"/>
                  <a:gd name="connsiteY498" fmla="*/ 2383195 h 3287563"/>
                  <a:gd name="connsiteX499" fmla="*/ 90041 w 3329862"/>
                  <a:gd name="connsiteY499" fmla="*/ 2401204 h 3287563"/>
                  <a:gd name="connsiteX500" fmla="*/ 94363 w 3329862"/>
                  <a:gd name="connsiteY500" fmla="*/ 2410568 h 3287563"/>
                  <a:gd name="connsiteX501" fmla="*/ 99045 w 3329862"/>
                  <a:gd name="connsiteY501" fmla="*/ 2419932 h 3287563"/>
                  <a:gd name="connsiteX502" fmla="*/ 109129 w 3329862"/>
                  <a:gd name="connsiteY502" fmla="*/ 2440461 h 3287563"/>
                  <a:gd name="connsiteX503" fmla="*/ 114892 w 3329862"/>
                  <a:gd name="connsiteY503" fmla="*/ 2451986 h 3287563"/>
                  <a:gd name="connsiteX504" fmla="*/ 121375 w 3329862"/>
                  <a:gd name="connsiteY504" fmla="*/ 2464232 h 3287563"/>
                  <a:gd name="connsiteX505" fmla="*/ 146946 w 3329862"/>
                  <a:gd name="connsiteY505" fmla="*/ 2502769 h 3287563"/>
                  <a:gd name="connsiteX506" fmla="*/ 168916 w 3329862"/>
                  <a:gd name="connsiteY506" fmla="*/ 2534824 h 3287563"/>
                  <a:gd name="connsiteX507" fmla="*/ 177920 w 3329862"/>
                  <a:gd name="connsiteY507" fmla="*/ 2546709 h 3287563"/>
                  <a:gd name="connsiteX508" fmla="*/ 183683 w 3329862"/>
                  <a:gd name="connsiteY508" fmla="*/ 2552832 h 3287563"/>
                  <a:gd name="connsiteX509" fmla="*/ 178280 w 3329862"/>
                  <a:gd name="connsiteY509" fmla="*/ 2545629 h 3287563"/>
                  <a:gd name="connsiteX510" fmla="*/ 173238 w 3329862"/>
                  <a:gd name="connsiteY510" fmla="*/ 2538425 h 3287563"/>
                  <a:gd name="connsiteX511" fmla="*/ 162793 w 3329862"/>
                  <a:gd name="connsiteY511" fmla="*/ 2523659 h 3287563"/>
                  <a:gd name="connsiteX512" fmla="*/ 210335 w 3329862"/>
                  <a:gd name="connsiteY512" fmla="*/ 2582725 h 3287563"/>
                  <a:gd name="connsiteX513" fmla="*/ 214297 w 3329862"/>
                  <a:gd name="connsiteY513" fmla="*/ 2590649 h 3287563"/>
                  <a:gd name="connsiteX514" fmla="*/ 209615 w 3329862"/>
                  <a:gd name="connsiteY514" fmla="*/ 2586687 h 3287563"/>
                  <a:gd name="connsiteX515" fmla="*/ 217538 w 3329862"/>
                  <a:gd name="connsiteY515" fmla="*/ 2596412 h 3287563"/>
                  <a:gd name="connsiteX516" fmla="*/ 236987 w 3329862"/>
                  <a:gd name="connsiteY516" fmla="*/ 2618742 h 3287563"/>
                  <a:gd name="connsiteX517" fmla="*/ 259677 w 3329862"/>
                  <a:gd name="connsiteY517" fmla="*/ 2642152 h 3287563"/>
                  <a:gd name="connsiteX518" fmla="*/ 278045 w 3329862"/>
                  <a:gd name="connsiteY518" fmla="*/ 2659440 h 3287563"/>
                  <a:gd name="connsiteX519" fmla="*/ 285969 w 3329862"/>
                  <a:gd name="connsiteY519" fmla="*/ 2666643 h 3287563"/>
                  <a:gd name="connsiteX520" fmla="*/ 293172 w 3329862"/>
                  <a:gd name="connsiteY520" fmla="*/ 2672766 h 3287563"/>
                  <a:gd name="connsiteX521" fmla="*/ 306138 w 3329862"/>
                  <a:gd name="connsiteY521" fmla="*/ 2683571 h 3287563"/>
                  <a:gd name="connsiteX522" fmla="*/ 318384 w 3329862"/>
                  <a:gd name="connsiteY522" fmla="*/ 2693655 h 3287563"/>
                  <a:gd name="connsiteX523" fmla="*/ 332070 w 3329862"/>
                  <a:gd name="connsiteY523" fmla="*/ 2703740 h 3287563"/>
                  <a:gd name="connsiteX524" fmla="*/ 348277 w 3329862"/>
                  <a:gd name="connsiteY524" fmla="*/ 2715986 h 3287563"/>
                  <a:gd name="connsiteX525" fmla="*/ 369167 w 3329862"/>
                  <a:gd name="connsiteY525" fmla="*/ 2730752 h 3287563"/>
                  <a:gd name="connsiteX526" fmla="*/ 252834 w 3329862"/>
                  <a:gd name="connsiteY526" fmla="*/ 2636750 h 3287563"/>
                  <a:gd name="connsiteX527" fmla="*/ 279486 w 3329862"/>
                  <a:gd name="connsiteY527" fmla="*/ 2663762 h 3287563"/>
                  <a:gd name="connsiteX528" fmla="*/ 260398 w 3329862"/>
                  <a:gd name="connsiteY528" fmla="*/ 2646474 h 3287563"/>
                  <a:gd name="connsiteX529" fmla="*/ 246711 w 3329862"/>
                  <a:gd name="connsiteY529" fmla="*/ 2633148 h 3287563"/>
                  <a:gd name="connsiteX530" fmla="*/ 231945 w 3329862"/>
                  <a:gd name="connsiteY530" fmla="*/ 2617661 h 3287563"/>
                  <a:gd name="connsiteX531" fmla="*/ 216818 w 3329862"/>
                  <a:gd name="connsiteY531" fmla="*/ 2600734 h 3287563"/>
                  <a:gd name="connsiteX532" fmla="*/ 202051 w 3329862"/>
                  <a:gd name="connsiteY532" fmla="*/ 2583806 h 3287563"/>
                  <a:gd name="connsiteX533" fmla="*/ 177920 w 3329862"/>
                  <a:gd name="connsiteY533" fmla="*/ 2553192 h 3287563"/>
                  <a:gd name="connsiteX534" fmla="*/ 182602 w 3329862"/>
                  <a:gd name="connsiteY534" fmla="*/ 2557154 h 3287563"/>
                  <a:gd name="connsiteX535" fmla="*/ 160272 w 3329862"/>
                  <a:gd name="connsiteY535" fmla="*/ 2526540 h 3287563"/>
                  <a:gd name="connsiteX536" fmla="*/ 141904 w 3329862"/>
                  <a:gd name="connsiteY536" fmla="*/ 2497727 h 3287563"/>
                  <a:gd name="connsiteX537" fmla="*/ 131820 w 3329862"/>
                  <a:gd name="connsiteY537" fmla="*/ 2487282 h 3287563"/>
                  <a:gd name="connsiteX538" fmla="*/ 148747 w 3329862"/>
                  <a:gd name="connsiteY538" fmla="*/ 2513934 h 3287563"/>
                  <a:gd name="connsiteX539" fmla="*/ 162793 w 3329862"/>
                  <a:gd name="connsiteY539" fmla="*/ 2534104 h 3287563"/>
                  <a:gd name="connsiteX540" fmla="*/ 203132 w 3329862"/>
                  <a:gd name="connsiteY540" fmla="*/ 2587408 h 3287563"/>
                  <a:gd name="connsiteX541" fmla="*/ 198810 w 3329862"/>
                  <a:gd name="connsiteY541" fmla="*/ 2582365 h 3287563"/>
                  <a:gd name="connsiteX542" fmla="*/ 194848 w 3329862"/>
                  <a:gd name="connsiteY542" fmla="*/ 2577323 h 3287563"/>
                  <a:gd name="connsiteX543" fmla="*/ 187645 w 3329862"/>
                  <a:gd name="connsiteY543" fmla="*/ 2567959 h 3287563"/>
                  <a:gd name="connsiteX544" fmla="*/ 174319 w 3329862"/>
                  <a:gd name="connsiteY544" fmla="*/ 2551391 h 3287563"/>
                  <a:gd name="connsiteX545" fmla="*/ 153789 w 3329862"/>
                  <a:gd name="connsiteY545" fmla="*/ 2523299 h 3287563"/>
                  <a:gd name="connsiteX546" fmla="*/ 149467 w 3329862"/>
                  <a:gd name="connsiteY546" fmla="*/ 2517536 h 3287563"/>
                  <a:gd name="connsiteX547" fmla="*/ 145506 w 3329862"/>
                  <a:gd name="connsiteY547" fmla="*/ 2511773 h 3287563"/>
                  <a:gd name="connsiteX548" fmla="*/ 138302 w 3329862"/>
                  <a:gd name="connsiteY548" fmla="*/ 2501329 h 3287563"/>
                  <a:gd name="connsiteX549" fmla="*/ 124976 w 3329862"/>
                  <a:gd name="connsiteY549" fmla="*/ 2482600 h 3287563"/>
                  <a:gd name="connsiteX550" fmla="*/ 113091 w 3329862"/>
                  <a:gd name="connsiteY550" fmla="*/ 2463872 h 3287563"/>
                  <a:gd name="connsiteX551" fmla="*/ 100485 w 3329862"/>
                  <a:gd name="connsiteY551" fmla="*/ 2442622 h 3287563"/>
                  <a:gd name="connsiteX552" fmla="*/ 86079 w 3329862"/>
                  <a:gd name="connsiteY552" fmla="*/ 2415250 h 3287563"/>
                  <a:gd name="connsiteX553" fmla="*/ 69511 w 3329862"/>
                  <a:gd name="connsiteY553" fmla="*/ 2378513 h 3287563"/>
                  <a:gd name="connsiteX554" fmla="*/ 75274 w 3329862"/>
                  <a:gd name="connsiteY554" fmla="*/ 2387517 h 3287563"/>
                  <a:gd name="connsiteX555" fmla="*/ 62668 w 3329862"/>
                  <a:gd name="connsiteY555" fmla="*/ 2352582 h 3287563"/>
                  <a:gd name="connsiteX556" fmla="*/ 58346 w 3329862"/>
                  <a:gd name="connsiteY556" fmla="*/ 2342137 h 3287563"/>
                  <a:gd name="connsiteX557" fmla="*/ 53664 w 3329862"/>
                  <a:gd name="connsiteY557" fmla="*/ 2329891 h 3287563"/>
                  <a:gd name="connsiteX558" fmla="*/ 44300 w 3329862"/>
                  <a:gd name="connsiteY558" fmla="*/ 2302519 h 3287563"/>
                  <a:gd name="connsiteX559" fmla="*/ 41779 w 3329862"/>
                  <a:gd name="connsiteY559" fmla="*/ 2295676 h 3287563"/>
                  <a:gd name="connsiteX560" fmla="*/ 39618 w 3329862"/>
                  <a:gd name="connsiteY560" fmla="*/ 2288833 h 3287563"/>
                  <a:gd name="connsiteX561" fmla="*/ 35656 w 3329862"/>
                  <a:gd name="connsiteY561" fmla="*/ 2275867 h 3287563"/>
                  <a:gd name="connsiteX562" fmla="*/ 29533 w 3329862"/>
                  <a:gd name="connsiteY562" fmla="*/ 2254978 h 3287563"/>
                  <a:gd name="connsiteX563" fmla="*/ 32775 w 3329862"/>
                  <a:gd name="connsiteY563" fmla="*/ 2275147 h 3287563"/>
                  <a:gd name="connsiteX564" fmla="*/ 29173 w 3329862"/>
                  <a:gd name="connsiteY564" fmla="*/ 2262901 h 3287563"/>
                  <a:gd name="connsiteX565" fmla="*/ 27372 w 3329862"/>
                  <a:gd name="connsiteY565" fmla="*/ 2257139 h 3287563"/>
                  <a:gd name="connsiteX566" fmla="*/ 25932 w 3329862"/>
                  <a:gd name="connsiteY566" fmla="*/ 2251376 h 3287563"/>
                  <a:gd name="connsiteX567" fmla="*/ 21250 w 3329862"/>
                  <a:gd name="connsiteY567" fmla="*/ 2230126 h 3287563"/>
                  <a:gd name="connsiteX568" fmla="*/ 14767 w 3329862"/>
                  <a:gd name="connsiteY568" fmla="*/ 2191949 h 3287563"/>
                  <a:gd name="connsiteX569" fmla="*/ 11885 w 3329862"/>
                  <a:gd name="connsiteY569" fmla="*/ 2172500 h 3287563"/>
                  <a:gd name="connsiteX570" fmla="*/ 9364 w 3329862"/>
                  <a:gd name="connsiteY570" fmla="*/ 2151251 h 3287563"/>
                  <a:gd name="connsiteX571" fmla="*/ 6483 w 3329862"/>
                  <a:gd name="connsiteY571" fmla="*/ 2127120 h 3287563"/>
                  <a:gd name="connsiteX572" fmla="*/ 3602 w 3329862"/>
                  <a:gd name="connsiteY572" fmla="*/ 2098667 h 3287563"/>
                  <a:gd name="connsiteX573" fmla="*/ 5042 w 3329862"/>
                  <a:gd name="connsiteY573" fmla="*/ 2128921 h 3287563"/>
                  <a:gd name="connsiteX574" fmla="*/ 8284 w 3329862"/>
                  <a:gd name="connsiteY574" fmla="*/ 2155933 h 3287563"/>
                  <a:gd name="connsiteX575" fmla="*/ 3602 w 3329862"/>
                  <a:gd name="connsiteY575" fmla="*/ 2117035 h 3287563"/>
                  <a:gd name="connsiteX576" fmla="*/ 2161 w 3329862"/>
                  <a:gd name="connsiteY576" fmla="*/ 2099387 h 3287563"/>
                  <a:gd name="connsiteX577" fmla="*/ 1080 w 3329862"/>
                  <a:gd name="connsiteY577" fmla="*/ 2082820 h 3287563"/>
                  <a:gd name="connsiteX578" fmla="*/ 1080 w 3329862"/>
                  <a:gd name="connsiteY578" fmla="*/ 2024834 h 3287563"/>
                  <a:gd name="connsiteX579" fmla="*/ 4322 w 3329862"/>
                  <a:gd name="connsiteY579" fmla="*/ 1906700 h 3287563"/>
                  <a:gd name="connsiteX580" fmla="*/ 720 w 3329862"/>
                  <a:gd name="connsiteY580" fmla="*/ 1868523 h 3287563"/>
                  <a:gd name="connsiteX581" fmla="*/ 3962 w 3329862"/>
                  <a:gd name="connsiteY581" fmla="*/ 1892294 h 3287563"/>
                  <a:gd name="connsiteX582" fmla="*/ 2881 w 3329862"/>
                  <a:gd name="connsiteY582" fmla="*/ 1792889 h 3287563"/>
                  <a:gd name="connsiteX583" fmla="*/ 0 w 3329862"/>
                  <a:gd name="connsiteY583" fmla="*/ 1752911 h 3287563"/>
                  <a:gd name="connsiteX584" fmla="*/ 1801 w 3329862"/>
                  <a:gd name="connsiteY584" fmla="*/ 1784965 h 3287563"/>
                  <a:gd name="connsiteX585" fmla="*/ 1801 w 3329862"/>
                  <a:gd name="connsiteY585" fmla="*/ 1707531 h 3287563"/>
                  <a:gd name="connsiteX586" fmla="*/ 4322 w 3329862"/>
                  <a:gd name="connsiteY586" fmla="*/ 1752911 h 3287563"/>
                  <a:gd name="connsiteX587" fmla="*/ 6123 w 3329862"/>
                  <a:gd name="connsiteY587" fmla="*/ 1838269 h 3287563"/>
                  <a:gd name="connsiteX588" fmla="*/ 6123 w 3329862"/>
                  <a:gd name="connsiteY588" fmla="*/ 1803334 h 3287563"/>
                  <a:gd name="connsiteX589" fmla="*/ 6843 w 3329862"/>
                  <a:gd name="connsiteY589" fmla="*/ 1866722 h 3287563"/>
                  <a:gd name="connsiteX590" fmla="*/ 10445 w 3329862"/>
                  <a:gd name="connsiteY590" fmla="*/ 1844032 h 3287563"/>
                  <a:gd name="connsiteX591" fmla="*/ 9724 w 3329862"/>
                  <a:gd name="connsiteY591" fmla="*/ 1845833 h 3287563"/>
                  <a:gd name="connsiteX592" fmla="*/ 10445 w 3329862"/>
                  <a:gd name="connsiteY592" fmla="*/ 1889052 h 3287563"/>
                  <a:gd name="connsiteX593" fmla="*/ 12606 w 3329862"/>
                  <a:gd name="connsiteY593" fmla="*/ 1831066 h 3287563"/>
                  <a:gd name="connsiteX594" fmla="*/ 12246 w 3329862"/>
                  <a:gd name="connsiteY594" fmla="*/ 1788207 h 3287563"/>
                  <a:gd name="connsiteX595" fmla="*/ 5763 w 3329862"/>
                  <a:gd name="connsiteY595" fmla="*/ 1642341 h 3287563"/>
                  <a:gd name="connsiteX596" fmla="*/ 7563 w 3329862"/>
                  <a:gd name="connsiteY596" fmla="*/ 1505479 h 3287563"/>
                  <a:gd name="connsiteX597" fmla="*/ 5763 w 3329862"/>
                  <a:gd name="connsiteY597" fmla="*/ 1492513 h 3287563"/>
                  <a:gd name="connsiteX598" fmla="*/ 8644 w 3329862"/>
                  <a:gd name="connsiteY598" fmla="*/ 1421922 h 3287563"/>
                  <a:gd name="connsiteX599" fmla="*/ 8284 w 3329862"/>
                  <a:gd name="connsiteY599" fmla="*/ 1442811 h 3287563"/>
                  <a:gd name="connsiteX600" fmla="*/ 9004 w 3329862"/>
                  <a:gd name="connsiteY600" fmla="*/ 1450374 h 3287563"/>
                  <a:gd name="connsiteX601" fmla="*/ 9004 w 3329862"/>
                  <a:gd name="connsiteY601" fmla="*/ 1452896 h 3287563"/>
                  <a:gd name="connsiteX602" fmla="*/ 7924 w 3329862"/>
                  <a:gd name="connsiteY602" fmla="*/ 1355291 h 3287563"/>
                  <a:gd name="connsiteX603" fmla="*/ 14407 w 3329862"/>
                  <a:gd name="connsiteY603" fmla="*/ 1376541 h 3287563"/>
                  <a:gd name="connsiteX604" fmla="*/ 13326 w 3329862"/>
                  <a:gd name="connsiteY604" fmla="*/ 1277136 h 3287563"/>
                  <a:gd name="connsiteX605" fmla="*/ 11525 w 3329862"/>
                  <a:gd name="connsiteY605" fmla="*/ 1256967 h 3287563"/>
                  <a:gd name="connsiteX606" fmla="*/ 11525 w 3329862"/>
                  <a:gd name="connsiteY606" fmla="*/ 1142075 h 3287563"/>
                  <a:gd name="connsiteX607" fmla="*/ 11525 w 3329862"/>
                  <a:gd name="connsiteY607" fmla="*/ 1144596 h 3287563"/>
                  <a:gd name="connsiteX608" fmla="*/ 11525 w 3329862"/>
                  <a:gd name="connsiteY608" fmla="*/ 1015298 h 3287563"/>
                  <a:gd name="connsiteX609" fmla="*/ 6483 w 3329862"/>
                  <a:gd name="connsiteY609" fmla="*/ 940744 h 3287563"/>
                  <a:gd name="connsiteX610" fmla="*/ 3962 w 3329862"/>
                  <a:gd name="connsiteY610" fmla="*/ 974240 h 3287563"/>
                  <a:gd name="connsiteX611" fmla="*/ 3962 w 3329862"/>
                  <a:gd name="connsiteY611" fmla="*/ 952630 h 3287563"/>
                  <a:gd name="connsiteX612" fmla="*/ 2881 w 3329862"/>
                  <a:gd name="connsiteY612" fmla="*/ 968117 h 3287563"/>
                  <a:gd name="connsiteX613" fmla="*/ 6483 w 3329862"/>
                  <a:gd name="connsiteY613" fmla="*/ 1147118 h 3287563"/>
                  <a:gd name="connsiteX614" fmla="*/ 6483 w 3329862"/>
                  <a:gd name="connsiteY614" fmla="*/ 1083369 h 3287563"/>
                  <a:gd name="connsiteX615" fmla="*/ 7924 w 3329862"/>
                  <a:gd name="connsiteY615" fmla="*/ 1227794 h 3287563"/>
                  <a:gd name="connsiteX616" fmla="*/ 6483 w 3329862"/>
                  <a:gd name="connsiteY616" fmla="*/ 1247963 h 3287563"/>
                  <a:gd name="connsiteX617" fmla="*/ 7203 w 3329862"/>
                  <a:gd name="connsiteY617" fmla="*/ 1309551 h 3287563"/>
                  <a:gd name="connsiteX618" fmla="*/ 4682 w 3329862"/>
                  <a:gd name="connsiteY618" fmla="*/ 1234997 h 3287563"/>
                  <a:gd name="connsiteX619" fmla="*/ 4682 w 3329862"/>
                  <a:gd name="connsiteY619" fmla="*/ 1338364 h 3287563"/>
                  <a:gd name="connsiteX620" fmla="*/ 6483 w 3329862"/>
                  <a:gd name="connsiteY620" fmla="*/ 1358533 h 3287563"/>
                  <a:gd name="connsiteX621" fmla="*/ 3602 w 3329862"/>
                  <a:gd name="connsiteY621" fmla="*/ 1375100 h 3287563"/>
                  <a:gd name="connsiteX622" fmla="*/ 2161 w 3329862"/>
                  <a:gd name="connsiteY622" fmla="*/ 1277496 h 3287563"/>
                  <a:gd name="connsiteX623" fmla="*/ 720 w 3329862"/>
                  <a:gd name="connsiteY623" fmla="*/ 1304509 h 3287563"/>
                  <a:gd name="connsiteX624" fmla="*/ 720 w 3329862"/>
                  <a:gd name="connsiteY624" fmla="*/ 1222031 h 3287563"/>
                  <a:gd name="connsiteX625" fmla="*/ 1441 w 3329862"/>
                  <a:gd name="connsiteY625" fmla="*/ 1241480 h 3287563"/>
                  <a:gd name="connsiteX626" fmla="*/ 2881 w 3329862"/>
                  <a:gd name="connsiteY626" fmla="*/ 1068962 h 3287563"/>
                  <a:gd name="connsiteX627" fmla="*/ 720 w 3329862"/>
                  <a:gd name="connsiteY627" fmla="*/ 900406 h 3287563"/>
                  <a:gd name="connsiteX628" fmla="*/ 3602 w 3329862"/>
                  <a:gd name="connsiteY628" fmla="*/ 928859 h 3287563"/>
                  <a:gd name="connsiteX629" fmla="*/ 2521 w 3329862"/>
                  <a:gd name="connsiteY629" fmla="*/ 815768 h 3287563"/>
                  <a:gd name="connsiteX630" fmla="*/ 3962 w 3329862"/>
                  <a:gd name="connsiteY630" fmla="*/ 844221 h 3287563"/>
                  <a:gd name="connsiteX631" fmla="*/ 5763 w 3329862"/>
                  <a:gd name="connsiteY631" fmla="*/ 809645 h 3287563"/>
                  <a:gd name="connsiteX632" fmla="*/ 6483 w 3329862"/>
                  <a:gd name="connsiteY632" fmla="*/ 794879 h 3287563"/>
                  <a:gd name="connsiteX633" fmla="*/ 7563 w 3329862"/>
                  <a:gd name="connsiteY633" fmla="*/ 781553 h 3287563"/>
                  <a:gd name="connsiteX634" fmla="*/ 9724 w 3329862"/>
                  <a:gd name="connsiteY634" fmla="*/ 766426 h 3287563"/>
                  <a:gd name="connsiteX635" fmla="*/ 24851 w 3329862"/>
                  <a:gd name="connsiteY635" fmla="*/ 663780 h 3287563"/>
                  <a:gd name="connsiteX636" fmla="*/ 28453 w 3329862"/>
                  <a:gd name="connsiteY636" fmla="*/ 645771 h 3287563"/>
                  <a:gd name="connsiteX637" fmla="*/ 31694 w 3329862"/>
                  <a:gd name="connsiteY637" fmla="*/ 629564 h 3287563"/>
                  <a:gd name="connsiteX638" fmla="*/ 38898 w 3329862"/>
                  <a:gd name="connsiteY638" fmla="*/ 599671 h 3287563"/>
                  <a:gd name="connsiteX639" fmla="*/ 47902 w 3329862"/>
                  <a:gd name="connsiteY639" fmla="*/ 568697 h 3287563"/>
                  <a:gd name="connsiteX640" fmla="*/ 50423 w 3329862"/>
                  <a:gd name="connsiteY640" fmla="*/ 560053 h 3287563"/>
                  <a:gd name="connsiteX641" fmla="*/ 51863 w 3329862"/>
                  <a:gd name="connsiteY641" fmla="*/ 555731 h 3287563"/>
                  <a:gd name="connsiteX642" fmla="*/ 53664 w 3329862"/>
                  <a:gd name="connsiteY642" fmla="*/ 551049 h 3287563"/>
                  <a:gd name="connsiteX643" fmla="*/ 60867 w 3329862"/>
                  <a:gd name="connsiteY643" fmla="*/ 531600 h 3287563"/>
                  <a:gd name="connsiteX644" fmla="*/ 81397 w 3329862"/>
                  <a:gd name="connsiteY644" fmla="*/ 484058 h 3287563"/>
                  <a:gd name="connsiteX645" fmla="*/ 88240 w 3329862"/>
                  <a:gd name="connsiteY645" fmla="*/ 470012 h 3287563"/>
                  <a:gd name="connsiteX646" fmla="*/ 96163 w 3329862"/>
                  <a:gd name="connsiteY646" fmla="*/ 455245 h 3287563"/>
                  <a:gd name="connsiteX647" fmla="*/ 104807 w 3329862"/>
                  <a:gd name="connsiteY647" fmla="*/ 439398 h 3287563"/>
                  <a:gd name="connsiteX648" fmla="*/ 114892 w 3329862"/>
                  <a:gd name="connsiteY648" fmla="*/ 422471 h 3287563"/>
                  <a:gd name="connsiteX649" fmla="*/ 111650 w 3329862"/>
                  <a:gd name="connsiteY649" fmla="*/ 430034 h 3287563"/>
                  <a:gd name="connsiteX650" fmla="*/ 123896 w 3329862"/>
                  <a:gd name="connsiteY650" fmla="*/ 408064 h 3287563"/>
                  <a:gd name="connsiteX651" fmla="*/ 136502 w 3329862"/>
                  <a:gd name="connsiteY651" fmla="*/ 387895 h 3287563"/>
                  <a:gd name="connsiteX652" fmla="*/ 142624 w 3329862"/>
                  <a:gd name="connsiteY652" fmla="*/ 378171 h 3287563"/>
                  <a:gd name="connsiteX653" fmla="*/ 145506 w 3329862"/>
                  <a:gd name="connsiteY653" fmla="*/ 373489 h 3287563"/>
                  <a:gd name="connsiteX654" fmla="*/ 148747 w 3329862"/>
                  <a:gd name="connsiteY654" fmla="*/ 368806 h 3287563"/>
                  <a:gd name="connsiteX655" fmla="*/ 161353 w 3329862"/>
                  <a:gd name="connsiteY655" fmla="*/ 350798 h 3287563"/>
                  <a:gd name="connsiteX656" fmla="*/ 186564 w 3329862"/>
                  <a:gd name="connsiteY656" fmla="*/ 317663 h 3287563"/>
                  <a:gd name="connsiteX657" fmla="*/ 212136 w 3329862"/>
                  <a:gd name="connsiteY657" fmla="*/ 287050 h 3287563"/>
                  <a:gd name="connsiteX658" fmla="*/ 239148 w 3329862"/>
                  <a:gd name="connsiteY658" fmla="*/ 257876 h 3287563"/>
                  <a:gd name="connsiteX659" fmla="*/ 267961 w 3329862"/>
                  <a:gd name="connsiteY659" fmla="*/ 229424 h 3287563"/>
                  <a:gd name="connsiteX660" fmla="*/ 299295 w 3329862"/>
                  <a:gd name="connsiteY660" fmla="*/ 200971 h 3287563"/>
                  <a:gd name="connsiteX661" fmla="*/ 334591 w 3329862"/>
                  <a:gd name="connsiteY661" fmla="*/ 172158 h 3287563"/>
                  <a:gd name="connsiteX662" fmla="*/ 355120 w 3329862"/>
                  <a:gd name="connsiteY662" fmla="*/ 157751 h 3287563"/>
                  <a:gd name="connsiteX663" fmla="*/ 376010 w 3329862"/>
                  <a:gd name="connsiteY663" fmla="*/ 144065 h 3287563"/>
                  <a:gd name="connsiteX664" fmla="*/ 397259 w 3329862"/>
                  <a:gd name="connsiteY664" fmla="*/ 131099 h 3287563"/>
                  <a:gd name="connsiteX665" fmla="*/ 418869 w 3329862"/>
                  <a:gd name="connsiteY665" fmla="*/ 118493 h 3287563"/>
                  <a:gd name="connsiteX666" fmla="*/ 410585 w 3329862"/>
                  <a:gd name="connsiteY666" fmla="*/ 123536 h 3287563"/>
                  <a:gd name="connsiteX667" fmla="*/ 400861 w 3329862"/>
                  <a:gd name="connsiteY667" fmla="*/ 130379 h 3287563"/>
                  <a:gd name="connsiteX668" fmla="*/ 381052 w 3329862"/>
                  <a:gd name="connsiteY668" fmla="*/ 144065 h 3287563"/>
                  <a:gd name="connsiteX669" fmla="*/ 375650 w 3329862"/>
                  <a:gd name="connsiteY669" fmla="*/ 150548 h 3287563"/>
                  <a:gd name="connsiteX670" fmla="*/ 256436 w 3329862"/>
                  <a:gd name="connsiteY670" fmla="*/ 244190 h 3287563"/>
                  <a:gd name="connsiteX671" fmla="*/ 275885 w 3329862"/>
                  <a:gd name="connsiteY671" fmla="*/ 227983 h 3287563"/>
                  <a:gd name="connsiteX672" fmla="*/ 260398 w 3329862"/>
                  <a:gd name="connsiteY672" fmla="*/ 242389 h 3287563"/>
                  <a:gd name="connsiteX673" fmla="*/ 253194 w 3329862"/>
                  <a:gd name="connsiteY673" fmla="*/ 248872 h 3287563"/>
                  <a:gd name="connsiteX674" fmla="*/ 246351 w 3329862"/>
                  <a:gd name="connsiteY674" fmla="*/ 255715 h 3287563"/>
                  <a:gd name="connsiteX675" fmla="*/ 231585 w 3329862"/>
                  <a:gd name="connsiteY675" fmla="*/ 270842 h 3287563"/>
                  <a:gd name="connsiteX676" fmla="*/ 222941 w 3329862"/>
                  <a:gd name="connsiteY676" fmla="*/ 279846 h 3287563"/>
                  <a:gd name="connsiteX677" fmla="*/ 213576 w 3329862"/>
                  <a:gd name="connsiteY677" fmla="*/ 291011 h 3287563"/>
                  <a:gd name="connsiteX678" fmla="*/ 227623 w 3329862"/>
                  <a:gd name="connsiteY678" fmla="*/ 276605 h 3287563"/>
                  <a:gd name="connsiteX679" fmla="*/ 223301 w 3329862"/>
                  <a:gd name="connsiteY679" fmla="*/ 282367 h 3287563"/>
                  <a:gd name="connsiteX680" fmla="*/ 185844 w 3329862"/>
                  <a:gd name="connsiteY680" fmla="*/ 324506 h 3287563"/>
                  <a:gd name="connsiteX681" fmla="*/ 171798 w 3329862"/>
                  <a:gd name="connsiteY681" fmla="*/ 343235 h 3287563"/>
                  <a:gd name="connsiteX682" fmla="*/ 163154 w 3329862"/>
                  <a:gd name="connsiteY682" fmla="*/ 356201 h 3287563"/>
                  <a:gd name="connsiteX683" fmla="*/ 153069 w 3329862"/>
                  <a:gd name="connsiteY683" fmla="*/ 372408 h 3287563"/>
                  <a:gd name="connsiteX684" fmla="*/ 142264 w 3329862"/>
                  <a:gd name="connsiteY684" fmla="*/ 390776 h 3287563"/>
                  <a:gd name="connsiteX685" fmla="*/ 132540 w 3329862"/>
                  <a:gd name="connsiteY685" fmla="*/ 406623 h 3287563"/>
                  <a:gd name="connsiteX686" fmla="*/ 118493 w 3329862"/>
                  <a:gd name="connsiteY686" fmla="*/ 430394 h 3287563"/>
                  <a:gd name="connsiteX687" fmla="*/ 124976 w 3329862"/>
                  <a:gd name="connsiteY687" fmla="*/ 416348 h 3287563"/>
                  <a:gd name="connsiteX688" fmla="*/ 129298 w 3329862"/>
                  <a:gd name="connsiteY688" fmla="*/ 407704 h 3287563"/>
                  <a:gd name="connsiteX689" fmla="*/ 134341 w 3329862"/>
                  <a:gd name="connsiteY689" fmla="*/ 398340 h 3287563"/>
                  <a:gd name="connsiteX690" fmla="*/ 146226 w 3329862"/>
                  <a:gd name="connsiteY690" fmla="*/ 377810 h 3287563"/>
                  <a:gd name="connsiteX691" fmla="*/ 153069 w 3329862"/>
                  <a:gd name="connsiteY691" fmla="*/ 367366 h 3287563"/>
                  <a:gd name="connsiteX692" fmla="*/ 160272 w 3329862"/>
                  <a:gd name="connsiteY692" fmla="*/ 356921 h 3287563"/>
                  <a:gd name="connsiteX693" fmla="*/ 163874 w 3329862"/>
                  <a:gd name="connsiteY693" fmla="*/ 350798 h 3287563"/>
                  <a:gd name="connsiteX694" fmla="*/ 173598 w 3329862"/>
                  <a:gd name="connsiteY694" fmla="*/ 336752 h 3287563"/>
                  <a:gd name="connsiteX695" fmla="*/ 168556 w 3329862"/>
                  <a:gd name="connsiteY695" fmla="*/ 342154 h 3287563"/>
                  <a:gd name="connsiteX696" fmla="*/ 146586 w 3329862"/>
                  <a:gd name="connsiteY696" fmla="*/ 374929 h 3287563"/>
                  <a:gd name="connsiteX697" fmla="*/ 127498 w 3329862"/>
                  <a:gd name="connsiteY697" fmla="*/ 405183 h 3287563"/>
                  <a:gd name="connsiteX698" fmla="*/ 107689 w 3329862"/>
                  <a:gd name="connsiteY698" fmla="*/ 439038 h 3287563"/>
                  <a:gd name="connsiteX699" fmla="*/ 102286 w 3329862"/>
                  <a:gd name="connsiteY699" fmla="*/ 449123 h 3287563"/>
                  <a:gd name="connsiteX700" fmla="*/ 96884 w 3329862"/>
                  <a:gd name="connsiteY700" fmla="*/ 459928 h 3287563"/>
                  <a:gd name="connsiteX701" fmla="*/ 84998 w 3329862"/>
                  <a:gd name="connsiteY701" fmla="*/ 484058 h 3287563"/>
                  <a:gd name="connsiteX702" fmla="*/ 97964 w 3329862"/>
                  <a:gd name="connsiteY702" fmla="*/ 456326 h 3287563"/>
                  <a:gd name="connsiteX703" fmla="*/ 84998 w 3329862"/>
                  <a:gd name="connsiteY703" fmla="*/ 481537 h 3287563"/>
                  <a:gd name="connsiteX704" fmla="*/ 73113 w 3329862"/>
                  <a:gd name="connsiteY704" fmla="*/ 507109 h 3287563"/>
                  <a:gd name="connsiteX705" fmla="*/ 67350 w 3329862"/>
                  <a:gd name="connsiteY705" fmla="*/ 520075 h 3287563"/>
                  <a:gd name="connsiteX706" fmla="*/ 61948 w 3329862"/>
                  <a:gd name="connsiteY706" fmla="*/ 533040 h 3287563"/>
                  <a:gd name="connsiteX707" fmla="*/ 51503 w 3329862"/>
                  <a:gd name="connsiteY707" fmla="*/ 559332 h 3287563"/>
                  <a:gd name="connsiteX708" fmla="*/ 41779 w 3329862"/>
                  <a:gd name="connsiteY708" fmla="*/ 592827 h 3287563"/>
                  <a:gd name="connsiteX709" fmla="*/ 30614 w 3329862"/>
                  <a:gd name="connsiteY709" fmla="*/ 639288 h 3287563"/>
                  <a:gd name="connsiteX710" fmla="*/ 41059 w 3329862"/>
                  <a:gd name="connsiteY710" fmla="*/ 602552 h 3287563"/>
                  <a:gd name="connsiteX711" fmla="*/ 43220 w 3329862"/>
                  <a:gd name="connsiteY711" fmla="*/ 594988 h 3287563"/>
                  <a:gd name="connsiteX712" fmla="*/ 45380 w 3329862"/>
                  <a:gd name="connsiteY712" fmla="*/ 588145 h 3287563"/>
                  <a:gd name="connsiteX713" fmla="*/ 49342 w 3329862"/>
                  <a:gd name="connsiteY713" fmla="*/ 576260 h 3287563"/>
                  <a:gd name="connsiteX714" fmla="*/ 56185 w 3329862"/>
                  <a:gd name="connsiteY714" fmla="*/ 556451 h 3287563"/>
                  <a:gd name="connsiteX715" fmla="*/ 62668 w 3329862"/>
                  <a:gd name="connsiteY715" fmla="*/ 539884 h 3287563"/>
                  <a:gd name="connsiteX716" fmla="*/ 69511 w 3329862"/>
                  <a:gd name="connsiteY716" fmla="*/ 522596 h 3287563"/>
                  <a:gd name="connsiteX717" fmla="*/ 73833 w 3329862"/>
                  <a:gd name="connsiteY717" fmla="*/ 512871 h 3287563"/>
                  <a:gd name="connsiteX718" fmla="*/ 78876 w 3329862"/>
                  <a:gd name="connsiteY718" fmla="*/ 501706 h 3287563"/>
                  <a:gd name="connsiteX719" fmla="*/ 113091 w 3329862"/>
                  <a:gd name="connsiteY719" fmla="*/ 434716 h 3287563"/>
                  <a:gd name="connsiteX720" fmla="*/ 105888 w 3329862"/>
                  <a:gd name="connsiteY720" fmla="*/ 448042 h 3287563"/>
                  <a:gd name="connsiteX721" fmla="*/ 99045 w 3329862"/>
                  <a:gd name="connsiteY721" fmla="*/ 462089 h 3287563"/>
                  <a:gd name="connsiteX722" fmla="*/ 86079 w 3329862"/>
                  <a:gd name="connsiteY722" fmla="*/ 490541 h 3287563"/>
                  <a:gd name="connsiteX723" fmla="*/ 75634 w 3329862"/>
                  <a:gd name="connsiteY723" fmla="*/ 516833 h 3287563"/>
                  <a:gd name="connsiteX724" fmla="*/ 68791 w 3329862"/>
                  <a:gd name="connsiteY724" fmla="*/ 537723 h 3287563"/>
                  <a:gd name="connsiteX725" fmla="*/ 65910 w 3329862"/>
                  <a:gd name="connsiteY725" fmla="*/ 544566 h 3287563"/>
                  <a:gd name="connsiteX726" fmla="*/ 71312 w 3329862"/>
                  <a:gd name="connsiteY726" fmla="*/ 546727 h 3287563"/>
                  <a:gd name="connsiteX727" fmla="*/ 78876 w 3329862"/>
                  <a:gd name="connsiteY727" fmla="*/ 525837 h 3287563"/>
                  <a:gd name="connsiteX728" fmla="*/ 87159 w 3329862"/>
                  <a:gd name="connsiteY728" fmla="*/ 506388 h 3287563"/>
                  <a:gd name="connsiteX729" fmla="*/ 95443 w 3329862"/>
                  <a:gd name="connsiteY729" fmla="*/ 487660 h 3287563"/>
                  <a:gd name="connsiteX730" fmla="*/ 104447 w 3329862"/>
                  <a:gd name="connsiteY730" fmla="*/ 469652 h 3287563"/>
                  <a:gd name="connsiteX731" fmla="*/ 113811 w 3329862"/>
                  <a:gd name="connsiteY731" fmla="*/ 451284 h 3287563"/>
                  <a:gd name="connsiteX732" fmla="*/ 124616 w 3329862"/>
                  <a:gd name="connsiteY732" fmla="*/ 432195 h 3287563"/>
                  <a:gd name="connsiteX733" fmla="*/ 136502 w 3329862"/>
                  <a:gd name="connsiteY733" fmla="*/ 411666 h 3287563"/>
                  <a:gd name="connsiteX734" fmla="*/ 150188 w 3329862"/>
                  <a:gd name="connsiteY734" fmla="*/ 389696 h 3287563"/>
                  <a:gd name="connsiteX735" fmla="*/ 137582 w 3329862"/>
                  <a:gd name="connsiteY735" fmla="*/ 405903 h 3287563"/>
                  <a:gd name="connsiteX736" fmla="*/ 122815 w 3329862"/>
                  <a:gd name="connsiteY736" fmla="*/ 430394 h 3287563"/>
                  <a:gd name="connsiteX737" fmla="*/ 108769 w 3329862"/>
                  <a:gd name="connsiteY737" fmla="*/ 456326 h 3287563"/>
                  <a:gd name="connsiteX738" fmla="*/ 112371 w 3329862"/>
                  <a:gd name="connsiteY738" fmla="*/ 449123 h 3287563"/>
                  <a:gd name="connsiteX739" fmla="*/ 116333 w 3329862"/>
                  <a:gd name="connsiteY739" fmla="*/ 441919 h 3287563"/>
                  <a:gd name="connsiteX740" fmla="*/ 124256 w 3329862"/>
                  <a:gd name="connsiteY740" fmla="*/ 427873 h 3287563"/>
                  <a:gd name="connsiteX741" fmla="*/ 132180 w 3329862"/>
                  <a:gd name="connsiteY741" fmla="*/ 413827 h 3287563"/>
                  <a:gd name="connsiteX742" fmla="*/ 140463 w 3329862"/>
                  <a:gd name="connsiteY742" fmla="*/ 400141 h 3287563"/>
                  <a:gd name="connsiteX743" fmla="*/ 134341 w 3329862"/>
                  <a:gd name="connsiteY743" fmla="*/ 411306 h 3287563"/>
                  <a:gd name="connsiteX744" fmla="*/ 233025 w 3329862"/>
                  <a:gd name="connsiteY744" fmla="*/ 281647 h 3287563"/>
                  <a:gd name="connsiteX745" fmla="*/ 211055 w 3329862"/>
                  <a:gd name="connsiteY745" fmla="*/ 307939 h 3287563"/>
                  <a:gd name="connsiteX746" fmla="*/ 203852 w 3329862"/>
                  <a:gd name="connsiteY746" fmla="*/ 317303 h 3287563"/>
                  <a:gd name="connsiteX747" fmla="*/ 197369 w 3329862"/>
                  <a:gd name="connsiteY747" fmla="*/ 326667 h 3287563"/>
                  <a:gd name="connsiteX748" fmla="*/ 207454 w 3329862"/>
                  <a:gd name="connsiteY748" fmla="*/ 314422 h 3287563"/>
                  <a:gd name="connsiteX749" fmla="*/ 217898 w 3329862"/>
                  <a:gd name="connsiteY749" fmla="*/ 302537 h 3287563"/>
                  <a:gd name="connsiteX750" fmla="*/ 239868 w 3329862"/>
                  <a:gd name="connsiteY750" fmla="*/ 278766 h 3287563"/>
                  <a:gd name="connsiteX751" fmla="*/ 250673 w 3329862"/>
                  <a:gd name="connsiteY751" fmla="*/ 262919 h 3287563"/>
                  <a:gd name="connsiteX752" fmla="*/ 257516 w 3329862"/>
                  <a:gd name="connsiteY752" fmla="*/ 256076 h 3287563"/>
                  <a:gd name="connsiteX753" fmla="*/ 264359 w 3329862"/>
                  <a:gd name="connsiteY753" fmla="*/ 249593 h 3287563"/>
                  <a:gd name="connsiteX754" fmla="*/ 277685 w 3329862"/>
                  <a:gd name="connsiteY754" fmla="*/ 237347 h 3287563"/>
                  <a:gd name="connsiteX755" fmla="*/ 302537 w 3329862"/>
                  <a:gd name="connsiteY755" fmla="*/ 215377 h 3287563"/>
                  <a:gd name="connsiteX756" fmla="*/ 346116 w 3329862"/>
                  <a:gd name="connsiteY756" fmla="*/ 181162 h 3287563"/>
                  <a:gd name="connsiteX757" fmla="*/ 381772 w 3329862"/>
                  <a:gd name="connsiteY757" fmla="*/ 157031 h 3287563"/>
                  <a:gd name="connsiteX758" fmla="*/ 410225 w 3329862"/>
                  <a:gd name="connsiteY758" fmla="*/ 140463 h 3287563"/>
                  <a:gd name="connsiteX759" fmla="*/ 420670 w 3329862"/>
                  <a:gd name="connsiteY759" fmla="*/ 133980 h 3287563"/>
                  <a:gd name="connsiteX760" fmla="*/ 449483 w 3329862"/>
                  <a:gd name="connsiteY760" fmla="*/ 114532 h 3287563"/>
                  <a:gd name="connsiteX761" fmla="*/ 484058 w 3329862"/>
                  <a:gd name="connsiteY761" fmla="*/ 95443 h 3287563"/>
                  <a:gd name="connsiteX762" fmla="*/ 513592 w 3329862"/>
                  <a:gd name="connsiteY762" fmla="*/ 80316 h 3287563"/>
                  <a:gd name="connsiteX763" fmla="*/ 521515 w 3329862"/>
                  <a:gd name="connsiteY763" fmla="*/ 77795 h 3287563"/>
                  <a:gd name="connsiteX764" fmla="*/ 542045 w 3329862"/>
                  <a:gd name="connsiteY764" fmla="*/ 69872 h 3287563"/>
                  <a:gd name="connsiteX765" fmla="*/ 555010 w 3329862"/>
                  <a:gd name="connsiteY765" fmla="*/ 64829 h 3287563"/>
                  <a:gd name="connsiteX766" fmla="*/ 561493 w 3329862"/>
                  <a:gd name="connsiteY766" fmla="*/ 62308 h 3287563"/>
                  <a:gd name="connsiteX767" fmla="*/ 568336 w 3329862"/>
                  <a:gd name="connsiteY767" fmla="*/ 60147 h 3287563"/>
                  <a:gd name="connsiteX768" fmla="*/ 593188 w 3329862"/>
                  <a:gd name="connsiteY768" fmla="*/ 52224 h 3287563"/>
                  <a:gd name="connsiteX769" fmla="*/ 591027 w 3329862"/>
                  <a:gd name="connsiteY769" fmla="*/ 49342 h 3287563"/>
                  <a:gd name="connsiteX770" fmla="*/ 574819 w 3329862"/>
                  <a:gd name="connsiteY770" fmla="*/ 52944 h 3287563"/>
                  <a:gd name="connsiteX771" fmla="*/ 551049 w 3329862"/>
                  <a:gd name="connsiteY771" fmla="*/ 59787 h 3287563"/>
                  <a:gd name="connsiteX772" fmla="*/ 504588 w 3329862"/>
                  <a:gd name="connsiteY772" fmla="*/ 81397 h 3287563"/>
                  <a:gd name="connsiteX773" fmla="*/ 485139 w 3329862"/>
                  <a:gd name="connsiteY773" fmla="*/ 93282 h 3287563"/>
                  <a:gd name="connsiteX774" fmla="*/ 435076 w 3329862"/>
                  <a:gd name="connsiteY774" fmla="*/ 121015 h 3287563"/>
                  <a:gd name="connsiteX775" fmla="*/ 422831 w 3329862"/>
                  <a:gd name="connsiteY775" fmla="*/ 128218 h 3287563"/>
                  <a:gd name="connsiteX776" fmla="*/ 410585 w 3329862"/>
                  <a:gd name="connsiteY776" fmla="*/ 135781 h 3287563"/>
                  <a:gd name="connsiteX777" fmla="*/ 386815 w 3329862"/>
                  <a:gd name="connsiteY777" fmla="*/ 151628 h 3287563"/>
                  <a:gd name="connsiteX778" fmla="*/ 407344 w 3329862"/>
                  <a:gd name="connsiteY778" fmla="*/ 136502 h 3287563"/>
                  <a:gd name="connsiteX779" fmla="*/ 344315 w 3329862"/>
                  <a:gd name="connsiteY779" fmla="*/ 180081 h 3287563"/>
                  <a:gd name="connsiteX780" fmla="*/ 319464 w 3329862"/>
                  <a:gd name="connsiteY780" fmla="*/ 198450 h 3287563"/>
                  <a:gd name="connsiteX781" fmla="*/ 407704 w 3329862"/>
                  <a:gd name="connsiteY781" fmla="*/ 132900 h 3287563"/>
                  <a:gd name="connsiteX782" fmla="*/ 375650 w 3329862"/>
                  <a:gd name="connsiteY782" fmla="*/ 152709 h 3287563"/>
                  <a:gd name="connsiteX783" fmla="*/ 404463 w 3329862"/>
                  <a:gd name="connsiteY783" fmla="*/ 133260 h 3287563"/>
                  <a:gd name="connsiteX784" fmla="*/ 412746 w 3329862"/>
                  <a:gd name="connsiteY784" fmla="*/ 128218 h 3287563"/>
                  <a:gd name="connsiteX785" fmla="*/ 419589 w 3329862"/>
                  <a:gd name="connsiteY785" fmla="*/ 124616 h 3287563"/>
                  <a:gd name="connsiteX786" fmla="*/ 437237 w 3329862"/>
                  <a:gd name="connsiteY786" fmla="*/ 115252 h 3287563"/>
                  <a:gd name="connsiteX787" fmla="*/ 452364 w 3329862"/>
                  <a:gd name="connsiteY787" fmla="*/ 106968 h 3287563"/>
                  <a:gd name="connsiteX788" fmla="*/ 474694 w 3329862"/>
                  <a:gd name="connsiteY788" fmla="*/ 95083 h 3287563"/>
                  <a:gd name="connsiteX789" fmla="*/ 471453 w 3329862"/>
                  <a:gd name="connsiteY789" fmla="*/ 95803 h 3287563"/>
                  <a:gd name="connsiteX790" fmla="*/ 479376 w 3329862"/>
                  <a:gd name="connsiteY790" fmla="*/ 91841 h 3287563"/>
                  <a:gd name="connsiteX791" fmla="*/ 489101 w 3329862"/>
                  <a:gd name="connsiteY791" fmla="*/ 87159 h 3287563"/>
                  <a:gd name="connsiteX792" fmla="*/ 512151 w 3329862"/>
                  <a:gd name="connsiteY792" fmla="*/ 76354 h 3287563"/>
                  <a:gd name="connsiteX793" fmla="*/ 481177 w 3329862"/>
                  <a:gd name="connsiteY793" fmla="*/ 90041 h 3287563"/>
                  <a:gd name="connsiteX794" fmla="*/ 461368 w 3329862"/>
                  <a:gd name="connsiteY794" fmla="*/ 100125 h 3287563"/>
                  <a:gd name="connsiteX795" fmla="*/ 441559 w 3329862"/>
                  <a:gd name="connsiteY795" fmla="*/ 110570 h 3287563"/>
                  <a:gd name="connsiteX796" fmla="*/ 410945 w 3329862"/>
                  <a:gd name="connsiteY796" fmla="*/ 127858 h 3287563"/>
                  <a:gd name="connsiteX797" fmla="*/ 406623 w 3329862"/>
                  <a:gd name="connsiteY797" fmla="*/ 128938 h 3287563"/>
                  <a:gd name="connsiteX798" fmla="*/ 422110 w 3329862"/>
                  <a:gd name="connsiteY798" fmla="*/ 119214 h 3287563"/>
                  <a:gd name="connsiteX799" fmla="*/ 441919 w 3329862"/>
                  <a:gd name="connsiteY799" fmla="*/ 108049 h 3287563"/>
                  <a:gd name="connsiteX800" fmla="*/ 447322 w 3329862"/>
                  <a:gd name="connsiteY800" fmla="*/ 105167 h 3287563"/>
                  <a:gd name="connsiteX801" fmla="*/ 453084 w 3329862"/>
                  <a:gd name="connsiteY801" fmla="*/ 102286 h 3287563"/>
                  <a:gd name="connsiteX802" fmla="*/ 464970 w 3329862"/>
                  <a:gd name="connsiteY802" fmla="*/ 96524 h 3287563"/>
                  <a:gd name="connsiteX803" fmla="*/ 477215 w 3329862"/>
                  <a:gd name="connsiteY803" fmla="*/ 90761 h 3287563"/>
                  <a:gd name="connsiteX804" fmla="*/ 489821 w 3329862"/>
                  <a:gd name="connsiteY804" fmla="*/ 84998 h 3287563"/>
                  <a:gd name="connsiteX805" fmla="*/ 515393 w 3329862"/>
                  <a:gd name="connsiteY805" fmla="*/ 73833 h 3287563"/>
                  <a:gd name="connsiteX806" fmla="*/ 521875 w 3329862"/>
                  <a:gd name="connsiteY806" fmla="*/ 70952 h 3287563"/>
                  <a:gd name="connsiteX807" fmla="*/ 528358 w 3329862"/>
                  <a:gd name="connsiteY807" fmla="*/ 68431 h 3287563"/>
                  <a:gd name="connsiteX808" fmla="*/ 540964 w 3329862"/>
                  <a:gd name="connsiteY808" fmla="*/ 63389 h 3287563"/>
                  <a:gd name="connsiteX809" fmla="*/ 553210 w 3329862"/>
                  <a:gd name="connsiteY809" fmla="*/ 58346 h 3287563"/>
                  <a:gd name="connsiteX810" fmla="*/ 564735 w 3329862"/>
                  <a:gd name="connsiteY810" fmla="*/ 53664 h 3287563"/>
                  <a:gd name="connsiteX811" fmla="*/ 585984 w 3329862"/>
                  <a:gd name="connsiteY811" fmla="*/ 45380 h 3287563"/>
                  <a:gd name="connsiteX812" fmla="*/ 583463 w 3329862"/>
                  <a:gd name="connsiteY812" fmla="*/ 46461 h 3287563"/>
                  <a:gd name="connsiteX813" fmla="*/ 597510 w 3329862"/>
                  <a:gd name="connsiteY813" fmla="*/ 41779 h 3287563"/>
                  <a:gd name="connsiteX814" fmla="*/ 610475 w 3329862"/>
                  <a:gd name="connsiteY814" fmla="*/ 37817 h 3287563"/>
                  <a:gd name="connsiteX815" fmla="*/ 633526 w 3329862"/>
                  <a:gd name="connsiteY815" fmla="*/ 30974 h 3287563"/>
                  <a:gd name="connsiteX816" fmla="*/ 638568 w 3329862"/>
                  <a:gd name="connsiteY816" fmla="*/ 29533 h 3287563"/>
                  <a:gd name="connsiteX817" fmla="*/ 643610 w 3329862"/>
                  <a:gd name="connsiteY817" fmla="*/ 28453 h 3287563"/>
                  <a:gd name="connsiteX818" fmla="*/ 652975 w 3329862"/>
                  <a:gd name="connsiteY818" fmla="*/ 25932 h 3287563"/>
                  <a:gd name="connsiteX819" fmla="*/ 669902 w 3329862"/>
                  <a:gd name="connsiteY819" fmla="*/ 21610 h 3287563"/>
                  <a:gd name="connsiteX820" fmla="*/ 697275 w 3329862"/>
                  <a:gd name="connsiteY820" fmla="*/ 15127 h 3287563"/>
                  <a:gd name="connsiteX821" fmla="*/ 720325 w 3329862"/>
                  <a:gd name="connsiteY821" fmla="*/ 10085 h 3287563"/>
                  <a:gd name="connsiteX822" fmla="*/ 841700 w 3329862"/>
                  <a:gd name="connsiteY822" fmla="*/ 0 h 3287563"/>
                  <a:gd name="connsiteX823" fmla="*/ 840619 w 3329862"/>
                  <a:gd name="connsiteY823" fmla="*/ 1080 h 3287563"/>
                  <a:gd name="connsiteX824" fmla="*/ 866911 w 3329862"/>
                  <a:gd name="connsiteY824" fmla="*/ 720 h 3287563"/>
                  <a:gd name="connsiteX825" fmla="*/ 892843 w 3329862"/>
                  <a:gd name="connsiteY825" fmla="*/ 720 h 3287563"/>
                  <a:gd name="connsiteX826" fmla="*/ 847462 w 3329862"/>
                  <a:gd name="connsiteY826" fmla="*/ 1080 h 3287563"/>
                  <a:gd name="connsiteX827" fmla="*/ 818289 w 3329862"/>
                  <a:gd name="connsiteY827" fmla="*/ 1441 h 3287563"/>
                  <a:gd name="connsiteX828" fmla="*/ 802442 w 3329862"/>
                  <a:gd name="connsiteY828" fmla="*/ 1801 h 3287563"/>
                  <a:gd name="connsiteX829" fmla="*/ 785514 w 3329862"/>
                  <a:gd name="connsiteY829" fmla="*/ 3241 h 3287563"/>
                  <a:gd name="connsiteX830" fmla="*/ 791277 w 3329862"/>
                  <a:gd name="connsiteY830" fmla="*/ 4682 h 3287563"/>
                  <a:gd name="connsiteX831" fmla="*/ 772188 w 3329862"/>
                  <a:gd name="connsiteY831" fmla="*/ 5763 h 3287563"/>
                  <a:gd name="connsiteX832" fmla="*/ 763184 w 3329862"/>
                  <a:gd name="connsiteY832" fmla="*/ 6483 h 3287563"/>
                  <a:gd name="connsiteX833" fmla="*/ 754540 w 3329862"/>
                  <a:gd name="connsiteY833" fmla="*/ 7563 h 3287563"/>
                  <a:gd name="connsiteX834" fmla="*/ 722486 w 3329862"/>
                  <a:gd name="connsiteY834" fmla="*/ 12246 h 3287563"/>
                  <a:gd name="connsiteX835" fmla="*/ 692953 w 3329862"/>
                  <a:gd name="connsiteY835" fmla="*/ 18728 h 3287563"/>
                  <a:gd name="connsiteX836" fmla="*/ 678546 w 3329862"/>
                  <a:gd name="connsiteY836" fmla="*/ 21970 h 3287563"/>
                  <a:gd name="connsiteX837" fmla="*/ 663779 w 3329862"/>
                  <a:gd name="connsiteY837" fmla="*/ 25932 h 3287563"/>
                  <a:gd name="connsiteX838" fmla="*/ 714562 w 3329862"/>
                  <a:gd name="connsiteY838" fmla="*/ 15487 h 3287563"/>
                  <a:gd name="connsiteX839" fmla="*/ 721405 w 3329862"/>
                  <a:gd name="connsiteY839" fmla="*/ 14407 h 3287563"/>
                  <a:gd name="connsiteX840" fmla="*/ 728609 w 3329862"/>
                  <a:gd name="connsiteY840" fmla="*/ 13326 h 3287563"/>
                  <a:gd name="connsiteX841" fmla="*/ 743015 w 3329862"/>
                  <a:gd name="connsiteY841" fmla="*/ 11525 h 3287563"/>
                  <a:gd name="connsiteX842" fmla="*/ 771108 w 3329862"/>
                  <a:gd name="connsiteY842" fmla="*/ 8284 h 3287563"/>
                  <a:gd name="connsiteX843" fmla="*/ 845301 w 3329862"/>
                  <a:gd name="connsiteY843" fmla="*/ 2521 h 3287563"/>
                  <a:gd name="connsiteX844" fmla="*/ 881318 w 3329862"/>
                  <a:gd name="connsiteY844" fmla="*/ 4322 h 3287563"/>
                  <a:gd name="connsiteX845" fmla="*/ 898605 w 3329862"/>
                  <a:gd name="connsiteY845" fmla="*/ 3602 h 3287563"/>
                  <a:gd name="connsiteX846" fmla="*/ 846022 w 3329862"/>
                  <a:gd name="connsiteY846" fmla="*/ 7563 h 3287563"/>
                  <a:gd name="connsiteX847" fmla="*/ 834857 w 3329862"/>
                  <a:gd name="connsiteY847" fmla="*/ 6843 h 3287563"/>
                  <a:gd name="connsiteX848" fmla="*/ 816128 w 3329862"/>
                  <a:gd name="connsiteY848" fmla="*/ 7924 h 3287563"/>
                  <a:gd name="connsiteX849" fmla="*/ 806044 w 3329862"/>
                  <a:gd name="connsiteY849" fmla="*/ 8644 h 3287563"/>
                  <a:gd name="connsiteX850" fmla="*/ 794519 w 3329862"/>
                  <a:gd name="connsiteY850" fmla="*/ 9724 h 3287563"/>
                  <a:gd name="connsiteX851" fmla="*/ 766426 w 3329862"/>
                  <a:gd name="connsiteY851" fmla="*/ 12246 h 3287563"/>
                  <a:gd name="connsiteX852" fmla="*/ 728249 w 3329862"/>
                  <a:gd name="connsiteY852" fmla="*/ 16928 h 3287563"/>
                  <a:gd name="connsiteX853" fmla="*/ 759943 w 3329862"/>
                  <a:gd name="connsiteY853" fmla="*/ 11885 h 3287563"/>
                  <a:gd name="connsiteX854" fmla="*/ 732571 w 3329862"/>
                  <a:gd name="connsiteY854" fmla="*/ 15487 h 3287563"/>
                  <a:gd name="connsiteX855" fmla="*/ 719245 w 3329862"/>
                  <a:gd name="connsiteY855" fmla="*/ 17288 h 3287563"/>
                  <a:gd name="connsiteX856" fmla="*/ 706279 w 3329862"/>
                  <a:gd name="connsiteY856" fmla="*/ 19809 h 3287563"/>
                  <a:gd name="connsiteX857" fmla="*/ 681788 w 3329862"/>
                  <a:gd name="connsiteY857" fmla="*/ 24491 h 3287563"/>
                  <a:gd name="connsiteX858" fmla="*/ 659097 w 3329862"/>
                  <a:gd name="connsiteY858" fmla="*/ 29893 h 3287563"/>
                  <a:gd name="connsiteX859" fmla="*/ 638928 w 3329862"/>
                  <a:gd name="connsiteY859" fmla="*/ 34936 h 3287563"/>
                  <a:gd name="connsiteX860" fmla="*/ 621641 w 3329862"/>
                  <a:gd name="connsiteY860" fmla="*/ 40338 h 3287563"/>
                  <a:gd name="connsiteX861" fmla="*/ 596429 w 3329862"/>
                  <a:gd name="connsiteY861" fmla="*/ 48982 h 3287563"/>
                  <a:gd name="connsiteX862" fmla="*/ 752019 w 3329862"/>
                  <a:gd name="connsiteY862" fmla="*/ 16567 h 3287563"/>
                  <a:gd name="connsiteX863" fmla="*/ 790917 w 3329862"/>
                  <a:gd name="connsiteY863" fmla="*/ 12966 h 3287563"/>
                  <a:gd name="connsiteX864" fmla="*/ 810366 w 3329862"/>
                  <a:gd name="connsiteY864" fmla="*/ 11885 h 3287563"/>
                  <a:gd name="connsiteX865" fmla="*/ 829814 w 3329862"/>
                  <a:gd name="connsiteY865" fmla="*/ 11525 h 3287563"/>
                  <a:gd name="connsiteX866" fmla="*/ 848903 w 3329862"/>
                  <a:gd name="connsiteY866" fmla="*/ 11165 h 3287563"/>
                  <a:gd name="connsiteX867" fmla="*/ 867631 w 3329862"/>
                  <a:gd name="connsiteY867" fmla="*/ 11165 h 3287563"/>
                  <a:gd name="connsiteX868" fmla="*/ 904728 w 3329862"/>
                  <a:gd name="connsiteY868" fmla="*/ 11165 h 3287563"/>
                  <a:gd name="connsiteX869" fmla="*/ 983244 w 3329862"/>
                  <a:gd name="connsiteY869" fmla="*/ 1080 h 3287563"/>
                  <a:gd name="connsiteX870" fmla="*/ 1196820 w 3329862"/>
                  <a:gd name="connsiteY870" fmla="*/ 1080 h 3287563"/>
                  <a:gd name="connsiteX871" fmla="*/ 1191418 w 3329862"/>
                  <a:gd name="connsiteY871" fmla="*/ 1801 h 3287563"/>
                  <a:gd name="connsiteX872" fmla="*/ 1267052 w 3329862"/>
                  <a:gd name="connsiteY872" fmla="*/ 1801 h 3287563"/>
                  <a:gd name="connsiteX873" fmla="*/ 1267412 w 3329862"/>
                  <a:gd name="connsiteY873" fmla="*/ 4322 h 3287563"/>
                  <a:gd name="connsiteX874" fmla="*/ 1362135 w 3329862"/>
                  <a:gd name="connsiteY874" fmla="*/ 3241 h 3287563"/>
                  <a:gd name="connsiteX875" fmla="*/ 1238599 w 3329862"/>
                  <a:gd name="connsiteY875" fmla="*/ 5042 h 3287563"/>
                  <a:gd name="connsiteX876" fmla="*/ 1255527 w 3329862"/>
                  <a:gd name="connsiteY876" fmla="*/ 4322 h 3287563"/>
                  <a:gd name="connsiteX877" fmla="*/ 1110021 w 3329862"/>
                  <a:gd name="connsiteY877" fmla="*/ 4322 h 3287563"/>
                  <a:gd name="connsiteX878" fmla="*/ 1080848 w 3329862"/>
                  <a:gd name="connsiteY878" fmla="*/ 2521 h 3287563"/>
                  <a:gd name="connsiteX879" fmla="*/ 1011336 w 3329862"/>
                  <a:gd name="connsiteY879" fmla="*/ 4682 h 3287563"/>
                  <a:gd name="connsiteX880" fmla="*/ 1061039 w 3329862"/>
                  <a:gd name="connsiteY880" fmla="*/ 7203 h 3287563"/>
                  <a:gd name="connsiteX881" fmla="*/ 1162605 w 3329862"/>
                  <a:gd name="connsiteY881" fmla="*/ 6843 h 3287563"/>
                  <a:gd name="connsiteX882" fmla="*/ 1053836 w 3329862"/>
                  <a:gd name="connsiteY882" fmla="*/ 7563 h 3287563"/>
                  <a:gd name="connsiteX883" fmla="*/ 1025383 w 3329862"/>
                  <a:gd name="connsiteY883" fmla="*/ 14046 h 3287563"/>
                  <a:gd name="connsiteX884" fmla="*/ 1063560 w 3329862"/>
                  <a:gd name="connsiteY884" fmla="*/ 10445 h 3287563"/>
                  <a:gd name="connsiteX885" fmla="*/ 1244362 w 3329862"/>
                  <a:gd name="connsiteY885" fmla="*/ 7563 h 3287563"/>
                  <a:gd name="connsiteX886" fmla="*/ 1241840 w 3329862"/>
                  <a:gd name="connsiteY886" fmla="*/ 7563 h 3287563"/>
                  <a:gd name="connsiteX887" fmla="*/ 1312792 w 3329862"/>
                  <a:gd name="connsiteY887" fmla="*/ 7563 h 3287563"/>
                  <a:gd name="connsiteX888" fmla="*/ 1280738 w 3329862"/>
                  <a:gd name="connsiteY888" fmla="*/ 9364 h 3287563"/>
                  <a:gd name="connsiteX889" fmla="*/ 1379062 w 3329862"/>
                  <a:gd name="connsiteY889" fmla="*/ 6843 h 3287563"/>
                  <a:gd name="connsiteX890" fmla="*/ 1438489 w 3329862"/>
                  <a:gd name="connsiteY890" fmla="*/ 8644 h 3287563"/>
                  <a:gd name="connsiteX891" fmla="*/ 1450735 w 3329862"/>
                  <a:gd name="connsiteY891" fmla="*/ 5402 h 3287563"/>
                  <a:gd name="connsiteX892" fmla="*/ 1388787 w 3329862"/>
                  <a:gd name="connsiteY892" fmla="*/ 6123 h 3287563"/>
                  <a:gd name="connsiteX893" fmla="*/ 1442091 w 3329862"/>
                  <a:gd name="connsiteY893" fmla="*/ 3962 h 3287563"/>
                  <a:gd name="connsiteX894" fmla="*/ 1446773 w 3329862"/>
                  <a:gd name="connsiteY894" fmla="*/ 3962 h 3287563"/>
                  <a:gd name="connsiteX895" fmla="*/ 1478827 w 3329862"/>
                  <a:gd name="connsiteY895" fmla="*/ 2161 h 3287563"/>
                  <a:gd name="connsiteX896" fmla="*/ 1540415 w 3329862"/>
                  <a:gd name="connsiteY896" fmla="*/ 4682 h 3287563"/>
                  <a:gd name="connsiteX897" fmla="*/ 1528170 w 3329862"/>
                  <a:gd name="connsiteY897" fmla="*/ 2161 h 3287563"/>
                  <a:gd name="connsiteX898" fmla="*/ 1850875 w 3329862"/>
                  <a:gd name="connsiteY898" fmla="*/ 4322 h 3287563"/>
                  <a:gd name="connsiteX899" fmla="*/ 1849435 w 3329862"/>
                  <a:gd name="connsiteY899" fmla="*/ 9364 h 3287563"/>
                  <a:gd name="connsiteX900" fmla="*/ 1703209 w 3329862"/>
                  <a:gd name="connsiteY900" fmla="*/ 9364 h 3287563"/>
                  <a:gd name="connsiteX901" fmla="*/ 1813418 w 3329862"/>
                  <a:gd name="connsiteY901" fmla="*/ 6843 h 3287563"/>
                  <a:gd name="connsiteX902" fmla="*/ 1678717 w 3329862"/>
                  <a:gd name="connsiteY902" fmla="*/ 5042 h 3287563"/>
                  <a:gd name="connsiteX903" fmla="*/ 1470544 w 3329862"/>
                  <a:gd name="connsiteY903" fmla="*/ 6483 h 3287563"/>
                  <a:gd name="connsiteX904" fmla="*/ 1433087 w 3329862"/>
                  <a:gd name="connsiteY904" fmla="*/ 9004 h 3287563"/>
                  <a:gd name="connsiteX905" fmla="*/ 1653146 w 3329862"/>
                  <a:gd name="connsiteY905" fmla="*/ 10085 h 3287563"/>
                  <a:gd name="connsiteX906" fmla="*/ 1629015 w 3329862"/>
                  <a:gd name="connsiteY906" fmla="*/ 10805 h 3287563"/>
                  <a:gd name="connsiteX907" fmla="*/ 1737424 w 3329862"/>
                  <a:gd name="connsiteY907" fmla="*/ 10085 h 3287563"/>
                  <a:gd name="connsiteX908" fmla="*/ 1732742 w 3329862"/>
                  <a:gd name="connsiteY908" fmla="*/ 10085 h 3287563"/>
                  <a:gd name="connsiteX909" fmla="*/ 1808376 w 3329862"/>
                  <a:gd name="connsiteY909" fmla="*/ 12246 h 3287563"/>
                  <a:gd name="connsiteX910" fmla="*/ 1865642 w 3329862"/>
                  <a:gd name="connsiteY910" fmla="*/ 11165 h 3287563"/>
                  <a:gd name="connsiteX911" fmla="*/ 1932632 w 3329862"/>
                  <a:gd name="connsiteY911" fmla="*/ 12966 h 3287563"/>
                  <a:gd name="connsiteX912" fmla="*/ 1929391 w 3329862"/>
                  <a:gd name="connsiteY912" fmla="*/ 10805 h 3287563"/>
                  <a:gd name="connsiteX913" fmla="*/ 2009707 w 3329862"/>
                  <a:gd name="connsiteY913" fmla="*/ 10805 h 3287563"/>
                  <a:gd name="connsiteX914" fmla="*/ 2011148 w 3329862"/>
                  <a:gd name="connsiteY914" fmla="*/ 9004 h 3287563"/>
                  <a:gd name="connsiteX915" fmla="*/ 1917505 w 3329862"/>
                  <a:gd name="connsiteY915" fmla="*/ 8284 h 3287563"/>
                  <a:gd name="connsiteX916" fmla="*/ 1983055 w 3329862"/>
                  <a:gd name="connsiteY916" fmla="*/ 6123 h 3287563"/>
                  <a:gd name="connsiteX917" fmla="*/ 2029876 w 3329862"/>
                  <a:gd name="connsiteY917" fmla="*/ 9004 h 3287563"/>
                  <a:gd name="connsiteX918" fmla="*/ 2068413 w 3329862"/>
                  <a:gd name="connsiteY918" fmla="*/ 7924 h 3287563"/>
                  <a:gd name="connsiteX919" fmla="*/ 2058689 w 3329862"/>
                  <a:gd name="connsiteY919" fmla="*/ 7924 h 3287563"/>
                  <a:gd name="connsiteX920" fmla="*/ 2129641 w 3329862"/>
                  <a:gd name="connsiteY920" fmla="*/ 7924 h 3287563"/>
                  <a:gd name="connsiteX921" fmla="*/ 2008266 w 3329862"/>
                  <a:gd name="connsiteY921" fmla="*/ 6843 h 3287563"/>
                  <a:gd name="connsiteX922" fmla="*/ 2141526 w 3329862"/>
                  <a:gd name="connsiteY922" fmla="*/ 4682 h 3287563"/>
                  <a:gd name="connsiteX923" fmla="*/ 2247774 w 3329862"/>
                  <a:gd name="connsiteY923" fmla="*/ 5402 h 3287563"/>
                  <a:gd name="connsiteX924" fmla="*/ 2127840 w 3329862"/>
                  <a:gd name="connsiteY924" fmla="*/ 9724 h 3287563"/>
                  <a:gd name="connsiteX925" fmla="*/ 2146929 w 3329862"/>
                  <a:gd name="connsiteY925" fmla="*/ 9724 h 3287563"/>
                  <a:gd name="connsiteX926" fmla="*/ 2028435 w 3329862"/>
                  <a:gd name="connsiteY926" fmla="*/ 10805 h 3287563"/>
                  <a:gd name="connsiteX927" fmla="*/ 2059409 w 3329862"/>
                  <a:gd name="connsiteY927" fmla="*/ 13326 h 3287563"/>
                  <a:gd name="connsiteX928" fmla="*/ 2159534 w 3329862"/>
                  <a:gd name="connsiteY928" fmla="*/ 11525 h 3287563"/>
                  <a:gd name="connsiteX929" fmla="*/ 2150170 w 3329862"/>
                  <a:gd name="connsiteY929" fmla="*/ 14407 h 3287563"/>
                  <a:gd name="connsiteX930" fmla="*/ 2227605 w 3329862"/>
                  <a:gd name="connsiteY930" fmla="*/ 14407 h 3287563"/>
                  <a:gd name="connsiteX931" fmla="*/ 2220402 w 3329862"/>
                  <a:gd name="connsiteY931" fmla="*/ 14767 h 3287563"/>
                  <a:gd name="connsiteX932" fmla="*/ 2356183 w 3329862"/>
                  <a:gd name="connsiteY932" fmla="*/ 15487 h 3287563"/>
                  <a:gd name="connsiteX933" fmla="*/ 2478638 w 3329862"/>
                  <a:gd name="connsiteY933" fmla="*/ 12246 h 3287563"/>
                  <a:gd name="connsiteX934" fmla="*/ 2622343 w 3329862"/>
                  <a:gd name="connsiteY934" fmla="*/ 21610 h 3287563"/>
                  <a:gd name="connsiteX935" fmla="*/ 2589569 w 3329862"/>
                  <a:gd name="connsiteY935" fmla="*/ 16567 h 3287563"/>
                  <a:gd name="connsiteX936" fmla="*/ 2573001 w 3329862"/>
                  <a:gd name="connsiteY936" fmla="*/ 14407 h 3287563"/>
                  <a:gd name="connsiteX937" fmla="*/ 2556434 w 3329862"/>
                  <a:gd name="connsiteY937" fmla="*/ 12966 h 3287563"/>
                  <a:gd name="connsiteX938" fmla="*/ 2570120 w 3329862"/>
                  <a:gd name="connsiteY938" fmla="*/ 13686 h 3287563"/>
                  <a:gd name="connsiteX939" fmla="*/ 2576242 w 3329862"/>
                  <a:gd name="connsiteY939" fmla="*/ 13686 h 3287563"/>
                  <a:gd name="connsiteX940" fmla="*/ 2581645 w 3329862"/>
                  <a:gd name="connsiteY940" fmla="*/ 14046 h 3287563"/>
                  <a:gd name="connsiteX941" fmla="*/ 2599293 w 3329862"/>
                  <a:gd name="connsiteY941" fmla="*/ 15847 h 3287563"/>
                  <a:gd name="connsiteX942" fmla="*/ 2621623 w 3329862"/>
                  <a:gd name="connsiteY942" fmla="*/ 18368 h 3287563"/>
                  <a:gd name="connsiteX943" fmla="*/ 2641072 w 3329862"/>
                  <a:gd name="connsiteY943" fmla="*/ 20889 h 3287563"/>
                  <a:gd name="connsiteX944" fmla="*/ 2674927 w 3329862"/>
                  <a:gd name="connsiteY944" fmla="*/ 25932 h 3287563"/>
                  <a:gd name="connsiteX945" fmla="*/ 2681770 w 3329862"/>
                  <a:gd name="connsiteY945" fmla="*/ 29893 h 3287563"/>
                  <a:gd name="connsiteX946" fmla="*/ 2701579 w 3329862"/>
                  <a:gd name="connsiteY946" fmla="*/ 34576 h 3287563"/>
                  <a:gd name="connsiteX947" fmla="*/ 2722108 w 3329862"/>
                  <a:gd name="connsiteY947" fmla="*/ 40338 h 3287563"/>
                  <a:gd name="connsiteX948" fmla="*/ 2742998 w 3329862"/>
                  <a:gd name="connsiteY948" fmla="*/ 46461 h 3287563"/>
                  <a:gd name="connsiteX949" fmla="*/ 2764247 w 3329862"/>
                  <a:gd name="connsiteY949" fmla="*/ 53664 h 3287563"/>
                  <a:gd name="connsiteX950" fmla="*/ 2806746 w 3329862"/>
                  <a:gd name="connsiteY950" fmla="*/ 69511 h 3287563"/>
                  <a:gd name="connsiteX951" fmla="*/ 2817191 w 3329862"/>
                  <a:gd name="connsiteY951" fmla="*/ 73833 h 3287563"/>
                  <a:gd name="connsiteX952" fmla="*/ 2827276 w 3329862"/>
                  <a:gd name="connsiteY952" fmla="*/ 78515 h 3287563"/>
                  <a:gd name="connsiteX953" fmla="*/ 2847445 w 3329862"/>
                  <a:gd name="connsiteY953" fmla="*/ 87520 h 3287563"/>
                  <a:gd name="connsiteX954" fmla="*/ 2866894 w 3329862"/>
                  <a:gd name="connsiteY954" fmla="*/ 96884 h 3287563"/>
                  <a:gd name="connsiteX955" fmla="*/ 2885622 w 3329862"/>
                  <a:gd name="connsiteY955" fmla="*/ 106248 h 3287563"/>
                  <a:gd name="connsiteX956" fmla="*/ 2903270 w 3329862"/>
                  <a:gd name="connsiteY956" fmla="*/ 115972 h 3287563"/>
                  <a:gd name="connsiteX957" fmla="*/ 2919838 w 3329862"/>
                  <a:gd name="connsiteY957" fmla="*/ 125337 h 3287563"/>
                  <a:gd name="connsiteX958" fmla="*/ 2927761 w 3329862"/>
                  <a:gd name="connsiteY958" fmla="*/ 129659 h 3287563"/>
                  <a:gd name="connsiteX959" fmla="*/ 2934964 w 3329862"/>
                  <a:gd name="connsiteY959" fmla="*/ 134341 h 3287563"/>
                  <a:gd name="connsiteX960" fmla="*/ 2948651 w 3329862"/>
                  <a:gd name="connsiteY960" fmla="*/ 142985 h 3287563"/>
                  <a:gd name="connsiteX961" fmla="*/ 2960896 w 3329862"/>
                  <a:gd name="connsiteY961" fmla="*/ 150548 h 3287563"/>
                  <a:gd name="connsiteX962" fmla="*/ 2971341 w 3329862"/>
                  <a:gd name="connsiteY962" fmla="*/ 157391 h 3287563"/>
                  <a:gd name="connsiteX963" fmla="*/ 2991870 w 3329862"/>
                  <a:gd name="connsiteY963" fmla="*/ 172158 h 3287563"/>
                  <a:gd name="connsiteX964" fmla="*/ 3008437 w 3329862"/>
                  <a:gd name="connsiteY964" fmla="*/ 185484 h 3287563"/>
                  <a:gd name="connsiteX965" fmla="*/ 3023204 w 3329862"/>
                  <a:gd name="connsiteY965" fmla="*/ 197729 h 3287563"/>
                  <a:gd name="connsiteX966" fmla="*/ 3036890 w 3329862"/>
                  <a:gd name="connsiteY966" fmla="*/ 210335 h 3287563"/>
                  <a:gd name="connsiteX967" fmla="*/ 3051657 w 3329862"/>
                  <a:gd name="connsiteY967" fmla="*/ 223661 h 3287563"/>
                  <a:gd name="connsiteX968" fmla="*/ 3068225 w 3329862"/>
                  <a:gd name="connsiteY968" fmla="*/ 239868 h 3287563"/>
                  <a:gd name="connsiteX969" fmla="*/ 3077949 w 3329862"/>
                  <a:gd name="connsiteY969" fmla="*/ 249232 h 3287563"/>
                  <a:gd name="connsiteX970" fmla="*/ 3083351 w 3329862"/>
                  <a:gd name="connsiteY970" fmla="*/ 254275 h 3287563"/>
                  <a:gd name="connsiteX971" fmla="*/ 3088754 w 3329862"/>
                  <a:gd name="connsiteY971" fmla="*/ 259677 h 3287563"/>
                  <a:gd name="connsiteX972" fmla="*/ 3113245 w 3329862"/>
                  <a:gd name="connsiteY972" fmla="*/ 284889 h 3287563"/>
                  <a:gd name="connsiteX973" fmla="*/ 3119728 w 3329862"/>
                  <a:gd name="connsiteY973" fmla="*/ 290291 h 3287563"/>
                  <a:gd name="connsiteX974" fmla="*/ 3126571 w 3329862"/>
                  <a:gd name="connsiteY974" fmla="*/ 297134 h 3287563"/>
                  <a:gd name="connsiteX975" fmla="*/ 3135215 w 3329862"/>
                  <a:gd name="connsiteY975" fmla="*/ 306858 h 3287563"/>
                  <a:gd name="connsiteX976" fmla="*/ 3141337 w 3329862"/>
                  <a:gd name="connsiteY976" fmla="*/ 314062 h 3287563"/>
                  <a:gd name="connsiteX977" fmla="*/ 3148541 w 3329862"/>
                  <a:gd name="connsiteY977" fmla="*/ 323426 h 3287563"/>
                  <a:gd name="connsiteX978" fmla="*/ 3133774 w 3329862"/>
                  <a:gd name="connsiteY978" fmla="*/ 307219 h 3287563"/>
                  <a:gd name="connsiteX979" fmla="*/ 3132694 w 3329862"/>
                  <a:gd name="connsiteY979" fmla="*/ 306858 h 3287563"/>
                  <a:gd name="connsiteX980" fmla="*/ 3139897 w 3329862"/>
                  <a:gd name="connsiteY980" fmla="*/ 315502 h 3287563"/>
                  <a:gd name="connsiteX981" fmla="*/ 3153583 w 3329862"/>
                  <a:gd name="connsiteY981" fmla="*/ 333150 h 3287563"/>
                  <a:gd name="connsiteX982" fmla="*/ 3160426 w 3329862"/>
                  <a:gd name="connsiteY982" fmla="*/ 341074 h 3287563"/>
                  <a:gd name="connsiteX983" fmla="*/ 3167269 w 3329862"/>
                  <a:gd name="connsiteY983" fmla="*/ 349718 h 3287563"/>
                  <a:gd name="connsiteX984" fmla="*/ 3180595 w 3329862"/>
                  <a:gd name="connsiteY984" fmla="*/ 368446 h 3287563"/>
                  <a:gd name="connsiteX985" fmla="*/ 3187438 w 3329862"/>
                  <a:gd name="connsiteY985" fmla="*/ 378171 h 3287563"/>
                  <a:gd name="connsiteX986" fmla="*/ 3193921 w 3329862"/>
                  <a:gd name="connsiteY986" fmla="*/ 388615 h 3287563"/>
                  <a:gd name="connsiteX987" fmla="*/ 3207247 w 3329862"/>
                  <a:gd name="connsiteY987" fmla="*/ 409865 h 3287563"/>
                  <a:gd name="connsiteX988" fmla="*/ 3256950 w 3329862"/>
                  <a:gd name="connsiteY988" fmla="*/ 503507 h 3287563"/>
                  <a:gd name="connsiteX989" fmla="*/ 3269195 w 3329862"/>
                  <a:gd name="connsiteY989" fmla="*/ 533040 h 3287563"/>
                  <a:gd name="connsiteX990" fmla="*/ 3280360 w 3329862"/>
                  <a:gd name="connsiteY990" fmla="*/ 563294 h 3287563"/>
                  <a:gd name="connsiteX991" fmla="*/ 3287203 w 3329862"/>
                  <a:gd name="connsiteY991" fmla="*/ 587785 h 3287563"/>
                  <a:gd name="connsiteX992" fmla="*/ 3280000 w 3329862"/>
                  <a:gd name="connsiteY992" fmla="*/ 565815 h 3287563"/>
                  <a:gd name="connsiteX993" fmla="*/ 3275678 w 3329862"/>
                  <a:gd name="connsiteY993" fmla="*/ 554290 h 3287563"/>
                  <a:gd name="connsiteX994" fmla="*/ 3270996 w 3329862"/>
                  <a:gd name="connsiteY994" fmla="*/ 542765 h 3287563"/>
                  <a:gd name="connsiteX995" fmla="*/ 3261992 w 3329862"/>
                  <a:gd name="connsiteY995" fmla="*/ 520075 h 3287563"/>
                  <a:gd name="connsiteX996" fmla="*/ 3252268 w 3329862"/>
                  <a:gd name="connsiteY996" fmla="*/ 498825 h 3287563"/>
                  <a:gd name="connsiteX997" fmla="*/ 3234619 w 3329862"/>
                  <a:gd name="connsiteY997" fmla="*/ 463889 h 3287563"/>
                  <a:gd name="connsiteX998" fmla="*/ 3224175 w 3329862"/>
                  <a:gd name="connsiteY998" fmla="*/ 445161 h 3287563"/>
                  <a:gd name="connsiteX999" fmla="*/ 3226696 w 3329862"/>
                  <a:gd name="connsiteY999" fmla="*/ 445521 h 3287563"/>
                  <a:gd name="connsiteX1000" fmla="*/ 3202565 w 3329862"/>
                  <a:gd name="connsiteY1000" fmla="*/ 403742 h 3287563"/>
                  <a:gd name="connsiteX1001" fmla="*/ 3188879 w 3329862"/>
                  <a:gd name="connsiteY1001" fmla="*/ 383213 h 3287563"/>
                  <a:gd name="connsiteX1002" fmla="*/ 3175193 w 3329862"/>
                  <a:gd name="connsiteY1002" fmla="*/ 364484 h 3287563"/>
                  <a:gd name="connsiteX1003" fmla="*/ 3164748 w 3329862"/>
                  <a:gd name="connsiteY1003" fmla="*/ 350078 h 3287563"/>
                  <a:gd name="connsiteX1004" fmla="*/ 3149261 w 3329862"/>
                  <a:gd name="connsiteY1004" fmla="*/ 329909 h 3287563"/>
                  <a:gd name="connsiteX1005" fmla="*/ 3161146 w 3329862"/>
                  <a:gd name="connsiteY1005" fmla="*/ 346837 h 3287563"/>
                  <a:gd name="connsiteX1006" fmla="*/ 3183116 w 3329862"/>
                  <a:gd name="connsiteY1006" fmla="*/ 377810 h 3287563"/>
                  <a:gd name="connsiteX1007" fmla="*/ 3168350 w 3329862"/>
                  <a:gd name="connsiteY1007" fmla="*/ 359442 h 3287563"/>
                  <a:gd name="connsiteX1008" fmla="*/ 3139537 w 3329862"/>
                  <a:gd name="connsiteY1008" fmla="*/ 322706 h 3287563"/>
                  <a:gd name="connsiteX1009" fmla="*/ 3125851 w 3329862"/>
                  <a:gd name="connsiteY1009" fmla="*/ 307219 h 3287563"/>
                  <a:gd name="connsiteX1010" fmla="*/ 3117207 w 3329862"/>
                  <a:gd name="connsiteY1010" fmla="*/ 297854 h 3287563"/>
                  <a:gd name="connsiteX1011" fmla="*/ 3126931 w 3329862"/>
                  <a:gd name="connsiteY1011" fmla="*/ 311180 h 3287563"/>
                  <a:gd name="connsiteX1012" fmla="*/ 3145659 w 3329862"/>
                  <a:gd name="connsiteY1012" fmla="*/ 333871 h 3287563"/>
                  <a:gd name="connsiteX1013" fmla="*/ 3161507 w 3329862"/>
                  <a:gd name="connsiteY1013" fmla="*/ 353319 h 3287563"/>
                  <a:gd name="connsiteX1014" fmla="*/ 3174833 w 3329862"/>
                  <a:gd name="connsiteY1014" fmla="*/ 370967 h 3287563"/>
                  <a:gd name="connsiteX1015" fmla="*/ 3187078 w 3329862"/>
                  <a:gd name="connsiteY1015" fmla="*/ 387175 h 3287563"/>
                  <a:gd name="connsiteX1016" fmla="*/ 3198243 w 3329862"/>
                  <a:gd name="connsiteY1016" fmla="*/ 403382 h 3287563"/>
                  <a:gd name="connsiteX1017" fmla="*/ 3209408 w 3329862"/>
                  <a:gd name="connsiteY1017" fmla="*/ 420670 h 3287563"/>
                  <a:gd name="connsiteX1018" fmla="*/ 3220573 w 3329862"/>
                  <a:gd name="connsiteY1018" fmla="*/ 440119 h 3287563"/>
                  <a:gd name="connsiteX1019" fmla="*/ 3226336 w 3329862"/>
                  <a:gd name="connsiteY1019" fmla="*/ 450923 h 3287563"/>
                  <a:gd name="connsiteX1020" fmla="*/ 3232098 w 3329862"/>
                  <a:gd name="connsiteY1020" fmla="*/ 463169 h 3287563"/>
                  <a:gd name="connsiteX1021" fmla="*/ 3204726 w 3329862"/>
                  <a:gd name="connsiteY1021" fmla="*/ 416348 h 3287563"/>
                  <a:gd name="connsiteX1022" fmla="*/ 3170150 w 3329862"/>
                  <a:gd name="connsiteY1022" fmla="*/ 367366 h 3287563"/>
                  <a:gd name="connsiteX1023" fmla="*/ 3187078 w 3329862"/>
                  <a:gd name="connsiteY1023" fmla="*/ 392937 h 3287563"/>
                  <a:gd name="connsiteX1024" fmla="*/ 3202925 w 3329862"/>
                  <a:gd name="connsiteY1024" fmla="*/ 418869 h 3287563"/>
                  <a:gd name="connsiteX1025" fmla="*/ 3214811 w 3329862"/>
                  <a:gd name="connsiteY1025" fmla="*/ 437597 h 3287563"/>
                  <a:gd name="connsiteX1026" fmla="*/ 3226336 w 3329862"/>
                  <a:gd name="connsiteY1026" fmla="*/ 456686 h 3287563"/>
                  <a:gd name="connsiteX1027" fmla="*/ 3224895 w 3329862"/>
                  <a:gd name="connsiteY1027" fmla="*/ 454525 h 3287563"/>
                  <a:gd name="connsiteX1028" fmla="*/ 3240742 w 3329862"/>
                  <a:gd name="connsiteY1028" fmla="*/ 486219 h 3287563"/>
                  <a:gd name="connsiteX1029" fmla="*/ 3251907 w 3329862"/>
                  <a:gd name="connsiteY1029" fmla="*/ 511071 h 3287563"/>
                  <a:gd name="connsiteX1030" fmla="*/ 3268115 w 3329862"/>
                  <a:gd name="connsiteY1030" fmla="*/ 547447 h 3287563"/>
                  <a:gd name="connsiteX1031" fmla="*/ 3275318 w 3329862"/>
                  <a:gd name="connsiteY1031" fmla="*/ 563654 h 3287563"/>
                  <a:gd name="connsiteX1032" fmla="*/ 3282521 w 3329862"/>
                  <a:gd name="connsiteY1032" fmla="*/ 582383 h 3287563"/>
                  <a:gd name="connsiteX1033" fmla="*/ 3286483 w 3329862"/>
                  <a:gd name="connsiteY1033" fmla="*/ 593188 h 3287563"/>
                  <a:gd name="connsiteX1034" fmla="*/ 3290805 w 3329862"/>
                  <a:gd name="connsiteY1034" fmla="*/ 605433 h 3287563"/>
                  <a:gd name="connsiteX1035" fmla="*/ 3300169 w 3329862"/>
                  <a:gd name="connsiteY1035" fmla="*/ 636047 h 3287563"/>
                  <a:gd name="connsiteX1036" fmla="*/ 3297288 w 3329862"/>
                  <a:gd name="connsiteY1036" fmla="*/ 606514 h 3287563"/>
                  <a:gd name="connsiteX1037" fmla="*/ 3316737 w 3329862"/>
                  <a:gd name="connsiteY1037" fmla="*/ 685389 h 3287563"/>
                  <a:gd name="connsiteX1038" fmla="*/ 3320338 w 3329862"/>
                  <a:gd name="connsiteY1038" fmla="*/ 717804 h 3287563"/>
                  <a:gd name="connsiteX1039" fmla="*/ 3313495 w 3329862"/>
                  <a:gd name="connsiteY1039" fmla="*/ 682868 h 3287563"/>
                  <a:gd name="connsiteX1040" fmla="*/ 3308813 w 3329862"/>
                  <a:gd name="connsiteY1040" fmla="*/ 664860 h 3287563"/>
                  <a:gd name="connsiteX1041" fmla="*/ 3305572 w 3329862"/>
                  <a:gd name="connsiteY1041" fmla="*/ 656216 h 3287563"/>
                  <a:gd name="connsiteX1042" fmla="*/ 3302690 w 3329862"/>
                  <a:gd name="connsiteY1042" fmla="*/ 649373 h 3287563"/>
                  <a:gd name="connsiteX1043" fmla="*/ 3288284 w 3329862"/>
                  <a:gd name="connsiteY1043" fmla="*/ 602912 h 3287563"/>
                  <a:gd name="connsiteX1044" fmla="*/ 3295487 w 3329862"/>
                  <a:gd name="connsiteY1044" fmla="*/ 642530 h 3287563"/>
                  <a:gd name="connsiteX1045" fmla="*/ 3303050 w 3329862"/>
                  <a:gd name="connsiteY1045" fmla="*/ 667741 h 3287563"/>
                  <a:gd name="connsiteX1046" fmla="*/ 3303050 w 3329862"/>
                  <a:gd name="connsiteY1046" fmla="*/ 664500 h 3287563"/>
                  <a:gd name="connsiteX1047" fmla="*/ 3305211 w 3329862"/>
                  <a:gd name="connsiteY1047" fmla="*/ 672784 h 3287563"/>
                  <a:gd name="connsiteX1048" fmla="*/ 3307373 w 3329862"/>
                  <a:gd name="connsiteY1048" fmla="*/ 681067 h 3287563"/>
                  <a:gd name="connsiteX1049" fmla="*/ 3309533 w 3329862"/>
                  <a:gd name="connsiteY1049" fmla="*/ 692953 h 3287563"/>
                  <a:gd name="connsiteX1050" fmla="*/ 3309533 w 3329862"/>
                  <a:gd name="connsiteY1050" fmla="*/ 699436 h 3287563"/>
                  <a:gd name="connsiteX1051" fmla="*/ 3313855 w 3329862"/>
                  <a:gd name="connsiteY1051" fmla="*/ 720325 h 3287563"/>
                  <a:gd name="connsiteX1052" fmla="*/ 3316016 w 3329862"/>
                  <a:gd name="connsiteY1052" fmla="*/ 736892 h 3287563"/>
                  <a:gd name="connsiteX1053" fmla="*/ 3318177 w 3329862"/>
                  <a:gd name="connsiteY1053" fmla="*/ 754901 h 3287563"/>
                  <a:gd name="connsiteX1054" fmla="*/ 3319618 w 3329862"/>
                  <a:gd name="connsiteY1054" fmla="*/ 766066 h 3287563"/>
                  <a:gd name="connsiteX1055" fmla="*/ 3321058 w 3329862"/>
                  <a:gd name="connsiteY1055" fmla="*/ 780112 h 3287563"/>
                  <a:gd name="connsiteX1056" fmla="*/ 3319978 w 3329862"/>
                  <a:gd name="connsiteY1056" fmla="*/ 770388 h 3287563"/>
                  <a:gd name="connsiteX1057" fmla="*/ 3321779 w 3329862"/>
                  <a:gd name="connsiteY1057" fmla="*/ 801362 h 3287563"/>
                  <a:gd name="connsiteX1058" fmla="*/ 3322499 w 3329862"/>
                  <a:gd name="connsiteY1058" fmla="*/ 812887 h 3287563"/>
                  <a:gd name="connsiteX1059" fmla="*/ 3323219 w 3329862"/>
                  <a:gd name="connsiteY1059" fmla="*/ 822971 h 3287563"/>
                  <a:gd name="connsiteX1060" fmla="*/ 3323940 w 3329862"/>
                  <a:gd name="connsiteY1060" fmla="*/ 870153 h 3287563"/>
                  <a:gd name="connsiteX1061" fmla="*/ 3326461 w 3329862"/>
                  <a:gd name="connsiteY1061" fmla="*/ 926338 h 3287563"/>
                  <a:gd name="connsiteX1062" fmla="*/ 3328262 w 3329862"/>
                  <a:gd name="connsiteY1062" fmla="*/ 864750 h 3287563"/>
                  <a:gd name="connsiteX1063" fmla="*/ 3328622 w 3329862"/>
                  <a:gd name="connsiteY1063" fmla="*/ 846742 h 3287563"/>
                  <a:gd name="connsiteX1064" fmla="*/ 3328622 w 3329862"/>
                  <a:gd name="connsiteY1064" fmla="*/ 825492 h 3287563"/>
                  <a:gd name="connsiteX1065" fmla="*/ 3328622 w 3329862"/>
                  <a:gd name="connsiteY1065" fmla="*/ 813247 h 3287563"/>
                  <a:gd name="connsiteX1066" fmla="*/ 3328262 w 3329862"/>
                  <a:gd name="connsiteY1066" fmla="*/ 799921 h 3287563"/>
                  <a:gd name="connsiteX1067" fmla="*/ 3326101 w 3329862"/>
                  <a:gd name="connsiteY1067" fmla="*/ 769667 h 3287563"/>
                  <a:gd name="connsiteX1068" fmla="*/ 3318177 w 3329862"/>
                  <a:gd name="connsiteY1068" fmla="*/ 729689 h 3287563"/>
                  <a:gd name="connsiteX1069" fmla="*/ 3321779 w 3329862"/>
                  <a:gd name="connsiteY1069" fmla="*/ 758142 h 3287563"/>
                  <a:gd name="connsiteX1070" fmla="*/ 3323219 w 3329862"/>
                  <a:gd name="connsiteY1070" fmla="*/ 772549 h 3287563"/>
                  <a:gd name="connsiteX1071" fmla="*/ 3324300 w 3329862"/>
                  <a:gd name="connsiteY1071" fmla="*/ 786955 h 3287563"/>
                  <a:gd name="connsiteX1072" fmla="*/ 3320338 w 3329862"/>
                  <a:gd name="connsiteY1072" fmla="*/ 753820 h 3287563"/>
                  <a:gd name="connsiteX1073" fmla="*/ 3317097 w 3329862"/>
                  <a:gd name="connsiteY1073" fmla="*/ 726448 h 3287563"/>
                  <a:gd name="connsiteX1074" fmla="*/ 3314936 w 3329862"/>
                  <a:gd name="connsiteY1074" fmla="*/ 712762 h 3287563"/>
                  <a:gd name="connsiteX1075" fmla="*/ 3312775 w 3329862"/>
                  <a:gd name="connsiteY1075" fmla="*/ 699075 h 3287563"/>
                  <a:gd name="connsiteX1076" fmla="*/ 3317097 w 3329862"/>
                  <a:gd name="connsiteY1076" fmla="*/ 720685 h 3287563"/>
                  <a:gd name="connsiteX1077" fmla="*/ 3319258 w 3329862"/>
                  <a:gd name="connsiteY1077" fmla="*/ 734731 h 3287563"/>
                  <a:gd name="connsiteX1078" fmla="*/ 3321779 w 3329862"/>
                  <a:gd name="connsiteY1078" fmla="*/ 747697 h 3287563"/>
                  <a:gd name="connsiteX1079" fmla="*/ 3326101 w 3329862"/>
                  <a:gd name="connsiteY1079" fmla="*/ 766066 h 3287563"/>
                  <a:gd name="connsiteX1080" fmla="*/ 3328622 w 3329862"/>
                  <a:gd name="connsiteY1080" fmla="*/ 802082 h 3287563"/>
                  <a:gd name="connsiteX1081" fmla="*/ 3329342 w 3329862"/>
                  <a:gd name="connsiteY1081" fmla="*/ 821891 h 3287563"/>
                  <a:gd name="connsiteX1082" fmla="*/ 3329702 w 3329862"/>
                  <a:gd name="connsiteY1082" fmla="*/ 837018 h 3287563"/>
                  <a:gd name="connsiteX1083" fmla="*/ 3329702 w 3329862"/>
                  <a:gd name="connsiteY1083" fmla="*/ 859348 h 3287563"/>
                  <a:gd name="connsiteX1084" fmla="*/ 3324660 w 3329862"/>
                  <a:gd name="connsiteY1084" fmla="*/ 1053475 h 3287563"/>
                  <a:gd name="connsiteX1085" fmla="*/ 3324660 w 3329862"/>
                  <a:gd name="connsiteY1085" fmla="*/ 1019620 h 3287563"/>
                  <a:gd name="connsiteX1086" fmla="*/ 3322139 w 3329862"/>
                  <a:gd name="connsiteY1086" fmla="*/ 1057797 h 3287563"/>
                  <a:gd name="connsiteX1087" fmla="*/ 3323219 w 3329862"/>
                  <a:gd name="connsiteY1087" fmla="*/ 1096335 h 3287563"/>
                  <a:gd name="connsiteX1088" fmla="*/ 3322139 w 3329862"/>
                  <a:gd name="connsiteY1088" fmla="*/ 1095614 h 3287563"/>
                  <a:gd name="connsiteX1089" fmla="*/ 3325020 w 3329862"/>
                  <a:gd name="connsiteY1089" fmla="*/ 1196460 h 3287563"/>
                  <a:gd name="connsiteX1090" fmla="*/ 3321419 w 3329862"/>
                  <a:gd name="connsiteY1090" fmla="*/ 1188896 h 3287563"/>
                  <a:gd name="connsiteX1091" fmla="*/ 3318537 w 3329862"/>
                  <a:gd name="connsiteY1091" fmla="*/ 1304509 h 3287563"/>
                  <a:gd name="connsiteX1092" fmla="*/ 3319258 w 3329862"/>
                  <a:gd name="connsiteY1092" fmla="*/ 1348088 h 3287563"/>
                  <a:gd name="connsiteX1093" fmla="*/ 3319258 w 3329862"/>
                  <a:gd name="connsiteY1093" fmla="*/ 1340165 h 3287563"/>
                  <a:gd name="connsiteX1094" fmla="*/ 3317817 w 3329862"/>
                  <a:gd name="connsiteY1094" fmla="*/ 1385905 h 3287563"/>
                  <a:gd name="connsiteX1095" fmla="*/ 3316737 w 3329862"/>
                  <a:gd name="connsiteY1095" fmla="*/ 1267772 h 3287563"/>
                  <a:gd name="connsiteX1096" fmla="*/ 3314936 w 3329862"/>
                  <a:gd name="connsiteY1096" fmla="*/ 1264531 h 3287563"/>
                  <a:gd name="connsiteX1097" fmla="*/ 3313135 w 3329862"/>
                  <a:gd name="connsiteY1097" fmla="*/ 1173409 h 3287563"/>
                  <a:gd name="connsiteX1098" fmla="*/ 3313855 w 3329862"/>
                  <a:gd name="connsiteY1098" fmla="*/ 1281818 h 3287563"/>
                  <a:gd name="connsiteX1099" fmla="*/ 3311694 w 3329862"/>
                  <a:gd name="connsiteY1099" fmla="*/ 1247243 h 3287563"/>
                  <a:gd name="connsiteX1100" fmla="*/ 3312775 w 3329862"/>
                  <a:gd name="connsiteY1100" fmla="*/ 1255166 h 3287563"/>
                  <a:gd name="connsiteX1101" fmla="*/ 3311334 w 3329862"/>
                  <a:gd name="connsiteY1101" fmla="*/ 1084810 h 3287563"/>
                  <a:gd name="connsiteX1102" fmla="*/ 3312054 w 3329862"/>
                  <a:gd name="connsiteY1102" fmla="*/ 1083009 h 3287563"/>
                  <a:gd name="connsiteX1103" fmla="*/ 3310254 w 3329862"/>
                  <a:gd name="connsiteY1103" fmla="*/ 898245 h 3287563"/>
                  <a:gd name="connsiteX1104" fmla="*/ 3311334 w 3329862"/>
                  <a:gd name="connsiteY1104" fmla="*/ 918054 h 3287563"/>
                  <a:gd name="connsiteX1105" fmla="*/ 3310614 w 3329862"/>
                  <a:gd name="connsiteY1105" fmla="*/ 880237 h 3287563"/>
                  <a:gd name="connsiteX1106" fmla="*/ 3309173 w 3329862"/>
                  <a:gd name="connsiteY1106" fmla="*/ 831255 h 3287563"/>
                  <a:gd name="connsiteX1107" fmla="*/ 3295847 w 3329862"/>
                  <a:gd name="connsiteY1107" fmla="*/ 716003 h 3287563"/>
                  <a:gd name="connsiteX1108" fmla="*/ 3295127 w 3329862"/>
                  <a:gd name="connsiteY1108" fmla="*/ 716003 h 3287563"/>
                  <a:gd name="connsiteX1109" fmla="*/ 3293326 w 3329862"/>
                  <a:gd name="connsiteY1109" fmla="*/ 706279 h 3287563"/>
                  <a:gd name="connsiteX1110" fmla="*/ 3290805 w 3329862"/>
                  <a:gd name="connsiteY1110" fmla="*/ 692232 h 3287563"/>
                  <a:gd name="connsiteX1111" fmla="*/ 3289724 w 3329862"/>
                  <a:gd name="connsiteY1111" fmla="*/ 685029 h 3287563"/>
                  <a:gd name="connsiteX1112" fmla="*/ 3288284 w 3329862"/>
                  <a:gd name="connsiteY1112" fmla="*/ 678546 h 3287563"/>
                  <a:gd name="connsiteX1113" fmla="*/ 3288284 w 3329862"/>
                  <a:gd name="connsiteY1113" fmla="*/ 678546 h 3287563"/>
                  <a:gd name="connsiteX1114" fmla="*/ 3281081 w 3329862"/>
                  <a:gd name="connsiteY1114" fmla="*/ 649733 h 3287563"/>
                  <a:gd name="connsiteX1115" fmla="*/ 3272797 w 3329862"/>
                  <a:gd name="connsiteY1115" fmla="*/ 622361 h 3287563"/>
                  <a:gd name="connsiteX1116" fmla="*/ 3268835 w 3329862"/>
                  <a:gd name="connsiteY1116" fmla="*/ 609035 h 3287563"/>
                  <a:gd name="connsiteX1117" fmla="*/ 3264513 w 3329862"/>
                  <a:gd name="connsiteY1117" fmla="*/ 596429 h 3287563"/>
                  <a:gd name="connsiteX1118" fmla="*/ 3255869 w 3329862"/>
                  <a:gd name="connsiteY1118" fmla="*/ 573019 h 3287563"/>
                  <a:gd name="connsiteX1119" fmla="*/ 3267034 w 3329862"/>
                  <a:gd name="connsiteY1119" fmla="*/ 609395 h 3287563"/>
                  <a:gd name="connsiteX1120" fmla="*/ 3272437 w 3329862"/>
                  <a:gd name="connsiteY1120" fmla="*/ 627043 h 3287563"/>
                  <a:gd name="connsiteX1121" fmla="*/ 3276398 w 3329862"/>
                  <a:gd name="connsiteY1121" fmla="*/ 640009 h 3287563"/>
                  <a:gd name="connsiteX1122" fmla="*/ 3278199 w 3329862"/>
                  <a:gd name="connsiteY1122" fmla="*/ 646852 h 3287563"/>
                  <a:gd name="connsiteX1123" fmla="*/ 3280000 w 3329862"/>
                  <a:gd name="connsiteY1123" fmla="*/ 653695 h 3287563"/>
                  <a:gd name="connsiteX1124" fmla="*/ 3288284 w 3329862"/>
                  <a:gd name="connsiteY1124" fmla="*/ 682148 h 3287563"/>
                  <a:gd name="connsiteX1125" fmla="*/ 3292966 w 3329862"/>
                  <a:gd name="connsiteY1125" fmla="*/ 710601 h 3287563"/>
                  <a:gd name="connsiteX1126" fmla="*/ 3295847 w 3329862"/>
                  <a:gd name="connsiteY1126" fmla="*/ 726088 h 3287563"/>
                  <a:gd name="connsiteX1127" fmla="*/ 3298008 w 3329862"/>
                  <a:gd name="connsiteY1127" fmla="*/ 741935 h 3287563"/>
                  <a:gd name="connsiteX1128" fmla="*/ 3300169 w 3329862"/>
                  <a:gd name="connsiteY1128" fmla="*/ 757422 h 3287563"/>
                  <a:gd name="connsiteX1129" fmla="*/ 3301970 w 3329862"/>
                  <a:gd name="connsiteY1129" fmla="*/ 771828 h 3287563"/>
                  <a:gd name="connsiteX1130" fmla="*/ 3303410 w 3329862"/>
                  <a:gd name="connsiteY1130" fmla="*/ 795239 h 3287563"/>
                  <a:gd name="connsiteX1131" fmla="*/ 3304851 w 3329862"/>
                  <a:gd name="connsiteY1131" fmla="*/ 795239 h 3287563"/>
                  <a:gd name="connsiteX1132" fmla="*/ 3305932 w 3329862"/>
                  <a:gd name="connsiteY1132" fmla="*/ 807124 h 3287563"/>
                  <a:gd name="connsiteX1133" fmla="*/ 3306652 w 3329862"/>
                  <a:gd name="connsiteY1133" fmla="*/ 819370 h 3287563"/>
                  <a:gd name="connsiteX1134" fmla="*/ 3307733 w 3329862"/>
                  <a:gd name="connsiteY1134" fmla="*/ 835577 h 3287563"/>
                  <a:gd name="connsiteX1135" fmla="*/ 3307733 w 3329862"/>
                  <a:gd name="connsiteY1135" fmla="*/ 852505 h 3287563"/>
                  <a:gd name="connsiteX1136" fmla="*/ 3307733 w 3329862"/>
                  <a:gd name="connsiteY1136" fmla="*/ 874475 h 3287563"/>
                  <a:gd name="connsiteX1137" fmla="*/ 3306652 w 3329862"/>
                  <a:gd name="connsiteY1137" fmla="*/ 897525 h 3287563"/>
                  <a:gd name="connsiteX1138" fmla="*/ 3306652 w 3329862"/>
                  <a:gd name="connsiteY1138" fmla="*/ 855386 h 3287563"/>
                  <a:gd name="connsiteX1139" fmla="*/ 3303771 w 3329862"/>
                  <a:gd name="connsiteY1139" fmla="*/ 883479 h 3287563"/>
                  <a:gd name="connsiteX1140" fmla="*/ 3305932 w 3329862"/>
                  <a:gd name="connsiteY1140" fmla="*/ 1139194 h 3287563"/>
                  <a:gd name="connsiteX1141" fmla="*/ 3306652 w 3329862"/>
                  <a:gd name="connsiteY1141" fmla="*/ 1095254 h 3287563"/>
                  <a:gd name="connsiteX1142" fmla="*/ 3305932 w 3329862"/>
                  <a:gd name="connsiteY1142" fmla="*/ 1219150 h 3287563"/>
                  <a:gd name="connsiteX1143" fmla="*/ 3305572 w 3329862"/>
                  <a:gd name="connsiteY1143" fmla="*/ 1129470 h 3287563"/>
                  <a:gd name="connsiteX1144" fmla="*/ 3304491 w 3329862"/>
                  <a:gd name="connsiteY1144" fmla="*/ 1213027 h 3287563"/>
                  <a:gd name="connsiteX1145" fmla="*/ 3307733 w 3329862"/>
                  <a:gd name="connsiteY1145" fmla="*/ 1309551 h 3287563"/>
                  <a:gd name="connsiteX1146" fmla="*/ 3307733 w 3329862"/>
                  <a:gd name="connsiteY1146" fmla="*/ 1267052 h 3287563"/>
                  <a:gd name="connsiteX1147" fmla="*/ 3307373 w 3329862"/>
                  <a:gd name="connsiteY1147" fmla="*/ 1447853 h 3287563"/>
                  <a:gd name="connsiteX1148" fmla="*/ 3306292 w 3329862"/>
                  <a:gd name="connsiteY1148" fmla="*/ 1280018 h 3287563"/>
                  <a:gd name="connsiteX1149" fmla="*/ 3303050 w 3329862"/>
                  <a:gd name="connsiteY1149" fmla="*/ 1263450 h 3287563"/>
                  <a:gd name="connsiteX1150" fmla="*/ 3303050 w 3329862"/>
                  <a:gd name="connsiteY1150" fmla="*/ 1321796 h 3287563"/>
                  <a:gd name="connsiteX1151" fmla="*/ 3303050 w 3329862"/>
                  <a:gd name="connsiteY1151" fmla="*/ 1340525 h 3287563"/>
                  <a:gd name="connsiteX1152" fmla="*/ 3298729 w 3329862"/>
                  <a:gd name="connsiteY1152" fmla="*/ 1140275 h 3287563"/>
                  <a:gd name="connsiteX1153" fmla="*/ 3299449 w 3329862"/>
                  <a:gd name="connsiteY1153" fmla="*/ 1152520 h 3287563"/>
                  <a:gd name="connsiteX1154" fmla="*/ 3299449 w 3329862"/>
                  <a:gd name="connsiteY1154" fmla="*/ 1007014 h 3287563"/>
                  <a:gd name="connsiteX1155" fmla="*/ 3299449 w 3329862"/>
                  <a:gd name="connsiteY1155" fmla="*/ 1056357 h 3287563"/>
                  <a:gd name="connsiteX1156" fmla="*/ 3298008 w 3329862"/>
                  <a:gd name="connsiteY1156" fmla="*/ 996570 h 3287563"/>
                  <a:gd name="connsiteX1157" fmla="*/ 3296207 w 3329862"/>
                  <a:gd name="connsiteY1157" fmla="*/ 1032586 h 3287563"/>
                  <a:gd name="connsiteX1158" fmla="*/ 3296207 w 3329862"/>
                  <a:gd name="connsiteY1158" fmla="*/ 945427 h 3287563"/>
                  <a:gd name="connsiteX1159" fmla="*/ 3298729 w 3329862"/>
                  <a:gd name="connsiteY1159" fmla="*/ 956592 h 3287563"/>
                  <a:gd name="connsiteX1160" fmla="*/ 3299449 w 3329862"/>
                  <a:gd name="connsiteY1160" fmla="*/ 851424 h 3287563"/>
                  <a:gd name="connsiteX1161" fmla="*/ 3298008 w 3329862"/>
                  <a:gd name="connsiteY1161" fmla="*/ 865471 h 3287563"/>
                  <a:gd name="connsiteX1162" fmla="*/ 3295127 w 3329862"/>
                  <a:gd name="connsiteY1162" fmla="*/ 809645 h 3287563"/>
                  <a:gd name="connsiteX1163" fmla="*/ 3295127 w 3329862"/>
                  <a:gd name="connsiteY1163" fmla="*/ 821170 h 3287563"/>
                  <a:gd name="connsiteX1164" fmla="*/ 3294046 w 3329862"/>
                  <a:gd name="connsiteY1164" fmla="*/ 805323 h 3287563"/>
                  <a:gd name="connsiteX1165" fmla="*/ 3292606 w 3329862"/>
                  <a:gd name="connsiteY1165" fmla="*/ 790917 h 3287563"/>
                  <a:gd name="connsiteX1166" fmla="*/ 3291525 w 3329862"/>
                  <a:gd name="connsiteY1166" fmla="*/ 765705 h 3287563"/>
                  <a:gd name="connsiteX1167" fmla="*/ 3294767 w 3329862"/>
                  <a:gd name="connsiteY1167" fmla="*/ 802802 h 3287563"/>
                  <a:gd name="connsiteX1168" fmla="*/ 3295487 w 3329862"/>
                  <a:gd name="connsiteY1168" fmla="*/ 812887 h 3287563"/>
                  <a:gd name="connsiteX1169" fmla="*/ 3296207 w 3329862"/>
                  <a:gd name="connsiteY1169" fmla="*/ 812887 h 3287563"/>
                  <a:gd name="connsiteX1170" fmla="*/ 3295487 w 3329862"/>
                  <a:gd name="connsiteY1170" fmla="*/ 798840 h 3287563"/>
                  <a:gd name="connsiteX1171" fmla="*/ 3294406 w 3329862"/>
                  <a:gd name="connsiteY1171" fmla="*/ 784794 h 3287563"/>
                  <a:gd name="connsiteX1172" fmla="*/ 3292966 w 3329862"/>
                  <a:gd name="connsiteY1172" fmla="*/ 770027 h 3287563"/>
                  <a:gd name="connsiteX1173" fmla="*/ 3290805 w 3329862"/>
                  <a:gd name="connsiteY1173" fmla="*/ 754901 h 3287563"/>
                  <a:gd name="connsiteX1174" fmla="*/ 3293686 w 3329862"/>
                  <a:gd name="connsiteY1174" fmla="*/ 773989 h 3287563"/>
                  <a:gd name="connsiteX1175" fmla="*/ 3291165 w 3329862"/>
                  <a:gd name="connsiteY1175" fmla="*/ 750939 h 3287563"/>
                  <a:gd name="connsiteX1176" fmla="*/ 3288284 w 3329862"/>
                  <a:gd name="connsiteY1176" fmla="*/ 727888 h 3287563"/>
                  <a:gd name="connsiteX1177" fmla="*/ 3284322 w 3329862"/>
                  <a:gd name="connsiteY1177" fmla="*/ 705198 h 3287563"/>
                  <a:gd name="connsiteX1178" fmla="*/ 3282161 w 3329862"/>
                  <a:gd name="connsiteY1178" fmla="*/ 693673 h 3287563"/>
                  <a:gd name="connsiteX1179" fmla="*/ 3280000 w 3329862"/>
                  <a:gd name="connsiteY1179" fmla="*/ 682148 h 3287563"/>
                  <a:gd name="connsiteX1180" fmla="*/ 3262712 w 3329862"/>
                  <a:gd name="connsiteY1180" fmla="*/ 632806 h 3287563"/>
                  <a:gd name="connsiteX1181" fmla="*/ 3252268 w 3329862"/>
                  <a:gd name="connsiteY1181" fmla="*/ 596789 h 3287563"/>
                  <a:gd name="connsiteX1182" fmla="*/ 3239302 w 3329862"/>
                  <a:gd name="connsiteY1182" fmla="*/ 562574 h 3287563"/>
                  <a:gd name="connsiteX1183" fmla="*/ 3243263 w 3329862"/>
                  <a:gd name="connsiteY1183" fmla="*/ 571578 h 3287563"/>
                  <a:gd name="connsiteX1184" fmla="*/ 3229938 w 3329862"/>
                  <a:gd name="connsiteY1184" fmla="*/ 536282 h 3287563"/>
                  <a:gd name="connsiteX1185" fmla="*/ 3220934 w 3329862"/>
                  <a:gd name="connsiteY1185" fmla="*/ 516113 h 3287563"/>
                  <a:gd name="connsiteX1186" fmla="*/ 3216251 w 3329862"/>
                  <a:gd name="connsiteY1186" fmla="*/ 506028 h 3287563"/>
                  <a:gd name="connsiteX1187" fmla="*/ 3211569 w 3329862"/>
                  <a:gd name="connsiteY1187" fmla="*/ 496304 h 3287563"/>
                  <a:gd name="connsiteX1188" fmla="*/ 3193561 w 3329862"/>
                  <a:gd name="connsiteY1188" fmla="*/ 462809 h 3287563"/>
                  <a:gd name="connsiteX1189" fmla="*/ 3183477 w 3329862"/>
                  <a:gd name="connsiteY1189" fmla="*/ 446601 h 3287563"/>
                  <a:gd name="connsiteX1190" fmla="*/ 3193201 w 3329862"/>
                  <a:gd name="connsiteY1190" fmla="*/ 460288 h 3287563"/>
                  <a:gd name="connsiteX1191" fmla="*/ 3205806 w 3329862"/>
                  <a:gd name="connsiteY1191" fmla="*/ 481537 h 3287563"/>
                  <a:gd name="connsiteX1192" fmla="*/ 3218052 w 3329862"/>
                  <a:gd name="connsiteY1192" fmla="*/ 503147 h 3287563"/>
                  <a:gd name="connsiteX1193" fmla="*/ 3226696 w 3329862"/>
                  <a:gd name="connsiteY1193" fmla="*/ 517554 h 3287563"/>
                  <a:gd name="connsiteX1194" fmla="*/ 3188879 w 3329862"/>
                  <a:gd name="connsiteY1194" fmla="*/ 443720 h 3287563"/>
                  <a:gd name="connsiteX1195" fmla="*/ 3182036 w 3329862"/>
                  <a:gd name="connsiteY1195" fmla="*/ 432195 h 3287563"/>
                  <a:gd name="connsiteX1196" fmla="*/ 3175913 w 3329862"/>
                  <a:gd name="connsiteY1196" fmla="*/ 422831 h 3287563"/>
                  <a:gd name="connsiteX1197" fmla="*/ 3166549 w 3329862"/>
                  <a:gd name="connsiteY1197" fmla="*/ 409145 h 3287563"/>
                  <a:gd name="connsiteX1198" fmla="*/ 3155384 w 3329862"/>
                  <a:gd name="connsiteY1198" fmla="*/ 394738 h 3287563"/>
                  <a:gd name="connsiteX1199" fmla="*/ 3133414 w 3329862"/>
                  <a:gd name="connsiteY1199" fmla="*/ 368446 h 3287563"/>
                  <a:gd name="connsiteX1200" fmla="*/ 3132694 w 3329862"/>
                  <a:gd name="connsiteY1200" fmla="*/ 366645 h 3287563"/>
                  <a:gd name="connsiteX1201" fmla="*/ 3110724 w 3329862"/>
                  <a:gd name="connsiteY1201" fmla="*/ 339273 h 3287563"/>
                  <a:gd name="connsiteX1202" fmla="*/ 3089834 w 3329862"/>
                  <a:gd name="connsiteY1202" fmla="*/ 316943 h 3287563"/>
                  <a:gd name="connsiteX1203" fmla="*/ 3100639 w 3329862"/>
                  <a:gd name="connsiteY1203" fmla="*/ 329549 h 3287563"/>
                  <a:gd name="connsiteX1204" fmla="*/ 3111804 w 3329862"/>
                  <a:gd name="connsiteY1204" fmla="*/ 342875 h 3287563"/>
                  <a:gd name="connsiteX1205" fmla="*/ 3128011 w 3329862"/>
                  <a:gd name="connsiteY1205" fmla="*/ 363044 h 3287563"/>
                  <a:gd name="connsiteX1206" fmla="*/ 3117567 w 3329862"/>
                  <a:gd name="connsiteY1206" fmla="*/ 350798 h 3287563"/>
                  <a:gd name="connsiteX1207" fmla="*/ 3109643 w 3329862"/>
                  <a:gd name="connsiteY1207" fmla="*/ 341074 h 3287563"/>
                  <a:gd name="connsiteX1208" fmla="*/ 3100279 w 3329862"/>
                  <a:gd name="connsiteY1208" fmla="*/ 330269 h 3287563"/>
                  <a:gd name="connsiteX1209" fmla="*/ 3080830 w 3329862"/>
                  <a:gd name="connsiteY1209" fmla="*/ 307939 h 3287563"/>
                  <a:gd name="connsiteX1210" fmla="*/ 3063542 w 3329862"/>
                  <a:gd name="connsiteY1210" fmla="*/ 290291 h 3287563"/>
                  <a:gd name="connsiteX1211" fmla="*/ 3067504 w 3329862"/>
                  <a:gd name="connsiteY1211" fmla="*/ 292812 h 3287563"/>
                  <a:gd name="connsiteX1212" fmla="*/ 3061381 w 3329862"/>
                  <a:gd name="connsiteY1212" fmla="*/ 285969 h 3287563"/>
                  <a:gd name="connsiteX1213" fmla="*/ 3057420 w 3329862"/>
                  <a:gd name="connsiteY1213" fmla="*/ 281647 h 3287563"/>
                  <a:gd name="connsiteX1214" fmla="*/ 3052737 w 3329862"/>
                  <a:gd name="connsiteY1214" fmla="*/ 277325 h 3287563"/>
                  <a:gd name="connsiteX1215" fmla="*/ 3036890 w 3329862"/>
                  <a:gd name="connsiteY1215" fmla="*/ 261118 h 3287563"/>
                  <a:gd name="connsiteX1216" fmla="*/ 3018162 w 3329862"/>
                  <a:gd name="connsiteY1216" fmla="*/ 243830 h 3287563"/>
                  <a:gd name="connsiteX1217" fmla="*/ 2998713 w 3329862"/>
                  <a:gd name="connsiteY1217" fmla="*/ 226902 h 3287563"/>
                  <a:gd name="connsiteX1218" fmla="*/ 2978904 w 3329862"/>
                  <a:gd name="connsiteY1218" fmla="*/ 211415 h 3287563"/>
                  <a:gd name="connsiteX1219" fmla="*/ 2969180 w 3329862"/>
                  <a:gd name="connsiteY1219" fmla="*/ 204212 h 3287563"/>
                  <a:gd name="connsiteX1220" fmla="*/ 2959455 w 3329862"/>
                  <a:gd name="connsiteY1220" fmla="*/ 197369 h 3287563"/>
                  <a:gd name="connsiteX1221" fmla="*/ 2940727 w 3329862"/>
                  <a:gd name="connsiteY1221" fmla="*/ 184763 h 3287563"/>
                  <a:gd name="connsiteX1222" fmla="*/ 2923079 w 3329862"/>
                  <a:gd name="connsiteY1222" fmla="*/ 173959 h 3287563"/>
                  <a:gd name="connsiteX1223" fmla="*/ 2907592 w 3329862"/>
                  <a:gd name="connsiteY1223" fmla="*/ 164594 h 3287563"/>
                  <a:gd name="connsiteX1224" fmla="*/ 2894266 w 3329862"/>
                  <a:gd name="connsiteY1224" fmla="*/ 157391 h 3287563"/>
                  <a:gd name="connsiteX1225" fmla="*/ 2880220 w 3329862"/>
                  <a:gd name="connsiteY1225" fmla="*/ 148387 h 3287563"/>
                  <a:gd name="connsiteX1226" fmla="*/ 2866173 w 3329862"/>
                  <a:gd name="connsiteY1226" fmla="*/ 140103 h 3287563"/>
                  <a:gd name="connsiteX1227" fmla="*/ 2835920 w 3329862"/>
                  <a:gd name="connsiteY1227" fmla="*/ 124976 h 3287563"/>
                  <a:gd name="connsiteX1228" fmla="*/ 2799903 w 3329862"/>
                  <a:gd name="connsiteY1228" fmla="*/ 109129 h 3287563"/>
                  <a:gd name="connsiteX1229" fmla="*/ 2778294 w 3329862"/>
                  <a:gd name="connsiteY1229" fmla="*/ 100485 h 3287563"/>
                  <a:gd name="connsiteX1230" fmla="*/ 2766408 w 3329862"/>
                  <a:gd name="connsiteY1230" fmla="*/ 95803 h 3287563"/>
                  <a:gd name="connsiteX1231" fmla="*/ 2753803 w 3329862"/>
                  <a:gd name="connsiteY1231" fmla="*/ 91121 h 3287563"/>
                  <a:gd name="connsiteX1232" fmla="*/ 2763527 w 3329862"/>
                  <a:gd name="connsiteY1232" fmla="*/ 94363 h 3287563"/>
                  <a:gd name="connsiteX1233" fmla="*/ 2775052 w 3329862"/>
                  <a:gd name="connsiteY1233" fmla="*/ 98685 h 3287563"/>
                  <a:gd name="connsiteX1234" fmla="*/ 2799183 w 3329862"/>
                  <a:gd name="connsiteY1234" fmla="*/ 108409 h 3287563"/>
                  <a:gd name="connsiteX1235" fmla="*/ 2786217 w 3329862"/>
                  <a:gd name="connsiteY1235" fmla="*/ 101926 h 3287563"/>
                  <a:gd name="connsiteX1236" fmla="*/ 2789099 w 3329862"/>
                  <a:gd name="connsiteY1236" fmla="*/ 101926 h 3287563"/>
                  <a:gd name="connsiteX1237" fmla="*/ 2801344 w 3329862"/>
                  <a:gd name="connsiteY1237" fmla="*/ 107328 h 3287563"/>
                  <a:gd name="connsiteX1238" fmla="*/ 2840962 w 3329862"/>
                  <a:gd name="connsiteY1238" fmla="*/ 123176 h 3287563"/>
                  <a:gd name="connsiteX1239" fmla="*/ 2785497 w 3329862"/>
                  <a:gd name="connsiteY1239" fmla="*/ 97244 h 3287563"/>
                  <a:gd name="connsiteX1240" fmla="*/ 2805666 w 3329862"/>
                  <a:gd name="connsiteY1240" fmla="*/ 104807 h 3287563"/>
                  <a:gd name="connsiteX1241" fmla="*/ 2784416 w 3329862"/>
                  <a:gd name="connsiteY1241" fmla="*/ 95803 h 3287563"/>
                  <a:gd name="connsiteX1242" fmla="*/ 2773611 w 3329862"/>
                  <a:gd name="connsiteY1242" fmla="*/ 91121 h 3287563"/>
                  <a:gd name="connsiteX1243" fmla="*/ 2768209 w 3329862"/>
                  <a:gd name="connsiteY1243" fmla="*/ 88960 h 3287563"/>
                  <a:gd name="connsiteX1244" fmla="*/ 2762807 w 3329862"/>
                  <a:gd name="connsiteY1244" fmla="*/ 86799 h 3287563"/>
                  <a:gd name="connsiteX1245" fmla="*/ 2740837 w 3329862"/>
                  <a:gd name="connsiteY1245" fmla="*/ 78876 h 3287563"/>
                  <a:gd name="connsiteX1246" fmla="*/ 2730032 w 3329862"/>
                  <a:gd name="connsiteY1246" fmla="*/ 74914 h 3287563"/>
                  <a:gd name="connsiteX1247" fmla="*/ 2718867 w 3329862"/>
                  <a:gd name="connsiteY1247" fmla="*/ 71312 h 3287563"/>
                  <a:gd name="connsiteX1248" fmla="*/ 2728951 w 3329862"/>
                  <a:gd name="connsiteY1248" fmla="*/ 75274 h 3287563"/>
                  <a:gd name="connsiteX1249" fmla="*/ 2563997 w 3329862"/>
                  <a:gd name="connsiteY1249" fmla="*/ 42499 h 3287563"/>
                  <a:gd name="connsiteX1250" fmla="*/ 2543107 w 3329862"/>
                  <a:gd name="connsiteY1250" fmla="*/ 41059 h 3287563"/>
                  <a:gd name="connsiteX1251" fmla="*/ 2532663 w 3329862"/>
                  <a:gd name="connsiteY1251" fmla="*/ 40338 h 3287563"/>
                  <a:gd name="connsiteX1252" fmla="*/ 2522218 w 3329862"/>
                  <a:gd name="connsiteY1252" fmla="*/ 40338 h 3287563"/>
                  <a:gd name="connsiteX1253" fmla="*/ 2501689 w 3329862"/>
                  <a:gd name="connsiteY1253" fmla="*/ 39978 h 3287563"/>
                  <a:gd name="connsiteX1254" fmla="*/ 2481520 w 3329862"/>
                  <a:gd name="connsiteY1254" fmla="*/ 39978 h 3287563"/>
                  <a:gd name="connsiteX1255" fmla="*/ 2404445 w 3329862"/>
                  <a:gd name="connsiteY1255" fmla="*/ 39978 h 3287563"/>
                  <a:gd name="connsiteX1256" fmla="*/ 2090023 w 3329862"/>
                  <a:gd name="connsiteY1256" fmla="*/ 45380 h 3287563"/>
                  <a:gd name="connsiteX1257" fmla="*/ 2109472 w 3329862"/>
                  <a:gd name="connsiteY1257" fmla="*/ 40338 h 3287563"/>
                  <a:gd name="connsiteX1258" fmla="*/ 2201673 w 3329862"/>
                  <a:gd name="connsiteY1258" fmla="*/ 38537 h 3287563"/>
                  <a:gd name="connsiteX1259" fmla="*/ 2225084 w 3329862"/>
                  <a:gd name="connsiteY1259" fmla="*/ 41059 h 3287563"/>
                  <a:gd name="connsiteX1260" fmla="*/ 2242372 w 3329862"/>
                  <a:gd name="connsiteY1260" fmla="*/ 37097 h 3287563"/>
                  <a:gd name="connsiteX1261" fmla="*/ 1975491 w 3329862"/>
                  <a:gd name="connsiteY1261" fmla="*/ 41779 h 3287563"/>
                  <a:gd name="connsiteX1262" fmla="*/ 1973691 w 3329862"/>
                  <a:gd name="connsiteY1262" fmla="*/ 41059 h 3287563"/>
                  <a:gd name="connsiteX1263" fmla="*/ 1916425 w 3329862"/>
                  <a:gd name="connsiteY1263" fmla="*/ 42139 h 3287563"/>
                  <a:gd name="connsiteX1264" fmla="*/ 1900578 w 3329862"/>
                  <a:gd name="connsiteY1264" fmla="*/ 44300 h 3287563"/>
                  <a:gd name="connsiteX1265" fmla="*/ 1907781 w 3329862"/>
                  <a:gd name="connsiteY1265" fmla="*/ 44300 h 3287563"/>
                  <a:gd name="connsiteX1266" fmla="*/ 1747869 w 3329862"/>
                  <a:gd name="connsiteY1266" fmla="*/ 44300 h 3287563"/>
                  <a:gd name="connsiteX1267" fmla="*/ 1711492 w 3329862"/>
                  <a:gd name="connsiteY1267" fmla="*/ 46101 h 3287563"/>
                  <a:gd name="connsiteX1268" fmla="*/ 1637659 w 3329862"/>
                  <a:gd name="connsiteY1268" fmla="*/ 41059 h 3287563"/>
                  <a:gd name="connsiteX1269" fmla="*/ 1444252 w 3329862"/>
                  <a:gd name="connsiteY1269" fmla="*/ 45020 h 3287563"/>
                  <a:gd name="connsiteX1270" fmla="*/ 1357453 w 3329862"/>
                  <a:gd name="connsiteY1270" fmla="*/ 41779 h 3287563"/>
                  <a:gd name="connsiteX1271" fmla="*/ 1165846 w 3329862"/>
                  <a:gd name="connsiteY1271" fmla="*/ 46101 h 3287563"/>
                  <a:gd name="connsiteX1272" fmla="*/ 1199701 w 3329862"/>
                  <a:gd name="connsiteY1272" fmla="*/ 44660 h 3287563"/>
                  <a:gd name="connsiteX1273" fmla="*/ 994049 w 3329862"/>
                  <a:gd name="connsiteY1273" fmla="*/ 46101 h 3287563"/>
                  <a:gd name="connsiteX1274" fmla="*/ 901847 w 3329862"/>
                  <a:gd name="connsiteY1274" fmla="*/ 46461 h 3287563"/>
                  <a:gd name="connsiteX1275" fmla="*/ 838818 w 3329862"/>
                  <a:gd name="connsiteY1275" fmla="*/ 46461 h 3287563"/>
                  <a:gd name="connsiteX1276" fmla="*/ 833776 w 3329862"/>
                  <a:gd name="connsiteY1276" fmla="*/ 43940 h 3287563"/>
                  <a:gd name="connsiteX1277" fmla="*/ 809285 w 3329862"/>
                  <a:gd name="connsiteY1277" fmla="*/ 43580 h 3287563"/>
                  <a:gd name="connsiteX1278" fmla="*/ 776510 w 3329862"/>
                  <a:gd name="connsiteY1278" fmla="*/ 45020 h 3287563"/>
                  <a:gd name="connsiteX1279" fmla="*/ 664140 w 3329862"/>
                  <a:gd name="connsiteY1279" fmla="*/ 58346 h 3287563"/>
                  <a:gd name="connsiteX1280" fmla="*/ 646132 w 3329862"/>
                  <a:gd name="connsiteY1280" fmla="*/ 63749 h 3287563"/>
                  <a:gd name="connsiteX1281" fmla="*/ 619119 w 3329862"/>
                  <a:gd name="connsiteY1281" fmla="*/ 72033 h 3287563"/>
                  <a:gd name="connsiteX1282" fmla="*/ 576260 w 3329862"/>
                  <a:gd name="connsiteY1282" fmla="*/ 85719 h 3287563"/>
                  <a:gd name="connsiteX1283" fmla="*/ 588866 w 3329862"/>
                  <a:gd name="connsiteY1283" fmla="*/ 83918 h 3287563"/>
                  <a:gd name="connsiteX1284" fmla="*/ 593188 w 3329862"/>
                  <a:gd name="connsiteY1284" fmla="*/ 83198 h 3287563"/>
                  <a:gd name="connsiteX1285" fmla="*/ 606514 w 3329862"/>
                  <a:gd name="connsiteY1285" fmla="*/ 78515 h 3287563"/>
                  <a:gd name="connsiteX1286" fmla="*/ 632085 w 3329862"/>
                  <a:gd name="connsiteY1286" fmla="*/ 70592 h 3287563"/>
                  <a:gd name="connsiteX1287" fmla="*/ 615158 w 3329862"/>
                  <a:gd name="connsiteY1287" fmla="*/ 76715 h 3287563"/>
                  <a:gd name="connsiteX1288" fmla="*/ 606153 w 3329862"/>
                  <a:gd name="connsiteY1288" fmla="*/ 79956 h 3287563"/>
                  <a:gd name="connsiteX1289" fmla="*/ 596789 w 3329862"/>
                  <a:gd name="connsiteY1289" fmla="*/ 83558 h 3287563"/>
                  <a:gd name="connsiteX1290" fmla="*/ 554650 w 3329862"/>
                  <a:gd name="connsiteY1290" fmla="*/ 100485 h 3287563"/>
                  <a:gd name="connsiteX1291" fmla="*/ 444080 w 3329862"/>
                  <a:gd name="connsiteY1291" fmla="*/ 155590 h 3287563"/>
                  <a:gd name="connsiteX1292" fmla="*/ 444080 w 3329862"/>
                  <a:gd name="connsiteY1292" fmla="*/ 153069 h 3287563"/>
                  <a:gd name="connsiteX1293" fmla="*/ 461728 w 3329862"/>
                  <a:gd name="connsiteY1293" fmla="*/ 143345 h 3287563"/>
                  <a:gd name="connsiteX1294" fmla="*/ 479376 w 3329862"/>
                  <a:gd name="connsiteY1294" fmla="*/ 134341 h 3287563"/>
                  <a:gd name="connsiteX1295" fmla="*/ 497384 w 3329862"/>
                  <a:gd name="connsiteY1295" fmla="*/ 125337 h 3287563"/>
                  <a:gd name="connsiteX1296" fmla="*/ 515753 w 3329862"/>
                  <a:gd name="connsiteY1296" fmla="*/ 117053 h 3287563"/>
                  <a:gd name="connsiteX1297" fmla="*/ 529439 w 3329862"/>
                  <a:gd name="connsiteY1297" fmla="*/ 109489 h 3287563"/>
                  <a:gd name="connsiteX1298" fmla="*/ 546367 w 3329862"/>
                  <a:gd name="connsiteY1298" fmla="*/ 102286 h 3287563"/>
                  <a:gd name="connsiteX1299" fmla="*/ 561133 w 3329862"/>
                  <a:gd name="connsiteY1299" fmla="*/ 96163 h 3287563"/>
                  <a:gd name="connsiteX1300" fmla="*/ 538443 w 3329862"/>
                  <a:gd name="connsiteY1300" fmla="*/ 104807 h 3287563"/>
                  <a:gd name="connsiteX1301" fmla="*/ 533761 w 3329862"/>
                  <a:gd name="connsiteY1301" fmla="*/ 106608 h 3287563"/>
                  <a:gd name="connsiteX1302" fmla="*/ 529439 w 3329862"/>
                  <a:gd name="connsiteY1302" fmla="*/ 108409 h 3287563"/>
                  <a:gd name="connsiteX1303" fmla="*/ 521875 w 3329862"/>
                  <a:gd name="connsiteY1303" fmla="*/ 111650 h 3287563"/>
                  <a:gd name="connsiteX1304" fmla="*/ 503507 w 3329862"/>
                  <a:gd name="connsiteY1304" fmla="*/ 119214 h 3287563"/>
                  <a:gd name="connsiteX1305" fmla="*/ 500266 w 3329862"/>
                  <a:gd name="connsiteY1305" fmla="*/ 119214 h 3287563"/>
                  <a:gd name="connsiteX1306" fmla="*/ 496304 w 3329862"/>
                  <a:gd name="connsiteY1306" fmla="*/ 119574 h 3287563"/>
                  <a:gd name="connsiteX1307" fmla="*/ 477576 w 3329862"/>
                  <a:gd name="connsiteY1307" fmla="*/ 128938 h 3287563"/>
                  <a:gd name="connsiteX1308" fmla="*/ 461008 w 3329862"/>
                  <a:gd name="connsiteY1308" fmla="*/ 137222 h 3287563"/>
                  <a:gd name="connsiteX1309" fmla="*/ 439398 w 3329862"/>
                  <a:gd name="connsiteY1309" fmla="*/ 149828 h 3287563"/>
                  <a:gd name="connsiteX1310" fmla="*/ 428593 w 3329862"/>
                  <a:gd name="connsiteY1310" fmla="*/ 157031 h 3287563"/>
                  <a:gd name="connsiteX1311" fmla="*/ 401941 w 3329862"/>
                  <a:gd name="connsiteY1311" fmla="*/ 174679 h 3287563"/>
                  <a:gd name="connsiteX1312" fmla="*/ 394378 w 3329862"/>
                  <a:gd name="connsiteY1312" fmla="*/ 177920 h 3287563"/>
                  <a:gd name="connsiteX1313" fmla="*/ 371688 w 3329862"/>
                  <a:gd name="connsiteY1313" fmla="*/ 195928 h 3287563"/>
                  <a:gd name="connsiteX1314" fmla="*/ 363044 w 3329862"/>
                  <a:gd name="connsiteY1314" fmla="*/ 199890 h 3287563"/>
                  <a:gd name="connsiteX1315" fmla="*/ 385374 w 3329862"/>
                  <a:gd name="connsiteY1315" fmla="*/ 182963 h 3287563"/>
                  <a:gd name="connsiteX1316" fmla="*/ 409505 w 3329862"/>
                  <a:gd name="connsiteY1316" fmla="*/ 166035 h 3287563"/>
                  <a:gd name="connsiteX1317" fmla="*/ 404463 w 3329862"/>
                  <a:gd name="connsiteY1317" fmla="*/ 167836 h 3287563"/>
                  <a:gd name="connsiteX1318" fmla="*/ 424271 w 3329862"/>
                  <a:gd name="connsiteY1318" fmla="*/ 154510 h 3287563"/>
                  <a:gd name="connsiteX1319" fmla="*/ 446602 w 3329862"/>
                  <a:gd name="connsiteY1319" fmla="*/ 140824 h 3287563"/>
                  <a:gd name="connsiteX1320" fmla="*/ 458127 w 3329862"/>
                  <a:gd name="connsiteY1320" fmla="*/ 133980 h 3287563"/>
                  <a:gd name="connsiteX1321" fmla="*/ 469652 w 3329862"/>
                  <a:gd name="connsiteY1321" fmla="*/ 127858 h 3287563"/>
                  <a:gd name="connsiteX1322" fmla="*/ 491262 w 3329862"/>
                  <a:gd name="connsiteY1322" fmla="*/ 116333 h 3287563"/>
                  <a:gd name="connsiteX1323" fmla="*/ 528719 w 3329862"/>
                  <a:gd name="connsiteY1323" fmla="*/ 96163 h 3287563"/>
                  <a:gd name="connsiteX1324" fmla="*/ 499545 w 3329862"/>
                  <a:gd name="connsiteY1324" fmla="*/ 109129 h 3287563"/>
                  <a:gd name="connsiteX1325" fmla="*/ 493423 w 3329862"/>
                  <a:gd name="connsiteY1325" fmla="*/ 112011 h 3287563"/>
                  <a:gd name="connsiteX1326" fmla="*/ 488020 w 3329862"/>
                  <a:gd name="connsiteY1326" fmla="*/ 114892 h 3287563"/>
                  <a:gd name="connsiteX1327" fmla="*/ 477936 w 3329862"/>
                  <a:gd name="connsiteY1327" fmla="*/ 120294 h 3287563"/>
                  <a:gd name="connsiteX1328" fmla="*/ 461008 w 3329862"/>
                  <a:gd name="connsiteY1328" fmla="*/ 129659 h 3287563"/>
                  <a:gd name="connsiteX1329" fmla="*/ 446602 w 3329862"/>
                  <a:gd name="connsiteY1329" fmla="*/ 138663 h 3287563"/>
                  <a:gd name="connsiteX1330" fmla="*/ 415267 w 3329862"/>
                  <a:gd name="connsiteY1330" fmla="*/ 159192 h 3287563"/>
                  <a:gd name="connsiteX1331" fmla="*/ 394018 w 3329862"/>
                  <a:gd name="connsiteY1331" fmla="*/ 173238 h 3287563"/>
                  <a:gd name="connsiteX1332" fmla="*/ 366645 w 3329862"/>
                  <a:gd name="connsiteY1332" fmla="*/ 192327 h 3287563"/>
                  <a:gd name="connsiteX1333" fmla="*/ 357281 w 3329862"/>
                  <a:gd name="connsiteY1333" fmla="*/ 198089 h 3287563"/>
                  <a:gd name="connsiteX1334" fmla="*/ 329549 w 3329862"/>
                  <a:gd name="connsiteY1334" fmla="*/ 221860 h 3287563"/>
                  <a:gd name="connsiteX1335" fmla="*/ 312261 w 3329862"/>
                  <a:gd name="connsiteY1335" fmla="*/ 239148 h 3287563"/>
                  <a:gd name="connsiteX1336" fmla="*/ 286689 w 3329862"/>
                  <a:gd name="connsiteY1336" fmla="*/ 261118 h 3287563"/>
                  <a:gd name="connsiteX1337" fmla="*/ 271563 w 3329862"/>
                  <a:gd name="connsiteY1337" fmla="*/ 276965 h 3287563"/>
                  <a:gd name="connsiteX1338" fmla="*/ 258237 w 3329862"/>
                  <a:gd name="connsiteY1338" fmla="*/ 292092 h 3287563"/>
                  <a:gd name="connsiteX1339" fmla="*/ 245631 w 3329862"/>
                  <a:gd name="connsiteY1339" fmla="*/ 306498 h 3287563"/>
                  <a:gd name="connsiteX1340" fmla="*/ 234106 w 3329862"/>
                  <a:gd name="connsiteY1340" fmla="*/ 320905 h 3287563"/>
                  <a:gd name="connsiteX1341" fmla="*/ 222580 w 3329862"/>
                  <a:gd name="connsiteY1341" fmla="*/ 334951 h 3287563"/>
                  <a:gd name="connsiteX1342" fmla="*/ 211776 w 3329862"/>
                  <a:gd name="connsiteY1342" fmla="*/ 349718 h 3287563"/>
                  <a:gd name="connsiteX1343" fmla="*/ 200611 w 3329862"/>
                  <a:gd name="connsiteY1343" fmla="*/ 365205 h 3287563"/>
                  <a:gd name="connsiteX1344" fmla="*/ 189806 w 3329862"/>
                  <a:gd name="connsiteY1344" fmla="*/ 382132 h 3287563"/>
                  <a:gd name="connsiteX1345" fmla="*/ 197369 w 3329862"/>
                  <a:gd name="connsiteY1345" fmla="*/ 371328 h 3287563"/>
                  <a:gd name="connsiteX1346" fmla="*/ 200971 w 3329862"/>
                  <a:gd name="connsiteY1346" fmla="*/ 366285 h 3287563"/>
                  <a:gd name="connsiteX1347" fmla="*/ 204572 w 3329862"/>
                  <a:gd name="connsiteY1347" fmla="*/ 361603 h 3287563"/>
                  <a:gd name="connsiteX1348" fmla="*/ 218259 w 3329862"/>
                  <a:gd name="connsiteY1348" fmla="*/ 343955 h 3287563"/>
                  <a:gd name="connsiteX1349" fmla="*/ 224381 w 3329862"/>
                  <a:gd name="connsiteY1349" fmla="*/ 336032 h 3287563"/>
                  <a:gd name="connsiteX1350" fmla="*/ 230504 w 3329862"/>
                  <a:gd name="connsiteY1350" fmla="*/ 328828 h 3287563"/>
                  <a:gd name="connsiteX1351" fmla="*/ 241669 w 3329862"/>
                  <a:gd name="connsiteY1351" fmla="*/ 316223 h 3287563"/>
                  <a:gd name="connsiteX1352" fmla="*/ 251393 w 3329862"/>
                  <a:gd name="connsiteY1352" fmla="*/ 305058 h 3287563"/>
                  <a:gd name="connsiteX1353" fmla="*/ 260758 w 3329862"/>
                  <a:gd name="connsiteY1353" fmla="*/ 295333 h 3287563"/>
                  <a:gd name="connsiteX1354" fmla="*/ 278045 w 3329862"/>
                  <a:gd name="connsiteY1354" fmla="*/ 277685 h 3287563"/>
                  <a:gd name="connsiteX1355" fmla="*/ 296054 w 3329862"/>
                  <a:gd name="connsiteY1355" fmla="*/ 260758 h 3287563"/>
                  <a:gd name="connsiteX1356" fmla="*/ 306138 w 3329862"/>
                  <a:gd name="connsiteY1356" fmla="*/ 251393 h 3287563"/>
                  <a:gd name="connsiteX1357" fmla="*/ 317663 w 3329862"/>
                  <a:gd name="connsiteY1357" fmla="*/ 241309 h 3287563"/>
                  <a:gd name="connsiteX1358" fmla="*/ 346116 w 3329862"/>
                  <a:gd name="connsiteY1358" fmla="*/ 217538 h 3287563"/>
                  <a:gd name="connsiteX1359" fmla="*/ 364124 w 3329862"/>
                  <a:gd name="connsiteY1359" fmla="*/ 203132 h 3287563"/>
                  <a:gd name="connsiteX1360" fmla="*/ 385374 w 3329862"/>
                  <a:gd name="connsiteY1360" fmla="*/ 187645 h 3287563"/>
                  <a:gd name="connsiteX1361" fmla="*/ 375289 w 3329862"/>
                  <a:gd name="connsiteY1361" fmla="*/ 195208 h 3287563"/>
                  <a:gd name="connsiteX1362" fmla="*/ 360883 w 3329862"/>
                  <a:gd name="connsiteY1362" fmla="*/ 206013 h 3287563"/>
                  <a:gd name="connsiteX1363" fmla="*/ 344315 w 3329862"/>
                  <a:gd name="connsiteY1363" fmla="*/ 219699 h 3287563"/>
                  <a:gd name="connsiteX1364" fmla="*/ 335311 w 3329862"/>
                  <a:gd name="connsiteY1364" fmla="*/ 226902 h 3287563"/>
                  <a:gd name="connsiteX1365" fmla="*/ 326667 w 3329862"/>
                  <a:gd name="connsiteY1365" fmla="*/ 234466 h 3287563"/>
                  <a:gd name="connsiteX1366" fmla="*/ 310460 w 3329862"/>
                  <a:gd name="connsiteY1366" fmla="*/ 249232 h 3287563"/>
                  <a:gd name="connsiteX1367" fmla="*/ 306498 w 3329862"/>
                  <a:gd name="connsiteY1367" fmla="*/ 252834 h 3287563"/>
                  <a:gd name="connsiteX1368" fmla="*/ 302897 w 3329862"/>
                  <a:gd name="connsiteY1368" fmla="*/ 256436 h 3287563"/>
                  <a:gd name="connsiteX1369" fmla="*/ 296414 w 3329862"/>
                  <a:gd name="connsiteY1369" fmla="*/ 262919 h 3287563"/>
                  <a:gd name="connsiteX1370" fmla="*/ 282367 w 3329862"/>
                  <a:gd name="connsiteY1370" fmla="*/ 278406 h 3287563"/>
                  <a:gd name="connsiteX1371" fmla="*/ 282367 w 3329862"/>
                  <a:gd name="connsiteY1371" fmla="*/ 276245 h 3287563"/>
                  <a:gd name="connsiteX1372" fmla="*/ 269402 w 3329862"/>
                  <a:gd name="connsiteY1372" fmla="*/ 289571 h 3287563"/>
                  <a:gd name="connsiteX1373" fmla="*/ 256796 w 3329862"/>
                  <a:gd name="connsiteY1373" fmla="*/ 303257 h 3287563"/>
                  <a:gd name="connsiteX1374" fmla="*/ 244550 w 3329862"/>
                  <a:gd name="connsiteY1374" fmla="*/ 317663 h 3287563"/>
                  <a:gd name="connsiteX1375" fmla="*/ 231945 w 3329862"/>
                  <a:gd name="connsiteY1375" fmla="*/ 332430 h 3287563"/>
                  <a:gd name="connsiteX1376" fmla="*/ 219339 w 3329862"/>
                  <a:gd name="connsiteY1376" fmla="*/ 347917 h 3287563"/>
                  <a:gd name="connsiteX1377" fmla="*/ 206733 w 3329862"/>
                  <a:gd name="connsiteY1377" fmla="*/ 364124 h 3287563"/>
                  <a:gd name="connsiteX1378" fmla="*/ 203492 w 3329862"/>
                  <a:gd name="connsiteY1378" fmla="*/ 368446 h 3287563"/>
                  <a:gd name="connsiteX1379" fmla="*/ 200250 w 3329862"/>
                  <a:gd name="connsiteY1379" fmla="*/ 372768 h 3287563"/>
                  <a:gd name="connsiteX1380" fmla="*/ 193767 w 3329862"/>
                  <a:gd name="connsiteY1380" fmla="*/ 381772 h 3287563"/>
                  <a:gd name="connsiteX1381" fmla="*/ 180441 w 3329862"/>
                  <a:gd name="connsiteY1381" fmla="*/ 400141 h 3287563"/>
                  <a:gd name="connsiteX1382" fmla="*/ 201331 w 3329862"/>
                  <a:gd name="connsiteY1382" fmla="*/ 368806 h 3287563"/>
                  <a:gd name="connsiteX1383" fmla="*/ 169276 w 3329862"/>
                  <a:gd name="connsiteY1383" fmla="*/ 415628 h 3287563"/>
                  <a:gd name="connsiteX1384" fmla="*/ 162073 w 3329862"/>
                  <a:gd name="connsiteY1384" fmla="*/ 426432 h 3287563"/>
                  <a:gd name="connsiteX1385" fmla="*/ 158472 w 3329862"/>
                  <a:gd name="connsiteY1385" fmla="*/ 431835 h 3287563"/>
                  <a:gd name="connsiteX1386" fmla="*/ 155230 w 3329862"/>
                  <a:gd name="connsiteY1386" fmla="*/ 437237 h 3287563"/>
                  <a:gd name="connsiteX1387" fmla="*/ 142624 w 3329862"/>
                  <a:gd name="connsiteY1387" fmla="*/ 458127 h 3287563"/>
                  <a:gd name="connsiteX1388" fmla="*/ 131099 w 3329862"/>
                  <a:gd name="connsiteY1388" fmla="*/ 478656 h 3287563"/>
                  <a:gd name="connsiteX1389" fmla="*/ 120294 w 3329862"/>
                  <a:gd name="connsiteY1389" fmla="*/ 499185 h 3287563"/>
                  <a:gd name="connsiteX1390" fmla="*/ 110930 w 3329862"/>
                  <a:gd name="connsiteY1390" fmla="*/ 520435 h 3287563"/>
                  <a:gd name="connsiteX1391" fmla="*/ 102286 w 3329862"/>
                  <a:gd name="connsiteY1391" fmla="*/ 542765 h 3287563"/>
                  <a:gd name="connsiteX1392" fmla="*/ 108769 w 3329862"/>
                  <a:gd name="connsiteY1392" fmla="*/ 527998 h 3287563"/>
                  <a:gd name="connsiteX1393" fmla="*/ 114892 w 3329862"/>
                  <a:gd name="connsiteY1393" fmla="*/ 514672 h 3287563"/>
                  <a:gd name="connsiteX1394" fmla="*/ 120294 w 3329862"/>
                  <a:gd name="connsiteY1394" fmla="*/ 502787 h 3287563"/>
                  <a:gd name="connsiteX1395" fmla="*/ 125337 w 3329862"/>
                  <a:gd name="connsiteY1395" fmla="*/ 492702 h 3287563"/>
                  <a:gd name="connsiteX1396" fmla="*/ 121735 w 3329862"/>
                  <a:gd name="connsiteY1396" fmla="*/ 499906 h 3287563"/>
                  <a:gd name="connsiteX1397" fmla="*/ 118493 w 3329862"/>
                  <a:gd name="connsiteY1397" fmla="*/ 507469 h 3287563"/>
                  <a:gd name="connsiteX1398" fmla="*/ 111650 w 3329862"/>
                  <a:gd name="connsiteY1398" fmla="*/ 522956 h 3287563"/>
                  <a:gd name="connsiteX1399" fmla="*/ 104447 w 3329862"/>
                  <a:gd name="connsiteY1399" fmla="*/ 539163 h 3287563"/>
                  <a:gd name="connsiteX1400" fmla="*/ 97964 w 3329862"/>
                  <a:gd name="connsiteY1400" fmla="*/ 556091 h 3287563"/>
                  <a:gd name="connsiteX1401" fmla="*/ 91121 w 3329862"/>
                  <a:gd name="connsiteY1401" fmla="*/ 573019 h 3287563"/>
                  <a:gd name="connsiteX1402" fmla="*/ 85359 w 3329862"/>
                  <a:gd name="connsiteY1402" fmla="*/ 590306 h 3287563"/>
                  <a:gd name="connsiteX1403" fmla="*/ 79596 w 3329862"/>
                  <a:gd name="connsiteY1403" fmla="*/ 607234 h 3287563"/>
                  <a:gd name="connsiteX1404" fmla="*/ 74554 w 3329862"/>
                  <a:gd name="connsiteY1404" fmla="*/ 623801 h 3287563"/>
                  <a:gd name="connsiteX1405" fmla="*/ 68791 w 3329862"/>
                  <a:gd name="connsiteY1405" fmla="*/ 646852 h 3287563"/>
                  <a:gd name="connsiteX1406" fmla="*/ 64109 w 3329862"/>
                  <a:gd name="connsiteY1406" fmla="*/ 669902 h 3287563"/>
                  <a:gd name="connsiteX1407" fmla="*/ 61948 w 3329862"/>
                  <a:gd name="connsiteY1407" fmla="*/ 681427 h 3287563"/>
                  <a:gd name="connsiteX1408" fmla="*/ 59787 w 3329862"/>
                  <a:gd name="connsiteY1408" fmla="*/ 692953 h 3287563"/>
                  <a:gd name="connsiteX1409" fmla="*/ 56546 w 3329862"/>
                  <a:gd name="connsiteY1409" fmla="*/ 716363 h 3287563"/>
                  <a:gd name="connsiteX1410" fmla="*/ 49702 w 3329862"/>
                  <a:gd name="connsiteY1410" fmla="*/ 745897 h 3287563"/>
                  <a:gd name="connsiteX1411" fmla="*/ 46461 w 3329862"/>
                  <a:gd name="connsiteY1411" fmla="*/ 769667 h 3287563"/>
                  <a:gd name="connsiteX1412" fmla="*/ 44660 w 3329862"/>
                  <a:gd name="connsiteY1412" fmla="*/ 790557 h 3287563"/>
                  <a:gd name="connsiteX1413" fmla="*/ 43580 w 3329862"/>
                  <a:gd name="connsiteY1413" fmla="*/ 809285 h 3287563"/>
                  <a:gd name="connsiteX1414" fmla="*/ 43580 w 3329862"/>
                  <a:gd name="connsiteY1414" fmla="*/ 826213 h 3287563"/>
                  <a:gd name="connsiteX1415" fmla="*/ 43580 w 3329862"/>
                  <a:gd name="connsiteY1415" fmla="*/ 841700 h 3287563"/>
                  <a:gd name="connsiteX1416" fmla="*/ 43580 w 3329862"/>
                  <a:gd name="connsiteY1416" fmla="*/ 856466 h 3287563"/>
                  <a:gd name="connsiteX1417" fmla="*/ 44300 w 3329862"/>
                  <a:gd name="connsiteY1417" fmla="*/ 886000 h 3287563"/>
                  <a:gd name="connsiteX1418" fmla="*/ 41419 w 3329862"/>
                  <a:gd name="connsiteY1418" fmla="*/ 817929 h 3287563"/>
                  <a:gd name="connsiteX1419" fmla="*/ 40338 w 3329862"/>
                  <a:gd name="connsiteY1419" fmla="*/ 854305 h 3287563"/>
                  <a:gd name="connsiteX1420" fmla="*/ 40338 w 3329862"/>
                  <a:gd name="connsiteY1420" fmla="*/ 891042 h 3287563"/>
                  <a:gd name="connsiteX1421" fmla="*/ 40338 w 3329862"/>
                  <a:gd name="connsiteY1421" fmla="*/ 961994 h 3287563"/>
                  <a:gd name="connsiteX1422" fmla="*/ 42139 w 3329862"/>
                  <a:gd name="connsiteY1422" fmla="*/ 1074725 h 3287563"/>
                  <a:gd name="connsiteX1423" fmla="*/ 43220 w 3329862"/>
                  <a:gd name="connsiteY1423" fmla="*/ 1045912 h 3287563"/>
                  <a:gd name="connsiteX1424" fmla="*/ 42859 w 3329862"/>
                  <a:gd name="connsiteY1424" fmla="*/ 1110381 h 3287563"/>
                  <a:gd name="connsiteX1425" fmla="*/ 43940 w 3329862"/>
                  <a:gd name="connsiteY1425" fmla="*/ 1125508 h 3287563"/>
                  <a:gd name="connsiteX1426" fmla="*/ 41419 w 3329862"/>
                  <a:gd name="connsiteY1426" fmla="*/ 1125508 h 3287563"/>
                  <a:gd name="connsiteX1427" fmla="*/ 41419 w 3329862"/>
                  <a:gd name="connsiteY1427" fmla="*/ 1238599 h 3287563"/>
                  <a:gd name="connsiteX1428" fmla="*/ 40338 w 3329862"/>
                  <a:gd name="connsiteY1428" fmla="*/ 1071123 h 3287563"/>
                  <a:gd name="connsiteX1429" fmla="*/ 38177 w 3329862"/>
                  <a:gd name="connsiteY1429" fmla="*/ 1356012 h 3287563"/>
                  <a:gd name="connsiteX1430" fmla="*/ 36376 w 3329862"/>
                  <a:gd name="connsiteY1430" fmla="*/ 1361775 h 3287563"/>
                  <a:gd name="connsiteX1431" fmla="*/ 40338 w 3329862"/>
                  <a:gd name="connsiteY1431" fmla="*/ 1402473 h 3287563"/>
                  <a:gd name="connsiteX1432" fmla="*/ 41779 w 3329862"/>
                  <a:gd name="connsiteY1432" fmla="*/ 1290822 h 3287563"/>
                  <a:gd name="connsiteX1433" fmla="*/ 42859 w 3329862"/>
                  <a:gd name="connsiteY1433" fmla="*/ 1305229 h 3287563"/>
                  <a:gd name="connsiteX1434" fmla="*/ 41779 w 3329862"/>
                  <a:gd name="connsiteY1434" fmla="*/ 1351690 h 3287563"/>
                  <a:gd name="connsiteX1435" fmla="*/ 43940 w 3329862"/>
                  <a:gd name="connsiteY1435" fmla="*/ 1360334 h 3287563"/>
                  <a:gd name="connsiteX1436" fmla="*/ 40698 w 3329862"/>
                  <a:gd name="connsiteY1436" fmla="*/ 1454336 h 3287563"/>
                  <a:gd name="connsiteX1437" fmla="*/ 44660 w 3329862"/>
                  <a:gd name="connsiteY1437" fmla="*/ 1410757 h 3287563"/>
                  <a:gd name="connsiteX1438" fmla="*/ 44660 w 3329862"/>
                  <a:gd name="connsiteY1438" fmla="*/ 1546898 h 3287563"/>
                  <a:gd name="connsiteX1439" fmla="*/ 42859 w 3329862"/>
                  <a:gd name="connsiteY1439" fmla="*/ 1533932 h 3287563"/>
                  <a:gd name="connsiteX1440" fmla="*/ 45020 w 3329862"/>
                  <a:gd name="connsiteY1440" fmla="*/ 1599122 h 3287563"/>
                  <a:gd name="connsiteX1441" fmla="*/ 39618 w 3329862"/>
                  <a:gd name="connsiteY1441" fmla="*/ 1540775 h 3287563"/>
                  <a:gd name="connsiteX1442" fmla="*/ 38898 w 3329862"/>
                  <a:gd name="connsiteY1442" fmla="*/ 1436688 h 3287563"/>
                  <a:gd name="connsiteX1443" fmla="*/ 37457 w 3329862"/>
                  <a:gd name="connsiteY1443" fmla="*/ 1498996 h 3287563"/>
                  <a:gd name="connsiteX1444" fmla="*/ 34576 w 3329862"/>
                  <a:gd name="connsiteY1444" fmla="*/ 1447493 h 3287563"/>
                  <a:gd name="connsiteX1445" fmla="*/ 37097 w 3329862"/>
                  <a:gd name="connsiteY1445" fmla="*/ 1599842 h 3287563"/>
                  <a:gd name="connsiteX1446" fmla="*/ 38898 w 3329862"/>
                  <a:gd name="connsiteY1446" fmla="*/ 1586876 h 3287563"/>
                  <a:gd name="connsiteX1447" fmla="*/ 41059 w 3329862"/>
                  <a:gd name="connsiteY1447" fmla="*/ 1675476 h 3287563"/>
                  <a:gd name="connsiteX1448" fmla="*/ 40338 w 3329862"/>
                  <a:gd name="connsiteY1448" fmla="*/ 1663230 h 3287563"/>
                  <a:gd name="connsiteX1449" fmla="*/ 40698 w 3329862"/>
                  <a:gd name="connsiteY1449" fmla="*/ 1734182 h 3287563"/>
                  <a:gd name="connsiteX1450" fmla="*/ 47541 w 3329862"/>
                  <a:gd name="connsiteY1450" fmla="*/ 1819541 h 3287563"/>
                  <a:gd name="connsiteX1451" fmla="*/ 46461 w 3329862"/>
                  <a:gd name="connsiteY1451" fmla="*/ 1811617 h 3287563"/>
                  <a:gd name="connsiteX1452" fmla="*/ 30614 w 3329862"/>
                  <a:gd name="connsiteY1452" fmla="*/ 1696726 h 3287563"/>
                  <a:gd name="connsiteX1453" fmla="*/ 30614 w 3329862"/>
                  <a:gd name="connsiteY1453" fmla="*/ 1887252 h 3287563"/>
                  <a:gd name="connsiteX1454" fmla="*/ 30254 w 3329862"/>
                  <a:gd name="connsiteY1454" fmla="*/ 1988457 h 3287563"/>
                  <a:gd name="connsiteX1455" fmla="*/ 30254 w 3329862"/>
                  <a:gd name="connsiteY1455" fmla="*/ 2039960 h 3287563"/>
                  <a:gd name="connsiteX1456" fmla="*/ 30254 w 3329862"/>
                  <a:gd name="connsiteY1456" fmla="*/ 2065532 h 3287563"/>
                  <a:gd name="connsiteX1457" fmla="*/ 30974 w 3329862"/>
                  <a:gd name="connsiteY1457" fmla="*/ 2091104 h 3287563"/>
                  <a:gd name="connsiteX1458" fmla="*/ 29173 w 3329862"/>
                  <a:gd name="connsiteY1458" fmla="*/ 2089663 h 3287563"/>
                  <a:gd name="connsiteX1459" fmla="*/ 27372 w 3329862"/>
                  <a:gd name="connsiteY1459" fmla="*/ 2055447 h 3287563"/>
                  <a:gd name="connsiteX1460" fmla="*/ 27012 w 3329862"/>
                  <a:gd name="connsiteY1460" fmla="*/ 2034918 h 3287563"/>
                  <a:gd name="connsiteX1461" fmla="*/ 27012 w 3329862"/>
                  <a:gd name="connsiteY1461" fmla="*/ 2016550 h 3287563"/>
                  <a:gd name="connsiteX1462" fmla="*/ 26292 w 3329862"/>
                  <a:gd name="connsiteY1462" fmla="*/ 2001423 h 3287563"/>
                  <a:gd name="connsiteX1463" fmla="*/ 27012 w 3329862"/>
                  <a:gd name="connsiteY1463" fmla="*/ 1938395 h 3287563"/>
                  <a:gd name="connsiteX1464" fmla="*/ 29893 w 3329862"/>
                  <a:gd name="connsiteY1464" fmla="*/ 2013669 h 3287563"/>
                  <a:gd name="connsiteX1465" fmla="*/ 27733 w 3329862"/>
                  <a:gd name="connsiteY1465" fmla="*/ 1746428 h 3287563"/>
                  <a:gd name="connsiteX1466" fmla="*/ 25932 w 3329862"/>
                  <a:gd name="connsiteY1466" fmla="*/ 1954242 h 3287563"/>
                  <a:gd name="connsiteX1467" fmla="*/ 25211 w 3329862"/>
                  <a:gd name="connsiteY1467" fmla="*/ 1877527 h 3287563"/>
                  <a:gd name="connsiteX1468" fmla="*/ 24491 w 3329862"/>
                  <a:gd name="connsiteY1468" fmla="*/ 1977652 h 3287563"/>
                  <a:gd name="connsiteX1469" fmla="*/ 24491 w 3329862"/>
                  <a:gd name="connsiteY1469" fmla="*/ 2084621 h 3287563"/>
                  <a:gd name="connsiteX1470" fmla="*/ 26292 w 3329862"/>
                  <a:gd name="connsiteY1470" fmla="*/ 2101188 h 3287563"/>
                  <a:gd name="connsiteX1471" fmla="*/ 24851 w 3329862"/>
                  <a:gd name="connsiteY1471" fmla="*/ 2012948 h 3287563"/>
                  <a:gd name="connsiteX1472" fmla="*/ 25211 w 3329862"/>
                  <a:gd name="connsiteY1472" fmla="*/ 2059409 h 3287563"/>
                  <a:gd name="connsiteX1473" fmla="*/ 25932 w 3329862"/>
                  <a:gd name="connsiteY1473" fmla="*/ 2079938 h 3287563"/>
                  <a:gd name="connsiteX1474" fmla="*/ 26292 w 3329862"/>
                  <a:gd name="connsiteY1474" fmla="*/ 2089303 h 3287563"/>
                  <a:gd name="connsiteX1475" fmla="*/ 27372 w 3329862"/>
                  <a:gd name="connsiteY1475" fmla="*/ 2097947 h 3287563"/>
                  <a:gd name="connsiteX1476" fmla="*/ 30614 w 3329862"/>
                  <a:gd name="connsiteY1476" fmla="*/ 2125319 h 3287563"/>
                  <a:gd name="connsiteX1477" fmla="*/ 33495 w 3329862"/>
                  <a:gd name="connsiteY1477" fmla="*/ 2137204 h 3287563"/>
                  <a:gd name="connsiteX1478" fmla="*/ 32415 w 3329862"/>
                  <a:gd name="connsiteY1478" fmla="*/ 2125679 h 3287563"/>
                  <a:gd name="connsiteX1479" fmla="*/ 36016 w 3329862"/>
                  <a:gd name="connsiteY1479" fmla="*/ 2149090 h 3287563"/>
                  <a:gd name="connsiteX1480" fmla="*/ 38898 w 3329862"/>
                  <a:gd name="connsiteY1480" fmla="*/ 2171780 h 3287563"/>
                  <a:gd name="connsiteX1481" fmla="*/ 42859 w 3329862"/>
                  <a:gd name="connsiteY1481" fmla="*/ 2194470 h 3287563"/>
                  <a:gd name="connsiteX1482" fmla="*/ 3198963 w 3329862"/>
                  <a:gd name="connsiteY1482" fmla="*/ 2460270 h 3287563"/>
                  <a:gd name="connsiteX1483" fmla="*/ 3195002 w 3329862"/>
                  <a:gd name="connsiteY1483" fmla="*/ 2468914 h 3287563"/>
                  <a:gd name="connsiteX1484" fmla="*/ 3198963 w 3329862"/>
                  <a:gd name="connsiteY1484" fmla="*/ 2460270 h 3287563"/>
                  <a:gd name="connsiteX1485" fmla="*/ 28093 w 3329862"/>
                  <a:gd name="connsiteY1485" fmla="*/ 907609 h 3287563"/>
                  <a:gd name="connsiteX1486" fmla="*/ 27012 w 3329862"/>
                  <a:gd name="connsiteY1486" fmla="*/ 1167287 h 3287563"/>
                  <a:gd name="connsiteX1487" fmla="*/ 34936 w 3329862"/>
                  <a:gd name="connsiteY1487" fmla="*/ 1162244 h 3287563"/>
                  <a:gd name="connsiteX1488" fmla="*/ 34936 w 3329862"/>
                  <a:gd name="connsiteY1488" fmla="*/ 1178812 h 3287563"/>
                  <a:gd name="connsiteX1489" fmla="*/ 35656 w 3329862"/>
                  <a:gd name="connsiteY1489" fmla="*/ 1035107 h 3287563"/>
                  <a:gd name="connsiteX1490" fmla="*/ 31334 w 3329862"/>
                  <a:gd name="connsiteY1490" fmla="*/ 927418 h 3287563"/>
                  <a:gd name="connsiteX1491" fmla="*/ 29173 w 3329862"/>
                  <a:gd name="connsiteY1491" fmla="*/ 874835 h 3287563"/>
                  <a:gd name="connsiteX1492" fmla="*/ 28453 w 3329862"/>
                  <a:gd name="connsiteY1492" fmla="*/ 858627 h 3287563"/>
                  <a:gd name="connsiteX1493" fmla="*/ 28093 w 3329862"/>
                  <a:gd name="connsiteY1493" fmla="*/ 852865 h 3287563"/>
                  <a:gd name="connsiteX1494" fmla="*/ 28093 w 3329862"/>
                  <a:gd name="connsiteY1494" fmla="*/ 918775 h 3287563"/>
                  <a:gd name="connsiteX1495" fmla="*/ 29173 w 3329862"/>
                  <a:gd name="connsiteY1495" fmla="*/ 907609 h 3287563"/>
                  <a:gd name="connsiteX1496" fmla="*/ 35296 w 3329862"/>
                  <a:gd name="connsiteY1496" fmla="*/ 845662 h 3287563"/>
                  <a:gd name="connsiteX1497" fmla="*/ 35296 w 3329862"/>
                  <a:gd name="connsiteY1497" fmla="*/ 799921 h 3287563"/>
                  <a:gd name="connsiteX1498" fmla="*/ 34576 w 3329862"/>
                  <a:gd name="connsiteY1498" fmla="*/ 825853 h 3287563"/>
                  <a:gd name="connsiteX1499" fmla="*/ 34576 w 3329862"/>
                  <a:gd name="connsiteY1499" fmla="*/ 851784 h 3287563"/>
                  <a:gd name="connsiteX1500" fmla="*/ 35656 w 3329862"/>
                  <a:gd name="connsiteY1500" fmla="*/ 845662 h 3287563"/>
                  <a:gd name="connsiteX1501" fmla="*/ 34215 w 3329862"/>
                  <a:gd name="connsiteY1501" fmla="*/ 802442 h 3287563"/>
                  <a:gd name="connsiteX1502" fmla="*/ 33855 w 3329862"/>
                  <a:gd name="connsiteY1502" fmla="*/ 815048 h 3287563"/>
                  <a:gd name="connsiteX1503" fmla="*/ 33855 w 3329862"/>
                  <a:gd name="connsiteY1503" fmla="*/ 802442 h 3287563"/>
                  <a:gd name="connsiteX1504" fmla="*/ 32054 w 3329862"/>
                  <a:gd name="connsiteY1504" fmla="*/ 1766237 h 3287563"/>
                  <a:gd name="connsiteX1505" fmla="*/ 32054 w 3329862"/>
                  <a:gd name="connsiteY1505" fmla="*/ 1761195 h 3287563"/>
                  <a:gd name="connsiteX1506" fmla="*/ 32054 w 3329862"/>
                  <a:gd name="connsiteY1506" fmla="*/ 1796851 h 3287563"/>
                  <a:gd name="connsiteX1507" fmla="*/ 32054 w 3329862"/>
                  <a:gd name="connsiteY1507" fmla="*/ 1766237 h 3287563"/>
                  <a:gd name="connsiteX1508" fmla="*/ 34215 w 3329862"/>
                  <a:gd name="connsiteY1508" fmla="*/ 1665752 h 3287563"/>
                  <a:gd name="connsiteX1509" fmla="*/ 32415 w 3329862"/>
                  <a:gd name="connsiteY1509" fmla="*/ 1653866 h 3287563"/>
                  <a:gd name="connsiteX1510" fmla="*/ 32415 w 3329862"/>
                  <a:gd name="connsiteY1510" fmla="*/ 1687361 h 3287563"/>
                  <a:gd name="connsiteX1511" fmla="*/ 34215 w 3329862"/>
                  <a:gd name="connsiteY1511" fmla="*/ 1665752 h 3287563"/>
                  <a:gd name="connsiteX1512" fmla="*/ 39618 w 3329862"/>
                  <a:gd name="connsiteY1512" fmla="*/ 1342326 h 3287563"/>
                  <a:gd name="connsiteX1513" fmla="*/ 35296 w 3329862"/>
                  <a:gd name="connsiteY1513" fmla="*/ 1249404 h 3287563"/>
                  <a:gd name="connsiteX1514" fmla="*/ 34215 w 3329862"/>
                  <a:gd name="connsiteY1514" fmla="*/ 1275696 h 3287563"/>
                  <a:gd name="connsiteX1515" fmla="*/ 34215 w 3329862"/>
                  <a:gd name="connsiteY1515" fmla="*/ 1333322 h 3287563"/>
                  <a:gd name="connsiteX1516" fmla="*/ 35296 w 3329862"/>
                  <a:gd name="connsiteY1516" fmla="*/ 1344847 h 3287563"/>
                  <a:gd name="connsiteX1517" fmla="*/ 37457 w 3329862"/>
                  <a:gd name="connsiteY1517" fmla="*/ 1319275 h 3287563"/>
                  <a:gd name="connsiteX1518" fmla="*/ 38898 w 3329862"/>
                  <a:gd name="connsiteY1518" fmla="*/ 1421561 h 3287563"/>
                  <a:gd name="connsiteX1519" fmla="*/ 39978 w 3329862"/>
                  <a:gd name="connsiteY1519" fmla="*/ 1342326 h 3287563"/>
                  <a:gd name="connsiteX1520" fmla="*/ 3207967 w 3329862"/>
                  <a:gd name="connsiteY1520" fmla="*/ 439758 h 3287563"/>
                  <a:gd name="connsiteX1521" fmla="*/ 3214090 w 3329862"/>
                  <a:gd name="connsiteY1521" fmla="*/ 453084 h 3287563"/>
                  <a:gd name="connsiteX1522" fmla="*/ 3193561 w 3329862"/>
                  <a:gd name="connsiteY1522" fmla="*/ 419589 h 3287563"/>
                  <a:gd name="connsiteX1523" fmla="*/ 3179875 w 3329862"/>
                  <a:gd name="connsiteY1523" fmla="*/ 397980 h 3287563"/>
                  <a:gd name="connsiteX1524" fmla="*/ 3173392 w 3329862"/>
                  <a:gd name="connsiteY1524" fmla="*/ 387535 h 3287563"/>
                  <a:gd name="connsiteX1525" fmla="*/ 3166549 w 3329862"/>
                  <a:gd name="connsiteY1525" fmla="*/ 377450 h 3287563"/>
                  <a:gd name="connsiteX1526" fmla="*/ 3153223 w 3329862"/>
                  <a:gd name="connsiteY1526" fmla="*/ 357641 h 3287563"/>
                  <a:gd name="connsiteX1527" fmla="*/ 3139176 w 3329862"/>
                  <a:gd name="connsiteY1527" fmla="*/ 338913 h 3287563"/>
                  <a:gd name="connsiteX1528" fmla="*/ 3125130 w 3329862"/>
                  <a:gd name="connsiteY1528" fmla="*/ 320905 h 3287563"/>
                  <a:gd name="connsiteX1529" fmla="*/ 3110363 w 3329862"/>
                  <a:gd name="connsiteY1529" fmla="*/ 303617 h 3287563"/>
                  <a:gd name="connsiteX1530" fmla="*/ 3102800 w 3329862"/>
                  <a:gd name="connsiteY1530" fmla="*/ 294973 h 3287563"/>
                  <a:gd name="connsiteX1531" fmla="*/ 3094876 w 3329862"/>
                  <a:gd name="connsiteY1531" fmla="*/ 286689 h 3287563"/>
                  <a:gd name="connsiteX1532" fmla="*/ 3078309 w 3329862"/>
                  <a:gd name="connsiteY1532" fmla="*/ 270482 h 3287563"/>
                  <a:gd name="connsiteX1533" fmla="*/ 3074707 w 3329862"/>
                  <a:gd name="connsiteY1533" fmla="*/ 266520 h 3287563"/>
                  <a:gd name="connsiteX1534" fmla="*/ 3071106 w 3329862"/>
                  <a:gd name="connsiteY1534" fmla="*/ 262919 h 3287563"/>
                  <a:gd name="connsiteX1535" fmla="*/ 3064623 w 3329862"/>
                  <a:gd name="connsiteY1535" fmla="*/ 256076 h 3287563"/>
                  <a:gd name="connsiteX1536" fmla="*/ 3053818 w 3329862"/>
                  <a:gd name="connsiteY1536" fmla="*/ 244550 h 3287563"/>
                  <a:gd name="connsiteX1537" fmla="*/ 3036530 w 3329862"/>
                  <a:gd name="connsiteY1537" fmla="*/ 226542 h 3287563"/>
                  <a:gd name="connsiteX1538" fmla="*/ 3065343 w 3329862"/>
                  <a:gd name="connsiteY1538" fmla="*/ 253554 h 3287563"/>
                  <a:gd name="connsiteX1539" fmla="*/ 3077229 w 3329862"/>
                  <a:gd name="connsiteY1539" fmla="*/ 264359 h 3287563"/>
                  <a:gd name="connsiteX1540" fmla="*/ 3087313 w 3329862"/>
                  <a:gd name="connsiteY1540" fmla="*/ 274444 h 3287563"/>
                  <a:gd name="connsiteX1541" fmla="*/ 3104601 w 3329862"/>
                  <a:gd name="connsiteY1541" fmla="*/ 292092 h 3287563"/>
                  <a:gd name="connsiteX1542" fmla="*/ 3128372 w 3329862"/>
                  <a:gd name="connsiteY1542" fmla="*/ 319464 h 3287563"/>
                  <a:gd name="connsiteX1543" fmla="*/ 3151422 w 3329862"/>
                  <a:gd name="connsiteY1543" fmla="*/ 351158 h 3287563"/>
                  <a:gd name="connsiteX1544" fmla="*/ 3169070 w 3329862"/>
                  <a:gd name="connsiteY1544" fmla="*/ 378531 h 3287563"/>
                  <a:gd name="connsiteX1545" fmla="*/ 3176273 w 3329862"/>
                  <a:gd name="connsiteY1545" fmla="*/ 388976 h 3287563"/>
                  <a:gd name="connsiteX1546" fmla="*/ 3184917 w 3329862"/>
                  <a:gd name="connsiteY1546" fmla="*/ 402302 h 3287563"/>
                  <a:gd name="connsiteX1547" fmla="*/ 3195722 w 3329862"/>
                  <a:gd name="connsiteY1547" fmla="*/ 418869 h 3287563"/>
                  <a:gd name="connsiteX1548" fmla="*/ 3208328 w 3329862"/>
                  <a:gd name="connsiteY1548" fmla="*/ 439758 h 3287563"/>
                  <a:gd name="connsiteX1549" fmla="*/ 2553552 w 3329862"/>
                  <a:gd name="connsiteY1549" fmla="*/ 23771 h 3287563"/>
                  <a:gd name="connsiteX1550" fmla="*/ 2563277 w 3329862"/>
                  <a:gd name="connsiteY1550" fmla="*/ 23771 h 3287563"/>
                  <a:gd name="connsiteX1551" fmla="*/ 2534103 w 3329862"/>
                  <a:gd name="connsiteY1551" fmla="*/ 22330 h 3287563"/>
                  <a:gd name="connsiteX1552" fmla="*/ 2505651 w 3329862"/>
                  <a:gd name="connsiteY1552" fmla="*/ 22330 h 3287563"/>
                  <a:gd name="connsiteX1553" fmla="*/ 2477918 w 3329862"/>
                  <a:gd name="connsiteY1553" fmla="*/ 22690 h 3287563"/>
                  <a:gd name="connsiteX1554" fmla="*/ 2450906 w 3329862"/>
                  <a:gd name="connsiteY1554" fmla="*/ 23411 h 3287563"/>
                  <a:gd name="connsiteX1555" fmla="*/ 2350781 w 3329862"/>
                  <a:gd name="connsiteY1555" fmla="*/ 25211 h 3287563"/>
                  <a:gd name="connsiteX1556" fmla="*/ 2192669 w 3329862"/>
                  <a:gd name="connsiteY1556" fmla="*/ 26292 h 3287563"/>
                  <a:gd name="connsiteX1557" fmla="*/ 2320887 w 3329862"/>
                  <a:gd name="connsiteY1557" fmla="*/ 29893 h 3287563"/>
                  <a:gd name="connsiteX1558" fmla="*/ 2288833 w 3329862"/>
                  <a:gd name="connsiteY1558" fmla="*/ 31694 h 3287563"/>
                  <a:gd name="connsiteX1559" fmla="*/ 2269024 w 3329862"/>
                  <a:gd name="connsiteY1559" fmla="*/ 30254 h 3287563"/>
                  <a:gd name="connsiteX1560" fmla="*/ 2213559 w 3329862"/>
                  <a:gd name="connsiteY1560" fmla="*/ 32054 h 3287563"/>
                  <a:gd name="connsiteX1561" fmla="*/ 2303599 w 3329862"/>
                  <a:gd name="connsiteY1561" fmla="*/ 33855 h 3287563"/>
                  <a:gd name="connsiteX1562" fmla="*/ 2428576 w 3329862"/>
                  <a:gd name="connsiteY1562" fmla="*/ 30254 h 3287563"/>
                  <a:gd name="connsiteX1563" fmla="*/ 2352221 w 3329862"/>
                  <a:gd name="connsiteY1563" fmla="*/ 28813 h 3287563"/>
                  <a:gd name="connsiteX1564" fmla="*/ 2426055 w 3329862"/>
                  <a:gd name="connsiteY1564" fmla="*/ 28813 h 3287563"/>
                  <a:gd name="connsiteX1565" fmla="*/ 2475037 w 3329862"/>
                  <a:gd name="connsiteY1565" fmla="*/ 28813 h 3287563"/>
                  <a:gd name="connsiteX1566" fmla="*/ 2496647 w 3329862"/>
                  <a:gd name="connsiteY1566" fmla="*/ 28813 h 3287563"/>
                  <a:gd name="connsiteX1567" fmla="*/ 2514294 w 3329862"/>
                  <a:gd name="connsiteY1567" fmla="*/ 28813 h 3287563"/>
                  <a:gd name="connsiteX1568" fmla="*/ 2503850 w 3329862"/>
                  <a:gd name="connsiteY1568" fmla="*/ 27733 h 3287563"/>
                  <a:gd name="connsiteX1569" fmla="*/ 2479359 w 3329862"/>
                  <a:gd name="connsiteY1569" fmla="*/ 27012 h 3287563"/>
                  <a:gd name="connsiteX1570" fmla="*/ 2437220 w 3329862"/>
                  <a:gd name="connsiteY1570" fmla="*/ 28093 h 3287563"/>
                  <a:gd name="connsiteX1571" fmla="*/ 2458469 w 3329862"/>
                  <a:gd name="connsiteY1571" fmla="*/ 25211 h 3287563"/>
                  <a:gd name="connsiteX1572" fmla="*/ 2482600 w 3329862"/>
                  <a:gd name="connsiteY1572" fmla="*/ 24851 h 3287563"/>
                  <a:gd name="connsiteX1573" fmla="*/ 2495566 w 3329862"/>
                  <a:gd name="connsiteY1573" fmla="*/ 24851 h 3287563"/>
                  <a:gd name="connsiteX1574" fmla="*/ 2508892 w 3329862"/>
                  <a:gd name="connsiteY1574" fmla="*/ 24851 h 3287563"/>
                  <a:gd name="connsiteX1575" fmla="*/ 2536264 w 3329862"/>
                  <a:gd name="connsiteY1575" fmla="*/ 25572 h 3287563"/>
                  <a:gd name="connsiteX1576" fmla="*/ 2563997 w 3329862"/>
                  <a:gd name="connsiteY1576" fmla="*/ 27733 h 3287563"/>
                  <a:gd name="connsiteX1577" fmla="*/ 2577683 w 3329862"/>
                  <a:gd name="connsiteY1577" fmla="*/ 28813 h 3287563"/>
                  <a:gd name="connsiteX1578" fmla="*/ 2591009 w 3329862"/>
                  <a:gd name="connsiteY1578" fmla="*/ 30614 h 3287563"/>
                  <a:gd name="connsiteX1579" fmla="*/ 2616221 w 3329862"/>
                  <a:gd name="connsiteY1579" fmla="*/ 34215 h 3287563"/>
                  <a:gd name="connsiteX1580" fmla="*/ 2656919 w 3329862"/>
                  <a:gd name="connsiteY1580" fmla="*/ 41779 h 3287563"/>
                  <a:gd name="connsiteX1581" fmla="*/ 2663762 w 3329862"/>
                  <a:gd name="connsiteY1581" fmla="*/ 45741 h 3287563"/>
                  <a:gd name="connsiteX1582" fmla="*/ 2689334 w 3329862"/>
                  <a:gd name="connsiteY1582" fmla="*/ 51503 h 3287563"/>
                  <a:gd name="connsiteX1583" fmla="*/ 2704460 w 3329862"/>
                  <a:gd name="connsiteY1583" fmla="*/ 54385 h 3287563"/>
                  <a:gd name="connsiteX1584" fmla="*/ 2721028 w 3329862"/>
                  <a:gd name="connsiteY1584" fmla="*/ 58346 h 3287563"/>
                  <a:gd name="connsiteX1585" fmla="*/ 2751282 w 3329862"/>
                  <a:gd name="connsiteY1585" fmla="*/ 67711 h 3287563"/>
                  <a:gd name="connsiteX1586" fmla="*/ 2740477 w 3329862"/>
                  <a:gd name="connsiteY1586" fmla="*/ 64109 h 3287563"/>
                  <a:gd name="connsiteX1587" fmla="*/ 2732553 w 3329862"/>
                  <a:gd name="connsiteY1587" fmla="*/ 61948 h 3287563"/>
                  <a:gd name="connsiteX1588" fmla="*/ 2723909 w 3329862"/>
                  <a:gd name="connsiteY1588" fmla="*/ 59787 h 3287563"/>
                  <a:gd name="connsiteX1589" fmla="*/ 2724990 w 3329862"/>
                  <a:gd name="connsiteY1589" fmla="*/ 60867 h 3287563"/>
                  <a:gd name="connsiteX1590" fmla="*/ 2708782 w 3329862"/>
                  <a:gd name="connsiteY1590" fmla="*/ 57626 h 3287563"/>
                  <a:gd name="connsiteX1591" fmla="*/ 2721748 w 3329862"/>
                  <a:gd name="connsiteY1591" fmla="*/ 63028 h 3287563"/>
                  <a:gd name="connsiteX1592" fmla="*/ 2762086 w 3329862"/>
                  <a:gd name="connsiteY1592" fmla="*/ 76715 h 3287563"/>
                  <a:gd name="connsiteX1593" fmla="*/ 2777573 w 3329862"/>
                  <a:gd name="connsiteY1593" fmla="*/ 81037 h 3287563"/>
                  <a:gd name="connsiteX1594" fmla="*/ 2790179 w 3329862"/>
                  <a:gd name="connsiteY1594" fmla="*/ 85719 h 3287563"/>
                  <a:gd name="connsiteX1595" fmla="*/ 2811429 w 3329862"/>
                  <a:gd name="connsiteY1595" fmla="*/ 94723 h 3287563"/>
                  <a:gd name="connsiteX1596" fmla="*/ 2831598 w 3329862"/>
                  <a:gd name="connsiteY1596" fmla="*/ 104447 h 3287563"/>
                  <a:gd name="connsiteX1597" fmla="*/ 2843483 w 3329862"/>
                  <a:gd name="connsiteY1597" fmla="*/ 109489 h 3287563"/>
                  <a:gd name="connsiteX1598" fmla="*/ 2857529 w 3329862"/>
                  <a:gd name="connsiteY1598" fmla="*/ 115612 h 3287563"/>
                  <a:gd name="connsiteX1599" fmla="*/ 2879859 w 3329862"/>
                  <a:gd name="connsiteY1599" fmla="*/ 129659 h 3287563"/>
                  <a:gd name="connsiteX1600" fmla="*/ 2913355 w 3329862"/>
                  <a:gd name="connsiteY1600" fmla="*/ 147306 h 3287563"/>
                  <a:gd name="connsiteX1601" fmla="*/ 2923439 w 3329862"/>
                  <a:gd name="connsiteY1601" fmla="*/ 152709 h 3287563"/>
                  <a:gd name="connsiteX1602" fmla="*/ 2929922 w 3329862"/>
                  <a:gd name="connsiteY1602" fmla="*/ 156311 h 3287563"/>
                  <a:gd name="connsiteX1603" fmla="*/ 2940007 w 3329862"/>
                  <a:gd name="connsiteY1603" fmla="*/ 159552 h 3287563"/>
                  <a:gd name="connsiteX1604" fmla="*/ 2922359 w 3329862"/>
                  <a:gd name="connsiteY1604" fmla="*/ 148027 h 3287563"/>
                  <a:gd name="connsiteX1605" fmla="*/ 2907592 w 3329862"/>
                  <a:gd name="connsiteY1605" fmla="*/ 139743 h 3287563"/>
                  <a:gd name="connsiteX1606" fmla="*/ 2883821 w 3329862"/>
                  <a:gd name="connsiteY1606" fmla="*/ 127498 h 3287563"/>
                  <a:gd name="connsiteX1607" fmla="*/ 2861491 w 3329862"/>
                  <a:gd name="connsiteY1607" fmla="*/ 117053 h 3287563"/>
                  <a:gd name="connsiteX1608" fmla="*/ 2848525 w 3329862"/>
                  <a:gd name="connsiteY1608" fmla="*/ 110930 h 3287563"/>
                  <a:gd name="connsiteX1609" fmla="*/ 2832678 w 3329862"/>
                  <a:gd name="connsiteY1609" fmla="*/ 103727 h 3287563"/>
                  <a:gd name="connsiteX1610" fmla="*/ 2844564 w 3329862"/>
                  <a:gd name="connsiteY1610" fmla="*/ 108409 h 3287563"/>
                  <a:gd name="connsiteX1611" fmla="*/ 2850326 w 3329862"/>
                  <a:gd name="connsiteY1611" fmla="*/ 110930 h 3287563"/>
                  <a:gd name="connsiteX1612" fmla="*/ 2856089 w 3329862"/>
                  <a:gd name="connsiteY1612" fmla="*/ 113451 h 3287563"/>
                  <a:gd name="connsiteX1613" fmla="*/ 2879139 w 3329862"/>
                  <a:gd name="connsiteY1613" fmla="*/ 124256 h 3287563"/>
                  <a:gd name="connsiteX1614" fmla="*/ 2901829 w 3329862"/>
                  <a:gd name="connsiteY1614" fmla="*/ 135781 h 3287563"/>
                  <a:gd name="connsiteX1615" fmla="*/ 2924160 w 3329862"/>
                  <a:gd name="connsiteY1615" fmla="*/ 147667 h 3287563"/>
                  <a:gd name="connsiteX1616" fmla="*/ 2902910 w 3329862"/>
                  <a:gd name="connsiteY1616" fmla="*/ 134701 h 3287563"/>
                  <a:gd name="connsiteX1617" fmla="*/ 2885982 w 3329862"/>
                  <a:gd name="connsiteY1617" fmla="*/ 124976 h 3287563"/>
                  <a:gd name="connsiteX1618" fmla="*/ 2910833 w 3329862"/>
                  <a:gd name="connsiteY1618" fmla="*/ 138663 h 3287563"/>
                  <a:gd name="connsiteX1619" fmla="*/ 2921998 w 3329862"/>
                  <a:gd name="connsiteY1619" fmla="*/ 144425 h 3287563"/>
                  <a:gd name="connsiteX1620" fmla="*/ 2932083 w 3329862"/>
                  <a:gd name="connsiteY1620" fmla="*/ 150188 h 3287563"/>
                  <a:gd name="connsiteX1621" fmla="*/ 2952612 w 3329862"/>
                  <a:gd name="connsiteY1621" fmla="*/ 162073 h 3287563"/>
                  <a:gd name="connsiteX1622" fmla="*/ 2934604 w 3329862"/>
                  <a:gd name="connsiteY1622" fmla="*/ 150548 h 3287563"/>
                  <a:gd name="connsiteX1623" fmla="*/ 2917316 w 3329862"/>
                  <a:gd name="connsiteY1623" fmla="*/ 139743 h 3287563"/>
                  <a:gd name="connsiteX1624" fmla="*/ 2886342 w 3329862"/>
                  <a:gd name="connsiteY1624" fmla="*/ 121735 h 3287563"/>
                  <a:gd name="connsiteX1625" fmla="*/ 2850326 w 3329862"/>
                  <a:gd name="connsiteY1625" fmla="*/ 102286 h 3287563"/>
                  <a:gd name="connsiteX1626" fmla="*/ 2857890 w 3329862"/>
                  <a:gd name="connsiteY1626" fmla="*/ 104807 h 3287563"/>
                  <a:gd name="connsiteX1627" fmla="*/ 2842403 w 3329862"/>
                  <a:gd name="connsiteY1627" fmla="*/ 96884 h 3287563"/>
                  <a:gd name="connsiteX1628" fmla="*/ 2824755 w 3329862"/>
                  <a:gd name="connsiteY1628" fmla="*/ 88960 h 3287563"/>
                  <a:gd name="connsiteX1629" fmla="*/ 2816111 w 3329862"/>
                  <a:gd name="connsiteY1629" fmla="*/ 85359 h 3287563"/>
                  <a:gd name="connsiteX1630" fmla="*/ 2807827 w 3329862"/>
                  <a:gd name="connsiteY1630" fmla="*/ 82477 h 3287563"/>
                  <a:gd name="connsiteX1631" fmla="*/ 2794141 w 3329862"/>
                  <a:gd name="connsiteY1631" fmla="*/ 77795 h 3287563"/>
                  <a:gd name="connsiteX1632" fmla="*/ 2776133 w 3329862"/>
                  <a:gd name="connsiteY1632" fmla="*/ 70952 h 3287563"/>
                  <a:gd name="connsiteX1633" fmla="*/ 2758125 w 3329862"/>
                  <a:gd name="connsiteY1633" fmla="*/ 65189 h 3287563"/>
                  <a:gd name="connsiteX1634" fmla="*/ 2741197 w 3329862"/>
                  <a:gd name="connsiteY1634" fmla="*/ 59787 h 3287563"/>
                  <a:gd name="connsiteX1635" fmla="*/ 2725350 w 3329862"/>
                  <a:gd name="connsiteY1635" fmla="*/ 55465 h 3287563"/>
                  <a:gd name="connsiteX1636" fmla="*/ 2699418 w 3329862"/>
                  <a:gd name="connsiteY1636" fmla="*/ 48262 h 3287563"/>
                  <a:gd name="connsiteX1637" fmla="*/ 2684651 w 3329862"/>
                  <a:gd name="connsiteY1637" fmla="*/ 44300 h 3287563"/>
                  <a:gd name="connsiteX1638" fmla="*/ 2704100 w 3329862"/>
                  <a:gd name="connsiteY1638" fmla="*/ 47902 h 3287563"/>
                  <a:gd name="connsiteX1639" fmla="*/ 2665923 w 3329862"/>
                  <a:gd name="connsiteY1639" fmla="*/ 39258 h 3287563"/>
                  <a:gd name="connsiteX1640" fmla="*/ 2636030 w 3329862"/>
                  <a:gd name="connsiteY1640" fmla="*/ 33855 h 3287563"/>
                  <a:gd name="connsiteX1641" fmla="*/ 2620903 w 3329862"/>
                  <a:gd name="connsiteY1641" fmla="*/ 31334 h 3287563"/>
                  <a:gd name="connsiteX1642" fmla="*/ 2603255 w 3329862"/>
                  <a:gd name="connsiteY1642" fmla="*/ 29173 h 3287563"/>
                  <a:gd name="connsiteX1643" fmla="*/ 2581645 w 3329862"/>
                  <a:gd name="connsiteY1643" fmla="*/ 26292 h 3287563"/>
                  <a:gd name="connsiteX1644" fmla="*/ 2554633 w 3329862"/>
                  <a:gd name="connsiteY1644" fmla="*/ 24131 h 3287563"/>
                  <a:gd name="connsiteX1645" fmla="*/ 479376 w 3329862"/>
                  <a:gd name="connsiteY1645" fmla="*/ 109129 h 3287563"/>
                  <a:gd name="connsiteX1646" fmla="*/ 493423 w 3329862"/>
                  <a:gd name="connsiteY1646" fmla="*/ 103727 h 3287563"/>
                  <a:gd name="connsiteX1647" fmla="*/ 509270 w 3329862"/>
                  <a:gd name="connsiteY1647" fmla="*/ 97964 h 3287563"/>
                  <a:gd name="connsiteX1648" fmla="*/ 552129 w 3329862"/>
                  <a:gd name="connsiteY1648" fmla="*/ 82117 h 3287563"/>
                  <a:gd name="connsiteX1649" fmla="*/ 582383 w 3329862"/>
                  <a:gd name="connsiteY1649" fmla="*/ 71672 h 3287563"/>
                  <a:gd name="connsiteX1650" fmla="*/ 600391 w 3329862"/>
                  <a:gd name="connsiteY1650" fmla="*/ 65910 h 3287563"/>
                  <a:gd name="connsiteX1651" fmla="*/ 610115 w 3329862"/>
                  <a:gd name="connsiteY1651" fmla="*/ 62668 h 3287563"/>
                  <a:gd name="connsiteX1652" fmla="*/ 620560 w 3329862"/>
                  <a:gd name="connsiteY1652" fmla="*/ 59787 h 3287563"/>
                  <a:gd name="connsiteX1653" fmla="*/ 643250 w 3329862"/>
                  <a:gd name="connsiteY1653" fmla="*/ 53664 h 3287563"/>
                  <a:gd name="connsiteX1654" fmla="*/ 649373 w 3329862"/>
                  <a:gd name="connsiteY1654" fmla="*/ 51863 h 3287563"/>
                  <a:gd name="connsiteX1655" fmla="*/ 655856 w 3329862"/>
                  <a:gd name="connsiteY1655" fmla="*/ 50423 h 3287563"/>
                  <a:gd name="connsiteX1656" fmla="*/ 668822 w 3329862"/>
                  <a:gd name="connsiteY1656" fmla="*/ 47541 h 3287563"/>
                  <a:gd name="connsiteX1657" fmla="*/ 728969 w 3329862"/>
                  <a:gd name="connsiteY1657" fmla="*/ 35656 h 3287563"/>
                  <a:gd name="connsiteX1658" fmla="*/ 715283 w 3329862"/>
                  <a:gd name="connsiteY1658" fmla="*/ 38537 h 3287563"/>
                  <a:gd name="connsiteX1659" fmla="*/ 731850 w 3329862"/>
                  <a:gd name="connsiteY1659" fmla="*/ 36016 h 3287563"/>
                  <a:gd name="connsiteX1660" fmla="*/ 748418 w 3329862"/>
                  <a:gd name="connsiteY1660" fmla="*/ 34215 h 3287563"/>
                  <a:gd name="connsiteX1661" fmla="*/ 781913 w 3329862"/>
                  <a:gd name="connsiteY1661" fmla="*/ 30614 h 3287563"/>
                  <a:gd name="connsiteX1662" fmla="*/ 798840 w 3329862"/>
                  <a:gd name="connsiteY1662" fmla="*/ 29173 h 3287563"/>
                  <a:gd name="connsiteX1663" fmla="*/ 815768 w 3329862"/>
                  <a:gd name="connsiteY1663" fmla="*/ 27733 h 3287563"/>
                  <a:gd name="connsiteX1664" fmla="*/ 850344 w 3329862"/>
                  <a:gd name="connsiteY1664" fmla="*/ 26292 h 3287563"/>
                  <a:gd name="connsiteX1665" fmla="*/ 1001252 w 3329862"/>
                  <a:gd name="connsiteY1665" fmla="*/ 26292 h 3287563"/>
                  <a:gd name="connsiteX1666" fmla="*/ 891402 w 3329862"/>
                  <a:gd name="connsiteY1666" fmla="*/ 30974 h 3287563"/>
                  <a:gd name="connsiteX1667" fmla="*/ 948668 w 3329862"/>
                  <a:gd name="connsiteY1667" fmla="*/ 29893 h 3287563"/>
                  <a:gd name="connsiteX1668" fmla="*/ 1032226 w 3329862"/>
                  <a:gd name="connsiteY1668" fmla="*/ 30974 h 3287563"/>
                  <a:gd name="connsiteX1669" fmla="*/ 995129 w 3329862"/>
                  <a:gd name="connsiteY1669" fmla="*/ 33495 h 3287563"/>
                  <a:gd name="connsiteX1670" fmla="*/ 906169 w 3329862"/>
                  <a:gd name="connsiteY1670" fmla="*/ 33135 h 3287563"/>
                  <a:gd name="connsiteX1671" fmla="*/ 861509 w 3329862"/>
                  <a:gd name="connsiteY1671" fmla="*/ 31334 h 3287563"/>
                  <a:gd name="connsiteX1672" fmla="*/ 812527 w 3329862"/>
                  <a:gd name="connsiteY1672" fmla="*/ 31334 h 3287563"/>
                  <a:gd name="connsiteX1673" fmla="*/ 788036 w 3329862"/>
                  <a:gd name="connsiteY1673" fmla="*/ 33135 h 3287563"/>
                  <a:gd name="connsiteX1674" fmla="*/ 776510 w 3329862"/>
                  <a:gd name="connsiteY1674" fmla="*/ 33855 h 3287563"/>
                  <a:gd name="connsiteX1675" fmla="*/ 765706 w 3329862"/>
                  <a:gd name="connsiteY1675" fmla="*/ 34936 h 3287563"/>
                  <a:gd name="connsiteX1676" fmla="*/ 772549 w 3329862"/>
                  <a:gd name="connsiteY1676" fmla="*/ 34936 h 3287563"/>
                  <a:gd name="connsiteX1677" fmla="*/ 786235 w 3329862"/>
                  <a:gd name="connsiteY1677" fmla="*/ 34215 h 3287563"/>
                  <a:gd name="connsiteX1678" fmla="*/ 803523 w 3329862"/>
                  <a:gd name="connsiteY1678" fmla="*/ 33135 h 3287563"/>
                  <a:gd name="connsiteX1679" fmla="*/ 812527 w 3329862"/>
                  <a:gd name="connsiteY1679" fmla="*/ 32775 h 3287563"/>
                  <a:gd name="connsiteX1680" fmla="*/ 821531 w 3329862"/>
                  <a:gd name="connsiteY1680" fmla="*/ 32775 h 3287563"/>
                  <a:gd name="connsiteX1681" fmla="*/ 834857 w 3329862"/>
                  <a:gd name="connsiteY1681" fmla="*/ 34936 h 3287563"/>
                  <a:gd name="connsiteX1682" fmla="*/ 883119 w 3329862"/>
                  <a:gd name="connsiteY1682" fmla="*/ 34215 h 3287563"/>
                  <a:gd name="connsiteX1683" fmla="*/ 933181 w 3329862"/>
                  <a:gd name="connsiteY1683" fmla="*/ 34215 h 3287563"/>
                  <a:gd name="connsiteX1684" fmla="*/ 887801 w 3329862"/>
                  <a:gd name="connsiteY1684" fmla="*/ 37817 h 3287563"/>
                  <a:gd name="connsiteX1685" fmla="*/ 965956 w 3329862"/>
                  <a:gd name="connsiteY1685" fmla="*/ 37097 h 3287563"/>
                  <a:gd name="connsiteX1686" fmla="*/ 916253 w 3329862"/>
                  <a:gd name="connsiteY1686" fmla="*/ 40698 h 3287563"/>
                  <a:gd name="connsiteX1687" fmla="*/ 1032586 w 3329862"/>
                  <a:gd name="connsiteY1687" fmla="*/ 38898 h 3287563"/>
                  <a:gd name="connsiteX1688" fmla="*/ 1034387 w 3329862"/>
                  <a:gd name="connsiteY1688" fmla="*/ 39618 h 3287563"/>
                  <a:gd name="connsiteX1689" fmla="*/ 1131991 w 3329862"/>
                  <a:gd name="connsiteY1689" fmla="*/ 38177 h 3287563"/>
                  <a:gd name="connsiteX1690" fmla="*/ 1093453 w 3329862"/>
                  <a:gd name="connsiteY1690" fmla="*/ 36737 h 3287563"/>
                  <a:gd name="connsiteX1691" fmla="*/ 1023582 w 3329862"/>
                  <a:gd name="connsiteY1691" fmla="*/ 38898 h 3287563"/>
                  <a:gd name="connsiteX1692" fmla="*/ 1046632 w 3329862"/>
                  <a:gd name="connsiteY1692" fmla="*/ 36737 h 3287563"/>
                  <a:gd name="connsiteX1693" fmla="*/ 960914 w 3329862"/>
                  <a:gd name="connsiteY1693" fmla="*/ 34936 h 3287563"/>
                  <a:gd name="connsiteX1694" fmla="*/ 1019260 w 3329862"/>
                  <a:gd name="connsiteY1694" fmla="*/ 34936 h 3287563"/>
                  <a:gd name="connsiteX1695" fmla="*/ 1061759 w 3329862"/>
                  <a:gd name="connsiteY1695" fmla="*/ 32054 h 3287563"/>
                  <a:gd name="connsiteX1696" fmla="*/ 1167647 w 3329862"/>
                  <a:gd name="connsiteY1696" fmla="*/ 32054 h 3287563"/>
                  <a:gd name="connsiteX1697" fmla="*/ 1216629 w 3329862"/>
                  <a:gd name="connsiteY1697" fmla="*/ 29533 h 3287563"/>
                  <a:gd name="connsiteX1698" fmla="*/ 1455057 w 3329862"/>
                  <a:gd name="connsiteY1698" fmla="*/ 31334 h 3287563"/>
                  <a:gd name="connsiteX1699" fmla="*/ 1500797 w 3329862"/>
                  <a:gd name="connsiteY1699" fmla="*/ 30254 h 3287563"/>
                  <a:gd name="connsiteX1700" fmla="*/ 1442811 w 3329862"/>
                  <a:gd name="connsiteY1700" fmla="*/ 28813 h 3287563"/>
                  <a:gd name="connsiteX1701" fmla="*/ 1513763 w 3329862"/>
                  <a:gd name="connsiteY1701" fmla="*/ 28813 h 3287563"/>
                  <a:gd name="connsiteX1702" fmla="*/ 1508361 w 3329862"/>
                  <a:gd name="connsiteY1702" fmla="*/ 28813 h 3287563"/>
                  <a:gd name="connsiteX1703" fmla="*/ 1577512 w 3329862"/>
                  <a:gd name="connsiteY1703" fmla="*/ 27733 h 3287563"/>
                  <a:gd name="connsiteX1704" fmla="*/ 1514483 w 3329862"/>
                  <a:gd name="connsiteY1704" fmla="*/ 30614 h 3287563"/>
                  <a:gd name="connsiteX1705" fmla="*/ 1583635 w 3329862"/>
                  <a:gd name="connsiteY1705" fmla="*/ 31334 h 3287563"/>
                  <a:gd name="connsiteX1706" fmla="*/ 1572109 w 3329862"/>
                  <a:gd name="connsiteY1706" fmla="*/ 32054 h 3287563"/>
                  <a:gd name="connsiteX1707" fmla="*/ 1654226 w 3329862"/>
                  <a:gd name="connsiteY1707" fmla="*/ 29173 h 3287563"/>
                  <a:gd name="connsiteX1708" fmla="*/ 1594439 w 3329862"/>
                  <a:gd name="connsiteY1708" fmla="*/ 24851 h 3287563"/>
                  <a:gd name="connsiteX1709" fmla="*/ 1792529 w 3329862"/>
                  <a:gd name="connsiteY1709" fmla="*/ 23771 h 3287563"/>
                  <a:gd name="connsiteX1710" fmla="*/ 1764796 w 3329862"/>
                  <a:gd name="connsiteY1710" fmla="*/ 25932 h 3287563"/>
                  <a:gd name="connsiteX1711" fmla="*/ 1834308 w 3329862"/>
                  <a:gd name="connsiteY1711" fmla="*/ 27372 h 3287563"/>
                  <a:gd name="connsiteX1712" fmla="*/ 1968648 w 3329862"/>
                  <a:gd name="connsiteY1712" fmla="*/ 24131 h 3287563"/>
                  <a:gd name="connsiteX1713" fmla="*/ 1946678 w 3329862"/>
                  <a:gd name="connsiteY1713" fmla="*/ 25572 h 3287563"/>
                  <a:gd name="connsiteX1714" fmla="*/ 2042121 w 3329862"/>
                  <a:gd name="connsiteY1714" fmla="*/ 26652 h 3287563"/>
                  <a:gd name="connsiteX1715" fmla="*/ 2093625 w 3329862"/>
                  <a:gd name="connsiteY1715" fmla="*/ 25572 h 3287563"/>
                  <a:gd name="connsiteX1716" fmla="*/ 2124959 w 3329862"/>
                  <a:gd name="connsiteY1716" fmla="*/ 22690 h 3287563"/>
                  <a:gd name="connsiteX1717" fmla="*/ 2127480 w 3329862"/>
                  <a:gd name="connsiteY1717" fmla="*/ 22690 h 3287563"/>
                  <a:gd name="connsiteX1718" fmla="*/ 1904900 w 3329862"/>
                  <a:gd name="connsiteY1718" fmla="*/ 21610 h 3287563"/>
                  <a:gd name="connsiteX1719" fmla="*/ 1917145 w 3329862"/>
                  <a:gd name="connsiteY1719" fmla="*/ 20889 h 3287563"/>
                  <a:gd name="connsiteX1720" fmla="*/ 1703569 w 3329862"/>
                  <a:gd name="connsiteY1720" fmla="*/ 20889 h 3287563"/>
                  <a:gd name="connsiteX1721" fmla="*/ 1688802 w 3329862"/>
                  <a:gd name="connsiteY1721" fmla="*/ 18728 h 3287563"/>
                  <a:gd name="connsiteX1722" fmla="*/ 1629015 w 3329862"/>
                  <a:gd name="connsiteY1722" fmla="*/ 20169 h 3287563"/>
                  <a:gd name="connsiteX1723" fmla="*/ 1641261 w 3329862"/>
                  <a:gd name="connsiteY1723" fmla="*/ 19449 h 3287563"/>
                  <a:gd name="connsiteX1724" fmla="*/ 1539695 w 3329862"/>
                  <a:gd name="connsiteY1724" fmla="*/ 19449 h 3287563"/>
                  <a:gd name="connsiteX1725" fmla="*/ 1542216 w 3329862"/>
                  <a:gd name="connsiteY1725" fmla="*/ 19449 h 3287563"/>
                  <a:gd name="connsiteX1726" fmla="*/ 1425883 w 3329862"/>
                  <a:gd name="connsiteY1726" fmla="*/ 23771 h 3287563"/>
                  <a:gd name="connsiteX1727" fmla="*/ 1412918 w 3329862"/>
                  <a:gd name="connsiteY1727" fmla="*/ 25572 h 3287563"/>
                  <a:gd name="connsiteX1728" fmla="*/ 1373660 w 3329862"/>
                  <a:gd name="connsiteY1728" fmla="*/ 25932 h 3287563"/>
                  <a:gd name="connsiteX1729" fmla="*/ 1373660 w 3329862"/>
                  <a:gd name="connsiteY1729" fmla="*/ 25932 h 3287563"/>
                  <a:gd name="connsiteX1730" fmla="*/ 1373660 w 3329862"/>
                  <a:gd name="connsiteY1730" fmla="*/ 25932 h 3287563"/>
                  <a:gd name="connsiteX1731" fmla="*/ 1301627 w 3329862"/>
                  <a:gd name="connsiteY1731" fmla="*/ 24131 h 3287563"/>
                  <a:gd name="connsiteX1732" fmla="*/ 1395990 w 3329862"/>
                  <a:gd name="connsiteY1732" fmla="*/ 24131 h 3287563"/>
                  <a:gd name="connsiteX1733" fmla="*/ 1349529 w 3329862"/>
                  <a:gd name="connsiteY1733" fmla="*/ 20169 h 3287563"/>
                  <a:gd name="connsiteX1734" fmla="*/ 1353131 w 3329862"/>
                  <a:gd name="connsiteY1734" fmla="*/ 18728 h 3287563"/>
                  <a:gd name="connsiteX1735" fmla="*/ 1313873 w 3329862"/>
                  <a:gd name="connsiteY1735" fmla="*/ 20889 h 3287563"/>
                  <a:gd name="connsiteX1736" fmla="*/ 942905 w 3329862"/>
                  <a:gd name="connsiteY1736" fmla="*/ 20529 h 3287563"/>
                  <a:gd name="connsiteX1737" fmla="*/ 973159 w 3329862"/>
                  <a:gd name="connsiteY1737" fmla="*/ 18008 h 3287563"/>
                  <a:gd name="connsiteX1738" fmla="*/ 902567 w 3329862"/>
                  <a:gd name="connsiteY1738" fmla="*/ 18008 h 3287563"/>
                  <a:gd name="connsiteX1739" fmla="*/ 874835 w 3329862"/>
                  <a:gd name="connsiteY1739" fmla="*/ 19089 h 3287563"/>
                  <a:gd name="connsiteX1740" fmla="*/ 830535 w 3329862"/>
                  <a:gd name="connsiteY1740" fmla="*/ 20169 h 3287563"/>
                  <a:gd name="connsiteX1741" fmla="*/ 851424 w 3329862"/>
                  <a:gd name="connsiteY1741" fmla="*/ 19089 h 3287563"/>
                  <a:gd name="connsiteX1742" fmla="*/ 890322 w 3329862"/>
                  <a:gd name="connsiteY1742" fmla="*/ 18008 h 3287563"/>
                  <a:gd name="connsiteX1743" fmla="*/ 799921 w 3329862"/>
                  <a:gd name="connsiteY1743" fmla="*/ 20169 h 3287563"/>
                  <a:gd name="connsiteX1744" fmla="*/ 717804 w 3329862"/>
                  <a:gd name="connsiteY1744" fmla="*/ 30614 h 3287563"/>
                  <a:gd name="connsiteX1745" fmla="*/ 554650 w 3329862"/>
                  <a:gd name="connsiteY1745" fmla="*/ 77075 h 3287563"/>
                  <a:gd name="connsiteX1746" fmla="*/ 548888 w 3329862"/>
                  <a:gd name="connsiteY1746" fmla="*/ 77075 h 3287563"/>
                  <a:gd name="connsiteX1747" fmla="*/ 531960 w 3329862"/>
                  <a:gd name="connsiteY1747" fmla="*/ 84278 h 3287563"/>
                  <a:gd name="connsiteX1748" fmla="*/ 514672 w 3329862"/>
                  <a:gd name="connsiteY1748" fmla="*/ 92202 h 3287563"/>
                  <a:gd name="connsiteX1749" fmla="*/ 496664 w 3329862"/>
                  <a:gd name="connsiteY1749" fmla="*/ 100485 h 3287563"/>
                  <a:gd name="connsiteX1750" fmla="*/ 478656 w 3329862"/>
                  <a:gd name="connsiteY1750" fmla="*/ 109850 h 3287563"/>
                  <a:gd name="connsiteX1751" fmla="*/ 280206 w 3329862"/>
                  <a:gd name="connsiteY1751" fmla="*/ 253915 h 3287563"/>
                  <a:gd name="connsiteX1752" fmla="*/ 254995 w 3329862"/>
                  <a:gd name="connsiteY1752" fmla="*/ 279846 h 3287563"/>
                  <a:gd name="connsiteX1753" fmla="*/ 242389 w 3329862"/>
                  <a:gd name="connsiteY1753" fmla="*/ 293172 h 3287563"/>
                  <a:gd name="connsiteX1754" fmla="*/ 230504 w 3329862"/>
                  <a:gd name="connsiteY1754" fmla="*/ 307219 h 3287563"/>
                  <a:gd name="connsiteX1755" fmla="*/ 235186 w 3329862"/>
                  <a:gd name="connsiteY1755" fmla="*/ 301816 h 3287563"/>
                  <a:gd name="connsiteX1756" fmla="*/ 191246 w 3329862"/>
                  <a:gd name="connsiteY1756" fmla="*/ 358722 h 3287563"/>
                  <a:gd name="connsiteX1757" fmla="*/ 200971 w 3329862"/>
                  <a:gd name="connsiteY1757" fmla="*/ 346476 h 3287563"/>
                  <a:gd name="connsiteX1758" fmla="*/ 209615 w 3329862"/>
                  <a:gd name="connsiteY1758" fmla="*/ 336032 h 3287563"/>
                  <a:gd name="connsiteX1759" fmla="*/ 220419 w 3329862"/>
                  <a:gd name="connsiteY1759" fmla="*/ 323786 h 3287563"/>
                  <a:gd name="connsiteX1760" fmla="*/ 200971 w 3329862"/>
                  <a:gd name="connsiteY1760" fmla="*/ 351519 h 3287563"/>
                  <a:gd name="connsiteX1761" fmla="*/ 204572 w 3329862"/>
                  <a:gd name="connsiteY1761" fmla="*/ 343595 h 3287563"/>
                  <a:gd name="connsiteX1762" fmla="*/ 193407 w 3329862"/>
                  <a:gd name="connsiteY1762" fmla="*/ 357281 h 3287563"/>
                  <a:gd name="connsiteX1763" fmla="*/ 181522 w 3329862"/>
                  <a:gd name="connsiteY1763" fmla="*/ 373489 h 3287563"/>
                  <a:gd name="connsiteX1764" fmla="*/ 158472 w 3329862"/>
                  <a:gd name="connsiteY1764" fmla="*/ 407344 h 3287563"/>
                  <a:gd name="connsiteX1765" fmla="*/ 149467 w 3329862"/>
                  <a:gd name="connsiteY1765" fmla="*/ 421750 h 3287563"/>
                  <a:gd name="connsiteX1766" fmla="*/ 143705 w 3329862"/>
                  <a:gd name="connsiteY1766" fmla="*/ 432195 h 3287563"/>
                  <a:gd name="connsiteX1767" fmla="*/ 144425 w 3329862"/>
                  <a:gd name="connsiteY1767" fmla="*/ 433996 h 3287563"/>
                  <a:gd name="connsiteX1768" fmla="*/ 155950 w 3329862"/>
                  <a:gd name="connsiteY1768" fmla="*/ 413467 h 3287563"/>
                  <a:gd name="connsiteX1769" fmla="*/ 163514 w 3329862"/>
                  <a:gd name="connsiteY1769" fmla="*/ 401941 h 3287563"/>
                  <a:gd name="connsiteX1770" fmla="*/ 169637 w 3329862"/>
                  <a:gd name="connsiteY1770" fmla="*/ 394378 h 3287563"/>
                  <a:gd name="connsiteX1771" fmla="*/ 189806 w 3329862"/>
                  <a:gd name="connsiteY1771" fmla="*/ 367006 h 3287563"/>
                  <a:gd name="connsiteX1772" fmla="*/ 176119 w 3329862"/>
                  <a:gd name="connsiteY1772" fmla="*/ 387895 h 3287563"/>
                  <a:gd name="connsiteX1773" fmla="*/ 163154 w 3329862"/>
                  <a:gd name="connsiteY1773" fmla="*/ 408784 h 3287563"/>
                  <a:gd name="connsiteX1774" fmla="*/ 139023 w 3329862"/>
                  <a:gd name="connsiteY1774" fmla="*/ 450563 h 3287563"/>
                  <a:gd name="connsiteX1775" fmla="*/ 109489 w 3329862"/>
                  <a:gd name="connsiteY1775" fmla="*/ 499545 h 3287563"/>
                  <a:gd name="connsiteX1776" fmla="*/ 100485 w 3329862"/>
                  <a:gd name="connsiteY1776" fmla="*/ 519715 h 3287563"/>
                  <a:gd name="connsiteX1777" fmla="*/ 97604 w 3329862"/>
                  <a:gd name="connsiteY1777" fmla="*/ 526197 h 3287563"/>
                  <a:gd name="connsiteX1778" fmla="*/ 94723 w 3329862"/>
                  <a:gd name="connsiteY1778" fmla="*/ 533040 h 3287563"/>
                  <a:gd name="connsiteX1779" fmla="*/ 88960 w 3329862"/>
                  <a:gd name="connsiteY1779" fmla="*/ 547807 h 3287563"/>
                  <a:gd name="connsiteX1780" fmla="*/ 82837 w 3329862"/>
                  <a:gd name="connsiteY1780" fmla="*/ 563294 h 3287563"/>
                  <a:gd name="connsiteX1781" fmla="*/ 77435 w 3329862"/>
                  <a:gd name="connsiteY1781" fmla="*/ 578781 h 3287563"/>
                  <a:gd name="connsiteX1782" fmla="*/ 72393 w 3329862"/>
                  <a:gd name="connsiteY1782" fmla="*/ 593908 h 3287563"/>
                  <a:gd name="connsiteX1783" fmla="*/ 70232 w 3329862"/>
                  <a:gd name="connsiteY1783" fmla="*/ 601111 h 3287563"/>
                  <a:gd name="connsiteX1784" fmla="*/ 68431 w 3329862"/>
                  <a:gd name="connsiteY1784" fmla="*/ 607954 h 3287563"/>
                  <a:gd name="connsiteX1785" fmla="*/ 70952 w 3329862"/>
                  <a:gd name="connsiteY1785" fmla="*/ 605793 h 3287563"/>
                  <a:gd name="connsiteX1786" fmla="*/ 83558 w 3329862"/>
                  <a:gd name="connsiteY1786" fmla="*/ 571218 h 3287563"/>
                  <a:gd name="connsiteX1787" fmla="*/ 78155 w 3329862"/>
                  <a:gd name="connsiteY1787" fmla="*/ 588506 h 3287563"/>
                  <a:gd name="connsiteX1788" fmla="*/ 71672 w 3329862"/>
                  <a:gd name="connsiteY1788" fmla="*/ 609035 h 3287563"/>
                  <a:gd name="connsiteX1789" fmla="*/ 57986 w 3329862"/>
                  <a:gd name="connsiteY1789" fmla="*/ 658737 h 3287563"/>
                  <a:gd name="connsiteX1790" fmla="*/ 66630 w 3329862"/>
                  <a:gd name="connsiteY1790" fmla="*/ 621280 h 3287563"/>
                  <a:gd name="connsiteX1791" fmla="*/ 60867 w 3329862"/>
                  <a:gd name="connsiteY1791" fmla="*/ 638928 h 3287563"/>
                  <a:gd name="connsiteX1792" fmla="*/ 56185 w 3329862"/>
                  <a:gd name="connsiteY1792" fmla="*/ 656576 h 3287563"/>
                  <a:gd name="connsiteX1793" fmla="*/ 52224 w 3329862"/>
                  <a:gd name="connsiteY1793" fmla="*/ 672784 h 3287563"/>
                  <a:gd name="connsiteX1794" fmla="*/ 50423 w 3329862"/>
                  <a:gd name="connsiteY1794" fmla="*/ 679987 h 3287563"/>
                  <a:gd name="connsiteX1795" fmla="*/ 48982 w 3329862"/>
                  <a:gd name="connsiteY1795" fmla="*/ 686110 h 3287563"/>
                  <a:gd name="connsiteX1796" fmla="*/ 42859 w 3329862"/>
                  <a:gd name="connsiteY1796" fmla="*/ 722486 h 3287563"/>
                  <a:gd name="connsiteX1797" fmla="*/ 45020 w 3329862"/>
                  <a:gd name="connsiteY1797" fmla="*/ 713842 h 3287563"/>
                  <a:gd name="connsiteX1798" fmla="*/ 42859 w 3329862"/>
                  <a:gd name="connsiteY1798" fmla="*/ 734371 h 3287563"/>
                  <a:gd name="connsiteX1799" fmla="*/ 41059 w 3329862"/>
                  <a:gd name="connsiteY1799" fmla="*/ 754901 h 3287563"/>
                  <a:gd name="connsiteX1800" fmla="*/ 45741 w 3329862"/>
                  <a:gd name="connsiteY1800" fmla="*/ 730770 h 3287563"/>
                  <a:gd name="connsiteX1801" fmla="*/ 39978 w 3329862"/>
                  <a:gd name="connsiteY1801" fmla="*/ 784074 h 3287563"/>
                  <a:gd name="connsiteX1802" fmla="*/ 42499 w 3329862"/>
                  <a:gd name="connsiteY1802" fmla="*/ 763905 h 3287563"/>
                  <a:gd name="connsiteX1803" fmla="*/ 46101 w 3329862"/>
                  <a:gd name="connsiteY1803" fmla="*/ 744096 h 3287563"/>
                  <a:gd name="connsiteX1804" fmla="*/ 43940 w 3329862"/>
                  <a:gd name="connsiteY1804" fmla="*/ 762824 h 3287563"/>
                  <a:gd name="connsiteX1805" fmla="*/ 42139 w 3329862"/>
                  <a:gd name="connsiteY1805" fmla="*/ 784434 h 3287563"/>
                  <a:gd name="connsiteX1806" fmla="*/ 41419 w 3329862"/>
                  <a:gd name="connsiteY1806" fmla="*/ 802442 h 3287563"/>
                  <a:gd name="connsiteX1807" fmla="*/ 46821 w 3329862"/>
                  <a:gd name="connsiteY1807" fmla="*/ 746977 h 3287563"/>
                  <a:gd name="connsiteX1808" fmla="*/ 49702 w 3329862"/>
                  <a:gd name="connsiteY1808" fmla="*/ 723927 h 3287563"/>
                  <a:gd name="connsiteX1809" fmla="*/ 53304 w 3329862"/>
                  <a:gd name="connsiteY1809" fmla="*/ 702317 h 3287563"/>
                  <a:gd name="connsiteX1810" fmla="*/ 56906 w 3329862"/>
                  <a:gd name="connsiteY1810" fmla="*/ 681067 h 3287563"/>
                  <a:gd name="connsiteX1811" fmla="*/ 61948 w 3329862"/>
                  <a:gd name="connsiteY1811" fmla="*/ 659458 h 3287563"/>
                  <a:gd name="connsiteX1812" fmla="*/ 64469 w 3329862"/>
                  <a:gd name="connsiteY1812" fmla="*/ 647932 h 3287563"/>
                  <a:gd name="connsiteX1813" fmla="*/ 65910 w 3329862"/>
                  <a:gd name="connsiteY1813" fmla="*/ 642170 h 3287563"/>
                  <a:gd name="connsiteX1814" fmla="*/ 67711 w 3329862"/>
                  <a:gd name="connsiteY1814" fmla="*/ 636047 h 3287563"/>
                  <a:gd name="connsiteX1815" fmla="*/ 74914 w 3329862"/>
                  <a:gd name="connsiteY1815" fmla="*/ 609755 h 3287563"/>
                  <a:gd name="connsiteX1816" fmla="*/ 64829 w 3329862"/>
                  <a:gd name="connsiteY1816" fmla="*/ 639649 h 3287563"/>
                  <a:gd name="connsiteX1817" fmla="*/ 87159 w 3329862"/>
                  <a:gd name="connsiteY1817" fmla="*/ 571218 h 3287563"/>
                  <a:gd name="connsiteX1818" fmla="*/ 89320 w 3329862"/>
                  <a:gd name="connsiteY1818" fmla="*/ 565815 h 3287563"/>
                  <a:gd name="connsiteX1819" fmla="*/ 91841 w 3329862"/>
                  <a:gd name="connsiteY1819" fmla="*/ 560053 h 3287563"/>
                  <a:gd name="connsiteX1820" fmla="*/ 97964 w 3329862"/>
                  <a:gd name="connsiteY1820" fmla="*/ 546006 h 3287563"/>
                  <a:gd name="connsiteX1821" fmla="*/ 106608 w 3329862"/>
                  <a:gd name="connsiteY1821" fmla="*/ 526197 h 3287563"/>
                  <a:gd name="connsiteX1822" fmla="*/ 119574 w 3329862"/>
                  <a:gd name="connsiteY1822" fmla="*/ 498105 h 3287563"/>
                  <a:gd name="connsiteX1823" fmla="*/ 127137 w 3329862"/>
                  <a:gd name="connsiteY1823" fmla="*/ 481897 h 3287563"/>
                  <a:gd name="connsiteX1824" fmla="*/ 136862 w 3329862"/>
                  <a:gd name="connsiteY1824" fmla="*/ 462089 h 3287563"/>
                  <a:gd name="connsiteX1825" fmla="*/ 142624 w 3329862"/>
                  <a:gd name="connsiteY1825" fmla="*/ 451644 h 3287563"/>
                  <a:gd name="connsiteX1826" fmla="*/ 148747 w 3329862"/>
                  <a:gd name="connsiteY1826" fmla="*/ 440839 h 3287563"/>
                  <a:gd name="connsiteX1827" fmla="*/ 154870 w 3329862"/>
                  <a:gd name="connsiteY1827" fmla="*/ 430034 h 3287563"/>
                  <a:gd name="connsiteX1828" fmla="*/ 160993 w 3329862"/>
                  <a:gd name="connsiteY1828" fmla="*/ 419589 h 3287563"/>
                  <a:gd name="connsiteX1829" fmla="*/ 173238 w 3329862"/>
                  <a:gd name="connsiteY1829" fmla="*/ 400501 h 3287563"/>
                  <a:gd name="connsiteX1830" fmla="*/ 178641 w 3329862"/>
                  <a:gd name="connsiteY1830" fmla="*/ 391857 h 3287563"/>
                  <a:gd name="connsiteX1831" fmla="*/ 183683 w 3329862"/>
                  <a:gd name="connsiteY1831" fmla="*/ 384654 h 3287563"/>
                  <a:gd name="connsiteX1832" fmla="*/ 193047 w 3329862"/>
                  <a:gd name="connsiteY1832" fmla="*/ 368806 h 3287563"/>
                  <a:gd name="connsiteX1833" fmla="*/ 196649 w 3329862"/>
                  <a:gd name="connsiteY1833" fmla="*/ 365205 h 3287563"/>
                  <a:gd name="connsiteX1834" fmla="*/ 203132 w 3329862"/>
                  <a:gd name="connsiteY1834" fmla="*/ 356561 h 3287563"/>
                  <a:gd name="connsiteX1835" fmla="*/ 212136 w 3329862"/>
                  <a:gd name="connsiteY1835" fmla="*/ 345396 h 3287563"/>
                  <a:gd name="connsiteX1836" fmla="*/ 253554 w 3329862"/>
                  <a:gd name="connsiteY1836" fmla="*/ 296054 h 3287563"/>
                  <a:gd name="connsiteX1837" fmla="*/ 279126 w 3329862"/>
                  <a:gd name="connsiteY1837" fmla="*/ 267241 h 3287563"/>
                  <a:gd name="connsiteX1838" fmla="*/ 295693 w 3329862"/>
                  <a:gd name="connsiteY1838" fmla="*/ 250673 h 3287563"/>
                  <a:gd name="connsiteX1839" fmla="*/ 303977 w 3329862"/>
                  <a:gd name="connsiteY1839" fmla="*/ 242389 h 3287563"/>
                  <a:gd name="connsiteX1840" fmla="*/ 312261 w 3329862"/>
                  <a:gd name="connsiteY1840" fmla="*/ 234826 h 3287563"/>
                  <a:gd name="connsiteX1841" fmla="*/ 336392 w 3329862"/>
                  <a:gd name="connsiteY1841" fmla="*/ 212856 h 3287563"/>
                  <a:gd name="connsiteX1842" fmla="*/ 334591 w 3329862"/>
                  <a:gd name="connsiteY1842" fmla="*/ 212856 h 3287563"/>
                  <a:gd name="connsiteX1843" fmla="*/ 316223 w 3329862"/>
                  <a:gd name="connsiteY1843" fmla="*/ 229063 h 3287563"/>
                  <a:gd name="connsiteX1844" fmla="*/ 297134 w 3329862"/>
                  <a:gd name="connsiteY1844" fmla="*/ 246711 h 3287563"/>
                  <a:gd name="connsiteX1845" fmla="*/ 263999 w 3329862"/>
                  <a:gd name="connsiteY1845" fmla="*/ 278406 h 3287563"/>
                  <a:gd name="connsiteX1846" fmla="*/ 274084 w 3329862"/>
                  <a:gd name="connsiteY1846" fmla="*/ 267601 h 3287563"/>
                  <a:gd name="connsiteX1847" fmla="*/ 284528 w 3329862"/>
                  <a:gd name="connsiteY1847" fmla="*/ 257156 h 3287563"/>
                  <a:gd name="connsiteX1848" fmla="*/ 305778 w 3329862"/>
                  <a:gd name="connsiteY1848" fmla="*/ 236627 h 3287563"/>
                  <a:gd name="connsiteX1849" fmla="*/ 276605 w 3329862"/>
                  <a:gd name="connsiteY1849" fmla="*/ 262198 h 3287563"/>
                  <a:gd name="connsiteX1850" fmla="*/ 280927 w 3329862"/>
                  <a:gd name="connsiteY1850" fmla="*/ 253915 h 3287563"/>
                  <a:gd name="connsiteX1851" fmla="*/ 13326 w 3329862"/>
                  <a:gd name="connsiteY1851" fmla="*/ 1514483 h 3287563"/>
                  <a:gd name="connsiteX1852" fmla="*/ 13326 w 3329862"/>
                  <a:gd name="connsiteY1852" fmla="*/ 1516644 h 3287563"/>
                  <a:gd name="connsiteX1853" fmla="*/ 13326 w 3329862"/>
                  <a:gd name="connsiteY1853" fmla="*/ 1514123 h 3287563"/>
                  <a:gd name="connsiteX1854" fmla="*/ 13326 w 3329862"/>
                  <a:gd name="connsiteY1854" fmla="*/ 1514123 h 3287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Lst>
                <a:rect l="l" t="t" r="r" b="b"/>
                <a:pathLst>
                  <a:path w="3329862" h="3287563">
                    <a:moveTo>
                      <a:pt x="49342" y="2190148"/>
                    </a:moveTo>
                    <a:cubicBezTo>
                      <a:pt x="50423" y="2195551"/>
                      <a:pt x="51503" y="2201313"/>
                      <a:pt x="52584" y="2207076"/>
                    </a:cubicBezTo>
                    <a:lnTo>
                      <a:pt x="50423" y="2198432"/>
                    </a:lnTo>
                    <a:cubicBezTo>
                      <a:pt x="51503" y="2205635"/>
                      <a:pt x="53304" y="2212839"/>
                      <a:pt x="54745" y="2220042"/>
                    </a:cubicBezTo>
                    <a:lnTo>
                      <a:pt x="59427" y="2241652"/>
                    </a:lnTo>
                    <a:cubicBezTo>
                      <a:pt x="60507" y="2247054"/>
                      <a:pt x="62668" y="2252456"/>
                      <a:pt x="64469" y="2259299"/>
                    </a:cubicBezTo>
                    <a:cubicBezTo>
                      <a:pt x="63749" y="2256418"/>
                      <a:pt x="63028" y="2254617"/>
                      <a:pt x="62308" y="2253177"/>
                    </a:cubicBezTo>
                    <a:cubicBezTo>
                      <a:pt x="63389" y="2257859"/>
                      <a:pt x="64829" y="2262541"/>
                      <a:pt x="65910" y="2266863"/>
                    </a:cubicBezTo>
                    <a:cubicBezTo>
                      <a:pt x="67350" y="2271185"/>
                      <a:pt x="68791" y="2276227"/>
                      <a:pt x="70592" y="2281630"/>
                    </a:cubicBezTo>
                    <a:cubicBezTo>
                      <a:pt x="72393" y="2287032"/>
                      <a:pt x="74914" y="2293155"/>
                      <a:pt x="77075" y="2299638"/>
                    </a:cubicBezTo>
                    <a:cubicBezTo>
                      <a:pt x="79236" y="2306121"/>
                      <a:pt x="81757" y="2312604"/>
                      <a:pt x="84278" y="2319807"/>
                    </a:cubicBezTo>
                    <a:cubicBezTo>
                      <a:pt x="86799" y="2326650"/>
                      <a:pt x="90041" y="2333493"/>
                      <a:pt x="92562" y="2340336"/>
                    </a:cubicBezTo>
                    <a:cubicBezTo>
                      <a:pt x="95443" y="2347179"/>
                      <a:pt x="98324" y="2354022"/>
                      <a:pt x="100846" y="2360505"/>
                    </a:cubicBezTo>
                    <a:cubicBezTo>
                      <a:pt x="103727" y="2366988"/>
                      <a:pt x="106608" y="2372751"/>
                      <a:pt x="109489" y="2378513"/>
                    </a:cubicBezTo>
                    <a:cubicBezTo>
                      <a:pt x="112011" y="2383916"/>
                      <a:pt x="114532" y="2389318"/>
                      <a:pt x="116693" y="2393640"/>
                    </a:cubicBezTo>
                    <a:cubicBezTo>
                      <a:pt x="118854" y="2397962"/>
                      <a:pt x="121015" y="2401564"/>
                      <a:pt x="122455" y="2404445"/>
                    </a:cubicBezTo>
                    <a:cubicBezTo>
                      <a:pt x="126417" y="2411648"/>
                      <a:pt x="130739" y="2419572"/>
                      <a:pt x="134701" y="2427495"/>
                    </a:cubicBezTo>
                    <a:cubicBezTo>
                      <a:pt x="139023" y="2435419"/>
                      <a:pt x="143705" y="2442982"/>
                      <a:pt x="148027" y="2450546"/>
                    </a:cubicBezTo>
                    <a:cubicBezTo>
                      <a:pt x="156671" y="2466033"/>
                      <a:pt x="166035" y="2479719"/>
                      <a:pt x="172878" y="2490524"/>
                    </a:cubicBezTo>
                    <a:cubicBezTo>
                      <a:pt x="169637" y="2485482"/>
                      <a:pt x="166035" y="2480079"/>
                      <a:pt x="162793" y="2475037"/>
                    </a:cubicBezTo>
                    <a:cubicBezTo>
                      <a:pt x="159552" y="2469994"/>
                      <a:pt x="155950" y="2464952"/>
                      <a:pt x="153789" y="2460990"/>
                    </a:cubicBezTo>
                    <a:cubicBezTo>
                      <a:pt x="148747" y="2452707"/>
                      <a:pt x="145866" y="2448025"/>
                      <a:pt x="147667" y="2452347"/>
                    </a:cubicBezTo>
                    <a:cubicBezTo>
                      <a:pt x="150548" y="2457749"/>
                      <a:pt x="153069" y="2462791"/>
                      <a:pt x="155950" y="2467473"/>
                    </a:cubicBezTo>
                    <a:cubicBezTo>
                      <a:pt x="158832" y="2472156"/>
                      <a:pt x="161353" y="2476478"/>
                      <a:pt x="164234" y="2481160"/>
                    </a:cubicBezTo>
                    <a:cubicBezTo>
                      <a:pt x="169637" y="2489803"/>
                      <a:pt x="174319" y="2498807"/>
                      <a:pt x="180802" y="2508172"/>
                    </a:cubicBezTo>
                    <a:cubicBezTo>
                      <a:pt x="184043" y="2512854"/>
                      <a:pt x="187285" y="2517536"/>
                      <a:pt x="190886" y="2522938"/>
                    </a:cubicBezTo>
                    <a:cubicBezTo>
                      <a:pt x="192687" y="2525460"/>
                      <a:pt x="194488" y="2528341"/>
                      <a:pt x="196649" y="2530862"/>
                    </a:cubicBezTo>
                    <a:cubicBezTo>
                      <a:pt x="198450" y="2533743"/>
                      <a:pt x="200971" y="2536264"/>
                      <a:pt x="203132" y="2539146"/>
                    </a:cubicBezTo>
                    <a:cubicBezTo>
                      <a:pt x="207814" y="2544908"/>
                      <a:pt x="212856" y="2551031"/>
                      <a:pt x="218259" y="2557874"/>
                    </a:cubicBezTo>
                    <a:cubicBezTo>
                      <a:pt x="219699" y="2559675"/>
                      <a:pt x="221140" y="2561116"/>
                      <a:pt x="222580" y="2562917"/>
                    </a:cubicBezTo>
                    <a:cubicBezTo>
                      <a:pt x="224021" y="2564717"/>
                      <a:pt x="225822" y="2566518"/>
                      <a:pt x="227263" y="2567959"/>
                    </a:cubicBezTo>
                    <a:cubicBezTo>
                      <a:pt x="230504" y="2571560"/>
                      <a:pt x="233745" y="2575162"/>
                      <a:pt x="237347" y="2579124"/>
                    </a:cubicBezTo>
                    <a:cubicBezTo>
                      <a:pt x="231945" y="2573001"/>
                      <a:pt x="226542" y="2566878"/>
                      <a:pt x="221500" y="2560395"/>
                    </a:cubicBezTo>
                    <a:lnTo>
                      <a:pt x="206373" y="2541307"/>
                    </a:lnTo>
                    <a:lnTo>
                      <a:pt x="224021" y="2562556"/>
                    </a:lnTo>
                    <a:lnTo>
                      <a:pt x="242750" y="2582725"/>
                    </a:lnTo>
                    <a:cubicBezTo>
                      <a:pt x="248872" y="2589568"/>
                      <a:pt x="255355" y="2596051"/>
                      <a:pt x="261838" y="2602534"/>
                    </a:cubicBezTo>
                    <a:lnTo>
                      <a:pt x="271563" y="2612259"/>
                    </a:lnTo>
                    <a:cubicBezTo>
                      <a:pt x="274804" y="2615500"/>
                      <a:pt x="278045" y="2618742"/>
                      <a:pt x="281647" y="2621623"/>
                    </a:cubicBezTo>
                    <a:cubicBezTo>
                      <a:pt x="288490" y="2628466"/>
                      <a:pt x="289211" y="2629547"/>
                      <a:pt x="286329" y="2627386"/>
                    </a:cubicBezTo>
                    <a:cubicBezTo>
                      <a:pt x="283448" y="2625225"/>
                      <a:pt x="276965" y="2619462"/>
                      <a:pt x="270122" y="2612259"/>
                    </a:cubicBezTo>
                    <a:cubicBezTo>
                      <a:pt x="262919" y="2605055"/>
                      <a:pt x="254635" y="2596772"/>
                      <a:pt x="247432" y="2589208"/>
                    </a:cubicBezTo>
                    <a:cubicBezTo>
                      <a:pt x="240589" y="2581645"/>
                      <a:pt x="234466" y="2575162"/>
                      <a:pt x="231945" y="2572281"/>
                    </a:cubicBezTo>
                    <a:cubicBezTo>
                      <a:pt x="288490" y="2636750"/>
                      <a:pt x="342154" y="2684291"/>
                      <a:pt x="376010" y="2705181"/>
                    </a:cubicBezTo>
                    <a:cubicBezTo>
                      <a:pt x="377810" y="2707342"/>
                      <a:pt x="379971" y="2710583"/>
                      <a:pt x="387895" y="2717426"/>
                    </a:cubicBezTo>
                    <a:cubicBezTo>
                      <a:pt x="389696" y="2719227"/>
                      <a:pt x="392217" y="2721028"/>
                      <a:pt x="394738" y="2723189"/>
                    </a:cubicBezTo>
                    <a:cubicBezTo>
                      <a:pt x="397619" y="2725350"/>
                      <a:pt x="400501" y="2727511"/>
                      <a:pt x="404463" y="2730032"/>
                    </a:cubicBezTo>
                    <a:cubicBezTo>
                      <a:pt x="408064" y="2732553"/>
                      <a:pt x="412386" y="2735434"/>
                      <a:pt x="417068" y="2738316"/>
                    </a:cubicBezTo>
                    <a:cubicBezTo>
                      <a:pt x="421750" y="2741557"/>
                      <a:pt x="427153" y="2745159"/>
                      <a:pt x="433276" y="2748400"/>
                    </a:cubicBezTo>
                    <a:cubicBezTo>
                      <a:pt x="431115" y="2746960"/>
                      <a:pt x="429314" y="2745879"/>
                      <a:pt x="427873" y="2744799"/>
                    </a:cubicBezTo>
                    <a:cubicBezTo>
                      <a:pt x="426432" y="2743718"/>
                      <a:pt x="425352" y="2742998"/>
                      <a:pt x="424632" y="2742277"/>
                    </a:cubicBezTo>
                    <a:cubicBezTo>
                      <a:pt x="423191" y="2741197"/>
                      <a:pt x="422831" y="2740837"/>
                      <a:pt x="423191" y="2740837"/>
                    </a:cubicBezTo>
                    <a:cubicBezTo>
                      <a:pt x="423911" y="2740837"/>
                      <a:pt x="427873" y="2743358"/>
                      <a:pt x="431835" y="2745519"/>
                    </a:cubicBezTo>
                    <a:cubicBezTo>
                      <a:pt x="440119" y="2749841"/>
                      <a:pt x="449123" y="2754883"/>
                      <a:pt x="435436" y="2745519"/>
                    </a:cubicBezTo>
                    <a:cubicBezTo>
                      <a:pt x="439758" y="2747680"/>
                      <a:pt x="445161" y="2750921"/>
                      <a:pt x="451284" y="2754163"/>
                    </a:cubicBezTo>
                    <a:cubicBezTo>
                      <a:pt x="457406" y="2757404"/>
                      <a:pt x="463529" y="2761366"/>
                      <a:pt x="469652" y="2764608"/>
                    </a:cubicBezTo>
                    <a:cubicBezTo>
                      <a:pt x="481897" y="2771090"/>
                      <a:pt x="491982" y="2776493"/>
                      <a:pt x="493783" y="2776493"/>
                    </a:cubicBezTo>
                    <a:lnTo>
                      <a:pt x="488741" y="2774692"/>
                    </a:lnTo>
                    <a:cubicBezTo>
                      <a:pt x="531240" y="2797022"/>
                      <a:pt x="561493" y="2808187"/>
                      <a:pt x="585264" y="2815390"/>
                    </a:cubicBezTo>
                    <a:cubicBezTo>
                      <a:pt x="591387" y="2817191"/>
                      <a:pt x="596789" y="2818632"/>
                      <a:pt x="602192" y="2820433"/>
                    </a:cubicBezTo>
                    <a:cubicBezTo>
                      <a:pt x="604713" y="2821153"/>
                      <a:pt x="607594" y="2821873"/>
                      <a:pt x="610115" y="2822594"/>
                    </a:cubicBezTo>
                    <a:cubicBezTo>
                      <a:pt x="612636" y="2823314"/>
                      <a:pt x="615158" y="2823674"/>
                      <a:pt x="617679" y="2824394"/>
                    </a:cubicBezTo>
                    <a:cubicBezTo>
                      <a:pt x="627763" y="2826555"/>
                      <a:pt x="637127" y="2828716"/>
                      <a:pt x="646852" y="2831238"/>
                    </a:cubicBezTo>
                    <a:cubicBezTo>
                      <a:pt x="660898" y="2834479"/>
                      <a:pt x="673864" y="2837360"/>
                      <a:pt x="686110" y="2840242"/>
                    </a:cubicBezTo>
                    <a:cubicBezTo>
                      <a:pt x="698355" y="2842763"/>
                      <a:pt x="710241" y="2844563"/>
                      <a:pt x="721045" y="2846725"/>
                    </a:cubicBezTo>
                    <a:cubicBezTo>
                      <a:pt x="723927" y="2847085"/>
                      <a:pt x="726448" y="2847805"/>
                      <a:pt x="729329" y="2848165"/>
                    </a:cubicBezTo>
                    <a:cubicBezTo>
                      <a:pt x="732210" y="2848165"/>
                      <a:pt x="734732" y="2848885"/>
                      <a:pt x="737253" y="2849246"/>
                    </a:cubicBezTo>
                    <a:cubicBezTo>
                      <a:pt x="742655" y="2849966"/>
                      <a:pt x="747697" y="2850686"/>
                      <a:pt x="752740" y="2851407"/>
                    </a:cubicBezTo>
                    <a:cubicBezTo>
                      <a:pt x="757782" y="2852127"/>
                      <a:pt x="762824" y="2852847"/>
                      <a:pt x="767867" y="2853207"/>
                    </a:cubicBezTo>
                    <a:cubicBezTo>
                      <a:pt x="772909" y="2853928"/>
                      <a:pt x="777591" y="2853928"/>
                      <a:pt x="782633" y="2854288"/>
                    </a:cubicBezTo>
                    <a:cubicBezTo>
                      <a:pt x="792358" y="2855008"/>
                      <a:pt x="802082" y="2855729"/>
                      <a:pt x="811806" y="2856449"/>
                    </a:cubicBezTo>
                    <a:cubicBezTo>
                      <a:pt x="821531" y="2856449"/>
                      <a:pt x="831255" y="2857169"/>
                      <a:pt x="840979" y="2857169"/>
                    </a:cubicBezTo>
                    <a:cubicBezTo>
                      <a:pt x="850704" y="2857529"/>
                      <a:pt x="861149" y="2857169"/>
                      <a:pt x="871953" y="2857169"/>
                    </a:cubicBezTo>
                    <a:cubicBezTo>
                      <a:pt x="882758" y="2857169"/>
                      <a:pt x="893923" y="2857169"/>
                      <a:pt x="905449" y="2857169"/>
                    </a:cubicBezTo>
                    <a:cubicBezTo>
                      <a:pt x="909050" y="2858250"/>
                      <a:pt x="934982" y="2861491"/>
                      <a:pt x="972799" y="2861491"/>
                    </a:cubicBezTo>
                    <a:cubicBezTo>
                      <a:pt x="990447" y="2860051"/>
                      <a:pt x="1075805" y="2859330"/>
                      <a:pt x="1084449" y="2857169"/>
                    </a:cubicBezTo>
                    <a:cubicBezTo>
                      <a:pt x="1016739" y="2856449"/>
                      <a:pt x="1028984" y="2858970"/>
                      <a:pt x="988646" y="2859330"/>
                    </a:cubicBezTo>
                    <a:cubicBezTo>
                      <a:pt x="954791" y="2857169"/>
                      <a:pt x="985765" y="2857169"/>
                      <a:pt x="939664" y="2856089"/>
                    </a:cubicBezTo>
                    <a:cubicBezTo>
                      <a:pt x="976761" y="2856809"/>
                      <a:pt x="1107500" y="2855008"/>
                      <a:pt x="1148198" y="2856809"/>
                    </a:cubicBezTo>
                    <a:lnTo>
                      <a:pt x="1133792" y="2856809"/>
                    </a:lnTo>
                    <a:cubicBezTo>
                      <a:pt x="1198621" y="2858250"/>
                      <a:pt x="1211227" y="2863292"/>
                      <a:pt x="1319275" y="2860411"/>
                    </a:cubicBezTo>
                    <a:lnTo>
                      <a:pt x="1370778" y="2859330"/>
                    </a:lnTo>
                    <a:cubicBezTo>
                      <a:pt x="1368257" y="2859330"/>
                      <a:pt x="1367897" y="2859690"/>
                      <a:pt x="1366817" y="2860051"/>
                    </a:cubicBezTo>
                    <a:cubicBezTo>
                      <a:pt x="1451455" y="2860051"/>
                      <a:pt x="1428404" y="2862572"/>
                      <a:pt x="1521687" y="2860771"/>
                    </a:cubicBezTo>
                    <a:cubicBezTo>
                      <a:pt x="1514483" y="2860771"/>
                      <a:pt x="1519165" y="2861131"/>
                      <a:pt x="1511602" y="2861131"/>
                    </a:cubicBezTo>
                    <a:cubicBezTo>
                      <a:pt x="1564906" y="2862212"/>
                      <a:pt x="1618570" y="2860051"/>
                      <a:pt x="1658548" y="2859330"/>
                    </a:cubicBezTo>
                    <a:cubicBezTo>
                      <a:pt x="1683039" y="2861131"/>
                      <a:pt x="1652786" y="2861131"/>
                      <a:pt x="1637659" y="2862212"/>
                    </a:cubicBezTo>
                    <a:cubicBezTo>
                      <a:pt x="1731301" y="2862932"/>
                      <a:pt x="1832147" y="2860051"/>
                      <a:pt x="1890133" y="2857890"/>
                    </a:cubicBezTo>
                    <a:lnTo>
                      <a:pt x="1950280" y="2858970"/>
                    </a:lnTo>
                    <a:cubicBezTo>
                      <a:pt x="1914624" y="2859690"/>
                      <a:pt x="1870684" y="2861491"/>
                      <a:pt x="1881849" y="2862572"/>
                    </a:cubicBezTo>
                    <a:cubicBezTo>
                      <a:pt x="1914984" y="2862572"/>
                      <a:pt x="1908501" y="2861491"/>
                      <a:pt x="1955322" y="2861851"/>
                    </a:cubicBezTo>
                    <a:cubicBezTo>
                      <a:pt x="1947399" y="2862932"/>
                      <a:pt x="1927590" y="2864012"/>
                      <a:pt x="1905620" y="2865453"/>
                    </a:cubicBezTo>
                    <a:cubicBezTo>
                      <a:pt x="1954242" y="2866533"/>
                      <a:pt x="1959644" y="2865453"/>
                      <a:pt x="1961445" y="2864733"/>
                    </a:cubicBezTo>
                    <a:cubicBezTo>
                      <a:pt x="1962165" y="2864733"/>
                      <a:pt x="1962165" y="2864012"/>
                      <a:pt x="1966487" y="2864372"/>
                    </a:cubicBezTo>
                    <a:cubicBezTo>
                      <a:pt x="1968648" y="2864372"/>
                      <a:pt x="1971530" y="2865093"/>
                      <a:pt x="1975851" y="2866894"/>
                    </a:cubicBezTo>
                    <a:cubicBezTo>
                      <a:pt x="1980173" y="2868694"/>
                      <a:pt x="1985936" y="2871576"/>
                      <a:pt x="1991339" y="2878059"/>
                    </a:cubicBezTo>
                    <a:cubicBezTo>
                      <a:pt x="1993860" y="2880580"/>
                      <a:pt x="1996021" y="2883821"/>
                      <a:pt x="1997821" y="2886342"/>
                    </a:cubicBezTo>
                    <a:cubicBezTo>
                      <a:pt x="1999622" y="2889224"/>
                      <a:pt x="2001423" y="2891745"/>
                      <a:pt x="2003224" y="2894266"/>
                    </a:cubicBezTo>
                    <a:cubicBezTo>
                      <a:pt x="2006465" y="2899308"/>
                      <a:pt x="2009707" y="2903270"/>
                      <a:pt x="2012228" y="2906872"/>
                    </a:cubicBezTo>
                    <a:cubicBezTo>
                      <a:pt x="2017630" y="2913715"/>
                      <a:pt x="2021232" y="2917677"/>
                      <a:pt x="2022673" y="2918397"/>
                    </a:cubicBezTo>
                    <a:lnTo>
                      <a:pt x="2030236" y="2929922"/>
                    </a:lnTo>
                    <a:lnTo>
                      <a:pt x="2038160" y="2941087"/>
                    </a:lnTo>
                    <a:cubicBezTo>
                      <a:pt x="2043562" y="2948651"/>
                      <a:pt x="2048604" y="2956214"/>
                      <a:pt x="2054367" y="2963417"/>
                    </a:cubicBezTo>
                    <a:cubicBezTo>
                      <a:pt x="2055808" y="2964498"/>
                      <a:pt x="2059409" y="2968459"/>
                      <a:pt x="2064452" y="2974582"/>
                    </a:cubicBezTo>
                    <a:cubicBezTo>
                      <a:pt x="2069494" y="2980705"/>
                      <a:pt x="2076697" y="2988268"/>
                      <a:pt x="2084260" y="2997272"/>
                    </a:cubicBezTo>
                    <a:cubicBezTo>
                      <a:pt x="2086061" y="2999433"/>
                      <a:pt x="2088222" y="3001594"/>
                      <a:pt x="2090023" y="3004116"/>
                    </a:cubicBezTo>
                    <a:cubicBezTo>
                      <a:pt x="2092184" y="3006277"/>
                      <a:pt x="2094345" y="3008437"/>
                      <a:pt x="2096506" y="3010959"/>
                    </a:cubicBezTo>
                    <a:cubicBezTo>
                      <a:pt x="2100828" y="3015641"/>
                      <a:pt x="2105150" y="3020323"/>
                      <a:pt x="2109472" y="3025005"/>
                    </a:cubicBezTo>
                    <a:cubicBezTo>
                      <a:pt x="2118116" y="3034369"/>
                      <a:pt x="2127480" y="3043013"/>
                      <a:pt x="2135043" y="3050937"/>
                    </a:cubicBezTo>
                    <a:cubicBezTo>
                      <a:pt x="2139365" y="3054178"/>
                      <a:pt x="2110912" y="3024645"/>
                      <a:pt x="2099387" y="3012039"/>
                    </a:cubicBezTo>
                    <a:cubicBezTo>
                      <a:pt x="2102629" y="3013840"/>
                      <a:pt x="2135043" y="3048055"/>
                      <a:pt x="2157734" y="3067864"/>
                    </a:cubicBezTo>
                    <a:cubicBezTo>
                      <a:pt x="2160255" y="3073267"/>
                      <a:pt x="2197712" y="3106042"/>
                      <a:pt x="2233008" y="3132333"/>
                    </a:cubicBezTo>
                    <a:cubicBezTo>
                      <a:pt x="2242012" y="3138816"/>
                      <a:pt x="2250295" y="3144939"/>
                      <a:pt x="2258219" y="3150702"/>
                    </a:cubicBezTo>
                    <a:cubicBezTo>
                      <a:pt x="2266143" y="3156104"/>
                      <a:pt x="2272986" y="3160786"/>
                      <a:pt x="2278028" y="3164388"/>
                    </a:cubicBezTo>
                    <a:cubicBezTo>
                      <a:pt x="2288473" y="3171591"/>
                      <a:pt x="2292434" y="3174833"/>
                      <a:pt x="2284151" y="3170871"/>
                    </a:cubicBezTo>
                    <a:cubicBezTo>
                      <a:pt x="2287392" y="3173032"/>
                      <a:pt x="2290634" y="3175193"/>
                      <a:pt x="2293875" y="3176994"/>
                    </a:cubicBezTo>
                    <a:cubicBezTo>
                      <a:pt x="2297117" y="3179155"/>
                      <a:pt x="2300358" y="3180955"/>
                      <a:pt x="2303960" y="3183116"/>
                    </a:cubicBezTo>
                    <a:cubicBezTo>
                      <a:pt x="2310803" y="3187078"/>
                      <a:pt x="2317646" y="3191400"/>
                      <a:pt x="2324489" y="3195362"/>
                    </a:cubicBezTo>
                    <a:cubicBezTo>
                      <a:pt x="2331332" y="3199684"/>
                      <a:pt x="2338895" y="3203285"/>
                      <a:pt x="2346099" y="3207607"/>
                    </a:cubicBezTo>
                    <a:cubicBezTo>
                      <a:pt x="2353302" y="3211569"/>
                      <a:pt x="2360865" y="3215531"/>
                      <a:pt x="2368069" y="3219853"/>
                    </a:cubicBezTo>
                    <a:cubicBezTo>
                      <a:pt x="2371670" y="3222014"/>
                      <a:pt x="2375632" y="3223815"/>
                      <a:pt x="2379594" y="3225616"/>
                    </a:cubicBezTo>
                    <a:cubicBezTo>
                      <a:pt x="2383195" y="3227416"/>
                      <a:pt x="2387157" y="3229217"/>
                      <a:pt x="2390759" y="3231018"/>
                    </a:cubicBezTo>
                    <a:cubicBezTo>
                      <a:pt x="2397602" y="3234260"/>
                      <a:pt x="2404445" y="3237861"/>
                      <a:pt x="2411648" y="3241102"/>
                    </a:cubicBezTo>
                    <a:cubicBezTo>
                      <a:pt x="2418491" y="3244344"/>
                      <a:pt x="2425695" y="3247225"/>
                      <a:pt x="2432538" y="3250467"/>
                    </a:cubicBezTo>
                    <a:lnTo>
                      <a:pt x="2442982" y="3255149"/>
                    </a:lnTo>
                    <a:lnTo>
                      <a:pt x="2448025" y="3257310"/>
                    </a:lnTo>
                    <a:lnTo>
                      <a:pt x="2449465" y="3258030"/>
                    </a:lnTo>
                    <a:lnTo>
                      <a:pt x="2449465" y="3258030"/>
                    </a:lnTo>
                    <a:cubicBezTo>
                      <a:pt x="2449465" y="3258030"/>
                      <a:pt x="2449465" y="3258030"/>
                      <a:pt x="2449465" y="3258030"/>
                    </a:cubicBezTo>
                    <a:lnTo>
                      <a:pt x="2449465" y="3258030"/>
                    </a:lnTo>
                    <a:cubicBezTo>
                      <a:pt x="2449465" y="3258030"/>
                      <a:pt x="2449465" y="3257310"/>
                      <a:pt x="2449465" y="3257310"/>
                    </a:cubicBezTo>
                    <a:lnTo>
                      <a:pt x="2448385" y="3254789"/>
                    </a:lnTo>
                    <a:cubicBezTo>
                      <a:pt x="2439741" y="3237141"/>
                      <a:pt x="2432177" y="3219493"/>
                      <a:pt x="2426055" y="3202565"/>
                    </a:cubicBezTo>
                    <a:cubicBezTo>
                      <a:pt x="2425695" y="3201484"/>
                      <a:pt x="2425334" y="3200404"/>
                      <a:pt x="2424974" y="3199324"/>
                    </a:cubicBezTo>
                    <a:lnTo>
                      <a:pt x="2423894" y="3196082"/>
                    </a:lnTo>
                    <a:cubicBezTo>
                      <a:pt x="2423173" y="3193561"/>
                      <a:pt x="2422093" y="3191040"/>
                      <a:pt x="2421373" y="3188879"/>
                    </a:cubicBezTo>
                    <a:cubicBezTo>
                      <a:pt x="2419572" y="3184197"/>
                      <a:pt x="2418131" y="3179155"/>
                      <a:pt x="2416691" y="3174472"/>
                    </a:cubicBezTo>
                    <a:cubicBezTo>
                      <a:pt x="2413449" y="3165108"/>
                      <a:pt x="2410928" y="3155384"/>
                      <a:pt x="2408407" y="3146380"/>
                    </a:cubicBezTo>
                    <a:cubicBezTo>
                      <a:pt x="2398322" y="3109643"/>
                      <a:pt x="2392560" y="3076508"/>
                      <a:pt x="2388598" y="3051657"/>
                    </a:cubicBezTo>
                    <a:cubicBezTo>
                      <a:pt x="2387878" y="3044094"/>
                      <a:pt x="2386797" y="3034729"/>
                      <a:pt x="2386077" y="3025365"/>
                    </a:cubicBezTo>
                    <a:cubicBezTo>
                      <a:pt x="2385356" y="3016001"/>
                      <a:pt x="2384636" y="3006637"/>
                      <a:pt x="2384276" y="2999433"/>
                    </a:cubicBezTo>
                    <a:cubicBezTo>
                      <a:pt x="2383556" y="2985027"/>
                      <a:pt x="2383556" y="2978904"/>
                      <a:pt x="2385717" y="2996912"/>
                    </a:cubicBezTo>
                    <a:cubicBezTo>
                      <a:pt x="2385356" y="2990069"/>
                      <a:pt x="2384636" y="2983226"/>
                      <a:pt x="2384276" y="2976743"/>
                    </a:cubicBezTo>
                    <a:cubicBezTo>
                      <a:pt x="2384276" y="2973502"/>
                      <a:pt x="2383916" y="2970260"/>
                      <a:pt x="2383556" y="2967019"/>
                    </a:cubicBezTo>
                    <a:cubicBezTo>
                      <a:pt x="2383556" y="2963777"/>
                      <a:pt x="2383556" y="2960536"/>
                      <a:pt x="2383195" y="2957655"/>
                    </a:cubicBezTo>
                    <a:cubicBezTo>
                      <a:pt x="2383195" y="2951532"/>
                      <a:pt x="2382475" y="2945409"/>
                      <a:pt x="2382475" y="2939646"/>
                    </a:cubicBezTo>
                    <a:cubicBezTo>
                      <a:pt x="2382475" y="2933884"/>
                      <a:pt x="2382475" y="2928121"/>
                      <a:pt x="2382115" y="2922359"/>
                    </a:cubicBezTo>
                    <a:cubicBezTo>
                      <a:pt x="2382115" y="2916596"/>
                      <a:pt x="2381755" y="2911194"/>
                      <a:pt x="2382115" y="2905431"/>
                    </a:cubicBezTo>
                    <a:cubicBezTo>
                      <a:pt x="2382115" y="2899668"/>
                      <a:pt x="2383556" y="2893906"/>
                      <a:pt x="2385717" y="2888503"/>
                    </a:cubicBezTo>
                    <a:cubicBezTo>
                      <a:pt x="2390038" y="2877698"/>
                      <a:pt x="2398682" y="2869055"/>
                      <a:pt x="2409127" y="2864372"/>
                    </a:cubicBezTo>
                    <a:cubicBezTo>
                      <a:pt x="2414169" y="2861851"/>
                      <a:pt x="2419932" y="2860411"/>
                      <a:pt x="2425695" y="2860051"/>
                    </a:cubicBezTo>
                    <a:cubicBezTo>
                      <a:pt x="2428576" y="2860051"/>
                      <a:pt x="2431097" y="2860051"/>
                      <a:pt x="2433978" y="2860051"/>
                    </a:cubicBezTo>
                    <a:cubicBezTo>
                      <a:pt x="2436499" y="2860051"/>
                      <a:pt x="2439381" y="2860051"/>
                      <a:pt x="2441902" y="2860051"/>
                    </a:cubicBezTo>
                    <a:cubicBezTo>
                      <a:pt x="2452707" y="2860051"/>
                      <a:pt x="2463512" y="2860051"/>
                      <a:pt x="2474677" y="2859690"/>
                    </a:cubicBezTo>
                    <a:cubicBezTo>
                      <a:pt x="2485842" y="2859690"/>
                      <a:pt x="2497727" y="2859690"/>
                      <a:pt x="2509612" y="2859330"/>
                    </a:cubicBezTo>
                    <a:cubicBezTo>
                      <a:pt x="2515735" y="2859330"/>
                      <a:pt x="2521858" y="2859330"/>
                      <a:pt x="2528341" y="2858970"/>
                    </a:cubicBezTo>
                    <a:cubicBezTo>
                      <a:pt x="2531582" y="2858970"/>
                      <a:pt x="2534824" y="2858970"/>
                      <a:pt x="2538065" y="2858970"/>
                    </a:cubicBezTo>
                    <a:cubicBezTo>
                      <a:pt x="2541307" y="2858970"/>
                      <a:pt x="2544548" y="2858610"/>
                      <a:pt x="2548150" y="2858250"/>
                    </a:cubicBezTo>
                    <a:cubicBezTo>
                      <a:pt x="2550311" y="2858250"/>
                      <a:pt x="2548150" y="2858250"/>
                      <a:pt x="2544188" y="2858610"/>
                    </a:cubicBezTo>
                    <a:cubicBezTo>
                      <a:pt x="2542027" y="2858610"/>
                      <a:pt x="2539506" y="2858970"/>
                      <a:pt x="2536625" y="2859330"/>
                    </a:cubicBezTo>
                    <a:cubicBezTo>
                      <a:pt x="2533743" y="2859330"/>
                      <a:pt x="2530502" y="2859330"/>
                      <a:pt x="2527260" y="2859330"/>
                    </a:cubicBezTo>
                    <a:cubicBezTo>
                      <a:pt x="2514294" y="2859690"/>
                      <a:pt x="2500608" y="2860411"/>
                      <a:pt x="2502769" y="2860771"/>
                    </a:cubicBezTo>
                    <a:cubicBezTo>
                      <a:pt x="2520417" y="2859690"/>
                      <a:pt x="2537705" y="2860051"/>
                      <a:pt x="2554633" y="2858250"/>
                    </a:cubicBezTo>
                    <a:cubicBezTo>
                      <a:pt x="2563277" y="2857529"/>
                      <a:pt x="2571920" y="2857169"/>
                      <a:pt x="2580564" y="2856449"/>
                    </a:cubicBezTo>
                    <a:cubicBezTo>
                      <a:pt x="2589208" y="2855368"/>
                      <a:pt x="2598212" y="2854288"/>
                      <a:pt x="2607577" y="2853207"/>
                    </a:cubicBezTo>
                    <a:cubicBezTo>
                      <a:pt x="2644673" y="2848165"/>
                      <a:pt x="2686452" y="2841322"/>
                      <a:pt x="2739396" y="2824394"/>
                    </a:cubicBezTo>
                    <a:cubicBezTo>
                      <a:pt x="2721388" y="2829437"/>
                      <a:pt x="2716346" y="2831598"/>
                      <a:pt x="2714185" y="2832678"/>
                    </a:cubicBezTo>
                    <a:cubicBezTo>
                      <a:pt x="2713104" y="2832678"/>
                      <a:pt x="2723909" y="2829437"/>
                      <a:pt x="2738676" y="2824755"/>
                    </a:cubicBezTo>
                    <a:cubicBezTo>
                      <a:pt x="2745879" y="2822234"/>
                      <a:pt x="2753803" y="2819352"/>
                      <a:pt x="2761726" y="2816471"/>
                    </a:cubicBezTo>
                    <a:cubicBezTo>
                      <a:pt x="2769650" y="2813590"/>
                      <a:pt x="2777573" y="2811068"/>
                      <a:pt x="2784056" y="2808187"/>
                    </a:cubicBezTo>
                    <a:cubicBezTo>
                      <a:pt x="2791620" y="2805306"/>
                      <a:pt x="2786577" y="2807467"/>
                      <a:pt x="2780815" y="2809988"/>
                    </a:cubicBezTo>
                    <a:cubicBezTo>
                      <a:pt x="2775052" y="2812509"/>
                      <a:pt x="2768209" y="2814670"/>
                      <a:pt x="2772531" y="2813590"/>
                    </a:cubicBezTo>
                    <a:cubicBezTo>
                      <a:pt x="2822954" y="2795942"/>
                      <a:pt x="2868694" y="2773972"/>
                      <a:pt x="2910473" y="2748760"/>
                    </a:cubicBezTo>
                    <a:cubicBezTo>
                      <a:pt x="2952252" y="2723909"/>
                      <a:pt x="2990429" y="2695816"/>
                      <a:pt x="3025725" y="2664842"/>
                    </a:cubicBezTo>
                    <a:cubicBezTo>
                      <a:pt x="3096317" y="2602895"/>
                      <a:pt x="3157545" y="2529782"/>
                      <a:pt x="3209048" y="2437220"/>
                    </a:cubicBezTo>
                    <a:cubicBezTo>
                      <a:pt x="3205446" y="2443703"/>
                      <a:pt x="3201845" y="2449825"/>
                      <a:pt x="3198603" y="2455588"/>
                    </a:cubicBezTo>
                    <a:cubicBezTo>
                      <a:pt x="3195362" y="2461351"/>
                      <a:pt x="3192841" y="2466393"/>
                      <a:pt x="3189959" y="2470715"/>
                    </a:cubicBezTo>
                    <a:cubicBezTo>
                      <a:pt x="3184557" y="2479719"/>
                      <a:pt x="3179875" y="2487282"/>
                      <a:pt x="3176633" y="2493045"/>
                    </a:cubicBezTo>
                    <a:cubicBezTo>
                      <a:pt x="3174833" y="2495926"/>
                      <a:pt x="3173392" y="2498447"/>
                      <a:pt x="3172311" y="2500608"/>
                    </a:cubicBezTo>
                    <a:cubicBezTo>
                      <a:pt x="3170871" y="2502769"/>
                      <a:pt x="3170150" y="2504570"/>
                      <a:pt x="3169430" y="2506011"/>
                    </a:cubicBezTo>
                    <a:cubicBezTo>
                      <a:pt x="3167989" y="2508892"/>
                      <a:pt x="3167269" y="2510333"/>
                      <a:pt x="3167269" y="2510693"/>
                    </a:cubicBezTo>
                    <a:cubicBezTo>
                      <a:pt x="3170150" y="2506731"/>
                      <a:pt x="3173032" y="2502769"/>
                      <a:pt x="3175913" y="2498447"/>
                    </a:cubicBezTo>
                    <a:lnTo>
                      <a:pt x="3183837" y="2485842"/>
                    </a:lnTo>
                    <a:lnTo>
                      <a:pt x="3191760" y="2473236"/>
                    </a:lnTo>
                    <a:cubicBezTo>
                      <a:pt x="3193201" y="2471075"/>
                      <a:pt x="3194642" y="2468914"/>
                      <a:pt x="3195722" y="2467113"/>
                    </a:cubicBezTo>
                    <a:lnTo>
                      <a:pt x="3199324" y="2460630"/>
                    </a:lnTo>
                    <a:cubicBezTo>
                      <a:pt x="3210129" y="2440461"/>
                      <a:pt x="3231378" y="2401204"/>
                      <a:pt x="3245424" y="2366268"/>
                    </a:cubicBezTo>
                    <a:cubicBezTo>
                      <a:pt x="3246145" y="2365187"/>
                      <a:pt x="3246865" y="2363386"/>
                      <a:pt x="3247946" y="2361586"/>
                    </a:cubicBezTo>
                    <a:cubicBezTo>
                      <a:pt x="3248666" y="2359785"/>
                      <a:pt x="3249747" y="2357984"/>
                      <a:pt x="3250467" y="2356543"/>
                    </a:cubicBezTo>
                    <a:cubicBezTo>
                      <a:pt x="3251547" y="2354022"/>
                      <a:pt x="3251907" y="2354382"/>
                      <a:pt x="3248666" y="2363026"/>
                    </a:cubicBezTo>
                    <a:cubicBezTo>
                      <a:pt x="3272797" y="2309362"/>
                      <a:pt x="3284682" y="2264342"/>
                      <a:pt x="3294046" y="2216080"/>
                    </a:cubicBezTo>
                    <a:cubicBezTo>
                      <a:pt x="3298368" y="2191949"/>
                      <a:pt x="3302330" y="2166738"/>
                      <a:pt x="3305211" y="2138645"/>
                    </a:cubicBezTo>
                    <a:cubicBezTo>
                      <a:pt x="3305572" y="2135043"/>
                      <a:pt x="3305932" y="2131442"/>
                      <a:pt x="3306292" y="2127840"/>
                    </a:cubicBezTo>
                    <a:cubicBezTo>
                      <a:pt x="3306292" y="2124238"/>
                      <a:pt x="3306652" y="2120637"/>
                      <a:pt x="3307012" y="2117035"/>
                    </a:cubicBezTo>
                    <a:cubicBezTo>
                      <a:pt x="3307373" y="2109472"/>
                      <a:pt x="3308093" y="2101909"/>
                      <a:pt x="3308453" y="2093985"/>
                    </a:cubicBezTo>
                    <a:cubicBezTo>
                      <a:pt x="3309173" y="2086061"/>
                      <a:pt x="3309173" y="2078138"/>
                      <a:pt x="3309533" y="2069494"/>
                    </a:cubicBezTo>
                    <a:cubicBezTo>
                      <a:pt x="3309533" y="2061210"/>
                      <a:pt x="3309894" y="2052566"/>
                      <a:pt x="3310254" y="2043562"/>
                    </a:cubicBezTo>
                    <a:cubicBezTo>
                      <a:pt x="3311694" y="2101548"/>
                      <a:pt x="3307012" y="2159895"/>
                      <a:pt x="3296207" y="2217161"/>
                    </a:cubicBezTo>
                    <a:cubicBezTo>
                      <a:pt x="3297288" y="2213559"/>
                      <a:pt x="3298368" y="2210317"/>
                      <a:pt x="3299089" y="2206716"/>
                    </a:cubicBezTo>
                    <a:lnTo>
                      <a:pt x="3301250" y="2196271"/>
                    </a:lnTo>
                    <a:lnTo>
                      <a:pt x="3305932" y="2175021"/>
                    </a:lnTo>
                    <a:cubicBezTo>
                      <a:pt x="3303771" y="2187627"/>
                      <a:pt x="3302330" y="2200593"/>
                      <a:pt x="3299809" y="2213199"/>
                    </a:cubicBezTo>
                    <a:cubicBezTo>
                      <a:pt x="3297288" y="2225804"/>
                      <a:pt x="3294767" y="2238410"/>
                      <a:pt x="3291885" y="2251016"/>
                    </a:cubicBezTo>
                    <a:cubicBezTo>
                      <a:pt x="3297648" y="2228686"/>
                      <a:pt x="3302690" y="2207796"/>
                      <a:pt x="3304851" y="2191229"/>
                    </a:cubicBezTo>
                    <a:cubicBezTo>
                      <a:pt x="3306292" y="2182945"/>
                      <a:pt x="3307012" y="2176102"/>
                      <a:pt x="3308093" y="2171060"/>
                    </a:cubicBezTo>
                    <a:cubicBezTo>
                      <a:pt x="3308813" y="2166017"/>
                      <a:pt x="3309533" y="2162416"/>
                      <a:pt x="3309894" y="2160975"/>
                    </a:cubicBezTo>
                    <a:cubicBezTo>
                      <a:pt x="3309894" y="2163496"/>
                      <a:pt x="3309533" y="2166738"/>
                      <a:pt x="3308813" y="2170339"/>
                    </a:cubicBezTo>
                    <a:cubicBezTo>
                      <a:pt x="3308093" y="2173941"/>
                      <a:pt x="3307733" y="2177543"/>
                      <a:pt x="3307012" y="2181144"/>
                    </a:cubicBezTo>
                    <a:cubicBezTo>
                      <a:pt x="3305932" y="2188348"/>
                      <a:pt x="3304851" y="2194110"/>
                      <a:pt x="3305572" y="2194830"/>
                    </a:cubicBezTo>
                    <a:cubicBezTo>
                      <a:pt x="3307733" y="2184026"/>
                      <a:pt x="3309173" y="2175382"/>
                      <a:pt x="3310254" y="2168539"/>
                    </a:cubicBezTo>
                    <a:cubicBezTo>
                      <a:pt x="3310974" y="2161335"/>
                      <a:pt x="3311694" y="2155933"/>
                      <a:pt x="3312414" y="2150530"/>
                    </a:cubicBezTo>
                    <a:cubicBezTo>
                      <a:pt x="3313495" y="2140086"/>
                      <a:pt x="3314576" y="2130722"/>
                      <a:pt x="3315296" y="2114154"/>
                    </a:cubicBezTo>
                    <a:cubicBezTo>
                      <a:pt x="3315296" y="2119556"/>
                      <a:pt x="3315296" y="2125319"/>
                      <a:pt x="3314576" y="2131442"/>
                    </a:cubicBezTo>
                    <a:cubicBezTo>
                      <a:pt x="3313855" y="2137565"/>
                      <a:pt x="3313495" y="2144047"/>
                      <a:pt x="3312775" y="2150530"/>
                    </a:cubicBezTo>
                    <a:cubicBezTo>
                      <a:pt x="3312054" y="2157013"/>
                      <a:pt x="3311334" y="2164217"/>
                      <a:pt x="3310614" y="2171060"/>
                    </a:cubicBezTo>
                    <a:cubicBezTo>
                      <a:pt x="3309533" y="2178263"/>
                      <a:pt x="3308453" y="2185466"/>
                      <a:pt x="3307012" y="2192669"/>
                    </a:cubicBezTo>
                    <a:cubicBezTo>
                      <a:pt x="3302330" y="2222203"/>
                      <a:pt x="3294767" y="2254257"/>
                      <a:pt x="3285763" y="2285952"/>
                    </a:cubicBezTo>
                    <a:cubicBezTo>
                      <a:pt x="3283601" y="2293875"/>
                      <a:pt x="3280720" y="2301438"/>
                      <a:pt x="3278199" y="2309362"/>
                    </a:cubicBezTo>
                    <a:cubicBezTo>
                      <a:pt x="3276759" y="2313324"/>
                      <a:pt x="3275678" y="2317286"/>
                      <a:pt x="3274237" y="2320887"/>
                    </a:cubicBezTo>
                    <a:cubicBezTo>
                      <a:pt x="3273157" y="2324849"/>
                      <a:pt x="3271716" y="2328811"/>
                      <a:pt x="3270276" y="2332413"/>
                    </a:cubicBezTo>
                    <a:cubicBezTo>
                      <a:pt x="3267394" y="2339976"/>
                      <a:pt x="3264513" y="2347539"/>
                      <a:pt x="3261632" y="2354742"/>
                    </a:cubicBezTo>
                    <a:cubicBezTo>
                      <a:pt x="3260191" y="2358344"/>
                      <a:pt x="3258751" y="2361946"/>
                      <a:pt x="3257310" y="2365908"/>
                    </a:cubicBezTo>
                    <a:cubicBezTo>
                      <a:pt x="3255869" y="2369509"/>
                      <a:pt x="3254068" y="2373111"/>
                      <a:pt x="3252628" y="2376352"/>
                    </a:cubicBezTo>
                    <a:cubicBezTo>
                      <a:pt x="3249386" y="2383195"/>
                      <a:pt x="3246505" y="2390399"/>
                      <a:pt x="3243624" y="2396882"/>
                    </a:cubicBezTo>
                    <a:cubicBezTo>
                      <a:pt x="3242903" y="2398682"/>
                      <a:pt x="3242183" y="2400123"/>
                      <a:pt x="3241463" y="2401924"/>
                    </a:cubicBezTo>
                    <a:cubicBezTo>
                      <a:pt x="3240742" y="2403364"/>
                      <a:pt x="3239662" y="2405165"/>
                      <a:pt x="3238942" y="2406606"/>
                    </a:cubicBezTo>
                    <a:cubicBezTo>
                      <a:pt x="3237501" y="2409847"/>
                      <a:pt x="3235700" y="2413089"/>
                      <a:pt x="3234259" y="2415970"/>
                    </a:cubicBezTo>
                    <a:cubicBezTo>
                      <a:pt x="3231018" y="2422093"/>
                      <a:pt x="3228137" y="2428216"/>
                      <a:pt x="3225255" y="2433978"/>
                    </a:cubicBezTo>
                    <a:cubicBezTo>
                      <a:pt x="3222374" y="2439741"/>
                      <a:pt x="3219133" y="2444783"/>
                      <a:pt x="3216251" y="2450186"/>
                    </a:cubicBezTo>
                    <a:cubicBezTo>
                      <a:pt x="3209048" y="2463151"/>
                      <a:pt x="3221654" y="2439021"/>
                      <a:pt x="3222734" y="2436499"/>
                    </a:cubicBezTo>
                    <a:cubicBezTo>
                      <a:pt x="3218052" y="2444783"/>
                      <a:pt x="3213730" y="2451986"/>
                      <a:pt x="3209768" y="2459190"/>
                    </a:cubicBezTo>
                    <a:cubicBezTo>
                      <a:pt x="3207607" y="2462791"/>
                      <a:pt x="3205806" y="2466033"/>
                      <a:pt x="3203646" y="2469634"/>
                    </a:cubicBezTo>
                    <a:cubicBezTo>
                      <a:pt x="3201485" y="2473236"/>
                      <a:pt x="3199324" y="2476478"/>
                      <a:pt x="3197163" y="2479719"/>
                    </a:cubicBezTo>
                    <a:cubicBezTo>
                      <a:pt x="3192841" y="2486562"/>
                      <a:pt x="3188159" y="2493765"/>
                      <a:pt x="3182756" y="2501689"/>
                    </a:cubicBezTo>
                    <a:cubicBezTo>
                      <a:pt x="3177714" y="2509612"/>
                      <a:pt x="3171231" y="2517896"/>
                      <a:pt x="3164748" y="2527620"/>
                    </a:cubicBezTo>
                    <a:cubicBezTo>
                      <a:pt x="3156824" y="2540226"/>
                      <a:pt x="3160426" y="2535544"/>
                      <a:pt x="3167629" y="2525820"/>
                    </a:cubicBezTo>
                    <a:cubicBezTo>
                      <a:pt x="3171231" y="2520777"/>
                      <a:pt x="3175913" y="2514295"/>
                      <a:pt x="3180235" y="2508172"/>
                    </a:cubicBezTo>
                    <a:cubicBezTo>
                      <a:pt x="3184557" y="2501689"/>
                      <a:pt x="3188519" y="2495206"/>
                      <a:pt x="3191760" y="2490164"/>
                    </a:cubicBezTo>
                    <a:cubicBezTo>
                      <a:pt x="3191040" y="2493405"/>
                      <a:pt x="3184917" y="2503850"/>
                      <a:pt x="3169790" y="2525099"/>
                    </a:cubicBezTo>
                    <a:cubicBezTo>
                      <a:pt x="3167629" y="2526900"/>
                      <a:pt x="3146380" y="2556433"/>
                      <a:pt x="3120088" y="2585967"/>
                    </a:cubicBezTo>
                    <a:cubicBezTo>
                      <a:pt x="3116846" y="2589568"/>
                      <a:pt x="3113605" y="2593530"/>
                      <a:pt x="3110363" y="2597132"/>
                    </a:cubicBezTo>
                    <a:cubicBezTo>
                      <a:pt x="3107122" y="2601094"/>
                      <a:pt x="3103520" y="2604335"/>
                      <a:pt x="3100279" y="2607937"/>
                    </a:cubicBezTo>
                    <a:cubicBezTo>
                      <a:pt x="3093436" y="2615140"/>
                      <a:pt x="3086593" y="2621983"/>
                      <a:pt x="3080470" y="2628106"/>
                    </a:cubicBezTo>
                    <a:cubicBezTo>
                      <a:pt x="3067504" y="2640351"/>
                      <a:pt x="3056339" y="2650436"/>
                      <a:pt x="3049856" y="2655838"/>
                    </a:cubicBezTo>
                    <a:cubicBezTo>
                      <a:pt x="3036530" y="2667364"/>
                      <a:pt x="3027166" y="2675647"/>
                      <a:pt x="3020323" y="2681770"/>
                    </a:cubicBezTo>
                    <a:cubicBezTo>
                      <a:pt x="3013120" y="2687533"/>
                      <a:pt x="3008798" y="2691134"/>
                      <a:pt x="3006277" y="2693655"/>
                    </a:cubicBezTo>
                    <a:cubicBezTo>
                      <a:pt x="3001234" y="2697977"/>
                      <a:pt x="3004115" y="2696537"/>
                      <a:pt x="3006277" y="2695096"/>
                    </a:cubicBezTo>
                    <a:cubicBezTo>
                      <a:pt x="3008798" y="2693655"/>
                      <a:pt x="3011679" y="2691855"/>
                      <a:pt x="3006997" y="2696177"/>
                    </a:cubicBezTo>
                    <a:cubicBezTo>
                      <a:pt x="3004476" y="2698338"/>
                      <a:pt x="3000514" y="2701579"/>
                      <a:pt x="2993311" y="2707342"/>
                    </a:cubicBezTo>
                    <a:cubicBezTo>
                      <a:pt x="2986107" y="2712744"/>
                      <a:pt x="2976023" y="2719947"/>
                      <a:pt x="2961977" y="2729672"/>
                    </a:cubicBezTo>
                    <a:cubicBezTo>
                      <a:pt x="2950091" y="2736875"/>
                      <a:pt x="2938206" y="2743358"/>
                      <a:pt x="2926320" y="2750201"/>
                    </a:cubicBezTo>
                    <a:cubicBezTo>
                      <a:pt x="2892825" y="2771451"/>
                      <a:pt x="2852487" y="2793421"/>
                      <a:pt x="2809268" y="2811789"/>
                    </a:cubicBezTo>
                    <a:cubicBezTo>
                      <a:pt x="2803865" y="2813950"/>
                      <a:pt x="2798463" y="2816111"/>
                      <a:pt x="2793060" y="2818272"/>
                    </a:cubicBezTo>
                    <a:cubicBezTo>
                      <a:pt x="2787658" y="2820433"/>
                      <a:pt x="2782255" y="2822954"/>
                      <a:pt x="2776493" y="2824755"/>
                    </a:cubicBezTo>
                    <a:cubicBezTo>
                      <a:pt x="2765328" y="2828716"/>
                      <a:pt x="2754163" y="2832318"/>
                      <a:pt x="2742998" y="2836280"/>
                    </a:cubicBezTo>
                    <a:cubicBezTo>
                      <a:pt x="2731473" y="2839521"/>
                      <a:pt x="2720307" y="2842763"/>
                      <a:pt x="2709142" y="2846004"/>
                    </a:cubicBezTo>
                    <a:cubicBezTo>
                      <a:pt x="2703740" y="2847805"/>
                      <a:pt x="2697977" y="2848885"/>
                      <a:pt x="2692215" y="2850326"/>
                    </a:cubicBezTo>
                    <a:cubicBezTo>
                      <a:pt x="2686452" y="2851767"/>
                      <a:pt x="2681050" y="2852847"/>
                      <a:pt x="2675647" y="2854288"/>
                    </a:cubicBezTo>
                    <a:lnTo>
                      <a:pt x="2694016" y="2849966"/>
                    </a:lnTo>
                    <a:cubicBezTo>
                      <a:pt x="2706261" y="2846364"/>
                      <a:pt x="2685732" y="2850326"/>
                      <a:pt x="2676368" y="2852127"/>
                    </a:cubicBezTo>
                    <a:cubicBezTo>
                      <a:pt x="2672046" y="2853207"/>
                      <a:pt x="2668084" y="2853928"/>
                      <a:pt x="2664122" y="2855008"/>
                    </a:cubicBezTo>
                    <a:cubicBezTo>
                      <a:pt x="2660160" y="2855729"/>
                      <a:pt x="2655838" y="2856449"/>
                      <a:pt x="2651877" y="2857169"/>
                    </a:cubicBezTo>
                    <a:cubicBezTo>
                      <a:pt x="2643593" y="2858610"/>
                      <a:pt x="2635669" y="2860051"/>
                      <a:pt x="2627746" y="2861491"/>
                    </a:cubicBezTo>
                    <a:cubicBezTo>
                      <a:pt x="2625945" y="2861851"/>
                      <a:pt x="2623784" y="2862212"/>
                      <a:pt x="2621983" y="2862572"/>
                    </a:cubicBezTo>
                    <a:cubicBezTo>
                      <a:pt x="2620182" y="2862572"/>
                      <a:pt x="2618021" y="2862932"/>
                      <a:pt x="2616221" y="2863292"/>
                    </a:cubicBezTo>
                    <a:cubicBezTo>
                      <a:pt x="2612259" y="2863652"/>
                      <a:pt x="2608657" y="2864372"/>
                      <a:pt x="2604695" y="2864733"/>
                    </a:cubicBezTo>
                    <a:cubicBezTo>
                      <a:pt x="2597132" y="2865813"/>
                      <a:pt x="2589929" y="2866894"/>
                      <a:pt x="2582725" y="2867614"/>
                    </a:cubicBezTo>
                    <a:cubicBezTo>
                      <a:pt x="2568319" y="2869055"/>
                      <a:pt x="2554633" y="2870135"/>
                      <a:pt x="2542027" y="2870855"/>
                    </a:cubicBezTo>
                    <a:cubicBezTo>
                      <a:pt x="2529421" y="2871576"/>
                      <a:pt x="2517896" y="2871216"/>
                      <a:pt x="2507451" y="2870855"/>
                    </a:cubicBezTo>
                    <a:cubicBezTo>
                      <a:pt x="2497727" y="2871576"/>
                      <a:pt x="2487282" y="2871576"/>
                      <a:pt x="2476117" y="2871936"/>
                    </a:cubicBezTo>
                    <a:cubicBezTo>
                      <a:pt x="2464952" y="2871936"/>
                      <a:pt x="2453427" y="2872296"/>
                      <a:pt x="2441182" y="2872656"/>
                    </a:cubicBezTo>
                    <a:cubicBezTo>
                      <a:pt x="2438300" y="2872656"/>
                      <a:pt x="2435059" y="2872656"/>
                      <a:pt x="2432177" y="2872656"/>
                    </a:cubicBezTo>
                    <a:cubicBezTo>
                      <a:pt x="2430737" y="2872656"/>
                      <a:pt x="2428936" y="2872656"/>
                      <a:pt x="2427495" y="2872656"/>
                    </a:cubicBezTo>
                    <a:lnTo>
                      <a:pt x="2423894" y="2872656"/>
                    </a:lnTo>
                    <a:cubicBezTo>
                      <a:pt x="2418851" y="2873737"/>
                      <a:pt x="2414169" y="2875538"/>
                      <a:pt x="2410208" y="2878059"/>
                    </a:cubicBezTo>
                    <a:cubicBezTo>
                      <a:pt x="2401564" y="2883461"/>
                      <a:pt x="2395801" y="2892825"/>
                      <a:pt x="2394721" y="2902910"/>
                    </a:cubicBezTo>
                    <a:cubicBezTo>
                      <a:pt x="2394721" y="2904351"/>
                      <a:pt x="2394721" y="2905431"/>
                      <a:pt x="2394721" y="2906872"/>
                    </a:cubicBezTo>
                    <a:lnTo>
                      <a:pt x="2394721" y="2911914"/>
                    </a:lnTo>
                    <a:cubicBezTo>
                      <a:pt x="2394721" y="2911914"/>
                      <a:pt x="2394721" y="2921638"/>
                      <a:pt x="2394721" y="2921638"/>
                    </a:cubicBezTo>
                    <a:cubicBezTo>
                      <a:pt x="2394721" y="2928121"/>
                      <a:pt x="2394721" y="2934604"/>
                      <a:pt x="2395441" y="2941087"/>
                    </a:cubicBezTo>
                    <a:cubicBezTo>
                      <a:pt x="2396161" y="2954053"/>
                      <a:pt x="2396521" y="2967019"/>
                      <a:pt x="2397602" y="2979624"/>
                    </a:cubicBezTo>
                    <a:cubicBezTo>
                      <a:pt x="2399403" y="3004836"/>
                      <a:pt x="2402284" y="3028967"/>
                      <a:pt x="2405526" y="3050216"/>
                    </a:cubicBezTo>
                    <a:cubicBezTo>
                      <a:pt x="2405886" y="3062102"/>
                      <a:pt x="2400843" y="3034009"/>
                      <a:pt x="2397242" y="2998353"/>
                    </a:cubicBezTo>
                    <a:cubicBezTo>
                      <a:pt x="2396161" y="2989349"/>
                      <a:pt x="2395801" y="2979985"/>
                      <a:pt x="2395081" y="2970620"/>
                    </a:cubicBezTo>
                    <a:cubicBezTo>
                      <a:pt x="2394360" y="2961256"/>
                      <a:pt x="2394000" y="2951892"/>
                      <a:pt x="2393640" y="2943248"/>
                    </a:cubicBezTo>
                    <a:cubicBezTo>
                      <a:pt x="2392920" y="2934604"/>
                      <a:pt x="2393280" y="2926320"/>
                      <a:pt x="2392920" y="2919117"/>
                    </a:cubicBezTo>
                    <a:cubicBezTo>
                      <a:pt x="2392920" y="2915516"/>
                      <a:pt x="2392920" y="2912274"/>
                      <a:pt x="2392920" y="2909033"/>
                    </a:cubicBezTo>
                    <a:cubicBezTo>
                      <a:pt x="2392920" y="2908312"/>
                      <a:pt x="2392920" y="2907592"/>
                      <a:pt x="2392920" y="2906872"/>
                    </a:cubicBezTo>
                    <a:cubicBezTo>
                      <a:pt x="2392920" y="2906151"/>
                      <a:pt x="2392920" y="2905791"/>
                      <a:pt x="2392920" y="2905071"/>
                    </a:cubicBezTo>
                    <a:cubicBezTo>
                      <a:pt x="2392920" y="2903990"/>
                      <a:pt x="2392920" y="2902910"/>
                      <a:pt x="2392920" y="2902189"/>
                    </a:cubicBezTo>
                    <a:cubicBezTo>
                      <a:pt x="2392920" y="2903630"/>
                      <a:pt x="2392920" y="2904711"/>
                      <a:pt x="2392920" y="2906151"/>
                    </a:cubicBezTo>
                    <a:cubicBezTo>
                      <a:pt x="2392920" y="2907592"/>
                      <a:pt x="2392920" y="2909393"/>
                      <a:pt x="2392920" y="2911194"/>
                    </a:cubicBezTo>
                    <a:lnTo>
                      <a:pt x="2392920" y="2921278"/>
                    </a:lnTo>
                    <a:cubicBezTo>
                      <a:pt x="2392920" y="2927761"/>
                      <a:pt x="2392920" y="2934604"/>
                      <a:pt x="2393280" y="2941087"/>
                    </a:cubicBezTo>
                    <a:cubicBezTo>
                      <a:pt x="2393640" y="2954413"/>
                      <a:pt x="2394000" y="2967379"/>
                      <a:pt x="2395081" y="2980705"/>
                    </a:cubicBezTo>
                    <a:cubicBezTo>
                      <a:pt x="2394721" y="2974582"/>
                      <a:pt x="2394360" y="2968820"/>
                      <a:pt x="2394000" y="2963777"/>
                    </a:cubicBezTo>
                    <a:cubicBezTo>
                      <a:pt x="2394000" y="2958375"/>
                      <a:pt x="2393640" y="2953693"/>
                      <a:pt x="2393280" y="2949011"/>
                    </a:cubicBezTo>
                    <a:cubicBezTo>
                      <a:pt x="2393280" y="2944329"/>
                      <a:pt x="2392920" y="2940007"/>
                      <a:pt x="2392560" y="2936045"/>
                    </a:cubicBezTo>
                    <a:cubicBezTo>
                      <a:pt x="2392560" y="2932083"/>
                      <a:pt x="2392560" y="2928121"/>
                      <a:pt x="2392199" y="2924520"/>
                    </a:cubicBezTo>
                    <a:cubicBezTo>
                      <a:pt x="2392199" y="2920918"/>
                      <a:pt x="2392199" y="2917316"/>
                      <a:pt x="2391839" y="2914075"/>
                    </a:cubicBezTo>
                    <a:cubicBezTo>
                      <a:pt x="2391839" y="2910833"/>
                      <a:pt x="2391479" y="2906872"/>
                      <a:pt x="2391839" y="2904351"/>
                    </a:cubicBezTo>
                    <a:cubicBezTo>
                      <a:pt x="2391839" y="2898588"/>
                      <a:pt x="2393280" y="2892825"/>
                      <a:pt x="2396521" y="2887063"/>
                    </a:cubicBezTo>
                    <a:cubicBezTo>
                      <a:pt x="2392199" y="2893546"/>
                      <a:pt x="2390759" y="2900389"/>
                      <a:pt x="2390759" y="2907232"/>
                    </a:cubicBezTo>
                    <a:cubicBezTo>
                      <a:pt x="2390759" y="2914795"/>
                      <a:pt x="2390759" y="2921638"/>
                      <a:pt x="2390759" y="2928121"/>
                    </a:cubicBezTo>
                    <a:cubicBezTo>
                      <a:pt x="2390759" y="2931363"/>
                      <a:pt x="2390759" y="2934604"/>
                      <a:pt x="2390759" y="2937486"/>
                    </a:cubicBezTo>
                    <a:cubicBezTo>
                      <a:pt x="2390759" y="2940727"/>
                      <a:pt x="2390759" y="2943608"/>
                      <a:pt x="2391119" y="2946490"/>
                    </a:cubicBezTo>
                    <a:cubicBezTo>
                      <a:pt x="2391119" y="2952252"/>
                      <a:pt x="2391839" y="2958015"/>
                      <a:pt x="2392199" y="2963777"/>
                    </a:cubicBezTo>
                    <a:cubicBezTo>
                      <a:pt x="2394000" y="2986468"/>
                      <a:pt x="2396161" y="3008437"/>
                      <a:pt x="2400843" y="3041212"/>
                    </a:cubicBezTo>
                    <a:cubicBezTo>
                      <a:pt x="2399403" y="3036170"/>
                      <a:pt x="2399763" y="3045174"/>
                      <a:pt x="2404805" y="3075067"/>
                    </a:cubicBezTo>
                    <a:lnTo>
                      <a:pt x="2408047" y="3083351"/>
                    </a:lnTo>
                    <a:cubicBezTo>
                      <a:pt x="2408047" y="3084072"/>
                      <a:pt x="2408407" y="3087313"/>
                      <a:pt x="2410208" y="3096677"/>
                    </a:cubicBezTo>
                    <a:cubicBezTo>
                      <a:pt x="2412369" y="3106042"/>
                      <a:pt x="2414169" y="3115766"/>
                      <a:pt x="2416691" y="3125130"/>
                    </a:cubicBezTo>
                    <a:lnTo>
                      <a:pt x="2420292" y="3139177"/>
                    </a:lnTo>
                    <a:lnTo>
                      <a:pt x="2424254" y="3153223"/>
                    </a:lnTo>
                    <a:cubicBezTo>
                      <a:pt x="2425695" y="3157905"/>
                      <a:pt x="2427135" y="3162587"/>
                      <a:pt x="2428576" y="3167269"/>
                    </a:cubicBezTo>
                    <a:cubicBezTo>
                      <a:pt x="2430017" y="3171951"/>
                      <a:pt x="2431457" y="3176633"/>
                      <a:pt x="2432898" y="3181315"/>
                    </a:cubicBezTo>
                    <a:lnTo>
                      <a:pt x="2437940" y="3195722"/>
                    </a:lnTo>
                    <a:cubicBezTo>
                      <a:pt x="2440101" y="3201845"/>
                      <a:pt x="2442622" y="3207968"/>
                      <a:pt x="2445143" y="3214090"/>
                    </a:cubicBezTo>
                    <a:cubicBezTo>
                      <a:pt x="2442262" y="3206167"/>
                      <a:pt x="2440101" y="3200404"/>
                      <a:pt x="2438660" y="3195002"/>
                    </a:cubicBezTo>
                    <a:cubicBezTo>
                      <a:pt x="2438660" y="3193921"/>
                      <a:pt x="2437940" y="3192841"/>
                      <a:pt x="2437580" y="3191400"/>
                    </a:cubicBezTo>
                    <a:cubicBezTo>
                      <a:pt x="2437580" y="3190319"/>
                      <a:pt x="2437220" y="3189599"/>
                      <a:pt x="2436860" y="3188879"/>
                    </a:cubicBezTo>
                    <a:cubicBezTo>
                      <a:pt x="2436499" y="3187078"/>
                      <a:pt x="2435779" y="3185277"/>
                      <a:pt x="2435419" y="3183837"/>
                    </a:cubicBezTo>
                    <a:cubicBezTo>
                      <a:pt x="2434339" y="3180235"/>
                      <a:pt x="2433618" y="3176633"/>
                      <a:pt x="2432177" y="3172311"/>
                    </a:cubicBezTo>
                    <a:cubicBezTo>
                      <a:pt x="2430737" y="3167629"/>
                      <a:pt x="2429296" y="3162227"/>
                      <a:pt x="2427135" y="3155024"/>
                    </a:cubicBezTo>
                    <a:cubicBezTo>
                      <a:pt x="2429296" y="3165468"/>
                      <a:pt x="2421373" y="3141337"/>
                      <a:pt x="2415250" y="3111804"/>
                    </a:cubicBezTo>
                    <a:cubicBezTo>
                      <a:pt x="2421733" y="3137376"/>
                      <a:pt x="2409847" y="3082991"/>
                      <a:pt x="2411648" y="3083351"/>
                    </a:cubicBezTo>
                    <a:cubicBezTo>
                      <a:pt x="2417051" y="3113245"/>
                      <a:pt x="2424974" y="3145659"/>
                      <a:pt x="2434339" y="3175193"/>
                    </a:cubicBezTo>
                    <a:cubicBezTo>
                      <a:pt x="2435419" y="3178794"/>
                      <a:pt x="2436860" y="3182396"/>
                      <a:pt x="2437940" y="3185998"/>
                    </a:cubicBezTo>
                    <a:cubicBezTo>
                      <a:pt x="2438660" y="3187798"/>
                      <a:pt x="2439021" y="3189599"/>
                      <a:pt x="2439741" y="3191400"/>
                    </a:cubicBezTo>
                    <a:lnTo>
                      <a:pt x="2440821" y="3195002"/>
                    </a:lnTo>
                    <a:lnTo>
                      <a:pt x="2442262" y="3198963"/>
                    </a:lnTo>
                    <a:cubicBezTo>
                      <a:pt x="2444423" y="3204006"/>
                      <a:pt x="2446224" y="3209048"/>
                      <a:pt x="2448025" y="3213730"/>
                    </a:cubicBezTo>
                    <a:cubicBezTo>
                      <a:pt x="2450186" y="3218772"/>
                      <a:pt x="2451626" y="3223094"/>
                      <a:pt x="2453787" y="3228137"/>
                    </a:cubicBezTo>
                    <a:cubicBezTo>
                      <a:pt x="2458109" y="3237861"/>
                      <a:pt x="2462071" y="3246865"/>
                      <a:pt x="2466033" y="3255149"/>
                    </a:cubicBezTo>
                    <a:cubicBezTo>
                      <a:pt x="2469995" y="3263793"/>
                      <a:pt x="2473956" y="3271716"/>
                      <a:pt x="2477198" y="3278559"/>
                    </a:cubicBezTo>
                    <a:lnTo>
                      <a:pt x="2480439" y="3287563"/>
                    </a:lnTo>
                    <a:lnTo>
                      <a:pt x="2478999" y="3287563"/>
                    </a:lnTo>
                    <a:cubicBezTo>
                      <a:pt x="2478999" y="3287563"/>
                      <a:pt x="2478278" y="3287563"/>
                      <a:pt x="2478278" y="3287563"/>
                    </a:cubicBezTo>
                    <a:cubicBezTo>
                      <a:pt x="2478278" y="3287563"/>
                      <a:pt x="2477918" y="3287563"/>
                      <a:pt x="2477198" y="3287563"/>
                    </a:cubicBezTo>
                    <a:cubicBezTo>
                      <a:pt x="2458830" y="3279280"/>
                      <a:pt x="2440461" y="3270636"/>
                      <a:pt x="2422093" y="3262352"/>
                    </a:cubicBezTo>
                    <a:cubicBezTo>
                      <a:pt x="2417411" y="3260191"/>
                      <a:pt x="2413089" y="3258030"/>
                      <a:pt x="2408767" y="3256229"/>
                    </a:cubicBezTo>
                    <a:cubicBezTo>
                      <a:pt x="2404445" y="3254068"/>
                      <a:pt x="2399763" y="3252268"/>
                      <a:pt x="2395441" y="3249746"/>
                    </a:cubicBezTo>
                    <a:cubicBezTo>
                      <a:pt x="2387517" y="3245785"/>
                      <a:pt x="2379954" y="3242183"/>
                      <a:pt x="2372391" y="3238221"/>
                    </a:cubicBezTo>
                    <a:cubicBezTo>
                      <a:pt x="2369149" y="3236781"/>
                      <a:pt x="2366268" y="3234980"/>
                      <a:pt x="2363026" y="3233539"/>
                    </a:cubicBezTo>
                    <a:cubicBezTo>
                      <a:pt x="2360145" y="3231738"/>
                      <a:pt x="2357264" y="3230297"/>
                      <a:pt x="2354022" y="3228497"/>
                    </a:cubicBezTo>
                    <a:cubicBezTo>
                      <a:pt x="2348260" y="3225255"/>
                      <a:pt x="2342497" y="3222014"/>
                      <a:pt x="2337095" y="3219132"/>
                    </a:cubicBezTo>
                    <a:cubicBezTo>
                      <a:pt x="2331692" y="3216251"/>
                      <a:pt x="2326290" y="3213370"/>
                      <a:pt x="2321608" y="3210488"/>
                    </a:cubicBezTo>
                    <a:cubicBezTo>
                      <a:pt x="2316925" y="3207607"/>
                      <a:pt x="2312243" y="3204726"/>
                      <a:pt x="2307921" y="3201845"/>
                    </a:cubicBezTo>
                    <a:lnTo>
                      <a:pt x="2319087" y="3207607"/>
                    </a:lnTo>
                    <a:cubicBezTo>
                      <a:pt x="2258579" y="3170871"/>
                      <a:pt x="2201673" y="3130172"/>
                      <a:pt x="2155933" y="3086953"/>
                    </a:cubicBezTo>
                    <a:cubicBezTo>
                      <a:pt x="2132162" y="3066424"/>
                      <a:pt x="2105870" y="3041933"/>
                      <a:pt x="2082460" y="3017081"/>
                    </a:cubicBezTo>
                    <a:cubicBezTo>
                      <a:pt x="2059049" y="2991870"/>
                      <a:pt x="2037439" y="2967019"/>
                      <a:pt x="2021592" y="2946490"/>
                    </a:cubicBezTo>
                    <a:cubicBezTo>
                      <a:pt x="2019431" y="2943968"/>
                      <a:pt x="2015830" y="2939646"/>
                      <a:pt x="2011868" y="2933524"/>
                    </a:cubicBezTo>
                    <a:cubicBezTo>
                      <a:pt x="2007906" y="2927761"/>
                      <a:pt x="2002504" y="2920558"/>
                      <a:pt x="1997101" y="2912274"/>
                    </a:cubicBezTo>
                    <a:cubicBezTo>
                      <a:pt x="1994580" y="2907952"/>
                      <a:pt x="1991699" y="2903630"/>
                      <a:pt x="1988457" y="2898948"/>
                    </a:cubicBezTo>
                    <a:cubicBezTo>
                      <a:pt x="1987017" y="2896787"/>
                      <a:pt x="1985576" y="2894626"/>
                      <a:pt x="1984135" y="2892105"/>
                    </a:cubicBezTo>
                    <a:cubicBezTo>
                      <a:pt x="1983055" y="2890664"/>
                      <a:pt x="1981974" y="2889224"/>
                      <a:pt x="1980534" y="2887783"/>
                    </a:cubicBezTo>
                    <a:cubicBezTo>
                      <a:pt x="1978013" y="2884902"/>
                      <a:pt x="1974411" y="2882741"/>
                      <a:pt x="1970809" y="2881300"/>
                    </a:cubicBezTo>
                    <a:cubicBezTo>
                      <a:pt x="1969008" y="2880580"/>
                      <a:pt x="1966847" y="2879860"/>
                      <a:pt x="1965047" y="2879499"/>
                    </a:cubicBezTo>
                    <a:cubicBezTo>
                      <a:pt x="1962886" y="2879499"/>
                      <a:pt x="1961445" y="2879139"/>
                      <a:pt x="1957483" y="2879139"/>
                    </a:cubicBezTo>
                    <a:cubicBezTo>
                      <a:pt x="1906340" y="2878419"/>
                      <a:pt x="1849435" y="2878059"/>
                      <a:pt x="1814139" y="2879499"/>
                    </a:cubicBezTo>
                    <a:cubicBezTo>
                      <a:pt x="1809457" y="2879499"/>
                      <a:pt x="1862400" y="2878059"/>
                      <a:pt x="1886531" y="2876978"/>
                    </a:cubicBezTo>
                    <a:cubicBezTo>
                      <a:pt x="1839710" y="2876978"/>
                      <a:pt x="1802253" y="2879139"/>
                      <a:pt x="1787487" y="2876978"/>
                    </a:cubicBezTo>
                    <a:cubicBezTo>
                      <a:pt x="1892654" y="2877698"/>
                      <a:pt x="1781724" y="2875177"/>
                      <a:pt x="1829265" y="2874457"/>
                    </a:cubicBezTo>
                    <a:cubicBezTo>
                      <a:pt x="1779923" y="2874457"/>
                      <a:pt x="1728060" y="2874817"/>
                      <a:pt x="1703929" y="2875538"/>
                    </a:cubicBezTo>
                    <a:cubicBezTo>
                      <a:pt x="1783525" y="2875538"/>
                      <a:pt x="1675476" y="2878419"/>
                      <a:pt x="1756513" y="2877698"/>
                    </a:cubicBezTo>
                    <a:cubicBezTo>
                      <a:pt x="1693844" y="2879499"/>
                      <a:pt x="1608486" y="2880220"/>
                      <a:pt x="1533932" y="2879499"/>
                    </a:cubicBezTo>
                    <a:cubicBezTo>
                      <a:pt x="1534652" y="2878419"/>
                      <a:pt x="1525648" y="2878059"/>
                      <a:pt x="1497556" y="2877698"/>
                    </a:cubicBezTo>
                    <a:lnTo>
                      <a:pt x="1475226" y="2879139"/>
                    </a:lnTo>
                    <a:cubicBezTo>
                      <a:pt x="1440290" y="2879139"/>
                      <a:pt x="1542576" y="2877338"/>
                      <a:pt x="1472344" y="2876978"/>
                    </a:cubicBezTo>
                    <a:cubicBezTo>
                      <a:pt x="1399952" y="2879499"/>
                      <a:pt x="1254806" y="2875538"/>
                      <a:pt x="1223112" y="2879860"/>
                    </a:cubicBezTo>
                    <a:cubicBezTo>
                      <a:pt x="1168007" y="2878059"/>
                      <a:pt x="1327919" y="2878059"/>
                      <a:pt x="1245082" y="2875898"/>
                    </a:cubicBezTo>
                    <a:cubicBezTo>
                      <a:pt x="1293344" y="2874457"/>
                      <a:pt x="1359974" y="2875898"/>
                      <a:pt x="1375821" y="2874097"/>
                    </a:cubicBezTo>
                    <a:cubicBezTo>
                      <a:pt x="1328640" y="2874817"/>
                      <a:pt x="1358533" y="2872296"/>
                      <a:pt x="1327919" y="2872296"/>
                    </a:cubicBezTo>
                    <a:lnTo>
                      <a:pt x="1274975" y="2873737"/>
                    </a:lnTo>
                    <a:lnTo>
                      <a:pt x="1286501" y="2873737"/>
                    </a:lnTo>
                    <a:cubicBezTo>
                      <a:pt x="1197901" y="2875898"/>
                      <a:pt x="1057437" y="2874817"/>
                      <a:pt x="944346" y="2875177"/>
                    </a:cubicBezTo>
                    <a:cubicBezTo>
                      <a:pt x="920575" y="2875898"/>
                      <a:pt x="898245" y="2876258"/>
                      <a:pt x="876996" y="2876978"/>
                    </a:cubicBezTo>
                    <a:cubicBezTo>
                      <a:pt x="866191" y="2876978"/>
                      <a:pt x="855746" y="2877698"/>
                      <a:pt x="844941" y="2877698"/>
                    </a:cubicBezTo>
                    <a:cubicBezTo>
                      <a:pt x="834136" y="2877698"/>
                      <a:pt x="823332" y="2877698"/>
                      <a:pt x="812527" y="2877698"/>
                    </a:cubicBezTo>
                    <a:cubicBezTo>
                      <a:pt x="768947" y="2876258"/>
                      <a:pt x="722846" y="2872296"/>
                      <a:pt x="665580" y="2859330"/>
                    </a:cubicBezTo>
                    <a:cubicBezTo>
                      <a:pt x="682508" y="2862572"/>
                      <a:pt x="658737" y="2856809"/>
                      <a:pt x="640009" y="2851767"/>
                    </a:cubicBezTo>
                    <a:cubicBezTo>
                      <a:pt x="621280" y="2846004"/>
                      <a:pt x="607594" y="2841682"/>
                      <a:pt x="643250" y="2850326"/>
                    </a:cubicBezTo>
                    <a:cubicBezTo>
                      <a:pt x="630284" y="2846364"/>
                      <a:pt x="617319" y="2842403"/>
                      <a:pt x="605433" y="2839161"/>
                    </a:cubicBezTo>
                    <a:cubicBezTo>
                      <a:pt x="593548" y="2835199"/>
                      <a:pt x="582383" y="2831598"/>
                      <a:pt x="572658" y="2828356"/>
                    </a:cubicBezTo>
                    <a:cubicBezTo>
                      <a:pt x="570137" y="2827636"/>
                      <a:pt x="567976" y="2826916"/>
                      <a:pt x="565815" y="2826195"/>
                    </a:cubicBezTo>
                    <a:cubicBezTo>
                      <a:pt x="563654" y="2825475"/>
                      <a:pt x="561493" y="2824755"/>
                      <a:pt x="559693" y="2824034"/>
                    </a:cubicBezTo>
                    <a:cubicBezTo>
                      <a:pt x="555731" y="2822594"/>
                      <a:pt x="552489" y="2821513"/>
                      <a:pt x="549608" y="2820433"/>
                    </a:cubicBezTo>
                    <a:cubicBezTo>
                      <a:pt x="543845" y="2818632"/>
                      <a:pt x="540604" y="2817551"/>
                      <a:pt x="540244" y="2817551"/>
                    </a:cubicBezTo>
                    <a:cubicBezTo>
                      <a:pt x="562214" y="2826555"/>
                      <a:pt x="566176" y="2827996"/>
                      <a:pt x="569417" y="2829077"/>
                    </a:cubicBezTo>
                    <a:cubicBezTo>
                      <a:pt x="572298" y="2830157"/>
                      <a:pt x="574459" y="2830877"/>
                      <a:pt x="593548" y="2837720"/>
                    </a:cubicBezTo>
                    <a:cubicBezTo>
                      <a:pt x="587065" y="2835920"/>
                      <a:pt x="578421" y="2833038"/>
                      <a:pt x="569057" y="2830157"/>
                    </a:cubicBezTo>
                    <a:cubicBezTo>
                      <a:pt x="564375" y="2828716"/>
                      <a:pt x="559332" y="2826555"/>
                      <a:pt x="554290" y="2824755"/>
                    </a:cubicBezTo>
                    <a:cubicBezTo>
                      <a:pt x="549248" y="2822954"/>
                      <a:pt x="544206" y="2820793"/>
                      <a:pt x="538803" y="2818632"/>
                    </a:cubicBezTo>
                    <a:cubicBezTo>
                      <a:pt x="533761" y="2816471"/>
                      <a:pt x="528358" y="2814670"/>
                      <a:pt x="523676" y="2812509"/>
                    </a:cubicBezTo>
                    <a:cubicBezTo>
                      <a:pt x="518634" y="2810348"/>
                      <a:pt x="513952" y="2808187"/>
                      <a:pt x="509630" y="2806026"/>
                    </a:cubicBezTo>
                    <a:cubicBezTo>
                      <a:pt x="500626" y="2801704"/>
                      <a:pt x="492702" y="2798103"/>
                      <a:pt x="486940" y="2795221"/>
                    </a:cubicBezTo>
                    <a:cubicBezTo>
                      <a:pt x="497745" y="2800624"/>
                      <a:pt x="493783" y="2798103"/>
                      <a:pt x="496304" y="2799183"/>
                    </a:cubicBezTo>
                    <a:cubicBezTo>
                      <a:pt x="489821" y="2796302"/>
                      <a:pt x="484779" y="2793421"/>
                      <a:pt x="480457" y="2791259"/>
                    </a:cubicBezTo>
                    <a:cubicBezTo>
                      <a:pt x="476135" y="2789099"/>
                      <a:pt x="472893" y="2787298"/>
                      <a:pt x="470372" y="2786217"/>
                    </a:cubicBezTo>
                    <a:cubicBezTo>
                      <a:pt x="464970" y="2783696"/>
                      <a:pt x="462449" y="2782616"/>
                      <a:pt x="460288" y="2781535"/>
                    </a:cubicBezTo>
                    <a:cubicBezTo>
                      <a:pt x="458127" y="2780455"/>
                      <a:pt x="456326" y="2780094"/>
                      <a:pt x="452724" y="2778294"/>
                    </a:cubicBezTo>
                    <a:cubicBezTo>
                      <a:pt x="449123" y="2776493"/>
                      <a:pt x="444080" y="2773972"/>
                      <a:pt x="435076" y="2768929"/>
                    </a:cubicBezTo>
                    <a:cubicBezTo>
                      <a:pt x="432555" y="2766768"/>
                      <a:pt x="426072" y="2763167"/>
                      <a:pt x="417789" y="2758124"/>
                    </a:cubicBezTo>
                    <a:cubicBezTo>
                      <a:pt x="409505" y="2752722"/>
                      <a:pt x="399420" y="2746239"/>
                      <a:pt x="388615" y="2739396"/>
                    </a:cubicBezTo>
                    <a:cubicBezTo>
                      <a:pt x="377810" y="2732193"/>
                      <a:pt x="367006" y="2724269"/>
                      <a:pt x="356561" y="2716706"/>
                    </a:cubicBezTo>
                    <a:cubicBezTo>
                      <a:pt x="351158" y="2713104"/>
                      <a:pt x="346476" y="2709142"/>
                      <a:pt x="342154" y="2705541"/>
                    </a:cubicBezTo>
                    <a:cubicBezTo>
                      <a:pt x="337832" y="2701939"/>
                      <a:pt x="333511" y="2698698"/>
                      <a:pt x="329909" y="2695456"/>
                    </a:cubicBezTo>
                    <a:cubicBezTo>
                      <a:pt x="326307" y="2692935"/>
                      <a:pt x="322345" y="2690054"/>
                      <a:pt x="318744" y="2687533"/>
                    </a:cubicBezTo>
                    <a:lnTo>
                      <a:pt x="307939" y="2678889"/>
                    </a:lnTo>
                    <a:cubicBezTo>
                      <a:pt x="300736" y="2673126"/>
                      <a:pt x="293532" y="2667724"/>
                      <a:pt x="286689" y="2661961"/>
                    </a:cubicBezTo>
                    <a:cubicBezTo>
                      <a:pt x="298215" y="2671325"/>
                      <a:pt x="288490" y="2662681"/>
                      <a:pt x="275885" y="2650076"/>
                    </a:cubicBezTo>
                    <a:cubicBezTo>
                      <a:pt x="272643" y="2646834"/>
                      <a:pt x="269402" y="2643593"/>
                      <a:pt x="265800" y="2640351"/>
                    </a:cubicBezTo>
                    <a:cubicBezTo>
                      <a:pt x="262558" y="2637110"/>
                      <a:pt x="258957" y="2633868"/>
                      <a:pt x="256436" y="2630627"/>
                    </a:cubicBezTo>
                    <a:cubicBezTo>
                      <a:pt x="250673" y="2624504"/>
                      <a:pt x="246351" y="2619462"/>
                      <a:pt x="244911" y="2617661"/>
                    </a:cubicBezTo>
                    <a:cubicBezTo>
                      <a:pt x="241309" y="2614059"/>
                      <a:pt x="238067" y="2610818"/>
                      <a:pt x="234826" y="2607577"/>
                    </a:cubicBezTo>
                    <a:cubicBezTo>
                      <a:pt x="231585" y="2604335"/>
                      <a:pt x="228343" y="2600734"/>
                      <a:pt x="225102" y="2597132"/>
                    </a:cubicBezTo>
                    <a:cubicBezTo>
                      <a:pt x="218619" y="2590289"/>
                      <a:pt x="212136" y="2583086"/>
                      <a:pt x="205293" y="2575522"/>
                    </a:cubicBezTo>
                    <a:cubicBezTo>
                      <a:pt x="198810" y="2567599"/>
                      <a:pt x="191967" y="2559315"/>
                      <a:pt x="184403" y="2549951"/>
                    </a:cubicBezTo>
                    <a:cubicBezTo>
                      <a:pt x="180441" y="2545269"/>
                      <a:pt x="176840" y="2540226"/>
                      <a:pt x="172878" y="2534824"/>
                    </a:cubicBezTo>
                    <a:cubicBezTo>
                      <a:pt x="168916" y="2529421"/>
                      <a:pt x="164954" y="2523659"/>
                      <a:pt x="160633" y="2517536"/>
                    </a:cubicBezTo>
                    <a:cubicBezTo>
                      <a:pt x="164234" y="2522578"/>
                      <a:pt x="164234" y="2522218"/>
                      <a:pt x="162073" y="2518616"/>
                    </a:cubicBezTo>
                    <a:cubicBezTo>
                      <a:pt x="160993" y="2516816"/>
                      <a:pt x="159552" y="2514655"/>
                      <a:pt x="157391" y="2511773"/>
                    </a:cubicBezTo>
                    <a:cubicBezTo>
                      <a:pt x="155590" y="2508892"/>
                      <a:pt x="153429" y="2505291"/>
                      <a:pt x="151268" y="2501689"/>
                    </a:cubicBezTo>
                    <a:cubicBezTo>
                      <a:pt x="146946" y="2494486"/>
                      <a:pt x="142264" y="2486562"/>
                      <a:pt x="138302" y="2480439"/>
                    </a:cubicBezTo>
                    <a:cubicBezTo>
                      <a:pt x="134701" y="2474316"/>
                      <a:pt x="132540" y="2469634"/>
                      <a:pt x="132540" y="2469274"/>
                    </a:cubicBezTo>
                    <a:cubicBezTo>
                      <a:pt x="129298" y="2463872"/>
                      <a:pt x="126417" y="2458469"/>
                      <a:pt x="123536" y="2453067"/>
                    </a:cubicBezTo>
                    <a:cubicBezTo>
                      <a:pt x="120654" y="2447665"/>
                      <a:pt x="117413" y="2442622"/>
                      <a:pt x="114892" y="2437220"/>
                    </a:cubicBezTo>
                    <a:cubicBezTo>
                      <a:pt x="109489" y="2426775"/>
                      <a:pt x="104087" y="2416690"/>
                      <a:pt x="99045" y="2406966"/>
                    </a:cubicBezTo>
                    <a:cubicBezTo>
                      <a:pt x="89680" y="2387157"/>
                      <a:pt x="80316" y="2368429"/>
                      <a:pt x="72393" y="2348980"/>
                    </a:cubicBezTo>
                    <a:cubicBezTo>
                      <a:pt x="68431" y="2339256"/>
                      <a:pt x="64109" y="2329891"/>
                      <a:pt x="60867" y="2320167"/>
                    </a:cubicBezTo>
                    <a:cubicBezTo>
                      <a:pt x="57266" y="2310443"/>
                      <a:pt x="53664" y="2300358"/>
                      <a:pt x="50423" y="2290273"/>
                    </a:cubicBezTo>
                    <a:cubicBezTo>
                      <a:pt x="47541" y="2279829"/>
                      <a:pt x="44300" y="2269384"/>
                      <a:pt x="41419" y="2258579"/>
                    </a:cubicBezTo>
                    <a:cubicBezTo>
                      <a:pt x="39618" y="2253177"/>
                      <a:pt x="38537" y="2247414"/>
                      <a:pt x="37457" y="2242012"/>
                    </a:cubicBezTo>
                    <a:cubicBezTo>
                      <a:pt x="36376" y="2236249"/>
                      <a:pt x="34936" y="2230486"/>
                      <a:pt x="33855" y="2224724"/>
                    </a:cubicBezTo>
                    <a:cubicBezTo>
                      <a:pt x="34936" y="2227605"/>
                      <a:pt x="40338" y="2246334"/>
                      <a:pt x="34215" y="2218601"/>
                    </a:cubicBezTo>
                    <a:cubicBezTo>
                      <a:pt x="32775" y="2213199"/>
                      <a:pt x="31694" y="2206716"/>
                      <a:pt x="30254" y="2199873"/>
                    </a:cubicBezTo>
                    <a:cubicBezTo>
                      <a:pt x="28813" y="2192669"/>
                      <a:pt x="27733" y="2185106"/>
                      <a:pt x="26292" y="2177543"/>
                    </a:cubicBezTo>
                    <a:cubicBezTo>
                      <a:pt x="24851" y="2169979"/>
                      <a:pt x="24131" y="2162056"/>
                      <a:pt x="23050" y="2154852"/>
                    </a:cubicBezTo>
                    <a:cubicBezTo>
                      <a:pt x="21970" y="2147649"/>
                      <a:pt x="21250" y="2140806"/>
                      <a:pt x="20529" y="2134683"/>
                    </a:cubicBezTo>
                    <a:lnTo>
                      <a:pt x="20529" y="2135404"/>
                    </a:lnTo>
                    <a:cubicBezTo>
                      <a:pt x="20529" y="2135043"/>
                      <a:pt x="20529" y="2134683"/>
                      <a:pt x="20529" y="2134323"/>
                    </a:cubicBezTo>
                    <a:cubicBezTo>
                      <a:pt x="19809" y="2128560"/>
                      <a:pt x="19449" y="2123878"/>
                      <a:pt x="19089" y="2120637"/>
                    </a:cubicBezTo>
                    <a:cubicBezTo>
                      <a:pt x="19089" y="2117395"/>
                      <a:pt x="18368" y="2115595"/>
                      <a:pt x="18368" y="2115234"/>
                    </a:cubicBezTo>
                    <a:cubicBezTo>
                      <a:pt x="17288" y="2105150"/>
                      <a:pt x="16207" y="2096146"/>
                      <a:pt x="15127" y="2087142"/>
                    </a:cubicBezTo>
                    <a:cubicBezTo>
                      <a:pt x="14407" y="2078138"/>
                      <a:pt x="14046" y="2069134"/>
                      <a:pt x="13326" y="2059049"/>
                    </a:cubicBezTo>
                    <a:cubicBezTo>
                      <a:pt x="13326" y="2054007"/>
                      <a:pt x="12606" y="2048604"/>
                      <a:pt x="12246" y="2042842"/>
                    </a:cubicBezTo>
                    <a:cubicBezTo>
                      <a:pt x="12246" y="2037079"/>
                      <a:pt x="12246" y="2030956"/>
                      <a:pt x="11885" y="2024113"/>
                    </a:cubicBezTo>
                    <a:cubicBezTo>
                      <a:pt x="11885" y="2010427"/>
                      <a:pt x="11165" y="1994580"/>
                      <a:pt x="10805" y="1974771"/>
                    </a:cubicBezTo>
                    <a:cubicBezTo>
                      <a:pt x="10085" y="1977652"/>
                      <a:pt x="9724" y="1995661"/>
                      <a:pt x="9724" y="2016550"/>
                    </a:cubicBezTo>
                    <a:cubicBezTo>
                      <a:pt x="9724" y="2026995"/>
                      <a:pt x="9724" y="2038160"/>
                      <a:pt x="9724" y="2048604"/>
                    </a:cubicBezTo>
                    <a:cubicBezTo>
                      <a:pt x="10085" y="2059049"/>
                      <a:pt x="10445" y="2069134"/>
                      <a:pt x="10805" y="2076337"/>
                    </a:cubicBezTo>
                    <a:cubicBezTo>
                      <a:pt x="11165" y="2080659"/>
                      <a:pt x="11525" y="2084981"/>
                      <a:pt x="12246" y="2088943"/>
                    </a:cubicBezTo>
                    <a:lnTo>
                      <a:pt x="14046" y="2101548"/>
                    </a:lnTo>
                    <a:cubicBezTo>
                      <a:pt x="14046" y="2107671"/>
                      <a:pt x="14046" y="2115234"/>
                      <a:pt x="14767" y="2123518"/>
                    </a:cubicBezTo>
                    <a:cubicBezTo>
                      <a:pt x="14767" y="2125679"/>
                      <a:pt x="14767" y="2127840"/>
                      <a:pt x="15127" y="2129641"/>
                    </a:cubicBezTo>
                    <a:cubicBezTo>
                      <a:pt x="15127" y="2131802"/>
                      <a:pt x="15847" y="2133963"/>
                      <a:pt x="15847" y="2136124"/>
                    </a:cubicBezTo>
                    <a:cubicBezTo>
                      <a:pt x="16567" y="2140446"/>
                      <a:pt x="16928" y="2144768"/>
                      <a:pt x="17648" y="2149090"/>
                    </a:cubicBezTo>
                    <a:cubicBezTo>
                      <a:pt x="19089" y="2157734"/>
                      <a:pt x="20169" y="2166017"/>
                      <a:pt x="21250" y="2173581"/>
                    </a:cubicBezTo>
                    <a:cubicBezTo>
                      <a:pt x="22690" y="2180784"/>
                      <a:pt x="23771" y="2187267"/>
                      <a:pt x="24491" y="2191949"/>
                    </a:cubicBezTo>
                    <a:cubicBezTo>
                      <a:pt x="23050" y="2186186"/>
                      <a:pt x="21250" y="2178623"/>
                      <a:pt x="19809" y="2170339"/>
                    </a:cubicBezTo>
                    <a:cubicBezTo>
                      <a:pt x="18368" y="2161695"/>
                      <a:pt x="16928" y="2152331"/>
                      <a:pt x="15487" y="2141887"/>
                    </a:cubicBezTo>
                    <a:cubicBezTo>
                      <a:pt x="14767" y="2136484"/>
                      <a:pt x="13686" y="2131082"/>
                      <a:pt x="13326" y="2125679"/>
                    </a:cubicBezTo>
                    <a:cubicBezTo>
                      <a:pt x="12966" y="2119917"/>
                      <a:pt x="12246" y="2114154"/>
                      <a:pt x="11885" y="2108031"/>
                    </a:cubicBezTo>
                    <a:cubicBezTo>
                      <a:pt x="11525" y="2101909"/>
                      <a:pt x="10805" y="2095786"/>
                      <a:pt x="10445" y="2089663"/>
                    </a:cubicBezTo>
                    <a:cubicBezTo>
                      <a:pt x="10085" y="2083540"/>
                      <a:pt x="10085" y="2077057"/>
                      <a:pt x="9724" y="2070574"/>
                    </a:cubicBezTo>
                    <a:cubicBezTo>
                      <a:pt x="8644" y="2044643"/>
                      <a:pt x="8644" y="2018711"/>
                      <a:pt x="8284" y="1993860"/>
                    </a:cubicBezTo>
                    <a:cubicBezTo>
                      <a:pt x="8284" y="1969008"/>
                      <a:pt x="7563" y="1945238"/>
                      <a:pt x="7203" y="1924708"/>
                    </a:cubicBezTo>
                    <a:cubicBezTo>
                      <a:pt x="6123" y="1949560"/>
                      <a:pt x="5402" y="1988817"/>
                      <a:pt x="5042" y="2033838"/>
                    </a:cubicBezTo>
                    <a:cubicBezTo>
                      <a:pt x="5042" y="2036719"/>
                      <a:pt x="5042" y="2039600"/>
                      <a:pt x="5042" y="2042482"/>
                    </a:cubicBezTo>
                    <a:cubicBezTo>
                      <a:pt x="5042" y="2045363"/>
                      <a:pt x="5042" y="2048244"/>
                      <a:pt x="5042" y="2051486"/>
                    </a:cubicBezTo>
                    <a:cubicBezTo>
                      <a:pt x="5042" y="2057608"/>
                      <a:pt x="5042" y="2063371"/>
                      <a:pt x="5402" y="2069494"/>
                    </a:cubicBezTo>
                    <a:cubicBezTo>
                      <a:pt x="5402" y="2075616"/>
                      <a:pt x="5402" y="2081739"/>
                      <a:pt x="5763" y="2087862"/>
                    </a:cubicBezTo>
                    <a:cubicBezTo>
                      <a:pt x="6123" y="2093985"/>
                      <a:pt x="6843" y="2100108"/>
                      <a:pt x="7203" y="2106591"/>
                    </a:cubicBezTo>
                    <a:cubicBezTo>
                      <a:pt x="7563" y="2112713"/>
                      <a:pt x="8284" y="2119196"/>
                      <a:pt x="8644" y="2125319"/>
                    </a:cubicBezTo>
                    <a:cubicBezTo>
                      <a:pt x="8644" y="2128560"/>
                      <a:pt x="9004" y="2131442"/>
                      <a:pt x="9724" y="2134683"/>
                    </a:cubicBezTo>
                    <a:lnTo>
                      <a:pt x="10805" y="2144047"/>
                    </a:lnTo>
                    <a:cubicBezTo>
                      <a:pt x="11525" y="2150170"/>
                      <a:pt x="12246" y="2156293"/>
                      <a:pt x="13326" y="2162416"/>
                    </a:cubicBezTo>
                    <a:cubicBezTo>
                      <a:pt x="13686" y="2165657"/>
                      <a:pt x="14046" y="2168539"/>
                      <a:pt x="14407" y="2171420"/>
                    </a:cubicBezTo>
                    <a:cubicBezTo>
                      <a:pt x="14767" y="2174301"/>
                      <a:pt x="15487" y="2177543"/>
                      <a:pt x="15847" y="2180424"/>
                    </a:cubicBezTo>
                    <a:cubicBezTo>
                      <a:pt x="14767" y="2173221"/>
                      <a:pt x="14046" y="2166378"/>
                      <a:pt x="13326" y="2159174"/>
                    </a:cubicBezTo>
                    <a:lnTo>
                      <a:pt x="11165" y="2137925"/>
                    </a:lnTo>
                    <a:cubicBezTo>
                      <a:pt x="13326" y="2154852"/>
                      <a:pt x="15127" y="2171780"/>
                      <a:pt x="18368" y="2188348"/>
                    </a:cubicBezTo>
                    <a:cubicBezTo>
                      <a:pt x="15847" y="2172140"/>
                      <a:pt x="14767" y="2155573"/>
                      <a:pt x="13326" y="2139365"/>
                    </a:cubicBezTo>
                    <a:cubicBezTo>
                      <a:pt x="18008" y="2187267"/>
                      <a:pt x="27372" y="2227965"/>
                      <a:pt x="38898" y="2269744"/>
                    </a:cubicBezTo>
                    <a:cubicBezTo>
                      <a:pt x="37097" y="2263621"/>
                      <a:pt x="35656" y="2257859"/>
                      <a:pt x="34215" y="2252817"/>
                    </a:cubicBezTo>
                    <a:cubicBezTo>
                      <a:pt x="33135" y="2247414"/>
                      <a:pt x="32054" y="2242732"/>
                      <a:pt x="31334" y="2238770"/>
                    </a:cubicBezTo>
                    <a:cubicBezTo>
                      <a:pt x="29533" y="2230486"/>
                      <a:pt x="28453" y="2224004"/>
                      <a:pt x="27733" y="2220402"/>
                    </a:cubicBezTo>
                    <a:cubicBezTo>
                      <a:pt x="26652" y="2212839"/>
                      <a:pt x="27733" y="2214999"/>
                      <a:pt x="30614" y="2229046"/>
                    </a:cubicBezTo>
                    <a:cubicBezTo>
                      <a:pt x="35656" y="2256778"/>
                      <a:pt x="40698" y="2270825"/>
                      <a:pt x="44660" y="2283430"/>
                    </a:cubicBezTo>
                    <a:cubicBezTo>
                      <a:pt x="45741" y="2286672"/>
                      <a:pt x="46821" y="2289553"/>
                      <a:pt x="47541" y="2292795"/>
                    </a:cubicBezTo>
                    <a:cubicBezTo>
                      <a:pt x="48622" y="2296036"/>
                      <a:pt x="49702" y="2298917"/>
                      <a:pt x="51143" y="2302159"/>
                    </a:cubicBezTo>
                    <a:cubicBezTo>
                      <a:pt x="53664" y="2309002"/>
                      <a:pt x="56546" y="2316565"/>
                      <a:pt x="59787" y="2327010"/>
                    </a:cubicBezTo>
                    <a:cubicBezTo>
                      <a:pt x="56185" y="2315485"/>
                      <a:pt x="51863" y="2302519"/>
                      <a:pt x="48982" y="2294595"/>
                    </a:cubicBezTo>
                    <a:cubicBezTo>
                      <a:pt x="46821" y="2286672"/>
                      <a:pt x="46461" y="2283791"/>
                      <a:pt x="49702" y="2293515"/>
                    </a:cubicBezTo>
                    <a:cubicBezTo>
                      <a:pt x="52944" y="2303600"/>
                      <a:pt x="55825" y="2312964"/>
                      <a:pt x="58346" y="2321247"/>
                    </a:cubicBezTo>
                    <a:cubicBezTo>
                      <a:pt x="59787" y="2325569"/>
                      <a:pt x="60867" y="2329531"/>
                      <a:pt x="62308" y="2333493"/>
                    </a:cubicBezTo>
                    <a:cubicBezTo>
                      <a:pt x="63749" y="2337455"/>
                      <a:pt x="65189" y="2341056"/>
                      <a:pt x="66630" y="2344658"/>
                    </a:cubicBezTo>
                    <a:cubicBezTo>
                      <a:pt x="72033" y="2359064"/>
                      <a:pt x="76715" y="2371310"/>
                      <a:pt x="82117" y="2383195"/>
                    </a:cubicBezTo>
                    <a:cubicBezTo>
                      <a:pt x="84638" y="2389318"/>
                      <a:pt x="87520" y="2395081"/>
                      <a:pt x="90041" y="2401204"/>
                    </a:cubicBezTo>
                    <a:cubicBezTo>
                      <a:pt x="91481" y="2404085"/>
                      <a:pt x="92562" y="2407326"/>
                      <a:pt x="94363" y="2410568"/>
                    </a:cubicBezTo>
                    <a:cubicBezTo>
                      <a:pt x="95803" y="2413809"/>
                      <a:pt x="97604" y="2416690"/>
                      <a:pt x="99045" y="2419932"/>
                    </a:cubicBezTo>
                    <a:cubicBezTo>
                      <a:pt x="102286" y="2426415"/>
                      <a:pt x="105528" y="2433258"/>
                      <a:pt x="109129" y="2440461"/>
                    </a:cubicBezTo>
                    <a:cubicBezTo>
                      <a:pt x="110930" y="2444063"/>
                      <a:pt x="112731" y="2448025"/>
                      <a:pt x="114892" y="2451986"/>
                    </a:cubicBezTo>
                    <a:cubicBezTo>
                      <a:pt x="117053" y="2455948"/>
                      <a:pt x="119214" y="2459910"/>
                      <a:pt x="121375" y="2464232"/>
                    </a:cubicBezTo>
                    <a:cubicBezTo>
                      <a:pt x="120294" y="2459190"/>
                      <a:pt x="131820" y="2480439"/>
                      <a:pt x="146946" y="2502769"/>
                    </a:cubicBezTo>
                    <a:cubicBezTo>
                      <a:pt x="153789" y="2514295"/>
                      <a:pt x="162433" y="2525460"/>
                      <a:pt x="168916" y="2534824"/>
                    </a:cubicBezTo>
                    <a:cubicBezTo>
                      <a:pt x="172158" y="2539506"/>
                      <a:pt x="175399" y="2543468"/>
                      <a:pt x="177920" y="2546709"/>
                    </a:cubicBezTo>
                    <a:cubicBezTo>
                      <a:pt x="180441" y="2549951"/>
                      <a:pt x="182602" y="2552112"/>
                      <a:pt x="183683" y="2552832"/>
                    </a:cubicBezTo>
                    <a:cubicBezTo>
                      <a:pt x="181882" y="2550311"/>
                      <a:pt x="180081" y="2548150"/>
                      <a:pt x="178280" y="2545629"/>
                    </a:cubicBezTo>
                    <a:lnTo>
                      <a:pt x="173238" y="2538425"/>
                    </a:lnTo>
                    <a:lnTo>
                      <a:pt x="162793" y="2523659"/>
                    </a:lnTo>
                    <a:cubicBezTo>
                      <a:pt x="177560" y="2544188"/>
                      <a:pt x="193767" y="2563997"/>
                      <a:pt x="210335" y="2582725"/>
                    </a:cubicBezTo>
                    <a:cubicBezTo>
                      <a:pt x="232305" y="2610098"/>
                      <a:pt x="221860" y="2598573"/>
                      <a:pt x="214297" y="2590649"/>
                    </a:cubicBezTo>
                    <a:cubicBezTo>
                      <a:pt x="210335" y="2586687"/>
                      <a:pt x="207454" y="2583446"/>
                      <a:pt x="209615" y="2586687"/>
                    </a:cubicBezTo>
                    <a:cubicBezTo>
                      <a:pt x="210695" y="2588128"/>
                      <a:pt x="213216" y="2591369"/>
                      <a:pt x="217538" y="2596412"/>
                    </a:cubicBezTo>
                    <a:cubicBezTo>
                      <a:pt x="221860" y="2601454"/>
                      <a:pt x="227623" y="2609377"/>
                      <a:pt x="236987" y="2618742"/>
                    </a:cubicBezTo>
                    <a:cubicBezTo>
                      <a:pt x="245631" y="2627746"/>
                      <a:pt x="252834" y="2635669"/>
                      <a:pt x="259677" y="2642152"/>
                    </a:cubicBezTo>
                    <a:cubicBezTo>
                      <a:pt x="266520" y="2648635"/>
                      <a:pt x="272643" y="2654398"/>
                      <a:pt x="278045" y="2659440"/>
                    </a:cubicBezTo>
                    <a:cubicBezTo>
                      <a:pt x="280927" y="2661961"/>
                      <a:pt x="283448" y="2664482"/>
                      <a:pt x="285969" y="2666643"/>
                    </a:cubicBezTo>
                    <a:cubicBezTo>
                      <a:pt x="288490" y="2668804"/>
                      <a:pt x="291011" y="2670605"/>
                      <a:pt x="293172" y="2672766"/>
                    </a:cubicBezTo>
                    <a:cubicBezTo>
                      <a:pt x="297854" y="2676728"/>
                      <a:pt x="302176" y="2679969"/>
                      <a:pt x="306138" y="2683571"/>
                    </a:cubicBezTo>
                    <a:cubicBezTo>
                      <a:pt x="310460" y="2686812"/>
                      <a:pt x="314422" y="2690054"/>
                      <a:pt x="318384" y="2693655"/>
                    </a:cubicBezTo>
                    <a:cubicBezTo>
                      <a:pt x="322706" y="2696897"/>
                      <a:pt x="327028" y="2700138"/>
                      <a:pt x="332070" y="2703740"/>
                    </a:cubicBezTo>
                    <a:cubicBezTo>
                      <a:pt x="337112" y="2707342"/>
                      <a:pt x="342154" y="2711303"/>
                      <a:pt x="348277" y="2715986"/>
                    </a:cubicBezTo>
                    <a:cubicBezTo>
                      <a:pt x="354400" y="2720307"/>
                      <a:pt x="361243" y="2724990"/>
                      <a:pt x="369167" y="2730752"/>
                    </a:cubicBezTo>
                    <a:cubicBezTo>
                      <a:pt x="347197" y="2718147"/>
                      <a:pt x="296774" y="2681770"/>
                      <a:pt x="252834" y="2636750"/>
                    </a:cubicBezTo>
                    <a:cubicBezTo>
                      <a:pt x="261478" y="2646114"/>
                      <a:pt x="270842" y="2654758"/>
                      <a:pt x="279486" y="2663762"/>
                    </a:cubicBezTo>
                    <a:cubicBezTo>
                      <a:pt x="275524" y="2660521"/>
                      <a:pt x="269041" y="2654398"/>
                      <a:pt x="260398" y="2646474"/>
                    </a:cubicBezTo>
                    <a:cubicBezTo>
                      <a:pt x="256076" y="2642512"/>
                      <a:pt x="251754" y="2637830"/>
                      <a:pt x="246711" y="2633148"/>
                    </a:cubicBezTo>
                    <a:cubicBezTo>
                      <a:pt x="242029" y="2628106"/>
                      <a:pt x="236987" y="2623064"/>
                      <a:pt x="231945" y="2617661"/>
                    </a:cubicBezTo>
                    <a:cubicBezTo>
                      <a:pt x="226542" y="2612259"/>
                      <a:pt x="221860" y="2606496"/>
                      <a:pt x="216818" y="2600734"/>
                    </a:cubicBezTo>
                    <a:cubicBezTo>
                      <a:pt x="211776" y="2594971"/>
                      <a:pt x="207093" y="2589208"/>
                      <a:pt x="202051" y="2583806"/>
                    </a:cubicBezTo>
                    <a:cubicBezTo>
                      <a:pt x="192687" y="2572641"/>
                      <a:pt x="184763" y="2561836"/>
                      <a:pt x="177920" y="2553192"/>
                    </a:cubicBezTo>
                    <a:cubicBezTo>
                      <a:pt x="200971" y="2580564"/>
                      <a:pt x="195928" y="2574082"/>
                      <a:pt x="182602" y="2557154"/>
                    </a:cubicBezTo>
                    <a:cubicBezTo>
                      <a:pt x="175759" y="2548870"/>
                      <a:pt x="168196" y="2537345"/>
                      <a:pt x="160272" y="2526540"/>
                    </a:cubicBezTo>
                    <a:cubicBezTo>
                      <a:pt x="152349" y="2515735"/>
                      <a:pt x="145866" y="2504930"/>
                      <a:pt x="141904" y="2497727"/>
                    </a:cubicBezTo>
                    <a:cubicBezTo>
                      <a:pt x="137222" y="2493405"/>
                      <a:pt x="162433" y="2532303"/>
                      <a:pt x="131820" y="2487282"/>
                    </a:cubicBezTo>
                    <a:cubicBezTo>
                      <a:pt x="138663" y="2498087"/>
                      <a:pt x="144065" y="2506371"/>
                      <a:pt x="148747" y="2513934"/>
                    </a:cubicBezTo>
                    <a:cubicBezTo>
                      <a:pt x="153789" y="2521498"/>
                      <a:pt x="158472" y="2527620"/>
                      <a:pt x="162793" y="2534104"/>
                    </a:cubicBezTo>
                    <a:cubicBezTo>
                      <a:pt x="172158" y="2547429"/>
                      <a:pt x="182963" y="2561836"/>
                      <a:pt x="203132" y="2587408"/>
                    </a:cubicBezTo>
                    <a:cubicBezTo>
                      <a:pt x="201691" y="2585607"/>
                      <a:pt x="200250" y="2584166"/>
                      <a:pt x="198810" y="2582365"/>
                    </a:cubicBezTo>
                    <a:cubicBezTo>
                      <a:pt x="197369" y="2580564"/>
                      <a:pt x="196289" y="2579124"/>
                      <a:pt x="194848" y="2577323"/>
                    </a:cubicBezTo>
                    <a:cubicBezTo>
                      <a:pt x="192327" y="2574082"/>
                      <a:pt x="189806" y="2570840"/>
                      <a:pt x="187645" y="2567959"/>
                    </a:cubicBezTo>
                    <a:cubicBezTo>
                      <a:pt x="182963" y="2561836"/>
                      <a:pt x="178641" y="2556433"/>
                      <a:pt x="174319" y="2551391"/>
                    </a:cubicBezTo>
                    <a:cubicBezTo>
                      <a:pt x="166395" y="2540586"/>
                      <a:pt x="159552" y="2531582"/>
                      <a:pt x="153789" y="2523299"/>
                    </a:cubicBezTo>
                    <a:cubicBezTo>
                      <a:pt x="152349" y="2521138"/>
                      <a:pt x="150908" y="2519337"/>
                      <a:pt x="149467" y="2517536"/>
                    </a:cubicBezTo>
                    <a:cubicBezTo>
                      <a:pt x="148027" y="2515735"/>
                      <a:pt x="146946" y="2513574"/>
                      <a:pt x="145506" y="2511773"/>
                    </a:cubicBezTo>
                    <a:cubicBezTo>
                      <a:pt x="142985" y="2508172"/>
                      <a:pt x="140463" y="2504570"/>
                      <a:pt x="138302" y="2501329"/>
                    </a:cubicBezTo>
                    <a:cubicBezTo>
                      <a:pt x="133620" y="2494486"/>
                      <a:pt x="129298" y="2488723"/>
                      <a:pt x="124976" y="2482600"/>
                    </a:cubicBezTo>
                    <a:cubicBezTo>
                      <a:pt x="121015" y="2476478"/>
                      <a:pt x="117053" y="2470355"/>
                      <a:pt x="113091" y="2463872"/>
                    </a:cubicBezTo>
                    <a:cubicBezTo>
                      <a:pt x="109129" y="2457389"/>
                      <a:pt x="104447" y="2450546"/>
                      <a:pt x="100485" y="2442622"/>
                    </a:cubicBezTo>
                    <a:cubicBezTo>
                      <a:pt x="96163" y="2434699"/>
                      <a:pt x="91481" y="2425695"/>
                      <a:pt x="86079" y="2415250"/>
                    </a:cubicBezTo>
                    <a:cubicBezTo>
                      <a:pt x="81037" y="2404805"/>
                      <a:pt x="75634" y="2392560"/>
                      <a:pt x="69511" y="2378513"/>
                    </a:cubicBezTo>
                    <a:cubicBezTo>
                      <a:pt x="81397" y="2404085"/>
                      <a:pt x="79956" y="2399403"/>
                      <a:pt x="75274" y="2387517"/>
                    </a:cubicBezTo>
                    <a:cubicBezTo>
                      <a:pt x="70232" y="2375632"/>
                      <a:pt x="63389" y="2356183"/>
                      <a:pt x="62668" y="2352582"/>
                    </a:cubicBezTo>
                    <a:cubicBezTo>
                      <a:pt x="61588" y="2349340"/>
                      <a:pt x="60147" y="2346099"/>
                      <a:pt x="58346" y="2342137"/>
                    </a:cubicBezTo>
                    <a:cubicBezTo>
                      <a:pt x="56906" y="2338535"/>
                      <a:pt x="55105" y="2334213"/>
                      <a:pt x="53664" y="2329891"/>
                    </a:cubicBezTo>
                    <a:cubicBezTo>
                      <a:pt x="50783" y="2321247"/>
                      <a:pt x="47541" y="2311883"/>
                      <a:pt x="44300" y="2302519"/>
                    </a:cubicBezTo>
                    <a:cubicBezTo>
                      <a:pt x="43580" y="2300358"/>
                      <a:pt x="42859" y="2297837"/>
                      <a:pt x="41779" y="2295676"/>
                    </a:cubicBezTo>
                    <a:cubicBezTo>
                      <a:pt x="41059" y="2293515"/>
                      <a:pt x="40338" y="2290994"/>
                      <a:pt x="39618" y="2288833"/>
                    </a:cubicBezTo>
                    <a:cubicBezTo>
                      <a:pt x="38177" y="2284151"/>
                      <a:pt x="37097" y="2279829"/>
                      <a:pt x="35656" y="2275867"/>
                    </a:cubicBezTo>
                    <a:cubicBezTo>
                      <a:pt x="33135" y="2267583"/>
                      <a:pt x="30974" y="2260380"/>
                      <a:pt x="29533" y="2254978"/>
                    </a:cubicBezTo>
                    <a:lnTo>
                      <a:pt x="32775" y="2275147"/>
                    </a:lnTo>
                    <a:cubicBezTo>
                      <a:pt x="31334" y="2270825"/>
                      <a:pt x="30254" y="2266863"/>
                      <a:pt x="29173" y="2262901"/>
                    </a:cubicBezTo>
                    <a:cubicBezTo>
                      <a:pt x="28453" y="2260740"/>
                      <a:pt x="28093" y="2258939"/>
                      <a:pt x="27372" y="2257139"/>
                    </a:cubicBezTo>
                    <a:cubicBezTo>
                      <a:pt x="27012" y="2255338"/>
                      <a:pt x="26652" y="2253177"/>
                      <a:pt x="25932" y="2251376"/>
                    </a:cubicBezTo>
                    <a:cubicBezTo>
                      <a:pt x="24131" y="2243812"/>
                      <a:pt x="22690" y="2236969"/>
                      <a:pt x="21250" y="2230126"/>
                    </a:cubicBezTo>
                    <a:cubicBezTo>
                      <a:pt x="18368" y="2216800"/>
                      <a:pt x="16567" y="2204555"/>
                      <a:pt x="14767" y="2191949"/>
                    </a:cubicBezTo>
                    <a:cubicBezTo>
                      <a:pt x="13686" y="2185826"/>
                      <a:pt x="12966" y="2179343"/>
                      <a:pt x="11885" y="2172500"/>
                    </a:cubicBezTo>
                    <a:cubicBezTo>
                      <a:pt x="11165" y="2165657"/>
                      <a:pt x="10445" y="2158814"/>
                      <a:pt x="9364" y="2151251"/>
                    </a:cubicBezTo>
                    <a:cubicBezTo>
                      <a:pt x="8644" y="2143687"/>
                      <a:pt x="7203" y="2135764"/>
                      <a:pt x="6483" y="2127120"/>
                    </a:cubicBezTo>
                    <a:cubicBezTo>
                      <a:pt x="5763" y="2118476"/>
                      <a:pt x="4682" y="2109112"/>
                      <a:pt x="3602" y="2098667"/>
                    </a:cubicBezTo>
                    <a:cubicBezTo>
                      <a:pt x="2521" y="2093265"/>
                      <a:pt x="3602" y="2111633"/>
                      <a:pt x="5042" y="2128921"/>
                    </a:cubicBezTo>
                    <a:cubicBezTo>
                      <a:pt x="7203" y="2146569"/>
                      <a:pt x="9724" y="2163496"/>
                      <a:pt x="8284" y="2155933"/>
                    </a:cubicBezTo>
                    <a:cubicBezTo>
                      <a:pt x="6483" y="2141887"/>
                      <a:pt x="4322" y="2128921"/>
                      <a:pt x="3602" y="2117035"/>
                    </a:cubicBezTo>
                    <a:cubicBezTo>
                      <a:pt x="3241" y="2110913"/>
                      <a:pt x="2521" y="2105150"/>
                      <a:pt x="2161" y="2099387"/>
                    </a:cubicBezTo>
                    <a:cubicBezTo>
                      <a:pt x="2161" y="2093625"/>
                      <a:pt x="1080" y="2088222"/>
                      <a:pt x="1080" y="2082820"/>
                    </a:cubicBezTo>
                    <a:cubicBezTo>
                      <a:pt x="1080" y="2061570"/>
                      <a:pt x="360" y="2042482"/>
                      <a:pt x="1080" y="2024834"/>
                    </a:cubicBezTo>
                    <a:cubicBezTo>
                      <a:pt x="2161" y="1989177"/>
                      <a:pt x="3602" y="1954962"/>
                      <a:pt x="4322" y="1906700"/>
                    </a:cubicBezTo>
                    <a:cubicBezTo>
                      <a:pt x="3602" y="1901298"/>
                      <a:pt x="2161" y="1902378"/>
                      <a:pt x="720" y="1868523"/>
                    </a:cubicBezTo>
                    <a:cubicBezTo>
                      <a:pt x="2161" y="1879328"/>
                      <a:pt x="2881" y="1854117"/>
                      <a:pt x="3962" y="1892294"/>
                    </a:cubicBezTo>
                    <a:cubicBezTo>
                      <a:pt x="4682" y="1859879"/>
                      <a:pt x="3602" y="1821342"/>
                      <a:pt x="2881" y="1792889"/>
                    </a:cubicBezTo>
                    <a:cubicBezTo>
                      <a:pt x="2161" y="1860239"/>
                      <a:pt x="720" y="1765157"/>
                      <a:pt x="0" y="1752911"/>
                    </a:cubicBezTo>
                    <a:cubicBezTo>
                      <a:pt x="0" y="1717975"/>
                      <a:pt x="1441" y="1763716"/>
                      <a:pt x="1801" y="1784965"/>
                    </a:cubicBezTo>
                    <a:cubicBezTo>
                      <a:pt x="2161" y="1756873"/>
                      <a:pt x="4322" y="1723378"/>
                      <a:pt x="1801" y="1707531"/>
                    </a:cubicBezTo>
                    <a:cubicBezTo>
                      <a:pt x="2521" y="1706810"/>
                      <a:pt x="3602" y="1726619"/>
                      <a:pt x="4322" y="1752911"/>
                    </a:cubicBezTo>
                    <a:cubicBezTo>
                      <a:pt x="5042" y="1779203"/>
                      <a:pt x="5763" y="1811978"/>
                      <a:pt x="6123" y="1838269"/>
                    </a:cubicBezTo>
                    <a:lnTo>
                      <a:pt x="6123" y="1803334"/>
                    </a:lnTo>
                    <a:cubicBezTo>
                      <a:pt x="7203" y="1827465"/>
                      <a:pt x="6843" y="1832147"/>
                      <a:pt x="6843" y="1866722"/>
                    </a:cubicBezTo>
                    <a:cubicBezTo>
                      <a:pt x="7924" y="1832507"/>
                      <a:pt x="9364" y="1836108"/>
                      <a:pt x="10445" y="1844032"/>
                    </a:cubicBezTo>
                    <a:cubicBezTo>
                      <a:pt x="10445" y="1848354"/>
                      <a:pt x="10085" y="1841511"/>
                      <a:pt x="9724" y="1845833"/>
                    </a:cubicBezTo>
                    <a:cubicBezTo>
                      <a:pt x="9364" y="1873925"/>
                      <a:pt x="9724" y="1895535"/>
                      <a:pt x="10445" y="1889052"/>
                    </a:cubicBezTo>
                    <a:cubicBezTo>
                      <a:pt x="12606" y="1914264"/>
                      <a:pt x="11885" y="1850155"/>
                      <a:pt x="12606" y="1831066"/>
                    </a:cubicBezTo>
                    <a:cubicBezTo>
                      <a:pt x="12606" y="1816660"/>
                      <a:pt x="12606" y="1802253"/>
                      <a:pt x="12246" y="1788207"/>
                    </a:cubicBezTo>
                    <a:lnTo>
                      <a:pt x="5763" y="1642341"/>
                    </a:lnTo>
                    <a:cubicBezTo>
                      <a:pt x="5042" y="1580033"/>
                      <a:pt x="6483" y="1551940"/>
                      <a:pt x="7563" y="1505479"/>
                    </a:cubicBezTo>
                    <a:lnTo>
                      <a:pt x="5763" y="1492513"/>
                    </a:lnTo>
                    <a:cubicBezTo>
                      <a:pt x="5763" y="1438489"/>
                      <a:pt x="6483" y="1387346"/>
                      <a:pt x="8644" y="1421922"/>
                    </a:cubicBezTo>
                    <a:cubicBezTo>
                      <a:pt x="7924" y="1423722"/>
                      <a:pt x="8284" y="1430926"/>
                      <a:pt x="8284" y="1442811"/>
                    </a:cubicBezTo>
                    <a:cubicBezTo>
                      <a:pt x="8284" y="1444252"/>
                      <a:pt x="8644" y="1447133"/>
                      <a:pt x="9004" y="1450374"/>
                    </a:cubicBezTo>
                    <a:cubicBezTo>
                      <a:pt x="9004" y="1451455"/>
                      <a:pt x="9004" y="1452175"/>
                      <a:pt x="9004" y="1452896"/>
                    </a:cubicBezTo>
                    <a:cubicBezTo>
                      <a:pt x="8284" y="1394909"/>
                      <a:pt x="7924" y="1358533"/>
                      <a:pt x="7924" y="1355291"/>
                    </a:cubicBezTo>
                    <a:cubicBezTo>
                      <a:pt x="10445" y="1453616"/>
                      <a:pt x="11165" y="1360334"/>
                      <a:pt x="14407" y="1376541"/>
                    </a:cubicBezTo>
                    <a:lnTo>
                      <a:pt x="13326" y="1277136"/>
                    </a:lnTo>
                    <a:cubicBezTo>
                      <a:pt x="12246" y="1337283"/>
                      <a:pt x="11885" y="1278217"/>
                      <a:pt x="11525" y="1256967"/>
                    </a:cubicBezTo>
                    <a:cubicBezTo>
                      <a:pt x="13326" y="1251205"/>
                      <a:pt x="11525" y="1177011"/>
                      <a:pt x="11525" y="1142075"/>
                    </a:cubicBezTo>
                    <a:lnTo>
                      <a:pt x="11525" y="1144596"/>
                    </a:lnTo>
                    <a:cubicBezTo>
                      <a:pt x="12606" y="1112182"/>
                      <a:pt x="12246" y="1055636"/>
                      <a:pt x="11525" y="1015298"/>
                    </a:cubicBezTo>
                    <a:cubicBezTo>
                      <a:pt x="10805" y="1017099"/>
                      <a:pt x="7924" y="965596"/>
                      <a:pt x="6483" y="940744"/>
                    </a:cubicBezTo>
                    <a:cubicBezTo>
                      <a:pt x="5763" y="1009896"/>
                      <a:pt x="5042" y="968837"/>
                      <a:pt x="3962" y="974240"/>
                    </a:cubicBezTo>
                    <a:cubicBezTo>
                      <a:pt x="3962" y="967036"/>
                      <a:pt x="3962" y="954071"/>
                      <a:pt x="3962" y="952630"/>
                    </a:cubicBezTo>
                    <a:cubicBezTo>
                      <a:pt x="3602" y="942905"/>
                      <a:pt x="3241" y="965956"/>
                      <a:pt x="2881" y="968117"/>
                    </a:cubicBezTo>
                    <a:cubicBezTo>
                      <a:pt x="3602" y="1041590"/>
                      <a:pt x="3962" y="1117224"/>
                      <a:pt x="6483" y="1147118"/>
                    </a:cubicBezTo>
                    <a:cubicBezTo>
                      <a:pt x="7563" y="1124427"/>
                      <a:pt x="5402" y="1108580"/>
                      <a:pt x="6483" y="1083369"/>
                    </a:cubicBezTo>
                    <a:cubicBezTo>
                      <a:pt x="8284" y="1119745"/>
                      <a:pt x="7924" y="1166566"/>
                      <a:pt x="7924" y="1227794"/>
                    </a:cubicBezTo>
                    <a:lnTo>
                      <a:pt x="6483" y="1247963"/>
                    </a:lnTo>
                    <a:lnTo>
                      <a:pt x="7203" y="1309551"/>
                    </a:lnTo>
                    <a:cubicBezTo>
                      <a:pt x="6483" y="1283979"/>
                      <a:pt x="5042" y="1299466"/>
                      <a:pt x="4682" y="1234997"/>
                    </a:cubicBezTo>
                    <a:cubicBezTo>
                      <a:pt x="3241" y="1243281"/>
                      <a:pt x="4682" y="1298746"/>
                      <a:pt x="4682" y="1338364"/>
                    </a:cubicBezTo>
                    <a:lnTo>
                      <a:pt x="6483" y="1358533"/>
                    </a:lnTo>
                    <a:cubicBezTo>
                      <a:pt x="5402" y="1350609"/>
                      <a:pt x="5042" y="1435248"/>
                      <a:pt x="3602" y="1375100"/>
                    </a:cubicBezTo>
                    <a:lnTo>
                      <a:pt x="2161" y="1277496"/>
                    </a:lnTo>
                    <a:lnTo>
                      <a:pt x="720" y="1304509"/>
                    </a:lnTo>
                    <a:lnTo>
                      <a:pt x="720" y="1222031"/>
                    </a:lnTo>
                    <a:cubicBezTo>
                      <a:pt x="360" y="1222031"/>
                      <a:pt x="1441" y="1241480"/>
                      <a:pt x="1441" y="1241480"/>
                    </a:cubicBezTo>
                    <a:cubicBezTo>
                      <a:pt x="0" y="1108940"/>
                      <a:pt x="5402" y="1202222"/>
                      <a:pt x="2881" y="1068962"/>
                    </a:cubicBezTo>
                    <a:cubicBezTo>
                      <a:pt x="360" y="1027183"/>
                      <a:pt x="360" y="982163"/>
                      <a:pt x="720" y="900406"/>
                    </a:cubicBezTo>
                    <a:cubicBezTo>
                      <a:pt x="1080" y="959473"/>
                      <a:pt x="2521" y="906529"/>
                      <a:pt x="3602" y="928859"/>
                    </a:cubicBezTo>
                    <a:cubicBezTo>
                      <a:pt x="4682" y="868352"/>
                      <a:pt x="2161" y="848543"/>
                      <a:pt x="2521" y="815768"/>
                    </a:cubicBezTo>
                    <a:cubicBezTo>
                      <a:pt x="4322" y="799921"/>
                      <a:pt x="5402" y="788756"/>
                      <a:pt x="3962" y="844221"/>
                    </a:cubicBezTo>
                    <a:cubicBezTo>
                      <a:pt x="5042" y="847823"/>
                      <a:pt x="5402" y="829454"/>
                      <a:pt x="5763" y="809645"/>
                    </a:cubicBezTo>
                    <a:cubicBezTo>
                      <a:pt x="5763" y="804603"/>
                      <a:pt x="6123" y="799561"/>
                      <a:pt x="6483" y="794879"/>
                    </a:cubicBezTo>
                    <a:cubicBezTo>
                      <a:pt x="6843" y="790197"/>
                      <a:pt x="7203" y="785514"/>
                      <a:pt x="7563" y="781553"/>
                    </a:cubicBezTo>
                    <a:cubicBezTo>
                      <a:pt x="8284" y="773629"/>
                      <a:pt x="9004" y="767506"/>
                      <a:pt x="9724" y="766426"/>
                    </a:cubicBezTo>
                    <a:cubicBezTo>
                      <a:pt x="14407" y="720685"/>
                      <a:pt x="19809" y="688991"/>
                      <a:pt x="24851" y="663780"/>
                    </a:cubicBezTo>
                    <a:cubicBezTo>
                      <a:pt x="25932" y="657297"/>
                      <a:pt x="27372" y="651534"/>
                      <a:pt x="28453" y="645771"/>
                    </a:cubicBezTo>
                    <a:cubicBezTo>
                      <a:pt x="29533" y="640009"/>
                      <a:pt x="30614" y="634606"/>
                      <a:pt x="31694" y="629564"/>
                    </a:cubicBezTo>
                    <a:cubicBezTo>
                      <a:pt x="34215" y="619119"/>
                      <a:pt x="36376" y="609395"/>
                      <a:pt x="38898" y="599671"/>
                    </a:cubicBezTo>
                    <a:cubicBezTo>
                      <a:pt x="41419" y="589586"/>
                      <a:pt x="44660" y="579862"/>
                      <a:pt x="47902" y="568697"/>
                    </a:cubicBezTo>
                    <a:cubicBezTo>
                      <a:pt x="48622" y="565815"/>
                      <a:pt x="49702" y="562934"/>
                      <a:pt x="50423" y="560053"/>
                    </a:cubicBezTo>
                    <a:cubicBezTo>
                      <a:pt x="50783" y="558612"/>
                      <a:pt x="51503" y="557171"/>
                      <a:pt x="51863" y="555731"/>
                    </a:cubicBezTo>
                    <a:cubicBezTo>
                      <a:pt x="52584" y="554290"/>
                      <a:pt x="52944" y="552849"/>
                      <a:pt x="53664" y="551049"/>
                    </a:cubicBezTo>
                    <a:cubicBezTo>
                      <a:pt x="55825" y="544926"/>
                      <a:pt x="58346" y="538443"/>
                      <a:pt x="60867" y="531600"/>
                    </a:cubicBezTo>
                    <a:cubicBezTo>
                      <a:pt x="65910" y="517554"/>
                      <a:pt x="73113" y="502067"/>
                      <a:pt x="81397" y="484058"/>
                    </a:cubicBezTo>
                    <a:cubicBezTo>
                      <a:pt x="83558" y="479376"/>
                      <a:pt x="86079" y="475054"/>
                      <a:pt x="88240" y="470012"/>
                    </a:cubicBezTo>
                    <a:cubicBezTo>
                      <a:pt x="90761" y="465330"/>
                      <a:pt x="93282" y="460288"/>
                      <a:pt x="96163" y="455245"/>
                    </a:cubicBezTo>
                    <a:cubicBezTo>
                      <a:pt x="99045" y="450203"/>
                      <a:pt x="101566" y="444801"/>
                      <a:pt x="104807" y="439398"/>
                    </a:cubicBezTo>
                    <a:cubicBezTo>
                      <a:pt x="108049" y="433996"/>
                      <a:pt x="111290" y="428593"/>
                      <a:pt x="114892" y="422471"/>
                    </a:cubicBezTo>
                    <a:lnTo>
                      <a:pt x="111650" y="430034"/>
                    </a:lnTo>
                    <a:cubicBezTo>
                      <a:pt x="115972" y="422471"/>
                      <a:pt x="119934" y="415267"/>
                      <a:pt x="123896" y="408064"/>
                    </a:cubicBezTo>
                    <a:cubicBezTo>
                      <a:pt x="128218" y="401221"/>
                      <a:pt x="132540" y="394378"/>
                      <a:pt x="136502" y="387895"/>
                    </a:cubicBezTo>
                    <a:cubicBezTo>
                      <a:pt x="138663" y="384654"/>
                      <a:pt x="140463" y="381412"/>
                      <a:pt x="142624" y="378171"/>
                    </a:cubicBezTo>
                    <a:cubicBezTo>
                      <a:pt x="143705" y="376730"/>
                      <a:pt x="144785" y="374929"/>
                      <a:pt x="145506" y="373489"/>
                    </a:cubicBezTo>
                    <a:cubicBezTo>
                      <a:pt x="146586" y="372048"/>
                      <a:pt x="147667" y="370247"/>
                      <a:pt x="148747" y="368806"/>
                    </a:cubicBezTo>
                    <a:cubicBezTo>
                      <a:pt x="153069" y="362684"/>
                      <a:pt x="157391" y="356921"/>
                      <a:pt x="161353" y="350798"/>
                    </a:cubicBezTo>
                    <a:cubicBezTo>
                      <a:pt x="169276" y="338913"/>
                      <a:pt x="178280" y="328468"/>
                      <a:pt x="186564" y="317663"/>
                    </a:cubicBezTo>
                    <a:cubicBezTo>
                      <a:pt x="194848" y="306858"/>
                      <a:pt x="203852" y="297134"/>
                      <a:pt x="212136" y="287050"/>
                    </a:cubicBezTo>
                    <a:cubicBezTo>
                      <a:pt x="220419" y="276965"/>
                      <a:pt x="229784" y="267601"/>
                      <a:pt x="239148" y="257876"/>
                    </a:cubicBezTo>
                    <a:cubicBezTo>
                      <a:pt x="248152" y="248152"/>
                      <a:pt x="257876" y="239148"/>
                      <a:pt x="267961" y="229424"/>
                    </a:cubicBezTo>
                    <a:cubicBezTo>
                      <a:pt x="277685" y="219699"/>
                      <a:pt x="288490" y="210695"/>
                      <a:pt x="299295" y="200971"/>
                    </a:cubicBezTo>
                    <a:cubicBezTo>
                      <a:pt x="310100" y="191246"/>
                      <a:pt x="322345" y="182242"/>
                      <a:pt x="334591" y="172158"/>
                    </a:cubicBezTo>
                    <a:cubicBezTo>
                      <a:pt x="341074" y="167115"/>
                      <a:pt x="348277" y="162433"/>
                      <a:pt x="355120" y="157751"/>
                    </a:cubicBezTo>
                    <a:lnTo>
                      <a:pt x="376010" y="144065"/>
                    </a:lnTo>
                    <a:lnTo>
                      <a:pt x="397259" y="131099"/>
                    </a:lnTo>
                    <a:cubicBezTo>
                      <a:pt x="404463" y="126777"/>
                      <a:pt x="411306" y="122455"/>
                      <a:pt x="418869" y="118493"/>
                    </a:cubicBezTo>
                    <a:cubicBezTo>
                      <a:pt x="416348" y="119934"/>
                      <a:pt x="413467" y="121735"/>
                      <a:pt x="410585" y="123536"/>
                    </a:cubicBezTo>
                    <a:cubicBezTo>
                      <a:pt x="407344" y="125697"/>
                      <a:pt x="404102" y="127858"/>
                      <a:pt x="400861" y="130379"/>
                    </a:cubicBezTo>
                    <a:cubicBezTo>
                      <a:pt x="394018" y="135061"/>
                      <a:pt x="386815" y="140103"/>
                      <a:pt x="381052" y="144065"/>
                    </a:cubicBezTo>
                    <a:cubicBezTo>
                      <a:pt x="369527" y="152709"/>
                      <a:pt x="363764" y="158111"/>
                      <a:pt x="375650" y="150548"/>
                    </a:cubicBezTo>
                    <a:cubicBezTo>
                      <a:pt x="333871" y="175399"/>
                      <a:pt x="294613" y="208894"/>
                      <a:pt x="256436" y="244190"/>
                    </a:cubicBezTo>
                    <a:cubicBezTo>
                      <a:pt x="253194" y="248512"/>
                      <a:pt x="268681" y="234106"/>
                      <a:pt x="275885" y="227983"/>
                    </a:cubicBezTo>
                    <a:cubicBezTo>
                      <a:pt x="270122" y="233385"/>
                      <a:pt x="265080" y="238067"/>
                      <a:pt x="260398" y="242389"/>
                    </a:cubicBezTo>
                    <a:cubicBezTo>
                      <a:pt x="257876" y="244550"/>
                      <a:pt x="255715" y="246711"/>
                      <a:pt x="253194" y="248872"/>
                    </a:cubicBezTo>
                    <a:cubicBezTo>
                      <a:pt x="251033" y="251033"/>
                      <a:pt x="248512" y="253194"/>
                      <a:pt x="246351" y="255715"/>
                    </a:cubicBezTo>
                    <a:cubicBezTo>
                      <a:pt x="241669" y="260398"/>
                      <a:pt x="236987" y="265440"/>
                      <a:pt x="231585" y="270842"/>
                    </a:cubicBezTo>
                    <a:cubicBezTo>
                      <a:pt x="229063" y="273724"/>
                      <a:pt x="225822" y="276605"/>
                      <a:pt x="222941" y="279846"/>
                    </a:cubicBezTo>
                    <a:cubicBezTo>
                      <a:pt x="220059" y="283088"/>
                      <a:pt x="216818" y="287050"/>
                      <a:pt x="213576" y="291011"/>
                    </a:cubicBezTo>
                    <a:cubicBezTo>
                      <a:pt x="214657" y="290651"/>
                      <a:pt x="222220" y="281647"/>
                      <a:pt x="227623" y="276605"/>
                    </a:cubicBezTo>
                    <a:cubicBezTo>
                      <a:pt x="233025" y="271563"/>
                      <a:pt x="234826" y="269402"/>
                      <a:pt x="223301" y="282367"/>
                    </a:cubicBezTo>
                    <a:cubicBezTo>
                      <a:pt x="210695" y="296054"/>
                      <a:pt x="197369" y="309740"/>
                      <a:pt x="185844" y="324506"/>
                    </a:cubicBezTo>
                    <a:cubicBezTo>
                      <a:pt x="180081" y="332070"/>
                      <a:pt x="175399" y="338193"/>
                      <a:pt x="171798" y="343235"/>
                    </a:cubicBezTo>
                    <a:cubicBezTo>
                      <a:pt x="168196" y="348637"/>
                      <a:pt x="165315" y="352599"/>
                      <a:pt x="163154" y="356201"/>
                    </a:cubicBezTo>
                    <a:cubicBezTo>
                      <a:pt x="158472" y="363404"/>
                      <a:pt x="155950" y="367726"/>
                      <a:pt x="153069" y="372408"/>
                    </a:cubicBezTo>
                    <a:cubicBezTo>
                      <a:pt x="150188" y="377090"/>
                      <a:pt x="147667" y="382493"/>
                      <a:pt x="142264" y="390776"/>
                    </a:cubicBezTo>
                    <a:cubicBezTo>
                      <a:pt x="139743" y="395098"/>
                      <a:pt x="136502" y="400141"/>
                      <a:pt x="132540" y="406623"/>
                    </a:cubicBezTo>
                    <a:cubicBezTo>
                      <a:pt x="128578" y="413106"/>
                      <a:pt x="124256" y="421030"/>
                      <a:pt x="118493" y="430394"/>
                    </a:cubicBezTo>
                    <a:cubicBezTo>
                      <a:pt x="120294" y="426793"/>
                      <a:pt x="122455" y="421750"/>
                      <a:pt x="124976" y="416348"/>
                    </a:cubicBezTo>
                    <a:cubicBezTo>
                      <a:pt x="126417" y="413827"/>
                      <a:pt x="127498" y="410585"/>
                      <a:pt x="129298" y="407704"/>
                    </a:cubicBezTo>
                    <a:cubicBezTo>
                      <a:pt x="131099" y="404823"/>
                      <a:pt x="132540" y="401581"/>
                      <a:pt x="134341" y="398340"/>
                    </a:cubicBezTo>
                    <a:cubicBezTo>
                      <a:pt x="137942" y="391857"/>
                      <a:pt x="141904" y="385014"/>
                      <a:pt x="146226" y="377810"/>
                    </a:cubicBezTo>
                    <a:cubicBezTo>
                      <a:pt x="148387" y="374209"/>
                      <a:pt x="150548" y="370607"/>
                      <a:pt x="153069" y="367366"/>
                    </a:cubicBezTo>
                    <a:cubicBezTo>
                      <a:pt x="155590" y="363764"/>
                      <a:pt x="157751" y="360163"/>
                      <a:pt x="160272" y="356921"/>
                    </a:cubicBezTo>
                    <a:cubicBezTo>
                      <a:pt x="148387" y="373489"/>
                      <a:pt x="155950" y="362323"/>
                      <a:pt x="163874" y="350798"/>
                    </a:cubicBezTo>
                    <a:cubicBezTo>
                      <a:pt x="167836" y="345036"/>
                      <a:pt x="171798" y="338913"/>
                      <a:pt x="173598" y="336752"/>
                    </a:cubicBezTo>
                    <a:cubicBezTo>
                      <a:pt x="175399" y="334231"/>
                      <a:pt x="174319" y="334951"/>
                      <a:pt x="168556" y="342154"/>
                    </a:cubicBezTo>
                    <a:cubicBezTo>
                      <a:pt x="160633" y="354400"/>
                      <a:pt x="153429" y="364845"/>
                      <a:pt x="146586" y="374929"/>
                    </a:cubicBezTo>
                    <a:cubicBezTo>
                      <a:pt x="140103" y="385374"/>
                      <a:pt x="133980" y="394738"/>
                      <a:pt x="127498" y="405183"/>
                    </a:cubicBezTo>
                    <a:cubicBezTo>
                      <a:pt x="121375" y="415628"/>
                      <a:pt x="114892" y="426432"/>
                      <a:pt x="107689" y="439038"/>
                    </a:cubicBezTo>
                    <a:cubicBezTo>
                      <a:pt x="105888" y="442280"/>
                      <a:pt x="104087" y="445521"/>
                      <a:pt x="102286" y="449123"/>
                    </a:cubicBezTo>
                    <a:cubicBezTo>
                      <a:pt x="100485" y="452724"/>
                      <a:pt x="98685" y="456326"/>
                      <a:pt x="96884" y="459928"/>
                    </a:cubicBezTo>
                    <a:cubicBezTo>
                      <a:pt x="93282" y="467491"/>
                      <a:pt x="88960" y="475414"/>
                      <a:pt x="84998" y="484058"/>
                    </a:cubicBezTo>
                    <a:cubicBezTo>
                      <a:pt x="88600" y="475775"/>
                      <a:pt x="89320" y="473254"/>
                      <a:pt x="97964" y="456326"/>
                    </a:cubicBezTo>
                    <a:cubicBezTo>
                      <a:pt x="93642" y="464610"/>
                      <a:pt x="89320" y="472893"/>
                      <a:pt x="84998" y="481537"/>
                    </a:cubicBezTo>
                    <a:lnTo>
                      <a:pt x="73113" y="507109"/>
                    </a:lnTo>
                    <a:cubicBezTo>
                      <a:pt x="71312" y="511431"/>
                      <a:pt x="69151" y="515753"/>
                      <a:pt x="67350" y="520075"/>
                    </a:cubicBezTo>
                    <a:lnTo>
                      <a:pt x="61948" y="533040"/>
                    </a:lnTo>
                    <a:cubicBezTo>
                      <a:pt x="58346" y="541684"/>
                      <a:pt x="54745" y="550328"/>
                      <a:pt x="51503" y="559332"/>
                    </a:cubicBezTo>
                    <a:cubicBezTo>
                      <a:pt x="56546" y="546367"/>
                      <a:pt x="49342" y="568697"/>
                      <a:pt x="41779" y="592827"/>
                    </a:cubicBezTo>
                    <a:cubicBezTo>
                      <a:pt x="34936" y="617319"/>
                      <a:pt x="28093" y="644331"/>
                      <a:pt x="30614" y="639288"/>
                    </a:cubicBezTo>
                    <a:cubicBezTo>
                      <a:pt x="34576" y="624882"/>
                      <a:pt x="38177" y="612636"/>
                      <a:pt x="41059" y="602552"/>
                    </a:cubicBezTo>
                    <a:cubicBezTo>
                      <a:pt x="41779" y="600031"/>
                      <a:pt x="42499" y="597510"/>
                      <a:pt x="43220" y="594988"/>
                    </a:cubicBezTo>
                    <a:cubicBezTo>
                      <a:pt x="43940" y="592467"/>
                      <a:pt x="44660" y="590306"/>
                      <a:pt x="45380" y="588145"/>
                    </a:cubicBezTo>
                    <a:cubicBezTo>
                      <a:pt x="46821" y="583823"/>
                      <a:pt x="48262" y="579862"/>
                      <a:pt x="49342" y="576260"/>
                    </a:cubicBezTo>
                    <a:cubicBezTo>
                      <a:pt x="51863" y="568697"/>
                      <a:pt x="54024" y="562574"/>
                      <a:pt x="56185" y="556451"/>
                    </a:cubicBezTo>
                    <a:cubicBezTo>
                      <a:pt x="58346" y="550689"/>
                      <a:pt x="60507" y="545286"/>
                      <a:pt x="62668" y="539884"/>
                    </a:cubicBezTo>
                    <a:cubicBezTo>
                      <a:pt x="64829" y="534481"/>
                      <a:pt x="66990" y="529079"/>
                      <a:pt x="69511" y="522596"/>
                    </a:cubicBezTo>
                    <a:cubicBezTo>
                      <a:pt x="70592" y="519354"/>
                      <a:pt x="72033" y="516113"/>
                      <a:pt x="73833" y="512871"/>
                    </a:cubicBezTo>
                    <a:cubicBezTo>
                      <a:pt x="75274" y="509270"/>
                      <a:pt x="77075" y="505668"/>
                      <a:pt x="78876" y="501706"/>
                    </a:cubicBezTo>
                    <a:cubicBezTo>
                      <a:pt x="86079" y="485499"/>
                      <a:pt x="96163" y="464250"/>
                      <a:pt x="113091" y="434716"/>
                    </a:cubicBezTo>
                    <a:cubicBezTo>
                      <a:pt x="110930" y="439038"/>
                      <a:pt x="108049" y="443360"/>
                      <a:pt x="105888" y="448042"/>
                    </a:cubicBezTo>
                    <a:cubicBezTo>
                      <a:pt x="103727" y="452724"/>
                      <a:pt x="101566" y="457406"/>
                      <a:pt x="99045" y="462089"/>
                    </a:cubicBezTo>
                    <a:cubicBezTo>
                      <a:pt x="94723" y="471453"/>
                      <a:pt x="89680" y="480817"/>
                      <a:pt x="86079" y="490541"/>
                    </a:cubicBezTo>
                    <a:cubicBezTo>
                      <a:pt x="82117" y="499906"/>
                      <a:pt x="78876" y="508910"/>
                      <a:pt x="75634" y="516833"/>
                    </a:cubicBezTo>
                    <a:cubicBezTo>
                      <a:pt x="72753" y="524757"/>
                      <a:pt x="70592" y="531960"/>
                      <a:pt x="68791" y="537723"/>
                    </a:cubicBezTo>
                    <a:cubicBezTo>
                      <a:pt x="68431" y="538803"/>
                      <a:pt x="67350" y="540604"/>
                      <a:pt x="65910" y="544566"/>
                    </a:cubicBezTo>
                    <a:cubicBezTo>
                      <a:pt x="60147" y="564735"/>
                      <a:pt x="68431" y="544926"/>
                      <a:pt x="71312" y="546727"/>
                    </a:cubicBezTo>
                    <a:cubicBezTo>
                      <a:pt x="73833" y="539523"/>
                      <a:pt x="76354" y="532320"/>
                      <a:pt x="78876" y="525837"/>
                    </a:cubicBezTo>
                    <a:cubicBezTo>
                      <a:pt x="81397" y="518994"/>
                      <a:pt x="84278" y="512871"/>
                      <a:pt x="87159" y="506388"/>
                    </a:cubicBezTo>
                    <a:cubicBezTo>
                      <a:pt x="90041" y="500266"/>
                      <a:pt x="92562" y="494143"/>
                      <a:pt x="95443" y="487660"/>
                    </a:cubicBezTo>
                    <a:cubicBezTo>
                      <a:pt x="98324" y="481537"/>
                      <a:pt x="101566" y="475775"/>
                      <a:pt x="104447" y="469652"/>
                    </a:cubicBezTo>
                    <a:cubicBezTo>
                      <a:pt x="107689" y="463529"/>
                      <a:pt x="110570" y="457406"/>
                      <a:pt x="113811" y="451284"/>
                    </a:cubicBezTo>
                    <a:cubicBezTo>
                      <a:pt x="117053" y="445161"/>
                      <a:pt x="121015" y="438678"/>
                      <a:pt x="124616" y="432195"/>
                    </a:cubicBezTo>
                    <a:cubicBezTo>
                      <a:pt x="128578" y="425712"/>
                      <a:pt x="132180" y="418869"/>
                      <a:pt x="136502" y="411666"/>
                    </a:cubicBezTo>
                    <a:cubicBezTo>
                      <a:pt x="140824" y="404823"/>
                      <a:pt x="145506" y="397259"/>
                      <a:pt x="150188" y="389696"/>
                    </a:cubicBezTo>
                    <a:cubicBezTo>
                      <a:pt x="153069" y="383573"/>
                      <a:pt x="146946" y="391857"/>
                      <a:pt x="137582" y="405903"/>
                    </a:cubicBezTo>
                    <a:cubicBezTo>
                      <a:pt x="132900" y="412746"/>
                      <a:pt x="127858" y="421390"/>
                      <a:pt x="122815" y="430394"/>
                    </a:cubicBezTo>
                    <a:cubicBezTo>
                      <a:pt x="117773" y="439398"/>
                      <a:pt x="112371" y="448042"/>
                      <a:pt x="108769" y="456326"/>
                    </a:cubicBezTo>
                    <a:lnTo>
                      <a:pt x="112371" y="449123"/>
                    </a:lnTo>
                    <a:cubicBezTo>
                      <a:pt x="113451" y="446601"/>
                      <a:pt x="114892" y="444441"/>
                      <a:pt x="116333" y="441919"/>
                    </a:cubicBezTo>
                    <a:lnTo>
                      <a:pt x="124256" y="427873"/>
                    </a:lnTo>
                    <a:lnTo>
                      <a:pt x="132180" y="413827"/>
                    </a:lnTo>
                    <a:cubicBezTo>
                      <a:pt x="135061" y="409145"/>
                      <a:pt x="137942" y="404823"/>
                      <a:pt x="140463" y="400141"/>
                    </a:cubicBezTo>
                    <a:lnTo>
                      <a:pt x="134341" y="411306"/>
                    </a:lnTo>
                    <a:cubicBezTo>
                      <a:pt x="162793" y="364845"/>
                      <a:pt x="196289" y="321265"/>
                      <a:pt x="233025" y="281647"/>
                    </a:cubicBezTo>
                    <a:cubicBezTo>
                      <a:pt x="222580" y="293172"/>
                      <a:pt x="216098" y="301456"/>
                      <a:pt x="211055" y="307939"/>
                    </a:cubicBezTo>
                    <a:cubicBezTo>
                      <a:pt x="208534" y="311180"/>
                      <a:pt x="206013" y="314422"/>
                      <a:pt x="203852" y="317303"/>
                    </a:cubicBezTo>
                    <a:cubicBezTo>
                      <a:pt x="201691" y="320545"/>
                      <a:pt x="199530" y="323426"/>
                      <a:pt x="197369" y="326667"/>
                    </a:cubicBezTo>
                    <a:cubicBezTo>
                      <a:pt x="200611" y="322706"/>
                      <a:pt x="203852" y="318384"/>
                      <a:pt x="207454" y="314422"/>
                    </a:cubicBezTo>
                    <a:cubicBezTo>
                      <a:pt x="211055" y="310460"/>
                      <a:pt x="214297" y="306498"/>
                      <a:pt x="217898" y="302537"/>
                    </a:cubicBezTo>
                    <a:cubicBezTo>
                      <a:pt x="225102" y="294613"/>
                      <a:pt x="231945" y="286689"/>
                      <a:pt x="239868" y="278766"/>
                    </a:cubicBezTo>
                    <a:cubicBezTo>
                      <a:pt x="235186" y="280927"/>
                      <a:pt x="236267" y="278045"/>
                      <a:pt x="250673" y="262919"/>
                    </a:cubicBezTo>
                    <a:cubicBezTo>
                      <a:pt x="252834" y="260398"/>
                      <a:pt x="255355" y="258237"/>
                      <a:pt x="257516" y="256076"/>
                    </a:cubicBezTo>
                    <a:cubicBezTo>
                      <a:pt x="259677" y="253915"/>
                      <a:pt x="262198" y="251754"/>
                      <a:pt x="264359" y="249593"/>
                    </a:cubicBezTo>
                    <a:cubicBezTo>
                      <a:pt x="269041" y="245271"/>
                      <a:pt x="273363" y="241309"/>
                      <a:pt x="277685" y="237347"/>
                    </a:cubicBezTo>
                    <a:cubicBezTo>
                      <a:pt x="285969" y="229063"/>
                      <a:pt x="294613" y="222220"/>
                      <a:pt x="302537" y="215377"/>
                    </a:cubicBezTo>
                    <a:cubicBezTo>
                      <a:pt x="318024" y="201691"/>
                      <a:pt x="333150" y="190886"/>
                      <a:pt x="346116" y="181162"/>
                    </a:cubicBezTo>
                    <a:cubicBezTo>
                      <a:pt x="359442" y="171798"/>
                      <a:pt x="371328" y="163874"/>
                      <a:pt x="381772" y="157031"/>
                    </a:cubicBezTo>
                    <a:cubicBezTo>
                      <a:pt x="392577" y="150548"/>
                      <a:pt x="401941" y="145146"/>
                      <a:pt x="410225" y="140463"/>
                    </a:cubicBezTo>
                    <a:cubicBezTo>
                      <a:pt x="413467" y="138302"/>
                      <a:pt x="417428" y="135781"/>
                      <a:pt x="420670" y="133980"/>
                    </a:cubicBezTo>
                    <a:cubicBezTo>
                      <a:pt x="412746" y="137582"/>
                      <a:pt x="428233" y="127498"/>
                      <a:pt x="449483" y="114532"/>
                    </a:cubicBezTo>
                    <a:cubicBezTo>
                      <a:pt x="460288" y="108409"/>
                      <a:pt x="472533" y="101566"/>
                      <a:pt x="484058" y="95443"/>
                    </a:cubicBezTo>
                    <a:cubicBezTo>
                      <a:pt x="495584" y="89320"/>
                      <a:pt x="506389" y="84278"/>
                      <a:pt x="513592" y="80316"/>
                    </a:cubicBezTo>
                    <a:cubicBezTo>
                      <a:pt x="513592" y="81037"/>
                      <a:pt x="516473" y="79956"/>
                      <a:pt x="521515" y="77795"/>
                    </a:cubicBezTo>
                    <a:cubicBezTo>
                      <a:pt x="526558" y="75634"/>
                      <a:pt x="533761" y="73113"/>
                      <a:pt x="542045" y="69872"/>
                    </a:cubicBezTo>
                    <a:cubicBezTo>
                      <a:pt x="546006" y="68431"/>
                      <a:pt x="550328" y="66630"/>
                      <a:pt x="555010" y="64829"/>
                    </a:cubicBezTo>
                    <a:cubicBezTo>
                      <a:pt x="557171" y="64109"/>
                      <a:pt x="559332" y="63028"/>
                      <a:pt x="561493" y="62308"/>
                    </a:cubicBezTo>
                    <a:cubicBezTo>
                      <a:pt x="563654" y="61588"/>
                      <a:pt x="566176" y="60867"/>
                      <a:pt x="568336" y="60147"/>
                    </a:cubicBezTo>
                    <a:cubicBezTo>
                      <a:pt x="577340" y="57266"/>
                      <a:pt x="585984" y="54385"/>
                      <a:pt x="593188" y="52224"/>
                    </a:cubicBezTo>
                    <a:cubicBezTo>
                      <a:pt x="600391" y="48622"/>
                      <a:pt x="598950" y="47902"/>
                      <a:pt x="591027" y="49342"/>
                    </a:cubicBezTo>
                    <a:cubicBezTo>
                      <a:pt x="587065" y="50063"/>
                      <a:pt x="581662" y="51143"/>
                      <a:pt x="574819" y="52944"/>
                    </a:cubicBezTo>
                    <a:cubicBezTo>
                      <a:pt x="567976" y="54745"/>
                      <a:pt x="560053" y="56546"/>
                      <a:pt x="551049" y="59787"/>
                    </a:cubicBezTo>
                    <a:cubicBezTo>
                      <a:pt x="517914" y="73473"/>
                      <a:pt x="509270" y="78876"/>
                      <a:pt x="504588" y="81397"/>
                    </a:cubicBezTo>
                    <a:cubicBezTo>
                      <a:pt x="499906" y="84278"/>
                      <a:pt x="499906" y="84998"/>
                      <a:pt x="485139" y="93282"/>
                    </a:cubicBezTo>
                    <a:cubicBezTo>
                      <a:pt x="468571" y="102286"/>
                      <a:pt x="451284" y="110930"/>
                      <a:pt x="435076" y="121015"/>
                    </a:cubicBezTo>
                    <a:lnTo>
                      <a:pt x="422831" y="128218"/>
                    </a:lnTo>
                    <a:cubicBezTo>
                      <a:pt x="418869" y="130739"/>
                      <a:pt x="414547" y="132900"/>
                      <a:pt x="410585" y="135781"/>
                    </a:cubicBezTo>
                    <a:lnTo>
                      <a:pt x="386815" y="151628"/>
                    </a:lnTo>
                    <a:lnTo>
                      <a:pt x="407344" y="136502"/>
                    </a:lnTo>
                    <a:cubicBezTo>
                      <a:pt x="382853" y="151268"/>
                      <a:pt x="360523" y="167836"/>
                      <a:pt x="344315" y="180081"/>
                    </a:cubicBezTo>
                    <a:cubicBezTo>
                      <a:pt x="328468" y="192687"/>
                      <a:pt x="318744" y="200611"/>
                      <a:pt x="319464" y="198450"/>
                    </a:cubicBezTo>
                    <a:cubicBezTo>
                      <a:pt x="341794" y="177920"/>
                      <a:pt x="382853" y="149828"/>
                      <a:pt x="407704" y="132900"/>
                    </a:cubicBezTo>
                    <a:cubicBezTo>
                      <a:pt x="396899" y="139383"/>
                      <a:pt x="386094" y="145866"/>
                      <a:pt x="375650" y="152709"/>
                    </a:cubicBezTo>
                    <a:cubicBezTo>
                      <a:pt x="388976" y="142985"/>
                      <a:pt x="397980" y="137222"/>
                      <a:pt x="404463" y="133260"/>
                    </a:cubicBezTo>
                    <a:cubicBezTo>
                      <a:pt x="407704" y="131099"/>
                      <a:pt x="410225" y="129659"/>
                      <a:pt x="412746" y="128218"/>
                    </a:cubicBezTo>
                    <a:cubicBezTo>
                      <a:pt x="415267" y="126777"/>
                      <a:pt x="417428" y="125697"/>
                      <a:pt x="419589" y="124616"/>
                    </a:cubicBezTo>
                    <a:cubicBezTo>
                      <a:pt x="424271" y="122455"/>
                      <a:pt x="429314" y="119934"/>
                      <a:pt x="437237" y="115252"/>
                    </a:cubicBezTo>
                    <a:cubicBezTo>
                      <a:pt x="441199" y="113091"/>
                      <a:pt x="446241" y="110210"/>
                      <a:pt x="452364" y="106968"/>
                    </a:cubicBezTo>
                    <a:cubicBezTo>
                      <a:pt x="458487" y="103727"/>
                      <a:pt x="466050" y="99765"/>
                      <a:pt x="474694" y="95083"/>
                    </a:cubicBezTo>
                    <a:cubicBezTo>
                      <a:pt x="461008" y="100846"/>
                      <a:pt x="462809" y="100125"/>
                      <a:pt x="471453" y="95803"/>
                    </a:cubicBezTo>
                    <a:cubicBezTo>
                      <a:pt x="473614" y="94723"/>
                      <a:pt x="476135" y="93282"/>
                      <a:pt x="479376" y="91841"/>
                    </a:cubicBezTo>
                    <a:cubicBezTo>
                      <a:pt x="482258" y="90401"/>
                      <a:pt x="485499" y="88600"/>
                      <a:pt x="489101" y="87159"/>
                    </a:cubicBezTo>
                    <a:cubicBezTo>
                      <a:pt x="496304" y="83918"/>
                      <a:pt x="504228" y="79956"/>
                      <a:pt x="512151" y="76354"/>
                    </a:cubicBezTo>
                    <a:cubicBezTo>
                      <a:pt x="505668" y="78876"/>
                      <a:pt x="494143" y="83918"/>
                      <a:pt x="481177" y="90041"/>
                    </a:cubicBezTo>
                    <a:cubicBezTo>
                      <a:pt x="474694" y="93282"/>
                      <a:pt x="467851" y="96884"/>
                      <a:pt x="461368" y="100125"/>
                    </a:cubicBezTo>
                    <a:cubicBezTo>
                      <a:pt x="454525" y="103727"/>
                      <a:pt x="447682" y="106968"/>
                      <a:pt x="441559" y="110570"/>
                    </a:cubicBezTo>
                    <a:cubicBezTo>
                      <a:pt x="428954" y="117773"/>
                      <a:pt x="417789" y="123896"/>
                      <a:pt x="410945" y="127858"/>
                    </a:cubicBezTo>
                    <a:cubicBezTo>
                      <a:pt x="404102" y="131819"/>
                      <a:pt x="401941" y="132900"/>
                      <a:pt x="406623" y="128938"/>
                    </a:cubicBezTo>
                    <a:cubicBezTo>
                      <a:pt x="410945" y="125697"/>
                      <a:pt x="416348" y="122815"/>
                      <a:pt x="422110" y="119214"/>
                    </a:cubicBezTo>
                    <a:cubicBezTo>
                      <a:pt x="428233" y="115972"/>
                      <a:pt x="434716" y="112011"/>
                      <a:pt x="441919" y="108049"/>
                    </a:cubicBezTo>
                    <a:cubicBezTo>
                      <a:pt x="443720" y="106968"/>
                      <a:pt x="445521" y="106248"/>
                      <a:pt x="447322" y="105167"/>
                    </a:cubicBezTo>
                    <a:cubicBezTo>
                      <a:pt x="449123" y="104087"/>
                      <a:pt x="450924" y="103367"/>
                      <a:pt x="453084" y="102286"/>
                    </a:cubicBezTo>
                    <a:cubicBezTo>
                      <a:pt x="457046" y="100485"/>
                      <a:pt x="461008" y="98324"/>
                      <a:pt x="464970" y="96524"/>
                    </a:cubicBezTo>
                    <a:cubicBezTo>
                      <a:pt x="468932" y="94723"/>
                      <a:pt x="472893" y="92562"/>
                      <a:pt x="477215" y="90761"/>
                    </a:cubicBezTo>
                    <a:cubicBezTo>
                      <a:pt x="481177" y="88600"/>
                      <a:pt x="485499" y="86799"/>
                      <a:pt x="489821" y="84998"/>
                    </a:cubicBezTo>
                    <a:cubicBezTo>
                      <a:pt x="498465" y="81397"/>
                      <a:pt x="507109" y="77435"/>
                      <a:pt x="515393" y="73833"/>
                    </a:cubicBezTo>
                    <a:cubicBezTo>
                      <a:pt x="517554" y="72753"/>
                      <a:pt x="519714" y="72033"/>
                      <a:pt x="521875" y="70952"/>
                    </a:cubicBezTo>
                    <a:cubicBezTo>
                      <a:pt x="524036" y="70232"/>
                      <a:pt x="526197" y="69151"/>
                      <a:pt x="528358" y="68431"/>
                    </a:cubicBezTo>
                    <a:cubicBezTo>
                      <a:pt x="532680" y="66630"/>
                      <a:pt x="537002" y="65189"/>
                      <a:pt x="540964" y="63389"/>
                    </a:cubicBezTo>
                    <a:cubicBezTo>
                      <a:pt x="545286" y="61588"/>
                      <a:pt x="549248" y="60147"/>
                      <a:pt x="553210" y="58346"/>
                    </a:cubicBezTo>
                    <a:cubicBezTo>
                      <a:pt x="557171" y="56546"/>
                      <a:pt x="561133" y="55105"/>
                      <a:pt x="564735" y="53664"/>
                    </a:cubicBezTo>
                    <a:cubicBezTo>
                      <a:pt x="572298" y="50783"/>
                      <a:pt x="579501" y="48262"/>
                      <a:pt x="585984" y="45380"/>
                    </a:cubicBezTo>
                    <a:lnTo>
                      <a:pt x="583463" y="46461"/>
                    </a:lnTo>
                    <a:cubicBezTo>
                      <a:pt x="588506" y="44660"/>
                      <a:pt x="593188" y="43220"/>
                      <a:pt x="597510" y="41779"/>
                    </a:cubicBezTo>
                    <a:cubicBezTo>
                      <a:pt x="602192" y="40338"/>
                      <a:pt x="606514" y="39258"/>
                      <a:pt x="610475" y="37817"/>
                    </a:cubicBezTo>
                    <a:cubicBezTo>
                      <a:pt x="618759" y="35296"/>
                      <a:pt x="626683" y="33135"/>
                      <a:pt x="633526" y="30974"/>
                    </a:cubicBezTo>
                    <a:cubicBezTo>
                      <a:pt x="635327" y="30614"/>
                      <a:pt x="637127" y="29893"/>
                      <a:pt x="638568" y="29533"/>
                    </a:cubicBezTo>
                    <a:cubicBezTo>
                      <a:pt x="640369" y="29173"/>
                      <a:pt x="641810" y="28813"/>
                      <a:pt x="643610" y="28453"/>
                    </a:cubicBezTo>
                    <a:cubicBezTo>
                      <a:pt x="646852" y="27733"/>
                      <a:pt x="650093" y="27012"/>
                      <a:pt x="652975" y="25932"/>
                    </a:cubicBezTo>
                    <a:cubicBezTo>
                      <a:pt x="659097" y="24491"/>
                      <a:pt x="664500" y="23050"/>
                      <a:pt x="669902" y="21610"/>
                    </a:cubicBezTo>
                    <a:cubicBezTo>
                      <a:pt x="680347" y="18728"/>
                      <a:pt x="689351" y="17288"/>
                      <a:pt x="697275" y="15127"/>
                    </a:cubicBezTo>
                    <a:cubicBezTo>
                      <a:pt x="705558" y="13326"/>
                      <a:pt x="712762" y="11525"/>
                      <a:pt x="720325" y="10085"/>
                    </a:cubicBezTo>
                    <a:cubicBezTo>
                      <a:pt x="755261" y="6123"/>
                      <a:pt x="803523" y="0"/>
                      <a:pt x="841700" y="0"/>
                    </a:cubicBezTo>
                    <a:lnTo>
                      <a:pt x="840619" y="1080"/>
                    </a:lnTo>
                    <a:cubicBezTo>
                      <a:pt x="849623" y="720"/>
                      <a:pt x="858267" y="1080"/>
                      <a:pt x="866911" y="720"/>
                    </a:cubicBezTo>
                    <a:lnTo>
                      <a:pt x="892843" y="720"/>
                    </a:lnTo>
                    <a:cubicBezTo>
                      <a:pt x="880237" y="1441"/>
                      <a:pt x="865110" y="1441"/>
                      <a:pt x="847462" y="1080"/>
                    </a:cubicBezTo>
                    <a:cubicBezTo>
                      <a:pt x="838458" y="1080"/>
                      <a:pt x="828374" y="1080"/>
                      <a:pt x="818289" y="1441"/>
                    </a:cubicBezTo>
                    <a:cubicBezTo>
                      <a:pt x="813247" y="1441"/>
                      <a:pt x="807844" y="1441"/>
                      <a:pt x="802442" y="1801"/>
                    </a:cubicBezTo>
                    <a:cubicBezTo>
                      <a:pt x="797040" y="2161"/>
                      <a:pt x="791277" y="2521"/>
                      <a:pt x="785514" y="3241"/>
                    </a:cubicBezTo>
                    <a:lnTo>
                      <a:pt x="791277" y="4682"/>
                    </a:lnTo>
                    <a:cubicBezTo>
                      <a:pt x="784794" y="4682"/>
                      <a:pt x="778311" y="5402"/>
                      <a:pt x="772188" y="5763"/>
                    </a:cubicBezTo>
                    <a:cubicBezTo>
                      <a:pt x="769307" y="5763"/>
                      <a:pt x="766066" y="6123"/>
                      <a:pt x="763184" y="6483"/>
                    </a:cubicBezTo>
                    <a:cubicBezTo>
                      <a:pt x="760303" y="6483"/>
                      <a:pt x="757422" y="7203"/>
                      <a:pt x="754540" y="7563"/>
                    </a:cubicBezTo>
                    <a:cubicBezTo>
                      <a:pt x="743375" y="9004"/>
                      <a:pt x="732571" y="10805"/>
                      <a:pt x="722486" y="12246"/>
                    </a:cubicBezTo>
                    <a:cubicBezTo>
                      <a:pt x="712401" y="14407"/>
                      <a:pt x="702677" y="16567"/>
                      <a:pt x="692953" y="18728"/>
                    </a:cubicBezTo>
                    <a:cubicBezTo>
                      <a:pt x="688271" y="19809"/>
                      <a:pt x="683228" y="20889"/>
                      <a:pt x="678546" y="21970"/>
                    </a:cubicBezTo>
                    <a:cubicBezTo>
                      <a:pt x="673864" y="23411"/>
                      <a:pt x="668822" y="24491"/>
                      <a:pt x="663779" y="25932"/>
                    </a:cubicBezTo>
                    <a:cubicBezTo>
                      <a:pt x="678186" y="21970"/>
                      <a:pt x="695834" y="18728"/>
                      <a:pt x="714562" y="15487"/>
                    </a:cubicBezTo>
                    <a:cubicBezTo>
                      <a:pt x="716723" y="15127"/>
                      <a:pt x="719245" y="14767"/>
                      <a:pt x="721405" y="14407"/>
                    </a:cubicBezTo>
                    <a:cubicBezTo>
                      <a:pt x="723927" y="14407"/>
                      <a:pt x="726088" y="13686"/>
                      <a:pt x="728609" y="13326"/>
                    </a:cubicBezTo>
                    <a:cubicBezTo>
                      <a:pt x="733291" y="12606"/>
                      <a:pt x="737973" y="12246"/>
                      <a:pt x="743015" y="11525"/>
                    </a:cubicBezTo>
                    <a:cubicBezTo>
                      <a:pt x="752379" y="10445"/>
                      <a:pt x="761744" y="8644"/>
                      <a:pt x="771108" y="8284"/>
                    </a:cubicBezTo>
                    <a:cubicBezTo>
                      <a:pt x="807484" y="4682"/>
                      <a:pt x="838098" y="4322"/>
                      <a:pt x="845301" y="2521"/>
                    </a:cubicBezTo>
                    <a:cubicBezTo>
                      <a:pt x="857547" y="2881"/>
                      <a:pt x="869432" y="3602"/>
                      <a:pt x="881318" y="4322"/>
                    </a:cubicBezTo>
                    <a:lnTo>
                      <a:pt x="898605" y="3602"/>
                    </a:lnTo>
                    <a:cubicBezTo>
                      <a:pt x="925257" y="5042"/>
                      <a:pt x="898245" y="6843"/>
                      <a:pt x="846022" y="7563"/>
                    </a:cubicBezTo>
                    <a:cubicBezTo>
                      <a:pt x="836657" y="7563"/>
                      <a:pt x="831975" y="7563"/>
                      <a:pt x="834857" y="6843"/>
                    </a:cubicBezTo>
                    <a:cubicBezTo>
                      <a:pt x="828734" y="7203"/>
                      <a:pt x="822611" y="7563"/>
                      <a:pt x="816128" y="7924"/>
                    </a:cubicBezTo>
                    <a:cubicBezTo>
                      <a:pt x="812887" y="7924"/>
                      <a:pt x="809645" y="8284"/>
                      <a:pt x="806044" y="8644"/>
                    </a:cubicBezTo>
                    <a:cubicBezTo>
                      <a:pt x="802442" y="9004"/>
                      <a:pt x="798840" y="9364"/>
                      <a:pt x="794519" y="9724"/>
                    </a:cubicBezTo>
                    <a:cubicBezTo>
                      <a:pt x="786595" y="10445"/>
                      <a:pt x="777231" y="11525"/>
                      <a:pt x="766426" y="12246"/>
                    </a:cubicBezTo>
                    <a:cubicBezTo>
                      <a:pt x="755621" y="13326"/>
                      <a:pt x="743015" y="15127"/>
                      <a:pt x="728249" y="16928"/>
                    </a:cubicBezTo>
                    <a:lnTo>
                      <a:pt x="759943" y="11885"/>
                    </a:lnTo>
                    <a:cubicBezTo>
                      <a:pt x="750579" y="12966"/>
                      <a:pt x="741575" y="14046"/>
                      <a:pt x="732571" y="15487"/>
                    </a:cubicBezTo>
                    <a:cubicBezTo>
                      <a:pt x="728249" y="16207"/>
                      <a:pt x="723566" y="16567"/>
                      <a:pt x="719245" y="17288"/>
                    </a:cubicBezTo>
                    <a:cubicBezTo>
                      <a:pt x="714923" y="18008"/>
                      <a:pt x="710601" y="18728"/>
                      <a:pt x="706279" y="19809"/>
                    </a:cubicBezTo>
                    <a:cubicBezTo>
                      <a:pt x="697635" y="21250"/>
                      <a:pt x="689711" y="23050"/>
                      <a:pt x="681788" y="24491"/>
                    </a:cubicBezTo>
                    <a:cubicBezTo>
                      <a:pt x="673864" y="26292"/>
                      <a:pt x="666301" y="28093"/>
                      <a:pt x="659097" y="29893"/>
                    </a:cubicBezTo>
                    <a:cubicBezTo>
                      <a:pt x="651894" y="31694"/>
                      <a:pt x="645051" y="33135"/>
                      <a:pt x="638928" y="34936"/>
                    </a:cubicBezTo>
                    <a:cubicBezTo>
                      <a:pt x="632806" y="36737"/>
                      <a:pt x="627043" y="38537"/>
                      <a:pt x="621641" y="40338"/>
                    </a:cubicBezTo>
                    <a:cubicBezTo>
                      <a:pt x="611196" y="43580"/>
                      <a:pt x="602552" y="46461"/>
                      <a:pt x="596429" y="48982"/>
                    </a:cubicBezTo>
                    <a:cubicBezTo>
                      <a:pt x="647572" y="33135"/>
                      <a:pt x="699796" y="22330"/>
                      <a:pt x="752019" y="16567"/>
                    </a:cubicBezTo>
                    <a:cubicBezTo>
                      <a:pt x="764985" y="14767"/>
                      <a:pt x="777951" y="14046"/>
                      <a:pt x="790917" y="12966"/>
                    </a:cubicBezTo>
                    <a:cubicBezTo>
                      <a:pt x="797400" y="12606"/>
                      <a:pt x="803883" y="11885"/>
                      <a:pt x="810366" y="11885"/>
                    </a:cubicBezTo>
                    <a:cubicBezTo>
                      <a:pt x="816849" y="11885"/>
                      <a:pt x="823332" y="11885"/>
                      <a:pt x="829814" y="11525"/>
                    </a:cubicBezTo>
                    <a:cubicBezTo>
                      <a:pt x="836297" y="11525"/>
                      <a:pt x="842780" y="11525"/>
                      <a:pt x="848903" y="11165"/>
                    </a:cubicBezTo>
                    <a:cubicBezTo>
                      <a:pt x="855026" y="11165"/>
                      <a:pt x="861509" y="11165"/>
                      <a:pt x="867631" y="11165"/>
                    </a:cubicBezTo>
                    <a:cubicBezTo>
                      <a:pt x="880237" y="11165"/>
                      <a:pt x="892483" y="11165"/>
                      <a:pt x="904728" y="11165"/>
                    </a:cubicBezTo>
                    <a:cubicBezTo>
                      <a:pt x="933901" y="7203"/>
                      <a:pt x="968477" y="5042"/>
                      <a:pt x="983244" y="1080"/>
                    </a:cubicBezTo>
                    <a:cubicBezTo>
                      <a:pt x="1049514" y="360"/>
                      <a:pt x="1139554" y="0"/>
                      <a:pt x="1196820" y="1080"/>
                    </a:cubicBezTo>
                    <a:lnTo>
                      <a:pt x="1191418" y="1801"/>
                    </a:lnTo>
                    <a:cubicBezTo>
                      <a:pt x="1219510" y="2161"/>
                      <a:pt x="1245442" y="1801"/>
                      <a:pt x="1267052" y="1801"/>
                    </a:cubicBezTo>
                    <a:cubicBezTo>
                      <a:pt x="1296585" y="2881"/>
                      <a:pt x="1246883" y="3602"/>
                      <a:pt x="1267412" y="4322"/>
                    </a:cubicBezTo>
                    <a:lnTo>
                      <a:pt x="1362135" y="3241"/>
                    </a:lnTo>
                    <a:cubicBezTo>
                      <a:pt x="1356372" y="5042"/>
                      <a:pt x="1276416" y="5042"/>
                      <a:pt x="1238599" y="5042"/>
                    </a:cubicBezTo>
                    <a:cubicBezTo>
                      <a:pt x="1245802" y="5042"/>
                      <a:pt x="1260209" y="4682"/>
                      <a:pt x="1255527" y="4322"/>
                    </a:cubicBezTo>
                    <a:cubicBezTo>
                      <a:pt x="1211587" y="3602"/>
                      <a:pt x="1129110" y="6483"/>
                      <a:pt x="1110021" y="4322"/>
                    </a:cubicBezTo>
                    <a:cubicBezTo>
                      <a:pt x="1088411" y="4682"/>
                      <a:pt x="1153601" y="2521"/>
                      <a:pt x="1080848" y="2521"/>
                    </a:cubicBezTo>
                    <a:cubicBezTo>
                      <a:pt x="1032226" y="1441"/>
                      <a:pt x="1016379" y="3962"/>
                      <a:pt x="1011336" y="4682"/>
                    </a:cubicBezTo>
                    <a:cubicBezTo>
                      <a:pt x="1010616" y="5763"/>
                      <a:pt x="1087691" y="6123"/>
                      <a:pt x="1061039" y="7203"/>
                    </a:cubicBezTo>
                    <a:cubicBezTo>
                      <a:pt x="1098856" y="7203"/>
                      <a:pt x="1113983" y="5763"/>
                      <a:pt x="1162605" y="6843"/>
                    </a:cubicBezTo>
                    <a:cubicBezTo>
                      <a:pt x="1125148" y="6843"/>
                      <a:pt x="1074005" y="9004"/>
                      <a:pt x="1053836" y="7563"/>
                    </a:cubicBezTo>
                    <a:cubicBezTo>
                      <a:pt x="979642" y="9364"/>
                      <a:pt x="990087" y="13686"/>
                      <a:pt x="1025383" y="14046"/>
                    </a:cubicBezTo>
                    <a:cubicBezTo>
                      <a:pt x="1017099" y="12606"/>
                      <a:pt x="1160804" y="12246"/>
                      <a:pt x="1063560" y="10445"/>
                    </a:cubicBezTo>
                    <a:cubicBezTo>
                      <a:pt x="1107140" y="8644"/>
                      <a:pt x="1187096" y="8644"/>
                      <a:pt x="1244362" y="7563"/>
                    </a:cubicBezTo>
                    <a:lnTo>
                      <a:pt x="1241840" y="7563"/>
                    </a:lnTo>
                    <a:cubicBezTo>
                      <a:pt x="1241840" y="7563"/>
                      <a:pt x="1312792" y="7563"/>
                      <a:pt x="1312792" y="7563"/>
                    </a:cubicBezTo>
                    <a:cubicBezTo>
                      <a:pt x="1302708" y="7924"/>
                      <a:pt x="1281458" y="8644"/>
                      <a:pt x="1280738" y="9364"/>
                    </a:cubicBezTo>
                    <a:lnTo>
                      <a:pt x="1379062" y="6843"/>
                    </a:lnTo>
                    <a:cubicBezTo>
                      <a:pt x="1323597" y="8644"/>
                      <a:pt x="1413278" y="7924"/>
                      <a:pt x="1438489" y="8644"/>
                    </a:cubicBezTo>
                    <a:cubicBezTo>
                      <a:pt x="1448934" y="7203"/>
                      <a:pt x="1487471" y="6123"/>
                      <a:pt x="1450735" y="5402"/>
                    </a:cubicBezTo>
                    <a:cubicBezTo>
                      <a:pt x="1409316" y="4322"/>
                      <a:pt x="1426604" y="6123"/>
                      <a:pt x="1388787" y="6123"/>
                    </a:cubicBezTo>
                    <a:lnTo>
                      <a:pt x="1442091" y="3962"/>
                    </a:lnTo>
                    <a:lnTo>
                      <a:pt x="1446773" y="3962"/>
                    </a:lnTo>
                    <a:cubicBezTo>
                      <a:pt x="1446773" y="3962"/>
                      <a:pt x="1478827" y="2161"/>
                      <a:pt x="1478827" y="2161"/>
                    </a:cubicBezTo>
                    <a:cubicBezTo>
                      <a:pt x="1551580" y="2161"/>
                      <a:pt x="1447133" y="6483"/>
                      <a:pt x="1540415" y="4682"/>
                    </a:cubicBezTo>
                    <a:lnTo>
                      <a:pt x="1528170" y="2161"/>
                    </a:lnTo>
                    <a:cubicBezTo>
                      <a:pt x="1636218" y="2521"/>
                      <a:pt x="1774521" y="5402"/>
                      <a:pt x="1850875" y="4322"/>
                    </a:cubicBezTo>
                    <a:cubicBezTo>
                      <a:pt x="1829986" y="5763"/>
                      <a:pt x="1820622" y="8284"/>
                      <a:pt x="1849435" y="9364"/>
                    </a:cubicBezTo>
                    <a:cubicBezTo>
                      <a:pt x="1816660" y="9004"/>
                      <a:pt x="1750390" y="9364"/>
                      <a:pt x="1703209" y="9364"/>
                    </a:cubicBezTo>
                    <a:cubicBezTo>
                      <a:pt x="1694205" y="9004"/>
                      <a:pt x="1762275" y="6483"/>
                      <a:pt x="1813418" y="6843"/>
                    </a:cubicBezTo>
                    <a:cubicBezTo>
                      <a:pt x="1788567" y="2521"/>
                      <a:pt x="1684480" y="9364"/>
                      <a:pt x="1678717" y="5042"/>
                    </a:cubicBezTo>
                    <a:cubicBezTo>
                      <a:pt x="1548339" y="3602"/>
                      <a:pt x="1581474" y="9004"/>
                      <a:pt x="1470544" y="6483"/>
                    </a:cubicBezTo>
                    <a:cubicBezTo>
                      <a:pt x="1469103" y="8284"/>
                      <a:pt x="1439209" y="7563"/>
                      <a:pt x="1433087" y="9004"/>
                    </a:cubicBezTo>
                    <a:cubicBezTo>
                      <a:pt x="1465861" y="12246"/>
                      <a:pt x="1581113" y="9004"/>
                      <a:pt x="1653146" y="10085"/>
                    </a:cubicBezTo>
                    <a:cubicBezTo>
                      <a:pt x="1645943" y="10085"/>
                      <a:pt x="1631896" y="10445"/>
                      <a:pt x="1629015" y="10805"/>
                    </a:cubicBezTo>
                    <a:cubicBezTo>
                      <a:pt x="1680518" y="11525"/>
                      <a:pt x="1701768" y="10805"/>
                      <a:pt x="1737424" y="10085"/>
                    </a:cubicBezTo>
                    <a:lnTo>
                      <a:pt x="1732742" y="10085"/>
                    </a:lnTo>
                    <a:cubicBezTo>
                      <a:pt x="1795410" y="7924"/>
                      <a:pt x="1771639" y="11165"/>
                      <a:pt x="1808376" y="12246"/>
                    </a:cubicBezTo>
                    <a:cubicBezTo>
                      <a:pt x="1822782" y="12246"/>
                      <a:pt x="1873926" y="12246"/>
                      <a:pt x="1865642" y="11165"/>
                    </a:cubicBezTo>
                    <a:lnTo>
                      <a:pt x="1932632" y="12966"/>
                    </a:lnTo>
                    <a:lnTo>
                      <a:pt x="1929391" y="10805"/>
                    </a:lnTo>
                    <a:cubicBezTo>
                      <a:pt x="1967208" y="10805"/>
                      <a:pt x="1975491" y="12246"/>
                      <a:pt x="2009707" y="10805"/>
                    </a:cubicBezTo>
                    <a:lnTo>
                      <a:pt x="2011148" y="9004"/>
                    </a:lnTo>
                    <a:lnTo>
                      <a:pt x="1917505" y="8284"/>
                    </a:lnTo>
                    <a:cubicBezTo>
                      <a:pt x="1965047" y="7563"/>
                      <a:pt x="1930831" y="6483"/>
                      <a:pt x="1983055" y="6123"/>
                    </a:cubicBezTo>
                    <a:cubicBezTo>
                      <a:pt x="1924709" y="8284"/>
                      <a:pt x="2024113" y="7203"/>
                      <a:pt x="2029876" y="9004"/>
                    </a:cubicBezTo>
                    <a:lnTo>
                      <a:pt x="2068413" y="7924"/>
                    </a:lnTo>
                    <a:lnTo>
                      <a:pt x="2058689" y="7924"/>
                    </a:lnTo>
                    <a:cubicBezTo>
                      <a:pt x="2088943" y="9364"/>
                      <a:pt x="2094705" y="7924"/>
                      <a:pt x="2129641" y="7924"/>
                    </a:cubicBezTo>
                    <a:cubicBezTo>
                      <a:pt x="2088222" y="6843"/>
                      <a:pt x="2061210" y="5402"/>
                      <a:pt x="2008266" y="6843"/>
                    </a:cubicBezTo>
                    <a:cubicBezTo>
                      <a:pt x="2046804" y="5763"/>
                      <a:pt x="2122798" y="4682"/>
                      <a:pt x="2141526" y="4682"/>
                    </a:cubicBezTo>
                    <a:cubicBezTo>
                      <a:pt x="2181865" y="3962"/>
                      <a:pt x="2209957" y="5402"/>
                      <a:pt x="2247774" y="5402"/>
                    </a:cubicBezTo>
                    <a:cubicBezTo>
                      <a:pt x="2175382" y="6123"/>
                      <a:pt x="2272986" y="11165"/>
                      <a:pt x="2127840" y="9724"/>
                    </a:cubicBezTo>
                    <a:cubicBezTo>
                      <a:pt x="2130361" y="9364"/>
                      <a:pt x="2142247" y="9724"/>
                      <a:pt x="2146929" y="9724"/>
                    </a:cubicBezTo>
                    <a:cubicBezTo>
                      <a:pt x="2127480" y="7203"/>
                      <a:pt x="2059769" y="9724"/>
                      <a:pt x="2028435" y="10805"/>
                    </a:cubicBezTo>
                    <a:cubicBezTo>
                      <a:pt x="2036719" y="12246"/>
                      <a:pt x="2003584" y="12606"/>
                      <a:pt x="2059409" y="13326"/>
                    </a:cubicBezTo>
                    <a:cubicBezTo>
                      <a:pt x="2041041" y="12606"/>
                      <a:pt x="2106591" y="10085"/>
                      <a:pt x="2159534" y="11525"/>
                    </a:cubicBezTo>
                    <a:lnTo>
                      <a:pt x="2150170" y="14407"/>
                    </a:lnTo>
                    <a:lnTo>
                      <a:pt x="2227605" y="14407"/>
                    </a:lnTo>
                    <a:cubicBezTo>
                      <a:pt x="2227605" y="14407"/>
                      <a:pt x="2220402" y="14767"/>
                      <a:pt x="2220402" y="14767"/>
                    </a:cubicBezTo>
                    <a:cubicBezTo>
                      <a:pt x="2249575" y="16567"/>
                      <a:pt x="2302879" y="14407"/>
                      <a:pt x="2356183" y="15487"/>
                    </a:cubicBezTo>
                    <a:cubicBezTo>
                      <a:pt x="2394721" y="14407"/>
                      <a:pt x="2542027" y="15487"/>
                      <a:pt x="2478638" y="12246"/>
                    </a:cubicBezTo>
                    <a:cubicBezTo>
                      <a:pt x="2526900" y="14407"/>
                      <a:pt x="2569760" y="14046"/>
                      <a:pt x="2622343" y="21610"/>
                    </a:cubicBezTo>
                    <a:cubicBezTo>
                      <a:pt x="2611538" y="19449"/>
                      <a:pt x="2600373" y="18368"/>
                      <a:pt x="2589569" y="16567"/>
                    </a:cubicBezTo>
                    <a:cubicBezTo>
                      <a:pt x="2584166" y="15847"/>
                      <a:pt x="2578764" y="14767"/>
                      <a:pt x="2573001" y="14407"/>
                    </a:cubicBezTo>
                    <a:lnTo>
                      <a:pt x="2556434" y="12966"/>
                    </a:lnTo>
                    <a:cubicBezTo>
                      <a:pt x="2561476" y="12966"/>
                      <a:pt x="2565798" y="13326"/>
                      <a:pt x="2570120" y="13686"/>
                    </a:cubicBezTo>
                    <a:cubicBezTo>
                      <a:pt x="2572281" y="13686"/>
                      <a:pt x="2574082" y="13686"/>
                      <a:pt x="2576242" y="13686"/>
                    </a:cubicBezTo>
                    <a:cubicBezTo>
                      <a:pt x="2578043" y="13686"/>
                      <a:pt x="2579844" y="14046"/>
                      <a:pt x="2581645" y="14046"/>
                    </a:cubicBezTo>
                    <a:cubicBezTo>
                      <a:pt x="2588488" y="14767"/>
                      <a:pt x="2594251" y="15487"/>
                      <a:pt x="2599293" y="15847"/>
                    </a:cubicBezTo>
                    <a:cubicBezTo>
                      <a:pt x="2609017" y="16928"/>
                      <a:pt x="2615500" y="17288"/>
                      <a:pt x="2621623" y="18368"/>
                    </a:cubicBezTo>
                    <a:cubicBezTo>
                      <a:pt x="2627746" y="19089"/>
                      <a:pt x="2633148" y="20169"/>
                      <a:pt x="2641072" y="20889"/>
                    </a:cubicBezTo>
                    <a:cubicBezTo>
                      <a:pt x="2648995" y="21970"/>
                      <a:pt x="2659440" y="23050"/>
                      <a:pt x="2674927" y="25932"/>
                    </a:cubicBezTo>
                    <a:cubicBezTo>
                      <a:pt x="2681050" y="28093"/>
                      <a:pt x="2694376" y="32054"/>
                      <a:pt x="2681770" y="29893"/>
                    </a:cubicBezTo>
                    <a:cubicBezTo>
                      <a:pt x="2688253" y="31334"/>
                      <a:pt x="2694736" y="33135"/>
                      <a:pt x="2701579" y="34576"/>
                    </a:cubicBezTo>
                    <a:cubicBezTo>
                      <a:pt x="2708062" y="36376"/>
                      <a:pt x="2714905" y="38537"/>
                      <a:pt x="2722108" y="40338"/>
                    </a:cubicBezTo>
                    <a:cubicBezTo>
                      <a:pt x="2728951" y="42499"/>
                      <a:pt x="2736155" y="44300"/>
                      <a:pt x="2742998" y="46461"/>
                    </a:cubicBezTo>
                    <a:cubicBezTo>
                      <a:pt x="2749841" y="48982"/>
                      <a:pt x="2757044" y="51143"/>
                      <a:pt x="2764247" y="53664"/>
                    </a:cubicBezTo>
                    <a:cubicBezTo>
                      <a:pt x="2778654" y="58346"/>
                      <a:pt x="2792700" y="64109"/>
                      <a:pt x="2806746" y="69511"/>
                    </a:cubicBezTo>
                    <a:cubicBezTo>
                      <a:pt x="2810348" y="70952"/>
                      <a:pt x="2813590" y="72393"/>
                      <a:pt x="2817191" y="73833"/>
                    </a:cubicBezTo>
                    <a:cubicBezTo>
                      <a:pt x="2820793" y="75274"/>
                      <a:pt x="2824034" y="77075"/>
                      <a:pt x="2827276" y="78515"/>
                    </a:cubicBezTo>
                    <a:cubicBezTo>
                      <a:pt x="2834119" y="81757"/>
                      <a:pt x="2840962" y="84638"/>
                      <a:pt x="2847445" y="87520"/>
                    </a:cubicBezTo>
                    <a:cubicBezTo>
                      <a:pt x="2854288" y="90401"/>
                      <a:pt x="2860771" y="93642"/>
                      <a:pt x="2866894" y="96884"/>
                    </a:cubicBezTo>
                    <a:cubicBezTo>
                      <a:pt x="2873377" y="100125"/>
                      <a:pt x="2879499" y="103367"/>
                      <a:pt x="2885622" y="106248"/>
                    </a:cubicBezTo>
                    <a:cubicBezTo>
                      <a:pt x="2891745" y="109129"/>
                      <a:pt x="2897507" y="112731"/>
                      <a:pt x="2903270" y="115972"/>
                    </a:cubicBezTo>
                    <a:cubicBezTo>
                      <a:pt x="2909033" y="119214"/>
                      <a:pt x="2914435" y="122455"/>
                      <a:pt x="2919838" y="125337"/>
                    </a:cubicBezTo>
                    <a:cubicBezTo>
                      <a:pt x="2922359" y="126777"/>
                      <a:pt x="2925240" y="128218"/>
                      <a:pt x="2927761" y="129659"/>
                    </a:cubicBezTo>
                    <a:cubicBezTo>
                      <a:pt x="2930282" y="131099"/>
                      <a:pt x="2932803" y="132900"/>
                      <a:pt x="2934964" y="134341"/>
                    </a:cubicBezTo>
                    <a:cubicBezTo>
                      <a:pt x="2939646" y="137222"/>
                      <a:pt x="2944329" y="140103"/>
                      <a:pt x="2948651" y="142985"/>
                    </a:cubicBezTo>
                    <a:cubicBezTo>
                      <a:pt x="2952973" y="145506"/>
                      <a:pt x="2957294" y="148027"/>
                      <a:pt x="2960896" y="150548"/>
                    </a:cubicBezTo>
                    <a:cubicBezTo>
                      <a:pt x="2964858" y="153069"/>
                      <a:pt x="2968099" y="155230"/>
                      <a:pt x="2971341" y="157391"/>
                    </a:cubicBezTo>
                    <a:cubicBezTo>
                      <a:pt x="2978904" y="162793"/>
                      <a:pt x="2985747" y="167836"/>
                      <a:pt x="2991870" y="172158"/>
                    </a:cubicBezTo>
                    <a:cubicBezTo>
                      <a:pt x="2997993" y="176840"/>
                      <a:pt x="3003395" y="181522"/>
                      <a:pt x="3008437" y="185484"/>
                    </a:cubicBezTo>
                    <a:cubicBezTo>
                      <a:pt x="3013480" y="189806"/>
                      <a:pt x="3018162" y="193767"/>
                      <a:pt x="3023204" y="197729"/>
                    </a:cubicBezTo>
                    <a:cubicBezTo>
                      <a:pt x="3027886" y="201691"/>
                      <a:pt x="3032208" y="206013"/>
                      <a:pt x="3036890" y="210335"/>
                    </a:cubicBezTo>
                    <a:cubicBezTo>
                      <a:pt x="3041572" y="214657"/>
                      <a:pt x="3046255" y="218979"/>
                      <a:pt x="3051657" y="223661"/>
                    </a:cubicBezTo>
                    <a:cubicBezTo>
                      <a:pt x="3057059" y="228343"/>
                      <a:pt x="3062102" y="233745"/>
                      <a:pt x="3068225" y="239868"/>
                    </a:cubicBezTo>
                    <a:cubicBezTo>
                      <a:pt x="3071106" y="242750"/>
                      <a:pt x="3074347" y="245991"/>
                      <a:pt x="3077949" y="249232"/>
                    </a:cubicBezTo>
                    <a:cubicBezTo>
                      <a:pt x="3079750" y="250673"/>
                      <a:pt x="3081550" y="252474"/>
                      <a:pt x="3083351" y="254275"/>
                    </a:cubicBezTo>
                    <a:cubicBezTo>
                      <a:pt x="3085152" y="256076"/>
                      <a:pt x="3086953" y="257876"/>
                      <a:pt x="3088754" y="259677"/>
                    </a:cubicBezTo>
                    <a:cubicBezTo>
                      <a:pt x="3095957" y="267241"/>
                      <a:pt x="3104241" y="275524"/>
                      <a:pt x="3113245" y="284889"/>
                    </a:cubicBezTo>
                    <a:cubicBezTo>
                      <a:pt x="3120448" y="293172"/>
                      <a:pt x="3118287" y="289211"/>
                      <a:pt x="3119728" y="290291"/>
                    </a:cubicBezTo>
                    <a:cubicBezTo>
                      <a:pt x="3120448" y="290651"/>
                      <a:pt x="3122249" y="292452"/>
                      <a:pt x="3126571" y="297134"/>
                    </a:cubicBezTo>
                    <a:cubicBezTo>
                      <a:pt x="3128732" y="299655"/>
                      <a:pt x="3131613" y="302897"/>
                      <a:pt x="3135215" y="306858"/>
                    </a:cubicBezTo>
                    <a:cubicBezTo>
                      <a:pt x="3137016" y="309019"/>
                      <a:pt x="3139176" y="311180"/>
                      <a:pt x="3141337" y="314062"/>
                    </a:cubicBezTo>
                    <a:cubicBezTo>
                      <a:pt x="3143498" y="316943"/>
                      <a:pt x="3146020" y="319824"/>
                      <a:pt x="3148541" y="323426"/>
                    </a:cubicBezTo>
                    <a:cubicBezTo>
                      <a:pt x="3149981" y="325227"/>
                      <a:pt x="3139176" y="312261"/>
                      <a:pt x="3133774" y="307219"/>
                    </a:cubicBezTo>
                    <a:cubicBezTo>
                      <a:pt x="3131253" y="304337"/>
                      <a:pt x="3129812" y="303617"/>
                      <a:pt x="3132694" y="306858"/>
                    </a:cubicBezTo>
                    <a:cubicBezTo>
                      <a:pt x="3134134" y="308659"/>
                      <a:pt x="3136295" y="311180"/>
                      <a:pt x="3139897" y="315502"/>
                    </a:cubicBezTo>
                    <a:cubicBezTo>
                      <a:pt x="3143138" y="319824"/>
                      <a:pt x="3147820" y="325587"/>
                      <a:pt x="3153583" y="333150"/>
                    </a:cubicBezTo>
                    <a:cubicBezTo>
                      <a:pt x="3155744" y="335671"/>
                      <a:pt x="3157905" y="338553"/>
                      <a:pt x="3160426" y="341074"/>
                    </a:cubicBezTo>
                    <a:cubicBezTo>
                      <a:pt x="3162587" y="343955"/>
                      <a:pt x="3165108" y="346476"/>
                      <a:pt x="3167269" y="349718"/>
                    </a:cubicBezTo>
                    <a:cubicBezTo>
                      <a:pt x="3171591" y="355841"/>
                      <a:pt x="3176273" y="361963"/>
                      <a:pt x="3180595" y="368446"/>
                    </a:cubicBezTo>
                    <a:cubicBezTo>
                      <a:pt x="3182756" y="371688"/>
                      <a:pt x="3185277" y="374929"/>
                      <a:pt x="3187438" y="378171"/>
                    </a:cubicBezTo>
                    <a:cubicBezTo>
                      <a:pt x="3189599" y="381412"/>
                      <a:pt x="3191760" y="385014"/>
                      <a:pt x="3193921" y="388615"/>
                    </a:cubicBezTo>
                    <a:cubicBezTo>
                      <a:pt x="3198243" y="395458"/>
                      <a:pt x="3202925" y="402662"/>
                      <a:pt x="3207247" y="409865"/>
                    </a:cubicBezTo>
                    <a:cubicBezTo>
                      <a:pt x="3224535" y="439398"/>
                      <a:pt x="3241823" y="471453"/>
                      <a:pt x="3256950" y="503507"/>
                    </a:cubicBezTo>
                    <a:cubicBezTo>
                      <a:pt x="3260551" y="512151"/>
                      <a:pt x="3265233" y="522236"/>
                      <a:pt x="3269195" y="533040"/>
                    </a:cubicBezTo>
                    <a:cubicBezTo>
                      <a:pt x="3273157" y="543485"/>
                      <a:pt x="3277479" y="553930"/>
                      <a:pt x="3280360" y="563294"/>
                    </a:cubicBezTo>
                    <a:cubicBezTo>
                      <a:pt x="3286483" y="581662"/>
                      <a:pt x="3290085" y="593908"/>
                      <a:pt x="3287203" y="587785"/>
                    </a:cubicBezTo>
                    <a:cubicBezTo>
                      <a:pt x="3284682" y="580582"/>
                      <a:pt x="3282521" y="573379"/>
                      <a:pt x="3280000" y="565815"/>
                    </a:cubicBezTo>
                    <a:cubicBezTo>
                      <a:pt x="3278920" y="561853"/>
                      <a:pt x="3277479" y="558252"/>
                      <a:pt x="3275678" y="554290"/>
                    </a:cubicBezTo>
                    <a:cubicBezTo>
                      <a:pt x="3274237" y="550328"/>
                      <a:pt x="3272797" y="546727"/>
                      <a:pt x="3270996" y="542765"/>
                    </a:cubicBezTo>
                    <a:cubicBezTo>
                      <a:pt x="3267755" y="535201"/>
                      <a:pt x="3264873" y="527278"/>
                      <a:pt x="3261992" y="520075"/>
                    </a:cubicBezTo>
                    <a:cubicBezTo>
                      <a:pt x="3258751" y="512871"/>
                      <a:pt x="3255509" y="505668"/>
                      <a:pt x="3252268" y="498825"/>
                    </a:cubicBezTo>
                    <a:cubicBezTo>
                      <a:pt x="3246145" y="485139"/>
                      <a:pt x="3239662" y="473254"/>
                      <a:pt x="3234619" y="463889"/>
                    </a:cubicBezTo>
                    <a:cubicBezTo>
                      <a:pt x="3229577" y="454525"/>
                      <a:pt x="3225975" y="447682"/>
                      <a:pt x="3224175" y="445161"/>
                    </a:cubicBezTo>
                    <a:cubicBezTo>
                      <a:pt x="3229217" y="451644"/>
                      <a:pt x="3204006" y="408064"/>
                      <a:pt x="3226696" y="445521"/>
                    </a:cubicBezTo>
                    <a:cubicBezTo>
                      <a:pt x="3215891" y="425712"/>
                      <a:pt x="3208688" y="412746"/>
                      <a:pt x="3202565" y="403742"/>
                    </a:cubicBezTo>
                    <a:cubicBezTo>
                      <a:pt x="3196442" y="394378"/>
                      <a:pt x="3192841" y="388615"/>
                      <a:pt x="3188879" y="383213"/>
                    </a:cubicBezTo>
                    <a:cubicBezTo>
                      <a:pt x="3185277" y="377450"/>
                      <a:pt x="3180955" y="372768"/>
                      <a:pt x="3175193" y="364484"/>
                    </a:cubicBezTo>
                    <a:cubicBezTo>
                      <a:pt x="3172311" y="360523"/>
                      <a:pt x="3169070" y="355841"/>
                      <a:pt x="3164748" y="350078"/>
                    </a:cubicBezTo>
                    <a:cubicBezTo>
                      <a:pt x="3160786" y="344315"/>
                      <a:pt x="3155384" y="337832"/>
                      <a:pt x="3149261" y="329909"/>
                    </a:cubicBezTo>
                    <a:cubicBezTo>
                      <a:pt x="3147100" y="328108"/>
                      <a:pt x="3153223" y="336392"/>
                      <a:pt x="3161146" y="346837"/>
                    </a:cubicBezTo>
                    <a:cubicBezTo>
                      <a:pt x="3168710" y="357641"/>
                      <a:pt x="3177714" y="370967"/>
                      <a:pt x="3183116" y="377810"/>
                    </a:cubicBezTo>
                    <a:cubicBezTo>
                      <a:pt x="3182756" y="378171"/>
                      <a:pt x="3176633" y="370247"/>
                      <a:pt x="3168350" y="359442"/>
                    </a:cubicBezTo>
                    <a:cubicBezTo>
                      <a:pt x="3160426" y="348277"/>
                      <a:pt x="3148901" y="334591"/>
                      <a:pt x="3139537" y="322706"/>
                    </a:cubicBezTo>
                    <a:cubicBezTo>
                      <a:pt x="3134855" y="316583"/>
                      <a:pt x="3129812" y="311541"/>
                      <a:pt x="3125851" y="307219"/>
                    </a:cubicBezTo>
                    <a:cubicBezTo>
                      <a:pt x="3121889" y="302897"/>
                      <a:pt x="3119007" y="299655"/>
                      <a:pt x="3117207" y="297854"/>
                    </a:cubicBezTo>
                    <a:cubicBezTo>
                      <a:pt x="3113605" y="294253"/>
                      <a:pt x="3115766" y="297494"/>
                      <a:pt x="3126931" y="311180"/>
                    </a:cubicBezTo>
                    <a:cubicBezTo>
                      <a:pt x="3134134" y="319104"/>
                      <a:pt x="3139897" y="327028"/>
                      <a:pt x="3145659" y="333871"/>
                    </a:cubicBezTo>
                    <a:cubicBezTo>
                      <a:pt x="3151422" y="341074"/>
                      <a:pt x="3156824" y="347197"/>
                      <a:pt x="3161507" y="353319"/>
                    </a:cubicBezTo>
                    <a:cubicBezTo>
                      <a:pt x="3166189" y="359442"/>
                      <a:pt x="3170511" y="365205"/>
                      <a:pt x="3174833" y="370967"/>
                    </a:cubicBezTo>
                    <a:cubicBezTo>
                      <a:pt x="3179155" y="376370"/>
                      <a:pt x="3183116" y="381772"/>
                      <a:pt x="3187078" y="387175"/>
                    </a:cubicBezTo>
                    <a:cubicBezTo>
                      <a:pt x="3190680" y="392577"/>
                      <a:pt x="3194642" y="397980"/>
                      <a:pt x="3198243" y="403382"/>
                    </a:cubicBezTo>
                    <a:cubicBezTo>
                      <a:pt x="3201845" y="408784"/>
                      <a:pt x="3205806" y="414547"/>
                      <a:pt x="3209408" y="420670"/>
                    </a:cubicBezTo>
                    <a:cubicBezTo>
                      <a:pt x="3213010" y="426793"/>
                      <a:pt x="3216611" y="433276"/>
                      <a:pt x="3220573" y="440119"/>
                    </a:cubicBezTo>
                    <a:cubicBezTo>
                      <a:pt x="3222374" y="443720"/>
                      <a:pt x="3224535" y="447322"/>
                      <a:pt x="3226336" y="450923"/>
                    </a:cubicBezTo>
                    <a:cubicBezTo>
                      <a:pt x="3228137" y="454885"/>
                      <a:pt x="3229938" y="458847"/>
                      <a:pt x="3232098" y="463169"/>
                    </a:cubicBezTo>
                    <a:cubicBezTo>
                      <a:pt x="3224895" y="450203"/>
                      <a:pt x="3214811" y="433636"/>
                      <a:pt x="3204726" y="416348"/>
                    </a:cubicBezTo>
                    <a:cubicBezTo>
                      <a:pt x="3193561" y="399420"/>
                      <a:pt x="3182396" y="381772"/>
                      <a:pt x="3170150" y="367366"/>
                    </a:cubicBezTo>
                    <a:cubicBezTo>
                      <a:pt x="3175913" y="375650"/>
                      <a:pt x="3181676" y="383933"/>
                      <a:pt x="3187078" y="392937"/>
                    </a:cubicBezTo>
                    <a:cubicBezTo>
                      <a:pt x="3192481" y="401581"/>
                      <a:pt x="3197883" y="410225"/>
                      <a:pt x="3202925" y="418869"/>
                    </a:cubicBezTo>
                    <a:lnTo>
                      <a:pt x="3214811" y="437597"/>
                    </a:lnTo>
                    <a:cubicBezTo>
                      <a:pt x="3218772" y="443720"/>
                      <a:pt x="3222734" y="449843"/>
                      <a:pt x="3226336" y="456686"/>
                    </a:cubicBezTo>
                    <a:lnTo>
                      <a:pt x="3224895" y="454525"/>
                    </a:lnTo>
                    <a:cubicBezTo>
                      <a:pt x="3231018" y="466771"/>
                      <a:pt x="3236060" y="477215"/>
                      <a:pt x="3240742" y="486219"/>
                    </a:cubicBezTo>
                    <a:cubicBezTo>
                      <a:pt x="3245064" y="495584"/>
                      <a:pt x="3248666" y="503507"/>
                      <a:pt x="3251907" y="511071"/>
                    </a:cubicBezTo>
                    <a:cubicBezTo>
                      <a:pt x="3258751" y="525477"/>
                      <a:pt x="3263432" y="536642"/>
                      <a:pt x="3268115" y="547447"/>
                    </a:cubicBezTo>
                    <a:cubicBezTo>
                      <a:pt x="3270636" y="552849"/>
                      <a:pt x="3273157" y="558252"/>
                      <a:pt x="3275318" y="563654"/>
                    </a:cubicBezTo>
                    <a:cubicBezTo>
                      <a:pt x="3277479" y="569417"/>
                      <a:pt x="3280000" y="575540"/>
                      <a:pt x="3282521" y="582383"/>
                    </a:cubicBezTo>
                    <a:cubicBezTo>
                      <a:pt x="3283962" y="585624"/>
                      <a:pt x="3285042" y="589226"/>
                      <a:pt x="3286483" y="593188"/>
                    </a:cubicBezTo>
                    <a:cubicBezTo>
                      <a:pt x="3287924" y="597149"/>
                      <a:pt x="3289364" y="601111"/>
                      <a:pt x="3290805" y="605433"/>
                    </a:cubicBezTo>
                    <a:cubicBezTo>
                      <a:pt x="3293686" y="614437"/>
                      <a:pt x="3296568" y="624162"/>
                      <a:pt x="3300169" y="636047"/>
                    </a:cubicBezTo>
                    <a:cubicBezTo>
                      <a:pt x="3286483" y="581302"/>
                      <a:pt x="3307733" y="647572"/>
                      <a:pt x="3297288" y="606514"/>
                    </a:cubicBezTo>
                    <a:cubicBezTo>
                      <a:pt x="3307012" y="637848"/>
                      <a:pt x="3313135" y="665580"/>
                      <a:pt x="3316737" y="685389"/>
                    </a:cubicBezTo>
                    <a:cubicBezTo>
                      <a:pt x="3319978" y="705198"/>
                      <a:pt x="3321419" y="717444"/>
                      <a:pt x="3320338" y="717804"/>
                    </a:cubicBezTo>
                    <a:cubicBezTo>
                      <a:pt x="3317457" y="703037"/>
                      <a:pt x="3314936" y="691512"/>
                      <a:pt x="3313495" y="682868"/>
                    </a:cubicBezTo>
                    <a:cubicBezTo>
                      <a:pt x="3311694" y="674224"/>
                      <a:pt x="3309894" y="668822"/>
                      <a:pt x="3308813" y="664860"/>
                    </a:cubicBezTo>
                    <a:cubicBezTo>
                      <a:pt x="3306652" y="656936"/>
                      <a:pt x="3306292" y="656576"/>
                      <a:pt x="3305572" y="656216"/>
                    </a:cubicBezTo>
                    <a:cubicBezTo>
                      <a:pt x="3305211" y="656216"/>
                      <a:pt x="3304851" y="656216"/>
                      <a:pt x="3302690" y="649373"/>
                    </a:cubicBezTo>
                    <a:cubicBezTo>
                      <a:pt x="3300889" y="642530"/>
                      <a:pt x="3296568" y="629564"/>
                      <a:pt x="3288284" y="602912"/>
                    </a:cubicBezTo>
                    <a:cubicBezTo>
                      <a:pt x="3292606" y="620920"/>
                      <a:pt x="3277479" y="578421"/>
                      <a:pt x="3295487" y="642530"/>
                    </a:cubicBezTo>
                    <a:cubicBezTo>
                      <a:pt x="3304851" y="678906"/>
                      <a:pt x="3304131" y="673144"/>
                      <a:pt x="3303050" y="667741"/>
                    </a:cubicBezTo>
                    <a:cubicBezTo>
                      <a:pt x="3302690" y="664860"/>
                      <a:pt x="3301970" y="662339"/>
                      <a:pt x="3303050" y="664500"/>
                    </a:cubicBezTo>
                    <a:cubicBezTo>
                      <a:pt x="3303410" y="665580"/>
                      <a:pt x="3304131" y="668101"/>
                      <a:pt x="3305211" y="672784"/>
                    </a:cubicBezTo>
                    <a:cubicBezTo>
                      <a:pt x="3305932" y="674945"/>
                      <a:pt x="3306292" y="677826"/>
                      <a:pt x="3307373" y="681067"/>
                    </a:cubicBezTo>
                    <a:cubicBezTo>
                      <a:pt x="3308093" y="684309"/>
                      <a:pt x="3308813" y="688271"/>
                      <a:pt x="3309533" y="692953"/>
                    </a:cubicBezTo>
                    <a:cubicBezTo>
                      <a:pt x="3310254" y="697275"/>
                      <a:pt x="3310614" y="701957"/>
                      <a:pt x="3309533" y="699436"/>
                    </a:cubicBezTo>
                    <a:cubicBezTo>
                      <a:pt x="3311334" y="707719"/>
                      <a:pt x="3312775" y="714562"/>
                      <a:pt x="3313855" y="720325"/>
                    </a:cubicBezTo>
                    <a:cubicBezTo>
                      <a:pt x="3314936" y="726088"/>
                      <a:pt x="3315296" y="731490"/>
                      <a:pt x="3316016" y="736892"/>
                    </a:cubicBezTo>
                    <a:cubicBezTo>
                      <a:pt x="3316737" y="742295"/>
                      <a:pt x="3317457" y="748058"/>
                      <a:pt x="3318177" y="754901"/>
                    </a:cubicBezTo>
                    <a:cubicBezTo>
                      <a:pt x="3318537" y="758502"/>
                      <a:pt x="3319258" y="762104"/>
                      <a:pt x="3319618" y="766066"/>
                    </a:cubicBezTo>
                    <a:cubicBezTo>
                      <a:pt x="3319978" y="770388"/>
                      <a:pt x="3320698" y="774710"/>
                      <a:pt x="3321058" y="780112"/>
                    </a:cubicBezTo>
                    <a:lnTo>
                      <a:pt x="3319978" y="770388"/>
                    </a:lnTo>
                    <a:cubicBezTo>
                      <a:pt x="3320698" y="783353"/>
                      <a:pt x="3321419" y="793078"/>
                      <a:pt x="3321779" y="801362"/>
                    </a:cubicBezTo>
                    <a:cubicBezTo>
                      <a:pt x="3322139" y="805684"/>
                      <a:pt x="3322499" y="809285"/>
                      <a:pt x="3322499" y="812887"/>
                    </a:cubicBezTo>
                    <a:cubicBezTo>
                      <a:pt x="3322499" y="816488"/>
                      <a:pt x="3322859" y="819730"/>
                      <a:pt x="3323219" y="822971"/>
                    </a:cubicBezTo>
                    <a:cubicBezTo>
                      <a:pt x="3323940" y="835937"/>
                      <a:pt x="3324660" y="848543"/>
                      <a:pt x="3323940" y="870153"/>
                    </a:cubicBezTo>
                    <a:cubicBezTo>
                      <a:pt x="3325741" y="852865"/>
                      <a:pt x="3325381" y="899326"/>
                      <a:pt x="3326461" y="926338"/>
                    </a:cubicBezTo>
                    <a:cubicBezTo>
                      <a:pt x="3326461" y="904368"/>
                      <a:pt x="3327542" y="887440"/>
                      <a:pt x="3328262" y="864750"/>
                    </a:cubicBezTo>
                    <a:cubicBezTo>
                      <a:pt x="3328262" y="858988"/>
                      <a:pt x="3328622" y="853225"/>
                      <a:pt x="3328622" y="846742"/>
                    </a:cubicBezTo>
                    <a:cubicBezTo>
                      <a:pt x="3328622" y="840259"/>
                      <a:pt x="3328622" y="833056"/>
                      <a:pt x="3328622" y="825492"/>
                    </a:cubicBezTo>
                    <a:cubicBezTo>
                      <a:pt x="3328622" y="821531"/>
                      <a:pt x="3328622" y="817569"/>
                      <a:pt x="3328622" y="813247"/>
                    </a:cubicBezTo>
                    <a:cubicBezTo>
                      <a:pt x="3328622" y="808925"/>
                      <a:pt x="3328622" y="804603"/>
                      <a:pt x="3328262" y="799921"/>
                    </a:cubicBezTo>
                    <a:cubicBezTo>
                      <a:pt x="3327542" y="790557"/>
                      <a:pt x="3326821" y="780472"/>
                      <a:pt x="3326101" y="769667"/>
                    </a:cubicBezTo>
                    <a:cubicBezTo>
                      <a:pt x="3323940" y="759223"/>
                      <a:pt x="3323580" y="765705"/>
                      <a:pt x="3318177" y="729689"/>
                    </a:cubicBezTo>
                    <a:lnTo>
                      <a:pt x="3321779" y="758142"/>
                    </a:lnTo>
                    <a:cubicBezTo>
                      <a:pt x="3322499" y="762824"/>
                      <a:pt x="3322859" y="767866"/>
                      <a:pt x="3323219" y="772549"/>
                    </a:cubicBezTo>
                    <a:lnTo>
                      <a:pt x="3324300" y="786955"/>
                    </a:lnTo>
                    <a:cubicBezTo>
                      <a:pt x="3322859" y="774710"/>
                      <a:pt x="3322499" y="764985"/>
                      <a:pt x="3320338" y="753820"/>
                    </a:cubicBezTo>
                    <a:lnTo>
                      <a:pt x="3317097" y="726448"/>
                    </a:lnTo>
                    <a:cubicBezTo>
                      <a:pt x="3316737" y="721766"/>
                      <a:pt x="3315656" y="717444"/>
                      <a:pt x="3314936" y="712762"/>
                    </a:cubicBezTo>
                    <a:lnTo>
                      <a:pt x="3312775" y="699075"/>
                    </a:lnTo>
                    <a:cubicBezTo>
                      <a:pt x="3314576" y="707719"/>
                      <a:pt x="3316016" y="714562"/>
                      <a:pt x="3317097" y="720685"/>
                    </a:cubicBezTo>
                    <a:cubicBezTo>
                      <a:pt x="3318177" y="726448"/>
                      <a:pt x="3318898" y="731130"/>
                      <a:pt x="3319258" y="734731"/>
                    </a:cubicBezTo>
                    <a:cubicBezTo>
                      <a:pt x="3320338" y="741935"/>
                      <a:pt x="3321419" y="745536"/>
                      <a:pt x="3321779" y="747697"/>
                    </a:cubicBezTo>
                    <a:cubicBezTo>
                      <a:pt x="3322859" y="752019"/>
                      <a:pt x="3323940" y="751299"/>
                      <a:pt x="3326101" y="766066"/>
                    </a:cubicBezTo>
                    <a:cubicBezTo>
                      <a:pt x="3327181" y="782273"/>
                      <a:pt x="3327902" y="793438"/>
                      <a:pt x="3328622" y="802082"/>
                    </a:cubicBezTo>
                    <a:cubicBezTo>
                      <a:pt x="3329342" y="810726"/>
                      <a:pt x="3328982" y="816488"/>
                      <a:pt x="3329342" y="821891"/>
                    </a:cubicBezTo>
                    <a:cubicBezTo>
                      <a:pt x="3329342" y="826933"/>
                      <a:pt x="3329342" y="831615"/>
                      <a:pt x="3329702" y="837018"/>
                    </a:cubicBezTo>
                    <a:cubicBezTo>
                      <a:pt x="3329702" y="842780"/>
                      <a:pt x="3330063" y="849623"/>
                      <a:pt x="3329702" y="859348"/>
                    </a:cubicBezTo>
                    <a:cubicBezTo>
                      <a:pt x="3327542" y="855386"/>
                      <a:pt x="3326101" y="981083"/>
                      <a:pt x="3324660" y="1053475"/>
                    </a:cubicBezTo>
                    <a:cubicBezTo>
                      <a:pt x="3324660" y="1042310"/>
                      <a:pt x="3324660" y="1027544"/>
                      <a:pt x="3324660" y="1019620"/>
                    </a:cubicBezTo>
                    <a:cubicBezTo>
                      <a:pt x="3323219" y="967036"/>
                      <a:pt x="3322859" y="1055997"/>
                      <a:pt x="3322139" y="1057797"/>
                    </a:cubicBezTo>
                    <a:lnTo>
                      <a:pt x="3323219" y="1096335"/>
                    </a:lnTo>
                    <a:cubicBezTo>
                      <a:pt x="3323219" y="1089131"/>
                      <a:pt x="3322499" y="1079047"/>
                      <a:pt x="3322139" y="1095614"/>
                    </a:cubicBezTo>
                    <a:cubicBezTo>
                      <a:pt x="3322499" y="1147838"/>
                      <a:pt x="3324660" y="1144596"/>
                      <a:pt x="3325020" y="1196460"/>
                    </a:cubicBezTo>
                    <a:cubicBezTo>
                      <a:pt x="3323940" y="1200422"/>
                      <a:pt x="3322139" y="1156482"/>
                      <a:pt x="3321419" y="1188896"/>
                    </a:cubicBezTo>
                    <a:cubicBezTo>
                      <a:pt x="3320338" y="1200062"/>
                      <a:pt x="3317817" y="1235357"/>
                      <a:pt x="3318537" y="1304509"/>
                    </a:cubicBezTo>
                    <a:cubicBezTo>
                      <a:pt x="3318898" y="1309551"/>
                      <a:pt x="3319258" y="1327199"/>
                      <a:pt x="3319258" y="1348088"/>
                    </a:cubicBezTo>
                    <a:cubicBezTo>
                      <a:pt x="3319258" y="1345207"/>
                      <a:pt x="3319258" y="1341605"/>
                      <a:pt x="3319258" y="1340165"/>
                    </a:cubicBezTo>
                    <a:lnTo>
                      <a:pt x="3317817" y="1385905"/>
                    </a:lnTo>
                    <a:cubicBezTo>
                      <a:pt x="3315656" y="1347008"/>
                      <a:pt x="3318898" y="1307030"/>
                      <a:pt x="3316737" y="1267772"/>
                    </a:cubicBezTo>
                    <a:lnTo>
                      <a:pt x="3314936" y="1264531"/>
                    </a:lnTo>
                    <a:cubicBezTo>
                      <a:pt x="3314936" y="1233917"/>
                      <a:pt x="3314215" y="1192498"/>
                      <a:pt x="3313135" y="1173409"/>
                    </a:cubicBezTo>
                    <a:cubicBezTo>
                      <a:pt x="3313135" y="1219870"/>
                      <a:pt x="3313135" y="1229955"/>
                      <a:pt x="3313855" y="1281818"/>
                    </a:cubicBezTo>
                    <a:cubicBezTo>
                      <a:pt x="3312775" y="1289022"/>
                      <a:pt x="3311694" y="1252285"/>
                      <a:pt x="3311694" y="1247243"/>
                    </a:cubicBezTo>
                    <a:lnTo>
                      <a:pt x="3312775" y="1255166"/>
                    </a:lnTo>
                    <a:cubicBezTo>
                      <a:pt x="3314215" y="1192858"/>
                      <a:pt x="3310974" y="1162244"/>
                      <a:pt x="3311334" y="1084810"/>
                    </a:cubicBezTo>
                    <a:cubicBezTo>
                      <a:pt x="3311334" y="1073284"/>
                      <a:pt x="3311334" y="1080127"/>
                      <a:pt x="3312054" y="1083009"/>
                    </a:cubicBezTo>
                    <a:cubicBezTo>
                      <a:pt x="3310254" y="1020340"/>
                      <a:pt x="3312775" y="959113"/>
                      <a:pt x="3310254" y="898245"/>
                    </a:cubicBezTo>
                    <a:lnTo>
                      <a:pt x="3311334" y="918054"/>
                    </a:lnTo>
                    <a:cubicBezTo>
                      <a:pt x="3311334" y="907609"/>
                      <a:pt x="3310974" y="895004"/>
                      <a:pt x="3310614" y="880237"/>
                    </a:cubicBezTo>
                    <a:cubicBezTo>
                      <a:pt x="3310614" y="865471"/>
                      <a:pt x="3310254" y="848903"/>
                      <a:pt x="3309173" y="831255"/>
                    </a:cubicBezTo>
                    <a:cubicBezTo>
                      <a:pt x="3308093" y="795599"/>
                      <a:pt x="3303050" y="755621"/>
                      <a:pt x="3295847" y="716003"/>
                    </a:cubicBezTo>
                    <a:lnTo>
                      <a:pt x="3295127" y="716003"/>
                    </a:lnTo>
                    <a:cubicBezTo>
                      <a:pt x="3295847" y="719965"/>
                      <a:pt x="3294767" y="714562"/>
                      <a:pt x="3293326" y="706279"/>
                    </a:cubicBezTo>
                    <a:cubicBezTo>
                      <a:pt x="3292606" y="701957"/>
                      <a:pt x="3291885" y="697275"/>
                      <a:pt x="3290805" y="692232"/>
                    </a:cubicBezTo>
                    <a:cubicBezTo>
                      <a:pt x="3290445" y="689711"/>
                      <a:pt x="3290085" y="687190"/>
                      <a:pt x="3289724" y="685029"/>
                    </a:cubicBezTo>
                    <a:cubicBezTo>
                      <a:pt x="3289364" y="682868"/>
                      <a:pt x="3288644" y="680707"/>
                      <a:pt x="3288284" y="678546"/>
                    </a:cubicBezTo>
                    <a:lnTo>
                      <a:pt x="3288284" y="678546"/>
                    </a:lnTo>
                    <a:cubicBezTo>
                      <a:pt x="3285763" y="668822"/>
                      <a:pt x="3283241" y="659097"/>
                      <a:pt x="3281081" y="649733"/>
                    </a:cubicBezTo>
                    <a:cubicBezTo>
                      <a:pt x="3278560" y="640369"/>
                      <a:pt x="3275318" y="631005"/>
                      <a:pt x="3272797" y="622361"/>
                    </a:cubicBezTo>
                    <a:cubicBezTo>
                      <a:pt x="3271356" y="618039"/>
                      <a:pt x="3269916" y="613357"/>
                      <a:pt x="3268835" y="609035"/>
                    </a:cubicBezTo>
                    <a:cubicBezTo>
                      <a:pt x="3267394" y="604713"/>
                      <a:pt x="3265954" y="600751"/>
                      <a:pt x="3264513" y="596429"/>
                    </a:cubicBezTo>
                    <a:cubicBezTo>
                      <a:pt x="3261632" y="588145"/>
                      <a:pt x="3258751" y="580222"/>
                      <a:pt x="3255869" y="573019"/>
                    </a:cubicBezTo>
                    <a:cubicBezTo>
                      <a:pt x="3258751" y="582743"/>
                      <a:pt x="3262712" y="594988"/>
                      <a:pt x="3267034" y="609395"/>
                    </a:cubicBezTo>
                    <a:cubicBezTo>
                      <a:pt x="3268115" y="612276"/>
                      <a:pt x="3270276" y="619119"/>
                      <a:pt x="3272437" y="627043"/>
                    </a:cubicBezTo>
                    <a:cubicBezTo>
                      <a:pt x="3273517" y="631005"/>
                      <a:pt x="3274958" y="635687"/>
                      <a:pt x="3276398" y="640009"/>
                    </a:cubicBezTo>
                    <a:cubicBezTo>
                      <a:pt x="3277119" y="642170"/>
                      <a:pt x="3277839" y="644691"/>
                      <a:pt x="3278199" y="646852"/>
                    </a:cubicBezTo>
                    <a:cubicBezTo>
                      <a:pt x="3278920" y="649013"/>
                      <a:pt x="3279280" y="651534"/>
                      <a:pt x="3280000" y="653695"/>
                    </a:cubicBezTo>
                    <a:cubicBezTo>
                      <a:pt x="3284322" y="672063"/>
                      <a:pt x="3288284" y="687190"/>
                      <a:pt x="3288284" y="682148"/>
                    </a:cubicBezTo>
                    <a:cubicBezTo>
                      <a:pt x="3289724" y="690432"/>
                      <a:pt x="3291165" y="700156"/>
                      <a:pt x="3292966" y="710601"/>
                    </a:cubicBezTo>
                    <a:cubicBezTo>
                      <a:pt x="3294046" y="715643"/>
                      <a:pt x="3294767" y="721045"/>
                      <a:pt x="3295847" y="726088"/>
                    </a:cubicBezTo>
                    <a:cubicBezTo>
                      <a:pt x="3296568" y="731490"/>
                      <a:pt x="3297288" y="736532"/>
                      <a:pt x="3298008" y="741935"/>
                    </a:cubicBezTo>
                    <a:cubicBezTo>
                      <a:pt x="3298729" y="747337"/>
                      <a:pt x="3299449" y="752380"/>
                      <a:pt x="3300169" y="757422"/>
                    </a:cubicBezTo>
                    <a:cubicBezTo>
                      <a:pt x="3300889" y="762464"/>
                      <a:pt x="3301610" y="767146"/>
                      <a:pt x="3301970" y="771828"/>
                    </a:cubicBezTo>
                    <a:cubicBezTo>
                      <a:pt x="3302690" y="780832"/>
                      <a:pt x="3303410" y="789116"/>
                      <a:pt x="3303410" y="795239"/>
                    </a:cubicBezTo>
                    <a:cubicBezTo>
                      <a:pt x="3302330" y="772549"/>
                      <a:pt x="3303410" y="780472"/>
                      <a:pt x="3304851" y="795239"/>
                    </a:cubicBezTo>
                    <a:cubicBezTo>
                      <a:pt x="3305211" y="798840"/>
                      <a:pt x="3305572" y="802802"/>
                      <a:pt x="3305932" y="807124"/>
                    </a:cubicBezTo>
                    <a:cubicBezTo>
                      <a:pt x="3305932" y="811086"/>
                      <a:pt x="3306292" y="815408"/>
                      <a:pt x="3306652" y="819370"/>
                    </a:cubicBezTo>
                    <a:cubicBezTo>
                      <a:pt x="3307012" y="826933"/>
                      <a:pt x="3307373" y="833416"/>
                      <a:pt x="3307733" y="835577"/>
                    </a:cubicBezTo>
                    <a:cubicBezTo>
                      <a:pt x="3307733" y="839539"/>
                      <a:pt x="3307733" y="845662"/>
                      <a:pt x="3307733" y="852505"/>
                    </a:cubicBezTo>
                    <a:cubicBezTo>
                      <a:pt x="3307733" y="859348"/>
                      <a:pt x="3307733" y="867271"/>
                      <a:pt x="3307733" y="874475"/>
                    </a:cubicBezTo>
                    <a:cubicBezTo>
                      <a:pt x="3307733" y="888881"/>
                      <a:pt x="3307733" y="900406"/>
                      <a:pt x="3306652" y="897525"/>
                    </a:cubicBezTo>
                    <a:cubicBezTo>
                      <a:pt x="3306292" y="906529"/>
                      <a:pt x="3307733" y="874835"/>
                      <a:pt x="3306652" y="855386"/>
                    </a:cubicBezTo>
                    <a:cubicBezTo>
                      <a:pt x="3304851" y="807124"/>
                      <a:pt x="3305211" y="943626"/>
                      <a:pt x="3303771" y="883479"/>
                    </a:cubicBezTo>
                    <a:cubicBezTo>
                      <a:pt x="3304851" y="959833"/>
                      <a:pt x="3304491" y="1060318"/>
                      <a:pt x="3305932" y="1139194"/>
                    </a:cubicBezTo>
                    <a:lnTo>
                      <a:pt x="3306652" y="1095254"/>
                    </a:lnTo>
                    <a:cubicBezTo>
                      <a:pt x="3306652" y="1130190"/>
                      <a:pt x="3306652" y="1213027"/>
                      <a:pt x="3305932" y="1219150"/>
                    </a:cubicBezTo>
                    <a:cubicBezTo>
                      <a:pt x="3305932" y="1193218"/>
                      <a:pt x="3305932" y="1162605"/>
                      <a:pt x="3305572" y="1129470"/>
                    </a:cubicBezTo>
                    <a:cubicBezTo>
                      <a:pt x="3303771" y="1128029"/>
                      <a:pt x="3305572" y="1209426"/>
                      <a:pt x="3304491" y="1213027"/>
                    </a:cubicBezTo>
                    <a:lnTo>
                      <a:pt x="3307733" y="1309551"/>
                    </a:lnTo>
                    <a:lnTo>
                      <a:pt x="3307733" y="1267052"/>
                    </a:lnTo>
                    <a:cubicBezTo>
                      <a:pt x="3308813" y="1293704"/>
                      <a:pt x="3307733" y="1382304"/>
                      <a:pt x="3307373" y="1447853"/>
                    </a:cubicBezTo>
                    <a:cubicBezTo>
                      <a:pt x="3304851" y="1410396"/>
                      <a:pt x="3307373" y="1348809"/>
                      <a:pt x="3306292" y="1280018"/>
                    </a:cubicBezTo>
                    <a:cubicBezTo>
                      <a:pt x="3305211" y="1229955"/>
                      <a:pt x="3303771" y="1310992"/>
                      <a:pt x="3303050" y="1263450"/>
                    </a:cubicBezTo>
                    <a:cubicBezTo>
                      <a:pt x="3302330" y="1275696"/>
                      <a:pt x="3302690" y="1306670"/>
                      <a:pt x="3303050" y="1321796"/>
                    </a:cubicBezTo>
                    <a:lnTo>
                      <a:pt x="3303050" y="1340525"/>
                    </a:lnTo>
                    <a:cubicBezTo>
                      <a:pt x="3300169" y="1298026"/>
                      <a:pt x="3300889" y="1203303"/>
                      <a:pt x="3298729" y="1140275"/>
                    </a:cubicBezTo>
                    <a:cubicBezTo>
                      <a:pt x="3298729" y="1145677"/>
                      <a:pt x="3299089" y="1150719"/>
                      <a:pt x="3299449" y="1152520"/>
                    </a:cubicBezTo>
                    <a:cubicBezTo>
                      <a:pt x="3300529" y="1103898"/>
                      <a:pt x="3300169" y="1054556"/>
                      <a:pt x="3299449" y="1007014"/>
                    </a:cubicBezTo>
                    <a:cubicBezTo>
                      <a:pt x="3298729" y="1032226"/>
                      <a:pt x="3299449" y="1041950"/>
                      <a:pt x="3299449" y="1056357"/>
                    </a:cubicBezTo>
                    <a:cubicBezTo>
                      <a:pt x="3298729" y="1058157"/>
                      <a:pt x="3298729" y="1013497"/>
                      <a:pt x="3298008" y="996570"/>
                    </a:cubicBezTo>
                    <a:cubicBezTo>
                      <a:pt x="3297288" y="1040510"/>
                      <a:pt x="3296568" y="1004853"/>
                      <a:pt x="3296207" y="1032586"/>
                    </a:cubicBezTo>
                    <a:cubicBezTo>
                      <a:pt x="3295487" y="1003773"/>
                      <a:pt x="3295847" y="980723"/>
                      <a:pt x="3296207" y="945427"/>
                    </a:cubicBezTo>
                    <a:cubicBezTo>
                      <a:pt x="3296928" y="927418"/>
                      <a:pt x="3297288" y="960553"/>
                      <a:pt x="3298729" y="956592"/>
                    </a:cubicBezTo>
                    <a:cubicBezTo>
                      <a:pt x="3298008" y="920575"/>
                      <a:pt x="3300889" y="904008"/>
                      <a:pt x="3299449" y="851424"/>
                    </a:cubicBezTo>
                    <a:cubicBezTo>
                      <a:pt x="3299449" y="886360"/>
                      <a:pt x="3298729" y="882038"/>
                      <a:pt x="3298008" y="865471"/>
                    </a:cubicBezTo>
                    <a:cubicBezTo>
                      <a:pt x="3297648" y="848903"/>
                      <a:pt x="3295847" y="821531"/>
                      <a:pt x="3295127" y="809645"/>
                    </a:cubicBezTo>
                    <a:lnTo>
                      <a:pt x="3295127" y="821170"/>
                    </a:lnTo>
                    <a:cubicBezTo>
                      <a:pt x="3295127" y="815768"/>
                      <a:pt x="3294406" y="810366"/>
                      <a:pt x="3294046" y="805323"/>
                    </a:cubicBezTo>
                    <a:cubicBezTo>
                      <a:pt x="3293326" y="800281"/>
                      <a:pt x="3292966" y="795599"/>
                      <a:pt x="3292606" y="790917"/>
                    </a:cubicBezTo>
                    <a:cubicBezTo>
                      <a:pt x="3291885" y="781553"/>
                      <a:pt x="3291525" y="773269"/>
                      <a:pt x="3291525" y="765705"/>
                    </a:cubicBezTo>
                    <a:cubicBezTo>
                      <a:pt x="3292966" y="779752"/>
                      <a:pt x="3294046" y="793438"/>
                      <a:pt x="3294767" y="802802"/>
                    </a:cubicBezTo>
                    <a:cubicBezTo>
                      <a:pt x="3295127" y="807484"/>
                      <a:pt x="3295487" y="811086"/>
                      <a:pt x="3295487" y="812887"/>
                    </a:cubicBezTo>
                    <a:cubicBezTo>
                      <a:pt x="3295487" y="814688"/>
                      <a:pt x="3295847" y="815048"/>
                      <a:pt x="3296207" y="812887"/>
                    </a:cubicBezTo>
                    <a:cubicBezTo>
                      <a:pt x="3296207" y="808205"/>
                      <a:pt x="3295847" y="803523"/>
                      <a:pt x="3295487" y="798840"/>
                    </a:cubicBezTo>
                    <a:cubicBezTo>
                      <a:pt x="3295127" y="794158"/>
                      <a:pt x="3294767" y="789476"/>
                      <a:pt x="3294406" y="784794"/>
                    </a:cubicBezTo>
                    <a:cubicBezTo>
                      <a:pt x="3294046" y="780112"/>
                      <a:pt x="3293686" y="775070"/>
                      <a:pt x="3292966" y="770027"/>
                    </a:cubicBezTo>
                    <a:cubicBezTo>
                      <a:pt x="3292966" y="764985"/>
                      <a:pt x="3291525" y="759943"/>
                      <a:pt x="3290805" y="754901"/>
                    </a:cubicBezTo>
                    <a:cubicBezTo>
                      <a:pt x="3291885" y="761384"/>
                      <a:pt x="3293326" y="767506"/>
                      <a:pt x="3293686" y="773989"/>
                    </a:cubicBezTo>
                    <a:cubicBezTo>
                      <a:pt x="3293326" y="766426"/>
                      <a:pt x="3291885" y="758502"/>
                      <a:pt x="3291165" y="750939"/>
                    </a:cubicBezTo>
                    <a:lnTo>
                      <a:pt x="3288284" y="727888"/>
                    </a:lnTo>
                    <a:cubicBezTo>
                      <a:pt x="3287203" y="720325"/>
                      <a:pt x="3285402" y="712762"/>
                      <a:pt x="3284322" y="705198"/>
                    </a:cubicBezTo>
                    <a:lnTo>
                      <a:pt x="3282161" y="693673"/>
                    </a:lnTo>
                    <a:cubicBezTo>
                      <a:pt x="3281441" y="689711"/>
                      <a:pt x="3280720" y="686110"/>
                      <a:pt x="3280000" y="682148"/>
                    </a:cubicBezTo>
                    <a:cubicBezTo>
                      <a:pt x="3275318" y="668101"/>
                      <a:pt x="3268475" y="644691"/>
                      <a:pt x="3262712" y="632806"/>
                    </a:cubicBezTo>
                    <a:cubicBezTo>
                      <a:pt x="3260191" y="622001"/>
                      <a:pt x="3256950" y="609035"/>
                      <a:pt x="3252268" y="596789"/>
                    </a:cubicBezTo>
                    <a:cubicBezTo>
                      <a:pt x="3247946" y="584544"/>
                      <a:pt x="3243624" y="572298"/>
                      <a:pt x="3239302" y="562574"/>
                    </a:cubicBezTo>
                    <a:lnTo>
                      <a:pt x="3243263" y="571578"/>
                    </a:lnTo>
                    <a:cubicBezTo>
                      <a:pt x="3239662" y="561853"/>
                      <a:pt x="3234980" y="549608"/>
                      <a:pt x="3229938" y="536282"/>
                    </a:cubicBezTo>
                    <a:cubicBezTo>
                      <a:pt x="3227056" y="529799"/>
                      <a:pt x="3223815" y="522956"/>
                      <a:pt x="3220934" y="516113"/>
                    </a:cubicBezTo>
                    <a:cubicBezTo>
                      <a:pt x="3219493" y="512871"/>
                      <a:pt x="3217692" y="509270"/>
                      <a:pt x="3216251" y="506028"/>
                    </a:cubicBezTo>
                    <a:cubicBezTo>
                      <a:pt x="3214811" y="502787"/>
                      <a:pt x="3213370" y="499545"/>
                      <a:pt x="3211569" y="496304"/>
                    </a:cubicBezTo>
                    <a:cubicBezTo>
                      <a:pt x="3204726" y="483698"/>
                      <a:pt x="3198963" y="471813"/>
                      <a:pt x="3193561" y="462809"/>
                    </a:cubicBezTo>
                    <a:cubicBezTo>
                      <a:pt x="3188159" y="454165"/>
                      <a:pt x="3184557" y="448042"/>
                      <a:pt x="3183477" y="446601"/>
                    </a:cubicBezTo>
                    <a:cubicBezTo>
                      <a:pt x="3180235" y="440119"/>
                      <a:pt x="3185277" y="448042"/>
                      <a:pt x="3193201" y="460288"/>
                    </a:cubicBezTo>
                    <a:cubicBezTo>
                      <a:pt x="3197163" y="466410"/>
                      <a:pt x="3201485" y="473974"/>
                      <a:pt x="3205806" y="481537"/>
                    </a:cubicBezTo>
                    <a:cubicBezTo>
                      <a:pt x="3210129" y="489101"/>
                      <a:pt x="3214811" y="496664"/>
                      <a:pt x="3218052" y="503147"/>
                    </a:cubicBezTo>
                    <a:cubicBezTo>
                      <a:pt x="3224895" y="516113"/>
                      <a:pt x="3229217" y="524397"/>
                      <a:pt x="3226696" y="517554"/>
                    </a:cubicBezTo>
                    <a:cubicBezTo>
                      <a:pt x="3223815" y="510710"/>
                      <a:pt x="3215171" y="488380"/>
                      <a:pt x="3188879" y="443720"/>
                    </a:cubicBezTo>
                    <a:cubicBezTo>
                      <a:pt x="3186358" y="439398"/>
                      <a:pt x="3184197" y="435437"/>
                      <a:pt x="3182036" y="432195"/>
                    </a:cubicBezTo>
                    <a:cubicBezTo>
                      <a:pt x="3179875" y="428593"/>
                      <a:pt x="3177714" y="425712"/>
                      <a:pt x="3175913" y="422831"/>
                    </a:cubicBezTo>
                    <a:cubicBezTo>
                      <a:pt x="3172311" y="417068"/>
                      <a:pt x="3169070" y="412746"/>
                      <a:pt x="3166549" y="409145"/>
                    </a:cubicBezTo>
                    <a:cubicBezTo>
                      <a:pt x="3161507" y="401941"/>
                      <a:pt x="3158265" y="397619"/>
                      <a:pt x="3155384" y="394738"/>
                    </a:cubicBezTo>
                    <a:cubicBezTo>
                      <a:pt x="3149981" y="388976"/>
                      <a:pt x="3146740" y="386454"/>
                      <a:pt x="3133414" y="368446"/>
                    </a:cubicBezTo>
                    <a:cubicBezTo>
                      <a:pt x="3133414" y="368446"/>
                      <a:pt x="3135215" y="370247"/>
                      <a:pt x="3132694" y="366645"/>
                    </a:cubicBezTo>
                    <a:cubicBezTo>
                      <a:pt x="3122249" y="352959"/>
                      <a:pt x="3116126" y="345756"/>
                      <a:pt x="3110724" y="339273"/>
                    </a:cubicBezTo>
                    <a:cubicBezTo>
                      <a:pt x="3104961" y="332790"/>
                      <a:pt x="3099198" y="327388"/>
                      <a:pt x="3089834" y="316943"/>
                    </a:cubicBezTo>
                    <a:cubicBezTo>
                      <a:pt x="3093076" y="320905"/>
                      <a:pt x="3096677" y="325227"/>
                      <a:pt x="3100639" y="329549"/>
                    </a:cubicBezTo>
                    <a:cubicBezTo>
                      <a:pt x="3104241" y="333871"/>
                      <a:pt x="3108203" y="338553"/>
                      <a:pt x="3111804" y="342875"/>
                    </a:cubicBezTo>
                    <a:cubicBezTo>
                      <a:pt x="3118647" y="351519"/>
                      <a:pt x="3124770" y="359442"/>
                      <a:pt x="3128011" y="363044"/>
                    </a:cubicBezTo>
                    <a:cubicBezTo>
                      <a:pt x="3126211" y="361243"/>
                      <a:pt x="3122609" y="356921"/>
                      <a:pt x="3117567" y="350798"/>
                    </a:cubicBezTo>
                    <a:cubicBezTo>
                      <a:pt x="3115046" y="347917"/>
                      <a:pt x="3112524" y="344676"/>
                      <a:pt x="3109643" y="341074"/>
                    </a:cubicBezTo>
                    <a:cubicBezTo>
                      <a:pt x="3106762" y="337472"/>
                      <a:pt x="3103520" y="333871"/>
                      <a:pt x="3100279" y="330269"/>
                    </a:cubicBezTo>
                    <a:cubicBezTo>
                      <a:pt x="3093796" y="322706"/>
                      <a:pt x="3087313" y="314782"/>
                      <a:pt x="3080830" y="307939"/>
                    </a:cubicBezTo>
                    <a:cubicBezTo>
                      <a:pt x="3074347" y="301096"/>
                      <a:pt x="3068225" y="294973"/>
                      <a:pt x="3063542" y="290291"/>
                    </a:cubicBezTo>
                    <a:cubicBezTo>
                      <a:pt x="3069665" y="296054"/>
                      <a:pt x="3070025" y="296054"/>
                      <a:pt x="3067504" y="292812"/>
                    </a:cubicBezTo>
                    <a:cubicBezTo>
                      <a:pt x="3066063" y="291371"/>
                      <a:pt x="3063903" y="288850"/>
                      <a:pt x="3061381" y="285969"/>
                    </a:cubicBezTo>
                    <a:cubicBezTo>
                      <a:pt x="3059941" y="284528"/>
                      <a:pt x="3058860" y="283088"/>
                      <a:pt x="3057420" y="281647"/>
                    </a:cubicBezTo>
                    <a:cubicBezTo>
                      <a:pt x="3055979" y="280206"/>
                      <a:pt x="3054178" y="278766"/>
                      <a:pt x="3052737" y="277325"/>
                    </a:cubicBezTo>
                    <a:cubicBezTo>
                      <a:pt x="3040132" y="265080"/>
                      <a:pt x="3026806" y="252474"/>
                      <a:pt x="3036890" y="261118"/>
                    </a:cubicBezTo>
                    <a:cubicBezTo>
                      <a:pt x="3031128" y="254995"/>
                      <a:pt x="3024645" y="249232"/>
                      <a:pt x="3018162" y="243830"/>
                    </a:cubicBezTo>
                    <a:cubicBezTo>
                      <a:pt x="3011679" y="238067"/>
                      <a:pt x="3005556" y="232305"/>
                      <a:pt x="2998713" y="226902"/>
                    </a:cubicBezTo>
                    <a:cubicBezTo>
                      <a:pt x="2991870" y="221860"/>
                      <a:pt x="2985387" y="216458"/>
                      <a:pt x="2978904" y="211415"/>
                    </a:cubicBezTo>
                    <a:cubicBezTo>
                      <a:pt x="2975663" y="208894"/>
                      <a:pt x="2972421" y="206373"/>
                      <a:pt x="2969180" y="204212"/>
                    </a:cubicBezTo>
                    <a:cubicBezTo>
                      <a:pt x="2965938" y="202051"/>
                      <a:pt x="2962697" y="199530"/>
                      <a:pt x="2959455" y="197369"/>
                    </a:cubicBezTo>
                    <a:cubicBezTo>
                      <a:pt x="2952973" y="193047"/>
                      <a:pt x="2946850" y="188725"/>
                      <a:pt x="2940727" y="184763"/>
                    </a:cubicBezTo>
                    <a:cubicBezTo>
                      <a:pt x="2934604" y="180802"/>
                      <a:pt x="2928842" y="177560"/>
                      <a:pt x="2923079" y="173959"/>
                    </a:cubicBezTo>
                    <a:cubicBezTo>
                      <a:pt x="2917676" y="170717"/>
                      <a:pt x="2912274" y="167476"/>
                      <a:pt x="2907592" y="164594"/>
                    </a:cubicBezTo>
                    <a:cubicBezTo>
                      <a:pt x="2902910" y="161713"/>
                      <a:pt x="2898228" y="159552"/>
                      <a:pt x="2894266" y="157391"/>
                    </a:cubicBezTo>
                    <a:cubicBezTo>
                      <a:pt x="2889584" y="154150"/>
                      <a:pt x="2884902" y="151268"/>
                      <a:pt x="2880220" y="148387"/>
                    </a:cubicBezTo>
                    <a:cubicBezTo>
                      <a:pt x="2875538" y="145506"/>
                      <a:pt x="2870855" y="142624"/>
                      <a:pt x="2866173" y="140103"/>
                    </a:cubicBezTo>
                    <a:cubicBezTo>
                      <a:pt x="2856449" y="135061"/>
                      <a:pt x="2846725" y="130019"/>
                      <a:pt x="2835920" y="124976"/>
                    </a:cubicBezTo>
                    <a:cubicBezTo>
                      <a:pt x="2825115" y="120294"/>
                      <a:pt x="2813229" y="115252"/>
                      <a:pt x="2799903" y="109129"/>
                    </a:cubicBezTo>
                    <a:cubicBezTo>
                      <a:pt x="2793060" y="106608"/>
                      <a:pt x="2786217" y="103727"/>
                      <a:pt x="2778294" y="100485"/>
                    </a:cubicBezTo>
                    <a:cubicBezTo>
                      <a:pt x="2774332" y="99045"/>
                      <a:pt x="2770730" y="97244"/>
                      <a:pt x="2766408" y="95803"/>
                    </a:cubicBezTo>
                    <a:cubicBezTo>
                      <a:pt x="2762447" y="94363"/>
                      <a:pt x="2758125" y="92922"/>
                      <a:pt x="2753803" y="91121"/>
                    </a:cubicBezTo>
                    <a:cubicBezTo>
                      <a:pt x="2756684" y="92202"/>
                      <a:pt x="2759925" y="93282"/>
                      <a:pt x="2763527" y="94363"/>
                    </a:cubicBezTo>
                    <a:cubicBezTo>
                      <a:pt x="2767129" y="95443"/>
                      <a:pt x="2771090" y="97244"/>
                      <a:pt x="2775052" y="98685"/>
                    </a:cubicBezTo>
                    <a:cubicBezTo>
                      <a:pt x="2782976" y="101926"/>
                      <a:pt x="2791620" y="105167"/>
                      <a:pt x="2799183" y="108409"/>
                    </a:cubicBezTo>
                    <a:cubicBezTo>
                      <a:pt x="2818992" y="116333"/>
                      <a:pt x="2801704" y="107689"/>
                      <a:pt x="2786217" y="101926"/>
                    </a:cubicBezTo>
                    <a:cubicBezTo>
                      <a:pt x="2771090" y="95803"/>
                      <a:pt x="2758125" y="90401"/>
                      <a:pt x="2789099" y="101926"/>
                    </a:cubicBezTo>
                    <a:cubicBezTo>
                      <a:pt x="2775773" y="96884"/>
                      <a:pt x="2787658" y="102286"/>
                      <a:pt x="2801344" y="107328"/>
                    </a:cubicBezTo>
                    <a:cubicBezTo>
                      <a:pt x="2824394" y="117413"/>
                      <a:pt x="2846364" y="126777"/>
                      <a:pt x="2840962" y="123176"/>
                    </a:cubicBezTo>
                    <a:cubicBezTo>
                      <a:pt x="2822594" y="114172"/>
                      <a:pt x="2804586" y="104807"/>
                      <a:pt x="2785497" y="97244"/>
                    </a:cubicBezTo>
                    <a:cubicBezTo>
                      <a:pt x="2792340" y="99765"/>
                      <a:pt x="2798823" y="102286"/>
                      <a:pt x="2805666" y="104807"/>
                    </a:cubicBezTo>
                    <a:cubicBezTo>
                      <a:pt x="2798463" y="101566"/>
                      <a:pt x="2791260" y="98685"/>
                      <a:pt x="2784416" y="95803"/>
                    </a:cubicBezTo>
                    <a:lnTo>
                      <a:pt x="2773611" y="91121"/>
                    </a:lnTo>
                    <a:lnTo>
                      <a:pt x="2768209" y="88960"/>
                    </a:lnTo>
                    <a:lnTo>
                      <a:pt x="2762807" y="86799"/>
                    </a:lnTo>
                    <a:lnTo>
                      <a:pt x="2740837" y="78876"/>
                    </a:lnTo>
                    <a:cubicBezTo>
                      <a:pt x="2737235" y="77435"/>
                      <a:pt x="2733634" y="75994"/>
                      <a:pt x="2730032" y="74914"/>
                    </a:cubicBezTo>
                    <a:lnTo>
                      <a:pt x="2718867" y="71312"/>
                    </a:lnTo>
                    <a:cubicBezTo>
                      <a:pt x="2716346" y="71312"/>
                      <a:pt x="2724629" y="73833"/>
                      <a:pt x="2728951" y="75274"/>
                    </a:cubicBezTo>
                    <a:cubicBezTo>
                      <a:pt x="2677448" y="58707"/>
                      <a:pt x="2620182" y="47541"/>
                      <a:pt x="2563997" y="42499"/>
                    </a:cubicBezTo>
                    <a:cubicBezTo>
                      <a:pt x="2557154" y="42139"/>
                      <a:pt x="2549951" y="41419"/>
                      <a:pt x="2543107" y="41059"/>
                    </a:cubicBezTo>
                    <a:cubicBezTo>
                      <a:pt x="2539506" y="41059"/>
                      <a:pt x="2536264" y="40698"/>
                      <a:pt x="2532663" y="40338"/>
                    </a:cubicBezTo>
                    <a:cubicBezTo>
                      <a:pt x="2529061" y="40338"/>
                      <a:pt x="2525820" y="40338"/>
                      <a:pt x="2522218" y="40338"/>
                    </a:cubicBezTo>
                    <a:cubicBezTo>
                      <a:pt x="2515375" y="40338"/>
                      <a:pt x="2508532" y="40338"/>
                      <a:pt x="2501689" y="39978"/>
                    </a:cubicBezTo>
                    <a:cubicBezTo>
                      <a:pt x="2494846" y="39978"/>
                      <a:pt x="2488363" y="39978"/>
                      <a:pt x="2481520" y="39978"/>
                    </a:cubicBezTo>
                    <a:cubicBezTo>
                      <a:pt x="2454508" y="39978"/>
                      <a:pt x="2428576" y="39978"/>
                      <a:pt x="2404445" y="39978"/>
                    </a:cubicBezTo>
                    <a:cubicBezTo>
                      <a:pt x="2386437" y="45020"/>
                      <a:pt x="2167818" y="42139"/>
                      <a:pt x="2090023" y="45380"/>
                    </a:cubicBezTo>
                    <a:cubicBezTo>
                      <a:pt x="2110912" y="43940"/>
                      <a:pt x="2122078" y="41419"/>
                      <a:pt x="2109472" y="40338"/>
                    </a:cubicBezTo>
                    <a:cubicBezTo>
                      <a:pt x="2126760" y="40338"/>
                      <a:pt x="2162416" y="38177"/>
                      <a:pt x="2201673" y="38537"/>
                    </a:cubicBezTo>
                    <a:cubicBezTo>
                      <a:pt x="2207796" y="39258"/>
                      <a:pt x="2256418" y="40338"/>
                      <a:pt x="2225084" y="41059"/>
                    </a:cubicBezTo>
                    <a:cubicBezTo>
                      <a:pt x="2333853" y="40338"/>
                      <a:pt x="2210317" y="38898"/>
                      <a:pt x="2242372" y="37097"/>
                    </a:cubicBezTo>
                    <a:cubicBezTo>
                      <a:pt x="2122078" y="37457"/>
                      <a:pt x="2051486" y="40698"/>
                      <a:pt x="1975491" y="41779"/>
                    </a:cubicBezTo>
                    <a:lnTo>
                      <a:pt x="1973691" y="41059"/>
                    </a:lnTo>
                    <a:lnTo>
                      <a:pt x="1916425" y="42139"/>
                    </a:lnTo>
                    <a:cubicBezTo>
                      <a:pt x="1963246" y="42139"/>
                      <a:pt x="1961085" y="45380"/>
                      <a:pt x="1900578" y="44300"/>
                    </a:cubicBezTo>
                    <a:lnTo>
                      <a:pt x="1907781" y="44300"/>
                    </a:lnTo>
                    <a:cubicBezTo>
                      <a:pt x="1873205" y="42859"/>
                      <a:pt x="1801533" y="44300"/>
                      <a:pt x="1747869" y="44300"/>
                    </a:cubicBezTo>
                    <a:lnTo>
                      <a:pt x="1711492" y="46101"/>
                    </a:lnTo>
                    <a:cubicBezTo>
                      <a:pt x="1657468" y="46101"/>
                      <a:pt x="1655307" y="42859"/>
                      <a:pt x="1637659" y="41059"/>
                    </a:cubicBezTo>
                    <a:cubicBezTo>
                      <a:pt x="1553021" y="41059"/>
                      <a:pt x="1504399" y="43220"/>
                      <a:pt x="1444252" y="45020"/>
                    </a:cubicBezTo>
                    <a:cubicBezTo>
                      <a:pt x="1417240" y="43580"/>
                      <a:pt x="1290462" y="43220"/>
                      <a:pt x="1357453" y="41779"/>
                    </a:cubicBezTo>
                    <a:cubicBezTo>
                      <a:pt x="1281098" y="42859"/>
                      <a:pt x="1296585" y="50063"/>
                      <a:pt x="1165846" y="46101"/>
                    </a:cubicBezTo>
                    <a:lnTo>
                      <a:pt x="1199701" y="44660"/>
                    </a:lnTo>
                    <a:cubicBezTo>
                      <a:pt x="1137033" y="44660"/>
                      <a:pt x="1061399" y="45380"/>
                      <a:pt x="994049" y="46101"/>
                    </a:cubicBezTo>
                    <a:cubicBezTo>
                      <a:pt x="960193" y="46101"/>
                      <a:pt x="928859" y="46461"/>
                      <a:pt x="901847" y="46461"/>
                    </a:cubicBezTo>
                    <a:cubicBezTo>
                      <a:pt x="875195" y="46461"/>
                      <a:pt x="853225" y="46461"/>
                      <a:pt x="838818" y="46461"/>
                    </a:cubicBezTo>
                    <a:cubicBezTo>
                      <a:pt x="849984" y="45020"/>
                      <a:pt x="846022" y="44300"/>
                      <a:pt x="833776" y="43940"/>
                    </a:cubicBezTo>
                    <a:cubicBezTo>
                      <a:pt x="827653" y="43940"/>
                      <a:pt x="819010" y="43940"/>
                      <a:pt x="809285" y="43580"/>
                    </a:cubicBezTo>
                    <a:cubicBezTo>
                      <a:pt x="799561" y="43580"/>
                      <a:pt x="788396" y="44660"/>
                      <a:pt x="776510" y="45020"/>
                    </a:cubicBezTo>
                    <a:cubicBezTo>
                      <a:pt x="729689" y="47541"/>
                      <a:pt x="675305" y="57266"/>
                      <a:pt x="664140" y="58346"/>
                    </a:cubicBezTo>
                    <a:cubicBezTo>
                      <a:pt x="667381" y="58346"/>
                      <a:pt x="657657" y="60867"/>
                      <a:pt x="646132" y="63749"/>
                    </a:cubicBezTo>
                    <a:cubicBezTo>
                      <a:pt x="634966" y="66990"/>
                      <a:pt x="622361" y="70952"/>
                      <a:pt x="619119" y="72033"/>
                    </a:cubicBezTo>
                    <a:cubicBezTo>
                      <a:pt x="609035" y="73833"/>
                      <a:pt x="592828" y="79236"/>
                      <a:pt x="576260" y="85719"/>
                    </a:cubicBezTo>
                    <a:cubicBezTo>
                      <a:pt x="599310" y="78515"/>
                      <a:pt x="591387" y="82117"/>
                      <a:pt x="588866" y="83918"/>
                    </a:cubicBezTo>
                    <a:cubicBezTo>
                      <a:pt x="587425" y="84638"/>
                      <a:pt x="587425" y="84998"/>
                      <a:pt x="593188" y="83198"/>
                    </a:cubicBezTo>
                    <a:cubicBezTo>
                      <a:pt x="596069" y="82117"/>
                      <a:pt x="600391" y="80676"/>
                      <a:pt x="606514" y="78515"/>
                    </a:cubicBezTo>
                    <a:cubicBezTo>
                      <a:pt x="612997" y="76715"/>
                      <a:pt x="621280" y="74193"/>
                      <a:pt x="632085" y="70592"/>
                    </a:cubicBezTo>
                    <a:cubicBezTo>
                      <a:pt x="626683" y="72393"/>
                      <a:pt x="620920" y="74554"/>
                      <a:pt x="615158" y="76715"/>
                    </a:cubicBezTo>
                    <a:cubicBezTo>
                      <a:pt x="612276" y="77795"/>
                      <a:pt x="609035" y="78876"/>
                      <a:pt x="606153" y="79956"/>
                    </a:cubicBezTo>
                    <a:cubicBezTo>
                      <a:pt x="603272" y="81037"/>
                      <a:pt x="600031" y="82477"/>
                      <a:pt x="596789" y="83558"/>
                    </a:cubicBezTo>
                    <a:cubicBezTo>
                      <a:pt x="584184" y="88600"/>
                      <a:pt x="570137" y="93642"/>
                      <a:pt x="554650" y="100485"/>
                    </a:cubicBezTo>
                    <a:cubicBezTo>
                      <a:pt x="524036" y="113091"/>
                      <a:pt x="487660" y="130379"/>
                      <a:pt x="444080" y="155590"/>
                    </a:cubicBezTo>
                    <a:lnTo>
                      <a:pt x="444080" y="153069"/>
                    </a:lnTo>
                    <a:cubicBezTo>
                      <a:pt x="444441" y="153069"/>
                      <a:pt x="461728" y="143345"/>
                      <a:pt x="461728" y="143345"/>
                    </a:cubicBezTo>
                    <a:cubicBezTo>
                      <a:pt x="467491" y="140103"/>
                      <a:pt x="473614" y="137222"/>
                      <a:pt x="479376" y="134341"/>
                    </a:cubicBezTo>
                    <a:lnTo>
                      <a:pt x="497384" y="125337"/>
                    </a:lnTo>
                    <a:cubicBezTo>
                      <a:pt x="503507" y="122455"/>
                      <a:pt x="509630" y="119934"/>
                      <a:pt x="515753" y="117053"/>
                    </a:cubicBezTo>
                    <a:cubicBezTo>
                      <a:pt x="511791" y="118133"/>
                      <a:pt x="519354" y="114532"/>
                      <a:pt x="529439" y="109489"/>
                    </a:cubicBezTo>
                    <a:cubicBezTo>
                      <a:pt x="534481" y="106968"/>
                      <a:pt x="540604" y="104807"/>
                      <a:pt x="546367" y="102286"/>
                    </a:cubicBezTo>
                    <a:cubicBezTo>
                      <a:pt x="552129" y="99765"/>
                      <a:pt x="557171" y="97604"/>
                      <a:pt x="561133" y="96163"/>
                    </a:cubicBezTo>
                    <a:cubicBezTo>
                      <a:pt x="552489" y="99405"/>
                      <a:pt x="544926" y="102286"/>
                      <a:pt x="538443" y="104807"/>
                    </a:cubicBezTo>
                    <a:cubicBezTo>
                      <a:pt x="536642" y="105528"/>
                      <a:pt x="535202" y="105888"/>
                      <a:pt x="533761" y="106608"/>
                    </a:cubicBezTo>
                    <a:cubicBezTo>
                      <a:pt x="532320" y="107328"/>
                      <a:pt x="530880" y="108049"/>
                      <a:pt x="529439" y="108409"/>
                    </a:cubicBezTo>
                    <a:cubicBezTo>
                      <a:pt x="526558" y="109489"/>
                      <a:pt x="524036" y="110570"/>
                      <a:pt x="521875" y="111650"/>
                    </a:cubicBezTo>
                    <a:cubicBezTo>
                      <a:pt x="512871" y="115612"/>
                      <a:pt x="507109" y="118133"/>
                      <a:pt x="503507" y="119214"/>
                    </a:cubicBezTo>
                    <a:cubicBezTo>
                      <a:pt x="496304" y="121735"/>
                      <a:pt x="498465" y="120654"/>
                      <a:pt x="500266" y="119214"/>
                    </a:cubicBezTo>
                    <a:cubicBezTo>
                      <a:pt x="502067" y="117773"/>
                      <a:pt x="503867" y="116693"/>
                      <a:pt x="496304" y="119574"/>
                    </a:cubicBezTo>
                    <a:cubicBezTo>
                      <a:pt x="492702" y="121375"/>
                      <a:pt x="486940" y="124256"/>
                      <a:pt x="477576" y="128938"/>
                    </a:cubicBezTo>
                    <a:cubicBezTo>
                      <a:pt x="472893" y="131459"/>
                      <a:pt x="467491" y="133980"/>
                      <a:pt x="461008" y="137222"/>
                    </a:cubicBezTo>
                    <a:cubicBezTo>
                      <a:pt x="454885" y="140824"/>
                      <a:pt x="447682" y="145146"/>
                      <a:pt x="439398" y="149828"/>
                    </a:cubicBezTo>
                    <a:cubicBezTo>
                      <a:pt x="433276" y="154150"/>
                      <a:pt x="432195" y="154870"/>
                      <a:pt x="428593" y="157031"/>
                    </a:cubicBezTo>
                    <a:cubicBezTo>
                      <a:pt x="424992" y="159552"/>
                      <a:pt x="418509" y="163514"/>
                      <a:pt x="401941" y="174679"/>
                    </a:cubicBezTo>
                    <a:cubicBezTo>
                      <a:pt x="417789" y="164594"/>
                      <a:pt x="419950" y="161713"/>
                      <a:pt x="394378" y="177920"/>
                    </a:cubicBezTo>
                    <a:lnTo>
                      <a:pt x="371688" y="195928"/>
                    </a:lnTo>
                    <a:cubicBezTo>
                      <a:pt x="360163" y="203132"/>
                      <a:pt x="359442" y="203492"/>
                      <a:pt x="363044" y="199890"/>
                    </a:cubicBezTo>
                    <a:cubicBezTo>
                      <a:pt x="367006" y="196649"/>
                      <a:pt x="376010" y="189806"/>
                      <a:pt x="385374" y="182963"/>
                    </a:cubicBezTo>
                    <a:cubicBezTo>
                      <a:pt x="394738" y="175759"/>
                      <a:pt x="404463" y="169637"/>
                      <a:pt x="409505" y="166035"/>
                    </a:cubicBezTo>
                    <a:cubicBezTo>
                      <a:pt x="414547" y="162433"/>
                      <a:pt x="414547" y="162073"/>
                      <a:pt x="404463" y="167836"/>
                    </a:cubicBezTo>
                    <a:cubicBezTo>
                      <a:pt x="410585" y="163514"/>
                      <a:pt x="417428" y="159192"/>
                      <a:pt x="424271" y="154510"/>
                    </a:cubicBezTo>
                    <a:cubicBezTo>
                      <a:pt x="431475" y="149828"/>
                      <a:pt x="439038" y="145506"/>
                      <a:pt x="446602" y="140824"/>
                    </a:cubicBezTo>
                    <a:cubicBezTo>
                      <a:pt x="450563" y="138663"/>
                      <a:pt x="454165" y="136141"/>
                      <a:pt x="458127" y="133980"/>
                    </a:cubicBezTo>
                    <a:cubicBezTo>
                      <a:pt x="462088" y="131819"/>
                      <a:pt x="465690" y="129659"/>
                      <a:pt x="469652" y="127858"/>
                    </a:cubicBezTo>
                    <a:cubicBezTo>
                      <a:pt x="477215" y="123896"/>
                      <a:pt x="484419" y="119934"/>
                      <a:pt x="491262" y="116333"/>
                    </a:cubicBezTo>
                    <a:cubicBezTo>
                      <a:pt x="518994" y="102646"/>
                      <a:pt x="537723" y="93642"/>
                      <a:pt x="528719" y="96163"/>
                    </a:cubicBezTo>
                    <a:cubicBezTo>
                      <a:pt x="517554" y="101206"/>
                      <a:pt x="507829" y="105528"/>
                      <a:pt x="499545" y="109129"/>
                    </a:cubicBezTo>
                    <a:cubicBezTo>
                      <a:pt x="497384" y="110210"/>
                      <a:pt x="495584" y="110930"/>
                      <a:pt x="493423" y="112011"/>
                    </a:cubicBezTo>
                    <a:cubicBezTo>
                      <a:pt x="491622" y="113091"/>
                      <a:pt x="489821" y="114172"/>
                      <a:pt x="488020" y="114892"/>
                    </a:cubicBezTo>
                    <a:cubicBezTo>
                      <a:pt x="484419" y="116693"/>
                      <a:pt x="481177" y="118493"/>
                      <a:pt x="477936" y="120294"/>
                    </a:cubicBezTo>
                    <a:cubicBezTo>
                      <a:pt x="471453" y="123896"/>
                      <a:pt x="466050" y="126777"/>
                      <a:pt x="461008" y="129659"/>
                    </a:cubicBezTo>
                    <a:cubicBezTo>
                      <a:pt x="455966" y="132540"/>
                      <a:pt x="451284" y="135781"/>
                      <a:pt x="446602" y="138663"/>
                    </a:cubicBezTo>
                    <a:cubicBezTo>
                      <a:pt x="437237" y="144785"/>
                      <a:pt x="427513" y="150548"/>
                      <a:pt x="415267" y="159192"/>
                    </a:cubicBezTo>
                    <a:cubicBezTo>
                      <a:pt x="409145" y="163514"/>
                      <a:pt x="402302" y="167836"/>
                      <a:pt x="394018" y="173238"/>
                    </a:cubicBezTo>
                    <a:cubicBezTo>
                      <a:pt x="386094" y="178641"/>
                      <a:pt x="377090" y="185124"/>
                      <a:pt x="366645" y="192327"/>
                    </a:cubicBezTo>
                    <a:cubicBezTo>
                      <a:pt x="363404" y="194128"/>
                      <a:pt x="360163" y="195928"/>
                      <a:pt x="357281" y="198089"/>
                    </a:cubicBezTo>
                    <a:cubicBezTo>
                      <a:pt x="343595" y="209615"/>
                      <a:pt x="335671" y="216098"/>
                      <a:pt x="329549" y="221860"/>
                    </a:cubicBezTo>
                    <a:cubicBezTo>
                      <a:pt x="323786" y="227983"/>
                      <a:pt x="319464" y="232305"/>
                      <a:pt x="312261" y="239148"/>
                    </a:cubicBezTo>
                    <a:cubicBezTo>
                      <a:pt x="310460" y="239868"/>
                      <a:pt x="303257" y="245271"/>
                      <a:pt x="286689" y="261118"/>
                    </a:cubicBezTo>
                    <a:cubicBezTo>
                      <a:pt x="281647" y="266520"/>
                      <a:pt x="276245" y="271563"/>
                      <a:pt x="271563" y="276965"/>
                    </a:cubicBezTo>
                    <a:cubicBezTo>
                      <a:pt x="266880" y="282007"/>
                      <a:pt x="262558" y="287050"/>
                      <a:pt x="258237" y="292092"/>
                    </a:cubicBezTo>
                    <a:cubicBezTo>
                      <a:pt x="253915" y="297134"/>
                      <a:pt x="249593" y="301456"/>
                      <a:pt x="245631" y="306498"/>
                    </a:cubicBezTo>
                    <a:cubicBezTo>
                      <a:pt x="241669" y="311180"/>
                      <a:pt x="237707" y="316223"/>
                      <a:pt x="234106" y="320905"/>
                    </a:cubicBezTo>
                    <a:cubicBezTo>
                      <a:pt x="230144" y="325587"/>
                      <a:pt x="226542" y="330269"/>
                      <a:pt x="222580" y="334951"/>
                    </a:cubicBezTo>
                    <a:cubicBezTo>
                      <a:pt x="218979" y="339993"/>
                      <a:pt x="215377" y="344676"/>
                      <a:pt x="211776" y="349718"/>
                    </a:cubicBezTo>
                    <a:cubicBezTo>
                      <a:pt x="208174" y="354760"/>
                      <a:pt x="204572" y="359802"/>
                      <a:pt x="200611" y="365205"/>
                    </a:cubicBezTo>
                    <a:cubicBezTo>
                      <a:pt x="197009" y="370607"/>
                      <a:pt x="193407" y="376370"/>
                      <a:pt x="189806" y="382132"/>
                    </a:cubicBezTo>
                    <a:cubicBezTo>
                      <a:pt x="192327" y="378531"/>
                      <a:pt x="194848" y="374569"/>
                      <a:pt x="197369" y="371328"/>
                    </a:cubicBezTo>
                    <a:cubicBezTo>
                      <a:pt x="198450" y="369527"/>
                      <a:pt x="199890" y="367726"/>
                      <a:pt x="200971" y="366285"/>
                    </a:cubicBezTo>
                    <a:cubicBezTo>
                      <a:pt x="202051" y="364484"/>
                      <a:pt x="203492" y="363044"/>
                      <a:pt x="204572" y="361603"/>
                    </a:cubicBezTo>
                    <a:cubicBezTo>
                      <a:pt x="209615" y="355480"/>
                      <a:pt x="213937" y="349358"/>
                      <a:pt x="218259" y="343955"/>
                    </a:cubicBezTo>
                    <a:cubicBezTo>
                      <a:pt x="220419" y="341074"/>
                      <a:pt x="222580" y="338553"/>
                      <a:pt x="224381" y="336032"/>
                    </a:cubicBezTo>
                    <a:cubicBezTo>
                      <a:pt x="226542" y="333510"/>
                      <a:pt x="228343" y="331350"/>
                      <a:pt x="230504" y="328828"/>
                    </a:cubicBezTo>
                    <a:cubicBezTo>
                      <a:pt x="234466" y="324146"/>
                      <a:pt x="238067" y="320184"/>
                      <a:pt x="241669" y="316223"/>
                    </a:cubicBezTo>
                    <a:cubicBezTo>
                      <a:pt x="245271" y="312261"/>
                      <a:pt x="248152" y="308659"/>
                      <a:pt x="251393" y="305058"/>
                    </a:cubicBezTo>
                    <a:cubicBezTo>
                      <a:pt x="254635" y="301816"/>
                      <a:pt x="257876" y="298575"/>
                      <a:pt x="260758" y="295333"/>
                    </a:cubicBezTo>
                    <a:cubicBezTo>
                      <a:pt x="266880" y="289211"/>
                      <a:pt x="272283" y="283448"/>
                      <a:pt x="278045" y="277685"/>
                    </a:cubicBezTo>
                    <a:cubicBezTo>
                      <a:pt x="283808" y="272283"/>
                      <a:pt x="289931" y="266880"/>
                      <a:pt x="296054" y="260758"/>
                    </a:cubicBezTo>
                    <a:cubicBezTo>
                      <a:pt x="299295" y="257876"/>
                      <a:pt x="302537" y="254635"/>
                      <a:pt x="306138" y="251393"/>
                    </a:cubicBezTo>
                    <a:cubicBezTo>
                      <a:pt x="309740" y="248152"/>
                      <a:pt x="313702" y="244911"/>
                      <a:pt x="317663" y="241309"/>
                    </a:cubicBezTo>
                    <a:cubicBezTo>
                      <a:pt x="325947" y="234466"/>
                      <a:pt x="334951" y="226182"/>
                      <a:pt x="346116" y="217538"/>
                    </a:cubicBezTo>
                    <a:cubicBezTo>
                      <a:pt x="351519" y="213216"/>
                      <a:pt x="357641" y="208534"/>
                      <a:pt x="364124" y="203132"/>
                    </a:cubicBezTo>
                    <a:cubicBezTo>
                      <a:pt x="370607" y="198089"/>
                      <a:pt x="377810" y="193047"/>
                      <a:pt x="385374" y="187645"/>
                    </a:cubicBezTo>
                    <a:cubicBezTo>
                      <a:pt x="382853" y="189445"/>
                      <a:pt x="379611" y="191967"/>
                      <a:pt x="375289" y="195208"/>
                    </a:cubicBezTo>
                    <a:cubicBezTo>
                      <a:pt x="370967" y="198450"/>
                      <a:pt x="365925" y="201691"/>
                      <a:pt x="360883" y="206013"/>
                    </a:cubicBezTo>
                    <a:cubicBezTo>
                      <a:pt x="355841" y="210335"/>
                      <a:pt x="350078" y="215017"/>
                      <a:pt x="344315" y="219699"/>
                    </a:cubicBezTo>
                    <a:cubicBezTo>
                      <a:pt x="341434" y="222220"/>
                      <a:pt x="338553" y="224381"/>
                      <a:pt x="335311" y="226902"/>
                    </a:cubicBezTo>
                    <a:cubicBezTo>
                      <a:pt x="332430" y="229424"/>
                      <a:pt x="329549" y="231945"/>
                      <a:pt x="326667" y="234466"/>
                    </a:cubicBezTo>
                    <a:cubicBezTo>
                      <a:pt x="320905" y="239508"/>
                      <a:pt x="315502" y="244550"/>
                      <a:pt x="310460" y="249232"/>
                    </a:cubicBezTo>
                    <a:cubicBezTo>
                      <a:pt x="309019" y="250313"/>
                      <a:pt x="307939" y="251393"/>
                      <a:pt x="306498" y="252834"/>
                    </a:cubicBezTo>
                    <a:cubicBezTo>
                      <a:pt x="305418" y="253915"/>
                      <a:pt x="304337" y="255355"/>
                      <a:pt x="302897" y="256436"/>
                    </a:cubicBezTo>
                    <a:cubicBezTo>
                      <a:pt x="300736" y="258597"/>
                      <a:pt x="298575" y="260758"/>
                      <a:pt x="296414" y="262919"/>
                    </a:cubicBezTo>
                    <a:cubicBezTo>
                      <a:pt x="288490" y="270842"/>
                      <a:pt x="283088" y="276965"/>
                      <a:pt x="282367" y="278406"/>
                    </a:cubicBezTo>
                    <a:lnTo>
                      <a:pt x="282367" y="276245"/>
                    </a:lnTo>
                    <a:cubicBezTo>
                      <a:pt x="277685" y="280567"/>
                      <a:pt x="273724" y="285249"/>
                      <a:pt x="269402" y="289571"/>
                    </a:cubicBezTo>
                    <a:cubicBezTo>
                      <a:pt x="265080" y="294253"/>
                      <a:pt x="261118" y="298575"/>
                      <a:pt x="256796" y="303257"/>
                    </a:cubicBezTo>
                    <a:cubicBezTo>
                      <a:pt x="252474" y="307939"/>
                      <a:pt x="248512" y="312621"/>
                      <a:pt x="244550" y="317663"/>
                    </a:cubicBezTo>
                    <a:cubicBezTo>
                      <a:pt x="240589" y="322345"/>
                      <a:pt x="236267" y="327388"/>
                      <a:pt x="231945" y="332430"/>
                    </a:cubicBezTo>
                    <a:cubicBezTo>
                      <a:pt x="227623" y="337472"/>
                      <a:pt x="223661" y="342515"/>
                      <a:pt x="219339" y="347917"/>
                    </a:cubicBezTo>
                    <a:cubicBezTo>
                      <a:pt x="215017" y="353319"/>
                      <a:pt x="211055" y="358722"/>
                      <a:pt x="206733" y="364124"/>
                    </a:cubicBezTo>
                    <a:cubicBezTo>
                      <a:pt x="205653" y="365565"/>
                      <a:pt x="204572" y="367006"/>
                      <a:pt x="203492" y="368446"/>
                    </a:cubicBezTo>
                    <a:cubicBezTo>
                      <a:pt x="202411" y="369887"/>
                      <a:pt x="201331" y="371328"/>
                      <a:pt x="200250" y="372768"/>
                    </a:cubicBezTo>
                    <a:cubicBezTo>
                      <a:pt x="198089" y="375650"/>
                      <a:pt x="195928" y="378531"/>
                      <a:pt x="193767" y="381772"/>
                    </a:cubicBezTo>
                    <a:cubicBezTo>
                      <a:pt x="189446" y="387895"/>
                      <a:pt x="185124" y="393658"/>
                      <a:pt x="180441" y="400141"/>
                    </a:cubicBezTo>
                    <a:lnTo>
                      <a:pt x="201331" y="368806"/>
                    </a:lnTo>
                    <a:cubicBezTo>
                      <a:pt x="189806" y="385734"/>
                      <a:pt x="178641" y="400861"/>
                      <a:pt x="169276" y="415628"/>
                    </a:cubicBezTo>
                    <a:cubicBezTo>
                      <a:pt x="166755" y="419229"/>
                      <a:pt x="164594" y="422831"/>
                      <a:pt x="162073" y="426432"/>
                    </a:cubicBezTo>
                    <a:cubicBezTo>
                      <a:pt x="160993" y="428233"/>
                      <a:pt x="159552" y="430034"/>
                      <a:pt x="158472" y="431835"/>
                    </a:cubicBezTo>
                    <a:cubicBezTo>
                      <a:pt x="157391" y="433636"/>
                      <a:pt x="156311" y="435437"/>
                      <a:pt x="155230" y="437237"/>
                    </a:cubicBezTo>
                    <a:cubicBezTo>
                      <a:pt x="150908" y="444441"/>
                      <a:pt x="146946" y="451284"/>
                      <a:pt x="142624" y="458127"/>
                    </a:cubicBezTo>
                    <a:cubicBezTo>
                      <a:pt x="138302" y="464970"/>
                      <a:pt x="134701" y="471813"/>
                      <a:pt x="131099" y="478656"/>
                    </a:cubicBezTo>
                    <a:cubicBezTo>
                      <a:pt x="127498" y="485499"/>
                      <a:pt x="123896" y="492342"/>
                      <a:pt x="120294" y="499185"/>
                    </a:cubicBezTo>
                    <a:cubicBezTo>
                      <a:pt x="117053" y="506028"/>
                      <a:pt x="114172" y="513232"/>
                      <a:pt x="110930" y="520435"/>
                    </a:cubicBezTo>
                    <a:cubicBezTo>
                      <a:pt x="108049" y="527638"/>
                      <a:pt x="104807" y="534841"/>
                      <a:pt x="102286" y="542765"/>
                    </a:cubicBezTo>
                    <a:cubicBezTo>
                      <a:pt x="104447" y="537362"/>
                      <a:pt x="106608" y="532680"/>
                      <a:pt x="108769" y="527998"/>
                    </a:cubicBezTo>
                    <a:cubicBezTo>
                      <a:pt x="110930" y="523316"/>
                      <a:pt x="113091" y="518994"/>
                      <a:pt x="114892" y="514672"/>
                    </a:cubicBezTo>
                    <a:cubicBezTo>
                      <a:pt x="116693" y="510350"/>
                      <a:pt x="118493" y="506388"/>
                      <a:pt x="120294" y="502787"/>
                    </a:cubicBezTo>
                    <a:cubicBezTo>
                      <a:pt x="122095" y="499185"/>
                      <a:pt x="123896" y="495584"/>
                      <a:pt x="125337" y="492702"/>
                    </a:cubicBezTo>
                    <a:cubicBezTo>
                      <a:pt x="124256" y="495223"/>
                      <a:pt x="123176" y="497384"/>
                      <a:pt x="121735" y="499906"/>
                    </a:cubicBezTo>
                    <a:cubicBezTo>
                      <a:pt x="120654" y="502427"/>
                      <a:pt x="119574" y="504948"/>
                      <a:pt x="118493" y="507469"/>
                    </a:cubicBezTo>
                    <a:cubicBezTo>
                      <a:pt x="116333" y="512511"/>
                      <a:pt x="113811" y="517914"/>
                      <a:pt x="111650" y="522956"/>
                    </a:cubicBezTo>
                    <a:cubicBezTo>
                      <a:pt x="109489" y="528358"/>
                      <a:pt x="106608" y="533401"/>
                      <a:pt x="104447" y="539163"/>
                    </a:cubicBezTo>
                    <a:cubicBezTo>
                      <a:pt x="102286" y="544566"/>
                      <a:pt x="100125" y="550328"/>
                      <a:pt x="97964" y="556091"/>
                    </a:cubicBezTo>
                    <a:cubicBezTo>
                      <a:pt x="95803" y="561853"/>
                      <a:pt x="93642" y="567256"/>
                      <a:pt x="91121" y="573019"/>
                    </a:cubicBezTo>
                    <a:cubicBezTo>
                      <a:pt x="89320" y="578781"/>
                      <a:pt x="87159" y="584544"/>
                      <a:pt x="85359" y="590306"/>
                    </a:cubicBezTo>
                    <a:cubicBezTo>
                      <a:pt x="83558" y="596069"/>
                      <a:pt x="81397" y="601471"/>
                      <a:pt x="79596" y="607234"/>
                    </a:cubicBezTo>
                    <a:cubicBezTo>
                      <a:pt x="77435" y="612636"/>
                      <a:pt x="76354" y="618399"/>
                      <a:pt x="74554" y="623801"/>
                    </a:cubicBezTo>
                    <a:lnTo>
                      <a:pt x="68791" y="646852"/>
                    </a:lnTo>
                    <a:cubicBezTo>
                      <a:pt x="66990" y="654415"/>
                      <a:pt x="65550" y="662339"/>
                      <a:pt x="64109" y="669902"/>
                    </a:cubicBezTo>
                    <a:lnTo>
                      <a:pt x="61948" y="681427"/>
                    </a:lnTo>
                    <a:cubicBezTo>
                      <a:pt x="61228" y="685389"/>
                      <a:pt x="60507" y="688991"/>
                      <a:pt x="59787" y="692953"/>
                    </a:cubicBezTo>
                    <a:lnTo>
                      <a:pt x="56546" y="716363"/>
                    </a:lnTo>
                    <a:cubicBezTo>
                      <a:pt x="54745" y="715283"/>
                      <a:pt x="47541" y="774710"/>
                      <a:pt x="49702" y="745897"/>
                    </a:cubicBezTo>
                    <a:cubicBezTo>
                      <a:pt x="48622" y="754180"/>
                      <a:pt x="47181" y="762104"/>
                      <a:pt x="46461" y="769667"/>
                    </a:cubicBezTo>
                    <a:cubicBezTo>
                      <a:pt x="45741" y="777231"/>
                      <a:pt x="45380" y="784074"/>
                      <a:pt x="44660" y="790557"/>
                    </a:cubicBezTo>
                    <a:cubicBezTo>
                      <a:pt x="44300" y="797040"/>
                      <a:pt x="43580" y="803162"/>
                      <a:pt x="43580" y="809285"/>
                    </a:cubicBezTo>
                    <a:cubicBezTo>
                      <a:pt x="43580" y="815048"/>
                      <a:pt x="43580" y="820810"/>
                      <a:pt x="43580" y="826213"/>
                    </a:cubicBezTo>
                    <a:cubicBezTo>
                      <a:pt x="43580" y="831615"/>
                      <a:pt x="43580" y="836658"/>
                      <a:pt x="43580" y="841700"/>
                    </a:cubicBezTo>
                    <a:cubicBezTo>
                      <a:pt x="43580" y="846742"/>
                      <a:pt x="43580" y="851424"/>
                      <a:pt x="43580" y="856466"/>
                    </a:cubicBezTo>
                    <a:cubicBezTo>
                      <a:pt x="43580" y="866191"/>
                      <a:pt x="44300" y="875915"/>
                      <a:pt x="44300" y="886000"/>
                    </a:cubicBezTo>
                    <a:cubicBezTo>
                      <a:pt x="42499" y="957312"/>
                      <a:pt x="43220" y="824052"/>
                      <a:pt x="41419" y="817929"/>
                    </a:cubicBezTo>
                    <a:cubicBezTo>
                      <a:pt x="41419" y="830175"/>
                      <a:pt x="40338" y="842060"/>
                      <a:pt x="40338" y="854305"/>
                    </a:cubicBezTo>
                    <a:cubicBezTo>
                      <a:pt x="40338" y="866551"/>
                      <a:pt x="40338" y="879157"/>
                      <a:pt x="40338" y="891042"/>
                    </a:cubicBezTo>
                    <a:cubicBezTo>
                      <a:pt x="40338" y="915533"/>
                      <a:pt x="40338" y="939304"/>
                      <a:pt x="40338" y="961994"/>
                    </a:cubicBezTo>
                    <a:cubicBezTo>
                      <a:pt x="40338" y="1007014"/>
                      <a:pt x="41419" y="1046992"/>
                      <a:pt x="42139" y="1074725"/>
                    </a:cubicBezTo>
                    <a:cubicBezTo>
                      <a:pt x="42499" y="1054556"/>
                      <a:pt x="42859" y="1044831"/>
                      <a:pt x="43220" y="1045912"/>
                    </a:cubicBezTo>
                    <a:cubicBezTo>
                      <a:pt x="42499" y="1048793"/>
                      <a:pt x="42859" y="1088411"/>
                      <a:pt x="42859" y="1110381"/>
                    </a:cubicBezTo>
                    <a:lnTo>
                      <a:pt x="43940" y="1125508"/>
                    </a:lnTo>
                    <a:cubicBezTo>
                      <a:pt x="43220" y="1162244"/>
                      <a:pt x="42499" y="1157202"/>
                      <a:pt x="41419" y="1125508"/>
                    </a:cubicBezTo>
                    <a:cubicBezTo>
                      <a:pt x="41419" y="1160444"/>
                      <a:pt x="43580" y="1202583"/>
                      <a:pt x="41419" y="1238599"/>
                    </a:cubicBezTo>
                    <a:cubicBezTo>
                      <a:pt x="39978" y="1178812"/>
                      <a:pt x="41419" y="1102457"/>
                      <a:pt x="40338" y="1071123"/>
                    </a:cubicBezTo>
                    <a:cubicBezTo>
                      <a:pt x="41419" y="1196460"/>
                      <a:pt x="36737" y="1197180"/>
                      <a:pt x="38177" y="1356012"/>
                    </a:cubicBezTo>
                    <a:cubicBezTo>
                      <a:pt x="37457" y="1357813"/>
                      <a:pt x="36376" y="1331161"/>
                      <a:pt x="36376" y="1361775"/>
                    </a:cubicBezTo>
                    <a:cubicBezTo>
                      <a:pt x="36737" y="1432726"/>
                      <a:pt x="38898" y="1380143"/>
                      <a:pt x="40338" y="1402473"/>
                    </a:cubicBezTo>
                    <a:cubicBezTo>
                      <a:pt x="39618" y="1348088"/>
                      <a:pt x="40338" y="1322517"/>
                      <a:pt x="41779" y="1290822"/>
                    </a:cubicBezTo>
                    <a:lnTo>
                      <a:pt x="42859" y="1305229"/>
                    </a:lnTo>
                    <a:cubicBezTo>
                      <a:pt x="42499" y="1307390"/>
                      <a:pt x="42139" y="1341605"/>
                      <a:pt x="41779" y="1351690"/>
                    </a:cubicBezTo>
                    <a:lnTo>
                      <a:pt x="43940" y="1360334"/>
                    </a:lnTo>
                    <a:cubicBezTo>
                      <a:pt x="41779" y="1356372"/>
                      <a:pt x="39978" y="1411117"/>
                      <a:pt x="40698" y="1454336"/>
                    </a:cubicBezTo>
                    <a:cubicBezTo>
                      <a:pt x="42499" y="1410757"/>
                      <a:pt x="42139" y="1422642"/>
                      <a:pt x="44660" y="1410757"/>
                    </a:cubicBezTo>
                    <a:cubicBezTo>
                      <a:pt x="47181" y="1471264"/>
                      <a:pt x="42139" y="1479187"/>
                      <a:pt x="44660" y="1546898"/>
                    </a:cubicBezTo>
                    <a:cubicBezTo>
                      <a:pt x="43940" y="1541856"/>
                      <a:pt x="43220" y="1482429"/>
                      <a:pt x="42859" y="1533932"/>
                    </a:cubicBezTo>
                    <a:cubicBezTo>
                      <a:pt x="42859" y="1576431"/>
                      <a:pt x="44660" y="1570669"/>
                      <a:pt x="45020" y="1599122"/>
                    </a:cubicBezTo>
                    <a:cubicBezTo>
                      <a:pt x="43220" y="1567067"/>
                      <a:pt x="41779" y="1575351"/>
                      <a:pt x="39618" y="1540775"/>
                    </a:cubicBezTo>
                    <a:cubicBezTo>
                      <a:pt x="39618" y="1465501"/>
                      <a:pt x="39618" y="1510522"/>
                      <a:pt x="38898" y="1436688"/>
                    </a:cubicBezTo>
                    <a:lnTo>
                      <a:pt x="37457" y="1498996"/>
                    </a:lnTo>
                    <a:cubicBezTo>
                      <a:pt x="37457" y="1435248"/>
                      <a:pt x="35296" y="1452535"/>
                      <a:pt x="34576" y="1447493"/>
                    </a:cubicBezTo>
                    <a:cubicBezTo>
                      <a:pt x="32775" y="1556622"/>
                      <a:pt x="37457" y="1529610"/>
                      <a:pt x="37097" y="1599842"/>
                    </a:cubicBezTo>
                    <a:cubicBezTo>
                      <a:pt x="38537" y="1633697"/>
                      <a:pt x="37097" y="1534292"/>
                      <a:pt x="38898" y="1586876"/>
                    </a:cubicBezTo>
                    <a:cubicBezTo>
                      <a:pt x="38898" y="1652426"/>
                      <a:pt x="39978" y="1602003"/>
                      <a:pt x="41059" y="1675476"/>
                    </a:cubicBezTo>
                    <a:lnTo>
                      <a:pt x="40338" y="1663230"/>
                    </a:lnTo>
                    <a:cubicBezTo>
                      <a:pt x="39258" y="1685561"/>
                      <a:pt x="40338" y="1707891"/>
                      <a:pt x="40698" y="1734182"/>
                    </a:cubicBezTo>
                    <a:cubicBezTo>
                      <a:pt x="41419" y="1762995"/>
                      <a:pt x="47181" y="1701768"/>
                      <a:pt x="47541" y="1819541"/>
                    </a:cubicBezTo>
                    <a:cubicBezTo>
                      <a:pt x="47181" y="1813778"/>
                      <a:pt x="46821" y="1811617"/>
                      <a:pt x="46461" y="1811617"/>
                    </a:cubicBezTo>
                    <a:lnTo>
                      <a:pt x="30614" y="1696726"/>
                    </a:lnTo>
                    <a:cubicBezTo>
                      <a:pt x="30614" y="1756513"/>
                      <a:pt x="30614" y="1820621"/>
                      <a:pt x="30614" y="1887252"/>
                    </a:cubicBezTo>
                    <a:cubicBezTo>
                      <a:pt x="30614" y="1920387"/>
                      <a:pt x="30614" y="1954242"/>
                      <a:pt x="30254" y="1988457"/>
                    </a:cubicBezTo>
                    <a:cubicBezTo>
                      <a:pt x="30254" y="2005385"/>
                      <a:pt x="30254" y="2022673"/>
                      <a:pt x="30254" y="2039960"/>
                    </a:cubicBezTo>
                    <a:cubicBezTo>
                      <a:pt x="30254" y="2048604"/>
                      <a:pt x="30254" y="2057248"/>
                      <a:pt x="30254" y="2065532"/>
                    </a:cubicBezTo>
                    <a:cubicBezTo>
                      <a:pt x="30254" y="2074176"/>
                      <a:pt x="30254" y="2082820"/>
                      <a:pt x="30974" y="2091104"/>
                    </a:cubicBezTo>
                    <a:cubicBezTo>
                      <a:pt x="30974" y="2099387"/>
                      <a:pt x="30254" y="2097226"/>
                      <a:pt x="29173" y="2089663"/>
                    </a:cubicBezTo>
                    <a:cubicBezTo>
                      <a:pt x="28453" y="2082100"/>
                      <a:pt x="28093" y="2069134"/>
                      <a:pt x="27372" y="2055447"/>
                    </a:cubicBezTo>
                    <a:cubicBezTo>
                      <a:pt x="27372" y="2048604"/>
                      <a:pt x="27012" y="2041401"/>
                      <a:pt x="27012" y="2034918"/>
                    </a:cubicBezTo>
                    <a:cubicBezTo>
                      <a:pt x="27012" y="2028075"/>
                      <a:pt x="27012" y="2021952"/>
                      <a:pt x="27012" y="2016550"/>
                    </a:cubicBezTo>
                    <a:cubicBezTo>
                      <a:pt x="27012" y="2006105"/>
                      <a:pt x="26652" y="1999262"/>
                      <a:pt x="26292" y="2001423"/>
                    </a:cubicBezTo>
                    <a:lnTo>
                      <a:pt x="27012" y="1938395"/>
                    </a:lnTo>
                    <a:cubicBezTo>
                      <a:pt x="28453" y="1941996"/>
                      <a:pt x="27372" y="2070574"/>
                      <a:pt x="29893" y="2013669"/>
                    </a:cubicBezTo>
                    <a:cubicBezTo>
                      <a:pt x="28813" y="1902378"/>
                      <a:pt x="30614" y="1851956"/>
                      <a:pt x="27733" y="1746428"/>
                    </a:cubicBezTo>
                    <a:cubicBezTo>
                      <a:pt x="24491" y="1779203"/>
                      <a:pt x="28453" y="1885451"/>
                      <a:pt x="25932" y="1954242"/>
                    </a:cubicBezTo>
                    <a:cubicBezTo>
                      <a:pt x="25932" y="1925429"/>
                      <a:pt x="25932" y="1900938"/>
                      <a:pt x="25211" y="1877527"/>
                    </a:cubicBezTo>
                    <a:cubicBezTo>
                      <a:pt x="25211" y="1909942"/>
                      <a:pt x="24851" y="1943077"/>
                      <a:pt x="24491" y="1977652"/>
                    </a:cubicBezTo>
                    <a:cubicBezTo>
                      <a:pt x="24491" y="2012228"/>
                      <a:pt x="23771" y="2047524"/>
                      <a:pt x="24491" y="2084621"/>
                    </a:cubicBezTo>
                    <a:cubicBezTo>
                      <a:pt x="24491" y="2090023"/>
                      <a:pt x="25572" y="2095425"/>
                      <a:pt x="26292" y="2101188"/>
                    </a:cubicBezTo>
                    <a:cubicBezTo>
                      <a:pt x="23771" y="2051846"/>
                      <a:pt x="25211" y="2017630"/>
                      <a:pt x="24851" y="2012948"/>
                    </a:cubicBezTo>
                    <a:cubicBezTo>
                      <a:pt x="24851" y="2029516"/>
                      <a:pt x="24851" y="2045003"/>
                      <a:pt x="25211" y="2059409"/>
                    </a:cubicBezTo>
                    <a:cubicBezTo>
                      <a:pt x="25211" y="2066612"/>
                      <a:pt x="25932" y="2073456"/>
                      <a:pt x="25932" y="2079938"/>
                    </a:cubicBezTo>
                    <a:cubicBezTo>
                      <a:pt x="25932" y="2083180"/>
                      <a:pt x="25932" y="2086421"/>
                      <a:pt x="26292" y="2089303"/>
                    </a:cubicBezTo>
                    <a:cubicBezTo>
                      <a:pt x="26292" y="2092184"/>
                      <a:pt x="27012" y="2095425"/>
                      <a:pt x="27372" y="2097947"/>
                    </a:cubicBezTo>
                    <a:cubicBezTo>
                      <a:pt x="28453" y="2109112"/>
                      <a:pt x="29533" y="2118476"/>
                      <a:pt x="30614" y="2125319"/>
                    </a:cubicBezTo>
                    <a:cubicBezTo>
                      <a:pt x="31334" y="2132162"/>
                      <a:pt x="32775" y="2136124"/>
                      <a:pt x="33495" y="2137204"/>
                    </a:cubicBezTo>
                    <a:cubicBezTo>
                      <a:pt x="33135" y="2133243"/>
                      <a:pt x="32415" y="2129641"/>
                      <a:pt x="32415" y="2125679"/>
                    </a:cubicBezTo>
                    <a:cubicBezTo>
                      <a:pt x="33135" y="2133603"/>
                      <a:pt x="34576" y="2141166"/>
                      <a:pt x="36016" y="2149090"/>
                    </a:cubicBezTo>
                    <a:cubicBezTo>
                      <a:pt x="37097" y="2156653"/>
                      <a:pt x="37817" y="2164217"/>
                      <a:pt x="38898" y="2171780"/>
                    </a:cubicBezTo>
                    <a:cubicBezTo>
                      <a:pt x="40338" y="2179343"/>
                      <a:pt x="41419" y="2186907"/>
                      <a:pt x="42859" y="2194470"/>
                    </a:cubicBezTo>
                    <a:close/>
                    <a:moveTo>
                      <a:pt x="3198963" y="2460270"/>
                    </a:moveTo>
                    <a:cubicBezTo>
                      <a:pt x="3197163" y="2463872"/>
                      <a:pt x="3195722" y="2466753"/>
                      <a:pt x="3195002" y="2468914"/>
                    </a:cubicBezTo>
                    <a:cubicBezTo>
                      <a:pt x="3196082" y="2466753"/>
                      <a:pt x="3194642" y="2468914"/>
                      <a:pt x="3198963" y="2460270"/>
                    </a:cubicBezTo>
                    <a:close/>
                    <a:moveTo>
                      <a:pt x="28093" y="907609"/>
                    </a:moveTo>
                    <a:cubicBezTo>
                      <a:pt x="27733" y="995129"/>
                      <a:pt x="27372" y="1083369"/>
                      <a:pt x="27012" y="1167287"/>
                    </a:cubicBezTo>
                    <a:cubicBezTo>
                      <a:pt x="31334" y="1015658"/>
                      <a:pt x="34936" y="909050"/>
                      <a:pt x="34936" y="1162244"/>
                    </a:cubicBezTo>
                    <a:lnTo>
                      <a:pt x="34936" y="1178812"/>
                    </a:lnTo>
                    <a:cubicBezTo>
                      <a:pt x="35656" y="1145677"/>
                      <a:pt x="36016" y="1088771"/>
                      <a:pt x="35656" y="1035107"/>
                    </a:cubicBezTo>
                    <a:cubicBezTo>
                      <a:pt x="34936" y="1013497"/>
                      <a:pt x="32775" y="967396"/>
                      <a:pt x="31334" y="927418"/>
                    </a:cubicBezTo>
                    <a:cubicBezTo>
                      <a:pt x="30614" y="907249"/>
                      <a:pt x="29533" y="888521"/>
                      <a:pt x="29173" y="874835"/>
                    </a:cubicBezTo>
                    <a:cubicBezTo>
                      <a:pt x="29173" y="867992"/>
                      <a:pt x="28453" y="862589"/>
                      <a:pt x="28453" y="858627"/>
                    </a:cubicBezTo>
                    <a:cubicBezTo>
                      <a:pt x="28453" y="855026"/>
                      <a:pt x="28453" y="852865"/>
                      <a:pt x="28093" y="852865"/>
                    </a:cubicBezTo>
                    <a:cubicBezTo>
                      <a:pt x="27012" y="868352"/>
                      <a:pt x="28093" y="890682"/>
                      <a:pt x="28093" y="918775"/>
                    </a:cubicBezTo>
                    <a:lnTo>
                      <a:pt x="29173" y="907609"/>
                    </a:lnTo>
                    <a:close/>
                    <a:moveTo>
                      <a:pt x="35296" y="845662"/>
                    </a:moveTo>
                    <a:cubicBezTo>
                      <a:pt x="37097" y="796319"/>
                      <a:pt x="35296" y="807484"/>
                      <a:pt x="35296" y="799921"/>
                    </a:cubicBezTo>
                    <a:cubicBezTo>
                      <a:pt x="34936" y="808565"/>
                      <a:pt x="34936" y="817209"/>
                      <a:pt x="34576" y="825853"/>
                    </a:cubicBezTo>
                    <a:cubicBezTo>
                      <a:pt x="34576" y="834497"/>
                      <a:pt x="34215" y="843140"/>
                      <a:pt x="34576" y="851784"/>
                    </a:cubicBezTo>
                    <a:cubicBezTo>
                      <a:pt x="34576" y="845301"/>
                      <a:pt x="35296" y="842060"/>
                      <a:pt x="35656" y="845662"/>
                    </a:cubicBezTo>
                    <a:close/>
                    <a:moveTo>
                      <a:pt x="34215" y="802442"/>
                    </a:moveTo>
                    <a:cubicBezTo>
                      <a:pt x="34215" y="807845"/>
                      <a:pt x="34215" y="812887"/>
                      <a:pt x="33855" y="815048"/>
                    </a:cubicBezTo>
                    <a:lnTo>
                      <a:pt x="33855" y="802442"/>
                    </a:lnTo>
                    <a:close/>
                    <a:moveTo>
                      <a:pt x="32054" y="1766237"/>
                    </a:moveTo>
                    <a:cubicBezTo>
                      <a:pt x="32054" y="1764076"/>
                      <a:pt x="32054" y="1763356"/>
                      <a:pt x="32054" y="1761195"/>
                    </a:cubicBezTo>
                    <a:cubicBezTo>
                      <a:pt x="32054" y="1773080"/>
                      <a:pt x="32054" y="1784605"/>
                      <a:pt x="32054" y="1796851"/>
                    </a:cubicBezTo>
                    <a:cubicBezTo>
                      <a:pt x="32054" y="1792169"/>
                      <a:pt x="32054" y="1783165"/>
                      <a:pt x="32054" y="1766237"/>
                    </a:cubicBezTo>
                    <a:close/>
                    <a:moveTo>
                      <a:pt x="34215" y="1665752"/>
                    </a:moveTo>
                    <a:lnTo>
                      <a:pt x="32415" y="1653866"/>
                    </a:lnTo>
                    <a:cubicBezTo>
                      <a:pt x="32415" y="1664671"/>
                      <a:pt x="32415" y="1675836"/>
                      <a:pt x="32415" y="1687361"/>
                    </a:cubicBezTo>
                    <a:cubicBezTo>
                      <a:pt x="33135" y="1683760"/>
                      <a:pt x="33855" y="1679798"/>
                      <a:pt x="34215" y="1665752"/>
                    </a:cubicBezTo>
                    <a:close/>
                    <a:moveTo>
                      <a:pt x="39618" y="1342326"/>
                    </a:moveTo>
                    <a:cubicBezTo>
                      <a:pt x="37817" y="1321796"/>
                      <a:pt x="37457" y="1253726"/>
                      <a:pt x="35296" y="1249404"/>
                    </a:cubicBezTo>
                    <a:cubicBezTo>
                      <a:pt x="34576" y="1245082"/>
                      <a:pt x="34576" y="1259488"/>
                      <a:pt x="34215" y="1275696"/>
                    </a:cubicBezTo>
                    <a:cubicBezTo>
                      <a:pt x="34215" y="1293704"/>
                      <a:pt x="34215" y="1312792"/>
                      <a:pt x="34215" y="1333322"/>
                    </a:cubicBezTo>
                    <a:cubicBezTo>
                      <a:pt x="34215" y="1334042"/>
                      <a:pt x="34936" y="1338004"/>
                      <a:pt x="35296" y="1344847"/>
                    </a:cubicBezTo>
                    <a:cubicBezTo>
                      <a:pt x="35296" y="1324678"/>
                      <a:pt x="36016" y="1311352"/>
                      <a:pt x="37457" y="1319275"/>
                    </a:cubicBezTo>
                    <a:cubicBezTo>
                      <a:pt x="34576" y="1370779"/>
                      <a:pt x="39618" y="1365736"/>
                      <a:pt x="38898" y="1421561"/>
                    </a:cubicBezTo>
                    <a:cubicBezTo>
                      <a:pt x="40338" y="1439209"/>
                      <a:pt x="40338" y="1359253"/>
                      <a:pt x="39978" y="1342326"/>
                    </a:cubicBezTo>
                    <a:close/>
                    <a:moveTo>
                      <a:pt x="3207967" y="439758"/>
                    </a:moveTo>
                    <a:cubicBezTo>
                      <a:pt x="3208688" y="441199"/>
                      <a:pt x="3210849" y="446241"/>
                      <a:pt x="3214090" y="453084"/>
                    </a:cubicBezTo>
                    <a:cubicBezTo>
                      <a:pt x="3207247" y="441919"/>
                      <a:pt x="3200404" y="430754"/>
                      <a:pt x="3193561" y="419589"/>
                    </a:cubicBezTo>
                    <a:cubicBezTo>
                      <a:pt x="3188879" y="412026"/>
                      <a:pt x="3184557" y="404823"/>
                      <a:pt x="3179875" y="397980"/>
                    </a:cubicBezTo>
                    <a:cubicBezTo>
                      <a:pt x="3177714" y="394378"/>
                      <a:pt x="3175553" y="390776"/>
                      <a:pt x="3173392" y="387535"/>
                    </a:cubicBezTo>
                    <a:cubicBezTo>
                      <a:pt x="3171231" y="384293"/>
                      <a:pt x="3168710" y="380692"/>
                      <a:pt x="3166549" y="377450"/>
                    </a:cubicBezTo>
                    <a:cubicBezTo>
                      <a:pt x="3161867" y="370967"/>
                      <a:pt x="3157545" y="364124"/>
                      <a:pt x="3153223" y="357641"/>
                    </a:cubicBezTo>
                    <a:cubicBezTo>
                      <a:pt x="3148901" y="351158"/>
                      <a:pt x="3143859" y="345036"/>
                      <a:pt x="3139176" y="338913"/>
                    </a:cubicBezTo>
                    <a:cubicBezTo>
                      <a:pt x="3134494" y="332790"/>
                      <a:pt x="3130172" y="326667"/>
                      <a:pt x="3125130" y="320905"/>
                    </a:cubicBezTo>
                    <a:cubicBezTo>
                      <a:pt x="3120088" y="315142"/>
                      <a:pt x="3115046" y="309380"/>
                      <a:pt x="3110363" y="303617"/>
                    </a:cubicBezTo>
                    <a:cubicBezTo>
                      <a:pt x="3107842" y="300736"/>
                      <a:pt x="3105321" y="297854"/>
                      <a:pt x="3102800" y="294973"/>
                    </a:cubicBezTo>
                    <a:cubicBezTo>
                      <a:pt x="3100279" y="292092"/>
                      <a:pt x="3097398" y="289571"/>
                      <a:pt x="3094876" y="286689"/>
                    </a:cubicBezTo>
                    <a:cubicBezTo>
                      <a:pt x="3089474" y="281287"/>
                      <a:pt x="3083711" y="275884"/>
                      <a:pt x="3078309" y="270482"/>
                    </a:cubicBezTo>
                    <a:cubicBezTo>
                      <a:pt x="3077229" y="269041"/>
                      <a:pt x="3075788" y="267961"/>
                      <a:pt x="3074707" y="266520"/>
                    </a:cubicBezTo>
                    <a:cubicBezTo>
                      <a:pt x="3073627" y="265440"/>
                      <a:pt x="3072186" y="263999"/>
                      <a:pt x="3071106" y="262919"/>
                    </a:cubicBezTo>
                    <a:cubicBezTo>
                      <a:pt x="3068945" y="260398"/>
                      <a:pt x="3066784" y="258237"/>
                      <a:pt x="3064623" y="256076"/>
                    </a:cubicBezTo>
                    <a:cubicBezTo>
                      <a:pt x="3060661" y="251754"/>
                      <a:pt x="3057059" y="248152"/>
                      <a:pt x="3053818" y="244550"/>
                    </a:cubicBezTo>
                    <a:cubicBezTo>
                      <a:pt x="3047335" y="237347"/>
                      <a:pt x="3041933" y="231945"/>
                      <a:pt x="3036530" y="226542"/>
                    </a:cubicBezTo>
                    <a:cubicBezTo>
                      <a:pt x="3047695" y="235906"/>
                      <a:pt x="3057059" y="245631"/>
                      <a:pt x="3065343" y="253554"/>
                    </a:cubicBezTo>
                    <a:cubicBezTo>
                      <a:pt x="3069305" y="257156"/>
                      <a:pt x="3073267" y="260758"/>
                      <a:pt x="3077229" y="264359"/>
                    </a:cubicBezTo>
                    <a:cubicBezTo>
                      <a:pt x="3080830" y="267961"/>
                      <a:pt x="3084072" y="271202"/>
                      <a:pt x="3087313" y="274444"/>
                    </a:cubicBezTo>
                    <a:cubicBezTo>
                      <a:pt x="3093796" y="280927"/>
                      <a:pt x="3099559" y="286689"/>
                      <a:pt x="3104601" y="292092"/>
                    </a:cubicBezTo>
                    <a:cubicBezTo>
                      <a:pt x="3114685" y="303257"/>
                      <a:pt x="3122249" y="312261"/>
                      <a:pt x="3128372" y="319464"/>
                    </a:cubicBezTo>
                    <a:cubicBezTo>
                      <a:pt x="3140257" y="334591"/>
                      <a:pt x="3146380" y="343235"/>
                      <a:pt x="3151422" y="351158"/>
                    </a:cubicBezTo>
                    <a:cubicBezTo>
                      <a:pt x="3156824" y="359082"/>
                      <a:pt x="3160786" y="366285"/>
                      <a:pt x="3169070" y="378531"/>
                    </a:cubicBezTo>
                    <a:cubicBezTo>
                      <a:pt x="3171231" y="381772"/>
                      <a:pt x="3173752" y="385014"/>
                      <a:pt x="3176273" y="388976"/>
                    </a:cubicBezTo>
                    <a:cubicBezTo>
                      <a:pt x="3178794" y="392937"/>
                      <a:pt x="3181676" y="397259"/>
                      <a:pt x="3184917" y="402302"/>
                    </a:cubicBezTo>
                    <a:cubicBezTo>
                      <a:pt x="3188159" y="407344"/>
                      <a:pt x="3191760" y="412746"/>
                      <a:pt x="3195722" y="418869"/>
                    </a:cubicBezTo>
                    <a:cubicBezTo>
                      <a:pt x="3199684" y="424992"/>
                      <a:pt x="3203646" y="431835"/>
                      <a:pt x="3208328" y="439758"/>
                    </a:cubicBezTo>
                    <a:close/>
                    <a:moveTo>
                      <a:pt x="2553552" y="23771"/>
                    </a:moveTo>
                    <a:cubicBezTo>
                      <a:pt x="2560756" y="24131"/>
                      <a:pt x="2563277" y="23771"/>
                      <a:pt x="2563277" y="23771"/>
                    </a:cubicBezTo>
                    <a:cubicBezTo>
                      <a:pt x="2553552" y="23411"/>
                      <a:pt x="2543828" y="22690"/>
                      <a:pt x="2534103" y="22330"/>
                    </a:cubicBezTo>
                    <a:cubicBezTo>
                      <a:pt x="2524379" y="22330"/>
                      <a:pt x="2515015" y="22330"/>
                      <a:pt x="2505651" y="22330"/>
                    </a:cubicBezTo>
                    <a:cubicBezTo>
                      <a:pt x="2496286" y="22330"/>
                      <a:pt x="2486922" y="22330"/>
                      <a:pt x="2477918" y="22690"/>
                    </a:cubicBezTo>
                    <a:cubicBezTo>
                      <a:pt x="2468914" y="22690"/>
                      <a:pt x="2459910" y="23050"/>
                      <a:pt x="2450906" y="23411"/>
                    </a:cubicBezTo>
                    <a:cubicBezTo>
                      <a:pt x="2415250" y="24131"/>
                      <a:pt x="2382115" y="24491"/>
                      <a:pt x="2350781" y="25211"/>
                    </a:cubicBezTo>
                    <a:cubicBezTo>
                      <a:pt x="2288473" y="25932"/>
                      <a:pt x="2234808" y="26292"/>
                      <a:pt x="2192669" y="26292"/>
                    </a:cubicBezTo>
                    <a:cubicBezTo>
                      <a:pt x="2209237" y="28093"/>
                      <a:pt x="2284871" y="29173"/>
                      <a:pt x="2320887" y="29893"/>
                    </a:cubicBezTo>
                    <a:lnTo>
                      <a:pt x="2288833" y="31694"/>
                    </a:lnTo>
                    <a:lnTo>
                      <a:pt x="2269024" y="30254"/>
                    </a:lnTo>
                    <a:lnTo>
                      <a:pt x="2213559" y="32054"/>
                    </a:lnTo>
                    <a:cubicBezTo>
                      <a:pt x="2229046" y="33495"/>
                      <a:pt x="2273706" y="33135"/>
                      <a:pt x="2303599" y="33855"/>
                    </a:cubicBezTo>
                    <a:cubicBezTo>
                      <a:pt x="2306121" y="33855"/>
                      <a:pt x="2401924" y="31334"/>
                      <a:pt x="2428576" y="30254"/>
                    </a:cubicBezTo>
                    <a:lnTo>
                      <a:pt x="2352221" y="28813"/>
                    </a:lnTo>
                    <a:cubicBezTo>
                      <a:pt x="2362666" y="28813"/>
                      <a:pt x="2392920" y="28813"/>
                      <a:pt x="2426055" y="28813"/>
                    </a:cubicBezTo>
                    <a:cubicBezTo>
                      <a:pt x="2442622" y="28813"/>
                      <a:pt x="2459550" y="28813"/>
                      <a:pt x="2475037" y="28813"/>
                    </a:cubicBezTo>
                    <a:cubicBezTo>
                      <a:pt x="2482960" y="28813"/>
                      <a:pt x="2490164" y="28813"/>
                      <a:pt x="2496647" y="28813"/>
                    </a:cubicBezTo>
                    <a:cubicBezTo>
                      <a:pt x="2503130" y="28813"/>
                      <a:pt x="2509252" y="28813"/>
                      <a:pt x="2514294" y="28813"/>
                    </a:cubicBezTo>
                    <a:cubicBezTo>
                      <a:pt x="2514294" y="28813"/>
                      <a:pt x="2510333" y="28093"/>
                      <a:pt x="2503850" y="27733"/>
                    </a:cubicBezTo>
                    <a:cubicBezTo>
                      <a:pt x="2497367" y="27372"/>
                      <a:pt x="2488363" y="27012"/>
                      <a:pt x="2479359" y="27012"/>
                    </a:cubicBezTo>
                    <a:cubicBezTo>
                      <a:pt x="2460990" y="27012"/>
                      <a:pt x="2441542" y="27012"/>
                      <a:pt x="2437220" y="28093"/>
                    </a:cubicBezTo>
                    <a:cubicBezTo>
                      <a:pt x="2428936" y="26652"/>
                      <a:pt x="2508892" y="26652"/>
                      <a:pt x="2458469" y="25211"/>
                    </a:cubicBezTo>
                    <a:cubicBezTo>
                      <a:pt x="2466033" y="25211"/>
                      <a:pt x="2473956" y="25211"/>
                      <a:pt x="2482600" y="24851"/>
                    </a:cubicBezTo>
                    <a:cubicBezTo>
                      <a:pt x="2486922" y="24851"/>
                      <a:pt x="2491244" y="24851"/>
                      <a:pt x="2495566" y="24851"/>
                    </a:cubicBezTo>
                    <a:cubicBezTo>
                      <a:pt x="2499888" y="24851"/>
                      <a:pt x="2504570" y="24851"/>
                      <a:pt x="2508892" y="24851"/>
                    </a:cubicBezTo>
                    <a:cubicBezTo>
                      <a:pt x="2517896" y="24851"/>
                      <a:pt x="2527260" y="25211"/>
                      <a:pt x="2536264" y="25572"/>
                    </a:cubicBezTo>
                    <a:cubicBezTo>
                      <a:pt x="2545629" y="26292"/>
                      <a:pt x="2554993" y="27012"/>
                      <a:pt x="2563997" y="27733"/>
                    </a:cubicBezTo>
                    <a:cubicBezTo>
                      <a:pt x="2568679" y="28093"/>
                      <a:pt x="2573001" y="28453"/>
                      <a:pt x="2577683" y="28813"/>
                    </a:cubicBezTo>
                    <a:cubicBezTo>
                      <a:pt x="2582005" y="29173"/>
                      <a:pt x="2586687" y="29893"/>
                      <a:pt x="2591009" y="30614"/>
                    </a:cubicBezTo>
                    <a:cubicBezTo>
                      <a:pt x="2599653" y="31694"/>
                      <a:pt x="2608297" y="33135"/>
                      <a:pt x="2616221" y="34215"/>
                    </a:cubicBezTo>
                    <a:cubicBezTo>
                      <a:pt x="2632068" y="36737"/>
                      <a:pt x="2646114" y="39978"/>
                      <a:pt x="2656919" y="41779"/>
                    </a:cubicBezTo>
                    <a:cubicBezTo>
                      <a:pt x="2659080" y="42859"/>
                      <a:pt x="2661601" y="44300"/>
                      <a:pt x="2663762" y="45741"/>
                    </a:cubicBezTo>
                    <a:cubicBezTo>
                      <a:pt x="2675647" y="48622"/>
                      <a:pt x="2683211" y="50423"/>
                      <a:pt x="2689334" y="51503"/>
                    </a:cubicBezTo>
                    <a:cubicBezTo>
                      <a:pt x="2695456" y="52584"/>
                      <a:pt x="2699778" y="53304"/>
                      <a:pt x="2704460" y="54385"/>
                    </a:cubicBezTo>
                    <a:cubicBezTo>
                      <a:pt x="2709142" y="55465"/>
                      <a:pt x="2713825" y="56546"/>
                      <a:pt x="2721028" y="58346"/>
                    </a:cubicBezTo>
                    <a:cubicBezTo>
                      <a:pt x="2728231" y="60147"/>
                      <a:pt x="2737595" y="62668"/>
                      <a:pt x="2751282" y="67711"/>
                    </a:cubicBezTo>
                    <a:cubicBezTo>
                      <a:pt x="2746960" y="66270"/>
                      <a:pt x="2743358" y="65189"/>
                      <a:pt x="2740477" y="64109"/>
                    </a:cubicBezTo>
                    <a:cubicBezTo>
                      <a:pt x="2737235" y="63028"/>
                      <a:pt x="2734714" y="62668"/>
                      <a:pt x="2732553" y="61948"/>
                    </a:cubicBezTo>
                    <a:cubicBezTo>
                      <a:pt x="2728231" y="60867"/>
                      <a:pt x="2725350" y="60147"/>
                      <a:pt x="2723909" y="59787"/>
                    </a:cubicBezTo>
                    <a:cubicBezTo>
                      <a:pt x="2721028" y="59067"/>
                      <a:pt x="2722829" y="59787"/>
                      <a:pt x="2724990" y="60867"/>
                    </a:cubicBezTo>
                    <a:cubicBezTo>
                      <a:pt x="2729312" y="62668"/>
                      <a:pt x="2735434" y="65189"/>
                      <a:pt x="2708782" y="57626"/>
                    </a:cubicBezTo>
                    <a:cubicBezTo>
                      <a:pt x="2717426" y="60507"/>
                      <a:pt x="2717066" y="61228"/>
                      <a:pt x="2721748" y="63028"/>
                    </a:cubicBezTo>
                    <a:cubicBezTo>
                      <a:pt x="2726430" y="64829"/>
                      <a:pt x="2735434" y="67350"/>
                      <a:pt x="2762086" y="76715"/>
                    </a:cubicBezTo>
                    <a:cubicBezTo>
                      <a:pt x="2767849" y="78155"/>
                      <a:pt x="2772891" y="79596"/>
                      <a:pt x="2777573" y="81037"/>
                    </a:cubicBezTo>
                    <a:cubicBezTo>
                      <a:pt x="2782255" y="82837"/>
                      <a:pt x="2786217" y="84278"/>
                      <a:pt x="2790179" y="85719"/>
                    </a:cubicBezTo>
                    <a:cubicBezTo>
                      <a:pt x="2798103" y="88960"/>
                      <a:pt x="2804586" y="91841"/>
                      <a:pt x="2811429" y="94723"/>
                    </a:cubicBezTo>
                    <a:cubicBezTo>
                      <a:pt x="2817912" y="97604"/>
                      <a:pt x="2824394" y="101206"/>
                      <a:pt x="2831598" y="104447"/>
                    </a:cubicBezTo>
                    <a:cubicBezTo>
                      <a:pt x="2835199" y="106248"/>
                      <a:pt x="2839161" y="107689"/>
                      <a:pt x="2843483" y="109489"/>
                    </a:cubicBezTo>
                    <a:cubicBezTo>
                      <a:pt x="2847805" y="111290"/>
                      <a:pt x="2852487" y="113451"/>
                      <a:pt x="2857529" y="115612"/>
                    </a:cubicBezTo>
                    <a:cubicBezTo>
                      <a:pt x="2883101" y="130019"/>
                      <a:pt x="2828716" y="103006"/>
                      <a:pt x="2879859" y="129659"/>
                    </a:cubicBezTo>
                    <a:cubicBezTo>
                      <a:pt x="2894626" y="137222"/>
                      <a:pt x="2905071" y="143345"/>
                      <a:pt x="2913355" y="147306"/>
                    </a:cubicBezTo>
                    <a:cubicBezTo>
                      <a:pt x="2917316" y="149467"/>
                      <a:pt x="2920558" y="151268"/>
                      <a:pt x="2923439" y="152709"/>
                    </a:cubicBezTo>
                    <a:cubicBezTo>
                      <a:pt x="2926320" y="154150"/>
                      <a:pt x="2928481" y="155230"/>
                      <a:pt x="2929922" y="156311"/>
                    </a:cubicBezTo>
                    <a:cubicBezTo>
                      <a:pt x="2937125" y="159912"/>
                      <a:pt x="2937485" y="159192"/>
                      <a:pt x="2940007" y="159552"/>
                    </a:cubicBezTo>
                    <a:cubicBezTo>
                      <a:pt x="2933524" y="155230"/>
                      <a:pt x="2927761" y="151628"/>
                      <a:pt x="2922359" y="148027"/>
                    </a:cubicBezTo>
                    <a:cubicBezTo>
                      <a:pt x="2916956" y="144785"/>
                      <a:pt x="2911914" y="142264"/>
                      <a:pt x="2907592" y="139743"/>
                    </a:cubicBezTo>
                    <a:cubicBezTo>
                      <a:pt x="2898588" y="134701"/>
                      <a:pt x="2891025" y="130739"/>
                      <a:pt x="2883821" y="127498"/>
                    </a:cubicBezTo>
                    <a:cubicBezTo>
                      <a:pt x="2876618" y="124256"/>
                      <a:pt x="2869415" y="121015"/>
                      <a:pt x="2861491" y="117053"/>
                    </a:cubicBezTo>
                    <a:cubicBezTo>
                      <a:pt x="2857529" y="115252"/>
                      <a:pt x="2853207" y="113091"/>
                      <a:pt x="2848525" y="110930"/>
                    </a:cubicBezTo>
                    <a:cubicBezTo>
                      <a:pt x="2843843" y="108769"/>
                      <a:pt x="2838441" y="106608"/>
                      <a:pt x="2832678" y="103727"/>
                    </a:cubicBezTo>
                    <a:lnTo>
                      <a:pt x="2844564" y="108409"/>
                    </a:lnTo>
                    <a:lnTo>
                      <a:pt x="2850326" y="110930"/>
                    </a:lnTo>
                    <a:lnTo>
                      <a:pt x="2856089" y="113451"/>
                    </a:lnTo>
                    <a:lnTo>
                      <a:pt x="2879139" y="124256"/>
                    </a:lnTo>
                    <a:cubicBezTo>
                      <a:pt x="2887063" y="127498"/>
                      <a:pt x="2894266" y="131819"/>
                      <a:pt x="2901829" y="135781"/>
                    </a:cubicBezTo>
                    <a:cubicBezTo>
                      <a:pt x="2909393" y="139743"/>
                      <a:pt x="2916956" y="143345"/>
                      <a:pt x="2924160" y="147667"/>
                    </a:cubicBezTo>
                    <a:cubicBezTo>
                      <a:pt x="2916236" y="142624"/>
                      <a:pt x="2909393" y="138302"/>
                      <a:pt x="2902910" y="134701"/>
                    </a:cubicBezTo>
                    <a:cubicBezTo>
                      <a:pt x="2896787" y="131099"/>
                      <a:pt x="2891025" y="127858"/>
                      <a:pt x="2885982" y="124976"/>
                    </a:cubicBezTo>
                    <a:cubicBezTo>
                      <a:pt x="2894986" y="130019"/>
                      <a:pt x="2903270" y="134341"/>
                      <a:pt x="2910833" y="138663"/>
                    </a:cubicBezTo>
                    <a:cubicBezTo>
                      <a:pt x="2914795" y="140824"/>
                      <a:pt x="2918397" y="142624"/>
                      <a:pt x="2921998" y="144425"/>
                    </a:cubicBezTo>
                    <a:cubicBezTo>
                      <a:pt x="2925600" y="146586"/>
                      <a:pt x="2928842" y="148387"/>
                      <a:pt x="2932083" y="150188"/>
                    </a:cubicBezTo>
                    <a:cubicBezTo>
                      <a:pt x="2939286" y="154510"/>
                      <a:pt x="2946129" y="158472"/>
                      <a:pt x="2952612" y="162073"/>
                    </a:cubicBezTo>
                    <a:cubicBezTo>
                      <a:pt x="2946489" y="158111"/>
                      <a:pt x="2940367" y="154150"/>
                      <a:pt x="2934604" y="150548"/>
                    </a:cubicBezTo>
                    <a:cubicBezTo>
                      <a:pt x="2928842" y="146946"/>
                      <a:pt x="2923079" y="142985"/>
                      <a:pt x="2917316" y="139743"/>
                    </a:cubicBezTo>
                    <a:cubicBezTo>
                      <a:pt x="2905791" y="133260"/>
                      <a:pt x="2895707" y="127137"/>
                      <a:pt x="2886342" y="121735"/>
                    </a:cubicBezTo>
                    <a:cubicBezTo>
                      <a:pt x="2867614" y="112011"/>
                      <a:pt x="2854288" y="104807"/>
                      <a:pt x="2850326" y="102286"/>
                    </a:cubicBezTo>
                    <a:cubicBezTo>
                      <a:pt x="2852847" y="103006"/>
                      <a:pt x="2855368" y="104087"/>
                      <a:pt x="2857890" y="104807"/>
                    </a:cubicBezTo>
                    <a:cubicBezTo>
                      <a:pt x="2853568" y="102286"/>
                      <a:pt x="2848165" y="99765"/>
                      <a:pt x="2842403" y="96884"/>
                    </a:cubicBezTo>
                    <a:cubicBezTo>
                      <a:pt x="2836640" y="94363"/>
                      <a:pt x="2830517" y="91481"/>
                      <a:pt x="2824755" y="88960"/>
                    </a:cubicBezTo>
                    <a:cubicBezTo>
                      <a:pt x="2821873" y="87520"/>
                      <a:pt x="2818992" y="86439"/>
                      <a:pt x="2816111" y="85359"/>
                    </a:cubicBezTo>
                    <a:cubicBezTo>
                      <a:pt x="2813229" y="84278"/>
                      <a:pt x="2810348" y="83198"/>
                      <a:pt x="2807827" y="82477"/>
                    </a:cubicBezTo>
                    <a:cubicBezTo>
                      <a:pt x="2802424" y="80676"/>
                      <a:pt x="2797742" y="78876"/>
                      <a:pt x="2794141" y="77795"/>
                    </a:cubicBezTo>
                    <a:cubicBezTo>
                      <a:pt x="2788018" y="75634"/>
                      <a:pt x="2782255" y="72753"/>
                      <a:pt x="2776133" y="70952"/>
                    </a:cubicBezTo>
                    <a:cubicBezTo>
                      <a:pt x="2770010" y="68791"/>
                      <a:pt x="2763887" y="66990"/>
                      <a:pt x="2758125" y="65189"/>
                    </a:cubicBezTo>
                    <a:cubicBezTo>
                      <a:pt x="2752362" y="63389"/>
                      <a:pt x="2746599" y="61588"/>
                      <a:pt x="2741197" y="59787"/>
                    </a:cubicBezTo>
                    <a:cubicBezTo>
                      <a:pt x="2735794" y="58346"/>
                      <a:pt x="2730392" y="56906"/>
                      <a:pt x="2725350" y="55465"/>
                    </a:cubicBezTo>
                    <a:cubicBezTo>
                      <a:pt x="2715265" y="52944"/>
                      <a:pt x="2706621" y="50063"/>
                      <a:pt x="2699418" y="48262"/>
                    </a:cubicBezTo>
                    <a:cubicBezTo>
                      <a:pt x="2692215" y="46461"/>
                      <a:pt x="2687172" y="45020"/>
                      <a:pt x="2684651" y="44300"/>
                    </a:cubicBezTo>
                    <a:cubicBezTo>
                      <a:pt x="2691134" y="45380"/>
                      <a:pt x="2697617" y="46461"/>
                      <a:pt x="2704100" y="47902"/>
                    </a:cubicBezTo>
                    <a:cubicBezTo>
                      <a:pt x="2688613" y="44300"/>
                      <a:pt x="2676368" y="41419"/>
                      <a:pt x="2665923" y="39258"/>
                    </a:cubicBezTo>
                    <a:cubicBezTo>
                      <a:pt x="2655118" y="37097"/>
                      <a:pt x="2646114" y="35656"/>
                      <a:pt x="2636030" y="33855"/>
                    </a:cubicBezTo>
                    <a:cubicBezTo>
                      <a:pt x="2630987" y="33135"/>
                      <a:pt x="2626305" y="32054"/>
                      <a:pt x="2620903" y="31334"/>
                    </a:cubicBezTo>
                    <a:cubicBezTo>
                      <a:pt x="2615500" y="30614"/>
                      <a:pt x="2609738" y="29893"/>
                      <a:pt x="2603255" y="29173"/>
                    </a:cubicBezTo>
                    <a:cubicBezTo>
                      <a:pt x="2596772" y="28453"/>
                      <a:pt x="2589929" y="27372"/>
                      <a:pt x="2581645" y="26292"/>
                    </a:cubicBezTo>
                    <a:cubicBezTo>
                      <a:pt x="2573721" y="25572"/>
                      <a:pt x="2564717" y="24851"/>
                      <a:pt x="2554633" y="24131"/>
                    </a:cubicBezTo>
                    <a:close/>
                    <a:moveTo>
                      <a:pt x="479376" y="109129"/>
                    </a:moveTo>
                    <a:cubicBezTo>
                      <a:pt x="484058" y="107328"/>
                      <a:pt x="488380" y="105528"/>
                      <a:pt x="493423" y="103727"/>
                    </a:cubicBezTo>
                    <a:cubicBezTo>
                      <a:pt x="498105" y="101566"/>
                      <a:pt x="503507" y="100125"/>
                      <a:pt x="509270" y="97964"/>
                    </a:cubicBezTo>
                    <a:cubicBezTo>
                      <a:pt x="520795" y="93642"/>
                      <a:pt x="534121" y="88240"/>
                      <a:pt x="552129" y="82117"/>
                    </a:cubicBezTo>
                    <a:cubicBezTo>
                      <a:pt x="561133" y="78876"/>
                      <a:pt x="570858" y="74914"/>
                      <a:pt x="582383" y="71672"/>
                    </a:cubicBezTo>
                    <a:cubicBezTo>
                      <a:pt x="588145" y="69872"/>
                      <a:pt x="593908" y="68071"/>
                      <a:pt x="600391" y="65910"/>
                    </a:cubicBezTo>
                    <a:cubicBezTo>
                      <a:pt x="603632" y="64829"/>
                      <a:pt x="606874" y="63749"/>
                      <a:pt x="610115" y="62668"/>
                    </a:cubicBezTo>
                    <a:cubicBezTo>
                      <a:pt x="613357" y="61588"/>
                      <a:pt x="616958" y="60867"/>
                      <a:pt x="620560" y="59787"/>
                    </a:cubicBezTo>
                    <a:cubicBezTo>
                      <a:pt x="627763" y="57626"/>
                      <a:pt x="635327" y="55825"/>
                      <a:pt x="643250" y="53664"/>
                    </a:cubicBezTo>
                    <a:cubicBezTo>
                      <a:pt x="645411" y="52944"/>
                      <a:pt x="647212" y="52584"/>
                      <a:pt x="649373" y="51863"/>
                    </a:cubicBezTo>
                    <a:cubicBezTo>
                      <a:pt x="651534" y="51503"/>
                      <a:pt x="653695" y="50783"/>
                      <a:pt x="655856" y="50423"/>
                    </a:cubicBezTo>
                    <a:cubicBezTo>
                      <a:pt x="660178" y="49342"/>
                      <a:pt x="664500" y="48622"/>
                      <a:pt x="668822" y="47541"/>
                    </a:cubicBezTo>
                    <a:cubicBezTo>
                      <a:pt x="686830" y="42859"/>
                      <a:pt x="706639" y="39618"/>
                      <a:pt x="728969" y="35656"/>
                    </a:cubicBezTo>
                    <a:lnTo>
                      <a:pt x="715283" y="38537"/>
                    </a:lnTo>
                    <a:cubicBezTo>
                      <a:pt x="721045" y="37817"/>
                      <a:pt x="726448" y="36737"/>
                      <a:pt x="731850" y="36016"/>
                    </a:cubicBezTo>
                    <a:cubicBezTo>
                      <a:pt x="737613" y="35296"/>
                      <a:pt x="743015" y="34576"/>
                      <a:pt x="748418" y="34215"/>
                    </a:cubicBezTo>
                    <a:cubicBezTo>
                      <a:pt x="759583" y="32775"/>
                      <a:pt x="770748" y="31334"/>
                      <a:pt x="781913" y="30614"/>
                    </a:cubicBezTo>
                    <a:cubicBezTo>
                      <a:pt x="787675" y="30254"/>
                      <a:pt x="793078" y="29533"/>
                      <a:pt x="798840" y="29173"/>
                    </a:cubicBezTo>
                    <a:cubicBezTo>
                      <a:pt x="804603" y="28813"/>
                      <a:pt x="810005" y="28093"/>
                      <a:pt x="815768" y="27733"/>
                    </a:cubicBezTo>
                    <a:cubicBezTo>
                      <a:pt x="827293" y="27372"/>
                      <a:pt x="838458" y="26652"/>
                      <a:pt x="850344" y="26292"/>
                    </a:cubicBezTo>
                    <a:cubicBezTo>
                      <a:pt x="897165" y="25211"/>
                      <a:pt x="946147" y="24851"/>
                      <a:pt x="1001252" y="26292"/>
                    </a:cubicBezTo>
                    <a:cubicBezTo>
                      <a:pt x="947588" y="27733"/>
                      <a:pt x="950469" y="27733"/>
                      <a:pt x="891402" y="30974"/>
                    </a:cubicBezTo>
                    <a:lnTo>
                      <a:pt x="948668" y="29893"/>
                    </a:lnTo>
                    <a:cubicBezTo>
                      <a:pt x="932821" y="32054"/>
                      <a:pt x="990087" y="30974"/>
                      <a:pt x="1032226" y="30974"/>
                    </a:cubicBezTo>
                    <a:lnTo>
                      <a:pt x="995129" y="33495"/>
                    </a:lnTo>
                    <a:cubicBezTo>
                      <a:pt x="969918" y="32775"/>
                      <a:pt x="904368" y="32415"/>
                      <a:pt x="906169" y="33135"/>
                    </a:cubicBezTo>
                    <a:cubicBezTo>
                      <a:pt x="913372" y="33135"/>
                      <a:pt x="891762" y="32054"/>
                      <a:pt x="861509" y="31334"/>
                    </a:cubicBezTo>
                    <a:cubicBezTo>
                      <a:pt x="846382" y="30974"/>
                      <a:pt x="829454" y="31334"/>
                      <a:pt x="812527" y="31334"/>
                    </a:cubicBezTo>
                    <a:cubicBezTo>
                      <a:pt x="804243" y="31694"/>
                      <a:pt x="795959" y="32415"/>
                      <a:pt x="788036" y="33135"/>
                    </a:cubicBezTo>
                    <a:cubicBezTo>
                      <a:pt x="784074" y="33135"/>
                      <a:pt x="780112" y="33855"/>
                      <a:pt x="776510" y="33855"/>
                    </a:cubicBezTo>
                    <a:cubicBezTo>
                      <a:pt x="772909" y="33855"/>
                      <a:pt x="769307" y="34576"/>
                      <a:pt x="765706" y="34936"/>
                    </a:cubicBezTo>
                    <a:cubicBezTo>
                      <a:pt x="766426" y="34936"/>
                      <a:pt x="768947" y="34936"/>
                      <a:pt x="772549" y="34936"/>
                    </a:cubicBezTo>
                    <a:cubicBezTo>
                      <a:pt x="776150" y="34936"/>
                      <a:pt x="780832" y="34936"/>
                      <a:pt x="786235" y="34215"/>
                    </a:cubicBezTo>
                    <a:cubicBezTo>
                      <a:pt x="791637" y="34215"/>
                      <a:pt x="797760" y="33495"/>
                      <a:pt x="803523" y="33135"/>
                    </a:cubicBezTo>
                    <a:cubicBezTo>
                      <a:pt x="806404" y="33135"/>
                      <a:pt x="809645" y="32775"/>
                      <a:pt x="812527" y="32775"/>
                    </a:cubicBezTo>
                    <a:cubicBezTo>
                      <a:pt x="815408" y="32775"/>
                      <a:pt x="818649" y="32775"/>
                      <a:pt x="821531" y="32775"/>
                    </a:cubicBezTo>
                    <a:cubicBezTo>
                      <a:pt x="844581" y="32775"/>
                      <a:pt x="860428" y="32775"/>
                      <a:pt x="834857" y="34936"/>
                    </a:cubicBezTo>
                    <a:cubicBezTo>
                      <a:pt x="857187" y="33495"/>
                      <a:pt x="870153" y="34215"/>
                      <a:pt x="883119" y="34215"/>
                    </a:cubicBezTo>
                    <a:cubicBezTo>
                      <a:pt x="896084" y="34215"/>
                      <a:pt x="909410" y="34576"/>
                      <a:pt x="933181" y="34215"/>
                    </a:cubicBezTo>
                    <a:cubicBezTo>
                      <a:pt x="887440" y="35296"/>
                      <a:pt x="922016" y="36737"/>
                      <a:pt x="887801" y="37817"/>
                    </a:cubicBezTo>
                    <a:lnTo>
                      <a:pt x="965956" y="37097"/>
                    </a:lnTo>
                    <a:cubicBezTo>
                      <a:pt x="968117" y="37817"/>
                      <a:pt x="852145" y="38537"/>
                      <a:pt x="916253" y="40698"/>
                    </a:cubicBezTo>
                    <a:cubicBezTo>
                      <a:pt x="947588" y="39618"/>
                      <a:pt x="1031145" y="40698"/>
                      <a:pt x="1032586" y="38898"/>
                    </a:cubicBezTo>
                    <a:lnTo>
                      <a:pt x="1034387" y="39618"/>
                    </a:lnTo>
                    <a:cubicBezTo>
                      <a:pt x="1093093" y="39978"/>
                      <a:pt x="1059958" y="37097"/>
                      <a:pt x="1131991" y="38177"/>
                    </a:cubicBezTo>
                    <a:cubicBezTo>
                      <a:pt x="1132711" y="37097"/>
                      <a:pt x="1119025" y="36737"/>
                      <a:pt x="1093453" y="36737"/>
                    </a:cubicBezTo>
                    <a:cubicBezTo>
                      <a:pt x="1071844" y="37097"/>
                      <a:pt x="1068242" y="38537"/>
                      <a:pt x="1023582" y="38898"/>
                    </a:cubicBezTo>
                    <a:cubicBezTo>
                      <a:pt x="1003413" y="37457"/>
                      <a:pt x="1077606" y="38898"/>
                      <a:pt x="1046632" y="36737"/>
                    </a:cubicBezTo>
                    <a:cubicBezTo>
                      <a:pt x="1031145" y="35656"/>
                      <a:pt x="928139" y="37817"/>
                      <a:pt x="960914" y="34936"/>
                    </a:cubicBezTo>
                    <a:lnTo>
                      <a:pt x="1019260" y="34936"/>
                    </a:lnTo>
                    <a:cubicBezTo>
                      <a:pt x="1020701" y="33495"/>
                      <a:pt x="1063200" y="33495"/>
                      <a:pt x="1061759" y="32054"/>
                    </a:cubicBezTo>
                    <a:cubicBezTo>
                      <a:pt x="1097415" y="31334"/>
                      <a:pt x="1131270" y="33495"/>
                      <a:pt x="1167647" y="32054"/>
                    </a:cubicBezTo>
                    <a:cubicBezTo>
                      <a:pt x="1182774" y="30974"/>
                      <a:pt x="1156482" y="28453"/>
                      <a:pt x="1216629" y="29533"/>
                    </a:cubicBezTo>
                    <a:cubicBezTo>
                      <a:pt x="1263810" y="32415"/>
                      <a:pt x="1402833" y="31694"/>
                      <a:pt x="1455057" y="31334"/>
                    </a:cubicBezTo>
                    <a:lnTo>
                      <a:pt x="1500797" y="30254"/>
                    </a:lnTo>
                    <a:cubicBezTo>
                      <a:pt x="1496835" y="29173"/>
                      <a:pt x="1413638" y="30254"/>
                      <a:pt x="1442811" y="28813"/>
                    </a:cubicBezTo>
                    <a:lnTo>
                      <a:pt x="1513763" y="28813"/>
                    </a:lnTo>
                    <a:cubicBezTo>
                      <a:pt x="1513763" y="28453"/>
                      <a:pt x="1508361" y="28813"/>
                      <a:pt x="1508361" y="28813"/>
                    </a:cubicBezTo>
                    <a:cubicBezTo>
                      <a:pt x="1531771" y="28813"/>
                      <a:pt x="1555902" y="28093"/>
                      <a:pt x="1577512" y="27733"/>
                    </a:cubicBezTo>
                    <a:cubicBezTo>
                      <a:pt x="1555542" y="29173"/>
                      <a:pt x="1504039" y="28453"/>
                      <a:pt x="1514483" y="30614"/>
                    </a:cubicBezTo>
                    <a:cubicBezTo>
                      <a:pt x="1547978" y="30974"/>
                      <a:pt x="1553021" y="31694"/>
                      <a:pt x="1583635" y="31334"/>
                    </a:cubicBezTo>
                    <a:cubicBezTo>
                      <a:pt x="1576791" y="31334"/>
                      <a:pt x="1571029" y="31334"/>
                      <a:pt x="1572109" y="32054"/>
                    </a:cubicBezTo>
                    <a:cubicBezTo>
                      <a:pt x="1639820" y="32775"/>
                      <a:pt x="1637299" y="29893"/>
                      <a:pt x="1654226" y="29173"/>
                    </a:cubicBezTo>
                    <a:cubicBezTo>
                      <a:pt x="1722297" y="26652"/>
                      <a:pt x="1585796" y="26652"/>
                      <a:pt x="1594439" y="24851"/>
                    </a:cubicBezTo>
                    <a:lnTo>
                      <a:pt x="1792529" y="23771"/>
                    </a:lnTo>
                    <a:cubicBezTo>
                      <a:pt x="1775601" y="24491"/>
                      <a:pt x="1758674" y="25211"/>
                      <a:pt x="1764796" y="25932"/>
                    </a:cubicBezTo>
                    <a:cubicBezTo>
                      <a:pt x="1813418" y="27012"/>
                      <a:pt x="1765877" y="27372"/>
                      <a:pt x="1834308" y="27372"/>
                    </a:cubicBezTo>
                    <a:cubicBezTo>
                      <a:pt x="1829265" y="24491"/>
                      <a:pt x="1920387" y="25572"/>
                      <a:pt x="1968648" y="24131"/>
                    </a:cubicBezTo>
                    <a:cubicBezTo>
                      <a:pt x="1991339" y="25211"/>
                      <a:pt x="1995660" y="25572"/>
                      <a:pt x="1946678" y="25572"/>
                    </a:cubicBezTo>
                    <a:cubicBezTo>
                      <a:pt x="1952441" y="27372"/>
                      <a:pt x="2018351" y="26652"/>
                      <a:pt x="2042121" y="26652"/>
                    </a:cubicBezTo>
                    <a:cubicBezTo>
                      <a:pt x="2055808" y="26652"/>
                      <a:pt x="2078858" y="25932"/>
                      <a:pt x="2093625" y="25572"/>
                    </a:cubicBezTo>
                    <a:cubicBezTo>
                      <a:pt x="2073816" y="24851"/>
                      <a:pt x="2082460" y="23771"/>
                      <a:pt x="2124959" y="22690"/>
                    </a:cubicBezTo>
                    <a:lnTo>
                      <a:pt x="2127480" y="22690"/>
                    </a:lnTo>
                    <a:cubicBezTo>
                      <a:pt x="2057608" y="21970"/>
                      <a:pt x="1948479" y="19809"/>
                      <a:pt x="1904900" y="21610"/>
                    </a:cubicBezTo>
                    <a:lnTo>
                      <a:pt x="1917145" y="20889"/>
                    </a:lnTo>
                    <a:cubicBezTo>
                      <a:pt x="1836108" y="19449"/>
                      <a:pt x="1740665" y="24131"/>
                      <a:pt x="1703569" y="20889"/>
                    </a:cubicBezTo>
                    <a:cubicBezTo>
                      <a:pt x="1707170" y="19449"/>
                      <a:pt x="1687361" y="20889"/>
                      <a:pt x="1688802" y="18728"/>
                    </a:cubicBezTo>
                    <a:lnTo>
                      <a:pt x="1629015" y="20169"/>
                    </a:lnTo>
                    <a:lnTo>
                      <a:pt x="1641261" y="19449"/>
                    </a:lnTo>
                    <a:lnTo>
                      <a:pt x="1539695" y="19449"/>
                    </a:lnTo>
                    <a:cubicBezTo>
                      <a:pt x="1539695" y="19809"/>
                      <a:pt x="1542216" y="19449"/>
                      <a:pt x="1542216" y="19449"/>
                    </a:cubicBezTo>
                    <a:cubicBezTo>
                      <a:pt x="1493954" y="21250"/>
                      <a:pt x="1456137" y="22690"/>
                      <a:pt x="1425883" y="23771"/>
                    </a:cubicBezTo>
                    <a:cubicBezTo>
                      <a:pt x="1425883" y="24491"/>
                      <a:pt x="1428765" y="24851"/>
                      <a:pt x="1412918" y="25572"/>
                    </a:cubicBezTo>
                    <a:cubicBezTo>
                      <a:pt x="1396710" y="25932"/>
                      <a:pt x="1384465" y="25932"/>
                      <a:pt x="1373660" y="25932"/>
                    </a:cubicBezTo>
                    <a:cubicBezTo>
                      <a:pt x="1373660" y="25932"/>
                      <a:pt x="1373660" y="25932"/>
                      <a:pt x="1373660" y="25932"/>
                    </a:cubicBezTo>
                    <a:lnTo>
                      <a:pt x="1373660" y="25932"/>
                    </a:lnTo>
                    <a:cubicBezTo>
                      <a:pt x="1348809" y="25932"/>
                      <a:pt x="1332241" y="24491"/>
                      <a:pt x="1301627" y="24131"/>
                    </a:cubicBezTo>
                    <a:lnTo>
                      <a:pt x="1395990" y="24131"/>
                    </a:lnTo>
                    <a:cubicBezTo>
                      <a:pt x="1403553" y="22690"/>
                      <a:pt x="1395990" y="20889"/>
                      <a:pt x="1349529" y="20169"/>
                    </a:cubicBezTo>
                    <a:cubicBezTo>
                      <a:pt x="1368618" y="20169"/>
                      <a:pt x="1376181" y="19089"/>
                      <a:pt x="1353131" y="18728"/>
                    </a:cubicBezTo>
                    <a:cubicBezTo>
                      <a:pt x="1350609" y="19089"/>
                      <a:pt x="1291183" y="19449"/>
                      <a:pt x="1313873" y="20889"/>
                    </a:cubicBezTo>
                    <a:cubicBezTo>
                      <a:pt x="1224192" y="21250"/>
                      <a:pt x="1079047" y="17648"/>
                      <a:pt x="942905" y="20529"/>
                    </a:cubicBezTo>
                    <a:cubicBezTo>
                      <a:pt x="1040870" y="19089"/>
                      <a:pt x="864390" y="18728"/>
                      <a:pt x="973159" y="18008"/>
                    </a:cubicBezTo>
                    <a:cubicBezTo>
                      <a:pt x="935342" y="16928"/>
                      <a:pt x="919135" y="17288"/>
                      <a:pt x="902567" y="18008"/>
                    </a:cubicBezTo>
                    <a:cubicBezTo>
                      <a:pt x="894283" y="18368"/>
                      <a:pt x="886000" y="18728"/>
                      <a:pt x="874835" y="19089"/>
                    </a:cubicBezTo>
                    <a:cubicBezTo>
                      <a:pt x="863670" y="19089"/>
                      <a:pt x="849984" y="19809"/>
                      <a:pt x="830535" y="20169"/>
                    </a:cubicBezTo>
                    <a:cubicBezTo>
                      <a:pt x="827293" y="20169"/>
                      <a:pt x="837738" y="19449"/>
                      <a:pt x="851424" y="19089"/>
                    </a:cubicBezTo>
                    <a:cubicBezTo>
                      <a:pt x="865110" y="19089"/>
                      <a:pt x="881678" y="19089"/>
                      <a:pt x="890322" y="18008"/>
                    </a:cubicBezTo>
                    <a:cubicBezTo>
                      <a:pt x="858267" y="18008"/>
                      <a:pt x="828374" y="18008"/>
                      <a:pt x="799921" y="20169"/>
                    </a:cubicBezTo>
                    <a:cubicBezTo>
                      <a:pt x="771468" y="22330"/>
                      <a:pt x="744456" y="25932"/>
                      <a:pt x="717804" y="30614"/>
                    </a:cubicBezTo>
                    <a:cubicBezTo>
                      <a:pt x="664500" y="40338"/>
                      <a:pt x="612997" y="54745"/>
                      <a:pt x="554650" y="77075"/>
                    </a:cubicBezTo>
                    <a:lnTo>
                      <a:pt x="548888" y="77075"/>
                    </a:lnTo>
                    <a:cubicBezTo>
                      <a:pt x="543485" y="79596"/>
                      <a:pt x="537723" y="81757"/>
                      <a:pt x="531960" y="84278"/>
                    </a:cubicBezTo>
                    <a:cubicBezTo>
                      <a:pt x="526197" y="86799"/>
                      <a:pt x="520435" y="89680"/>
                      <a:pt x="514672" y="92202"/>
                    </a:cubicBezTo>
                    <a:cubicBezTo>
                      <a:pt x="508910" y="95083"/>
                      <a:pt x="502787" y="97604"/>
                      <a:pt x="496664" y="100485"/>
                    </a:cubicBezTo>
                    <a:cubicBezTo>
                      <a:pt x="490541" y="103367"/>
                      <a:pt x="484779" y="106608"/>
                      <a:pt x="478656" y="109850"/>
                    </a:cubicBezTo>
                    <a:close/>
                    <a:moveTo>
                      <a:pt x="280206" y="253915"/>
                    </a:moveTo>
                    <a:cubicBezTo>
                      <a:pt x="271563" y="262198"/>
                      <a:pt x="263279" y="271202"/>
                      <a:pt x="254995" y="279846"/>
                    </a:cubicBezTo>
                    <a:cubicBezTo>
                      <a:pt x="251033" y="284168"/>
                      <a:pt x="246711" y="288850"/>
                      <a:pt x="242389" y="293172"/>
                    </a:cubicBezTo>
                    <a:cubicBezTo>
                      <a:pt x="238428" y="297854"/>
                      <a:pt x="234466" y="302537"/>
                      <a:pt x="230504" y="307219"/>
                    </a:cubicBezTo>
                    <a:cubicBezTo>
                      <a:pt x="231945" y="305418"/>
                      <a:pt x="233745" y="303617"/>
                      <a:pt x="235186" y="301816"/>
                    </a:cubicBezTo>
                    <a:cubicBezTo>
                      <a:pt x="219699" y="320184"/>
                      <a:pt x="204932" y="339273"/>
                      <a:pt x="191246" y="358722"/>
                    </a:cubicBezTo>
                    <a:cubicBezTo>
                      <a:pt x="194488" y="354040"/>
                      <a:pt x="197729" y="350078"/>
                      <a:pt x="200971" y="346476"/>
                    </a:cubicBezTo>
                    <a:cubicBezTo>
                      <a:pt x="204212" y="342875"/>
                      <a:pt x="207093" y="339273"/>
                      <a:pt x="209615" y="336032"/>
                    </a:cubicBezTo>
                    <a:cubicBezTo>
                      <a:pt x="214657" y="329909"/>
                      <a:pt x="218619" y="325587"/>
                      <a:pt x="220419" y="323786"/>
                    </a:cubicBezTo>
                    <a:cubicBezTo>
                      <a:pt x="224021" y="320184"/>
                      <a:pt x="219699" y="327028"/>
                      <a:pt x="200971" y="351519"/>
                    </a:cubicBezTo>
                    <a:cubicBezTo>
                      <a:pt x="203492" y="346837"/>
                      <a:pt x="191606" y="360523"/>
                      <a:pt x="204572" y="343595"/>
                    </a:cubicBezTo>
                    <a:cubicBezTo>
                      <a:pt x="201331" y="347557"/>
                      <a:pt x="197369" y="352239"/>
                      <a:pt x="193407" y="357281"/>
                    </a:cubicBezTo>
                    <a:cubicBezTo>
                      <a:pt x="189446" y="362323"/>
                      <a:pt x="185484" y="368086"/>
                      <a:pt x="181522" y="373489"/>
                    </a:cubicBezTo>
                    <a:cubicBezTo>
                      <a:pt x="172878" y="384654"/>
                      <a:pt x="165315" y="396899"/>
                      <a:pt x="158472" y="407344"/>
                    </a:cubicBezTo>
                    <a:cubicBezTo>
                      <a:pt x="155230" y="412746"/>
                      <a:pt x="151989" y="417428"/>
                      <a:pt x="149467" y="421750"/>
                    </a:cubicBezTo>
                    <a:cubicBezTo>
                      <a:pt x="146946" y="426072"/>
                      <a:pt x="145146" y="429674"/>
                      <a:pt x="143705" y="432195"/>
                    </a:cubicBezTo>
                    <a:cubicBezTo>
                      <a:pt x="141184" y="437237"/>
                      <a:pt x="140824" y="438678"/>
                      <a:pt x="144425" y="433996"/>
                    </a:cubicBezTo>
                    <a:cubicBezTo>
                      <a:pt x="149107" y="425352"/>
                      <a:pt x="152709" y="418509"/>
                      <a:pt x="155950" y="413467"/>
                    </a:cubicBezTo>
                    <a:cubicBezTo>
                      <a:pt x="159192" y="408424"/>
                      <a:pt x="161713" y="404463"/>
                      <a:pt x="163514" y="401941"/>
                    </a:cubicBezTo>
                    <a:cubicBezTo>
                      <a:pt x="167115" y="396539"/>
                      <a:pt x="168556" y="395458"/>
                      <a:pt x="169637" y="394378"/>
                    </a:cubicBezTo>
                    <a:cubicBezTo>
                      <a:pt x="171798" y="392937"/>
                      <a:pt x="172518" y="392937"/>
                      <a:pt x="189806" y="367006"/>
                    </a:cubicBezTo>
                    <a:cubicBezTo>
                      <a:pt x="185484" y="374209"/>
                      <a:pt x="180802" y="381052"/>
                      <a:pt x="176119" y="387895"/>
                    </a:cubicBezTo>
                    <a:cubicBezTo>
                      <a:pt x="171798" y="395098"/>
                      <a:pt x="167476" y="401941"/>
                      <a:pt x="163154" y="408784"/>
                    </a:cubicBezTo>
                    <a:cubicBezTo>
                      <a:pt x="154150" y="422471"/>
                      <a:pt x="146586" y="436877"/>
                      <a:pt x="139023" y="450563"/>
                    </a:cubicBezTo>
                    <a:cubicBezTo>
                      <a:pt x="154510" y="421390"/>
                      <a:pt x="131099" y="454885"/>
                      <a:pt x="109489" y="499545"/>
                    </a:cubicBezTo>
                    <a:cubicBezTo>
                      <a:pt x="107328" y="504588"/>
                      <a:pt x="104087" y="511431"/>
                      <a:pt x="100485" y="519715"/>
                    </a:cubicBezTo>
                    <a:cubicBezTo>
                      <a:pt x="99405" y="521876"/>
                      <a:pt x="98685" y="524036"/>
                      <a:pt x="97604" y="526197"/>
                    </a:cubicBezTo>
                    <a:cubicBezTo>
                      <a:pt x="96884" y="528358"/>
                      <a:pt x="95803" y="530880"/>
                      <a:pt x="94723" y="533040"/>
                    </a:cubicBezTo>
                    <a:cubicBezTo>
                      <a:pt x="92922" y="537723"/>
                      <a:pt x="90761" y="542765"/>
                      <a:pt x="88960" y="547807"/>
                    </a:cubicBezTo>
                    <a:cubicBezTo>
                      <a:pt x="86799" y="552849"/>
                      <a:pt x="84998" y="557892"/>
                      <a:pt x="82837" y="563294"/>
                    </a:cubicBezTo>
                    <a:cubicBezTo>
                      <a:pt x="81037" y="568697"/>
                      <a:pt x="79236" y="573739"/>
                      <a:pt x="77435" y="578781"/>
                    </a:cubicBezTo>
                    <a:cubicBezTo>
                      <a:pt x="75634" y="583823"/>
                      <a:pt x="74194" y="588866"/>
                      <a:pt x="72393" y="593908"/>
                    </a:cubicBezTo>
                    <a:cubicBezTo>
                      <a:pt x="71672" y="596429"/>
                      <a:pt x="70952" y="598590"/>
                      <a:pt x="70232" y="601111"/>
                    </a:cubicBezTo>
                    <a:cubicBezTo>
                      <a:pt x="69511" y="603272"/>
                      <a:pt x="69151" y="605793"/>
                      <a:pt x="68431" y="607954"/>
                    </a:cubicBezTo>
                    <a:cubicBezTo>
                      <a:pt x="70952" y="602192"/>
                      <a:pt x="70232" y="606514"/>
                      <a:pt x="70952" y="605793"/>
                    </a:cubicBezTo>
                    <a:cubicBezTo>
                      <a:pt x="71672" y="604713"/>
                      <a:pt x="74194" y="598590"/>
                      <a:pt x="83558" y="571218"/>
                    </a:cubicBezTo>
                    <a:cubicBezTo>
                      <a:pt x="81757" y="576260"/>
                      <a:pt x="79956" y="582023"/>
                      <a:pt x="78155" y="588506"/>
                    </a:cubicBezTo>
                    <a:cubicBezTo>
                      <a:pt x="76354" y="594988"/>
                      <a:pt x="73473" y="601832"/>
                      <a:pt x="71672" y="609035"/>
                    </a:cubicBezTo>
                    <a:cubicBezTo>
                      <a:pt x="67711" y="624162"/>
                      <a:pt x="62308" y="640729"/>
                      <a:pt x="57986" y="658737"/>
                    </a:cubicBezTo>
                    <a:cubicBezTo>
                      <a:pt x="60507" y="644331"/>
                      <a:pt x="67711" y="619479"/>
                      <a:pt x="66630" y="621280"/>
                    </a:cubicBezTo>
                    <a:cubicBezTo>
                      <a:pt x="64469" y="627043"/>
                      <a:pt x="62668" y="632806"/>
                      <a:pt x="60867" y="638928"/>
                    </a:cubicBezTo>
                    <a:cubicBezTo>
                      <a:pt x="59067" y="645051"/>
                      <a:pt x="57626" y="650814"/>
                      <a:pt x="56185" y="656576"/>
                    </a:cubicBezTo>
                    <a:cubicBezTo>
                      <a:pt x="54745" y="662339"/>
                      <a:pt x="53304" y="667741"/>
                      <a:pt x="52224" y="672784"/>
                    </a:cubicBezTo>
                    <a:cubicBezTo>
                      <a:pt x="51503" y="675305"/>
                      <a:pt x="51143" y="677826"/>
                      <a:pt x="50423" y="679987"/>
                    </a:cubicBezTo>
                    <a:cubicBezTo>
                      <a:pt x="50063" y="682148"/>
                      <a:pt x="49342" y="684309"/>
                      <a:pt x="48982" y="686110"/>
                    </a:cubicBezTo>
                    <a:cubicBezTo>
                      <a:pt x="46821" y="698355"/>
                      <a:pt x="44660" y="710601"/>
                      <a:pt x="42859" y="722486"/>
                    </a:cubicBezTo>
                    <a:cubicBezTo>
                      <a:pt x="43580" y="718884"/>
                      <a:pt x="44300" y="716003"/>
                      <a:pt x="45020" y="713842"/>
                    </a:cubicBezTo>
                    <a:cubicBezTo>
                      <a:pt x="43940" y="720685"/>
                      <a:pt x="43580" y="727528"/>
                      <a:pt x="42859" y="734371"/>
                    </a:cubicBezTo>
                    <a:lnTo>
                      <a:pt x="41059" y="754901"/>
                    </a:lnTo>
                    <a:cubicBezTo>
                      <a:pt x="47181" y="700876"/>
                      <a:pt x="45020" y="730049"/>
                      <a:pt x="45741" y="730770"/>
                    </a:cubicBezTo>
                    <a:cubicBezTo>
                      <a:pt x="44300" y="728969"/>
                      <a:pt x="40698" y="765345"/>
                      <a:pt x="39978" y="784074"/>
                    </a:cubicBezTo>
                    <a:lnTo>
                      <a:pt x="42499" y="763905"/>
                    </a:lnTo>
                    <a:cubicBezTo>
                      <a:pt x="43580" y="757422"/>
                      <a:pt x="44660" y="750579"/>
                      <a:pt x="46101" y="744096"/>
                    </a:cubicBezTo>
                    <a:cubicBezTo>
                      <a:pt x="45741" y="749138"/>
                      <a:pt x="45020" y="755621"/>
                      <a:pt x="43940" y="762824"/>
                    </a:cubicBezTo>
                    <a:cubicBezTo>
                      <a:pt x="43220" y="770027"/>
                      <a:pt x="42499" y="777591"/>
                      <a:pt x="42139" y="784434"/>
                    </a:cubicBezTo>
                    <a:cubicBezTo>
                      <a:pt x="40698" y="797760"/>
                      <a:pt x="39978" y="807484"/>
                      <a:pt x="41419" y="802442"/>
                    </a:cubicBezTo>
                    <a:cubicBezTo>
                      <a:pt x="43220" y="781193"/>
                      <a:pt x="44300" y="763184"/>
                      <a:pt x="46821" y="746977"/>
                    </a:cubicBezTo>
                    <a:cubicBezTo>
                      <a:pt x="47902" y="739053"/>
                      <a:pt x="48982" y="731130"/>
                      <a:pt x="49702" y="723927"/>
                    </a:cubicBezTo>
                    <a:cubicBezTo>
                      <a:pt x="50783" y="716723"/>
                      <a:pt x="52224" y="709520"/>
                      <a:pt x="53304" y="702317"/>
                    </a:cubicBezTo>
                    <a:cubicBezTo>
                      <a:pt x="54385" y="695114"/>
                      <a:pt x="55825" y="688271"/>
                      <a:pt x="56906" y="681067"/>
                    </a:cubicBezTo>
                    <a:cubicBezTo>
                      <a:pt x="58346" y="673864"/>
                      <a:pt x="60147" y="667021"/>
                      <a:pt x="61948" y="659458"/>
                    </a:cubicBezTo>
                    <a:cubicBezTo>
                      <a:pt x="62668" y="655856"/>
                      <a:pt x="63749" y="651894"/>
                      <a:pt x="64469" y="647932"/>
                    </a:cubicBezTo>
                    <a:cubicBezTo>
                      <a:pt x="64829" y="646132"/>
                      <a:pt x="65189" y="643971"/>
                      <a:pt x="65910" y="642170"/>
                    </a:cubicBezTo>
                    <a:cubicBezTo>
                      <a:pt x="66630" y="640369"/>
                      <a:pt x="66990" y="638208"/>
                      <a:pt x="67711" y="636047"/>
                    </a:cubicBezTo>
                    <a:cubicBezTo>
                      <a:pt x="69872" y="627763"/>
                      <a:pt x="72393" y="619119"/>
                      <a:pt x="74914" y="609755"/>
                    </a:cubicBezTo>
                    <a:lnTo>
                      <a:pt x="64829" y="639649"/>
                    </a:lnTo>
                    <a:cubicBezTo>
                      <a:pt x="75994" y="597149"/>
                      <a:pt x="81757" y="584904"/>
                      <a:pt x="87159" y="571218"/>
                    </a:cubicBezTo>
                    <a:cubicBezTo>
                      <a:pt x="87880" y="569417"/>
                      <a:pt x="88600" y="567616"/>
                      <a:pt x="89320" y="565815"/>
                    </a:cubicBezTo>
                    <a:cubicBezTo>
                      <a:pt x="90041" y="564014"/>
                      <a:pt x="91121" y="562214"/>
                      <a:pt x="91841" y="560053"/>
                    </a:cubicBezTo>
                    <a:cubicBezTo>
                      <a:pt x="93642" y="556091"/>
                      <a:pt x="95443" y="551409"/>
                      <a:pt x="97964" y="546006"/>
                    </a:cubicBezTo>
                    <a:cubicBezTo>
                      <a:pt x="100485" y="540604"/>
                      <a:pt x="103007" y="533761"/>
                      <a:pt x="106608" y="526197"/>
                    </a:cubicBezTo>
                    <a:cubicBezTo>
                      <a:pt x="110210" y="518274"/>
                      <a:pt x="114532" y="509270"/>
                      <a:pt x="119574" y="498105"/>
                    </a:cubicBezTo>
                    <a:cubicBezTo>
                      <a:pt x="121375" y="493423"/>
                      <a:pt x="124256" y="488020"/>
                      <a:pt x="127137" y="481897"/>
                    </a:cubicBezTo>
                    <a:cubicBezTo>
                      <a:pt x="130019" y="475775"/>
                      <a:pt x="133620" y="468932"/>
                      <a:pt x="136862" y="462089"/>
                    </a:cubicBezTo>
                    <a:cubicBezTo>
                      <a:pt x="138663" y="458487"/>
                      <a:pt x="140463" y="454885"/>
                      <a:pt x="142624" y="451644"/>
                    </a:cubicBezTo>
                    <a:cubicBezTo>
                      <a:pt x="144785" y="448042"/>
                      <a:pt x="146586" y="444441"/>
                      <a:pt x="148747" y="440839"/>
                    </a:cubicBezTo>
                    <a:cubicBezTo>
                      <a:pt x="150908" y="437237"/>
                      <a:pt x="152709" y="433636"/>
                      <a:pt x="154870" y="430034"/>
                    </a:cubicBezTo>
                    <a:cubicBezTo>
                      <a:pt x="157031" y="426432"/>
                      <a:pt x="158832" y="422831"/>
                      <a:pt x="160993" y="419589"/>
                    </a:cubicBezTo>
                    <a:cubicBezTo>
                      <a:pt x="165315" y="412746"/>
                      <a:pt x="169276" y="406263"/>
                      <a:pt x="173238" y="400501"/>
                    </a:cubicBezTo>
                    <a:cubicBezTo>
                      <a:pt x="175039" y="397619"/>
                      <a:pt x="176840" y="394738"/>
                      <a:pt x="178641" y="391857"/>
                    </a:cubicBezTo>
                    <a:cubicBezTo>
                      <a:pt x="180441" y="389336"/>
                      <a:pt x="182242" y="386815"/>
                      <a:pt x="183683" y="384654"/>
                    </a:cubicBezTo>
                    <a:cubicBezTo>
                      <a:pt x="189806" y="375650"/>
                      <a:pt x="193407" y="369527"/>
                      <a:pt x="193047" y="368806"/>
                    </a:cubicBezTo>
                    <a:cubicBezTo>
                      <a:pt x="191606" y="371328"/>
                      <a:pt x="193047" y="369887"/>
                      <a:pt x="196649" y="365205"/>
                    </a:cubicBezTo>
                    <a:cubicBezTo>
                      <a:pt x="198450" y="363044"/>
                      <a:pt x="200611" y="359802"/>
                      <a:pt x="203132" y="356561"/>
                    </a:cubicBezTo>
                    <a:cubicBezTo>
                      <a:pt x="206013" y="353319"/>
                      <a:pt x="208894" y="349358"/>
                      <a:pt x="212136" y="345396"/>
                    </a:cubicBezTo>
                    <a:cubicBezTo>
                      <a:pt x="225102" y="328828"/>
                      <a:pt x="242750" y="309019"/>
                      <a:pt x="253554" y="296054"/>
                    </a:cubicBezTo>
                    <a:cubicBezTo>
                      <a:pt x="259677" y="288850"/>
                      <a:pt x="268681" y="278406"/>
                      <a:pt x="279126" y="267241"/>
                    </a:cubicBezTo>
                    <a:cubicBezTo>
                      <a:pt x="284528" y="261838"/>
                      <a:pt x="290291" y="256076"/>
                      <a:pt x="295693" y="250673"/>
                    </a:cubicBezTo>
                    <a:cubicBezTo>
                      <a:pt x="298575" y="247792"/>
                      <a:pt x="301096" y="245271"/>
                      <a:pt x="303977" y="242389"/>
                    </a:cubicBezTo>
                    <a:cubicBezTo>
                      <a:pt x="306498" y="239868"/>
                      <a:pt x="309380" y="237347"/>
                      <a:pt x="312261" y="234826"/>
                    </a:cubicBezTo>
                    <a:cubicBezTo>
                      <a:pt x="323066" y="225462"/>
                      <a:pt x="331710" y="217178"/>
                      <a:pt x="336392" y="212856"/>
                    </a:cubicBezTo>
                    <a:cubicBezTo>
                      <a:pt x="341074" y="208894"/>
                      <a:pt x="341434" y="208174"/>
                      <a:pt x="334591" y="212856"/>
                    </a:cubicBezTo>
                    <a:cubicBezTo>
                      <a:pt x="328828" y="217898"/>
                      <a:pt x="322706" y="223301"/>
                      <a:pt x="316223" y="229063"/>
                    </a:cubicBezTo>
                    <a:cubicBezTo>
                      <a:pt x="309740" y="234826"/>
                      <a:pt x="303257" y="240589"/>
                      <a:pt x="297134" y="246711"/>
                    </a:cubicBezTo>
                    <a:cubicBezTo>
                      <a:pt x="284889" y="258597"/>
                      <a:pt x="273003" y="269762"/>
                      <a:pt x="263999" y="278406"/>
                    </a:cubicBezTo>
                    <a:lnTo>
                      <a:pt x="274084" y="267601"/>
                    </a:lnTo>
                    <a:cubicBezTo>
                      <a:pt x="277685" y="263999"/>
                      <a:pt x="281287" y="260758"/>
                      <a:pt x="284528" y="257156"/>
                    </a:cubicBezTo>
                    <a:cubicBezTo>
                      <a:pt x="291732" y="250313"/>
                      <a:pt x="298575" y="243470"/>
                      <a:pt x="305778" y="236627"/>
                    </a:cubicBezTo>
                    <a:cubicBezTo>
                      <a:pt x="296054" y="244911"/>
                      <a:pt x="286329" y="253915"/>
                      <a:pt x="276605" y="262198"/>
                    </a:cubicBezTo>
                    <a:cubicBezTo>
                      <a:pt x="291371" y="248872"/>
                      <a:pt x="289211" y="248872"/>
                      <a:pt x="280927" y="253915"/>
                    </a:cubicBezTo>
                    <a:close/>
                    <a:moveTo>
                      <a:pt x="13326" y="1514483"/>
                    </a:moveTo>
                    <a:cubicBezTo>
                      <a:pt x="13326" y="1515204"/>
                      <a:pt x="13326" y="1515924"/>
                      <a:pt x="13326" y="1516644"/>
                    </a:cubicBezTo>
                    <a:cubicBezTo>
                      <a:pt x="13326" y="1515924"/>
                      <a:pt x="13326" y="1514844"/>
                      <a:pt x="13326" y="1514123"/>
                    </a:cubicBezTo>
                    <a:lnTo>
                      <a:pt x="13326" y="1514123"/>
                    </a:lnTo>
                    <a:close/>
                  </a:path>
                </a:pathLst>
              </a:custGeom>
              <a:solidFill>
                <a:schemeClr val="accent2"/>
              </a:solidFill>
              <a:ln w="0" cap="flat">
                <a:noFill/>
                <a:prstDash val="solid"/>
                <a:miter/>
              </a:ln>
            </p:spPr>
            <p:txBody>
              <a:bodyPr rtlCol="0" anchor="ctr"/>
              <a:lstStyle/>
              <a:p>
                <a:endParaRPr lang="en-US" sz="744"/>
              </a:p>
            </p:txBody>
          </p:sp>
          <p:sp>
            <p:nvSpPr>
              <p:cNvPr id="231" name="Freeform: Shape 230">
                <a:extLst>
                  <a:ext uri="{FF2B5EF4-FFF2-40B4-BE49-F238E27FC236}">
                    <a16:creationId xmlns:a16="http://schemas.microsoft.com/office/drawing/2014/main" id="{200F9C33-C3BC-D57F-387D-62FF5A18FB85}"/>
                  </a:ext>
                </a:extLst>
              </p:cNvPr>
              <p:cNvSpPr/>
              <p:nvPr/>
            </p:nvSpPr>
            <p:spPr>
              <a:xfrm>
                <a:off x="11781289" y="4198347"/>
                <a:ext cx="1800" cy="56696"/>
              </a:xfrm>
              <a:custGeom>
                <a:avLst/>
                <a:gdLst>
                  <a:gd name="connsiteX0" fmla="*/ 0 w 1800"/>
                  <a:gd name="connsiteY0" fmla="*/ 4846 h 56696"/>
                  <a:gd name="connsiteX1" fmla="*/ 1801 w 1800"/>
                  <a:gd name="connsiteY1" fmla="*/ 55629 h 56696"/>
                  <a:gd name="connsiteX2" fmla="*/ 0 w 1800"/>
                  <a:gd name="connsiteY2" fmla="*/ 4846 h 56696"/>
                </a:gdLst>
                <a:ahLst/>
                <a:cxnLst>
                  <a:cxn ang="0">
                    <a:pos x="connsiteX0" y="connsiteY0"/>
                  </a:cxn>
                  <a:cxn ang="0">
                    <a:pos x="connsiteX1" y="connsiteY1"/>
                  </a:cxn>
                  <a:cxn ang="0">
                    <a:pos x="connsiteX2" y="connsiteY2"/>
                  </a:cxn>
                </a:cxnLst>
                <a:rect l="l" t="t" r="r" b="b"/>
                <a:pathLst>
                  <a:path w="1800" h="56696">
                    <a:moveTo>
                      <a:pt x="0" y="4846"/>
                    </a:moveTo>
                    <a:cubicBezTo>
                      <a:pt x="720" y="21774"/>
                      <a:pt x="720" y="63913"/>
                      <a:pt x="1801" y="55629"/>
                    </a:cubicBezTo>
                    <a:cubicBezTo>
                      <a:pt x="360" y="56710"/>
                      <a:pt x="1801" y="-19645"/>
                      <a:pt x="0" y="4846"/>
                    </a:cubicBezTo>
                    <a:close/>
                  </a:path>
                </a:pathLst>
              </a:custGeom>
              <a:solidFill>
                <a:schemeClr val="accent2"/>
              </a:solidFill>
              <a:ln w="0" cap="flat">
                <a:noFill/>
                <a:prstDash val="solid"/>
                <a:miter/>
              </a:ln>
            </p:spPr>
            <p:txBody>
              <a:bodyPr rtlCol="0" anchor="ctr"/>
              <a:lstStyle/>
              <a:p>
                <a:endParaRPr lang="en-US" sz="744"/>
              </a:p>
            </p:txBody>
          </p:sp>
          <p:sp>
            <p:nvSpPr>
              <p:cNvPr id="232" name="Freeform: Shape 231">
                <a:extLst>
                  <a:ext uri="{FF2B5EF4-FFF2-40B4-BE49-F238E27FC236}">
                    <a16:creationId xmlns:a16="http://schemas.microsoft.com/office/drawing/2014/main" id="{08DB4DE4-D931-4395-68C3-66F5561BA29E}"/>
                  </a:ext>
                </a:extLst>
              </p:cNvPr>
              <p:cNvSpPr/>
              <p:nvPr/>
            </p:nvSpPr>
            <p:spPr>
              <a:xfrm>
                <a:off x="11779848" y="4221201"/>
                <a:ext cx="1080" cy="52223"/>
              </a:xfrm>
              <a:custGeom>
                <a:avLst/>
                <a:gdLst>
                  <a:gd name="connsiteX0" fmla="*/ 0 w 1080"/>
                  <a:gd name="connsiteY0" fmla="*/ 32415 h 52223"/>
                  <a:gd name="connsiteX1" fmla="*/ 1080 w 1080"/>
                  <a:gd name="connsiteY1" fmla="*/ 52223 h 52223"/>
                  <a:gd name="connsiteX2" fmla="*/ 1080 w 1080"/>
                  <a:gd name="connsiteY2" fmla="*/ 0 h 52223"/>
                  <a:gd name="connsiteX3" fmla="*/ 0 w 1080"/>
                  <a:gd name="connsiteY3" fmla="*/ 32415 h 52223"/>
                </a:gdLst>
                <a:ahLst/>
                <a:cxnLst>
                  <a:cxn ang="0">
                    <a:pos x="connsiteX0" y="connsiteY0"/>
                  </a:cxn>
                  <a:cxn ang="0">
                    <a:pos x="connsiteX1" y="connsiteY1"/>
                  </a:cxn>
                  <a:cxn ang="0">
                    <a:pos x="connsiteX2" y="connsiteY2"/>
                  </a:cxn>
                  <a:cxn ang="0">
                    <a:pos x="connsiteX3" y="connsiteY3"/>
                  </a:cxn>
                </a:cxnLst>
                <a:rect l="l" t="t" r="r" b="b"/>
                <a:pathLst>
                  <a:path w="1080" h="52223">
                    <a:moveTo>
                      <a:pt x="0" y="32415"/>
                    </a:moveTo>
                    <a:cubicBezTo>
                      <a:pt x="360" y="35296"/>
                      <a:pt x="1080" y="33495"/>
                      <a:pt x="1080" y="52223"/>
                    </a:cubicBezTo>
                    <a:lnTo>
                      <a:pt x="1080" y="0"/>
                    </a:lnTo>
                    <a:cubicBezTo>
                      <a:pt x="720" y="0"/>
                      <a:pt x="0" y="32415"/>
                      <a:pt x="0" y="32415"/>
                    </a:cubicBezTo>
                    <a:close/>
                  </a:path>
                </a:pathLst>
              </a:custGeom>
              <a:solidFill>
                <a:schemeClr val="accent2"/>
              </a:solidFill>
              <a:ln w="0" cap="flat">
                <a:noFill/>
                <a:prstDash val="solid"/>
                <a:miter/>
              </a:ln>
            </p:spPr>
            <p:txBody>
              <a:bodyPr rtlCol="0" anchor="ctr"/>
              <a:lstStyle/>
              <a:p>
                <a:endParaRPr lang="en-US" sz="744"/>
              </a:p>
            </p:txBody>
          </p:sp>
          <p:sp>
            <p:nvSpPr>
              <p:cNvPr id="233" name="Freeform: Shape 232">
                <a:extLst>
                  <a:ext uri="{FF2B5EF4-FFF2-40B4-BE49-F238E27FC236}">
                    <a16:creationId xmlns:a16="http://schemas.microsoft.com/office/drawing/2014/main" id="{F835E790-A109-88AF-81DE-EE9A36297307}"/>
                  </a:ext>
                </a:extLst>
              </p:cNvPr>
              <p:cNvSpPr/>
              <p:nvPr/>
            </p:nvSpPr>
            <p:spPr>
              <a:xfrm>
                <a:off x="11766162" y="4304399"/>
                <a:ext cx="4693" cy="164594"/>
              </a:xfrm>
              <a:custGeom>
                <a:avLst/>
                <a:gdLst>
                  <a:gd name="connsiteX0" fmla="*/ 2881 w 4693"/>
                  <a:gd name="connsiteY0" fmla="*/ 2161 h 164594"/>
                  <a:gd name="connsiteX1" fmla="*/ 4682 w 4693"/>
                  <a:gd name="connsiteY1" fmla="*/ 88240 h 164594"/>
                  <a:gd name="connsiteX2" fmla="*/ 0 w 4693"/>
                  <a:gd name="connsiteY2" fmla="*/ 0 h 164594"/>
                  <a:gd name="connsiteX3" fmla="*/ 3242 w 4693"/>
                  <a:gd name="connsiteY3" fmla="*/ 164594 h 164594"/>
                  <a:gd name="connsiteX4" fmla="*/ 2881 w 4693"/>
                  <a:gd name="connsiteY4" fmla="*/ 2161 h 1645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93" h="164594">
                    <a:moveTo>
                      <a:pt x="2881" y="2161"/>
                    </a:moveTo>
                    <a:cubicBezTo>
                      <a:pt x="3962" y="29173"/>
                      <a:pt x="4682" y="46101"/>
                      <a:pt x="4682" y="88240"/>
                    </a:cubicBezTo>
                    <a:cubicBezTo>
                      <a:pt x="1081" y="104087"/>
                      <a:pt x="3602" y="19089"/>
                      <a:pt x="0" y="0"/>
                    </a:cubicBezTo>
                    <a:cubicBezTo>
                      <a:pt x="0" y="77075"/>
                      <a:pt x="2881" y="100846"/>
                      <a:pt x="3242" y="164594"/>
                    </a:cubicBezTo>
                    <a:cubicBezTo>
                      <a:pt x="4682" y="133260"/>
                      <a:pt x="5763" y="4322"/>
                      <a:pt x="2881" y="2161"/>
                    </a:cubicBezTo>
                    <a:close/>
                  </a:path>
                </a:pathLst>
              </a:custGeom>
              <a:solidFill>
                <a:schemeClr val="accent2"/>
              </a:solidFill>
              <a:ln w="0" cap="flat">
                <a:noFill/>
                <a:prstDash val="solid"/>
                <a:miter/>
              </a:ln>
            </p:spPr>
            <p:txBody>
              <a:bodyPr rtlCol="0" anchor="ctr"/>
              <a:lstStyle/>
              <a:p>
                <a:endParaRPr lang="en-US" sz="744"/>
              </a:p>
            </p:txBody>
          </p:sp>
          <p:sp>
            <p:nvSpPr>
              <p:cNvPr id="234" name="Freeform: Shape 233">
                <a:extLst>
                  <a:ext uri="{FF2B5EF4-FFF2-40B4-BE49-F238E27FC236}">
                    <a16:creationId xmlns:a16="http://schemas.microsoft.com/office/drawing/2014/main" id="{57C268C8-15EC-2C05-2C49-2BAB01A399A2}"/>
                  </a:ext>
                </a:extLst>
              </p:cNvPr>
              <p:cNvSpPr/>
              <p:nvPr/>
            </p:nvSpPr>
            <p:spPr>
              <a:xfrm>
                <a:off x="11764361" y="4268022"/>
                <a:ext cx="1080" cy="47181"/>
              </a:xfrm>
              <a:custGeom>
                <a:avLst/>
                <a:gdLst>
                  <a:gd name="connsiteX0" fmla="*/ 0 w 1080"/>
                  <a:gd name="connsiteY0" fmla="*/ 4322 h 47181"/>
                  <a:gd name="connsiteX1" fmla="*/ 1081 w 1080"/>
                  <a:gd name="connsiteY1" fmla="*/ 47181 h 47181"/>
                  <a:gd name="connsiteX2" fmla="*/ 1081 w 1080"/>
                  <a:gd name="connsiteY2" fmla="*/ 42859 h 47181"/>
                  <a:gd name="connsiteX3" fmla="*/ 360 w 1080"/>
                  <a:gd name="connsiteY3" fmla="*/ 0 h 47181"/>
                  <a:gd name="connsiteX4" fmla="*/ 0 w 1080"/>
                  <a:gd name="connsiteY4" fmla="*/ 4322 h 471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 h="47181">
                    <a:moveTo>
                      <a:pt x="0" y="4322"/>
                    </a:moveTo>
                    <a:lnTo>
                      <a:pt x="1081" y="47181"/>
                    </a:lnTo>
                    <a:lnTo>
                      <a:pt x="1081" y="42859"/>
                    </a:lnTo>
                    <a:lnTo>
                      <a:pt x="360" y="0"/>
                    </a:lnTo>
                    <a:lnTo>
                      <a:pt x="0" y="4322"/>
                    </a:lnTo>
                    <a:close/>
                  </a:path>
                </a:pathLst>
              </a:custGeom>
              <a:solidFill>
                <a:schemeClr val="accent2"/>
              </a:solidFill>
              <a:ln w="0" cap="flat">
                <a:noFill/>
                <a:prstDash val="solid"/>
                <a:miter/>
              </a:ln>
            </p:spPr>
            <p:txBody>
              <a:bodyPr rtlCol="0" anchor="ctr"/>
              <a:lstStyle/>
              <a:p>
                <a:endParaRPr lang="en-US" sz="744"/>
              </a:p>
            </p:txBody>
          </p:sp>
          <p:sp>
            <p:nvSpPr>
              <p:cNvPr id="235" name="Freeform: Shape 234">
                <a:extLst>
                  <a:ext uri="{FF2B5EF4-FFF2-40B4-BE49-F238E27FC236}">
                    <a16:creationId xmlns:a16="http://schemas.microsoft.com/office/drawing/2014/main" id="{C8A2D3CE-92E9-D569-D110-B61F7C2EF0D7}"/>
                  </a:ext>
                </a:extLst>
              </p:cNvPr>
              <p:cNvSpPr/>
              <p:nvPr/>
            </p:nvSpPr>
            <p:spPr>
              <a:xfrm>
                <a:off x="11671079" y="3308910"/>
                <a:ext cx="23771" cy="39617"/>
              </a:xfrm>
              <a:custGeom>
                <a:avLst/>
                <a:gdLst>
                  <a:gd name="connsiteX0" fmla="*/ 23411 w 23771"/>
                  <a:gd name="connsiteY0" fmla="*/ 39618 h 39617"/>
                  <a:gd name="connsiteX1" fmla="*/ 14407 w 23771"/>
                  <a:gd name="connsiteY1" fmla="*/ 23050 h 39617"/>
                  <a:gd name="connsiteX2" fmla="*/ 0 w 23771"/>
                  <a:gd name="connsiteY2" fmla="*/ 0 h 39617"/>
                  <a:gd name="connsiteX3" fmla="*/ 10805 w 23771"/>
                  <a:gd name="connsiteY3" fmla="*/ 18008 h 39617"/>
                  <a:gd name="connsiteX4" fmla="*/ 23771 w 23771"/>
                  <a:gd name="connsiteY4" fmla="*/ 39618 h 39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1" h="39617">
                    <a:moveTo>
                      <a:pt x="23411" y="39618"/>
                    </a:moveTo>
                    <a:cubicBezTo>
                      <a:pt x="23050" y="37457"/>
                      <a:pt x="19089" y="30974"/>
                      <a:pt x="14407" y="23050"/>
                    </a:cubicBezTo>
                    <a:cubicBezTo>
                      <a:pt x="9725" y="15127"/>
                      <a:pt x="4322" y="6123"/>
                      <a:pt x="0" y="0"/>
                    </a:cubicBezTo>
                    <a:cubicBezTo>
                      <a:pt x="3242" y="5042"/>
                      <a:pt x="6843" y="11165"/>
                      <a:pt x="10805" y="18008"/>
                    </a:cubicBezTo>
                    <a:cubicBezTo>
                      <a:pt x="14767" y="24851"/>
                      <a:pt x="19089" y="32054"/>
                      <a:pt x="23771" y="39618"/>
                    </a:cubicBezTo>
                    <a:close/>
                  </a:path>
                </a:pathLst>
              </a:custGeom>
              <a:solidFill>
                <a:schemeClr val="accent2"/>
              </a:solidFill>
              <a:ln w="0" cap="flat">
                <a:noFill/>
                <a:prstDash val="solid"/>
                <a:miter/>
              </a:ln>
            </p:spPr>
            <p:txBody>
              <a:bodyPr rtlCol="0" anchor="ctr"/>
              <a:lstStyle/>
              <a:p>
                <a:endParaRPr lang="en-US" sz="744"/>
              </a:p>
            </p:txBody>
          </p:sp>
          <p:sp>
            <p:nvSpPr>
              <p:cNvPr id="236" name="Freeform: Shape 235">
                <a:extLst>
                  <a:ext uri="{FF2B5EF4-FFF2-40B4-BE49-F238E27FC236}">
                    <a16:creationId xmlns:a16="http://schemas.microsoft.com/office/drawing/2014/main" id="{B286ABAD-C304-FCCD-CF34-84872AC9AA4E}"/>
                  </a:ext>
                </a:extLst>
              </p:cNvPr>
              <p:cNvSpPr/>
              <p:nvPr/>
            </p:nvSpPr>
            <p:spPr>
              <a:xfrm>
                <a:off x="10868277" y="5762697"/>
                <a:ext cx="300735" cy="40338"/>
              </a:xfrm>
              <a:custGeom>
                <a:avLst/>
                <a:gdLst>
                  <a:gd name="connsiteX0" fmla="*/ 0 w 300735"/>
                  <a:gd name="connsiteY0" fmla="*/ 40338 h 40338"/>
                  <a:gd name="connsiteX1" fmla="*/ 15487 w 300735"/>
                  <a:gd name="connsiteY1" fmla="*/ 28093 h 40338"/>
                  <a:gd name="connsiteX2" fmla="*/ 18008 w 300735"/>
                  <a:gd name="connsiteY2" fmla="*/ 28093 h 40338"/>
                  <a:gd name="connsiteX3" fmla="*/ 21610 w 300735"/>
                  <a:gd name="connsiteY3" fmla="*/ 28093 h 40338"/>
                  <a:gd name="connsiteX4" fmla="*/ 31694 w 300735"/>
                  <a:gd name="connsiteY4" fmla="*/ 28093 h 40338"/>
                  <a:gd name="connsiteX5" fmla="*/ 52224 w 300735"/>
                  <a:gd name="connsiteY5" fmla="*/ 28093 h 40338"/>
                  <a:gd name="connsiteX6" fmla="*/ 93282 w 300735"/>
                  <a:gd name="connsiteY6" fmla="*/ 28093 h 40338"/>
                  <a:gd name="connsiteX7" fmla="*/ 114172 w 300735"/>
                  <a:gd name="connsiteY7" fmla="*/ 27372 h 40338"/>
                  <a:gd name="connsiteX8" fmla="*/ 124616 w 300735"/>
                  <a:gd name="connsiteY8" fmla="*/ 27372 h 40338"/>
                  <a:gd name="connsiteX9" fmla="*/ 135061 w 300735"/>
                  <a:gd name="connsiteY9" fmla="*/ 26652 h 40338"/>
                  <a:gd name="connsiteX10" fmla="*/ 300736 w 300735"/>
                  <a:gd name="connsiteY10" fmla="*/ 0 h 40338"/>
                  <a:gd name="connsiteX11" fmla="*/ 155230 w 300735"/>
                  <a:gd name="connsiteY11" fmla="*/ 24851 h 40338"/>
                  <a:gd name="connsiteX12" fmla="*/ 135061 w 300735"/>
                  <a:gd name="connsiteY12" fmla="*/ 26292 h 40338"/>
                  <a:gd name="connsiteX13" fmla="*/ 114172 w 300735"/>
                  <a:gd name="connsiteY13" fmla="*/ 27012 h 40338"/>
                  <a:gd name="connsiteX14" fmla="*/ 92202 w 300735"/>
                  <a:gd name="connsiteY14" fmla="*/ 27733 h 40338"/>
                  <a:gd name="connsiteX15" fmla="*/ 69872 w 300735"/>
                  <a:gd name="connsiteY15" fmla="*/ 27733 h 40338"/>
                  <a:gd name="connsiteX16" fmla="*/ 22330 w 300735"/>
                  <a:gd name="connsiteY16" fmla="*/ 27733 h 40338"/>
                  <a:gd name="connsiteX17" fmla="*/ 19449 w 300735"/>
                  <a:gd name="connsiteY17" fmla="*/ 27733 h 40338"/>
                  <a:gd name="connsiteX18" fmla="*/ 18008 w 300735"/>
                  <a:gd name="connsiteY18" fmla="*/ 27733 h 40338"/>
                  <a:gd name="connsiteX19" fmla="*/ 14767 w 300735"/>
                  <a:gd name="connsiteY19" fmla="*/ 28093 h 40338"/>
                  <a:gd name="connsiteX20" fmla="*/ 9004 w 300735"/>
                  <a:gd name="connsiteY20" fmla="*/ 30614 h 40338"/>
                  <a:gd name="connsiteX21" fmla="*/ 360 w 300735"/>
                  <a:gd name="connsiteY21" fmla="*/ 40338 h 40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0735" h="40338">
                    <a:moveTo>
                      <a:pt x="0" y="40338"/>
                    </a:moveTo>
                    <a:cubicBezTo>
                      <a:pt x="2881" y="34215"/>
                      <a:pt x="8644" y="29173"/>
                      <a:pt x="15487" y="28093"/>
                    </a:cubicBezTo>
                    <a:cubicBezTo>
                      <a:pt x="16207" y="28093"/>
                      <a:pt x="17288" y="28093"/>
                      <a:pt x="18008" y="28093"/>
                    </a:cubicBezTo>
                    <a:cubicBezTo>
                      <a:pt x="19089" y="28093"/>
                      <a:pt x="19449" y="28093"/>
                      <a:pt x="21610" y="28093"/>
                    </a:cubicBezTo>
                    <a:lnTo>
                      <a:pt x="31694" y="28093"/>
                    </a:lnTo>
                    <a:cubicBezTo>
                      <a:pt x="31694" y="28093"/>
                      <a:pt x="52224" y="28093"/>
                      <a:pt x="52224" y="28093"/>
                    </a:cubicBezTo>
                    <a:cubicBezTo>
                      <a:pt x="65910" y="28093"/>
                      <a:pt x="79236" y="28093"/>
                      <a:pt x="93282" y="28093"/>
                    </a:cubicBezTo>
                    <a:lnTo>
                      <a:pt x="114172" y="27372"/>
                    </a:lnTo>
                    <a:lnTo>
                      <a:pt x="124616" y="27372"/>
                    </a:lnTo>
                    <a:cubicBezTo>
                      <a:pt x="128218" y="27012"/>
                      <a:pt x="131459" y="27012"/>
                      <a:pt x="135061" y="26652"/>
                    </a:cubicBezTo>
                    <a:cubicBezTo>
                      <a:pt x="190886" y="23411"/>
                      <a:pt x="246711" y="14407"/>
                      <a:pt x="300736" y="0"/>
                    </a:cubicBezTo>
                    <a:cubicBezTo>
                      <a:pt x="253915" y="12246"/>
                      <a:pt x="208174" y="20529"/>
                      <a:pt x="155230" y="24851"/>
                    </a:cubicBezTo>
                    <a:cubicBezTo>
                      <a:pt x="148747" y="25211"/>
                      <a:pt x="141904" y="25932"/>
                      <a:pt x="135061" y="26292"/>
                    </a:cubicBezTo>
                    <a:cubicBezTo>
                      <a:pt x="128218" y="27012"/>
                      <a:pt x="121375" y="26652"/>
                      <a:pt x="114172" y="27012"/>
                    </a:cubicBezTo>
                    <a:cubicBezTo>
                      <a:pt x="106968" y="27012"/>
                      <a:pt x="99765" y="27372"/>
                      <a:pt x="92202" y="27733"/>
                    </a:cubicBezTo>
                    <a:cubicBezTo>
                      <a:pt x="84638" y="27733"/>
                      <a:pt x="77435" y="27733"/>
                      <a:pt x="69872" y="27733"/>
                    </a:cubicBezTo>
                    <a:cubicBezTo>
                      <a:pt x="54745" y="27733"/>
                      <a:pt x="38898" y="27733"/>
                      <a:pt x="22330" y="27733"/>
                    </a:cubicBezTo>
                    <a:lnTo>
                      <a:pt x="19449" y="27733"/>
                    </a:lnTo>
                    <a:cubicBezTo>
                      <a:pt x="19089" y="27733"/>
                      <a:pt x="18368" y="27733"/>
                      <a:pt x="18008" y="27733"/>
                    </a:cubicBezTo>
                    <a:cubicBezTo>
                      <a:pt x="16928" y="27733"/>
                      <a:pt x="15847" y="27733"/>
                      <a:pt x="14767" y="28093"/>
                    </a:cubicBezTo>
                    <a:cubicBezTo>
                      <a:pt x="12606" y="28453"/>
                      <a:pt x="10805" y="29533"/>
                      <a:pt x="9004" y="30614"/>
                    </a:cubicBezTo>
                    <a:cubicBezTo>
                      <a:pt x="5402" y="32775"/>
                      <a:pt x="2161" y="36377"/>
                      <a:pt x="360" y="40338"/>
                    </a:cubicBezTo>
                    <a:close/>
                  </a:path>
                </a:pathLst>
              </a:custGeom>
              <a:solidFill>
                <a:schemeClr val="accent2"/>
              </a:solidFill>
              <a:ln w="0" cap="flat">
                <a:noFill/>
                <a:prstDash val="solid"/>
                <a:miter/>
              </a:ln>
            </p:spPr>
            <p:txBody>
              <a:bodyPr rtlCol="0" anchor="ctr"/>
              <a:lstStyle/>
              <a:p>
                <a:endParaRPr lang="en-US" sz="744"/>
              </a:p>
            </p:txBody>
          </p:sp>
          <p:sp>
            <p:nvSpPr>
              <p:cNvPr id="237" name="Freeform: Shape 236">
                <a:extLst>
                  <a:ext uri="{FF2B5EF4-FFF2-40B4-BE49-F238E27FC236}">
                    <a16:creationId xmlns:a16="http://schemas.microsoft.com/office/drawing/2014/main" id="{70C192BD-B6AF-4119-CCB5-3DFED5E6BF30}"/>
                  </a:ext>
                </a:extLst>
              </p:cNvPr>
              <p:cNvSpPr/>
              <p:nvPr/>
            </p:nvSpPr>
            <p:spPr>
              <a:xfrm>
                <a:off x="10710165" y="2913091"/>
                <a:ext cx="254995" cy="4321"/>
              </a:xfrm>
              <a:custGeom>
                <a:avLst/>
                <a:gdLst>
                  <a:gd name="connsiteX0" fmla="*/ 38177 w 254995"/>
                  <a:gd name="connsiteY0" fmla="*/ 3962 h 4321"/>
                  <a:gd name="connsiteX1" fmla="*/ 145866 w 254995"/>
                  <a:gd name="connsiteY1" fmla="*/ 1801 h 4321"/>
                  <a:gd name="connsiteX2" fmla="*/ 195568 w 254995"/>
                  <a:gd name="connsiteY2" fmla="*/ 720 h 4321"/>
                  <a:gd name="connsiteX3" fmla="*/ 223301 w 254995"/>
                  <a:gd name="connsiteY3" fmla="*/ 360 h 4321"/>
                  <a:gd name="connsiteX4" fmla="*/ 254995 w 254995"/>
                  <a:gd name="connsiteY4" fmla="*/ 360 h 4321"/>
                  <a:gd name="connsiteX5" fmla="*/ 243830 w 254995"/>
                  <a:gd name="connsiteY5" fmla="*/ 0 h 4321"/>
                  <a:gd name="connsiteX6" fmla="*/ 233385 w 254995"/>
                  <a:gd name="connsiteY6" fmla="*/ 0 h 4321"/>
                  <a:gd name="connsiteX7" fmla="*/ 213936 w 254995"/>
                  <a:gd name="connsiteY7" fmla="*/ 0 h 4321"/>
                  <a:gd name="connsiteX8" fmla="*/ 179001 w 254995"/>
                  <a:gd name="connsiteY8" fmla="*/ 0 h 4321"/>
                  <a:gd name="connsiteX9" fmla="*/ 120294 w 254995"/>
                  <a:gd name="connsiteY9" fmla="*/ 1080 h 4321"/>
                  <a:gd name="connsiteX10" fmla="*/ 0 w 254995"/>
                  <a:gd name="connsiteY10" fmla="*/ 1801 h 4321"/>
                  <a:gd name="connsiteX11" fmla="*/ 37817 w 254995"/>
                  <a:gd name="connsiteY11" fmla="*/ 4322 h 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4995" h="4321">
                    <a:moveTo>
                      <a:pt x="38177" y="3962"/>
                    </a:moveTo>
                    <a:cubicBezTo>
                      <a:pt x="82117" y="3241"/>
                      <a:pt x="113811" y="2521"/>
                      <a:pt x="145866" y="1801"/>
                    </a:cubicBezTo>
                    <a:cubicBezTo>
                      <a:pt x="161713" y="1801"/>
                      <a:pt x="177920" y="1080"/>
                      <a:pt x="195568" y="720"/>
                    </a:cubicBezTo>
                    <a:cubicBezTo>
                      <a:pt x="204572" y="720"/>
                      <a:pt x="213576" y="720"/>
                      <a:pt x="223301" y="360"/>
                    </a:cubicBezTo>
                    <a:cubicBezTo>
                      <a:pt x="233025" y="360"/>
                      <a:pt x="243470" y="0"/>
                      <a:pt x="254995" y="360"/>
                    </a:cubicBezTo>
                    <a:cubicBezTo>
                      <a:pt x="251393" y="360"/>
                      <a:pt x="247431" y="360"/>
                      <a:pt x="243830" y="0"/>
                    </a:cubicBezTo>
                    <a:cubicBezTo>
                      <a:pt x="240228" y="0"/>
                      <a:pt x="236987" y="0"/>
                      <a:pt x="233385" y="0"/>
                    </a:cubicBezTo>
                    <a:cubicBezTo>
                      <a:pt x="226542" y="0"/>
                      <a:pt x="220059" y="0"/>
                      <a:pt x="213936" y="0"/>
                    </a:cubicBezTo>
                    <a:cubicBezTo>
                      <a:pt x="201331" y="0"/>
                      <a:pt x="189805" y="0"/>
                      <a:pt x="179001" y="0"/>
                    </a:cubicBezTo>
                    <a:cubicBezTo>
                      <a:pt x="157391" y="0"/>
                      <a:pt x="138302" y="720"/>
                      <a:pt x="120294" y="1080"/>
                    </a:cubicBezTo>
                    <a:cubicBezTo>
                      <a:pt x="83558" y="2161"/>
                      <a:pt x="49342" y="2881"/>
                      <a:pt x="0" y="1801"/>
                    </a:cubicBezTo>
                    <a:lnTo>
                      <a:pt x="37817" y="4322"/>
                    </a:lnTo>
                    <a:close/>
                  </a:path>
                </a:pathLst>
              </a:custGeom>
              <a:solidFill>
                <a:schemeClr val="accent2"/>
              </a:solidFill>
              <a:ln w="0" cap="flat">
                <a:noFill/>
                <a:prstDash val="solid"/>
                <a:miter/>
              </a:ln>
            </p:spPr>
            <p:txBody>
              <a:bodyPr rtlCol="0" anchor="ctr"/>
              <a:lstStyle/>
              <a:p>
                <a:endParaRPr lang="en-US" sz="744"/>
              </a:p>
            </p:txBody>
          </p:sp>
          <p:sp>
            <p:nvSpPr>
              <p:cNvPr id="238" name="Freeform: Shape 237">
                <a:extLst>
                  <a:ext uri="{FF2B5EF4-FFF2-40B4-BE49-F238E27FC236}">
                    <a16:creationId xmlns:a16="http://schemas.microsoft.com/office/drawing/2014/main" id="{783FD9ED-C018-1C82-2D08-7C1F8C06FE92}"/>
                  </a:ext>
                </a:extLst>
              </p:cNvPr>
              <p:cNvSpPr/>
              <p:nvPr/>
            </p:nvSpPr>
            <p:spPr>
              <a:xfrm>
                <a:off x="10722823" y="2907689"/>
                <a:ext cx="82785" cy="4321"/>
              </a:xfrm>
              <a:custGeom>
                <a:avLst/>
                <a:gdLst>
                  <a:gd name="connsiteX0" fmla="*/ 56493 w 82785"/>
                  <a:gd name="connsiteY0" fmla="*/ 0 h 4321"/>
                  <a:gd name="connsiteX1" fmla="*/ 1389 w 82785"/>
                  <a:gd name="connsiteY1" fmla="*/ 4322 h 4321"/>
                  <a:gd name="connsiteX2" fmla="*/ 82785 w 82785"/>
                  <a:gd name="connsiteY2" fmla="*/ 2521 h 4321"/>
                  <a:gd name="connsiteX3" fmla="*/ 56493 w 82785"/>
                  <a:gd name="connsiteY3" fmla="*/ 360 h 4321"/>
                </a:gdLst>
                <a:ahLst/>
                <a:cxnLst>
                  <a:cxn ang="0">
                    <a:pos x="connsiteX0" y="connsiteY0"/>
                  </a:cxn>
                  <a:cxn ang="0">
                    <a:pos x="connsiteX1" y="connsiteY1"/>
                  </a:cxn>
                  <a:cxn ang="0">
                    <a:pos x="connsiteX2" y="connsiteY2"/>
                  </a:cxn>
                  <a:cxn ang="0">
                    <a:pos x="connsiteX3" y="connsiteY3"/>
                  </a:cxn>
                </a:cxnLst>
                <a:rect l="l" t="t" r="r" b="b"/>
                <a:pathLst>
                  <a:path w="82785" h="4321">
                    <a:moveTo>
                      <a:pt x="56493" y="0"/>
                    </a:moveTo>
                    <a:cubicBezTo>
                      <a:pt x="70900" y="2161"/>
                      <a:pt x="-11577" y="2521"/>
                      <a:pt x="1389" y="4322"/>
                    </a:cubicBezTo>
                    <a:cubicBezTo>
                      <a:pt x="60815" y="3962"/>
                      <a:pt x="29121" y="2161"/>
                      <a:pt x="82785" y="2521"/>
                    </a:cubicBezTo>
                    <a:lnTo>
                      <a:pt x="56493" y="360"/>
                    </a:lnTo>
                    <a:close/>
                  </a:path>
                </a:pathLst>
              </a:custGeom>
              <a:solidFill>
                <a:schemeClr val="accent2"/>
              </a:solidFill>
              <a:ln w="0" cap="flat">
                <a:noFill/>
                <a:prstDash val="solid"/>
                <a:miter/>
              </a:ln>
            </p:spPr>
            <p:txBody>
              <a:bodyPr rtlCol="0" anchor="ctr"/>
              <a:lstStyle/>
              <a:p>
                <a:endParaRPr lang="en-US" sz="744"/>
              </a:p>
            </p:txBody>
          </p:sp>
          <p:sp>
            <p:nvSpPr>
              <p:cNvPr id="239" name="Freeform: Shape 238">
                <a:extLst>
                  <a:ext uri="{FF2B5EF4-FFF2-40B4-BE49-F238E27FC236}">
                    <a16:creationId xmlns:a16="http://schemas.microsoft.com/office/drawing/2014/main" id="{B966546F-36CD-14D7-9C0E-64F7A2F39682}"/>
                  </a:ext>
                </a:extLst>
              </p:cNvPr>
              <p:cNvSpPr/>
              <p:nvPr/>
            </p:nvSpPr>
            <p:spPr>
              <a:xfrm>
                <a:off x="11145962" y="2968196"/>
                <a:ext cx="25571" cy="5402"/>
              </a:xfrm>
              <a:custGeom>
                <a:avLst/>
                <a:gdLst>
                  <a:gd name="connsiteX0" fmla="*/ 25571 w 25571"/>
                  <a:gd name="connsiteY0" fmla="*/ 5402 h 5402"/>
                  <a:gd name="connsiteX1" fmla="*/ 12966 w 25571"/>
                  <a:gd name="connsiteY1" fmla="*/ 2521 h 5402"/>
                  <a:gd name="connsiteX2" fmla="*/ 0 w 25571"/>
                  <a:gd name="connsiteY2" fmla="*/ 0 h 5402"/>
                  <a:gd name="connsiteX3" fmla="*/ 10445 w 25571"/>
                  <a:gd name="connsiteY3" fmla="*/ 2161 h 5402"/>
                  <a:gd name="connsiteX4" fmla="*/ 20529 w 25571"/>
                  <a:gd name="connsiteY4" fmla="*/ 4682 h 5402"/>
                  <a:gd name="connsiteX5" fmla="*/ 25571 w 25571"/>
                  <a:gd name="connsiteY5" fmla="*/ 5402 h 5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571" h="5402">
                    <a:moveTo>
                      <a:pt x="25571" y="5402"/>
                    </a:moveTo>
                    <a:lnTo>
                      <a:pt x="12966" y="2521"/>
                    </a:lnTo>
                    <a:cubicBezTo>
                      <a:pt x="8644" y="1441"/>
                      <a:pt x="4322" y="720"/>
                      <a:pt x="0" y="0"/>
                    </a:cubicBezTo>
                    <a:lnTo>
                      <a:pt x="10445" y="2161"/>
                    </a:lnTo>
                    <a:lnTo>
                      <a:pt x="20529" y="4682"/>
                    </a:lnTo>
                    <a:lnTo>
                      <a:pt x="25571" y="5402"/>
                    </a:lnTo>
                    <a:close/>
                  </a:path>
                </a:pathLst>
              </a:custGeom>
              <a:solidFill>
                <a:schemeClr val="accent2"/>
              </a:solidFill>
              <a:ln w="0" cap="flat">
                <a:noFill/>
                <a:prstDash val="solid"/>
                <a:miter/>
              </a:ln>
            </p:spPr>
            <p:txBody>
              <a:bodyPr rtlCol="0" anchor="ctr"/>
              <a:lstStyle/>
              <a:p>
                <a:endParaRPr lang="en-US" sz="744"/>
              </a:p>
            </p:txBody>
          </p:sp>
          <p:sp>
            <p:nvSpPr>
              <p:cNvPr id="240" name="Freeform: Shape 239">
                <a:extLst>
                  <a:ext uri="{FF2B5EF4-FFF2-40B4-BE49-F238E27FC236}">
                    <a16:creationId xmlns:a16="http://schemas.microsoft.com/office/drawing/2014/main" id="{3ABFA2E0-C70A-278D-452F-5A385CC14036}"/>
                  </a:ext>
                </a:extLst>
              </p:cNvPr>
              <p:cNvSpPr/>
              <p:nvPr/>
            </p:nvSpPr>
            <p:spPr>
              <a:xfrm>
                <a:off x="10343880" y="2908409"/>
                <a:ext cx="44299" cy="1080"/>
              </a:xfrm>
              <a:custGeom>
                <a:avLst/>
                <a:gdLst>
                  <a:gd name="connsiteX0" fmla="*/ 34576 w 44299"/>
                  <a:gd name="connsiteY0" fmla="*/ 1080 h 1080"/>
                  <a:gd name="connsiteX1" fmla="*/ 44300 w 44299"/>
                  <a:gd name="connsiteY1" fmla="*/ 720 h 1080"/>
                  <a:gd name="connsiteX2" fmla="*/ 0 w 44299"/>
                  <a:gd name="connsiteY2" fmla="*/ 0 h 1080"/>
                  <a:gd name="connsiteX3" fmla="*/ 34576 w 44299"/>
                  <a:gd name="connsiteY3" fmla="*/ 1080 h 1080"/>
                </a:gdLst>
                <a:ahLst/>
                <a:cxnLst>
                  <a:cxn ang="0">
                    <a:pos x="connsiteX0" y="connsiteY0"/>
                  </a:cxn>
                  <a:cxn ang="0">
                    <a:pos x="connsiteX1" y="connsiteY1"/>
                  </a:cxn>
                  <a:cxn ang="0">
                    <a:pos x="connsiteX2" y="connsiteY2"/>
                  </a:cxn>
                  <a:cxn ang="0">
                    <a:pos x="connsiteX3" y="connsiteY3"/>
                  </a:cxn>
                </a:cxnLst>
                <a:rect l="l" t="t" r="r" b="b"/>
                <a:pathLst>
                  <a:path w="44299" h="1080">
                    <a:moveTo>
                      <a:pt x="34576" y="1080"/>
                    </a:moveTo>
                    <a:lnTo>
                      <a:pt x="44300" y="720"/>
                    </a:lnTo>
                    <a:lnTo>
                      <a:pt x="0" y="0"/>
                    </a:lnTo>
                    <a:lnTo>
                      <a:pt x="34576" y="1080"/>
                    </a:lnTo>
                    <a:close/>
                  </a:path>
                </a:pathLst>
              </a:custGeom>
              <a:solidFill>
                <a:schemeClr val="accent2"/>
              </a:solidFill>
              <a:ln w="0" cap="flat">
                <a:noFill/>
                <a:prstDash val="solid"/>
                <a:miter/>
              </a:ln>
            </p:spPr>
            <p:txBody>
              <a:bodyPr rtlCol="0" anchor="ctr"/>
              <a:lstStyle/>
              <a:p>
                <a:endParaRPr lang="en-US" sz="744"/>
              </a:p>
            </p:txBody>
          </p:sp>
          <p:sp>
            <p:nvSpPr>
              <p:cNvPr id="241" name="Freeform: Shape 240">
                <a:extLst>
                  <a:ext uri="{FF2B5EF4-FFF2-40B4-BE49-F238E27FC236}">
                    <a16:creationId xmlns:a16="http://schemas.microsoft.com/office/drawing/2014/main" id="{D5BD89A5-C272-16D8-CFDB-8C858A6A2A2B}"/>
                  </a:ext>
                </a:extLst>
              </p:cNvPr>
              <p:cNvSpPr/>
              <p:nvPr/>
            </p:nvSpPr>
            <p:spPr>
              <a:xfrm>
                <a:off x="10388180" y="2908409"/>
                <a:ext cx="9724" cy="160"/>
              </a:xfrm>
              <a:custGeom>
                <a:avLst/>
                <a:gdLst>
                  <a:gd name="connsiteX0" fmla="*/ 9724 w 9724"/>
                  <a:gd name="connsiteY0" fmla="*/ 0 h 160"/>
                  <a:gd name="connsiteX1" fmla="*/ 0 w 9724"/>
                  <a:gd name="connsiteY1" fmla="*/ 0 h 160"/>
                  <a:gd name="connsiteX2" fmla="*/ 9724 w 9724"/>
                  <a:gd name="connsiteY2" fmla="*/ 0 h 160"/>
                </a:gdLst>
                <a:ahLst/>
                <a:cxnLst>
                  <a:cxn ang="0">
                    <a:pos x="connsiteX0" y="connsiteY0"/>
                  </a:cxn>
                  <a:cxn ang="0">
                    <a:pos x="connsiteX1" y="connsiteY1"/>
                  </a:cxn>
                  <a:cxn ang="0">
                    <a:pos x="connsiteX2" y="connsiteY2"/>
                  </a:cxn>
                </a:cxnLst>
                <a:rect l="l" t="t" r="r" b="b"/>
                <a:pathLst>
                  <a:path w="9724" h="160">
                    <a:moveTo>
                      <a:pt x="9724" y="0"/>
                    </a:moveTo>
                    <a:lnTo>
                      <a:pt x="0" y="0"/>
                    </a:lnTo>
                    <a:cubicBezTo>
                      <a:pt x="0" y="360"/>
                      <a:pt x="9724" y="0"/>
                      <a:pt x="9724" y="0"/>
                    </a:cubicBezTo>
                    <a:close/>
                  </a:path>
                </a:pathLst>
              </a:custGeom>
              <a:solidFill>
                <a:schemeClr val="accent2"/>
              </a:solidFill>
              <a:ln w="0" cap="flat">
                <a:noFill/>
                <a:prstDash val="solid"/>
                <a:miter/>
              </a:ln>
            </p:spPr>
            <p:txBody>
              <a:bodyPr rtlCol="0" anchor="ctr"/>
              <a:lstStyle/>
              <a:p>
                <a:endParaRPr lang="en-US" sz="744"/>
              </a:p>
            </p:txBody>
          </p:sp>
          <p:sp>
            <p:nvSpPr>
              <p:cNvPr id="242" name="Freeform: Shape 241">
                <a:extLst>
                  <a:ext uri="{FF2B5EF4-FFF2-40B4-BE49-F238E27FC236}">
                    <a16:creationId xmlns:a16="http://schemas.microsoft.com/office/drawing/2014/main" id="{98A46CDE-154D-6A8E-A190-7FB4A4A8B5B4}"/>
                  </a:ext>
                </a:extLst>
              </p:cNvPr>
              <p:cNvSpPr/>
              <p:nvPr/>
            </p:nvSpPr>
            <p:spPr>
              <a:xfrm>
                <a:off x="11137678" y="2969997"/>
                <a:ext cx="56185" cy="14406"/>
              </a:xfrm>
              <a:custGeom>
                <a:avLst/>
                <a:gdLst>
                  <a:gd name="connsiteX0" fmla="*/ 0 w 56185"/>
                  <a:gd name="connsiteY0" fmla="*/ 0 h 14406"/>
                  <a:gd name="connsiteX1" fmla="*/ 18728 w 56185"/>
                  <a:gd name="connsiteY1" fmla="*/ 4682 h 14406"/>
                  <a:gd name="connsiteX2" fmla="*/ 37457 w 56185"/>
                  <a:gd name="connsiteY2" fmla="*/ 10085 h 14406"/>
                  <a:gd name="connsiteX3" fmla="*/ 56185 w 56185"/>
                  <a:gd name="connsiteY3" fmla="*/ 14407 h 14406"/>
                  <a:gd name="connsiteX4" fmla="*/ 0 w 56185"/>
                  <a:gd name="connsiteY4" fmla="*/ 0 h 144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185" h="14406">
                    <a:moveTo>
                      <a:pt x="0" y="0"/>
                    </a:moveTo>
                    <a:cubicBezTo>
                      <a:pt x="6123" y="1441"/>
                      <a:pt x="12606" y="2881"/>
                      <a:pt x="18728" y="4682"/>
                    </a:cubicBezTo>
                    <a:lnTo>
                      <a:pt x="37457" y="10085"/>
                    </a:lnTo>
                    <a:lnTo>
                      <a:pt x="56185" y="14407"/>
                    </a:lnTo>
                    <a:cubicBezTo>
                      <a:pt x="37457" y="9364"/>
                      <a:pt x="19089" y="3602"/>
                      <a:pt x="0" y="0"/>
                    </a:cubicBezTo>
                    <a:close/>
                  </a:path>
                </a:pathLst>
              </a:custGeom>
              <a:solidFill>
                <a:schemeClr val="accent2"/>
              </a:solidFill>
              <a:ln w="0" cap="flat">
                <a:noFill/>
                <a:prstDash val="solid"/>
                <a:miter/>
              </a:ln>
            </p:spPr>
            <p:txBody>
              <a:bodyPr rtlCol="0" anchor="ctr"/>
              <a:lstStyle/>
              <a:p>
                <a:endParaRPr lang="en-US" sz="744"/>
              </a:p>
            </p:txBody>
          </p:sp>
          <p:sp>
            <p:nvSpPr>
              <p:cNvPr id="243" name="Freeform: Shape 242">
                <a:extLst>
                  <a:ext uri="{FF2B5EF4-FFF2-40B4-BE49-F238E27FC236}">
                    <a16:creationId xmlns:a16="http://schemas.microsoft.com/office/drawing/2014/main" id="{2DED3B8A-1340-3145-293D-8BC999736400}"/>
                  </a:ext>
                </a:extLst>
              </p:cNvPr>
              <p:cNvSpPr/>
              <p:nvPr/>
            </p:nvSpPr>
            <p:spPr>
              <a:xfrm>
                <a:off x="10788985" y="2935961"/>
                <a:ext cx="40393" cy="900"/>
              </a:xfrm>
              <a:custGeom>
                <a:avLst/>
                <a:gdLst>
                  <a:gd name="connsiteX0" fmla="*/ 4737 w 40393"/>
                  <a:gd name="connsiteY0" fmla="*/ 900 h 900"/>
                  <a:gd name="connsiteX1" fmla="*/ 40394 w 40393"/>
                  <a:gd name="connsiteY1" fmla="*/ 180 h 900"/>
                  <a:gd name="connsiteX2" fmla="*/ 4737 w 40393"/>
                  <a:gd name="connsiteY2" fmla="*/ 900 h 900"/>
                </a:gdLst>
                <a:ahLst/>
                <a:cxnLst>
                  <a:cxn ang="0">
                    <a:pos x="connsiteX0" y="connsiteY0"/>
                  </a:cxn>
                  <a:cxn ang="0">
                    <a:pos x="connsiteX1" y="connsiteY1"/>
                  </a:cxn>
                  <a:cxn ang="0">
                    <a:pos x="connsiteX2" y="connsiteY2"/>
                  </a:cxn>
                </a:cxnLst>
                <a:rect l="l" t="t" r="r" b="b"/>
                <a:pathLst>
                  <a:path w="40393" h="900">
                    <a:moveTo>
                      <a:pt x="4737" y="900"/>
                    </a:moveTo>
                    <a:lnTo>
                      <a:pt x="40394" y="180"/>
                    </a:lnTo>
                    <a:cubicBezTo>
                      <a:pt x="33190" y="180"/>
                      <a:pt x="-15071" y="-540"/>
                      <a:pt x="4737" y="900"/>
                    </a:cubicBezTo>
                    <a:close/>
                  </a:path>
                </a:pathLst>
              </a:custGeom>
              <a:solidFill>
                <a:schemeClr val="accent2"/>
              </a:solidFill>
              <a:ln w="0" cap="flat">
                <a:noFill/>
                <a:prstDash val="solid"/>
                <a:miter/>
              </a:ln>
            </p:spPr>
            <p:txBody>
              <a:bodyPr rtlCol="0" anchor="ctr"/>
              <a:lstStyle/>
              <a:p>
                <a:endParaRPr lang="en-US" sz="744"/>
              </a:p>
            </p:txBody>
          </p:sp>
          <p:sp>
            <p:nvSpPr>
              <p:cNvPr id="244" name="Freeform: Shape 243">
                <a:extLst>
                  <a:ext uri="{FF2B5EF4-FFF2-40B4-BE49-F238E27FC236}">
                    <a16:creationId xmlns:a16="http://schemas.microsoft.com/office/drawing/2014/main" id="{0413889D-E0E4-6484-5BA3-273B248E18D3}"/>
                  </a:ext>
                </a:extLst>
              </p:cNvPr>
              <p:cNvSpPr/>
              <p:nvPr/>
            </p:nvSpPr>
            <p:spPr>
              <a:xfrm>
                <a:off x="10065475" y="2908409"/>
                <a:ext cx="47541" cy="1080"/>
              </a:xfrm>
              <a:custGeom>
                <a:avLst/>
                <a:gdLst>
                  <a:gd name="connsiteX0" fmla="*/ 43220 w 47541"/>
                  <a:gd name="connsiteY0" fmla="*/ 0 h 1080"/>
                  <a:gd name="connsiteX1" fmla="*/ 0 w 47541"/>
                  <a:gd name="connsiteY1" fmla="*/ 1080 h 1080"/>
                  <a:gd name="connsiteX2" fmla="*/ 4682 w 47541"/>
                  <a:gd name="connsiteY2" fmla="*/ 1080 h 1080"/>
                  <a:gd name="connsiteX3" fmla="*/ 47541 w 47541"/>
                  <a:gd name="connsiteY3" fmla="*/ 360 h 1080"/>
                  <a:gd name="connsiteX4" fmla="*/ 43220 w 47541"/>
                  <a:gd name="connsiteY4" fmla="*/ 0 h 10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541" h="1080">
                    <a:moveTo>
                      <a:pt x="43220" y="0"/>
                    </a:moveTo>
                    <a:lnTo>
                      <a:pt x="0" y="1080"/>
                    </a:lnTo>
                    <a:lnTo>
                      <a:pt x="4682" y="1080"/>
                    </a:lnTo>
                    <a:lnTo>
                      <a:pt x="47541" y="360"/>
                    </a:lnTo>
                    <a:lnTo>
                      <a:pt x="43220" y="0"/>
                    </a:lnTo>
                    <a:close/>
                  </a:path>
                </a:pathLst>
              </a:custGeom>
              <a:solidFill>
                <a:schemeClr val="accent2"/>
              </a:solidFill>
              <a:ln w="0" cap="flat">
                <a:noFill/>
                <a:prstDash val="solid"/>
                <a:miter/>
              </a:ln>
            </p:spPr>
            <p:txBody>
              <a:bodyPr rtlCol="0" anchor="ctr"/>
              <a:lstStyle/>
              <a:p>
                <a:endParaRPr lang="en-US" sz="744"/>
              </a:p>
            </p:txBody>
          </p:sp>
          <p:sp>
            <p:nvSpPr>
              <p:cNvPr id="245" name="Freeform: Shape 244">
                <a:extLst>
                  <a:ext uri="{FF2B5EF4-FFF2-40B4-BE49-F238E27FC236}">
                    <a16:creationId xmlns:a16="http://schemas.microsoft.com/office/drawing/2014/main" id="{2C240F56-BB51-0871-56FE-0FF49C2E2CF0}"/>
                  </a:ext>
                </a:extLst>
              </p:cNvPr>
              <p:cNvSpPr/>
              <p:nvPr/>
            </p:nvSpPr>
            <p:spPr>
              <a:xfrm>
                <a:off x="10480572" y="2942985"/>
                <a:ext cx="44388" cy="1800"/>
              </a:xfrm>
              <a:custGeom>
                <a:avLst/>
                <a:gdLst>
                  <a:gd name="connsiteX0" fmla="*/ 35466 w 44388"/>
                  <a:gd name="connsiteY0" fmla="*/ 0 h 1800"/>
                  <a:gd name="connsiteX1" fmla="*/ 14936 w 44388"/>
                  <a:gd name="connsiteY1" fmla="*/ 1801 h 1800"/>
                  <a:gd name="connsiteX2" fmla="*/ 35466 w 44388"/>
                  <a:gd name="connsiteY2" fmla="*/ 0 h 1800"/>
                </a:gdLst>
                <a:ahLst/>
                <a:cxnLst>
                  <a:cxn ang="0">
                    <a:pos x="connsiteX0" y="connsiteY0"/>
                  </a:cxn>
                  <a:cxn ang="0">
                    <a:pos x="connsiteX1" y="connsiteY1"/>
                  </a:cxn>
                  <a:cxn ang="0">
                    <a:pos x="connsiteX2" y="connsiteY2"/>
                  </a:cxn>
                </a:cxnLst>
                <a:rect l="l" t="t" r="r" b="b"/>
                <a:pathLst>
                  <a:path w="44388" h="1800">
                    <a:moveTo>
                      <a:pt x="35466" y="0"/>
                    </a:moveTo>
                    <a:cubicBezTo>
                      <a:pt x="59957" y="1801"/>
                      <a:pt x="-35486" y="360"/>
                      <a:pt x="14936" y="1801"/>
                    </a:cubicBezTo>
                    <a:cubicBezTo>
                      <a:pt x="59957" y="1801"/>
                      <a:pt x="41588" y="720"/>
                      <a:pt x="35466" y="0"/>
                    </a:cubicBezTo>
                    <a:close/>
                  </a:path>
                </a:pathLst>
              </a:custGeom>
              <a:solidFill>
                <a:schemeClr val="accent2"/>
              </a:solidFill>
              <a:ln w="0" cap="flat">
                <a:noFill/>
                <a:prstDash val="solid"/>
                <a:miter/>
              </a:ln>
            </p:spPr>
            <p:txBody>
              <a:bodyPr rtlCol="0" anchor="ctr"/>
              <a:lstStyle/>
              <a:p>
                <a:endParaRPr lang="en-US" sz="744"/>
              </a:p>
            </p:txBody>
          </p:sp>
          <p:sp>
            <p:nvSpPr>
              <p:cNvPr id="246" name="Freeform: Shape 245">
                <a:extLst>
                  <a:ext uri="{FF2B5EF4-FFF2-40B4-BE49-F238E27FC236}">
                    <a16:creationId xmlns:a16="http://schemas.microsoft.com/office/drawing/2014/main" id="{9FA0D259-7E1D-307A-8690-87A69802C19B}"/>
                  </a:ext>
                </a:extLst>
              </p:cNvPr>
              <p:cNvSpPr/>
              <p:nvPr/>
            </p:nvSpPr>
            <p:spPr>
              <a:xfrm>
                <a:off x="9977235" y="2931459"/>
                <a:ext cx="18008" cy="3601"/>
              </a:xfrm>
              <a:custGeom>
                <a:avLst/>
                <a:gdLst>
                  <a:gd name="connsiteX0" fmla="*/ 18008 w 18008"/>
                  <a:gd name="connsiteY0" fmla="*/ 0 h 3601"/>
                  <a:gd name="connsiteX1" fmla="*/ 0 w 18008"/>
                  <a:gd name="connsiteY1" fmla="*/ 0 h 3601"/>
                  <a:gd name="connsiteX2" fmla="*/ 18008 w 18008"/>
                  <a:gd name="connsiteY2" fmla="*/ 0 h 3601"/>
                </a:gdLst>
                <a:ahLst/>
                <a:cxnLst>
                  <a:cxn ang="0">
                    <a:pos x="connsiteX0" y="connsiteY0"/>
                  </a:cxn>
                  <a:cxn ang="0">
                    <a:pos x="connsiteX1" y="connsiteY1"/>
                  </a:cxn>
                  <a:cxn ang="0">
                    <a:pos x="connsiteX2" y="connsiteY2"/>
                  </a:cxn>
                </a:cxnLst>
                <a:rect l="l" t="t" r="r" b="b"/>
                <a:pathLst>
                  <a:path w="18008" h="3601">
                    <a:moveTo>
                      <a:pt x="18008" y="0"/>
                    </a:moveTo>
                    <a:cubicBezTo>
                      <a:pt x="12245" y="0"/>
                      <a:pt x="6123" y="0"/>
                      <a:pt x="0" y="0"/>
                    </a:cubicBezTo>
                    <a:cubicBezTo>
                      <a:pt x="7203" y="0"/>
                      <a:pt x="12966" y="0"/>
                      <a:pt x="18008" y="0"/>
                    </a:cubicBezTo>
                    <a:close/>
                  </a:path>
                </a:pathLst>
              </a:custGeom>
              <a:solidFill>
                <a:schemeClr val="accent2"/>
              </a:solidFill>
              <a:ln w="0" cap="flat">
                <a:noFill/>
                <a:prstDash val="solid"/>
                <a:miter/>
              </a:ln>
            </p:spPr>
            <p:txBody>
              <a:bodyPr rtlCol="0" anchor="ctr"/>
              <a:lstStyle/>
              <a:p>
                <a:endParaRPr lang="en-US" sz="744"/>
              </a:p>
            </p:txBody>
          </p:sp>
          <p:sp>
            <p:nvSpPr>
              <p:cNvPr id="247" name="Freeform: Shape 246">
                <a:extLst>
                  <a:ext uri="{FF2B5EF4-FFF2-40B4-BE49-F238E27FC236}">
                    <a16:creationId xmlns:a16="http://schemas.microsoft.com/office/drawing/2014/main" id="{7856807E-187F-8E2B-EFD0-2C3ED63A4242}"/>
                  </a:ext>
                </a:extLst>
              </p:cNvPr>
              <p:cNvSpPr/>
              <p:nvPr/>
            </p:nvSpPr>
            <p:spPr>
              <a:xfrm>
                <a:off x="9995243" y="2931043"/>
                <a:ext cx="50422" cy="736"/>
              </a:xfrm>
              <a:custGeom>
                <a:avLst/>
                <a:gdLst>
                  <a:gd name="connsiteX0" fmla="*/ 0 w 50422"/>
                  <a:gd name="connsiteY0" fmla="*/ 416 h 736"/>
                  <a:gd name="connsiteX1" fmla="*/ 50423 w 50422"/>
                  <a:gd name="connsiteY1" fmla="*/ 416 h 736"/>
                  <a:gd name="connsiteX2" fmla="*/ 0 w 50422"/>
                  <a:gd name="connsiteY2" fmla="*/ 416 h 736"/>
                </a:gdLst>
                <a:ahLst/>
                <a:cxnLst>
                  <a:cxn ang="0">
                    <a:pos x="connsiteX0" y="connsiteY0"/>
                  </a:cxn>
                  <a:cxn ang="0">
                    <a:pos x="connsiteX1" y="connsiteY1"/>
                  </a:cxn>
                  <a:cxn ang="0">
                    <a:pos x="connsiteX2" y="connsiteY2"/>
                  </a:cxn>
                </a:cxnLst>
                <a:rect l="l" t="t" r="r" b="b"/>
                <a:pathLst>
                  <a:path w="50422" h="736">
                    <a:moveTo>
                      <a:pt x="0" y="416"/>
                    </a:moveTo>
                    <a:cubicBezTo>
                      <a:pt x="18728" y="416"/>
                      <a:pt x="37457" y="1136"/>
                      <a:pt x="50423" y="416"/>
                    </a:cubicBezTo>
                    <a:cubicBezTo>
                      <a:pt x="27012" y="-304"/>
                      <a:pt x="18368" y="56"/>
                      <a:pt x="0" y="416"/>
                    </a:cubicBezTo>
                    <a:close/>
                  </a:path>
                </a:pathLst>
              </a:custGeom>
              <a:solidFill>
                <a:schemeClr val="accent2"/>
              </a:solidFill>
              <a:ln w="0" cap="flat">
                <a:noFill/>
                <a:prstDash val="solid"/>
                <a:miter/>
              </a:ln>
            </p:spPr>
            <p:txBody>
              <a:bodyPr rtlCol="0" anchor="ctr"/>
              <a:lstStyle/>
              <a:p>
                <a:endParaRPr lang="en-US" sz="744"/>
              </a:p>
            </p:txBody>
          </p:sp>
          <p:sp>
            <p:nvSpPr>
              <p:cNvPr id="248" name="Freeform: Shape 247">
                <a:extLst>
                  <a:ext uri="{FF2B5EF4-FFF2-40B4-BE49-F238E27FC236}">
                    <a16:creationId xmlns:a16="http://schemas.microsoft.com/office/drawing/2014/main" id="{C39D3B35-5C6F-AA89-E1CE-0B0EE9604BAF}"/>
                  </a:ext>
                </a:extLst>
              </p:cNvPr>
              <p:cNvSpPr/>
              <p:nvPr/>
            </p:nvSpPr>
            <p:spPr>
              <a:xfrm>
                <a:off x="9778616" y="2930019"/>
                <a:ext cx="54913" cy="2482"/>
              </a:xfrm>
              <a:custGeom>
                <a:avLst/>
                <a:gdLst>
                  <a:gd name="connsiteX0" fmla="*/ 1249 w 54913"/>
                  <a:gd name="connsiteY0" fmla="*/ 1801 h 2482"/>
                  <a:gd name="connsiteX1" fmla="*/ 18177 w 54913"/>
                  <a:gd name="connsiteY1" fmla="*/ 1801 h 2482"/>
                  <a:gd name="connsiteX2" fmla="*/ 24660 w 54913"/>
                  <a:gd name="connsiteY2" fmla="*/ 1801 h 2482"/>
                  <a:gd name="connsiteX3" fmla="*/ 43748 w 54913"/>
                  <a:gd name="connsiteY3" fmla="*/ 720 h 2482"/>
                  <a:gd name="connsiteX4" fmla="*/ 54913 w 54913"/>
                  <a:gd name="connsiteY4" fmla="*/ 0 h 2482"/>
                  <a:gd name="connsiteX5" fmla="*/ 40147 w 54913"/>
                  <a:gd name="connsiteY5" fmla="*/ 720 h 2482"/>
                  <a:gd name="connsiteX6" fmla="*/ 1249 w 54913"/>
                  <a:gd name="connsiteY6" fmla="*/ 1441 h 2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913" h="2482">
                    <a:moveTo>
                      <a:pt x="1249" y="1801"/>
                    </a:moveTo>
                    <a:lnTo>
                      <a:pt x="18177" y="1801"/>
                    </a:lnTo>
                    <a:cubicBezTo>
                      <a:pt x="889" y="2881"/>
                      <a:pt x="9173" y="2521"/>
                      <a:pt x="24660" y="1801"/>
                    </a:cubicBezTo>
                    <a:cubicBezTo>
                      <a:pt x="42668" y="1801"/>
                      <a:pt x="41587" y="1080"/>
                      <a:pt x="43748" y="720"/>
                    </a:cubicBezTo>
                    <a:cubicBezTo>
                      <a:pt x="47350" y="720"/>
                      <a:pt x="50952" y="360"/>
                      <a:pt x="54913" y="0"/>
                    </a:cubicBezTo>
                    <a:cubicBezTo>
                      <a:pt x="49511" y="0"/>
                      <a:pt x="44469" y="360"/>
                      <a:pt x="40147" y="720"/>
                    </a:cubicBezTo>
                    <a:cubicBezTo>
                      <a:pt x="12054" y="720"/>
                      <a:pt x="-4874" y="720"/>
                      <a:pt x="1249" y="1441"/>
                    </a:cubicBezTo>
                    <a:close/>
                  </a:path>
                </a:pathLst>
              </a:custGeom>
              <a:solidFill>
                <a:schemeClr val="accent2"/>
              </a:solidFill>
              <a:ln w="0" cap="flat">
                <a:noFill/>
                <a:prstDash val="solid"/>
                <a:miter/>
              </a:ln>
            </p:spPr>
            <p:txBody>
              <a:bodyPr rtlCol="0" anchor="ctr"/>
              <a:lstStyle/>
              <a:p>
                <a:endParaRPr lang="en-US" sz="744"/>
              </a:p>
            </p:txBody>
          </p:sp>
          <p:sp>
            <p:nvSpPr>
              <p:cNvPr id="249" name="Freeform: Shape 248">
                <a:extLst>
                  <a:ext uri="{FF2B5EF4-FFF2-40B4-BE49-F238E27FC236}">
                    <a16:creationId xmlns:a16="http://schemas.microsoft.com/office/drawing/2014/main" id="{EC610F0E-CB72-70C9-C039-57EA1E44971E}"/>
                  </a:ext>
                </a:extLst>
              </p:cNvPr>
              <p:cNvSpPr/>
              <p:nvPr/>
            </p:nvSpPr>
            <p:spPr>
              <a:xfrm>
                <a:off x="8978504" y="2921735"/>
                <a:ext cx="159191" cy="50782"/>
              </a:xfrm>
              <a:custGeom>
                <a:avLst/>
                <a:gdLst>
                  <a:gd name="connsiteX0" fmla="*/ 0 w 159191"/>
                  <a:gd name="connsiteY0" fmla="*/ 50423 h 50782"/>
                  <a:gd name="connsiteX1" fmla="*/ 10805 w 159191"/>
                  <a:gd name="connsiteY1" fmla="*/ 46101 h 50782"/>
                  <a:gd name="connsiteX2" fmla="*/ 20529 w 159191"/>
                  <a:gd name="connsiteY2" fmla="*/ 42499 h 50782"/>
                  <a:gd name="connsiteX3" fmla="*/ 37457 w 159191"/>
                  <a:gd name="connsiteY3" fmla="*/ 36016 h 50782"/>
                  <a:gd name="connsiteX4" fmla="*/ 44660 w 159191"/>
                  <a:gd name="connsiteY4" fmla="*/ 33495 h 50782"/>
                  <a:gd name="connsiteX5" fmla="*/ 50783 w 159191"/>
                  <a:gd name="connsiteY5" fmla="*/ 31334 h 50782"/>
                  <a:gd name="connsiteX6" fmla="*/ 60867 w 159191"/>
                  <a:gd name="connsiteY6" fmla="*/ 28093 h 50782"/>
                  <a:gd name="connsiteX7" fmla="*/ 73833 w 159191"/>
                  <a:gd name="connsiteY7" fmla="*/ 25211 h 50782"/>
                  <a:gd name="connsiteX8" fmla="*/ 83918 w 159191"/>
                  <a:gd name="connsiteY8" fmla="*/ 21970 h 50782"/>
                  <a:gd name="connsiteX9" fmla="*/ 92922 w 159191"/>
                  <a:gd name="connsiteY9" fmla="*/ 19449 h 50782"/>
                  <a:gd name="connsiteX10" fmla="*/ 106968 w 159191"/>
                  <a:gd name="connsiteY10" fmla="*/ 15127 h 50782"/>
                  <a:gd name="connsiteX11" fmla="*/ 124976 w 159191"/>
                  <a:gd name="connsiteY11" fmla="*/ 9364 h 50782"/>
                  <a:gd name="connsiteX12" fmla="*/ 159192 w 159191"/>
                  <a:gd name="connsiteY12" fmla="*/ 0 h 50782"/>
                  <a:gd name="connsiteX13" fmla="*/ 136141 w 159191"/>
                  <a:gd name="connsiteY13" fmla="*/ 5402 h 50782"/>
                  <a:gd name="connsiteX14" fmla="*/ 116693 w 159191"/>
                  <a:gd name="connsiteY14" fmla="*/ 10085 h 50782"/>
                  <a:gd name="connsiteX15" fmla="*/ 83198 w 159191"/>
                  <a:gd name="connsiteY15" fmla="*/ 19449 h 50782"/>
                  <a:gd name="connsiteX16" fmla="*/ 47902 w 159191"/>
                  <a:gd name="connsiteY16" fmla="*/ 31334 h 50782"/>
                  <a:gd name="connsiteX17" fmla="*/ 37457 w 159191"/>
                  <a:gd name="connsiteY17" fmla="*/ 35296 h 50782"/>
                  <a:gd name="connsiteX18" fmla="*/ 26292 w 159191"/>
                  <a:gd name="connsiteY18" fmla="*/ 39978 h 50782"/>
                  <a:gd name="connsiteX19" fmla="*/ 13686 w 159191"/>
                  <a:gd name="connsiteY19" fmla="*/ 45020 h 50782"/>
                  <a:gd name="connsiteX20" fmla="*/ 0 w 159191"/>
                  <a:gd name="connsiteY20" fmla="*/ 50783 h 50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9191" h="50782">
                    <a:moveTo>
                      <a:pt x="0" y="50423"/>
                    </a:moveTo>
                    <a:cubicBezTo>
                      <a:pt x="3602" y="48622"/>
                      <a:pt x="7203" y="47181"/>
                      <a:pt x="10805" y="46101"/>
                    </a:cubicBezTo>
                    <a:cubicBezTo>
                      <a:pt x="14407" y="44660"/>
                      <a:pt x="17648" y="43580"/>
                      <a:pt x="20529" y="42499"/>
                    </a:cubicBezTo>
                    <a:cubicBezTo>
                      <a:pt x="26652" y="39978"/>
                      <a:pt x="32415" y="37817"/>
                      <a:pt x="37457" y="36016"/>
                    </a:cubicBezTo>
                    <a:cubicBezTo>
                      <a:pt x="39978" y="34936"/>
                      <a:pt x="42139" y="34215"/>
                      <a:pt x="44660" y="33495"/>
                    </a:cubicBezTo>
                    <a:cubicBezTo>
                      <a:pt x="46821" y="32775"/>
                      <a:pt x="48982" y="32054"/>
                      <a:pt x="50783" y="31334"/>
                    </a:cubicBezTo>
                    <a:cubicBezTo>
                      <a:pt x="54745" y="30254"/>
                      <a:pt x="57986" y="29173"/>
                      <a:pt x="60867" y="28093"/>
                    </a:cubicBezTo>
                    <a:cubicBezTo>
                      <a:pt x="72393" y="24491"/>
                      <a:pt x="75634" y="23771"/>
                      <a:pt x="73833" y="25211"/>
                    </a:cubicBezTo>
                    <a:cubicBezTo>
                      <a:pt x="77435" y="24131"/>
                      <a:pt x="81037" y="23050"/>
                      <a:pt x="83918" y="21970"/>
                    </a:cubicBezTo>
                    <a:cubicBezTo>
                      <a:pt x="87159" y="20889"/>
                      <a:pt x="90041" y="20169"/>
                      <a:pt x="92922" y="19449"/>
                    </a:cubicBezTo>
                    <a:cubicBezTo>
                      <a:pt x="98324" y="18008"/>
                      <a:pt x="103007" y="16567"/>
                      <a:pt x="106968" y="15127"/>
                    </a:cubicBezTo>
                    <a:cubicBezTo>
                      <a:pt x="114892" y="12606"/>
                      <a:pt x="120294" y="10805"/>
                      <a:pt x="124976" y="9364"/>
                    </a:cubicBezTo>
                    <a:cubicBezTo>
                      <a:pt x="134701" y="6483"/>
                      <a:pt x="141184" y="4322"/>
                      <a:pt x="159192" y="0"/>
                    </a:cubicBezTo>
                    <a:cubicBezTo>
                      <a:pt x="150548" y="2161"/>
                      <a:pt x="142984" y="3602"/>
                      <a:pt x="136141" y="5402"/>
                    </a:cubicBezTo>
                    <a:cubicBezTo>
                      <a:pt x="128938" y="7203"/>
                      <a:pt x="122455" y="8284"/>
                      <a:pt x="116693" y="10085"/>
                    </a:cubicBezTo>
                    <a:cubicBezTo>
                      <a:pt x="104807" y="13326"/>
                      <a:pt x="94002" y="16567"/>
                      <a:pt x="83198" y="19449"/>
                    </a:cubicBezTo>
                    <a:cubicBezTo>
                      <a:pt x="72393" y="23050"/>
                      <a:pt x="61228" y="27012"/>
                      <a:pt x="47902" y="31334"/>
                    </a:cubicBezTo>
                    <a:cubicBezTo>
                      <a:pt x="44660" y="32415"/>
                      <a:pt x="41059" y="33855"/>
                      <a:pt x="37457" y="35296"/>
                    </a:cubicBezTo>
                    <a:cubicBezTo>
                      <a:pt x="33855" y="36737"/>
                      <a:pt x="30254" y="38177"/>
                      <a:pt x="26292" y="39978"/>
                    </a:cubicBezTo>
                    <a:cubicBezTo>
                      <a:pt x="22330" y="41419"/>
                      <a:pt x="18008" y="43220"/>
                      <a:pt x="13686" y="45020"/>
                    </a:cubicBezTo>
                    <a:cubicBezTo>
                      <a:pt x="9364" y="46821"/>
                      <a:pt x="4682" y="48622"/>
                      <a:pt x="0" y="50783"/>
                    </a:cubicBezTo>
                    <a:close/>
                  </a:path>
                </a:pathLst>
              </a:custGeom>
              <a:solidFill>
                <a:schemeClr val="accent2"/>
              </a:solidFill>
              <a:ln w="0" cap="flat">
                <a:noFill/>
                <a:prstDash val="solid"/>
                <a:miter/>
              </a:ln>
            </p:spPr>
            <p:txBody>
              <a:bodyPr rtlCol="0" anchor="ctr"/>
              <a:lstStyle/>
              <a:p>
                <a:endParaRPr lang="en-US" sz="744"/>
              </a:p>
            </p:txBody>
          </p:sp>
          <p:sp>
            <p:nvSpPr>
              <p:cNvPr id="250" name="Freeform: Shape 249">
                <a:extLst>
                  <a:ext uri="{FF2B5EF4-FFF2-40B4-BE49-F238E27FC236}">
                    <a16:creationId xmlns:a16="http://schemas.microsoft.com/office/drawing/2014/main" id="{D6028396-03CE-EF16-1BB6-AF9950EE823C}"/>
                  </a:ext>
                </a:extLst>
              </p:cNvPr>
              <p:cNvSpPr/>
              <p:nvPr/>
            </p:nvSpPr>
            <p:spPr>
              <a:xfrm>
                <a:off x="9138056" y="2917053"/>
                <a:ext cx="24130" cy="4682"/>
              </a:xfrm>
              <a:custGeom>
                <a:avLst/>
                <a:gdLst>
                  <a:gd name="connsiteX0" fmla="*/ 0 w 24130"/>
                  <a:gd name="connsiteY0" fmla="*/ 4322 h 4682"/>
                  <a:gd name="connsiteX1" fmla="*/ 11525 w 24130"/>
                  <a:gd name="connsiteY1" fmla="*/ 2161 h 4682"/>
                  <a:gd name="connsiteX2" fmla="*/ 24131 w 24130"/>
                  <a:gd name="connsiteY2" fmla="*/ 0 h 4682"/>
                  <a:gd name="connsiteX3" fmla="*/ 10805 w 24130"/>
                  <a:gd name="connsiteY3" fmla="*/ 2521 h 4682"/>
                  <a:gd name="connsiteX4" fmla="*/ 0 w 24130"/>
                  <a:gd name="connsiteY4" fmla="*/ 4682 h 46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30" h="4682">
                    <a:moveTo>
                      <a:pt x="0" y="4322"/>
                    </a:moveTo>
                    <a:cubicBezTo>
                      <a:pt x="3962" y="3241"/>
                      <a:pt x="7563" y="2521"/>
                      <a:pt x="11525" y="2161"/>
                    </a:cubicBezTo>
                    <a:cubicBezTo>
                      <a:pt x="15487" y="1441"/>
                      <a:pt x="19449" y="720"/>
                      <a:pt x="24131" y="0"/>
                    </a:cubicBezTo>
                    <a:cubicBezTo>
                      <a:pt x="19089" y="720"/>
                      <a:pt x="14767" y="1801"/>
                      <a:pt x="10805" y="2521"/>
                    </a:cubicBezTo>
                    <a:cubicBezTo>
                      <a:pt x="6843" y="3241"/>
                      <a:pt x="3241" y="3962"/>
                      <a:pt x="0" y="4682"/>
                    </a:cubicBezTo>
                    <a:close/>
                  </a:path>
                </a:pathLst>
              </a:custGeom>
              <a:solidFill>
                <a:schemeClr val="accent2"/>
              </a:solidFill>
              <a:ln w="0" cap="flat">
                <a:noFill/>
                <a:prstDash val="solid"/>
                <a:miter/>
              </a:ln>
            </p:spPr>
            <p:txBody>
              <a:bodyPr rtlCol="0" anchor="ctr"/>
              <a:lstStyle/>
              <a:p>
                <a:endParaRPr lang="en-US" sz="744"/>
              </a:p>
            </p:txBody>
          </p:sp>
          <p:sp>
            <p:nvSpPr>
              <p:cNvPr id="251" name="Freeform: Shape 250">
                <a:extLst>
                  <a:ext uri="{FF2B5EF4-FFF2-40B4-BE49-F238E27FC236}">
                    <a16:creationId xmlns:a16="http://schemas.microsoft.com/office/drawing/2014/main" id="{F221B60D-C541-2382-D31C-0059A986373B}"/>
                  </a:ext>
                </a:extLst>
              </p:cNvPr>
              <p:cNvSpPr/>
              <p:nvPr/>
            </p:nvSpPr>
            <p:spPr>
              <a:xfrm>
                <a:off x="9992361" y="2946226"/>
                <a:ext cx="39257" cy="2160"/>
              </a:xfrm>
              <a:custGeom>
                <a:avLst/>
                <a:gdLst>
                  <a:gd name="connsiteX0" fmla="*/ 39258 w 39257"/>
                  <a:gd name="connsiteY0" fmla="*/ 0 h 2160"/>
                  <a:gd name="connsiteX1" fmla="*/ 0 w 39257"/>
                  <a:gd name="connsiteY1" fmla="*/ 2161 h 2160"/>
                  <a:gd name="connsiteX2" fmla="*/ 14407 w 39257"/>
                  <a:gd name="connsiteY2" fmla="*/ 1801 h 2160"/>
                  <a:gd name="connsiteX3" fmla="*/ 39258 w 39257"/>
                  <a:gd name="connsiteY3" fmla="*/ 0 h 2160"/>
                </a:gdLst>
                <a:ahLst/>
                <a:cxnLst>
                  <a:cxn ang="0">
                    <a:pos x="connsiteX0" y="connsiteY0"/>
                  </a:cxn>
                  <a:cxn ang="0">
                    <a:pos x="connsiteX1" y="connsiteY1"/>
                  </a:cxn>
                  <a:cxn ang="0">
                    <a:pos x="connsiteX2" y="connsiteY2"/>
                  </a:cxn>
                  <a:cxn ang="0">
                    <a:pos x="connsiteX3" y="connsiteY3"/>
                  </a:cxn>
                </a:cxnLst>
                <a:rect l="l" t="t" r="r" b="b"/>
                <a:pathLst>
                  <a:path w="39257" h="2160">
                    <a:moveTo>
                      <a:pt x="39258" y="0"/>
                    </a:moveTo>
                    <a:lnTo>
                      <a:pt x="0" y="2161"/>
                    </a:lnTo>
                    <a:lnTo>
                      <a:pt x="14407" y="1801"/>
                    </a:lnTo>
                    <a:lnTo>
                      <a:pt x="39258" y="0"/>
                    </a:lnTo>
                    <a:close/>
                  </a:path>
                </a:pathLst>
              </a:custGeom>
              <a:solidFill>
                <a:schemeClr val="accent2"/>
              </a:solidFill>
              <a:ln w="0" cap="flat">
                <a:noFill/>
                <a:prstDash val="solid"/>
                <a:miter/>
              </a:ln>
            </p:spPr>
            <p:txBody>
              <a:bodyPr rtlCol="0" anchor="ctr"/>
              <a:lstStyle/>
              <a:p>
                <a:endParaRPr lang="en-US" sz="744"/>
              </a:p>
            </p:txBody>
          </p:sp>
          <p:sp>
            <p:nvSpPr>
              <p:cNvPr id="252" name="Freeform: Shape 251">
                <a:extLst>
                  <a:ext uri="{FF2B5EF4-FFF2-40B4-BE49-F238E27FC236}">
                    <a16:creationId xmlns:a16="http://schemas.microsoft.com/office/drawing/2014/main" id="{A49FE639-056D-2E82-934A-EFDC3C9168FC}"/>
                  </a:ext>
                </a:extLst>
              </p:cNvPr>
              <p:cNvSpPr/>
              <p:nvPr/>
            </p:nvSpPr>
            <p:spPr>
              <a:xfrm>
                <a:off x="8890883" y="2995704"/>
                <a:ext cx="37674" cy="20076"/>
              </a:xfrm>
              <a:custGeom>
                <a:avLst/>
                <a:gdLst>
                  <a:gd name="connsiteX0" fmla="*/ 1182 w 37674"/>
                  <a:gd name="connsiteY0" fmla="*/ 19313 h 20076"/>
                  <a:gd name="connsiteX1" fmla="*/ 19910 w 37674"/>
                  <a:gd name="connsiteY1" fmla="*/ 8868 h 20076"/>
                  <a:gd name="connsiteX2" fmla="*/ 37558 w 37674"/>
                  <a:gd name="connsiteY2" fmla="*/ 224 h 20076"/>
                  <a:gd name="connsiteX3" fmla="*/ 16308 w 37674"/>
                  <a:gd name="connsiteY3" fmla="*/ 10308 h 20076"/>
                  <a:gd name="connsiteX4" fmla="*/ 1542 w 37674"/>
                  <a:gd name="connsiteY4" fmla="*/ 19313 h 200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74" h="20076">
                    <a:moveTo>
                      <a:pt x="1182" y="19313"/>
                    </a:moveTo>
                    <a:cubicBezTo>
                      <a:pt x="6584" y="16431"/>
                      <a:pt x="13067" y="12469"/>
                      <a:pt x="19910" y="8868"/>
                    </a:cubicBezTo>
                    <a:cubicBezTo>
                      <a:pt x="26753" y="5626"/>
                      <a:pt x="33236" y="2385"/>
                      <a:pt x="37558" y="224"/>
                    </a:cubicBezTo>
                    <a:cubicBezTo>
                      <a:pt x="38999" y="-1217"/>
                      <a:pt x="26753" y="4546"/>
                      <a:pt x="16308" y="10308"/>
                    </a:cubicBezTo>
                    <a:cubicBezTo>
                      <a:pt x="5864" y="16431"/>
                      <a:pt x="-3861" y="22194"/>
                      <a:pt x="1542" y="19313"/>
                    </a:cubicBezTo>
                    <a:close/>
                  </a:path>
                </a:pathLst>
              </a:custGeom>
              <a:solidFill>
                <a:schemeClr val="accent2"/>
              </a:solidFill>
              <a:ln w="0" cap="flat">
                <a:noFill/>
                <a:prstDash val="solid"/>
                <a:miter/>
              </a:ln>
            </p:spPr>
            <p:txBody>
              <a:bodyPr rtlCol="0" anchor="ctr"/>
              <a:lstStyle/>
              <a:p>
                <a:endParaRPr lang="en-US" sz="744"/>
              </a:p>
            </p:txBody>
          </p:sp>
          <p:sp>
            <p:nvSpPr>
              <p:cNvPr id="253" name="Freeform: Shape 252">
                <a:extLst>
                  <a:ext uri="{FF2B5EF4-FFF2-40B4-BE49-F238E27FC236}">
                    <a16:creationId xmlns:a16="http://schemas.microsoft.com/office/drawing/2014/main" id="{38BF71D9-2883-8B4D-E6D1-57056D3F54E9}"/>
                  </a:ext>
                </a:extLst>
              </p:cNvPr>
              <p:cNvSpPr/>
              <p:nvPr/>
            </p:nvSpPr>
            <p:spPr>
              <a:xfrm>
                <a:off x="9130493" y="2938302"/>
                <a:ext cx="62308" cy="11165"/>
              </a:xfrm>
              <a:custGeom>
                <a:avLst/>
                <a:gdLst>
                  <a:gd name="connsiteX0" fmla="*/ 0 w 62308"/>
                  <a:gd name="connsiteY0" fmla="*/ 10805 h 11165"/>
                  <a:gd name="connsiteX1" fmla="*/ 10085 w 62308"/>
                  <a:gd name="connsiteY1" fmla="*/ 9004 h 11165"/>
                  <a:gd name="connsiteX2" fmla="*/ 18008 w 62308"/>
                  <a:gd name="connsiteY2" fmla="*/ 7203 h 11165"/>
                  <a:gd name="connsiteX3" fmla="*/ 27372 w 62308"/>
                  <a:gd name="connsiteY3" fmla="*/ 5763 h 11165"/>
                  <a:gd name="connsiteX4" fmla="*/ 46461 w 62308"/>
                  <a:gd name="connsiteY4" fmla="*/ 2521 h 11165"/>
                  <a:gd name="connsiteX5" fmla="*/ 62308 w 62308"/>
                  <a:gd name="connsiteY5" fmla="*/ 0 h 11165"/>
                  <a:gd name="connsiteX6" fmla="*/ 29894 w 62308"/>
                  <a:gd name="connsiteY6" fmla="*/ 4322 h 11165"/>
                  <a:gd name="connsiteX7" fmla="*/ 14767 w 62308"/>
                  <a:gd name="connsiteY7" fmla="*/ 6843 h 11165"/>
                  <a:gd name="connsiteX8" fmla="*/ 0 w 62308"/>
                  <a:gd name="connsiteY8" fmla="*/ 11165 h 11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308" h="11165">
                    <a:moveTo>
                      <a:pt x="0" y="10805"/>
                    </a:moveTo>
                    <a:cubicBezTo>
                      <a:pt x="1441" y="10805"/>
                      <a:pt x="5402" y="10085"/>
                      <a:pt x="10085" y="9004"/>
                    </a:cubicBezTo>
                    <a:cubicBezTo>
                      <a:pt x="12606" y="8644"/>
                      <a:pt x="15127" y="7924"/>
                      <a:pt x="18008" y="7203"/>
                    </a:cubicBezTo>
                    <a:cubicBezTo>
                      <a:pt x="20889" y="6843"/>
                      <a:pt x="24131" y="6123"/>
                      <a:pt x="27372" y="5763"/>
                    </a:cubicBezTo>
                    <a:cubicBezTo>
                      <a:pt x="33855" y="4682"/>
                      <a:pt x="40338" y="3602"/>
                      <a:pt x="46461" y="2521"/>
                    </a:cubicBezTo>
                    <a:cubicBezTo>
                      <a:pt x="52584" y="1441"/>
                      <a:pt x="57986" y="360"/>
                      <a:pt x="62308" y="0"/>
                    </a:cubicBezTo>
                    <a:cubicBezTo>
                      <a:pt x="50783" y="1441"/>
                      <a:pt x="39978" y="2881"/>
                      <a:pt x="29894" y="4322"/>
                    </a:cubicBezTo>
                    <a:cubicBezTo>
                      <a:pt x="24851" y="5042"/>
                      <a:pt x="19809" y="5763"/>
                      <a:pt x="14767" y="6843"/>
                    </a:cubicBezTo>
                    <a:cubicBezTo>
                      <a:pt x="9724" y="7924"/>
                      <a:pt x="5042" y="9364"/>
                      <a:pt x="0" y="11165"/>
                    </a:cubicBezTo>
                    <a:close/>
                  </a:path>
                </a:pathLst>
              </a:custGeom>
              <a:solidFill>
                <a:schemeClr val="accent2"/>
              </a:solidFill>
              <a:ln w="0" cap="flat">
                <a:noFill/>
                <a:prstDash val="solid"/>
                <a:miter/>
              </a:ln>
            </p:spPr>
            <p:txBody>
              <a:bodyPr rtlCol="0" anchor="ctr"/>
              <a:lstStyle/>
              <a:p>
                <a:endParaRPr lang="en-US" sz="744"/>
              </a:p>
            </p:txBody>
          </p:sp>
          <p:sp>
            <p:nvSpPr>
              <p:cNvPr id="254" name="Freeform: Shape 253">
                <a:extLst>
                  <a:ext uri="{FF2B5EF4-FFF2-40B4-BE49-F238E27FC236}">
                    <a16:creationId xmlns:a16="http://schemas.microsoft.com/office/drawing/2014/main" id="{69191D36-D949-95F9-EFBF-F4D0554CBADD}"/>
                  </a:ext>
                </a:extLst>
              </p:cNvPr>
              <p:cNvSpPr/>
              <p:nvPr/>
            </p:nvSpPr>
            <p:spPr>
              <a:xfrm>
                <a:off x="8745479" y="3101384"/>
                <a:ext cx="31611" cy="27083"/>
              </a:xfrm>
              <a:custGeom>
                <a:avLst/>
                <a:gdLst>
                  <a:gd name="connsiteX0" fmla="*/ 0 w 31611"/>
                  <a:gd name="connsiteY0" fmla="*/ 27084 h 27083"/>
                  <a:gd name="connsiteX1" fmla="*/ 18368 w 31611"/>
                  <a:gd name="connsiteY1" fmla="*/ 13758 h 27083"/>
                  <a:gd name="connsiteX2" fmla="*/ 0 w 31611"/>
                  <a:gd name="connsiteY2" fmla="*/ 27084 h 27083"/>
                </a:gdLst>
                <a:ahLst/>
                <a:cxnLst>
                  <a:cxn ang="0">
                    <a:pos x="connsiteX0" y="connsiteY0"/>
                  </a:cxn>
                  <a:cxn ang="0">
                    <a:pos x="connsiteX1" y="connsiteY1"/>
                  </a:cxn>
                  <a:cxn ang="0">
                    <a:pos x="connsiteX2" y="connsiteY2"/>
                  </a:cxn>
                </a:cxnLst>
                <a:rect l="l" t="t" r="r" b="b"/>
                <a:pathLst>
                  <a:path w="31611" h="27083">
                    <a:moveTo>
                      <a:pt x="0" y="27084"/>
                    </a:moveTo>
                    <a:cubicBezTo>
                      <a:pt x="9004" y="19160"/>
                      <a:pt x="23411" y="7995"/>
                      <a:pt x="18368" y="13758"/>
                    </a:cubicBezTo>
                    <a:cubicBezTo>
                      <a:pt x="30974" y="1873"/>
                      <a:pt x="47181" y="-15415"/>
                      <a:pt x="0" y="27084"/>
                    </a:cubicBezTo>
                    <a:close/>
                  </a:path>
                </a:pathLst>
              </a:custGeom>
              <a:solidFill>
                <a:schemeClr val="accent2"/>
              </a:solidFill>
              <a:ln w="0" cap="flat">
                <a:noFill/>
                <a:prstDash val="solid"/>
                <a:miter/>
              </a:ln>
            </p:spPr>
            <p:txBody>
              <a:bodyPr rtlCol="0" anchor="ctr"/>
              <a:lstStyle/>
              <a:p>
                <a:endParaRPr lang="en-US" sz="744"/>
              </a:p>
            </p:txBody>
          </p:sp>
          <p:sp>
            <p:nvSpPr>
              <p:cNvPr id="255" name="Freeform: Shape 254">
                <a:extLst>
                  <a:ext uri="{FF2B5EF4-FFF2-40B4-BE49-F238E27FC236}">
                    <a16:creationId xmlns:a16="http://schemas.microsoft.com/office/drawing/2014/main" id="{B86F1428-58CB-175E-7EF9-5B7ADF3D1216}"/>
                  </a:ext>
                </a:extLst>
              </p:cNvPr>
              <p:cNvSpPr/>
              <p:nvPr/>
            </p:nvSpPr>
            <p:spPr>
              <a:xfrm>
                <a:off x="9020283" y="2964594"/>
                <a:ext cx="49342" cy="17647"/>
              </a:xfrm>
              <a:custGeom>
                <a:avLst/>
                <a:gdLst>
                  <a:gd name="connsiteX0" fmla="*/ 0 w 49342"/>
                  <a:gd name="connsiteY0" fmla="*/ 17648 h 17647"/>
                  <a:gd name="connsiteX1" fmla="*/ 8644 w 49342"/>
                  <a:gd name="connsiteY1" fmla="*/ 14767 h 17647"/>
                  <a:gd name="connsiteX2" fmla="*/ 49342 w 49342"/>
                  <a:gd name="connsiteY2" fmla="*/ 0 h 17647"/>
                  <a:gd name="connsiteX3" fmla="*/ 24851 w 49342"/>
                  <a:gd name="connsiteY3" fmla="*/ 8644 h 17647"/>
                  <a:gd name="connsiteX4" fmla="*/ 12606 w 49342"/>
                  <a:gd name="connsiteY4" fmla="*/ 12966 h 17647"/>
                  <a:gd name="connsiteX5" fmla="*/ 360 w 49342"/>
                  <a:gd name="connsiteY5" fmla="*/ 17648 h 17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342" h="17647">
                    <a:moveTo>
                      <a:pt x="0" y="17648"/>
                    </a:moveTo>
                    <a:lnTo>
                      <a:pt x="8644" y="14767"/>
                    </a:lnTo>
                    <a:cubicBezTo>
                      <a:pt x="21970" y="9724"/>
                      <a:pt x="35656" y="5042"/>
                      <a:pt x="49342" y="0"/>
                    </a:cubicBezTo>
                    <a:lnTo>
                      <a:pt x="24851" y="8644"/>
                    </a:lnTo>
                    <a:lnTo>
                      <a:pt x="12606" y="12966"/>
                    </a:lnTo>
                    <a:cubicBezTo>
                      <a:pt x="8644" y="14407"/>
                      <a:pt x="4682" y="16207"/>
                      <a:pt x="360" y="17648"/>
                    </a:cubicBezTo>
                    <a:close/>
                  </a:path>
                </a:pathLst>
              </a:custGeom>
              <a:solidFill>
                <a:schemeClr val="accent2"/>
              </a:solidFill>
              <a:ln w="0" cap="flat">
                <a:noFill/>
                <a:prstDash val="solid"/>
                <a:miter/>
              </a:ln>
            </p:spPr>
            <p:txBody>
              <a:bodyPr rtlCol="0" anchor="ctr"/>
              <a:lstStyle/>
              <a:p>
                <a:endParaRPr lang="en-US" sz="744"/>
              </a:p>
            </p:txBody>
          </p:sp>
          <p:sp>
            <p:nvSpPr>
              <p:cNvPr id="256" name="Freeform: Shape 255">
                <a:extLst>
                  <a:ext uri="{FF2B5EF4-FFF2-40B4-BE49-F238E27FC236}">
                    <a16:creationId xmlns:a16="http://schemas.microsoft.com/office/drawing/2014/main" id="{F364CAE4-D931-DA5F-897C-0618AF252B04}"/>
                  </a:ext>
                </a:extLst>
              </p:cNvPr>
              <p:cNvSpPr/>
              <p:nvPr/>
            </p:nvSpPr>
            <p:spPr>
              <a:xfrm>
                <a:off x="9108523" y="2954150"/>
                <a:ext cx="73945" cy="16567"/>
              </a:xfrm>
              <a:custGeom>
                <a:avLst/>
                <a:gdLst>
                  <a:gd name="connsiteX0" fmla="*/ 63028 w 73945"/>
                  <a:gd name="connsiteY0" fmla="*/ 6123 h 16567"/>
                  <a:gd name="connsiteX1" fmla="*/ 52944 w 73945"/>
                  <a:gd name="connsiteY1" fmla="*/ 5042 h 16567"/>
                  <a:gd name="connsiteX2" fmla="*/ 39978 w 73945"/>
                  <a:gd name="connsiteY2" fmla="*/ 6123 h 16567"/>
                  <a:gd name="connsiteX3" fmla="*/ 68071 w 73945"/>
                  <a:gd name="connsiteY3" fmla="*/ 0 h 16567"/>
                  <a:gd name="connsiteX4" fmla="*/ 38177 w 73945"/>
                  <a:gd name="connsiteY4" fmla="*/ 5042 h 16567"/>
                  <a:gd name="connsiteX5" fmla="*/ 24131 w 73945"/>
                  <a:gd name="connsiteY5" fmla="*/ 8284 h 16567"/>
                  <a:gd name="connsiteX6" fmla="*/ 23411 w 73945"/>
                  <a:gd name="connsiteY6" fmla="*/ 9364 h 16567"/>
                  <a:gd name="connsiteX7" fmla="*/ 0 w 73945"/>
                  <a:gd name="connsiteY7" fmla="*/ 16567 h 16567"/>
                  <a:gd name="connsiteX8" fmla="*/ 29173 w 73945"/>
                  <a:gd name="connsiteY8" fmla="*/ 10445 h 16567"/>
                  <a:gd name="connsiteX9" fmla="*/ 40338 w 73945"/>
                  <a:gd name="connsiteY9" fmla="*/ 8284 h 16567"/>
                  <a:gd name="connsiteX10" fmla="*/ 49342 w 73945"/>
                  <a:gd name="connsiteY10" fmla="*/ 7203 h 16567"/>
                  <a:gd name="connsiteX11" fmla="*/ 62308 w 73945"/>
                  <a:gd name="connsiteY11" fmla="*/ 6483 h 16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3945" h="16567">
                    <a:moveTo>
                      <a:pt x="63028" y="6123"/>
                    </a:moveTo>
                    <a:cubicBezTo>
                      <a:pt x="86079" y="1080"/>
                      <a:pt x="67711" y="3602"/>
                      <a:pt x="52944" y="5042"/>
                    </a:cubicBezTo>
                    <a:cubicBezTo>
                      <a:pt x="45741" y="5763"/>
                      <a:pt x="39618" y="6483"/>
                      <a:pt x="39978" y="6123"/>
                    </a:cubicBezTo>
                    <a:cubicBezTo>
                      <a:pt x="40698" y="5402"/>
                      <a:pt x="48262" y="3962"/>
                      <a:pt x="68071" y="0"/>
                    </a:cubicBezTo>
                    <a:cubicBezTo>
                      <a:pt x="55105" y="2161"/>
                      <a:pt x="45380" y="3602"/>
                      <a:pt x="38177" y="5042"/>
                    </a:cubicBezTo>
                    <a:cubicBezTo>
                      <a:pt x="31334" y="6483"/>
                      <a:pt x="26652" y="7563"/>
                      <a:pt x="24131" y="8284"/>
                    </a:cubicBezTo>
                    <a:cubicBezTo>
                      <a:pt x="18728" y="9724"/>
                      <a:pt x="20889" y="9364"/>
                      <a:pt x="23411" y="9364"/>
                    </a:cubicBezTo>
                    <a:cubicBezTo>
                      <a:pt x="28813" y="9004"/>
                      <a:pt x="37817" y="7563"/>
                      <a:pt x="0" y="16567"/>
                    </a:cubicBezTo>
                    <a:cubicBezTo>
                      <a:pt x="11165" y="14046"/>
                      <a:pt x="20889" y="11885"/>
                      <a:pt x="29173" y="10445"/>
                    </a:cubicBezTo>
                    <a:cubicBezTo>
                      <a:pt x="33135" y="9724"/>
                      <a:pt x="37097" y="9004"/>
                      <a:pt x="40338" y="8284"/>
                    </a:cubicBezTo>
                    <a:cubicBezTo>
                      <a:pt x="43580" y="7563"/>
                      <a:pt x="46821" y="7563"/>
                      <a:pt x="49342" y="7203"/>
                    </a:cubicBezTo>
                    <a:cubicBezTo>
                      <a:pt x="60147" y="6123"/>
                      <a:pt x="64469" y="5763"/>
                      <a:pt x="62308" y="6483"/>
                    </a:cubicBezTo>
                    <a:close/>
                  </a:path>
                </a:pathLst>
              </a:custGeom>
              <a:solidFill>
                <a:schemeClr val="accent2"/>
              </a:solidFill>
              <a:ln w="0" cap="flat">
                <a:noFill/>
                <a:prstDash val="solid"/>
                <a:miter/>
              </a:ln>
            </p:spPr>
            <p:txBody>
              <a:bodyPr rtlCol="0" anchor="ctr"/>
              <a:lstStyle/>
              <a:p>
                <a:endParaRPr lang="en-US" sz="744"/>
              </a:p>
            </p:txBody>
          </p:sp>
          <p:sp>
            <p:nvSpPr>
              <p:cNvPr id="257" name="Freeform: Shape 256">
                <a:extLst>
                  <a:ext uri="{FF2B5EF4-FFF2-40B4-BE49-F238E27FC236}">
                    <a16:creationId xmlns:a16="http://schemas.microsoft.com/office/drawing/2014/main" id="{9974FB14-7917-54E8-E151-ADEE15196E47}"/>
                  </a:ext>
                </a:extLst>
              </p:cNvPr>
              <p:cNvSpPr/>
              <p:nvPr/>
            </p:nvSpPr>
            <p:spPr>
              <a:xfrm>
                <a:off x="9088354" y="2970717"/>
                <a:ext cx="20889" cy="5762"/>
              </a:xfrm>
              <a:custGeom>
                <a:avLst/>
                <a:gdLst>
                  <a:gd name="connsiteX0" fmla="*/ 20889 w 20889"/>
                  <a:gd name="connsiteY0" fmla="*/ 0 h 5762"/>
                  <a:gd name="connsiteX1" fmla="*/ 0 w 20889"/>
                  <a:gd name="connsiteY1" fmla="*/ 5763 h 5762"/>
                  <a:gd name="connsiteX2" fmla="*/ 20889 w 20889"/>
                  <a:gd name="connsiteY2" fmla="*/ 0 h 5762"/>
                </a:gdLst>
                <a:ahLst/>
                <a:cxnLst>
                  <a:cxn ang="0">
                    <a:pos x="connsiteX0" y="connsiteY0"/>
                  </a:cxn>
                  <a:cxn ang="0">
                    <a:pos x="connsiteX1" y="connsiteY1"/>
                  </a:cxn>
                  <a:cxn ang="0">
                    <a:pos x="connsiteX2" y="connsiteY2"/>
                  </a:cxn>
                </a:cxnLst>
                <a:rect l="l" t="t" r="r" b="b"/>
                <a:pathLst>
                  <a:path w="20889" h="5762">
                    <a:moveTo>
                      <a:pt x="20889" y="0"/>
                    </a:moveTo>
                    <a:cubicBezTo>
                      <a:pt x="14407" y="1801"/>
                      <a:pt x="7563" y="3602"/>
                      <a:pt x="0" y="5763"/>
                    </a:cubicBezTo>
                    <a:cubicBezTo>
                      <a:pt x="8284" y="3602"/>
                      <a:pt x="15127" y="1441"/>
                      <a:pt x="20889" y="0"/>
                    </a:cubicBezTo>
                    <a:close/>
                  </a:path>
                </a:pathLst>
              </a:custGeom>
              <a:solidFill>
                <a:schemeClr val="accent2"/>
              </a:solidFill>
              <a:ln w="0" cap="flat">
                <a:noFill/>
                <a:prstDash val="solid"/>
                <a:miter/>
              </a:ln>
            </p:spPr>
            <p:txBody>
              <a:bodyPr rtlCol="0" anchor="ctr"/>
              <a:lstStyle/>
              <a:p>
                <a:endParaRPr lang="en-US" sz="744"/>
              </a:p>
            </p:txBody>
          </p:sp>
          <p:sp>
            <p:nvSpPr>
              <p:cNvPr id="258" name="Freeform: Shape 257">
                <a:extLst>
                  <a:ext uri="{FF2B5EF4-FFF2-40B4-BE49-F238E27FC236}">
                    <a16:creationId xmlns:a16="http://schemas.microsoft.com/office/drawing/2014/main" id="{D7E3E568-D56F-012F-338E-6A2F5CEAAC5B}"/>
                  </a:ext>
                </a:extLst>
              </p:cNvPr>
              <p:cNvSpPr/>
              <p:nvPr/>
            </p:nvSpPr>
            <p:spPr>
              <a:xfrm>
                <a:off x="8590969" y="3356091"/>
                <a:ext cx="7203" cy="14766"/>
              </a:xfrm>
              <a:custGeom>
                <a:avLst/>
                <a:gdLst>
                  <a:gd name="connsiteX0" fmla="*/ 0 w 7203"/>
                  <a:gd name="connsiteY0" fmla="*/ 14767 h 14766"/>
                  <a:gd name="connsiteX1" fmla="*/ 3962 w 7203"/>
                  <a:gd name="connsiteY1" fmla="*/ 6483 h 14766"/>
                  <a:gd name="connsiteX2" fmla="*/ 7203 w 7203"/>
                  <a:gd name="connsiteY2" fmla="*/ 0 h 14766"/>
                  <a:gd name="connsiteX3" fmla="*/ 0 w 7203"/>
                  <a:gd name="connsiteY3" fmla="*/ 14407 h 14766"/>
                </a:gdLst>
                <a:ahLst/>
                <a:cxnLst>
                  <a:cxn ang="0">
                    <a:pos x="connsiteX0" y="connsiteY0"/>
                  </a:cxn>
                  <a:cxn ang="0">
                    <a:pos x="connsiteX1" y="connsiteY1"/>
                  </a:cxn>
                  <a:cxn ang="0">
                    <a:pos x="connsiteX2" y="connsiteY2"/>
                  </a:cxn>
                  <a:cxn ang="0">
                    <a:pos x="connsiteX3" y="connsiteY3"/>
                  </a:cxn>
                </a:cxnLst>
                <a:rect l="l" t="t" r="r" b="b"/>
                <a:pathLst>
                  <a:path w="7203" h="14766">
                    <a:moveTo>
                      <a:pt x="0" y="14767"/>
                    </a:moveTo>
                    <a:cubicBezTo>
                      <a:pt x="1441" y="11525"/>
                      <a:pt x="2881" y="9004"/>
                      <a:pt x="3962" y="6483"/>
                    </a:cubicBezTo>
                    <a:cubicBezTo>
                      <a:pt x="5042" y="4322"/>
                      <a:pt x="6123" y="2161"/>
                      <a:pt x="7203" y="0"/>
                    </a:cubicBezTo>
                    <a:cubicBezTo>
                      <a:pt x="4322" y="4682"/>
                      <a:pt x="2161" y="9724"/>
                      <a:pt x="0" y="14407"/>
                    </a:cubicBezTo>
                    <a:close/>
                  </a:path>
                </a:pathLst>
              </a:custGeom>
              <a:solidFill>
                <a:schemeClr val="accent2"/>
              </a:solidFill>
              <a:ln w="0" cap="flat">
                <a:noFill/>
                <a:prstDash val="solid"/>
                <a:miter/>
              </a:ln>
            </p:spPr>
            <p:txBody>
              <a:bodyPr rtlCol="0" anchor="ctr"/>
              <a:lstStyle/>
              <a:p>
                <a:endParaRPr lang="en-US" sz="744"/>
              </a:p>
            </p:txBody>
          </p:sp>
          <p:sp>
            <p:nvSpPr>
              <p:cNvPr id="259" name="Freeform: Shape 258">
                <a:extLst>
                  <a:ext uri="{FF2B5EF4-FFF2-40B4-BE49-F238E27FC236}">
                    <a16:creationId xmlns:a16="http://schemas.microsoft.com/office/drawing/2014/main" id="{AF118398-FF14-84DF-9A83-E789199548D3}"/>
                  </a:ext>
                </a:extLst>
              </p:cNvPr>
              <p:cNvSpPr/>
              <p:nvPr/>
            </p:nvSpPr>
            <p:spPr>
              <a:xfrm>
                <a:off x="8811350" y="3033385"/>
                <a:ext cx="131857" cy="90120"/>
              </a:xfrm>
              <a:custGeom>
                <a:avLst/>
                <a:gdLst>
                  <a:gd name="connsiteX0" fmla="*/ 71350 w 131857"/>
                  <a:gd name="connsiteY0" fmla="*/ 37457 h 90120"/>
                  <a:gd name="connsiteX1" fmla="*/ 86117 w 131857"/>
                  <a:gd name="connsiteY1" fmla="*/ 27372 h 90120"/>
                  <a:gd name="connsiteX2" fmla="*/ 101244 w 131857"/>
                  <a:gd name="connsiteY2" fmla="*/ 18008 h 90120"/>
                  <a:gd name="connsiteX3" fmla="*/ 116371 w 131857"/>
                  <a:gd name="connsiteY3" fmla="*/ 8644 h 90120"/>
                  <a:gd name="connsiteX4" fmla="*/ 131858 w 131857"/>
                  <a:gd name="connsiteY4" fmla="*/ 0 h 90120"/>
                  <a:gd name="connsiteX5" fmla="*/ 46499 w 131857"/>
                  <a:gd name="connsiteY5" fmla="*/ 52944 h 90120"/>
                  <a:gd name="connsiteX6" fmla="*/ 398 w 131857"/>
                  <a:gd name="connsiteY6" fmla="*/ 90041 h 90120"/>
                  <a:gd name="connsiteX7" fmla="*/ 24169 w 131857"/>
                  <a:gd name="connsiteY7" fmla="*/ 71672 h 90120"/>
                  <a:gd name="connsiteX8" fmla="*/ 48300 w 131857"/>
                  <a:gd name="connsiteY8" fmla="*/ 54385 h 90120"/>
                  <a:gd name="connsiteX9" fmla="*/ 59465 w 131857"/>
                  <a:gd name="connsiteY9" fmla="*/ 46461 h 90120"/>
                  <a:gd name="connsiteX10" fmla="*/ 69550 w 131857"/>
                  <a:gd name="connsiteY10" fmla="*/ 39618 h 90120"/>
                  <a:gd name="connsiteX11" fmla="*/ 85037 w 131857"/>
                  <a:gd name="connsiteY11" fmla="*/ 28813 h 90120"/>
                  <a:gd name="connsiteX12" fmla="*/ 71350 w 131857"/>
                  <a:gd name="connsiteY12" fmla="*/ 37097 h 90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1857" h="90120">
                    <a:moveTo>
                      <a:pt x="71350" y="37457"/>
                    </a:moveTo>
                    <a:cubicBezTo>
                      <a:pt x="76393" y="34215"/>
                      <a:pt x="81075" y="30614"/>
                      <a:pt x="86117" y="27372"/>
                    </a:cubicBezTo>
                    <a:lnTo>
                      <a:pt x="101244" y="18008"/>
                    </a:lnTo>
                    <a:lnTo>
                      <a:pt x="116371" y="8644"/>
                    </a:lnTo>
                    <a:cubicBezTo>
                      <a:pt x="121413" y="5763"/>
                      <a:pt x="126815" y="2881"/>
                      <a:pt x="131858" y="0"/>
                    </a:cubicBezTo>
                    <a:cubicBezTo>
                      <a:pt x="110608" y="11165"/>
                      <a:pt x="74952" y="32775"/>
                      <a:pt x="46499" y="52944"/>
                    </a:cubicBezTo>
                    <a:cubicBezTo>
                      <a:pt x="18046" y="73113"/>
                      <a:pt x="-3203" y="91481"/>
                      <a:pt x="398" y="90041"/>
                    </a:cubicBezTo>
                    <a:cubicBezTo>
                      <a:pt x="7962" y="84278"/>
                      <a:pt x="15885" y="77795"/>
                      <a:pt x="24169" y="71672"/>
                    </a:cubicBezTo>
                    <a:cubicBezTo>
                      <a:pt x="32453" y="65910"/>
                      <a:pt x="40376" y="59787"/>
                      <a:pt x="48300" y="54385"/>
                    </a:cubicBezTo>
                    <a:cubicBezTo>
                      <a:pt x="51902" y="51503"/>
                      <a:pt x="55863" y="48982"/>
                      <a:pt x="59465" y="46461"/>
                    </a:cubicBezTo>
                    <a:cubicBezTo>
                      <a:pt x="63067" y="43940"/>
                      <a:pt x="66308" y="41779"/>
                      <a:pt x="69550" y="39618"/>
                    </a:cubicBezTo>
                    <a:cubicBezTo>
                      <a:pt x="76033" y="35296"/>
                      <a:pt x="81075" y="31694"/>
                      <a:pt x="85037" y="28813"/>
                    </a:cubicBezTo>
                    <a:lnTo>
                      <a:pt x="71350" y="37097"/>
                    </a:lnTo>
                    <a:close/>
                  </a:path>
                </a:pathLst>
              </a:custGeom>
              <a:solidFill>
                <a:schemeClr val="accent2"/>
              </a:solidFill>
              <a:ln w="0" cap="flat">
                <a:noFill/>
                <a:prstDash val="solid"/>
                <a:miter/>
              </a:ln>
            </p:spPr>
            <p:txBody>
              <a:bodyPr rtlCol="0" anchor="ctr"/>
              <a:lstStyle/>
              <a:p>
                <a:endParaRPr lang="en-US" sz="744"/>
              </a:p>
            </p:txBody>
          </p:sp>
          <p:sp>
            <p:nvSpPr>
              <p:cNvPr id="260" name="Freeform: Shape 259">
                <a:extLst>
                  <a:ext uri="{FF2B5EF4-FFF2-40B4-BE49-F238E27FC236}">
                    <a16:creationId xmlns:a16="http://schemas.microsoft.com/office/drawing/2014/main" id="{A9DF9400-9D3A-0E47-CD05-CE063C9D3DBF}"/>
                  </a:ext>
                </a:extLst>
              </p:cNvPr>
              <p:cNvSpPr/>
              <p:nvPr/>
            </p:nvSpPr>
            <p:spPr>
              <a:xfrm>
                <a:off x="8464912" y="3726338"/>
                <a:ext cx="1383" cy="39977"/>
              </a:xfrm>
              <a:custGeom>
                <a:avLst/>
                <a:gdLst>
                  <a:gd name="connsiteX0" fmla="*/ 720 w 1383"/>
                  <a:gd name="connsiteY0" fmla="*/ 32054 h 39977"/>
                  <a:gd name="connsiteX1" fmla="*/ 720 w 1383"/>
                  <a:gd name="connsiteY1" fmla="*/ 24131 h 39977"/>
                  <a:gd name="connsiteX2" fmla="*/ 720 w 1383"/>
                  <a:gd name="connsiteY2" fmla="*/ 16207 h 39977"/>
                  <a:gd name="connsiteX3" fmla="*/ 720 w 1383"/>
                  <a:gd name="connsiteY3" fmla="*/ 0 h 39977"/>
                  <a:gd name="connsiteX4" fmla="*/ 0 w 1383"/>
                  <a:gd name="connsiteY4" fmla="*/ 20169 h 39977"/>
                  <a:gd name="connsiteX5" fmla="*/ 0 w 1383"/>
                  <a:gd name="connsiteY5" fmla="*/ 39978 h 39977"/>
                  <a:gd name="connsiteX6" fmla="*/ 1080 w 1383"/>
                  <a:gd name="connsiteY6" fmla="*/ 32054 h 39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 h="39977">
                    <a:moveTo>
                      <a:pt x="720" y="32054"/>
                    </a:moveTo>
                    <a:lnTo>
                      <a:pt x="720" y="24131"/>
                    </a:lnTo>
                    <a:cubicBezTo>
                      <a:pt x="720" y="24131"/>
                      <a:pt x="720" y="16207"/>
                      <a:pt x="720" y="16207"/>
                    </a:cubicBezTo>
                    <a:lnTo>
                      <a:pt x="720" y="0"/>
                    </a:lnTo>
                    <a:cubicBezTo>
                      <a:pt x="720" y="0"/>
                      <a:pt x="0" y="20169"/>
                      <a:pt x="0" y="20169"/>
                    </a:cubicBezTo>
                    <a:cubicBezTo>
                      <a:pt x="0" y="27012"/>
                      <a:pt x="0" y="33135"/>
                      <a:pt x="0" y="39978"/>
                    </a:cubicBezTo>
                    <a:cubicBezTo>
                      <a:pt x="0" y="28813"/>
                      <a:pt x="2161" y="48982"/>
                      <a:pt x="1080" y="32054"/>
                    </a:cubicBezTo>
                    <a:close/>
                  </a:path>
                </a:pathLst>
              </a:custGeom>
              <a:solidFill>
                <a:schemeClr val="accent2"/>
              </a:solidFill>
              <a:ln w="0" cap="flat">
                <a:noFill/>
                <a:prstDash val="solid"/>
                <a:miter/>
              </a:ln>
            </p:spPr>
            <p:txBody>
              <a:bodyPr rtlCol="0" anchor="ctr"/>
              <a:lstStyle/>
              <a:p>
                <a:endParaRPr lang="en-US" sz="744"/>
              </a:p>
            </p:txBody>
          </p:sp>
          <p:sp>
            <p:nvSpPr>
              <p:cNvPr id="261" name="Freeform: Shape 260">
                <a:extLst>
                  <a:ext uri="{FF2B5EF4-FFF2-40B4-BE49-F238E27FC236}">
                    <a16:creationId xmlns:a16="http://schemas.microsoft.com/office/drawing/2014/main" id="{DA83DFA9-E356-AD83-0841-9CD69432EED1}"/>
                  </a:ext>
                </a:extLst>
              </p:cNvPr>
              <p:cNvSpPr/>
              <p:nvPr/>
            </p:nvSpPr>
            <p:spPr>
              <a:xfrm>
                <a:off x="8464192" y="3765956"/>
                <a:ext cx="3601" cy="7563"/>
              </a:xfrm>
              <a:custGeom>
                <a:avLst/>
                <a:gdLst>
                  <a:gd name="connsiteX0" fmla="*/ 0 w 3601"/>
                  <a:gd name="connsiteY0" fmla="*/ 7563 h 7563"/>
                  <a:gd name="connsiteX1" fmla="*/ 0 w 3601"/>
                  <a:gd name="connsiteY1" fmla="*/ 0 h 7563"/>
                  <a:gd name="connsiteX2" fmla="*/ 0 w 3601"/>
                  <a:gd name="connsiteY2" fmla="*/ 7563 h 7563"/>
                </a:gdLst>
                <a:ahLst/>
                <a:cxnLst>
                  <a:cxn ang="0">
                    <a:pos x="connsiteX0" y="connsiteY0"/>
                  </a:cxn>
                  <a:cxn ang="0">
                    <a:pos x="connsiteX1" y="connsiteY1"/>
                  </a:cxn>
                  <a:cxn ang="0">
                    <a:pos x="connsiteX2" y="connsiteY2"/>
                  </a:cxn>
                </a:cxnLst>
                <a:rect l="l" t="t" r="r" b="b"/>
                <a:pathLst>
                  <a:path w="3601" h="7563">
                    <a:moveTo>
                      <a:pt x="0" y="7563"/>
                    </a:moveTo>
                    <a:lnTo>
                      <a:pt x="0" y="0"/>
                    </a:lnTo>
                    <a:cubicBezTo>
                      <a:pt x="0" y="1801"/>
                      <a:pt x="0" y="3962"/>
                      <a:pt x="0" y="7563"/>
                    </a:cubicBezTo>
                    <a:close/>
                  </a:path>
                </a:pathLst>
              </a:custGeom>
              <a:solidFill>
                <a:schemeClr val="accent2"/>
              </a:solidFill>
              <a:ln w="0" cap="flat">
                <a:noFill/>
                <a:prstDash val="solid"/>
                <a:miter/>
              </a:ln>
            </p:spPr>
            <p:txBody>
              <a:bodyPr rtlCol="0" anchor="ctr"/>
              <a:lstStyle/>
              <a:p>
                <a:endParaRPr lang="en-US" sz="744"/>
              </a:p>
            </p:txBody>
          </p:sp>
          <p:sp>
            <p:nvSpPr>
              <p:cNvPr id="262" name="Freeform: Shape 261">
                <a:extLst>
                  <a:ext uri="{FF2B5EF4-FFF2-40B4-BE49-F238E27FC236}">
                    <a16:creationId xmlns:a16="http://schemas.microsoft.com/office/drawing/2014/main" id="{9AF71690-64AB-AD4C-C427-1195FC334493}"/>
                  </a:ext>
                </a:extLst>
              </p:cNvPr>
              <p:cNvSpPr/>
              <p:nvPr/>
            </p:nvSpPr>
            <p:spPr>
              <a:xfrm>
                <a:off x="8663198" y="3205903"/>
                <a:ext cx="40501" cy="49342"/>
              </a:xfrm>
              <a:custGeom>
                <a:avLst/>
                <a:gdLst>
                  <a:gd name="connsiteX0" fmla="*/ 524 w 40501"/>
                  <a:gd name="connsiteY0" fmla="*/ 49342 h 49342"/>
                  <a:gd name="connsiteX1" fmla="*/ 20693 w 40501"/>
                  <a:gd name="connsiteY1" fmla="*/ 23771 h 49342"/>
                  <a:gd name="connsiteX2" fmla="*/ 40502 w 40501"/>
                  <a:gd name="connsiteY2" fmla="*/ 0 h 49342"/>
                  <a:gd name="connsiteX3" fmla="*/ 16371 w 40501"/>
                  <a:gd name="connsiteY3" fmla="*/ 27372 h 49342"/>
                  <a:gd name="connsiteX4" fmla="*/ 164 w 40501"/>
                  <a:gd name="connsiteY4" fmla="*/ 48982 h 49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501" h="49342">
                    <a:moveTo>
                      <a:pt x="524" y="49342"/>
                    </a:moveTo>
                    <a:cubicBezTo>
                      <a:pt x="7727" y="40338"/>
                      <a:pt x="14210" y="32054"/>
                      <a:pt x="20693" y="23771"/>
                    </a:cubicBezTo>
                    <a:cubicBezTo>
                      <a:pt x="27536" y="15847"/>
                      <a:pt x="33659" y="8284"/>
                      <a:pt x="40502" y="0"/>
                    </a:cubicBezTo>
                    <a:cubicBezTo>
                      <a:pt x="37621" y="3241"/>
                      <a:pt x="26095" y="15487"/>
                      <a:pt x="16371" y="27372"/>
                    </a:cubicBezTo>
                    <a:cubicBezTo>
                      <a:pt x="7007" y="39258"/>
                      <a:pt x="-1277" y="50063"/>
                      <a:pt x="164" y="48982"/>
                    </a:cubicBezTo>
                    <a:close/>
                  </a:path>
                </a:pathLst>
              </a:custGeom>
              <a:solidFill>
                <a:schemeClr val="accent2"/>
              </a:solidFill>
              <a:ln w="0" cap="flat">
                <a:noFill/>
                <a:prstDash val="solid"/>
                <a:miter/>
              </a:ln>
            </p:spPr>
            <p:txBody>
              <a:bodyPr rtlCol="0" anchor="ctr"/>
              <a:lstStyle/>
              <a:p>
                <a:endParaRPr lang="en-US" sz="744"/>
              </a:p>
            </p:txBody>
          </p:sp>
          <p:sp>
            <p:nvSpPr>
              <p:cNvPr id="263" name="Freeform: Shape 262">
                <a:extLst>
                  <a:ext uri="{FF2B5EF4-FFF2-40B4-BE49-F238E27FC236}">
                    <a16:creationId xmlns:a16="http://schemas.microsoft.com/office/drawing/2014/main" id="{B21B9538-4C4A-7BD4-4DF7-CE4BEFE1A3EA}"/>
                  </a:ext>
                </a:extLst>
              </p:cNvPr>
              <p:cNvSpPr/>
              <p:nvPr/>
            </p:nvSpPr>
            <p:spPr>
              <a:xfrm>
                <a:off x="8468514" y="3927309"/>
                <a:ext cx="360" cy="56545"/>
              </a:xfrm>
              <a:custGeom>
                <a:avLst/>
                <a:gdLst>
                  <a:gd name="connsiteX0" fmla="*/ 360 w 360"/>
                  <a:gd name="connsiteY0" fmla="*/ 51863 h 56545"/>
                  <a:gd name="connsiteX1" fmla="*/ 0 w 360"/>
                  <a:gd name="connsiteY1" fmla="*/ 0 h 56545"/>
                  <a:gd name="connsiteX2" fmla="*/ 0 w 360"/>
                  <a:gd name="connsiteY2" fmla="*/ 56546 h 56545"/>
                  <a:gd name="connsiteX3" fmla="*/ 360 w 360"/>
                  <a:gd name="connsiteY3" fmla="*/ 51863 h 56545"/>
                </a:gdLst>
                <a:ahLst/>
                <a:cxnLst>
                  <a:cxn ang="0">
                    <a:pos x="connsiteX0" y="connsiteY0"/>
                  </a:cxn>
                  <a:cxn ang="0">
                    <a:pos x="connsiteX1" y="connsiteY1"/>
                  </a:cxn>
                  <a:cxn ang="0">
                    <a:pos x="connsiteX2" y="connsiteY2"/>
                  </a:cxn>
                  <a:cxn ang="0">
                    <a:pos x="connsiteX3" y="connsiteY3"/>
                  </a:cxn>
                </a:cxnLst>
                <a:rect l="l" t="t" r="r" b="b"/>
                <a:pathLst>
                  <a:path w="360" h="56545">
                    <a:moveTo>
                      <a:pt x="360" y="51863"/>
                    </a:moveTo>
                    <a:lnTo>
                      <a:pt x="0" y="0"/>
                    </a:lnTo>
                    <a:lnTo>
                      <a:pt x="0" y="56546"/>
                    </a:lnTo>
                    <a:lnTo>
                      <a:pt x="360" y="51863"/>
                    </a:lnTo>
                    <a:close/>
                  </a:path>
                </a:pathLst>
              </a:custGeom>
              <a:solidFill>
                <a:schemeClr val="accent2"/>
              </a:solidFill>
              <a:ln w="0" cap="flat">
                <a:noFill/>
                <a:prstDash val="solid"/>
                <a:miter/>
              </a:ln>
            </p:spPr>
            <p:txBody>
              <a:bodyPr rtlCol="0" anchor="ctr"/>
              <a:lstStyle/>
              <a:p>
                <a:endParaRPr lang="en-US" sz="744"/>
              </a:p>
            </p:txBody>
          </p:sp>
          <p:sp>
            <p:nvSpPr>
              <p:cNvPr id="264" name="Freeform: Shape 263">
                <a:extLst>
                  <a:ext uri="{FF2B5EF4-FFF2-40B4-BE49-F238E27FC236}">
                    <a16:creationId xmlns:a16="http://schemas.microsoft.com/office/drawing/2014/main" id="{E18640CE-057B-D1C1-03C2-3B0BDAF56B7C}"/>
                  </a:ext>
                </a:extLst>
              </p:cNvPr>
              <p:cNvSpPr/>
              <p:nvPr/>
            </p:nvSpPr>
            <p:spPr>
              <a:xfrm>
                <a:off x="8464552" y="4220841"/>
                <a:ext cx="1080" cy="51863"/>
              </a:xfrm>
              <a:custGeom>
                <a:avLst/>
                <a:gdLst>
                  <a:gd name="connsiteX0" fmla="*/ 360 w 1080"/>
                  <a:gd name="connsiteY0" fmla="*/ 0 h 51863"/>
                  <a:gd name="connsiteX1" fmla="*/ 0 w 1080"/>
                  <a:gd name="connsiteY1" fmla="*/ 9004 h 51863"/>
                  <a:gd name="connsiteX2" fmla="*/ 720 w 1080"/>
                  <a:gd name="connsiteY2" fmla="*/ 51863 h 51863"/>
                  <a:gd name="connsiteX3" fmla="*/ 1080 w 1080"/>
                  <a:gd name="connsiteY3" fmla="*/ 42859 h 51863"/>
                  <a:gd name="connsiteX4" fmla="*/ 360 w 1080"/>
                  <a:gd name="connsiteY4" fmla="*/ 0 h 518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 h="51863">
                    <a:moveTo>
                      <a:pt x="360" y="0"/>
                    </a:moveTo>
                    <a:lnTo>
                      <a:pt x="0" y="9004"/>
                    </a:lnTo>
                    <a:lnTo>
                      <a:pt x="720" y="51863"/>
                    </a:lnTo>
                    <a:lnTo>
                      <a:pt x="1080" y="42859"/>
                    </a:lnTo>
                    <a:lnTo>
                      <a:pt x="360" y="0"/>
                    </a:lnTo>
                    <a:close/>
                  </a:path>
                </a:pathLst>
              </a:custGeom>
              <a:solidFill>
                <a:schemeClr val="accent2"/>
              </a:solidFill>
              <a:ln w="0" cap="flat">
                <a:noFill/>
                <a:prstDash val="solid"/>
                <a:miter/>
              </a:ln>
            </p:spPr>
            <p:txBody>
              <a:bodyPr rtlCol="0" anchor="ctr"/>
              <a:lstStyle/>
              <a:p>
                <a:endParaRPr lang="en-US" sz="744"/>
              </a:p>
            </p:txBody>
          </p:sp>
          <p:sp>
            <p:nvSpPr>
              <p:cNvPr id="265" name="Freeform: Shape 264">
                <a:extLst>
                  <a:ext uri="{FF2B5EF4-FFF2-40B4-BE49-F238E27FC236}">
                    <a16:creationId xmlns:a16="http://schemas.microsoft.com/office/drawing/2014/main" id="{1CCE6B48-B2A9-FDBB-6513-04C9D2E57CCE}"/>
                  </a:ext>
                </a:extLst>
              </p:cNvPr>
              <p:cNvSpPr/>
              <p:nvPr/>
            </p:nvSpPr>
            <p:spPr>
              <a:xfrm>
                <a:off x="8508852" y="3849476"/>
                <a:ext cx="2160" cy="69908"/>
              </a:xfrm>
              <a:custGeom>
                <a:avLst/>
                <a:gdLst>
                  <a:gd name="connsiteX0" fmla="*/ 2161 w 2160"/>
                  <a:gd name="connsiteY0" fmla="*/ 55142 h 69908"/>
                  <a:gd name="connsiteX1" fmla="*/ 0 w 2160"/>
                  <a:gd name="connsiteY1" fmla="*/ 1838 h 69908"/>
                  <a:gd name="connsiteX2" fmla="*/ 0 w 2160"/>
                  <a:gd name="connsiteY2" fmla="*/ 69909 h 69908"/>
                  <a:gd name="connsiteX3" fmla="*/ 360 w 2160"/>
                  <a:gd name="connsiteY3" fmla="*/ 11562 h 69908"/>
                  <a:gd name="connsiteX4" fmla="*/ 2161 w 2160"/>
                  <a:gd name="connsiteY4" fmla="*/ 55142 h 699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0" h="69908">
                    <a:moveTo>
                      <a:pt x="2161" y="55142"/>
                    </a:moveTo>
                    <a:cubicBezTo>
                      <a:pt x="2161" y="20206"/>
                      <a:pt x="360" y="-7526"/>
                      <a:pt x="0" y="1838"/>
                    </a:cubicBezTo>
                    <a:lnTo>
                      <a:pt x="0" y="69909"/>
                    </a:lnTo>
                    <a:cubicBezTo>
                      <a:pt x="1801" y="52621"/>
                      <a:pt x="0" y="51180"/>
                      <a:pt x="360" y="11562"/>
                    </a:cubicBezTo>
                    <a:lnTo>
                      <a:pt x="2161" y="55142"/>
                    </a:lnTo>
                    <a:close/>
                  </a:path>
                </a:pathLst>
              </a:custGeom>
              <a:solidFill>
                <a:schemeClr val="accent2"/>
              </a:solidFill>
              <a:ln w="0" cap="flat">
                <a:noFill/>
                <a:prstDash val="solid"/>
                <a:miter/>
              </a:ln>
            </p:spPr>
            <p:txBody>
              <a:bodyPr rtlCol="0" anchor="ctr"/>
              <a:lstStyle/>
              <a:p>
                <a:endParaRPr lang="en-US" sz="744"/>
              </a:p>
            </p:txBody>
          </p:sp>
          <p:sp>
            <p:nvSpPr>
              <p:cNvPr id="266" name="Freeform: Shape 265">
                <a:extLst>
                  <a:ext uri="{FF2B5EF4-FFF2-40B4-BE49-F238E27FC236}">
                    <a16:creationId xmlns:a16="http://schemas.microsoft.com/office/drawing/2014/main" id="{F9109FE7-BFC2-3911-43B3-C3CD4022E5C4}"/>
                  </a:ext>
                </a:extLst>
              </p:cNvPr>
              <p:cNvSpPr/>
              <p:nvPr/>
            </p:nvSpPr>
            <p:spPr>
              <a:xfrm>
                <a:off x="8786898" y="5612869"/>
                <a:ext cx="1246162" cy="182242"/>
              </a:xfrm>
              <a:custGeom>
                <a:avLst/>
                <a:gdLst>
                  <a:gd name="connsiteX0" fmla="*/ 300015 w 1246162"/>
                  <a:gd name="connsiteY0" fmla="*/ 148387 h 182242"/>
                  <a:gd name="connsiteX1" fmla="*/ 279486 w 1246162"/>
                  <a:gd name="connsiteY1" fmla="*/ 143345 h 182242"/>
                  <a:gd name="connsiteX2" fmla="*/ 265080 w 1246162"/>
                  <a:gd name="connsiteY2" fmla="*/ 138663 h 182242"/>
                  <a:gd name="connsiteX3" fmla="*/ 249593 w 1246162"/>
                  <a:gd name="connsiteY3" fmla="*/ 133260 h 182242"/>
                  <a:gd name="connsiteX4" fmla="*/ 234826 w 1246162"/>
                  <a:gd name="connsiteY4" fmla="*/ 127858 h 182242"/>
                  <a:gd name="connsiteX5" fmla="*/ 222220 w 1246162"/>
                  <a:gd name="connsiteY5" fmla="*/ 122455 h 182242"/>
                  <a:gd name="connsiteX6" fmla="*/ 208894 w 1246162"/>
                  <a:gd name="connsiteY6" fmla="*/ 116332 h 182242"/>
                  <a:gd name="connsiteX7" fmla="*/ 233745 w 1246162"/>
                  <a:gd name="connsiteY7" fmla="*/ 125337 h 182242"/>
                  <a:gd name="connsiteX8" fmla="*/ 240949 w 1246162"/>
                  <a:gd name="connsiteY8" fmla="*/ 127498 h 182242"/>
                  <a:gd name="connsiteX9" fmla="*/ 233385 w 1246162"/>
                  <a:gd name="connsiteY9" fmla="*/ 124256 h 182242"/>
                  <a:gd name="connsiteX10" fmla="*/ 204572 w 1246162"/>
                  <a:gd name="connsiteY10" fmla="*/ 114532 h 182242"/>
                  <a:gd name="connsiteX11" fmla="*/ 197369 w 1246162"/>
                  <a:gd name="connsiteY11" fmla="*/ 112010 h 182242"/>
                  <a:gd name="connsiteX12" fmla="*/ 190166 w 1246162"/>
                  <a:gd name="connsiteY12" fmla="*/ 109129 h 182242"/>
                  <a:gd name="connsiteX13" fmla="*/ 176119 w 1246162"/>
                  <a:gd name="connsiteY13" fmla="*/ 103727 h 182242"/>
                  <a:gd name="connsiteX14" fmla="*/ 155230 w 1246162"/>
                  <a:gd name="connsiteY14" fmla="*/ 92202 h 182242"/>
                  <a:gd name="connsiteX15" fmla="*/ 182242 w 1246162"/>
                  <a:gd name="connsiteY15" fmla="*/ 103367 h 182242"/>
                  <a:gd name="connsiteX16" fmla="*/ 230504 w 1246162"/>
                  <a:gd name="connsiteY16" fmla="*/ 122095 h 182242"/>
                  <a:gd name="connsiteX17" fmla="*/ 236627 w 1246162"/>
                  <a:gd name="connsiteY17" fmla="*/ 124256 h 182242"/>
                  <a:gd name="connsiteX18" fmla="*/ 242750 w 1246162"/>
                  <a:gd name="connsiteY18" fmla="*/ 126057 h 182242"/>
                  <a:gd name="connsiteX19" fmla="*/ 253915 w 1246162"/>
                  <a:gd name="connsiteY19" fmla="*/ 129659 h 182242"/>
                  <a:gd name="connsiteX20" fmla="*/ 271923 w 1246162"/>
                  <a:gd name="connsiteY20" fmla="*/ 135421 h 182242"/>
                  <a:gd name="connsiteX21" fmla="*/ 222580 w 1246162"/>
                  <a:gd name="connsiteY21" fmla="*/ 118133 h 182242"/>
                  <a:gd name="connsiteX22" fmla="*/ 202411 w 1246162"/>
                  <a:gd name="connsiteY22" fmla="*/ 110570 h 182242"/>
                  <a:gd name="connsiteX23" fmla="*/ 183683 w 1246162"/>
                  <a:gd name="connsiteY23" fmla="*/ 102646 h 182242"/>
                  <a:gd name="connsiteX24" fmla="*/ 164594 w 1246162"/>
                  <a:gd name="connsiteY24" fmla="*/ 94363 h 182242"/>
                  <a:gd name="connsiteX25" fmla="*/ 144425 w 1246162"/>
                  <a:gd name="connsiteY25" fmla="*/ 84638 h 182242"/>
                  <a:gd name="connsiteX26" fmla="*/ 121735 w 1246162"/>
                  <a:gd name="connsiteY26" fmla="*/ 73113 h 182242"/>
                  <a:gd name="connsiteX27" fmla="*/ 95803 w 1246162"/>
                  <a:gd name="connsiteY27" fmla="*/ 58346 h 182242"/>
                  <a:gd name="connsiteX28" fmla="*/ 123536 w 1246162"/>
                  <a:gd name="connsiteY28" fmla="*/ 74914 h 182242"/>
                  <a:gd name="connsiteX29" fmla="*/ 143705 w 1246162"/>
                  <a:gd name="connsiteY29" fmla="*/ 86439 h 182242"/>
                  <a:gd name="connsiteX30" fmla="*/ 132540 w 1246162"/>
                  <a:gd name="connsiteY30" fmla="*/ 82117 h 182242"/>
                  <a:gd name="connsiteX31" fmla="*/ 103007 w 1246162"/>
                  <a:gd name="connsiteY31" fmla="*/ 66270 h 182242"/>
                  <a:gd name="connsiteX32" fmla="*/ 84278 w 1246162"/>
                  <a:gd name="connsiteY32" fmla="*/ 55465 h 182242"/>
                  <a:gd name="connsiteX33" fmla="*/ 64829 w 1246162"/>
                  <a:gd name="connsiteY33" fmla="*/ 42859 h 182242"/>
                  <a:gd name="connsiteX34" fmla="*/ 54745 w 1246162"/>
                  <a:gd name="connsiteY34" fmla="*/ 36376 h 182242"/>
                  <a:gd name="connsiteX35" fmla="*/ 45020 w 1246162"/>
                  <a:gd name="connsiteY35" fmla="*/ 29533 h 182242"/>
                  <a:gd name="connsiteX36" fmla="*/ 26652 w 1246162"/>
                  <a:gd name="connsiteY36" fmla="*/ 16207 h 182242"/>
                  <a:gd name="connsiteX37" fmla="*/ 15847 w 1246162"/>
                  <a:gd name="connsiteY37" fmla="*/ 11525 h 182242"/>
                  <a:gd name="connsiteX38" fmla="*/ 7563 w 1246162"/>
                  <a:gd name="connsiteY38" fmla="*/ 5402 h 182242"/>
                  <a:gd name="connsiteX39" fmla="*/ 0 w 1246162"/>
                  <a:gd name="connsiteY39" fmla="*/ 0 h 182242"/>
                  <a:gd name="connsiteX40" fmla="*/ 5402 w 1246162"/>
                  <a:gd name="connsiteY40" fmla="*/ 4322 h 182242"/>
                  <a:gd name="connsiteX41" fmla="*/ 9724 w 1246162"/>
                  <a:gd name="connsiteY41" fmla="*/ 8644 h 182242"/>
                  <a:gd name="connsiteX42" fmla="*/ 16928 w 1246162"/>
                  <a:gd name="connsiteY42" fmla="*/ 14046 h 182242"/>
                  <a:gd name="connsiteX43" fmla="*/ 24131 w 1246162"/>
                  <a:gd name="connsiteY43" fmla="*/ 19089 h 182242"/>
                  <a:gd name="connsiteX44" fmla="*/ 37817 w 1246162"/>
                  <a:gd name="connsiteY44" fmla="*/ 28813 h 182242"/>
                  <a:gd name="connsiteX45" fmla="*/ 50783 w 1246162"/>
                  <a:gd name="connsiteY45" fmla="*/ 38177 h 182242"/>
                  <a:gd name="connsiteX46" fmla="*/ 63389 w 1246162"/>
                  <a:gd name="connsiteY46" fmla="*/ 46461 h 182242"/>
                  <a:gd name="connsiteX47" fmla="*/ 86439 w 1246162"/>
                  <a:gd name="connsiteY47" fmla="*/ 61948 h 182242"/>
                  <a:gd name="connsiteX48" fmla="*/ 108049 w 1246162"/>
                  <a:gd name="connsiteY48" fmla="*/ 74554 h 182242"/>
                  <a:gd name="connsiteX49" fmla="*/ 150548 w 1246162"/>
                  <a:gd name="connsiteY49" fmla="*/ 95083 h 182242"/>
                  <a:gd name="connsiteX50" fmla="*/ 175759 w 1246162"/>
                  <a:gd name="connsiteY50" fmla="*/ 106968 h 182242"/>
                  <a:gd name="connsiteX51" fmla="*/ 188725 w 1246162"/>
                  <a:gd name="connsiteY51" fmla="*/ 112731 h 182242"/>
                  <a:gd name="connsiteX52" fmla="*/ 201331 w 1246162"/>
                  <a:gd name="connsiteY52" fmla="*/ 118133 h 182242"/>
                  <a:gd name="connsiteX53" fmla="*/ 224741 w 1246162"/>
                  <a:gd name="connsiteY53" fmla="*/ 127498 h 182242"/>
                  <a:gd name="connsiteX54" fmla="*/ 234466 w 1246162"/>
                  <a:gd name="connsiteY54" fmla="*/ 131099 h 182242"/>
                  <a:gd name="connsiteX55" fmla="*/ 242750 w 1246162"/>
                  <a:gd name="connsiteY55" fmla="*/ 133620 h 182242"/>
                  <a:gd name="connsiteX56" fmla="*/ 264359 w 1246162"/>
                  <a:gd name="connsiteY56" fmla="*/ 140823 h 182242"/>
                  <a:gd name="connsiteX57" fmla="*/ 275164 w 1246162"/>
                  <a:gd name="connsiteY57" fmla="*/ 144425 h 182242"/>
                  <a:gd name="connsiteX58" fmla="*/ 286329 w 1246162"/>
                  <a:gd name="connsiteY58" fmla="*/ 147307 h 182242"/>
                  <a:gd name="connsiteX59" fmla="*/ 302897 w 1246162"/>
                  <a:gd name="connsiteY59" fmla="*/ 151989 h 182242"/>
                  <a:gd name="connsiteX60" fmla="*/ 275885 w 1246162"/>
                  <a:gd name="connsiteY60" fmla="*/ 145866 h 182242"/>
                  <a:gd name="connsiteX61" fmla="*/ 298935 w 1246162"/>
                  <a:gd name="connsiteY61" fmla="*/ 151989 h 182242"/>
                  <a:gd name="connsiteX62" fmla="*/ 313702 w 1246162"/>
                  <a:gd name="connsiteY62" fmla="*/ 155950 h 182242"/>
                  <a:gd name="connsiteX63" fmla="*/ 328828 w 1246162"/>
                  <a:gd name="connsiteY63" fmla="*/ 159192 h 182242"/>
                  <a:gd name="connsiteX64" fmla="*/ 353680 w 1246162"/>
                  <a:gd name="connsiteY64" fmla="*/ 164594 h 182242"/>
                  <a:gd name="connsiteX65" fmla="*/ 361603 w 1246162"/>
                  <a:gd name="connsiteY65" fmla="*/ 165315 h 182242"/>
                  <a:gd name="connsiteX66" fmla="*/ 526558 w 1246162"/>
                  <a:gd name="connsiteY66" fmla="*/ 181522 h 182242"/>
                  <a:gd name="connsiteX67" fmla="*/ 540244 w 1246162"/>
                  <a:gd name="connsiteY67" fmla="*/ 182242 h 182242"/>
                  <a:gd name="connsiteX68" fmla="*/ 546006 w 1246162"/>
                  <a:gd name="connsiteY68" fmla="*/ 181522 h 182242"/>
                  <a:gd name="connsiteX69" fmla="*/ 1246162 w 1246162"/>
                  <a:gd name="connsiteY69" fmla="*/ 181522 h 182242"/>
                  <a:gd name="connsiteX70" fmla="*/ 1146037 w 1246162"/>
                  <a:gd name="connsiteY70" fmla="*/ 179721 h 182242"/>
                  <a:gd name="connsiteX71" fmla="*/ 1103178 w 1246162"/>
                  <a:gd name="connsiteY71" fmla="*/ 177200 h 182242"/>
                  <a:gd name="connsiteX72" fmla="*/ 1183494 w 1246162"/>
                  <a:gd name="connsiteY72" fmla="*/ 177200 h 182242"/>
                  <a:gd name="connsiteX73" fmla="*/ 1164766 w 1246162"/>
                  <a:gd name="connsiteY73" fmla="*/ 173958 h 182242"/>
                  <a:gd name="connsiteX74" fmla="*/ 976761 w 1246162"/>
                  <a:gd name="connsiteY74" fmla="*/ 177200 h 182242"/>
                  <a:gd name="connsiteX75" fmla="*/ 950469 w 1246162"/>
                  <a:gd name="connsiteY75" fmla="*/ 175039 h 182242"/>
                  <a:gd name="connsiteX76" fmla="*/ 964875 w 1246162"/>
                  <a:gd name="connsiteY76" fmla="*/ 175039 h 182242"/>
                  <a:gd name="connsiteX77" fmla="*/ 837378 w 1246162"/>
                  <a:gd name="connsiteY77" fmla="*/ 175039 h 182242"/>
                  <a:gd name="connsiteX78" fmla="*/ 838818 w 1246162"/>
                  <a:gd name="connsiteY78" fmla="*/ 173238 h 182242"/>
                  <a:gd name="connsiteX79" fmla="*/ 672784 w 1246162"/>
                  <a:gd name="connsiteY79" fmla="*/ 175039 h 182242"/>
                  <a:gd name="connsiteX80" fmla="*/ 675305 w 1246162"/>
                  <a:gd name="connsiteY80" fmla="*/ 175039 h 182242"/>
                  <a:gd name="connsiteX81" fmla="*/ 574819 w 1246162"/>
                  <a:gd name="connsiteY81" fmla="*/ 175759 h 182242"/>
                  <a:gd name="connsiteX82" fmla="*/ 538083 w 1246162"/>
                  <a:gd name="connsiteY82" fmla="*/ 175759 h 182242"/>
                  <a:gd name="connsiteX83" fmla="*/ 524036 w 1246162"/>
                  <a:gd name="connsiteY83" fmla="*/ 175759 h 182242"/>
                  <a:gd name="connsiteX84" fmla="*/ 506749 w 1246162"/>
                  <a:gd name="connsiteY84" fmla="*/ 175399 h 182242"/>
                  <a:gd name="connsiteX85" fmla="*/ 485859 w 1246162"/>
                  <a:gd name="connsiteY85" fmla="*/ 175039 h 182242"/>
                  <a:gd name="connsiteX86" fmla="*/ 461008 w 1246162"/>
                  <a:gd name="connsiteY86" fmla="*/ 173598 h 182242"/>
                  <a:gd name="connsiteX87" fmla="*/ 527638 w 1246162"/>
                  <a:gd name="connsiteY87" fmla="*/ 173958 h 182242"/>
                  <a:gd name="connsiteX88" fmla="*/ 430394 w 1246162"/>
                  <a:gd name="connsiteY88" fmla="*/ 169636 h 182242"/>
                  <a:gd name="connsiteX89" fmla="*/ 432915 w 1246162"/>
                  <a:gd name="connsiteY89" fmla="*/ 168916 h 182242"/>
                  <a:gd name="connsiteX90" fmla="*/ 440479 w 1246162"/>
                  <a:gd name="connsiteY90" fmla="*/ 168916 h 182242"/>
                  <a:gd name="connsiteX91" fmla="*/ 458847 w 1246162"/>
                  <a:gd name="connsiteY91" fmla="*/ 169997 h 182242"/>
                  <a:gd name="connsiteX92" fmla="*/ 285249 w 1246162"/>
                  <a:gd name="connsiteY92" fmla="*/ 141184 h 182242"/>
                  <a:gd name="connsiteX93" fmla="*/ 269402 w 1246162"/>
                  <a:gd name="connsiteY93" fmla="*/ 137222 h 182242"/>
                  <a:gd name="connsiteX94" fmla="*/ 274444 w 1246162"/>
                  <a:gd name="connsiteY94" fmla="*/ 139383 h 182242"/>
                  <a:gd name="connsiteX95" fmla="*/ 298935 w 1246162"/>
                  <a:gd name="connsiteY95" fmla="*/ 147307 h 182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1246162" h="182242">
                    <a:moveTo>
                      <a:pt x="300015" y="148387"/>
                    </a:moveTo>
                    <a:cubicBezTo>
                      <a:pt x="296054" y="147667"/>
                      <a:pt x="288850" y="145506"/>
                      <a:pt x="279486" y="143345"/>
                    </a:cubicBezTo>
                    <a:cubicBezTo>
                      <a:pt x="274804" y="142264"/>
                      <a:pt x="270122" y="140463"/>
                      <a:pt x="265080" y="138663"/>
                    </a:cubicBezTo>
                    <a:cubicBezTo>
                      <a:pt x="260037" y="136862"/>
                      <a:pt x="254995" y="135061"/>
                      <a:pt x="249593" y="133260"/>
                    </a:cubicBezTo>
                    <a:cubicBezTo>
                      <a:pt x="244550" y="131459"/>
                      <a:pt x="239508" y="129659"/>
                      <a:pt x="234826" y="127858"/>
                    </a:cubicBezTo>
                    <a:cubicBezTo>
                      <a:pt x="230144" y="126057"/>
                      <a:pt x="225822" y="124256"/>
                      <a:pt x="222220" y="122455"/>
                    </a:cubicBezTo>
                    <a:cubicBezTo>
                      <a:pt x="215017" y="119214"/>
                      <a:pt x="209975" y="117053"/>
                      <a:pt x="208894" y="116332"/>
                    </a:cubicBezTo>
                    <a:cubicBezTo>
                      <a:pt x="213576" y="118133"/>
                      <a:pt x="225822" y="122455"/>
                      <a:pt x="233745" y="125337"/>
                    </a:cubicBezTo>
                    <a:cubicBezTo>
                      <a:pt x="237707" y="126777"/>
                      <a:pt x="240589" y="127498"/>
                      <a:pt x="240949" y="127498"/>
                    </a:cubicBezTo>
                    <a:cubicBezTo>
                      <a:pt x="241309" y="127498"/>
                      <a:pt x="239148" y="126777"/>
                      <a:pt x="233385" y="124256"/>
                    </a:cubicBezTo>
                    <a:lnTo>
                      <a:pt x="204572" y="114532"/>
                    </a:lnTo>
                    <a:lnTo>
                      <a:pt x="197369" y="112010"/>
                    </a:lnTo>
                    <a:lnTo>
                      <a:pt x="190166" y="109129"/>
                    </a:lnTo>
                    <a:lnTo>
                      <a:pt x="176119" y="103727"/>
                    </a:lnTo>
                    <a:cubicBezTo>
                      <a:pt x="157751" y="95083"/>
                      <a:pt x="152709" y="91481"/>
                      <a:pt x="155230" y="92202"/>
                    </a:cubicBezTo>
                    <a:cubicBezTo>
                      <a:pt x="157751" y="93282"/>
                      <a:pt x="168196" y="97244"/>
                      <a:pt x="182242" y="103367"/>
                    </a:cubicBezTo>
                    <a:cubicBezTo>
                      <a:pt x="195928" y="109489"/>
                      <a:pt x="213937" y="115972"/>
                      <a:pt x="230504" y="122095"/>
                    </a:cubicBezTo>
                    <a:cubicBezTo>
                      <a:pt x="232665" y="122815"/>
                      <a:pt x="234466" y="123536"/>
                      <a:pt x="236627" y="124256"/>
                    </a:cubicBezTo>
                    <a:cubicBezTo>
                      <a:pt x="238788" y="124976"/>
                      <a:pt x="240589" y="125697"/>
                      <a:pt x="242750" y="126057"/>
                    </a:cubicBezTo>
                    <a:cubicBezTo>
                      <a:pt x="246711" y="127137"/>
                      <a:pt x="250673" y="128578"/>
                      <a:pt x="253915" y="129659"/>
                    </a:cubicBezTo>
                    <a:cubicBezTo>
                      <a:pt x="261118" y="131819"/>
                      <a:pt x="267241" y="133981"/>
                      <a:pt x="271923" y="135421"/>
                    </a:cubicBezTo>
                    <a:cubicBezTo>
                      <a:pt x="252474" y="128578"/>
                      <a:pt x="236627" y="123896"/>
                      <a:pt x="222580" y="118133"/>
                    </a:cubicBezTo>
                    <a:cubicBezTo>
                      <a:pt x="215377" y="115612"/>
                      <a:pt x="208894" y="112731"/>
                      <a:pt x="202411" y="110570"/>
                    </a:cubicBezTo>
                    <a:cubicBezTo>
                      <a:pt x="195928" y="108049"/>
                      <a:pt x="189806" y="105167"/>
                      <a:pt x="183683" y="102646"/>
                    </a:cubicBezTo>
                    <a:cubicBezTo>
                      <a:pt x="177560" y="99765"/>
                      <a:pt x="171077" y="97244"/>
                      <a:pt x="164594" y="94363"/>
                    </a:cubicBezTo>
                    <a:cubicBezTo>
                      <a:pt x="158111" y="91481"/>
                      <a:pt x="151628" y="87880"/>
                      <a:pt x="144425" y="84638"/>
                    </a:cubicBezTo>
                    <a:cubicBezTo>
                      <a:pt x="137222" y="81037"/>
                      <a:pt x="129659" y="77435"/>
                      <a:pt x="121735" y="73113"/>
                    </a:cubicBezTo>
                    <a:cubicBezTo>
                      <a:pt x="113811" y="68431"/>
                      <a:pt x="105167" y="63749"/>
                      <a:pt x="95803" y="58346"/>
                    </a:cubicBezTo>
                    <a:cubicBezTo>
                      <a:pt x="106968" y="64829"/>
                      <a:pt x="115972" y="70232"/>
                      <a:pt x="123536" y="74914"/>
                    </a:cubicBezTo>
                    <a:cubicBezTo>
                      <a:pt x="131459" y="79236"/>
                      <a:pt x="137942" y="83197"/>
                      <a:pt x="143705" y="86439"/>
                    </a:cubicBezTo>
                    <a:cubicBezTo>
                      <a:pt x="144065" y="87159"/>
                      <a:pt x="140103" y="85359"/>
                      <a:pt x="132540" y="82117"/>
                    </a:cubicBezTo>
                    <a:cubicBezTo>
                      <a:pt x="124976" y="78876"/>
                      <a:pt x="114892" y="72753"/>
                      <a:pt x="103007" y="66270"/>
                    </a:cubicBezTo>
                    <a:cubicBezTo>
                      <a:pt x="97244" y="62668"/>
                      <a:pt x="90761" y="59427"/>
                      <a:pt x="84278" y="55465"/>
                    </a:cubicBezTo>
                    <a:cubicBezTo>
                      <a:pt x="77795" y="51503"/>
                      <a:pt x="71312" y="47181"/>
                      <a:pt x="64829" y="42859"/>
                    </a:cubicBezTo>
                    <a:lnTo>
                      <a:pt x="54745" y="36376"/>
                    </a:lnTo>
                    <a:cubicBezTo>
                      <a:pt x="51503" y="34215"/>
                      <a:pt x="48262" y="31694"/>
                      <a:pt x="45020" y="29533"/>
                    </a:cubicBezTo>
                    <a:cubicBezTo>
                      <a:pt x="38537" y="24851"/>
                      <a:pt x="32415" y="20529"/>
                      <a:pt x="26652" y="16207"/>
                    </a:cubicBezTo>
                    <a:cubicBezTo>
                      <a:pt x="56185" y="38537"/>
                      <a:pt x="38177" y="26652"/>
                      <a:pt x="15847" y="11525"/>
                    </a:cubicBezTo>
                    <a:cubicBezTo>
                      <a:pt x="11885" y="8644"/>
                      <a:pt x="9364" y="6843"/>
                      <a:pt x="7563" y="5402"/>
                    </a:cubicBezTo>
                    <a:cubicBezTo>
                      <a:pt x="5042" y="3602"/>
                      <a:pt x="2521" y="1801"/>
                      <a:pt x="0" y="0"/>
                    </a:cubicBezTo>
                    <a:lnTo>
                      <a:pt x="5402" y="4322"/>
                    </a:lnTo>
                    <a:cubicBezTo>
                      <a:pt x="4682" y="4322"/>
                      <a:pt x="5763" y="5402"/>
                      <a:pt x="9724" y="8644"/>
                    </a:cubicBezTo>
                    <a:cubicBezTo>
                      <a:pt x="12246" y="10445"/>
                      <a:pt x="14407" y="12246"/>
                      <a:pt x="16928" y="14046"/>
                    </a:cubicBezTo>
                    <a:cubicBezTo>
                      <a:pt x="19449" y="15847"/>
                      <a:pt x="21610" y="17648"/>
                      <a:pt x="24131" y="19089"/>
                    </a:cubicBezTo>
                    <a:cubicBezTo>
                      <a:pt x="28813" y="22330"/>
                      <a:pt x="33495" y="25571"/>
                      <a:pt x="37817" y="28813"/>
                    </a:cubicBezTo>
                    <a:cubicBezTo>
                      <a:pt x="42139" y="32055"/>
                      <a:pt x="46461" y="35296"/>
                      <a:pt x="50783" y="38177"/>
                    </a:cubicBezTo>
                    <a:cubicBezTo>
                      <a:pt x="55105" y="41059"/>
                      <a:pt x="59067" y="43940"/>
                      <a:pt x="63389" y="46461"/>
                    </a:cubicBezTo>
                    <a:cubicBezTo>
                      <a:pt x="71672" y="51863"/>
                      <a:pt x="79236" y="56906"/>
                      <a:pt x="86439" y="61948"/>
                    </a:cubicBezTo>
                    <a:cubicBezTo>
                      <a:pt x="94002" y="66270"/>
                      <a:pt x="101206" y="70592"/>
                      <a:pt x="108049" y="74554"/>
                    </a:cubicBezTo>
                    <a:cubicBezTo>
                      <a:pt x="95443" y="65189"/>
                      <a:pt x="118493" y="79236"/>
                      <a:pt x="150548" y="95083"/>
                    </a:cubicBezTo>
                    <a:cubicBezTo>
                      <a:pt x="158472" y="99405"/>
                      <a:pt x="167115" y="103006"/>
                      <a:pt x="175759" y="106968"/>
                    </a:cubicBezTo>
                    <a:cubicBezTo>
                      <a:pt x="180081" y="109129"/>
                      <a:pt x="184403" y="110930"/>
                      <a:pt x="188725" y="112731"/>
                    </a:cubicBezTo>
                    <a:cubicBezTo>
                      <a:pt x="193047" y="114892"/>
                      <a:pt x="197369" y="116693"/>
                      <a:pt x="201331" y="118133"/>
                    </a:cubicBezTo>
                    <a:cubicBezTo>
                      <a:pt x="209615" y="121375"/>
                      <a:pt x="217538" y="124616"/>
                      <a:pt x="224741" y="127498"/>
                    </a:cubicBezTo>
                    <a:cubicBezTo>
                      <a:pt x="228343" y="128938"/>
                      <a:pt x="231585" y="130019"/>
                      <a:pt x="234466" y="131099"/>
                    </a:cubicBezTo>
                    <a:cubicBezTo>
                      <a:pt x="237347" y="132180"/>
                      <a:pt x="240228" y="132900"/>
                      <a:pt x="242750" y="133620"/>
                    </a:cubicBezTo>
                    <a:lnTo>
                      <a:pt x="264359" y="140823"/>
                    </a:lnTo>
                    <a:cubicBezTo>
                      <a:pt x="267961" y="141904"/>
                      <a:pt x="271563" y="143345"/>
                      <a:pt x="275164" y="144425"/>
                    </a:cubicBezTo>
                    <a:lnTo>
                      <a:pt x="286329" y="147307"/>
                    </a:lnTo>
                    <a:lnTo>
                      <a:pt x="302897" y="151989"/>
                    </a:lnTo>
                    <a:cubicBezTo>
                      <a:pt x="306138" y="153429"/>
                      <a:pt x="301456" y="152349"/>
                      <a:pt x="275885" y="145866"/>
                    </a:cubicBezTo>
                    <a:cubicBezTo>
                      <a:pt x="281287" y="147307"/>
                      <a:pt x="289571" y="149467"/>
                      <a:pt x="298935" y="151989"/>
                    </a:cubicBezTo>
                    <a:cubicBezTo>
                      <a:pt x="303617" y="153429"/>
                      <a:pt x="308659" y="154510"/>
                      <a:pt x="313702" y="155950"/>
                    </a:cubicBezTo>
                    <a:cubicBezTo>
                      <a:pt x="318744" y="157031"/>
                      <a:pt x="323786" y="158111"/>
                      <a:pt x="328828" y="159192"/>
                    </a:cubicBezTo>
                    <a:cubicBezTo>
                      <a:pt x="338553" y="161353"/>
                      <a:pt x="347557" y="163154"/>
                      <a:pt x="353680" y="164594"/>
                    </a:cubicBezTo>
                    <a:cubicBezTo>
                      <a:pt x="359802" y="165675"/>
                      <a:pt x="363044" y="166035"/>
                      <a:pt x="361603" y="165315"/>
                    </a:cubicBezTo>
                    <a:cubicBezTo>
                      <a:pt x="415988" y="176120"/>
                      <a:pt x="471093" y="181522"/>
                      <a:pt x="526558" y="181522"/>
                    </a:cubicBezTo>
                    <a:cubicBezTo>
                      <a:pt x="531600" y="181522"/>
                      <a:pt x="536642" y="181522"/>
                      <a:pt x="540244" y="182242"/>
                    </a:cubicBezTo>
                    <a:cubicBezTo>
                      <a:pt x="545646" y="182242"/>
                      <a:pt x="546727" y="181882"/>
                      <a:pt x="546006" y="181522"/>
                    </a:cubicBezTo>
                    <a:lnTo>
                      <a:pt x="1246162" y="181522"/>
                    </a:lnTo>
                    <a:cubicBezTo>
                      <a:pt x="1211587" y="180802"/>
                      <a:pt x="1181693" y="180441"/>
                      <a:pt x="1146037" y="179721"/>
                    </a:cubicBezTo>
                    <a:cubicBezTo>
                      <a:pt x="1199341" y="177560"/>
                      <a:pt x="1087691" y="179361"/>
                      <a:pt x="1103178" y="177200"/>
                    </a:cubicBezTo>
                    <a:cubicBezTo>
                      <a:pt x="1127309" y="176480"/>
                      <a:pt x="1162244" y="176480"/>
                      <a:pt x="1183494" y="177200"/>
                    </a:cubicBezTo>
                    <a:cubicBezTo>
                      <a:pt x="1191418" y="176120"/>
                      <a:pt x="1161524" y="175039"/>
                      <a:pt x="1164766" y="173958"/>
                    </a:cubicBezTo>
                    <a:cubicBezTo>
                      <a:pt x="1076526" y="172518"/>
                      <a:pt x="1062840" y="177920"/>
                      <a:pt x="976761" y="177200"/>
                    </a:cubicBezTo>
                    <a:cubicBezTo>
                      <a:pt x="980002" y="175759"/>
                      <a:pt x="1007014" y="174679"/>
                      <a:pt x="950469" y="175039"/>
                    </a:cubicBezTo>
                    <a:lnTo>
                      <a:pt x="964875" y="175039"/>
                    </a:lnTo>
                    <a:cubicBezTo>
                      <a:pt x="874475" y="176120"/>
                      <a:pt x="894284" y="171798"/>
                      <a:pt x="837378" y="175039"/>
                    </a:cubicBezTo>
                    <a:lnTo>
                      <a:pt x="838818" y="173238"/>
                    </a:lnTo>
                    <a:cubicBezTo>
                      <a:pt x="797760" y="174679"/>
                      <a:pt x="717804" y="174679"/>
                      <a:pt x="672784" y="175039"/>
                    </a:cubicBezTo>
                    <a:lnTo>
                      <a:pt x="675305" y="175039"/>
                    </a:lnTo>
                    <a:cubicBezTo>
                      <a:pt x="612276" y="175759"/>
                      <a:pt x="594628" y="175759"/>
                      <a:pt x="574819" y="175759"/>
                    </a:cubicBezTo>
                    <a:cubicBezTo>
                      <a:pt x="565095" y="175759"/>
                      <a:pt x="554650" y="175759"/>
                      <a:pt x="538083" y="175759"/>
                    </a:cubicBezTo>
                    <a:cubicBezTo>
                      <a:pt x="533761" y="175759"/>
                      <a:pt x="529439" y="175759"/>
                      <a:pt x="524036" y="175759"/>
                    </a:cubicBezTo>
                    <a:cubicBezTo>
                      <a:pt x="518994" y="175759"/>
                      <a:pt x="513232" y="175759"/>
                      <a:pt x="506749" y="175399"/>
                    </a:cubicBezTo>
                    <a:cubicBezTo>
                      <a:pt x="500266" y="175399"/>
                      <a:pt x="493423" y="175399"/>
                      <a:pt x="485859" y="175039"/>
                    </a:cubicBezTo>
                    <a:cubicBezTo>
                      <a:pt x="478296" y="175039"/>
                      <a:pt x="470012" y="173958"/>
                      <a:pt x="461008" y="173598"/>
                    </a:cubicBezTo>
                    <a:cubicBezTo>
                      <a:pt x="483338" y="175039"/>
                      <a:pt x="505668" y="174319"/>
                      <a:pt x="527638" y="173958"/>
                    </a:cubicBezTo>
                    <a:cubicBezTo>
                      <a:pt x="477936" y="172158"/>
                      <a:pt x="466410" y="173598"/>
                      <a:pt x="430394" y="169636"/>
                    </a:cubicBezTo>
                    <a:cubicBezTo>
                      <a:pt x="431835" y="169636"/>
                      <a:pt x="430394" y="168916"/>
                      <a:pt x="432915" y="168916"/>
                    </a:cubicBezTo>
                    <a:cubicBezTo>
                      <a:pt x="433996" y="168916"/>
                      <a:pt x="436517" y="168916"/>
                      <a:pt x="440479" y="168916"/>
                    </a:cubicBezTo>
                    <a:cubicBezTo>
                      <a:pt x="444441" y="168916"/>
                      <a:pt x="450203" y="169276"/>
                      <a:pt x="458847" y="169997"/>
                    </a:cubicBezTo>
                    <a:cubicBezTo>
                      <a:pt x="400501" y="166395"/>
                      <a:pt x="342154" y="157031"/>
                      <a:pt x="285249" y="141184"/>
                    </a:cubicBezTo>
                    <a:cubicBezTo>
                      <a:pt x="275164" y="138663"/>
                      <a:pt x="270482" y="137222"/>
                      <a:pt x="269402" y="137222"/>
                    </a:cubicBezTo>
                    <a:cubicBezTo>
                      <a:pt x="268321" y="137222"/>
                      <a:pt x="270842" y="137942"/>
                      <a:pt x="274444" y="139383"/>
                    </a:cubicBezTo>
                    <a:cubicBezTo>
                      <a:pt x="282367" y="141904"/>
                      <a:pt x="296054" y="145866"/>
                      <a:pt x="298935" y="147307"/>
                    </a:cubicBezTo>
                    <a:close/>
                  </a:path>
                </a:pathLst>
              </a:custGeom>
              <a:solidFill>
                <a:schemeClr val="accent2"/>
              </a:solidFill>
              <a:ln w="0" cap="flat">
                <a:noFill/>
                <a:prstDash val="solid"/>
                <a:miter/>
              </a:ln>
            </p:spPr>
            <p:txBody>
              <a:bodyPr rtlCol="0" anchor="ctr"/>
              <a:lstStyle/>
              <a:p>
                <a:endParaRPr lang="en-US" sz="744"/>
              </a:p>
            </p:txBody>
          </p:sp>
          <p:sp>
            <p:nvSpPr>
              <p:cNvPr id="267" name="Freeform: Shape 266">
                <a:extLst>
                  <a:ext uri="{FF2B5EF4-FFF2-40B4-BE49-F238E27FC236}">
                    <a16:creationId xmlns:a16="http://schemas.microsoft.com/office/drawing/2014/main" id="{75120AB9-0BD0-DBAB-931B-84CCEC1CE1ED}"/>
                  </a:ext>
                </a:extLst>
              </p:cNvPr>
              <p:cNvSpPr/>
              <p:nvPr/>
            </p:nvSpPr>
            <p:spPr>
              <a:xfrm>
                <a:off x="8855689" y="5653567"/>
                <a:ext cx="27372" cy="17648"/>
              </a:xfrm>
              <a:custGeom>
                <a:avLst/>
                <a:gdLst>
                  <a:gd name="connsiteX0" fmla="*/ 27372 w 27372"/>
                  <a:gd name="connsiteY0" fmla="*/ 17288 h 17648"/>
                  <a:gd name="connsiteX1" fmla="*/ 21250 w 27372"/>
                  <a:gd name="connsiteY1" fmla="*/ 13686 h 17648"/>
                  <a:gd name="connsiteX2" fmla="*/ 14767 w 27372"/>
                  <a:gd name="connsiteY2" fmla="*/ 9364 h 17648"/>
                  <a:gd name="connsiteX3" fmla="*/ 0 w 27372"/>
                  <a:gd name="connsiteY3" fmla="*/ 0 h 17648"/>
                  <a:gd name="connsiteX4" fmla="*/ 14407 w 27372"/>
                  <a:gd name="connsiteY4" fmla="*/ 9364 h 17648"/>
                  <a:gd name="connsiteX5" fmla="*/ 20889 w 27372"/>
                  <a:gd name="connsiteY5" fmla="*/ 13686 h 17648"/>
                  <a:gd name="connsiteX6" fmla="*/ 27372 w 27372"/>
                  <a:gd name="connsiteY6" fmla="*/ 17648 h 17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372" h="17648">
                    <a:moveTo>
                      <a:pt x="27372" y="17288"/>
                    </a:moveTo>
                    <a:cubicBezTo>
                      <a:pt x="25211" y="16207"/>
                      <a:pt x="23411" y="14767"/>
                      <a:pt x="21250" y="13686"/>
                    </a:cubicBezTo>
                    <a:cubicBezTo>
                      <a:pt x="19089" y="12246"/>
                      <a:pt x="16928" y="10805"/>
                      <a:pt x="14767" y="9364"/>
                    </a:cubicBezTo>
                    <a:cubicBezTo>
                      <a:pt x="10085" y="6483"/>
                      <a:pt x="5402" y="3242"/>
                      <a:pt x="0" y="0"/>
                    </a:cubicBezTo>
                    <a:cubicBezTo>
                      <a:pt x="5042" y="3242"/>
                      <a:pt x="9724" y="6483"/>
                      <a:pt x="14407" y="9364"/>
                    </a:cubicBezTo>
                    <a:cubicBezTo>
                      <a:pt x="16567" y="10805"/>
                      <a:pt x="18728" y="12246"/>
                      <a:pt x="20889" y="13686"/>
                    </a:cubicBezTo>
                    <a:cubicBezTo>
                      <a:pt x="23050" y="15127"/>
                      <a:pt x="25211" y="16207"/>
                      <a:pt x="27372" y="17648"/>
                    </a:cubicBezTo>
                    <a:close/>
                  </a:path>
                </a:pathLst>
              </a:custGeom>
              <a:solidFill>
                <a:schemeClr val="accent2"/>
              </a:solidFill>
              <a:ln w="0" cap="flat">
                <a:noFill/>
                <a:prstDash val="solid"/>
                <a:miter/>
              </a:ln>
            </p:spPr>
            <p:txBody>
              <a:bodyPr rtlCol="0" anchor="ctr"/>
              <a:lstStyle/>
              <a:p>
                <a:endParaRPr lang="en-US" sz="744"/>
              </a:p>
            </p:txBody>
          </p:sp>
          <p:sp>
            <p:nvSpPr>
              <p:cNvPr id="268" name="Freeform: Shape 267">
                <a:extLst>
                  <a:ext uri="{FF2B5EF4-FFF2-40B4-BE49-F238E27FC236}">
                    <a16:creationId xmlns:a16="http://schemas.microsoft.com/office/drawing/2014/main" id="{C0DA75BF-E863-F0D5-6619-D7B3C5BCED51}"/>
                  </a:ext>
                </a:extLst>
              </p:cNvPr>
              <p:cNvSpPr/>
              <p:nvPr/>
            </p:nvSpPr>
            <p:spPr>
              <a:xfrm>
                <a:off x="10033060" y="5795111"/>
                <a:ext cx="49342" cy="3601"/>
              </a:xfrm>
              <a:custGeom>
                <a:avLst/>
                <a:gdLst>
                  <a:gd name="connsiteX0" fmla="*/ 49342 w 49342"/>
                  <a:gd name="connsiteY0" fmla="*/ 0 h 3601"/>
                  <a:gd name="connsiteX1" fmla="*/ 0 w 49342"/>
                  <a:gd name="connsiteY1" fmla="*/ 0 h 3601"/>
                  <a:gd name="connsiteX2" fmla="*/ 49342 w 49342"/>
                  <a:gd name="connsiteY2" fmla="*/ 0 h 3601"/>
                </a:gdLst>
                <a:ahLst/>
                <a:cxnLst>
                  <a:cxn ang="0">
                    <a:pos x="connsiteX0" y="connsiteY0"/>
                  </a:cxn>
                  <a:cxn ang="0">
                    <a:pos x="connsiteX1" y="connsiteY1"/>
                  </a:cxn>
                  <a:cxn ang="0">
                    <a:pos x="connsiteX2" y="connsiteY2"/>
                  </a:cxn>
                </a:cxnLst>
                <a:rect l="l" t="t" r="r" b="b"/>
                <a:pathLst>
                  <a:path w="49342" h="3601">
                    <a:moveTo>
                      <a:pt x="49342" y="0"/>
                    </a:moveTo>
                    <a:lnTo>
                      <a:pt x="0" y="0"/>
                    </a:lnTo>
                    <a:cubicBezTo>
                      <a:pt x="15127" y="0"/>
                      <a:pt x="30974" y="0"/>
                      <a:pt x="49342" y="0"/>
                    </a:cubicBezTo>
                    <a:close/>
                  </a:path>
                </a:pathLst>
              </a:custGeom>
              <a:solidFill>
                <a:schemeClr val="accent2"/>
              </a:solidFill>
              <a:ln w="0" cap="flat">
                <a:noFill/>
                <a:prstDash val="solid"/>
                <a:miter/>
              </a:ln>
            </p:spPr>
            <p:txBody>
              <a:bodyPr rtlCol="0" anchor="ctr"/>
              <a:lstStyle/>
              <a:p>
                <a:endParaRPr lang="en-US" sz="744"/>
              </a:p>
            </p:txBody>
          </p:sp>
          <p:sp>
            <p:nvSpPr>
              <p:cNvPr id="269" name="Freeform: Shape 268">
                <a:extLst>
                  <a:ext uri="{FF2B5EF4-FFF2-40B4-BE49-F238E27FC236}">
                    <a16:creationId xmlns:a16="http://schemas.microsoft.com/office/drawing/2014/main" id="{0B438E16-279E-C389-1DEE-7AF3FE15E5B2}"/>
                  </a:ext>
                </a:extLst>
              </p:cNvPr>
              <p:cNvSpPr/>
              <p:nvPr/>
            </p:nvSpPr>
            <p:spPr>
              <a:xfrm>
                <a:off x="8665163" y="5494016"/>
                <a:ext cx="83713" cy="84235"/>
              </a:xfrm>
              <a:custGeom>
                <a:avLst/>
                <a:gdLst>
                  <a:gd name="connsiteX0" fmla="*/ 20169 w 83713"/>
                  <a:gd name="connsiteY0" fmla="*/ 20169 h 84235"/>
                  <a:gd name="connsiteX1" fmla="*/ 25932 w 83713"/>
                  <a:gd name="connsiteY1" fmla="*/ 27372 h 84235"/>
                  <a:gd name="connsiteX2" fmla="*/ 18728 w 83713"/>
                  <a:gd name="connsiteY2" fmla="*/ 20529 h 84235"/>
                  <a:gd name="connsiteX3" fmla="*/ 0 w 83713"/>
                  <a:gd name="connsiteY3" fmla="*/ 0 h 84235"/>
                  <a:gd name="connsiteX4" fmla="*/ 18008 w 83713"/>
                  <a:gd name="connsiteY4" fmla="*/ 20889 h 84235"/>
                  <a:gd name="connsiteX5" fmla="*/ 37097 w 83713"/>
                  <a:gd name="connsiteY5" fmla="*/ 41059 h 84235"/>
                  <a:gd name="connsiteX6" fmla="*/ 46461 w 83713"/>
                  <a:gd name="connsiteY6" fmla="*/ 51143 h 84235"/>
                  <a:gd name="connsiteX7" fmla="*/ 56185 w 83713"/>
                  <a:gd name="connsiteY7" fmla="*/ 60868 h 84235"/>
                  <a:gd name="connsiteX8" fmla="*/ 75994 w 83713"/>
                  <a:gd name="connsiteY8" fmla="*/ 79956 h 84235"/>
                  <a:gd name="connsiteX9" fmla="*/ 83558 w 83713"/>
                  <a:gd name="connsiteY9" fmla="*/ 83918 h 84235"/>
                  <a:gd name="connsiteX10" fmla="*/ 66990 w 83713"/>
                  <a:gd name="connsiteY10" fmla="*/ 68791 h 84235"/>
                  <a:gd name="connsiteX11" fmla="*/ 50783 w 83713"/>
                  <a:gd name="connsiteY11" fmla="*/ 53304 h 84235"/>
                  <a:gd name="connsiteX12" fmla="*/ 19809 w 83713"/>
                  <a:gd name="connsiteY12" fmla="*/ 20889 h 8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3713" h="84235">
                    <a:moveTo>
                      <a:pt x="20169" y="20169"/>
                    </a:moveTo>
                    <a:cubicBezTo>
                      <a:pt x="25211" y="25932"/>
                      <a:pt x="26652" y="27733"/>
                      <a:pt x="25932" y="27372"/>
                    </a:cubicBezTo>
                    <a:cubicBezTo>
                      <a:pt x="25211" y="27012"/>
                      <a:pt x="22330" y="24131"/>
                      <a:pt x="18728" y="20529"/>
                    </a:cubicBezTo>
                    <a:cubicBezTo>
                      <a:pt x="11885" y="12966"/>
                      <a:pt x="1801" y="1801"/>
                      <a:pt x="0" y="0"/>
                    </a:cubicBezTo>
                    <a:lnTo>
                      <a:pt x="18008" y="20889"/>
                    </a:lnTo>
                    <a:cubicBezTo>
                      <a:pt x="24131" y="27733"/>
                      <a:pt x="30614" y="34215"/>
                      <a:pt x="37097" y="41059"/>
                    </a:cubicBezTo>
                    <a:lnTo>
                      <a:pt x="46461" y="51143"/>
                    </a:lnTo>
                    <a:cubicBezTo>
                      <a:pt x="49702" y="54384"/>
                      <a:pt x="52944" y="57626"/>
                      <a:pt x="56185" y="60868"/>
                    </a:cubicBezTo>
                    <a:lnTo>
                      <a:pt x="75994" y="79956"/>
                    </a:lnTo>
                    <a:cubicBezTo>
                      <a:pt x="75994" y="79236"/>
                      <a:pt x="84998" y="85719"/>
                      <a:pt x="83558" y="83918"/>
                    </a:cubicBezTo>
                    <a:cubicBezTo>
                      <a:pt x="77795" y="79236"/>
                      <a:pt x="72753" y="73833"/>
                      <a:pt x="66990" y="68791"/>
                    </a:cubicBezTo>
                    <a:lnTo>
                      <a:pt x="50783" y="53304"/>
                    </a:lnTo>
                    <a:cubicBezTo>
                      <a:pt x="40338" y="42499"/>
                      <a:pt x="29893" y="31694"/>
                      <a:pt x="19809" y="20889"/>
                    </a:cubicBezTo>
                    <a:close/>
                  </a:path>
                </a:pathLst>
              </a:custGeom>
              <a:solidFill>
                <a:schemeClr val="accent2"/>
              </a:solidFill>
              <a:ln w="0" cap="flat">
                <a:noFill/>
                <a:prstDash val="solid"/>
                <a:miter/>
              </a:ln>
            </p:spPr>
            <p:txBody>
              <a:bodyPr rtlCol="0" anchor="ctr"/>
              <a:lstStyle/>
              <a:p>
                <a:endParaRPr lang="en-US" sz="744"/>
              </a:p>
            </p:txBody>
          </p:sp>
          <p:sp>
            <p:nvSpPr>
              <p:cNvPr id="270" name="Freeform: Shape 269">
                <a:extLst>
                  <a:ext uri="{FF2B5EF4-FFF2-40B4-BE49-F238E27FC236}">
                    <a16:creationId xmlns:a16="http://schemas.microsoft.com/office/drawing/2014/main" id="{DFC9B442-1047-0D44-F36A-DEED666A0EAA}"/>
                  </a:ext>
                </a:extLst>
              </p:cNvPr>
              <p:cNvSpPr/>
              <p:nvPr/>
            </p:nvSpPr>
            <p:spPr>
              <a:xfrm>
                <a:off x="8741517" y="5573611"/>
                <a:ext cx="46100" cy="38897"/>
              </a:xfrm>
              <a:custGeom>
                <a:avLst/>
                <a:gdLst>
                  <a:gd name="connsiteX0" fmla="*/ 23050 w 46100"/>
                  <a:gd name="connsiteY0" fmla="*/ 21970 h 38897"/>
                  <a:gd name="connsiteX1" fmla="*/ 31694 w 46100"/>
                  <a:gd name="connsiteY1" fmla="*/ 28453 h 38897"/>
                  <a:gd name="connsiteX2" fmla="*/ 46101 w 46100"/>
                  <a:gd name="connsiteY2" fmla="*/ 38898 h 38897"/>
                  <a:gd name="connsiteX3" fmla="*/ 34215 w 46100"/>
                  <a:gd name="connsiteY3" fmla="*/ 29533 h 38897"/>
                  <a:gd name="connsiteX4" fmla="*/ 22690 w 46100"/>
                  <a:gd name="connsiteY4" fmla="*/ 19809 h 38897"/>
                  <a:gd name="connsiteX5" fmla="*/ 0 w 46100"/>
                  <a:gd name="connsiteY5" fmla="*/ 0 h 38897"/>
                  <a:gd name="connsiteX6" fmla="*/ 23050 w 46100"/>
                  <a:gd name="connsiteY6" fmla="*/ 21970 h 38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100" h="38897">
                    <a:moveTo>
                      <a:pt x="23050" y="21970"/>
                    </a:moveTo>
                    <a:cubicBezTo>
                      <a:pt x="24491" y="23050"/>
                      <a:pt x="27733" y="25211"/>
                      <a:pt x="31694" y="28453"/>
                    </a:cubicBezTo>
                    <a:cubicBezTo>
                      <a:pt x="35656" y="31334"/>
                      <a:pt x="40698" y="34936"/>
                      <a:pt x="46101" y="38898"/>
                    </a:cubicBezTo>
                    <a:lnTo>
                      <a:pt x="34215" y="29533"/>
                    </a:lnTo>
                    <a:cubicBezTo>
                      <a:pt x="30254" y="26292"/>
                      <a:pt x="26652" y="23050"/>
                      <a:pt x="22690" y="19809"/>
                    </a:cubicBezTo>
                    <a:cubicBezTo>
                      <a:pt x="15127" y="13326"/>
                      <a:pt x="7563" y="6843"/>
                      <a:pt x="0" y="0"/>
                    </a:cubicBezTo>
                    <a:cubicBezTo>
                      <a:pt x="0" y="720"/>
                      <a:pt x="4682" y="5402"/>
                      <a:pt x="23050" y="21970"/>
                    </a:cubicBezTo>
                    <a:close/>
                  </a:path>
                </a:pathLst>
              </a:custGeom>
              <a:solidFill>
                <a:schemeClr val="accent2"/>
              </a:solidFill>
              <a:ln w="0" cap="flat">
                <a:noFill/>
                <a:prstDash val="solid"/>
                <a:miter/>
              </a:ln>
            </p:spPr>
            <p:txBody>
              <a:bodyPr rtlCol="0" anchor="ctr"/>
              <a:lstStyle/>
              <a:p>
                <a:endParaRPr lang="en-US" sz="744"/>
              </a:p>
            </p:txBody>
          </p:sp>
          <p:sp>
            <p:nvSpPr>
              <p:cNvPr id="271" name="Freeform: Shape 270">
                <a:extLst>
                  <a:ext uri="{FF2B5EF4-FFF2-40B4-BE49-F238E27FC236}">
                    <a16:creationId xmlns:a16="http://schemas.microsoft.com/office/drawing/2014/main" id="{E536EE3E-9BD2-7250-ECF3-F1C83ADC58F6}"/>
                  </a:ext>
                </a:extLst>
              </p:cNvPr>
              <p:cNvSpPr/>
              <p:nvPr/>
            </p:nvSpPr>
            <p:spPr>
              <a:xfrm>
                <a:off x="8781135" y="5558485"/>
                <a:ext cx="36736" cy="29533"/>
              </a:xfrm>
              <a:custGeom>
                <a:avLst/>
                <a:gdLst>
                  <a:gd name="connsiteX0" fmla="*/ 360 w 36736"/>
                  <a:gd name="connsiteY0" fmla="*/ 0 h 29533"/>
                  <a:gd name="connsiteX1" fmla="*/ 14407 w 36736"/>
                  <a:gd name="connsiteY1" fmla="*/ 12245 h 29533"/>
                  <a:gd name="connsiteX2" fmla="*/ 36737 w 36736"/>
                  <a:gd name="connsiteY2" fmla="*/ 29533 h 29533"/>
                  <a:gd name="connsiteX3" fmla="*/ 18008 w 36736"/>
                  <a:gd name="connsiteY3" fmla="*/ 15127 h 29533"/>
                  <a:gd name="connsiteX4" fmla="*/ 0 w 36736"/>
                  <a:gd name="connsiteY4" fmla="*/ 0 h 295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736" h="29533">
                    <a:moveTo>
                      <a:pt x="360" y="0"/>
                    </a:moveTo>
                    <a:lnTo>
                      <a:pt x="14407" y="12245"/>
                    </a:lnTo>
                    <a:cubicBezTo>
                      <a:pt x="21610" y="18008"/>
                      <a:pt x="29533" y="23771"/>
                      <a:pt x="36737" y="29533"/>
                    </a:cubicBezTo>
                    <a:lnTo>
                      <a:pt x="18008" y="15127"/>
                    </a:lnTo>
                    <a:cubicBezTo>
                      <a:pt x="11885" y="10085"/>
                      <a:pt x="6123" y="5042"/>
                      <a:pt x="0" y="0"/>
                    </a:cubicBezTo>
                    <a:close/>
                  </a:path>
                </a:pathLst>
              </a:custGeom>
              <a:solidFill>
                <a:schemeClr val="accent2"/>
              </a:solidFill>
              <a:ln w="0" cap="flat">
                <a:noFill/>
                <a:prstDash val="solid"/>
                <a:miter/>
              </a:ln>
            </p:spPr>
            <p:txBody>
              <a:bodyPr rtlCol="0" anchor="ctr"/>
              <a:lstStyle/>
              <a:p>
                <a:endParaRPr lang="en-US" sz="744"/>
              </a:p>
            </p:txBody>
          </p:sp>
          <p:sp>
            <p:nvSpPr>
              <p:cNvPr id="272" name="Freeform: Shape 271">
                <a:extLst>
                  <a:ext uri="{FF2B5EF4-FFF2-40B4-BE49-F238E27FC236}">
                    <a16:creationId xmlns:a16="http://schemas.microsoft.com/office/drawing/2014/main" id="{E1A1687A-87B0-4D6A-F1BE-870D9E4822E8}"/>
                  </a:ext>
                </a:extLst>
              </p:cNvPr>
              <p:cNvSpPr/>
              <p:nvPr/>
            </p:nvSpPr>
            <p:spPr>
              <a:xfrm>
                <a:off x="8956894" y="5679139"/>
                <a:ext cx="72752" cy="30973"/>
              </a:xfrm>
              <a:custGeom>
                <a:avLst/>
                <a:gdLst>
                  <a:gd name="connsiteX0" fmla="*/ 72753 w 72752"/>
                  <a:gd name="connsiteY0" fmla="*/ 30974 h 30973"/>
                  <a:gd name="connsiteX1" fmla="*/ 54385 w 72752"/>
                  <a:gd name="connsiteY1" fmla="*/ 23411 h 30973"/>
                  <a:gd name="connsiteX2" fmla="*/ 33495 w 72752"/>
                  <a:gd name="connsiteY2" fmla="*/ 14767 h 30973"/>
                  <a:gd name="connsiteX3" fmla="*/ 0 w 72752"/>
                  <a:gd name="connsiteY3" fmla="*/ 0 h 30973"/>
                  <a:gd name="connsiteX4" fmla="*/ 34936 w 72752"/>
                  <a:gd name="connsiteY4" fmla="*/ 16207 h 30973"/>
                  <a:gd name="connsiteX5" fmla="*/ 47181 w 72752"/>
                  <a:gd name="connsiteY5" fmla="*/ 21249 h 30973"/>
                  <a:gd name="connsiteX6" fmla="*/ 72393 w 72752"/>
                  <a:gd name="connsiteY6" fmla="*/ 30974 h 30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752" h="30973">
                    <a:moveTo>
                      <a:pt x="72753" y="30974"/>
                    </a:moveTo>
                    <a:cubicBezTo>
                      <a:pt x="67711" y="28813"/>
                      <a:pt x="61228" y="25932"/>
                      <a:pt x="54385" y="23411"/>
                    </a:cubicBezTo>
                    <a:cubicBezTo>
                      <a:pt x="47541" y="20529"/>
                      <a:pt x="40338" y="18008"/>
                      <a:pt x="33495" y="14767"/>
                    </a:cubicBezTo>
                    <a:cubicBezTo>
                      <a:pt x="19809" y="8644"/>
                      <a:pt x="6483" y="3241"/>
                      <a:pt x="0" y="0"/>
                    </a:cubicBezTo>
                    <a:cubicBezTo>
                      <a:pt x="21970" y="10445"/>
                      <a:pt x="28453" y="12966"/>
                      <a:pt x="34936" y="16207"/>
                    </a:cubicBezTo>
                    <a:cubicBezTo>
                      <a:pt x="38177" y="17648"/>
                      <a:pt x="41779" y="19089"/>
                      <a:pt x="47181" y="21249"/>
                    </a:cubicBezTo>
                    <a:cubicBezTo>
                      <a:pt x="52944" y="23411"/>
                      <a:pt x="60507" y="26292"/>
                      <a:pt x="72393" y="30974"/>
                    </a:cubicBezTo>
                    <a:close/>
                  </a:path>
                </a:pathLst>
              </a:custGeom>
              <a:solidFill>
                <a:schemeClr val="accent2"/>
              </a:solidFill>
              <a:ln w="0" cap="flat">
                <a:noFill/>
                <a:prstDash val="solid"/>
                <a:miter/>
              </a:ln>
            </p:spPr>
            <p:txBody>
              <a:bodyPr rtlCol="0" anchor="ctr"/>
              <a:lstStyle/>
              <a:p>
                <a:endParaRPr lang="en-US" sz="744"/>
              </a:p>
            </p:txBody>
          </p:sp>
          <p:sp>
            <p:nvSpPr>
              <p:cNvPr id="273" name="Freeform: Shape 272">
                <a:extLst>
                  <a:ext uri="{FF2B5EF4-FFF2-40B4-BE49-F238E27FC236}">
                    <a16:creationId xmlns:a16="http://schemas.microsoft.com/office/drawing/2014/main" id="{A35399B4-86F5-2473-D21B-34A6C4EB1B9E}"/>
                  </a:ext>
                </a:extLst>
              </p:cNvPr>
              <p:cNvSpPr/>
              <p:nvPr/>
            </p:nvSpPr>
            <p:spPr>
              <a:xfrm>
                <a:off x="8978504" y="5675898"/>
                <a:ext cx="43219" cy="17648"/>
              </a:xfrm>
              <a:custGeom>
                <a:avLst/>
                <a:gdLst>
                  <a:gd name="connsiteX0" fmla="*/ 360 w 43219"/>
                  <a:gd name="connsiteY0" fmla="*/ 0 h 17648"/>
                  <a:gd name="connsiteX1" fmla="*/ 21610 w 43219"/>
                  <a:gd name="connsiteY1" fmla="*/ 9364 h 17648"/>
                  <a:gd name="connsiteX2" fmla="*/ 43220 w 43219"/>
                  <a:gd name="connsiteY2" fmla="*/ 17648 h 17648"/>
                  <a:gd name="connsiteX3" fmla="*/ 39258 w 43219"/>
                  <a:gd name="connsiteY3" fmla="*/ 15847 h 17648"/>
                  <a:gd name="connsiteX4" fmla="*/ 19449 w 43219"/>
                  <a:gd name="connsiteY4" fmla="*/ 8284 h 17648"/>
                  <a:gd name="connsiteX5" fmla="*/ 0 w 43219"/>
                  <a:gd name="connsiteY5" fmla="*/ 0 h 17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219" h="17648">
                    <a:moveTo>
                      <a:pt x="360" y="0"/>
                    </a:moveTo>
                    <a:lnTo>
                      <a:pt x="21610" y="9364"/>
                    </a:lnTo>
                    <a:cubicBezTo>
                      <a:pt x="28813" y="12246"/>
                      <a:pt x="36016" y="14767"/>
                      <a:pt x="43220" y="17648"/>
                    </a:cubicBezTo>
                    <a:lnTo>
                      <a:pt x="39258" y="15847"/>
                    </a:lnTo>
                    <a:cubicBezTo>
                      <a:pt x="32775" y="13326"/>
                      <a:pt x="25932" y="11165"/>
                      <a:pt x="19449" y="8284"/>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274" name="Freeform: Shape 273">
                <a:extLst>
                  <a:ext uri="{FF2B5EF4-FFF2-40B4-BE49-F238E27FC236}">
                    <a16:creationId xmlns:a16="http://schemas.microsoft.com/office/drawing/2014/main" id="{87859D50-7BD2-0D19-AA87-24AB7995AA3C}"/>
                  </a:ext>
                </a:extLst>
              </p:cNvPr>
              <p:cNvSpPr/>
              <p:nvPr/>
            </p:nvSpPr>
            <p:spPr>
              <a:xfrm>
                <a:off x="10434281" y="5791510"/>
                <a:ext cx="10444" cy="11165"/>
              </a:xfrm>
              <a:custGeom>
                <a:avLst/>
                <a:gdLst>
                  <a:gd name="connsiteX0" fmla="*/ 0 w 10444"/>
                  <a:gd name="connsiteY0" fmla="*/ 0 h 11165"/>
                  <a:gd name="connsiteX1" fmla="*/ 5042 w 10444"/>
                  <a:gd name="connsiteY1" fmla="*/ 4322 h 11165"/>
                  <a:gd name="connsiteX2" fmla="*/ 7203 w 10444"/>
                  <a:gd name="connsiteY2" fmla="*/ 6843 h 11165"/>
                  <a:gd name="connsiteX3" fmla="*/ 7203 w 10444"/>
                  <a:gd name="connsiteY3" fmla="*/ 7564 h 11165"/>
                  <a:gd name="connsiteX4" fmla="*/ 8644 w 10444"/>
                  <a:gd name="connsiteY4" fmla="*/ 8644 h 11165"/>
                  <a:gd name="connsiteX5" fmla="*/ 10445 w 10444"/>
                  <a:gd name="connsiteY5" fmla="*/ 11165 h 11165"/>
                  <a:gd name="connsiteX6" fmla="*/ 8284 w 10444"/>
                  <a:gd name="connsiteY6" fmla="*/ 7924 h 11165"/>
                  <a:gd name="connsiteX7" fmla="*/ 7203 w 10444"/>
                  <a:gd name="connsiteY7" fmla="*/ 6123 h 11165"/>
                  <a:gd name="connsiteX8" fmla="*/ 5042 w 10444"/>
                  <a:gd name="connsiteY8" fmla="*/ 3602 h 11165"/>
                  <a:gd name="connsiteX9" fmla="*/ 720 w 10444"/>
                  <a:gd name="connsiteY9" fmla="*/ 360 h 11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44" h="11165">
                    <a:moveTo>
                      <a:pt x="0" y="0"/>
                    </a:moveTo>
                    <a:cubicBezTo>
                      <a:pt x="1801" y="1081"/>
                      <a:pt x="3602" y="2521"/>
                      <a:pt x="5042" y="4322"/>
                    </a:cubicBezTo>
                    <a:cubicBezTo>
                      <a:pt x="5763" y="5042"/>
                      <a:pt x="6483" y="6123"/>
                      <a:pt x="7203" y="6843"/>
                    </a:cubicBezTo>
                    <a:lnTo>
                      <a:pt x="7203" y="7564"/>
                    </a:lnTo>
                    <a:cubicBezTo>
                      <a:pt x="7564" y="7564"/>
                      <a:pt x="8644" y="8644"/>
                      <a:pt x="8644" y="8644"/>
                    </a:cubicBezTo>
                    <a:lnTo>
                      <a:pt x="10445" y="11165"/>
                    </a:lnTo>
                    <a:cubicBezTo>
                      <a:pt x="9724" y="10085"/>
                      <a:pt x="9004" y="9004"/>
                      <a:pt x="8284" y="7924"/>
                    </a:cubicBezTo>
                    <a:cubicBezTo>
                      <a:pt x="7924" y="7203"/>
                      <a:pt x="7564" y="6843"/>
                      <a:pt x="7203" y="6123"/>
                    </a:cubicBezTo>
                    <a:cubicBezTo>
                      <a:pt x="6483" y="5042"/>
                      <a:pt x="5763" y="4322"/>
                      <a:pt x="5042" y="3602"/>
                    </a:cubicBezTo>
                    <a:cubicBezTo>
                      <a:pt x="3602" y="2161"/>
                      <a:pt x="2161" y="1081"/>
                      <a:pt x="720" y="360"/>
                    </a:cubicBezTo>
                    <a:close/>
                  </a:path>
                </a:pathLst>
              </a:custGeom>
              <a:solidFill>
                <a:schemeClr val="accent2"/>
              </a:solidFill>
              <a:ln w="0" cap="flat">
                <a:noFill/>
                <a:prstDash val="solid"/>
                <a:miter/>
              </a:ln>
            </p:spPr>
            <p:txBody>
              <a:bodyPr rtlCol="0" anchor="ctr"/>
              <a:lstStyle/>
              <a:p>
                <a:endParaRPr lang="en-US" sz="744"/>
              </a:p>
            </p:txBody>
          </p:sp>
          <p:sp>
            <p:nvSpPr>
              <p:cNvPr id="275" name="Freeform: Shape 274">
                <a:extLst>
                  <a:ext uri="{FF2B5EF4-FFF2-40B4-BE49-F238E27FC236}">
                    <a16:creationId xmlns:a16="http://schemas.microsoft.com/office/drawing/2014/main" id="{DB1526DD-A64F-B333-D5DC-1D80912C7E5F}"/>
                  </a:ext>
                </a:extLst>
              </p:cNvPr>
              <p:cNvSpPr/>
              <p:nvPr/>
            </p:nvSpPr>
            <p:spPr>
              <a:xfrm>
                <a:off x="9993909" y="5787548"/>
                <a:ext cx="624140" cy="223660"/>
              </a:xfrm>
              <a:custGeom>
                <a:avLst/>
                <a:gdLst>
                  <a:gd name="connsiteX0" fmla="*/ 43473 w 624140"/>
                  <a:gd name="connsiteY0" fmla="*/ 1801 h 223660"/>
                  <a:gd name="connsiteX1" fmla="*/ 4575 w 624140"/>
                  <a:gd name="connsiteY1" fmla="*/ 6123 h 223660"/>
                  <a:gd name="connsiteX2" fmla="*/ 66523 w 624140"/>
                  <a:gd name="connsiteY2" fmla="*/ 5042 h 223660"/>
                  <a:gd name="connsiteX3" fmla="*/ 61121 w 624140"/>
                  <a:gd name="connsiteY3" fmla="*/ 5763 h 223660"/>
                  <a:gd name="connsiteX4" fmla="*/ 136395 w 624140"/>
                  <a:gd name="connsiteY4" fmla="*/ 5763 h 223660"/>
                  <a:gd name="connsiteX5" fmla="*/ 112624 w 624140"/>
                  <a:gd name="connsiteY5" fmla="*/ 2881 h 223660"/>
                  <a:gd name="connsiteX6" fmla="*/ 218152 w 624140"/>
                  <a:gd name="connsiteY6" fmla="*/ 6123 h 223660"/>
                  <a:gd name="connsiteX7" fmla="*/ 330523 w 624140"/>
                  <a:gd name="connsiteY7" fmla="*/ 6123 h 223660"/>
                  <a:gd name="connsiteX8" fmla="*/ 321518 w 624140"/>
                  <a:gd name="connsiteY8" fmla="*/ 6123 h 223660"/>
                  <a:gd name="connsiteX9" fmla="*/ 338446 w 624140"/>
                  <a:gd name="connsiteY9" fmla="*/ 5763 h 223660"/>
                  <a:gd name="connsiteX10" fmla="*/ 385988 w 624140"/>
                  <a:gd name="connsiteY10" fmla="*/ 5763 h 223660"/>
                  <a:gd name="connsiteX11" fmla="*/ 409758 w 624140"/>
                  <a:gd name="connsiteY11" fmla="*/ 5763 h 223660"/>
                  <a:gd name="connsiteX12" fmla="*/ 421644 w 624140"/>
                  <a:gd name="connsiteY12" fmla="*/ 5763 h 223660"/>
                  <a:gd name="connsiteX13" fmla="*/ 427406 w 624140"/>
                  <a:gd name="connsiteY13" fmla="*/ 5763 h 223660"/>
                  <a:gd name="connsiteX14" fmla="*/ 429928 w 624140"/>
                  <a:gd name="connsiteY14" fmla="*/ 5763 h 223660"/>
                  <a:gd name="connsiteX15" fmla="*/ 438932 w 624140"/>
                  <a:gd name="connsiteY15" fmla="*/ 9724 h 223660"/>
                  <a:gd name="connsiteX16" fmla="*/ 442173 w 624140"/>
                  <a:gd name="connsiteY16" fmla="*/ 13326 h 223660"/>
                  <a:gd name="connsiteX17" fmla="*/ 448296 w 624140"/>
                  <a:gd name="connsiteY17" fmla="*/ 22690 h 223660"/>
                  <a:gd name="connsiteX18" fmla="*/ 475668 w 624140"/>
                  <a:gd name="connsiteY18" fmla="*/ 63028 h 223660"/>
                  <a:gd name="connsiteX19" fmla="*/ 536896 w 624140"/>
                  <a:gd name="connsiteY19" fmla="*/ 138663 h 223660"/>
                  <a:gd name="connsiteX20" fmla="*/ 570391 w 624140"/>
                  <a:gd name="connsiteY20" fmla="*/ 173958 h 223660"/>
                  <a:gd name="connsiteX21" fmla="*/ 587679 w 624140"/>
                  <a:gd name="connsiteY21" fmla="*/ 191246 h 223660"/>
                  <a:gd name="connsiteX22" fmla="*/ 605327 w 624140"/>
                  <a:gd name="connsiteY22" fmla="*/ 207814 h 223660"/>
                  <a:gd name="connsiteX23" fmla="*/ 613610 w 624140"/>
                  <a:gd name="connsiteY23" fmla="*/ 215377 h 223660"/>
                  <a:gd name="connsiteX24" fmla="*/ 619373 w 624140"/>
                  <a:gd name="connsiteY24" fmla="*/ 220059 h 223660"/>
                  <a:gd name="connsiteX25" fmla="*/ 624055 w 624140"/>
                  <a:gd name="connsiteY25" fmla="*/ 223661 h 223660"/>
                  <a:gd name="connsiteX26" fmla="*/ 616492 w 624140"/>
                  <a:gd name="connsiteY26" fmla="*/ 215737 h 223660"/>
                  <a:gd name="connsiteX27" fmla="*/ 617932 w 624140"/>
                  <a:gd name="connsiteY27" fmla="*/ 213576 h 223660"/>
                  <a:gd name="connsiteX28" fmla="*/ 594522 w 624140"/>
                  <a:gd name="connsiteY28" fmla="*/ 191607 h 223660"/>
                  <a:gd name="connsiteX29" fmla="*/ 588399 w 624140"/>
                  <a:gd name="connsiteY29" fmla="*/ 185844 h 223660"/>
                  <a:gd name="connsiteX30" fmla="*/ 582276 w 624140"/>
                  <a:gd name="connsiteY30" fmla="*/ 179721 h 223660"/>
                  <a:gd name="connsiteX31" fmla="*/ 570391 w 624140"/>
                  <a:gd name="connsiteY31" fmla="*/ 167476 h 223660"/>
                  <a:gd name="connsiteX32" fmla="*/ 546980 w 624140"/>
                  <a:gd name="connsiteY32" fmla="*/ 142624 h 223660"/>
                  <a:gd name="connsiteX33" fmla="*/ 525731 w 624140"/>
                  <a:gd name="connsiteY33" fmla="*/ 118133 h 223660"/>
                  <a:gd name="connsiteX34" fmla="*/ 477109 w 624140"/>
                  <a:gd name="connsiteY34" fmla="*/ 58346 h 223660"/>
                  <a:gd name="connsiteX35" fmla="*/ 473507 w 624140"/>
                  <a:gd name="connsiteY35" fmla="*/ 50783 h 223660"/>
                  <a:gd name="connsiteX36" fmla="*/ 459101 w 624140"/>
                  <a:gd name="connsiteY36" fmla="*/ 32055 h 223660"/>
                  <a:gd name="connsiteX37" fmla="*/ 445414 w 624140"/>
                  <a:gd name="connsiteY37" fmla="*/ 12966 h 223660"/>
                  <a:gd name="connsiteX38" fmla="*/ 457300 w 624140"/>
                  <a:gd name="connsiteY38" fmla="*/ 32055 h 223660"/>
                  <a:gd name="connsiteX39" fmla="*/ 469905 w 624140"/>
                  <a:gd name="connsiteY39" fmla="*/ 50783 h 223660"/>
                  <a:gd name="connsiteX40" fmla="*/ 456579 w 624140"/>
                  <a:gd name="connsiteY40" fmla="*/ 32775 h 223660"/>
                  <a:gd name="connsiteX41" fmla="*/ 448656 w 624140"/>
                  <a:gd name="connsiteY41" fmla="*/ 21250 h 223660"/>
                  <a:gd name="connsiteX42" fmla="*/ 444334 w 624140"/>
                  <a:gd name="connsiteY42" fmla="*/ 14767 h 223660"/>
                  <a:gd name="connsiteX43" fmla="*/ 443614 w 624140"/>
                  <a:gd name="connsiteY43" fmla="*/ 13686 h 223660"/>
                  <a:gd name="connsiteX44" fmla="*/ 443253 w 624140"/>
                  <a:gd name="connsiteY44" fmla="*/ 12966 h 223660"/>
                  <a:gd name="connsiteX45" fmla="*/ 442173 w 624140"/>
                  <a:gd name="connsiteY45" fmla="*/ 11525 h 223660"/>
                  <a:gd name="connsiteX46" fmla="*/ 429207 w 624140"/>
                  <a:gd name="connsiteY46" fmla="*/ 5402 h 223660"/>
                  <a:gd name="connsiteX47" fmla="*/ 396072 w 624140"/>
                  <a:gd name="connsiteY47" fmla="*/ 5402 h 223660"/>
                  <a:gd name="connsiteX48" fmla="*/ 291625 w 624140"/>
                  <a:gd name="connsiteY48" fmla="*/ 4322 h 223660"/>
                  <a:gd name="connsiteX49" fmla="*/ 359696 w 624140"/>
                  <a:gd name="connsiteY49" fmla="*/ 2521 h 223660"/>
                  <a:gd name="connsiteX50" fmla="*/ 389589 w 624140"/>
                  <a:gd name="connsiteY50" fmla="*/ 1801 h 223660"/>
                  <a:gd name="connsiteX51" fmla="*/ 415521 w 624140"/>
                  <a:gd name="connsiteY51" fmla="*/ 1801 h 223660"/>
                  <a:gd name="connsiteX52" fmla="*/ 423805 w 624140"/>
                  <a:gd name="connsiteY52" fmla="*/ 1801 h 223660"/>
                  <a:gd name="connsiteX53" fmla="*/ 428127 w 624140"/>
                  <a:gd name="connsiteY53" fmla="*/ 1801 h 223660"/>
                  <a:gd name="connsiteX54" fmla="*/ 430648 w 624140"/>
                  <a:gd name="connsiteY54" fmla="*/ 1801 h 223660"/>
                  <a:gd name="connsiteX55" fmla="*/ 440372 w 624140"/>
                  <a:gd name="connsiteY55" fmla="*/ 5402 h 223660"/>
                  <a:gd name="connsiteX56" fmla="*/ 434970 w 624140"/>
                  <a:gd name="connsiteY56" fmla="*/ 1801 h 223660"/>
                  <a:gd name="connsiteX57" fmla="*/ 434970 w 624140"/>
                  <a:gd name="connsiteY57" fmla="*/ 1080 h 223660"/>
                  <a:gd name="connsiteX58" fmla="*/ 441092 w 624140"/>
                  <a:gd name="connsiteY58" fmla="*/ 3602 h 223660"/>
                  <a:gd name="connsiteX59" fmla="*/ 434610 w 624140"/>
                  <a:gd name="connsiteY59" fmla="*/ 720 h 223660"/>
                  <a:gd name="connsiteX60" fmla="*/ 431008 w 624140"/>
                  <a:gd name="connsiteY60" fmla="*/ 0 h 223660"/>
                  <a:gd name="connsiteX61" fmla="*/ 429207 w 624140"/>
                  <a:gd name="connsiteY61" fmla="*/ 0 h 223660"/>
                  <a:gd name="connsiteX62" fmla="*/ 426686 w 624140"/>
                  <a:gd name="connsiteY62" fmla="*/ 0 h 223660"/>
                  <a:gd name="connsiteX63" fmla="*/ 401115 w 624140"/>
                  <a:gd name="connsiteY63" fmla="*/ 0 h 223660"/>
                  <a:gd name="connsiteX64" fmla="*/ 350331 w 624140"/>
                  <a:gd name="connsiteY64" fmla="*/ 0 h 223660"/>
                  <a:gd name="connsiteX65" fmla="*/ 250206 w 624140"/>
                  <a:gd name="connsiteY65" fmla="*/ 0 h 223660"/>
                  <a:gd name="connsiteX66" fmla="*/ 44193 w 624140"/>
                  <a:gd name="connsiteY66" fmla="*/ 1441 h 22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Lst>
                <a:rect l="l" t="t" r="r" b="b"/>
                <a:pathLst>
                  <a:path w="624140" h="223660">
                    <a:moveTo>
                      <a:pt x="43473" y="1801"/>
                    </a:moveTo>
                    <a:cubicBezTo>
                      <a:pt x="156924" y="3962"/>
                      <a:pt x="-31080" y="3602"/>
                      <a:pt x="4575" y="6123"/>
                    </a:cubicBezTo>
                    <a:lnTo>
                      <a:pt x="66523" y="5042"/>
                    </a:lnTo>
                    <a:lnTo>
                      <a:pt x="61121" y="5763"/>
                    </a:lnTo>
                    <a:lnTo>
                      <a:pt x="136395" y="5763"/>
                    </a:lnTo>
                    <a:cubicBezTo>
                      <a:pt x="120908" y="4322"/>
                      <a:pt x="109383" y="4322"/>
                      <a:pt x="112624" y="2881"/>
                    </a:cubicBezTo>
                    <a:cubicBezTo>
                      <a:pt x="213110" y="3242"/>
                      <a:pt x="144318" y="4322"/>
                      <a:pt x="218152" y="6123"/>
                    </a:cubicBezTo>
                    <a:lnTo>
                      <a:pt x="330523" y="6123"/>
                    </a:lnTo>
                    <a:cubicBezTo>
                      <a:pt x="330523" y="6123"/>
                      <a:pt x="321518" y="6123"/>
                      <a:pt x="321518" y="6123"/>
                    </a:cubicBezTo>
                    <a:cubicBezTo>
                      <a:pt x="330883" y="6123"/>
                      <a:pt x="335205" y="6123"/>
                      <a:pt x="338446" y="5763"/>
                    </a:cubicBezTo>
                    <a:lnTo>
                      <a:pt x="385988" y="5763"/>
                    </a:lnTo>
                    <a:cubicBezTo>
                      <a:pt x="385988" y="5763"/>
                      <a:pt x="409758" y="5763"/>
                      <a:pt x="409758" y="5763"/>
                    </a:cubicBezTo>
                    <a:lnTo>
                      <a:pt x="421644" y="5763"/>
                    </a:lnTo>
                    <a:cubicBezTo>
                      <a:pt x="421644" y="5763"/>
                      <a:pt x="427406" y="5763"/>
                      <a:pt x="427406" y="5763"/>
                    </a:cubicBezTo>
                    <a:cubicBezTo>
                      <a:pt x="428127" y="5763"/>
                      <a:pt x="429207" y="5763"/>
                      <a:pt x="429928" y="5763"/>
                    </a:cubicBezTo>
                    <a:cubicBezTo>
                      <a:pt x="433169" y="6123"/>
                      <a:pt x="436410" y="7563"/>
                      <a:pt x="438932" y="9724"/>
                    </a:cubicBezTo>
                    <a:cubicBezTo>
                      <a:pt x="440372" y="10805"/>
                      <a:pt x="441453" y="11885"/>
                      <a:pt x="442173" y="13326"/>
                    </a:cubicBezTo>
                    <a:lnTo>
                      <a:pt x="448296" y="22690"/>
                    </a:lnTo>
                    <a:cubicBezTo>
                      <a:pt x="456940" y="36376"/>
                      <a:pt x="466304" y="49702"/>
                      <a:pt x="475668" y="63028"/>
                    </a:cubicBezTo>
                    <a:cubicBezTo>
                      <a:pt x="494757" y="89320"/>
                      <a:pt x="515286" y="114532"/>
                      <a:pt x="536896" y="138663"/>
                    </a:cubicBezTo>
                    <a:cubicBezTo>
                      <a:pt x="548061" y="150548"/>
                      <a:pt x="558866" y="162794"/>
                      <a:pt x="570391" y="173958"/>
                    </a:cubicBezTo>
                    <a:cubicBezTo>
                      <a:pt x="576153" y="179721"/>
                      <a:pt x="581916" y="185484"/>
                      <a:pt x="587679" y="191246"/>
                    </a:cubicBezTo>
                    <a:lnTo>
                      <a:pt x="605327" y="207814"/>
                    </a:lnTo>
                    <a:cubicBezTo>
                      <a:pt x="608568" y="210695"/>
                      <a:pt x="611449" y="213216"/>
                      <a:pt x="613610" y="215377"/>
                    </a:cubicBezTo>
                    <a:cubicBezTo>
                      <a:pt x="616131" y="217178"/>
                      <a:pt x="617932" y="218979"/>
                      <a:pt x="619373" y="220059"/>
                    </a:cubicBezTo>
                    <a:cubicBezTo>
                      <a:pt x="622254" y="222580"/>
                      <a:pt x="623695" y="223661"/>
                      <a:pt x="624055" y="223661"/>
                    </a:cubicBezTo>
                    <a:cubicBezTo>
                      <a:pt x="624775" y="223661"/>
                      <a:pt x="620814" y="220059"/>
                      <a:pt x="616492" y="215737"/>
                    </a:cubicBezTo>
                    <a:cubicBezTo>
                      <a:pt x="607848" y="207093"/>
                      <a:pt x="598123" y="196649"/>
                      <a:pt x="617932" y="213576"/>
                    </a:cubicBezTo>
                    <a:cubicBezTo>
                      <a:pt x="610369" y="206733"/>
                      <a:pt x="602445" y="199170"/>
                      <a:pt x="594522" y="191607"/>
                    </a:cubicBezTo>
                    <a:cubicBezTo>
                      <a:pt x="592361" y="189806"/>
                      <a:pt x="590560" y="187645"/>
                      <a:pt x="588399" y="185844"/>
                    </a:cubicBezTo>
                    <a:cubicBezTo>
                      <a:pt x="586238" y="183683"/>
                      <a:pt x="584437" y="181882"/>
                      <a:pt x="582276" y="179721"/>
                    </a:cubicBezTo>
                    <a:cubicBezTo>
                      <a:pt x="578314" y="175759"/>
                      <a:pt x="574353" y="171437"/>
                      <a:pt x="570391" y="167476"/>
                    </a:cubicBezTo>
                    <a:cubicBezTo>
                      <a:pt x="562107" y="159552"/>
                      <a:pt x="554544" y="150548"/>
                      <a:pt x="546980" y="142624"/>
                    </a:cubicBezTo>
                    <a:cubicBezTo>
                      <a:pt x="539417" y="134341"/>
                      <a:pt x="532214" y="126057"/>
                      <a:pt x="525731" y="118133"/>
                    </a:cubicBezTo>
                    <a:cubicBezTo>
                      <a:pt x="499079" y="86439"/>
                      <a:pt x="480350" y="60507"/>
                      <a:pt x="477109" y="58346"/>
                    </a:cubicBezTo>
                    <a:cubicBezTo>
                      <a:pt x="478910" y="60507"/>
                      <a:pt x="482511" y="64469"/>
                      <a:pt x="473507" y="50783"/>
                    </a:cubicBezTo>
                    <a:cubicBezTo>
                      <a:pt x="468825" y="44660"/>
                      <a:pt x="463783" y="38177"/>
                      <a:pt x="459101" y="32055"/>
                    </a:cubicBezTo>
                    <a:lnTo>
                      <a:pt x="445414" y="12966"/>
                    </a:lnTo>
                    <a:lnTo>
                      <a:pt x="457300" y="32055"/>
                    </a:lnTo>
                    <a:cubicBezTo>
                      <a:pt x="461262" y="38537"/>
                      <a:pt x="465583" y="44660"/>
                      <a:pt x="469905" y="50783"/>
                    </a:cubicBezTo>
                    <a:cubicBezTo>
                      <a:pt x="466304" y="46101"/>
                      <a:pt x="461622" y="39978"/>
                      <a:pt x="456579" y="32775"/>
                    </a:cubicBezTo>
                    <a:cubicBezTo>
                      <a:pt x="454058" y="29173"/>
                      <a:pt x="451537" y="25211"/>
                      <a:pt x="448656" y="21250"/>
                    </a:cubicBezTo>
                    <a:cubicBezTo>
                      <a:pt x="447215" y="19089"/>
                      <a:pt x="445775" y="16928"/>
                      <a:pt x="444334" y="14767"/>
                    </a:cubicBezTo>
                    <a:cubicBezTo>
                      <a:pt x="443974" y="14046"/>
                      <a:pt x="443974" y="14046"/>
                      <a:pt x="443614" y="13686"/>
                    </a:cubicBezTo>
                    <a:cubicBezTo>
                      <a:pt x="443614" y="13686"/>
                      <a:pt x="443614" y="13326"/>
                      <a:pt x="443253" y="12966"/>
                    </a:cubicBezTo>
                    <a:cubicBezTo>
                      <a:pt x="442893" y="12606"/>
                      <a:pt x="442533" y="11885"/>
                      <a:pt x="442173" y="11525"/>
                    </a:cubicBezTo>
                    <a:cubicBezTo>
                      <a:pt x="438932" y="7924"/>
                      <a:pt x="434249" y="5763"/>
                      <a:pt x="429207" y="5402"/>
                    </a:cubicBezTo>
                    <a:cubicBezTo>
                      <a:pt x="418402" y="5402"/>
                      <a:pt x="407237" y="5402"/>
                      <a:pt x="396072" y="5402"/>
                    </a:cubicBezTo>
                    <a:cubicBezTo>
                      <a:pt x="349251" y="5402"/>
                      <a:pt x="304951" y="5042"/>
                      <a:pt x="291625" y="4322"/>
                    </a:cubicBezTo>
                    <a:cubicBezTo>
                      <a:pt x="334124" y="3962"/>
                      <a:pt x="344929" y="3242"/>
                      <a:pt x="359696" y="2521"/>
                    </a:cubicBezTo>
                    <a:cubicBezTo>
                      <a:pt x="367259" y="2521"/>
                      <a:pt x="375543" y="2161"/>
                      <a:pt x="389589" y="1801"/>
                    </a:cubicBezTo>
                    <a:cubicBezTo>
                      <a:pt x="396432" y="1801"/>
                      <a:pt x="405076" y="1801"/>
                      <a:pt x="415521" y="1801"/>
                    </a:cubicBezTo>
                    <a:cubicBezTo>
                      <a:pt x="418042" y="1801"/>
                      <a:pt x="420923" y="1801"/>
                      <a:pt x="423805" y="1801"/>
                    </a:cubicBezTo>
                    <a:cubicBezTo>
                      <a:pt x="425245" y="1801"/>
                      <a:pt x="426686" y="1801"/>
                      <a:pt x="428127" y="1801"/>
                    </a:cubicBezTo>
                    <a:cubicBezTo>
                      <a:pt x="428847" y="1801"/>
                      <a:pt x="429567" y="1801"/>
                      <a:pt x="430648" y="1801"/>
                    </a:cubicBezTo>
                    <a:cubicBezTo>
                      <a:pt x="433889" y="2161"/>
                      <a:pt x="437131" y="3242"/>
                      <a:pt x="440372" y="5402"/>
                    </a:cubicBezTo>
                    <a:cubicBezTo>
                      <a:pt x="439652" y="4322"/>
                      <a:pt x="436410" y="2521"/>
                      <a:pt x="434970" y="1801"/>
                    </a:cubicBezTo>
                    <a:cubicBezTo>
                      <a:pt x="434249" y="1441"/>
                      <a:pt x="434249" y="1080"/>
                      <a:pt x="434970" y="1080"/>
                    </a:cubicBezTo>
                    <a:cubicBezTo>
                      <a:pt x="435690" y="1080"/>
                      <a:pt x="437851" y="1441"/>
                      <a:pt x="441092" y="3602"/>
                    </a:cubicBezTo>
                    <a:cubicBezTo>
                      <a:pt x="438932" y="2161"/>
                      <a:pt x="436770" y="1441"/>
                      <a:pt x="434610" y="720"/>
                    </a:cubicBezTo>
                    <a:cubicBezTo>
                      <a:pt x="433529" y="720"/>
                      <a:pt x="432088" y="360"/>
                      <a:pt x="431008" y="0"/>
                    </a:cubicBezTo>
                    <a:cubicBezTo>
                      <a:pt x="430288" y="0"/>
                      <a:pt x="429928" y="0"/>
                      <a:pt x="429207" y="0"/>
                    </a:cubicBezTo>
                    <a:lnTo>
                      <a:pt x="426686" y="0"/>
                    </a:lnTo>
                    <a:cubicBezTo>
                      <a:pt x="418042" y="0"/>
                      <a:pt x="409398" y="0"/>
                      <a:pt x="401115" y="0"/>
                    </a:cubicBezTo>
                    <a:cubicBezTo>
                      <a:pt x="384187" y="0"/>
                      <a:pt x="367259" y="0"/>
                      <a:pt x="350331" y="0"/>
                    </a:cubicBezTo>
                    <a:cubicBezTo>
                      <a:pt x="316836" y="0"/>
                      <a:pt x="283701" y="0"/>
                      <a:pt x="250206" y="0"/>
                    </a:cubicBezTo>
                    <a:cubicBezTo>
                      <a:pt x="183576" y="0"/>
                      <a:pt x="116226" y="0"/>
                      <a:pt x="44193" y="1441"/>
                    </a:cubicBezTo>
                    <a:close/>
                  </a:path>
                </a:pathLst>
              </a:custGeom>
              <a:solidFill>
                <a:schemeClr val="accent2"/>
              </a:solidFill>
              <a:ln w="0" cap="flat">
                <a:noFill/>
                <a:prstDash val="solid"/>
                <a:miter/>
              </a:ln>
            </p:spPr>
            <p:txBody>
              <a:bodyPr rtlCol="0" anchor="ctr"/>
              <a:lstStyle/>
              <a:p>
                <a:endParaRPr lang="en-US" sz="744"/>
              </a:p>
            </p:txBody>
          </p:sp>
          <p:sp>
            <p:nvSpPr>
              <p:cNvPr id="276" name="Freeform: Shape 275">
                <a:extLst>
                  <a:ext uri="{FF2B5EF4-FFF2-40B4-BE49-F238E27FC236}">
                    <a16:creationId xmlns:a16="http://schemas.microsoft.com/office/drawing/2014/main" id="{1879613F-AC47-96EC-7E10-CAC35DB1C96F}"/>
                  </a:ext>
                </a:extLst>
              </p:cNvPr>
              <p:cNvSpPr/>
              <p:nvPr/>
            </p:nvSpPr>
            <p:spPr>
              <a:xfrm>
                <a:off x="10863955" y="5814001"/>
                <a:ext cx="3601" cy="2360"/>
              </a:xfrm>
              <a:custGeom>
                <a:avLst/>
                <a:gdLst>
                  <a:gd name="connsiteX0" fmla="*/ 0 w 3601"/>
                  <a:gd name="connsiteY0" fmla="*/ 1280 h 2360"/>
                  <a:gd name="connsiteX1" fmla="*/ 0 w 3601"/>
                  <a:gd name="connsiteY1" fmla="*/ 2360 h 2360"/>
                  <a:gd name="connsiteX2" fmla="*/ 0 w 3601"/>
                  <a:gd name="connsiteY2" fmla="*/ 1280 h 2360"/>
                </a:gdLst>
                <a:ahLst/>
                <a:cxnLst>
                  <a:cxn ang="0">
                    <a:pos x="connsiteX0" y="connsiteY0"/>
                  </a:cxn>
                  <a:cxn ang="0">
                    <a:pos x="connsiteX1" y="connsiteY1"/>
                  </a:cxn>
                  <a:cxn ang="0">
                    <a:pos x="connsiteX2" y="connsiteY2"/>
                  </a:cxn>
                </a:cxnLst>
                <a:rect l="l" t="t" r="r" b="b"/>
                <a:pathLst>
                  <a:path w="3601" h="2360">
                    <a:moveTo>
                      <a:pt x="0" y="1280"/>
                    </a:moveTo>
                    <a:lnTo>
                      <a:pt x="0" y="2360"/>
                    </a:lnTo>
                    <a:cubicBezTo>
                      <a:pt x="0" y="-161"/>
                      <a:pt x="0" y="-881"/>
                      <a:pt x="0" y="1280"/>
                    </a:cubicBezTo>
                    <a:close/>
                  </a:path>
                </a:pathLst>
              </a:custGeom>
              <a:solidFill>
                <a:schemeClr val="accent2"/>
              </a:solidFill>
              <a:ln w="0" cap="flat">
                <a:noFill/>
                <a:prstDash val="solid"/>
                <a:miter/>
              </a:ln>
            </p:spPr>
            <p:txBody>
              <a:bodyPr rtlCol="0" anchor="ctr"/>
              <a:lstStyle/>
              <a:p>
                <a:endParaRPr lang="en-US" sz="744"/>
              </a:p>
            </p:txBody>
          </p:sp>
          <p:sp>
            <p:nvSpPr>
              <p:cNvPr id="277" name="Freeform: Shape 276">
                <a:extLst>
                  <a:ext uri="{FF2B5EF4-FFF2-40B4-BE49-F238E27FC236}">
                    <a16:creationId xmlns:a16="http://schemas.microsoft.com/office/drawing/2014/main" id="{CA966D7D-CCB5-9BC4-5FAD-46C8FE9C50EF}"/>
                  </a:ext>
                </a:extLst>
              </p:cNvPr>
              <p:cNvSpPr/>
              <p:nvPr/>
            </p:nvSpPr>
            <p:spPr>
              <a:xfrm>
                <a:off x="10864315" y="5816001"/>
                <a:ext cx="7923" cy="110930"/>
              </a:xfrm>
              <a:custGeom>
                <a:avLst/>
                <a:gdLst>
                  <a:gd name="connsiteX0" fmla="*/ 360 w 7923"/>
                  <a:gd name="connsiteY0" fmla="*/ 45020 h 110930"/>
                  <a:gd name="connsiteX1" fmla="*/ 3602 w 7923"/>
                  <a:gd name="connsiteY1" fmla="*/ 78155 h 110930"/>
                  <a:gd name="connsiteX2" fmla="*/ 7924 w 7923"/>
                  <a:gd name="connsiteY2" fmla="*/ 110930 h 110930"/>
                  <a:gd name="connsiteX3" fmla="*/ 1801 w 7923"/>
                  <a:gd name="connsiteY3" fmla="*/ 7563 h 110930"/>
                  <a:gd name="connsiteX4" fmla="*/ 0 w 7923"/>
                  <a:gd name="connsiteY4" fmla="*/ 0 h 110930"/>
                  <a:gd name="connsiteX5" fmla="*/ 1080 w 7923"/>
                  <a:gd name="connsiteY5" fmla="*/ 28093 h 110930"/>
                  <a:gd name="connsiteX6" fmla="*/ 2161 w 7923"/>
                  <a:gd name="connsiteY6" fmla="*/ 59787 h 110930"/>
                  <a:gd name="connsiteX7" fmla="*/ 360 w 7923"/>
                  <a:gd name="connsiteY7" fmla="*/ 45020 h 110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923" h="110930">
                    <a:moveTo>
                      <a:pt x="360" y="45020"/>
                    </a:moveTo>
                    <a:cubicBezTo>
                      <a:pt x="1080" y="56185"/>
                      <a:pt x="2521" y="66990"/>
                      <a:pt x="3602" y="78155"/>
                    </a:cubicBezTo>
                    <a:cubicBezTo>
                      <a:pt x="5042" y="89320"/>
                      <a:pt x="6483" y="100125"/>
                      <a:pt x="7924" y="110930"/>
                    </a:cubicBezTo>
                    <a:cubicBezTo>
                      <a:pt x="3962" y="76715"/>
                      <a:pt x="2161" y="42139"/>
                      <a:pt x="1801" y="7563"/>
                    </a:cubicBezTo>
                    <a:lnTo>
                      <a:pt x="0" y="0"/>
                    </a:lnTo>
                    <a:cubicBezTo>
                      <a:pt x="0" y="4682"/>
                      <a:pt x="720" y="15847"/>
                      <a:pt x="1080" y="28093"/>
                    </a:cubicBezTo>
                    <a:cubicBezTo>
                      <a:pt x="1801" y="39978"/>
                      <a:pt x="2161" y="52584"/>
                      <a:pt x="2161" y="59787"/>
                    </a:cubicBezTo>
                    <a:cubicBezTo>
                      <a:pt x="1441" y="54745"/>
                      <a:pt x="720" y="50062"/>
                      <a:pt x="360" y="45020"/>
                    </a:cubicBezTo>
                    <a:close/>
                  </a:path>
                </a:pathLst>
              </a:custGeom>
              <a:solidFill>
                <a:schemeClr val="accent2"/>
              </a:solidFill>
              <a:ln w="0" cap="flat">
                <a:noFill/>
                <a:prstDash val="solid"/>
                <a:miter/>
              </a:ln>
            </p:spPr>
            <p:txBody>
              <a:bodyPr rtlCol="0" anchor="ctr"/>
              <a:lstStyle/>
              <a:p>
                <a:endParaRPr lang="en-US" sz="744"/>
              </a:p>
            </p:txBody>
          </p:sp>
          <p:sp>
            <p:nvSpPr>
              <p:cNvPr id="278" name="Freeform: Shape 277">
                <a:extLst>
                  <a:ext uri="{FF2B5EF4-FFF2-40B4-BE49-F238E27FC236}">
                    <a16:creationId xmlns:a16="http://schemas.microsoft.com/office/drawing/2014/main" id="{C61261A1-5824-B1F7-C7A9-A9B7B782A090}"/>
                  </a:ext>
                </a:extLst>
              </p:cNvPr>
              <p:cNvSpPr/>
              <p:nvPr/>
            </p:nvSpPr>
            <p:spPr>
              <a:xfrm>
                <a:off x="10869892" y="5922969"/>
                <a:ext cx="16392" cy="79956"/>
              </a:xfrm>
              <a:custGeom>
                <a:avLst/>
                <a:gdLst>
                  <a:gd name="connsiteX0" fmla="*/ 15672 w 16392"/>
                  <a:gd name="connsiteY0" fmla="*/ 79956 h 79956"/>
                  <a:gd name="connsiteX1" fmla="*/ 9550 w 16392"/>
                  <a:gd name="connsiteY1" fmla="*/ 50783 h 79956"/>
                  <a:gd name="connsiteX2" fmla="*/ 6668 w 16392"/>
                  <a:gd name="connsiteY2" fmla="*/ 39258 h 79956"/>
                  <a:gd name="connsiteX3" fmla="*/ 6308 w 16392"/>
                  <a:gd name="connsiteY3" fmla="*/ 43220 h 79956"/>
                  <a:gd name="connsiteX4" fmla="*/ 8109 w 16392"/>
                  <a:gd name="connsiteY4" fmla="*/ 59427 h 79956"/>
                  <a:gd name="connsiteX5" fmla="*/ 5588 w 16392"/>
                  <a:gd name="connsiteY5" fmla="*/ 44300 h 79956"/>
                  <a:gd name="connsiteX6" fmla="*/ 4147 w 16392"/>
                  <a:gd name="connsiteY6" fmla="*/ 34215 h 79956"/>
                  <a:gd name="connsiteX7" fmla="*/ 3427 w 16392"/>
                  <a:gd name="connsiteY7" fmla="*/ 23771 h 79956"/>
                  <a:gd name="connsiteX8" fmla="*/ 185 w 16392"/>
                  <a:gd name="connsiteY8" fmla="*/ 0 h 79956"/>
                  <a:gd name="connsiteX9" fmla="*/ 3427 w 16392"/>
                  <a:gd name="connsiteY9" fmla="*/ 32775 h 79956"/>
                  <a:gd name="connsiteX10" fmla="*/ 10990 w 16392"/>
                  <a:gd name="connsiteY10" fmla="*/ 74554 h 79956"/>
                  <a:gd name="connsiteX11" fmla="*/ 16393 w 16392"/>
                  <a:gd name="connsiteY11" fmla="*/ 79236 h 7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392" h="79956">
                    <a:moveTo>
                      <a:pt x="15672" y="79956"/>
                    </a:moveTo>
                    <a:cubicBezTo>
                      <a:pt x="12791" y="66990"/>
                      <a:pt x="10990" y="57266"/>
                      <a:pt x="9550" y="50783"/>
                    </a:cubicBezTo>
                    <a:cubicBezTo>
                      <a:pt x="8109" y="44300"/>
                      <a:pt x="7389" y="40338"/>
                      <a:pt x="6668" y="39258"/>
                    </a:cubicBezTo>
                    <a:cubicBezTo>
                      <a:pt x="5948" y="38177"/>
                      <a:pt x="5948" y="39618"/>
                      <a:pt x="6308" y="43220"/>
                    </a:cubicBezTo>
                    <a:cubicBezTo>
                      <a:pt x="6308" y="46821"/>
                      <a:pt x="7029" y="52584"/>
                      <a:pt x="8109" y="59427"/>
                    </a:cubicBezTo>
                    <a:cubicBezTo>
                      <a:pt x="6668" y="53304"/>
                      <a:pt x="5948" y="48622"/>
                      <a:pt x="5588" y="44300"/>
                    </a:cubicBezTo>
                    <a:cubicBezTo>
                      <a:pt x="4868" y="40338"/>
                      <a:pt x="4507" y="37097"/>
                      <a:pt x="4147" y="34215"/>
                    </a:cubicBezTo>
                    <a:cubicBezTo>
                      <a:pt x="3427" y="29173"/>
                      <a:pt x="3427" y="26292"/>
                      <a:pt x="3427" y="23771"/>
                    </a:cubicBezTo>
                    <a:cubicBezTo>
                      <a:pt x="3427" y="19089"/>
                      <a:pt x="3427" y="16568"/>
                      <a:pt x="185" y="0"/>
                    </a:cubicBezTo>
                    <a:cubicBezTo>
                      <a:pt x="-535" y="720"/>
                      <a:pt x="906" y="15847"/>
                      <a:pt x="3427" y="32775"/>
                    </a:cubicBezTo>
                    <a:cubicBezTo>
                      <a:pt x="5948" y="49703"/>
                      <a:pt x="9550" y="67711"/>
                      <a:pt x="10990" y="74554"/>
                    </a:cubicBezTo>
                    <a:lnTo>
                      <a:pt x="16393" y="79236"/>
                    </a:lnTo>
                    <a:close/>
                  </a:path>
                </a:pathLst>
              </a:custGeom>
              <a:solidFill>
                <a:schemeClr val="accent2"/>
              </a:solidFill>
              <a:ln w="0" cap="flat">
                <a:noFill/>
                <a:prstDash val="solid"/>
                <a:miter/>
              </a:ln>
            </p:spPr>
            <p:txBody>
              <a:bodyPr rtlCol="0" anchor="ctr"/>
              <a:lstStyle/>
              <a:p>
                <a:endParaRPr lang="en-US" sz="744"/>
              </a:p>
            </p:txBody>
          </p:sp>
          <p:sp>
            <p:nvSpPr>
              <p:cNvPr id="279" name="Freeform: Shape 278">
                <a:extLst>
                  <a:ext uri="{FF2B5EF4-FFF2-40B4-BE49-F238E27FC236}">
                    <a16:creationId xmlns:a16="http://schemas.microsoft.com/office/drawing/2014/main" id="{417FF431-3A28-15F3-5CEF-0EC535168EF6}"/>
                  </a:ext>
                </a:extLst>
              </p:cNvPr>
              <p:cNvSpPr/>
              <p:nvPr/>
            </p:nvSpPr>
            <p:spPr>
              <a:xfrm>
                <a:off x="10683153" y="6060551"/>
                <a:ext cx="31333" cy="22690"/>
              </a:xfrm>
              <a:custGeom>
                <a:avLst/>
                <a:gdLst>
                  <a:gd name="connsiteX0" fmla="*/ 18008 w 31333"/>
                  <a:gd name="connsiteY0" fmla="*/ 14407 h 22690"/>
                  <a:gd name="connsiteX1" fmla="*/ 31334 w 31333"/>
                  <a:gd name="connsiteY1" fmla="*/ 22690 h 22690"/>
                  <a:gd name="connsiteX2" fmla="*/ 0 w 31333"/>
                  <a:gd name="connsiteY2" fmla="*/ 0 h 22690"/>
                  <a:gd name="connsiteX3" fmla="*/ 18008 w 31333"/>
                  <a:gd name="connsiteY3" fmla="*/ 14407 h 22690"/>
                </a:gdLst>
                <a:ahLst/>
                <a:cxnLst>
                  <a:cxn ang="0">
                    <a:pos x="connsiteX0" y="connsiteY0"/>
                  </a:cxn>
                  <a:cxn ang="0">
                    <a:pos x="connsiteX1" y="connsiteY1"/>
                  </a:cxn>
                  <a:cxn ang="0">
                    <a:pos x="connsiteX2" y="connsiteY2"/>
                  </a:cxn>
                  <a:cxn ang="0">
                    <a:pos x="connsiteX3" y="connsiteY3"/>
                  </a:cxn>
                </a:cxnLst>
                <a:rect l="l" t="t" r="r" b="b"/>
                <a:pathLst>
                  <a:path w="31333" h="22690">
                    <a:moveTo>
                      <a:pt x="18008" y="14407"/>
                    </a:moveTo>
                    <a:cubicBezTo>
                      <a:pt x="22330" y="17288"/>
                      <a:pt x="27012" y="19809"/>
                      <a:pt x="31334" y="22690"/>
                    </a:cubicBezTo>
                    <a:cubicBezTo>
                      <a:pt x="20529" y="15487"/>
                      <a:pt x="10445" y="7564"/>
                      <a:pt x="0" y="0"/>
                    </a:cubicBezTo>
                    <a:lnTo>
                      <a:pt x="18008" y="14407"/>
                    </a:lnTo>
                    <a:close/>
                  </a:path>
                </a:pathLst>
              </a:custGeom>
              <a:solidFill>
                <a:schemeClr val="accent2"/>
              </a:solidFill>
              <a:ln w="0" cap="flat">
                <a:noFill/>
                <a:prstDash val="solid"/>
                <a:miter/>
              </a:ln>
            </p:spPr>
            <p:txBody>
              <a:bodyPr rtlCol="0" anchor="ctr"/>
              <a:lstStyle/>
              <a:p>
                <a:endParaRPr lang="en-US" sz="744"/>
              </a:p>
            </p:txBody>
          </p:sp>
          <p:sp>
            <p:nvSpPr>
              <p:cNvPr id="280" name="Freeform: Shape 279">
                <a:extLst>
                  <a:ext uri="{FF2B5EF4-FFF2-40B4-BE49-F238E27FC236}">
                    <a16:creationId xmlns:a16="http://schemas.microsoft.com/office/drawing/2014/main" id="{52B4A35C-8EFC-7184-B39C-39B060991277}"/>
                  </a:ext>
                </a:extLst>
              </p:cNvPr>
              <p:cNvSpPr/>
              <p:nvPr/>
            </p:nvSpPr>
            <p:spPr>
              <a:xfrm>
                <a:off x="10714847" y="6083241"/>
                <a:ext cx="31694" cy="21249"/>
              </a:xfrm>
              <a:custGeom>
                <a:avLst/>
                <a:gdLst>
                  <a:gd name="connsiteX0" fmla="*/ 0 w 31694"/>
                  <a:gd name="connsiteY0" fmla="*/ 0 h 21249"/>
                  <a:gd name="connsiteX1" fmla="*/ 15847 w 31694"/>
                  <a:gd name="connsiteY1" fmla="*/ 10805 h 21249"/>
                  <a:gd name="connsiteX2" fmla="*/ 31694 w 31694"/>
                  <a:gd name="connsiteY2" fmla="*/ 21250 h 21249"/>
                  <a:gd name="connsiteX3" fmla="*/ 23050 w 31694"/>
                  <a:gd name="connsiteY3" fmla="*/ 13686 h 21249"/>
                  <a:gd name="connsiteX4" fmla="*/ 0 w 31694"/>
                  <a:gd name="connsiteY4" fmla="*/ 0 h 212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694" h="21249">
                    <a:moveTo>
                      <a:pt x="0" y="0"/>
                    </a:moveTo>
                    <a:lnTo>
                      <a:pt x="15847" y="10805"/>
                    </a:lnTo>
                    <a:cubicBezTo>
                      <a:pt x="21249" y="14407"/>
                      <a:pt x="26292" y="18008"/>
                      <a:pt x="31694" y="21250"/>
                    </a:cubicBezTo>
                    <a:cubicBezTo>
                      <a:pt x="29893" y="19089"/>
                      <a:pt x="27733" y="17648"/>
                      <a:pt x="23050" y="13686"/>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281" name="Freeform: Shape 280">
                <a:extLst>
                  <a:ext uri="{FF2B5EF4-FFF2-40B4-BE49-F238E27FC236}">
                    <a16:creationId xmlns:a16="http://schemas.microsoft.com/office/drawing/2014/main" id="{5059B796-EA0C-3868-E876-177E5566AF69}"/>
                  </a:ext>
                </a:extLst>
              </p:cNvPr>
              <p:cNvSpPr/>
              <p:nvPr/>
            </p:nvSpPr>
            <p:spPr>
              <a:xfrm>
                <a:off x="10833701" y="6154914"/>
                <a:ext cx="84277" cy="39617"/>
              </a:xfrm>
              <a:custGeom>
                <a:avLst/>
                <a:gdLst>
                  <a:gd name="connsiteX0" fmla="*/ 0 w 84277"/>
                  <a:gd name="connsiteY0" fmla="*/ 0 h 39617"/>
                  <a:gd name="connsiteX1" fmla="*/ 17288 w 84277"/>
                  <a:gd name="connsiteY1" fmla="*/ 8644 h 39617"/>
                  <a:gd name="connsiteX2" fmla="*/ 27372 w 84277"/>
                  <a:gd name="connsiteY2" fmla="*/ 13686 h 39617"/>
                  <a:gd name="connsiteX3" fmla="*/ 37817 w 84277"/>
                  <a:gd name="connsiteY3" fmla="*/ 18368 h 39617"/>
                  <a:gd name="connsiteX4" fmla="*/ 84278 w 84277"/>
                  <a:gd name="connsiteY4" fmla="*/ 39618 h 39617"/>
                  <a:gd name="connsiteX5" fmla="*/ 41058 w 84277"/>
                  <a:gd name="connsiteY5" fmla="*/ 19809 h 39617"/>
                  <a:gd name="connsiteX6" fmla="*/ 19809 w 84277"/>
                  <a:gd name="connsiteY6" fmla="*/ 9724 h 39617"/>
                  <a:gd name="connsiteX7" fmla="*/ 360 w 84277"/>
                  <a:gd name="connsiteY7" fmla="*/ 0 h 39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277" h="39617">
                    <a:moveTo>
                      <a:pt x="0" y="0"/>
                    </a:moveTo>
                    <a:cubicBezTo>
                      <a:pt x="5402" y="2881"/>
                      <a:pt x="11165" y="5763"/>
                      <a:pt x="17288" y="8644"/>
                    </a:cubicBezTo>
                    <a:cubicBezTo>
                      <a:pt x="20529" y="10445"/>
                      <a:pt x="24131" y="12246"/>
                      <a:pt x="27372" y="13686"/>
                    </a:cubicBezTo>
                    <a:cubicBezTo>
                      <a:pt x="30614" y="15127"/>
                      <a:pt x="34215" y="16927"/>
                      <a:pt x="37817" y="18368"/>
                    </a:cubicBezTo>
                    <a:cubicBezTo>
                      <a:pt x="52224" y="24851"/>
                      <a:pt x="67350" y="32055"/>
                      <a:pt x="84278" y="39618"/>
                    </a:cubicBezTo>
                    <a:lnTo>
                      <a:pt x="41058" y="19809"/>
                    </a:lnTo>
                    <a:cubicBezTo>
                      <a:pt x="33855" y="16567"/>
                      <a:pt x="27012" y="13326"/>
                      <a:pt x="19809" y="9724"/>
                    </a:cubicBezTo>
                    <a:lnTo>
                      <a:pt x="360" y="0"/>
                    </a:lnTo>
                    <a:close/>
                  </a:path>
                </a:pathLst>
              </a:custGeom>
              <a:solidFill>
                <a:schemeClr val="accent2"/>
              </a:solidFill>
              <a:ln w="0" cap="flat">
                <a:noFill/>
                <a:prstDash val="solid"/>
                <a:miter/>
              </a:ln>
            </p:spPr>
            <p:txBody>
              <a:bodyPr rtlCol="0" anchor="ctr"/>
              <a:lstStyle/>
              <a:p>
                <a:endParaRPr lang="en-US" sz="744"/>
              </a:p>
            </p:txBody>
          </p:sp>
          <p:sp>
            <p:nvSpPr>
              <p:cNvPr id="282" name="Freeform: Shape 281">
                <a:extLst>
                  <a:ext uri="{FF2B5EF4-FFF2-40B4-BE49-F238E27FC236}">
                    <a16:creationId xmlns:a16="http://schemas.microsoft.com/office/drawing/2014/main" id="{94E951B1-A135-444F-319B-A519192E108A}"/>
                  </a:ext>
                </a:extLst>
              </p:cNvPr>
              <p:cNvSpPr/>
              <p:nvPr/>
            </p:nvSpPr>
            <p:spPr>
              <a:xfrm>
                <a:off x="10795164" y="6133304"/>
                <a:ext cx="38177" cy="21249"/>
              </a:xfrm>
              <a:custGeom>
                <a:avLst/>
                <a:gdLst>
                  <a:gd name="connsiteX0" fmla="*/ 0 w 38177"/>
                  <a:gd name="connsiteY0" fmla="*/ 360 h 21249"/>
                  <a:gd name="connsiteX1" fmla="*/ 1080 w 38177"/>
                  <a:gd name="connsiteY1" fmla="*/ 1081 h 21249"/>
                  <a:gd name="connsiteX2" fmla="*/ 19449 w 38177"/>
                  <a:gd name="connsiteY2" fmla="*/ 11525 h 21249"/>
                  <a:gd name="connsiteX3" fmla="*/ 38177 w 38177"/>
                  <a:gd name="connsiteY3" fmla="*/ 21250 h 21249"/>
                  <a:gd name="connsiteX4" fmla="*/ 0 w 38177"/>
                  <a:gd name="connsiteY4" fmla="*/ 0 h 212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77" h="21249">
                    <a:moveTo>
                      <a:pt x="0" y="360"/>
                    </a:moveTo>
                    <a:lnTo>
                      <a:pt x="1080" y="1081"/>
                    </a:lnTo>
                    <a:lnTo>
                      <a:pt x="19449" y="11525"/>
                    </a:lnTo>
                    <a:cubicBezTo>
                      <a:pt x="25571" y="15127"/>
                      <a:pt x="32055" y="18008"/>
                      <a:pt x="38177" y="21250"/>
                    </a:cubicBezTo>
                    <a:cubicBezTo>
                      <a:pt x="24131" y="14407"/>
                      <a:pt x="12246" y="6843"/>
                      <a:pt x="0" y="0"/>
                    </a:cubicBezTo>
                    <a:close/>
                  </a:path>
                </a:pathLst>
              </a:custGeom>
              <a:solidFill>
                <a:schemeClr val="accent2"/>
              </a:solidFill>
              <a:ln w="0" cap="flat">
                <a:noFill/>
                <a:prstDash val="solid"/>
                <a:miter/>
              </a:ln>
            </p:spPr>
            <p:txBody>
              <a:bodyPr rtlCol="0" anchor="ctr"/>
              <a:lstStyle/>
              <a:p>
                <a:endParaRPr lang="en-US" sz="744"/>
              </a:p>
            </p:txBody>
          </p:sp>
          <p:sp>
            <p:nvSpPr>
              <p:cNvPr id="283" name="Freeform: Shape 282">
                <a:extLst>
                  <a:ext uri="{FF2B5EF4-FFF2-40B4-BE49-F238E27FC236}">
                    <a16:creationId xmlns:a16="http://schemas.microsoft.com/office/drawing/2014/main" id="{8C89B123-93D7-6D4B-9925-74587C4D8684}"/>
                  </a:ext>
                </a:extLst>
              </p:cNvPr>
              <p:cNvSpPr/>
              <p:nvPr/>
            </p:nvSpPr>
            <p:spPr>
              <a:xfrm>
                <a:off x="10746542" y="6104491"/>
                <a:ext cx="58346" cy="37096"/>
              </a:xfrm>
              <a:custGeom>
                <a:avLst/>
                <a:gdLst>
                  <a:gd name="connsiteX0" fmla="*/ 0 w 58346"/>
                  <a:gd name="connsiteY0" fmla="*/ 0 h 37096"/>
                  <a:gd name="connsiteX1" fmla="*/ 12606 w 58346"/>
                  <a:gd name="connsiteY1" fmla="*/ 10085 h 37096"/>
                  <a:gd name="connsiteX2" fmla="*/ 29173 w 58346"/>
                  <a:gd name="connsiteY2" fmla="*/ 20890 h 37096"/>
                  <a:gd name="connsiteX3" fmla="*/ 58346 w 58346"/>
                  <a:gd name="connsiteY3" fmla="*/ 37097 h 37096"/>
                  <a:gd name="connsiteX4" fmla="*/ 50063 w 58346"/>
                  <a:gd name="connsiteY4" fmla="*/ 29894 h 37096"/>
                  <a:gd name="connsiteX5" fmla="*/ 360 w 58346"/>
                  <a:gd name="connsiteY5" fmla="*/ 0 h 37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346" h="37096">
                    <a:moveTo>
                      <a:pt x="0" y="0"/>
                    </a:moveTo>
                    <a:cubicBezTo>
                      <a:pt x="2161" y="2161"/>
                      <a:pt x="4682" y="4682"/>
                      <a:pt x="12606" y="10085"/>
                    </a:cubicBezTo>
                    <a:cubicBezTo>
                      <a:pt x="16567" y="12966"/>
                      <a:pt x="21970" y="16207"/>
                      <a:pt x="29173" y="20890"/>
                    </a:cubicBezTo>
                    <a:cubicBezTo>
                      <a:pt x="36376" y="25211"/>
                      <a:pt x="46101" y="30614"/>
                      <a:pt x="58346" y="37097"/>
                    </a:cubicBezTo>
                    <a:lnTo>
                      <a:pt x="50063" y="29894"/>
                    </a:lnTo>
                    <a:cubicBezTo>
                      <a:pt x="33135" y="20529"/>
                      <a:pt x="16928" y="10085"/>
                      <a:pt x="360" y="0"/>
                    </a:cubicBezTo>
                    <a:close/>
                  </a:path>
                </a:pathLst>
              </a:custGeom>
              <a:solidFill>
                <a:schemeClr val="accent2"/>
              </a:solidFill>
              <a:ln w="0" cap="flat">
                <a:noFill/>
                <a:prstDash val="solid"/>
                <a:miter/>
              </a:ln>
            </p:spPr>
            <p:txBody>
              <a:bodyPr rtlCol="0" anchor="ctr"/>
              <a:lstStyle/>
              <a:p>
                <a:endParaRPr lang="en-US" sz="744"/>
              </a:p>
            </p:txBody>
          </p:sp>
          <p:sp>
            <p:nvSpPr>
              <p:cNvPr id="284" name="Freeform: Shape 283">
                <a:extLst>
                  <a:ext uri="{FF2B5EF4-FFF2-40B4-BE49-F238E27FC236}">
                    <a16:creationId xmlns:a16="http://schemas.microsoft.com/office/drawing/2014/main" id="{13BF03B6-E4F2-097D-8B78-CE32B4945905}"/>
                  </a:ext>
                </a:extLst>
              </p:cNvPr>
              <p:cNvSpPr/>
              <p:nvPr/>
            </p:nvSpPr>
            <p:spPr>
              <a:xfrm>
                <a:off x="9301570" y="5750451"/>
                <a:ext cx="47541" cy="720"/>
              </a:xfrm>
              <a:custGeom>
                <a:avLst/>
                <a:gdLst>
                  <a:gd name="connsiteX0" fmla="*/ 4682 w 47541"/>
                  <a:gd name="connsiteY0" fmla="*/ 720 h 720"/>
                  <a:gd name="connsiteX1" fmla="*/ 25932 w 47541"/>
                  <a:gd name="connsiteY1" fmla="*/ 720 h 720"/>
                  <a:gd name="connsiteX2" fmla="*/ 47541 w 47541"/>
                  <a:gd name="connsiteY2" fmla="*/ 720 h 720"/>
                  <a:gd name="connsiteX3" fmla="*/ 42859 w 47541"/>
                  <a:gd name="connsiteY3" fmla="*/ 0 h 720"/>
                  <a:gd name="connsiteX4" fmla="*/ 21250 w 47541"/>
                  <a:gd name="connsiteY4" fmla="*/ 0 h 720"/>
                  <a:gd name="connsiteX5" fmla="*/ 10445 w 47541"/>
                  <a:gd name="connsiteY5" fmla="*/ 720 h 720"/>
                  <a:gd name="connsiteX6" fmla="*/ 0 w 47541"/>
                  <a:gd name="connsiteY6" fmla="*/ 720 h 720"/>
                  <a:gd name="connsiteX7" fmla="*/ 4322 w 47541"/>
                  <a:gd name="connsiteY7" fmla="*/ 720 h 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541" h="720">
                    <a:moveTo>
                      <a:pt x="4682" y="720"/>
                    </a:moveTo>
                    <a:cubicBezTo>
                      <a:pt x="11525" y="720"/>
                      <a:pt x="18728" y="720"/>
                      <a:pt x="25932" y="720"/>
                    </a:cubicBezTo>
                    <a:lnTo>
                      <a:pt x="47541" y="720"/>
                    </a:lnTo>
                    <a:cubicBezTo>
                      <a:pt x="47541" y="360"/>
                      <a:pt x="42859" y="0"/>
                      <a:pt x="42859" y="0"/>
                    </a:cubicBezTo>
                    <a:lnTo>
                      <a:pt x="21250" y="0"/>
                    </a:lnTo>
                    <a:cubicBezTo>
                      <a:pt x="21250" y="360"/>
                      <a:pt x="10445" y="720"/>
                      <a:pt x="10445" y="720"/>
                    </a:cubicBezTo>
                    <a:lnTo>
                      <a:pt x="0" y="720"/>
                    </a:lnTo>
                    <a:cubicBezTo>
                      <a:pt x="0" y="720"/>
                      <a:pt x="4322" y="720"/>
                      <a:pt x="4322" y="720"/>
                    </a:cubicBezTo>
                    <a:close/>
                  </a:path>
                </a:pathLst>
              </a:custGeom>
              <a:solidFill>
                <a:schemeClr val="accent2"/>
              </a:solidFill>
              <a:ln w="0" cap="flat">
                <a:noFill/>
                <a:prstDash val="solid"/>
                <a:miter/>
              </a:ln>
            </p:spPr>
            <p:txBody>
              <a:bodyPr rtlCol="0" anchor="ctr"/>
              <a:lstStyle/>
              <a:p>
                <a:endParaRPr lang="en-US" sz="744"/>
              </a:p>
            </p:txBody>
          </p:sp>
          <p:sp>
            <p:nvSpPr>
              <p:cNvPr id="285" name="Freeform: Shape 284">
                <a:extLst>
                  <a:ext uri="{FF2B5EF4-FFF2-40B4-BE49-F238E27FC236}">
                    <a16:creationId xmlns:a16="http://schemas.microsoft.com/office/drawing/2014/main" id="{6E68DF29-9BC8-3981-FB72-76DF6CB0C101}"/>
                  </a:ext>
                </a:extLst>
              </p:cNvPr>
              <p:cNvSpPr/>
              <p:nvPr/>
            </p:nvSpPr>
            <p:spPr>
              <a:xfrm>
                <a:off x="9554404" y="5752252"/>
                <a:ext cx="25931" cy="720"/>
              </a:xfrm>
              <a:custGeom>
                <a:avLst/>
                <a:gdLst>
                  <a:gd name="connsiteX0" fmla="*/ 0 w 25931"/>
                  <a:gd name="connsiteY0" fmla="*/ 720 h 720"/>
                  <a:gd name="connsiteX1" fmla="*/ 25932 w 25931"/>
                  <a:gd name="connsiteY1" fmla="*/ 0 h 720"/>
                  <a:gd name="connsiteX2" fmla="*/ 0 w 25931"/>
                  <a:gd name="connsiteY2" fmla="*/ 720 h 720"/>
                </a:gdLst>
                <a:ahLst/>
                <a:cxnLst>
                  <a:cxn ang="0">
                    <a:pos x="connsiteX0" y="connsiteY0"/>
                  </a:cxn>
                  <a:cxn ang="0">
                    <a:pos x="connsiteX1" y="connsiteY1"/>
                  </a:cxn>
                  <a:cxn ang="0">
                    <a:pos x="connsiteX2" y="connsiteY2"/>
                  </a:cxn>
                </a:cxnLst>
                <a:rect l="l" t="t" r="r" b="b"/>
                <a:pathLst>
                  <a:path w="25931" h="720">
                    <a:moveTo>
                      <a:pt x="0" y="720"/>
                    </a:moveTo>
                    <a:cubicBezTo>
                      <a:pt x="10805" y="720"/>
                      <a:pt x="18728" y="0"/>
                      <a:pt x="25932" y="0"/>
                    </a:cubicBezTo>
                    <a:cubicBezTo>
                      <a:pt x="14767" y="0"/>
                      <a:pt x="5763" y="360"/>
                      <a:pt x="0" y="720"/>
                    </a:cubicBezTo>
                    <a:close/>
                  </a:path>
                </a:pathLst>
              </a:custGeom>
              <a:solidFill>
                <a:schemeClr val="accent2"/>
              </a:solidFill>
              <a:ln w="0" cap="flat">
                <a:noFill/>
                <a:prstDash val="solid"/>
                <a:miter/>
              </a:ln>
            </p:spPr>
            <p:txBody>
              <a:bodyPr rtlCol="0" anchor="ctr"/>
              <a:lstStyle/>
              <a:p>
                <a:endParaRPr lang="en-US" sz="744"/>
              </a:p>
            </p:txBody>
          </p:sp>
          <p:sp>
            <p:nvSpPr>
              <p:cNvPr id="286" name="Freeform: Shape 285">
                <a:extLst>
                  <a:ext uri="{FF2B5EF4-FFF2-40B4-BE49-F238E27FC236}">
                    <a16:creationId xmlns:a16="http://schemas.microsoft.com/office/drawing/2014/main" id="{1FFFB92E-FBB8-D032-C90E-7611624D983C}"/>
                  </a:ext>
                </a:extLst>
              </p:cNvPr>
              <p:cNvSpPr/>
              <p:nvPr/>
            </p:nvSpPr>
            <p:spPr>
              <a:xfrm>
                <a:off x="9580336" y="5740889"/>
                <a:ext cx="284144" cy="11002"/>
              </a:xfrm>
              <a:custGeom>
                <a:avLst/>
                <a:gdLst>
                  <a:gd name="connsiteX0" fmla="*/ 158472 w 284144"/>
                  <a:gd name="connsiteY0" fmla="*/ 1638 h 11002"/>
                  <a:gd name="connsiteX1" fmla="*/ 182242 w 284144"/>
                  <a:gd name="connsiteY1" fmla="*/ 4159 h 11002"/>
                  <a:gd name="connsiteX2" fmla="*/ 102646 w 284144"/>
                  <a:gd name="connsiteY2" fmla="*/ 6681 h 11002"/>
                  <a:gd name="connsiteX3" fmla="*/ 118493 w 284144"/>
                  <a:gd name="connsiteY3" fmla="*/ 4519 h 11002"/>
                  <a:gd name="connsiteX4" fmla="*/ 88240 w 284144"/>
                  <a:gd name="connsiteY4" fmla="*/ 7041 h 11002"/>
                  <a:gd name="connsiteX5" fmla="*/ 0 w 284144"/>
                  <a:gd name="connsiteY5" fmla="*/ 11002 h 11002"/>
                  <a:gd name="connsiteX6" fmla="*/ 260037 w 284144"/>
                  <a:gd name="connsiteY6" fmla="*/ 9562 h 11002"/>
                  <a:gd name="connsiteX7" fmla="*/ 276605 w 284144"/>
                  <a:gd name="connsiteY7" fmla="*/ 558 h 11002"/>
                  <a:gd name="connsiteX8" fmla="*/ 158111 w 284144"/>
                  <a:gd name="connsiteY8" fmla="*/ 1638 h 11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4144" h="11002">
                    <a:moveTo>
                      <a:pt x="158472" y="1638"/>
                    </a:moveTo>
                    <a:cubicBezTo>
                      <a:pt x="208894" y="3079"/>
                      <a:pt x="88600" y="3799"/>
                      <a:pt x="182242" y="4159"/>
                    </a:cubicBezTo>
                    <a:cubicBezTo>
                      <a:pt x="190526" y="5600"/>
                      <a:pt x="146586" y="7401"/>
                      <a:pt x="102646" y="6681"/>
                    </a:cubicBezTo>
                    <a:cubicBezTo>
                      <a:pt x="106248" y="5240"/>
                      <a:pt x="145506" y="5960"/>
                      <a:pt x="118493" y="4519"/>
                    </a:cubicBezTo>
                    <a:cubicBezTo>
                      <a:pt x="89320" y="5960"/>
                      <a:pt x="78155" y="4880"/>
                      <a:pt x="88240" y="7041"/>
                    </a:cubicBezTo>
                    <a:cubicBezTo>
                      <a:pt x="38898" y="8121"/>
                      <a:pt x="33495" y="9562"/>
                      <a:pt x="0" y="11002"/>
                    </a:cubicBezTo>
                    <a:cubicBezTo>
                      <a:pt x="59427" y="10282"/>
                      <a:pt x="184763" y="12083"/>
                      <a:pt x="260037" y="9562"/>
                    </a:cubicBezTo>
                    <a:cubicBezTo>
                      <a:pt x="301816" y="7041"/>
                      <a:pt x="276605" y="3799"/>
                      <a:pt x="276605" y="558"/>
                    </a:cubicBezTo>
                    <a:cubicBezTo>
                      <a:pt x="270482" y="-163"/>
                      <a:pt x="162433" y="-523"/>
                      <a:pt x="158111" y="1638"/>
                    </a:cubicBezTo>
                    <a:close/>
                  </a:path>
                </a:pathLst>
              </a:custGeom>
              <a:solidFill>
                <a:schemeClr val="accent2"/>
              </a:solidFill>
              <a:ln w="0" cap="flat">
                <a:noFill/>
                <a:prstDash val="solid"/>
                <a:miter/>
              </a:ln>
            </p:spPr>
            <p:txBody>
              <a:bodyPr rtlCol="0" anchor="ctr"/>
              <a:lstStyle/>
              <a:p>
                <a:endParaRPr lang="en-US" sz="744"/>
              </a:p>
            </p:txBody>
          </p:sp>
          <p:sp>
            <p:nvSpPr>
              <p:cNvPr id="287" name="Freeform: Shape 286">
                <a:extLst>
                  <a:ext uri="{FF2B5EF4-FFF2-40B4-BE49-F238E27FC236}">
                    <a16:creationId xmlns:a16="http://schemas.microsoft.com/office/drawing/2014/main" id="{DEA453D6-0AB2-8DC1-E605-07A0B048ACD3}"/>
                  </a:ext>
                </a:extLst>
              </p:cNvPr>
              <p:cNvSpPr/>
              <p:nvPr/>
            </p:nvSpPr>
            <p:spPr>
              <a:xfrm>
                <a:off x="9614191" y="5739286"/>
                <a:ext cx="45020" cy="480"/>
              </a:xfrm>
              <a:custGeom>
                <a:avLst/>
                <a:gdLst>
                  <a:gd name="connsiteX0" fmla="*/ 45020 w 45020"/>
                  <a:gd name="connsiteY0" fmla="*/ 0 h 480"/>
                  <a:gd name="connsiteX1" fmla="*/ 0 w 45020"/>
                  <a:gd name="connsiteY1" fmla="*/ 0 h 480"/>
                  <a:gd name="connsiteX2" fmla="*/ 45020 w 45020"/>
                  <a:gd name="connsiteY2" fmla="*/ 0 h 480"/>
                </a:gdLst>
                <a:ahLst/>
                <a:cxnLst>
                  <a:cxn ang="0">
                    <a:pos x="connsiteX0" y="connsiteY0"/>
                  </a:cxn>
                  <a:cxn ang="0">
                    <a:pos x="connsiteX1" y="connsiteY1"/>
                  </a:cxn>
                  <a:cxn ang="0">
                    <a:pos x="connsiteX2" y="connsiteY2"/>
                  </a:cxn>
                </a:cxnLst>
                <a:rect l="l" t="t" r="r" b="b"/>
                <a:pathLst>
                  <a:path w="45020" h="480">
                    <a:moveTo>
                      <a:pt x="45020" y="0"/>
                    </a:moveTo>
                    <a:cubicBezTo>
                      <a:pt x="21610" y="0"/>
                      <a:pt x="14407" y="0"/>
                      <a:pt x="0" y="0"/>
                    </a:cubicBezTo>
                    <a:cubicBezTo>
                      <a:pt x="3962" y="1081"/>
                      <a:pt x="25932" y="0"/>
                      <a:pt x="45020" y="0"/>
                    </a:cubicBezTo>
                    <a:close/>
                  </a:path>
                </a:pathLst>
              </a:custGeom>
              <a:solidFill>
                <a:schemeClr val="accent2"/>
              </a:solidFill>
              <a:ln w="0" cap="flat">
                <a:noFill/>
                <a:prstDash val="solid"/>
                <a:miter/>
              </a:ln>
            </p:spPr>
            <p:txBody>
              <a:bodyPr rtlCol="0" anchor="ctr"/>
              <a:lstStyle/>
              <a:p>
                <a:endParaRPr lang="en-US" sz="744"/>
              </a:p>
            </p:txBody>
          </p:sp>
          <p:sp>
            <p:nvSpPr>
              <p:cNvPr id="288" name="Freeform: Shape 287">
                <a:extLst>
                  <a:ext uri="{FF2B5EF4-FFF2-40B4-BE49-F238E27FC236}">
                    <a16:creationId xmlns:a16="http://schemas.microsoft.com/office/drawing/2014/main" id="{9EC92EDE-257C-4EF5-85DF-CA68BE7044CE}"/>
                  </a:ext>
                </a:extLst>
              </p:cNvPr>
              <p:cNvSpPr/>
              <p:nvPr/>
            </p:nvSpPr>
            <p:spPr>
              <a:xfrm>
                <a:off x="10170642" y="5763417"/>
                <a:ext cx="65357" cy="2161"/>
              </a:xfrm>
              <a:custGeom>
                <a:avLst/>
                <a:gdLst>
                  <a:gd name="connsiteX0" fmla="*/ 26292 w 65357"/>
                  <a:gd name="connsiteY0" fmla="*/ 1801 h 2161"/>
                  <a:gd name="connsiteX1" fmla="*/ 64109 w 65357"/>
                  <a:gd name="connsiteY1" fmla="*/ 0 h 2161"/>
                  <a:gd name="connsiteX2" fmla="*/ 0 w 65357"/>
                  <a:gd name="connsiteY2" fmla="*/ 720 h 2161"/>
                  <a:gd name="connsiteX3" fmla="*/ 26652 w 65357"/>
                  <a:gd name="connsiteY3" fmla="*/ 2161 h 2161"/>
                </a:gdLst>
                <a:ahLst/>
                <a:cxnLst>
                  <a:cxn ang="0">
                    <a:pos x="connsiteX0" y="connsiteY0"/>
                  </a:cxn>
                  <a:cxn ang="0">
                    <a:pos x="connsiteX1" y="connsiteY1"/>
                  </a:cxn>
                  <a:cxn ang="0">
                    <a:pos x="connsiteX2" y="connsiteY2"/>
                  </a:cxn>
                  <a:cxn ang="0">
                    <a:pos x="connsiteX3" y="connsiteY3"/>
                  </a:cxn>
                </a:cxnLst>
                <a:rect l="l" t="t" r="r" b="b"/>
                <a:pathLst>
                  <a:path w="65357" h="2161">
                    <a:moveTo>
                      <a:pt x="26292" y="1801"/>
                    </a:moveTo>
                    <a:cubicBezTo>
                      <a:pt x="30614" y="1441"/>
                      <a:pt x="73113" y="720"/>
                      <a:pt x="64109" y="0"/>
                    </a:cubicBezTo>
                    <a:lnTo>
                      <a:pt x="0" y="720"/>
                    </a:lnTo>
                    <a:cubicBezTo>
                      <a:pt x="15127" y="720"/>
                      <a:pt x="20529" y="1441"/>
                      <a:pt x="26652" y="2161"/>
                    </a:cubicBezTo>
                    <a:close/>
                  </a:path>
                </a:pathLst>
              </a:custGeom>
              <a:solidFill>
                <a:schemeClr val="accent2"/>
              </a:solidFill>
              <a:ln w="0" cap="flat">
                <a:noFill/>
                <a:prstDash val="solid"/>
                <a:miter/>
              </a:ln>
            </p:spPr>
            <p:txBody>
              <a:bodyPr rtlCol="0" anchor="ctr"/>
              <a:lstStyle/>
              <a:p>
                <a:endParaRPr lang="en-US" sz="744"/>
              </a:p>
            </p:txBody>
          </p:sp>
          <p:sp>
            <p:nvSpPr>
              <p:cNvPr id="289" name="Freeform: Shape 288">
                <a:extLst>
                  <a:ext uri="{FF2B5EF4-FFF2-40B4-BE49-F238E27FC236}">
                    <a16:creationId xmlns:a16="http://schemas.microsoft.com/office/drawing/2014/main" id="{01D527A2-DEBF-DCB5-2EDA-AF35789FACD8}"/>
                  </a:ext>
                </a:extLst>
              </p:cNvPr>
              <p:cNvSpPr/>
              <p:nvPr/>
            </p:nvSpPr>
            <p:spPr>
              <a:xfrm>
                <a:off x="10142549" y="5764137"/>
                <a:ext cx="28092" cy="3601"/>
              </a:xfrm>
              <a:custGeom>
                <a:avLst/>
                <a:gdLst>
                  <a:gd name="connsiteX0" fmla="*/ 0 w 28092"/>
                  <a:gd name="connsiteY0" fmla="*/ 0 h 3601"/>
                  <a:gd name="connsiteX1" fmla="*/ 28093 w 28092"/>
                  <a:gd name="connsiteY1" fmla="*/ 0 h 3601"/>
                  <a:gd name="connsiteX2" fmla="*/ 0 w 28092"/>
                  <a:gd name="connsiteY2" fmla="*/ 0 h 3601"/>
                </a:gdLst>
                <a:ahLst/>
                <a:cxnLst>
                  <a:cxn ang="0">
                    <a:pos x="connsiteX0" y="connsiteY0"/>
                  </a:cxn>
                  <a:cxn ang="0">
                    <a:pos x="connsiteX1" y="connsiteY1"/>
                  </a:cxn>
                  <a:cxn ang="0">
                    <a:pos x="connsiteX2" y="connsiteY2"/>
                  </a:cxn>
                </a:cxnLst>
                <a:rect l="l" t="t" r="r" b="b"/>
                <a:pathLst>
                  <a:path w="28092" h="3601">
                    <a:moveTo>
                      <a:pt x="0" y="0"/>
                    </a:moveTo>
                    <a:lnTo>
                      <a:pt x="28093" y="0"/>
                    </a:lnTo>
                    <a:cubicBezTo>
                      <a:pt x="20889" y="0"/>
                      <a:pt x="12246" y="0"/>
                      <a:pt x="0" y="0"/>
                    </a:cubicBezTo>
                    <a:close/>
                  </a:path>
                </a:pathLst>
              </a:custGeom>
              <a:solidFill>
                <a:schemeClr val="accent2"/>
              </a:solidFill>
              <a:ln w="0" cap="flat">
                <a:noFill/>
                <a:prstDash val="solid"/>
                <a:miter/>
              </a:ln>
            </p:spPr>
            <p:txBody>
              <a:bodyPr rtlCol="0" anchor="ctr"/>
              <a:lstStyle/>
              <a:p>
                <a:endParaRPr lang="en-US" sz="744"/>
              </a:p>
            </p:txBody>
          </p:sp>
          <p:sp>
            <p:nvSpPr>
              <p:cNvPr id="290" name="Freeform: Shape 289">
                <a:extLst>
                  <a:ext uri="{FF2B5EF4-FFF2-40B4-BE49-F238E27FC236}">
                    <a16:creationId xmlns:a16="http://schemas.microsoft.com/office/drawing/2014/main" id="{92D3A3AD-7434-3C71-6A81-AB116B824D23}"/>
                  </a:ext>
                </a:extLst>
              </p:cNvPr>
              <p:cNvSpPr/>
              <p:nvPr/>
            </p:nvSpPr>
            <p:spPr>
              <a:xfrm>
                <a:off x="10196758" y="5765578"/>
                <a:ext cx="3417" cy="3601"/>
              </a:xfrm>
              <a:custGeom>
                <a:avLst/>
                <a:gdLst>
                  <a:gd name="connsiteX0" fmla="*/ 3417 w 3417"/>
                  <a:gd name="connsiteY0" fmla="*/ 0 h 3601"/>
                  <a:gd name="connsiteX1" fmla="*/ 536 w 3417"/>
                  <a:gd name="connsiteY1" fmla="*/ 0 h 3601"/>
                  <a:gd name="connsiteX2" fmla="*/ 3417 w 3417"/>
                  <a:gd name="connsiteY2" fmla="*/ 0 h 3601"/>
                </a:gdLst>
                <a:ahLst/>
                <a:cxnLst>
                  <a:cxn ang="0">
                    <a:pos x="connsiteX0" y="connsiteY0"/>
                  </a:cxn>
                  <a:cxn ang="0">
                    <a:pos x="connsiteX1" y="connsiteY1"/>
                  </a:cxn>
                  <a:cxn ang="0">
                    <a:pos x="connsiteX2" y="connsiteY2"/>
                  </a:cxn>
                </a:cxnLst>
                <a:rect l="l" t="t" r="r" b="b"/>
                <a:pathLst>
                  <a:path w="3417" h="3601">
                    <a:moveTo>
                      <a:pt x="3417" y="0"/>
                    </a:moveTo>
                    <a:cubicBezTo>
                      <a:pt x="2337" y="0"/>
                      <a:pt x="1616" y="0"/>
                      <a:pt x="536" y="0"/>
                    </a:cubicBezTo>
                    <a:cubicBezTo>
                      <a:pt x="-545" y="0"/>
                      <a:pt x="-184" y="0"/>
                      <a:pt x="3417" y="0"/>
                    </a:cubicBezTo>
                    <a:close/>
                  </a:path>
                </a:pathLst>
              </a:custGeom>
              <a:solidFill>
                <a:schemeClr val="accent2"/>
              </a:solidFill>
              <a:ln w="0" cap="flat">
                <a:noFill/>
                <a:prstDash val="solid"/>
                <a:miter/>
              </a:ln>
            </p:spPr>
            <p:txBody>
              <a:bodyPr rtlCol="0" anchor="ctr"/>
              <a:lstStyle/>
              <a:p>
                <a:endParaRPr lang="en-US" sz="744"/>
              </a:p>
            </p:txBody>
          </p:sp>
          <p:sp>
            <p:nvSpPr>
              <p:cNvPr id="291" name="Freeform: Shape 290">
                <a:extLst>
                  <a:ext uri="{FF2B5EF4-FFF2-40B4-BE49-F238E27FC236}">
                    <a16:creationId xmlns:a16="http://schemas.microsoft.com/office/drawing/2014/main" id="{E61E0898-B1DA-82F3-F3ED-21026633B432}"/>
                  </a:ext>
                </a:extLst>
              </p:cNvPr>
              <p:cNvSpPr/>
              <p:nvPr/>
            </p:nvSpPr>
            <p:spPr>
              <a:xfrm>
                <a:off x="10897450" y="6053708"/>
                <a:ext cx="12385" cy="38897"/>
              </a:xfrm>
              <a:custGeom>
                <a:avLst/>
                <a:gdLst>
                  <a:gd name="connsiteX0" fmla="*/ 12245 w 12385"/>
                  <a:gd name="connsiteY0" fmla="*/ 38898 h 38897"/>
                  <a:gd name="connsiteX1" fmla="*/ 7923 w 12385"/>
                  <a:gd name="connsiteY1" fmla="*/ 24851 h 38897"/>
                  <a:gd name="connsiteX2" fmla="*/ 0 w 12385"/>
                  <a:gd name="connsiteY2" fmla="*/ 0 h 38897"/>
                  <a:gd name="connsiteX3" fmla="*/ 11885 w 12385"/>
                  <a:gd name="connsiteY3" fmla="*/ 38898 h 38897"/>
                </a:gdLst>
                <a:ahLst/>
                <a:cxnLst>
                  <a:cxn ang="0">
                    <a:pos x="connsiteX0" y="connsiteY0"/>
                  </a:cxn>
                  <a:cxn ang="0">
                    <a:pos x="connsiteX1" y="connsiteY1"/>
                  </a:cxn>
                  <a:cxn ang="0">
                    <a:pos x="connsiteX2" y="connsiteY2"/>
                  </a:cxn>
                  <a:cxn ang="0">
                    <a:pos x="connsiteX3" y="connsiteY3"/>
                  </a:cxn>
                </a:cxnLst>
                <a:rect l="l" t="t" r="r" b="b"/>
                <a:pathLst>
                  <a:path w="12385" h="38897">
                    <a:moveTo>
                      <a:pt x="12245" y="38898"/>
                    </a:moveTo>
                    <a:cubicBezTo>
                      <a:pt x="12966" y="38898"/>
                      <a:pt x="10805" y="32775"/>
                      <a:pt x="7923" y="24851"/>
                    </a:cubicBezTo>
                    <a:cubicBezTo>
                      <a:pt x="5402" y="16567"/>
                      <a:pt x="2161" y="6843"/>
                      <a:pt x="0" y="0"/>
                    </a:cubicBezTo>
                    <a:cubicBezTo>
                      <a:pt x="2881" y="10805"/>
                      <a:pt x="7203" y="26292"/>
                      <a:pt x="11885" y="38898"/>
                    </a:cubicBezTo>
                    <a:close/>
                  </a:path>
                </a:pathLst>
              </a:custGeom>
              <a:solidFill>
                <a:schemeClr val="accent2"/>
              </a:solidFill>
              <a:ln w="0" cap="flat">
                <a:noFill/>
                <a:prstDash val="solid"/>
                <a:miter/>
              </a:ln>
            </p:spPr>
            <p:txBody>
              <a:bodyPr rtlCol="0" anchor="ctr"/>
              <a:lstStyle/>
              <a:p>
                <a:endParaRPr lang="en-US" sz="744"/>
              </a:p>
            </p:txBody>
          </p:sp>
          <p:sp>
            <p:nvSpPr>
              <p:cNvPr id="292" name="Freeform: Shape 291">
                <a:extLst>
                  <a:ext uri="{FF2B5EF4-FFF2-40B4-BE49-F238E27FC236}">
                    <a16:creationId xmlns:a16="http://schemas.microsoft.com/office/drawing/2014/main" id="{838C572C-5C7F-AE7E-FB07-92159A94E93A}"/>
                  </a:ext>
                </a:extLst>
              </p:cNvPr>
              <p:cNvSpPr/>
              <p:nvPr/>
            </p:nvSpPr>
            <p:spPr>
              <a:xfrm>
                <a:off x="11552225" y="5520307"/>
                <a:ext cx="18368" cy="18368"/>
              </a:xfrm>
              <a:custGeom>
                <a:avLst/>
                <a:gdLst>
                  <a:gd name="connsiteX0" fmla="*/ 0 w 18368"/>
                  <a:gd name="connsiteY0" fmla="*/ 18368 h 18368"/>
                  <a:gd name="connsiteX1" fmla="*/ 18368 w 18368"/>
                  <a:gd name="connsiteY1" fmla="*/ 0 h 18368"/>
                  <a:gd name="connsiteX2" fmla="*/ 0 w 18368"/>
                  <a:gd name="connsiteY2" fmla="*/ 18368 h 18368"/>
                </a:gdLst>
                <a:ahLst/>
                <a:cxnLst>
                  <a:cxn ang="0">
                    <a:pos x="connsiteX0" y="connsiteY0"/>
                  </a:cxn>
                  <a:cxn ang="0">
                    <a:pos x="connsiteX1" y="connsiteY1"/>
                  </a:cxn>
                  <a:cxn ang="0">
                    <a:pos x="connsiteX2" y="connsiteY2"/>
                  </a:cxn>
                </a:cxnLst>
                <a:rect l="l" t="t" r="r" b="b"/>
                <a:pathLst>
                  <a:path w="18368" h="18368">
                    <a:moveTo>
                      <a:pt x="0" y="18368"/>
                    </a:moveTo>
                    <a:lnTo>
                      <a:pt x="18368" y="0"/>
                    </a:lnTo>
                    <a:cubicBezTo>
                      <a:pt x="11885" y="6483"/>
                      <a:pt x="8284" y="9724"/>
                      <a:pt x="0" y="18368"/>
                    </a:cubicBezTo>
                    <a:close/>
                  </a:path>
                </a:pathLst>
              </a:custGeom>
              <a:solidFill>
                <a:schemeClr val="accent2"/>
              </a:solidFill>
              <a:ln w="0" cap="flat">
                <a:noFill/>
                <a:prstDash val="solid"/>
                <a:miter/>
              </a:ln>
            </p:spPr>
            <p:txBody>
              <a:bodyPr rtlCol="0" anchor="ctr"/>
              <a:lstStyle/>
              <a:p>
                <a:endParaRPr lang="en-US" sz="744"/>
              </a:p>
            </p:txBody>
          </p:sp>
          <p:sp>
            <p:nvSpPr>
              <p:cNvPr id="293" name="Freeform: Shape 292">
                <a:extLst>
                  <a:ext uri="{FF2B5EF4-FFF2-40B4-BE49-F238E27FC236}">
                    <a16:creationId xmlns:a16="http://schemas.microsoft.com/office/drawing/2014/main" id="{2B52F101-C80E-68B0-F731-05250C947BAA}"/>
                  </a:ext>
                </a:extLst>
              </p:cNvPr>
              <p:cNvSpPr/>
              <p:nvPr/>
            </p:nvSpPr>
            <p:spPr>
              <a:xfrm>
                <a:off x="11732306" y="5188237"/>
                <a:ext cx="1080" cy="5042"/>
              </a:xfrm>
              <a:custGeom>
                <a:avLst/>
                <a:gdLst>
                  <a:gd name="connsiteX0" fmla="*/ 0 w 1080"/>
                  <a:gd name="connsiteY0" fmla="*/ 5042 h 5042"/>
                  <a:gd name="connsiteX1" fmla="*/ 1081 w 1080"/>
                  <a:gd name="connsiteY1" fmla="*/ 0 h 5042"/>
                  <a:gd name="connsiteX2" fmla="*/ 0 w 1080"/>
                  <a:gd name="connsiteY2" fmla="*/ 5042 h 5042"/>
                </a:gdLst>
                <a:ahLst/>
                <a:cxnLst>
                  <a:cxn ang="0">
                    <a:pos x="connsiteX0" y="connsiteY0"/>
                  </a:cxn>
                  <a:cxn ang="0">
                    <a:pos x="connsiteX1" y="connsiteY1"/>
                  </a:cxn>
                  <a:cxn ang="0">
                    <a:pos x="connsiteX2" y="connsiteY2"/>
                  </a:cxn>
                </a:cxnLst>
                <a:rect l="l" t="t" r="r" b="b"/>
                <a:pathLst>
                  <a:path w="1080" h="5042">
                    <a:moveTo>
                      <a:pt x="0" y="5042"/>
                    </a:moveTo>
                    <a:cubicBezTo>
                      <a:pt x="0" y="4322"/>
                      <a:pt x="721" y="2521"/>
                      <a:pt x="1081" y="0"/>
                    </a:cubicBezTo>
                    <a:cubicBezTo>
                      <a:pt x="361" y="2521"/>
                      <a:pt x="0" y="3962"/>
                      <a:pt x="0" y="5042"/>
                    </a:cubicBezTo>
                    <a:close/>
                  </a:path>
                </a:pathLst>
              </a:custGeom>
              <a:solidFill>
                <a:schemeClr val="accent2"/>
              </a:solidFill>
              <a:ln w="0" cap="flat">
                <a:noFill/>
                <a:prstDash val="solid"/>
                <a:miter/>
              </a:ln>
            </p:spPr>
            <p:txBody>
              <a:bodyPr rtlCol="0" anchor="ctr"/>
              <a:lstStyle/>
              <a:p>
                <a:endParaRPr lang="en-US" sz="744"/>
              </a:p>
            </p:txBody>
          </p:sp>
          <p:sp>
            <p:nvSpPr>
              <p:cNvPr id="294" name="Freeform: Shape 293">
                <a:extLst>
                  <a:ext uri="{FF2B5EF4-FFF2-40B4-BE49-F238E27FC236}">
                    <a16:creationId xmlns:a16="http://schemas.microsoft.com/office/drawing/2014/main" id="{BB08EB56-12EE-321C-EE2B-D49CF5A98998}"/>
                  </a:ext>
                </a:extLst>
              </p:cNvPr>
              <p:cNvSpPr/>
              <p:nvPr/>
            </p:nvSpPr>
            <p:spPr>
              <a:xfrm>
                <a:off x="11732667" y="5069384"/>
                <a:ext cx="26291" cy="118853"/>
              </a:xfrm>
              <a:custGeom>
                <a:avLst/>
                <a:gdLst>
                  <a:gd name="connsiteX0" fmla="*/ 720 w 26291"/>
                  <a:gd name="connsiteY0" fmla="*/ 118854 h 118853"/>
                  <a:gd name="connsiteX1" fmla="*/ 5402 w 26291"/>
                  <a:gd name="connsiteY1" fmla="*/ 101206 h 118853"/>
                  <a:gd name="connsiteX2" fmla="*/ 8644 w 26291"/>
                  <a:gd name="connsiteY2" fmla="*/ 89320 h 118853"/>
                  <a:gd name="connsiteX3" fmla="*/ 11885 w 26291"/>
                  <a:gd name="connsiteY3" fmla="*/ 76715 h 118853"/>
                  <a:gd name="connsiteX4" fmla="*/ 17648 w 26291"/>
                  <a:gd name="connsiteY4" fmla="*/ 51863 h 118853"/>
                  <a:gd name="connsiteX5" fmla="*/ 19809 w 26291"/>
                  <a:gd name="connsiteY5" fmla="*/ 41059 h 118853"/>
                  <a:gd name="connsiteX6" fmla="*/ 20889 w 26291"/>
                  <a:gd name="connsiteY6" fmla="*/ 32415 h 118853"/>
                  <a:gd name="connsiteX7" fmla="*/ 20889 w 26291"/>
                  <a:gd name="connsiteY7" fmla="*/ 34936 h 118853"/>
                  <a:gd name="connsiteX8" fmla="*/ 26292 w 26291"/>
                  <a:gd name="connsiteY8" fmla="*/ 0 h 118853"/>
                  <a:gd name="connsiteX9" fmla="*/ 13686 w 26291"/>
                  <a:gd name="connsiteY9" fmla="*/ 64829 h 118853"/>
                  <a:gd name="connsiteX10" fmla="*/ 9724 w 26291"/>
                  <a:gd name="connsiteY10" fmla="*/ 81757 h 118853"/>
                  <a:gd name="connsiteX11" fmla="*/ 5402 w 26291"/>
                  <a:gd name="connsiteY11" fmla="*/ 96884 h 118853"/>
                  <a:gd name="connsiteX12" fmla="*/ 0 w 26291"/>
                  <a:gd name="connsiteY12" fmla="*/ 118854 h 118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291" h="118853">
                    <a:moveTo>
                      <a:pt x="720" y="118854"/>
                    </a:moveTo>
                    <a:cubicBezTo>
                      <a:pt x="1801" y="114532"/>
                      <a:pt x="3241" y="108409"/>
                      <a:pt x="5402" y="101206"/>
                    </a:cubicBezTo>
                    <a:cubicBezTo>
                      <a:pt x="6483" y="97604"/>
                      <a:pt x="7563" y="93642"/>
                      <a:pt x="8644" y="89320"/>
                    </a:cubicBezTo>
                    <a:cubicBezTo>
                      <a:pt x="9724" y="85359"/>
                      <a:pt x="11165" y="81037"/>
                      <a:pt x="11885" y="76715"/>
                    </a:cubicBezTo>
                    <a:cubicBezTo>
                      <a:pt x="14046" y="68071"/>
                      <a:pt x="15847" y="59427"/>
                      <a:pt x="17648" y="51863"/>
                    </a:cubicBezTo>
                    <a:cubicBezTo>
                      <a:pt x="18368" y="47902"/>
                      <a:pt x="19448" y="44300"/>
                      <a:pt x="19809" y="41059"/>
                    </a:cubicBezTo>
                    <a:cubicBezTo>
                      <a:pt x="20169" y="37817"/>
                      <a:pt x="20889" y="34936"/>
                      <a:pt x="20889" y="32415"/>
                    </a:cubicBezTo>
                    <a:lnTo>
                      <a:pt x="20889" y="34936"/>
                    </a:lnTo>
                    <a:cubicBezTo>
                      <a:pt x="22690" y="23411"/>
                      <a:pt x="24491" y="11525"/>
                      <a:pt x="26292" y="0"/>
                    </a:cubicBezTo>
                    <a:cubicBezTo>
                      <a:pt x="23411" y="16207"/>
                      <a:pt x="19448" y="41779"/>
                      <a:pt x="13686" y="64829"/>
                    </a:cubicBezTo>
                    <a:cubicBezTo>
                      <a:pt x="12245" y="70592"/>
                      <a:pt x="11165" y="76354"/>
                      <a:pt x="9724" y="81757"/>
                    </a:cubicBezTo>
                    <a:cubicBezTo>
                      <a:pt x="8283" y="87159"/>
                      <a:pt x="6843" y="92202"/>
                      <a:pt x="5402" y="96884"/>
                    </a:cubicBezTo>
                    <a:cubicBezTo>
                      <a:pt x="2881" y="106248"/>
                      <a:pt x="1080" y="113811"/>
                      <a:pt x="0" y="118854"/>
                    </a:cubicBezTo>
                    <a:close/>
                  </a:path>
                </a:pathLst>
              </a:custGeom>
              <a:solidFill>
                <a:schemeClr val="accent2"/>
              </a:solidFill>
              <a:ln w="0" cap="flat">
                <a:noFill/>
                <a:prstDash val="solid"/>
                <a:miter/>
              </a:ln>
            </p:spPr>
            <p:txBody>
              <a:bodyPr rtlCol="0" anchor="ctr"/>
              <a:lstStyle/>
              <a:p>
                <a:endParaRPr lang="en-US" sz="744"/>
              </a:p>
            </p:txBody>
          </p:sp>
        </p:grpSp>
        <p:grpSp>
          <p:nvGrpSpPr>
            <p:cNvPr id="295" name="Graphic 163">
              <a:extLst>
                <a:ext uri="{FF2B5EF4-FFF2-40B4-BE49-F238E27FC236}">
                  <a16:creationId xmlns:a16="http://schemas.microsoft.com/office/drawing/2014/main" id="{26789AE5-080A-84EF-EE21-576D098D2E23}"/>
                </a:ext>
              </a:extLst>
            </p:cNvPr>
            <p:cNvGrpSpPr/>
            <p:nvPr/>
          </p:nvGrpSpPr>
          <p:grpSpPr>
            <a:xfrm>
              <a:off x="8375952" y="2834014"/>
              <a:ext cx="3506542" cy="3481800"/>
              <a:chOff x="8375952" y="2834014"/>
              <a:chExt cx="3506542" cy="3481800"/>
            </a:xfrm>
            <a:solidFill>
              <a:schemeClr val="accent2"/>
            </a:solidFill>
          </p:grpSpPr>
          <p:sp>
            <p:nvSpPr>
              <p:cNvPr id="296" name="Freeform: Shape 295">
                <a:extLst>
                  <a:ext uri="{FF2B5EF4-FFF2-40B4-BE49-F238E27FC236}">
                    <a16:creationId xmlns:a16="http://schemas.microsoft.com/office/drawing/2014/main" id="{AAD8FF94-8752-7A06-5E36-4CDBDDA520BD}"/>
                  </a:ext>
                </a:extLst>
              </p:cNvPr>
              <p:cNvSpPr/>
              <p:nvPr/>
            </p:nvSpPr>
            <p:spPr>
              <a:xfrm>
                <a:off x="10951114" y="2854385"/>
                <a:ext cx="322705" cy="55465"/>
              </a:xfrm>
              <a:custGeom>
                <a:avLst/>
                <a:gdLst>
                  <a:gd name="connsiteX0" fmla="*/ 294973 w 322705"/>
                  <a:gd name="connsiteY0" fmla="*/ 46461 h 55465"/>
                  <a:gd name="connsiteX1" fmla="*/ 256436 w 322705"/>
                  <a:gd name="connsiteY1" fmla="*/ 32775 h 55465"/>
                  <a:gd name="connsiteX2" fmla="*/ 225102 w 322705"/>
                  <a:gd name="connsiteY2" fmla="*/ 24491 h 55465"/>
                  <a:gd name="connsiteX3" fmla="*/ 207814 w 322705"/>
                  <a:gd name="connsiteY3" fmla="*/ 20529 h 55465"/>
                  <a:gd name="connsiteX4" fmla="*/ 194128 w 322705"/>
                  <a:gd name="connsiteY4" fmla="*/ 19089 h 55465"/>
                  <a:gd name="connsiteX5" fmla="*/ 168556 w 322705"/>
                  <a:gd name="connsiteY5" fmla="*/ 14407 h 55465"/>
                  <a:gd name="connsiteX6" fmla="*/ 149828 w 322705"/>
                  <a:gd name="connsiteY6" fmla="*/ 10805 h 55465"/>
                  <a:gd name="connsiteX7" fmla="*/ 162073 w 322705"/>
                  <a:gd name="connsiteY7" fmla="*/ 11165 h 55465"/>
                  <a:gd name="connsiteX8" fmla="*/ 136862 w 322705"/>
                  <a:gd name="connsiteY8" fmla="*/ 7203 h 55465"/>
                  <a:gd name="connsiteX9" fmla="*/ 111290 w 322705"/>
                  <a:gd name="connsiteY9" fmla="*/ 4322 h 55465"/>
                  <a:gd name="connsiteX10" fmla="*/ 98685 w 322705"/>
                  <a:gd name="connsiteY10" fmla="*/ 2881 h 55465"/>
                  <a:gd name="connsiteX11" fmla="*/ 86079 w 322705"/>
                  <a:gd name="connsiteY11" fmla="*/ 1801 h 55465"/>
                  <a:gd name="connsiteX12" fmla="*/ 60507 w 322705"/>
                  <a:gd name="connsiteY12" fmla="*/ 360 h 55465"/>
                  <a:gd name="connsiteX13" fmla="*/ 91121 w 322705"/>
                  <a:gd name="connsiteY13" fmla="*/ 2881 h 55465"/>
                  <a:gd name="connsiteX14" fmla="*/ 106248 w 322705"/>
                  <a:gd name="connsiteY14" fmla="*/ 4682 h 55465"/>
                  <a:gd name="connsiteX15" fmla="*/ 121375 w 322705"/>
                  <a:gd name="connsiteY15" fmla="*/ 6843 h 55465"/>
                  <a:gd name="connsiteX16" fmla="*/ 98685 w 322705"/>
                  <a:gd name="connsiteY16" fmla="*/ 4682 h 55465"/>
                  <a:gd name="connsiteX17" fmla="*/ 63749 w 322705"/>
                  <a:gd name="connsiteY17" fmla="*/ 1801 h 55465"/>
                  <a:gd name="connsiteX18" fmla="*/ 28453 w 322705"/>
                  <a:gd name="connsiteY18" fmla="*/ 360 h 55465"/>
                  <a:gd name="connsiteX19" fmla="*/ 4322 w 322705"/>
                  <a:gd name="connsiteY19" fmla="*/ 720 h 55465"/>
                  <a:gd name="connsiteX20" fmla="*/ 3242 w 322705"/>
                  <a:gd name="connsiteY20" fmla="*/ 720 h 55465"/>
                  <a:gd name="connsiteX21" fmla="*/ 0 w 322705"/>
                  <a:gd name="connsiteY21" fmla="*/ 0 h 55465"/>
                  <a:gd name="connsiteX22" fmla="*/ 0 w 322705"/>
                  <a:gd name="connsiteY22" fmla="*/ 0 h 55465"/>
                  <a:gd name="connsiteX23" fmla="*/ 0 w 322705"/>
                  <a:gd name="connsiteY23" fmla="*/ 0 h 55465"/>
                  <a:gd name="connsiteX24" fmla="*/ 2161 w 322705"/>
                  <a:gd name="connsiteY24" fmla="*/ 720 h 55465"/>
                  <a:gd name="connsiteX25" fmla="*/ 4682 w 322705"/>
                  <a:gd name="connsiteY25" fmla="*/ 720 h 55465"/>
                  <a:gd name="connsiteX26" fmla="*/ 32415 w 322705"/>
                  <a:gd name="connsiteY26" fmla="*/ 1441 h 55465"/>
                  <a:gd name="connsiteX27" fmla="*/ 60147 w 322705"/>
                  <a:gd name="connsiteY27" fmla="*/ 2521 h 55465"/>
                  <a:gd name="connsiteX28" fmla="*/ 115252 w 322705"/>
                  <a:gd name="connsiteY28" fmla="*/ 7563 h 55465"/>
                  <a:gd name="connsiteX29" fmla="*/ 109850 w 322705"/>
                  <a:gd name="connsiteY29" fmla="*/ 7563 h 55465"/>
                  <a:gd name="connsiteX30" fmla="*/ 158111 w 322705"/>
                  <a:gd name="connsiteY30" fmla="*/ 14046 h 55465"/>
                  <a:gd name="connsiteX31" fmla="*/ 182242 w 322705"/>
                  <a:gd name="connsiteY31" fmla="*/ 18368 h 55465"/>
                  <a:gd name="connsiteX32" fmla="*/ 199530 w 322705"/>
                  <a:gd name="connsiteY32" fmla="*/ 22330 h 55465"/>
                  <a:gd name="connsiteX33" fmla="*/ 195568 w 322705"/>
                  <a:gd name="connsiteY33" fmla="*/ 22330 h 55465"/>
                  <a:gd name="connsiteX34" fmla="*/ 190166 w 322705"/>
                  <a:gd name="connsiteY34" fmla="*/ 21250 h 55465"/>
                  <a:gd name="connsiteX35" fmla="*/ 179361 w 322705"/>
                  <a:gd name="connsiteY35" fmla="*/ 19089 h 55465"/>
                  <a:gd name="connsiteX36" fmla="*/ 185484 w 322705"/>
                  <a:gd name="connsiteY36" fmla="*/ 20169 h 55465"/>
                  <a:gd name="connsiteX37" fmla="*/ 191246 w 322705"/>
                  <a:gd name="connsiteY37" fmla="*/ 21610 h 55465"/>
                  <a:gd name="connsiteX38" fmla="*/ 201691 w 322705"/>
                  <a:gd name="connsiteY38" fmla="*/ 24131 h 55465"/>
                  <a:gd name="connsiteX39" fmla="*/ 218979 w 322705"/>
                  <a:gd name="connsiteY39" fmla="*/ 28093 h 55465"/>
                  <a:gd name="connsiteX40" fmla="*/ 242029 w 322705"/>
                  <a:gd name="connsiteY40" fmla="*/ 33495 h 55465"/>
                  <a:gd name="connsiteX41" fmla="*/ 260037 w 322705"/>
                  <a:gd name="connsiteY41" fmla="*/ 37097 h 55465"/>
                  <a:gd name="connsiteX42" fmla="*/ 274084 w 322705"/>
                  <a:gd name="connsiteY42" fmla="*/ 39618 h 55465"/>
                  <a:gd name="connsiteX43" fmla="*/ 291732 w 322705"/>
                  <a:gd name="connsiteY43" fmla="*/ 45020 h 55465"/>
                  <a:gd name="connsiteX44" fmla="*/ 305418 w 322705"/>
                  <a:gd name="connsiteY44" fmla="*/ 49342 h 55465"/>
                  <a:gd name="connsiteX45" fmla="*/ 313702 w 322705"/>
                  <a:gd name="connsiteY45" fmla="*/ 51863 h 55465"/>
                  <a:gd name="connsiteX46" fmla="*/ 322706 w 322705"/>
                  <a:gd name="connsiteY46" fmla="*/ 55465 h 55465"/>
                  <a:gd name="connsiteX47" fmla="*/ 296774 w 322705"/>
                  <a:gd name="connsiteY47" fmla="*/ 46101 h 55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22705" h="55465">
                    <a:moveTo>
                      <a:pt x="294973" y="46461"/>
                    </a:moveTo>
                    <a:cubicBezTo>
                      <a:pt x="269402" y="37457"/>
                      <a:pt x="246711" y="30614"/>
                      <a:pt x="256436" y="32775"/>
                    </a:cubicBezTo>
                    <a:cubicBezTo>
                      <a:pt x="243110" y="29533"/>
                      <a:pt x="233025" y="26292"/>
                      <a:pt x="225102" y="24491"/>
                    </a:cubicBezTo>
                    <a:cubicBezTo>
                      <a:pt x="217178" y="22690"/>
                      <a:pt x="211776" y="21610"/>
                      <a:pt x="207814" y="20529"/>
                    </a:cubicBezTo>
                    <a:cubicBezTo>
                      <a:pt x="199890" y="18728"/>
                      <a:pt x="197729" y="18728"/>
                      <a:pt x="194128" y="19089"/>
                    </a:cubicBezTo>
                    <a:cubicBezTo>
                      <a:pt x="185484" y="17288"/>
                      <a:pt x="176480" y="15847"/>
                      <a:pt x="168556" y="14407"/>
                    </a:cubicBezTo>
                    <a:cubicBezTo>
                      <a:pt x="160633" y="12966"/>
                      <a:pt x="154150" y="11525"/>
                      <a:pt x="149828" y="10805"/>
                    </a:cubicBezTo>
                    <a:cubicBezTo>
                      <a:pt x="141184" y="9004"/>
                      <a:pt x="141904" y="8284"/>
                      <a:pt x="162073" y="11165"/>
                    </a:cubicBezTo>
                    <a:cubicBezTo>
                      <a:pt x="153789" y="9724"/>
                      <a:pt x="145145" y="8284"/>
                      <a:pt x="136862" y="7203"/>
                    </a:cubicBezTo>
                    <a:lnTo>
                      <a:pt x="111290" y="4322"/>
                    </a:lnTo>
                    <a:lnTo>
                      <a:pt x="98685" y="2881"/>
                    </a:lnTo>
                    <a:cubicBezTo>
                      <a:pt x="94363" y="2521"/>
                      <a:pt x="90041" y="2161"/>
                      <a:pt x="86079" y="1801"/>
                    </a:cubicBezTo>
                    <a:lnTo>
                      <a:pt x="60507" y="360"/>
                    </a:lnTo>
                    <a:lnTo>
                      <a:pt x="91121" y="2881"/>
                    </a:lnTo>
                    <a:cubicBezTo>
                      <a:pt x="96163" y="2881"/>
                      <a:pt x="101206" y="3962"/>
                      <a:pt x="106248" y="4682"/>
                    </a:cubicBezTo>
                    <a:lnTo>
                      <a:pt x="121375" y="6843"/>
                    </a:lnTo>
                    <a:cubicBezTo>
                      <a:pt x="117053" y="6843"/>
                      <a:pt x="109129" y="6123"/>
                      <a:pt x="98685" y="4682"/>
                    </a:cubicBezTo>
                    <a:cubicBezTo>
                      <a:pt x="88600" y="3602"/>
                      <a:pt x="76354" y="2881"/>
                      <a:pt x="63749" y="1801"/>
                    </a:cubicBezTo>
                    <a:cubicBezTo>
                      <a:pt x="51503" y="360"/>
                      <a:pt x="38898" y="360"/>
                      <a:pt x="28453" y="360"/>
                    </a:cubicBezTo>
                    <a:cubicBezTo>
                      <a:pt x="18008" y="360"/>
                      <a:pt x="9004" y="360"/>
                      <a:pt x="4322" y="720"/>
                    </a:cubicBezTo>
                    <a:lnTo>
                      <a:pt x="3242" y="720"/>
                    </a:lnTo>
                    <a:cubicBezTo>
                      <a:pt x="3242" y="720"/>
                      <a:pt x="0" y="0"/>
                      <a:pt x="0" y="0"/>
                    </a:cubicBezTo>
                    <a:cubicBezTo>
                      <a:pt x="0" y="0"/>
                      <a:pt x="0" y="0"/>
                      <a:pt x="0" y="0"/>
                    </a:cubicBezTo>
                    <a:lnTo>
                      <a:pt x="0" y="0"/>
                    </a:lnTo>
                    <a:cubicBezTo>
                      <a:pt x="0" y="0"/>
                      <a:pt x="2161" y="720"/>
                      <a:pt x="2161" y="720"/>
                    </a:cubicBezTo>
                    <a:lnTo>
                      <a:pt x="4682" y="720"/>
                    </a:lnTo>
                    <a:cubicBezTo>
                      <a:pt x="4682" y="720"/>
                      <a:pt x="32415" y="1441"/>
                      <a:pt x="32415" y="1441"/>
                    </a:cubicBezTo>
                    <a:cubicBezTo>
                      <a:pt x="41779" y="1441"/>
                      <a:pt x="50783" y="1441"/>
                      <a:pt x="60147" y="2521"/>
                    </a:cubicBezTo>
                    <a:cubicBezTo>
                      <a:pt x="78515" y="3962"/>
                      <a:pt x="96884" y="5042"/>
                      <a:pt x="115252" y="7563"/>
                    </a:cubicBezTo>
                    <a:lnTo>
                      <a:pt x="109850" y="7563"/>
                    </a:lnTo>
                    <a:cubicBezTo>
                      <a:pt x="122455" y="9004"/>
                      <a:pt x="140824" y="10445"/>
                      <a:pt x="158111" y="14046"/>
                    </a:cubicBezTo>
                    <a:cubicBezTo>
                      <a:pt x="166755" y="15487"/>
                      <a:pt x="175039" y="17288"/>
                      <a:pt x="182242" y="18368"/>
                    </a:cubicBezTo>
                    <a:cubicBezTo>
                      <a:pt x="189446" y="19809"/>
                      <a:pt x="195568" y="21610"/>
                      <a:pt x="199530" y="22330"/>
                    </a:cubicBezTo>
                    <a:cubicBezTo>
                      <a:pt x="198089" y="22330"/>
                      <a:pt x="197729" y="22330"/>
                      <a:pt x="195568" y="22330"/>
                    </a:cubicBezTo>
                    <a:cubicBezTo>
                      <a:pt x="193407" y="22330"/>
                      <a:pt x="192687" y="21970"/>
                      <a:pt x="190166" y="21250"/>
                    </a:cubicBezTo>
                    <a:cubicBezTo>
                      <a:pt x="187645" y="20529"/>
                      <a:pt x="184043" y="19809"/>
                      <a:pt x="179361" y="19089"/>
                    </a:cubicBezTo>
                    <a:cubicBezTo>
                      <a:pt x="181522" y="19449"/>
                      <a:pt x="183323" y="19809"/>
                      <a:pt x="185484" y="20169"/>
                    </a:cubicBezTo>
                    <a:cubicBezTo>
                      <a:pt x="187285" y="20529"/>
                      <a:pt x="189446" y="20889"/>
                      <a:pt x="191246" y="21610"/>
                    </a:cubicBezTo>
                    <a:cubicBezTo>
                      <a:pt x="194848" y="22330"/>
                      <a:pt x="198450" y="23411"/>
                      <a:pt x="201691" y="24131"/>
                    </a:cubicBezTo>
                    <a:cubicBezTo>
                      <a:pt x="208174" y="25572"/>
                      <a:pt x="213937" y="27012"/>
                      <a:pt x="218979" y="28093"/>
                    </a:cubicBezTo>
                    <a:cubicBezTo>
                      <a:pt x="229063" y="30254"/>
                      <a:pt x="236267" y="32415"/>
                      <a:pt x="242029" y="33495"/>
                    </a:cubicBezTo>
                    <a:cubicBezTo>
                      <a:pt x="253194" y="36376"/>
                      <a:pt x="256796" y="36737"/>
                      <a:pt x="260037" y="37097"/>
                    </a:cubicBezTo>
                    <a:cubicBezTo>
                      <a:pt x="263279" y="37457"/>
                      <a:pt x="265440" y="37457"/>
                      <a:pt x="274084" y="39618"/>
                    </a:cubicBezTo>
                    <a:cubicBezTo>
                      <a:pt x="278046" y="40698"/>
                      <a:pt x="283808" y="42499"/>
                      <a:pt x="291732" y="45020"/>
                    </a:cubicBezTo>
                    <a:cubicBezTo>
                      <a:pt x="295694" y="46101"/>
                      <a:pt x="300015" y="47541"/>
                      <a:pt x="305418" y="49342"/>
                    </a:cubicBezTo>
                    <a:cubicBezTo>
                      <a:pt x="307939" y="50063"/>
                      <a:pt x="310820" y="51143"/>
                      <a:pt x="313702" y="51863"/>
                    </a:cubicBezTo>
                    <a:cubicBezTo>
                      <a:pt x="316583" y="52944"/>
                      <a:pt x="319464" y="54024"/>
                      <a:pt x="322706" y="55465"/>
                    </a:cubicBezTo>
                    <a:cubicBezTo>
                      <a:pt x="316223" y="52944"/>
                      <a:pt x="307939" y="50063"/>
                      <a:pt x="296774" y="46101"/>
                    </a:cubicBezTo>
                    <a:close/>
                  </a:path>
                </a:pathLst>
              </a:custGeom>
              <a:solidFill>
                <a:schemeClr val="accent2"/>
              </a:solidFill>
              <a:ln w="0" cap="flat">
                <a:noFill/>
                <a:prstDash val="solid"/>
                <a:miter/>
              </a:ln>
            </p:spPr>
            <p:txBody>
              <a:bodyPr rtlCol="0" anchor="ctr"/>
              <a:lstStyle/>
              <a:p>
                <a:endParaRPr lang="en-US" sz="744"/>
              </a:p>
            </p:txBody>
          </p:sp>
          <p:sp>
            <p:nvSpPr>
              <p:cNvPr id="297" name="Freeform: Shape 296">
                <a:extLst>
                  <a:ext uri="{FF2B5EF4-FFF2-40B4-BE49-F238E27FC236}">
                    <a16:creationId xmlns:a16="http://schemas.microsoft.com/office/drawing/2014/main" id="{EAA36BF5-879B-B099-8693-9BE7A6A3E704}"/>
                  </a:ext>
                </a:extLst>
              </p:cNvPr>
              <p:cNvSpPr/>
              <p:nvPr/>
            </p:nvSpPr>
            <p:spPr>
              <a:xfrm>
                <a:off x="11254011" y="2910930"/>
                <a:ext cx="262440" cy="136984"/>
              </a:xfrm>
              <a:custGeom>
                <a:avLst/>
                <a:gdLst>
                  <a:gd name="connsiteX0" fmla="*/ 95083 w 262440"/>
                  <a:gd name="connsiteY0" fmla="*/ 38177 h 136984"/>
                  <a:gd name="connsiteX1" fmla="*/ 116332 w 262440"/>
                  <a:gd name="connsiteY1" fmla="*/ 47541 h 136984"/>
                  <a:gd name="connsiteX2" fmla="*/ 127137 w 262440"/>
                  <a:gd name="connsiteY2" fmla="*/ 52224 h 136984"/>
                  <a:gd name="connsiteX3" fmla="*/ 137582 w 262440"/>
                  <a:gd name="connsiteY3" fmla="*/ 57266 h 136984"/>
                  <a:gd name="connsiteX4" fmla="*/ 154510 w 262440"/>
                  <a:gd name="connsiteY4" fmla="*/ 67350 h 136984"/>
                  <a:gd name="connsiteX5" fmla="*/ 171077 w 262440"/>
                  <a:gd name="connsiteY5" fmla="*/ 77435 h 136984"/>
                  <a:gd name="connsiteX6" fmla="*/ 203852 w 262440"/>
                  <a:gd name="connsiteY6" fmla="*/ 99045 h 136984"/>
                  <a:gd name="connsiteX7" fmla="*/ 221140 w 262440"/>
                  <a:gd name="connsiteY7" fmla="*/ 108049 h 136984"/>
                  <a:gd name="connsiteX8" fmla="*/ 192327 w 262440"/>
                  <a:gd name="connsiteY8" fmla="*/ 88960 h 136984"/>
                  <a:gd name="connsiteX9" fmla="*/ 198449 w 262440"/>
                  <a:gd name="connsiteY9" fmla="*/ 92202 h 136984"/>
                  <a:gd name="connsiteX10" fmla="*/ 203492 w 262440"/>
                  <a:gd name="connsiteY10" fmla="*/ 95083 h 136984"/>
                  <a:gd name="connsiteX11" fmla="*/ 209254 w 262440"/>
                  <a:gd name="connsiteY11" fmla="*/ 99045 h 136984"/>
                  <a:gd name="connsiteX12" fmla="*/ 236267 w 262440"/>
                  <a:gd name="connsiteY12" fmla="*/ 117773 h 136984"/>
                  <a:gd name="connsiteX13" fmla="*/ 260037 w 262440"/>
                  <a:gd name="connsiteY13" fmla="*/ 134341 h 136984"/>
                  <a:gd name="connsiteX14" fmla="*/ 169276 w 262440"/>
                  <a:gd name="connsiteY14" fmla="*/ 72753 h 136984"/>
                  <a:gd name="connsiteX15" fmla="*/ 135061 w 262440"/>
                  <a:gd name="connsiteY15" fmla="*/ 52584 h 136984"/>
                  <a:gd name="connsiteX16" fmla="*/ 119574 w 262440"/>
                  <a:gd name="connsiteY16" fmla="*/ 44300 h 136984"/>
                  <a:gd name="connsiteX17" fmla="*/ 105167 w 262440"/>
                  <a:gd name="connsiteY17" fmla="*/ 36737 h 136984"/>
                  <a:gd name="connsiteX18" fmla="*/ 91841 w 262440"/>
                  <a:gd name="connsiteY18" fmla="*/ 29893 h 136984"/>
                  <a:gd name="connsiteX19" fmla="*/ 79596 w 262440"/>
                  <a:gd name="connsiteY19" fmla="*/ 24131 h 136984"/>
                  <a:gd name="connsiteX20" fmla="*/ 59067 w 262440"/>
                  <a:gd name="connsiteY20" fmla="*/ 14407 h 136984"/>
                  <a:gd name="connsiteX21" fmla="*/ 41419 w 262440"/>
                  <a:gd name="connsiteY21" fmla="*/ 7924 h 136984"/>
                  <a:gd name="connsiteX22" fmla="*/ 20529 w 262440"/>
                  <a:gd name="connsiteY22" fmla="*/ 720 h 136984"/>
                  <a:gd name="connsiteX23" fmla="*/ 34215 w 262440"/>
                  <a:gd name="connsiteY23" fmla="*/ 6123 h 136984"/>
                  <a:gd name="connsiteX24" fmla="*/ 35296 w 262440"/>
                  <a:gd name="connsiteY24" fmla="*/ 9724 h 136984"/>
                  <a:gd name="connsiteX25" fmla="*/ 47902 w 262440"/>
                  <a:gd name="connsiteY25" fmla="*/ 14407 h 136984"/>
                  <a:gd name="connsiteX26" fmla="*/ 60147 w 262440"/>
                  <a:gd name="connsiteY26" fmla="*/ 19809 h 136984"/>
                  <a:gd name="connsiteX27" fmla="*/ 85719 w 262440"/>
                  <a:gd name="connsiteY27" fmla="*/ 31334 h 136984"/>
                  <a:gd name="connsiteX28" fmla="*/ 64469 w 262440"/>
                  <a:gd name="connsiteY28" fmla="*/ 22690 h 136984"/>
                  <a:gd name="connsiteX29" fmla="*/ 43220 w 262440"/>
                  <a:gd name="connsiteY29" fmla="*/ 14407 h 136984"/>
                  <a:gd name="connsiteX30" fmla="*/ 21610 w 262440"/>
                  <a:gd name="connsiteY30" fmla="*/ 6843 h 136984"/>
                  <a:gd name="connsiteX31" fmla="*/ 10805 w 262440"/>
                  <a:gd name="connsiteY31" fmla="*/ 3241 h 136984"/>
                  <a:gd name="connsiteX32" fmla="*/ 0 w 262440"/>
                  <a:gd name="connsiteY32" fmla="*/ 0 h 136984"/>
                  <a:gd name="connsiteX33" fmla="*/ 28813 w 262440"/>
                  <a:gd name="connsiteY33" fmla="*/ 12606 h 136984"/>
                  <a:gd name="connsiteX34" fmla="*/ 48262 w 262440"/>
                  <a:gd name="connsiteY34" fmla="*/ 20529 h 136984"/>
                  <a:gd name="connsiteX35" fmla="*/ 68791 w 262440"/>
                  <a:gd name="connsiteY35" fmla="*/ 29893 h 136984"/>
                  <a:gd name="connsiteX36" fmla="*/ 89320 w 262440"/>
                  <a:gd name="connsiteY36" fmla="*/ 39258 h 136984"/>
                  <a:gd name="connsiteX37" fmla="*/ 108769 w 262440"/>
                  <a:gd name="connsiteY37" fmla="*/ 49342 h 136984"/>
                  <a:gd name="connsiteX38" fmla="*/ 126057 w 262440"/>
                  <a:gd name="connsiteY38" fmla="*/ 58346 h 136984"/>
                  <a:gd name="connsiteX39" fmla="*/ 139383 w 262440"/>
                  <a:gd name="connsiteY39" fmla="*/ 66270 h 136984"/>
                  <a:gd name="connsiteX40" fmla="*/ 131819 w 262440"/>
                  <a:gd name="connsiteY40" fmla="*/ 59787 h 136984"/>
                  <a:gd name="connsiteX41" fmla="*/ 129298 w 262440"/>
                  <a:gd name="connsiteY41" fmla="*/ 57986 h 136984"/>
                  <a:gd name="connsiteX42" fmla="*/ 95803 w 262440"/>
                  <a:gd name="connsiteY42" fmla="*/ 39618 h 13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262440" h="136984">
                    <a:moveTo>
                      <a:pt x="95083" y="38177"/>
                    </a:moveTo>
                    <a:lnTo>
                      <a:pt x="116332" y="47541"/>
                    </a:lnTo>
                    <a:lnTo>
                      <a:pt x="127137" y="52224"/>
                    </a:lnTo>
                    <a:cubicBezTo>
                      <a:pt x="130739" y="54024"/>
                      <a:pt x="133980" y="55825"/>
                      <a:pt x="137582" y="57266"/>
                    </a:cubicBezTo>
                    <a:lnTo>
                      <a:pt x="154510" y="67350"/>
                    </a:lnTo>
                    <a:cubicBezTo>
                      <a:pt x="160272" y="70592"/>
                      <a:pt x="165675" y="73833"/>
                      <a:pt x="171077" y="77435"/>
                    </a:cubicBezTo>
                    <a:cubicBezTo>
                      <a:pt x="181882" y="84638"/>
                      <a:pt x="193047" y="91481"/>
                      <a:pt x="203852" y="99045"/>
                    </a:cubicBezTo>
                    <a:cubicBezTo>
                      <a:pt x="204932" y="99045"/>
                      <a:pt x="252114" y="131099"/>
                      <a:pt x="221140" y="108049"/>
                    </a:cubicBezTo>
                    <a:cubicBezTo>
                      <a:pt x="215017" y="103727"/>
                      <a:pt x="202771" y="95083"/>
                      <a:pt x="192327" y="88960"/>
                    </a:cubicBezTo>
                    <a:cubicBezTo>
                      <a:pt x="193407" y="89320"/>
                      <a:pt x="195568" y="90401"/>
                      <a:pt x="198449" y="92202"/>
                    </a:cubicBezTo>
                    <a:cubicBezTo>
                      <a:pt x="199890" y="92922"/>
                      <a:pt x="201691" y="94002"/>
                      <a:pt x="203492" y="95083"/>
                    </a:cubicBezTo>
                    <a:cubicBezTo>
                      <a:pt x="205293" y="96163"/>
                      <a:pt x="207093" y="97604"/>
                      <a:pt x="209254" y="99045"/>
                    </a:cubicBezTo>
                    <a:cubicBezTo>
                      <a:pt x="217178" y="104807"/>
                      <a:pt x="227262" y="111650"/>
                      <a:pt x="236267" y="117773"/>
                    </a:cubicBezTo>
                    <a:cubicBezTo>
                      <a:pt x="253915" y="131099"/>
                      <a:pt x="268321" y="142264"/>
                      <a:pt x="260037" y="134341"/>
                    </a:cubicBezTo>
                    <a:cubicBezTo>
                      <a:pt x="210695" y="96524"/>
                      <a:pt x="202051" y="92202"/>
                      <a:pt x="169276" y="72753"/>
                    </a:cubicBezTo>
                    <a:cubicBezTo>
                      <a:pt x="157031" y="65550"/>
                      <a:pt x="145506" y="59067"/>
                      <a:pt x="135061" y="52584"/>
                    </a:cubicBezTo>
                    <a:cubicBezTo>
                      <a:pt x="129659" y="49342"/>
                      <a:pt x="124616" y="46821"/>
                      <a:pt x="119574" y="44300"/>
                    </a:cubicBezTo>
                    <a:cubicBezTo>
                      <a:pt x="114532" y="41779"/>
                      <a:pt x="109850" y="39258"/>
                      <a:pt x="105167" y="36737"/>
                    </a:cubicBezTo>
                    <a:cubicBezTo>
                      <a:pt x="100485" y="34215"/>
                      <a:pt x="96163" y="32054"/>
                      <a:pt x="91841" y="29893"/>
                    </a:cubicBezTo>
                    <a:cubicBezTo>
                      <a:pt x="87519" y="27733"/>
                      <a:pt x="83558" y="25932"/>
                      <a:pt x="79596" y="24131"/>
                    </a:cubicBezTo>
                    <a:cubicBezTo>
                      <a:pt x="72033" y="20529"/>
                      <a:pt x="65189" y="17288"/>
                      <a:pt x="59067" y="14407"/>
                    </a:cubicBezTo>
                    <a:cubicBezTo>
                      <a:pt x="51503" y="10805"/>
                      <a:pt x="46461" y="9724"/>
                      <a:pt x="41419" y="7924"/>
                    </a:cubicBezTo>
                    <a:cubicBezTo>
                      <a:pt x="36376" y="6123"/>
                      <a:pt x="30614" y="4322"/>
                      <a:pt x="20529" y="720"/>
                    </a:cubicBezTo>
                    <a:cubicBezTo>
                      <a:pt x="24851" y="2521"/>
                      <a:pt x="29173" y="3962"/>
                      <a:pt x="34215" y="6123"/>
                    </a:cubicBezTo>
                    <a:lnTo>
                      <a:pt x="35296" y="9724"/>
                    </a:lnTo>
                    <a:cubicBezTo>
                      <a:pt x="39618" y="11165"/>
                      <a:pt x="43580" y="12606"/>
                      <a:pt x="47902" y="14407"/>
                    </a:cubicBezTo>
                    <a:cubicBezTo>
                      <a:pt x="51863" y="15847"/>
                      <a:pt x="55825" y="18008"/>
                      <a:pt x="60147" y="19809"/>
                    </a:cubicBezTo>
                    <a:cubicBezTo>
                      <a:pt x="68431" y="23411"/>
                      <a:pt x="76715" y="27372"/>
                      <a:pt x="85719" y="31334"/>
                    </a:cubicBezTo>
                    <a:lnTo>
                      <a:pt x="64469" y="22690"/>
                    </a:lnTo>
                    <a:cubicBezTo>
                      <a:pt x="57266" y="19809"/>
                      <a:pt x="50423" y="16928"/>
                      <a:pt x="43220" y="14407"/>
                    </a:cubicBezTo>
                    <a:lnTo>
                      <a:pt x="21610" y="6843"/>
                    </a:lnTo>
                    <a:lnTo>
                      <a:pt x="10805" y="3241"/>
                    </a:lnTo>
                    <a:cubicBezTo>
                      <a:pt x="7203" y="1801"/>
                      <a:pt x="3602" y="1080"/>
                      <a:pt x="0" y="0"/>
                    </a:cubicBezTo>
                    <a:cubicBezTo>
                      <a:pt x="6843" y="2881"/>
                      <a:pt x="16927" y="7563"/>
                      <a:pt x="28813" y="12606"/>
                    </a:cubicBezTo>
                    <a:cubicBezTo>
                      <a:pt x="34936" y="15127"/>
                      <a:pt x="41419" y="17648"/>
                      <a:pt x="48262" y="20529"/>
                    </a:cubicBezTo>
                    <a:cubicBezTo>
                      <a:pt x="54745" y="23411"/>
                      <a:pt x="61948" y="26652"/>
                      <a:pt x="68791" y="29893"/>
                    </a:cubicBezTo>
                    <a:cubicBezTo>
                      <a:pt x="75634" y="33135"/>
                      <a:pt x="82837" y="36016"/>
                      <a:pt x="89320" y="39258"/>
                    </a:cubicBezTo>
                    <a:cubicBezTo>
                      <a:pt x="95803" y="42859"/>
                      <a:pt x="102646" y="46101"/>
                      <a:pt x="108769" y="49342"/>
                    </a:cubicBezTo>
                    <a:cubicBezTo>
                      <a:pt x="114892" y="52584"/>
                      <a:pt x="120654" y="55465"/>
                      <a:pt x="126057" y="58346"/>
                    </a:cubicBezTo>
                    <a:cubicBezTo>
                      <a:pt x="131099" y="61228"/>
                      <a:pt x="135781" y="64109"/>
                      <a:pt x="139383" y="66270"/>
                    </a:cubicBezTo>
                    <a:cubicBezTo>
                      <a:pt x="120654" y="54024"/>
                      <a:pt x="128578" y="58346"/>
                      <a:pt x="131819" y="59787"/>
                    </a:cubicBezTo>
                    <a:cubicBezTo>
                      <a:pt x="133260" y="60507"/>
                      <a:pt x="133980" y="60867"/>
                      <a:pt x="129298" y="57986"/>
                    </a:cubicBezTo>
                    <a:cubicBezTo>
                      <a:pt x="124616" y="55105"/>
                      <a:pt x="114892" y="50063"/>
                      <a:pt x="95803" y="39618"/>
                    </a:cubicBezTo>
                    <a:close/>
                  </a:path>
                </a:pathLst>
              </a:custGeom>
              <a:solidFill>
                <a:schemeClr val="accent2"/>
              </a:solidFill>
              <a:ln w="0" cap="flat">
                <a:noFill/>
                <a:prstDash val="solid"/>
                <a:miter/>
              </a:ln>
            </p:spPr>
            <p:txBody>
              <a:bodyPr rtlCol="0" anchor="ctr"/>
              <a:lstStyle/>
              <a:p>
                <a:endParaRPr lang="en-US" sz="744"/>
              </a:p>
            </p:txBody>
          </p:sp>
          <p:sp>
            <p:nvSpPr>
              <p:cNvPr id="298" name="Freeform: Shape 297">
                <a:extLst>
                  <a:ext uri="{FF2B5EF4-FFF2-40B4-BE49-F238E27FC236}">
                    <a16:creationId xmlns:a16="http://schemas.microsoft.com/office/drawing/2014/main" id="{E934F69E-94A2-DC5F-BE07-D0CF11F10824}"/>
                  </a:ext>
                </a:extLst>
              </p:cNvPr>
              <p:cNvSpPr/>
              <p:nvPr/>
            </p:nvSpPr>
            <p:spPr>
              <a:xfrm>
                <a:off x="11272019" y="2910210"/>
                <a:ext cx="2160" cy="720"/>
              </a:xfrm>
              <a:custGeom>
                <a:avLst/>
                <a:gdLst>
                  <a:gd name="connsiteX0" fmla="*/ 2161 w 2160"/>
                  <a:gd name="connsiteY0" fmla="*/ 720 h 720"/>
                  <a:gd name="connsiteX1" fmla="*/ 0 w 2160"/>
                  <a:gd name="connsiteY1" fmla="*/ 0 h 720"/>
                  <a:gd name="connsiteX2" fmla="*/ 2161 w 2160"/>
                  <a:gd name="connsiteY2" fmla="*/ 720 h 720"/>
                </a:gdLst>
                <a:ahLst/>
                <a:cxnLst>
                  <a:cxn ang="0">
                    <a:pos x="connsiteX0" y="connsiteY0"/>
                  </a:cxn>
                  <a:cxn ang="0">
                    <a:pos x="connsiteX1" y="connsiteY1"/>
                  </a:cxn>
                  <a:cxn ang="0">
                    <a:pos x="connsiteX2" y="connsiteY2"/>
                  </a:cxn>
                </a:cxnLst>
                <a:rect l="l" t="t" r="r" b="b"/>
                <a:pathLst>
                  <a:path w="2160" h="720">
                    <a:moveTo>
                      <a:pt x="2161" y="720"/>
                    </a:moveTo>
                    <a:cubicBezTo>
                      <a:pt x="1441" y="720"/>
                      <a:pt x="720" y="0"/>
                      <a:pt x="0" y="0"/>
                    </a:cubicBezTo>
                    <a:cubicBezTo>
                      <a:pt x="720" y="0"/>
                      <a:pt x="1441" y="720"/>
                      <a:pt x="2161" y="720"/>
                    </a:cubicBezTo>
                    <a:close/>
                  </a:path>
                </a:pathLst>
              </a:custGeom>
              <a:solidFill>
                <a:schemeClr val="accent2"/>
              </a:solidFill>
              <a:ln w="0" cap="flat">
                <a:noFill/>
                <a:prstDash val="solid"/>
                <a:miter/>
              </a:ln>
            </p:spPr>
            <p:txBody>
              <a:bodyPr rtlCol="0" anchor="ctr"/>
              <a:lstStyle/>
              <a:p>
                <a:endParaRPr lang="en-US" sz="744"/>
              </a:p>
            </p:txBody>
          </p:sp>
          <p:sp>
            <p:nvSpPr>
              <p:cNvPr id="299" name="Freeform: Shape 298">
                <a:extLst>
                  <a:ext uri="{FF2B5EF4-FFF2-40B4-BE49-F238E27FC236}">
                    <a16:creationId xmlns:a16="http://schemas.microsoft.com/office/drawing/2014/main" id="{33135599-E829-FE1C-23DF-9FCA6969C3EF}"/>
                  </a:ext>
                </a:extLst>
              </p:cNvPr>
              <p:cNvSpPr/>
              <p:nvPr/>
            </p:nvSpPr>
            <p:spPr>
              <a:xfrm>
                <a:off x="8540186" y="5441792"/>
                <a:ext cx="200610" cy="221139"/>
              </a:xfrm>
              <a:custGeom>
                <a:avLst/>
                <a:gdLst>
                  <a:gd name="connsiteX0" fmla="*/ 62308 w 200610"/>
                  <a:gd name="connsiteY0" fmla="*/ 83558 h 221139"/>
                  <a:gd name="connsiteX1" fmla="*/ 43580 w 200610"/>
                  <a:gd name="connsiteY1" fmla="*/ 61588 h 221139"/>
                  <a:gd name="connsiteX2" fmla="*/ 60867 w 200610"/>
                  <a:gd name="connsiteY2" fmla="*/ 83558 h 221139"/>
                  <a:gd name="connsiteX3" fmla="*/ 65189 w 200610"/>
                  <a:gd name="connsiteY3" fmla="*/ 88960 h 221139"/>
                  <a:gd name="connsiteX4" fmla="*/ 69872 w 200610"/>
                  <a:gd name="connsiteY4" fmla="*/ 94363 h 221139"/>
                  <a:gd name="connsiteX5" fmla="*/ 79236 w 200610"/>
                  <a:gd name="connsiteY5" fmla="*/ 104807 h 221139"/>
                  <a:gd name="connsiteX6" fmla="*/ 88600 w 200610"/>
                  <a:gd name="connsiteY6" fmla="*/ 115252 h 221139"/>
                  <a:gd name="connsiteX7" fmla="*/ 97964 w 200610"/>
                  <a:gd name="connsiteY7" fmla="*/ 125697 h 221139"/>
                  <a:gd name="connsiteX8" fmla="*/ 117413 w 200610"/>
                  <a:gd name="connsiteY8" fmla="*/ 145866 h 221139"/>
                  <a:gd name="connsiteX9" fmla="*/ 137222 w 200610"/>
                  <a:gd name="connsiteY9" fmla="*/ 165675 h 221139"/>
                  <a:gd name="connsiteX10" fmla="*/ 157751 w 200610"/>
                  <a:gd name="connsiteY10" fmla="*/ 185124 h 221139"/>
                  <a:gd name="connsiteX11" fmla="*/ 179001 w 200610"/>
                  <a:gd name="connsiteY11" fmla="*/ 203492 h 221139"/>
                  <a:gd name="connsiteX12" fmla="*/ 189446 w 200610"/>
                  <a:gd name="connsiteY12" fmla="*/ 212496 h 221139"/>
                  <a:gd name="connsiteX13" fmla="*/ 200611 w 200610"/>
                  <a:gd name="connsiteY13" fmla="*/ 221140 h 221139"/>
                  <a:gd name="connsiteX14" fmla="*/ 190526 w 200610"/>
                  <a:gd name="connsiteY14" fmla="*/ 212136 h 221139"/>
                  <a:gd name="connsiteX15" fmla="*/ 176120 w 200610"/>
                  <a:gd name="connsiteY15" fmla="*/ 198810 h 221139"/>
                  <a:gd name="connsiteX16" fmla="*/ 180081 w 200610"/>
                  <a:gd name="connsiteY16" fmla="*/ 200971 h 221139"/>
                  <a:gd name="connsiteX17" fmla="*/ 145146 w 200610"/>
                  <a:gd name="connsiteY17" fmla="*/ 169276 h 221139"/>
                  <a:gd name="connsiteX18" fmla="*/ 126777 w 200610"/>
                  <a:gd name="connsiteY18" fmla="*/ 152709 h 221139"/>
                  <a:gd name="connsiteX19" fmla="*/ 116333 w 200610"/>
                  <a:gd name="connsiteY19" fmla="*/ 142985 h 221139"/>
                  <a:gd name="connsiteX20" fmla="*/ 128578 w 200610"/>
                  <a:gd name="connsiteY20" fmla="*/ 153789 h 221139"/>
                  <a:gd name="connsiteX21" fmla="*/ 94002 w 200610"/>
                  <a:gd name="connsiteY21" fmla="*/ 113451 h 221139"/>
                  <a:gd name="connsiteX22" fmla="*/ 91121 w 200610"/>
                  <a:gd name="connsiteY22" fmla="*/ 110210 h 221139"/>
                  <a:gd name="connsiteX23" fmla="*/ 0 w 200610"/>
                  <a:gd name="connsiteY23" fmla="*/ 0 h 221139"/>
                  <a:gd name="connsiteX24" fmla="*/ 27733 w 200610"/>
                  <a:gd name="connsiteY24" fmla="*/ 39258 h 221139"/>
                  <a:gd name="connsiteX25" fmla="*/ 40338 w 200610"/>
                  <a:gd name="connsiteY25" fmla="*/ 55465 h 221139"/>
                  <a:gd name="connsiteX26" fmla="*/ 62668 w 200610"/>
                  <a:gd name="connsiteY26" fmla="*/ 83197 h 221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00610" h="221139">
                    <a:moveTo>
                      <a:pt x="62308" y="83558"/>
                    </a:moveTo>
                    <a:cubicBezTo>
                      <a:pt x="50063" y="68071"/>
                      <a:pt x="45741" y="63749"/>
                      <a:pt x="43580" y="61588"/>
                    </a:cubicBezTo>
                    <a:lnTo>
                      <a:pt x="60867" y="83558"/>
                    </a:lnTo>
                    <a:lnTo>
                      <a:pt x="65189" y="88960"/>
                    </a:lnTo>
                    <a:lnTo>
                      <a:pt x="69872" y="94363"/>
                    </a:lnTo>
                    <a:lnTo>
                      <a:pt x="79236" y="104807"/>
                    </a:lnTo>
                    <a:lnTo>
                      <a:pt x="88600" y="115252"/>
                    </a:lnTo>
                    <a:cubicBezTo>
                      <a:pt x="91481" y="118854"/>
                      <a:pt x="94723" y="122455"/>
                      <a:pt x="97964" y="125697"/>
                    </a:cubicBezTo>
                    <a:lnTo>
                      <a:pt x="117413" y="145866"/>
                    </a:lnTo>
                    <a:cubicBezTo>
                      <a:pt x="123896" y="152709"/>
                      <a:pt x="130739" y="159192"/>
                      <a:pt x="137222" y="165675"/>
                    </a:cubicBezTo>
                    <a:cubicBezTo>
                      <a:pt x="144065" y="172158"/>
                      <a:pt x="150548" y="178641"/>
                      <a:pt x="157751" y="185124"/>
                    </a:cubicBezTo>
                    <a:lnTo>
                      <a:pt x="179001" y="203492"/>
                    </a:lnTo>
                    <a:lnTo>
                      <a:pt x="189446" y="212496"/>
                    </a:lnTo>
                    <a:lnTo>
                      <a:pt x="200611" y="221140"/>
                    </a:lnTo>
                    <a:cubicBezTo>
                      <a:pt x="199530" y="220059"/>
                      <a:pt x="195208" y="216458"/>
                      <a:pt x="190526" y="212136"/>
                    </a:cubicBezTo>
                    <a:cubicBezTo>
                      <a:pt x="185844" y="207814"/>
                      <a:pt x="180441" y="202771"/>
                      <a:pt x="176120" y="198810"/>
                    </a:cubicBezTo>
                    <a:cubicBezTo>
                      <a:pt x="167476" y="190886"/>
                      <a:pt x="163874" y="187285"/>
                      <a:pt x="180081" y="200971"/>
                    </a:cubicBezTo>
                    <a:cubicBezTo>
                      <a:pt x="173238" y="194128"/>
                      <a:pt x="158111" y="181882"/>
                      <a:pt x="145146" y="169276"/>
                    </a:cubicBezTo>
                    <a:cubicBezTo>
                      <a:pt x="138663" y="163154"/>
                      <a:pt x="132180" y="157391"/>
                      <a:pt x="126777" y="152709"/>
                    </a:cubicBezTo>
                    <a:cubicBezTo>
                      <a:pt x="121735" y="148027"/>
                      <a:pt x="118133" y="144065"/>
                      <a:pt x="116333" y="142985"/>
                    </a:cubicBezTo>
                    <a:cubicBezTo>
                      <a:pt x="120294" y="146586"/>
                      <a:pt x="124256" y="150188"/>
                      <a:pt x="128578" y="153789"/>
                    </a:cubicBezTo>
                    <a:cubicBezTo>
                      <a:pt x="91121" y="118133"/>
                      <a:pt x="71312" y="88600"/>
                      <a:pt x="94002" y="113451"/>
                    </a:cubicBezTo>
                    <a:lnTo>
                      <a:pt x="91121" y="110210"/>
                    </a:lnTo>
                    <a:cubicBezTo>
                      <a:pt x="57626" y="76354"/>
                      <a:pt x="27733" y="39258"/>
                      <a:pt x="0" y="0"/>
                    </a:cubicBezTo>
                    <a:cubicBezTo>
                      <a:pt x="13686" y="22330"/>
                      <a:pt x="20889" y="29893"/>
                      <a:pt x="27733" y="39258"/>
                    </a:cubicBezTo>
                    <a:cubicBezTo>
                      <a:pt x="31334" y="43940"/>
                      <a:pt x="34936" y="48622"/>
                      <a:pt x="40338" y="55465"/>
                    </a:cubicBezTo>
                    <a:cubicBezTo>
                      <a:pt x="45741" y="61948"/>
                      <a:pt x="52944" y="70592"/>
                      <a:pt x="62668" y="83197"/>
                    </a:cubicBezTo>
                    <a:close/>
                  </a:path>
                </a:pathLst>
              </a:custGeom>
              <a:solidFill>
                <a:schemeClr val="accent2"/>
              </a:solidFill>
              <a:ln w="0" cap="flat">
                <a:noFill/>
                <a:prstDash val="solid"/>
                <a:miter/>
              </a:ln>
            </p:spPr>
            <p:txBody>
              <a:bodyPr rtlCol="0" anchor="ctr"/>
              <a:lstStyle/>
              <a:p>
                <a:endParaRPr lang="en-US" sz="744"/>
              </a:p>
            </p:txBody>
          </p:sp>
          <p:sp>
            <p:nvSpPr>
              <p:cNvPr id="300" name="Freeform: Shape 299">
                <a:extLst>
                  <a:ext uri="{FF2B5EF4-FFF2-40B4-BE49-F238E27FC236}">
                    <a16:creationId xmlns:a16="http://schemas.microsoft.com/office/drawing/2014/main" id="{09BC1640-FA13-8444-23EC-78552DA84363}"/>
                  </a:ext>
                </a:extLst>
              </p:cNvPr>
              <p:cNvSpPr/>
              <p:nvPr/>
            </p:nvSpPr>
            <p:spPr>
              <a:xfrm>
                <a:off x="10600776" y="2837457"/>
                <a:ext cx="30153" cy="720"/>
              </a:xfrm>
              <a:custGeom>
                <a:avLst/>
                <a:gdLst>
                  <a:gd name="connsiteX0" fmla="*/ 30154 w 30153"/>
                  <a:gd name="connsiteY0" fmla="*/ 0 h 720"/>
                  <a:gd name="connsiteX1" fmla="*/ 981 w 30153"/>
                  <a:gd name="connsiteY1" fmla="*/ 720 h 720"/>
                  <a:gd name="connsiteX2" fmla="*/ 30154 w 30153"/>
                  <a:gd name="connsiteY2" fmla="*/ 0 h 720"/>
                </a:gdLst>
                <a:ahLst/>
                <a:cxnLst>
                  <a:cxn ang="0">
                    <a:pos x="connsiteX0" y="connsiteY0"/>
                  </a:cxn>
                  <a:cxn ang="0">
                    <a:pos x="connsiteX1" y="connsiteY1"/>
                  </a:cxn>
                  <a:cxn ang="0">
                    <a:pos x="connsiteX2" y="connsiteY2"/>
                  </a:cxn>
                </a:cxnLst>
                <a:rect l="l" t="t" r="r" b="b"/>
                <a:pathLst>
                  <a:path w="30153" h="720">
                    <a:moveTo>
                      <a:pt x="30154" y="0"/>
                    </a:moveTo>
                    <a:cubicBezTo>
                      <a:pt x="1341" y="0"/>
                      <a:pt x="-2261" y="720"/>
                      <a:pt x="981" y="720"/>
                    </a:cubicBezTo>
                    <a:cubicBezTo>
                      <a:pt x="11425" y="720"/>
                      <a:pt x="21150" y="360"/>
                      <a:pt x="30154" y="0"/>
                    </a:cubicBezTo>
                    <a:close/>
                  </a:path>
                </a:pathLst>
              </a:custGeom>
              <a:solidFill>
                <a:schemeClr val="accent2"/>
              </a:solidFill>
              <a:ln w="0" cap="flat">
                <a:noFill/>
                <a:prstDash val="solid"/>
                <a:miter/>
              </a:ln>
            </p:spPr>
            <p:txBody>
              <a:bodyPr rtlCol="0" anchor="ctr"/>
              <a:lstStyle/>
              <a:p>
                <a:endParaRPr lang="en-US" sz="744"/>
              </a:p>
            </p:txBody>
          </p:sp>
          <p:sp>
            <p:nvSpPr>
              <p:cNvPr id="301" name="Freeform: Shape 300">
                <a:extLst>
                  <a:ext uri="{FF2B5EF4-FFF2-40B4-BE49-F238E27FC236}">
                    <a16:creationId xmlns:a16="http://schemas.microsoft.com/office/drawing/2014/main" id="{47DE0D7D-5450-4AC3-82E3-0D20C5842375}"/>
                  </a:ext>
                </a:extLst>
              </p:cNvPr>
              <p:cNvSpPr/>
              <p:nvPr/>
            </p:nvSpPr>
            <p:spPr>
              <a:xfrm>
                <a:off x="8497687" y="5376603"/>
                <a:ext cx="23770" cy="38537"/>
              </a:xfrm>
              <a:custGeom>
                <a:avLst/>
                <a:gdLst>
                  <a:gd name="connsiteX0" fmla="*/ 23411 w 23770"/>
                  <a:gd name="connsiteY0" fmla="*/ 38177 h 38537"/>
                  <a:gd name="connsiteX1" fmla="*/ 11525 w 23770"/>
                  <a:gd name="connsiteY1" fmla="*/ 19089 h 38537"/>
                  <a:gd name="connsiteX2" fmla="*/ 5402 w 23770"/>
                  <a:gd name="connsiteY2" fmla="*/ 9724 h 38537"/>
                  <a:gd name="connsiteX3" fmla="*/ 0 w 23770"/>
                  <a:gd name="connsiteY3" fmla="*/ 0 h 38537"/>
                  <a:gd name="connsiteX4" fmla="*/ 6483 w 23770"/>
                  <a:gd name="connsiteY4" fmla="*/ 11525 h 38537"/>
                  <a:gd name="connsiteX5" fmla="*/ 12966 w 23770"/>
                  <a:gd name="connsiteY5" fmla="*/ 21610 h 38537"/>
                  <a:gd name="connsiteX6" fmla="*/ 23771 w 23770"/>
                  <a:gd name="connsiteY6" fmla="*/ 38537 h 38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770" h="38537">
                    <a:moveTo>
                      <a:pt x="23411" y="38177"/>
                    </a:moveTo>
                    <a:lnTo>
                      <a:pt x="11525" y="19089"/>
                    </a:lnTo>
                    <a:lnTo>
                      <a:pt x="5402" y="9724"/>
                    </a:lnTo>
                    <a:lnTo>
                      <a:pt x="0" y="0"/>
                    </a:lnTo>
                    <a:cubicBezTo>
                      <a:pt x="2161" y="3962"/>
                      <a:pt x="4322" y="7923"/>
                      <a:pt x="6483" y="11525"/>
                    </a:cubicBezTo>
                    <a:cubicBezTo>
                      <a:pt x="8644" y="15127"/>
                      <a:pt x="10805" y="18368"/>
                      <a:pt x="12966" y="21610"/>
                    </a:cubicBezTo>
                    <a:cubicBezTo>
                      <a:pt x="16928" y="28093"/>
                      <a:pt x="20529" y="33855"/>
                      <a:pt x="23771" y="38537"/>
                    </a:cubicBezTo>
                    <a:close/>
                  </a:path>
                </a:pathLst>
              </a:custGeom>
              <a:solidFill>
                <a:schemeClr val="accent2"/>
              </a:solidFill>
              <a:ln w="0" cap="flat">
                <a:noFill/>
                <a:prstDash val="solid"/>
                <a:miter/>
              </a:ln>
            </p:spPr>
            <p:txBody>
              <a:bodyPr rtlCol="0" anchor="ctr"/>
              <a:lstStyle/>
              <a:p>
                <a:endParaRPr lang="en-US" sz="744"/>
              </a:p>
            </p:txBody>
          </p:sp>
          <p:sp>
            <p:nvSpPr>
              <p:cNvPr id="302" name="Freeform: Shape 301">
                <a:extLst>
                  <a:ext uri="{FF2B5EF4-FFF2-40B4-BE49-F238E27FC236}">
                    <a16:creationId xmlns:a16="http://schemas.microsoft.com/office/drawing/2014/main" id="{2C2C0FF6-85AF-6C3D-C4F7-8FA37C3AF532}"/>
                  </a:ext>
                </a:extLst>
              </p:cNvPr>
              <p:cNvSpPr/>
              <p:nvPr/>
            </p:nvSpPr>
            <p:spPr>
              <a:xfrm>
                <a:off x="8724950" y="5616471"/>
                <a:ext cx="15807" cy="12965"/>
              </a:xfrm>
              <a:custGeom>
                <a:avLst/>
                <a:gdLst>
                  <a:gd name="connsiteX0" fmla="*/ 15487 w 15807"/>
                  <a:gd name="connsiteY0" fmla="*/ 12966 h 12965"/>
                  <a:gd name="connsiteX1" fmla="*/ 15487 w 15807"/>
                  <a:gd name="connsiteY1" fmla="*/ 12246 h 12965"/>
                  <a:gd name="connsiteX2" fmla="*/ 0 w 15807"/>
                  <a:gd name="connsiteY2" fmla="*/ 0 h 12965"/>
                  <a:gd name="connsiteX3" fmla="*/ 360 w 15807"/>
                  <a:gd name="connsiteY3" fmla="*/ 0 h 12965"/>
                  <a:gd name="connsiteX4" fmla="*/ 15487 w 15807"/>
                  <a:gd name="connsiteY4" fmla="*/ 12246 h 12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807" h="12965">
                    <a:moveTo>
                      <a:pt x="15487" y="12966"/>
                    </a:moveTo>
                    <a:cubicBezTo>
                      <a:pt x="15487" y="12966"/>
                      <a:pt x="16207" y="12966"/>
                      <a:pt x="15487" y="12246"/>
                    </a:cubicBezTo>
                    <a:lnTo>
                      <a:pt x="0" y="0"/>
                    </a:lnTo>
                    <a:cubicBezTo>
                      <a:pt x="0" y="0"/>
                      <a:pt x="0" y="0"/>
                      <a:pt x="360" y="0"/>
                    </a:cubicBezTo>
                    <a:cubicBezTo>
                      <a:pt x="6123" y="4682"/>
                      <a:pt x="11165" y="8644"/>
                      <a:pt x="15487" y="12246"/>
                    </a:cubicBezTo>
                    <a:close/>
                  </a:path>
                </a:pathLst>
              </a:custGeom>
              <a:solidFill>
                <a:schemeClr val="accent2"/>
              </a:solidFill>
              <a:ln w="0" cap="flat">
                <a:noFill/>
                <a:prstDash val="solid"/>
                <a:miter/>
              </a:ln>
            </p:spPr>
            <p:txBody>
              <a:bodyPr rtlCol="0" anchor="ctr"/>
              <a:lstStyle/>
              <a:p>
                <a:endParaRPr lang="en-US" sz="744"/>
              </a:p>
            </p:txBody>
          </p:sp>
          <p:sp>
            <p:nvSpPr>
              <p:cNvPr id="303" name="Freeform: Shape 302">
                <a:extLst>
                  <a:ext uri="{FF2B5EF4-FFF2-40B4-BE49-F238E27FC236}">
                    <a16:creationId xmlns:a16="http://schemas.microsoft.com/office/drawing/2014/main" id="{8A117385-1787-C11A-65A9-6FC01369C669}"/>
                  </a:ext>
                </a:extLst>
              </p:cNvPr>
              <p:cNvSpPr/>
              <p:nvPr/>
            </p:nvSpPr>
            <p:spPr>
              <a:xfrm>
                <a:off x="8386037" y="4409566"/>
                <a:ext cx="3601" cy="14406"/>
              </a:xfrm>
              <a:custGeom>
                <a:avLst/>
                <a:gdLst>
                  <a:gd name="connsiteX0" fmla="*/ 0 w 3601"/>
                  <a:gd name="connsiteY0" fmla="*/ 14407 h 14406"/>
                  <a:gd name="connsiteX1" fmla="*/ 0 w 3601"/>
                  <a:gd name="connsiteY1" fmla="*/ 0 h 14406"/>
                  <a:gd name="connsiteX2" fmla="*/ 0 w 3601"/>
                  <a:gd name="connsiteY2" fmla="*/ 14407 h 14406"/>
                </a:gdLst>
                <a:ahLst/>
                <a:cxnLst>
                  <a:cxn ang="0">
                    <a:pos x="connsiteX0" y="connsiteY0"/>
                  </a:cxn>
                  <a:cxn ang="0">
                    <a:pos x="connsiteX1" y="connsiteY1"/>
                  </a:cxn>
                  <a:cxn ang="0">
                    <a:pos x="connsiteX2" y="connsiteY2"/>
                  </a:cxn>
                </a:cxnLst>
                <a:rect l="l" t="t" r="r" b="b"/>
                <a:pathLst>
                  <a:path w="3601" h="14406">
                    <a:moveTo>
                      <a:pt x="0" y="14407"/>
                    </a:moveTo>
                    <a:cubicBezTo>
                      <a:pt x="0" y="9724"/>
                      <a:pt x="0" y="5402"/>
                      <a:pt x="0" y="0"/>
                    </a:cubicBezTo>
                    <a:cubicBezTo>
                      <a:pt x="0" y="5402"/>
                      <a:pt x="0" y="10085"/>
                      <a:pt x="0" y="14407"/>
                    </a:cubicBezTo>
                    <a:close/>
                  </a:path>
                </a:pathLst>
              </a:custGeom>
              <a:solidFill>
                <a:schemeClr val="accent2"/>
              </a:solidFill>
              <a:ln w="0" cap="flat">
                <a:noFill/>
                <a:prstDash val="solid"/>
                <a:miter/>
              </a:ln>
            </p:spPr>
            <p:txBody>
              <a:bodyPr rtlCol="0" anchor="ctr"/>
              <a:lstStyle/>
              <a:p>
                <a:endParaRPr lang="en-US" sz="744"/>
              </a:p>
            </p:txBody>
          </p:sp>
          <p:sp>
            <p:nvSpPr>
              <p:cNvPr id="304" name="Freeform: Shape 303">
                <a:extLst>
                  <a:ext uri="{FF2B5EF4-FFF2-40B4-BE49-F238E27FC236}">
                    <a16:creationId xmlns:a16="http://schemas.microsoft.com/office/drawing/2014/main" id="{92B57188-9561-445F-54B5-64739FFDE2FF}"/>
                  </a:ext>
                </a:extLst>
              </p:cNvPr>
              <p:cNvSpPr/>
              <p:nvPr/>
            </p:nvSpPr>
            <p:spPr>
              <a:xfrm>
                <a:off x="9058100" y="5796552"/>
                <a:ext cx="223660" cy="31334"/>
              </a:xfrm>
              <a:custGeom>
                <a:avLst/>
                <a:gdLst>
                  <a:gd name="connsiteX0" fmla="*/ 223301 w 223660"/>
                  <a:gd name="connsiteY0" fmla="*/ 30254 h 31334"/>
                  <a:gd name="connsiteX1" fmla="*/ 127858 w 223660"/>
                  <a:gd name="connsiteY1" fmla="*/ 23411 h 31334"/>
                  <a:gd name="connsiteX2" fmla="*/ 118493 w 223660"/>
                  <a:gd name="connsiteY2" fmla="*/ 21250 h 31334"/>
                  <a:gd name="connsiteX3" fmla="*/ 114892 w 223660"/>
                  <a:gd name="connsiteY3" fmla="*/ 19809 h 31334"/>
                  <a:gd name="connsiteX4" fmla="*/ 83197 w 223660"/>
                  <a:gd name="connsiteY4" fmla="*/ 15127 h 31334"/>
                  <a:gd name="connsiteX5" fmla="*/ 102286 w 223660"/>
                  <a:gd name="connsiteY5" fmla="*/ 18368 h 31334"/>
                  <a:gd name="connsiteX6" fmla="*/ 76715 w 223660"/>
                  <a:gd name="connsiteY6" fmla="*/ 15487 h 31334"/>
                  <a:gd name="connsiteX7" fmla="*/ 63028 w 223660"/>
                  <a:gd name="connsiteY7" fmla="*/ 13686 h 31334"/>
                  <a:gd name="connsiteX8" fmla="*/ 0 w 223660"/>
                  <a:gd name="connsiteY8" fmla="*/ 0 h 31334"/>
                  <a:gd name="connsiteX9" fmla="*/ 32775 w 223660"/>
                  <a:gd name="connsiteY9" fmla="*/ 10085 h 31334"/>
                  <a:gd name="connsiteX10" fmla="*/ 58706 w 223660"/>
                  <a:gd name="connsiteY10" fmla="*/ 15847 h 31334"/>
                  <a:gd name="connsiteX11" fmla="*/ 80316 w 223660"/>
                  <a:gd name="connsiteY11" fmla="*/ 19809 h 31334"/>
                  <a:gd name="connsiteX12" fmla="*/ 100485 w 223660"/>
                  <a:gd name="connsiteY12" fmla="*/ 22690 h 31334"/>
                  <a:gd name="connsiteX13" fmla="*/ 113451 w 223660"/>
                  <a:gd name="connsiteY13" fmla="*/ 24851 h 31334"/>
                  <a:gd name="connsiteX14" fmla="*/ 125337 w 223660"/>
                  <a:gd name="connsiteY14" fmla="*/ 26652 h 31334"/>
                  <a:gd name="connsiteX15" fmla="*/ 165315 w 223660"/>
                  <a:gd name="connsiteY15" fmla="*/ 29893 h 31334"/>
                  <a:gd name="connsiteX16" fmla="*/ 205293 w 223660"/>
                  <a:gd name="connsiteY16" fmla="*/ 31334 h 31334"/>
                  <a:gd name="connsiteX17" fmla="*/ 223661 w 223660"/>
                  <a:gd name="connsiteY17" fmla="*/ 30614 h 31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3660" h="31334">
                    <a:moveTo>
                      <a:pt x="223301" y="30254"/>
                    </a:moveTo>
                    <a:cubicBezTo>
                      <a:pt x="191246" y="29893"/>
                      <a:pt x="159552" y="27372"/>
                      <a:pt x="127858" y="23411"/>
                    </a:cubicBezTo>
                    <a:cubicBezTo>
                      <a:pt x="134341" y="23411"/>
                      <a:pt x="126057" y="22690"/>
                      <a:pt x="118493" y="21250"/>
                    </a:cubicBezTo>
                    <a:cubicBezTo>
                      <a:pt x="111290" y="19809"/>
                      <a:pt x="104807" y="18368"/>
                      <a:pt x="114892" y="19809"/>
                    </a:cubicBezTo>
                    <a:cubicBezTo>
                      <a:pt x="107689" y="18728"/>
                      <a:pt x="73833" y="12966"/>
                      <a:pt x="83197" y="15127"/>
                    </a:cubicBezTo>
                    <a:lnTo>
                      <a:pt x="102286" y="18368"/>
                    </a:lnTo>
                    <a:cubicBezTo>
                      <a:pt x="89680" y="16567"/>
                      <a:pt x="82117" y="15847"/>
                      <a:pt x="76715" y="15487"/>
                    </a:cubicBezTo>
                    <a:cubicBezTo>
                      <a:pt x="71312" y="14767"/>
                      <a:pt x="67711" y="14407"/>
                      <a:pt x="63028" y="13686"/>
                    </a:cubicBezTo>
                    <a:cubicBezTo>
                      <a:pt x="54024" y="12246"/>
                      <a:pt x="40698" y="10805"/>
                      <a:pt x="0" y="0"/>
                    </a:cubicBezTo>
                    <a:cubicBezTo>
                      <a:pt x="12606" y="3962"/>
                      <a:pt x="23411" y="7203"/>
                      <a:pt x="32775" y="10085"/>
                    </a:cubicBezTo>
                    <a:cubicBezTo>
                      <a:pt x="42499" y="12606"/>
                      <a:pt x="50783" y="14407"/>
                      <a:pt x="58706" y="15847"/>
                    </a:cubicBezTo>
                    <a:cubicBezTo>
                      <a:pt x="66270" y="17288"/>
                      <a:pt x="73473" y="19089"/>
                      <a:pt x="80316" y="19809"/>
                    </a:cubicBezTo>
                    <a:cubicBezTo>
                      <a:pt x="87159" y="20889"/>
                      <a:pt x="93642" y="21610"/>
                      <a:pt x="100485" y="22690"/>
                    </a:cubicBezTo>
                    <a:cubicBezTo>
                      <a:pt x="105167" y="23411"/>
                      <a:pt x="109489" y="24131"/>
                      <a:pt x="113451" y="24851"/>
                    </a:cubicBezTo>
                    <a:cubicBezTo>
                      <a:pt x="117413" y="25571"/>
                      <a:pt x="121375" y="26292"/>
                      <a:pt x="125337" y="26652"/>
                    </a:cubicBezTo>
                    <a:lnTo>
                      <a:pt x="165315" y="29893"/>
                    </a:lnTo>
                    <a:lnTo>
                      <a:pt x="205293" y="31334"/>
                    </a:lnTo>
                    <a:cubicBezTo>
                      <a:pt x="211415" y="31334"/>
                      <a:pt x="217538" y="30614"/>
                      <a:pt x="223661" y="30614"/>
                    </a:cubicBezTo>
                    <a:close/>
                  </a:path>
                </a:pathLst>
              </a:custGeom>
              <a:solidFill>
                <a:schemeClr val="accent2"/>
              </a:solidFill>
              <a:ln w="0" cap="flat">
                <a:noFill/>
                <a:prstDash val="solid"/>
                <a:miter/>
              </a:ln>
            </p:spPr>
            <p:txBody>
              <a:bodyPr rtlCol="0" anchor="ctr"/>
              <a:lstStyle/>
              <a:p>
                <a:endParaRPr lang="en-US" sz="744"/>
              </a:p>
            </p:txBody>
          </p:sp>
          <p:sp>
            <p:nvSpPr>
              <p:cNvPr id="305" name="Freeform: Shape 304">
                <a:extLst>
                  <a:ext uri="{FF2B5EF4-FFF2-40B4-BE49-F238E27FC236}">
                    <a16:creationId xmlns:a16="http://schemas.microsoft.com/office/drawing/2014/main" id="{99EFC5CD-4D6F-20E3-D107-1A77F46809CB}"/>
                  </a:ext>
                </a:extLst>
              </p:cNvPr>
              <p:cNvSpPr/>
              <p:nvPr/>
            </p:nvSpPr>
            <p:spPr>
              <a:xfrm>
                <a:off x="9255109" y="2854024"/>
                <a:ext cx="1080" cy="3601"/>
              </a:xfrm>
              <a:custGeom>
                <a:avLst/>
                <a:gdLst>
                  <a:gd name="connsiteX0" fmla="*/ 1081 w 1080"/>
                  <a:gd name="connsiteY0" fmla="*/ 0 h 3601"/>
                  <a:gd name="connsiteX1" fmla="*/ 0 w 1080"/>
                  <a:gd name="connsiteY1" fmla="*/ 0 h 3601"/>
                  <a:gd name="connsiteX2" fmla="*/ 1081 w 1080"/>
                  <a:gd name="connsiteY2" fmla="*/ 0 h 3601"/>
                </a:gdLst>
                <a:ahLst/>
                <a:cxnLst>
                  <a:cxn ang="0">
                    <a:pos x="connsiteX0" y="connsiteY0"/>
                  </a:cxn>
                  <a:cxn ang="0">
                    <a:pos x="connsiteX1" y="connsiteY1"/>
                  </a:cxn>
                  <a:cxn ang="0">
                    <a:pos x="connsiteX2" y="connsiteY2"/>
                  </a:cxn>
                </a:cxnLst>
                <a:rect l="l" t="t" r="r" b="b"/>
                <a:pathLst>
                  <a:path w="1080" h="3601">
                    <a:moveTo>
                      <a:pt x="1081" y="0"/>
                    </a:moveTo>
                    <a:lnTo>
                      <a:pt x="0" y="0"/>
                    </a:lnTo>
                    <a:cubicBezTo>
                      <a:pt x="1081" y="0"/>
                      <a:pt x="1081" y="0"/>
                      <a:pt x="1081" y="0"/>
                    </a:cubicBezTo>
                    <a:close/>
                  </a:path>
                </a:pathLst>
              </a:custGeom>
              <a:solidFill>
                <a:schemeClr val="accent2"/>
              </a:solidFill>
              <a:ln w="0" cap="flat">
                <a:noFill/>
                <a:prstDash val="solid"/>
                <a:miter/>
              </a:ln>
            </p:spPr>
            <p:txBody>
              <a:bodyPr rtlCol="0" anchor="ctr"/>
              <a:lstStyle/>
              <a:p>
                <a:endParaRPr lang="en-US" sz="744"/>
              </a:p>
            </p:txBody>
          </p:sp>
          <p:sp>
            <p:nvSpPr>
              <p:cNvPr id="306" name="Freeform: Shape 305">
                <a:extLst>
                  <a:ext uri="{FF2B5EF4-FFF2-40B4-BE49-F238E27FC236}">
                    <a16:creationId xmlns:a16="http://schemas.microsoft.com/office/drawing/2014/main" id="{E23B79F5-2116-9088-B2A2-27F65E0DADCF}"/>
                  </a:ext>
                </a:extLst>
              </p:cNvPr>
              <p:cNvSpPr/>
              <p:nvPr/>
            </p:nvSpPr>
            <p:spPr>
              <a:xfrm>
                <a:off x="9241501" y="2854385"/>
                <a:ext cx="13608" cy="1779"/>
              </a:xfrm>
              <a:custGeom>
                <a:avLst/>
                <a:gdLst>
                  <a:gd name="connsiteX0" fmla="*/ 9286 w 13608"/>
                  <a:gd name="connsiteY0" fmla="*/ 1080 h 1779"/>
                  <a:gd name="connsiteX1" fmla="*/ 13608 w 13608"/>
                  <a:gd name="connsiteY1" fmla="*/ 0 h 1779"/>
                  <a:gd name="connsiteX2" fmla="*/ 9286 w 13608"/>
                  <a:gd name="connsiteY2" fmla="*/ 1080 h 1779"/>
                </a:gdLst>
                <a:ahLst/>
                <a:cxnLst>
                  <a:cxn ang="0">
                    <a:pos x="connsiteX0" y="connsiteY0"/>
                  </a:cxn>
                  <a:cxn ang="0">
                    <a:pos x="connsiteX1" y="connsiteY1"/>
                  </a:cxn>
                  <a:cxn ang="0">
                    <a:pos x="connsiteX2" y="connsiteY2"/>
                  </a:cxn>
                </a:cxnLst>
                <a:rect l="l" t="t" r="r" b="b"/>
                <a:pathLst>
                  <a:path w="13608" h="1779">
                    <a:moveTo>
                      <a:pt x="9286" y="1080"/>
                    </a:moveTo>
                    <a:lnTo>
                      <a:pt x="13608" y="0"/>
                    </a:lnTo>
                    <a:cubicBezTo>
                      <a:pt x="8566" y="720"/>
                      <a:pt x="-11603" y="2881"/>
                      <a:pt x="9286" y="1080"/>
                    </a:cubicBezTo>
                    <a:close/>
                  </a:path>
                </a:pathLst>
              </a:custGeom>
              <a:solidFill>
                <a:schemeClr val="accent2"/>
              </a:solidFill>
              <a:ln w="0" cap="flat">
                <a:noFill/>
                <a:prstDash val="solid"/>
                <a:miter/>
              </a:ln>
            </p:spPr>
            <p:txBody>
              <a:bodyPr rtlCol="0" anchor="ctr"/>
              <a:lstStyle/>
              <a:p>
                <a:endParaRPr lang="en-US" sz="744"/>
              </a:p>
            </p:txBody>
          </p:sp>
          <p:sp>
            <p:nvSpPr>
              <p:cNvPr id="307" name="Freeform: Shape 306">
                <a:extLst>
                  <a:ext uri="{FF2B5EF4-FFF2-40B4-BE49-F238E27FC236}">
                    <a16:creationId xmlns:a16="http://schemas.microsoft.com/office/drawing/2014/main" id="{D9BCF13F-200D-4489-15AF-0643C029793F}"/>
                  </a:ext>
                </a:extLst>
              </p:cNvPr>
              <p:cNvSpPr/>
              <p:nvPr/>
            </p:nvSpPr>
            <p:spPr>
              <a:xfrm>
                <a:off x="8521098" y="5414780"/>
                <a:ext cx="18728" cy="27732"/>
              </a:xfrm>
              <a:custGeom>
                <a:avLst/>
                <a:gdLst>
                  <a:gd name="connsiteX0" fmla="*/ 10085 w 18728"/>
                  <a:gd name="connsiteY0" fmla="*/ 13326 h 27732"/>
                  <a:gd name="connsiteX1" fmla="*/ 6483 w 18728"/>
                  <a:gd name="connsiteY1" fmla="*/ 9364 h 27732"/>
                  <a:gd name="connsiteX2" fmla="*/ 0 w 18728"/>
                  <a:gd name="connsiteY2" fmla="*/ 0 h 27732"/>
                  <a:gd name="connsiteX3" fmla="*/ 18728 w 18728"/>
                  <a:gd name="connsiteY3" fmla="*/ 27733 h 27732"/>
                  <a:gd name="connsiteX4" fmla="*/ 9724 w 18728"/>
                  <a:gd name="connsiteY4" fmla="*/ 13326 h 277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728" h="27732">
                    <a:moveTo>
                      <a:pt x="10085" y="13326"/>
                    </a:moveTo>
                    <a:cubicBezTo>
                      <a:pt x="9364" y="12966"/>
                      <a:pt x="8284" y="11525"/>
                      <a:pt x="6483" y="9364"/>
                    </a:cubicBezTo>
                    <a:cubicBezTo>
                      <a:pt x="4682" y="7203"/>
                      <a:pt x="2881" y="3962"/>
                      <a:pt x="0" y="0"/>
                    </a:cubicBezTo>
                    <a:cubicBezTo>
                      <a:pt x="5763" y="9724"/>
                      <a:pt x="12606" y="18728"/>
                      <a:pt x="18728" y="27733"/>
                    </a:cubicBezTo>
                    <a:cubicBezTo>
                      <a:pt x="16207" y="23771"/>
                      <a:pt x="12966" y="18368"/>
                      <a:pt x="9724" y="13326"/>
                    </a:cubicBezTo>
                    <a:close/>
                  </a:path>
                </a:pathLst>
              </a:custGeom>
              <a:solidFill>
                <a:schemeClr val="accent2"/>
              </a:solidFill>
              <a:ln w="0" cap="flat">
                <a:noFill/>
                <a:prstDash val="solid"/>
                <a:miter/>
              </a:ln>
            </p:spPr>
            <p:txBody>
              <a:bodyPr rtlCol="0" anchor="ctr"/>
              <a:lstStyle/>
              <a:p>
                <a:endParaRPr lang="en-US" sz="744"/>
              </a:p>
            </p:txBody>
          </p:sp>
          <p:sp>
            <p:nvSpPr>
              <p:cNvPr id="308" name="Freeform: Shape 307">
                <a:extLst>
                  <a:ext uri="{FF2B5EF4-FFF2-40B4-BE49-F238E27FC236}">
                    <a16:creationId xmlns:a16="http://schemas.microsoft.com/office/drawing/2014/main" id="{214EEFE5-5DEA-3EAD-C49F-6EC868A5637C}"/>
                  </a:ext>
                </a:extLst>
              </p:cNvPr>
              <p:cNvSpPr/>
              <p:nvPr/>
            </p:nvSpPr>
            <p:spPr>
              <a:xfrm>
                <a:off x="8578003" y="5487533"/>
                <a:ext cx="74913" cy="86439"/>
              </a:xfrm>
              <a:custGeom>
                <a:avLst/>
                <a:gdLst>
                  <a:gd name="connsiteX0" fmla="*/ 360 w 74913"/>
                  <a:gd name="connsiteY0" fmla="*/ 360 h 86439"/>
                  <a:gd name="connsiteX1" fmla="*/ 12966 w 74913"/>
                  <a:gd name="connsiteY1" fmla="*/ 16928 h 86439"/>
                  <a:gd name="connsiteX2" fmla="*/ 25932 w 74913"/>
                  <a:gd name="connsiteY2" fmla="*/ 33135 h 86439"/>
                  <a:gd name="connsiteX3" fmla="*/ 39258 w 74913"/>
                  <a:gd name="connsiteY3" fmla="*/ 48982 h 86439"/>
                  <a:gd name="connsiteX4" fmla="*/ 52944 w 74913"/>
                  <a:gd name="connsiteY4" fmla="*/ 64829 h 86439"/>
                  <a:gd name="connsiteX5" fmla="*/ 74914 w 74913"/>
                  <a:gd name="connsiteY5" fmla="*/ 86439 h 86439"/>
                  <a:gd name="connsiteX6" fmla="*/ 66270 w 74913"/>
                  <a:gd name="connsiteY6" fmla="*/ 77795 h 86439"/>
                  <a:gd name="connsiteX7" fmla="*/ 57626 w 74913"/>
                  <a:gd name="connsiteY7" fmla="*/ 68431 h 86439"/>
                  <a:gd name="connsiteX8" fmla="*/ 39618 w 74913"/>
                  <a:gd name="connsiteY8" fmla="*/ 47902 h 86439"/>
                  <a:gd name="connsiteX9" fmla="*/ 29893 w 74913"/>
                  <a:gd name="connsiteY9" fmla="*/ 37097 h 86439"/>
                  <a:gd name="connsiteX10" fmla="*/ 20169 w 74913"/>
                  <a:gd name="connsiteY10" fmla="*/ 25211 h 86439"/>
                  <a:gd name="connsiteX11" fmla="*/ 10085 w 74913"/>
                  <a:gd name="connsiteY11" fmla="*/ 12966 h 86439"/>
                  <a:gd name="connsiteX12" fmla="*/ 0 w 74913"/>
                  <a:gd name="connsiteY12" fmla="*/ 0 h 86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4913" h="86439">
                    <a:moveTo>
                      <a:pt x="360" y="360"/>
                    </a:moveTo>
                    <a:cubicBezTo>
                      <a:pt x="4322" y="6123"/>
                      <a:pt x="8644" y="11525"/>
                      <a:pt x="12966" y="16928"/>
                    </a:cubicBezTo>
                    <a:lnTo>
                      <a:pt x="25932" y="33135"/>
                    </a:lnTo>
                    <a:cubicBezTo>
                      <a:pt x="30254" y="38537"/>
                      <a:pt x="34936" y="43940"/>
                      <a:pt x="39258" y="48982"/>
                    </a:cubicBezTo>
                    <a:lnTo>
                      <a:pt x="52944" y="64829"/>
                    </a:lnTo>
                    <a:cubicBezTo>
                      <a:pt x="59787" y="72393"/>
                      <a:pt x="67350" y="79236"/>
                      <a:pt x="74914" y="86439"/>
                    </a:cubicBezTo>
                    <a:cubicBezTo>
                      <a:pt x="72033" y="83558"/>
                      <a:pt x="69151" y="80676"/>
                      <a:pt x="66270" y="77795"/>
                    </a:cubicBezTo>
                    <a:cubicBezTo>
                      <a:pt x="63389" y="74914"/>
                      <a:pt x="60147" y="71672"/>
                      <a:pt x="57626" y="68431"/>
                    </a:cubicBezTo>
                    <a:cubicBezTo>
                      <a:pt x="51863" y="61948"/>
                      <a:pt x="45741" y="55105"/>
                      <a:pt x="39618" y="47902"/>
                    </a:cubicBezTo>
                    <a:cubicBezTo>
                      <a:pt x="36376" y="44300"/>
                      <a:pt x="33135" y="40698"/>
                      <a:pt x="29893" y="37097"/>
                    </a:cubicBezTo>
                    <a:cubicBezTo>
                      <a:pt x="26652" y="33135"/>
                      <a:pt x="23771" y="29173"/>
                      <a:pt x="20169" y="25211"/>
                    </a:cubicBezTo>
                    <a:cubicBezTo>
                      <a:pt x="16928" y="21249"/>
                      <a:pt x="13686" y="16928"/>
                      <a:pt x="10085" y="12966"/>
                    </a:cubicBezTo>
                    <a:cubicBezTo>
                      <a:pt x="6843" y="8644"/>
                      <a:pt x="3241" y="4682"/>
                      <a:pt x="0" y="0"/>
                    </a:cubicBezTo>
                    <a:close/>
                  </a:path>
                </a:pathLst>
              </a:custGeom>
              <a:solidFill>
                <a:schemeClr val="accent2"/>
              </a:solidFill>
              <a:ln w="0" cap="flat">
                <a:noFill/>
                <a:prstDash val="solid"/>
                <a:miter/>
              </a:ln>
            </p:spPr>
            <p:txBody>
              <a:bodyPr rtlCol="0" anchor="ctr"/>
              <a:lstStyle/>
              <a:p>
                <a:endParaRPr lang="en-US" sz="744"/>
              </a:p>
            </p:txBody>
          </p:sp>
          <p:sp>
            <p:nvSpPr>
              <p:cNvPr id="309" name="Freeform: Shape 308">
                <a:extLst>
                  <a:ext uri="{FF2B5EF4-FFF2-40B4-BE49-F238E27FC236}">
                    <a16:creationId xmlns:a16="http://schemas.microsoft.com/office/drawing/2014/main" id="{DF929CA1-6671-DC1A-156B-3C7A5E1B047A}"/>
                  </a:ext>
                </a:extLst>
              </p:cNvPr>
              <p:cNvSpPr/>
              <p:nvPr/>
            </p:nvSpPr>
            <p:spPr>
              <a:xfrm>
                <a:off x="8375952" y="4059840"/>
                <a:ext cx="120654" cy="1316402"/>
              </a:xfrm>
              <a:custGeom>
                <a:avLst/>
                <a:gdLst>
                  <a:gd name="connsiteX0" fmla="*/ 8644 w 120654"/>
                  <a:gd name="connsiteY0" fmla="*/ 495592 h 1316402"/>
                  <a:gd name="connsiteX1" fmla="*/ 12246 w 120654"/>
                  <a:gd name="connsiteY1" fmla="*/ 458856 h 1316402"/>
                  <a:gd name="connsiteX2" fmla="*/ 10085 w 120654"/>
                  <a:gd name="connsiteY2" fmla="*/ 364493 h 1316402"/>
                  <a:gd name="connsiteX3" fmla="*/ 6123 w 120654"/>
                  <a:gd name="connsiteY3" fmla="*/ 483707 h 1316402"/>
                  <a:gd name="connsiteX4" fmla="*/ 3962 w 120654"/>
                  <a:gd name="connsiteY4" fmla="*/ 337481 h 1316402"/>
                  <a:gd name="connsiteX5" fmla="*/ 8284 w 120654"/>
                  <a:gd name="connsiteY5" fmla="*/ 395827 h 1316402"/>
                  <a:gd name="connsiteX6" fmla="*/ 6123 w 120654"/>
                  <a:gd name="connsiteY6" fmla="*/ 326676 h 1316402"/>
                  <a:gd name="connsiteX7" fmla="*/ 6483 w 120654"/>
                  <a:gd name="connsiteY7" fmla="*/ 95091 h 1316402"/>
                  <a:gd name="connsiteX8" fmla="*/ 3602 w 120654"/>
                  <a:gd name="connsiteY8" fmla="*/ 369 h 1316402"/>
                  <a:gd name="connsiteX9" fmla="*/ 0 w 120654"/>
                  <a:gd name="connsiteY9" fmla="*/ 117061 h 1316402"/>
                  <a:gd name="connsiteX10" fmla="*/ 1080 w 120654"/>
                  <a:gd name="connsiteY10" fmla="*/ 105536 h 1316402"/>
                  <a:gd name="connsiteX11" fmla="*/ 360 w 120654"/>
                  <a:gd name="connsiteY11" fmla="*/ 159921 h 1316402"/>
                  <a:gd name="connsiteX12" fmla="*/ 3241 w 120654"/>
                  <a:gd name="connsiteY12" fmla="*/ 194496 h 1316402"/>
                  <a:gd name="connsiteX13" fmla="*/ 2521 w 120654"/>
                  <a:gd name="connsiteY13" fmla="*/ 248881 h 1316402"/>
                  <a:gd name="connsiteX14" fmla="*/ 1801 w 120654"/>
                  <a:gd name="connsiteY14" fmla="*/ 218627 h 1316402"/>
                  <a:gd name="connsiteX15" fmla="*/ 2161 w 120654"/>
                  <a:gd name="connsiteY15" fmla="*/ 346125 h 1316402"/>
                  <a:gd name="connsiteX16" fmla="*/ 1080 w 120654"/>
                  <a:gd name="connsiteY16" fmla="*/ 330277 h 1316402"/>
                  <a:gd name="connsiteX17" fmla="*/ 3962 w 120654"/>
                  <a:gd name="connsiteY17" fmla="*/ 489469 h 1316402"/>
                  <a:gd name="connsiteX18" fmla="*/ 1441 w 120654"/>
                  <a:gd name="connsiteY18" fmla="*/ 449851 h 1316402"/>
                  <a:gd name="connsiteX19" fmla="*/ 2161 w 120654"/>
                  <a:gd name="connsiteY19" fmla="*/ 714571 h 1316402"/>
                  <a:gd name="connsiteX20" fmla="*/ 3241 w 120654"/>
                  <a:gd name="connsiteY20" fmla="*/ 698003 h 1316402"/>
                  <a:gd name="connsiteX21" fmla="*/ 720 w 120654"/>
                  <a:gd name="connsiteY21" fmla="*/ 763193 h 1316402"/>
                  <a:gd name="connsiteX22" fmla="*/ 720 w 120654"/>
                  <a:gd name="connsiteY22" fmla="*/ 883847 h 1316402"/>
                  <a:gd name="connsiteX23" fmla="*/ 11165 w 120654"/>
                  <a:gd name="connsiteY23" fmla="*/ 1021429 h 1316402"/>
                  <a:gd name="connsiteX24" fmla="*/ 53664 w 120654"/>
                  <a:gd name="connsiteY24" fmla="*/ 1174138 h 1316402"/>
                  <a:gd name="connsiteX25" fmla="*/ 60867 w 120654"/>
                  <a:gd name="connsiteY25" fmla="*/ 1192507 h 1316402"/>
                  <a:gd name="connsiteX26" fmla="*/ 68071 w 120654"/>
                  <a:gd name="connsiteY26" fmla="*/ 1210875 h 1316402"/>
                  <a:gd name="connsiteX27" fmla="*/ 83918 w 120654"/>
                  <a:gd name="connsiteY27" fmla="*/ 1246891 h 1316402"/>
                  <a:gd name="connsiteX28" fmla="*/ 101566 w 120654"/>
                  <a:gd name="connsiteY28" fmla="*/ 1282187 h 1316402"/>
                  <a:gd name="connsiteX29" fmla="*/ 110930 w 120654"/>
                  <a:gd name="connsiteY29" fmla="*/ 1299475 h 1316402"/>
                  <a:gd name="connsiteX30" fmla="*/ 120654 w 120654"/>
                  <a:gd name="connsiteY30" fmla="*/ 1316402 h 1316402"/>
                  <a:gd name="connsiteX31" fmla="*/ 103006 w 120654"/>
                  <a:gd name="connsiteY31" fmla="*/ 1283628 h 1316402"/>
                  <a:gd name="connsiteX32" fmla="*/ 109489 w 120654"/>
                  <a:gd name="connsiteY32" fmla="*/ 1287229 h 1316402"/>
                  <a:gd name="connsiteX33" fmla="*/ 90041 w 120654"/>
                  <a:gd name="connsiteY33" fmla="*/ 1249412 h 1316402"/>
                  <a:gd name="connsiteX34" fmla="*/ 81397 w 120654"/>
                  <a:gd name="connsiteY34" fmla="*/ 1230324 h 1316402"/>
                  <a:gd name="connsiteX35" fmla="*/ 74914 w 120654"/>
                  <a:gd name="connsiteY35" fmla="*/ 1214837 h 1316402"/>
                  <a:gd name="connsiteX36" fmla="*/ 70952 w 120654"/>
                  <a:gd name="connsiteY36" fmla="*/ 1204752 h 1316402"/>
                  <a:gd name="connsiteX37" fmla="*/ 66630 w 120654"/>
                  <a:gd name="connsiteY37" fmla="*/ 1192507 h 1316402"/>
                  <a:gd name="connsiteX38" fmla="*/ 75634 w 120654"/>
                  <a:gd name="connsiteY38" fmla="*/ 1210515 h 1316402"/>
                  <a:gd name="connsiteX39" fmla="*/ 59427 w 120654"/>
                  <a:gd name="connsiteY39" fmla="*/ 1158651 h 1316402"/>
                  <a:gd name="connsiteX40" fmla="*/ 42139 w 120654"/>
                  <a:gd name="connsiteY40" fmla="*/ 1097784 h 1316402"/>
                  <a:gd name="connsiteX41" fmla="*/ 34936 w 120654"/>
                  <a:gd name="connsiteY41" fmla="*/ 1068611 h 1316402"/>
                  <a:gd name="connsiteX42" fmla="*/ 29173 w 120654"/>
                  <a:gd name="connsiteY42" fmla="*/ 1040158 h 1316402"/>
                  <a:gd name="connsiteX43" fmla="*/ 26292 w 120654"/>
                  <a:gd name="connsiteY43" fmla="*/ 1026111 h 1316402"/>
                  <a:gd name="connsiteX44" fmla="*/ 24131 w 120654"/>
                  <a:gd name="connsiteY44" fmla="*/ 1012065 h 1316402"/>
                  <a:gd name="connsiteX45" fmla="*/ 19809 w 120654"/>
                  <a:gd name="connsiteY45" fmla="*/ 984693 h 1316402"/>
                  <a:gd name="connsiteX46" fmla="*/ 16567 w 120654"/>
                  <a:gd name="connsiteY46" fmla="*/ 957681 h 1316402"/>
                  <a:gd name="connsiteX47" fmla="*/ 13686 w 120654"/>
                  <a:gd name="connsiteY47" fmla="*/ 930668 h 1316402"/>
                  <a:gd name="connsiteX48" fmla="*/ 12246 w 120654"/>
                  <a:gd name="connsiteY48" fmla="*/ 903656 h 1316402"/>
                  <a:gd name="connsiteX49" fmla="*/ 10805 w 120654"/>
                  <a:gd name="connsiteY49" fmla="*/ 877004 h 1316402"/>
                  <a:gd name="connsiteX50" fmla="*/ 9004 w 120654"/>
                  <a:gd name="connsiteY50" fmla="*/ 823340 h 1316402"/>
                  <a:gd name="connsiteX51" fmla="*/ 6123 w 120654"/>
                  <a:gd name="connsiteY51" fmla="*/ 708808 h 1316402"/>
                  <a:gd name="connsiteX52" fmla="*/ 7924 w 120654"/>
                  <a:gd name="connsiteY52" fmla="*/ 513600 h 1316402"/>
                  <a:gd name="connsiteX53" fmla="*/ 10805 w 120654"/>
                  <a:gd name="connsiteY53" fmla="*/ 631013 h 1316402"/>
                  <a:gd name="connsiteX54" fmla="*/ 10805 w 120654"/>
                  <a:gd name="connsiteY54" fmla="*/ 511439 h 1316402"/>
                  <a:gd name="connsiteX55" fmla="*/ 7203 w 120654"/>
                  <a:gd name="connsiteY55" fmla="*/ 495952 h 1316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0654" h="1316402">
                    <a:moveTo>
                      <a:pt x="8644" y="495592"/>
                    </a:moveTo>
                    <a:cubicBezTo>
                      <a:pt x="8284" y="323434"/>
                      <a:pt x="11525" y="538091"/>
                      <a:pt x="12246" y="458856"/>
                    </a:cubicBezTo>
                    <a:cubicBezTo>
                      <a:pt x="12246" y="410954"/>
                      <a:pt x="10445" y="394026"/>
                      <a:pt x="10085" y="364493"/>
                    </a:cubicBezTo>
                    <a:cubicBezTo>
                      <a:pt x="11165" y="500995"/>
                      <a:pt x="5402" y="346125"/>
                      <a:pt x="6123" y="483707"/>
                    </a:cubicBezTo>
                    <a:cubicBezTo>
                      <a:pt x="3602" y="464258"/>
                      <a:pt x="3241" y="384302"/>
                      <a:pt x="3962" y="337481"/>
                    </a:cubicBezTo>
                    <a:cubicBezTo>
                      <a:pt x="6483" y="284537"/>
                      <a:pt x="5763" y="383581"/>
                      <a:pt x="8284" y="395827"/>
                    </a:cubicBezTo>
                    <a:cubicBezTo>
                      <a:pt x="7924" y="340362"/>
                      <a:pt x="7563" y="350446"/>
                      <a:pt x="6123" y="326676"/>
                    </a:cubicBezTo>
                    <a:cubicBezTo>
                      <a:pt x="6843" y="239877"/>
                      <a:pt x="3241" y="146955"/>
                      <a:pt x="6483" y="95091"/>
                    </a:cubicBezTo>
                    <a:cubicBezTo>
                      <a:pt x="5763" y="32423"/>
                      <a:pt x="4682" y="36385"/>
                      <a:pt x="3602" y="369"/>
                    </a:cubicBezTo>
                    <a:cubicBezTo>
                      <a:pt x="1080" y="-6835"/>
                      <a:pt x="2161" y="93651"/>
                      <a:pt x="0" y="117061"/>
                    </a:cubicBezTo>
                    <a:cubicBezTo>
                      <a:pt x="0" y="112379"/>
                      <a:pt x="720" y="103015"/>
                      <a:pt x="1080" y="105536"/>
                    </a:cubicBezTo>
                    <a:lnTo>
                      <a:pt x="360" y="159921"/>
                    </a:lnTo>
                    <a:cubicBezTo>
                      <a:pt x="1441" y="108417"/>
                      <a:pt x="2881" y="167124"/>
                      <a:pt x="3241" y="194496"/>
                    </a:cubicBezTo>
                    <a:cubicBezTo>
                      <a:pt x="3241" y="214665"/>
                      <a:pt x="3241" y="254283"/>
                      <a:pt x="2521" y="248881"/>
                    </a:cubicBezTo>
                    <a:lnTo>
                      <a:pt x="1801" y="218627"/>
                    </a:lnTo>
                    <a:cubicBezTo>
                      <a:pt x="1080" y="257885"/>
                      <a:pt x="3602" y="304706"/>
                      <a:pt x="2161" y="346125"/>
                    </a:cubicBezTo>
                    <a:cubicBezTo>
                      <a:pt x="1441" y="348286"/>
                      <a:pt x="1441" y="332799"/>
                      <a:pt x="1080" y="330277"/>
                    </a:cubicBezTo>
                    <a:cubicBezTo>
                      <a:pt x="2881" y="376378"/>
                      <a:pt x="2881" y="421038"/>
                      <a:pt x="3962" y="489469"/>
                    </a:cubicBezTo>
                    <a:lnTo>
                      <a:pt x="1441" y="449851"/>
                    </a:lnTo>
                    <a:cubicBezTo>
                      <a:pt x="4322" y="504596"/>
                      <a:pt x="3602" y="628492"/>
                      <a:pt x="2161" y="714571"/>
                    </a:cubicBezTo>
                    <a:cubicBezTo>
                      <a:pt x="2521" y="705207"/>
                      <a:pt x="2881" y="687919"/>
                      <a:pt x="3241" y="698003"/>
                    </a:cubicBezTo>
                    <a:cubicBezTo>
                      <a:pt x="3962" y="748426"/>
                      <a:pt x="2161" y="786603"/>
                      <a:pt x="720" y="763193"/>
                    </a:cubicBezTo>
                    <a:cubicBezTo>
                      <a:pt x="1801" y="787684"/>
                      <a:pt x="1441" y="834865"/>
                      <a:pt x="720" y="883847"/>
                    </a:cubicBezTo>
                    <a:cubicBezTo>
                      <a:pt x="720" y="934270"/>
                      <a:pt x="4682" y="987574"/>
                      <a:pt x="11165" y="1021429"/>
                    </a:cubicBezTo>
                    <a:cubicBezTo>
                      <a:pt x="20889" y="1073653"/>
                      <a:pt x="35296" y="1124796"/>
                      <a:pt x="53664" y="1174138"/>
                    </a:cubicBezTo>
                    <a:lnTo>
                      <a:pt x="60867" y="1192507"/>
                    </a:lnTo>
                    <a:cubicBezTo>
                      <a:pt x="63389" y="1198629"/>
                      <a:pt x="65550" y="1204752"/>
                      <a:pt x="68071" y="1210875"/>
                    </a:cubicBezTo>
                    <a:lnTo>
                      <a:pt x="83918" y="1246891"/>
                    </a:lnTo>
                    <a:lnTo>
                      <a:pt x="101566" y="1282187"/>
                    </a:lnTo>
                    <a:cubicBezTo>
                      <a:pt x="104447" y="1287950"/>
                      <a:pt x="107689" y="1293712"/>
                      <a:pt x="110930" y="1299475"/>
                    </a:cubicBezTo>
                    <a:lnTo>
                      <a:pt x="120654" y="1316402"/>
                    </a:lnTo>
                    <a:cubicBezTo>
                      <a:pt x="115252" y="1305958"/>
                      <a:pt x="108769" y="1295153"/>
                      <a:pt x="103006" y="1283628"/>
                    </a:cubicBezTo>
                    <a:cubicBezTo>
                      <a:pt x="93282" y="1256616"/>
                      <a:pt x="86799" y="1242929"/>
                      <a:pt x="109489" y="1287229"/>
                    </a:cubicBezTo>
                    <a:cubicBezTo>
                      <a:pt x="98685" y="1265259"/>
                      <a:pt x="95083" y="1258776"/>
                      <a:pt x="90041" y="1249412"/>
                    </a:cubicBezTo>
                    <a:cubicBezTo>
                      <a:pt x="87520" y="1244730"/>
                      <a:pt x="85359" y="1238967"/>
                      <a:pt x="81397" y="1230324"/>
                    </a:cubicBezTo>
                    <a:cubicBezTo>
                      <a:pt x="79596" y="1226002"/>
                      <a:pt x="77435" y="1220959"/>
                      <a:pt x="74914" y="1214837"/>
                    </a:cubicBezTo>
                    <a:cubicBezTo>
                      <a:pt x="73833" y="1211595"/>
                      <a:pt x="72393" y="1208354"/>
                      <a:pt x="70952" y="1204752"/>
                    </a:cubicBezTo>
                    <a:cubicBezTo>
                      <a:pt x="69511" y="1201150"/>
                      <a:pt x="68431" y="1197189"/>
                      <a:pt x="66630" y="1192507"/>
                    </a:cubicBezTo>
                    <a:cubicBezTo>
                      <a:pt x="71672" y="1206193"/>
                      <a:pt x="76354" y="1214116"/>
                      <a:pt x="75634" y="1210515"/>
                    </a:cubicBezTo>
                    <a:cubicBezTo>
                      <a:pt x="74914" y="1207273"/>
                      <a:pt x="70592" y="1192146"/>
                      <a:pt x="59427" y="1158651"/>
                    </a:cubicBezTo>
                    <a:cubicBezTo>
                      <a:pt x="53304" y="1137402"/>
                      <a:pt x="46461" y="1117593"/>
                      <a:pt x="42139" y="1097784"/>
                    </a:cubicBezTo>
                    <a:cubicBezTo>
                      <a:pt x="39618" y="1088060"/>
                      <a:pt x="37097" y="1078335"/>
                      <a:pt x="34936" y="1068611"/>
                    </a:cubicBezTo>
                    <a:cubicBezTo>
                      <a:pt x="33135" y="1058886"/>
                      <a:pt x="30974" y="1049522"/>
                      <a:pt x="29173" y="1040158"/>
                    </a:cubicBezTo>
                    <a:cubicBezTo>
                      <a:pt x="28093" y="1035476"/>
                      <a:pt x="27012" y="1030794"/>
                      <a:pt x="26292" y="1026111"/>
                    </a:cubicBezTo>
                    <a:cubicBezTo>
                      <a:pt x="25572" y="1021429"/>
                      <a:pt x="24851" y="1016747"/>
                      <a:pt x="24131" y="1012065"/>
                    </a:cubicBezTo>
                    <a:cubicBezTo>
                      <a:pt x="22690" y="1002701"/>
                      <a:pt x="21250" y="993697"/>
                      <a:pt x="19809" y="984693"/>
                    </a:cubicBezTo>
                    <a:cubicBezTo>
                      <a:pt x="18368" y="975689"/>
                      <a:pt x="17648" y="966685"/>
                      <a:pt x="16567" y="957681"/>
                    </a:cubicBezTo>
                    <a:cubicBezTo>
                      <a:pt x="15847" y="948677"/>
                      <a:pt x="14407" y="939672"/>
                      <a:pt x="13686" y="930668"/>
                    </a:cubicBezTo>
                    <a:cubicBezTo>
                      <a:pt x="13326" y="921664"/>
                      <a:pt x="12606" y="912660"/>
                      <a:pt x="12246" y="903656"/>
                    </a:cubicBezTo>
                    <a:cubicBezTo>
                      <a:pt x="11885" y="894652"/>
                      <a:pt x="11165" y="885648"/>
                      <a:pt x="10805" y="877004"/>
                    </a:cubicBezTo>
                    <a:cubicBezTo>
                      <a:pt x="10085" y="859356"/>
                      <a:pt x="9724" y="841348"/>
                      <a:pt x="9004" y="823340"/>
                    </a:cubicBezTo>
                    <a:cubicBezTo>
                      <a:pt x="7924" y="786964"/>
                      <a:pt x="6843" y="749507"/>
                      <a:pt x="6123" y="708808"/>
                    </a:cubicBezTo>
                    <a:cubicBezTo>
                      <a:pt x="7924" y="702686"/>
                      <a:pt x="7563" y="575548"/>
                      <a:pt x="7924" y="513600"/>
                    </a:cubicBezTo>
                    <a:cubicBezTo>
                      <a:pt x="9724" y="537371"/>
                      <a:pt x="10445" y="583112"/>
                      <a:pt x="10805" y="631013"/>
                    </a:cubicBezTo>
                    <a:cubicBezTo>
                      <a:pt x="10805" y="601120"/>
                      <a:pt x="10805" y="549617"/>
                      <a:pt x="10805" y="511439"/>
                    </a:cubicBezTo>
                    <a:lnTo>
                      <a:pt x="7203" y="495952"/>
                    </a:lnTo>
                    <a:close/>
                  </a:path>
                </a:pathLst>
              </a:custGeom>
              <a:solidFill>
                <a:schemeClr val="accent2"/>
              </a:solidFill>
              <a:ln w="0" cap="flat">
                <a:noFill/>
                <a:prstDash val="solid"/>
                <a:miter/>
              </a:ln>
            </p:spPr>
            <p:txBody>
              <a:bodyPr rtlCol="0" anchor="ctr"/>
              <a:lstStyle/>
              <a:p>
                <a:endParaRPr lang="en-US" sz="744"/>
              </a:p>
            </p:txBody>
          </p:sp>
          <p:sp>
            <p:nvSpPr>
              <p:cNvPr id="310" name="Freeform: Shape 309">
                <a:extLst>
                  <a:ext uri="{FF2B5EF4-FFF2-40B4-BE49-F238E27FC236}">
                    <a16:creationId xmlns:a16="http://schemas.microsoft.com/office/drawing/2014/main" id="{B1ED9346-DCD1-C75F-2A10-C6D3ADF12DD4}"/>
                  </a:ext>
                </a:extLst>
              </p:cNvPr>
              <p:cNvSpPr/>
              <p:nvPr/>
            </p:nvSpPr>
            <p:spPr>
              <a:xfrm>
                <a:off x="8390719" y="4945488"/>
                <a:ext cx="3601" cy="13686"/>
              </a:xfrm>
              <a:custGeom>
                <a:avLst/>
                <a:gdLst>
                  <a:gd name="connsiteX0" fmla="*/ 0 w 3601"/>
                  <a:gd name="connsiteY0" fmla="*/ 13686 h 13686"/>
                  <a:gd name="connsiteX1" fmla="*/ 0 w 3601"/>
                  <a:gd name="connsiteY1" fmla="*/ 0 h 13686"/>
                  <a:gd name="connsiteX2" fmla="*/ 0 w 3601"/>
                  <a:gd name="connsiteY2" fmla="*/ 13686 h 13686"/>
                </a:gdLst>
                <a:ahLst/>
                <a:cxnLst>
                  <a:cxn ang="0">
                    <a:pos x="connsiteX0" y="connsiteY0"/>
                  </a:cxn>
                  <a:cxn ang="0">
                    <a:pos x="connsiteX1" y="connsiteY1"/>
                  </a:cxn>
                  <a:cxn ang="0">
                    <a:pos x="connsiteX2" y="connsiteY2"/>
                  </a:cxn>
                </a:cxnLst>
                <a:rect l="l" t="t" r="r" b="b"/>
                <a:pathLst>
                  <a:path w="3601" h="13686">
                    <a:moveTo>
                      <a:pt x="0" y="13686"/>
                    </a:moveTo>
                    <a:cubicBezTo>
                      <a:pt x="0" y="9364"/>
                      <a:pt x="0" y="4682"/>
                      <a:pt x="0" y="0"/>
                    </a:cubicBezTo>
                    <a:cubicBezTo>
                      <a:pt x="0" y="2521"/>
                      <a:pt x="0" y="6483"/>
                      <a:pt x="0" y="13686"/>
                    </a:cubicBezTo>
                    <a:close/>
                  </a:path>
                </a:pathLst>
              </a:custGeom>
              <a:solidFill>
                <a:schemeClr val="accent2"/>
              </a:solidFill>
              <a:ln w="0" cap="flat">
                <a:noFill/>
                <a:prstDash val="solid"/>
                <a:miter/>
              </a:ln>
            </p:spPr>
            <p:txBody>
              <a:bodyPr rtlCol="0" anchor="ctr"/>
              <a:lstStyle/>
              <a:p>
                <a:endParaRPr lang="en-US" sz="744"/>
              </a:p>
            </p:txBody>
          </p:sp>
          <p:sp>
            <p:nvSpPr>
              <p:cNvPr id="311" name="Freeform: Shape 310">
                <a:extLst>
                  <a:ext uri="{FF2B5EF4-FFF2-40B4-BE49-F238E27FC236}">
                    <a16:creationId xmlns:a16="http://schemas.microsoft.com/office/drawing/2014/main" id="{4463FBF9-EBDF-4CCF-A929-E689E8610B50}"/>
                  </a:ext>
                </a:extLst>
              </p:cNvPr>
              <p:cNvSpPr/>
              <p:nvPr/>
            </p:nvSpPr>
            <p:spPr>
              <a:xfrm>
                <a:off x="8387838" y="4690853"/>
                <a:ext cx="3601" cy="15126"/>
              </a:xfrm>
              <a:custGeom>
                <a:avLst/>
                <a:gdLst>
                  <a:gd name="connsiteX0" fmla="*/ 0 w 3601"/>
                  <a:gd name="connsiteY0" fmla="*/ 14407 h 15126"/>
                  <a:gd name="connsiteX1" fmla="*/ 0 w 3601"/>
                  <a:gd name="connsiteY1" fmla="*/ 15127 h 15126"/>
                  <a:gd name="connsiteX2" fmla="*/ 0 w 3601"/>
                  <a:gd name="connsiteY2" fmla="*/ 0 h 15126"/>
                  <a:gd name="connsiteX3" fmla="*/ 0 w 3601"/>
                  <a:gd name="connsiteY3" fmla="*/ 14407 h 15126"/>
                </a:gdLst>
                <a:ahLst/>
                <a:cxnLst>
                  <a:cxn ang="0">
                    <a:pos x="connsiteX0" y="connsiteY0"/>
                  </a:cxn>
                  <a:cxn ang="0">
                    <a:pos x="connsiteX1" y="connsiteY1"/>
                  </a:cxn>
                  <a:cxn ang="0">
                    <a:pos x="connsiteX2" y="connsiteY2"/>
                  </a:cxn>
                  <a:cxn ang="0">
                    <a:pos x="connsiteX3" y="connsiteY3"/>
                  </a:cxn>
                </a:cxnLst>
                <a:rect l="l" t="t" r="r" b="b"/>
                <a:pathLst>
                  <a:path w="3601" h="15126">
                    <a:moveTo>
                      <a:pt x="0" y="14407"/>
                    </a:moveTo>
                    <a:cubicBezTo>
                      <a:pt x="0" y="15127"/>
                      <a:pt x="0" y="14767"/>
                      <a:pt x="0" y="15127"/>
                    </a:cubicBezTo>
                    <a:cubicBezTo>
                      <a:pt x="0" y="10085"/>
                      <a:pt x="0" y="5042"/>
                      <a:pt x="0" y="0"/>
                    </a:cubicBezTo>
                    <a:cubicBezTo>
                      <a:pt x="0" y="5042"/>
                      <a:pt x="0" y="10805"/>
                      <a:pt x="0" y="14407"/>
                    </a:cubicBezTo>
                    <a:close/>
                  </a:path>
                </a:pathLst>
              </a:custGeom>
              <a:solidFill>
                <a:schemeClr val="accent2"/>
              </a:solidFill>
              <a:ln w="0" cap="flat">
                <a:noFill/>
                <a:prstDash val="solid"/>
                <a:miter/>
              </a:ln>
            </p:spPr>
            <p:txBody>
              <a:bodyPr rtlCol="0" anchor="ctr"/>
              <a:lstStyle/>
              <a:p>
                <a:endParaRPr lang="en-US" sz="744"/>
              </a:p>
            </p:txBody>
          </p:sp>
          <p:sp>
            <p:nvSpPr>
              <p:cNvPr id="312" name="Freeform: Shape 311">
                <a:extLst>
                  <a:ext uri="{FF2B5EF4-FFF2-40B4-BE49-F238E27FC236}">
                    <a16:creationId xmlns:a16="http://schemas.microsoft.com/office/drawing/2014/main" id="{7136D580-C935-A2A7-05BC-1B3B344537E9}"/>
                  </a:ext>
                </a:extLst>
              </p:cNvPr>
              <p:cNvSpPr/>
              <p:nvPr/>
            </p:nvSpPr>
            <p:spPr>
              <a:xfrm>
                <a:off x="8512970" y="5388829"/>
                <a:ext cx="16051" cy="25950"/>
              </a:xfrm>
              <a:custGeom>
                <a:avLst/>
                <a:gdLst>
                  <a:gd name="connsiteX0" fmla="*/ 924 w 16051"/>
                  <a:gd name="connsiteY0" fmla="*/ 1819 h 25950"/>
                  <a:gd name="connsiteX1" fmla="*/ 16051 w 16051"/>
                  <a:gd name="connsiteY1" fmla="*/ 25950 h 25950"/>
                  <a:gd name="connsiteX2" fmla="*/ 4526 w 16051"/>
                  <a:gd name="connsiteY2" fmla="*/ 6862 h 25950"/>
                  <a:gd name="connsiteX3" fmla="*/ 924 w 16051"/>
                  <a:gd name="connsiteY3" fmla="*/ 1819 h 25950"/>
                </a:gdLst>
                <a:ahLst/>
                <a:cxnLst>
                  <a:cxn ang="0">
                    <a:pos x="connsiteX0" y="connsiteY0"/>
                  </a:cxn>
                  <a:cxn ang="0">
                    <a:pos x="connsiteX1" y="connsiteY1"/>
                  </a:cxn>
                  <a:cxn ang="0">
                    <a:pos x="connsiteX2" y="connsiteY2"/>
                  </a:cxn>
                  <a:cxn ang="0">
                    <a:pos x="connsiteX3" y="connsiteY3"/>
                  </a:cxn>
                </a:cxnLst>
                <a:rect l="l" t="t" r="r" b="b"/>
                <a:pathLst>
                  <a:path w="16051" h="25950">
                    <a:moveTo>
                      <a:pt x="924" y="1819"/>
                    </a:moveTo>
                    <a:cubicBezTo>
                      <a:pt x="6327" y="10463"/>
                      <a:pt x="10649" y="16946"/>
                      <a:pt x="16051" y="25950"/>
                    </a:cubicBezTo>
                    <a:cubicBezTo>
                      <a:pt x="12810" y="20548"/>
                      <a:pt x="8488" y="13705"/>
                      <a:pt x="4526" y="6862"/>
                    </a:cubicBezTo>
                    <a:cubicBezTo>
                      <a:pt x="564" y="739"/>
                      <a:pt x="-1237" y="-2142"/>
                      <a:pt x="924" y="1819"/>
                    </a:cubicBezTo>
                    <a:close/>
                  </a:path>
                </a:pathLst>
              </a:custGeom>
              <a:solidFill>
                <a:schemeClr val="accent2"/>
              </a:solidFill>
              <a:ln w="0" cap="flat">
                <a:noFill/>
                <a:prstDash val="solid"/>
                <a:miter/>
              </a:ln>
            </p:spPr>
            <p:txBody>
              <a:bodyPr rtlCol="0" anchor="ctr"/>
              <a:lstStyle/>
              <a:p>
                <a:endParaRPr lang="en-US" sz="744"/>
              </a:p>
            </p:txBody>
          </p:sp>
          <p:sp>
            <p:nvSpPr>
              <p:cNvPr id="313" name="Freeform: Shape 312">
                <a:extLst>
                  <a:ext uri="{FF2B5EF4-FFF2-40B4-BE49-F238E27FC236}">
                    <a16:creationId xmlns:a16="http://schemas.microsoft.com/office/drawing/2014/main" id="{00193CE8-0007-2A92-93DC-C5C0B634736E}"/>
                  </a:ext>
                </a:extLst>
              </p:cNvPr>
              <p:cNvSpPr/>
              <p:nvPr/>
            </p:nvSpPr>
            <p:spPr>
              <a:xfrm>
                <a:off x="8525420" y="5418381"/>
                <a:ext cx="6310" cy="10285"/>
              </a:xfrm>
              <a:custGeom>
                <a:avLst/>
                <a:gdLst>
                  <a:gd name="connsiteX0" fmla="*/ 3241 w 6310"/>
                  <a:gd name="connsiteY0" fmla="*/ 4322 h 10285"/>
                  <a:gd name="connsiteX1" fmla="*/ 0 w 6310"/>
                  <a:gd name="connsiteY1" fmla="*/ 0 h 10285"/>
                  <a:gd name="connsiteX2" fmla="*/ 2881 w 6310"/>
                  <a:gd name="connsiteY2" fmla="*/ 5402 h 10285"/>
                  <a:gd name="connsiteX3" fmla="*/ 5763 w 6310"/>
                  <a:gd name="connsiteY3" fmla="*/ 10085 h 10285"/>
                  <a:gd name="connsiteX4" fmla="*/ 3241 w 6310"/>
                  <a:gd name="connsiteY4" fmla="*/ 4682 h 102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10" h="10285">
                    <a:moveTo>
                      <a:pt x="3241" y="4322"/>
                    </a:moveTo>
                    <a:lnTo>
                      <a:pt x="0" y="0"/>
                    </a:lnTo>
                    <a:cubicBezTo>
                      <a:pt x="1080" y="1801"/>
                      <a:pt x="2161" y="3602"/>
                      <a:pt x="2881" y="5402"/>
                    </a:cubicBezTo>
                    <a:cubicBezTo>
                      <a:pt x="3962" y="6843"/>
                      <a:pt x="4682" y="8644"/>
                      <a:pt x="5763" y="10085"/>
                    </a:cubicBezTo>
                    <a:cubicBezTo>
                      <a:pt x="6843" y="10805"/>
                      <a:pt x="6483" y="9724"/>
                      <a:pt x="3241" y="4682"/>
                    </a:cubicBezTo>
                    <a:close/>
                  </a:path>
                </a:pathLst>
              </a:custGeom>
              <a:solidFill>
                <a:schemeClr val="accent2"/>
              </a:solidFill>
              <a:ln w="0" cap="flat">
                <a:noFill/>
                <a:prstDash val="solid"/>
                <a:miter/>
              </a:ln>
            </p:spPr>
            <p:txBody>
              <a:bodyPr rtlCol="0" anchor="ctr"/>
              <a:lstStyle/>
              <a:p>
                <a:endParaRPr lang="en-US" sz="744"/>
              </a:p>
            </p:txBody>
          </p:sp>
          <p:sp>
            <p:nvSpPr>
              <p:cNvPr id="314" name="Freeform: Shape 313">
                <a:extLst>
                  <a:ext uri="{FF2B5EF4-FFF2-40B4-BE49-F238E27FC236}">
                    <a16:creationId xmlns:a16="http://schemas.microsoft.com/office/drawing/2014/main" id="{F9A940E9-2C1A-85AC-7DD4-0FA824D6A11F}"/>
                  </a:ext>
                </a:extLst>
              </p:cNvPr>
              <p:cNvSpPr/>
              <p:nvPr/>
            </p:nvSpPr>
            <p:spPr>
              <a:xfrm>
                <a:off x="8400443" y="3880488"/>
                <a:ext cx="3601" cy="16567"/>
              </a:xfrm>
              <a:custGeom>
                <a:avLst/>
                <a:gdLst>
                  <a:gd name="connsiteX0" fmla="*/ 0 w 3601"/>
                  <a:gd name="connsiteY0" fmla="*/ 16567 h 16567"/>
                  <a:gd name="connsiteX1" fmla="*/ 0 w 3601"/>
                  <a:gd name="connsiteY1" fmla="*/ 0 h 16567"/>
                  <a:gd name="connsiteX2" fmla="*/ 0 w 3601"/>
                  <a:gd name="connsiteY2" fmla="*/ 16567 h 16567"/>
                </a:gdLst>
                <a:ahLst/>
                <a:cxnLst>
                  <a:cxn ang="0">
                    <a:pos x="connsiteX0" y="connsiteY0"/>
                  </a:cxn>
                  <a:cxn ang="0">
                    <a:pos x="connsiteX1" y="connsiteY1"/>
                  </a:cxn>
                  <a:cxn ang="0">
                    <a:pos x="connsiteX2" y="connsiteY2"/>
                  </a:cxn>
                </a:cxnLst>
                <a:rect l="l" t="t" r="r" b="b"/>
                <a:pathLst>
                  <a:path w="3601" h="16567">
                    <a:moveTo>
                      <a:pt x="0" y="16567"/>
                    </a:moveTo>
                    <a:lnTo>
                      <a:pt x="0" y="0"/>
                    </a:lnTo>
                    <a:cubicBezTo>
                      <a:pt x="0" y="10085"/>
                      <a:pt x="0" y="14046"/>
                      <a:pt x="0" y="16567"/>
                    </a:cubicBezTo>
                    <a:close/>
                  </a:path>
                </a:pathLst>
              </a:custGeom>
              <a:solidFill>
                <a:schemeClr val="accent2"/>
              </a:solidFill>
              <a:ln w="0" cap="flat">
                <a:noFill/>
                <a:prstDash val="solid"/>
                <a:miter/>
              </a:ln>
            </p:spPr>
            <p:txBody>
              <a:bodyPr rtlCol="0" anchor="ctr"/>
              <a:lstStyle/>
              <a:p>
                <a:endParaRPr lang="en-US" sz="744"/>
              </a:p>
            </p:txBody>
          </p:sp>
          <p:sp>
            <p:nvSpPr>
              <p:cNvPr id="315" name="Freeform: Shape 314">
                <a:extLst>
                  <a:ext uri="{FF2B5EF4-FFF2-40B4-BE49-F238E27FC236}">
                    <a16:creationId xmlns:a16="http://schemas.microsoft.com/office/drawing/2014/main" id="{CEE2DD6E-4327-D4CE-9F0C-1DE0A4AF4F17}"/>
                  </a:ext>
                </a:extLst>
              </p:cNvPr>
              <p:cNvSpPr/>
              <p:nvPr/>
            </p:nvSpPr>
            <p:spPr>
              <a:xfrm>
                <a:off x="8386397" y="4250733"/>
                <a:ext cx="7203" cy="705640"/>
              </a:xfrm>
              <a:custGeom>
                <a:avLst/>
                <a:gdLst>
                  <a:gd name="connsiteX0" fmla="*/ 1080 w 7203"/>
                  <a:gd name="connsiteY0" fmla="*/ 112733 h 705640"/>
                  <a:gd name="connsiteX1" fmla="*/ 3602 w 7203"/>
                  <a:gd name="connsiteY1" fmla="*/ 204574 h 705640"/>
                  <a:gd name="connsiteX2" fmla="*/ 3602 w 7203"/>
                  <a:gd name="connsiteY2" fmla="*/ 179723 h 705640"/>
                  <a:gd name="connsiteX3" fmla="*/ 4322 w 7203"/>
                  <a:gd name="connsiteY3" fmla="*/ 419591 h 705640"/>
                  <a:gd name="connsiteX4" fmla="*/ 1441 w 7203"/>
                  <a:gd name="connsiteY4" fmla="*/ 454887 h 705640"/>
                  <a:gd name="connsiteX5" fmla="*/ 3962 w 7203"/>
                  <a:gd name="connsiteY5" fmla="*/ 578783 h 705640"/>
                  <a:gd name="connsiteX6" fmla="*/ 3962 w 7203"/>
                  <a:gd name="connsiteY6" fmla="*/ 694755 h 705640"/>
                  <a:gd name="connsiteX7" fmla="*/ 6123 w 7203"/>
                  <a:gd name="connsiteY7" fmla="*/ 704480 h 705640"/>
                  <a:gd name="connsiteX8" fmla="*/ 6483 w 7203"/>
                  <a:gd name="connsiteY8" fmla="*/ 699077 h 705640"/>
                  <a:gd name="connsiteX9" fmla="*/ 6123 w 7203"/>
                  <a:gd name="connsiteY9" fmla="*/ 655138 h 705640"/>
                  <a:gd name="connsiteX10" fmla="*/ 6483 w 7203"/>
                  <a:gd name="connsiteY10" fmla="*/ 665582 h 705640"/>
                  <a:gd name="connsiteX11" fmla="*/ 5402 w 7203"/>
                  <a:gd name="connsiteY11" fmla="*/ 527640 h 705640"/>
                  <a:gd name="connsiteX12" fmla="*/ 7203 w 7203"/>
                  <a:gd name="connsiteY12" fmla="*/ 549250 h 705640"/>
                  <a:gd name="connsiteX13" fmla="*/ 4682 w 7203"/>
                  <a:gd name="connsiteY13" fmla="*/ 347919 h 705640"/>
                  <a:gd name="connsiteX14" fmla="*/ 5763 w 7203"/>
                  <a:gd name="connsiteY14" fmla="*/ 279488 h 705640"/>
                  <a:gd name="connsiteX15" fmla="*/ 4682 w 7203"/>
                  <a:gd name="connsiteY15" fmla="*/ 111292 h 705640"/>
                  <a:gd name="connsiteX16" fmla="*/ 2521 w 7203"/>
                  <a:gd name="connsiteY16" fmla="*/ 2 h 705640"/>
                  <a:gd name="connsiteX17" fmla="*/ 3602 w 7203"/>
                  <a:gd name="connsiteY17" fmla="*/ 113093 h 705640"/>
                  <a:gd name="connsiteX18" fmla="*/ 0 w 7203"/>
                  <a:gd name="connsiteY18" fmla="*/ 113093 h 705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203" h="705640">
                    <a:moveTo>
                      <a:pt x="1080" y="112733"/>
                    </a:moveTo>
                    <a:cubicBezTo>
                      <a:pt x="1080" y="172520"/>
                      <a:pt x="3602" y="119936"/>
                      <a:pt x="3602" y="204574"/>
                    </a:cubicBezTo>
                    <a:lnTo>
                      <a:pt x="3602" y="179723"/>
                    </a:lnTo>
                    <a:cubicBezTo>
                      <a:pt x="5042" y="240590"/>
                      <a:pt x="4322" y="347559"/>
                      <a:pt x="4322" y="419591"/>
                    </a:cubicBezTo>
                    <a:cubicBezTo>
                      <a:pt x="3241" y="411308"/>
                      <a:pt x="2881" y="463531"/>
                      <a:pt x="1441" y="454887"/>
                    </a:cubicBezTo>
                    <a:cubicBezTo>
                      <a:pt x="1801" y="504229"/>
                      <a:pt x="2161" y="553212"/>
                      <a:pt x="3962" y="578783"/>
                    </a:cubicBezTo>
                    <a:cubicBezTo>
                      <a:pt x="3241" y="609397"/>
                      <a:pt x="5042" y="655858"/>
                      <a:pt x="3962" y="694755"/>
                    </a:cubicBezTo>
                    <a:cubicBezTo>
                      <a:pt x="4322" y="686472"/>
                      <a:pt x="5402" y="700518"/>
                      <a:pt x="6123" y="704480"/>
                    </a:cubicBezTo>
                    <a:cubicBezTo>
                      <a:pt x="6123" y="706641"/>
                      <a:pt x="6483" y="706281"/>
                      <a:pt x="6483" y="699077"/>
                    </a:cubicBezTo>
                    <a:cubicBezTo>
                      <a:pt x="6483" y="692234"/>
                      <a:pt x="6483" y="678908"/>
                      <a:pt x="6123" y="655138"/>
                    </a:cubicBezTo>
                    <a:cubicBezTo>
                      <a:pt x="6123" y="662701"/>
                      <a:pt x="6123" y="658019"/>
                      <a:pt x="6483" y="665582"/>
                    </a:cubicBezTo>
                    <a:cubicBezTo>
                      <a:pt x="7924" y="604715"/>
                      <a:pt x="5402" y="580224"/>
                      <a:pt x="5402" y="527640"/>
                    </a:cubicBezTo>
                    <a:cubicBezTo>
                      <a:pt x="6483" y="496306"/>
                      <a:pt x="6843" y="579143"/>
                      <a:pt x="7203" y="549250"/>
                    </a:cubicBezTo>
                    <a:cubicBezTo>
                      <a:pt x="6123" y="483700"/>
                      <a:pt x="8284" y="343597"/>
                      <a:pt x="4682" y="347919"/>
                    </a:cubicBezTo>
                    <a:cubicBezTo>
                      <a:pt x="4682" y="300017"/>
                      <a:pt x="5402" y="293534"/>
                      <a:pt x="5763" y="279488"/>
                    </a:cubicBezTo>
                    <a:cubicBezTo>
                      <a:pt x="3962" y="241671"/>
                      <a:pt x="4322" y="171799"/>
                      <a:pt x="4682" y="111292"/>
                    </a:cubicBezTo>
                    <a:cubicBezTo>
                      <a:pt x="4682" y="50785"/>
                      <a:pt x="5042" y="-358"/>
                      <a:pt x="2521" y="2"/>
                    </a:cubicBezTo>
                    <a:cubicBezTo>
                      <a:pt x="2521" y="27734"/>
                      <a:pt x="2521" y="72395"/>
                      <a:pt x="3602" y="113093"/>
                    </a:cubicBezTo>
                    <a:lnTo>
                      <a:pt x="0" y="113093"/>
                    </a:lnTo>
                    <a:close/>
                  </a:path>
                </a:pathLst>
              </a:custGeom>
              <a:solidFill>
                <a:schemeClr val="accent2"/>
              </a:solidFill>
              <a:ln w="0" cap="flat">
                <a:noFill/>
                <a:prstDash val="solid"/>
                <a:miter/>
              </a:ln>
            </p:spPr>
            <p:txBody>
              <a:bodyPr rtlCol="0" anchor="ctr"/>
              <a:lstStyle/>
              <a:p>
                <a:endParaRPr lang="en-US" sz="744"/>
              </a:p>
            </p:txBody>
          </p:sp>
          <p:sp>
            <p:nvSpPr>
              <p:cNvPr id="316" name="Freeform: Shape 315">
                <a:extLst>
                  <a:ext uri="{FF2B5EF4-FFF2-40B4-BE49-F238E27FC236}">
                    <a16:creationId xmlns:a16="http://schemas.microsoft.com/office/drawing/2014/main" id="{09F08824-AD63-5365-090E-293E42A6C205}"/>
                  </a:ext>
                </a:extLst>
              </p:cNvPr>
              <p:cNvSpPr/>
              <p:nvPr/>
            </p:nvSpPr>
            <p:spPr>
              <a:xfrm>
                <a:off x="8464912" y="5289083"/>
                <a:ext cx="4321" cy="10804"/>
              </a:xfrm>
              <a:custGeom>
                <a:avLst/>
                <a:gdLst>
                  <a:gd name="connsiteX0" fmla="*/ 4322 w 4321"/>
                  <a:gd name="connsiteY0" fmla="*/ 10805 h 10804"/>
                  <a:gd name="connsiteX1" fmla="*/ 0 w 4321"/>
                  <a:gd name="connsiteY1" fmla="*/ 0 h 10804"/>
                  <a:gd name="connsiteX2" fmla="*/ 4322 w 4321"/>
                  <a:gd name="connsiteY2" fmla="*/ 10805 h 10804"/>
                </a:gdLst>
                <a:ahLst/>
                <a:cxnLst>
                  <a:cxn ang="0">
                    <a:pos x="connsiteX0" y="connsiteY0"/>
                  </a:cxn>
                  <a:cxn ang="0">
                    <a:pos x="connsiteX1" y="connsiteY1"/>
                  </a:cxn>
                  <a:cxn ang="0">
                    <a:pos x="connsiteX2" y="connsiteY2"/>
                  </a:cxn>
                </a:cxnLst>
                <a:rect l="l" t="t" r="r" b="b"/>
                <a:pathLst>
                  <a:path w="4321" h="10804">
                    <a:moveTo>
                      <a:pt x="4322" y="10805"/>
                    </a:moveTo>
                    <a:cubicBezTo>
                      <a:pt x="2881" y="7203"/>
                      <a:pt x="1080" y="2881"/>
                      <a:pt x="0" y="0"/>
                    </a:cubicBezTo>
                    <a:cubicBezTo>
                      <a:pt x="1080" y="3242"/>
                      <a:pt x="2881" y="7203"/>
                      <a:pt x="4322" y="10805"/>
                    </a:cubicBezTo>
                    <a:close/>
                  </a:path>
                </a:pathLst>
              </a:custGeom>
              <a:solidFill>
                <a:schemeClr val="accent2"/>
              </a:solidFill>
              <a:ln w="0" cap="flat">
                <a:noFill/>
                <a:prstDash val="solid"/>
                <a:miter/>
              </a:ln>
            </p:spPr>
            <p:txBody>
              <a:bodyPr rtlCol="0" anchor="ctr"/>
              <a:lstStyle/>
              <a:p>
                <a:endParaRPr lang="en-US" sz="744"/>
              </a:p>
            </p:txBody>
          </p:sp>
          <p:sp>
            <p:nvSpPr>
              <p:cNvPr id="317" name="Freeform: Shape 316">
                <a:extLst>
                  <a:ext uri="{FF2B5EF4-FFF2-40B4-BE49-F238E27FC236}">
                    <a16:creationId xmlns:a16="http://schemas.microsoft.com/office/drawing/2014/main" id="{90E3DC59-46AA-6B63-931E-03C3CC614187}"/>
                  </a:ext>
                </a:extLst>
              </p:cNvPr>
              <p:cNvSpPr/>
              <p:nvPr/>
            </p:nvSpPr>
            <p:spPr>
              <a:xfrm>
                <a:off x="8464192" y="5328353"/>
                <a:ext cx="537362" cy="494130"/>
              </a:xfrm>
              <a:custGeom>
                <a:avLst/>
                <a:gdLst>
                  <a:gd name="connsiteX0" fmla="*/ 537002 w 537362"/>
                  <a:gd name="connsiteY0" fmla="*/ 494130 h 494130"/>
                  <a:gd name="connsiteX1" fmla="*/ 511791 w 537362"/>
                  <a:gd name="connsiteY1" fmla="*/ 488008 h 494130"/>
                  <a:gd name="connsiteX2" fmla="*/ 487300 w 537362"/>
                  <a:gd name="connsiteY2" fmla="*/ 478283 h 494130"/>
                  <a:gd name="connsiteX3" fmla="*/ 464970 w 537362"/>
                  <a:gd name="connsiteY3" fmla="*/ 468199 h 494130"/>
                  <a:gd name="connsiteX4" fmla="*/ 444080 w 537362"/>
                  <a:gd name="connsiteY4" fmla="*/ 458834 h 494130"/>
                  <a:gd name="connsiteX5" fmla="*/ 424992 w 537362"/>
                  <a:gd name="connsiteY5" fmla="*/ 449110 h 494130"/>
                  <a:gd name="connsiteX6" fmla="*/ 406984 w 537362"/>
                  <a:gd name="connsiteY6" fmla="*/ 440106 h 494130"/>
                  <a:gd name="connsiteX7" fmla="*/ 390416 w 537362"/>
                  <a:gd name="connsiteY7" fmla="*/ 430742 h 494130"/>
                  <a:gd name="connsiteX8" fmla="*/ 374569 w 537362"/>
                  <a:gd name="connsiteY8" fmla="*/ 421377 h 494130"/>
                  <a:gd name="connsiteX9" fmla="*/ 366645 w 537362"/>
                  <a:gd name="connsiteY9" fmla="*/ 416695 h 494130"/>
                  <a:gd name="connsiteX10" fmla="*/ 359082 w 537362"/>
                  <a:gd name="connsiteY10" fmla="*/ 412013 h 494130"/>
                  <a:gd name="connsiteX11" fmla="*/ 329189 w 537362"/>
                  <a:gd name="connsiteY11" fmla="*/ 392564 h 494130"/>
                  <a:gd name="connsiteX12" fmla="*/ 299295 w 537362"/>
                  <a:gd name="connsiteY12" fmla="*/ 371315 h 494130"/>
                  <a:gd name="connsiteX13" fmla="*/ 291371 w 537362"/>
                  <a:gd name="connsiteY13" fmla="*/ 365912 h 494130"/>
                  <a:gd name="connsiteX14" fmla="*/ 283808 w 537362"/>
                  <a:gd name="connsiteY14" fmla="*/ 359790 h 494130"/>
                  <a:gd name="connsiteX15" fmla="*/ 267961 w 537362"/>
                  <a:gd name="connsiteY15" fmla="*/ 347184 h 494130"/>
                  <a:gd name="connsiteX16" fmla="*/ 233745 w 537362"/>
                  <a:gd name="connsiteY16" fmla="*/ 318371 h 494130"/>
                  <a:gd name="connsiteX17" fmla="*/ 244550 w 537362"/>
                  <a:gd name="connsiteY17" fmla="*/ 326655 h 494130"/>
                  <a:gd name="connsiteX18" fmla="*/ 231224 w 537362"/>
                  <a:gd name="connsiteY18" fmla="*/ 315490 h 494130"/>
                  <a:gd name="connsiteX19" fmla="*/ 217538 w 537362"/>
                  <a:gd name="connsiteY19" fmla="*/ 303244 h 494130"/>
                  <a:gd name="connsiteX20" fmla="*/ 189806 w 537362"/>
                  <a:gd name="connsiteY20" fmla="*/ 276592 h 494130"/>
                  <a:gd name="connsiteX21" fmla="*/ 162073 w 537362"/>
                  <a:gd name="connsiteY21" fmla="*/ 247779 h 494130"/>
                  <a:gd name="connsiteX22" fmla="*/ 135781 w 537362"/>
                  <a:gd name="connsiteY22" fmla="*/ 217526 h 494130"/>
                  <a:gd name="connsiteX23" fmla="*/ 55465 w 537362"/>
                  <a:gd name="connsiteY23" fmla="*/ 108036 h 494130"/>
                  <a:gd name="connsiteX24" fmla="*/ 41419 w 537362"/>
                  <a:gd name="connsiteY24" fmla="*/ 83905 h 494130"/>
                  <a:gd name="connsiteX25" fmla="*/ 33495 w 537362"/>
                  <a:gd name="connsiteY25" fmla="*/ 69859 h 494130"/>
                  <a:gd name="connsiteX26" fmla="*/ 29533 w 537362"/>
                  <a:gd name="connsiteY26" fmla="*/ 63016 h 494130"/>
                  <a:gd name="connsiteX27" fmla="*/ 26292 w 537362"/>
                  <a:gd name="connsiteY27" fmla="*/ 56533 h 494130"/>
                  <a:gd name="connsiteX28" fmla="*/ 20169 w 537362"/>
                  <a:gd name="connsiteY28" fmla="*/ 41406 h 494130"/>
                  <a:gd name="connsiteX29" fmla="*/ 9724 w 537362"/>
                  <a:gd name="connsiteY29" fmla="*/ 21957 h 494130"/>
                  <a:gd name="connsiteX30" fmla="*/ 0 w 537362"/>
                  <a:gd name="connsiteY30" fmla="*/ 347 h 494130"/>
                  <a:gd name="connsiteX31" fmla="*/ 7563 w 537362"/>
                  <a:gd name="connsiteY31" fmla="*/ 15114 h 494130"/>
                  <a:gd name="connsiteX32" fmla="*/ 10445 w 537362"/>
                  <a:gd name="connsiteY32" fmla="*/ 21597 h 494130"/>
                  <a:gd name="connsiteX33" fmla="*/ 13326 w 537362"/>
                  <a:gd name="connsiteY33" fmla="*/ 27360 h 494130"/>
                  <a:gd name="connsiteX34" fmla="*/ 16928 w 537362"/>
                  <a:gd name="connsiteY34" fmla="*/ 33122 h 494130"/>
                  <a:gd name="connsiteX35" fmla="*/ 10805 w 537362"/>
                  <a:gd name="connsiteY35" fmla="*/ 20517 h 494130"/>
                  <a:gd name="connsiteX36" fmla="*/ 7924 w 537362"/>
                  <a:gd name="connsiteY36" fmla="*/ 14754 h 494130"/>
                  <a:gd name="connsiteX37" fmla="*/ 14046 w 537362"/>
                  <a:gd name="connsiteY37" fmla="*/ 22317 h 494130"/>
                  <a:gd name="connsiteX38" fmla="*/ 22690 w 537362"/>
                  <a:gd name="connsiteY38" fmla="*/ 36724 h 494130"/>
                  <a:gd name="connsiteX39" fmla="*/ 32054 w 537362"/>
                  <a:gd name="connsiteY39" fmla="*/ 54372 h 494130"/>
                  <a:gd name="connsiteX40" fmla="*/ 35296 w 537362"/>
                  <a:gd name="connsiteY40" fmla="*/ 60135 h 494130"/>
                  <a:gd name="connsiteX41" fmla="*/ 38898 w 537362"/>
                  <a:gd name="connsiteY41" fmla="*/ 66617 h 494130"/>
                  <a:gd name="connsiteX42" fmla="*/ 47541 w 537362"/>
                  <a:gd name="connsiteY42" fmla="*/ 81384 h 494130"/>
                  <a:gd name="connsiteX43" fmla="*/ 37457 w 537362"/>
                  <a:gd name="connsiteY43" fmla="*/ 67338 h 494130"/>
                  <a:gd name="connsiteX44" fmla="*/ 33855 w 537362"/>
                  <a:gd name="connsiteY44" fmla="*/ 61215 h 494130"/>
                  <a:gd name="connsiteX45" fmla="*/ 30614 w 537362"/>
                  <a:gd name="connsiteY45" fmla="*/ 55092 h 494130"/>
                  <a:gd name="connsiteX46" fmla="*/ 25211 w 537362"/>
                  <a:gd name="connsiteY46" fmla="*/ 44648 h 494130"/>
                  <a:gd name="connsiteX47" fmla="*/ 22690 w 537362"/>
                  <a:gd name="connsiteY47" fmla="*/ 42486 h 494130"/>
                  <a:gd name="connsiteX48" fmla="*/ 36016 w 537362"/>
                  <a:gd name="connsiteY48" fmla="*/ 66257 h 494130"/>
                  <a:gd name="connsiteX49" fmla="*/ 39258 w 537362"/>
                  <a:gd name="connsiteY49" fmla="*/ 69859 h 494130"/>
                  <a:gd name="connsiteX50" fmla="*/ 56906 w 537362"/>
                  <a:gd name="connsiteY50" fmla="*/ 101193 h 494130"/>
                  <a:gd name="connsiteX51" fmla="*/ 57626 w 537362"/>
                  <a:gd name="connsiteY51" fmla="*/ 104074 h 494130"/>
                  <a:gd name="connsiteX52" fmla="*/ 81397 w 537362"/>
                  <a:gd name="connsiteY52" fmla="*/ 140091 h 494130"/>
                  <a:gd name="connsiteX53" fmla="*/ 96884 w 537362"/>
                  <a:gd name="connsiteY53" fmla="*/ 161700 h 494130"/>
                  <a:gd name="connsiteX54" fmla="*/ 109850 w 537362"/>
                  <a:gd name="connsiteY54" fmla="*/ 178628 h 494130"/>
                  <a:gd name="connsiteX55" fmla="*/ 130739 w 537362"/>
                  <a:gd name="connsiteY55" fmla="*/ 206721 h 494130"/>
                  <a:gd name="connsiteX56" fmla="*/ 127137 w 537362"/>
                  <a:gd name="connsiteY56" fmla="*/ 203479 h 494130"/>
                  <a:gd name="connsiteX57" fmla="*/ 138663 w 537362"/>
                  <a:gd name="connsiteY57" fmla="*/ 218246 h 494130"/>
                  <a:gd name="connsiteX58" fmla="*/ 160993 w 537362"/>
                  <a:gd name="connsiteY58" fmla="*/ 239495 h 494130"/>
                  <a:gd name="connsiteX59" fmla="*/ 191246 w 537362"/>
                  <a:gd name="connsiteY59" fmla="*/ 271910 h 494130"/>
                  <a:gd name="connsiteX60" fmla="*/ 222941 w 537362"/>
                  <a:gd name="connsiteY60" fmla="*/ 302884 h 494130"/>
                  <a:gd name="connsiteX61" fmla="*/ 268321 w 537362"/>
                  <a:gd name="connsiteY61" fmla="*/ 337820 h 494130"/>
                  <a:gd name="connsiteX62" fmla="*/ 275164 w 537362"/>
                  <a:gd name="connsiteY62" fmla="*/ 340701 h 494130"/>
                  <a:gd name="connsiteX63" fmla="*/ 292452 w 537362"/>
                  <a:gd name="connsiteY63" fmla="*/ 353307 h 494130"/>
                  <a:gd name="connsiteX64" fmla="*/ 299295 w 537362"/>
                  <a:gd name="connsiteY64" fmla="*/ 358349 h 494130"/>
                  <a:gd name="connsiteX65" fmla="*/ 307219 w 537362"/>
                  <a:gd name="connsiteY65" fmla="*/ 363751 h 494130"/>
                  <a:gd name="connsiteX66" fmla="*/ 327028 w 537362"/>
                  <a:gd name="connsiteY66" fmla="*/ 377438 h 494130"/>
                  <a:gd name="connsiteX67" fmla="*/ 325587 w 537362"/>
                  <a:gd name="connsiteY67" fmla="*/ 378158 h 494130"/>
                  <a:gd name="connsiteX68" fmla="*/ 342875 w 537362"/>
                  <a:gd name="connsiteY68" fmla="*/ 391484 h 494130"/>
                  <a:gd name="connsiteX69" fmla="*/ 357281 w 537362"/>
                  <a:gd name="connsiteY69" fmla="*/ 401569 h 494130"/>
                  <a:gd name="connsiteX70" fmla="*/ 365565 w 537362"/>
                  <a:gd name="connsiteY70" fmla="*/ 407331 h 494130"/>
                  <a:gd name="connsiteX71" fmla="*/ 374569 w 537362"/>
                  <a:gd name="connsiteY71" fmla="*/ 413094 h 494130"/>
                  <a:gd name="connsiteX72" fmla="*/ 394378 w 537362"/>
                  <a:gd name="connsiteY72" fmla="*/ 424979 h 494130"/>
                  <a:gd name="connsiteX73" fmla="*/ 415988 w 537362"/>
                  <a:gd name="connsiteY73" fmla="*/ 437225 h 494130"/>
                  <a:gd name="connsiteX74" fmla="*/ 408784 w 537362"/>
                  <a:gd name="connsiteY74" fmla="*/ 433623 h 494130"/>
                  <a:gd name="connsiteX75" fmla="*/ 401221 w 537362"/>
                  <a:gd name="connsiteY75" fmla="*/ 429301 h 494130"/>
                  <a:gd name="connsiteX76" fmla="*/ 384293 w 537362"/>
                  <a:gd name="connsiteY76" fmla="*/ 419937 h 494130"/>
                  <a:gd name="connsiteX77" fmla="*/ 365925 w 537362"/>
                  <a:gd name="connsiteY77" fmla="*/ 409492 h 494130"/>
                  <a:gd name="connsiteX78" fmla="*/ 346837 w 537362"/>
                  <a:gd name="connsiteY78" fmla="*/ 397607 h 494130"/>
                  <a:gd name="connsiteX79" fmla="*/ 337112 w 537362"/>
                  <a:gd name="connsiteY79" fmla="*/ 391484 h 494130"/>
                  <a:gd name="connsiteX80" fmla="*/ 327388 w 537362"/>
                  <a:gd name="connsiteY80" fmla="*/ 385001 h 494130"/>
                  <a:gd name="connsiteX81" fmla="*/ 308659 w 537362"/>
                  <a:gd name="connsiteY81" fmla="*/ 371675 h 494130"/>
                  <a:gd name="connsiteX82" fmla="*/ 274444 w 537362"/>
                  <a:gd name="connsiteY82" fmla="*/ 345743 h 494130"/>
                  <a:gd name="connsiteX83" fmla="*/ 258957 w 537362"/>
                  <a:gd name="connsiteY83" fmla="*/ 335299 h 494130"/>
                  <a:gd name="connsiteX84" fmla="*/ 227623 w 537362"/>
                  <a:gd name="connsiteY84" fmla="*/ 308647 h 494130"/>
                  <a:gd name="connsiteX85" fmla="*/ 223661 w 537362"/>
                  <a:gd name="connsiteY85" fmla="*/ 306846 h 494130"/>
                  <a:gd name="connsiteX86" fmla="*/ 248152 w 537362"/>
                  <a:gd name="connsiteY86" fmla="*/ 327015 h 494130"/>
                  <a:gd name="connsiteX87" fmla="*/ 262198 w 537362"/>
                  <a:gd name="connsiteY87" fmla="*/ 338540 h 494130"/>
                  <a:gd name="connsiteX88" fmla="*/ 277325 w 537362"/>
                  <a:gd name="connsiteY88" fmla="*/ 350065 h 494130"/>
                  <a:gd name="connsiteX89" fmla="*/ 292812 w 537362"/>
                  <a:gd name="connsiteY89" fmla="*/ 362311 h 494130"/>
                  <a:gd name="connsiteX90" fmla="*/ 308659 w 537362"/>
                  <a:gd name="connsiteY90" fmla="*/ 373836 h 494130"/>
                  <a:gd name="connsiteX91" fmla="*/ 339633 w 537362"/>
                  <a:gd name="connsiteY91" fmla="*/ 395446 h 494130"/>
                  <a:gd name="connsiteX92" fmla="*/ 326307 w 537362"/>
                  <a:gd name="connsiteY92" fmla="*/ 387162 h 494130"/>
                  <a:gd name="connsiteX93" fmla="*/ 341794 w 537362"/>
                  <a:gd name="connsiteY93" fmla="*/ 397247 h 494130"/>
                  <a:gd name="connsiteX94" fmla="*/ 356921 w 537362"/>
                  <a:gd name="connsiteY94" fmla="*/ 406611 h 494130"/>
                  <a:gd name="connsiteX95" fmla="*/ 388255 w 537362"/>
                  <a:gd name="connsiteY95" fmla="*/ 424259 h 494130"/>
                  <a:gd name="connsiteX96" fmla="*/ 404823 w 537362"/>
                  <a:gd name="connsiteY96" fmla="*/ 433263 h 494130"/>
                  <a:gd name="connsiteX97" fmla="*/ 423191 w 537362"/>
                  <a:gd name="connsiteY97" fmla="*/ 442627 h 494130"/>
                  <a:gd name="connsiteX98" fmla="*/ 443000 w 537362"/>
                  <a:gd name="connsiteY98" fmla="*/ 452712 h 494130"/>
                  <a:gd name="connsiteX99" fmla="*/ 453805 w 537362"/>
                  <a:gd name="connsiteY99" fmla="*/ 458114 h 494130"/>
                  <a:gd name="connsiteX100" fmla="*/ 465330 w 537362"/>
                  <a:gd name="connsiteY100" fmla="*/ 463517 h 494130"/>
                  <a:gd name="connsiteX101" fmla="*/ 485139 w 537362"/>
                  <a:gd name="connsiteY101" fmla="*/ 473961 h 494130"/>
                  <a:gd name="connsiteX102" fmla="*/ 521515 w 537362"/>
                  <a:gd name="connsiteY102" fmla="*/ 488008 h 494130"/>
                  <a:gd name="connsiteX103" fmla="*/ 537362 w 537362"/>
                  <a:gd name="connsiteY103" fmla="*/ 494130 h 494130"/>
                  <a:gd name="connsiteX104" fmla="*/ 466410 w 537362"/>
                  <a:gd name="connsiteY104" fmla="*/ 466038 h 494130"/>
                  <a:gd name="connsiteX105" fmla="*/ 445161 w 537362"/>
                  <a:gd name="connsiteY105" fmla="*/ 456313 h 494130"/>
                  <a:gd name="connsiteX106" fmla="*/ 424632 w 537362"/>
                  <a:gd name="connsiteY106" fmla="*/ 445508 h 494130"/>
                  <a:gd name="connsiteX107" fmla="*/ 443000 w 537362"/>
                  <a:gd name="connsiteY107" fmla="*/ 455233 h 494130"/>
                  <a:gd name="connsiteX108" fmla="*/ 466771 w 537362"/>
                  <a:gd name="connsiteY108" fmla="*/ 466038 h 494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Lst>
                <a:rect l="l" t="t" r="r" b="b"/>
                <a:pathLst>
                  <a:path w="537362" h="494130">
                    <a:moveTo>
                      <a:pt x="537002" y="494130"/>
                    </a:moveTo>
                    <a:cubicBezTo>
                      <a:pt x="528358" y="492690"/>
                      <a:pt x="520075" y="490168"/>
                      <a:pt x="511791" y="488008"/>
                    </a:cubicBezTo>
                    <a:cubicBezTo>
                      <a:pt x="503147" y="484766"/>
                      <a:pt x="495223" y="481525"/>
                      <a:pt x="487300" y="478283"/>
                    </a:cubicBezTo>
                    <a:cubicBezTo>
                      <a:pt x="479376" y="475042"/>
                      <a:pt x="472173" y="471440"/>
                      <a:pt x="464970" y="468199"/>
                    </a:cubicBezTo>
                    <a:cubicBezTo>
                      <a:pt x="457767" y="464957"/>
                      <a:pt x="450923" y="461716"/>
                      <a:pt x="444080" y="458834"/>
                    </a:cubicBezTo>
                    <a:cubicBezTo>
                      <a:pt x="437597" y="455593"/>
                      <a:pt x="431115" y="452351"/>
                      <a:pt x="424992" y="449110"/>
                    </a:cubicBezTo>
                    <a:cubicBezTo>
                      <a:pt x="418869" y="445868"/>
                      <a:pt x="412746" y="442987"/>
                      <a:pt x="406984" y="440106"/>
                    </a:cubicBezTo>
                    <a:cubicBezTo>
                      <a:pt x="401221" y="437225"/>
                      <a:pt x="395819" y="433623"/>
                      <a:pt x="390416" y="430742"/>
                    </a:cubicBezTo>
                    <a:cubicBezTo>
                      <a:pt x="385014" y="427500"/>
                      <a:pt x="379611" y="424619"/>
                      <a:pt x="374569" y="421377"/>
                    </a:cubicBezTo>
                    <a:cubicBezTo>
                      <a:pt x="372048" y="419937"/>
                      <a:pt x="369167" y="418496"/>
                      <a:pt x="366645" y="416695"/>
                    </a:cubicBezTo>
                    <a:cubicBezTo>
                      <a:pt x="364124" y="415255"/>
                      <a:pt x="361603" y="413454"/>
                      <a:pt x="359082" y="412013"/>
                    </a:cubicBezTo>
                    <a:cubicBezTo>
                      <a:pt x="348997" y="405530"/>
                      <a:pt x="339273" y="399047"/>
                      <a:pt x="329189" y="392564"/>
                    </a:cubicBezTo>
                    <a:cubicBezTo>
                      <a:pt x="319464" y="385721"/>
                      <a:pt x="309740" y="378518"/>
                      <a:pt x="299295" y="371315"/>
                    </a:cubicBezTo>
                    <a:cubicBezTo>
                      <a:pt x="296774" y="369514"/>
                      <a:pt x="294253" y="367713"/>
                      <a:pt x="291371" y="365912"/>
                    </a:cubicBezTo>
                    <a:cubicBezTo>
                      <a:pt x="288850" y="363751"/>
                      <a:pt x="286329" y="361951"/>
                      <a:pt x="283808" y="359790"/>
                    </a:cubicBezTo>
                    <a:cubicBezTo>
                      <a:pt x="278766" y="355828"/>
                      <a:pt x="273363" y="351506"/>
                      <a:pt x="267961" y="347184"/>
                    </a:cubicBezTo>
                    <a:cubicBezTo>
                      <a:pt x="256796" y="338900"/>
                      <a:pt x="245631" y="328816"/>
                      <a:pt x="233745" y="318371"/>
                    </a:cubicBezTo>
                    <a:cubicBezTo>
                      <a:pt x="226542" y="311528"/>
                      <a:pt x="238428" y="321612"/>
                      <a:pt x="244550" y="326655"/>
                    </a:cubicBezTo>
                    <a:cubicBezTo>
                      <a:pt x="240228" y="323053"/>
                      <a:pt x="235906" y="319091"/>
                      <a:pt x="231224" y="315490"/>
                    </a:cubicBezTo>
                    <a:cubicBezTo>
                      <a:pt x="226542" y="311528"/>
                      <a:pt x="222220" y="307566"/>
                      <a:pt x="217538" y="303244"/>
                    </a:cubicBezTo>
                    <a:cubicBezTo>
                      <a:pt x="208534" y="294600"/>
                      <a:pt x="199170" y="285596"/>
                      <a:pt x="189806" y="276592"/>
                    </a:cubicBezTo>
                    <a:cubicBezTo>
                      <a:pt x="180802" y="267228"/>
                      <a:pt x="171437" y="257504"/>
                      <a:pt x="162073" y="247779"/>
                    </a:cubicBezTo>
                    <a:cubicBezTo>
                      <a:pt x="153069" y="238055"/>
                      <a:pt x="144425" y="227610"/>
                      <a:pt x="135781" y="217526"/>
                    </a:cubicBezTo>
                    <a:cubicBezTo>
                      <a:pt x="101566" y="176827"/>
                      <a:pt x="73113" y="135769"/>
                      <a:pt x="55465" y="108036"/>
                    </a:cubicBezTo>
                    <a:cubicBezTo>
                      <a:pt x="51503" y="102274"/>
                      <a:pt x="46821" y="93269"/>
                      <a:pt x="41419" y="83905"/>
                    </a:cubicBezTo>
                    <a:cubicBezTo>
                      <a:pt x="38898" y="79223"/>
                      <a:pt x="36016" y="74541"/>
                      <a:pt x="33495" y="69859"/>
                    </a:cubicBezTo>
                    <a:cubicBezTo>
                      <a:pt x="32054" y="67698"/>
                      <a:pt x="30974" y="65177"/>
                      <a:pt x="29533" y="63016"/>
                    </a:cubicBezTo>
                    <a:cubicBezTo>
                      <a:pt x="28453" y="60855"/>
                      <a:pt x="27372" y="58694"/>
                      <a:pt x="26292" y="56533"/>
                    </a:cubicBezTo>
                    <a:cubicBezTo>
                      <a:pt x="18008" y="39605"/>
                      <a:pt x="13326" y="29160"/>
                      <a:pt x="20169" y="41406"/>
                    </a:cubicBezTo>
                    <a:cubicBezTo>
                      <a:pt x="16928" y="35283"/>
                      <a:pt x="13326" y="28800"/>
                      <a:pt x="9724" y="21957"/>
                    </a:cubicBezTo>
                    <a:cubicBezTo>
                      <a:pt x="6483" y="15114"/>
                      <a:pt x="3241" y="7551"/>
                      <a:pt x="0" y="347"/>
                    </a:cubicBezTo>
                    <a:cubicBezTo>
                      <a:pt x="0" y="-1813"/>
                      <a:pt x="3602" y="6470"/>
                      <a:pt x="7563" y="15114"/>
                    </a:cubicBezTo>
                    <a:cubicBezTo>
                      <a:pt x="8644" y="17275"/>
                      <a:pt x="9724" y="19436"/>
                      <a:pt x="10445" y="21597"/>
                    </a:cubicBezTo>
                    <a:cubicBezTo>
                      <a:pt x="11525" y="23758"/>
                      <a:pt x="12606" y="25559"/>
                      <a:pt x="13326" y="27360"/>
                    </a:cubicBezTo>
                    <a:cubicBezTo>
                      <a:pt x="15127" y="30601"/>
                      <a:pt x="16567" y="33122"/>
                      <a:pt x="16928" y="33122"/>
                    </a:cubicBezTo>
                    <a:cubicBezTo>
                      <a:pt x="14046" y="27360"/>
                      <a:pt x="12246" y="23398"/>
                      <a:pt x="10805" y="20517"/>
                    </a:cubicBezTo>
                    <a:cubicBezTo>
                      <a:pt x="9364" y="17635"/>
                      <a:pt x="8644" y="15835"/>
                      <a:pt x="7924" y="14754"/>
                    </a:cubicBezTo>
                    <a:cubicBezTo>
                      <a:pt x="12966" y="24118"/>
                      <a:pt x="11165" y="18716"/>
                      <a:pt x="14046" y="22317"/>
                    </a:cubicBezTo>
                    <a:cubicBezTo>
                      <a:pt x="15487" y="24118"/>
                      <a:pt x="17648" y="27720"/>
                      <a:pt x="22690" y="36724"/>
                    </a:cubicBezTo>
                    <a:cubicBezTo>
                      <a:pt x="25211" y="41046"/>
                      <a:pt x="28093" y="46808"/>
                      <a:pt x="32054" y="54372"/>
                    </a:cubicBezTo>
                    <a:cubicBezTo>
                      <a:pt x="33135" y="56173"/>
                      <a:pt x="34215" y="58334"/>
                      <a:pt x="35296" y="60135"/>
                    </a:cubicBezTo>
                    <a:cubicBezTo>
                      <a:pt x="36376" y="62295"/>
                      <a:pt x="37817" y="64096"/>
                      <a:pt x="38898" y="66617"/>
                    </a:cubicBezTo>
                    <a:cubicBezTo>
                      <a:pt x="41419" y="70939"/>
                      <a:pt x="44300" y="75982"/>
                      <a:pt x="47541" y="81384"/>
                    </a:cubicBezTo>
                    <a:cubicBezTo>
                      <a:pt x="55825" y="98672"/>
                      <a:pt x="47541" y="83905"/>
                      <a:pt x="37457" y="67338"/>
                    </a:cubicBezTo>
                    <a:cubicBezTo>
                      <a:pt x="36376" y="65177"/>
                      <a:pt x="34936" y="63016"/>
                      <a:pt x="33855" y="61215"/>
                    </a:cubicBezTo>
                    <a:cubicBezTo>
                      <a:pt x="32775" y="59054"/>
                      <a:pt x="31694" y="56893"/>
                      <a:pt x="30614" y="55092"/>
                    </a:cubicBezTo>
                    <a:cubicBezTo>
                      <a:pt x="28453" y="51130"/>
                      <a:pt x="26652" y="47529"/>
                      <a:pt x="25211" y="44648"/>
                    </a:cubicBezTo>
                    <a:cubicBezTo>
                      <a:pt x="21970" y="39245"/>
                      <a:pt x="20529" y="37084"/>
                      <a:pt x="22690" y="42486"/>
                    </a:cubicBezTo>
                    <a:cubicBezTo>
                      <a:pt x="30254" y="57253"/>
                      <a:pt x="33855" y="63376"/>
                      <a:pt x="36016" y="66257"/>
                    </a:cubicBezTo>
                    <a:cubicBezTo>
                      <a:pt x="38177" y="69139"/>
                      <a:pt x="38177" y="68778"/>
                      <a:pt x="39258" y="69859"/>
                    </a:cubicBezTo>
                    <a:cubicBezTo>
                      <a:pt x="49702" y="87867"/>
                      <a:pt x="54745" y="96871"/>
                      <a:pt x="56906" y="101193"/>
                    </a:cubicBezTo>
                    <a:cubicBezTo>
                      <a:pt x="59067" y="105155"/>
                      <a:pt x="58346" y="104795"/>
                      <a:pt x="57626" y="104074"/>
                    </a:cubicBezTo>
                    <a:cubicBezTo>
                      <a:pt x="62308" y="110557"/>
                      <a:pt x="71672" y="125324"/>
                      <a:pt x="81397" y="140091"/>
                    </a:cubicBezTo>
                    <a:cubicBezTo>
                      <a:pt x="86799" y="147294"/>
                      <a:pt x="91841" y="154857"/>
                      <a:pt x="96884" y="161700"/>
                    </a:cubicBezTo>
                    <a:cubicBezTo>
                      <a:pt x="101926" y="168543"/>
                      <a:pt x="106248" y="174666"/>
                      <a:pt x="109850" y="178628"/>
                    </a:cubicBezTo>
                    <a:cubicBezTo>
                      <a:pt x="135061" y="210682"/>
                      <a:pt x="133980" y="209962"/>
                      <a:pt x="130739" y="206721"/>
                    </a:cubicBezTo>
                    <a:cubicBezTo>
                      <a:pt x="128938" y="204920"/>
                      <a:pt x="126777" y="202759"/>
                      <a:pt x="127137" y="203479"/>
                    </a:cubicBezTo>
                    <a:cubicBezTo>
                      <a:pt x="127137" y="204200"/>
                      <a:pt x="130019" y="208161"/>
                      <a:pt x="138663" y="218246"/>
                    </a:cubicBezTo>
                    <a:lnTo>
                      <a:pt x="160993" y="239495"/>
                    </a:lnTo>
                    <a:cubicBezTo>
                      <a:pt x="170717" y="250660"/>
                      <a:pt x="181162" y="261105"/>
                      <a:pt x="191246" y="271910"/>
                    </a:cubicBezTo>
                    <a:cubicBezTo>
                      <a:pt x="201691" y="282355"/>
                      <a:pt x="212496" y="292439"/>
                      <a:pt x="222941" y="302884"/>
                    </a:cubicBezTo>
                    <a:cubicBezTo>
                      <a:pt x="271202" y="345023"/>
                      <a:pt x="269402" y="339981"/>
                      <a:pt x="268321" y="337820"/>
                    </a:cubicBezTo>
                    <a:cubicBezTo>
                      <a:pt x="267961" y="336739"/>
                      <a:pt x="267961" y="335659"/>
                      <a:pt x="275164" y="340701"/>
                    </a:cubicBezTo>
                    <a:cubicBezTo>
                      <a:pt x="278766" y="343222"/>
                      <a:pt x="284168" y="347184"/>
                      <a:pt x="292452" y="353307"/>
                    </a:cubicBezTo>
                    <a:cubicBezTo>
                      <a:pt x="294613" y="354747"/>
                      <a:pt x="296774" y="356548"/>
                      <a:pt x="299295" y="358349"/>
                    </a:cubicBezTo>
                    <a:cubicBezTo>
                      <a:pt x="301816" y="360150"/>
                      <a:pt x="304337" y="361951"/>
                      <a:pt x="307219" y="363751"/>
                    </a:cubicBezTo>
                    <a:cubicBezTo>
                      <a:pt x="312981" y="367713"/>
                      <a:pt x="319464" y="372395"/>
                      <a:pt x="327028" y="377438"/>
                    </a:cubicBezTo>
                    <a:cubicBezTo>
                      <a:pt x="323066" y="374916"/>
                      <a:pt x="322706" y="375277"/>
                      <a:pt x="325587" y="378158"/>
                    </a:cubicBezTo>
                    <a:cubicBezTo>
                      <a:pt x="328468" y="380679"/>
                      <a:pt x="334231" y="385721"/>
                      <a:pt x="342875" y="391484"/>
                    </a:cubicBezTo>
                    <a:cubicBezTo>
                      <a:pt x="347197" y="394365"/>
                      <a:pt x="351879" y="397967"/>
                      <a:pt x="357281" y="401569"/>
                    </a:cubicBezTo>
                    <a:cubicBezTo>
                      <a:pt x="359802" y="403369"/>
                      <a:pt x="362684" y="405170"/>
                      <a:pt x="365565" y="407331"/>
                    </a:cubicBezTo>
                    <a:cubicBezTo>
                      <a:pt x="368446" y="409492"/>
                      <a:pt x="371328" y="411293"/>
                      <a:pt x="374569" y="413094"/>
                    </a:cubicBezTo>
                    <a:cubicBezTo>
                      <a:pt x="381052" y="417055"/>
                      <a:pt x="387535" y="421017"/>
                      <a:pt x="394378" y="424979"/>
                    </a:cubicBezTo>
                    <a:cubicBezTo>
                      <a:pt x="401221" y="428941"/>
                      <a:pt x="408424" y="433623"/>
                      <a:pt x="415988" y="437225"/>
                    </a:cubicBezTo>
                    <a:cubicBezTo>
                      <a:pt x="413827" y="436144"/>
                      <a:pt x="411306" y="434704"/>
                      <a:pt x="408784" y="433623"/>
                    </a:cubicBezTo>
                    <a:cubicBezTo>
                      <a:pt x="406263" y="432182"/>
                      <a:pt x="403742" y="430742"/>
                      <a:pt x="401221" y="429301"/>
                    </a:cubicBezTo>
                    <a:cubicBezTo>
                      <a:pt x="395819" y="426420"/>
                      <a:pt x="390416" y="423178"/>
                      <a:pt x="384293" y="419937"/>
                    </a:cubicBezTo>
                    <a:cubicBezTo>
                      <a:pt x="378531" y="416695"/>
                      <a:pt x="372048" y="413454"/>
                      <a:pt x="365925" y="409492"/>
                    </a:cubicBezTo>
                    <a:cubicBezTo>
                      <a:pt x="359802" y="405530"/>
                      <a:pt x="353319" y="401569"/>
                      <a:pt x="346837" y="397607"/>
                    </a:cubicBezTo>
                    <a:cubicBezTo>
                      <a:pt x="343595" y="395446"/>
                      <a:pt x="340354" y="393645"/>
                      <a:pt x="337112" y="391484"/>
                    </a:cubicBezTo>
                    <a:cubicBezTo>
                      <a:pt x="333871" y="389323"/>
                      <a:pt x="330629" y="387522"/>
                      <a:pt x="327388" y="385001"/>
                    </a:cubicBezTo>
                    <a:cubicBezTo>
                      <a:pt x="320905" y="380679"/>
                      <a:pt x="314782" y="375997"/>
                      <a:pt x="308659" y="371675"/>
                    </a:cubicBezTo>
                    <a:cubicBezTo>
                      <a:pt x="296054" y="363031"/>
                      <a:pt x="284889" y="354027"/>
                      <a:pt x="274444" y="345743"/>
                    </a:cubicBezTo>
                    <a:cubicBezTo>
                      <a:pt x="302897" y="369514"/>
                      <a:pt x="282728" y="354027"/>
                      <a:pt x="258957" y="335299"/>
                    </a:cubicBezTo>
                    <a:cubicBezTo>
                      <a:pt x="247432" y="325574"/>
                      <a:pt x="235186" y="315130"/>
                      <a:pt x="227623" y="308647"/>
                    </a:cubicBezTo>
                    <a:cubicBezTo>
                      <a:pt x="220059" y="302164"/>
                      <a:pt x="217178" y="299643"/>
                      <a:pt x="223661" y="306846"/>
                    </a:cubicBezTo>
                    <a:cubicBezTo>
                      <a:pt x="230864" y="312608"/>
                      <a:pt x="239148" y="319452"/>
                      <a:pt x="248152" y="327015"/>
                    </a:cubicBezTo>
                    <a:cubicBezTo>
                      <a:pt x="252834" y="330616"/>
                      <a:pt x="257156" y="334938"/>
                      <a:pt x="262198" y="338540"/>
                    </a:cubicBezTo>
                    <a:cubicBezTo>
                      <a:pt x="267241" y="342502"/>
                      <a:pt x="272283" y="346103"/>
                      <a:pt x="277325" y="350065"/>
                    </a:cubicBezTo>
                    <a:cubicBezTo>
                      <a:pt x="282367" y="354027"/>
                      <a:pt x="287770" y="357989"/>
                      <a:pt x="292812" y="362311"/>
                    </a:cubicBezTo>
                    <a:cubicBezTo>
                      <a:pt x="298215" y="366273"/>
                      <a:pt x="303617" y="369874"/>
                      <a:pt x="308659" y="373836"/>
                    </a:cubicBezTo>
                    <a:cubicBezTo>
                      <a:pt x="319464" y="381400"/>
                      <a:pt x="329549" y="389323"/>
                      <a:pt x="339633" y="395446"/>
                    </a:cubicBezTo>
                    <a:cubicBezTo>
                      <a:pt x="335311" y="392564"/>
                      <a:pt x="330629" y="390043"/>
                      <a:pt x="326307" y="387162"/>
                    </a:cubicBezTo>
                    <a:cubicBezTo>
                      <a:pt x="331350" y="391124"/>
                      <a:pt x="336752" y="394005"/>
                      <a:pt x="341794" y="397247"/>
                    </a:cubicBezTo>
                    <a:cubicBezTo>
                      <a:pt x="346837" y="400488"/>
                      <a:pt x="351879" y="403729"/>
                      <a:pt x="356921" y="406611"/>
                    </a:cubicBezTo>
                    <a:cubicBezTo>
                      <a:pt x="367006" y="413094"/>
                      <a:pt x="377450" y="418496"/>
                      <a:pt x="388255" y="424259"/>
                    </a:cubicBezTo>
                    <a:cubicBezTo>
                      <a:pt x="393658" y="427140"/>
                      <a:pt x="399060" y="430382"/>
                      <a:pt x="404823" y="433263"/>
                    </a:cubicBezTo>
                    <a:cubicBezTo>
                      <a:pt x="410585" y="436504"/>
                      <a:pt x="416708" y="439386"/>
                      <a:pt x="423191" y="442627"/>
                    </a:cubicBezTo>
                    <a:cubicBezTo>
                      <a:pt x="429674" y="445868"/>
                      <a:pt x="436157" y="449110"/>
                      <a:pt x="443000" y="452712"/>
                    </a:cubicBezTo>
                    <a:cubicBezTo>
                      <a:pt x="446601" y="454512"/>
                      <a:pt x="450203" y="456313"/>
                      <a:pt x="453805" y="458114"/>
                    </a:cubicBezTo>
                    <a:cubicBezTo>
                      <a:pt x="457406" y="459915"/>
                      <a:pt x="461368" y="461716"/>
                      <a:pt x="465330" y="463517"/>
                    </a:cubicBezTo>
                    <a:cubicBezTo>
                      <a:pt x="497024" y="477923"/>
                      <a:pt x="490902" y="475762"/>
                      <a:pt x="485139" y="473961"/>
                    </a:cubicBezTo>
                    <a:cubicBezTo>
                      <a:pt x="498825" y="479364"/>
                      <a:pt x="512151" y="484046"/>
                      <a:pt x="521515" y="488008"/>
                    </a:cubicBezTo>
                    <a:cubicBezTo>
                      <a:pt x="531240" y="491969"/>
                      <a:pt x="537362" y="493770"/>
                      <a:pt x="537362" y="494130"/>
                    </a:cubicBezTo>
                    <a:close/>
                    <a:moveTo>
                      <a:pt x="466410" y="466038"/>
                    </a:moveTo>
                    <a:lnTo>
                      <a:pt x="445161" y="456313"/>
                    </a:lnTo>
                    <a:lnTo>
                      <a:pt x="424632" y="445508"/>
                    </a:lnTo>
                    <a:cubicBezTo>
                      <a:pt x="429314" y="448390"/>
                      <a:pt x="435797" y="451631"/>
                      <a:pt x="443000" y="455233"/>
                    </a:cubicBezTo>
                    <a:cubicBezTo>
                      <a:pt x="450203" y="458834"/>
                      <a:pt x="458487" y="462436"/>
                      <a:pt x="466771" y="466038"/>
                    </a:cubicBezTo>
                    <a:close/>
                  </a:path>
                </a:pathLst>
              </a:custGeom>
              <a:solidFill>
                <a:schemeClr val="accent2"/>
              </a:solidFill>
              <a:ln w="0" cap="flat">
                <a:noFill/>
                <a:prstDash val="solid"/>
                <a:miter/>
              </a:ln>
            </p:spPr>
            <p:txBody>
              <a:bodyPr rtlCol="0" anchor="ctr"/>
              <a:lstStyle/>
              <a:p>
                <a:endParaRPr lang="en-US" sz="744"/>
              </a:p>
            </p:txBody>
          </p:sp>
          <p:sp>
            <p:nvSpPr>
              <p:cNvPr id="318" name="Freeform: Shape 317">
                <a:extLst>
                  <a:ext uri="{FF2B5EF4-FFF2-40B4-BE49-F238E27FC236}">
                    <a16:creationId xmlns:a16="http://schemas.microsoft.com/office/drawing/2014/main" id="{A72A2B59-15AA-9119-341F-F53A662D1449}"/>
                  </a:ext>
                </a:extLst>
              </p:cNvPr>
              <p:cNvSpPr/>
              <p:nvPr/>
            </p:nvSpPr>
            <p:spPr>
              <a:xfrm>
                <a:off x="11768683" y="3380582"/>
                <a:ext cx="5402" cy="12605"/>
              </a:xfrm>
              <a:custGeom>
                <a:avLst/>
                <a:gdLst>
                  <a:gd name="connsiteX0" fmla="*/ 5402 w 5402"/>
                  <a:gd name="connsiteY0" fmla="*/ 12606 h 12605"/>
                  <a:gd name="connsiteX1" fmla="*/ 0 w 5402"/>
                  <a:gd name="connsiteY1" fmla="*/ 0 h 12605"/>
                  <a:gd name="connsiteX2" fmla="*/ 5402 w 5402"/>
                  <a:gd name="connsiteY2" fmla="*/ 12606 h 12605"/>
                </a:gdLst>
                <a:ahLst/>
                <a:cxnLst>
                  <a:cxn ang="0">
                    <a:pos x="connsiteX0" y="connsiteY0"/>
                  </a:cxn>
                  <a:cxn ang="0">
                    <a:pos x="connsiteX1" y="connsiteY1"/>
                  </a:cxn>
                  <a:cxn ang="0">
                    <a:pos x="connsiteX2" y="connsiteY2"/>
                  </a:cxn>
                </a:cxnLst>
                <a:rect l="l" t="t" r="r" b="b"/>
                <a:pathLst>
                  <a:path w="5402" h="12605">
                    <a:moveTo>
                      <a:pt x="5402" y="12606"/>
                    </a:moveTo>
                    <a:cubicBezTo>
                      <a:pt x="3602" y="8644"/>
                      <a:pt x="1440" y="3962"/>
                      <a:pt x="0" y="0"/>
                    </a:cubicBezTo>
                    <a:cubicBezTo>
                      <a:pt x="1080" y="2881"/>
                      <a:pt x="3241" y="7563"/>
                      <a:pt x="5402" y="12606"/>
                    </a:cubicBezTo>
                    <a:close/>
                  </a:path>
                </a:pathLst>
              </a:custGeom>
              <a:solidFill>
                <a:schemeClr val="accent2"/>
              </a:solidFill>
              <a:ln w="0" cap="flat">
                <a:noFill/>
                <a:prstDash val="solid"/>
                <a:miter/>
              </a:ln>
            </p:spPr>
            <p:txBody>
              <a:bodyPr rtlCol="0" anchor="ctr"/>
              <a:lstStyle/>
              <a:p>
                <a:endParaRPr lang="en-US" sz="744"/>
              </a:p>
            </p:txBody>
          </p:sp>
          <p:sp>
            <p:nvSpPr>
              <p:cNvPr id="319" name="Freeform: Shape 318">
                <a:extLst>
                  <a:ext uri="{FF2B5EF4-FFF2-40B4-BE49-F238E27FC236}">
                    <a16:creationId xmlns:a16="http://schemas.microsoft.com/office/drawing/2014/main" id="{41C51A9D-88FD-5E2A-AE75-C46B913514E8}"/>
                  </a:ext>
                </a:extLst>
              </p:cNvPr>
              <p:cNvSpPr/>
              <p:nvPr/>
            </p:nvSpPr>
            <p:spPr>
              <a:xfrm>
                <a:off x="10586269" y="6046865"/>
                <a:ext cx="19808" cy="16927"/>
              </a:xfrm>
              <a:custGeom>
                <a:avLst/>
                <a:gdLst>
                  <a:gd name="connsiteX0" fmla="*/ 0 w 19808"/>
                  <a:gd name="connsiteY0" fmla="*/ 0 h 16927"/>
                  <a:gd name="connsiteX1" fmla="*/ 19809 w 19808"/>
                  <a:gd name="connsiteY1" fmla="*/ 16928 h 16927"/>
                  <a:gd name="connsiteX2" fmla="*/ 0 w 19808"/>
                  <a:gd name="connsiteY2" fmla="*/ 0 h 16927"/>
                </a:gdLst>
                <a:ahLst/>
                <a:cxnLst>
                  <a:cxn ang="0">
                    <a:pos x="connsiteX0" y="connsiteY0"/>
                  </a:cxn>
                  <a:cxn ang="0">
                    <a:pos x="connsiteX1" y="connsiteY1"/>
                  </a:cxn>
                  <a:cxn ang="0">
                    <a:pos x="connsiteX2" y="connsiteY2"/>
                  </a:cxn>
                </a:cxnLst>
                <a:rect l="l" t="t" r="r" b="b"/>
                <a:pathLst>
                  <a:path w="19808" h="16927">
                    <a:moveTo>
                      <a:pt x="0" y="0"/>
                    </a:moveTo>
                    <a:cubicBezTo>
                      <a:pt x="6483" y="6123"/>
                      <a:pt x="12966" y="11525"/>
                      <a:pt x="19809" y="16928"/>
                    </a:cubicBezTo>
                    <a:cubicBezTo>
                      <a:pt x="11885" y="10445"/>
                      <a:pt x="5402" y="5042"/>
                      <a:pt x="0" y="0"/>
                    </a:cubicBezTo>
                    <a:close/>
                  </a:path>
                </a:pathLst>
              </a:custGeom>
              <a:solidFill>
                <a:schemeClr val="accent2"/>
              </a:solidFill>
              <a:ln w="0" cap="flat">
                <a:noFill/>
                <a:prstDash val="solid"/>
                <a:miter/>
              </a:ln>
            </p:spPr>
            <p:txBody>
              <a:bodyPr rtlCol="0" anchor="ctr"/>
              <a:lstStyle/>
              <a:p>
                <a:endParaRPr lang="en-US" sz="744"/>
              </a:p>
            </p:txBody>
          </p:sp>
          <p:sp>
            <p:nvSpPr>
              <p:cNvPr id="320" name="Freeform: Shape 319">
                <a:extLst>
                  <a:ext uri="{FF2B5EF4-FFF2-40B4-BE49-F238E27FC236}">
                    <a16:creationId xmlns:a16="http://schemas.microsoft.com/office/drawing/2014/main" id="{8A19F598-DF99-A146-0CD2-74D148D7C93B}"/>
                  </a:ext>
                </a:extLst>
              </p:cNvPr>
              <p:cNvSpPr/>
              <p:nvPr/>
            </p:nvSpPr>
            <p:spPr>
              <a:xfrm>
                <a:off x="11037913" y="6239552"/>
                <a:ext cx="11525" cy="16207"/>
              </a:xfrm>
              <a:custGeom>
                <a:avLst/>
                <a:gdLst>
                  <a:gd name="connsiteX0" fmla="*/ 11525 w 11525"/>
                  <a:gd name="connsiteY0" fmla="*/ 16207 h 16207"/>
                  <a:gd name="connsiteX1" fmla="*/ 8644 w 11525"/>
                  <a:gd name="connsiteY1" fmla="*/ 8644 h 16207"/>
                  <a:gd name="connsiteX2" fmla="*/ 6123 w 11525"/>
                  <a:gd name="connsiteY2" fmla="*/ 5763 h 16207"/>
                  <a:gd name="connsiteX3" fmla="*/ 4682 w 11525"/>
                  <a:gd name="connsiteY3" fmla="*/ 4322 h 16207"/>
                  <a:gd name="connsiteX4" fmla="*/ 2161 w 11525"/>
                  <a:gd name="connsiteY4" fmla="*/ 2161 h 16207"/>
                  <a:gd name="connsiteX5" fmla="*/ 0 w 11525"/>
                  <a:gd name="connsiteY5" fmla="*/ 0 h 16207"/>
                  <a:gd name="connsiteX6" fmla="*/ 1080 w 11525"/>
                  <a:gd name="connsiteY6" fmla="*/ 1081 h 16207"/>
                  <a:gd name="connsiteX7" fmla="*/ 2521 w 11525"/>
                  <a:gd name="connsiteY7" fmla="*/ 2521 h 16207"/>
                  <a:gd name="connsiteX8" fmla="*/ 4682 w 11525"/>
                  <a:gd name="connsiteY8" fmla="*/ 4322 h 16207"/>
                  <a:gd name="connsiteX9" fmla="*/ 5763 w 11525"/>
                  <a:gd name="connsiteY9" fmla="*/ 5042 h 16207"/>
                  <a:gd name="connsiteX10" fmla="*/ 6483 w 11525"/>
                  <a:gd name="connsiteY10" fmla="*/ 5763 h 16207"/>
                  <a:gd name="connsiteX11" fmla="*/ 9004 w 11525"/>
                  <a:gd name="connsiteY11" fmla="*/ 9004 h 16207"/>
                  <a:gd name="connsiteX12" fmla="*/ 11525 w 11525"/>
                  <a:gd name="connsiteY12" fmla="*/ 15847 h 16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525" h="16207">
                    <a:moveTo>
                      <a:pt x="11525" y="16207"/>
                    </a:moveTo>
                    <a:cubicBezTo>
                      <a:pt x="11525" y="13326"/>
                      <a:pt x="10085" y="10805"/>
                      <a:pt x="8644" y="8644"/>
                    </a:cubicBezTo>
                    <a:cubicBezTo>
                      <a:pt x="7923" y="7563"/>
                      <a:pt x="7203" y="6483"/>
                      <a:pt x="6123" y="5763"/>
                    </a:cubicBezTo>
                    <a:cubicBezTo>
                      <a:pt x="5763" y="5402"/>
                      <a:pt x="5042" y="4682"/>
                      <a:pt x="4682" y="4322"/>
                    </a:cubicBezTo>
                    <a:lnTo>
                      <a:pt x="2161" y="2161"/>
                    </a:lnTo>
                    <a:lnTo>
                      <a:pt x="0" y="0"/>
                    </a:lnTo>
                    <a:lnTo>
                      <a:pt x="1080" y="1081"/>
                    </a:lnTo>
                    <a:cubicBezTo>
                      <a:pt x="1441" y="1441"/>
                      <a:pt x="1801" y="1801"/>
                      <a:pt x="2521" y="2521"/>
                    </a:cubicBezTo>
                    <a:cubicBezTo>
                      <a:pt x="3241" y="3242"/>
                      <a:pt x="3962" y="3962"/>
                      <a:pt x="4682" y="4322"/>
                    </a:cubicBezTo>
                    <a:lnTo>
                      <a:pt x="5763" y="5042"/>
                    </a:lnTo>
                    <a:cubicBezTo>
                      <a:pt x="5763" y="5042"/>
                      <a:pt x="6123" y="5402"/>
                      <a:pt x="6483" y="5763"/>
                    </a:cubicBezTo>
                    <a:cubicBezTo>
                      <a:pt x="7563" y="6843"/>
                      <a:pt x="8284" y="7923"/>
                      <a:pt x="9004" y="9004"/>
                    </a:cubicBezTo>
                    <a:cubicBezTo>
                      <a:pt x="10445" y="11165"/>
                      <a:pt x="11165" y="13686"/>
                      <a:pt x="11525" y="15847"/>
                    </a:cubicBezTo>
                    <a:close/>
                  </a:path>
                </a:pathLst>
              </a:custGeom>
              <a:solidFill>
                <a:schemeClr val="accent2"/>
              </a:solidFill>
              <a:ln w="0" cap="flat">
                <a:noFill/>
                <a:prstDash val="solid"/>
                <a:miter/>
              </a:ln>
            </p:spPr>
            <p:txBody>
              <a:bodyPr rtlCol="0" anchor="ctr"/>
              <a:lstStyle/>
              <a:p>
                <a:endParaRPr lang="en-US" sz="744"/>
              </a:p>
            </p:txBody>
          </p:sp>
          <p:sp>
            <p:nvSpPr>
              <p:cNvPr id="321" name="Freeform: Shape 320">
                <a:extLst>
                  <a:ext uri="{FF2B5EF4-FFF2-40B4-BE49-F238E27FC236}">
                    <a16:creationId xmlns:a16="http://schemas.microsoft.com/office/drawing/2014/main" id="{C67C3246-77C6-C8F9-F57C-D54AC6111524}"/>
                  </a:ext>
                </a:extLst>
              </p:cNvPr>
              <p:cNvSpPr/>
              <p:nvPr/>
            </p:nvSpPr>
            <p:spPr>
              <a:xfrm>
                <a:off x="11846838" y="3692843"/>
                <a:ext cx="720" cy="7563"/>
              </a:xfrm>
              <a:custGeom>
                <a:avLst/>
                <a:gdLst>
                  <a:gd name="connsiteX0" fmla="*/ 0 w 720"/>
                  <a:gd name="connsiteY0" fmla="*/ 0 h 7563"/>
                  <a:gd name="connsiteX1" fmla="*/ 0 w 720"/>
                  <a:gd name="connsiteY1" fmla="*/ 1441 h 7563"/>
                  <a:gd name="connsiteX2" fmla="*/ 720 w 720"/>
                  <a:gd name="connsiteY2" fmla="*/ 7563 h 7563"/>
                  <a:gd name="connsiteX3" fmla="*/ 0 w 720"/>
                  <a:gd name="connsiteY3" fmla="*/ 360 h 7563"/>
                </a:gdLst>
                <a:ahLst/>
                <a:cxnLst>
                  <a:cxn ang="0">
                    <a:pos x="connsiteX0" y="connsiteY0"/>
                  </a:cxn>
                  <a:cxn ang="0">
                    <a:pos x="connsiteX1" y="connsiteY1"/>
                  </a:cxn>
                  <a:cxn ang="0">
                    <a:pos x="connsiteX2" y="connsiteY2"/>
                  </a:cxn>
                  <a:cxn ang="0">
                    <a:pos x="connsiteX3" y="connsiteY3"/>
                  </a:cxn>
                </a:cxnLst>
                <a:rect l="l" t="t" r="r" b="b"/>
                <a:pathLst>
                  <a:path w="720" h="7563">
                    <a:moveTo>
                      <a:pt x="0" y="0"/>
                    </a:moveTo>
                    <a:lnTo>
                      <a:pt x="0" y="1441"/>
                    </a:lnTo>
                    <a:cubicBezTo>
                      <a:pt x="0" y="3602"/>
                      <a:pt x="360" y="5042"/>
                      <a:pt x="720" y="7563"/>
                    </a:cubicBezTo>
                    <a:lnTo>
                      <a:pt x="0" y="360"/>
                    </a:lnTo>
                    <a:close/>
                  </a:path>
                </a:pathLst>
              </a:custGeom>
              <a:solidFill>
                <a:schemeClr val="accent2"/>
              </a:solidFill>
              <a:ln w="0" cap="flat">
                <a:noFill/>
                <a:prstDash val="solid"/>
                <a:miter/>
              </a:ln>
            </p:spPr>
            <p:txBody>
              <a:bodyPr rtlCol="0" anchor="ctr"/>
              <a:lstStyle/>
              <a:p>
                <a:endParaRPr lang="en-US" sz="744"/>
              </a:p>
            </p:txBody>
          </p:sp>
          <p:sp>
            <p:nvSpPr>
              <p:cNvPr id="322" name="Freeform: Shape 321">
                <a:extLst>
                  <a:ext uri="{FF2B5EF4-FFF2-40B4-BE49-F238E27FC236}">
                    <a16:creationId xmlns:a16="http://schemas.microsoft.com/office/drawing/2014/main" id="{20BE244F-E6E3-C889-B74B-A2371093234D}"/>
                  </a:ext>
                </a:extLst>
              </p:cNvPr>
              <p:cNvSpPr/>
              <p:nvPr/>
            </p:nvSpPr>
            <p:spPr>
              <a:xfrm>
                <a:off x="11596885" y="5548040"/>
                <a:ext cx="15126" cy="14766"/>
              </a:xfrm>
              <a:custGeom>
                <a:avLst/>
                <a:gdLst>
                  <a:gd name="connsiteX0" fmla="*/ 0 w 15126"/>
                  <a:gd name="connsiteY0" fmla="*/ 14767 h 14766"/>
                  <a:gd name="connsiteX1" fmla="*/ 15127 w 15126"/>
                  <a:gd name="connsiteY1" fmla="*/ 0 h 14766"/>
                  <a:gd name="connsiteX2" fmla="*/ 0 w 15126"/>
                  <a:gd name="connsiteY2" fmla="*/ 14767 h 14766"/>
                </a:gdLst>
                <a:ahLst/>
                <a:cxnLst>
                  <a:cxn ang="0">
                    <a:pos x="connsiteX0" y="connsiteY0"/>
                  </a:cxn>
                  <a:cxn ang="0">
                    <a:pos x="connsiteX1" y="connsiteY1"/>
                  </a:cxn>
                  <a:cxn ang="0">
                    <a:pos x="connsiteX2" y="connsiteY2"/>
                  </a:cxn>
                </a:cxnLst>
                <a:rect l="l" t="t" r="r" b="b"/>
                <a:pathLst>
                  <a:path w="15126" h="14766">
                    <a:moveTo>
                      <a:pt x="0" y="14767"/>
                    </a:moveTo>
                    <a:cubicBezTo>
                      <a:pt x="4322" y="10805"/>
                      <a:pt x="8644" y="6123"/>
                      <a:pt x="15127" y="0"/>
                    </a:cubicBezTo>
                    <a:cubicBezTo>
                      <a:pt x="14046" y="720"/>
                      <a:pt x="8644" y="6123"/>
                      <a:pt x="0" y="14767"/>
                    </a:cubicBezTo>
                    <a:close/>
                  </a:path>
                </a:pathLst>
              </a:custGeom>
              <a:solidFill>
                <a:schemeClr val="accent2"/>
              </a:solidFill>
              <a:ln w="0" cap="flat">
                <a:noFill/>
                <a:prstDash val="solid"/>
                <a:miter/>
              </a:ln>
            </p:spPr>
            <p:txBody>
              <a:bodyPr rtlCol="0" anchor="ctr"/>
              <a:lstStyle/>
              <a:p>
                <a:endParaRPr lang="en-US" sz="744"/>
              </a:p>
            </p:txBody>
          </p:sp>
          <p:sp>
            <p:nvSpPr>
              <p:cNvPr id="323" name="Freeform: Shape 322">
                <a:extLst>
                  <a:ext uri="{FF2B5EF4-FFF2-40B4-BE49-F238E27FC236}">
                    <a16:creationId xmlns:a16="http://schemas.microsoft.com/office/drawing/2014/main" id="{69A36ED1-248E-1F22-7058-9C707D6C6636}"/>
                  </a:ext>
                </a:extLst>
              </p:cNvPr>
              <p:cNvSpPr/>
              <p:nvPr/>
            </p:nvSpPr>
            <p:spPr>
              <a:xfrm>
                <a:off x="11049799" y="6255399"/>
                <a:ext cx="3601" cy="3241"/>
              </a:xfrm>
              <a:custGeom>
                <a:avLst/>
                <a:gdLst>
                  <a:gd name="connsiteX0" fmla="*/ 0 w 3601"/>
                  <a:gd name="connsiteY0" fmla="*/ 3242 h 3241"/>
                  <a:gd name="connsiteX1" fmla="*/ 0 w 3601"/>
                  <a:gd name="connsiteY1" fmla="*/ 2161 h 3241"/>
                  <a:gd name="connsiteX2" fmla="*/ 0 w 3601"/>
                  <a:gd name="connsiteY2" fmla="*/ 0 h 3241"/>
                  <a:gd name="connsiteX3" fmla="*/ 0 w 3601"/>
                  <a:gd name="connsiteY3" fmla="*/ 2881 h 3241"/>
                </a:gdLst>
                <a:ahLst/>
                <a:cxnLst>
                  <a:cxn ang="0">
                    <a:pos x="connsiteX0" y="connsiteY0"/>
                  </a:cxn>
                  <a:cxn ang="0">
                    <a:pos x="connsiteX1" y="connsiteY1"/>
                  </a:cxn>
                  <a:cxn ang="0">
                    <a:pos x="connsiteX2" y="connsiteY2"/>
                  </a:cxn>
                  <a:cxn ang="0">
                    <a:pos x="connsiteX3" y="connsiteY3"/>
                  </a:cxn>
                </a:cxnLst>
                <a:rect l="l" t="t" r="r" b="b"/>
                <a:pathLst>
                  <a:path w="3601" h="3241">
                    <a:moveTo>
                      <a:pt x="0" y="3242"/>
                    </a:moveTo>
                    <a:cubicBezTo>
                      <a:pt x="0" y="2881"/>
                      <a:pt x="0" y="2521"/>
                      <a:pt x="0" y="2161"/>
                    </a:cubicBezTo>
                    <a:cubicBezTo>
                      <a:pt x="0" y="1441"/>
                      <a:pt x="0" y="720"/>
                      <a:pt x="0" y="0"/>
                    </a:cubicBezTo>
                    <a:cubicBezTo>
                      <a:pt x="0" y="1080"/>
                      <a:pt x="0" y="2161"/>
                      <a:pt x="0" y="2881"/>
                    </a:cubicBezTo>
                    <a:close/>
                  </a:path>
                </a:pathLst>
              </a:custGeom>
              <a:solidFill>
                <a:schemeClr val="accent2"/>
              </a:solidFill>
              <a:ln w="0" cap="flat">
                <a:noFill/>
                <a:prstDash val="solid"/>
                <a:miter/>
              </a:ln>
            </p:spPr>
            <p:txBody>
              <a:bodyPr rtlCol="0" anchor="ctr"/>
              <a:lstStyle/>
              <a:p>
                <a:endParaRPr lang="en-US" sz="744"/>
              </a:p>
            </p:txBody>
          </p:sp>
          <p:sp>
            <p:nvSpPr>
              <p:cNvPr id="324" name="Freeform: Shape 323">
                <a:extLst>
                  <a:ext uri="{FF2B5EF4-FFF2-40B4-BE49-F238E27FC236}">
                    <a16:creationId xmlns:a16="http://schemas.microsoft.com/office/drawing/2014/main" id="{C91A0C08-59D5-AEC5-EB9F-A67C0FC024CF}"/>
                  </a:ext>
                </a:extLst>
              </p:cNvPr>
              <p:cNvSpPr/>
              <p:nvPr/>
            </p:nvSpPr>
            <p:spPr>
              <a:xfrm>
                <a:off x="10397544" y="5831128"/>
                <a:ext cx="23050" cy="14766"/>
              </a:xfrm>
              <a:custGeom>
                <a:avLst/>
                <a:gdLst>
                  <a:gd name="connsiteX0" fmla="*/ 23050 w 23050"/>
                  <a:gd name="connsiteY0" fmla="*/ 14767 h 14766"/>
                  <a:gd name="connsiteX1" fmla="*/ 14407 w 23050"/>
                  <a:gd name="connsiteY1" fmla="*/ 2521 h 14766"/>
                  <a:gd name="connsiteX2" fmla="*/ 13326 w 23050"/>
                  <a:gd name="connsiteY2" fmla="*/ 1081 h 14766"/>
                  <a:gd name="connsiteX3" fmla="*/ 11886 w 23050"/>
                  <a:gd name="connsiteY3" fmla="*/ 0 h 14766"/>
                  <a:gd name="connsiteX4" fmla="*/ 7924 w 23050"/>
                  <a:gd name="connsiteY4" fmla="*/ 0 h 14766"/>
                  <a:gd name="connsiteX5" fmla="*/ 0 w 23050"/>
                  <a:gd name="connsiteY5" fmla="*/ 0 h 14766"/>
                  <a:gd name="connsiteX6" fmla="*/ 9724 w 23050"/>
                  <a:gd name="connsiteY6" fmla="*/ 0 h 14766"/>
                  <a:gd name="connsiteX7" fmla="*/ 11886 w 23050"/>
                  <a:gd name="connsiteY7" fmla="*/ 0 h 14766"/>
                  <a:gd name="connsiteX8" fmla="*/ 12246 w 23050"/>
                  <a:gd name="connsiteY8" fmla="*/ 0 h 14766"/>
                  <a:gd name="connsiteX9" fmla="*/ 12246 w 23050"/>
                  <a:gd name="connsiteY9" fmla="*/ 0 h 14766"/>
                  <a:gd name="connsiteX10" fmla="*/ 12966 w 23050"/>
                  <a:gd name="connsiteY10" fmla="*/ 1081 h 14766"/>
                  <a:gd name="connsiteX11" fmla="*/ 15127 w 23050"/>
                  <a:gd name="connsiteY11" fmla="*/ 4322 h 14766"/>
                  <a:gd name="connsiteX12" fmla="*/ 22330 w 23050"/>
                  <a:gd name="connsiteY12" fmla="*/ 14767 h 14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050" h="14766">
                    <a:moveTo>
                      <a:pt x="23050" y="14767"/>
                    </a:moveTo>
                    <a:cubicBezTo>
                      <a:pt x="20169" y="10445"/>
                      <a:pt x="17288" y="6483"/>
                      <a:pt x="14407" y="2521"/>
                    </a:cubicBezTo>
                    <a:lnTo>
                      <a:pt x="13326" y="1081"/>
                    </a:lnTo>
                    <a:cubicBezTo>
                      <a:pt x="12966" y="720"/>
                      <a:pt x="12606" y="0"/>
                      <a:pt x="11886" y="0"/>
                    </a:cubicBezTo>
                    <a:cubicBezTo>
                      <a:pt x="10445" y="0"/>
                      <a:pt x="9364" y="0"/>
                      <a:pt x="7924" y="0"/>
                    </a:cubicBezTo>
                    <a:cubicBezTo>
                      <a:pt x="5402" y="0"/>
                      <a:pt x="2521" y="0"/>
                      <a:pt x="0" y="0"/>
                    </a:cubicBezTo>
                    <a:cubicBezTo>
                      <a:pt x="3602" y="0"/>
                      <a:pt x="6843" y="0"/>
                      <a:pt x="9724" y="0"/>
                    </a:cubicBezTo>
                    <a:cubicBezTo>
                      <a:pt x="10445" y="0"/>
                      <a:pt x="11165" y="0"/>
                      <a:pt x="11886" y="0"/>
                    </a:cubicBezTo>
                    <a:cubicBezTo>
                      <a:pt x="11886" y="0"/>
                      <a:pt x="12246" y="0"/>
                      <a:pt x="12246" y="0"/>
                    </a:cubicBezTo>
                    <a:lnTo>
                      <a:pt x="12246" y="0"/>
                    </a:lnTo>
                    <a:cubicBezTo>
                      <a:pt x="12246" y="360"/>
                      <a:pt x="12966" y="1081"/>
                      <a:pt x="12966" y="1081"/>
                    </a:cubicBezTo>
                    <a:cubicBezTo>
                      <a:pt x="13686" y="2161"/>
                      <a:pt x="14407" y="3242"/>
                      <a:pt x="15127" y="4322"/>
                    </a:cubicBezTo>
                    <a:cubicBezTo>
                      <a:pt x="18008" y="8284"/>
                      <a:pt x="20169" y="11525"/>
                      <a:pt x="22330" y="14767"/>
                    </a:cubicBezTo>
                    <a:close/>
                  </a:path>
                </a:pathLst>
              </a:custGeom>
              <a:solidFill>
                <a:schemeClr val="accent2"/>
              </a:solidFill>
              <a:ln w="0" cap="flat">
                <a:noFill/>
                <a:prstDash val="solid"/>
                <a:miter/>
              </a:ln>
            </p:spPr>
            <p:txBody>
              <a:bodyPr rtlCol="0" anchor="ctr"/>
              <a:lstStyle/>
              <a:p>
                <a:endParaRPr lang="en-US" sz="744"/>
              </a:p>
            </p:txBody>
          </p:sp>
          <p:sp>
            <p:nvSpPr>
              <p:cNvPr id="325" name="Freeform: Shape 324">
                <a:extLst>
                  <a:ext uri="{FF2B5EF4-FFF2-40B4-BE49-F238E27FC236}">
                    <a16:creationId xmlns:a16="http://schemas.microsoft.com/office/drawing/2014/main" id="{35197B61-9097-A2B7-D52F-14FFA62897B9}"/>
                  </a:ext>
                </a:extLst>
              </p:cNvPr>
              <p:cNvSpPr/>
              <p:nvPr/>
            </p:nvSpPr>
            <p:spPr>
              <a:xfrm>
                <a:off x="10427798" y="5871826"/>
                <a:ext cx="9724" cy="12965"/>
              </a:xfrm>
              <a:custGeom>
                <a:avLst/>
                <a:gdLst>
                  <a:gd name="connsiteX0" fmla="*/ 9724 w 9724"/>
                  <a:gd name="connsiteY0" fmla="*/ 12966 h 12965"/>
                  <a:gd name="connsiteX1" fmla="*/ 0 w 9724"/>
                  <a:gd name="connsiteY1" fmla="*/ 0 h 12965"/>
                  <a:gd name="connsiteX2" fmla="*/ 9724 w 9724"/>
                  <a:gd name="connsiteY2" fmla="*/ 12966 h 12965"/>
                </a:gdLst>
                <a:ahLst/>
                <a:cxnLst>
                  <a:cxn ang="0">
                    <a:pos x="connsiteX0" y="connsiteY0"/>
                  </a:cxn>
                  <a:cxn ang="0">
                    <a:pos x="connsiteX1" y="connsiteY1"/>
                  </a:cxn>
                  <a:cxn ang="0">
                    <a:pos x="connsiteX2" y="connsiteY2"/>
                  </a:cxn>
                </a:cxnLst>
                <a:rect l="l" t="t" r="r" b="b"/>
                <a:pathLst>
                  <a:path w="9724" h="12965">
                    <a:moveTo>
                      <a:pt x="9724" y="12966"/>
                    </a:moveTo>
                    <a:cubicBezTo>
                      <a:pt x="6123" y="8284"/>
                      <a:pt x="2521" y="3602"/>
                      <a:pt x="0" y="0"/>
                    </a:cubicBezTo>
                    <a:cubicBezTo>
                      <a:pt x="3242" y="4322"/>
                      <a:pt x="6483" y="8644"/>
                      <a:pt x="9724" y="12966"/>
                    </a:cubicBezTo>
                    <a:close/>
                  </a:path>
                </a:pathLst>
              </a:custGeom>
              <a:solidFill>
                <a:schemeClr val="accent2"/>
              </a:solidFill>
              <a:ln w="0" cap="flat">
                <a:noFill/>
                <a:prstDash val="solid"/>
                <a:miter/>
              </a:ln>
            </p:spPr>
            <p:txBody>
              <a:bodyPr rtlCol="0" anchor="ctr"/>
              <a:lstStyle/>
              <a:p>
                <a:endParaRPr lang="en-US" sz="744"/>
              </a:p>
            </p:txBody>
          </p:sp>
          <p:sp>
            <p:nvSpPr>
              <p:cNvPr id="326" name="Freeform: Shape 325">
                <a:extLst>
                  <a:ext uri="{FF2B5EF4-FFF2-40B4-BE49-F238E27FC236}">
                    <a16:creationId xmlns:a16="http://schemas.microsoft.com/office/drawing/2014/main" id="{DB8759E6-9175-91A7-47E6-BCBE5E78E7FB}"/>
                  </a:ext>
                </a:extLst>
              </p:cNvPr>
              <p:cNvSpPr/>
              <p:nvPr/>
            </p:nvSpPr>
            <p:spPr>
              <a:xfrm>
                <a:off x="9496418" y="5833649"/>
                <a:ext cx="35656" cy="160"/>
              </a:xfrm>
              <a:custGeom>
                <a:avLst/>
                <a:gdLst>
                  <a:gd name="connsiteX0" fmla="*/ 35656 w 35656"/>
                  <a:gd name="connsiteY0" fmla="*/ 0 h 160"/>
                  <a:gd name="connsiteX1" fmla="*/ 0 w 35656"/>
                  <a:gd name="connsiteY1" fmla="*/ 0 h 160"/>
                  <a:gd name="connsiteX2" fmla="*/ 35656 w 35656"/>
                  <a:gd name="connsiteY2" fmla="*/ 0 h 160"/>
                </a:gdLst>
                <a:ahLst/>
                <a:cxnLst>
                  <a:cxn ang="0">
                    <a:pos x="connsiteX0" y="connsiteY0"/>
                  </a:cxn>
                  <a:cxn ang="0">
                    <a:pos x="connsiteX1" y="connsiteY1"/>
                  </a:cxn>
                  <a:cxn ang="0">
                    <a:pos x="connsiteX2" y="connsiteY2"/>
                  </a:cxn>
                </a:cxnLst>
                <a:rect l="l" t="t" r="r" b="b"/>
                <a:pathLst>
                  <a:path w="35656" h="160">
                    <a:moveTo>
                      <a:pt x="35656" y="0"/>
                    </a:moveTo>
                    <a:lnTo>
                      <a:pt x="0" y="0"/>
                    </a:lnTo>
                    <a:cubicBezTo>
                      <a:pt x="17288" y="360"/>
                      <a:pt x="27733" y="0"/>
                      <a:pt x="35656" y="0"/>
                    </a:cubicBezTo>
                    <a:close/>
                  </a:path>
                </a:pathLst>
              </a:custGeom>
              <a:solidFill>
                <a:schemeClr val="accent2"/>
              </a:solidFill>
              <a:ln w="0" cap="flat">
                <a:noFill/>
                <a:prstDash val="solid"/>
                <a:miter/>
              </a:ln>
            </p:spPr>
            <p:txBody>
              <a:bodyPr rtlCol="0" anchor="ctr"/>
              <a:lstStyle/>
              <a:p>
                <a:endParaRPr lang="en-US" sz="744"/>
              </a:p>
            </p:txBody>
          </p:sp>
          <p:sp>
            <p:nvSpPr>
              <p:cNvPr id="327" name="Freeform: Shape 326">
                <a:extLst>
                  <a:ext uri="{FF2B5EF4-FFF2-40B4-BE49-F238E27FC236}">
                    <a16:creationId xmlns:a16="http://schemas.microsoft.com/office/drawing/2014/main" id="{DD918004-664C-C262-ACFB-DEDE5124ECB8}"/>
                  </a:ext>
                </a:extLst>
              </p:cNvPr>
              <p:cNvSpPr/>
              <p:nvPr/>
            </p:nvSpPr>
            <p:spPr>
              <a:xfrm>
                <a:off x="10345681" y="5837611"/>
                <a:ext cx="6029" cy="360"/>
              </a:xfrm>
              <a:custGeom>
                <a:avLst/>
                <a:gdLst>
                  <a:gd name="connsiteX0" fmla="*/ 5402 w 6029"/>
                  <a:gd name="connsiteY0" fmla="*/ 0 h 360"/>
                  <a:gd name="connsiteX1" fmla="*/ 0 w 6029"/>
                  <a:gd name="connsiteY1" fmla="*/ 360 h 360"/>
                  <a:gd name="connsiteX2" fmla="*/ 5402 w 6029"/>
                  <a:gd name="connsiteY2" fmla="*/ 0 h 360"/>
                </a:gdLst>
                <a:ahLst/>
                <a:cxnLst>
                  <a:cxn ang="0">
                    <a:pos x="connsiteX0" y="connsiteY0"/>
                  </a:cxn>
                  <a:cxn ang="0">
                    <a:pos x="connsiteX1" y="connsiteY1"/>
                  </a:cxn>
                  <a:cxn ang="0">
                    <a:pos x="connsiteX2" y="connsiteY2"/>
                  </a:cxn>
                </a:cxnLst>
                <a:rect l="l" t="t" r="r" b="b"/>
                <a:pathLst>
                  <a:path w="6029" h="360">
                    <a:moveTo>
                      <a:pt x="5402" y="0"/>
                    </a:moveTo>
                    <a:cubicBezTo>
                      <a:pt x="3241" y="0"/>
                      <a:pt x="1441" y="0"/>
                      <a:pt x="0" y="360"/>
                    </a:cubicBezTo>
                    <a:cubicBezTo>
                      <a:pt x="5042" y="360"/>
                      <a:pt x="7203" y="360"/>
                      <a:pt x="5402" y="0"/>
                    </a:cubicBezTo>
                    <a:close/>
                  </a:path>
                </a:pathLst>
              </a:custGeom>
              <a:solidFill>
                <a:schemeClr val="accent2"/>
              </a:solidFill>
              <a:ln w="0" cap="flat">
                <a:noFill/>
                <a:prstDash val="solid"/>
                <a:miter/>
              </a:ln>
            </p:spPr>
            <p:txBody>
              <a:bodyPr rtlCol="0" anchor="ctr"/>
              <a:lstStyle/>
              <a:p>
                <a:endParaRPr lang="en-US" sz="744"/>
              </a:p>
            </p:txBody>
          </p:sp>
          <p:sp>
            <p:nvSpPr>
              <p:cNvPr id="328" name="Freeform: Shape 327">
                <a:extLst>
                  <a:ext uri="{FF2B5EF4-FFF2-40B4-BE49-F238E27FC236}">
                    <a16:creationId xmlns:a16="http://schemas.microsoft.com/office/drawing/2014/main" id="{1048AC22-4597-7C32-CD11-496CB57DB4F9}"/>
                  </a:ext>
                </a:extLst>
              </p:cNvPr>
              <p:cNvSpPr/>
              <p:nvPr/>
            </p:nvSpPr>
            <p:spPr>
              <a:xfrm>
                <a:off x="11667838" y="3197259"/>
                <a:ext cx="2160" cy="1841"/>
              </a:xfrm>
              <a:custGeom>
                <a:avLst/>
                <a:gdLst>
                  <a:gd name="connsiteX0" fmla="*/ 0 w 2160"/>
                  <a:gd name="connsiteY0" fmla="*/ 0 h 1841"/>
                  <a:gd name="connsiteX1" fmla="*/ 1440 w 2160"/>
                  <a:gd name="connsiteY1" fmla="*/ 1801 h 1841"/>
                  <a:gd name="connsiteX2" fmla="*/ 2161 w 2160"/>
                  <a:gd name="connsiteY2" fmla="*/ 1801 h 1841"/>
                  <a:gd name="connsiteX3" fmla="*/ 0 w 2160"/>
                  <a:gd name="connsiteY3" fmla="*/ 0 h 1841"/>
                </a:gdLst>
                <a:ahLst/>
                <a:cxnLst>
                  <a:cxn ang="0">
                    <a:pos x="connsiteX0" y="connsiteY0"/>
                  </a:cxn>
                  <a:cxn ang="0">
                    <a:pos x="connsiteX1" y="connsiteY1"/>
                  </a:cxn>
                  <a:cxn ang="0">
                    <a:pos x="connsiteX2" y="connsiteY2"/>
                  </a:cxn>
                  <a:cxn ang="0">
                    <a:pos x="connsiteX3" y="connsiteY3"/>
                  </a:cxn>
                </a:cxnLst>
                <a:rect l="l" t="t" r="r" b="b"/>
                <a:pathLst>
                  <a:path w="2160" h="1841">
                    <a:moveTo>
                      <a:pt x="0" y="0"/>
                    </a:moveTo>
                    <a:cubicBezTo>
                      <a:pt x="360" y="720"/>
                      <a:pt x="1080" y="1441"/>
                      <a:pt x="1440" y="1801"/>
                    </a:cubicBezTo>
                    <a:lnTo>
                      <a:pt x="2161" y="1801"/>
                    </a:lnTo>
                    <a:cubicBezTo>
                      <a:pt x="2161" y="2161"/>
                      <a:pt x="0" y="0"/>
                      <a:pt x="0" y="0"/>
                    </a:cubicBezTo>
                    <a:close/>
                  </a:path>
                </a:pathLst>
              </a:custGeom>
              <a:solidFill>
                <a:schemeClr val="accent2"/>
              </a:solidFill>
              <a:ln w="0" cap="flat">
                <a:noFill/>
                <a:prstDash val="solid"/>
                <a:miter/>
              </a:ln>
            </p:spPr>
            <p:txBody>
              <a:bodyPr rtlCol="0" anchor="ctr"/>
              <a:lstStyle/>
              <a:p>
                <a:endParaRPr lang="en-US" sz="744"/>
              </a:p>
            </p:txBody>
          </p:sp>
          <p:sp>
            <p:nvSpPr>
              <p:cNvPr id="329" name="Freeform: Shape 328">
                <a:extLst>
                  <a:ext uri="{FF2B5EF4-FFF2-40B4-BE49-F238E27FC236}">
                    <a16:creationId xmlns:a16="http://schemas.microsoft.com/office/drawing/2014/main" id="{8EEA83D3-C47B-EB5D-05F5-BF34CEE6A973}"/>
                  </a:ext>
                </a:extLst>
              </p:cNvPr>
              <p:cNvSpPr/>
              <p:nvPr/>
            </p:nvSpPr>
            <p:spPr>
              <a:xfrm>
                <a:off x="11586801" y="3112981"/>
                <a:ext cx="21609" cy="21969"/>
              </a:xfrm>
              <a:custGeom>
                <a:avLst/>
                <a:gdLst>
                  <a:gd name="connsiteX0" fmla="*/ 21610 w 21609"/>
                  <a:gd name="connsiteY0" fmla="*/ 21970 h 21969"/>
                  <a:gd name="connsiteX1" fmla="*/ 0 w 21609"/>
                  <a:gd name="connsiteY1" fmla="*/ 0 h 21969"/>
                  <a:gd name="connsiteX2" fmla="*/ 21610 w 21609"/>
                  <a:gd name="connsiteY2" fmla="*/ 21970 h 21969"/>
                </a:gdLst>
                <a:ahLst/>
                <a:cxnLst>
                  <a:cxn ang="0">
                    <a:pos x="connsiteX0" y="connsiteY0"/>
                  </a:cxn>
                  <a:cxn ang="0">
                    <a:pos x="connsiteX1" y="connsiteY1"/>
                  </a:cxn>
                  <a:cxn ang="0">
                    <a:pos x="connsiteX2" y="connsiteY2"/>
                  </a:cxn>
                </a:cxnLst>
                <a:rect l="l" t="t" r="r" b="b"/>
                <a:pathLst>
                  <a:path w="21609" h="21969">
                    <a:moveTo>
                      <a:pt x="21610" y="21970"/>
                    </a:moveTo>
                    <a:cubicBezTo>
                      <a:pt x="14407" y="14767"/>
                      <a:pt x="7564" y="7203"/>
                      <a:pt x="0" y="0"/>
                    </a:cubicBezTo>
                    <a:cubicBezTo>
                      <a:pt x="8284" y="7924"/>
                      <a:pt x="15847" y="16207"/>
                      <a:pt x="21610" y="21970"/>
                    </a:cubicBezTo>
                    <a:close/>
                  </a:path>
                </a:pathLst>
              </a:custGeom>
              <a:solidFill>
                <a:schemeClr val="accent2"/>
              </a:solidFill>
              <a:ln w="0" cap="flat">
                <a:noFill/>
                <a:prstDash val="solid"/>
                <a:miter/>
              </a:ln>
            </p:spPr>
            <p:txBody>
              <a:bodyPr rtlCol="0" anchor="ctr"/>
              <a:lstStyle/>
              <a:p>
                <a:endParaRPr lang="en-US" sz="744"/>
              </a:p>
            </p:txBody>
          </p:sp>
          <p:sp>
            <p:nvSpPr>
              <p:cNvPr id="330" name="Freeform: Shape 329">
                <a:extLst>
                  <a:ext uri="{FF2B5EF4-FFF2-40B4-BE49-F238E27FC236}">
                    <a16:creationId xmlns:a16="http://schemas.microsoft.com/office/drawing/2014/main" id="{042D6C20-5B3A-61C7-1ECD-DB662022A497}"/>
                  </a:ext>
                </a:extLst>
              </p:cNvPr>
              <p:cNvSpPr/>
              <p:nvPr/>
            </p:nvSpPr>
            <p:spPr>
              <a:xfrm>
                <a:off x="11832792" y="5090334"/>
                <a:ext cx="6154" cy="31273"/>
              </a:xfrm>
              <a:custGeom>
                <a:avLst/>
                <a:gdLst>
                  <a:gd name="connsiteX0" fmla="*/ 0 w 6154"/>
                  <a:gd name="connsiteY0" fmla="*/ 31274 h 31273"/>
                  <a:gd name="connsiteX1" fmla="*/ 5042 w 6154"/>
                  <a:gd name="connsiteY1" fmla="*/ 11105 h 31273"/>
                  <a:gd name="connsiteX2" fmla="*/ 0 w 6154"/>
                  <a:gd name="connsiteY2" fmla="*/ 31274 h 31273"/>
                </a:gdLst>
                <a:ahLst/>
                <a:cxnLst>
                  <a:cxn ang="0">
                    <a:pos x="connsiteX0" y="connsiteY0"/>
                  </a:cxn>
                  <a:cxn ang="0">
                    <a:pos x="connsiteX1" y="connsiteY1"/>
                  </a:cxn>
                  <a:cxn ang="0">
                    <a:pos x="connsiteX2" y="connsiteY2"/>
                  </a:cxn>
                </a:cxnLst>
                <a:rect l="l" t="t" r="r" b="b"/>
                <a:pathLst>
                  <a:path w="6154" h="31273">
                    <a:moveTo>
                      <a:pt x="0" y="31274"/>
                    </a:moveTo>
                    <a:cubicBezTo>
                      <a:pt x="2161" y="22270"/>
                      <a:pt x="6483" y="1020"/>
                      <a:pt x="5042" y="11105"/>
                    </a:cubicBezTo>
                    <a:cubicBezTo>
                      <a:pt x="7563" y="-6543"/>
                      <a:pt x="5763" y="-5463"/>
                      <a:pt x="0" y="31274"/>
                    </a:cubicBezTo>
                    <a:close/>
                  </a:path>
                </a:pathLst>
              </a:custGeom>
              <a:solidFill>
                <a:schemeClr val="accent2"/>
              </a:solidFill>
              <a:ln w="0" cap="flat">
                <a:noFill/>
                <a:prstDash val="solid"/>
                <a:miter/>
              </a:ln>
            </p:spPr>
            <p:txBody>
              <a:bodyPr rtlCol="0" anchor="ctr"/>
              <a:lstStyle/>
              <a:p>
                <a:endParaRPr lang="en-US" sz="744"/>
              </a:p>
            </p:txBody>
          </p:sp>
          <p:sp>
            <p:nvSpPr>
              <p:cNvPr id="331" name="Freeform: Shape 330">
                <a:extLst>
                  <a:ext uri="{FF2B5EF4-FFF2-40B4-BE49-F238E27FC236}">
                    <a16:creationId xmlns:a16="http://schemas.microsoft.com/office/drawing/2014/main" id="{F9B202C9-FEAC-B5A4-96D4-D9C9E18F3481}"/>
                  </a:ext>
                </a:extLst>
              </p:cNvPr>
              <p:cNvSpPr/>
              <p:nvPr/>
            </p:nvSpPr>
            <p:spPr>
              <a:xfrm>
                <a:off x="11766882" y="3316473"/>
                <a:ext cx="10546" cy="18433"/>
              </a:xfrm>
              <a:custGeom>
                <a:avLst/>
                <a:gdLst>
                  <a:gd name="connsiteX0" fmla="*/ 10084 w 10546"/>
                  <a:gd name="connsiteY0" fmla="*/ 17288 h 18433"/>
                  <a:gd name="connsiteX1" fmla="*/ 0 w 10546"/>
                  <a:gd name="connsiteY1" fmla="*/ 0 h 18433"/>
                  <a:gd name="connsiteX2" fmla="*/ 10084 w 10546"/>
                  <a:gd name="connsiteY2" fmla="*/ 17288 h 18433"/>
                </a:gdLst>
                <a:ahLst/>
                <a:cxnLst>
                  <a:cxn ang="0">
                    <a:pos x="connsiteX0" y="connsiteY0"/>
                  </a:cxn>
                  <a:cxn ang="0">
                    <a:pos x="connsiteX1" y="connsiteY1"/>
                  </a:cxn>
                  <a:cxn ang="0">
                    <a:pos x="connsiteX2" y="connsiteY2"/>
                  </a:cxn>
                </a:cxnLst>
                <a:rect l="l" t="t" r="r" b="b"/>
                <a:pathLst>
                  <a:path w="10546" h="18433">
                    <a:moveTo>
                      <a:pt x="10084" y="17288"/>
                    </a:moveTo>
                    <a:cubicBezTo>
                      <a:pt x="7203" y="12246"/>
                      <a:pt x="3602" y="6123"/>
                      <a:pt x="0" y="0"/>
                    </a:cubicBezTo>
                    <a:cubicBezTo>
                      <a:pt x="6483" y="11525"/>
                      <a:pt x="12245" y="21970"/>
                      <a:pt x="10084" y="17288"/>
                    </a:cubicBezTo>
                    <a:close/>
                  </a:path>
                </a:pathLst>
              </a:custGeom>
              <a:solidFill>
                <a:schemeClr val="accent2"/>
              </a:solidFill>
              <a:ln w="0" cap="flat">
                <a:noFill/>
                <a:prstDash val="solid"/>
                <a:miter/>
              </a:ln>
            </p:spPr>
            <p:txBody>
              <a:bodyPr rtlCol="0" anchor="ctr"/>
              <a:lstStyle/>
              <a:p>
                <a:endParaRPr lang="en-US" sz="744"/>
              </a:p>
            </p:txBody>
          </p:sp>
          <p:sp>
            <p:nvSpPr>
              <p:cNvPr id="332" name="Freeform: Shape 331">
                <a:extLst>
                  <a:ext uri="{FF2B5EF4-FFF2-40B4-BE49-F238E27FC236}">
                    <a16:creationId xmlns:a16="http://schemas.microsoft.com/office/drawing/2014/main" id="{3CCD3347-B451-EBA3-C9EF-DDC1E6D08FA1}"/>
                  </a:ext>
                </a:extLst>
              </p:cNvPr>
              <p:cNvSpPr/>
              <p:nvPr/>
            </p:nvSpPr>
            <p:spPr>
              <a:xfrm>
                <a:off x="11756798" y="3299545"/>
                <a:ext cx="10084" cy="16567"/>
              </a:xfrm>
              <a:custGeom>
                <a:avLst/>
                <a:gdLst>
                  <a:gd name="connsiteX0" fmla="*/ 10085 w 10084"/>
                  <a:gd name="connsiteY0" fmla="*/ 16567 h 16567"/>
                  <a:gd name="connsiteX1" fmla="*/ 0 w 10084"/>
                  <a:gd name="connsiteY1" fmla="*/ 0 h 16567"/>
                  <a:gd name="connsiteX2" fmla="*/ 10085 w 10084"/>
                  <a:gd name="connsiteY2" fmla="*/ 16567 h 16567"/>
                </a:gdLst>
                <a:ahLst/>
                <a:cxnLst>
                  <a:cxn ang="0">
                    <a:pos x="connsiteX0" y="connsiteY0"/>
                  </a:cxn>
                  <a:cxn ang="0">
                    <a:pos x="connsiteX1" y="connsiteY1"/>
                  </a:cxn>
                  <a:cxn ang="0">
                    <a:pos x="connsiteX2" y="connsiteY2"/>
                  </a:cxn>
                </a:cxnLst>
                <a:rect l="l" t="t" r="r" b="b"/>
                <a:pathLst>
                  <a:path w="10084" h="16567">
                    <a:moveTo>
                      <a:pt x="10085" y="16567"/>
                    </a:moveTo>
                    <a:cubicBezTo>
                      <a:pt x="6843" y="10805"/>
                      <a:pt x="2881" y="5042"/>
                      <a:pt x="0" y="0"/>
                    </a:cubicBezTo>
                    <a:cubicBezTo>
                      <a:pt x="3602" y="5763"/>
                      <a:pt x="7203" y="11525"/>
                      <a:pt x="10085" y="16567"/>
                    </a:cubicBezTo>
                    <a:close/>
                  </a:path>
                </a:pathLst>
              </a:custGeom>
              <a:solidFill>
                <a:schemeClr val="accent2"/>
              </a:solidFill>
              <a:ln w="0" cap="flat">
                <a:noFill/>
                <a:prstDash val="solid"/>
                <a:miter/>
              </a:ln>
            </p:spPr>
            <p:txBody>
              <a:bodyPr rtlCol="0" anchor="ctr"/>
              <a:lstStyle/>
              <a:p>
                <a:endParaRPr lang="en-US" sz="744"/>
              </a:p>
            </p:txBody>
          </p:sp>
          <p:sp>
            <p:nvSpPr>
              <p:cNvPr id="333" name="Freeform: Shape 332">
                <a:extLst>
                  <a:ext uri="{FF2B5EF4-FFF2-40B4-BE49-F238E27FC236}">
                    <a16:creationId xmlns:a16="http://schemas.microsoft.com/office/drawing/2014/main" id="{470C5391-6A59-0E97-999D-97E2878989FF}"/>
                  </a:ext>
                </a:extLst>
              </p:cNvPr>
              <p:cNvSpPr/>
              <p:nvPr/>
            </p:nvSpPr>
            <p:spPr>
              <a:xfrm>
                <a:off x="11774086" y="5355353"/>
                <a:ext cx="5402" cy="9724"/>
              </a:xfrm>
              <a:custGeom>
                <a:avLst/>
                <a:gdLst>
                  <a:gd name="connsiteX0" fmla="*/ 5402 w 5402"/>
                  <a:gd name="connsiteY0" fmla="*/ 0 h 9724"/>
                  <a:gd name="connsiteX1" fmla="*/ 0 w 5402"/>
                  <a:gd name="connsiteY1" fmla="*/ 9724 h 9724"/>
                  <a:gd name="connsiteX2" fmla="*/ 5402 w 5402"/>
                  <a:gd name="connsiteY2" fmla="*/ 0 h 9724"/>
                </a:gdLst>
                <a:ahLst/>
                <a:cxnLst>
                  <a:cxn ang="0">
                    <a:pos x="connsiteX0" y="connsiteY0"/>
                  </a:cxn>
                  <a:cxn ang="0">
                    <a:pos x="connsiteX1" y="connsiteY1"/>
                  </a:cxn>
                  <a:cxn ang="0">
                    <a:pos x="connsiteX2" y="connsiteY2"/>
                  </a:cxn>
                </a:cxnLst>
                <a:rect l="l" t="t" r="r" b="b"/>
                <a:pathLst>
                  <a:path w="5402" h="9724">
                    <a:moveTo>
                      <a:pt x="5402" y="0"/>
                    </a:moveTo>
                    <a:cubicBezTo>
                      <a:pt x="3962" y="2161"/>
                      <a:pt x="2161" y="5042"/>
                      <a:pt x="0" y="9724"/>
                    </a:cubicBezTo>
                    <a:cubicBezTo>
                      <a:pt x="1080" y="8644"/>
                      <a:pt x="2881" y="5042"/>
                      <a:pt x="5402" y="0"/>
                    </a:cubicBezTo>
                    <a:close/>
                  </a:path>
                </a:pathLst>
              </a:custGeom>
              <a:solidFill>
                <a:schemeClr val="accent2"/>
              </a:solidFill>
              <a:ln w="0" cap="flat">
                <a:noFill/>
                <a:prstDash val="solid"/>
                <a:miter/>
              </a:ln>
            </p:spPr>
            <p:txBody>
              <a:bodyPr rtlCol="0" anchor="ctr"/>
              <a:lstStyle/>
              <a:p>
                <a:endParaRPr lang="en-US" sz="744"/>
              </a:p>
            </p:txBody>
          </p:sp>
          <p:sp>
            <p:nvSpPr>
              <p:cNvPr id="334" name="Freeform: Shape 333">
                <a:extLst>
                  <a:ext uri="{FF2B5EF4-FFF2-40B4-BE49-F238E27FC236}">
                    <a16:creationId xmlns:a16="http://schemas.microsoft.com/office/drawing/2014/main" id="{0B900F53-0C0C-6D58-F1A5-4EB20A4F9D02}"/>
                  </a:ext>
                </a:extLst>
              </p:cNvPr>
              <p:cNvSpPr/>
              <p:nvPr/>
            </p:nvSpPr>
            <p:spPr>
              <a:xfrm>
                <a:off x="11451447" y="3012355"/>
                <a:ext cx="205945" cy="185264"/>
              </a:xfrm>
              <a:custGeom>
                <a:avLst/>
                <a:gdLst>
                  <a:gd name="connsiteX0" fmla="*/ 117706 w 205945"/>
                  <a:gd name="connsiteY0" fmla="*/ 82978 h 185264"/>
                  <a:gd name="connsiteX1" fmla="*/ 112304 w 205945"/>
                  <a:gd name="connsiteY1" fmla="*/ 77936 h 185264"/>
                  <a:gd name="connsiteX2" fmla="*/ 107261 w 205945"/>
                  <a:gd name="connsiteY2" fmla="*/ 73254 h 185264"/>
                  <a:gd name="connsiteX3" fmla="*/ 100778 w 205945"/>
                  <a:gd name="connsiteY3" fmla="*/ 67851 h 185264"/>
                  <a:gd name="connsiteX4" fmla="*/ 73406 w 205945"/>
                  <a:gd name="connsiteY4" fmla="*/ 45161 h 185264"/>
                  <a:gd name="connsiteX5" fmla="*/ 62601 w 205945"/>
                  <a:gd name="connsiteY5" fmla="*/ 37597 h 185264"/>
                  <a:gd name="connsiteX6" fmla="*/ 72326 w 205945"/>
                  <a:gd name="connsiteY6" fmla="*/ 45521 h 185264"/>
                  <a:gd name="connsiteX7" fmla="*/ 96096 w 205945"/>
                  <a:gd name="connsiteY7" fmla="*/ 66050 h 185264"/>
                  <a:gd name="connsiteX8" fmla="*/ 84931 w 205945"/>
                  <a:gd name="connsiteY8" fmla="*/ 58127 h 185264"/>
                  <a:gd name="connsiteX9" fmla="*/ 63321 w 205945"/>
                  <a:gd name="connsiteY9" fmla="*/ 40479 h 185264"/>
                  <a:gd name="connsiteX10" fmla="*/ 37390 w 205945"/>
                  <a:gd name="connsiteY10" fmla="*/ 20310 h 185264"/>
                  <a:gd name="connsiteX11" fmla="*/ 14339 w 205945"/>
                  <a:gd name="connsiteY11" fmla="*/ 4102 h 185264"/>
                  <a:gd name="connsiteX12" fmla="*/ 9657 w 205945"/>
                  <a:gd name="connsiteY12" fmla="*/ 3382 h 185264"/>
                  <a:gd name="connsiteX13" fmla="*/ 55758 w 205945"/>
                  <a:gd name="connsiteY13" fmla="*/ 36877 h 185264"/>
                  <a:gd name="connsiteX14" fmla="*/ 45313 w 205945"/>
                  <a:gd name="connsiteY14" fmla="*/ 30034 h 185264"/>
                  <a:gd name="connsiteX15" fmla="*/ 37750 w 205945"/>
                  <a:gd name="connsiteY15" fmla="*/ 24271 h 185264"/>
                  <a:gd name="connsiteX16" fmla="*/ 29106 w 205945"/>
                  <a:gd name="connsiteY16" fmla="*/ 18149 h 185264"/>
                  <a:gd name="connsiteX17" fmla="*/ 10738 w 205945"/>
                  <a:gd name="connsiteY17" fmla="*/ 5183 h 185264"/>
                  <a:gd name="connsiteX18" fmla="*/ 13619 w 205945"/>
                  <a:gd name="connsiteY18" fmla="*/ 10585 h 185264"/>
                  <a:gd name="connsiteX19" fmla="*/ 45313 w 205945"/>
                  <a:gd name="connsiteY19" fmla="*/ 33636 h 185264"/>
                  <a:gd name="connsiteX20" fmla="*/ 60080 w 205945"/>
                  <a:gd name="connsiteY20" fmla="*/ 44801 h 185264"/>
                  <a:gd name="connsiteX21" fmla="*/ 74126 w 205945"/>
                  <a:gd name="connsiteY21" fmla="*/ 55966 h 185264"/>
                  <a:gd name="connsiteX22" fmla="*/ 100418 w 205945"/>
                  <a:gd name="connsiteY22" fmla="*/ 77936 h 185264"/>
                  <a:gd name="connsiteX23" fmla="*/ 124189 w 205945"/>
                  <a:gd name="connsiteY23" fmla="*/ 99906 h 185264"/>
                  <a:gd name="connsiteX24" fmla="*/ 135714 w 205945"/>
                  <a:gd name="connsiteY24" fmla="*/ 110710 h 185264"/>
                  <a:gd name="connsiteX25" fmla="*/ 146519 w 205945"/>
                  <a:gd name="connsiteY25" fmla="*/ 121515 h 185264"/>
                  <a:gd name="connsiteX26" fmla="*/ 156964 w 205945"/>
                  <a:gd name="connsiteY26" fmla="*/ 131960 h 185264"/>
                  <a:gd name="connsiteX27" fmla="*/ 167409 w 205945"/>
                  <a:gd name="connsiteY27" fmla="*/ 142405 h 185264"/>
                  <a:gd name="connsiteX28" fmla="*/ 205946 w 205945"/>
                  <a:gd name="connsiteY28" fmla="*/ 185264 h 185264"/>
                  <a:gd name="connsiteX29" fmla="*/ 191179 w 205945"/>
                  <a:gd name="connsiteY29" fmla="*/ 166896 h 185264"/>
                  <a:gd name="connsiteX30" fmla="*/ 175332 w 205945"/>
                  <a:gd name="connsiteY30" fmla="*/ 148888 h 185264"/>
                  <a:gd name="connsiteX31" fmla="*/ 142918 w 205945"/>
                  <a:gd name="connsiteY31" fmla="*/ 113952 h 185264"/>
                  <a:gd name="connsiteX32" fmla="*/ 134634 w 205945"/>
                  <a:gd name="connsiteY32" fmla="*/ 105668 h 185264"/>
                  <a:gd name="connsiteX33" fmla="*/ 126350 w 205945"/>
                  <a:gd name="connsiteY33" fmla="*/ 97745 h 185264"/>
                  <a:gd name="connsiteX34" fmla="*/ 110143 w 205945"/>
                  <a:gd name="connsiteY34" fmla="*/ 82258 h 185264"/>
                  <a:gd name="connsiteX35" fmla="*/ 94296 w 205945"/>
                  <a:gd name="connsiteY35" fmla="*/ 67851 h 185264"/>
                  <a:gd name="connsiteX36" fmla="*/ 79529 w 205945"/>
                  <a:gd name="connsiteY36" fmla="*/ 54525 h 185264"/>
                  <a:gd name="connsiteX37" fmla="*/ 96817 w 205945"/>
                  <a:gd name="connsiteY37" fmla="*/ 67131 h 185264"/>
                  <a:gd name="connsiteX38" fmla="*/ 104740 w 205945"/>
                  <a:gd name="connsiteY38" fmla="*/ 74334 h 185264"/>
                  <a:gd name="connsiteX39" fmla="*/ 111943 w 205945"/>
                  <a:gd name="connsiteY39" fmla="*/ 81537 h 185264"/>
                  <a:gd name="connsiteX40" fmla="*/ 125630 w 205945"/>
                  <a:gd name="connsiteY40" fmla="*/ 94863 h 185264"/>
                  <a:gd name="connsiteX41" fmla="*/ 138596 w 205945"/>
                  <a:gd name="connsiteY41" fmla="*/ 107469 h 185264"/>
                  <a:gd name="connsiteX42" fmla="*/ 150481 w 205945"/>
                  <a:gd name="connsiteY42" fmla="*/ 120075 h 185264"/>
                  <a:gd name="connsiteX43" fmla="*/ 174612 w 205945"/>
                  <a:gd name="connsiteY43" fmla="*/ 146006 h 185264"/>
                  <a:gd name="connsiteX44" fmla="*/ 186857 w 205945"/>
                  <a:gd name="connsiteY44" fmla="*/ 160053 h 185264"/>
                  <a:gd name="connsiteX45" fmla="*/ 193340 w 205945"/>
                  <a:gd name="connsiteY45" fmla="*/ 167616 h 185264"/>
                  <a:gd name="connsiteX46" fmla="*/ 199823 w 205945"/>
                  <a:gd name="connsiteY46" fmla="*/ 175900 h 185264"/>
                  <a:gd name="connsiteX47" fmla="*/ 179654 w 205945"/>
                  <a:gd name="connsiteY47" fmla="*/ 151409 h 185264"/>
                  <a:gd name="connsiteX48" fmla="*/ 158765 w 205945"/>
                  <a:gd name="connsiteY48" fmla="*/ 127638 h 185264"/>
                  <a:gd name="connsiteX49" fmla="*/ 137155 w 205945"/>
                  <a:gd name="connsiteY49" fmla="*/ 104588 h 185264"/>
                  <a:gd name="connsiteX50" fmla="*/ 114465 w 205945"/>
                  <a:gd name="connsiteY50" fmla="*/ 82618 h 185264"/>
                  <a:gd name="connsiteX51" fmla="*/ 107261 w 205945"/>
                  <a:gd name="connsiteY51" fmla="*/ 75415 h 185264"/>
                  <a:gd name="connsiteX52" fmla="*/ 101499 w 205945"/>
                  <a:gd name="connsiteY52" fmla="*/ 70012 h 185264"/>
                  <a:gd name="connsiteX53" fmla="*/ 94656 w 205945"/>
                  <a:gd name="connsiteY53" fmla="*/ 63529 h 185264"/>
                  <a:gd name="connsiteX54" fmla="*/ 96096 w 205945"/>
                  <a:gd name="connsiteY54" fmla="*/ 63529 h 185264"/>
                  <a:gd name="connsiteX55" fmla="*/ 102579 w 205945"/>
                  <a:gd name="connsiteY55" fmla="*/ 68932 h 185264"/>
                  <a:gd name="connsiteX56" fmla="*/ 111943 w 205945"/>
                  <a:gd name="connsiteY56" fmla="*/ 77215 h 185264"/>
                  <a:gd name="connsiteX57" fmla="*/ 135714 w 205945"/>
                  <a:gd name="connsiteY57" fmla="*/ 99545 h 185264"/>
                  <a:gd name="connsiteX58" fmla="*/ 118066 w 205945"/>
                  <a:gd name="connsiteY58" fmla="*/ 81897 h 185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205945" h="185264">
                    <a:moveTo>
                      <a:pt x="117706" y="82978"/>
                    </a:moveTo>
                    <a:cubicBezTo>
                      <a:pt x="116986" y="82618"/>
                      <a:pt x="115185" y="80817"/>
                      <a:pt x="112304" y="77936"/>
                    </a:cubicBezTo>
                    <a:cubicBezTo>
                      <a:pt x="110863" y="76495"/>
                      <a:pt x="109062" y="75054"/>
                      <a:pt x="107261" y="73254"/>
                    </a:cubicBezTo>
                    <a:cubicBezTo>
                      <a:pt x="105461" y="71813"/>
                      <a:pt x="103300" y="70012"/>
                      <a:pt x="100778" y="67851"/>
                    </a:cubicBezTo>
                    <a:cubicBezTo>
                      <a:pt x="91774" y="60288"/>
                      <a:pt x="81330" y="51644"/>
                      <a:pt x="73406" y="45161"/>
                    </a:cubicBezTo>
                    <a:cubicBezTo>
                      <a:pt x="65483" y="39038"/>
                      <a:pt x="60080" y="35437"/>
                      <a:pt x="62601" y="37597"/>
                    </a:cubicBezTo>
                    <a:cubicBezTo>
                      <a:pt x="63682" y="38678"/>
                      <a:pt x="66923" y="41199"/>
                      <a:pt x="72326" y="45521"/>
                    </a:cubicBezTo>
                    <a:cubicBezTo>
                      <a:pt x="77728" y="50203"/>
                      <a:pt x="85291" y="57046"/>
                      <a:pt x="96096" y="66050"/>
                    </a:cubicBezTo>
                    <a:cubicBezTo>
                      <a:pt x="95016" y="66050"/>
                      <a:pt x="90694" y="62809"/>
                      <a:pt x="84931" y="58127"/>
                    </a:cubicBezTo>
                    <a:cubicBezTo>
                      <a:pt x="79169" y="53445"/>
                      <a:pt x="71605" y="46962"/>
                      <a:pt x="63321" y="40479"/>
                    </a:cubicBezTo>
                    <a:cubicBezTo>
                      <a:pt x="55038" y="33996"/>
                      <a:pt x="46034" y="26793"/>
                      <a:pt x="37390" y="20310"/>
                    </a:cubicBezTo>
                    <a:cubicBezTo>
                      <a:pt x="28746" y="14187"/>
                      <a:pt x="20822" y="8424"/>
                      <a:pt x="14339" y="4102"/>
                    </a:cubicBezTo>
                    <a:cubicBezTo>
                      <a:pt x="31627" y="17068"/>
                      <a:pt x="4615" y="-940"/>
                      <a:pt x="9657" y="3382"/>
                    </a:cubicBezTo>
                    <a:cubicBezTo>
                      <a:pt x="21903" y="11666"/>
                      <a:pt x="37030" y="21030"/>
                      <a:pt x="55758" y="36877"/>
                    </a:cubicBezTo>
                    <a:cubicBezTo>
                      <a:pt x="59720" y="40839"/>
                      <a:pt x="54678" y="36877"/>
                      <a:pt x="45313" y="30034"/>
                    </a:cubicBezTo>
                    <a:cubicBezTo>
                      <a:pt x="43152" y="28233"/>
                      <a:pt x="40631" y="26432"/>
                      <a:pt x="37750" y="24271"/>
                    </a:cubicBezTo>
                    <a:cubicBezTo>
                      <a:pt x="34869" y="22111"/>
                      <a:pt x="31987" y="20310"/>
                      <a:pt x="29106" y="18149"/>
                    </a:cubicBezTo>
                    <a:cubicBezTo>
                      <a:pt x="22983" y="13827"/>
                      <a:pt x="16861" y="9505"/>
                      <a:pt x="10738" y="5183"/>
                    </a:cubicBezTo>
                    <a:cubicBezTo>
                      <a:pt x="39191" y="26793"/>
                      <a:pt x="-27079" y="-19668"/>
                      <a:pt x="13619" y="10585"/>
                    </a:cubicBezTo>
                    <a:cubicBezTo>
                      <a:pt x="24784" y="18509"/>
                      <a:pt x="35589" y="25712"/>
                      <a:pt x="45313" y="33636"/>
                    </a:cubicBezTo>
                    <a:cubicBezTo>
                      <a:pt x="50356" y="37597"/>
                      <a:pt x="55038" y="41199"/>
                      <a:pt x="60080" y="44801"/>
                    </a:cubicBezTo>
                    <a:cubicBezTo>
                      <a:pt x="64762" y="48402"/>
                      <a:pt x="69804" y="52004"/>
                      <a:pt x="74126" y="55966"/>
                    </a:cubicBezTo>
                    <a:cubicBezTo>
                      <a:pt x="83130" y="63529"/>
                      <a:pt x="91774" y="71093"/>
                      <a:pt x="100418" y="77936"/>
                    </a:cubicBezTo>
                    <a:cubicBezTo>
                      <a:pt x="108702" y="85499"/>
                      <a:pt x="116625" y="92702"/>
                      <a:pt x="124189" y="99906"/>
                    </a:cubicBezTo>
                    <a:cubicBezTo>
                      <a:pt x="128151" y="103507"/>
                      <a:pt x="132113" y="106749"/>
                      <a:pt x="135714" y="110710"/>
                    </a:cubicBezTo>
                    <a:cubicBezTo>
                      <a:pt x="139316" y="114312"/>
                      <a:pt x="142918" y="117914"/>
                      <a:pt x="146519" y="121515"/>
                    </a:cubicBezTo>
                    <a:cubicBezTo>
                      <a:pt x="150121" y="125117"/>
                      <a:pt x="153722" y="128719"/>
                      <a:pt x="156964" y="131960"/>
                    </a:cubicBezTo>
                    <a:cubicBezTo>
                      <a:pt x="160565" y="135562"/>
                      <a:pt x="164167" y="138803"/>
                      <a:pt x="167409" y="142405"/>
                    </a:cubicBezTo>
                    <a:cubicBezTo>
                      <a:pt x="180735" y="156811"/>
                      <a:pt x="194060" y="170497"/>
                      <a:pt x="205946" y="185264"/>
                    </a:cubicBezTo>
                    <a:cubicBezTo>
                      <a:pt x="200904" y="179141"/>
                      <a:pt x="196222" y="173019"/>
                      <a:pt x="191179" y="166896"/>
                    </a:cubicBezTo>
                    <a:cubicBezTo>
                      <a:pt x="185777" y="161133"/>
                      <a:pt x="180735" y="155010"/>
                      <a:pt x="175332" y="148888"/>
                    </a:cubicBezTo>
                    <a:cubicBezTo>
                      <a:pt x="164887" y="136642"/>
                      <a:pt x="153722" y="125477"/>
                      <a:pt x="142918" y="113952"/>
                    </a:cubicBezTo>
                    <a:cubicBezTo>
                      <a:pt x="140036" y="111071"/>
                      <a:pt x="137515" y="108189"/>
                      <a:pt x="134634" y="105668"/>
                    </a:cubicBezTo>
                    <a:cubicBezTo>
                      <a:pt x="131752" y="103147"/>
                      <a:pt x="128871" y="100266"/>
                      <a:pt x="126350" y="97745"/>
                    </a:cubicBezTo>
                    <a:cubicBezTo>
                      <a:pt x="120947" y="92342"/>
                      <a:pt x="115545" y="87300"/>
                      <a:pt x="110143" y="82258"/>
                    </a:cubicBezTo>
                    <a:cubicBezTo>
                      <a:pt x="105100" y="77215"/>
                      <a:pt x="99698" y="72533"/>
                      <a:pt x="94296" y="67851"/>
                    </a:cubicBezTo>
                    <a:cubicBezTo>
                      <a:pt x="89253" y="63169"/>
                      <a:pt x="84211" y="58847"/>
                      <a:pt x="79529" y="54525"/>
                    </a:cubicBezTo>
                    <a:lnTo>
                      <a:pt x="96817" y="67131"/>
                    </a:lnTo>
                    <a:cubicBezTo>
                      <a:pt x="99338" y="69652"/>
                      <a:pt x="102219" y="71813"/>
                      <a:pt x="104740" y="74334"/>
                    </a:cubicBezTo>
                    <a:cubicBezTo>
                      <a:pt x="107261" y="76855"/>
                      <a:pt x="109422" y="79016"/>
                      <a:pt x="111943" y="81537"/>
                    </a:cubicBezTo>
                    <a:cubicBezTo>
                      <a:pt x="116625" y="86219"/>
                      <a:pt x="121308" y="90541"/>
                      <a:pt x="125630" y="94863"/>
                    </a:cubicBezTo>
                    <a:cubicBezTo>
                      <a:pt x="129952" y="99185"/>
                      <a:pt x="134274" y="103147"/>
                      <a:pt x="138596" y="107469"/>
                    </a:cubicBezTo>
                    <a:cubicBezTo>
                      <a:pt x="142557" y="111791"/>
                      <a:pt x="146519" y="115753"/>
                      <a:pt x="150481" y="120075"/>
                    </a:cubicBezTo>
                    <a:cubicBezTo>
                      <a:pt x="158404" y="128358"/>
                      <a:pt x="166688" y="136642"/>
                      <a:pt x="174612" y="146006"/>
                    </a:cubicBezTo>
                    <a:cubicBezTo>
                      <a:pt x="178573" y="150689"/>
                      <a:pt x="182895" y="155371"/>
                      <a:pt x="186857" y="160053"/>
                    </a:cubicBezTo>
                    <a:cubicBezTo>
                      <a:pt x="189018" y="162574"/>
                      <a:pt x="191179" y="165095"/>
                      <a:pt x="193340" y="167616"/>
                    </a:cubicBezTo>
                    <a:cubicBezTo>
                      <a:pt x="195501" y="170137"/>
                      <a:pt x="197662" y="173019"/>
                      <a:pt x="199823" y="175900"/>
                    </a:cubicBezTo>
                    <a:cubicBezTo>
                      <a:pt x="193700" y="167256"/>
                      <a:pt x="186497" y="159693"/>
                      <a:pt x="179654" y="151409"/>
                    </a:cubicBezTo>
                    <a:cubicBezTo>
                      <a:pt x="172811" y="143485"/>
                      <a:pt x="165968" y="135202"/>
                      <a:pt x="158765" y="127638"/>
                    </a:cubicBezTo>
                    <a:lnTo>
                      <a:pt x="137155" y="104588"/>
                    </a:lnTo>
                    <a:lnTo>
                      <a:pt x="114465" y="82618"/>
                    </a:lnTo>
                    <a:cubicBezTo>
                      <a:pt x="111943" y="80097"/>
                      <a:pt x="109422" y="77576"/>
                      <a:pt x="107261" y="75415"/>
                    </a:cubicBezTo>
                    <a:cubicBezTo>
                      <a:pt x="105100" y="73254"/>
                      <a:pt x="103300" y="71453"/>
                      <a:pt x="101499" y="70012"/>
                    </a:cubicBezTo>
                    <a:cubicBezTo>
                      <a:pt x="98257" y="66771"/>
                      <a:pt x="96096" y="64610"/>
                      <a:pt x="94656" y="63529"/>
                    </a:cubicBezTo>
                    <a:cubicBezTo>
                      <a:pt x="91774" y="60648"/>
                      <a:pt x="92495" y="61008"/>
                      <a:pt x="96096" y="63529"/>
                    </a:cubicBezTo>
                    <a:cubicBezTo>
                      <a:pt x="97897" y="64970"/>
                      <a:pt x="100058" y="66771"/>
                      <a:pt x="102579" y="68932"/>
                    </a:cubicBezTo>
                    <a:cubicBezTo>
                      <a:pt x="105461" y="71093"/>
                      <a:pt x="108702" y="73974"/>
                      <a:pt x="111943" y="77215"/>
                    </a:cubicBezTo>
                    <a:cubicBezTo>
                      <a:pt x="118787" y="83698"/>
                      <a:pt x="127070" y="91262"/>
                      <a:pt x="135714" y="99545"/>
                    </a:cubicBezTo>
                    <a:cubicBezTo>
                      <a:pt x="127430" y="91622"/>
                      <a:pt x="119867" y="84419"/>
                      <a:pt x="118066" y="81897"/>
                    </a:cubicBezTo>
                    <a:close/>
                  </a:path>
                </a:pathLst>
              </a:custGeom>
              <a:solidFill>
                <a:schemeClr val="accent2"/>
              </a:solidFill>
              <a:ln w="0" cap="flat">
                <a:noFill/>
                <a:prstDash val="solid"/>
                <a:miter/>
              </a:ln>
            </p:spPr>
            <p:txBody>
              <a:bodyPr rtlCol="0" anchor="ctr"/>
              <a:lstStyle/>
              <a:p>
                <a:endParaRPr lang="en-US" sz="744"/>
              </a:p>
            </p:txBody>
          </p:sp>
          <p:sp>
            <p:nvSpPr>
              <p:cNvPr id="335" name="Freeform: Shape 334">
                <a:extLst>
                  <a:ext uri="{FF2B5EF4-FFF2-40B4-BE49-F238E27FC236}">
                    <a16:creationId xmlns:a16="http://schemas.microsoft.com/office/drawing/2014/main" id="{C0E6FE16-E11C-3524-B4A0-04663602FD7C}"/>
                  </a:ext>
                </a:extLst>
              </p:cNvPr>
              <p:cNvSpPr/>
              <p:nvPr/>
            </p:nvSpPr>
            <p:spPr>
              <a:xfrm>
                <a:off x="11636863" y="3139993"/>
                <a:ext cx="5042" cy="5762"/>
              </a:xfrm>
              <a:custGeom>
                <a:avLst/>
                <a:gdLst>
                  <a:gd name="connsiteX0" fmla="*/ 5042 w 5042"/>
                  <a:gd name="connsiteY0" fmla="*/ 5763 h 5762"/>
                  <a:gd name="connsiteX1" fmla="*/ 3602 w 5042"/>
                  <a:gd name="connsiteY1" fmla="*/ 3962 h 5762"/>
                  <a:gd name="connsiteX2" fmla="*/ 0 w 5042"/>
                  <a:gd name="connsiteY2" fmla="*/ 0 h 5762"/>
                  <a:gd name="connsiteX3" fmla="*/ 5042 w 5042"/>
                  <a:gd name="connsiteY3" fmla="*/ 5763 h 5762"/>
                </a:gdLst>
                <a:ahLst/>
                <a:cxnLst>
                  <a:cxn ang="0">
                    <a:pos x="connsiteX0" y="connsiteY0"/>
                  </a:cxn>
                  <a:cxn ang="0">
                    <a:pos x="connsiteX1" y="connsiteY1"/>
                  </a:cxn>
                  <a:cxn ang="0">
                    <a:pos x="connsiteX2" y="connsiteY2"/>
                  </a:cxn>
                  <a:cxn ang="0">
                    <a:pos x="connsiteX3" y="connsiteY3"/>
                  </a:cxn>
                </a:cxnLst>
                <a:rect l="l" t="t" r="r" b="b"/>
                <a:pathLst>
                  <a:path w="5042" h="5762">
                    <a:moveTo>
                      <a:pt x="5042" y="5763"/>
                    </a:moveTo>
                    <a:lnTo>
                      <a:pt x="3602" y="3962"/>
                    </a:lnTo>
                    <a:cubicBezTo>
                      <a:pt x="2161" y="2521"/>
                      <a:pt x="720" y="720"/>
                      <a:pt x="0" y="0"/>
                    </a:cubicBezTo>
                    <a:lnTo>
                      <a:pt x="5042" y="5763"/>
                    </a:lnTo>
                    <a:close/>
                  </a:path>
                </a:pathLst>
              </a:custGeom>
              <a:solidFill>
                <a:schemeClr val="accent2"/>
              </a:solidFill>
              <a:ln w="0" cap="flat">
                <a:noFill/>
                <a:prstDash val="solid"/>
                <a:miter/>
              </a:ln>
            </p:spPr>
            <p:txBody>
              <a:bodyPr rtlCol="0" anchor="ctr"/>
              <a:lstStyle/>
              <a:p>
                <a:endParaRPr lang="en-US" sz="744"/>
              </a:p>
            </p:txBody>
          </p:sp>
          <p:sp>
            <p:nvSpPr>
              <p:cNvPr id="336" name="Freeform: Shape 335">
                <a:extLst>
                  <a:ext uri="{FF2B5EF4-FFF2-40B4-BE49-F238E27FC236}">
                    <a16:creationId xmlns:a16="http://schemas.microsoft.com/office/drawing/2014/main" id="{B8DFD839-CE7A-7E8D-56C4-5DA129170C4A}"/>
                  </a:ext>
                </a:extLst>
              </p:cNvPr>
              <p:cNvSpPr/>
              <p:nvPr/>
            </p:nvSpPr>
            <p:spPr>
              <a:xfrm>
                <a:off x="9527752" y="5873627"/>
                <a:ext cx="11380" cy="720"/>
              </a:xfrm>
              <a:custGeom>
                <a:avLst/>
                <a:gdLst>
                  <a:gd name="connsiteX0" fmla="*/ 11165 w 11380"/>
                  <a:gd name="connsiteY0" fmla="*/ 0 h 720"/>
                  <a:gd name="connsiteX1" fmla="*/ 0 w 11380"/>
                  <a:gd name="connsiteY1" fmla="*/ 720 h 720"/>
                  <a:gd name="connsiteX2" fmla="*/ 11165 w 11380"/>
                  <a:gd name="connsiteY2" fmla="*/ 0 h 720"/>
                </a:gdLst>
                <a:ahLst/>
                <a:cxnLst>
                  <a:cxn ang="0">
                    <a:pos x="connsiteX0" y="connsiteY0"/>
                  </a:cxn>
                  <a:cxn ang="0">
                    <a:pos x="connsiteX1" y="connsiteY1"/>
                  </a:cxn>
                  <a:cxn ang="0">
                    <a:pos x="connsiteX2" y="connsiteY2"/>
                  </a:cxn>
                </a:cxnLst>
                <a:rect l="l" t="t" r="r" b="b"/>
                <a:pathLst>
                  <a:path w="11380" h="720">
                    <a:moveTo>
                      <a:pt x="11165" y="0"/>
                    </a:moveTo>
                    <a:lnTo>
                      <a:pt x="0" y="720"/>
                    </a:lnTo>
                    <a:cubicBezTo>
                      <a:pt x="9364" y="720"/>
                      <a:pt x="12246" y="0"/>
                      <a:pt x="11165" y="0"/>
                    </a:cubicBezTo>
                    <a:close/>
                  </a:path>
                </a:pathLst>
              </a:custGeom>
              <a:solidFill>
                <a:schemeClr val="accent2"/>
              </a:solidFill>
              <a:ln w="0" cap="flat">
                <a:noFill/>
                <a:prstDash val="solid"/>
                <a:miter/>
              </a:ln>
            </p:spPr>
            <p:txBody>
              <a:bodyPr rtlCol="0" anchor="ctr"/>
              <a:lstStyle/>
              <a:p>
                <a:endParaRPr lang="en-US" sz="744"/>
              </a:p>
            </p:txBody>
          </p:sp>
          <p:sp>
            <p:nvSpPr>
              <p:cNvPr id="337" name="Freeform: Shape 336">
                <a:extLst>
                  <a:ext uri="{FF2B5EF4-FFF2-40B4-BE49-F238E27FC236}">
                    <a16:creationId xmlns:a16="http://schemas.microsoft.com/office/drawing/2014/main" id="{CE3661CB-3FB5-E63B-4C5D-FFFBC08C0779}"/>
                  </a:ext>
                </a:extLst>
              </p:cNvPr>
              <p:cNvSpPr/>
              <p:nvPr/>
            </p:nvSpPr>
            <p:spPr>
              <a:xfrm>
                <a:off x="11682964" y="3211306"/>
                <a:ext cx="415" cy="540"/>
              </a:xfrm>
              <a:custGeom>
                <a:avLst/>
                <a:gdLst>
                  <a:gd name="connsiteX0" fmla="*/ 0 w 415"/>
                  <a:gd name="connsiteY0" fmla="*/ 0 h 540"/>
                  <a:gd name="connsiteX1" fmla="*/ 0 w 415"/>
                  <a:gd name="connsiteY1" fmla="*/ 0 h 540"/>
                  <a:gd name="connsiteX2" fmla="*/ 0 w 415"/>
                  <a:gd name="connsiteY2" fmla="*/ 0 h 540"/>
                </a:gdLst>
                <a:ahLst/>
                <a:cxnLst>
                  <a:cxn ang="0">
                    <a:pos x="connsiteX0" y="connsiteY0"/>
                  </a:cxn>
                  <a:cxn ang="0">
                    <a:pos x="connsiteX1" y="connsiteY1"/>
                  </a:cxn>
                  <a:cxn ang="0">
                    <a:pos x="connsiteX2" y="connsiteY2"/>
                  </a:cxn>
                </a:cxnLst>
                <a:rect l="l" t="t" r="r" b="b"/>
                <a:pathLst>
                  <a:path w="415" h="540">
                    <a:moveTo>
                      <a:pt x="0" y="0"/>
                    </a:moveTo>
                    <a:lnTo>
                      <a:pt x="0" y="0"/>
                    </a:lnTo>
                    <a:cubicBezTo>
                      <a:pt x="360" y="720"/>
                      <a:pt x="720" y="720"/>
                      <a:pt x="0" y="0"/>
                    </a:cubicBezTo>
                    <a:close/>
                  </a:path>
                </a:pathLst>
              </a:custGeom>
              <a:solidFill>
                <a:schemeClr val="accent2"/>
              </a:solidFill>
              <a:ln w="0" cap="flat">
                <a:noFill/>
                <a:prstDash val="solid"/>
                <a:miter/>
              </a:ln>
            </p:spPr>
            <p:txBody>
              <a:bodyPr rtlCol="0" anchor="ctr"/>
              <a:lstStyle/>
              <a:p>
                <a:endParaRPr lang="en-US" sz="744"/>
              </a:p>
            </p:txBody>
          </p:sp>
          <p:sp>
            <p:nvSpPr>
              <p:cNvPr id="338" name="Freeform: Shape 337">
                <a:extLst>
                  <a:ext uri="{FF2B5EF4-FFF2-40B4-BE49-F238E27FC236}">
                    <a16:creationId xmlns:a16="http://schemas.microsoft.com/office/drawing/2014/main" id="{55AAC2DD-D6F4-C9CE-E4EA-932F88391BDD}"/>
                  </a:ext>
                </a:extLst>
              </p:cNvPr>
              <p:cNvSpPr/>
              <p:nvPr/>
            </p:nvSpPr>
            <p:spPr>
              <a:xfrm>
                <a:off x="9812280" y="5873627"/>
                <a:ext cx="1440" cy="3601"/>
              </a:xfrm>
              <a:custGeom>
                <a:avLst/>
                <a:gdLst>
                  <a:gd name="connsiteX0" fmla="*/ 1441 w 1440"/>
                  <a:gd name="connsiteY0" fmla="*/ 0 h 3601"/>
                  <a:gd name="connsiteX1" fmla="*/ 0 w 1440"/>
                  <a:gd name="connsiteY1" fmla="*/ 0 h 3601"/>
                  <a:gd name="connsiteX2" fmla="*/ 1441 w 1440"/>
                  <a:gd name="connsiteY2" fmla="*/ 0 h 3601"/>
                </a:gdLst>
                <a:ahLst/>
                <a:cxnLst>
                  <a:cxn ang="0">
                    <a:pos x="connsiteX0" y="connsiteY0"/>
                  </a:cxn>
                  <a:cxn ang="0">
                    <a:pos x="connsiteX1" y="connsiteY1"/>
                  </a:cxn>
                  <a:cxn ang="0">
                    <a:pos x="connsiteX2" y="connsiteY2"/>
                  </a:cxn>
                </a:cxnLst>
                <a:rect l="l" t="t" r="r" b="b"/>
                <a:pathLst>
                  <a:path w="1440" h="3601">
                    <a:moveTo>
                      <a:pt x="1441" y="0"/>
                    </a:moveTo>
                    <a:cubicBezTo>
                      <a:pt x="1080" y="0"/>
                      <a:pt x="720" y="0"/>
                      <a:pt x="0" y="0"/>
                    </a:cubicBezTo>
                    <a:cubicBezTo>
                      <a:pt x="1080" y="0"/>
                      <a:pt x="1080" y="0"/>
                      <a:pt x="1441" y="0"/>
                    </a:cubicBezTo>
                    <a:close/>
                  </a:path>
                </a:pathLst>
              </a:custGeom>
              <a:solidFill>
                <a:schemeClr val="accent2"/>
              </a:solidFill>
              <a:ln w="0" cap="flat">
                <a:noFill/>
                <a:prstDash val="solid"/>
                <a:miter/>
              </a:ln>
            </p:spPr>
            <p:txBody>
              <a:bodyPr rtlCol="0" anchor="ctr"/>
              <a:lstStyle/>
              <a:p>
                <a:endParaRPr lang="en-US" sz="744"/>
              </a:p>
            </p:txBody>
          </p:sp>
          <p:sp>
            <p:nvSpPr>
              <p:cNvPr id="339" name="Freeform: Shape 338">
                <a:extLst>
                  <a:ext uri="{FF2B5EF4-FFF2-40B4-BE49-F238E27FC236}">
                    <a16:creationId xmlns:a16="http://schemas.microsoft.com/office/drawing/2014/main" id="{CCE292F4-E7FB-D111-575E-19F11BC6DFA0}"/>
                  </a:ext>
                </a:extLst>
              </p:cNvPr>
              <p:cNvSpPr/>
              <p:nvPr/>
            </p:nvSpPr>
            <p:spPr>
              <a:xfrm>
                <a:off x="9882189" y="5831488"/>
                <a:ext cx="5005" cy="3601"/>
              </a:xfrm>
              <a:custGeom>
                <a:avLst/>
                <a:gdLst>
                  <a:gd name="connsiteX0" fmla="*/ 5005 w 5005"/>
                  <a:gd name="connsiteY0" fmla="*/ 0 h 3601"/>
                  <a:gd name="connsiteX1" fmla="*/ 3205 w 5005"/>
                  <a:gd name="connsiteY1" fmla="*/ 0 h 3601"/>
                  <a:gd name="connsiteX2" fmla="*/ 5005 w 5005"/>
                  <a:gd name="connsiteY2" fmla="*/ 0 h 3601"/>
                </a:gdLst>
                <a:ahLst/>
                <a:cxnLst>
                  <a:cxn ang="0">
                    <a:pos x="connsiteX0" y="connsiteY0"/>
                  </a:cxn>
                  <a:cxn ang="0">
                    <a:pos x="connsiteX1" y="connsiteY1"/>
                  </a:cxn>
                  <a:cxn ang="0">
                    <a:pos x="connsiteX2" y="connsiteY2"/>
                  </a:cxn>
                </a:cxnLst>
                <a:rect l="l" t="t" r="r" b="b"/>
                <a:pathLst>
                  <a:path w="5005" h="3601">
                    <a:moveTo>
                      <a:pt x="5005" y="0"/>
                    </a:moveTo>
                    <a:cubicBezTo>
                      <a:pt x="4645" y="0"/>
                      <a:pt x="4285" y="0"/>
                      <a:pt x="3205" y="0"/>
                    </a:cubicBezTo>
                    <a:cubicBezTo>
                      <a:pt x="-2558" y="0"/>
                      <a:pt x="323" y="0"/>
                      <a:pt x="5005" y="0"/>
                    </a:cubicBezTo>
                    <a:close/>
                  </a:path>
                </a:pathLst>
              </a:custGeom>
              <a:solidFill>
                <a:schemeClr val="accent2"/>
              </a:solidFill>
              <a:ln w="0" cap="flat">
                <a:noFill/>
                <a:prstDash val="solid"/>
                <a:miter/>
              </a:ln>
            </p:spPr>
            <p:txBody>
              <a:bodyPr rtlCol="0" anchor="ctr"/>
              <a:lstStyle/>
              <a:p>
                <a:endParaRPr lang="en-US" sz="744"/>
              </a:p>
            </p:txBody>
          </p:sp>
          <p:sp>
            <p:nvSpPr>
              <p:cNvPr id="340" name="Freeform: Shape 339">
                <a:extLst>
                  <a:ext uri="{FF2B5EF4-FFF2-40B4-BE49-F238E27FC236}">
                    <a16:creationId xmlns:a16="http://schemas.microsoft.com/office/drawing/2014/main" id="{1ED22CA5-B3D2-9EAD-9AC4-F989A6A0EEF7}"/>
                  </a:ext>
                </a:extLst>
              </p:cNvPr>
              <p:cNvSpPr/>
              <p:nvPr/>
            </p:nvSpPr>
            <p:spPr>
              <a:xfrm>
                <a:off x="9814081" y="5873267"/>
                <a:ext cx="320" cy="3601"/>
              </a:xfrm>
              <a:custGeom>
                <a:avLst/>
                <a:gdLst>
                  <a:gd name="connsiteX0" fmla="*/ 0 w 320"/>
                  <a:gd name="connsiteY0" fmla="*/ 0 h 3601"/>
                  <a:gd name="connsiteX1" fmla="*/ 0 w 320"/>
                  <a:gd name="connsiteY1" fmla="*/ 0 h 3601"/>
                  <a:gd name="connsiteX2" fmla="*/ 0 w 320"/>
                  <a:gd name="connsiteY2" fmla="*/ 0 h 3601"/>
                </a:gdLst>
                <a:ahLst/>
                <a:cxnLst>
                  <a:cxn ang="0">
                    <a:pos x="connsiteX0" y="connsiteY0"/>
                  </a:cxn>
                  <a:cxn ang="0">
                    <a:pos x="connsiteX1" y="connsiteY1"/>
                  </a:cxn>
                  <a:cxn ang="0">
                    <a:pos x="connsiteX2" y="connsiteY2"/>
                  </a:cxn>
                </a:cxnLst>
                <a:rect l="l" t="t" r="r" b="b"/>
                <a:pathLst>
                  <a:path w="320" h="3601">
                    <a:moveTo>
                      <a:pt x="0" y="0"/>
                    </a:moveTo>
                    <a:cubicBezTo>
                      <a:pt x="0" y="0"/>
                      <a:pt x="0" y="0"/>
                      <a:pt x="0" y="0"/>
                    </a:cubicBezTo>
                    <a:cubicBezTo>
                      <a:pt x="0" y="0"/>
                      <a:pt x="720" y="0"/>
                      <a:pt x="0" y="0"/>
                    </a:cubicBezTo>
                    <a:close/>
                  </a:path>
                </a:pathLst>
              </a:custGeom>
              <a:solidFill>
                <a:schemeClr val="accent2"/>
              </a:solidFill>
              <a:ln w="0" cap="flat">
                <a:noFill/>
                <a:prstDash val="solid"/>
                <a:miter/>
              </a:ln>
            </p:spPr>
            <p:txBody>
              <a:bodyPr rtlCol="0" anchor="ctr"/>
              <a:lstStyle/>
              <a:p>
                <a:endParaRPr lang="en-US" sz="744"/>
              </a:p>
            </p:txBody>
          </p:sp>
          <p:sp>
            <p:nvSpPr>
              <p:cNvPr id="341" name="Freeform: Shape 340">
                <a:extLst>
                  <a:ext uri="{FF2B5EF4-FFF2-40B4-BE49-F238E27FC236}">
                    <a16:creationId xmlns:a16="http://schemas.microsoft.com/office/drawing/2014/main" id="{18B7366C-A9CB-C23D-CE55-70BCD89E5FF7}"/>
                  </a:ext>
                </a:extLst>
              </p:cNvPr>
              <p:cNvSpPr/>
              <p:nvPr/>
            </p:nvSpPr>
            <p:spPr>
              <a:xfrm>
                <a:off x="10980818" y="6297327"/>
                <a:ext cx="10993" cy="4172"/>
              </a:xfrm>
              <a:custGeom>
                <a:avLst/>
                <a:gdLst>
                  <a:gd name="connsiteX0" fmla="*/ 10994 w 10993"/>
                  <a:gd name="connsiteY0" fmla="*/ 4172 h 4172"/>
                  <a:gd name="connsiteX1" fmla="*/ 909 w 10993"/>
                  <a:gd name="connsiteY1" fmla="*/ 211 h 4172"/>
                  <a:gd name="connsiteX2" fmla="*/ 10994 w 10993"/>
                  <a:gd name="connsiteY2" fmla="*/ 4172 h 4172"/>
                </a:gdLst>
                <a:ahLst/>
                <a:cxnLst>
                  <a:cxn ang="0">
                    <a:pos x="connsiteX0" y="connsiteY0"/>
                  </a:cxn>
                  <a:cxn ang="0">
                    <a:pos x="connsiteX1" y="connsiteY1"/>
                  </a:cxn>
                  <a:cxn ang="0">
                    <a:pos x="connsiteX2" y="connsiteY2"/>
                  </a:cxn>
                </a:cxnLst>
                <a:rect l="l" t="t" r="r" b="b"/>
                <a:pathLst>
                  <a:path w="10993" h="4172">
                    <a:moveTo>
                      <a:pt x="10994" y="4172"/>
                    </a:moveTo>
                    <a:cubicBezTo>
                      <a:pt x="10994" y="4172"/>
                      <a:pt x="7032" y="2371"/>
                      <a:pt x="909" y="211"/>
                    </a:cubicBezTo>
                    <a:cubicBezTo>
                      <a:pt x="-1612" y="-510"/>
                      <a:pt x="909" y="571"/>
                      <a:pt x="10994" y="4172"/>
                    </a:cubicBezTo>
                    <a:close/>
                  </a:path>
                </a:pathLst>
              </a:custGeom>
              <a:solidFill>
                <a:schemeClr val="accent2"/>
              </a:solidFill>
              <a:ln w="0" cap="flat">
                <a:noFill/>
                <a:prstDash val="solid"/>
                <a:miter/>
              </a:ln>
            </p:spPr>
            <p:txBody>
              <a:bodyPr rtlCol="0" anchor="ctr"/>
              <a:lstStyle/>
              <a:p>
                <a:endParaRPr lang="en-US" sz="744"/>
              </a:p>
            </p:txBody>
          </p:sp>
          <p:sp>
            <p:nvSpPr>
              <p:cNvPr id="342" name="Freeform: Shape 341">
                <a:extLst>
                  <a:ext uri="{FF2B5EF4-FFF2-40B4-BE49-F238E27FC236}">
                    <a16:creationId xmlns:a16="http://schemas.microsoft.com/office/drawing/2014/main" id="{C5BD1A41-9A5E-D28D-367F-9375DAA39D24}"/>
                  </a:ext>
                </a:extLst>
              </p:cNvPr>
              <p:cNvSpPr/>
              <p:nvPr/>
            </p:nvSpPr>
            <p:spPr>
              <a:xfrm>
                <a:off x="10745821" y="6189129"/>
                <a:ext cx="3961" cy="2520"/>
              </a:xfrm>
              <a:custGeom>
                <a:avLst/>
                <a:gdLst>
                  <a:gd name="connsiteX0" fmla="*/ 3962 w 3961"/>
                  <a:gd name="connsiteY0" fmla="*/ 2521 h 2520"/>
                  <a:gd name="connsiteX1" fmla="*/ 0 w 3961"/>
                  <a:gd name="connsiteY1" fmla="*/ 0 h 2520"/>
                  <a:gd name="connsiteX2" fmla="*/ 3962 w 3961"/>
                  <a:gd name="connsiteY2" fmla="*/ 2521 h 2520"/>
                </a:gdLst>
                <a:ahLst/>
                <a:cxnLst>
                  <a:cxn ang="0">
                    <a:pos x="connsiteX0" y="connsiteY0"/>
                  </a:cxn>
                  <a:cxn ang="0">
                    <a:pos x="connsiteX1" y="connsiteY1"/>
                  </a:cxn>
                  <a:cxn ang="0">
                    <a:pos x="connsiteX2" y="connsiteY2"/>
                  </a:cxn>
                </a:cxnLst>
                <a:rect l="l" t="t" r="r" b="b"/>
                <a:pathLst>
                  <a:path w="3961" h="2520">
                    <a:moveTo>
                      <a:pt x="3962" y="2521"/>
                    </a:moveTo>
                    <a:cubicBezTo>
                      <a:pt x="2521" y="1801"/>
                      <a:pt x="1801" y="1081"/>
                      <a:pt x="0" y="0"/>
                    </a:cubicBezTo>
                    <a:lnTo>
                      <a:pt x="3962" y="2521"/>
                    </a:lnTo>
                    <a:close/>
                  </a:path>
                </a:pathLst>
              </a:custGeom>
              <a:solidFill>
                <a:schemeClr val="accent2"/>
              </a:solidFill>
              <a:ln w="0" cap="flat">
                <a:noFill/>
                <a:prstDash val="solid"/>
                <a:miter/>
              </a:ln>
            </p:spPr>
            <p:txBody>
              <a:bodyPr rtlCol="0" anchor="ctr"/>
              <a:lstStyle/>
              <a:p>
                <a:endParaRPr lang="en-US" sz="744"/>
              </a:p>
            </p:txBody>
          </p:sp>
          <p:sp>
            <p:nvSpPr>
              <p:cNvPr id="343" name="Freeform: Shape 342">
                <a:extLst>
                  <a:ext uri="{FF2B5EF4-FFF2-40B4-BE49-F238E27FC236}">
                    <a16:creationId xmlns:a16="http://schemas.microsoft.com/office/drawing/2014/main" id="{697530B6-509E-8E46-663F-2E9C131052EB}"/>
                  </a:ext>
                </a:extLst>
              </p:cNvPr>
              <p:cNvSpPr/>
              <p:nvPr/>
            </p:nvSpPr>
            <p:spPr>
              <a:xfrm>
                <a:off x="11801818" y="5179233"/>
                <a:ext cx="8283" cy="29173"/>
              </a:xfrm>
              <a:custGeom>
                <a:avLst/>
                <a:gdLst>
                  <a:gd name="connsiteX0" fmla="*/ 8284 w 8283"/>
                  <a:gd name="connsiteY0" fmla="*/ 0 h 29173"/>
                  <a:gd name="connsiteX1" fmla="*/ 0 w 8283"/>
                  <a:gd name="connsiteY1" fmla="*/ 29173 h 29173"/>
                  <a:gd name="connsiteX2" fmla="*/ 8284 w 8283"/>
                  <a:gd name="connsiteY2" fmla="*/ 0 h 29173"/>
                </a:gdLst>
                <a:ahLst/>
                <a:cxnLst>
                  <a:cxn ang="0">
                    <a:pos x="connsiteX0" y="connsiteY0"/>
                  </a:cxn>
                  <a:cxn ang="0">
                    <a:pos x="connsiteX1" y="connsiteY1"/>
                  </a:cxn>
                  <a:cxn ang="0">
                    <a:pos x="connsiteX2" y="connsiteY2"/>
                  </a:cxn>
                </a:cxnLst>
                <a:rect l="l" t="t" r="r" b="b"/>
                <a:pathLst>
                  <a:path w="8283" h="29173">
                    <a:moveTo>
                      <a:pt x="8284" y="0"/>
                    </a:moveTo>
                    <a:cubicBezTo>
                      <a:pt x="4682" y="12246"/>
                      <a:pt x="2161" y="21610"/>
                      <a:pt x="0" y="29173"/>
                    </a:cubicBezTo>
                    <a:cubicBezTo>
                      <a:pt x="2521" y="20169"/>
                      <a:pt x="5402" y="10445"/>
                      <a:pt x="8284" y="0"/>
                    </a:cubicBezTo>
                    <a:close/>
                  </a:path>
                </a:pathLst>
              </a:custGeom>
              <a:solidFill>
                <a:schemeClr val="accent2"/>
              </a:solidFill>
              <a:ln w="0" cap="flat">
                <a:noFill/>
                <a:prstDash val="solid"/>
                <a:miter/>
              </a:ln>
            </p:spPr>
            <p:txBody>
              <a:bodyPr rtlCol="0" anchor="ctr"/>
              <a:lstStyle/>
              <a:p>
                <a:endParaRPr lang="en-US" sz="744"/>
              </a:p>
            </p:txBody>
          </p:sp>
          <p:sp>
            <p:nvSpPr>
              <p:cNvPr id="344" name="Freeform: Shape 343">
                <a:extLst>
                  <a:ext uri="{FF2B5EF4-FFF2-40B4-BE49-F238E27FC236}">
                    <a16:creationId xmlns:a16="http://schemas.microsoft.com/office/drawing/2014/main" id="{918F82C5-3D35-3005-9523-7748FC81744B}"/>
                  </a:ext>
                </a:extLst>
              </p:cNvPr>
              <p:cNvSpPr/>
              <p:nvPr/>
            </p:nvSpPr>
            <p:spPr>
              <a:xfrm>
                <a:off x="9798954" y="5873627"/>
                <a:ext cx="13326" cy="720"/>
              </a:xfrm>
              <a:custGeom>
                <a:avLst/>
                <a:gdLst>
                  <a:gd name="connsiteX0" fmla="*/ 13326 w 13326"/>
                  <a:gd name="connsiteY0" fmla="*/ 0 h 720"/>
                  <a:gd name="connsiteX1" fmla="*/ 0 w 13326"/>
                  <a:gd name="connsiteY1" fmla="*/ 720 h 720"/>
                  <a:gd name="connsiteX2" fmla="*/ 13326 w 13326"/>
                  <a:gd name="connsiteY2" fmla="*/ 0 h 720"/>
                </a:gdLst>
                <a:ahLst/>
                <a:cxnLst>
                  <a:cxn ang="0">
                    <a:pos x="connsiteX0" y="connsiteY0"/>
                  </a:cxn>
                  <a:cxn ang="0">
                    <a:pos x="connsiteX1" y="connsiteY1"/>
                  </a:cxn>
                  <a:cxn ang="0">
                    <a:pos x="connsiteX2" y="connsiteY2"/>
                  </a:cxn>
                </a:cxnLst>
                <a:rect l="l" t="t" r="r" b="b"/>
                <a:pathLst>
                  <a:path w="13326" h="720">
                    <a:moveTo>
                      <a:pt x="13326" y="0"/>
                    </a:moveTo>
                    <a:cubicBezTo>
                      <a:pt x="10445" y="0"/>
                      <a:pt x="6483" y="360"/>
                      <a:pt x="0" y="720"/>
                    </a:cubicBezTo>
                    <a:cubicBezTo>
                      <a:pt x="7203" y="720"/>
                      <a:pt x="10805" y="360"/>
                      <a:pt x="13326" y="0"/>
                    </a:cubicBezTo>
                    <a:close/>
                  </a:path>
                </a:pathLst>
              </a:custGeom>
              <a:solidFill>
                <a:schemeClr val="accent2"/>
              </a:solidFill>
              <a:ln w="0" cap="flat">
                <a:noFill/>
                <a:prstDash val="solid"/>
                <a:miter/>
              </a:ln>
            </p:spPr>
            <p:txBody>
              <a:bodyPr rtlCol="0" anchor="ctr"/>
              <a:lstStyle/>
              <a:p>
                <a:endParaRPr lang="en-US" sz="744"/>
              </a:p>
            </p:txBody>
          </p:sp>
          <p:sp>
            <p:nvSpPr>
              <p:cNvPr id="345" name="Freeform: Shape 344">
                <a:extLst>
                  <a:ext uri="{FF2B5EF4-FFF2-40B4-BE49-F238E27FC236}">
                    <a16:creationId xmlns:a16="http://schemas.microsoft.com/office/drawing/2014/main" id="{81C20F59-6247-BC83-F439-857C7C8BF3D8}"/>
                  </a:ext>
                </a:extLst>
              </p:cNvPr>
              <p:cNvSpPr/>
              <p:nvPr/>
            </p:nvSpPr>
            <p:spPr>
              <a:xfrm>
                <a:off x="10949673" y="5993921"/>
                <a:ext cx="2160" cy="7923"/>
              </a:xfrm>
              <a:custGeom>
                <a:avLst/>
                <a:gdLst>
                  <a:gd name="connsiteX0" fmla="*/ 0 w 2160"/>
                  <a:gd name="connsiteY0" fmla="*/ 0 h 7923"/>
                  <a:gd name="connsiteX1" fmla="*/ 2161 w 2160"/>
                  <a:gd name="connsiteY1" fmla="*/ 7924 h 7923"/>
                  <a:gd name="connsiteX2" fmla="*/ 1080 w 2160"/>
                  <a:gd name="connsiteY2" fmla="*/ 3242 h 7923"/>
                  <a:gd name="connsiteX3" fmla="*/ 0 w 2160"/>
                  <a:gd name="connsiteY3" fmla="*/ 0 h 7923"/>
                </a:gdLst>
                <a:ahLst/>
                <a:cxnLst>
                  <a:cxn ang="0">
                    <a:pos x="connsiteX0" y="connsiteY0"/>
                  </a:cxn>
                  <a:cxn ang="0">
                    <a:pos x="connsiteX1" y="connsiteY1"/>
                  </a:cxn>
                  <a:cxn ang="0">
                    <a:pos x="connsiteX2" y="connsiteY2"/>
                  </a:cxn>
                  <a:cxn ang="0">
                    <a:pos x="connsiteX3" y="connsiteY3"/>
                  </a:cxn>
                </a:cxnLst>
                <a:rect l="l" t="t" r="r" b="b"/>
                <a:pathLst>
                  <a:path w="2160" h="7923">
                    <a:moveTo>
                      <a:pt x="0" y="0"/>
                    </a:moveTo>
                    <a:cubicBezTo>
                      <a:pt x="720" y="2881"/>
                      <a:pt x="1441" y="5402"/>
                      <a:pt x="2161" y="7924"/>
                    </a:cubicBezTo>
                    <a:cubicBezTo>
                      <a:pt x="2161" y="6483"/>
                      <a:pt x="1441" y="4682"/>
                      <a:pt x="1080" y="3242"/>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346" name="Freeform: Shape 345">
                <a:extLst>
                  <a:ext uri="{FF2B5EF4-FFF2-40B4-BE49-F238E27FC236}">
                    <a16:creationId xmlns:a16="http://schemas.microsoft.com/office/drawing/2014/main" id="{7AADB1AB-D29B-90A3-4C70-D7A43B2CD52B}"/>
                  </a:ext>
                </a:extLst>
              </p:cNvPr>
              <p:cNvSpPr/>
              <p:nvPr/>
            </p:nvSpPr>
            <p:spPr>
              <a:xfrm>
                <a:off x="10930585" y="5849136"/>
                <a:ext cx="139022" cy="192686"/>
              </a:xfrm>
              <a:custGeom>
                <a:avLst/>
                <a:gdLst>
                  <a:gd name="connsiteX0" fmla="*/ 3962 w 139022"/>
                  <a:gd name="connsiteY0" fmla="*/ 10805 h 192686"/>
                  <a:gd name="connsiteX1" fmla="*/ 5042 w 139022"/>
                  <a:gd name="connsiteY1" fmla="*/ 19809 h 192686"/>
                  <a:gd name="connsiteX2" fmla="*/ 4322 w 139022"/>
                  <a:gd name="connsiteY2" fmla="*/ 11165 h 192686"/>
                  <a:gd name="connsiteX3" fmla="*/ 4322 w 139022"/>
                  <a:gd name="connsiteY3" fmla="*/ 9004 h 192686"/>
                  <a:gd name="connsiteX4" fmla="*/ 6483 w 139022"/>
                  <a:gd name="connsiteY4" fmla="*/ 9004 h 192686"/>
                  <a:gd name="connsiteX5" fmla="*/ 11165 w 139022"/>
                  <a:gd name="connsiteY5" fmla="*/ 9004 h 192686"/>
                  <a:gd name="connsiteX6" fmla="*/ 31334 w 139022"/>
                  <a:gd name="connsiteY6" fmla="*/ 9004 h 192686"/>
                  <a:gd name="connsiteX7" fmla="*/ 55105 w 139022"/>
                  <a:gd name="connsiteY7" fmla="*/ 8284 h 192686"/>
                  <a:gd name="connsiteX8" fmla="*/ 78516 w 139022"/>
                  <a:gd name="connsiteY8" fmla="*/ 7203 h 192686"/>
                  <a:gd name="connsiteX9" fmla="*/ 118133 w 139022"/>
                  <a:gd name="connsiteY9" fmla="*/ 3602 h 192686"/>
                  <a:gd name="connsiteX10" fmla="*/ 139023 w 139022"/>
                  <a:gd name="connsiteY10" fmla="*/ 0 h 192686"/>
                  <a:gd name="connsiteX11" fmla="*/ 116333 w 139022"/>
                  <a:gd name="connsiteY11" fmla="*/ 2521 h 192686"/>
                  <a:gd name="connsiteX12" fmla="*/ 83198 w 139022"/>
                  <a:gd name="connsiteY12" fmla="*/ 4682 h 192686"/>
                  <a:gd name="connsiteX13" fmla="*/ 56185 w 139022"/>
                  <a:gd name="connsiteY13" fmla="*/ 5042 h 192686"/>
                  <a:gd name="connsiteX14" fmla="*/ 50783 w 139022"/>
                  <a:gd name="connsiteY14" fmla="*/ 4322 h 192686"/>
                  <a:gd name="connsiteX15" fmla="*/ 22330 w 139022"/>
                  <a:gd name="connsiteY15" fmla="*/ 5042 h 192686"/>
                  <a:gd name="connsiteX16" fmla="*/ 6843 w 139022"/>
                  <a:gd name="connsiteY16" fmla="*/ 5042 h 192686"/>
                  <a:gd name="connsiteX17" fmla="*/ 2881 w 139022"/>
                  <a:gd name="connsiteY17" fmla="*/ 5042 h 192686"/>
                  <a:gd name="connsiteX18" fmla="*/ 1081 w 139022"/>
                  <a:gd name="connsiteY18" fmla="*/ 5042 h 192686"/>
                  <a:gd name="connsiteX19" fmla="*/ 0 w 139022"/>
                  <a:gd name="connsiteY19" fmla="*/ 5042 h 192686"/>
                  <a:gd name="connsiteX20" fmla="*/ 0 w 139022"/>
                  <a:gd name="connsiteY20" fmla="*/ 5042 h 192686"/>
                  <a:gd name="connsiteX21" fmla="*/ 0 w 139022"/>
                  <a:gd name="connsiteY21" fmla="*/ 5042 h 192686"/>
                  <a:gd name="connsiteX22" fmla="*/ 0 w 139022"/>
                  <a:gd name="connsiteY22" fmla="*/ 5763 h 192686"/>
                  <a:gd name="connsiteX23" fmla="*/ 360 w 139022"/>
                  <a:gd name="connsiteY23" fmla="*/ 13326 h 192686"/>
                  <a:gd name="connsiteX24" fmla="*/ 1801 w 139022"/>
                  <a:gd name="connsiteY24" fmla="*/ 41059 h 192686"/>
                  <a:gd name="connsiteX25" fmla="*/ 3242 w 139022"/>
                  <a:gd name="connsiteY25" fmla="*/ 60147 h 192686"/>
                  <a:gd name="connsiteX26" fmla="*/ 2161 w 139022"/>
                  <a:gd name="connsiteY26" fmla="*/ 43940 h 192686"/>
                  <a:gd name="connsiteX27" fmla="*/ 2161 w 139022"/>
                  <a:gd name="connsiteY27" fmla="*/ 36016 h 192686"/>
                  <a:gd name="connsiteX28" fmla="*/ 3242 w 139022"/>
                  <a:gd name="connsiteY28" fmla="*/ 40699 h 192686"/>
                  <a:gd name="connsiteX29" fmla="*/ 9724 w 139022"/>
                  <a:gd name="connsiteY29" fmla="*/ 91481 h 192686"/>
                  <a:gd name="connsiteX30" fmla="*/ 11165 w 139022"/>
                  <a:gd name="connsiteY30" fmla="*/ 105528 h 192686"/>
                  <a:gd name="connsiteX31" fmla="*/ 10445 w 139022"/>
                  <a:gd name="connsiteY31" fmla="*/ 105167 h 192686"/>
                  <a:gd name="connsiteX32" fmla="*/ 11165 w 139022"/>
                  <a:gd name="connsiteY32" fmla="*/ 114892 h 192686"/>
                  <a:gd name="connsiteX33" fmla="*/ 19089 w 139022"/>
                  <a:gd name="connsiteY33" fmla="*/ 154150 h 192686"/>
                  <a:gd name="connsiteX34" fmla="*/ 23771 w 139022"/>
                  <a:gd name="connsiteY34" fmla="*/ 173598 h 192686"/>
                  <a:gd name="connsiteX35" fmla="*/ 29173 w 139022"/>
                  <a:gd name="connsiteY35" fmla="*/ 192687 h 192686"/>
                  <a:gd name="connsiteX36" fmla="*/ 24491 w 139022"/>
                  <a:gd name="connsiteY36" fmla="*/ 175759 h 192686"/>
                  <a:gd name="connsiteX37" fmla="*/ 20529 w 139022"/>
                  <a:gd name="connsiteY37" fmla="*/ 158832 h 192686"/>
                  <a:gd name="connsiteX38" fmla="*/ 16568 w 139022"/>
                  <a:gd name="connsiteY38" fmla="*/ 141904 h 192686"/>
                  <a:gd name="connsiteX39" fmla="*/ 13686 w 139022"/>
                  <a:gd name="connsiteY39" fmla="*/ 124616 h 192686"/>
                  <a:gd name="connsiteX40" fmla="*/ 16568 w 139022"/>
                  <a:gd name="connsiteY40" fmla="*/ 134701 h 192686"/>
                  <a:gd name="connsiteX41" fmla="*/ 18008 w 139022"/>
                  <a:gd name="connsiteY41" fmla="*/ 139743 h 192686"/>
                  <a:gd name="connsiteX42" fmla="*/ 19809 w 139022"/>
                  <a:gd name="connsiteY42" fmla="*/ 144785 h 192686"/>
                  <a:gd name="connsiteX43" fmla="*/ 18008 w 139022"/>
                  <a:gd name="connsiteY43" fmla="*/ 137942 h 192686"/>
                  <a:gd name="connsiteX44" fmla="*/ 11886 w 139022"/>
                  <a:gd name="connsiteY44" fmla="*/ 104087 h 192686"/>
                  <a:gd name="connsiteX45" fmla="*/ 10805 w 139022"/>
                  <a:gd name="connsiteY45" fmla="*/ 98325 h 192686"/>
                  <a:gd name="connsiteX46" fmla="*/ 10085 w 139022"/>
                  <a:gd name="connsiteY46" fmla="*/ 93282 h 192686"/>
                  <a:gd name="connsiteX47" fmla="*/ 9364 w 139022"/>
                  <a:gd name="connsiteY47" fmla="*/ 85719 h 192686"/>
                  <a:gd name="connsiteX48" fmla="*/ 9004 w 139022"/>
                  <a:gd name="connsiteY48" fmla="*/ 74554 h 192686"/>
                  <a:gd name="connsiteX49" fmla="*/ 8644 w 139022"/>
                  <a:gd name="connsiteY49" fmla="*/ 63028 h 192686"/>
                  <a:gd name="connsiteX50" fmla="*/ 7924 w 139022"/>
                  <a:gd name="connsiteY50" fmla="*/ 55105 h 192686"/>
                  <a:gd name="connsiteX51" fmla="*/ 7203 w 139022"/>
                  <a:gd name="connsiteY51" fmla="*/ 43940 h 192686"/>
                  <a:gd name="connsiteX52" fmla="*/ 4682 w 139022"/>
                  <a:gd name="connsiteY52" fmla="*/ 11165 h 192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39022" h="192686">
                    <a:moveTo>
                      <a:pt x="3962" y="10805"/>
                    </a:moveTo>
                    <a:cubicBezTo>
                      <a:pt x="4322" y="15127"/>
                      <a:pt x="4682" y="17288"/>
                      <a:pt x="5042" y="19809"/>
                    </a:cubicBezTo>
                    <a:cubicBezTo>
                      <a:pt x="5042" y="16928"/>
                      <a:pt x="4682" y="14046"/>
                      <a:pt x="4322" y="11165"/>
                    </a:cubicBezTo>
                    <a:cubicBezTo>
                      <a:pt x="4322" y="10445"/>
                      <a:pt x="4322" y="9724"/>
                      <a:pt x="4322" y="9004"/>
                    </a:cubicBezTo>
                    <a:cubicBezTo>
                      <a:pt x="5042" y="9004"/>
                      <a:pt x="5763" y="9004"/>
                      <a:pt x="6483" y="9004"/>
                    </a:cubicBezTo>
                    <a:cubicBezTo>
                      <a:pt x="7924" y="9004"/>
                      <a:pt x="9724" y="9004"/>
                      <a:pt x="11165" y="9004"/>
                    </a:cubicBezTo>
                    <a:cubicBezTo>
                      <a:pt x="17648" y="9004"/>
                      <a:pt x="24491" y="9004"/>
                      <a:pt x="31334" y="9004"/>
                    </a:cubicBezTo>
                    <a:cubicBezTo>
                      <a:pt x="39258" y="9004"/>
                      <a:pt x="47181" y="8644"/>
                      <a:pt x="55105" y="8284"/>
                    </a:cubicBezTo>
                    <a:cubicBezTo>
                      <a:pt x="63028" y="8284"/>
                      <a:pt x="70952" y="8284"/>
                      <a:pt x="78516" y="7203"/>
                    </a:cubicBezTo>
                    <a:cubicBezTo>
                      <a:pt x="93642" y="6123"/>
                      <a:pt x="107329" y="4682"/>
                      <a:pt x="118133" y="3602"/>
                    </a:cubicBezTo>
                    <a:cubicBezTo>
                      <a:pt x="128938" y="2161"/>
                      <a:pt x="136502" y="720"/>
                      <a:pt x="139023" y="0"/>
                    </a:cubicBezTo>
                    <a:cubicBezTo>
                      <a:pt x="134701" y="360"/>
                      <a:pt x="126417" y="1801"/>
                      <a:pt x="116333" y="2521"/>
                    </a:cubicBezTo>
                    <a:cubicBezTo>
                      <a:pt x="106248" y="3242"/>
                      <a:pt x="94363" y="3962"/>
                      <a:pt x="83198" y="4682"/>
                    </a:cubicBezTo>
                    <a:cubicBezTo>
                      <a:pt x="72393" y="5402"/>
                      <a:pt x="62308" y="5402"/>
                      <a:pt x="56185" y="5042"/>
                    </a:cubicBezTo>
                    <a:cubicBezTo>
                      <a:pt x="49703" y="5042"/>
                      <a:pt x="47181" y="4682"/>
                      <a:pt x="50783" y="4322"/>
                    </a:cubicBezTo>
                    <a:cubicBezTo>
                      <a:pt x="42139" y="4322"/>
                      <a:pt x="32775" y="5042"/>
                      <a:pt x="22330" y="5042"/>
                    </a:cubicBezTo>
                    <a:cubicBezTo>
                      <a:pt x="17288" y="5042"/>
                      <a:pt x="11886" y="5042"/>
                      <a:pt x="6843" y="5042"/>
                    </a:cubicBezTo>
                    <a:lnTo>
                      <a:pt x="2881" y="5042"/>
                    </a:lnTo>
                    <a:cubicBezTo>
                      <a:pt x="2881" y="5042"/>
                      <a:pt x="1081" y="5042"/>
                      <a:pt x="1081" y="5042"/>
                    </a:cubicBezTo>
                    <a:lnTo>
                      <a:pt x="0" y="5042"/>
                    </a:lnTo>
                    <a:cubicBezTo>
                      <a:pt x="0" y="5042"/>
                      <a:pt x="0" y="5042"/>
                      <a:pt x="0" y="5042"/>
                    </a:cubicBezTo>
                    <a:lnTo>
                      <a:pt x="0" y="5042"/>
                    </a:lnTo>
                    <a:cubicBezTo>
                      <a:pt x="0" y="5042"/>
                      <a:pt x="0" y="5763"/>
                      <a:pt x="0" y="5763"/>
                    </a:cubicBezTo>
                    <a:cubicBezTo>
                      <a:pt x="0" y="8284"/>
                      <a:pt x="0" y="10805"/>
                      <a:pt x="360" y="13326"/>
                    </a:cubicBezTo>
                    <a:cubicBezTo>
                      <a:pt x="720" y="23411"/>
                      <a:pt x="1441" y="32775"/>
                      <a:pt x="1801" y="41059"/>
                    </a:cubicBezTo>
                    <a:cubicBezTo>
                      <a:pt x="2161" y="48982"/>
                      <a:pt x="2521" y="55465"/>
                      <a:pt x="3242" y="60147"/>
                    </a:cubicBezTo>
                    <a:cubicBezTo>
                      <a:pt x="2521" y="53304"/>
                      <a:pt x="2521" y="47902"/>
                      <a:pt x="2161" y="43940"/>
                    </a:cubicBezTo>
                    <a:cubicBezTo>
                      <a:pt x="2161" y="39978"/>
                      <a:pt x="2161" y="37457"/>
                      <a:pt x="2161" y="36016"/>
                    </a:cubicBezTo>
                    <a:cubicBezTo>
                      <a:pt x="2161" y="33135"/>
                      <a:pt x="2521" y="35656"/>
                      <a:pt x="3242" y="40699"/>
                    </a:cubicBezTo>
                    <a:cubicBezTo>
                      <a:pt x="3962" y="50783"/>
                      <a:pt x="6843" y="72753"/>
                      <a:pt x="9724" y="91481"/>
                    </a:cubicBezTo>
                    <a:cubicBezTo>
                      <a:pt x="10445" y="100125"/>
                      <a:pt x="11165" y="104087"/>
                      <a:pt x="11165" y="105528"/>
                    </a:cubicBezTo>
                    <a:cubicBezTo>
                      <a:pt x="11165" y="106968"/>
                      <a:pt x="11165" y="106248"/>
                      <a:pt x="10445" y="105167"/>
                    </a:cubicBezTo>
                    <a:cubicBezTo>
                      <a:pt x="9724" y="103007"/>
                      <a:pt x="9004" y="100125"/>
                      <a:pt x="11165" y="114892"/>
                    </a:cubicBezTo>
                    <a:cubicBezTo>
                      <a:pt x="13686" y="127858"/>
                      <a:pt x="15487" y="141184"/>
                      <a:pt x="19089" y="154150"/>
                    </a:cubicBezTo>
                    <a:lnTo>
                      <a:pt x="23771" y="173598"/>
                    </a:lnTo>
                    <a:cubicBezTo>
                      <a:pt x="25211" y="180081"/>
                      <a:pt x="27372" y="186564"/>
                      <a:pt x="29173" y="192687"/>
                    </a:cubicBezTo>
                    <a:cubicBezTo>
                      <a:pt x="27733" y="186924"/>
                      <a:pt x="25932" y="181522"/>
                      <a:pt x="24491" y="175759"/>
                    </a:cubicBezTo>
                    <a:lnTo>
                      <a:pt x="20529" y="158832"/>
                    </a:lnTo>
                    <a:lnTo>
                      <a:pt x="16568" y="141904"/>
                    </a:lnTo>
                    <a:cubicBezTo>
                      <a:pt x="15487" y="136142"/>
                      <a:pt x="14407" y="130379"/>
                      <a:pt x="13686" y="124616"/>
                    </a:cubicBezTo>
                    <a:lnTo>
                      <a:pt x="16568" y="134701"/>
                    </a:lnTo>
                    <a:lnTo>
                      <a:pt x="18008" y="139743"/>
                    </a:lnTo>
                    <a:lnTo>
                      <a:pt x="19809" y="144785"/>
                    </a:lnTo>
                    <a:cubicBezTo>
                      <a:pt x="19089" y="142264"/>
                      <a:pt x="18728" y="140463"/>
                      <a:pt x="18008" y="137942"/>
                    </a:cubicBezTo>
                    <a:cubicBezTo>
                      <a:pt x="15487" y="123536"/>
                      <a:pt x="13326" y="112371"/>
                      <a:pt x="11886" y="104087"/>
                    </a:cubicBezTo>
                    <a:cubicBezTo>
                      <a:pt x="11886" y="101926"/>
                      <a:pt x="11165" y="100125"/>
                      <a:pt x="10805" y="98325"/>
                    </a:cubicBezTo>
                    <a:cubicBezTo>
                      <a:pt x="10805" y="96524"/>
                      <a:pt x="10445" y="94723"/>
                      <a:pt x="10085" y="93282"/>
                    </a:cubicBezTo>
                    <a:cubicBezTo>
                      <a:pt x="10085" y="90401"/>
                      <a:pt x="9364" y="87880"/>
                      <a:pt x="9364" y="85719"/>
                    </a:cubicBezTo>
                    <a:cubicBezTo>
                      <a:pt x="8644" y="77435"/>
                      <a:pt x="8644" y="75994"/>
                      <a:pt x="9004" y="74554"/>
                    </a:cubicBezTo>
                    <a:cubicBezTo>
                      <a:pt x="9004" y="73113"/>
                      <a:pt x="9004" y="71672"/>
                      <a:pt x="8644" y="63028"/>
                    </a:cubicBezTo>
                    <a:cubicBezTo>
                      <a:pt x="8644" y="60868"/>
                      <a:pt x="8284" y="58346"/>
                      <a:pt x="7924" y="55105"/>
                    </a:cubicBezTo>
                    <a:cubicBezTo>
                      <a:pt x="7924" y="51863"/>
                      <a:pt x="7564" y="48262"/>
                      <a:pt x="7203" y="43940"/>
                    </a:cubicBezTo>
                    <a:cubicBezTo>
                      <a:pt x="6483" y="35656"/>
                      <a:pt x="5763" y="25211"/>
                      <a:pt x="4682" y="11165"/>
                    </a:cubicBezTo>
                    <a:close/>
                  </a:path>
                </a:pathLst>
              </a:custGeom>
              <a:solidFill>
                <a:schemeClr val="accent2"/>
              </a:solidFill>
              <a:ln w="0" cap="flat">
                <a:noFill/>
                <a:prstDash val="solid"/>
                <a:miter/>
              </a:ln>
            </p:spPr>
            <p:txBody>
              <a:bodyPr rtlCol="0" anchor="ctr"/>
              <a:lstStyle/>
              <a:p>
                <a:endParaRPr lang="en-US" sz="744"/>
              </a:p>
            </p:txBody>
          </p:sp>
          <p:sp>
            <p:nvSpPr>
              <p:cNvPr id="347" name="Freeform: Shape 346">
                <a:extLst>
                  <a:ext uri="{FF2B5EF4-FFF2-40B4-BE49-F238E27FC236}">
                    <a16:creationId xmlns:a16="http://schemas.microsoft.com/office/drawing/2014/main" id="{741A2DA6-C579-487A-376E-4090EB819725}"/>
                  </a:ext>
                </a:extLst>
              </p:cNvPr>
              <p:cNvSpPr/>
              <p:nvPr/>
            </p:nvSpPr>
            <p:spPr>
              <a:xfrm>
                <a:off x="10935987" y="5868945"/>
                <a:ext cx="1440" cy="16567"/>
              </a:xfrm>
              <a:custGeom>
                <a:avLst/>
                <a:gdLst>
                  <a:gd name="connsiteX0" fmla="*/ 0 w 1440"/>
                  <a:gd name="connsiteY0" fmla="*/ 0 h 16567"/>
                  <a:gd name="connsiteX1" fmla="*/ 1441 w 1440"/>
                  <a:gd name="connsiteY1" fmla="*/ 16568 h 16567"/>
                  <a:gd name="connsiteX2" fmla="*/ 0 w 1440"/>
                  <a:gd name="connsiteY2" fmla="*/ 0 h 16567"/>
                </a:gdLst>
                <a:ahLst/>
                <a:cxnLst>
                  <a:cxn ang="0">
                    <a:pos x="connsiteX0" y="connsiteY0"/>
                  </a:cxn>
                  <a:cxn ang="0">
                    <a:pos x="connsiteX1" y="connsiteY1"/>
                  </a:cxn>
                  <a:cxn ang="0">
                    <a:pos x="connsiteX2" y="connsiteY2"/>
                  </a:cxn>
                </a:cxnLst>
                <a:rect l="l" t="t" r="r" b="b"/>
                <a:pathLst>
                  <a:path w="1440" h="16567">
                    <a:moveTo>
                      <a:pt x="0" y="0"/>
                    </a:moveTo>
                    <a:cubicBezTo>
                      <a:pt x="720" y="6483"/>
                      <a:pt x="1081" y="12246"/>
                      <a:pt x="1441" y="16568"/>
                    </a:cubicBezTo>
                    <a:cubicBezTo>
                      <a:pt x="720" y="6843"/>
                      <a:pt x="360" y="3242"/>
                      <a:pt x="0" y="0"/>
                    </a:cubicBezTo>
                    <a:close/>
                  </a:path>
                </a:pathLst>
              </a:custGeom>
              <a:solidFill>
                <a:schemeClr val="accent2"/>
              </a:solidFill>
              <a:ln w="0" cap="flat">
                <a:noFill/>
                <a:prstDash val="solid"/>
                <a:miter/>
              </a:ln>
            </p:spPr>
            <p:txBody>
              <a:bodyPr rtlCol="0" anchor="ctr"/>
              <a:lstStyle/>
              <a:p>
                <a:endParaRPr lang="en-US" sz="744"/>
              </a:p>
            </p:txBody>
          </p:sp>
          <p:sp>
            <p:nvSpPr>
              <p:cNvPr id="348" name="Freeform: Shape 347">
                <a:extLst>
                  <a:ext uri="{FF2B5EF4-FFF2-40B4-BE49-F238E27FC236}">
                    <a16:creationId xmlns:a16="http://schemas.microsoft.com/office/drawing/2014/main" id="{2A1406A7-5671-A4F1-4C16-4764FD661E6F}"/>
                  </a:ext>
                </a:extLst>
              </p:cNvPr>
              <p:cNvSpPr/>
              <p:nvPr/>
            </p:nvSpPr>
            <p:spPr>
              <a:xfrm>
                <a:off x="11385830" y="5743248"/>
                <a:ext cx="18368" cy="10444"/>
              </a:xfrm>
              <a:custGeom>
                <a:avLst/>
                <a:gdLst>
                  <a:gd name="connsiteX0" fmla="*/ 360 w 18368"/>
                  <a:gd name="connsiteY0" fmla="*/ 10445 h 10444"/>
                  <a:gd name="connsiteX1" fmla="*/ 18368 w 18368"/>
                  <a:gd name="connsiteY1" fmla="*/ 0 h 10444"/>
                  <a:gd name="connsiteX2" fmla="*/ 10445 w 18368"/>
                  <a:gd name="connsiteY2" fmla="*/ 4682 h 10444"/>
                  <a:gd name="connsiteX3" fmla="*/ 0 w 18368"/>
                  <a:gd name="connsiteY3" fmla="*/ 10445 h 10444"/>
                </a:gdLst>
                <a:ahLst/>
                <a:cxnLst>
                  <a:cxn ang="0">
                    <a:pos x="connsiteX0" y="connsiteY0"/>
                  </a:cxn>
                  <a:cxn ang="0">
                    <a:pos x="connsiteX1" y="connsiteY1"/>
                  </a:cxn>
                  <a:cxn ang="0">
                    <a:pos x="connsiteX2" y="connsiteY2"/>
                  </a:cxn>
                  <a:cxn ang="0">
                    <a:pos x="connsiteX3" y="connsiteY3"/>
                  </a:cxn>
                </a:cxnLst>
                <a:rect l="l" t="t" r="r" b="b"/>
                <a:pathLst>
                  <a:path w="18368" h="10444">
                    <a:moveTo>
                      <a:pt x="360" y="10445"/>
                    </a:moveTo>
                    <a:cubicBezTo>
                      <a:pt x="5763" y="7563"/>
                      <a:pt x="11525" y="3962"/>
                      <a:pt x="18368" y="0"/>
                    </a:cubicBezTo>
                    <a:cubicBezTo>
                      <a:pt x="16567" y="1080"/>
                      <a:pt x="13686" y="2521"/>
                      <a:pt x="10445" y="4682"/>
                    </a:cubicBezTo>
                    <a:cubicBezTo>
                      <a:pt x="7203" y="6483"/>
                      <a:pt x="3602" y="8644"/>
                      <a:pt x="0" y="10445"/>
                    </a:cubicBezTo>
                    <a:close/>
                  </a:path>
                </a:pathLst>
              </a:custGeom>
              <a:solidFill>
                <a:schemeClr val="accent2"/>
              </a:solidFill>
              <a:ln w="0" cap="flat">
                <a:noFill/>
                <a:prstDash val="solid"/>
                <a:miter/>
              </a:ln>
            </p:spPr>
            <p:txBody>
              <a:bodyPr rtlCol="0" anchor="ctr"/>
              <a:lstStyle/>
              <a:p>
                <a:endParaRPr lang="en-US" sz="744"/>
              </a:p>
            </p:txBody>
          </p:sp>
          <p:sp>
            <p:nvSpPr>
              <p:cNvPr id="349" name="Freeform: Shape 348">
                <a:extLst>
                  <a:ext uri="{FF2B5EF4-FFF2-40B4-BE49-F238E27FC236}">
                    <a16:creationId xmlns:a16="http://schemas.microsoft.com/office/drawing/2014/main" id="{455E1A35-69D2-23BE-A575-6619BD63ED55}"/>
                  </a:ext>
                </a:extLst>
              </p:cNvPr>
              <p:cNvSpPr/>
              <p:nvPr/>
            </p:nvSpPr>
            <p:spPr>
              <a:xfrm>
                <a:off x="8695056" y="5616471"/>
                <a:ext cx="52590" cy="45778"/>
              </a:xfrm>
              <a:custGeom>
                <a:avLst/>
                <a:gdLst>
                  <a:gd name="connsiteX0" fmla="*/ 0 w 52590"/>
                  <a:gd name="connsiteY0" fmla="*/ 0 h 45778"/>
                  <a:gd name="connsiteX1" fmla="*/ 8284 w 52590"/>
                  <a:gd name="connsiteY1" fmla="*/ 8644 h 45778"/>
                  <a:gd name="connsiteX2" fmla="*/ 26292 w 52590"/>
                  <a:gd name="connsiteY2" fmla="*/ 24851 h 45778"/>
                  <a:gd name="connsiteX3" fmla="*/ 52584 w 52590"/>
                  <a:gd name="connsiteY3" fmla="*/ 45741 h 45778"/>
                  <a:gd name="connsiteX4" fmla="*/ 40698 w 52590"/>
                  <a:gd name="connsiteY4" fmla="*/ 36016 h 45778"/>
                  <a:gd name="connsiteX5" fmla="*/ 29173 w 52590"/>
                  <a:gd name="connsiteY5" fmla="*/ 25932 h 45778"/>
                  <a:gd name="connsiteX6" fmla="*/ 5763 w 52590"/>
                  <a:gd name="connsiteY6" fmla="*/ 5402 h 45778"/>
                  <a:gd name="connsiteX7" fmla="*/ 0 w 52590"/>
                  <a:gd name="connsiteY7" fmla="*/ 0 h 45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590" h="45778">
                    <a:moveTo>
                      <a:pt x="0" y="0"/>
                    </a:moveTo>
                    <a:cubicBezTo>
                      <a:pt x="0" y="360"/>
                      <a:pt x="3241" y="3962"/>
                      <a:pt x="8284" y="8644"/>
                    </a:cubicBezTo>
                    <a:cubicBezTo>
                      <a:pt x="13326" y="13326"/>
                      <a:pt x="19809" y="19089"/>
                      <a:pt x="26292" y="24851"/>
                    </a:cubicBezTo>
                    <a:cubicBezTo>
                      <a:pt x="38898" y="36737"/>
                      <a:pt x="52944" y="46461"/>
                      <a:pt x="52584" y="45741"/>
                    </a:cubicBezTo>
                    <a:cubicBezTo>
                      <a:pt x="48622" y="42499"/>
                      <a:pt x="44660" y="39258"/>
                      <a:pt x="40698" y="36016"/>
                    </a:cubicBezTo>
                    <a:cubicBezTo>
                      <a:pt x="36737" y="32775"/>
                      <a:pt x="32775" y="29173"/>
                      <a:pt x="29173" y="25932"/>
                    </a:cubicBezTo>
                    <a:cubicBezTo>
                      <a:pt x="21610" y="19089"/>
                      <a:pt x="13686" y="12246"/>
                      <a:pt x="5763" y="5402"/>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350" name="Freeform: Shape 349">
                <a:extLst>
                  <a:ext uri="{FF2B5EF4-FFF2-40B4-BE49-F238E27FC236}">
                    <a16:creationId xmlns:a16="http://schemas.microsoft.com/office/drawing/2014/main" id="{C153197A-2CD9-A75C-ACAA-197191D70D01}"/>
                  </a:ext>
                </a:extLst>
              </p:cNvPr>
              <p:cNvSpPr/>
              <p:nvPr/>
            </p:nvSpPr>
            <p:spPr>
              <a:xfrm>
                <a:off x="11860885" y="4616299"/>
                <a:ext cx="3601" cy="27372"/>
              </a:xfrm>
              <a:custGeom>
                <a:avLst/>
                <a:gdLst>
                  <a:gd name="connsiteX0" fmla="*/ 0 w 3601"/>
                  <a:gd name="connsiteY0" fmla="*/ 0 h 27372"/>
                  <a:gd name="connsiteX1" fmla="*/ 0 w 3601"/>
                  <a:gd name="connsiteY1" fmla="*/ 23050 h 27372"/>
                  <a:gd name="connsiteX2" fmla="*/ 0 w 3601"/>
                  <a:gd name="connsiteY2" fmla="*/ 27372 h 27372"/>
                  <a:gd name="connsiteX3" fmla="*/ 0 w 3601"/>
                  <a:gd name="connsiteY3" fmla="*/ 0 h 27372"/>
                </a:gdLst>
                <a:ahLst/>
                <a:cxnLst>
                  <a:cxn ang="0">
                    <a:pos x="connsiteX0" y="connsiteY0"/>
                  </a:cxn>
                  <a:cxn ang="0">
                    <a:pos x="connsiteX1" y="connsiteY1"/>
                  </a:cxn>
                  <a:cxn ang="0">
                    <a:pos x="connsiteX2" y="connsiteY2"/>
                  </a:cxn>
                  <a:cxn ang="0">
                    <a:pos x="connsiteX3" y="connsiteY3"/>
                  </a:cxn>
                </a:cxnLst>
                <a:rect l="l" t="t" r="r" b="b"/>
                <a:pathLst>
                  <a:path w="3601" h="27372">
                    <a:moveTo>
                      <a:pt x="0" y="0"/>
                    </a:moveTo>
                    <a:cubicBezTo>
                      <a:pt x="0" y="7564"/>
                      <a:pt x="0" y="15487"/>
                      <a:pt x="0" y="23050"/>
                    </a:cubicBezTo>
                    <a:cubicBezTo>
                      <a:pt x="0" y="24851"/>
                      <a:pt x="0" y="26292"/>
                      <a:pt x="0" y="27372"/>
                    </a:cubicBezTo>
                    <a:cubicBezTo>
                      <a:pt x="0" y="22690"/>
                      <a:pt x="0" y="7564"/>
                      <a:pt x="0" y="0"/>
                    </a:cubicBezTo>
                    <a:close/>
                  </a:path>
                </a:pathLst>
              </a:custGeom>
              <a:solidFill>
                <a:schemeClr val="accent2"/>
              </a:solidFill>
              <a:ln w="0" cap="flat">
                <a:noFill/>
                <a:prstDash val="solid"/>
                <a:miter/>
              </a:ln>
            </p:spPr>
            <p:txBody>
              <a:bodyPr rtlCol="0" anchor="ctr"/>
              <a:lstStyle/>
              <a:p>
                <a:endParaRPr lang="en-US" sz="744"/>
              </a:p>
            </p:txBody>
          </p:sp>
          <p:sp>
            <p:nvSpPr>
              <p:cNvPr id="351" name="Freeform: Shape 350">
                <a:extLst>
                  <a:ext uri="{FF2B5EF4-FFF2-40B4-BE49-F238E27FC236}">
                    <a16:creationId xmlns:a16="http://schemas.microsoft.com/office/drawing/2014/main" id="{0C1B4CC0-3FA1-002E-F6BA-16F1F1E58DED}"/>
                  </a:ext>
                </a:extLst>
              </p:cNvPr>
              <p:cNvSpPr/>
              <p:nvPr/>
            </p:nvSpPr>
            <p:spPr>
              <a:xfrm>
                <a:off x="10981007" y="5852017"/>
                <a:ext cx="21249" cy="1440"/>
              </a:xfrm>
              <a:custGeom>
                <a:avLst/>
                <a:gdLst>
                  <a:gd name="connsiteX0" fmla="*/ 21250 w 21249"/>
                  <a:gd name="connsiteY0" fmla="*/ 0 h 1440"/>
                  <a:gd name="connsiteX1" fmla="*/ 0 w 21249"/>
                  <a:gd name="connsiteY1" fmla="*/ 1441 h 1440"/>
                  <a:gd name="connsiteX2" fmla="*/ 21250 w 21249"/>
                  <a:gd name="connsiteY2" fmla="*/ 0 h 1440"/>
                </a:gdLst>
                <a:ahLst/>
                <a:cxnLst>
                  <a:cxn ang="0">
                    <a:pos x="connsiteX0" y="connsiteY0"/>
                  </a:cxn>
                  <a:cxn ang="0">
                    <a:pos x="connsiteX1" y="connsiteY1"/>
                  </a:cxn>
                  <a:cxn ang="0">
                    <a:pos x="connsiteX2" y="connsiteY2"/>
                  </a:cxn>
                </a:cxnLst>
                <a:rect l="l" t="t" r="r" b="b"/>
                <a:pathLst>
                  <a:path w="21249" h="1440">
                    <a:moveTo>
                      <a:pt x="21250" y="0"/>
                    </a:moveTo>
                    <a:cubicBezTo>
                      <a:pt x="8644" y="720"/>
                      <a:pt x="3242" y="1080"/>
                      <a:pt x="0" y="1441"/>
                    </a:cubicBezTo>
                    <a:cubicBezTo>
                      <a:pt x="8284" y="1441"/>
                      <a:pt x="15487" y="720"/>
                      <a:pt x="21250" y="0"/>
                    </a:cubicBezTo>
                    <a:close/>
                  </a:path>
                </a:pathLst>
              </a:custGeom>
              <a:solidFill>
                <a:schemeClr val="accent2"/>
              </a:solidFill>
              <a:ln w="0" cap="flat">
                <a:noFill/>
                <a:prstDash val="solid"/>
                <a:miter/>
              </a:ln>
            </p:spPr>
            <p:txBody>
              <a:bodyPr rtlCol="0" anchor="ctr"/>
              <a:lstStyle/>
              <a:p>
                <a:endParaRPr lang="en-US" sz="744"/>
              </a:p>
            </p:txBody>
          </p:sp>
          <p:sp>
            <p:nvSpPr>
              <p:cNvPr id="352" name="Freeform: Shape 351">
                <a:extLst>
                  <a:ext uri="{FF2B5EF4-FFF2-40B4-BE49-F238E27FC236}">
                    <a16:creationId xmlns:a16="http://schemas.microsoft.com/office/drawing/2014/main" id="{54F66A41-0564-6C75-49FB-F0DA4A38C465}"/>
                  </a:ext>
                </a:extLst>
              </p:cNvPr>
              <p:cNvSpPr/>
              <p:nvPr/>
            </p:nvSpPr>
            <p:spPr>
              <a:xfrm>
                <a:off x="11864486" y="4531301"/>
                <a:ext cx="1800" cy="80676"/>
              </a:xfrm>
              <a:custGeom>
                <a:avLst/>
                <a:gdLst>
                  <a:gd name="connsiteX0" fmla="*/ 0 w 1800"/>
                  <a:gd name="connsiteY0" fmla="*/ 80676 h 80676"/>
                  <a:gd name="connsiteX1" fmla="*/ 1801 w 1800"/>
                  <a:gd name="connsiteY1" fmla="*/ 54384 h 80676"/>
                  <a:gd name="connsiteX2" fmla="*/ 720 w 1800"/>
                  <a:gd name="connsiteY2" fmla="*/ 0 h 80676"/>
                  <a:gd name="connsiteX3" fmla="*/ 0 w 1800"/>
                  <a:gd name="connsiteY3" fmla="*/ 80316 h 80676"/>
                </a:gdLst>
                <a:ahLst/>
                <a:cxnLst>
                  <a:cxn ang="0">
                    <a:pos x="connsiteX0" y="connsiteY0"/>
                  </a:cxn>
                  <a:cxn ang="0">
                    <a:pos x="connsiteX1" y="connsiteY1"/>
                  </a:cxn>
                  <a:cxn ang="0">
                    <a:pos x="connsiteX2" y="connsiteY2"/>
                  </a:cxn>
                  <a:cxn ang="0">
                    <a:pos x="connsiteX3" y="connsiteY3"/>
                  </a:cxn>
                </a:cxnLst>
                <a:rect l="l" t="t" r="r" b="b"/>
                <a:pathLst>
                  <a:path w="1800" h="80676">
                    <a:moveTo>
                      <a:pt x="0" y="80676"/>
                    </a:moveTo>
                    <a:cubicBezTo>
                      <a:pt x="360" y="70952"/>
                      <a:pt x="1080" y="56546"/>
                      <a:pt x="1801" y="54384"/>
                    </a:cubicBezTo>
                    <a:cubicBezTo>
                      <a:pt x="1801" y="34576"/>
                      <a:pt x="1080" y="20529"/>
                      <a:pt x="720" y="0"/>
                    </a:cubicBezTo>
                    <a:cubicBezTo>
                      <a:pt x="720" y="23050"/>
                      <a:pt x="720" y="49342"/>
                      <a:pt x="0" y="80316"/>
                    </a:cubicBezTo>
                    <a:close/>
                  </a:path>
                </a:pathLst>
              </a:custGeom>
              <a:solidFill>
                <a:schemeClr val="accent2"/>
              </a:solidFill>
              <a:ln w="0" cap="flat">
                <a:noFill/>
                <a:prstDash val="solid"/>
                <a:miter/>
              </a:ln>
            </p:spPr>
            <p:txBody>
              <a:bodyPr rtlCol="0" anchor="ctr"/>
              <a:lstStyle/>
              <a:p>
                <a:endParaRPr lang="en-US" sz="744"/>
              </a:p>
            </p:txBody>
          </p:sp>
          <p:sp>
            <p:nvSpPr>
              <p:cNvPr id="353" name="Freeform: Shape 352">
                <a:extLst>
                  <a:ext uri="{FF2B5EF4-FFF2-40B4-BE49-F238E27FC236}">
                    <a16:creationId xmlns:a16="http://schemas.microsoft.com/office/drawing/2014/main" id="{83C7E2EE-70D5-61E8-A05C-4AD09B40937A}"/>
                  </a:ext>
                </a:extLst>
              </p:cNvPr>
              <p:cNvSpPr/>
              <p:nvPr/>
            </p:nvSpPr>
            <p:spPr>
              <a:xfrm>
                <a:off x="11864846" y="4529860"/>
                <a:ext cx="3601" cy="1800"/>
              </a:xfrm>
              <a:custGeom>
                <a:avLst/>
                <a:gdLst>
                  <a:gd name="connsiteX0" fmla="*/ 0 w 3601"/>
                  <a:gd name="connsiteY0" fmla="*/ 0 h 1800"/>
                  <a:gd name="connsiteX1" fmla="*/ 0 w 3601"/>
                  <a:gd name="connsiteY1" fmla="*/ 1801 h 1800"/>
                  <a:gd name="connsiteX2" fmla="*/ 0 w 3601"/>
                  <a:gd name="connsiteY2" fmla="*/ 0 h 1800"/>
                </a:gdLst>
                <a:ahLst/>
                <a:cxnLst>
                  <a:cxn ang="0">
                    <a:pos x="connsiteX0" y="connsiteY0"/>
                  </a:cxn>
                  <a:cxn ang="0">
                    <a:pos x="connsiteX1" y="connsiteY1"/>
                  </a:cxn>
                  <a:cxn ang="0">
                    <a:pos x="connsiteX2" y="connsiteY2"/>
                  </a:cxn>
                </a:cxnLst>
                <a:rect l="l" t="t" r="r" b="b"/>
                <a:pathLst>
                  <a:path w="3601" h="1800">
                    <a:moveTo>
                      <a:pt x="0" y="0"/>
                    </a:moveTo>
                    <a:cubicBezTo>
                      <a:pt x="0" y="720"/>
                      <a:pt x="0" y="1080"/>
                      <a:pt x="0" y="1801"/>
                    </a:cubicBezTo>
                    <a:cubicBezTo>
                      <a:pt x="0" y="1080"/>
                      <a:pt x="0" y="720"/>
                      <a:pt x="0" y="0"/>
                    </a:cubicBezTo>
                    <a:close/>
                  </a:path>
                </a:pathLst>
              </a:custGeom>
              <a:solidFill>
                <a:schemeClr val="accent2"/>
              </a:solidFill>
              <a:ln w="0" cap="flat">
                <a:noFill/>
                <a:prstDash val="solid"/>
                <a:miter/>
              </a:ln>
            </p:spPr>
            <p:txBody>
              <a:bodyPr rtlCol="0" anchor="ctr"/>
              <a:lstStyle/>
              <a:p>
                <a:endParaRPr lang="en-US" sz="744"/>
              </a:p>
            </p:txBody>
          </p:sp>
          <p:sp>
            <p:nvSpPr>
              <p:cNvPr id="354" name="Freeform: Shape 353">
                <a:extLst>
                  <a:ext uri="{FF2B5EF4-FFF2-40B4-BE49-F238E27FC236}">
                    <a16:creationId xmlns:a16="http://schemas.microsoft.com/office/drawing/2014/main" id="{526B098B-8257-D07C-D9EF-39614CDF6BCC}"/>
                  </a:ext>
                </a:extLst>
              </p:cNvPr>
              <p:cNvSpPr/>
              <p:nvPr/>
            </p:nvSpPr>
            <p:spPr>
              <a:xfrm>
                <a:off x="8398172" y="2834014"/>
                <a:ext cx="3482881" cy="3474328"/>
              </a:xfrm>
              <a:custGeom>
                <a:avLst/>
                <a:gdLst>
                  <a:gd name="connsiteX0" fmla="*/ 267711 w 3482881"/>
                  <a:gd name="connsiteY0" fmla="*/ 2753284 h 3474328"/>
                  <a:gd name="connsiteX1" fmla="*/ 254745 w 3482881"/>
                  <a:gd name="connsiteY1" fmla="*/ 2740318 h 3474328"/>
                  <a:gd name="connsiteX2" fmla="*/ 261588 w 3482881"/>
                  <a:gd name="connsiteY2" fmla="*/ 2746801 h 3474328"/>
                  <a:gd name="connsiteX3" fmla="*/ 245381 w 3482881"/>
                  <a:gd name="connsiteY3" fmla="*/ 2729513 h 3474328"/>
                  <a:gd name="connsiteX4" fmla="*/ 241419 w 3482881"/>
                  <a:gd name="connsiteY4" fmla="*/ 2725191 h 3474328"/>
                  <a:gd name="connsiteX5" fmla="*/ 237457 w 3482881"/>
                  <a:gd name="connsiteY5" fmla="*/ 2720509 h 3474328"/>
                  <a:gd name="connsiteX6" fmla="*/ 229894 w 3482881"/>
                  <a:gd name="connsiteY6" fmla="*/ 2711505 h 3474328"/>
                  <a:gd name="connsiteX7" fmla="*/ 216928 w 3482881"/>
                  <a:gd name="connsiteY7" fmla="*/ 2697098 h 3474328"/>
                  <a:gd name="connsiteX8" fmla="*/ 221610 w 3482881"/>
                  <a:gd name="connsiteY8" fmla="*/ 2702141 h 3474328"/>
                  <a:gd name="connsiteX9" fmla="*/ 211885 w 3482881"/>
                  <a:gd name="connsiteY9" fmla="*/ 2690616 h 3474328"/>
                  <a:gd name="connsiteX10" fmla="*/ 188115 w 3482881"/>
                  <a:gd name="connsiteY10" fmla="*/ 2662163 h 3474328"/>
                  <a:gd name="connsiteX11" fmla="*/ 184513 w 3482881"/>
                  <a:gd name="connsiteY11" fmla="*/ 2657841 h 3474328"/>
                  <a:gd name="connsiteX12" fmla="*/ 181272 w 3482881"/>
                  <a:gd name="connsiteY12" fmla="*/ 2653159 h 3474328"/>
                  <a:gd name="connsiteX13" fmla="*/ 174429 w 3482881"/>
                  <a:gd name="connsiteY13" fmla="*/ 2643794 h 3474328"/>
                  <a:gd name="connsiteX14" fmla="*/ 160382 w 3482881"/>
                  <a:gd name="connsiteY14" fmla="*/ 2624706 h 3474328"/>
                  <a:gd name="connsiteX15" fmla="*/ 135531 w 3482881"/>
                  <a:gd name="connsiteY15" fmla="*/ 2587609 h 3474328"/>
                  <a:gd name="connsiteX16" fmla="*/ 119324 w 3482881"/>
                  <a:gd name="connsiteY16" fmla="*/ 2561317 h 3474328"/>
                  <a:gd name="connsiteX17" fmla="*/ 112120 w 3482881"/>
                  <a:gd name="connsiteY17" fmla="*/ 2549432 h 3474328"/>
                  <a:gd name="connsiteX18" fmla="*/ 105277 w 3482881"/>
                  <a:gd name="connsiteY18" fmla="*/ 2536826 h 3474328"/>
                  <a:gd name="connsiteX19" fmla="*/ 91951 w 3482881"/>
                  <a:gd name="connsiteY19" fmla="*/ 2511255 h 3474328"/>
                  <a:gd name="connsiteX20" fmla="*/ 80426 w 3482881"/>
                  <a:gd name="connsiteY20" fmla="*/ 2486403 h 3474328"/>
                  <a:gd name="connsiteX21" fmla="*/ 71062 w 3482881"/>
                  <a:gd name="connsiteY21" fmla="*/ 2465154 h 3474328"/>
                  <a:gd name="connsiteX22" fmla="*/ 92312 w 3482881"/>
                  <a:gd name="connsiteY22" fmla="*/ 2509814 h 3474328"/>
                  <a:gd name="connsiteX23" fmla="*/ 66380 w 3482881"/>
                  <a:gd name="connsiteY23" fmla="*/ 2445705 h 3474328"/>
                  <a:gd name="connsiteX24" fmla="*/ 59537 w 3482881"/>
                  <a:gd name="connsiteY24" fmla="*/ 2428057 h 3474328"/>
                  <a:gd name="connsiteX25" fmla="*/ 52333 w 3482881"/>
                  <a:gd name="connsiteY25" fmla="*/ 2407528 h 3474328"/>
                  <a:gd name="connsiteX26" fmla="*/ 44050 w 3482881"/>
                  <a:gd name="connsiteY26" fmla="*/ 2383037 h 3474328"/>
                  <a:gd name="connsiteX27" fmla="*/ 35046 w 3482881"/>
                  <a:gd name="connsiteY27" fmla="*/ 2353504 h 3474328"/>
                  <a:gd name="connsiteX28" fmla="*/ 42249 w 3482881"/>
                  <a:gd name="connsiteY28" fmla="*/ 2378715 h 3474328"/>
                  <a:gd name="connsiteX29" fmla="*/ 46211 w 3482881"/>
                  <a:gd name="connsiteY29" fmla="*/ 2391321 h 3474328"/>
                  <a:gd name="connsiteX30" fmla="*/ 50533 w 3482881"/>
                  <a:gd name="connsiteY30" fmla="*/ 2403566 h 3474328"/>
                  <a:gd name="connsiteX31" fmla="*/ 31804 w 3482881"/>
                  <a:gd name="connsiteY31" fmla="*/ 2347381 h 3474328"/>
                  <a:gd name="connsiteX32" fmla="*/ 29643 w 3482881"/>
                  <a:gd name="connsiteY32" fmla="*/ 2340177 h 3474328"/>
                  <a:gd name="connsiteX33" fmla="*/ 27842 w 3482881"/>
                  <a:gd name="connsiteY33" fmla="*/ 2332974 h 3474328"/>
                  <a:gd name="connsiteX34" fmla="*/ 24241 w 3482881"/>
                  <a:gd name="connsiteY34" fmla="*/ 2318568 h 3474328"/>
                  <a:gd name="connsiteX35" fmla="*/ 20639 w 3482881"/>
                  <a:gd name="connsiteY35" fmla="*/ 2304161 h 3474328"/>
                  <a:gd name="connsiteX36" fmla="*/ 18838 w 3482881"/>
                  <a:gd name="connsiteY36" fmla="*/ 2296958 h 3474328"/>
                  <a:gd name="connsiteX37" fmla="*/ 17398 w 3482881"/>
                  <a:gd name="connsiteY37" fmla="*/ 2289755 h 3474328"/>
                  <a:gd name="connsiteX38" fmla="*/ 16677 w 3482881"/>
                  <a:gd name="connsiteY38" fmla="*/ 2281831 h 3474328"/>
                  <a:gd name="connsiteX39" fmla="*/ 18838 w 3482881"/>
                  <a:gd name="connsiteY39" fmla="*/ 2290835 h 3474328"/>
                  <a:gd name="connsiteX40" fmla="*/ 22080 w 3482881"/>
                  <a:gd name="connsiteY40" fmla="*/ 2305242 h 3474328"/>
                  <a:gd name="connsiteX41" fmla="*/ 30724 w 3482881"/>
                  <a:gd name="connsiteY41" fmla="*/ 2339097 h 3474328"/>
                  <a:gd name="connsiteX42" fmla="*/ 38287 w 3482881"/>
                  <a:gd name="connsiteY42" fmla="*/ 2362508 h 3474328"/>
                  <a:gd name="connsiteX43" fmla="*/ 22080 w 3482881"/>
                  <a:gd name="connsiteY43" fmla="*/ 2298759 h 3474328"/>
                  <a:gd name="connsiteX44" fmla="*/ 17038 w 3482881"/>
                  <a:gd name="connsiteY44" fmla="*/ 2269225 h 3474328"/>
                  <a:gd name="connsiteX45" fmla="*/ 13076 w 3482881"/>
                  <a:gd name="connsiteY45" fmla="*/ 2241493 h 3474328"/>
                  <a:gd name="connsiteX46" fmla="*/ 4432 w 3482881"/>
                  <a:gd name="connsiteY46" fmla="*/ 2155054 h 3474328"/>
                  <a:gd name="connsiteX47" fmla="*/ 6953 w 3482881"/>
                  <a:gd name="connsiteY47" fmla="*/ 2137046 h 3474328"/>
                  <a:gd name="connsiteX48" fmla="*/ 7673 w 3482881"/>
                  <a:gd name="connsiteY48" fmla="*/ 2115076 h 3474328"/>
                  <a:gd name="connsiteX49" fmla="*/ 7673 w 3482881"/>
                  <a:gd name="connsiteY49" fmla="*/ 2078699 h 3474328"/>
                  <a:gd name="connsiteX50" fmla="*/ 4072 w 3482881"/>
                  <a:gd name="connsiteY50" fmla="*/ 2078339 h 3474328"/>
                  <a:gd name="connsiteX51" fmla="*/ 3351 w 3482881"/>
                  <a:gd name="connsiteY51" fmla="*/ 2008108 h 3474328"/>
                  <a:gd name="connsiteX52" fmla="*/ 4072 w 3482881"/>
                  <a:gd name="connsiteY52" fmla="*/ 2013870 h 3474328"/>
                  <a:gd name="connsiteX53" fmla="*/ 1190 w 3482881"/>
                  <a:gd name="connsiteY53" fmla="*/ 1834149 h 3474328"/>
                  <a:gd name="connsiteX54" fmla="*/ 1190 w 3482881"/>
                  <a:gd name="connsiteY54" fmla="*/ 1555383 h 3474328"/>
                  <a:gd name="connsiteX55" fmla="*/ 5512 w 3482881"/>
                  <a:gd name="connsiteY55" fmla="*/ 1484071 h 3474328"/>
                  <a:gd name="connsiteX56" fmla="*/ 1190 w 3482881"/>
                  <a:gd name="connsiteY56" fmla="*/ 1365938 h 3474328"/>
                  <a:gd name="connsiteX57" fmla="*/ 3351 w 3482881"/>
                  <a:gd name="connsiteY57" fmla="*/ 1467504 h 3474328"/>
                  <a:gd name="connsiteX58" fmla="*/ 110 w 3482881"/>
                  <a:gd name="connsiteY58" fmla="*/ 1519367 h 3474328"/>
                  <a:gd name="connsiteX59" fmla="*/ 830 w 3482881"/>
                  <a:gd name="connsiteY59" fmla="*/ 1298227 h 3474328"/>
                  <a:gd name="connsiteX60" fmla="*/ 830 w 3482881"/>
                  <a:gd name="connsiteY60" fmla="*/ 1313354 h 3474328"/>
                  <a:gd name="connsiteX61" fmla="*/ 4432 w 3482881"/>
                  <a:gd name="connsiteY61" fmla="*/ 1116705 h 3474328"/>
                  <a:gd name="connsiteX62" fmla="*/ 3351 w 3482881"/>
                  <a:gd name="connsiteY62" fmla="*/ 1061961 h 3474328"/>
                  <a:gd name="connsiteX63" fmla="*/ 4072 w 3482881"/>
                  <a:gd name="connsiteY63" fmla="*/ 1066283 h 3474328"/>
                  <a:gd name="connsiteX64" fmla="*/ 5152 w 3482881"/>
                  <a:gd name="connsiteY64" fmla="*/ 987767 h 3474328"/>
                  <a:gd name="connsiteX65" fmla="*/ 5152 w 3482881"/>
                  <a:gd name="connsiteY65" fmla="*/ 957153 h 3474328"/>
                  <a:gd name="connsiteX66" fmla="*/ 5152 w 3482881"/>
                  <a:gd name="connsiteY66" fmla="*/ 934103 h 3474328"/>
                  <a:gd name="connsiteX67" fmla="*/ 5152 w 3482881"/>
                  <a:gd name="connsiteY67" fmla="*/ 902409 h 3474328"/>
                  <a:gd name="connsiteX68" fmla="*/ 5152 w 3482881"/>
                  <a:gd name="connsiteY68" fmla="*/ 913213 h 3474328"/>
                  <a:gd name="connsiteX69" fmla="*/ 17398 w 3482881"/>
                  <a:gd name="connsiteY69" fmla="*/ 757263 h 3474328"/>
                  <a:gd name="connsiteX70" fmla="*/ 16317 w 3482881"/>
                  <a:gd name="connsiteY70" fmla="*/ 779593 h 3474328"/>
                  <a:gd name="connsiteX71" fmla="*/ 49452 w 3482881"/>
                  <a:gd name="connsiteY71" fmla="*/ 635168 h 3474328"/>
                  <a:gd name="connsiteX72" fmla="*/ 59897 w 3482881"/>
                  <a:gd name="connsiteY72" fmla="*/ 602393 h 3474328"/>
                  <a:gd name="connsiteX73" fmla="*/ 70702 w 3482881"/>
                  <a:gd name="connsiteY73" fmla="*/ 572500 h 3474328"/>
                  <a:gd name="connsiteX74" fmla="*/ 75744 w 3482881"/>
                  <a:gd name="connsiteY74" fmla="*/ 558453 h 3474328"/>
                  <a:gd name="connsiteX75" fmla="*/ 81146 w 3482881"/>
                  <a:gd name="connsiteY75" fmla="*/ 545488 h 3474328"/>
                  <a:gd name="connsiteX76" fmla="*/ 90871 w 3482881"/>
                  <a:gd name="connsiteY76" fmla="*/ 522077 h 3474328"/>
                  <a:gd name="connsiteX77" fmla="*/ 105998 w 3482881"/>
                  <a:gd name="connsiteY77" fmla="*/ 493624 h 3474328"/>
                  <a:gd name="connsiteX78" fmla="*/ 113561 w 3482881"/>
                  <a:gd name="connsiteY78" fmla="*/ 479578 h 3474328"/>
                  <a:gd name="connsiteX79" fmla="*/ 121845 w 3482881"/>
                  <a:gd name="connsiteY79" fmla="*/ 465892 h 3474328"/>
                  <a:gd name="connsiteX80" fmla="*/ 115002 w 3482881"/>
                  <a:gd name="connsiteY80" fmla="*/ 478497 h 3474328"/>
                  <a:gd name="connsiteX81" fmla="*/ 108519 w 3482881"/>
                  <a:gd name="connsiteY81" fmla="*/ 491463 h 3474328"/>
                  <a:gd name="connsiteX82" fmla="*/ 97354 w 3482881"/>
                  <a:gd name="connsiteY82" fmla="*/ 514874 h 3474328"/>
                  <a:gd name="connsiteX83" fmla="*/ 91231 w 3482881"/>
                  <a:gd name="connsiteY83" fmla="*/ 530361 h 3474328"/>
                  <a:gd name="connsiteX84" fmla="*/ 91231 w 3482881"/>
                  <a:gd name="connsiteY84" fmla="*/ 531801 h 3474328"/>
                  <a:gd name="connsiteX85" fmla="*/ 95913 w 3482881"/>
                  <a:gd name="connsiteY85" fmla="*/ 521357 h 3474328"/>
                  <a:gd name="connsiteX86" fmla="*/ 99875 w 3482881"/>
                  <a:gd name="connsiteY86" fmla="*/ 513433 h 3474328"/>
                  <a:gd name="connsiteX87" fmla="*/ 105638 w 3482881"/>
                  <a:gd name="connsiteY87" fmla="*/ 501188 h 3474328"/>
                  <a:gd name="connsiteX88" fmla="*/ 126887 w 3482881"/>
                  <a:gd name="connsiteY88" fmla="*/ 461930 h 3474328"/>
                  <a:gd name="connsiteX89" fmla="*/ 117883 w 3482881"/>
                  <a:gd name="connsiteY89" fmla="*/ 480658 h 3474328"/>
                  <a:gd name="connsiteX90" fmla="*/ 104917 w 3482881"/>
                  <a:gd name="connsiteY90" fmla="*/ 509831 h 3474328"/>
                  <a:gd name="connsiteX91" fmla="*/ 119324 w 3482881"/>
                  <a:gd name="connsiteY91" fmla="*/ 482819 h 3474328"/>
                  <a:gd name="connsiteX92" fmla="*/ 127968 w 3482881"/>
                  <a:gd name="connsiteY92" fmla="*/ 467692 h 3474328"/>
                  <a:gd name="connsiteX93" fmla="*/ 132650 w 3482881"/>
                  <a:gd name="connsiteY93" fmla="*/ 457608 h 3474328"/>
                  <a:gd name="connsiteX94" fmla="*/ 134451 w 3482881"/>
                  <a:gd name="connsiteY94" fmla="*/ 452566 h 3474328"/>
                  <a:gd name="connsiteX95" fmla="*/ 139853 w 3482881"/>
                  <a:gd name="connsiteY95" fmla="*/ 443922 h 3474328"/>
                  <a:gd name="connsiteX96" fmla="*/ 151738 w 3482881"/>
                  <a:gd name="connsiteY96" fmla="*/ 426994 h 3474328"/>
                  <a:gd name="connsiteX97" fmla="*/ 163264 w 3482881"/>
                  <a:gd name="connsiteY97" fmla="*/ 408626 h 3474328"/>
                  <a:gd name="connsiteX98" fmla="*/ 172268 w 3482881"/>
                  <a:gd name="connsiteY98" fmla="*/ 394940 h 3474328"/>
                  <a:gd name="connsiteX99" fmla="*/ 180191 w 3482881"/>
                  <a:gd name="connsiteY99" fmla="*/ 380173 h 3474328"/>
                  <a:gd name="connsiteX100" fmla="*/ 189195 w 3482881"/>
                  <a:gd name="connsiteY100" fmla="*/ 368648 h 3474328"/>
                  <a:gd name="connsiteX101" fmla="*/ 198559 w 3482881"/>
                  <a:gd name="connsiteY101" fmla="*/ 357483 h 3474328"/>
                  <a:gd name="connsiteX102" fmla="*/ 217288 w 3482881"/>
                  <a:gd name="connsiteY102" fmla="*/ 335153 h 3474328"/>
                  <a:gd name="connsiteX103" fmla="*/ 227012 w 3482881"/>
                  <a:gd name="connsiteY103" fmla="*/ 322547 h 3474328"/>
                  <a:gd name="connsiteX104" fmla="*/ 236377 w 3482881"/>
                  <a:gd name="connsiteY104" fmla="*/ 311382 h 3474328"/>
                  <a:gd name="connsiteX105" fmla="*/ 247902 w 3482881"/>
                  <a:gd name="connsiteY105" fmla="*/ 298056 h 3474328"/>
                  <a:gd name="connsiteX106" fmla="*/ 275274 w 3482881"/>
                  <a:gd name="connsiteY106" fmla="*/ 269243 h 3474328"/>
                  <a:gd name="connsiteX107" fmla="*/ 303367 w 3482881"/>
                  <a:gd name="connsiteY107" fmla="*/ 242231 h 3474328"/>
                  <a:gd name="connsiteX108" fmla="*/ 288600 w 3482881"/>
                  <a:gd name="connsiteY108" fmla="*/ 254836 h 3474328"/>
                  <a:gd name="connsiteX109" fmla="*/ 274194 w 3482881"/>
                  <a:gd name="connsiteY109" fmla="*/ 268523 h 3474328"/>
                  <a:gd name="connsiteX110" fmla="*/ 262308 w 3482881"/>
                  <a:gd name="connsiteY110" fmla="*/ 281128 h 3474328"/>
                  <a:gd name="connsiteX111" fmla="*/ 268791 w 3482881"/>
                  <a:gd name="connsiteY111" fmla="*/ 272845 h 3474328"/>
                  <a:gd name="connsiteX112" fmla="*/ 284278 w 3482881"/>
                  <a:gd name="connsiteY112" fmla="*/ 256997 h 3474328"/>
                  <a:gd name="connsiteX113" fmla="*/ 304087 w 3482881"/>
                  <a:gd name="connsiteY113" fmla="*/ 237909 h 3474328"/>
                  <a:gd name="connsiteX114" fmla="*/ 324256 w 3482881"/>
                  <a:gd name="connsiteY114" fmla="*/ 220261 h 3474328"/>
                  <a:gd name="connsiteX115" fmla="*/ 334341 w 3482881"/>
                  <a:gd name="connsiteY115" fmla="*/ 212697 h 3474328"/>
                  <a:gd name="connsiteX116" fmla="*/ 354510 w 3482881"/>
                  <a:gd name="connsiteY116" fmla="*/ 197210 h 3474328"/>
                  <a:gd name="connsiteX117" fmla="*/ 409975 w 3482881"/>
                  <a:gd name="connsiteY117" fmla="*/ 156872 h 3474328"/>
                  <a:gd name="connsiteX118" fmla="*/ 438068 w 3482881"/>
                  <a:gd name="connsiteY118" fmla="*/ 138864 h 3474328"/>
                  <a:gd name="connsiteX119" fmla="*/ 444190 w 3482881"/>
                  <a:gd name="connsiteY119" fmla="*/ 134902 h 3474328"/>
                  <a:gd name="connsiteX120" fmla="*/ 449953 w 3482881"/>
                  <a:gd name="connsiteY120" fmla="*/ 131661 h 3474328"/>
                  <a:gd name="connsiteX121" fmla="*/ 460037 w 3482881"/>
                  <a:gd name="connsiteY121" fmla="*/ 125898 h 3474328"/>
                  <a:gd name="connsiteX122" fmla="*/ 469041 w 3482881"/>
                  <a:gd name="connsiteY122" fmla="*/ 122657 h 3474328"/>
                  <a:gd name="connsiteX123" fmla="*/ 692702 w 3482881"/>
                  <a:gd name="connsiteY123" fmla="*/ 31175 h 3474328"/>
                  <a:gd name="connsiteX124" fmla="*/ 751049 w 3482881"/>
                  <a:gd name="connsiteY124" fmla="*/ 18210 h 3474328"/>
                  <a:gd name="connsiteX125" fmla="*/ 779141 w 3482881"/>
                  <a:gd name="connsiteY125" fmla="*/ 13167 h 3474328"/>
                  <a:gd name="connsiteX126" fmla="*/ 805794 w 3482881"/>
                  <a:gd name="connsiteY126" fmla="*/ 9566 h 3474328"/>
                  <a:gd name="connsiteX127" fmla="*/ 854776 w 3482881"/>
                  <a:gd name="connsiteY127" fmla="*/ 4523 h 3474328"/>
                  <a:gd name="connsiteX128" fmla="*/ 895834 w 3482881"/>
                  <a:gd name="connsiteY128" fmla="*/ 2362 h 3474328"/>
                  <a:gd name="connsiteX129" fmla="*/ 923567 w 3482881"/>
                  <a:gd name="connsiteY129" fmla="*/ 2362 h 3474328"/>
                  <a:gd name="connsiteX130" fmla="*/ 950939 w 3482881"/>
                  <a:gd name="connsiteY130" fmla="*/ 2723 h 3474328"/>
                  <a:gd name="connsiteX131" fmla="*/ 953460 w 3482881"/>
                  <a:gd name="connsiteY131" fmla="*/ 4163 h 3474328"/>
                  <a:gd name="connsiteX132" fmla="*/ 1247353 w 3482881"/>
                  <a:gd name="connsiteY132" fmla="*/ 1642 h 3474328"/>
                  <a:gd name="connsiteX133" fmla="*/ 1199091 w 3482881"/>
                  <a:gd name="connsiteY133" fmla="*/ 2723 h 3474328"/>
                  <a:gd name="connsiteX134" fmla="*/ 1455166 w 3482881"/>
                  <a:gd name="connsiteY134" fmla="*/ 3443 h 3474328"/>
                  <a:gd name="connsiteX135" fmla="*/ 1426714 w 3482881"/>
                  <a:gd name="connsiteY135" fmla="*/ 4523 h 3474328"/>
                  <a:gd name="connsiteX136" fmla="*/ 1505589 w 3482881"/>
                  <a:gd name="connsiteY136" fmla="*/ 2723 h 3474328"/>
                  <a:gd name="connsiteX137" fmla="*/ 1492263 w 3482881"/>
                  <a:gd name="connsiteY137" fmla="*/ 3443 h 3474328"/>
                  <a:gd name="connsiteX138" fmla="*/ 2120026 w 3482881"/>
                  <a:gd name="connsiteY138" fmla="*/ 562 h 3474328"/>
                  <a:gd name="connsiteX139" fmla="*/ 2051235 w 3482881"/>
                  <a:gd name="connsiteY139" fmla="*/ 1642 h 3474328"/>
                  <a:gd name="connsiteX140" fmla="*/ 2030346 w 3482881"/>
                  <a:gd name="connsiteY140" fmla="*/ 3803 h 3474328"/>
                  <a:gd name="connsiteX141" fmla="*/ 2093735 w 3482881"/>
                  <a:gd name="connsiteY141" fmla="*/ 3803 h 3474328"/>
                  <a:gd name="connsiteX142" fmla="*/ 2205385 w 3482881"/>
                  <a:gd name="connsiteY142" fmla="*/ 1642 h 3474328"/>
                  <a:gd name="connsiteX143" fmla="*/ 2209707 w 3482881"/>
                  <a:gd name="connsiteY143" fmla="*/ 3083 h 3474328"/>
                  <a:gd name="connsiteX144" fmla="*/ 2558705 w 3482881"/>
                  <a:gd name="connsiteY144" fmla="*/ 202 h 3474328"/>
                  <a:gd name="connsiteX145" fmla="*/ 2372861 w 3482881"/>
                  <a:gd name="connsiteY145" fmla="*/ 4884 h 3474328"/>
                  <a:gd name="connsiteX146" fmla="*/ 2418961 w 3482881"/>
                  <a:gd name="connsiteY146" fmla="*/ 6684 h 3474328"/>
                  <a:gd name="connsiteX147" fmla="*/ 2337205 w 3482881"/>
                  <a:gd name="connsiteY147" fmla="*/ 8845 h 3474328"/>
                  <a:gd name="connsiteX148" fmla="*/ 2434448 w 3482881"/>
                  <a:gd name="connsiteY148" fmla="*/ 8845 h 3474328"/>
                  <a:gd name="connsiteX149" fmla="*/ 2398432 w 3482881"/>
                  <a:gd name="connsiteY149" fmla="*/ 10286 h 3474328"/>
                  <a:gd name="connsiteX150" fmla="*/ 2484151 w 3482881"/>
                  <a:gd name="connsiteY150" fmla="*/ 9206 h 3474328"/>
                  <a:gd name="connsiteX151" fmla="*/ 2111743 w 3482881"/>
                  <a:gd name="connsiteY151" fmla="*/ 13528 h 3474328"/>
                  <a:gd name="connsiteX152" fmla="*/ 2127590 w 3482881"/>
                  <a:gd name="connsiteY152" fmla="*/ 12447 h 3474328"/>
                  <a:gd name="connsiteX153" fmla="*/ 2013418 w 3482881"/>
                  <a:gd name="connsiteY153" fmla="*/ 12087 h 3474328"/>
                  <a:gd name="connsiteX154" fmla="*/ 2062040 w 3482881"/>
                  <a:gd name="connsiteY154" fmla="*/ 13528 h 3474328"/>
                  <a:gd name="connsiteX155" fmla="*/ 2018461 w 3482881"/>
                  <a:gd name="connsiteY155" fmla="*/ 14968 h 3474328"/>
                  <a:gd name="connsiteX156" fmla="*/ 1831536 w 3482881"/>
                  <a:gd name="connsiteY156" fmla="*/ 12087 h 3474328"/>
                  <a:gd name="connsiteX157" fmla="*/ 1711242 w 3482881"/>
                  <a:gd name="connsiteY157" fmla="*/ 16049 h 3474328"/>
                  <a:gd name="connsiteX158" fmla="*/ 1668383 w 3482881"/>
                  <a:gd name="connsiteY158" fmla="*/ 13888 h 3474328"/>
                  <a:gd name="connsiteX159" fmla="*/ 1382054 w 3482881"/>
                  <a:gd name="connsiteY159" fmla="*/ 16409 h 3474328"/>
                  <a:gd name="connsiteX160" fmla="*/ 1401862 w 3482881"/>
                  <a:gd name="connsiteY160" fmla="*/ 16409 h 3474328"/>
                  <a:gd name="connsiteX161" fmla="*/ 1383494 w 3482881"/>
                  <a:gd name="connsiteY161" fmla="*/ 14608 h 3474328"/>
                  <a:gd name="connsiteX162" fmla="*/ 1204493 w 3482881"/>
                  <a:gd name="connsiteY162" fmla="*/ 14248 h 3474328"/>
                  <a:gd name="connsiteX163" fmla="*/ 1053585 w 3482881"/>
                  <a:gd name="connsiteY163" fmla="*/ 17129 h 3474328"/>
                  <a:gd name="connsiteX164" fmla="*/ 970388 w 3482881"/>
                  <a:gd name="connsiteY164" fmla="*/ 18210 h 3474328"/>
                  <a:gd name="connsiteX165" fmla="*/ 894393 w 3482881"/>
                  <a:gd name="connsiteY165" fmla="*/ 19650 h 3474328"/>
                  <a:gd name="connsiteX166" fmla="*/ 950219 w 3482881"/>
                  <a:gd name="connsiteY166" fmla="*/ 16769 h 3474328"/>
                  <a:gd name="connsiteX167" fmla="*/ 1054306 w 3482881"/>
                  <a:gd name="connsiteY167" fmla="*/ 15328 h 3474328"/>
                  <a:gd name="connsiteX168" fmla="*/ 969307 w 3482881"/>
                  <a:gd name="connsiteY168" fmla="*/ 15328 h 3474328"/>
                  <a:gd name="connsiteX169" fmla="*/ 1073754 w 3482881"/>
                  <a:gd name="connsiteY169" fmla="*/ 12807 h 3474328"/>
                  <a:gd name="connsiteX170" fmla="*/ 987676 w 3482881"/>
                  <a:gd name="connsiteY170" fmla="*/ 13528 h 3474328"/>
                  <a:gd name="connsiteX171" fmla="*/ 904478 w 3482881"/>
                  <a:gd name="connsiteY171" fmla="*/ 15689 h 3474328"/>
                  <a:gd name="connsiteX172" fmla="*/ 868462 w 3482881"/>
                  <a:gd name="connsiteY172" fmla="*/ 15689 h 3474328"/>
                  <a:gd name="connsiteX173" fmla="*/ 859458 w 3482881"/>
                  <a:gd name="connsiteY173" fmla="*/ 18210 h 3474328"/>
                  <a:gd name="connsiteX174" fmla="*/ 845411 w 3482881"/>
                  <a:gd name="connsiteY174" fmla="*/ 18930 h 3474328"/>
                  <a:gd name="connsiteX175" fmla="*/ 783824 w 3482881"/>
                  <a:gd name="connsiteY175" fmla="*/ 26133 h 3474328"/>
                  <a:gd name="connsiteX176" fmla="*/ 753210 w 3482881"/>
                  <a:gd name="connsiteY176" fmla="*/ 31536 h 3474328"/>
                  <a:gd name="connsiteX177" fmla="*/ 738083 w 3482881"/>
                  <a:gd name="connsiteY177" fmla="*/ 34417 h 3474328"/>
                  <a:gd name="connsiteX178" fmla="*/ 722956 w 3482881"/>
                  <a:gd name="connsiteY178" fmla="*/ 38019 h 3474328"/>
                  <a:gd name="connsiteX179" fmla="*/ 750328 w 3482881"/>
                  <a:gd name="connsiteY179" fmla="*/ 34057 h 3474328"/>
                  <a:gd name="connsiteX180" fmla="*/ 782023 w 3482881"/>
                  <a:gd name="connsiteY180" fmla="*/ 29375 h 3474328"/>
                  <a:gd name="connsiteX181" fmla="*/ 829204 w 3482881"/>
                  <a:gd name="connsiteY181" fmla="*/ 22532 h 3474328"/>
                  <a:gd name="connsiteX182" fmla="*/ 822361 w 3482881"/>
                  <a:gd name="connsiteY182" fmla="*/ 23972 h 3474328"/>
                  <a:gd name="connsiteX183" fmla="*/ 834246 w 3482881"/>
                  <a:gd name="connsiteY183" fmla="*/ 23252 h 3474328"/>
                  <a:gd name="connsiteX184" fmla="*/ 859818 w 3482881"/>
                  <a:gd name="connsiteY184" fmla="*/ 22171 h 3474328"/>
                  <a:gd name="connsiteX185" fmla="*/ 835327 w 3482881"/>
                  <a:gd name="connsiteY185" fmla="*/ 23972 h 3474328"/>
                  <a:gd name="connsiteX186" fmla="*/ 822721 w 3482881"/>
                  <a:gd name="connsiteY186" fmla="*/ 25053 h 3474328"/>
                  <a:gd name="connsiteX187" fmla="*/ 810115 w 3482881"/>
                  <a:gd name="connsiteY187" fmla="*/ 26854 h 3474328"/>
                  <a:gd name="connsiteX188" fmla="*/ 784904 w 3482881"/>
                  <a:gd name="connsiteY188" fmla="*/ 30095 h 3474328"/>
                  <a:gd name="connsiteX189" fmla="*/ 760053 w 3482881"/>
                  <a:gd name="connsiteY189" fmla="*/ 34417 h 3474328"/>
                  <a:gd name="connsiteX190" fmla="*/ 736282 w 3482881"/>
                  <a:gd name="connsiteY190" fmla="*/ 38739 h 3474328"/>
                  <a:gd name="connsiteX191" fmla="*/ 714312 w 3482881"/>
                  <a:gd name="connsiteY191" fmla="*/ 43781 h 3474328"/>
                  <a:gd name="connsiteX192" fmla="*/ 694503 w 3482881"/>
                  <a:gd name="connsiteY192" fmla="*/ 48463 h 3474328"/>
                  <a:gd name="connsiteX193" fmla="*/ 677936 w 3482881"/>
                  <a:gd name="connsiteY193" fmla="*/ 53145 h 3474328"/>
                  <a:gd name="connsiteX194" fmla="*/ 664250 w 3482881"/>
                  <a:gd name="connsiteY194" fmla="*/ 55306 h 3474328"/>
                  <a:gd name="connsiteX195" fmla="*/ 620310 w 3482881"/>
                  <a:gd name="connsiteY195" fmla="*/ 69353 h 3474328"/>
                  <a:gd name="connsiteX196" fmla="*/ 609505 w 3482881"/>
                  <a:gd name="connsiteY196" fmla="*/ 72954 h 3474328"/>
                  <a:gd name="connsiteX197" fmla="*/ 599060 w 3482881"/>
                  <a:gd name="connsiteY197" fmla="*/ 77276 h 3474328"/>
                  <a:gd name="connsiteX198" fmla="*/ 578531 w 3482881"/>
                  <a:gd name="connsiteY198" fmla="*/ 85560 h 3474328"/>
                  <a:gd name="connsiteX199" fmla="*/ 568446 w 3482881"/>
                  <a:gd name="connsiteY199" fmla="*/ 89522 h 3474328"/>
                  <a:gd name="connsiteX200" fmla="*/ 559082 w 3482881"/>
                  <a:gd name="connsiteY200" fmla="*/ 93844 h 3474328"/>
                  <a:gd name="connsiteX201" fmla="*/ 541074 w 3482881"/>
                  <a:gd name="connsiteY201" fmla="*/ 102128 h 3474328"/>
                  <a:gd name="connsiteX202" fmla="*/ 509740 w 3482881"/>
                  <a:gd name="connsiteY202" fmla="*/ 117254 h 3474328"/>
                  <a:gd name="connsiteX203" fmla="*/ 520905 w 3482881"/>
                  <a:gd name="connsiteY203" fmla="*/ 110411 h 3474328"/>
                  <a:gd name="connsiteX204" fmla="*/ 343705 w 3482881"/>
                  <a:gd name="connsiteY204" fmla="*/ 224223 h 3474328"/>
                  <a:gd name="connsiteX205" fmla="*/ 268791 w 3482881"/>
                  <a:gd name="connsiteY205" fmla="*/ 298056 h 3474328"/>
                  <a:gd name="connsiteX206" fmla="*/ 259787 w 3482881"/>
                  <a:gd name="connsiteY206" fmla="*/ 307780 h 3474328"/>
                  <a:gd name="connsiteX207" fmla="*/ 251143 w 3482881"/>
                  <a:gd name="connsiteY207" fmla="*/ 317505 h 3474328"/>
                  <a:gd name="connsiteX208" fmla="*/ 235296 w 3482881"/>
                  <a:gd name="connsiteY208" fmla="*/ 336953 h 3474328"/>
                  <a:gd name="connsiteX209" fmla="*/ 227733 w 3482881"/>
                  <a:gd name="connsiteY209" fmla="*/ 346318 h 3474328"/>
                  <a:gd name="connsiteX210" fmla="*/ 220890 w 3482881"/>
                  <a:gd name="connsiteY210" fmla="*/ 355682 h 3474328"/>
                  <a:gd name="connsiteX211" fmla="*/ 208284 w 3482881"/>
                  <a:gd name="connsiteY211" fmla="*/ 372970 h 3474328"/>
                  <a:gd name="connsiteX212" fmla="*/ 143815 w 3482881"/>
                  <a:gd name="connsiteY212" fmla="*/ 468773 h 3474328"/>
                  <a:gd name="connsiteX213" fmla="*/ 133370 w 3482881"/>
                  <a:gd name="connsiteY213" fmla="*/ 486061 h 3474328"/>
                  <a:gd name="connsiteX214" fmla="*/ 123646 w 3482881"/>
                  <a:gd name="connsiteY214" fmla="*/ 504069 h 3474328"/>
                  <a:gd name="connsiteX215" fmla="*/ 105638 w 3482881"/>
                  <a:gd name="connsiteY215" fmla="*/ 540085 h 3474328"/>
                  <a:gd name="connsiteX216" fmla="*/ 97714 w 3482881"/>
                  <a:gd name="connsiteY216" fmla="*/ 557373 h 3474328"/>
                  <a:gd name="connsiteX217" fmla="*/ 90871 w 3482881"/>
                  <a:gd name="connsiteY217" fmla="*/ 573940 h 3474328"/>
                  <a:gd name="connsiteX218" fmla="*/ 80066 w 3482881"/>
                  <a:gd name="connsiteY218" fmla="*/ 603474 h 3474328"/>
                  <a:gd name="connsiteX219" fmla="*/ 89070 w 3482881"/>
                  <a:gd name="connsiteY219" fmla="*/ 578623 h 3474328"/>
                  <a:gd name="connsiteX220" fmla="*/ 93392 w 3482881"/>
                  <a:gd name="connsiteY220" fmla="*/ 566737 h 3474328"/>
                  <a:gd name="connsiteX221" fmla="*/ 98434 w 3482881"/>
                  <a:gd name="connsiteY221" fmla="*/ 554492 h 3474328"/>
                  <a:gd name="connsiteX222" fmla="*/ 107438 w 3482881"/>
                  <a:gd name="connsiteY222" fmla="*/ 533242 h 3474328"/>
                  <a:gd name="connsiteX223" fmla="*/ 93392 w 3482881"/>
                  <a:gd name="connsiteY223" fmla="*/ 564936 h 3474328"/>
                  <a:gd name="connsiteX224" fmla="*/ 82947 w 3482881"/>
                  <a:gd name="connsiteY224" fmla="*/ 592669 h 3474328"/>
                  <a:gd name="connsiteX225" fmla="*/ 68901 w 3482881"/>
                  <a:gd name="connsiteY225" fmla="*/ 629045 h 3474328"/>
                  <a:gd name="connsiteX226" fmla="*/ 79706 w 3482881"/>
                  <a:gd name="connsiteY226" fmla="*/ 599512 h 3474328"/>
                  <a:gd name="connsiteX227" fmla="*/ 85108 w 3482881"/>
                  <a:gd name="connsiteY227" fmla="*/ 585826 h 3474328"/>
                  <a:gd name="connsiteX228" fmla="*/ 83668 w 3482881"/>
                  <a:gd name="connsiteY228" fmla="*/ 587266 h 3474328"/>
                  <a:gd name="connsiteX229" fmla="*/ 81867 w 3482881"/>
                  <a:gd name="connsiteY229" fmla="*/ 587266 h 3474328"/>
                  <a:gd name="connsiteX230" fmla="*/ 44050 w 3482881"/>
                  <a:gd name="connsiteY230" fmla="*/ 712963 h 3474328"/>
                  <a:gd name="connsiteX231" fmla="*/ 49452 w 3482881"/>
                  <a:gd name="connsiteY231" fmla="*/ 690633 h 3474328"/>
                  <a:gd name="connsiteX232" fmla="*/ 52333 w 3482881"/>
                  <a:gd name="connsiteY232" fmla="*/ 681989 h 3474328"/>
                  <a:gd name="connsiteX233" fmla="*/ 51973 w 3482881"/>
                  <a:gd name="connsiteY233" fmla="*/ 687031 h 3474328"/>
                  <a:gd name="connsiteX234" fmla="*/ 60257 w 3482881"/>
                  <a:gd name="connsiteY234" fmla="*/ 660379 h 3474328"/>
                  <a:gd name="connsiteX235" fmla="*/ 48012 w 3482881"/>
                  <a:gd name="connsiteY235" fmla="*/ 711883 h 3474328"/>
                  <a:gd name="connsiteX236" fmla="*/ 42249 w 3482881"/>
                  <a:gd name="connsiteY236" fmla="*/ 739975 h 3474328"/>
                  <a:gd name="connsiteX237" fmla="*/ 37207 w 3482881"/>
                  <a:gd name="connsiteY237" fmla="*/ 769148 h 3474328"/>
                  <a:gd name="connsiteX238" fmla="*/ 32885 w 3482881"/>
                  <a:gd name="connsiteY238" fmla="*/ 799042 h 3474328"/>
                  <a:gd name="connsiteX239" fmla="*/ 31084 w 3482881"/>
                  <a:gd name="connsiteY239" fmla="*/ 814169 h 3474328"/>
                  <a:gd name="connsiteX240" fmla="*/ 29283 w 3482881"/>
                  <a:gd name="connsiteY240" fmla="*/ 829296 h 3474328"/>
                  <a:gd name="connsiteX241" fmla="*/ 25321 w 3482881"/>
                  <a:gd name="connsiteY241" fmla="*/ 889083 h 3474328"/>
                  <a:gd name="connsiteX242" fmla="*/ 23881 w 3482881"/>
                  <a:gd name="connsiteY242" fmla="*/ 896646 h 3474328"/>
                  <a:gd name="connsiteX243" fmla="*/ 22800 w 3482881"/>
                  <a:gd name="connsiteY243" fmla="*/ 926900 h 3474328"/>
                  <a:gd name="connsiteX244" fmla="*/ 24241 w 3482881"/>
                  <a:gd name="connsiteY244" fmla="*/ 950670 h 3474328"/>
                  <a:gd name="connsiteX245" fmla="*/ 22080 w 3482881"/>
                  <a:gd name="connsiteY245" fmla="*/ 953552 h 3474328"/>
                  <a:gd name="connsiteX246" fmla="*/ 24961 w 3482881"/>
                  <a:gd name="connsiteY246" fmla="*/ 1217551 h 3474328"/>
                  <a:gd name="connsiteX247" fmla="*/ 20999 w 3482881"/>
                  <a:gd name="connsiteY247" fmla="*/ 1194500 h 3474328"/>
                  <a:gd name="connsiteX248" fmla="*/ 19199 w 3482881"/>
                  <a:gd name="connsiteY248" fmla="*/ 1055838 h 3474328"/>
                  <a:gd name="connsiteX249" fmla="*/ 17398 w 3482881"/>
                  <a:gd name="connsiteY249" fmla="*/ 1106621 h 3474328"/>
                  <a:gd name="connsiteX250" fmla="*/ 18838 w 3482881"/>
                  <a:gd name="connsiteY250" fmla="*/ 1162446 h 3474328"/>
                  <a:gd name="connsiteX251" fmla="*/ 18838 w 3482881"/>
                  <a:gd name="connsiteY251" fmla="*/ 1150200 h 3474328"/>
                  <a:gd name="connsiteX252" fmla="*/ 20279 w 3482881"/>
                  <a:gd name="connsiteY252" fmla="*/ 1512884 h 3474328"/>
                  <a:gd name="connsiteX253" fmla="*/ 25321 w 3482881"/>
                  <a:gd name="connsiteY253" fmla="*/ 1806056 h 3474328"/>
                  <a:gd name="connsiteX254" fmla="*/ 21720 w 3482881"/>
                  <a:gd name="connsiteY254" fmla="*/ 1830547 h 3474328"/>
                  <a:gd name="connsiteX255" fmla="*/ 21720 w 3482881"/>
                  <a:gd name="connsiteY255" fmla="*/ 1907982 h 3474328"/>
                  <a:gd name="connsiteX256" fmla="*/ 23160 w 3482881"/>
                  <a:gd name="connsiteY256" fmla="*/ 1943638 h 3474328"/>
                  <a:gd name="connsiteX257" fmla="*/ 23881 w 3482881"/>
                  <a:gd name="connsiteY257" fmla="*/ 1884572 h 3474328"/>
                  <a:gd name="connsiteX258" fmla="*/ 23881 w 3482881"/>
                  <a:gd name="connsiteY258" fmla="*/ 2004506 h 3474328"/>
                  <a:gd name="connsiteX259" fmla="*/ 23520 w 3482881"/>
                  <a:gd name="connsiteY259" fmla="*/ 1994061 h 3474328"/>
                  <a:gd name="connsiteX260" fmla="*/ 25321 w 3482881"/>
                  <a:gd name="connsiteY260" fmla="*/ 2065373 h 3474328"/>
                  <a:gd name="connsiteX261" fmla="*/ 24601 w 3482881"/>
                  <a:gd name="connsiteY261" fmla="*/ 2086623 h 3474328"/>
                  <a:gd name="connsiteX262" fmla="*/ 24601 w 3482881"/>
                  <a:gd name="connsiteY262" fmla="*/ 2103551 h 3474328"/>
                  <a:gd name="connsiteX263" fmla="*/ 24601 w 3482881"/>
                  <a:gd name="connsiteY263" fmla="*/ 2112915 h 3474328"/>
                  <a:gd name="connsiteX264" fmla="*/ 24601 w 3482881"/>
                  <a:gd name="connsiteY264" fmla="*/ 2122639 h 3474328"/>
                  <a:gd name="connsiteX265" fmla="*/ 24961 w 3482881"/>
                  <a:gd name="connsiteY265" fmla="*/ 2142808 h 3474328"/>
                  <a:gd name="connsiteX266" fmla="*/ 24961 w 3482881"/>
                  <a:gd name="connsiteY266" fmla="*/ 2152893 h 3474328"/>
                  <a:gd name="connsiteX267" fmla="*/ 25321 w 3482881"/>
                  <a:gd name="connsiteY267" fmla="*/ 2162977 h 3474328"/>
                  <a:gd name="connsiteX268" fmla="*/ 27482 w 3482881"/>
                  <a:gd name="connsiteY268" fmla="*/ 2197913 h 3474328"/>
                  <a:gd name="connsiteX269" fmla="*/ 29643 w 3482881"/>
                  <a:gd name="connsiteY269" fmla="*/ 2211599 h 3474328"/>
                  <a:gd name="connsiteX270" fmla="*/ 31804 w 3482881"/>
                  <a:gd name="connsiteY270" fmla="*/ 2225286 h 3474328"/>
                  <a:gd name="connsiteX271" fmla="*/ 33965 w 3482881"/>
                  <a:gd name="connsiteY271" fmla="*/ 2238972 h 3474328"/>
                  <a:gd name="connsiteX272" fmla="*/ 36486 w 3482881"/>
                  <a:gd name="connsiteY272" fmla="*/ 2252658 h 3474328"/>
                  <a:gd name="connsiteX273" fmla="*/ 35046 w 3482881"/>
                  <a:gd name="connsiteY273" fmla="*/ 2248336 h 3474328"/>
                  <a:gd name="connsiteX274" fmla="*/ 38287 w 3482881"/>
                  <a:gd name="connsiteY274" fmla="*/ 2268865 h 3474328"/>
                  <a:gd name="connsiteX275" fmla="*/ 40808 w 3482881"/>
                  <a:gd name="connsiteY275" fmla="*/ 2282912 h 3474328"/>
                  <a:gd name="connsiteX276" fmla="*/ 43329 w 3482881"/>
                  <a:gd name="connsiteY276" fmla="*/ 2296598 h 3474328"/>
                  <a:gd name="connsiteX277" fmla="*/ 46571 w 3482881"/>
                  <a:gd name="connsiteY277" fmla="*/ 2313886 h 3474328"/>
                  <a:gd name="connsiteX278" fmla="*/ 50172 w 3482881"/>
                  <a:gd name="connsiteY278" fmla="*/ 2328292 h 3474328"/>
                  <a:gd name="connsiteX279" fmla="*/ 51973 w 3482881"/>
                  <a:gd name="connsiteY279" fmla="*/ 2335135 h 3474328"/>
                  <a:gd name="connsiteX280" fmla="*/ 54134 w 3482881"/>
                  <a:gd name="connsiteY280" fmla="*/ 2341978 h 3474328"/>
                  <a:gd name="connsiteX281" fmla="*/ 63138 w 3482881"/>
                  <a:gd name="connsiteY281" fmla="*/ 2370431 h 3474328"/>
                  <a:gd name="connsiteX282" fmla="*/ 68541 w 3482881"/>
                  <a:gd name="connsiteY282" fmla="*/ 2385918 h 3474328"/>
                  <a:gd name="connsiteX283" fmla="*/ 74303 w 3482881"/>
                  <a:gd name="connsiteY283" fmla="*/ 2402486 h 3474328"/>
                  <a:gd name="connsiteX284" fmla="*/ 80786 w 3482881"/>
                  <a:gd name="connsiteY284" fmla="*/ 2420854 h 3474328"/>
                  <a:gd name="connsiteX285" fmla="*/ 88710 w 3482881"/>
                  <a:gd name="connsiteY285" fmla="*/ 2441023 h 3474328"/>
                  <a:gd name="connsiteX286" fmla="*/ 94472 w 3482881"/>
                  <a:gd name="connsiteY286" fmla="*/ 2458671 h 3474328"/>
                  <a:gd name="connsiteX287" fmla="*/ 108519 w 3482881"/>
                  <a:gd name="connsiteY287" fmla="*/ 2493967 h 3474328"/>
                  <a:gd name="connsiteX288" fmla="*/ 178030 w 3482881"/>
                  <a:gd name="connsiteY288" fmla="*/ 2612460 h 3474328"/>
                  <a:gd name="connsiteX289" fmla="*/ 197119 w 3482881"/>
                  <a:gd name="connsiteY289" fmla="*/ 2638032 h 3474328"/>
                  <a:gd name="connsiteX290" fmla="*/ 201801 w 3482881"/>
                  <a:gd name="connsiteY290" fmla="*/ 2644515 h 3474328"/>
                  <a:gd name="connsiteX291" fmla="*/ 206843 w 3482881"/>
                  <a:gd name="connsiteY291" fmla="*/ 2650638 h 3474328"/>
                  <a:gd name="connsiteX292" fmla="*/ 216928 w 3482881"/>
                  <a:gd name="connsiteY292" fmla="*/ 2663243 h 3474328"/>
                  <a:gd name="connsiteX293" fmla="*/ 227372 w 3482881"/>
                  <a:gd name="connsiteY293" fmla="*/ 2676209 h 3474328"/>
                  <a:gd name="connsiteX294" fmla="*/ 238537 w 3482881"/>
                  <a:gd name="connsiteY294" fmla="*/ 2689175 h 3474328"/>
                  <a:gd name="connsiteX295" fmla="*/ 249703 w 3482881"/>
                  <a:gd name="connsiteY295" fmla="*/ 2702501 h 3474328"/>
                  <a:gd name="connsiteX296" fmla="*/ 261588 w 3482881"/>
                  <a:gd name="connsiteY296" fmla="*/ 2716187 h 3474328"/>
                  <a:gd name="connsiteX297" fmla="*/ 254745 w 3482881"/>
                  <a:gd name="connsiteY297" fmla="*/ 2710064 h 3474328"/>
                  <a:gd name="connsiteX298" fmla="*/ 255105 w 3482881"/>
                  <a:gd name="connsiteY298" fmla="*/ 2711505 h 3474328"/>
                  <a:gd name="connsiteX299" fmla="*/ 264109 w 3482881"/>
                  <a:gd name="connsiteY299" fmla="*/ 2721589 h 3474328"/>
                  <a:gd name="connsiteX300" fmla="*/ 326777 w 3482881"/>
                  <a:gd name="connsiteY300" fmla="*/ 2781737 h 3474328"/>
                  <a:gd name="connsiteX301" fmla="*/ 326057 w 3482881"/>
                  <a:gd name="connsiteY301" fmla="*/ 2781737 h 3474328"/>
                  <a:gd name="connsiteX302" fmla="*/ 327137 w 3482881"/>
                  <a:gd name="connsiteY302" fmla="*/ 2781737 h 3474328"/>
                  <a:gd name="connsiteX303" fmla="*/ 342264 w 3482881"/>
                  <a:gd name="connsiteY303" fmla="*/ 2793982 h 3474328"/>
                  <a:gd name="connsiteX304" fmla="*/ 348027 w 3482881"/>
                  <a:gd name="connsiteY304" fmla="*/ 2798664 h 3474328"/>
                  <a:gd name="connsiteX305" fmla="*/ 353789 w 3482881"/>
                  <a:gd name="connsiteY305" fmla="*/ 2802986 h 3474328"/>
                  <a:gd name="connsiteX306" fmla="*/ 364955 w 3482881"/>
                  <a:gd name="connsiteY306" fmla="*/ 2811270 h 3474328"/>
                  <a:gd name="connsiteX307" fmla="*/ 376120 w 3482881"/>
                  <a:gd name="connsiteY307" fmla="*/ 2819554 h 3474328"/>
                  <a:gd name="connsiteX308" fmla="*/ 388365 w 3482881"/>
                  <a:gd name="connsiteY308" fmla="*/ 2827837 h 3474328"/>
                  <a:gd name="connsiteX309" fmla="*/ 418259 w 3482881"/>
                  <a:gd name="connsiteY309" fmla="*/ 2848007 h 3474328"/>
                  <a:gd name="connsiteX310" fmla="*/ 438068 w 3482881"/>
                  <a:gd name="connsiteY310" fmla="*/ 2860252 h 3474328"/>
                  <a:gd name="connsiteX311" fmla="*/ 449233 w 3482881"/>
                  <a:gd name="connsiteY311" fmla="*/ 2867095 h 3474328"/>
                  <a:gd name="connsiteX312" fmla="*/ 455355 w 3482881"/>
                  <a:gd name="connsiteY312" fmla="*/ 2870697 h 3474328"/>
                  <a:gd name="connsiteX313" fmla="*/ 461838 w 3482881"/>
                  <a:gd name="connsiteY313" fmla="*/ 2874298 h 3474328"/>
                  <a:gd name="connsiteX314" fmla="*/ 425822 w 3482881"/>
                  <a:gd name="connsiteY314" fmla="*/ 2850167 h 3474328"/>
                  <a:gd name="connsiteX315" fmla="*/ 418979 w 3482881"/>
                  <a:gd name="connsiteY315" fmla="*/ 2845845 h 3474328"/>
                  <a:gd name="connsiteX316" fmla="*/ 412136 w 3482881"/>
                  <a:gd name="connsiteY316" fmla="*/ 2841163 h 3474328"/>
                  <a:gd name="connsiteX317" fmla="*/ 398450 w 3482881"/>
                  <a:gd name="connsiteY317" fmla="*/ 2831799 h 3474328"/>
                  <a:gd name="connsiteX318" fmla="*/ 385844 w 3482881"/>
                  <a:gd name="connsiteY318" fmla="*/ 2823155 h 3474328"/>
                  <a:gd name="connsiteX319" fmla="*/ 375759 w 3482881"/>
                  <a:gd name="connsiteY319" fmla="*/ 2815592 h 3474328"/>
                  <a:gd name="connsiteX320" fmla="*/ 354510 w 3482881"/>
                  <a:gd name="connsiteY320" fmla="*/ 2801185 h 3474328"/>
                  <a:gd name="connsiteX321" fmla="*/ 338302 w 3482881"/>
                  <a:gd name="connsiteY321" fmla="*/ 2786059 h 3474328"/>
                  <a:gd name="connsiteX322" fmla="*/ 318494 w 3482881"/>
                  <a:gd name="connsiteY322" fmla="*/ 2769131 h 3474328"/>
                  <a:gd name="connsiteX323" fmla="*/ 286439 w 3482881"/>
                  <a:gd name="connsiteY323" fmla="*/ 2739237 h 3474328"/>
                  <a:gd name="connsiteX324" fmla="*/ 381162 w 3482881"/>
                  <a:gd name="connsiteY324" fmla="*/ 2818473 h 3474328"/>
                  <a:gd name="connsiteX325" fmla="*/ 397009 w 3482881"/>
                  <a:gd name="connsiteY325" fmla="*/ 2829998 h 3474328"/>
                  <a:gd name="connsiteX326" fmla="*/ 413216 w 3482881"/>
                  <a:gd name="connsiteY326" fmla="*/ 2841163 h 3474328"/>
                  <a:gd name="connsiteX327" fmla="*/ 421500 w 3482881"/>
                  <a:gd name="connsiteY327" fmla="*/ 2846926 h 3474328"/>
                  <a:gd name="connsiteX328" fmla="*/ 429784 w 3482881"/>
                  <a:gd name="connsiteY328" fmla="*/ 2852329 h 3474328"/>
                  <a:gd name="connsiteX329" fmla="*/ 446351 w 3482881"/>
                  <a:gd name="connsiteY329" fmla="*/ 2862773 h 3474328"/>
                  <a:gd name="connsiteX330" fmla="*/ 478766 w 3482881"/>
                  <a:gd name="connsiteY330" fmla="*/ 2881502 h 3474328"/>
                  <a:gd name="connsiteX331" fmla="*/ 493893 w 3482881"/>
                  <a:gd name="connsiteY331" fmla="*/ 2890146 h 3474328"/>
                  <a:gd name="connsiteX332" fmla="*/ 508659 w 3482881"/>
                  <a:gd name="connsiteY332" fmla="*/ 2897349 h 3474328"/>
                  <a:gd name="connsiteX333" fmla="*/ 413576 w 3482881"/>
                  <a:gd name="connsiteY333" fmla="*/ 2837202 h 3474328"/>
                  <a:gd name="connsiteX334" fmla="*/ 384763 w 3482881"/>
                  <a:gd name="connsiteY334" fmla="*/ 2816312 h 3474328"/>
                  <a:gd name="connsiteX335" fmla="*/ 355950 w 3482881"/>
                  <a:gd name="connsiteY335" fmla="*/ 2793262 h 3474328"/>
                  <a:gd name="connsiteX336" fmla="*/ 327858 w 3482881"/>
                  <a:gd name="connsiteY336" fmla="*/ 2768771 h 3474328"/>
                  <a:gd name="connsiteX337" fmla="*/ 314172 w 3482881"/>
                  <a:gd name="connsiteY337" fmla="*/ 2756165 h 3474328"/>
                  <a:gd name="connsiteX338" fmla="*/ 300846 w 3482881"/>
                  <a:gd name="connsiteY338" fmla="*/ 2743559 h 3474328"/>
                  <a:gd name="connsiteX339" fmla="*/ 315972 w 3482881"/>
                  <a:gd name="connsiteY339" fmla="*/ 2758686 h 3474328"/>
                  <a:gd name="connsiteX340" fmla="*/ 323536 w 3482881"/>
                  <a:gd name="connsiteY340" fmla="*/ 2766250 h 3474328"/>
                  <a:gd name="connsiteX341" fmla="*/ 331459 w 3482881"/>
                  <a:gd name="connsiteY341" fmla="*/ 2773453 h 3474328"/>
                  <a:gd name="connsiteX342" fmla="*/ 321735 w 3482881"/>
                  <a:gd name="connsiteY342" fmla="*/ 2765169 h 3474328"/>
                  <a:gd name="connsiteX343" fmla="*/ 312371 w 3482881"/>
                  <a:gd name="connsiteY343" fmla="*/ 2756525 h 3474328"/>
                  <a:gd name="connsiteX344" fmla="*/ 294003 w 3482881"/>
                  <a:gd name="connsiteY344" fmla="*/ 2738877 h 3474328"/>
                  <a:gd name="connsiteX345" fmla="*/ 311290 w 3482881"/>
                  <a:gd name="connsiteY345" fmla="*/ 2756525 h 3474328"/>
                  <a:gd name="connsiteX346" fmla="*/ 319934 w 3482881"/>
                  <a:gd name="connsiteY346" fmla="*/ 2765529 h 3474328"/>
                  <a:gd name="connsiteX347" fmla="*/ 328938 w 3482881"/>
                  <a:gd name="connsiteY347" fmla="*/ 2774173 h 3474328"/>
                  <a:gd name="connsiteX348" fmla="*/ 322095 w 3482881"/>
                  <a:gd name="connsiteY348" fmla="*/ 2768411 h 3474328"/>
                  <a:gd name="connsiteX349" fmla="*/ 315612 w 3482881"/>
                  <a:gd name="connsiteY349" fmla="*/ 2762288 h 3474328"/>
                  <a:gd name="connsiteX350" fmla="*/ 303007 w 3482881"/>
                  <a:gd name="connsiteY350" fmla="*/ 2750402 h 3474328"/>
                  <a:gd name="connsiteX351" fmla="*/ 290761 w 3482881"/>
                  <a:gd name="connsiteY351" fmla="*/ 2738877 h 3474328"/>
                  <a:gd name="connsiteX352" fmla="*/ 279236 w 3482881"/>
                  <a:gd name="connsiteY352" fmla="*/ 2726992 h 3474328"/>
                  <a:gd name="connsiteX353" fmla="*/ 268071 w 3482881"/>
                  <a:gd name="connsiteY353" fmla="*/ 2715107 h 3474328"/>
                  <a:gd name="connsiteX354" fmla="*/ 256906 w 3482881"/>
                  <a:gd name="connsiteY354" fmla="*/ 2703221 h 3474328"/>
                  <a:gd name="connsiteX355" fmla="*/ 235656 w 3482881"/>
                  <a:gd name="connsiteY355" fmla="*/ 2678730 h 3474328"/>
                  <a:gd name="connsiteX356" fmla="*/ 256546 w 3482881"/>
                  <a:gd name="connsiteY356" fmla="*/ 2703221 h 3474328"/>
                  <a:gd name="connsiteX357" fmla="*/ 260507 w 3482881"/>
                  <a:gd name="connsiteY357" fmla="*/ 2707903 h 3474328"/>
                  <a:gd name="connsiteX358" fmla="*/ 263749 w 3482881"/>
                  <a:gd name="connsiteY358" fmla="*/ 2711865 h 3474328"/>
                  <a:gd name="connsiteX359" fmla="*/ 268791 w 3482881"/>
                  <a:gd name="connsiteY359" fmla="*/ 2717628 h 3474328"/>
                  <a:gd name="connsiteX360" fmla="*/ 261948 w 3482881"/>
                  <a:gd name="connsiteY360" fmla="*/ 2711865 h 3474328"/>
                  <a:gd name="connsiteX361" fmla="*/ 239978 w 3482881"/>
                  <a:gd name="connsiteY361" fmla="*/ 2685933 h 3474328"/>
                  <a:gd name="connsiteX362" fmla="*/ 232055 w 3482881"/>
                  <a:gd name="connsiteY362" fmla="*/ 2676929 h 3474328"/>
                  <a:gd name="connsiteX363" fmla="*/ 225572 w 3482881"/>
                  <a:gd name="connsiteY363" fmla="*/ 2669006 h 3474328"/>
                  <a:gd name="connsiteX364" fmla="*/ 212606 w 3482881"/>
                  <a:gd name="connsiteY364" fmla="*/ 2653879 h 3474328"/>
                  <a:gd name="connsiteX365" fmla="*/ 205042 w 3482881"/>
                  <a:gd name="connsiteY365" fmla="*/ 2644875 h 3474328"/>
                  <a:gd name="connsiteX366" fmla="*/ 196398 w 3482881"/>
                  <a:gd name="connsiteY366" fmla="*/ 2632990 h 3474328"/>
                  <a:gd name="connsiteX367" fmla="*/ 201801 w 3482881"/>
                  <a:gd name="connsiteY367" fmla="*/ 2640553 h 3474328"/>
                  <a:gd name="connsiteX368" fmla="*/ 207203 w 3482881"/>
                  <a:gd name="connsiteY368" fmla="*/ 2648116 h 3474328"/>
                  <a:gd name="connsiteX369" fmla="*/ 216928 w 3482881"/>
                  <a:gd name="connsiteY369" fmla="*/ 2660722 h 3474328"/>
                  <a:gd name="connsiteX370" fmla="*/ 216928 w 3482881"/>
                  <a:gd name="connsiteY370" fmla="*/ 2662163 h 3474328"/>
                  <a:gd name="connsiteX371" fmla="*/ 162543 w 3482881"/>
                  <a:gd name="connsiteY371" fmla="*/ 2582207 h 3474328"/>
                  <a:gd name="connsiteX372" fmla="*/ 157141 w 3482881"/>
                  <a:gd name="connsiteY372" fmla="*/ 2573923 h 3474328"/>
                  <a:gd name="connsiteX373" fmla="*/ 152098 w 3482881"/>
                  <a:gd name="connsiteY373" fmla="*/ 2565279 h 3474328"/>
                  <a:gd name="connsiteX374" fmla="*/ 142014 w 3482881"/>
                  <a:gd name="connsiteY374" fmla="*/ 2547271 h 3474328"/>
                  <a:gd name="connsiteX375" fmla="*/ 136611 w 3482881"/>
                  <a:gd name="connsiteY375" fmla="*/ 2537546 h 3474328"/>
                  <a:gd name="connsiteX376" fmla="*/ 131209 w 3482881"/>
                  <a:gd name="connsiteY376" fmla="*/ 2526742 h 3474328"/>
                  <a:gd name="connsiteX377" fmla="*/ 119684 w 3482881"/>
                  <a:gd name="connsiteY377" fmla="*/ 2502611 h 3474328"/>
                  <a:gd name="connsiteX378" fmla="*/ 118243 w 3482881"/>
                  <a:gd name="connsiteY378" fmla="*/ 2501890 h 3474328"/>
                  <a:gd name="connsiteX379" fmla="*/ 113561 w 3482881"/>
                  <a:gd name="connsiteY379" fmla="*/ 2493247 h 3474328"/>
                  <a:gd name="connsiteX380" fmla="*/ 98794 w 3482881"/>
                  <a:gd name="connsiteY380" fmla="*/ 2461192 h 3474328"/>
                  <a:gd name="connsiteX381" fmla="*/ 84028 w 3482881"/>
                  <a:gd name="connsiteY381" fmla="*/ 2424816 h 3474328"/>
                  <a:gd name="connsiteX382" fmla="*/ 78625 w 3482881"/>
                  <a:gd name="connsiteY382" fmla="*/ 2410769 h 3474328"/>
                  <a:gd name="connsiteX383" fmla="*/ 75384 w 3482881"/>
                  <a:gd name="connsiteY383" fmla="*/ 2402846 h 3474328"/>
                  <a:gd name="connsiteX384" fmla="*/ 81146 w 3482881"/>
                  <a:gd name="connsiteY384" fmla="*/ 2420134 h 3474328"/>
                  <a:gd name="connsiteX385" fmla="*/ 87629 w 3482881"/>
                  <a:gd name="connsiteY385" fmla="*/ 2437061 h 3474328"/>
                  <a:gd name="connsiteX386" fmla="*/ 80066 w 3482881"/>
                  <a:gd name="connsiteY386" fmla="*/ 2419413 h 3474328"/>
                  <a:gd name="connsiteX387" fmla="*/ 73583 w 3482881"/>
                  <a:gd name="connsiteY387" fmla="*/ 2401405 h 3474328"/>
                  <a:gd name="connsiteX388" fmla="*/ 67100 w 3482881"/>
                  <a:gd name="connsiteY388" fmla="*/ 2383397 h 3474328"/>
                  <a:gd name="connsiteX389" fmla="*/ 64219 w 3482881"/>
                  <a:gd name="connsiteY389" fmla="*/ 2374393 h 3474328"/>
                  <a:gd name="connsiteX390" fmla="*/ 61338 w 3482881"/>
                  <a:gd name="connsiteY390" fmla="*/ 2365029 h 3474328"/>
                  <a:gd name="connsiteX391" fmla="*/ 61338 w 3482881"/>
                  <a:gd name="connsiteY391" fmla="*/ 2356024 h 3474328"/>
                  <a:gd name="connsiteX392" fmla="*/ 63859 w 3482881"/>
                  <a:gd name="connsiteY392" fmla="*/ 2361787 h 3474328"/>
                  <a:gd name="connsiteX393" fmla="*/ 60977 w 3482881"/>
                  <a:gd name="connsiteY393" fmla="*/ 2349542 h 3474328"/>
                  <a:gd name="connsiteX394" fmla="*/ 57736 w 3482881"/>
                  <a:gd name="connsiteY394" fmla="*/ 2337296 h 3474328"/>
                  <a:gd name="connsiteX395" fmla="*/ 54134 w 3482881"/>
                  <a:gd name="connsiteY395" fmla="*/ 2320008 h 3474328"/>
                  <a:gd name="connsiteX396" fmla="*/ 50172 w 3482881"/>
                  <a:gd name="connsiteY396" fmla="*/ 2303081 h 3474328"/>
                  <a:gd name="connsiteX397" fmla="*/ 46931 w 3482881"/>
                  <a:gd name="connsiteY397" fmla="*/ 2287954 h 3474328"/>
                  <a:gd name="connsiteX398" fmla="*/ 42249 w 3482881"/>
                  <a:gd name="connsiteY398" fmla="*/ 2263103 h 3474328"/>
                  <a:gd name="connsiteX399" fmla="*/ 35766 w 3482881"/>
                  <a:gd name="connsiteY399" fmla="*/ 2226366 h 3474328"/>
                  <a:gd name="connsiteX400" fmla="*/ 31084 w 3482881"/>
                  <a:gd name="connsiteY400" fmla="*/ 2193231 h 3474328"/>
                  <a:gd name="connsiteX401" fmla="*/ 29283 w 3482881"/>
                  <a:gd name="connsiteY401" fmla="*/ 2172702 h 3474328"/>
                  <a:gd name="connsiteX402" fmla="*/ 28203 w 3482881"/>
                  <a:gd name="connsiteY402" fmla="*/ 2160456 h 3474328"/>
                  <a:gd name="connsiteX403" fmla="*/ 27842 w 3482881"/>
                  <a:gd name="connsiteY403" fmla="*/ 2146770 h 3474328"/>
                  <a:gd name="connsiteX404" fmla="*/ 28923 w 3482881"/>
                  <a:gd name="connsiteY404" fmla="*/ 2157935 h 3474328"/>
                  <a:gd name="connsiteX405" fmla="*/ 30364 w 3482881"/>
                  <a:gd name="connsiteY405" fmla="*/ 2172342 h 3474328"/>
                  <a:gd name="connsiteX406" fmla="*/ 34325 w 3482881"/>
                  <a:gd name="connsiteY406" fmla="*/ 2207998 h 3474328"/>
                  <a:gd name="connsiteX407" fmla="*/ 40448 w 3482881"/>
                  <a:gd name="connsiteY407" fmla="*/ 2250497 h 3474328"/>
                  <a:gd name="connsiteX408" fmla="*/ 49092 w 3482881"/>
                  <a:gd name="connsiteY408" fmla="*/ 2296238 h 3474328"/>
                  <a:gd name="connsiteX409" fmla="*/ 42969 w 3482881"/>
                  <a:gd name="connsiteY409" fmla="*/ 2258421 h 3474328"/>
                  <a:gd name="connsiteX410" fmla="*/ 48012 w 3482881"/>
                  <a:gd name="connsiteY410" fmla="*/ 2283992 h 3474328"/>
                  <a:gd name="connsiteX411" fmla="*/ 49812 w 3482881"/>
                  <a:gd name="connsiteY411" fmla="*/ 2292996 h 3474328"/>
                  <a:gd name="connsiteX412" fmla="*/ 51973 w 3482881"/>
                  <a:gd name="connsiteY412" fmla="*/ 2302720 h 3474328"/>
                  <a:gd name="connsiteX413" fmla="*/ 57016 w 3482881"/>
                  <a:gd name="connsiteY413" fmla="*/ 2323610 h 3474328"/>
                  <a:gd name="connsiteX414" fmla="*/ 80786 w 3482881"/>
                  <a:gd name="connsiteY414" fmla="*/ 2404286 h 3474328"/>
                  <a:gd name="connsiteX415" fmla="*/ 77545 w 3482881"/>
                  <a:gd name="connsiteY415" fmla="*/ 2398884 h 3474328"/>
                  <a:gd name="connsiteX416" fmla="*/ 83307 w 3482881"/>
                  <a:gd name="connsiteY416" fmla="*/ 2416172 h 3474328"/>
                  <a:gd name="connsiteX417" fmla="*/ 90511 w 3482881"/>
                  <a:gd name="connsiteY417" fmla="*/ 2434900 h 3474328"/>
                  <a:gd name="connsiteX418" fmla="*/ 102756 w 3482881"/>
                  <a:gd name="connsiteY418" fmla="*/ 2466955 h 3474328"/>
                  <a:gd name="connsiteX419" fmla="*/ 99875 w 3482881"/>
                  <a:gd name="connsiteY419" fmla="*/ 2456150 h 3474328"/>
                  <a:gd name="connsiteX420" fmla="*/ 100595 w 3482881"/>
                  <a:gd name="connsiteY420" fmla="*/ 2456870 h 3474328"/>
                  <a:gd name="connsiteX421" fmla="*/ 111400 w 3482881"/>
                  <a:gd name="connsiteY421" fmla="*/ 2478840 h 3474328"/>
                  <a:gd name="connsiteX422" fmla="*/ 89430 w 3482881"/>
                  <a:gd name="connsiteY422" fmla="*/ 2426616 h 3474328"/>
                  <a:gd name="connsiteX423" fmla="*/ 80426 w 3482881"/>
                  <a:gd name="connsiteY423" fmla="*/ 2400685 h 3474328"/>
                  <a:gd name="connsiteX424" fmla="*/ 68901 w 3482881"/>
                  <a:gd name="connsiteY424" fmla="*/ 2362868 h 3474328"/>
                  <a:gd name="connsiteX425" fmla="*/ 72503 w 3482881"/>
                  <a:gd name="connsiteY425" fmla="*/ 2375113 h 3474328"/>
                  <a:gd name="connsiteX426" fmla="*/ 76104 w 3482881"/>
                  <a:gd name="connsiteY426" fmla="*/ 2386278 h 3474328"/>
                  <a:gd name="connsiteX427" fmla="*/ 82947 w 3482881"/>
                  <a:gd name="connsiteY427" fmla="*/ 2406447 h 3474328"/>
                  <a:gd name="connsiteX428" fmla="*/ 95553 w 3482881"/>
                  <a:gd name="connsiteY428" fmla="*/ 2438862 h 3474328"/>
                  <a:gd name="connsiteX429" fmla="*/ 117163 w 3482881"/>
                  <a:gd name="connsiteY429" fmla="*/ 2484242 h 3474328"/>
                  <a:gd name="connsiteX430" fmla="*/ 122205 w 3482881"/>
                  <a:gd name="connsiteY430" fmla="*/ 2493967 h 3474328"/>
                  <a:gd name="connsiteX431" fmla="*/ 127607 w 3482881"/>
                  <a:gd name="connsiteY431" fmla="*/ 2503691 h 3474328"/>
                  <a:gd name="connsiteX432" fmla="*/ 139493 w 3482881"/>
                  <a:gd name="connsiteY432" fmla="*/ 2525301 h 3474328"/>
                  <a:gd name="connsiteX433" fmla="*/ 154620 w 3482881"/>
                  <a:gd name="connsiteY433" fmla="*/ 2551593 h 3474328"/>
                  <a:gd name="connsiteX434" fmla="*/ 163984 w 3482881"/>
                  <a:gd name="connsiteY434" fmla="*/ 2567800 h 3474328"/>
                  <a:gd name="connsiteX435" fmla="*/ 175149 w 3482881"/>
                  <a:gd name="connsiteY435" fmla="*/ 2585808 h 3474328"/>
                  <a:gd name="connsiteX436" fmla="*/ 186674 w 3482881"/>
                  <a:gd name="connsiteY436" fmla="*/ 2609579 h 3474328"/>
                  <a:gd name="connsiteX437" fmla="*/ 250063 w 3482881"/>
                  <a:gd name="connsiteY437" fmla="*/ 2689895 h 3474328"/>
                  <a:gd name="connsiteX438" fmla="*/ 238898 w 3482881"/>
                  <a:gd name="connsiteY438" fmla="*/ 2673328 h 3474328"/>
                  <a:gd name="connsiteX439" fmla="*/ 255105 w 3482881"/>
                  <a:gd name="connsiteY439" fmla="*/ 2691696 h 3474328"/>
                  <a:gd name="connsiteX440" fmla="*/ 262308 w 3482881"/>
                  <a:gd name="connsiteY440" fmla="*/ 2699980 h 3474328"/>
                  <a:gd name="connsiteX441" fmla="*/ 265550 w 3482881"/>
                  <a:gd name="connsiteY441" fmla="*/ 2703942 h 3474328"/>
                  <a:gd name="connsiteX442" fmla="*/ 269151 w 3482881"/>
                  <a:gd name="connsiteY442" fmla="*/ 2707903 h 3474328"/>
                  <a:gd name="connsiteX443" fmla="*/ 295083 w 3482881"/>
                  <a:gd name="connsiteY443" fmla="*/ 2736716 h 3474328"/>
                  <a:gd name="connsiteX444" fmla="*/ 323896 w 3482881"/>
                  <a:gd name="connsiteY444" fmla="*/ 2765529 h 3474328"/>
                  <a:gd name="connsiteX445" fmla="*/ 342264 w 3482881"/>
                  <a:gd name="connsiteY445" fmla="*/ 2781377 h 3474328"/>
                  <a:gd name="connsiteX446" fmla="*/ 364234 w 3482881"/>
                  <a:gd name="connsiteY446" fmla="*/ 2799024 h 3474328"/>
                  <a:gd name="connsiteX447" fmla="*/ 321375 w 3482881"/>
                  <a:gd name="connsiteY447" fmla="*/ 2761207 h 3474328"/>
                  <a:gd name="connsiteX448" fmla="*/ 325337 w 3482881"/>
                  <a:gd name="connsiteY448" fmla="*/ 2764809 h 3474328"/>
                  <a:gd name="connsiteX449" fmla="*/ 329298 w 3482881"/>
                  <a:gd name="connsiteY449" fmla="*/ 2768050 h 3474328"/>
                  <a:gd name="connsiteX450" fmla="*/ 336862 w 3482881"/>
                  <a:gd name="connsiteY450" fmla="*/ 2774533 h 3474328"/>
                  <a:gd name="connsiteX451" fmla="*/ 350908 w 3482881"/>
                  <a:gd name="connsiteY451" fmla="*/ 2786779 h 3474328"/>
                  <a:gd name="connsiteX452" fmla="*/ 357751 w 3482881"/>
                  <a:gd name="connsiteY452" fmla="*/ 2792541 h 3474328"/>
                  <a:gd name="connsiteX453" fmla="*/ 364594 w 3482881"/>
                  <a:gd name="connsiteY453" fmla="*/ 2797944 h 3474328"/>
                  <a:gd name="connsiteX454" fmla="*/ 377200 w 3482881"/>
                  <a:gd name="connsiteY454" fmla="*/ 2808028 h 3474328"/>
                  <a:gd name="connsiteX455" fmla="*/ 389085 w 3482881"/>
                  <a:gd name="connsiteY455" fmla="*/ 2817753 h 3474328"/>
                  <a:gd name="connsiteX456" fmla="*/ 400971 w 3482881"/>
                  <a:gd name="connsiteY456" fmla="*/ 2826397 h 3474328"/>
                  <a:gd name="connsiteX457" fmla="*/ 423301 w 3482881"/>
                  <a:gd name="connsiteY457" fmla="*/ 2843325 h 3474328"/>
                  <a:gd name="connsiteX458" fmla="*/ 445991 w 3482881"/>
                  <a:gd name="connsiteY458" fmla="*/ 2858811 h 3474328"/>
                  <a:gd name="connsiteX459" fmla="*/ 457516 w 3482881"/>
                  <a:gd name="connsiteY459" fmla="*/ 2866735 h 3474328"/>
                  <a:gd name="connsiteX460" fmla="*/ 469762 w 3482881"/>
                  <a:gd name="connsiteY460" fmla="*/ 2874298 h 3474328"/>
                  <a:gd name="connsiteX461" fmla="*/ 496054 w 3482881"/>
                  <a:gd name="connsiteY461" fmla="*/ 2890506 h 3474328"/>
                  <a:gd name="connsiteX462" fmla="*/ 526668 w 3482881"/>
                  <a:gd name="connsiteY462" fmla="*/ 2907073 h 3474328"/>
                  <a:gd name="connsiteX463" fmla="*/ 535311 w 3482881"/>
                  <a:gd name="connsiteY463" fmla="*/ 2909594 h 3474328"/>
                  <a:gd name="connsiteX464" fmla="*/ 564124 w 3482881"/>
                  <a:gd name="connsiteY464" fmla="*/ 2920399 h 3474328"/>
                  <a:gd name="connsiteX465" fmla="*/ 540714 w 3482881"/>
                  <a:gd name="connsiteY465" fmla="*/ 2913196 h 3474328"/>
                  <a:gd name="connsiteX466" fmla="*/ 588976 w 3482881"/>
                  <a:gd name="connsiteY466" fmla="*/ 2934085 h 3474328"/>
                  <a:gd name="connsiteX467" fmla="*/ 613467 w 3482881"/>
                  <a:gd name="connsiteY467" fmla="*/ 2943089 h 3474328"/>
                  <a:gd name="connsiteX468" fmla="*/ 636157 w 3482881"/>
                  <a:gd name="connsiteY468" fmla="*/ 2950293 h 3474328"/>
                  <a:gd name="connsiteX469" fmla="*/ 626793 w 3482881"/>
                  <a:gd name="connsiteY469" fmla="*/ 2945611 h 3474328"/>
                  <a:gd name="connsiteX470" fmla="*/ 655246 w 3482881"/>
                  <a:gd name="connsiteY470" fmla="*/ 2954255 h 3474328"/>
                  <a:gd name="connsiteX471" fmla="*/ 676135 w 3482881"/>
                  <a:gd name="connsiteY471" fmla="*/ 2959297 h 3474328"/>
                  <a:gd name="connsiteX472" fmla="*/ 680817 w 3482881"/>
                  <a:gd name="connsiteY472" fmla="*/ 2961458 h 3474328"/>
                  <a:gd name="connsiteX473" fmla="*/ 662449 w 3482881"/>
                  <a:gd name="connsiteY473" fmla="*/ 2956776 h 3474328"/>
                  <a:gd name="connsiteX474" fmla="*/ 652364 w 3482881"/>
                  <a:gd name="connsiteY474" fmla="*/ 2954255 h 3474328"/>
                  <a:gd name="connsiteX475" fmla="*/ 643720 w 3482881"/>
                  <a:gd name="connsiteY475" fmla="*/ 2951373 h 3474328"/>
                  <a:gd name="connsiteX476" fmla="*/ 720435 w 3482881"/>
                  <a:gd name="connsiteY476" fmla="*/ 2972623 h 3474328"/>
                  <a:gd name="connsiteX477" fmla="*/ 707469 w 3482881"/>
                  <a:gd name="connsiteY477" fmla="*/ 2970822 h 3474328"/>
                  <a:gd name="connsiteX478" fmla="*/ 692702 w 3482881"/>
                  <a:gd name="connsiteY478" fmla="*/ 2967941 h 3474328"/>
                  <a:gd name="connsiteX479" fmla="*/ 674334 w 3482881"/>
                  <a:gd name="connsiteY479" fmla="*/ 2963259 h 3474328"/>
                  <a:gd name="connsiteX480" fmla="*/ 653445 w 3482881"/>
                  <a:gd name="connsiteY480" fmla="*/ 2957856 h 3474328"/>
                  <a:gd name="connsiteX481" fmla="*/ 631835 w 3482881"/>
                  <a:gd name="connsiteY481" fmla="*/ 2951013 h 3474328"/>
                  <a:gd name="connsiteX482" fmla="*/ 610225 w 3482881"/>
                  <a:gd name="connsiteY482" fmla="*/ 2944170 h 3474328"/>
                  <a:gd name="connsiteX483" fmla="*/ 590416 w 3482881"/>
                  <a:gd name="connsiteY483" fmla="*/ 2936606 h 3474328"/>
                  <a:gd name="connsiteX484" fmla="*/ 607344 w 3482881"/>
                  <a:gd name="connsiteY484" fmla="*/ 2943450 h 3474328"/>
                  <a:gd name="connsiteX485" fmla="*/ 615988 w 3482881"/>
                  <a:gd name="connsiteY485" fmla="*/ 2946691 h 3474328"/>
                  <a:gd name="connsiteX486" fmla="*/ 624632 w 3482881"/>
                  <a:gd name="connsiteY486" fmla="*/ 2949572 h 3474328"/>
                  <a:gd name="connsiteX487" fmla="*/ 609505 w 3482881"/>
                  <a:gd name="connsiteY487" fmla="*/ 2944890 h 3474328"/>
                  <a:gd name="connsiteX488" fmla="*/ 597259 w 3482881"/>
                  <a:gd name="connsiteY488" fmla="*/ 2940208 h 3474328"/>
                  <a:gd name="connsiteX489" fmla="*/ 583213 w 3482881"/>
                  <a:gd name="connsiteY489" fmla="*/ 2934446 h 3474328"/>
                  <a:gd name="connsiteX490" fmla="*/ 563044 w 3482881"/>
                  <a:gd name="connsiteY490" fmla="*/ 2925802 h 3474328"/>
                  <a:gd name="connsiteX491" fmla="*/ 581052 w 3482881"/>
                  <a:gd name="connsiteY491" fmla="*/ 2934446 h 3474328"/>
                  <a:gd name="connsiteX492" fmla="*/ 588615 w 3482881"/>
                  <a:gd name="connsiteY492" fmla="*/ 2938407 h 3474328"/>
                  <a:gd name="connsiteX493" fmla="*/ 583573 w 3482881"/>
                  <a:gd name="connsiteY493" fmla="*/ 2938407 h 3474328"/>
                  <a:gd name="connsiteX494" fmla="*/ 582133 w 3482881"/>
                  <a:gd name="connsiteY494" fmla="*/ 2937327 h 3474328"/>
                  <a:gd name="connsiteX495" fmla="*/ 549358 w 3482881"/>
                  <a:gd name="connsiteY495" fmla="*/ 2923280 h 3474328"/>
                  <a:gd name="connsiteX496" fmla="*/ 540714 w 3482881"/>
                  <a:gd name="connsiteY496" fmla="*/ 2920399 h 3474328"/>
                  <a:gd name="connsiteX497" fmla="*/ 595098 w 3482881"/>
                  <a:gd name="connsiteY497" fmla="*/ 2945971 h 3474328"/>
                  <a:gd name="connsiteX498" fmla="*/ 637237 w 3482881"/>
                  <a:gd name="connsiteY498" fmla="*/ 2960737 h 3474328"/>
                  <a:gd name="connsiteX499" fmla="*/ 785624 w 3482881"/>
                  <a:gd name="connsiteY499" fmla="*/ 2989190 h 3474328"/>
                  <a:gd name="connsiteX500" fmla="*/ 827763 w 3482881"/>
                  <a:gd name="connsiteY500" fmla="*/ 2994232 h 3474328"/>
                  <a:gd name="connsiteX501" fmla="*/ 861979 w 3482881"/>
                  <a:gd name="connsiteY501" fmla="*/ 2997114 h 3474328"/>
                  <a:gd name="connsiteX502" fmla="*/ 869902 w 3482881"/>
                  <a:gd name="connsiteY502" fmla="*/ 2997834 h 3474328"/>
                  <a:gd name="connsiteX503" fmla="*/ 877826 w 3482881"/>
                  <a:gd name="connsiteY503" fmla="*/ 2998194 h 3474328"/>
                  <a:gd name="connsiteX504" fmla="*/ 893313 w 3482881"/>
                  <a:gd name="connsiteY504" fmla="*/ 2998915 h 3474328"/>
                  <a:gd name="connsiteX505" fmla="*/ 927168 w 3482881"/>
                  <a:gd name="connsiteY505" fmla="*/ 3000355 h 3474328"/>
                  <a:gd name="connsiteX506" fmla="*/ 940854 w 3482881"/>
                  <a:gd name="connsiteY506" fmla="*/ 2998554 h 3474328"/>
                  <a:gd name="connsiteX507" fmla="*/ 1015768 w 3482881"/>
                  <a:gd name="connsiteY507" fmla="*/ 3001436 h 3474328"/>
                  <a:gd name="connsiteX508" fmla="*/ 993798 w 3482881"/>
                  <a:gd name="connsiteY508" fmla="*/ 3001076 h 3474328"/>
                  <a:gd name="connsiteX509" fmla="*/ 985515 w 3482881"/>
                  <a:gd name="connsiteY509" fmla="*/ 3001796 h 3474328"/>
                  <a:gd name="connsiteX510" fmla="*/ 982633 w 3482881"/>
                  <a:gd name="connsiteY510" fmla="*/ 3001796 h 3474328"/>
                  <a:gd name="connsiteX511" fmla="*/ 1086000 w 3482881"/>
                  <a:gd name="connsiteY511" fmla="*/ 3000715 h 3474328"/>
                  <a:gd name="connsiteX512" fmla="*/ 1063310 w 3482881"/>
                  <a:gd name="connsiteY512" fmla="*/ 3007198 h 3474328"/>
                  <a:gd name="connsiteX513" fmla="*/ 1168837 w 3482881"/>
                  <a:gd name="connsiteY513" fmla="*/ 3006118 h 3474328"/>
                  <a:gd name="connsiteX514" fmla="*/ 1190447 w 3482881"/>
                  <a:gd name="connsiteY514" fmla="*/ 3004317 h 3474328"/>
                  <a:gd name="connsiteX515" fmla="*/ 1312542 w 3482881"/>
                  <a:gd name="connsiteY515" fmla="*/ 3004317 h 3474328"/>
                  <a:gd name="connsiteX516" fmla="*/ 1309661 w 3482881"/>
                  <a:gd name="connsiteY516" fmla="*/ 3004317 h 3474328"/>
                  <a:gd name="connsiteX517" fmla="*/ 1446522 w 3482881"/>
                  <a:gd name="connsiteY517" fmla="*/ 3004317 h 3474328"/>
                  <a:gd name="connsiteX518" fmla="*/ 1525758 w 3482881"/>
                  <a:gd name="connsiteY518" fmla="*/ 2999275 h 3474328"/>
                  <a:gd name="connsiteX519" fmla="*/ 1490102 w 3482881"/>
                  <a:gd name="connsiteY519" fmla="*/ 2996754 h 3474328"/>
                  <a:gd name="connsiteX520" fmla="*/ 1512792 w 3482881"/>
                  <a:gd name="connsiteY520" fmla="*/ 2996754 h 3474328"/>
                  <a:gd name="connsiteX521" fmla="*/ 1496585 w 3482881"/>
                  <a:gd name="connsiteY521" fmla="*/ 2995673 h 3474328"/>
                  <a:gd name="connsiteX522" fmla="*/ 1306779 w 3482881"/>
                  <a:gd name="connsiteY522" fmla="*/ 2999275 h 3474328"/>
                  <a:gd name="connsiteX523" fmla="*/ 1374130 w 3482881"/>
                  <a:gd name="connsiteY523" fmla="*/ 2999275 h 3474328"/>
                  <a:gd name="connsiteX524" fmla="*/ 1221061 w 3482881"/>
                  <a:gd name="connsiteY524" fmla="*/ 3000715 h 3474328"/>
                  <a:gd name="connsiteX525" fmla="*/ 1199811 w 3482881"/>
                  <a:gd name="connsiteY525" fmla="*/ 2999275 h 3474328"/>
                  <a:gd name="connsiteX526" fmla="*/ 1134622 w 3482881"/>
                  <a:gd name="connsiteY526" fmla="*/ 2999995 h 3474328"/>
                  <a:gd name="connsiteX527" fmla="*/ 1213858 w 3482881"/>
                  <a:gd name="connsiteY527" fmla="*/ 2997474 h 3474328"/>
                  <a:gd name="connsiteX528" fmla="*/ 1104368 w 3482881"/>
                  <a:gd name="connsiteY528" fmla="*/ 2997474 h 3474328"/>
                  <a:gd name="connsiteX529" fmla="*/ 1083119 w 3482881"/>
                  <a:gd name="connsiteY529" fmla="*/ 2999275 h 3474328"/>
                  <a:gd name="connsiteX530" fmla="*/ 1065471 w 3482881"/>
                  <a:gd name="connsiteY530" fmla="*/ 2996394 h 3474328"/>
                  <a:gd name="connsiteX531" fmla="*/ 1168837 w 3482881"/>
                  <a:gd name="connsiteY531" fmla="*/ 2994953 h 3474328"/>
                  <a:gd name="connsiteX532" fmla="*/ 1140024 w 3482881"/>
                  <a:gd name="connsiteY532" fmla="*/ 2993512 h 3474328"/>
                  <a:gd name="connsiteX533" fmla="*/ 1227544 w 3482881"/>
                  <a:gd name="connsiteY533" fmla="*/ 2993512 h 3474328"/>
                  <a:gd name="connsiteX534" fmla="*/ 1207015 w 3482881"/>
                  <a:gd name="connsiteY534" fmla="*/ 2994232 h 3474328"/>
                  <a:gd name="connsiteX535" fmla="*/ 1389977 w 3482881"/>
                  <a:gd name="connsiteY535" fmla="*/ 2995673 h 3474328"/>
                  <a:gd name="connsiteX536" fmla="*/ 1568618 w 3482881"/>
                  <a:gd name="connsiteY536" fmla="*/ 2993512 h 3474328"/>
                  <a:gd name="connsiteX537" fmla="*/ 1538724 w 3482881"/>
                  <a:gd name="connsiteY537" fmla="*/ 2996394 h 3474328"/>
                  <a:gd name="connsiteX538" fmla="*/ 1657578 w 3482881"/>
                  <a:gd name="connsiteY538" fmla="*/ 2994593 h 3474328"/>
                  <a:gd name="connsiteX539" fmla="*/ 1628405 w 3482881"/>
                  <a:gd name="connsiteY539" fmla="*/ 2996754 h 3474328"/>
                  <a:gd name="connsiteX540" fmla="*/ 1708721 w 3482881"/>
                  <a:gd name="connsiteY540" fmla="*/ 2998915 h 3474328"/>
                  <a:gd name="connsiteX541" fmla="*/ 1883400 w 3482881"/>
                  <a:gd name="connsiteY541" fmla="*/ 2994953 h 3474328"/>
                  <a:gd name="connsiteX542" fmla="*/ 1956873 w 3482881"/>
                  <a:gd name="connsiteY542" fmla="*/ 2993152 h 3474328"/>
                  <a:gd name="connsiteX543" fmla="*/ 1981364 w 3482881"/>
                  <a:gd name="connsiteY543" fmla="*/ 2993152 h 3474328"/>
                  <a:gd name="connsiteX544" fmla="*/ 2004774 w 3482881"/>
                  <a:gd name="connsiteY544" fmla="*/ 2993152 h 3474328"/>
                  <a:gd name="connsiteX545" fmla="*/ 2011978 w 3482881"/>
                  <a:gd name="connsiteY545" fmla="*/ 2993152 h 3474328"/>
                  <a:gd name="connsiteX546" fmla="*/ 2015579 w 3482881"/>
                  <a:gd name="connsiteY546" fmla="*/ 2993152 h 3474328"/>
                  <a:gd name="connsiteX547" fmla="*/ 2016300 w 3482881"/>
                  <a:gd name="connsiteY547" fmla="*/ 2993512 h 3474328"/>
                  <a:gd name="connsiteX548" fmla="*/ 2016300 w 3482881"/>
                  <a:gd name="connsiteY548" fmla="*/ 2994232 h 3474328"/>
                  <a:gd name="connsiteX549" fmla="*/ 2017740 w 3482881"/>
                  <a:gd name="connsiteY549" fmla="*/ 2995673 h 3474328"/>
                  <a:gd name="connsiteX550" fmla="*/ 2026024 w 3482881"/>
                  <a:gd name="connsiteY550" fmla="*/ 3007919 h 3474328"/>
                  <a:gd name="connsiteX551" fmla="*/ 2038270 w 3482881"/>
                  <a:gd name="connsiteY551" fmla="*/ 3025927 h 3474328"/>
                  <a:gd name="connsiteX552" fmla="*/ 2047994 w 3482881"/>
                  <a:gd name="connsiteY552" fmla="*/ 3039613 h 3474328"/>
                  <a:gd name="connsiteX553" fmla="*/ 2058439 w 3482881"/>
                  <a:gd name="connsiteY553" fmla="*/ 3054380 h 3474328"/>
                  <a:gd name="connsiteX554" fmla="*/ 2064201 w 3482881"/>
                  <a:gd name="connsiteY554" fmla="*/ 3062303 h 3474328"/>
                  <a:gd name="connsiteX555" fmla="*/ 2070324 w 3482881"/>
                  <a:gd name="connsiteY555" fmla="*/ 3070227 h 3474328"/>
                  <a:gd name="connsiteX556" fmla="*/ 2064561 w 3482881"/>
                  <a:gd name="connsiteY556" fmla="*/ 3064464 h 3474328"/>
                  <a:gd name="connsiteX557" fmla="*/ 2184136 w 3482881"/>
                  <a:gd name="connsiteY557" fmla="*/ 3192322 h 3474328"/>
                  <a:gd name="connsiteX558" fmla="*/ 2214029 w 3482881"/>
                  <a:gd name="connsiteY558" fmla="*/ 3218254 h 3474328"/>
                  <a:gd name="connsiteX559" fmla="*/ 2229516 w 3482881"/>
                  <a:gd name="connsiteY559" fmla="*/ 3230859 h 3474328"/>
                  <a:gd name="connsiteX560" fmla="*/ 2245363 w 3482881"/>
                  <a:gd name="connsiteY560" fmla="*/ 3243465 h 3474328"/>
                  <a:gd name="connsiteX561" fmla="*/ 2279218 w 3482881"/>
                  <a:gd name="connsiteY561" fmla="*/ 3268676 h 3474328"/>
                  <a:gd name="connsiteX562" fmla="*/ 2317035 w 3482881"/>
                  <a:gd name="connsiteY562" fmla="*/ 3294248 h 3474328"/>
                  <a:gd name="connsiteX563" fmla="*/ 2358814 w 3482881"/>
                  <a:gd name="connsiteY563" fmla="*/ 3321620 h 3474328"/>
                  <a:gd name="connsiteX564" fmla="*/ 2402034 w 3482881"/>
                  <a:gd name="connsiteY564" fmla="*/ 3347192 h 3474328"/>
                  <a:gd name="connsiteX565" fmla="*/ 2360615 w 3482881"/>
                  <a:gd name="connsiteY565" fmla="*/ 3325942 h 3474328"/>
                  <a:gd name="connsiteX566" fmla="*/ 2352331 w 3482881"/>
                  <a:gd name="connsiteY566" fmla="*/ 3323421 h 3474328"/>
                  <a:gd name="connsiteX567" fmla="*/ 2321357 w 3482881"/>
                  <a:gd name="connsiteY567" fmla="*/ 3302532 h 3474328"/>
                  <a:gd name="connsiteX568" fmla="*/ 2305870 w 3482881"/>
                  <a:gd name="connsiteY568" fmla="*/ 3291727 h 3474328"/>
                  <a:gd name="connsiteX569" fmla="*/ 2290023 w 3482881"/>
                  <a:gd name="connsiteY569" fmla="*/ 3280562 h 3474328"/>
                  <a:gd name="connsiteX570" fmla="*/ 2274176 w 3482881"/>
                  <a:gd name="connsiteY570" fmla="*/ 3269396 h 3474328"/>
                  <a:gd name="connsiteX571" fmla="*/ 2258689 w 3482881"/>
                  <a:gd name="connsiteY571" fmla="*/ 3257511 h 3474328"/>
                  <a:gd name="connsiteX572" fmla="*/ 2228075 w 3482881"/>
                  <a:gd name="connsiteY572" fmla="*/ 3233020 h 3474328"/>
                  <a:gd name="connsiteX573" fmla="*/ 2246804 w 3482881"/>
                  <a:gd name="connsiteY573" fmla="*/ 3249948 h 3474328"/>
                  <a:gd name="connsiteX574" fmla="*/ 2237800 w 3482881"/>
                  <a:gd name="connsiteY574" fmla="*/ 3243105 h 3474328"/>
                  <a:gd name="connsiteX575" fmla="*/ 2229876 w 3482881"/>
                  <a:gd name="connsiteY575" fmla="*/ 3236622 h 3474328"/>
                  <a:gd name="connsiteX576" fmla="*/ 2215109 w 3482881"/>
                  <a:gd name="connsiteY576" fmla="*/ 3224016 h 3474328"/>
                  <a:gd name="connsiteX577" fmla="*/ 2198902 w 3482881"/>
                  <a:gd name="connsiteY577" fmla="*/ 3209970 h 3474328"/>
                  <a:gd name="connsiteX578" fmla="*/ 2178733 w 3482881"/>
                  <a:gd name="connsiteY578" fmla="*/ 3191962 h 3474328"/>
                  <a:gd name="connsiteX579" fmla="*/ 2187377 w 3482881"/>
                  <a:gd name="connsiteY579" fmla="*/ 3202046 h 3474328"/>
                  <a:gd name="connsiteX580" fmla="*/ 2166848 w 3482881"/>
                  <a:gd name="connsiteY580" fmla="*/ 3182237 h 3474328"/>
                  <a:gd name="connsiteX581" fmla="*/ 2147039 w 3482881"/>
                  <a:gd name="connsiteY581" fmla="*/ 3161708 h 3474328"/>
                  <a:gd name="connsiteX582" fmla="*/ 2137674 w 3482881"/>
                  <a:gd name="connsiteY582" fmla="*/ 3152704 h 3474328"/>
                  <a:gd name="connsiteX583" fmla="*/ 2130111 w 3482881"/>
                  <a:gd name="connsiteY583" fmla="*/ 3145141 h 3474328"/>
                  <a:gd name="connsiteX584" fmla="*/ 2118946 w 3482881"/>
                  <a:gd name="connsiteY584" fmla="*/ 3133975 h 3474328"/>
                  <a:gd name="connsiteX585" fmla="*/ 2104900 w 3482881"/>
                  <a:gd name="connsiteY585" fmla="*/ 3120650 h 3474328"/>
                  <a:gd name="connsiteX586" fmla="*/ 2089773 w 3482881"/>
                  <a:gd name="connsiteY586" fmla="*/ 3104802 h 3474328"/>
                  <a:gd name="connsiteX587" fmla="*/ 2059879 w 3482881"/>
                  <a:gd name="connsiteY587" fmla="*/ 3068426 h 3474328"/>
                  <a:gd name="connsiteX588" fmla="*/ 2084370 w 3482881"/>
                  <a:gd name="connsiteY588" fmla="*/ 3094718 h 3474328"/>
                  <a:gd name="connsiteX589" fmla="*/ 2100938 w 3482881"/>
                  <a:gd name="connsiteY589" fmla="*/ 3112006 h 3474328"/>
                  <a:gd name="connsiteX590" fmla="*/ 2109582 w 3482881"/>
                  <a:gd name="connsiteY590" fmla="*/ 3121370 h 3474328"/>
                  <a:gd name="connsiteX591" fmla="*/ 2118586 w 3482881"/>
                  <a:gd name="connsiteY591" fmla="*/ 3130734 h 3474328"/>
                  <a:gd name="connsiteX592" fmla="*/ 2131552 w 3482881"/>
                  <a:gd name="connsiteY592" fmla="*/ 3141899 h 3474328"/>
                  <a:gd name="connsiteX593" fmla="*/ 2080408 w 3482881"/>
                  <a:gd name="connsiteY593" fmla="*/ 3086434 h 3474328"/>
                  <a:gd name="connsiteX594" fmla="*/ 2068523 w 3482881"/>
                  <a:gd name="connsiteY594" fmla="*/ 3071667 h 3474328"/>
                  <a:gd name="connsiteX595" fmla="*/ 2055917 w 3482881"/>
                  <a:gd name="connsiteY595" fmla="*/ 3055460 h 3474328"/>
                  <a:gd name="connsiteX596" fmla="*/ 2041871 w 3482881"/>
                  <a:gd name="connsiteY596" fmla="*/ 3036732 h 3474328"/>
                  <a:gd name="connsiteX597" fmla="*/ 2034308 w 3482881"/>
                  <a:gd name="connsiteY597" fmla="*/ 3026287 h 3474328"/>
                  <a:gd name="connsiteX598" fmla="*/ 2023503 w 3482881"/>
                  <a:gd name="connsiteY598" fmla="*/ 3011160 h 3474328"/>
                  <a:gd name="connsiteX599" fmla="*/ 2029626 w 3482881"/>
                  <a:gd name="connsiteY599" fmla="*/ 3019804 h 3474328"/>
                  <a:gd name="connsiteX600" fmla="*/ 2033227 w 3482881"/>
                  <a:gd name="connsiteY600" fmla="*/ 3024486 h 3474328"/>
                  <a:gd name="connsiteX601" fmla="*/ 2044753 w 3482881"/>
                  <a:gd name="connsiteY601" fmla="*/ 3039973 h 3474328"/>
                  <a:gd name="connsiteX602" fmla="*/ 2040431 w 3482881"/>
                  <a:gd name="connsiteY602" fmla="*/ 3034211 h 3474328"/>
                  <a:gd name="connsiteX603" fmla="*/ 2036469 w 3482881"/>
                  <a:gd name="connsiteY603" fmla="*/ 3028448 h 3474328"/>
                  <a:gd name="connsiteX604" fmla="*/ 2027104 w 3482881"/>
                  <a:gd name="connsiteY604" fmla="*/ 3014402 h 3474328"/>
                  <a:gd name="connsiteX605" fmla="*/ 2019541 w 3482881"/>
                  <a:gd name="connsiteY605" fmla="*/ 3003237 h 3474328"/>
                  <a:gd name="connsiteX606" fmla="*/ 2015579 w 3482881"/>
                  <a:gd name="connsiteY606" fmla="*/ 2997834 h 3474328"/>
                  <a:gd name="connsiteX607" fmla="*/ 2014499 w 3482881"/>
                  <a:gd name="connsiteY607" fmla="*/ 2996394 h 3474328"/>
                  <a:gd name="connsiteX608" fmla="*/ 2014499 w 3482881"/>
                  <a:gd name="connsiteY608" fmla="*/ 2995673 h 3474328"/>
                  <a:gd name="connsiteX609" fmla="*/ 2013418 w 3482881"/>
                  <a:gd name="connsiteY609" fmla="*/ 2995313 h 3474328"/>
                  <a:gd name="connsiteX610" fmla="*/ 2010177 w 3482881"/>
                  <a:gd name="connsiteY610" fmla="*/ 2995313 h 3474328"/>
                  <a:gd name="connsiteX611" fmla="*/ 1983885 w 3482881"/>
                  <a:gd name="connsiteY611" fmla="*/ 2995313 h 3474328"/>
                  <a:gd name="connsiteX612" fmla="*/ 1925899 w 3482881"/>
                  <a:gd name="connsiteY612" fmla="*/ 2995313 h 3474328"/>
                  <a:gd name="connsiteX613" fmla="*/ 1840540 w 3482881"/>
                  <a:gd name="connsiteY613" fmla="*/ 2998194 h 3474328"/>
                  <a:gd name="connsiteX614" fmla="*/ 1948229 w 3482881"/>
                  <a:gd name="connsiteY614" fmla="*/ 2998194 h 3474328"/>
                  <a:gd name="connsiteX615" fmla="*/ 1996131 w 3482881"/>
                  <a:gd name="connsiteY615" fmla="*/ 2998194 h 3474328"/>
                  <a:gd name="connsiteX616" fmla="*/ 2008736 w 3482881"/>
                  <a:gd name="connsiteY616" fmla="*/ 2998194 h 3474328"/>
                  <a:gd name="connsiteX617" fmla="*/ 2011978 w 3482881"/>
                  <a:gd name="connsiteY617" fmla="*/ 2998194 h 3474328"/>
                  <a:gd name="connsiteX618" fmla="*/ 2013778 w 3482881"/>
                  <a:gd name="connsiteY618" fmla="*/ 3001076 h 3474328"/>
                  <a:gd name="connsiteX619" fmla="*/ 2017740 w 3482881"/>
                  <a:gd name="connsiteY619" fmla="*/ 3006838 h 3474328"/>
                  <a:gd name="connsiteX620" fmla="*/ 2031787 w 3482881"/>
                  <a:gd name="connsiteY620" fmla="*/ 3027367 h 3474328"/>
                  <a:gd name="connsiteX621" fmla="*/ 2037189 w 3482881"/>
                  <a:gd name="connsiteY621" fmla="*/ 3035291 h 3474328"/>
                  <a:gd name="connsiteX622" fmla="*/ 2043312 w 3482881"/>
                  <a:gd name="connsiteY622" fmla="*/ 3043935 h 3474328"/>
                  <a:gd name="connsiteX623" fmla="*/ 2057358 w 3482881"/>
                  <a:gd name="connsiteY623" fmla="*/ 3063384 h 3474328"/>
                  <a:gd name="connsiteX624" fmla="*/ 2038630 w 3482881"/>
                  <a:gd name="connsiteY624" fmla="*/ 3038893 h 3474328"/>
                  <a:gd name="connsiteX625" fmla="*/ 2015579 w 3482881"/>
                  <a:gd name="connsiteY625" fmla="*/ 3007559 h 3474328"/>
                  <a:gd name="connsiteX626" fmla="*/ 2011618 w 3482881"/>
                  <a:gd name="connsiteY626" fmla="*/ 3002156 h 3474328"/>
                  <a:gd name="connsiteX627" fmla="*/ 2010537 w 3482881"/>
                  <a:gd name="connsiteY627" fmla="*/ 3000715 h 3474328"/>
                  <a:gd name="connsiteX628" fmla="*/ 2010537 w 3482881"/>
                  <a:gd name="connsiteY628" fmla="*/ 3000715 h 3474328"/>
                  <a:gd name="connsiteX629" fmla="*/ 2010177 w 3482881"/>
                  <a:gd name="connsiteY629" fmla="*/ 3000715 h 3474328"/>
                  <a:gd name="connsiteX630" fmla="*/ 2009457 w 3482881"/>
                  <a:gd name="connsiteY630" fmla="*/ 3000715 h 3474328"/>
                  <a:gd name="connsiteX631" fmla="*/ 2006215 w 3482881"/>
                  <a:gd name="connsiteY631" fmla="*/ 3000715 h 3474328"/>
                  <a:gd name="connsiteX632" fmla="*/ 1993609 w 3482881"/>
                  <a:gd name="connsiteY632" fmla="*/ 3001076 h 3474328"/>
                  <a:gd name="connsiteX633" fmla="*/ 1987487 w 3482881"/>
                  <a:gd name="connsiteY633" fmla="*/ 3001076 h 3474328"/>
                  <a:gd name="connsiteX634" fmla="*/ 1984605 w 3482881"/>
                  <a:gd name="connsiteY634" fmla="*/ 3001076 h 3474328"/>
                  <a:gd name="connsiteX635" fmla="*/ 1982805 w 3482881"/>
                  <a:gd name="connsiteY635" fmla="*/ 3001076 h 3474328"/>
                  <a:gd name="connsiteX636" fmla="*/ 1975961 w 3482881"/>
                  <a:gd name="connsiteY636" fmla="*/ 3001076 h 3474328"/>
                  <a:gd name="connsiteX637" fmla="*/ 1953271 w 3482881"/>
                  <a:gd name="connsiteY637" fmla="*/ 3002516 h 3474328"/>
                  <a:gd name="connsiteX638" fmla="*/ 1945708 w 3482881"/>
                  <a:gd name="connsiteY638" fmla="*/ 3002516 h 3474328"/>
                  <a:gd name="connsiteX639" fmla="*/ 1945708 w 3482881"/>
                  <a:gd name="connsiteY639" fmla="*/ 3008279 h 3474328"/>
                  <a:gd name="connsiteX640" fmla="*/ 1969118 w 3482881"/>
                  <a:gd name="connsiteY640" fmla="*/ 3007559 h 3474328"/>
                  <a:gd name="connsiteX641" fmla="*/ 1980283 w 3482881"/>
                  <a:gd name="connsiteY641" fmla="*/ 3007559 h 3474328"/>
                  <a:gd name="connsiteX642" fmla="*/ 1993969 w 3482881"/>
                  <a:gd name="connsiteY642" fmla="*/ 3007559 h 3474328"/>
                  <a:gd name="connsiteX643" fmla="*/ 2001533 w 3482881"/>
                  <a:gd name="connsiteY643" fmla="*/ 3007559 h 3474328"/>
                  <a:gd name="connsiteX644" fmla="*/ 2005495 w 3482881"/>
                  <a:gd name="connsiteY644" fmla="*/ 3007559 h 3474328"/>
                  <a:gd name="connsiteX645" fmla="*/ 2007296 w 3482881"/>
                  <a:gd name="connsiteY645" fmla="*/ 3007559 h 3474328"/>
                  <a:gd name="connsiteX646" fmla="*/ 2008376 w 3482881"/>
                  <a:gd name="connsiteY646" fmla="*/ 3008999 h 3474328"/>
                  <a:gd name="connsiteX647" fmla="*/ 2017020 w 3482881"/>
                  <a:gd name="connsiteY647" fmla="*/ 3021605 h 3474328"/>
                  <a:gd name="connsiteX648" fmla="*/ 2029626 w 3482881"/>
                  <a:gd name="connsiteY648" fmla="*/ 3039973 h 3474328"/>
                  <a:gd name="connsiteX649" fmla="*/ 2088692 w 3482881"/>
                  <a:gd name="connsiteY649" fmla="*/ 3114167 h 3474328"/>
                  <a:gd name="connsiteX650" fmla="*/ 2076447 w 3482881"/>
                  <a:gd name="connsiteY650" fmla="*/ 3096879 h 3474328"/>
                  <a:gd name="connsiteX651" fmla="*/ 2058439 w 3482881"/>
                  <a:gd name="connsiteY651" fmla="*/ 3073829 h 3474328"/>
                  <a:gd name="connsiteX652" fmla="*/ 2049075 w 3482881"/>
                  <a:gd name="connsiteY652" fmla="*/ 3061583 h 3474328"/>
                  <a:gd name="connsiteX653" fmla="*/ 2040070 w 3482881"/>
                  <a:gd name="connsiteY653" fmla="*/ 3049698 h 3474328"/>
                  <a:gd name="connsiteX654" fmla="*/ 2081849 w 3482881"/>
                  <a:gd name="connsiteY654" fmla="*/ 3100841 h 3474328"/>
                  <a:gd name="connsiteX655" fmla="*/ 2072845 w 3482881"/>
                  <a:gd name="connsiteY655" fmla="*/ 3091476 h 3474328"/>
                  <a:gd name="connsiteX656" fmla="*/ 2188818 w 3482881"/>
                  <a:gd name="connsiteY656" fmla="*/ 3211771 h 3474328"/>
                  <a:gd name="connsiteX657" fmla="*/ 2162165 w 3482881"/>
                  <a:gd name="connsiteY657" fmla="*/ 3188720 h 3474328"/>
                  <a:gd name="connsiteX658" fmla="*/ 2144157 w 3482881"/>
                  <a:gd name="connsiteY658" fmla="*/ 3172873 h 3474328"/>
                  <a:gd name="connsiteX659" fmla="*/ 2155683 w 3482881"/>
                  <a:gd name="connsiteY659" fmla="*/ 3184398 h 3474328"/>
                  <a:gd name="connsiteX660" fmla="*/ 2161445 w 3482881"/>
                  <a:gd name="connsiteY660" fmla="*/ 3190161 h 3474328"/>
                  <a:gd name="connsiteX661" fmla="*/ 2167568 w 3482881"/>
                  <a:gd name="connsiteY661" fmla="*/ 3195563 h 3474328"/>
                  <a:gd name="connsiteX662" fmla="*/ 2192059 w 3482881"/>
                  <a:gd name="connsiteY662" fmla="*/ 3218614 h 3474328"/>
                  <a:gd name="connsiteX663" fmla="*/ 2208987 w 3482881"/>
                  <a:gd name="connsiteY663" fmla="*/ 3228698 h 3474328"/>
                  <a:gd name="connsiteX664" fmla="*/ 2224113 w 3482881"/>
                  <a:gd name="connsiteY664" fmla="*/ 3241304 h 3474328"/>
                  <a:gd name="connsiteX665" fmla="*/ 2231317 w 3482881"/>
                  <a:gd name="connsiteY665" fmla="*/ 3247427 h 3474328"/>
                  <a:gd name="connsiteX666" fmla="*/ 2238520 w 3482881"/>
                  <a:gd name="connsiteY666" fmla="*/ 3252829 h 3474328"/>
                  <a:gd name="connsiteX667" fmla="*/ 2265532 w 3482881"/>
                  <a:gd name="connsiteY667" fmla="*/ 3273719 h 3474328"/>
                  <a:gd name="connsiteX668" fmla="*/ 2278138 w 3482881"/>
                  <a:gd name="connsiteY668" fmla="*/ 3282723 h 3474328"/>
                  <a:gd name="connsiteX669" fmla="*/ 2290023 w 3482881"/>
                  <a:gd name="connsiteY669" fmla="*/ 3291006 h 3474328"/>
                  <a:gd name="connsiteX670" fmla="*/ 2311993 w 3482881"/>
                  <a:gd name="connsiteY670" fmla="*/ 3306493 h 3474328"/>
                  <a:gd name="connsiteX671" fmla="*/ 2349090 w 3482881"/>
                  <a:gd name="connsiteY671" fmla="*/ 3330624 h 3474328"/>
                  <a:gd name="connsiteX672" fmla="*/ 2364577 w 3482881"/>
                  <a:gd name="connsiteY672" fmla="*/ 3340349 h 3474328"/>
                  <a:gd name="connsiteX673" fmla="*/ 2378263 w 3482881"/>
                  <a:gd name="connsiteY673" fmla="*/ 3348632 h 3474328"/>
                  <a:gd name="connsiteX674" fmla="*/ 2389428 w 3482881"/>
                  <a:gd name="connsiteY674" fmla="*/ 3354755 h 3474328"/>
                  <a:gd name="connsiteX675" fmla="*/ 2394470 w 3482881"/>
                  <a:gd name="connsiteY675" fmla="*/ 3355835 h 3474328"/>
                  <a:gd name="connsiteX676" fmla="*/ 2406356 w 3482881"/>
                  <a:gd name="connsiteY676" fmla="*/ 3361598 h 3474328"/>
                  <a:gd name="connsiteX677" fmla="*/ 2422563 w 3482881"/>
                  <a:gd name="connsiteY677" fmla="*/ 3368802 h 3474328"/>
                  <a:gd name="connsiteX678" fmla="*/ 2440931 w 3482881"/>
                  <a:gd name="connsiteY678" fmla="*/ 3377085 h 3474328"/>
                  <a:gd name="connsiteX679" fmla="*/ 2450295 w 3482881"/>
                  <a:gd name="connsiteY679" fmla="*/ 3381407 h 3474328"/>
                  <a:gd name="connsiteX680" fmla="*/ 2454978 w 3482881"/>
                  <a:gd name="connsiteY680" fmla="*/ 3383568 h 3474328"/>
                  <a:gd name="connsiteX681" fmla="*/ 2459660 w 3482881"/>
                  <a:gd name="connsiteY681" fmla="*/ 3385369 h 3474328"/>
                  <a:gd name="connsiteX682" fmla="*/ 2491354 w 3482881"/>
                  <a:gd name="connsiteY682" fmla="*/ 3397615 h 3474328"/>
                  <a:gd name="connsiteX683" fmla="*/ 2498917 w 3482881"/>
                  <a:gd name="connsiteY683" fmla="*/ 3401936 h 3474328"/>
                  <a:gd name="connsiteX684" fmla="*/ 2507921 w 3482881"/>
                  <a:gd name="connsiteY684" fmla="*/ 3406258 h 3474328"/>
                  <a:gd name="connsiteX685" fmla="*/ 2519447 w 3482881"/>
                  <a:gd name="connsiteY685" fmla="*/ 3410941 h 3474328"/>
                  <a:gd name="connsiteX686" fmla="*/ 2546099 w 3482881"/>
                  <a:gd name="connsiteY686" fmla="*/ 3421385 h 3474328"/>
                  <a:gd name="connsiteX687" fmla="*/ 2559425 w 3482881"/>
                  <a:gd name="connsiteY687" fmla="*/ 3426788 h 3474328"/>
                  <a:gd name="connsiteX688" fmla="*/ 2565547 w 3482881"/>
                  <a:gd name="connsiteY688" fmla="*/ 3429309 h 3474328"/>
                  <a:gd name="connsiteX689" fmla="*/ 2571310 w 3482881"/>
                  <a:gd name="connsiteY689" fmla="*/ 3431470 h 3474328"/>
                  <a:gd name="connsiteX690" fmla="*/ 2571310 w 3482881"/>
                  <a:gd name="connsiteY690" fmla="*/ 3427508 h 3474328"/>
                  <a:gd name="connsiteX691" fmla="*/ 2533133 w 3482881"/>
                  <a:gd name="connsiteY691" fmla="*/ 3409500 h 3474328"/>
                  <a:gd name="connsiteX692" fmla="*/ 2511523 w 3482881"/>
                  <a:gd name="connsiteY692" fmla="*/ 3401936 h 3474328"/>
                  <a:gd name="connsiteX693" fmla="*/ 2497837 w 3482881"/>
                  <a:gd name="connsiteY693" fmla="*/ 3396534 h 3474328"/>
                  <a:gd name="connsiteX694" fmla="*/ 2484151 w 3482881"/>
                  <a:gd name="connsiteY694" fmla="*/ 3391492 h 3474328"/>
                  <a:gd name="connsiteX695" fmla="*/ 2461821 w 3482881"/>
                  <a:gd name="connsiteY695" fmla="*/ 3384648 h 3474328"/>
                  <a:gd name="connsiteX696" fmla="*/ 2454978 w 3482881"/>
                  <a:gd name="connsiteY696" fmla="*/ 3381767 h 3474328"/>
                  <a:gd name="connsiteX697" fmla="*/ 2448495 w 3482881"/>
                  <a:gd name="connsiteY697" fmla="*/ 3378526 h 3474328"/>
                  <a:gd name="connsiteX698" fmla="*/ 2435169 w 3482881"/>
                  <a:gd name="connsiteY698" fmla="*/ 3372403 h 3474328"/>
                  <a:gd name="connsiteX699" fmla="*/ 2408877 w 3482881"/>
                  <a:gd name="connsiteY699" fmla="*/ 3359798 h 3474328"/>
                  <a:gd name="connsiteX700" fmla="*/ 2395911 w 3482881"/>
                  <a:gd name="connsiteY700" fmla="*/ 3352954 h 3474328"/>
                  <a:gd name="connsiteX701" fmla="*/ 2382945 w 3482881"/>
                  <a:gd name="connsiteY701" fmla="*/ 3346111 h 3474328"/>
                  <a:gd name="connsiteX702" fmla="*/ 2357014 w 3482881"/>
                  <a:gd name="connsiteY702" fmla="*/ 3332425 h 3474328"/>
                  <a:gd name="connsiteX703" fmla="*/ 2380784 w 3482881"/>
                  <a:gd name="connsiteY703" fmla="*/ 3343590 h 3474328"/>
                  <a:gd name="connsiteX704" fmla="*/ 2362056 w 3482881"/>
                  <a:gd name="connsiteY704" fmla="*/ 3332785 h 3474328"/>
                  <a:gd name="connsiteX705" fmla="*/ 2353052 w 3482881"/>
                  <a:gd name="connsiteY705" fmla="*/ 3327383 h 3474328"/>
                  <a:gd name="connsiteX706" fmla="*/ 2344408 w 3482881"/>
                  <a:gd name="connsiteY706" fmla="*/ 3321981 h 3474328"/>
                  <a:gd name="connsiteX707" fmla="*/ 2313434 w 3482881"/>
                  <a:gd name="connsiteY707" fmla="*/ 3303252 h 3474328"/>
                  <a:gd name="connsiteX708" fmla="*/ 2287862 w 3482881"/>
                  <a:gd name="connsiteY708" fmla="*/ 3284884 h 3474328"/>
                  <a:gd name="connsiteX709" fmla="*/ 2309832 w 3482881"/>
                  <a:gd name="connsiteY709" fmla="*/ 3298930 h 3474328"/>
                  <a:gd name="connsiteX710" fmla="*/ 2322438 w 3482881"/>
                  <a:gd name="connsiteY710" fmla="*/ 3306853 h 3474328"/>
                  <a:gd name="connsiteX711" fmla="*/ 2335404 w 3482881"/>
                  <a:gd name="connsiteY711" fmla="*/ 3314777 h 3474328"/>
                  <a:gd name="connsiteX712" fmla="*/ 2360975 w 3482881"/>
                  <a:gd name="connsiteY712" fmla="*/ 3330264 h 3474328"/>
                  <a:gd name="connsiteX713" fmla="*/ 2384026 w 3482881"/>
                  <a:gd name="connsiteY713" fmla="*/ 3342150 h 3474328"/>
                  <a:gd name="connsiteX714" fmla="*/ 2367458 w 3482881"/>
                  <a:gd name="connsiteY714" fmla="*/ 3332425 h 3474328"/>
                  <a:gd name="connsiteX715" fmla="*/ 2359174 w 3482881"/>
                  <a:gd name="connsiteY715" fmla="*/ 3327743 h 3474328"/>
                  <a:gd name="connsiteX716" fmla="*/ 2351251 w 3482881"/>
                  <a:gd name="connsiteY716" fmla="*/ 3322341 h 3474328"/>
                  <a:gd name="connsiteX717" fmla="*/ 2369979 w 3482881"/>
                  <a:gd name="connsiteY717" fmla="*/ 3332425 h 3474328"/>
                  <a:gd name="connsiteX718" fmla="*/ 2382585 w 3482881"/>
                  <a:gd name="connsiteY718" fmla="*/ 3339268 h 3474328"/>
                  <a:gd name="connsiteX719" fmla="*/ 2397712 w 3482881"/>
                  <a:gd name="connsiteY719" fmla="*/ 3348632 h 3474328"/>
                  <a:gd name="connsiteX720" fmla="*/ 2454617 w 3482881"/>
                  <a:gd name="connsiteY720" fmla="*/ 3377806 h 3474328"/>
                  <a:gd name="connsiteX721" fmla="*/ 2452096 w 3482881"/>
                  <a:gd name="connsiteY721" fmla="*/ 3375644 h 3474328"/>
                  <a:gd name="connsiteX722" fmla="*/ 2470465 w 3482881"/>
                  <a:gd name="connsiteY722" fmla="*/ 3383928 h 3474328"/>
                  <a:gd name="connsiteX723" fmla="*/ 2494235 w 3482881"/>
                  <a:gd name="connsiteY723" fmla="*/ 3394013 h 3474328"/>
                  <a:gd name="connsiteX724" fmla="*/ 2463261 w 3482881"/>
                  <a:gd name="connsiteY724" fmla="*/ 3379967 h 3474328"/>
                  <a:gd name="connsiteX725" fmla="*/ 2458219 w 3482881"/>
                  <a:gd name="connsiteY725" fmla="*/ 3377806 h 3474328"/>
                  <a:gd name="connsiteX726" fmla="*/ 2453177 w 3482881"/>
                  <a:gd name="connsiteY726" fmla="*/ 3375284 h 3474328"/>
                  <a:gd name="connsiteX727" fmla="*/ 2442732 w 3482881"/>
                  <a:gd name="connsiteY727" fmla="*/ 3370242 h 3474328"/>
                  <a:gd name="connsiteX728" fmla="*/ 2422203 w 3482881"/>
                  <a:gd name="connsiteY728" fmla="*/ 3360158 h 3474328"/>
                  <a:gd name="connsiteX729" fmla="*/ 2403835 w 3482881"/>
                  <a:gd name="connsiteY729" fmla="*/ 3350794 h 3474328"/>
                  <a:gd name="connsiteX730" fmla="*/ 2390509 w 3482881"/>
                  <a:gd name="connsiteY730" fmla="*/ 3343230 h 3474328"/>
                  <a:gd name="connsiteX731" fmla="*/ 2387627 w 3482881"/>
                  <a:gd name="connsiteY731" fmla="*/ 3339628 h 3474328"/>
                  <a:gd name="connsiteX732" fmla="*/ 2424004 w 3482881"/>
                  <a:gd name="connsiteY732" fmla="*/ 3358717 h 3474328"/>
                  <a:gd name="connsiteX733" fmla="*/ 2447054 w 3482881"/>
                  <a:gd name="connsiteY733" fmla="*/ 3370602 h 3474328"/>
                  <a:gd name="connsiteX734" fmla="*/ 2459300 w 3482881"/>
                  <a:gd name="connsiteY734" fmla="*/ 3377085 h 3474328"/>
                  <a:gd name="connsiteX735" fmla="*/ 2471905 w 3482881"/>
                  <a:gd name="connsiteY735" fmla="*/ 3382848 h 3474328"/>
                  <a:gd name="connsiteX736" fmla="*/ 2497837 w 3482881"/>
                  <a:gd name="connsiteY736" fmla="*/ 3394733 h 3474328"/>
                  <a:gd name="connsiteX737" fmla="*/ 2510803 w 3482881"/>
                  <a:gd name="connsiteY737" fmla="*/ 3400496 h 3474328"/>
                  <a:gd name="connsiteX738" fmla="*/ 2523769 w 3482881"/>
                  <a:gd name="connsiteY738" fmla="*/ 3405538 h 3474328"/>
                  <a:gd name="connsiteX739" fmla="*/ 2570230 w 3482881"/>
                  <a:gd name="connsiteY739" fmla="*/ 3422105 h 3474328"/>
                  <a:gd name="connsiteX740" fmla="*/ 2567348 w 3482881"/>
                  <a:gd name="connsiteY740" fmla="*/ 3421385 h 3474328"/>
                  <a:gd name="connsiteX741" fmla="*/ 2618131 w 3482881"/>
                  <a:gd name="connsiteY741" fmla="*/ 3438313 h 3474328"/>
                  <a:gd name="connsiteX742" fmla="*/ 2628576 w 3482881"/>
                  <a:gd name="connsiteY742" fmla="*/ 3441554 h 3474328"/>
                  <a:gd name="connsiteX743" fmla="*/ 2631457 w 3482881"/>
                  <a:gd name="connsiteY743" fmla="*/ 3442274 h 3474328"/>
                  <a:gd name="connsiteX744" fmla="*/ 2633618 w 3482881"/>
                  <a:gd name="connsiteY744" fmla="*/ 3442274 h 3474328"/>
                  <a:gd name="connsiteX745" fmla="*/ 2641902 w 3482881"/>
                  <a:gd name="connsiteY745" fmla="*/ 3440834 h 3474328"/>
                  <a:gd name="connsiteX746" fmla="*/ 2651626 w 3482881"/>
                  <a:gd name="connsiteY746" fmla="*/ 3432190 h 3474328"/>
                  <a:gd name="connsiteX747" fmla="*/ 2653787 w 3482881"/>
                  <a:gd name="connsiteY747" fmla="*/ 3422105 h 3474328"/>
                  <a:gd name="connsiteX748" fmla="*/ 2650186 w 3482881"/>
                  <a:gd name="connsiteY748" fmla="*/ 3410220 h 3474328"/>
                  <a:gd name="connsiteX749" fmla="*/ 2649105 w 3482881"/>
                  <a:gd name="connsiteY749" fmla="*/ 3408780 h 3474328"/>
                  <a:gd name="connsiteX750" fmla="*/ 2647664 w 3482881"/>
                  <a:gd name="connsiteY750" fmla="*/ 3407339 h 3474328"/>
                  <a:gd name="connsiteX751" fmla="*/ 2644423 w 3482881"/>
                  <a:gd name="connsiteY751" fmla="*/ 3404457 h 3474328"/>
                  <a:gd name="connsiteX752" fmla="*/ 2640822 w 3482881"/>
                  <a:gd name="connsiteY752" fmla="*/ 3401216 h 3474328"/>
                  <a:gd name="connsiteX753" fmla="*/ 2628216 w 3482881"/>
                  <a:gd name="connsiteY753" fmla="*/ 3387890 h 3474328"/>
                  <a:gd name="connsiteX754" fmla="*/ 2588598 w 3482881"/>
                  <a:gd name="connsiteY754" fmla="*/ 3332065 h 3474328"/>
                  <a:gd name="connsiteX755" fmla="*/ 2590038 w 3482881"/>
                  <a:gd name="connsiteY755" fmla="*/ 3332065 h 3474328"/>
                  <a:gd name="connsiteX756" fmla="*/ 2575992 w 3482881"/>
                  <a:gd name="connsiteY756" fmla="*/ 3306853 h 3474328"/>
                  <a:gd name="connsiteX757" fmla="*/ 2563747 w 3482881"/>
                  <a:gd name="connsiteY757" fmla="*/ 3280562 h 3474328"/>
                  <a:gd name="connsiteX758" fmla="*/ 2568429 w 3482881"/>
                  <a:gd name="connsiteY758" fmla="*/ 3290286 h 3474328"/>
                  <a:gd name="connsiteX759" fmla="*/ 2573831 w 3482881"/>
                  <a:gd name="connsiteY759" fmla="*/ 3301091 h 3474328"/>
                  <a:gd name="connsiteX760" fmla="*/ 2579594 w 3482881"/>
                  <a:gd name="connsiteY760" fmla="*/ 3312976 h 3474328"/>
                  <a:gd name="connsiteX761" fmla="*/ 2586437 w 3482881"/>
                  <a:gd name="connsiteY761" fmla="*/ 3325582 h 3474328"/>
                  <a:gd name="connsiteX762" fmla="*/ 2623894 w 3482881"/>
                  <a:gd name="connsiteY762" fmla="*/ 3382848 h 3474328"/>
                  <a:gd name="connsiteX763" fmla="*/ 2621373 w 3482881"/>
                  <a:gd name="connsiteY763" fmla="*/ 3376725 h 3474328"/>
                  <a:gd name="connsiteX764" fmla="*/ 2634699 w 3482881"/>
                  <a:gd name="connsiteY764" fmla="*/ 3393653 h 3474328"/>
                  <a:gd name="connsiteX765" fmla="*/ 2641902 w 3482881"/>
                  <a:gd name="connsiteY765" fmla="*/ 3401216 h 3474328"/>
                  <a:gd name="connsiteX766" fmla="*/ 2646224 w 3482881"/>
                  <a:gd name="connsiteY766" fmla="*/ 3405178 h 3474328"/>
                  <a:gd name="connsiteX767" fmla="*/ 2646944 w 3482881"/>
                  <a:gd name="connsiteY767" fmla="*/ 3405898 h 3474328"/>
                  <a:gd name="connsiteX768" fmla="*/ 2646944 w 3482881"/>
                  <a:gd name="connsiteY768" fmla="*/ 3405898 h 3474328"/>
                  <a:gd name="connsiteX769" fmla="*/ 2647304 w 3482881"/>
                  <a:gd name="connsiteY769" fmla="*/ 3406619 h 3474328"/>
                  <a:gd name="connsiteX770" fmla="*/ 2648025 w 3482881"/>
                  <a:gd name="connsiteY770" fmla="*/ 3407339 h 3474328"/>
                  <a:gd name="connsiteX771" fmla="*/ 2654508 w 3482881"/>
                  <a:gd name="connsiteY771" fmla="*/ 3421025 h 3474328"/>
                  <a:gd name="connsiteX772" fmla="*/ 2650906 w 3482881"/>
                  <a:gd name="connsiteY772" fmla="*/ 3435432 h 3474328"/>
                  <a:gd name="connsiteX773" fmla="*/ 2637940 w 3482881"/>
                  <a:gd name="connsiteY773" fmla="*/ 3444075 h 3474328"/>
                  <a:gd name="connsiteX774" fmla="*/ 2649465 w 3482881"/>
                  <a:gd name="connsiteY774" fmla="*/ 3437953 h 3474328"/>
                  <a:gd name="connsiteX775" fmla="*/ 2656308 w 3482881"/>
                  <a:gd name="connsiteY775" fmla="*/ 3425347 h 3474328"/>
                  <a:gd name="connsiteX776" fmla="*/ 2653787 w 3482881"/>
                  <a:gd name="connsiteY776" fmla="*/ 3410580 h 3474328"/>
                  <a:gd name="connsiteX777" fmla="*/ 2649105 w 3482881"/>
                  <a:gd name="connsiteY777" fmla="*/ 3404818 h 3474328"/>
                  <a:gd name="connsiteX778" fmla="*/ 2646224 w 3482881"/>
                  <a:gd name="connsiteY778" fmla="*/ 3402297 h 3474328"/>
                  <a:gd name="connsiteX779" fmla="*/ 2642982 w 3482881"/>
                  <a:gd name="connsiteY779" fmla="*/ 3399415 h 3474328"/>
                  <a:gd name="connsiteX780" fmla="*/ 2637220 w 3482881"/>
                  <a:gd name="connsiteY780" fmla="*/ 3393653 h 3474328"/>
                  <a:gd name="connsiteX781" fmla="*/ 2604085 w 3482881"/>
                  <a:gd name="connsiteY781" fmla="*/ 3351874 h 3474328"/>
                  <a:gd name="connsiteX782" fmla="*/ 2594000 w 3482881"/>
                  <a:gd name="connsiteY782" fmla="*/ 3336747 h 3474328"/>
                  <a:gd name="connsiteX783" fmla="*/ 2587878 w 3482881"/>
                  <a:gd name="connsiteY783" fmla="*/ 3328463 h 3474328"/>
                  <a:gd name="connsiteX784" fmla="*/ 2583556 w 3482881"/>
                  <a:gd name="connsiteY784" fmla="*/ 3319459 h 3474328"/>
                  <a:gd name="connsiteX785" fmla="*/ 2579234 w 3482881"/>
                  <a:gd name="connsiteY785" fmla="*/ 3310455 h 3474328"/>
                  <a:gd name="connsiteX786" fmla="*/ 2571310 w 3482881"/>
                  <a:gd name="connsiteY786" fmla="*/ 3292087 h 3474328"/>
                  <a:gd name="connsiteX787" fmla="*/ 2563387 w 3482881"/>
                  <a:gd name="connsiteY787" fmla="*/ 3274799 h 3474328"/>
                  <a:gd name="connsiteX788" fmla="*/ 2564107 w 3482881"/>
                  <a:gd name="connsiteY788" fmla="*/ 3270477 h 3474328"/>
                  <a:gd name="connsiteX789" fmla="*/ 2568429 w 3482881"/>
                  <a:gd name="connsiteY789" fmla="*/ 3279841 h 3474328"/>
                  <a:gd name="connsiteX790" fmla="*/ 2574552 w 3482881"/>
                  <a:gd name="connsiteY790" fmla="*/ 3292447 h 3474328"/>
                  <a:gd name="connsiteX791" fmla="*/ 2592200 w 3482881"/>
                  <a:gd name="connsiteY791" fmla="*/ 3325582 h 3474328"/>
                  <a:gd name="connsiteX792" fmla="*/ 2597242 w 3482881"/>
                  <a:gd name="connsiteY792" fmla="*/ 3336387 h 3474328"/>
                  <a:gd name="connsiteX793" fmla="*/ 2608767 w 3482881"/>
                  <a:gd name="connsiteY793" fmla="*/ 3353315 h 3474328"/>
                  <a:gd name="connsiteX794" fmla="*/ 2615610 w 3482881"/>
                  <a:gd name="connsiteY794" fmla="*/ 3362319 h 3474328"/>
                  <a:gd name="connsiteX795" fmla="*/ 2619212 w 3482881"/>
                  <a:gd name="connsiteY795" fmla="*/ 3367001 h 3474328"/>
                  <a:gd name="connsiteX796" fmla="*/ 2623173 w 3482881"/>
                  <a:gd name="connsiteY796" fmla="*/ 3372043 h 3474328"/>
                  <a:gd name="connsiteX797" fmla="*/ 2632538 w 3482881"/>
                  <a:gd name="connsiteY797" fmla="*/ 3383208 h 3474328"/>
                  <a:gd name="connsiteX798" fmla="*/ 2637940 w 3482881"/>
                  <a:gd name="connsiteY798" fmla="*/ 3389331 h 3474328"/>
                  <a:gd name="connsiteX799" fmla="*/ 2644063 w 3482881"/>
                  <a:gd name="connsiteY799" fmla="*/ 3395814 h 3474328"/>
                  <a:gd name="connsiteX800" fmla="*/ 2647664 w 3482881"/>
                  <a:gd name="connsiteY800" fmla="*/ 3399415 h 3474328"/>
                  <a:gd name="connsiteX801" fmla="*/ 2651266 w 3482881"/>
                  <a:gd name="connsiteY801" fmla="*/ 3402657 h 3474328"/>
                  <a:gd name="connsiteX802" fmla="*/ 2655228 w 3482881"/>
                  <a:gd name="connsiteY802" fmla="*/ 3406979 h 3474328"/>
                  <a:gd name="connsiteX803" fmla="*/ 2659910 w 3482881"/>
                  <a:gd name="connsiteY803" fmla="*/ 3418864 h 3474328"/>
                  <a:gd name="connsiteX804" fmla="*/ 2656308 w 3482881"/>
                  <a:gd name="connsiteY804" fmla="*/ 3409860 h 3474328"/>
                  <a:gd name="connsiteX805" fmla="*/ 2653427 w 3482881"/>
                  <a:gd name="connsiteY805" fmla="*/ 3405898 h 3474328"/>
                  <a:gd name="connsiteX806" fmla="*/ 2651626 w 3482881"/>
                  <a:gd name="connsiteY806" fmla="*/ 3404097 h 3474328"/>
                  <a:gd name="connsiteX807" fmla="*/ 2650546 w 3482881"/>
                  <a:gd name="connsiteY807" fmla="*/ 3403377 h 3474328"/>
                  <a:gd name="connsiteX808" fmla="*/ 2649105 w 3482881"/>
                  <a:gd name="connsiteY808" fmla="*/ 3402297 h 3474328"/>
                  <a:gd name="connsiteX809" fmla="*/ 2650906 w 3482881"/>
                  <a:gd name="connsiteY809" fmla="*/ 3404097 h 3474328"/>
                  <a:gd name="connsiteX810" fmla="*/ 2652347 w 3482881"/>
                  <a:gd name="connsiteY810" fmla="*/ 3405538 h 3474328"/>
                  <a:gd name="connsiteX811" fmla="*/ 2654868 w 3482881"/>
                  <a:gd name="connsiteY811" fmla="*/ 3408780 h 3474328"/>
                  <a:gd name="connsiteX812" fmla="*/ 2658109 w 3482881"/>
                  <a:gd name="connsiteY812" fmla="*/ 3416343 h 3474328"/>
                  <a:gd name="connsiteX813" fmla="*/ 2657029 w 3482881"/>
                  <a:gd name="connsiteY813" fmla="*/ 3431830 h 3474328"/>
                  <a:gd name="connsiteX814" fmla="*/ 2634699 w 3482881"/>
                  <a:gd name="connsiteY814" fmla="*/ 3447317 h 3474328"/>
                  <a:gd name="connsiteX815" fmla="*/ 2628576 w 3482881"/>
                  <a:gd name="connsiteY815" fmla="*/ 3446957 h 3474328"/>
                  <a:gd name="connsiteX816" fmla="*/ 2626775 w 3482881"/>
                  <a:gd name="connsiteY816" fmla="*/ 3446597 h 3474328"/>
                  <a:gd name="connsiteX817" fmla="*/ 2624254 w 3482881"/>
                  <a:gd name="connsiteY817" fmla="*/ 3445876 h 3474328"/>
                  <a:gd name="connsiteX818" fmla="*/ 2619212 w 3482881"/>
                  <a:gd name="connsiteY818" fmla="*/ 3444436 h 3474328"/>
                  <a:gd name="connsiteX819" fmla="*/ 2601564 w 3482881"/>
                  <a:gd name="connsiteY819" fmla="*/ 3439033 h 3474328"/>
                  <a:gd name="connsiteX820" fmla="*/ 2575272 w 3482881"/>
                  <a:gd name="connsiteY820" fmla="*/ 3431470 h 3474328"/>
                  <a:gd name="connsiteX821" fmla="*/ 2614530 w 3482881"/>
                  <a:gd name="connsiteY821" fmla="*/ 3444796 h 3474328"/>
                  <a:gd name="connsiteX822" fmla="*/ 2624254 w 3482881"/>
                  <a:gd name="connsiteY822" fmla="*/ 3448037 h 3474328"/>
                  <a:gd name="connsiteX823" fmla="*/ 2626775 w 3482881"/>
                  <a:gd name="connsiteY823" fmla="*/ 3448758 h 3474328"/>
                  <a:gd name="connsiteX824" fmla="*/ 2628216 w 3482881"/>
                  <a:gd name="connsiteY824" fmla="*/ 3449118 h 3474328"/>
                  <a:gd name="connsiteX825" fmla="*/ 2631097 w 3482881"/>
                  <a:gd name="connsiteY825" fmla="*/ 3449838 h 3474328"/>
                  <a:gd name="connsiteX826" fmla="*/ 2644063 w 3482881"/>
                  <a:gd name="connsiteY826" fmla="*/ 3448037 h 3474328"/>
                  <a:gd name="connsiteX827" fmla="*/ 2660630 w 3482881"/>
                  <a:gd name="connsiteY827" fmla="*/ 3429309 h 3474328"/>
                  <a:gd name="connsiteX828" fmla="*/ 2654868 w 3482881"/>
                  <a:gd name="connsiteY828" fmla="*/ 3404818 h 3474328"/>
                  <a:gd name="connsiteX829" fmla="*/ 2652707 w 3482881"/>
                  <a:gd name="connsiteY829" fmla="*/ 3402297 h 3474328"/>
                  <a:gd name="connsiteX830" fmla="*/ 2649105 w 3482881"/>
                  <a:gd name="connsiteY830" fmla="*/ 3399055 h 3474328"/>
                  <a:gd name="connsiteX831" fmla="*/ 2645144 w 3482881"/>
                  <a:gd name="connsiteY831" fmla="*/ 3395093 h 3474328"/>
                  <a:gd name="connsiteX832" fmla="*/ 2641542 w 3482881"/>
                  <a:gd name="connsiteY832" fmla="*/ 3391132 h 3474328"/>
                  <a:gd name="connsiteX833" fmla="*/ 2634339 w 3482881"/>
                  <a:gd name="connsiteY833" fmla="*/ 3382848 h 3474328"/>
                  <a:gd name="connsiteX834" fmla="*/ 2630737 w 3482881"/>
                  <a:gd name="connsiteY834" fmla="*/ 3378886 h 3474328"/>
                  <a:gd name="connsiteX835" fmla="*/ 2627495 w 3482881"/>
                  <a:gd name="connsiteY835" fmla="*/ 3374564 h 3474328"/>
                  <a:gd name="connsiteX836" fmla="*/ 2621013 w 3482881"/>
                  <a:gd name="connsiteY836" fmla="*/ 3366280 h 3474328"/>
                  <a:gd name="connsiteX837" fmla="*/ 2614890 w 3482881"/>
                  <a:gd name="connsiteY837" fmla="*/ 3357636 h 3474328"/>
                  <a:gd name="connsiteX838" fmla="*/ 2603365 w 3482881"/>
                  <a:gd name="connsiteY838" fmla="*/ 3339989 h 3474328"/>
                  <a:gd name="connsiteX839" fmla="*/ 2592920 w 3482881"/>
                  <a:gd name="connsiteY839" fmla="*/ 3321981 h 3474328"/>
                  <a:gd name="connsiteX840" fmla="*/ 2587878 w 3482881"/>
                  <a:gd name="connsiteY840" fmla="*/ 3312976 h 3474328"/>
                  <a:gd name="connsiteX841" fmla="*/ 2583196 w 3482881"/>
                  <a:gd name="connsiteY841" fmla="*/ 3303612 h 3474328"/>
                  <a:gd name="connsiteX842" fmla="*/ 2574552 w 3482881"/>
                  <a:gd name="connsiteY842" fmla="*/ 3285244 h 3474328"/>
                  <a:gd name="connsiteX843" fmla="*/ 2566628 w 3482881"/>
                  <a:gd name="connsiteY843" fmla="*/ 3266515 h 3474328"/>
                  <a:gd name="connsiteX844" fmla="*/ 2555463 w 3482881"/>
                  <a:gd name="connsiteY844" fmla="*/ 3244545 h 3474328"/>
                  <a:gd name="connsiteX845" fmla="*/ 2545739 w 3482881"/>
                  <a:gd name="connsiteY845" fmla="*/ 3222215 h 3474328"/>
                  <a:gd name="connsiteX846" fmla="*/ 2531332 w 3482881"/>
                  <a:gd name="connsiteY846" fmla="*/ 3187640 h 3474328"/>
                  <a:gd name="connsiteX847" fmla="*/ 2524849 w 3482881"/>
                  <a:gd name="connsiteY847" fmla="*/ 3159907 h 3474328"/>
                  <a:gd name="connsiteX848" fmla="*/ 2519447 w 3482881"/>
                  <a:gd name="connsiteY848" fmla="*/ 3130374 h 3474328"/>
                  <a:gd name="connsiteX849" fmla="*/ 2516926 w 3482881"/>
                  <a:gd name="connsiteY849" fmla="*/ 3115247 h 3474328"/>
                  <a:gd name="connsiteX850" fmla="*/ 2515125 w 3482881"/>
                  <a:gd name="connsiteY850" fmla="*/ 3099760 h 3474328"/>
                  <a:gd name="connsiteX851" fmla="*/ 2511523 w 3482881"/>
                  <a:gd name="connsiteY851" fmla="*/ 3068786 h 3474328"/>
                  <a:gd name="connsiteX852" fmla="*/ 2508642 w 3482881"/>
                  <a:gd name="connsiteY852" fmla="*/ 3025207 h 3474328"/>
                  <a:gd name="connsiteX853" fmla="*/ 2506841 w 3482881"/>
                  <a:gd name="connsiteY853" fmla="*/ 2997834 h 3474328"/>
                  <a:gd name="connsiteX854" fmla="*/ 2506841 w 3482881"/>
                  <a:gd name="connsiteY854" fmla="*/ 2994593 h 3474328"/>
                  <a:gd name="connsiteX855" fmla="*/ 2506841 w 3482881"/>
                  <a:gd name="connsiteY855" fmla="*/ 2993872 h 3474328"/>
                  <a:gd name="connsiteX856" fmla="*/ 2507561 w 3482881"/>
                  <a:gd name="connsiteY856" fmla="*/ 2993872 h 3474328"/>
                  <a:gd name="connsiteX857" fmla="*/ 2509362 w 3482881"/>
                  <a:gd name="connsiteY857" fmla="*/ 2993872 h 3474328"/>
                  <a:gd name="connsiteX858" fmla="*/ 2516205 w 3482881"/>
                  <a:gd name="connsiteY858" fmla="*/ 2993872 h 3474328"/>
                  <a:gd name="connsiteX859" fmla="*/ 2529531 w 3482881"/>
                  <a:gd name="connsiteY859" fmla="*/ 2993872 h 3474328"/>
                  <a:gd name="connsiteX860" fmla="*/ 2555463 w 3482881"/>
                  <a:gd name="connsiteY860" fmla="*/ 2993872 h 3474328"/>
                  <a:gd name="connsiteX861" fmla="*/ 2561946 w 3482881"/>
                  <a:gd name="connsiteY861" fmla="*/ 2993872 h 3474328"/>
                  <a:gd name="connsiteX862" fmla="*/ 2566988 w 3482881"/>
                  <a:gd name="connsiteY862" fmla="*/ 2993872 h 3474328"/>
                  <a:gd name="connsiteX863" fmla="*/ 2573471 w 3482881"/>
                  <a:gd name="connsiteY863" fmla="*/ 2993872 h 3474328"/>
                  <a:gd name="connsiteX864" fmla="*/ 2597242 w 3482881"/>
                  <a:gd name="connsiteY864" fmla="*/ 2993872 h 3474328"/>
                  <a:gd name="connsiteX865" fmla="*/ 2591839 w 3482881"/>
                  <a:gd name="connsiteY865" fmla="*/ 2994593 h 3474328"/>
                  <a:gd name="connsiteX866" fmla="*/ 2602644 w 3482881"/>
                  <a:gd name="connsiteY866" fmla="*/ 2994593 h 3474328"/>
                  <a:gd name="connsiteX867" fmla="*/ 2613089 w 3482881"/>
                  <a:gd name="connsiteY867" fmla="*/ 2993872 h 3474328"/>
                  <a:gd name="connsiteX868" fmla="*/ 2633258 w 3482881"/>
                  <a:gd name="connsiteY868" fmla="*/ 2992432 h 3474328"/>
                  <a:gd name="connsiteX869" fmla="*/ 2651986 w 3482881"/>
                  <a:gd name="connsiteY869" fmla="*/ 2990631 h 3474328"/>
                  <a:gd name="connsiteX870" fmla="*/ 2669274 w 3482881"/>
                  <a:gd name="connsiteY870" fmla="*/ 2988110 h 3474328"/>
                  <a:gd name="connsiteX871" fmla="*/ 2669995 w 3482881"/>
                  <a:gd name="connsiteY871" fmla="*/ 2990631 h 3474328"/>
                  <a:gd name="connsiteX872" fmla="*/ 2694126 w 3482881"/>
                  <a:gd name="connsiteY872" fmla="*/ 2987029 h 3474328"/>
                  <a:gd name="connsiteX873" fmla="*/ 2718256 w 3482881"/>
                  <a:gd name="connsiteY873" fmla="*/ 2982347 h 3474328"/>
                  <a:gd name="connsiteX874" fmla="*/ 2730142 w 3482881"/>
                  <a:gd name="connsiteY874" fmla="*/ 2980186 h 3474328"/>
                  <a:gd name="connsiteX875" fmla="*/ 2736265 w 3482881"/>
                  <a:gd name="connsiteY875" fmla="*/ 2979106 h 3474328"/>
                  <a:gd name="connsiteX876" fmla="*/ 2742387 w 3482881"/>
                  <a:gd name="connsiteY876" fmla="*/ 2977665 h 3474328"/>
                  <a:gd name="connsiteX877" fmla="*/ 2766158 w 3482881"/>
                  <a:gd name="connsiteY877" fmla="*/ 2971902 h 3474328"/>
                  <a:gd name="connsiteX878" fmla="*/ 2749951 w 3482881"/>
                  <a:gd name="connsiteY878" fmla="*/ 2976585 h 3474328"/>
                  <a:gd name="connsiteX879" fmla="*/ 2734824 w 3482881"/>
                  <a:gd name="connsiteY879" fmla="*/ 2980186 h 3474328"/>
                  <a:gd name="connsiteX880" fmla="*/ 2716456 w 3482881"/>
                  <a:gd name="connsiteY880" fmla="*/ 2983788 h 3474328"/>
                  <a:gd name="connsiteX881" fmla="*/ 2696647 w 3482881"/>
                  <a:gd name="connsiteY881" fmla="*/ 2987390 h 3474328"/>
                  <a:gd name="connsiteX882" fmla="*/ 2676477 w 3482881"/>
                  <a:gd name="connsiteY882" fmla="*/ 2990271 h 3474328"/>
                  <a:gd name="connsiteX883" fmla="*/ 2657389 w 3482881"/>
                  <a:gd name="connsiteY883" fmla="*/ 2992792 h 3474328"/>
                  <a:gd name="connsiteX884" fmla="*/ 2648745 w 3482881"/>
                  <a:gd name="connsiteY884" fmla="*/ 2993872 h 3474328"/>
                  <a:gd name="connsiteX885" fmla="*/ 2640822 w 3482881"/>
                  <a:gd name="connsiteY885" fmla="*/ 2994593 h 3474328"/>
                  <a:gd name="connsiteX886" fmla="*/ 2658109 w 3482881"/>
                  <a:gd name="connsiteY886" fmla="*/ 2992072 h 3474328"/>
                  <a:gd name="connsiteX887" fmla="*/ 2649105 w 3482881"/>
                  <a:gd name="connsiteY887" fmla="*/ 2993152 h 3474328"/>
                  <a:gd name="connsiteX888" fmla="*/ 2639381 w 3482881"/>
                  <a:gd name="connsiteY888" fmla="*/ 2993872 h 3474328"/>
                  <a:gd name="connsiteX889" fmla="*/ 2618131 w 3482881"/>
                  <a:gd name="connsiteY889" fmla="*/ 2995673 h 3474328"/>
                  <a:gd name="connsiteX890" fmla="*/ 2573111 w 3482881"/>
                  <a:gd name="connsiteY890" fmla="*/ 2998194 h 3474328"/>
                  <a:gd name="connsiteX891" fmla="*/ 2559425 w 3482881"/>
                  <a:gd name="connsiteY891" fmla="*/ 2998554 h 3474328"/>
                  <a:gd name="connsiteX892" fmla="*/ 2541056 w 3482881"/>
                  <a:gd name="connsiteY892" fmla="*/ 2998554 h 3474328"/>
                  <a:gd name="connsiteX893" fmla="*/ 2523769 w 3482881"/>
                  <a:gd name="connsiteY893" fmla="*/ 2998554 h 3474328"/>
                  <a:gd name="connsiteX894" fmla="*/ 2515485 w 3482881"/>
                  <a:gd name="connsiteY894" fmla="*/ 2998554 h 3474328"/>
                  <a:gd name="connsiteX895" fmla="*/ 2513324 w 3482881"/>
                  <a:gd name="connsiteY895" fmla="*/ 2998554 h 3474328"/>
                  <a:gd name="connsiteX896" fmla="*/ 2512243 w 3482881"/>
                  <a:gd name="connsiteY896" fmla="*/ 2998554 h 3474328"/>
                  <a:gd name="connsiteX897" fmla="*/ 2511883 w 3482881"/>
                  <a:gd name="connsiteY897" fmla="*/ 2998554 h 3474328"/>
                  <a:gd name="connsiteX898" fmla="*/ 2511883 w 3482881"/>
                  <a:gd name="connsiteY898" fmla="*/ 2998915 h 3474328"/>
                  <a:gd name="connsiteX899" fmla="*/ 2511883 w 3482881"/>
                  <a:gd name="connsiteY899" fmla="*/ 3002876 h 3474328"/>
                  <a:gd name="connsiteX900" fmla="*/ 2513684 w 3482881"/>
                  <a:gd name="connsiteY900" fmla="*/ 3048257 h 3474328"/>
                  <a:gd name="connsiteX901" fmla="*/ 2514044 w 3482881"/>
                  <a:gd name="connsiteY901" fmla="*/ 3055100 h 3474328"/>
                  <a:gd name="connsiteX902" fmla="*/ 2514044 w 3482881"/>
                  <a:gd name="connsiteY902" fmla="*/ 3054020 h 3474328"/>
                  <a:gd name="connsiteX903" fmla="*/ 2512604 w 3482881"/>
                  <a:gd name="connsiteY903" fmla="*/ 3039253 h 3474328"/>
                  <a:gd name="connsiteX904" fmla="*/ 2511883 w 3482881"/>
                  <a:gd name="connsiteY904" fmla="*/ 3042134 h 3474328"/>
                  <a:gd name="connsiteX905" fmla="*/ 2512604 w 3482881"/>
                  <a:gd name="connsiteY905" fmla="*/ 3059062 h 3474328"/>
                  <a:gd name="connsiteX906" fmla="*/ 2513324 w 3482881"/>
                  <a:gd name="connsiteY906" fmla="*/ 3069146 h 3474328"/>
                  <a:gd name="connsiteX907" fmla="*/ 2514765 w 3482881"/>
                  <a:gd name="connsiteY907" fmla="*/ 3082112 h 3474328"/>
                  <a:gd name="connsiteX908" fmla="*/ 2518366 w 3482881"/>
                  <a:gd name="connsiteY908" fmla="*/ 3115607 h 3474328"/>
                  <a:gd name="connsiteX909" fmla="*/ 2522688 w 3482881"/>
                  <a:gd name="connsiteY909" fmla="*/ 3137577 h 3474328"/>
                  <a:gd name="connsiteX910" fmla="*/ 2527730 w 3482881"/>
                  <a:gd name="connsiteY910" fmla="*/ 3157026 h 3474328"/>
                  <a:gd name="connsiteX911" fmla="*/ 2526290 w 3482881"/>
                  <a:gd name="connsiteY911" fmla="*/ 3144780 h 3474328"/>
                  <a:gd name="connsiteX912" fmla="*/ 2522328 w 3482881"/>
                  <a:gd name="connsiteY912" fmla="*/ 3119569 h 3474328"/>
                  <a:gd name="connsiteX913" fmla="*/ 2521608 w 3482881"/>
                  <a:gd name="connsiteY913" fmla="*/ 3103002 h 3474328"/>
                  <a:gd name="connsiteX914" fmla="*/ 2518006 w 3482881"/>
                  <a:gd name="connsiteY914" fmla="*/ 3075989 h 3474328"/>
                  <a:gd name="connsiteX915" fmla="*/ 2517286 w 3482881"/>
                  <a:gd name="connsiteY915" fmla="*/ 3069867 h 3474328"/>
                  <a:gd name="connsiteX916" fmla="*/ 2516926 w 3482881"/>
                  <a:gd name="connsiteY916" fmla="*/ 3064104 h 3474328"/>
                  <a:gd name="connsiteX917" fmla="*/ 2515845 w 3482881"/>
                  <a:gd name="connsiteY917" fmla="*/ 3052219 h 3474328"/>
                  <a:gd name="connsiteX918" fmla="*/ 2512964 w 3482881"/>
                  <a:gd name="connsiteY918" fmla="*/ 3008999 h 3474328"/>
                  <a:gd name="connsiteX919" fmla="*/ 2512604 w 3482881"/>
                  <a:gd name="connsiteY919" fmla="*/ 3002876 h 3474328"/>
                  <a:gd name="connsiteX920" fmla="*/ 2512604 w 3482881"/>
                  <a:gd name="connsiteY920" fmla="*/ 2999635 h 3474328"/>
                  <a:gd name="connsiteX921" fmla="*/ 2512604 w 3482881"/>
                  <a:gd name="connsiteY921" fmla="*/ 2998915 h 3474328"/>
                  <a:gd name="connsiteX922" fmla="*/ 2512604 w 3482881"/>
                  <a:gd name="connsiteY922" fmla="*/ 2998915 h 3474328"/>
                  <a:gd name="connsiteX923" fmla="*/ 2512964 w 3482881"/>
                  <a:gd name="connsiteY923" fmla="*/ 2998915 h 3474328"/>
                  <a:gd name="connsiteX924" fmla="*/ 2514404 w 3482881"/>
                  <a:gd name="connsiteY924" fmla="*/ 2998915 h 3474328"/>
                  <a:gd name="connsiteX925" fmla="*/ 2527730 w 3482881"/>
                  <a:gd name="connsiteY925" fmla="*/ 2998915 h 3474328"/>
                  <a:gd name="connsiteX926" fmla="*/ 2557984 w 3482881"/>
                  <a:gd name="connsiteY926" fmla="*/ 2998915 h 3474328"/>
                  <a:gd name="connsiteX927" fmla="*/ 2531692 w 3482881"/>
                  <a:gd name="connsiteY927" fmla="*/ 2998915 h 3474328"/>
                  <a:gd name="connsiteX928" fmla="*/ 2518006 w 3482881"/>
                  <a:gd name="connsiteY928" fmla="*/ 2998915 h 3474328"/>
                  <a:gd name="connsiteX929" fmla="*/ 2514404 w 3482881"/>
                  <a:gd name="connsiteY929" fmla="*/ 2998915 h 3474328"/>
                  <a:gd name="connsiteX930" fmla="*/ 2512604 w 3482881"/>
                  <a:gd name="connsiteY930" fmla="*/ 2998915 h 3474328"/>
                  <a:gd name="connsiteX931" fmla="*/ 2512604 w 3482881"/>
                  <a:gd name="connsiteY931" fmla="*/ 2998915 h 3474328"/>
                  <a:gd name="connsiteX932" fmla="*/ 2512604 w 3482881"/>
                  <a:gd name="connsiteY932" fmla="*/ 2998915 h 3474328"/>
                  <a:gd name="connsiteX933" fmla="*/ 2512604 w 3482881"/>
                  <a:gd name="connsiteY933" fmla="*/ 3000355 h 3474328"/>
                  <a:gd name="connsiteX934" fmla="*/ 2512604 w 3482881"/>
                  <a:gd name="connsiteY934" fmla="*/ 3007198 h 3474328"/>
                  <a:gd name="connsiteX935" fmla="*/ 2516926 w 3482881"/>
                  <a:gd name="connsiteY935" fmla="*/ 3058341 h 3474328"/>
                  <a:gd name="connsiteX936" fmla="*/ 2520167 w 3482881"/>
                  <a:gd name="connsiteY936" fmla="*/ 3088235 h 3474328"/>
                  <a:gd name="connsiteX937" fmla="*/ 2522328 w 3482881"/>
                  <a:gd name="connsiteY937" fmla="*/ 3109845 h 3474328"/>
                  <a:gd name="connsiteX938" fmla="*/ 2524849 w 3482881"/>
                  <a:gd name="connsiteY938" fmla="*/ 3123531 h 3474328"/>
                  <a:gd name="connsiteX939" fmla="*/ 2527370 w 3482881"/>
                  <a:gd name="connsiteY939" fmla="*/ 3135416 h 3474328"/>
                  <a:gd name="connsiteX940" fmla="*/ 2531332 w 3482881"/>
                  <a:gd name="connsiteY940" fmla="*/ 3153064 h 3474328"/>
                  <a:gd name="connsiteX941" fmla="*/ 2536734 w 3482881"/>
                  <a:gd name="connsiteY941" fmla="*/ 3168191 h 3474328"/>
                  <a:gd name="connsiteX942" fmla="*/ 2533853 w 3482881"/>
                  <a:gd name="connsiteY942" fmla="*/ 3139378 h 3474328"/>
                  <a:gd name="connsiteX943" fmla="*/ 2529892 w 3482881"/>
                  <a:gd name="connsiteY943" fmla="*/ 3122450 h 3474328"/>
                  <a:gd name="connsiteX944" fmla="*/ 2528091 w 3482881"/>
                  <a:gd name="connsiteY944" fmla="*/ 3113446 h 3474328"/>
                  <a:gd name="connsiteX945" fmla="*/ 2526650 w 3482881"/>
                  <a:gd name="connsiteY945" fmla="*/ 3103362 h 3474328"/>
                  <a:gd name="connsiteX946" fmla="*/ 2524129 w 3482881"/>
                  <a:gd name="connsiteY946" fmla="*/ 3083553 h 3474328"/>
                  <a:gd name="connsiteX947" fmla="*/ 2521968 w 3482881"/>
                  <a:gd name="connsiteY947" fmla="*/ 3068426 h 3474328"/>
                  <a:gd name="connsiteX948" fmla="*/ 2521248 w 3482881"/>
                  <a:gd name="connsiteY948" fmla="*/ 3062663 h 3474328"/>
                  <a:gd name="connsiteX949" fmla="*/ 2521248 w 3482881"/>
                  <a:gd name="connsiteY949" fmla="*/ 3071307 h 3474328"/>
                  <a:gd name="connsiteX950" fmla="*/ 2523769 w 3482881"/>
                  <a:gd name="connsiteY950" fmla="*/ 3099400 h 3474328"/>
                  <a:gd name="connsiteX951" fmla="*/ 2520887 w 3482881"/>
                  <a:gd name="connsiteY951" fmla="*/ 3080311 h 3474328"/>
                  <a:gd name="connsiteX952" fmla="*/ 2519447 w 3482881"/>
                  <a:gd name="connsiteY952" fmla="*/ 3069507 h 3474328"/>
                  <a:gd name="connsiteX953" fmla="*/ 2518366 w 3482881"/>
                  <a:gd name="connsiteY953" fmla="*/ 3057981 h 3474328"/>
                  <a:gd name="connsiteX954" fmla="*/ 2515845 w 3482881"/>
                  <a:gd name="connsiteY954" fmla="*/ 3022325 h 3474328"/>
                  <a:gd name="connsiteX955" fmla="*/ 2514404 w 3482881"/>
                  <a:gd name="connsiteY955" fmla="*/ 3001796 h 3474328"/>
                  <a:gd name="connsiteX956" fmla="*/ 2516205 w 3482881"/>
                  <a:gd name="connsiteY956" fmla="*/ 3001076 h 3474328"/>
                  <a:gd name="connsiteX957" fmla="*/ 2518726 w 3482881"/>
                  <a:gd name="connsiteY957" fmla="*/ 3001076 h 3474328"/>
                  <a:gd name="connsiteX958" fmla="*/ 2523769 w 3482881"/>
                  <a:gd name="connsiteY958" fmla="*/ 3001076 h 3474328"/>
                  <a:gd name="connsiteX959" fmla="*/ 2534213 w 3482881"/>
                  <a:gd name="connsiteY959" fmla="*/ 3001076 h 3474328"/>
                  <a:gd name="connsiteX960" fmla="*/ 2555463 w 3482881"/>
                  <a:gd name="connsiteY960" fmla="*/ 3001076 h 3474328"/>
                  <a:gd name="connsiteX961" fmla="*/ 2560865 w 3482881"/>
                  <a:gd name="connsiteY961" fmla="*/ 3001076 h 3474328"/>
                  <a:gd name="connsiteX962" fmla="*/ 2565547 w 3482881"/>
                  <a:gd name="connsiteY962" fmla="*/ 3001076 h 3474328"/>
                  <a:gd name="connsiteX963" fmla="*/ 2572030 w 3482881"/>
                  <a:gd name="connsiteY963" fmla="*/ 3000715 h 3474328"/>
                  <a:gd name="connsiteX964" fmla="*/ 2597602 w 3482881"/>
                  <a:gd name="connsiteY964" fmla="*/ 2999635 h 3474328"/>
                  <a:gd name="connsiteX965" fmla="*/ 2603725 w 3482881"/>
                  <a:gd name="connsiteY965" fmla="*/ 2999635 h 3474328"/>
                  <a:gd name="connsiteX966" fmla="*/ 2609847 w 3482881"/>
                  <a:gd name="connsiteY966" fmla="*/ 2998915 h 3474328"/>
                  <a:gd name="connsiteX967" fmla="*/ 2622093 w 3482881"/>
                  <a:gd name="connsiteY967" fmla="*/ 2997834 h 3474328"/>
                  <a:gd name="connsiteX968" fmla="*/ 2645144 w 3482881"/>
                  <a:gd name="connsiteY968" fmla="*/ 2995673 h 3474328"/>
                  <a:gd name="connsiteX969" fmla="*/ 2642622 w 3482881"/>
                  <a:gd name="connsiteY969" fmla="*/ 2996394 h 3474328"/>
                  <a:gd name="connsiteX970" fmla="*/ 2660991 w 3482881"/>
                  <a:gd name="connsiteY970" fmla="*/ 2994232 h 3474328"/>
                  <a:gd name="connsiteX971" fmla="*/ 2679359 w 3482881"/>
                  <a:gd name="connsiteY971" fmla="*/ 2991711 h 3474328"/>
                  <a:gd name="connsiteX972" fmla="*/ 2715735 w 3482881"/>
                  <a:gd name="connsiteY972" fmla="*/ 2985589 h 3474328"/>
                  <a:gd name="connsiteX973" fmla="*/ 2695926 w 3482881"/>
                  <a:gd name="connsiteY973" fmla="*/ 2989910 h 3474328"/>
                  <a:gd name="connsiteX974" fmla="*/ 2682961 w 3482881"/>
                  <a:gd name="connsiteY974" fmla="*/ 2992792 h 3474328"/>
                  <a:gd name="connsiteX975" fmla="*/ 2695566 w 3482881"/>
                  <a:gd name="connsiteY975" fmla="*/ 2990631 h 3474328"/>
                  <a:gd name="connsiteX976" fmla="*/ 2708172 w 3482881"/>
                  <a:gd name="connsiteY976" fmla="*/ 2988110 h 3474328"/>
                  <a:gd name="connsiteX977" fmla="*/ 2733023 w 3482881"/>
                  <a:gd name="connsiteY977" fmla="*/ 2983068 h 3474328"/>
                  <a:gd name="connsiteX978" fmla="*/ 2757874 w 3482881"/>
                  <a:gd name="connsiteY978" fmla="*/ 2976945 h 3474328"/>
                  <a:gd name="connsiteX979" fmla="*/ 2782365 w 3482881"/>
                  <a:gd name="connsiteY979" fmla="*/ 2970462 h 3474328"/>
                  <a:gd name="connsiteX980" fmla="*/ 2764717 w 3482881"/>
                  <a:gd name="connsiteY980" fmla="*/ 2975504 h 3474328"/>
                  <a:gd name="connsiteX981" fmla="*/ 2782005 w 3482881"/>
                  <a:gd name="connsiteY981" fmla="*/ 2971902 h 3474328"/>
                  <a:gd name="connsiteX982" fmla="*/ 2814420 w 3482881"/>
                  <a:gd name="connsiteY982" fmla="*/ 2962898 h 3474328"/>
                  <a:gd name="connsiteX983" fmla="*/ 2822704 w 3482881"/>
                  <a:gd name="connsiteY983" fmla="*/ 2960737 h 3474328"/>
                  <a:gd name="connsiteX984" fmla="*/ 2830267 w 3482881"/>
                  <a:gd name="connsiteY984" fmla="*/ 2958216 h 3474328"/>
                  <a:gd name="connsiteX985" fmla="*/ 2842152 w 3482881"/>
                  <a:gd name="connsiteY985" fmla="*/ 2954255 h 3474328"/>
                  <a:gd name="connsiteX986" fmla="*/ 2864843 w 3482881"/>
                  <a:gd name="connsiteY986" fmla="*/ 2944530 h 3474328"/>
                  <a:gd name="connsiteX987" fmla="*/ 2867724 w 3482881"/>
                  <a:gd name="connsiteY987" fmla="*/ 2942369 h 3474328"/>
                  <a:gd name="connsiteX988" fmla="*/ 2852597 w 3482881"/>
                  <a:gd name="connsiteY988" fmla="*/ 2947051 h 3474328"/>
                  <a:gd name="connsiteX989" fmla="*/ 2820903 w 3482881"/>
                  <a:gd name="connsiteY989" fmla="*/ 2957856 h 3474328"/>
                  <a:gd name="connsiteX990" fmla="*/ 2791729 w 3482881"/>
                  <a:gd name="connsiteY990" fmla="*/ 2967220 h 3474328"/>
                  <a:gd name="connsiteX991" fmla="*/ 2818022 w 3482881"/>
                  <a:gd name="connsiteY991" fmla="*/ 2958577 h 3474328"/>
                  <a:gd name="connsiteX992" fmla="*/ 2843953 w 3482881"/>
                  <a:gd name="connsiteY992" fmla="*/ 2948852 h 3474328"/>
                  <a:gd name="connsiteX993" fmla="*/ 2848635 w 3482881"/>
                  <a:gd name="connsiteY993" fmla="*/ 2947411 h 3474328"/>
                  <a:gd name="connsiteX994" fmla="*/ 2864122 w 3482881"/>
                  <a:gd name="connsiteY994" fmla="*/ 2940928 h 3474328"/>
                  <a:gd name="connsiteX995" fmla="*/ 2879249 w 3482881"/>
                  <a:gd name="connsiteY995" fmla="*/ 2934085 h 3474328"/>
                  <a:gd name="connsiteX996" fmla="*/ 2905541 w 3482881"/>
                  <a:gd name="connsiteY996" fmla="*/ 2924361 h 3474328"/>
                  <a:gd name="connsiteX997" fmla="*/ 2902299 w 3482881"/>
                  <a:gd name="connsiteY997" fmla="*/ 2927242 h 3474328"/>
                  <a:gd name="connsiteX998" fmla="*/ 2902299 w 3482881"/>
                  <a:gd name="connsiteY998" fmla="*/ 2928323 h 3474328"/>
                  <a:gd name="connsiteX999" fmla="*/ 2938676 w 3482881"/>
                  <a:gd name="connsiteY999" fmla="*/ 2911395 h 3474328"/>
                  <a:gd name="connsiteX1000" fmla="*/ 2926070 w 3482881"/>
                  <a:gd name="connsiteY1000" fmla="*/ 2914276 h 3474328"/>
                  <a:gd name="connsiteX1001" fmla="*/ 2964607 w 3482881"/>
                  <a:gd name="connsiteY1001" fmla="*/ 2895548 h 3474328"/>
                  <a:gd name="connsiteX1002" fmla="*/ 3003865 w 3482881"/>
                  <a:gd name="connsiteY1002" fmla="*/ 2874298 h 3474328"/>
                  <a:gd name="connsiteX1003" fmla="*/ 3080220 w 3482881"/>
                  <a:gd name="connsiteY1003" fmla="*/ 2825316 h 3474328"/>
                  <a:gd name="connsiteX1004" fmla="*/ 3097868 w 3482881"/>
                  <a:gd name="connsiteY1004" fmla="*/ 2811990 h 3474328"/>
                  <a:gd name="connsiteX1005" fmla="*/ 3114795 w 3482881"/>
                  <a:gd name="connsiteY1005" fmla="*/ 2798664 h 3474328"/>
                  <a:gd name="connsiteX1006" fmla="*/ 3131003 w 3482881"/>
                  <a:gd name="connsiteY1006" fmla="*/ 2785338 h 3474328"/>
                  <a:gd name="connsiteX1007" fmla="*/ 3146129 w 3482881"/>
                  <a:gd name="connsiteY1007" fmla="*/ 2772372 h 3474328"/>
                  <a:gd name="connsiteX1008" fmla="*/ 3160176 w 3482881"/>
                  <a:gd name="connsiteY1008" fmla="*/ 2759406 h 3474328"/>
                  <a:gd name="connsiteX1009" fmla="*/ 3173142 w 3482881"/>
                  <a:gd name="connsiteY1009" fmla="*/ 2746801 h 3474328"/>
                  <a:gd name="connsiteX1010" fmla="*/ 3195832 w 3482881"/>
                  <a:gd name="connsiteY1010" fmla="*/ 2723751 h 3474328"/>
                  <a:gd name="connsiteX1011" fmla="*/ 3198713 w 3482881"/>
                  <a:gd name="connsiteY1011" fmla="*/ 2728433 h 3474328"/>
                  <a:gd name="connsiteX1012" fmla="*/ 3176383 w 3482881"/>
                  <a:gd name="connsiteY1012" fmla="*/ 2750402 h 3474328"/>
                  <a:gd name="connsiteX1013" fmla="*/ 3162697 w 3482881"/>
                  <a:gd name="connsiteY1013" fmla="*/ 2763368 h 3474328"/>
                  <a:gd name="connsiteX1014" fmla="*/ 3155494 w 3482881"/>
                  <a:gd name="connsiteY1014" fmla="*/ 2770211 h 3474328"/>
                  <a:gd name="connsiteX1015" fmla="*/ 3147930 w 3482881"/>
                  <a:gd name="connsiteY1015" fmla="*/ 2777055 h 3474328"/>
                  <a:gd name="connsiteX1016" fmla="*/ 3132083 w 3482881"/>
                  <a:gd name="connsiteY1016" fmla="*/ 2790741 h 3474328"/>
                  <a:gd name="connsiteX1017" fmla="*/ 3115876 w 3482881"/>
                  <a:gd name="connsiteY1017" fmla="*/ 2804067 h 3474328"/>
                  <a:gd name="connsiteX1018" fmla="*/ 3100029 w 3482881"/>
                  <a:gd name="connsiteY1018" fmla="*/ 2816672 h 3474328"/>
                  <a:gd name="connsiteX1019" fmla="*/ 3084902 w 3482881"/>
                  <a:gd name="connsiteY1019" fmla="*/ 2828558 h 3474328"/>
                  <a:gd name="connsiteX1020" fmla="*/ 3170620 w 3482881"/>
                  <a:gd name="connsiteY1020" fmla="*/ 2752924 h 3474328"/>
                  <a:gd name="connsiteX1021" fmla="*/ 3160536 w 3482881"/>
                  <a:gd name="connsiteY1021" fmla="*/ 2761207 h 3474328"/>
                  <a:gd name="connsiteX1022" fmla="*/ 3146490 w 3482881"/>
                  <a:gd name="connsiteY1022" fmla="*/ 2773453 h 3474328"/>
                  <a:gd name="connsiteX1023" fmla="*/ 3129922 w 3482881"/>
                  <a:gd name="connsiteY1023" fmla="*/ 2787859 h 3474328"/>
                  <a:gd name="connsiteX1024" fmla="*/ 3121278 w 3482881"/>
                  <a:gd name="connsiteY1024" fmla="*/ 2795783 h 3474328"/>
                  <a:gd name="connsiteX1025" fmla="*/ 3112274 w 3482881"/>
                  <a:gd name="connsiteY1025" fmla="*/ 2803346 h 3474328"/>
                  <a:gd name="connsiteX1026" fmla="*/ 3094986 w 3482881"/>
                  <a:gd name="connsiteY1026" fmla="*/ 2817393 h 3474328"/>
                  <a:gd name="connsiteX1027" fmla="*/ 3087063 w 3482881"/>
                  <a:gd name="connsiteY1027" fmla="*/ 2823876 h 3474328"/>
                  <a:gd name="connsiteX1028" fmla="*/ 3079499 w 3482881"/>
                  <a:gd name="connsiteY1028" fmla="*/ 2829278 h 3474328"/>
                  <a:gd name="connsiteX1029" fmla="*/ 3061851 w 3482881"/>
                  <a:gd name="connsiteY1029" fmla="*/ 2840083 h 3474328"/>
                  <a:gd name="connsiteX1030" fmla="*/ 3051767 w 3482881"/>
                  <a:gd name="connsiteY1030" fmla="*/ 2846926 h 3474328"/>
                  <a:gd name="connsiteX1031" fmla="*/ 3042403 w 3482881"/>
                  <a:gd name="connsiteY1031" fmla="*/ 2853049 h 3474328"/>
                  <a:gd name="connsiteX1032" fmla="*/ 3025475 w 3482881"/>
                  <a:gd name="connsiteY1032" fmla="*/ 2863854 h 3474328"/>
                  <a:gd name="connsiteX1033" fmla="*/ 2998823 w 3482881"/>
                  <a:gd name="connsiteY1033" fmla="*/ 2880061 h 3474328"/>
                  <a:gd name="connsiteX1034" fmla="*/ 2979374 w 3482881"/>
                  <a:gd name="connsiteY1034" fmla="*/ 2891946 h 3474328"/>
                  <a:gd name="connsiteX1035" fmla="*/ 2963527 w 3482881"/>
                  <a:gd name="connsiteY1035" fmla="*/ 2900951 h 3474328"/>
                  <a:gd name="connsiteX1036" fmla="*/ 2948400 w 3482881"/>
                  <a:gd name="connsiteY1036" fmla="*/ 2909234 h 3474328"/>
                  <a:gd name="connsiteX1037" fmla="*/ 2940116 w 3482881"/>
                  <a:gd name="connsiteY1037" fmla="*/ 2913556 h 3474328"/>
                  <a:gd name="connsiteX1038" fmla="*/ 2930752 w 3482881"/>
                  <a:gd name="connsiteY1038" fmla="*/ 2917878 h 3474328"/>
                  <a:gd name="connsiteX1039" fmla="*/ 2906621 w 3482881"/>
                  <a:gd name="connsiteY1039" fmla="*/ 2928683 h 3474328"/>
                  <a:gd name="connsiteX1040" fmla="*/ 2891134 w 3482881"/>
                  <a:gd name="connsiteY1040" fmla="*/ 2934806 h 3474328"/>
                  <a:gd name="connsiteX1041" fmla="*/ 2872406 w 3482881"/>
                  <a:gd name="connsiteY1041" fmla="*/ 2941649 h 3474328"/>
                  <a:gd name="connsiteX1042" fmla="*/ 2867364 w 3482881"/>
                  <a:gd name="connsiteY1042" fmla="*/ 2944890 h 3474328"/>
                  <a:gd name="connsiteX1043" fmla="*/ 2862321 w 3482881"/>
                  <a:gd name="connsiteY1043" fmla="*/ 2947051 h 3474328"/>
                  <a:gd name="connsiteX1044" fmla="*/ 2856559 w 3482881"/>
                  <a:gd name="connsiteY1044" fmla="*/ 2949212 h 3474328"/>
                  <a:gd name="connsiteX1045" fmla="*/ 2837110 w 3482881"/>
                  <a:gd name="connsiteY1045" fmla="*/ 2957136 h 3474328"/>
                  <a:gd name="connsiteX1046" fmla="*/ 2852957 w 3482881"/>
                  <a:gd name="connsiteY1046" fmla="*/ 2952814 h 3474328"/>
                  <a:gd name="connsiteX1047" fmla="*/ 2863402 w 3482881"/>
                  <a:gd name="connsiteY1047" fmla="*/ 2949572 h 3474328"/>
                  <a:gd name="connsiteX1048" fmla="*/ 2874927 w 3482881"/>
                  <a:gd name="connsiteY1048" fmla="*/ 2945250 h 3474328"/>
                  <a:gd name="connsiteX1049" fmla="*/ 2901219 w 3482881"/>
                  <a:gd name="connsiteY1049" fmla="*/ 2935166 h 3474328"/>
                  <a:gd name="connsiteX1050" fmla="*/ 2930032 w 3482881"/>
                  <a:gd name="connsiteY1050" fmla="*/ 2922200 h 3474328"/>
                  <a:gd name="connsiteX1051" fmla="*/ 3043123 w 3482881"/>
                  <a:gd name="connsiteY1051" fmla="*/ 2859172 h 3474328"/>
                  <a:gd name="connsiteX1052" fmla="*/ 3022594 w 3482881"/>
                  <a:gd name="connsiteY1052" fmla="*/ 2873218 h 3474328"/>
                  <a:gd name="connsiteX1053" fmla="*/ 3052127 w 3482881"/>
                  <a:gd name="connsiteY1053" fmla="*/ 2854489 h 3474328"/>
                  <a:gd name="connsiteX1054" fmla="*/ 3064012 w 3482881"/>
                  <a:gd name="connsiteY1054" fmla="*/ 2846206 h 3474328"/>
                  <a:gd name="connsiteX1055" fmla="*/ 3074817 w 3482881"/>
                  <a:gd name="connsiteY1055" fmla="*/ 2838642 h 3474328"/>
                  <a:gd name="connsiteX1056" fmla="*/ 3084902 w 3482881"/>
                  <a:gd name="connsiteY1056" fmla="*/ 2831439 h 3474328"/>
                  <a:gd name="connsiteX1057" fmla="*/ 3094626 w 3482881"/>
                  <a:gd name="connsiteY1057" fmla="*/ 2824236 h 3474328"/>
                  <a:gd name="connsiteX1058" fmla="*/ 3114795 w 3482881"/>
                  <a:gd name="connsiteY1058" fmla="*/ 2808028 h 3474328"/>
                  <a:gd name="connsiteX1059" fmla="*/ 3110834 w 3482881"/>
                  <a:gd name="connsiteY1059" fmla="*/ 2810910 h 3474328"/>
                  <a:gd name="connsiteX1060" fmla="*/ 3126681 w 3482881"/>
                  <a:gd name="connsiteY1060" fmla="*/ 2797584 h 3474328"/>
                  <a:gd name="connsiteX1061" fmla="*/ 3137125 w 3482881"/>
                  <a:gd name="connsiteY1061" fmla="*/ 2788580 h 3474328"/>
                  <a:gd name="connsiteX1062" fmla="*/ 3149011 w 3482881"/>
                  <a:gd name="connsiteY1062" fmla="*/ 2779215 h 3474328"/>
                  <a:gd name="connsiteX1063" fmla="*/ 3157294 w 3482881"/>
                  <a:gd name="connsiteY1063" fmla="*/ 2773453 h 3474328"/>
                  <a:gd name="connsiteX1064" fmla="*/ 3172061 w 3482881"/>
                  <a:gd name="connsiteY1064" fmla="*/ 2760847 h 3474328"/>
                  <a:gd name="connsiteX1065" fmla="*/ 3213480 w 3482881"/>
                  <a:gd name="connsiteY1065" fmla="*/ 2717628 h 3474328"/>
                  <a:gd name="connsiteX1066" fmla="*/ 3225365 w 3482881"/>
                  <a:gd name="connsiteY1066" fmla="*/ 2705022 h 3474328"/>
                  <a:gd name="connsiteX1067" fmla="*/ 3237251 w 3482881"/>
                  <a:gd name="connsiteY1067" fmla="*/ 2692056 h 3474328"/>
                  <a:gd name="connsiteX1068" fmla="*/ 3248776 w 3482881"/>
                  <a:gd name="connsiteY1068" fmla="*/ 2679090 h 3474328"/>
                  <a:gd name="connsiteX1069" fmla="*/ 3259941 w 3482881"/>
                  <a:gd name="connsiteY1069" fmla="*/ 2665764 h 3474328"/>
                  <a:gd name="connsiteX1070" fmla="*/ 3256339 w 3482881"/>
                  <a:gd name="connsiteY1070" fmla="*/ 2667205 h 3474328"/>
                  <a:gd name="connsiteX1071" fmla="*/ 3271466 w 3482881"/>
                  <a:gd name="connsiteY1071" fmla="*/ 2648116 h 3474328"/>
                  <a:gd name="connsiteX1072" fmla="*/ 3282631 w 3482881"/>
                  <a:gd name="connsiteY1072" fmla="*/ 2633350 h 3474328"/>
                  <a:gd name="connsiteX1073" fmla="*/ 3293076 w 3482881"/>
                  <a:gd name="connsiteY1073" fmla="*/ 2618943 h 3474328"/>
                  <a:gd name="connsiteX1074" fmla="*/ 3298838 w 3482881"/>
                  <a:gd name="connsiteY1074" fmla="*/ 2610299 h 3474328"/>
                  <a:gd name="connsiteX1075" fmla="*/ 3304961 w 3482881"/>
                  <a:gd name="connsiteY1075" fmla="*/ 2599855 h 3474328"/>
                  <a:gd name="connsiteX1076" fmla="*/ 3304241 w 3482881"/>
                  <a:gd name="connsiteY1076" fmla="*/ 2597333 h 3474328"/>
                  <a:gd name="connsiteX1077" fmla="*/ 3246615 w 3482881"/>
                  <a:gd name="connsiteY1077" fmla="*/ 2675489 h 3474328"/>
                  <a:gd name="connsiteX1078" fmla="*/ 3265343 w 3482881"/>
                  <a:gd name="connsiteY1078" fmla="*/ 2649557 h 3474328"/>
                  <a:gd name="connsiteX1079" fmla="*/ 3270386 w 3482881"/>
                  <a:gd name="connsiteY1079" fmla="*/ 2641994 h 3474328"/>
                  <a:gd name="connsiteX1080" fmla="*/ 3285512 w 3482881"/>
                  <a:gd name="connsiteY1080" fmla="*/ 2620024 h 3474328"/>
                  <a:gd name="connsiteX1081" fmla="*/ 3286593 w 3482881"/>
                  <a:gd name="connsiteY1081" fmla="*/ 2621464 h 3474328"/>
                  <a:gd name="connsiteX1082" fmla="*/ 3295597 w 3482881"/>
                  <a:gd name="connsiteY1082" fmla="*/ 2609219 h 3474328"/>
                  <a:gd name="connsiteX1083" fmla="*/ 3304241 w 3482881"/>
                  <a:gd name="connsiteY1083" fmla="*/ 2596253 h 3474328"/>
                  <a:gd name="connsiteX1084" fmla="*/ 3315046 w 3482881"/>
                  <a:gd name="connsiteY1084" fmla="*/ 2581126 h 3474328"/>
                  <a:gd name="connsiteX1085" fmla="*/ 3324770 w 3482881"/>
                  <a:gd name="connsiteY1085" fmla="*/ 2563838 h 3474328"/>
                  <a:gd name="connsiteX1086" fmla="*/ 3334134 w 3482881"/>
                  <a:gd name="connsiteY1086" fmla="*/ 2546190 h 3474328"/>
                  <a:gd name="connsiteX1087" fmla="*/ 3329452 w 3482881"/>
                  <a:gd name="connsiteY1087" fmla="*/ 2555195 h 3474328"/>
                  <a:gd name="connsiteX1088" fmla="*/ 3339537 w 3482881"/>
                  <a:gd name="connsiteY1088" fmla="*/ 2538267 h 3474328"/>
                  <a:gd name="connsiteX1089" fmla="*/ 3346380 w 3482881"/>
                  <a:gd name="connsiteY1089" fmla="*/ 2524581 h 3474328"/>
                  <a:gd name="connsiteX1090" fmla="*/ 3353583 w 3482881"/>
                  <a:gd name="connsiteY1090" fmla="*/ 2509814 h 3474328"/>
                  <a:gd name="connsiteX1091" fmla="*/ 3363308 w 3482881"/>
                  <a:gd name="connsiteY1091" fmla="*/ 2489645 h 3474328"/>
                  <a:gd name="connsiteX1092" fmla="*/ 3300999 w 3482881"/>
                  <a:gd name="connsiteY1092" fmla="*/ 2598774 h 3474328"/>
                  <a:gd name="connsiteX1093" fmla="*/ 3309643 w 3482881"/>
                  <a:gd name="connsiteY1093" fmla="*/ 2584728 h 3474328"/>
                  <a:gd name="connsiteX1094" fmla="*/ 3319368 w 3482881"/>
                  <a:gd name="connsiteY1094" fmla="*/ 2568160 h 3474328"/>
                  <a:gd name="connsiteX1095" fmla="*/ 3339176 w 3482881"/>
                  <a:gd name="connsiteY1095" fmla="*/ 2532144 h 3474328"/>
                  <a:gd name="connsiteX1096" fmla="*/ 3355744 w 3482881"/>
                  <a:gd name="connsiteY1096" fmla="*/ 2498649 h 3474328"/>
                  <a:gd name="connsiteX1097" fmla="*/ 3365469 w 3482881"/>
                  <a:gd name="connsiteY1097" fmla="*/ 2476679 h 3474328"/>
                  <a:gd name="connsiteX1098" fmla="*/ 3405446 w 3482881"/>
                  <a:gd name="connsiteY1098" fmla="*/ 2374393 h 3474328"/>
                  <a:gd name="connsiteX1099" fmla="*/ 3397523 w 3482881"/>
                  <a:gd name="connsiteY1099" fmla="*/ 2407528 h 3474328"/>
                  <a:gd name="connsiteX1100" fmla="*/ 3396802 w 3482881"/>
                  <a:gd name="connsiteY1100" fmla="*/ 2412210 h 3474328"/>
                  <a:gd name="connsiteX1101" fmla="*/ 3392841 w 3482881"/>
                  <a:gd name="connsiteY1101" fmla="*/ 2424816 h 3474328"/>
                  <a:gd name="connsiteX1102" fmla="*/ 3364748 w 3482881"/>
                  <a:gd name="connsiteY1102" fmla="*/ 2491806 h 3474328"/>
                  <a:gd name="connsiteX1103" fmla="*/ 3372672 w 3482881"/>
                  <a:gd name="connsiteY1103" fmla="*/ 2473798 h 3474328"/>
                  <a:gd name="connsiteX1104" fmla="*/ 3362227 w 3482881"/>
                  <a:gd name="connsiteY1104" fmla="*/ 2494327 h 3474328"/>
                  <a:gd name="connsiteX1105" fmla="*/ 3355024 w 3482881"/>
                  <a:gd name="connsiteY1105" fmla="*/ 2508733 h 3474328"/>
                  <a:gd name="connsiteX1106" fmla="*/ 3347100 w 3482881"/>
                  <a:gd name="connsiteY1106" fmla="*/ 2524581 h 3474328"/>
                  <a:gd name="connsiteX1107" fmla="*/ 3338816 w 3482881"/>
                  <a:gd name="connsiteY1107" fmla="*/ 2540788 h 3474328"/>
                  <a:gd name="connsiteX1108" fmla="*/ 3330172 w 3482881"/>
                  <a:gd name="connsiteY1108" fmla="*/ 2556635 h 3474328"/>
                  <a:gd name="connsiteX1109" fmla="*/ 3315406 w 3482881"/>
                  <a:gd name="connsiteY1109" fmla="*/ 2582927 h 3474328"/>
                  <a:gd name="connsiteX1110" fmla="*/ 3315406 w 3482881"/>
                  <a:gd name="connsiteY1110" fmla="*/ 2585808 h 3474328"/>
                  <a:gd name="connsiteX1111" fmla="*/ 3319368 w 3482881"/>
                  <a:gd name="connsiteY1111" fmla="*/ 2580766 h 3474328"/>
                  <a:gd name="connsiteX1112" fmla="*/ 3334134 w 3482881"/>
                  <a:gd name="connsiteY1112" fmla="*/ 2556635 h 3474328"/>
                  <a:gd name="connsiteX1113" fmla="*/ 3344579 w 3482881"/>
                  <a:gd name="connsiteY1113" fmla="*/ 2534665 h 3474328"/>
                  <a:gd name="connsiteX1114" fmla="*/ 3361507 w 3482881"/>
                  <a:gd name="connsiteY1114" fmla="*/ 2500810 h 3474328"/>
                  <a:gd name="connsiteX1115" fmla="*/ 3379154 w 3482881"/>
                  <a:gd name="connsiteY1115" fmla="*/ 2462272 h 3474328"/>
                  <a:gd name="connsiteX1116" fmla="*/ 3377714 w 3482881"/>
                  <a:gd name="connsiteY1116" fmla="*/ 2472357 h 3474328"/>
                  <a:gd name="connsiteX1117" fmla="*/ 3393201 w 3482881"/>
                  <a:gd name="connsiteY1117" fmla="*/ 2434900 h 3474328"/>
                  <a:gd name="connsiteX1118" fmla="*/ 3396802 w 3482881"/>
                  <a:gd name="connsiteY1118" fmla="*/ 2425536 h 3474328"/>
                  <a:gd name="connsiteX1119" fmla="*/ 3398603 w 3482881"/>
                  <a:gd name="connsiteY1119" fmla="*/ 2420854 h 3474328"/>
                  <a:gd name="connsiteX1120" fmla="*/ 3400404 w 3482881"/>
                  <a:gd name="connsiteY1120" fmla="*/ 2416172 h 3474328"/>
                  <a:gd name="connsiteX1121" fmla="*/ 3406887 w 3482881"/>
                  <a:gd name="connsiteY1121" fmla="*/ 2397083 h 3474328"/>
                  <a:gd name="connsiteX1122" fmla="*/ 3404726 w 3482881"/>
                  <a:gd name="connsiteY1122" fmla="*/ 2404286 h 3474328"/>
                  <a:gd name="connsiteX1123" fmla="*/ 3414090 w 3482881"/>
                  <a:gd name="connsiteY1123" fmla="*/ 2378715 h 3474328"/>
                  <a:gd name="connsiteX1124" fmla="*/ 3423455 w 3482881"/>
                  <a:gd name="connsiteY1124" fmla="*/ 2345580 h 3474328"/>
                  <a:gd name="connsiteX1125" fmla="*/ 3425976 w 3482881"/>
                  <a:gd name="connsiteY1125" fmla="*/ 2336576 h 3474328"/>
                  <a:gd name="connsiteX1126" fmla="*/ 3428137 w 3482881"/>
                  <a:gd name="connsiteY1126" fmla="*/ 2327211 h 3474328"/>
                  <a:gd name="connsiteX1127" fmla="*/ 3432459 w 3482881"/>
                  <a:gd name="connsiteY1127" fmla="*/ 2307763 h 3474328"/>
                  <a:gd name="connsiteX1128" fmla="*/ 3440743 w 3482881"/>
                  <a:gd name="connsiteY1128" fmla="*/ 2267065 h 3474328"/>
                  <a:gd name="connsiteX1129" fmla="*/ 3443984 w 3482881"/>
                  <a:gd name="connsiteY1129" fmla="*/ 2247616 h 3474328"/>
                  <a:gd name="connsiteX1130" fmla="*/ 3447225 w 3482881"/>
                  <a:gd name="connsiteY1130" fmla="*/ 2221324 h 3474328"/>
                  <a:gd name="connsiteX1131" fmla="*/ 3449026 w 3482881"/>
                  <a:gd name="connsiteY1131" fmla="*/ 2206917 h 3474328"/>
                  <a:gd name="connsiteX1132" fmla="*/ 3450107 w 3482881"/>
                  <a:gd name="connsiteY1132" fmla="*/ 2192151 h 3474328"/>
                  <a:gd name="connsiteX1133" fmla="*/ 3451908 w 3482881"/>
                  <a:gd name="connsiteY1133" fmla="*/ 2164058 h 3474328"/>
                  <a:gd name="connsiteX1134" fmla="*/ 3452268 w 3482881"/>
                  <a:gd name="connsiteY1134" fmla="*/ 2151452 h 3474328"/>
                  <a:gd name="connsiteX1135" fmla="*/ 3452268 w 3482881"/>
                  <a:gd name="connsiteY1135" fmla="*/ 2140647 h 3474328"/>
                  <a:gd name="connsiteX1136" fmla="*/ 3452268 w 3482881"/>
                  <a:gd name="connsiteY1136" fmla="*/ 2126241 h 3474328"/>
                  <a:gd name="connsiteX1137" fmla="*/ 3450107 w 3482881"/>
                  <a:gd name="connsiteY1137" fmla="*/ 2139927 h 3474328"/>
                  <a:gd name="connsiteX1138" fmla="*/ 3451187 w 3482881"/>
                  <a:gd name="connsiteY1138" fmla="*/ 2066814 h 3474328"/>
                  <a:gd name="connsiteX1139" fmla="*/ 3449747 w 3482881"/>
                  <a:gd name="connsiteY1139" fmla="*/ 1989739 h 3474328"/>
                  <a:gd name="connsiteX1140" fmla="*/ 3448666 w 3482881"/>
                  <a:gd name="connsiteY1140" fmla="*/ 2058530 h 3474328"/>
                  <a:gd name="connsiteX1141" fmla="*/ 3444344 w 3482881"/>
                  <a:gd name="connsiteY1141" fmla="*/ 1935355 h 3474328"/>
                  <a:gd name="connsiteX1142" fmla="*/ 3446865 w 3482881"/>
                  <a:gd name="connsiteY1142" fmla="*/ 1927431 h 3474328"/>
                  <a:gd name="connsiteX1143" fmla="*/ 3445424 w 3482881"/>
                  <a:gd name="connsiteY1143" fmla="*/ 1597522 h 3474328"/>
                  <a:gd name="connsiteX1144" fmla="*/ 3447585 w 3482881"/>
                  <a:gd name="connsiteY1144" fmla="*/ 1400153 h 3474328"/>
                  <a:gd name="connsiteX1145" fmla="*/ 3445785 w 3482881"/>
                  <a:gd name="connsiteY1145" fmla="*/ 1346129 h 3474328"/>
                  <a:gd name="connsiteX1146" fmla="*/ 3447585 w 3482881"/>
                  <a:gd name="connsiteY1146" fmla="*/ 1335324 h 3474328"/>
                  <a:gd name="connsiteX1147" fmla="*/ 3446865 w 3482881"/>
                  <a:gd name="connsiteY1147" fmla="*/ 1127870 h 3474328"/>
                  <a:gd name="connsiteX1148" fmla="*/ 3449026 w 3482881"/>
                  <a:gd name="connsiteY1148" fmla="*/ 1035309 h 3474328"/>
                  <a:gd name="connsiteX1149" fmla="*/ 3449747 w 3482881"/>
                  <a:gd name="connsiteY1149" fmla="*/ 1198102 h 3474328"/>
                  <a:gd name="connsiteX1150" fmla="*/ 3447946 w 3482881"/>
                  <a:gd name="connsiteY1150" fmla="*/ 1196661 h 3474328"/>
                  <a:gd name="connsiteX1151" fmla="*/ 3447946 w 3482881"/>
                  <a:gd name="connsiteY1151" fmla="*/ 1341087 h 3474328"/>
                  <a:gd name="connsiteX1152" fmla="*/ 3449386 w 3482881"/>
                  <a:gd name="connsiteY1152" fmla="*/ 1279859 h 3474328"/>
                  <a:gd name="connsiteX1153" fmla="*/ 3453708 w 3482881"/>
                  <a:gd name="connsiteY1153" fmla="*/ 1370620 h 3474328"/>
                  <a:gd name="connsiteX1154" fmla="*/ 3451187 w 3482881"/>
                  <a:gd name="connsiteY1154" fmla="*/ 1176853 h 3474328"/>
                  <a:gd name="connsiteX1155" fmla="*/ 3454068 w 3482881"/>
                  <a:gd name="connsiteY1155" fmla="*/ 1296066 h 3474328"/>
                  <a:gd name="connsiteX1156" fmla="*/ 3455149 w 3482881"/>
                  <a:gd name="connsiteY1156" fmla="*/ 1232318 h 3474328"/>
                  <a:gd name="connsiteX1157" fmla="*/ 3453348 w 3482881"/>
                  <a:gd name="connsiteY1157" fmla="*/ 1185857 h 3474328"/>
                  <a:gd name="connsiteX1158" fmla="*/ 3453348 w 3482881"/>
                  <a:gd name="connsiteY1158" fmla="*/ 1188738 h 3474328"/>
                  <a:gd name="connsiteX1159" fmla="*/ 3449747 w 3482881"/>
                  <a:gd name="connsiteY1159" fmla="*/ 983445 h 3474328"/>
                  <a:gd name="connsiteX1160" fmla="*/ 3444344 w 3482881"/>
                  <a:gd name="connsiteY1160" fmla="*/ 1014059 h 3474328"/>
                  <a:gd name="connsiteX1161" fmla="*/ 3444344 w 3482881"/>
                  <a:gd name="connsiteY1161" fmla="*/ 930141 h 3474328"/>
                  <a:gd name="connsiteX1162" fmla="*/ 3444344 w 3482881"/>
                  <a:gd name="connsiteY1162" fmla="*/ 916095 h 3474328"/>
                  <a:gd name="connsiteX1163" fmla="*/ 3444344 w 3482881"/>
                  <a:gd name="connsiteY1163" fmla="*/ 905650 h 3474328"/>
                  <a:gd name="connsiteX1164" fmla="*/ 3445424 w 3482881"/>
                  <a:gd name="connsiteY1164" fmla="*/ 896646 h 3474328"/>
                  <a:gd name="connsiteX1165" fmla="*/ 3446145 w 3482881"/>
                  <a:gd name="connsiteY1165" fmla="*/ 917175 h 3474328"/>
                  <a:gd name="connsiteX1166" fmla="*/ 3446145 w 3482881"/>
                  <a:gd name="connsiteY1166" fmla="*/ 933022 h 3474328"/>
                  <a:gd name="connsiteX1167" fmla="*/ 3446865 w 3482881"/>
                  <a:gd name="connsiteY1167" fmla="*/ 952471 h 3474328"/>
                  <a:gd name="connsiteX1168" fmla="*/ 3447946 w 3482881"/>
                  <a:gd name="connsiteY1168" fmla="*/ 961835 h 3474328"/>
                  <a:gd name="connsiteX1169" fmla="*/ 3449026 w 3482881"/>
                  <a:gd name="connsiteY1169" fmla="*/ 969399 h 3474328"/>
                  <a:gd name="connsiteX1170" fmla="*/ 3450467 w 3482881"/>
                  <a:gd name="connsiteY1170" fmla="*/ 1020182 h 3474328"/>
                  <a:gd name="connsiteX1171" fmla="*/ 3454428 w 3482881"/>
                  <a:gd name="connsiteY1171" fmla="*/ 978403 h 3474328"/>
                  <a:gd name="connsiteX1172" fmla="*/ 3451547 w 3482881"/>
                  <a:gd name="connsiteY1172" fmla="*/ 923658 h 3474328"/>
                  <a:gd name="connsiteX1173" fmla="*/ 3452268 w 3482881"/>
                  <a:gd name="connsiteY1173" fmla="*/ 916815 h 3474328"/>
                  <a:gd name="connsiteX1174" fmla="*/ 3450827 w 3482881"/>
                  <a:gd name="connsiteY1174" fmla="*/ 877557 h 3474328"/>
                  <a:gd name="connsiteX1175" fmla="*/ 3449747 w 3482881"/>
                  <a:gd name="connsiteY1175" fmla="*/ 858829 h 3474328"/>
                  <a:gd name="connsiteX1176" fmla="*/ 3447225 w 3482881"/>
                  <a:gd name="connsiteY1176" fmla="*/ 832537 h 3474328"/>
                  <a:gd name="connsiteX1177" fmla="*/ 3448666 w 3482881"/>
                  <a:gd name="connsiteY1177" fmla="*/ 842622 h 3474328"/>
                  <a:gd name="connsiteX1178" fmla="*/ 3447585 w 3482881"/>
                  <a:gd name="connsiteY1178" fmla="*/ 824974 h 3474328"/>
                  <a:gd name="connsiteX1179" fmla="*/ 3445785 w 3482881"/>
                  <a:gd name="connsiteY1179" fmla="*/ 810927 h 3474328"/>
                  <a:gd name="connsiteX1180" fmla="*/ 3442543 w 3482881"/>
                  <a:gd name="connsiteY1180" fmla="*/ 788597 h 3474328"/>
                  <a:gd name="connsiteX1181" fmla="*/ 3440743 w 3482881"/>
                  <a:gd name="connsiteY1181" fmla="*/ 778513 h 3474328"/>
                  <a:gd name="connsiteX1182" fmla="*/ 3438581 w 3482881"/>
                  <a:gd name="connsiteY1182" fmla="*/ 767708 h 3474328"/>
                  <a:gd name="connsiteX1183" fmla="*/ 3434259 w 3482881"/>
                  <a:gd name="connsiteY1183" fmla="*/ 739975 h 3474328"/>
                  <a:gd name="connsiteX1184" fmla="*/ 3433539 w 3482881"/>
                  <a:gd name="connsiteY1184" fmla="*/ 742496 h 3474328"/>
                  <a:gd name="connsiteX1185" fmla="*/ 3429938 w 3482881"/>
                  <a:gd name="connsiteY1185" fmla="*/ 728450 h 3474328"/>
                  <a:gd name="connsiteX1186" fmla="*/ 3424175 w 3482881"/>
                  <a:gd name="connsiteY1186" fmla="*/ 706120 h 3474328"/>
                  <a:gd name="connsiteX1187" fmla="*/ 3421294 w 3482881"/>
                  <a:gd name="connsiteY1187" fmla="*/ 694235 h 3474328"/>
                  <a:gd name="connsiteX1188" fmla="*/ 3418052 w 3482881"/>
                  <a:gd name="connsiteY1188" fmla="*/ 683430 h 3474328"/>
                  <a:gd name="connsiteX1189" fmla="*/ 3424895 w 3482881"/>
                  <a:gd name="connsiteY1189" fmla="*/ 714404 h 3474328"/>
                  <a:gd name="connsiteX1190" fmla="*/ 3427776 w 3482881"/>
                  <a:gd name="connsiteY1190" fmla="*/ 729531 h 3474328"/>
                  <a:gd name="connsiteX1191" fmla="*/ 3429217 w 3482881"/>
                  <a:gd name="connsiteY1191" fmla="*/ 737454 h 3474328"/>
                  <a:gd name="connsiteX1192" fmla="*/ 3430298 w 3482881"/>
                  <a:gd name="connsiteY1192" fmla="*/ 745738 h 3474328"/>
                  <a:gd name="connsiteX1193" fmla="*/ 3433179 w 3482881"/>
                  <a:gd name="connsiteY1193" fmla="*/ 764106 h 3474328"/>
                  <a:gd name="connsiteX1194" fmla="*/ 3434620 w 3482881"/>
                  <a:gd name="connsiteY1194" fmla="*/ 774551 h 3474328"/>
                  <a:gd name="connsiteX1195" fmla="*/ 3435340 w 3482881"/>
                  <a:gd name="connsiteY1195" fmla="*/ 779953 h 3474328"/>
                  <a:gd name="connsiteX1196" fmla="*/ 3436060 w 3482881"/>
                  <a:gd name="connsiteY1196" fmla="*/ 785716 h 3474328"/>
                  <a:gd name="connsiteX1197" fmla="*/ 3438942 w 3482881"/>
                  <a:gd name="connsiteY1197" fmla="*/ 811288 h 3474328"/>
                  <a:gd name="connsiteX1198" fmla="*/ 3440743 w 3482881"/>
                  <a:gd name="connsiteY1198" fmla="*/ 826054 h 3474328"/>
                  <a:gd name="connsiteX1199" fmla="*/ 3441823 w 3482881"/>
                  <a:gd name="connsiteY1199" fmla="*/ 842261 h 3474328"/>
                  <a:gd name="connsiteX1200" fmla="*/ 3444344 w 3482881"/>
                  <a:gd name="connsiteY1200" fmla="*/ 853066 h 3474328"/>
                  <a:gd name="connsiteX1201" fmla="*/ 3445785 w 3482881"/>
                  <a:gd name="connsiteY1201" fmla="*/ 863151 h 3474328"/>
                  <a:gd name="connsiteX1202" fmla="*/ 3447225 w 3482881"/>
                  <a:gd name="connsiteY1202" fmla="*/ 883680 h 3474328"/>
                  <a:gd name="connsiteX1203" fmla="*/ 3447225 w 3482881"/>
                  <a:gd name="connsiteY1203" fmla="*/ 868914 h 3474328"/>
                  <a:gd name="connsiteX1204" fmla="*/ 3445424 w 3482881"/>
                  <a:gd name="connsiteY1204" fmla="*/ 854147 h 3474328"/>
                  <a:gd name="connsiteX1205" fmla="*/ 3443264 w 3482881"/>
                  <a:gd name="connsiteY1205" fmla="*/ 824613 h 3474328"/>
                  <a:gd name="connsiteX1206" fmla="*/ 3446865 w 3482881"/>
                  <a:gd name="connsiteY1206" fmla="*/ 858469 h 3474328"/>
                  <a:gd name="connsiteX1207" fmla="*/ 3447585 w 3482881"/>
                  <a:gd name="connsiteY1207" fmla="*/ 872515 h 3474328"/>
                  <a:gd name="connsiteX1208" fmla="*/ 3447585 w 3482881"/>
                  <a:gd name="connsiteY1208" fmla="*/ 886561 h 3474328"/>
                  <a:gd name="connsiteX1209" fmla="*/ 3447946 w 3482881"/>
                  <a:gd name="connsiteY1209" fmla="*/ 915014 h 3474328"/>
                  <a:gd name="connsiteX1210" fmla="*/ 3446145 w 3482881"/>
                  <a:gd name="connsiteY1210" fmla="*/ 878278 h 3474328"/>
                  <a:gd name="connsiteX1211" fmla="*/ 3445424 w 3482881"/>
                  <a:gd name="connsiteY1211" fmla="*/ 869634 h 3474328"/>
                  <a:gd name="connsiteX1212" fmla="*/ 3444704 w 3482881"/>
                  <a:gd name="connsiteY1212" fmla="*/ 864952 h 3474328"/>
                  <a:gd name="connsiteX1213" fmla="*/ 3441103 w 3482881"/>
                  <a:gd name="connsiteY1213" fmla="*/ 845863 h 3474328"/>
                  <a:gd name="connsiteX1214" fmla="*/ 3439662 w 3482881"/>
                  <a:gd name="connsiteY1214" fmla="*/ 824613 h 3474328"/>
                  <a:gd name="connsiteX1215" fmla="*/ 3437861 w 3482881"/>
                  <a:gd name="connsiteY1215" fmla="*/ 809127 h 3474328"/>
                  <a:gd name="connsiteX1216" fmla="*/ 3435340 w 3482881"/>
                  <a:gd name="connsiteY1216" fmla="*/ 789318 h 3474328"/>
                  <a:gd name="connsiteX1217" fmla="*/ 3428857 w 3482881"/>
                  <a:gd name="connsiteY1217" fmla="*/ 751501 h 3474328"/>
                  <a:gd name="connsiteX1218" fmla="*/ 3426696 w 3482881"/>
                  <a:gd name="connsiteY1218" fmla="*/ 732412 h 3474328"/>
                  <a:gd name="connsiteX1219" fmla="*/ 3422014 w 3482881"/>
                  <a:gd name="connsiteY1219" fmla="*/ 709722 h 3474328"/>
                  <a:gd name="connsiteX1220" fmla="*/ 3415531 w 3482881"/>
                  <a:gd name="connsiteY1220" fmla="*/ 681629 h 3474328"/>
                  <a:gd name="connsiteX1221" fmla="*/ 3374113 w 3482881"/>
                  <a:gd name="connsiteY1221" fmla="*/ 557373 h 3474328"/>
                  <a:gd name="connsiteX1222" fmla="*/ 3387438 w 3482881"/>
                  <a:gd name="connsiteY1222" fmla="*/ 589788 h 3474328"/>
                  <a:gd name="connsiteX1223" fmla="*/ 3389239 w 3482881"/>
                  <a:gd name="connsiteY1223" fmla="*/ 590508 h 3474328"/>
                  <a:gd name="connsiteX1224" fmla="*/ 3379875 w 3482881"/>
                  <a:gd name="connsiteY1224" fmla="*/ 565657 h 3474328"/>
                  <a:gd name="connsiteX1225" fmla="*/ 3374113 w 3482881"/>
                  <a:gd name="connsiteY1225" fmla="*/ 551971 h 3474328"/>
                  <a:gd name="connsiteX1226" fmla="*/ 3356104 w 3482881"/>
                  <a:gd name="connsiteY1226" fmla="*/ 515954 h 3474328"/>
                  <a:gd name="connsiteX1227" fmla="*/ 3357185 w 3482881"/>
                  <a:gd name="connsiteY1227" fmla="*/ 516314 h 3474328"/>
                  <a:gd name="connsiteX1228" fmla="*/ 3342058 w 3482881"/>
                  <a:gd name="connsiteY1228" fmla="*/ 488222 h 3474328"/>
                  <a:gd name="connsiteX1229" fmla="*/ 3330893 w 3482881"/>
                  <a:gd name="connsiteY1229" fmla="*/ 470574 h 3474328"/>
                  <a:gd name="connsiteX1230" fmla="*/ 3319728 w 3482881"/>
                  <a:gd name="connsiteY1230" fmla="*/ 452926 h 3474328"/>
                  <a:gd name="connsiteX1231" fmla="*/ 3302080 w 3482881"/>
                  <a:gd name="connsiteY1231" fmla="*/ 426634 h 3474328"/>
                  <a:gd name="connsiteX1232" fmla="*/ 3309283 w 3482881"/>
                  <a:gd name="connsiteY1232" fmla="*/ 431316 h 3474328"/>
                  <a:gd name="connsiteX1233" fmla="*/ 3289834 w 3482881"/>
                  <a:gd name="connsiteY1233" fmla="*/ 398901 h 3474328"/>
                  <a:gd name="connsiteX1234" fmla="*/ 3239051 w 3482881"/>
                  <a:gd name="connsiteY1234" fmla="*/ 332632 h 3474328"/>
                  <a:gd name="connsiteX1235" fmla="*/ 3227886 w 3482881"/>
                  <a:gd name="connsiteY1235" fmla="*/ 320386 h 3474328"/>
                  <a:gd name="connsiteX1236" fmla="*/ 3218882 w 3482881"/>
                  <a:gd name="connsiteY1236" fmla="*/ 310301 h 3474328"/>
                  <a:gd name="connsiteX1237" fmla="*/ 3208077 w 3482881"/>
                  <a:gd name="connsiteY1237" fmla="*/ 299136 h 3474328"/>
                  <a:gd name="connsiteX1238" fmla="*/ 3213840 w 3482881"/>
                  <a:gd name="connsiteY1238" fmla="*/ 304899 h 3474328"/>
                  <a:gd name="connsiteX1239" fmla="*/ 3197633 w 3482881"/>
                  <a:gd name="connsiteY1239" fmla="*/ 286891 h 3474328"/>
                  <a:gd name="connsiteX1240" fmla="*/ 3189349 w 3482881"/>
                  <a:gd name="connsiteY1240" fmla="*/ 277887 h 3474328"/>
                  <a:gd name="connsiteX1241" fmla="*/ 3180705 w 3482881"/>
                  <a:gd name="connsiteY1241" fmla="*/ 269243 h 3474328"/>
                  <a:gd name="connsiteX1242" fmla="*/ 3192230 w 3482881"/>
                  <a:gd name="connsiteY1242" fmla="*/ 279688 h 3474328"/>
                  <a:gd name="connsiteX1243" fmla="*/ 3203035 w 3482881"/>
                  <a:gd name="connsiteY1243" fmla="*/ 290853 h 3474328"/>
                  <a:gd name="connsiteX1244" fmla="*/ 3213840 w 3482881"/>
                  <a:gd name="connsiteY1244" fmla="*/ 302018 h 3474328"/>
                  <a:gd name="connsiteX1245" fmla="*/ 3224285 w 3482881"/>
                  <a:gd name="connsiteY1245" fmla="*/ 313543 h 3474328"/>
                  <a:gd name="connsiteX1246" fmla="*/ 3244454 w 3482881"/>
                  <a:gd name="connsiteY1246" fmla="*/ 337314 h 3474328"/>
                  <a:gd name="connsiteX1247" fmla="*/ 3249496 w 3482881"/>
                  <a:gd name="connsiteY1247" fmla="*/ 343076 h 3474328"/>
                  <a:gd name="connsiteX1248" fmla="*/ 3254538 w 3482881"/>
                  <a:gd name="connsiteY1248" fmla="*/ 349199 h 3474328"/>
                  <a:gd name="connsiteX1249" fmla="*/ 3264623 w 3482881"/>
                  <a:gd name="connsiteY1249" fmla="*/ 361084 h 3474328"/>
                  <a:gd name="connsiteX1250" fmla="*/ 3268225 w 3482881"/>
                  <a:gd name="connsiteY1250" fmla="*/ 362525 h 3474328"/>
                  <a:gd name="connsiteX1251" fmla="*/ 3299919 w 3482881"/>
                  <a:gd name="connsiteY1251" fmla="*/ 404664 h 3474328"/>
                  <a:gd name="connsiteX1252" fmla="*/ 3303881 w 3482881"/>
                  <a:gd name="connsiteY1252" fmla="*/ 409706 h 3474328"/>
                  <a:gd name="connsiteX1253" fmla="*/ 3307482 w 3482881"/>
                  <a:gd name="connsiteY1253" fmla="*/ 414749 h 3474328"/>
                  <a:gd name="connsiteX1254" fmla="*/ 3313965 w 3482881"/>
                  <a:gd name="connsiteY1254" fmla="*/ 424473 h 3474328"/>
                  <a:gd name="connsiteX1255" fmla="*/ 3324770 w 3482881"/>
                  <a:gd name="connsiteY1255" fmla="*/ 439960 h 3474328"/>
                  <a:gd name="connsiteX1256" fmla="*/ 3308203 w 3482881"/>
                  <a:gd name="connsiteY1256" fmla="*/ 414028 h 3474328"/>
                  <a:gd name="connsiteX1257" fmla="*/ 3304601 w 3482881"/>
                  <a:gd name="connsiteY1257" fmla="*/ 408626 h 3474328"/>
                  <a:gd name="connsiteX1258" fmla="*/ 3300999 w 3482881"/>
                  <a:gd name="connsiteY1258" fmla="*/ 403584 h 3474328"/>
                  <a:gd name="connsiteX1259" fmla="*/ 3294156 w 3482881"/>
                  <a:gd name="connsiteY1259" fmla="*/ 394219 h 3474328"/>
                  <a:gd name="connsiteX1260" fmla="*/ 3279390 w 3482881"/>
                  <a:gd name="connsiteY1260" fmla="*/ 373690 h 3474328"/>
                  <a:gd name="connsiteX1261" fmla="*/ 3258140 w 3482881"/>
                  <a:gd name="connsiteY1261" fmla="*/ 347038 h 3474328"/>
                  <a:gd name="connsiteX1262" fmla="*/ 3282631 w 3482881"/>
                  <a:gd name="connsiteY1262" fmla="*/ 374410 h 3474328"/>
                  <a:gd name="connsiteX1263" fmla="*/ 3276869 w 3482881"/>
                  <a:gd name="connsiteY1263" fmla="*/ 368648 h 3474328"/>
                  <a:gd name="connsiteX1264" fmla="*/ 3283711 w 3482881"/>
                  <a:gd name="connsiteY1264" fmla="*/ 378372 h 3474328"/>
                  <a:gd name="connsiteX1265" fmla="*/ 3290194 w 3482881"/>
                  <a:gd name="connsiteY1265" fmla="*/ 387736 h 3474328"/>
                  <a:gd name="connsiteX1266" fmla="*/ 3302440 w 3482881"/>
                  <a:gd name="connsiteY1266" fmla="*/ 405024 h 3474328"/>
                  <a:gd name="connsiteX1267" fmla="*/ 3308203 w 3482881"/>
                  <a:gd name="connsiteY1267" fmla="*/ 413308 h 3474328"/>
                  <a:gd name="connsiteX1268" fmla="*/ 3313605 w 3482881"/>
                  <a:gd name="connsiteY1268" fmla="*/ 421592 h 3474328"/>
                  <a:gd name="connsiteX1269" fmla="*/ 3324770 w 3482881"/>
                  <a:gd name="connsiteY1269" fmla="*/ 437799 h 3474328"/>
                  <a:gd name="connsiteX1270" fmla="*/ 3330533 w 3482881"/>
                  <a:gd name="connsiteY1270" fmla="*/ 446083 h 3474328"/>
                  <a:gd name="connsiteX1271" fmla="*/ 3335935 w 3482881"/>
                  <a:gd name="connsiteY1271" fmla="*/ 455087 h 3474328"/>
                  <a:gd name="connsiteX1272" fmla="*/ 3347460 w 3482881"/>
                  <a:gd name="connsiteY1272" fmla="*/ 474175 h 3474328"/>
                  <a:gd name="connsiteX1273" fmla="*/ 3353583 w 3482881"/>
                  <a:gd name="connsiteY1273" fmla="*/ 484620 h 3474328"/>
                  <a:gd name="connsiteX1274" fmla="*/ 3359706 w 3482881"/>
                  <a:gd name="connsiteY1274" fmla="*/ 496145 h 3474328"/>
                  <a:gd name="connsiteX1275" fmla="*/ 3372672 w 3482881"/>
                  <a:gd name="connsiteY1275" fmla="*/ 521717 h 3474328"/>
                  <a:gd name="connsiteX1276" fmla="*/ 3372672 w 3482881"/>
                  <a:gd name="connsiteY1276" fmla="*/ 523878 h 3474328"/>
                  <a:gd name="connsiteX1277" fmla="*/ 3438942 w 3482881"/>
                  <a:gd name="connsiteY1277" fmla="*/ 707561 h 3474328"/>
                  <a:gd name="connsiteX1278" fmla="*/ 3433179 w 3482881"/>
                  <a:gd name="connsiteY1278" fmla="*/ 687392 h 3474328"/>
                  <a:gd name="connsiteX1279" fmla="*/ 3442903 w 3482881"/>
                  <a:gd name="connsiteY1279" fmla="*/ 726289 h 3474328"/>
                  <a:gd name="connsiteX1280" fmla="*/ 3444344 w 3482881"/>
                  <a:gd name="connsiteY1280" fmla="*/ 732052 h 3474328"/>
                  <a:gd name="connsiteX1281" fmla="*/ 3445424 w 3482881"/>
                  <a:gd name="connsiteY1281" fmla="*/ 738174 h 3474328"/>
                  <a:gd name="connsiteX1282" fmla="*/ 3447946 w 3482881"/>
                  <a:gd name="connsiteY1282" fmla="*/ 750780 h 3474328"/>
                  <a:gd name="connsiteX1283" fmla="*/ 3453348 w 3482881"/>
                  <a:gd name="connsiteY1283" fmla="*/ 777432 h 3474328"/>
                  <a:gd name="connsiteX1284" fmla="*/ 3457670 w 3482881"/>
                  <a:gd name="connsiteY1284" fmla="*/ 806245 h 3474328"/>
                  <a:gd name="connsiteX1285" fmla="*/ 3459831 w 3482881"/>
                  <a:gd name="connsiteY1285" fmla="*/ 821372 h 3474328"/>
                  <a:gd name="connsiteX1286" fmla="*/ 3461272 w 3482881"/>
                  <a:gd name="connsiteY1286" fmla="*/ 836859 h 3474328"/>
                  <a:gd name="connsiteX1287" fmla="*/ 3464513 w 3482881"/>
                  <a:gd name="connsiteY1287" fmla="*/ 868553 h 3474328"/>
                  <a:gd name="connsiteX1288" fmla="*/ 3465954 w 3482881"/>
                  <a:gd name="connsiteY1288" fmla="*/ 900608 h 3474328"/>
                  <a:gd name="connsiteX1289" fmla="*/ 3466674 w 3482881"/>
                  <a:gd name="connsiteY1289" fmla="*/ 901328 h 3474328"/>
                  <a:gd name="connsiteX1290" fmla="*/ 3467394 w 3482881"/>
                  <a:gd name="connsiteY1290" fmla="*/ 911413 h 3474328"/>
                  <a:gd name="connsiteX1291" fmla="*/ 3467394 w 3482881"/>
                  <a:gd name="connsiteY1291" fmla="*/ 941306 h 3474328"/>
                  <a:gd name="connsiteX1292" fmla="*/ 3467394 w 3482881"/>
                  <a:gd name="connsiteY1292" fmla="*/ 941306 h 3474328"/>
                  <a:gd name="connsiteX1293" fmla="*/ 3469916 w 3482881"/>
                  <a:gd name="connsiteY1293" fmla="*/ 1059440 h 3474328"/>
                  <a:gd name="connsiteX1294" fmla="*/ 3470996 w 3482881"/>
                  <a:gd name="connsiteY1294" fmla="*/ 1018741 h 3474328"/>
                  <a:gd name="connsiteX1295" fmla="*/ 3468835 w 3482881"/>
                  <a:gd name="connsiteY1295" fmla="*/ 937344 h 3474328"/>
                  <a:gd name="connsiteX1296" fmla="*/ 3468835 w 3482881"/>
                  <a:gd name="connsiteY1296" fmla="*/ 906731 h 3474328"/>
                  <a:gd name="connsiteX1297" fmla="*/ 3467755 w 3482881"/>
                  <a:gd name="connsiteY1297" fmla="*/ 872515 h 3474328"/>
                  <a:gd name="connsiteX1298" fmla="*/ 3466674 w 3482881"/>
                  <a:gd name="connsiteY1298" fmla="*/ 855948 h 3474328"/>
                  <a:gd name="connsiteX1299" fmla="*/ 3465233 w 3482881"/>
                  <a:gd name="connsiteY1299" fmla="*/ 840461 h 3474328"/>
                  <a:gd name="connsiteX1300" fmla="*/ 3463072 w 3482881"/>
                  <a:gd name="connsiteY1300" fmla="*/ 815249 h 3474328"/>
                  <a:gd name="connsiteX1301" fmla="*/ 3463793 w 3482881"/>
                  <a:gd name="connsiteY1301" fmla="*/ 827855 h 3474328"/>
                  <a:gd name="connsiteX1302" fmla="*/ 3463793 w 3482881"/>
                  <a:gd name="connsiteY1302" fmla="*/ 830376 h 3474328"/>
                  <a:gd name="connsiteX1303" fmla="*/ 3461632 w 3482881"/>
                  <a:gd name="connsiteY1303" fmla="*/ 815609 h 3474328"/>
                  <a:gd name="connsiteX1304" fmla="*/ 3454789 w 3482881"/>
                  <a:gd name="connsiteY1304" fmla="*/ 773110 h 3474328"/>
                  <a:gd name="connsiteX1305" fmla="*/ 3447946 w 3482881"/>
                  <a:gd name="connsiteY1305" fmla="*/ 732052 h 3474328"/>
                  <a:gd name="connsiteX1306" fmla="*/ 3443264 w 3482881"/>
                  <a:gd name="connsiteY1306" fmla="*/ 707921 h 3474328"/>
                  <a:gd name="connsiteX1307" fmla="*/ 3445424 w 3482881"/>
                  <a:gd name="connsiteY1307" fmla="*/ 718726 h 3474328"/>
                  <a:gd name="connsiteX1308" fmla="*/ 3448666 w 3482881"/>
                  <a:gd name="connsiteY1308" fmla="*/ 734933 h 3474328"/>
                  <a:gd name="connsiteX1309" fmla="*/ 3451908 w 3482881"/>
                  <a:gd name="connsiteY1309" fmla="*/ 751861 h 3474328"/>
                  <a:gd name="connsiteX1310" fmla="*/ 3449747 w 3482881"/>
                  <a:gd name="connsiteY1310" fmla="*/ 732052 h 3474328"/>
                  <a:gd name="connsiteX1311" fmla="*/ 3449026 w 3482881"/>
                  <a:gd name="connsiteY1311" fmla="*/ 721607 h 3474328"/>
                  <a:gd name="connsiteX1312" fmla="*/ 3441463 w 3482881"/>
                  <a:gd name="connsiteY1312" fmla="*/ 690633 h 3474328"/>
                  <a:gd name="connsiteX1313" fmla="*/ 3437141 w 3482881"/>
                  <a:gd name="connsiteY1313" fmla="*/ 674786 h 3474328"/>
                  <a:gd name="connsiteX1314" fmla="*/ 3432459 w 3482881"/>
                  <a:gd name="connsiteY1314" fmla="*/ 658579 h 3474328"/>
                  <a:gd name="connsiteX1315" fmla="*/ 3427416 w 3482881"/>
                  <a:gd name="connsiteY1315" fmla="*/ 642011 h 3474328"/>
                  <a:gd name="connsiteX1316" fmla="*/ 3421654 w 3482881"/>
                  <a:gd name="connsiteY1316" fmla="*/ 625444 h 3474328"/>
                  <a:gd name="connsiteX1317" fmla="*/ 3415891 w 3482881"/>
                  <a:gd name="connsiteY1317" fmla="*/ 608876 h 3474328"/>
                  <a:gd name="connsiteX1318" fmla="*/ 3413010 w 3482881"/>
                  <a:gd name="connsiteY1318" fmla="*/ 600592 h 3474328"/>
                  <a:gd name="connsiteX1319" fmla="*/ 3409768 w 3482881"/>
                  <a:gd name="connsiteY1319" fmla="*/ 592309 h 3474328"/>
                  <a:gd name="connsiteX1320" fmla="*/ 3396442 w 3482881"/>
                  <a:gd name="connsiteY1320" fmla="*/ 559174 h 3474328"/>
                  <a:gd name="connsiteX1321" fmla="*/ 3381676 w 3482881"/>
                  <a:gd name="connsiteY1321" fmla="*/ 527119 h 3474328"/>
                  <a:gd name="connsiteX1322" fmla="*/ 3378074 w 3482881"/>
                  <a:gd name="connsiteY1322" fmla="*/ 519196 h 3474328"/>
                  <a:gd name="connsiteX1323" fmla="*/ 3374113 w 3482881"/>
                  <a:gd name="connsiteY1323" fmla="*/ 511632 h 3474328"/>
                  <a:gd name="connsiteX1324" fmla="*/ 3366189 w 3482881"/>
                  <a:gd name="connsiteY1324" fmla="*/ 496866 h 3474328"/>
                  <a:gd name="connsiteX1325" fmla="*/ 3358625 w 3482881"/>
                  <a:gd name="connsiteY1325" fmla="*/ 482459 h 3474328"/>
                  <a:gd name="connsiteX1326" fmla="*/ 3350341 w 3482881"/>
                  <a:gd name="connsiteY1326" fmla="*/ 468773 h 3474328"/>
                  <a:gd name="connsiteX1327" fmla="*/ 3356104 w 3482881"/>
                  <a:gd name="connsiteY1327" fmla="*/ 478857 h 3474328"/>
                  <a:gd name="connsiteX1328" fmla="*/ 3361507 w 3482881"/>
                  <a:gd name="connsiteY1328" fmla="*/ 489302 h 3474328"/>
                  <a:gd name="connsiteX1329" fmla="*/ 3371951 w 3482881"/>
                  <a:gd name="connsiteY1329" fmla="*/ 510192 h 3474328"/>
                  <a:gd name="connsiteX1330" fmla="*/ 3355744 w 3482881"/>
                  <a:gd name="connsiteY1330" fmla="*/ 478497 h 3474328"/>
                  <a:gd name="connsiteX1331" fmla="*/ 3334855 w 3482881"/>
                  <a:gd name="connsiteY1331" fmla="*/ 442121 h 3474328"/>
                  <a:gd name="connsiteX1332" fmla="*/ 3315406 w 3482881"/>
                  <a:gd name="connsiteY1332" fmla="*/ 411507 h 3474328"/>
                  <a:gd name="connsiteX1333" fmla="*/ 3305682 w 3482881"/>
                  <a:gd name="connsiteY1333" fmla="*/ 396380 h 3474328"/>
                  <a:gd name="connsiteX1334" fmla="*/ 3311804 w 3482881"/>
                  <a:gd name="connsiteY1334" fmla="*/ 405024 h 3474328"/>
                  <a:gd name="connsiteX1335" fmla="*/ 3317927 w 3482881"/>
                  <a:gd name="connsiteY1335" fmla="*/ 414388 h 3474328"/>
                  <a:gd name="connsiteX1336" fmla="*/ 3330533 w 3482881"/>
                  <a:gd name="connsiteY1336" fmla="*/ 433837 h 3474328"/>
                  <a:gd name="connsiteX1337" fmla="*/ 3337016 w 3482881"/>
                  <a:gd name="connsiteY1337" fmla="*/ 444282 h 3474328"/>
                  <a:gd name="connsiteX1338" fmla="*/ 3343499 w 3482881"/>
                  <a:gd name="connsiteY1338" fmla="*/ 455087 h 3474328"/>
                  <a:gd name="connsiteX1339" fmla="*/ 3356464 w 3482881"/>
                  <a:gd name="connsiteY1339" fmla="*/ 477417 h 3474328"/>
                  <a:gd name="connsiteX1340" fmla="*/ 3335935 w 3482881"/>
                  <a:gd name="connsiteY1340" fmla="*/ 440320 h 3474328"/>
                  <a:gd name="connsiteX1341" fmla="*/ 3310724 w 3482881"/>
                  <a:gd name="connsiteY1341" fmla="*/ 401062 h 3474328"/>
                  <a:gd name="connsiteX1342" fmla="*/ 3245534 w 3482881"/>
                  <a:gd name="connsiteY1342" fmla="*/ 321466 h 3474328"/>
                  <a:gd name="connsiteX1343" fmla="*/ 3259941 w 3482881"/>
                  <a:gd name="connsiteY1343" fmla="*/ 338754 h 3474328"/>
                  <a:gd name="connsiteX1344" fmla="*/ 3273987 w 3482881"/>
                  <a:gd name="connsiteY1344" fmla="*/ 356402 h 3474328"/>
                  <a:gd name="connsiteX1345" fmla="*/ 3265343 w 3482881"/>
                  <a:gd name="connsiteY1345" fmla="*/ 345958 h 3474328"/>
                  <a:gd name="connsiteX1346" fmla="*/ 3253458 w 3482881"/>
                  <a:gd name="connsiteY1346" fmla="*/ 331551 h 3474328"/>
                  <a:gd name="connsiteX1347" fmla="*/ 3238691 w 3482881"/>
                  <a:gd name="connsiteY1347" fmla="*/ 314263 h 3474328"/>
                  <a:gd name="connsiteX1348" fmla="*/ 3230408 w 3482881"/>
                  <a:gd name="connsiteY1348" fmla="*/ 304899 h 3474328"/>
                  <a:gd name="connsiteX1349" fmla="*/ 3221404 w 3482881"/>
                  <a:gd name="connsiteY1349" fmla="*/ 295175 h 3474328"/>
                  <a:gd name="connsiteX1350" fmla="*/ 3202315 w 3482881"/>
                  <a:gd name="connsiteY1350" fmla="*/ 275006 h 3474328"/>
                  <a:gd name="connsiteX1351" fmla="*/ 3192230 w 3482881"/>
                  <a:gd name="connsiteY1351" fmla="*/ 264921 h 3474328"/>
                  <a:gd name="connsiteX1352" fmla="*/ 3181786 w 3482881"/>
                  <a:gd name="connsiteY1352" fmla="*/ 254836 h 3474328"/>
                  <a:gd name="connsiteX1353" fmla="*/ 3140727 w 3482881"/>
                  <a:gd name="connsiteY1353" fmla="*/ 217380 h 3474328"/>
                  <a:gd name="connsiteX1354" fmla="*/ 3266424 w 3482881"/>
                  <a:gd name="connsiteY1354" fmla="*/ 344517 h 3474328"/>
                  <a:gd name="connsiteX1355" fmla="*/ 3279750 w 3482881"/>
                  <a:gd name="connsiteY1355" fmla="*/ 356402 h 3474328"/>
                  <a:gd name="connsiteX1356" fmla="*/ 3261381 w 3482881"/>
                  <a:gd name="connsiteY1356" fmla="*/ 332632 h 3474328"/>
                  <a:gd name="connsiteX1357" fmla="*/ 3239772 w 3482881"/>
                  <a:gd name="connsiteY1357" fmla="*/ 308501 h 3474328"/>
                  <a:gd name="connsiteX1358" fmla="*/ 3233289 w 3482881"/>
                  <a:gd name="connsiteY1358" fmla="*/ 300937 h 3474328"/>
                  <a:gd name="connsiteX1359" fmla="*/ 3226446 w 3482881"/>
                  <a:gd name="connsiteY1359" fmla="*/ 293374 h 3474328"/>
                  <a:gd name="connsiteX1360" fmla="*/ 3232929 w 3482881"/>
                  <a:gd name="connsiteY1360" fmla="*/ 299857 h 3474328"/>
                  <a:gd name="connsiteX1361" fmla="*/ 3239772 w 3482881"/>
                  <a:gd name="connsiteY1361" fmla="*/ 307420 h 3474328"/>
                  <a:gd name="connsiteX1362" fmla="*/ 3255619 w 3482881"/>
                  <a:gd name="connsiteY1362" fmla="*/ 325068 h 3474328"/>
                  <a:gd name="connsiteX1363" fmla="*/ 3272907 w 3482881"/>
                  <a:gd name="connsiteY1363" fmla="*/ 345597 h 3474328"/>
                  <a:gd name="connsiteX1364" fmla="*/ 3290915 w 3482881"/>
                  <a:gd name="connsiteY1364" fmla="*/ 368288 h 3474328"/>
                  <a:gd name="connsiteX1365" fmla="*/ 3308563 w 3482881"/>
                  <a:gd name="connsiteY1365" fmla="*/ 392418 h 3474328"/>
                  <a:gd name="connsiteX1366" fmla="*/ 3317207 w 3482881"/>
                  <a:gd name="connsiteY1366" fmla="*/ 404664 h 3474328"/>
                  <a:gd name="connsiteX1367" fmla="*/ 3325491 w 3482881"/>
                  <a:gd name="connsiteY1367" fmla="*/ 417270 h 3474328"/>
                  <a:gd name="connsiteX1368" fmla="*/ 3341337 w 3482881"/>
                  <a:gd name="connsiteY1368" fmla="*/ 441401 h 3474328"/>
                  <a:gd name="connsiteX1369" fmla="*/ 3355384 w 3482881"/>
                  <a:gd name="connsiteY1369" fmla="*/ 464451 h 3474328"/>
                  <a:gd name="connsiteX1370" fmla="*/ 3348181 w 3482881"/>
                  <a:gd name="connsiteY1370" fmla="*/ 453646 h 3474328"/>
                  <a:gd name="connsiteX1371" fmla="*/ 3384197 w 3482881"/>
                  <a:gd name="connsiteY1371" fmla="*/ 523158 h 3474328"/>
                  <a:gd name="connsiteX1372" fmla="*/ 3400404 w 3482881"/>
                  <a:gd name="connsiteY1372" fmla="*/ 558814 h 3474328"/>
                  <a:gd name="connsiteX1373" fmla="*/ 3414811 w 3482881"/>
                  <a:gd name="connsiteY1373" fmla="*/ 594470 h 3474328"/>
                  <a:gd name="connsiteX1374" fmla="*/ 3394642 w 3482881"/>
                  <a:gd name="connsiteY1374" fmla="*/ 545488 h 3474328"/>
                  <a:gd name="connsiteX1375" fmla="*/ 3397883 w 3482881"/>
                  <a:gd name="connsiteY1375" fmla="*/ 551250 h 3474328"/>
                  <a:gd name="connsiteX1376" fmla="*/ 3401485 w 3482881"/>
                  <a:gd name="connsiteY1376" fmla="*/ 558453 h 3474328"/>
                  <a:gd name="connsiteX1377" fmla="*/ 3405446 w 3482881"/>
                  <a:gd name="connsiteY1377" fmla="*/ 567457 h 3474328"/>
                  <a:gd name="connsiteX1378" fmla="*/ 3413730 w 3482881"/>
                  <a:gd name="connsiteY1378" fmla="*/ 587627 h 3474328"/>
                  <a:gd name="connsiteX1379" fmla="*/ 3420573 w 3482881"/>
                  <a:gd name="connsiteY1379" fmla="*/ 604194 h 3474328"/>
                  <a:gd name="connsiteX1380" fmla="*/ 3415891 w 3482881"/>
                  <a:gd name="connsiteY1380" fmla="*/ 590868 h 3474328"/>
                  <a:gd name="connsiteX1381" fmla="*/ 3413370 w 3482881"/>
                  <a:gd name="connsiteY1381" fmla="*/ 583665 h 3474328"/>
                  <a:gd name="connsiteX1382" fmla="*/ 3412290 w 3482881"/>
                  <a:gd name="connsiteY1382" fmla="*/ 579703 h 3474328"/>
                  <a:gd name="connsiteX1383" fmla="*/ 3408328 w 3482881"/>
                  <a:gd name="connsiteY1383" fmla="*/ 567457 h 3474328"/>
                  <a:gd name="connsiteX1384" fmla="*/ 3439302 w 3482881"/>
                  <a:gd name="connsiteY1384" fmla="*/ 655697 h 3474328"/>
                  <a:gd name="connsiteX1385" fmla="*/ 3433539 w 3482881"/>
                  <a:gd name="connsiteY1385" fmla="*/ 644532 h 3474328"/>
                  <a:gd name="connsiteX1386" fmla="*/ 3459111 w 3482881"/>
                  <a:gd name="connsiteY1386" fmla="*/ 754742 h 3474328"/>
                  <a:gd name="connsiteX1387" fmla="*/ 3454428 w 3482881"/>
                  <a:gd name="connsiteY1387" fmla="*/ 726649 h 3474328"/>
                  <a:gd name="connsiteX1388" fmla="*/ 3455509 w 3482881"/>
                  <a:gd name="connsiteY1388" fmla="*/ 729170 h 3474328"/>
                  <a:gd name="connsiteX1389" fmla="*/ 3458030 w 3482881"/>
                  <a:gd name="connsiteY1389" fmla="*/ 739255 h 3474328"/>
                  <a:gd name="connsiteX1390" fmla="*/ 3464873 w 3482881"/>
                  <a:gd name="connsiteY1390" fmla="*/ 770949 h 3474328"/>
                  <a:gd name="connsiteX1391" fmla="*/ 3469556 w 3482881"/>
                  <a:gd name="connsiteY1391" fmla="*/ 799402 h 3474328"/>
                  <a:gd name="connsiteX1392" fmla="*/ 3468115 w 3482881"/>
                  <a:gd name="connsiteY1392" fmla="*/ 786796 h 3474328"/>
                  <a:gd name="connsiteX1393" fmla="*/ 3473517 w 3482881"/>
                  <a:gd name="connsiteY1393" fmla="*/ 819571 h 3474328"/>
                  <a:gd name="connsiteX1394" fmla="*/ 3474958 w 3482881"/>
                  <a:gd name="connsiteY1394" fmla="*/ 847304 h 3474328"/>
                  <a:gd name="connsiteX1395" fmla="*/ 3472797 w 3482881"/>
                  <a:gd name="connsiteY1395" fmla="*/ 824974 h 3474328"/>
                  <a:gd name="connsiteX1396" fmla="*/ 3470636 w 3482881"/>
                  <a:gd name="connsiteY1396" fmla="*/ 806605 h 3474328"/>
                  <a:gd name="connsiteX1397" fmla="*/ 3468115 w 3482881"/>
                  <a:gd name="connsiteY1397" fmla="*/ 795800 h 3474328"/>
                  <a:gd name="connsiteX1398" fmla="*/ 3470276 w 3482881"/>
                  <a:gd name="connsiteY1398" fmla="*/ 810927 h 3474328"/>
                  <a:gd name="connsiteX1399" fmla="*/ 3472077 w 3482881"/>
                  <a:gd name="connsiteY1399" fmla="*/ 826414 h 3474328"/>
                  <a:gd name="connsiteX1400" fmla="*/ 3474958 w 3482881"/>
                  <a:gd name="connsiteY1400" fmla="*/ 859189 h 3474328"/>
                  <a:gd name="connsiteX1401" fmla="*/ 3472437 w 3482881"/>
                  <a:gd name="connsiteY1401" fmla="*/ 838300 h 3474328"/>
                  <a:gd name="connsiteX1402" fmla="*/ 3474598 w 3482881"/>
                  <a:gd name="connsiteY1402" fmla="*/ 863511 h 3474328"/>
                  <a:gd name="connsiteX1403" fmla="*/ 3475678 w 3482881"/>
                  <a:gd name="connsiteY1403" fmla="*/ 888722 h 3474328"/>
                  <a:gd name="connsiteX1404" fmla="*/ 3476398 w 3482881"/>
                  <a:gd name="connsiteY1404" fmla="*/ 913934 h 3474328"/>
                  <a:gd name="connsiteX1405" fmla="*/ 3476398 w 3482881"/>
                  <a:gd name="connsiteY1405" fmla="*/ 938785 h 3474328"/>
                  <a:gd name="connsiteX1406" fmla="*/ 3481441 w 3482881"/>
                  <a:gd name="connsiteY1406" fmla="*/ 994970 h 3474328"/>
                  <a:gd name="connsiteX1407" fmla="*/ 3481441 w 3482881"/>
                  <a:gd name="connsiteY1407" fmla="*/ 1074926 h 3474328"/>
                  <a:gd name="connsiteX1408" fmla="*/ 3481441 w 3482881"/>
                  <a:gd name="connsiteY1408" fmla="*/ 1064482 h 3474328"/>
                  <a:gd name="connsiteX1409" fmla="*/ 3481801 w 3482881"/>
                  <a:gd name="connsiteY1409" fmla="*/ 1215030 h 3474328"/>
                  <a:gd name="connsiteX1410" fmla="*/ 3476038 w 3482881"/>
                  <a:gd name="connsiteY1410" fmla="*/ 1215030 h 3474328"/>
                  <a:gd name="connsiteX1411" fmla="*/ 3480721 w 3482881"/>
                  <a:gd name="connsiteY1411" fmla="*/ 1315875 h 3474328"/>
                  <a:gd name="connsiteX1412" fmla="*/ 3480000 w 3482881"/>
                  <a:gd name="connsiteY1412" fmla="*/ 1318036 h 3474328"/>
                  <a:gd name="connsiteX1413" fmla="*/ 3481801 w 3482881"/>
                  <a:gd name="connsiteY1413" fmla="*/ 1389348 h 3474328"/>
                  <a:gd name="connsiteX1414" fmla="*/ 3481801 w 3482881"/>
                  <a:gd name="connsiteY1414" fmla="*/ 1324519 h 3474328"/>
                  <a:gd name="connsiteX1415" fmla="*/ 3482881 w 3482881"/>
                  <a:gd name="connsiteY1415" fmla="*/ 1430047 h 3474328"/>
                  <a:gd name="connsiteX1416" fmla="*/ 3480721 w 3482881"/>
                  <a:gd name="connsiteY1416" fmla="*/ 1472906 h 3474328"/>
                  <a:gd name="connsiteX1417" fmla="*/ 3482881 w 3482881"/>
                  <a:gd name="connsiteY1417" fmla="*/ 1664152 h 3474328"/>
                  <a:gd name="connsiteX1418" fmla="*/ 3481801 w 3482881"/>
                  <a:gd name="connsiteY1418" fmla="*/ 1833069 h 3474328"/>
                  <a:gd name="connsiteX1419" fmla="*/ 3481801 w 3482881"/>
                  <a:gd name="connsiteY1419" fmla="*/ 1780485 h 3474328"/>
                  <a:gd name="connsiteX1420" fmla="*/ 3479280 w 3482881"/>
                  <a:gd name="connsiteY1420" fmla="*/ 1793451 h 3474328"/>
                  <a:gd name="connsiteX1421" fmla="*/ 3480000 w 3482881"/>
                  <a:gd name="connsiteY1421" fmla="*/ 1779044 h 3474328"/>
                  <a:gd name="connsiteX1422" fmla="*/ 3478199 w 3482881"/>
                  <a:gd name="connsiteY1422" fmla="*/ 1732943 h 3474328"/>
                  <a:gd name="connsiteX1423" fmla="*/ 3476759 w 3482881"/>
                  <a:gd name="connsiteY1423" fmla="*/ 1799213 h 3474328"/>
                  <a:gd name="connsiteX1424" fmla="*/ 3476759 w 3482881"/>
                  <a:gd name="connsiteY1424" fmla="*/ 1776163 h 3474328"/>
                  <a:gd name="connsiteX1425" fmla="*/ 3474237 w 3482881"/>
                  <a:gd name="connsiteY1425" fmla="*/ 1876648 h 3474328"/>
                  <a:gd name="connsiteX1426" fmla="*/ 3475318 w 3482881"/>
                  <a:gd name="connsiteY1426" fmla="*/ 1865123 h 3474328"/>
                  <a:gd name="connsiteX1427" fmla="*/ 3475318 w 3482881"/>
                  <a:gd name="connsiteY1427" fmla="*/ 2046285 h 3474328"/>
                  <a:gd name="connsiteX1428" fmla="*/ 3475318 w 3482881"/>
                  <a:gd name="connsiteY1428" fmla="*/ 2091305 h 3474328"/>
                  <a:gd name="connsiteX1429" fmla="*/ 3475318 w 3482881"/>
                  <a:gd name="connsiteY1429" fmla="*/ 2113275 h 3474328"/>
                  <a:gd name="connsiteX1430" fmla="*/ 3474958 w 3482881"/>
                  <a:gd name="connsiteY1430" fmla="*/ 2135245 h 3474328"/>
                  <a:gd name="connsiteX1431" fmla="*/ 3474598 w 3482881"/>
                  <a:gd name="connsiteY1431" fmla="*/ 2156855 h 3474328"/>
                  <a:gd name="connsiteX1432" fmla="*/ 3473157 w 3482881"/>
                  <a:gd name="connsiteY1432" fmla="*/ 2177744 h 3474328"/>
                  <a:gd name="connsiteX1433" fmla="*/ 3469556 w 3482881"/>
                  <a:gd name="connsiteY1433" fmla="*/ 2217722 h 3474328"/>
                  <a:gd name="connsiteX1434" fmla="*/ 3468835 w 3482881"/>
                  <a:gd name="connsiteY1434" fmla="*/ 2234290 h 3474328"/>
                  <a:gd name="connsiteX1435" fmla="*/ 3467394 w 3482881"/>
                  <a:gd name="connsiteY1435" fmla="*/ 2248696 h 3474328"/>
                  <a:gd name="connsiteX1436" fmla="*/ 3464873 w 3482881"/>
                  <a:gd name="connsiteY1436" fmla="*/ 2266704 h 3474328"/>
                  <a:gd name="connsiteX1437" fmla="*/ 3461632 w 3482881"/>
                  <a:gd name="connsiteY1437" fmla="*/ 2287234 h 3474328"/>
                  <a:gd name="connsiteX1438" fmla="*/ 3459831 w 3482881"/>
                  <a:gd name="connsiteY1438" fmla="*/ 2298398 h 3474328"/>
                  <a:gd name="connsiteX1439" fmla="*/ 3457310 w 3482881"/>
                  <a:gd name="connsiteY1439" fmla="*/ 2309924 h 3474328"/>
                  <a:gd name="connsiteX1440" fmla="*/ 3445064 w 3482881"/>
                  <a:gd name="connsiteY1440" fmla="*/ 2359986 h 3474328"/>
                  <a:gd name="connsiteX1441" fmla="*/ 3437861 w 3482881"/>
                  <a:gd name="connsiteY1441" fmla="*/ 2386278 h 3474328"/>
                  <a:gd name="connsiteX1442" fmla="*/ 3429217 w 3482881"/>
                  <a:gd name="connsiteY1442" fmla="*/ 2412210 h 3474328"/>
                  <a:gd name="connsiteX1443" fmla="*/ 3410489 w 3482881"/>
                  <a:gd name="connsiteY1443" fmla="*/ 2462272 h 3474328"/>
                  <a:gd name="connsiteX1444" fmla="*/ 3400764 w 3482881"/>
                  <a:gd name="connsiteY1444" fmla="*/ 2485323 h 3474328"/>
                  <a:gd name="connsiteX1445" fmla="*/ 3391400 w 3482881"/>
                  <a:gd name="connsiteY1445" fmla="*/ 2506212 h 3474328"/>
                  <a:gd name="connsiteX1446" fmla="*/ 3382756 w 3482881"/>
                  <a:gd name="connsiteY1446" fmla="*/ 2524581 h 3474328"/>
                  <a:gd name="connsiteX1447" fmla="*/ 3375193 w 3482881"/>
                  <a:gd name="connsiteY1447" fmla="*/ 2540428 h 3474328"/>
                  <a:gd name="connsiteX1448" fmla="*/ 3380235 w 3482881"/>
                  <a:gd name="connsiteY1448" fmla="*/ 2519538 h 3474328"/>
                  <a:gd name="connsiteX1449" fmla="*/ 3417692 w 3482881"/>
                  <a:gd name="connsiteY1449" fmla="*/ 2428057 h 3474328"/>
                  <a:gd name="connsiteX1450" fmla="*/ 3428497 w 3482881"/>
                  <a:gd name="connsiteY1450" fmla="*/ 2405007 h 3474328"/>
                  <a:gd name="connsiteX1451" fmla="*/ 3434620 w 3482881"/>
                  <a:gd name="connsiteY1451" fmla="*/ 2386999 h 3474328"/>
                  <a:gd name="connsiteX1452" fmla="*/ 3438221 w 3482881"/>
                  <a:gd name="connsiteY1452" fmla="*/ 2373673 h 3474328"/>
                  <a:gd name="connsiteX1453" fmla="*/ 3441823 w 3482881"/>
                  <a:gd name="connsiteY1453" fmla="*/ 2359626 h 3474328"/>
                  <a:gd name="connsiteX1454" fmla="*/ 3438942 w 3482881"/>
                  <a:gd name="connsiteY1454" fmla="*/ 2366109 h 3474328"/>
                  <a:gd name="connsiteX1455" fmla="*/ 3431378 w 3482881"/>
                  <a:gd name="connsiteY1455" fmla="*/ 2387359 h 3474328"/>
                  <a:gd name="connsiteX1456" fmla="*/ 3430298 w 3482881"/>
                  <a:gd name="connsiteY1456" fmla="*/ 2385918 h 3474328"/>
                  <a:gd name="connsiteX1457" fmla="*/ 3415531 w 3482881"/>
                  <a:gd name="connsiteY1457" fmla="*/ 2429498 h 3474328"/>
                  <a:gd name="connsiteX1458" fmla="*/ 3400764 w 3482881"/>
                  <a:gd name="connsiteY1458" fmla="*/ 2468395 h 3474328"/>
                  <a:gd name="connsiteX1459" fmla="*/ 3385638 w 3482881"/>
                  <a:gd name="connsiteY1459" fmla="*/ 2503331 h 3474328"/>
                  <a:gd name="connsiteX1460" fmla="*/ 3378074 w 3482881"/>
                  <a:gd name="connsiteY1460" fmla="*/ 2519538 h 3474328"/>
                  <a:gd name="connsiteX1461" fmla="*/ 3370511 w 3482881"/>
                  <a:gd name="connsiteY1461" fmla="*/ 2535025 h 3474328"/>
                  <a:gd name="connsiteX1462" fmla="*/ 3363308 w 3482881"/>
                  <a:gd name="connsiteY1462" fmla="*/ 2550152 h 3474328"/>
                  <a:gd name="connsiteX1463" fmla="*/ 3355384 w 3482881"/>
                  <a:gd name="connsiteY1463" fmla="*/ 2564559 h 3474328"/>
                  <a:gd name="connsiteX1464" fmla="*/ 3340257 w 3482881"/>
                  <a:gd name="connsiteY1464" fmla="*/ 2591931 h 3474328"/>
                  <a:gd name="connsiteX1465" fmla="*/ 3307482 w 3482881"/>
                  <a:gd name="connsiteY1465" fmla="*/ 2643434 h 3474328"/>
                  <a:gd name="connsiteX1466" fmla="*/ 3305682 w 3482881"/>
                  <a:gd name="connsiteY1466" fmla="*/ 2644875 h 3474328"/>
                  <a:gd name="connsiteX1467" fmla="*/ 3269305 w 3482881"/>
                  <a:gd name="connsiteY1467" fmla="*/ 2694577 h 3474328"/>
                  <a:gd name="connsiteX1468" fmla="*/ 3291995 w 3482881"/>
                  <a:gd name="connsiteY1468" fmla="*/ 2668285 h 3474328"/>
                  <a:gd name="connsiteX1469" fmla="*/ 3283351 w 3482881"/>
                  <a:gd name="connsiteY1469" fmla="*/ 2680171 h 3474328"/>
                  <a:gd name="connsiteX1470" fmla="*/ 3273627 w 3482881"/>
                  <a:gd name="connsiteY1470" fmla="*/ 2692776 h 3474328"/>
                  <a:gd name="connsiteX1471" fmla="*/ 3267144 w 3482881"/>
                  <a:gd name="connsiteY1471" fmla="*/ 2700700 h 3474328"/>
                  <a:gd name="connsiteX1472" fmla="*/ 3259581 w 3482881"/>
                  <a:gd name="connsiteY1472" fmla="*/ 2709344 h 3474328"/>
                  <a:gd name="connsiteX1473" fmla="*/ 3264623 w 3482881"/>
                  <a:gd name="connsiteY1473" fmla="*/ 2703221 h 3474328"/>
                  <a:gd name="connsiteX1474" fmla="*/ 3241573 w 3482881"/>
                  <a:gd name="connsiteY1474" fmla="*/ 2728793 h 3474328"/>
                  <a:gd name="connsiteX1475" fmla="*/ 3211319 w 3482881"/>
                  <a:gd name="connsiteY1475" fmla="*/ 2760847 h 3474328"/>
                  <a:gd name="connsiteX1476" fmla="*/ 3203035 w 3482881"/>
                  <a:gd name="connsiteY1476" fmla="*/ 2769131 h 3474328"/>
                  <a:gd name="connsiteX1477" fmla="*/ 3194391 w 3482881"/>
                  <a:gd name="connsiteY1477" fmla="*/ 2777415 h 3474328"/>
                  <a:gd name="connsiteX1478" fmla="*/ 3177103 w 3482881"/>
                  <a:gd name="connsiteY1478" fmla="*/ 2793982 h 3474328"/>
                  <a:gd name="connsiteX1479" fmla="*/ 3142168 w 3482881"/>
                  <a:gd name="connsiteY1479" fmla="*/ 2824236 h 3474328"/>
                  <a:gd name="connsiteX1480" fmla="*/ 3112274 w 3482881"/>
                  <a:gd name="connsiteY1480" fmla="*/ 2849807 h 3474328"/>
                  <a:gd name="connsiteX1481" fmla="*/ 3084181 w 3482881"/>
                  <a:gd name="connsiteY1481" fmla="*/ 2869256 h 3474328"/>
                  <a:gd name="connsiteX1482" fmla="*/ 3066894 w 3482881"/>
                  <a:gd name="connsiteY1482" fmla="*/ 2879701 h 3474328"/>
                  <a:gd name="connsiteX1483" fmla="*/ 3044204 w 3482881"/>
                  <a:gd name="connsiteY1483" fmla="*/ 2890506 h 3474328"/>
                  <a:gd name="connsiteX1484" fmla="*/ 3030157 w 3482881"/>
                  <a:gd name="connsiteY1484" fmla="*/ 2899510 h 3474328"/>
                  <a:gd name="connsiteX1485" fmla="*/ 3016471 w 3482881"/>
                  <a:gd name="connsiteY1485" fmla="*/ 2907433 h 3474328"/>
                  <a:gd name="connsiteX1486" fmla="*/ 2990900 w 3482881"/>
                  <a:gd name="connsiteY1486" fmla="*/ 2922200 h 3474328"/>
                  <a:gd name="connsiteX1487" fmla="*/ 2967129 w 3482881"/>
                  <a:gd name="connsiteY1487" fmla="*/ 2934806 h 3474328"/>
                  <a:gd name="connsiteX1488" fmla="*/ 2955964 w 3482881"/>
                  <a:gd name="connsiteY1488" fmla="*/ 2940928 h 3474328"/>
                  <a:gd name="connsiteX1489" fmla="*/ 2944799 w 3482881"/>
                  <a:gd name="connsiteY1489" fmla="*/ 2946331 h 3474328"/>
                  <a:gd name="connsiteX1490" fmla="*/ 2923189 w 3482881"/>
                  <a:gd name="connsiteY1490" fmla="*/ 2956776 h 3474328"/>
                  <a:gd name="connsiteX1491" fmla="*/ 2912744 w 3482881"/>
                  <a:gd name="connsiteY1491" fmla="*/ 2961818 h 3474328"/>
                  <a:gd name="connsiteX1492" fmla="*/ 2901939 w 3482881"/>
                  <a:gd name="connsiteY1492" fmla="*/ 2966500 h 3474328"/>
                  <a:gd name="connsiteX1493" fmla="*/ 2858360 w 3482881"/>
                  <a:gd name="connsiteY1493" fmla="*/ 2984148 h 3474328"/>
                  <a:gd name="connsiteX1494" fmla="*/ 2843593 w 3482881"/>
                  <a:gd name="connsiteY1494" fmla="*/ 2988830 h 3474328"/>
                  <a:gd name="connsiteX1495" fmla="*/ 2822704 w 3482881"/>
                  <a:gd name="connsiteY1495" fmla="*/ 2994953 h 3474328"/>
                  <a:gd name="connsiteX1496" fmla="*/ 2799293 w 3482881"/>
                  <a:gd name="connsiteY1496" fmla="*/ 3001436 h 3474328"/>
                  <a:gd name="connsiteX1497" fmla="*/ 2787768 w 3482881"/>
                  <a:gd name="connsiteY1497" fmla="*/ 3004677 h 3474328"/>
                  <a:gd name="connsiteX1498" fmla="*/ 2776603 w 3482881"/>
                  <a:gd name="connsiteY1498" fmla="*/ 3007198 h 3474328"/>
                  <a:gd name="connsiteX1499" fmla="*/ 2767959 w 3482881"/>
                  <a:gd name="connsiteY1499" fmla="*/ 3007198 h 3474328"/>
                  <a:gd name="connsiteX1500" fmla="*/ 2742027 w 3482881"/>
                  <a:gd name="connsiteY1500" fmla="*/ 3014041 h 3474328"/>
                  <a:gd name="connsiteX1501" fmla="*/ 2722218 w 3482881"/>
                  <a:gd name="connsiteY1501" fmla="*/ 3018723 h 3474328"/>
                  <a:gd name="connsiteX1502" fmla="*/ 2705651 w 3482881"/>
                  <a:gd name="connsiteY1502" fmla="*/ 3023045 h 3474328"/>
                  <a:gd name="connsiteX1503" fmla="*/ 2689083 w 3482881"/>
                  <a:gd name="connsiteY1503" fmla="*/ 3027007 h 3474328"/>
                  <a:gd name="connsiteX1504" fmla="*/ 2564107 w 3482881"/>
                  <a:gd name="connsiteY1504" fmla="*/ 3036732 h 3474328"/>
                  <a:gd name="connsiteX1505" fmla="*/ 2600843 w 3482881"/>
                  <a:gd name="connsiteY1505" fmla="*/ 3034571 h 3474328"/>
                  <a:gd name="connsiteX1506" fmla="*/ 2574912 w 3482881"/>
                  <a:gd name="connsiteY1506" fmla="*/ 3035291 h 3474328"/>
                  <a:gd name="connsiteX1507" fmla="*/ 2562306 w 3482881"/>
                  <a:gd name="connsiteY1507" fmla="*/ 3035651 h 3474328"/>
                  <a:gd name="connsiteX1508" fmla="*/ 2556543 w 3482881"/>
                  <a:gd name="connsiteY1508" fmla="*/ 3035651 h 3474328"/>
                  <a:gd name="connsiteX1509" fmla="*/ 2550781 w 3482881"/>
                  <a:gd name="connsiteY1509" fmla="*/ 3035651 h 3474328"/>
                  <a:gd name="connsiteX1510" fmla="*/ 2550061 w 3482881"/>
                  <a:gd name="connsiteY1510" fmla="*/ 3035651 h 3474328"/>
                  <a:gd name="connsiteX1511" fmla="*/ 2549700 w 3482881"/>
                  <a:gd name="connsiteY1511" fmla="*/ 3035651 h 3474328"/>
                  <a:gd name="connsiteX1512" fmla="*/ 2549700 w 3482881"/>
                  <a:gd name="connsiteY1512" fmla="*/ 3035651 h 3474328"/>
                  <a:gd name="connsiteX1513" fmla="*/ 2549700 w 3482881"/>
                  <a:gd name="connsiteY1513" fmla="*/ 3037452 h 3474328"/>
                  <a:gd name="connsiteX1514" fmla="*/ 2549700 w 3482881"/>
                  <a:gd name="connsiteY1514" fmla="*/ 3040333 h 3474328"/>
                  <a:gd name="connsiteX1515" fmla="*/ 2551141 w 3482881"/>
                  <a:gd name="connsiteY1515" fmla="*/ 3056541 h 3474328"/>
                  <a:gd name="connsiteX1516" fmla="*/ 2554022 w 3482881"/>
                  <a:gd name="connsiteY1516" fmla="*/ 3083913 h 3474328"/>
                  <a:gd name="connsiteX1517" fmla="*/ 2557624 w 3482881"/>
                  <a:gd name="connsiteY1517" fmla="*/ 3111285 h 3474328"/>
                  <a:gd name="connsiteX1518" fmla="*/ 2562306 w 3482881"/>
                  <a:gd name="connsiteY1518" fmla="*/ 3137937 h 3474328"/>
                  <a:gd name="connsiteX1519" fmla="*/ 2564827 w 3482881"/>
                  <a:gd name="connsiteY1519" fmla="*/ 3150903 h 3474328"/>
                  <a:gd name="connsiteX1520" fmla="*/ 2568069 w 3482881"/>
                  <a:gd name="connsiteY1520" fmla="*/ 3163509 h 3474328"/>
                  <a:gd name="connsiteX1521" fmla="*/ 2596161 w 3482881"/>
                  <a:gd name="connsiteY1521" fmla="*/ 3253910 h 3474328"/>
                  <a:gd name="connsiteX1522" fmla="*/ 2603725 w 3482881"/>
                  <a:gd name="connsiteY1522" fmla="*/ 3271918 h 3474328"/>
                  <a:gd name="connsiteX1523" fmla="*/ 2611288 w 3482881"/>
                  <a:gd name="connsiteY1523" fmla="*/ 3287765 h 3474328"/>
                  <a:gd name="connsiteX1524" fmla="*/ 2614530 w 3482881"/>
                  <a:gd name="connsiteY1524" fmla="*/ 3294968 h 3474328"/>
                  <a:gd name="connsiteX1525" fmla="*/ 2617771 w 3482881"/>
                  <a:gd name="connsiteY1525" fmla="*/ 3301451 h 3474328"/>
                  <a:gd name="connsiteX1526" fmla="*/ 2623534 w 3482881"/>
                  <a:gd name="connsiteY1526" fmla="*/ 3312256 h 3474328"/>
                  <a:gd name="connsiteX1527" fmla="*/ 2623534 w 3482881"/>
                  <a:gd name="connsiteY1527" fmla="*/ 3318379 h 3474328"/>
                  <a:gd name="connsiteX1528" fmla="*/ 2656308 w 3482881"/>
                  <a:gd name="connsiteY1528" fmla="*/ 3367361 h 3474328"/>
                  <a:gd name="connsiteX1529" fmla="*/ 2662071 w 3482881"/>
                  <a:gd name="connsiteY1529" fmla="*/ 3373844 h 3474328"/>
                  <a:gd name="connsiteX1530" fmla="*/ 2664952 w 3482881"/>
                  <a:gd name="connsiteY1530" fmla="*/ 3377085 h 3474328"/>
                  <a:gd name="connsiteX1531" fmla="*/ 2666393 w 3482881"/>
                  <a:gd name="connsiteY1531" fmla="*/ 3378526 h 3474328"/>
                  <a:gd name="connsiteX1532" fmla="*/ 2668554 w 3482881"/>
                  <a:gd name="connsiteY1532" fmla="*/ 3380327 h 3474328"/>
                  <a:gd name="connsiteX1533" fmla="*/ 2682240 w 3482881"/>
                  <a:gd name="connsiteY1533" fmla="*/ 3400856 h 3474328"/>
                  <a:gd name="connsiteX1534" fmla="*/ 2685842 w 3482881"/>
                  <a:gd name="connsiteY1534" fmla="*/ 3424627 h 3474328"/>
                  <a:gd name="connsiteX1535" fmla="*/ 2679719 w 3482881"/>
                  <a:gd name="connsiteY1535" fmla="*/ 3446237 h 3474328"/>
                  <a:gd name="connsiteX1536" fmla="*/ 2653067 w 3482881"/>
                  <a:gd name="connsiteY1536" fmla="*/ 3470367 h 3474328"/>
                  <a:gd name="connsiteX1537" fmla="*/ 2632898 w 3482881"/>
                  <a:gd name="connsiteY1537" fmla="*/ 3473609 h 3474328"/>
                  <a:gd name="connsiteX1538" fmla="*/ 2627856 w 3482881"/>
                  <a:gd name="connsiteY1538" fmla="*/ 3474329 h 3474328"/>
                  <a:gd name="connsiteX1539" fmla="*/ 2619212 w 3482881"/>
                  <a:gd name="connsiteY1539" fmla="*/ 3473249 h 3474328"/>
                  <a:gd name="connsiteX1540" fmla="*/ 2609847 w 3482881"/>
                  <a:gd name="connsiteY1540" fmla="*/ 3470727 h 3474328"/>
                  <a:gd name="connsiteX1541" fmla="*/ 2580674 w 3482881"/>
                  <a:gd name="connsiteY1541" fmla="*/ 3461723 h 3474328"/>
                  <a:gd name="connsiteX1542" fmla="*/ 2534934 w 3482881"/>
                  <a:gd name="connsiteY1542" fmla="*/ 3445516 h 3474328"/>
                  <a:gd name="connsiteX1543" fmla="*/ 2546819 w 3482881"/>
                  <a:gd name="connsiteY1543" fmla="*/ 3452719 h 3474328"/>
                  <a:gd name="connsiteX1544" fmla="*/ 2551141 w 3482881"/>
                  <a:gd name="connsiteY1544" fmla="*/ 3455241 h 3474328"/>
                  <a:gd name="connsiteX1545" fmla="*/ 2593640 w 3482881"/>
                  <a:gd name="connsiteY1545" fmla="*/ 3468927 h 3474328"/>
                  <a:gd name="connsiteX1546" fmla="*/ 2554022 w 3482881"/>
                  <a:gd name="connsiteY1546" fmla="*/ 3458122 h 3474328"/>
                  <a:gd name="connsiteX1547" fmla="*/ 2507201 w 3482881"/>
                  <a:gd name="connsiteY1547" fmla="*/ 3441914 h 3474328"/>
                  <a:gd name="connsiteX1548" fmla="*/ 2493875 w 3482881"/>
                  <a:gd name="connsiteY1548" fmla="*/ 3437233 h 3474328"/>
                  <a:gd name="connsiteX1549" fmla="*/ 2480189 w 3482881"/>
                  <a:gd name="connsiteY1549" fmla="*/ 3431470 h 3474328"/>
                  <a:gd name="connsiteX1550" fmla="*/ 2450656 w 3482881"/>
                  <a:gd name="connsiteY1550" fmla="*/ 3418864 h 3474328"/>
                  <a:gd name="connsiteX1551" fmla="*/ 2434809 w 3482881"/>
                  <a:gd name="connsiteY1551" fmla="*/ 3412021 h 3474328"/>
                  <a:gd name="connsiteX1552" fmla="*/ 2418241 w 3482881"/>
                  <a:gd name="connsiteY1552" fmla="*/ 3404097 h 3474328"/>
                  <a:gd name="connsiteX1553" fmla="*/ 2382945 w 3482881"/>
                  <a:gd name="connsiteY1553" fmla="*/ 3386449 h 3474328"/>
                  <a:gd name="connsiteX1554" fmla="*/ 2385466 w 3482881"/>
                  <a:gd name="connsiteY1554" fmla="*/ 3385729 h 3474328"/>
                  <a:gd name="connsiteX1555" fmla="*/ 2464342 w 3482881"/>
                  <a:gd name="connsiteY1555" fmla="*/ 3423906 h 3474328"/>
                  <a:gd name="connsiteX1556" fmla="*/ 2515845 w 3482881"/>
                  <a:gd name="connsiteY1556" fmla="*/ 3442995 h 3474328"/>
                  <a:gd name="connsiteX1557" fmla="*/ 2490994 w 3482881"/>
                  <a:gd name="connsiteY1557" fmla="*/ 3432910 h 3474328"/>
                  <a:gd name="connsiteX1558" fmla="*/ 2473346 w 3482881"/>
                  <a:gd name="connsiteY1558" fmla="*/ 3424987 h 3474328"/>
                  <a:gd name="connsiteX1559" fmla="*/ 2453537 w 3482881"/>
                  <a:gd name="connsiteY1559" fmla="*/ 3415623 h 3474328"/>
                  <a:gd name="connsiteX1560" fmla="*/ 2451016 w 3482881"/>
                  <a:gd name="connsiteY1560" fmla="*/ 3413101 h 3474328"/>
                  <a:gd name="connsiteX1561" fmla="*/ 2447774 w 3482881"/>
                  <a:gd name="connsiteY1561" fmla="*/ 3410580 h 3474328"/>
                  <a:gd name="connsiteX1562" fmla="*/ 2439851 w 3482881"/>
                  <a:gd name="connsiteY1562" fmla="*/ 3406979 h 3474328"/>
                  <a:gd name="connsiteX1563" fmla="*/ 2427605 w 3482881"/>
                  <a:gd name="connsiteY1563" fmla="*/ 3400856 h 3474328"/>
                  <a:gd name="connsiteX1564" fmla="*/ 2385466 w 3482881"/>
                  <a:gd name="connsiteY1564" fmla="*/ 3379607 h 3474328"/>
                  <a:gd name="connsiteX1565" fmla="*/ 2342247 w 3482881"/>
                  <a:gd name="connsiteY1565" fmla="*/ 3356916 h 3474328"/>
                  <a:gd name="connsiteX1566" fmla="*/ 2356293 w 3482881"/>
                  <a:gd name="connsiteY1566" fmla="*/ 3363759 h 3474328"/>
                  <a:gd name="connsiteX1567" fmla="*/ 2350891 w 3482881"/>
                  <a:gd name="connsiteY1567" fmla="*/ 3360158 h 3474328"/>
                  <a:gd name="connsiteX1568" fmla="*/ 2344408 w 3482881"/>
                  <a:gd name="connsiteY1568" fmla="*/ 3356556 h 3474328"/>
                  <a:gd name="connsiteX1569" fmla="*/ 2335404 w 3482881"/>
                  <a:gd name="connsiteY1569" fmla="*/ 3351154 h 3474328"/>
                  <a:gd name="connsiteX1570" fmla="*/ 2307671 w 3482881"/>
                  <a:gd name="connsiteY1570" fmla="*/ 3336027 h 3474328"/>
                  <a:gd name="connsiteX1571" fmla="*/ 2326039 w 3482881"/>
                  <a:gd name="connsiteY1571" fmla="*/ 3344310 h 3474328"/>
                  <a:gd name="connsiteX1572" fmla="*/ 2341526 w 3482881"/>
                  <a:gd name="connsiteY1572" fmla="*/ 3353675 h 3474328"/>
                  <a:gd name="connsiteX1573" fmla="*/ 2353772 w 3482881"/>
                  <a:gd name="connsiteY1573" fmla="*/ 3360158 h 3474328"/>
                  <a:gd name="connsiteX1574" fmla="*/ 2349450 w 3482881"/>
                  <a:gd name="connsiteY1574" fmla="*/ 3356556 h 3474328"/>
                  <a:gd name="connsiteX1575" fmla="*/ 2372500 w 3482881"/>
                  <a:gd name="connsiteY1575" fmla="*/ 3368802 h 3474328"/>
                  <a:gd name="connsiteX1576" fmla="*/ 2384746 w 3482881"/>
                  <a:gd name="connsiteY1576" fmla="*/ 3375284 h 3474328"/>
                  <a:gd name="connsiteX1577" fmla="*/ 2390869 w 3482881"/>
                  <a:gd name="connsiteY1577" fmla="*/ 3378526 h 3474328"/>
                  <a:gd name="connsiteX1578" fmla="*/ 2397352 w 3482881"/>
                  <a:gd name="connsiteY1578" fmla="*/ 3381407 h 3474328"/>
                  <a:gd name="connsiteX1579" fmla="*/ 2422923 w 3482881"/>
                  <a:gd name="connsiteY1579" fmla="*/ 3393653 h 3474328"/>
                  <a:gd name="connsiteX1580" fmla="*/ 2435169 w 3482881"/>
                  <a:gd name="connsiteY1580" fmla="*/ 3399415 h 3474328"/>
                  <a:gd name="connsiteX1581" fmla="*/ 2447054 w 3482881"/>
                  <a:gd name="connsiteY1581" fmla="*/ 3404818 h 3474328"/>
                  <a:gd name="connsiteX1582" fmla="*/ 2489553 w 3482881"/>
                  <a:gd name="connsiteY1582" fmla="*/ 3420665 h 3474328"/>
                  <a:gd name="connsiteX1583" fmla="*/ 2458219 w 3482881"/>
                  <a:gd name="connsiteY1583" fmla="*/ 3406979 h 3474328"/>
                  <a:gd name="connsiteX1584" fmla="*/ 2445253 w 3482881"/>
                  <a:gd name="connsiteY1584" fmla="*/ 3401576 h 3474328"/>
                  <a:gd name="connsiteX1585" fmla="*/ 2434088 w 3482881"/>
                  <a:gd name="connsiteY1585" fmla="*/ 3396534 h 3474328"/>
                  <a:gd name="connsiteX1586" fmla="*/ 2398072 w 3482881"/>
                  <a:gd name="connsiteY1586" fmla="*/ 3380327 h 3474328"/>
                  <a:gd name="connsiteX1587" fmla="*/ 2389788 w 3482881"/>
                  <a:gd name="connsiteY1587" fmla="*/ 3376725 h 3474328"/>
                  <a:gd name="connsiteX1588" fmla="*/ 2381144 w 3482881"/>
                  <a:gd name="connsiteY1588" fmla="*/ 3372403 h 3474328"/>
                  <a:gd name="connsiteX1589" fmla="*/ 2362056 w 3482881"/>
                  <a:gd name="connsiteY1589" fmla="*/ 3362319 h 3474328"/>
                  <a:gd name="connsiteX1590" fmla="*/ 2337925 w 3482881"/>
                  <a:gd name="connsiteY1590" fmla="*/ 3349353 h 3474328"/>
                  <a:gd name="connsiteX1591" fmla="*/ 2307671 w 3482881"/>
                  <a:gd name="connsiteY1591" fmla="*/ 3330264 h 3474328"/>
                  <a:gd name="connsiteX1592" fmla="*/ 2298307 w 3482881"/>
                  <a:gd name="connsiteY1592" fmla="*/ 3323421 h 3474328"/>
                  <a:gd name="connsiteX1593" fmla="*/ 2264812 w 3482881"/>
                  <a:gd name="connsiteY1593" fmla="*/ 3302532 h 3474328"/>
                  <a:gd name="connsiteX1594" fmla="*/ 2254007 w 3482881"/>
                  <a:gd name="connsiteY1594" fmla="*/ 3296049 h 3474328"/>
                  <a:gd name="connsiteX1595" fmla="*/ 2242482 w 3482881"/>
                  <a:gd name="connsiteY1595" fmla="*/ 3288485 h 3474328"/>
                  <a:gd name="connsiteX1596" fmla="*/ 2214029 w 3482881"/>
                  <a:gd name="connsiteY1596" fmla="*/ 3265795 h 3474328"/>
                  <a:gd name="connsiteX1597" fmla="*/ 2178013 w 3482881"/>
                  <a:gd name="connsiteY1597" fmla="*/ 3238063 h 3474328"/>
                  <a:gd name="connsiteX1598" fmla="*/ 2146679 w 3482881"/>
                  <a:gd name="connsiteY1598" fmla="*/ 3211771 h 3474328"/>
                  <a:gd name="connsiteX1599" fmla="*/ 2086171 w 3482881"/>
                  <a:gd name="connsiteY1599" fmla="*/ 3155585 h 3474328"/>
                  <a:gd name="connsiteX1600" fmla="*/ 2105620 w 3482881"/>
                  <a:gd name="connsiteY1600" fmla="*/ 3175754 h 3474328"/>
                  <a:gd name="connsiteX1601" fmla="*/ 2122908 w 3482881"/>
                  <a:gd name="connsiteY1601" fmla="*/ 3192682 h 3474328"/>
                  <a:gd name="connsiteX1602" fmla="*/ 2138035 w 3482881"/>
                  <a:gd name="connsiteY1602" fmla="*/ 3207449 h 3474328"/>
                  <a:gd name="connsiteX1603" fmla="*/ 2151721 w 3482881"/>
                  <a:gd name="connsiteY1603" fmla="*/ 3219694 h 3474328"/>
                  <a:gd name="connsiteX1604" fmla="*/ 2174771 w 3482881"/>
                  <a:gd name="connsiteY1604" fmla="*/ 3240584 h 3474328"/>
                  <a:gd name="connsiteX1605" fmla="*/ 2195300 w 3482881"/>
                  <a:gd name="connsiteY1605" fmla="*/ 3257871 h 3474328"/>
                  <a:gd name="connsiteX1606" fmla="*/ 2241401 w 3482881"/>
                  <a:gd name="connsiteY1606" fmla="*/ 3294248 h 3474328"/>
                  <a:gd name="connsiteX1607" fmla="*/ 2248604 w 3482881"/>
                  <a:gd name="connsiteY1607" fmla="*/ 3299650 h 3474328"/>
                  <a:gd name="connsiteX1608" fmla="*/ 2256528 w 3482881"/>
                  <a:gd name="connsiteY1608" fmla="*/ 3305053 h 3474328"/>
                  <a:gd name="connsiteX1609" fmla="*/ 2274536 w 3482881"/>
                  <a:gd name="connsiteY1609" fmla="*/ 3317298 h 3474328"/>
                  <a:gd name="connsiteX1610" fmla="*/ 2295426 w 3482881"/>
                  <a:gd name="connsiteY1610" fmla="*/ 3330985 h 3474328"/>
                  <a:gd name="connsiteX1611" fmla="*/ 2320277 w 3482881"/>
                  <a:gd name="connsiteY1611" fmla="*/ 3345751 h 3474328"/>
                  <a:gd name="connsiteX1612" fmla="*/ 2291464 w 3482881"/>
                  <a:gd name="connsiteY1612" fmla="*/ 3328823 h 3474328"/>
                  <a:gd name="connsiteX1613" fmla="*/ 2250766 w 3482881"/>
                  <a:gd name="connsiteY1613" fmla="*/ 3302172 h 3474328"/>
                  <a:gd name="connsiteX1614" fmla="*/ 2214029 w 3482881"/>
                  <a:gd name="connsiteY1614" fmla="*/ 3276240 h 3474328"/>
                  <a:gd name="connsiteX1615" fmla="*/ 2201423 w 3482881"/>
                  <a:gd name="connsiteY1615" fmla="*/ 3267236 h 3474328"/>
                  <a:gd name="connsiteX1616" fmla="*/ 2194940 w 3482881"/>
                  <a:gd name="connsiteY1616" fmla="*/ 3263274 h 3474328"/>
                  <a:gd name="connsiteX1617" fmla="*/ 2197461 w 3482881"/>
                  <a:gd name="connsiteY1617" fmla="*/ 3263274 h 3474328"/>
                  <a:gd name="connsiteX1618" fmla="*/ 2069244 w 3482881"/>
                  <a:gd name="connsiteY1618" fmla="*/ 3142619 h 3474328"/>
                  <a:gd name="connsiteX1619" fmla="*/ 2076447 w 3482881"/>
                  <a:gd name="connsiteY1619" fmla="*/ 3150183 h 3474328"/>
                  <a:gd name="connsiteX1620" fmla="*/ 2083650 w 3482881"/>
                  <a:gd name="connsiteY1620" fmla="*/ 3157386 h 3474328"/>
                  <a:gd name="connsiteX1621" fmla="*/ 2098057 w 3482881"/>
                  <a:gd name="connsiteY1621" fmla="*/ 3172153 h 3474328"/>
                  <a:gd name="connsiteX1622" fmla="*/ 2075726 w 3482881"/>
                  <a:gd name="connsiteY1622" fmla="*/ 3148742 h 3474328"/>
                  <a:gd name="connsiteX1623" fmla="*/ 2056278 w 3482881"/>
                  <a:gd name="connsiteY1623" fmla="*/ 3126052 h 3474328"/>
                  <a:gd name="connsiteX1624" fmla="*/ 2038630 w 3482881"/>
                  <a:gd name="connsiteY1624" fmla="*/ 3104082 h 3474328"/>
                  <a:gd name="connsiteX1625" fmla="*/ 2022422 w 3482881"/>
                  <a:gd name="connsiteY1625" fmla="*/ 3082833 h 3474328"/>
                  <a:gd name="connsiteX1626" fmla="*/ 2007296 w 3482881"/>
                  <a:gd name="connsiteY1626" fmla="*/ 3061943 h 3474328"/>
                  <a:gd name="connsiteX1627" fmla="*/ 2000092 w 3482881"/>
                  <a:gd name="connsiteY1627" fmla="*/ 3051498 h 3474328"/>
                  <a:gd name="connsiteX1628" fmla="*/ 1992889 w 3482881"/>
                  <a:gd name="connsiteY1628" fmla="*/ 3041054 h 3474328"/>
                  <a:gd name="connsiteX1629" fmla="*/ 1989287 w 3482881"/>
                  <a:gd name="connsiteY1629" fmla="*/ 3036011 h 3474328"/>
                  <a:gd name="connsiteX1630" fmla="*/ 1988207 w 3482881"/>
                  <a:gd name="connsiteY1630" fmla="*/ 3034931 h 3474328"/>
                  <a:gd name="connsiteX1631" fmla="*/ 1986766 w 3482881"/>
                  <a:gd name="connsiteY1631" fmla="*/ 3034931 h 3474328"/>
                  <a:gd name="connsiteX1632" fmla="*/ 1983885 w 3482881"/>
                  <a:gd name="connsiteY1632" fmla="*/ 3034931 h 3474328"/>
                  <a:gd name="connsiteX1633" fmla="*/ 1961195 w 3482881"/>
                  <a:gd name="connsiteY1633" fmla="*/ 3035651 h 3474328"/>
                  <a:gd name="connsiteX1634" fmla="*/ 1987127 w 3482881"/>
                  <a:gd name="connsiteY1634" fmla="*/ 3035651 h 3474328"/>
                  <a:gd name="connsiteX1635" fmla="*/ 1987847 w 3482881"/>
                  <a:gd name="connsiteY1635" fmla="*/ 3035651 h 3474328"/>
                  <a:gd name="connsiteX1636" fmla="*/ 1988207 w 3482881"/>
                  <a:gd name="connsiteY1636" fmla="*/ 3036372 h 3474328"/>
                  <a:gd name="connsiteX1637" fmla="*/ 1989287 w 3482881"/>
                  <a:gd name="connsiteY1637" fmla="*/ 3037812 h 3474328"/>
                  <a:gd name="connsiteX1638" fmla="*/ 1991088 w 3482881"/>
                  <a:gd name="connsiteY1638" fmla="*/ 3040333 h 3474328"/>
                  <a:gd name="connsiteX1639" fmla="*/ 1997211 w 3482881"/>
                  <a:gd name="connsiteY1639" fmla="*/ 3048977 h 3474328"/>
                  <a:gd name="connsiteX1640" fmla="*/ 1992169 w 3482881"/>
                  <a:gd name="connsiteY1640" fmla="*/ 3041774 h 3474328"/>
                  <a:gd name="connsiteX1641" fmla="*/ 1989648 w 3482881"/>
                  <a:gd name="connsiteY1641" fmla="*/ 3038532 h 3474328"/>
                  <a:gd name="connsiteX1642" fmla="*/ 1988567 w 3482881"/>
                  <a:gd name="connsiteY1642" fmla="*/ 3037092 h 3474328"/>
                  <a:gd name="connsiteX1643" fmla="*/ 1987847 w 3482881"/>
                  <a:gd name="connsiteY1643" fmla="*/ 3036372 h 3474328"/>
                  <a:gd name="connsiteX1644" fmla="*/ 1986766 w 3482881"/>
                  <a:gd name="connsiteY1644" fmla="*/ 3036372 h 3474328"/>
                  <a:gd name="connsiteX1645" fmla="*/ 1982805 w 3482881"/>
                  <a:gd name="connsiteY1645" fmla="*/ 3036372 h 3474328"/>
                  <a:gd name="connsiteX1646" fmla="*/ 1946428 w 3482881"/>
                  <a:gd name="connsiteY1646" fmla="*/ 3036372 h 3474328"/>
                  <a:gd name="connsiteX1647" fmla="*/ 1868993 w 3482881"/>
                  <a:gd name="connsiteY1647" fmla="*/ 3036372 h 3474328"/>
                  <a:gd name="connsiteX1648" fmla="*/ 1766707 w 3482881"/>
                  <a:gd name="connsiteY1648" fmla="*/ 3039613 h 3474328"/>
                  <a:gd name="connsiteX1649" fmla="*/ 1733932 w 3482881"/>
                  <a:gd name="connsiteY1649" fmla="*/ 3037092 h 3474328"/>
                  <a:gd name="connsiteX1650" fmla="*/ 1582664 w 3482881"/>
                  <a:gd name="connsiteY1650" fmla="*/ 3038893 h 3474328"/>
                  <a:gd name="connsiteX1651" fmla="*/ 1655417 w 3482881"/>
                  <a:gd name="connsiteY1651" fmla="*/ 3035291 h 3474328"/>
                  <a:gd name="connsiteX1652" fmla="*/ 1382414 w 3482881"/>
                  <a:gd name="connsiteY1652" fmla="*/ 3037092 h 3474328"/>
                  <a:gd name="connsiteX1653" fmla="*/ 1413027 w 3482881"/>
                  <a:gd name="connsiteY1653" fmla="*/ 3038172 h 3474328"/>
                  <a:gd name="connsiteX1654" fmla="*/ 1344597 w 3482881"/>
                  <a:gd name="connsiteY1654" fmla="*/ 3037812 h 3474328"/>
                  <a:gd name="connsiteX1655" fmla="*/ 1328389 w 3482881"/>
                  <a:gd name="connsiteY1655" fmla="*/ 3038893 h 3474328"/>
                  <a:gd name="connsiteX1656" fmla="*/ 1328389 w 3482881"/>
                  <a:gd name="connsiteY1656" fmla="*/ 3036372 h 3474328"/>
                  <a:gd name="connsiteX1657" fmla="*/ 1208455 w 3482881"/>
                  <a:gd name="connsiteY1657" fmla="*/ 3036372 h 3474328"/>
                  <a:gd name="connsiteX1658" fmla="*/ 1386015 w 3482881"/>
                  <a:gd name="connsiteY1658" fmla="*/ 3035291 h 3474328"/>
                  <a:gd name="connsiteX1659" fmla="*/ 1084199 w 3482881"/>
                  <a:gd name="connsiteY1659" fmla="*/ 3033130 h 3474328"/>
                  <a:gd name="connsiteX1660" fmla="*/ 1078076 w 3482881"/>
                  <a:gd name="connsiteY1660" fmla="*/ 3031329 h 3474328"/>
                  <a:gd name="connsiteX1661" fmla="*/ 1034857 w 3482881"/>
                  <a:gd name="connsiteY1661" fmla="*/ 3035291 h 3474328"/>
                  <a:gd name="connsiteX1662" fmla="*/ 1152990 w 3482881"/>
                  <a:gd name="connsiteY1662" fmla="*/ 3036732 h 3474328"/>
                  <a:gd name="connsiteX1663" fmla="*/ 1137503 w 3482881"/>
                  <a:gd name="connsiteY1663" fmla="*/ 3037812 h 3474328"/>
                  <a:gd name="connsiteX1664" fmla="*/ 1088161 w 3482881"/>
                  <a:gd name="connsiteY1664" fmla="*/ 3036732 h 3474328"/>
                  <a:gd name="connsiteX1665" fmla="*/ 1078797 w 3482881"/>
                  <a:gd name="connsiteY1665" fmla="*/ 3038893 h 3474328"/>
                  <a:gd name="connsiteX1666" fmla="*/ 979392 w 3482881"/>
                  <a:gd name="connsiteY1666" fmla="*/ 3035651 h 3474328"/>
                  <a:gd name="connsiteX1667" fmla="*/ 1025493 w 3482881"/>
                  <a:gd name="connsiteY1667" fmla="*/ 3039613 h 3474328"/>
                  <a:gd name="connsiteX1668" fmla="*/ 956341 w 3482881"/>
                  <a:gd name="connsiteY1668" fmla="*/ 3039613 h 3474328"/>
                  <a:gd name="connsiteX1669" fmla="*/ 880707 w 3482881"/>
                  <a:gd name="connsiteY1669" fmla="*/ 3038893 h 3474328"/>
                  <a:gd name="connsiteX1670" fmla="*/ 910601 w 3482881"/>
                  <a:gd name="connsiteY1670" fmla="*/ 3038893 h 3474328"/>
                  <a:gd name="connsiteX1671" fmla="*/ 916724 w 3482881"/>
                  <a:gd name="connsiteY1671" fmla="*/ 3038532 h 3474328"/>
                  <a:gd name="connsiteX1672" fmla="*/ 894754 w 3482881"/>
                  <a:gd name="connsiteY1672" fmla="*/ 3037812 h 3474328"/>
                  <a:gd name="connsiteX1673" fmla="*/ 868822 w 3482881"/>
                  <a:gd name="connsiteY1673" fmla="*/ 3037452 h 3474328"/>
                  <a:gd name="connsiteX1674" fmla="*/ 860538 w 3482881"/>
                  <a:gd name="connsiteY1674" fmla="*/ 3037452 h 3474328"/>
                  <a:gd name="connsiteX1675" fmla="*/ 854055 w 3482881"/>
                  <a:gd name="connsiteY1675" fmla="*/ 3037452 h 3474328"/>
                  <a:gd name="connsiteX1676" fmla="*/ 824522 w 3482881"/>
                  <a:gd name="connsiteY1676" fmla="*/ 3036372 h 3474328"/>
                  <a:gd name="connsiteX1677" fmla="*/ 855136 w 3482881"/>
                  <a:gd name="connsiteY1677" fmla="*/ 3036372 h 3474328"/>
                  <a:gd name="connsiteX1678" fmla="*/ 867021 w 3482881"/>
                  <a:gd name="connsiteY1678" fmla="*/ 3035651 h 3474328"/>
                  <a:gd name="connsiteX1679" fmla="*/ 887911 w 3482881"/>
                  <a:gd name="connsiteY1679" fmla="*/ 3034571 h 3474328"/>
                  <a:gd name="connsiteX1680" fmla="*/ 912762 w 3482881"/>
                  <a:gd name="connsiteY1680" fmla="*/ 3035291 h 3474328"/>
                  <a:gd name="connsiteX1681" fmla="*/ 928249 w 3482881"/>
                  <a:gd name="connsiteY1681" fmla="*/ 3035291 h 3474328"/>
                  <a:gd name="connsiteX1682" fmla="*/ 944096 w 3482881"/>
                  <a:gd name="connsiteY1682" fmla="*/ 3035291 h 3474328"/>
                  <a:gd name="connsiteX1683" fmla="*/ 998480 w 3482881"/>
                  <a:gd name="connsiteY1683" fmla="*/ 3034571 h 3474328"/>
                  <a:gd name="connsiteX1684" fmla="*/ 932571 w 3482881"/>
                  <a:gd name="connsiteY1684" fmla="*/ 3033130 h 3474328"/>
                  <a:gd name="connsiteX1685" fmla="*/ 987315 w 3482881"/>
                  <a:gd name="connsiteY1685" fmla="*/ 3030249 h 3474328"/>
                  <a:gd name="connsiteX1686" fmla="*/ 890792 w 3482881"/>
                  <a:gd name="connsiteY1686" fmla="*/ 3030249 h 3474328"/>
                  <a:gd name="connsiteX1687" fmla="*/ 865580 w 3482881"/>
                  <a:gd name="connsiteY1687" fmla="*/ 3030969 h 3474328"/>
                  <a:gd name="connsiteX1688" fmla="*/ 824882 w 3482881"/>
                  <a:gd name="connsiteY1688" fmla="*/ 3028448 h 3474328"/>
                  <a:gd name="connsiteX1689" fmla="*/ 838568 w 3482881"/>
                  <a:gd name="connsiteY1689" fmla="*/ 3030969 h 3474328"/>
                  <a:gd name="connsiteX1690" fmla="*/ 817679 w 3482881"/>
                  <a:gd name="connsiteY1690" fmla="*/ 3029168 h 3474328"/>
                  <a:gd name="connsiteX1691" fmla="*/ 805433 w 3482881"/>
                  <a:gd name="connsiteY1691" fmla="*/ 3027728 h 3474328"/>
                  <a:gd name="connsiteX1692" fmla="*/ 794628 w 3482881"/>
                  <a:gd name="connsiteY1692" fmla="*/ 3027007 h 3474328"/>
                  <a:gd name="connsiteX1693" fmla="*/ 782023 w 3482881"/>
                  <a:gd name="connsiteY1693" fmla="*/ 3026287 h 3474328"/>
                  <a:gd name="connsiteX1694" fmla="*/ 767616 w 3482881"/>
                  <a:gd name="connsiteY1694" fmla="*/ 3024486 h 3474328"/>
                  <a:gd name="connsiteX1695" fmla="*/ 743846 w 3482881"/>
                  <a:gd name="connsiteY1695" fmla="*/ 3020524 h 3474328"/>
                  <a:gd name="connsiteX1696" fmla="*/ 757172 w 3482881"/>
                  <a:gd name="connsiteY1696" fmla="*/ 3021965 h 3474328"/>
                  <a:gd name="connsiteX1697" fmla="*/ 739163 w 3482881"/>
                  <a:gd name="connsiteY1697" fmla="*/ 3018363 h 3474328"/>
                  <a:gd name="connsiteX1698" fmla="*/ 720795 w 3482881"/>
                  <a:gd name="connsiteY1698" fmla="*/ 3015122 h 3474328"/>
                  <a:gd name="connsiteX1699" fmla="*/ 681898 w 3482881"/>
                  <a:gd name="connsiteY1699" fmla="*/ 3006838 h 3474328"/>
                  <a:gd name="connsiteX1700" fmla="*/ 671453 w 3482881"/>
                  <a:gd name="connsiteY1700" fmla="*/ 3007559 h 3474328"/>
                  <a:gd name="connsiteX1701" fmla="*/ 653085 w 3482881"/>
                  <a:gd name="connsiteY1701" fmla="*/ 3004677 h 3474328"/>
                  <a:gd name="connsiteX1702" fmla="*/ 642640 w 3482881"/>
                  <a:gd name="connsiteY1702" fmla="*/ 3002156 h 3474328"/>
                  <a:gd name="connsiteX1703" fmla="*/ 636157 w 3482881"/>
                  <a:gd name="connsiteY1703" fmla="*/ 3000355 h 3474328"/>
                  <a:gd name="connsiteX1704" fmla="*/ 628954 w 3482881"/>
                  <a:gd name="connsiteY1704" fmla="*/ 2998194 h 3474328"/>
                  <a:gd name="connsiteX1705" fmla="*/ 591497 w 3482881"/>
                  <a:gd name="connsiteY1705" fmla="*/ 2985949 h 3474328"/>
                  <a:gd name="connsiteX1706" fmla="*/ 599781 w 3482881"/>
                  <a:gd name="connsiteY1706" fmla="*/ 2987750 h 3474328"/>
                  <a:gd name="connsiteX1707" fmla="*/ 630394 w 3482881"/>
                  <a:gd name="connsiteY1707" fmla="*/ 2993872 h 3474328"/>
                  <a:gd name="connsiteX1708" fmla="*/ 645881 w 3482881"/>
                  <a:gd name="connsiteY1708" fmla="*/ 2996394 h 3474328"/>
                  <a:gd name="connsiteX1709" fmla="*/ 661368 w 3482881"/>
                  <a:gd name="connsiteY1709" fmla="*/ 2998554 h 3474328"/>
                  <a:gd name="connsiteX1710" fmla="*/ 722956 w 3482881"/>
                  <a:gd name="connsiteY1710" fmla="*/ 3005758 h 3474328"/>
                  <a:gd name="connsiteX1711" fmla="*/ 530629 w 3482881"/>
                  <a:gd name="connsiteY1711" fmla="*/ 2941649 h 3474328"/>
                  <a:gd name="connsiteX1712" fmla="*/ 518384 w 3482881"/>
                  <a:gd name="connsiteY1712" fmla="*/ 2936246 h 3474328"/>
                  <a:gd name="connsiteX1713" fmla="*/ 506498 w 3482881"/>
                  <a:gd name="connsiteY1713" fmla="*/ 2930124 h 3474328"/>
                  <a:gd name="connsiteX1714" fmla="*/ 482728 w 3482881"/>
                  <a:gd name="connsiteY1714" fmla="*/ 2917878 h 3474328"/>
                  <a:gd name="connsiteX1715" fmla="*/ 476605 w 3482881"/>
                  <a:gd name="connsiteY1715" fmla="*/ 2914637 h 3474328"/>
                  <a:gd name="connsiteX1716" fmla="*/ 470842 w 3482881"/>
                  <a:gd name="connsiteY1716" fmla="*/ 2911395 h 3474328"/>
                  <a:gd name="connsiteX1717" fmla="*/ 458957 w 3482881"/>
                  <a:gd name="connsiteY1717" fmla="*/ 2904552 h 3474328"/>
                  <a:gd name="connsiteX1718" fmla="*/ 435546 w 3482881"/>
                  <a:gd name="connsiteY1718" fmla="*/ 2890866 h 3474328"/>
                  <a:gd name="connsiteX1719" fmla="*/ 412496 w 3482881"/>
                  <a:gd name="connsiteY1719" fmla="*/ 2876099 h 3474328"/>
                  <a:gd name="connsiteX1720" fmla="*/ 400971 w 3482881"/>
                  <a:gd name="connsiteY1720" fmla="*/ 2868536 h 3474328"/>
                  <a:gd name="connsiteX1721" fmla="*/ 389806 w 3482881"/>
                  <a:gd name="connsiteY1721" fmla="*/ 2860612 h 3474328"/>
                  <a:gd name="connsiteX1722" fmla="*/ 367476 w 3482881"/>
                  <a:gd name="connsiteY1722" fmla="*/ 2844405 h 3474328"/>
                  <a:gd name="connsiteX1723" fmla="*/ 345866 w 3482881"/>
                  <a:gd name="connsiteY1723" fmla="*/ 2827117 h 3474328"/>
                  <a:gd name="connsiteX1724" fmla="*/ 348387 w 3482881"/>
                  <a:gd name="connsiteY1724" fmla="*/ 2827117 h 3474328"/>
                  <a:gd name="connsiteX1725" fmla="*/ 360993 w 3482881"/>
                  <a:gd name="connsiteY1725" fmla="*/ 2836481 h 3474328"/>
                  <a:gd name="connsiteX1726" fmla="*/ 368916 w 3482881"/>
                  <a:gd name="connsiteY1726" fmla="*/ 2842604 h 3474328"/>
                  <a:gd name="connsiteX1727" fmla="*/ 377920 w 3482881"/>
                  <a:gd name="connsiteY1727" fmla="*/ 2848727 h 3474328"/>
                  <a:gd name="connsiteX1728" fmla="*/ 395928 w 3482881"/>
                  <a:gd name="connsiteY1728" fmla="*/ 2861333 h 3474328"/>
                  <a:gd name="connsiteX1729" fmla="*/ 404572 w 3482881"/>
                  <a:gd name="connsiteY1729" fmla="*/ 2867095 h 3474328"/>
                  <a:gd name="connsiteX1730" fmla="*/ 412496 w 3482881"/>
                  <a:gd name="connsiteY1730" fmla="*/ 2871777 h 3474328"/>
                  <a:gd name="connsiteX1731" fmla="*/ 426542 w 3482881"/>
                  <a:gd name="connsiteY1731" fmla="*/ 2879701 h 3474328"/>
                  <a:gd name="connsiteX1732" fmla="*/ 440589 w 3482881"/>
                  <a:gd name="connsiteY1732" fmla="*/ 2888705 h 3474328"/>
                  <a:gd name="connsiteX1733" fmla="*/ 454995 w 3482881"/>
                  <a:gd name="connsiteY1733" fmla="*/ 2897349 h 3474328"/>
                  <a:gd name="connsiteX1734" fmla="*/ 469402 w 3482881"/>
                  <a:gd name="connsiteY1734" fmla="*/ 2905993 h 3474328"/>
                  <a:gd name="connsiteX1735" fmla="*/ 483808 w 3482881"/>
                  <a:gd name="connsiteY1735" fmla="*/ 2914276 h 3474328"/>
                  <a:gd name="connsiteX1736" fmla="*/ 477325 w 3482881"/>
                  <a:gd name="connsiteY1736" fmla="*/ 2911395 h 3474328"/>
                  <a:gd name="connsiteX1737" fmla="*/ 463639 w 3482881"/>
                  <a:gd name="connsiteY1737" fmla="*/ 2903832 h 3474328"/>
                  <a:gd name="connsiteX1738" fmla="*/ 427983 w 3482881"/>
                  <a:gd name="connsiteY1738" fmla="*/ 2882942 h 3474328"/>
                  <a:gd name="connsiteX1739" fmla="*/ 413576 w 3482881"/>
                  <a:gd name="connsiteY1739" fmla="*/ 2875739 h 3474328"/>
                  <a:gd name="connsiteX1740" fmla="*/ 540354 w 3482881"/>
                  <a:gd name="connsiteY1740" fmla="*/ 2944530 h 3474328"/>
                  <a:gd name="connsiteX1741" fmla="*/ 554760 w 3482881"/>
                  <a:gd name="connsiteY1741" fmla="*/ 2951013 h 3474328"/>
                  <a:gd name="connsiteX1742" fmla="*/ 569527 w 3482881"/>
                  <a:gd name="connsiteY1742" fmla="*/ 2956776 h 3474328"/>
                  <a:gd name="connsiteX1743" fmla="*/ 600141 w 3482881"/>
                  <a:gd name="connsiteY1743" fmla="*/ 2968661 h 3474328"/>
                  <a:gd name="connsiteX1744" fmla="*/ 633996 w 3482881"/>
                  <a:gd name="connsiteY1744" fmla="*/ 2979466 h 3474328"/>
                  <a:gd name="connsiteX1745" fmla="*/ 652364 w 3482881"/>
                  <a:gd name="connsiteY1745" fmla="*/ 2984868 h 3474328"/>
                  <a:gd name="connsiteX1746" fmla="*/ 672173 w 3482881"/>
                  <a:gd name="connsiteY1746" fmla="*/ 2989910 h 3474328"/>
                  <a:gd name="connsiteX1747" fmla="*/ 656686 w 3482881"/>
                  <a:gd name="connsiteY1747" fmla="*/ 2984508 h 3474328"/>
                  <a:gd name="connsiteX1748" fmla="*/ 646602 w 3482881"/>
                  <a:gd name="connsiteY1748" fmla="*/ 2981267 h 3474328"/>
                  <a:gd name="connsiteX1749" fmla="*/ 641199 w 3482881"/>
                  <a:gd name="connsiteY1749" fmla="*/ 2979466 h 3474328"/>
                  <a:gd name="connsiteX1750" fmla="*/ 635437 w 3482881"/>
                  <a:gd name="connsiteY1750" fmla="*/ 2977305 h 3474328"/>
                  <a:gd name="connsiteX1751" fmla="*/ 581772 w 3482881"/>
                  <a:gd name="connsiteY1751" fmla="*/ 2958216 h 3474328"/>
                  <a:gd name="connsiteX1752" fmla="*/ 567006 w 3482881"/>
                  <a:gd name="connsiteY1752" fmla="*/ 2952454 h 3474328"/>
                  <a:gd name="connsiteX1753" fmla="*/ 552239 w 3482881"/>
                  <a:gd name="connsiteY1753" fmla="*/ 2946331 h 3474328"/>
                  <a:gd name="connsiteX1754" fmla="*/ 522706 w 3482881"/>
                  <a:gd name="connsiteY1754" fmla="*/ 2933005 h 3474328"/>
                  <a:gd name="connsiteX1755" fmla="*/ 508659 w 3482881"/>
                  <a:gd name="connsiteY1755" fmla="*/ 2925802 h 3474328"/>
                  <a:gd name="connsiteX1756" fmla="*/ 494973 w 3482881"/>
                  <a:gd name="connsiteY1756" fmla="*/ 2918598 h 3474328"/>
                  <a:gd name="connsiteX1757" fmla="*/ 482007 w 3482881"/>
                  <a:gd name="connsiteY1757" fmla="*/ 2911755 h 3474328"/>
                  <a:gd name="connsiteX1758" fmla="*/ 469762 w 3482881"/>
                  <a:gd name="connsiteY1758" fmla="*/ 2904552 h 3474328"/>
                  <a:gd name="connsiteX1759" fmla="*/ 479486 w 3482881"/>
                  <a:gd name="connsiteY1759" fmla="*/ 2910315 h 3474328"/>
                  <a:gd name="connsiteX1760" fmla="*/ 489211 w 3482881"/>
                  <a:gd name="connsiteY1760" fmla="*/ 2915357 h 3474328"/>
                  <a:gd name="connsiteX1761" fmla="*/ 507579 w 3482881"/>
                  <a:gd name="connsiteY1761" fmla="*/ 2924721 h 3474328"/>
                  <a:gd name="connsiteX1762" fmla="*/ 542875 w 3482881"/>
                  <a:gd name="connsiteY1762" fmla="*/ 2940568 h 3474328"/>
                  <a:gd name="connsiteX1763" fmla="*/ 356311 w 3482881"/>
                  <a:gd name="connsiteY1763" fmla="*/ 2827117 h 3474328"/>
                  <a:gd name="connsiteX1764" fmla="*/ 342264 w 3482881"/>
                  <a:gd name="connsiteY1764" fmla="*/ 2817032 h 3474328"/>
                  <a:gd name="connsiteX1765" fmla="*/ 370357 w 3482881"/>
                  <a:gd name="connsiteY1765" fmla="*/ 2839363 h 3474328"/>
                  <a:gd name="connsiteX1766" fmla="*/ 393407 w 3482881"/>
                  <a:gd name="connsiteY1766" fmla="*/ 2855930 h 3474328"/>
                  <a:gd name="connsiteX1767" fmla="*/ 417178 w 3482881"/>
                  <a:gd name="connsiteY1767" fmla="*/ 2872138 h 3474328"/>
                  <a:gd name="connsiteX1768" fmla="*/ 309489 w 3482881"/>
                  <a:gd name="connsiteY1768" fmla="*/ 2794703 h 3474328"/>
                  <a:gd name="connsiteX1769" fmla="*/ 318854 w 3482881"/>
                  <a:gd name="connsiteY1769" fmla="*/ 2802986 h 3474328"/>
                  <a:gd name="connsiteX1770" fmla="*/ 299405 w 3482881"/>
                  <a:gd name="connsiteY1770" fmla="*/ 2787139 h 3474328"/>
                  <a:gd name="connsiteX1771" fmla="*/ 281757 w 3482881"/>
                  <a:gd name="connsiteY1771" fmla="*/ 2770211 h 3474328"/>
                  <a:gd name="connsiteX1772" fmla="*/ 273113 w 3482881"/>
                  <a:gd name="connsiteY1772" fmla="*/ 2761568 h 3474328"/>
                  <a:gd name="connsiteX1773" fmla="*/ 264469 w 3482881"/>
                  <a:gd name="connsiteY1773" fmla="*/ 2752924 h 3474328"/>
                  <a:gd name="connsiteX1774" fmla="*/ 2090133 w 3482881"/>
                  <a:gd name="connsiteY1774" fmla="*/ 6684 h 3474328"/>
                  <a:gd name="connsiteX1775" fmla="*/ 2080048 w 3482881"/>
                  <a:gd name="connsiteY1775" fmla="*/ 7405 h 3474328"/>
                  <a:gd name="connsiteX1776" fmla="*/ 2090133 w 3482881"/>
                  <a:gd name="connsiteY1776" fmla="*/ 6684 h 3474328"/>
                  <a:gd name="connsiteX1777" fmla="*/ 1557813 w 3482881"/>
                  <a:gd name="connsiteY1777" fmla="*/ 3016563 h 3474328"/>
                  <a:gd name="connsiteX1778" fmla="*/ 1282649 w 3482881"/>
                  <a:gd name="connsiteY1778" fmla="*/ 3015482 h 3474328"/>
                  <a:gd name="connsiteX1779" fmla="*/ 1288051 w 3482881"/>
                  <a:gd name="connsiteY1779" fmla="*/ 3023406 h 3474328"/>
                  <a:gd name="connsiteX1780" fmla="*/ 1270403 w 3482881"/>
                  <a:gd name="connsiteY1780" fmla="*/ 3023406 h 3474328"/>
                  <a:gd name="connsiteX1781" fmla="*/ 1422752 w 3482881"/>
                  <a:gd name="connsiteY1781" fmla="*/ 3024126 h 3474328"/>
                  <a:gd name="connsiteX1782" fmla="*/ 1536923 w 3482881"/>
                  <a:gd name="connsiteY1782" fmla="*/ 3019804 h 3474328"/>
                  <a:gd name="connsiteX1783" fmla="*/ 1592388 w 3482881"/>
                  <a:gd name="connsiteY1783" fmla="*/ 3017643 h 3474328"/>
                  <a:gd name="connsiteX1784" fmla="*/ 1609316 w 3482881"/>
                  <a:gd name="connsiteY1784" fmla="*/ 3016923 h 3474328"/>
                  <a:gd name="connsiteX1785" fmla="*/ 1615079 w 3482881"/>
                  <a:gd name="connsiteY1785" fmla="*/ 3016563 h 3474328"/>
                  <a:gd name="connsiteX1786" fmla="*/ 1545207 w 3482881"/>
                  <a:gd name="connsiteY1786" fmla="*/ 3016563 h 3474328"/>
                  <a:gd name="connsiteX1787" fmla="*/ 1556732 w 3482881"/>
                  <a:gd name="connsiteY1787" fmla="*/ 3017643 h 3474328"/>
                  <a:gd name="connsiteX1788" fmla="*/ 1623722 w 3482881"/>
                  <a:gd name="connsiteY1788" fmla="*/ 3024126 h 3474328"/>
                  <a:gd name="connsiteX1789" fmla="*/ 1672344 w 3482881"/>
                  <a:gd name="connsiteY1789" fmla="*/ 3022685 h 3474328"/>
                  <a:gd name="connsiteX1790" fmla="*/ 1617240 w 3482881"/>
                  <a:gd name="connsiteY1790" fmla="*/ 3022685 h 3474328"/>
                  <a:gd name="connsiteX1791" fmla="*/ 1623722 w 3482881"/>
                  <a:gd name="connsiteY1791" fmla="*/ 3023766 h 3474328"/>
                  <a:gd name="connsiteX1792" fmla="*/ 1669463 w 3482881"/>
                  <a:gd name="connsiteY1792" fmla="*/ 3021965 h 3474328"/>
                  <a:gd name="connsiteX1793" fmla="*/ 1655777 w 3482881"/>
                  <a:gd name="connsiteY1793" fmla="*/ 3021965 h 3474328"/>
                  <a:gd name="connsiteX1794" fmla="*/ 1669463 w 3482881"/>
                  <a:gd name="connsiteY1794" fmla="*/ 3021965 h 3474328"/>
                  <a:gd name="connsiteX1795" fmla="*/ 651644 w 3482881"/>
                  <a:gd name="connsiteY1795" fmla="*/ 2981627 h 3474328"/>
                  <a:gd name="connsiteX1796" fmla="*/ 656686 w 3482881"/>
                  <a:gd name="connsiteY1796" fmla="*/ 2983068 h 3474328"/>
                  <a:gd name="connsiteX1797" fmla="*/ 620670 w 3482881"/>
                  <a:gd name="connsiteY1797" fmla="*/ 2971182 h 3474328"/>
                  <a:gd name="connsiteX1798" fmla="*/ 631475 w 3482881"/>
                  <a:gd name="connsiteY1798" fmla="*/ 2975144 h 3474328"/>
                  <a:gd name="connsiteX1799" fmla="*/ 640119 w 3482881"/>
                  <a:gd name="connsiteY1799" fmla="*/ 2978025 h 3474328"/>
                  <a:gd name="connsiteX1800" fmla="*/ 645521 w 3482881"/>
                  <a:gd name="connsiteY1800" fmla="*/ 2979826 h 3474328"/>
                  <a:gd name="connsiteX1801" fmla="*/ 651644 w 3482881"/>
                  <a:gd name="connsiteY1801" fmla="*/ 2981627 h 3474328"/>
                  <a:gd name="connsiteX1802" fmla="*/ 755011 w 3482881"/>
                  <a:gd name="connsiteY1802" fmla="*/ 3008639 h 3474328"/>
                  <a:gd name="connsiteX1803" fmla="*/ 767616 w 3482881"/>
                  <a:gd name="connsiteY1803" fmla="*/ 3009359 h 3474328"/>
                  <a:gd name="connsiteX1804" fmla="*/ 732680 w 3482881"/>
                  <a:gd name="connsiteY1804" fmla="*/ 3002876 h 3474328"/>
                  <a:gd name="connsiteX1805" fmla="*/ 755011 w 3482881"/>
                  <a:gd name="connsiteY1805" fmla="*/ 3008639 h 3474328"/>
                  <a:gd name="connsiteX1806" fmla="*/ 1097165 w 3482881"/>
                  <a:gd name="connsiteY1806" fmla="*/ 3028448 h 3474328"/>
                  <a:gd name="connsiteX1807" fmla="*/ 1195489 w 3482881"/>
                  <a:gd name="connsiteY1807" fmla="*/ 3024126 h 3474328"/>
                  <a:gd name="connsiteX1808" fmla="*/ 1167757 w 3482881"/>
                  <a:gd name="connsiteY1808" fmla="*/ 3023045 h 3474328"/>
                  <a:gd name="connsiteX1809" fmla="*/ 1106889 w 3482881"/>
                  <a:gd name="connsiteY1809" fmla="*/ 3023045 h 3474328"/>
                  <a:gd name="connsiteX1810" fmla="*/ 1094644 w 3482881"/>
                  <a:gd name="connsiteY1810" fmla="*/ 3024126 h 3474328"/>
                  <a:gd name="connsiteX1811" fmla="*/ 1121656 w 3482881"/>
                  <a:gd name="connsiteY1811" fmla="*/ 3026287 h 3474328"/>
                  <a:gd name="connsiteX1812" fmla="*/ 1013247 w 3482881"/>
                  <a:gd name="connsiteY1812" fmla="*/ 3027728 h 3474328"/>
                  <a:gd name="connsiteX1813" fmla="*/ 1097165 w 3482881"/>
                  <a:gd name="connsiteY1813" fmla="*/ 3028808 h 3474328"/>
                  <a:gd name="connsiteX1814" fmla="*/ 3466314 w 3482881"/>
                  <a:gd name="connsiteY1814" fmla="*/ 1210348 h 3474328"/>
                  <a:gd name="connsiteX1815" fmla="*/ 3467755 w 3482881"/>
                  <a:gd name="connsiteY1815" fmla="*/ 1194861 h 3474328"/>
                  <a:gd name="connsiteX1816" fmla="*/ 3468835 w 3482881"/>
                  <a:gd name="connsiteY1816" fmla="*/ 1236639 h 3474328"/>
                  <a:gd name="connsiteX1817" fmla="*/ 3467755 w 3482881"/>
                  <a:gd name="connsiteY1817" fmla="*/ 1437610 h 3474328"/>
                  <a:gd name="connsiteX1818" fmla="*/ 3464513 w 3482881"/>
                  <a:gd name="connsiteY1818" fmla="*/ 1501719 h 3474328"/>
                  <a:gd name="connsiteX1819" fmla="*/ 3464873 w 3482881"/>
                  <a:gd name="connsiteY1819" fmla="*/ 1459940 h 3474328"/>
                  <a:gd name="connsiteX1820" fmla="*/ 3466314 w 3482881"/>
                  <a:gd name="connsiteY1820" fmla="*/ 1210348 h 3474328"/>
                  <a:gd name="connsiteX1821" fmla="*/ 3462352 w 3482881"/>
                  <a:gd name="connsiteY1821" fmla="*/ 2065734 h 3474328"/>
                  <a:gd name="connsiteX1822" fmla="*/ 3461992 w 3482881"/>
                  <a:gd name="connsiteY1822" fmla="*/ 2055289 h 3474328"/>
                  <a:gd name="connsiteX1823" fmla="*/ 3463433 w 3482881"/>
                  <a:gd name="connsiteY1823" fmla="*/ 2116156 h 3474328"/>
                  <a:gd name="connsiteX1824" fmla="*/ 3463433 w 3482881"/>
                  <a:gd name="connsiteY1824" fmla="*/ 2145329 h 3474328"/>
                  <a:gd name="connsiteX1825" fmla="*/ 3463433 w 3482881"/>
                  <a:gd name="connsiteY1825" fmla="*/ 2159736 h 3474328"/>
                  <a:gd name="connsiteX1826" fmla="*/ 3462712 w 3482881"/>
                  <a:gd name="connsiteY1826" fmla="*/ 2173782 h 3474328"/>
                  <a:gd name="connsiteX1827" fmla="*/ 3460912 w 3482881"/>
                  <a:gd name="connsiteY1827" fmla="*/ 2201515 h 3474328"/>
                  <a:gd name="connsiteX1828" fmla="*/ 3458030 w 3482881"/>
                  <a:gd name="connsiteY1828" fmla="*/ 2228527 h 3474328"/>
                  <a:gd name="connsiteX1829" fmla="*/ 3454789 w 3482881"/>
                  <a:gd name="connsiteY1829" fmla="*/ 2254459 h 3474328"/>
                  <a:gd name="connsiteX1830" fmla="*/ 3450827 w 3482881"/>
                  <a:gd name="connsiteY1830" fmla="*/ 2279310 h 3474328"/>
                  <a:gd name="connsiteX1831" fmla="*/ 3405807 w 3482881"/>
                  <a:gd name="connsiteY1831" fmla="*/ 2440663 h 3474328"/>
                  <a:gd name="connsiteX1832" fmla="*/ 3409768 w 3482881"/>
                  <a:gd name="connsiteY1832" fmla="*/ 2432379 h 3474328"/>
                  <a:gd name="connsiteX1833" fmla="*/ 3412290 w 3482881"/>
                  <a:gd name="connsiteY1833" fmla="*/ 2426616 h 3474328"/>
                  <a:gd name="connsiteX1834" fmla="*/ 3415171 w 3482881"/>
                  <a:gd name="connsiteY1834" fmla="*/ 2419773 h 3474328"/>
                  <a:gd name="connsiteX1835" fmla="*/ 3428137 w 3482881"/>
                  <a:gd name="connsiteY1835" fmla="*/ 2384837 h 3474328"/>
                  <a:gd name="connsiteX1836" fmla="*/ 3440382 w 3482881"/>
                  <a:gd name="connsiteY1836" fmla="*/ 2345580 h 3474328"/>
                  <a:gd name="connsiteX1837" fmla="*/ 3442903 w 3482881"/>
                  <a:gd name="connsiteY1837" fmla="*/ 2336216 h 3474328"/>
                  <a:gd name="connsiteX1838" fmla="*/ 3445064 w 3482881"/>
                  <a:gd name="connsiteY1838" fmla="*/ 2327211 h 3474328"/>
                  <a:gd name="connsiteX1839" fmla="*/ 3449026 w 3482881"/>
                  <a:gd name="connsiteY1839" fmla="*/ 2311364 h 3474328"/>
                  <a:gd name="connsiteX1840" fmla="*/ 3442903 w 3482881"/>
                  <a:gd name="connsiteY1840" fmla="*/ 2344860 h 3474328"/>
                  <a:gd name="connsiteX1841" fmla="*/ 3435700 w 3482881"/>
                  <a:gd name="connsiteY1841" fmla="*/ 2365029 h 3474328"/>
                  <a:gd name="connsiteX1842" fmla="*/ 3419133 w 3482881"/>
                  <a:gd name="connsiteY1842" fmla="*/ 2421934 h 3474328"/>
                  <a:gd name="connsiteX1843" fmla="*/ 3433539 w 3482881"/>
                  <a:gd name="connsiteY1843" fmla="*/ 2381956 h 3474328"/>
                  <a:gd name="connsiteX1844" fmla="*/ 3441463 w 3482881"/>
                  <a:gd name="connsiteY1844" fmla="*/ 2355304 h 3474328"/>
                  <a:gd name="connsiteX1845" fmla="*/ 3445424 w 3482881"/>
                  <a:gd name="connsiteY1845" fmla="*/ 2342338 h 3474328"/>
                  <a:gd name="connsiteX1846" fmla="*/ 3448666 w 3482881"/>
                  <a:gd name="connsiteY1846" fmla="*/ 2330093 h 3474328"/>
                  <a:gd name="connsiteX1847" fmla="*/ 3452268 w 3482881"/>
                  <a:gd name="connsiteY1847" fmla="*/ 2312445 h 3474328"/>
                  <a:gd name="connsiteX1848" fmla="*/ 3455869 w 3482881"/>
                  <a:gd name="connsiteY1848" fmla="*/ 2294797 h 3474328"/>
                  <a:gd name="connsiteX1849" fmla="*/ 3459111 w 3482881"/>
                  <a:gd name="connsiteY1849" fmla="*/ 2273907 h 3474328"/>
                  <a:gd name="connsiteX1850" fmla="*/ 3462352 w 3482881"/>
                  <a:gd name="connsiteY1850" fmla="*/ 2251577 h 3474328"/>
                  <a:gd name="connsiteX1851" fmla="*/ 3464513 w 3482881"/>
                  <a:gd name="connsiteY1851" fmla="*/ 2229968 h 3474328"/>
                  <a:gd name="connsiteX1852" fmla="*/ 3467034 w 3482881"/>
                  <a:gd name="connsiteY1852" fmla="*/ 2197553 h 3474328"/>
                  <a:gd name="connsiteX1853" fmla="*/ 3465954 w 3482881"/>
                  <a:gd name="connsiteY1853" fmla="*/ 2207638 h 3474328"/>
                  <a:gd name="connsiteX1854" fmla="*/ 3464513 w 3482881"/>
                  <a:gd name="connsiteY1854" fmla="*/ 2217722 h 3474328"/>
                  <a:gd name="connsiteX1855" fmla="*/ 3461632 w 3482881"/>
                  <a:gd name="connsiteY1855" fmla="*/ 2237891 h 3474328"/>
                  <a:gd name="connsiteX1856" fmla="*/ 3454428 w 3482881"/>
                  <a:gd name="connsiteY1856" fmla="*/ 2277869 h 3474328"/>
                  <a:gd name="connsiteX1857" fmla="*/ 3459831 w 3482881"/>
                  <a:gd name="connsiteY1857" fmla="*/ 2247976 h 3474328"/>
                  <a:gd name="connsiteX1858" fmla="*/ 3462712 w 3482881"/>
                  <a:gd name="connsiteY1858" fmla="*/ 2225286 h 3474328"/>
                  <a:gd name="connsiteX1859" fmla="*/ 3464153 w 3482881"/>
                  <a:gd name="connsiteY1859" fmla="*/ 2212680 h 3474328"/>
                  <a:gd name="connsiteX1860" fmla="*/ 3465593 w 3482881"/>
                  <a:gd name="connsiteY1860" fmla="*/ 2199714 h 3474328"/>
                  <a:gd name="connsiteX1861" fmla="*/ 3467394 w 3482881"/>
                  <a:gd name="connsiteY1861" fmla="*/ 2173062 h 3474328"/>
                  <a:gd name="connsiteX1862" fmla="*/ 3468475 w 3482881"/>
                  <a:gd name="connsiteY1862" fmla="*/ 2160096 h 3474328"/>
                  <a:gd name="connsiteX1863" fmla="*/ 3468475 w 3482881"/>
                  <a:gd name="connsiteY1863" fmla="*/ 2147491 h 3474328"/>
                  <a:gd name="connsiteX1864" fmla="*/ 3469195 w 3482881"/>
                  <a:gd name="connsiteY1864" fmla="*/ 2105351 h 3474328"/>
                  <a:gd name="connsiteX1865" fmla="*/ 3468475 w 3482881"/>
                  <a:gd name="connsiteY1865" fmla="*/ 2116516 h 3474328"/>
                  <a:gd name="connsiteX1866" fmla="*/ 3467394 w 3482881"/>
                  <a:gd name="connsiteY1866" fmla="*/ 2142808 h 3474328"/>
                  <a:gd name="connsiteX1867" fmla="*/ 3467034 w 3482881"/>
                  <a:gd name="connsiteY1867" fmla="*/ 2157215 h 3474328"/>
                  <a:gd name="connsiteX1868" fmla="*/ 3466314 w 3482881"/>
                  <a:gd name="connsiteY1868" fmla="*/ 2170541 h 3474328"/>
                  <a:gd name="connsiteX1869" fmla="*/ 3466314 w 3482881"/>
                  <a:gd name="connsiteY1869" fmla="*/ 2187468 h 3474328"/>
                  <a:gd name="connsiteX1870" fmla="*/ 3467034 w 3482881"/>
                  <a:gd name="connsiteY1870" fmla="*/ 2159376 h 3474328"/>
                  <a:gd name="connsiteX1871" fmla="*/ 3467034 w 3482881"/>
                  <a:gd name="connsiteY1871" fmla="*/ 2147130 h 3474328"/>
                  <a:gd name="connsiteX1872" fmla="*/ 3466674 w 3482881"/>
                  <a:gd name="connsiteY1872" fmla="*/ 2151092 h 3474328"/>
                  <a:gd name="connsiteX1873" fmla="*/ 3465593 w 3482881"/>
                  <a:gd name="connsiteY1873" fmla="*/ 2165138 h 3474328"/>
                  <a:gd name="connsiteX1874" fmla="*/ 3465593 w 3482881"/>
                  <a:gd name="connsiteY1874" fmla="*/ 2159016 h 3474328"/>
                  <a:gd name="connsiteX1875" fmla="*/ 3465593 w 3482881"/>
                  <a:gd name="connsiteY1875" fmla="*/ 2152893 h 3474328"/>
                  <a:gd name="connsiteX1876" fmla="*/ 3465593 w 3482881"/>
                  <a:gd name="connsiteY1876" fmla="*/ 2139927 h 3474328"/>
                  <a:gd name="connsiteX1877" fmla="*/ 3465954 w 3482881"/>
                  <a:gd name="connsiteY1877" fmla="*/ 2112195 h 3474328"/>
                  <a:gd name="connsiteX1878" fmla="*/ 3465954 w 3482881"/>
                  <a:gd name="connsiteY1878" fmla="*/ 2053488 h 3474328"/>
                  <a:gd name="connsiteX1879" fmla="*/ 3467034 w 3482881"/>
                  <a:gd name="connsiteY1879" fmla="*/ 1954083 h 3474328"/>
                  <a:gd name="connsiteX1880" fmla="*/ 3469556 w 3482881"/>
                  <a:gd name="connsiteY1880" fmla="*/ 1946160 h 3474328"/>
                  <a:gd name="connsiteX1881" fmla="*/ 3468115 w 3482881"/>
                  <a:gd name="connsiteY1881" fmla="*/ 1850356 h 3474328"/>
                  <a:gd name="connsiteX1882" fmla="*/ 3470996 w 3482881"/>
                  <a:gd name="connsiteY1882" fmla="*/ 1897538 h 3474328"/>
                  <a:gd name="connsiteX1883" fmla="*/ 3473157 w 3482881"/>
                  <a:gd name="connsiteY1883" fmla="*/ 1837390 h 3474328"/>
                  <a:gd name="connsiteX1884" fmla="*/ 3472437 w 3482881"/>
                  <a:gd name="connsiteY1884" fmla="*/ 1727181 h 3474328"/>
                  <a:gd name="connsiteX1885" fmla="*/ 3474598 w 3482881"/>
                  <a:gd name="connsiteY1885" fmla="*/ 1699088 h 3474328"/>
                  <a:gd name="connsiteX1886" fmla="*/ 3469556 w 3482881"/>
                  <a:gd name="connsiteY1886" fmla="*/ 1627776 h 3474328"/>
                  <a:gd name="connsiteX1887" fmla="*/ 3472077 w 3482881"/>
                  <a:gd name="connsiteY1887" fmla="*/ 1756714 h 3474328"/>
                  <a:gd name="connsiteX1888" fmla="*/ 3468115 w 3482881"/>
                  <a:gd name="connsiteY1888" fmla="*/ 1648665 h 3474328"/>
                  <a:gd name="connsiteX1889" fmla="*/ 3467755 w 3482881"/>
                  <a:gd name="connsiteY1889" fmla="*/ 1695847 h 3474328"/>
                  <a:gd name="connsiteX1890" fmla="*/ 3466314 w 3482881"/>
                  <a:gd name="connsiteY1890" fmla="*/ 1640021 h 3474328"/>
                  <a:gd name="connsiteX1891" fmla="*/ 3465233 w 3482881"/>
                  <a:gd name="connsiteY1891" fmla="*/ 1615170 h 3474328"/>
                  <a:gd name="connsiteX1892" fmla="*/ 3464153 w 3482881"/>
                  <a:gd name="connsiteY1892" fmla="*/ 1740507 h 3474328"/>
                  <a:gd name="connsiteX1893" fmla="*/ 3463072 w 3482881"/>
                  <a:gd name="connsiteY1893" fmla="*/ 1732223 h 3474328"/>
                  <a:gd name="connsiteX1894" fmla="*/ 3463793 w 3482881"/>
                  <a:gd name="connsiteY1894" fmla="*/ 1805696 h 3474328"/>
                  <a:gd name="connsiteX1895" fmla="*/ 3463793 w 3482881"/>
                  <a:gd name="connsiteY1895" fmla="*/ 1927431 h 3474328"/>
                  <a:gd name="connsiteX1896" fmla="*/ 3462712 w 3482881"/>
                  <a:gd name="connsiteY1896" fmla="*/ 1906542 h 3474328"/>
                  <a:gd name="connsiteX1897" fmla="*/ 3463072 w 3482881"/>
                  <a:gd name="connsiteY1897" fmla="*/ 2066454 h 3474328"/>
                  <a:gd name="connsiteX1898" fmla="*/ 2439851 w 3482881"/>
                  <a:gd name="connsiteY1898" fmla="*/ 3388971 h 3474328"/>
                  <a:gd name="connsiteX1899" fmla="*/ 2469024 w 3482881"/>
                  <a:gd name="connsiteY1899" fmla="*/ 3405538 h 3474328"/>
                  <a:gd name="connsiteX1900" fmla="*/ 2488113 w 3482881"/>
                  <a:gd name="connsiteY1900" fmla="*/ 3415262 h 3474328"/>
                  <a:gd name="connsiteX1901" fmla="*/ 2499638 w 3482881"/>
                  <a:gd name="connsiteY1901" fmla="*/ 3421025 h 3474328"/>
                  <a:gd name="connsiteX1902" fmla="*/ 2512604 w 3482881"/>
                  <a:gd name="connsiteY1902" fmla="*/ 3426788 h 3474328"/>
                  <a:gd name="connsiteX1903" fmla="*/ 2543938 w 3482881"/>
                  <a:gd name="connsiteY1903" fmla="*/ 3439754 h 3474328"/>
                  <a:gd name="connsiteX1904" fmla="*/ 2562666 w 3482881"/>
                  <a:gd name="connsiteY1904" fmla="*/ 3446957 h 3474328"/>
                  <a:gd name="connsiteX1905" fmla="*/ 2583916 w 3482881"/>
                  <a:gd name="connsiteY1905" fmla="*/ 3454160 h 3474328"/>
                  <a:gd name="connsiteX1906" fmla="*/ 2607687 w 3482881"/>
                  <a:gd name="connsiteY1906" fmla="*/ 3462083 h 3474328"/>
                  <a:gd name="connsiteX1907" fmla="*/ 2620652 w 3482881"/>
                  <a:gd name="connsiteY1907" fmla="*/ 3466406 h 3474328"/>
                  <a:gd name="connsiteX1908" fmla="*/ 2635419 w 3482881"/>
                  <a:gd name="connsiteY1908" fmla="*/ 3468206 h 3474328"/>
                  <a:gd name="connsiteX1909" fmla="*/ 2664232 w 3482881"/>
                  <a:gd name="connsiteY1909" fmla="*/ 3455601 h 3474328"/>
                  <a:gd name="connsiteX1910" fmla="*/ 2677918 w 3482881"/>
                  <a:gd name="connsiteY1910" fmla="*/ 3423906 h 3474328"/>
                  <a:gd name="connsiteX1911" fmla="*/ 2675397 w 3482881"/>
                  <a:gd name="connsiteY1911" fmla="*/ 3439393 h 3474328"/>
                  <a:gd name="connsiteX1912" fmla="*/ 2674317 w 3482881"/>
                  <a:gd name="connsiteY1912" fmla="*/ 3402657 h 3474328"/>
                  <a:gd name="connsiteX1913" fmla="*/ 2662791 w 3482881"/>
                  <a:gd name="connsiteY1913" fmla="*/ 3387890 h 3474328"/>
                  <a:gd name="connsiteX1914" fmla="*/ 2650546 w 3482881"/>
                  <a:gd name="connsiteY1914" fmla="*/ 3375284 h 3474328"/>
                  <a:gd name="connsiteX1915" fmla="*/ 2608767 w 3482881"/>
                  <a:gd name="connsiteY1915" fmla="*/ 3316578 h 3474328"/>
                  <a:gd name="connsiteX1916" fmla="*/ 2591119 w 3482881"/>
                  <a:gd name="connsiteY1916" fmla="*/ 3283443 h 3474328"/>
                  <a:gd name="connsiteX1917" fmla="*/ 2583556 w 3482881"/>
                  <a:gd name="connsiteY1917" fmla="*/ 3265795 h 3474328"/>
                  <a:gd name="connsiteX1918" fmla="*/ 2576352 w 3482881"/>
                  <a:gd name="connsiteY1918" fmla="*/ 3247427 h 3474328"/>
                  <a:gd name="connsiteX1919" fmla="*/ 2569509 w 3482881"/>
                  <a:gd name="connsiteY1919" fmla="*/ 3228338 h 3474328"/>
                  <a:gd name="connsiteX1920" fmla="*/ 2566628 w 3482881"/>
                  <a:gd name="connsiteY1920" fmla="*/ 3218614 h 3474328"/>
                  <a:gd name="connsiteX1921" fmla="*/ 2563747 w 3482881"/>
                  <a:gd name="connsiteY1921" fmla="*/ 3208529 h 3474328"/>
                  <a:gd name="connsiteX1922" fmla="*/ 2558344 w 3482881"/>
                  <a:gd name="connsiteY1922" fmla="*/ 3188360 h 3474328"/>
                  <a:gd name="connsiteX1923" fmla="*/ 2554022 w 3482881"/>
                  <a:gd name="connsiteY1923" fmla="*/ 3167110 h 3474328"/>
                  <a:gd name="connsiteX1924" fmla="*/ 2569869 w 3482881"/>
                  <a:gd name="connsiteY1924" fmla="*/ 3220414 h 3474328"/>
                  <a:gd name="connsiteX1925" fmla="*/ 2578513 w 3482881"/>
                  <a:gd name="connsiteY1925" fmla="*/ 3242385 h 3474328"/>
                  <a:gd name="connsiteX1926" fmla="*/ 2581395 w 3482881"/>
                  <a:gd name="connsiteY1926" fmla="*/ 3249227 h 3474328"/>
                  <a:gd name="connsiteX1927" fmla="*/ 2584996 w 3482881"/>
                  <a:gd name="connsiteY1927" fmla="*/ 3256791 h 3474328"/>
                  <a:gd name="connsiteX1928" fmla="*/ 2594000 w 3482881"/>
                  <a:gd name="connsiteY1928" fmla="*/ 3275159 h 3474328"/>
                  <a:gd name="connsiteX1929" fmla="*/ 2587878 w 3482881"/>
                  <a:gd name="connsiteY1929" fmla="*/ 3261473 h 3474328"/>
                  <a:gd name="connsiteX1930" fmla="*/ 2582115 w 3482881"/>
                  <a:gd name="connsiteY1930" fmla="*/ 3247427 h 3474328"/>
                  <a:gd name="connsiteX1931" fmla="*/ 2571670 w 3482881"/>
                  <a:gd name="connsiteY1931" fmla="*/ 3218974 h 3474328"/>
                  <a:gd name="connsiteX1932" fmla="*/ 2566988 w 3482881"/>
                  <a:gd name="connsiteY1932" fmla="*/ 3198445 h 3474328"/>
                  <a:gd name="connsiteX1933" fmla="*/ 2559065 w 3482881"/>
                  <a:gd name="connsiteY1933" fmla="*/ 3167471 h 3474328"/>
                  <a:gd name="connsiteX1934" fmla="*/ 2555103 w 3482881"/>
                  <a:gd name="connsiteY1934" fmla="*/ 3150183 h 3474328"/>
                  <a:gd name="connsiteX1935" fmla="*/ 2552221 w 3482881"/>
                  <a:gd name="connsiteY1935" fmla="*/ 3133255 h 3474328"/>
                  <a:gd name="connsiteX1936" fmla="*/ 2556904 w 3482881"/>
                  <a:gd name="connsiteY1936" fmla="*/ 3152344 h 3474328"/>
                  <a:gd name="connsiteX1937" fmla="*/ 2562666 w 3482881"/>
                  <a:gd name="connsiteY1937" fmla="*/ 3171072 h 3474328"/>
                  <a:gd name="connsiteX1938" fmla="*/ 2577433 w 3482881"/>
                  <a:gd name="connsiteY1938" fmla="*/ 3226177 h 3474328"/>
                  <a:gd name="connsiteX1939" fmla="*/ 2586077 w 3482881"/>
                  <a:gd name="connsiteY1939" fmla="*/ 3250668 h 3474328"/>
                  <a:gd name="connsiteX1940" fmla="*/ 2590038 w 3482881"/>
                  <a:gd name="connsiteY1940" fmla="*/ 3259672 h 3474328"/>
                  <a:gd name="connsiteX1941" fmla="*/ 2592920 w 3482881"/>
                  <a:gd name="connsiteY1941" fmla="*/ 3267956 h 3474328"/>
                  <a:gd name="connsiteX1942" fmla="*/ 2608047 w 3482881"/>
                  <a:gd name="connsiteY1942" fmla="*/ 3302892 h 3474328"/>
                  <a:gd name="connsiteX1943" fmla="*/ 2619932 w 3482881"/>
                  <a:gd name="connsiteY1943" fmla="*/ 3324862 h 3474328"/>
                  <a:gd name="connsiteX1944" fmla="*/ 2633978 w 3482881"/>
                  <a:gd name="connsiteY1944" fmla="*/ 3347192 h 3474328"/>
                  <a:gd name="connsiteX1945" fmla="*/ 2637580 w 3482881"/>
                  <a:gd name="connsiteY1945" fmla="*/ 3352594 h 3474328"/>
                  <a:gd name="connsiteX1946" fmla="*/ 2641542 w 3482881"/>
                  <a:gd name="connsiteY1946" fmla="*/ 3357636 h 3474328"/>
                  <a:gd name="connsiteX1947" fmla="*/ 2649465 w 3482881"/>
                  <a:gd name="connsiteY1947" fmla="*/ 3367721 h 3474328"/>
                  <a:gd name="connsiteX1948" fmla="*/ 2665313 w 3482881"/>
                  <a:gd name="connsiteY1948" fmla="*/ 3384288 h 3474328"/>
                  <a:gd name="connsiteX1949" fmla="*/ 2651626 w 3482881"/>
                  <a:gd name="connsiteY1949" fmla="*/ 3368441 h 3474328"/>
                  <a:gd name="connsiteX1950" fmla="*/ 2640461 w 3482881"/>
                  <a:gd name="connsiteY1950" fmla="*/ 3354035 h 3474328"/>
                  <a:gd name="connsiteX1951" fmla="*/ 2629656 w 3482881"/>
                  <a:gd name="connsiteY1951" fmla="*/ 3338548 h 3474328"/>
                  <a:gd name="connsiteX1952" fmla="*/ 2616691 w 3482881"/>
                  <a:gd name="connsiteY1952" fmla="*/ 3315858 h 3474328"/>
                  <a:gd name="connsiteX1953" fmla="*/ 2617051 w 3482881"/>
                  <a:gd name="connsiteY1953" fmla="*/ 3315137 h 3474328"/>
                  <a:gd name="connsiteX1954" fmla="*/ 2624254 w 3482881"/>
                  <a:gd name="connsiteY1954" fmla="*/ 3325582 h 3474328"/>
                  <a:gd name="connsiteX1955" fmla="*/ 2615970 w 3482881"/>
                  <a:gd name="connsiteY1955" fmla="*/ 3311896 h 3474328"/>
                  <a:gd name="connsiteX1956" fmla="*/ 2609487 w 3482881"/>
                  <a:gd name="connsiteY1956" fmla="*/ 3300371 h 3474328"/>
                  <a:gd name="connsiteX1957" fmla="*/ 2600123 w 3482881"/>
                  <a:gd name="connsiteY1957" fmla="*/ 3280922 h 3474328"/>
                  <a:gd name="connsiteX1958" fmla="*/ 2597962 w 3482881"/>
                  <a:gd name="connsiteY1958" fmla="*/ 3276240 h 3474328"/>
                  <a:gd name="connsiteX1959" fmla="*/ 2596161 w 3482881"/>
                  <a:gd name="connsiteY1959" fmla="*/ 3271197 h 3474328"/>
                  <a:gd name="connsiteX1960" fmla="*/ 2591839 w 3482881"/>
                  <a:gd name="connsiteY1960" fmla="*/ 3260393 h 3474328"/>
                  <a:gd name="connsiteX1961" fmla="*/ 2586797 w 3482881"/>
                  <a:gd name="connsiteY1961" fmla="*/ 3247787 h 3474328"/>
                  <a:gd name="connsiteX1962" fmla="*/ 2581034 w 3482881"/>
                  <a:gd name="connsiteY1962" fmla="*/ 3231940 h 3474328"/>
                  <a:gd name="connsiteX1963" fmla="*/ 2592560 w 3482881"/>
                  <a:gd name="connsiteY1963" fmla="*/ 3257511 h 3474328"/>
                  <a:gd name="connsiteX1964" fmla="*/ 2601564 w 3482881"/>
                  <a:gd name="connsiteY1964" fmla="*/ 3274079 h 3474328"/>
                  <a:gd name="connsiteX1965" fmla="*/ 2586437 w 3482881"/>
                  <a:gd name="connsiteY1965" fmla="*/ 3236622 h 3474328"/>
                  <a:gd name="connsiteX1966" fmla="*/ 2579594 w 3482881"/>
                  <a:gd name="connsiteY1966" fmla="*/ 3217533 h 3474328"/>
                  <a:gd name="connsiteX1967" fmla="*/ 2573831 w 3482881"/>
                  <a:gd name="connsiteY1967" fmla="*/ 3198085 h 3474328"/>
                  <a:gd name="connsiteX1968" fmla="*/ 2578874 w 3482881"/>
                  <a:gd name="connsiteY1968" fmla="*/ 3213932 h 3474328"/>
                  <a:gd name="connsiteX1969" fmla="*/ 2584276 w 3482881"/>
                  <a:gd name="connsiteY1969" fmla="*/ 3229419 h 3474328"/>
                  <a:gd name="connsiteX1970" fmla="*/ 2590399 w 3482881"/>
                  <a:gd name="connsiteY1970" fmla="*/ 3245266 h 3474328"/>
                  <a:gd name="connsiteX1971" fmla="*/ 2599403 w 3482881"/>
                  <a:gd name="connsiteY1971" fmla="*/ 3264715 h 3474328"/>
                  <a:gd name="connsiteX1972" fmla="*/ 2593280 w 3482881"/>
                  <a:gd name="connsiteY1972" fmla="*/ 3246346 h 3474328"/>
                  <a:gd name="connsiteX1973" fmla="*/ 2582475 w 3482881"/>
                  <a:gd name="connsiteY1973" fmla="*/ 3216093 h 3474328"/>
                  <a:gd name="connsiteX1974" fmla="*/ 2577073 w 3482881"/>
                  <a:gd name="connsiteY1974" fmla="*/ 3197364 h 3474328"/>
                  <a:gd name="connsiteX1975" fmla="*/ 2572030 w 3482881"/>
                  <a:gd name="connsiteY1975" fmla="*/ 3178276 h 3474328"/>
                  <a:gd name="connsiteX1976" fmla="*/ 2567709 w 3482881"/>
                  <a:gd name="connsiteY1976" fmla="*/ 3160268 h 3474328"/>
                  <a:gd name="connsiteX1977" fmla="*/ 2564467 w 3482881"/>
                  <a:gd name="connsiteY1977" fmla="*/ 3145141 h 3474328"/>
                  <a:gd name="connsiteX1978" fmla="*/ 2560865 w 3482881"/>
                  <a:gd name="connsiteY1978" fmla="*/ 3130734 h 3474328"/>
                  <a:gd name="connsiteX1979" fmla="*/ 2560865 w 3482881"/>
                  <a:gd name="connsiteY1979" fmla="*/ 3128573 h 3474328"/>
                  <a:gd name="connsiteX1980" fmla="*/ 2557984 w 3482881"/>
                  <a:gd name="connsiteY1980" fmla="*/ 3110205 h 3474328"/>
                  <a:gd name="connsiteX1981" fmla="*/ 2556183 w 3482881"/>
                  <a:gd name="connsiteY1981" fmla="*/ 3097959 h 3474328"/>
                  <a:gd name="connsiteX1982" fmla="*/ 2553662 w 3482881"/>
                  <a:gd name="connsiteY1982" fmla="*/ 3083553 h 3474328"/>
                  <a:gd name="connsiteX1983" fmla="*/ 2550781 w 3482881"/>
                  <a:gd name="connsiteY1983" fmla="*/ 3066625 h 3474328"/>
                  <a:gd name="connsiteX1984" fmla="*/ 2549700 w 3482881"/>
                  <a:gd name="connsiteY1984" fmla="*/ 3051138 h 3474328"/>
                  <a:gd name="connsiteX1985" fmla="*/ 2549700 w 3482881"/>
                  <a:gd name="connsiteY1985" fmla="*/ 3044655 h 3474328"/>
                  <a:gd name="connsiteX1986" fmla="*/ 2549700 w 3482881"/>
                  <a:gd name="connsiteY1986" fmla="*/ 3037812 h 3474328"/>
                  <a:gd name="connsiteX1987" fmla="*/ 2548980 w 3482881"/>
                  <a:gd name="connsiteY1987" fmla="*/ 3042854 h 3474328"/>
                  <a:gd name="connsiteX1988" fmla="*/ 2548980 w 3482881"/>
                  <a:gd name="connsiteY1988" fmla="*/ 3046096 h 3474328"/>
                  <a:gd name="connsiteX1989" fmla="*/ 2548980 w 3482881"/>
                  <a:gd name="connsiteY1989" fmla="*/ 3050418 h 3474328"/>
                  <a:gd name="connsiteX1990" fmla="*/ 2550061 w 3482881"/>
                  <a:gd name="connsiteY1990" fmla="*/ 3068066 h 3474328"/>
                  <a:gd name="connsiteX1991" fmla="*/ 2554383 w 3482881"/>
                  <a:gd name="connsiteY1991" fmla="*/ 3095078 h 3474328"/>
                  <a:gd name="connsiteX1992" fmla="*/ 2557264 w 3482881"/>
                  <a:gd name="connsiteY1992" fmla="*/ 3112366 h 3474328"/>
                  <a:gd name="connsiteX1993" fmla="*/ 2562306 w 3482881"/>
                  <a:gd name="connsiteY1993" fmla="*/ 3139738 h 3474328"/>
                  <a:gd name="connsiteX1994" fmla="*/ 2555823 w 3482881"/>
                  <a:gd name="connsiteY1994" fmla="*/ 3116688 h 3474328"/>
                  <a:gd name="connsiteX1995" fmla="*/ 2559785 w 3482881"/>
                  <a:gd name="connsiteY1995" fmla="*/ 3141899 h 3474328"/>
                  <a:gd name="connsiteX1996" fmla="*/ 2561586 w 3482881"/>
                  <a:gd name="connsiteY1996" fmla="*/ 3150903 h 3474328"/>
                  <a:gd name="connsiteX1997" fmla="*/ 2563747 w 3482881"/>
                  <a:gd name="connsiteY1997" fmla="*/ 3160268 h 3474328"/>
                  <a:gd name="connsiteX1998" fmla="*/ 2568069 w 3482881"/>
                  <a:gd name="connsiteY1998" fmla="*/ 3178996 h 3474328"/>
                  <a:gd name="connsiteX1999" fmla="*/ 2570230 w 3482881"/>
                  <a:gd name="connsiteY1999" fmla="*/ 3187640 h 3474328"/>
                  <a:gd name="connsiteX2000" fmla="*/ 2572391 w 3482881"/>
                  <a:gd name="connsiteY2000" fmla="*/ 3195203 h 3474328"/>
                  <a:gd name="connsiteX2001" fmla="*/ 2575632 w 3482881"/>
                  <a:gd name="connsiteY2001" fmla="*/ 3206368 h 3474328"/>
                  <a:gd name="connsiteX2002" fmla="*/ 2573471 w 3482881"/>
                  <a:gd name="connsiteY2002" fmla="*/ 3204207 h 3474328"/>
                  <a:gd name="connsiteX2003" fmla="*/ 2569149 w 3482881"/>
                  <a:gd name="connsiteY2003" fmla="*/ 3189441 h 3474328"/>
                  <a:gd name="connsiteX2004" fmla="*/ 2565547 w 3482881"/>
                  <a:gd name="connsiteY2004" fmla="*/ 3174674 h 3474328"/>
                  <a:gd name="connsiteX2005" fmla="*/ 2562306 w 3482881"/>
                  <a:gd name="connsiteY2005" fmla="*/ 3159907 h 3474328"/>
                  <a:gd name="connsiteX2006" fmla="*/ 2559425 w 3482881"/>
                  <a:gd name="connsiteY2006" fmla="*/ 3145141 h 3474328"/>
                  <a:gd name="connsiteX2007" fmla="*/ 2548980 w 3482881"/>
                  <a:gd name="connsiteY2007" fmla="*/ 3101561 h 3474328"/>
                  <a:gd name="connsiteX2008" fmla="*/ 2545739 w 3482881"/>
                  <a:gd name="connsiteY2008" fmla="*/ 3073829 h 3474328"/>
                  <a:gd name="connsiteX2009" fmla="*/ 2545018 w 3482881"/>
                  <a:gd name="connsiteY2009" fmla="*/ 3066985 h 3474328"/>
                  <a:gd name="connsiteX2010" fmla="*/ 2545018 w 3482881"/>
                  <a:gd name="connsiteY2010" fmla="*/ 3060142 h 3474328"/>
                  <a:gd name="connsiteX2011" fmla="*/ 2543938 w 3482881"/>
                  <a:gd name="connsiteY2011" fmla="*/ 3047176 h 3474328"/>
                  <a:gd name="connsiteX2012" fmla="*/ 2542857 w 3482881"/>
                  <a:gd name="connsiteY2012" fmla="*/ 3026647 h 3474328"/>
                  <a:gd name="connsiteX2013" fmla="*/ 2563747 w 3482881"/>
                  <a:gd name="connsiteY2013" fmla="*/ 3025927 h 3474328"/>
                  <a:gd name="connsiteX2014" fmla="*/ 2565547 w 3482881"/>
                  <a:gd name="connsiteY2014" fmla="*/ 3025927 h 3474328"/>
                  <a:gd name="connsiteX2015" fmla="*/ 2567348 w 3482881"/>
                  <a:gd name="connsiteY2015" fmla="*/ 3025927 h 3474328"/>
                  <a:gd name="connsiteX2016" fmla="*/ 2569149 w 3482881"/>
                  <a:gd name="connsiteY2016" fmla="*/ 3025207 h 3474328"/>
                  <a:gd name="connsiteX2017" fmla="*/ 2571310 w 3482881"/>
                  <a:gd name="connsiteY2017" fmla="*/ 3024126 h 3474328"/>
                  <a:gd name="connsiteX2018" fmla="*/ 2582475 w 3482881"/>
                  <a:gd name="connsiteY2018" fmla="*/ 3023045 h 3474328"/>
                  <a:gd name="connsiteX2019" fmla="*/ 2595441 w 3482881"/>
                  <a:gd name="connsiteY2019" fmla="*/ 3023045 h 3474328"/>
                  <a:gd name="connsiteX2020" fmla="*/ 2604445 w 3482881"/>
                  <a:gd name="connsiteY2020" fmla="*/ 3023045 h 3474328"/>
                  <a:gd name="connsiteX2021" fmla="*/ 2615610 w 3482881"/>
                  <a:gd name="connsiteY2021" fmla="*/ 3022325 h 3474328"/>
                  <a:gd name="connsiteX2022" fmla="*/ 2739866 w 3482881"/>
                  <a:gd name="connsiteY2022" fmla="*/ 3008279 h 3474328"/>
                  <a:gd name="connsiteX2023" fmla="*/ 2864122 w 3482881"/>
                  <a:gd name="connsiteY2023" fmla="*/ 2973343 h 3474328"/>
                  <a:gd name="connsiteX2024" fmla="*/ 2886812 w 3482881"/>
                  <a:gd name="connsiteY2024" fmla="*/ 2964339 h 3474328"/>
                  <a:gd name="connsiteX2025" fmla="*/ 2909143 w 3482881"/>
                  <a:gd name="connsiteY2025" fmla="*/ 2954975 h 3474328"/>
                  <a:gd name="connsiteX2026" fmla="*/ 2867724 w 3482881"/>
                  <a:gd name="connsiteY2026" fmla="*/ 2970462 h 3474328"/>
                  <a:gd name="connsiteX2027" fmla="*/ 2850796 w 3482881"/>
                  <a:gd name="connsiteY2027" fmla="*/ 2975504 h 3474328"/>
                  <a:gd name="connsiteX2028" fmla="*/ 2868804 w 3482881"/>
                  <a:gd name="connsiteY2028" fmla="*/ 2969381 h 3474328"/>
                  <a:gd name="connsiteX2029" fmla="*/ 2886452 w 3482881"/>
                  <a:gd name="connsiteY2029" fmla="*/ 2962538 h 3474328"/>
                  <a:gd name="connsiteX2030" fmla="*/ 2904100 w 3482881"/>
                  <a:gd name="connsiteY2030" fmla="*/ 2955335 h 3474328"/>
                  <a:gd name="connsiteX2031" fmla="*/ 2912744 w 3482881"/>
                  <a:gd name="connsiteY2031" fmla="*/ 2951733 h 3474328"/>
                  <a:gd name="connsiteX2032" fmla="*/ 2921388 w 3482881"/>
                  <a:gd name="connsiteY2032" fmla="*/ 2947772 h 3474328"/>
                  <a:gd name="connsiteX2033" fmla="*/ 2916346 w 3482881"/>
                  <a:gd name="connsiteY2033" fmla="*/ 2951013 h 3474328"/>
                  <a:gd name="connsiteX2034" fmla="*/ 2950561 w 3482881"/>
                  <a:gd name="connsiteY2034" fmla="*/ 2935166 h 3474328"/>
                  <a:gd name="connsiteX2035" fmla="*/ 2982256 w 3482881"/>
                  <a:gd name="connsiteY2035" fmla="*/ 2918238 h 3474328"/>
                  <a:gd name="connsiteX2036" fmla="*/ 2963167 w 3482881"/>
                  <a:gd name="connsiteY2036" fmla="*/ 2929043 h 3474328"/>
                  <a:gd name="connsiteX2037" fmla="*/ 2952002 w 3482881"/>
                  <a:gd name="connsiteY2037" fmla="*/ 2934806 h 3474328"/>
                  <a:gd name="connsiteX2038" fmla="*/ 2941197 w 3482881"/>
                  <a:gd name="connsiteY2038" fmla="*/ 2939848 h 3474328"/>
                  <a:gd name="connsiteX2039" fmla="*/ 2922829 w 3482881"/>
                  <a:gd name="connsiteY2039" fmla="*/ 2949933 h 3474328"/>
                  <a:gd name="connsiteX2040" fmla="*/ 2957765 w 3482881"/>
                  <a:gd name="connsiteY2040" fmla="*/ 2934806 h 3474328"/>
                  <a:gd name="connsiteX2041" fmla="*/ 2989819 w 3482881"/>
                  <a:gd name="connsiteY2041" fmla="*/ 2918598 h 3474328"/>
                  <a:gd name="connsiteX2042" fmla="*/ 2979014 w 3482881"/>
                  <a:gd name="connsiteY2042" fmla="*/ 2924721 h 3474328"/>
                  <a:gd name="connsiteX2043" fmla="*/ 3053208 w 3482881"/>
                  <a:gd name="connsiteY2043" fmla="*/ 2878260 h 3474328"/>
                  <a:gd name="connsiteX2044" fmla="*/ 3067614 w 3482881"/>
                  <a:gd name="connsiteY2044" fmla="*/ 2868176 h 3474328"/>
                  <a:gd name="connsiteX2045" fmla="*/ 3068695 w 3482881"/>
                  <a:gd name="connsiteY2045" fmla="*/ 2866735 h 3474328"/>
                  <a:gd name="connsiteX2046" fmla="*/ 3045284 w 3482881"/>
                  <a:gd name="connsiteY2046" fmla="*/ 2880781 h 3474328"/>
                  <a:gd name="connsiteX2047" fmla="*/ 3027996 w 3482881"/>
                  <a:gd name="connsiteY2047" fmla="*/ 2891226 h 3474328"/>
                  <a:gd name="connsiteX2048" fmla="*/ 3011429 w 3482881"/>
                  <a:gd name="connsiteY2048" fmla="*/ 2900230 h 3474328"/>
                  <a:gd name="connsiteX2049" fmla="*/ 2997022 w 3482881"/>
                  <a:gd name="connsiteY2049" fmla="*/ 2907073 h 3474328"/>
                  <a:gd name="connsiteX2050" fmla="*/ 3167019 w 3482881"/>
                  <a:gd name="connsiteY2050" fmla="*/ 2784258 h 3474328"/>
                  <a:gd name="connsiteX2051" fmla="*/ 3146129 w 3482881"/>
                  <a:gd name="connsiteY2051" fmla="*/ 2805147 h 3474328"/>
                  <a:gd name="connsiteX2052" fmla="*/ 3168820 w 3482881"/>
                  <a:gd name="connsiteY2052" fmla="*/ 2787139 h 3474328"/>
                  <a:gd name="connsiteX2053" fmla="*/ 3201595 w 3482881"/>
                  <a:gd name="connsiteY2053" fmla="*/ 2756525 h 3474328"/>
                  <a:gd name="connsiteX2054" fmla="*/ 3209518 w 3482881"/>
                  <a:gd name="connsiteY2054" fmla="*/ 2746081 h 3474328"/>
                  <a:gd name="connsiteX2055" fmla="*/ 3220683 w 3482881"/>
                  <a:gd name="connsiteY2055" fmla="*/ 2733835 h 3474328"/>
                  <a:gd name="connsiteX2056" fmla="*/ 3227526 w 3482881"/>
                  <a:gd name="connsiteY2056" fmla="*/ 2726632 h 3474328"/>
                  <a:gd name="connsiteX2057" fmla="*/ 3234729 w 3482881"/>
                  <a:gd name="connsiteY2057" fmla="*/ 2718708 h 3474328"/>
                  <a:gd name="connsiteX2058" fmla="*/ 3249856 w 3482881"/>
                  <a:gd name="connsiteY2058" fmla="*/ 2701060 h 3474328"/>
                  <a:gd name="connsiteX2059" fmla="*/ 3265343 w 3482881"/>
                  <a:gd name="connsiteY2059" fmla="*/ 2682332 h 3474328"/>
                  <a:gd name="connsiteX2060" fmla="*/ 3279750 w 3482881"/>
                  <a:gd name="connsiteY2060" fmla="*/ 2663603 h 3474328"/>
                  <a:gd name="connsiteX2061" fmla="*/ 3286233 w 3482881"/>
                  <a:gd name="connsiteY2061" fmla="*/ 2654959 h 3474328"/>
                  <a:gd name="connsiteX2062" fmla="*/ 3291995 w 3482881"/>
                  <a:gd name="connsiteY2062" fmla="*/ 2646676 h 3474328"/>
                  <a:gd name="connsiteX2063" fmla="*/ 3302800 w 3482881"/>
                  <a:gd name="connsiteY2063" fmla="*/ 2633710 h 3474328"/>
                  <a:gd name="connsiteX2064" fmla="*/ 3296317 w 3482881"/>
                  <a:gd name="connsiteY2064" fmla="*/ 2643074 h 3474328"/>
                  <a:gd name="connsiteX2065" fmla="*/ 3279030 w 3482881"/>
                  <a:gd name="connsiteY2065" fmla="*/ 2666485 h 3474328"/>
                  <a:gd name="connsiteX2066" fmla="*/ 3288754 w 3482881"/>
                  <a:gd name="connsiteY2066" fmla="*/ 2655320 h 3474328"/>
                  <a:gd name="connsiteX2067" fmla="*/ 3305682 w 3482881"/>
                  <a:gd name="connsiteY2067" fmla="*/ 2632269 h 3474328"/>
                  <a:gd name="connsiteX2068" fmla="*/ 3315046 w 3482881"/>
                  <a:gd name="connsiteY2068" fmla="*/ 2618943 h 3474328"/>
                  <a:gd name="connsiteX2069" fmla="*/ 3323690 w 3482881"/>
                  <a:gd name="connsiteY2069" fmla="*/ 2605617 h 3474328"/>
                  <a:gd name="connsiteX2070" fmla="*/ 3337376 w 3482881"/>
                  <a:gd name="connsiteY2070" fmla="*/ 2584008 h 3474328"/>
                  <a:gd name="connsiteX2071" fmla="*/ 3350341 w 3482881"/>
                  <a:gd name="connsiteY2071" fmla="*/ 2560237 h 3474328"/>
                  <a:gd name="connsiteX2072" fmla="*/ 3357545 w 3482881"/>
                  <a:gd name="connsiteY2072" fmla="*/ 2547271 h 3474328"/>
                  <a:gd name="connsiteX2073" fmla="*/ 3363308 w 3482881"/>
                  <a:gd name="connsiteY2073" fmla="*/ 2535386 h 3474328"/>
                  <a:gd name="connsiteX2074" fmla="*/ 3375913 w 3482881"/>
                  <a:gd name="connsiteY2074" fmla="*/ 2504411 h 3474328"/>
                  <a:gd name="connsiteX2075" fmla="*/ 3376633 w 3482881"/>
                  <a:gd name="connsiteY2075" fmla="*/ 2501890 h 3474328"/>
                  <a:gd name="connsiteX2076" fmla="*/ 3312164 w 3482881"/>
                  <a:gd name="connsiteY2076" fmla="*/ 2612460 h 3474328"/>
                  <a:gd name="connsiteX2077" fmla="*/ 3248055 w 3482881"/>
                  <a:gd name="connsiteY2077" fmla="*/ 2698179 h 3474328"/>
                  <a:gd name="connsiteX2078" fmla="*/ 3255979 w 3482881"/>
                  <a:gd name="connsiteY2078" fmla="*/ 2687734 h 3474328"/>
                  <a:gd name="connsiteX2079" fmla="*/ 3166659 w 3482881"/>
                  <a:gd name="connsiteY2079" fmla="*/ 2782097 h 3474328"/>
                  <a:gd name="connsiteX2080" fmla="*/ 3092105 w 3482881"/>
                  <a:gd name="connsiteY2080" fmla="*/ 2841884 h 3474328"/>
                  <a:gd name="connsiteX2081" fmla="*/ 3078059 w 3482881"/>
                  <a:gd name="connsiteY2081" fmla="*/ 2849087 h 3474328"/>
                  <a:gd name="connsiteX2082" fmla="*/ 3065453 w 3482881"/>
                  <a:gd name="connsiteY2082" fmla="*/ 2858451 h 3474328"/>
                  <a:gd name="connsiteX2083" fmla="*/ 3052487 w 3482881"/>
                  <a:gd name="connsiteY2083" fmla="*/ 2867455 h 3474328"/>
                  <a:gd name="connsiteX2084" fmla="*/ 3026555 w 3482881"/>
                  <a:gd name="connsiteY2084" fmla="*/ 2885103 h 3474328"/>
                  <a:gd name="connsiteX2085" fmla="*/ 3037000 w 3482881"/>
                  <a:gd name="connsiteY2085" fmla="*/ 2877180 h 3474328"/>
                  <a:gd name="connsiteX2086" fmla="*/ 3025835 w 3482881"/>
                  <a:gd name="connsiteY2086" fmla="*/ 2884383 h 3474328"/>
                  <a:gd name="connsiteX2087" fmla="*/ 3014310 w 3482881"/>
                  <a:gd name="connsiteY2087" fmla="*/ 2891226 h 3474328"/>
                  <a:gd name="connsiteX2088" fmla="*/ 2991260 w 3482881"/>
                  <a:gd name="connsiteY2088" fmla="*/ 2904552 h 3474328"/>
                  <a:gd name="connsiteX2089" fmla="*/ 2967489 w 3482881"/>
                  <a:gd name="connsiteY2089" fmla="*/ 2916798 h 3474328"/>
                  <a:gd name="connsiteX2090" fmla="*/ 2943718 w 3482881"/>
                  <a:gd name="connsiteY2090" fmla="*/ 2928683 h 3474328"/>
                  <a:gd name="connsiteX2091" fmla="*/ 2946239 w 3482881"/>
                  <a:gd name="connsiteY2091" fmla="*/ 2927242 h 3474328"/>
                  <a:gd name="connsiteX2092" fmla="*/ 2913825 w 3482881"/>
                  <a:gd name="connsiteY2092" fmla="*/ 2943450 h 3474328"/>
                  <a:gd name="connsiteX2093" fmla="*/ 2884291 w 3482881"/>
                  <a:gd name="connsiteY2093" fmla="*/ 2956415 h 3474328"/>
                  <a:gd name="connsiteX2094" fmla="*/ 2870605 w 3482881"/>
                  <a:gd name="connsiteY2094" fmla="*/ 2962178 h 3474328"/>
                  <a:gd name="connsiteX2095" fmla="*/ 2857639 w 3482881"/>
                  <a:gd name="connsiteY2095" fmla="*/ 2967220 h 3474328"/>
                  <a:gd name="connsiteX2096" fmla="*/ 2833869 w 3482881"/>
                  <a:gd name="connsiteY2096" fmla="*/ 2976224 h 3474328"/>
                  <a:gd name="connsiteX2097" fmla="*/ 2833869 w 3482881"/>
                  <a:gd name="connsiteY2097" fmla="*/ 2977305 h 3474328"/>
                  <a:gd name="connsiteX2098" fmla="*/ 2830267 w 3482881"/>
                  <a:gd name="connsiteY2098" fmla="*/ 2978746 h 3474328"/>
                  <a:gd name="connsiteX2099" fmla="*/ 2821263 w 3482881"/>
                  <a:gd name="connsiteY2099" fmla="*/ 2981627 h 3474328"/>
                  <a:gd name="connsiteX2100" fmla="*/ 2799293 w 3482881"/>
                  <a:gd name="connsiteY2100" fmla="*/ 2988110 h 3474328"/>
                  <a:gd name="connsiteX2101" fmla="*/ 2781285 w 3482881"/>
                  <a:gd name="connsiteY2101" fmla="*/ 2992792 h 3474328"/>
                  <a:gd name="connsiteX2102" fmla="*/ 2781285 w 3482881"/>
                  <a:gd name="connsiteY2102" fmla="*/ 2992792 h 3474328"/>
                  <a:gd name="connsiteX2103" fmla="*/ 2781285 w 3482881"/>
                  <a:gd name="connsiteY2103" fmla="*/ 2992792 h 3474328"/>
                  <a:gd name="connsiteX2104" fmla="*/ 2745989 w 3482881"/>
                  <a:gd name="connsiteY2104" fmla="*/ 2999995 h 3474328"/>
                  <a:gd name="connsiteX2105" fmla="*/ 2706011 w 3482881"/>
                  <a:gd name="connsiteY2105" fmla="*/ 3006118 h 3474328"/>
                  <a:gd name="connsiteX2106" fmla="*/ 2730502 w 3482881"/>
                  <a:gd name="connsiteY2106" fmla="*/ 3001796 h 3474328"/>
                  <a:gd name="connsiteX2107" fmla="*/ 2742747 w 3482881"/>
                  <a:gd name="connsiteY2107" fmla="*/ 2999635 h 3474328"/>
                  <a:gd name="connsiteX2108" fmla="*/ 2754993 w 3482881"/>
                  <a:gd name="connsiteY2108" fmla="*/ 2996754 h 3474328"/>
                  <a:gd name="connsiteX2109" fmla="*/ 2803255 w 3482881"/>
                  <a:gd name="connsiteY2109" fmla="*/ 2984508 h 3474328"/>
                  <a:gd name="connsiteX2110" fmla="*/ 2799653 w 3482881"/>
                  <a:gd name="connsiteY2110" fmla="*/ 2983428 h 3474328"/>
                  <a:gd name="connsiteX2111" fmla="*/ 2783446 w 3482881"/>
                  <a:gd name="connsiteY2111" fmla="*/ 2987029 h 3474328"/>
                  <a:gd name="connsiteX2112" fmla="*/ 2754633 w 3482881"/>
                  <a:gd name="connsiteY2112" fmla="*/ 2992792 h 3474328"/>
                  <a:gd name="connsiteX2113" fmla="*/ 2757874 w 3482881"/>
                  <a:gd name="connsiteY2113" fmla="*/ 2990631 h 3474328"/>
                  <a:gd name="connsiteX2114" fmla="*/ 2727981 w 3482881"/>
                  <a:gd name="connsiteY2114" fmla="*/ 2997474 h 3474328"/>
                  <a:gd name="connsiteX2115" fmla="*/ 2717536 w 3482881"/>
                  <a:gd name="connsiteY2115" fmla="*/ 3000715 h 3474328"/>
                  <a:gd name="connsiteX2116" fmla="*/ 2699528 w 3482881"/>
                  <a:gd name="connsiteY2116" fmla="*/ 3003957 h 3474328"/>
                  <a:gd name="connsiteX2117" fmla="*/ 2680079 w 3482881"/>
                  <a:gd name="connsiteY2117" fmla="*/ 3006478 h 3474328"/>
                  <a:gd name="connsiteX2118" fmla="*/ 2637580 w 3482881"/>
                  <a:gd name="connsiteY2118" fmla="*/ 3010800 h 3474328"/>
                  <a:gd name="connsiteX2119" fmla="*/ 2591119 w 3482881"/>
                  <a:gd name="connsiteY2119" fmla="*/ 3013321 h 3474328"/>
                  <a:gd name="connsiteX2120" fmla="*/ 2566268 w 3482881"/>
                  <a:gd name="connsiteY2120" fmla="*/ 3013681 h 3474328"/>
                  <a:gd name="connsiteX2121" fmla="*/ 2536014 w 3482881"/>
                  <a:gd name="connsiteY2121" fmla="*/ 3013681 h 3474328"/>
                  <a:gd name="connsiteX2122" fmla="*/ 2532052 w 3482881"/>
                  <a:gd name="connsiteY2122" fmla="*/ 3013681 h 3474328"/>
                  <a:gd name="connsiteX2123" fmla="*/ 2530972 w 3482881"/>
                  <a:gd name="connsiteY2123" fmla="*/ 3013681 h 3474328"/>
                  <a:gd name="connsiteX2124" fmla="*/ 2530612 w 3482881"/>
                  <a:gd name="connsiteY2124" fmla="*/ 3013681 h 3474328"/>
                  <a:gd name="connsiteX2125" fmla="*/ 2530612 w 3482881"/>
                  <a:gd name="connsiteY2125" fmla="*/ 3013681 h 3474328"/>
                  <a:gd name="connsiteX2126" fmla="*/ 2530612 w 3482881"/>
                  <a:gd name="connsiteY2126" fmla="*/ 3013681 h 3474328"/>
                  <a:gd name="connsiteX2127" fmla="*/ 2530612 w 3482881"/>
                  <a:gd name="connsiteY2127" fmla="*/ 3015842 h 3474328"/>
                  <a:gd name="connsiteX2128" fmla="*/ 2530972 w 3482881"/>
                  <a:gd name="connsiteY2128" fmla="*/ 3023406 h 3474328"/>
                  <a:gd name="connsiteX2129" fmla="*/ 2532052 w 3482881"/>
                  <a:gd name="connsiteY2129" fmla="*/ 3038893 h 3474328"/>
                  <a:gd name="connsiteX2130" fmla="*/ 2533853 w 3482881"/>
                  <a:gd name="connsiteY2130" fmla="*/ 3067345 h 3474328"/>
                  <a:gd name="connsiteX2131" fmla="*/ 2536734 w 3482881"/>
                  <a:gd name="connsiteY2131" fmla="*/ 3093998 h 3474328"/>
                  <a:gd name="connsiteX2132" fmla="*/ 2540336 w 3482881"/>
                  <a:gd name="connsiteY2132" fmla="*/ 3121010 h 3474328"/>
                  <a:gd name="connsiteX2133" fmla="*/ 2545018 w 3482881"/>
                  <a:gd name="connsiteY2133" fmla="*/ 3148022 h 3474328"/>
                  <a:gd name="connsiteX2134" fmla="*/ 2546459 w 3482881"/>
                  <a:gd name="connsiteY2134" fmla="*/ 3154865 h 3474328"/>
                  <a:gd name="connsiteX2135" fmla="*/ 2547900 w 3482881"/>
                  <a:gd name="connsiteY2135" fmla="*/ 3161708 h 3474328"/>
                  <a:gd name="connsiteX2136" fmla="*/ 2551141 w 3482881"/>
                  <a:gd name="connsiteY2136" fmla="*/ 3175034 h 3474328"/>
                  <a:gd name="connsiteX2137" fmla="*/ 2554383 w 3482881"/>
                  <a:gd name="connsiteY2137" fmla="*/ 3188360 h 3474328"/>
                  <a:gd name="connsiteX2138" fmla="*/ 2558344 w 3482881"/>
                  <a:gd name="connsiteY2138" fmla="*/ 3201686 h 3474328"/>
                  <a:gd name="connsiteX2139" fmla="*/ 2566628 w 3482881"/>
                  <a:gd name="connsiteY2139" fmla="*/ 3227978 h 3474328"/>
                  <a:gd name="connsiteX2140" fmla="*/ 2561586 w 3482881"/>
                  <a:gd name="connsiteY2140" fmla="*/ 3217173 h 3474328"/>
                  <a:gd name="connsiteX2141" fmla="*/ 2565187 w 3482881"/>
                  <a:gd name="connsiteY2141" fmla="*/ 3229779 h 3474328"/>
                  <a:gd name="connsiteX2142" fmla="*/ 2566988 w 3482881"/>
                  <a:gd name="connsiteY2142" fmla="*/ 3235181 h 3474328"/>
                  <a:gd name="connsiteX2143" fmla="*/ 2566268 w 3482881"/>
                  <a:gd name="connsiteY2143" fmla="*/ 3233020 h 3474328"/>
                  <a:gd name="connsiteX2144" fmla="*/ 2564107 w 3482881"/>
                  <a:gd name="connsiteY2144" fmla="*/ 3226537 h 3474328"/>
                  <a:gd name="connsiteX2145" fmla="*/ 2555463 w 3482881"/>
                  <a:gd name="connsiteY2145" fmla="*/ 3197364 h 3474328"/>
                  <a:gd name="connsiteX2146" fmla="*/ 2562306 w 3482881"/>
                  <a:gd name="connsiteY2146" fmla="*/ 3222936 h 3474328"/>
                  <a:gd name="connsiteX2147" fmla="*/ 2568789 w 3482881"/>
                  <a:gd name="connsiteY2147" fmla="*/ 3242024 h 3474328"/>
                  <a:gd name="connsiteX2148" fmla="*/ 2574191 w 3482881"/>
                  <a:gd name="connsiteY2148" fmla="*/ 3256791 h 3474328"/>
                  <a:gd name="connsiteX2149" fmla="*/ 2579954 w 3482881"/>
                  <a:gd name="connsiteY2149" fmla="*/ 3269036 h 3474328"/>
                  <a:gd name="connsiteX2150" fmla="*/ 2585717 w 3482881"/>
                  <a:gd name="connsiteY2150" fmla="*/ 3281282 h 3474328"/>
                  <a:gd name="connsiteX2151" fmla="*/ 2592920 w 3482881"/>
                  <a:gd name="connsiteY2151" fmla="*/ 3295328 h 3474328"/>
                  <a:gd name="connsiteX2152" fmla="*/ 2602644 w 3482881"/>
                  <a:gd name="connsiteY2152" fmla="*/ 3313337 h 3474328"/>
                  <a:gd name="connsiteX2153" fmla="*/ 2608767 w 3482881"/>
                  <a:gd name="connsiteY2153" fmla="*/ 3324141 h 3474328"/>
                  <a:gd name="connsiteX2154" fmla="*/ 2616331 w 3482881"/>
                  <a:gd name="connsiteY2154" fmla="*/ 3336387 h 3474328"/>
                  <a:gd name="connsiteX2155" fmla="*/ 2613809 w 3482881"/>
                  <a:gd name="connsiteY2155" fmla="*/ 3332785 h 3474328"/>
                  <a:gd name="connsiteX2156" fmla="*/ 2609487 w 3482881"/>
                  <a:gd name="connsiteY2156" fmla="*/ 3326302 h 3474328"/>
                  <a:gd name="connsiteX2157" fmla="*/ 2604445 w 3482881"/>
                  <a:gd name="connsiteY2157" fmla="*/ 3317298 h 3474328"/>
                  <a:gd name="connsiteX2158" fmla="*/ 2599043 w 3482881"/>
                  <a:gd name="connsiteY2158" fmla="*/ 3307574 h 3474328"/>
                  <a:gd name="connsiteX2159" fmla="*/ 2593640 w 3482881"/>
                  <a:gd name="connsiteY2159" fmla="*/ 3297489 h 3474328"/>
                  <a:gd name="connsiteX2160" fmla="*/ 2584636 w 3482881"/>
                  <a:gd name="connsiteY2160" fmla="*/ 3280562 h 3474328"/>
                  <a:gd name="connsiteX2161" fmla="*/ 2595441 w 3482881"/>
                  <a:gd name="connsiteY2161" fmla="*/ 3303612 h 3474328"/>
                  <a:gd name="connsiteX2162" fmla="*/ 2607326 w 3482881"/>
                  <a:gd name="connsiteY2162" fmla="*/ 3325222 h 3474328"/>
                  <a:gd name="connsiteX2163" fmla="*/ 2619932 w 3482881"/>
                  <a:gd name="connsiteY2163" fmla="*/ 3345391 h 3474328"/>
                  <a:gd name="connsiteX2164" fmla="*/ 2626775 w 3482881"/>
                  <a:gd name="connsiteY2164" fmla="*/ 3354755 h 3474328"/>
                  <a:gd name="connsiteX2165" fmla="*/ 2633618 w 3482881"/>
                  <a:gd name="connsiteY2165" fmla="*/ 3364119 h 3474328"/>
                  <a:gd name="connsiteX2166" fmla="*/ 2640822 w 3482881"/>
                  <a:gd name="connsiteY2166" fmla="*/ 3373123 h 3474328"/>
                  <a:gd name="connsiteX2167" fmla="*/ 2648385 w 3482881"/>
                  <a:gd name="connsiteY2167" fmla="*/ 3381767 h 3474328"/>
                  <a:gd name="connsiteX2168" fmla="*/ 2656308 w 3482881"/>
                  <a:gd name="connsiteY2168" fmla="*/ 3389691 h 3474328"/>
                  <a:gd name="connsiteX2169" fmla="*/ 2658469 w 3482881"/>
                  <a:gd name="connsiteY2169" fmla="*/ 3391852 h 3474328"/>
                  <a:gd name="connsiteX2170" fmla="*/ 2660630 w 3482881"/>
                  <a:gd name="connsiteY2170" fmla="*/ 3393653 h 3474328"/>
                  <a:gd name="connsiteX2171" fmla="*/ 2663872 w 3482881"/>
                  <a:gd name="connsiteY2171" fmla="*/ 3396894 h 3474328"/>
                  <a:gd name="connsiteX2172" fmla="*/ 2672516 w 3482881"/>
                  <a:gd name="connsiteY2172" fmla="*/ 3431110 h 3474328"/>
                  <a:gd name="connsiteX2173" fmla="*/ 2648385 w 3482881"/>
                  <a:gd name="connsiteY2173" fmla="*/ 3457762 h 3474328"/>
                  <a:gd name="connsiteX2174" fmla="*/ 2629656 w 3482881"/>
                  <a:gd name="connsiteY2174" fmla="*/ 3459562 h 3474328"/>
                  <a:gd name="connsiteX2175" fmla="*/ 2624974 w 3482881"/>
                  <a:gd name="connsiteY2175" fmla="*/ 3458482 h 3474328"/>
                  <a:gd name="connsiteX2176" fmla="*/ 2619932 w 3482881"/>
                  <a:gd name="connsiteY2176" fmla="*/ 3456681 h 3474328"/>
                  <a:gd name="connsiteX2177" fmla="*/ 2609487 w 3482881"/>
                  <a:gd name="connsiteY2177" fmla="*/ 3453440 h 3474328"/>
                  <a:gd name="connsiteX2178" fmla="*/ 2566628 w 3482881"/>
                  <a:gd name="connsiteY2178" fmla="*/ 3439393 h 3474328"/>
                  <a:gd name="connsiteX2179" fmla="*/ 2521968 w 3482881"/>
                  <a:gd name="connsiteY2179" fmla="*/ 3422466 h 3474328"/>
                  <a:gd name="connsiteX2180" fmla="*/ 2517286 w 3482881"/>
                  <a:gd name="connsiteY2180" fmla="*/ 3418864 h 3474328"/>
                  <a:gd name="connsiteX2181" fmla="*/ 2508282 w 3482881"/>
                  <a:gd name="connsiteY2181" fmla="*/ 3415623 h 3474328"/>
                  <a:gd name="connsiteX2182" fmla="*/ 2499278 w 3482881"/>
                  <a:gd name="connsiteY2182" fmla="*/ 3412021 h 3474328"/>
                  <a:gd name="connsiteX2183" fmla="*/ 2480909 w 3482881"/>
                  <a:gd name="connsiteY2183" fmla="*/ 3404097 h 3474328"/>
                  <a:gd name="connsiteX2184" fmla="*/ 2461821 w 3482881"/>
                  <a:gd name="connsiteY2184" fmla="*/ 3395814 h 3474328"/>
                  <a:gd name="connsiteX2185" fmla="*/ 2452096 w 3482881"/>
                  <a:gd name="connsiteY2185" fmla="*/ 3391492 h 3474328"/>
                  <a:gd name="connsiteX2186" fmla="*/ 2442372 w 3482881"/>
                  <a:gd name="connsiteY2186" fmla="*/ 3386810 h 3474328"/>
                  <a:gd name="connsiteX2187" fmla="*/ 2218711 w 3482881"/>
                  <a:gd name="connsiteY2187" fmla="*/ 3253910 h 3474328"/>
                  <a:gd name="connsiteX2188" fmla="*/ 2189178 w 3482881"/>
                  <a:gd name="connsiteY2188" fmla="*/ 3229779 h 3474328"/>
                  <a:gd name="connsiteX2189" fmla="*/ 2160005 w 3482881"/>
                  <a:gd name="connsiteY2189" fmla="*/ 3204207 h 3474328"/>
                  <a:gd name="connsiteX2190" fmla="*/ 2165767 w 3482881"/>
                  <a:gd name="connsiteY2190" fmla="*/ 3209250 h 3474328"/>
                  <a:gd name="connsiteX2191" fmla="*/ 2151361 w 3482881"/>
                  <a:gd name="connsiteY2191" fmla="*/ 3196644 h 3474328"/>
                  <a:gd name="connsiteX2192" fmla="*/ 2137674 w 3482881"/>
                  <a:gd name="connsiteY2192" fmla="*/ 3183678 h 3474328"/>
                  <a:gd name="connsiteX2193" fmla="*/ 2123988 w 3482881"/>
                  <a:gd name="connsiteY2193" fmla="*/ 3170712 h 3474328"/>
                  <a:gd name="connsiteX2194" fmla="*/ 2110662 w 3482881"/>
                  <a:gd name="connsiteY2194" fmla="*/ 3157386 h 3474328"/>
                  <a:gd name="connsiteX2195" fmla="*/ 2121827 w 3482881"/>
                  <a:gd name="connsiteY2195" fmla="*/ 3169632 h 3474328"/>
                  <a:gd name="connsiteX2196" fmla="*/ 2131552 w 3482881"/>
                  <a:gd name="connsiteY2196" fmla="*/ 3179716 h 3474328"/>
                  <a:gd name="connsiteX2197" fmla="*/ 2143437 w 3482881"/>
                  <a:gd name="connsiteY2197" fmla="*/ 3192682 h 3474328"/>
                  <a:gd name="connsiteX2198" fmla="*/ 2116425 w 3482881"/>
                  <a:gd name="connsiteY2198" fmla="*/ 3168551 h 3474328"/>
                  <a:gd name="connsiteX2199" fmla="*/ 2116065 w 3482881"/>
                  <a:gd name="connsiteY2199" fmla="*/ 3166390 h 3474328"/>
                  <a:gd name="connsiteX2200" fmla="*/ 2117145 w 3482881"/>
                  <a:gd name="connsiteY2200" fmla="*/ 3166390 h 3474328"/>
                  <a:gd name="connsiteX2201" fmla="*/ 2124709 w 3482881"/>
                  <a:gd name="connsiteY2201" fmla="*/ 3173593 h 3474328"/>
                  <a:gd name="connsiteX2202" fmla="*/ 2112103 w 3482881"/>
                  <a:gd name="connsiteY2202" fmla="*/ 3159907 h 3474328"/>
                  <a:gd name="connsiteX2203" fmla="*/ 2097697 w 3482881"/>
                  <a:gd name="connsiteY2203" fmla="*/ 3144060 h 3474328"/>
                  <a:gd name="connsiteX2204" fmla="*/ 2082930 w 3482881"/>
                  <a:gd name="connsiteY2204" fmla="*/ 3127133 h 3474328"/>
                  <a:gd name="connsiteX2205" fmla="*/ 2069244 w 3482881"/>
                  <a:gd name="connsiteY2205" fmla="*/ 3111285 h 3474328"/>
                  <a:gd name="connsiteX2206" fmla="*/ 2047994 w 3482881"/>
                  <a:gd name="connsiteY2206" fmla="*/ 3087875 h 3474328"/>
                  <a:gd name="connsiteX2207" fmla="*/ 2064201 w 3482881"/>
                  <a:gd name="connsiteY2207" fmla="*/ 3107324 h 3474328"/>
                  <a:gd name="connsiteX2208" fmla="*/ 2073566 w 3482881"/>
                  <a:gd name="connsiteY2208" fmla="*/ 3118489 h 3474328"/>
                  <a:gd name="connsiteX2209" fmla="*/ 2079328 w 3482881"/>
                  <a:gd name="connsiteY2209" fmla="*/ 3126772 h 3474328"/>
                  <a:gd name="connsiteX2210" fmla="*/ 2082930 w 3482881"/>
                  <a:gd name="connsiteY2210" fmla="*/ 3132535 h 3474328"/>
                  <a:gd name="connsiteX2211" fmla="*/ 2089413 w 3482881"/>
                  <a:gd name="connsiteY2211" fmla="*/ 3140459 h 3474328"/>
                  <a:gd name="connsiteX2212" fmla="*/ 2102739 w 3482881"/>
                  <a:gd name="connsiteY2212" fmla="*/ 3154145 h 3474328"/>
                  <a:gd name="connsiteX2213" fmla="*/ 2066362 w 3482881"/>
                  <a:gd name="connsiteY2213" fmla="*/ 3115247 h 3474328"/>
                  <a:gd name="connsiteX2214" fmla="*/ 2049795 w 3482881"/>
                  <a:gd name="connsiteY2214" fmla="*/ 3095078 h 3474328"/>
                  <a:gd name="connsiteX2215" fmla="*/ 2033587 w 3482881"/>
                  <a:gd name="connsiteY2215" fmla="*/ 3075269 h 3474328"/>
                  <a:gd name="connsiteX2216" fmla="*/ 2042231 w 3482881"/>
                  <a:gd name="connsiteY2216" fmla="*/ 3084633 h 3474328"/>
                  <a:gd name="connsiteX2217" fmla="*/ 2036829 w 3482881"/>
                  <a:gd name="connsiteY2217" fmla="*/ 3075989 h 3474328"/>
                  <a:gd name="connsiteX2218" fmla="*/ 2021702 w 3482881"/>
                  <a:gd name="connsiteY2218" fmla="*/ 3054020 h 3474328"/>
                  <a:gd name="connsiteX2219" fmla="*/ 2001533 w 3482881"/>
                  <a:gd name="connsiteY2219" fmla="*/ 3023766 h 3474328"/>
                  <a:gd name="connsiteX2220" fmla="*/ 2000092 w 3482881"/>
                  <a:gd name="connsiteY2220" fmla="*/ 3021965 h 3474328"/>
                  <a:gd name="connsiteX2221" fmla="*/ 1999012 w 3482881"/>
                  <a:gd name="connsiteY2221" fmla="*/ 3021605 h 3474328"/>
                  <a:gd name="connsiteX2222" fmla="*/ 1997931 w 3482881"/>
                  <a:gd name="connsiteY2222" fmla="*/ 3021605 h 3474328"/>
                  <a:gd name="connsiteX2223" fmla="*/ 1992529 w 3482881"/>
                  <a:gd name="connsiteY2223" fmla="*/ 3021605 h 3474328"/>
                  <a:gd name="connsiteX2224" fmla="*/ 1979563 w 3482881"/>
                  <a:gd name="connsiteY2224" fmla="*/ 3021605 h 3474328"/>
                  <a:gd name="connsiteX2225" fmla="*/ 1947509 w 3482881"/>
                  <a:gd name="connsiteY2225" fmla="*/ 3021605 h 3474328"/>
                  <a:gd name="connsiteX2226" fmla="*/ 1880518 w 3482881"/>
                  <a:gd name="connsiteY2226" fmla="*/ 3021965 h 3474328"/>
                  <a:gd name="connsiteX2227" fmla="*/ 1923018 w 3482881"/>
                  <a:gd name="connsiteY2227" fmla="*/ 3024846 h 3474328"/>
                  <a:gd name="connsiteX2228" fmla="*/ 1825774 w 3482881"/>
                  <a:gd name="connsiteY2228" fmla="*/ 3024846 h 3474328"/>
                  <a:gd name="connsiteX2229" fmla="*/ 1866832 w 3482881"/>
                  <a:gd name="connsiteY2229" fmla="*/ 3023766 h 3474328"/>
                  <a:gd name="connsiteX2230" fmla="*/ 1795160 w 3482881"/>
                  <a:gd name="connsiteY2230" fmla="*/ 3021605 h 3474328"/>
                  <a:gd name="connsiteX2231" fmla="*/ 1755902 w 3482881"/>
                  <a:gd name="connsiteY2231" fmla="*/ 3021605 h 3474328"/>
                  <a:gd name="connsiteX2232" fmla="*/ 1765266 w 3482881"/>
                  <a:gd name="connsiteY2232" fmla="*/ 3022325 h 3474328"/>
                  <a:gd name="connsiteX2233" fmla="*/ 1721687 w 3482881"/>
                  <a:gd name="connsiteY2233" fmla="*/ 3023766 h 3474328"/>
                  <a:gd name="connsiteX2234" fmla="*/ 1747618 w 3482881"/>
                  <a:gd name="connsiteY2234" fmla="*/ 3025567 h 3474328"/>
                  <a:gd name="connsiteX2235" fmla="*/ 1690353 w 3482881"/>
                  <a:gd name="connsiteY2235" fmla="*/ 3025567 h 3474328"/>
                  <a:gd name="connsiteX2236" fmla="*/ 1733572 w 3482881"/>
                  <a:gd name="connsiteY2236" fmla="*/ 3027728 h 3474328"/>
                  <a:gd name="connsiteX2237" fmla="*/ 1670904 w 3482881"/>
                  <a:gd name="connsiteY2237" fmla="*/ 3028088 h 3474328"/>
                  <a:gd name="connsiteX2238" fmla="*/ 1880158 w 3482881"/>
                  <a:gd name="connsiteY2238" fmla="*/ 3028088 h 3474328"/>
                  <a:gd name="connsiteX2239" fmla="*/ 1846663 w 3482881"/>
                  <a:gd name="connsiteY2239" fmla="*/ 3026647 h 3474328"/>
                  <a:gd name="connsiteX2240" fmla="*/ 1923378 w 3482881"/>
                  <a:gd name="connsiteY2240" fmla="*/ 3027728 h 3474328"/>
                  <a:gd name="connsiteX2241" fmla="*/ 1952191 w 3482881"/>
                  <a:gd name="connsiteY2241" fmla="*/ 3028808 h 3474328"/>
                  <a:gd name="connsiteX2242" fmla="*/ 1975241 w 3482881"/>
                  <a:gd name="connsiteY2242" fmla="*/ 3029168 h 3474328"/>
                  <a:gd name="connsiteX2243" fmla="*/ 1988567 w 3482881"/>
                  <a:gd name="connsiteY2243" fmla="*/ 3029168 h 3474328"/>
                  <a:gd name="connsiteX2244" fmla="*/ 1994690 w 3482881"/>
                  <a:gd name="connsiteY2244" fmla="*/ 3029168 h 3474328"/>
                  <a:gd name="connsiteX2245" fmla="*/ 1995770 w 3482881"/>
                  <a:gd name="connsiteY2245" fmla="*/ 3030249 h 3474328"/>
                  <a:gd name="connsiteX2246" fmla="*/ 1996851 w 3482881"/>
                  <a:gd name="connsiteY2246" fmla="*/ 3031689 h 3474328"/>
                  <a:gd name="connsiteX2247" fmla="*/ 1998652 w 3482881"/>
                  <a:gd name="connsiteY2247" fmla="*/ 3034571 h 3474328"/>
                  <a:gd name="connsiteX2248" fmla="*/ 2002974 w 3482881"/>
                  <a:gd name="connsiteY2248" fmla="*/ 3040333 h 3474328"/>
                  <a:gd name="connsiteX2249" fmla="*/ 2009096 w 3482881"/>
                  <a:gd name="connsiteY2249" fmla="*/ 3048977 h 3474328"/>
                  <a:gd name="connsiteX2250" fmla="*/ 2023503 w 3482881"/>
                  <a:gd name="connsiteY2250" fmla="*/ 3068066 h 3474328"/>
                  <a:gd name="connsiteX2251" fmla="*/ 2031426 w 3482881"/>
                  <a:gd name="connsiteY2251" fmla="*/ 3078511 h 3474328"/>
                  <a:gd name="connsiteX2252" fmla="*/ 2035388 w 3482881"/>
                  <a:gd name="connsiteY2252" fmla="*/ 3083913 h 3474328"/>
                  <a:gd name="connsiteX2253" fmla="*/ 2039710 w 3482881"/>
                  <a:gd name="connsiteY2253" fmla="*/ 3088955 h 3474328"/>
                  <a:gd name="connsiteX2254" fmla="*/ 2056278 w 3482881"/>
                  <a:gd name="connsiteY2254" fmla="*/ 3109484 h 3474328"/>
                  <a:gd name="connsiteX2255" fmla="*/ 2085811 w 3482881"/>
                  <a:gd name="connsiteY2255" fmla="*/ 3142980 h 3474328"/>
                  <a:gd name="connsiteX2256" fmla="*/ 2100578 w 3482881"/>
                  <a:gd name="connsiteY2256" fmla="*/ 3156306 h 3474328"/>
                  <a:gd name="connsiteX2257" fmla="*/ 2103459 w 3482881"/>
                  <a:gd name="connsiteY2257" fmla="*/ 3160628 h 3474328"/>
                  <a:gd name="connsiteX2258" fmla="*/ 2121827 w 3482881"/>
                  <a:gd name="connsiteY2258" fmla="*/ 3180437 h 3474328"/>
                  <a:gd name="connsiteX2259" fmla="*/ 2147759 w 3482881"/>
                  <a:gd name="connsiteY2259" fmla="*/ 3206008 h 3474328"/>
                  <a:gd name="connsiteX2260" fmla="*/ 2172610 w 3482881"/>
                  <a:gd name="connsiteY2260" fmla="*/ 3227618 h 3474328"/>
                  <a:gd name="connsiteX2261" fmla="*/ 2205385 w 3482881"/>
                  <a:gd name="connsiteY2261" fmla="*/ 3252829 h 3474328"/>
                  <a:gd name="connsiteX2262" fmla="*/ 2245003 w 3482881"/>
                  <a:gd name="connsiteY2262" fmla="*/ 3282002 h 3474328"/>
                  <a:gd name="connsiteX2263" fmla="*/ 2261931 w 3482881"/>
                  <a:gd name="connsiteY2263" fmla="*/ 3293888 h 3474328"/>
                  <a:gd name="connsiteX2264" fmla="*/ 2273816 w 3482881"/>
                  <a:gd name="connsiteY2264" fmla="*/ 3301451 h 3474328"/>
                  <a:gd name="connsiteX2265" fmla="*/ 2272735 w 3482881"/>
                  <a:gd name="connsiteY2265" fmla="*/ 3300010 h 3474328"/>
                  <a:gd name="connsiteX2266" fmla="*/ 2229156 w 3482881"/>
                  <a:gd name="connsiteY2266" fmla="*/ 3269036 h 3474328"/>
                  <a:gd name="connsiteX2267" fmla="*/ 2218351 w 3482881"/>
                  <a:gd name="connsiteY2267" fmla="*/ 3260753 h 3474328"/>
                  <a:gd name="connsiteX2268" fmla="*/ 2208627 w 3482881"/>
                  <a:gd name="connsiteY2268" fmla="*/ 3252469 h 3474328"/>
                  <a:gd name="connsiteX2269" fmla="*/ 2191699 w 3482881"/>
                  <a:gd name="connsiteY2269" fmla="*/ 3237702 h 3474328"/>
                  <a:gd name="connsiteX2270" fmla="*/ 2216190 w 3482881"/>
                  <a:gd name="connsiteY2270" fmla="*/ 3257511 h 3474328"/>
                  <a:gd name="connsiteX2271" fmla="*/ 2228796 w 3482881"/>
                  <a:gd name="connsiteY2271" fmla="*/ 3266876 h 3474328"/>
                  <a:gd name="connsiteX2272" fmla="*/ 2241401 w 3482881"/>
                  <a:gd name="connsiteY2272" fmla="*/ 3276240 h 3474328"/>
                  <a:gd name="connsiteX2273" fmla="*/ 2225194 w 3482881"/>
                  <a:gd name="connsiteY2273" fmla="*/ 3263274 h 3474328"/>
                  <a:gd name="connsiteX2274" fmla="*/ 2221232 w 3482881"/>
                  <a:gd name="connsiteY2274" fmla="*/ 3260032 h 3474328"/>
                  <a:gd name="connsiteX2275" fmla="*/ 2217270 w 3482881"/>
                  <a:gd name="connsiteY2275" fmla="*/ 3256791 h 3474328"/>
                  <a:gd name="connsiteX2276" fmla="*/ 2209347 w 3482881"/>
                  <a:gd name="connsiteY2276" fmla="*/ 3249948 h 3474328"/>
                  <a:gd name="connsiteX2277" fmla="*/ 2222313 w 3482881"/>
                  <a:gd name="connsiteY2277" fmla="*/ 3260032 h 3474328"/>
                  <a:gd name="connsiteX2278" fmla="*/ 2218351 w 3482881"/>
                  <a:gd name="connsiteY2278" fmla="*/ 3253910 h 3474328"/>
                  <a:gd name="connsiteX2279" fmla="*/ 914563 w 3482881"/>
                  <a:gd name="connsiteY2279" fmla="*/ 3002156 h 3474328"/>
                  <a:gd name="connsiteX2280" fmla="*/ 912041 w 3482881"/>
                  <a:gd name="connsiteY2280" fmla="*/ 3002156 h 3474328"/>
                  <a:gd name="connsiteX2281" fmla="*/ 914563 w 3482881"/>
                  <a:gd name="connsiteY2281" fmla="*/ 3002156 h 3474328"/>
                  <a:gd name="connsiteX2282" fmla="*/ 914563 w 3482881"/>
                  <a:gd name="connsiteY2282" fmla="*/ 3002156 h 3474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Lst>
                <a:rect l="l" t="t" r="r" b="b"/>
                <a:pathLst>
                  <a:path w="3482881" h="3474328">
                    <a:moveTo>
                      <a:pt x="267711" y="2753284"/>
                    </a:moveTo>
                    <a:cubicBezTo>
                      <a:pt x="263389" y="2748962"/>
                      <a:pt x="259427" y="2744640"/>
                      <a:pt x="254745" y="2740318"/>
                    </a:cubicBezTo>
                    <a:lnTo>
                      <a:pt x="261588" y="2746801"/>
                    </a:lnTo>
                    <a:cubicBezTo>
                      <a:pt x="256185" y="2741038"/>
                      <a:pt x="250783" y="2735276"/>
                      <a:pt x="245381" y="2729513"/>
                    </a:cubicBezTo>
                    <a:lnTo>
                      <a:pt x="241419" y="2725191"/>
                    </a:lnTo>
                    <a:lnTo>
                      <a:pt x="237457" y="2720509"/>
                    </a:lnTo>
                    <a:lnTo>
                      <a:pt x="229894" y="2711505"/>
                    </a:lnTo>
                    <a:cubicBezTo>
                      <a:pt x="225932" y="2707183"/>
                      <a:pt x="221970" y="2702501"/>
                      <a:pt x="216928" y="2697098"/>
                    </a:cubicBezTo>
                    <a:cubicBezTo>
                      <a:pt x="219089" y="2699260"/>
                      <a:pt x="220529" y="2701060"/>
                      <a:pt x="221610" y="2702141"/>
                    </a:cubicBezTo>
                    <a:cubicBezTo>
                      <a:pt x="218368" y="2698179"/>
                      <a:pt x="215127" y="2694577"/>
                      <a:pt x="211885" y="2690616"/>
                    </a:cubicBezTo>
                    <a:cubicBezTo>
                      <a:pt x="205763" y="2683412"/>
                      <a:pt x="197479" y="2673688"/>
                      <a:pt x="188115" y="2662163"/>
                    </a:cubicBezTo>
                    <a:cubicBezTo>
                      <a:pt x="187034" y="2660722"/>
                      <a:pt x="185954" y="2659281"/>
                      <a:pt x="184513" y="2657841"/>
                    </a:cubicBezTo>
                    <a:cubicBezTo>
                      <a:pt x="183433" y="2656400"/>
                      <a:pt x="182352" y="2654959"/>
                      <a:pt x="181272" y="2653159"/>
                    </a:cubicBezTo>
                    <a:cubicBezTo>
                      <a:pt x="179111" y="2650277"/>
                      <a:pt x="176590" y="2647036"/>
                      <a:pt x="174429" y="2643794"/>
                    </a:cubicBezTo>
                    <a:cubicBezTo>
                      <a:pt x="169746" y="2637672"/>
                      <a:pt x="165064" y="2631189"/>
                      <a:pt x="160382" y="2624706"/>
                    </a:cubicBezTo>
                    <a:cubicBezTo>
                      <a:pt x="151378" y="2611740"/>
                      <a:pt x="143094" y="2598774"/>
                      <a:pt x="135531" y="2587609"/>
                    </a:cubicBezTo>
                    <a:cubicBezTo>
                      <a:pt x="128688" y="2576444"/>
                      <a:pt x="122925" y="2567080"/>
                      <a:pt x="119324" y="2561317"/>
                    </a:cubicBezTo>
                    <a:cubicBezTo>
                      <a:pt x="117163" y="2557355"/>
                      <a:pt x="114642" y="2553394"/>
                      <a:pt x="112120" y="2549432"/>
                    </a:cubicBezTo>
                    <a:cubicBezTo>
                      <a:pt x="109959" y="2545470"/>
                      <a:pt x="107798" y="2541148"/>
                      <a:pt x="105277" y="2536826"/>
                    </a:cubicBezTo>
                    <a:cubicBezTo>
                      <a:pt x="100955" y="2528182"/>
                      <a:pt x="96273" y="2519538"/>
                      <a:pt x="91951" y="2511255"/>
                    </a:cubicBezTo>
                    <a:cubicBezTo>
                      <a:pt x="87629" y="2502611"/>
                      <a:pt x="84028" y="2494327"/>
                      <a:pt x="80426" y="2486403"/>
                    </a:cubicBezTo>
                    <a:cubicBezTo>
                      <a:pt x="76825" y="2478480"/>
                      <a:pt x="73583" y="2471276"/>
                      <a:pt x="71062" y="2465154"/>
                    </a:cubicBezTo>
                    <a:cubicBezTo>
                      <a:pt x="81146" y="2488564"/>
                      <a:pt x="95913" y="2519178"/>
                      <a:pt x="92312" y="2509814"/>
                    </a:cubicBezTo>
                    <a:cubicBezTo>
                      <a:pt x="81867" y="2486043"/>
                      <a:pt x="74303" y="2468395"/>
                      <a:pt x="66380" y="2445705"/>
                    </a:cubicBezTo>
                    <a:cubicBezTo>
                      <a:pt x="64219" y="2439943"/>
                      <a:pt x="62058" y="2434180"/>
                      <a:pt x="59537" y="2428057"/>
                    </a:cubicBezTo>
                    <a:cubicBezTo>
                      <a:pt x="57376" y="2421574"/>
                      <a:pt x="55215" y="2414731"/>
                      <a:pt x="52333" y="2407528"/>
                    </a:cubicBezTo>
                    <a:cubicBezTo>
                      <a:pt x="49812" y="2399964"/>
                      <a:pt x="46931" y="2392041"/>
                      <a:pt x="44050" y="2383037"/>
                    </a:cubicBezTo>
                    <a:cubicBezTo>
                      <a:pt x="41168" y="2374033"/>
                      <a:pt x="38287" y="2364308"/>
                      <a:pt x="35046" y="2353504"/>
                    </a:cubicBezTo>
                    <a:lnTo>
                      <a:pt x="42249" y="2378715"/>
                    </a:lnTo>
                    <a:cubicBezTo>
                      <a:pt x="43329" y="2383037"/>
                      <a:pt x="44770" y="2386999"/>
                      <a:pt x="46211" y="2391321"/>
                    </a:cubicBezTo>
                    <a:lnTo>
                      <a:pt x="50533" y="2403566"/>
                    </a:lnTo>
                    <a:cubicBezTo>
                      <a:pt x="43329" y="2385198"/>
                      <a:pt x="37567" y="2366469"/>
                      <a:pt x="31804" y="2347381"/>
                    </a:cubicBezTo>
                    <a:cubicBezTo>
                      <a:pt x="31084" y="2344860"/>
                      <a:pt x="30364" y="2342699"/>
                      <a:pt x="29643" y="2340177"/>
                    </a:cubicBezTo>
                    <a:lnTo>
                      <a:pt x="27842" y="2332974"/>
                    </a:lnTo>
                    <a:lnTo>
                      <a:pt x="24241" y="2318568"/>
                    </a:lnTo>
                    <a:lnTo>
                      <a:pt x="20639" y="2304161"/>
                    </a:lnTo>
                    <a:lnTo>
                      <a:pt x="18838" y="2296958"/>
                    </a:lnTo>
                    <a:lnTo>
                      <a:pt x="17398" y="2289755"/>
                    </a:lnTo>
                    <a:cubicBezTo>
                      <a:pt x="15957" y="2279310"/>
                      <a:pt x="15957" y="2277869"/>
                      <a:pt x="16677" y="2281831"/>
                    </a:cubicBezTo>
                    <a:cubicBezTo>
                      <a:pt x="17038" y="2283632"/>
                      <a:pt x="17758" y="2286873"/>
                      <a:pt x="18838" y="2290835"/>
                    </a:cubicBezTo>
                    <a:cubicBezTo>
                      <a:pt x="19559" y="2294797"/>
                      <a:pt x="20639" y="2299839"/>
                      <a:pt x="22080" y="2305242"/>
                    </a:cubicBezTo>
                    <a:cubicBezTo>
                      <a:pt x="24601" y="2316047"/>
                      <a:pt x="27842" y="2328292"/>
                      <a:pt x="30724" y="2339097"/>
                    </a:cubicBezTo>
                    <a:cubicBezTo>
                      <a:pt x="33965" y="2349902"/>
                      <a:pt x="36846" y="2358546"/>
                      <a:pt x="38287" y="2362508"/>
                    </a:cubicBezTo>
                    <a:cubicBezTo>
                      <a:pt x="31084" y="2340538"/>
                      <a:pt x="26762" y="2318928"/>
                      <a:pt x="22080" y="2298759"/>
                    </a:cubicBezTo>
                    <a:cubicBezTo>
                      <a:pt x="19919" y="2288674"/>
                      <a:pt x="18478" y="2278590"/>
                      <a:pt x="17038" y="2269225"/>
                    </a:cubicBezTo>
                    <a:cubicBezTo>
                      <a:pt x="15597" y="2259501"/>
                      <a:pt x="13796" y="2250497"/>
                      <a:pt x="13076" y="2241493"/>
                    </a:cubicBezTo>
                    <a:cubicBezTo>
                      <a:pt x="8394" y="2205837"/>
                      <a:pt x="6953" y="2176304"/>
                      <a:pt x="4432" y="2155054"/>
                    </a:cubicBezTo>
                    <a:cubicBezTo>
                      <a:pt x="5152" y="2152173"/>
                      <a:pt x="6233" y="2147851"/>
                      <a:pt x="6953" y="2137046"/>
                    </a:cubicBezTo>
                    <a:cubicBezTo>
                      <a:pt x="6953" y="2131643"/>
                      <a:pt x="7673" y="2124440"/>
                      <a:pt x="7673" y="2115076"/>
                    </a:cubicBezTo>
                    <a:cubicBezTo>
                      <a:pt x="7673" y="2105712"/>
                      <a:pt x="8033" y="2093826"/>
                      <a:pt x="7673" y="2078699"/>
                    </a:cubicBezTo>
                    <a:cubicBezTo>
                      <a:pt x="5512" y="2121919"/>
                      <a:pt x="6233" y="2042683"/>
                      <a:pt x="4072" y="2078339"/>
                    </a:cubicBezTo>
                    <a:cubicBezTo>
                      <a:pt x="2991" y="2057810"/>
                      <a:pt x="4792" y="2011349"/>
                      <a:pt x="3351" y="2008108"/>
                    </a:cubicBezTo>
                    <a:lnTo>
                      <a:pt x="4072" y="2013870"/>
                    </a:lnTo>
                    <a:cubicBezTo>
                      <a:pt x="6953" y="1911584"/>
                      <a:pt x="2631" y="1878089"/>
                      <a:pt x="1190" y="1834149"/>
                    </a:cubicBezTo>
                    <a:cubicBezTo>
                      <a:pt x="470" y="1711694"/>
                      <a:pt x="1551" y="1655508"/>
                      <a:pt x="1190" y="1555383"/>
                    </a:cubicBezTo>
                    <a:cubicBezTo>
                      <a:pt x="2271" y="1551422"/>
                      <a:pt x="5512" y="1524409"/>
                      <a:pt x="5512" y="1484071"/>
                    </a:cubicBezTo>
                    <a:cubicBezTo>
                      <a:pt x="4072" y="1465343"/>
                      <a:pt x="3351" y="1374942"/>
                      <a:pt x="1190" y="1365938"/>
                    </a:cubicBezTo>
                    <a:cubicBezTo>
                      <a:pt x="470" y="1437610"/>
                      <a:pt x="2991" y="1424644"/>
                      <a:pt x="3351" y="1467504"/>
                    </a:cubicBezTo>
                    <a:cubicBezTo>
                      <a:pt x="1190" y="1503160"/>
                      <a:pt x="1190" y="1470745"/>
                      <a:pt x="110" y="1519367"/>
                    </a:cubicBezTo>
                    <a:cubicBezTo>
                      <a:pt x="830" y="1480109"/>
                      <a:pt x="-971" y="1341447"/>
                      <a:pt x="830" y="1298227"/>
                    </a:cubicBezTo>
                    <a:lnTo>
                      <a:pt x="830" y="1313354"/>
                    </a:lnTo>
                    <a:cubicBezTo>
                      <a:pt x="2271" y="1244563"/>
                      <a:pt x="7313" y="1231237"/>
                      <a:pt x="4432" y="1116705"/>
                    </a:cubicBezTo>
                    <a:lnTo>
                      <a:pt x="3351" y="1061961"/>
                    </a:lnTo>
                    <a:cubicBezTo>
                      <a:pt x="3351" y="1064482"/>
                      <a:pt x="3712" y="1064842"/>
                      <a:pt x="4072" y="1066283"/>
                    </a:cubicBezTo>
                    <a:cubicBezTo>
                      <a:pt x="4072" y="1021622"/>
                      <a:pt x="4792" y="1005055"/>
                      <a:pt x="5152" y="987767"/>
                    </a:cubicBezTo>
                    <a:cubicBezTo>
                      <a:pt x="5152" y="979123"/>
                      <a:pt x="5152" y="970119"/>
                      <a:pt x="5152" y="957153"/>
                    </a:cubicBezTo>
                    <a:cubicBezTo>
                      <a:pt x="5152" y="950670"/>
                      <a:pt x="5152" y="943107"/>
                      <a:pt x="5152" y="934103"/>
                    </a:cubicBezTo>
                    <a:cubicBezTo>
                      <a:pt x="5152" y="925099"/>
                      <a:pt x="4792" y="914654"/>
                      <a:pt x="5152" y="902409"/>
                    </a:cubicBezTo>
                    <a:cubicBezTo>
                      <a:pt x="5152" y="909972"/>
                      <a:pt x="5152" y="905290"/>
                      <a:pt x="5152" y="913213"/>
                    </a:cubicBezTo>
                    <a:cubicBezTo>
                      <a:pt x="6233" y="856668"/>
                      <a:pt x="10555" y="799762"/>
                      <a:pt x="17398" y="757263"/>
                    </a:cubicBezTo>
                    <a:cubicBezTo>
                      <a:pt x="23881" y="731692"/>
                      <a:pt x="17758" y="763746"/>
                      <a:pt x="16317" y="779593"/>
                    </a:cubicBezTo>
                    <a:cubicBezTo>
                      <a:pt x="24241" y="730611"/>
                      <a:pt x="35766" y="680188"/>
                      <a:pt x="49452" y="635168"/>
                    </a:cubicBezTo>
                    <a:cubicBezTo>
                      <a:pt x="53054" y="624003"/>
                      <a:pt x="56295" y="613198"/>
                      <a:pt x="59897" y="602393"/>
                    </a:cubicBezTo>
                    <a:cubicBezTo>
                      <a:pt x="63859" y="591948"/>
                      <a:pt x="67460" y="581864"/>
                      <a:pt x="70702" y="572500"/>
                    </a:cubicBezTo>
                    <a:cubicBezTo>
                      <a:pt x="72503" y="567818"/>
                      <a:pt x="73943" y="563135"/>
                      <a:pt x="75744" y="558453"/>
                    </a:cubicBezTo>
                    <a:cubicBezTo>
                      <a:pt x="77545" y="554131"/>
                      <a:pt x="79346" y="549810"/>
                      <a:pt x="81146" y="545488"/>
                    </a:cubicBezTo>
                    <a:cubicBezTo>
                      <a:pt x="84748" y="537204"/>
                      <a:pt x="87990" y="529280"/>
                      <a:pt x="90871" y="522077"/>
                    </a:cubicBezTo>
                    <a:cubicBezTo>
                      <a:pt x="95553" y="512353"/>
                      <a:pt x="100955" y="502988"/>
                      <a:pt x="105998" y="493624"/>
                    </a:cubicBezTo>
                    <a:cubicBezTo>
                      <a:pt x="108519" y="488942"/>
                      <a:pt x="111040" y="484260"/>
                      <a:pt x="113561" y="479578"/>
                    </a:cubicBezTo>
                    <a:lnTo>
                      <a:pt x="121845" y="465892"/>
                    </a:lnTo>
                    <a:cubicBezTo>
                      <a:pt x="119684" y="470214"/>
                      <a:pt x="117163" y="474536"/>
                      <a:pt x="115002" y="478497"/>
                    </a:cubicBezTo>
                    <a:cubicBezTo>
                      <a:pt x="112481" y="482819"/>
                      <a:pt x="110680" y="487141"/>
                      <a:pt x="108519" y="491463"/>
                    </a:cubicBezTo>
                    <a:cubicBezTo>
                      <a:pt x="104557" y="500107"/>
                      <a:pt x="100595" y="508391"/>
                      <a:pt x="97354" y="514874"/>
                    </a:cubicBezTo>
                    <a:cubicBezTo>
                      <a:pt x="94112" y="521717"/>
                      <a:pt x="92312" y="527119"/>
                      <a:pt x="91231" y="530361"/>
                    </a:cubicBezTo>
                    <a:cubicBezTo>
                      <a:pt x="90151" y="533602"/>
                      <a:pt x="90151" y="534322"/>
                      <a:pt x="91231" y="531801"/>
                    </a:cubicBezTo>
                    <a:cubicBezTo>
                      <a:pt x="93032" y="527840"/>
                      <a:pt x="94472" y="524238"/>
                      <a:pt x="95913" y="521357"/>
                    </a:cubicBezTo>
                    <a:cubicBezTo>
                      <a:pt x="97354" y="518475"/>
                      <a:pt x="98434" y="515954"/>
                      <a:pt x="99875" y="513433"/>
                    </a:cubicBezTo>
                    <a:cubicBezTo>
                      <a:pt x="102036" y="508751"/>
                      <a:pt x="103837" y="505149"/>
                      <a:pt x="105638" y="501188"/>
                    </a:cubicBezTo>
                    <a:cubicBezTo>
                      <a:pt x="109599" y="493264"/>
                      <a:pt x="113921" y="483179"/>
                      <a:pt x="126887" y="461930"/>
                    </a:cubicBezTo>
                    <a:cubicBezTo>
                      <a:pt x="125086" y="465892"/>
                      <a:pt x="122205" y="472375"/>
                      <a:pt x="117883" y="480658"/>
                    </a:cubicBezTo>
                    <a:cubicBezTo>
                      <a:pt x="113921" y="488942"/>
                      <a:pt x="109599" y="499387"/>
                      <a:pt x="104917" y="509831"/>
                    </a:cubicBezTo>
                    <a:cubicBezTo>
                      <a:pt x="111040" y="498666"/>
                      <a:pt x="115722" y="489662"/>
                      <a:pt x="119324" y="482819"/>
                    </a:cubicBezTo>
                    <a:cubicBezTo>
                      <a:pt x="123285" y="475976"/>
                      <a:pt x="125807" y="471294"/>
                      <a:pt x="127968" y="467692"/>
                    </a:cubicBezTo>
                    <a:cubicBezTo>
                      <a:pt x="131929" y="460489"/>
                      <a:pt x="132290" y="458688"/>
                      <a:pt x="132650" y="457608"/>
                    </a:cubicBezTo>
                    <a:cubicBezTo>
                      <a:pt x="132650" y="456527"/>
                      <a:pt x="132650" y="456527"/>
                      <a:pt x="134451" y="452566"/>
                    </a:cubicBezTo>
                    <a:cubicBezTo>
                      <a:pt x="135531" y="450765"/>
                      <a:pt x="136972" y="447884"/>
                      <a:pt x="139853" y="443922"/>
                    </a:cubicBezTo>
                    <a:cubicBezTo>
                      <a:pt x="142734" y="439960"/>
                      <a:pt x="146336" y="434558"/>
                      <a:pt x="151738" y="426994"/>
                    </a:cubicBezTo>
                    <a:cubicBezTo>
                      <a:pt x="156060" y="420151"/>
                      <a:pt x="160022" y="414028"/>
                      <a:pt x="163264" y="408626"/>
                    </a:cubicBezTo>
                    <a:cubicBezTo>
                      <a:pt x="166865" y="403223"/>
                      <a:pt x="169746" y="398901"/>
                      <a:pt x="172268" y="394940"/>
                    </a:cubicBezTo>
                    <a:cubicBezTo>
                      <a:pt x="176950" y="387016"/>
                      <a:pt x="179831" y="382334"/>
                      <a:pt x="180191" y="380173"/>
                    </a:cubicBezTo>
                    <a:cubicBezTo>
                      <a:pt x="183072" y="376211"/>
                      <a:pt x="185954" y="372249"/>
                      <a:pt x="189195" y="368648"/>
                    </a:cubicBezTo>
                    <a:lnTo>
                      <a:pt x="198559" y="357483"/>
                    </a:lnTo>
                    <a:cubicBezTo>
                      <a:pt x="205042" y="349919"/>
                      <a:pt x="210805" y="342356"/>
                      <a:pt x="217288" y="335153"/>
                    </a:cubicBezTo>
                    <a:cubicBezTo>
                      <a:pt x="218008" y="333712"/>
                      <a:pt x="221610" y="329030"/>
                      <a:pt x="227012" y="322547"/>
                    </a:cubicBezTo>
                    <a:cubicBezTo>
                      <a:pt x="229533" y="319306"/>
                      <a:pt x="232775" y="315344"/>
                      <a:pt x="236377" y="311382"/>
                    </a:cubicBezTo>
                    <a:cubicBezTo>
                      <a:pt x="239978" y="307060"/>
                      <a:pt x="243580" y="302738"/>
                      <a:pt x="247902" y="298056"/>
                    </a:cubicBezTo>
                    <a:cubicBezTo>
                      <a:pt x="256546" y="289052"/>
                      <a:pt x="265550" y="278967"/>
                      <a:pt x="275274" y="269243"/>
                    </a:cubicBezTo>
                    <a:cubicBezTo>
                      <a:pt x="284998" y="259879"/>
                      <a:pt x="294723" y="250514"/>
                      <a:pt x="303367" y="242231"/>
                    </a:cubicBezTo>
                    <a:cubicBezTo>
                      <a:pt x="305168" y="240070"/>
                      <a:pt x="297964" y="246193"/>
                      <a:pt x="288600" y="254836"/>
                    </a:cubicBezTo>
                    <a:cubicBezTo>
                      <a:pt x="283918" y="259158"/>
                      <a:pt x="278876" y="263840"/>
                      <a:pt x="274194" y="268523"/>
                    </a:cubicBezTo>
                    <a:cubicBezTo>
                      <a:pt x="269511" y="273205"/>
                      <a:pt x="265550" y="277527"/>
                      <a:pt x="262308" y="281128"/>
                    </a:cubicBezTo>
                    <a:cubicBezTo>
                      <a:pt x="262668" y="280408"/>
                      <a:pt x="265190" y="277166"/>
                      <a:pt x="268791" y="272845"/>
                    </a:cubicBezTo>
                    <a:cubicBezTo>
                      <a:pt x="272393" y="268523"/>
                      <a:pt x="278155" y="263120"/>
                      <a:pt x="284278" y="256997"/>
                    </a:cubicBezTo>
                    <a:cubicBezTo>
                      <a:pt x="290401" y="250875"/>
                      <a:pt x="297244" y="244392"/>
                      <a:pt x="304087" y="237909"/>
                    </a:cubicBezTo>
                    <a:cubicBezTo>
                      <a:pt x="311290" y="231786"/>
                      <a:pt x="318133" y="225663"/>
                      <a:pt x="324256" y="220261"/>
                    </a:cubicBezTo>
                    <a:cubicBezTo>
                      <a:pt x="325697" y="219540"/>
                      <a:pt x="329298" y="217019"/>
                      <a:pt x="334341" y="212697"/>
                    </a:cubicBezTo>
                    <a:cubicBezTo>
                      <a:pt x="339743" y="208736"/>
                      <a:pt x="346586" y="203333"/>
                      <a:pt x="354510" y="197210"/>
                    </a:cubicBezTo>
                    <a:cubicBezTo>
                      <a:pt x="369997" y="184605"/>
                      <a:pt x="390526" y="170198"/>
                      <a:pt x="409975" y="156872"/>
                    </a:cubicBezTo>
                    <a:cubicBezTo>
                      <a:pt x="419699" y="150389"/>
                      <a:pt x="429424" y="144267"/>
                      <a:pt x="438068" y="138864"/>
                    </a:cubicBezTo>
                    <a:cubicBezTo>
                      <a:pt x="440228" y="137423"/>
                      <a:pt x="442389" y="136343"/>
                      <a:pt x="444190" y="134902"/>
                    </a:cubicBezTo>
                    <a:cubicBezTo>
                      <a:pt x="446351" y="133822"/>
                      <a:pt x="448152" y="132741"/>
                      <a:pt x="449953" y="131661"/>
                    </a:cubicBezTo>
                    <a:cubicBezTo>
                      <a:pt x="453915" y="129500"/>
                      <a:pt x="457156" y="127699"/>
                      <a:pt x="460037" y="125898"/>
                    </a:cubicBezTo>
                    <a:cubicBezTo>
                      <a:pt x="471923" y="119415"/>
                      <a:pt x="476965" y="117254"/>
                      <a:pt x="469041" y="122657"/>
                    </a:cubicBezTo>
                    <a:cubicBezTo>
                      <a:pt x="531710" y="85560"/>
                      <a:pt x="613467" y="51705"/>
                      <a:pt x="692702" y="31175"/>
                    </a:cubicBezTo>
                    <a:cubicBezTo>
                      <a:pt x="712511" y="26493"/>
                      <a:pt x="731960" y="21451"/>
                      <a:pt x="751049" y="18210"/>
                    </a:cubicBezTo>
                    <a:cubicBezTo>
                      <a:pt x="760413" y="16409"/>
                      <a:pt x="769777" y="14608"/>
                      <a:pt x="779141" y="13167"/>
                    </a:cubicBezTo>
                    <a:cubicBezTo>
                      <a:pt x="788145" y="12087"/>
                      <a:pt x="797150" y="10646"/>
                      <a:pt x="805794" y="9566"/>
                    </a:cubicBezTo>
                    <a:cubicBezTo>
                      <a:pt x="823081" y="6684"/>
                      <a:pt x="839649" y="5964"/>
                      <a:pt x="854776" y="4523"/>
                    </a:cubicBezTo>
                    <a:cubicBezTo>
                      <a:pt x="869902" y="3083"/>
                      <a:pt x="883589" y="2723"/>
                      <a:pt x="895834" y="2362"/>
                    </a:cubicBezTo>
                    <a:cubicBezTo>
                      <a:pt x="903758" y="2362"/>
                      <a:pt x="913842" y="2362"/>
                      <a:pt x="923567" y="2362"/>
                    </a:cubicBezTo>
                    <a:cubicBezTo>
                      <a:pt x="933291" y="2362"/>
                      <a:pt x="943376" y="2362"/>
                      <a:pt x="950939" y="2723"/>
                    </a:cubicBezTo>
                    <a:cubicBezTo>
                      <a:pt x="966066" y="2723"/>
                      <a:pt x="972549" y="3443"/>
                      <a:pt x="953460" y="4163"/>
                    </a:cubicBezTo>
                    <a:cubicBezTo>
                      <a:pt x="1070513" y="4163"/>
                      <a:pt x="1131020" y="562"/>
                      <a:pt x="1247353" y="1642"/>
                    </a:cubicBezTo>
                    <a:cubicBezTo>
                      <a:pt x="1257077" y="2002"/>
                      <a:pt x="1194769" y="1642"/>
                      <a:pt x="1199091" y="2723"/>
                    </a:cubicBezTo>
                    <a:cubicBezTo>
                      <a:pt x="1275085" y="1282"/>
                      <a:pt x="1337393" y="4163"/>
                      <a:pt x="1455166" y="3443"/>
                    </a:cubicBezTo>
                    <a:cubicBezTo>
                      <a:pt x="1435358" y="3443"/>
                      <a:pt x="1429595" y="4163"/>
                      <a:pt x="1426714" y="4523"/>
                    </a:cubicBezTo>
                    <a:cubicBezTo>
                      <a:pt x="1424553" y="3803"/>
                      <a:pt x="1474975" y="3443"/>
                      <a:pt x="1505589" y="2723"/>
                    </a:cubicBezTo>
                    <a:cubicBezTo>
                      <a:pt x="1522877" y="2723"/>
                      <a:pt x="1482899" y="3083"/>
                      <a:pt x="1492263" y="3443"/>
                    </a:cubicBezTo>
                    <a:cubicBezTo>
                      <a:pt x="1719886" y="5244"/>
                      <a:pt x="1893484" y="202"/>
                      <a:pt x="2120026" y="562"/>
                    </a:cubicBezTo>
                    <a:cubicBezTo>
                      <a:pt x="2087612" y="562"/>
                      <a:pt x="2065282" y="1282"/>
                      <a:pt x="2051235" y="1642"/>
                    </a:cubicBezTo>
                    <a:cubicBezTo>
                      <a:pt x="2036829" y="2362"/>
                      <a:pt x="2030706" y="3083"/>
                      <a:pt x="2030346" y="3803"/>
                    </a:cubicBezTo>
                    <a:lnTo>
                      <a:pt x="2093735" y="3803"/>
                    </a:lnTo>
                    <a:cubicBezTo>
                      <a:pt x="2118226" y="2723"/>
                      <a:pt x="2165767" y="2723"/>
                      <a:pt x="2205385" y="1642"/>
                    </a:cubicBezTo>
                    <a:cubicBezTo>
                      <a:pt x="2210427" y="2002"/>
                      <a:pt x="2229516" y="2723"/>
                      <a:pt x="2209707" y="3083"/>
                    </a:cubicBezTo>
                    <a:cubicBezTo>
                      <a:pt x="2335043" y="5604"/>
                      <a:pt x="2405275" y="-1239"/>
                      <a:pt x="2558705" y="202"/>
                    </a:cubicBezTo>
                    <a:lnTo>
                      <a:pt x="2372861" y="4884"/>
                    </a:lnTo>
                    <a:lnTo>
                      <a:pt x="2418961" y="6684"/>
                    </a:lnTo>
                    <a:lnTo>
                      <a:pt x="2337205" y="8845"/>
                    </a:lnTo>
                    <a:cubicBezTo>
                      <a:pt x="2385827" y="10286"/>
                      <a:pt x="2428326" y="7045"/>
                      <a:pt x="2434448" y="8845"/>
                    </a:cubicBezTo>
                    <a:cubicBezTo>
                      <a:pt x="2424004" y="9206"/>
                      <a:pt x="2399152" y="8845"/>
                      <a:pt x="2398432" y="10286"/>
                    </a:cubicBezTo>
                    <a:cubicBezTo>
                      <a:pt x="2445253" y="11006"/>
                      <a:pt x="2448855" y="9566"/>
                      <a:pt x="2484151" y="9206"/>
                    </a:cubicBezTo>
                    <a:cubicBezTo>
                      <a:pt x="2391229" y="12807"/>
                      <a:pt x="2209347" y="12807"/>
                      <a:pt x="2111743" y="13528"/>
                    </a:cubicBezTo>
                    <a:cubicBezTo>
                      <a:pt x="2096256" y="13528"/>
                      <a:pt x="2125069" y="12807"/>
                      <a:pt x="2127590" y="12447"/>
                    </a:cubicBezTo>
                    <a:cubicBezTo>
                      <a:pt x="2087612" y="12447"/>
                      <a:pt x="2063841" y="11367"/>
                      <a:pt x="2013418" y="12087"/>
                    </a:cubicBezTo>
                    <a:cubicBezTo>
                      <a:pt x="1982084" y="13528"/>
                      <a:pt x="2037189" y="13167"/>
                      <a:pt x="2062040" y="13528"/>
                    </a:cubicBezTo>
                    <a:cubicBezTo>
                      <a:pt x="2058799" y="14968"/>
                      <a:pt x="2046193" y="14608"/>
                      <a:pt x="2018461" y="14968"/>
                    </a:cubicBezTo>
                    <a:cubicBezTo>
                      <a:pt x="2012338" y="13167"/>
                      <a:pt x="1866832" y="14248"/>
                      <a:pt x="1831536" y="12087"/>
                    </a:cubicBezTo>
                    <a:cubicBezTo>
                      <a:pt x="1684230" y="12807"/>
                      <a:pt x="1854947" y="16769"/>
                      <a:pt x="1711242" y="16049"/>
                    </a:cubicBezTo>
                    <a:lnTo>
                      <a:pt x="1668383" y="13888"/>
                    </a:lnTo>
                    <a:cubicBezTo>
                      <a:pt x="1584825" y="15328"/>
                      <a:pt x="1476776" y="16769"/>
                      <a:pt x="1382054" y="16409"/>
                    </a:cubicBezTo>
                    <a:lnTo>
                      <a:pt x="1401862" y="16409"/>
                    </a:lnTo>
                    <a:cubicBezTo>
                      <a:pt x="1415188" y="15328"/>
                      <a:pt x="1393218" y="14968"/>
                      <a:pt x="1383494" y="14608"/>
                    </a:cubicBezTo>
                    <a:cubicBezTo>
                      <a:pt x="1312182" y="13888"/>
                      <a:pt x="1247713" y="16049"/>
                      <a:pt x="1204493" y="14248"/>
                    </a:cubicBezTo>
                    <a:cubicBezTo>
                      <a:pt x="1163795" y="15328"/>
                      <a:pt x="1109410" y="16409"/>
                      <a:pt x="1053585" y="17129"/>
                    </a:cubicBezTo>
                    <a:cubicBezTo>
                      <a:pt x="1025853" y="17489"/>
                      <a:pt x="997400" y="17849"/>
                      <a:pt x="970388" y="18210"/>
                    </a:cubicBezTo>
                    <a:cubicBezTo>
                      <a:pt x="943376" y="18570"/>
                      <a:pt x="917084" y="18210"/>
                      <a:pt x="894393" y="19650"/>
                    </a:cubicBezTo>
                    <a:cubicBezTo>
                      <a:pt x="882148" y="18930"/>
                      <a:pt x="911681" y="16769"/>
                      <a:pt x="950219" y="16769"/>
                    </a:cubicBezTo>
                    <a:cubicBezTo>
                      <a:pt x="988756" y="16409"/>
                      <a:pt x="1034857" y="16049"/>
                      <a:pt x="1054306" y="15328"/>
                    </a:cubicBezTo>
                    <a:lnTo>
                      <a:pt x="969307" y="15328"/>
                    </a:lnTo>
                    <a:cubicBezTo>
                      <a:pt x="1021891" y="15328"/>
                      <a:pt x="1042420" y="14248"/>
                      <a:pt x="1073754" y="12807"/>
                    </a:cubicBezTo>
                    <a:cubicBezTo>
                      <a:pt x="1036658" y="12807"/>
                      <a:pt x="1011806" y="12807"/>
                      <a:pt x="987676" y="13528"/>
                    </a:cubicBezTo>
                    <a:cubicBezTo>
                      <a:pt x="963545" y="14248"/>
                      <a:pt x="939774" y="14608"/>
                      <a:pt x="904478" y="15689"/>
                    </a:cubicBezTo>
                    <a:cubicBezTo>
                      <a:pt x="909880" y="14968"/>
                      <a:pt x="900516" y="14608"/>
                      <a:pt x="868462" y="15689"/>
                    </a:cubicBezTo>
                    <a:lnTo>
                      <a:pt x="859458" y="18210"/>
                    </a:lnTo>
                    <a:cubicBezTo>
                      <a:pt x="858737" y="18210"/>
                      <a:pt x="855136" y="18210"/>
                      <a:pt x="845411" y="18930"/>
                    </a:cubicBezTo>
                    <a:cubicBezTo>
                      <a:pt x="824882" y="20371"/>
                      <a:pt x="804353" y="23612"/>
                      <a:pt x="783824" y="26133"/>
                    </a:cubicBezTo>
                    <a:cubicBezTo>
                      <a:pt x="773739" y="27574"/>
                      <a:pt x="763294" y="29735"/>
                      <a:pt x="753210" y="31536"/>
                    </a:cubicBezTo>
                    <a:lnTo>
                      <a:pt x="738083" y="34417"/>
                    </a:lnTo>
                    <a:cubicBezTo>
                      <a:pt x="733041" y="35497"/>
                      <a:pt x="727998" y="36938"/>
                      <a:pt x="722956" y="38019"/>
                    </a:cubicBezTo>
                    <a:cubicBezTo>
                      <a:pt x="735922" y="35137"/>
                      <a:pt x="742765" y="34777"/>
                      <a:pt x="750328" y="34057"/>
                    </a:cubicBezTo>
                    <a:cubicBezTo>
                      <a:pt x="757892" y="33336"/>
                      <a:pt x="766176" y="31896"/>
                      <a:pt x="782023" y="29375"/>
                    </a:cubicBezTo>
                    <a:cubicBezTo>
                      <a:pt x="770498" y="30095"/>
                      <a:pt x="797510" y="25773"/>
                      <a:pt x="829204" y="22532"/>
                    </a:cubicBezTo>
                    <a:cubicBezTo>
                      <a:pt x="822361" y="23252"/>
                      <a:pt x="820560" y="23972"/>
                      <a:pt x="822361" y="23972"/>
                    </a:cubicBezTo>
                    <a:cubicBezTo>
                      <a:pt x="823802" y="23972"/>
                      <a:pt x="828844" y="23972"/>
                      <a:pt x="834246" y="23252"/>
                    </a:cubicBezTo>
                    <a:cubicBezTo>
                      <a:pt x="845411" y="22532"/>
                      <a:pt x="860178" y="21811"/>
                      <a:pt x="859818" y="22171"/>
                    </a:cubicBezTo>
                    <a:cubicBezTo>
                      <a:pt x="851894" y="22892"/>
                      <a:pt x="843611" y="23252"/>
                      <a:pt x="835327" y="23972"/>
                    </a:cubicBezTo>
                    <a:cubicBezTo>
                      <a:pt x="831005" y="24332"/>
                      <a:pt x="827043" y="24332"/>
                      <a:pt x="822721" y="25053"/>
                    </a:cubicBezTo>
                    <a:cubicBezTo>
                      <a:pt x="818399" y="25773"/>
                      <a:pt x="814437" y="26133"/>
                      <a:pt x="810115" y="26854"/>
                    </a:cubicBezTo>
                    <a:cubicBezTo>
                      <a:pt x="801832" y="27934"/>
                      <a:pt x="793188" y="29015"/>
                      <a:pt x="784904" y="30095"/>
                    </a:cubicBezTo>
                    <a:cubicBezTo>
                      <a:pt x="776620" y="31175"/>
                      <a:pt x="768337" y="32976"/>
                      <a:pt x="760053" y="34417"/>
                    </a:cubicBezTo>
                    <a:cubicBezTo>
                      <a:pt x="752129" y="35858"/>
                      <a:pt x="743846" y="37298"/>
                      <a:pt x="736282" y="38739"/>
                    </a:cubicBezTo>
                    <a:cubicBezTo>
                      <a:pt x="728719" y="40540"/>
                      <a:pt x="721515" y="42341"/>
                      <a:pt x="714312" y="43781"/>
                    </a:cubicBezTo>
                    <a:cubicBezTo>
                      <a:pt x="707469" y="45582"/>
                      <a:pt x="700626" y="47023"/>
                      <a:pt x="694503" y="48463"/>
                    </a:cubicBezTo>
                    <a:cubicBezTo>
                      <a:pt x="688381" y="50264"/>
                      <a:pt x="682978" y="51705"/>
                      <a:pt x="677936" y="53145"/>
                    </a:cubicBezTo>
                    <a:lnTo>
                      <a:pt x="664250" y="55306"/>
                    </a:lnTo>
                    <a:cubicBezTo>
                      <a:pt x="649483" y="58908"/>
                      <a:pt x="634716" y="64671"/>
                      <a:pt x="620310" y="69353"/>
                    </a:cubicBezTo>
                    <a:cubicBezTo>
                      <a:pt x="616708" y="70433"/>
                      <a:pt x="613107" y="71874"/>
                      <a:pt x="609505" y="72954"/>
                    </a:cubicBezTo>
                    <a:cubicBezTo>
                      <a:pt x="605903" y="74395"/>
                      <a:pt x="602302" y="75836"/>
                      <a:pt x="599060" y="77276"/>
                    </a:cubicBezTo>
                    <a:cubicBezTo>
                      <a:pt x="592217" y="80158"/>
                      <a:pt x="585374" y="82679"/>
                      <a:pt x="578531" y="85560"/>
                    </a:cubicBezTo>
                    <a:cubicBezTo>
                      <a:pt x="575290" y="87001"/>
                      <a:pt x="571688" y="88081"/>
                      <a:pt x="568446" y="89522"/>
                    </a:cubicBezTo>
                    <a:cubicBezTo>
                      <a:pt x="565205" y="90962"/>
                      <a:pt x="561963" y="92403"/>
                      <a:pt x="559082" y="93844"/>
                    </a:cubicBezTo>
                    <a:cubicBezTo>
                      <a:pt x="552959" y="96725"/>
                      <a:pt x="546837" y="99606"/>
                      <a:pt x="541074" y="102128"/>
                    </a:cubicBezTo>
                    <a:cubicBezTo>
                      <a:pt x="529189" y="107170"/>
                      <a:pt x="518744" y="112932"/>
                      <a:pt x="509740" y="117254"/>
                    </a:cubicBezTo>
                    <a:lnTo>
                      <a:pt x="520905" y="110411"/>
                    </a:lnTo>
                    <a:cubicBezTo>
                      <a:pt x="454995" y="142826"/>
                      <a:pt x="394848" y="183524"/>
                      <a:pt x="343705" y="224223"/>
                    </a:cubicBezTo>
                    <a:cubicBezTo>
                      <a:pt x="319214" y="246193"/>
                      <a:pt x="292202" y="271404"/>
                      <a:pt x="268791" y="298056"/>
                    </a:cubicBezTo>
                    <a:cubicBezTo>
                      <a:pt x="265910" y="301297"/>
                      <a:pt x="263029" y="304539"/>
                      <a:pt x="259787" y="307780"/>
                    </a:cubicBezTo>
                    <a:cubicBezTo>
                      <a:pt x="256906" y="311022"/>
                      <a:pt x="254024" y="314263"/>
                      <a:pt x="251143" y="317505"/>
                    </a:cubicBezTo>
                    <a:cubicBezTo>
                      <a:pt x="245741" y="323988"/>
                      <a:pt x="240338" y="330471"/>
                      <a:pt x="235296" y="336953"/>
                    </a:cubicBezTo>
                    <a:cubicBezTo>
                      <a:pt x="232775" y="340195"/>
                      <a:pt x="230254" y="343076"/>
                      <a:pt x="227733" y="346318"/>
                    </a:cubicBezTo>
                    <a:cubicBezTo>
                      <a:pt x="225572" y="349559"/>
                      <a:pt x="223050" y="352440"/>
                      <a:pt x="220890" y="355682"/>
                    </a:cubicBezTo>
                    <a:cubicBezTo>
                      <a:pt x="216568" y="361805"/>
                      <a:pt x="212246" y="367567"/>
                      <a:pt x="208284" y="372970"/>
                    </a:cubicBezTo>
                    <a:cubicBezTo>
                      <a:pt x="200360" y="384855"/>
                      <a:pt x="171187" y="422672"/>
                      <a:pt x="143815" y="468773"/>
                    </a:cubicBezTo>
                    <a:cubicBezTo>
                      <a:pt x="140573" y="474536"/>
                      <a:pt x="136972" y="480298"/>
                      <a:pt x="133370" y="486061"/>
                    </a:cubicBezTo>
                    <a:cubicBezTo>
                      <a:pt x="129768" y="491823"/>
                      <a:pt x="126887" y="497946"/>
                      <a:pt x="123646" y="504069"/>
                    </a:cubicBezTo>
                    <a:cubicBezTo>
                      <a:pt x="117523" y="516314"/>
                      <a:pt x="110680" y="528200"/>
                      <a:pt x="105638" y="540085"/>
                    </a:cubicBezTo>
                    <a:cubicBezTo>
                      <a:pt x="103116" y="546208"/>
                      <a:pt x="100235" y="551971"/>
                      <a:pt x="97714" y="557373"/>
                    </a:cubicBezTo>
                    <a:cubicBezTo>
                      <a:pt x="95193" y="563135"/>
                      <a:pt x="92672" y="568538"/>
                      <a:pt x="90871" y="573940"/>
                    </a:cubicBezTo>
                    <a:cubicBezTo>
                      <a:pt x="86909" y="584745"/>
                      <a:pt x="82947" y="594830"/>
                      <a:pt x="80066" y="603474"/>
                    </a:cubicBezTo>
                    <a:cubicBezTo>
                      <a:pt x="78985" y="605635"/>
                      <a:pt x="83307" y="593749"/>
                      <a:pt x="89070" y="578623"/>
                    </a:cubicBezTo>
                    <a:cubicBezTo>
                      <a:pt x="90511" y="574661"/>
                      <a:pt x="91951" y="570699"/>
                      <a:pt x="93392" y="566737"/>
                    </a:cubicBezTo>
                    <a:cubicBezTo>
                      <a:pt x="95193" y="562775"/>
                      <a:pt x="96994" y="558453"/>
                      <a:pt x="98434" y="554492"/>
                    </a:cubicBezTo>
                    <a:cubicBezTo>
                      <a:pt x="101676" y="546568"/>
                      <a:pt x="104917" y="539005"/>
                      <a:pt x="107438" y="533242"/>
                    </a:cubicBezTo>
                    <a:cubicBezTo>
                      <a:pt x="102396" y="544407"/>
                      <a:pt x="97714" y="554852"/>
                      <a:pt x="93392" y="564936"/>
                    </a:cubicBezTo>
                    <a:cubicBezTo>
                      <a:pt x="89430" y="575021"/>
                      <a:pt x="86189" y="584385"/>
                      <a:pt x="82947" y="592669"/>
                    </a:cubicBezTo>
                    <a:cubicBezTo>
                      <a:pt x="76464" y="609236"/>
                      <a:pt x="72503" y="622202"/>
                      <a:pt x="68901" y="629045"/>
                    </a:cubicBezTo>
                    <a:cubicBezTo>
                      <a:pt x="73223" y="616079"/>
                      <a:pt x="76464" y="606355"/>
                      <a:pt x="79706" y="599512"/>
                    </a:cubicBezTo>
                    <a:cubicBezTo>
                      <a:pt x="82587" y="592669"/>
                      <a:pt x="84028" y="588347"/>
                      <a:pt x="85108" y="585826"/>
                    </a:cubicBezTo>
                    <a:cubicBezTo>
                      <a:pt x="86909" y="580784"/>
                      <a:pt x="85829" y="582944"/>
                      <a:pt x="83668" y="587266"/>
                    </a:cubicBezTo>
                    <a:cubicBezTo>
                      <a:pt x="79706" y="595550"/>
                      <a:pt x="72863" y="610677"/>
                      <a:pt x="81867" y="587266"/>
                    </a:cubicBezTo>
                    <a:cubicBezTo>
                      <a:pt x="62778" y="635168"/>
                      <a:pt x="48372" y="687752"/>
                      <a:pt x="44050" y="712963"/>
                    </a:cubicBezTo>
                    <a:cubicBezTo>
                      <a:pt x="46571" y="702879"/>
                      <a:pt x="48012" y="695675"/>
                      <a:pt x="49452" y="690633"/>
                    </a:cubicBezTo>
                    <a:cubicBezTo>
                      <a:pt x="50893" y="685951"/>
                      <a:pt x="51613" y="683070"/>
                      <a:pt x="52333" y="681989"/>
                    </a:cubicBezTo>
                    <a:cubicBezTo>
                      <a:pt x="53414" y="679828"/>
                      <a:pt x="52333" y="683430"/>
                      <a:pt x="51973" y="687031"/>
                    </a:cubicBezTo>
                    <a:cubicBezTo>
                      <a:pt x="50533" y="694235"/>
                      <a:pt x="49092" y="701078"/>
                      <a:pt x="60257" y="660379"/>
                    </a:cubicBezTo>
                    <a:cubicBezTo>
                      <a:pt x="56295" y="676227"/>
                      <a:pt x="51253" y="693514"/>
                      <a:pt x="48012" y="711883"/>
                    </a:cubicBezTo>
                    <a:cubicBezTo>
                      <a:pt x="46211" y="720887"/>
                      <a:pt x="43690" y="730251"/>
                      <a:pt x="42249" y="739975"/>
                    </a:cubicBezTo>
                    <a:cubicBezTo>
                      <a:pt x="40448" y="749700"/>
                      <a:pt x="39007" y="759424"/>
                      <a:pt x="37207" y="769148"/>
                    </a:cubicBezTo>
                    <a:cubicBezTo>
                      <a:pt x="35406" y="778873"/>
                      <a:pt x="34325" y="788957"/>
                      <a:pt x="32885" y="799042"/>
                    </a:cubicBezTo>
                    <a:lnTo>
                      <a:pt x="31084" y="814169"/>
                    </a:lnTo>
                    <a:cubicBezTo>
                      <a:pt x="30364" y="819211"/>
                      <a:pt x="29643" y="824253"/>
                      <a:pt x="29283" y="829296"/>
                    </a:cubicBezTo>
                    <a:cubicBezTo>
                      <a:pt x="27842" y="849465"/>
                      <a:pt x="25681" y="869634"/>
                      <a:pt x="25321" y="889083"/>
                    </a:cubicBezTo>
                    <a:cubicBezTo>
                      <a:pt x="24961" y="888722"/>
                      <a:pt x="24601" y="890883"/>
                      <a:pt x="23881" y="896646"/>
                    </a:cubicBezTo>
                    <a:cubicBezTo>
                      <a:pt x="23881" y="902769"/>
                      <a:pt x="22800" y="912133"/>
                      <a:pt x="22800" y="926900"/>
                    </a:cubicBezTo>
                    <a:lnTo>
                      <a:pt x="24241" y="950670"/>
                    </a:lnTo>
                    <a:cubicBezTo>
                      <a:pt x="24241" y="987767"/>
                      <a:pt x="22440" y="878998"/>
                      <a:pt x="22080" y="953552"/>
                    </a:cubicBezTo>
                    <a:cubicBezTo>
                      <a:pt x="24601" y="1030266"/>
                      <a:pt x="20639" y="1184056"/>
                      <a:pt x="24961" y="1217551"/>
                    </a:cubicBezTo>
                    <a:cubicBezTo>
                      <a:pt x="23160" y="1275897"/>
                      <a:pt x="23160" y="1106621"/>
                      <a:pt x="20999" y="1194500"/>
                    </a:cubicBezTo>
                    <a:cubicBezTo>
                      <a:pt x="19559" y="1143357"/>
                      <a:pt x="20999" y="1072765"/>
                      <a:pt x="19199" y="1055838"/>
                    </a:cubicBezTo>
                    <a:cubicBezTo>
                      <a:pt x="19919" y="1105900"/>
                      <a:pt x="17398" y="1074206"/>
                      <a:pt x="17398" y="1106621"/>
                    </a:cubicBezTo>
                    <a:lnTo>
                      <a:pt x="18838" y="1162446"/>
                    </a:lnTo>
                    <a:lnTo>
                      <a:pt x="18838" y="1150200"/>
                    </a:lnTo>
                    <a:cubicBezTo>
                      <a:pt x="20999" y="1244203"/>
                      <a:pt x="19919" y="1392950"/>
                      <a:pt x="20279" y="1512884"/>
                    </a:cubicBezTo>
                    <a:cubicBezTo>
                      <a:pt x="22440" y="1614450"/>
                      <a:pt x="25681" y="1684321"/>
                      <a:pt x="25321" y="1806056"/>
                    </a:cubicBezTo>
                    <a:cubicBezTo>
                      <a:pt x="23881" y="1770040"/>
                      <a:pt x="24241" y="1907262"/>
                      <a:pt x="21720" y="1830547"/>
                    </a:cubicBezTo>
                    <a:cubicBezTo>
                      <a:pt x="20999" y="1858640"/>
                      <a:pt x="21360" y="1886733"/>
                      <a:pt x="21720" y="1907982"/>
                    </a:cubicBezTo>
                    <a:cubicBezTo>
                      <a:pt x="21720" y="1929232"/>
                      <a:pt x="22440" y="1943278"/>
                      <a:pt x="23160" y="1943638"/>
                    </a:cubicBezTo>
                    <a:cubicBezTo>
                      <a:pt x="23160" y="1893936"/>
                      <a:pt x="23160" y="1926351"/>
                      <a:pt x="23881" y="1884572"/>
                    </a:cubicBezTo>
                    <a:cubicBezTo>
                      <a:pt x="24961" y="1912664"/>
                      <a:pt x="24961" y="1977854"/>
                      <a:pt x="23881" y="2004506"/>
                    </a:cubicBezTo>
                    <a:cubicBezTo>
                      <a:pt x="23881" y="1992260"/>
                      <a:pt x="23881" y="1996943"/>
                      <a:pt x="23520" y="1994061"/>
                    </a:cubicBezTo>
                    <a:cubicBezTo>
                      <a:pt x="22800" y="2053128"/>
                      <a:pt x="24601" y="2022514"/>
                      <a:pt x="25321" y="2065373"/>
                    </a:cubicBezTo>
                    <a:cubicBezTo>
                      <a:pt x="24961" y="2068615"/>
                      <a:pt x="24601" y="2076538"/>
                      <a:pt x="24601" y="2086623"/>
                    </a:cubicBezTo>
                    <a:cubicBezTo>
                      <a:pt x="24601" y="2091665"/>
                      <a:pt x="24601" y="2097428"/>
                      <a:pt x="24601" y="2103551"/>
                    </a:cubicBezTo>
                    <a:cubicBezTo>
                      <a:pt x="24601" y="2106432"/>
                      <a:pt x="24601" y="2109673"/>
                      <a:pt x="24601" y="2112915"/>
                    </a:cubicBezTo>
                    <a:cubicBezTo>
                      <a:pt x="24601" y="2116156"/>
                      <a:pt x="24601" y="2119398"/>
                      <a:pt x="24601" y="2122639"/>
                    </a:cubicBezTo>
                    <a:cubicBezTo>
                      <a:pt x="24601" y="2129122"/>
                      <a:pt x="24601" y="2135965"/>
                      <a:pt x="24961" y="2142808"/>
                    </a:cubicBezTo>
                    <a:cubicBezTo>
                      <a:pt x="24961" y="2146050"/>
                      <a:pt x="24961" y="2149651"/>
                      <a:pt x="24961" y="2152893"/>
                    </a:cubicBezTo>
                    <a:cubicBezTo>
                      <a:pt x="24961" y="2156134"/>
                      <a:pt x="24961" y="2159736"/>
                      <a:pt x="25321" y="2162977"/>
                    </a:cubicBezTo>
                    <a:cubicBezTo>
                      <a:pt x="26402" y="2175943"/>
                      <a:pt x="27122" y="2188189"/>
                      <a:pt x="27482" y="2197913"/>
                    </a:cubicBezTo>
                    <a:cubicBezTo>
                      <a:pt x="27842" y="2202595"/>
                      <a:pt x="28563" y="2207277"/>
                      <a:pt x="29643" y="2211599"/>
                    </a:cubicBezTo>
                    <a:lnTo>
                      <a:pt x="31804" y="2225286"/>
                    </a:lnTo>
                    <a:lnTo>
                      <a:pt x="33965" y="2238972"/>
                    </a:lnTo>
                    <a:cubicBezTo>
                      <a:pt x="34686" y="2243654"/>
                      <a:pt x="35406" y="2247976"/>
                      <a:pt x="36486" y="2252658"/>
                    </a:cubicBezTo>
                    <a:cubicBezTo>
                      <a:pt x="34686" y="2245094"/>
                      <a:pt x="34686" y="2244734"/>
                      <a:pt x="35046" y="2248336"/>
                    </a:cubicBezTo>
                    <a:cubicBezTo>
                      <a:pt x="35406" y="2251938"/>
                      <a:pt x="36846" y="2259861"/>
                      <a:pt x="38287" y="2268865"/>
                    </a:cubicBezTo>
                    <a:cubicBezTo>
                      <a:pt x="39007" y="2273187"/>
                      <a:pt x="39728" y="2278229"/>
                      <a:pt x="40808" y="2282912"/>
                    </a:cubicBezTo>
                    <a:cubicBezTo>
                      <a:pt x="41529" y="2287594"/>
                      <a:pt x="42249" y="2292276"/>
                      <a:pt x="43329" y="2296598"/>
                    </a:cubicBezTo>
                    <a:cubicBezTo>
                      <a:pt x="45130" y="2304882"/>
                      <a:pt x="46571" y="2311725"/>
                      <a:pt x="46571" y="2313886"/>
                    </a:cubicBezTo>
                    <a:cubicBezTo>
                      <a:pt x="48012" y="2318568"/>
                      <a:pt x="49092" y="2323610"/>
                      <a:pt x="50172" y="2328292"/>
                    </a:cubicBezTo>
                    <a:lnTo>
                      <a:pt x="51973" y="2335135"/>
                    </a:lnTo>
                    <a:lnTo>
                      <a:pt x="54134" y="2341978"/>
                    </a:lnTo>
                    <a:cubicBezTo>
                      <a:pt x="57016" y="2351342"/>
                      <a:pt x="59897" y="2360707"/>
                      <a:pt x="63138" y="2370431"/>
                    </a:cubicBezTo>
                    <a:cubicBezTo>
                      <a:pt x="64579" y="2375473"/>
                      <a:pt x="66380" y="2380516"/>
                      <a:pt x="68541" y="2385918"/>
                    </a:cubicBezTo>
                    <a:cubicBezTo>
                      <a:pt x="70342" y="2391321"/>
                      <a:pt x="72503" y="2396723"/>
                      <a:pt x="74303" y="2402486"/>
                    </a:cubicBezTo>
                    <a:cubicBezTo>
                      <a:pt x="76464" y="2408248"/>
                      <a:pt x="78265" y="2414371"/>
                      <a:pt x="80786" y="2420854"/>
                    </a:cubicBezTo>
                    <a:cubicBezTo>
                      <a:pt x="83307" y="2427337"/>
                      <a:pt x="85829" y="2433820"/>
                      <a:pt x="88710" y="2441023"/>
                    </a:cubicBezTo>
                    <a:cubicBezTo>
                      <a:pt x="83668" y="2429498"/>
                      <a:pt x="88710" y="2442463"/>
                      <a:pt x="94472" y="2458671"/>
                    </a:cubicBezTo>
                    <a:cubicBezTo>
                      <a:pt x="101316" y="2474518"/>
                      <a:pt x="109239" y="2493247"/>
                      <a:pt x="108519" y="2493967"/>
                    </a:cubicBezTo>
                    <a:cubicBezTo>
                      <a:pt x="130489" y="2541148"/>
                      <a:pt x="153539" y="2577885"/>
                      <a:pt x="178030" y="2612460"/>
                    </a:cubicBezTo>
                    <a:cubicBezTo>
                      <a:pt x="184513" y="2621104"/>
                      <a:pt x="190636" y="2629388"/>
                      <a:pt x="197119" y="2638032"/>
                    </a:cubicBezTo>
                    <a:lnTo>
                      <a:pt x="201801" y="2644515"/>
                    </a:lnTo>
                    <a:cubicBezTo>
                      <a:pt x="203602" y="2646676"/>
                      <a:pt x="205042" y="2648837"/>
                      <a:pt x="206843" y="2650638"/>
                    </a:cubicBezTo>
                    <a:cubicBezTo>
                      <a:pt x="210085" y="2654959"/>
                      <a:pt x="213686" y="2658921"/>
                      <a:pt x="216928" y="2663243"/>
                    </a:cubicBezTo>
                    <a:cubicBezTo>
                      <a:pt x="220169" y="2667565"/>
                      <a:pt x="223771" y="2671887"/>
                      <a:pt x="227372" y="2676209"/>
                    </a:cubicBezTo>
                    <a:cubicBezTo>
                      <a:pt x="230974" y="2680531"/>
                      <a:pt x="234576" y="2684853"/>
                      <a:pt x="238537" y="2689175"/>
                    </a:cubicBezTo>
                    <a:cubicBezTo>
                      <a:pt x="242139" y="2693497"/>
                      <a:pt x="246101" y="2697819"/>
                      <a:pt x="249703" y="2702501"/>
                    </a:cubicBezTo>
                    <a:cubicBezTo>
                      <a:pt x="253664" y="2707183"/>
                      <a:pt x="257266" y="2711865"/>
                      <a:pt x="261588" y="2716187"/>
                    </a:cubicBezTo>
                    <a:cubicBezTo>
                      <a:pt x="260507" y="2715107"/>
                      <a:pt x="256185" y="2711505"/>
                      <a:pt x="254745" y="2710064"/>
                    </a:cubicBezTo>
                    <a:cubicBezTo>
                      <a:pt x="254024" y="2709344"/>
                      <a:pt x="254024" y="2710064"/>
                      <a:pt x="255105" y="2711505"/>
                    </a:cubicBezTo>
                    <a:cubicBezTo>
                      <a:pt x="256546" y="2713306"/>
                      <a:pt x="259067" y="2716187"/>
                      <a:pt x="264109" y="2721589"/>
                    </a:cubicBezTo>
                    <a:cubicBezTo>
                      <a:pt x="279956" y="2738157"/>
                      <a:pt x="308049" y="2765890"/>
                      <a:pt x="326777" y="2781737"/>
                    </a:cubicBezTo>
                    <a:lnTo>
                      <a:pt x="326057" y="2781737"/>
                    </a:lnTo>
                    <a:cubicBezTo>
                      <a:pt x="326417" y="2781737"/>
                      <a:pt x="326777" y="2781737"/>
                      <a:pt x="327137" y="2781737"/>
                    </a:cubicBezTo>
                    <a:cubicBezTo>
                      <a:pt x="336142" y="2789300"/>
                      <a:pt x="341904" y="2794342"/>
                      <a:pt x="342264" y="2793982"/>
                    </a:cubicBezTo>
                    <a:cubicBezTo>
                      <a:pt x="344425" y="2795783"/>
                      <a:pt x="346226" y="2797224"/>
                      <a:pt x="348027" y="2798664"/>
                    </a:cubicBezTo>
                    <a:cubicBezTo>
                      <a:pt x="349828" y="2800105"/>
                      <a:pt x="351989" y="2801546"/>
                      <a:pt x="353789" y="2802986"/>
                    </a:cubicBezTo>
                    <a:cubicBezTo>
                      <a:pt x="357751" y="2805868"/>
                      <a:pt x="361353" y="2808389"/>
                      <a:pt x="364955" y="2811270"/>
                    </a:cubicBezTo>
                    <a:cubicBezTo>
                      <a:pt x="368556" y="2813791"/>
                      <a:pt x="372518" y="2816672"/>
                      <a:pt x="376120" y="2819554"/>
                    </a:cubicBezTo>
                    <a:cubicBezTo>
                      <a:pt x="380081" y="2822435"/>
                      <a:pt x="383683" y="2825316"/>
                      <a:pt x="388365" y="2827837"/>
                    </a:cubicBezTo>
                    <a:cubicBezTo>
                      <a:pt x="397009" y="2833600"/>
                      <a:pt x="406733" y="2840083"/>
                      <a:pt x="418259" y="2848007"/>
                    </a:cubicBezTo>
                    <a:cubicBezTo>
                      <a:pt x="424381" y="2851608"/>
                      <a:pt x="430864" y="2855570"/>
                      <a:pt x="438068" y="2860252"/>
                    </a:cubicBezTo>
                    <a:cubicBezTo>
                      <a:pt x="441669" y="2862413"/>
                      <a:pt x="445271" y="2864934"/>
                      <a:pt x="449233" y="2867095"/>
                    </a:cubicBezTo>
                    <a:cubicBezTo>
                      <a:pt x="451033" y="2868176"/>
                      <a:pt x="453194" y="2869616"/>
                      <a:pt x="455355" y="2870697"/>
                    </a:cubicBezTo>
                    <a:cubicBezTo>
                      <a:pt x="457516" y="2871777"/>
                      <a:pt x="459677" y="2873218"/>
                      <a:pt x="461838" y="2874298"/>
                    </a:cubicBezTo>
                    <a:cubicBezTo>
                      <a:pt x="459677" y="2872498"/>
                      <a:pt x="444190" y="2862053"/>
                      <a:pt x="425822" y="2850167"/>
                    </a:cubicBezTo>
                    <a:cubicBezTo>
                      <a:pt x="423661" y="2848727"/>
                      <a:pt x="421140" y="2847286"/>
                      <a:pt x="418979" y="2845845"/>
                    </a:cubicBezTo>
                    <a:cubicBezTo>
                      <a:pt x="416818" y="2844405"/>
                      <a:pt x="414297" y="2842604"/>
                      <a:pt x="412136" y="2841163"/>
                    </a:cubicBezTo>
                    <a:cubicBezTo>
                      <a:pt x="407454" y="2837922"/>
                      <a:pt x="403132" y="2834681"/>
                      <a:pt x="398450" y="2831799"/>
                    </a:cubicBezTo>
                    <a:cubicBezTo>
                      <a:pt x="394128" y="2828918"/>
                      <a:pt x="389806" y="2825676"/>
                      <a:pt x="385844" y="2823155"/>
                    </a:cubicBezTo>
                    <a:cubicBezTo>
                      <a:pt x="381882" y="2820274"/>
                      <a:pt x="378641" y="2817753"/>
                      <a:pt x="375759" y="2815592"/>
                    </a:cubicBezTo>
                    <a:lnTo>
                      <a:pt x="354510" y="2801185"/>
                    </a:lnTo>
                    <a:cubicBezTo>
                      <a:pt x="349828" y="2796863"/>
                      <a:pt x="344425" y="2791461"/>
                      <a:pt x="338302" y="2786059"/>
                    </a:cubicBezTo>
                    <a:cubicBezTo>
                      <a:pt x="332180" y="2780656"/>
                      <a:pt x="325337" y="2774894"/>
                      <a:pt x="318494" y="2769131"/>
                    </a:cubicBezTo>
                    <a:cubicBezTo>
                      <a:pt x="305528" y="2757246"/>
                      <a:pt x="292922" y="2746081"/>
                      <a:pt x="286439" y="2739237"/>
                    </a:cubicBezTo>
                    <a:cubicBezTo>
                      <a:pt x="305168" y="2755085"/>
                      <a:pt x="339383" y="2787859"/>
                      <a:pt x="381162" y="2818473"/>
                    </a:cubicBezTo>
                    <a:cubicBezTo>
                      <a:pt x="386204" y="2822435"/>
                      <a:pt x="391607" y="2826037"/>
                      <a:pt x="397009" y="2829998"/>
                    </a:cubicBezTo>
                    <a:cubicBezTo>
                      <a:pt x="402411" y="2833600"/>
                      <a:pt x="407814" y="2837562"/>
                      <a:pt x="413216" y="2841163"/>
                    </a:cubicBezTo>
                    <a:cubicBezTo>
                      <a:pt x="416098" y="2842964"/>
                      <a:pt x="418619" y="2845125"/>
                      <a:pt x="421500" y="2846926"/>
                    </a:cubicBezTo>
                    <a:cubicBezTo>
                      <a:pt x="424381" y="2848727"/>
                      <a:pt x="426902" y="2850528"/>
                      <a:pt x="429784" y="2852329"/>
                    </a:cubicBezTo>
                    <a:cubicBezTo>
                      <a:pt x="435186" y="2855930"/>
                      <a:pt x="440949" y="2859172"/>
                      <a:pt x="446351" y="2862773"/>
                    </a:cubicBezTo>
                    <a:cubicBezTo>
                      <a:pt x="457156" y="2869976"/>
                      <a:pt x="468321" y="2875739"/>
                      <a:pt x="478766" y="2881502"/>
                    </a:cubicBezTo>
                    <a:cubicBezTo>
                      <a:pt x="484168" y="2884383"/>
                      <a:pt x="489211" y="2887264"/>
                      <a:pt x="493893" y="2890146"/>
                    </a:cubicBezTo>
                    <a:cubicBezTo>
                      <a:pt x="498935" y="2892667"/>
                      <a:pt x="503977" y="2895188"/>
                      <a:pt x="508659" y="2897349"/>
                    </a:cubicBezTo>
                    <a:cubicBezTo>
                      <a:pt x="486329" y="2884743"/>
                      <a:pt x="451394" y="2863854"/>
                      <a:pt x="413576" y="2837202"/>
                    </a:cubicBezTo>
                    <a:cubicBezTo>
                      <a:pt x="404212" y="2830359"/>
                      <a:pt x="394488" y="2823516"/>
                      <a:pt x="384763" y="2816312"/>
                    </a:cubicBezTo>
                    <a:cubicBezTo>
                      <a:pt x="375399" y="2808749"/>
                      <a:pt x="365675" y="2801185"/>
                      <a:pt x="355950" y="2793262"/>
                    </a:cubicBezTo>
                    <a:cubicBezTo>
                      <a:pt x="346586" y="2784978"/>
                      <a:pt x="337222" y="2777055"/>
                      <a:pt x="327858" y="2768771"/>
                    </a:cubicBezTo>
                    <a:cubicBezTo>
                      <a:pt x="323176" y="2764809"/>
                      <a:pt x="318854" y="2760487"/>
                      <a:pt x="314172" y="2756165"/>
                    </a:cubicBezTo>
                    <a:cubicBezTo>
                      <a:pt x="309850" y="2751843"/>
                      <a:pt x="305168" y="2747881"/>
                      <a:pt x="300846" y="2743559"/>
                    </a:cubicBezTo>
                    <a:lnTo>
                      <a:pt x="315972" y="2758686"/>
                    </a:lnTo>
                    <a:cubicBezTo>
                      <a:pt x="318494" y="2761207"/>
                      <a:pt x="321015" y="2763728"/>
                      <a:pt x="323536" y="2766250"/>
                    </a:cubicBezTo>
                    <a:lnTo>
                      <a:pt x="331459" y="2773453"/>
                    </a:lnTo>
                    <a:cubicBezTo>
                      <a:pt x="328218" y="2770572"/>
                      <a:pt x="324976" y="2768050"/>
                      <a:pt x="321735" y="2765169"/>
                    </a:cubicBezTo>
                    <a:lnTo>
                      <a:pt x="312371" y="2756525"/>
                    </a:lnTo>
                    <a:lnTo>
                      <a:pt x="294003" y="2738877"/>
                    </a:lnTo>
                    <a:lnTo>
                      <a:pt x="311290" y="2756525"/>
                    </a:lnTo>
                    <a:lnTo>
                      <a:pt x="319934" y="2765529"/>
                    </a:lnTo>
                    <a:cubicBezTo>
                      <a:pt x="322816" y="2768411"/>
                      <a:pt x="326057" y="2771292"/>
                      <a:pt x="328938" y="2774173"/>
                    </a:cubicBezTo>
                    <a:cubicBezTo>
                      <a:pt x="326777" y="2772012"/>
                      <a:pt x="324256" y="2770211"/>
                      <a:pt x="322095" y="2768411"/>
                    </a:cubicBezTo>
                    <a:cubicBezTo>
                      <a:pt x="319934" y="2766610"/>
                      <a:pt x="317773" y="2764449"/>
                      <a:pt x="315612" y="2762288"/>
                    </a:cubicBezTo>
                    <a:cubicBezTo>
                      <a:pt x="311290" y="2758326"/>
                      <a:pt x="307329" y="2754364"/>
                      <a:pt x="303007" y="2750402"/>
                    </a:cubicBezTo>
                    <a:cubicBezTo>
                      <a:pt x="299045" y="2746441"/>
                      <a:pt x="294723" y="2742479"/>
                      <a:pt x="290761" y="2738877"/>
                    </a:cubicBezTo>
                    <a:cubicBezTo>
                      <a:pt x="286799" y="2734915"/>
                      <a:pt x="283198" y="2730954"/>
                      <a:pt x="279236" y="2726992"/>
                    </a:cubicBezTo>
                    <a:cubicBezTo>
                      <a:pt x="275274" y="2723030"/>
                      <a:pt x="271672" y="2719068"/>
                      <a:pt x="268071" y="2715107"/>
                    </a:cubicBezTo>
                    <a:cubicBezTo>
                      <a:pt x="264469" y="2711145"/>
                      <a:pt x="260507" y="2707543"/>
                      <a:pt x="256906" y="2703221"/>
                    </a:cubicBezTo>
                    <a:cubicBezTo>
                      <a:pt x="249703" y="2694938"/>
                      <a:pt x="242859" y="2687014"/>
                      <a:pt x="235656" y="2678730"/>
                    </a:cubicBezTo>
                    <a:cubicBezTo>
                      <a:pt x="243940" y="2688455"/>
                      <a:pt x="251143" y="2696738"/>
                      <a:pt x="256546" y="2703221"/>
                    </a:cubicBezTo>
                    <a:cubicBezTo>
                      <a:pt x="257986" y="2705022"/>
                      <a:pt x="259067" y="2706463"/>
                      <a:pt x="260507" y="2707903"/>
                    </a:cubicBezTo>
                    <a:cubicBezTo>
                      <a:pt x="261588" y="2709344"/>
                      <a:pt x="263029" y="2710424"/>
                      <a:pt x="263749" y="2711865"/>
                    </a:cubicBezTo>
                    <a:cubicBezTo>
                      <a:pt x="265910" y="2714386"/>
                      <a:pt x="267350" y="2716187"/>
                      <a:pt x="268791" y="2717628"/>
                    </a:cubicBezTo>
                    <a:cubicBezTo>
                      <a:pt x="273833" y="2723751"/>
                      <a:pt x="271672" y="2722310"/>
                      <a:pt x="261948" y="2711865"/>
                    </a:cubicBezTo>
                    <a:cubicBezTo>
                      <a:pt x="252584" y="2701060"/>
                      <a:pt x="245741" y="2692776"/>
                      <a:pt x="239978" y="2685933"/>
                    </a:cubicBezTo>
                    <a:cubicBezTo>
                      <a:pt x="237097" y="2682692"/>
                      <a:pt x="234216" y="2679451"/>
                      <a:pt x="232055" y="2676929"/>
                    </a:cubicBezTo>
                    <a:cubicBezTo>
                      <a:pt x="229533" y="2674048"/>
                      <a:pt x="227372" y="2671527"/>
                      <a:pt x="225572" y="2669006"/>
                    </a:cubicBezTo>
                    <a:cubicBezTo>
                      <a:pt x="221250" y="2663963"/>
                      <a:pt x="217288" y="2659281"/>
                      <a:pt x="212606" y="2653879"/>
                    </a:cubicBezTo>
                    <a:cubicBezTo>
                      <a:pt x="210445" y="2650998"/>
                      <a:pt x="207924" y="2648116"/>
                      <a:pt x="205042" y="2644875"/>
                    </a:cubicBezTo>
                    <a:cubicBezTo>
                      <a:pt x="202521" y="2641273"/>
                      <a:pt x="199640" y="2637312"/>
                      <a:pt x="196398" y="2632990"/>
                    </a:cubicBezTo>
                    <a:cubicBezTo>
                      <a:pt x="198199" y="2635511"/>
                      <a:pt x="200000" y="2638032"/>
                      <a:pt x="201801" y="2640553"/>
                    </a:cubicBezTo>
                    <a:cubicBezTo>
                      <a:pt x="203602" y="2643074"/>
                      <a:pt x="205403" y="2645595"/>
                      <a:pt x="207203" y="2648116"/>
                    </a:cubicBezTo>
                    <a:cubicBezTo>
                      <a:pt x="210805" y="2652798"/>
                      <a:pt x="214407" y="2657481"/>
                      <a:pt x="216928" y="2660722"/>
                    </a:cubicBezTo>
                    <a:cubicBezTo>
                      <a:pt x="221970" y="2667565"/>
                      <a:pt x="223411" y="2669726"/>
                      <a:pt x="216928" y="2662163"/>
                    </a:cubicBezTo>
                    <a:cubicBezTo>
                      <a:pt x="190996" y="2627587"/>
                      <a:pt x="176590" y="2604537"/>
                      <a:pt x="162543" y="2582207"/>
                    </a:cubicBezTo>
                    <a:lnTo>
                      <a:pt x="157141" y="2573923"/>
                    </a:lnTo>
                    <a:cubicBezTo>
                      <a:pt x="155700" y="2571042"/>
                      <a:pt x="153899" y="2568160"/>
                      <a:pt x="152098" y="2565279"/>
                    </a:cubicBezTo>
                    <a:cubicBezTo>
                      <a:pt x="148857" y="2559516"/>
                      <a:pt x="145616" y="2553394"/>
                      <a:pt x="142014" y="2547271"/>
                    </a:cubicBezTo>
                    <a:cubicBezTo>
                      <a:pt x="140213" y="2544029"/>
                      <a:pt x="138412" y="2540788"/>
                      <a:pt x="136611" y="2537546"/>
                    </a:cubicBezTo>
                    <a:cubicBezTo>
                      <a:pt x="134811" y="2534305"/>
                      <a:pt x="133010" y="2530343"/>
                      <a:pt x="131209" y="2526742"/>
                    </a:cubicBezTo>
                    <a:cubicBezTo>
                      <a:pt x="127607" y="2519178"/>
                      <a:pt x="123646" y="2511255"/>
                      <a:pt x="119684" y="2502611"/>
                    </a:cubicBezTo>
                    <a:cubicBezTo>
                      <a:pt x="119684" y="2503691"/>
                      <a:pt x="119684" y="2503331"/>
                      <a:pt x="118243" y="2501890"/>
                    </a:cubicBezTo>
                    <a:cubicBezTo>
                      <a:pt x="117163" y="2500089"/>
                      <a:pt x="115362" y="2497208"/>
                      <a:pt x="113561" y="2493247"/>
                    </a:cubicBezTo>
                    <a:cubicBezTo>
                      <a:pt x="109599" y="2485323"/>
                      <a:pt x="104557" y="2473438"/>
                      <a:pt x="98794" y="2461192"/>
                    </a:cubicBezTo>
                    <a:cubicBezTo>
                      <a:pt x="93752" y="2448586"/>
                      <a:pt x="88350" y="2435621"/>
                      <a:pt x="84028" y="2424816"/>
                    </a:cubicBezTo>
                    <a:cubicBezTo>
                      <a:pt x="81867" y="2419413"/>
                      <a:pt x="80066" y="2414731"/>
                      <a:pt x="78625" y="2410769"/>
                    </a:cubicBezTo>
                    <a:cubicBezTo>
                      <a:pt x="77185" y="2407168"/>
                      <a:pt x="76104" y="2404286"/>
                      <a:pt x="75384" y="2402846"/>
                    </a:cubicBezTo>
                    <a:lnTo>
                      <a:pt x="81146" y="2420134"/>
                    </a:lnTo>
                    <a:lnTo>
                      <a:pt x="87629" y="2437061"/>
                    </a:lnTo>
                    <a:lnTo>
                      <a:pt x="80066" y="2419413"/>
                    </a:lnTo>
                    <a:lnTo>
                      <a:pt x="73583" y="2401405"/>
                    </a:lnTo>
                    <a:lnTo>
                      <a:pt x="67100" y="2383397"/>
                    </a:lnTo>
                    <a:cubicBezTo>
                      <a:pt x="66020" y="2380516"/>
                      <a:pt x="64939" y="2377274"/>
                      <a:pt x="64219" y="2374393"/>
                    </a:cubicBezTo>
                    <a:lnTo>
                      <a:pt x="61338" y="2365029"/>
                    </a:lnTo>
                    <a:cubicBezTo>
                      <a:pt x="52694" y="2330453"/>
                      <a:pt x="57736" y="2345580"/>
                      <a:pt x="61338" y="2356024"/>
                    </a:cubicBezTo>
                    <a:cubicBezTo>
                      <a:pt x="63138" y="2361427"/>
                      <a:pt x="64579" y="2365389"/>
                      <a:pt x="63859" y="2361787"/>
                    </a:cubicBezTo>
                    <a:cubicBezTo>
                      <a:pt x="63499" y="2359986"/>
                      <a:pt x="62418" y="2356024"/>
                      <a:pt x="60977" y="2349542"/>
                    </a:cubicBezTo>
                    <a:cubicBezTo>
                      <a:pt x="60257" y="2346300"/>
                      <a:pt x="59177" y="2342338"/>
                      <a:pt x="57736" y="2337296"/>
                    </a:cubicBezTo>
                    <a:cubicBezTo>
                      <a:pt x="56655" y="2332614"/>
                      <a:pt x="55575" y="2326851"/>
                      <a:pt x="54134" y="2320008"/>
                    </a:cubicBezTo>
                    <a:cubicBezTo>
                      <a:pt x="52694" y="2313886"/>
                      <a:pt x="51253" y="2308123"/>
                      <a:pt x="50172" y="2303081"/>
                    </a:cubicBezTo>
                    <a:cubicBezTo>
                      <a:pt x="49092" y="2297678"/>
                      <a:pt x="47651" y="2292636"/>
                      <a:pt x="46931" y="2287954"/>
                    </a:cubicBezTo>
                    <a:cubicBezTo>
                      <a:pt x="45130" y="2278590"/>
                      <a:pt x="43690" y="2270306"/>
                      <a:pt x="42249" y="2263103"/>
                    </a:cubicBezTo>
                    <a:cubicBezTo>
                      <a:pt x="39007" y="2248336"/>
                      <a:pt x="37567" y="2237171"/>
                      <a:pt x="35766" y="2226366"/>
                    </a:cubicBezTo>
                    <a:cubicBezTo>
                      <a:pt x="33965" y="2215561"/>
                      <a:pt x="32164" y="2205837"/>
                      <a:pt x="31084" y="2193231"/>
                    </a:cubicBezTo>
                    <a:cubicBezTo>
                      <a:pt x="30364" y="2187108"/>
                      <a:pt x="30003" y="2180265"/>
                      <a:pt x="29283" y="2172702"/>
                    </a:cubicBezTo>
                    <a:cubicBezTo>
                      <a:pt x="29283" y="2168740"/>
                      <a:pt x="28563" y="2164778"/>
                      <a:pt x="28203" y="2160456"/>
                    </a:cubicBezTo>
                    <a:cubicBezTo>
                      <a:pt x="28203" y="2156134"/>
                      <a:pt x="28203" y="2151452"/>
                      <a:pt x="27842" y="2146770"/>
                    </a:cubicBezTo>
                    <a:cubicBezTo>
                      <a:pt x="27842" y="2150012"/>
                      <a:pt x="28563" y="2153613"/>
                      <a:pt x="28923" y="2157935"/>
                    </a:cubicBezTo>
                    <a:cubicBezTo>
                      <a:pt x="28923" y="2162257"/>
                      <a:pt x="30003" y="2166939"/>
                      <a:pt x="30364" y="2172342"/>
                    </a:cubicBezTo>
                    <a:cubicBezTo>
                      <a:pt x="31444" y="2182786"/>
                      <a:pt x="32525" y="2195032"/>
                      <a:pt x="34325" y="2207998"/>
                    </a:cubicBezTo>
                    <a:cubicBezTo>
                      <a:pt x="36126" y="2221324"/>
                      <a:pt x="38287" y="2235370"/>
                      <a:pt x="40448" y="2250497"/>
                    </a:cubicBezTo>
                    <a:cubicBezTo>
                      <a:pt x="43329" y="2265264"/>
                      <a:pt x="45851" y="2280751"/>
                      <a:pt x="49092" y="2296238"/>
                    </a:cubicBezTo>
                    <a:cubicBezTo>
                      <a:pt x="46931" y="2283632"/>
                      <a:pt x="45130" y="2271026"/>
                      <a:pt x="42969" y="2258421"/>
                    </a:cubicBezTo>
                    <a:cubicBezTo>
                      <a:pt x="44050" y="2263463"/>
                      <a:pt x="45851" y="2272467"/>
                      <a:pt x="48012" y="2283992"/>
                    </a:cubicBezTo>
                    <a:cubicBezTo>
                      <a:pt x="48732" y="2286873"/>
                      <a:pt x="49092" y="2289755"/>
                      <a:pt x="49812" y="2292996"/>
                    </a:cubicBezTo>
                    <a:cubicBezTo>
                      <a:pt x="50533" y="2296238"/>
                      <a:pt x="51253" y="2299479"/>
                      <a:pt x="51973" y="2302720"/>
                    </a:cubicBezTo>
                    <a:cubicBezTo>
                      <a:pt x="53414" y="2309564"/>
                      <a:pt x="55215" y="2316407"/>
                      <a:pt x="57016" y="2323610"/>
                    </a:cubicBezTo>
                    <a:cubicBezTo>
                      <a:pt x="63859" y="2352423"/>
                      <a:pt x="73583" y="2383757"/>
                      <a:pt x="80786" y="2404286"/>
                    </a:cubicBezTo>
                    <a:cubicBezTo>
                      <a:pt x="68181" y="2370431"/>
                      <a:pt x="70702" y="2378715"/>
                      <a:pt x="77545" y="2398884"/>
                    </a:cubicBezTo>
                    <a:cubicBezTo>
                      <a:pt x="79346" y="2403926"/>
                      <a:pt x="81146" y="2409689"/>
                      <a:pt x="83307" y="2416172"/>
                    </a:cubicBezTo>
                    <a:cubicBezTo>
                      <a:pt x="85468" y="2422294"/>
                      <a:pt x="87990" y="2428777"/>
                      <a:pt x="90511" y="2434900"/>
                    </a:cubicBezTo>
                    <a:cubicBezTo>
                      <a:pt x="95553" y="2447506"/>
                      <a:pt x="99515" y="2459391"/>
                      <a:pt x="102756" y="2466955"/>
                    </a:cubicBezTo>
                    <a:cubicBezTo>
                      <a:pt x="104917" y="2469476"/>
                      <a:pt x="100955" y="2460112"/>
                      <a:pt x="99875" y="2456150"/>
                    </a:cubicBezTo>
                    <a:cubicBezTo>
                      <a:pt x="99155" y="2454349"/>
                      <a:pt x="99155" y="2453629"/>
                      <a:pt x="100595" y="2456870"/>
                    </a:cubicBezTo>
                    <a:cubicBezTo>
                      <a:pt x="102036" y="2460112"/>
                      <a:pt x="105277" y="2466594"/>
                      <a:pt x="111400" y="2478840"/>
                    </a:cubicBezTo>
                    <a:cubicBezTo>
                      <a:pt x="100595" y="2455790"/>
                      <a:pt x="95553" y="2441743"/>
                      <a:pt x="89430" y="2426616"/>
                    </a:cubicBezTo>
                    <a:cubicBezTo>
                      <a:pt x="86189" y="2419053"/>
                      <a:pt x="83668" y="2410769"/>
                      <a:pt x="80426" y="2400685"/>
                    </a:cubicBezTo>
                    <a:cubicBezTo>
                      <a:pt x="77185" y="2390600"/>
                      <a:pt x="72863" y="2378715"/>
                      <a:pt x="68901" y="2362868"/>
                    </a:cubicBezTo>
                    <a:cubicBezTo>
                      <a:pt x="69981" y="2367190"/>
                      <a:pt x="71062" y="2371151"/>
                      <a:pt x="72503" y="2375113"/>
                    </a:cubicBezTo>
                    <a:cubicBezTo>
                      <a:pt x="73583" y="2379075"/>
                      <a:pt x="75024" y="2382677"/>
                      <a:pt x="76104" y="2386278"/>
                    </a:cubicBezTo>
                    <a:cubicBezTo>
                      <a:pt x="78625" y="2393481"/>
                      <a:pt x="80786" y="2400325"/>
                      <a:pt x="82947" y="2406447"/>
                    </a:cubicBezTo>
                    <a:cubicBezTo>
                      <a:pt x="86909" y="2419053"/>
                      <a:pt x="91951" y="2429498"/>
                      <a:pt x="95553" y="2438862"/>
                    </a:cubicBezTo>
                    <a:cubicBezTo>
                      <a:pt x="103116" y="2457590"/>
                      <a:pt x="110320" y="2470916"/>
                      <a:pt x="117163" y="2484242"/>
                    </a:cubicBezTo>
                    <a:cubicBezTo>
                      <a:pt x="118964" y="2487484"/>
                      <a:pt x="120404" y="2490725"/>
                      <a:pt x="122205" y="2493967"/>
                    </a:cubicBezTo>
                    <a:cubicBezTo>
                      <a:pt x="124006" y="2497208"/>
                      <a:pt x="125807" y="2500450"/>
                      <a:pt x="127607" y="2503691"/>
                    </a:cubicBezTo>
                    <a:cubicBezTo>
                      <a:pt x="131209" y="2510174"/>
                      <a:pt x="135171" y="2517377"/>
                      <a:pt x="139493" y="2525301"/>
                    </a:cubicBezTo>
                    <a:cubicBezTo>
                      <a:pt x="143455" y="2533224"/>
                      <a:pt x="148857" y="2541868"/>
                      <a:pt x="154620" y="2551593"/>
                    </a:cubicBezTo>
                    <a:cubicBezTo>
                      <a:pt x="157501" y="2556635"/>
                      <a:pt x="160742" y="2562037"/>
                      <a:pt x="163984" y="2567800"/>
                    </a:cubicBezTo>
                    <a:cubicBezTo>
                      <a:pt x="167225" y="2573563"/>
                      <a:pt x="171187" y="2579325"/>
                      <a:pt x="175149" y="2585808"/>
                    </a:cubicBezTo>
                    <a:cubicBezTo>
                      <a:pt x="144175" y="2538987"/>
                      <a:pt x="183433" y="2603816"/>
                      <a:pt x="186674" y="2609579"/>
                    </a:cubicBezTo>
                    <a:cubicBezTo>
                      <a:pt x="201801" y="2631189"/>
                      <a:pt x="234576" y="2674048"/>
                      <a:pt x="250063" y="2689895"/>
                    </a:cubicBezTo>
                    <a:lnTo>
                      <a:pt x="238898" y="2673328"/>
                    </a:lnTo>
                    <a:cubicBezTo>
                      <a:pt x="244660" y="2679811"/>
                      <a:pt x="250063" y="2685933"/>
                      <a:pt x="255105" y="2691696"/>
                    </a:cubicBezTo>
                    <a:cubicBezTo>
                      <a:pt x="257626" y="2694577"/>
                      <a:pt x="259787" y="2697459"/>
                      <a:pt x="262308" y="2699980"/>
                    </a:cubicBezTo>
                    <a:cubicBezTo>
                      <a:pt x="263389" y="2701420"/>
                      <a:pt x="264469" y="2702861"/>
                      <a:pt x="265550" y="2703942"/>
                    </a:cubicBezTo>
                    <a:cubicBezTo>
                      <a:pt x="266630" y="2705382"/>
                      <a:pt x="267711" y="2706463"/>
                      <a:pt x="269151" y="2707903"/>
                    </a:cubicBezTo>
                    <a:cubicBezTo>
                      <a:pt x="278155" y="2717988"/>
                      <a:pt x="286439" y="2726992"/>
                      <a:pt x="295083" y="2736716"/>
                    </a:cubicBezTo>
                    <a:cubicBezTo>
                      <a:pt x="304087" y="2745720"/>
                      <a:pt x="313091" y="2755085"/>
                      <a:pt x="323896" y="2765529"/>
                    </a:cubicBezTo>
                    <a:cubicBezTo>
                      <a:pt x="329659" y="2770572"/>
                      <a:pt x="335421" y="2775614"/>
                      <a:pt x="342264" y="2781377"/>
                    </a:cubicBezTo>
                    <a:cubicBezTo>
                      <a:pt x="348747" y="2786779"/>
                      <a:pt x="355950" y="2793262"/>
                      <a:pt x="364234" y="2799024"/>
                    </a:cubicBezTo>
                    <a:cubicBezTo>
                      <a:pt x="372878" y="2805147"/>
                      <a:pt x="309489" y="2751843"/>
                      <a:pt x="321375" y="2761207"/>
                    </a:cubicBezTo>
                    <a:cubicBezTo>
                      <a:pt x="322816" y="2762288"/>
                      <a:pt x="323896" y="2763728"/>
                      <a:pt x="325337" y="2764809"/>
                    </a:cubicBezTo>
                    <a:cubicBezTo>
                      <a:pt x="326777" y="2765890"/>
                      <a:pt x="327858" y="2766970"/>
                      <a:pt x="329298" y="2768050"/>
                    </a:cubicBezTo>
                    <a:cubicBezTo>
                      <a:pt x="331820" y="2770211"/>
                      <a:pt x="334341" y="2772372"/>
                      <a:pt x="336862" y="2774533"/>
                    </a:cubicBezTo>
                    <a:cubicBezTo>
                      <a:pt x="341904" y="2778855"/>
                      <a:pt x="346586" y="2782817"/>
                      <a:pt x="350908" y="2786779"/>
                    </a:cubicBezTo>
                    <a:cubicBezTo>
                      <a:pt x="353069" y="2788580"/>
                      <a:pt x="355590" y="2790741"/>
                      <a:pt x="357751" y="2792541"/>
                    </a:cubicBezTo>
                    <a:cubicBezTo>
                      <a:pt x="359912" y="2794342"/>
                      <a:pt x="362433" y="2796143"/>
                      <a:pt x="364594" y="2797944"/>
                    </a:cubicBezTo>
                    <a:cubicBezTo>
                      <a:pt x="368916" y="2801546"/>
                      <a:pt x="373238" y="2804787"/>
                      <a:pt x="377200" y="2808028"/>
                    </a:cubicBezTo>
                    <a:cubicBezTo>
                      <a:pt x="381162" y="2811270"/>
                      <a:pt x="385124" y="2814512"/>
                      <a:pt x="389085" y="2817753"/>
                    </a:cubicBezTo>
                    <a:cubicBezTo>
                      <a:pt x="393047" y="2820994"/>
                      <a:pt x="397009" y="2823516"/>
                      <a:pt x="400971" y="2826397"/>
                    </a:cubicBezTo>
                    <a:cubicBezTo>
                      <a:pt x="408534" y="2832159"/>
                      <a:pt x="416098" y="2837562"/>
                      <a:pt x="423301" y="2843325"/>
                    </a:cubicBezTo>
                    <a:cubicBezTo>
                      <a:pt x="430864" y="2848367"/>
                      <a:pt x="438428" y="2853769"/>
                      <a:pt x="445991" y="2858811"/>
                    </a:cubicBezTo>
                    <a:cubicBezTo>
                      <a:pt x="449953" y="2861333"/>
                      <a:pt x="453554" y="2864214"/>
                      <a:pt x="457516" y="2866735"/>
                    </a:cubicBezTo>
                    <a:cubicBezTo>
                      <a:pt x="461478" y="2869256"/>
                      <a:pt x="465440" y="2871777"/>
                      <a:pt x="469762" y="2874298"/>
                    </a:cubicBezTo>
                    <a:cubicBezTo>
                      <a:pt x="478046" y="2879341"/>
                      <a:pt x="486689" y="2884743"/>
                      <a:pt x="496054" y="2890506"/>
                    </a:cubicBezTo>
                    <a:cubicBezTo>
                      <a:pt x="505778" y="2895548"/>
                      <a:pt x="515863" y="2901311"/>
                      <a:pt x="526668" y="2907073"/>
                    </a:cubicBezTo>
                    <a:cubicBezTo>
                      <a:pt x="529189" y="2908154"/>
                      <a:pt x="530629" y="2908154"/>
                      <a:pt x="535311" y="2909594"/>
                    </a:cubicBezTo>
                    <a:cubicBezTo>
                      <a:pt x="539994" y="2911035"/>
                      <a:pt x="547917" y="2913916"/>
                      <a:pt x="564124" y="2920399"/>
                    </a:cubicBezTo>
                    <a:cubicBezTo>
                      <a:pt x="553680" y="2917158"/>
                      <a:pt x="576730" y="2928683"/>
                      <a:pt x="540714" y="2913196"/>
                    </a:cubicBezTo>
                    <a:cubicBezTo>
                      <a:pt x="555841" y="2920399"/>
                      <a:pt x="572408" y="2928323"/>
                      <a:pt x="588976" y="2934085"/>
                    </a:cubicBezTo>
                    <a:cubicBezTo>
                      <a:pt x="597259" y="2937327"/>
                      <a:pt x="605543" y="2940208"/>
                      <a:pt x="613467" y="2943089"/>
                    </a:cubicBezTo>
                    <a:cubicBezTo>
                      <a:pt x="621390" y="2945611"/>
                      <a:pt x="628954" y="2948132"/>
                      <a:pt x="636157" y="2950293"/>
                    </a:cubicBezTo>
                    <a:cubicBezTo>
                      <a:pt x="603382" y="2938768"/>
                      <a:pt x="610225" y="2940568"/>
                      <a:pt x="626793" y="2945611"/>
                    </a:cubicBezTo>
                    <a:cubicBezTo>
                      <a:pt x="635076" y="2948132"/>
                      <a:pt x="645881" y="2951373"/>
                      <a:pt x="655246" y="2954255"/>
                    </a:cubicBezTo>
                    <a:cubicBezTo>
                      <a:pt x="664970" y="2956776"/>
                      <a:pt x="672893" y="2958937"/>
                      <a:pt x="676135" y="2959297"/>
                    </a:cubicBezTo>
                    <a:cubicBezTo>
                      <a:pt x="693423" y="2964339"/>
                      <a:pt x="690542" y="2963979"/>
                      <a:pt x="680817" y="2961458"/>
                    </a:cubicBezTo>
                    <a:cubicBezTo>
                      <a:pt x="676135" y="2960377"/>
                      <a:pt x="669292" y="2958577"/>
                      <a:pt x="662449" y="2956776"/>
                    </a:cubicBezTo>
                    <a:cubicBezTo>
                      <a:pt x="659207" y="2955695"/>
                      <a:pt x="655606" y="2954975"/>
                      <a:pt x="652364" y="2954255"/>
                    </a:cubicBezTo>
                    <a:cubicBezTo>
                      <a:pt x="649123" y="2953174"/>
                      <a:pt x="646241" y="2952454"/>
                      <a:pt x="643720" y="2951373"/>
                    </a:cubicBezTo>
                    <a:cubicBezTo>
                      <a:pt x="671093" y="2960737"/>
                      <a:pt x="703867" y="2971542"/>
                      <a:pt x="720435" y="2972623"/>
                    </a:cubicBezTo>
                    <a:cubicBezTo>
                      <a:pt x="720435" y="2972983"/>
                      <a:pt x="715753" y="2972623"/>
                      <a:pt x="707469" y="2970822"/>
                    </a:cubicBezTo>
                    <a:cubicBezTo>
                      <a:pt x="703507" y="2970102"/>
                      <a:pt x="698465" y="2969381"/>
                      <a:pt x="692702" y="2967941"/>
                    </a:cubicBezTo>
                    <a:cubicBezTo>
                      <a:pt x="687300" y="2966500"/>
                      <a:pt x="681177" y="2965059"/>
                      <a:pt x="674334" y="2963259"/>
                    </a:cubicBezTo>
                    <a:cubicBezTo>
                      <a:pt x="667851" y="2961458"/>
                      <a:pt x="660648" y="2959657"/>
                      <a:pt x="653445" y="2957856"/>
                    </a:cubicBezTo>
                    <a:cubicBezTo>
                      <a:pt x="646241" y="2955695"/>
                      <a:pt x="639038" y="2953534"/>
                      <a:pt x="631835" y="2951013"/>
                    </a:cubicBezTo>
                    <a:cubicBezTo>
                      <a:pt x="624632" y="2948852"/>
                      <a:pt x="617428" y="2946331"/>
                      <a:pt x="610225" y="2944170"/>
                    </a:cubicBezTo>
                    <a:cubicBezTo>
                      <a:pt x="603382" y="2941649"/>
                      <a:pt x="596539" y="2939128"/>
                      <a:pt x="590416" y="2936606"/>
                    </a:cubicBezTo>
                    <a:lnTo>
                      <a:pt x="607344" y="2943450"/>
                    </a:lnTo>
                    <a:cubicBezTo>
                      <a:pt x="610225" y="2944530"/>
                      <a:pt x="613107" y="2945611"/>
                      <a:pt x="615988" y="2946691"/>
                    </a:cubicBezTo>
                    <a:lnTo>
                      <a:pt x="624632" y="2949572"/>
                    </a:lnTo>
                    <a:cubicBezTo>
                      <a:pt x="618509" y="2947772"/>
                      <a:pt x="613827" y="2946331"/>
                      <a:pt x="609505" y="2944890"/>
                    </a:cubicBezTo>
                    <a:cubicBezTo>
                      <a:pt x="605183" y="2943450"/>
                      <a:pt x="601581" y="2941649"/>
                      <a:pt x="597259" y="2940208"/>
                    </a:cubicBezTo>
                    <a:cubicBezTo>
                      <a:pt x="593298" y="2938407"/>
                      <a:pt x="588615" y="2936967"/>
                      <a:pt x="583213" y="2934446"/>
                    </a:cubicBezTo>
                    <a:cubicBezTo>
                      <a:pt x="577811" y="2932284"/>
                      <a:pt x="570968" y="2929764"/>
                      <a:pt x="563044" y="2925802"/>
                    </a:cubicBezTo>
                    <a:cubicBezTo>
                      <a:pt x="570968" y="2929764"/>
                      <a:pt x="576730" y="2932284"/>
                      <a:pt x="581052" y="2934446"/>
                    </a:cubicBezTo>
                    <a:cubicBezTo>
                      <a:pt x="585014" y="2936246"/>
                      <a:pt x="587535" y="2937687"/>
                      <a:pt x="588615" y="2938407"/>
                    </a:cubicBezTo>
                    <a:cubicBezTo>
                      <a:pt x="590776" y="2939848"/>
                      <a:pt x="587895" y="2939488"/>
                      <a:pt x="583573" y="2938407"/>
                    </a:cubicBezTo>
                    <a:cubicBezTo>
                      <a:pt x="579251" y="2936606"/>
                      <a:pt x="586094" y="2939128"/>
                      <a:pt x="582133" y="2937327"/>
                    </a:cubicBezTo>
                    <a:cubicBezTo>
                      <a:pt x="568446" y="2931924"/>
                      <a:pt x="556921" y="2926162"/>
                      <a:pt x="549358" y="2923280"/>
                    </a:cubicBezTo>
                    <a:cubicBezTo>
                      <a:pt x="541794" y="2920039"/>
                      <a:pt x="537833" y="2918598"/>
                      <a:pt x="540714" y="2920399"/>
                    </a:cubicBezTo>
                    <a:cubicBezTo>
                      <a:pt x="515863" y="2911395"/>
                      <a:pt x="576730" y="2938768"/>
                      <a:pt x="595098" y="2945971"/>
                    </a:cubicBezTo>
                    <a:cubicBezTo>
                      <a:pt x="608785" y="2951733"/>
                      <a:pt x="623191" y="2956055"/>
                      <a:pt x="637237" y="2960737"/>
                    </a:cubicBezTo>
                    <a:cubicBezTo>
                      <a:pt x="685859" y="2974424"/>
                      <a:pt x="735562" y="2983788"/>
                      <a:pt x="785624" y="2989190"/>
                    </a:cubicBezTo>
                    <a:cubicBezTo>
                      <a:pt x="801472" y="2990991"/>
                      <a:pt x="815518" y="2992792"/>
                      <a:pt x="827763" y="2994232"/>
                    </a:cubicBezTo>
                    <a:cubicBezTo>
                      <a:pt x="840369" y="2995313"/>
                      <a:pt x="851174" y="2996394"/>
                      <a:pt x="861979" y="2997114"/>
                    </a:cubicBezTo>
                    <a:cubicBezTo>
                      <a:pt x="864500" y="2997114"/>
                      <a:pt x="867381" y="2997474"/>
                      <a:pt x="869902" y="2997834"/>
                    </a:cubicBezTo>
                    <a:cubicBezTo>
                      <a:pt x="872424" y="2997834"/>
                      <a:pt x="874945" y="2997834"/>
                      <a:pt x="877826" y="2998194"/>
                    </a:cubicBezTo>
                    <a:cubicBezTo>
                      <a:pt x="882868" y="2998194"/>
                      <a:pt x="888271" y="2998554"/>
                      <a:pt x="893313" y="2998915"/>
                    </a:cubicBezTo>
                    <a:cubicBezTo>
                      <a:pt x="903758" y="2999275"/>
                      <a:pt x="914563" y="3000355"/>
                      <a:pt x="927168" y="3000355"/>
                    </a:cubicBezTo>
                    <a:lnTo>
                      <a:pt x="940854" y="2998554"/>
                    </a:lnTo>
                    <a:cubicBezTo>
                      <a:pt x="998120" y="2998554"/>
                      <a:pt x="1052505" y="2999275"/>
                      <a:pt x="1015768" y="3001436"/>
                    </a:cubicBezTo>
                    <a:cubicBezTo>
                      <a:pt x="1013607" y="3000715"/>
                      <a:pt x="1006044" y="3001076"/>
                      <a:pt x="993798" y="3001076"/>
                    </a:cubicBezTo>
                    <a:cubicBezTo>
                      <a:pt x="991997" y="3001076"/>
                      <a:pt x="989116" y="3001436"/>
                      <a:pt x="985515" y="3001796"/>
                    </a:cubicBezTo>
                    <a:cubicBezTo>
                      <a:pt x="984434" y="3001796"/>
                      <a:pt x="983714" y="3001796"/>
                      <a:pt x="982633" y="3001796"/>
                    </a:cubicBezTo>
                    <a:cubicBezTo>
                      <a:pt x="1044221" y="3001076"/>
                      <a:pt x="1082398" y="3000715"/>
                      <a:pt x="1086000" y="3000715"/>
                    </a:cubicBezTo>
                    <a:cubicBezTo>
                      <a:pt x="981553" y="3003237"/>
                      <a:pt x="1080958" y="3003957"/>
                      <a:pt x="1063310" y="3007198"/>
                    </a:cubicBezTo>
                    <a:lnTo>
                      <a:pt x="1168837" y="3006118"/>
                    </a:lnTo>
                    <a:cubicBezTo>
                      <a:pt x="1105088" y="3005037"/>
                      <a:pt x="1167757" y="3004677"/>
                      <a:pt x="1190447" y="3004317"/>
                    </a:cubicBezTo>
                    <a:cubicBezTo>
                      <a:pt x="1196570" y="3006118"/>
                      <a:pt x="1275445" y="3004317"/>
                      <a:pt x="1312542" y="3004317"/>
                    </a:cubicBezTo>
                    <a:lnTo>
                      <a:pt x="1309661" y="3004317"/>
                    </a:lnTo>
                    <a:cubicBezTo>
                      <a:pt x="1343876" y="3005398"/>
                      <a:pt x="1404023" y="3005037"/>
                      <a:pt x="1446522" y="3004317"/>
                    </a:cubicBezTo>
                    <a:cubicBezTo>
                      <a:pt x="1444722" y="3003597"/>
                      <a:pt x="1499466" y="3000715"/>
                      <a:pt x="1525758" y="2999275"/>
                    </a:cubicBezTo>
                    <a:cubicBezTo>
                      <a:pt x="1452645" y="2998554"/>
                      <a:pt x="1495865" y="2997834"/>
                      <a:pt x="1490102" y="2996754"/>
                    </a:cubicBezTo>
                    <a:cubicBezTo>
                      <a:pt x="1497666" y="2996754"/>
                      <a:pt x="1511352" y="2996754"/>
                      <a:pt x="1512792" y="2996754"/>
                    </a:cubicBezTo>
                    <a:cubicBezTo>
                      <a:pt x="1523237" y="2996394"/>
                      <a:pt x="1498386" y="2996033"/>
                      <a:pt x="1496585" y="2995673"/>
                    </a:cubicBezTo>
                    <a:cubicBezTo>
                      <a:pt x="1418790" y="2996394"/>
                      <a:pt x="1338474" y="2996754"/>
                      <a:pt x="1306779" y="2999275"/>
                    </a:cubicBezTo>
                    <a:cubicBezTo>
                      <a:pt x="1330550" y="3000355"/>
                      <a:pt x="1347478" y="2998194"/>
                      <a:pt x="1374130" y="2999275"/>
                    </a:cubicBezTo>
                    <a:cubicBezTo>
                      <a:pt x="1335592" y="3001076"/>
                      <a:pt x="1285890" y="3000715"/>
                      <a:pt x="1221061" y="3000715"/>
                    </a:cubicBezTo>
                    <a:lnTo>
                      <a:pt x="1199811" y="2999275"/>
                    </a:lnTo>
                    <a:lnTo>
                      <a:pt x="1134622" y="2999995"/>
                    </a:lnTo>
                    <a:cubicBezTo>
                      <a:pt x="1161634" y="2999275"/>
                      <a:pt x="1145427" y="2997834"/>
                      <a:pt x="1213858" y="2997474"/>
                    </a:cubicBezTo>
                    <a:cubicBezTo>
                      <a:pt x="1205214" y="2996033"/>
                      <a:pt x="1146147" y="2997474"/>
                      <a:pt x="1104368" y="2997474"/>
                    </a:cubicBezTo>
                    <a:lnTo>
                      <a:pt x="1083119" y="2999275"/>
                    </a:lnTo>
                    <a:cubicBezTo>
                      <a:pt x="1091402" y="2998194"/>
                      <a:pt x="1001722" y="2997834"/>
                      <a:pt x="1065471" y="2996394"/>
                    </a:cubicBezTo>
                    <a:lnTo>
                      <a:pt x="1168837" y="2994953"/>
                    </a:lnTo>
                    <a:lnTo>
                      <a:pt x="1140024" y="2993512"/>
                    </a:lnTo>
                    <a:lnTo>
                      <a:pt x="1227544" y="2993512"/>
                    </a:lnTo>
                    <a:cubicBezTo>
                      <a:pt x="1227544" y="2993152"/>
                      <a:pt x="1207015" y="2994232"/>
                      <a:pt x="1207015" y="2994232"/>
                    </a:cubicBezTo>
                    <a:cubicBezTo>
                      <a:pt x="1347478" y="2992792"/>
                      <a:pt x="1248433" y="2998194"/>
                      <a:pt x="1389977" y="2995673"/>
                    </a:cubicBezTo>
                    <a:cubicBezTo>
                      <a:pt x="1434277" y="2993152"/>
                      <a:pt x="1481819" y="2993152"/>
                      <a:pt x="1568618" y="2993512"/>
                    </a:cubicBezTo>
                    <a:cubicBezTo>
                      <a:pt x="1505949" y="2993872"/>
                      <a:pt x="1562135" y="2995313"/>
                      <a:pt x="1538724" y="2996394"/>
                    </a:cubicBezTo>
                    <a:cubicBezTo>
                      <a:pt x="1602833" y="2997474"/>
                      <a:pt x="1624443" y="2995313"/>
                      <a:pt x="1657578" y="2994593"/>
                    </a:cubicBezTo>
                    <a:cubicBezTo>
                      <a:pt x="1673785" y="2995673"/>
                      <a:pt x="1685310" y="2996754"/>
                      <a:pt x="1628405" y="2996754"/>
                    </a:cubicBezTo>
                    <a:cubicBezTo>
                      <a:pt x="1621201" y="2999275"/>
                      <a:pt x="1703679" y="2996394"/>
                      <a:pt x="1708721" y="2998915"/>
                    </a:cubicBezTo>
                    <a:cubicBezTo>
                      <a:pt x="1803444" y="2998915"/>
                      <a:pt x="1841261" y="2996754"/>
                      <a:pt x="1883400" y="2994953"/>
                    </a:cubicBezTo>
                    <a:cubicBezTo>
                      <a:pt x="1925539" y="2993152"/>
                      <a:pt x="1926259" y="2993152"/>
                      <a:pt x="1956873" y="2993152"/>
                    </a:cubicBezTo>
                    <a:cubicBezTo>
                      <a:pt x="1964436" y="2993152"/>
                      <a:pt x="1972720" y="2993152"/>
                      <a:pt x="1981364" y="2993152"/>
                    </a:cubicBezTo>
                    <a:cubicBezTo>
                      <a:pt x="1988927" y="2993152"/>
                      <a:pt x="1996491" y="2993152"/>
                      <a:pt x="2004774" y="2993152"/>
                    </a:cubicBezTo>
                    <a:cubicBezTo>
                      <a:pt x="2006935" y="2993152"/>
                      <a:pt x="2009457" y="2993152"/>
                      <a:pt x="2011978" y="2993152"/>
                    </a:cubicBezTo>
                    <a:lnTo>
                      <a:pt x="2015579" y="2993152"/>
                    </a:lnTo>
                    <a:cubicBezTo>
                      <a:pt x="2015579" y="2993152"/>
                      <a:pt x="2015940" y="2993152"/>
                      <a:pt x="2016300" y="2993512"/>
                    </a:cubicBezTo>
                    <a:lnTo>
                      <a:pt x="2016300" y="2994232"/>
                    </a:lnTo>
                    <a:cubicBezTo>
                      <a:pt x="2016660" y="2994232"/>
                      <a:pt x="2017740" y="2995673"/>
                      <a:pt x="2017740" y="2995673"/>
                    </a:cubicBezTo>
                    <a:cubicBezTo>
                      <a:pt x="2020622" y="2999635"/>
                      <a:pt x="2023143" y="3003597"/>
                      <a:pt x="2026024" y="3007919"/>
                    </a:cubicBezTo>
                    <a:cubicBezTo>
                      <a:pt x="2029986" y="3013681"/>
                      <a:pt x="2033948" y="3019804"/>
                      <a:pt x="2038270" y="3025927"/>
                    </a:cubicBezTo>
                    <a:cubicBezTo>
                      <a:pt x="2041151" y="3030249"/>
                      <a:pt x="2044392" y="3034931"/>
                      <a:pt x="2047994" y="3039613"/>
                    </a:cubicBezTo>
                    <a:cubicBezTo>
                      <a:pt x="2051235" y="3044295"/>
                      <a:pt x="2054837" y="3049337"/>
                      <a:pt x="2058439" y="3054380"/>
                    </a:cubicBezTo>
                    <a:cubicBezTo>
                      <a:pt x="2060239" y="3056901"/>
                      <a:pt x="2062040" y="3059422"/>
                      <a:pt x="2064201" y="3062303"/>
                    </a:cubicBezTo>
                    <a:cubicBezTo>
                      <a:pt x="2066362" y="3064824"/>
                      <a:pt x="2068163" y="3067345"/>
                      <a:pt x="2070324" y="3070227"/>
                    </a:cubicBezTo>
                    <a:lnTo>
                      <a:pt x="2064561" y="3064464"/>
                    </a:lnTo>
                    <a:cubicBezTo>
                      <a:pt x="2107421" y="3117768"/>
                      <a:pt x="2145238" y="3156666"/>
                      <a:pt x="2184136" y="3192322"/>
                    </a:cubicBezTo>
                    <a:cubicBezTo>
                      <a:pt x="2193860" y="3200966"/>
                      <a:pt x="2203584" y="3209970"/>
                      <a:pt x="2214029" y="3218254"/>
                    </a:cubicBezTo>
                    <a:cubicBezTo>
                      <a:pt x="2219071" y="3222576"/>
                      <a:pt x="2224113" y="3226537"/>
                      <a:pt x="2229516" y="3230859"/>
                    </a:cubicBezTo>
                    <a:cubicBezTo>
                      <a:pt x="2234558" y="3235181"/>
                      <a:pt x="2239961" y="3239503"/>
                      <a:pt x="2245363" y="3243465"/>
                    </a:cubicBezTo>
                    <a:cubicBezTo>
                      <a:pt x="2256528" y="3251749"/>
                      <a:pt x="2267693" y="3260032"/>
                      <a:pt x="2279218" y="3268676"/>
                    </a:cubicBezTo>
                    <a:cubicBezTo>
                      <a:pt x="2291464" y="3276960"/>
                      <a:pt x="2303709" y="3285244"/>
                      <a:pt x="2317035" y="3294248"/>
                    </a:cubicBezTo>
                    <a:cubicBezTo>
                      <a:pt x="2330721" y="3303612"/>
                      <a:pt x="2344768" y="3312616"/>
                      <a:pt x="2358814" y="3321620"/>
                    </a:cubicBezTo>
                    <a:cubicBezTo>
                      <a:pt x="2372861" y="3330624"/>
                      <a:pt x="2387627" y="3338548"/>
                      <a:pt x="2402034" y="3347192"/>
                    </a:cubicBezTo>
                    <a:cubicBezTo>
                      <a:pt x="2391949" y="3341789"/>
                      <a:pt x="2373581" y="3332425"/>
                      <a:pt x="2360615" y="3325942"/>
                    </a:cubicBezTo>
                    <a:cubicBezTo>
                      <a:pt x="2348009" y="3319099"/>
                      <a:pt x="2340806" y="3315497"/>
                      <a:pt x="2352331" y="3323421"/>
                    </a:cubicBezTo>
                    <a:cubicBezTo>
                      <a:pt x="2342247" y="3316218"/>
                      <a:pt x="2331802" y="3309375"/>
                      <a:pt x="2321357" y="3302532"/>
                    </a:cubicBezTo>
                    <a:cubicBezTo>
                      <a:pt x="2315955" y="3299290"/>
                      <a:pt x="2310913" y="3295328"/>
                      <a:pt x="2305870" y="3291727"/>
                    </a:cubicBezTo>
                    <a:cubicBezTo>
                      <a:pt x="2300828" y="3288125"/>
                      <a:pt x="2295426" y="3284524"/>
                      <a:pt x="2290023" y="3280562"/>
                    </a:cubicBezTo>
                    <a:cubicBezTo>
                      <a:pt x="2284621" y="3276960"/>
                      <a:pt x="2279579" y="3273359"/>
                      <a:pt x="2274176" y="3269396"/>
                    </a:cubicBezTo>
                    <a:cubicBezTo>
                      <a:pt x="2269134" y="3265435"/>
                      <a:pt x="2263731" y="3261473"/>
                      <a:pt x="2258689" y="3257511"/>
                    </a:cubicBezTo>
                    <a:cubicBezTo>
                      <a:pt x="2248604" y="3249588"/>
                      <a:pt x="2237800" y="3241664"/>
                      <a:pt x="2228075" y="3233020"/>
                    </a:cubicBezTo>
                    <a:cubicBezTo>
                      <a:pt x="2223393" y="3230139"/>
                      <a:pt x="2239600" y="3244185"/>
                      <a:pt x="2246804" y="3249948"/>
                    </a:cubicBezTo>
                    <a:cubicBezTo>
                      <a:pt x="2243562" y="3247427"/>
                      <a:pt x="2240681" y="3245266"/>
                      <a:pt x="2237800" y="3243105"/>
                    </a:cubicBezTo>
                    <a:cubicBezTo>
                      <a:pt x="2234918" y="3240944"/>
                      <a:pt x="2232397" y="3238783"/>
                      <a:pt x="2229876" y="3236622"/>
                    </a:cubicBezTo>
                    <a:cubicBezTo>
                      <a:pt x="2224834" y="3232300"/>
                      <a:pt x="2220152" y="3228338"/>
                      <a:pt x="2215109" y="3224016"/>
                    </a:cubicBezTo>
                    <a:cubicBezTo>
                      <a:pt x="2210067" y="3219694"/>
                      <a:pt x="2204665" y="3215372"/>
                      <a:pt x="2198902" y="3209970"/>
                    </a:cubicBezTo>
                    <a:cubicBezTo>
                      <a:pt x="2193140" y="3204567"/>
                      <a:pt x="2186656" y="3198805"/>
                      <a:pt x="2178733" y="3191962"/>
                    </a:cubicBezTo>
                    <a:cubicBezTo>
                      <a:pt x="2179814" y="3193763"/>
                      <a:pt x="2213309" y="3224736"/>
                      <a:pt x="2187377" y="3202046"/>
                    </a:cubicBezTo>
                    <a:lnTo>
                      <a:pt x="2166848" y="3182237"/>
                    </a:lnTo>
                    <a:lnTo>
                      <a:pt x="2147039" y="3161708"/>
                    </a:lnTo>
                    <a:cubicBezTo>
                      <a:pt x="2143437" y="3158467"/>
                      <a:pt x="2140556" y="3155585"/>
                      <a:pt x="2137674" y="3152704"/>
                    </a:cubicBezTo>
                    <a:cubicBezTo>
                      <a:pt x="2134793" y="3149823"/>
                      <a:pt x="2132272" y="3147302"/>
                      <a:pt x="2130111" y="3145141"/>
                    </a:cubicBezTo>
                    <a:cubicBezTo>
                      <a:pt x="2125429" y="3140459"/>
                      <a:pt x="2121827" y="3136857"/>
                      <a:pt x="2118946" y="3133975"/>
                    </a:cubicBezTo>
                    <a:cubicBezTo>
                      <a:pt x="2112823" y="3128213"/>
                      <a:pt x="2108861" y="3124611"/>
                      <a:pt x="2104900" y="3120650"/>
                    </a:cubicBezTo>
                    <a:cubicBezTo>
                      <a:pt x="2100938" y="3116688"/>
                      <a:pt x="2096616" y="3112366"/>
                      <a:pt x="2089773" y="3104802"/>
                    </a:cubicBezTo>
                    <a:cubicBezTo>
                      <a:pt x="2082930" y="3097239"/>
                      <a:pt x="2073926" y="3086074"/>
                      <a:pt x="2059879" y="3068426"/>
                    </a:cubicBezTo>
                    <a:cubicBezTo>
                      <a:pt x="2065642" y="3074549"/>
                      <a:pt x="2074286" y="3083913"/>
                      <a:pt x="2084370" y="3094718"/>
                    </a:cubicBezTo>
                    <a:cubicBezTo>
                      <a:pt x="2089413" y="3100120"/>
                      <a:pt x="2095175" y="3105883"/>
                      <a:pt x="2100938" y="3112006"/>
                    </a:cubicBezTo>
                    <a:cubicBezTo>
                      <a:pt x="2103819" y="3114887"/>
                      <a:pt x="2106701" y="3118128"/>
                      <a:pt x="2109582" y="3121370"/>
                    </a:cubicBezTo>
                    <a:cubicBezTo>
                      <a:pt x="2112463" y="3124611"/>
                      <a:pt x="2115705" y="3127493"/>
                      <a:pt x="2118586" y="3130734"/>
                    </a:cubicBezTo>
                    <a:cubicBezTo>
                      <a:pt x="2090853" y="3100841"/>
                      <a:pt x="2156403" y="3169632"/>
                      <a:pt x="2131552" y="3141899"/>
                    </a:cubicBezTo>
                    <a:cubicBezTo>
                      <a:pt x="2110302" y="3121370"/>
                      <a:pt x="2095896" y="3105162"/>
                      <a:pt x="2080408" y="3086434"/>
                    </a:cubicBezTo>
                    <a:cubicBezTo>
                      <a:pt x="2076447" y="3081752"/>
                      <a:pt x="2072845" y="3076710"/>
                      <a:pt x="2068523" y="3071667"/>
                    </a:cubicBezTo>
                    <a:cubicBezTo>
                      <a:pt x="2064561" y="3066625"/>
                      <a:pt x="2060239" y="3061223"/>
                      <a:pt x="2055917" y="3055460"/>
                    </a:cubicBezTo>
                    <a:cubicBezTo>
                      <a:pt x="2051595" y="3049698"/>
                      <a:pt x="2046913" y="3043575"/>
                      <a:pt x="2041871" y="3036732"/>
                    </a:cubicBezTo>
                    <a:cubicBezTo>
                      <a:pt x="2039350" y="3033490"/>
                      <a:pt x="2036829" y="3029889"/>
                      <a:pt x="2034308" y="3026287"/>
                    </a:cubicBezTo>
                    <a:cubicBezTo>
                      <a:pt x="2030706" y="3021245"/>
                      <a:pt x="2027104" y="3016203"/>
                      <a:pt x="2023503" y="3011160"/>
                    </a:cubicBezTo>
                    <a:cubicBezTo>
                      <a:pt x="2026024" y="3014402"/>
                      <a:pt x="2027825" y="3017283"/>
                      <a:pt x="2029626" y="3019804"/>
                    </a:cubicBezTo>
                    <a:cubicBezTo>
                      <a:pt x="2030706" y="3021245"/>
                      <a:pt x="2031787" y="3022685"/>
                      <a:pt x="2033227" y="3024486"/>
                    </a:cubicBezTo>
                    <a:cubicBezTo>
                      <a:pt x="2035748" y="3027728"/>
                      <a:pt x="2038630" y="3032410"/>
                      <a:pt x="2044753" y="3039973"/>
                    </a:cubicBezTo>
                    <a:lnTo>
                      <a:pt x="2040431" y="3034211"/>
                    </a:lnTo>
                    <a:lnTo>
                      <a:pt x="2036469" y="3028448"/>
                    </a:lnTo>
                    <a:lnTo>
                      <a:pt x="2027104" y="3014402"/>
                    </a:lnTo>
                    <a:lnTo>
                      <a:pt x="2019541" y="3003237"/>
                    </a:lnTo>
                    <a:lnTo>
                      <a:pt x="2015579" y="2997834"/>
                    </a:lnTo>
                    <a:lnTo>
                      <a:pt x="2014499" y="2996394"/>
                    </a:lnTo>
                    <a:lnTo>
                      <a:pt x="2014499" y="2995673"/>
                    </a:lnTo>
                    <a:cubicBezTo>
                      <a:pt x="2013778" y="2995673"/>
                      <a:pt x="2013778" y="2994953"/>
                      <a:pt x="2013418" y="2995313"/>
                    </a:cubicBezTo>
                    <a:lnTo>
                      <a:pt x="2010177" y="2995313"/>
                    </a:lnTo>
                    <a:cubicBezTo>
                      <a:pt x="2010177" y="2995313"/>
                      <a:pt x="1983885" y="2995313"/>
                      <a:pt x="1983885" y="2995313"/>
                    </a:cubicBezTo>
                    <a:lnTo>
                      <a:pt x="1925899" y="2995313"/>
                    </a:lnTo>
                    <a:cubicBezTo>
                      <a:pt x="1954712" y="2996033"/>
                      <a:pt x="1829735" y="2996394"/>
                      <a:pt x="1840540" y="2998194"/>
                    </a:cubicBezTo>
                    <a:cubicBezTo>
                      <a:pt x="1902488" y="2998554"/>
                      <a:pt x="1924458" y="2998194"/>
                      <a:pt x="1948229" y="2998194"/>
                    </a:cubicBezTo>
                    <a:cubicBezTo>
                      <a:pt x="1961555" y="2998194"/>
                      <a:pt x="1975601" y="2998194"/>
                      <a:pt x="1996131" y="2998194"/>
                    </a:cubicBezTo>
                    <a:cubicBezTo>
                      <a:pt x="2000092" y="2998194"/>
                      <a:pt x="2004414" y="2998194"/>
                      <a:pt x="2008736" y="2998194"/>
                    </a:cubicBezTo>
                    <a:cubicBezTo>
                      <a:pt x="2009817" y="2998194"/>
                      <a:pt x="2010897" y="2998194"/>
                      <a:pt x="2011978" y="2998194"/>
                    </a:cubicBezTo>
                    <a:cubicBezTo>
                      <a:pt x="2012698" y="2999275"/>
                      <a:pt x="2013418" y="2999995"/>
                      <a:pt x="2013778" y="3001076"/>
                    </a:cubicBezTo>
                    <a:cubicBezTo>
                      <a:pt x="2015219" y="3002876"/>
                      <a:pt x="2016300" y="3005037"/>
                      <a:pt x="2017740" y="3006838"/>
                    </a:cubicBezTo>
                    <a:cubicBezTo>
                      <a:pt x="2022062" y="3012961"/>
                      <a:pt x="2026744" y="3019804"/>
                      <a:pt x="2031787" y="3027367"/>
                    </a:cubicBezTo>
                    <a:cubicBezTo>
                      <a:pt x="2033587" y="3029889"/>
                      <a:pt x="2035388" y="3032770"/>
                      <a:pt x="2037189" y="3035291"/>
                    </a:cubicBezTo>
                    <a:cubicBezTo>
                      <a:pt x="2038990" y="3038172"/>
                      <a:pt x="2041151" y="3041054"/>
                      <a:pt x="2043312" y="3043935"/>
                    </a:cubicBezTo>
                    <a:cubicBezTo>
                      <a:pt x="2047634" y="3049698"/>
                      <a:pt x="2052316" y="3056180"/>
                      <a:pt x="2057358" y="3063384"/>
                    </a:cubicBezTo>
                    <a:cubicBezTo>
                      <a:pt x="2051595" y="3055460"/>
                      <a:pt x="2045113" y="3047176"/>
                      <a:pt x="2038630" y="3038893"/>
                    </a:cubicBezTo>
                    <a:cubicBezTo>
                      <a:pt x="2031787" y="3029889"/>
                      <a:pt x="2027825" y="3024486"/>
                      <a:pt x="2015579" y="3007559"/>
                    </a:cubicBezTo>
                    <a:cubicBezTo>
                      <a:pt x="2014139" y="3005758"/>
                      <a:pt x="2013058" y="3003957"/>
                      <a:pt x="2011618" y="3002156"/>
                    </a:cubicBezTo>
                    <a:lnTo>
                      <a:pt x="2010537" y="3000715"/>
                    </a:lnTo>
                    <a:cubicBezTo>
                      <a:pt x="2010537" y="3000715"/>
                      <a:pt x="2010537" y="3000715"/>
                      <a:pt x="2010537" y="3000715"/>
                    </a:cubicBezTo>
                    <a:lnTo>
                      <a:pt x="2010177" y="3000715"/>
                    </a:lnTo>
                    <a:cubicBezTo>
                      <a:pt x="2010177" y="3000715"/>
                      <a:pt x="2009457" y="3000715"/>
                      <a:pt x="2009457" y="3000715"/>
                    </a:cubicBezTo>
                    <a:lnTo>
                      <a:pt x="2006215" y="3000715"/>
                    </a:lnTo>
                    <a:cubicBezTo>
                      <a:pt x="2001893" y="3000715"/>
                      <a:pt x="1997931" y="3000715"/>
                      <a:pt x="1993609" y="3001076"/>
                    </a:cubicBezTo>
                    <a:cubicBezTo>
                      <a:pt x="1991449" y="3001076"/>
                      <a:pt x="1989648" y="3001076"/>
                      <a:pt x="1987487" y="3001076"/>
                    </a:cubicBezTo>
                    <a:lnTo>
                      <a:pt x="1984605" y="3001076"/>
                    </a:lnTo>
                    <a:cubicBezTo>
                      <a:pt x="1984605" y="3001076"/>
                      <a:pt x="1982805" y="3001076"/>
                      <a:pt x="1982805" y="3001076"/>
                    </a:cubicBezTo>
                    <a:cubicBezTo>
                      <a:pt x="1980283" y="3001076"/>
                      <a:pt x="1978122" y="3001076"/>
                      <a:pt x="1975961" y="3001076"/>
                    </a:cubicBezTo>
                    <a:cubicBezTo>
                      <a:pt x="1966957" y="3001436"/>
                      <a:pt x="1959394" y="3002156"/>
                      <a:pt x="1953271" y="3002516"/>
                    </a:cubicBezTo>
                    <a:cubicBezTo>
                      <a:pt x="1952191" y="3002516"/>
                      <a:pt x="1950030" y="3002516"/>
                      <a:pt x="1945708" y="3002516"/>
                    </a:cubicBezTo>
                    <a:cubicBezTo>
                      <a:pt x="1924098" y="3004317"/>
                      <a:pt x="1946068" y="3005037"/>
                      <a:pt x="1945708" y="3008279"/>
                    </a:cubicBezTo>
                    <a:cubicBezTo>
                      <a:pt x="1953631" y="3008279"/>
                      <a:pt x="1961555" y="3007919"/>
                      <a:pt x="1969118" y="3007559"/>
                    </a:cubicBezTo>
                    <a:cubicBezTo>
                      <a:pt x="1972720" y="3007559"/>
                      <a:pt x="1976682" y="3007559"/>
                      <a:pt x="1980283" y="3007559"/>
                    </a:cubicBezTo>
                    <a:cubicBezTo>
                      <a:pt x="1984965" y="3007559"/>
                      <a:pt x="1989287" y="3007559"/>
                      <a:pt x="1993969" y="3007559"/>
                    </a:cubicBezTo>
                    <a:cubicBezTo>
                      <a:pt x="1996491" y="3007559"/>
                      <a:pt x="1999012" y="3007559"/>
                      <a:pt x="2001533" y="3007559"/>
                    </a:cubicBezTo>
                    <a:lnTo>
                      <a:pt x="2005495" y="3007559"/>
                    </a:lnTo>
                    <a:cubicBezTo>
                      <a:pt x="2006215" y="3007559"/>
                      <a:pt x="2006935" y="3007559"/>
                      <a:pt x="2007296" y="3007559"/>
                    </a:cubicBezTo>
                    <a:lnTo>
                      <a:pt x="2008376" y="3008999"/>
                    </a:lnTo>
                    <a:cubicBezTo>
                      <a:pt x="2011257" y="3013321"/>
                      <a:pt x="2014139" y="3017283"/>
                      <a:pt x="2017020" y="3021605"/>
                    </a:cubicBezTo>
                    <a:cubicBezTo>
                      <a:pt x="2021342" y="3027728"/>
                      <a:pt x="2025304" y="3033850"/>
                      <a:pt x="2029626" y="3039973"/>
                    </a:cubicBezTo>
                    <a:cubicBezTo>
                      <a:pt x="2046193" y="3062663"/>
                      <a:pt x="2063481" y="3086434"/>
                      <a:pt x="2088692" y="3114167"/>
                    </a:cubicBezTo>
                    <a:cubicBezTo>
                      <a:pt x="2094095" y="3118849"/>
                      <a:pt x="2087252" y="3110205"/>
                      <a:pt x="2076447" y="3096879"/>
                    </a:cubicBezTo>
                    <a:cubicBezTo>
                      <a:pt x="2071044" y="3090036"/>
                      <a:pt x="2064922" y="3082112"/>
                      <a:pt x="2058439" y="3073829"/>
                    </a:cubicBezTo>
                    <a:cubicBezTo>
                      <a:pt x="2055197" y="3069867"/>
                      <a:pt x="2051956" y="3065545"/>
                      <a:pt x="2049075" y="3061583"/>
                    </a:cubicBezTo>
                    <a:cubicBezTo>
                      <a:pt x="2045833" y="3057621"/>
                      <a:pt x="2042952" y="3053659"/>
                      <a:pt x="2040070" y="3049698"/>
                    </a:cubicBezTo>
                    <a:cubicBezTo>
                      <a:pt x="2053396" y="3067345"/>
                      <a:pt x="2067443" y="3083913"/>
                      <a:pt x="2081849" y="3100841"/>
                    </a:cubicBezTo>
                    <a:cubicBezTo>
                      <a:pt x="2078608" y="3097959"/>
                      <a:pt x="2075726" y="3094718"/>
                      <a:pt x="2072845" y="3091476"/>
                    </a:cubicBezTo>
                    <a:cubicBezTo>
                      <a:pt x="2108141" y="3134696"/>
                      <a:pt x="2147039" y="3175034"/>
                      <a:pt x="2188818" y="3211771"/>
                    </a:cubicBezTo>
                    <a:cubicBezTo>
                      <a:pt x="2176932" y="3201326"/>
                      <a:pt x="2169009" y="3194483"/>
                      <a:pt x="2162165" y="3188720"/>
                    </a:cubicBezTo>
                    <a:cubicBezTo>
                      <a:pt x="2155683" y="3182958"/>
                      <a:pt x="2150280" y="3178276"/>
                      <a:pt x="2144157" y="3172873"/>
                    </a:cubicBezTo>
                    <a:lnTo>
                      <a:pt x="2155683" y="3184398"/>
                    </a:lnTo>
                    <a:cubicBezTo>
                      <a:pt x="2157483" y="3186199"/>
                      <a:pt x="2159644" y="3188360"/>
                      <a:pt x="2161445" y="3190161"/>
                    </a:cubicBezTo>
                    <a:lnTo>
                      <a:pt x="2167568" y="3195563"/>
                    </a:lnTo>
                    <a:cubicBezTo>
                      <a:pt x="2175492" y="3203127"/>
                      <a:pt x="2183775" y="3210690"/>
                      <a:pt x="2192059" y="3218614"/>
                    </a:cubicBezTo>
                    <a:cubicBezTo>
                      <a:pt x="2189898" y="3213932"/>
                      <a:pt x="2192419" y="3215372"/>
                      <a:pt x="2208987" y="3228698"/>
                    </a:cubicBezTo>
                    <a:cubicBezTo>
                      <a:pt x="2214029" y="3233020"/>
                      <a:pt x="2219071" y="3237342"/>
                      <a:pt x="2224113" y="3241304"/>
                    </a:cubicBezTo>
                    <a:cubicBezTo>
                      <a:pt x="2226635" y="3243465"/>
                      <a:pt x="2229156" y="3245266"/>
                      <a:pt x="2231317" y="3247427"/>
                    </a:cubicBezTo>
                    <a:cubicBezTo>
                      <a:pt x="2233838" y="3249227"/>
                      <a:pt x="2236359" y="3251028"/>
                      <a:pt x="2238520" y="3252829"/>
                    </a:cubicBezTo>
                    <a:cubicBezTo>
                      <a:pt x="2248244" y="3260032"/>
                      <a:pt x="2257248" y="3266876"/>
                      <a:pt x="2265532" y="3273719"/>
                    </a:cubicBezTo>
                    <a:cubicBezTo>
                      <a:pt x="2269854" y="3276960"/>
                      <a:pt x="2274176" y="3279841"/>
                      <a:pt x="2278138" y="3282723"/>
                    </a:cubicBezTo>
                    <a:cubicBezTo>
                      <a:pt x="2282100" y="3285604"/>
                      <a:pt x="2286422" y="3288485"/>
                      <a:pt x="2290023" y="3291006"/>
                    </a:cubicBezTo>
                    <a:cubicBezTo>
                      <a:pt x="2297947" y="3296409"/>
                      <a:pt x="2305150" y="3301451"/>
                      <a:pt x="2311993" y="3306493"/>
                    </a:cubicBezTo>
                    <a:cubicBezTo>
                      <a:pt x="2326039" y="3315497"/>
                      <a:pt x="2338285" y="3323781"/>
                      <a:pt x="2349090" y="3330624"/>
                    </a:cubicBezTo>
                    <a:cubicBezTo>
                      <a:pt x="2354492" y="3334226"/>
                      <a:pt x="2359534" y="3337467"/>
                      <a:pt x="2364577" y="3340349"/>
                    </a:cubicBezTo>
                    <a:cubicBezTo>
                      <a:pt x="2369259" y="3343230"/>
                      <a:pt x="2373941" y="3346111"/>
                      <a:pt x="2378263" y="3348632"/>
                    </a:cubicBezTo>
                    <a:cubicBezTo>
                      <a:pt x="2381865" y="3350433"/>
                      <a:pt x="2386187" y="3352954"/>
                      <a:pt x="2389428" y="3354755"/>
                    </a:cubicBezTo>
                    <a:cubicBezTo>
                      <a:pt x="2385827" y="3352234"/>
                      <a:pt x="2387987" y="3352954"/>
                      <a:pt x="2394470" y="3355835"/>
                    </a:cubicBezTo>
                    <a:cubicBezTo>
                      <a:pt x="2397712" y="3357276"/>
                      <a:pt x="2401674" y="3359437"/>
                      <a:pt x="2406356" y="3361598"/>
                    </a:cubicBezTo>
                    <a:cubicBezTo>
                      <a:pt x="2411038" y="3363759"/>
                      <a:pt x="2416800" y="3366280"/>
                      <a:pt x="2422563" y="3368802"/>
                    </a:cubicBezTo>
                    <a:cubicBezTo>
                      <a:pt x="2428326" y="3371323"/>
                      <a:pt x="2434448" y="3374204"/>
                      <a:pt x="2440931" y="3377085"/>
                    </a:cubicBezTo>
                    <a:cubicBezTo>
                      <a:pt x="2444173" y="3378526"/>
                      <a:pt x="2447054" y="3379967"/>
                      <a:pt x="2450295" y="3381407"/>
                    </a:cubicBezTo>
                    <a:cubicBezTo>
                      <a:pt x="2451736" y="3382128"/>
                      <a:pt x="2453537" y="3382848"/>
                      <a:pt x="2454978" y="3383568"/>
                    </a:cubicBezTo>
                    <a:cubicBezTo>
                      <a:pt x="2456418" y="3384288"/>
                      <a:pt x="2458219" y="3384648"/>
                      <a:pt x="2459660" y="3385369"/>
                    </a:cubicBezTo>
                    <a:cubicBezTo>
                      <a:pt x="2471905" y="3390411"/>
                      <a:pt x="2483430" y="3394733"/>
                      <a:pt x="2491354" y="3397615"/>
                    </a:cubicBezTo>
                    <a:cubicBezTo>
                      <a:pt x="2490634" y="3397615"/>
                      <a:pt x="2493515" y="3399415"/>
                      <a:pt x="2498917" y="3401936"/>
                    </a:cubicBezTo>
                    <a:cubicBezTo>
                      <a:pt x="2501439" y="3403017"/>
                      <a:pt x="2504680" y="3404457"/>
                      <a:pt x="2507921" y="3406258"/>
                    </a:cubicBezTo>
                    <a:cubicBezTo>
                      <a:pt x="2511523" y="3407699"/>
                      <a:pt x="2515485" y="3409140"/>
                      <a:pt x="2519447" y="3410941"/>
                    </a:cubicBezTo>
                    <a:cubicBezTo>
                      <a:pt x="2527730" y="3414182"/>
                      <a:pt x="2537095" y="3417784"/>
                      <a:pt x="2546099" y="3421385"/>
                    </a:cubicBezTo>
                    <a:cubicBezTo>
                      <a:pt x="2550781" y="3423186"/>
                      <a:pt x="2555103" y="3424987"/>
                      <a:pt x="2559425" y="3426788"/>
                    </a:cubicBezTo>
                    <a:cubicBezTo>
                      <a:pt x="2561586" y="3427508"/>
                      <a:pt x="2563747" y="3428589"/>
                      <a:pt x="2565547" y="3429309"/>
                    </a:cubicBezTo>
                    <a:cubicBezTo>
                      <a:pt x="2567709" y="3430029"/>
                      <a:pt x="2569509" y="3430749"/>
                      <a:pt x="2571310" y="3431470"/>
                    </a:cubicBezTo>
                    <a:cubicBezTo>
                      <a:pt x="2579594" y="3432910"/>
                      <a:pt x="2578513" y="3431470"/>
                      <a:pt x="2571310" y="3427508"/>
                    </a:cubicBezTo>
                    <a:cubicBezTo>
                      <a:pt x="2564107" y="3423906"/>
                      <a:pt x="2550421" y="3417063"/>
                      <a:pt x="2533133" y="3409500"/>
                    </a:cubicBezTo>
                    <a:cubicBezTo>
                      <a:pt x="2524489" y="3406619"/>
                      <a:pt x="2517646" y="3404097"/>
                      <a:pt x="2511523" y="3401936"/>
                    </a:cubicBezTo>
                    <a:cubicBezTo>
                      <a:pt x="2505761" y="3399776"/>
                      <a:pt x="2501439" y="3397975"/>
                      <a:pt x="2497837" y="3396534"/>
                    </a:cubicBezTo>
                    <a:cubicBezTo>
                      <a:pt x="2490634" y="3393653"/>
                      <a:pt x="2487032" y="3392572"/>
                      <a:pt x="2484151" y="3391492"/>
                    </a:cubicBezTo>
                    <a:cubicBezTo>
                      <a:pt x="2479108" y="3390051"/>
                      <a:pt x="2478028" y="3390411"/>
                      <a:pt x="2461821" y="3384648"/>
                    </a:cubicBezTo>
                    <a:lnTo>
                      <a:pt x="2454978" y="3381767"/>
                    </a:lnTo>
                    <a:lnTo>
                      <a:pt x="2448495" y="3378526"/>
                    </a:lnTo>
                    <a:lnTo>
                      <a:pt x="2435169" y="3372403"/>
                    </a:lnTo>
                    <a:lnTo>
                      <a:pt x="2408877" y="3359798"/>
                    </a:lnTo>
                    <a:cubicBezTo>
                      <a:pt x="2404555" y="3357636"/>
                      <a:pt x="2400233" y="3355475"/>
                      <a:pt x="2395911" y="3352954"/>
                    </a:cubicBezTo>
                    <a:lnTo>
                      <a:pt x="2382945" y="3346111"/>
                    </a:lnTo>
                    <a:lnTo>
                      <a:pt x="2357014" y="3332425"/>
                    </a:lnTo>
                    <a:lnTo>
                      <a:pt x="2380784" y="3343590"/>
                    </a:lnTo>
                    <a:cubicBezTo>
                      <a:pt x="2374301" y="3339989"/>
                      <a:pt x="2368178" y="3336387"/>
                      <a:pt x="2362056" y="3332785"/>
                    </a:cubicBezTo>
                    <a:cubicBezTo>
                      <a:pt x="2358814" y="3330985"/>
                      <a:pt x="2355933" y="3329184"/>
                      <a:pt x="2353052" y="3327383"/>
                    </a:cubicBezTo>
                    <a:cubicBezTo>
                      <a:pt x="2350170" y="3325582"/>
                      <a:pt x="2347289" y="3323781"/>
                      <a:pt x="2344408" y="3321981"/>
                    </a:cubicBezTo>
                    <a:cubicBezTo>
                      <a:pt x="2332883" y="3315137"/>
                      <a:pt x="2322438" y="3308654"/>
                      <a:pt x="2313434" y="3303252"/>
                    </a:cubicBezTo>
                    <a:cubicBezTo>
                      <a:pt x="2296146" y="3291727"/>
                      <a:pt x="2285341" y="3284524"/>
                      <a:pt x="2287862" y="3284884"/>
                    </a:cubicBezTo>
                    <a:cubicBezTo>
                      <a:pt x="2294345" y="3288845"/>
                      <a:pt x="2301908" y="3293888"/>
                      <a:pt x="2309832" y="3298930"/>
                    </a:cubicBezTo>
                    <a:cubicBezTo>
                      <a:pt x="2313794" y="3301811"/>
                      <a:pt x="2318116" y="3303972"/>
                      <a:pt x="2322438" y="3306853"/>
                    </a:cubicBezTo>
                    <a:cubicBezTo>
                      <a:pt x="2326760" y="3309375"/>
                      <a:pt x="2331082" y="3312256"/>
                      <a:pt x="2335404" y="3314777"/>
                    </a:cubicBezTo>
                    <a:cubicBezTo>
                      <a:pt x="2344048" y="3320180"/>
                      <a:pt x="2352692" y="3325582"/>
                      <a:pt x="2360975" y="3330264"/>
                    </a:cubicBezTo>
                    <a:cubicBezTo>
                      <a:pt x="2369259" y="3334586"/>
                      <a:pt x="2377183" y="3338908"/>
                      <a:pt x="2384026" y="3342150"/>
                    </a:cubicBezTo>
                    <a:lnTo>
                      <a:pt x="2367458" y="3332425"/>
                    </a:lnTo>
                    <a:lnTo>
                      <a:pt x="2359174" y="3327743"/>
                    </a:lnTo>
                    <a:lnTo>
                      <a:pt x="2351251" y="3322341"/>
                    </a:lnTo>
                    <a:cubicBezTo>
                      <a:pt x="2358454" y="3326662"/>
                      <a:pt x="2364577" y="3329904"/>
                      <a:pt x="2369979" y="3332425"/>
                    </a:cubicBezTo>
                    <a:cubicBezTo>
                      <a:pt x="2375022" y="3335306"/>
                      <a:pt x="2378983" y="3337467"/>
                      <a:pt x="2382585" y="3339268"/>
                    </a:cubicBezTo>
                    <a:cubicBezTo>
                      <a:pt x="2389428" y="3343230"/>
                      <a:pt x="2393390" y="3345751"/>
                      <a:pt x="2397712" y="3348632"/>
                    </a:cubicBezTo>
                    <a:cubicBezTo>
                      <a:pt x="2406356" y="3354395"/>
                      <a:pt x="2417521" y="3360158"/>
                      <a:pt x="2454617" y="3377806"/>
                    </a:cubicBezTo>
                    <a:cubicBezTo>
                      <a:pt x="2441291" y="3370242"/>
                      <a:pt x="2443092" y="3370963"/>
                      <a:pt x="2452096" y="3375644"/>
                    </a:cubicBezTo>
                    <a:cubicBezTo>
                      <a:pt x="2456418" y="3378166"/>
                      <a:pt x="2462901" y="3380687"/>
                      <a:pt x="2470465" y="3383928"/>
                    </a:cubicBezTo>
                    <a:cubicBezTo>
                      <a:pt x="2477668" y="3387170"/>
                      <a:pt x="2485952" y="3390411"/>
                      <a:pt x="2494235" y="3394013"/>
                    </a:cubicBezTo>
                    <a:cubicBezTo>
                      <a:pt x="2487752" y="3390772"/>
                      <a:pt x="2476587" y="3385729"/>
                      <a:pt x="2463261" y="3379967"/>
                    </a:cubicBezTo>
                    <a:cubicBezTo>
                      <a:pt x="2461461" y="3379246"/>
                      <a:pt x="2460020" y="3378526"/>
                      <a:pt x="2458219" y="3377806"/>
                    </a:cubicBezTo>
                    <a:cubicBezTo>
                      <a:pt x="2456418" y="3377085"/>
                      <a:pt x="2454978" y="3376005"/>
                      <a:pt x="2453177" y="3375284"/>
                    </a:cubicBezTo>
                    <a:cubicBezTo>
                      <a:pt x="2449935" y="3373484"/>
                      <a:pt x="2446334" y="3371683"/>
                      <a:pt x="2442732" y="3370242"/>
                    </a:cubicBezTo>
                    <a:cubicBezTo>
                      <a:pt x="2435889" y="3366640"/>
                      <a:pt x="2428686" y="3363399"/>
                      <a:pt x="2422203" y="3360158"/>
                    </a:cubicBezTo>
                    <a:cubicBezTo>
                      <a:pt x="2415720" y="3356916"/>
                      <a:pt x="2409237" y="3354035"/>
                      <a:pt x="2403835" y="3350794"/>
                    </a:cubicBezTo>
                    <a:cubicBezTo>
                      <a:pt x="2398432" y="3347912"/>
                      <a:pt x="2394110" y="3345031"/>
                      <a:pt x="2390509" y="3343230"/>
                    </a:cubicBezTo>
                    <a:cubicBezTo>
                      <a:pt x="2383665" y="3339268"/>
                      <a:pt x="2381865" y="3337467"/>
                      <a:pt x="2387627" y="3339628"/>
                    </a:cubicBezTo>
                    <a:cubicBezTo>
                      <a:pt x="2396991" y="3344310"/>
                      <a:pt x="2409597" y="3351514"/>
                      <a:pt x="2424004" y="3358717"/>
                    </a:cubicBezTo>
                    <a:cubicBezTo>
                      <a:pt x="2431207" y="3362319"/>
                      <a:pt x="2439131" y="3366640"/>
                      <a:pt x="2447054" y="3370602"/>
                    </a:cubicBezTo>
                    <a:cubicBezTo>
                      <a:pt x="2451016" y="3372763"/>
                      <a:pt x="2454978" y="3374924"/>
                      <a:pt x="2459300" y="3377085"/>
                    </a:cubicBezTo>
                    <a:cubicBezTo>
                      <a:pt x="2463622" y="3378886"/>
                      <a:pt x="2467583" y="3381047"/>
                      <a:pt x="2471905" y="3382848"/>
                    </a:cubicBezTo>
                    <a:cubicBezTo>
                      <a:pt x="2480549" y="3386810"/>
                      <a:pt x="2489193" y="3390772"/>
                      <a:pt x="2497837" y="3394733"/>
                    </a:cubicBezTo>
                    <a:cubicBezTo>
                      <a:pt x="2502159" y="3396534"/>
                      <a:pt x="2506481" y="3398695"/>
                      <a:pt x="2510803" y="3400496"/>
                    </a:cubicBezTo>
                    <a:cubicBezTo>
                      <a:pt x="2515125" y="3402297"/>
                      <a:pt x="2519447" y="3403737"/>
                      <a:pt x="2523769" y="3405538"/>
                    </a:cubicBezTo>
                    <a:cubicBezTo>
                      <a:pt x="2540696" y="3412021"/>
                      <a:pt x="2556543" y="3417784"/>
                      <a:pt x="2570230" y="3422105"/>
                    </a:cubicBezTo>
                    <a:cubicBezTo>
                      <a:pt x="2569149" y="3422105"/>
                      <a:pt x="2568429" y="3421745"/>
                      <a:pt x="2567348" y="3421385"/>
                    </a:cubicBezTo>
                    <a:cubicBezTo>
                      <a:pt x="2587157" y="3428228"/>
                      <a:pt x="2603725" y="3433631"/>
                      <a:pt x="2618131" y="3438313"/>
                    </a:cubicBezTo>
                    <a:cubicBezTo>
                      <a:pt x="2621733" y="3439393"/>
                      <a:pt x="2624974" y="3440474"/>
                      <a:pt x="2628576" y="3441554"/>
                    </a:cubicBezTo>
                    <a:cubicBezTo>
                      <a:pt x="2630737" y="3442274"/>
                      <a:pt x="2630737" y="3442274"/>
                      <a:pt x="2631457" y="3442274"/>
                    </a:cubicBezTo>
                    <a:cubicBezTo>
                      <a:pt x="2632178" y="3442274"/>
                      <a:pt x="2632898" y="3442274"/>
                      <a:pt x="2633618" y="3442274"/>
                    </a:cubicBezTo>
                    <a:cubicBezTo>
                      <a:pt x="2636860" y="3442274"/>
                      <a:pt x="2639381" y="3441914"/>
                      <a:pt x="2641902" y="3440834"/>
                    </a:cubicBezTo>
                    <a:cubicBezTo>
                      <a:pt x="2646584" y="3439033"/>
                      <a:pt x="2649826" y="3435792"/>
                      <a:pt x="2651626" y="3432190"/>
                    </a:cubicBezTo>
                    <a:cubicBezTo>
                      <a:pt x="2653427" y="3428949"/>
                      <a:pt x="2654148" y="3425347"/>
                      <a:pt x="2653787" y="3422105"/>
                    </a:cubicBezTo>
                    <a:cubicBezTo>
                      <a:pt x="2654148" y="3418144"/>
                      <a:pt x="2653067" y="3413822"/>
                      <a:pt x="2650186" y="3410220"/>
                    </a:cubicBezTo>
                    <a:cubicBezTo>
                      <a:pt x="2650186" y="3409860"/>
                      <a:pt x="2649465" y="3409140"/>
                      <a:pt x="2649105" y="3408780"/>
                    </a:cubicBezTo>
                    <a:cubicBezTo>
                      <a:pt x="2649105" y="3408420"/>
                      <a:pt x="2648385" y="3408059"/>
                      <a:pt x="2647664" y="3407339"/>
                    </a:cubicBezTo>
                    <a:lnTo>
                      <a:pt x="2644423" y="3404457"/>
                    </a:lnTo>
                    <a:lnTo>
                      <a:pt x="2640822" y="3401216"/>
                    </a:lnTo>
                    <a:cubicBezTo>
                      <a:pt x="2636500" y="3396894"/>
                      <a:pt x="2632178" y="3392212"/>
                      <a:pt x="2628216" y="3387890"/>
                    </a:cubicBezTo>
                    <a:cubicBezTo>
                      <a:pt x="2612369" y="3369882"/>
                      <a:pt x="2599043" y="3350073"/>
                      <a:pt x="2588598" y="3332065"/>
                    </a:cubicBezTo>
                    <a:lnTo>
                      <a:pt x="2590038" y="3332065"/>
                    </a:lnTo>
                    <a:cubicBezTo>
                      <a:pt x="2585356" y="3324141"/>
                      <a:pt x="2580314" y="3315497"/>
                      <a:pt x="2575992" y="3306853"/>
                    </a:cubicBezTo>
                    <a:cubicBezTo>
                      <a:pt x="2571670" y="3298209"/>
                      <a:pt x="2567348" y="3289566"/>
                      <a:pt x="2563747" y="3280562"/>
                    </a:cubicBezTo>
                    <a:cubicBezTo>
                      <a:pt x="2565187" y="3283803"/>
                      <a:pt x="2566988" y="3287045"/>
                      <a:pt x="2568429" y="3290286"/>
                    </a:cubicBezTo>
                    <a:cubicBezTo>
                      <a:pt x="2570230" y="3293888"/>
                      <a:pt x="2572030" y="3297489"/>
                      <a:pt x="2573831" y="3301091"/>
                    </a:cubicBezTo>
                    <a:cubicBezTo>
                      <a:pt x="2575632" y="3305053"/>
                      <a:pt x="2577793" y="3309014"/>
                      <a:pt x="2579594" y="3312976"/>
                    </a:cubicBezTo>
                    <a:cubicBezTo>
                      <a:pt x="2581755" y="3316938"/>
                      <a:pt x="2583916" y="3321260"/>
                      <a:pt x="2586437" y="3325582"/>
                    </a:cubicBezTo>
                    <a:cubicBezTo>
                      <a:pt x="2595801" y="3343230"/>
                      <a:pt x="2607687" y="3362679"/>
                      <a:pt x="2623894" y="3382848"/>
                    </a:cubicBezTo>
                    <a:lnTo>
                      <a:pt x="2621373" y="3376725"/>
                    </a:lnTo>
                    <a:cubicBezTo>
                      <a:pt x="2625695" y="3382848"/>
                      <a:pt x="2630377" y="3388250"/>
                      <a:pt x="2634699" y="3393653"/>
                    </a:cubicBezTo>
                    <a:cubicBezTo>
                      <a:pt x="2637220" y="3396174"/>
                      <a:pt x="2639381" y="3398695"/>
                      <a:pt x="2641902" y="3401216"/>
                    </a:cubicBezTo>
                    <a:cubicBezTo>
                      <a:pt x="2643343" y="3402657"/>
                      <a:pt x="2644423" y="3403737"/>
                      <a:pt x="2646224" y="3405178"/>
                    </a:cubicBezTo>
                    <a:lnTo>
                      <a:pt x="2646944" y="3405898"/>
                    </a:lnTo>
                    <a:lnTo>
                      <a:pt x="2646944" y="3405898"/>
                    </a:lnTo>
                    <a:cubicBezTo>
                      <a:pt x="2646944" y="3405898"/>
                      <a:pt x="2647304" y="3406619"/>
                      <a:pt x="2647304" y="3406619"/>
                    </a:cubicBezTo>
                    <a:lnTo>
                      <a:pt x="2648025" y="3407339"/>
                    </a:lnTo>
                    <a:cubicBezTo>
                      <a:pt x="2651626" y="3411301"/>
                      <a:pt x="2654148" y="3415983"/>
                      <a:pt x="2654508" y="3421025"/>
                    </a:cubicBezTo>
                    <a:cubicBezTo>
                      <a:pt x="2654868" y="3426067"/>
                      <a:pt x="2653787" y="3430749"/>
                      <a:pt x="2650906" y="3435432"/>
                    </a:cubicBezTo>
                    <a:cubicBezTo>
                      <a:pt x="2648025" y="3439754"/>
                      <a:pt x="2643343" y="3442995"/>
                      <a:pt x="2637940" y="3444075"/>
                    </a:cubicBezTo>
                    <a:cubicBezTo>
                      <a:pt x="2641902" y="3443355"/>
                      <a:pt x="2646224" y="3441194"/>
                      <a:pt x="2649465" y="3437953"/>
                    </a:cubicBezTo>
                    <a:cubicBezTo>
                      <a:pt x="2652707" y="3434711"/>
                      <a:pt x="2655588" y="3430029"/>
                      <a:pt x="2656308" y="3425347"/>
                    </a:cubicBezTo>
                    <a:cubicBezTo>
                      <a:pt x="2657029" y="3420305"/>
                      <a:pt x="2656308" y="3414902"/>
                      <a:pt x="2653787" y="3410580"/>
                    </a:cubicBezTo>
                    <a:cubicBezTo>
                      <a:pt x="2652707" y="3408420"/>
                      <a:pt x="2650906" y="3406258"/>
                      <a:pt x="2649105" y="3404818"/>
                    </a:cubicBezTo>
                    <a:lnTo>
                      <a:pt x="2646224" y="3402297"/>
                    </a:lnTo>
                    <a:lnTo>
                      <a:pt x="2642982" y="3399415"/>
                    </a:lnTo>
                    <a:cubicBezTo>
                      <a:pt x="2640822" y="3397615"/>
                      <a:pt x="2639381" y="3395453"/>
                      <a:pt x="2637220" y="3393653"/>
                    </a:cubicBezTo>
                    <a:cubicBezTo>
                      <a:pt x="2622813" y="3378526"/>
                      <a:pt x="2612369" y="3363399"/>
                      <a:pt x="2604085" y="3351874"/>
                    </a:cubicBezTo>
                    <a:cubicBezTo>
                      <a:pt x="2600123" y="3345751"/>
                      <a:pt x="2596522" y="3340709"/>
                      <a:pt x="2594000" y="3336747"/>
                    </a:cubicBezTo>
                    <a:cubicBezTo>
                      <a:pt x="2591479" y="3332785"/>
                      <a:pt x="2589318" y="3329904"/>
                      <a:pt x="2587878" y="3328463"/>
                    </a:cubicBezTo>
                    <a:lnTo>
                      <a:pt x="2583556" y="3319459"/>
                    </a:lnTo>
                    <a:cubicBezTo>
                      <a:pt x="2582115" y="3316578"/>
                      <a:pt x="2580674" y="3313337"/>
                      <a:pt x="2579234" y="3310455"/>
                    </a:cubicBezTo>
                    <a:lnTo>
                      <a:pt x="2571310" y="3292087"/>
                    </a:lnTo>
                    <a:cubicBezTo>
                      <a:pt x="2568429" y="3286324"/>
                      <a:pt x="2565908" y="3280562"/>
                      <a:pt x="2563387" y="3274799"/>
                    </a:cubicBezTo>
                    <a:cubicBezTo>
                      <a:pt x="2558344" y="3260753"/>
                      <a:pt x="2559065" y="3260753"/>
                      <a:pt x="2564107" y="3270477"/>
                    </a:cubicBezTo>
                    <a:cubicBezTo>
                      <a:pt x="2565187" y="3272998"/>
                      <a:pt x="2566988" y="3275880"/>
                      <a:pt x="2568429" y="3279841"/>
                    </a:cubicBezTo>
                    <a:cubicBezTo>
                      <a:pt x="2570230" y="3283443"/>
                      <a:pt x="2572030" y="3287765"/>
                      <a:pt x="2574552" y="3292447"/>
                    </a:cubicBezTo>
                    <a:cubicBezTo>
                      <a:pt x="2579234" y="3301811"/>
                      <a:pt x="2584636" y="3312976"/>
                      <a:pt x="2592200" y="3325582"/>
                    </a:cubicBezTo>
                    <a:cubicBezTo>
                      <a:pt x="2596522" y="3334586"/>
                      <a:pt x="2599043" y="3338908"/>
                      <a:pt x="2597242" y="3336387"/>
                    </a:cubicBezTo>
                    <a:cubicBezTo>
                      <a:pt x="2600843" y="3342150"/>
                      <a:pt x="2604445" y="3347552"/>
                      <a:pt x="2608767" y="3353315"/>
                    </a:cubicBezTo>
                    <a:cubicBezTo>
                      <a:pt x="2610928" y="3356196"/>
                      <a:pt x="2613089" y="3359077"/>
                      <a:pt x="2615610" y="3362319"/>
                    </a:cubicBezTo>
                    <a:cubicBezTo>
                      <a:pt x="2616691" y="3363759"/>
                      <a:pt x="2618131" y="3365560"/>
                      <a:pt x="2619212" y="3367001"/>
                    </a:cubicBezTo>
                    <a:cubicBezTo>
                      <a:pt x="2620652" y="3368802"/>
                      <a:pt x="2621733" y="3370242"/>
                      <a:pt x="2623173" y="3372043"/>
                    </a:cubicBezTo>
                    <a:cubicBezTo>
                      <a:pt x="2626055" y="3375644"/>
                      <a:pt x="2628936" y="3379246"/>
                      <a:pt x="2632538" y="3383208"/>
                    </a:cubicBezTo>
                    <a:cubicBezTo>
                      <a:pt x="2634339" y="3385009"/>
                      <a:pt x="2636139" y="3387170"/>
                      <a:pt x="2637940" y="3389331"/>
                    </a:cubicBezTo>
                    <a:cubicBezTo>
                      <a:pt x="2640101" y="3391492"/>
                      <a:pt x="2641902" y="3393653"/>
                      <a:pt x="2644063" y="3395814"/>
                    </a:cubicBezTo>
                    <a:cubicBezTo>
                      <a:pt x="2645144" y="3396894"/>
                      <a:pt x="2646584" y="3397975"/>
                      <a:pt x="2647664" y="3399415"/>
                    </a:cubicBezTo>
                    <a:cubicBezTo>
                      <a:pt x="2648745" y="3400496"/>
                      <a:pt x="2650906" y="3402297"/>
                      <a:pt x="2651266" y="3402657"/>
                    </a:cubicBezTo>
                    <a:cubicBezTo>
                      <a:pt x="2652707" y="3403737"/>
                      <a:pt x="2653787" y="3405178"/>
                      <a:pt x="2655228" y="3406979"/>
                    </a:cubicBezTo>
                    <a:cubicBezTo>
                      <a:pt x="2657389" y="3410220"/>
                      <a:pt x="2659190" y="3414182"/>
                      <a:pt x="2659910" y="3418864"/>
                    </a:cubicBezTo>
                    <a:cubicBezTo>
                      <a:pt x="2659190" y="3415623"/>
                      <a:pt x="2658109" y="3412381"/>
                      <a:pt x="2656308" y="3409860"/>
                    </a:cubicBezTo>
                    <a:cubicBezTo>
                      <a:pt x="2655588" y="3408420"/>
                      <a:pt x="2654508" y="3407339"/>
                      <a:pt x="2653427" y="3405898"/>
                    </a:cubicBezTo>
                    <a:lnTo>
                      <a:pt x="2651626" y="3404097"/>
                    </a:lnTo>
                    <a:lnTo>
                      <a:pt x="2650546" y="3403377"/>
                    </a:lnTo>
                    <a:lnTo>
                      <a:pt x="2649105" y="3402297"/>
                    </a:lnTo>
                    <a:lnTo>
                      <a:pt x="2650906" y="3404097"/>
                    </a:lnTo>
                    <a:cubicBezTo>
                      <a:pt x="2651626" y="3404457"/>
                      <a:pt x="2651986" y="3405178"/>
                      <a:pt x="2652347" y="3405538"/>
                    </a:cubicBezTo>
                    <a:cubicBezTo>
                      <a:pt x="2653067" y="3406619"/>
                      <a:pt x="2654148" y="3407699"/>
                      <a:pt x="2654868" y="3408780"/>
                    </a:cubicBezTo>
                    <a:cubicBezTo>
                      <a:pt x="2656308" y="3410941"/>
                      <a:pt x="2657389" y="3413461"/>
                      <a:pt x="2658109" y="3416343"/>
                    </a:cubicBezTo>
                    <a:cubicBezTo>
                      <a:pt x="2659550" y="3421385"/>
                      <a:pt x="2658830" y="3427148"/>
                      <a:pt x="2657029" y="3431830"/>
                    </a:cubicBezTo>
                    <a:cubicBezTo>
                      <a:pt x="2653067" y="3441554"/>
                      <a:pt x="2643703" y="3446957"/>
                      <a:pt x="2634699" y="3447317"/>
                    </a:cubicBezTo>
                    <a:cubicBezTo>
                      <a:pt x="2632538" y="3447317"/>
                      <a:pt x="2630377" y="3447317"/>
                      <a:pt x="2628576" y="3446957"/>
                    </a:cubicBezTo>
                    <a:cubicBezTo>
                      <a:pt x="2628216" y="3446957"/>
                      <a:pt x="2627856" y="3446957"/>
                      <a:pt x="2626775" y="3446597"/>
                    </a:cubicBezTo>
                    <a:cubicBezTo>
                      <a:pt x="2626055" y="3446597"/>
                      <a:pt x="2624974" y="3446237"/>
                      <a:pt x="2624254" y="3445876"/>
                    </a:cubicBezTo>
                    <a:cubicBezTo>
                      <a:pt x="2622453" y="3445516"/>
                      <a:pt x="2621013" y="3444796"/>
                      <a:pt x="2619212" y="3444436"/>
                    </a:cubicBezTo>
                    <a:cubicBezTo>
                      <a:pt x="2612729" y="3442635"/>
                      <a:pt x="2606966" y="3440474"/>
                      <a:pt x="2601564" y="3439033"/>
                    </a:cubicBezTo>
                    <a:cubicBezTo>
                      <a:pt x="2590759" y="3435792"/>
                      <a:pt x="2581755" y="3433270"/>
                      <a:pt x="2575272" y="3431470"/>
                    </a:cubicBezTo>
                    <a:cubicBezTo>
                      <a:pt x="2588238" y="3435792"/>
                      <a:pt x="2601204" y="3440474"/>
                      <a:pt x="2614530" y="3444796"/>
                    </a:cubicBezTo>
                    <a:lnTo>
                      <a:pt x="2624254" y="3448037"/>
                    </a:lnTo>
                    <a:lnTo>
                      <a:pt x="2626775" y="3448758"/>
                    </a:lnTo>
                    <a:cubicBezTo>
                      <a:pt x="2627495" y="3448758"/>
                      <a:pt x="2627856" y="3448758"/>
                      <a:pt x="2628216" y="3449118"/>
                    </a:cubicBezTo>
                    <a:cubicBezTo>
                      <a:pt x="2629296" y="3449118"/>
                      <a:pt x="2630017" y="3449478"/>
                      <a:pt x="2631097" y="3449838"/>
                    </a:cubicBezTo>
                    <a:cubicBezTo>
                      <a:pt x="2635419" y="3450198"/>
                      <a:pt x="2639741" y="3449838"/>
                      <a:pt x="2644063" y="3448037"/>
                    </a:cubicBezTo>
                    <a:cubicBezTo>
                      <a:pt x="2652347" y="3445156"/>
                      <a:pt x="2658830" y="3437593"/>
                      <a:pt x="2660630" y="3429309"/>
                    </a:cubicBezTo>
                    <a:cubicBezTo>
                      <a:pt x="2662791" y="3421025"/>
                      <a:pt x="2660630" y="3411301"/>
                      <a:pt x="2654868" y="3404818"/>
                    </a:cubicBezTo>
                    <a:cubicBezTo>
                      <a:pt x="2654148" y="3404097"/>
                      <a:pt x="2653427" y="3403017"/>
                      <a:pt x="2652707" y="3402297"/>
                    </a:cubicBezTo>
                    <a:lnTo>
                      <a:pt x="2649105" y="3399055"/>
                    </a:lnTo>
                    <a:lnTo>
                      <a:pt x="2645144" y="3395093"/>
                    </a:lnTo>
                    <a:lnTo>
                      <a:pt x="2641542" y="3391132"/>
                    </a:lnTo>
                    <a:cubicBezTo>
                      <a:pt x="2639021" y="3388611"/>
                      <a:pt x="2636860" y="3385729"/>
                      <a:pt x="2634339" y="3382848"/>
                    </a:cubicBezTo>
                    <a:lnTo>
                      <a:pt x="2630737" y="3378886"/>
                    </a:lnTo>
                    <a:lnTo>
                      <a:pt x="2627495" y="3374564"/>
                    </a:lnTo>
                    <a:lnTo>
                      <a:pt x="2621013" y="3366280"/>
                    </a:lnTo>
                    <a:lnTo>
                      <a:pt x="2614890" y="3357636"/>
                    </a:lnTo>
                    <a:cubicBezTo>
                      <a:pt x="2610568" y="3351874"/>
                      <a:pt x="2607326" y="3346111"/>
                      <a:pt x="2603365" y="3339989"/>
                    </a:cubicBezTo>
                    <a:cubicBezTo>
                      <a:pt x="2599403" y="3334226"/>
                      <a:pt x="2596161" y="3328103"/>
                      <a:pt x="2592920" y="3321981"/>
                    </a:cubicBezTo>
                    <a:lnTo>
                      <a:pt x="2587878" y="3312976"/>
                    </a:lnTo>
                    <a:cubicBezTo>
                      <a:pt x="2586437" y="3310095"/>
                      <a:pt x="2584996" y="3306853"/>
                      <a:pt x="2583196" y="3303612"/>
                    </a:cubicBezTo>
                    <a:cubicBezTo>
                      <a:pt x="2580314" y="3297489"/>
                      <a:pt x="2577073" y="3291367"/>
                      <a:pt x="2574552" y="3285244"/>
                    </a:cubicBezTo>
                    <a:cubicBezTo>
                      <a:pt x="2572030" y="3279121"/>
                      <a:pt x="2569149" y="3272638"/>
                      <a:pt x="2566628" y="3266515"/>
                    </a:cubicBezTo>
                    <a:cubicBezTo>
                      <a:pt x="2562306" y="3259672"/>
                      <a:pt x="2559065" y="3252109"/>
                      <a:pt x="2555463" y="3244545"/>
                    </a:cubicBezTo>
                    <a:cubicBezTo>
                      <a:pt x="2551861" y="3236982"/>
                      <a:pt x="2548260" y="3229419"/>
                      <a:pt x="2545739" y="3222215"/>
                    </a:cubicBezTo>
                    <a:cubicBezTo>
                      <a:pt x="2539976" y="3207809"/>
                      <a:pt x="2534574" y="3195203"/>
                      <a:pt x="2531332" y="3187640"/>
                    </a:cubicBezTo>
                    <a:cubicBezTo>
                      <a:pt x="2529171" y="3178636"/>
                      <a:pt x="2527010" y="3169632"/>
                      <a:pt x="2524849" y="3159907"/>
                    </a:cubicBezTo>
                    <a:cubicBezTo>
                      <a:pt x="2523048" y="3150183"/>
                      <a:pt x="2521248" y="3140459"/>
                      <a:pt x="2519447" y="3130374"/>
                    </a:cubicBezTo>
                    <a:cubicBezTo>
                      <a:pt x="2518726" y="3125332"/>
                      <a:pt x="2517646" y="3120289"/>
                      <a:pt x="2516926" y="3115247"/>
                    </a:cubicBezTo>
                    <a:cubicBezTo>
                      <a:pt x="2516205" y="3110205"/>
                      <a:pt x="2515485" y="3104802"/>
                      <a:pt x="2515125" y="3099760"/>
                    </a:cubicBezTo>
                    <a:cubicBezTo>
                      <a:pt x="2514044" y="3089315"/>
                      <a:pt x="2512604" y="3079231"/>
                      <a:pt x="2511523" y="3068786"/>
                    </a:cubicBezTo>
                    <a:cubicBezTo>
                      <a:pt x="2510443" y="3054020"/>
                      <a:pt x="2509722" y="3039613"/>
                      <a:pt x="2508642" y="3025207"/>
                    </a:cubicBezTo>
                    <a:cubicBezTo>
                      <a:pt x="2507921" y="3015842"/>
                      <a:pt x="2507561" y="3006838"/>
                      <a:pt x="2506841" y="2997834"/>
                    </a:cubicBezTo>
                    <a:lnTo>
                      <a:pt x="2506841" y="2994593"/>
                    </a:lnTo>
                    <a:cubicBezTo>
                      <a:pt x="2506841" y="2994593"/>
                      <a:pt x="2506481" y="2993872"/>
                      <a:pt x="2506841" y="2993872"/>
                    </a:cubicBezTo>
                    <a:lnTo>
                      <a:pt x="2507561" y="2993872"/>
                    </a:lnTo>
                    <a:cubicBezTo>
                      <a:pt x="2507561" y="2993872"/>
                      <a:pt x="2509362" y="2993872"/>
                      <a:pt x="2509362" y="2993872"/>
                    </a:cubicBezTo>
                    <a:cubicBezTo>
                      <a:pt x="2511523" y="2993872"/>
                      <a:pt x="2513684" y="2993872"/>
                      <a:pt x="2516205" y="2993872"/>
                    </a:cubicBezTo>
                    <a:cubicBezTo>
                      <a:pt x="2520527" y="2993872"/>
                      <a:pt x="2525209" y="2993872"/>
                      <a:pt x="2529531" y="2993872"/>
                    </a:cubicBezTo>
                    <a:cubicBezTo>
                      <a:pt x="2538175" y="2993872"/>
                      <a:pt x="2546819" y="2993872"/>
                      <a:pt x="2555463" y="2993872"/>
                    </a:cubicBezTo>
                    <a:cubicBezTo>
                      <a:pt x="2557624" y="2993872"/>
                      <a:pt x="2559785" y="2993872"/>
                      <a:pt x="2561946" y="2993872"/>
                    </a:cubicBezTo>
                    <a:cubicBezTo>
                      <a:pt x="2563747" y="2993872"/>
                      <a:pt x="2565187" y="2993872"/>
                      <a:pt x="2566988" y="2993872"/>
                    </a:cubicBezTo>
                    <a:cubicBezTo>
                      <a:pt x="2569149" y="2993872"/>
                      <a:pt x="2571310" y="2993872"/>
                      <a:pt x="2573471" y="2993872"/>
                    </a:cubicBezTo>
                    <a:cubicBezTo>
                      <a:pt x="2581755" y="2993872"/>
                      <a:pt x="2589678" y="2993872"/>
                      <a:pt x="2597242" y="2993872"/>
                    </a:cubicBezTo>
                    <a:lnTo>
                      <a:pt x="2591839" y="2994593"/>
                    </a:lnTo>
                    <a:cubicBezTo>
                      <a:pt x="2595441" y="2994593"/>
                      <a:pt x="2599043" y="2994593"/>
                      <a:pt x="2602644" y="2994593"/>
                    </a:cubicBezTo>
                    <a:cubicBezTo>
                      <a:pt x="2606246" y="2994593"/>
                      <a:pt x="2609847" y="2994232"/>
                      <a:pt x="2613089" y="2993872"/>
                    </a:cubicBezTo>
                    <a:cubicBezTo>
                      <a:pt x="2619932" y="2993512"/>
                      <a:pt x="2626775" y="2992792"/>
                      <a:pt x="2633258" y="2992432"/>
                    </a:cubicBezTo>
                    <a:cubicBezTo>
                      <a:pt x="2639741" y="2991711"/>
                      <a:pt x="2646224" y="2991711"/>
                      <a:pt x="2651986" y="2990631"/>
                    </a:cubicBezTo>
                    <a:cubicBezTo>
                      <a:pt x="2658109" y="2989910"/>
                      <a:pt x="2663872" y="2988830"/>
                      <a:pt x="2669274" y="2988110"/>
                    </a:cubicBezTo>
                    <a:cubicBezTo>
                      <a:pt x="2699888" y="2985228"/>
                      <a:pt x="2648745" y="2992792"/>
                      <a:pt x="2669995" y="2990631"/>
                    </a:cubicBezTo>
                    <a:lnTo>
                      <a:pt x="2694126" y="2987029"/>
                    </a:lnTo>
                    <a:lnTo>
                      <a:pt x="2718256" y="2982347"/>
                    </a:lnTo>
                    <a:lnTo>
                      <a:pt x="2730142" y="2980186"/>
                    </a:lnTo>
                    <a:lnTo>
                      <a:pt x="2736265" y="2979106"/>
                    </a:lnTo>
                    <a:lnTo>
                      <a:pt x="2742387" y="2977665"/>
                    </a:lnTo>
                    <a:lnTo>
                      <a:pt x="2766158" y="2971902"/>
                    </a:lnTo>
                    <a:cubicBezTo>
                      <a:pt x="2764717" y="2972623"/>
                      <a:pt x="2758595" y="2974424"/>
                      <a:pt x="2749951" y="2976585"/>
                    </a:cubicBezTo>
                    <a:cubicBezTo>
                      <a:pt x="2745629" y="2977665"/>
                      <a:pt x="2740226" y="2979106"/>
                      <a:pt x="2734824" y="2980186"/>
                    </a:cubicBezTo>
                    <a:cubicBezTo>
                      <a:pt x="2729061" y="2981267"/>
                      <a:pt x="2722939" y="2982347"/>
                      <a:pt x="2716456" y="2983788"/>
                    </a:cubicBezTo>
                    <a:cubicBezTo>
                      <a:pt x="2709973" y="2984868"/>
                      <a:pt x="2703130" y="2986309"/>
                      <a:pt x="2696647" y="2987390"/>
                    </a:cubicBezTo>
                    <a:cubicBezTo>
                      <a:pt x="2689804" y="2988470"/>
                      <a:pt x="2682961" y="2989190"/>
                      <a:pt x="2676477" y="2990271"/>
                    </a:cubicBezTo>
                    <a:cubicBezTo>
                      <a:pt x="2669995" y="2990991"/>
                      <a:pt x="2663512" y="2992072"/>
                      <a:pt x="2657389" y="2992792"/>
                    </a:cubicBezTo>
                    <a:cubicBezTo>
                      <a:pt x="2654508" y="2993152"/>
                      <a:pt x="2651626" y="2993512"/>
                      <a:pt x="2648745" y="2993872"/>
                    </a:cubicBezTo>
                    <a:cubicBezTo>
                      <a:pt x="2645864" y="2993872"/>
                      <a:pt x="2643343" y="2994232"/>
                      <a:pt x="2640822" y="2994593"/>
                    </a:cubicBezTo>
                    <a:cubicBezTo>
                      <a:pt x="2648385" y="2994232"/>
                      <a:pt x="2663152" y="2991711"/>
                      <a:pt x="2658109" y="2992072"/>
                    </a:cubicBezTo>
                    <a:cubicBezTo>
                      <a:pt x="2655228" y="2992072"/>
                      <a:pt x="2652347" y="2992792"/>
                      <a:pt x="2649105" y="2993152"/>
                    </a:cubicBezTo>
                    <a:cubicBezTo>
                      <a:pt x="2645864" y="2993152"/>
                      <a:pt x="2642622" y="2993512"/>
                      <a:pt x="2639381" y="2993872"/>
                    </a:cubicBezTo>
                    <a:cubicBezTo>
                      <a:pt x="2632538" y="2994593"/>
                      <a:pt x="2625695" y="2994953"/>
                      <a:pt x="2618131" y="2995673"/>
                    </a:cubicBezTo>
                    <a:cubicBezTo>
                      <a:pt x="2603365" y="2997114"/>
                      <a:pt x="2587878" y="2997474"/>
                      <a:pt x="2573111" y="2998194"/>
                    </a:cubicBezTo>
                    <a:cubicBezTo>
                      <a:pt x="2568429" y="2998194"/>
                      <a:pt x="2563747" y="2998194"/>
                      <a:pt x="2559425" y="2998554"/>
                    </a:cubicBezTo>
                    <a:cubicBezTo>
                      <a:pt x="2552942" y="2998554"/>
                      <a:pt x="2546819" y="2998554"/>
                      <a:pt x="2541056" y="2998554"/>
                    </a:cubicBezTo>
                    <a:cubicBezTo>
                      <a:pt x="2534934" y="2998554"/>
                      <a:pt x="2529171" y="2998554"/>
                      <a:pt x="2523769" y="2998554"/>
                    </a:cubicBezTo>
                    <a:cubicBezTo>
                      <a:pt x="2520887" y="2998554"/>
                      <a:pt x="2518366" y="2998554"/>
                      <a:pt x="2515485" y="2998554"/>
                    </a:cubicBezTo>
                    <a:lnTo>
                      <a:pt x="2513324" y="2998554"/>
                    </a:lnTo>
                    <a:cubicBezTo>
                      <a:pt x="2513324" y="2998554"/>
                      <a:pt x="2512243" y="2998554"/>
                      <a:pt x="2512243" y="2998554"/>
                    </a:cubicBezTo>
                    <a:lnTo>
                      <a:pt x="2511883" y="2998554"/>
                    </a:lnTo>
                    <a:cubicBezTo>
                      <a:pt x="2511883" y="2998554"/>
                      <a:pt x="2511883" y="2998554"/>
                      <a:pt x="2511883" y="2998915"/>
                    </a:cubicBezTo>
                    <a:cubicBezTo>
                      <a:pt x="2511883" y="3000355"/>
                      <a:pt x="2511883" y="3001436"/>
                      <a:pt x="2511883" y="3002876"/>
                    </a:cubicBezTo>
                    <a:cubicBezTo>
                      <a:pt x="2512964" y="3023045"/>
                      <a:pt x="2513684" y="3039253"/>
                      <a:pt x="2513684" y="3048257"/>
                    </a:cubicBezTo>
                    <a:cubicBezTo>
                      <a:pt x="2513684" y="3052579"/>
                      <a:pt x="2514044" y="3054380"/>
                      <a:pt x="2514044" y="3055100"/>
                    </a:cubicBezTo>
                    <a:cubicBezTo>
                      <a:pt x="2514044" y="3055460"/>
                      <a:pt x="2514044" y="3055100"/>
                      <a:pt x="2514044" y="3054020"/>
                    </a:cubicBezTo>
                    <a:cubicBezTo>
                      <a:pt x="2513684" y="3050418"/>
                      <a:pt x="2512964" y="3043575"/>
                      <a:pt x="2512604" y="3039253"/>
                    </a:cubicBezTo>
                    <a:cubicBezTo>
                      <a:pt x="2512243" y="3034931"/>
                      <a:pt x="2511523" y="3033490"/>
                      <a:pt x="2511883" y="3042134"/>
                    </a:cubicBezTo>
                    <a:cubicBezTo>
                      <a:pt x="2511883" y="3045736"/>
                      <a:pt x="2512243" y="3050778"/>
                      <a:pt x="2512604" y="3059062"/>
                    </a:cubicBezTo>
                    <a:cubicBezTo>
                      <a:pt x="2512604" y="3061943"/>
                      <a:pt x="2512604" y="3065185"/>
                      <a:pt x="2513324" y="3069146"/>
                    </a:cubicBezTo>
                    <a:cubicBezTo>
                      <a:pt x="2513324" y="3073108"/>
                      <a:pt x="2514044" y="3077430"/>
                      <a:pt x="2514765" y="3082112"/>
                    </a:cubicBezTo>
                    <a:cubicBezTo>
                      <a:pt x="2516205" y="3095438"/>
                      <a:pt x="2517286" y="3106243"/>
                      <a:pt x="2518366" y="3115607"/>
                    </a:cubicBezTo>
                    <a:cubicBezTo>
                      <a:pt x="2519807" y="3124611"/>
                      <a:pt x="2521608" y="3131815"/>
                      <a:pt x="2522688" y="3137577"/>
                    </a:cubicBezTo>
                    <a:cubicBezTo>
                      <a:pt x="2525209" y="3149102"/>
                      <a:pt x="2527010" y="3154505"/>
                      <a:pt x="2527730" y="3157026"/>
                    </a:cubicBezTo>
                    <a:cubicBezTo>
                      <a:pt x="2527730" y="3157026"/>
                      <a:pt x="2527370" y="3151984"/>
                      <a:pt x="2526290" y="3144780"/>
                    </a:cubicBezTo>
                    <a:cubicBezTo>
                      <a:pt x="2525209" y="3137577"/>
                      <a:pt x="2523769" y="3128213"/>
                      <a:pt x="2522328" y="3119569"/>
                    </a:cubicBezTo>
                    <a:cubicBezTo>
                      <a:pt x="2520167" y="3102281"/>
                      <a:pt x="2519447" y="3088595"/>
                      <a:pt x="2521608" y="3103002"/>
                    </a:cubicBezTo>
                    <a:cubicBezTo>
                      <a:pt x="2520167" y="3092917"/>
                      <a:pt x="2519087" y="3084273"/>
                      <a:pt x="2518006" y="3075989"/>
                    </a:cubicBezTo>
                    <a:cubicBezTo>
                      <a:pt x="2518006" y="3073829"/>
                      <a:pt x="2517646" y="3072028"/>
                      <a:pt x="2517286" y="3069867"/>
                    </a:cubicBezTo>
                    <a:cubicBezTo>
                      <a:pt x="2517286" y="3068066"/>
                      <a:pt x="2517286" y="3065905"/>
                      <a:pt x="2516926" y="3064104"/>
                    </a:cubicBezTo>
                    <a:cubicBezTo>
                      <a:pt x="2516926" y="3060142"/>
                      <a:pt x="2516205" y="3056180"/>
                      <a:pt x="2515845" y="3052219"/>
                    </a:cubicBezTo>
                    <a:cubicBezTo>
                      <a:pt x="2515125" y="3038893"/>
                      <a:pt x="2514044" y="3025207"/>
                      <a:pt x="2512964" y="3008999"/>
                    </a:cubicBezTo>
                    <a:cubicBezTo>
                      <a:pt x="2512964" y="3006838"/>
                      <a:pt x="2512964" y="3005037"/>
                      <a:pt x="2512604" y="3002876"/>
                    </a:cubicBezTo>
                    <a:cubicBezTo>
                      <a:pt x="2512604" y="3001796"/>
                      <a:pt x="2512604" y="3000715"/>
                      <a:pt x="2512604" y="2999635"/>
                    </a:cubicBezTo>
                    <a:lnTo>
                      <a:pt x="2512604" y="2998915"/>
                    </a:lnTo>
                    <a:cubicBezTo>
                      <a:pt x="2512604" y="2998915"/>
                      <a:pt x="2512604" y="2998915"/>
                      <a:pt x="2512604" y="2998915"/>
                    </a:cubicBezTo>
                    <a:lnTo>
                      <a:pt x="2512964" y="2998915"/>
                    </a:lnTo>
                    <a:cubicBezTo>
                      <a:pt x="2512964" y="2998915"/>
                      <a:pt x="2514404" y="2998915"/>
                      <a:pt x="2514404" y="2998915"/>
                    </a:cubicBezTo>
                    <a:cubicBezTo>
                      <a:pt x="2518726" y="2998915"/>
                      <a:pt x="2523048" y="2998915"/>
                      <a:pt x="2527730" y="2998915"/>
                    </a:cubicBezTo>
                    <a:cubicBezTo>
                      <a:pt x="2537095" y="2998915"/>
                      <a:pt x="2547179" y="2998915"/>
                      <a:pt x="2557984" y="2998915"/>
                    </a:cubicBezTo>
                    <a:cubicBezTo>
                      <a:pt x="2549700" y="2998915"/>
                      <a:pt x="2540696" y="2998915"/>
                      <a:pt x="2531692" y="2998915"/>
                    </a:cubicBezTo>
                    <a:cubicBezTo>
                      <a:pt x="2527370" y="2998915"/>
                      <a:pt x="2522688" y="2998915"/>
                      <a:pt x="2518006" y="2998915"/>
                    </a:cubicBezTo>
                    <a:lnTo>
                      <a:pt x="2514404" y="2998915"/>
                    </a:lnTo>
                    <a:cubicBezTo>
                      <a:pt x="2514404" y="2998915"/>
                      <a:pt x="2512604" y="2998915"/>
                      <a:pt x="2512604" y="2998915"/>
                    </a:cubicBezTo>
                    <a:cubicBezTo>
                      <a:pt x="2512604" y="2998915"/>
                      <a:pt x="2512243" y="2998915"/>
                      <a:pt x="2512604" y="2998915"/>
                    </a:cubicBezTo>
                    <a:lnTo>
                      <a:pt x="2512604" y="2998915"/>
                    </a:lnTo>
                    <a:cubicBezTo>
                      <a:pt x="2512604" y="2999275"/>
                      <a:pt x="2512604" y="3000355"/>
                      <a:pt x="2512604" y="3000355"/>
                    </a:cubicBezTo>
                    <a:lnTo>
                      <a:pt x="2512604" y="3007198"/>
                    </a:lnTo>
                    <a:cubicBezTo>
                      <a:pt x="2514404" y="3024486"/>
                      <a:pt x="2515845" y="3041774"/>
                      <a:pt x="2516926" y="3058341"/>
                    </a:cubicBezTo>
                    <a:cubicBezTo>
                      <a:pt x="2517646" y="3069146"/>
                      <a:pt x="2519087" y="3079231"/>
                      <a:pt x="2520167" y="3088235"/>
                    </a:cubicBezTo>
                    <a:cubicBezTo>
                      <a:pt x="2521248" y="3096879"/>
                      <a:pt x="2521968" y="3104442"/>
                      <a:pt x="2522328" y="3109845"/>
                    </a:cubicBezTo>
                    <a:cubicBezTo>
                      <a:pt x="2523048" y="3114887"/>
                      <a:pt x="2524129" y="3119569"/>
                      <a:pt x="2524849" y="3123531"/>
                    </a:cubicBezTo>
                    <a:cubicBezTo>
                      <a:pt x="2525570" y="3127853"/>
                      <a:pt x="2526650" y="3131815"/>
                      <a:pt x="2527370" y="3135416"/>
                    </a:cubicBezTo>
                    <a:cubicBezTo>
                      <a:pt x="2528811" y="3142619"/>
                      <a:pt x="2530252" y="3148382"/>
                      <a:pt x="2531332" y="3153064"/>
                    </a:cubicBezTo>
                    <a:cubicBezTo>
                      <a:pt x="2533853" y="3162428"/>
                      <a:pt x="2536014" y="3167110"/>
                      <a:pt x="2536734" y="3168191"/>
                    </a:cubicBezTo>
                    <a:cubicBezTo>
                      <a:pt x="2538896" y="3170352"/>
                      <a:pt x="2536734" y="3158106"/>
                      <a:pt x="2533853" y="3139378"/>
                    </a:cubicBezTo>
                    <a:cubicBezTo>
                      <a:pt x="2533853" y="3141539"/>
                      <a:pt x="2532412" y="3133975"/>
                      <a:pt x="2529892" y="3122450"/>
                    </a:cubicBezTo>
                    <a:cubicBezTo>
                      <a:pt x="2529531" y="3119569"/>
                      <a:pt x="2528811" y="3116688"/>
                      <a:pt x="2528091" y="3113446"/>
                    </a:cubicBezTo>
                    <a:cubicBezTo>
                      <a:pt x="2527730" y="3110205"/>
                      <a:pt x="2527010" y="3106963"/>
                      <a:pt x="2526650" y="3103362"/>
                    </a:cubicBezTo>
                    <a:cubicBezTo>
                      <a:pt x="2525570" y="3096519"/>
                      <a:pt x="2524849" y="3089676"/>
                      <a:pt x="2524129" y="3083553"/>
                    </a:cubicBezTo>
                    <a:cubicBezTo>
                      <a:pt x="2523408" y="3077430"/>
                      <a:pt x="2522688" y="3072028"/>
                      <a:pt x="2521968" y="3068426"/>
                    </a:cubicBezTo>
                    <a:cubicBezTo>
                      <a:pt x="2521608" y="3064824"/>
                      <a:pt x="2521248" y="3062303"/>
                      <a:pt x="2521248" y="3062663"/>
                    </a:cubicBezTo>
                    <a:cubicBezTo>
                      <a:pt x="2521248" y="3062663"/>
                      <a:pt x="2521248" y="3065545"/>
                      <a:pt x="2521248" y="3071307"/>
                    </a:cubicBezTo>
                    <a:cubicBezTo>
                      <a:pt x="2521968" y="3077070"/>
                      <a:pt x="2522688" y="3086074"/>
                      <a:pt x="2523769" y="3099400"/>
                    </a:cubicBezTo>
                    <a:cubicBezTo>
                      <a:pt x="2523048" y="3093637"/>
                      <a:pt x="2521968" y="3087154"/>
                      <a:pt x="2520887" y="3080311"/>
                    </a:cubicBezTo>
                    <a:cubicBezTo>
                      <a:pt x="2520527" y="3076710"/>
                      <a:pt x="2519807" y="3073108"/>
                      <a:pt x="2519447" y="3069507"/>
                    </a:cubicBezTo>
                    <a:cubicBezTo>
                      <a:pt x="2519447" y="3065905"/>
                      <a:pt x="2518726" y="3061943"/>
                      <a:pt x="2518366" y="3057981"/>
                    </a:cubicBezTo>
                    <a:cubicBezTo>
                      <a:pt x="2517646" y="3046456"/>
                      <a:pt x="2516565" y="3034571"/>
                      <a:pt x="2515845" y="3022325"/>
                    </a:cubicBezTo>
                    <a:cubicBezTo>
                      <a:pt x="2515485" y="3015482"/>
                      <a:pt x="2514765" y="3008639"/>
                      <a:pt x="2514404" y="3001796"/>
                    </a:cubicBezTo>
                    <a:cubicBezTo>
                      <a:pt x="2514044" y="3000355"/>
                      <a:pt x="2515485" y="3001076"/>
                      <a:pt x="2516205" y="3001076"/>
                    </a:cubicBezTo>
                    <a:lnTo>
                      <a:pt x="2518726" y="3001076"/>
                    </a:lnTo>
                    <a:cubicBezTo>
                      <a:pt x="2518726" y="3001076"/>
                      <a:pt x="2523769" y="3001076"/>
                      <a:pt x="2523769" y="3001076"/>
                    </a:cubicBezTo>
                    <a:cubicBezTo>
                      <a:pt x="2527370" y="3001076"/>
                      <a:pt x="2530612" y="3001076"/>
                      <a:pt x="2534213" y="3001076"/>
                    </a:cubicBezTo>
                    <a:cubicBezTo>
                      <a:pt x="2541417" y="3001076"/>
                      <a:pt x="2548260" y="3001076"/>
                      <a:pt x="2555463" y="3001076"/>
                    </a:cubicBezTo>
                    <a:cubicBezTo>
                      <a:pt x="2557264" y="3001076"/>
                      <a:pt x="2559065" y="3001076"/>
                      <a:pt x="2560865" y="3001076"/>
                    </a:cubicBezTo>
                    <a:lnTo>
                      <a:pt x="2565547" y="3001076"/>
                    </a:lnTo>
                    <a:cubicBezTo>
                      <a:pt x="2565547" y="3001076"/>
                      <a:pt x="2572030" y="3000715"/>
                      <a:pt x="2572030" y="3000715"/>
                    </a:cubicBezTo>
                    <a:cubicBezTo>
                      <a:pt x="2580674" y="3000715"/>
                      <a:pt x="2588958" y="2999995"/>
                      <a:pt x="2597602" y="2999635"/>
                    </a:cubicBezTo>
                    <a:cubicBezTo>
                      <a:pt x="2599763" y="2999635"/>
                      <a:pt x="2601924" y="2999635"/>
                      <a:pt x="2603725" y="2999635"/>
                    </a:cubicBezTo>
                    <a:cubicBezTo>
                      <a:pt x="2605886" y="2999635"/>
                      <a:pt x="2608047" y="2999275"/>
                      <a:pt x="2609847" y="2998915"/>
                    </a:cubicBezTo>
                    <a:cubicBezTo>
                      <a:pt x="2613809" y="2998554"/>
                      <a:pt x="2618131" y="2998194"/>
                      <a:pt x="2622093" y="2997834"/>
                    </a:cubicBezTo>
                    <a:cubicBezTo>
                      <a:pt x="2630017" y="2997114"/>
                      <a:pt x="2637940" y="2996394"/>
                      <a:pt x="2645144" y="2995673"/>
                    </a:cubicBezTo>
                    <a:lnTo>
                      <a:pt x="2642622" y="2996394"/>
                    </a:lnTo>
                    <a:cubicBezTo>
                      <a:pt x="2648745" y="2996394"/>
                      <a:pt x="2654868" y="2994953"/>
                      <a:pt x="2660991" y="2994232"/>
                    </a:cubicBezTo>
                    <a:lnTo>
                      <a:pt x="2679359" y="2991711"/>
                    </a:lnTo>
                    <a:cubicBezTo>
                      <a:pt x="2691604" y="2990271"/>
                      <a:pt x="2703490" y="2987750"/>
                      <a:pt x="2715735" y="2985589"/>
                    </a:cubicBezTo>
                    <a:cubicBezTo>
                      <a:pt x="2710693" y="2986669"/>
                      <a:pt x="2702770" y="2988470"/>
                      <a:pt x="2695926" y="2989910"/>
                    </a:cubicBezTo>
                    <a:cubicBezTo>
                      <a:pt x="2689083" y="2991351"/>
                      <a:pt x="2683321" y="2992072"/>
                      <a:pt x="2682961" y="2992792"/>
                    </a:cubicBezTo>
                    <a:cubicBezTo>
                      <a:pt x="2687282" y="2992072"/>
                      <a:pt x="2691244" y="2991711"/>
                      <a:pt x="2695566" y="2990631"/>
                    </a:cubicBezTo>
                    <a:lnTo>
                      <a:pt x="2708172" y="2988110"/>
                    </a:lnTo>
                    <a:lnTo>
                      <a:pt x="2733023" y="2983068"/>
                    </a:lnTo>
                    <a:cubicBezTo>
                      <a:pt x="2741307" y="2981267"/>
                      <a:pt x="2749591" y="2978746"/>
                      <a:pt x="2757874" y="2976945"/>
                    </a:cubicBezTo>
                    <a:cubicBezTo>
                      <a:pt x="2766158" y="2974784"/>
                      <a:pt x="2774442" y="2972983"/>
                      <a:pt x="2782365" y="2970462"/>
                    </a:cubicBezTo>
                    <a:cubicBezTo>
                      <a:pt x="2768679" y="2974424"/>
                      <a:pt x="2763637" y="2975504"/>
                      <a:pt x="2764717" y="2975504"/>
                    </a:cubicBezTo>
                    <a:cubicBezTo>
                      <a:pt x="2765798" y="2975504"/>
                      <a:pt x="2772641" y="2974063"/>
                      <a:pt x="2782005" y="2971902"/>
                    </a:cubicBezTo>
                    <a:cubicBezTo>
                      <a:pt x="2791369" y="2969381"/>
                      <a:pt x="2803255" y="2966140"/>
                      <a:pt x="2814420" y="2962898"/>
                    </a:cubicBezTo>
                    <a:cubicBezTo>
                      <a:pt x="2817301" y="2962178"/>
                      <a:pt x="2819822" y="2961458"/>
                      <a:pt x="2822704" y="2960737"/>
                    </a:cubicBezTo>
                    <a:cubicBezTo>
                      <a:pt x="2825225" y="2960017"/>
                      <a:pt x="2827746" y="2958937"/>
                      <a:pt x="2830267" y="2958216"/>
                    </a:cubicBezTo>
                    <a:cubicBezTo>
                      <a:pt x="2834949" y="2956776"/>
                      <a:pt x="2838911" y="2955335"/>
                      <a:pt x="2842152" y="2954255"/>
                    </a:cubicBezTo>
                    <a:cubicBezTo>
                      <a:pt x="2847195" y="2951733"/>
                      <a:pt x="2859080" y="2947411"/>
                      <a:pt x="2864843" y="2944530"/>
                    </a:cubicBezTo>
                    <a:cubicBezTo>
                      <a:pt x="2867724" y="2943089"/>
                      <a:pt x="2869164" y="2942009"/>
                      <a:pt x="2867724" y="2942369"/>
                    </a:cubicBezTo>
                    <a:cubicBezTo>
                      <a:pt x="2866283" y="2942369"/>
                      <a:pt x="2861961" y="2944170"/>
                      <a:pt x="2852597" y="2947051"/>
                    </a:cubicBezTo>
                    <a:cubicBezTo>
                      <a:pt x="2832068" y="2953534"/>
                      <a:pt x="2826305" y="2955695"/>
                      <a:pt x="2820903" y="2957856"/>
                    </a:cubicBezTo>
                    <a:cubicBezTo>
                      <a:pt x="2815500" y="2959657"/>
                      <a:pt x="2810458" y="2961818"/>
                      <a:pt x="2791729" y="2967220"/>
                    </a:cubicBezTo>
                    <a:lnTo>
                      <a:pt x="2818022" y="2958577"/>
                    </a:lnTo>
                    <a:cubicBezTo>
                      <a:pt x="2826665" y="2955335"/>
                      <a:pt x="2835309" y="2952093"/>
                      <a:pt x="2843953" y="2948852"/>
                    </a:cubicBezTo>
                    <a:lnTo>
                      <a:pt x="2848635" y="2947411"/>
                    </a:lnTo>
                    <a:cubicBezTo>
                      <a:pt x="2853677" y="2945250"/>
                      <a:pt x="2859080" y="2943450"/>
                      <a:pt x="2864122" y="2940928"/>
                    </a:cubicBezTo>
                    <a:lnTo>
                      <a:pt x="2879249" y="2934085"/>
                    </a:lnTo>
                    <a:cubicBezTo>
                      <a:pt x="2896537" y="2927242"/>
                      <a:pt x="2903740" y="2924721"/>
                      <a:pt x="2905541" y="2924361"/>
                    </a:cubicBezTo>
                    <a:cubicBezTo>
                      <a:pt x="2907342" y="2924001"/>
                      <a:pt x="2904461" y="2925802"/>
                      <a:pt x="2902299" y="2927242"/>
                    </a:cubicBezTo>
                    <a:cubicBezTo>
                      <a:pt x="2899778" y="2928683"/>
                      <a:pt x="2897977" y="2929764"/>
                      <a:pt x="2902299" y="2928323"/>
                    </a:cubicBezTo>
                    <a:cubicBezTo>
                      <a:pt x="2906621" y="2926522"/>
                      <a:pt x="2916706" y="2921840"/>
                      <a:pt x="2938676" y="2911395"/>
                    </a:cubicBezTo>
                    <a:lnTo>
                      <a:pt x="2926070" y="2914276"/>
                    </a:lnTo>
                    <a:cubicBezTo>
                      <a:pt x="2939036" y="2908874"/>
                      <a:pt x="2951642" y="2902031"/>
                      <a:pt x="2964607" y="2895548"/>
                    </a:cubicBezTo>
                    <a:cubicBezTo>
                      <a:pt x="2977934" y="2889065"/>
                      <a:pt x="2990900" y="2881502"/>
                      <a:pt x="3003865" y="2874298"/>
                    </a:cubicBezTo>
                    <a:cubicBezTo>
                      <a:pt x="3030157" y="2859172"/>
                      <a:pt x="3056089" y="2842604"/>
                      <a:pt x="3080220" y="2825316"/>
                    </a:cubicBezTo>
                    <a:cubicBezTo>
                      <a:pt x="3086343" y="2821354"/>
                      <a:pt x="3092105" y="2816672"/>
                      <a:pt x="3097868" y="2811990"/>
                    </a:cubicBezTo>
                    <a:cubicBezTo>
                      <a:pt x="3103630" y="2807668"/>
                      <a:pt x="3109393" y="2802986"/>
                      <a:pt x="3114795" y="2798664"/>
                    </a:cubicBezTo>
                    <a:cubicBezTo>
                      <a:pt x="3120558" y="2794342"/>
                      <a:pt x="3125600" y="2789660"/>
                      <a:pt x="3131003" y="2785338"/>
                    </a:cubicBezTo>
                    <a:cubicBezTo>
                      <a:pt x="3136045" y="2781016"/>
                      <a:pt x="3141447" y="2776334"/>
                      <a:pt x="3146129" y="2772372"/>
                    </a:cubicBezTo>
                    <a:cubicBezTo>
                      <a:pt x="3151172" y="2768050"/>
                      <a:pt x="3155854" y="2763728"/>
                      <a:pt x="3160176" y="2759406"/>
                    </a:cubicBezTo>
                    <a:cubicBezTo>
                      <a:pt x="3164498" y="2755085"/>
                      <a:pt x="3169180" y="2750763"/>
                      <a:pt x="3173142" y="2746801"/>
                    </a:cubicBezTo>
                    <a:cubicBezTo>
                      <a:pt x="3181786" y="2738877"/>
                      <a:pt x="3188989" y="2730954"/>
                      <a:pt x="3195832" y="2723751"/>
                    </a:cubicBezTo>
                    <a:cubicBezTo>
                      <a:pt x="3181786" y="2740318"/>
                      <a:pt x="3176743" y="2749322"/>
                      <a:pt x="3198713" y="2728433"/>
                    </a:cubicBezTo>
                    <a:cubicBezTo>
                      <a:pt x="3192591" y="2734555"/>
                      <a:pt x="3185387" y="2742479"/>
                      <a:pt x="3176383" y="2750402"/>
                    </a:cubicBezTo>
                    <a:cubicBezTo>
                      <a:pt x="3172061" y="2754364"/>
                      <a:pt x="3167379" y="2759046"/>
                      <a:pt x="3162697" y="2763368"/>
                    </a:cubicBezTo>
                    <a:cubicBezTo>
                      <a:pt x="3160176" y="2765529"/>
                      <a:pt x="3158015" y="2768050"/>
                      <a:pt x="3155494" y="2770211"/>
                    </a:cubicBezTo>
                    <a:cubicBezTo>
                      <a:pt x="3152973" y="2772372"/>
                      <a:pt x="3150451" y="2774533"/>
                      <a:pt x="3147930" y="2777055"/>
                    </a:cubicBezTo>
                    <a:cubicBezTo>
                      <a:pt x="3142888" y="2781737"/>
                      <a:pt x="3137485" y="2786059"/>
                      <a:pt x="3132083" y="2790741"/>
                    </a:cubicBezTo>
                    <a:cubicBezTo>
                      <a:pt x="3126681" y="2795423"/>
                      <a:pt x="3121638" y="2800105"/>
                      <a:pt x="3115876" y="2804067"/>
                    </a:cubicBezTo>
                    <a:cubicBezTo>
                      <a:pt x="3110473" y="2808389"/>
                      <a:pt x="3105071" y="2812711"/>
                      <a:pt x="3100029" y="2816672"/>
                    </a:cubicBezTo>
                    <a:cubicBezTo>
                      <a:pt x="3094626" y="2820634"/>
                      <a:pt x="3089944" y="2824956"/>
                      <a:pt x="3084902" y="2828558"/>
                    </a:cubicBezTo>
                    <a:cubicBezTo>
                      <a:pt x="3077339" y="2833960"/>
                      <a:pt x="3132443" y="2789660"/>
                      <a:pt x="3170620" y="2752924"/>
                    </a:cubicBezTo>
                    <a:cubicBezTo>
                      <a:pt x="3168099" y="2754724"/>
                      <a:pt x="3164498" y="2757606"/>
                      <a:pt x="3160536" y="2761207"/>
                    </a:cubicBezTo>
                    <a:cubicBezTo>
                      <a:pt x="3156574" y="2764809"/>
                      <a:pt x="3151892" y="2769131"/>
                      <a:pt x="3146490" y="2773453"/>
                    </a:cubicBezTo>
                    <a:cubicBezTo>
                      <a:pt x="3141087" y="2778135"/>
                      <a:pt x="3135685" y="2782817"/>
                      <a:pt x="3129922" y="2787859"/>
                    </a:cubicBezTo>
                    <a:cubicBezTo>
                      <a:pt x="3127041" y="2790381"/>
                      <a:pt x="3124160" y="2792902"/>
                      <a:pt x="3121278" y="2795783"/>
                    </a:cubicBezTo>
                    <a:cubicBezTo>
                      <a:pt x="3118397" y="2798304"/>
                      <a:pt x="3115156" y="2800825"/>
                      <a:pt x="3112274" y="2803346"/>
                    </a:cubicBezTo>
                    <a:cubicBezTo>
                      <a:pt x="3106152" y="2808389"/>
                      <a:pt x="3100389" y="2813071"/>
                      <a:pt x="3094986" y="2817393"/>
                    </a:cubicBezTo>
                    <a:cubicBezTo>
                      <a:pt x="3092105" y="2819554"/>
                      <a:pt x="3089584" y="2821715"/>
                      <a:pt x="3087063" y="2823876"/>
                    </a:cubicBezTo>
                    <a:cubicBezTo>
                      <a:pt x="3084542" y="2825676"/>
                      <a:pt x="3082021" y="2827477"/>
                      <a:pt x="3079499" y="2829278"/>
                    </a:cubicBezTo>
                    <a:cubicBezTo>
                      <a:pt x="3070135" y="2835761"/>
                      <a:pt x="3063652" y="2840083"/>
                      <a:pt x="3061851" y="2840083"/>
                    </a:cubicBezTo>
                    <a:cubicBezTo>
                      <a:pt x="3058250" y="2842604"/>
                      <a:pt x="3055008" y="2844765"/>
                      <a:pt x="3051767" y="2846926"/>
                    </a:cubicBezTo>
                    <a:cubicBezTo>
                      <a:pt x="3048526" y="2849087"/>
                      <a:pt x="3045284" y="2850888"/>
                      <a:pt x="3042403" y="2853049"/>
                    </a:cubicBezTo>
                    <a:cubicBezTo>
                      <a:pt x="3036280" y="2857011"/>
                      <a:pt x="3030877" y="2860612"/>
                      <a:pt x="3025475" y="2863854"/>
                    </a:cubicBezTo>
                    <a:cubicBezTo>
                      <a:pt x="3015391" y="2870697"/>
                      <a:pt x="3006386" y="2875379"/>
                      <a:pt x="2998823" y="2880061"/>
                    </a:cubicBezTo>
                    <a:cubicBezTo>
                      <a:pt x="2991260" y="2884383"/>
                      <a:pt x="2985137" y="2888345"/>
                      <a:pt x="2979374" y="2891946"/>
                    </a:cubicBezTo>
                    <a:cubicBezTo>
                      <a:pt x="2973612" y="2895188"/>
                      <a:pt x="2968569" y="2898069"/>
                      <a:pt x="2963527" y="2900951"/>
                    </a:cubicBezTo>
                    <a:cubicBezTo>
                      <a:pt x="2958485" y="2903832"/>
                      <a:pt x="2953803" y="2906353"/>
                      <a:pt x="2948400" y="2909234"/>
                    </a:cubicBezTo>
                    <a:cubicBezTo>
                      <a:pt x="2945879" y="2910675"/>
                      <a:pt x="2942998" y="2912115"/>
                      <a:pt x="2940116" y="2913556"/>
                    </a:cubicBezTo>
                    <a:cubicBezTo>
                      <a:pt x="2937235" y="2914997"/>
                      <a:pt x="2933994" y="2916437"/>
                      <a:pt x="2930752" y="2917878"/>
                    </a:cubicBezTo>
                    <a:cubicBezTo>
                      <a:pt x="2923909" y="2921120"/>
                      <a:pt x="2915986" y="2924721"/>
                      <a:pt x="2906621" y="2928683"/>
                    </a:cubicBezTo>
                    <a:cubicBezTo>
                      <a:pt x="2901939" y="2930844"/>
                      <a:pt x="2896537" y="2932645"/>
                      <a:pt x="2891134" y="2934806"/>
                    </a:cubicBezTo>
                    <a:cubicBezTo>
                      <a:pt x="2885372" y="2936967"/>
                      <a:pt x="2879249" y="2939128"/>
                      <a:pt x="2872406" y="2941649"/>
                    </a:cubicBezTo>
                    <a:cubicBezTo>
                      <a:pt x="2872406" y="2942369"/>
                      <a:pt x="2870245" y="2943450"/>
                      <a:pt x="2867364" y="2944890"/>
                    </a:cubicBezTo>
                    <a:cubicBezTo>
                      <a:pt x="2865923" y="2945611"/>
                      <a:pt x="2864122" y="2946331"/>
                      <a:pt x="2862321" y="2947051"/>
                    </a:cubicBezTo>
                    <a:cubicBezTo>
                      <a:pt x="2860521" y="2947772"/>
                      <a:pt x="2858360" y="2948492"/>
                      <a:pt x="2856559" y="2949212"/>
                    </a:cubicBezTo>
                    <a:cubicBezTo>
                      <a:pt x="2848275" y="2952093"/>
                      <a:pt x="2839631" y="2955335"/>
                      <a:pt x="2837110" y="2957136"/>
                    </a:cubicBezTo>
                    <a:cubicBezTo>
                      <a:pt x="2841432" y="2956055"/>
                      <a:pt x="2846835" y="2954615"/>
                      <a:pt x="2852957" y="2952814"/>
                    </a:cubicBezTo>
                    <a:cubicBezTo>
                      <a:pt x="2856199" y="2951733"/>
                      <a:pt x="2859440" y="2950653"/>
                      <a:pt x="2863402" y="2949572"/>
                    </a:cubicBezTo>
                    <a:cubicBezTo>
                      <a:pt x="2867004" y="2948132"/>
                      <a:pt x="2870965" y="2946691"/>
                      <a:pt x="2874927" y="2945250"/>
                    </a:cubicBezTo>
                    <a:cubicBezTo>
                      <a:pt x="2882851" y="2942009"/>
                      <a:pt x="2891855" y="2938768"/>
                      <a:pt x="2901219" y="2935166"/>
                    </a:cubicBezTo>
                    <a:cubicBezTo>
                      <a:pt x="2910583" y="2931204"/>
                      <a:pt x="2919947" y="2926522"/>
                      <a:pt x="2930032" y="2922200"/>
                    </a:cubicBezTo>
                    <a:cubicBezTo>
                      <a:pt x="2969290" y="2903471"/>
                      <a:pt x="3012149" y="2879701"/>
                      <a:pt x="3043123" y="2859172"/>
                    </a:cubicBezTo>
                    <a:cubicBezTo>
                      <a:pt x="3037000" y="2863133"/>
                      <a:pt x="3024755" y="2871417"/>
                      <a:pt x="3022594" y="2873218"/>
                    </a:cubicBezTo>
                    <a:cubicBezTo>
                      <a:pt x="3033759" y="2866015"/>
                      <a:pt x="3043483" y="2859892"/>
                      <a:pt x="3052127" y="2854489"/>
                    </a:cubicBezTo>
                    <a:cubicBezTo>
                      <a:pt x="3056449" y="2851968"/>
                      <a:pt x="3060411" y="2849087"/>
                      <a:pt x="3064012" y="2846206"/>
                    </a:cubicBezTo>
                    <a:cubicBezTo>
                      <a:pt x="3067614" y="2843685"/>
                      <a:pt x="3071216" y="2841163"/>
                      <a:pt x="3074817" y="2838642"/>
                    </a:cubicBezTo>
                    <a:cubicBezTo>
                      <a:pt x="3078059" y="2836121"/>
                      <a:pt x="3081660" y="2833600"/>
                      <a:pt x="3084902" y="2831439"/>
                    </a:cubicBezTo>
                    <a:cubicBezTo>
                      <a:pt x="3088143" y="2828918"/>
                      <a:pt x="3091385" y="2826757"/>
                      <a:pt x="3094626" y="2824236"/>
                    </a:cubicBezTo>
                    <a:cubicBezTo>
                      <a:pt x="3101109" y="2819194"/>
                      <a:pt x="3107592" y="2813791"/>
                      <a:pt x="3114795" y="2808028"/>
                    </a:cubicBezTo>
                    <a:lnTo>
                      <a:pt x="3110834" y="2810910"/>
                    </a:lnTo>
                    <a:cubicBezTo>
                      <a:pt x="3116956" y="2805507"/>
                      <a:pt x="3122359" y="2801546"/>
                      <a:pt x="3126681" y="2797584"/>
                    </a:cubicBezTo>
                    <a:cubicBezTo>
                      <a:pt x="3131003" y="2793982"/>
                      <a:pt x="3134244" y="2790741"/>
                      <a:pt x="3137125" y="2788580"/>
                    </a:cubicBezTo>
                    <a:cubicBezTo>
                      <a:pt x="3142888" y="2783898"/>
                      <a:pt x="3146129" y="2781377"/>
                      <a:pt x="3149011" y="2779215"/>
                    </a:cubicBezTo>
                    <a:cubicBezTo>
                      <a:pt x="3151892" y="2777415"/>
                      <a:pt x="3154053" y="2775974"/>
                      <a:pt x="3157294" y="2773453"/>
                    </a:cubicBezTo>
                    <a:cubicBezTo>
                      <a:pt x="3160536" y="2770932"/>
                      <a:pt x="3164858" y="2767330"/>
                      <a:pt x="3172061" y="2760847"/>
                    </a:cubicBezTo>
                    <a:cubicBezTo>
                      <a:pt x="3183226" y="2750763"/>
                      <a:pt x="3220323" y="2712225"/>
                      <a:pt x="3213480" y="2717628"/>
                    </a:cubicBezTo>
                    <a:cubicBezTo>
                      <a:pt x="3217802" y="2713666"/>
                      <a:pt x="3221404" y="2709344"/>
                      <a:pt x="3225365" y="2705022"/>
                    </a:cubicBezTo>
                    <a:lnTo>
                      <a:pt x="3237251" y="2692056"/>
                    </a:lnTo>
                    <a:cubicBezTo>
                      <a:pt x="3241212" y="2687734"/>
                      <a:pt x="3245174" y="2683412"/>
                      <a:pt x="3248776" y="2679090"/>
                    </a:cubicBezTo>
                    <a:lnTo>
                      <a:pt x="3259941" y="2665764"/>
                    </a:lnTo>
                    <a:lnTo>
                      <a:pt x="3256339" y="2667205"/>
                    </a:lnTo>
                    <a:cubicBezTo>
                      <a:pt x="3262462" y="2659642"/>
                      <a:pt x="3267144" y="2653159"/>
                      <a:pt x="3271466" y="2648116"/>
                    </a:cubicBezTo>
                    <a:cubicBezTo>
                      <a:pt x="3275788" y="2642714"/>
                      <a:pt x="3279030" y="2638032"/>
                      <a:pt x="3282631" y="2633350"/>
                    </a:cubicBezTo>
                    <a:cubicBezTo>
                      <a:pt x="3285873" y="2628668"/>
                      <a:pt x="3289474" y="2623985"/>
                      <a:pt x="3293076" y="2618943"/>
                    </a:cubicBezTo>
                    <a:cubicBezTo>
                      <a:pt x="3294877" y="2616422"/>
                      <a:pt x="3297038" y="2613541"/>
                      <a:pt x="3298838" y="2610299"/>
                    </a:cubicBezTo>
                    <a:cubicBezTo>
                      <a:pt x="3300639" y="2607058"/>
                      <a:pt x="3302800" y="2603816"/>
                      <a:pt x="3304961" y="2599855"/>
                    </a:cubicBezTo>
                    <a:lnTo>
                      <a:pt x="3304241" y="2597333"/>
                    </a:lnTo>
                    <a:cubicBezTo>
                      <a:pt x="3286593" y="2624706"/>
                      <a:pt x="3266784" y="2650277"/>
                      <a:pt x="3246615" y="2675489"/>
                    </a:cubicBezTo>
                    <a:cubicBezTo>
                      <a:pt x="3261742" y="2656040"/>
                      <a:pt x="3263182" y="2652798"/>
                      <a:pt x="3265343" y="2649557"/>
                    </a:cubicBezTo>
                    <a:cubicBezTo>
                      <a:pt x="3266424" y="2647756"/>
                      <a:pt x="3267865" y="2645955"/>
                      <a:pt x="3270386" y="2641994"/>
                    </a:cubicBezTo>
                    <a:cubicBezTo>
                      <a:pt x="3273267" y="2637672"/>
                      <a:pt x="3277589" y="2631189"/>
                      <a:pt x="3285512" y="2620024"/>
                    </a:cubicBezTo>
                    <a:cubicBezTo>
                      <a:pt x="3268945" y="2645235"/>
                      <a:pt x="3275428" y="2636591"/>
                      <a:pt x="3286593" y="2621464"/>
                    </a:cubicBezTo>
                    <a:cubicBezTo>
                      <a:pt x="3289474" y="2617503"/>
                      <a:pt x="3292715" y="2613541"/>
                      <a:pt x="3295597" y="2609219"/>
                    </a:cubicBezTo>
                    <a:cubicBezTo>
                      <a:pt x="3298478" y="2604897"/>
                      <a:pt x="3301359" y="2600575"/>
                      <a:pt x="3304241" y="2596253"/>
                    </a:cubicBezTo>
                    <a:cubicBezTo>
                      <a:pt x="3309643" y="2588329"/>
                      <a:pt x="3313965" y="2582207"/>
                      <a:pt x="3315046" y="2581126"/>
                    </a:cubicBezTo>
                    <a:cubicBezTo>
                      <a:pt x="3318647" y="2575364"/>
                      <a:pt x="3321528" y="2569601"/>
                      <a:pt x="3324770" y="2563838"/>
                    </a:cubicBezTo>
                    <a:lnTo>
                      <a:pt x="3334134" y="2546190"/>
                    </a:lnTo>
                    <a:lnTo>
                      <a:pt x="3329452" y="2555195"/>
                    </a:lnTo>
                    <a:cubicBezTo>
                      <a:pt x="3333414" y="2548711"/>
                      <a:pt x="3336656" y="2543309"/>
                      <a:pt x="3339537" y="2538267"/>
                    </a:cubicBezTo>
                    <a:cubicBezTo>
                      <a:pt x="3342058" y="2533585"/>
                      <a:pt x="3344219" y="2528902"/>
                      <a:pt x="3346380" y="2524581"/>
                    </a:cubicBezTo>
                    <a:cubicBezTo>
                      <a:pt x="3348541" y="2520259"/>
                      <a:pt x="3350702" y="2515577"/>
                      <a:pt x="3353583" y="2509814"/>
                    </a:cubicBezTo>
                    <a:cubicBezTo>
                      <a:pt x="3356464" y="2504411"/>
                      <a:pt x="3359706" y="2497929"/>
                      <a:pt x="3363308" y="2489645"/>
                    </a:cubicBezTo>
                    <a:cubicBezTo>
                      <a:pt x="3343499" y="2527822"/>
                      <a:pt x="3329812" y="2552313"/>
                      <a:pt x="3300999" y="2598774"/>
                    </a:cubicBezTo>
                    <a:cubicBezTo>
                      <a:pt x="3303520" y="2594452"/>
                      <a:pt x="3306402" y="2589770"/>
                      <a:pt x="3309643" y="2584728"/>
                    </a:cubicBezTo>
                    <a:cubicBezTo>
                      <a:pt x="3312524" y="2579686"/>
                      <a:pt x="3316487" y="2574283"/>
                      <a:pt x="3319368" y="2568160"/>
                    </a:cubicBezTo>
                    <a:cubicBezTo>
                      <a:pt x="3325851" y="2556635"/>
                      <a:pt x="3332694" y="2544029"/>
                      <a:pt x="3339176" y="2532144"/>
                    </a:cubicBezTo>
                    <a:cubicBezTo>
                      <a:pt x="3345300" y="2519898"/>
                      <a:pt x="3351062" y="2508373"/>
                      <a:pt x="3355744" y="2498649"/>
                    </a:cubicBezTo>
                    <a:cubicBezTo>
                      <a:pt x="3360066" y="2488925"/>
                      <a:pt x="3363668" y="2481001"/>
                      <a:pt x="3365469" y="2476679"/>
                    </a:cubicBezTo>
                    <a:cubicBezTo>
                      <a:pt x="3382036" y="2438502"/>
                      <a:pt x="3392841" y="2411490"/>
                      <a:pt x="3405446" y="2374393"/>
                    </a:cubicBezTo>
                    <a:cubicBezTo>
                      <a:pt x="3393921" y="2410049"/>
                      <a:pt x="3397163" y="2404286"/>
                      <a:pt x="3397523" y="2407528"/>
                    </a:cubicBezTo>
                    <a:cubicBezTo>
                      <a:pt x="3397523" y="2408248"/>
                      <a:pt x="3397523" y="2409689"/>
                      <a:pt x="3396802" y="2412210"/>
                    </a:cubicBezTo>
                    <a:cubicBezTo>
                      <a:pt x="3396082" y="2414731"/>
                      <a:pt x="3395002" y="2419053"/>
                      <a:pt x="3392841" y="2424816"/>
                    </a:cubicBezTo>
                    <a:cubicBezTo>
                      <a:pt x="3388159" y="2436701"/>
                      <a:pt x="3380955" y="2457590"/>
                      <a:pt x="3364748" y="2491806"/>
                    </a:cubicBezTo>
                    <a:cubicBezTo>
                      <a:pt x="3365469" y="2489285"/>
                      <a:pt x="3370511" y="2478120"/>
                      <a:pt x="3372672" y="2473798"/>
                    </a:cubicBezTo>
                    <a:cubicBezTo>
                      <a:pt x="3370150" y="2478120"/>
                      <a:pt x="3366549" y="2485323"/>
                      <a:pt x="3362227" y="2494327"/>
                    </a:cubicBezTo>
                    <a:cubicBezTo>
                      <a:pt x="3360426" y="2499009"/>
                      <a:pt x="3357545" y="2503691"/>
                      <a:pt x="3355024" y="2508733"/>
                    </a:cubicBezTo>
                    <a:cubicBezTo>
                      <a:pt x="3352503" y="2513776"/>
                      <a:pt x="3349981" y="2519178"/>
                      <a:pt x="3347100" y="2524581"/>
                    </a:cubicBezTo>
                    <a:cubicBezTo>
                      <a:pt x="3344219" y="2529983"/>
                      <a:pt x="3342058" y="2535746"/>
                      <a:pt x="3338816" y="2540788"/>
                    </a:cubicBezTo>
                    <a:cubicBezTo>
                      <a:pt x="3335935" y="2546190"/>
                      <a:pt x="3333054" y="2551593"/>
                      <a:pt x="3330172" y="2556635"/>
                    </a:cubicBezTo>
                    <a:cubicBezTo>
                      <a:pt x="3324770" y="2566720"/>
                      <a:pt x="3319728" y="2576084"/>
                      <a:pt x="3315406" y="2582927"/>
                    </a:cubicBezTo>
                    <a:cubicBezTo>
                      <a:pt x="3318287" y="2579686"/>
                      <a:pt x="3315406" y="2585448"/>
                      <a:pt x="3315406" y="2585808"/>
                    </a:cubicBezTo>
                    <a:cubicBezTo>
                      <a:pt x="3315406" y="2585808"/>
                      <a:pt x="3316487" y="2584728"/>
                      <a:pt x="3319368" y="2580766"/>
                    </a:cubicBezTo>
                    <a:cubicBezTo>
                      <a:pt x="3322249" y="2576804"/>
                      <a:pt x="3326571" y="2568881"/>
                      <a:pt x="3334134" y="2556635"/>
                    </a:cubicBezTo>
                    <a:cubicBezTo>
                      <a:pt x="3328732" y="2564559"/>
                      <a:pt x="3334495" y="2553754"/>
                      <a:pt x="3344579" y="2534665"/>
                    </a:cubicBezTo>
                    <a:cubicBezTo>
                      <a:pt x="3349261" y="2524941"/>
                      <a:pt x="3355024" y="2513055"/>
                      <a:pt x="3361507" y="2500810"/>
                    </a:cubicBezTo>
                    <a:cubicBezTo>
                      <a:pt x="3367269" y="2488204"/>
                      <a:pt x="3373392" y="2474878"/>
                      <a:pt x="3379154" y="2462272"/>
                    </a:cubicBezTo>
                    <a:lnTo>
                      <a:pt x="3377714" y="2472357"/>
                    </a:lnTo>
                    <a:cubicBezTo>
                      <a:pt x="3383477" y="2460112"/>
                      <a:pt x="3388159" y="2447506"/>
                      <a:pt x="3393201" y="2434900"/>
                    </a:cubicBezTo>
                    <a:lnTo>
                      <a:pt x="3396802" y="2425536"/>
                    </a:lnTo>
                    <a:lnTo>
                      <a:pt x="3398603" y="2420854"/>
                    </a:lnTo>
                    <a:lnTo>
                      <a:pt x="3400404" y="2416172"/>
                    </a:lnTo>
                    <a:lnTo>
                      <a:pt x="3406887" y="2397083"/>
                    </a:lnTo>
                    <a:lnTo>
                      <a:pt x="3404726" y="2404286"/>
                    </a:lnTo>
                    <a:cubicBezTo>
                      <a:pt x="3407607" y="2397083"/>
                      <a:pt x="3410849" y="2388439"/>
                      <a:pt x="3414090" y="2378715"/>
                    </a:cubicBezTo>
                    <a:cubicBezTo>
                      <a:pt x="3416972" y="2368630"/>
                      <a:pt x="3420213" y="2357465"/>
                      <a:pt x="3423455" y="2345580"/>
                    </a:cubicBezTo>
                    <a:cubicBezTo>
                      <a:pt x="3424175" y="2342699"/>
                      <a:pt x="3425255" y="2339457"/>
                      <a:pt x="3425976" y="2336576"/>
                    </a:cubicBezTo>
                    <a:cubicBezTo>
                      <a:pt x="3426696" y="2333334"/>
                      <a:pt x="3427416" y="2330453"/>
                      <a:pt x="3428137" y="2327211"/>
                    </a:cubicBezTo>
                    <a:cubicBezTo>
                      <a:pt x="3429577" y="2320729"/>
                      <a:pt x="3431018" y="2314246"/>
                      <a:pt x="3432459" y="2307763"/>
                    </a:cubicBezTo>
                    <a:cubicBezTo>
                      <a:pt x="3435700" y="2294797"/>
                      <a:pt x="3437861" y="2280751"/>
                      <a:pt x="3440743" y="2267065"/>
                    </a:cubicBezTo>
                    <a:cubicBezTo>
                      <a:pt x="3441463" y="2262022"/>
                      <a:pt x="3442543" y="2255539"/>
                      <a:pt x="3443984" y="2247616"/>
                    </a:cubicBezTo>
                    <a:cubicBezTo>
                      <a:pt x="3445064" y="2239692"/>
                      <a:pt x="3446145" y="2230688"/>
                      <a:pt x="3447225" y="2221324"/>
                    </a:cubicBezTo>
                    <a:cubicBezTo>
                      <a:pt x="3447946" y="2216642"/>
                      <a:pt x="3448306" y="2211599"/>
                      <a:pt x="3449026" y="2206917"/>
                    </a:cubicBezTo>
                    <a:cubicBezTo>
                      <a:pt x="3449747" y="2201875"/>
                      <a:pt x="3449747" y="2197193"/>
                      <a:pt x="3450107" y="2192151"/>
                    </a:cubicBezTo>
                    <a:cubicBezTo>
                      <a:pt x="3450827" y="2182426"/>
                      <a:pt x="3451547" y="2172702"/>
                      <a:pt x="3451908" y="2164058"/>
                    </a:cubicBezTo>
                    <a:cubicBezTo>
                      <a:pt x="3452268" y="2159736"/>
                      <a:pt x="3451908" y="2155414"/>
                      <a:pt x="3452268" y="2151452"/>
                    </a:cubicBezTo>
                    <a:cubicBezTo>
                      <a:pt x="3452268" y="2147491"/>
                      <a:pt x="3452268" y="2143889"/>
                      <a:pt x="3452268" y="2140647"/>
                    </a:cubicBezTo>
                    <a:cubicBezTo>
                      <a:pt x="3452268" y="2134164"/>
                      <a:pt x="3452268" y="2129122"/>
                      <a:pt x="3452268" y="2126241"/>
                    </a:cubicBezTo>
                    <a:cubicBezTo>
                      <a:pt x="3452268" y="2120478"/>
                      <a:pt x="3451547" y="2123360"/>
                      <a:pt x="3450107" y="2139927"/>
                    </a:cubicBezTo>
                    <a:cubicBezTo>
                      <a:pt x="3451908" y="2115076"/>
                      <a:pt x="3451547" y="2091305"/>
                      <a:pt x="3451187" y="2066814"/>
                    </a:cubicBezTo>
                    <a:cubicBezTo>
                      <a:pt x="3450827" y="2042323"/>
                      <a:pt x="3450107" y="2017472"/>
                      <a:pt x="3449747" y="1989739"/>
                    </a:cubicBezTo>
                    <a:lnTo>
                      <a:pt x="3448666" y="2058530"/>
                    </a:lnTo>
                    <a:cubicBezTo>
                      <a:pt x="3446505" y="1977134"/>
                      <a:pt x="3447946" y="2000544"/>
                      <a:pt x="3444344" y="1935355"/>
                    </a:cubicBezTo>
                    <a:cubicBezTo>
                      <a:pt x="3445064" y="1928872"/>
                      <a:pt x="3445785" y="1914105"/>
                      <a:pt x="3446865" y="1927431"/>
                    </a:cubicBezTo>
                    <a:cubicBezTo>
                      <a:pt x="3446865" y="1817942"/>
                      <a:pt x="3447946" y="1661631"/>
                      <a:pt x="3445424" y="1597522"/>
                    </a:cubicBezTo>
                    <a:cubicBezTo>
                      <a:pt x="3445424" y="1520447"/>
                      <a:pt x="3449026" y="1508202"/>
                      <a:pt x="3447585" y="1400153"/>
                    </a:cubicBezTo>
                    <a:cubicBezTo>
                      <a:pt x="3447225" y="1377463"/>
                      <a:pt x="3444704" y="1417801"/>
                      <a:pt x="3445785" y="1346129"/>
                    </a:cubicBezTo>
                    <a:cubicBezTo>
                      <a:pt x="3445785" y="1341447"/>
                      <a:pt x="3447946" y="1415280"/>
                      <a:pt x="3447585" y="1335324"/>
                    </a:cubicBezTo>
                    <a:cubicBezTo>
                      <a:pt x="3445424" y="1278418"/>
                      <a:pt x="3449026" y="1201704"/>
                      <a:pt x="3446865" y="1127870"/>
                    </a:cubicBezTo>
                    <a:cubicBezTo>
                      <a:pt x="3447585" y="1088973"/>
                      <a:pt x="3447225" y="1020902"/>
                      <a:pt x="3449026" y="1035309"/>
                    </a:cubicBezTo>
                    <a:cubicBezTo>
                      <a:pt x="3448666" y="1097257"/>
                      <a:pt x="3449026" y="1184776"/>
                      <a:pt x="3449747" y="1198102"/>
                    </a:cubicBezTo>
                    <a:cubicBezTo>
                      <a:pt x="3448666" y="1189458"/>
                      <a:pt x="3448666" y="1242042"/>
                      <a:pt x="3447946" y="1196661"/>
                    </a:cubicBezTo>
                    <a:cubicBezTo>
                      <a:pt x="3446505" y="1290304"/>
                      <a:pt x="3449026" y="1257169"/>
                      <a:pt x="3447946" y="1341087"/>
                    </a:cubicBezTo>
                    <a:cubicBezTo>
                      <a:pt x="3448666" y="1346849"/>
                      <a:pt x="3450107" y="1297867"/>
                      <a:pt x="3449386" y="1279859"/>
                    </a:cubicBezTo>
                    <a:cubicBezTo>
                      <a:pt x="3451908" y="1279499"/>
                      <a:pt x="3450467" y="1445174"/>
                      <a:pt x="3453708" y="1370620"/>
                    </a:cubicBezTo>
                    <a:cubicBezTo>
                      <a:pt x="3453708" y="1280939"/>
                      <a:pt x="3448666" y="1254287"/>
                      <a:pt x="3451187" y="1176853"/>
                    </a:cubicBezTo>
                    <a:cubicBezTo>
                      <a:pt x="3452628" y="1207826"/>
                      <a:pt x="3451187" y="1256809"/>
                      <a:pt x="3454068" y="1296066"/>
                    </a:cubicBezTo>
                    <a:lnTo>
                      <a:pt x="3455149" y="1232318"/>
                    </a:lnTo>
                    <a:lnTo>
                      <a:pt x="3453348" y="1185857"/>
                    </a:lnTo>
                    <a:lnTo>
                      <a:pt x="3453348" y="1188738"/>
                    </a:lnTo>
                    <a:cubicBezTo>
                      <a:pt x="3455869" y="1076007"/>
                      <a:pt x="3451187" y="1084291"/>
                      <a:pt x="3449747" y="983445"/>
                    </a:cubicBezTo>
                    <a:cubicBezTo>
                      <a:pt x="3447946" y="1041792"/>
                      <a:pt x="3445424" y="969759"/>
                      <a:pt x="3444344" y="1014059"/>
                    </a:cubicBezTo>
                    <a:cubicBezTo>
                      <a:pt x="3444344" y="980204"/>
                      <a:pt x="3444344" y="951031"/>
                      <a:pt x="3444344" y="930141"/>
                    </a:cubicBezTo>
                    <a:cubicBezTo>
                      <a:pt x="3444344" y="925099"/>
                      <a:pt x="3444344" y="920417"/>
                      <a:pt x="3444344" y="916095"/>
                    </a:cubicBezTo>
                    <a:cubicBezTo>
                      <a:pt x="3444344" y="912133"/>
                      <a:pt x="3444344" y="908531"/>
                      <a:pt x="3444344" y="905650"/>
                    </a:cubicBezTo>
                    <a:cubicBezTo>
                      <a:pt x="3444344" y="899887"/>
                      <a:pt x="3445064" y="897006"/>
                      <a:pt x="3445424" y="896646"/>
                    </a:cubicBezTo>
                    <a:cubicBezTo>
                      <a:pt x="3445424" y="904209"/>
                      <a:pt x="3446145" y="911052"/>
                      <a:pt x="3446145" y="917175"/>
                    </a:cubicBezTo>
                    <a:cubicBezTo>
                      <a:pt x="3446145" y="923298"/>
                      <a:pt x="3446145" y="928340"/>
                      <a:pt x="3446145" y="933022"/>
                    </a:cubicBezTo>
                    <a:cubicBezTo>
                      <a:pt x="3446145" y="942026"/>
                      <a:pt x="3446505" y="948149"/>
                      <a:pt x="3446865" y="952471"/>
                    </a:cubicBezTo>
                    <a:cubicBezTo>
                      <a:pt x="3447225" y="960755"/>
                      <a:pt x="3447585" y="961475"/>
                      <a:pt x="3447946" y="961835"/>
                    </a:cubicBezTo>
                    <a:cubicBezTo>
                      <a:pt x="3448306" y="962196"/>
                      <a:pt x="3448666" y="961835"/>
                      <a:pt x="3449026" y="969399"/>
                    </a:cubicBezTo>
                    <a:cubicBezTo>
                      <a:pt x="3449386" y="976602"/>
                      <a:pt x="3450107" y="991009"/>
                      <a:pt x="3450467" y="1020182"/>
                    </a:cubicBezTo>
                    <a:cubicBezTo>
                      <a:pt x="3451187" y="1001093"/>
                      <a:pt x="3454068" y="1047914"/>
                      <a:pt x="3454428" y="978403"/>
                    </a:cubicBezTo>
                    <a:cubicBezTo>
                      <a:pt x="3452628" y="900248"/>
                      <a:pt x="3452268" y="1001813"/>
                      <a:pt x="3451547" y="923658"/>
                    </a:cubicBezTo>
                    <a:cubicBezTo>
                      <a:pt x="3451547" y="918976"/>
                      <a:pt x="3451908" y="914294"/>
                      <a:pt x="3452268" y="916815"/>
                    </a:cubicBezTo>
                    <a:cubicBezTo>
                      <a:pt x="3451187" y="899167"/>
                      <a:pt x="3451187" y="888722"/>
                      <a:pt x="3450827" y="877557"/>
                    </a:cubicBezTo>
                    <a:cubicBezTo>
                      <a:pt x="3450827" y="871795"/>
                      <a:pt x="3450467" y="866032"/>
                      <a:pt x="3449747" y="858829"/>
                    </a:cubicBezTo>
                    <a:cubicBezTo>
                      <a:pt x="3449026" y="851626"/>
                      <a:pt x="3448306" y="843342"/>
                      <a:pt x="3447225" y="832537"/>
                    </a:cubicBezTo>
                    <a:lnTo>
                      <a:pt x="3448666" y="842622"/>
                    </a:lnTo>
                    <a:cubicBezTo>
                      <a:pt x="3448306" y="836139"/>
                      <a:pt x="3447946" y="830016"/>
                      <a:pt x="3447585" y="824974"/>
                    </a:cubicBezTo>
                    <a:cubicBezTo>
                      <a:pt x="3446865" y="819571"/>
                      <a:pt x="3446505" y="814889"/>
                      <a:pt x="3445785" y="810927"/>
                    </a:cubicBezTo>
                    <a:cubicBezTo>
                      <a:pt x="3444704" y="802283"/>
                      <a:pt x="3443624" y="795440"/>
                      <a:pt x="3442543" y="788597"/>
                    </a:cubicBezTo>
                    <a:cubicBezTo>
                      <a:pt x="3441823" y="785356"/>
                      <a:pt x="3441463" y="782114"/>
                      <a:pt x="3440743" y="778513"/>
                    </a:cubicBezTo>
                    <a:cubicBezTo>
                      <a:pt x="3440022" y="775271"/>
                      <a:pt x="3439302" y="771670"/>
                      <a:pt x="3438581" y="767708"/>
                    </a:cubicBezTo>
                    <a:cubicBezTo>
                      <a:pt x="3437141" y="760144"/>
                      <a:pt x="3435700" y="751501"/>
                      <a:pt x="3434259" y="739975"/>
                    </a:cubicBezTo>
                    <a:cubicBezTo>
                      <a:pt x="3434259" y="744657"/>
                      <a:pt x="3434259" y="745018"/>
                      <a:pt x="3433539" y="742496"/>
                    </a:cubicBezTo>
                    <a:cubicBezTo>
                      <a:pt x="3432819" y="739975"/>
                      <a:pt x="3431739" y="734933"/>
                      <a:pt x="3429938" y="728450"/>
                    </a:cubicBezTo>
                    <a:cubicBezTo>
                      <a:pt x="3428137" y="721967"/>
                      <a:pt x="3426336" y="714044"/>
                      <a:pt x="3424175" y="706120"/>
                    </a:cubicBezTo>
                    <a:cubicBezTo>
                      <a:pt x="3423095" y="702158"/>
                      <a:pt x="3422014" y="698196"/>
                      <a:pt x="3421294" y="694235"/>
                    </a:cubicBezTo>
                    <a:cubicBezTo>
                      <a:pt x="3420213" y="690273"/>
                      <a:pt x="3419133" y="686671"/>
                      <a:pt x="3418052" y="683430"/>
                    </a:cubicBezTo>
                    <a:cubicBezTo>
                      <a:pt x="3421294" y="694595"/>
                      <a:pt x="3422734" y="704679"/>
                      <a:pt x="3424895" y="714404"/>
                    </a:cubicBezTo>
                    <a:cubicBezTo>
                      <a:pt x="3425976" y="719446"/>
                      <a:pt x="3426696" y="724488"/>
                      <a:pt x="3427776" y="729531"/>
                    </a:cubicBezTo>
                    <a:cubicBezTo>
                      <a:pt x="3428137" y="732052"/>
                      <a:pt x="3428857" y="734933"/>
                      <a:pt x="3429217" y="737454"/>
                    </a:cubicBezTo>
                    <a:cubicBezTo>
                      <a:pt x="3429577" y="740335"/>
                      <a:pt x="3429938" y="742857"/>
                      <a:pt x="3430298" y="745738"/>
                    </a:cubicBezTo>
                    <a:cubicBezTo>
                      <a:pt x="3431018" y="751501"/>
                      <a:pt x="3432099" y="757623"/>
                      <a:pt x="3433179" y="764106"/>
                    </a:cubicBezTo>
                    <a:cubicBezTo>
                      <a:pt x="3433539" y="767348"/>
                      <a:pt x="3434259" y="770949"/>
                      <a:pt x="3434620" y="774551"/>
                    </a:cubicBezTo>
                    <a:cubicBezTo>
                      <a:pt x="3434620" y="776352"/>
                      <a:pt x="3435340" y="778153"/>
                      <a:pt x="3435340" y="779953"/>
                    </a:cubicBezTo>
                    <a:cubicBezTo>
                      <a:pt x="3435340" y="781754"/>
                      <a:pt x="3435700" y="783915"/>
                      <a:pt x="3436060" y="785716"/>
                    </a:cubicBezTo>
                    <a:cubicBezTo>
                      <a:pt x="3437141" y="793639"/>
                      <a:pt x="3437861" y="801923"/>
                      <a:pt x="3438942" y="811288"/>
                    </a:cubicBezTo>
                    <a:cubicBezTo>
                      <a:pt x="3439302" y="815970"/>
                      <a:pt x="3440022" y="821012"/>
                      <a:pt x="3440743" y="826054"/>
                    </a:cubicBezTo>
                    <a:cubicBezTo>
                      <a:pt x="3441103" y="831096"/>
                      <a:pt x="3441463" y="836499"/>
                      <a:pt x="3441823" y="842261"/>
                    </a:cubicBezTo>
                    <a:cubicBezTo>
                      <a:pt x="3442903" y="847664"/>
                      <a:pt x="3443624" y="848744"/>
                      <a:pt x="3444344" y="853066"/>
                    </a:cubicBezTo>
                    <a:cubicBezTo>
                      <a:pt x="3444704" y="855227"/>
                      <a:pt x="3445064" y="858109"/>
                      <a:pt x="3445785" y="863151"/>
                    </a:cubicBezTo>
                    <a:cubicBezTo>
                      <a:pt x="3446505" y="867833"/>
                      <a:pt x="3446865" y="874316"/>
                      <a:pt x="3447225" y="883680"/>
                    </a:cubicBezTo>
                    <a:lnTo>
                      <a:pt x="3447225" y="868914"/>
                    </a:lnTo>
                    <a:cubicBezTo>
                      <a:pt x="3446865" y="868914"/>
                      <a:pt x="3445424" y="854147"/>
                      <a:pt x="3445424" y="854147"/>
                    </a:cubicBezTo>
                    <a:lnTo>
                      <a:pt x="3443264" y="824613"/>
                    </a:lnTo>
                    <a:cubicBezTo>
                      <a:pt x="3444704" y="837219"/>
                      <a:pt x="3445424" y="846944"/>
                      <a:pt x="3446865" y="858469"/>
                    </a:cubicBezTo>
                    <a:cubicBezTo>
                      <a:pt x="3446865" y="863151"/>
                      <a:pt x="3447585" y="867833"/>
                      <a:pt x="3447585" y="872515"/>
                    </a:cubicBezTo>
                    <a:lnTo>
                      <a:pt x="3447585" y="886561"/>
                    </a:lnTo>
                    <a:cubicBezTo>
                      <a:pt x="3447585" y="886561"/>
                      <a:pt x="3447946" y="915014"/>
                      <a:pt x="3447946" y="915014"/>
                    </a:cubicBezTo>
                    <a:cubicBezTo>
                      <a:pt x="3447225" y="897006"/>
                      <a:pt x="3446505" y="885481"/>
                      <a:pt x="3446145" y="878278"/>
                    </a:cubicBezTo>
                    <a:cubicBezTo>
                      <a:pt x="3446145" y="874676"/>
                      <a:pt x="3445785" y="871795"/>
                      <a:pt x="3445424" y="869634"/>
                    </a:cubicBezTo>
                    <a:cubicBezTo>
                      <a:pt x="3445424" y="867473"/>
                      <a:pt x="3444704" y="866032"/>
                      <a:pt x="3444704" y="864952"/>
                    </a:cubicBezTo>
                    <a:cubicBezTo>
                      <a:pt x="3443624" y="860630"/>
                      <a:pt x="3442903" y="860990"/>
                      <a:pt x="3441103" y="845863"/>
                    </a:cubicBezTo>
                    <a:cubicBezTo>
                      <a:pt x="3440382" y="837579"/>
                      <a:pt x="3440022" y="830736"/>
                      <a:pt x="3439662" y="824613"/>
                    </a:cubicBezTo>
                    <a:cubicBezTo>
                      <a:pt x="3438942" y="818491"/>
                      <a:pt x="3438221" y="813448"/>
                      <a:pt x="3437861" y="809127"/>
                    </a:cubicBezTo>
                    <a:cubicBezTo>
                      <a:pt x="3436780" y="800483"/>
                      <a:pt x="3436060" y="794360"/>
                      <a:pt x="3435340" y="789318"/>
                    </a:cubicBezTo>
                    <a:cubicBezTo>
                      <a:pt x="3434259" y="778873"/>
                      <a:pt x="3432459" y="771670"/>
                      <a:pt x="3428857" y="751501"/>
                    </a:cubicBezTo>
                    <a:cubicBezTo>
                      <a:pt x="3429577" y="752581"/>
                      <a:pt x="3428857" y="745018"/>
                      <a:pt x="3426696" y="732412"/>
                    </a:cubicBezTo>
                    <a:cubicBezTo>
                      <a:pt x="3425255" y="726289"/>
                      <a:pt x="3423815" y="718366"/>
                      <a:pt x="3422014" y="709722"/>
                    </a:cubicBezTo>
                    <a:cubicBezTo>
                      <a:pt x="3420213" y="701078"/>
                      <a:pt x="3418412" y="691353"/>
                      <a:pt x="3415531" y="681629"/>
                    </a:cubicBezTo>
                    <a:cubicBezTo>
                      <a:pt x="3406167" y="640931"/>
                      <a:pt x="3388519" y="592309"/>
                      <a:pt x="3374113" y="557373"/>
                    </a:cubicBezTo>
                    <a:cubicBezTo>
                      <a:pt x="3379154" y="568178"/>
                      <a:pt x="3384197" y="582224"/>
                      <a:pt x="3387438" y="589788"/>
                    </a:cubicBezTo>
                    <a:cubicBezTo>
                      <a:pt x="3398243" y="614999"/>
                      <a:pt x="3395002" y="606355"/>
                      <a:pt x="3389239" y="590508"/>
                    </a:cubicBezTo>
                    <a:cubicBezTo>
                      <a:pt x="3386358" y="582584"/>
                      <a:pt x="3382756" y="573220"/>
                      <a:pt x="3379875" y="565657"/>
                    </a:cubicBezTo>
                    <a:cubicBezTo>
                      <a:pt x="3376633" y="558093"/>
                      <a:pt x="3374113" y="552331"/>
                      <a:pt x="3374113" y="551971"/>
                    </a:cubicBezTo>
                    <a:cubicBezTo>
                      <a:pt x="3367989" y="540085"/>
                      <a:pt x="3362587" y="527840"/>
                      <a:pt x="3356104" y="515954"/>
                    </a:cubicBezTo>
                    <a:cubicBezTo>
                      <a:pt x="3359706" y="522437"/>
                      <a:pt x="3364748" y="531801"/>
                      <a:pt x="3357185" y="516314"/>
                    </a:cubicBezTo>
                    <a:cubicBezTo>
                      <a:pt x="3350702" y="504069"/>
                      <a:pt x="3346020" y="495425"/>
                      <a:pt x="3342058" y="488222"/>
                    </a:cubicBezTo>
                    <a:cubicBezTo>
                      <a:pt x="3337736" y="481379"/>
                      <a:pt x="3334134" y="475976"/>
                      <a:pt x="3330893" y="470574"/>
                    </a:cubicBezTo>
                    <a:cubicBezTo>
                      <a:pt x="3327291" y="465171"/>
                      <a:pt x="3324050" y="459769"/>
                      <a:pt x="3319728" y="452926"/>
                    </a:cubicBezTo>
                    <a:cubicBezTo>
                      <a:pt x="3315046" y="446083"/>
                      <a:pt x="3309643" y="437799"/>
                      <a:pt x="3302080" y="426634"/>
                    </a:cubicBezTo>
                    <a:cubicBezTo>
                      <a:pt x="3300999" y="422672"/>
                      <a:pt x="3327291" y="460129"/>
                      <a:pt x="3309283" y="431316"/>
                    </a:cubicBezTo>
                    <a:cubicBezTo>
                      <a:pt x="3306402" y="426274"/>
                      <a:pt x="3300999" y="415109"/>
                      <a:pt x="3289834" y="398901"/>
                    </a:cubicBezTo>
                    <a:cubicBezTo>
                      <a:pt x="3279030" y="382334"/>
                      <a:pt x="3263182" y="360004"/>
                      <a:pt x="3239051" y="332632"/>
                    </a:cubicBezTo>
                    <a:cubicBezTo>
                      <a:pt x="3237251" y="330831"/>
                      <a:pt x="3233289" y="326509"/>
                      <a:pt x="3227886" y="320386"/>
                    </a:cubicBezTo>
                    <a:cubicBezTo>
                      <a:pt x="3225005" y="317505"/>
                      <a:pt x="3222124" y="313903"/>
                      <a:pt x="3218882" y="310301"/>
                    </a:cubicBezTo>
                    <a:cubicBezTo>
                      <a:pt x="3215641" y="306700"/>
                      <a:pt x="3211679" y="303098"/>
                      <a:pt x="3208077" y="299136"/>
                    </a:cubicBezTo>
                    <a:cubicBezTo>
                      <a:pt x="3210238" y="301297"/>
                      <a:pt x="3212760" y="304179"/>
                      <a:pt x="3213840" y="304899"/>
                    </a:cubicBezTo>
                    <a:lnTo>
                      <a:pt x="3197633" y="286891"/>
                    </a:lnTo>
                    <a:cubicBezTo>
                      <a:pt x="3194751" y="284010"/>
                      <a:pt x="3192230" y="280768"/>
                      <a:pt x="3189349" y="277887"/>
                    </a:cubicBezTo>
                    <a:lnTo>
                      <a:pt x="3180705" y="269243"/>
                    </a:lnTo>
                    <a:cubicBezTo>
                      <a:pt x="3184667" y="272484"/>
                      <a:pt x="3188629" y="276086"/>
                      <a:pt x="3192230" y="279688"/>
                    </a:cubicBezTo>
                    <a:cubicBezTo>
                      <a:pt x="3195832" y="283289"/>
                      <a:pt x="3199433" y="287251"/>
                      <a:pt x="3203035" y="290853"/>
                    </a:cubicBezTo>
                    <a:lnTo>
                      <a:pt x="3213840" y="302018"/>
                    </a:lnTo>
                    <a:cubicBezTo>
                      <a:pt x="3217442" y="305979"/>
                      <a:pt x="3221043" y="309581"/>
                      <a:pt x="3224285" y="313543"/>
                    </a:cubicBezTo>
                    <a:cubicBezTo>
                      <a:pt x="3231128" y="321466"/>
                      <a:pt x="3237611" y="329390"/>
                      <a:pt x="3244454" y="337314"/>
                    </a:cubicBezTo>
                    <a:cubicBezTo>
                      <a:pt x="3246255" y="339114"/>
                      <a:pt x="3248055" y="341275"/>
                      <a:pt x="3249496" y="343076"/>
                    </a:cubicBezTo>
                    <a:lnTo>
                      <a:pt x="3254538" y="349199"/>
                    </a:lnTo>
                    <a:cubicBezTo>
                      <a:pt x="3257780" y="353161"/>
                      <a:pt x="3261021" y="357123"/>
                      <a:pt x="3264623" y="361084"/>
                    </a:cubicBezTo>
                    <a:lnTo>
                      <a:pt x="3268225" y="362525"/>
                    </a:lnTo>
                    <a:cubicBezTo>
                      <a:pt x="3278669" y="374771"/>
                      <a:pt x="3289114" y="390618"/>
                      <a:pt x="3299919" y="404664"/>
                    </a:cubicBezTo>
                    <a:cubicBezTo>
                      <a:pt x="3301359" y="406465"/>
                      <a:pt x="3302440" y="408266"/>
                      <a:pt x="3303881" y="409706"/>
                    </a:cubicBezTo>
                    <a:cubicBezTo>
                      <a:pt x="3304961" y="411507"/>
                      <a:pt x="3306402" y="413308"/>
                      <a:pt x="3307482" y="414749"/>
                    </a:cubicBezTo>
                    <a:cubicBezTo>
                      <a:pt x="3309643" y="417990"/>
                      <a:pt x="3312164" y="421592"/>
                      <a:pt x="3313965" y="424473"/>
                    </a:cubicBezTo>
                    <a:cubicBezTo>
                      <a:pt x="3318287" y="430596"/>
                      <a:pt x="3321889" y="435998"/>
                      <a:pt x="3324770" y="439960"/>
                    </a:cubicBezTo>
                    <a:cubicBezTo>
                      <a:pt x="3318287" y="429515"/>
                      <a:pt x="3312885" y="421231"/>
                      <a:pt x="3308203" y="414028"/>
                    </a:cubicBezTo>
                    <a:cubicBezTo>
                      <a:pt x="3307122" y="412227"/>
                      <a:pt x="3306042" y="410427"/>
                      <a:pt x="3304601" y="408626"/>
                    </a:cubicBezTo>
                    <a:cubicBezTo>
                      <a:pt x="3303520" y="406825"/>
                      <a:pt x="3302080" y="405384"/>
                      <a:pt x="3300999" y="403584"/>
                    </a:cubicBezTo>
                    <a:cubicBezTo>
                      <a:pt x="3298838" y="400342"/>
                      <a:pt x="3296317" y="397101"/>
                      <a:pt x="3294156" y="394219"/>
                    </a:cubicBezTo>
                    <a:cubicBezTo>
                      <a:pt x="3289474" y="387736"/>
                      <a:pt x="3284792" y="381614"/>
                      <a:pt x="3279390" y="373690"/>
                    </a:cubicBezTo>
                    <a:cubicBezTo>
                      <a:pt x="3273627" y="366127"/>
                      <a:pt x="3266784" y="357843"/>
                      <a:pt x="3258140" y="347038"/>
                    </a:cubicBezTo>
                    <a:cubicBezTo>
                      <a:pt x="3254178" y="340195"/>
                      <a:pt x="3279030" y="370088"/>
                      <a:pt x="3282631" y="374410"/>
                    </a:cubicBezTo>
                    <a:cubicBezTo>
                      <a:pt x="3280830" y="372249"/>
                      <a:pt x="3278669" y="370449"/>
                      <a:pt x="3276869" y="368648"/>
                    </a:cubicBezTo>
                    <a:cubicBezTo>
                      <a:pt x="3279390" y="371889"/>
                      <a:pt x="3281550" y="375131"/>
                      <a:pt x="3283711" y="378372"/>
                    </a:cubicBezTo>
                    <a:cubicBezTo>
                      <a:pt x="3285873" y="381614"/>
                      <a:pt x="3288034" y="384495"/>
                      <a:pt x="3290194" y="387736"/>
                    </a:cubicBezTo>
                    <a:cubicBezTo>
                      <a:pt x="3294516" y="393859"/>
                      <a:pt x="3298478" y="399262"/>
                      <a:pt x="3302440" y="405024"/>
                    </a:cubicBezTo>
                    <a:cubicBezTo>
                      <a:pt x="3304601" y="407905"/>
                      <a:pt x="3306402" y="410427"/>
                      <a:pt x="3308203" y="413308"/>
                    </a:cubicBezTo>
                    <a:cubicBezTo>
                      <a:pt x="3310003" y="416189"/>
                      <a:pt x="3311804" y="418710"/>
                      <a:pt x="3313605" y="421592"/>
                    </a:cubicBezTo>
                    <a:cubicBezTo>
                      <a:pt x="3317207" y="426994"/>
                      <a:pt x="3320808" y="432397"/>
                      <a:pt x="3324770" y="437799"/>
                    </a:cubicBezTo>
                    <a:cubicBezTo>
                      <a:pt x="3326571" y="440680"/>
                      <a:pt x="3328732" y="443201"/>
                      <a:pt x="3330533" y="446083"/>
                    </a:cubicBezTo>
                    <a:cubicBezTo>
                      <a:pt x="3332333" y="448964"/>
                      <a:pt x="3334134" y="451845"/>
                      <a:pt x="3335935" y="455087"/>
                    </a:cubicBezTo>
                    <a:cubicBezTo>
                      <a:pt x="3339537" y="461210"/>
                      <a:pt x="3343499" y="467332"/>
                      <a:pt x="3347460" y="474175"/>
                    </a:cubicBezTo>
                    <a:cubicBezTo>
                      <a:pt x="3349261" y="477417"/>
                      <a:pt x="3351782" y="481018"/>
                      <a:pt x="3353583" y="484620"/>
                    </a:cubicBezTo>
                    <a:cubicBezTo>
                      <a:pt x="3355384" y="488222"/>
                      <a:pt x="3357545" y="492184"/>
                      <a:pt x="3359706" y="496145"/>
                    </a:cubicBezTo>
                    <a:cubicBezTo>
                      <a:pt x="3363668" y="504069"/>
                      <a:pt x="3367989" y="512353"/>
                      <a:pt x="3372672" y="521717"/>
                    </a:cubicBezTo>
                    <a:cubicBezTo>
                      <a:pt x="3377714" y="532882"/>
                      <a:pt x="3374473" y="526039"/>
                      <a:pt x="3372672" y="523878"/>
                    </a:cubicBezTo>
                    <a:cubicBezTo>
                      <a:pt x="3402926" y="582944"/>
                      <a:pt x="3422014" y="645613"/>
                      <a:pt x="3438942" y="707561"/>
                    </a:cubicBezTo>
                    <a:lnTo>
                      <a:pt x="3433179" y="687392"/>
                    </a:lnTo>
                    <a:cubicBezTo>
                      <a:pt x="3435700" y="698196"/>
                      <a:pt x="3439302" y="711162"/>
                      <a:pt x="3442903" y="726289"/>
                    </a:cubicBezTo>
                    <a:cubicBezTo>
                      <a:pt x="3443264" y="728090"/>
                      <a:pt x="3443984" y="730251"/>
                      <a:pt x="3444344" y="732052"/>
                    </a:cubicBezTo>
                    <a:cubicBezTo>
                      <a:pt x="3444704" y="733853"/>
                      <a:pt x="3445064" y="736013"/>
                      <a:pt x="3445424" y="738174"/>
                    </a:cubicBezTo>
                    <a:cubicBezTo>
                      <a:pt x="3446145" y="742136"/>
                      <a:pt x="3447225" y="746458"/>
                      <a:pt x="3447946" y="750780"/>
                    </a:cubicBezTo>
                    <a:cubicBezTo>
                      <a:pt x="3449747" y="759424"/>
                      <a:pt x="3451547" y="768068"/>
                      <a:pt x="3453348" y="777432"/>
                    </a:cubicBezTo>
                    <a:cubicBezTo>
                      <a:pt x="3454789" y="786796"/>
                      <a:pt x="3456229" y="796521"/>
                      <a:pt x="3457670" y="806245"/>
                    </a:cubicBezTo>
                    <a:cubicBezTo>
                      <a:pt x="3458390" y="811288"/>
                      <a:pt x="3459111" y="816330"/>
                      <a:pt x="3459831" y="821372"/>
                    </a:cubicBezTo>
                    <a:cubicBezTo>
                      <a:pt x="3460191" y="826414"/>
                      <a:pt x="3460912" y="831457"/>
                      <a:pt x="3461272" y="836859"/>
                    </a:cubicBezTo>
                    <a:cubicBezTo>
                      <a:pt x="3462352" y="847304"/>
                      <a:pt x="3463433" y="857748"/>
                      <a:pt x="3464513" y="868553"/>
                    </a:cubicBezTo>
                    <a:cubicBezTo>
                      <a:pt x="3464873" y="879358"/>
                      <a:pt x="3465593" y="890163"/>
                      <a:pt x="3465954" y="900608"/>
                    </a:cubicBezTo>
                    <a:lnTo>
                      <a:pt x="3466674" y="901328"/>
                    </a:lnTo>
                    <a:cubicBezTo>
                      <a:pt x="3466674" y="896646"/>
                      <a:pt x="3466674" y="902409"/>
                      <a:pt x="3467394" y="911413"/>
                    </a:cubicBezTo>
                    <a:cubicBezTo>
                      <a:pt x="3467394" y="920417"/>
                      <a:pt x="3467394" y="932662"/>
                      <a:pt x="3467394" y="941306"/>
                    </a:cubicBezTo>
                    <a:lnTo>
                      <a:pt x="3467394" y="941306"/>
                    </a:lnTo>
                    <a:cubicBezTo>
                      <a:pt x="3468115" y="984166"/>
                      <a:pt x="3469195" y="1025584"/>
                      <a:pt x="3469916" y="1059440"/>
                    </a:cubicBezTo>
                    <a:cubicBezTo>
                      <a:pt x="3470276" y="1048635"/>
                      <a:pt x="3470636" y="1034948"/>
                      <a:pt x="3470996" y="1018741"/>
                    </a:cubicBezTo>
                    <a:cubicBezTo>
                      <a:pt x="3470276" y="1005415"/>
                      <a:pt x="3470996" y="926540"/>
                      <a:pt x="3468835" y="937344"/>
                    </a:cubicBezTo>
                    <a:cubicBezTo>
                      <a:pt x="3468835" y="928340"/>
                      <a:pt x="3469556" y="917896"/>
                      <a:pt x="3468835" y="906731"/>
                    </a:cubicBezTo>
                    <a:cubicBezTo>
                      <a:pt x="3468835" y="895566"/>
                      <a:pt x="3468115" y="884040"/>
                      <a:pt x="3467755" y="872515"/>
                    </a:cubicBezTo>
                    <a:cubicBezTo>
                      <a:pt x="3467755" y="866753"/>
                      <a:pt x="3467034" y="861350"/>
                      <a:pt x="3466674" y="855948"/>
                    </a:cubicBezTo>
                    <a:cubicBezTo>
                      <a:pt x="3466314" y="850545"/>
                      <a:pt x="3465954" y="845503"/>
                      <a:pt x="3465233" y="840461"/>
                    </a:cubicBezTo>
                    <a:cubicBezTo>
                      <a:pt x="3464513" y="830736"/>
                      <a:pt x="3464153" y="821732"/>
                      <a:pt x="3463072" y="815249"/>
                    </a:cubicBezTo>
                    <a:cubicBezTo>
                      <a:pt x="3463793" y="821372"/>
                      <a:pt x="3463793" y="825334"/>
                      <a:pt x="3463793" y="827855"/>
                    </a:cubicBezTo>
                    <a:cubicBezTo>
                      <a:pt x="3463793" y="830376"/>
                      <a:pt x="3463793" y="831096"/>
                      <a:pt x="3463793" y="830376"/>
                    </a:cubicBezTo>
                    <a:cubicBezTo>
                      <a:pt x="3463433" y="829296"/>
                      <a:pt x="3463072" y="823173"/>
                      <a:pt x="3461632" y="815609"/>
                    </a:cubicBezTo>
                    <a:cubicBezTo>
                      <a:pt x="3459111" y="800122"/>
                      <a:pt x="3456229" y="777432"/>
                      <a:pt x="3454789" y="773110"/>
                    </a:cubicBezTo>
                    <a:cubicBezTo>
                      <a:pt x="3454068" y="764826"/>
                      <a:pt x="3450827" y="747179"/>
                      <a:pt x="3447946" y="732052"/>
                    </a:cubicBezTo>
                    <a:cubicBezTo>
                      <a:pt x="3444704" y="717285"/>
                      <a:pt x="3441823" y="705040"/>
                      <a:pt x="3443264" y="707921"/>
                    </a:cubicBezTo>
                    <a:cubicBezTo>
                      <a:pt x="3442543" y="703239"/>
                      <a:pt x="3443264" y="709001"/>
                      <a:pt x="3445424" y="718726"/>
                    </a:cubicBezTo>
                    <a:cubicBezTo>
                      <a:pt x="3446505" y="723408"/>
                      <a:pt x="3447946" y="729170"/>
                      <a:pt x="3448666" y="734933"/>
                    </a:cubicBezTo>
                    <a:cubicBezTo>
                      <a:pt x="3449747" y="740696"/>
                      <a:pt x="3450827" y="746818"/>
                      <a:pt x="3451908" y="751861"/>
                    </a:cubicBezTo>
                    <a:cubicBezTo>
                      <a:pt x="3457310" y="777072"/>
                      <a:pt x="3453348" y="753662"/>
                      <a:pt x="3449747" y="732052"/>
                    </a:cubicBezTo>
                    <a:cubicBezTo>
                      <a:pt x="3445424" y="710442"/>
                      <a:pt x="3440743" y="690633"/>
                      <a:pt x="3449026" y="721607"/>
                    </a:cubicBezTo>
                    <a:cubicBezTo>
                      <a:pt x="3446505" y="711522"/>
                      <a:pt x="3443984" y="701438"/>
                      <a:pt x="3441463" y="690633"/>
                    </a:cubicBezTo>
                    <a:cubicBezTo>
                      <a:pt x="3440382" y="685231"/>
                      <a:pt x="3438581" y="680188"/>
                      <a:pt x="3437141" y="674786"/>
                    </a:cubicBezTo>
                    <a:cubicBezTo>
                      <a:pt x="3435700" y="669383"/>
                      <a:pt x="3433899" y="663981"/>
                      <a:pt x="3432459" y="658579"/>
                    </a:cubicBezTo>
                    <a:cubicBezTo>
                      <a:pt x="3430658" y="653176"/>
                      <a:pt x="3429217" y="647414"/>
                      <a:pt x="3427416" y="642011"/>
                    </a:cubicBezTo>
                    <a:cubicBezTo>
                      <a:pt x="3425615" y="636609"/>
                      <a:pt x="3423455" y="630846"/>
                      <a:pt x="3421654" y="625444"/>
                    </a:cubicBezTo>
                    <a:cubicBezTo>
                      <a:pt x="3419853" y="620041"/>
                      <a:pt x="3417692" y="614279"/>
                      <a:pt x="3415891" y="608876"/>
                    </a:cubicBezTo>
                    <a:lnTo>
                      <a:pt x="3413010" y="600592"/>
                    </a:lnTo>
                    <a:lnTo>
                      <a:pt x="3409768" y="592309"/>
                    </a:lnTo>
                    <a:cubicBezTo>
                      <a:pt x="3405446" y="581144"/>
                      <a:pt x="3400764" y="570339"/>
                      <a:pt x="3396442" y="559174"/>
                    </a:cubicBezTo>
                    <a:cubicBezTo>
                      <a:pt x="3391400" y="548369"/>
                      <a:pt x="3386718" y="537924"/>
                      <a:pt x="3381676" y="527119"/>
                    </a:cubicBezTo>
                    <a:cubicBezTo>
                      <a:pt x="3380595" y="524598"/>
                      <a:pt x="3379154" y="521717"/>
                      <a:pt x="3378074" y="519196"/>
                    </a:cubicBezTo>
                    <a:cubicBezTo>
                      <a:pt x="3376633" y="516675"/>
                      <a:pt x="3375553" y="514153"/>
                      <a:pt x="3374113" y="511632"/>
                    </a:cubicBezTo>
                    <a:cubicBezTo>
                      <a:pt x="3371591" y="506590"/>
                      <a:pt x="3368710" y="501548"/>
                      <a:pt x="3366189" y="496866"/>
                    </a:cubicBezTo>
                    <a:cubicBezTo>
                      <a:pt x="3363668" y="491823"/>
                      <a:pt x="3361146" y="487141"/>
                      <a:pt x="3358625" y="482459"/>
                    </a:cubicBezTo>
                    <a:cubicBezTo>
                      <a:pt x="3356104" y="477777"/>
                      <a:pt x="3353223" y="473095"/>
                      <a:pt x="3350341" y="468773"/>
                    </a:cubicBezTo>
                    <a:lnTo>
                      <a:pt x="3356104" y="478857"/>
                    </a:lnTo>
                    <a:cubicBezTo>
                      <a:pt x="3357905" y="482459"/>
                      <a:pt x="3359706" y="485701"/>
                      <a:pt x="3361507" y="489302"/>
                    </a:cubicBezTo>
                    <a:lnTo>
                      <a:pt x="3371951" y="510192"/>
                    </a:lnTo>
                    <a:cubicBezTo>
                      <a:pt x="3367629" y="501908"/>
                      <a:pt x="3362227" y="490743"/>
                      <a:pt x="3355744" y="478497"/>
                    </a:cubicBezTo>
                    <a:cubicBezTo>
                      <a:pt x="3348901" y="466612"/>
                      <a:pt x="3341698" y="454006"/>
                      <a:pt x="3334855" y="442121"/>
                    </a:cubicBezTo>
                    <a:cubicBezTo>
                      <a:pt x="3327291" y="430596"/>
                      <a:pt x="3320448" y="419791"/>
                      <a:pt x="3315406" y="411507"/>
                    </a:cubicBezTo>
                    <a:cubicBezTo>
                      <a:pt x="3310363" y="403223"/>
                      <a:pt x="3306042" y="397821"/>
                      <a:pt x="3305682" y="396380"/>
                    </a:cubicBezTo>
                    <a:cubicBezTo>
                      <a:pt x="3307843" y="399262"/>
                      <a:pt x="3309643" y="402143"/>
                      <a:pt x="3311804" y="405024"/>
                    </a:cubicBezTo>
                    <a:cubicBezTo>
                      <a:pt x="3313605" y="407905"/>
                      <a:pt x="3315766" y="411147"/>
                      <a:pt x="3317927" y="414388"/>
                    </a:cubicBezTo>
                    <a:cubicBezTo>
                      <a:pt x="3321889" y="420511"/>
                      <a:pt x="3326211" y="427354"/>
                      <a:pt x="3330533" y="433837"/>
                    </a:cubicBezTo>
                    <a:cubicBezTo>
                      <a:pt x="3332694" y="437079"/>
                      <a:pt x="3334855" y="440680"/>
                      <a:pt x="3337016" y="444282"/>
                    </a:cubicBezTo>
                    <a:cubicBezTo>
                      <a:pt x="3339176" y="447884"/>
                      <a:pt x="3341337" y="451485"/>
                      <a:pt x="3343499" y="455087"/>
                    </a:cubicBezTo>
                    <a:cubicBezTo>
                      <a:pt x="3347820" y="462290"/>
                      <a:pt x="3352142" y="469853"/>
                      <a:pt x="3356464" y="477417"/>
                    </a:cubicBezTo>
                    <a:cubicBezTo>
                      <a:pt x="3357545" y="477417"/>
                      <a:pt x="3347100" y="459049"/>
                      <a:pt x="3335935" y="440320"/>
                    </a:cubicBezTo>
                    <a:cubicBezTo>
                      <a:pt x="3324050" y="421952"/>
                      <a:pt x="3311804" y="402503"/>
                      <a:pt x="3310724" y="401062"/>
                    </a:cubicBezTo>
                    <a:cubicBezTo>
                      <a:pt x="3290194" y="373330"/>
                      <a:pt x="3268945" y="346678"/>
                      <a:pt x="3245534" y="321466"/>
                    </a:cubicBezTo>
                    <a:cubicBezTo>
                      <a:pt x="3250217" y="327229"/>
                      <a:pt x="3255619" y="332632"/>
                      <a:pt x="3259941" y="338754"/>
                    </a:cubicBezTo>
                    <a:lnTo>
                      <a:pt x="3273987" y="356402"/>
                    </a:lnTo>
                    <a:cubicBezTo>
                      <a:pt x="3271826" y="353881"/>
                      <a:pt x="3268945" y="350279"/>
                      <a:pt x="3265343" y="345958"/>
                    </a:cubicBezTo>
                    <a:cubicBezTo>
                      <a:pt x="3261742" y="341636"/>
                      <a:pt x="3258140" y="336593"/>
                      <a:pt x="3253458" y="331551"/>
                    </a:cubicBezTo>
                    <a:cubicBezTo>
                      <a:pt x="3248776" y="326149"/>
                      <a:pt x="3244094" y="320386"/>
                      <a:pt x="3238691" y="314263"/>
                    </a:cubicBezTo>
                    <a:cubicBezTo>
                      <a:pt x="3236170" y="311022"/>
                      <a:pt x="3233289" y="308140"/>
                      <a:pt x="3230408" y="304899"/>
                    </a:cubicBezTo>
                    <a:cubicBezTo>
                      <a:pt x="3227526" y="301658"/>
                      <a:pt x="3224645" y="298416"/>
                      <a:pt x="3221404" y="295175"/>
                    </a:cubicBezTo>
                    <a:cubicBezTo>
                      <a:pt x="3215281" y="288692"/>
                      <a:pt x="3208798" y="281849"/>
                      <a:pt x="3202315" y="275006"/>
                    </a:cubicBezTo>
                    <a:cubicBezTo>
                      <a:pt x="3199073" y="271404"/>
                      <a:pt x="3195832" y="268162"/>
                      <a:pt x="3192230" y="264921"/>
                    </a:cubicBezTo>
                    <a:lnTo>
                      <a:pt x="3181786" y="254836"/>
                    </a:lnTo>
                    <a:cubicBezTo>
                      <a:pt x="3168460" y="241150"/>
                      <a:pt x="3153693" y="228905"/>
                      <a:pt x="3140727" y="217380"/>
                    </a:cubicBezTo>
                    <a:cubicBezTo>
                      <a:pt x="3173142" y="240790"/>
                      <a:pt x="3219963" y="287611"/>
                      <a:pt x="3266424" y="344517"/>
                    </a:cubicBezTo>
                    <a:cubicBezTo>
                      <a:pt x="3300279" y="385936"/>
                      <a:pt x="3248055" y="316784"/>
                      <a:pt x="3279750" y="356402"/>
                    </a:cubicBezTo>
                    <a:cubicBezTo>
                      <a:pt x="3275788" y="351000"/>
                      <a:pt x="3268945" y="341996"/>
                      <a:pt x="3261381" y="332632"/>
                    </a:cubicBezTo>
                    <a:cubicBezTo>
                      <a:pt x="3253458" y="323627"/>
                      <a:pt x="3245174" y="314263"/>
                      <a:pt x="3239772" y="308501"/>
                    </a:cubicBezTo>
                    <a:lnTo>
                      <a:pt x="3233289" y="300937"/>
                    </a:lnTo>
                    <a:cubicBezTo>
                      <a:pt x="3231128" y="298416"/>
                      <a:pt x="3228967" y="295895"/>
                      <a:pt x="3226446" y="293374"/>
                    </a:cubicBezTo>
                    <a:cubicBezTo>
                      <a:pt x="3228607" y="295175"/>
                      <a:pt x="3230768" y="297336"/>
                      <a:pt x="3232929" y="299857"/>
                    </a:cubicBezTo>
                    <a:cubicBezTo>
                      <a:pt x="3235090" y="302378"/>
                      <a:pt x="3237611" y="304899"/>
                      <a:pt x="3239772" y="307420"/>
                    </a:cubicBezTo>
                    <a:cubicBezTo>
                      <a:pt x="3244814" y="312823"/>
                      <a:pt x="3249856" y="318585"/>
                      <a:pt x="3255619" y="325068"/>
                    </a:cubicBezTo>
                    <a:cubicBezTo>
                      <a:pt x="3261381" y="331191"/>
                      <a:pt x="3267144" y="338394"/>
                      <a:pt x="3272907" y="345597"/>
                    </a:cubicBezTo>
                    <a:cubicBezTo>
                      <a:pt x="3278669" y="352801"/>
                      <a:pt x="3284792" y="360364"/>
                      <a:pt x="3290915" y="368288"/>
                    </a:cubicBezTo>
                    <a:cubicBezTo>
                      <a:pt x="3296678" y="376211"/>
                      <a:pt x="3302800" y="384495"/>
                      <a:pt x="3308563" y="392418"/>
                    </a:cubicBezTo>
                    <a:cubicBezTo>
                      <a:pt x="3311444" y="396380"/>
                      <a:pt x="3314686" y="400342"/>
                      <a:pt x="3317207" y="404664"/>
                    </a:cubicBezTo>
                    <a:cubicBezTo>
                      <a:pt x="3320088" y="408986"/>
                      <a:pt x="3322609" y="412948"/>
                      <a:pt x="3325491" y="417270"/>
                    </a:cubicBezTo>
                    <a:cubicBezTo>
                      <a:pt x="3330893" y="425553"/>
                      <a:pt x="3336295" y="433477"/>
                      <a:pt x="3341337" y="441401"/>
                    </a:cubicBezTo>
                    <a:cubicBezTo>
                      <a:pt x="3346380" y="449324"/>
                      <a:pt x="3351062" y="457248"/>
                      <a:pt x="3355384" y="464451"/>
                    </a:cubicBezTo>
                    <a:cubicBezTo>
                      <a:pt x="3352142" y="459409"/>
                      <a:pt x="3349261" y="455087"/>
                      <a:pt x="3348181" y="453646"/>
                    </a:cubicBezTo>
                    <a:cubicBezTo>
                      <a:pt x="3361146" y="476336"/>
                      <a:pt x="3373032" y="499747"/>
                      <a:pt x="3384197" y="523158"/>
                    </a:cubicBezTo>
                    <a:cubicBezTo>
                      <a:pt x="3389599" y="535043"/>
                      <a:pt x="3395002" y="546928"/>
                      <a:pt x="3400404" y="558814"/>
                    </a:cubicBezTo>
                    <a:cubicBezTo>
                      <a:pt x="3405446" y="570699"/>
                      <a:pt x="3410129" y="582584"/>
                      <a:pt x="3414811" y="594470"/>
                    </a:cubicBezTo>
                    <a:cubicBezTo>
                      <a:pt x="3405446" y="569258"/>
                      <a:pt x="3401485" y="559174"/>
                      <a:pt x="3394642" y="545488"/>
                    </a:cubicBezTo>
                    <a:cubicBezTo>
                      <a:pt x="3394642" y="545127"/>
                      <a:pt x="3395722" y="547288"/>
                      <a:pt x="3397883" y="551250"/>
                    </a:cubicBezTo>
                    <a:cubicBezTo>
                      <a:pt x="3398963" y="553411"/>
                      <a:pt x="3400044" y="555572"/>
                      <a:pt x="3401485" y="558453"/>
                    </a:cubicBezTo>
                    <a:cubicBezTo>
                      <a:pt x="3402565" y="561335"/>
                      <a:pt x="3404006" y="564216"/>
                      <a:pt x="3405446" y="567457"/>
                    </a:cubicBezTo>
                    <a:cubicBezTo>
                      <a:pt x="3407967" y="573940"/>
                      <a:pt x="3411209" y="581144"/>
                      <a:pt x="3413730" y="587627"/>
                    </a:cubicBezTo>
                    <a:cubicBezTo>
                      <a:pt x="3416251" y="594109"/>
                      <a:pt x="3419133" y="599872"/>
                      <a:pt x="3420573" y="604194"/>
                    </a:cubicBezTo>
                    <a:cubicBezTo>
                      <a:pt x="3418772" y="598431"/>
                      <a:pt x="3416972" y="594109"/>
                      <a:pt x="3415891" y="590868"/>
                    </a:cubicBezTo>
                    <a:cubicBezTo>
                      <a:pt x="3414811" y="587627"/>
                      <a:pt x="3413730" y="585105"/>
                      <a:pt x="3413370" y="583665"/>
                    </a:cubicBezTo>
                    <a:cubicBezTo>
                      <a:pt x="3412290" y="580423"/>
                      <a:pt x="3412290" y="579703"/>
                      <a:pt x="3412290" y="579703"/>
                    </a:cubicBezTo>
                    <a:cubicBezTo>
                      <a:pt x="3412290" y="579703"/>
                      <a:pt x="3413730" y="581504"/>
                      <a:pt x="3408328" y="567457"/>
                    </a:cubicBezTo>
                    <a:cubicBezTo>
                      <a:pt x="3420573" y="595910"/>
                      <a:pt x="3428857" y="619681"/>
                      <a:pt x="3439302" y="655697"/>
                    </a:cubicBezTo>
                    <a:cubicBezTo>
                      <a:pt x="3443624" y="674786"/>
                      <a:pt x="3433539" y="640570"/>
                      <a:pt x="3433539" y="644532"/>
                    </a:cubicBezTo>
                    <a:cubicBezTo>
                      <a:pt x="3444704" y="681629"/>
                      <a:pt x="3447585" y="699277"/>
                      <a:pt x="3459111" y="754742"/>
                    </a:cubicBezTo>
                    <a:cubicBezTo>
                      <a:pt x="3455869" y="736013"/>
                      <a:pt x="3454789" y="728090"/>
                      <a:pt x="3454428" y="726649"/>
                    </a:cubicBezTo>
                    <a:cubicBezTo>
                      <a:pt x="3454428" y="725929"/>
                      <a:pt x="3454789" y="727009"/>
                      <a:pt x="3455509" y="729170"/>
                    </a:cubicBezTo>
                    <a:cubicBezTo>
                      <a:pt x="3456229" y="731331"/>
                      <a:pt x="3456950" y="734933"/>
                      <a:pt x="3458030" y="739255"/>
                    </a:cubicBezTo>
                    <a:cubicBezTo>
                      <a:pt x="3459831" y="747899"/>
                      <a:pt x="3462352" y="759784"/>
                      <a:pt x="3464873" y="770949"/>
                    </a:cubicBezTo>
                    <a:cubicBezTo>
                      <a:pt x="3467034" y="782114"/>
                      <a:pt x="3468475" y="792919"/>
                      <a:pt x="3469556" y="799402"/>
                    </a:cubicBezTo>
                    <a:lnTo>
                      <a:pt x="3468115" y="786796"/>
                    </a:lnTo>
                    <a:cubicBezTo>
                      <a:pt x="3470276" y="798682"/>
                      <a:pt x="3472077" y="809487"/>
                      <a:pt x="3473517" y="819571"/>
                    </a:cubicBezTo>
                    <a:cubicBezTo>
                      <a:pt x="3474598" y="829656"/>
                      <a:pt x="3474598" y="839020"/>
                      <a:pt x="3474958" y="847304"/>
                    </a:cubicBezTo>
                    <a:cubicBezTo>
                      <a:pt x="3474237" y="839740"/>
                      <a:pt x="3473517" y="831817"/>
                      <a:pt x="3472797" y="824974"/>
                    </a:cubicBezTo>
                    <a:cubicBezTo>
                      <a:pt x="3472077" y="818131"/>
                      <a:pt x="3470996" y="811648"/>
                      <a:pt x="3470636" y="806605"/>
                    </a:cubicBezTo>
                    <a:cubicBezTo>
                      <a:pt x="3469195" y="796521"/>
                      <a:pt x="3468115" y="791118"/>
                      <a:pt x="3468115" y="795800"/>
                    </a:cubicBezTo>
                    <a:cubicBezTo>
                      <a:pt x="3468835" y="800843"/>
                      <a:pt x="3469556" y="805885"/>
                      <a:pt x="3470276" y="810927"/>
                    </a:cubicBezTo>
                    <a:cubicBezTo>
                      <a:pt x="3470996" y="815970"/>
                      <a:pt x="3471716" y="821012"/>
                      <a:pt x="3472077" y="826414"/>
                    </a:cubicBezTo>
                    <a:cubicBezTo>
                      <a:pt x="3473157" y="836859"/>
                      <a:pt x="3473877" y="847664"/>
                      <a:pt x="3474958" y="859189"/>
                    </a:cubicBezTo>
                    <a:lnTo>
                      <a:pt x="3472437" y="838300"/>
                    </a:lnTo>
                    <a:lnTo>
                      <a:pt x="3474598" y="863511"/>
                    </a:lnTo>
                    <a:cubicBezTo>
                      <a:pt x="3475318" y="871795"/>
                      <a:pt x="3475318" y="880439"/>
                      <a:pt x="3475678" y="888722"/>
                    </a:cubicBezTo>
                    <a:lnTo>
                      <a:pt x="3476398" y="913934"/>
                    </a:lnTo>
                    <a:lnTo>
                      <a:pt x="3476398" y="938785"/>
                    </a:lnTo>
                    <a:cubicBezTo>
                      <a:pt x="3477839" y="954632"/>
                      <a:pt x="3479640" y="980924"/>
                      <a:pt x="3481441" y="994970"/>
                    </a:cubicBezTo>
                    <a:cubicBezTo>
                      <a:pt x="3480360" y="1019101"/>
                      <a:pt x="3481441" y="1052236"/>
                      <a:pt x="3481441" y="1074926"/>
                    </a:cubicBezTo>
                    <a:lnTo>
                      <a:pt x="3481441" y="1064482"/>
                    </a:lnTo>
                    <a:cubicBezTo>
                      <a:pt x="3480000" y="1108422"/>
                      <a:pt x="3480721" y="1206746"/>
                      <a:pt x="3481801" y="1215030"/>
                    </a:cubicBezTo>
                    <a:cubicBezTo>
                      <a:pt x="3480721" y="1246364"/>
                      <a:pt x="3474958" y="992449"/>
                      <a:pt x="3476038" y="1215030"/>
                    </a:cubicBezTo>
                    <a:cubicBezTo>
                      <a:pt x="3476038" y="1299668"/>
                      <a:pt x="3479640" y="1267613"/>
                      <a:pt x="3480721" y="1315875"/>
                    </a:cubicBezTo>
                    <a:cubicBezTo>
                      <a:pt x="3480721" y="1315875"/>
                      <a:pt x="3480721" y="1312994"/>
                      <a:pt x="3480000" y="1318036"/>
                    </a:cubicBezTo>
                    <a:cubicBezTo>
                      <a:pt x="3480000" y="1355133"/>
                      <a:pt x="3481081" y="1358735"/>
                      <a:pt x="3481801" y="1389348"/>
                    </a:cubicBezTo>
                    <a:cubicBezTo>
                      <a:pt x="3482161" y="1367018"/>
                      <a:pt x="3482521" y="1334964"/>
                      <a:pt x="3481801" y="1324519"/>
                    </a:cubicBezTo>
                    <a:cubicBezTo>
                      <a:pt x="3483241" y="1335684"/>
                      <a:pt x="3481801" y="1401594"/>
                      <a:pt x="3482881" y="1430047"/>
                    </a:cubicBezTo>
                    <a:cubicBezTo>
                      <a:pt x="3480721" y="1393310"/>
                      <a:pt x="3482161" y="1501719"/>
                      <a:pt x="3480721" y="1472906"/>
                    </a:cubicBezTo>
                    <a:cubicBezTo>
                      <a:pt x="3479280" y="1546739"/>
                      <a:pt x="3480721" y="1625255"/>
                      <a:pt x="3482881" y="1664152"/>
                    </a:cubicBezTo>
                    <a:cubicBezTo>
                      <a:pt x="3480000" y="1714215"/>
                      <a:pt x="3483241" y="1751672"/>
                      <a:pt x="3481801" y="1833069"/>
                    </a:cubicBezTo>
                    <a:cubicBezTo>
                      <a:pt x="3481801" y="1820463"/>
                      <a:pt x="3481801" y="1798133"/>
                      <a:pt x="3481801" y="1780485"/>
                    </a:cubicBezTo>
                    <a:cubicBezTo>
                      <a:pt x="3480000" y="1734384"/>
                      <a:pt x="3480721" y="1864403"/>
                      <a:pt x="3479280" y="1793451"/>
                    </a:cubicBezTo>
                    <a:cubicBezTo>
                      <a:pt x="3479280" y="1808577"/>
                      <a:pt x="3480360" y="1794531"/>
                      <a:pt x="3480000" y="1779044"/>
                    </a:cubicBezTo>
                    <a:cubicBezTo>
                      <a:pt x="3480000" y="1751672"/>
                      <a:pt x="3478920" y="1726100"/>
                      <a:pt x="3478199" y="1732943"/>
                    </a:cubicBezTo>
                    <a:lnTo>
                      <a:pt x="3476759" y="1799213"/>
                    </a:lnTo>
                    <a:lnTo>
                      <a:pt x="3476759" y="1776163"/>
                    </a:lnTo>
                    <a:cubicBezTo>
                      <a:pt x="3476398" y="1776163"/>
                      <a:pt x="3474237" y="1876648"/>
                      <a:pt x="3474237" y="1876648"/>
                    </a:cubicBezTo>
                    <a:cubicBezTo>
                      <a:pt x="3474237" y="1879529"/>
                      <a:pt x="3474958" y="1869805"/>
                      <a:pt x="3475318" y="1865123"/>
                    </a:cubicBezTo>
                    <a:cubicBezTo>
                      <a:pt x="3474958" y="1923469"/>
                      <a:pt x="3474958" y="1985777"/>
                      <a:pt x="3475318" y="2046285"/>
                    </a:cubicBezTo>
                    <a:cubicBezTo>
                      <a:pt x="3475318" y="2061412"/>
                      <a:pt x="3475318" y="2076538"/>
                      <a:pt x="3475318" y="2091305"/>
                    </a:cubicBezTo>
                    <a:cubicBezTo>
                      <a:pt x="3475318" y="2098869"/>
                      <a:pt x="3475318" y="2106072"/>
                      <a:pt x="3475318" y="2113275"/>
                    </a:cubicBezTo>
                    <a:cubicBezTo>
                      <a:pt x="3475318" y="2120838"/>
                      <a:pt x="3475318" y="2128042"/>
                      <a:pt x="3474958" y="2135245"/>
                    </a:cubicBezTo>
                    <a:cubicBezTo>
                      <a:pt x="3474958" y="2142448"/>
                      <a:pt x="3474958" y="2149651"/>
                      <a:pt x="3474598" y="2156855"/>
                    </a:cubicBezTo>
                    <a:cubicBezTo>
                      <a:pt x="3474598" y="2164058"/>
                      <a:pt x="3473517" y="2170901"/>
                      <a:pt x="3473157" y="2177744"/>
                    </a:cubicBezTo>
                    <a:cubicBezTo>
                      <a:pt x="3472077" y="2191430"/>
                      <a:pt x="3471356" y="2204756"/>
                      <a:pt x="3469556" y="2217722"/>
                    </a:cubicBezTo>
                    <a:cubicBezTo>
                      <a:pt x="3469556" y="2220243"/>
                      <a:pt x="3469556" y="2226006"/>
                      <a:pt x="3468835" y="2234290"/>
                    </a:cubicBezTo>
                    <a:cubicBezTo>
                      <a:pt x="3468475" y="2238612"/>
                      <a:pt x="3468115" y="2243294"/>
                      <a:pt x="3467394" y="2248696"/>
                    </a:cubicBezTo>
                    <a:cubicBezTo>
                      <a:pt x="3467034" y="2254099"/>
                      <a:pt x="3465593" y="2260221"/>
                      <a:pt x="3464873" y="2266704"/>
                    </a:cubicBezTo>
                    <a:cubicBezTo>
                      <a:pt x="3463793" y="2273187"/>
                      <a:pt x="3462712" y="2280030"/>
                      <a:pt x="3461632" y="2287234"/>
                    </a:cubicBezTo>
                    <a:cubicBezTo>
                      <a:pt x="3460912" y="2290835"/>
                      <a:pt x="3460552" y="2294797"/>
                      <a:pt x="3459831" y="2298398"/>
                    </a:cubicBezTo>
                    <a:cubicBezTo>
                      <a:pt x="3459111" y="2302360"/>
                      <a:pt x="3458030" y="2305962"/>
                      <a:pt x="3457310" y="2309924"/>
                    </a:cubicBezTo>
                    <a:cubicBezTo>
                      <a:pt x="3453708" y="2325771"/>
                      <a:pt x="3450107" y="2343059"/>
                      <a:pt x="3445064" y="2359986"/>
                    </a:cubicBezTo>
                    <a:cubicBezTo>
                      <a:pt x="3442543" y="2368630"/>
                      <a:pt x="3440022" y="2377274"/>
                      <a:pt x="3437861" y="2386278"/>
                    </a:cubicBezTo>
                    <a:cubicBezTo>
                      <a:pt x="3434980" y="2394922"/>
                      <a:pt x="3432099" y="2403566"/>
                      <a:pt x="3429217" y="2412210"/>
                    </a:cubicBezTo>
                    <a:cubicBezTo>
                      <a:pt x="3423815" y="2429498"/>
                      <a:pt x="3416611" y="2446425"/>
                      <a:pt x="3410489" y="2462272"/>
                    </a:cubicBezTo>
                    <a:cubicBezTo>
                      <a:pt x="3407607" y="2470196"/>
                      <a:pt x="3404006" y="2477760"/>
                      <a:pt x="3400764" y="2485323"/>
                    </a:cubicBezTo>
                    <a:cubicBezTo>
                      <a:pt x="3397523" y="2492526"/>
                      <a:pt x="3394642" y="2499729"/>
                      <a:pt x="3391400" y="2506212"/>
                    </a:cubicBezTo>
                    <a:cubicBezTo>
                      <a:pt x="3388519" y="2513055"/>
                      <a:pt x="3385277" y="2518818"/>
                      <a:pt x="3382756" y="2524581"/>
                    </a:cubicBezTo>
                    <a:cubicBezTo>
                      <a:pt x="3379875" y="2530343"/>
                      <a:pt x="3377354" y="2535746"/>
                      <a:pt x="3375193" y="2540428"/>
                    </a:cubicBezTo>
                    <a:cubicBezTo>
                      <a:pt x="3384197" y="2519898"/>
                      <a:pt x="3387438" y="2507653"/>
                      <a:pt x="3380235" y="2519538"/>
                    </a:cubicBezTo>
                    <a:cubicBezTo>
                      <a:pt x="3388519" y="2502971"/>
                      <a:pt x="3402565" y="2467315"/>
                      <a:pt x="3417692" y="2428057"/>
                    </a:cubicBezTo>
                    <a:cubicBezTo>
                      <a:pt x="3420573" y="2421934"/>
                      <a:pt x="3438221" y="2372952"/>
                      <a:pt x="3428497" y="2405007"/>
                    </a:cubicBezTo>
                    <a:cubicBezTo>
                      <a:pt x="3430658" y="2398164"/>
                      <a:pt x="3432819" y="2392041"/>
                      <a:pt x="3434620" y="2386999"/>
                    </a:cubicBezTo>
                    <a:cubicBezTo>
                      <a:pt x="3436420" y="2381956"/>
                      <a:pt x="3437501" y="2377274"/>
                      <a:pt x="3438221" y="2373673"/>
                    </a:cubicBezTo>
                    <a:cubicBezTo>
                      <a:pt x="3440382" y="2366469"/>
                      <a:pt x="3441463" y="2361787"/>
                      <a:pt x="3441823" y="2359626"/>
                    </a:cubicBezTo>
                    <a:cubicBezTo>
                      <a:pt x="3442903" y="2355304"/>
                      <a:pt x="3441103" y="2359626"/>
                      <a:pt x="3438942" y="2366109"/>
                    </a:cubicBezTo>
                    <a:cubicBezTo>
                      <a:pt x="3436420" y="2372952"/>
                      <a:pt x="3433899" y="2381956"/>
                      <a:pt x="3431378" y="2387359"/>
                    </a:cubicBezTo>
                    <a:cubicBezTo>
                      <a:pt x="3429217" y="2392761"/>
                      <a:pt x="3428137" y="2394202"/>
                      <a:pt x="3430298" y="2385918"/>
                    </a:cubicBezTo>
                    <a:cubicBezTo>
                      <a:pt x="3425255" y="2401045"/>
                      <a:pt x="3420573" y="2415812"/>
                      <a:pt x="3415531" y="2429498"/>
                    </a:cubicBezTo>
                    <a:cubicBezTo>
                      <a:pt x="3410489" y="2443184"/>
                      <a:pt x="3405446" y="2456150"/>
                      <a:pt x="3400764" y="2468395"/>
                    </a:cubicBezTo>
                    <a:cubicBezTo>
                      <a:pt x="3395362" y="2480641"/>
                      <a:pt x="3390320" y="2492166"/>
                      <a:pt x="3385638" y="2503331"/>
                    </a:cubicBezTo>
                    <a:cubicBezTo>
                      <a:pt x="3383477" y="2509094"/>
                      <a:pt x="3380595" y="2514136"/>
                      <a:pt x="3378074" y="2519538"/>
                    </a:cubicBezTo>
                    <a:cubicBezTo>
                      <a:pt x="3375553" y="2524941"/>
                      <a:pt x="3373032" y="2529983"/>
                      <a:pt x="3370511" y="2535025"/>
                    </a:cubicBezTo>
                    <a:cubicBezTo>
                      <a:pt x="3367989" y="2540068"/>
                      <a:pt x="3365469" y="2545110"/>
                      <a:pt x="3363308" y="2550152"/>
                    </a:cubicBezTo>
                    <a:cubicBezTo>
                      <a:pt x="3360786" y="2554834"/>
                      <a:pt x="3357905" y="2559877"/>
                      <a:pt x="3355384" y="2564559"/>
                    </a:cubicBezTo>
                    <a:cubicBezTo>
                      <a:pt x="3350341" y="2573923"/>
                      <a:pt x="3345300" y="2583287"/>
                      <a:pt x="3340257" y="2591931"/>
                    </a:cubicBezTo>
                    <a:cubicBezTo>
                      <a:pt x="3329452" y="2609579"/>
                      <a:pt x="3319368" y="2626867"/>
                      <a:pt x="3307482" y="2643434"/>
                    </a:cubicBezTo>
                    <a:lnTo>
                      <a:pt x="3305682" y="2644875"/>
                    </a:lnTo>
                    <a:cubicBezTo>
                      <a:pt x="3294516" y="2662163"/>
                      <a:pt x="3281550" y="2678370"/>
                      <a:pt x="3269305" y="2694577"/>
                    </a:cubicBezTo>
                    <a:cubicBezTo>
                      <a:pt x="3285152" y="2674768"/>
                      <a:pt x="3293076" y="2665764"/>
                      <a:pt x="3291995" y="2668285"/>
                    </a:cubicBezTo>
                    <a:cubicBezTo>
                      <a:pt x="3291635" y="2669366"/>
                      <a:pt x="3288754" y="2673328"/>
                      <a:pt x="3283351" y="2680171"/>
                    </a:cubicBezTo>
                    <a:cubicBezTo>
                      <a:pt x="3280830" y="2683412"/>
                      <a:pt x="3277589" y="2687734"/>
                      <a:pt x="3273627" y="2692776"/>
                    </a:cubicBezTo>
                    <a:cubicBezTo>
                      <a:pt x="3271826" y="2695298"/>
                      <a:pt x="3269665" y="2697819"/>
                      <a:pt x="3267144" y="2700700"/>
                    </a:cubicBezTo>
                    <a:cubicBezTo>
                      <a:pt x="3264623" y="2703221"/>
                      <a:pt x="3262102" y="2706102"/>
                      <a:pt x="3259581" y="2709344"/>
                    </a:cubicBezTo>
                    <a:lnTo>
                      <a:pt x="3264623" y="2703221"/>
                    </a:lnTo>
                    <a:cubicBezTo>
                      <a:pt x="3258140" y="2710064"/>
                      <a:pt x="3250577" y="2718708"/>
                      <a:pt x="3241573" y="2728793"/>
                    </a:cubicBezTo>
                    <a:cubicBezTo>
                      <a:pt x="3232568" y="2738877"/>
                      <a:pt x="3222124" y="2749322"/>
                      <a:pt x="3211319" y="2760847"/>
                    </a:cubicBezTo>
                    <a:cubicBezTo>
                      <a:pt x="3208798" y="2763728"/>
                      <a:pt x="3205916" y="2766610"/>
                      <a:pt x="3203035" y="2769131"/>
                    </a:cubicBezTo>
                    <a:cubicBezTo>
                      <a:pt x="3200154" y="2772012"/>
                      <a:pt x="3197273" y="2774533"/>
                      <a:pt x="3194391" y="2777415"/>
                    </a:cubicBezTo>
                    <a:cubicBezTo>
                      <a:pt x="3188629" y="2782817"/>
                      <a:pt x="3182866" y="2788580"/>
                      <a:pt x="3177103" y="2793982"/>
                    </a:cubicBezTo>
                    <a:cubicBezTo>
                      <a:pt x="3165218" y="2804427"/>
                      <a:pt x="3153333" y="2814872"/>
                      <a:pt x="3142168" y="2824236"/>
                    </a:cubicBezTo>
                    <a:lnTo>
                      <a:pt x="3112274" y="2849807"/>
                    </a:lnTo>
                    <a:cubicBezTo>
                      <a:pt x="3100749" y="2858451"/>
                      <a:pt x="3091385" y="2864574"/>
                      <a:pt x="3084181" y="2869256"/>
                    </a:cubicBezTo>
                    <a:cubicBezTo>
                      <a:pt x="3076978" y="2873938"/>
                      <a:pt x="3071576" y="2877540"/>
                      <a:pt x="3066894" y="2879701"/>
                    </a:cubicBezTo>
                    <a:cubicBezTo>
                      <a:pt x="3057530" y="2884383"/>
                      <a:pt x="3052487" y="2886184"/>
                      <a:pt x="3044204" y="2890506"/>
                    </a:cubicBezTo>
                    <a:cubicBezTo>
                      <a:pt x="3039521" y="2893387"/>
                      <a:pt x="3034839" y="2896629"/>
                      <a:pt x="3030157" y="2899510"/>
                    </a:cubicBezTo>
                    <a:cubicBezTo>
                      <a:pt x="3025475" y="2902391"/>
                      <a:pt x="3020793" y="2904912"/>
                      <a:pt x="3016471" y="2907433"/>
                    </a:cubicBezTo>
                    <a:cubicBezTo>
                      <a:pt x="3007467" y="2912476"/>
                      <a:pt x="2999183" y="2917518"/>
                      <a:pt x="2990900" y="2922200"/>
                    </a:cubicBezTo>
                    <a:cubicBezTo>
                      <a:pt x="2982616" y="2926522"/>
                      <a:pt x="2974692" y="2930844"/>
                      <a:pt x="2967129" y="2934806"/>
                    </a:cubicBezTo>
                    <a:cubicBezTo>
                      <a:pt x="2963167" y="2936967"/>
                      <a:pt x="2959565" y="2938768"/>
                      <a:pt x="2955964" y="2940928"/>
                    </a:cubicBezTo>
                    <a:cubicBezTo>
                      <a:pt x="2952362" y="2942729"/>
                      <a:pt x="2948400" y="2944530"/>
                      <a:pt x="2944799" y="2946331"/>
                    </a:cubicBezTo>
                    <a:cubicBezTo>
                      <a:pt x="2937595" y="2949933"/>
                      <a:pt x="2930392" y="2953174"/>
                      <a:pt x="2923189" y="2956776"/>
                    </a:cubicBezTo>
                    <a:cubicBezTo>
                      <a:pt x="2919587" y="2958577"/>
                      <a:pt x="2916346" y="2960377"/>
                      <a:pt x="2912744" y="2961818"/>
                    </a:cubicBezTo>
                    <a:cubicBezTo>
                      <a:pt x="2909143" y="2963259"/>
                      <a:pt x="2905541" y="2964699"/>
                      <a:pt x="2901939" y="2966500"/>
                    </a:cubicBezTo>
                    <a:cubicBezTo>
                      <a:pt x="2887533" y="2972623"/>
                      <a:pt x="2873847" y="2979106"/>
                      <a:pt x="2858360" y="2984148"/>
                    </a:cubicBezTo>
                    <a:cubicBezTo>
                      <a:pt x="2854758" y="2985228"/>
                      <a:pt x="2849716" y="2986669"/>
                      <a:pt x="2843593" y="2988830"/>
                    </a:cubicBezTo>
                    <a:cubicBezTo>
                      <a:pt x="2837470" y="2990631"/>
                      <a:pt x="2830627" y="2993152"/>
                      <a:pt x="2822704" y="2994953"/>
                    </a:cubicBezTo>
                    <a:cubicBezTo>
                      <a:pt x="2815140" y="2997114"/>
                      <a:pt x="2807217" y="2999275"/>
                      <a:pt x="2799293" y="3001436"/>
                    </a:cubicBezTo>
                    <a:cubicBezTo>
                      <a:pt x="2795331" y="3002516"/>
                      <a:pt x="2791369" y="3003597"/>
                      <a:pt x="2787768" y="3004677"/>
                    </a:cubicBezTo>
                    <a:cubicBezTo>
                      <a:pt x="2784166" y="3005758"/>
                      <a:pt x="2780204" y="3006478"/>
                      <a:pt x="2776603" y="3007198"/>
                    </a:cubicBezTo>
                    <a:cubicBezTo>
                      <a:pt x="2748510" y="3013321"/>
                      <a:pt x="2733023" y="3016203"/>
                      <a:pt x="2767959" y="3007198"/>
                    </a:cubicBezTo>
                    <a:cubicBezTo>
                      <a:pt x="2757874" y="3009719"/>
                      <a:pt x="2749591" y="3011881"/>
                      <a:pt x="2742027" y="3014041"/>
                    </a:cubicBezTo>
                    <a:cubicBezTo>
                      <a:pt x="2734464" y="3015842"/>
                      <a:pt x="2727981" y="3017283"/>
                      <a:pt x="2722218" y="3018723"/>
                    </a:cubicBezTo>
                    <a:cubicBezTo>
                      <a:pt x="2716456" y="3020164"/>
                      <a:pt x="2711053" y="3021605"/>
                      <a:pt x="2705651" y="3023045"/>
                    </a:cubicBezTo>
                    <a:cubicBezTo>
                      <a:pt x="2700248" y="3024486"/>
                      <a:pt x="2694846" y="3025927"/>
                      <a:pt x="2689083" y="3027007"/>
                    </a:cubicBezTo>
                    <a:cubicBezTo>
                      <a:pt x="2665673" y="3030969"/>
                      <a:pt x="2634699" y="3037812"/>
                      <a:pt x="2564107" y="3036732"/>
                    </a:cubicBezTo>
                    <a:lnTo>
                      <a:pt x="2600843" y="3034571"/>
                    </a:lnTo>
                    <a:cubicBezTo>
                      <a:pt x="2592560" y="3034571"/>
                      <a:pt x="2583916" y="3034931"/>
                      <a:pt x="2574912" y="3035291"/>
                    </a:cubicBezTo>
                    <a:cubicBezTo>
                      <a:pt x="2570950" y="3035291"/>
                      <a:pt x="2566628" y="3035291"/>
                      <a:pt x="2562306" y="3035651"/>
                    </a:cubicBezTo>
                    <a:cubicBezTo>
                      <a:pt x="2560865" y="3035651"/>
                      <a:pt x="2558344" y="3035651"/>
                      <a:pt x="2556543" y="3035651"/>
                    </a:cubicBezTo>
                    <a:cubicBezTo>
                      <a:pt x="2554743" y="3035651"/>
                      <a:pt x="2552582" y="3035651"/>
                      <a:pt x="2550781" y="3035651"/>
                    </a:cubicBezTo>
                    <a:lnTo>
                      <a:pt x="2550061" y="3035651"/>
                    </a:lnTo>
                    <a:cubicBezTo>
                      <a:pt x="2550061" y="3035651"/>
                      <a:pt x="2550061" y="3035651"/>
                      <a:pt x="2549700" y="3035651"/>
                    </a:cubicBezTo>
                    <a:lnTo>
                      <a:pt x="2549700" y="3035651"/>
                    </a:lnTo>
                    <a:cubicBezTo>
                      <a:pt x="2549700" y="3036011"/>
                      <a:pt x="2549700" y="3037452"/>
                      <a:pt x="2549700" y="3037452"/>
                    </a:cubicBezTo>
                    <a:lnTo>
                      <a:pt x="2549700" y="3040333"/>
                    </a:lnTo>
                    <a:cubicBezTo>
                      <a:pt x="2550421" y="3045736"/>
                      <a:pt x="2550781" y="3051138"/>
                      <a:pt x="2551141" y="3056541"/>
                    </a:cubicBezTo>
                    <a:cubicBezTo>
                      <a:pt x="2551501" y="3065545"/>
                      <a:pt x="2552942" y="3074909"/>
                      <a:pt x="2554022" y="3083913"/>
                    </a:cubicBezTo>
                    <a:cubicBezTo>
                      <a:pt x="2555103" y="3092917"/>
                      <a:pt x="2556183" y="3102281"/>
                      <a:pt x="2557624" y="3111285"/>
                    </a:cubicBezTo>
                    <a:cubicBezTo>
                      <a:pt x="2559425" y="3120289"/>
                      <a:pt x="2560865" y="3129293"/>
                      <a:pt x="2562306" y="3137937"/>
                    </a:cubicBezTo>
                    <a:cubicBezTo>
                      <a:pt x="2563026" y="3142259"/>
                      <a:pt x="2563747" y="3146581"/>
                      <a:pt x="2564827" y="3150903"/>
                    </a:cubicBezTo>
                    <a:cubicBezTo>
                      <a:pt x="2565908" y="3155225"/>
                      <a:pt x="2566988" y="3159547"/>
                      <a:pt x="2568069" y="3163509"/>
                    </a:cubicBezTo>
                    <a:cubicBezTo>
                      <a:pt x="2575632" y="3197364"/>
                      <a:pt x="2586077" y="3228338"/>
                      <a:pt x="2596161" y="3253910"/>
                    </a:cubicBezTo>
                    <a:cubicBezTo>
                      <a:pt x="2598682" y="3260393"/>
                      <a:pt x="2601204" y="3266155"/>
                      <a:pt x="2603725" y="3271918"/>
                    </a:cubicBezTo>
                    <a:cubicBezTo>
                      <a:pt x="2606246" y="3277320"/>
                      <a:pt x="2608767" y="3282723"/>
                      <a:pt x="2611288" y="3287765"/>
                    </a:cubicBezTo>
                    <a:cubicBezTo>
                      <a:pt x="2612369" y="3290286"/>
                      <a:pt x="2613449" y="3292447"/>
                      <a:pt x="2614530" y="3294968"/>
                    </a:cubicBezTo>
                    <a:cubicBezTo>
                      <a:pt x="2615610" y="3297129"/>
                      <a:pt x="2616691" y="3299290"/>
                      <a:pt x="2617771" y="3301451"/>
                    </a:cubicBezTo>
                    <a:cubicBezTo>
                      <a:pt x="2619932" y="3305413"/>
                      <a:pt x="2621733" y="3309014"/>
                      <a:pt x="2623534" y="3312256"/>
                    </a:cubicBezTo>
                    <a:cubicBezTo>
                      <a:pt x="2617051" y="3302532"/>
                      <a:pt x="2618131" y="3306493"/>
                      <a:pt x="2623534" y="3318379"/>
                    </a:cubicBezTo>
                    <a:cubicBezTo>
                      <a:pt x="2629656" y="3329904"/>
                      <a:pt x="2641182" y="3348993"/>
                      <a:pt x="2656308" y="3367361"/>
                    </a:cubicBezTo>
                    <a:cubicBezTo>
                      <a:pt x="2658109" y="3369522"/>
                      <a:pt x="2660270" y="3371683"/>
                      <a:pt x="2662071" y="3373844"/>
                    </a:cubicBezTo>
                    <a:lnTo>
                      <a:pt x="2664952" y="3377085"/>
                    </a:lnTo>
                    <a:lnTo>
                      <a:pt x="2666393" y="3378526"/>
                    </a:lnTo>
                    <a:lnTo>
                      <a:pt x="2668554" y="3380327"/>
                    </a:lnTo>
                    <a:cubicBezTo>
                      <a:pt x="2674677" y="3386089"/>
                      <a:pt x="2679359" y="3393292"/>
                      <a:pt x="2682240" y="3400856"/>
                    </a:cubicBezTo>
                    <a:cubicBezTo>
                      <a:pt x="2685121" y="3408420"/>
                      <a:pt x="2686202" y="3416703"/>
                      <a:pt x="2685842" y="3424627"/>
                    </a:cubicBezTo>
                    <a:cubicBezTo>
                      <a:pt x="2685482" y="3432550"/>
                      <a:pt x="2682961" y="3439754"/>
                      <a:pt x="2679719" y="3446237"/>
                    </a:cubicBezTo>
                    <a:cubicBezTo>
                      <a:pt x="2673236" y="3458842"/>
                      <a:pt x="2662431" y="3466766"/>
                      <a:pt x="2653067" y="3470367"/>
                    </a:cubicBezTo>
                    <a:cubicBezTo>
                      <a:pt x="2643703" y="3473969"/>
                      <a:pt x="2636500" y="3473969"/>
                      <a:pt x="2632898" y="3473609"/>
                    </a:cubicBezTo>
                    <a:cubicBezTo>
                      <a:pt x="2635059" y="3473609"/>
                      <a:pt x="2632898" y="3474329"/>
                      <a:pt x="2627856" y="3474329"/>
                    </a:cubicBezTo>
                    <a:cubicBezTo>
                      <a:pt x="2625695" y="3474329"/>
                      <a:pt x="2622453" y="3474329"/>
                      <a:pt x="2619212" y="3473249"/>
                    </a:cubicBezTo>
                    <a:cubicBezTo>
                      <a:pt x="2615610" y="3472528"/>
                      <a:pt x="2613089" y="3471448"/>
                      <a:pt x="2609847" y="3470727"/>
                    </a:cubicBezTo>
                    <a:cubicBezTo>
                      <a:pt x="2597962" y="3467126"/>
                      <a:pt x="2584276" y="3462804"/>
                      <a:pt x="2580674" y="3461723"/>
                    </a:cubicBezTo>
                    <a:cubicBezTo>
                      <a:pt x="2570590" y="3457762"/>
                      <a:pt x="2553302" y="3451999"/>
                      <a:pt x="2534934" y="3445516"/>
                    </a:cubicBezTo>
                    <a:cubicBezTo>
                      <a:pt x="2559065" y="3455241"/>
                      <a:pt x="2550061" y="3453079"/>
                      <a:pt x="2546819" y="3452719"/>
                    </a:cubicBezTo>
                    <a:cubicBezTo>
                      <a:pt x="2545018" y="3452719"/>
                      <a:pt x="2545018" y="3452719"/>
                      <a:pt x="2551141" y="3455241"/>
                    </a:cubicBezTo>
                    <a:cubicBezTo>
                      <a:pt x="2557264" y="3457402"/>
                      <a:pt x="2569869" y="3461363"/>
                      <a:pt x="2593640" y="3468927"/>
                    </a:cubicBezTo>
                    <a:cubicBezTo>
                      <a:pt x="2581395" y="3465685"/>
                      <a:pt x="2568429" y="3462083"/>
                      <a:pt x="2554022" y="3458122"/>
                    </a:cubicBezTo>
                    <a:cubicBezTo>
                      <a:pt x="2539616" y="3453440"/>
                      <a:pt x="2524489" y="3448037"/>
                      <a:pt x="2507201" y="3441914"/>
                    </a:cubicBezTo>
                    <a:cubicBezTo>
                      <a:pt x="2502879" y="3440474"/>
                      <a:pt x="2498557" y="3438673"/>
                      <a:pt x="2493875" y="3437233"/>
                    </a:cubicBezTo>
                    <a:cubicBezTo>
                      <a:pt x="2489553" y="3435432"/>
                      <a:pt x="2484871" y="3433631"/>
                      <a:pt x="2480189" y="3431470"/>
                    </a:cubicBezTo>
                    <a:cubicBezTo>
                      <a:pt x="2470825" y="3427508"/>
                      <a:pt x="2461100" y="3423546"/>
                      <a:pt x="2450656" y="3418864"/>
                    </a:cubicBezTo>
                    <a:cubicBezTo>
                      <a:pt x="2445613" y="3416703"/>
                      <a:pt x="2440211" y="3414542"/>
                      <a:pt x="2434809" y="3412021"/>
                    </a:cubicBezTo>
                    <a:cubicBezTo>
                      <a:pt x="2429406" y="3409500"/>
                      <a:pt x="2424004" y="3406619"/>
                      <a:pt x="2418241" y="3404097"/>
                    </a:cubicBezTo>
                    <a:cubicBezTo>
                      <a:pt x="2407076" y="3398695"/>
                      <a:pt x="2395191" y="3392932"/>
                      <a:pt x="2382945" y="3386449"/>
                    </a:cubicBezTo>
                    <a:lnTo>
                      <a:pt x="2385466" y="3385729"/>
                    </a:lnTo>
                    <a:cubicBezTo>
                      <a:pt x="2411758" y="3398695"/>
                      <a:pt x="2437330" y="3412741"/>
                      <a:pt x="2464342" y="3423906"/>
                    </a:cubicBezTo>
                    <a:cubicBezTo>
                      <a:pt x="2456778" y="3418864"/>
                      <a:pt x="2497837" y="3437593"/>
                      <a:pt x="2515845" y="3442995"/>
                    </a:cubicBezTo>
                    <a:cubicBezTo>
                      <a:pt x="2506481" y="3439393"/>
                      <a:pt x="2498197" y="3436152"/>
                      <a:pt x="2490994" y="3432910"/>
                    </a:cubicBezTo>
                    <a:cubicBezTo>
                      <a:pt x="2484151" y="3429669"/>
                      <a:pt x="2478028" y="3427148"/>
                      <a:pt x="2473346" y="3424987"/>
                    </a:cubicBezTo>
                    <a:cubicBezTo>
                      <a:pt x="2463622" y="3420305"/>
                      <a:pt x="2457139" y="3417424"/>
                      <a:pt x="2453537" y="3415623"/>
                    </a:cubicBezTo>
                    <a:cubicBezTo>
                      <a:pt x="2446334" y="3412021"/>
                      <a:pt x="2448855" y="3412381"/>
                      <a:pt x="2451016" y="3413101"/>
                    </a:cubicBezTo>
                    <a:cubicBezTo>
                      <a:pt x="2453537" y="3413822"/>
                      <a:pt x="2455698" y="3414182"/>
                      <a:pt x="2447774" y="3410580"/>
                    </a:cubicBezTo>
                    <a:cubicBezTo>
                      <a:pt x="2445973" y="3409500"/>
                      <a:pt x="2443092" y="3408420"/>
                      <a:pt x="2439851" y="3406979"/>
                    </a:cubicBezTo>
                    <a:cubicBezTo>
                      <a:pt x="2436609" y="3405178"/>
                      <a:pt x="2432287" y="3403377"/>
                      <a:pt x="2427605" y="3400856"/>
                    </a:cubicBezTo>
                    <a:cubicBezTo>
                      <a:pt x="2417521" y="3395814"/>
                      <a:pt x="2403835" y="3389331"/>
                      <a:pt x="2385466" y="3379607"/>
                    </a:cubicBezTo>
                    <a:cubicBezTo>
                      <a:pt x="2370700" y="3372763"/>
                      <a:pt x="2380064" y="3377445"/>
                      <a:pt x="2342247" y="3356916"/>
                    </a:cubicBezTo>
                    <a:cubicBezTo>
                      <a:pt x="2351251" y="3361959"/>
                      <a:pt x="2356653" y="3364479"/>
                      <a:pt x="2356293" y="3363759"/>
                    </a:cubicBezTo>
                    <a:cubicBezTo>
                      <a:pt x="2356293" y="3363759"/>
                      <a:pt x="2354492" y="3362319"/>
                      <a:pt x="2350891" y="3360158"/>
                    </a:cubicBezTo>
                    <a:cubicBezTo>
                      <a:pt x="2349090" y="3359077"/>
                      <a:pt x="2346929" y="3357997"/>
                      <a:pt x="2344408" y="3356556"/>
                    </a:cubicBezTo>
                    <a:cubicBezTo>
                      <a:pt x="2341887" y="3355115"/>
                      <a:pt x="2338645" y="3353315"/>
                      <a:pt x="2335404" y="3351154"/>
                    </a:cubicBezTo>
                    <a:lnTo>
                      <a:pt x="2307671" y="3336027"/>
                    </a:lnTo>
                    <a:cubicBezTo>
                      <a:pt x="2283900" y="3319459"/>
                      <a:pt x="2304430" y="3331705"/>
                      <a:pt x="2326039" y="3344310"/>
                    </a:cubicBezTo>
                    <a:cubicBezTo>
                      <a:pt x="2331442" y="3347552"/>
                      <a:pt x="2336844" y="3350794"/>
                      <a:pt x="2341526" y="3353675"/>
                    </a:cubicBezTo>
                    <a:cubicBezTo>
                      <a:pt x="2346569" y="3356196"/>
                      <a:pt x="2350891" y="3358357"/>
                      <a:pt x="2353772" y="3360158"/>
                    </a:cubicBezTo>
                    <a:cubicBezTo>
                      <a:pt x="2359534" y="3363039"/>
                      <a:pt x="2360255" y="3363039"/>
                      <a:pt x="2349450" y="3356556"/>
                    </a:cubicBezTo>
                    <a:cubicBezTo>
                      <a:pt x="2356653" y="3360158"/>
                      <a:pt x="2364217" y="3364479"/>
                      <a:pt x="2372500" y="3368802"/>
                    </a:cubicBezTo>
                    <a:cubicBezTo>
                      <a:pt x="2376462" y="3370963"/>
                      <a:pt x="2380784" y="3373123"/>
                      <a:pt x="2384746" y="3375284"/>
                    </a:cubicBezTo>
                    <a:cubicBezTo>
                      <a:pt x="2386907" y="3376365"/>
                      <a:pt x="2389068" y="3377445"/>
                      <a:pt x="2390869" y="3378526"/>
                    </a:cubicBezTo>
                    <a:lnTo>
                      <a:pt x="2397352" y="3381407"/>
                    </a:lnTo>
                    <a:cubicBezTo>
                      <a:pt x="2405996" y="3385369"/>
                      <a:pt x="2414640" y="3389691"/>
                      <a:pt x="2422923" y="3393653"/>
                    </a:cubicBezTo>
                    <a:cubicBezTo>
                      <a:pt x="2427245" y="3395453"/>
                      <a:pt x="2431207" y="3397615"/>
                      <a:pt x="2435169" y="3399415"/>
                    </a:cubicBezTo>
                    <a:cubicBezTo>
                      <a:pt x="2439131" y="3401216"/>
                      <a:pt x="2443092" y="3403017"/>
                      <a:pt x="2447054" y="3404818"/>
                    </a:cubicBezTo>
                    <a:cubicBezTo>
                      <a:pt x="2477668" y="3417424"/>
                      <a:pt x="2498557" y="3425707"/>
                      <a:pt x="2489553" y="3420665"/>
                    </a:cubicBezTo>
                    <a:cubicBezTo>
                      <a:pt x="2477668" y="3415262"/>
                      <a:pt x="2467223" y="3410941"/>
                      <a:pt x="2458219" y="3406979"/>
                    </a:cubicBezTo>
                    <a:cubicBezTo>
                      <a:pt x="2453537" y="3405178"/>
                      <a:pt x="2449575" y="3403377"/>
                      <a:pt x="2445253" y="3401576"/>
                    </a:cubicBezTo>
                    <a:cubicBezTo>
                      <a:pt x="2441291" y="3399776"/>
                      <a:pt x="2437690" y="3397975"/>
                      <a:pt x="2434088" y="3396534"/>
                    </a:cubicBezTo>
                    <a:cubicBezTo>
                      <a:pt x="2420042" y="3390051"/>
                      <a:pt x="2409237" y="3385369"/>
                      <a:pt x="2398072" y="3380327"/>
                    </a:cubicBezTo>
                    <a:cubicBezTo>
                      <a:pt x="2395191" y="3379246"/>
                      <a:pt x="2392669" y="3377806"/>
                      <a:pt x="2389788" y="3376725"/>
                    </a:cubicBezTo>
                    <a:cubicBezTo>
                      <a:pt x="2386907" y="3375284"/>
                      <a:pt x="2384386" y="3373844"/>
                      <a:pt x="2381144" y="3372403"/>
                    </a:cubicBezTo>
                    <a:cubicBezTo>
                      <a:pt x="2375382" y="3369522"/>
                      <a:pt x="2368899" y="3366280"/>
                      <a:pt x="2362056" y="3362319"/>
                    </a:cubicBezTo>
                    <a:cubicBezTo>
                      <a:pt x="2354852" y="3358357"/>
                      <a:pt x="2346929" y="3354395"/>
                      <a:pt x="2337925" y="3349353"/>
                    </a:cubicBezTo>
                    <a:cubicBezTo>
                      <a:pt x="2328921" y="3343950"/>
                      <a:pt x="2319196" y="3337827"/>
                      <a:pt x="2307671" y="3330264"/>
                    </a:cubicBezTo>
                    <a:lnTo>
                      <a:pt x="2298307" y="3323421"/>
                    </a:lnTo>
                    <a:cubicBezTo>
                      <a:pt x="2282100" y="3312976"/>
                      <a:pt x="2272735" y="3307214"/>
                      <a:pt x="2264812" y="3302532"/>
                    </a:cubicBezTo>
                    <a:cubicBezTo>
                      <a:pt x="2260850" y="3300371"/>
                      <a:pt x="2257609" y="3298209"/>
                      <a:pt x="2254007" y="3296049"/>
                    </a:cubicBezTo>
                    <a:cubicBezTo>
                      <a:pt x="2250405" y="3293888"/>
                      <a:pt x="2246804" y="3291367"/>
                      <a:pt x="2242482" y="3288485"/>
                    </a:cubicBezTo>
                    <a:cubicBezTo>
                      <a:pt x="2241401" y="3287045"/>
                      <a:pt x="2233838" y="3280562"/>
                      <a:pt x="2214029" y="3265795"/>
                    </a:cubicBezTo>
                    <a:cubicBezTo>
                      <a:pt x="2201063" y="3256071"/>
                      <a:pt x="2189178" y="3246707"/>
                      <a:pt x="2178013" y="3238063"/>
                    </a:cubicBezTo>
                    <a:cubicBezTo>
                      <a:pt x="2167208" y="3229058"/>
                      <a:pt x="2157123" y="3220414"/>
                      <a:pt x="2146679" y="3211771"/>
                    </a:cubicBezTo>
                    <a:cubicBezTo>
                      <a:pt x="2126870" y="3194123"/>
                      <a:pt x="2107781" y="3176835"/>
                      <a:pt x="2086171" y="3155585"/>
                    </a:cubicBezTo>
                    <a:cubicBezTo>
                      <a:pt x="2093014" y="3162788"/>
                      <a:pt x="2099497" y="3169632"/>
                      <a:pt x="2105620" y="3175754"/>
                    </a:cubicBezTo>
                    <a:cubicBezTo>
                      <a:pt x="2111743" y="3181877"/>
                      <a:pt x="2117505" y="3187280"/>
                      <a:pt x="2122908" y="3192682"/>
                    </a:cubicBezTo>
                    <a:cubicBezTo>
                      <a:pt x="2128310" y="3198085"/>
                      <a:pt x="2133352" y="3202767"/>
                      <a:pt x="2138035" y="3207449"/>
                    </a:cubicBezTo>
                    <a:cubicBezTo>
                      <a:pt x="2142717" y="3211771"/>
                      <a:pt x="2147399" y="3215732"/>
                      <a:pt x="2151721" y="3219694"/>
                    </a:cubicBezTo>
                    <a:cubicBezTo>
                      <a:pt x="2160365" y="3227258"/>
                      <a:pt x="2167568" y="3234101"/>
                      <a:pt x="2174771" y="3240584"/>
                    </a:cubicBezTo>
                    <a:cubicBezTo>
                      <a:pt x="2181974" y="3246707"/>
                      <a:pt x="2188457" y="3252109"/>
                      <a:pt x="2195300" y="3257871"/>
                    </a:cubicBezTo>
                    <a:cubicBezTo>
                      <a:pt x="2208266" y="3269396"/>
                      <a:pt x="2222673" y="3279841"/>
                      <a:pt x="2241401" y="3294248"/>
                    </a:cubicBezTo>
                    <a:cubicBezTo>
                      <a:pt x="2243922" y="3296049"/>
                      <a:pt x="2246083" y="3297849"/>
                      <a:pt x="2248604" y="3299650"/>
                    </a:cubicBezTo>
                    <a:cubicBezTo>
                      <a:pt x="2251126" y="3301451"/>
                      <a:pt x="2254007" y="3303252"/>
                      <a:pt x="2256528" y="3305053"/>
                    </a:cubicBezTo>
                    <a:cubicBezTo>
                      <a:pt x="2261931" y="3308654"/>
                      <a:pt x="2268053" y="3312976"/>
                      <a:pt x="2274536" y="3317298"/>
                    </a:cubicBezTo>
                    <a:cubicBezTo>
                      <a:pt x="2281019" y="3321620"/>
                      <a:pt x="2287862" y="3326302"/>
                      <a:pt x="2295426" y="3330985"/>
                    </a:cubicBezTo>
                    <a:cubicBezTo>
                      <a:pt x="2302989" y="3335666"/>
                      <a:pt x="2311273" y="3340709"/>
                      <a:pt x="2320277" y="3345751"/>
                    </a:cubicBezTo>
                    <a:cubicBezTo>
                      <a:pt x="2314514" y="3342510"/>
                      <a:pt x="2304070" y="3336387"/>
                      <a:pt x="2291464" y="3328823"/>
                    </a:cubicBezTo>
                    <a:cubicBezTo>
                      <a:pt x="2279218" y="3320900"/>
                      <a:pt x="2264812" y="3311176"/>
                      <a:pt x="2250766" y="3302172"/>
                    </a:cubicBezTo>
                    <a:cubicBezTo>
                      <a:pt x="2237079" y="3292447"/>
                      <a:pt x="2224113" y="3283083"/>
                      <a:pt x="2214029" y="3276240"/>
                    </a:cubicBezTo>
                    <a:cubicBezTo>
                      <a:pt x="2208987" y="3272638"/>
                      <a:pt x="2204665" y="3269757"/>
                      <a:pt x="2201423" y="3267236"/>
                    </a:cubicBezTo>
                    <a:cubicBezTo>
                      <a:pt x="2198182" y="3265075"/>
                      <a:pt x="2196021" y="3263634"/>
                      <a:pt x="2194940" y="3263274"/>
                    </a:cubicBezTo>
                    <a:lnTo>
                      <a:pt x="2197461" y="3263274"/>
                    </a:lnTo>
                    <a:cubicBezTo>
                      <a:pt x="2154962" y="3229779"/>
                      <a:pt x="2113904" y="3193763"/>
                      <a:pt x="2069244" y="3142619"/>
                    </a:cubicBezTo>
                    <a:cubicBezTo>
                      <a:pt x="2071765" y="3145141"/>
                      <a:pt x="2073926" y="3147662"/>
                      <a:pt x="2076447" y="3150183"/>
                    </a:cubicBezTo>
                    <a:lnTo>
                      <a:pt x="2083650" y="3157386"/>
                    </a:lnTo>
                    <a:lnTo>
                      <a:pt x="2098057" y="3172153"/>
                    </a:lnTo>
                    <a:cubicBezTo>
                      <a:pt x="2090133" y="3164229"/>
                      <a:pt x="2082930" y="3156306"/>
                      <a:pt x="2075726" y="3148742"/>
                    </a:cubicBezTo>
                    <a:cubicBezTo>
                      <a:pt x="2068883" y="3140819"/>
                      <a:pt x="2062400" y="3133255"/>
                      <a:pt x="2056278" y="3126052"/>
                    </a:cubicBezTo>
                    <a:cubicBezTo>
                      <a:pt x="2049795" y="3118849"/>
                      <a:pt x="2044032" y="3111285"/>
                      <a:pt x="2038630" y="3104082"/>
                    </a:cubicBezTo>
                    <a:cubicBezTo>
                      <a:pt x="2033227" y="3096879"/>
                      <a:pt x="2027465" y="3090036"/>
                      <a:pt x="2022422" y="3082833"/>
                    </a:cubicBezTo>
                    <a:cubicBezTo>
                      <a:pt x="2017380" y="3075629"/>
                      <a:pt x="2012338" y="3068786"/>
                      <a:pt x="2007296" y="3061943"/>
                    </a:cubicBezTo>
                    <a:cubicBezTo>
                      <a:pt x="2004774" y="3058702"/>
                      <a:pt x="2002253" y="3055100"/>
                      <a:pt x="2000092" y="3051498"/>
                    </a:cubicBezTo>
                    <a:lnTo>
                      <a:pt x="1992889" y="3041054"/>
                    </a:lnTo>
                    <a:lnTo>
                      <a:pt x="1989287" y="3036011"/>
                    </a:lnTo>
                    <a:cubicBezTo>
                      <a:pt x="1989287" y="3036011"/>
                      <a:pt x="1988927" y="3034931"/>
                      <a:pt x="1988207" y="3034931"/>
                    </a:cubicBezTo>
                    <a:lnTo>
                      <a:pt x="1986766" y="3034931"/>
                    </a:lnTo>
                    <a:cubicBezTo>
                      <a:pt x="1986766" y="3034931"/>
                      <a:pt x="1983885" y="3034931"/>
                      <a:pt x="1983885" y="3034931"/>
                    </a:cubicBezTo>
                    <a:cubicBezTo>
                      <a:pt x="1976322" y="3034931"/>
                      <a:pt x="1968758" y="3035651"/>
                      <a:pt x="1961195" y="3035651"/>
                    </a:cubicBezTo>
                    <a:cubicBezTo>
                      <a:pt x="1970919" y="3035651"/>
                      <a:pt x="1979563" y="3035651"/>
                      <a:pt x="1987127" y="3035651"/>
                    </a:cubicBezTo>
                    <a:lnTo>
                      <a:pt x="1987847" y="3035651"/>
                    </a:lnTo>
                    <a:cubicBezTo>
                      <a:pt x="1987847" y="3035651"/>
                      <a:pt x="1987847" y="3036011"/>
                      <a:pt x="1988207" y="3036372"/>
                    </a:cubicBezTo>
                    <a:cubicBezTo>
                      <a:pt x="1988207" y="3036732"/>
                      <a:pt x="1988927" y="3037092"/>
                      <a:pt x="1989287" y="3037812"/>
                    </a:cubicBezTo>
                    <a:cubicBezTo>
                      <a:pt x="1990008" y="3038532"/>
                      <a:pt x="1990368" y="3039613"/>
                      <a:pt x="1991088" y="3040333"/>
                    </a:cubicBezTo>
                    <a:cubicBezTo>
                      <a:pt x="1993249" y="3043215"/>
                      <a:pt x="1995410" y="3046096"/>
                      <a:pt x="1997211" y="3048977"/>
                    </a:cubicBezTo>
                    <a:cubicBezTo>
                      <a:pt x="1995410" y="3046456"/>
                      <a:pt x="1993969" y="3044295"/>
                      <a:pt x="1992169" y="3041774"/>
                    </a:cubicBezTo>
                    <a:cubicBezTo>
                      <a:pt x="1991449" y="3040694"/>
                      <a:pt x="1990728" y="3039613"/>
                      <a:pt x="1989648" y="3038532"/>
                    </a:cubicBezTo>
                    <a:lnTo>
                      <a:pt x="1988567" y="3037092"/>
                    </a:lnTo>
                    <a:cubicBezTo>
                      <a:pt x="1988567" y="3037092"/>
                      <a:pt x="1988207" y="3036372"/>
                      <a:pt x="1987847" y="3036372"/>
                    </a:cubicBezTo>
                    <a:lnTo>
                      <a:pt x="1986766" y="3036372"/>
                    </a:lnTo>
                    <a:cubicBezTo>
                      <a:pt x="1985326" y="3036372"/>
                      <a:pt x="1983885" y="3036372"/>
                      <a:pt x="1982805" y="3036372"/>
                    </a:cubicBezTo>
                    <a:cubicBezTo>
                      <a:pt x="1970919" y="3036372"/>
                      <a:pt x="1958674" y="3036372"/>
                      <a:pt x="1946428" y="3036372"/>
                    </a:cubicBezTo>
                    <a:cubicBezTo>
                      <a:pt x="1920136" y="3036372"/>
                      <a:pt x="1893484" y="3036372"/>
                      <a:pt x="1868993" y="3036372"/>
                    </a:cubicBezTo>
                    <a:lnTo>
                      <a:pt x="1766707" y="3039613"/>
                    </a:lnTo>
                    <a:cubicBezTo>
                      <a:pt x="1767427" y="3038532"/>
                      <a:pt x="1702598" y="3038532"/>
                      <a:pt x="1733932" y="3037092"/>
                    </a:cubicBezTo>
                    <a:cubicBezTo>
                      <a:pt x="1660099" y="3035651"/>
                      <a:pt x="1625523" y="3038532"/>
                      <a:pt x="1582664" y="3038893"/>
                    </a:cubicBezTo>
                    <a:cubicBezTo>
                      <a:pt x="1507030" y="3036732"/>
                      <a:pt x="1648213" y="3038172"/>
                      <a:pt x="1655417" y="3035291"/>
                    </a:cubicBezTo>
                    <a:cubicBezTo>
                      <a:pt x="1551330" y="3034571"/>
                      <a:pt x="1441120" y="3035291"/>
                      <a:pt x="1382414" y="3037092"/>
                    </a:cubicBezTo>
                    <a:cubicBezTo>
                      <a:pt x="1403663" y="3037452"/>
                      <a:pt x="1414108" y="3037812"/>
                      <a:pt x="1413027" y="3038172"/>
                    </a:cubicBezTo>
                    <a:cubicBezTo>
                      <a:pt x="1409786" y="3037452"/>
                      <a:pt x="1368007" y="3037812"/>
                      <a:pt x="1344597" y="3037812"/>
                    </a:cubicBezTo>
                    <a:lnTo>
                      <a:pt x="1328389" y="3038893"/>
                    </a:lnTo>
                    <a:cubicBezTo>
                      <a:pt x="1289492" y="3038172"/>
                      <a:pt x="1294894" y="3037452"/>
                      <a:pt x="1328389" y="3036372"/>
                    </a:cubicBezTo>
                    <a:cubicBezTo>
                      <a:pt x="1291293" y="3036372"/>
                      <a:pt x="1246993" y="3038532"/>
                      <a:pt x="1208455" y="3036372"/>
                    </a:cubicBezTo>
                    <a:cubicBezTo>
                      <a:pt x="1271844" y="3034931"/>
                      <a:pt x="1352880" y="3036372"/>
                      <a:pt x="1386015" y="3035291"/>
                    </a:cubicBezTo>
                    <a:cubicBezTo>
                      <a:pt x="1253115" y="3036372"/>
                      <a:pt x="1252395" y="3031689"/>
                      <a:pt x="1084199" y="3033130"/>
                    </a:cubicBezTo>
                    <a:cubicBezTo>
                      <a:pt x="1082038" y="3032410"/>
                      <a:pt x="1110491" y="3031329"/>
                      <a:pt x="1078076" y="3031329"/>
                    </a:cubicBezTo>
                    <a:cubicBezTo>
                      <a:pt x="1002802" y="3031689"/>
                      <a:pt x="1058628" y="3033850"/>
                      <a:pt x="1034857" y="3035291"/>
                    </a:cubicBezTo>
                    <a:cubicBezTo>
                      <a:pt x="1092843" y="3034571"/>
                      <a:pt x="1119495" y="3035291"/>
                      <a:pt x="1152990" y="3036732"/>
                    </a:cubicBezTo>
                    <a:lnTo>
                      <a:pt x="1137503" y="3037812"/>
                    </a:lnTo>
                    <a:cubicBezTo>
                      <a:pt x="1135342" y="3037452"/>
                      <a:pt x="1098966" y="3037092"/>
                      <a:pt x="1088161" y="3036732"/>
                    </a:cubicBezTo>
                    <a:lnTo>
                      <a:pt x="1078797" y="3038893"/>
                    </a:lnTo>
                    <a:cubicBezTo>
                      <a:pt x="1083119" y="3036732"/>
                      <a:pt x="1025132" y="3034931"/>
                      <a:pt x="979392" y="3035651"/>
                    </a:cubicBezTo>
                    <a:cubicBezTo>
                      <a:pt x="1025493" y="3037452"/>
                      <a:pt x="1013247" y="3037092"/>
                      <a:pt x="1025493" y="3039613"/>
                    </a:cubicBezTo>
                    <a:cubicBezTo>
                      <a:pt x="993438" y="3040694"/>
                      <a:pt x="975430" y="3040333"/>
                      <a:pt x="956341" y="3039613"/>
                    </a:cubicBezTo>
                    <a:cubicBezTo>
                      <a:pt x="937253" y="3038893"/>
                      <a:pt x="917444" y="3038893"/>
                      <a:pt x="880707" y="3038893"/>
                    </a:cubicBezTo>
                    <a:cubicBezTo>
                      <a:pt x="883589" y="3038893"/>
                      <a:pt x="900876" y="3038893"/>
                      <a:pt x="910601" y="3038893"/>
                    </a:cubicBezTo>
                    <a:cubicBezTo>
                      <a:pt x="915283" y="3038893"/>
                      <a:pt x="918524" y="3038893"/>
                      <a:pt x="916724" y="3038532"/>
                    </a:cubicBezTo>
                    <a:cubicBezTo>
                      <a:pt x="914923" y="3038532"/>
                      <a:pt x="908800" y="3038532"/>
                      <a:pt x="894754" y="3037812"/>
                    </a:cubicBezTo>
                    <a:cubicBezTo>
                      <a:pt x="883228" y="3037812"/>
                      <a:pt x="874945" y="3037452"/>
                      <a:pt x="868822" y="3037452"/>
                    </a:cubicBezTo>
                    <a:cubicBezTo>
                      <a:pt x="865580" y="3037452"/>
                      <a:pt x="863059" y="3037452"/>
                      <a:pt x="860538" y="3037452"/>
                    </a:cubicBezTo>
                    <a:cubicBezTo>
                      <a:pt x="858017" y="3037452"/>
                      <a:pt x="855856" y="3037452"/>
                      <a:pt x="854055" y="3037452"/>
                    </a:cubicBezTo>
                    <a:cubicBezTo>
                      <a:pt x="846132" y="3037452"/>
                      <a:pt x="839649" y="3037452"/>
                      <a:pt x="824522" y="3036372"/>
                    </a:cubicBezTo>
                    <a:cubicBezTo>
                      <a:pt x="841810" y="3036732"/>
                      <a:pt x="848293" y="3036372"/>
                      <a:pt x="855136" y="3036372"/>
                    </a:cubicBezTo>
                    <a:cubicBezTo>
                      <a:pt x="858377" y="3036372"/>
                      <a:pt x="861979" y="3036372"/>
                      <a:pt x="867021" y="3035651"/>
                    </a:cubicBezTo>
                    <a:cubicBezTo>
                      <a:pt x="872063" y="3035651"/>
                      <a:pt x="878546" y="3034931"/>
                      <a:pt x="887911" y="3034571"/>
                    </a:cubicBezTo>
                    <a:cubicBezTo>
                      <a:pt x="897995" y="3034571"/>
                      <a:pt x="906279" y="3034931"/>
                      <a:pt x="912762" y="3035291"/>
                    </a:cubicBezTo>
                    <a:cubicBezTo>
                      <a:pt x="919245" y="3035291"/>
                      <a:pt x="924287" y="3035291"/>
                      <a:pt x="928249" y="3035291"/>
                    </a:cubicBezTo>
                    <a:cubicBezTo>
                      <a:pt x="936172" y="3035291"/>
                      <a:pt x="940134" y="3035291"/>
                      <a:pt x="944096" y="3035291"/>
                    </a:cubicBezTo>
                    <a:cubicBezTo>
                      <a:pt x="952019" y="3035291"/>
                      <a:pt x="959583" y="3035291"/>
                      <a:pt x="998480" y="3034571"/>
                    </a:cubicBezTo>
                    <a:lnTo>
                      <a:pt x="932571" y="3033130"/>
                    </a:lnTo>
                    <a:cubicBezTo>
                      <a:pt x="1000281" y="3033130"/>
                      <a:pt x="981913" y="3030969"/>
                      <a:pt x="987315" y="3030249"/>
                    </a:cubicBezTo>
                    <a:cubicBezTo>
                      <a:pt x="929689" y="3029168"/>
                      <a:pt x="907719" y="3030249"/>
                      <a:pt x="890792" y="3030249"/>
                    </a:cubicBezTo>
                    <a:cubicBezTo>
                      <a:pt x="882508" y="3030249"/>
                      <a:pt x="875305" y="3030969"/>
                      <a:pt x="865580" y="3030969"/>
                    </a:cubicBezTo>
                    <a:cubicBezTo>
                      <a:pt x="855856" y="3030969"/>
                      <a:pt x="843611" y="3029889"/>
                      <a:pt x="824882" y="3028448"/>
                    </a:cubicBezTo>
                    <a:cubicBezTo>
                      <a:pt x="788506" y="3027007"/>
                      <a:pt x="895474" y="3034211"/>
                      <a:pt x="838568" y="3030969"/>
                    </a:cubicBezTo>
                    <a:cubicBezTo>
                      <a:pt x="829924" y="3030249"/>
                      <a:pt x="823081" y="3029889"/>
                      <a:pt x="817679" y="3029168"/>
                    </a:cubicBezTo>
                    <a:cubicBezTo>
                      <a:pt x="812276" y="3028448"/>
                      <a:pt x="808315" y="3028088"/>
                      <a:pt x="805433" y="3027728"/>
                    </a:cubicBezTo>
                    <a:cubicBezTo>
                      <a:pt x="799311" y="3027007"/>
                      <a:pt x="797150" y="3027007"/>
                      <a:pt x="794628" y="3027007"/>
                    </a:cubicBezTo>
                    <a:cubicBezTo>
                      <a:pt x="792107" y="3027007"/>
                      <a:pt x="789226" y="3027007"/>
                      <a:pt x="782023" y="3026287"/>
                    </a:cubicBezTo>
                    <a:cubicBezTo>
                      <a:pt x="778421" y="3025927"/>
                      <a:pt x="773739" y="3025567"/>
                      <a:pt x="767616" y="3024486"/>
                    </a:cubicBezTo>
                    <a:cubicBezTo>
                      <a:pt x="761493" y="3023406"/>
                      <a:pt x="753570" y="3022325"/>
                      <a:pt x="743846" y="3020524"/>
                    </a:cubicBezTo>
                    <a:lnTo>
                      <a:pt x="757172" y="3021965"/>
                    </a:lnTo>
                    <a:cubicBezTo>
                      <a:pt x="751409" y="3020524"/>
                      <a:pt x="745286" y="3019444"/>
                      <a:pt x="739163" y="3018363"/>
                    </a:cubicBezTo>
                    <a:cubicBezTo>
                      <a:pt x="733041" y="3017283"/>
                      <a:pt x="726918" y="3016563"/>
                      <a:pt x="720795" y="3015122"/>
                    </a:cubicBezTo>
                    <a:cubicBezTo>
                      <a:pt x="708550" y="3012601"/>
                      <a:pt x="695944" y="3010080"/>
                      <a:pt x="681898" y="3006838"/>
                    </a:cubicBezTo>
                    <a:cubicBezTo>
                      <a:pt x="667131" y="3002876"/>
                      <a:pt x="675054" y="3006838"/>
                      <a:pt x="671453" y="3007559"/>
                    </a:cubicBezTo>
                    <a:cubicBezTo>
                      <a:pt x="669652" y="3007559"/>
                      <a:pt x="664970" y="3007559"/>
                      <a:pt x="653085" y="3004677"/>
                    </a:cubicBezTo>
                    <a:cubicBezTo>
                      <a:pt x="650203" y="3003957"/>
                      <a:pt x="646602" y="3003237"/>
                      <a:pt x="642640" y="3002156"/>
                    </a:cubicBezTo>
                    <a:cubicBezTo>
                      <a:pt x="640839" y="3001796"/>
                      <a:pt x="638678" y="3001076"/>
                      <a:pt x="636157" y="3000355"/>
                    </a:cubicBezTo>
                    <a:cubicBezTo>
                      <a:pt x="633996" y="2999635"/>
                      <a:pt x="631475" y="2998915"/>
                      <a:pt x="628954" y="2998194"/>
                    </a:cubicBezTo>
                    <a:cubicBezTo>
                      <a:pt x="618869" y="2994953"/>
                      <a:pt x="606624" y="2990991"/>
                      <a:pt x="591497" y="2985949"/>
                    </a:cubicBezTo>
                    <a:cubicBezTo>
                      <a:pt x="597620" y="2987390"/>
                      <a:pt x="599781" y="2987750"/>
                      <a:pt x="599781" y="2987750"/>
                    </a:cubicBezTo>
                    <a:lnTo>
                      <a:pt x="630394" y="2993872"/>
                    </a:lnTo>
                    <a:cubicBezTo>
                      <a:pt x="635437" y="2994953"/>
                      <a:pt x="640479" y="2995673"/>
                      <a:pt x="645881" y="2996394"/>
                    </a:cubicBezTo>
                    <a:lnTo>
                      <a:pt x="661368" y="2998554"/>
                    </a:lnTo>
                    <a:cubicBezTo>
                      <a:pt x="681898" y="3002156"/>
                      <a:pt x="702427" y="3003597"/>
                      <a:pt x="722956" y="3005758"/>
                    </a:cubicBezTo>
                    <a:cubicBezTo>
                      <a:pt x="660648" y="2992792"/>
                      <a:pt x="595098" y="2971542"/>
                      <a:pt x="530629" y="2941649"/>
                    </a:cubicBezTo>
                    <a:cubicBezTo>
                      <a:pt x="526668" y="2939848"/>
                      <a:pt x="522706" y="2938047"/>
                      <a:pt x="518384" y="2936246"/>
                    </a:cubicBezTo>
                    <a:cubicBezTo>
                      <a:pt x="514422" y="2934446"/>
                      <a:pt x="510460" y="2932284"/>
                      <a:pt x="506498" y="2930124"/>
                    </a:cubicBezTo>
                    <a:cubicBezTo>
                      <a:pt x="498575" y="2926162"/>
                      <a:pt x="490651" y="2921840"/>
                      <a:pt x="482728" y="2917878"/>
                    </a:cubicBezTo>
                    <a:lnTo>
                      <a:pt x="476605" y="2914637"/>
                    </a:lnTo>
                    <a:lnTo>
                      <a:pt x="470842" y="2911395"/>
                    </a:lnTo>
                    <a:lnTo>
                      <a:pt x="458957" y="2904552"/>
                    </a:lnTo>
                    <a:cubicBezTo>
                      <a:pt x="451033" y="2899870"/>
                      <a:pt x="443110" y="2895548"/>
                      <a:pt x="435546" y="2890866"/>
                    </a:cubicBezTo>
                    <a:cubicBezTo>
                      <a:pt x="427983" y="2885824"/>
                      <a:pt x="420420" y="2880781"/>
                      <a:pt x="412496" y="2876099"/>
                    </a:cubicBezTo>
                    <a:lnTo>
                      <a:pt x="400971" y="2868536"/>
                    </a:lnTo>
                    <a:lnTo>
                      <a:pt x="389806" y="2860612"/>
                    </a:lnTo>
                    <a:cubicBezTo>
                      <a:pt x="382242" y="2855210"/>
                      <a:pt x="375039" y="2849807"/>
                      <a:pt x="367476" y="2844405"/>
                    </a:cubicBezTo>
                    <a:cubicBezTo>
                      <a:pt x="360272" y="2838642"/>
                      <a:pt x="353069" y="2832880"/>
                      <a:pt x="345866" y="2827117"/>
                    </a:cubicBezTo>
                    <a:cubicBezTo>
                      <a:pt x="339383" y="2820994"/>
                      <a:pt x="341544" y="2822075"/>
                      <a:pt x="348387" y="2827117"/>
                    </a:cubicBezTo>
                    <a:cubicBezTo>
                      <a:pt x="351629" y="2829278"/>
                      <a:pt x="355950" y="2832880"/>
                      <a:pt x="360993" y="2836481"/>
                    </a:cubicBezTo>
                    <a:cubicBezTo>
                      <a:pt x="363514" y="2838282"/>
                      <a:pt x="366035" y="2840443"/>
                      <a:pt x="368916" y="2842604"/>
                    </a:cubicBezTo>
                    <a:cubicBezTo>
                      <a:pt x="371798" y="2844765"/>
                      <a:pt x="374679" y="2846566"/>
                      <a:pt x="377920" y="2848727"/>
                    </a:cubicBezTo>
                    <a:cubicBezTo>
                      <a:pt x="384043" y="2853049"/>
                      <a:pt x="390166" y="2857371"/>
                      <a:pt x="395928" y="2861333"/>
                    </a:cubicBezTo>
                    <a:cubicBezTo>
                      <a:pt x="398810" y="2863494"/>
                      <a:pt x="401691" y="2865294"/>
                      <a:pt x="404572" y="2867095"/>
                    </a:cubicBezTo>
                    <a:cubicBezTo>
                      <a:pt x="407454" y="2868896"/>
                      <a:pt x="409975" y="2870337"/>
                      <a:pt x="412496" y="2871777"/>
                    </a:cubicBezTo>
                    <a:cubicBezTo>
                      <a:pt x="422220" y="2877540"/>
                      <a:pt x="427983" y="2881142"/>
                      <a:pt x="426542" y="2879701"/>
                    </a:cubicBezTo>
                    <a:lnTo>
                      <a:pt x="440589" y="2888705"/>
                    </a:lnTo>
                    <a:lnTo>
                      <a:pt x="454995" y="2897349"/>
                    </a:lnTo>
                    <a:lnTo>
                      <a:pt x="469402" y="2905993"/>
                    </a:lnTo>
                    <a:cubicBezTo>
                      <a:pt x="474084" y="2908874"/>
                      <a:pt x="478766" y="2911755"/>
                      <a:pt x="483808" y="2914276"/>
                    </a:cubicBezTo>
                    <a:cubicBezTo>
                      <a:pt x="483448" y="2914276"/>
                      <a:pt x="480927" y="2913196"/>
                      <a:pt x="477325" y="2911395"/>
                    </a:cubicBezTo>
                    <a:cubicBezTo>
                      <a:pt x="473724" y="2909594"/>
                      <a:pt x="469041" y="2906713"/>
                      <a:pt x="463639" y="2903832"/>
                    </a:cubicBezTo>
                    <a:cubicBezTo>
                      <a:pt x="452834" y="2897709"/>
                      <a:pt x="439148" y="2890146"/>
                      <a:pt x="427983" y="2882942"/>
                    </a:cubicBezTo>
                    <a:cubicBezTo>
                      <a:pt x="404933" y="2868536"/>
                      <a:pt x="389085" y="2858451"/>
                      <a:pt x="413576" y="2875739"/>
                    </a:cubicBezTo>
                    <a:cubicBezTo>
                      <a:pt x="463279" y="2907433"/>
                      <a:pt x="501816" y="2927602"/>
                      <a:pt x="540354" y="2944530"/>
                    </a:cubicBezTo>
                    <a:cubicBezTo>
                      <a:pt x="545036" y="2946691"/>
                      <a:pt x="550078" y="2948852"/>
                      <a:pt x="554760" y="2951013"/>
                    </a:cubicBezTo>
                    <a:cubicBezTo>
                      <a:pt x="559442" y="2953174"/>
                      <a:pt x="564485" y="2954975"/>
                      <a:pt x="569527" y="2956776"/>
                    </a:cubicBezTo>
                    <a:cubicBezTo>
                      <a:pt x="579611" y="2960737"/>
                      <a:pt x="589696" y="2964699"/>
                      <a:pt x="600141" y="2968661"/>
                    </a:cubicBezTo>
                    <a:cubicBezTo>
                      <a:pt x="610946" y="2972263"/>
                      <a:pt x="622111" y="2975864"/>
                      <a:pt x="633996" y="2979466"/>
                    </a:cubicBezTo>
                    <a:cubicBezTo>
                      <a:pt x="639759" y="2981627"/>
                      <a:pt x="646241" y="2983068"/>
                      <a:pt x="652364" y="2984868"/>
                    </a:cubicBezTo>
                    <a:cubicBezTo>
                      <a:pt x="658847" y="2986669"/>
                      <a:pt x="665330" y="2988110"/>
                      <a:pt x="672173" y="2989910"/>
                    </a:cubicBezTo>
                    <a:cubicBezTo>
                      <a:pt x="668211" y="2988470"/>
                      <a:pt x="662809" y="2986669"/>
                      <a:pt x="656686" y="2984508"/>
                    </a:cubicBezTo>
                    <a:cubicBezTo>
                      <a:pt x="653445" y="2983428"/>
                      <a:pt x="650203" y="2982347"/>
                      <a:pt x="646602" y="2981267"/>
                    </a:cubicBezTo>
                    <a:cubicBezTo>
                      <a:pt x="644801" y="2980546"/>
                      <a:pt x="643000" y="2980186"/>
                      <a:pt x="641199" y="2979466"/>
                    </a:cubicBezTo>
                    <a:cubicBezTo>
                      <a:pt x="639398" y="2978746"/>
                      <a:pt x="637598" y="2978025"/>
                      <a:pt x="635437" y="2977305"/>
                    </a:cubicBezTo>
                    <a:cubicBezTo>
                      <a:pt x="619950" y="2971542"/>
                      <a:pt x="600861" y="2966140"/>
                      <a:pt x="581772" y="2958216"/>
                    </a:cubicBezTo>
                    <a:cubicBezTo>
                      <a:pt x="577090" y="2956415"/>
                      <a:pt x="572048" y="2954255"/>
                      <a:pt x="567006" y="2952454"/>
                    </a:cubicBezTo>
                    <a:cubicBezTo>
                      <a:pt x="561963" y="2950653"/>
                      <a:pt x="556921" y="2948492"/>
                      <a:pt x="552239" y="2946331"/>
                    </a:cubicBezTo>
                    <a:cubicBezTo>
                      <a:pt x="542515" y="2942009"/>
                      <a:pt x="532430" y="2937327"/>
                      <a:pt x="522706" y="2933005"/>
                    </a:cubicBezTo>
                    <a:cubicBezTo>
                      <a:pt x="517663" y="2930844"/>
                      <a:pt x="513341" y="2928323"/>
                      <a:pt x="508659" y="2925802"/>
                    </a:cubicBezTo>
                    <a:cubicBezTo>
                      <a:pt x="503977" y="2923280"/>
                      <a:pt x="499295" y="2921120"/>
                      <a:pt x="494973" y="2918598"/>
                    </a:cubicBezTo>
                    <a:cubicBezTo>
                      <a:pt x="490651" y="2916077"/>
                      <a:pt x="485969" y="2913916"/>
                      <a:pt x="482007" y="2911755"/>
                    </a:cubicBezTo>
                    <a:cubicBezTo>
                      <a:pt x="477685" y="2909594"/>
                      <a:pt x="473724" y="2906713"/>
                      <a:pt x="469762" y="2904552"/>
                    </a:cubicBezTo>
                    <a:cubicBezTo>
                      <a:pt x="473003" y="2906353"/>
                      <a:pt x="476245" y="2908514"/>
                      <a:pt x="479486" y="2910315"/>
                    </a:cubicBezTo>
                    <a:cubicBezTo>
                      <a:pt x="482728" y="2912115"/>
                      <a:pt x="485969" y="2913556"/>
                      <a:pt x="489211" y="2915357"/>
                    </a:cubicBezTo>
                    <a:cubicBezTo>
                      <a:pt x="495694" y="2918598"/>
                      <a:pt x="501816" y="2921840"/>
                      <a:pt x="507579" y="2924721"/>
                    </a:cubicBezTo>
                    <a:cubicBezTo>
                      <a:pt x="519464" y="2930844"/>
                      <a:pt x="531350" y="2935526"/>
                      <a:pt x="542875" y="2940568"/>
                    </a:cubicBezTo>
                    <a:cubicBezTo>
                      <a:pt x="480927" y="2912115"/>
                      <a:pt x="417178" y="2875379"/>
                      <a:pt x="356311" y="2827117"/>
                    </a:cubicBezTo>
                    <a:lnTo>
                      <a:pt x="342264" y="2817032"/>
                    </a:lnTo>
                    <a:cubicBezTo>
                      <a:pt x="352349" y="2825316"/>
                      <a:pt x="362073" y="2832520"/>
                      <a:pt x="370357" y="2839363"/>
                    </a:cubicBezTo>
                    <a:cubicBezTo>
                      <a:pt x="379001" y="2845845"/>
                      <a:pt x="386924" y="2851248"/>
                      <a:pt x="393407" y="2855930"/>
                    </a:cubicBezTo>
                    <a:cubicBezTo>
                      <a:pt x="406373" y="2865654"/>
                      <a:pt x="415017" y="2870697"/>
                      <a:pt x="417178" y="2872138"/>
                    </a:cubicBezTo>
                    <a:cubicBezTo>
                      <a:pt x="358832" y="2834320"/>
                      <a:pt x="314532" y="2795783"/>
                      <a:pt x="309489" y="2794703"/>
                    </a:cubicBezTo>
                    <a:lnTo>
                      <a:pt x="318854" y="2802986"/>
                    </a:lnTo>
                    <a:lnTo>
                      <a:pt x="299405" y="2787139"/>
                    </a:lnTo>
                    <a:lnTo>
                      <a:pt x="281757" y="2770211"/>
                    </a:lnTo>
                    <a:lnTo>
                      <a:pt x="273113" y="2761568"/>
                    </a:lnTo>
                    <a:cubicBezTo>
                      <a:pt x="270232" y="2758686"/>
                      <a:pt x="267350" y="2755805"/>
                      <a:pt x="264469" y="2752924"/>
                    </a:cubicBezTo>
                    <a:close/>
                    <a:moveTo>
                      <a:pt x="2090133" y="6684"/>
                    </a:moveTo>
                    <a:cubicBezTo>
                      <a:pt x="2085811" y="6684"/>
                      <a:pt x="2082570" y="7045"/>
                      <a:pt x="2080048" y="7405"/>
                    </a:cubicBezTo>
                    <a:cubicBezTo>
                      <a:pt x="2082570" y="7405"/>
                      <a:pt x="2080048" y="6684"/>
                      <a:pt x="2090133" y="6684"/>
                    </a:cubicBezTo>
                    <a:close/>
                    <a:moveTo>
                      <a:pt x="1557813" y="3016563"/>
                    </a:moveTo>
                    <a:cubicBezTo>
                      <a:pt x="1465251" y="3016203"/>
                      <a:pt x="1371609" y="3015842"/>
                      <a:pt x="1282649" y="3015482"/>
                    </a:cubicBezTo>
                    <a:cubicBezTo>
                      <a:pt x="1443281" y="3019804"/>
                      <a:pt x="1556372" y="3023406"/>
                      <a:pt x="1288051" y="3023406"/>
                    </a:cubicBezTo>
                    <a:lnTo>
                      <a:pt x="1270403" y="3023406"/>
                    </a:lnTo>
                    <a:cubicBezTo>
                      <a:pt x="1305339" y="3024126"/>
                      <a:pt x="1365846" y="3024486"/>
                      <a:pt x="1422752" y="3024126"/>
                    </a:cubicBezTo>
                    <a:cubicBezTo>
                      <a:pt x="1445802" y="3023406"/>
                      <a:pt x="1494424" y="3021245"/>
                      <a:pt x="1536923" y="3019804"/>
                    </a:cubicBezTo>
                    <a:cubicBezTo>
                      <a:pt x="1558173" y="3019084"/>
                      <a:pt x="1577982" y="3018003"/>
                      <a:pt x="1592388" y="3017643"/>
                    </a:cubicBezTo>
                    <a:cubicBezTo>
                      <a:pt x="1599592" y="3017643"/>
                      <a:pt x="1605354" y="3016923"/>
                      <a:pt x="1609316" y="3016923"/>
                    </a:cubicBezTo>
                    <a:cubicBezTo>
                      <a:pt x="1613278" y="3016923"/>
                      <a:pt x="1615439" y="3016923"/>
                      <a:pt x="1615079" y="3016563"/>
                    </a:cubicBezTo>
                    <a:cubicBezTo>
                      <a:pt x="1598871" y="3015482"/>
                      <a:pt x="1575101" y="3016563"/>
                      <a:pt x="1545207" y="3016563"/>
                    </a:cubicBezTo>
                    <a:lnTo>
                      <a:pt x="1556732" y="3017643"/>
                    </a:lnTo>
                    <a:close/>
                    <a:moveTo>
                      <a:pt x="1623722" y="3024126"/>
                    </a:moveTo>
                    <a:cubicBezTo>
                      <a:pt x="1676306" y="3024486"/>
                      <a:pt x="1664421" y="3023766"/>
                      <a:pt x="1672344" y="3022685"/>
                    </a:cubicBezTo>
                    <a:cubicBezTo>
                      <a:pt x="1653976" y="3022685"/>
                      <a:pt x="1635248" y="3022685"/>
                      <a:pt x="1617240" y="3022685"/>
                    </a:cubicBezTo>
                    <a:cubicBezTo>
                      <a:pt x="1624083" y="3022685"/>
                      <a:pt x="1627684" y="3023406"/>
                      <a:pt x="1623722" y="3023766"/>
                    </a:cubicBezTo>
                    <a:close/>
                    <a:moveTo>
                      <a:pt x="1669463" y="3021965"/>
                    </a:moveTo>
                    <a:cubicBezTo>
                      <a:pt x="1663701" y="3021965"/>
                      <a:pt x="1658658" y="3021965"/>
                      <a:pt x="1655777" y="3021965"/>
                    </a:cubicBezTo>
                    <a:lnTo>
                      <a:pt x="1669463" y="3021965"/>
                    </a:lnTo>
                    <a:close/>
                    <a:moveTo>
                      <a:pt x="651644" y="2981627"/>
                    </a:moveTo>
                    <a:cubicBezTo>
                      <a:pt x="653805" y="2982347"/>
                      <a:pt x="654885" y="2982347"/>
                      <a:pt x="656686" y="2983068"/>
                    </a:cubicBezTo>
                    <a:cubicBezTo>
                      <a:pt x="644801" y="2979826"/>
                      <a:pt x="632916" y="2975504"/>
                      <a:pt x="620670" y="2971182"/>
                    </a:cubicBezTo>
                    <a:cubicBezTo>
                      <a:pt x="623191" y="2971902"/>
                      <a:pt x="626433" y="2973343"/>
                      <a:pt x="631475" y="2975144"/>
                    </a:cubicBezTo>
                    <a:cubicBezTo>
                      <a:pt x="633996" y="2975864"/>
                      <a:pt x="636877" y="2976945"/>
                      <a:pt x="640119" y="2978025"/>
                    </a:cubicBezTo>
                    <a:cubicBezTo>
                      <a:pt x="641920" y="2978746"/>
                      <a:pt x="643360" y="2979106"/>
                      <a:pt x="645521" y="2979826"/>
                    </a:cubicBezTo>
                    <a:cubicBezTo>
                      <a:pt x="647322" y="2980546"/>
                      <a:pt x="649483" y="2980906"/>
                      <a:pt x="651644" y="2981627"/>
                    </a:cubicBezTo>
                    <a:close/>
                    <a:moveTo>
                      <a:pt x="755011" y="3008639"/>
                    </a:moveTo>
                    <a:lnTo>
                      <a:pt x="767616" y="3009359"/>
                    </a:lnTo>
                    <a:cubicBezTo>
                      <a:pt x="756091" y="3007198"/>
                      <a:pt x="744566" y="3005037"/>
                      <a:pt x="732680" y="3002876"/>
                    </a:cubicBezTo>
                    <a:cubicBezTo>
                      <a:pt x="736282" y="3004317"/>
                      <a:pt x="740604" y="3005758"/>
                      <a:pt x="755011" y="3008639"/>
                    </a:cubicBezTo>
                    <a:close/>
                    <a:moveTo>
                      <a:pt x="1097165" y="3028448"/>
                    </a:moveTo>
                    <a:cubicBezTo>
                      <a:pt x="1118775" y="3026647"/>
                      <a:pt x="1191167" y="3026287"/>
                      <a:pt x="1195489" y="3024126"/>
                    </a:cubicBezTo>
                    <a:cubicBezTo>
                      <a:pt x="1200171" y="3023406"/>
                      <a:pt x="1185045" y="3023406"/>
                      <a:pt x="1167757" y="3023045"/>
                    </a:cubicBezTo>
                    <a:cubicBezTo>
                      <a:pt x="1148668" y="3023045"/>
                      <a:pt x="1128499" y="3023045"/>
                      <a:pt x="1106889" y="3023045"/>
                    </a:cubicBezTo>
                    <a:cubicBezTo>
                      <a:pt x="1106169" y="3023045"/>
                      <a:pt x="1101847" y="3023766"/>
                      <a:pt x="1094644" y="3024126"/>
                    </a:cubicBezTo>
                    <a:cubicBezTo>
                      <a:pt x="1115893" y="3024126"/>
                      <a:pt x="1130300" y="3024846"/>
                      <a:pt x="1121656" y="3026287"/>
                    </a:cubicBezTo>
                    <a:cubicBezTo>
                      <a:pt x="1066911" y="3023406"/>
                      <a:pt x="1072674" y="3028448"/>
                      <a:pt x="1013247" y="3027728"/>
                    </a:cubicBezTo>
                    <a:cubicBezTo>
                      <a:pt x="994519" y="3029168"/>
                      <a:pt x="1079157" y="3029168"/>
                      <a:pt x="1097165" y="3028808"/>
                    </a:cubicBezTo>
                    <a:close/>
                    <a:moveTo>
                      <a:pt x="3466314" y="1210348"/>
                    </a:moveTo>
                    <a:cubicBezTo>
                      <a:pt x="3466314" y="1208547"/>
                      <a:pt x="3467034" y="1202784"/>
                      <a:pt x="3467755" y="1194861"/>
                    </a:cubicBezTo>
                    <a:lnTo>
                      <a:pt x="3468835" y="1236639"/>
                    </a:lnTo>
                    <a:cubicBezTo>
                      <a:pt x="3468475" y="1311193"/>
                      <a:pt x="3465233" y="1370620"/>
                      <a:pt x="3467755" y="1437610"/>
                    </a:cubicBezTo>
                    <a:cubicBezTo>
                      <a:pt x="3467034" y="1468944"/>
                      <a:pt x="3465593" y="1485872"/>
                      <a:pt x="3464513" y="1501719"/>
                    </a:cubicBezTo>
                    <a:cubicBezTo>
                      <a:pt x="3464513" y="1486232"/>
                      <a:pt x="3464513" y="1472186"/>
                      <a:pt x="3464873" y="1459940"/>
                    </a:cubicBezTo>
                    <a:cubicBezTo>
                      <a:pt x="3460912" y="1272296"/>
                      <a:pt x="3469195" y="1361976"/>
                      <a:pt x="3466314" y="1210348"/>
                    </a:cubicBezTo>
                    <a:close/>
                    <a:moveTo>
                      <a:pt x="3462352" y="2065734"/>
                    </a:moveTo>
                    <a:cubicBezTo>
                      <a:pt x="3462352" y="2058170"/>
                      <a:pt x="3461992" y="2055289"/>
                      <a:pt x="3461992" y="2055289"/>
                    </a:cubicBezTo>
                    <a:cubicBezTo>
                      <a:pt x="3462352" y="2076178"/>
                      <a:pt x="3463072" y="2096347"/>
                      <a:pt x="3463433" y="2116156"/>
                    </a:cubicBezTo>
                    <a:cubicBezTo>
                      <a:pt x="3463433" y="2125881"/>
                      <a:pt x="3463433" y="2135965"/>
                      <a:pt x="3463433" y="2145329"/>
                    </a:cubicBezTo>
                    <a:cubicBezTo>
                      <a:pt x="3463433" y="2150012"/>
                      <a:pt x="3463433" y="2155054"/>
                      <a:pt x="3463433" y="2159736"/>
                    </a:cubicBezTo>
                    <a:cubicBezTo>
                      <a:pt x="3463433" y="2164418"/>
                      <a:pt x="3462712" y="2169100"/>
                      <a:pt x="3462712" y="2173782"/>
                    </a:cubicBezTo>
                    <a:cubicBezTo>
                      <a:pt x="3461992" y="2183146"/>
                      <a:pt x="3461632" y="2192511"/>
                      <a:pt x="3460912" y="2201515"/>
                    </a:cubicBezTo>
                    <a:cubicBezTo>
                      <a:pt x="3460191" y="2210519"/>
                      <a:pt x="3459111" y="2219523"/>
                      <a:pt x="3458030" y="2228527"/>
                    </a:cubicBezTo>
                    <a:cubicBezTo>
                      <a:pt x="3456950" y="2237171"/>
                      <a:pt x="3456229" y="2246175"/>
                      <a:pt x="3454789" y="2254459"/>
                    </a:cubicBezTo>
                    <a:cubicBezTo>
                      <a:pt x="3453348" y="2262743"/>
                      <a:pt x="3451908" y="2271386"/>
                      <a:pt x="3450827" y="2279310"/>
                    </a:cubicBezTo>
                    <a:cubicBezTo>
                      <a:pt x="3439662" y="2344499"/>
                      <a:pt x="3422374" y="2398884"/>
                      <a:pt x="3405807" y="2440663"/>
                    </a:cubicBezTo>
                    <a:cubicBezTo>
                      <a:pt x="3406887" y="2438862"/>
                      <a:pt x="3408328" y="2435981"/>
                      <a:pt x="3409768" y="2432379"/>
                    </a:cubicBezTo>
                    <a:cubicBezTo>
                      <a:pt x="3410489" y="2430578"/>
                      <a:pt x="3411569" y="2428417"/>
                      <a:pt x="3412290" y="2426616"/>
                    </a:cubicBezTo>
                    <a:cubicBezTo>
                      <a:pt x="3413370" y="2424455"/>
                      <a:pt x="3414090" y="2421934"/>
                      <a:pt x="3415171" y="2419773"/>
                    </a:cubicBezTo>
                    <a:cubicBezTo>
                      <a:pt x="3418772" y="2409689"/>
                      <a:pt x="3423455" y="2397803"/>
                      <a:pt x="3428137" y="2384837"/>
                    </a:cubicBezTo>
                    <a:cubicBezTo>
                      <a:pt x="3432099" y="2371872"/>
                      <a:pt x="3436420" y="2358186"/>
                      <a:pt x="3440382" y="2345580"/>
                    </a:cubicBezTo>
                    <a:cubicBezTo>
                      <a:pt x="3441463" y="2342338"/>
                      <a:pt x="3442183" y="2339457"/>
                      <a:pt x="3442903" y="2336216"/>
                    </a:cubicBezTo>
                    <a:cubicBezTo>
                      <a:pt x="3443624" y="2332974"/>
                      <a:pt x="3444344" y="2330093"/>
                      <a:pt x="3445064" y="2327211"/>
                    </a:cubicBezTo>
                    <a:cubicBezTo>
                      <a:pt x="3446505" y="2321449"/>
                      <a:pt x="3447946" y="2316047"/>
                      <a:pt x="3449026" y="2311364"/>
                    </a:cubicBezTo>
                    <a:cubicBezTo>
                      <a:pt x="3446865" y="2322529"/>
                      <a:pt x="3445424" y="2333695"/>
                      <a:pt x="3442903" y="2344860"/>
                    </a:cubicBezTo>
                    <a:lnTo>
                      <a:pt x="3435700" y="2365029"/>
                    </a:lnTo>
                    <a:cubicBezTo>
                      <a:pt x="3431378" y="2384117"/>
                      <a:pt x="3424895" y="2402846"/>
                      <a:pt x="3419133" y="2421934"/>
                    </a:cubicBezTo>
                    <a:cubicBezTo>
                      <a:pt x="3422374" y="2414371"/>
                      <a:pt x="3428137" y="2399244"/>
                      <a:pt x="3433539" y="2381956"/>
                    </a:cubicBezTo>
                    <a:cubicBezTo>
                      <a:pt x="3436060" y="2373312"/>
                      <a:pt x="3438942" y="2364308"/>
                      <a:pt x="3441463" y="2355304"/>
                    </a:cubicBezTo>
                    <a:cubicBezTo>
                      <a:pt x="3442903" y="2350982"/>
                      <a:pt x="3443984" y="2346660"/>
                      <a:pt x="3445424" y="2342338"/>
                    </a:cubicBezTo>
                    <a:cubicBezTo>
                      <a:pt x="3446505" y="2338016"/>
                      <a:pt x="3447585" y="2334055"/>
                      <a:pt x="3448666" y="2330093"/>
                    </a:cubicBezTo>
                    <a:cubicBezTo>
                      <a:pt x="3448666" y="2329373"/>
                      <a:pt x="3450107" y="2322529"/>
                      <a:pt x="3452268" y="2312445"/>
                    </a:cubicBezTo>
                    <a:cubicBezTo>
                      <a:pt x="3453348" y="2307403"/>
                      <a:pt x="3454789" y="2301280"/>
                      <a:pt x="3455869" y="2294797"/>
                    </a:cubicBezTo>
                    <a:cubicBezTo>
                      <a:pt x="3456950" y="2288314"/>
                      <a:pt x="3458030" y="2281111"/>
                      <a:pt x="3459111" y="2273907"/>
                    </a:cubicBezTo>
                    <a:cubicBezTo>
                      <a:pt x="3460191" y="2266704"/>
                      <a:pt x="3461272" y="2259141"/>
                      <a:pt x="3462352" y="2251577"/>
                    </a:cubicBezTo>
                    <a:cubicBezTo>
                      <a:pt x="3463072" y="2244014"/>
                      <a:pt x="3463793" y="2236811"/>
                      <a:pt x="3464513" y="2229968"/>
                    </a:cubicBezTo>
                    <a:cubicBezTo>
                      <a:pt x="3465954" y="2216281"/>
                      <a:pt x="3467034" y="2204756"/>
                      <a:pt x="3467034" y="2197553"/>
                    </a:cubicBezTo>
                    <a:cubicBezTo>
                      <a:pt x="3467034" y="2200795"/>
                      <a:pt x="3466314" y="2204396"/>
                      <a:pt x="3465954" y="2207638"/>
                    </a:cubicBezTo>
                    <a:lnTo>
                      <a:pt x="3464513" y="2217722"/>
                    </a:lnTo>
                    <a:lnTo>
                      <a:pt x="3461632" y="2237891"/>
                    </a:lnTo>
                    <a:cubicBezTo>
                      <a:pt x="3459831" y="2251217"/>
                      <a:pt x="3456950" y="2264543"/>
                      <a:pt x="3454428" y="2277869"/>
                    </a:cubicBezTo>
                    <a:cubicBezTo>
                      <a:pt x="3455509" y="2272467"/>
                      <a:pt x="3457670" y="2261662"/>
                      <a:pt x="3459831" y="2247976"/>
                    </a:cubicBezTo>
                    <a:cubicBezTo>
                      <a:pt x="3460552" y="2241133"/>
                      <a:pt x="3461632" y="2233569"/>
                      <a:pt x="3462712" y="2225286"/>
                    </a:cubicBezTo>
                    <a:cubicBezTo>
                      <a:pt x="3463072" y="2221324"/>
                      <a:pt x="3463793" y="2217002"/>
                      <a:pt x="3464153" y="2212680"/>
                    </a:cubicBezTo>
                    <a:cubicBezTo>
                      <a:pt x="3464873" y="2208358"/>
                      <a:pt x="3465233" y="2204036"/>
                      <a:pt x="3465593" y="2199714"/>
                    </a:cubicBezTo>
                    <a:cubicBezTo>
                      <a:pt x="3466314" y="2191070"/>
                      <a:pt x="3467034" y="2182066"/>
                      <a:pt x="3467394" y="2173062"/>
                    </a:cubicBezTo>
                    <a:cubicBezTo>
                      <a:pt x="3467394" y="2168740"/>
                      <a:pt x="3468115" y="2164418"/>
                      <a:pt x="3468475" y="2160096"/>
                    </a:cubicBezTo>
                    <a:cubicBezTo>
                      <a:pt x="3468475" y="2155774"/>
                      <a:pt x="3468475" y="2151452"/>
                      <a:pt x="3468475" y="2147491"/>
                    </a:cubicBezTo>
                    <a:cubicBezTo>
                      <a:pt x="3468475" y="2130923"/>
                      <a:pt x="3469195" y="2116156"/>
                      <a:pt x="3469195" y="2105351"/>
                    </a:cubicBezTo>
                    <a:cubicBezTo>
                      <a:pt x="3469195" y="2105351"/>
                      <a:pt x="3468835" y="2109673"/>
                      <a:pt x="3468475" y="2116516"/>
                    </a:cubicBezTo>
                    <a:cubicBezTo>
                      <a:pt x="3468115" y="2123360"/>
                      <a:pt x="3467755" y="2132724"/>
                      <a:pt x="3467394" y="2142808"/>
                    </a:cubicBezTo>
                    <a:cubicBezTo>
                      <a:pt x="3467394" y="2147851"/>
                      <a:pt x="3467394" y="2152533"/>
                      <a:pt x="3467034" y="2157215"/>
                    </a:cubicBezTo>
                    <a:cubicBezTo>
                      <a:pt x="3467034" y="2161897"/>
                      <a:pt x="3466314" y="2166579"/>
                      <a:pt x="3466314" y="2170541"/>
                    </a:cubicBezTo>
                    <a:cubicBezTo>
                      <a:pt x="3465954" y="2178825"/>
                      <a:pt x="3465593" y="2184947"/>
                      <a:pt x="3466314" y="2187468"/>
                    </a:cubicBezTo>
                    <a:cubicBezTo>
                      <a:pt x="3465233" y="2191790"/>
                      <a:pt x="3466314" y="2172702"/>
                      <a:pt x="3467034" y="2159376"/>
                    </a:cubicBezTo>
                    <a:cubicBezTo>
                      <a:pt x="3467034" y="2152533"/>
                      <a:pt x="3467034" y="2147491"/>
                      <a:pt x="3467034" y="2147130"/>
                    </a:cubicBezTo>
                    <a:cubicBezTo>
                      <a:pt x="3467034" y="2147130"/>
                      <a:pt x="3467034" y="2148211"/>
                      <a:pt x="3466674" y="2151092"/>
                    </a:cubicBezTo>
                    <a:cubicBezTo>
                      <a:pt x="3466674" y="2153973"/>
                      <a:pt x="3466674" y="2158295"/>
                      <a:pt x="3465593" y="2165138"/>
                    </a:cubicBezTo>
                    <a:cubicBezTo>
                      <a:pt x="3465593" y="2162977"/>
                      <a:pt x="3465593" y="2161177"/>
                      <a:pt x="3465593" y="2159016"/>
                    </a:cubicBezTo>
                    <a:cubicBezTo>
                      <a:pt x="3465593" y="2156855"/>
                      <a:pt x="3465593" y="2154694"/>
                      <a:pt x="3465593" y="2152893"/>
                    </a:cubicBezTo>
                    <a:cubicBezTo>
                      <a:pt x="3465593" y="2148571"/>
                      <a:pt x="3465593" y="2144249"/>
                      <a:pt x="3465593" y="2139927"/>
                    </a:cubicBezTo>
                    <a:cubicBezTo>
                      <a:pt x="3465593" y="2130923"/>
                      <a:pt x="3465593" y="2121559"/>
                      <a:pt x="3465954" y="2112195"/>
                    </a:cubicBezTo>
                    <a:cubicBezTo>
                      <a:pt x="3465954" y="2093106"/>
                      <a:pt x="3465954" y="2072937"/>
                      <a:pt x="3465954" y="2053488"/>
                    </a:cubicBezTo>
                    <a:cubicBezTo>
                      <a:pt x="3465954" y="2014590"/>
                      <a:pt x="3466674" y="1977494"/>
                      <a:pt x="3467034" y="1954083"/>
                    </a:cubicBezTo>
                    <a:lnTo>
                      <a:pt x="3469556" y="1946160"/>
                    </a:lnTo>
                    <a:cubicBezTo>
                      <a:pt x="3470636" y="1894656"/>
                      <a:pt x="3466674" y="1911224"/>
                      <a:pt x="3468115" y="1850356"/>
                    </a:cubicBezTo>
                    <a:cubicBezTo>
                      <a:pt x="3468475" y="1925630"/>
                      <a:pt x="3470636" y="1837751"/>
                      <a:pt x="3470996" y="1897538"/>
                    </a:cubicBezTo>
                    <a:cubicBezTo>
                      <a:pt x="3471716" y="1878449"/>
                      <a:pt x="3473517" y="1897178"/>
                      <a:pt x="3473157" y="1837390"/>
                    </a:cubicBezTo>
                    <a:cubicBezTo>
                      <a:pt x="3469916" y="1787688"/>
                      <a:pt x="3474958" y="1774362"/>
                      <a:pt x="3472437" y="1727181"/>
                    </a:cubicBezTo>
                    <a:cubicBezTo>
                      <a:pt x="3473517" y="1695847"/>
                      <a:pt x="3474237" y="1761036"/>
                      <a:pt x="3474598" y="1699088"/>
                    </a:cubicBezTo>
                    <a:cubicBezTo>
                      <a:pt x="3472797" y="1628136"/>
                      <a:pt x="3471716" y="1632098"/>
                      <a:pt x="3469556" y="1627776"/>
                    </a:cubicBezTo>
                    <a:cubicBezTo>
                      <a:pt x="3468835" y="1694406"/>
                      <a:pt x="3472437" y="1702329"/>
                      <a:pt x="3472077" y="1756714"/>
                    </a:cubicBezTo>
                    <a:lnTo>
                      <a:pt x="3468115" y="1648665"/>
                    </a:lnTo>
                    <a:cubicBezTo>
                      <a:pt x="3467394" y="1668474"/>
                      <a:pt x="3467394" y="1683241"/>
                      <a:pt x="3467755" y="1695847"/>
                    </a:cubicBezTo>
                    <a:cubicBezTo>
                      <a:pt x="3467755" y="1674237"/>
                      <a:pt x="3467034" y="1655508"/>
                      <a:pt x="3466314" y="1640021"/>
                    </a:cubicBezTo>
                    <a:cubicBezTo>
                      <a:pt x="3465954" y="1631017"/>
                      <a:pt x="3465593" y="1622734"/>
                      <a:pt x="3465233" y="1615170"/>
                    </a:cubicBezTo>
                    <a:cubicBezTo>
                      <a:pt x="3465233" y="1676398"/>
                      <a:pt x="3465233" y="1730782"/>
                      <a:pt x="3464153" y="1740507"/>
                    </a:cubicBezTo>
                    <a:lnTo>
                      <a:pt x="3463072" y="1732223"/>
                    </a:lnTo>
                    <a:cubicBezTo>
                      <a:pt x="3461992" y="1753833"/>
                      <a:pt x="3463072" y="1789129"/>
                      <a:pt x="3463793" y="1805696"/>
                    </a:cubicBezTo>
                    <a:cubicBezTo>
                      <a:pt x="3463793" y="1860441"/>
                      <a:pt x="3465593" y="1915546"/>
                      <a:pt x="3463793" y="1927431"/>
                    </a:cubicBezTo>
                    <a:lnTo>
                      <a:pt x="3462712" y="1906542"/>
                    </a:lnTo>
                    <a:cubicBezTo>
                      <a:pt x="3462712" y="1973892"/>
                      <a:pt x="3463072" y="1981455"/>
                      <a:pt x="3463072" y="2066454"/>
                    </a:cubicBezTo>
                    <a:close/>
                    <a:moveTo>
                      <a:pt x="2439851" y="3388971"/>
                    </a:moveTo>
                    <a:cubicBezTo>
                      <a:pt x="2448495" y="3394733"/>
                      <a:pt x="2457859" y="3399415"/>
                      <a:pt x="2469024" y="3405538"/>
                    </a:cubicBezTo>
                    <a:cubicBezTo>
                      <a:pt x="2474786" y="3408420"/>
                      <a:pt x="2480909" y="3411661"/>
                      <a:pt x="2488113" y="3415262"/>
                    </a:cubicBezTo>
                    <a:cubicBezTo>
                      <a:pt x="2491714" y="3417063"/>
                      <a:pt x="2495316" y="3418864"/>
                      <a:pt x="2499638" y="3421025"/>
                    </a:cubicBezTo>
                    <a:cubicBezTo>
                      <a:pt x="2503599" y="3423186"/>
                      <a:pt x="2507921" y="3424627"/>
                      <a:pt x="2512604" y="3426788"/>
                    </a:cubicBezTo>
                    <a:cubicBezTo>
                      <a:pt x="2521968" y="3430749"/>
                      <a:pt x="2532412" y="3435071"/>
                      <a:pt x="2543938" y="3439754"/>
                    </a:cubicBezTo>
                    <a:cubicBezTo>
                      <a:pt x="2549700" y="3441914"/>
                      <a:pt x="2555823" y="3444796"/>
                      <a:pt x="2562666" y="3446957"/>
                    </a:cubicBezTo>
                    <a:cubicBezTo>
                      <a:pt x="2569509" y="3449118"/>
                      <a:pt x="2576352" y="3451639"/>
                      <a:pt x="2583916" y="3454160"/>
                    </a:cubicBezTo>
                    <a:cubicBezTo>
                      <a:pt x="2591479" y="3456681"/>
                      <a:pt x="2599403" y="3459562"/>
                      <a:pt x="2607687" y="3462083"/>
                    </a:cubicBezTo>
                    <a:cubicBezTo>
                      <a:pt x="2612009" y="3463524"/>
                      <a:pt x="2616331" y="3464965"/>
                      <a:pt x="2620652" y="3466406"/>
                    </a:cubicBezTo>
                    <a:cubicBezTo>
                      <a:pt x="2625335" y="3467846"/>
                      <a:pt x="2630377" y="3468567"/>
                      <a:pt x="2635419" y="3468206"/>
                    </a:cubicBezTo>
                    <a:cubicBezTo>
                      <a:pt x="2645504" y="3467846"/>
                      <a:pt x="2656308" y="3463524"/>
                      <a:pt x="2664232" y="3455601"/>
                    </a:cubicBezTo>
                    <a:cubicBezTo>
                      <a:pt x="2672516" y="3447677"/>
                      <a:pt x="2677918" y="3436512"/>
                      <a:pt x="2677918" y="3423906"/>
                    </a:cubicBezTo>
                    <a:cubicBezTo>
                      <a:pt x="2677918" y="3428949"/>
                      <a:pt x="2676838" y="3434351"/>
                      <a:pt x="2675397" y="3439393"/>
                    </a:cubicBezTo>
                    <a:cubicBezTo>
                      <a:pt x="2680439" y="3427868"/>
                      <a:pt x="2679719" y="3414182"/>
                      <a:pt x="2674317" y="3402657"/>
                    </a:cubicBezTo>
                    <a:cubicBezTo>
                      <a:pt x="2671435" y="3396894"/>
                      <a:pt x="2667473" y="3391852"/>
                      <a:pt x="2662791" y="3387890"/>
                    </a:cubicBezTo>
                    <a:cubicBezTo>
                      <a:pt x="2658469" y="3383928"/>
                      <a:pt x="2654508" y="3379607"/>
                      <a:pt x="2650546" y="3375284"/>
                    </a:cubicBezTo>
                    <a:cubicBezTo>
                      <a:pt x="2634699" y="3357636"/>
                      <a:pt x="2621013" y="3337827"/>
                      <a:pt x="2608767" y="3316578"/>
                    </a:cubicBezTo>
                    <a:cubicBezTo>
                      <a:pt x="2602284" y="3306133"/>
                      <a:pt x="2596882" y="3294608"/>
                      <a:pt x="2591119" y="3283443"/>
                    </a:cubicBezTo>
                    <a:cubicBezTo>
                      <a:pt x="2588238" y="3277680"/>
                      <a:pt x="2586077" y="3271918"/>
                      <a:pt x="2583556" y="3265795"/>
                    </a:cubicBezTo>
                    <a:cubicBezTo>
                      <a:pt x="2581034" y="3259672"/>
                      <a:pt x="2578513" y="3253910"/>
                      <a:pt x="2576352" y="3247427"/>
                    </a:cubicBezTo>
                    <a:cubicBezTo>
                      <a:pt x="2574191" y="3241304"/>
                      <a:pt x="2572030" y="3234821"/>
                      <a:pt x="2569509" y="3228338"/>
                    </a:cubicBezTo>
                    <a:cubicBezTo>
                      <a:pt x="2568429" y="3225097"/>
                      <a:pt x="2567348" y="3221855"/>
                      <a:pt x="2566628" y="3218614"/>
                    </a:cubicBezTo>
                    <a:cubicBezTo>
                      <a:pt x="2565547" y="3215372"/>
                      <a:pt x="2564827" y="3212131"/>
                      <a:pt x="2563747" y="3208529"/>
                    </a:cubicBezTo>
                    <a:cubicBezTo>
                      <a:pt x="2561946" y="3201686"/>
                      <a:pt x="2559785" y="3195203"/>
                      <a:pt x="2558344" y="3188360"/>
                    </a:cubicBezTo>
                    <a:cubicBezTo>
                      <a:pt x="2556904" y="3181517"/>
                      <a:pt x="2555463" y="3174314"/>
                      <a:pt x="2554022" y="3167110"/>
                    </a:cubicBezTo>
                    <a:cubicBezTo>
                      <a:pt x="2560865" y="3194483"/>
                      <a:pt x="2565547" y="3207089"/>
                      <a:pt x="2569869" y="3220414"/>
                    </a:cubicBezTo>
                    <a:cubicBezTo>
                      <a:pt x="2572030" y="3227258"/>
                      <a:pt x="2575272" y="3233741"/>
                      <a:pt x="2578513" y="3242385"/>
                    </a:cubicBezTo>
                    <a:cubicBezTo>
                      <a:pt x="2579234" y="3244545"/>
                      <a:pt x="2580314" y="3246707"/>
                      <a:pt x="2581395" y="3249227"/>
                    </a:cubicBezTo>
                    <a:cubicBezTo>
                      <a:pt x="2582475" y="3251749"/>
                      <a:pt x="2583556" y="3254270"/>
                      <a:pt x="2584996" y="3256791"/>
                    </a:cubicBezTo>
                    <a:cubicBezTo>
                      <a:pt x="2587518" y="3262193"/>
                      <a:pt x="2590399" y="3268316"/>
                      <a:pt x="2594000" y="3275159"/>
                    </a:cubicBezTo>
                    <a:lnTo>
                      <a:pt x="2587878" y="3261473"/>
                    </a:lnTo>
                    <a:cubicBezTo>
                      <a:pt x="2585717" y="3256791"/>
                      <a:pt x="2583556" y="3252469"/>
                      <a:pt x="2582115" y="3247427"/>
                    </a:cubicBezTo>
                    <a:cubicBezTo>
                      <a:pt x="2578513" y="3238063"/>
                      <a:pt x="2574912" y="3228698"/>
                      <a:pt x="2571670" y="3218974"/>
                    </a:cubicBezTo>
                    <a:cubicBezTo>
                      <a:pt x="2574912" y="3226537"/>
                      <a:pt x="2572391" y="3216093"/>
                      <a:pt x="2566988" y="3198445"/>
                    </a:cubicBezTo>
                    <a:cubicBezTo>
                      <a:pt x="2564107" y="3189801"/>
                      <a:pt x="2561946" y="3178636"/>
                      <a:pt x="2559065" y="3167471"/>
                    </a:cubicBezTo>
                    <a:cubicBezTo>
                      <a:pt x="2557624" y="3161708"/>
                      <a:pt x="2556183" y="3155946"/>
                      <a:pt x="2555103" y="3150183"/>
                    </a:cubicBezTo>
                    <a:cubicBezTo>
                      <a:pt x="2554022" y="3144420"/>
                      <a:pt x="2552942" y="3138658"/>
                      <a:pt x="2552221" y="3133255"/>
                    </a:cubicBezTo>
                    <a:lnTo>
                      <a:pt x="2556904" y="3152344"/>
                    </a:lnTo>
                    <a:lnTo>
                      <a:pt x="2562666" y="3171072"/>
                    </a:lnTo>
                    <a:cubicBezTo>
                      <a:pt x="2564827" y="3184038"/>
                      <a:pt x="2571310" y="3207089"/>
                      <a:pt x="2577433" y="3226177"/>
                    </a:cubicBezTo>
                    <a:cubicBezTo>
                      <a:pt x="2580674" y="3235541"/>
                      <a:pt x="2583916" y="3244185"/>
                      <a:pt x="2586077" y="3250668"/>
                    </a:cubicBezTo>
                    <a:cubicBezTo>
                      <a:pt x="2588598" y="3256791"/>
                      <a:pt x="2590399" y="3260393"/>
                      <a:pt x="2590038" y="3259672"/>
                    </a:cubicBezTo>
                    <a:cubicBezTo>
                      <a:pt x="2588598" y="3256071"/>
                      <a:pt x="2590038" y="3259672"/>
                      <a:pt x="2592920" y="3267956"/>
                    </a:cubicBezTo>
                    <a:cubicBezTo>
                      <a:pt x="2595801" y="3276240"/>
                      <a:pt x="2601564" y="3288485"/>
                      <a:pt x="2608047" y="3302892"/>
                    </a:cubicBezTo>
                    <a:cubicBezTo>
                      <a:pt x="2611648" y="3309735"/>
                      <a:pt x="2615610" y="3317658"/>
                      <a:pt x="2619932" y="3324862"/>
                    </a:cubicBezTo>
                    <a:cubicBezTo>
                      <a:pt x="2624254" y="3332425"/>
                      <a:pt x="2628936" y="3339989"/>
                      <a:pt x="2633978" y="3347192"/>
                    </a:cubicBezTo>
                    <a:cubicBezTo>
                      <a:pt x="2635059" y="3348993"/>
                      <a:pt x="2636500" y="3350794"/>
                      <a:pt x="2637580" y="3352594"/>
                    </a:cubicBezTo>
                    <a:cubicBezTo>
                      <a:pt x="2639021" y="3354395"/>
                      <a:pt x="2640101" y="3356196"/>
                      <a:pt x="2641542" y="3357636"/>
                    </a:cubicBezTo>
                    <a:cubicBezTo>
                      <a:pt x="2644063" y="3360878"/>
                      <a:pt x="2646584" y="3364479"/>
                      <a:pt x="2649465" y="3367721"/>
                    </a:cubicBezTo>
                    <a:cubicBezTo>
                      <a:pt x="2654868" y="3374204"/>
                      <a:pt x="2660270" y="3379967"/>
                      <a:pt x="2665313" y="3384288"/>
                    </a:cubicBezTo>
                    <a:cubicBezTo>
                      <a:pt x="2664592" y="3383208"/>
                      <a:pt x="2658830" y="3377085"/>
                      <a:pt x="2651626" y="3368441"/>
                    </a:cubicBezTo>
                    <a:cubicBezTo>
                      <a:pt x="2648025" y="3364119"/>
                      <a:pt x="2644423" y="3359077"/>
                      <a:pt x="2640461" y="3354035"/>
                    </a:cubicBezTo>
                    <a:cubicBezTo>
                      <a:pt x="2636860" y="3348993"/>
                      <a:pt x="2633258" y="3343590"/>
                      <a:pt x="2629656" y="3338548"/>
                    </a:cubicBezTo>
                    <a:cubicBezTo>
                      <a:pt x="2623534" y="3328103"/>
                      <a:pt x="2618131" y="3319459"/>
                      <a:pt x="2616691" y="3315858"/>
                    </a:cubicBezTo>
                    <a:cubicBezTo>
                      <a:pt x="2615970" y="3314057"/>
                      <a:pt x="2615970" y="3313697"/>
                      <a:pt x="2617051" y="3315137"/>
                    </a:cubicBezTo>
                    <a:cubicBezTo>
                      <a:pt x="2618131" y="3316578"/>
                      <a:pt x="2620292" y="3320180"/>
                      <a:pt x="2624254" y="3325582"/>
                    </a:cubicBezTo>
                    <a:cubicBezTo>
                      <a:pt x="2621013" y="3320900"/>
                      <a:pt x="2618131" y="3316218"/>
                      <a:pt x="2615970" y="3311896"/>
                    </a:cubicBezTo>
                    <a:cubicBezTo>
                      <a:pt x="2613449" y="3307574"/>
                      <a:pt x="2611648" y="3303972"/>
                      <a:pt x="2609487" y="3300371"/>
                    </a:cubicBezTo>
                    <a:cubicBezTo>
                      <a:pt x="2605886" y="3293168"/>
                      <a:pt x="2603004" y="3287045"/>
                      <a:pt x="2600123" y="3280922"/>
                    </a:cubicBezTo>
                    <a:cubicBezTo>
                      <a:pt x="2599403" y="3279481"/>
                      <a:pt x="2598682" y="3277680"/>
                      <a:pt x="2597962" y="3276240"/>
                    </a:cubicBezTo>
                    <a:cubicBezTo>
                      <a:pt x="2597242" y="3274799"/>
                      <a:pt x="2596522" y="3272998"/>
                      <a:pt x="2596161" y="3271197"/>
                    </a:cubicBezTo>
                    <a:cubicBezTo>
                      <a:pt x="2594721" y="3267956"/>
                      <a:pt x="2593280" y="3264354"/>
                      <a:pt x="2591839" y="3260393"/>
                    </a:cubicBezTo>
                    <a:cubicBezTo>
                      <a:pt x="2590399" y="3256431"/>
                      <a:pt x="2588598" y="3252469"/>
                      <a:pt x="2586797" y="3247787"/>
                    </a:cubicBezTo>
                    <a:cubicBezTo>
                      <a:pt x="2584996" y="3243105"/>
                      <a:pt x="2583196" y="3238063"/>
                      <a:pt x="2581034" y="3231940"/>
                    </a:cubicBezTo>
                    <a:cubicBezTo>
                      <a:pt x="2589318" y="3254270"/>
                      <a:pt x="2591479" y="3256431"/>
                      <a:pt x="2592560" y="3257511"/>
                    </a:cubicBezTo>
                    <a:cubicBezTo>
                      <a:pt x="2593640" y="3258592"/>
                      <a:pt x="2594360" y="3258232"/>
                      <a:pt x="2601564" y="3274079"/>
                    </a:cubicBezTo>
                    <a:cubicBezTo>
                      <a:pt x="2596522" y="3261833"/>
                      <a:pt x="2590759" y="3249588"/>
                      <a:pt x="2586437" y="3236622"/>
                    </a:cubicBezTo>
                    <a:cubicBezTo>
                      <a:pt x="2584276" y="3230139"/>
                      <a:pt x="2581755" y="3224016"/>
                      <a:pt x="2579594" y="3217533"/>
                    </a:cubicBezTo>
                    <a:lnTo>
                      <a:pt x="2573831" y="3198085"/>
                    </a:lnTo>
                    <a:cubicBezTo>
                      <a:pt x="2573831" y="3197364"/>
                      <a:pt x="2575992" y="3204207"/>
                      <a:pt x="2578874" y="3213932"/>
                    </a:cubicBezTo>
                    <a:cubicBezTo>
                      <a:pt x="2580314" y="3218614"/>
                      <a:pt x="2582475" y="3224016"/>
                      <a:pt x="2584276" y="3229419"/>
                    </a:cubicBezTo>
                    <a:cubicBezTo>
                      <a:pt x="2586437" y="3234821"/>
                      <a:pt x="2588238" y="3240223"/>
                      <a:pt x="2590399" y="3245266"/>
                    </a:cubicBezTo>
                    <a:cubicBezTo>
                      <a:pt x="2594360" y="3254990"/>
                      <a:pt x="2598322" y="3262914"/>
                      <a:pt x="2599403" y="3264715"/>
                    </a:cubicBezTo>
                    <a:cubicBezTo>
                      <a:pt x="2600483" y="3266155"/>
                      <a:pt x="2599043" y="3261473"/>
                      <a:pt x="2593280" y="3246346"/>
                    </a:cubicBezTo>
                    <a:cubicBezTo>
                      <a:pt x="2590399" y="3238783"/>
                      <a:pt x="2586437" y="3227978"/>
                      <a:pt x="2582475" y="3216093"/>
                    </a:cubicBezTo>
                    <a:cubicBezTo>
                      <a:pt x="2580674" y="3209970"/>
                      <a:pt x="2578874" y="3203487"/>
                      <a:pt x="2577073" y="3197364"/>
                    </a:cubicBezTo>
                    <a:cubicBezTo>
                      <a:pt x="2575272" y="3190881"/>
                      <a:pt x="2573111" y="3184398"/>
                      <a:pt x="2572030" y="3178276"/>
                    </a:cubicBezTo>
                    <a:cubicBezTo>
                      <a:pt x="2570590" y="3172153"/>
                      <a:pt x="2569149" y="3166030"/>
                      <a:pt x="2567709" y="3160268"/>
                    </a:cubicBezTo>
                    <a:cubicBezTo>
                      <a:pt x="2566268" y="3154865"/>
                      <a:pt x="2564827" y="3149823"/>
                      <a:pt x="2564467" y="3145141"/>
                    </a:cubicBezTo>
                    <a:cubicBezTo>
                      <a:pt x="2562666" y="3136497"/>
                      <a:pt x="2561586" y="3130734"/>
                      <a:pt x="2560865" y="3130734"/>
                    </a:cubicBezTo>
                    <a:lnTo>
                      <a:pt x="2560865" y="3128573"/>
                    </a:lnTo>
                    <a:cubicBezTo>
                      <a:pt x="2559785" y="3121010"/>
                      <a:pt x="2558705" y="3114887"/>
                      <a:pt x="2557984" y="3110205"/>
                    </a:cubicBezTo>
                    <a:cubicBezTo>
                      <a:pt x="2557264" y="3105162"/>
                      <a:pt x="2556904" y="3101201"/>
                      <a:pt x="2556183" y="3097959"/>
                    </a:cubicBezTo>
                    <a:cubicBezTo>
                      <a:pt x="2555103" y="3091476"/>
                      <a:pt x="2554383" y="3087875"/>
                      <a:pt x="2553662" y="3083553"/>
                    </a:cubicBezTo>
                    <a:cubicBezTo>
                      <a:pt x="2552942" y="3079231"/>
                      <a:pt x="2552221" y="3074909"/>
                      <a:pt x="2550781" y="3066625"/>
                    </a:cubicBezTo>
                    <a:cubicBezTo>
                      <a:pt x="2550421" y="3062663"/>
                      <a:pt x="2550061" y="3057621"/>
                      <a:pt x="2549700" y="3051138"/>
                    </a:cubicBezTo>
                    <a:cubicBezTo>
                      <a:pt x="2549700" y="3049337"/>
                      <a:pt x="2549700" y="3046816"/>
                      <a:pt x="2549700" y="3044655"/>
                    </a:cubicBezTo>
                    <a:cubicBezTo>
                      <a:pt x="2549700" y="3042494"/>
                      <a:pt x="2549700" y="3040333"/>
                      <a:pt x="2549700" y="3037812"/>
                    </a:cubicBezTo>
                    <a:cubicBezTo>
                      <a:pt x="2549340" y="3037092"/>
                      <a:pt x="2548980" y="3038893"/>
                      <a:pt x="2548980" y="3042854"/>
                    </a:cubicBezTo>
                    <a:cubicBezTo>
                      <a:pt x="2548980" y="3043935"/>
                      <a:pt x="2548980" y="3045016"/>
                      <a:pt x="2548980" y="3046096"/>
                    </a:cubicBezTo>
                    <a:cubicBezTo>
                      <a:pt x="2548980" y="3047536"/>
                      <a:pt x="2548980" y="3048977"/>
                      <a:pt x="2548980" y="3050418"/>
                    </a:cubicBezTo>
                    <a:cubicBezTo>
                      <a:pt x="2548980" y="3055460"/>
                      <a:pt x="2549700" y="3061583"/>
                      <a:pt x="2550061" y="3068066"/>
                    </a:cubicBezTo>
                    <a:cubicBezTo>
                      <a:pt x="2551501" y="3079231"/>
                      <a:pt x="2552942" y="3085714"/>
                      <a:pt x="2554383" y="3095078"/>
                    </a:cubicBezTo>
                    <a:cubicBezTo>
                      <a:pt x="2555103" y="3099760"/>
                      <a:pt x="2555823" y="3105162"/>
                      <a:pt x="2557264" y="3112366"/>
                    </a:cubicBezTo>
                    <a:cubicBezTo>
                      <a:pt x="2558705" y="3119569"/>
                      <a:pt x="2560505" y="3128213"/>
                      <a:pt x="2562306" y="3139738"/>
                    </a:cubicBezTo>
                    <a:cubicBezTo>
                      <a:pt x="2564467" y="3160628"/>
                      <a:pt x="2552942" y="3084273"/>
                      <a:pt x="2555823" y="3116688"/>
                    </a:cubicBezTo>
                    <a:cubicBezTo>
                      <a:pt x="2556183" y="3120650"/>
                      <a:pt x="2557624" y="3130374"/>
                      <a:pt x="2559785" y="3141899"/>
                    </a:cubicBezTo>
                    <a:cubicBezTo>
                      <a:pt x="2560145" y="3144780"/>
                      <a:pt x="2560865" y="3148022"/>
                      <a:pt x="2561586" y="3150903"/>
                    </a:cubicBezTo>
                    <a:cubicBezTo>
                      <a:pt x="2562306" y="3154145"/>
                      <a:pt x="2563026" y="3157026"/>
                      <a:pt x="2563747" y="3160268"/>
                    </a:cubicBezTo>
                    <a:cubicBezTo>
                      <a:pt x="2565187" y="3166390"/>
                      <a:pt x="2566628" y="3172873"/>
                      <a:pt x="2568069" y="3178996"/>
                    </a:cubicBezTo>
                    <a:cubicBezTo>
                      <a:pt x="2568789" y="3181877"/>
                      <a:pt x="2569509" y="3184759"/>
                      <a:pt x="2570230" y="3187640"/>
                    </a:cubicBezTo>
                    <a:cubicBezTo>
                      <a:pt x="2570950" y="3190161"/>
                      <a:pt x="2571670" y="3193042"/>
                      <a:pt x="2572391" y="3195203"/>
                    </a:cubicBezTo>
                    <a:cubicBezTo>
                      <a:pt x="2573831" y="3199885"/>
                      <a:pt x="2574912" y="3203847"/>
                      <a:pt x="2575632" y="3206368"/>
                    </a:cubicBezTo>
                    <a:cubicBezTo>
                      <a:pt x="2577073" y="3211771"/>
                      <a:pt x="2576713" y="3212131"/>
                      <a:pt x="2573471" y="3204207"/>
                    </a:cubicBezTo>
                    <a:lnTo>
                      <a:pt x="2569149" y="3189441"/>
                    </a:lnTo>
                    <a:cubicBezTo>
                      <a:pt x="2567709" y="3184398"/>
                      <a:pt x="2566988" y="3179716"/>
                      <a:pt x="2565547" y="3174674"/>
                    </a:cubicBezTo>
                    <a:lnTo>
                      <a:pt x="2562306" y="3159907"/>
                    </a:lnTo>
                    <a:cubicBezTo>
                      <a:pt x="2561225" y="3154865"/>
                      <a:pt x="2560145" y="3150183"/>
                      <a:pt x="2559425" y="3145141"/>
                    </a:cubicBezTo>
                    <a:cubicBezTo>
                      <a:pt x="2557264" y="3144060"/>
                      <a:pt x="2549700" y="3100120"/>
                      <a:pt x="2548980" y="3101561"/>
                    </a:cubicBezTo>
                    <a:cubicBezTo>
                      <a:pt x="2547539" y="3092197"/>
                      <a:pt x="2546459" y="3083193"/>
                      <a:pt x="2545739" y="3073829"/>
                    </a:cubicBezTo>
                    <a:lnTo>
                      <a:pt x="2545018" y="3066985"/>
                    </a:lnTo>
                    <a:lnTo>
                      <a:pt x="2545018" y="3060142"/>
                    </a:lnTo>
                    <a:cubicBezTo>
                      <a:pt x="2544658" y="3060142"/>
                      <a:pt x="2543938" y="3047176"/>
                      <a:pt x="2543938" y="3047176"/>
                    </a:cubicBezTo>
                    <a:cubicBezTo>
                      <a:pt x="2543938" y="3040333"/>
                      <a:pt x="2543217" y="3033490"/>
                      <a:pt x="2542857" y="3026647"/>
                    </a:cubicBezTo>
                    <a:cubicBezTo>
                      <a:pt x="2549700" y="3026647"/>
                      <a:pt x="2556543" y="3026647"/>
                      <a:pt x="2563747" y="3025927"/>
                    </a:cubicBezTo>
                    <a:cubicBezTo>
                      <a:pt x="2564467" y="3025927"/>
                      <a:pt x="2565187" y="3025927"/>
                      <a:pt x="2565547" y="3025927"/>
                    </a:cubicBezTo>
                    <a:cubicBezTo>
                      <a:pt x="2566268" y="3025927"/>
                      <a:pt x="2566628" y="3025927"/>
                      <a:pt x="2567348" y="3025927"/>
                    </a:cubicBezTo>
                    <a:cubicBezTo>
                      <a:pt x="2568069" y="3025927"/>
                      <a:pt x="2568789" y="3025567"/>
                      <a:pt x="2569149" y="3025207"/>
                    </a:cubicBezTo>
                    <a:cubicBezTo>
                      <a:pt x="2569869" y="3024846"/>
                      <a:pt x="2569869" y="3024486"/>
                      <a:pt x="2571310" y="3024126"/>
                    </a:cubicBezTo>
                    <a:cubicBezTo>
                      <a:pt x="2572751" y="3023766"/>
                      <a:pt x="2575992" y="3023406"/>
                      <a:pt x="2582475" y="3023045"/>
                    </a:cubicBezTo>
                    <a:cubicBezTo>
                      <a:pt x="2585717" y="3023045"/>
                      <a:pt x="2590038" y="3023045"/>
                      <a:pt x="2595441" y="3023045"/>
                    </a:cubicBezTo>
                    <a:cubicBezTo>
                      <a:pt x="2598322" y="3023045"/>
                      <a:pt x="2601204" y="3023045"/>
                      <a:pt x="2604445" y="3023045"/>
                    </a:cubicBezTo>
                    <a:cubicBezTo>
                      <a:pt x="2607687" y="3023045"/>
                      <a:pt x="2611288" y="3022685"/>
                      <a:pt x="2615610" y="3022325"/>
                    </a:cubicBezTo>
                    <a:cubicBezTo>
                      <a:pt x="2640822" y="3022325"/>
                      <a:pt x="2690524" y="3018363"/>
                      <a:pt x="2739866" y="3008279"/>
                    </a:cubicBezTo>
                    <a:cubicBezTo>
                      <a:pt x="2789209" y="2998554"/>
                      <a:pt x="2838191" y="2983068"/>
                      <a:pt x="2864122" y="2973343"/>
                    </a:cubicBezTo>
                    <a:cubicBezTo>
                      <a:pt x="2871686" y="2970822"/>
                      <a:pt x="2879249" y="2967581"/>
                      <a:pt x="2886812" y="2964339"/>
                    </a:cubicBezTo>
                    <a:lnTo>
                      <a:pt x="2909143" y="2954975"/>
                    </a:lnTo>
                    <a:cubicBezTo>
                      <a:pt x="2906981" y="2954975"/>
                      <a:pt x="2885372" y="2963979"/>
                      <a:pt x="2867724" y="2970462"/>
                    </a:cubicBezTo>
                    <a:cubicBezTo>
                      <a:pt x="2850076" y="2976585"/>
                      <a:pt x="2836390" y="2980906"/>
                      <a:pt x="2850796" y="2975504"/>
                    </a:cubicBezTo>
                    <a:lnTo>
                      <a:pt x="2868804" y="2969381"/>
                    </a:lnTo>
                    <a:cubicBezTo>
                      <a:pt x="2874927" y="2967220"/>
                      <a:pt x="2880690" y="2964699"/>
                      <a:pt x="2886452" y="2962538"/>
                    </a:cubicBezTo>
                    <a:lnTo>
                      <a:pt x="2904100" y="2955335"/>
                    </a:lnTo>
                    <a:lnTo>
                      <a:pt x="2912744" y="2951733"/>
                    </a:lnTo>
                    <a:lnTo>
                      <a:pt x="2921388" y="2947772"/>
                    </a:lnTo>
                    <a:lnTo>
                      <a:pt x="2916346" y="2951013"/>
                    </a:lnTo>
                    <a:cubicBezTo>
                      <a:pt x="2927871" y="2945971"/>
                      <a:pt x="2939396" y="2940568"/>
                      <a:pt x="2950561" y="2935166"/>
                    </a:cubicBezTo>
                    <a:cubicBezTo>
                      <a:pt x="2961726" y="2929764"/>
                      <a:pt x="2972171" y="2923641"/>
                      <a:pt x="2982256" y="2918238"/>
                    </a:cubicBezTo>
                    <a:cubicBezTo>
                      <a:pt x="2977213" y="2921120"/>
                      <a:pt x="2970370" y="2925081"/>
                      <a:pt x="2963167" y="2929043"/>
                    </a:cubicBezTo>
                    <a:cubicBezTo>
                      <a:pt x="2959565" y="2930844"/>
                      <a:pt x="2955964" y="2933005"/>
                      <a:pt x="2952002" y="2934806"/>
                    </a:cubicBezTo>
                    <a:cubicBezTo>
                      <a:pt x="2948400" y="2936606"/>
                      <a:pt x="2944438" y="2938407"/>
                      <a:pt x="2941197" y="2939848"/>
                    </a:cubicBezTo>
                    <a:cubicBezTo>
                      <a:pt x="2927511" y="2946331"/>
                      <a:pt x="2917786" y="2951373"/>
                      <a:pt x="2922829" y="2949933"/>
                    </a:cubicBezTo>
                    <a:cubicBezTo>
                      <a:pt x="2939036" y="2942729"/>
                      <a:pt x="2948760" y="2938768"/>
                      <a:pt x="2957765" y="2934806"/>
                    </a:cubicBezTo>
                    <a:cubicBezTo>
                      <a:pt x="2966769" y="2930484"/>
                      <a:pt x="2975052" y="2926162"/>
                      <a:pt x="2989819" y="2918598"/>
                    </a:cubicBezTo>
                    <a:cubicBezTo>
                      <a:pt x="2983696" y="2921840"/>
                      <a:pt x="2978294" y="2925081"/>
                      <a:pt x="2979014" y="2924721"/>
                    </a:cubicBezTo>
                    <a:cubicBezTo>
                      <a:pt x="3043123" y="2891226"/>
                      <a:pt x="3038441" y="2887985"/>
                      <a:pt x="3053208" y="2878260"/>
                    </a:cubicBezTo>
                    <a:cubicBezTo>
                      <a:pt x="3060771" y="2873218"/>
                      <a:pt x="3065093" y="2869976"/>
                      <a:pt x="3067614" y="2868176"/>
                    </a:cubicBezTo>
                    <a:cubicBezTo>
                      <a:pt x="3069775" y="2866375"/>
                      <a:pt x="3070135" y="2866015"/>
                      <a:pt x="3068695" y="2866735"/>
                    </a:cubicBezTo>
                    <a:cubicBezTo>
                      <a:pt x="3065813" y="2868176"/>
                      <a:pt x="3056089" y="2873938"/>
                      <a:pt x="3045284" y="2880781"/>
                    </a:cubicBezTo>
                    <a:cubicBezTo>
                      <a:pt x="3039882" y="2884023"/>
                      <a:pt x="3033759" y="2887985"/>
                      <a:pt x="3027996" y="2891226"/>
                    </a:cubicBezTo>
                    <a:cubicBezTo>
                      <a:pt x="3022233" y="2894467"/>
                      <a:pt x="3016471" y="2897709"/>
                      <a:pt x="3011429" y="2900230"/>
                    </a:cubicBezTo>
                    <a:cubicBezTo>
                      <a:pt x="3001704" y="2905633"/>
                      <a:pt x="2995221" y="2908874"/>
                      <a:pt x="2997022" y="2907073"/>
                    </a:cubicBezTo>
                    <a:cubicBezTo>
                      <a:pt x="3057890" y="2872858"/>
                      <a:pt x="3115156" y="2831439"/>
                      <a:pt x="3167019" y="2784258"/>
                    </a:cubicBezTo>
                    <a:cubicBezTo>
                      <a:pt x="3154053" y="2796503"/>
                      <a:pt x="3140727" y="2808749"/>
                      <a:pt x="3146129" y="2805147"/>
                    </a:cubicBezTo>
                    <a:cubicBezTo>
                      <a:pt x="3165938" y="2788580"/>
                      <a:pt x="3166298" y="2788580"/>
                      <a:pt x="3168820" y="2787139"/>
                    </a:cubicBezTo>
                    <a:cubicBezTo>
                      <a:pt x="3171341" y="2785338"/>
                      <a:pt x="3175303" y="2781737"/>
                      <a:pt x="3201595" y="2756525"/>
                    </a:cubicBezTo>
                    <a:cubicBezTo>
                      <a:pt x="3200154" y="2756886"/>
                      <a:pt x="3203395" y="2752924"/>
                      <a:pt x="3209518" y="2746081"/>
                    </a:cubicBezTo>
                    <a:cubicBezTo>
                      <a:pt x="3212760" y="2742839"/>
                      <a:pt x="3216361" y="2738517"/>
                      <a:pt x="3220683" y="2733835"/>
                    </a:cubicBezTo>
                    <a:cubicBezTo>
                      <a:pt x="3222844" y="2731674"/>
                      <a:pt x="3225005" y="2729153"/>
                      <a:pt x="3227526" y="2726632"/>
                    </a:cubicBezTo>
                    <a:cubicBezTo>
                      <a:pt x="3230047" y="2724111"/>
                      <a:pt x="3232208" y="2721589"/>
                      <a:pt x="3234729" y="2718708"/>
                    </a:cubicBezTo>
                    <a:cubicBezTo>
                      <a:pt x="3239412" y="2712946"/>
                      <a:pt x="3244814" y="2707183"/>
                      <a:pt x="3249856" y="2701060"/>
                    </a:cubicBezTo>
                    <a:cubicBezTo>
                      <a:pt x="3255259" y="2694938"/>
                      <a:pt x="3260661" y="2688815"/>
                      <a:pt x="3265343" y="2682332"/>
                    </a:cubicBezTo>
                    <a:cubicBezTo>
                      <a:pt x="3270386" y="2675849"/>
                      <a:pt x="3275068" y="2669726"/>
                      <a:pt x="3279750" y="2663603"/>
                    </a:cubicBezTo>
                    <a:cubicBezTo>
                      <a:pt x="3281911" y="2660722"/>
                      <a:pt x="3284072" y="2657841"/>
                      <a:pt x="3286233" y="2654959"/>
                    </a:cubicBezTo>
                    <a:cubicBezTo>
                      <a:pt x="3288034" y="2652078"/>
                      <a:pt x="3290194" y="2649197"/>
                      <a:pt x="3291995" y="2646676"/>
                    </a:cubicBezTo>
                    <a:cubicBezTo>
                      <a:pt x="3299199" y="2637312"/>
                      <a:pt x="3303881" y="2631549"/>
                      <a:pt x="3302800" y="2633710"/>
                    </a:cubicBezTo>
                    <a:cubicBezTo>
                      <a:pt x="3302080" y="2634790"/>
                      <a:pt x="3300279" y="2637672"/>
                      <a:pt x="3296317" y="2643074"/>
                    </a:cubicBezTo>
                    <a:cubicBezTo>
                      <a:pt x="3292715" y="2648476"/>
                      <a:pt x="3287313" y="2656400"/>
                      <a:pt x="3279030" y="2666485"/>
                    </a:cubicBezTo>
                    <a:cubicBezTo>
                      <a:pt x="3280110" y="2665404"/>
                      <a:pt x="3284072" y="2661442"/>
                      <a:pt x="3288754" y="2655320"/>
                    </a:cubicBezTo>
                    <a:cubicBezTo>
                      <a:pt x="3293436" y="2649197"/>
                      <a:pt x="3299199" y="2640913"/>
                      <a:pt x="3305682" y="2632269"/>
                    </a:cubicBezTo>
                    <a:cubicBezTo>
                      <a:pt x="3308923" y="2627947"/>
                      <a:pt x="3312164" y="2623625"/>
                      <a:pt x="3315046" y="2618943"/>
                    </a:cubicBezTo>
                    <a:cubicBezTo>
                      <a:pt x="3317927" y="2614261"/>
                      <a:pt x="3320808" y="2609939"/>
                      <a:pt x="3323690" y="2605617"/>
                    </a:cubicBezTo>
                    <a:cubicBezTo>
                      <a:pt x="3329092" y="2596973"/>
                      <a:pt x="3334134" y="2589410"/>
                      <a:pt x="3337376" y="2584008"/>
                    </a:cubicBezTo>
                    <a:cubicBezTo>
                      <a:pt x="3340977" y="2577524"/>
                      <a:pt x="3345660" y="2569241"/>
                      <a:pt x="3350341" y="2560237"/>
                    </a:cubicBezTo>
                    <a:cubicBezTo>
                      <a:pt x="3352863" y="2555915"/>
                      <a:pt x="3355024" y="2551593"/>
                      <a:pt x="3357545" y="2547271"/>
                    </a:cubicBezTo>
                    <a:cubicBezTo>
                      <a:pt x="3359706" y="2542949"/>
                      <a:pt x="3361507" y="2538987"/>
                      <a:pt x="3363308" y="2535386"/>
                    </a:cubicBezTo>
                    <a:cubicBezTo>
                      <a:pt x="3352863" y="2553754"/>
                      <a:pt x="3356104" y="2545110"/>
                      <a:pt x="3375913" y="2504411"/>
                    </a:cubicBezTo>
                    <a:lnTo>
                      <a:pt x="3376633" y="2501890"/>
                    </a:lnTo>
                    <a:cubicBezTo>
                      <a:pt x="3360066" y="2535025"/>
                      <a:pt x="3337016" y="2576444"/>
                      <a:pt x="3312164" y="2612460"/>
                    </a:cubicBezTo>
                    <a:cubicBezTo>
                      <a:pt x="3287313" y="2648476"/>
                      <a:pt x="3262462" y="2680171"/>
                      <a:pt x="3248055" y="2698179"/>
                    </a:cubicBezTo>
                    <a:lnTo>
                      <a:pt x="3255979" y="2687734"/>
                    </a:lnTo>
                    <a:cubicBezTo>
                      <a:pt x="3227886" y="2720149"/>
                      <a:pt x="3196192" y="2754004"/>
                      <a:pt x="3166659" y="2782097"/>
                    </a:cubicBezTo>
                    <a:cubicBezTo>
                      <a:pt x="3136405" y="2809469"/>
                      <a:pt x="3109033" y="2831439"/>
                      <a:pt x="3092105" y="2841884"/>
                    </a:cubicBezTo>
                    <a:cubicBezTo>
                      <a:pt x="3094266" y="2838642"/>
                      <a:pt x="3078059" y="2851608"/>
                      <a:pt x="3078059" y="2849087"/>
                    </a:cubicBezTo>
                    <a:lnTo>
                      <a:pt x="3065453" y="2858451"/>
                    </a:lnTo>
                    <a:cubicBezTo>
                      <a:pt x="3061131" y="2861693"/>
                      <a:pt x="3056809" y="2864214"/>
                      <a:pt x="3052487" y="2867455"/>
                    </a:cubicBezTo>
                    <a:lnTo>
                      <a:pt x="3026555" y="2885103"/>
                    </a:lnTo>
                    <a:cubicBezTo>
                      <a:pt x="3030157" y="2882582"/>
                      <a:pt x="3033759" y="2880061"/>
                      <a:pt x="3037000" y="2877180"/>
                    </a:cubicBezTo>
                    <a:cubicBezTo>
                      <a:pt x="3033399" y="2879701"/>
                      <a:pt x="3029437" y="2882222"/>
                      <a:pt x="3025835" y="2884383"/>
                    </a:cubicBezTo>
                    <a:lnTo>
                      <a:pt x="3014310" y="2891226"/>
                    </a:lnTo>
                    <a:lnTo>
                      <a:pt x="2991260" y="2904552"/>
                    </a:lnTo>
                    <a:cubicBezTo>
                      <a:pt x="2983336" y="2908874"/>
                      <a:pt x="2975412" y="2912836"/>
                      <a:pt x="2967489" y="2916798"/>
                    </a:cubicBezTo>
                    <a:cubicBezTo>
                      <a:pt x="2959565" y="2920759"/>
                      <a:pt x="2951642" y="2925081"/>
                      <a:pt x="2943718" y="2928683"/>
                    </a:cubicBezTo>
                    <a:lnTo>
                      <a:pt x="2946239" y="2927242"/>
                    </a:lnTo>
                    <a:cubicBezTo>
                      <a:pt x="2934714" y="2933005"/>
                      <a:pt x="2923909" y="2938047"/>
                      <a:pt x="2913825" y="2943450"/>
                    </a:cubicBezTo>
                    <a:cubicBezTo>
                      <a:pt x="2903380" y="2948132"/>
                      <a:pt x="2893656" y="2952454"/>
                      <a:pt x="2884291" y="2956415"/>
                    </a:cubicBezTo>
                    <a:cubicBezTo>
                      <a:pt x="2879609" y="2958577"/>
                      <a:pt x="2874927" y="2960377"/>
                      <a:pt x="2870605" y="2962178"/>
                    </a:cubicBezTo>
                    <a:cubicBezTo>
                      <a:pt x="2866283" y="2963979"/>
                      <a:pt x="2861601" y="2965419"/>
                      <a:pt x="2857639" y="2967220"/>
                    </a:cubicBezTo>
                    <a:cubicBezTo>
                      <a:pt x="2849355" y="2970462"/>
                      <a:pt x="2841072" y="2973343"/>
                      <a:pt x="2833869" y="2976224"/>
                    </a:cubicBezTo>
                    <a:cubicBezTo>
                      <a:pt x="2833869" y="2976585"/>
                      <a:pt x="2834949" y="2976585"/>
                      <a:pt x="2833869" y="2977305"/>
                    </a:cubicBezTo>
                    <a:cubicBezTo>
                      <a:pt x="2833148" y="2977305"/>
                      <a:pt x="2832068" y="2978025"/>
                      <a:pt x="2830267" y="2978746"/>
                    </a:cubicBezTo>
                    <a:cubicBezTo>
                      <a:pt x="2828466" y="2979466"/>
                      <a:pt x="2825585" y="2980546"/>
                      <a:pt x="2821263" y="2981627"/>
                    </a:cubicBezTo>
                    <a:cubicBezTo>
                      <a:pt x="2812979" y="2984148"/>
                      <a:pt x="2805776" y="2986309"/>
                      <a:pt x="2799293" y="2988110"/>
                    </a:cubicBezTo>
                    <a:cubicBezTo>
                      <a:pt x="2792810" y="2989910"/>
                      <a:pt x="2786687" y="2991711"/>
                      <a:pt x="2781285" y="2992792"/>
                    </a:cubicBezTo>
                    <a:cubicBezTo>
                      <a:pt x="2781285" y="2992792"/>
                      <a:pt x="2781285" y="2992792"/>
                      <a:pt x="2781285" y="2992792"/>
                    </a:cubicBezTo>
                    <a:lnTo>
                      <a:pt x="2781285" y="2992792"/>
                    </a:lnTo>
                    <a:cubicBezTo>
                      <a:pt x="2768319" y="2995673"/>
                      <a:pt x="2757514" y="2997834"/>
                      <a:pt x="2745989" y="2999995"/>
                    </a:cubicBezTo>
                    <a:cubicBezTo>
                      <a:pt x="2734464" y="3001796"/>
                      <a:pt x="2721858" y="3003597"/>
                      <a:pt x="2706011" y="3006118"/>
                    </a:cubicBezTo>
                    <a:lnTo>
                      <a:pt x="2730502" y="3001796"/>
                    </a:lnTo>
                    <a:lnTo>
                      <a:pt x="2742747" y="2999635"/>
                    </a:lnTo>
                    <a:lnTo>
                      <a:pt x="2754993" y="2996754"/>
                    </a:lnTo>
                    <a:cubicBezTo>
                      <a:pt x="2771200" y="2992792"/>
                      <a:pt x="2787408" y="2989550"/>
                      <a:pt x="2803255" y="2984508"/>
                    </a:cubicBezTo>
                    <a:cubicBezTo>
                      <a:pt x="2806856" y="2982707"/>
                      <a:pt x="2806856" y="2981987"/>
                      <a:pt x="2799653" y="2983428"/>
                    </a:cubicBezTo>
                    <a:cubicBezTo>
                      <a:pt x="2796051" y="2984148"/>
                      <a:pt x="2791009" y="2985228"/>
                      <a:pt x="2783446" y="2987029"/>
                    </a:cubicBezTo>
                    <a:cubicBezTo>
                      <a:pt x="2775882" y="2988470"/>
                      <a:pt x="2766518" y="2990271"/>
                      <a:pt x="2754633" y="2992792"/>
                    </a:cubicBezTo>
                    <a:cubicBezTo>
                      <a:pt x="2774082" y="2988110"/>
                      <a:pt x="2782005" y="2985228"/>
                      <a:pt x="2757874" y="2990631"/>
                    </a:cubicBezTo>
                    <a:cubicBezTo>
                      <a:pt x="2756434" y="2990991"/>
                      <a:pt x="2740947" y="2995313"/>
                      <a:pt x="2727981" y="2997474"/>
                    </a:cubicBezTo>
                    <a:cubicBezTo>
                      <a:pt x="2715375" y="2999995"/>
                      <a:pt x="2705651" y="3002156"/>
                      <a:pt x="2717536" y="3000715"/>
                    </a:cubicBezTo>
                    <a:cubicBezTo>
                      <a:pt x="2711774" y="3001796"/>
                      <a:pt x="2705651" y="3002876"/>
                      <a:pt x="2699528" y="3003957"/>
                    </a:cubicBezTo>
                    <a:cubicBezTo>
                      <a:pt x="2693405" y="3005037"/>
                      <a:pt x="2686562" y="3005758"/>
                      <a:pt x="2680079" y="3006478"/>
                    </a:cubicBezTo>
                    <a:cubicBezTo>
                      <a:pt x="2666753" y="3007919"/>
                      <a:pt x="2652347" y="3010080"/>
                      <a:pt x="2637580" y="3010800"/>
                    </a:cubicBezTo>
                    <a:cubicBezTo>
                      <a:pt x="2622813" y="3011881"/>
                      <a:pt x="2606966" y="3013321"/>
                      <a:pt x="2591119" y="3013321"/>
                    </a:cubicBezTo>
                    <a:cubicBezTo>
                      <a:pt x="2582835" y="3013321"/>
                      <a:pt x="2574912" y="3013321"/>
                      <a:pt x="2566268" y="3013681"/>
                    </a:cubicBezTo>
                    <a:cubicBezTo>
                      <a:pt x="2556183" y="3013681"/>
                      <a:pt x="2546459" y="3013681"/>
                      <a:pt x="2536014" y="3013681"/>
                    </a:cubicBezTo>
                    <a:lnTo>
                      <a:pt x="2532052" y="3013681"/>
                    </a:lnTo>
                    <a:cubicBezTo>
                      <a:pt x="2532052" y="3013681"/>
                      <a:pt x="2530972" y="3013681"/>
                      <a:pt x="2530972" y="3013681"/>
                    </a:cubicBezTo>
                    <a:lnTo>
                      <a:pt x="2530612" y="3013681"/>
                    </a:lnTo>
                    <a:cubicBezTo>
                      <a:pt x="2530612" y="3013681"/>
                      <a:pt x="2530612" y="3013681"/>
                      <a:pt x="2530612" y="3013681"/>
                    </a:cubicBezTo>
                    <a:lnTo>
                      <a:pt x="2530612" y="3013681"/>
                    </a:lnTo>
                    <a:cubicBezTo>
                      <a:pt x="2530612" y="3013681"/>
                      <a:pt x="2530612" y="3015842"/>
                      <a:pt x="2530612" y="3015842"/>
                    </a:cubicBezTo>
                    <a:cubicBezTo>
                      <a:pt x="2530612" y="3018363"/>
                      <a:pt x="2530612" y="3020885"/>
                      <a:pt x="2530972" y="3023406"/>
                    </a:cubicBezTo>
                    <a:cubicBezTo>
                      <a:pt x="2530972" y="3028448"/>
                      <a:pt x="2531692" y="3033850"/>
                      <a:pt x="2532052" y="3038893"/>
                    </a:cubicBezTo>
                    <a:cubicBezTo>
                      <a:pt x="2532773" y="3048257"/>
                      <a:pt x="2533133" y="3057621"/>
                      <a:pt x="2533853" y="3067345"/>
                    </a:cubicBezTo>
                    <a:cubicBezTo>
                      <a:pt x="2534934" y="3076349"/>
                      <a:pt x="2536014" y="3084993"/>
                      <a:pt x="2536734" y="3093998"/>
                    </a:cubicBezTo>
                    <a:cubicBezTo>
                      <a:pt x="2537815" y="3103002"/>
                      <a:pt x="2538535" y="3112006"/>
                      <a:pt x="2540336" y="3121010"/>
                    </a:cubicBezTo>
                    <a:cubicBezTo>
                      <a:pt x="2541777" y="3130014"/>
                      <a:pt x="2543578" y="3139018"/>
                      <a:pt x="2545018" y="3148022"/>
                    </a:cubicBezTo>
                    <a:cubicBezTo>
                      <a:pt x="2545378" y="3150183"/>
                      <a:pt x="2545739" y="3152704"/>
                      <a:pt x="2546459" y="3154865"/>
                    </a:cubicBezTo>
                    <a:lnTo>
                      <a:pt x="2547900" y="3161708"/>
                    </a:lnTo>
                    <a:lnTo>
                      <a:pt x="2551141" y="3175034"/>
                    </a:lnTo>
                    <a:lnTo>
                      <a:pt x="2554383" y="3188360"/>
                    </a:lnTo>
                    <a:cubicBezTo>
                      <a:pt x="2555463" y="3192682"/>
                      <a:pt x="2556904" y="3197004"/>
                      <a:pt x="2558344" y="3201686"/>
                    </a:cubicBezTo>
                    <a:cubicBezTo>
                      <a:pt x="2561225" y="3210330"/>
                      <a:pt x="2563747" y="3219334"/>
                      <a:pt x="2566628" y="3227978"/>
                    </a:cubicBezTo>
                    <a:cubicBezTo>
                      <a:pt x="2550781" y="3178276"/>
                      <a:pt x="2556543" y="3198085"/>
                      <a:pt x="2561586" y="3217173"/>
                    </a:cubicBezTo>
                    <a:cubicBezTo>
                      <a:pt x="2563026" y="3221855"/>
                      <a:pt x="2564107" y="3226537"/>
                      <a:pt x="2565187" y="3229779"/>
                    </a:cubicBezTo>
                    <a:cubicBezTo>
                      <a:pt x="2566268" y="3233020"/>
                      <a:pt x="2566988" y="3235181"/>
                      <a:pt x="2566988" y="3235181"/>
                    </a:cubicBezTo>
                    <a:cubicBezTo>
                      <a:pt x="2566988" y="3235181"/>
                      <a:pt x="2566988" y="3234461"/>
                      <a:pt x="2566268" y="3233020"/>
                    </a:cubicBezTo>
                    <a:cubicBezTo>
                      <a:pt x="2565908" y="3231580"/>
                      <a:pt x="2564827" y="3229779"/>
                      <a:pt x="2564107" y="3226537"/>
                    </a:cubicBezTo>
                    <a:cubicBezTo>
                      <a:pt x="2562306" y="3220775"/>
                      <a:pt x="2559425" y="3211410"/>
                      <a:pt x="2555463" y="3197364"/>
                    </a:cubicBezTo>
                    <a:cubicBezTo>
                      <a:pt x="2557984" y="3207089"/>
                      <a:pt x="2560145" y="3215732"/>
                      <a:pt x="2562306" y="3222936"/>
                    </a:cubicBezTo>
                    <a:cubicBezTo>
                      <a:pt x="2564467" y="3230139"/>
                      <a:pt x="2566988" y="3236262"/>
                      <a:pt x="2568789" y="3242024"/>
                    </a:cubicBezTo>
                    <a:cubicBezTo>
                      <a:pt x="2570950" y="3247427"/>
                      <a:pt x="2572751" y="3252469"/>
                      <a:pt x="2574191" y="3256791"/>
                    </a:cubicBezTo>
                    <a:cubicBezTo>
                      <a:pt x="2576352" y="3261113"/>
                      <a:pt x="2578153" y="3265075"/>
                      <a:pt x="2579954" y="3269036"/>
                    </a:cubicBezTo>
                    <a:cubicBezTo>
                      <a:pt x="2581755" y="3272998"/>
                      <a:pt x="2583916" y="3276960"/>
                      <a:pt x="2585717" y="3281282"/>
                    </a:cubicBezTo>
                    <a:cubicBezTo>
                      <a:pt x="2587878" y="3285604"/>
                      <a:pt x="2590399" y="3290286"/>
                      <a:pt x="2592920" y="3295328"/>
                    </a:cubicBezTo>
                    <a:cubicBezTo>
                      <a:pt x="2595801" y="3300731"/>
                      <a:pt x="2598682" y="3306493"/>
                      <a:pt x="2602644" y="3313337"/>
                    </a:cubicBezTo>
                    <a:cubicBezTo>
                      <a:pt x="2604445" y="3316578"/>
                      <a:pt x="2606606" y="3320540"/>
                      <a:pt x="2608767" y="3324141"/>
                    </a:cubicBezTo>
                    <a:cubicBezTo>
                      <a:pt x="2610928" y="3328103"/>
                      <a:pt x="2613809" y="3332065"/>
                      <a:pt x="2616331" y="3336387"/>
                    </a:cubicBezTo>
                    <a:cubicBezTo>
                      <a:pt x="2617051" y="3337827"/>
                      <a:pt x="2616331" y="3336387"/>
                      <a:pt x="2613809" y="3332785"/>
                    </a:cubicBezTo>
                    <a:cubicBezTo>
                      <a:pt x="2612729" y="3330985"/>
                      <a:pt x="2611288" y="3328823"/>
                      <a:pt x="2609487" y="3326302"/>
                    </a:cubicBezTo>
                    <a:cubicBezTo>
                      <a:pt x="2608047" y="3323781"/>
                      <a:pt x="2606246" y="3320540"/>
                      <a:pt x="2604445" y="3317298"/>
                    </a:cubicBezTo>
                    <a:cubicBezTo>
                      <a:pt x="2602644" y="3314057"/>
                      <a:pt x="2600843" y="3310815"/>
                      <a:pt x="2599043" y="3307574"/>
                    </a:cubicBezTo>
                    <a:cubicBezTo>
                      <a:pt x="2597242" y="3304333"/>
                      <a:pt x="2595441" y="3300731"/>
                      <a:pt x="2593640" y="3297489"/>
                    </a:cubicBezTo>
                    <a:cubicBezTo>
                      <a:pt x="2590399" y="3290646"/>
                      <a:pt x="2586797" y="3284884"/>
                      <a:pt x="2584636" y="3280562"/>
                    </a:cubicBezTo>
                    <a:cubicBezTo>
                      <a:pt x="2588238" y="3288485"/>
                      <a:pt x="2591839" y="3296049"/>
                      <a:pt x="2595441" y="3303612"/>
                    </a:cubicBezTo>
                    <a:cubicBezTo>
                      <a:pt x="2599043" y="3311176"/>
                      <a:pt x="2603365" y="3318018"/>
                      <a:pt x="2607326" y="3325222"/>
                    </a:cubicBezTo>
                    <a:cubicBezTo>
                      <a:pt x="2611288" y="3332065"/>
                      <a:pt x="2615610" y="3338908"/>
                      <a:pt x="2619932" y="3345391"/>
                    </a:cubicBezTo>
                    <a:cubicBezTo>
                      <a:pt x="2622093" y="3348632"/>
                      <a:pt x="2624614" y="3351874"/>
                      <a:pt x="2626775" y="3354755"/>
                    </a:cubicBezTo>
                    <a:cubicBezTo>
                      <a:pt x="2628936" y="3357997"/>
                      <a:pt x="2631097" y="3360878"/>
                      <a:pt x="2633618" y="3364119"/>
                    </a:cubicBezTo>
                    <a:cubicBezTo>
                      <a:pt x="2636139" y="3367001"/>
                      <a:pt x="2638300" y="3370242"/>
                      <a:pt x="2640822" y="3373123"/>
                    </a:cubicBezTo>
                    <a:cubicBezTo>
                      <a:pt x="2643343" y="3376005"/>
                      <a:pt x="2645864" y="3378886"/>
                      <a:pt x="2648385" y="3381767"/>
                    </a:cubicBezTo>
                    <a:cubicBezTo>
                      <a:pt x="2650906" y="3384648"/>
                      <a:pt x="2653427" y="3387170"/>
                      <a:pt x="2656308" y="3389691"/>
                    </a:cubicBezTo>
                    <a:cubicBezTo>
                      <a:pt x="2657029" y="3390411"/>
                      <a:pt x="2657749" y="3391132"/>
                      <a:pt x="2658469" y="3391852"/>
                    </a:cubicBezTo>
                    <a:lnTo>
                      <a:pt x="2660630" y="3393653"/>
                    </a:lnTo>
                    <a:cubicBezTo>
                      <a:pt x="2661711" y="3394733"/>
                      <a:pt x="2662791" y="3395814"/>
                      <a:pt x="2663872" y="3396894"/>
                    </a:cubicBezTo>
                    <a:cubicBezTo>
                      <a:pt x="2672156" y="3405898"/>
                      <a:pt x="2675757" y="3419224"/>
                      <a:pt x="2672516" y="3431110"/>
                    </a:cubicBezTo>
                    <a:cubicBezTo>
                      <a:pt x="2669635" y="3442995"/>
                      <a:pt x="2660270" y="3453440"/>
                      <a:pt x="2648385" y="3457762"/>
                    </a:cubicBezTo>
                    <a:cubicBezTo>
                      <a:pt x="2642622" y="3459923"/>
                      <a:pt x="2635779" y="3460283"/>
                      <a:pt x="2629656" y="3459562"/>
                    </a:cubicBezTo>
                    <a:cubicBezTo>
                      <a:pt x="2628216" y="3459562"/>
                      <a:pt x="2626775" y="3458842"/>
                      <a:pt x="2624974" y="3458482"/>
                    </a:cubicBezTo>
                    <a:lnTo>
                      <a:pt x="2619932" y="3456681"/>
                    </a:lnTo>
                    <a:cubicBezTo>
                      <a:pt x="2616331" y="3455601"/>
                      <a:pt x="2613089" y="3454520"/>
                      <a:pt x="2609487" y="3453440"/>
                    </a:cubicBezTo>
                    <a:cubicBezTo>
                      <a:pt x="2595441" y="3448758"/>
                      <a:pt x="2581395" y="3444436"/>
                      <a:pt x="2566628" y="3439393"/>
                    </a:cubicBezTo>
                    <a:cubicBezTo>
                      <a:pt x="2552221" y="3433991"/>
                      <a:pt x="2537455" y="3428228"/>
                      <a:pt x="2521968" y="3422466"/>
                    </a:cubicBezTo>
                    <a:lnTo>
                      <a:pt x="2517286" y="3418864"/>
                    </a:lnTo>
                    <a:cubicBezTo>
                      <a:pt x="2514404" y="3417784"/>
                      <a:pt x="2511523" y="3416703"/>
                      <a:pt x="2508282" y="3415623"/>
                    </a:cubicBezTo>
                    <a:cubicBezTo>
                      <a:pt x="2505400" y="3414542"/>
                      <a:pt x="2502519" y="3413101"/>
                      <a:pt x="2499278" y="3412021"/>
                    </a:cubicBezTo>
                    <a:cubicBezTo>
                      <a:pt x="2493155" y="3409500"/>
                      <a:pt x="2487032" y="3406979"/>
                      <a:pt x="2480909" y="3404097"/>
                    </a:cubicBezTo>
                    <a:cubicBezTo>
                      <a:pt x="2474786" y="3401576"/>
                      <a:pt x="2468304" y="3398695"/>
                      <a:pt x="2461821" y="3395814"/>
                    </a:cubicBezTo>
                    <a:cubicBezTo>
                      <a:pt x="2458579" y="3394373"/>
                      <a:pt x="2455338" y="3392932"/>
                      <a:pt x="2452096" y="3391492"/>
                    </a:cubicBezTo>
                    <a:cubicBezTo>
                      <a:pt x="2448855" y="3390051"/>
                      <a:pt x="2445613" y="3388250"/>
                      <a:pt x="2442372" y="3386810"/>
                    </a:cubicBezTo>
                    <a:close/>
                    <a:moveTo>
                      <a:pt x="2218711" y="3253910"/>
                    </a:moveTo>
                    <a:cubicBezTo>
                      <a:pt x="2208987" y="3245986"/>
                      <a:pt x="2198902" y="3238063"/>
                      <a:pt x="2189178" y="3229779"/>
                    </a:cubicBezTo>
                    <a:cubicBezTo>
                      <a:pt x="2179453" y="3221495"/>
                      <a:pt x="2169729" y="3212851"/>
                      <a:pt x="2160005" y="3204207"/>
                    </a:cubicBezTo>
                    <a:cubicBezTo>
                      <a:pt x="2161805" y="3206008"/>
                      <a:pt x="2163606" y="3207449"/>
                      <a:pt x="2165767" y="3209250"/>
                    </a:cubicBezTo>
                    <a:cubicBezTo>
                      <a:pt x="2161085" y="3204928"/>
                      <a:pt x="2156043" y="3200966"/>
                      <a:pt x="2151361" y="3196644"/>
                    </a:cubicBezTo>
                    <a:lnTo>
                      <a:pt x="2137674" y="3183678"/>
                    </a:lnTo>
                    <a:lnTo>
                      <a:pt x="2123988" y="3170712"/>
                    </a:lnTo>
                    <a:cubicBezTo>
                      <a:pt x="2119306" y="3166390"/>
                      <a:pt x="2114984" y="3161708"/>
                      <a:pt x="2110662" y="3157386"/>
                    </a:cubicBezTo>
                    <a:cubicBezTo>
                      <a:pt x="2114624" y="3161708"/>
                      <a:pt x="2118226" y="3165670"/>
                      <a:pt x="2121827" y="3169632"/>
                    </a:cubicBezTo>
                    <a:cubicBezTo>
                      <a:pt x="2125429" y="3173233"/>
                      <a:pt x="2128670" y="3176835"/>
                      <a:pt x="2131552" y="3179716"/>
                    </a:cubicBezTo>
                    <a:cubicBezTo>
                      <a:pt x="2137314" y="3185839"/>
                      <a:pt x="2141636" y="3190521"/>
                      <a:pt x="2143437" y="3192682"/>
                    </a:cubicBezTo>
                    <a:cubicBezTo>
                      <a:pt x="2146679" y="3197004"/>
                      <a:pt x="2140196" y="3191601"/>
                      <a:pt x="2116425" y="3168551"/>
                    </a:cubicBezTo>
                    <a:cubicBezTo>
                      <a:pt x="2118586" y="3170352"/>
                      <a:pt x="2116425" y="3167471"/>
                      <a:pt x="2116065" y="3166390"/>
                    </a:cubicBezTo>
                    <a:cubicBezTo>
                      <a:pt x="2116065" y="3165670"/>
                      <a:pt x="2116065" y="3165670"/>
                      <a:pt x="2117145" y="3166390"/>
                    </a:cubicBezTo>
                    <a:cubicBezTo>
                      <a:pt x="2118226" y="3167471"/>
                      <a:pt x="2120387" y="3169632"/>
                      <a:pt x="2124709" y="3173593"/>
                    </a:cubicBezTo>
                    <a:cubicBezTo>
                      <a:pt x="2120747" y="3169632"/>
                      <a:pt x="2116785" y="3164950"/>
                      <a:pt x="2112103" y="3159907"/>
                    </a:cubicBezTo>
                    <a:cubicBezTo>
                      <a:pt x="2107421" y="3154865"/>
                      <a:pt x="2102739" y="3149463"/>
                      <a:pt x="2097697" y="3144060"/>
                    </a:cubicBezTo>
                    <a:cubicBezTo>
                      <a:pt x="2092654" y="3138658"/>
                      <a:pt x="2087972" y="3132895"/>
                      <a:pt x="2082930" y="3127133"/>
                    </a:cubicBezTo>
                    <a:cubicBezTo>
                      <a:pt x="2078248" y="3121730"/>
                      <a:pt x="2073566" y="3115967"/>
                      <a:pt x="2069244" y="3111285"/>
                    </a:cubicBezTo>
                    <a:cubicBezTo>
                      <a:pt x="2052676" y="3090756"/>
                      <a:pt x="2041151" y="3077070"/>
                      <a:pt x="2047994" y="3087875"/>
                    </a:cubicBezTo>
                    <a:cubicBezTo>
                      <a:pt x="2054837" y="3095798"/>
                      <a:pt x="2060239" y="3102281"/>
                      <a:pt x="2064201" y="3107324"/>
                    </a:cubicBezTo>
                    <a:cubicBezTo>
                      <a:pt x="2068523" y="3112366"/>
                      <a:pt x="2071404" y="3115607"/>
                      <a:pt x="2073566" y="3118489"/>
                    </a:cubicBezTo>
                    <a:cubicBezTo>
                      <a:pt x="2077888" y="3123891"/>
                      <a:pt x="2078968" y="3125332"/>
                      <a:pt x="2079328" y="3126772"/>
                    </a:cubicBezTo>
                    <a:cubicBezTo>
                      <a:pt x="2079688" y="3128213"/>
                      <a:pt x="2080048" y="3128933"/>
                      <a:pt x="2082930" y="3132535"/>
                    </a:cubicBezTo>
                    <a:cubicBezTo>
                      <a:pt x="2084370" y="3134336"/>
                      <a:pt x="2086531" y="3136857"/>
                      <a:pt x="2089413" y="3140459"/>
                    </a:cubicBezTo>
                    <a:cubicBezTo>
                      <a:pt x="2092654" y="3144060"/>
                      <a:pt x="2096976" y="3148382"/>
                      <a:pt x="2102739" y="3154145"/>
                    </a:cubicBezTo>
                    <a:cubicBezTo>
                      <a:pt x="2089773" y="3141899"/>
                      <a:pt x="2077888" y="3128573"/>
                      <a:pt x="2066362" y="3115247"/>
                    </a:cubicBezTo>
                    <a:cubicBezTo>
                      <a:pt x="2060600" y="3108764"/>
                      <a:pt x="2055197" y="3101921"/>
                      <a:pt x="2049795" y="3095078"/>
                    </a:cubicBezTo>
                    <a:cubicBezTo>
                      <a:pt x="2044392" y="3088235"/>
                      <a:pt x="2038630" y="3081752"/>
                      <a:pt x="2033587" y="3075269"/>
                    </a:cubicBezTo>
                    <a:cubicBezTo>
                      <a:pt x="2038990" y="3082112"/>
                      <a:pt x="2041871" y="3084993"/>
                      <a:pt x="2042231" y="3084633"/>
                    </a:cubicBezTo>
                    <a:cubicBezTo>
                      <a:pt x="2042591" y="3084633"/>
                      <a:pt x="2040431" y="3081392"/>
                      <a:pt x="2036829" y="3075989"/>
                    </a:cubicBezTo>
                    <a:cubicBezTo>
                      <a:pt x="2033227" y="3070587"/>
                      <a:pt x="2027825" y="3063024"/>
                      <a:pt x="2021702" y="3054020"/>
                    </a:cubicBezTo>
                    <a:cubicBezTo>
                      <a:pt x="2015579" y="3045016"/>
                      <a:pt x="2008736" y="3034571"/>
                      <a:pt x="2001533" y="3023766"/>
                    </a:cubicBezTo>
                    <a:cubicBezTo>
                      <a:pt x="2001173" y="3023045"/>
                      <a:pt x="2000813" y="3022685"/>
                      <a:pt x="2000092" y="3021965"/>
                    </a:cubicBezTo>
                    <a:cubicBezTo>
                      <a:pt x="2000092" y="3021605"/>
                      <a:pt x="1999372" y="3021605"/>
                      <a:pt x="1999012" y="3021605"/>
                    </a:cubicBezTo>
                    <a:cubicBezTo>
                      <a:pt x="1998652" y="3021605"/>
                      <a:pt x="1998291" y="3021605"/>
                      <a:pt x="1997931" y="3021605"/>
                    </a:cubicBezTo>
                    <a:cubicBezTo>
                      <a:pt x="1996131" y="3021605"/>
                      <a:pt x="1994330" y="3021605"/>
                      <a:pt x="1992529" y="3021605"/>
                    </a:cubicBezTo>
                    <a:cubicBezTo>
                      <a:pt x="1988567" y="3021605"/>
                      <a:pt x="1984245" y="3021605"/>
                      <a:pt x="1979563" y="3021605"/>
                    </a:cubicBezTo>
                    <a:cubicBezTo>
                      <a:pt x="1969839" y="3021605"/>
                      <a:pt x="1959034" y="3021605"/>
                      <a:pt x="1947509" y="3021605"/>
                    </a:cubicBezTo>
                    <a:cubicBezTo>
                      <a:pt x="1924458" y="3021605"/>
                      <a:pt x="1899607" y="3021605"/>
                      <a:pt x="1880518" y="3021965"/>
                    </a:cubicBezTo>
                    <a:cubicBezTo>
                      <a:pt x="1894205" y="3023766"/>
                      <a:pt x="1861070" y="3024486"/>
                      <a:pt x="1923018" y="3024846"/>
                    </a:cubicBezTo>
                    <a:cubicBezTo>
                      <a:pt x="1900327" y="3025207"/>
                      <a:pt x="1865031" y="3025567"/>
                      <a:pt x="1825774" y="3024846"/>
                    </a:cubicBezTo>
                    <a:cubicBezTo>
                      <a:pt x="1841261" y="3024846"/>
                      <a:pt x="1868633" y="3024486"/>
                      <a:pt x="1866832" y="3023766"/>
                    </a:cubicBezTo>
                    <a:cubicBezTo>
                      <a:pt x="1841261" y="3022325"/>
                      <a:pt x="1811727" y="3022325"/>
                      <a:pt x="1795160" y="3021605"/>
                    </a:cubicBezTo>
                    <a:cubicBezTo>
                      <a:pt x="1782194" y="3021605"/>
                      <a:pt x="1768868" y="3021605"/>
                      <a:pt x="1755902" y="3021605"/>
                    </a:cubicBezTo>
                    <a:cubicBezTo>
                      <a:pt x="1759864" y="3021605"/>
                      <a:pt x="1763105" y="3021605"/>
                      <a:pt x="1765266" y="3022325"/>
                    </a:cubicBezTo>
                    <a:lnTo>
                      <a:pt x="1721687" y="3023766"/>
                    </a:lnTo>
                    <a:cubicBezTo>
                      <a:pt x="1779673" y="3023045"/>
                      <a:pt x="1748339" y="3024486"/>
                      <a:pt x="1747618" y="3025567"/>
                    </a:cubicBezTo>
                    <a:cubicBezTo>
                      <a:pt x="1749059" y="3023766"/>
                      <a:pt x="1710161" y="3025567"/>
                      <a:pt x="1690353" y="3025567"/>
                    </a:cubicBezTo>
                    <a:lnTo>
                      <a:pt x="1733572" y="3027728"/>
                    </a:lnTo>
                    <a:cubicBezTo>
                      <a:pt x="1712683" y="3028808"/>
                      <a:pt x="1660099" y="3026287"/>
                      <a:pt x="1670904" y="3028088"/>
                    </a:cubicBezTo>
                    <a:cubicBezTo>
                      <a:pt x="1762385" y="3028808"/>
                      <a:pt x="1797321" y="3028448"/>
                      <a:pt x="1880158" y="3028088"/>
                    </a:cubicBezTo>
                    <a:lnTo>
                      <a:pt x="1846663" y="3026647"/>
                    </a:lnTo>
                    <a:cubicBezTo>
                      <a:pt x="1893124" y="3025927"/>
                      <a:pt x="1907530" y="3026647"/>
                      <a:pt x="1923378" y="3027728"/>
                    </a:cubicBezTo>
                    <a:cubicBezTo>
                      <a:pt x="1931301" y="3028088"/>
                      <a:pt x="1939585" y="3028448"/>
                      <a:pt x="1952191" y="3028808"/>
                    </a:cubicBezTo>
                    <a:cubicBezTo>
                      <a:pt x="1958674" y="3028808"/>
                      <a:pt x="1966237" y="3028808"/>
                      <a:pt x="1975241" y="3029168"/>
                    </a:cubicBezTo>
                    <a:cubicBezTo>
                      <a:pt x="1979203" y="3029168"/>
                      <a:pt x="1983885" y="3029168"/>
                      <a:pt x="1988567" y="3029168"/>
                    </a:cubicBezTo>
                    <a:cubicBezTo>
                      <a:pt x="1990728" y="3029168"/>
                      <a:pt x="1992529" y="3029168"/>
                      <a:pt x="1994690" y="3029168"/>
                    </a:cubicBezTo>
                    <a:cubicBezTo>
                      <a:pt x="1995410" y="3029168"/>
                      <a:pt x="1995410" y="3029528"/>
                      <a:pt x="1995770" y="3030249"/>
                    </a:cubicBezTo>
                    <a:lnTo>
                      <a:pt x="1996851" y="3031689"/>
                    </a:lnTo>
                    <a:cubicBezTo>
                      <a:pt x="1997571" y="3032770"/>
                      <a:pt x="1998291" y="3033490"/>
                      <a:pt x="1998652" y="3034571"/>
                    </a:cubicBezTo>
                    <a:cubicBezTo>
                      <a:pt x="2000092" y="3036372"/>
                      <a:pt x="2001173" y="3038172"/>
                      <a:pt x="2002974" y="3040333"/>
                    </a:cubicBezTo>
                    <a:cubicBezTo>
                      <a:pt x="2004774" y="3042854"/>
                      <a:pt x="2006935" y="3045736"/>
                      <a:pt x="2009096" y="3048977"/>
                    </a:cubicBezTo>
                    <a:cubicBezTo>
                      <a:pt x="2013058" y="3055100"/>
                      <a:pt x="2018461" y="3061223"/>
                      <a:pt x="2023503" y="3068066"/>
                    </a:cubicBezTo>
                    <a:cubicBezTo>
                      <a:pt x="2026024" y="3071307"/>
                      <a:pt x="2028545" y="3074909"/>
                      <a:pt x="2031426" y="3078511"/>
                    </a:cubicBezTo>
                    <a:cubicBezTo>
                      <a:pt x="2032867" y="3080311"/>
                      <a:pt x="2033948" y="3082112"/>
                      <a:pt x="2035388" y="3083913"/>
                    </a:cubicBezTo>
                    <a:lnTo>
                      <a:pt x="2039710" y="3088955"/>
                    </a:lnTo>
                    <a:cubicBezTo>
                      <a:pt x="2045473" y="3095798"/>
                      <a:pt x="2050875" y="3102642"/>
                      <a:pt x="2056278" y="3109484"/>
                    </a:cubicBezTo>
                    <a:cubicBezTo>
                      <a:pt x="2067443" y="3122811"/>
                      <a:pt x="2078248" y="3134336"/>
                      <a:pt x="2085811" y="3142980"/>
                    </a:cubicBezTo>
                    <a:cubicBezTo>
                      <a:pt x="2094095" y="3151263"/>
                      <a:pt x="2099497" y="3156666"/>
                      <a:pt x="2100578" y="3156306"/>
                    </a:cubicBezTo>
                    <a:cubicBezTo>
                      <a:pt x="2098057" y="3154145"/>
                      <a:pt x="2099497" y="3156306"/>
                      <a:pt x="2103459" y="3160628"/>
                    </a:cubicBezTo>
                    <a:cubicBezTo>
                      <a:pt x="2107421" y="3165310"/>
                      <a:pt x="2113904" y="3172873"/>
                      <a:pt x="2121827" y="3180437"/>
                    </a:cubicBezTo>
                    <a:cubicBezTo>
                      <a:pt x="2129751" y="3188360"/>
                      <a:pt x="2138755" y="3197724"/>
                      <a:pt x="2147759" y="3206008"/>
                    </a:cubicBezTo>
                    <a:cubicBezTo>
                      <a:pt x="2156763" y="3214292"/>
                      <a:pt x="2165767" y="3221855"/>
                      <a:pt x="2172610" y="3227618"/>
                    </a:cubicBezTo>
                    <a:cubicBezTo>
                      <a:pt x="2180174" y="3234101"/>
                      <a:pt x="2192419" y="3242745"/>
                      <a:pt x="2205385" y="3252829"/>
                    </a:cubicBezTo>
                    <a:cubicBezTo>
                      <a:pt x="2217991" y="3263274"/>
                      <a:pt x="2232397" y="3272998"/>
                      <a:pt x="2245003" y="3282002"/>
                    </a:cubicBezTo>
                    <a:cubicBezTo>
                      <a:pt x="2251126" y="3286324"/>
                      <a:pt x="2256888" y="3290646"/>
                      <a:pt x="2261931" y="3293888"/>
                    </a:cubicBezTo>
                    <a:cubicBezTo>
                      <a:pt x="2266973" y="3297129"/>
                      <a:pt x="2270935" y="3299650"/>
                      <a:pt x="2273816" y="3301451"/>
                    </a:cubicBezTo>
                    <a:cubicBezTo>
                      <a:pt x="2279579" y="3305053"/>
                      <a:pt x="2280299" y="3305413"/>
                      <a:pt x="2272735" y="3300010"/>
                    </a:cubicBezTo>
                    <a:cubicBezTo>
                      <a:pt x="2259049" y="3291006"/>
                      <a:pt x="2243922" y="3279481"/>
                      <a:pt x="2229156" y="3269036"/>
                    </a:cubicBezTo>
                    <a:cubicBezTo>
                      <a:pt x="2225554" y="3266155"/>
                      <a:pt x="2221953" y="3263634"/>
                      <a:pt x="2218351" y="3260753"/>
                    </a:cubicBezTo>
                    <a:cubicBezTo>
                      <a:pt x="2215109" y="3257871"/>
                      <a:pt x="2211508" y="3255350"/>
                      <a:pt x="2208627" y="3252469"/>
                    </a:cubicBezTo>
                    <a:cubicBezTo>
                      <a:pt x="2202144" y="3247067"/>
                      <a:pt x="2196381" y="3242024"/>
                      <a:pt x="2191699" y="3237702"/>
                    </a:cubicBezTo>
                    <a:lnTo>
                      <a:pt x="2216190" y="3257511"/>
                    </a:lnTo>
                    <a:cubicBezTo>
                      <a:pt x="2220152" y="3260753"/>
                      <a:pt x="2224474" y="3263994"/>
                      <a:pt x="2228796" y="3266876"/>
                    </a:cubicBezTo>
                    <a:lnTo>
                      <a:pt x="2241401" y="3276240"/>
                    </a:lnTo>
                    <a:lnTo>
                      <a:pt x="2225194" y="3263274"/>
                    </a:lnTo>
                    <a:lnTo>
                      <a:pt x="2221232" y="3260032"/>
                    </a:lnTo>
                    <a:lnTo>
                      <a:pt x="2217270" y="3256791"/>
                    </a:lnTo>
                    <a:lnTo>
                      <a:pt x="2209347" y="3249948"/>
                    </a:lnTo>
                    <a:cubicBezTo>
                      <a:pt x="2217270" y="3256791"/>
                      <a:pt x="2221232" y="3259672"/>
                      <a:pt x="2222313" y="3260032"/>
                    </a:cubicBezTo>
                    <a:cubicBezTo>
                      <a:pt x="2223393" y="3260032"/>
                      <a:pt x="2221592" y="3257511"/>
                      <a:pt x="2218351" y="3253910"/>
                    </a:cubicBezTo>
                    <a:close/>
                    <a:moveTo>
                      <a:pt x="914563" y="3002156"/>
                    </a:moveTo>
                    <a:cubicBezTo>
                      <a:pt x="913842" y="3002156"/>
                      <a:pt x="913122" y="3002156"/>
                      <a:pt x="912041" y="3002156"/>
                    </a:cubicBezTo>
                    <a:cubicBezTo>
                      <a:pt x="913122" y="3002156"/>
                      <a:pt x="913842" y="3002156"/>
                      <a:pt x="914563" y="3002156"/>
                    </a:cubicBezTo>
                    <a:lnTo>
                      <a:pt x="914563" y="3002156"/>
                    </a:lnTo>
                    <a:close/>
                  </a:path>
                </a:pathLst>
              </a:custGeom>
              <a:solidFill>
                <a:schemeClr val="accent2"/>
              </a:solidFill>
              <a:ln w="0" cap="flat">
                <a:noFill/>
                <a:prstDash val="solid"/>
                <a:miter/>
              </a:ln>
            </p:spPr>
            <p:txBody>
              <a:bodyPr rtlCol="0" anchor="ctr"/>
              <a:lstStyle/>
              <a:p>
                <a:endParaRPr lang="en-US" sz="744"/>
              </a:p>
            </p:txBody>
          </p:sp>
          <p:sp>
            <p:nvSpPr>
              <p:cNvPr id="355" name="Freeform: Shape 354">
                <a:extLst>
                  <a:ext uri="{FF2B5EF4-FFF2-40B4-BE49-F238E27FC236}">
                    <a16:creationId xmlns:a16="http://schemas.microsoft.com/office/drawing/2014/main" id="{E94A4AC5-9E07-38E5-080C-338492E1F002}"/>
                  </a:ext>
                </a:extLst>
              </p:cNvPr>
              <p:cNvSpPr/>
              <p:nvPr/>
            </p:nvSpPr>
            <p:spPr>
              <a:xfrm>
                <a:off x="11606780" y="3128718"/>
                <a:ext cx="41014" cy="44362"/>
              </a:xfrm>
              <a:custGeom>
                <a:avLst/>
                <a:gdLst>
                  <a:gd name="connsiteX0" fmla="*/ 38007 w 41014"/>
                  <a:gd name="connsiteY0" fmla="*/ 39729 h 44362"/>
                  <a:gd name="connsiteX1" fmla="*/ 13156 w 41014"/>
                  <a:gd name="connsiteY1" fmla="*/ 12356 h 44362"/>
                  <a:gd name="connsiteX2" fmla="*/ 550 w 41014"/>
                  <a:gd name="connsiteY2" fmla="*/ 1191 h 44362"/>
                  <a:gd name="connsiteX3" fmla="*/ 9194 w 41014"/>
                  <a:gd name="connsiteY3" fmla="*/ 9115 h 44362"/>
                  <a:gd name="connsiteX4" fmla="*/ 17478 w 41014"/>
                  <a:gd name="connsiteY4" fmla="*/ 17759 h 44362"/>
                  <a:gd name="connsiteX5" fmla="*/ 25761 w 41014"/>
                  <a:gd name="connsiteY5" fmla="*/ 27483 h 44362"/>
                  <a:gd name="connsiteX6" fmla="*/ 38007 w 41014"/>
                  <a:gd name="connsiteY6" fmla="*/ 40089 h 44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014" h="44362">
                    <a:moveTo>
                      <a:pt x="38007" y="39729"/>
                    </a:moveTo>
                    <a:cubicBezTo>
                      <a:pt x="31884" y="33246"/>
                      <a:pt x="21800" y="21360"/>
                      <a:pt x="13156" y="12356"/>
                    </a:cubicBezTo>
                    <a:cubicBezTo>
                      <a:pt x="4512" y="3712"/>
                      <a:pt x="-1971" y="-2771"/>
                      <a:pt x="550" y="1191"/>
                    </a:cubicBezTo>
                    <a:cubicBezTo>
                      <a:pt x="550" y="831"/>
                      <a:pt x="4152" y="4072"/>
                      <a:pt x="9194" y="9115"/>
                    </a:cubicBezTo>
                    <a:cubicBezTo>
                      <a:pt x="11715" y="11636"/>
                      <a:pt x="14596" y="14517"/>
                      <a:pt x="17478" y="17759"/>
                    </a:cubicBezTo>
                    <a:cubicBezTo>
                      <a:pt x="20359" y="21000"/>
                      <a:pt x="23240" y="24242"/>
                      <a:pt x="25761" y="27483"/>
                    </a:cubicBezTo>
                    <a:cubicBezTo>
                      <a:pt x="36926" y="40089"/>
                      <a:pt x="45930" y="50533"/>
                      <a:pt x="38007" y="40089"/>
                    </a:cubicBezTo>
                    <a:close/>
                  </a:path>
                </a:pathLst>
              </a:custGeom>
              <a:solidFill>
                <a:schemeClr val="accent2"/>
              </a:solidFill>
              <a:ln w="0" cap="flat">
                <a:noFill/>
                <a:prstDash val="solid"/>
                <a:miter/>
              </a:ln>
            </p:spPr>
            <p:txBody>
              <a:bodyPr rtlCol="0" anchor="ctr"/>
              <a:lstStyle/>
              <a:p>
                <a:endParaRPr lang="en-US" sz="744"/>
              </a:p>
            </p:txBody>
          </p:sp>
          <p:sp>
            <p:nvSpPr>
              <p:cNvPr id="356" name="Freeform: Shape 355">
                <a:extLst>
                  <a:ext uri="{FF2B5EF4-FFF2-40B4-BE49-F238E27FC236}">
                    <a16:creationId xmlns:a16="http://schemas.microsoft.com/office/drawing/2014/main" id="{4A15322D-BCF3-E636-0554-061796E5939B}"/>
                  </a:ext>
                </a:extLst>
              </p:cNvPr>
              <p:cNvSpPr/>
              <p:nvPr/>
            </p:nvSpPr>
            <p:spPr>
              <a:xfrm>
                <a:off x="11595085" y="3113702"/>
                <a:ext cx="37817" cy="39978"/>
              </a:xfrm>
              <a:custGeom>
                <a:avLst/>
                <a:gdLst>
                  <a:gd name="connsiteX0" fmla="*/ 15127 w 37817"/>
                  <a:gd name="connsiteY0" fmla="*/ 14407 h 39978"/>
                  <a:gd name="connsiteX1" fmla="*/ 0 w 37817"/>
                  <a:gd name="connsiteY1" fmla="*/ 0 h 39978"/>
                  <a:gd name="connsiteX2" fmla="*/ 19089 w 37817"/>
                  <a:gd name="connsiteY2" fmla="*/ 19809 h 39978"/>
                  <a:gd name="connsiteX3" fmla="*/ 28813 w 37817"/>
                  <a:gd name="connsiteY3" fmla="*/ 29533 h 39978"/>
                  <a:gd name="connsiteX4" fmla="*/ 37817 w 37817"/>
                  <a:gd name="connsiteY4" fmla="*/ 39978 h 39978"/>
                  <a:gd name="connsiteX5" fmla="*/ 26652 w 37817"/>
                  <a:gd name="connsiteY5" fmla="*/ 27012 h 39978"/>
                  <a:gd name="connsiteX6" fmla="*/ 15127 w 37817"/>
                  <a:gd name="connsiteY6" fmla="*/ 14407 h 39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817" h="39978">
                    <a:moveTo>
                      <a:pt x="15127" y="14407"/>
                    </a:moveTo>
                    <a:cubicBezTo>
                      <a:pt x="12606" y="12246"/>
                      <a:pt x="13686" y="14407"/>
                      <a:pt x="0" y="0"/>
                    </a:cubicBezTo>
                    <a:lnTo>
                      <a:pt x="19089" y="19809"/>
                    </a:lnTo>
                    <a:lnTo>
                      <a:pt x="28813" y="29533"/>
                    </a:lnTo>
                    <a:lnTo>
                      <a:pt x="37817" y="39978"/>
                    </a:lnTo>
                    <a:cubicBezTo>
                      <a:pt x="34215" y="35656"/>
                      <a:pt x="30614" y="30974"/>
                      <a:pt x="26652" y="27012"/>
                    </a:cubicBezTo>
                    <a:lnTo>
                      <a:pt x="15127" y="14407"/>
                    </a:lnTo>
                    <a:close/>
                  </a:path>
                </a:pathLst>
              </a:custGeom>
              <a:solidFill>
                <a:schemeClr val="accent2"/>
              </a:solidFill>
              <a:ln w="0" cap="flat">
                <a:noFill/>
                <a:prstDash val="solid"/>
                <a:miter/>
              </a:ln>
            </p:spPr>
            <p:txBody>
              <a:bodyPr rtlCol="0" anchor="ctr"/>
              <a:lstStyle/>
              <a:p>
                <a:endParaRPr lang="en-US" sz="744"/>
              </a:p>
            </p:txBody>
          </p:sp>
          <p:sp>
            <p:nvSpPr>
              <p:cNvPr id="357" name="Freeform: Shape 356">
                <a:extLst>
                  <a:ext uri="{FF2B5EF4-FFF2-40B4-BE49-F238E27FC236}">
                    <a16:creationId xmlns:a16="http://schemas.microsoft.com/office/drawing/2014/main" id="{002F7A1A-5B5D-8A78-8E2F-123A8BBEC8CF}"/>
                  </a:ext>
                </a:extLst>
              </p:cNvPr>
              <p:cNvSpPr/>
              <p:nvPr/>
            </p:nvSpPr>
            <p:spPr>
              <a:xfrm>
                <a:off x="11440215" y="2975039"/>
                <a:ext cx="141183" cy="105887"/>
              </a:xfrm>
              <a:custGeom>
                <a:avLst/>
                <a:gdLst>
                  <a:gd name="connsiteX0" fmla="*/ 137582 w 141183"/>
                  <a:gd name="connsiteY0" fmla="*/ 105888 h 105887"/>
                  <a:gd name="connsiteX1" fmla="*/ 129659 w 141183"/>
                  <a:gd name="connsiteY1" fmla="*/ 99045 h 105887"/>
                  <a:gd name="connsiteX2" fmla="*/ 122095 w 141183"/>
                  <a:gd name="connsiteY2" fmla="*/ 92922 h 105887"/>
                  <a:gd name="connsiteX3" fmla="*/ 106968 w 141183"/>
                  <a:gd name="connsiteY3" fmla="*/ 80316 h 105887"/>
                  <a:gd name="connsiteX4" fmla="*/ 66270 w 141183"/>
                  <a:gd name="connsiteY4" fmla="*/ 47902 h 105887"/>
                  <a:gd name="connsiteX5" fmla="*/ 93642 w 141183"/>
                  <a:gd name="connsiteY5" fmla="*/ 66630 h 105887"/>
                  <a:gd name="connsiteX6" fmla="*/ 121015 w 141183"/>
                  <a:gd name="connsiteY6" fmla="*/ 89320 h 105887"/>
                  <a:gd name="connsiteX7" fmla="*/ 132900 w 141183"/>
                  <a:gd name="connsiteY7" fmla="*/ 98685 h 105887"/>
                  <a:gd name="connsiteX8" fmla="*/ 141184 w 141183"/>
                  <a:gd name="connsiteY8" fmla="*/ 105167 h 105887"/>
                  <a:gd name="connsiteX9" fmla="*/ 130379 w 141183"/>
                  <a:gd name="connsiteY9" fmla="*/ 95083 h 105887"/>
                  <a:gd name="connsiteX10" fmla="*/ 119934 w 141183"/>
                  <a:gd name="connsiteY10" fmla="*/ 86079 h 105887"/>
                  <a:gd name="connsiteX11" fmla="*/ 101206 w 141183"/>
                  <a:gd name="connsiteY11" fmla="*/ 70232 h 105887"/>
                  <a:gd name="connsiteX12" fmla="*/ 68791 w 141183"/>
                  <a:gd name="connsiteY12" fmla="*/ 45741 h 105887"/>
                  <a:gd name="connsiteX13" fmla="*/ 53304 w 141183"/>
                  <a:gd name="connsiteY13" fmla="*/ 34936 h 105887"/>
                  <a:gd name="connsiteX14" fmla="*/ 37457 w 141183"/>
                  <a:gd name="connsiteY14" fmla="*/ 24131 h 105887"/>
                  <a:gd name="connsiteX15" fmla="*/ 0 w 141183"/>
                  <a:gd name="connsiteY15" fmla="*/ 0 h 105887"/>
                  <a:gd name="connsiteX16" fmla="*/ 79596 w 141183"/>
                  <a:gd name="connsiteY16" fmla="*/ 57986 h 105887"/>
                  <a:gd name="connsiteX17" fmla="*/ 90761 w 141183"/>
                  <a:gd name="connsiteY17" fmla="*/ 66990 h 105887"/>
                  <a:gd name="connsiteX18" fmla="*/ 96163 w 141183"/>
                  <a:gd name="connsiteY18" fmla="*/ 71312 h 105887"/>
                  <a:gd name="connsiteX19" fmla="*/ 101206 w 141183"/>
                  <a:gd name="connsiteY19" fmla="*/ 75634 h 105887"/>
                  <a:gd name="connsiteX20" fmla="*/ 119214 w 141183"/>
                  <a:gd name="connsiteY20" fmla="*/ 90761 h 105887"/>
                  <a:gd name="connsiteX21" fmla="*/ 137582 w 141183"/>
                  <a:gd name="connsiteY21" fmla="*/ 105528 h 105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1183" h="105887">
                    <a:moveTo>
                      <a:pt x="137582" y="105888"/>
                    </a:moveTo>
                    <a:cubicBezTo>
                      <a:pt x="135061" y="103367"/>
                      <a:pt x="132180" y="101206"/>
                      <a:pt x="129659" y="99045"/>
                    </a:cubicBezTo>
                    <a:cubicBezTo>
                      <a:pt x="127138" y="96884"/>
                      <a:pt x="124616" y="95083"/>
                      <a:pt x="122095" y="92922"/>
                    </a:cubicBezTo>
                    <a:cubicBezTo>
                      <a:pt x="117053" y="88960"/>
                      <a:pt x="112011" y="84638"/>
                      <a:pt x="106968" y="80316"/>
                    </a:cubicBezTo>
                    <a:cubicBezTo>
                      <a:pt x="96524" y="71312"/>
                      <a:pt x="83918" y="61948"/>
                      <a:pt x="66270" y="47902"/>
                    </a:cubicBezTo>
                    <a:cubicBezTo>
                      <a:pt x="60868" y="41059"/>
                      <a:pt x="75274" y="52224"/>
                      <a:pt x="93642" y="66630"/>
                    </a:cubicBezTo>
                    <a:cubicBezTo>
                      <a:pt x="102646" y="73833"/>
                      <a:pt x="112371" y="82117"/>
                      <a:pt x="121015" y="89320"/>
                    </a:cubicBezTo>
                    <a:cubicBezTo>
                      <a:pt x="125337" y="92922"/>
                      <a:pt x="129298" y="96163"/>
                      <a:pt x="132900" y="98685"/>
                    </a:cubicBezTo>
                    <a:cubicBezTo>
                      <a:pt x="136142" y="101566"/>
                      <a:pt x="139023" y="103727"/>
                      <a:pt x="141184" y="105167"/>
                    </a:cubicBezTo>
                    <a:cubicBezTo>
                      <a:pt x="137582" y="101566"/>
                      <a:pt x="133981" y="97964"/>
                      <a:pt x="130379" y="95083"/>
                    </a:cubicBezTo>
                    <a:cubicBezTo>
                      <a:pt x="126777" y="91841"/>
                      <a:pt x="123176" y="88960"/>
                      <a:pt x="119934" y="86079"/>
                    </a:cubicBezTo>
                    <a:cubicBezTo>
                      <a:pt x="113091" y="80316"/>
                      <a:pt x="106968" y="75274"/>
                      <a:pt x="101206" y="70232"/>
                    </a:cubicBezTo>
                    <a:cubicBezTo>
                      <a:pt x="89320" y="60867"/>
                      <a:pt x="78876" y="53304"/>
                      <a:pt x="68791" y="45741"/>
                    </a:cubicBezTo>
                    <a:cubicBezTo>
                      <a:pt x="63749" y="41779"/>
                      <a:pt x="58707" y="38537"/>
                      <a:pt x="53304" y="34936"/>
                    </a:cubicBezTo>
                    <a:cubicBezTo>
                      <a:pt x="48262" y="31334"/>
                      <a:pt x="42859" y="28093"/>
                      <a:pt x="37457" y="24131"/>
                    </a:cubicBezTo>
                    <a:cubicBezTo>
                      <a:pt x="26652" y="16567"/>
                      <a:pt x="14407" y="9364"/>
                      <a:pt x="0" y="0"/>
                    </a:cubicBezTo>
                    <a:cubicBezTo>
                      <a:pt x="13686" y="9724"/>
                      <a:pt x="49342" y="33495"/>
                      <a:pt x="79596" y="57986"/>
                    </a:cubicBezTo>
                    <a:cubicBezTo>
                      <a:pt x="83558" y="60867"/>
                      <a:pt x="87159" y="64109"/>
                      <a:pt x="90761" y="66990"/>
                    </a:cubicBezTo>
                    <a:cubicBezTo>
                      <a:pt x="92562" y="68431"/>
                      <a:pt x="94363" y="69872"/>
                      <a:pt x="96163" y="71312"/>
                    </a:cubicBezTo>
                    <a:cubicBezTo>
                      <a:pt x="97964" y="72753"/>
                      <a:pt x="99405" y="74193"/>
                      <a:pt x="101206" y="75634"/>
                    </a:cubicBezTo>
                    <a:cubicBezTo>
                      <a:pt x="108049" y="81397"/>
                      <a:pt x="114172" y="86439"/>
                      <a:pt x="119214" y="90761"/>
                    </a:cubicBezTo>
                    <a:cubicBezTo>
                      <a:pt x="130019" y="99405"/>
                      <a:pt x="136502" y="105528"/>
                      <a:pt x="137582" y="105528"/>
                    </a:cubicBezTo>
                    <a:close/>
                  </a:path>
                </a:pathLst>
              </a:custGeom>
              <a:solidFill>
                <a:schemeClr val="accent2"/>
              </a:solidFill>
              <a:ln w="0" cap="flat">
                <a:noFill/>
                <a:prstDash val="solid"/>
                <a:miter/>
              </a:ln>
            </p:spPr>
            <p:txBody>
              <a:bodyPr rtlCol="0" anchor="ctr"/>
              <a:lstStyle/>
              <a:p>
                <a:endParaRPr lang="en-US" sz="744"/>
              </a:p>
            </p:txBody>
          </p:sp>
          <p:sp>
            <p:nvSpPr>
              <p:cNvPr id="358" name="Freeform: Shape 357">
                <a:extLst>
                  <a:ext uri="{FF2B5EF4-FFF2-40B4-BE49-F238E27FC236}">
                    <a16:creationId xmlns:a16="http://schemas.microsoft.com/office/drawing/2014/main" id="{220BC348-D541-D0D3-E902-2BF574EF485D}"/>
                  </a:ext>
                </a:extLst>
              </p:cNvPr>
              <p:cNvSpPr/>
              <p:nvPr/>
            </p:nvSpPr>
            <p:spPr>
              <a:xfrm>
                <a:off x="11573835" y="3071563"/>
                <a:ext cx="36736" cy="34575"/>
              </a:xfrm>
              <a:custGeom>
                <a:avLst/>
                <a:gdLst>
                  <a:gd name="connsiteX0" fmla="*/ 33855 w 36736"/>
                  <a:gd name="connsiteY0" fmla="*/ 31334 h 34575"/>
                  <a:gd name="connsiteX1" fmla="*/ 0 w 36736"/>
                  <a:gd name="connsiteY1" fmla="*/ 0 h 34575"/>
                  <a:gd name="connsiteX2" fmla="*/ 3241 w 36736"/>
                  <a:gd name="connsiteY2" fmla="*/ 3241 h 34575"/>
                  <a:gd name="connsiteX3" fmla="*/ 20169 w 36736"/>
                  <a:gd name="connsiteY3" fmla="*/ 18728 h 34575"/>
                  <a:gd name="connsiteX4" fmla="*/ 36737 w 36736"/>
                  <a:gd name="connsiteY4" fmla="*/ 34576 h 34575"/>
                  <a:gd name="connsiteX5" fmla="*/ 33855 w 36736"/>
                  <a:gd name="connsiteY5" fmla="*/ 30974 h 3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36" h="34575">
                    <a:moveTo>
                      <a:pt x="33855" y="31334"/>
                    </a:moveTo>
                    <a:cubicBezTo>
                      <a:pt x="22690" y="20529"/>
                      <a:pt x="11165" y="10445"/>
                      <a:pt x="0" y="0"/>
                    </a:cubicBezTo>
                    <a:lnTo>
                      <a:pt x="3241" y="3241"/>
                    </a:lnTo>
                    <a:lnTo>
                      <a:pt x="20169" y="18728"/>
                    </a:lnTo>
                    <a:cubicBezTo>
                      <a:pt x="25932" y="24131"/>
                      <a:pt x="31694" y="29173"/>
                      <a:pt x="36737" y="34576"/>
                    </a:cubicBezTo>
                    <a:lnTo>
                      <a:pt x="33855" y="30974"/>
                    </a:lnTo>
                    <a:close/>
                  </a:path>
                </a:pathLst>
              </a:custGeom>
              <a:solidFill>
                <a:schemeClr val="accent2"/>
              </a:solidFill>
              <a:ln w="0" cap="flat">
                <a:noFill/>
                <a:prstDash val="solid"/>
                <a:miter/>
              </a:ln>
            </p:spPr>
            <p:txBody>
              <a:bodyPr rtlCol="0" anchor="ctr"/>
              <a:lstStyle/>
              <a:p>
                <a:endParaRPr lang="en-US" sz="744"/>
              </a:p>
            </p:txBody>
          </p:sp>
          <p:sp>
            <p:nvSpPr>
              <p:cNvPr id="359" name="Freeform: Shape 358">
                <a:extLst>
                  <a:ext uri="{FF2B5EF4-FFF2-40B4-BE49-F238E27FC236}">
                    <a16:creationId xmlns:a16="http://schemas.microsoft.com/office/drawing/2014/main" id="{9A40F414-DCBF-4437-AB65-8E528188A0E3}"/>
                  </a:ext>
                </a:extLst>
              </p:cNvPr>
              <p:cNvSpPr/>
              <p:nvPr/>
            </p:nvSpPr>
            <p:spPr>
              <a:xfrm>
                <a:off x="11842036" y="4027794"/>
                <a:ext cx="640" cy="47541"/>
              </a:xfrm>
              <a:custGeom>
                <a:avLst/>
                <a:gdLst>
                  <a:gd name="connsiteX0" fmla="*/ 480 w 640"/>
                  <a:gd name="connsiteY0" fmla="*/ 0 h 47541"/>
                  <a:gd name="connsiteX1" fmla="*/ 480 w 640"/>
                  <a:gd name="connsiteY1" fmla="*/ 47541 h 47541"/>
                  <a:gd name="connsiteX2" fmla="*/ 480 w 640"/>
                  <a:gd name="connsiteY2" fmla="*/ 0 h 47541"/>
                </a:gdLst>
                <a:ahLst/>
                <a:cxnLst>
                  <a:cxn ang="0">
                    <a:pos x="connsiteX0" y="connsiteY0"/>
                  </a:cxn>
                  <a:cxn ang="0">
                    <a:pos x="connsiteX1" y="connsiteY1"/>
                  </a:cxn>
                  <a:cxn ang="0">
                    <a:pos x="connsiteX2" y="connsiteY2"/>
                  </a:cxn>
                </a:cxnLst>
                <a:rect l="l" t="t" r="r" b="b"/>
                <a:pathLst>
                  <a:path w="640" h="47541">
                    <a:moveTo>
                      <a:pt x="480" y="0"/>
                    </a:moveTo>
                    <a:cubicBezTo>
                      <a:pt x="-600" y="3962"/>
                      <a:pt x="480" y="32415"/>
                      <a:pt x="480" y="47541"/>
                    </a:cubicBezTo>
                    <a:cubicBezTo>
                      <a:pt x="480" y="35296"/>
                      <a:pt x="840" y="18008"/>
                      <a:pt x="480" y="0"/>
                    </a:cubicBezTo>
                    <a:close/>
                  </a:path>
                </a:pathLst>
              </a:custGeom>
              <a:solidFill>
                <a:schemeClr val="accent2"/>
              </a:solidFill>
              <a:ln w="0" cap="flat">
                <a:noFill/>
                <a:prstDash val="solid"/>
                <a:miter/>
              </a:ln>
            </p:spPr>
            <p:txBody>
              <a:bodyPr rtlCol="0" anchor="ctr"/>
              <a:lstStyle/>
              <a:p>
                <a:endParaRPr lang="en-US" sz="744"/>
              </a:p>
            </p:txBody>
          </p:sp>
          <p:sp>
            <p:nvSpPr>
              <p:cNvPr id="360" name="Freeform: Shape 359">
                <a:extLst>
                  <a:ext uri="{FF2B5EF4-FFF2-40B4-BE49-F238E27FC236}">
                    <a16:creationId xmlns:a16="http://schemas.microsoft.com/office/drawing/2014/main" id="{91C97BF1-4FF6-B80B-6F59-00772630000E}"/>
                  </a:ext>
                </a:extLst>
              </p:cNvPr>
              <p:cNvSpPr/>
              <p:nvPr/>
            </p:nvSpPr>
            <p:spPr>
              <a:xfrm>
                <a:off x="9464363" y="2863749"/>
                <a:ext cx="347556" cy="1080"/>
              </a:xfrm>
              <a:custGeom>
                <a:avLst/>
                <a:gdLst>
                  <a:gd name="connsiteX0" fmla="*/ 0 w 347556"/>
                  <a:gd name="connsiteY0" fmla="*/ 1080 h 1080"/>
                  <a:gd name="connsiteX1" fmla="*/ 347557 w 347556"/>
                  <a:gd name="connsiteY1" fmla="*/ 0 h 1080"/>
                  <a:gd name="connsiteX2" fmla="*/ 0 w 347556"/>
                  <a:gd name="connsiteY2" fmla="*/ 1080 h 1080"/>
                </a:gdLst>
                <a:ahLst/>
                <a:cxnLst>
                  <a:cxn ang="0">
                    <a:pos x="connsiteX0" y="connsiteY0"/>
                  </a:cxn>
                  <a:cxn ang="0">
                    <a:pos x="connsiteX1" y="connsiteY1"/>
                  </a:cxn>
                  <a:cxn ang="0">
                    <a:pos x="connsiteX2" y="connsiteY2"/>
                  </a:cxn>
                </a:cxnLst>
                <a:rect l="l" t="t" r="r" b="b"/>
                <a:pathLst>
                  <a:path w="347556" h="1080">
                    <a:moveTo>
                      <a:pt x="0" y="1080"/>
                    </a:moveTo>
                    <a:lnTo>
                      <a:pt x="347557" y="0"/>
                    </a:lnTo>
                    <a:cubicBezTo>
                      <a:pt x="247432" y="0"/>
                      <a:pt x="155230" y="720"/>
                      <a:pt x="0" y="1080"/>
                    </a:cubicBezTo>
                    <a:close/>
                  </a:path>
                </a:pathLst>
              </a:custGeom>
              <a:solidFill>
                <a:schemeClr val="accent2"/>
              </a:solidFill>
              <a:ln w="0" cap="flat">
                <a:noFill/>
                <a:prstDash val="solid"/>
                <a:miter/>
              </a:ln>
            </p:spPr>
            <p:txBody>
              <a:bodyPr rtlCol="0" anchor="ctr"/>
              <a:lstStyle/>
              <a:p>
                <a:endParaRPr lang="en-US" sz="744"/>
              </a:p>
            </p:txBody>
          </p:sp>
          <p:sp>
            <p:nvSpPr>
              <p:cNvPr id="361" name="Freeform: Shape 360">
                <a:extLst>
                  <a:ext uri="{FF2B5EF4-FFF2-40B4-BE49-F238E27FC236}">
                    <a16:creationId xmlns:a16="http://schemas.microsoft.com/office/drawing/2014/main" id="{800C4730-36F9-D3DE-A3A4-2204C18BE612}"/>
                  </a:ext>
                </a:extLst>
              </p:cNvPr>
              <p:cNvSpPr/>
              <p:nvPr/>
            </p:nvSpPr>
            <p:spPr>
              <a:xfrm>
                <a:off x="11808301" y="4950890"/>
                <a:ext cx="38177" cy="261477"/>
              </a:xfrm>
              <a:custGeom>
                <a:avLst/>
                <a:gdLst>
                  <a:gd name="connsiteX0" fmla="*/ 12606 w 38177"/>
                  <a:gd name="connsiteY0" fmla="*/ 223661 h 261477"/>
                  <a:gd name="connsiteX1" fmla="*/ 19809 w 38177"/>
                  <a:gd name="connsiteY1" fmla="*/ 192327 h 261477"/>
                  <a:gd name="connsiteX2" fmla="*/ 23050 w 38177"/>
                  <a:gd name="connsiteY2" fmla="*/ 177920 h 261477"/>
                  <a:gd name="connsiteX3" fmla="*/ 25211 w 38177"/>
                  <a:gd name="connsiteY3" fmla="*/ 164234 h 261477"/>
                  <a:gd name="connsiteX4" fmla="*/ 29173 w 38177"/>
                  <a:gd name="connsiteY4" fmla="*/ 138302 h 261477"/>
                  <a:gd name="connsiteX5" fmla="*/ 30253 w 38177"/>
                  <a:gd name="connsiteY5" fmla="*/ 132180 h 261477"/>
                  <a:gd name="connsiteX6" fmla="*/ 30974 w 38177"/>
                  <a:gd name="connsiteY6" fmla="*/ 126057 h 261477"/>
                  <a:gd name="connsiteX7" fmla="*/ 32415 w 38177"/>
                  <a:gd name="connsiteY7" fmla="*/ 113451 h 261477"/>
                  <a:gd name="connsiteX8" fmla="*/ 34936 w 38177"/>
                  <a:gd name="connsiteY8" fmla="*/ 88240 h 261477"/>
                  <a:gd name="connsiteX9" fmla="*/ 36376 w 38177"/>
                  <a:gd name="connsiteY9" fmla="*/ 61588 h 261477"/>
                  <a:gd name="connsiteX10" fmla="*/ 38177 w 38177"/>
                  <a:gd name="connsiteY10" fmla="*/ 0 h 261477"/>
                  <a:gd name="connsiteX11" fmla="*/ 36736 w 38177"/>
                  <a:gd name="connsiteY11" fmla="*/ 42499 h 261477"/>
                  <a:gd name="connsiteX12" fmla="*/ 34215 w 38177"/>
                  <a:gd name="connsiteY12" fmla="*/ 78515 h 261477"/>
                  <a:gd name="connsiteX13" fmla="*/ 33495 w 38177"/>
                  <a:gd name="connsiteY13" fmla="*/ 86799 h 261477"/>
                  <a:gd name="connsiteX14" fmla="*/ 32775 w 38177"/>
                  <a:gd name="connsiteY14" fmla="*/ 94723 h 261477"/>
                  <a:gd name="connsiteX15" fmla="*/ 30974 w 38177"/>
                  <a:gd name="connsiteY15" fmla="*/ 110210 h 261477"/>
                  <a:gd name="connsiteX16" fmla="*/ 29533 w 38177"/>
                  <a:gd name="connsiteY16" fmla="*/ 124976 h 261477"/>
                  <a:gd name="connsiteX17" fmla="*/ 28813 w 38177"/>
                  <a:gd name="connsiteY17" fmla="*/ 132180 h 261477"/>
                  <a:gd name="connsiteX18" fmla="*/ 27732 w 38177"/>
                  <a:gd name="connsiteY18" fmla="*/ 139383 h 261477"/>
                  <a:gd name="connsiteX19" fmla="*/ 17648 w 38177"/>
                  <a:gd name="connsiteY19" fmla="*/ 195928 h 261477"/>
                  <a:gd name="connsiteX20" fmla="*/ 14407 w 38177"/>
                  <a:gd name="connsiteY20" fmla="*/ 211055 h 261477"/>
                  <a:gd name="connsiteX21" fmla="*/ 12606 w 38177"/>
                  <a:gd name="connsiteY21" fmla="*/ 218979 h 261477"/>
                  <a:gd name="connsiteX22" fmla="*/ 10444 w 38177"/>
                  <a:gd name="connsiteY22" fmla="*/ 226902 h 261477"/>
                  <a:gd name="connsiteX23" fmla="*/ 0 w 38177"/>
                  <a:gd name="connsiteY23" fmla="*/ 261478 h 261477"/>
                  <a:gd name="connsiteX24" fmla="*/ 12966 w 38177"/>
                  <a:gd name="connsiteY24" fmla="*/ 224021 h 261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8177" h="261477">
                    <a:moveTo>
                      <a:pt x="12606" y="223661"/>
                    </a:moveTo>
                    <a:cubicBezTo>
                      <a:pt x="15487" y="212496"/>
                      <a:pt x="17288" y="202051"/>
                      <a:pt x="19809" y="192327"/>
                    </a:cubicBezTo>
                    <a:cubicBezTo>
                      <a:pt x="20889" y="187285"/>
                      <a:pt x="21970" y="182602"/>
                      <a:pt x="23050" y="177920"/>
                    </a:cubicBezTo>
                    <a:cubicBezTo>
                      <a:pt x="23771" y="173238"/>
                      <a:pt x="24491" y="168556"/>
                      <a:pt x="25211" y="164234"/>
                    </a:cubicBezTo>
                    <a:cubicBezTo>
                      <a:pt x="26652" y="155230"/>
                      <a:pt x="28092" y="146586"/>
                      <a:pt x="29173" y="138302"/>
                    </a:cubicBezTo>
                    <a:cubicBezTo>
                      <a:pt x="29173" y="136141"/>
                      <a:pt x="29893" y="133981"/>
                      <a:pt x="30253" y="132180"/>
                    </a:cubicBezTo>
                    <a:cubicBezTo>
                      <a:pt x="30253" y="130019"/>
                      <a:pt x="30614" y="127858"/>
                      <a:pt x="30974" y="126057"/>
                    </a:cubicBezTo>
                    <a:cubicBezTo>
                      <a:pt x="31334" y="121735"/>
                      <a:pt x="31694" y="117773"/>
                      <a:pt x="32415" y="113451"/>
                    </a:cubicBezTo>
                    <a:cubicBezTo>
                      <a:pt x="33135" y="105167"/>
                      <a:pt x="34215" y="96884"/>
                      <a:pt x="34936" y="88240"/>
                    </a:cubicBezTo>
                    <a:cubicBezTo>
                      <a:pt x="35296" y="79596"/>
                      <a:pt x="36016" y="70952"/>
                      <a:pt x="36376" y="61588"/>
                    </a:cubicBezTo>
                    <a:cubicBezTo>
                      <a:pt x="37817" y="43220"/>
                      <a:pt x="37817" y="23050"/>
                      <a:pt x="38177" y="0"/>
                    </a:cubicBezTo>
                    <a:cubicBezTo>
                      <a:pt x="37457" y="15487"/>
                      <a:pt x="37096" y="29533"/>
                      <a:pt x="36736" y="42499"/>
                    </a:cubicBezTo>
                    <a:cubicBezTo>
                      <a:pt x="35656" y="55465"/>
                      <a:pt x="34936" y="67350"/>
                      <a:pt x="34215" y="78515"/>
                    </a:cubicBezTo>
                    <a:cubicBezTo>
                      <a:pt x="34215" y="81397"/>
                      <a:pt x="33855" y="83918"/>
                      <a:pt x="33495" y="86799"/>
                    </a:cubicBezTo>
                    <a:cubicBezTo>
                      <a:pt x="33495" y="89680"/>
                      <a:pt x="32775" y="92202"/>
                      <a:pt x="32775" y="94723"/>
                    </a:cubicBezTo>
                    <a:cubicBezTo>
                      <a:pt x="32054" y="100125"/>
                      <a:pt x="31694" y="105167"/>
                      <a:pt x="30974" y="110210"/>
                    </a:cubicBezTo>
                    <a:cubicBezTo>
                      <a:pt x="30614" y="115252"/>
                      <a:pt x="29893" y="120294"/>
                      <a:pt x="29533" y="124976"/>
                    </a:cubicBezTo>
                    <a:cubicBezTo>
                      <a:pt x="29533" y="127497"/>
                      <a:pt x="29173" y="129659"/>
                      <a:pt x="28813" y="132180"/>
                    </a:cubicBezTo>
                    <a:cubicBezTo>
                      <a:pt x="28452" y="134701"/>
                      <a:pt x="28092" y="136862"/>
                      <a:pt x="27732" y="139383"/>
                    </a:cubicBezTo>
                    <a:cubicBezTo>
                      <a:pt x="24851" y="158111"/>
                      <a:pt x="22330" y="176480"/>
                      <a:pt x="17648" y="195928"/>
                    </a:cubicBezTo>
                    <a:cubicBezTo>
                      <a:pt x="16567" y="200971"/>
                      <a:pt x="15487" y="206013"/>
                      <a:pt x="14407" y="211055"/>
                    </a:cubicBezTo>
                    <a:cubicBezTo>
                      <a:pt x="13686" y="213576"/>
                      <a:pt x="13326" y="216098"/>
                      <a:pt x="12606" y="218979"/>
                    </a:cubicBezTo>
                    <a:cubicBezTo>
                      <a:pt x="11885" y="221500"/>
                      <a:pt x="11165" y="224381"/>
                      <a:pt x="10444" y="226902"/>
                    </a:cubicBezTo>
                    <a:cubicBezTo>
                      <a:pt x="7203" y="237707"/>
                      <a:pt x="3962" y="249233"/>
                      <a:pt x="0" y="261478"/>
                    </a:cubicBezTo>
                    <a:lnTo>
                      <a:pt x="12966" y="224021"/>
                    </a:lnTo>
                    <a:close/>
                  </a:path>
                </a:pathLst>
              </a:custGeom>
              <a:solidFill>
                <a:schemeClr val="accent2"/>
              </a:solidFill>
              <a:ln w="0" cap="flat">
                <a:noFill/>
                <a:prstDash val="solid"/>
                <a:miter/>
              </a:ln>
            </p:spPr>
            <p:txBody>
              <a:bodyPr rtlCol="0" anchor="ctr"/>
              <a:lstStyle/>
              <a:p>
                <a:endParaRPr lang="en-US" sz="744"/>
              </a:p>
            </p:txBody>
          </p:sp>
          <p:sp>
            <p:nvSpPr>
              <p:cNvPr id="362" name="Freeform: Shape 361">
                <a:extLst>
                  <a:ext uri="{FF2B5EF4-FFF2-40B4-BE49-F238E27FC236}">
                    <a16:creationId xmlns:a16="http://schemas.microsoft.com/office/drawing/2014/main" id="{E5B3A9E1-4890-1E14-5607-5A33C38E6E6C}"/>
                  </a:ext>
                </a:extLst>
              </p:cNvPr>
              <p:cNvSpPr/>
              <p:nvPr/>
            </p:nvSpPr>
            <p:spPr>
              <a:xfrm>
                <a:off x="11808635" y="5115125"/>
                <a:ext cx="18754" cy="83717"/>
              </a:xfrm>
              <a:custGeom>
                <a:avLst/>
                <a:gdLst>
                  <a:gd name="connsiteX0" fmla="*/ 10831 w 18754"/>
                  <a:gd name="connsiteY0" fmla="*/ 25932 h 83717"/>
                  <a:gd name="connsiteX1" fmla="*/ 6870 w 18754"/>
                  <a:gd name="connsiteY1" fmla="*/ 53664 h 83717"/>
                  <a:gd name="connsiteX2" fmla="*/ 747 w 18754"/>
                  <a:gd name="connsiteY2" fmla="*/ 82477 h 83717"/>
                  <a:gd name="connsiteX3" fmla="*/ 8670 w 18754"/>
                  <a:gd name="connsiteY3" fmla="*/ 52224 h 83717"/>
                  <a:gd name="connsiteX4" fmla="*/ 10831 w 18754"/>
                  <a:gd name="connsiteY4" fmla="*/ 39258 h 83717"/>
                  <a:gd name="connsiteX5" fmla="*/ 12992 w 18754"/>
                  <a:gd name="connsiteY5" fmla="*/ 27372 h 83717"/>
                  <a:gd name="connsiteX6" fmla="*/ 18755 w 18754"/>
                  <a:gd name="connsiteY6" fmla="*/ 0 h 83717"/>
                  <a:gd name="connsiteX7" fmla="*/ 15153 w 18754"/>
                  <a:gd name="connsiteY7" fmla="*/ 13326 h 83717"/>
                  <a:gd name="connsiteX8" fmla="*/ 10831 w 18754"/>
                  <a:gd name="connsiteY8" fmla="*/ 26292 h 83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754" h="83717">
                    <a:moveTo>
                      <a:pt x="10831" y="25932"/>
                    </a:moveTo>
                    <a:cubicBezTo>
                      <a:pt x="13712" y="18728"/>
                      <a:pt x="10111" y="36016"/>
                      <a:pt x="6870" y="53664"/>
                    </a:cubicBezTo>
                    <a:cubicBezTo>
                      <a:pt x="2547" y="70952"/>
                      <a:pt x="-1774" y="88600"/>
                      <a:pt x="747" y="82477"/>
                    </a:cubicBezTo>
                    <a:cubicBezTo>
                      <a:pt x="4708" y="67711"/>
                      <a:pt x="7230" y="58346"/>
                      <a:pt x="8670" y="52224"/>
                    </a:cubicBezTo>
                    <a:cubicBezTo>
                      <a:pt x="9751" y="45741"/>
                      <a:pt x="10471" y="42499"/>
                      <a:pt x="10831" y="39258"/>
                    </a:cubicBezTo>
                    <a:cubicBezTo>
                      <a:pt x="11191" y="36016"/>
                      <a:pt x="11912" y="33135"/>
                      <a:pt x="12992" y="27372"/>
                    </a:cubicBezTo>
                    <a:cubicBezTo>
                      <a:pt x="14073" y="21610"/>
                      <a:pt x="16234" y="13686"/>
                      <a:pt x="18755" y="0"/>
                    </a:cubicBezTo>
                    <a:cubicBezTo>
                      <a:pt x="17675" y="4322"/>
                      <a:pt x="16594" y="9004"/>
                      <a:pt x="15153" y="13326"/>
                    </a:cubicBezTo>
                    <a:lnTo>
                      <a:pt x="10831" y="26292"/>
                    </a:lnTo>
                    <a:close/>
                  </a:path>
                </a:pathLst>
              </a:custGeom>
              <a:solidFill>
                <a:schemeClr val="accent2"/>
              </a:solidFill>
              <a:ln w="0" cap="flat">
                <a:noFill/>
                <a:prstDash val="solid"/>
                <a:miter/>
              </a:ln>
            </p:spPr>
            <p:txBody>
              <a:bodyPr rtlCol="0" anchor="ctr"/>
              <a:lstStyle/>
              <a:p>
                <a:endParaRPr lang="en-US" sz="744"/>
              </a:p>
            </p:txBody>
          </p:sp>
          <p:sp>
            <p:nvSpPr>
              <p:cNvPr id="363" name="Freeform: Shape 362">
                <a:extLst>
                  <a:ext uri="{FF2B5EF4-FFF2-40B4-BE49-F238E27FC236}">
                    <a16:creationId xmlns:a16="http://schemas.microsoft.com/office/drawing/2014/main" id="{00ACF7D0-1D98-8523-DC2B-86B40C120F20}"/>
                  </a:ext>
                </a:extLst>
              </p:cNvPr>
              <p:cNvSpPr/>
              <p:nvPr/>
            </p:nvSpPr>
            <p:spPr>
              <a:xfrm>
                <a:off x="11877452" y="4724708"/>
                <a:ext cx="1080" cy="28452"/>
              </a:xfrm>
              <a:custGeom>
                <a:avLst/>
                <a:gdLst>
                  <a:gd name="connsiteX0" fmla="*/ 0 w 1080"/>
                  <a:gd name="connsiteY0" fmla="*/ 0 h 28452"/>
                  <a:gd name="connsiteX1" fmla="*/ 1081 w 1080"/>
                  <a:gd name="connsiteY1" fmla="*/ 28453 h 28452"/>
                  <a:gd name="connsiteX2" fmla="*/ 720 w 1080"/>
                  <a:gd name="connsiteY2" fmla="*/ 5763 h 28452"/>
                  <a:gd name="connsiteX3" fmla="*/ 0 w 1080"/>
                  <a:gd name="connsiteY3" fmla="*/ 0 h 28452"/>
                </a:gdLst>
                <a:ahLst/>
                <a:cxnLst>
                  <a:cxn ang="0">
                    <a:pos x="connsiteX0" y="connsiteY0"/>
                  </a:cxn>
                  <a:cxn ang="0">
                    <a:pos x="connsiteX1" y="connsiteY1"/>
                  </a:cxn>
                  <a:cxn ang="0">
                    <a:pos x="connsiteX2" y="connsiteY2"/>
                  </a:cxn>
                  <a:cxn ang="0">
                    <a:pos x="connsiteX3" y="connsiteY3"/>
                  </a:cxn>
                </a:cxnLst>
                <a:rect l="l" t="t" r="r" b="b"/>
                <a:pathLst>
                  <a:path w="1080" h="28452">
                    <a:moveTo>
                      <a:pt x="0" y="0"/>
                    </a:moveTo>
                    <a:lnTo>
                      <a:pt x="1081" y="28453"/>
                    </a:lnTo>
                    <a:lnTo>
                      <a:pt x="720" y="5763"/>
                    </a:lnTo>
                    <a:lnTo>
                      <a:pt x="0" y="0"/>
                    </a:lnTo>
                    <a:close/>
                  </a:path>
                </a:pathLst>
              </a:custGeom>
              <a:solidFill>
                <a:schemeClr val="accent2"/>
              </a:solidFill>
              <a:ln w="0" cap="flat">
                <a:noFill/>
                <a:prstDash val="solid"/>
                <a:miter/>
              </a:ln>
            </p:spPr>
            <p:txBody>
              <a:bodyPr rtlCol="0" anchor="ctr"/>
              <a:lstStyle/>
              <a:p>
                <a:endParaRPr lang="en-US" sz="744"/>
              </a:p>
            </p:txBody>
          </p:sp>
          <p:sp>
            <p:nvSpPr>
              <p:cNvPr id="364" name="Freeform: Shape 363">
                <a:extLst>
                  <a:ext uri="{FF2B5EF4-FFF2-40B4-BE49-F238E27FC236}">
                    <a16:creationId xmlns:a16="http://schemas.microsoft.com/office/drawing/2014/main" id="{32D61924-7634-8712-57D2-7E827CE229BD}"/>
                  </a:ext>
                </a:extLst>
              </p:cNvPr>
              <p:cNvSpPr/>
              <p:nvPr/>
            </p:nvSpPr>
            <p:spPr>
              <a:xfrm>
                <a:off x="11615974" y="5503020"/>
                <a:ext cx="29893" cy="34575"/>
              </a:xfrm>
              <a:custGeom>
                <a:avLst/>
                <a:gdLst>
                  <a:gd name="connsiteX0" fmla="*/ 24131 w 29893"/>
                  <a:gd name="connsiteY0" fmla="*/ 8284 h 34575"/>
                  <a:gd name="connsiteX1" fmla="*/ 29893 w 29893"/>
                  <a:gd name="connsiteY1" fmla="*/ 0 h 34575"/>
                  <a:gd name="connsiteX2" fmla="*/ 22690 w 29893"/>
                  <a:gd name="connsiteY2" fmla="*/ 9004 h 34575"/>
                  <a:gd name="connsiteX3" fmla="*/ 15127 w 29893"/>
                  <a:gd name="connsiteY3" fmla="*/ 17648 h 34575"/>
                  <a:gd name="connsiteX4" fmla="*/ 0 w 29893"/>
                  <a:gd name="connsiteY4" fmla="*/ 34576 h 34575"/>
                  <a:gd name="connsiteX5" fmla="*/ 24131 w 29893"/>
                  <a:gd name="connsiteY5" fmla="*/ 8284 h 3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893" h="34575">
                    <a:moveTo>
                      <a:pt x="24131" y="8284"/>
                    </a:moveTo>
                    <a:lnTo>
                      <a:pt x="29893" y="0"/>
                    </a:lnTo>
                    <a:cubicBezTo>
                      <a:pt x="27372" y="2881"/>
                      <a:pt x="25211" y="6123"/>
                      <a:pt x="22690" y="9004"/>
                    </a:cubicBezTo>
                    <a:lnTo>
                      <a:pt x="15127" y="17648"/>
                    </a:lnTo>
                    <a:lnTo>
                      <a:pt x="0" y="34576"/>
                    </a:lnTo>
                    <a:lnTo>
                      <a:pt x="24131" y="8284"/>
                    </a:lnTo>
                    <a:close/>
                  </a:path>
                </a:pathLst>
              </a:custGeom>
              <a:solidFill>
                <a:schemeClr val="accent2"/>
              </a:solidFill>
              <a:ln w="0" cap="flat">
                <a:noFill/>
                <a:prstDash val="solid"/>
                <a:miter/>
              </a:ln>
            </p:spPr>
            <p:txBody>
              <a:bodyPr rtlCol="0" anchor="ctr"/>
              <a:lstStyle/>
              <a:p>
                <a:endParaRPr lang="en-US" sz="744"/>
              </a:p>
            </p:txBody>
          </p:sp>
          <p:sp>
            <p:nvSpPr>
              <p:cNvPr id="365" name="Freeform: Shape 364">
                <a:extLst>
                  <a:ext uri="{FF2B5EF4-FFF2-40B4-BE49-F238E27FC236}">
                    <a16:creationId xmlns:a16="http://schemas.microsoft.com/office/drawing/2014/main" id="{1A1E9991-702B-88DC-5A7C-F401DBFBC432}"/>
                  </a:ext>
                </a:extLst>
              </p:cNvPr>
              <p:cNvSpPr/>
              <p:nvPr/>
            </p:nvSpPr>
            <p:spPr>
              <a:xfrm>
                <a:off x="11646228" y="5495096"/>
                <a:ext cx="5762" cy="8283"/>
              </a:xfrm>
              <a:custGeom>
                <a:avLst/>
                <a:gdLst>
                  <a:gd name="connsiteX0" fmla="*/ 5763 w 5762"/>
                  <a:gd name="connsiteY0" fmla="*/ 0 h 8283"/>
                  <a:gd name="connsiteX1" fmla="*/ 0 w 5762"/>
                  <a:gd name="connsiteY1" fmla="*/ 8284 h 8283"/>
                  <a:gd name="connsiteX2" fmla="*/ 5763 w 5762"/>
                  <a:gd name="connsiteY2" fmla="*/ 0 h 8283"/>
                </a:gdLst>
                <a:ahLst/>
                <a:cxnLst>
                  <a:cxn ang="0">
                    <a:pos x="connsiteX0" y="connsiteY0"/>
                  </a:cxn>
                  <a:cxn ang="0">
                    <a:pos x="connsiteX1" y="connsiteY1"/>
                  </a:cxn>
                  <a:cxn ang="0">
                    <a:pos x="connsiteX2" y="connsiteY2"/>
                  </a:cxn>
                </a:cxnLst>
                <a:rect l="l" t="t" r="r" b="b"/>
                <a:pathLst>
                  <a:path w="5762" h="8283">
                    <a:moveTo>
                      <a:pt x="5763" y="0"/>
                    </a:moveTo>
                    <a:lnTo>
                      <a:pt x="0" y="8284"/>
                    </a:lnTo>
                    <a:lnTo>
                      <a:pt x="5763" y="0"/>
                    </a:lnTo>
                    <a:close/>
                  </a:path>
                </a:pathLst>
              </a:custGeom>
              <a:solidFill>
                <a:schemeClr val="accent2"/>
              </a:solidFill>
              <a:ln w="0" cap="flat">
                <a:noFill/>
                <a:prstDash val="solid"/>
                <a:miter/>
              </a:ln>
            </p:spPr>
            <p:txBody>
              <a:bodyPr rtlCol="0" anchor="ctr"/>
              <a:lstStyle/>
              <a:p>
                <a:endParaRPr lang="en-US" sz="744"/>
              </a:p>
            </p:txBody>
          </p:sp>
          <p:sp>
            <p:nvSpPr>
              <p:cNvPr id="366" name="Freeform: Shape 365">
                <a:extLst>
                  <a:ext uri="{FF2B5EF4-FFF2-40B4-BE49-F238E27FC236}">
                    <a16:creationId xmlns:a16="http://schemas.microsoft.com/office/drawing/2014/main" id="{1F74D4E7-03ED-8B09-EC61-88DDE6CE15D7}"/>
                  </a:ext>
                </a:extLst>
              </p:cNvPr>
              <p:cNvSpPr/>
              <p:nvPr/>
            </p:nvSpPr>
            <p:spPr>
              <a:xfrm>
                <a:off x="11881774" y="4698416"/>
                <a:ext cx="720" cy="62668"/>
              </a:xfrm>
              <a:custGeom>
                <a:avLst/>
                <a:gdLst>
                  <a:gd name="connsiteX0" fmla="*/ 361 w 720"/>
                  <a:gd name="connsiteY0" fmla="*/ 62668 h 62668"/>
                  <a:gd name="connsiteX1" fmla="*/ 721 w 720"/>
                  <a:gd name="connsiteY1" fmla="*/ 20890 h 62668"/>
                  <a:gd name="connsiteX2" fmla="*/ 0 w 720"/>
                  <a:gd name="connsiteY2" fmla="*/ 0 h 62668"/>
                  <a:gd name="connsiteX3" fmla="*/ 361 w 720"/>
                  <a:gd name="connsiteY3" fmla="*/ 62668 h 62668"/>
                </a:gdLst>
                <a:ahLst/>
                <a:cxnLst>
                  <a:cxn ang="0">
                    <a:pos x="connsiteX0" y="connsiteY0"/>
                  </a:cxn>
                  <a:cxn ang="0">
                    <a:pos x="connsiteX1" y="connsiteY1"/>
                  </a:cxn>
                  <a:cxn ang="0">
                    <a:pos x="connsiteX2" y="connsiteY2"/>
                  </a:cxn>
                  <a:cxn ang="0">
                    <a:pos x="connsiteX3" y="connsiteY3"/>
                  </a:cxn>
                </a:cxnLst>
                <a:rect l="l" t="t" r="r" b="b"/>
                <a:pathLst>
                  <a:path w="720" h="62668">
                    <a:moveTo>
                      <a:pt x="361" y="62668"/>
                    </a:moveTo>
                    <a:lnTo>
                      <a:pt x="721" y="20890"/>
                    </a:lnTo>
                    <a:lnTo>
                      <a:pt x="0" y="0"/>
                    </a:lnTo>
                    <a:lnTo>
                      <a:pt x="361" y="62668"/>
                    </a:lnTo>
                    <a:close/>
                  </a:path>
                </a:pathLst>
              </a:custGeom>
              <a:solidFill>
                <a:schemeClr val="accent2"/>
              </a:solidFill>
              <a:ln w="0" cap="flat">
                <a:noFill/>
                <a:prstDash val="solid"/>
                <a:miter/>
              </a:ln>
            </p:spPr>
            <p:txBody>
              <a:bodyPr rtlCol="0" anchor="ctr"/>
              <a:lstStyle/>
              <a:p>
                <a:endParaRPr lang="en-US" sz="744"/>
              </a:p>
            </p:txBody>
          </p:sp>
          <p:sp>
            <p:nvSpPr>
              <p:cNvPr id="367" name="Freeform: Shape 366">
                <a:extLst>
                  <a:ext uri="{FF2B5EF4-FFF2-40B4-BE49-F238E27FC236}">
                    <a16:creationId xmlns:a16="http://schemas.microsoft.com/office/drawing/2014/main" id="{5B0AE70E-3BE3-B53A-F5BE-6104128F8B7D}"/>
                  </a:ext>
                </a:extLst>
              </p:cNvPr>
              <p:cNvSpPr/>
              <p:nvPr/>
            </p:nvSpPr>
            <p:spPr>
              <a:xfrm>
                <a:off x="11849720" y="5094955"/>
                <a:ext cx="7923" cy="41953"/>
              </a:xfrm>
              <a:custGeom>
                <a:avLst/>
                <a:gdLst>
                  <a:gd name="connsiteX0" fmla="*/ 1801 w 7923"/>
                  <a:gd name="connsiteY0" fmla="*/ 37457 h 41953"/>
                  <a:gd name="connsiteX1" fmla="*/ 7923 w 7923"/>
                  <a:gd name="connsiteY1" fmla="*/ 0 h 41953"/>
                  <a:gd name="connsiteX2" fmla="*/ 2521 w 7923"/>
                  <a:gd name="connsiteY2" fmla="*/ 29173 h 41953"/>
                  <a:gd name="connsiteX3" fmla="*/ 1080 w 7923"/>
                  <a:gd name="connsiteY3" fmla="*/ 36376 h 41953"/>
                  <a:gd name="connsiteX4" fmla="*/ 0 w 7923"/>
                  <a:gd name="connsiteY4" fmla="*/ 41058 h 41953"/>
                  <a:gd name="connsiteX5" fmla="*/ 1801 w 7923"/>
                  <a:gd name="connsiteY5" fmla="*/ 37097 h 41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23" h="41953">
                    <a:moveTo>
                      <a:pt x="1801" y="37457"/>
                    </a:moveTo>
                    <a:lnTo>
                      <a:pt x="7923" y="0"/>
                    </a:lnTo>
                    <a:cubicBezTo>
                      <a:pt x="7203" y="3602"/>
                      <a:pt x="4682" y="18368"/>
                      <a:pt x="2521" y="29173"/>
                    </a:cubicBezTo>
                    <a:cubicBezTo>
                      <a:pt x="2161" y="32054"/>
                      <a:pt x="1440" y="34576"/>
                      <a:pt x="1080" y="36376"/>
                    </a:cubicBezTo>
                    <a:cubicBezTo>
                      <a:pt x="720" y="38537"/>
                      <a:pt x="360" y="39978"/>
                      <a:pt x="0" y="41058"/>
                    </a:cubicBezTo>
                    <a:cubicBezTo>
                      <a:pt x="0" y="42859"/>
                      <a:pt x="0" y="42139"/>
                      <a:pt x="1801" y="37097"/>
                    </a:cubicBezTo>
                    <a:close/>
                  </a:path>
                </a:pathLst>
              </a:custGeom>
              <a:solidFill>
                <a:schemeClr val="accent2"/>
              </a:solidFill>
              <a:ln w="0" cap="flat">
                <a:noFill/>
                <a:prstDash val="solid"/>
                <a:miter/>
              </a:ln>
            </p:spPr>
            <p:txBody>
              <a:bodyPr rtlCol="0" anchor="ctr"/>
              <a:lstStyle/>
              <a:p>
                <a:endParaRPr lang="en-US" sz="744"/>
              </a:p>
            </p:txBody>
          </p:sp>
          <p:sp>
            <p:nvSpPr>
              <p:cNvPr id="368" name="Freeform: Shape 367">
                <a:extLst>
                  <a:ext uri="{FF2B5EF4-FFF2-40B4-BE49-F238E27FC236}">
                    <a16:creationId xmlns:a16="http://schemas.microsoft.com/office/drawing/2014/main" id="{D2CCF36C-65B4-0064-EC73-9880DA695F20}"/>
                  </a:ext>
                </a:extLst>
              </p:cNvPr>
              <p:cNvSpPr/>
              <p:nvPr/>
            </p:nvSpPr>
            <p:spPr>
              <a:xfrm>
                <a:off x="11393394" y="5692825"/>
                <a:ext cx="41418" cy="25931"/>
              </a:xfrm>
              <a:custGeom>
                <a:avLst/>
                <a:gdLst>
                  <a:gd name="connsiteX0" fmla="*/ 37817 w 41418"/>
                  <a:gd name="connsiteY0" fmla="*/ 2161 h 25931"/>
                  <a:gd name="connsiteX1" fmla="*/ 19089 w 41418"/>
                  <a:gd name="connsiteY1" fmla="*/ 14407 h 25931"/>
                  <a:gd name="connsiteX2" fmla="*/ 0 w 41418"/>
                  <a:gd name="connsiteY2" fmla="*/ 25932 h 25931"/>
                  <a:gd name="connsiteX3" fmla="*/ 3962 w 41418"/>
                  <a:gd name="connsiteY3" fmla="*/ 23771 h 25931"/>
                  <a:gd name="connsiteX4" fmla="*/ 23050 w 41418"/>
                  <a:gd name="connsiteY4" fmla="*/ 12245 h 25931"/>
                  <a:gd name="connsiteX5" fmla="*/ 41419 w 41418"/>
                  <a:gd name="connsiteY5" fmla="*/ 0 h 25931"/>
                  <a:gd name="connsiteX6" fmla="*/ 37457 w 41418"/>
                  <a:gd name="connsiteY6" fmla="*/ 2161 h 25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418" h="25931">
                    <a:moveTo>
                      <a:pt x="37817" y="2161"/>
                    </a:moveTo>
                    <a:cubicBezTo>
                      <a:pt x="31694" y="6123"/>
                      <a:pt x="25572" y="10445"/>
                      <a:pt x="19089" y="14407"/>
                    </a:cubicBezTo>
                    <a:lnTo>
                      <a:pt x="0" y="25932"/>
                    </a:lnTo>
                    <a:lnTo>
                      <a:pt x="3962" y="23771"/>
                    </a:lnTo>
                    <a:cubicBezTo>
                      <a:pt x="10445" y="19809"/>
                      <a:pt x="16928" y="16207"/>
                      <a:pt x="23050" y="12245"/>
                    </a:cubicBezTo>
                    <a:lnTo>
                      <a:pt x="41419" y="0"/>
                    </a:lnTo>
                    <a:lnTo>
                      <a:pt x="37457" y="2161"/>
                    </a:lnTo>
                    <a:close/>
                  </a:path>
                </a:pathLst>
              </a:custGeom>
              <a:solidFill>
                <a:schemeClr val="accent2"/>
              </a:solidFill>
              <a:ln w="0" cap="flat">
                <a:noFill/>
                <a:prstDash val="solid"/>
                <a:miter/>
              </a:ln>
            </p:spPr>
            <p:txBody>
              <a:bodyPr rtlCol="0" anchor="ctr"/>
              <a:lstStyle/>
              <a:p>
                <a:endParaRPr lang="en-US" sz="744"/>
              </a:p>
            </p:txBody>
          </p:sp>
          <p:sp>
            <p:nvSpPr>
              <p:cNvPr id="369" name="Freeform: Shape 368">
                <a:extLst>
                  <a:ext uri="{FF2B5EF4-FFF2-40B4-BE49-F238E27FC236}">
                    <a16:creationId xmlns:a16="http://schemas.microsoft.com/office/drawing/2014/main" id="{82192E1D-893F-D8BA-37CA-80BF374D135A}"/>
                  </a:ext>
                </a:extLst>
              </p:cNvPr>
              <p:cNvSpPr/>
              <p:nvPr/>
            </p:nvSpPr>
            <p:spPr>
              <a:xfrm>
                <a:off x="11731846" y="5402877"/>
                <a:ext cx="24299" cy="41074"/>
              </a:xfrm>
              <a:custGeom>
                <a:avLst/>
                <a:gdLst>
                  <a:gd name="connsiteX0" fmla="*/ 18829 w 24299"/>
                  <a:gd name="connsiteY0" fmla="*/ 8301 h 41074"/>
                  <a:gd name="connsiteX1" fmla="*/ 19549 w 24299"/>
                  <a:gd name="connsiteY1" fmla="*/ 8301 h 41074"/>
                  <a:gd name="connsiteX2" fmla="*/ 14867 w 24299"/>
                  <a:gd name="connsiteY2" fmla="*/ 16945 h 41074"/>
                  <a:gd name="connsiteX3" fmla="*/ 11985 w 24299"/>
                  <a:gd name="connsiteY3" fmla="*/ 21987 h 41074"/>
                  <a:gd name="connsiteX4" fmla="*/ 8744 w 24299"/>
                  <a:gd name="connsiteY4" fmla="*/ 27029 h 41074"/>
                  <a:gd name="connsiteX5" fmla="*/ 9104 w 24299"/>
                  <a:gd name="connsiteY5" fmla="*/ 27750 h 41074"/>
                  <a:gd name="connsiteX6" fmla="*/ 16667 w 24299"/>
                  <a:gd name="connsiteY6" fmla="*/ 14784 h 41074"/>
                  <a:gd name="connsiteX7" fmla="*/ 21350 w 24299"/>
                  <a:gd name="connsiteY7" fmla="*/ 6140 h 41074"/>
                  <a:gd name="connsiteX8" fmla="*/ 24231 w 24299"/>
                  <a:gd name="connsiteY8" fmla="*/ 17 h 41074"/>
                  <a:gd name="connsiteX9" fmla="*/ 18468 w 24299"/>
                  <a:gd name="connsiteY9" fmla="*/ 7941 h 41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299" h="41074">
                    <a:moveTo>
                      <a:pt x="18829" y="8301"/>
                    </a:moveTo>
                    <a:cubicBezTo>
                      <a:pt x="22430" y="2898"/>
                      <a:pt x="22070" y="4339"/>
                      <a:pt x="19549" y="8301"/>
                    </a:cubicBezTo>
                    <a:cubicBezTo>
                      <a:pt x="18468" y="10462"/>
                      <a:pt x="16667" y="13343"/>
                      <a:pt x="14867" y="16945"/>
                    </a:cubicBezTo>
                    <a:cubicBezTo>
                      <a:pt x="13786" y="18746"/>
                      <a:pt x="13066" y="20186"/>
                      <a:pt x="11985" y="21987"/>
                    </a:cubicBezTo>
                    <a:cubicBezTo>
                      <a:pt x="10905" y="23788"/>
                      <a:pt x="9825" y="25229"/>
                      <a:pt x="8744" y="27029"/>
                    </a:cubicBezTo>
                    <a:cubicBezTo>
                      <a:pt x="460" y="39995"/>
                      <a:pt x="-6023" y="50440"/>
                      <a:pt x="9104" y="27750"/>
                    </a:cubicBezTo>
                    <a:cubicBezTo>
                      <a:pt x="12346" y="22707"/>
                      <a:pt x="14867" y="18385"/>
                      <a:pt x="16667" y="14784"/>
                    </a:cubicBezTo>
                    <a:cubicBezTo>
                      <a:pt x="18468" y="11182"/>
                      <a:pt x="20269" y="8301"/>
                      <a:pt x="21350" y="6140"/>
                    </a:cubicBezTo>
                    <a:cubicBezTo>
                      <a:pt x="23510" y="1818"/>
                      <a:pt x="24591" y="17"/>
                      <a:pt x="24231" y="17"/>
                    </a:cubicBezTo>
                    <a:cubicBezTo>
                      <a:pt x="24231" y="-343"/>
                      <a:pt x="20269" y="5059"/>
                      <a:pt x="18468" y="7941"/>
                    </a:cubicBezTo>
                    <a:close/>
                  </a:path>
                </a:pathLst>
              </a:custGeom>
              <a:solidFill>
                <a:schemeClr val="accent2"/>
              </a:solidFill>
              <a:ln w="0" cap="flat">
                <a:noFill/>
                <a:prstDash val="solid"/>
                <a:miter/>
              </a:ln>
            </p:spPr>
            <p:txBody>
              <a:bodyPr rtlCol="0" anchor="ctr"/>
              <a:lstStyle/>
              <a:p>
                <a:endParaRPr lang="en-US" sz="744"/>
              </a:p>
            </p:txBody>
          </p:sp>
          <p:sp>
            <p:nvSpPr>
              <p:cNvPr id="370" name="Freeform: Shape 369">
                <a:extLst>
                  <a:ext uri="{FF2B5EF4-FFF2-40B4-BE49-F238E27FC236}">
                    <a16:creationId xmlns:a16="http://schemas.microsoft.com/office/drawing/2014/main" id="{B1517652-477B-D657-AEE7-8293AD2EDFAC}"/>
                  </a:ext>
                </a:extLst>
              </p:cNvPr>
              <p:cNvSpPr/>
              <p:nvPr/>
            </p:nvSpPr>
            <p:spPr>
              <a:xfrm>
                <a:off x="11320641" y="5772421"/>
                <a:ext cx="17287" cy="7923"/>
              </a:xfrm>
              <a:custGeom>
                <a:avLst/>
                <a:gdLst>
                  <a:gd name="connsiteX0" fmla="*/ 17288 w 17287"/>
                  <a:gd name="connsiteY0" fmla="*/ 0 h 7923"/>
                  <a:gd name="connsiteX1" fmla="*/ 0 w 17287"/>
                  <a:gd name="connsiteY1" fmla="*/ 7924 h 7923"/>
                  <a:gd name="connsiteX2" fmla="*/ 17288 w 17287"/>
                  <a:gd name="connsiteY2" fmla="*/ 0 h 7923"/>
                </a:gdLst>
                <a:ahLst/>
                <a:cxnLst>
                  <a:cxn ang="0">
                    <a:pos x="connsiteX0" y="connsiteY0"/>
                  </a:cxn>
                  <a:cxn ang="0">
                    <a:pos x="connsiteX1" y="connsiteY1"/>
                  </a:cxn>
                  <a:cxn ang="0">
                    <a:pos x="connsiteX2" y="connsiteY2"/>
                  </a:cxn>
                </a:cxnLst>
                <a:rect l="l" t="t" r="r" b="b"/>
                <a:pathLst>
                  <a:path w="17287" h="7923">
                    <a:moveTo>
                      <a:pt x="17288" y="0"/>
                    </a:moveTo>
                    <a:cubicBezTo>
                      <a:pt x="11525" y="2521"/>
                      <a:pt x="5763" y="5402"/>
                      <a:pt x="0" y="7924"/>
                    </a:cubicBezTo>
                    <a:cubicBezTo>
                      <a:pt x="6843" y="4682"/>
                      <a:pt x="12606" y="2161"/>
                      <a:pt x="17288" y="0"/>
                    </a:cubicBezTo>
                    <a:close/>
                  </a:path>
                </a:pathLst>
              </a:custGeom>
              <a:solidFill>
                <a:schemeClr val="accent2"/>
              </a:solidFill>
              <a:ln w="0" cap="flat">
                <a:noFill/>
                <a:prstDash val="solid"/>
                <a:miter/>
              </a:ln>
            </p:spPr>
            <p:txBody>
              <a:bodyPr rtlCol="0" anchor="ctr"/>
              <a:lstStyle/>
              <a:p>
                <a:endParaRPr lang="en-US" sz="744"/>
              </a:p>
            </p:txBody>
          </p:sp>
          <p:sp>
            <p:nvSpPr>
              <p:cNvPr id="371" name="Freeform: Shape 370">
                <a:extLst>
                  <a:ext uri="{FF2B5EF4-FFF2-40B4-BE49-F238E27FC236}">
                    <a16:creationId xmlns:a16="http://schemas.microsoft.com/office/drawing/2014/main" id="{354342A1-0AB4-B090-CC51-484F4555A259}"/>
                  </a:ext>
                </a:extLst>
              </p:cNvPr>
              <p:cNvSpPr/>
              <p:nvPr/>
            </p:nvSpPr>
            <p:spPr>
              <a:xfrm>
                <a:off x="11337929" y="5748650"/>
                <a:ext cx="48261" cy="23770"/>
              </a:xfrm>
              <a:custGeom>
                <a:avLst/>
                <a:gdLst>
                  <a:gd name="connsiteX0" fmla="*/ 0 w 48261"/>
                  <a:gd name="connsiteY0" fmla="*/ 23771 h 23770"/>
                  <a:gd name="connsiteX1" fmla="*/ 13686 w 48261"/>
                  <a:gd name="connsiteY1" fmla="*/ 17648 h 23770"/>
                  <a:gd name="connsiteX2" fmla="*/ 26652 w 48261"/>
                  <a:gd name="connsiteY2" fmla="*/ 11165 h 23770"/>
                  <a:gd name="connsiteX3" fmla="*/ 48262 w 48261"/>
                  <a:gd name="connsiteY3" fmla="*/ 0 h 23770"/>
                  <a:gd name="connsiteX4" fmla="*/ 22330 w 48261"/>
                  <a:gd name="connsiteY4" fmla="*/ 12606 h 23770"/>
                  <a:gd name="connsiteX5" fmla="*/ 11885 w 48261"/>
                  <a:gd name="connsiteY5" fmla="*/ 18008 h 23770"/>
                  <a:gd name="connsiteX6" fmla="*/ 0 w 48261"/>
                  <a:gd name="connsiteY6" fmla="*/ 23771 h 23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61" h="23770">
                    <a:moveTo>
                      <a:pt x="0" y="23771"/>
                    </a:moveTo>
                    <a:cubicBezTo>
                      <a:pt x="4682" y="21610"/>
                      <a:pt x="9004" y="19809"/>
                      <a:pt x="13686" y="17648"/>
                    </a:cubicBezTo>
                    <a:cubicBezTo>
                      <a:pt x="18008" y="15487"/>
                      <a:pt x="22330" y="13326"/>
                      <a:pt x="26652" y="11165"/>
                    </a:cubicBezTo>
                    <a:cubicBezTo>
                      <a:pt x="34936" y="7203"/>
                      <a:pt x="42499" y="3241"/>
                      <a:pt x="48262" y="0"/>
                    </a:cubicBezTo>
                    <a:cubicBezTo>
                      <a:pt x="37097" y="5402"/>
                      <a:pt x="29533" y="9004"/>
                      <a:pt x="22330" y="12606"/>
                    </a:cubicBezTo>
                    <a:cubicBezTo>
                      <a:pt x="18728" y="14407"/>
                      <a:pt x="15487" y="16207"/>
                      <a:pt x="11885" y="18008"/>
                    </a:cubicBezTo>
                    <a:cubicBezTo>
                      <a:pt x="8284" y="19809"/>
                      <a:pt x="4322" y="21610"/>
                      <a:pt x="0" y="23771"/>
                    </a:cubicBezTo>
                    <a:close/>
                  </a:path>
                </a:pathLst>
              </a:custGeom>
              <a:solidFill>
                <a:schemeClr val="accent2"/>
              </a:solidFill>
              <a:ln w="0" cap="flat">
                <a:noFill/>
                <a:prstDash val="solid"/>
                <a:miter/>
              </a:ln>
            </p:spPr>
            <p:txBody>
              <a:bodyPr rtlCol="0" anchor="ctr"/>
              <a:lstStyle/>
              <a:p>
                <a:endParaRPr lang="en-US" sz="744"/>
              </a:p>
            </p:txBody>
          </p:sp>
          <p:sp>
            <p:nvSpPr>
              <p:cNvPr id="372" name="Freeform: Shape 371">
                <a:extLst>
                  <a:ext uri="{FF2B5EF4-FFF2-40B4-BE49-F238E27FC236}">
                    <a16:creationId xmlns:a16="http://schemas.microsoft.com/office/drawing/2014/main" id="{A6A1D533-73D2-0D74-211F-D6F7DB9CA6B6}"/>
                  </a:ext>
                </a:extLst>
              </p:cNvPr>
              <p:cNvSpPr/>
              <p:nvPr/>
            </p:nvSpPr>
            <p:spPr>
              <a:xfrm>
                <a:off x="11119788" y="5828246"/>
                <a:ext cx="56787" cy="13686"/>
              </a:xfrm>
              <a:custGeom>
                <a:avLst/>
                <a:gdLst>
                  <a:gd name="connsiteX0" fmla="*/ 963 w 56787"/>
                  <a:gd name="connsiteY0" fmla="*/ 13686 h 13686"/>
                  <a:gd name="connsiteX1" fmla="*/ 18971 w 56787"/>
                  <a:gd name="connsiteY1" fmla="*/ 10445 h 13686"/>
                  <a:gd name="connsiteX2" fmla="*/ 9606 w 56787"/>
                  <a:gd name="connsiteY2" fmla="*/ 12606 h 13686"/>
                  <a:gd name="connsiteX3" fmla="*/ 25814 w 56787"/>
                  <a:gd name="connsiteY3" fmla="*/ 8644 h 13686"/>
                  <a:gd name="connsiteX4" fmla="*/ 45623 w 56787"/>
                  <a:gd name="connsiteY4" fmla="*/ 3242 h 13686"/>
                  <a:gd name="connsiteX5" fmla="*/ 56788 w 56787"/>
                  <a:gd name="connsiteY5" fmla="*/ 0 h 13686"/>
                  <a:gd name="connsiteX6" fmla="*/ 41661 w 56787"/>
                  <a:gd name="connsiteY6" fmla="*/ 3962 h 13686"/>
                  <a:gd name="connsiteX7" fmla="*/ 22212 w 56787"/>
                  <a:gd name="connsiteY7" fmla="*/ 8644 h 13686"/>
                  <a:gd name="connsiteX8" fmla="*/ 8166 w 56787"/>
                  <a:gd name="connsiteY8" fmla="*/ 11525 h 13686"/>
                  <a:gd name="connsiteX9" fmla="*/ 1323 w 56787"/>
                  <a:gd name="connsiteY9" fmla="*/ 13326 h 13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87" h="13686">
                    <a:moveTo>
                      <a:pt x="963" y="13686"/>
                    </a:moveTo>
                    <a:lnTo>
                      <a:pt x="18971" y="10445"/>
                    </a:lnTo>
                    <a:cubicBezTo>
                      <a:pt x="9967" y="12606"/>
                      <a:pt x="7445" y="12966"/>
                      <a:pt x="9606" y="12606"/>
                    </a:cubicBezTo>
                    <a:cubicBezTo>
                      <a:pt x="11407" y="12246"/>
                      <a:pt x="17890" y="11165"/>
                      <a:pt x="25814" y="8644"/>
                    </a:cubicBezTo>
                    <a:cubicBezTo>
                      <a:pt x="44542" y="4322"/>
                      <a:pt x="43462" y="3962"/>
                      <a:pt x="45623" y="3242"/>
                    </a:cubicBezTo>
                    <a:cubicBezTo>
                      <a:pt x="49224" y="2161"/>
                      <a:pt x="52826" y="1080"/>
                      <a:pt x="56788" y="0"/>
                    </a:cubicBezTo>
                    <a:cubicBezTo>
                      <a:pt x="51025" y="1441"/>
                      <a:pt x="45983" y="2881"/>
                      <a:pt x="41661" y="3962"/>
                    </a:cubicBezTo>
                    <a:cubicBezTo>
                      <a:pt x="34458" y="5763"/>
                      <a:pt x="27975" y="7203"/>
                      <a:pt x="22212" y="8644"/>
                    </a:cubicBezTo>
                    <a:cubicBezTo>
                      <a:pt x="16449" y="10085"/>
                      <a:pt x="11767" y="10805"/>
                      <a:pt x="8166" y="11525"/>
                    </a:cubicBezTo>
                    <a:cubicBezTo>
                      <a:pt x="963" y="12966"/>
                      <a:pt x="-1919" y="13686"/>
                      <a:pt x="1323" y="13326"/>
                    </a:cubicBezTo>
                    <a:close/>
                  </a:path>
                </a:pathLst>
              </a:custGeom>
              <a:solidFill>
                <a:schemeClr val="accent2"/>
              </a:solidFill>
              <a:ln w="0" cap="flat">
                <a:noFill/>
                <a:prstDash val="solid"/>
                <a:miter/>
              </a:ln>
            </p:spPr>
            <p:txBody>
              <a:bodyPr rtlCol="0" anchor="ctr"/>
              <a:lstStyle/>
              <a:p>
                <a:endParaRPr lang="en-US" sz="744"/>
              </a:p>
            </p:txBody>
          </p:sp>
          <p:sp>
            <p:nvSpPr>
              <p:cNvPr id="373" name="Freeform: Shape 372">
                <a:extLst>
                  <a:ext uri="{FF2B5EF4-FFF2-40B4-BE49-F238E27FC236}">
                    <a16:creationId xmlns:a16="http://schemas.microsoft.com/office/drawing/2014/main" id="{E3843CAA-679C-AC86-BA29-A3ACF95AB1CA}"/>
                  </a:ext>
                </a:extLst>
              </p:cNvPr>
              <p:cNvSpPr/>
              <p:nvPr/>
            </p:nvSpPr>
            <p:spPr>
              <a:xfrm>
                <a:off x="10897450" y="6226226"/>
                <a:ext cx="141543" cy="48621"/>
              </a:xfrm>
              <a:custGeom>
                <a:avLst/>
                <a:gdLst>
                  <a:gd name="connsiteX0" fmla="*/ 0 w 141543"/>
                  <a:gd name="connsiteY0" fmla="*/ 0 h 48621"/>
                  <a:gd name="connsiteX1" fmla="*/ 20529 w 141543"/>
                  <a:gd name="connsiteY1" fmla="*/ 8644 h 48621"/>
                  <a:gd name="connsiteX2" fmla="*/ 37457 w 141543"/>
                  <a:gd name="connsiteY2" fmla="*/ 15487 h 48621"/>
                  <a:gd name="connsiteX3" fmla="*/ 60507 w 141543"/>
                  <a:gd name="connsiteY3" fmla="*/ 24851 h 48621"/>
                  <a:gd name="connsiteX4" fmla="*/ 72753 w 141543"/>
                  <a:gd name="connsiteY4" fmla="*/ 30974 h 48621"/>
                  <a:gd name="connsiteX5" fmla="*/ 124616 w 141543"/>
                  <a:gd name="connsiteY5" fmla="*/ 47181 h 48621"/>
                  <a:gd name="connsiteX6" fmla="*/ 128218 w 141543"/>
                  <a:gd name="connsiteY6" fmla="*/ 48261 h 48621"/>
                  <a:gd name="connsiteX7" fmla="*/ 129659 w 141543"/>
                  <a:gd name="connsiteY7" fmla="*/ 48622 h 48621"/>
                  <a:gd name="connsiteX8" fmla="*/ 130379 w 141543"/>
                  <a:gd name="connsiteY8" fmla="*/ 48622 h 48621"/>
                  <a:gd name="connsiteX9" fmla="*/ 133260 w 141543"/>
                  <a:gd name="connsiteY9" fmla="*/ 48622 h 48621"/>
                  <a:gd name="connsiteX10" fmla="*/ 141544 w 141543"/>
                  <a:gd name="connsiteY10" fmla="*/ 46461 h 48621"/>
                  <a:gd name="connsiteX11" fmla="*/ 132179 w 141543"/>
                  <a:gd name="connsiteY11" fmla="*/ 47901 h 48621"/>
                  <a:gd name="connsiteX12" fmla="*/ 130379 w 141543"/>
                  <a:gd name="connsiteY12" fmla="*/ 47901 h 48621"/>
                  <a:gd name="connsiteX13" fmla="*/ 128578 w 141543"/>
                  <a:gd name="connsiteY13" fmla="*/ 47181 h 48621"/>
                  <a:gd name="connsiteX14" fmla="*/ 126057 w 141543"/>
                  <a:gd name="connsiteY14" fmla="*/ 46461 h 48621"/>
                  <a:gd name="connsiteX15" fmla="*/ 116693 w 141543"/>
                  <a:gd name="connsiteY15" fmla="*/ 43220 h 48621"/>
                  <a:gd name="connsiteX16" fmla="*/ 83558 w 141543"/>
                  <a:gd name="connsiteY16" fmla="*/ 32054 h 48621"/>
                  <a:gd name="connsiteX17" fmla="*/ 66630 w 141543"/>
                  <a:gd name="connsiteY17" fmla="*/ 26292 h 48621"/>
                  <a:gd name="connsiteX18" fmla="*/ 48262 w 141543"/>
                  <a:gd name="connsiteY18" fmla="*/ 19088 h 48621"/>
                  <a:gd name="connsiteX19" fmla="*/ 26292 w 141543"/>
                  <a:gd name="connsiteY19" fmla="*/ 10805 h 48621"/>
                  <a:gd name="connsiteX20" fmla="*/ 13686 w 141543"/>
                  <a:gd name="connsiteY20" fmla="*/ 6123 h 48621"/>
                  <a:gd name="connsiteX21" fmla="*/ 0 w 141543"/>
                  <a:gd name="connsiteY21" fmla="*/ 360 h 4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1543" h="48621">
                    <a:moveTo>
                      <a:pt x="0" y="0"/>
                    </a:moveTo>
                    <a:cubicBezTo>
                      <a:pt x="7563" y="3241"/>
                      <a:pt x="14046" y="6483"/>
                      <a:pt x="20529" y="8644"/>
                    </a:cubicBezTo>
                    <a:cubicBezTo>
                      <a:pt x="26652" y="11165"/>
                      <a:pt x="32415" y="13326"/>
                      <a:pt x="37457" y="15487"/>
                    </a:cubicBezTo>
                    <a:cubicBezTo>
                      <a:pt x="47541" y="19448"/>
                      <a:pt x="55105" y="22690"/>
                      <a:pt x="60507" y="24851"/>
                    </a:cubicBezTo>
                    <a:cubicBezTo>
                      <a:pt x="71672" y="29533"/>
                      <a:pt x="74553" y="30614"/>
                      <a:pt x="72753" y="30974"/>
                    </a:cubicBezTo>
                    <a:cubicBezTo>
                      <a:pt x="102286" y="41058"/>
                      <a:pt x="114892" y="44660"/>
                      <a:pt x="124616" y="47181"/>
                    </a:cubicBezTo>
                    <a:cubicBezTo>
                      <a:pt x="125697" y="47181"/>
                      <a:pt x="127137" y="47901"/>
                      <a:pt x="128218" y="48261"/>
                    </a:cubicBezTo>
                    <a:cubicBezTo>
                      <a:pt x="128578" y="48261"/>
                      <a:pt x="129659" y="48261"/>
                      <a:pt x="129659" y="48622"/>
                    </a:cubicBezTo>
                    <a:cubicBezTo>
                      <a:pt x="129659" y="48622"/>
                      <a:pt x="130019" y="48622"/>
                      <a:pt x="130379" y="48622"/>
                    </a:cubicBezTo>
                    <a:cubicBezTo>
                      <a:pt x="131099" y="48622"/>
                      <a:pt x="132179" y="48622"/>
                      <a:pt x="133260" y="48622"/>
                    </a:cubicBezTo>
                    <a:cubicBezTo>
                      <a:pt x="135781" y="48622"/>
                      <a:pt x="137942" y="48261"/>
                      <a:pt x="141544" y="46461"/>
                    </a:cubicBezTo>
                    <a:cubicBezTo>
                      <a:pt x="138302" y="47901"/>
                      <a:pt x="135421" y="48261"/>
                      <a:pt x="132179" y="47901"/>
                    </a:cubicBezTo>
                    <a:cubicBezTo>
                      <a:pt x="131459" y="47901"/>
                      <a:pt x="131099" y="47901"/>
                      <a:pt x="130379" y="47901"/>
                    </a:cubicBezTo>
                    <a:lnTo>
                      <a:pt x="128578" y="47181"/>
                    </a:lnTo>
                    <a:cubicBezTo>
                      <a:pt x="127858" y="47181"/>
                      <a:pt x="126777" y="46821"/>
                      <a:pt x="126057" y="46461"/>
                    </a:cubicBezTo>
                    <a:cubicBezTo>
                      <a:pt x="122815" y="45380"/>
                      <a:pt x="119934" y="44300"/>
                      <a:pt x="116693" y="43220"/>
                    </a:cubicBezTo>
                    <a:cubicBezTo>
                      <a:pt x="104807" y="39257"/>
                      <a:pt x="94362" y="35656"/>
                      <a:pt x="83558" y="32054"/>
                    </a:cubicBezTo>
                    <a:cubicBezTo>
                      <a:pt x="78155" y="30253"/>
                      <a:pt x="72393" y="28452"/>
                      <a:pt x="66630" y="26292"/>
                    </a:cubicBezTo>
                    <a:cubicBezTo>
                      <a:pt x="60867" y="24131"/>
                      <a:pt x="54745" y="21610"/>
                      <a:pt x="48262" y="19088"/>
                    </a:cubicBezTo>
                    <a:cubicBezTo>
                      <a:pt x="41419" y="16567"/>
                      <a:pt x="34215" y="13686"/>
                      <a:pt x="26292" y="10805"/>
                    </a:cubicBezTo>
                    <a:cubicBezTo>
                      <a:pt x="22330" y="9364"/>
                      <a:pt x="18008" y="7563"/>
                      <a:pt x="13686" y="6123"/>
                    </a:cubicBezTo>
                    <a:cubicBezTo>
                      <a:pt x="9364" y="4322"/>
                      <a:pt x="4682" y="2161"/>
                      <a:pt x="0" y="360"/>
                    </a:cubicBezTo>
                    <a:close/>
                  </a:path>
                </a:pathLst>
              </a:custGeom>
              <a:solidFill>
                <a:schemeClr val="accent2"/>
              </a:solidFill>
              <a:ln w="0" cap="flat">
                <a:noFill/>
                <a:prstDash val="solid"/>
                <a:miter/>
              </a:ln>
            </p:spPr>
            <p:txBody>
              <a:bodyPr rtlCol="0" anchor="ctr"/>
              <a:lstStyle/>
              <a:p>
                <a:endParaRPr lang="en-US" sz="744"/>
              </a:p>
            </p:txBody>
          </p:sp>
          <p:sp>
            <p:nvSpPr>
              <p:cNvPr id="374" name="Freeform: Shape 373">
                <a:extLst>
                  <a:ext uri="{FF2B5EF4-FFF2-40B4-BE49-F238E27FC236}">
                    <a16:creationId xmlns:a16="http://schemas.microsoft.com/office/drawing/2014/main" id="{F5F8DDC4-5867-BF8B-327F-DCB1C6F7DCD7}"/>
                  </a:ext>
                </a:extLst>
              </p:cNvPr>
              <p:cNvSpPr/>
              <p:nvPr/>
            </p:nvSpPr>
            <p:spPr>
              <a:xfrm>
                <a:off x="11038633" y="6266204"/>
                <a:ext cx="7203" cy="6482"/>
              </a:xfrm>
              <a:custGeom>
                <a:avLst/>
                <a:gdLst>
                  <a:gd name="connsiteX0" fmla="*/ 0 w 7203"/>
                  <a:gd name="connsiteY0" fmla="*/ 6483 h 6482"/>
                  <a:gd name="connsiteX1" fmla="*/ 7203 w 7203"/>
                  <a:gd name="connsiteY1" fmla="*/ 0 h 6482"/>
                  <a:gd name="connsiteX2" fmla="*/ 0 w 7203"/>
                  <a:gd name="connsiteY2" fmla="*/ 6483 h 6482"/>
                </a:gdLst>
                <a:ahLst/>
                <a:cxnLst>
                  <a:cxn ang="0">
                    <a:pos x="connsiteX0" y="connsiteY0"/>
                  </a:cxn>
                  <a:cxn ang="0">
                    <a:pos x="connsiteX1" y="connsiteY1"/>
                  </a:cxn>
                  <a:cxn ang="0">
                    <a:pos x="connsiteX2" y="connsiteY2"/>
                  </a:cxn>
                </a:cxnLst>
                <a:rect l="l" t="t" r="r" b="b"/>
                <a:pathLst>
                  <a:path w="7203" h="6482">
                    <a:moveTo>
                      <a:pt x="0" y="6483"/>
                    </a:moveTo>
                    <a:cubicBezTo>
                      <a:pt x="2881" y="5042"/>
                      <a:pt x="5042" y="3242"/>
                      <a:pt x="7203" y="0"/>
                    </a:cubicBezTo>
                    <a:cubicBezTo>
                      <a:pt x="5042" y="3602"/>
                      <a:pt x="2521" y="5042"/>
                      <a:pt x="0" y="6483"/>
                    </a:cubicBezTo>
                    <a:close/>
                  </a:path>
                </a:pathLst>
              </a:custGeom>
              <a:solidFill>
                <a:schemeClr val="accent2"/>
              </a:solidFill>
              <a:ln w="0" cap="flat">
                <a:noFill/>
                <a:prstDash val="solid"/>
                <a:miter/>
              </a:ln>
            </p:spPr>
            <p:txBody>
              <a:bodyPr rtlCol="0" anchor="ctr"/>
              <a:lstStyle/>
              <a:p>
                <a:endParaRPr lang="en-US" sz="744"/>
              </a:p>
            </p:txBody>
          </p:sp>
          <p:sp>
            <p:nvSpPr>
              <p:cNvPr id="375" name="Freeform: Shape 374">
                <a:extLst>
                  <a:ext uri="{FF2B5EF4-FFF2-40B4-BE49-F238E27FC236}">
                    <a16:creationId xmlns:a16="http://schemas.microsoft.com/office/drawing/2014/main" id="{33DB00F5-3EB5-209A-EAEF-D76F5352E293}"/>
                  </a:ext>
                </a:extLst>
              </p:cNvPr>
              <p:cNvSpPr/>
              <p:nvPr/>
            </p:nvSpPr>
            <p:spPr>
              <a:xfrm>
                <a:off x="11342251" y="5768459"/>
                <a:ext cx="37096" cy="20169"/>
              </a:xfrm>
              <a:custGeom>
                <a:avLst/>
                <a:gdLst>
                  <a:gd name="connsiteX0" fmla="*/ 37097 w 37096"/>
                  <a:gd name="connsiteY0" fmla="*/ 0 h 20169"/>
                  <a:gd name="connsiteX1" fmla="*/ 18728 w 37096"/>
                  <a:gd name="connsiteY1" fmla="*/ 10445 h 20169"/>
                  <a:gd name="connsiteX2" fmla="*/ 14046 w 37096"/>
                  <a:gd name="connsiteY2" fmla="*/ 12966 h 20169"/>
                  <a:gd name="connsiteX3" fmla="*/ 9364 w 37096"/>
                  <a:gd name="connsiteY3" fmla="*/ 15487 h 20169"/>
                  <a:gd name="connsiteX4" fmla="*/ 0 w 37096"/>
                  <a:gd name="connsiteY4" fmla="*/ 20169 h 20169"/>
                  <a:gd name="connsiteX5" fmla="*/ 14046 w 37096"/>
                  <a:gd name="connsiteY5" fmla="*/ 13686 h 20169"/>
                  <a:gd name="connsiteX6" fmla="*/ 37097 w 37096"/>
                  <a:gd name="connsiteY6" fmla="*/ 0 h 20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6" h="20169">
                    <a:moveTo>
                      <a:pt x="37097" y="0"/>
                    </a:moveTo>
                    <a:lnTo>
                      <a:pt x="18728" y="10445"/>
                    </a:lnTo>
                    <a:lnTo>
                      <a:pt x="14046" y="12966"/>
                    </a:lnTo>
                    <a:lnTo>
                      <a:pt x="9364" y="15487"/>
                    </a:lnTo>
                    <a:lnTo>
                      <a:pt x="0" y="20169"/>
                    </a:lnTo>
                    <a:lnTo>
                      <a:pt x="14046" y="13686"/>
                    </a:lnTo>
                    <a:lnTo>
                      <a:pt x="37097" y="0"/>
                    </a:lnTo>
                    <a:close/>
                  </a:path>
                </a:pathLst>
              </a:custGeom>
              <a:solidFill>
                <a:schemeClr val="accent2"/>
              </a:solidFill>
              <a:ln w="0" cap="flat">
                <a:noFill/>
                <a:prstDash val="solid"/>
                <a:miter/>
              </a:ln>
            </p:spPr>
            <p:txBody>
              <a:bodyPr rtlCol="0" anchor="ctr"/>
              <a:lstStyle/>
              <a:p>
                <a:endParaRPr lang="en-US" sz="744"/>
              </a:p>
            </p:txBody>
          </p:sp>
          <p:sp>
            <p:nvSpPr>
              <p:cNvPr id="376" name="Freeform: Shape 375">
                <a:extLst>
                  <a:ext uri="{FF2B5EF4-FFF2-40B4-BE49-F238E27FC236}">
                    <a16:creationId xmlns:a16="http://schemas.microsoft.com/office/drawing/2014/main" id="{7FAE65FE-DC16-811A-0C5A-0B0798A9523B}"/>
                  </a:ext>
                </a:extLst>
              </p:cNvPr>
              <p:cNvSpPr/>
              <p:nvPr/>
            </p:nvSpPr>
            <p:spPr>
              <a:xfrm>
                <a:off x="10808512" y="6183658"/>
                <a:ext cx="38338" cy="19517"/>
              </a:xfrm>
              <a:custGeom>
                <a:avLst/>
                <a:gdLst>
                  <a:gd name="connsiteX0" fmla="*/ 1418 w 38338"/>
                  <a:gd name="connsiteY0" fmla="*/ 788 h 19517"/>
                  <a:gd name="connsiteX1" fmla="*/ 38155 w 38338"/>
                  <a:gd name="connsiteY1" fmla="*/ 19517 h 19517"/>
                  <a:gd name="connsiteX2" fmla="*/ 1418 w 38338"/>
                  <a:gd name="connsiteY2" fmla="*/ 788 h 19517"/>
                </a:gdLst>
                <a:ahLst/>
                <a:cxnLst>
                  <a:cxn ang="0">
                    <a:pos x="connsiteX0" y="connsiteY0"/>
                  </a:cxn>
                  <a:cxn ang="0">
                    <a:pos x="connsiteX1" y="connsiteY1"/>
                  </a:cxn>
                  <a:cxn ang="0">
                    <a:pos x="connsiteX2" y="connsiteY2"/>
                  </a:cxn>
                </a:cxnLst>
                <a:rect l="l" t="t" r="r" b="b"/>
                <a:pathLst>
                  <a:path w="38338" h="19517">
                    <a:moveTo>
                      <a:pt x="1418" y="788"/>
                    </a:moveTo>
                    <a:cubicBezTo>
                      <a:pt x="12223" y="6191"/>
                      <a:pt x="29511" y="14835"/>
                      <a:pt x="38155" y="19517"/>
                    </a:cubicBezTo>
                    <a:cubicBezTo>
                      <a:pt x="41757" y="19517"/>
                      <a:pt x="-9026" y="-4614"/>
                      <a:pt x="1418" y="788"/>
                    </a:cubicBezTo>
                    <a:close/>
                  </a:path>
                </a:pathLst>
              </a:custGeom>
              <a:solidFill>
                <a:schemeClr val="accent2"/>
              </a:solidFill>
              <a:ln w="0" cap="flat">
                <a:noFill/>
                <a:prstDash val="solid"/>
                <a:miter/>
              </a:ln>
            </p:spPr>
            <p:txBody>
              <a:bodyPr rtlCol="0" anchor="ctr"/>
              <a:lstStyle/>
              <a:p>
                <a:endParaRPr lang="en-US" sz="744"/>
              </a:p>
            </p:txBody>
          </p:sp>
          <p:sp>
            <p:nvSpPr>
              <p:cNvPr id="377" name="Freeform: Shape 376">
                <a:extLst>
                  <a:ext uri="{FF2B5EF4-FFF2-40B4-BE49-F238E27FC236}">
                    <a16:creationId xmlns:a16="http://schemas.microsoft.com/office/drawing/2014/main" id="{DC0A26B1-588E-B6F5-0584-ECDE7489E4E1}"/>
                  </a:ext>
                </a:extLst>
              </p:cNvPr>
              <p:cNvSpPr/>
              <p:nvPr/>
            </p:nvSpPr>
            <p:spPr>
              <a:xfrm>
                <a:off x="11036473" y="6253958"/>
                <a:ext cx="37962" cy="45380"/>
              </a:xfrm>
              <a:custGeom>
                <a:avLst/>
                <a:gdLst>
                  <a:gd name="connsiteX0" fmla="*/ 0 w 37962"/>
                  <a:gd name="connsiteY0" fmla="*/ 45380 h 45380"/>
                  <a:gd name="connsiteX1" fmla="*/ 10445 w 37962"/>
                  <a:gd name="connsiteY1" fmla="*/ 43220 h 45380"/>
                  <a:gd name="connsiteX2" fmla="*/ 25571 w 37962"/>
                  <a:gd name="connsiteY2" fmla="*/ 33495 h 45380"/>
                  <a:gd name="connsiteX3" fmla="*/ 36016 w 37962"/>
                  <a:gd name="connsiteY3" fmla="*/ 16207 h 45380"/>
                  <a:gd name="connsiteX4" fmla="*/ 37817 w 37962"/>
                  <a:gd name="connsiteY4" fmla="*/ 0 h 45380"/>
                  <a:gd name="connsiteX5" fmla="*/ 26652 w 37962"/>
                  <a:gd name="connsiteY5" fmla="*/ 30974 h 45380"/>
                  <a:gd name="connsiteX6" fmla="*/ 0 w 37962"/>
                  <a:gd name="connsiteY6" fmla="*/ 45380 h 45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962" h="45380">
                    <a:moveTo>
                      <a:pt x="0" y="45380"/>
                    </a:moveTo>
                    <a:cubicBezTo>
                      <a:pt x="1801" y="45380"/>
                      <a:pt x="5402" y="45380"/>
                      <a:pt x="10445" y="43220"/>
                    </a:cubicBezTo>
                    <a:cubicBezTo>
                      <a:pt x="15127" y="41419"/>
                      <a:pt x="20889" y="38177"/>
                      <a:pt x="25571" y="33495"/>
                    </a:cubicBezTo>
                    <a:cubicBezTo>
                      <a:pt x="30254" y="28813"/>
                      <a:pt x="33855" y="22330"/>
                      <a:pt x="36016" y="16207"/>
                    </a:cubicBezTo>
                    <a:cubicBezTo>
                      <a:pt x="37817" y="10085"/>
                      <a:pt x="38177" y="3962"/>
                      <a:pt x="37817" y="0"/>
                    </a:cubicBezTo>
                    <a:cubicBezTo>
                      <a:pt x="38898" y="12246"/>
                      <a:pt x="33855" y="23411"/>
                      <a:pt x="26652" y="30974"/>
                    </a:cubicBezTo>
                    <a:cubicBezTo>
                      <a:pt x="19449" y="38537"/>
                      <a:pt x="10085" y="43220"/>
                      <a:pt x="0" y="45380"/>
                    </a:cubicBezTo>
                    <a:close/>
                  </a:path>
                </a:pathLst>
              </a:custGeom>
              <a:solidFill>
                <a:schemeClr val="accent2"/>
              </a:solidFill>
              <a:ln w="0" cap="flat">
                <a:noFill/>
                <a:prstDash val="solid"/>
                <a:miter/>
              </a:ln>
            </p:spPr>
            <p:txBody>
              <a:bodyPr rtlCol="0" anchor="ctr"/>
              <a:lstStyle/>
              <a:p>
                <a:endParaRPr lang="en-US" sz="744"/>
              </a:p>
            </p:txBody>
          </p:sp>
          <p:sp>
            <p:nvSpPr>
              <p:cNvPr id="378" name="Freeform: Shape 377">
                <a:extLst>
                  <a:ext uri="{FF2B5EF4-FFF2-40B4-BE49-F238E27FC236}">
                    <a16:creationId xmlns:a16="http://schemas.microsoft.com/office/drawing/2014/main" id="{F19F3588-A728-CEFB-D73B-F73D64194B7E}"/>
                  </a:ext>
                </a:extLst>
              </p:cNvPr>
              <p:cNvSpPr/>
              <p:nvPr/>
            </p:nvSpPr>
            <p:spPr>
              <a:xfrm>
                <a:off x="10648217" y="6089004"/>
                <a:ext cx="33855" cy="24906"/>
              </a:xfrm>
              <a:custGeom>
                <a:avLst/>
                <a:gdLst>
                  <a:gd name="connsiteX0" fmla="*/ 360 w 33855"/>
                  <a:gd name="connsiteY0" fmla="*/ 0 h 24906"/>
                  <a:gd name="connsiteX1" fmla="*/ 17288 w 33855"/>
                  <a:gd name="connsiteY1" fmla="*/ 15127 h 24906"/>
                  <a:gd name="connsiteX2" fmla="*/ 28093 w 33855"/>
                  <a:gd name="connsiteY2" fmla="*/ 21970 h 24906"/>
                  <a:gd name="connsiteX3" fmla="*/ 33855 w 33855"/>
                  <a:gd name="connsiteY3" fmla="*/ 24851 h 24906"/>
                  <a:gd name="connsiteX4" fmla="*/ 26652 w 33855"/>
                  <a:gd name="connsiteY4" fmla="*/ 19449 h 24906"/>
                  <a:gd name="connsiteX5" fmla="*/ 16207 w 33855"/>
                  <a:gd name="connsiteY5" fmla="*/ 11885 h 24906"/>
                  <a:gd name="connsiteX6" fmla="*/ 0 w 33855"/>
                  <a:gd name="connsiteY6" fmla="*/ 0 h 24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55" h="24906">
                    <a:moveTo>
                      <a:pt x="360" y="0"/>
                    </a:moveTo>
                    <a:cubicBezTo>
                      <a:pt x="10085" y="7203"/>
                      <a:pt x="24491" y="19089"/>
                      <a:pt x="17288" y="15127"/>
                    </a:cubicBezTo>
                    <a:cubicBezTo>
                      <a:pt x="20889" y="17648"/>
                      <a:pt x="24851" y="20169"/>
                      <a:pt x="28093" y="21970"/>
                    </a:cubicBezTo>
                    <a:cubicBezTo>
                      <a:pt x="31334" y="23771"/>
                      <a:pt x="33855" y="25211"/>
                      <a:pt x="33855" y="24851"/>
                    </a:cubicBezTo>
                    <a:cubicBezTo>
                      <a:pt x="33855" y="24851"/>
                      <a:pt x="32054" y="23050"/>
                      <a:pt x="26652" y="19449"/>
                    </a:cubicBezTo>
                    <a:cubicBezTo>
                      <a:pt x="23771" y="17648"/>
                      <a:pt x="20529" y="15127"/>
                      <a:pt x="16207" y="11885"/>
                    </a:cubicBezTo>
                    <a:cubicBezTo>
                      <a:pt x="11885" y="8644"/>
                      <a:pt x="6483" y="4682"/>
                      <a:pt x="0" y="0"/>
                    </a:cubicBezTo>
                    <a:close/>
                  </a:path>
                </a:pathLst>
              </a:custGeom>
              <a:solidFill>
                <a:schemeClr val="accent2"/>
              </a:solidFill>
              <a:ln w="0" cap="flat">
                <a:noFill/>
                <a:prstDash val="solid"/>
                <a:miter/>
              </a:ln>
            </p:spPr>
            <p:txBody>
              <a:bodyPr rtlCol="0" anchor="ctr"/>
              <a:lstStyle/>
              <a:p>
                <a:endParaRPr lang="en-US" sz="744"/>
              </a:p>
            </p:txBody>
          </p:sp>
          <p:sp>
            <p:nvSpPr>
              <p:cNvPr id="379" name="Freeform: Shape 378">
                <a:extLst>
                  <a:ext uri="{FF2B5EF4-FFF2-40B4-BE49-F238E27FC236}">
                    <a16:creationId xmlns:a16="http://schemas.microsoft.com/office/drawing/2014/main" id="{A75F9FAE-0250-599E-98E2-8D853E08CE4A}"/>
                  </a:ext>
                </a:extLst>
              </p:cNvPr>
              <p:cNvSpPr/>
              <p:nvPr/>
            </p:nvSpPr>
            <p:spPr>
              <a:xfrm>
                <a:off x="10921221" y="6262962"/>
                <a:ext cx="51863" cy="18728"/>
              </a:xfrm>
              <a:custGeom>
                <a:avLst/>
                <a:gdLst>
                  <a:gd name="connsiteX0" fmla="*/ 0 w 51863"/>
                  <a:gd name="connsiteY0" fmla="*/ 0 h 18728"/>
                  <a:gd name="connsiteX1" fmla="*/ 8644 w 51863"/>
                  <a:gd name="connsiteY1" fmla="*/ 3962 h 18728"/>
                  <a:gd name="connsiteX2" fmla="*/ 51863 w 51863"/>
                  <a:gd name="connsiteY2" fmla="*/ 18728 h 18728"/>
                  <a:gd name="connsiteX3" fmla="*/ 38898 w 51863"/>
                  <a:gd name="connsiteY3" fmla="*/ 14407 h 18728"/>
                  <a:gd name="connsiteX4" fmla="*/ 25932 w 51863"/>
                  <a:gd name="connsiteY4" fmla="*/ 9724 h 18728"/>
                  <a:gd name="connsiteX5" fmla="*/ 0 w 51863"/>
                  <a:gd name="connsiteY5" fmla="*/ 0 h 18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863" h="18728">
                    <a:moveTo>
                      <a:pt x="0" y="0"/>
                    </a:moveTo>
                    <a:lnTo>
                      <a:pt x="8644" y="3962"/>
                    </a:lnTo>
                    <a:cubicBezTo>
                      <a:pt x="23050" y="9004"/>
                      <a:pt x="37097" y="14767"/>
                      <a:pt x="51863" y="18728"/>
                    </a:cubicBezTo>
                    <a:lnTo>
                      <a:pt x="38898" y="14407"/>
                    </a:lnTo>
                    <a:cubicBezTo>
                      <a:pt x="34576" y="12966"/>
                      <a:pt x="30254" y="11165"/>
                      <a:pt x="25932" y="9724"/>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380" name="Freeform: Shape 379">
                <a:extLst>
                  <a:ext uri="{FF2B5EF4-FFF2-40B4-BE49-F238E27FC236}">
                    <a16:creationId xmlns:a16="http://schemas.microsoft.com/office/drawing/2014/main" id="{1493867B-3CD8-5F99-6B29-D82BD9DEBC3B}"/>
                  </a:ext>
                </a:extLst>
              </p:cNvPr>
              <p:cNvSpPr/>
              <p:nvPr/>
            </p:nvSpPr>
            <p:spPr>
              <a:xfrm>
                <a:off x="11005859" y="6271168"/>
                <a:ext cx="84638" cy="44646"/>
              </a:xfrm>
              <a:custGeom>
                <a:avLst/>
                <a:gdLst>
                  <a:gd name="connsiteX0" fmla="*/ 79236 w 84638"/>
                  <a:gd name="connsiteY0" fmla="*/ 16286 h 44646"/>
                  <a:gd name="connsiteX1" fmla="*/ 84638 w 84638"/>
                  <a:gd name="connsiteY1" fmla="*/ 1159 h 44646"/>
                  <a:gd name="connsiteX2" fmla="*/ 83558 w 84638"/>
                  <a:gd name="connsiteY2" fmla="*/ 2599 h 44646"/>
                  <a:gd name="connsiteX3" fmla="*/ 78515 w 84638"/>
                  <a:gd name="connsiteY3" fmla="*/ 13764 h 44646"/>
                  <a:gd name="connsiteX4" fmla="*/ 68791 w 84638"/>
                  <a:gd name="connsiteY4" fmla="*/ 26370 h 44646"/>
                  <a:gd name="connsiteX5" fmla="*/ 53304 w 84638"/>
                  <a:gd name="connsiteY5" fmla="*/ 36455 h 44646"/>
                  <a:gd name="connsiteX6" fmla="*/ 61228 w 84638"/>
                  <a:gd name="connsiteY6" fmla="*/ 30332 h 44646"/>
                  <a:gd name="connsiteX7" fmla="*/ 78515 w 84638"/>
                  <a:gd name="connsiteY7" fmla="*/ 5481 h 44646"/>
                  <a:gd name="connsiteX8" fmla="*/ 65550 w 84638"/>
                  <a:gd name="connsiteY8" fmla="*/ 25650 h 44646"/>
                  <a:gd name="connsiteX9" fmla="*/ 51143 w 84638"/>
                  <a:gd name="connsiteY9" fmla="*/ 36095 h 44646"/>
                  <a:gd name="connsiteX10" fmla="*/ 32055 w 84638"/>
                  <a:gd name="connsiteY10" fmla="*/ 41857 h 44646"/>
                  <a:gd name="connsiteX11" fmla="*/ 27372 w 84638"/>
                  <a:gd name="connsiteY11" fmla="*/ 42577 h 44646"/>
                  <a:gd name="connsiteX12" fmla="*/ 30974 w 84638"/>
                  <a:gd name="connsiteY12" fmla="*/ 42577 h 44646"/>
                  <a:gd name="connsiteX13" fmla="*/ 37457 w 84638"/>
                  <a:gd name="connsiteY13" fmla="*/ 42577 h 44646"/>
                  <a:gd name="connsiteX14" fmla="*/ 26292 w 84638"/>
                  <a:gd name="connsiteY14" fmla="*/ 44018 h 44646"/>
                  <a:gd name="connsiteX15" fmla="*/ 14046 w 84638"/>
                  <a:gd name="connsiteY15" fmla="*/ 42937 h 44646"/>
                  <a:gd name="connsiteX16" fmla="*/ 10085 w 84638"/>
                  <a:gd name="connsiteY16" fmla="*/ 41857 h 44646"/>
                  <a:gd name="connsiteX17" fmla="*/ 6843 w 84638"/>
                  <a:gd name="connsiteY17" fmla="*/ 40776 h 44646"/>
                  <a:gd name="connsiteX18" fmla="*/ 0 w 84638"/>
                  <a:gd name="connsiteY18" fmla="*/ 38616 h 44646"/>
                  <a:gd name="connsiteX19" fmla="*/ 8644 w 84638"/>
                  <a:gd name="connsiteY19" fmla="*/ 41497 h 44646"/>
                  <a:gd name="connsiteX20" fmla="*/ 13686 w 84638"/>
                  <a:gd name="connsiteY20" fmla="*/ 42937 h 44646"/>
                  <a:gd name="connsiteX21" fmla="*/ 19089 w 84638"/>
                  <a:gd name="connsiteY21" fmla="*/ 44018 h 44646"/>
                  <a:gd name="connsiteX22" fmla="*/ 39258 w 84638"/>
                  <a:gd name="connsiteY22" fmla="*/ 43298 h 44646"/>
                  <a:gd name="connsiteX23" fmla="*/ 66630 w 84638"/>
                  <a:gd name="connsiteY23" fmla="*/ 29972 h 44646"/>
                  <a:gd name="connsiteX24" fmla="*/ 78155 w 84638"/>
                  <a:gd name="connsiteY24" fmla="*/ 17366 h 44646"/>
                  <a:gd name="connsiteX25" fmla="*/ 79956 w 84638"/>
                  <a:gd name="connsiteY25" fmla="*/ 15565 h 44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4638" h="44646">
                    <a:moveTo>
                      <a:pt x="79236" y="16286"/>
                    </a:moveTo>
                    <a:cubicBezTo>
                      <a:pt x="83558" y="8002"/>
                      <a:pt x="84278" y="2959"/>
                      <a:pt x="84638" y="1159"/>
                    </a:cubicBezTo>
                    <a:cubicBezTo>
                      <a:pt x="84638" y="-1002"/>
                      <a:pt x="84638" y="78"/>
                      <a:pt x="83558" y="2599"/>
                    </a:cubicBezTo>
                    <a:cubicBezTo>
                      <a:pt x="82837" y="5120"/>
                      <a:pt x="81037" y="9442"/>
                      <a:pt x="78515" y="13764"/>
                    </a:cubicBezTo>
                    <a:cubicBezTo>
                      <a:pt x="75994" y="18086"/>
                      <a:pt x="72393" y="22768"/>
                      <a:pt x="68791" y="26370"/>
                    </a:cubicBezTo>
                    <a:cubicBezTo>
                      <a:pt x="61228" y="33933"/>
                      <a:pt x="52584" y="37535"/>
                      <a:pt x="53304" y="36455"/>
                    </a:cubicBezTo>
                    <a:cubicBezTo>
                      <a:pt x="53304" y="36095"/>
                      <a:pt x="56185" y="34654"/>
                      <a:pt x="61228" y="30332"/>
                    </a:cubicBezTo>
                    <a:cubicBezTo>
                      <a:pt x="65910" y="26010"/>
                      <a:pt x="73473" y="18807"/>
                      <a:pt x="78515" y="5481"/>
                    </a:cubicBezTo>
                    <a:cubicBezTo>
                      <a:pt x="75274" y="14124"/>
                      <a:pt x="70232" y="20607"/>
                      <a:pt x="65550" y="25650"/>
                    </a:cubicBezTo>
                    <a:cubicBezTo>
                      <a:pt x="60507" y="30692"/>
                      <a:pt x="55465" y="33933"/>
                      <a:pt x="51143" y="36095"/>
                    </a:cubicBezTo>
                    <a:cubicBezTo>
                      <a:pt x="42139" y="40416"/>
                      <a:pt x="35656" y="41136"/>
                      <a:pt x="32055" y="41857"/>
                    </a:cubicBezTo>
                    <a:cubicBezTo>
                      <a:pt x="28453" y="42217"/>
                      <a:pt x="27012" y="42217"/>
                      <a:pt x="27372" y="42577"/>
                    </a:cubicBezTo>
                    <a:cubicBezTo>
                      <a:pt x="27372" y="42577"/>
                      <a:pt x="29173" y="42577"/>
                      <a:pt x="30974" y="42577"/>
                    </a:cubicBezTo>
                    <a:cubicBezTo>
                      <a:pt x="34936" y="42577"/>
                      <a:pt x="39978" y="41857"/>
                      <a:pt x="37457" y="42577"/>
                    </a:cubicBezTo>
                    <a:cubicBezTo>
                      <a:pt x="36016" y="42577"/>
                      <a:pt x="32775" y="44018"/>
                      <a:pt x="26292" y="44018"/>
                    </a:cubicBezTo>
                    <a:cubicBezTo>
                      <a:pt x="23050" y="44018"/>
                      <a:pt x="19089" y="44018"/>
                      <a:pt x="14046" y="42937"/>
                    </a:cubicBezTo>
                    <a:cubicBezTo>
                      <a:pt x="12966" y="42937"/>
                      <a:pt x="11525" y="42217"/>
                      <a:pt x="10085" y="41857"/>
                    </a:cubicBezTo>
                    <a:cubicBezTo>
                      <a:pt x="9004" y="41857"/>
                      <a:pt x="7924" y="41136"/>
                      <a:pt x="6843" y="40776"/>
                    </a:cubicBezTo>
                    <a:cubicBezTo>
                      <a:pt x="4682" y="40056"/>
                      <a:pt x="2521" y="39336"/>
                      <a:pt x="0" y="38616"/>
                    </a:cubicBezTo>
                    <a:cubicBezTo>
                      <a:pt x="2881" y="39696"/>
                      <a:pt x="5763" y="40776"/>
                      <a:pt x="8644" y="41497"/>
                    </a:cubicBezTo>
                    <a:cubicBezTo>
                      <a:pt x="9724" y="41857"/>
                      <a:pt x="12246" y="42577"/>
                      <a:pt x="13686" y="42937"/>
                    </a:cubicBezTo>
                    <a:cubicBezTo>
                      <a:pt x="15487" y="43298"/>
                      <a:pt x="17288" y="43658"/>
                      <a:pt x="19089" y="44018"/>
                    </a:cubicBezTo>
                    <a:cubicBezTo>
                      <a:pt x="26292" y="45099"/>
                      <a:pt x="33135" y="44738"/>
                      <a:pt x="39258" y="43298"/>
                    </a:cubicBezTo>
                    <a:cubicBezTo>
                      <a:pt x="51503" y="40776"/>
                      <a:pt x="60507" y="35014"/>
                      <a:pt x="66630" y="29972"/>
                    </a:cubicBezTo>
                    <a:cubicBezTo>
                      <a:pt x="72753" y="24929"/>
                      <a:pt x="75994" y="20247"/>
                      <a:pt x="78155" y="17366"/>
                    </a:cubicBezTo>
                    <a:cubicBezTo>
                      <a:pt x="79956" y="14845"/>
                      <a:pt x="80676" y="14124"/>
                      <a:pt x="79956" y="15565"/>
                    </a:cubicBezTo>
                    <a:close/>
                  </a:path>
                </a:pathLst>
              </a:custGeom>
              <a:solidFill>
                <a:schemeClr val="accent2"/>
              </a:solidFill>
              <a:ln w="0" cap="flat">
                <a:noFill/>
                <a:prstDash val="solid"/>
                <a:miter/>
              </a:ln>
            </p:spPr>
            <p:txBody>
              <a:bodyPr rtlCol="0" anchor="ctr"/>
              <a:lstStyle/>
              <a:p>
                <a:endParaRPr lang="en-US" sz="744"/>
              </a:p>
            </p:txBody>
          </p:sp>
          <p:sp>
            <p:nvSpPr>
              <p:cNvPr id="381" name="Freeform: Shape 380">
                <a:extLst>
                  <a:ext uri="{FF2B5EF4-FFF2-40B4-BE49-F238E27FC236}">
                    <a16:creationId xmlns:a16="http://schemas.microsoft.com/office/drawing/2014/main" id="{20FD9CDF-4850-1017-69C0-8E2473CD672E}"/>
                  </a:ext>
                </a:extLst>
              </p:cNvPr>
              <p:cNvSpPr/>
              <p:nvPr/>
            </p:nvSpPr>
            <p:spPr>
              <a:xfrm>
                <a:off x="10982808" y="6302220"/>
                <a:ext cx="22330" cy="7563"/>
              </a:xfrm>
              <a:custGeom>
                <a:avLst/>
                <a:gdLst>
                  <a:gd name="connsiteX0" fmla="*/ 22330 w 22330"/>
                  <a:gd name="connsiteY0" fmla="*/ 7563 h 7563"/>
                  <a:gd name="connsiteX1" fmla="*/ 0 w 22330"/>
                  <a:gd name="connsiteY1" fmla="*/ 0 h 7563"/>
                  <a:gd name="connsiteX2" fmla="*/ 22330 w 22330"/>
                  <a:gd name="connsiteY2" fmla="*/ 7563 h 7563"/>
                </a:gdLst>
                <a:ahLst/>
                <a:cxnLst>
                  <a:cxn ang="0">
                    <a:pos x="connsiteX0" y="connsiteY0"/>
                  </a:cxn>
                  <a:cxn ang="0">
                    <a:pos x="connsiteX1" y="connsiteY1"/>
                  </a:cxn>
                  <a:cxn ang="0">
                    <a:pos x="connsiteX2" y="connsiteY2"/>
                  </a:cxn>
                </a:cxnLst>
                <a:rect l="l" t="t" r="r" b="b"/>
                <a:pathLst>
                  <a:path w="22330" h="7563">
                    <a:moveTo>
                      <a:pt x="22330" y="7563"/>
                    </a:moveTo>
                    <a:cubicBezTo>
                      <a:pt x="15487" y="5402"/>
                      <a:pt x="7924" y="2881"/>
                      <a:pt x="0" y="0"/>
                    </a:cubicBezTo>
                    <a:cubicBezTo>
                      <a:pt x="9004" y="2881"/>
                      <a:pt x="16207" y="5402"/>
                      <a:pt x="22330" y="7563"/>
                    </a:cubicBezTo>
                    <a:close/>
                  </a:path>
                </a:pathLst>
              </a:custGeom>
              <a:solidFill>
                <a:schemeClr val="accent2"/>
              </a:solidFill>
              <a:ln w="0" cap="flat">
                <a:noFill/>
                <a:prstDash val="solid"/>
                <a:miter/>
              </a:ln>
            </p:spPr>
            <p:txBody>
              <a:bodyPr rtlCol="0" anchor="ctr"/>
              <a:lstStyle/>
              <a:p>
                <a:endParaRPr lang="en-US" sz="744"/>
              </a:p>
            </p:txBody>
          </p:sp>
          <p:sp>
            <p:nvSpPr>
              <p:cNvPr id="382" name="Freeform: Shape 381">
                <a:extLst>
                  <a:ext uri="{FF2B5EF4-FFF2-40B4-BE49-F238E27FC236}">
                    <a16:creationId xmlns:a16="http://schemas.microsoft.com/office/drawing/2014/main" id="{98DABE6C-0739-616F-37B2-745C7C4D7C1D}"/>
                  </a:ext>
                </a:extLst>
              </p:cNvPr>
              <p:cNvSpPr/>
              <p:nvPr/>
            </p:nvSpPr>
            <p:spPr>
              <a:xfrm>
                <a:off x="10420235" y="5895957"/>
                <a:ext cx="10804" cy="13686"/>
              </a:xfrm>
              <a:custGeom>
                <a:avLst/>
                <a:gdLst>
                  <a:gd name="connsiteX0" fmla="*/ 0 w 10804"/>
                  <a:gd name="connsiteY0" fmla="*/ 0 h 13686"/>
                  <a:gd name="connsiteX1" fmla="*/ 10805 w 10804"/>
                  <a:gd name="connsiteY1" fmla="*/ 13686 h 13686"/>
                  <a:gd name="connsiteX2" fmla="*/ 0 w 10804"/>
                  <a:gd name="connsiteY2" fmla="*/ 0 h 13686"/>
                </a:gdLst>
                <a:ahLst/>
                <a:cxnLst>
                  <a:cxn ang="0">
                    <a:pos x="connsiteX0" y="connsiteY0"/>
                  </a:cxn>
                  <a:cxn ang="0">
                    <a:pos x="connsiteX1" y="connsiteY1"/>
                  </a:cxn>
                  <a:cxn ang="0">
                    <a:pos x="connsiteX2" y="connsiteY2"/>
                  </a:cxn>
                </a:cxnLst>
                <a:rect l="l" t="t" r="r" b="b"/>
                <a:pathLst>
                  <a:path w="10804" h="13686">
                    <a:moveTo>
                      <a:pt x="0" y="0"/>
                    </a:moveTo>
                    <a:cubicBezTo>
                      <a:pt x="4682" y="5763"/>
                      <a:pt x="7923" y="10085"/>
                      <a:pt x="10805" y="13686"/>
                    </a:cubicBezTo>
                    <a:cubicBezTo>
                      <a:pt x="7203" y="9004"/>
                      <a:pt x="3602" y="4682"/>
                      <a:pt x="0" y="0"/>
                    </a:cubicBezTo>
                    <a:close/>
                  </a:path>
                </a:pathLst>
              </a:custGeom>
              <a:solidFill>
                <a:schemeClr val="accent2"/>
              </a:solidFill>
              <a:ln w="0" cap="flat">
                <a:noFill/>
                <a:prstDash val="solid"/>
                <a:miter/>
              </a:ln>
            </p:spPr>
            <p:txBody>
              <a:bodyPr rtlCol="0" anchor="ctr"/>
              <a:lstStyle/>
              <a:p>
                <a:endParaRPr lang="en-US" sz="744"/>
              </a:p>
            </p:txBody>
          </p:sp>
          <p:sp>
            <p:nvSpPr>
              <p:cNvPr id="383" name="Freeform: Shape 382">
                <a:extLst>
                  <a:ext uri="{FF2B5EF4-FFF2-40B4-BE49-F238E27FC236}">
                    <a16:creationId xmlns:a16="http://schemas.microsoft.com/office/drawing/2014/main" id="{797E8400-6D6E-1EE3-89E4-FB6CFD1AFD26}"/>
                  </a:ext>
                </a:extLst>
              </p:cNvPr>
              <p:cNvSpPr/>
              <p:nvPr/>
            </p:nvSpPr>
            <p:spPr>
              <a:xfrm>
                <a:off x="10671409" y="6153495"/>
                <a:ext cx="153648" cy="84255"/>
              </a:xfrm>
              <a:custGeom>
                <a:avLst/>
                <a:gdLst>
                  <a:gd name="connsiteX0" fmla="*/ 83777 w 153648"/>
                  <a:gd name="connsiteY0" fmla="*/ 50400 h 84255"/>
                  <a:gd name="connsiteX1" fmla="*/ 118352 w 153648"/>
                  <a:gd name="connsiteY1" fmla="*/ 68049 h 84255"/>
                  <a:gd name="connsiteX2" fmla="*/ 153648 w 153648"/>
                  <a:gd name="connsiteY2" fmla="*/ 84256 h 84255"/>
                  <a:gd name="connsiteX3" fmla="*/ 133119 w 153648"/>
                  <a:gd name="connsiteY3" fmla="*/ 74532 h 84255"/>
                  <a:gd name="connsiteX4" fmla="*/ 108268 w 153648"/>
                  <a:gd name="connsiteY4" fmla="*/ 62286 h 84255"/>
                  <a:gd name="connsiteX5" fmla="*/ 81976 w 153648"/>
                  <a:gd name="connsiteY5" fmla="*/ 48240 h 84255"/>
                  <a:gd name="connsiteX6" fmla="*/ 68650 w 153648"/>
                  <a:gd name="connsiteY6" fmla="*/ 41036 h 84255"/>
                  <a:gd name="connsiteX7" fmla="*/ 56044 w 153648"/>
                  <a:gd name="connsiteY7" fmla="*/ 33473 h 84255"/>
                  <a:gd name="connsiteX8" fmla="*/ 32994 w 153648"/>
                  <a:gd name="connsiteY8" fmla="*/ 19787 h 84255"/>
                  <a:gd name="connsiteX9" fmla="*/ 14626 w 153648"/>
                  <a:gd name="connsiteY9" fmla="*/ 8622 h 84255"/>
                  <a:gd name="connsiteX10" fmla="*/ 219 w 153648"/>
                  <a:gd name="connsiteY10" fmla="*/ 338 h 84255"/>
                  <a:gd name="connsiteX11" fmla="*/ 13545 w 153648"/>
                  <a:gd name="connsiteY11" fmla="*/ 9702 h 84255"/>
                  <a:gd name="connsiteX12" fmla="*/ 20388 w 153648"/>
                  <a:gd name="connsiteY12" fmla="*/ 14384 h 84255"/>
                  <a:gd name="connsiteX13" fmla="*/ 27591 w 153648"/>
                  <a:gd name="connsiteY13" fmla="*/ 18706 h 84255"/>
                  <a:gd name="connsiteX14" fmla="*/ 55324 w 153648"/>
                  <a:gd name="connsiteY14" fmla="*/ 35634 h 84255"/>
                  <a:gd name="connsiteX15" fmla="*/ 68290 w 153648"/>
                  <a:gd name="connsiteY15" fmla="*/ 43197 h 84255"/>
                  <a:gd name="connsiteX16" fmla="*/ 80175 w 153648"/>
                  <a:gd name="connsiteY16" fmla="*/ 49680 h 84255"/>
                  <a:gd name="connsiteX17" fmla="*/ 98543 w 153648"/>
                  <a:gd name="connsiteY17" fmla="*/ 59044 h 84255"/>
                  <a:gd name="connsiteX18" fmla="*/ 83417 w 153648"/>
                  <a:gd name="connsiteY18" fmla="*/ 50400 h 84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53648" h="84255">
                    <a:moveTo>
                      <a:pt x="83777" y="50400"/>
                    </a:moveTo>
                    <a:cubicBezTo>
                      <a:pt x="95302" y="56163"/>
                      <a:pt x="106827" y="62286"/>
                      <a:pt x="118352" y="68049"/>
                    </a:cubicBezTo>
                    <a:lnTo>
                      <a:pt x="153648" y="84256"/>
                    </a:lnTo>
                    <a:cubicBezTo>
                      <a:pt x="147886" y="81374"/>
                      <a:pt x="140682" y="78133"/>
                      <a:pt x="133119" y="74532"/>
                    </a:cubicBezTo>
                    <a:cubicBezTo>
                      <a:pt x="125556" y="70930"/>
                      <a:pt x="116912" y="66968"/>
                      <a:pt x="108268" y="62286"/>
                    </a:cubicBezTo>
                    <a:cubicBezTo>
                      <a:pt x="99624" y="57604"/>
                      <a:pt x="90620" y="52922"/>
                      <a:pt x="81976" y="48240"/>
                    </a:cubicBezTo>
                    <a:cubicBezTo>
                      <a:pt x="77654" y="45719"/>
                      <a:pt x="72972" y="43557"/>
                      <a:pt x="68650" y="41036"/>
                    </a:cubicBezTo>
                    <a:cubicBezTo>
                      <a:pt x="64328" y="38515"/>
                      <a:pt x="60006" y="35994"/>
                      <a:pt x="56044" y="33473"/>
                    </a:cubicBezTo>
                    <a:cubicBezTo>
                      <a:pt x="47761" y="28431"/>
                      <a:pt x="40197" y="23748"/>
                      <a:pt x="32994" y="19787"/>
                    </a:cubicBezTo>
                    <a:cubicBezTo>
                      <a:pt x="25791" y="15465"/>
                      <a:pt x="19668" y="11863"/>
                      <a:pt x="14626" y="8622"/>
                    </a:cubicBezTo>
                    <a:cubicBezTo>
                      <a:pt x="4541" y="2139"/>
                      <a:pt x="-1222" y="-1103"/>
                      <a:pt x="219" y="338"/>
                    </a:cubicBezTo>
                    <a:cubicBezTo>
                      <a:pt x="4541" y="3219"/>
                      <a:pt x="9223" y="6461"/>
                      <a:pt x="13545" y="9702"/>
                    </a:cubicBezTo>
                    <a:cubicBezTo>
                      <a:pt x="15706" y="11143"/>
                      <a:pt x="18227" y="12943"/>
                      <a:pt x="20388" y="14384"/>
                    </a:cubicBezTo>
                    <a:lnTo>
                      <a:pt x="27591" y="18706"/>
                    </a:lnTo>
                    <a:cubicBezTo>
                      <a:pt x="36956" y="24469"/>
                      <a:pt x="46680" y="30231"/>
                      <a:pt x="55324" y="35634"/>
                    </a:cubicBezTo>
                    <a:cubicBezTo>
                      <a:pt x="59646" y="38155"/>
                      <a:pt x="63968" y="41036"/>
                      <a:pt x="68290" y="43197"/>
                    </a:cubicBezTo>
                    <a:cubicBezTo>
                      <a:pt x="72612" y="45358"/>
                      <a:pt x="76574" y="47519"/>
                      <a:pt x="80175" y="49680"/>
                    </a:cubicBezTo>
                    <a:cubicBezTo>
                      <a:pt x="87739" y="53642"/>
                      <a:pt x="93861" y="56884"/>
                      <a:pt x="98543" y="59044"/>
                    </a:cubicBezTo>
                    <a:lnTo>
                      <a:pt x="83417" y="50400"/>
                    </a:lnTo>
                    <a:close/>
                  </a:path>
                </a:pathLst>
              </a:custGeom>
              <a:solidFill>
                <a:schemeClr val="accent2"/>
              </a:solidFill>
              <a:ln w="0" cap="flat">
                <a:noFill/>
                <a:prstDash val="solid"/>
                <a:miter/>
              </a:ln>
            </p:spPr>
            <p:txBody>
              <a:bodyPr rtlCol="0" anchor="ctr"/>
              <a:lstStyle/>
              <a:p>
                <a:endParaRPr lang="en-US" sz="744"/>
              </a:p>
            </p:txBody>
          </p:sp>
          <p:sp>
            <p:nvSpPr>
              <p:cNvPr id="384" name="Freeform: Shape 383">
                <a:extLst>
                  <a:ext uri="{FF2B5EF4-FFF2-40B4-BE49-F238E27FC236}">
                    <a16:creationId xmlns:a16="http://schemas.microsoft.com/office/drawing/2014/main" id="{E8A67976-B38C-7585-F81E-67349B4C1398}"/>
                  </a:ext>
                </a:extLst>
              </p:cNvPr>
              <p:cNvSpPr/>
              <p:nvPr/>
            </p:nvSpPr>
            <p:spPr>
              <a:xfrm>
                <a:off x="10006048" y="5827526"/>
                <a:ext cx="41418" cy="1250"/>
              </a:xfrm>
              <a:custGeom>
                <a:avLst/>
                <a:gdLst>
                  <a:gd name="connsiteX0" fmla="*/ 8284 w 41418"/>
                  <a:gd name="connsiteY0" fmla="*/ 1081 h 1250"/>
                  <a:gd name="connsiteX1" fmla="*/ 41419 w 41418"/>
                  <a:gd name="connsiteY1" fmla="*/ 0 h 1250"/>
                  <a:gd name="connsiteX2" fmla="*/ 0 w 41418"/>
                  <a:gd name="connsiteY2" fmla="*/ 0 h 1250"/>
                  <a:gd name="connsiteX3" fmla="*/ 8284 w 41418"/>
                  <a:gd name="connsiteY3" fmla="*/ 1081 h 1250"/>
                </a:gdLst>
                <a:ahLst/>
                <a:cxnLst>
                  <a:cxn ang="0">
                    <a:pos x="connsiteX0" y="connsiteY0"/>
                  </a:cxn>
                  <a:cxn ang="0">
                    <a:pos x="connsiteX1" y="connsiteY1"/>
                  </a:cxn>
                  <a:cxn ang="0">
                    <a:pos x="connsiteX2" y="connsiteY2"/>
                  </a:cxn>
                  <a:cxn ang="0">
                    <a:pos x="connsiteX3" y="connsiteY3"/>
                  </a:cxn>
                </a:cxnLst>
                <a:rect l="l" t="t" r="r" b="b"/>
                <a:pathLst>
                  <a:path w="41418" h="1250">
                    <a:moveTo>
                      <a:pt x="8284" y="1081"/>
                    </a:moveTo>
                    <a:lnTo>
                      <a:pt x="41419" y="0"/>
                    </a:lnTo>
                    <a:lnTo>
                      <a:pt x="0" y="0"/>
                    </a:lnTo>
                    <a:cubicBezTo>
                      <a:pt x="11885" y="0"/>
                      <a:pt x="-9724" y="1801"/>
                      <a:pt x="8284" y="1081"/>
                    </a:cubicBezTo>
                    <a:close/>
                  </a:path>
                </a:pathLst>
              </a:custGeom>
              <a:solidFill>
                <a:schemeClr val="accent2"/>
              </a:solidFill>
              <a:ln w="0" cap="flat">
                <a:noFill/>
                <a:prstDash val="solid"/>
                <a:miter/>
              </a:ln>
            </p:spPr>
            <p:txBody>
              <a:bodyPr rtlCol="0" anchor="ctr"/>
              <a:lstStyle/>
              <a:p>
                <a:endParaRPr lang="en-US" sz="744"/>
              </a:p>
            </p:txBody>
          </p:sp>
          <p:sp>
            <p:nvSpPr>
              <p:cNvPr id="385" name="Freeform: Shape 384">
                <a:extLst>
                  <a:ext uri="{FF2B5EF4-FFF2-40B4-BE49-F238E27FC236}">
                    <a16:creationId xmlns:a16="http://schemas.microsoft.com/office/drawing/2014/main" id="{A23AA8DB-FBEF-D2D8-4838-5FB9EB55C489}"/>
                  </a:ext>
                </a:extLst>
              </p:cNvPr>
              <p:cNvSpPr/>
              <p:nvPr/>
            </p:nvSpPr>
            <p:spPr>
              <a:xfrm>
                <a:off x="9998124" y="5827526"/>
                <a:ext cx="7923" cy="3601"/>
              </a:xfrm>
              <a:custGeom>
                <a:avLst/>
                <a:gdLst>
                  <a:gd name="connsiteX0" fmla="*/ 0 w 7923"/>
                  <a:gd name="connsiteY0" fmla="*/ 0 h 3601"/>
                  <a:gd name="connsiteX1" fmla="*/ 7924 w 7923"/>
                  <a:gd name="connsiteY1" fmla="*/ 0 h 3601"/>
                  <a:gd name="connsiteX2" fmla="*/ 0 w 7923"/>
                  <a:gd name="connsiteY2" fmla="*/ 0 h 3601"/>
                </a:gdLst>
                <a:ahLst/>
                <a:cxnLst>
                  <a:cxn ang="0">
                    <a:pos x="connsiteX0" y="connsiteY0"/>
                  </a:cxn>
                  <a:cxn ang="0">
                    <a:pos x="connsiteX1" y="connsiteY1"/>
                  </a:cxn>
                  <a:cxn ang="0">
                    <a:pos x="connsiteX2" y="connsiteY2"/>
                  </a:cxn>
                </a:cxnLst>
                <a:rect l="l" t="t" r="r" b="b"/>
                <a:pathLst>
                  <a:path w="7923" h="3601">
                    <a:moveTo>
                      <a:pt x="0" y="0"/>
                    </a:moveTo>
                    <a:lnTo>
                      <a:pt x="7924" y="0"/>
                    </a:lnTo>
                    <a:cubicBezTo>
                      <a:pt x="6123" y="0"/>
                      <a:pt x="3602" y="0"/>
                      <a:pt x="0" y="0"/>
                    </a:cubicBezTo>
                    <a:close/>
                  </a:path>
                </a:pathLst>
              </a:custGeom>
              <a:solidFill>
                <a:schemeClr val="accent2"/>
              </a:solidFill>
              <a:ln w="0" cap="flat">
                <a:noFill/>
                <a:prstDash val="solid"/>
                <a:miter/>
              </a:ln>
            </p:spPr>
            <p:txBody>
              <a:bodyPr rtlCol="0" anchor="ctr"/>
              <a:lstStyle/>
              <a:p>
                <a:endParaRPr lang="en-US" sz="744"/>
              </a:p>
            </p:txBody>
          </p:sp>
          <p:sp>
            <p:nvSpPr>
              <p:cNvPr id="386" name="Freeform: Shape 385">
                <a:extLst>
                  <a:ext uri="{FF2B5EF4-FFF2-40B4-BE49-F238E27FC236}">
                    <a16:creationId xmlns:a16="http://schemas.microsoft.com/office/drawing/2014/main" id="{98385CC2-4EB4-120D-B144-23BDCC6AD7F7}"/>
                  </a:ext>
                </a:extLst>
              </p:cNvPr>
              <p:cNvSpPr/>
              <p:nvPr/>
            </p:nvSpPr>
            <p:spPr>
              <a:xfrm>
                <a:off x="10515642" y="6005951"/>
                <a:ext cx="49377" cy="46676"/>
              </a:xfrm>
              <a:custGeom>
                <a:avLst/>
                <a:gdLst>
                  <a:gd name="connsiteX0" fmla="*/ 35 w 49377"/>
                  <a:gd name="connsiteY0" fmla="*/ 576 h 46676"/>
                  <a:gd name="connsiteX1" fmla="*/ 24886 w 49377"/>
                  <a:gd name="connsiteY1" fmla="*/ 24707 h 46676"/>
                  <a:gd name="connsiteX2" fmla="*/ 30649 w 49377"/>
                  <a:gd name="connsiteY2" fmla="*/ 30469 h 46676"/>
                  <a:gd name="connsiteX3" fmla="*/ 36772 w 49377"/>
                  <a:gd name="connsiteY3" fmla="*/ 35872 h 46676"/>
                  <a:gd name="connsiteX4" fmla="*/ 49377 w 49377"/>
                  <a:gd name="connsiteY4" fmla="*/ 46677 h 46676"/>
                  <a:gd name="connsiteX5" fmla="*/ 38212 w 49377"/>
                  <a:gd name="connsiteY5" fmla="*/ 36232 h 46676"/>
                  <a:gd name="connsiteX6" fmla="*/ 29929 w 49377"/>
                  <a:gd name="connsiteY6" fmla="*/ 28309 h 46676"/>
                  <a:gd name="connsiteX7" fmla="*/ 21285 w 49377"/>
                  <a:gd name="connsiteY7" fmla="*/ 19665 h 46676"/>
                  <a:gd name="connsiteX8" fmla="*/ 35 w 49377"/>
                  <a:gd name="connsiteY8" fmla="*/ 216 h 46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377" h="46676">
                    <a:moveTo>
                      <a:pt x="35" y="576"/>
                    </a:moveTo>
                    <a:cubicBezTo>
                      <a:pt x="9039" y="9220"/>
                      <a:pt x="16963" y="17144"/>
                      <a:pt x="24886" y="24707"/>
                    </a:cubicBezTo>
                    <a:cubicBezTo>
                      <a:pt x="26687" y="26508"/>
                      <a:pt x="28848" y="28669"/>
                      <a:pt x="30649" y="30469"/>
                    </a:cubicBezTo>
                    <a:cubicBezTo>
                      <a:pt x="32810" y="32270"/>
                      <a:pt x="34611" y="34071"/>
                      <a:pt x="36772" y="35872"/>
                    </a:cubicBezTo>
                    <a:cubicBezTo>
                      <a:pt x="40734" y="39473"/>
                      <a:pt x="45056" y="43075"/>
                      <a:pt x="49377" y="46677"/>
                    </a:cubicBezTo>
                    <a:cubicBezTo>
                      <a:pt x="47576" y="44876"/>
                      <a:pt x="43615" y="41274"/>
                      <a:pt x="38212" y="36232"/>
                    </a:cubicBezTo>
                    <a:cubicBezTo>
                      <a:pt x="35691" y="33711"/>
                      <a:pt x="32810" y="31190"/>
                      <a:pt x="29929" y="28309"/>
                    </a:cubicBezTo>
                    <a:cubicBezTo>
                      <a:pt x="27047" y="25427"/>
                      <a:pt x="24166" y="22546"/>
                      <a:pt x="21285" y="19665"/>
                    </a:cubicBezTo>
                    <a:cubicBezTo>
                      <a:pt x="9759" y="8140"/>
                      <a:pt x="-685" y="-1585"/>
                      <a:pt x="35" y="216"/>
                    </a:cubicBezTo>
                    <a:close/>
                  </a:path>
                </a:pathLst>
              </a:custGeom>
              <a:solidFill>
                <a:schemeClr val="accent2"/>
              </a:solidFill>
              <a:ln w="0" cap="flat">
                <a:noFill/>
                <a:prstDash val="solid"/>
                <a:miter/>
              </a:ln>
            </p:spPr>
            <p:txBody>
              <a:bodyPr rtlCol="0" anchor="ctr"/>
              <a:lstStyle/>
              <a:p>
                <a:endParaRPr lang="en-US" sz="744"/>
              </a:p>
            </p:txBody>
          </p:sp>
          <p:sp>
            <p:nvSpPr>
              <p:cNvPr id="387" name="Freeform: Shape 386">
                <a:extLst>
                  <a:ext uri="{FF2B5EF4-FFF2-40B4-BE49-F238E27FC236}">
                    <a16:creationId xmlns:a16="http://schemas.microsoft.com/office/drawing/2014/main" id="{E55442E3-9EF8-4F2F-964A-834E549B6EB4}"/>
                  </a:ext>
                </a:extLst>
              </p:cNvPr>
              <p:cNvSpPr/>
              <p:nvPr/>
            </p:nvSpPr>
            <p:spPr>
              <a:xfrm>
                <a:off x="9775183" y="5831848"/>
                <a:ext cx="59787" cy="360"/>
              </a:xfrm>
              <a:custGeom>
                <a:avLst/>
                <a:gdLst>
                  <a:gd name="connsiteX0" fmla="*/ 5042 w 59787"/>
                  <a:gd name="connsiteY0" fmla="*/ 360 h 360"/>
                  <a:gd name="connsiteX1" fmla="*/ 59787 w 59787"/>
                  <a:gd name="connsiteY1" fmla="*/ 0 h 360"/>
                  <a:gd name="connsiteX2" fmla="*/ 0 w 59787"/>
                  <a:gd name="connsiteY2" fmla="*/ 0 h 360"/>
                  <a:gd name="connsiteX3" fmla="*/ 5042 w 59787"/>
                  <a:gd name="connsiteY3" fmla="*/ 360 h 360"/>
                </a:gdLst>
                <a:ahLst/>
                <a:cxnLst>
                  <a:cxn ang="0">
                    <a:pos x="connsiteX0" y="connsiteY0"/>
                  </a:cxn>
                  <a:cxn ang="0">
                    <a:pos x="connsiteX1" y="connsiteY1"/>
                  </a:cxn>
                  <a:cxn ang="0">
                    <a:pos x="connsiteX2" y="connsiteY2"/>
                  </a:cxn>
                  <a:cxn ang="0">
                    <a:pos x="connsiteX3" y="connsiteY3"/>
                  </a:cxn>
                </a:cxnLst>
                <a:rect l="l" t="t" r="r" b="b"/>
                <a:pathLst>
                  <a:path w="59787" h="360">
                    <a:moveTo>
                      <a:pt x="5042" y="360"/>
                    </a:moveTo>
                    <a:lnTo>
                      <a:pt x="59787" y="0"/>
                    </a:lnTo>
                    <a:lnTo>
                      <a:pt x="0" y="0"/>
                    </a:lnTo>
                    <a:lnTo>
                      <a:pt x="5042" y="360"/>
                    </a:lnTo>
                    <a:close/>
                  </a:path>
                </a:pathLst>
              </a:custGeom>
              <a:solidFill>
                <a:schemeClr val="accent2"/>
              </a:solidFill>
              <a:ln w="0" cap="flat">
                <a:noFill/>
                <a:prstDash val="solid"/>
                <a:miter/>
              </a:ln>
            </p:spPr>
            <p:txBody>
              <a:bodyPr rtlCol="0" anchor="ctr"/>
              <a:lstStyle/>
              <a:p>
                <a:endParaRPr lang="en-US" sz="744"/>
              </a:p>
            </p:txBody>
          </p:sp>
          <p:sp>
            <p:nvSpPr>
              <p:cNvPr id="388" name="Freeform: Shape 387">
                <a:extLst>
                  <a:ext uri="{FF2B5EF4-FFF2-40B4-BE49-F238E27FC236}">
                    <a16:creationId xmlns:a16="http://schemas.microsoft.com/office/drawing/2014/main" id="{51E10E1C-CE5C-D5FF-12E1-D557EA11C408}"/>
                  </a:ext>
                </a:extLst>
              </p:cNvPr>
              <p:cNvSpPr/>
              <p:nvPr/>
            </p:nvSpPr>
            <p:spPr>
              <a:xfrm>
                <a:off x="9469045" y="5827526"/>
                <a:ext cx="55104" cy="1440"/>
              </a:xfrm>
              <a:custGeom>
                <a:avLst/>
                <a:gdLst>
                  <a:gd name="connsiteX0" fmla="*/ 55105 w 55104"/>
                  <a:gd name="connsiteY0" fmla="*/ 720 h 1440"/>
                  <a:gd name="connsiteX1" fmla="*/ 45380 w 55104"/>
                  <a:gd name="connsiteY1" fmla="*/ 0 h 1440"/>
                  <a:gd name="connsiteX2" fmla="*/ 0 w 55104"/>
                  <a:gd name="connsiteY2" fmla="*/ 1081 h 1440"/>
                  <a:gd name="connsiteX3" fmla="*/ 9724 w 55104"/>
                  <a:gd name="connsiteY3" fmla="*/ 1441 h 1440"/>
                  <a:gd name="connsiteX4" fmla="*/ 55105 w 55104"/>
                  <a:gd name="connsiteY4" fmla="*/ 720 h 14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104" h="1440">
                    <a:moveTo>
                      <a:pt x="55105" y="720"/>
                    </a:moveTo>
                    <a:lnTo>
                      <a:pt x="45380" y="0"/>
                    </a:lnTo>
                    <a:lnTo>
                      <a:pt x="0" y="1081"/>
                    </a:lnTo>
                    <a:lnTo>
                      <a:pt x="9724" y="1441"/>
                    </a:lnTo>
                    <a:lnTo>
                      <a:pt x="55105" y="720"/>
                    </a:lnTo>
                    <a:close/>
                  </a:path>
                </a:pathLst>
              </a:custGeom>
              <a:solidFill>
                <a:schemeClr val="accent2"/>
              </a:solidFill>
              <a:ln w="0" cap="flat">
                <a:noFill/>
                <a:prstDash val="solid"/>
                <a:miter/>
              </a:ln>
            </p:spPr>
            <p:txBody>
              <a:bodyPr rtlCol="0" anchor="ctr"/>
              <a:lstStyle/>
              <a:p>
                <a:endParaRPr lang="en-US" sz="744"/>
              </a:p>
            </p:txBody>
          </p:sp>
          <p:sp>
            <p:nvSpPr>
              <p:cNvPr id="389" name="Freeform: Shape 388">
                <a:extLst>
                  <a:ext uri="{FF2B5EF4-FFF2-40B4-BE49-F238E27FC236}">
                    <a16:creationId xmlns:a16="http://schemas.microsoft.com/office/drawing/2014/main" id="{ED871482-270E-6146-C50C-DAE44F6956AF}"/>
                  </a:ext>
                </a:extLst>
              </p:cNvPr>
              <p:cNvSpPr/>
              <p:nvPr/>
            </p:nvSpPr>
            <p:spPr>
              <a:xfrm>
                <a:off x="9843614" y="5872186"/>
                <a:ext cx="73921" cy="2160"/>
              </a:xfrm>
              <a:custGeom>
                <a:avLst/>
                <a:gdLst>
                  <a:gd name="connsiteX0" fmla="*/ 15487 w 73921"/>
                  <a:gd name="connsiteY0" fmla="*/ 2161 h 2160"/>
                  <a:gd name="connsiteX1" fmla="*/ 72033 w 73921"/>
                  <a:gd name="connsiteY1" fmla="*/ 0 h 2160"/>
                  <a:gd name="connsiteX2" fmla="*/ 0 w 73921"/>
                  <a:gd name="connsiteY2" fmla="*/ 0 h 2160"/>
                  <a:gd name="connsiteX3" fmla="*/ 61948 w 73921"/>
                  <a:gd name="connsiteY3" fmla="*/ 360 h 2160"/>
                  <a:gd name="connsiteX4" fmla="*/ 15847 w 73921"/>
                  <a:gd name="connsiteY4" fmla="*/ 2161 h 21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921" h="2160">
                    <a:moveTo>
                      <a:pt x="15487" y="2161"/>
                    </a:moveTo>
                    <a:cubicBezTo>
                      <a:pt x="52584" y="2161"/>
                      <a:pt x="81757" y="360"/>
                      <a:pt x="72033" y="0"/>
                    </a:cubicBezTo>
                    <a:lnTo>
                      <a:pt x="0" y="0"/>
                    </a:lnTo>
                    <a:cubicBezTo>
                      <a:pt x="18368" y="1801"/>
                      <a:pt x="20169" y="0"/>
                      <a:pt x="61948" y="360"/>
                    </a:cubicBezTo>
                    <a:lnTo>
                      <a:pt x="15847" y="2161"/>
                    </a:lnTo>
                    <a:close/>
                  </a:path>
                </a:pathLst>
              </a:custGeom>
              <a:solidFill>
                <a:schemeClr val="accent2"/>
              </a:solidFill>
              <a:ln w="0" cap="flat">
                <a:noFill/>
                <a:prstDash val="solid"/>
                <a:miter/>
              </a:ln>
            </p:spPr>
            <p:txBody>
              <a:bodyPr rtlCol="0" anchor="ctr"/>
              <a:lstStyle/>
              <a:p>
                <a:endParaRPr lang="en-US" sz="744"/>
              </a:p>
            </p:txBody>
          </p:sp>
          <p:sp>
            <p:nvSpPr>
              <p:cNvPr id="390" name="Freeform: Shape 389">
                <a:extLst>
                  <a:ext uri="{FF2B5EF4-FFF2-40B4-BE49-F238E27FC236}">
                    <a16:creationId xmlns:a16="http://schemas.microsoft.com/office/drawing/2014/main" id="{AEBD09CA-8B49-E70C-6AFB-5D0510927F8B}"/>
                  </a:ext>
                </a:extLst>
              </p:cNvPr>
              <p:cNvSpPr/>
              <p:nvPr/>
            </p:nvSpPr>
            <p:spPr>
              <a:xfrm>
                <a:off x="8424166" y="3685279"/>
                <a:ext cx="11572" cy="1340524"/>
              </a:xfrm>
              <a:custGeom>
                <a:avLst/>
                <a:gdLst>
                  <a:gd name="connsiteX0" fmla="*/ 4730 w 11572"/>
                  <a:gd name="connsiteY0" fmla="*/ 997290 h 1340524"/>
                  <a:gd name="connsiteX1" fmla="*/ 4009 w 11572"/>
                  <a:gd name="connsiteY1" fmla="*/ 1096335 h 1340524"/>
                  <a:gd name="connsiteX2" fmla="*/ 2209 w 11572"/>
                  <a:gd name="connsiteY2" fmla="*/ 1069683 h 1340524"/>
                  <a:gd name="connsiteX3" fmla="*/ 5090 w 11572"/>
                  <a:gd name="connsiteY3" fmla="*/ 1131991 h 1340524"/>
                  <a:gd name="connsiteX4" fmla="*/ 48 w 11572"/>
                  <a:gd name="connsiteY4" fmla="*/ 1027904 h 1340524"/>
                  <a:gd name="connsiteX5" fmla="*/ 1488 w 11572"/>
                  <a:gd name="connsiteY5" fmla="*/ 1227794 h 1340524"/>
                  <a:gd name="connsiteX6" fmla="*/ 3289 w 11572"/>
                  <a:gd name="connsiteY6" fmla="*/ 1170528 h 1340524"/>
                  <a:gd name="connsiteX7" fmla="*/ 4730 w 11572"/>
                  <a:gd name="connsiteY7" fmla="*/ 1217349 h 1340524"/>
                  <a:gd name="connsiteX8" fmla="*/ 4730 w 11572"/>
                  <a:gd name="connsiteY8" fmla="*/ 1263450 h 1340524"/>
                  <a:gd name="connsiteX9" fmla="*/ 6170 w 11572"/>
                  <a:gd name="connsiteY9" fmla="*/ 1309911 h 1340524"/>
                  <a:gd name="connsiteX10" fmla="*/ 6891 w 11572"/>
                  <a:gd name="connsiteY10" fmla="*/ 1291543 h 1340524"/>
                  <a:gd name="connsiteX11" fmla="*/ 9412 w 11572"/>
                  <a:gd name="connsiteY11" fmla="*/ 1321076 h 1340524"/>
                  <a:gd name="connsiteX12" fmla="*/ 10492 w 11572"/>
                  <a:gd name="connsiteY12" fmla="*/ 1331521 h 1340524"/>
                  <a:gd name="connsiteX13" fmla="*/ 11573 w 11572"/>
                  <a:gd name="connsiteY13" fmla="*/ 1340525 h 1340524"/>
                  <a:gd name="connsiteX14" fmla="*/ 11573 w 11572"/>
                  <a:gd name="connsiteY14" fmla="*/ 1333682 h 1340524"/>
                  <a:gd name="connsiteX15" fmla="*/ 11573 w 11572"/>
                  <a:gd name="connsiteY15" fmla="*/ 1327559 h 1340524"/>
                  <a:gd name="connsiteX16" fmla="*/ 10132 w 11572"/>
                  <a:gd name="connsiteY16" fmla="*/ 1309911 h 1340524"/>
                  <a:gd name="connsiteX17" fmla="*/ 9772 w 11572"/>
                  <a:gd name="connsiteY17" fmla="*/ 1292983 h 1340524"/>
                  <a:gd name="connsiteX18" fmla="*/ 9772 w 11572"/>
                  <a:gd name="connsiteY18" fmla="*/ 1262370 h 1340524"/>
                  <a:gd name="connsiteX19" fmla="*/ 10492 w 11572"/>
                  <a:gd name="connsiteY19" fmla="*/ 1208345 h 1340524"/>
                  <a:gd name="connsiteX20" fmla="*/ 8692 w 11572"/>
                  <a:gd name="connsiteY20" fmla="*/ 1057437 h 1340524"/>
                  <a:gd name="connsiteX21" fmla="*/ 8692 w 11572"/>
                  <a:gd name="connsiteY21" fmla="*/ 1010256 h 1340524"/>
                  <a:gd name="connsiteX22" fmla="*/ 8692 w 11572"/>
                  <a:gd name="connsiteY22" fmla="*/ 992608 h 1340524"/>
                  <a:gd name="connsiteX23" fmla="*/ 10132 w 11572"/>
                  <a:gd name="connsiteY23" fmla="*/ 1021061 h 1340524"/>
                  <a:gd name="connsiteX24" fmla="*/ 8692 w 11572"/>
                  <a:gd name="connsiteY24" fmla="*/ 931020 h 1340524"/>
                  <a:gd name="connsiteX25" fmla="*/ 8692 w 11572"/>
                  <a:gd name="connsiteY25" fmla="*/ 760663 h 1340524"/>
                  <a:gd name="connsiteX26" fmla="*/ 9052 w 11572"/>
                  <a:gd name="connsiteY26" fmla="*/ 746257 h 1340524"/>
                  <a:gd name="connsiteX27" fmla="*/ 8331 w 11572"/>
                  <a:gd name="connsiteY27" fmla="*/ 740134 h 1340524"/>
                  <a:gd name="connsiteX28" fmla="*/ 8331 w 11572"/>
                  <a:gd name="connsiteY28" fmla="*/ 369167 h 1340524"/>
                  <a:gd name="connsiteX29" fmla="*/ 8331 w 11572"/>
                  <a:gd name="connsiteY29" fmla="*/ 183683 h 1340524"/>
                  <a:gd name="connsiteX30" fmla="*/ 8331 w 11572"/>
                  <a:gd name="connsiteY30" fmla="*/ 90761 h 1340524"/>
                  <a:gd name="connsiteX31" fmla="*/ 8331 w 11572"/>
                  <a:gd name="connsiteY31" fmla="*/ 67711 h 1340524"/>
                  <a:gd name="connsiteX32" fmla="*/ 8331 w 11572"/>
                  <a:gd name="connsiteY32" fmla="*/ 45020 h 1340524"/>
                  <a:gd name="connsiteX33" fmla="*/ 9412 w 11572"/>
                  <a:gd name="connsiteY33" fmla="*/ 22330 h 1340524"/>
                  <a:gd name="connsiteX34" fmla="*/ 10852 w 11572"/>
                  <a:gd name="connsiteY34" fmla="*/ 0 h 1340524"/>
                  <a:gd name="connsiteX35" fmla="*/ 9772 w 11572"/>
                  <a:gd name="connsiteY35" fmla="*/ 12966 h 1340524"/>
                  <a:gd name="connsiteX36" fmla="*/ 9052 w 11572"/>
                  <a:gd name="connsiteY36" fmla="*/ 25572 h 1340524"/>
                  <a:gd name="connsiteX37" fmla="*/ 7971 w 11572"/>
                  <a:gd name="connsiteY37" fmla="*/ 50783 h 1340524"/>
                  <a:gd name="connsiteX38" fmla="*/ 7611 w 11572"/>
                  <a:gd name="connsiteY38" fmla="*/ 63389 h 1340524"/>
                  <a:gd name="connsiteX39" fmla="*/ 7611 w 11572"/>
                  <a:gd name="connsiteY39" fmla="*/ 76354 h 1340524"/>
                  <a:gd name="connsiteX40" fmla="*/ 7611 w 11572"/>
                  <a:gd name="connsiteY40" fmla="*/ 103727 h 1340524"/>
                  <a:gd name="connsiteX41" fmla="*/ 5090 w 11572"/>
                  <a:gd name="connsiteY41" fmla="*/ 149107 h 1340524"/>
                  <a:gd name="connsiteX42" fmla="*/ 5090 w 11572"/>
                  <a:gd name="connsiteY42" fmla="*/ 64109 h 1340524"/>
                  <a:gd name="connsiteX43" fmla="*/ 1848 w 11572"/>
                  <a:gd name="connsiteY43" fmla="*/ 83918 h 1340524"/>
                  <a:gd name="connsiteX44" fmla="*/ 5090 w 11572"/>
                  <a:gd name="connsiteY44" fmla="*/ 283448 h 1340524"/>
                  <a:gd name="connsiteX45" fmla="*/ 2929 w 11572"/>
                  <a:gd name="connsiteY45" fmla="*/ 311541 h 1340524"/>
                  <a:gd name="connsiteX46" fmla="*/ 2929 w 11572"/>
                  <a:gd name="connsiteY46" fmla="*/ 296414 h 1340524"/>
                  <a:gd name="connsiteX47" fmla="*/ 2929 w 11572"/>
                  <a:gd name="connsiteY47" fmla="*/ 431475 h 1340524"/>
                  <a:gd name="connsiteX48" fmla="*/ 1128 w 11572"/>
                  <a:gd name="connsiteY48" fmla="*/ 430034 h 1340524"/>
                  <a:gd name="connsiteX49" fmla="*/ 2929 w 11572"/>
                  <a:gd name="connsiteY49" fmla="*/ 605793 h 1340524"/>
                  <a:gd name="connsiteX50" fmla="*/ 2929 w 11572"/>
                  <a:gd name="connsiteY50" fmla="*/ 602912 h 1340524"/>
                  <a:gd name="connsiteX51" fmla="*/ 4009 w 11572"/>
                  <a:gd name="connsiteY51" fmla="*/ 828374 h 1340524"/>
                  <a:gd name="connsiteX52" fmla="*/ 1848 w 11572"/>
                  <a:gd name="connsiteY52" fmla="*/ 759223 h 1340524"/>
                  <a:gd name="connsiteX53" fmla="*/ 2929 w 11572"/>
                  <a:gd name="connsiteY53" fmla="*/ 860068 h 1340524"/>
                  <a:gd name="connsiteX54" fmla="*/ 768 w 11572"/>
                  <a:gd name="connsiteY54" fmla="*/ 830895 h 1340524"/>
                  <a:gd name="connsiteX55" fmla="*/ 4009 w 11572"/>
                  <a:gd name="connsiteY55" fmla="*/ 1013137 h 1340524"/>
                  <a:gd name="connsiteX56" fmla="*/ 6170 w 11572"/>
                  <a:gd name="connsiteY56" fmla="*/ 997650 h 1340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Lst>
                <a:rect l="l" t="t" r="r" b="b"/>
                <a:pathLst>
                  <a:path w="11572" h="1340524">
                    <a:moveTo>
                      <a:pt x="4730" y="997290"/>
                    </a:moveTo>
                    <a:cubicBezTo>
                      <a:pt x="5810" y="1013497"/>
                      <a:pt x="5090" y="1092373"/>
                      <a:pt x="4009" y="1096335"/>
                    </a:cubicBezTo>
                    <a:cubicBezTo>
                      <a:pt x="3649" y="1085890"/>
                      <a:pt x="2929" y="1043031"/>
                      <a:pt x="2209" y="1069683"/>
                    </a:cubicBezTo>
                    <a:lnTo>
                      <a:pt x="5090" y="1131991"/>
                    </a:lnTo>
                    <a:cubicBezTo>
                      <a:pt x="3289" y="1215188"/>
                      <a:pt x="1128" y="1068962"/>
                      <a:pt x="48" y="1027904"/>
                    </a:cubicBezTo>
                    <a:cubicBezTo>
                      <a:pt x="-313" y="1112542"/>
                      <a:pt x="1488" y="1137753"/>
                      <a:pt x="1488" y="1227794"/>
                    </a:cubicBezTo>
                    <a:cubicBezTo>
                      <a:pt x="1488" y="1201142"/>
                      <a:pt x="2569" y="1184575"/>
                      <a:pt x="3289" y="1170528"/>
                    </a:cubicBezTo>
                    <a:cubicBezTo>
                      <a:pt x="4370" y="1169088"/>
                      <a:pt x="4730" y="1189257"/>
                      <a:pt x="4730" y="1217349"/>
                    </a:cubicBezTo>
                    <a:cubicBezTo>
                      <a:pt x="4730" y="1231396"/>
                      <a:pt x="4730" y="1247243"/>
                      <a:pt x="4730" y="1263450"/>
                    </a:cubicBezTo>
                    <a:cubicBezTo>
                      <a:pt x="5090" y="1279297"/>
                      <a:pt x="5450" y="1295505"/>
                      <a:pt x="6170" y="1309911"/>
                    </a:cubicBezTo>
                    <a:cubicBezTo>
                      <a:pt x="6170" y="1291183"/>
                      <a:pt x="6170" y="1287221"/>
                      <a:pt x="6891" y="1291543"/>
                    </a:cubicBezTo>
                    <a:cubicBezTo>
                      <a:pt x="7611" y="1295505"/>
                      <a:pt x="7971" y="1307750"/>
                      <a:pt x="9412" y="1321076"/>
                    </a:cubicBezTo>
                    <a:cubicBezTo>
                      <a:pt x="9772" y="1325758"/>
                      <a:pt x="10132" y="1329000"/>
                      <a:pt x="10492" y="1331521"/>
                    </a:cubicBezTo>
                    <a:cubicBezTo>
                      <a:pt x="10492" y="1334762"/>
                      <a:pt x="11213" y="1337644"/>
                      <a:pt x="11573" y="1340525"/>
                    </a:cubicBezTo>
                    <a:lnTo>
                      <a:pt x="11573" y="1333682"/>
                    </a:lnTo>
                    <a:cubicBezTo>
                      <a:pt x="11573" y="1334042"/>
                      <a:pt x="11573" y="1332601"/>
                      <a:pt x="11573" y="1327559"/>
                    </a:cubicBezTo>
                    <a:cubicBezTo>
                      <a:pt x="11213" y="1321436"/>
                      <a:pt x="10492" y="1315674"/>
                      <a:pt x="10132" y="1309911"/>
                    </a:cubicBezTo>
                    <a:cubicBezTo>
                      <a:pt x="9772" y="1304149"/>
                      <a:pt x="10132" y="1298746"/>
                      <a:pt x="9772" y="1292983"/>
                    </a:cubicBezTo>
                    <a:cubicBezTo>
                      <a:pt x="9772" y="1282179"/>
                      <a:pt x="9772" y="1272094"/>
                      <a:pt x="9772" y="1262370"/>
                    </a:cubicBezTo>
                    <a:cubicBezTo>
                      <a:pt x="10132" y="1242561"/>
                      <a:pt x="10492" y="1224553"/>
                      <a:pt x="10492" y="1208345"/>
                    </a:cubicBezTo>
                    <a:cubicBezTo>
                      <a:pt x="6891" y="1240400"/>
                      <a:pt x="9772" y="1098136"/>
                      <a:pt x="8692" y="1057437"/>
                    </a:cubicBezTo>
                    <a:lnTo>
                      <a:pt x="8692" y="1010256"/>
                    </a:lnTo>
                    <a:cubicBezTo>
                      <a:pt x="8692" y="1010256"/>
                      <a:pt x="8692" y="992608"/>
                      <a:pt x="8692" y="992608"/>
                    </a:cubicBezTo>
                    <a:cubicBezTo>
                      <a:pt x="9052" y="989006"/>
                      <a:pt x="9412" y="994049"/>
                      <a:pt x="10132" y="1021061"/>
                    </a:cubicBezTo>
                    <a:cubicBezTo>
                      <a:pt x="9412" y="998731"/>
                      <a:pt x="9772" y="924177"/>
                      <a:pt x="8692" y="931020"/>
                    </a:cubicBezTo>
                    <a:lnTo>
                      <a:pt x="8692" y="760663"/>
                    </a:lnTo>
                    <a:cubicBezTo>
                      <a:pt x="8692" y="755261"/>
                      <a:pt x="8692" y="750218"/>
                      <a:pt x="9052" y="746257"/>
                    </a:cubicBezTo>
                    <a:cubicBezTo>
                      <a:pt x="9052" y="740494"/>
                      <a:pt x="8692" y="739414"/>
                      <a:pt x="8331" y="740134"/>
                    </a:cubicBezTo>
                    <a:lnTo>
                      <a:pt x="8331" y="369167"/>
                    </a:lnTo>
                    <a:cubicBezTo>
                      <a:pt x="8331" y="369167"/>
                      <a:pt x="8331" y="183683"/>
                      <a:pt x="8331" y="183683"/>
                    </a:cubicBezTo>
                    <a:lnTo>
                      <a:pt x="8331" y="90761"/>
                    </a:lnTo>
                    <a:cubicBezTo>
                      <a:pt x="8331" y="90761"/>
                      <a:pt x="8331" y="67711"/>
                      <a:pt x="8331" y="67711"/>
                    </a:cubicBezTo>
                    <a:lnTo>
                      <a:pt x="8331" y="45020"/>
                    </a:lnTo>
                    <a:cubicBezTo>
                      <a:pt x="8692" y="45020"/>
                      <a:pt x="9412" y="22330"/>
                      <a:pt x="9412" y="22330"/>
                    </a:cubicBezTo>
                    <a:cubicBezTo>
                      <a:pt x="9772" y="14767"/>
                      <a:pt x="10492" y="7203"/>
                      <a:pt x="10852" y="0"/>
                    </a:cubicBezTo>
                    <a:cubicBezTo>
                      <a:pt x="10492" y="4322"/>
                      <a:pt x="10132" y="8644"/>
                      <a:pt x="9772" y="12966"/>
                    </a:cubicBezTo>
                    <a:cubicBezTo>
                      <a:pt x="9412" y="17288"/>
                      <a:pt x="9052" y="21610"/>
                      <a:pt x="9052" y="25572"/>
                    </a:cubicBezTo>
                    <a:cubicBezTo>
                      <a:pt x="9052" y="33855"/>
                      <a:pt x="8331" y="42499"/>
                      <a:pt x="7971" y="50783"/>
                    </a:cubicBezTo>
                    <a:cubicBezTo>
                      <a:pt x="7971" y="55105"/>
                      <a:pt x="7971" y="59067"/>
                      <a:pt x="7611" y="63389"/>
                    </a:cubicBezTo>
                    <a:cubicBezTo>
                      <a:pt x="7611" y="67711"/>
                      <a:pt x="7611" y="72033"/>
                      <a:pt x="7611" y="76354"/>
                    </a:cubicBezTo>
                    <a:cubicBezTo>
                      <a:pt x="7611" y="85359"/>
                      <a:pt x="7611" y="94363"/>
                      <a:pt x="7611" y="103727"/>
                    </a:cubicBezTo>
                    <a:cubicBezTo>
                      <a:pt x="5450" y="47181"/>
                      <a:pt x="7251" y="165675"/>
                      <a:pt x="5090" y="149107"/>
                    </a:cubicBezTo>
                    <a:cubicBezTo>
                      <a:pt x="4370" y="123536"/>
                      <a:pt x="4370" y="86439"/>
                      <a:pt x="5090" y="64109"/>
                    </a:cubicBezTo>
                    <a:cubicBezTo>
                      <a:pt x="4009" y="55825"/>
                      <a:pt x="2929" y="87520"/>
                      <a:pt x="1848" y="83918"/>
                    </a:cubicBezTo>
                    <a:cubicBezTo>
                      <a:pt x="408" y="177560"/>
                      <a:pt x="5810" y="191967"/>
                      <a:pt x="5090" y="283448"/>
                    </a:cubicBezTo>
                    <a:cubicBezTo>
                      <a:pt x="3649" y="279846"/>
                      <a:pt x="2569" y="251393"/>
                      <a:pt x="2929" y="311541"/>
                    </a:cubicBezTo>
                    <a:lnTo>
                      <a:pt x="2929" y="296414"/>
                    </a:lnTo>
                    <a:cubicBezTo>
                      <a:pt x="4009" y="392217"/>
                      <a:pt x="-313" y="371328"/>
                      <a:pt x="2929" y="431475"/>
                    </a:cubicBezTo>
                    <a:lnTo>
                      <a:pt x="1128" y="430034"/>
                    </a:lnTo>
                    <a:cubicBezTo>
                      <a:pt x="2569" y="473614"/>
                      <a:pt x="2569" y="558252"/>
                      <a:pt x="2929" y="605793"/>
                    </a:cubicBezTo>
                    <a:lnTo>
                      <a:pt x="2929" y="602912"/>
                    </a:lnTo>
                    <a:cubicBezTo>
                      <a:pt x="4730" y="736893"/>
                      <a:pt x="2929" y="678186"/>
                      <a:pt x="4009" y="828374"/>
                    </a:cubicBezTo>
                    <a:lnTo>
                      <a:pt x="1848" y="759223"/>
                    </a:lnTo>
                    <a:cubicBezTo>
                      <a:pt x="768" y="811086"/>
                      <a:pt x="3289" y="822611"/>
                      <a:pt x="2929" y="860068"/>
                    </a:cubicBezTo>
                    <a:cubicBezTo>
                      <a:pt x="2569" y="857547"/>
                      <a:pt x="1128" y="866191"/>
                      <a:pt x="768" y="830895"/>
                    </a:cubicBezTo>
                    <a:lnTo>
                      <a:pt x="4009" y="1013137"/>
                    </a:lnTo>
                    <a:cubicBezTo>
                      <a:pt x="5450" y="1056717"/>
                      <a:pt x="5450" y="1004133"/>
                      <a:pt x="6170" y="997650"/>
                    </a:cubicBezTo>
                    <a:close/>
                  </a:path>
                </a:pathLst>
              </a:custGeom>
              <a:solidFill>
                <a:schemeClr val="accent2"/>
              </a:solidFill>
              <a:ln w="0" cap="flat">
                <a:noFill/>
                <a:prstDash val="solid"/>
                <a:miter/>
              </a:ln>
            </p:spPr>
            <p:txBody>
              <a:bodyPr rtlCol="0" anchor="ctr"/>
              <a:lstStyle/>
              <a:p>
                <a:endParaRPr lang="en-US" sz="744"/>
              </a:p>
            </p:txBody>
          </p:sp>
          <p:sp>
            <p:nvSpPr>
              <p:cNvPr id="391" name="Freeform: Shape 390">
                <a:extLst>
                  <a:ext uri="{FF2B5EF4-FFF2-40B4-BE49-F238E27FC236}">
                    <a16:creationId xmlns:a16="http://schemas.microsoft.com/office/drawing/2014/main" id="{3DFB43D4-CBEE-980B-1BEC-DE0BFBC00673}"/>
                  </a:ext>
                </a:extLst>
              </p:cNvPr>
              <p:cNvSpPr/>
              <p:nvPr/>
            </p:nvSpPr>
            <p:spPr>
              <a:xfrm>
                <a:off x="8426375" y="4913073"/>
                <a:ext cx="3601" cy="33495"/>
              </a:xfrm>
              <a:custGeom>
                <a:avLst/>
                <a:gdLst>
                  <a:gd name="connsiteX0" fmla="*/ 0 w 3601"/>
                  <a:gd name="connsiteY0" fmla="*/ 0 h 33495"/>
                  <a:gd name="connsiteX1" fmla="*/ 0 w 3601"/>
                  <a:gd name="connsiteY1" fmla="*/ 33495 h 33495"/>
                  <a:gd name="connsiteX2" fmla="*/ 0 w 3601"/>
                  <a:gd name="connsiteY2" fmla="*/ 0 h 33495"/>
                </a:gdLst>
                <a:ahLst/>
                <a:cxnLst>
                  <a:cxn ang="0">
                    <a:pos x="connsiteX0" y="connsiteY0"/>
                  </a:cxn>
                  <a:cxn ang="0">
                    <a:pos x="connsiteX1" y="connsiteY1"/>
                  </a:cxn>
                  <a:cxn ang="0">
                    <a:pos x="connsiteX2" y="connsiteY2"/>
                  </a:cxn>
                </a:cxnLst>
                <a:rect l="l" t="t" r="r" b="b"/>
                <a:pathLst>
                  <a:path w="3601" h="33495">
                    <a:moveTo>
                      <a:pt x="0" y="0"/>
                    </a:moveTo>
                    <a:cubicBezTo>
                      <a:pt x="0" y="9724"/>
                      <a:pt x="0" y="20529"/>
                      <a:pt x="0" y="33495"/>
                    </a:cubicBezTo>
                    <a:cubicBezTo>
                      <a:pt x="0" y="20889"/>
                      <a:pt x="0" y="10085"/>
                      <a:pt x="0" y="0"/>
                    </a:cubicBezTo>
                    <a:close/>
                  </a:path>
                </a:pathLst>
              </a:custGeom>
              <a:solidFill>
                <a:schemeClr val="accent2"/>
              </a:solidFill>
              <a:ln w="0" cap="flat">
                <a:noFill/>
                <a:prstDash val="solid"/>
                <a:miter/>
              </a:ln>
            </p:spPr>
            <p:txBody>
              <a:bodyPr rtlCol="0" anchor="ctr"/>
              <a:lstStyle/>
              <a:p>
                <a:endParaRPr lang="en-US" sz="744"/>
              </a:p>
            </p:txBody>
          </p:sp>
          <p:sp>
            <p:nvSpPr>
              <p:cNvPr id="392" name="Freeform: Shape 391">
                <a:extLst>
                  <a:ext uri="{FF2B5EF4-FFF2-40B4-BE49-F238E27FC236}">
                    <a16:creationId xmlns:a16="http://schemas.microsoft.com/office/drawing/2014/main" id="{626171BB-8466-715C-C5E2-573F7B1F4B0B}"/>
                  </a:ext>
                </a:extLst>
              </p:cNvPr>
              <p:cNvSpPr/>
              <p:nvPr/>
            </p:nvSpPr>
            <p:spPr>
              <a:xfrm>
                <a:off x="8434659" y="3634857"/>
                <a:ext cx="5042" cy="50422"/>
              </a:xfrm>
              <a:custGeom>
                <a:avLst/>
                <a:gdLst>
                  <a:gd name="connsiteX0" fmla="*/ 5042 w 5042"/>
                  <a:gd name="connsiteY0" fmla="*/ 0 h 50422"/>
                  <a:gd name="connsiteX1" fmla="*/ 1801 w 5042"/>
                  <a:gd name="connsiteY1" fmla="*/ 25211 h 50422"/>
                  <a:gd name="connsiteX2" fmla="*/ 0 w 5042"/>
                  <a:gd name="connsiteY2" fmla="*/ 50423 h 50422"/>
                  <a:gd name="connsiteX3" fmla="*/ 1801 w 5042"/>
                  <a:gd name="connsiteY3" fmla="*/ 26292 h 50422"/>
                  <a:gd name="connsiteX4" fmla="*/ 5042 w 5042"/>
                  <a:gd name="connsiteY4" fmla="*/ 0 h 504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42" h="50422">
                    <a:moveTo>
                      <a:pt x="5042" y="0"/>
                    </a:moveTo>
                    <a:lnTo>
                      <a:pt x="1801" y="25211"/>
                    </a:lnTo>
                    <a:lnTo>
                      <a:pt x="0" y="50423"/>
                    </a:lnTo>
                    <a:cubicBezTo>
                      <a:pt x="720" y="42499"/>
                      <a:pt x="1441" y="34576"/>
                      <a:pt x="1801" y="26292"/>
                    </a:cubicBezTo>
                    <a:cubicBezTo>
                      <a:pt x="2881" y="18008"/>
                      <a:pt x="3962" y="9364"/>
                      <a:pt x="5042" y="0"/>
                    </a:cubicBezTo>
                    <a:close/>
                  </a:path>
                </a:pathLst>
              </a:custGeom>
              <a:solidFill>
                <a:schemeClr val="accent2"/>
              </a:solidFill>
              <a:ln w="0" cap="flat">
                <a:noFill/>
                <a:prstDash val="solid"/>
                <a:miter/>
              </a:ln>
            </p:spPr>
            <p:txBody>
              <a:bodyPr rtlCol="0" anchor="ctr"/>
              <a:lstStyle/>
              <a:p>
                <a:endParaRPr lang="en-US" sz="744"/>
              </a:p>
            </p:txBody>
          </p:sp>
          <p:sp>
            <p:nvSpPr>
              <p:cNvPr id="393" name="Freeform: Shape 392">
                <a:extLst>
                  <a:ext uri="{FF2B5EF4-FFF2-40B4-BE49-F238E27FC236}">
                    <a16:creationId xmlns:a16="http://schemas.microsoft.com/office/drawing/2014/main" id="{0C977635-2490-4E4D-C0AD-A46C93CCD6DC}"/>
                  </a:ext>
                </a:extLst>
              </p:cNvPr>
              <p:cNvSpPr/>
              <p:nvPr/>
            </p:nvSpPr>
            <p:spPr>
              <a:xfrm>
                <a:off x="8439701" y="5077740"/>
                <a:ext cx="27372" cy="114458"/>
              </a:xfrm>
              <a:custGeom>
                <a:avLst/>
                <a:gdLst>
                  <a:gd name="connsiteX0" fmla="*/ 18008 w 27372"/>
                  <a:gd name="connsiteY0" fmla="*/ 88167 h 114458"/>
                  <a:gd name="connsiteX1" fmla="*/ 19089 w 27372"/>
                  <a:gd name="connsiteY1" fmla="*/ 88167 h 114458"/>
                  <a:gd name="connsiteX2" fmla="*/ 27372 w 27372"/>
                  <a:gd name="connsiteY2" fmla="*/ 114459 h 114458"/>
                  <a:gd name="connsiteX3" fmla="*/ 19809 w 27372"/>
                  <a:gd name="connsiteY3" fmla="*/ 88167 h 114458"/>
                  <a:gd name="connsiteX4" fmla="*/ 13686 w 27372"/>
                  <a:gd name="connsiteY4" fmla="*/ 61515 h 114458"/>
                  <a:gd name="connsiteX5" fmla="*/ 10445 w 27372"/>
                  <a:gd name="connsiteY5" fmla="*/ 48189 h 114458"/>
                  <a:gd name="connsiteX6" fmla="*/ 7924 w 27372"/>
                  <a:gd name="connsiteY6" fmla="*/ 34863 h 114458"/>
                  <a:gd name="connsiteX7" fmla="*/ 3241 w 27372"/>
                  <a:gd name="connsiteY7" fmla="*/ 7851 h 114458"/>
                  <a:gd name="connsiteX8" fmla="*/ 1441 w 27372"/>
                  <a:gd name="connsiteY8" fmla="*/ 3529 h 114458"/>
                  <a:gd name="connsiteX9" fmla="*/ 0 w 27372"/>
                  <a:gd name="connsiteY9" fmla="*/ 287 h 114458"/>
                  <a:gd name="connsiteX10" fmla="*/ 7924 w 27372"/>
                  <a:gd name="connsiteY10" fmla="*/ 44587 h 114458"/>
                  <a:gd name="connsiteX11" fmla="*/ 18008 w 27372"/>
                  <a:gd name="connsiteY11" fmla="*/ 88527 h 114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372" h="114458">
                    <a:moveTo>
                      <a:pt x="18008" y="88167"/>
                    </a:moveTo>
                    <a:cubicBezTo>
                      <a:pt x="15127" y="73040"/>
                      <a:pt x="16567" y="78443"/>
                      <a:pt x="19089" y="88167"/>
                    </a:cubicBezTo>
                    <a:cubicBezTo>
                      <a:pt x="21970" y="97891"/>
                      <a:pt x="26652" y="111938"/>
                      <a:pt x="27372" y="114459"/>
                    </a:cubicBezTo>
                    <a:lnTo>
                      <a:pt x="19809" y="88167"/>
                    </a:lnTo>
                    <a:lnTo>
                      <a:pt x="13686" y="61515"/>
                    </a:lnTo>
                    <a:lnTo>
                      <a:pt x="10445" y="48189"/>
                    </a:lnTo>
                    <a:cubicBezTo>
                      <a:pt x="9364" y="43867"/>
                      <a:pt x="8644" y="39185"/>
                      <a:pt x="7924" y="34863"/>
                    </a:cubicBezTo>
                    <a:lnTo>
                      <a:pt x="3241" y="7851"/>
                    </a:lnTo>
                    <a:cubicBezTo>
                      <a:pt x="3241" y="7851"/>
                      <a:pt x="2161" y="5690"/>
                      <a:pt x="1441" y="3529"/>
                    </a:cubicBezTo>
                    <a:cubicBezTo>
                      <a:pt x="720" y="1368"/>
                      <a:pt x="0" y="-793"/>
                      <a:pt x="0" y="287"/>
                    </a:cubicBezTo>
                    <a:cubicBezTo>
                      <a:pt x="2161" y="15054"/>
                      <a:pt x="5402" y="29821"/>
                      <a:pt x="7924" y="44587"/>
                    </a:cubicBezTo>
                    <a:cubicBezTo>
                      <a:pt x="11165" y="59354"/>
                      <a:pt x="14767" y="73761"/>
                      <a:pt x="18008" y="88527"/>
                    </a:cubicBezTo>
                    <a:close/>
                  </a:path>
                </a:pathLst>
              </a:custGeom>
              <a:solidFill>
                <a:schemeClr val="accent2"/>
              </a:solidFill>
              <a:ln w="0" cap="flat">
                <a:noFill/>
                <a:prstDash val="solid"/>
                <a:miter/>
              </a:ln>
            </p:spPr>
            <p:txBody>
              <a:bodyPr rtlCol="0" anchor="ctr"/>
              <a:lstStyle/>
              <a:p>
                <a:endParaRPr lang="en-US" sz="744"/>
              </a:p>
            </p:txBody>
          </p:sp>
          <p:sp>
            <p:nvSpPr>
              <p:cNvPr id="394" name="Freeform: Shape 393">
                <a:extLst>
                  <a:ext uri="{FF2B5EF4-FFF2-40B4-BE49-F238E27FC236}">
                    <a16:creationId xmlns:a16="http://schemas.microsoft.com/office/drawing/2014/main" id="{606D5A47-3F30-BDA9-5D6D-FBC4C75C8B78}"/>
                  </a:ext>
                </a:extLst>
              </p:cNvPr>
              <p:cNvSpPr/>
              <p:nvPr/>
            </p:nvSpPr>
            <p:spPr>
              <a:xfrm>
                <a:off x="8436099" y="5025804"/>
                <a:ext cx="7203" cy="59426"/>
              </a:xfrm>
              <a:custGeom>
                <a:avLst/>
                <a:gdLst>
                  <a:gd name="connsiteX0" fmla="*/ 4322 w 7203"/>
                  <a:gd name="connsiteY0" fmla="*/ 28093 h 59426"/>
                  <a:gd name="connsiteX1" fmla="*/ 0 w 7203"/>
                  <a:gd name="connsiteY1" fmla="*/ 0 h 59426"/>
                  <a:gd name="connsiteX2" fmla="*/ 1441 w 7203"/>
                  <a:gd name="connsiteY2" fmla="*/ 15127 h 59426"/>
                  <a:gd name="connsiteX3" fmla="*/ 3241 w 7203"/>
                  <a:gd name="connsiteY3" fmla="*/ 29893 h 59426"/>
                  <a:gd name="connsiteX4" fmla="*/ 5042 w 7203"/>
                  <a:gd name="connsiteY4" fmla="*/ 44660 h 59426"/>
                  <a:gd name="connsiteX5" fmla="*/ 7203 w 7203"/>
                  <a:gd name="connsiteY5" fmla="*/ 59427 h 59426"/>
                  <a:gd name="connsiteX6" fmla="*/ 7203 w 7203"/>
                  <a:gd name="connsiteY6" fmla="*/ 52584 h 59426"/>
                  <a:gd name="connsiteX7" fmla="*/ 4682 w 7203"/>
                  <a:gd name="connsiteY7" fmla="*/ 27733 h 5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03" h="59426">
                    <a:moveTo>
                      <a:pt x="4322" y="28093"/>
                    </a:moveTo>
                    <a:cubicBezTo>
                      <a:pt x="3602" y="24491"/>
                      <a:pt x="1080" y="12966"/>
                      <a:pt x="0" y="0"/>
                    </a:cubicBezTo>
                    <a:cubicBezTo>
                      <a:pt x="360" y="5042"/>
                      <a:pt x="720" y="10085"/>
                      <a:pt x="1441" y="15127"/>
                    </a:cubicBezTo>
                    <a:lnTo>
                      <a:pt x="3241" y="29893"/>
                    </a:lnTo>
                    <a:lnTo>
                      <a:pt x="5042" y="44660"/>
                    </a:lnTo>
                    <a:cubicBezTo>
                      <a:pt x="5763" y="49702"/>
                      <a:pt x="6123" y="54745"/>
                      <a:pt x="7203" y="59427"/>
                    </a:cubicBezTo>
                    <a:cubicBezTo>
                      <a:pt x="7203" y="59427"/>
                      <a:pt x="7203" y="57266"/>
                      <a:pt x="7203" y="52584"/>
                    </a:cubicBezTo>
                    <a:cubicBezTo>
                      <a:pt x="6843" y="47902"/>
                      <a:pt x="6123" y="39978"/>
                      <a:pt x="4682" y="27733"/>
                    </a:cubicBezTo>
                    <a:close/>
                  </a:path>
                </a:pathLst>
              </a:custGeom>
              <a:solidFill>
                <a:schemeClr val="accent2"/>
              </a:solidFill>
              <a:ln w="0" cap="flat">
                <a:noFill/>
                <a:prstDash val="solid"/>
                <a:miter/>
              </a:ln>
            </p:spPr>
            <p:txBody>
              <a:bodyPr rtlCol="0" anchor="ctr"/>
              <a:lstStyle/>
              <a:p>
                <a:endParaRPr lang="en-US" sz="744"/>
              </a:p>
            </p:txBody>
          </p:sp>
          <p:sp>
            <p:nvSpPr>
              <p:cNvPr id="395" name="Freeform: Shape 394">
                <a:extLst>
                  <a:ext uri="{FF2B5EF4-FFF2-40B4-BE49-F238E27FC236}">
                    <a16:creationId xmlns:a16="http://schemas.microsoft.com/office/drawing/2014/main" id="{7E5695FF-C591-8304-596A-FC4631725339}"/>
                  </a:ext>
                </a:extLst>
              </p:cNvPr>
              <p:cNvSpPr/>
              <p:nvPr/>
            </p:nvSpPr>
            <p:spPr>
              <a:xfrm>
                <a:off x="8397562" y="5020042"/>
                <a:ext cx="6122" cy="50782"/>
              </a:xfrm>
              <a:custGeom>
                <a:avLst/>
                <a:gdLst>
                  <a:gd name="connsiteX0" fmla="*/ 5763 w 6122"/>
                  <a:gd name="connsiteY0" fmla="*/ 50783 h 50782"/>
                  <a:gd name="connsiteX1" fmla="*/ 3241 w 6122"/>
                  <a:gd name="connsiteY1" fmla="*/ 30614 h 50782"/>
                  <a:gd name="connsiteX2" fmla="*/ 0 w 6122"/>
                  <a:gd name="connsiteY2" fmla="*/ 0 h 50782"/>
                  <a:gd name="connsiteX3" fmla="*/ 2521 w 6122"/>
                  <a:gd name="connsiteY3" fmla="*/ 25211 h 50782"/>
                  <a:gd name="connsiteX4" fmla="*/ 6123 w 6122"/>
                  <a:gd name="connsiteY4" fmla="*/ 50423 h 507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22" h="50782">
                    <a:moveTo>
                      <a:pt x="5763" y="50783"/>
                    </a:moveTo>
                    <a:lnTo>
                      <a:pt x="3241" y="30614"/>
                    </a:lnTo>
                    <a:cubicBezTo>
                      <a:pt x="1441" y="20529"/>
                      <a:pt x="1080" y="10445"/>
                      <a:pt x="0" y="0"/>
                    </a:cubicBezTo>
                    <a:cubicBezTo>
                      <a:pt x="720" y="8284"/>
                      <a:pt x="1441" y="16927"/>
                      <a:pt x="2521" y="25211"/>
                    </a:cubicBezTo>
                    <a:lnTo>
                      <a:pt x="6123" y="50423"/>
                    </a:lnTo>
                    <a:close/>
                  </a:path>
                </a:pathLst>
              </a:custGeom>
              <a:solidFill>
                <a:schemeClr val="accent2"/>
              </a:solidFill>
              <a:ln w="0" cap="flat">
                <a:noFill/>
                <a:prstDash val="solid"/>
                <a:miter/>
              </a:ln>
            </p:spPr>
            <p:txBody>
              <a:bodyPr rtlCol="0" anchor="ctr"/>
              <a:lstStyle/>
              <a:p>
                <a:endParaRPr lang="en-US" sz="744"/>
              </a:p>
            </p:txBody>
          </p:sp>
          <p:sp>
            <p:nvSpPr>
              <p:cNvPr id="396" name="Freeform: Shape 395">
                <a:extLst>
                  <a:ext uri="{FF2B5EF4-FFF2-40B4-BE49-F238E27FC236}">
                    <a16:creationId xmlns:a16="http://schemas.microsoft.com/office/drawing/2014/main" id="{0DB33D8F-8FDB-C272-1519-D7E4E5EEC19B}"/>
                  </a:ext>
                </a:extLst>
              </p:cNvPr>
              <p:cNvSpPr/>
              <p:nvPr/>
            </p:nvSpPr>
            <p:spPr>
              <a:xfrm>
                <a:off x="8397442" y="4756042"/>
                <a:ext cx="640" cy="84638"/>
              </a:xfrm>
              <a:custGeom>
                <a:avLst/>
                <a:gdLst>
                  <a:gd name="connsiteX0" fmla="*/ 480 w 640"/>
                  <a:gd name="connsiteY0" fmla="*/ 0 h 84638"/>
                  <a:gd name="connsiteX1" fmla="*/ 480 w 640"/>
                  <a:gd name="connsiteY1" fmla="*/ 84638 h 84638"/>
                  <a:gd name="connsiteX2" fmla="*/ 480 w 640"/>
                  <a:gd name="connsiteY2" fmla="*/ 0 h 84638"/>
                </a:gdLst>
                <a:ahLst/>
                <a:cxnLst>
                  <a:cxn ang="0">
                    <a:pos x="connsiteX0" y="connsiteY0"/>
                  </a:cxn>
                  <a:cxn ang="0">
                    <a:pos x="connsiteX1" y="connsiteY1"/>
                  </a:cxn>
                  <a:cxn ang="0">
                    <a:pos x="connsiteX2" y="connsiteY2"/>
                  </a:cxn>
                </a:cxnLst>
                <a:rect l="l" t="t" r="r" b="b"/>
                <a:pathLst>
                  <a:path w="640" h="84638">
                    <a:moveTo>
                      <a:pt x="480" y="0"/>
                    </a:moveTo>
                    <a:cubicBezTo>
                      <a:pt x="-600" y="23771"/>
                      <a:pt x="480" y="69512"/>
                      <a:pt x="480" y="84638"/>
                    </a:cubicBezTo>
                    <a:cubicBezTo>
                      <a:pt x="480" y="32415"/>
                      <a:pt x="840" y="55105"/>
                      <a:pt x="480" y="0"/>
                    </a:cubicBezTo>
                    <a:close/>
                  </a:path>
                </a:pathLst>
              </a:custGeom>
              <a:solidFill>
                <a:schemeClr val="accent2"/>
              </a:solidFill>
              <a:ln w="0" cap="flat">
                <a:noFill/>
                <a:prstDash val="solid"/>
                <a:miter/>
              </a:ln>
            </p:spPr>
            <p:txBody>
              <a:bodyPr rtlCol="0" anchor="ctr"/>
              <a:lstStyle/>
              <a:p>
                <a:endParaRPr lang="en-US" sz="744"/>
              </a:p>
            </p:txBody>
          </p:sp>
          <p:sp>
            <p:nvSpPr>
              <p:cNvPr id="397" name="Freeform: Shape 396">
                <a:extLst>
                  <a:ext uri="{FF2B5EF4-FFF2-40B4-BE49-F238E27FC236}">
                    <a16:creationId xmlns:a16="http://schemas.microsoft.com/office/drawing/2014/main" id="{A1EBD7E5-57D1-A6BB-0262-E4506546F4D8}"/>
                  </a:ext>
                </a:extLst>
              </p:cNvPr>
              <p:cNvSpPr/>
              <p:nvPr/>
            </p:nvSpPr>
            <p:spPr>
              <a:xfrm>
                <a:off x="8385316" y="4770449"/>
                <a:ext cx="720" cy="50422"/>
              </a:xfrm>
              <a:custGeom>
                <a:avLst/>
                <a:gdLst>
                  <a:gd name="connsiteX0" fmla="*/ 720 w 720"/>
                  <a:gd name="connsiteY0" fmla="*/ 50423 h 50422"/>
                  <a:gd name="connsiteX1" fmla="*/ 0 w 720"/>
                  <a:gd name="connsiteY1" fmla="*/ 0 h 50422"/>
                  <a:gd name="connsiteX2" fmla="*/ 0 w 720"/>
                  <a:gd name="connsiteY2" fmla="*/ 4682 h 50422"/>
                  <a:gd name="connsiteX3" fmla="*/ 720 w 720"/>
                  <a:gd name="connsiteY3" fmla="*/ 50423 h 50422"/>
                </a:gdLst>
                <a:ahLst/>
                <a:cxnLst>
                  <a:cxn ang="0">
                    <a:pos x="connsiteX0" y="connsiteY0"/>
                  </a:cxn>
                  <a:cxn ang="0">
                    <a:pos x="connsiteX1" y="connsiteY1"/>
                  </a:cxn>
                  <a:cxn ang="0">
                    <a:pos x="connsiteX2" y="connsiteY2"/>
                  </a:cxn>
                  <a:cxn ang="0">
                    <a:pos x="connsiteX3" y="connsiteY3"/>
                  </a:cxn>
                </a:cxnLst>
                <a:rect l="l" t="t" r="r" b="b"/>
                <a:pathLst>
                  <a:path w="720" h="50422">
                    <a:moveTo>
                      <a:pt x="720" y="50423"/>
                    </a:moveTo>
                    <a:lnTo>
                      <a:pt x="0" y="0"/>
                    </a:lnTo>
                    <a:lnTo>
                      <a:pt x="0" y="4682"/>
                    </a:lnTo>
                    <a:lnTo>
                      <a:pt x="720" y="50423"/>
                    </a:lnTo>
                    <a:close/>
                  </a:path>
                </a:pathLst>
              </a:custGeom>
              <a:solidFill>
                <a:schemeClr val="accent2"/>
              </a:solidFill>
              <a:ln w="0" cap="flat">
                <a:noFill/>
                <a:prstDash val="solid"/>
                <a:miter/>
              </a:ln>
            </p:spPr>
            <p:txBody>
              <a:bodyPr rtlCol="0" anchor="ctr"/>
              <a:lstStyle/>
              <a:p>
                <a:endParaRPr lang="en-US" sz="744"/>
              </a:p>
            </p:txBody>
          </p:sp>
          <p:sp>
            <p:nvSpPr>
              <p:cNvPr id="398" name="Freeform: Shape 397">
                <a:extLst>
                  <a:ext uri="{FF2B5EF4-FFF2-40B4-BE49-F238E27FC236}">
                    <a16:creationId xmlns:a16="http://schemas.microsoft.com/office/drawing/2014/main" id="{3404D4CC-0949-1962-26E3-FE9C613C5CDC}"/>
                  </a:ext>
                </a:extLst>
              </p:cNvPr>
              <p:cNvSpPr/>
              <p:nvPr/>
            </p:nvSpPr>
            <p:spPr>
              <a:xfrm>
                <a:off x="8558915" y="3261008"/>
                <a:ext cx="12965" cy="20529"/>
              </a:xfrm>
              <a:custGeom>
                <a:avLst/>
                <a:gdLst>
                  <a:gd name="connsiteX0" fmla="*/ 0 w 12965"/>
                  <a:gd name="connsiteY0" fmla="*/ 20529 h 20529"/>
                  <a:gd name="connsiteX1" fmla="*/ 12966 w 12965"/>
                  <a:gd name="connsiteY1" fmla="*/ 0 h 20529"/>
                  <a:gd name="connsiteX2" fmla="*/ 0 w 12965"/>
                  <a:gd name="connsiteY2" fmla="*/ 20529 h 20529"/>
                </a:gdLst>
                <a:ahLst/>
                <a:cxnLst>
                  <a:cxn ang="0">
                    <a:pos x="connsiteX0" y="connsiteY0"/>
                  </a:cxn>
                  <a:cxn ang="0">
                    <a:pos x="connsiteX1" y="connsiteY1"/>
                  </a:cxn>
                  <a:cxn ang="0">
                    <a:pos x="connsiteX2" y="connsiteY2"/>
                  </a:cxn>
                </a:cxnLst>
                <a:rect l="l" t="t" r="r" b="b"/>
                <a:pathLst>
                  <a:path w="12965" h="20529">
                    <a:moveTo>
                      <a:pt x="0" y="20529"/>
                    </a:moveTo>
                    <a:cubicBezTo>
                      <a:pt x="4322" y="13686"/>
                      <a:pt x="8644" y="7203"/>
                      <a:pt x="12966" y="0"/>
                    </a:cubicBezTo>
                    <a:cubicBezTo>
                      <a:pt x="7203" y="9364"/>
                      <a:pt x="3241" y="15487"/>
                      <a:pt x="0" y="20529"/>
                    </a:cubicBezTo>
                    <a:close/>
                  </a:path>
                </a:pathLst>
              </a:custGeom>
              <a:solidFill>
                <a:schemeClr val="accent2"/>
              </a:solidFill>
              <a:ln w="0" cap="flat">
                <a:noFill/>
                <a:prstDash val="solid"/>
                <a:miter/>
              </a:ln>
            </p:spPr>
            <p:txBody>
              <a:bodyPr rtlCol="0" anchor="ctr"/>
              <a:lstStyle/>
              <a:p>
                <a:endParaRPr lang="en-US" sz="744"/>
              </a:p>
            </p:txBody>
          </p:sp>
          <p:sp>
            <p:nvSpPr>
              <p:cNvPr id="399" name="Freeform: Shape 398">
                <a:extLst>
                  <a:ext uri="{FF2B5EF4-FFF2-40B4-BE49-F238E27FC236}">
                    <a16:creationId xmlns:a16="http://schemas.microsoft.com/office/drawing/2014/main" id="{89BF6B4F-8FAA-55D6-E5F8-48377D7784A3}"/>
                  </a:ext>
                </a:extLst>
              </p:cNvPr>
              <p:cNvSpPr/>
              <p:nvPr/>
            </p:nvSpPr>
            <p:spPr>
              <a:xfrm>
                <a:off x="8428536" y="3061448"/>
                <a:ext cx="330269" cy="663920"/>
              </a:xfrm>
              <a:custGeom>
                <a:avLst/>
                <a:gdLst>
                  <a:gd name="connsiteX0" fmla="*/ 720 w 330269"/>
                  <a:gd name="connsiteY0" fmla="*/ 618790 h 663920"/>
                  <a:gd name="connsiteX1" fmla="*/ 2521 w 330269"/>
                  <a:gd name="connsiteY1" fmla="*/ 600421 h 663920"/>
                  <a:gd name="connsiteX2" fmla="*/ 4322 w 330269"/>
                  <a:gd name="connsiteY2" fmla="*/ 588536 h 663920"/>
                  <a:gd name="connsiteX3" fmla="*/ 5763 w 330269"/>
                  <a:gd name="connsiteY3" fmla="*/ 580973 h 663920"/>
                  <a:gd name="connsiteX4" fmla="*/ 5042 w 330269"/>
                  <a:gd name="connsiteY4" fmla="*/ 589977 h 663920"/>
                  <a:gd name="connsiteX5" fmla="*/ 3962 w 330269"/>
                  <a:gd name="connsiteY5" fmla="*/ 598621 h 663920"/>
                  <a:gd name="connsiteX6" fmla="*/ 3241 w 330269"/>
                  <a:gd name="connsiteY6" fmla="*/ 609065 h 663920"/>
                  <a:gd name="connsiteX7" fmla="*/ 1801 w 330269"/>
                  <a:gd name="connsiteY7" fmla="*/ 631755 h 663920"/>
                  <a:gd name="connsiteX8" fmla="*/ 1080 w 330269"/>
                  <a:gd name="connsiteY8" fmla="*/ 642560 h 663920"/>
                  <a:gd name="connsiteX9" fmla="*/ 1080 w 330269"/>
                  <a:gd name="connsiteY9" fmla="*/ 651925 h 663920"/>
                  <a:gd name="connsiteX10" fmla="*/ 2521 w 330269"/>
                  <a:gd name="connsiteY10" fmla="*/ 659128 h 663920"/>
                  <a:gd name="connsiteX11" fmla="*/ 2521 w 330269"/>
                  <a:gd name="connsiteY11" fmla="*/ 643281 h 663920"/>
                  <a:gd name="connsiteX12" fmla="*/ 3602 w 330269"/>
                  <a:gd name="connsiteY12" fmla="*/ 627434 h 663920"/>
                  <a:gd name="connsiteX13" fmla="*/ 5763 w 330269"/>
                  <a:gd name="connsiteY13" fmla="*/ 595739 h 663920"/>
                  <a:gd name="connsiteX14" fmla="*/ 5763 w 330269"/>
                  <a:gd name="connsiteY14" fmla="*/ 601142 h 663920"/>
                  <a:gd name="connsiteX15" fmla="*/ 10445 w 330269"/>
                  <a:gd name="connsiteY15" fmla="*/ 562604 h 663920"/>
                  <a:gd name="connsiteX16" fmla="*/ 13326 w 330269"/>
                  <a:gd name="connsiteY16" fmla="*/ 543516 h 663920"/>
                  <a:gd name="connsiteX17" fmla="*/ 16567 w 330269"/>
                  <a:gd name="connsiteY17" fmla="*/ 524427 h 663920"/>
                  <a:gd name="connsiteX18" fmla="*/ 9724 w 330269"/>
                  <a:gd name="connsiteY18" fmla="*/ 548198 h 663920"/>
                  <a:gd name="connsiteX19" fmla="*/ 15487 w 330269"/>
                  <a:gd name="connsiteY19" fmla="*/ 517224 h 663920"/>
                  <a:gd name="connsiteX20" fmla="*/ 16567 w 330269"/>
                  <a:gd name="connsiteY20" fmla="*/ 511461 h 663920"/>
                  <a:gd name="connsiteX21" fmla="*/ 17648 w 330269"/>
                  <a:gd name="connsiteY21" fmla="*/ 506779 h 663920"/>
                  <a:gd name="connsiteX22" fmla="*/ 19449 w 330269"/>
                  <a:gd name="connsiteY22" fmla="*/ 498856 h 663920"/>
                  <a:gd name="connsiteX23" fmla="*/ 23411 w 330269"/>
                  <a:gd name="connsiteY23" fmla="*/ 484809 h 663920"/>
                  <a:gd name="connsiteX24" fmla="*/ 26292 w 330269"/>
                  <a:gd name="connsiteY24" fmla="*/ 475805 h 663920"/>
                  <a:gd name="connsiteX25" fmla="*/ 36376 w 330269"/>
                  <a:gd name="connsiteY25" fmla="*/ 442670 h 663920"/>
                  <a:gd name="connsiteX26" fmla="*/ 40338 w 330269"/>
                  <a:gd name="connsiteY26" fmla="*/ 428624 h 663920"/>
                  <a:gd name="connsiteX27" fmla="*/ 45020 w 330269"/>
                  <a:gd name="connsiteY27" fmla="*/ 414938 h 663920"/>
                  <a:gd name="connsiteX28" fmla="*/ 54385 w 330269"/>
                  <a:gd name="connsiteY28" fmla="*/ 387565 h 663920"/>
                  <a:gd name="connsiteX29" fmla="*/ 64829 w 330269"/>
                  <a:gd name="connsiteY29" fmla="*/ 360553 h 663920"/>
                  <a:gd name="connsiteX30" fmla="*/ 70232 w 330269"/>
                  <a:gd name="connsiteY30" fmla="*/ 347227 h 663920"/>
                  <a:gd name="connsiteX31" fmla="*/ 75994 w 330269"/>
                  <a:gd name="connsiteY31" fmla="*/ 333901 h 663920"/>
                  <a:gd name="connsiteX32" fmla="*/ 72393 w 330269"/>
                  <a:gd name="connsiteY32" fmla="*/ 342545 h 663920"/>
                  <a:gd name="connsiteX33" fmla="*/ 79236 w 330269"/>
                  <a:gd name="connsiteY33" fmla="*/ 326338 h 663920"/>
                  <a:gd name="connsiteX34" fmla="*/ 178280 w 330269"/>
                  <a:gd name="connsiteY34" fmla="*/ 158502 h 663920"/>
                  <a:gd name="connsiteX35" fmla="*/ 311901 w 330269"/>
                  <a:gd name="connsiteY35" fmla="*/ 16598 h 663920"/>
                  <a:gd name="connsiteX36" fmla="*/ 320184 w 330269"/>
                  <a:gd name="connsiteY36" fmla="*/ 9035 h 663920"/>
                  <a:gd name="connsiteX37" fmla="*/ 325947 w 330269"/>
                  <a:gd name="connsiteY37" fmla="*/ 3992 h 663920"/>
                  <a:gd name="connsiteX38" fmla="*/ 330269 w 330269"/>
                  <a:gd name="connsiteY38" fmla="*/ 30 h 663920"/>
                  <a:gd name="connsiteX39" fmla="*/ 320905 w 330269"/>
                  <a:gd name="connsiteY39" fmla="*/ 6153 h 663920"/>
                  <a:gd name="connsiteX40" fmla="*/ 319104 w 330269"/>
                  <a:gd name="connsiteY40" fmla="*/ 4352 h 663920"/>
                  <a:gd name="connsiteX41" fmla="*/ 269041 w 330269"/>
                  <a:gd name="connsiteY41" fmla="*/ 49013 h 663920"/>
                  <a:gd name="connsiteX42" fmla="*/ 256436 w 330269"/>
                  <a:gd name="connsiteY42" fmla="*/ 60898 h 663920"/>
                  <a:gd name="connsiteX43" fmla="*/ 244550 w 330269"/>
                  <a:gd name="connsiteY43" fmla="*/ 73143 h 663920"/>
                  <a:gd name="connsiteX44" fmla="*/ 233025 w 330269"/>
                  <a:gd name="connsiteY44" fmla="*/ 85389 h 663920"/>
                  <a:gd name="connsiteX45" fmla="*/ 222220 w 330269"/>
                  <a:gd name="connsiteY45" fmla="*/ 97274 h 663920"/>
                  <a:gd name="connsiteX46" fmla="*/ 203132 w 330269"/>
                  <a:gd name="connsiteY46" fmla="*/ 119604 h 663920"/>
                  <a:gd name="connsiteX47" fmla="*/ 198810 w 330269"/>
                  <a:gd name="connsiteY47" fmla="*/ 124647 h 663920"/>
                  <a:gd name="connsiteX48" fmla="*/ 194848 w 330269"/>
                  <a:gd name="connsiteY48" fmla="*/ 129689 h 663920"/>
                  <a:gd name="connsiteX49" fmla="*/ 188005 w 330269"/>
                  <a:gd name="connsiteY49" fmla="*/ 138693 h 663920"/>
                  <a:gd name="connsiteX50" fmla="*/ 173958 w 330269"/>
                  <a:gd name="connsiteY50" fmla="*/ 158862 h 663920"/>
                  <a:gd name="connsiteX51" fmla="*/ 175399 w 330269"/>
                  <a:gd name="connsiteY51" fmla="*/ 155981 h 663920"/>
                  <a:gd name="connsiteX52" fmla="*/ 167836 w 330269"/>
                  <a:gd name="connsiteY52" fmla="*/ 164985 h 663920"/>
                  <a:gd name="connsiteX53" fmla="*/ 154870 w 330269"/>
                  <a:gd name="connsiteY53" fmla="*/ 185154 h 663920"/>
                  <a:gd name="connsiteX54" fmla="*/ 148387 w 330269"/>
                  <a:gd name="connsiteY54" fmla="*/ 195239 h 663920"/>
                  <a:gd name="connsiteX55" fmla="*/ 142264 w 330269"/>
                  <a:gd name="connsiteY55" fmla="*/ 205683 h 663920"/>
                  <a:gd name="connsiteX56" fmla="*/ 148387 w 330269"/>
                  <a:gd name="connsiteY56" fmla="*/ 196319 h 663920"/>
                  <a:gd name="connsiteX57" fmla="*/ 155230 w 330269"/>
                  <a:gd name="connsiteY57" fmla="*/ 186955 h 663920"/>
                  <a:gd name="connsiteX58" fmla="*/ 168556 w 330269"/>
                  <a:gd name="connsiteY58" fmla="*/ 168586 h 663920"/>
                  <a:gd name="connsiteX59" fmla="*/ 104447 w 330269"/>
                  <a:gd name="connsiteY59" fmla="*/ 273394 h 663920"/>
                  <a:gd name="connsiteX60" fmla="*/ 88240 w 330269"/>
                  <a:gd name="connsiteY60" fmla="*/ 304728 h 663920"/>
                  <a:gd name="connsiteX61" fmla="*/ 74914 w 330269"/>
                  <a:gd name="connsiteY61" fmla="*/ 333181 h 663920"/>
                  <a:gd name="connsiteX62" fmla="*/ 69151 w 330269"/>
                  <a:gd name="connsiteY62" fmla="*/ 345426 h 663920"/>
                  <a:gd name="connsiteX63" fmla="*/ 64829 w 330269"/>
                  <a:gd name="connsiteY63" fmla="*/ 356231 h 663920"/>
                  <a:gd name="connsiteX64" fmla="*/ 58346 w 330269"/>
                  <a:gd name="connsiteY64" fmla="*/ 370998 h 663920"/>
                  <a:gd name="connsiteX65" fmla="*/ 68071 w 330269"/>
                  <a:gd name="connsiteY65" fmla="*/ 345426 h 663920"/>
                  <a:gd name="connsiteX66" fmla="*/ 75274 w 330269"/>
                  <a:gd name="connsiteY66" fmla="*/ 328499 h 663920"/>
                  <a:gd name="connsiteX67" fmla="*/ 84638 w 330269"/>
                  <a:gd name="connsiteY67" fmla="*/ 305808 h 663920"/>
                  <a:gd name="connsiteX68" fmla="*/ 98324 w 330269"/>
                  <a:gd name="connsiteY68" fmla="*/ 278076 h 663920"/>
                  <a:gd name="connsiteX69" fmla="*/ 103727 w 330269"/>
                  <a:gd name="connsiteY69" fmla="*/ 267271 h 663920"/>
                  <a:gd name="connsiteX70" fmla="*/ 110930 w 330269"/>
                  <a:gd name="connsiteY70" fmla="*/ 254665 h 663920"/>
                  <a:gd name="connsiteX71" fmla="*/ 119934 w 330269"/>
                  <a:gd name="connsiteY71" fmla="*/ 239539 h 663920"/>
                  <a:gd name="connsiteX72" fmla="*/ 124976 w 330269"/>
                  <a:gd name="connsiteY72" fmla="*/ 230895 h 663920"/>
                  <a:gd name="connsiteX73" fmla="*/ 131099 w 330269"/>
                  <a:gd name="connsiteY73" fmla="*/ 221530 h 663920"/>
                  <a:gd name="connsiteX74" fmla="*/ 128938 w 330269"/>
                  <a:gd name="connsiteY74" fmla="*/ 220810 h 663920"/>
                  <a:gd name="connsiteX75" fmla="*/ 121735 w 330269"/>
                  <a:gd name="connsiteY75" fmla="*/ 232335 h 663920"/>
                  <a:gd name="connsiteX76" fmla="*/ 115252 w 330269"/>
                  <a:gd name="connsiteY76" fmla="*/ 243860 h 663920"/>
                  <a:gd name="connsiteX77" fmla="*/ 101926 w 330269"/>
                  <a:gd name="connsiteY77" fmla="*/ 266911 h 663920"/>
                  <a:gd name="connsiteX78" fmla="*/ 90041 w 330269"/>
                  <a:gd name="connsiteY78" fmla="*/ 290321 h 663920"/>
                  <a:gd name="connsiteX79" fmla="*/ 78515 w 330269"/>
                  <a:gd name="connsiteY79" fmla="*/ 313732 h 663920"/>
                  <a:gd name="connsiteX80" fmla="*/ 57986 w 330269"/>
                  <a:gd name="connsiteY80" fmla="*/ 361273 h 663920"/>
                  <a:gd name="connsiteX81" fmla="*/ 48622 w 330269"/>
                  <a:gd name="connsiteY81" fmla="*/ 385404 h 663920"/>
                  <a:gd name="connsiteX82" fmla="*/ 40338 w 330269"/>
                  <a:gd name="connsiteY82" fmla="*/ 409895 h 663920"/>
                  <a:gd name="connsiteX83" fmla="*/ 25572 w 330269"/>
                  <a:gd name="connsiteY83" fmla="*/ 459598 h 663920"/>
                  <a:gd name="connsiteX84" fmla="*/ 19449 w 330269"/>
                  <a:gd name="connsiteY84" fmla="*/ 485169 h 663920"/>
                  <a:gd name="connsiteX85" fmla="*/ 13686 w 330269"/>
                  <a:gd name="connsiteY85" fmla="*/ 511101 h 663920"/>
                  <a:gd name="connsiteX86" fmla="*/ 9004 w 330269"/>
                  <a:gd name="connsiteY86" fmla="*/ 537393 h 663920"/>
                  <a:gd name="connsiteX87" fmla="*/ 5042 w 330269"/>
                  <a:gd name="connsiteY87" fmla="*/ 564045 h 663920"/>
                  <a:gd name="connsiteX88" fmla="*/ 1801 w 330269"/>
                  <a:gd name="connsiteY88" fmla="*/ 591417 h 663920"/>
                  <a:gd name="connsiteX89" fmla="*/ 1080 w 330269"/>
                  <a:gd name="connsiteY89" fmla="*/ 598260 h 663920"/>
                  <a:gd name="connsiteX90" fmla="*/ 720 w 330269"/>
                  <a:gd name="connsiteY90" fmla="*/ 605103 h 663920"/>
                  <a:gd name="connsiteX91" fmla="*/ 0 w 330269"/>
                  <a:gd name="connsiteY91" fmla="*/ 619150 h 663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Lst>
                <a:rect l="l" t="t" r="r" b="b"/>
                <a:pathLst>
                  <a:path w="330269" h="663920">
                    <a:moveTo>
                      <a:pt x="720" y="618790"/>
                    </a:moveTo>
                    <a:cubicBezTo>
                      <a:pt x="1441" y="611586"/>
                      <a:pt x="2161" y="605464"/>
                      <a:pt x="2521" y="600421"/>
                    </a:cubicBezTo>
                    <a:cubicBezTo>
                      <a:pt x="3241" y="595379"/>
                      <a:pt x="3962" y="591417"/>
                      <a:pt x="4322" y="588536"/>
                    </a:cubicBezTo>
                    <a:cubicBezTo>
                      <a:pt x="5402" y="582773"/>
                      <a:pt x="5763" y="580612"/>
                      <a:pt x="5763" y="580973"/>
                    </a:cubicBezTo>
                    <a:cubicBezTo>
                      <a:pt x="5763" y="581693"/>
                      <a:pt x="5763" y="584934"/>
                      <a:pt x="5042" y="589977"/>
                    </a:cubicBezTo>
                    <a:cubicBezTo>
                      <a:pt x="5042" y="592498"/>
                      <a:pt x="4322" y="595379"/>
                      <a:pt x="3962" y="598621"/>
                    </a:cubicBezTo>
                    <a:cubicBezTo>
                      <a:pt x="3962" y="601862"/>
                      <a:pt x="3602" y="605464"/>
                      <a:pt x="3241" y="609065"/>
                    </a:cubicBezTo>
                    <a:cubicBezTo>
                      <a:pt x="2881" y="616269"/>
                      <a:pt x="2521" y="624192"/>
                      <a:pt x="1801" y="631755"/>
                    </a:cubicBezTo>
                    <a:cubicBezTo>
                      <a:pt x="1801" y="635357"/>
                      <a:pt x="1441" y="639319"/>
                      <a:pt x="1080" y="642560"/>
                    </a:cubicBezTo>
                    <a:cubicBezTo>
                      <a:pt x="1080" y="645802"/>
                      <a:pt x="1080" y="649043"/>
                      <a:pt x="1080" y="651925"/>
                    </a:cubicBezTo>
                    <a:cubicBezTo>
                      <a:pt x="1080" y="663090"/>
                      <a:pt x="1441" y="668492"/>
                      <a:pt x="2521" y="659128"/>
                    </a:cubicBezTo>
                    <a:cubicBezTo>
                      <a:pt x="2521" y="653725"/>
                      <a:pt x="2521" y="648683"/>
                      <a:pt x="2521" y="643281"/>
                    </a:cubicBezTo>
                    <a:lnTo>
                      <a:pt x="3602" y="627434"/>
                    </a:lnTo>
                    <a:cubicBezTo>
                      <a:pt x="4322" y="616989"/>
                      <a:pt x="4682" y="606184"/>
                      <a:pt x="5763" y="595739"/>
                    </a:cubicBezTo>
                    <a:cubicBezTo>
                      <a:pt x="5763" y="597540"/>
                      <a:pt x="5763" y="599341"/>
                      <a:pt x="5763" y="601142"/>
                    </a:cubicBezTo>
                    <a:cubicBezTo>
                      <a:pt x="7203" y="588176"/>
                      <a:pt x="9004" y="575570"/>
                      <a:pt x="10445" y="562604"/>
                    </a:cubicBezTo>
                    <a:cubicBezTo>
                      <a:pt x="11165" y="556121"/>
                      <a:pt x="12246" y="549638"/>
                      <a:pt x="13326" y="543516"/>
                    </a:cubicBezTo>
                    <a:lnTo>
                      <a:pt x="16567" y="524427"/>
                    </a:lnTo>
                    <a:cubicBezTo>
                      <a:pt x="12606" y="539914"/>
                      <a:pt x="10445" y="551799"/>
                      <a:pt x="9724" y="548198"/>
                    </a:cubicBezTo>
                    <a:cubicBezTo>
                      <a:pt x="12246" y="535592"/>
                      <a:pt x="14046" y="525508"/>
                      <a:pt x="15487" y="517224"/>
                    </a:cubicBezTo>
                    <a:cubicBezTo>
                      <a:pt x="15847" y="515063"/>
                      <a:pt x="16207" y="513262"/>
                      <a:pt x="16567" y="511461"/>
                    </a:cubicBezTo>
                    <a:cubicBezTo>
                      <a:pt x="16928" y="509660"/>
                      <a:pt x="17288" y="508220"/>
                      <a:pt x="17648" y="506779"/>
                    </a:cubicBezTo>
                    <a:cubicBezTo>
                      <a:pt x="18368" y="503898"/>
                      <a:pt x="19089" y="501017"/>
                      <a:pt x="19449" y="498856"/>
                    </a:cubicBezTo>
                    <a:cubicBezTo>
                      <a:pt x="21610" y="489851"/>
                      <a:pt x="22690" y="486970"/>
                      <a:pt x="23411" y="484809"/>
                    </a:cubicBezTo>
                    <a:cubicBezTo>
                      <a:pt x="24131" y="482648"/>
                      <a:pt x="24851" y="481208"/>
                      <a:pt x="26292" y="475805"/>
                    </a:cubicBezTo>
                    <a:cubicBezTo>
                      <a:pt x="27733" y="470403"/>
                      <a:pt x="30974" y="461038"/>
                      <a:pt x="36376" y="442670"/>
                    </a:cubicBezTo>
                    <a:lnTo>
                      <a:pt x="40338" y="428624"/>
                    </a:lnTo>
                    <a:cubicBezTo>
                      <a:pt x="41779" y="423942"/>
                      <a:pt x="43219" y="419620"/>
                      <a:pt x="45020" y="414938"/>
                    </a:cubicBezTo>
                    <a:lnTo>
                      <a:pt x="54385" y="387565"/>
                    </a:lnTo>
                    <a:lnTo>
                      <a:pt x="64829" y="360553"/>
                    </a:lnTo>
                    <a:lnTo>
                      <a:pt x="70232" y="347227"/>
                    </a:lnTo>
                    <a:lnTo>
                      <a:pt x="75994" y="333901"/>
                    </a:lnTo>
                    <a:lnTo>
                      <a:pt x="72393" y="342545"/>
                    </a:lnTo>
                    <a:cubicBezTo>
                      <a:pt x="76354" y="333541"/>
                      <a:pt x="78155" y="329579"/>
                      <a:pt x="79236" y="326338"/>
                    </a:cubicBezTo>
                    <a:cubicBezTo>
                      <a:pt x="105888" y="266911"/>
                      <a:pt x="139023" y="210365"/>
                      <a:pt x="178280" y="158502"/>
                    </a:cubicBezTo>
                    <a:cubicBezTo>
                      <a:pt x="217538" y="106639"/>
                      <a:pt x="262558" y="58737"/>
                      <a:pt x="311901" y="16598"/>
                    </a:cubicBezTo>
                    <a:cubicBezTo>
                      <a:pt x="315142" y="13717"/>
                      <a:pt x="318023" y="11195"/>
                      <a:pt x="320184" y="9035"/>
                    </a:cubicBezTo>
                    <a:cubicBezTo>
                      <a:pt x="322345" y="6874"/>
                      <a:pt x="324506" y="5433"/>
                      <a:pt x="325947" y="3992"/>
                    </a:cubicBezTo>
                    <a:cubicBezTo>
                      <a:pt x="328828" y="1471"/>
                      <a:pt x="330269" y="391"/>
                      <a:pt x="330269" y="30"/>
                    </a:cubicBezTo>
                    <a:cubicBezTo>
                      <a:pt x="330269" y="-330"/>
                      <a:pt x="325947" y="2552"/>
                      <a:pt x="320905" y="6153"/>
                    </a:cubicBezTo>
                    <a:cubicBezTo>
                      <a:pt x="311180" y="13356"/>
                      <a:pt x="299655" y="22361"/>
                      <a:pt x="319104" y="4352"/>
                    </a:cubicBezTo>
                    <a:cubicBezTo>
                      <a:pt x="303617" y="18039"/>
                      <a:pt x="285609" y="32805"/>
                      <a:pt x="269041" y="49013"/>
                    </a:cubicBezTo>
                    <a:cubicBezTo>
                      <a:pt x="264719" y="52974"/>
                      <a:pt x="260397" y="56936"/>
                      <a:pt x="256436" y="60898"/>
                    </a:cubicBezTo>
                    <a:cubicBezTo>
                      <a:pt x="252474" y="64860"/>
                      <a:pt x="248512" y="69182"/>
                      <a:pt x="244550" y="73143"/>
                    </a:cubicBezTo>
                    <a:cubicBezTo>
                      <a:pt x="240589" y="77105"/>
                      <a:pt x="236627" y="81427"/>
                      <a:pt x="233025" y="85389"/>
                    </a:cubicBezTo>
                    <a:cubicBezTo>
                      <a:pt x="229063" y="89351"/>
                      <a:pt x="225462" y="93313"/>
                      <a:pt x="222220" y="97274"/>
                    </a:cubicBezTo>
                    <a:cubicBezTo>
                      <a:pt x="215377" y="105198"/>
                      <a:pt x="208894" y="112761"/>
                      <a:pt x="203132" y="119604"/>
                    </a:cubicBezTo>
                    <a:cubicBezTo>
                      <a:pt x="201691" y="121405"/>
                      <a:pt x="200250" y="122846"/>
                      <a:pt x="198810" y="124647"/>
                    </a:cubicBezTo>
                    <a:cubicBezTo>
                      <a:pt x="197369" y="126447"/>
                      <a:pt x="196289" y="127888"/>
                      <a:pt x="194848" y="129689"/>
                    </a:cubicBezTo>
                    <a:cubicBezTo>
                      <a:pt x="192327" y="132930"/>
                      <a:pt x="190166" y="135812"/>
                      <a:pt x="188005" y="138693"/>
                    </a:cubicBezTo>
                    <a:cubicBezTo>
                      <a:pt x="179721" y="149858"/>
                      <a:pt x="174319" y="157061"/>
                      <a:pt x="173958" y="158862"/>
                    </a:cubicBezTo>
                    <a:cubicBezTo>
                      <a:pt x="174679" y="157782"/>
                      <a:pt x="175759" y="155981"/>
                      <a:pt x="175399" y="155981"/>
                    </a:cubicBezTo>
                    <a:cubicBezTo>
                      <a:pt x="175039" y="155981"/>
                      <a:pt x="172878" y="158142"/>
                      <a:pt x="167836" y="164985"/>
                    </a:cubicBezTo>
                    <a:lnTo>
                      <a:pt x="154870" y="185154"/>
                    </a:lnTo>
                    <a:cubicBezTo>
                      <a:pt x="152709" y="188395"/>
                      <a:pt x="150548" y="191997"/>
                      <a:pt x="148387" y="195239"/>
                    </a:cubicBezTo>
                    <a:lnTo>
                      <a:pt x="142264" y="205683"/>
                    </a:lnTo>
                    <a:lnTo>
                      <a:pt x="148387" y="196319"/>
                    </a:lnTo>
                    <a:cubicBezTo>
                      <a:pt x="150548" y="193078"/>
                      <a:pt x="152709" y="190196"/>
                      <a:pt x="155230" y="186955"/>
                    </a:cubicBezTo>
                    <a:lnTo>
                      <a:pt x="168556" y="168586"/>
                    </a:lnTo>
                    <a:cubicBezTo>
                      <a:pt x="155230" y="188395"/>
                      <a:pt x="127137" y="230895"/>
                      <a:pt x="104447" y="273394"/>
                    </a:cubicBezTo>
                    <a:cubicBezTo>
                      <a:pt x="99045" y="284199"/>
                      <a:pt x="93642" y="294643"/>
                      <a:pt x="88240" y="304728"/>
                    </a:cubicBezTo>
                    <a:cubicBezTo>
                      <a:pt x="83198" y="314812"/>
                      <a:pt x="78876" y="324537"/>
                      <a:pt x="74914" y="333181"/>
                    </a:cubicBezTo>
                    <a:cubicBezTo>
                      <a:pt x="72753" y="337503"/>
                      <a:pt x="70952" y="341464"/>
                      <a:pt x="69151" y="345426"/>
                    </a:cubicBezTo>
                    <a:cubicBezTo>
                      <a:pt x="67711" y="349388"/>
                      <a:pt x="65910" y="352990"/>
                      <a:pt x="64829" y="356231"/>
                    </a:cubicBezTo>
                    <a:cubicBezTo>
                      <a:pt x="62308" y="362714"/>
                      <a:pt x="60147" y="367756"/>
                      <a:pt x="58346" y="370998"/>
                    </a:cubicBezTo>
                    <a:cubicBezTo>
                      <a:pt x="62308" y="360553"/>
                      <a:pt x="65550" y="352269"/>
                      <a:pt x="68071" y="345426"/>
                    </a:cubicBezTo>
                    <a:cubicBezTo>
                      <a:pt x="70952" y="338583"/>
                      <a:pt x="73473" y="333181"/>
                      <a:pt x="75274" y="328499"/>
                    </a:cubicBezTo>
                    <a:cubicBezTo>
                      <a:pt x="79236" y="319134"/>
                      <a:pt x="81757" y="313012"/>
                      <a:pt x="84638" y="305808"/>
                    </a:cubicBezTo>
                    <a:cubicBezTo>
                      <a:pt x="87880" y="298965"/>
                      <a:pt x="91841" y="291042"/>
                      <a:pt x="98324" y="278076"/>
                    </a:cubicBezTo>
                    <a:cubicBezTo>
                      <a:pt x="100125" y="274834"/>
                      <a:pt x="101926" y="271233"/>
                      <a:pt x="103727" y="267271"/>
                    </a:cubicBezTo>
                    <a:cubicBezTo>
                      <a:pt x="105888" y="263309"/>
                      <a:pt x="108409" y="259347"/>
                      <a:pt x="110930" y="254665"/>
                    </a:cubicBezTo>
                    <a:cubicBezTo>
                      <a:pt x="113811" y="249983"/>
                      <a:pt x="116693" y="244941"/>
                      <a:pt x="119934" y="239539"/>
                    </a:cubicBezTo>
                    <a:cubicBezTo>
                      <a:pt x="121735" y="236657"/>
                      <a:pt x="123176" y="233776"/>
                      <a:pt x="124976" y="230895"/>
                    </a:cubicBezTo>
                    <a:cubicBezTo>
                      <a:pt x="126777" y="228013"/>
                      <a:pt x="128938" y="224772"/>
                      <a:pt x="131099" y="221530"/>
                    </a:cubicBezTo>
                    <a:cubicBezTo>
                      <a:pt x="127498" y="225852"/>
                      <a:pt x="114532" y="244221"/>
                      <a:pt x="128938" y="220810"/>
                    </a:cubicBezTo>
                    <a:cubicBezTo>
                      <a:pt x="126417" y="224772"/>
                      <a:pt x="123896" y="228373"/>
                      <a:pt x="121735" y="232335"/>
                    </a:cubicBezTo>
                    <a:cubicBezTo>
                      <a:pt x="119574" y="236297"/>
                      <a:pt x="117413" y="240259"/>
                      <a:pt x="115252" y="243860"/>
                    </a:cubicBezTo>
                    <a:cubicBezTo>
                      <a:pt x="110930" y="251784"/>
                      <a:pt x="106248" y="259347"/>
                      <a:pt x="101926" y="266911"/>
                    </a:cubicBezTo>
                    <a:cubicBezTo>
                      <a:pt x="97964" y="274834"/>
                      <a:pt x="94002" y="282758"/>
                      <a:pt x="90041" y="290321"/>
                    </a:cubicBezTo>
                    <a:cubicBezTo>
                      <a:pt x="86079" y="298245"/>
                      <a:pt x="82117" y="305808"/>
                      <a:pt x="78515" y="313732"/>
                    </a:cubicBezTo>
                    <a:cubicBezTo>
                      <a:pt x="71312" y="329579"/>
                      <a:pt x="63749" y="345066"/>
                      <a:pt x="57986" y="361273"/>
                    </a:cubicBezTo>
                    <a:lnTo>
                      <a:pt x="48622" y="385404"/>
                    </a:lnTo>
                    <a:cubicBezTo>
                      <a:pt x="45741" y="393688"/>
                      <a:pt x="43219" y="401612"/>
                      <a:pt x="40338" y="409895"/>
                    </a:cubicBezTo>
                    <a:cubicBezTo>
                      <a:pt x="34576" y="426103"/>
                      <a:pt x="30254" y="443030"/>
                      <a:pt x="25572" y="459598"/>
                    </a:cubicBezTo>
                    <a:cubicBezTo>
                      <a:pt x="23050" y="467882"/>
                      <a:pt x="21250" y="476525"/>
                      <a:pt x="19449" y="485169"/>
                    </a:cubicBezTo>
                    <a:cubicBezTo>
                      <a:pt x="17648" y="493813"/>
                      <a:pt x="15487" y="502457"/>
                      <a:pt x="13686" y="511101"/>
                    </a:cubicBezTo>
                    <a:cubicBezTo>
                      <a:pt x="12246" y="519745"/>
                      <a:pt x="10805" y="528749"/>
                      <a:pt x="9004" y="537393"/>
                    </a:cubicBezTo>
                    <a:cubicBezTo>
                      <a:pt x="7563" y="546397"/>
                      <a:pt x="5763" y="555041"/>
                      <a:pt x="5042" y="564045"/>
                    </a:cubicBezTo>
                    <a:cubicBezTo>
                      <a:pt x="3962" y="573049"/>
                      <a:pt x="2881" y="582053"/>
                      <a:pt x="1801" y="591417"/>
                    </a:cubicBezTo>
                    <a:lnTo>
                      <a:pt x="1080" y="598260"/>
                    </a:lnTo>
                    <a:cubicBezTo>
                      <a:pt x="1080" y="600421"/>
                      <a:pt x="1080" y="602942"/>
                      <a:pt x="720" y="605103"/>
                    </a:cubicBezTo>
                    <a:cubicBezTo>
                      <a:pt x="720" y="609786"/>
                      <a:pt x="0" y="614468"/>
                      <a:pt x="0" y="619150"/>
                    </a:cubicBezTo>
                    <a:close/>
                  </a:path>
                </a:pathLst>
              </a:custGeom>
              <a:solidFill>
                <a:schemeClr val="accent2"/>
              </a:solidFill>
              <a:ln w="0" cap="flat">
                <a:noFill/>
                <a:prstDash val="solid"/>
                <a:miter/>
              </a:ln>
            </p:spPr>
            <p:txBody>
              <a:bodyPr rtlCol="0" anchor="ctr"/>
              <a:lstStyle/>
              <a:p>
                <a:endParaRPr lang="en-US" sz="744"/>
              </a:p>
            </p:txBody>
          </p:sp>
          <p:sp>
            <p:nvSpPr>
              <p:cNvPr id="400" name="Freeform: Shape 399">
                <a:extLst>
                  <a:ext uri="{FF2B5EF4-FFF2-40B4-BE49-F238E27FC236}">
                    <a16:creationId xmlns:a16="http://schemas.microsoft.com/office/drawing/2014/main" id="{76A7A220-CCEE-B599-6EC5-47454FD6AFF4}"/>
                  </a:ext>
                </a:extLst>
              </p:cNvPr>
              <p:cNvSpPr/>
              <p:nvPr/>
            </p:nvSpPr>
            <p:spPr>
              <a:xfrm>
                <a:off x="9440232" y="2862668"/>
                <a:ext cx="2515" cy="3601"/>
              </a:xfrm>
              <a:custGeom>
                <a:avLst/>
                <a:gdLst>
                  <a:gd name="connsiteX0" fmla="*/ 1081 w 2515"/>
                  <a:gd name="connsiteY0" fmla="*/ 0 h 3601"/>
                  <a:gd name="connsiteX1" fmla="*/ 0 w 2515"/>
                  <a:gd name="connsiteY1" fmla="*/ 0 h 3601"/>
                  <a:gd name="connsiteX2" fmla="*/ 1081 w 2515"/>
                  <a:gd name="connsiteY2" fmla="*/ 0 h 3601"/>
                </a:gdLst>
                <a:ahLst/>
                <a:cxnLst>
                  <a:cxn ang="0">
                    <a:pos x="connsiteX0" y="connsiteY0"/>
                  </a:cxn>
                  <a:cxn ang="0">
                    <a:pos x="connsiteX1" y="connsiteY1"/>
                  </a:cxn>
                  <a:cxn ang="0">
                    <a:pos x="connsiteX2" y="connsiteY2"/>
                  </a:cxn>
                </a:cxnLst>
                <a:rect l="l" t="t" r="r" b="b"/>
                <a:pathLst>
                  <a:path w="2515" h="3601">
                    <a:moveTo>
                      <a:pt x="1081" y="0"/>
                    </a:moveTo>
                    <a:lnTo>
                      <a:pt x="0" y="0"/>
                    </a:lnTo>
                    <a:cubicBezTo>
                      <a:pt x="2521" y="0"/>
                      <a:pt x="3602" y="0"/>
                      <a:pt x="1081" y="0"/>
                    </a:cubicBezTo>
                    <a:close/>
                  </a:path>
                </a:pathLst>
              </a:custGeom>
              <a:solidFill>
                <a:schemeClr val="accent2"/>
              </a:solidFill>
              <a:ln w="0" cap="flat">
                <a:noFill/>
                <a:prstDash val="solid"/>
                <a:miter/>
              </a:ln>
            </p:spPr>
            <p:txBody>
              <a:bodyPr rtlCol="0" anchor="ctr"/>
              <a:lstStyle/>
              <a:p>
                <a:endParaRPr lang="en-US" sz="744"/>
              </a:p>
            </p:txBody>
          </p:sp>
          <p:sp>
            <p:nvSpPr>
              <p:cNvPr id="401" name="Freeform: Shape 400">
                <a:extLst>
                  <a:ext uri="{FF2B5EF4-FFF2-40B4-BE49-F238E27FC236}">
                    <a16:creationId xmlns:a16="http://schemas.microsoft.com/office/drawing/2014/main" id="{63CB13F3-F42C-C4AE-9B10-E4128BAC073A}"/>
                  </a:ext>
                </a:extLst>
              </p:cNvPr>
              <p:cNvSpPr/>
              <p:nvPr/>
            </p:nvSpPr>
            <p:spPr>
              <a:xfrm>
                <a:off x="9319578" y="2862308"/>
                <a:ext cx="120654" cy="2521"/>
              </a:xfrm>
              <a:custGeom>
                <a:avLst/>
                <a:gdLst>
                  <a:gd name="connsiteX0" fmla="*/ 72033 w 120654"/>
                  <a:gd name="connsiteY0" fmla="*/ 0 h 2521"/>
                  <a:gd name="connsiteX1" fmla="*/ 0 w 120654"/>
                  <a:gd name="connsiteY1" fmla="*/ 2521 h 2521"/>
                  <a:gd name="connsiteX2" fmla="*/ 112371 w 120654"/>
                  <a:gd name="connsiteY2" fmla="*/ 2521 h 2521"/>
                  <a:gd name="connsiteX3" fmla="*/ 120654 w 120654"/>
                  <a:gd name="connsiteY3" fmla="*/ 360 h 2521"/>
                  <a:gd name="connsiteX4" fmla="*/ 56185 w 120654"/>
                  <a:gd name="connsiteY4" fmla="*/ 1080 h 2521"/>
                  <a:gd name="connsiteX5" fmla="*/ 72393 w 120654"/>
                  <a:gd name="connsiteY5" fmla="*/ 0 h 2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654" h="2521">
                    <a:moveTo>
                      <a:pt x="72033" y="0"/>
                    </a:moveTo>
                    <a:lnTo>
                      <a:pt x="0" y="2521"/>
                    </a:lnTo>
                    <a:lnTo>
                      <a:pt x="112371" y="2521"/>
                    </a:lnTo>
                    <a:cubicBezTo>
                      <a:pt x="112371" y="2521"/>
                      <a:pt x="120654" y="360"/>
                      <a:pt x="120654" y="360"/>
                    </a:cubicBezTo>
                    <a:cubicBezTo>
                      <a:pt x="110570" y="720"/>
                      <a:pt x="71312" y="1801"/>
                      <a:pt x="56185" y="1080"/>
                    </a:cubicBezTo>
                    <a:lnTo>
                      <a:pt x="72393" y="0"/>
                    </a:lnTo>
                    <a:close/>
                  </a:path>
                </a:pathLst>
              </a:custGeom>
              <a:solidFill>
                <a:schemeClr val="accent2"/>
              </a:solidFill>
              <a:ln w="0" cap="flat">
                <a:noFill/>
                <a:prstDash val="solid"/>
                <a:miter/>
              </a:ln>
            </p:spPr>
            <p:txBody>
              <a:bodyPr rtlCol="0" anchor="ctr"/>
              <a:lstStyle/>
              <a:p>
                <a:endParaRPr lang="en-US" sz="744"/>
              </a:p>
            </p:txBody>
          </p:sp>
          <p:sp>
            <p:nvSpPr>
              <p:cNvPr id="402" name="Freeform: Shape 401">
                <a:extLst>
                  <a:ext uri="{FF2B5EF4-FFF2-40B4-BE49-F238E27FC236}">
                    <a16:creationId xmlns:a16="http://schemas.microsoft.com/office/drawing/2014/main" id="{07B3F2DF-2587-C80F-C7AF-97E41EF87359}"/>
                  </a:ext>
                </a:extLst>
              </p:cNvPr>
              <p:cNvSpPr/>
              <p:nvPr/>
            </p:nvSpPr>
            <p:spPr>
              <a:xfrm>
                <a:off x="9238181" y="2861228"/>
                <a:ext cx="86078" cy="8643"/>
              </a:xfrm>
              <a:custGeom>
                <a:avLst/>
                <a:gdLst>
                  <a:gd name="connsiteX0" fmla="*/ 0 w 86078"/>
                  <a:gd name="connsiteY0" fmla="*/ 8644 h 8643"/>
                  <a:gd name="connsiteX1" fmla="*/ 31694 w 86078"/>
                  <a:gd name="connsiteY1" fmla="*/ 5402 h 8643"/>
                  <a:gd name="connsiteX2" fmla="*/ 43940 w 86078"/>
                  <a:gd name="connsiteY2" fmla="*/ 3962 h 8643"/>
                  <a:gd name="connsiteX3" fmla="*/ 39978 w 86078"/>
                  <a:gd name="connsiteY3" fmla="*/ 2881 h 8643"/>
                  <a:gd name="connsiteX4" fmla="*/ 22330 w 86078"/>
                  <a:gd name="connsiteY4" fmla="*/ 2881 h 8643"/>
                  <a:gd name="connsiteX5" fmla="*/ 38537 w 86078"/>
                  <a:gd name="connsiteY5" fmla="*/ 1801 h 8643"/>
                  <a:gd name="connsiteX6" fmla="*/ 49342 w 86078"/>
                  <a:gd name="connsiteY6" fmla="*/ 1801 h 8643"/>
                  <a:gd name="connsiteX7" fmla="*/ 60147 w 86078"/>
                  <a:gd name="connsiteY7" fmla="*/ 1801 h 8643"/>
                  <a:gd name="connsiteX8" fmla="*/ 68071 w 86078"/>
                  <a:gd name="connsiteY8" fmla="*/ 1801 h 8643"/>
                  <a:gd name="connsiteX9" fmla="*/ 74914 w 86078"/>
                  <a:gd name="connsiteY9" fmla="*/ 1441 h 8643"/>
                  <a:gd name="connsiteX10" fmla="*/ 86079 w 86078"/>
                  <a:gd name="connsiteY10" fmla="*/ 720 h 8643"/>
                  <a:gd name="connsiteX11" fmla="*/ 74914 w 86078"/>
                  <a:gd name="connsiteY11" fmla="*/ 0 h 8643"/>
                  <a:gd name="connsiteX12" fmla="*/ 50783 w 86078"/>
                  <a:gd name="connsiteY12" fmla="*/ 360 h 8643"/>
                  <a:gd name="connsiteX13" fmla="*/ 37097 w 86078"/>
                  <a:gd name="connsiteY13" fmla="*/ 720 h 8643"/>
                  <a:gd name="connsiteX14" fmla="*/ 24131 w 86078"/>
                  <a:gd name="connsiteY14" fmla="*/ 1441 h 8643"/>
                  <a:gd name="connsiteX15" fmla="*/ 5763 w 86078"/>
                  <a:gd name="connsiteY15" fmla="*/ 3241 h 8643"/>
                  <a:gd name="connsiteX16" fmla="*/ 360 w 86078"/>
                  <a:gd name="connsiteY16" fmla="*/ 7924 h 8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6078" h="8643">
                    <a:moveTo>
                      <a:pt x="0" y="8644"/>
                    </a:moveTo>
                    <a:cubicBezTo>
                      <a:pt x="14046" y="7563"/>
                      <a:pt x="24491" y="6123"/>
                      <a:pt x="31694" y="5402"/>
                    </a:cubicBezTo>
                    <a:cubicBezTo>
                      <a:pt x="38898" y="5042"/>
                      <a:pt x="42859" y="4322"/>
                      <a:pt x="43940" y="3962"/>
                    </a:cubicBezTo>
                    <a:cubicBezTo>
                      <a:pt x="45020" y="3602"/>
                      <a:pt x="43940" y="3241"/>
                      <a:pt x="39978" y="2881"/>
                    </a:cubicBezTo>
                    <a:cubicBezTo>
                      <a:pt x="36376" y="2881"/>
                      <a:pt x="30254" y="2161"/>
                      <a:pt x="22330" y="2881"/>
                    </a:cubicBezTo>
                    <a:cubicBezTo>
                      <a:pt x="28813" y="2161"/>
                      <a:pt x="34215" y="2161"/>
                      <a:pt x="38537" y="1801"/>
                    </a:cubicBezTo>
                    <a:cubicBezTo>
                      <a:pt x="42859" y="1801"/>
                      <a:pt x="46461" y="1801"/>
                      <a:pt x="49342" y="1801"/>
                    </a:cubicBezTo>
                    <a:cubicBezTo>
                      <a:pt x="54745" y="1801"/>
                      <a:pt x="57986" y="1801"/>
                      <a:pt x="60147" y="1801"/>
                    </a:cubicBezTo>
                    <a:cubicBezTo>
                      <a:pt x="62668" y="1801"/>
                      <a:pt x="64469" y="1801"/>
                      <a:pt x="68071" y="1801"/>
                    </a:cubicBezTo>
                    <a:cubicBezTo>
                      <a:pt x="69872" y="1801"/>
                      <a:pt x="72033" y="1801"/>
                      <a:pt x="74914" y="1441"/>
                    </a:cubicBezTo>
                    <a:cubicBezTo>
                      <a:pt x="77795" y="1441"/>
                      <a:pt x="81397" y="1441"/>
                      <a:pt x="86079" y="720"/>
                    </a:cubicBezTo>
                    <a:cubicBezTo>
                      <a:pt x="86079" y="360"/>
                      <a:pt x="81397" y="0"/>
                      <a:pt x="74914" y="0"/>
                    </a:cubicBezTo>
                    <a:cubicBezTo>
                      <a:pt x="68431" y="0"/>
                      <a:pt x="59787" y="0"/>
                      <a:pt x="50783" y="360"/>
                    </a:cubicBezTo>
                    <a:cubicBezTo>
                      <a:pt x="46101" y="360"/>
                      <a:pt x="41779" y="360"/>
                      <a:pt x="37097" y="720"/>
                    </a:cubicBezTo>
                    <a:cubicBezTo>
                      <a:pt x="32415" y="720"/>
                      <a:pt x="28093" y="720"/>
                      <a:pt x="24131" y="1441"/>
                    </a:cubicBezTo>
                    <a:cubicBezTo>
                      <a:pt x="16207" y="2161"/>
                      <a:pt x="9364" y="2881"/>
                      <a:pt x="5763" y="3241"/>
                    </a:cubicBezTo>
                    <a:lnTo>
                      <a:pt x="360" y="7924"/>
                    </a:lnTo>
                    <a:close/>
                  </a:path>
                </a:pathLst>
              </a:custGeom>
              <a:solidFill>
                <a:schemeClr val="accent2"/>
              </a:solidFill>
              <a:ln w="0" cap="flat">
                <a:noFill/>
                <a:prstDash val="solid"/>
                <a:miter/>
              </a:ln>
            </p:spPr>
            <p:txBody>
              <a:bodyPr rtlCol="0" anchor="ctr"/>
              <a:lstStyle/>
              <a:p>
                <a:endParaRPr lang="en-US" sz="744"/>
              </a:p>
            </p:txBody>
          </p:sp>
          <p:sp>
            <p:nvSpPr>
              <p:cNvPr id="403" name="Freeform: Shape 402">
                <a:extLst>
                  <a:ext uri="{FF2B5EF4-FFF2-40B4-BE49-F238E27FC236}">
                    <a16:creationId xmlns:a16="http://schemas.microsoft.com/office/drawing/2014/main" id="{68A7BAFC-BE96-4474-2CB0-BA0652163BB6}"/>
                  </a:ext>
                </a:extLst>
              </p:cNvPr>
              <p:cNvSpPr/>
              <p:nvPr/>
            </p:nvSpPr>
            <p:spPr>
              <a:xfrm>
                <a:off x="8825795" y="2990166"/>
                <a:ext cx="33134" cy="20529"/>
              </a:xfrm>
              <a:custGeom>
                <a:avLst/>
                <a:gdLst>
                  <a:gd name="connsiteX0" fmla="*/ 20169 w 33134"/>
                  <a:gd name="connsiteY0" fmla="*/ 9004 h 20529"/>
                  <a:gd name="connsiteX1" fmla="*/ 33135 w 33134"/>
                  <a:gd name="connsiteY1" fmla="*/ 0 h 20529"/>
                  <a:gd name="connsiteX2" fmla="*/ 16567 w 33134"/>
                  <a:gd name="connsiteY2" fmla="*/ 10085 h 20529"/>
                  <a:gd name="connsiteX3" fmla="*/ 0 w 33134"/>
                  <a:gd name="connsiteY3" fmla="*/ 20529 h 20529"/>
                  <a:gd name="connsiteX4" fmla="*/ 20169 w 33134"/>
                  <a:gd name="connsiteY4" fmla="*/ 9004 h 205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134" h="20529">
                    <a:moveTo>
                      <a:pt x="20169" y="9004"/>
                    </a:moveTo>
                    <a:cubicBezTo>
                      <a:pt x="24491" y="5763"/>
                      <a:pt x="28813" y="2881"/>
                      <a:pt x="33135" y="0"/>
                    </a:cubicBezTo>
                    <a:cubicBezTo>
                      <a:pt x="27372" y="3241"/>
                      <a:pt x="21970" y="6843"/>
                      <a:pt x="16567" y="10085"/>
                    </a:cubicBezTo>
                    <a:lnTo>
                      <a:pt x="0" y="20529"/>
                    </a:lnTo>
                    <a:lnTo>
                      <a:pt x="20169" y="9004"/>
                    </a:lnTo>
                    <a:close/>
                  </a:path>
                </a:pathLst>
              </a:custGeom>
              <a:solidFill>
                <a:schemeClr val="accent2"/>
              </a:solidFill>
              <a:ln w="0" cap="flat">
                <a:noFill/>
                <a:prstDash val="solid"/>
                <a:miter/>
              </a:ln>
            </p:spPr>
            <p:txBody>
              <a:bodyPr rtlCol="0" anchor="ctr"/>
              <a:lstStyle/>
              <a:p>
                <a:endParaRPr lang="en-US" sz="744"/>
              </a:p>
            </p:txBody>
          </p:sp>
          <p:sp>
            <p:nvSpPr>
              <p:cNvPr id="404" name="Freeform: Shape 403">
                <a:extLst>
                  <a:ext uri="{FF2B5EF4-FFF2-40B4-BE49-F238E27FC236}">
                    <a16:creationId xmlns:a16="http://schemas.microsoft.com/office/drawing/2014/main" id="{C3C15AB9-48DF-2520-06A3-11856E14A321}"/>
                  </a:ext>
                </a:extLst>
              </p:cNvPr>
              <p:cNvSpPr/>
              <p:nvPr/>
            </p:nvSpPr>
            <p:spPr>
              <a:xfrm>
                <a:off x="8859290" y="2971077"/>
                <a:ext cx="33855" cy="19088"/>
              </a:xfrm>
              <a:custGeom>
                <a:avLst/>
                <a:gdLst>
                  <a:gd name="connsiteX0" fmla="*/ 0 w 33855"/>
                  <a:gd name="connsiteY0" fmla="*/ 19089 h 19088"/>
                  <a:gd name="connsiteX1" fmla="*/ 33855 w 33855"/>
                  <a:gd name="connsiteY1" fmla="*/ 0 h 19088"/>
                  <a:gd name="connsiteX2" fmla="*/ 22690 w 33855"/>
                  <a:gd name="connsiteY2" fmla="*/ 4322 h 19088"/>
                  <a:gd name="connsiteX3" fmla="*/ 0 w 33855"/>
                  <a:gd name="connsiteY3" fmla="*/ 19089 h 19088"/>
                </a:gdLst>
                <a:ahLst/>
                <a:cxnLst>
                  <a:cxn ang="0">
                    <a:pos x="connsiteX0" y="connsiteY0"/>
                  </a:cxn>
                  <a:cxn ang="0">
                    <a:pos x="connsiteX1" y="connsiteY1"/>
                  </a:cxn>
                  <a:cxn ang="0">
                    <a:pos x="connsiteX2" y="connsiteY2"/>
                  </a:cxn>
                  <a:cxn ang="0">
                    <a:pos x="connsiteX3" y="connsiteY3"/>
                  </a:cxn>
                </a:cxnLst>
                <a:rect l="l" t="t" r="r" b="b"/>
                <a:pathLst>
                  <a:path w="33855" h="19088">
                    <a:moveTo>
                      <a:pt x="0" y="19089"/>
                    </a:moveTo>
                    <a:cubicBezTo>
                      <a:pt x="11165" y="12606"/>
                      <a:pt x="22690" y="6123"/>
                      <a:pt x="33855" y="0"/>
                    </a:cubicBezTo>
                    <a:cubicBezTo>
                      <a:pt x="30974" y="720"/>
                      <a:pt x="28453" y="1441"/>
                      <a:pt x="22690" y="4322"/>
                    </a:cubicBezTo>
                    <a:lnTo>
                      <a:pt x="0" y="19089"/>
                    </a:lnTo>
                    <a:close/>
                  </a:path>
                </a:pathLst>
              </a:custGeom>
              <a:solidFill>
                <a:schemeClr val="accent2"/>
              </a:solidFill>
              <a:ln w="0" cap="flat">
                <a:noFill/>
                <a:prstDash val="solid"/>
                <a:miter/>
              </a:ln>
            </p:spPr>
            <p:txBody>
              <a:bodyPr rtlCol="0" anchor="ctr"/>
              <a:lstStyle/>
              <a:p>
                <a:endParaRPr lang="en-US" sz="744"/>
              </a:p>
            </p:txBody>
          </p:sp>
          <p:sp>
            <p:nvSpPr>
              <p:cNvPr id="405" name="Freeform: Shape 404">
                <a:extLst>
                  <a:ext uri="{FF2B5EF4-FFF2-40B4-BE49-F238E27FC236}">
                    <a16:creationId xmlns:a16="http://schemas.microsoft.com/office/drawing/2014/main" id="{1B064940-A2A2-F57C-BF10-404DF8266C0D}"/>
                  </a:ext>
                </a:extLst>
              </p:cNvPr>
              <p:cNvSpPr/>
              <p:nvPr/>
            </p:nvSpPr>
            <p:spPr>
              <a:xfrm>
                <a:off x="8985347" y="2909489"/>
                <a:ext cx="53664" cy="19088"/>
              </a:xfrm>
              <a:custGeom>
                <a:avLst/>
                <a:gdLst>
                  <a:gd name="connsiteX0" fmla="*/ 360 w 53664"/>
                  <a:gd name="connsiteY0" fmla="*/ 19089 h 19088"/>
                  <a:gd name="connsiteX1" fmla="*/ 24851 w 53664"/>
                  <a:gd name="connsiteY1" fmla="*/ 9724 h 19088"/>
                  <a:gd name="connsiteX2" fmla="*/ 53664 w 53664"/>
                  <a:gd name="connsiteY2" fmla="*/ 0 h 19088"/>
                  <a:gd name="connsiteX3" fmla="*/ 26652 w 53664"/>
                  <a:gd name="connsiteY3" fmla="*/ 9004 h 19088"/>
                  <a:gd name="connsiteX4" fmla="*/ 0 w 53664"/>
                  <a:gd name="connsiteY4" fmla="*/ 19089 h 190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64" h="19088">
                    <a:moveTo>
                      <a:pt x="360" y="19089"/>
                    </a:moveTo>
                    <a:cubicBezTo>
                      <a:pt x="7924" y="16207"/>
                      <a:pt x="16207" y="12966"/>
                      <a:pt x="24851" y="9724"/>
                    </a:cubicBezTo>
                    <a:cubicBezTo>
                      <a:pt x="33855" y="6843"/>
                      <a:pt x="43220" y="3602"/>
                      <a:pt x="53664" y="0"/>
                    </a:cubicBezTo>
                    <a:lnTo>
                      <a:pt x="26652" y="9004"/>
                    </a:lnTo>
                    <a:cubicBezTo>
                      <a:pt x="17648" y="12246"/>
                      <a:pt x="9004" y="15847"/>
                      <a:pt x="0" y="19089"/>
                    </a:cubicBezTo>
                    <a:close/>
                  </a:path>
                </a:pathLst>
              </a:custGeom>
              <a:solidFill>
                <a:schemeClr val="accent2"/>
              </a:solidFill>
              <a:ln w="0" cap="flat">
                <a:noFill/>
                <a:prstDash val="solid"/>
                <a:miter/>
              </a:ln>
            </p:spPr>
            <p:txBody>
              <a:bodyPr rtlCol="0" anchor="ctr"/>
              <a:lstStyle/>
              <a:p>
                <a:endParaRPr lang="en-US" sz="744"/>
              </a:p>
            </p:txBody>
          </p:sp>
          <p:sp>
            <p:nvSpPr>
              <p:cNvPr id="406" name="Freeform: Shape 405">
                <a:extLst>
                  <a:ext uri="{FF2B5EF4-FFF2-40B4-BE49-F238E27FC236}">
                    <a16:creationId xmlns:a16="http://schemas.microsoft.com/office/drawing/2014/main" id="{7D159EAE-C4EF-6A7C-85AB-912FBF0A1D4B}"/>
                  </a:ext>
                </a:extLst>
              </p:cNvPr>
              <p:cNvSpPr/>
              <p:nvPr/>
            </p:nvSpPr>
            <p:spPr>
              <a:xfrm>
                <a:off x="8944649" y="2928578"/>
                <a:ext cx="41418" cy="17287"/>
              </a:xfrm>
              <a:custGeom>
                <a:avLst/>
                <a:gdLst>
                  <a:gd name="connsiteX0" fmla="*/ 0 w 41418"/>
                  <a:gd name="connsiteY0" fmla="*/ 16928 h 17287"/>
                  <a:gd name="connsiteX1" fmla="*/ 1441 w 41418"/>
                  <a:gd name="connsiteY1" fmla="*/ 16928 h 17287"/>
                  <a:gd name="connsiteX2" fmla="*/ 21250 w 41418"/>
                  <a:gd name="connsiteY2" fmla="*/ 7924 h 17287"/>
                  <a:gd name="connsiteX3" fmla="*/ 41419 w 41418"/>
                  <a:gd name="connsiteY3" fmla="*/ 0 h 17287"/>
                  <a:gd name="connsiteX4" fmla="*/ 30614 w 41418"/>
                  <a:gd name="connsiteY4" fmla="*/ 4322 h 17287"/>
                  <a:gd name="connsiteX5" fmla="*/ 20169 w 41418"/>
                  <a:gd name="connsiteY5" fmla="*/ 8644 h 17287"/>
                  <a:gd name="connsiteX6" fmla="*/ 360 w 41418"/>
                  <a:gd name="connsiteY6" fmla="*/ 17288 h 17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418" h="17287">
                    <a:moveTo>
                      <a:pt x="0" y="16928"/>
                    </a:moveTo>
                    <a:lnTo>
                      <a:pt x="1441" y="16928"/>
                    </a:lnTo>
                    <a:cubicBezTo>
                      <a:pt x="1441" y="16928"/>
                      <a:pt x="21250" y="7924"/>
                      <a:pt x="21250" y="7924"/>
                    </a:cubicBezTo>
                    <a:cubicBezTo>
                      <a:pt x="27732" y="5042"/>
                      <a:pt x="34576" y="2521"/>
                      <a:pt x="41419" y="0"/>
                    </a:cubicBezTo>
                    <a:cubicBezTo>
                      <a:pt x="37817" y="1441"/>
                      <a:pt x="34215" y="2881"/>
                      <a:pt x="30614" y="4322"/>
                    </a:cubicBezTo>
                    <a:cubicBezTo>
                      <a:pt x="27012" y="5763"/>
                      <a:pt x="23411" y="6843"/>
                      <a:pt x="20169" y="8644"/>
                    </a:cubicBezTo>
                    <a:cubicBezTo>
                      <a:pt x="13326" y="11525"/>
                      <a:pt x="6843" y="14407"/>
                      <a:pt x="360" y="17288"/>
                    </a:cubicBezTo>
                    <a:close/>
                  </a:path>
                </a:pathLst>
              </a:custGeom>
              <a:solidFill>
                <a:schemeClr val="accent2"/>
              </a:solidFill>
              <a:ln w="0" cap="flat">
                <a:noFill/>
                <a:prstDash val="solid"/>
                <a:miter/>
              </a:ln>
            </p:spPr>
            <p:txBody>
              <a:bodyPr rtlCol="0" anchor="ctr"/>
              <a:lstStyle/>
              <a:p>
                <a:endParaRPr lang="en-US" sz="744"/>
              </a:p>
            </p:txBody>
          </p:sp>
          <p:sp>
            <p:nvSpPr>
              <p:cNvPr id="407" name="Freeform: Shape 406">
                <a:extLst>
                  <a:ext uri="{FF2B5EF4-FFF2-40B4-BE49-F238E27FC236}">
                    <a16:creationId xmlns:a16="http://schemas.microsoft.com/office/drawing/2014/main" id="{D9AE32E8-0F68-A15E-03CB-239D39A226FC}"/>
                  </a:ext>
                </a:extLst>
              </p:cNvPr>
              <p:cNvSpPr/>
              <p:nvPr/>
            </p:nvSpPr>
            <p:spPr>
              <a:xfrm>
                <a:off x="8893146" y="2942624"/>
                <a:ext cx="64108" cy="28452"/>
              </a:xfrm>
              <a:custGeom>
                <a:avLst/>
                <a:gdLst>
                  <a:gd name="connsiteX0" fmla="*/ 0 w 64108"/>
                  <a:gd name="connsiteY0" fmla="*/ 28453 h 28452"/>
                  <a:gd name="connsiteX1" fmla="*/ 15487 w 64108"/>
                  <a:gd name="connsiteY1" fmla="*/ 22690 h 28452"/>
                  <a:gd name="connsiteX2" fmla="*/ 33495 w 64108"/>
                  <a:gd name="connsiteY2" fmla="*/ 14046 h 28452"/>
                  <a:gd name="connsiteX3" fmla="*/ 46821 w 64108"/>
                  <a:gd name="connsiteY3" fmla="*/ 7924 h 28452"/>
                  <a:gd name="connsiteX4" fmla="*/ 64109 w 64108"/>
                  <a:gd name="connsiteY4" fmla="*/ 0 h 28452"/>
                  <a:gd name="connsiteX5" fmla="*/ 52944 w 64108"/>
                  <a:gd name="connsiteY5" fmla="*/ 2521 h 28452"/>
                  <a:gd name="connsiteX6" fmla="*/ 39618 w 64108"/>
                  <a:gd name="connsiteY6" fmla="*/ 8644 h 28452"/>
                  <a:gd name="connsiteX7" fmla="*/ 26292 w 64108"/>
                  <a:gd name="connsiteY7" fmla="*/ 15127 h 28452"/>
                  <a:gd name="connsiteX8" fmla="*/ 0 w 64108"/>
                  <a:gd name="connsiteY8" fmla="*/ 28453 h 28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108" h="28452">
                    <a:moveTo>
                      <a:pt x="0" y="28453"/>
                    </a:moveTo>
                    <a:cubicBezTo>
                      <a:pt x="3241" y="27733"/>
                      <a:pt x="6483" y="26652"/>
                      <a:pt x="15487" y="22690"/>
                    </a:cubicBezTo>
                    <a:cubicBezTo>
                      <a:pt x="19809" y="20889"/>
                      <a:pt x="25572" y="18008"/>
                      <a:pt x="33495" y="14046"/>
                    </a:cubicBezTo>
                    <a:cubicBezTo>
                      <a:pt x="37457" y="11885"/>
                      <a:pt x="41779" y="10085"/>
                      <a:pt x="46821" y="7924"/>
                    </a:cubicBezTo>
                    <a:cubicBezTo>
                      <a:pt x="51863" y="5763"/>
                      <a:pt x="57626" y="2881"/>
                      <a:pt x="64109" y="0"/>
                    </a:cubicBezTo>
                    <a:lnTo>
                      <a:pt x="52944" y="2521"/>
                    </a:lnTo>
                    <a:lnTo>
                      <a:pt x="39618" y="8644"/>
                    </a:lnTo>
                    <a:cubicBezTo>
                      <a:pt x="34936" y="10445"/>
                      <a:pt x="30974" y="12966"/>
                      <a:pt x="26292" y="15127"/>
                    </a:cubicBezTo>
                    <a:lnTo>
                      <a:pt x="0" y="28453"/>
                    </a:lnTo>
                    <a:close/>
                  </a:path>
                </a:pathLst>
              </a:custGeom>
              <a:solidFill>
                <a:schemeClr val="accent2"/>
              </a:solidFill>
              <a:ln w="0" cap="flat">
                <a:noFill/>
                <a:prstDash val="solid"/>
                <a:miter/>
              </a:ln>
            </p:spPr>
            <p:txBody>
              <a:bodyPr rtlCol="0" anchor="ctr"/>
              <a:lstStyle/>
              <a:p>
                <a:endParaRPr lang="en-US" sz="744"/>
              </a:p>
            </p:txBody>
          </p:sp>
          <p:sp>
            <p:nvSpPr>
              <p:cNvPr id="408" name="Freeform: Shape 407">
                <a:extLst>
                  <a:ext uri="{FF2B5EF4-FFF2-40B4-BE49-F238E27FC236}">
                    <a16:creationId xmlns:a16="http://schemas.microsoft.com/office/drawing/2014/main" id="{A278D3DF-E6FE-2072-5932-58611D600F42}"/>
                  </a:ext>
                </a:extLst>
              </p:cNvPr>
              <p:cNvSpPr/>
              <p:nvPr/>
            </p:nvSpPr>
            <p:spPr>
              <a:xfrm>
                <a:off x="8387117" y="4408126"/>
                <a:ext cx="1080" cy="50422"/>
              </a:xfrm>
              <a:custGeom>
                <a:avLst/>
                <a:gdLst>
                  <a:gd name="connsiteX0" fmla="*/ 1080 w 1080"/>
                  <a:gd name="connsiteY0" fmla="*/ 45741 h 50422"/>
                  <a:gd name="connsiteX1" fmla="*/ 360 w 1080"/>
                  <a:gd name="connsiteY1" fmla="*/ 0 h 50422"/>
                  <a:gd name="connsiteX2" fmla="*/ 0 w 1080"/>
                  <a:gd name="connsiteY2" fmla="*/ 5042 h 50422"/>
                  <a:gd name="connsiteX3" fmla="*/ 1080 w 1080"/>
                  <a:gd name="connsiteY3" fmla="*/ 50423 h 50422"/>
                  <a:gd name="connsiteX4" fmla="*/ 1080 w 1080"/>
                  <a:gd name="connsiteY4" fmla="*/ 45741 h 504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 h="50422">
                    <a:moveTo>
                      <a:pt x="1080" y="45741"/>
                    </a:moveTo>
                    <a:lnTo>
                      <a:pt x="360" y="0"/>
                    </a:lnTo>
                    <a:lnTo>
                      <a:pt x="0" y="5042"/>
                    </a:lnTo>
                    <a:lnTo>
                      <a:pt x="1080" y="50423"/>
                    </a:lnTo>
                    <a:lnTo>
                      <a:pt x="1080" y="45741"/>
                    </a:lnTo>
                    <a:close/>
                  </a:path>
                </a:pathLst>
              </a:custGeom>
              <a:solidFill>
                <a:schemeClr val="accent2"/>
              </a:solidFill>
              <a:ln w="0" cap="flat">
                <a:noFill/>
                <a:prstDash val="solid"/>
                <a:miter/>
              </a:ln>
            </p:spPr>
            <p:txBody>
              <a:bodyPr rtlCol="0" anchor="ctr"/>
              <a:lstStyle/>
              <a:p>
                <a:endParaRPr lang="en-US" sz="744"/>
              </a:p>
            </p:txBody>
          </p:sp>
          <p:sp>
            <p:nvSpPr>
              <p:cNvPr id="409" name="Freeform: Shape 408">
                <a:extLst>
                  <a:ext uri="{FF2B5EF4-FFF2-40B4-BE49-F238E27FC236}">
                    <a16:creationId xmlns:a16="http://schemas.microsoft.com/office/drawing/2014/main" id="{F9EE2B62-2090-4E90-05D9-2854412EA64E}"/>
                  </a:ext>
                </a:extLst>
              </p:cNvPr>
              <p:cNvSpPr/>
              <p:nvPr/>
            </p:nvSpPr>
            <p:spPr>
              <a:xfrm>
                <a:off x="8388918" y="4163215"/>
                <a:ext cx="720" cy="27732"/>
              </a:xfrm>
              <a:custGeom>
                <a:avLst/>
                <a:gdLst>
                  <a:gd name="connsiteX0" fmla="*/ 720 w 720"/>
                  <a:gd name="connsiteY0" fmla="*/ 27733 h 27732"/>
                  <a:gd name="connsiteX1" fmla="*/ 0 w 720"/>
                  <a:gd name="connsiteY1" fmla="*/ 0 h 27732"/>
                  <a:gd name="connsiteX2" fmla="*/ 720 w 720"/>
                  <a:gd name="connsiteY2" fmla="*/ 27733 h 27732"/>
                </a:gdLst>
                <a:ahLst/>
                <a:cxnLst>
                  <a:cxn ang="0">
                    <a:pos x="connsiteX0" y="connsiteY0"/>
                  </a:cxn>
                  <a:cxn ang="0">
                    <a:pos x="connsiteX1" y="connsiteY1"/>
                  </a:cxn>
                  <a:cxn ang="0">
                    <a:pos x="connsiteX2" y="connsiteY2"/>
                  </a:cxn>
                </a:cxnLst>
                <a:rect l="l" t="t" r="r" b="b"/>
                <a:pathLst>
                  <a:path w="720" h="27732">
                    <a:moveTo>
                      <a:pt x="720" y="27733"/>
                    </a:moveTo>
                    <a:cubicBezTo>
                      <a:pt x="720" y="16567"/>
                      <a:pt x="0" y="7924"/>
                      <a:pt x="0" y="0"/>
                    </a:cubicBezTo>
                    <a:cubicBezTo>
                      <a:pt x="0" y="11885"/>
                      <a:pt x="360" y="21250"/>
                      <a:pt x="720" y="27733"/>
                    </a:cubicBezTo>
                    <a:close/>
                  </a:path>
                </a:pathLst>
              </a:custGeom>
              <a:solidFill>
                <a:schemeClr val="accent2"/>
              </a:solidFill>
              <a:ln w="0" cap="flat">
                <a:noFill/>
                <a:prstDash val="solid"/>
                <a:miter/>
              </a:ln>
            </p:spPr>
            <p:txBody>
              <a:bodyPr rtlCol="0" anchor="ctr"/>
              <a:lstStyle/>
              <a:p>
                <a:endParaRPr lang="en-US" sz="744"/>
              </a:p>
            </p:txBody>
          </p:sp>
          <p:sp>
            <p:nvSpPr>
              <p:cNvPr id="410" name="Freeform: Shape 409">
                <a:extLst>
                  <a:ext uri="{FF2B5EF4-FFF2-40B4-BE49-F238E27FC236}">
                    <a16:creationId xmlns:a16="http://schemas.microsoft.com/office/drawing/2014/main" id="{4BA055FA-AECC-E712-F462-BB1D5D4DB428}"/>
                  </a:ext>
                </a:extLst>
              </p:cNvPr>
              <p:cNvSpPr/>
              <p:nvPr/>
            </p:nvSpPr>
            <p:spPr>
              <a:xfrm>
                <a:off x="8377916" y="3862215"/>
                <a:ext cx="11002" cy="301360"/>
              </a:xfrm>
              <a:custGeom>
                <a:avLst/>
                <a:gdLst>
                  <a:gd name="connsiteX0" fmla="*/ 1638 w 11002"/>
                  <a:gd name="connsiteY0" fmla="*/ 133164 h 301360"/>
                  <a:gd name="connsiteX1" fmla="*/ 4159 w 11002"/>
                  <a:gd name="connsiteY1" fmla="*/ 107953 h 301360"/>
                  <a:gd name="connsiteX2" fmla="*/ 6680 w 11002"/>
                  <a:gd name="connsiteY2" fmla="*/ 192591 h 301360"/>
                  <a:gd name="connsiteX3" fmla="*/ 4519 w 11002"/>
                  <a:gd name="connsiteY3" fmla="*/ 175664 h 301360"/>
                  <a:gd name="connsiteX4" fmla="*/ 7041 w 11002"/>
                  <a:gd name="connsiteY4" fmla="*/ 207718 h 301360"/>
                  <a:gd name="connsiteX5" fmla="*/ 11002 w 11002"/>
                  <a:gd name="connsiteY5" fmla="*/ 301360 h 301360"/>
                  <a:gd name="connsiteX6" fmla="*/ 9562 w 11002"/>
                  <a:gd name="connsiteY6" fmla="*/ 25476 h 301360"/>
                  <a:gd name="connsiteX7" fmla="*/ 558 w 11002"/>
                  <a:gd name="connsiteY7" fmla="*/ 7828 h 301360"/>
                  <a:gd name="connsiteX8" fmla="*/ 1638 w 11002"/>
                  <a:gd name="connsiteY8" fmla="*/ 133164 h 30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02" h="301360">
                    <a:moveTo>
                      <a:pt x="1638" y="133164"/>
                    </a:moveTo>
                    <a:cubicBezTo>
                      <a:pt x="3079" y="79500"/>
                      <a:pt x="3799" y="206998"/>
                      <a:pt x="4159" y="107953"/>
                    </a:cubicBezTo>
                    <a:cubicBezTo>
                      <a:pt x="5600" y="99309"/>
                      <a:pt x="7401" y="145770"/>
                      <a:pt x="6680" y="192591"/>
                    </a:cubicBezTo>
                    <a:cubicBezTo>
                      <a:pt x="5240" y="188989"/>
                      <a:pt x="5960" y="147211"/>
                      <a:pt x="4519" y="175664"/>
                    </a:cubicBezTo>
                    <a:cubicBezTo>
                      <a:pt x="5960" y="206637"/>
                      <a:pt x="4880" y="218523"/>
                      <a:pt x="7041" y="207718"/>
                    </a:cubicBezTo>
                    <a:cubicBezTo>
                      <a:pt x="8121" y="259942"/>
                      <a:pt x="9562" y="265704"/>
                      <a:pt x="11002" y="301360"/>
                    </a:cubicBezTo>
                    <a:cubicBezTo>
                      <a:pt x="10282" y="238332"/>
                      <a:pt x="12083" y="105792"/>
                      <a:pt x="9562" y="25476"/>
                    </a:cubicBezTo>
                    <a:cubicBezTo>
                      <a:pt x="7041" y="-18824"/>
                      <a:pt x="3799" y="8188"/>
                      <a:pt x="558" y="7828"/>
                    </a:cubicBezTo>
                    <a:cubicBezTo>
                      <a:pt x="-163" y="14311"/>
                      <a:pt x="-523" y="128842"/>
                      <a:pt x="1638" y="133164"/>
                    </a:cubicBezTo>
                    <a:close/>
                  </a:path>
                </a:pathLst>
              </a:custGeom>
              <a:solidFill>
                <a:schemeClr val="accent2"/>
              </a:solidFill>
              <a:ln w="0" cap="flat">
                <a:noFill/>
                <a:prstDash val="solid"/>
                <a:miter/>
              </a:ln>
            </p:spPr>
            <p:txBody>
              <a:bodyPr rtlCol="0" anchor="ctr"/>
              <a:lstStyle/>
              <a:p>
                <a:endParaRPr lang="en-US" sz="744"/>
              </a:p>
            </p:txBody>
          </p:sp>
          <p:sp>
            <p:nvSpPr>
              <p:cNvPr id="411" name="Freeform: Shape 410">
                <a:extLst>
                  <a:ext uri="{FF2B5EF4-FFF2-40B4-BE49-F238E27FC236}">
                    <a16:creationId xmlns:a16="http://schemas.microsoft.com/office/drawing/2014/main" id="{4F7AF885-4B0F-DF0A-C830-2AF6077F28B3}"/>
                  </a:ext>
                </a:extLst>
              </p:cNvPr>
              <p:cNvSpPr/>
              <p:nvPr/>
            </p:nvSpPr>
            <p:spPr>
              <a:xfrm>
                <a:off x="8375952" y="4079657"/>
                <a:ext cx="480" cy="47541"/>
              </a:xfrm>
              <a:custGeom>
                <a:avLst/>
                <a:gdLst>
                  <a:gd name="connsiteX0" fmla="*/ 0 w 480"/>
                  <a:gd name="connsiteY0" fmla="*/ 0 h 47541"/>
                  <a:gd name="connsiteX1" fmla="*/ 0 w 480"/>
                  <a:gd name="connsiteY1" fmla="*/ 47541 h 47541"/>
                  <a:gd name="connsiteX2" fmla="*/ 0 w 480"/>
                  <a:gd name="connsiteY2" fmla="*/ 0 h 47541"/>
                </a:gdLst>
                <a:ahLst/>
                <a:cxnLst>
                  <a:cxn ang="0">
                    <a:pos x="connsiteX0" y="connsiteY0"/>
                  </a:cxn>
                  <a:cxn ang="0">
                    <a:pos x="connsiteX1" y="connsiteY1"/>
                  </a:cxn>
                  <a:cxn ang="0">
                    <a:pos x="connsiteX2" y="connsiteY2"/>
                  </a:cxn>
                </a:cxnLst>
                <a:rect l="l" t="t" r="r" b="b"/>
                <a:pathLst>
                  <a:path w="480" h="47541">
                    <a:moveTo>
                      <a:pt x="0" y="0"/>
                    </a:moveTo>
                    <a:cubicBezTo>
                      <a:pt x="0" y="24851"/>
                      <a:pt x="0" y="32415"/>
                      <a:pt x="0" y="47541"/>
                    </a:cubicBezTo>
                    <a:cubicBezTo>
                      <a:pt x="1080" y="43580"/>
                      <a:pt x="0" y="19809"/>
                      <a:pt x="0" y="0"/>
                    </a:cubicBezTo>
                    <a:close/>
                  </a:path>
                </a:pathLst>
              </a:custGeom>
              <a:solidFill>
                <a:schemeClr val="accent2"/>
              </a:solidFill>
              <a:ln w="0" cap="flat">
                <a:noFill/>
                <a:prstDash val="solid"/>
                <a:miter/>
              </a:ln>
            </p:spPr>
            <p:txBody>
              <a:bodyPr rtlCol="0" anchor="ctr"/>
              <a:lstStyle/>
              <a:p>
                <a:endParaRPr lang="en-US" sz="744"/>
              </a:p>
            </p:txBody>
          </p:sp>
          <p:sp>
            <p:nvSpPr>
              <p:cNvPr id="412" name="Freeform: Shape 411">
                <a:extLst>
                  <a:ext uri="{FF2B5EF4-FFF2-40B4-BE49-F238E27FC236}">
                    <a16:creationId xmlns:a16="http://schemas.microsoft.com/office/drawing/2014/main" id="{192DAA4B-08E6-51F0-A2E1-DB7573E4ABD4}"/>
                  </a:ext>
                </a:extLst>
              </p:cNvPr>
              <p:cNvSpPr/>
              <p:nvPr/>
            </p:nvSpPr>
            <p:spPr>
              <a:xfrm>
                <a:off x="8425655" y="3471010"/>
                <a:ext cx="18329" cy="67683"/>
              </a:xfrm>
              <a:custGeom>
                <a:avLst/>
                <a:gdLst>
                  <a:gd name="connsiteX0" fmla="*/ 8284 w 18329"/>
                  <a:gd name="connsiteY0" fmla="*/ 40311 h 67683"/>
                  <a:gd name="connsiteX1" fmla="*/ 14407 w 18329"/>
                  <a:gd name="connsiteY1" fmla="*/ 15460 h 67683"/>
                  <a:gd name="connsiteX2" fmla="*/ 16207 w 18329"/>
                  <a:gd name="connsiteY2" fmla="*/ 8256 h 67683"/>
                  <a:gd name="connsiteX3" fmla="*/ 17648 w 18329"/>
                  <a:gd name="connsiteY3" fmla="*/ 2854 h 67683"/>
                  <a:gd name="connsiteX4" fmla="*/ 17648 w 18329"/>
                  <a:gd name="connsiteY4" fmla="*/ 1413 h 67683"/>
                  <a:gd name="connsiteX5" fmla="*/ 15127 w 18329"/>
                  <a:gd name="connsiteY5" fmla="*/ 9697 h 67683"/>
                  <a:gd name="connsiteX6" fmla="*/ 12966 w 18329"/>
                  <a:gd name="connsiteY6" fmla="*/ 17981 h 67683"/>
                  <a:gd name="connsiteX7" fmla="*/ 8284 w 18329"/>
                  <a:gd name="connsiteY7" fmla="*/ 34548 h 67683"/>
                  <a:gd name="connsiteX8" fmla="*/ 3602 w 18329"/>
                  <a:gd name="connsiteY8" fmla="*/ 51116 h 67683"/>
                  <a:gd name="connsiteX9" fmla="*/ 0 w 18329"/>
                  <a:gd name="connsiteY9" fmla="*/ 67683 h 67683"/>
                  <a:gd name="connsiteX10" fmla="*/ 4682 w 18329"/>
                  <a:gd name="connsiteY10" fmla="*/ 50755 h 67683"/>
                  <a:gd name="connsiteX11" fmla="*/ 8284 w 18329"/>
                  <a:gd name="connsiteY11" fmla="*/ 41031 h 67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329" h="67683">
                    <a:moveTo>
                      <a:pt x="8284" y="40311"/>
                    </a:moveTo>
                    <a:cubicBezTo>
                      <a:pt x="8644" y="37790"/>
                      <a:pt x="11885" y="25904"/>
                      <a:pt x="14407" y="15460"/>
                    </a:cubicBezTo>
                    <a:cubicBezTo>
                      <a:pt x="15127" y="12938"/>
                      <a:pt x="15847" y="10417"/>
                      <a:pt x="16207" y="8256"/>
                    </a:cubicBezTo>
                    <a:cubicBezTo>
                      <a:pt x="16928" y="6095"/>
                      <a:pt x="17288" y="4294"/>
                      <a:pt x="17648" y="2854"/>
                    </a:cubicBezTo>
                    <a:cubicBezTo>
                      <a:pt x="18368" y="-28"/>
                      <a:pt x="18728" y="-1108"/>
                      <a:pt x="17648" y="1413"/>
                    </a:cubicBezTo>
                    <a:cubicBezTo>
                      <a:pt x="16928" y="4294"/>
                      <a:pt x="15847" y="6816"/>
                      <a:pt x="15127" y="9697"/>
                    </a:cubicBezTo>
                    <a:lnTo>
                      <a:pt x="12966" y="17981"/>
                    </a:lnTo>
                    <a:lnTo>
                      <a:pt x="8284" y="34548"/>
                    </a:lnTo>
                    <a:lnTo>
                      <a:pt x="3602" y="51116"/>
                    </a:lnTo>
                    <a:cubicBezTo>
                      <a:pt x="2161" y="56518"/>
                      <a:pt x="1080" y="62281"/>
                      <a:pt x="0" y="67683"/>
                    </a:cubicBezTo>
                    <a:cubicBezTo>
                      <a:pt x="1801" y="59759"/>
                      <a:pt x="3241" y="54717"/>
                      <a:pt x="4682" y="50755"/>
                    </a:cubicBezTo>
                    <a:cubicBezTo>
                      <a:pt x="6123" y="46794"/>
                      <a:pt x="7203" y="43912"/>
                      <a:pt x="8284" y="41031"/>
                    </a:cubicBezTo>
                    <a:close/>
                  </a:path>
                </a:pathLst>
              </a:custGeom>
              <a:solidFill>
                <a:schemeClr val="accent2"/>
              </a:solidFill>
              <a:ln w="0" cap="flat">
                <a:noFill/>
                <a:prstDash val="solid"/>
                <a:miter/>
              </a:ln>
            </p:spPr>
            <p:txBody>
              <a:bodyPr rtlCol="0" anchor="ctr"/>
              <a:lstStyle/>
              <a:p>
                <a:endParaRPr lang="en-US" sz="744"/>
              </a:p>
            </p:txBody>
          </p:sp>
          <p:sp>
            <p:nvSpPr>
              <p:cNvPr id="413" name="Freeform: Shape 412">
                <a:extLst>
                  <a:ext uri="{FF2B5EF4-FFF2-40B4-BE49-F238E27FC236}">
                    <a16:creationId xmlns:a16="http://schemas.microsoft.com/office/drawing/2014/main" id="{A6141139-D978-8AB7-B046-B30D720FF036}"/>
                  </a:ext>
                </a:extLst>
              </p:cNvPr>
              <p:cNvSpPr/>
              <p:nvPr/>
            </p:nvSpPr>
            <p:spPr>
              <a:xfrm>
                <a:off x="8419532" y="3538693"/>
                <a:ext cx="6482" cy="29173"/>
              </a:xfrm>
              <a:custGeom>
                <a:avLst/>
                <a:gdLst>
                  <a:gd name="connsiteX0" fmla="*/ 0 w 6482"/>
                  <a:gd name="connsiteY0" fmla="*/ 29173 h 29173"/>
                  <a:gd name="connsiteX1" fmla="*/ 6483 w 6482"/>
                  <a:gd name="connsiteY1" fmla="*/ 0 h 29173"/>
                  <a:gd name="connsiteX2" fmla="*/ 0 w 6482"/>
                  <a:gd name="connsiteY2" fmla="*/ 29173 h 29173"/>
                </a:gdLst>
                <a:ahLst/>
                <a:cxnLst>
                  <a:cxn ang="0">
                    <a:pos x="connsiteX0" y="connsiteY0"/>
                  </a:cxn>
                  <a:cxn ang="0">
                    <a:pos x="connsiteX1" y="connsiteY1"/>
                  </a:cxn>
                  <a:cxn ang="0">
                    <a:pos x="connsiteX2" y="connsiteY2"/>
                  </a:cxn>
                </a:cxnLst>
                <a:rect l="l" t="t" r="r" b="b"/>
                <a:pathLst>
                  <a:path w="6482" h="29173">
                    <a:moveTo>
                      <a:pt x="0" y="29173"/>
                    </a:moveTo>
                    <a:lnTo>
                      <a:pt x="6483" y="0"/>
                    </a:lnTo>
                    <a:cubicBezTo>
                      <a:pt x="4682" y="7203"/>
                      <a:pt x="2521" y="16207"/>
                      <a:pt x="0" y="29173"/>
                    </a:cubicBezTo>
                    <a:close/>
                  </a:path>
                </a:pathLst>
              </a:custGeom>
              <a:solidFill>
                <a:schemeClr val="accent2"/>
              </a:solidFill>
              <a:ln w="0" cap="flat">
                <a:noFill/>
                <a:prstDash val="solid"/>
                <a:miter/>
              </a:ln>
            </p:spPr>
            <p:txBody>
              <a:bodyPr rtlCol="0" anchor="ctr"/>
              <a:lstStyle/>
              <a:p>
                <a:endParaRPr lang="en-US" sz="744"/>
              </a:p>
            </p:txBody>
          </p:sp>
          <p:sp>
            <p:nvSpPr>
              <p:cNvPr id="414" name="Freeform: Shape 413">
                <a:extLst>
                  <a:ext uri="{FF2B5EF4-FFF2-40B4-BE49-F238E27FC236}">
                    <a16:creationId xmlns:a16="http://schemas.microsoft.com/office/drawing/2014/main" id="{22CBA0B4-2DB2-BB65-9F6A-4F488D919407}"/>
                  </a:ext>
                </a:extLst>
              </p:cNvPr>
              <p:cNvSpPr/>
              <p:nvPr/>
            </p:nvSpPr>
            <p:spPr>
              <a:xfrm>
                <a:off x="8434299" y="3508440"/>
                <a:ext cx="1080" cy="3417"/>
              </a:xfrm>
              <a:custGeom>
                <a:avLst/>
                <a:gdLst>
                  <a:gd name="connsiteX0" fmla="*/ 1080 w 1080"/>
                  <a:gd name="connsiteY0" fmla="*/ 0 h 3417"/>
                  <a:gd name="connsiteX1" fmla="*/ 0 w 1080"/>
                  <a:gd name="connsiteY1" fmla="*/ 2881 h 3417"/>
                  <a:gd name="connsiteX2" fmla="*/ 1080 w 1080"/>
                  <a:gd name="connsiteY2" fmla="*/ 0 h 3417"/>
                </a:gdLst>
                <a:ahLst/>
                <a:cxnLst>
                  <a:cxn ang="0">
                    <a:pos x="connsiteX0" y="connsiteY0"/>
                  </a:cxn>
                  <a:cxn ang="0">
                    <a:pos x="connsiteX1" y="connsiteY1"/>
                  </a:cxn>
                  <a:cxn ang="0">
                    <a:pos x="connsiteX2" y="connsiteY2"/>
                  </a:cxn>
                </a:cxnLst>
                <a:rect l="l" t="t" r="r" b="b"/>
                <a:pathLst>
                  <a:path w="1080" h="3417">
                    <a:moveTo>
                      <a:pt x="1080" y="0"/>
                    </a:moveTo>
                    <a:cubicBezTo>
                      <a:pt x="720" y="1080"/>
                      <a:pt x="360" y="1801"/>
                      <a:pt x="0" y="2881"/>
                    </a:cubicBezTo>
                    <a:cubicBezTo>
                      <a:pt x="0" y="3962"/>
                      <a:pt x="0" y="3602"/>
                      <a:pt x="1080" y="0"/>
                    </a:cubicBezTo>
                    <a:close/>
                  </a:path>
                </a:pathLst>
              </a:custGeom>
              <a:solidFill>
                <a:schemeClr val="accent2"/>
              </a:solidFill>
              <a:ln w="0" cap="flat">
                <a:noFill/>
                <a:prstDash val="solid"/>
                <a:miter/>
              </a:ln>
            </p:spPr>
            <p:txBody>
              <a:bodyPr rtlCol="0" anchor="ctr"/>
              <a:lstStyle/>
              <a:p>
                <a:endParaRPr lang="en-US" sz="744"/>
              </a:p>
            </p:txBody>
          </p:sp>
          <p:sp>
            <p:nvSpPr>
              <p:cNvPr id="415" name="Freeform: Shape 414">
                <a:extLst>
                  <a:ext uri="{FF2B5EF4-FFF2-40B4-BE49-F238E27FC236}">
                    <a16:creationId xmlns:a16="http://schemas.microsoft.com/office/drawing/2014/main" id="{9CE6064A-1ACD-B43C-E1B6-484189DF2155}"/>
                  </a:ext>
                </a:extLst>
              </p:cNvPr>
              <p:cNvSpPr/>
              <p:nvPr/>
            </p:nvSpPr>
            <p:spPr>
              <a:xfrm>
                <a:off x="9139857" y="2875994"/>
                <a:ext cx="42859" cy="7754"/>
              </a:xfrm>
              <a:custGeom>
                <a:avLst/>
                <a:gdLst>
                  <a:gd name="connsiteX0" fmla="*/ 360 w 42859"/>
                  <a:gd name="connsiteY0" fmla="*/ 7563 h 7754"/>
                  <a:gd name="connsiteX1" fmla="*/ 15847 w 42859"/>
                  <a:gd name="connsiteY1" fmla="*/ 5402 h 7754"/>
                  <a:gd name="connsiteX2" fmla="*/ 29894 w 42859"/>
                  <a:gd name="connsiteY2" fmla="*/ 2521 h 7754"/>
                  <a:gd name="connsiteX3" fmla="*/ 42859 w 42859"/>
                  <a:gd name="connsiteY3" fmla="*/ 0 h 7754"/>
                  <a:gd name="connsiteX4" fmla="*/ 33135 w 42859"/>
                  <a:gd name="connsiteY4" fmla="*/ 1441 h 7754"/>
                  <a:gd name="connsiteX5" fmla="*/ 22330 w 42859"/>
                  <a:gd name="connsiteY5" fmla="*/ 3241 h 7754"/>
                  <a:gd name="connsiteX6" fmla="*/ 0 w 42859"/>
                  <a:gd name="connsiteY6" fmla="*/ 7203 h 7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859" h="7754">
                    <a:moveTo>
                      <a:pt x="360" y="7563"/>
                    </a:moveTo>
                    <a:cubicBezTo>
                      <a:pt x="0" y="8284"/>
                      <a:pt x="7203" y="6843"/>
                      <a:pt x="15847" y="5402"/>
                    </a:cubicBezTo>
                    <a:cubicBezTo>
                      <a:pt x="20169" y="4682"/>
                      <a:pt x="25211" y="3602"/>
                      <a:pt x="29894" y="2521"/>
                    </a:cubicBezTo>
                    <a:cubicBezTo>
                      <a:pt x="34576" y="1441"/>
                      <a:pt x="39258" y="720"/>
                      <a:pt x="42859" y="0"/>
                    </a:cubicBezTo>
                    <a:cubicBezTo>
                      <a:pt x="39978" y="0"/>
                      <a:pt x="36737" y="720"/>
                      <a:pt x="33135" y="1441"/>
                    </a:cubicBezTo>
                    <a:cubicBezTo>
                      <a:pt x="29533" y="2161"/>
                      <a:pt x="25932" y="2521"/>
                      <a:pt x="22330" y="3241"/>
                    </a:cubicBezTo>
                    <a:cubicBezTo>
                      <a:pt x="14767" y="4682"/>
                      <a:pt x="7203" y="5763"/>
                      <a:pt x="0" y="7203"/>
                    </a:cubicBezTo>
                    <a:close/>
                  </a:path>
                </a:pathLst>
              </a:custGeom>
              <a:solidFill>
                <a:schemeClr val="accent2"/>
              </a:solidFill>
              <a:ln w="0" cap="flat">
                <a:noFill/>
                <a:prstDash val="solid"/>
                <a:miter/>
              </a:ln>
            </p:spPr>
            <p:txBody>
              <a:bodyPr rtlCol="0" anchor="ctr"/>
              <a:lstStyle/>
              <a:p>
                <a:endParaRPr lang="en-US" sz="744"/>
              </a:p>
            </p:txBody>
          </p:sp>
          <p:sp>
            <p:nvSpPr>
              <p:cNvPr id="416" name="Freeform: Shape 415">
                <a:extLst>
                  <a:ext uri="{FF2B5EF4-FFF2-40B4-BE49-F238E27FC236}">
                    <a16:creationId xmlns:a16="http://schemas.microsoft.com/office/drawing/2014/main" id="{99BE07D4-5BD8-5360-BE2A-F62BAB0D7FC0}"/>
                  </a:ext>
                </a:extLst>
              </p:cNvPr>
              <p:cNvSpPr/>
              <p:nvPr/>
            </p:nvSpPr>
            <p:spPr>
              <a:xfrm>
                <a:off x="10275809" y="2862668"/>
                <a:ext cx="26652" cy="720"/>
              </a:xfrm>
              <a:custGeom>
                <a:avLst/>
                <a:gdLst>
                  <a:gd name="connsiteX0" fmla="*/ 0 w 26652"/>
                  <a:gd name="connsiteY0" fmla="*/ 0 h 720"/>
                  <a:gd name="connsiteX1" fmla="*/ 26652 w 26652"/>
                  <a:gd name="connsiteY1" fmla="*/ 720 h 720"/>
                  <a:gd name="connsiteX2" fmla="*/ 0 w 26652"/>
                  <a:gd name="connsiteY2" fmla="*/ 0 h 720"/>
                </a:gdLst>
                <a:ahLst/>
                <a:cxnLst>
                  <a:cxn ang="0">
                    <a:pos x="connsiteX0" y="connsiteY0"/>
                  </a:cxn>
                  <a:cxn ang="0">
                    <a:pos x="connsiteX1" y="connsiteY1"/>
                  </a:cxn>
                  <a:cxn ang="0">
                    <a:pos x="connsiteX2" y="connsiteY2"/>
                  </a:cxn>
                </a:cxnLst>
                <a:rect l="l" t="t" r="r" b="b"/>
                <a:pathLst>
                  <a:path w="26652" h="720">
                    <a:moveTo>
                      <a:pt x="0" y="0"/>
                    </a:moveTo>
                    <a:lnTo>
                      <a:pt x="26652" y="720"/>
                    </a:lnTo>
                    <a:cubicBezTo>
                      <a:pt x="17288" y="360"/>
                      <a:pt x="12246" y="0"/>
                      <a:pt x="0" y="0"/>
                    </a:cubicBezTo>
                    <a:close/>
                  </a:path>
                </a:pathLst>
              </a:custGeom>
              <a:solidFill>
                <a:schemeClr val="accent2"/>
              </a:solidFill>
              <a:ln w="0" cap="flat">
                <a:noFill/>
                <a:prstDash val="solid"/>
                <a:miter/>
              </a:ln>
            </p:spPr>
            <p:txBody>
              <a:bodyPr rtlCol="0" anchor="ctr"/>
              <a:lstStyle/>
              <a:p>
                <a:endParaRPr lang="en-US" sz="744"/>
              </a:p>
            </p:txBody>
          </p:sp>
          <p:sp>
            <p:nvSpPr>
              <p:cNvPr id="417" name="Freeform: Shape 416">
                <a:extLst>
                  <a:ext uri="{FF2B5EF4-FFF2-40B4-BE49-F238E27FC236}">
                    <a16:creationId xmlns:a16="http://schemas.microsoft.com/office/drawing/2014/main" id="{1D45072A-5B41-52E7-DC58-F890960EC001}"/>
                  </a:ext>
                </a:extLst>
              </p:cNvPr>
              <p:cNvSpPr/>
              <p:nvPr/>
            </p:nvSpPr>
            <p:spPr>
              <a:xfrm>
                <a:off x="10688916" y="2836376"/>
                <a:ext cx="5402" cy="360"/>
              </a:xfrm>
              <a:custGeom>
                <a:avLst/>
                <a:gdLst>
                  <a:gd name="connsiteX0" fmla="*/ 0 w 5402"/>
                  <a:gd name="connsiteY0" fmla="*/ 360 h 360"/>
                  <a:gd name="connsiteX1" fmla="*/ 5402 w 5402"/>
                  <a:gd name="connsiteY1" fmla="*/ 0 h 360"/>
                  <a:gd name="connsiteX2" fmla="*/ 0 w 5402"/>
                  <a:gd name="connsiteY2" fmla="*/ 360 h 360"/>
                </a:gdLst>
                <a:ahLst/>
                <a:cxnLst>
                  <a:cxn ang="0">
                    <a:pos x="connsiteX0" y="connsiteY0"/>
                  </a:cxn>
                  <a:cxn ang="0">
                    <a:pos x="connsiteX1" y="connsiteY1"/>
                  </a:cxn>
                  <a:cxn ang="0">
                    <a:pos x="connsiteX2" y="connsiteY2"/>
                  </a:cxn>
                </a:cxnLst>
                <a:rect l="l" t="t" r="r" b="b"/>
                <a:pathLst>
                  <a:path w="5402" h="360">
                    <a:moveTo>
                      <a:pt x="0" y="360"/>
                    </a:moveTo>
                    <a:cubicBezTo>
                      <a:pt x="720" y="360"/>
                      <a:pt x="2881" y="360"/>
                      <a:pt x="5402" y="0"/>
                    </a:cubicBezTo>
                    <a:cubicBezTo>
                      <a:pt x="2881" y="0"/>
                      <a:pt x="720" y="0"/>
                      <a:pt x="0" y="360"/>
                    </a:cubicBezTo>
                    <a:close/>
                  </a:path>
                </a:pathLst>
              </a:custGeom>
              <a:solidFill>
                <a:schemeClr val="accent2"/>
              </a:solidFill>
              <a:ln w="0" cap="flat">
                <a:noFill/>
                <a:prstDash val="solid"/>
                <a:miter/>
              </a:ln>
            </p:spPr>
            <p:txBody>
              <a:bodyPr rtlCol="0" anchor="ctr"/>
              <a:lstStyle/>
              <a:p>
                <a:endParaRPr lang="en-US" sz="744"/>
              </a:p>
            </p:txBody>
          </p:sp>
          <p:sp>
            <p:nvSpPr>
              <p:cNvPr id="418" name="Freeform: Shape 417">
                <a:extLst>
                  <a:ext uri="{FF2B5EF4-FFF2-40B4-BE49-F238E27FC236}">
                    <a16:creationId xmlns:a16="http://schemas.microsoft.com/office/drawing/2014/main" id="{446D88E9-70AB-5A66-0F81-9905A21B497F}"/>
                  </a:ext>
                </a:extLst>
              </p:cNvPr>
              <p:cNvSpPr/>
              <p:nvPr/>
            </p:nvSpPr>
            <p:spPr>
              <a:xfrm>
                <a:off x="10694318" y="2835656"/>
                <a:ext cx="130378" cy="1080"/>
              </a:xfrm>
              <a:custGeom>
                <a:avLst/>
                <a:gdLst>
                  <a:gd name="connsiteX0" fmla="*/ 0 w 130378"/>
                  <a:gd name="connsiteY0" fmla="*/ 720 h 1080"/>
                  <a:gd name="connsiteX1" fmla="*/ 95083 w 130378"/>
                  <a:gd name="connsiteY1" fmla="*/ 0 h 1080"/>
                  <a:gd name="connsiteX2" fmla="*/ 92562 w 130378"/>
                  <a:gd name="connsiteY2" fmla="*/ 0 h 1080"/>
                  <a:gd name="connsiteX3" fmla="*/ 130379 w 130378"/>
                  <a:gd name="connsiteY3" fmla="*/ 0 h 1080"/>
                  <a:gd name="connsiteX4" fmla="*/ 0 w 130378"/>
                  <a:gd name="connsiteY4" fmla="*/ 1080 h 10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378" h="1080">
                    <a:moveTo>
                      <a:pt x="0" y="720"/>
                    </a:moveTo>
                    <a:cubicBezTo>
                      <a:pt x="18368" y="0"/>
                      <a:pt x="74914" y="1080"/>
                      <a:pt x="95083" y="0"/>
                    </a:cubicBezTo>
                    <a:lnTo>
                      <a:pt x="92562" y="0"/>
                    </a:lnTo>
                    <a:cubicBezTo>
                      <a:pt x="92562" y="360"/>
                      <a:pt x="130379" y="0"/>
                      <a:pt x="130379" y="0"/>
                    </a:cubicBezTo>
                    <a:cubicBezTo>
                      <a:pt x="95083" y="0"/>
                      <a:pt x="20529" y="0"/>
                      <a:pt x="0" y="1080"/>
                    </a:cubicBezTo>
                    <a:close/>
                  </a:path>
                </a:pathLst>
              </a:custGeom>
              <a:solidFill>
                <a:schemeClr val="accent2"/>
              </a:solidFill>
              <a:ln w="0" cap="flat">
                <a:noFill/>
                <a:prstDash val="solid"/>
                <a:miter/>
              </a:ln>
            </p:spPr>
            <p:txBody>
              <a:bodyPr rtlCol="0" anchor="ctr"/>
              <a:lstStyle/>
              <a:p>
                <a:endParaRPr lang="en-US" sz="744"/>
              </a:p>
            </p:txBody>
          </p:sp>
        </p:grpSp>
      </p:grpSp>
      <p:grpSp>
        <p:nvGrpSpPr>
          <p:cNvPr id="421" name="Graphic 165">
            <a:extLst>
              <a:ext uri="{FF2B5EF4-FFF2-40B4-BE49-F238E27FC236}">
                <a16:creationId xmlns:a16="http://schemas.microsoft.com/office/drawing/2014/main" id="{19DE55D7-EE58-37AE-099E-B933849A6C66}"/>
              </a:ext>
            </a:extLst>
          </p:cNvPr>
          <p:cNvGrpSpPr/>
          <p:nvPr/>
        </p:nvGrpSpPr>
        <p:grpSpPr>
          <a:xfrm>
            <a:off x="6642986" y="281794"/>
            <a:ext cx="2125058" cy="2113128"/>
            <a:chOff x="13735991" y="1439808"/>
            <a:chExt cx="3995510" cy="3973081"/>
          </a:xfrm>
          <a:solidFill>
            <a:schemeClr val="accent2"/>
          </a:solidFill>
        </p:grpSpPr>
        <p:sp>
          <p:nvSpPr>
            <p:cNvPr id="422" name="Freeform: Shape 421">
              <a:extLst>
                <a:ext uri="{FF2B5EF4-FFF2-40B4-BE49-F238E27FC236}">
                  <a16:creationId xmlns:a16="http://schemas.microsoft.com/office/drawing/2014/main" id="{9268CC06-9C1B-8D93-7E93-988F8D6CDA88}"/>
                </a:ext>
              </a:extLst>
            </p:cNvPr>
            <p:cNvSpPr/>
            <p:nvPr/>
          </p:nvSpPr>
          <p:spPr>
            <a:xfrm>
              <a:off x="13769643" y="1448426"/>
              <a:ext cx="3939698" cy="3939698"/>
            </a:xfrm>
            <a:custGeom>
              <a:avLst/>
              <a:gdLst>
                <a:gd name="connsiteX0" fmla="*/ 2905528 w 3939698"/>
                <a:gd name="connsiteY0" fmla="*/ 0 h 3939698"/>
                <a:gd name="connsiteX1" fmla="*/ 1034171 w 3939698"/>
                <a:gd name="connsiteY1" fmla="*/ 0 h 3939698"/>
                <a:gd name="connsiteX2" fmla="*/ 0 w 3939698"/>
                <a:gd name="connsiteY2" fmla="*/ 1034171 h 3939698"/>
                <a:gd name="connsiteX3" fmla="*/ 0 w 3939698"/>
                <a:gd name="connsiteY3" fmla="*/ 2397881 h 3939698"/>
                <a:gd name="connsiteX4" fmla="*/ 1034171 w 3939698"/>
                <a:gd name="connsiteY4" fmla="*/ 3432052 h 3939698"/>
                <a:gd name="connsiteX5" fmla="*/ 1441683 w 3939698"/>
                <a:gd name="connsiteY5" fmla="*/ 3432052 h 3939698"/>
                <a:gd name="connsiteX6" fmla="*/ 1934967 w 3939698"/>
                <a:gd name="connsiteY6" fmla="*/ 3925335 h 3939698"/>
                <a:gd name="connsiteX7" fmla="*/ 1969849 w 3939698"/>
                <a:gd name="connsiteY7" fmla="*/ 3939699 h 3939698"/>
                <a:gd name="connsiteX8" fmla="*/ 2004732 w 3939698"/>
                <a:gd name="connsiteY8" fmla="*/ 3925335 h 3939698"/>
                <a:gd name="connsiteX9" fmla="*/ 2498015 w 3939698"/>
                <a:gd name="connsiteY9" fmla="*/ 3432052 h 3939698"/>
                <a:gd name="connsiteX10" fmla="*/ 2905528 w 3939698"/>
                <a:gd name="connsiteY10" fmla="*/ 3432052 h 3939698"/>
                <a:gd name="connsiteX11" fmla="*/ 3939699 w 3939698"/>
                <a:gd name="connsiteY11" fmla="*/ 2397881 h 3939698"/>
                <a:gd name="connsiteX12" fmla="*/ 3939699 w 3939698"/>
                <a:gd name="connsiteY12" fmla="*/ 1034171 h 3939698"/>
                <a:gd name="connsiteX13" fmla="*/ 2905528 w 3939698"/>
                <a:gd name="connsiteY13" fmla="*/ 0 h 3939698"/>
                <a:gd name="connsiteX14" fmla="*/ 2905528 w 3939698"/>
                <a:gd name="connsiteY14" fmla="*/ 0 h 3939698"/>
                <a:gd name="connsiteX15" fmla="*/ 3841206 w 3939698"/>
                <a:gd name="connsiteY15" fmla="*/ 2397881 h 3939698"/>
                <a:gd name="connsiteX16" fmla="*/ 2905528 w 3939698"/>
                <a:gd name="connsiteY16" fmla="*/ 3333559 h 3939698"/>
                <a:gd name="connsiteX17" fmla="*/ 2477906 w 3939698"/>
                <a:gd name="connsiteY17" fmla="*/ 3333559 h 3939698"/>
                <a:gd name="connsiteX18" fmla="*/ 2443023 w 3939698"/>
                <a:gd name="connsiteY18" fmla="*/ 3347923 h 3939698"/>
                <a:gd name="connsiteX19" fmla="*/ 1969849 w 3939698"/>
                <a:gd name="connsiteY19" fmla="*/ 3821097 h 3939698"/>
                <a:gd name="connsiteX20" fmla="*/ 1496675 w 3939698"/>
                <a:gd name="connsiteY20" fmla="*/ 3347923 h 3939698"/>
                <a:gd name="connsiteX21" fmla="*/ 1461792 w 3939698"/>
                <a:gd name="connsiteY21" fmla="*/ 3333559 h 3939698"/>
                <a:gd name="connsiteX22" fmla="*/ 1034171 w 3939698"/>
                <a:gd name="connsiteY22" fmla="*/ 3333559 h 3939698"/>
                <a:gd name="connsiteX23" fmla="*/ 98492 w 3939698"/>
                <a:gd name="connsiteY23" fmla="*/ 2397881 h 3939698"/>
                <a:gd name="connsiteX24" fmla="*/ 98492 w 3939698"/>
                <a:gd name="connsiteY24" fmla="*/ 1034171 h 3939698"/>
                <a:gd name="connsiteX25" fmla="*/ 1034171 w 3939698"/>
                <a:gd name="connsiteY25" fmla="*/ 98492 h 3939698"/>
                <a:gd name="connsiteX26" fmla="*/ 2905528 w 3939698"/>
                <a:gd name="connsiteY26" fmla="*/ 98492 h 3939698"/>
                <a:gd name="connsiteX27" fmla="*/ 3841206 w 3939698"/>
                <a:gd name="connsiteY27" fmla="*/ 1034171 h 3939698"/>
                <a:gd name="connsiteX28" fmla="*/ 3841206 w 3939698"/>
                <a:gd name="connsiteY28" fmla="*/ 2397881 h 3939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3939698" h="3939698">
                  <a:moveTo>
                    <a:pt x="2905528" y="0"/>
                  </a:moveTo>
                  <a:lnTo>
                    <a:pt x="1034171" y="0"/>
                  </a:lnTo>
                  <a:cubicBezTo>
                    <a:pt x="464146" y="0"/>
                    <a:pt x="0" y="464146"/>
                    <a:pt x="0" y="1034171"/>
                  </a:cubicBezTo>
                  <a:lnTo>
                    <a:pt x="0" y="2397881"/>
                  </a:lnTo>
                  <a:cubicBezTo>
                    <a:pt x="0" y="2967906"/>
                    <a:pt x="464146" y="3432052"/>
                    <a:pt x="1034171" y="3432052"/>
                  </a:cubicBezTo>
                  <a:lnTo>
                    <a:pt x="1441683" y="3432052"/>
                  </a:lnTo>
                  <a:lnTo>
                    <a:pt x="1934967" y="3925335"/>
                  </a:lnTo>
                  <a:cubicBezTo>
                    <a:pt x="1944405" y="3934774"/>
                    <a:pt x="1957127" y="3939699"/>
                    <a:pt x="1969849" y="3939699"/>
                  </a:cubicBezTo>
                  <a:cubicBezTo>
                    <a:pt x="1982571" y="3939699"/>
                    <a:pt x="1994883" y="3934774"/>
                    <a:pt x="2004732" y="3925335"/>
                  </a:cubicBezTo>
                  <a:lnTo>
                    <a:pt x="2498015" y="3432052"/>
                  </a:lnTo>
                  <a:lnTo>
                    <a:pt x="2905528" y="3432052"/>
                  </a:lnTo>
                  <a:cubicBezTo>
                    <a:pt x="3475553" y="3432052"/>
                    <a:pt x="3939699" y="2967906"/>
                    <a:pt x="3939699" y="2397881"/>
                  </a:cubicBezTo>
                  <a:lnTo>
                    <a:pt x="3939699" y="1034171"/>
                  </a:lnTo>
                  <a:cubicBezTo>
                    <a:pt x="3939699" y="464146"/>
                    <a:pt x="3475553" y="0"/>
                    <a:pt x="2905528" y="0"/>
                  </a:cubicBezTo>
                  <a:lnTo>
                    <a:pt x="2905528" y="0"/>
                  </a:lnTo>
                  <a:close/>
                  <a:moveTo>
                    <a:pt x="3841206" y="2397881"/>
                  </a:moveTo>
                  <a:cubicBezTo>
                    <a:pt x="3841206" y="2913735"/>
                    <a:pt x="3421382" y="3333559"/>
                    <a:pt x="2905528" y="3333559"/>
                  </a:cubicBezTo>
                  <a:lnTo>
                    <a:pt x="2477906" y="3333559"/>
                  </a:lnTo>
                  <a:cubicBezTo>
                    <a:pt x="2464774" y="3333559"/>
                    <a:pt x="2452462" y="3338894"/>
                    <a:pt x="2443023" y="3347923"/>
                  </a:cubicBezTo>
                  <a:lnTo>
                    <a:pt x="1969849" y="3821097"/>
                  </a:lnTo>
                  <a:lnTo>
                    <a:pt x="1496675" y="3347923"/>
                  </a:lnTo>
                  <a:cubicBezTo>
                    <a:pt x="1487647" y="3338894"/>
                    <a:pt x="1474925" y="3333559"/>
                    <a:pt x="1461792" y="3333559"/>
                  </a:cubicBezTo>
                  <a:lnTo>
                    <a:pt x="1034171" y="3333559"/>
                  </a:lnTo>
                  <a:cubicBezTo>
                    <a:pt x="518317" y="3333559"/>
                    <a:pt x="98492" y="2913735"/>
                    <a:pt x="98492" y="2397881"/>
                  </a:cubicBezTo>
                  <a:lnTo>
                    <a:pt x="98492" y="1034171"/>
                  </a:lnTo>
                  <a:cubicBezTo>
                    <a:pt x="98492" y="518317"/>
                    <a:pt x="518317" y="98492"/>
                    <a:pt x="1034171" y="98492"/>
                  </a:cubicBezTo>
                  <a:lnTo>
                    <a:pt x="2905528" y="98492"/>
                  </a:lnTo>
                  <a:cubicBezTo>
                    <a:pt x="3421382" y="98492"/>
                    <a:pt x="3841206" y="518317"/>
                    <a:pt x="3841206" y="1034171"/>
                  </a:cubicBezTo>
                  <a:lnTo>
                    <a:pt x="3841206" y="2397881"/>
                  </a:lnTo>
                  <a:close/>
                </a:path>
              </a:pathLst>
            </a:custGeom>
            <a:solidFill>
              <a:schemeClr val="accent2"/>
            </a:solidFill>
            <a:ln w="0" cap="flat">
              <a:noFill/>
              <a:prstDash val="solid"/>
              <a:miter/>
            </a:ln>
          </p:spPr>
          <p:txBody>
            <a:bodyPr rtlCol="0" anchor="ctr"/>
            <a:lstStyle/>
            <a:p>
              <a:endParaRPr lang="en-US" sz="744"/>
            </a:p>
          </p:txBody>
        </p:sp>
        <p:grpSp>
          <p:nvGrpSpPr>
            <p:cNvPr id="423" name="Graphic 165">
              <a:extLst>
                <a:ext uri="{FF2B5EF4-FFF2-40B4-BE49-F238E27FC236}">
                  <a16:creationId xmlns:a16="http://schemas.microsoft.com/office/drawing/2014/main" id="{282CA8FE-6BBB-3D84-5FC0-49B4465CC6AE}"/>
                </a:ext>
              </a:extLst>
            </p:cNvPr>
            <p:cNvGrpSpPr/>
            <p:nvPr/>
          </p:nvGrpSpPr>
          <p:grpSpPr>
            <a:xfrm>
              <a:off x="13836946" y="1516594"/>
              <a:ext cx="3795653" cy="3792736"/>
              <a:chOff x="13836946" y="1516594"/>
              <a:chExt cx="3795653" cy="3792736"/>
            </a:xfrm>
            <a:solidFill>
              <a:schemeClr val="accent2"/>
            </a:solidFill>
          </p:grpSpPr>
          <p:sp>
            <p:nvSpPr>
              <p:cNvPr id="424" name="Freeform: Shape 423">
                <a:extLst>
                  <a:ext uri="{FF2B5EF4-FFF2-40B4-BE49-F238E27FC236}">
                    <a16:creationId xmlns:a16="http://schemas.microsoft.com/office/drawing/2014/main" id="{4424D01F-ED24-3080-0CA1-06A476ADC033}"/>
                  </a:ext>
                </a:extLst>
              </p:cNvPr>
              <p:cNvSpPr/>
              <p:nvPr/>
            </p:nvSpPr>
            <p:spPr>
              <a:xfrm>
                <a:off x="17619467" y="3502404"/>
                <a:ext cx="6976" cy="343492"/>
              </a:xfrm>
              <a:custGeom>
                <a:avLst/>
                <a:gdLst>
                  <a:gd name="connsiteX0" fmla="*/ 1642 w 6976"/>
                  <a:gd name="connsiteY0" fmla="*/ 29548 h 343492"/>
                  <a:gd name="connsiteX1" fmla="*/ 0 w 6976"/>
                  <a:gd name="connsiteY1" fmla="*/ 72638 h 343492"/>
                  <a:gd name="connsiteX2" fmla="*/ 2873 w 6976"/>
                  <a:gd name="connsiteY2" fmla="*/ 140352 h 343492"/>
                  <a:gd name="connsiteX3" fmla="*/ 1231 w 6976"/>
                  <a:gd name="connsiteY3" fmla="*/ 175235 h 343492"/>
                  <a:gd name="connsiteX4" fmla="*/ 2873 w 6976"/>
                  <a:gd name="connsiteY4" fmla="*/ 283987 h 343492"/>
                  <a:gd name="connsiteX5" fmla="*/ 2873 w 6976"/>
                  <a:gd name="connsiteY5" fmla="*/ 219146 h 343492"/>
                  <a:gd name="connsiteX6" fmla="*/ 5335 w 6976"/>
                  <a:gd name="connsiteY6" fmla="*/ 343493 h 343492"/>
                  <a:gd name="connsiteX7" fmla="*/ 5335 w 6976"/>
                  <a:gd name="connsiteY7" fmla="*/ 225712 h 343492"/>
                  <a:gd name="connsiteX8" fmla="*/ 5745 w 6976"/>
                  <a:gd name="connsiteY8" fmla="*/ 231457 h 343492"/>
                  <a:gd name="connsiteX9" fmla="*/ 5745 w 6976"/>
                  <a:gd name="connsiteY9" fmla="*/ 134606 h 343492"/>
                  <a:gd name="connsiteX10" fmla="*/ 6977 w 6976"/>
                  <a:gd name="connsiteY10" fmla="*/ 156357 h 343492"/>
                  <a:gd name="connsiteX11" fmla="*/ 1642 w 6976"/>
                  <a:gd name="connsiteY11" fmla="*/ 0 h 343492"/>
                  <a:gd name="connsiteX12" fmla="*/ 1642 w 6976"/>
                  <a:gd name="connsiteY12" fmla="*/ 29137 h 343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976" h="343492">
                    <a:moveTo>
                      <a:pt x="1642" y="29548"/>
                    </a:moveTo>
                    <a:cubicBezTo>
                      <a:pt x="1642" y="58275"/>
                      <a:pt x="410" y="83719"/>
                      <a:pt x="0" y="72638"/>
                    </a:cubicBezTo>
                    <a:cubicBezTo>
                      <a:pt x="1642" y="131323"/>
                      <a:pt x="0" y="132554"/>
                      <a:pt x="2873" y="140352"/>
                    </a:cubicBezTo>
                    <a:cubicBezTo>
                      <a:pt x="4514" y="178107"/>
                      <a:pt x="2462" y="218325"/>
                      <a:pt x="1231" y="175235"/>
                    </a:cubicBezTo>
                    <a:lnTo>
                      <a:pt x="2873" y="283987"/>
                    </a:lnTo>
                    <a:lnTo>
                      <a:pt x="2873" y="219146"/>
                    </a:lnTo>
                    <a:cubicBezTo>
                      <a:pt x="5745" y="236792"/>
                      <a:pt x="2873" y="322973"/>
                      <a:pt x="5335" y="343493"/>
                    </a:cubicBezTo>
                    <a:lnTo>
                      <a:pt x="5335" y="225712"/>
                    </a:lnTo>
                    <a:cubicBezTo>
                      <a:pt x="5335" y="225712"/>
                      <a:pt x="5745" y="231457"/>
                      <a:pt x="5745" y="231457"/>
                    </a:cubicBezTo>
                    <a:cubicBezTo>
                      <a:pt x="4925" y="204782"/>
                      <a:pt x="5335" y="152663"/>
                      <a:pt x="5745" y="134606"/>
                    </a:cubicBezTo>
                    <a:cubicBezTo>
                      <a:pt x="6156" y="137479"/>
                      <a:pt x="6977" y="135837"/>
                      <a:pt x="6977" y="156357"/>
                    </a:cubicBezTo>
                    <a:cubicBezTo>
                      <a:pt x="6977" y="14363"/>
                      <a:pt x="2462" y="118191"/>
                      <a:pt x="1642" y="0"/>
                    </a:cubicBezTo>
                    <a:cubicBezTo>
                      <a:pt x="1642" y="7387"/>
                      <a:pt x="1642" y="16415"/>
                      <a:pt x="1642" y="29137"/>
                    </a:cubicBezTo>
                    <a:close/>
                  </a:path>
                </a:pathLst>
              </a:custGeom>
              <a:solidFill>
                <a:schemeClr val="accent2"/>
              </a:solidFill>
              <a:ln w="0" cap="flat">
                <a:noFill/>
                <a:prstDash val="solid"/>
                <a:miter/>
              </a:ln>
            </p:spPr>
            <p:txBody>
              <a:bodyPr rtlCol="0" anchor="ctr"/>
              <a:lstStyle/>
              <a:p>
                <a:endParaRPr lang="en-US" sz="744"/>
              </a:p>
            </p:txBody>
          </p:sp>
          <p:sp>
            <p:nvSpPr>
              <p:cNvPr id="425" name="Freeform: Shape 424">
                <a:extLst>
                  <a:ext uri="{FF2B5EF4-FFF2-40B4-BE49-F238E27FC236}">
                    <a16:creationId xmlns:a16="http://schemas.microsoft.com/office/drawing/2014/main" id="{852E6D56-1E44-B5C4-447B-6D145D67F0C9}"/>
                  </a:ext>
                </a:extLst>
              </p:cNvPr>
              <p:cNvSpPr/>
              <p:nvPr/>
            </p:nvSpPr>
            <p:spPr>
              <a:xfrm>
                <a:off x="17618236" y="3204314"/>
                <a:ext cx="12721" cy="317378"/>
              </a:xfrm>
              <a:custGeom>
                <a:avLst/>
                <a:gdLst>
                  <a:gd name="connsiteX0" fmla="*/ 9028 w 12721"/>
                  <a:gd name="connsiteY0" fmla="*/ 206985 h 317378"/>
                  <a:gd name="connsiteX1" fmla="*/ 5745 w 12721"/>
                  <a:gd name="connsiteY1" fmla="*/ 157328 h 317378"/>
                  <a:gd name="connsiteX2" fmla="*/ 6566 w 12721"/>
                  <a:gd name="connsiteY2" fmla="*/ 74020 h 317378"/>
                  <a:gd name="connsiteX3" fmla="*/ 3693 w 12721"/>
                  <a:gd name="connsiteY3" fmla="*/ 53501 h 317378"/>
                  <a:gd name="connsiteX4" fmla="*/ 3693 w 12721"/>
                  <a:gd name="connsiteY4" fmla="*/ 90025 h 317378"/>
                  <a:gd name="connsiteX5" fmla="*/ 0 w 12721"/>
                  <a:gd name="connsiteY5" fmla="*/ 3844 h 317378"/>
                  <a:gd name="connsiteX6" fmla="*/ 2052 w 12721"/>
                  <a:gd name="connsiteY6" fmla="*/ 120393 h 317378"/>
                  <a:gd name="connsiteX7" fmla="*/ 410 w 12721"/>
                  <a:gd name="connsiteY7" fmla="*/ 252948 h 317378"/>
                  <a:gd name="connsiteX8" fmla="*/ 2462 w 12721"/>
                  <a:gd name="connsiteY8" fmla="*/ 296038 h 317378"/>
                  <a:gd name="connsiteX9" fmla="*/ 2462 w 12721"/>
                  <a:gd name="connsiteY9" fmla="*/ 280444 h 317378"/>
                  <a:gd name="connsiteX10" fmla="*/ 6156 w 12721"/>
                  <a:gd name="connsiteY10" fmla="*/ 277981 h 317378"/>
                  <a:gd name="connsiteX11" fmla="*/ 5745 w 12721"/>
                  <a:gd name="connsiteY11" fmla="*/ 220117 h 317378"/>
                  <a:gd name="connsiteX12" fmla="*/ 9849 w 12721"/>
                  <a:gd name="connsiteY12" fmla="*/ 317378 h 317378"/>
                  <a:gd name="connsiteX13" fmla="*/ 12722 w 12721"/>
                  <a:gd name="connsiteY13" fmla="*/ 151993 h 317378"/>
                  <a:gd name="connsiteX14" fmla="*/ 9028 w 12721"/>
                  <a:gd name="connsiteY14" fmla="*/ 206574 h 317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721" h="317378">
                    <a:moveTo>
                      <a:pt x="9028" y="206985"/>
                    </a:moveTo>
                    <a:lnTo>
                      <a:pt x="5745" y="157328"/>
                    </a:lnTo>
                    <a:lnTo>
                      <a:pt x="6566" y="74020"/>
                    </a:lnTo>
                    <a:cubicBezTo>
                      <a:pt x="5335" y="73199"/>
                      <a:pt x="4514" y="12462"/>
                      <a:pt x="3693" y="53501"/>
                    </a:cubicBezTo>
                    <a:cubicBezTo>
                      <a:pt x="3693" y="61708"/>
                      <a:pt x="4104" y="77303"/>
                      <a:pt x="3693" y="90025"/>
                    </a:cubicBezTo>
                    <a:cubicBezTo>
                      <a:pt x="1231" y="80586"/>
                      <a:pt x="2462" y="-20779"/>
                      <a:pt x="0" y="3844"/>
                    </a:cubicBezTo>
                    <a:cubicBezTo>
                      <a:pt x="821" y="69505"/>
                      <a:pt x="0" y="79765"/>
                      <a:pt x="2052" y="120393"/>
                    </a:cubicBezTo>
                    <a:cubicBezTo>
                      <a:pt x="2052" y="180720"/>
                      <a:pt x="1231" y="224631"/>
                      <a:pt x="410" y="252948"/>
                    </a:cubicBezTo>
                    <a:cubicBezTo>
                      <a:pt x="410" y="271005"/>
                      <a:pt x="2052" y="273467"/>
                      <a:pt x="2462" y="296038"/>
                    </a:cubicBezTo>
                    <a:cubicBezTo>
                      <a:pt x="2462" y="291114"/>
                      <a:pt x="2462" y="286189"/>
                      <a:pt x="2462" y="280444"/>
                    </a:cubicBezTo>
                    <a:lnTo>
                      <a:pt x="6156" y="277981"/>
                    </a:lnTo>
                    <a:cubicBezTo>
                      <a:pt x="5335" y="259104"/>
                      <a:pt x="6156" y="241046"/>
                      <a:pt x="5745" y="220117"/>
                    </a:cubicBezTo>
                    <a:lnTo>
                      <a:pt x="9849" y="317378"/>
                    </a:lnTo>
                    <a:cubicBezTo>
                      <a:pt x="13132" y="285779"/>
                      <a:pt x="11080" y="190159"/>
                      <a:pt x="12722" y="151993"/>
                    </a:cubicBezTo>
                    <a:cubicBezTo>
                      <a:pt x="9849" y="199598"/>
                      <a:pt x="11080" y="114238"/>
                      <a:pt x="9028" y="206574"/>
                    </a:cubicBezTo>
                    <a:close/>
                  </a:path>
                </a:pathLst>
              </a:custGeom>
              <a:solidFill>
                <a:schemeClr val="accent2"/>
              </a:solidFill>
              <a:ln w="0" cap="flat">
                <a:noFill/>
                <a:prstDash val="solid"/>
                <a:miter/>
              </a:ln>
            </p:spPr>
            <p:txBody>
              <a:bodyPr rtlCol="0" anchor="ctr"/>
              <a:lstStyle/>
              <a:p>
                <a:endParaRPr lang="en-US" sz="744"/>
              </a:p>
            </p:txBody>
          </p:sp>
          <p:sp>
            <p:nvSpPr>
              <p:cNvPr id="426" name="Freeform: Shape 425">
                <a:extLst>
                  <a:ext uri="{FF2B5EF4-FFF2-40B4-BE49-F238E27FC236}">
                    <a16:creationId xmlns:a16="http://schemas.microsoft.com/office/drawing/2014/main" id="{F759D4D4-033B-38C4-1539-56429C9B65A5}"/>
                  </a:ext>
                </a:extLst>
              </p:cNvPr>
              <p:cNvSpPr/>
              <p:nvPr/>
            </p:nvSpPr>
            <p:spPr>
              <a:xfrm>
                <a:off x="17621108" y="3500352"/>
                <a:ext cx="4103" cy="2462"/>
              </a:xfrm>
              <a:custGeom>
                <a:avLst/>
                <a:gdLst>
                  <a:gd name="connsiteX0" fmla="*/ 0 w 4103"/>
                  <a:gd name="connsiteY0" fmla="*/ 0 h 2462"/>
                  <a:gd name="connsiteX1" fmla="*/ 0 w 4103"/>
                  <a:gd name="connsiteY1" fmla="*/ 2462 h 2462"/>
                  <a:gd name="connsiteX2" fmla="*/ 0 w 4103"/>
                  <a:gd name="connsiteY2" fmla="*/ 0 h 2462"/>
                </a:gdLst>
                <a:ahLst/>
                <a:cxnLst>
                  <a:cxn ang="0">
                    <a:pos x="connsiteX0" y="connsiteY0"/>
                  </a:cxn>
                  <a:cxn ang="0">
                    <a:pos x="connsiteX1" y="connsiteY1"/>
                  </a:cxn>
                  <a:cxn ang="0">
                    <a:pos x="connsiteX2" y="connsiteY2"/>
                  </a:cxn>
                </a:cxnLst>
                <a:rect l="l" t="t" r="r" b="b"/>
                <a:pathLst>
                  <a:path w="4103" h="2462">
                    <a:moveTo>
                      <a:pt x="0" y="0"/>
                    </a:moveTo>
                    <a:cubicBezTo>
                      <a:pt x="0" y="821"/>
                      <a:pt x="0" y="1642"/>
                      <a:pt x="0" y="2462"/>
                    </a:cubicBezTo>
                    <a:cubicBezTo>
                      <a:pt x="0" y="1642"/>
                      <a:pt x="0" y="821"/>
                      <a:pt x="0" y="0"/>
                    </a:cubicBezTo>
                    <a:close/>
                  </a:path>
                </a:pathLst>
              </a:custGeom>
              <a:solidFill>
                <a:schemeClr val="accent2"/>
              </a:solidFill>
              <a:ln w="0" cap="flat">
                <a:noFill/>
                <a:prstDash val="solid"/>
                <a:miter/>
              </a:ln>
            </p:spPr>
            <p:txBody>
              <a:bodyPr rtlCol="0" anchor="ctr"/>
              <a:lstStyle/>
              <a:p>
                <a:endParaRPr lang="en-US" sz="744"/>
              </a:p>
            </p:txBody>
          </p:sp>
          <p:sp>
            <p:nvSpPr>
              <p:cNvPr id="427" name="Freeform: Shape 426">
                <a:extLst>
                  <a:ext uri="{FF2B5EF4-FFF2-40B4-BE49-F238E27FC236}">
                    <a16:creationId xmlns:a16="http://schemas.microsoft.com/office/drawing/2014/main" id="{443C9FFE-6602-FC72-92D7-7A14992AD324}"/>
                  </a:ext>
                </a:extLst>
              </p:cNvPr>
              <p:cNvSpPr/>
              <p:nvPr/>
            </p:nvSpPr>
            <p:spPr>
              <a:xfrm>
                <a:off x="13875112" y="3725243"/>
                <a:ext cx="25033" cy="307788"/>
              </a:xfrm>
              <a:custGeom>
                <a:avLst/>
                <a:gdLst>
                  <a:gd name="connsiteX0" fmla="*/ 6566 w 25033"/>
                  <a:gd name="connsiteY0" fmla="*/ 202320 h 307788"/>
                  <a:gd name="connsiteX1" fmla="*/ 7797 w 25033"/>
                  <a:gd name="connsiteY1" fmla="*/ 215042 h 307788"/>
                  <a:gd name="connsiteX2" fmla="*/ 9028 w 25033"/>
                  <a:gd name="connsiteY2" fmla="*/ 223250 h 307788"/>
                  <a:gd name="connsiteX3" fmla="*/ 10670 w 25033"/>
                  <a:gd name="connsiteY3" fmla="*/ 231457 h 307788"/>
                  <a:gd name="connsiteX4" fmla="*/ 9028 w 25033"/>
                  <a:gd name="connsiteY4" fmla="*/ 217094 h 307788"/>
                  <a:gd name="connsiteX5" fmla="*/ 7797 w 25033"/>
                  <a:gd name="connsiteY5" fmla="*/ 202730 h 307788"/>
                  <a:gd name="connsiteX6" fmla="*/ 5745 w 25033"/>
                  <a:gd name="connsiteY6" fmla="*/ 174003 h 307788"/>
                  <a:gd name="connsiteX7" fmla="*/ 4925 w 25033"/>
                  <a:gd name="connsiteY7" fmla="*/ 159640 h 307788"/>
                  <a:gd name="connsiteX8" fmla="*/ 4925 w 25033"/>
                  <a:gd name="connsiteY8" fmla="*/ 145276 h 307788"/>
                  <a:gd name="connsiteX9" fmla="*/ 4104 w 25033"/>
                  <a:gd name="connsiteY9" fmla="*/ 116550 h 307788"/>
                  <a:gd name="connsiteX10" fmla="*/ 4104 w 25033"/>
                  <a:gd name="connsiteY10" fmla="*/ 0 h 307788"/>
                  <a:gd name="connsiteX11" fmla="*/ 1642 w 25033"/>
                  <a:gd name="connsiteY11" fmla="*/ 29548 h 307788"/>
                  <a:gd name="connsiteX12" fmla="*/ 2873 w 25033"/>
                  <a:gd name="connsiteY12" fmla="*/ 119422 h 307788"/>
                  <a:gd name="connsiteX13" fmla="*/ 1642 w 25033"/>
                  <a:gd name="connsiteY13" fmla="*/ 102596 h 307788"/>
                  <a:gd name="connsiteX14" fmla="*/ 2462 w 25033"/>
                  <a:gd name="connsiteY14" fmla="*/ 138710 h 307788"/>
                  <a:gd name="connsiteX15" fmla="*/ 2462 w 25033"/>
                  <a:gd name="connsiteY15" fmla="*/ 163333 h 307788"/>
                  <a:gd name="connsiteX16" fmla="*/ 1642 w 25033"/>
                  <a:gd name="connsiteY16" fmla="*/ 171541 h 307788"/>
                  <a:gd name="connsiteX17" fmla="*/ 0 w 25033"/>
                  <a:gd name="connsiteY17" fmla="*/ 157998 h 307788"/>
                  <a:gd name="connsiteX18" fmla="*/ 0 w 25033"/>
                  <a:gd name="connsiteY18" fmla="*/ 162513 h 307788"/>
                  <a:gd name="connsiteX19" fmla="*/ 25034 w 25033"/>
                  <a:gd name="connsiteY19" fmla="*/ 307789 h 307788"/>
                  <a:gd name="connsiteX20" fmla="*/ 15595 w 25033"/>
                  <a:gd name="connsiteY20" fmla="*/ 259774 h 307788"/>
                  <a:gd name="connsiteX21" fmla="*/ 11901 w 25033"/>
                  <a:gd name="connsiteY21" fmla="*/ 239255 h 307788"/>
                  <a:gd name="connsiteX22" fmla="*/ 9439 w 25033"/>
                  <a:gd name="connsiteY22" fmla="*/ 224071 h 307788"/>
                  <a:gd name="connsiteX23" fmla="*/ 8208 w 25033"/>
                  <a:gd name="connsiteY23" fmla="*/ 214631 h 307788"/>
                  <a:gd name="connsiteX24" fmla="*/ 7387 w 25033"/>
                  <a:gd name="connsiteY24" fmla="*/ 203141 h 307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5033" h="307788">
                    <a:moveTo>
                      <a:pt x="6566" y="202320"/>
                    </a:moveTo>
                    <a:cubicBezTo>
                      <a:pt x="6566" y="207245"/>
                      <a:pt x="7387" y="211759"/>
                      <a:pt x="7797" y="215042"/>
                    </a:cubicBezTo>
                    <a:cubicBezTo>
                      <a:pt x="8208" y="218325"/>
                      <a:pt x="8618" y="221198"/>
                      <a:pt x="9028" y="223250"/>
                    </a:cubicBezTo>
                    <a:cubicBezTo>
                      <a:pt x="9849" y="227764"/>
                      <a:pt x="10260" y="229816"/>
                      <a:pt x="10670" y="231457"/>
                    </a:cubicBezTo>
                    <a:lnTo>
                      <a:pt x="9028" y="217094"/>
                    </a:lnTo>
                    <a:cubicBezTo>
                      <a:pt x="8618" y="212169"/>
                      <a:pt x="8208" y="207655"/>
                      <a:pt x="7797" y="202730"/>
                    </a:cubicBezTo>
                    <a:lnTo>
                      <a:pt x="5745" y="174003"/>
                    </a:lnTo>
                    <a:cubicBezTo>
                      <a:pt x="5335" y="169079"/>
                      <a:pt x="5335" y="164565"/>
                      <a:pt x="4925" y="159640"/>
                    </a:cubicBezTo>
                    <a:lnTo>
                      <a:pt x="4925" y="145276"/>
                    </a:lnTo>
                    <a:cubicBezTo>
                      <a:pt x="4514" y="135838"/>
                      <a:pt x="4104" y="125988"/>
                      <a:pt x="4104" y="116550"/>
                    </a:cubicBezTo>
                    <a:lnTo>
                      <a:pt x="4104" y="0"/>
                    </a:lnTo>
                    <a:cubicBezTo>
                      <a:pt x="3283" y="7387"/>
                      <a:pt x="2052" y="74280"/>
                      <a:pt x="1642" y="29548"/>
                    </a:cubicBezTo>
                    <a:cubicBezTo>
                      <a:pt x="821" y="49657"/>
                      <a:pt x="1642" y="110394"/>
                      <a:pt x="2873" y="119422"/>
                    </a:cubicBezTo>
                    <a:lnTo>
                      <a:pt x="1642" y="102596"/>
                    </a:lnTo>
                    <a:cubicBezTo>
                      <a:pt x="1642" y="116139"/>
                      <a:pt x="2462" y="128451"/>
                      <a:pt x="2462" y="138710"/>
                    </a:cubicBezTo>
                    <a:cubicBezTo>
                      <a:pt x="2462" y="148970"/>
                      <a:pt x="2462" y="157588"/>
                      <a:pt x="2462" y="163333"/>
                    </a:cubicBezTo>
                    <a:cubicBezTo>
                      <a:pt x="2462" y="169079"/>
                      <a:pt x="2052" y="171952"/>
                      <a:pt x="1642" y="171541"/>
                    </a:cubicBezTo>
                    <a:cubicBezTo>
                      <a:pt x="1231" y="171131"/>
                      <a:pt x="410" y="166617"/>
                      <a:pt x="0" y="157998"/>
                    </a:cubicBezTo>
                    <a:lnTo>
                      <a:pt x="0" y="162513"/>
                    </a:lnTo>
                    <a:cubicBezTo>
                      <a:pt x="4925" y="211759"/>
                      <a:pt x="13132" y="260184"/>
                      <a:pt x="25034" y="307789"/>
                    </a:cubicBezTo>
                    <a:cubicBezTo>
                      <a:pt x="20519" y="281114"/>
                      <a:pt x="18057" y="271265"/>
                      <a:pt x="15595" y="259774"/>
                    </a:cubicBezTo>
                    <a:cubicBezTo>
                      <a:pt x="14363" y="254029"/>
                      <a:pt x="13543" y="247873"/>
                      <a:pt x="11901" y="239255"/>
                    </a:cubicBezTo>
                    <a:cubicBezTo>
                      <a:pt x="11080" y="234740"/>
                      <a:pt x="10670" y="229816"/>
                      <a:pt x="9439" y="224071"/>
                    </a:cubicBezTo>
                    <a:cubicBezTo>
                      <a:pt x="9439" y="221198"/>
                      <a:pt x="8618" y="217915"/>
                      <a:pt x="8208" y="214631"/>
                    </a:cubicBezTo>
                    <a:cubicBezTo>
                      <a:pt x="8208" y="211348"/>
                      <a:pt x="7797" y="207245"/>
                      <a:pt x="7387" y="203141"/>
                    </a:cubicBezTo>
                    <a:close/>
                  </a:path>
                </a:pathLst>
              </a:custGeom>
              <a:solidFill>
                <a:schemeClr val="accent2"/>
              </a:solidFill>
              <a:ln w="0" cap="flat">
                <a:noFill/>
                <a:prstDash val="solid"/>
                <a:miter/>
              </a:ln>
            </p:spPr>
            <p:txBody>
              <a:bodyPr rtlCol="0" anchor="ctr"/>
              <a:lstStyle/>
              <a:p>
                <a:endParaRPr lang="en-US" sz="744"/>
              </a:p>
            </p:txBody>
          </p:sp>
          <p:sp>
            <p:nvSpPr>
              <p:cNvPr id="428" name="Freeform: Shape 427">
                <a:extLst>
                  <a:ext uri="{FF2B5EF4-FFF2-40B4-BE49-F238E27FC236}">
                    <a16:creationId xmlns:a16="http://schemas.microsoft.com/office/drawing/2014/main" id="{C5DCB9F6-CF6D-D7F4-46F0-0060A8352664}"/>
                  </a:ext>
                </a:extLst>
              </p:cNvPr>
              <p:cNvSpPr/>
              <p:nvPr/>
            </p:nvSpPr>
            <p:spPr>
              <a:xfrm>
                <a:off x="17532689" y="4177077"/>
                <a:ext cx="10856" cy="29537"/>
              </a:xfrm>
              <a:custGeom>
                <a:avLst/>
                <a:gdLst>
                  <a:gd name="connsiteX0" fmla="*/ 10857 w 10856"/>
                  <a:gd name="connsiteY0" fmla="*/ 0 h 29537"/>
                  <a:gd name="connsiteX1" fmla="*/ 597 w 10856"/>
                  <a:gd name="connsiteY1" fmla="*/ 28727 h 29537"/>
                  <a:gd name="connsiteX2" fmla="*/ 10857 w 10856"/>
                  <a:gd name="connsiteY2" fmla="*/ 0 h 29537"/>
                </a:gdLst>
                <a:ahLst/>
                <a:cxnLst>
                  <a:cxn ang="0">
                    <a:pos x="connsiteX0" y="connsiteY0"/>
                  </a:cxn>
                  <a:cxn ang="0">
                    <a:pos x="connsiteX1" y="connsiteY1"/>
                  </a:cxn>
                  <a:cxn ang="0">
                    <a:pos x="connsiteX2" y="connsiteY2"/>
                  </a:cxn>
                </a:cxnLst>
                <a:rect l="l" t="t" r="r" b="b"/>
                <a:pathLst>
                  <a:path w="10856" h="29537">
                    <a:moveTo>
                      <a:pt x="10857" y="0"/>
                    </a:moveTo>
                    <a:cubicBezTo>
                      <a:pt x="187" y="27906"/>
                      <a:pt x="-1045" y="31599"/>
                      <a:pt x="597" y="28727"/>
                    </a:cubicBezTo>
                    <a:cubicBezTo>
                      <a:pt x="4291" y="18467"/>
                      <a:pt x="7984" y="9028"/>
                      <a:pt x="10857" y="0"/>
                    </a:cubicBezTo>
                    <a:close/>
                  </a:path>
                </a:pathLst>
              </a:custGeom>
              <a:solidFill>
                <a:schemeClr val="accent2"/>
              </a:solidFill>
              <a:ln w="0" cap="flat">
                <a:noFill/>
                <a:prstDash val="solid"/>
                <a:miter/>
              </a:ln>
            </p:spPr>
            <p:txBody>
              <a:bodyPr rtlCol="0" anchor="ctr"/>
              <a:lstStyle/>
              <a:p>
                <a:endParaRPr lang="en-US" sz="744"/>
              </a:p>
            </p:txBody>
          </p:sp>
          <p:sp>
            <p:nvSpPr>
              <p:cNvPr id="429" name="Freeform: Shape 428">
                <a:extLst>
                  <a:ext uri="{FF2B5EF4-FFF2-40B4-BE49-F238E27FC236}">
                    <a16:creationId xmlns:a16="http://schemas.microsoft.com/office/drawing/2014/main" id="{3E9BF821-6910-C7C8-41E8-633A29851B68}"/>
                  </a:ext>
                </a:extLst>
              </p:cNvPr>
              <p:cNvSpPr/>
              <p:nvPr/>
            </p:nvSpPr>
            <p:spPr>
              <a:xfrm>
                <a:off x="13908763" y="4065863"/>
                <a:ext cx="14363" cy="43911"/>
              </a:xfrm>
              <a:custGeom>
                <a:avLst/>
                <a:gdLst>
                  <a:gd name="connsiteX0" fmla="*/ 0 w 14363"/>
                  <a:gd name="connsiteY0" fmla="*/ 0 h 43911"/>
                  <a:gd name="connsiteX1" fmla="*/ 3283 w 14363"/>
                  <a:gd name="connsiteY1" fmla="*/ 11080 h 43911"/>
                  <a:gd name="connsiteX2" fmla="*/ 6977 w 14363"/>
                  <a:gd name="connsiteY2" fmla="*/ 22161 h 43911"/>
                  <a:gd name="connsiteX3" fmla="*/ 14363 w 14363"/>
                  <a:gd name="connsiteY3" fmla="*/ 43911 h 43911"/>
                  <a:gd name="connsiteX4" fmla="*/ 6566 w 14363"/>
                  <a:gd name="connsiteY4" fmla="*/ 19698 h 43911"/>
                  <a:gd name="connsiteX5" fmla="*/ 3283 w 14363"/>
                  <a:gd name="connsiteY5" fmla="*/ 9439 h 43911"/>
                  <a:gd name="connsiteX6" fmla="*/ 410 w 14363"/>
                  <a:gd name="connsiteY6" fmla="*/ 411 h 43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363" h="43911">
                    <a:moveTo>
                      <a:pt x="0" y="0"/>
                    </a:moveTo>
                    <a:lnTo>
                      <a:pt x="3283" y="11080"/>
                    </a:lnTo>
                    <a:lnTo>
                      <a:pt x="6977" y="22161"/>
                    </a:lnTo>
                    <a:lnTo>
                      <a:pt x="14363" y="43911"/>
                    </a:lnTo>
                    <a:cubicBezTo>
                      <a:pt x="11491" y="35293"/>
                      <a:pt x="9029" y="27086"/>
                      <a:pt x="6566" y="19698"/>
                    </a:cubicBezTo>
                    <a:cubicBezTo>
                      <a:pt x="5335" y="16005"/>
                      <a:pt x="4104" y="12722"/>
                      <a:pt x="3283" y="9439"/>
                    </a:cubicBezTo>
                    <a:cubicBezTo>
                      <a:pt x="2462" y="6156"/>
                      <a:pt x="1231" y="3283"/>
                      <a:pt x="410" y="411"/>
                    </a:cubicBezTo>
                    <a:close/>
                  </a:path>
                </a:pathLst>
              </a:custGeom>
              <a:solidFill>
                <a:schemeClr val="accent2"/>
              </a:solidFill>
              <a:ln w="0" cap="flat">
                <a:noFill/>
                <a:prstDash val="solid"/>
                <a:miter/>
              </a:ln>
            </p:spPr>
            <p:txBody>
              <a:bodyPr rtlCol="0" anchor="ctr"/>
              <a:lstStyle/>
              <a:p>
                <a:endParaRPr lang="en-US" sz="744"/>
              </a:p>
            </p:txBody>
          </p:sp>
          <p:sp>
            <p:nvSpPr>
              <p:cNvPr id="430" name="Freeform: Shape 429">
                <a:extLst>
                  <a:ext uri="{FF2B5EF4-FFF2-40B4-BE49-F238E27FC236}">
                    <a16:creationId xmlns:a16="http://schemas.microsoft.com/office/drawing/2014/main" id="{9F4A55F8-6330-0E4B-3BF0-078A8A4D51F2}"/>
                  </a:ext>
                </a:extLst>
              </p:cNvPr>
              <p:cNvSpPr/>
              <p:nvPr/>
            </p:nvSpPr>
            <p:spPr>
              <a:xfrm>
                <a:off x="13849258" y="3748569"/>
                <a:ext cx="1231" cy="21815"/>
              </a:xfrm>
              <a:custGeom>
                <a:avLst/>
                <a:gdLst>
                  <a:gd name="connsiteX0" fmla="*/ 0 w 1231"/>
                  <a:gd name="connsiteY0" fmla="*/ 66 h 21815"/>
                  <a:gd name="connsiteX1" fmla="*/ 0 w 1231"/>
                  <a:gd name="connsiteY1" fmla="*/ 886 h 21815"/>
                  <a:gd name="connsiteX2" fmla="*/ 1231 w 1231"/>
                  <a:gd name="connsiteY2" fmla="*/ 21816 h 21815"/>
                  <a:gd name="connsiteX3" fmla="*/ 1231 w 1231"/>
                  <a:gd name="connsiteY3" fmla="*/ 21816 h 21815"/>
                  <a:gd name="connsiteX4" fmla="*/ 410 w 1231"/>
                  <a:gd name="connsiteY4" fmla="*/ 66 h 218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1" h="21815">
                    <a:moveTo>
                      <a:pt x="0" y="66"/>
                    </a:moveTo>
                    <a:cubicBezTo>
                      <a:pt x="0" y="66"/>
                      <a:pt x="0" y="-345"/>
                      <a:pt x="0" y="886"/>
                    </a:cubicBezTo>
                    <a:lnTo>
                      <a:pt x="1231" y="21816"/>
                    </a:lnTo>
                    <a:lnTo>
                      <a:pt x="1231" y="21816"/>
                    </a:lnTo>
                    <a:cubicBezTo>
                      <a:pt x="1231" y="13608"/>
                      <a:pt x="821" y="6632"/>
                      <a:pt x="410" y="66"/>
                    </a:cubicBezTo>
                    <a:close/>
                  </a:path>
                </a:pathLst>
              </a:custGeom>
              <a:solidFill>
                <a:schemeClr val="accent2"/>
              </a:solidFill>
              <a:ln w="0" cap="flat">
                <a:noFill/>
                <a:prstDash val="solid"/>
                <a:miter/>
              </a:ln>
            </p:spPr>
            <p:txBody>
              <a:bodyPr rtlCol="0" anchor="ctr"/>
              <a:lstStyle/>
              <a:p>
                <a:endParaRPr lang="en-US" sz="744"/>
              </a:p>
            </p:txBody>
          </p:sp>
          <p:sp>
            <p:nvSpPr>
              <p:cNvPr id="431" name="Freeform: Shape 430">
                <a:extLst>
                  <a:ext uri="{FF2B5EF4-FFF2-40B4-BE49-F238E27FC236}">
                    <a16:creationId xmlns:a16="http://schemas.microsoft.com/office/drawing/2014/main" id="{4C6C480F-6767-7E3C-31F7-C51F06A498F9}"/>
                  </a:ext>
                </a:extLst>
              </p:cNvPr>
              <p:cNvSpPr/>
              <p:nvPr/>
            </p:nvSpPr>
            <p:spPr>
              <a:xfrm>
                <a:off x="14622423" y="4741767"/>
                <a:ext cx="14773" cy="2462"/>
              </a:xfrm>
              <a:custGeom>
                <a:avLst/>
                <a:gdLst>
                  <a:gd name="connsiteX0" fmla="*/ 0 w 14773"/>
                  <a:gd name="connsiteY0" fmla="*/ 0 h 2462"/>
                  <a:gd name="connsiteX1" fmla="*/ 14774 w 14773"/>
                  <a:gd name="connsiteY1" fmla="*/ 2462 h 2462"/>
                  <a:gd name="connsiteX2" fmla="*/ 0 w 14773"/>
                  <a:gd name="connsiteY2" fmla="*/ 0 h 2462"/>
                </a:gdLst>
                <a:ahLst/>
                <a:cxnLst>
                  <a:cxn ang="0">
                    <a:pos x="connsiteX0" y="connsiteY0"/>
                  </a:cxn>
                  <a:cxn ang="0">
                    <a:pos x="connsiteX1" y="connsiteY1"/>
                  </a:cxn>
                  <a:cxn ang="0">
                    <a:pos x="connsiteX2" y="connsiteY2"/>
                  </a:cxn>
                </a:cxnLst>
                <a:rect l="l" t="t" r="r" b="b"/>
                <a:pathLst>
                  <a:path w="14773" h="2462">
                    <a:moveTo>
                      <a:pt x="0" y="0"/>
                    </a:moveTo>
                    <a:cubicBezTo>
                      <a:pt x="4925" y="821"/>
                      <a:pt x="9029" y="1642"/>
                      <a:pt x="14774" y="2462"/>
                    </a:cubicBezTo>
                    <a:cubicBezTo>
                      <a:pt x="9439" y="1642"/>
                      <a:pt x="4514" y="821"/>
                      <a:pt x="0" y="0"/>
                    </a:cubicBezTo>
                    <a:close/>
                  </a:path>
                </a:pathLst>
              </a:custGeom>
              <a:solidFill>
                <a:schemeClr val="accent2"/>
              </a:solidFill>
              <a:ln w="0" cap="flat">
                <a:noFill/>
                <a:prstDash val="solid"/>
                <a:miter/>
              </a:ln>
            </p:spPr>
            <p:txBody>
              <a:bodyPr rtlCol="0" anchor="ctr"/>
              <a:lstStyle/>
              <a:p>
                <a:endParaRPr lang="en-US" sz="744"/>
              </a:p>
            </p:txBody>
          </p:sp>
          <p:sp>
            <p:nvSpPr>
              <p:cNvPr id="432" name="Freeform: Shape 431">
                <a:extLst>
                  <a:ext uri="{FF2B5EF4-FFF2-40B4-BE49-F238E27FC236}">
                    <a16:creationId xmlns:a16="http://schemas.microsoft.com/office/drawing/2014/main" id="{4B927172-B8BB-6F87-EA87-A5C2892121E7}"/>
                  </a:ext>
                </a:extLst>
              </p:cNvPr>
              <p:cNvSpPr/>
              <p:nvPr/>
            </p:nvSpPr>
            <p:spPr>
              <a:xfrm>
                <a:off x="13836946" y="3116642"/>
                <a:ext cx="8488" cy="243768"/>
              </a:xfrm>
              <a:custGeom>
                <a:avLst/>
                <a:gdLst>
                  <a:gd name="connsiteX0" fmla="*/ 0 w 8488"/>
                  <a:gd name="connsiteY0" fmla="*/ 410 h 243768"/>
                  <a:gd name="connsiteX1" fmla="*/ 2052 w 8488"/>
                  <a:gd name="connsiteY1" fmla="*/ 103827 h 243768"/>
                  <a:gd name="connsiteX2" fmla="*/ 410 w 8488"/>
                  <a:gd name="connsiteY2" fmla="*/ 118191 h 243768"/>
                  <a:gd name="connsiteX3" fmla="*/ 1642 w 8488"/>
                  <a:gd name="connsiteY3" fmla="*/ 153074 h 243768"/>
                  <a:gd name="connsiteX4" fmla="*/ 1642 w 8488"/>
                  <a:gd name="connsiteY4" fmla="*/ 131734 h 243768"/>
                  <a:gd name="connsiteX5" fmla="*/ 7797 w 8488"/>
                  <a:gd name="connsiteY5" fmla="*/ 243769 h 243768"/>
                  <a:gd name="connsiteX6" fmla="*/ 6566 w 8488"/>
                  <a:gd name="connsiteY6" fmla="*/ 132965 h 243768"/>
                  <a:gd name="connsiteX7" fmla="*/ 6566 w 8488"/>
                  <a:gd name="connsiteY7" fmla="*/ 105879 h 243768"/>
                  <a:gd name="connsiteX8" fmla="*/ 2462 w 8488"/>
                  <a:gd name="connsiteY8" fmla="*/ 19698 h 243768"/>
                  <a:gd name="connsiteX9" fmla="*/ 821 w 8488"/>
                  <a:gd name="connsiteY9" fmla="*/ 0 h 243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488" h="243768">
                    <a:moveTo>
                      <a:pt x="0" y="410"/>
                    </a:moveTo>
                    <a:lnTo>
                      <a:pt x="2052" y="103827"/>
                    </a:lnTo>
                    <a:cubicBezTo>
                      <a:pt x="1231" y="89874"/>
                      <a:pt x="1231" y="139941"/>
                      <a:pt x="410" y="118191"/>
                    </a:cubicBezTo>
                    <a:cubicBezTo>
                      <a:pt x="410" y="125988"/>
                      <a:pt x="821" y="162923"/>
                      <a:pt x="1642" y="153074"/>
                    </a:cubicBezTo>
                    <a:lnTo>
                      <a:pt x="1642" y="131734"/>
                    </a:lnTo>
                    <a:cubicBezTo>
                      <a:pt x="4514" y="186315"/>
                      <a:pt x="5745" y="153484"/>
                      <a:pt x="7797" y="243769"/>
                    </a:cubicBezTo>
                    <a:cubicBezTo>
                      <a:pt x="9439" y="187546"/>
                      <a:pt x="7797" y="162923"/>
                      <a:pt x="6566" y="132965"/>
                    </a:cubicBezTo>
                    <a:cubicBezTo>
                      <a:pt x="6566" y="122705"/>
                      <a:pt x="6566" y="114498"/>
                      <a:pt x="6566" y="105879"/>
                    </a:cubicBezTo>
                    <a:lnTo>
                      <a:pt x="2462" y="19698"/>
                    </a:lnTo>
                    <a:lnTo>
                      <a:pt x="821" y="0"/>
                    </a:lnTo>
                    <a:close/>
                  </a:path>
                </a:pathLst>
              </a:custGeom>
              <a:solidFill>
                <a:schemeClr val="accent2"/>
              </a:solidFill>
              <a:ln w="0" cap="flat">
                <a:noFill/>
                <a:prstDash val="solid"/>
                <a:miter/>
              </a:ln>
            </p:spPr>
            <p:txBody>
              <a:bodyPr rtlCol="0" anchor="ctr"/>
              <a:lstStyle/>
              <a:p>
                <a:endParaRPr lang="en-US" sz="744"/>
              </a:p>
            </p:txBody>
          </p:sp>
          <p:sp>
            <p:nvSpPr>
              <p:cNvPr id="433" name="Freeform: Shape 432">
                <a:extLst>
                  <a:ext uri="{FF2B5EF4-FFF2-40B4-BE49-F238E27FC236}">
                    <a16:creationId xmlns:a16="http://schemas.microsoft.com/office/drawing/2014/main" id="{99BCCCE7-A535-2569-BEEE-6B7CC91F2AAE}"/>
                  </a:ext>
                </a:extLst>
              </p:cNvPr>
              <p:cNvSpPr/>
              <p:nvPr/>
            </p:nvSpPr>
            <p:spPr>
              <a:xfrm>
                <a:off x="16358763" y="4791834"/>
                <a:ext cx="1231" cy="4103"/>
              </a:xfrm>
              <a:custGeom>
                <a:avLst/>
                <a:gdLst>
                  <a:gd name="connsiteX0" fmla="*/ 1231 w 1231"/>
                  <a:gd name="connsiteY0" fmla="*/ 0 h 4103"/>
                  <a:gd name="connsiteX1" fmla="*/ 0 w 1231"/>
                  <a:gd name="connsiteY1" fmla="*/ 0 h 4103"/>
                  <a:gd name="connsiteX2" fmla="*/ 1231 w 1231"/>
                  <a:gd name="connsiteY2" fmla="*/ 0 h 4103"/>
                </a:gdLst>
                <a:ahLst/>
                <a:cxnLst>
                  <a:cxn ang="0">
                    <a:pos x="connsiteX0" y="connsiteY0"/>
                  </a:cxn>
                  <a:cxn ang="0">
                    <a:pos x="connsiteX1" y="connsiteY1"/>
                  </a:cxn>
                  <a:cxn ang="0">
                    <a:pos x="connsiteX2" y="connsiteY2"/>
                  </a:cxn>
                </a:cxnLst>
                <a:rect l="l" t="t" r="r" b="b"/>
                <a:pathLst>
                  <a:path w="1231" h="4103">
                    <a:moveTo>
                      <a:pt x="1231" y="0"/>
                    </a:moveTo>
                    <a:lnTo>
                      <a:pt x="0" y="0"/>
                    </a:lnTo>
                    <a:cubicBezTo>
                      <a:pt x="1231" y="0"/>
                      <a:pt x="1231" y="0"/>
                      <a:pt x="1231" y="0"/>
                    </a:cubicBezTo>
                    <a:close/>
                  </a:path>
                </a:pathLst>
              </a:custGeom>
              <a:solidFill>
                <a:schemeClr val="accent2"/>
              </a:solidFill>
              <a:ln w="0" cap="flat">
                <a:noFill/>
                <a:prstDash val="solid"/>
                <a:miter/>
              </a:ln>
            </p:spPr>
            <p:txBody>
              <a:bodyPr rtlCol="0" anchor="ctr"/>
              <a:lstStyle/>
              <a:p>
                <a:endParaRPr lang="en-US" sz="744"/>
              </a:p>
            </p:txBody>
          </p:sp>
          <p:sp>
            <p:nvSpPr>
              <p:cNvPr id="434" name="Freeform: Shape 433">
                <a:extLst>
                  <a:ext uri="{FF2B5EF4-FFF2-40B4-BE49-F238E27FC236}">
                    <a16:creationId xmlns:a16="http://schemas.microsoft.com/office/drawing/2014/main" id="{D390A71E-54B0-3169-8732-DF16EB97C9D8}"/>
                  </a:ext>
                </a:extLst>
              </p:cNvPr>
              <p:cNvSpPr/>
              <p:nvPr/>
            </p:nvSpPr>
            <p:spPr>
              <a:xfrm>
                <a:off x="16344111" y="4792245"/>
                <a:ext cx="14652" cy="820"/>
              </a:xfrm>
              <a:custGeom>
                <a:avLst/>
                <a:gdLst>
                  <a:gd name="connsiteX0" fmla="*/ 10138 w 14652"/>
                  <a:gd name="connsiteY0" fmla="*/ 821 h 820"/>
                  <a:gd name="connsiteX1" fmla="*/ 14653 w 14652"/>
                  <a:gd name="connsiteY1" fmla="*/ 0 h 820"/>
                  <a:gd name="connsiteX2" fmla="*/ 10138 w 14652"/>
                  <a:gd name="connsiteY2" fmla="*/ 821 h 820"/>
                </a:gdLst>
                <a:ahLst/>
                <a:cxnLst>
                  <a:cxn ang="0">
                    <a:pos x="connsiteX0" y="connsiteY0"/>
                  </a:cxn>
                  <a:cxn ang="0">
                    <a:pos x="connsiteX1" y="connsiteY1"/>
                  </a:cxn>
                  <a:cxn ang="0">
                    <a:pos x="connsiteX2" y="connsiteY2"/>
                  </a:cxn>
                </a:cxnLst>
                <a:rect l="l" t="t" r="r" b="b"/>
                <a:pathLst>
                  <a:path w="14652" h="820">
                    <a:moveTo>
                      <a:pt x="10138" y="821"/>
                    </a:moveTo>
                    <a:lnTo>
                      <a:pt x="14653" y="0"/>
                    </a:lnTo>
                    <a:cubicBezTo>
                      <a:pt x="8907" y="411"/>
                      <a:pt x="-12433" y="821"/>
                      <a:pt x="10138" y="821"/>
                    </a:cubicBezTo>
                    <a:close/>
                  </a:path>
                </a:pathLst>
              </a:custGeom>
              <a:solidFill>
                <a:schemeClr val="accent2"/>
              </a:solidFill>
              <a:ln w="0" cap="flat">
                <a:noFill/>
                <a:prstDash val="solid"/>
                <a:miter/>
              </a:ln>
            </p:spPr>
            <p:txBody>
              <a:bodyPr rtlCol="0" anchor="ctr"/>
              <a:lstStyle/>
              <a:p>
                <a:endParaRPr lang="en-US" sz="744"/>
              </a:p>
            </p:txBody>
          </p:sp>
          <p:sp>
            <p:nvSpPr>
              <p:cNvPr id="435" name="Freeform: Shape 434">
                <a:extLst>
                  <a:ext uri="{FF2B5EF4-FFF2-40B4-BE49-F238E27FC236}">
                    <a16:creationId xmlns:a16="http://schemas.microsoft.com/office/drawing/2014/main" id="{D9CD8091-F9BA-C7F4-855F-C796E06CB561}"/>
                  </a:ext>
                </a:extLst>
              </p:cNvPr>
              <p:cNvSpPr/>
              <p:nvPr/>
            </p:nvSpPr>
            <p:spPr>
              <a:xfrm>
                <a:off x="13899325" y="4033032"/>
                <a:ext cx="9438" cy="32830"/>
              </a:xfrm>
              <a:custGeom>
                <a:avLst/>
                <a:gdLst>
                  <a:gd name="connsiteX0" fmla="*/ 3693 w 9438"/>
                  <a:gd name="connsiteY0" fmla="*/ 16826 h 32830"/>
                  <a:gd name="connsiteX1" fmla="*/ 9439 w 9438"/>
                  <a:gd name="connsiteY1" fmla="*/ 32831 h 32830"/>
                  <a:gd name="connsiteX2" fmla="*/ 0 w 9438"/>
                  <a:gd name="connsiteY2" fmla="*/ 0 h 32830"/>
                  <a:gd name="connsiteX3" fmla="*/ 3693 w 9438"/>
                  <a:gd name="connsiteY3" fmla="*/ 16826 h 32830"/>
                </a:gdLst>
                <a:ahLst/>
                <a:cxnLst>
                  <a:cxn ang="0">
                    <a:pos x="connsiteX0" y="connsiteY0"/>
                  </a:cxn>
                  <a:cxn ang="0">
                    <a:pos x="connsiteX1" y="connsiteY1"/>
                  </a:cxn>
                  <a:cxn ang="0">
                    <a:pos x="connsiteX2" y="connsiteY2"/>
                  </a:cxn>
                  <a:cxn ang="0">
                    <a:pos x="connsiteX3" y="connsiteY3"/>
                  </a:cxn>
                </a:cxnLst>
                <a:rect l="l" t="t" r="r" b="b"/>
                <a:pathLst>
                  <a:path w="9438" h="32830">
                    <a:moveTo>
                      <a:pt x="3693" y="16826"/>
                    </a:moveTo>
                    <a:cubicBezTo>
                      <a:pt x="4514" y="18057"/>
                      <a:pt x="6566" y="23802"/>
                      <a:pt x="9439" y="32831"/>
                    </a:cubicBezTo>
                    <a:lnTo>
                      <a:pt x="0" y="0"/>
                    </a:lnTo>
                    <a:cubicBezTo>
                      <a:pt x="1231" y="4925"/>
                      <a:pt x="2462" y="11080"/>
                      <a:pt x="3693" y="16826"/>
                    </a:cubicBezTo>
                    <a:close/>
                  </a:path>
                </a:pathLst>
              </a:custGeom>
              <a:solidFill>
                <a:schemeClr val="accent2"/>
              </a:solidFill>
              <a:ln w="0" cap="flat">
                <a:noFill/>
                <a:prstDash val="solid"/>
                <a:miter/>
              </a:ln>
            </p:spPr>
            <p:txBody>
              <a:bodyPr rtlCol="0" anchor="ctr"/>
              <a:lstStyle/>
              <a:p>
                <a:endParaRPr lang="en-US" sz="744"/>
              </a:p>
            </p:txBody>
          </p:sp>
          <p:sp>
            <p:nvSpPr>
              <p:cNvPr id="436" name="Freeform: Shape 435">
                <a:extLst>
                  <a:ext uri="{FF2B5EF4-FFF2-40B4-BE49-F238E27FC236}">
                    <a16:creationId xmlns:a16="http://schemas.microsoft.com/office/drawing/2014/main" id="{88B48A75-EFA3-07C8-D4B1-F2F69CC8329A}"/>
                  </a:ext>
                </a:extLst>
              </p:cNvPr>
              <p:cNvSpPr/>
              <p:nvPr/>
            </p:nvSpPr>
            <p:spPr>
              <a:xfrm>
                <a:off x="13872650" y="3855746"/>
                <a:ext cx="11080" cy="118191"/>
              </a:xfrm>
              <a:custGeom>
                <a:avLst/>
                <a:gdLst>
                  <a:gd name="connsiteX0" fmla="*/ 10260 w 11080"/>
                  <a:gd name="connsiteY0" fmla="*/ 118191 h 118191"/>
                  <a:gd name="connsiteX1" fmla="*/ 7387 w 11080"/>
                  <a:gd name="connsiteY1" fmla="*/ 96851 h 118191"/>
                  <a:gd name="connsiteX2" fmla="*/ 6156 w 11080"/>
                  <a:gd name="connsiteY2" fmla="*/ 86181 h 118191"/>
                  <a:gd name="connsiteX3" fmla="*/ 5335 w 11080"/>
                  <a:gd name="connsiteY3" fmla="*/ 75511 h 118191"/>
                  <a:gd name="connsiteX4" fmla="*/ 3693 w 11080"/>
                  <a:gd name="connsiteY4" fmla="*/ 53761 h 118191"/>
                  <a:gd name="connsiteX5" fmla="*/ 2462 w 11080"/>
                  <a:gd name="connsiteY5" fmla="*/ 32010 h 118191"/>
                  <a:gd name="connsiteX6" fmla="*/ 0 w 11080"/>
                  <a:gd name="connsiteY6" fmla="*/ 0 h 118191"/>
                  <a:gd name="connsiteX7" fmla="*/ 1231 w 11080"/>
                  <a:gd name="connsiteY7" fmla="*/ 25854 h 118191"/>
                  <a:gd name="connsiteX8" fmla="*/ 2052 w 11080"/>
                  <a:gd name="connsiteY8" fmla="*/ 39807 h 118191"/>
                  <a:gd name="connsiteX9" fmla="*/ 3283 w 11080"/>
                  <a:gd name="connsiteY9" fmla="*/ 54171 h 118191"/>
                  <a:gd name="connsiteX10" fmla="*/ 6156 w 11080"/>
                  <a:gd name="connsiteY10" fmla="*/ 84950 h 118191"/>
                  <a:gd name="connsiteX11" fmla="*/ 11080 w 11080"/>
                  <a:gd name="connsiteY11" fmla="*/ 118191 h 118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80" h="118191">
                    <a:moveTo>
                      <a:pt x="10260" y="118191"/>
                    </a:moveTo>
                    <a:lnTo>
                      <a:pt x="7387" y="96851"/>
                    </a:lnTo>
                    <a:lnTo>
                      <a:pt x="6156" y="86181"/>
                    </a:lnTo>
                    <a:lnTo>
                      <a:pt x="5335" y="75511"/>
                    </a:lnTo>
                    <a:lnTo>
                      <a:pt x="3693" y="53761"/>
                    </a:lnTo>
                    <a:cubicBezTo>
                      <a:pt x="3283" y="46374"/>
                      <a:pt x="2462" y="39397"/>
                      <a:pt x="2462" y="32010"/>
                    </a:cubicBezTo>
                    <a:lnTo>
                      <a:pt x="0" y="0"/>
                    </a:lnTo>
                    <a:cubicBezTo>
                      <a:pt x="0" y="8208"/>
                      <a:pt x="821" y="16826"/>
                      <a:pt x="1231" y="25854"/>
                    </a:cubicBezTo>
                    <a:cubicBezTo>
                      <a:pt x="1231" y="30369"/>
                      <a:pt x="1231" y="34883"/>
                      <a:pt x="2052" y="39807"/>
                    </a:cubicBezTo>
                    <a:cubicBezTo>
                      <a:pt x="2462" y="44322"/>
                      <a:pt x="2873" y="49246"/>
                      <a:pt x="3283" y="54171"/>
                    </a:cubicBezTo>
                    <a:cubicBezTo>
                      <a:pt x="4104" y="64020"/>
                      <a:pt x="4925" y="74280"/>
                      <a:pt x="6156" y="84950"/>
                    </a:cubicBezTo>
                    <a:cubicBezTo>
                      <a:pt x="7797" y="95620"/>
                      <a:pt x="9439" y="106700"/>
                      <a:pt x="11080" y="118191"/>
                    </a:cubicBezTo>
                    <a:close/>
                  </a:path>
                </a:pathLst>
              </a:custGeom>
              <a:solidFill>
                <a:schemeClr val="accent2"/>
              </a:solidFill>
              <a:ln w="0" cap="flat">
                <a:noFill/>
                <a:prstDash val="solid"/>
                <a:miter/>
              </a:ln>
            </p:spPr>
            <p:txBody>
              <a:bodyPr rtlCol="0" anchor="ctr"/>
              <a:lstStyle/>
              <a:p>
                <a:endParaRPr lang="en-US" sz="744"/>
              </a:p>
            </p:txBody>
          </p:sp>
          <p:sp>
            <p:nvSpPr>
              <p:cNvPr id="437" name="Freeform: Shape 436">
                <a:extLst>
                  <a:ext uri="{FF2B5EF4-FFF2-40B4-BE49-F238E27FC236}">
                    <a16:creationId xmlns:a16="http://schemas.microsoft.com/office/drawing/2014/main" id="{4040B497-5F4E-6F80-CB20-B71E878401BC}"/>
                  </a:ext>
                </a:extLst>
              </p:cNvPr>
              <p:cNvSpPr/>
              <p:nvPr/>
            </p:nvSpPr>
            <p:spPr>
              <a:xfrm>
                <a:off x="13922306" y="4106901"/>
                <a:ext cx="1078041" cy="647177"/>
              </a:xfrm>
              <a:custGeom>
                <a:avLst/>
                <a:gdLst>
                  <a:gd name="connsiteX0" fmla="*/ 571256 w 1078041"/>
                  <a:gd name="connsiteY0" fmla="*/ 596700 h 647177"/>
                  <a:gd name="connsiteX1" fmla="*/ 598342 w 1078041"/>
                  <a:gd name="connsiteY1" fmla="*/ 605729 h 647177"/>
                  <a:gd name="connsiteX2" fmla="*/ 609012 w 1078041"/>
                  <a:gd name="connsiteY2" fmla="*/ 609422 h 647177"/>
                  <a:gd name="connsiteX3" fmla="*/ 617630 w 1078041"/>
                  <a:gd name="connsiteY3" fmla="*/ 611885 h 647177"/>
                  <a:gd name="connsiteX4" fmla="*/ 636918 w 1078041"/>
                  <a:gd name="connsiteY4" fmla="*/ 617630 h 647177"/>
                  <a:gd name="connsiteX5" fmla="*/ 622965 w 1078041"/>
                  <a:gd name="connsiteY5" fmla="*/ 614757 h 647177"/>
                  <a:gd name="connsiteX6" fmla="*/ 591776 w 1078041"/>
                  <a:gd name="connsiteY6" fmla="*/ 606549 h 647177"/>
                  <a:gd name="connsiteX7" fmla="*/ 606139 w 1078041"/>
                  <a:gd name="connsiteY7" fmla="*/ 612295 h 647177"/>
                  <a:gd name="connsiteX8" fmla="*/ 636508 w 1078041"/>
                  <a:gd name="connsiteY8" fmla="*/ 620503 h 647177"/>
                  <a:gd name="connsiteX9" fmla="*/ 659900 w 1078041"/>
                  <a:gd name="connsiteY9" fmla="*/ 625838 h 647177"/>
                  <a:gd name="connsiteX10" fmla="*/ 700528 w 1078041"/>
                  <a:gd name="connsiteY10" fmla="*/ 633635 h 647177"/>
                  <a:gd name="connsiteX11" fmla="*/ 643895 w 1078041"/>
                  <a:gd name="connsiteY11" fmla="*/ 620092 h 647177"/>
                  <a:gd name="connsiteX12" fmla="*/ 642253 w 1078041"/>
                  <a:gd name="connsiteY12" fmla="*/ 617630 h 647177"/>
                  <a:gd name="connsiteX13" fmla="*/ 640201 w 1078041"/>
                  <a:gd name="connsiteY13" fmla="*/ 615168 h 647177"/>
                  <a:gd name="connsiteX14" fmla="*/ 622144 w 1078041"/>
                  <a:gd name="connsiteY14" fmla="*/ 609422 h 647177"/>
                  <a:gd name="connsiteX15" fmla="*/ 584389 w 1078041"/>
                  <a:gd name="connsiteY15" fmla="*/ 597111 h 647177"/>
                  <a:gd name="connsiteX16" fmla="*/ 608601 w 1078041"/>
                  <a:gd name="connsiteY16" fmla="*/ 603677 h 647177"/>
                  <a:gd name="connsiteX17" fmla="*/ 646357 w 1078041"/>
                  <a:gd name="connsiteY17" fmla="*/ 613526 h 647177"/>
                  <a:gd name="connsiteX18" fmla="*/ 728844 w 1078041"/>
                  <a:gd name="connsiteY18" fmla="*/ 631583 h 647177"/>
                  <a:gd name="connsiteX19" fmla="*/ 669749 w 1078041"/>
                  <a:gd name="connsiteY19" fmla="*/ 624196 h 647177"/>
                  <a:gd name="connsiteX20" fmla="*/ 700528 w 1078041"/>
                  <a:gd name="connsiteY20" fmla="*/ 630762 h 647177"/>
                  <a:gd name="connsiteX21" fmla="*/ 716533 w 1078041"/>
                  <a:gd name="connsiteY21" fmla="*/ 633224 h 647177"/>
                  <a:gd name="connsiteX22" fmla="*/ 739514 w 1078041"/>
                  <a:gd name="connsiteY22" fmla="*/ 635687 h 647177"/>
                  <a:gd name="connsiteX23" fmla="*/ 772755 w 1078041"/>
                  <a:gd name="connsiteY23" fmla="*/ 640201 h 647177"/>
                  <a:gd name="connsiteX24" fmla="*/ 789171 w 1078041"/>
                  <a:gd name="connsiteY24" fmla="*/ 642253 h 647177"/>
                  <a:gd name="connsiteX25" fmla="*/ 805997 w 1078041"/>
                  <a:gd name="connsiteY25" fmla="*/ 643484 h 647177"/>
                  <a:gd name="connsiteX26" fmla="*/ 838828 w 1078041"/>
                  <a:gd name="connsiteY26" fmla="*/ 645536 h 647177"/>
                  <a:gd name="connsiteX27" fmla="*/ 870427 w 1078041"/>
                  <a:gd name="connsiteY27" fmla="*/ 645536 h 647177"/>
                  <a:gd name="connsiteX28" fmla="*/ 901206 w 1078041"/>
                  <a:gd name="connsiteY28" fmla="*/ 645536 h 647177"/>
                  <a:gd name="connsiteX29" fmla="*/ 929933 w 1078041"/>
                  <a:gd name="connsiteY29" fmla="*/ 645536 h 647177"/>
                  <a:gd name="connsiteX30" fmla="*/ 977948 w 1078041"/>
                  <a:gd name="connsiteY30" fmla="*/ 647178 h 647177"/>
                  <a:gd name="connsiteX31" fmla="*/ 1077672 w 1078041"/>
                  <a:gd name="connsiteY31" fmla="*/ 643895 h 647177"/>
                  <a:gd name="connsiteX32" fmla="*/ 954966 w 1078041"/>
                  <a:gd name="connsiteY32" fmla="*/ 639791 h 647177"/>
                  <a:gd name="connsiteX33" fmla="*/ 966868 w 1078041"/>
                  <a:gd name="connsiteY33" fmla="*/ 641022 h 647177"/>
                  <a:gd name="connsiteX34" fmla="*/ 909824 w 1078041"/>
                  <a:gd name="connsiteY34" fmla="*/ 640201 h 647177"/>
                  <a:gd name="connsiteX35" fmla="*/ 922546 w 1078041"/>
                  <a:gd name="connsiteY35" fmla="*/ 642253 h 647177"/>
                  <a:gd name="connsiteX36" fmla="*/ 898744 w 1078041"/>
                  <a:gd name="connsiteY36" fmla="*/ 643074 h 647177"/>
                  <a:gd name="connsiteX37" fmla="*/ 873300 w 1078041"/>
                  <a:gd name="connsiteY37" fmla="*/ 643074 h 647177"/>
                  <a:gd name="connsiteX38" fmla="*/ 835955 w 1078041"/>
                  <a:gd name="connsiteY38" fmla="*/ 642253 h 647177"/>
                  <a:gd name="connsiteX39" fmla="*/ 818308 w 1078041"/>
                  <a:gd name="connsiteY39" fmla="*/ 640201 h 647177"/>
                  <a:gd name="connsiteX40" fmla="*/ 833492 w 1078041"/>
                  <a:gd name="connsiteY40" fmla="*/ 641022 h 647177"/>
                  <a:gd name="connsiteX41" fmla="*/ 849087 w 1078041"/>
                  <a:gd name="connsiteY41" fmla="*/ 641022 h 647177"/>
                  <a:gd name="connsiteX42" fmla="*/ 833903 w 1078041"/>
                  <a:gd name="connsiteY42" fmla="*/ 640201 h 647177"/>
                  <a:gd name="connsiteX43" fmla="*/ 818308 w 1078041"/>
                  <a:gd name="connsiteY43" fmla="*/ 638970 h 647177"/>
                  <a:gd name="connsiteX44" fmla="*/ 785477 w 1078041"/>
                  <a:gd name="connsiteY44" fmla="*/ 636918 h 647177"/>
                  <a:gd name="connsiteX45" fmla="*/ 752647 w 1078041"/>
                  <a:gd name="connsiteY45" fmla="*/ 633224 h 647177"/>
                  <a:gd name="connsiteX46" fmla="*/ 744439 w 1078041"/>
                  <a:gd name="connsiteY46" fmla="*/ 631993 h 647177"/>
                  <a:gd name="connsiteX47" fmla="*/ 736231 w 1078041"/>
                  <a:gd name="connsiteY47" fmla="*/ 630352 h 647177"/>
                  <a:gd name="connsiteX48" fmla="*/ 720636 w 1078041"/>
                  <a:gd name="connsiteY48" fmla="*/ 627069 h 647177"/>
                  <a:gd name="connsiteX49" fmla="*/ 736642 w 1078041"/>
                  <a:gd name="connsiteY49" fmla="*/ 628710 h 647177"/>
                  <a:gd name="connsiteX50" fmla="*/ 701759 w 1078041"/>
                  <a:gd name="connsiteY50" fmla="*/ 623786 h 647177"/>
                  <a:gd name="connsiteX51" fmla="*/ 665234 w 1078041"/>
                  <a:gd name="connsiteY51" fmla="*/ 616399 h 647177"/>
                  <a:gd name="connsiteX52" fmla="*/ 579054 w 1078041"/>
                  <a:gd name="connsiteY52" fmla="*/ 592186 h 647177"/>
                  <a:gd name="connsiteX53" fmla="*/ 598752 w 1078041"/>
                  <a:gd name="connsiteY53" fmla="*/ 597111 h 647177"/>
                  <a:gd name="connsiteX54" fmla="*/ 618451 w 1078041"/>
                  <a:gd name="connsiteY54" fmla="*/ 602035 h 647177"/>
                  <a:gd name="connsiteX55" fmla="*/ 613116 w 1078041"/>
                  <a:gd name="connsiteY55" fmla="*/ 600804 h 647177"/>
                  <a:gd name="connsiteX56" fmla="*/ 607370 w 1078041"/>
                  <a:gd name="connsiteY56" fmla="*/ 599162 h 647177"/>
                  <a:gd name="connsiteX57" fmla="*/ 595059 w 1078041"/>
                  <a:gd name="connsiteY57" fmla="*/ 595469 h 647177"/>
                  <a:gd name="connsiteX58" fmla="*/ 567152 w 1078041"/>
                  <a:gd name="connsiteY58" fmla="*/ 586441 h 647177"/>
                  <a:gd name="connsiteX59" fmla="*/ 535963 w 1078041"/>
                  <a:gd name="connsiteY59" fmla="*/ 574539 h 647177"/>
                  <a:gd name="connsiteX60" fmla="*/ 519548 w 1078041"/>
                  <a:gd name="connsiteY60" fmla="*/ 567563 h 647177"/>
                  <a:gd name="connsiteX61" fmla="*/ 502722 w 1078041"/>
                  <a:gd name="connsiteY61" fmla="*/ 560176 h 647177"/>
                  <a:gd name="connsiteX62" fmla="*/ 375913 w 1078041"/>
                  <a:gd name="connsiteY62" fmla="*/ 487127 h 647177"/>
                  <a:gd name="connsiteX63" fmla="*/ 389045 w 1078041"/>
                  <a:gd name="connsiteY63" fmla="*/ 497387 h 647177"/>
                  <a:gd name="connsiteX64" fmla="*/ 373451 w 1078041"/>
                  <a:gd name="connsiteY64" fmla="*/ 487538 h 647177"/>
                  <a:gd name="connsiteX65" fmla="*/ 359908 w 1078041"/>
                  <a:gd name="connsiteY65" fmla="*/ 477689 h 647177"/>
                  <a:gd name="connsiteX66" fmla="*/ 338978 w 1078041"/>
                  <a:gd name="connsiteY66" fmla="*/ 462094 h 647177"/>
                  <a:gd name="connsiteX67" fmla="*/ 336516 w 1078041"/>
                  <a:gd name="connsiteY67" fmla="*/ 457169 h 647177"/>
                  <a:gd name="connsiteX68" fmla="*/ 243769 w 1078041"/>
                  <a:gd name="connsiteY68" fmla="*/ 377144 h 647177"/>
                  <a:gd name="connsiteX69" fmla="*/ 217915 w 1078041"/>
                  <a:gd name="connsiteY69" fmla="*/ 350059 h 647177"/>
                  <a:gd name="connsiteX70" fmla="*/ 211759 w 1078041"/>
                  <a:gd name="connsiteY70" fmla="*/ 343082 h 647177"/>
                  <a:gd name="connsiteX71" fmla="*/ 205603 w 1078041"/>
                  <a:gd name="connsiteY71" fmla="*/ 336106 h 647177"/>
                  <a:gd name="connsiteX72" fmla="*/ 193702 w 1078041"/>
                  <a:gd name="connsiteY72" fmla="*/ 322563 h 647177"/>
                  <a:gd name="connsiteX73" fmla="*/ 182621 w 1078041"/>
                  <a:gd name="connsiteY73" fmla="*/ 309431 h 647177"/>
                  <a:gd name="connsiteX74" fmla="*/ 172362 w 1078041"/>
                  <a:gd name="connsiteY74" fmla="*/ 296709 h 647177"/>
                  <a:gd name="connsiteX75" fmla="*/ 154305 w 1078041"/>
                  <a:gd name="connsiteY75" fmla="*/ 274548 h 647177"/>
                  <a:gd name="connsiteX76" fmla="*/ 0 w 1078041"/>
                  <a:gd name="connsiteY76" fmla="*/ 0 h 647177"/>
                  <a:gd name="connsiteX77" fmla="*/ 2873 w 1078041"/>
                  <a:gd name="connsiteY77" fmla="*/ 8618 h 647177"/>
                  <a:gd name="connsiteX78" fmla="*/ 6156 w 1078041"/>
                  <a:gd name="connsiteY78" fmla="*/ 17236 h 647177"/>
                  <a:gd name="connsiteX79" fmla="*/ 12722 w 1078041"/>
                  <a:gd name="connsiteY79" fmla="*/ 35293 h 647177"/>
                  <a:gd name="connsiteX80" fmla="*/ 17236 w 1078041"/>
                  <a:gd name="connsiteY80" fmla="*/ 53350 h 647177"/>
                  <a:gd name="connsiteX81" fmla="*/ 19288 w 1078041"/>
                  <a:gd name="connsiteY81" fmla="*/ 61558 h 647177"/>
                  <a:gd name="connsiteX82" fmla="*/ 16005 w 1078041"/>
                  <a:gd name="connsiteY82" fmla="*/ 55813 h 647177"/>
                  <a:gd name="connsiteX83" fmla="*/ 6156 w 1078041"/>
                  <a:gd name="connsiteY83" fmla="*/ 31189 h 647177"/>
                  <a:gd name="connsiteX84" fmla="*/ 16005 w 1078041"/>
                  <a:gd name="connsiteY84" fmla="*/ 56223 h 647177"/>
                  <a:gd name="connsiteX85" fmla="*/ 22982 w 1078041"/>
                  <a:gd name="connsiteY85" fmla="*/ 70997 h 647177"/>
                  <a:gd name="connsiteX86" fmla="*/ 31600 w 1078041"/>
                  <a:gd name="connsiteY86" fmla="*/ 90285 h 647177"/>
                  <a:gd name="connsiteX87" fmla="*/ 48836 w 1078041"/>
                  <a:gd name="connsiteY87" fmla="*/ 127630 h 647177"/>
                  <a:gd name="connsiteX88" fmla="*/ 37755 w 1078041"/>
                  <a:gd name="connsiteY88" fmla="*/ 109983 h 647177"/>
                  <a:gd name="connsiteX89" fmla="*/ 43090 w 1078041"/>
                  <a:gd name="connsiteY89" fmla="*/ 124757 h 647177"/>
                  <a:gd name="connsiteX90" fmla="*/ 49657 w 1078041"/>
                  <a:gd name="connsiteY90" fmla="*/ 139942 h 647177"/>
                  <a:gd name="connsiteX91" fmla="*/ 60327 w 1078041"/>
                  <a:gd name="connsiteY91" fmla="*/ 160871 h 647177"/>
                  <a:gd name="connsiteX92" fmla="*/ 68124 w 1078041"/>
                  <a:gd name="connsiteY92" fmla="*/ 175645 h 647177"/>
                  <a:gd name="connsiteX93" fmla="*/ 76332 w 1078041"/>
                  <a:gd name="connsiteY93" fmla="*/ 189598 h 647177"/>
                  <a:gd name="connsiteX94" fmla="*/ 92747 w 1078041"/>
                  <a:gd name="connsiteY94" fmla="*/ 216683 h 647177"/>
                  <a:gd name="connsiteX95" fmla="*/ 127219 w 1078041"/>
                  <a:gd name="connsiteY95" fmla="*/ 266340 h 647177"/>
                  <a:gd name="connsiteX96" fmla="*/ 144866 w 1078041"/>
                  <a:gd name="connsiteY96" fmla="*/ 289322 h 647177"/>
                  <a:gd name="connsiteX97" fmla="*/ 162923 w 1078041"/>
                  <a:gd name="connsiteY97" fmla="*/ 311072 h 647177"/>
                  <a:gd name="connsiteX98" fmla="*/ 171951 w 1078041"/>
                  <a:gd name="connsiteY98" fmla="*/ 321742 h 647177"/>
                  <a:gd name="connsiteX99" fmla="*/ 181390 w 1078041"/>
                  <a:gd name="connsiteY99" fmla="*/ 332002 h 647177"/>
                  <a:gd name="connsiteX100" fmla="*/ 200268 w 1078041"/>
                  <a:gd name="connsiteY100" fmla="*/ 352111 h 647177"/>
                  <a:gd name="connsiteX101" fmla="*/ 219967 w 1078041"/>
                  <a:gd name="connsiteY101" fmla="*/ 371399 h 647177"/>
                  <a:gd name="connsiteX102" fmla="*/ 239665 w 1078041"/>
                  <a:gd name="connsiteY102" fmla="*/ 390277 h 647177"/>
                  <a:gd name="connsiteX103" fmla="*/ 260184 w 1078041"/>
                  <a:gd name="connsiteY103" fmla="*/ 408333 h 647177"/>
                  <a:gd name="connsiteX104" fmla="*/ 265519 w 1078041"/>
                  <a:gd name="connsiteY104" fmla="*/ 412848 h 647177"/>
                  <a:gd name="connsiteX105" fmla="*/ 270854 w 1078041"/>
                  <a:gd name="connsiteY105" fmla="*/ 417362 h 647177"/>
                  <a:gd name="connsiteX106" fmla="*/ 281524 w 1078041"/>
                  <a:gd name="connsiteY106" fmla="*/ 425980 h 647177"/>
                  <a:gd name="connsiteX107" fmla="*/ 376734 w 1078041"/>
                  <a:gd name="connsiteY107" fmla="*/ 494514 h 647177"/>
                  <a:gd name="connsiteX108" fmla="*/ 442806 w 1078041"/>
                  <a:gd name="connsiteY108" fmla="*/ 536374 h 647177"/>
                  <a:gd name="connsiteX109" fmla="*/ 471122 w 1078041"/>
                  <a:gd name="connsiteY109" fmla="*/ 551147 h 647177"/>
                  <a:gd name="connsiteX110" fmla="*/ 485486 w 1078041"/>
                  <a:gd name="connsiteY110" fmla="*/ 558535 h 647177"/>
                  <a:gd name="connsiteX111" fmla="*/ 500260 w 1078041"/>
                  <a:gd name="connsiteY111" fmla="*/ 565101 h 647177"/>
                  <a:gd name="connsiteX112" fmla="*/ 528166 w 1078041"/>
                  <a:gd name="connsiteY112" fmla="*/ 577822 h 647177"/>
                  <a:gd name="connsiteX113" fmla="*/ 552789 w 1078041"/>
                  <a:gd name="connsiteY113" fmla="*/ 587672 h 647177"/>
                  <a:gd name="connsiteX114" fmla="*/ 505184 w 1078041"/>
                  <a:gd name="connsiteY114" fmla="*/ 570025 h 647177"/>
                  <a:gd name="connsiteX115" fmla="*/ 442395 w 1078041"/>
                  <a:gd name="connsiteY115" fmla="*/ 540067 h 647177"/>
                  <a:gd name="connsiteX116" fmla="*/ 554020 w 1078041"/>
                  <a:gd name="connsiteY116" fmla="*/ 591776 h 647177"/>
                  <a:gd name="connsiteX117" fmla="*/ 570436 w 1078041"/>
                  <a:gd name="connsiteY117" fmla="*/ 593417 h 647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1078041" h="647177">
                    <a:moveTo>
                      <a:pt x="571256" y="596700"/>
                    </a:moveTo>
                    <a:cubicBezTo>
                      <a:pt x="581516" y="600394"/>
                      <a:pt x="590544" y="603266"/>
                      <a:pt x="598342" y="605729"/>
                    </a:cubicBezTo>
                    <a:cubicBezTo>
                      <a:pt x="602035" y="606960"/>
                      <a:pt x="605729" y="608191"/>
                      <a:pt x="609012" y="609422"/>
                    </a:cubicBezTo>
                    <a:cubicBezTo>
                      <a:pt x="612295" y="610653"/>
                      <a:pt x="615168" y="611064"/>
                      <a:pt x="617630" y="611885"/>
                    </a:cubicBezTo>
                    <a:cubicBezTo>
                      <a:pt x="628300" y="614757"/>
                      <a:pt x="634045" y="616809"/>
                      <a:pt x="636918" y="617630"/>
                    </a:cubicBezTo>
                    <a:cubicBezTo>
                      <a:pt x="642253" y="619271"/>
                      <a:pt x="634045" y="617630"/>
                      <a:pt x="622965" y="614757"/>
                    </a:cubicBezTo>
                    <a:cubicBezTo>
                      <a:pt x="611884" y="612295"/>
                      <a:pt x="597931" y="608191"/>
                      <a:pt x="591776" y="606549"/>
                    </a:cubicBezTo>
                    <a:cubicBezTo>
                      <a:pt x="585620" y="604908"/>
                      <a:pt x="586851" y="605729"/>
                      <a:pt x="606139" y="612295"/>
                    </a:cubicBezTo>
                    <a:cubicBezTo>
                      <a:pt x="618040" y="615988"/>
                      <a:pt x="627890" y="618451"/>
                      <a:pt x="636508" y="620503"/>
                    </a:cubicBezTo>
                    <a:cubicBezTo>
                      <a:pt x="645126" y="622555"/>
                      <a:pt x="652513" y="625017"/>
                      <a:pt x="659900" y="625838"/>
                    </a:cubicBezTo>
                    <a:cubicBezTo>
                      <a:pt x="673853" y="628710"/>
                      <a:pt x="685754" y="630762"/>
                      <a:pt x="700528" y="633635"/>
                    </a:cubicBezTo>
                    <a:cubicBezTo>
                      <a:pt x="666466" y="626248"/>
                      <a:pt x="650461" y="622555"/>
                      <a:pt x="643895" y="620092"/>
                    </a:cubicBezTo>
                    <a:cubicBezTo>
                      <a:pt x="637328" y="617630"/>
                      <a:pt x="639791" y="617630"/>
                      <a:pt x="642253" y="617630"/>
                    </a:cubicBezTo>
                    <a:cubicBezTo>
                      <a:pt x="644715" y="617630"/>
                      <a:pt x="647178" y="617630"/>
                      <a:pt x="640201" y="615168"/>
                    </a:cubicBezTo>
                    <a:cubicBezTo>
                      <a:pt x="636918" y="613937"/>
                      <a:pt x="631173" y="612295"/>
                      <a:pt x="622144" y="609422"/>
                    </a:cubicBezTo>
                    <a:cubicBezTo>
                      <a:pt x="613116" y="606960"/>
                      <a:pt x="600804" y="602446"/>
                      <a:pt x="584389" y="597111"/>
                    </a:cubicBezTo>
                    <a:cubicBezTo>
                      <a:pt x="589313" y="597931"/>
                      <a:pt x="597931" y="600394"/>
                      <a:pt x="608601" y="603677"/>
                    </a:cubicBezTo>
                    <a:cubicBezTo>
                      <a:pt x="619271" y="606549"/>
                      <a:pt x="632404" y="609833"/>
                      <a:pt x="646357" y="613526"/>
                    </a:cubicBezTo>
                    <a:cubicBezTo>
                      <a:pt x="674263" y="620503"/>
                      <a:pt x="705452" y="627479"/>
                      <a:pt x="728844" y="631583"/>
                    </a:cubicBezTo>
                    <a:cubicBezTo>
                      <a:pt x="781374" y="643484"/>
                      <a:pt x="682060" y="625838"/>
                      <a:pt x="669749" y="624196"/>
                    </a:cubicBezTo>
                    <a:cubicBezTo>
                      <a:pt x="683702" y="627069"/>
                      <a:pt x="693141" y="629531"/>
                      <a:pt x="700528" y="630762"/>
                    </a:cubicBezTo>
                    <a:cubicBezTo>
                      <a:pt x="707915" y="631993"/>
                      <a:pt x="712429" y="632814"/>
                      <a:pt x="716533" y="633224"/>
                    </a:cubicBezTo>
                    <a:cubicBezTo>
                      <a:pt x="723920" y="634045"/>
                      <a:pt x="727613" y="634456"/>
                      <a:pt x="739514" y="635687"/>
                    </a:cubicBezTo>
                    <a:cubicBezTo>
                      <a:pt x="750595" y="637739"/>
                      <a:pt x="761675" y="638560"/>
                      <a:pt x="772755" y="640201"/>
                    </a:cubicBezTo>
                    <a:cubicBezTo>
                      <a:pt x="778501" y="641022"/>
                      <a:pt x="783836" y="641432"/>
                      <a:pt x="789171" y="642253"/>
                    </a:cubicBezTo>
                    <a:cubicBezTo>
                      <a:pt x="794916" y="642253"/>
                      <a:pt x="800251" y="643074"/>
                      <a:pt x="805997" y="643484"/>
                    </a:cubicBezTo>
                    <a:cubicBezTo>
                      <a:pt x="817077" y="644305"/>
                      <a:pt x="828157" y="645126"/>
                      <a:pt x="838828" y="645536"/>
                    </a:cubicBezTo>
                    <a:cubicBezTo>
                      <a:pt x="849498" y="645536"/>
                      <a:pt x="860167" y="645536"/>
                      <a:pt x="870427" y="645536"/>
                    </a:cubicBezTo>
                    <a:cubicBezTo>
                      <a:pt x="880687" y="645536"/>
                      <a:pt x="890946" y="645536"/>
                      <a:pt x="901206" y="645536"/>
                    </a:cubicBezTo>
                    <a:cubicBezTo>
                      <a:pt x="911055" y="645536"/>
                      <a:pt x="920905" y="645536"/>
                      <a:pt x="929933" y="645536"/>
                    </a:cubicBezTo>
                    <a:cubicBezTo>
                      <a:pt x="947990" y="645536"/>
                      <a:pt x="964405" y="646357"/>
                      <a:pt x="977948" y="647178"/>
                    </a:cubicBezTo>
                    <a:cubicBezTo>
                      <a:pt x="1044020" y="646357"/>
                      <a:pt x="1039506" y="645126"/>
                      <a:pt x="1077672" y="643895"/>
                    </a:cubicBezTo>
                    <a:cubicBezTo>
                      <a:pt x="1085059" y="641022"/>
                      <a:pt x="979590" y="642253"/>
                      <a:pt x="954966" y="639791"/>
                    </a:cubicBezTo>
                    <a:cubicBezTo>
                      <a:pt x="959891" y="639791"/>
                      <a:pt x="969740" y="640612"/>
                      <a:pt x="966868" y="641022"/>
                    </a:cubicBezTo>
                    <a:lnTo>
                      <a:pt x="909824" y="640201"/>
                    </a:lnTo>
                    <a:cubicBezTo>
                      <a:pt x="936910" y="640612"/>
                      <a:pt x="934858" y="641432"/>
                      <a:pt x="922546" y="642253"/>
                    </a:cubicBezTo>
                    <a:cubicBezTo>
                      <a:pt x="910235" y="643074"/>
                      <a:pt x="907772" y="643074"/>
                      <a:pt x="898744" y="643074"/>
                    </a:cubicBezTo>
                    <a:cubicBezTo>
                      <a:pt x="889715" y="643074"/>
                      <a:pt x="880276" y="643484"/>
                      <a:pt x="873300" y="643074"/>
                    </a:cubicBezTo>
                    <a:cubicBezTo>
                      <a:pt x="863040" y="643074"/>
                      <a:pt x="847856" y="642253"/>
                      <a:pt x="835955" y="642253"/>
                    </a:cubicBezTo>
                    <a:cubicBezTo>
                      <a:pt x="824054" y="641432"/>
                      <a:pt x="815436" y="640612"/>
                      <a:pt x="818308" y="640201"/>
                    </a:cubicBezTo>
                    <a:lnTo>
                      <a:pt x="833492" y="641022"/>
                    </a:lnTo>
                    <a:cubicBezTo>
                      <a:pt x="838828" y="641022"/>
                      <a:pt x="843752" y="641022"/>
                      <a:pt x="849087" y="641022"/>
                    </a:cubicBezTo>
                    <a:cubicBezTo>
                      <a:pt x="844162" y="641022"/>
                      <a:pt x="839238" y="640612"/>
                      <a:pt x="833903" y="640201"/>
                    </a:cubicBezTo>
                    <a:cubicBezTo>
                      <a:pt x="828568" y="640201"/>
                      <a:pt x="823643" y="639380"/>
                      <a:pt x="818308" y="638970"/>
                    </a:cubicBezTo>
                    <a:cubicBezTo>
                      <a:pt x="807638" y="638149"/>
                      <a:pt x="796558" y="637739"/>
                      <a:pt x="785477" y="636918"/>
                    </a:cubicBezTo>
                    <a:cubicBezTo>
                      <a:pt x="774397" y="635687"/>
                      <a:pt x="763317" y="634456"/>
                      <a:pt x="752647" y="633224"/>
                    </a:cubicBezTo>
                    <a:cubicBezTo>
                      <a:pt x="749774" y="633224"/>
                      <a:pt x="747312" y="632404"/>
                      <a:pt x="744439" y="631993"/>
                    </a:cubicBezTo>
                    <a:cubicBezTo>
                      <a:pt x="741566" y="631583"/>
                      <a:pt x="739104" y="631172"/>
                      <a:pt x="736231" y="630352"/>
                    </a:cubicBezTo>
                    <a:cubicBezTo>
                      <a:pt x="730896" y="629531"/>
                      <a:pt x="725561" y="628300"/>
                      <a:pt x="720636" y="627069"/>
                    </a:cubicBezTo>
                    <a:cubicBezTo>
                      <a:pt x="718585" y="625838"/>
                      <a:pt x="734179" y="628300"/>
                      <a:pt x="736642" y="628710"/>
                    </a:cubicBezTo>
                    <a:cubicBezTo>
                      <a:pt x="725151" y="627069"/>
                      <a:pt x="713660" y="625427"/>
                      <a:pt x="701759" y="623786"/>
                    </a:cubicBezTo>
                    <a:cubicBezTo>
                      <a:pt x="689858" y="621734"/>
                      <a:pt x="677956" y="618861"/>
                      <a:pt x="665234" y="616399"/>
                    </a:cubicBezTo>
                    <a:cubicBezTo>
                      <a:pt x="640201" y="610653"/>
                      <a:pt x="612295" y="602856"/>
                      <a:pt x="579054" y="592186"/>
                    </a:cubicBezTo>
                    <a:lnTo>
                      <a:pt x="598752" y="597111"/>
                    </a:lnTo>
                    <a:cubicBezTo>
                      <a:pt x="605318" y="598752"/>
                      <a:pt x="611884" y="600804"/>
                      <a:pt x="618451" y="602035"/>
                    </a:cubicBezTo>
                    <a:cubicBezTo>
                      <a:pt x="616809" y="602035"/>
                      <a:pt x="615168" y="601214"/>
                      <a:pt x="613116" y="600804"/>
                    </a:cubicBezTo>
                    <a:cubicBezTo>
                      <a:pt x="611474" y="600394"/>
                      <a:pt x="609422" y="599573"/>
                      <a:pt x="607370" y="599162"/>
                    </a:cubicBezTo>
                    <a:cubicBezTo>
                      <a:pt x="603677" y="597931"/>
                      <a:pt x="599573" y="596700"/>
                      <a:pt x="595059" y="595469"/>
                    </a:cubicBezTo>
                    <a:cubicBezTo>
                      <a:pt x="586441" y="592596"/>
                      <a:pt x="577002" y="590134"/>
                      <a:pt x="567152" y="586441"/>
                    </a:cubicBezTo>
                    <a:cubicBezTo>
                      <a:pt x="557303" y="582747"/>
                      <a:pt x="547044" y="578643"/>
                      <a:pt x="535963" y="574539"/>
                    </a:cubicBezTo>
                    <a:cubicBezTo>
                      <a:pt x="530628" y="572487"/>
                      <a:pt x="524883" y="570025"/>
                      <a:pt x="519548" y="567563"/>
                    </a:cubicBezTo>
                    <a:cubicBezTo>
                      <a:pt x="514213" y="565101"/>
                      <a:pt x="508467" y="562638"/>
                      <a:pt x="502722" y="560176"/>
                    </a:cubicBezTo>
                    <a:cubicBezTo>
                      <a:pt x="457990" y="539657"/>
                      <a:pt x="411616" y="512161"/>
                      <a:pt x="375913" y="487127"/>
                    </a:cubicBezTo>
                    <a:cubicBezTo>
                      <a:pt x="383710" y="492873"/>
                      <a:pt x="398484" y="502312"/>
                      <a:pt x="389045" y="497387"/>
                    </a:cubicBezTo>
                    <a:cubicBezTo>
                      <a:pt x="383710" y="494104"/>
                      <a:pt x="378375" y="490821"/>
                      <a:pt x="373451" y="487538"/>
                    </a:cubicBezTo>
                    <a:cubicBezTo>
                      <a:pt x="368526" y="484255"/>
                      <a:pt x="364012" y="480972"/>
                      <a:pt x="359908" y="477689"/>
                    </a:cubicBezTo>
                    <a:cubicBezTo>
                      <a:pt x="351290" y="471533"/>
                      <a:pt x="344313" y="466198"/>
                      <a:pt x="338978" y="462094"/>
                    </a:cubicBezTo>
                    <a:cubicBezTo>
                      <a:pt x="329129" y="453476"/>
                      <a:pt x="326667" y="450603"/>
                      <a:pt x="336516" y="457169"/>
                    </a:cubicBezTo>
                    <a:cubicBezTo>
                      <a:pt x="315997" y="442806"/>
                      <a:pt x="279062" y="412848"/>
                      <a:pt x="243769" y="377144"/>
                    </a:cubicBezTo>
                    <a:cubicBezTo>
                      <a:pt x="235151" y="368116"/>
                      <a:pt x="226533" y="358677"/>
                      <a:pt x="217915" y="350059"/>
                    </a:cubicBezTo>
                    <a:cubicBezTo>
                      <a:pt x="215863" y="347596"/>
                      <a:pt x="213400" y="345544"/>
                      <a:pt x="211759" y="343082"/>
                    </a:cubicBezTo>
                    <a:cubicBezTo>
                      <a:pt x="209707" y="340620"/>
                      <a:pt x="207655" y="338568"/>
                      <a:pt x="205603" y="336106"/>
                    </a:cubicBezTo>
                    <a:cubicBezTo>
                      <a:pt x="201499" y="331591"/>
                      <a:pt x="197806" y="327077"/>
                      <a:pt x="193702" y="322563"/>
                    </a:cubicBezTo>
                    <a:cubicBezTo>
                      <a:pt x="190008" y="318049"/>
                      <a:pt x="185905" y="313945"/>
                      <a:pt x="182621" y="309431"/>
                    </a:cubicBezTo>
                    <a:cubicBezTo>
                      <a:pt x="178928" y="304916"/>
                      <a:pt x="175645" y="300812"/>
                      <a:pt x="172362" y="296709"/>
                    </a:cubicBezTo>
                    <a:cubicBezTo>
                      <a:pt x="165796" y="288501"/>
                      <a:pt x="159229" y="281114"/>
                      <a:pt x="154305" y="274548"/>
                    </a:cubicBezTo>
                    <a:cubicBezTo>
                      <a:pt x="87822" y="193702"/>
                      <a:pt x="35704" y="100134"/>
                      <a:pt x="0" y="0"/>
                    </a:cubicBezTo>
                    <a:cubicBezTo>
                      <a:pt x="821" y="2873"/>
                      <a:pt x="1642" y="5745"/>
                      <a:pt x="2873" y="8618"/>
                    </a:cubicBezTo>
                    <a:cubicBezTo>
                      <a:pt x="3694" y="11491"/>
                      <a:pt x="4925" y="14363"/>
                      <a:pt x="6156" y="17236"/>
                    </a:cubicBezTo>
                    <a:cubicBezTo>
                      <a:pt x="8208" y="23392"/>
                      <a:pt x="10670" y="29138"/>
                      <a:pt x="12722" y="35293"/>
                    </a:cubicBezTo>
                    <a:cubicBezTo>
                      <a:pt x="14363" y="42270"/>
                      <a:pt x="16005" y="48425"/>
                      <a:pt x="17236" y="53350"/>
                    </a:cubicBezTo>
                    <a:cubicBezTo>
                      <a:pt x="18467" y="57864"/>
                      <a:pt x="19699" y="60737"/>
                      <a:pt x="19288" y="61558"/>
                    </a:cubicBezTo>
                    <a:cubicBezTo>
                      <a:pt x="19288" y="62379"/>
                      <a:pt x="18467" y="60327"/>
                      <a:pt x="16005" y="55813"/>
                    </a:cubicBezTo>
                    <a:cubicBezTo>
                      <a:pt x="13543" y="50888"/>
                      <a:pt x="10670" y="43090"/>
                      <a:pt x="6156" y="31189"/>
                    </a:cubicBezTo>
                    <a:cubicBezTo>
                      <a:pt x="10670" y="43090"/>
                      <a:pt x="13132" y="50477"/>
                      <a:pt x="16005" y="56223"/>
                    </a:cubicBezTo>
                    <a:cubicBezTo>
                      <a:pt x="18878" y="61968"/>
                      <a:pt x="20930" y="66072"/>
                      <a:pt x="22982" y="70997"/>
                    </a:cubicBezTo>
                    <a:cubicBezTo>
                      <a:pt x="25444" y="75921"/>
                      <a:pt x="27906" y="81667"/>
                      <a:pt x="31600" y="90285"/>
                    </a:cubicBezTo>
                    <a:cubicBezTo>
                      <a:pt x="35293" y="98903"/>
                      <a:pt x="41039" y="110394"/>
                      <a:pt x="48836" y="127630"/>
                    </a:cubicBezTo>
                    <a:cubicBezTo>
                      <a:pt x="42270" y="114498"/>
                      <a:pt x="37345" y="106700"/>
                      <a:pt x="37755" y="109983"/>
                    </a:cubicBezTo>
                    <a:cubicBezTo>
                      <a:pt x="37755" y="111625"/>
                      <a:pt x="39807" y="116550"/>
                      <a:pt x="43090" y="124757"/>
                    </a:cubicBezTo>
                    <a:cubicBezTo>
                      <a:pt x="44732" y="128861"/>
                      <a:pt x="46784" y="134196"/>
                      <a:pt x="49657" y="139942"/>
                    </a:cubicBezTo>
                    <a:cubicBezTo>
                      <a:pt x="52529" y="145687"/>
                      <a:pt x="56223" y="152663"/>
                      <a:pt x="60327" y="160871"/>
                    </a:cubicBezTo>
                    <a:cubicBezTo>
                      <a:pt x="62789" y="165796"/>
                      <a:pt x="65662" y="170720"/>
                      <a:pt x="68124" y="175645"/>
                    </a:cubicBezTo>
                    <a:cubicBezTo>
                      <a:pt x="70997" y="180570"/>
                      <a:pt x="73869" y="185084"/>
                      <a:pt x="76332" y="189598"/>
                    </a:cubicBezTo>
                    <a:cubicBezTo>
                      <a:pt x="82077" y="199037"/>
                      <a:pt x="87412" y="208065"/>
                      <a:pt x="92747" y="216683"/>
                    </a:cubicBezTo>
                    <a:cubicBezTo>
                      <a:pt x="104648" y="233920"/>
                      <a:pt x="115318" y="250746"/>
                      <a:pt x="127219" y="266340"/>
                    </a:cubicBezTo>
                    <a:cubicBezTo>
                      <a:pt x="133375" y="274137"/>
                      <a:pt x="138710" y="281935"/>
                      <a:pt x="144866" y="289322"/>
                    </a:cubicBezTo>
                    <a:cubicBezTo>
                      <a:pt x="151022" y="296709"/>
                      <a:pt x="157178" y="303685"/>
                      <a:pt x="162923" y="311072"/>
                    </a:cubicBezTo>
                    <a:cubicBezTo>
                      <a:pt x="165796" y="314766"/>
                      <a:pt x="168668" y="318049"/>
                      <a:pt x="171951" y="321742"/>
                    </a:cubicBezTo>
                    <a:cubicBezTo>
                      <a:pt x="175234" y="325025"/>
                      <a:pt x="178107" y="328719"/>
                      <a:pt x="181390" y="332002"/>
                    </a:cubicBezTo>
                    <a:cubicBezTo>
                      <a:pt x="187546" y="338568"/>
                      <a:pt x="193702" y="345544"/>
                      <a:pt x="200268" y="352111"/>
                    </a:cubicBezTo>
                    <a:cubicBezTo>
                      <a:pt x="206834" y="358677"/>
                      <a:pt x="213400" y="364833"/>
                      <a:pt x="219967" y="371399"/>
                    </a:cubicBezTo>
                    <a:cubicBezTo>
                      <a:pt x="226533" y="377554"/>
                      <a:pt x="232688" y="384121"/>
                      <a:pt x="239665" y="390277"/>
                    </a:cubicBezTo>
                    <a:cubicBezTo>
                      <a:pt x="246642" y="396432"/>
                      <a:pt x="253208" y="402588"/>
                      <a:pt x="260184" y="408333"/>
                    </a:cubicBezTo>
                    <a:lnTo>
                      <a:pt x="265519" y="412848"/>
                    </a:lnTo>
                    <a:lnTo>
                      <a:pt x="270854" y="417362"/>
                    </a:lnTo>
                    <a:cubicBezTo>
                      <a:pt x="274548" y="420235"/>
                      <a:pt x="278241" y="423107"/>
                      <a:pt x="281524" y="425980"/>
                    </a:cubicBezTo>
                    <a:cubicBezTo>
                      <a:pt x="310251" y="449782"/>
                      <a:pt x="341851" y="471943"/>
                      <a:pt x="376734" y="494514"/>
                    </a:cubicBezTo>
                    <a:cubicBezTo>
                      <a:pt x="378786" y="496977"/>
                      <a:pt x="406692" y="516265"/>
                      <a:pt x="442806" y="536374"/>
                    </a:cubicBezTo>
                    <a:cubicBezTo>
                      <a:pt x="451834" y="541298"/>
                      <a:pt x="461683" y="546223"/>
                      <a:pt x="471122" y="551147"/>
                    </a:cubicBezTo>
                    <a:cubicBezTo>
                      <a:pt x="476047" y="553610"/>
                      <a:pt x="480972" y="556072"/>
                      <a:pt x="485486" y="558535"/>
                    </a:cubicBezTo>
                    <a:cubicBezTo>
                      <a:pt x="490410" y="560586"/>
                      <a:pt x="495335" y="563049"/>
                      <a:pt x="500260" y="565101"/>
                    </a:cubicBezTo>
                    <a:cubicBezTo>
                      <a:pt x="510109" y="569615"/>
                      <a:pt x="519137" y="573719"/>
                      <a:pt x="528166" y="577822"/>
                    </a:cubicBezTo>
                    <a:cubicBezTo>
                      <a:pt x="537194" y="581516"/>
                      <a:pt x="545402" y="584799"/>
                      <a:pt x="552789" y="587672"/>
                    </a:cubicBezTo>
                    <a:cubicBezTo>
                      <a:pt x="541298" y="583978"/>
                      <a:pt x="524062" y="578643"/>
                      <a:pt x="505184" y="570025"/>
                    </a:cubicBezTo>
                    <a:cubicBezTo>
                      <a:pt x="485896" y="562228"/>
                      <a:pt x="464146" y="551147"/>
                      <a:pt x="442395" y="540067"/>
                    </a:cubicBezTo>
                    <a:cubicBezTo>
                      <a:pt x="469481" y="554431"/>
                      <a:pt x="516675" y="578643"/>
                      <a:pt x="554020" y="591776"/>
                    </a:cubicBezTo>
                    <a:cubicBezTo>
                      <a:pt x="559355" y="592186"/>
                      <a:pt x="564690" y="593417"/>
                      <a:pt x="570436" y="593417"/>
                    </a:cubicBezTo>
                    <a:close/>
                  </a:path>
                </a:pathLst>
              </a:custGeom>
              <a:solidFill>
                <a:schemeClr val="accent2"/>
              </a:solidFill>
              <a:ln w="0" cap="flat">
                <a:noFill/>
                <a:prstDash val="solid"/>
                <a:miter/>
              </a:ln>
            </p:spPr>
            <p:txBody>
              <a:bodyPr rtlCol="0" anchor="ctr"/>
              <a:lstStyle/>
              <a:p>
                <a:endParaRPr lang="en-US" sz="744"/>
              </a:p>
            </p:txBody>
          </p:sp>
          <p:sp>
            <p:nvSpPr>
              <p:cNvPr id="438" name="Freeform: Shape 437">
                <a:extLst>
                  <a:ext uri="{FF2B5EF4-FFF2-40B4-BE49-F238E27FC236}">
                    <a16:creationId xmlns:a16="http://schemas.microsoft.com/office/drawing/2014/main" id="{2C28BF65-5073-090D-5428-5C58309CFF11}"/>
                  </a:ext>
                </a:extLst>
              </p:cNvPr>
              <p:cNvSpPr/>
              <p:nvPr/>
            </p:nvSpPr>
            <p:spPr>
              <a:xfrm>
                <a:off x="14145145" y="4485687"/>
                <a:ext cx="9438" cy="10259"/>
              </a:xfrm>
              <a:custGeom>
                <a:avLst/>
                <a:gdLst>
                  <a:gd name="connsiteX0" fmla="*/ 0 w 9438"/>
                  <a:gd name="connsiteY0" fmla="*/ 0 h 10259"/>
                  <a:gd name="connsiteX1" fmla="*/ 9439 w 9438"/>
                  <a:gd name="connsiteY1" fmla="*/ 10260 h 10259"/>
                  <a:gd name="connsiteX2" fmla="*/ 0 w 9438"/>
                  <a:gd name="connsiteY2" fmla="*/ 0 h 10259"/>
                </a:gdLst>
                <a:ahLst/>
                <a:cxnLst>
                  <a:cxn ang="0">
                    <a:pos x="connsiteX0" y="connsiteY0"/>
                  </a:cxn>
                  <a:cxn ang="0">
                    <a:pos x="connsiteX1" y="connsiteY1"/>
                  </a:cxn>
                  <a:cxn ang="0">
                    <a:pos x="connsiteX2" y="connsiteY2"/>
                  </a:cxn>
                </a:cxnLst>
                <a:rect l="l" t="t" r="r" b="b"/>
                <a:pathLst>
                  <a:path w="9438" h="10259">
                    <a:moveTo>
                      <a:pt x="0" y="0"/>
                    </a:moveTo>
                    <a:cubicBezTo>
                      <a:pt x="2873" y="3283"/>
                      <a:pt x="6156" y="6977"/>
                      <a:pt x="9439" y="10260"/>
                    </a:cubicBezTo>
                    <a:cubicBezTo>
                      <a:pt x="7797" y="8208"/>
                      <a:pt x="4925" y="5335"/>
                      <a:pt x="0" y="0"/>
                    </a:cubicBezTo>
                    <a:close/>
                  </a:path>
                </a:pathLst>
              </a:custGeom>
              <a:solidFill>
                <a:schemeClr val="accent2"/>
              </a:solidFill>
              <a:ln w="0" cap="flat">
                <a:noFill/>
                <a:prstDash val="solid"/>
                <a:miter/>
              </a:ln>
            </p:spPr>
            <p:txBody>
              <a:bodyPr rtlCol="0" anchor="ctr"/>
              <a:lstStyle/>
              <a:p>
                <a:endParaRPr lang="en-US" sz="744"/>
              </a:p>
            </p:txBody>
          </p:sp>
          <p:sp>
            <p:nvSpPr>
              <p:cNvPr id="439" name="Freeform: Shape 438">
                <a:extLst>
                  <a:ext uri="{FF2B5EF4-FFF2-40B4-BE49-F238E27FC236}">
                    <a16:creationId xmlns:a16="http://schemas.microsoft.com/office/drawing/2014/main" id="{D2AC5639-481B-A47A-943D-47EB19093283}"/>
                  </a:ext>
                </a:extLst>
              </p:cNvPr>
              <p:cNvSpPr/>
              <p:nvPr/>
            </p:nvSpPr>
            <p:spPr>
              <a:xfrm>
                <a:off x="14351979" y="4642865"/>
                <a:ext cx="13542" cy="7797"/>
              </a:xfrm>
              <a:custGeom>
                <a:avLst/>
                <a:gdLst>
                  <a:gd name="connsiteX0" fmla="*/ 821 w 13542"/>
                  <a:gd name="connsiteY0" fmla="*/ 0 h 7797"/>
                  <a:gd name="connsiteX1" fmla="*/ 0 w 13542"/>
                  <a:gd name="connsiteY1" fmla="*/ 0 h 7797"/>
                  <a:gd name="connsiteX2" fmla="*/ 13543 w 13542"/>
                  <a:gd name="connsiteY2" fmla="*/ 7797 h 7797"/>
                  <a:gd name="connsiteX3" fmla="*/ 821 w 13542"/>
                  <a:gd name="connsiteY3" fmla="*/ 410 h 7797"/>
                </a:gdLst>
                <a:ahLst/>
                <a:cxnLst>
                  <a:cxn ang="0">
                    <a:pos x="connsiteX0" y="connsiteY0"/>
                  </a:cxn>
                  <a:cxn ang="0">
                    <a:pos x="connsiteX1" y="connsiteY1"/>
                  </a:cxn>
                  <a:cxn ang="0">
                    <a:pos x="connsiteX2" y="connsiteY2"/>
                  </a:cxn>
                  <a:cxn ang="0">
                    <a:pos x="connsiteX3" y="connsiteY3"/>
                  </a:cxn>
                </a:cxnLst>
                <a:rect l="l" t="t" r="r" b="b"/>
                <a:pathLst>
                  <a:path w="13542" h="7797">
                    <a:moveTo>
                      <a:pt x="821" y="0"/>
                    </a:moveTo>
                    <a:cubicBezTo>
                      <a:pt x="410" y="0"/>
                      <a:pt x="410" y="0"/>
                      <a:pt x="0" y="0"/>
                    </a:cubicBezTo>
                    <a:cubicBezTo>
                      <a:pt x="4514" y="2462"/>
                      <a:pt x="9029" y="4924"/>
                      <a:pt x="13543" y="7797"/>
                    </a:cubicBezTo>
                    <a:cubicBezTo>
                      <a:pt x="9029" y="5335"/>
                      <a:pt x="3693" y="2052"/>
                      <a:pt x="821" y="410"/>
                    </a:cubicBezTo>
                    <a:close/>
                  </a:path>
                </a:pathLst>
              </a:custGeom>
              <a:solidFill>
                <a:schemeClr val="accent2"/>
              </a:solidFill>
              <a:ln w="0" cap="flat">
                <a:noFill/>
                <a:prstDash val="solid"/>
                <a:miter/>
              </a:ln>
            </p:spPr>
            <p:txBody>
              <a:bodyPr rtlCol="0" anchor="ctr"/>
              <a:lstStyle/>
              <a:p>
                <a:endParaRPr lang="en-US" sz="744"/>
              </a:p>
            </p:txBody>
          </p:sp>
          <p:sp>
            <p:nvSpPr>
              <p:cNvPr id="440" name="Freeform: Shape 439">
                <a:extLst>
                  <a:ext uri="{FF2B5EF4-FFF2-40B4-BE49-F238E27FC236}">
                    <a16:creationId xmlns:a16="http://schemas.microsoft.com/office/drawing/2014/main" id="{6A44A686-2934-B4AE-A7EF-492D40E8FC7D}"/>
                  </a:ext>
                </a:extLst>
              </p:cNvPr>
              <p:cNvSpPr/>
              <p:nvPr/>
            </p:nvSpPr>
            <p:spPr>
              <a:xfrm>
                <a:off x="13900556" y="4063401"/>
                <a:ext cx="9101" cy="30376"/>
              </a:xfrm>
              <a:custGeom>
                <a:avLst/>
                <a:gdLst>
                  <a:gd name="connsiteX0" fmla="*/ 8618 w 9101"/>
                  <a:gd name="connsiteY0" fmla="*/ 28316 h 30376"/>
                  <a:gd name="connsiteX1" fmla="*/ 4104 w 9101"/>
                  <a:gd name="connsiteY1" fmla="*/ 14363 h 30376"/>
                  <a:gd name="connsiteX2" fmla="*/ 0 w 9101"/>
                  <a:gd name="connsiteY2" fmla="*/ 0 h 30376"/>
                  <a:gd name="connsiteX3" fmla="*/ 6156 w 9101"/>
                  <a:gd name="connsiteY3" fmla="*/ 22161 h 30376"/>
                  <a:gd name="connsiteX4" fmla="*/ 8618 w 9101"/>
                  <a:gd name="connsiteY4" fmla="*/ 28316 h 303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01" h="30376">
                    <a:moveTo>
                      <a:pt x="8618" y="28316"/>
                    </a:moveTo>
                    <a:cubicBezTo>
                      <a:pt x="6977" y="23392"/>
                      <a:pt x="5335" y="18878"/>
                      <a:pt x="4104" y="14363"/>
                    </a:cubicBezTo>
                    <a:cubicBezTo>
                      <a:pt x="2873" y="9849"/>
                      <a:pt x="1642" y="5335"/>
                      <a:pt x="0" y="0"/>
                    </a:cubicBezTo>
                    <a:cubicBezTo>
                      <a:pt x="1642" y="6566"/>
                      <a:pt x="3694" y="14363"/>
                      <a:pt x="6156" y="22161"/>
                    </a:cubicBezTo>
                    <a:cubicBezTo>
                      <a:pt x="8618" y="29548"/>
                      <a:pt x="9849" y="32831"/>
                      <a:pt x="8618" y="28316"/>
                    </a:cubicBezTo>
                    <a:close/>
                  </a:path>
                </a:pathLst>
              </a:custGeom>
              <a:solidFill>
                <a:schemeClr val="accent2"/>
              </a:solidFill>
              <a:ln w="0" cap="flat">
                <a:noFill/>
                <a:prstDash val="solid"/>
                <a:miter/>
              </a:ln>
            </p:spPr>
            <p:txBody>
              <a:bodyPr rtlCol="0" anchor="ctr"/>
              <a:lstStyle/>
              <a:p>
                <a:endParaRPr lang="en-US" sz="744"/>
              </a:p>
            </p:txBody>
          </p:sp>
          <p:sp>
            <p:nvSpPr>
              <p:cNvPr id="441" name="Freeform: Shape 440">
                <a:extLst>
                  <a:ext uri="{FF2B5EF4-FFF2-40B4-BE49-F238E27FC236}">
                    <a16:creationId xmlns:a16="http://schemas.microsoft.com/office/drawing/2014/main" id="{2A27EBB6-1F1F-4052-0556-DAED0C2A04AE}"/>
                  </a:ext>
                </a:extLst>
              </p:cNvPr>
              <p:cNvSpPr/>
              <p:nvPr/>
            </p:nvSpPr>
            <p:spPr>
              <a:xfrm>
                <a:off x="13902446" y="4049429"/>
                <a:ext cx="3034" cy="11919"/>
              </a:xfrm>
              <a:custGeom>
                <a:avLst/>
                <a:gdLst>
                  <a:gd name="connsiteX0" fmla="*/ 982 w 3034"/>
                  <a:gd name="connsiteY0" fmla="*/ 6585 h 11919"/>
                  <a:gd name="connsiteX1" fmla="*/ 3034 w 3034"/>
                  <a:gd name="connsiteY1" fmla="*/ 11920 h 11919"/>
                  <a:gd name="connsiteX2" fmla="*/ 572 w 3034"/>
                  <a:gd name="connsiteY2" fmla="*/ 429 h 11919"/>
                  <a:gd name="connsiteX3" fmla="*/ 982 w 3034"/>
                  <a:gd name="connsiteY3" fmla="*/ 6585 h 11919"/>
                </a:gdLst>
                <a:ahLst/>
                <a:cxnLst>
                  <a:cxn ang="0">
                    <a:pos x="connsiteX0" y="connsiteY0"/>
                  </a:cxn>
                  <a:cxn ang="0">
                    <a:pos x="connsiteX1" y="connsiteY1"/>
                  </a:cxn>
                  <a:cxn ang="0">
                    <a:pos x="connsiteX2" y="connsiteY2"/>
                  </a:cxn>
                  <a:cxn ang="0">
                    <a:pos x="connsiteX3" y="connsiteY3"/>
                  </a:cxn>
                </a:cxnLst>
                <a:rect l="l" t="t" r="r" b="b"/>
                <a:pathLst>
                  <a:path w="3034" h="11919">
                    <a:moveTo>
                      <a:pt x="982" y="6585"/>
                    </a:moveTo>
                    <a:lnTo>
                      <a:pt x="3034" y="11920"/>
                    </a:lnTo>
                    <a:cubicBezTo>
                      <a:pt x="2214" y="7405"/>
                      <a:pt x="1393" y="4122"/>
                      <a:pt x="572" y="429"/>
                    </a:cubicBezTo>
                    <a:cubicBezTo>
                      <a:pt x="-249" y="-802"/>
                      <a:pt x="-249" y="429"/>
                      <a:pt x="982" y="6585"/>
                    </a:cubicBezTo>
                    <a:close/>
                  </a:path>
                </a:pathLst>
              </a:custGeom>
              <a:solidFill>
                <a:schemeClr val="accent2"/>
              </a:solidFill>
              <a:ln w="0" cap="flat">
                <a:noFill/>
                <a:prstDash val="solid"/>
                <a:miter/>
              </a:ln>
            </p:spPr>
            <p:txBody>
              <a:bodyPr rtlCol="0" anchor="ctr"/>
              <a:lstStyle/>
              <a:p>
                <a:endParaRPr lang="en-US" sz="744"/>
              </a:p>
            </p:txBody>
          </p:sp>
          <p:sp>
            <p:nvSpPr>
              <p:cNvPr id="442" name="Freeform: Shape 441">
                <a:extLst>
                  <a:ext uri="{FF2B5EF4-FFF2-40B4-BE49-F238E27FC236}">
                    <a16:creationId xmlns:a16="http://schemas.microsoft.com/office/drawing/2014/main" id="{66843DB2-BDDB-13CF-EBBD-036BE1E9E8A1}"/>
                  </a:ext>
                </a:extLst>
              </p:cNvPr>
              <p:cNvSpPr/>
              <p:nvPr/>
            </p:nvSpPr>
            <p:spPr>
              <a:xfrm>
                <a:off x="15170288" y="4776240"/>
                <a:ext cx="17236" cy="4103"/>
              </a:xfrm>
              <a:custGeom>
                <a:avLst/>
                <a:gdLst>
                  <a:gd name="connsiteX0" fmla="*/ 0 w 17236"/>
                  <a:gd name="connsiteY0" fmla="*/ 0 h 4103"/>
                  <a:gd name="connsiteX1" fmla="*/ 17236 w 17236"/>
                  <a:gd name="connsiteY1" fmla="*/ 0 h 4103"/>
                  <a:gd name="connsiteX2" fmla="*/ 0 w 17236"/>
                  <a:gd name="connsiteY2" fmla="*/ 0 h 4103"/>
                </a:gdLst>
                <a:ahLst/>
                <a:cxnLst>
                  <a:cxn ang="0">
                    <a:pos x="connsiteX0" y="connsiteY0"/>
                  </a:cxn>
                  <a:cxn ang="0">
                    <a:pos x="connsiteX1" y="connsiteY1"/>
                  </a:cxn>
                  <a:cxn ang="0">
                    <a:pos x="connsiteX2" y="connsiteY2"/>
                  </a:cxn>
                </a:cxnLst>
                <a:rect l="l" t="t" r="r" b="b"/>
                <a:pathLst>
                  <a:path w="17236" h="4103">
                    <a:moveTo>
                      <a:pt x="0" y="0"/>
                    </a:moveTo>
                    <a:lnTo>
                      <a:pt x="17236" y="0"/>
                    </a:lnTo>
                    <a:cubicBezTo>
                      <a:pt x="6977" y="0"/>
                      <a:pt x="2462" y="0"/>
                      <a:pt x="0" y="0"/>
                    </a:cubicBezTo>
                    <a:close/>
                  </a:path>
                </a:pathLst>
              </a:custGeom>
              <a:solidFill>
                <a:schemeClr val="accent2"/>
              </a:solidFill>
              <a:ln w="0" cap="flat">
                <a:noFill/>
                <a:prstDash val="solid"/>
                <a:miter/>
              </a:ln>
            </p:spPr>
            <p:txBody>
              <a:bodyPr rtlCol="0" anchor="ctr"/>
              <a:lstStyle/>
              <a:p>
                <a:endParaRPr lang="en-US" sz="744"/>
              </a:p>
            </p:txBody>
          </p:sp>
          <p:sp>
            <p:nvSpPr>
              <p:cNvPr id="443" name="Freeform: Shape 442">
                <a:extLst>
                  <a:ext uri="{FF2B5EF4-FFF2-40B4-BE49-F238E27FC236}">
                    <a16:creationId xmlns:a16="http://schemas.microsoft.com/office/drawing/2014/main" id="{55F9B3CC-E179-773C-A14C-9C18F2002224}"/>
                  </a:ext>
                </a:extLst>
              </p:cNvPr>
              <p:cNvSpPr/>
              <p:nvPr/>
            </p:nvSpPr>
            <p:spPr>
              <a:xfrm>
                <a:off x="14145805" y="4490445"/>
                <a:ext cx="653503" cy="275945"/>
              </a:xfrm>
              <a:custGeom>
                <a:avLst/>
                <a:gdLst>
                  <a:gd name="connsiteX0" fmla="*/ 537766 w 653503"/>
                  <a:gd name="connsiteY0" fmla="*/ 262813 h 275945"/>
                  <a:gd name="connsiteX1" fmla="*/ 519709 w 653503"/>
                  <a:gd name="connsiteY1" fmla="*/ 260761 h 275945"/>
                  <a:gd name="connsiteX2" fmla="*/ 509449 w 653503"/>
                  <a:gd name="connsiteY2" fmla="*/ 259530 h 275945"/>
                  <a:gd name="connsiteX3" fmla="*/ 500421 w 653503"/>
                  <a:gd name="connsiteY3" fmla="*/ 259120 h 275945"/>
                  <a:gd name="connsiteX4" fmla="*/ 486468 w 653503"/>
                  <a:gd name="connsiteY4" fmla="*/ 257478 h 275945"/>
                  <a:gd name="connsiteX5" fmla="*/ 470462 w 653503"/>
                  <a:gd name="connsiteY5" fmla="*/ 254605 h 275945"/>
                  <a:gd name="connsiteX6" fmla="*/ 444608 w 653503"/>
                  <a:gd name="connsiteY6" fmla="*/ 248860 h 275945"/>
                  <a:gd name="connsiteX7" fmla="*/ 469642 w 653503"/>
                  <a:gd name="connsiteY7" fmla="*/ 255016 h 275945"/>
                  <a:gd name="connsiteX8" fmla="*/ 444608 w 653503"/>
                  <a:gd name="connsiteY8" fmla="*/ 249681 h 275945"/>
                  <a:gd name="connsiteX9" fmla="*/ 430655 w 653503"/>
                  <a:gd name="connsiteY9" fmla="*/ 246808 h 275945"/>
                  <a:gd name="connsiteX10" fmla="*/ 416292 w 653503"/>
                  <a:gd name="connsiteY10" fmla="*/ 243115 h 275945"/>
                  <a:gd name="connsiteX11" fmla="*/ 385923 w 653503"/>
                  <a:gd name="connsiteY11" fmla="*/ 234497 h 275945"/>
                  <a:gd name="connsiteX12" fmla="*/ 354734 w 653503"/>
                  <a:gd name="connsiteY12" fmla="*/ 223826 h 275945"/>
                  <a:gd name="connsiteX13" fmla="*/ 237364 w 653503"/>
                  <a:gd name="connsiteY13" fmla="*/ 172939 h 275945"/>
                  <a:gd name="connsiteX14" fmla="*/ 221769 w 653503"/>
                  <a:gd name="connsiteY14" fmla="*/ 163500 h 275945"/>
                  <a:gd name="connsiteX15" fmla="*/ 206995 w 653503"/>
                  <a:gd name="connsiteY15" fmla="*/ 152830 h 275945"/>
                  <a:gd name="connsiteX16" fmla="*/ 144617 w 653503"/>
                  <a:gd name="connsiteY16" fmla="*/ 115074 h 275945"/>
                  <a:gd name="connsiteX17" fmla="*/ 119173 w 653503"/>
                  <a:gd name="connsiteY17" fmla="*/ 97838 h 275945"/>
                  <a:gd name="connsiteX18" fmla="*/ 108503 w 653503"/>
                  <a:gd name="connsiteY18" fmla="*/ 90862 h 275945"/>
                  <a:gd name="connsiteX19" fmla="*/ 99474 w 653503"/>
                  <a:gd name="connsiteY19" fmla="*/ 84706 h 275945"/>
                  <a:gd name="connsiteX20" fmla="*/ 9189 w 653503"/>
                  <a:gd name="connsiteY20" fmla="*/ 6322 h 275945"/>
                  <a:gd name="connsiteX21" fmla="*/ 8369 w 653503"/>
                  <a:gd name="connsiteY21" fmla="*/ 6733 h 275945"/>
                  <a:gd name="connsiteX22" fmla="*/ 982 w 653503"/>
                  <a:gd name="connsiteY22" fmla="*/ 577 h 275945"/>
                  <a:gd name="connsiteX23" fmla="*/ 4265 w 653503"/>
                  <a:gd name="connsiteY23" fmla="*/ 5091 h 275945"/>
                  <a:gd name="connsiteX24" fmla="*/ 37096 w 653503"/>
                  <a:gd name="connsiteY24" fmla="*/ 36280 h 275945"/>
                  <a:gd name="connsiteX25" fmla="*/ 28888 w 653503"/>
                  <a:gd name="connsiteY25" fmla="*/ 29304 h 275945"/>
                  <a:gd name="connsiteX26" fmla="*/ 59257 w 653503"/>
                  <a:gd name="connsiteY26" fmla="*/ 57210 h 275945"/>
                  <a:gd name="connsiteX27" fmla="*/ 72389 w 653503"/>
                  <a:gd name="connsiteY27" fmla="*/ 68291 h 275945"/>
                  <a:gd name="connsiteX28" fmla="*/ 85111 w 653503"/>
                  <a:gd name="connsiteY28" fmla="*/ 78140 h 275945"/>
                  <a:gd name="connsiteX29" fmla="*/ 110555 w 653503"/>
                  <a:gd name="connsiteY29" fmla="*/ 97018 h 275945"/>
                  <a:gd name="connsiteX30" fmla="*/ 140513 w 653503"/>
                  <a:gd name="connsiteY30" fmla="*/ 117537 h 275945"/>
                  <a:gd name="connsiteX31" fmla="*/ 131074 w 653503"/>
                  <a:gd name="connsiteY31" fmla="*/ 112612 h 275945"/>
                  <a:gd name="connsiteX32" fmla="*/ 120814 w 653503"/>
                  <a:gd name="connsiteY32" fmla="*/ 106456 h 275945"/>
                  <a:gd name="connsiteX33" fmla="*/ 232849 w 653503"/>
                  <a:gd name="connsiteY33" fmla="*/ 174991 h 275945"/>
                  <a:gd name="connsiteX34" fmla="*/ 260756 w 653503"/>
                  <a:gd name="connsiteY34" fmla="*/ 188944 h 275945"/>
                  <a:gd name="connsiteX35" fmla="*/ 283737 w 653503"/>
                  <a:gd name="connsiteY35" fmla="*/ 198793 h 275945"/>
                  <a:gd name="connsiteX36" fmla="*/ 298921 w 653503"/>
                  <a:gd name="connsiteY36" fmla="*/ 204949 h 275945"/>
                  <a:gd name="connsiteX37" fmla="*/ 303846 w 653503"/>
                  <a:gd name="connsiteY37" fmla="*/ 205770 h 275945"/>
                  <a:gd name="connsiteX38" fmla="*/ 331752 w 653503"/>
                  <a:gd name="connsiteY38" fmla="*/ 216850 h 275945"/>
                  <a:gd name="connsiteX39" fmla="*/ 348989 w 653503"/>
                  <a:gd name="connsiteY39" fmla="*/ 223826 h 275945"/>
                  <a:gd name="connsiteX40" fmla="*/ 369918 w 653503"/>
                  <a:gd name="connsiteY40" fmla="*/ 232034 h 275945"/>
                  <a:gd name="connsiteX41" fmla="*/ 385513 w 653503"/>
                  <a:gd name="connsiteY41" fmla="*/ 236549 h 275945"/>
                  <a:gd name="connsiteX42" fmla="*/ 403570 w 653503"/>
                  <a:gd name="connsiteY42" fmla="*/ 241063 h 275945"/>
                  <a:gd name="connsiteX43" fmla="*/ 445429 w 653503"/>
                  <a:gd name="connsiteY43" fmla="*/ 251733 h 275945"/>
                  <a:gd name="connsiteX44" fmla="*/ 468411 w 653503"/>
                  <a:gd name="connsiteY44" fmla="*/ 257068 h 275945"/>
                  <a:gd name="connsiteX45" fmla="*/ 480312 w 653503"/>
                  <a:gd name="connsiteY45" fmla="*/ 259530 h 275945"/>
                  <a:gd name="connsiteX46" fmla="*/ 492213 w 653503"/>
                  <a:gd name="connsiteY46" fmla="*/ 261582 h 275945"/>
                  <a:gd name="connsiteX47" fmla="*/ 516015 w 653503"/>
                  <a:gd name="connsiteY47" fmla="*/ 266096 h 275945"/>
                  <a:gd name="connsiteX48" fmla="*/ 539407 w 653503"/>
                  <a:gd name="connsiteY48" fmla="*/ 269379 h 275945"/>
                  <a:gd name="connsiteX49" fmla="*/ 561978 w 653503"/>
                  <a:gd name="connsiteY49" fmla="*/ 272252 h 275945"/>
                  <a:gd name="connsiteX50" fmla="*/ 583318 w 653503"/>
                  <a:gd name="connsiteY50" fmla="*/ 273893 h 275945"/>
                  <a:gd name="connsiteX51" fmla="*/ 602607 w 653503"/>
                  <a:gd name="connsiteY51" fmla="*/ 275535 h 275945"/>
                  <a:gd name="connsiteX52" fmla="*/ 611635 w 653503"/>
                  <a:gd name="connsiteY52" fmla="*/ 275945 h 275945"/>
                  <a:gd name="connsiteX53" fmla="*/ 619843 w 653503"/>
                  <a:gd name="connsiteY53" fmla="*/ 275945 h 275945"/>
                  <a:gd name="connsiteX54" fmla="*/ 653494 w 653503"/>
                  <a:gd name="connsiteY54" fmla="*/ 274304 h 275945"/>
                  <a:gd name="connsiteX55" fmla="*/ 537355 w 653503"/>
                  <a:gd name="connsiteY55" fmla="*/ 267738 h 275945"/>
                  <a:gd name="connsiteX56" fmla="*/ 538176 w 653503"/>
                  <a:gd name="connsiteY56" fmla="*/ 264044 h 275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Lst>
                <a:rect l="l" t="t" r="r" b="b"/>
                <a:pathLst>
                  <a:path w="653503" h="275945">
                    <a:moveTo>
                      <a:pt x="537766" y="262813"/>
                    </a:moveTo>
                    <a:cubicBezTo>
                      <a:pt x="529968" y="261992"/>
                      <a:pt x="524223" y="261172"/>
                      <a:pt x="519709" y="260761"/>
                    </a:cubicBezTo>
                    <a:cubicBezTo>
                      <a:pt x="515195" y="259940"/>
                      <a:pt x="511911" y="259530"/>
                      <a:pt x="509449" y="259530"/>
                    </a:cubicBezTo>
                    <a:cubicBezTo>
                      <a:pt x="504525" y="259120"/>
                      <a:pt x="502883" y="259120"/>
                      <a:pt x="500421" y="259120"/>
                    </a:cubicBezTo>
                    <a:cubicBezTo>
                      <a:pt x="497958" y="259120"/>
                      <a:pt x="494675" y="259120"/>
                      <a:pt x="486468" y="257478"/>
                    </a:cubicBezTo>
                    <a:cubicBezTo>
                      <a:pt x="482364" y="256657"/>
                      <a:pt x="477029" y="256247"/>
                      <a:pt x="470462" y="254605"/>
                    </a:cubicBezTo>
                    <a:cubicBezTo>
                      <a:pt x="463486" y="252964"/>
                      <a:pt x="455278" y="251322"/>
                      <a:pt x="444608" y="248860"/>
                    </a:cubicBezTo>
                    <a:lnTo>
                      <a:pt x="469642" y="255016"/>
                    </a:lnTo>
                    <a:cubicBezTo>
                      <a:pt x="461844" y="253374"/>
                      <a:pt x="453637" y="251733"/>
                      <a:pt x="444608" y="249681"/>
                    </a:cubicBezTo>
                    <a:cubicBezTo>
                      <a:pt x="440094" y="248860"/>
                      <a:pt x="435580" y="247629"/>
                      <a:pt x="430655" y="246808"/>
                    </a:cubicBezTo>
                    <a:cubicBezTo>
                      <a:pt x="425730" y="245577"/>
                      <a:pt x="421216" y="244346"/>
                      <a:pt x="416292" y="243115"/>
                    </a:cubicBezTo>
                    <a:cubicBezTo>
                      <a:pt x="406442" y="240242"/>
                      <a:pt x="396183" y="237369"/>
                      <a:pt x="385923" y="234497"/>
                    </a:cubicBezTo>
                    <a:cubicBezTo>
                      <a:pt x="375664" y="231213"/>
                      <a:pt x="364994" y="227520"/>
                      <a:pt x="354734" y="223826"/>
                    </a:cubicBezTo>
                    <a:cubicBezTo>
                      <a:pt x="312464" y="209053"/>
                      <a:pt x="270195" y="190585"/>
                      <a:pt x="237364" y="172939"/>
                    </a:cubicBezTo>
                    <a:cubicBezTo>
                      <a:pt x="241468" y="174170"/>
                      <a:pt x="231618" y="168835"/>
                      <a:pt x="221769" y="163500"/>
                    </a:cubicBezTo>
                    <a:cubicBezTo>
                      <a:pt x="212330" y="157344"/>
                      <a:pt x="202891" y="151599"/>
                      <a:pt x="206995" y="152830"/>
                    </a:cubicBezTo>
                    <a:cubicBezTo>
                      <a:pt x="184834" y="140929"/>
                      <a:pt x="163494" y="126976"/>
                      <a:pt x="144617" y="115074"/>
                    </a:cubicBezTo>
                    <a:cubicBezTo>
                      <a:pt x="135588" y="108919"/>
                      <a:pt x="126970" y="103173"/>
                      <a:pt x="119173" y="97838"/>
                    </a:cubicBezTo>
                    <a:cubicBezTo>
                      <a:pt x="115479" y="95376"/>
                      <a:pt x="111786" y="92914"/>
                      <a:pt x="108503" y="90862"/>
                    </a:cubicBezTo>
                    <a:cubicBezTo>
                      <a:pt x="105220" y="88399"/>
                      <a:pt x="102347" y="86347"/>
                      <a:pt x="99474" y="84706"/>
                    </a:cubicBezTo>
                    <a:cubicBezTo>
                      <a:pt x="74441" y="65418"/>
                      <a:pt x="37506" y="35049"/>
                      <a:pt x="9189" y="6322"/>
                    </a:cubicBezTo>
                    <a:cubicBezTo>
                      <a:pt x="12062" y="9605"/>
                      <a:pt x="10831" y="8785"/>
                      <a:pt x="8369" y="6733"/>
                    </a:cubicBezTo>
                    <a:cubicBezTo>
                      <a:pt x="5906" y="4681"/>
                      <a:pt x="2623" y="1808"/>
                      <a:pt x="982" y="577"/>
                    </a:cubicBezTo>
                    <a:cubicBezTo>
                      <a:pt x="-660" y="-654"/>
                      <a:pt x="-660" y="-244"/>
                      <a:pt x="4265" y="5091"/>
                    </a:cubicBezTo>
                    <a:cubicBezTo>
                      <a:pt x="9189" y="10426"/>
                      <a:pt x="19449" y="19455"/>
                      <a:pt x="37096" y="36280"/>
                    </a:cubicBezTo>
                    <a:cubicBezTo>
                      <a:pt x="31350" y="30945"/>
                      <a:pt x="34633" y="34639"/>
                      <a:pt x="28888" y="29304"/>
                    </a:cubicBezTo>
                    <a:cubicBezTo>
                      <a:pt x="39968" y="40795"/>
                      <a:pt x="50228" y="49002"/>
                      <a:pt x="59257" y="57210"/>
                    </a:cubicBezTo>
                    <a:cubicBezTo>
                      <a:pt x="63771" y="61314"/>
                      <a:pt x="68285" y="65007"/>
                      <a:pt x="72389" y="68291"/>
                    </a:cubicBezTo>
                    <a:cubicBezTo>
                      <a:pt x="76903" y="71574"/>
                      <a:pt x="81007" y="74857"/>
                      <a:pt x="85111" y="78140"/>
                    </a:cubicBezTo>
                    <a:cubicBezTo>
                      <a:pt x="93729" y="84295"/>
                      <a:pt x="101526" y="90862"/>
                      <a:pt x="110555" y="97018"/>
                    </a:cubicBezTo>
                    <a:cubicBezTo>
                      <a:pt x="119583" y="103173"/>
                      <a:pt x="129432" y="109739"/>
                      <a:pt x="140513" y="117537"/>
                    </a:cubicBezTo>
                    <a:cubicBezTo>
                      <a:pt x="153645" y="126976"/>
                      <a:pt x="142154" y="119999"/>
                      <a:pt x="131074" y="112612"/>
                    </a:cubicBezTo>
                    <a:cubicBezTo>
                      <a:pt x="119993" y="105225"/>
                      <a:pt x="108503" y="97428"/>
                      <a:pt x="120814" y="106456"/>
                    </a:cubicBezTo>
                    <a:cubicBezTo>
                      <a:pt x="148310" y="126565"/>
                      <a:pt x="193452" y="154882"/>
                      <a:pt x="232849" y="174991"/>
                    </a:cubicBezTo>
                    <a:cubicBezTo>
                      <a:pt x="242699" y="179915"/>
                      <a:pt x="252138" y="184840"/>
                      <a:pt x="260756" y="188944"/>
                    </a:cubicBezTo>
                    <a:cubicBezTo>
                      <a:pt x="269374" y="192637"/>
                      <a:pt x="277171" y="196331"/>
                      <a:pt x="283737" y="198793"/>
                    </a:cubicBezTo>
                    <a:cubicBezTo>
                      <a:pt x="290303" y="201666"/>
                      <a:pt x="295228" y="203718"/>
                      <a:pt x="298921" y="204949"/>
                    </a:cubicBezTo>
                    <a:cubicBezTo>
                      <a:pt x="302205" y="206180"/>
                      <a:pt x="304256" y="206180"/>
                      <a:pt x="303846" y="205770"/>
                    </a:cubicBezTo>
                    <a:cubicBezTo>
                      <a:pt x="315337" y="210284"/>
                      <a:pt x="324365" y="213977"/>
                      <a:pt x="331752" y="216850"/>
                    </a:cubicBezTo>
                    <a:cubicBezTo>
                      <a:pt x="339139" y="219723"/>
                      <a:pt x="344474" y="222185"/>
                      <a:pt x="348989" y="223826"/>
                    </a:cubicBezTo>
                    <a:cubicBezTo>
                      <a:pt x="358017" y="227109"/>
                      <a:pt x="362942" y="229161"/>
                      <a:pt x="369918" y="232034"/>
                    </a:cubicBezTo>
                    <a:cubicBezTo>
                      <a:pt x="374432" y="233265"/>
                      <a:pt x="379767" y="234907"/>
                      <a:pt x="385513" y="236549"/>
                    </a:cubicBezTo>
                    <a:cubicBezTo>
                      <a:pt x="391258" y="238190"/>
                      <a:pt x="397414" y="239421"/>
                      <a:pt x="403570" y="241063"/>
                    </a:cubicBezTo>
                    <a:cubicBezTo>
                      <a:pt x="416292" y="244346"/>
                      <a:pt x="430245" y="248450"/>
                      <a:pt x="445429" y="251733"/>
                    </a:cubicBezTo>
                    <a:cubicBezTo>
                      <a:pt x="452816" y="253374"/>
                      <a:pt x="460613" y="255016"/>
                      <a:pt x="468411" y="257068"/>
                    </a:cubicBezTo>
                    <a:cubicBezTo>
                      <a:pt x="472104" y="257888"/>
                      <a:pt x="476208" y="258709"/>
                      <a:pt x="480312" y="259530"/>
                    </a:cubicBezTo>
                    <a:cubicBezTo>
                      <a:pt x="484416" y="260351"/>
                      <a:pt x="488109" y="261172"/>
                      <a:pt x="492213" y="261582"/>
                    </a:cubicBezTo>
                    <a:cubicBezTo>
                      <a:pt x="500010" y="263224"/>
                      <a:pt x="508218" y="264455"/>
                      <a:pt x="516015" y="266096"/>
                    </a:cubicBezTo>
                    <a:cubicBezTo>
                      <a:pt x="523813" y="267327"/>
                      <a:pt x="532020" y="268148"/>
                      <a:pt x="539407" y="269379"/>
                    </a:cubicBezTo>
                    <a:cubicBezTo>
                      <a:pt x="547205" y="270200"/>
                      <a:pt x="554591" y="271431"/>
                      <a:pt x="561978" y="272252"/>
                    </a:cubicBezTo>
                    <a:cubicBezTo>
                      <a:pt x="569365" y="273073"/>
                      <a:pt x="576342" y="273483"/>
                      <a:pt x="583318" y="273893"/>
                    </a:cubicBezTo>
                    <a:cubicBezTo>
                      <a:pt x="590295" y="274304"/>
                      <a:pt x="596861" y="274714"/>
                      <a:pt x="602607" y="275535"/>
                    </a:cubicBezTo>
                    <a:cubicBezTo>
                      <a:pt x="605479" y="275535"/>
                      <a:pt x="608762" y="275535"/>
                      <a:pt x="611635" y="275945"/>
                    </a:cubicBezTo>
                    <a:cubicBezTo>
                      <a:pt x="614508" y="275945"/>
                      <a:pt x="617380" y="275945"/>
                      <a:pt x="619843" y="275945"/>
                    </a:cubicBezTo>
                    <a:cubicBezTo>
                      <a:pt x="640772" y="275945"/>
                      <a:pt x="653905" y="275945"/>
                      <a:pt x="653494" y="274304"/>
                    </a:cubicBezTo>
                    <a:cubicBezTo>
                      <a:pt x="625178" y="274304"/>
                      <a:pt x="578804" y="272662"/>
                      <a:pt x="537355" y="267738"/>
                    </a:cubicBezTo>
                    <a:lnTo>
                      <a:pt x="538176" y="264044"/>
                    </a:lnTo>
                    <a:close/>
                  </a:path>
                </a:pathLst>
              </a:custGeom>
              <a:solidFill>
                <a:schemeClr val="accent2"/>
              </a:solidFill>
              <a:ln w="0" cap="flat">
                <a:noFill/>
                <a:prstDash val="solid"/>
                <a:miter/>
              </a:ln>
            </p:spPr>
            <p:txBody>
              <a:bodyPr rtlCol="0" anchor="ctr"/>
              <a:lstStyle/>
              <a:p>
                <a:endParaRPr lang="en-US" sz="744"/>
              </a:p>
            </p:txBody>
          </p:sp>
          <p:sp>
            <p:nvSpPr>
              <p:cNvPr id="444" name="Freeform: Shape 443">
                <a:extLst>
                  <a:ext uri="{FF2B5EF4-FFF2-40B4-BE49-F238E27FC236}">
                    <a16:creationId xmlns:a16="http://schemas.microsoft.com/office/drawing/2014/main" id="{5DD26AE7-C4EF-D18C-1BF9-7263E9BE3B5A}"/>
                  </a:ext>
                </a:extLst>
              </p:cNvPr>
              <p:cNvSpPr/>
              <p:nvPr/>
            </p:nvSpPr>
            <p:spPr>
              <a:xfrm>
                <a:off x="13942825" y="4191030"/>
                <a:ext cx="4514" cy="11490"/>
              </a:xfrm>
              <a:custGeom>
                <a:avLst/>
                <a:gdLst>
                  <a:gd name="connsiteX0" fmla="*/ 0 w 4514"/>
                  <a:gd name="connsiteY0" fmla="*/ 0 h 11490"/>
                  <a:gd name="connsiteX1" fmla="*/ 4514 w 4514"/>
                  <a:gd name="connsiteY1" fmla="*/ 11491 h 11490"/>
                  <a:gd name="connsiteX2" fmla="*/ 0 w 4514"/>
                  <a:gd name="connsiteY2" fmla="*/ 0 h 11490"/>
                </a:gdLst>
                <a:ahLst/>
                <a:cxnLst>
                  <a:cxn ang="0">
                    <a:pos x="connsiteX0" y="connsiteY0"/>
                  </a:cxn>
                  <a:cxn ang="0">
                    <a:pos x="connsiteX1" y="connsiteY1"/>
                  </a:cxn>
                  <a:cxn ang="0">
                    <a:pos x="connsiteX2" y="connsiteY2"/>
                  </a:cxn>
                </a:cxnLst>
                <a:rect l="l" t="t" r="r" b="b"/>
                <a:pathLst>
                  <a:path w="4514" h="11490">
                    <a:moveTo>
                      <a:pt x="0" y="0"/>
                    </a:moveTo>
                    <a:cubicBezTo>
                      <a:pt x="1231" y="3694"/>
                      <a:pt x="3283" y="8208"/>
                      <a:pt x="4514" y="11491"/>
                    </a:cubicBezTo>
                    <a:cubicBezTo>
                      <a:pt x="3283" y="8208"/>
                      <a:pt x="1642" y="4104"/>
                      <a:pt x="0" y="0"/>
                    </a:cubicBezTo>
                    <a:close/>
                  </a:path>
                </a:pathLst>
              </a:custGeom>
              <a:solidFill>
                <a:schemeClr val="accent2"/>
              </a:solidFill>
              <a:ln w="0" cap="flat">
                <a:noFill/>
                <a:prstDash val="solid"/>
                <a:miter/>
              </a:ln>
            </p:spPr>
            <p:txBody>
              <a:bodyPr rtlCol="0" anchor="ctr"/>
              <a:lstStyle/>
              <a:p>
                <a:endParaRPr lang="en-US" sz="744"/>
              </a:p>
            </p:txBody>
          </p:sp>
          <p:sp>
            <p:nvSpPr>
              <p:cNvPr id="445" name="Freeform: Shape 444">
                <a:extLst>
                  <a:ext uri="{FF2B5EF4-FFF2-40B4-BE49-F238E27FC236}">
                    <a16:creationId xmlns:a16="http://schemas.microsoft.com/office/drawing/2014/main" id="{FF2755F3-4882-8489-0D9F-9596E4C7DFFA}"/>
                  </a:ext>
                </a:extLst>
              </p:cNvPr>
              <p:cNvSpPr/>
              <p:nvPr/>
            </p:nvSpPr>
            <p:spPr>
              <a:xfrm>
                <a:off x="13883320" y="3408836"/>
                <a:ext cx="67713" cy="753017"/>
              </a:xfrm>
              <a:custGeom>
                <a:avLst/>
                <a:gdLst>
                  <a:gd name="connsiteX0" fmla="*/ 9028 w 67713"/>
                  <a:gd name="connsiteY0" fmla="*/ 0 h 753017"/>
                  <a:gd name="connsiteX1" fmla="*/ 12722 w 67713"/>
                  <a:gd name="connsiteY1" fmla="*/ 26265 h 753017"/>
                  <a:gd name="connsiteX2" fmla="*/ 12722 w 67713"/>
                  <a:gd name="connsiteY2" fmla="*/ 361139 h 753017"/>
                  <a:gd name="connsiteX3" fmla="*/ 11901 w 67713"/>
                  <a:gd name="connsiteY3" fmla="*/ 347186 h 753017"/>
                  <a:gd name="connsiteX4" fmla="*/ 11901 w 67713"/>
                  <a:gd name="connsiteY4" fmla="*/ 423107 h 753017"/>
                  <a:gd name="connsiteX5" fmla="*/ 12722 w 67713"/>
                  <a:gd name="connsiteY5" fmla="*/ 463325 h 753017"/>
                  <a:gd name="connsiteX6" fmla="*/ 13132 w 67713"/>
                  <a:gd name="connsiteY6" fmla="*/ 483434 h 753017"/>
                  <a:gd name="connsiteX7" fmla="*/ 14774 w 67713"/>
                  <a:gd name="connsiteY7" fmla="*/ 503132 h 753017"/>
                  <a:gd name="connsiteX8" fmla="*/ 23392 w 67713"/>
                  <a:gd name="connsiteY8" fmla="*/ 577822 h 753017"/>
                  <a:gd name="connsiteX9" fmla="*/ 35704 w 67713"/>
                  <a:gd name="connsiteY9" fmla="*/ 636507 h 753017"/>
                  <a:gd name="connsiteX10" fmla="*/ 52529 w 67713"/>
                  <a:gd name="connsiteY10" fmla="*/ 709556 h 753017"/>
                  <a:gd name="connsiteX11" fmla="*/ 67714 w 67713"/>
                  <a:gd name="connsiteY11" fmla="*/ 752646 h 753017"/>
                  <a:gd name="connsiteX12" fmla="*/ 54581 w 67713"/>
                  <a:gd name="connsiteY12" fmla="*/ 718585 h 753017"/>
                  <a:gd name="connsiteX13" fmla="*/ 61147 w 67713"/>
                  <a:gd name="connsiteY13" fmla="*/ 737873 h 753017"/>
                  <a:gd name="connsiteX14" fmla="*/ 55812 w 67713"/>
                  <a:gd name="connsiteY14" fmla="*/ 730075 h 753017"/>
                  <a:gd name="connsiteX15" fmla="*/ 49246 w 67713"/>
                  <a:gd name="connsiteY15" fmla="*/ 714481 h 753017"/>
                  <a:gd name="connsiteX16" fmla="*/ 43090 w 67713"/>
                  <a:gd name="connsiteY16" fmla="*/ 695192 h 753017"/>
                  <a:gd name="connsiteX17" fmla="*/ 34472 w 67713"/>
                  <a:gd name="connsiteY17" fmla="*/ 665234 h 753017"/>
                  <a:gd name="connsiteX18" fmla="*/ 34472 w 67713"/>
                  <a:gd name="connsiteY18" fmla="*/ 659079 h 753017"/>
                  <a:gd name="connsiteX19" fmla="*/ 40628 w 67713"/>
                  <a:gd name="connsiteY19" fmla="*/ 681240 h 753017"/>
                  <a:gd name="connsiteX20" fmla="*/ 48015 w 67713"/>
                  <a:gd name="connsiteY20" fmla="*/ 706273 h 753017"/>
                  <a:gd name="connsiteX21" fmla="*/ 50477 w 67713"/>
                  <a:gd name="connsiteY21" fmla="*/ 708735 h 753017"/>
                  <a:gd name="connsiteX22" fmla="*/ 40218 w 67713"/>
                  <a:gd name="connsiteY22" fmla="*/ 678367 h 753017"/>
                  <a:gd name="connsiteX23" fmla="*/ 36524 w 67713"/>
                  <a:gd name="connsiteY23" fmla="*/ 665234 h 753017"/>
                  <a:gd name="connsiteX24" fmla="*/ 34472 w 67713"/>
                  <a:gd name="connsiteY24" fmla="*/ 655385 h 753017"/>
                  <a:gd name="connsiteX25" fmla="*/ 32010 w 67713"/>
                  <a:gd name="connsiteY25" fmla="*/ 643894 h 753017"/>
                  <a:gd name="connsiteX26" fmla="*/ 32420 w 67713"/>
                  <a:gd name="connsiteY26" fmla="*/ 641022 h 753017"/>
                  <a:gd name="connsiteX27" fmla="*/ 27906 w 67713"/>
                  <a:gd name="connsiteY27" fmla="*/ 623786 h 753017"/>
                  <a:gd name="connsiteX28" fmla="*/ 23392 w 67713"/>
                  <a:gd name="connsiteY28" fmla="*/ 598752 h 753017"/>
                  <a:gd name="connsiteX29" fmla="*/ 18878 w 67713"/>
                  <a:gd name="connsiteY29" fmla="*/ 572487 h 753017"/>
                  <a:gd name="connsiteX30" fmla="*/ 15595 w 67713"/>
                  <a:gd name="connsiteY30" fmla="*/ 551558 h 753017"/>
                  <a:gd name="connsiteX31" fmla="*/ 12722 w 67713"/>
                  <a:gd name="connsiteY31" fmla="*/ 528166 h 753017"/>
                  <a:gd name="connsiteX32" fmla="*/ 12312 w 67713"/>
                  <a:gd name="connsiteY32" fmla="*/ 517085 h 753017"/>
                  <a:gd name="connsiteX33" fmla="*/ 13132 w 67713"/>
                  <a:gd name="connsiteY33" fmla="*/ 516675 h 753017"/>
                  <a:gd name="connsiteX34" fmla="*/ 13132 w 67713"/>
                  <a:gd name="connsiteY34" fmla="*/ 502722 h 753017"/>
                  <a:gd name="connsiteX35" fmla="*/ 10260 w 67713"/>
                  <a:gd name="connsiteY35" fmla="*/ 487538 h 753017"/>
                  <a:gd name="connsiteX36" fmla="*/ 8208 w 67713"/>
                  <a:gd name="connsiteY36" fmla="*/ 472353 h 753017"/>
                  <a:gd name="connsiteX37" fmla="*/ 8208 w 67713"/>
                  <a:gd name="connsiteY37" fmla="*/ 450193 h 753017"/>
                  <a:gd name="connsiteX38" fmla="*/ 7797 w 67713"/>
                  <a:gd name="connsiteY38" fmla="*/ 439112 h 753017"/>
                  <a:gd name="connsiteX39" fmla="*/ 7797 w 67713"/>
                  <a:gd name="connsiteY39" fmla="*/ 427621 h 753017"/>
                  <a:gd name="connsiteX40" fmla="*/ 7797 w 67713"/>
                  <a:gd name="connsiteY40" fmla="*/ 382069 h 753017"/>
                  <a:gd name="connsiteX41" fmla="*/ 0 w 67713"/>
                  <a:gd name="connsiteY41" fmla="*/ 250335 h 753017"/>
                  <a:gd name="connsiteX42" fmla="*/ 5745 w 67713"/>
                  <a:gd name="connsiteY42" fmla="*/ 139531 h 753017"/>
                  <a:gd name="connsiteX43" fmla="*/ 6977 w 67713"/>
                  <a:gd name="connsiteY43" fmla="*/ 313124 h 753017"/>
                  <a:gd name="connsiteX44" fmla="*/ 10260 w 67713"/>
                  <a:gd name="connsiteY44" fmla="*/ 378375 h 753017"/>
                  <a:gd name="connsiteX45" fmla="*/ 9439 w 67713"/>
                  <a:gd name="connsiteY45" fmla="*/ 228585 h 753017"/>
                  <a:gd name="connsiteX46" fmla="*/ 9439 w 67713"/>
                  <a:gd name="connsiteY46" fmla="*/ 244590 h 753017"/>
                  <a:gd name="connsiteX47" fmla="*/ 7797 w 67713"/>
                  <a:gd name="connsiteY47" fmla="*/ 80846 h 753017"/>
                  <a:gd name="connsiteX48" fmla="*/ 9439 w 67713"/>
                  <a:gd name="connsiteY48" fmla="*/ 57864 h 753017"/>
                  <a:gd name="connsiteX49" fmla="*/ 8618 w 67713"/>
                  <a:gd name="connsiteY49" fmla="*/ 17647 h 753017"/>
                  <a:gd name="connsiteX50" fmla="*/ 8618 w 67713"/>
                  <a:gd name="connsiteY50" fmla="*/ 410 h 753017"/>
                  <a:gd name="connsiteX51" fmla="*/ 9849 w 67713"/>
                  <a:gd name="connsiteY51" fmla="*/ 77973 h 753017"/>
                  <a:gd name="connsiteX52" fmla="*/ 9849 w 67713"/>
                  <a:gd name="connsiteY52" fmla="*/ 125988 h 753017"/>
                  <a:gd name="connsiteX53" fmla="*/ 9849 w 67713"/>
                  <a:gd name="connsiteY53" fmla="*/ 77973 h 753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67713" h="753017">
                    <a:moveTo>
                      <a:pt x="9028" y="0"/>
                    </a:moveTo>
                    <a:lnTo>
                      <a:pt x="12722" y="26265"/>
                    </a:lnTo>
                    <a:cubicBezTo>
                      <a:pt x="13543" y="176055"/>
                      <a:pt x="12722" y="230226"/>
                      <a:pt x="12722" y="361139"/>
                    </a:cubicBezTo>
                    <a:cubicBezTo>
                      <a:pt x="12312" y="370988"/>
                      <a:pt x="11901" y="355394"/>
                      <a:pt x="11901" y="347186"/>
                    </a:cubicBezTo>
                    <a:cubicBezTo>
                      <a:pt x="11901" y="370168"/>
                      <a:pt x="11901" y="396022"/>
                      <a:pt x="11901" y="423107"/>
                    </a:cubicBezTo>
                    <a:cubicBezTo>
                      <a:pt x="11901" y="436650"/>
                      <a:pt x="11901" y="449782"/>
                      <a:pt x="12722" y="463325"/>
                    </a:cubicBezTo>
                    <a:cubicBezTo>
                      <a:pt x="12722" y="469891"/>
                      <a:pt x="12722" y="476868"/>
                      <a:pt x="13132" y="483434"/>
                    </a:cubicBezTo>
                    <a:cubicBezTo>
                      <a:pt x="13543" y="490000"/>
                      <a:pt x="13953" y="496566"/>
                      <a:pt x="14774" y="503132"/>
                    </a:cubicBezTo>
                    <a:cubicBezTo>
                      <a:pt x="16415" y="529397"/>
                      <a:pt x="20109" y="554841"/>
                      <a:pt x="23392" y="577822"/>
                    </a:cubicBezTo>
                    <a:cubicBezTo>
                      <a:pt x="27906" y="600394"/>
                      <a:pt x="31189" y="620913"/>
                      <a:pt x="35704" y="636507"/>
                    </a:cubicBezTo>
                    <a:cubicBezTo>
                      <a:pt x="40628" y="664414"/>
                      <a:pt x="62379" y="735821"/>
                      <a:pt x="52529" y="709556"/>
                    </a:cubicBezTo>
                    <a:cubicBezTo>
                      <a:pt x="57454" y="722688"/>
                      <a:pt x="62379" y="737462"/>
                      <a:pt x="67714" y="752646"/>
                    </a:cubicBezTo>
                    <a:cubicBezTo>
                      <a:pt x="67714" y="757161"/>
                      <a:pt x="55812" y="718995"/>
                      <a:pt x="54581" y="718585"/>
                    </a:cubicBezTo>
                    <a:cubicBezTo>
                      <a:pt x="58685" y="730486"/>
                      <a:pt x="59916" y="735410"/>
                      <a:pt x="61147" y="737873"/>
                    </a:cubicBezTo>
                    <a:cubicBezTo>
                      <a:pt x="57044" y="728023"/>
                      <a:pt x="57864" y="733769"/>
                      <a:pt x="55812" y="730075"/>
                    </a:cubicBezTo>
                    <a:cubicBezTo>
                      <a:pt x="54581" y="728023"/>
                      <a:pt x="52940" y="723919"/>
                      <a:pt x="49246" y="714481"/>
                    </a:cubicBezTo>
                    <a:cubicBezTo>
                      <a:pt x="47194" y="709556"/>
                      <a:pt x="45553" y="703400"/>
                      <a:pt x="43090" y="695192"/>
                    </a:cubicBezTo>
                    <a:cubicBezTo>
                      <a:pt x="40628" y="686985"/>
                      <a:pt x="37755" y="677546"/>
                      <a:pt x="34472" y="665234"/>
                    </a:cubicBezTo>
                    <a:cubicBezTo>
                      <a:pt x="33241" y="655796"/>
                      <a:pt x="33241" y="654975"/>
                      <a:pt x="34472" y="659079"/>
                    </a:cubicBezTo>
                    <a:cubicBezTo>
                      <a:pt x="35704" y="663182"/>
                      <a:pt x="38166" y="672211"/>
                      <a:pt x="40628" y="681240"/>
                    </a:cubicBezTo>
                    <a:cubicBezTo>
                      <a:pt x="43501" y="690268"/>
                      <a:pt x="45963" y="700117"/>
                      <a:pt x="48015" y="706273"/>
                    </a:cubicBezTo>
                    <a:cubicBezTo>
                      <a:pt x="50067" y="712429"/>
                      <a:pt x="51298" y="714481"/>
                      <a:pt x="50477" y="708735"/>
                    </a:cubicBezTo>
                    <a:cubicBezTo>
                      <a:pt x="41449" y="677136"/>
                      <a:pt x="41449" y="681240"/>
                      <a:pt x="40218" y="678367"/>
                    </a:cubicBezTo>
                    <a:cubicBezTo>
                      <a:pt x="38987" y="673442"/>
                      <a:pt x="37345" y="668928"/>
                      <a:pt x="36524" y="665234"/>
                    </a:cubicBezTo>
                    <a:cubicBezTo>
                      <a:pt x="35704" y="661541"/>
                      <a:pt x="34883" y="657848"/>
                      <a:pt x="34472" y="655385"/>
                    </a:cubicBezTo>
                    <a:cubicBezTo>
                      <a:pt x="33241" y="649640"/>
                      <a:pt x="32420" y="645946"/>
                      <a:pt x="32010" y="643894"/>
                    </a:cubicBezTo>
                    <a:cubicBezTo>
                      <a:pt x="31189" y="639380"/>
                      <a:pt x="32010" y="639790"/>
                      <a:pt x="32420" y="641022"/>
                    </a:cubicBezTo>
                    <a:cubicBezTo>
                      <a:pt x="31189" y="637328"/>
                      <a:pt x="29548" y="631172"/>
                      <a:pt x="27906" y="623786"/>
                    </a:cubicBezTo>
                    <a:cubicBezTo>
                      <a:pt x="26265" y="616399"/>
                      <a:pt x="25034" y="607780"/>
                      <a:pt x="23392" y="598752"/>
                    </a:cubicBezTo>
                    <a:cubicBezTo>
                      <a:pt x="21750" y="589724"/>
                      <a:pt x="20109" y="580695"/>
                      <a:pt x="18878" y="572487"/>
                    </a:cubicBezTo>
                    <a:cubicBezTo>
                      <a:pt x="17647" y="564280"/>
                      <a:pt x="16415" y="556893"/>
                      <a:pt x="15595" y="551558"/>
                    </a:cubicBezTo>
                    <a:cubicBezTo>
                      <a:pt x="14363" y="541298"/>
                      <a:pt x="13132" y="533911"/>
                      <a:pt x="12722" y="528166"/>
                    </a:cubicBezTo>
                    <a:cubicBezTo>
                      <a:pt x="12722" y="522420"/>
                      <a:pt x="12312" y="519137"/>
                      <a:pt x="12312" y="517085"/>
                    </a:cubicBezTo>
                    <a:cubicBezTo>
                      <a:pt x="12312" y="512982"/>
                      <a:pt x="12312" y="514213"/>
                      <a:pt x="13132" y="516675"/>
                    </a:cubicBezTo>
                    <a:cubicBezTo>
                      <a:pt x="13953" y="521189"/>
                      <a:pt x="15595" y="529397"/>
                      <a:pt x="13132" y="502722"/>
                    </a:cubicBezTo>
                    <a:lnTo>
                      <a:pt x="10260" y="487538"/>
                    </a:lnTo>
                    <a:cubicBezTo>
                      <a:pt x="9439" y="482613"/>
                      <a:pt x="8618" y="477278"/>
                      <a:pt x="8208" y="472353"/>
                    </a:cubicBezTo>
                    <a:lnTo>
                      <a:pt x="8208" y="450193"/>
                    </a:lnTo>
                    <a:cubicBezTo>
                      <a:pt x="8208" y="450193"/>
                      <a:pt x="7797" y="439112"/>
                      <a:pt x="7797" y="439112"/>
                    </a:cubicBezTo>
                    <a:lnTo>
                      <a:pt x="7797" y="427621"/>
                    </a:lnTo>
                    <a:cubicBezTo>
                      <a:pt x="7797" y="427621"/>
                      <a:pt x="7797" y="382069"/>
                      <a:pt x="7797" y="382069"/>
                    </a:cubicBezTo>
                    <a:cubicBezTo>
                      <a:pt x="6566" y="250335"/>
                      <a:pt x="1642" y="400946"/>
                      <a:pt x="0" y="250335"/>
                    </a:cubicBezTo>
                    <a:cubicBezTo>
                      <a:pt x="1642" y="270033"/>
                      <a:pt x="4925" y="209707"/>
                      <a:pt x="5745" y="139531"/>
                    </a:cubicBezTo>
                    <a:cubicBezTo>
                      <a:pt x="5745" y="181390"/>
                      <a:pt x="8208" y="258953"/>
                      <a:pt x="6977" y="313124"/>
                    </a:cubicBezTo>
                    <a:cubicBezTo>
                      <a:pt x="9849" y="236792"/>
                      <a:pt x="6977" y="418182"/>
                      <a:pt x="10260" y="378375"/>
                    </a:cubicBezTo>
                    <a:cubicBezTo>
                      <a:pt x="8618" y="340620"/>
                      <a:pt x="8618" y="277831"/>
                      <a:pt x="9439" y="228585"/>
                    </a:cubicBezTo>
                    <a:lnTo>
                      <a:pt x="9439" y="244590"/>
                    </a:lnTo>
                    <a:cubicBezTo>
                      <a:pt x="10260" y="192471"/>
                      <a:pt x="6566" y="153074"/>
                      <a:pt x="7797" y="80846"/>
                    </a:cubicBezTo>
                    <a:cubicBezTo>
                      <a:pt x="7797" y="45142"/>
                      <a:pt x="8618" y="51708"/>
                      <a:pt x="9439" y="57864"/>
                    </a:cubicBezTo>
                    <a:cubicBezTo>
                      <a:pt x="9439" y="42680"/>
                      <a:pt x="9028" y="28316"/>
                      <a:pt x="8618" y="17647"/>
                    </a:cubicBezTo>
                    <a:cubicBezTo>
                      <a:pt x="8618" y="6977"/>
                      <a:pt x="8618" y="410"/>
                      <a:pt x="8618" y="410"/>
                    </a:cubicBezTo>
                    <a:close/>
                    <a:moveTo>
                      <a:pt x="9849" y="77973"/>
                    </a:moveTo>
                    <a:lnTo>
                      <a:pt x="9849" y="125988"/>
                    </a:lnTo>
                    <a:cubicBezTo>
                      <a:pt x="9849" y="114497"/>
                      <a:pt x="9849" y="96851"/>
                      <a:pt x="9849" y="77973"/>
                    </a:cubicBezTo>
                    <a:close/>
                  </a:path>
                </a:pathLst>
              </a:custGeom>
              <a:solidFill>
                <a:schemeClr val="accent2"/>
              </a:solidFill>
              <a:ln w="0" cap="flat">
                <a:noFill/>
                <a:prstDash val="solid"/>
                <a:miter/>
              </a:ln>
            </p:spPr>
            <p:txBody>
              <a:bodyPr rtlCol="0" anchor="ctr"/>
              <a:lstStyle/>
              <a:p>
                <a:endParaRPr lang="en-US" sz="744"/>
              </a:p>
            </p:txBody>
          </p:sp>
          <p:sp>
            <p:nvSpPr>
              <p:cNvPr id="446" name="Freeform: Shape 445">
                <a:extLst>
                  <a:ext uri="{FF2B5EF4-FFF2-40B4-BE49-F238E27FC236}">
                    <a16:creationId xmlns:a16="http://schemas.microsoft.com/office/drawing/2014/main" id="{9D8A1E6D-EBB2-2F2B-18DA-0A3BDFA198F0}"/>
                  </a:ext>
                </a:extLst>
              </p:cNvPr>
              <p:cNvSpPr/>
              <p:nvPr/>
            </p:nvSpPr>
            <p:spPr>
              <a:xfrm>
                <a:off x="17626854" y="2741960"/>
                <a:ext cx="4103" cy="14363"/>
              </a:xfrm>
              <a:custGeom>
                <a:avLst/>
                <a:gdLst>
                  <a:gd name="connsiteX0" fmla="*/ 0 w 4103"/>
                  <a:gd name="connsiteY0" fmla="*/ 0 h 14363"/>
                  <a:gd name="connsiteX1" fmla="*/ 0 w 4103"/>
                  <a:gd name="connsiteY1" fmla="*/ 14363 h 14363"/>
                  <a:gd name="connsiteX2" fmla="*/ 0 w 4103"/>
                  <a:gd name="connsiteY2" fmla="*/ 0 h 14363"/>
                </a:gdLst>
                <a:ahLst/>
                <a:cxnLst>
                  <a:cxn ang="0">
                    <a:pos x="connsiteX0" y="connsiteY0"/>
                  </a:cxn>
                  <a:cxn ang="0">
                    <a:pos x="connsiteX1" y="connsiteY1"/>
                  </a:cxn>
                  <a:cxn ang="0">
                    <a:pos x="connsiteX2" y="connsiteY2"/>
                  </a:cxn>
                </a:cxnLst>
                <a:rect l="l" t="t" r="r" b="b"/>
                <a:pathLst>
                  <a:path w="4103" h="14363">
                    <a:moveTo>
                      <a:pt x="0" y="0"/>
                    </a:moveTo>
                    <a:cubicBezTo>
                      <a:pt x="0" y="4925"/>
                      <a:pt x="0" y="10260"/>
                      <a:pt x="0" y="14363"/>
                    </a:cubicBezTo>
                    <a:cubicBezTo>
                      <a:pt x="0" y="11080"/>
                      <a:pt x="0" y="5745"/>
                      <a:pt x="0" y="0"/>
                    </a:cubicBezTo>
                    <a:close/>
                  </a:path>
                </a:pathLst>
              </a:custGeom>
              <a:solidFill>
                <a:schemeClr val="accent2"/>
              </a:solidFill>
              <a:ln w="0" cap="flat">
                <a:noFill/>
                <a:prstDash val="solid"/>
                <a:miter/>
              </a:ln>
            </p:spPr>
            <p:txBody>
              <a:bodyPr rtlCol="0" anchor="ctr"/>
              <a:lstStyle/>
              <a:p>
                <a:endParaRPr lang="en-US" sz="744"/>
              </a:p>
            </p:txBody>
          </p:sp>
          <p:sp>
            <p:nvSpPr>
              <p:cNvPr id="447" name="Freeform: Shape 446">
                <a:extLst>
                  <a:ext uri="{FF2B5EF4-FFF2-40B4-BE49-F238E27FC236}">
                    <a16:creationId xmlns:a16="http://schemas.microsoft.com/office/drawing/2014/main" id="{6862E669-BE61-EC83-CE94-BE65B0DFE517}"/>
                  </a:ext>
                </a:extLst>
              </p:cNvPr>
              <p:cNvSpPr/>
              <p:nvPr/>
            </p:nvSpPr>
            <p:spPr>
              <a:xfrm>
                <a:off x="14196854" y="1731181"/>
                <a:ext cx="22160" cy="17236"/>
              </a:xfrm>
              <a:custGeom>
                <a:avLst/>
                <a:gdLst>
                  <a:gd name="connsiteX0" fmla="*/ 0 w 22160"/>
                  <a:gd name="connsiteY0" fmla="*/ 17236 h 17236"/>
                  <a:gd name="connsiteX1" fmla="*/ 22161 w 22160"/>
                  <a:gd name="connsiteY1" fmla="*/ 0 h 17236"/>
                  <a:gd name="connsiteX2" fmla="*/ 0 w 22160"/>
                  <a:gd name="connsiteY2" fmla="*/ 17236 h 17236"/>
                </a:gdLst>
                <a:ahLst/>
                <a:cxnLst>
                  <a:cxn ang="0">
                    <a:pos x="connsiteX0" y="connsiteY0"/>
                  </a:cxn>
                  <a:cxn ang="0">
                    <a:pos x="connsiteX1" y="connsiteY1"/>
                  </a:cxn>
                  <a:cxn ang="0">
                    <a:pos x="connsiteX2" y="connsiteY2"/>
                  </a:cxn>
                </a:cxnLst>
                <a:rect l="l" t="t" r="r" b="b"/>
                <a:pathLst>
                  <a:path w="22160" h="17236">
                    <a:moveTo>
                      <a:pt x="0" y="17236"/>
                    </a:moveTo>
                    <a:cubicBezTo>
                      <a:pt x="7387" y="11491"/>
                      <a:pt x="14774" y="5745"/>
                      <a:pt x="22161" y="0"/>
                    </a:cubicBezTo>
                    <a:cubicBezTo>
                      <a:pt x="13543" y="6566"/>
                      <a:pt x="6156" y="12312"/>
                      <a:pt x="0" y="17236"/>
                    </a:cubicBezTo>
                    <a:close/>
                  </a:path>
                </a:pathLst>
              </a:custGeom>
              <a:solidFill>
                <a:schemeClr val="accent2"/>
              </a:solidFill>
              <a:ln w="0" cap="flat">
                <a:noFill/>
                <a:prstDash val="solid"/>
                <a:miter/>
              </a:ln>
            </p:spPr>
            <p:txBody>
              <a:bodyPr rtlCol="0" anchor="ctr"/>
              <a:lstStyle/>
              <a:p>
                <a:endParaRPr lang="en-US" sz="744"/>
              </a:p>
            </p:txBody>
          </p:sp>
          <p:sp>
            <p:nvSpPr>
              <p:cNvPr id="448" name="Freeform: Shape 447">
                <a:extLst>
                  <a:ext uri="{FF2B5EF4-FFF2-40B4-BE49-F238E27FC236}">
                    <a16:creationId xmlns:a16="http://schemas.microsoft.com/office/drawing/2014/main" id="{DC45A86E-A5F3-7090-F3D0-61222E0FF558}"/>
                  </a:ext>
                </a:extLst>
              </p:cNvPr>
              <p:cNvSpPr/>
              <p:nvPr/>
            </p:nvSpPr>
            <p:spPr>
              <a:xfrm>
                <a:off x="14778780" y="1517781"/>
                <a:ext cx="41448" cy="1641"/>
              </a:xfrm>
              <a:custGeom>
                <a:avLst/>
                <a:gdLst>
                  <a:gd name="connsiteX0" fmla="*/ 0 w 41448"/>
                  <a:gd name="connsiteY0" fmla="*/ 1231 h 1641"/>
                  <a:gd name="connsiteX1" fmla="*/ 20930 w 41448"/>
                  <a:gd name="connsiteY1" fmla="*/ 410 h 1641"/>
                  <a:gd name="connsiteX2" fmla="*/ 41449 w 41448"/>
                  <a:gd name="connsiteY2" fmla="*/ 0 h 1641"/>
                  <a:gd name="connsiteX3" fmla="*/ 410 w 41448"/>
                  <a:gd name="connsiteY3" fmla="*/ 1642 h 1641"/>
                </a:gdLst>
                <a:ahLst/>
                <a:cxnLst>
                  <a:cxn ang="0">
                    <a:pos x="connsiteX0" y="connsiteY0"/>
                  </a:cxn>
                  <a:cxn ang="0">
                    <a:pos x="connsiteX1" y="connsiteY1"/>
                  </a:cxn>
                  <a:cxn ang="0">
                    <a:pos x="connsiteX2" y="connsiteY2"/>
                  </a:cxn>
                  <a:cxn ang="0">
                    <a:pos x="connsiteX3" y="connsiteY3"/>
                  </a:cxn>
                </a:cxnLst>
                <a:rect l="l" t="t" r="r" b="b"/>
                <a:pathLst>
                  <a:path w="41448" h="1641">
                    <a:moveTo>
                      <a:pt x="0" y="1231"/>
                    </a:moveTo>
                    <a:lnTo>
                      <a:pt x="20930" y="410"/>
                    </a:lnTo>
                    <a:cubicBezTo>
                      <a:pt x="27906" y="410"/>
                      <a:pt x="34472" y="410"/>
                      <a:pt x="41449" y="0"/>
                    </a:cubicBezTo>
                    <a:cubicBezTo>
                      <a:pt x="25444" y="0"/>
                      <a:pt x="12722" y="821"/>
                      <a:pt x="410" y="1642"/>
                    </a:cubicBezTo>
                    <a:close/>
                  </a:path>
                </a:pathLst>
              </a:custGeom>
              <a:solidFill>
                <a:schemeClr val="accent2"/>
              </a:solidFill>
              <a:ln w="0" cap="flat">
                <a:noFill/>
                <a:prstDash val="solid"/>
                <a:miter/>
              </a:ln>
            </p:spPr>
            <p:txBody>
              <a:bodyPr rtlCol="0" anchor="ctr"/>
              <a:lstStyle/>
              <a:p>
                <a:endParaRPr lang="en-US" sz="744"/>
              </a:p>
            </p:txBody>
          </p:sp>
          <p:sp>
            <p:nvSpPr>
              <p:cNvPr id="449" name="Freeform: Shape 448">
                <a:extLst>
                  <a:ext uri="{FF2B5EF4-FFF2-40B4-BE49-F238E27FC236}">
                    <a16:creationId xmlns:a16="http://schemas.microsoft.com/office/drawing/2014/main" id="{0A5F8A6D-3522-9F83-6148-978D10CBFE85}"/>
                  </a:ext>
                </a:extLst>
              </p:cNvPr>
              <p:cNvSpPr/>
              <p:nvPr/>
            </p:nvSpPr>
            <p:spPr>
              <a:xfrm>
                <a:off x="17623160" y="2402572"/>
                <a:ext cx="820" cy="7797"/>
              </a:xfrm>
              <a:custGeom>
                <a:avLst/>
                <a:gdLst>
                  <a:gd name="connsiteX0" fmla="*/ 821 w 820"/>
                  <a:gd name="connsiteY0" fmla="*/ 7797 h 7797"/>
                  <a:gd name="connsiteX1" fmla="*/ 821 w 820"/>
                  <a:gd name="connsiteY1" fmla="*/ 6566 h 7797"/>
                  <a:gd name="connsiteX2" fmla="*/ 0 w 820"/>
                  <a:gd name="connsiteY2" fmla="*/ 0 h 7797"/>
                  <a:gd name="connsiteX3" fmla="*/ 821 w 820"/>
                  <a:gd name="connsiteY3" fmla="*/ 7797 h 7797"/>
                </a:gdLst>
                <a:ahLst/>
                <a:cxnLst>
                  <a:cxn ang="0">
                    <a:pos x="connsiteX0" y="connsiteY0"/>
                  </a:cxn>
                  <a:cxn ang="0">
                    <a:pos x="connsiteX1" y="connsiteY1"/>
                  </a:cxn>
                  <a:cxn ang="0">
                    <a:pos x="connsiteX2" y="connsiteY2"/>
                  </a:cxn>
                  <a:cxn ang="0">
                    <a:pos x="connsiteX3" y="connsiteY3"/>
                  </a:cxn>
                </a:cxnLst>
                <a:rect l="l" t="t" r="r" b="b"/>
                <a:pathLst>
                  <a:path w="820" h="7797">
                    <a:moveTo>
                      <a:pt x="821" y="7797"/>
                    </a:moveTo>
                    <a:lnTo>
                      <a:pt x="821" y="6566"/>
                    </a:lnTo>
                    <a:cubicBezTo>
                      <a:pt x="821" y="4104"/>
                      <a:pt x="410" y="2462"/>
                      <a:pt x="0" y="0"/>
                    </a:cubicBezTo>
                    <a:lnTo>
                      <a:pt x="821" y="7797"/>
                    </a:lnTo>
                    <a:close/>
                  </a:path>
                </a:pathLst>
              </a:custGeom>
              <a:solidFill>
                <a:schemeClr val="accent2"/>
              </a:solidFill>
              <a:ln w="0" cap="flat">
                <a:noFill/>
                <a:prstDash val="solid"/>
                <a:miter/>
              </a:ln>
            </p:spPr>
            <p:txBody>
              <a:bodyPr rtlCol="0" anchor="ctr"/>
              <a:lstStyle/>
              <a:p>
                <a:endParaRPr lang="en-US" sz="744"/>
              </a:p>
            </p:txBody>
          </p:sp>
          <p:sp>
            <p:nvSpPr>
              <p:cNvPr id="450" name="Freeform: Shape 449">
                <a:extLst>
                  <a:ext uri="{FF2B5EF4-FFF2-40B4-BE49-F238E27FC236}">
                    <a16:creationId xmlns:a16="http://schemas.microsoft.com/office/drawing/2014/main" id="{6457304C-95C5-BACA-0F96-61131AC2822A}"/>
                  </a:ext>
                </a:extLst>
              </p:cNvPr>
              <p:cNvSpPr/>
              <p:nvPr/>
            </p:nvSpPr>
            <p:spPr>
              <a:xfrm>
                <a:off x="16026762" y="1526399"/>
                <a:ext cx="22571" cy="820"/>
              </a:xfrm>
              <a:custGeom>
                <a:avLst/>
                <a:gdLst>
                  <a:gd name="connsiteX0" fmla="*/ 0 w 22571"/>
                  <a:gd name="connsiteY0" fmla="*/ 0 h 820"/>
                  <a:gd name="connsiteX1" fmla="*/ 22571 w 22571"/>
                  <a:gd name="connsiteY1" fmla="*/ 821 h 820"/>
                  <a:gd name="connsiteX2" fmla="*/ 0 w 22571"/>
                  <a:gd name="connsiteY2" fmla="*/ 0 h 820"/>
                </a:gdLst>
                <a:ahLst/>
                <a:cxnLst>
                  <a:cxn ang="0">
                    <a:pos x="connsiteX0" y="connsiteY0"/>
                  </a:cxn>
                  <a:cxn ang="0">
                    <a:pos x="connsiteX1" y="connsiteY1"/>
                  </a:cxn>
                  <a:cxn ang="0">
                    <a:pos x="connsiteX2" y="connsiteY2"/>
                  </a:cxn>
                </a:cxnLst>
                <a:rect l="l" t="t" r="r" b="b"/>
                <a:pathLst>
                  <a:path w="22571" h="820">
                    <a:moveTo>
                      <a:pt x="0" y="0"/>
                    </a:moveTo>
                    <a:cubicBezTo>
                      <a:pt x="6156" y="0"/>
                      <a:pt x="13132" y="410"/>
                      <a:pt x="22571" y="821"/>
                    </a:cubicBezTo>
                    <a:cubicBezTo>
                      <a:pt x="21340" y="821"/>
                      <a:pt x="13132" y="410"/>
                      <a:pt x="0" y="0"/>
                    </a:cubicBezTo>
                    <a:close/>
                  </a:path>
                </a:pathLst>
              </a:custGeom>
              <a:solidFill>
                <a:schemeClr val="accent2"/>
              </a:solidFill>
              <a:ln w="0" cap="flat">
                <a:noFill/>
                <a:prstDash val="solid"/>
                <a:miter/>
              </a:ln>
            </p:spPr>
            <p:txBody>
              <a:bodyPr rtlCol="0" anchor="ctr"/>
              <a:lstStyle/>
              <a:p>
                <a:endParaRPr lang="en-US" sz="744"/>
              </a:p>
            </p:txBody>
          </p:sp>
          <p:sp>
            <p:nvSpPr>
              <p:cNvPr id="451" name="Freeform: Shape 450">
                <a:extLst>
                  <a:ext uri="{FF2B5EF4-FFF2-40B4-BE49-F238E27FC236}">
                    <a16:creationId xmlns:a16="http://schemas.microsoft.com/office/drawing/2014/main" id="{D58876BF-C86A-ABF5-5753-5D6732319D5F}"/>
                  </a:ext>
                </a:extLst>
              </p:cNvPr>
              <p:cNvSpPr/>
              <p:nvPr/>
            </p:nvSpPr>
            <p:spPr>
              <a:xfrm>
                <a:off x="14770983" y="1519012"/>
                <a:ext cx="7797" cy="4103"/>
              </a:xfrm>
              <a:custGeom>
                <a:avLst/>
                <a:gdLst>
                  <a:gd name="connsiteX0" fmla="*/ 0 w 7797"/>
                  <a:gd name="connsiteY0" fmla="*/ 0 h 4103"/>
                  <a:gd name="connsiteX1" fmla="*/ 2462 w 7797"/>
                  <a:gd name="connsiteY1" fmla="*/ 0 h 4103"/>
                  <a:gd name="connsiteX2" fmla="*/ 7797 w 7797"/>
                  <a:gd name="connsiteY2" fmla="*/ 0 h 4103"/>
                  <a:gd name="connsiteX3" fmla="*/ 0 w 7797"/>
                  <a:gd name="connsiteY3" fmla="*/ 0 h 4103"/>
                </a:gdLst>
                <a:ahLst/>
                <a:cxnLst>
                  <a:cxn ang="0">
                    <a:pos x="connsiteX0" y="connsiteY0"/>
                  </a:cxn>
                  <a:cxn ang="0">
                    <a:pos x="connsiteX1" y="connsiteY1"/>
                  </a:cxn>
                  <a:cxn ang="0">
                    <a:pos x="connsiteX2" y="connsiteY2"/>
                  </a:cxn>
                  <a:cxn ang="0">
                    <a:pos x="connsiteX3" y="connsiteY3"/>
                  </a:cxn>
                </a:cxnLst>
                <a:rect l="l" t="t" r="r" b="b"/>
                <a:pathLst>
                  <a:path w="7797" h="4103">
                    <a:moveTo>
                      <a:pt x="0" y="0"/>
                    </a:moveTo>
                    <a:cubicBezTo>
                      <a:pt x="1231" y="0"/>
                      <a:pt x="1642" y="0"/>
                      <a:pt x="2462" y="0"/>
                    </a:cubicBezTo>
                    <a:cubicBezTo>
                      <a:pt x="4104" y="0"/>
                      <a:pt x="5745" y="0"/>
                      <a:pt x="7797" y="0"/>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452" name="Freeform: Shape 451">
                <a:extLst>
                  <a:ext uri="{FF2B5EF4-FFF2-40B4-BE49-F238E27FC236}">
                    <a16:creationId xmlns:a16="http://schemas.microsoft.com/office/drawing/2014/main" id="{AC31AF31-BDF3-A63E-D40D-C7E0CC44B70C}"/>
                  </a:ext>
                </a:extLst>
              </p:cNvPr>
              <p:cNvSpPr/>
              <p:nvPr/>
            </p:nvSpPr>
            <p:spPr>
              <a:xfrm>
                <a:off x="13992892" y="1949506"/>
                <a:ext cx="9438" cy="15594"/>
              </a:xfrm>
              <a:custGeom>
                <a:avLst/>
                <a:gdLst>
                  <a:gd name="connsiteX0" fmla="*/ 9439 w 9438"/>
                  <a:gd name="connsiteY0" fmla="*/ 0 h 15594"/>
                  <a:gd name="connsiteX1" fmla="*/ 0 w 9438"/>
                  <a:gd name="connsiteY1" fmla="*/ 15595 h 15594"/>
                  <a:gd name="connsiteX2" fmla="*/ 9439 w 9438"/>
                  <a:gd name="connsiteY2" fmla="*/ 0 h 15594"/>
                </a:gdLst>
                <a:ahLst/>
                <a:cxnLst>
                  <a:cxn ang="0">
                    <a:pos x="connsiteX0" y="connsiteY0"/>
                  </a:cxn>
                  <a:cxn ang="0">
                    <a:pos x="connsiteX1" y="connsiteY1"/>
                  </a:cxn>
                  <a:cxn ang="0">
                    <a:pos x="connsiteX2" y="connsiteY2"/>
                  </a:cxn>
                </a:cxnLst>
                <a:rect l="l" t="t" r="r" b="b"/>
                <a:pathLst>
                  <a:path w="9438" h="15594">
                    <a:moveTo>
                      <a:pt x="9439" y="0"/>
                    </a:moveTo>
                    <a:cubicBezTo>
                      <a:pt x="6156" y="5335"/>
                      <a:pt x="3283" y="9849"/>
                      <a:pt x="0" y="15595"/>
                    </a:cubicBezTo>
                    <a:cubicBezTo>
                      <a:pt x="4514" y="8208"/>
                      <a:pt x="7387" y="3693"/>
                      <a:pt x="9439" y="0"/>
                    </a:cubicBezTo>
                    <a:close/>
                  </a:path>
                </a:pathLst>
              </a:custGeom>
              <a:solidFill>
                <a:schemeClr val="accent2"/>
              </a:solidFill>
              <a:ln w="0" cap="flat">
                <a:noFill/>
                <a:prstDash val="solid"/>
                <a:miter/>
              </a:ln>
            </p:spPr>
            <p:txBody>
              <a:bodyPr rtlCol="0" anchor="ctr"/>
              <a:lstStyle/>
              <a:p>
                <a:endParaRPr lang="en-US" sz="744"/>
              </a:p>
            </p:txBody>
          </p:sp>
          <p:sp>
            <p:nvSpPr>
              <p:cNvPr id="453" name="Freeform: Shape 452">
                <a:extLst>
                  <a:ext uri="{FF2B5EF4-FFF2-40B4-BE49-F238E27FC236}">
                    <a16:creationId xmlns:a16="http://schemas.microsoft.com/office/drawing/2014/main" id="{56287A94-D1FD-FCA0-0187-842E9B5C25B1}"/>
                  </a:ext>
                </a:extLst>
              </p:cNvPr>
              <p:cNvSpPr/>
              <p:nvPr/>
            </p:nvSpPr>
            <p:spPr>
              <a:xfrm>
                <a:off x="14023261" y="1922421"/>
                <a:ext cx="9849" cy="14363"/>
              </a:xfrm>
              <a:custGeom>
                <a:avLst/>
                <a:gdLst>
                  <a:gd name="connsiteX0" fmla="*/ 9849 w 9849"/>
                  <a:gd name="connsiteY0" fmla="*/ 0 h 14363"/>
                  <a:gd name="connsiteX1" fmla="*/ 0 w 9849"/>
                  <a:gd name="connsiteY1" fmla="*/ 14363 h 14363"/>
                  <a:gd name="connsiteX2" fmla="*/ 9849 w 9849"/>
                  <a:gd name="connsiteY2" fmla="*/ 0 h 14363"/>
                </a:gdLst>
                <a:ahLst/>
                <a:cxnLst>
                  <a:cxn ang="0">
                    <a:pos x="connsiteX0" y="connsiteY0"/>
                  </a:cxn>
                  <a:cxn ang="0">
                    <a:pos x="connsiteX1" y="connsiteY1"/>
                  </a:cxn>
                  <a:cxn ang="0">
                    <a:pos x="connsiteX2" y="connsiteY2"/>
                  </a:cxn>
                </a:cxnLst>
                <a:rect l="l" t="t" r="r" b="b"/>
                <a:pathLst>
                  <a:path w="9849" h="14363">
                    <a:moveTo>
                      <a:pt x="9849" y="0"/>
                    </a:moveTo>
                    <a:cubicBezTo>
                      <a:pt x="6156" y="5335"/>
                      <a:pt x="2873" y="10670"/>
                      <a:pt x="0" y="14363"/>
                    </a:cubicBezTo>
                    <a:lnTo>
                      <a:pt x="9849" y="0"/>
                    </a:lnTo>
                    <a:close/>
                  </a:path>
                </a:pathLst>
              </a:custGeom>
              <a:solidFill>
                <a:schemeClr val="accent2"/>
              </a:solidFill>
              <a:ln w="0" cap="flat">
                <a:noFill/>
                <a:prstDash val="solid"/>
                <a:miter/>
              </a:ln>
            </p:spPr>
            <p:txBody>
              <a:bodyPr rtlCol="0" anchor="ctr"/>
              <a:lstStyle/>
              <a:p>
                <a:endParaRPr lang="en-US" sz="744"/>
              </a:p>
            </p:txBody>
          </p:sp>
          <p:sp>
            <p:nvSpPr>
              <p:cNvPr id="454" name="Freeform: Shape 453">
                <a:extLst>
                  <a:ext uri="{FF2B5EF4-FFF2-40B4-BE49-F238E27FC236}">
                    <a16:creationId xmlns:a16="http://schemas.microsoft.com/office/drawing/2014/main" id="{F9E27DDC-6AC2-52BE-210B-486F9A00FC7E}"/>
                  </a:ext>
                </a:extLst>
              </p:cNvPr>
              <p:cNvSpPr/>
              <p:nvPr/>
            </p:nvSpPr>
            <p:spPr>
              <a:xfrm>
                <a:off x="13843923" y="2852764"/>
                <a:ext cx="182" cy="37344"/>
              </a:xfrm>
              <a:custGeom>
                <a:avLst/>
                <a:gdLst>
                  <a:gd name="connsiteX0" fmla="*/ 0 w 182"/>
                  <a:gd name="connsiteY0" fmla="*/ 0 h 37344"/>
                  <a:gd name="connsiteX1" fmla="*/ 0 w 182"/>
                  <a:gd name="connsiteY1" fmla="*/ 37345 h 37344"/>
                  <a:gd name="connsiteX2" fmla="*/ 0 w 182"/>
                  <a:gd name="connsiteY2" fmla="*/ 0 h 37344"/>
                </a:gdLst>
                <a:ahLst/>
                <a:cxnLst>
                  <a:cxn ang="0">
                    <a:pos x="connsiteX0" y="connsiteY0"/>
                  </a:cxn>
                  <a:cxn ang="0">
                    <a:pos x="connsiteX1" y="connsiteY1"/>
                  </a:cxn>
                  <a:cxn ang="0">
                    <a:pos x="connsiteX2" y="connsiteY2"/>
                  </a:cxn>
                </a:cxnLst>
                <a:rect l="l" t="t" r="r" b="b"/>
                <a:pathLst>
                  <a:path w="182" h="37344">
                    <a:moveTo>
                      <a:pt x="0" y="0"/>
                    </a:moveTo>
                    <a:lnTo>
                      <a:pt x="0" y="37345"/>
                    </a:lnTo>
                    <a:cubicBezTo>
                      <a:pt x="410" y="18878"/>
                      <a:pt x="0" y="8208"/>
                      <a:pt x="0" y="0"/>
                    </a:cubicBezTo>
                    <a:close/>
                  </a:path>
                </a:pathLst>
              </a:custGeom>
              <a:solidFill>
                <a:schemeClr val="accent2"/>
              </a:solidFill>
              <a:ln w="0" cap="flat">
                <a:noFill/>
                <a:prstDash val="solid"/>
                <a:miter/>
              </a:ln>
            </p:spPr>
            <p:txBody>
              <a:bodyPr rtlCol="0" anchor="ctr"/>
              <a:lstStyle/>
              <a:p>
                <a:endParaRPr lang="en-US" sz="744"/>
              </a:p>
            </p:txBody>
          </p:sp>
          <p:sp>
            <p:nvSpPr>
              <p:cNvPr id="455" name="Freeform: Shape 454">
                <a:extLst>
                  <a:ext uri="{FF2B5EF4-FFF2-40B4-BE49-F238E27FC236}">
                    <a16:creationId xmlns:a16="http://schemas.microsoft.com/office/drawing/2014/main" id="{3433D984-0C90-E3F5-C5AB-6226AC051818}"/>
                  </a:ext>
                </a:extLst>
              </p:cNvPr>
              <p:cNvSpPr/>
              <p:nvPr/>
            </p:nvSpPr>
            <p:spPr>
              <a:xfrm>
                <a:off x="13974015" y="2005219"/>
                <a:ext cx="2945" cy="5845"/>
              </a:xfrm>
              <a:custGeom>
                <a:avLst/>
                <a:gdLst>
                  <a:gd name="connsiteX0" fmla="*/ 2462 w 2945"/>
                  <a:gd name="connsiteY0" fmla="*/ 510 h 5845"/>
                  <a:gd name="connsiteX1" fmla="*/ 0 w 2945"/>
                  <a:gd name="connsiteY1" fmla="*/ 5845 h 5845"/>
                  <a:gd name="connsiteX2" fmla="*/ 2462 w 2945"/>
                  <a:gd name="connsiteY2" fmla="*/ 510 h 5845"/>
                </a:gdLst>
                <a:ahLst/>
                <a:cxnLst>
                  <a:cxn ang="0">
                    <a:pos x="connsiteX0" y="connsiteY0"/>
                  </a:cxn>
                  <a:cxn ang="0">
                    <a:pos x="connsiteX1" y="connsiteY1"/>
                  </a:cxn>
                  <a:cxn ang="0">
                    <a:pos x="connsiteX2" y="connsiteY2"/>
                  </a:cxn>
                </a:cxnLst>
                <a:rect l="l" t="t" r="r" b="b"/>
                <a:pathLst>
                  <a:path w="2945" h="5845">
                    <a:moveTo>
                      <a:pt x="2462" y="510"/>
                    </a:moveTo>
                    <a:cubicBezTo>
                      <a:pt x="1642" y="2562"/>
                      <a:pt x="410" y="4614"/>
                      <a:pt x="0" y="5845"/>
                    </a:cubicBezTo>
                    <a:cubicBezTo>
                      <a:pt x="2462" y="1331"/>
                      <a:pt x="3693" y="-1131"/>
                      <a:pt x="2462" y="510"/>
                    </a:cubicBezTo>
                    <a:close/>
                  </a:path>
                </a:pathLst>
              </a:custGeom>
              <a:solidFill>
                <a:schemeClr val="accent2"/>
              </a:solidFill>
              <a:ln w="0" cap="flat">
                <a:noFill/>
                <a:prstDash val="solid"/>
                <a:miter/>
              </a:ln>
            </p:spPr>
            <p:txBody>
              <a:bodyPr rtlCol="0" anchor="ctr"/>
              <a:lstStyle/>
              <a:p>
                <a:endParaRPr lang="en-US" sz="744"/>
              </a:p>
            </p:txBody>
          </p:sp>
          <p:sp>
            <p:nvSpPr>
              <p:cNvPr id="456" name="Freeform: Shape 455">
                <a:extLst>
                  <a:ext uri="{FF2B5EF4-FFF2-40B4-BE49-F238E27FC236}">
                    <a16:creationId xmlns:a16="http://schemas.microsoft.com/office/drawing/2014/main" id="{EFEDB90A-24B9-AAEC-0C95-B177F5BE830B}"/>
                  </a:ext>
                </a:extLst>
              </p:cNvPr>
              <p:cNvSpPr/>
              <p:nvPr/>
            </p:nvSpPr>
            <p:spPr>
              <a:xfrm>
                <a:off x="17616184" y="2975880"/>
                <a:ext cx="4103" cy="3283"/>
              </a:xfrm>
              <a:custGeom>
                <a:avLst/>
                <a:gdLst>
                  <a:gd name="connsiteX0" fmla="*/ 0 w 4103"/>
                  <a:gd name="connsiteY0" fmla="*/ 3283 h 3283"/>
                  <a:gd name="connsiteX1" fmla="*/ 0 w 4103"/>
                  <a:gd name="connsiteY1" fmla="*/ 821 h 3283"/>
                  <a:gd name="connsiteX2" fmla="*/ 0 w 4103"/>
                  <a:gd name="connsiteY2" fmla="*/ 0 h 3283"/>
                  <a:gd name="connsiteX3" fmla="*/ 0 w 4103"/>
                  <a:gd name="connsiteY3" fmla="*/ 3283 h 3283"/>
                </a:gdLst>
                <a:ahLst/>
                <a:cxnLst>
                  <a:cxn ang="0">
                    <a:pos x="connsiteX0" y="connsiteY0"/>
                  </a:cxn>
                  <a:cxn ang="0">
                    <a:pos x="connsiteX1" y="connsiteY1"/>
                  </a:cxn>
                  <a:cxn ang="0">
                    <a:pos x="connsiteX2" y="connsiteY2"/>
                  </a:cxn>
                  <a:cxn ang="0">
                    <a:pos x="connsiteX3" y="connsiteY3"/>
                  </a:cxn>
                </a:cxnLst>
                <a:rect l="l" t="t" r="r" b="b"/>
                <a:pathLst>
                  <a:path w="4103" h="3283">
                    <a:moveTo>
                      <a:pt x="0" y="3283"/>
                    </a:moveTo>
                    <a:cubicBezTo>
                      <a:pt x="0" y="2462"/>
                      <a:pt x="0" y="1642"/>
                      <a:pt x="0" y="821"/>
                    </a:cubicBezTo>
                    <a:lnTo>
                      <a:pt x="0" y="0"/>
                    </a:lnTo>
                    <a:cubicBezTo>
                      <a:pt x="0" y="0"/>
                      <a:pt x="0" y="3283"/>
                      <a:pt x="0" y="3283"/>
                    </a:cubicBezTo>
                    <a:close/>
                  </a:path>
                </a:pathLst>
              </a:custGeom>
              <a:solidFill>
                <a:schemeClr val="accent2"/>
              </a:solidFill>
              <a:ln w="0" cap="flat">
                <a:noFill/>
                <a:prstDash val="solid"/>
                <a:miter/>
              </a:ln>
            </p:spPr>
            <p:txBody>
              <a:bodyPr rtlCol="0" anchor="ctr"/>
              <a:lstStyle/>
              <a:p>
                <a:endParaRPr lang="en-US" sz="744"/>
              </a:p>
            </p:txBody>
          </p:sp>
          <p:sp>
            <p:nvSpPr>
              <p:cNvPr id="457" name="Freeform: Shape 456">
                <a:extLst>
                  <a:ext uri="{FF2B5EF4-FFF2-40B4-BE49-F238E27FC236}">
                    <a16:creationId xmlns:a16="http://schemas.microsoft.com/office/drawing/2014/main" id="{EEA11624-83FD-E735-E20C-BB05DED043B2}"/>
                  </a:ext>
                </a:extLst>
              </p:cNvPr>
              <p:cNvSpPr/>
              <p:nvPr/>
            </p:nvSpPr>
            <p:spPr>
              <a:xfrm>
                <a:off x="17621519" y="3069858"/>
                <a:ext cx="4103" cy="32830"/>
              </a:xfrm>
              <a:custGeom>
                <a:avLst/>
                <a:gdLst>
                  <a:gd name="connsiteX0" fmla="*/ 0 w 4103"/>
                  <a:gd name="connsiteY0" fmla="*/ 0 h 32830"/>
                  <a:gd name="connsiteX1" fmla="*/ 0 w 4103"/>
                  <a:gd name="connsiteY1" fmla="*/ 32831 h 32830"/>
                  <a:gd name="connsiteX2" fmla="*/ 0 w 4103"/>
                  <a:gd name="connsiteY2" fmla="*/ 0 h 32830"/>
                </a:gdLst>
                <a:ahLst/>
                <a:cxnLst>
                  <a:cxn ang="0">
                    <a:pos x="connsiteX0" y="connsiteY0"/>
                  </a:cxn>
                  <a:cxn ang="0">
                    <a:pos x="connsiteX1" y="connsiteY1"/>
                  </a:cxn>
                  <a:cxn ang="0">
                    <a:pos x="connsiteX2" y="connsiteY2"/>
                  </a:cxn>
                </a:cxnLst>
                <a:rect l="l" t="t" r="r" b="b"/>
                <a:pathLst>
                  <a:path w="4103" h="32830">
                    <a:moveTo>
                      <a:pt x="0" y="0"/>
                    </a:moveTo>
                    <a:cubicBezTo>
                      <a:pt x="0" y="10670"/>
                      <a:pt x="0" y="21751"/>
                      <a:pt x="0" y="32831"/>
                    </a:cubicBezTo>
                    <a:cubicBezTo>
                      <a:pt x="0" y="20519"/>
                      <a:pt x="0" y="8618"/>
                      <a:pt x="0" y="0"/>
                    </a:cubicBezTo>
                    <a:close/>
                  </a:path>
                </a:pathLst>
              </a:custGeom>
              <a:solidFill>
                <a:schemeClr val="accent2"/>
              </a:solidFill>
              <a:ln w="0" cap="flat">
                <a:noFill/>
                <a:prstDash val="solid"/>
                <a:miter/>
              </a:ln>
            </p:spPr>
            <p:txBody>
              <a:bodyPr rtlCol="0" anchor="ctr"/>
              <a:lstStyle/>
              <a:p>
                <a:endParaRPr lang="en-US" sz="744"/>
              </a:p>
            </p:txBody>
          </p:sp>
          <p:sp>
            <p:nvSpPr>
              <p:cNvPr id="458" name="Freeform: Shape 457">
                <a:extLst>
                  <a:ext uri="{FF2B5EF4-FFF2-40B4-BE49-F238E27FC236}">
                    <a16:creationId xmlns:a16="http://schemas.microsoft.com/office/drawing/2014/main" id="{B2E45A30-A58E-86FC-6B36-2B94D522D535}"/>
                  </a:ext>
                </a:extLst>
              </p:cNvPr>
              <p:cNvSpPr/>
              <p:nvPr/>
            </p:nvSpPr>
            <p:spPr>
              <a:xfrm>
                <a:off x="16568880" y="1531510"/>
                <a:ext cx="33980" cy="1865"/>
              </a:xfrm>
              <a:custGeom>
                <a:avLst/>
                <a:gdLst>
                  <a:gd name="connsiteX0" fmla="*/ 0 w 33980"/>
                  <a:gd name="connsiteY0" fmla="*/ 224 h 1865"/>
                  <a:gd name="connsiteX1" fmla="*/ 22161 w 33980"/>
                  <a:gd name="connsiteY1" fmla="*/ 1865 h 1865"/>
                  <a:gd name="connsiteX2" fmla="*/ 0 w 33980"/>
                  <a:gd name="connsiteY2" fmla="*/ 224 h 1865"/>
                </a:gdLst>
                <a:ahLst/>
                <a:cxnLst>
                  <a:cxn ang="0">
                    <a:pos x="connsiteX0" y="connsiteY0"/>
                  </a:cxn>
                  <a:cxn ang="0">
                    <a:pos x="connsiteX1" y="connsiteY1"/>
                  </a:cxn>
                  <a:cxn ang="0">
                    <a:pos x="connsiteX2" y="connsiteY2"/>
                  </a:cxn>
                </a:cxnLst>
                <a:rect l="l" t="t" r="r" b="b"/>
                <a:pathLst>
                  <a:path w="33980" h="1865">
                    <a:moveTo>
                      <a:pt x="0" y="224"/>
                    </a:moveTo>
                    <a:cubicBezTo>
                      <a:pt x="9849" y="634"/>
                      <a:pt x="33241" y="1455"/>
                      <a:pt x="22161" y="1865"/>
                    </a:cubicBezTo>
                    <a:cubicBezTo>
                      <a:pt x="41039" y="1044"/>
                      <a:pt x="39807" y="-597"/>
                      <a:pt x="0" y="224"/>
                    </a:cubicBezTo>
                    <a:close/>
                  </a:path>
                </a:pathLst>
              </a:custGeom>
              <a:solidFill>
                <a:schemeClr val="accent2"/>
              </a:solidFill>
              <a:ln w="0" cap="flat">
                <a:noFill/>
                <a:prstDash val="solid"/>
                <a:miter/>
              </a:ln>
            </p:spPr>
            <p:txBody>
              <a:bodyPr rtlCol="0" anchor="ctr"/>
              <a:lstStyle/>
              <a:p>
                <a:endParaRPr lang="en-US" sz="744"/>
              </a:p>
            </p:txBody>
          </p:sp>
          <p:sp>
            <p:nvSpPr>
              <p:cNvPr id="459" name="Freeform: Shape 458">
                <a:extLst>
                  <a:ext uri="{FF2B5EF4-FFF2-40B4-BE49-F238E27FC236}">
                    <a16:creationId xmlns:a16="http://schemas.microsoft.com/office/drawing/2014/main" id="{0362125E-B03F-393E-36C8-BDB6EA6D12CB}"/>
                  </a:ext>
                </a:extLst>
              </p:cNvPr>
              <p:cNvSpPr/>
              <p:nvPr/>
            </p:nvSpPr>
            <p:spPr>
              <a:xfrm>
                <a:off x="17594433" y="2796230"/>
                <a:ext cx="1231" cy="22062"/>
              </a:xfrm>
              <a:custGeom>
                <a:avLst/>
                <a:gdLst>
                  <a:gd name="connsiteX0" fmla="*/ 0 w 1231"/>
                  <a:gd name="connsiteY0" fmla="*/ 1132 h 22062"/>
                  <a:gd name="connsiteX1" fmla="*/ 1231 w 1231"/>
                  <a:gd name="connsiteY1" fmla="*/ 22062 h 22062"/>
                  <a:gd name="connsiteX2" fmla="*/ 0 w 1231"/>
                  <a:gd name="connsiteY2" fmla="*/ 1132 h 22062"/>
                </a:gdLst>
                <a:ahLst/>
                <a:cxnLst>
                  <a:cxn ang="0">
                    <a:pos x="connsiteX0" y="connsiteY0"/>
                  </a:cxn>
                  <a:cxn ang="0">
                    <a:pos x="connsiteX1" y="connsiteY1"/>
                  </a:cxn>
                  <a:cxn ang="0">
                    <a:pos x="connsiteX2" y="connsiteY2"/>
                  </a:cxn>
                </a:cxnLst>
                <a:rect l="l" t="t" r="r" b="b"/>
                <a:pathLst>
                  <a:path w="1231" h="22062">
                    <a:moveTo>
                      <a:pt x="0" y="1132"/>
                    </a:moveTo>
                    <a:cubicBezTo>
                      <a:pt x="410" y="6878"/>
                      <a:pt x="821" y="14265"/>
                      <a:pt x="1231" y="22062"/>
                    </a:cubicBezTo>
                    <a:cubicBezTo>
                      <a:pt x="821" y="8109"/>
                      <a:pt x="410" y="-3792"/>
                      <a:pt x="0" y="1132"/>
                    </a:cubicBezTo>
                    <a:close/>
                  </a:path>
                </a:pathLst>
              </a:custGeom>
              <a:solidFill>
                <a:schemeClr val="accent2"/>
              </a:solidFill>
              <a:ln w="0" cap="flat">
                <a:noFill/>
                <a:prstDash val="solid"/>
                <a:miter/>
              </a:ln>
            </p:spPr>
            <p:txBody>
              <a:bodyPr rtlCol="0" anchor="ctr"/>
              <a:lstStyle/>
              <a:p>
                <a:endParaRPr lang="en-US" sz="744"/>
              </a:p>
            </p:txBody>
          </p:sp>
          <p:sp>
            <p:nvSpPr>
              <p:cNvPr id="460" name="Freeform: Shape 459">
                <a:extLst>
                  <a:ext uri="{FF2B5EF4-FFF2-40B4-BE49-F238E27FC236}">
                    <a16:creationId xmlns:a16="http://schemas.microsoft.com/office/drawing/2014/main" id="{EE6F1AB1-7F66-C6CD-112D-E86F2D4E6DFF}"/>
                  </a:ext>
                </a:extLst>
              </p:cNvPr>
              <p:cNvSpPr/>
              <p:nvPr/>
            </p:nvSpPr>
            <p:spPr>
              <a:xfrm>
                <a:off x="17595665" y="2818292"/>
                <a:ext cx="820" cy="20108"/>
              </a:xfrm>
              <a:custGeom>
                <a:avLst/>
                <a:gdLst>
                  <a:gd name="connsiteX0" fmla="*/ 0 w 820"/>
                  <a:gd name="connsiteY0" fmla="*/ 0 h 20108"/>
                  <a:gd name="connsiteX1" fmla="*/ 821 w 820"/>
                  <a:gd name="connsiteY1" fmla="*/ 20109 h 20108"/>
                  <a:gd name="connsiteX2" fmla="*/ 0 w 820"/>
                  <a:gd name="connsiteY2" fmla="*/ 0 h 20108"/>
                </a:gdLst>
                <a:ahLst/>
                <a:cxnLst>
                  <a:cxn ang="0">
                    <a:pos x="connsiteX0" y="connsiteY0"/>
                  </a:cxn>
                  <a:cxn ang="0">
                    <a:pos x="connsiteX1" y="connsiteY1"/>
                  </a:cxn>
                  <a:cxn ang="0">
                    <a:pos x="connsiteX2" y="connsiteY2"/>
                  </a:cxn>
                </a:cxnLst>
                <a:rect l="l" t="t" r="r" b="b"/>
                <a:pathLst>
                  <a:path w="820" h="20108">
                    <a:moveTo>
                      <a:pt x="0" y="0"/>
                    </a:moveTo>
                    <a:cubicBezTo>
                      <a:pt x="0" y="6977"/>
                      <a:pt x="410" y="13953"/>
                      <a:pt x="821" y="20109"/>
                    </a:cubicBezTo>
                    <a:cubicBezTo>
                      <a:pt x="821" y="13132"/>
                      <a:pt x="410" y="6156"/>
                      <a:pt x="0" y="0"/>
                    </a:cubicBezTo>
                    <a:close/>
                  </a:path>
                </a:pathLst>
              </a:custGeom>
              <a:solidFill>
                <a:schemeClr val="accent2"/>
              </a:solidFill>
              <a:ln w="0" cap="flat">
                <a:noFill/>
                <a:prstDash val="solid"/>
                <a:miter/>
              </a:ln>
            </p:spPr>
            <p:txBody>
              <a:bodyPr rtlCol="0" anchor="ctr"/>
              <a:lstStyle/>
              <a:p>
                <a:endParaRPr lang="en-US" sz="744"/>
              </a:p>
            </p:txBody>
          </p:sp>
          <p:sp>
            <p:nvSpPr>
              <p:cNvPr id="461" name="Freeform: Shape 460">
                <a:extLst>
                  <a:ext uri="{FF2B5EF4-FFF2-40B4-BE49-F238E27FC236}">
                    <a16:creationId xmlns:a16="http://schemas.microsoft.com/office/drawing/2014/main" id="{3E5FE769-C505-0A13-2FFF-8B681BC3E8A2}"/>
                  </a:ext>
                </a:extLst>
              </p:cNvPr>
              <p:cNvSpPr/>
              <p:nvPr/>
            </p:nvSpPr>
            <p:spPr>
              <a:xfrm>
                <a:off x="16306234" y="1560461"/>
                <a:ext cx="11490" cy="410"/>
              </a:xfrm>
              <a:custGeom>
                <a:avLst/>
                <a:gdLst>
                  <a:gd name="connsiteX0" fmla="*/ 11491 w 11490"/>
                  <a:gd name="connsiteY0" fmla="*/ 410 h 410"/>
                  <a:gd name="connsiteX1" fmla="*/ 0 w 11490"/>
                  <a:gd name="connsiteY1" fmla="*/ 0 h 410"/>
                  <a:gd name="connsiteX2" fmla="*/ 11491 w 11490"/>
                  <a:gd name="connsiteY2" fmla="*/ 410 h 410"/>
                </a:gdLst>
                <a:ahLst/>
                <a:cxnLst>
                  <a:cxn ang="0">
                    <a:pos x="connsiteX0" y="connsiteY0"/>
                  </a:cxn>
                  <a:cxn ang="0">
                    <a:pos x="connsiteX1" y="connsiteY1"/>
                  </a:cxn>
                  <a:cxn ang="0">
                    <a:pos x="connsiteX2" y="connsiteY2"/>
                  </a:cxn>
                </a:cxnLst>
                <a:rect l="l" t="t" r="r" b="b"/>
                <a:pathLst>
                  <a:path w="11490" h="410">
                    <a:moveTo>
                      <a:pt x="11491" y="410"/>
                    </a:moveTo>
                    <a:cubicBezTo>
                      <a:pt x="9029" y="410"/>
                      <a:pt x="5335" y="0"/>
                      <a:pt x="0" y="0"/>
                    </a:cubicBezTo>
                    <a:cubicBezTo>
                      <a:pt x="1642" y="410"/>
                      <a:pt x="5745" y="410"/>
                      <a:pt x="11491" y="410"/>
                    </a:cubicBezTo>
                    <a:close/>
                  </a:path>
                </a:pathLst>
              </a:custGeom>
              <a:solidFill>
                <a:schemeClr val="accent2"/>
              </a:solidFill>
              <a:ln w="0" cap="flat">
                <a:noFill/>
                <a:prstDash val="solid"/>
                <a:miter/>
              </a:ln>
            </p:spPr>
            <p:txBody>
              <a:bodyPr rtlCol="0" anchor="ctr"/>
              <a:lstStyle/>
              <a:p>
                <a:endParaRPr lang="en-US" sz="744"/>
              </a:p>
            </p:txBody>
          </p:sp>
          <p:sp>
            <p:nvSpPr>
              <p:cNvPr id="462" name="Freeform: Shape 461">
                <a:extLst>
                  <a:ext uri="{FF2B5EF4-FFF2-40B4-BE49-F238E27FC236}">
                    <a16:creationId xmlns:a16="http://schemas.microsoft.com/office/drawing/2014/main" id="{36BA1B3A-3DDF-CD27-98F4-19592D6B8A5B}"/>
                  </a:ext>
                </a:extLst>
              </p:cNvPr>
              <p:cNvSpPr/>
              <p:nvPr/>
            </p:nvSpPr>
            <p:spPr>
              <a:xfrm>
                <a:off x="17620698" y="2984498"/>
                <a:ext cx="11490" cy="297447"/>
              </a:xfrm>
              <a:custGeom>
                <a:avLst/>
                <a:gdLst>
                  <a:gd name="connsiteX0" fmla="*/ 410 w 11490"/>
                  <a:gd name="connsiteY0" fmla="*/ 144866 h 297447"/>
                  <a:gd name="connsiteX1" fmla="*/ 3283 w 11490"/>
                  <a:gd name="connsiteY1" fmla="*/ 173593 h 297447"/>
                  <a:gd name="connsiteX2" fmla="*/ 4924 w 11490"/>
                  <a:gd name="connsiteY2" fmla="*/ 282345 h 297447"/>
                  <a:gd name="connsiteX3" fmla="*/ 7387 w 11490"/>
                  <a:gd name="connsiteY3" fmla="*/ 286859 h 297447"/>
                  <a:gd name="connsiteX4" fmla="*/ 6566 w 11490"/>
                  <a:gd name="connsiteY4" fmla="*/ 226122 h 297447"/>
                  <a:gd name="connsiteX5" fmla="*/ 8208 w 11490"/>
                  <a:gd name="connsiteY5" fmla="*/ 284807 h 297447"/>
                  <a:gd name="connsiteX6" fmla="*/ 11490 w 11490"/>
                  <a:gd name="connsiteY6" fmla="*/ 279062 h 297447"/>
                  <a:gd name="connsiteX7" fmla="*/ 5745 w 11490"/>
                  <a:gd name="connsiteY7" fmla="*/ 0 h 297447"/>
                  <a:gd name="connsiteX8" fmla="*/ 5745 w 11490"/>
                  <a:gd name="connsiteY8" fmla="*/ 193702 h 297447"/>
                  <a:gd name="connsiteX9" fmla="*/ 3694 w 11490"/>
                  <a:gd name="connsiteY9" fmla="*/ 171131 h 297447"/>
                  <a:gd name="connsiteX10" fmla="*/ 4514 w 11490"/>
                  <a:gd name="connsiteY10" fmla="*/ 11901 h 297447"/>
                  <a:gd name="connsiteX11" fmla="*/ 3283 w 11490"/>
                  <a:gd name="connsiteY11" fmla="*/ 146918 h 297447"/>
                  <a:gd name="connsiteX12" fmla="*/ 410 w 11490"/>
                  <a:gd name="connsiteY12" fmla="*/ 117781 h 297447"/>
                  <a:gd name="connsiteX13" fmla="*/ 0 w 11490"/>
                  <a:gd name="connsiteY13" fmla="*/ 144456 h 297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490" h="297447">
                    <a:moveTo>
                      <a:pt x="410" y="144866"/>
                    </a:moveTo>
                    <a:cubicBezTo>
                      <a:pt x="1231" y="150611"/>
                      <a:pt x="2872" y="293425"/>
                      <a:pt x="3283" y="173593"/>
                    </a:cubicBezTo>
                    <a:cubicBezTo>
                      <a:pt x="5745" y="178107"/>
                      <a:pt x="4514" y="250335"/>
                      <a:pt x="4924" y="282345"/>
                    </a:cubicBezTo>
                    <a:cubicBezTo>
                      <a:pt x="5335" y="258953"/>
                      <a:pt x="6566" y="293836"/>
                      <a:pt x="7387" y="286859"/>
                    </a:cubicBezTo>
                    <a:cubicBezTo>
                      <a:pt x="7387" y="270854"/>
                      <a:pt x="6156" y="251977"/>
                      <a:pt x="6566" y="226122"/>
                    </a:cubicBezTo>
                    <a:cubicBezTo>
                      <a:pt x="7797" y="214221"/>
                      <a:pt x="8618" y="254029"/>
                      <a:pt x="8208" y="284807"/>
                    </a:cubicBezTo>
                    <a:cubicBezTo>
                      <a:pt x="9439" y="246642"/>
                      <a:pt x="10260" y="333233"/>
                      <a:pt x="11490" y="279062"/>
                    </a:cubicBezTo>
                    <a:cubicBezTo>
                      <a:pt x="10670" y="163333"/>
                      <a:pt x="9439" y="81667"/>
                      <a:pt x="5745" y="0"/>
                    </a:cubicBezTo>
                    <a:cubicBezTo>
                      <a:pt x="6566" y="66072"/>
                      <a:pt x="6976" y="139942"/>
                      <a:pt x="5745" y="193702"/>
                    </a:cubicBezTo>
                    <a:lnTo>
                      <a:pt x="3694" y="171131"/>
                    </a:lnTo>
                    <a:cubicBezTo>
                      <a:pt x="5745" y="109983"/>
                      <a:pt x="4104" y="72228"/>
                      <a:pt x="4514" y="11901"/>
                    </a:cubicBezTo>
                    <a:lnTo>
                      <a:pt x="3283" y="146918"/>
                    </a:lnTo>
                    <a:cubicBezTo>
                      <a:pt x="1231" y="210117"/>
                      <a:pt x="821" y="167848"/>
                      <a:pt x="410" y="117781"/>
                    </a:cubicBezTo>
                    <a:cubicBezTo>
                      <a:pt x="410" y="130092"/>
                      <a:pt x="410" y="141173"/>
                      <a:pt x="0" y="144456"/>
                    </a:cubicBezTo>
                    <a:close/>
                  </a:path>
                </a:pathLst>
              </a:custGeom>
              <a:solidFill>
                <a:schemeClr val="accent2"/>
              </a:solidFill>
              <a:ln w="0" cap="flat">
                <a:noFill/>
                <a:prstDash val="solid"/>
                <a:miter/>
              </a:ln>
            </p:spPr>
            <p:txBody>
              <a:bodyPr rtlCol="0" anchor="ctr"/>
              <a:lstStyle/>
              <a:p>
                <a:endParaRPr lang="en-US" sz="744"/>
              </a:p>
            </p:txBody>
          </p:sp>
          <p:sp>
            <p:nvSpPr>
              <p:cNvPr id="463" name="Freeform: Shape 462">
                <a:extLst>
                  <a:ext uri="{FF2B5EF4-FFF2-40B4-BE49-F238E27FC236}">
                    <a16:creationId xmlns:a16="http://schemas.microsoft.com/office/drawing/2014/main" id="{35F77140-77B9-B71B-3BA5-5197D73AAF1D}"/>
                  </a:ext>
                </a:extLst>
              </p:cNvPr>
              <p:cNvSpPr/>
              <p:nvPr/>
            </p:nvSpPr>
            <p:spPr>
              <a:xfrm>
                <a:off x="17601410" y="3038258"/>
                <a:ext cx="4103" cy="8207"/>
              </a:xfrm>
              <a:custGeom>
                <a:avLst/>
                <a:gdLst>
                  <a:gd name="connsiteX0" fmla="*/ 0 w 4103"/>
                  <a:gd name="connsiteY0" fmla="*/ 0 h 8207"/>
                  <a:gd name="connsiteX1" fmla="*/ 0 w 4103"/>
                  <a:gd name="connsiteY1" fmla="*/ 2462 h 8207"/>
                  <a:gd name="connsiteX2" fmla="*/ 0 w 4103"/>
                  <a:gd name="connsiteY2" fmla="*/ 8208 h 8207"/>
                  <a:gd name="connsiteX3" fmla="*/ 0 w 4103"/>
                  <a:gd name="connsiteY3" fmla="*/ 410 h 8207"/>
                </a:gdLst>
                <a:ahLst/>
                <a:cxnLst>
                  <a:cxn ang="0">
                    <a:pos x="connsiteX0" y="connsiteY0"/>
                  </a:cxn>
                  <a:cxn ang="0">
                    <a:pos x="connsiteX1" y="connsiteY1"/>
                  </a:cxn>
                  <a:cxn ang="0">
                    <a:pos x="connsiteX2" y="connsiteY2"/>
                  </a:cxn>
                  <a:cxn ang="0">
                    <a:pos x="connsiteX3" y="connsiteY3"/>
                  </a:cxn>
                </a:cxnLst>
                <a:rect l="l" t="t" r="r" b="b"/>
                <a:pathLst>
                  <a:path w="4103" h="8207">
                    <a:moveTo>
                      <a:pt x="0" y="0"/>
                    </a:moveTo>
                    <a:lnTo>
                      <a:pt x="0" y="2462"/>
                    </a:lnTo>
                    <a:cubicBezTo>
                      <a:pt x="0" y="4514"/>
                      <a:pt x="0" y="6977"/>
                      <a:pt x="0" y="8208"/>
                    </a:cubicBezTo>
                    <a:lnTo>
                      <a:pt x="0" y="410"/>
                    </a:lnTo>
                    <a:close/>
                  </a:path>
                </a:pathLst>
              </a:custGeom>
              <a:solidFill>
                <a:schemeClr val="accent2"/>
              </a:solidFill>
              <a:ln w="0" cap="flat">
                <a:noFill/>
                <a:prstDash val="solid"/>
                <a:miter/>
              </a:ln>
            </p:spPr>
            <p:txBody>
              <a:bodyPr rtlCol="0" anchor="ctr"/>
              <a:lstStyle/>
              <a:p>
                <a:endParaRPr lang="en-US" sz="744"/>
              </a:p>
            </p:txBody>
          </p:sp>
          <p:sp>
            <p:nvSpPr>
              <p:cNvPr id="464" name="Freeform: Shape 463">
                <a:extLst>
                  <a:ext uri="{FF2B5EF4-FFF2-40B4-BE49-F238E27FC236}">
                    <a16:creationId xmlns:a16="http://schemas.microsoft.com/office/drawing/2014/main" id="{87FA313B-F103-23CC-96EB-C1F42481B4D7}"/>
                  </a:ext>
                </a:extLst>
              </p:cNvPr>
              <p:cNvSpPr/>
              <p:nvPr/>
            </p:nvSpPr>
            <p:spPr>
              <a:xfrm>
                <a:off x="13889065" y="2845520"/>
                <a:ext cx="820" cy="11758"/>
              </a:xfrm>
              <a:custGeom>
                <a:avLst/>
                <a:gdLst>
                  <a:gd name="connsiteX0" fmla="*/ 0 w 820"/>
                  <a:gd name="connsiteY0" fmla="*/ 268 h 11758"/>
                  <a:gd name="connsiteX1" fmla="*/ 821 w 820"/>
                  <a:gd name="connsiteY1" fmla="*/ 11759 h 11758"/>
                  <a:gd name="connsiteX2" fmla="*/ 0 w 820"/>
                  <a:gd name="connsiteY2" fmla="*/ 268 h 11758"/>
                </a:gdLst>
                <a:ahLst/>
                <a:cxnLst>
                  <a:cxn ang="0">
                    <a:pos x="connsiteX0" y="connsiteY0"/>
                  </a:cxn>
                  <a:cxn ang="0">
                    <a:pos x="connsiteX1" y="connsiteY1"/>
                  </a:cxn>
                  <a:cxn ang="0">
                    <a:pos x="connsiteX2" y="connsiteY2"/>
                  </a:cxn>
                </a:cxnLst>
                <a:rect l="l" t="t" r="r" b="b"/>
                <a:pathLst>
                  <a:path w="820" h="11758">
                    <a:moveTo>
                      <a:pt x="0" y="268"/>
                    </a:moveTo>
                    <a:lnTo>
                      <a:pt x="821" y="11759"/>
                    </a:lnTo>
                    <a:cubicBezTo>
                      <a:pt x="821" y="1910"/>
                      <a:pt x="0" y="-963"/>
                      <a:pt x="0" y="268"/>
                    </a:cubicBezTo>
                    <a:close/>
                  </a:path>
                </a:pathLst>
              </a:custGeom>
              <a:solidFill>
                <a:schemeClr val="accent2"/>
              </a:solidFill>
              <a:ln w="0" cap="flat">
                <a:noFill/>
                <a:prstDash val="solid"/>
                <a:miter/>
              </a:ln>
            </p:spPr>
            <p:txBody>
              <a:bodyPr rtlCol="0" anchor="ctr"/>
              <a:lstStyle/>
              <a:p>
                <a:endParaRPr lang="en-US" sz="744"/>
              </a:p>
            </p:txBody>
          </p:sp>
          <p:sp>
            <p:nvSpPr>
              <p:cNvPr id="465" name="Freeform: Shape 464">
                <a:extLst>
                  <a:ext uri="{FF2B5EF4-FFF2-40B4-BE49-F238E27FC236}">
                    <a16:creationId xmlns:a16="http://schemas.microsoft.com/office/drawing/2014/main" id="{E2C4A1C9-0433-2721-F9DE-6E98D39467F4}"/>
                  </a:ext>
                </a:extLst>
              </p:cNvPr>
              <p:cNvSpPr/>
              <p:nvPr/>
            </p:nvSpPr>
            <p:spPr>
              <a:xfrm>
                <a:off x="17612490" y="2956635"/>
                <a:ext cx="4103" cy="777"/>
              </a:xfrm>
              <a:custGeom>
                <a:avLst/>
                <a:gdLst>
                  <a:gd name="connsiteX0" fmla="*/ 0 w 4103"/>
                  <a:gd name="connsiteY0" fmla="*/ 777 h 777"/>
                  <a:gd name="connsiteX1" fmla="*/ 0 w 4103"/>
                  <a:gd name="connsiteY1" fmla="*/ 777 h 777"/>
                  <a:gd name="connsiteX2" fmla="*/ 0 w 4103"/>
                  <a:gd name="connsiteY2" fmla="*/ 777 h 777"/>
                </a:gdLst>
                <a:ahLst/>
                <a:cxnLst>
                  <a:cxn ang="0">
                    <a:pos x="connsiteX0" y="connsiteY0"/>
                  </a:cxn>
                  <a:cxn ang="0">
                    <a:pos x="connsiteX1" y="connsiteY1"/>
                  </a:cxn>
                  <a:cxn ang="0">
                    <a:pos x="connsiteX2" y="connsiteY2"/>
                  </a:cxn>
                </a:cxnLst>
                <a:rect l="l" t="t" r="r" b="b"/>
                <a:pathLst>
                  <a:path w="4103" h="777">
                    <a:moveTo>
                      <a:pt x="0" y="777"/>
                    </a:moveTo>
                    <a:lnTo>
                      <a:pt x="0" y="777"/>
                    </a:lnTo>
                    <a:cubicBezTo>
                      <a:pt x="0" y="-44"/>
                      <a:pt x="0" y="-454"/>
                      <a:pt x="0" y="777"/>
                    </a:cubicBezTo>
                    <a:close/>
                  </a:path>
                </a:pathLst>
              </a:custGeom>
              <a:solidFill>
                <a:schemeClr val="accent2"/>
              </a:solidFill>
              <a:ln w="0" cap="flat">
                <a:noFill/>
                <a:prstDash val="solid"/>
                <a:miter/>
              </a:ln>
            </p:spPr>
            <p:txBody>
              <a:bodyPr rtlCol="0" anchor="ctr"/>
              <a:lstStyle/>
              <a:p>
                <a:endParaRPr lang="en-US" sz="744"/>
              </a:p>
            </p:txBody>
          </p:sp>
          <p:sp>
            <p:nvSpPr>
              <p:cNvPr id="466" name="Freeform: Shape 465">
                <a:extLst>
                  <a:ext uri="{FF2B5EF4-FFF2-40B4-BE49-F238E27FC236}">
                    <a16:creationId xmlns:a16="http://schemas.microsoft.com/office/drawing/2014/main" id="{E443BDA2-03C7-5687-2EE0-CC7C825AF182}"/>
                  </a:ext>
                </a:extLst>
              </p:cNvPr>
              <p:cNvSpPr/>
              <p:nvPr/>
            </p:nvSpPr>
            <p:spPr>
              <a:xfrm>
                <a:off x="13889065" y="2557287"/>
                <a:ext cx="4103" cy="1641"/>
              </a:xfrm>
              <a:custGeom>
                <a:avLst/>
                <a:gdLst>
                  <a:gd name="connsiteX0" fmla="*/ 0 w 4103"/>
                  <a:gd name="connsiteY0" fmla="*/ 0 h 1641"/>
                  <a:gd name="connsiteX1" fmla="*/ 0 w 4103"/>
                  <a:gd name="connsiteY1" fmla="*/ 1642 h 1641"/>
                  <a:gd name="connsiteX2" fmla="*/ 0 w 4103"/>
                  <a:gd name="connsiteY2" fmla="*/ 0 h 1641"/>
                </a:gdLst>
                <a:ahLst/>
                <a:cxnLst>
                  <a:cxn ang="0">
                    <a:pos x="connsiteX0" y="connsiteY0"/>
                  </a:cxn>
                  <a:cxn ang="0">
                    <a:pos x="connsiteX1" y="connsiteY1"/>
                  </a:cxn>
                  <a:cxn ang="0">
                    <a:pos x="connsiteX2" y="connsiteY2"/>
                  </a:cxn>
                </a:cxnLst>
                <a:rect l="l" t="t" r="r" b="b"/>
                <a:pathLst>
                  <a:path w="4103" h="1641">
                    <a:moveTo>
                      <a:pt x="0" y="0"/>
                    </a:moveTo>
                    <a:cubicBezTo>
                      <a:pt x="0" y="410"/>
                      <a:pt x="0" y="821"/>
                      <a:pt x="0" y="1642"/>
                    </a:cubicBezTo>
                    <a:cubicBezTo>
                      <a:pt x="0" y="410"/>
                      <a:pt x="0" y="410"/>
                      <a:pt x="0" y="0"/>
                    </a:cubicBezTo>
                    <a:close/>
                  </a:path>
                </a:pathLst>
              </a:custGeom>
              <a:solidFill>
                <a:schemeClr val="accent2"/>
              </a:solidFill>
              <a:ln w="0" cap="flat">
                <a:noFill/>
                <a:prstDash val="solid"/>
                <a:miter/>
              </a:ln>
            </p:spPr>
            <p:txBody>
              <a:bodyPr rtlCol="0" anchor="ctr"/>
              <a:lstStyle/>
              <a:p>
                <a:endParaRPr lang="en-US" sz="744"/>
              </a:p>
            </p:txBody>
          </p:sp>
          <p:sp>
            <p:nvSpPr>
              <p:cNvPr id="467" name="Freeform: Shape 466">
                <a:extLst>
                  <a:ext uri="{FF2B5EF4-FFF2-40B4-BE49-F238E27FC236}">
                    <a16:creationId xmlns:a16="http://schemas.microsoft.com/office/drawing/2014/main" id="{5A5C6561-2E08-3328-AC37-BAA2EA9D9BFC}"/>
                  </a:ext>
                </a:extLst>
              </p:cNvPr>
              <p:cNvSpPr/>
              <p:nvPr/>
            </p:nvSpPr>
            <p:spPr>
              <a:xfrm>
                <a:off x="13841050" y="2480134"/>
                <a:ext cx="4103" cy="5525"/>
              </a:xfrm>
              <a:custGeom>
                <a:avLst/>
                <a:gdLst>
                  <a:gd name="connsiteX0" fmla="*/ 0 w 4103"/>
                  <a:gd name="connsiteY0" fmla="*/ 0 h 5525"/>
                  <a:gd name="connsiteX1" fmla="*/ 0 w 4103"/>
                  <a:gd name="connsiteY1" fmla="*/ 2052 h 5525"/>
                  <a:gd name="connsiteX2" fmla="*/ 0 w 4103"/>
                  <a:gd name="connsiteY2" fmla="*/ 0 h 5525"/>
                </a:gdLst>
                <a:ahLst/>
                <a:cxnLst>
                  <a:cxn ang="0">
                    <a:pos x="connsiteX0" y="connsiteY0"/>
                  </a:cxn>
                  <a:cxn ang="0">
                    <a:pos x="connsiteX1" y="connsiteY1"/>
                  </a:cxn>
                  <a:cxn ang="0">
                    <a:pos x="connsiteX2" y="connsiteY2"/>
                  </a:cxn>
                </a:cxnLst>
                <a:rect l="l" t="t" r="r" b="b"/>
                <a:pathLst>
                  <a:path w="4103" h="5525">
                    <a:moveTo>
                      <a:pt x="0" y="0"/>
                    </a:moveTo>
                    <a:cubicBezTo>
                      <a:pt x="0" y="410"/>
                      <a:pt x="0" y="821"/>
                      <a:pt x="0" y="2052"/>
                    </a:cubicBezTo>
                    <a:cubicBezTo>
                      <a:pt x="0" y="8208"/>
                      <a:pt x="0" y="5335"/>
                      <a:pt x="0" y="0"/>
                    </a:cubicBezTo>
                    <a:close/>
                  </a:path>
                </a:pathLst>
              </a:custGeom>
              <a:solidFill>
                <a:schemeClr val="accent2"/>
              </a:solidFill>
              <a:ln w="0" cap="flat">
                <a:noFill/>
                <a:prstDash val="solid"/>
                <a:miter/>
              </a:ln>
            </p:spPr>
            <p:txBody>
              <a:bodyPr rtlCol="0" anchor="ctr"/>
              <a:lstStyle/>
              <a:p>
                <a:endParaRPr lang="en-US" sz="744"/>
              </a:p>
            </p:txBody>
          </p:sp>
          <p:sp>
            <p:nvSpPr>
              <p:cNvPr id="468" name="Freeform: Shape 467">
                <a:extLst>
                  <a:ext uri="{FF2B5EF4-FFF2-40B4-BE49-F238E27FC236}">
                    <a16:creationId xmlns:a16="http://schemas.microsoft.com/office/drawing/2014/main" id="{059D22EA-3B91-935F-7DDA-792E11E1F75D}"/>
                  </a:ext>
                </a:extLst>
              </p:cNvPr>
              <p:cNvSpPr/>
              <p:nvPr/>
            </p:nvSpPr>
            <p:spPr>
              <a:xfrm>
                <a:off x="13889065" y="2556512"/>
                <a:ext cx="4103" cy="364"/>
              </a:xfrm>
              <a:custGeom>
                <a:avLst/>
                <a:gdLst>
                  <a:gd name="connsiteX0" fmla="*/ 0 w 4103"/>
                  <a:gd name="connsiteY0" fmla="*/ 365 h 364"/>
                  <a:gd name="connsiteX1" fmla="*/ 0 w 4103"/>
                  <a:gd name="connsiteY1" fmla="*/ 365 h 364"/>
                  <a:gd name="connsiteX2" fmla="*/ 0 w 4103"/>
                  <a:gd name="connsiteY2" fmla="*/ 365 h 364"/>
                </a:gdLst>
                <a:ahLst/>
                <a:cxnLst>
                  <a:cxn ang="0">
                    <a:pos x="connsiteX0" y="connsiteY0"/>
                  </a:cxn>
                  <a:cxn ang="0">
                    <a:pos x="connsiteX1" y="connsiteY1"/>
                  </a:cxn>
                  <a:cxn ang="0">
                    <a:pos x="connsiteX2" y="connsiteY2"/>
                  </a:cxn>
                </a:cxnLst>
                <a:rect l="l" t="t" r="r" b="b"/>
                <a:pathLst>
                  <a:path w="4103" h="364">
                    <a:moveTo>
                      <a:pt x="0" y="365"/>
                    </a:moveTo>
                    <a:cubicBezTo>
                      <a:pt x="0" y="365"/>
                      <a:pt x="0" y="365"/>
                      <a:pt x="0" y="365"/>
                    </a:cubicBezTo>
                    <a:cubicBezTo>
                      <a:pt x="0" y="365"/>
                      <a:pt x="0" y="-456"/>
                      <a:pt x="0" y="365"/>
                    </a:cubicBezTo>
                    <a:close/>
                  </a:path>
                </a:pathLst>
              </a:custGeom>
              <a:solidFill>
                <a:schemeClr val="accent2"/>
              </a:solidFill>
              <a:ln w="0" cap="flat">
                <a:noFill/>
                <a:prstDash val="solid"/>
                <a:miter/>
              </a:ln>
            </p:spPr>
            <p:txBody>
              <a:bodyPr rtlCol="0" anchor="ctr"/>
              <a:lstStyle/>
              <a:p>
                <a:endParaRPr lang="en-US" sz="744"/>
              </a:p>
            </p:txBody>
          </p:sp>
          <p:sp>
            <p:nvSpPr>
              <p:cNvPr id="469" name="Freeform: Shape 468">
                <a:extLst>
                  <a:ext uri="{FF2B5EF4-FFF2-40B4-BE49-F238E27FC236}">
                    <a16:creationId xmlns:a16="http://schemas.microsoft.com/office/drawing/2014/main" id="{F84AC329-5FD4-CBF8-6661-53DA8A044A0B}"/>
                  </a:ext>
                </a:extLst>
              </p:cNvPr>
              <p:cNvSpPr/>
              <p:nvPr/>
            </p:nvSpPr>
            <p:spPr>
              <a:xfrm>
                <a:off x="14654382" y="1569489"/>
                <a:ext cx="11952" cy="1561"/>
              </a:xfrm>
              <a:custGeom>
                <a:avLst/>
                <a:gdLst>
                  <a:gd name="connsiteX0" fmla="*/ 11953 w 11952"/>
                  <a:gd name="connsiteY0" fmla="*/ 410 h 1561"/>
                  <a:gd name="connsiteX1" fmla="*/ 9080 w 11952"/>
                  <a:gd name="connsiteY1" fmla="*/ 410 h 1561"/>
                  <a:gd name="connsiteX2" fmla="*/ 872 w 11952"/>
                  <a:gd name="connsiteY2" fmla="*/ 1231 h 1561"/>
                  <a:gd name="connsiteX3" fmla="*/ 11953 w 11952"/>
                  <a:gd name="connsiteY3" fmla="*/ 0 h 1561"/>
                </a:gdLst>
                <a:ahLst/>
                <a:cxnLst>
                  <a:cxn ang="0">
                    <a:pos x="connsiteX0" y="connsiteY0"/>
                  </a:cxn>
                  <a:cxn ang="0">
                    <a:pos x="connsiteX1" y="connsiteY1"/>
                  </a:cxn>
                  <a:cxn ang="0">
                    <a:pos x="connsiteX2" y="connsiteY2"/>
                  </a:cxn>
                  <a:cxn ang="0">
                    <a:pos x="connsiteX3" y="connsiteY3"/>
                  </a:cxn>
                </a:cxnLst>
                <a:rect l="l" t="t" r="r" b="b"/>
                <a:pathLst>
                  <a:path w="11952" h="1561">
                    <a:moveTo>
                      <a:pt x="11953" y="410"/>
                    </a:moveTo>
                    <a:cubicBezTo>
                      <a:pt x="11953" y="410"/>
                      <a:pt x="10722" y="410"/>
                      <a:pt x="9080" y="410"/>
                    </a:cubicBezTo>
                    <a:cubicBezTo>
                      <a:pt x="7028" y="410"/>
                      <a:pt x="4156" y="821"/>
                      <a:pt x="872" y="1231"/>
                    </a:cubicBezTo>
                    <a:cubicBezTo>
                      <a:pt x="-1590" y="2052"/>
                      <a:pt x="872" y="1231"/>
                      <a:pt x="11953" y="0"/>
                    </a:cubicBezTo>
                    <a:close/>
                  </a:path>
                </a:pathLst>
              </a:custGeom>
              <a:solidFill>
                <a:schemeClr val="accent2"/>
              </a:solidFill>
              <a:ln w="0" cap="flat">
                <a:noFill/>
                <a:prstDash val="solid"/>
                <a:miter/>
              </a:ln>
            </p:spPr>
            <p:txBody>
              <a:bodyPr rtlCol="0" anchor="ctr"/>
              <a:lstStyle/>
              <a:p>
                <a:endParaRPr lang="en-US" sz="744"/>
              </a:p>
            </p:txBody>
          </p:sp>
          <p:sp>
            <p:nvSpPr>
              <p:cNvPr id="470" name="Freeform: Shape 469">
                <a:extLst>
                  <a:ext uri="{FF2B5EF4-FFF2-40B4-BE49-F238E27FC236}">
                    <a16:creationId xmlns:a16="http://schemas.microsoft.com/office/drawing/2014/main" id="{CC418783-1B78-3B6F-C9B9-80CE269458AA}"/>
                  </a:ext>
                </a:extLst>
              </p:cNvPr>
              <p:cNvSpPr/>
              <p:nvPr/>
            </p:nvSpPr>
            <p:spPr>
              <a:xfrm>
                <a:off x="14399995" y="1646642"/>
                <a:ext cx="4514" cy="2051"/>
              </a:xfrm>
              <a:custGeom>
                <a:avLst/>
                <a:gdLst>
                  <a:gd name="connsiteX0" fmla="*/ 4514 w 4514"/>
                  <a:gd name="connsiteY0" fmla="*/ 0 h 2051"/>
                  <a:gd name="connsiteX1" fmla="*/ 0 w 4514"/>
                  <a:gd name="connsiteY1" fmla="*/ 2052 h 2051"/>
                  <a:gd name="connsiteX2" fmla="*/ 4514 w 4514"/>
                  <a:gd name="connsiteY2" fmla="*/ 0 h 2051"/>
                </a:gdLst>
                <a:ahLst/>
                <a:cxnLst>
                  <a:cxn ang="0">
                    <a:pos x="connsiteX0" y="connsiteY0"/>
                  </a:cxn>
                  <a:cxn ang="0">
                    <a:pos x="connsiteX1" y="connsiteY1"/>
                  </a:cxn>
                  <a:cxn ang="0">
                    <a:pos x="connsiteX2" y="connsiteY2"/>
                  </a:cxn>
                </a:cxnLst>
                <a:rect l="l" t="t" r="r" b="b"/>
                <a:pathLst>
                  <a:path w="4514" h="2051">
                    <a:moveTo>
                      <a:pt x="4514" y="0"/>
                    </a:moveTo>
                    <a:cubicBezTo>
                      <a:pt x="2873" y="821"/>
                      <a:pt x="2052" y="821"/>
                      <a:pt x="0" y="2052"/>
                    </a:cubicBezTo>
                    <a:cubicBezTo>
                      <a:pt x="1642" y="1231"/>
                      <a:pt x="2873" y="821"/>
                      <a:pt x="4514" y="0"/>
                    </a:cubicBezTo>
                    <a:close/>
                  </a:path>
                </a:pathLst>
              </a:custGeom>
              <a:solidFill>
                <a:schemeClr val="accent2"/>
              </a:solidFill>
              <a:ln w="0" cap="flat">
                <a:noFill/>
                <a:prstDash val="solid"/>
                <a:miter/>
              </a:ln>
            </p:spPr>
            <p:txBody>
              <a:bodyPr rtlCol="0" anchor="ctr"/>
              <a:lstStyle/>
              <a:p>
                <a:endParaRPr lang="en-US" sz="744"/>
              </a:p>
            </p:txBody>
          </p:sp>
          <p:sp>
            <p:nvSpPr>
              <p:cNvPr id="471" name="Freeform: Shape 470">
                <a:extLst>
                  <a:ext uri="{FF2B5EF4-FFF2-40B4-BE49-F238E27FC236}">
                    <a16:creationId xmlns:a16="http://schemas.microsoft.com/office/drawing/2014/main" id="{DB3D1190-12F7-C1D2-EC2C-22962491140D}"/>
                  </a:ext>
                </a:extLst>
              </p:cNvPr>
              <p:cNvSpPr/>
              <p:nvPr/>
            </p:nvSpPr>
            <p:spPr>
              <a:xfrm>
                <a:off x="16470388" y="1521885"/>
                <a:ext cx="32830" cy="4103"/>
              </a:xfrm>
              <a:custGeom>
                <a:avLst/>
                <a:gdLst>
                  <a:gd name="connsiteX0" fmla="*/ 32831 w 32830"/>
                  <a:gd name="connsiteY0" fmla="*/ 0 h 4103"/>
                  <a:gd name="connsiteX1" fmla="*/ 0 w 32830"/>
                  <a:gd name="connsiteY1" fmla="*/ 0 h 4103"/>
                  <a:gd name="connsiteX2" fmla="*/ 32831 w 32830"/>
                  <a:gd name="connsiteY2" fmla="*/ 0 h 4103"/>
                </a:gdLst>
                <a:ahLst/>
                <a:cxnLst>
                  <a:cxn ang="0">
                    <a:pos x="connsiteX0" y="connsiteY0"/>
                  </a:cxn>
                  <a:cxn ang="0">
                    <a:pos x="connsiteX1" y="connsiteY1"/>
                  </a:cxn>
                  <a:cxn ang="0">
                    <a:pos x="connsiteX2" y="connsiteY2"/>
                  </a:cxn>
                </a:cxnLst>
                <a:rect l="l" t="t" r="r" b="b"/>
                <a:pathLst>
                  <a:path w="32830" h="4103">
                    <a:moveTo>
                      <a:pt x="32831" y="0"/>
                    </a:moveTo>
                    <a:cubicBezTo>
                      <a:pt x="19288" y="0"/>
                      <a:pt x="9029" y="0"/>
                      <a:pt x="0" y="0"/>
                    </a:cubicBezTo>
                    <a:cubicBezTo>
                      <a:pt x="9849" y="0"/>
                      <a:pt x="20930" y="0"/>
                      <a:pt x="32831" y="0"/>
                    </a:cubicBezTo>
                    <a:close/>
                  </a:path>
                </a:pathLst>
              </a:custGeom>
              <a:solidFill>
                <a:schemeClr val="accent2"/>
              </a:solidFill>
              <a:ln w="0" cap="flat">
                <a:noFill/>
                <a:prstDash val="solid"/>
                <a:miter/>
              </a:ln>
            </p:spPr>
            <p:txBody>
              <a:bodyPr rtlCol="0" anchor="ctr"/>
              <a:lstStyle/>
              <a:p>
                <a:endParaRPr lang="en-US" sz="744"/>
              </a:p>
            </p:txBody>
          </p:sp>
          <p:sp>
            <p:nvSpPr>
              <p:cNvPr id="472" name="Freeform: Shape 471">
                <a:extLst>
                  <a:ext uri="{FF2B5EF4-FFF2-40B4-BE49-F238E27FC236}">
                    <a16:creationId xmlns:a16="http://schemas.microsoft.com/office/drawing/2014/main" id="{C7CB65A3-AA75-D3E0-80FB-5E1A6F308AE8}"/>
                  </a:ext>
                </a:extLst>
              </p:cNvPr>
              <p:cNvSpPr/>
              <p:nvPr/>
            </p:nvSpPr>
            <p:spPr>
              <a:xfrm>
                <a:off x="13889475" y="2558928"/>
                <a:ext cx="820" cy="13953"/>
              </a:xfrm>
              <a:custGeom>
                <a:avLst/>
                <a:gdLst>
                  <a:gd name="connsiteX0" fmla="*/ 0 w 820"/>
                  <a:gd name="connsiteY0" fmla="*/ 0 h 13953"/>
                  <a:gd name="connsiteX1" fmla="*/ 821 w 820"/>
                  <a:gd name="connsiteY1" fmla="*/ 13953 h 13953"/>
                  <a:gd name="connsiteX2" fmla="*/ 0 w 820"/>
                  <a:gd name="connsiteY2" fmla="*/ 0 h 13953"/>
                </a:gdLst>
                <a:ahLst/>
                <a:cxnLst>
                  <a:cxn ang="0">
                    <a:pos x="connsiteX0" y="connsiteY0"/>
                  </a:cxn>
                  <a:cxn ang="0">
                    <a:pos x="connsiteX1" y="connsiteY1"/>
                  </a:cxn>
                  <a:cxn ang="0">
                    <a:pos x="connsiteX2" y="connsiteY2"/>
                  </a:cxn>
                </a:cxnLst>
                <a:rect l="l" t="t" r="r" b="b"/>
                <a:pathLst>
                  <a:path w="820" h="13953">
                    <a:moveTo>
                      <a:pt x="0" y="0"/>
                    </a:moveTo>
                    <a:cubicBezTo>
                      <a:pt x="0" y="2873"/>
                      <a:pt x="410" y="6976"/>
                      <a:pt x="821" y="13953"/>
                    </a:cubicBezTo>
                    <a:cubicBezTo>
                      <a:pt x="821" y="6566"/>
                      <a:pt x="410" y="2462"/>
                      <a:pt x="0" y="0"/>
                    </a:cubicBezTo>
                    <a:close/>
                  </a:path>
                </a:pathLst>
              </a:custGeom>
              <a:solidFill>
                <a:schemeClr val="accent2"/>
              </a:solidFill>
              <a:ln w="0" cap="flat">
                <a:noFill/>
                <a:prstDash val="solid"/>
                <a:miter/>
              </a:ln>
            </p:spPr>
            <p:txBody>
              <a:bodyPr rtlCol="0" anchor="ctr"/>
              <a:lstStyle/>
              <a:p>
                <a:endParaRPr lang="en-US" sz="744"/>
              </a:p>
            </p:txBody>
          </p:sp>
          <p:sp>
            <p:nvSpPr>
              <p:cNvPr id="473" name="Freeform: Shape 472">
                <a:extLst>
                  <a:ext uri="{FF2B5EF4-FFF2-40B4-BE49-F238E27FC236}">
                    <a16:creationId xmlns:a16="http://schemas.microsoft.com/office/drawing/2014/main" id="{0EEAA271-92FD-A04D-F443-2BF04DBA59D9}"/>
                  </a:ext>
                </a:extLst>
              </p:cNvPr>
              <p:cNvSpPr/>
              <p:nvPr/>
            </p:nvSpPr>
            <p:spPr>
              <a:xfrm>
                <a:off x="15077951" y="1548149"/>
                <a:ext cx="8618" cy="4103"/>
              </a:xfrm>
              <a:custGeom>
                <a:avLst/>
                <a:gdLst>
                  <a:gd name="connsiteX0" fmla="*/ 8618 w 8618"/>
                  <a:gd name="connsiteY0" fmla="*/ 0 h 4103"/>
                  <a:gd name="connsiteX1" fmla="*/ 0 w 8618"/>
                  <a:gd name="connsiteY1" fmla="*/ 0 h 4103"/>
                  <a:gd name="connsiteX2" fmla="*/ 4925 w 8618"/>
                  <a:gd name="connsiteY2" fmla="*/ 0 h 4103"/>
                  <a:gd name="connsiteX3" fmla="*/ 8208 w 8618"/>
                  <a:gd name="connsiteY3" fmla="*/ 0 h 4103"/>
                </a:gdLst>
                <a:ahLst/>
                <a:cxnLst>
                  <a:cxn ang="0">
                    <a:pos x="connsiteX0" y="connsiteY0"/>
                  </a:cxn>
                  <a:cxn ang="0">
                    <a:pos x="connsiteX1" y="connsiteY1"/>
                  </a:cxn>
                  <a:cxn ang="0">
                    <a:pos x="connsiteX2" y="connsiteY2"/>
                  </a:cxn>
                  <a:cxn ang="0">
                    <a:pos x="connsiteX3" y="connsiteY3"/>
                  </a:cxn>
                </a:cxnLst>
                <a:rect l="l" t="t" r="r" b="b"/>
                <a:pathLst>
                  <a:path w="8618" h="4103">
                    <a:moveTo>
                      <a:pt x="8618" y="0"/>
                    </a:moveTo>
                    <a:cubicBezTo>
                      <a:pt x="5745" y="0"/>
                      <a:pt x="2873" y="0"/>
                      <a:pt x="0" y="0"/>
                    </a:cubicBezTo>
                    <a:cubicBezTo>
                      <a:pt x="1642" y="0"/>
                      <a:pt x="3283" y="0"/>
                      <a:pt x="4925" y="0"/>
                    </a:cubicBezTo>
                    <a:lnTo>
                      <a:pt x="8208" y="0"/>
                    </a:lnTo>
                    <a:close/>
                  </a:path>
                </a:pathLst>
              </a:custGeom>
              <a:solidFill>
                <a:schemeClr val="accent2"/>
              </a:solidFill>
              <a:ln w="0" cap="flat">
                <a:noFill/>
                <a:prstDash val="solid"/>
                <a:miter/>
              </a:ln>
            </p:spPr>
            <p:txBody>
              <a:bodyPr rtlCol="0" anchor="ctr"/>
              <a:lstStyle/>
              <a:p>
                <a:endParaRPr lang="en-US" sz="744"/>
              </a:p>
            </p:txBody>
          </p:sp>
          <p:sp>
            <p:nvSpPr>
              <p:cNvPr id="474" name="Freeform: Shape 473">
                <a:extLst>
                  <a:ext uri="{FF2B5EF4-FFF2-40B4-BE49-F238E27FC236}">
                    <a16:creationId xmlns:a16="http://schemas.microsoft.com/office/drawing/2014/main" id="{77EA6BD8-967C-42B0-EBBF-35DE49DD94A6}"/>
                  </a:ext>
                </a:extLst>
              </p:cNvPr>
              <p:cNvSpPr/>
              <p:nvPr/>
            </p:nvSpPr>
            <p:spPr>
              <a:xfrm>
                <a:off x="15035681" y="1544389"/>
                <a:ext cx="343492" cy="6222"/>
              </a:xfrm>
              <a:custGeom>
                <a:avLst/>
                <a:gdLst>
                  <a:gd name="connsiteX0" fmla="*/ 195754 w 343492"/>
                  <a:gd name="connsiteY0" fmla="*/ 5401 h 6222"/>
                  <a:gd name="connsiteX1" fmla="*/ 185904 w 343492"/>
                  <a:gd name="connsiteY1" fmla="*/ 6222 h 6222"/>
                  <a:gd name="connsiteX2" fmla="*/ 343493 w 343492"/>
                  <a:gd name="connsiteY2" fmla="*/ 3760 h 6222"/>
                  <a:gd name="connsiteX3" fmla="*/ 250745 w 343492"/>
                  <a:gd name="connsiteY3" fmla="*/ 887 h 6222"/>
                  <a:gd name="connsiteX4" fmla="*/ 141993 w 343492"/>
                  <a:gd name="connsiteY4" fmla="*/ 66 h 6222"/>
                  <a:gd name="connsiteX5" fmla="*/ 108342 w 343492"/>
                  <a:gd name="connsiteY5" fmla="*/ 2939 h 6222"/>
                  <a:gd name="connsiteX6" fmla="*/ 84129 w 343492"/>
                  <a:gd name="connsiteY6" fmla="*/ 477 h 6222"/>
                  <a:gd name="connsiteX7" fmla="*/ 0 w 343492"/>
                  <a:gd name="connsiteY7" fmla="*/ 477 h 6222"/>
                  <a:gd name="connsiteX8" fmla="*/ 73049 w 343492"/>
                  <a:gd name="connsiteY8" fmla="*/ 887 h 6222"/>
                  <a:gd name="connsiteX9" fmla="*/ 50888 w 343492"/>
                  <a:gd name="connsiteY9" fmla="*/ 3350 h 6222"/>
                  <a:gd name="connsiteX10" fmla="*/ 58275 w 343492"/>
                  <a:gd name="connsiteY10" fmla="*/ 3350 h 6222"/>
                  <a:gd name="connsiteX11" fmla="*/ 195343 w 343492"/>
                  <a:gd name="connsiteY11" fmla="*/ 5401 h 6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3492" h="6222">
                    <a:moveTo>
                      <a:pt x="195754" y="5401"/>
                    </a:moveTo>
                    <a:cubicBezTo>
                      <a:pt x="190829" y="5401"/>
                      <a:pt x="188367" y="5812"/>
                      <a:pt x="185904" y="6222"/>
                    </a:cubicBezTo>
                    <a:cubicBezTo>
                      <a:pt x="237613" y="5401"/>
                      <a:pt x="332412" y="6222"/>
                      <a:pt x="343493" y="3760"/>
                    </a:cubicBezTo>
                    <a:cubicBezTo>
                      <a:pt x="325846" y="3760"/>
                      <a:pt x="235151" y="2529"/>
                      <a:pt x="250745" y="887"/>
                    </a:cubicBezTo>
                    <a:cubicBezTo>
                      <a:pt x="214631" y="1298"/>
                      <a:pt x="161692" y="-344"/>
                      <a:pt x="141993" y="66"/>
                    </a:cubicBezTo>
                    <a:cubicBezTo>
                      <a:pt x="201089" y="1298"/>
                      <a:pt x="148560" y="2118"/>
                      <a:pt x="108342" y="2939"/>
                    </a:cubicBezTo>
                    <a:cubicBezTo>
                      <a:pt x="72228" y="2118"/>
                      <a:pt x="115318" y="887"/>
                      <a:pt x="84129" y="477"/>
                    </a:cubicBezTo>
                    <a:lnTo>
                      <a:pt x="0" y="477"/>
                    </a:lnTo>
                    <a:cubicBezTo>
                      <a:pt x="0" y="477"/>
                      <a:pt x="73049" y="887"/>
                      <a:pt x="73049" y="887"/>
                    </a:cubicBezTo>
                    <a:lnTo>
                      <a:pt x="50888" y="3350"/>
                    </a:lnTo>
                    <a:cubicBezTo>
                      <a:pt x="53760" y="3350"/>
                      <a:pt x="55402" y="3350"/>
                      <a:pt x="58275" y="3350"/>
                    </a:cubicBezTo>
                    <a:cubicBezTo>
                      <a:pt x="181801" y="2118"/>
                      <a:pt x="68945" y="6633"/>
                      <a:pt x="195343" y="5401"/>
                    </a:cubicBezTo>
                    <a:close/>
                  </a:path>
                </a:pathLst>
              </a:custGeom>
              <a:solidFill>
                <a:schemeClr val="accent2"/>
              </a:solidFill>
              <a:ln w="0" cap="flat">
                <a:noFill/>
                <a:prstDash val="solid"/>
                <a:miter/>
              </a:ln>
            </p:spPr>
            <p:txBody>
              <a:bodyPr rtlCol="0" anchor="ctr"/>
              <a:lstStyle/>
              <a:p>
                <a:endParaRPr lang="en-US" sz="744"/>
              </a:p>
            </p:txBody>
          </p:sp>
          <p:sp>
            <p:nvSpPr>
              <p:cNvPr id="475" name="Freeform: Shape 474">
                <a:extLst>
                  <a:ext uri="{FF2B5EF4-FFF2-40B4-BE49-F238E27FC236}">
                    <a16:creationId xmlns:a16="http://schemas.microsoft.com/office/drawing/2014/main" id="{FFD7F9CD-CBAB-9FD7-E5B4-C5B5CEC88BE9}"/>
                  </a:ext>
                </a:extLst>
              </p:cNvPr>
              <p:cNvSpPr/>
              <p:nvPr/>
            </p:nvSpPr>
            <p:spPr>
              <a:xfrm>
                <a:off x="15201477" y="1550612"/>
                <a:ext cx="19698" cy="410"/>
              </a:xfrm>
              <a:custGeom>
                <a:avLst/>
                <a:gdLst>
                  <a:gd name="connsiteX0" fmla="*/ 19699 w 19698"/>
                  <a:gd name="connsiteY0" fmla="*/ 0 h 410"/>
                  <a:gd name="connsiteX1" fmla="*/ 0 w 19698"/>
                  <a:gd name="connsiteY1" fmla="*/ 410 h 410"/>
                  <a:gd name="connsiteX2" fmla="*/ 19699 w 19698"/>
                  <a:gd name="connsiteY2" fmla="*/ 0 h 410"/>
                </a:gdLst>
                <a:ahLst/>
                <a:cxnLst>
                  <a:cxn ang="0">
                    <a:pos x="connsiteX0" y="connsiteY0"/>
                  </a:cxn>
                  <a:cxn ang="0">
                    <a:pos x="connsiteX1" y="connsiteY1"/>
                  </a:cxn>
                  <a:cxn ang="0">
                    <a:pos x="connsiteX2" y="connsiteY2"/>
                  </a:cxn>
                </a:cxnLst>
                <a:rect l="l" t="t" r="r" b="b"/>
                <a:pathLst>
                  <a:path w="19698" h="410">
                    <a:moveTo>
                      <a:pt x="19699" y="0"/>
                    </a:moveTo>
                    <a:cubicBezTo>
                      <a:pt x="11901" y="0"/>
                      <a:pt x="5335" y="0"/>
                      <a:pt x="0" y="410"/>
                    </a:cubicBezTo>
                    <a:cubicBezTo>
                      <a:pt x="11491" y="410"/>
                      <a:pt x="16005" y="410"/>
                      <a:pt x="19699" y="0"/>
                    </a:cubicBezTo>
                    <a:close/>
                  </a:path>
                </a:pathLst>
              </a:custGeom>
              <a:solidFill>
                <a:schemeClr val="accent2"/>
              </a:solidFill>
              <a:ln w="0" cap="flat">
                <a:noFill/>
                <a:prstDash val="solid"/>
                <a:miter/>
              </a:ln>
            </p:spPr>
            <p:txBody>
              <a:bodyPr rtlCol="0" anchor="ctr"/>
              <a:lstStyle/>
              <a:p>
                <a:endParaRPr lang="en-US" sz="744"/>
              </a:p>
            </p:txBody>
          </p:sp>
          <p:sp>
            <p:nvSpPr>
              <p:cNvPr id="476" name="Freeform: Shape 475">
                <a:extLst>
                  <a:ext uri="{FF2B5EF4-FFF2-40B4-BE49-F238E27FC236}">
                    <a16:creationId xmlns:a16="http://schemas.microsoft.com/office/drawing/2014/main" id="{477B2E49-FAE1-A5B5-092A-0B9DFC6F4160}"/>
                  </a:ext>
                </a:extLst>
              </p:cNvPr>
              <p:cNvSpPr/>
              <p:nvPr/>
            </p:nvSpPr>
            <p:spPr>
              <a:xfrm>
                <a:off x="15726770" y="1554305"/>
                <a:ext cx="21750" cy="4103"/>
              </a:xfrm>
              <a:custGeom>
                <a:avLst/>
                <a:gdLst>
                  <a:gd name="connsiteX0" fmla="*/ 0 w 21750"/>
                  <a:gd name="connsiteY0" fmla="*/ 0 h 4103"/>
                  <a:gd name="connsiteX1" fmla="*/ 21750 w 21750"/>
                  <a:gd name="connsiteY1" fmla="*/ 0 h 4103"/>
                  <a:gd name="connsiteX2" fmla="*/ 0 w 21750"/>
                  <a:gd name="connsiteY2" fmla="*/ 0 h 4103"/>
                </a:gdLst>
                <a:ahLst/>
                <a:cxnLst>
                  <a:cxn ang="0">
                    <a:pos x="connsiteX0" y="connsiteY0"/>
                  </a:cxn>
                  <a:cxn ang="0">
                    <a:pos x="connsiteX1" y="connsiteY1"/>
                  </a:cxn>
                  <a:cxn ang="0">
                    <a:pos x="connsiteX2" y="connsiteY2"/>
                  </a:cxn>
                </a:cxnLst>
                <a:rect l="l" t="t" r="r" b="b"/>
                <a:pathLst>
                  <a:path w="21750" h="4103">
                    <a:moveTo>
                      <a:pt x="0" y="0"/>
                    </a:moveTo>
                    <a:cubicBezTo>
                      <a:pt x="6156" y="0"/>
                      <a:pt x="13132" y="0"/>
                      <a:pt x="21750" y="0"/>
                    </a:cubicBezTo>
                    <a:cubicBezTo>
                      <a:pt x="17647" y="0"/>
                      <a:pt x="8208" y="0"/>
                      <a:pt x="0" y="0"/>
                    </a:cubicBezTo>
                    <a:close/>
                  </a:path>
                </a:pathLst>
              </a:custGeom>
              <a:solidFill>
                <a:schemeClr val="accent2"/>
              </a:solidFill>
              <a:ln w="0" cap="flat">
                <a:noFill/>
                <a:prstDash val="solid"/>
                <a:miter/>
              </a:ln>
            </p:spPr>
            <p:txBody>
              <a:bodyPr rtlCol="0" anchor="ctr"/>
              <a:lstStyle/>
              <a:p>
                <a:endParaRPr lang="en-US" sz="744"/>
              </a:p>
            </p:txBody>
          </p:sp>
          <p:sp>
            <p:nvSpPr>
              <p:cNvPr id="477" name="Freeform: Shape 476">
                <a:extLst>
                  <a:ext uri="{FF2B5EF4-FFF2-40B4-BE49-F238E27FC236}">
                    <a16:creationId xmlns:a16="http://schemas.microsoft.com/office/drawing/2014/main" id="{91908101-FA08-29FC-2C09-DBAAEF0055D3}"/>
                  </a:ext>
                </a:extLst>
              </p:cNvPr>
              <p:cNvSpPr/>
              <p:nvPr/>
            </p:nvSpPr>
            <p:spPr>
              <a:xfrm>
                <a:off x="13871829" y="3720713"/>
                <a:ext cx="1533" cy="73064"/>
              </a:xfrm>
              <a:custGeom>
                <a:avLst/>
                <a:gdLst>
                  <a:gd name="connsiteX0" fmla="*/ 410 w 1533"/>
                  <a:gd name="connsiteY0" fmla="*/ 73064 h 73064"/>
                  <a:gd name="connsiteX1" fmla="*/ 410 w 1533"/>
                  <a:gd name="connsiteY1" fmla="*/ 16 h 73064"/>
                  <a:gd name="connsiteX2" fmla="*/ 0 w 1533"/>
                  <a:gd name="connsiteY2" fmla="*/ 64446 h 73064"/>
                  <a:gd name="connsiteX3" fmla="*/ 0 w 1533"/>
                  <a:gd name="connsiteY3" fmla="*/ 72654 h 73064"/>
                </a:gdLst>
                <a:ahLst/>
                <a:cxnLst>
                  <a:cxn ang="0">
                    <a:pos x="connsiteX0" y="connsiteY0"/>
                  </a:cxn>
                  <a:cxn ang="0">
                    <a:pos x="connsiteX1" y="connsiteY1"/>
                  </a:cxn>
                  <a:cxn ang="0">
                    <a:pos x="connsiteX2" y="connsiteY2"/>
                  </a:cxn>
                  <a:cxn ang="0">
                    <a:pos x="connsiteX3" y="connsiteY3"/>
                  </a:cxn>
                </a:cxnLst>
                <a:rect l="l" t="t" r="r" b="b"/>
                <a:pathLst>
                  <a:path w="1533" h="73064">
                    <a:moveTo>
                      <a:pt x="410" y="73064"/>
                    </a:moveTo>
                    <a:cubicBezTo>
                      <a:pt x="1231" y="71012"/>
                      <a:pt x="2462" y="-1216"/>
                      <a:pt x="410" y="16"/>
                    </a:cubicBezTo>
                    <a:cubicBezTo>
                      <a:pt x="410" y="21356"/>
                      <a:pt x="410" y="43106"/>
                      <a:pt x="0" y="64446"/>
                    </a:cubicBezTo>
                    <a:lnTo>
                      <a:pt x="0" y="72654"/>
                    </a:lnTo>
                    <a:close/>
                  </a:path>
                </a:pathLst>
              </a:custGeom>
              <a:solidFill>
                <a:schemeClr val="accent2"/>
              </a:solidFill>
              <a:ln w="0" cap="flat">
                <a:noFill/>
                <a:prstDash val="solid"/>
                <a:miter/>
              </a:ln>
            </p:spPr>
            <p:txBody>
              <a:bodyPr rtlCol="0" anchor="ctr"/>
              <a:lstStyle/>
              <a:p>
                <a:endParaRPr lang="en-US" sz="744"/>
              </a:p>
            </p:txBody>
          </p:sp>
          <p:sp>
            <p:nvSpPr>
              <p:cNvPr id="478" name="Freeform: Shape 477">
                <a:extLst>
                  <a:ext uri="{FF2B5EF4-FFF2-40B4-BE49-F238E27FC236}">
                    <a16:creationId xmlns:a16="http://schemas.microsoft.com/office/drawing/2014/main" id="{ED8CD223-CDB6-4FE3-8595-D03B8E5C399F}"/>
                  </a:ext>
                </a:extLst>
              </p:cNvPr>
              <p:cNvSpPr/>
              <p:nvPr/>
            </p:nvSpPr>
            <p:spPr>
              <a:xfrm>
                <a:off x="17063395" y="1628995"/>
                <a:ext cx="26264" cy="12311"/>
              </a:xfrm>
              <a:custGeom>
                <a:avLst/>
                <a:gdLst>
                  <a:gd name="connsiteX0" fmla="*/ 26265 w 26264"/>
                  <a:gd name="connsiteY0" fmla="*/ 11901 h 12311"/>
                  <a:gd name="connsiteX1" fmla="*/ 4514 w 26264"/>
                  <a:gd name="connsiteY1" fmla="*/ 1642 h 12311"/>
                  <a:gd name="connsiteX2" fmla="*/ 0 w 26264"/>
                  <a:gd name="connsiteY2" fmla="*/ 0 h 12311"/>
                  <a:gd name="connsiteX3" fmla="*/ 26265 w 26264"/>
                  <a:gd name="connsiteY3" fmla="*/ 12312 h 12311"/>
                </a:gdLst>
                <a:ahLst/>
                <a:cxnLst>
                  <a:cxn ang="0">
                    <a:pos x="connsiteX0" y="connsiteY0"/>
                  </a:cxn>
                  <a:cxn ang="0">
                    <a:pos x="connsiteX1" y="connsiteY1"/>
                  </a:cxn>
                  <a:cxn ang="0">
                    <a:pos x="connsiteX2" y="connsiteY2"/>
                  </a:cxn>
                  <a:cxn ang="0">
                    <a:pos x="connsiteX3" y="connsiteY3"/>
                  </a:cxn>
                </a:cxnLst>
                <a:rect l="l" t="t" r="r" b="b"/>
                <a:pathLst>
                  <a:path w="26264" h="12311">
                    <a:moveTo>
                      <a:pt x="26265" y="11901"/>
                    </a:moveTo>
                    <a:cubicBezTo>
                      <a:pt x="19288" y="8208"/>
                      <a:pt x="11901" y="4925"/>
                      <a:pt x="4514" y="1642"/>
                    </a:cubicBezTo>
                    <a:cubicBezTo>
                      <a:pt x="2873" y="821"/>
                      <a:pt x="1231" y="410"/>
                      <a:pt x="0" y="0"/>
                    </a:cubicBezTo>
                    <a:cubicBezTo>
                      <a:pt x="4514" y="2462"/>
                      <a:pt x="19288" y="8208"/>
                      <a:pt x="26265" y="12312"/>
                    </a:cubicBezTo>
                    <a:close/>
                  </a:path>
                </a:pathLst>
              </a:custGeom>
              <a:solidFill>
                <a:schemeClr val="accent2"/>
              </a:solidFill>
              <a:ln w="0" cap="flat">
                <a:noFill/>
                <a:prstDash val="solid"/>
                <a:miter/>
              </a:ln>
            </p:spPr>
            <p:txBody>
              <a:bodyPr rtlCol="0" anchor="ctr"/>
              <a:lstStyle/>
              <a:p>
                <a:endParaRPr lang="en-US" sz="744"/>
              </a:p>
            </p:txBody>
          </p:sp>
          <p:sp>
            <p:nvSpPr>
              <p:cNvPr id="479" name="Freeform: Shape 478">
                <a:extLst>
                  <a:ext uri="{FF2B5EF4-FFF2-40B4-BE49-F238E27FC236}">
                    <a16:creationId xmlns:a16="http://schemas.microsoft.com/office/drawing/2014/main" id="{39673D47-0C13-9CC2-30B0-92567A322038}"/>
                  </a:ext>
                </a:extLst>
              </p:cNvPr>
              <p:cNvSpPr/>
              <p:nvPr/>
            </p:nvSpPr>
            <p:spPr>
              <a:xfrm>
                <a:off x="15286427" y="1544866"/>
                <a:ext cx="22160" cy="820"/>
              </a:xfrm>
              <a:custGeom>
                <a:avLst/>
                <a:gdLst>
                  <a:gd name="connsiteX0" fmla="*/ 22161 w 22160"/>
                  <a:gd name="connsiteY0" fmla="*/ 0 h 820"/>
                  <a:gd name="connsiteX1" fmla="*/ 0 w 22160"/>
                  <a:gd name="connsiteY1" fmla="*/ 821 h 820"/>
                  <a:gd name="connsiteX2" fmla="*/ 22161 w 22160"/>
                  <a:gd name="connsiteY2" fmla="*/ 0 h 820"/>
                </a:gdLst>
                <a:ahLst/>
                <a:cxnLst>
                  <a:cxn ang="0">
                    <a:pos x="connsiteX0" y="connsiteY0"/>
                  </a:cxn>
                  <a:cxn ang="0">
                    <a:pos x="connsiteX1" y="connsiteY1"/>
                  </a:cxn>
                  <a:cxn ang="0">
                    <a:pos x="connsiteX2" y="connsiteY2"/>
                  </a:cxn>
                </a:cxnLst>
                <a:rect l="l" t="t" r="r" b="b"/>
                <a:pathLst>
                  <a:path w="22160" h="820">
                    <a:moveTo>
                      <a:pt x="22161" y="0"/>
                    </a:moveTo>
                    <a:cubicBezTo>
                      <a:pt x="9028" y="0"/>
                      <a:pt x="2873" y="410"/>
                      <a:pt x="0" y="821"/>
                    </a:cubicBezTo>
                    <a:cubicBezTo>
                      <a:pt x="8618" y="821"/>
                      <a:pt x="16415" y="821"/>
                      <a:pt x="22161" y="0"/>
                    </a:cubicBezTo>
                    <a:close/>
                  </a:path>
                </a:pathLst>
              </a:custGeom>
              <a:solidFill>
                <a:schemeClr val="accent2"/>
              </a:solidFill>
              <a:ln w="0" cap="flat">
                <a:noFill/>
                <a:prstDash val="solid"/>
                <a:miter/>
              </a:ln>
            </p:spPr>
            <p:txBody>
              <a:bodyPr rtlCol="0" anchor="ctr"/>
              <a:lstStyle/>
              <a:p>
                <a:endParaRPr lang="en-US" sz="744"/>
              </a:p>
            </p:txBody>
          </p:sp>
          <p:sp>
            <p:nvSpPr>
              <p:cNvPr id="480" name="Freeform: Shape 479">
                <a:extLst>
                  <a:ext uri="{FF2B5EF4-FFF2-40B4-BE49-F238E27FC236}">
                    <a16:creationId xmlns:a16="http://schemas.microsoft.com/office/drawing/2014/main" id="{75D9BB6C-7E87-E038-E1D7-CD01E0DCCE1C}"/>
                  </a:ext>
                </a:extLst>
              </p:cNvPr>
              <p:cNvSpPr/>
              <p:nvPr/>
            </p:nvSpPr>
            <p:spPr>
              <a:xfrm>
                <a:off x="17090891" y="1646642"/>
                <a:ext cx="73459" cy="41859"/>
              </a:xfrm>
              <a:custGeom>
                <a:avLst/>
                <a:gdLst>
                  <a:gd name="connsiteX0" fmla="*/ 821 w 73459"/>
                  <a:gd name="connsiteY0" fmla="*/ 0 h 41859"/>
                  <a:gd name="connsiteX1" fmla="*/ 24213 w 73459"/>
                  <a:gd name="connsiteY1" fmla="*/ 14363 h 41859"/>
                  <a:gd name="connsiteX2" fmla="*/ 48836 w 73459"/>
                  <a:gd name="connsiteY2" fmla="*/ 27906 h 41859"/>
                  <a:gd name="connsiteX3" fmla="*/ 60737 w 73459"/>
                  <a:gd name="connsiteY3" fmla="*/ 34472 h 41859"/>
                  <a:gd name="connsiteX4" fmla="*/ 66893 w 73459"/>
                  <a:gd name="connsiteY4" fmla="*/ 37755 h 41859"/>
                  <a:gd name="connsiteX5" fmla="*/ 73459 w 73459"/>
                  <a:gd name="connsiteY5" fmla="*/ 41859 h 41859"/>
                  <a:gd name="connsiteX6" fmla="*/ 57454 w 73459"/>
                  <a:gd name="connsiteY6" fmla="*/ 32420 h 41859"/>
                  <a:gd name="connsiteX7" fmla="*/ 39807 w 73459"/>
                  <a:gd name="connsiteY7" fmla="*/ 22161 h 41859"/>
                  <a:gd name="connsiteX8" fmla="*/ 0 w 73459"/>
                  <a:gd name="connsiteY8" fmla="*/ 410 h 41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459" h="41859">
                    <a:moveTo>
                      <a:pt x="821" y="0"/>
                    </a:moveTo>
                    <a:cubicBezTo>
                      <a:pt x="9849" y="4925"/>
                      <a:pt x="22571" y="12722"/>
                      <a:pt x="24213" y="14363"/>
                    </a:cubicBezTo>
                    <a:cubicBezTo>
                      <a:pt x="33652" y="19288"/>
                      <a:pt x="41039" y="23802"/>
                      <a:pt x="48836" y="27906"/>
                    </a:cubicBezTo>
                    <a:cubicBezTo>
                      <a:pt x="52940" y="29958"/>
                      <a:pt x="56633" y="32010"/>
                      <a:pt x="60737" y="34472"/>
                    </a:cubicBezTo>
                    <a:cubicBezTo>
                      <a:pt x="62789" y="35704"/>
                      <a:pt x="64841" y="36935"/>
                      <a:pt x="66893" y="37755"/>
                    </a:cubicBezTo>
                    <a:cubicBezTo>
                      <a:pt x="68945" y="38987"/>
                      <a:pt x="70997" y="40218"/>
                      <a:pt x="73459" y="41859"/>
                    </a:cubicBezTo>
                    <a:cubicBezTo>
                      <a:pt x="68534" y="38576"/>
                      <a:pt x="63199" y="35704"/>
                      <a:pt x="57454" y="32420"/>
                    </a:cubicBezTo>
                    <a:cubicBezTo>
                      <a:pt x="51709" y="29137"/>
                      <a:pt x="45963" y="25854"/>
                      <a:pt x="39807" y="22161"/>
                    </a:cubicBezTo>
                    <a:cubicBezTo>
                      <a:pt x="27906" y="14774"/>
                      <a:pt x="14363" y="8208"/>
                      <a:pt x="0" y="410"/>
                    </a:cubicBezTo>
                    <a:close/>
                  </a:path>
                </a:pathLst>
              </a:custGeom>
              <a:solidFill>
                <a:schemeClr val="accent2"/>
              </a:solidFill>
              <a:ln w="0" cap="flat">
                <a:noFill/>
                <a:prstDash val="solid"/>
                <a:miter/>
              </a:ln>
            </p:spPr>
            <p:txBody>
              <a:bodyPr rtlCol="0" anchor="ctr"/>
              <a:lstStyle/>
              <a:p>
                <a:endParaRPr lang="en-US" sz="744"/>
              </a:p>
            </p:txBody>
          </p:sp>
          <p:sp>
            <p:nvSpPr>
              <p:cNvPr id="481" name="Freeform: Shape 480">
                <a:extLst>
                  <a:ext uri="{FF2B5EF4-FFF2-40B4-BE49-F238E27FC236}">
                    <a16:creationId xmlns:a16="http://schemas.microsoft.com/office/drawing/2014/main" id="{67F890BC-3FE6-2FAB-789D-F77B01BBA0A8}"/>
                  </a:ext>
                </a:extLst>
              </p:cNvPr>
              <p:cNvSpPr/>
              <p:nvPr/>
            </p:nvSpPr>
            <p:spPr>
              <a:xfrm>
                <a:off x="17164760" y="1688501"/>
                <a:ext cx="1641" cy="820"/>
              </a:xfrm>
              <a:custGeom>
                <a:avLst/>
                <a:gdLst>
                  <a:gd name="connsiteX0" fmla="*/ 1642 w 1641"/>
                  <a:gd name="connsiteY0" fmla="*/ 821 h 820"/>
                  <a:gd name="connsiteX1" fmla="*/ 0 w 1641"/>
                  <a:gd name="connsiteY1" fmla="*/ 0 h 820"/>
                  <a:gd name="connsiteX2" fmla="*/ 1642 w 1641"/>
                  <a:gd name="connsiteY2" fmla="*/ 821 h 820"/>
                </a:gdLst>
                <a:ahLst/>
                <a:cxnLst>
                  <a:cxn ang="0">
                    <a:pos x="connsiteX0" y="connsiteY0"/>
                  </a:cxn>
                  <a:cxn ang="0">
                    <a:pos x="connsiteX1" y="connsiteY1"/>
                  </a:cxn>
                  <a:cxn ang="0">
                    <a:pos x="connsiteX2" y="connsiteY2"/>
                  </a:cxn>
                </a:cxnLst>
                <a:rect l="l" t="t" r="r" b="b"/>
                <a:pathLst>
                  <a:path w="1641" h="820">
                    <a:moveTo>
                      <a:pt x="1642" y="821"/>
                    </a:moveTo>
                    <a:cubicBezTo>
                      <a:pt x="1231" y="821"/>
                      <a:pt x="821" y="0"/>
                      <a:pt x="0" y="0"/>
                    </a:cubicBezTo>
                    <a:cubicBezTo>
                      <a:pt x="411" y="0"/>
                      <a:pt x="821" y="410"/>
                      <a:pt x="1642" y="821"/>
                    </a:cubicBezTo>
                    <a:close/>
                  </a:path>
                </a:pathLst>
              </a:custGeom>
              <a:solidFill>
                <a:schemeClr val="accent2"/>
              </a:solidFill>
              <a:ln w="0" cap="flat">
                <a:noFill/>
                <a:prstDash val="solid"/>
                <a:miter/>
              </a:ln>
            </p:spPr>
            <p:txBody>
              <a:bodyPr rtlCol="0" anchor="ctr"/>
              <a:lstStyle/>
              <a:p>
                <a:endParaRPr lang="en-US" sz="744"/>
              </a:p>
            </p:txBody>
          </p:sp>
          <p:sp>
            <p:nvSpPr>
              <p:cNvPr id="482" name="Freeform: Shape 481">
                <a:extLst>
                  <a:ext uri="{FF2B5EF4-FFF2-40B4-BE49-F238E27FC236}">
                    <a16:creationId xmlns:a16="http://schemas.microsoft.com/office/drawing/2014/main" id="{71E1221B-2335-8DBC-579A-1C15DE98D8BF}"/>
                  </a:ext>
                </a:extLst>
              </p:cNvPr>
              <p:cNvSpPr/>
              <p:nvPr/>
            </p:nvSpPr>
            <p:spPr>
              <a:xfrm>
                <a:off x="13838235" y="1516594"/>
                <a:ext cx="3794364" cy="3775090"/>
              </a:xfrm>
              <a:custGeom>
                <a:avLst/>
                <a:gdLst>
                  <a:gd name="connsiteX0" fmla="*/ 33593 w 3794364"/>
                  <a:gd name="connsiteY0" fmla="*/ 2319864 h 3775090"/>
                  <a:gd name="connsiteX1" fmla="*/ 34004 w 3794364"/>
                  <a:gd name="connsiteY1" fmla="*/ 2339152 h 3775090"/>
                  <a:gd name="connsiteX2" fmla="*/ 33183 w 3794364"/>
                  <a:gd name="connsiteY2" fmla="*/ 2329303 h 3775090"/>
                  <a:gd name="connsiteX3" fmla="*/ 34004 w 3794364"/>
                  <a:gd name="connsiteY3" fmla="*/ 2378549 h 3775090"/>
                  <a:gd name="connsiteX4" fmla="*/ 35645 w 3794364"/>
                  <a:gd name="connsiteY4" fmla="*/ 2398658 h 3775090"/>
                  <a:gd name="connsiteX5" fmla="*/ 34825 w 3794364"/>
                  <a:gd name="connsiteY5" fmla="*/ 2391682 h 3775090"/>
                  <a:gd name="connsiteX6" fmla="*/ 35645 w 3794364"/>
                  <a:gd name="connsiteY6" fmla="*/ 2407687 h 3775090"/>
                  <a:gd name="connsiteX7" fmla="*/ 37697 w 3794364"/>
                  <a:gd name="connsiteY7" fmla="*/ 2424923 h 3775090"/>
                  <a:gd name="connsiteX8" fmla="*/ 40980 w 3794364"/>
                  <a:gd name="connsiteY8" fmla="*/ 2445852 h 3775090"/>
                  <a:gd name="connsiteX9" fmla="*/ 44674 w 3794364"/>
                  <a:gd name="connsiteY9" fmla="*/ 2469244 h 3775090"/>
                  <a:gd name="connsiteX10" fmla="*/ 49599 w 3794364"/>
                  <a:gd name="connsiteY10" fmla="*/ 2493457 h 3775090"/>
                  <a:gd name="connsiteX11" fmla="*/ 54523 w 3794364"/>
                  <a:gd name="connsiteY11" fmla="*/ 2517259 h 3775090"/>
                  <a:gd name="connsiteX12" fmla="*/ 59858 w 3794364"/>
                  <a:gd name="connsiteY12" fmla="*/ 2538600 h 3775090"/>
                  <a:gd name="connsiteX13" fmla="*/ 68476 w 3794364"/>
                  <a:gd name="connsiteY13" fmla="*/ 2569789 h 3775090"/>
                  <a:gd name="connsiteX14" fmla="*/ 86533 w 3794364"/>
                  <a:gd name="connsiteY14" fmla="*/ 2626012 h 3775090"/>
                  <a:gd name="connsiteX15" fmla="*/ 95972 w 3794364"/>
                  <a:gd name="connsiteY15" fmla="*/ 2652687 h 3775090"/>
                  <a:gd name="connsiteX16" fmla="*/ 105001 w 3794364"/>
                  <a:gd name="connsiteY16" fmla="*/ 2675258 h 3775090"/>
                  <a:gd name="connsiteX17" fmla="*/ 86123 w 3794364"/>
                  <a:gd name="connsiteY17" fmla="*/ 2627653 h 3775090"/>
                  <a:gd name="connsiteX18" fmla="*/ 91868 w 3794364"/>
                  <a:gd name="connsiteY18" fmla="*/ 2645710 h 3775090"/>
                  <a:gd name="connsiteX19" fmla="*/ 97614 w 3794364"/>
                  <a:gd name="connsiteY19" fmla="*/ 2662125 h 3775090"/>
                  <a:gd name="connsiteX20" fmla="*/ 109515 w 3794364"/>
                  <a:gd name="connsiteY20" fmla="*/ 2695367 h 3775090"/>
                  <a:gd name="connsiteX21" fmla="*/ 126751 w 3794364"/>
                  <a:gd name="connsiteY21" fmla="*/ 2734353 h 3775090"/>
                  <a:gd name="connsiteX22" fmla="*/ 139063 w 3794364"/>
                  <a:gd name="connsiteY22" fmla="*/ 2758156 h 3775090"/>
                  <a:gd name="connsiteX23" fmla="*/ 146449 w 3794364"/>
                  <a:gd name="connsiteY23" fmla="*/ 2771698 h 3775090"/>
                  <a:gd name="connsiteX24" fmla="*/ 155068 w 3794364"/>
                  <a:gd name="connsiteY24" fmla="*/ 2786062 h 3775090"/>
                  <a:gd name="connsiteX25" fmla="*/ 148091 w 3794364"/>
                  <a:gd name="connsiteY25" fmla="*/ 2774161 h 3775090"/>
                  <a:gd name="connsiteX26" fmla="*/ 141935 w 3794364"/>
                  <a:gd name="connsiteY26" fmla="*/ 2761849 h 3775090"/>
                  <a:gd name="connsiteX27" fmla="*/ 129624 w 3794364"/>
                  <a:gd name="connsiteY27" fmla="*/ 2737636 h 3775090"/>
                  <a:gd name="connsiteX28" fmla="*/ 159992 w 3794364"/>
                  <a:gd name="connsiteY28" fmla="*/ 2790576 h 3775090"/>
                  <a:gd name="connsiteX29" fmla="*/ 168200 w 3794364"/>
                  <a:gd name="connsiteY29" fmla="*/ 2803708 h 3775090"/>
                  <a:gd name="connsiteX30" fmla="*/ 176408 w 3794364"/>
                  <a:gd name="connsiteY30" fmla="*/ 2816430 h 3775090"/>
                  <a:gd name="connsiteX31" fmla="*/ 193644 w 3794364"/>
                  <a:gd name="connsiteY31" fmla="*/ 2841464 h 3775090"/>
                  <a:gd name="connsiteX32" fmla="*/ 183384 w 3794364"/>
                  <a:gd name="connsiteY32" fmla="*/ 2828331 h 3775090"/>
                  <a:gd name="connsiteX33" fmla="*/ 173535 w 3794364"/>
                  <a:gd name="connsiteY33" fmla="*/ 2813558 h 3775090"/>
                  <a:gd name="connsiteX34" fmla="*/ 164096 w 3794364"/>
                  <a:gd name="connsiteY34" fmla="*/ 2797963 h 3775090"/>
                  <a:gd name="connsiteX35" fmla="*/ 150553 w 3794364"/>
                  <a:gd name="connsiteY35" fmla="*/ 2776212 h 3775090"/>
                  <a:gd name="connsiteX36" fmla="*/ 168200 w 3794364"/>
                  <a:gd name="connsiteY36" fmla="*/ 2806171 h 3775090"/>
                  <a:gd name="connsiteX37" fmla="*/ 177228 w 3794364"/>
                  <a:gd name="connsiteY37" fmla="*/ 2820534 h 3775090"/>
                  <a:gd name="connsiteX38" fmla="*/ 185846 w 3794364"/>
                  <a:gd name="connsiteY38" fmla="*/ 2834487 h 3775090"/>
                  <a:gd name="connsiteX39" fmla="*/ 194465 w 3794364"/>
                  <a:gd name="connsiteY39" fmla="*/ 2848030 h 3775090"/>
                  <a:gd name="connsiteX40" fmla="*/ 203083 w 3794364"/>
                  <a:gd name="connsiteY40" fmla="*/ 2860752 h 3775090"/>
                  <a:gd name="connsiteX41" fmla="*/ 219498 w 3794364"/>
                  <a:gd name="connsiteY41" fmla="*/ 2884554 h 3775090"/>
                  <a:gd name="connsiteX42" fmla="*/ 235503 w 3794364"/>
                  <a:gd name="connsiteY42" fmla="*/ 2905894 h 3775090"/>
                  <a:gd name="connsiteX43" fmla="*/ 250277 w 3794364"/>
                  <a:gd name="connsiteY43" fmla="*/ 2924772 h 3775090"/>
                  <a:gd name="connsiteX44" fmla="*/ 276952 w 3794364"/>
                  <a:gd name="connsiteY44" fmla="*/ 2953909 h 3775090"/>
                  <a:gd name="connsiteX45" fmla="*/ 287212 w 3794364"/>
                  <a:gd name="connsiteY45" fmla="*/ 2969504 h 3775090"/>
                  <a:gd name="connsiteX46" fmla="*/ 301985 w 3794364"/>
                  <a:gd name="connsiteY46" fmla="*/ 2987151 h 3775090"/>
                  <a:gd name="connsiteX47" fmla="*/ 329071 w 3794364"/>
                  <a:gd name="connsiteY47" fmla="*/ 3013826 h 3775090"/>
                  <a:gd name="connsiteX48" fmla="*/ 331944 w 3794364"/>
                  <a:gd name="connsiteY48" fmla="*/ 3011363 h 3775090"/>
                  <a:gd name="connsiteX49" fmla="*/ 388166 w 3794364"/>
                  <a:gd name="connsiteY49" fmla="*/ 3058558 h 3775090"/>
                  <a:gd name="connsiteX50" fmla="*/ 383242 w 3794364"/>
                  <a:gd name="connsiteY50" fmla="*/ 3055685 h 3775090"/>
                  <a:gd name="connsiteX51" fmla="*/ 478451 w 3794364"/>
                  <a:gd name="connsiteY51" fmla="*/ 3122988 h 3775090"/>
                  <a:gd name="connsiteX52" fmla="*/ 495687 w 3794364"/>
                  <a:gd name="connsiteY52" fmla="*/ 3132427 h 3775090"/>
                  <a:gd name="connsiteX53" fmla="*/ 511692 w 3794364"/>
                  <a:gd name="connsiteY53" fmla="*/ 3140224 h 3775090"/>
                  <a:gd name="connsiteX54" fmla="*/ 526877 w 3794364"/>
                  <a:gd name="connsiteY54" fmla="*/ 3147611 h 3775090"/>
                  <a:gd name="connsiteX55" fmla="*/ 542061 w 3794364"/>
                  <a:gd name="connsiteY55" fmla="*/ 3154588 h 3775090"/>
                  <a:gd name="connsiteX56" fmla="*/ 562580 w 3794364"/>
                  <a:gd name="connsiteY56" fmla="*/ 3164847 h 3775090"/>
                  <a:gd name="connsiteX57" fmla="*/ 582279 w 3794364"/>
                  <a:gd name="connsiteY57" fmla="*/ 3173876 h 3775090"/>
                  <a:gd name="connsiteX58" fmla="*/ 600746 w 3794364"/>
                  <a:gd name="connsiteY58" fmla="*/ 3182084 h 3775090"/>
                  <a:gd name="connsiteX59" fmla="*/ 618803 w 3794364"/>
                  <a:gd name="connsiteY59" fmla="*/ 3189470 h 3775090"/>
                  <a:gd name="connsiteX60" fmla="*/ 636039 w 3794364"/>
                  <a:gd name="connsiteY60" fmla="*/ 3196037 h 3775090"/>
                  <a:gd name="connsiteX61" fmla="*/ 652455 w 3794364"/>
                  <a:gd name="connsiteY61" fmla="*/ 3202193 h 3775090"/>
                  <a:gd name="connsiteX62" fmla="*/ 684054 w 3794364"/>
                  <a:gd name="connsiteY62" fmla="*/ 3212862 h 3775090"/>
                  <a:gd name="connsiteX63" fmla="*/ 699649 w 3794364"/>
                  <a:gd name="connsiteY63" fmla="*/ 3217787 h 3775090"/>
                  <a:gd name="connsiteX64" fmla="*/ 715243 w 3794364"/>
                  <a:gd name="connsiteY64" fmla="*/ 3222301 h 3775090"/>
                  <a:gd name="connsiteX65" fmla="*/ 746843 w 3794364"/>
                  <a:gd name="connsiteY65" fmla="*/ 3230920 h 3775090"/>
                  <a:gd name="connsiteX66" fmla="*/ 780084 w 3794364"/>
                  <a:gd name="connsiteY66" fmla="*/ 3238717 h 3775090"/>
                  <a:gd name="connsiteX67" fmla="*/ 816609 w 3794364"/>
                  <a:gd name="connsiteY67" fmla="*/ 3245283 h 3775090"/>
                  <a:gd name="connsiteX68" fmla="*/ 823585 w 3794364"/>
                  <a:gd name="connsiteY68" fmla="*/ 3247745 h 3775090"/>
                  <a:gd name="connsiteX69" fmla="*/ 838769 w 3794364"/>
                  <a:gd name="connsiteY69" fmla="*/ 3251439 h 3775090"/>
                  <a:gd name="connsiteX70" fmla="*/ 889657 w 3794364"/>
                  <a:gd name="connsiteY70" fmla="*/ 3258826 h 3775090"/>
                  <a:gd name="connsiteX71" fmla="*/ 915922 w 3794364"/>
                  <a:gd name="connsiteY71" fmla="*/ 3259647 h 3775090"/>
                  <a:gd name="connsiteX72" fmla="*/ 955319 w 3794364"/>
                  <a:gd name="connsiteY72" fmla="*/ 3259647 h 3775090"/>
                  <a:gd name="connsiteX73" fmla="*/ 993074 w 3794364"/>
                  <a:gd name="connsiteY73" fmla="*/ 3258826 h 3775090"/>
                  <a:gd name="connsiteX74" fmla="*/ 1014004 w 3794364"/>
                  <a:gd name="connsiteY74" fmla="*/ 3257184 h 3775090"/>
                  <a:gd name="connsiteX75" fmla="*/ 971734 w 3794364"/>
                  <a:gd name="connsiteY75" fmla="*/ 3257184 h 3775090"/>
                  <a:gd name="connsiteX76" fmla="*/ 949163 w 3794364"/>
                  <a:gd name="connsiteY76" fmla="*/ 3257184 h 3775090"/>
                  <a:gd name="connsiteX77" fmla="*/ 932337 w 3794364"/>
                  <a:gd name="connsiteY77" fmla="*/ 3258005 h 3775090"/>
                  <a:gd name="connsiteX78" fmla="*/ 907304 w 3794364"/>
                  <a:gd name="connsiteY78" fmla="*/ 3257595 h 3775090"/>
                  <a:gd name="connsiteX79" fmla="*/ 885553 w 3794364"/>
                  <a:gd name="connsiteY79" fmla="*/ 3253491 h 3775090"/>
                  <a:gd name="connsiteX80" fmla="*/ 878166 w 3794364"/>
                  <a:gd name="connsiteY80" fmla="*/ 3252259 h 3775090"/>
                  <a:gd name="connsiteX81" fmla="*/ 853954 w 3794364"/>
                  <a:gd name="connsiteY81" fmla="*/ 3248566 h 3775090"/>
                  <a:gd name="connsiteX82" fmla="*/ 873652 w 3794364"/>
                  <a:gd name="connsiteY82" fmla="*/ 3251028 h 3775090"/>
                  <a:gd name="connsiteX83" fmla="*/ 900738 w 3794364"/>
                  <a:gd name="connsiteY83" fmla="*/ 3253080 h 3775090"/>
                  <a:gd name="connsiteX84" fmla="*/ 916332 w 3794364"/>
                  <a:gd name="connsiteY84" fmla="*/ 3254311 h 3775090"/>
                  <a:gd name="connsiteX85" fmla="*/ 932748 w 3794364"/>
                  <a:gd name="connsiteY85" fmla="*/ 3254722 h 3775090"/>
                  <a:gd name="connsiteX86" fmla="*/ 967220 w 3794364"/>
                  <a:gd name="connsiteY86" fmla="*/ 3255543 h 3775090"/>
                  <a:gd name="connsiteX87" fmla="*/ 1084590 w 3794364"/>
                  <a:gd name="connsiteY87" fmla="*/ 3256363 h 3775090"/>
                  <a:gd name="connsiteX88" fmla="*/ 1068585 w 3794364"/>
                  <a:gd name="connsiteY88" fmla="*/ 3256363 h 3775090"/>
                  <a:gd name="connsiteX89" fmla="*/ 1275009 w 3794364"/>
                  <a:gd name="connsiteY89" fmla="*/ 3260467 h 3775090"/>
                  <a:gd name="connsiteX90" fmla="*/ 1332463 w 3794364"/>
                  <a:gd name="connsiteY90" fmla="*/ 3259236 h 3775090"/>
                  <a:gd name="connsiteX91" fmla="*/ 1327949 w 3794364"/>
                  <a:gd name="connsiteY91" fmla="*/ 3260057 h 3775090"/>
                  <a:gd name="connsiteX92" fmla="*/ 1380068 w 3794364"/>
                  <a:gd name="connsiteY92" fmla="*/ 3260467 h 3775090"/>
                  <a:gd name="connsiteX93" fmla="*/ 1396893 w 3794364"/>
                  <a:gd name="connsiteY93" fmla="*/ 3260878 h 3775090"/>
                  <a:gd name="connsiteX94" fmla="*/ 1411667 w 3794364"/>
                  <a:gd name="connsiteY94" fmla="*/ 3264161 h 3775090"/>
                  <a:gd name="connsiteX95" fmla="*/ 1425210 w 3794364"/>
                  <a:gd name="connsiteY95" fmla="*/ 3271548 h 3775090"/>
                  <a:gd name="connsiteX96" fmla="*/ 1431776 w 3794364"/>
                  <a:gd name="connsiteY96" fmla="*/ 3277293 h 3775090"/>
                  <a:gd name="connsiteX97" fmla="*/ 1438342 w 3794364"/>
                  <a:gd name="connsiteY97" fmla="*/ 3283859 h 3775090"/>
                  <a:gd name="connsiteX98" fmla="*/ 1479381 w 3794364"/>
                  <a:gd name="connsiteY98" fmla="*/ 3324077 h 3775090"/>
                  <a:gd name="connsiteX99" fmla="*/ 1471173 w 3794364"/>
                  <a:gd name="connsiteY99" fmla="*/ 3316690 h 3775090"/>
                  <a:gd name="connsiteX100" fmla="*/ 1588133 w 3794364"/>
                  <a:gd name="connsiteY100" fmla="*/ 3431187 h 3775090"/>
                  <a:gd name="connsiteX101" fmla="*/ 1569255 w 3794364"/>
                  <a:gd name="connsiteY101" fmla="*/ 3416824 h 3775090"/>
                  <a:gd name="connsiteX102" fmla="*/ 1771575 w 3794364"/>
                  <a:gd name="connsiteY102" fmla="*/ 3612167 h 3775090"/>
                  <a:gd name="connsiteX103" fmla="*/ 1818359 w 3794364"/>
                  <a:gd name="connsiteY103" fmla="*/ 3660593 h 3775090"/>
                  <a:gd name="connsiteX104" fmla="*/ 1761726 w 3794364"/>
                  <a:gd name="connsiteY104" fmla="*/ 3609295 h 3775090"/>
                  <a:gd name="connsiteX105" fmla="*/ 1820411 w 3794364"/>
                  <a:gd name="connsiteY105" fmla="*/ 3666748 h 3775090"/>
                  <a:gd name="connsiteX106" fmla="*/ 1778552 w 3794364"/>
                  <a:gd name="connsiteY106" fmla="*/ 3630224 h 3775090"/>
                  <a:gd name="connsiteX107" fmla="*/ 1849548 w 3794364"/>
                  <a:gd name="connsiteY107" fmla="*/ 3700400 h 3775090"/>
                  <a:gd name="connsiteX108" fmla="*/ 1878686 w 3794364"/>
                  <a:gd name="connsiteY108" fmla="*/ 3727896 h 3775090"/>
                  <a:gd name="connsiteX109" fmla="*/ 1891407 w 3794364"/>
                  <a:gd name="connsiteY109" fmla="*/ 3737745 h 3775090"/>
                  <a:gd name="connsiteX110" fmla="*/ 1902488 w 3794364"/>
                  <a:gd name="connsiteY110" fmla="*/ 3749647 h 3775090"/>
                  <a:gd name="connsiteX111" fmla="*/ 1933267 w 3794364"/>
                  <a:gd name="connsiteY111" fmla="*/ 3720920 h 3775090"/>
                  <a:gd name="connsiteX112" fmla="*/ 2025193 w 3794364"/>
                  <a:gd name="connsiteY112" fmla="*/ 3625710 h 3775090"/>
                  <a:gd name="connsiteX113" fmla="*/ 1982513 w 3794364"/>
                  <a:gd name="connsiteY113" fmla="*/ 3666338 h 3775090"/>
                  <a:gd name="connsiteX114" fmla="*/ 2044892 w 3794364"/>
                  <a:gd name="connsiteY114" fmla="*/ 3600677 h 3775090"/>
                  <a:gd name="connsiteX115" fmla="*/ 2177036 w 3794364"/>
                  <a:gd name="connsiteY115" fmla="*/ 3474688 h 3775090"/>
                  <a:gd name="connsiteX116" fmla="*/ 2355143 w 3794364"/>
                  <a:gd name="connsiteY116" fmla="*/ 3294119 h 3775090"/>
                  <a:gd name="connsiteX117" fmla="*/ 2366223 w 3794364"/>
                  <a:gd name="connsiteY117" fmla="*/ 3282628 h 3775090"/>
                  <a:gd name="connsiteX118" fmla="*/ 2371969 w 3794364"/>
                  <a:gd name="connsiteY118" fmla="*/ 3276882 h 3775090"/>
                  <a:gd name="connsiteX119" fmla="*/ 2378125 w 3794364"/>
                  <a:gd name="connsiteY119" fmla="*/ 3271137 h 3775090"/>
                  <a:gd name="connsiteX120" fmla="*/ 2409314 w 3794364"/>
                  <a:gd name="connsiteY120" fmla="*/ 3260467 h 3775090"/>
                  <a:gd name="connsiteX121" fmla="*/ 2467178 w 3794364"/>
                  <a:gd name="connsiteY121" fmla="*/ 3260057 h 3775090"/>
                  <a:gd name="connsiteX122" fmla="*/ 2561567 w 3794364"/>
                  <a:gd name="connsiteY122" fmla="*/ 3258826 h 3775090"/>
                  <a:gd name="connsiteX123" fmla="*/ 2621893 w 3794364"/>
                  <a:gd name="connsiteY123" fmla="*/ 3261698 h 3775090"/>
                  <a:gd name="connsiteX124" fmla="*/ 2776609 w 3794364"/>
                  <a:gd name="connsiteY124" fmla="*/ 3259647 h 3775090"/>
                  <a:gd name="connsiteX125" fmla="*/ 2811491 w 3794364"/>
                  <a:gd name="connsiteY125" fmla="*/ 3258826 h 3775090"/>
                  <a:gd name="connsiteX126" fmla="*/ 2848016 w 3794364"/>
                  <a:gd name="connsiteY126" fmla="*/ 3258005 h 3775090"/>
                  <a:gd name="connsiteX127" fmla="*/ 2887002 w 3794364"/>
                  <a:gd name="connsiteY127" fmla="*/ 3256774 h 3775090"/>
                  <a:gd name="connsiteX128" fmla="*/ 2929682 w 3794364"/>
                  <a:gd name="connsiteY128" fmla="*/ 3253491 h 3775090"/>
                  <a:gd name="connsiteX129" fmla="*/ 2906701 w 3794364"/>
                  <a:gd name="connsiteY129" fmla="*/ 3255543 h 3775090"/>
                  <a:gd name="connsiteX130" fmla="*/ 2887002 w 3794364"/>
                  <a:gd name="connsiteY130" fmla="*/ 3257184 h 3775090"/>
                  <a:gd name="connsiteX131" fmla="*/ 2879615 w 3794364"/>
                  <a:gd name="connsiteY131" fmla="*/ 3258005 h 3775090"/>
                  <a:gd name="connsiteX132" fmla="*/ 2894389 w 3794364"/>
                  <a:gd name="connsiteY132" fmla="*/ 3256774 h 3775090"/>
                  <a:gd name="connsiteX133" fmla="*/ 2908753 w 3794364"/>
                  <a:gd name="connsiteY133" fmla="*/ 3255543 h 3775090"/>
                  <a:gd name="connsiteX134" fmla="*/ 2937480 w 3794364"/>
                  <a:gd name="connsiteY134" fmla="*/ 3253080 h 3775090"/>
                  <a:gd name="connsiteX135" fmla="*/ 2966207 w 3794364"/>
                  <a:gd name="connsiteY135" fmla="*/ 3249797 h 3775090"/>
                  <a:gd name="connsiteX136" fmla="*/ 2980980 w 3794364"/>
                  <a:gd name="connsiteY136" fmla="*/ 3248156 h 3775090"/>
                  <a:gd name="connsiteX137" fmla="*/ 2996165 w 3794364"/>
                  <a:gd name="connsiteY137" fmla="*/ 3245693 h 3775090"/>
                  <a:gd name="connsiteX138" fmla="*/ 3028175 w 3794364"/>
                  <a:gd name="connsiteY138" fmla="*/ 3240358 h 3775090"/>
                  <a:gd name="connsiteX139" fmla="*/ 3062647 w 3794364"/>
                  <a:gd name="connsiteY139" fmla="*/ 3232561 h 3775090"/>
                  <a:gd name="connsiteX140" fmla="*/ 3071676 w 3794364"/>
                  <a:gd name="connsiteY140" fmla="*/ 3230509 h 3775090"/>
                  <a:gd name="connsiteX141" fmla="*/ 3081114 w 3794364"/>
                  <a:gd name="connsiteY141" fmla="*/ 3228047 h 3775090"/>
                  <a:gd name="connsiteX142" fmla="*/ 3100403 w 3794364"/>
                  <a:gd name="connsiteY142" fmla="*/ 3222712 h 3775090"/>
                  <a:gd name="connsiteX143" fmla="*/ 3141851 w 3794364"/>
                  <a:gd name="connsiteY143" fmla="*/ 3209169 h 3775090"/>
                  <a:gd name="connsiteX144" fmla="*/ 3113945 w 3794364"/>
                  <a:gd name="connsiteY144" fmla="*/ 3219839 h 3775090"/>
                  <a:gd name="connsiteX145" fmla="*/ 3190687 w 3794364"/>
                  <a:gd name="connsiteY145" fmla="*/ 3189881 h 3775090"/>
                  <a:gd name="connsiteX146" fmla="*/ 3178376 w 3794364"/>
                  <a:gd name="connsiteY146" fmla="*/ 3196037 h 3775090"/>
                  <a:gd name="connsiteX147" fmla="*/ 3329808 w 3794364"/>
                  <a:gd name="connsiteY147" fmla="*/ 3120116 h 3775090"/>
                  <a:gd name="connsiteX148" fmla="*/ 3346634 w 3794364"/>
                  <a:gd name="connsiteY148" fmla="*/ 3109035 h 3775090"/>
                  <a:gd name="connsiteX149" fmla="*/ 3363459 w 3794364"/>
                  <a:gd name="connsiteY149" fmla="*/ 3097955 h 3775090"/>
                  <a:gd name="connsiteX150" fmla="*/ 3395880 w 3794364"/>
                  <a:gd name="connsiteY150" fmla="*/ 3074563 h 3775090"/>
                  <a:gd name="connsiteX151" fmla="*/ 3426659 w 3794364"/>
                  <a:gd name="connsiteY151" fmla="*/ 3049939 h 3775090"/>
                  <a:gd name="connsiteX152" fmla="*/ 3456207 w 3794364"/>
                  <a:gd name="connsiteY152" fmla="*/ 3024085 h 3775090"/>
                  <a:gd name="connsiteX153" fmla="*/ 3564138 w 3794364"/>
                  <a:gd name="connsiteY153" fmla="*/ 2907946 h 3775090"/>
                  <a:gd name="connsiteX154" fmla="*/ 3656474 w 3794364"/>
                  <a:gd name="connsiteY154" fmla="*/ 2767184 h 3775090"/>
                  <a:gd name="connsiteX155" fmla="*/ 3635545 w 3794364"/>
                  <a:gd name="connsiteY155" fmla="*/ 2804529 h 3775090"/>
                  <a:gd name="connsiteX156" fmla="*/ 3627337 w 3794364"/>
                  <a:gd name="connsiteY156" fmla="*/ 2818482 h 3775090"/>
                  <a:gd name="connsiteX157" fmla="*/ 3620771 w 3794364"/>
                  <a:gd name="connsiteY157" fmla="*/ 2829563 h 3775090"/>
                  <a:gd name="connsiteX158" fmla="*/ 3610922 w 3794364"/>
                  <a:gd name="connsiteY158" fmla="*/ 2849261 h 3775090"/>
                  <a:gd name="connsiteX159" fmla="*/ 3645804 w 3794364"/>
                  <a:gd name="connsiteY159" fmla="*/ 2793038 h 3775090"/>
                  <a:gd name="connsiteX160" fmla="*/ 3656885 w 3794364"/>
                  <a:gd name="connsiteY160" fmla="*/ 2772519 h 3775090"/>
                  <a:gd name="connsiteX161" fmla="*/ 3669607 w 3794364"/>
                  <a:gd name="connsiteY161" fmla="*/ 2746254 h 3775090"/>
                  <a:gd name="connsiteX162" fmla="*/ 3676583 w 3794364"/>
                  <a:gd name="connsiteY162" fmla="*/ 2731891 h 3775090"/>
                  <a:gd name="connsiteX163" fmla="*/ 3683149 w 3794364"/>
                  <a:gd name="connsiteY163" fmla="*/ 2717117 h 3775090"/>
                  <a:gd name="connsiteX164" fmla="*/ 3695872 w 3794364"/>
                  <a:gd name="connsiteY164" fmla="*/ 2687569 h 3775090"/>
                  <a:gd name="connsiteX165" fmla="*/ 3699155 w 3794364"/>
                  <a:gd name="connsiteY165" fmla="*/ 2683876 h 3775090"/>
                  <a:gd name="connsiteX166" fmla="*/ 3708183 w 3794364"/>
                  <a:gd name="connsiteY166" fmla="*/ 2661715 h 3775090"/>
                  <a:gd name="connsiteX167" fmla="*/ 3716391 w 3794364"/>
                  <a:gd name="connsiteY167" fmla="*/ 2640375 h 3775090"/>
                  <a:gd name="connsiteX168" fmla="*/ 3723367 w 3794364"/>
                  <a:gd name="connsiteY168" fmla="*/ 2619856 h 3775090"/>
                  <a:gd name="connsiteX169" fmla="*/ 3729933 w 3794364"/>
                  <a:gd name="connsiteY169" fmla="*/ 2599747 h 3775090"/>
                  <a:gd name="connsiteX170" fmla="*/ 3740603 w 3794364"/>
                  <a:gd name="connsiteY170" fmla="*/ 2559940 h 3775090"/>
                  <a:gd name="connsiteX171" fmla="*/ 3748811 w 3794364"/>
                  <a:gd name="connsiteY171" fmla="*/ 2520132 h 3775090"/>
                  <a:gd name="connsiteX172" fmla="*/ 3755378 w 3794364"/>
                  <a:gd name="connsiteY172" fmla="*/ 2478683 h 3775090"/>
                  <a:gd name="connsiteX173" fmla="*/ 3757019 w 3794364"/>
                  <a:gd name="connsiteY173" fmla="*/ 2468013 h 3775090"/>
                  <a:gd name="connsiteX174" fmla="*/ 3758250 w 3794364"/>
                  <a:gd name="connsiteY174" fmla="*/ 2456933 h 3775090"/>
                  <a:gd name="connsiteX175" fmla="*/ 3760712 w 3794364"/>
                  <a:gd name="connsiteY175" fmla="*/ 2433951 h 3775090"/>
                  <a:gd name="connsiteX176" fmla="*/ 3761944 w 3794364"/>
                  <a:gd name="connsiteY176" fmla="*/ 2422050 h 3775090"/>
                  <a:gd name="connsiteX177" fmla="*/ 3762764 w 3794364"/>
                  <a:gd name="connsiteY177" fmla="*/ 2409739 h 3775090"/>
                  <a:gd name="connsiteX178" fmla="*/ 3764406 w 3794364"/>
                  <a:gd name="connsiteY178" fmla="*/ 2384295 h 3775090"/>
                  <a:gd name="connsiteX179" fmla="*/ 3765637 w 3794364"/>
                  <a:gd name="connsiteY179" fmla="*/ 2357209 h 3775090"/>
                  <a:gd name="connsiteX180" fmla="*/ 3766458 w 3794364"/>
                  <a:gd name="connsiteY180" fmla="*/ 2328072 h 3775090"/>
                  <a:gd name="connsiteX181" fmla="*/ 3751684 w 3794364"/>
                  <a:gd name="connsiteY181" fmla="*/ 2521363 h 3775090"/>
                  <a:gd name="connsiteX182" fmla="*/ 3754557 w 3794364"/>
                  <a:gd name="connsiteY182" fmla="*/ 2509462 h 3775090"/>
                  <a:gd name="connsiteX183" fmla="*/ 3757019 w 3794364"/>
                  <a:gd name="connsiteY183" fmla="*/ 2497561 h 3775090"/>
                  <a:gd name="connsiteX184" fmla="*/ 3762354 w 3794364"/>
                  <a:gd name="connsiteY184" fmla="*/ 2474169 h 3775090"/>
                  <a:gd name="connsiteX185" fmla="*/ 3755788 w 3794364"/>
                  <a:gd name="connsiteY185" fmla="*/ 2516439 h 3775090"/>
                  <a:gd name="connsiteX186" fmla="*/ 3747170 w 3794364"/>
                  <a:gd name="connsiteY186" fmla="*/ 2558708 h 3775090"/>
                  <a:gd name="connsiteX187" fmla="*/ 3755788 w 3794364"/>
                  <a:gd name="connsiteY187" fmla="*/ 2523005 h 3775090"/>
                  <a:gd name="connsiteX188" fmla="*/ 3758660 w 3794364"/>
                  <a:gd name="connsiteY188" fmla="*/ 2506590 h 3775090"/>
                  <a:gd name="connsiteX189" fmla="*/ 3761123 w 3794364"/>
                  <a:gd name="connsiteY189" fmla="*/ 2491816 h 3775090"/>
                  <a:gd name="connsiteX190" fmla="*/ 3764816 w 3794364"/>
                  <a:gd name="connsiteY190" fmla="*/ 2469244 h 3775090"/>
                  <a:gd name="connsiteX191" fmla="*/ 3766868 w 3794364"/>
                  <a:gd name="connsiteY191" fmla="*/ 2458164 h 3775090"/>
                  <a:gd name="connsiteX192" fmla="*/ 3762354 w 3794364"/>
                  <a:gd name="connsiteY192" fmla="*/ 2495919 h 3775090"/>
                  <a:gd name="connsiteX193" fmla="*/ 3767689 w 3794364"/>
                  <a:gd name="connsiteY193" fmla="*/ 2466782 h 3775090"/>
                  <a:gd name="connsiteX194" fmla="*/ 3769741 w 3794364"/>
                  <a:gd name="connsiteY194" fmla="*/ 2446673 h 3775090"/>
                  <a:gd name="connsiteX195" fmla="*/ 3773024 w 3794364"/>
                  <a:gd name="connsiteY195" fmla="*/ 2406045 h 3775090"/>
                  <a:gd name="connsiteX196" fmla="*/ 3772203 w 3794364"/>
                  <a:gd name="connsiteY196" fmla="*/ 2425333 h 3775090"/>
                  <a:gd name="connsiteX197" fmla="*/ 3770151 w 3794364"/>
                  <a:gd name="connsiteY197" fmla="*/ 2446673 h 3775090"/>
                  <a:gd name="connsiteX198" fmla="*/ 3767689 w 3794364"/>
                  <a:gd name="connsiteY198" fmla="*/ 2469655 h 3775090"/>
                  <a:gd name="connsiteX199" fmla="*/ 3763996 w 3794364"/>
                  <a:gd name="connsiteY199" fmla="*/ 2493867 h 3775090"/>
                  <a:gd name="connsiteX200" fmla="*/ 3759892 w 3794364"/>
                  <a:gd name="connsiteY200" fmla="*/ 2518901 h 3775090"/>
                  <a:gd name="connsiteX201" fmla="*/ 3754146 w 3794364"/>
                  <a:gd name="connsiteY201" fmla="*/ 2544755 h 3775090"/>
                  <a:gd name="connsiteX202" fmla="*/ 3740603 w 3794364"/>
                  <a:gd name="connsiteY202" fmla="*/ 2597695 h 3775090"/>
                  <a:gd name="connsiteX203" fmla="*/ 3732396 w 3794364"/>
                  <a:gd name="connsiteY203" fmla="*/ 2623960 h 3775090"/>
                  <a:gd name="connsiteX204" fmla="*/ 3723778 w 3794364"/>
                  <a:gd name="connsiteY204" fmla="*/ 2649814 h 3775090"/>
                  <a:gd name="connsiteX205" fmla="*/ 3714339 w 3794364"/>
                  <a:gd name="connsiteY205" fmla="*/ 2674848 h 3775090"/>
                  <a:gd name="connsiteX206" fmla="*/ 3704490 w 3794364"/>
                  <a:gd name="connsiteY206" fmla="*/ 2699060 h 3775090"/>
                  <a:gd name="connsiteX207" fmla="*/ 3694230 w 3794364"/>
                  <a:gd name="connsiteY207" fmla="*/ 2722042 h 3775090"/>
                  <a:gd name="connsiteX208" fmla="*/ 3684381 w 3794364"/>
                  <a:gd name="connsiteY208" fmla="*/ 2743792 h 3775090"/>
                  <a:gd name="connsiteX209" fmla="*/ 3665093 w 3794364"/>
                  <a:gd name="connsiteY209" fmla="*/ 2781958 h 3775090"/>
                  <a:gd name="connsiteX210" fmla="*/ 3665093 w 3794364"/>
                  <a:gd name="connsiteY210" fmla="*/ 2780727 h 3775090"/>
                  <a:gd name="connsiteX211" fmla="*/ 3671659 w 3794364"/>
                  <a:gd name="connsiteY211" fmla="*/ 2766363 h 3775090"/>
                  <a:gd name="connsiteX212" fmla="*/ 3657706 w 3794364"/>
                  <a:gd name="connsiteY212" fmla="*/ 2791807 h 3775090"/>
                  <a:gd name="connsiteX213" fmla="*/ 3643753 w 3794364"/>
                  <a:gd name="connsiteY213" fmla="*/ 2815199 h 3775090"/>
                  <a:gd name="connsiteX214" fmla="*/ 3627748 w 3794364"/>
                  <a:gd name="connsiteY214" fmla="*/ 2839412 h 3775090"/>
                  <a:gd name="connsiteX215" fmla="*/ 3618719 w 3794364"/>
                  <a:gd name="connsiteY215" fmla="*/ 2853365 h 3775090"/>
                  <a:gd name="connsiteX216" fmla="*/ 3608049 w 3794364"/>
                  <a:gd name="connsiteY216" fmla="*/ 2868549 h 3775090"/>
                  <a:gd name="connsiteX217" fmla="*/ 3611332 w 3794364"/>
                  <a:gd name="connsiteY217" fmla="*/ 2866497 h 3775090"/>
                  <a:gd name="connsiteX218" fmla="*/ 3638007 w 3794364"/>
                  <a:gd name="connsiteY218" fmla="*/ 2826690 h 3775090"/>
                  <a:gd name="connsiteX219" fmla="*/ 3631852 w 3794364"/>
                  <a:gd name="connsiteY219" fmla="*/ 2838591 h 3775090"/>
                  <a:gd name="connsiteX220" fmla="*/ 3614205 w 3794364"/>
                  <a:gd name="connsiteY220" fmla="*/ 2866087 h 3775090"/>
                  <a:gd name="connsiteX221" fmla="*/ 3596969 w 3794364"/>
                  <a:gd name="connsiteY221" fmla="*/ 2888658 h 3775090"/>
                  <a:gd name="connsiteX222" fmla="*/ 3580143 w 3794364"/>
                  <a:gd name="connsiteY222" fmla="*/ 2909998 h 3775090"/>
                  <a:gd name="connsiteX223" fmla="*/ 3570294 w 3794364"/>
                  <a:gd name="connsiteY223" fmla="*/ 2922310 h 3775090"/>
                  <a:gd name="connsiteX224" fmla="*/ 3565369 w 3794364"/>
                  <a:gd name="connsiteY224" fmla="*/ 2928466 h 3775090"/>
                  <a:gd name="connsiteX225" fmla="*/ 3560034 w 3794364"/>
                  <a:gd name="connsiteY225" fmla="*/ 2934621 h 3775090"/>
                  <a:gd name="connsiteX226" fmla="*/ 3538284 w 3794364"/>
                  <a:gd name="connsiteY226" fmla="*/ 2959655 h 3775090"/>
                  <a:gd name="connsiteX227" fmla="*/ 3516533 w 3794364"/>
                  <a:gd name="connsiteY227" fmla="*/ 2982226 h 3775090"/>
                  <a:gd name="connsiteX228" fmla="*/ 3506684 w 3794364"/>
                  <a:gd name="connsiteY228" fmla="*/ 2992486 h 3775090"/>
                  <a:gd name="connsiteX229" fmla="*/ 3497245 w 3794364"/>
                  <a:gd name="connsiteY229" fmla="*/ 3001104 h 3775090"/>
                  <a:gd name="connsiteX230" fmla="*/ 3482882 w 3794364"/>
                  <a:gd name="connsiteY230" fmla="*/ 3013826 h 3775090"/>
                  <a:gd name="connsiteX231" fmla="*/ 3464414 w 3794364"/>
                  <a:gd name="connsiteY231" fmla="*/ 3031062 h 3775090"/>
                  <a:gd name="connsiteX232" fmla="*/ 3450461 w 3794364"/>
                  <a:gd name="connsiteY232" fmla="*/ 3043373 h 3775090"/>
                  <a:gd name="connsiteX233" fmla="*/ 3435277 w 3794364"/>
                  <a:gd name="connsiteY233" fmla="*/ 3056916 h 3775090"/>
                  <a:gd name="connsiteX234" fmla="*/ 3435687 w 3794364"/>
                  <a:gd name="connsiteY234" fmla="*/ 3058558 h 3775090"/>
                  <a:gd name="connsiteX235" fmla="*/ 3436508 w 3794364"/>
                  <a:gd name="connsiteY235" fmla="*/ 3059789 h 3775090"/>
                  <a:gd name="connsiteX236" fmla="*/ 3421324 w 3794364"/>
                  <a:gd name="connsiteY236" fmla="*/ 3072100 h 3775090"/>
                  <a:gd name="connsiteX237" fmla="*/ 3406960 w 3794364"/>
                  <a:gd name="connsiteY237" fmla="*/ 3083181 h 3775090"/>
                  <a:gd name="connsiteX238" fmla="*/ 3386851 w 3794364"/>
                  <a:gd name="connsiteY238" fmla="*/ 3097544 h 3775090"/>
                  <a:gd name="connsiteX239" fmla="*/ 3367563 w 3794364"/>
                  <a:gd name="connsiteY239" fmla="*/ 3109856 h 3775090"/>
                  <a:gd name="connsiteX240" fmla="*/ 3347865 w 3794364"/>
                  <a:gd name="connsiteY240" fmla="*/ 3121347 h 3775090"/>
                  <a:gd name="connsiteX241" fmla="*/ 3333912 w 3794364"/>
                  <a:gd name="connsiteY241" fmla="*/ 3130785 h 3775090"/>
                  <a:gd name="connsiteX242" fmla="*/ 3326525 w 3794364"/>
                  <a:gd name="connsiteY242" fmla="*/ 3135710 h 3775090"/>
                  <a:gd name="connsiteX243" fmla="*/ 3319138 w 3794364"/>
                  <a:gd name="connsiteY243" fmla="*/ 3140224 h 3775090"/>
                  <a:gd name="connsiteX244" fmla="*/ 3287949 w 3794364"/>
                  <a:gd name="connsiteY244" fmla="*/ 3158692 h 3775090"/>
                  <a:gd name="connsiteX245" fmla="*/ 3254707 w 3794364"/>
                  <a:gd name="connsiteY245" fmla="*/ 3176338 h 3775090"/>
                  <a:gd name="connsiteX246" fmla="*/ 3237471 w 3794364"/>
                  <a:gd name="connsiteY246" fmla="*/ 3184956 h 3775090"/>
                  <a:gd name="connsiteX247" fmla="*/ 3219825 w 3794364"/>
                  <a:gd name="connsiteY247" fmla="*/ 3193164 h 3775090"/>
                  <a:gd name="connsiteX248" fmla="*/ 3072496 w 3794364"/>
                  <a:gd name="connsiteY248" fmla="*/ 3244872 h 3775090"/>
                  <a:gd name="connsiteX249" fmla="*/ 3093016 w 3794364"/>
                  <a:gd name="connsiteY249" fmla="*/ 3239127 h 3775090"/>
                  <a:gd name="connsiteX250" fmla="*/ 3073728 w 3794364"/>
                  <a:gd name="connsiteY250" fmla="*/ 3242410 h 3775090"/>
                  <a:gd name="connsiteX251" fmla="*/ 3046232 w 3794364"/>
                  <a:gd name="connsiteY251" fmla="*/ 3248566 h 3775090"/>
                  <a:gd name="connsiteX252" fmla="*/ 3019557 w 3794364"/>
                  <a:gd name="connsiteY252" fmla="*/ 3254311 h 3775090"/>
                  <a:gd name="connsiteX253" fmla="*/ 2994113 w 3794364"/>
                  <a:gd name="connsiteY253" fmla="*/ 3259236 h 3775090"/>
                  <a:gd name="connsiteX254" fmla="*/ 2981801 w 3794364"/>
                  <a:gd name="connsiteY254" fmla="*/ 3261698 h 3775090"/>
                  <a:gd name="connsiteX255" fmla="*/ 2969490 w 3794364"/>
                  <a:gd name="connsiteY255" fmla="*/ 3263340 h 3775090"/>
                  <a:gd name="connsiteX256" fmla="*/ 2946098 w 3794364"/>
                  <a:gd name="connsiteY256" fmla="*/ 3266623 h 3775090"/>
                  <a:gd name="connsiteX257" fmla="*/ 2935017 w 3794364"/>
                  <a:gd name="connsiteY257" fmla="*/ 3267854 h 3775090"/>
                  <a:gd name="connsiteX258" fmla="*/ 2924347 w 3794364"/>
                  <a:gd name="connsiteY258" fmla="*/ 3268675 h 3775090"/>
                  <a:gd name="connsiteX259" fmla="*/ 2886181 w 3794364"/>
                  <a:gd name="connsiteY259" fmla="*/ 3270727 h 3775090"/>
                  <a:gd name="connsiteX260" fmla="*/ 2727362 w 3794364"/>
                  <a:gd name="connsiteY260" fmla="*/ 3275241 h 3775090"/>
                  <a:gd name="connsiteX261" fmla="*/ 2559925 w 3794364"/>
                  <a:gd name="connsiteY261" fmla="*/ 3277703 h 3775090"/>
                  <a:gd name="connsiteX262" fmla="*/ 2728183 w 3794364"/>
                  <a:gd name="connsiteY262" fmla="*/ 3273189 h 3775090"/>
                  <a:gd name="connsiteX263" fmla="*/ 2639130 w 3794364"/>
                  <a:gd name="connsiteY263" fmla="*/ 3273189 h 3775090"/>
                  <a:gd name="connsiteX264" fmla="*/ 2749113 w 3794364"/>
                  <a:gd name="connsiteY264" fmla="*/ 3270316 h 3775090"/>
                  <a:gd name="connsiteX265" fmla="*/ 2571416 w 3794364"/>
                  <a:gd name="connsiteY265" fmla="*/ 3273189 h 3775090"/>
                  <a:gd name="connsiteX266" fmla="*/ 2533250 w 3794364"/>
                  <a:gd name="connsiteY266" fmla="*/ 3271958 h 3775090"/>
                  <a:gd name="connsiteX267" fmla="*/ 2523401 w 3794364"/>
                  <a:gd name="connsiteY267" fmla="*/ 3274010 h 3775090"/>
                  <a:gd name="connsiteX268" fmla="*/ 2508627 w 3794364"/>
                  <a:gd name="connsiteY268" fmla="*/ 3273599 h 3775090"/>
                  <a:gd name="connsiteX269" fmla="*/ 2442965 w 3794364"/>
                  <a:gd name="connsiteY269" fmla="*/ 3273599 h 3775090"/>
                  <a:gd name="connsiteX270" fmla="*/ 2410135 w 3794364"/>
                  <a:gd name="connsiteY270" fmla="*/ 3274420 h 3775090"/>
                  <a:gd name="connsiteX271" fmla="*/ 2386332 w 3794364"/>
                  <a:gd name="connsiteY271" fmla="*/ 3283449 h 3775090"/>
                  <a:gd name="connsiteX272" fmla="*/ 2398233 w 3794364"/>
                  <a:gd name="connsiteY272" fmla="*/ 3277703 h 3775090"/>
                  <a:gd name="connsiteX273" fmla="*/ 2407672 w 3794364"/>
                  <a:gd name="connsiteY273" fmla="*/ 3276472 h 3775090"/>
                  <a:gd name="connsiteX274" fmla="*/ 2410135 w 3794364"/>
                  <a:gd name="connsiteY274" fmla="*/ 3276472 h 3775090"/>
                  <a:gd name="connsiteX275" fmla="*/ 2413007 w 3794364"/>
                  <a:gd name="connsiteY275" fmla="*/ 3276472 h 3775090"/>
                  <a:gd name="connsiteX276" fmla="*/ 2420394 w 3794364"/>
                  <a:gd name="connsiteY276" fmla="*/ 3276472 h 3775090"/>
                  <a:gd name="connsiteX277" fmla="*/ 2440503 w 3794364"/>
                  <a:gd name="connsiteY277" fmla="*/ 3276472 h 3775090"/>
                  <a:gd name="connsiteX278" fmla="*/ 2491391 w 3794364"/>
                  <a:gd name="connsiteY278" fmla="*/ 3275241 h 3775090"/>
                  <a:gd name="connsiteX279" fmla="*/ 2523811 w 3794364"/>
                  <a:gd name="connsiteY279" fmla="*/ 3277293 h 3775090"/>
                  <a:gd name="connsiteX280" fmla="*/ 2416701 w 3794364"/>
                  <a:gd name="connsiteY280" fmla="*/ 3277293 h 3775090"/>
                  <a:gd name="connsiteX281" fmla="*/ 2410545 w 3794364"/>
                  <a:gd name="connsiteY281" fmla="*/ 3277293 h 3775090"/>
                  <a:gd name="connsiteX282" fmla="*/ 2406031 w 3794364"/>
                  <a:gd name="connsiteY282" fmla="*/ 3277703 h 3775090"/>
                  <a:gd name="connsiteX283" fmla="*/ 2397413 w 3794364"/>
                  <a:gd name="connsiteY283" fmla="*/ 3280166 h 3775090"/>
                  <a:gd name="connsiteX284" fmla="*/ 2390026 w 3794364"/>
                  <a:gd name="connsiteY284" fmla="*/ 3284680 h 3775090"/>
                  <a:gd name="connsiteX285" fmla="*/ 2386743 w 3794364"/>
                  <a:gd name="connsiteY285" fmla="*/ 3287553 h 3775090"/>
                  <a:gd name="connsiteX286" fmla="*/ 2382639 w 3794364"/>
                  <a:gd name="connsiteY286" fmla="*/ 3291657 h 3775090"/>
                  <a:gd name="connsiteX287" fmla="*/ 2354733 w 3794364"/>
                  <a:gd name="connsiteY287" fmla="*/ 3320383 h 3775090"/>
                  <a:gd name="connsiteX288" fmla="*/ 2343242 w 3794364"/>
                  <a:gd name="connsiteY288" fmla="*/ 3329412 h 3775090"/>
                  <a:gd name="connsiteX289" fmla="*/ 2217664 w 3794364"/>
                  <a:gd name="connsiteY289" fmla="*/ 3454990 h 3775090"/>
                  <a:gd name="connsiteX290" fmla="*/ 2226692 w 3794364"/>
                  <a:gd name="connsiteY290" fmla="*/ 3444320 h 3775090"/>
                  <a:gd name="connsiteX291" fmla="*/ 2067463 w 3794364"/>
                  <a:gd name="connsiteY291" fmla="*/ 3601908 h 3775090"/>
                  <a:gd name="connsiteX292" fmla="*/ 1910696 w 3794364"/>
                  <a:gd name="connsiteY292" fmla="*/ 3767293 h 3775090"/>
                  <a:gd name="connsiteX293" fmla="*/ 1903309 w 3794364"/>
                  <a:gd name="connsiteY293" fmla="*/ 3775090 h 3775090"/>
                  <a:gd name="connsiteX294" fmla="*/ 1880327 w 3794364"/>
                  <a:gd name="connsiteY294" fmla="*/ 3752519 h 3775090"/>
                  <a:gd name="connsiteX295" fmla="*/ 1854883 w 3794364"/>
                  <a:gd name="connsiteY295" fmla="*/ 3726665 h 3775090"/>
                  <a:gd name="connsiteX296" fmla="*/ 1801944 w 3794364"/>
                  <a:gd name="connsiteY296" fmla="*/ 3672904 h 3775090"/>
                  <a:gd name="connsiteX297" fmla="*/ 1696064 w 3794364"/>
                  <a:gd name="connsiteY297" fmla="*/ 3567846 h 3775090"/>
                  <a:gd name="connsiteX298" fmla="*/ 1755160 w 3794364"/>
                  <a:gd name="connsiteY298" fmla="*/ 3622837 h 3775090"/>
                  <a:gd name="connsiteX299" fmla="*/ 1677187 w 3794364"/>
                  <a:gd name="connsiteY299" fmla="*/ 3545275 h 3775090"/>
                  <a:gd name="connsiteX300" fmla="*/ 1712069 w 3794364"/>
                  <a:gd name="connsiteY300" fmla="*/ 3576053 h 3775090"/>
                  <a:gd name="connsiteX301" fmla="*/ 1612346 w 3794364"/>
                  <a:gd name="connsiteY301" fmla="*/ 3478382 h 3775090"/>
                  <a:gd name="connsiteX302" fmla="*/ 1651743 w 3794364"/>
                  <a:gd name="connsiteY302" fmla="*/ 3521472 h 3775090"/>
                  <a:gd name="connsiteX303" fmla="*/ 1475277 w 3794364"/>
                  <a:gd name="connsiteY303" fmla="*/ 3347879 h 3775090"/>
                  <a:gd name="connsiteX304" fmla="*/ 1448192 w 3794364"/>
                  <a:gd name="connsiteY304" fmla="*/ 3317921 h 3775090"/>
                  <a:gd name="connsiteX305" fmla="*/ 1429314 w 3794364"/>
                  <a:gd name="connsiteY305" fmla="*/ 3301506 h 3775090"/>
                  <a:gd name="connsiteX306" fmla="*/ 1428903 w 3794364"/>
                  <a:gd name="connsiteY306" fmla="*/ 3297812 h 3775090"/>
                  <a:gd name="connsiteX307" fmla="*/ 1423158 w 3794364"/>
                  <a:gd name="connsiteY307" fmla="*/ 3292477 h 3775090"/>
                  <a:gd name="connsiteX308" fmla="*/ 1417823 w 3794364"/>
                  <a:gd name="connsiteY308" fmla="*/ 3287553 h 3775090"/>
                  <a:gd name="connsiteX309" fmla="*/ 1407563 w 3794364"/>
                  <a:gd name="connsiteY309" fmla="*/ 3281397 h 3775090"/>
                  <a:gd name="connsiteX310" fmla="*/ 1394841 w 3794364"/>
                  <a:gd name="connsiteY310" fmla="*/ 3279345 h 3775090"/>
                  <a:gd name="connsiteX311" fmla="*/ 1375143 w 3794364"/>
                  <a:gd name="connsiteY311" fmla="*/ 3279345 h 3775090"/>
                  <a:gd name="connsiteX312" fmla="*/ 1291835 w 3794364"/>
                  <a:gd name="connsiteY312" fmla="*/ 3279345 h 3775090"/>
                  <a:gd name="connsiteX313" fmla="*/ 1169950 w 3794364"/>
                  <a:gd name="connsiteY313" fmla="*/ 3281807 h 3775090"/>
                  <a:gd name="connsiteX314" fmla="*/ 1194163 w 3794364"/>
                  <a:gd name="connsiteY314" fmla="*/ 3277293 h 3775090"/>
                  <a:gd name="connsiteX315" fmla="*/ 1339850 w 3794364"/>
                  <a:gd name="connsiteY315" fmla="*/ 3275241 h 3775090"/>
                  <a:gd name="connsiteX316" fmla="*/ 1286500 w 3794364"/>
                  <a:gd name="connsiteY316" fmla="*/ 3273189 h 3775090"/>
                  <a:gd name="connsiteX317" fmla="*/ 1227815 w 3794364"/>
                  <a:gd name="connsiteY317" fmla="*/ 3274831 h 3775090"/>
                  <a:gd name="connsiteX318" fmla="*/ 1240947 w 3794364"/>
                  <a:gd name="connsiteY318" fmla="*/ 3274831 h 3775090"/>
                  <a:gd name="connsiteX319" fmla="*/ 1060788 w 3794364"/>
                  <a:gd name="connsiteY319" fmla="*/ 3276472 h 3775090"/>
                  <a:gd name="connsiteX320" fmla="*/ 959012 w 3794364"/>
                  <a:gd name="connsiteY320" fmla="*/ 3276472 h 3775090"/>
                  <a:gd name="connsiteX321" fmla="*/ 933568 w 3794364"/>
                  <a:gd name="connsiteY321" fmla="*/ 3275651 h 3775090"/>
                  <a:gd name="connsiteX322" fmla="*/ 920846 w 3794364"/>
                  <a:gd name="connsiteY322" fmla="*/ 3275651 h 3775090"/>
                  <a:gd name="connsiteX323" fmla="*/ 908124 w 3794364"/>
                  <a:gd name="connsiteY323" fmla="*/ 3274831 h 3775090"/>
                  <a:gd name="connsiteX324" fmla="*/ 883501 w 3794364"/>
                  <a:gd name="connsiteY324" fmla="*/ 3272779 h 3775090"/>
                  <a:gd name="connsiteX325" fmla="*/ 871190 w 3794364"/>
                  <a:gd name="connsiteY325" fmla="*/ 3271958 h 3775090"/>
                  <a:gd name="connsiteX326" fmla="*/ 859289 w 3794364"/>
                  <a:gd name="connsiteY326" fmla="*/ 3270316 h 3775090"/>
                  <a:gd name="connsiteX327" fmla="*/ 713191 w 3794364"/>
                  <a:gd name="connsiteY327" fmla="*/ 3245693 h 3775090"/>
                  <a:gd name="connsiteX328" fmla="*/ 695545 w 3794364"/>
                  <a:gd name="connsiteY328" fmla="*/ 3241179 h 3775090"/>
                  <a:gd name="connsiteX329" fmla="*/ 677488 w 3794364"/>
                  <a:gd name="connsiteY329" fmla="*/ 3236254 h 3775090"/>
                  <a:gd name="connsiteX330" fmla="*/ 640143 w 3794364"/>
                  <a:gd name="connsiteY330" fmla="*/ 3224353 h 3775090"/>
                  <a:gd name="connsiteX331" fmla="*/ 600746 w 3794364"/>
                  <a:gd name="connsiteY331" fmla="*/ 3209169 h 3775090"/>
                  <a:gd name="connsiteX332" fmla="*/ 558476 w 3794364"/>
                  <a:gd name="connsiteY332" fmla="*/ 3190291 h 3775090"/>
                  <a:gd name="connsiteX333" fmla="*/ 559297 w 3794364"/>
                  <a:gd name="connsiteY333" fmla="*/ 3189881 h 3775090"/>
                  <a:gd name="connsiteX334" fmla="*/ 532622 w 3794364"/>
                  <a:gd name="connsiteY334" fmla="*/ 3175928 h 3775090"/>
                  <a:gd name="connsiteX335" fmla="*/ 513744 w 3794364"/>
                  <a:gd name="connsiteY335" fmla="*/ 3165258 h 3775090"/>
                  <a:gd name="connsiteX336" fmla="*/ 536726 w 3794364"/>
                  <a:gd name="connsiteY336" fmla="*/ 3175518 h 3775090"/>
                  <a:gd name="connsiteX337" fmla="*/ 517027 w 3794364"/>
                  <a:gd name="connsiteY337" fmla="*/ 3164847 h 3775090"/>
                  <a:gd name="connsiteX338" fmla="*/ 498150 w 3794364"/>
                  <a:gd name="connsiteY338" fmla="*/ 3154177 h 3775090"/>
                  <a:gd name="connsiteX339" fmla="*/ 464908 w 3794364"/>
                  <a:gd name="connsiteY339" fmla="*/ 3134889 h 3775090"/>
                  <a:gd name="connsiteX340" fmla="*/ 441516 w 3794364"/>
                  <a:gd name="connsiteY340" fmla="*/ 3120526 h 3775090"/>
                  <a:gd name="connsiteX341" fmla="*/ 432078 w 3794364"/>
                  <a:gd name="connsiteY341" fmla="*/ 3115191 h 3775090"/>
                  <a:gd name="connsiteX342" fmla="*/ 460805 w 3794364"/>
                  <a:gd name="connsiteY342" fmla="*/ 3134479 h 3775090"/>
                  <a:gd name="connsiteX343" fmla="*/ 466960 w 3794364"/>
                  <a:gd name="connsiteY343" fmla="*/ 3138583 h 3775090"/>
                  <a:gd name="connsiteX344" fmla="*/ 473527 w 3794364"/>
                  <a:gd name="connsiteY344" fmla="*/ 3143097 h 3775090"/>
                  <a:gd name="connsiteX345" fmla="*/ 485017 w 3794364"/>
                  <a:gd name="connsiteY345" fmla="*/ 3150074 h 3775090"/>
                  <a:gd name="connsiteX346" fmla="*/ 473527 w 3794364"/>
                  <a:gd name="connsiteY346" fmla="*/ 3143918 h 3775090"/>
                  <a:gd name="connsiteX347" fmla="*/ 459984 w 3794364"/>
                  <a:gd name="connsiteY347" fmla="*/ 3135710 h 3775090"/>
                  <a:gd name="connsiteX348" fmla="*/ 445210 w 3794364"/>
                  <a:gd name="connsiteY348" fmla="*/ 3126271 h 3775090"/>
                  <a:gd name="connsiteX349" fmla="*/ 430026 w 3794364"/>
                  <a:gd name="connsiteY349" fmla="*/ 3116012 h 3775090"/>
                  <a:gd name="connsiteX350" fmla="*/ 400888 w 3794364"/>
                  <a:gd name="connsiteY350" fmla="*/ 3095082 h 3775090"/>
                  <a:gd name="connsiteX351" fmla="*/ 379138 w 3794364"/>
                  <a:gd name="connsiteY351" fmla="*/ 3077846 h 3775090"/>
                  <a:gd name="connsiteX352" fmla="*/ 388166 w 3794364"/>
                  <a:gd name="connsiteY352" fmla="*/ 3084412 h 3775090"/>
                  <a:gd name="connsiteX353" fmla="*/ 363133 w 3794364"/>
                  <a:gd name="connsiteY353" fmla="*/ 3064303 h 3775090"/>
                  <a:gd name="connsiteX354" fmla="*/ 353284 w 3794364"/>
                  <a:gd name="connsiteY354" fmla="*/ 3056506 h 3775090"/>
                  <a:gd name="connsiteX355" fmla="*/ 328661 w 3794364"/>
                  <a:gd name="connsiteY355" fmla="*/ 3036807 h 3775090"/>
                  <a:gd name="connsiteX356" fmla="*/ 312655 w 3794364"/>
                  <a:gd name="connsiteY356" fmla="*/ 3020802 h 3775090"/>
                  <a:gd name="connsiteX357" fmla="*/ 285160 w 3794364"/>
                  <a:gd name="connsiteY357" fmla="*/ 2993717 h 3775090"/>
                  <a:gd name="connsiteX358" fmla="*/ 269975 w 3794364"/>
                  <a:gd name="connsiteY358" fmla="*/ 2977712 h 3775090"/>
                  <a:gd name="connsiteX359" fmla="*/ 262588 w 3794364"/>
                  <a:gd name="connsiteY359" fmla="*/ 2969914 h 3775090"/>
                  <a:gd name="connsiteX360" fmla="*/ 255612 w 3794364"/>
                  <a:gd name="connsiteY360" fmla="*/ 2961707 h 3775090"/>
                  <a:gd name="connsiteX361" fmla="*/ 230989 w 3794364"/>
                  <a:gd name="connsiteY361" fmla="*/ 2932569 h 3775090"/>
                  <a:gd name="connsiteX362" fmla="*/ 211290 w 3794364"/>
                  <a:gd name="connsiteY362" fmla="*/ 2909588 h 3775090"/>
                  <a:gd name="connsiteX363" fmla="*/ 201441 w 3794364"/>
                  <a:gd name="connsiteY363" fmla="*/ 2898097 h 3775090"/>
                  <a:gd name="connsiteX364" fmla="*/ 192002 w 3794364"/>
                  <a:gd name="connsiteY364" fmla="*/ 2886196 h 3775090"/>
                  <a:gd name="connsiteX365" fmla="*/ 182563 w 3794364"/>
                  <a:gd name="connsiteY365" fmla="*/ 2871012 h 3775090"/>
                  <a:gd name="connsiteX366" fmla="*/ 165738 w 3794364"/>
                  <a:gd name="connsiteY366" fmla="*/ 2845157 h 3775090"/>
                  <a:gd name="connsiteX367" fmla="*/ 155888 w 3794364"/>
                  <a:gd name="connsiteY367" fmla="*/ 2828331 h 3775090"/>
                  <a:gd name="connsiteX368" fmla="*/ 147270 w 3794364"/>
                  <a:gd name="connsiteY368" fmla="*/ 2814789 h 3775090"/>
                  <a:gd name="connsiteX369" fmla="*/ 139063 w 3794364"/>
                  <a:gd name="connsiteY369" fmla="*/ 2801246 h 3775090"/>
                  <a:gd name="connsiteX370" fmla="*/ 122237 w 3794364"/>
                  <a:gd name="connsiteY370" fmla="*/ 2772929 h 3775090"/>
                  <a:gd name="connsiteX371" fmla="*/ 105001 w 3794364"/>
                  <a:gd name="connsiteY371" fmla="*/ 2740099 h 3775090"/>
                  <a:gd name="connsiteX372" fmla="*/ 86533 w 3794364"/>
                  <a:gd name="connsiteY372" fmla="*/ 2699471 h 3775090"/>
                  <a:gd name="connsiteX373" fmla="*/ 67655 w 3794364"/>
                  <a:gd name="connsiteY373" fmla="*/ 2640785 h 3775090"/>
                  <a:gd name="connsiteX374" fmla="*/ 61089 w 3794364"/>
                  <a:gd name="connsiteY374" fmla="*/ 2621087 h 3775090"/>
                  <a:gd name="connsiteX375" fmla="*/ 57806 w 3794364"/>
                  <a:gd name="connsiteY375" fmla="*/ 2611648 h 3775090"/>
                  <a:gd name="connsiteX376" fmla="*/ 54934 w 3794364"/>
                  <a:gd name="connsiteY376" fmla="*/ 2602209 h 3775090"/>
                  <a:gd name="connsiteX377" fmla="*/ 44264 w 3794364"/>
                  <a:gd name="connsiteY377" fmla="*/ 2565685 h 3775090"/>
                  <a:gd name="connsiteX378" fmla="*/ 28259 w 3794364"/>
                  <a:gd name="connsiteY378" fmla="*/ 2496740 h 3775090"/>
                  <a:gd name="connsiteX379" fmla="*/ 17178 w 3794364"/>
                  <a:gd name="connsiteY379" fmla="*/ 2427796 h 3775090"/>
                  <a:gd name="connsiteX380" fmla="*/ 13074 w 3794364"/>
                  <a:gd name="connsiteY380" fmla="*/ 2352285 h 3775090"/>
                  <a:gd name="connsiteX381" fmla="*/ 14716 w 3794364"/>
                  <a:gd name="connsiteY381" fmla="*/ 2345719 h 3775090"/>
                  <a:gd name="connsiteX382" fmla="*/ 13895 w 3794364"/>
                  <a:gd name="connsiteY382" fmla="*/ 2324378 h 3775090"/>
                  <a:gd name="connsiteX383" fmla="*/ 13895 w 3794364"/>
                  <a:gd name="connsiteY383" fmla="*/ 2299755 h 3775090"/>
                  <a:gd name="connsiteX384" fmla="*/ 13895 w 3794364"/>
                  <a:gd name="connsiteY384" fmla="*/ 2252971 h 3775090"/>
                  <a:gd name="connsiteX385" fmla="*/ 13895 w 3794364"/>
                  <a:gd name="connsiteY385" fmla="*/ 2253792 h 3775090"/>
                  <a:gd name="connsiteX386" fmla="*/ 13895 w 3794364"/>
                  <a:gd name="connsiteY386" fmla="*/ 2252561 h 3775090"/>
                  <a:gd name="connsiteX387" fmla="*/ 13074 w 3794364"/>
                  <a:gd name="connsiteY387" fmla="*/ 2231631 h 3775090"/>
                  <a:gd name="connsiteX388" fmla="*/ 8150 w 3794364"/>
                  <a:gd name="connsiteY388" fmla="*/ 2076916 h 3775090"/>
                  <a:gd name="connsiteX389" fmla="*/ 7739 w 3794364"/>
                  <a:gd name="connsiteY389" fmla="*/ 2188951 h 3775090"/>
                  <a:gd name="connsiteX390" fmla="*/ 9791 w 3794364"/>
                  <a:gd name="connsiteY390" fmla="*/ 2216447 h 3775090"/>
                  <a:gd name="connsiteX391" fmla="*/ 9381 w 3794364"/>
                  <a:gd name="connsiteY391" fmla="*/ 2315350 h 3775090"/>
                  <a:gd name="connsiteX392" fmla="*/ 4456 w 3794364"/>
                  <a:gd name="connsiteY392" fmla="*/ 2021104 h 3775090"/>
                  <a:gd name="connsiteX393" fmla="*/ 1583 w 3794364"/>
                  <a:gd name="connsiteY393" fmla="*/ 2301397 h 3775090"/>
                  <a:gd name="connsiteX394" fmla="*/ 2815 w 3794364"/>
                  <a:gd name="connsiteY394" fmla="*/ 2255023 h 3775090"/>
                  <a:gd name="connsiteX395" fmla="*/ 2815 w 3794364"/>
                  <a:gd name="connsiteY395" fmla="*/ 2310015 h 3775090"/>
                  <a:gd name="connsiteX396" fmla="*/ 4866 w 3794364"/>
                  <a:gd name="connsiteY396" fmla="*/ 2257075 h 3775090"/>
                  <a:gd name="connsiteX397" fmla="*/ 4866 w 3794364"/>
                  <a:gd name="connsiteY397" fmla="*/ 2330944 h 3775090"/>
                  <a:gd name="connsiteX398" fmla="*/ 8150 w 3794364"/>
                  <a:gd name="connsiteY398" fmla="*/ 2402762 h 3775090"/>
                  <a:gd name="connsiteX399" fmla="*/ 6918 w 3794364"/>
                  <a:gd name="connsiteY399" fmla="*/ 2346129 h 3775090"/>
                  <a:gd name="connsiteX400" fmla="*/ 8150 w 3794364"/>
                  <a:gd name="connsiteY400" fmla="*/ 2355978 h 3775090"/>
                  <a:gd name="connsiteX401" fmla="*/ 8150 w 3794364"/>
                  <a:gd name="connsiteY401" fmla="*/ 2376908 h 3775090"/>
                  <a:gd name="connsiteX402" fmla="*/ 9381 w 3794364"/>
                  <a:gd name="connsiteY402" fmla="*/ 2393323 h 3775090"/>
                  <a:gd name="connsiteX403" fmla="*/ 11843 w 3794364"/>
                  <a:gd name="connsiteY403" fmla="*/ 2417946 h 3775090"/>
                  <a:gd name="connsiteX404" fmla="*/ 15126 w 3794364"/>
                  <a:gd name="connsiteY404" fmla="*/ 2439697 h 3775090"/>
                  <a:gd name="connsiteX405" fmla="*/ 19230 w 3794364"/>
                  <a:gd name="connsiteY405" fmla="*/ 2468424 h 3775090"/>
                  <a:gd name="connsiteX406" fmla="*/ 14716 w 3794364"/>
                  <a:gd name="connsiteY406" fmla="*/ 2430668 h 3775090"/>
                  <a:gd name="connsiteX407" fmla="*/ 14305 w 3794364"/>
                  <a:gd name="connsiteY407" fmla="*/ 2422461 h 3775090"/>
                  <a:gd name="connsiteX408" fmla="*/ 15537 w 3794364"/>
                  <a:gd name="connsiteY408" fmla="*/ 2429437 h 3775090"/>
                  <a:gd name="connsiteX409" fmla="*/ 18820 w 3794364"/>
                  <a:gd name="connsiteY409" fmla="*/ 2461857 h 3775090"/>
                  <a:gd name="connsiteX410" fmla="*/ 20461 w 3794364"/>
                  <a:gd name="connsiteY410" fmla="*/ 2476221 h 3775090"/>
                  <a:gd name="connsiteX411" fmla="*/ 22513 w 3794364"/>
                  <a:gd name="connsiteY411" fmla="*/ 2489353 h 3775090"/>
                  <a:gd name="connsiteX412" fmla="*/ 30721 w 3794364"/>
                  <a:gd name="connsiteY412" fmla="*/ 2534906 h 3775090"/>
                  <a:gd name="connsiteX413" fmla="*/ 55754 w 3794364"/>
                  <a:gd name="connsiteY413" fmla="*/ 2631757 h 3775090"/>
                  <a:gd name="connsiteX414" fmla="*/ 61089 w 3794364"/>
                  <a:gd name="connsiteY414" fmla="*/ 2643248 h 3775090"/>
                  <a:gd name="connsiteX415" fmla="*/ 66835 w 3794364"/>
                  <a:gd name="connsiteY415" fmla="*/ 2659663 h 3775090"/>
                  <a:gd name="connsiteX416" fmla="*/ 74632 w 3794364"/>
                  <a:gd name="connsiteY416" fmla="*/ 2679362 h 3775090"/>
                  <a:gd name="connsiteX417" fmla="*/ 82840 w 3794364"/>
                  <a:gd name="connsiteY417" fmla="*/ 2700291 h 3775090"/>
                  <a:gd name="connsiteX418" fmla="*/ 91458 w 3794364"/>
                  <a:gd name="connsiteY418" fmla="*/ 2719169 h 3775090"/>
                  <a:gd name="connsiteX419" fmla="*/ 102949 w 3794364"/>
                  <a:gd name="connsiteY419" fmla="*/ 2742151 h 3775090"/>
                  <a:gd name="connsiteX420" fmla="*/ 86533 w 3794364"/>
                  <a:gd name="connsiteY420" fmla="*/ 2705626 h 3775090"/>
                  <a:gd name="connsiteX421" fmla="*/ 105001 w 3794364"/>
                  <a:gd name="connsiteY421" fmla="*/ 2743792 h 3775090"/>
                  <a:gd name="connsiteX422" fmla="*/ 125109 w 3794364"/>
                  <a:gd name="connsiteY422" fmla="*/ 2781137 h 3775090"/>
                  <a:gd name="connsiteX423" fmla="*/ 127572 w 3794364"/>
                  <a:gd name="connsiteY423" fmla="*/ 2790576 h 3775090"/>
                  <a:gd name="connsiteX424" fmla="*/ 146039 w 3794364"/>
                  <a:gd name="connsiteY424" fmla="*/ 2826280 h 3775090"/>
                  <a:gd name="connsiteX425" fmla="*/ 181743 w 3794364"/>
                  <a:gd name="connsiteY425" fmla="*/ 2880040 h 3775090"/>
                  <a:gd name="connsiteX426" fmla="*/ 207186 w 3794364"/>
                  <a:gd name="connsiteY426" fmla="*/ 2912460 h 3775090"/>
                  <a:gd name="connsiteX427" fmla="*/ 230989 w 3794364"/>
                  <a:gd name="connsiteY427" fmla="*/ 2940367 h 3775090"/>
                  <a:gd name="connsiteX428" fmla="*/ 246173 w 3794364"/>
                  <a:gd name="connsiteY428" fmla="*/ 2957193 h 3775090"/>
                  <a:gd name="connsiteX429" fmla="*/ 265461 w 3794364"/>
                  <a:gd name="connsiteY429" fmla="*/ 2978122 h 3775090"/>
                  <a:gd name="connsiteX430" fmla="*/ 245763 w 3794364"/>
                  <a:gd name="connsiteY430" fmla="*/ 2958013 h 3775090"/>
                  <a:gd name="connsiteX431" fmla="*/ 233041 w 3794364"/>
                  <a:gd name="connsiteY431" fmla="*/ 2944470 h 3775090"/>
                  <a:gd name="connsiteX432" fmla="*/ 226064 w 3794364"/>
                  <a:gd name="connsiteY432" fmla="*/ 2936673 h 3775090"/>
                  <a:gd name="connsiteX433" fmla="*/ 219088 w 3794364"/>
                  <a:gd name="connsiteY433" fmla="*/ 2928466 h 3775090"/>
                  <a:gd name="connsiteX434" fmla="*/ 204724 w 3794364"/>
                  <a:gd name="connsiteY434" fmla="*/ 2910819 h 3775090"/>
                  <a:gd name="connsiteX435" fmla="*/ 197337 w 3794364"/>
                  <a:gd name="connsiteY435" fmla="*/ 2901380 h 3775090"/>
                  <a:gd name="connsiteX436" fmla="*/ 189950 w 3794364"/>
                  <a:gd name="connsiteY436" fmla="*/ 2891531 h 3775090"/>
                  <a:gd name="connsiteX437" fmla="*/ 160813 w 3794364"/>
                  <a:gd name="connsiteY437" fmla="*/ 2849261 h 3775090"/>
                  <a:gd name="connsiteX438" fmla="*/ 171893 w 3794364"/>
                  <a:gd name="connsiteY438" fmla="*/ 2867318 h 3775090"/>
                  <a:gd name="connsiteX439" fmla="*/ 183794 w 3794364"/>
                  <a:gd name="connsiteY439" fmla="*/ 2884965 h 3775090"/>
                  <a:gd name="connsiteX440" fmla="*/ 176818 w 3794364"/>
                  <a:gd name="connsiteY440" fmla="*/ 2875526 h 3775090"/>
                  <a:gd name="connsiteX441" fmla="*/ 166969 w 3794364"/>
                  <a:gd name="connsiteY441" fmla="*/ 2861573 h 3775090"/>
                  <a:gd name="connsiteX442" fmla="*/ 142346 w 3794364"/>
                  <a:gd name="connsiteY442" fmla="*/ 2823407 h 3775090"/>
                  <a:gd name="connsiteX443" fmla="*/ 129624 w 3794364"/>
                  <a:gd name="connsiteY443" fmla="*/ 2801656 h 3775090"/>
                  <a:gd name="connsiteX444" fmla="*/ 117722 w 3794364"/>
                  <a:gd name="connsiteY444" fmla="*/ 2779906 h 3775090"/>
                  <a:gd name="connsiteX445" fmla="*/ 98024 w 3794364"/>
                  <a:gd name="connsiteY445" fmla="*/ 2741330 h 3775090"/>
                  <a:gd name="connsiteX446" fmla="*/ 102128 w 3794364"/>
                  <a:gd name="connsiteY446" fmla="*/ 2746665 h 3775090"/>
                  <a:gd name="connsiteX447" fmla="*/ 84892 w 3794364"/>
                  <a:gd name="connsiteY447" fmla="*/ 2708089 h 3775090"/>
                  <a:gd name="connsiteX448" fmla="*/ 77094 w 3794364"/>
                  <a:gd name="connsiteY448" fmla="*/ 2688390 h 3775090"/>
                  <a:gd name="connsiteX449" fmla="*/ 71349 w 3794364"/>
                  <a:gd name="connsiteY449" fmla="*/ 2672385 h 3775090"/>
                  <a:gd name="connsiteX450" fmla="*/ 62731 w 3794364"/>
                  <a:gd name="connsiteY450" fmla="*/ 2658842 h 3775090"/>
                  <a:gd name="connsiteX451" fmla="*/ 75863 w 3794364"/>
                  <a:gd name="connsiteY451" fmla="*/ 2691673 h 3775090"/>
                  <a:gd name="connsiteX452" fmla="*/ 81198 w 3794364"/>
                  <a:gd name="connsiteY452" fmla="*/ 2704806 h 3775090"/>
                  <a:gd name="connsiteX453" fmla="*/ 86944 w 3794364"/>
                  <a:gd name="connsiteY453" fmla="*/ 2717117 h 3775090"/>
                  <a:gd name="connsiteX454" fmla="*/ 99255 w 3794364"/>
                  <a:gd name="connsiteY454" fmla="*/ 2745023 h 3775090"/>
                  <a:gd name="connsiteX455" fmla="*/ 118954 w 3794364"/>
                  <a:gd name="connsiteY455" fmla="*/ 2784420 h 3775090"/>
                  <a:gd name="connsiteX456" fmla="*/ 106642 w 3794364"/>
                  <a:gd name="connsiteY456" fmla="*/ 2760208 h 3775090"/>
                  <a:gd name="connsiteX457" fmla="*/ 95972 w 3794364"/>
                  <a:gd name="connsiteY457" fmla="*/ 2738868 h 3775090"/>
                  <a:gd name="connsiteX458" fmla="*/ 79557 w 3794364"/>
                  <a:gd name="connsiteY458" fmla="*/ 2703985 h 3775090"/>
                  <a:gd name="connsiteX459" fmla="*/ 67655 w 3794364"/>
                  <a:gd name="connsiteY459" fmla="*/ 2676079 h 3775090"/>
                  <a:gd name="connsiteX460" fmla="*/ 57396 w 3794364"/>
                  <a:gd name="connsiteY460" fmla="*/ 2652687 h 3775090"/>
                  <a:gd name="connsiteX461" fmla="*/ 48367 w 3794364"/>
                  <a:gd name="connsiteY461" fmla="*/ 2629705 h 3775090"/>
                  <a:gd name="connsiteX462" fmla="*/ 43853 w 3794364"/>
                  <a:gd name="connsiteY462" fmla="*/ 2617394 h 3775090"/>
                  <a:gd name="connsiteX463" fmla="*/ 39339 w 3794364"/>
                  <a:gd name="connsiteY463" fmla="*/ 2603851 h 3775090"/>
                  <a:gd name="connsiteX464" fmla="*/ 29490 w 3794364"/>
                  <a:gd name="connsiteY464" fmla="*/ 2571020 h 3775090"/>
                  <a:gd name="connsiteX465" fmla="*/ 19640 w 3794364"/>
                  <a:gd name="connsiteY465" fmla="*/ 2527519 h 3775090"/>
                  <a:gd name="connsiteX466" fmla="*/ 24155 w 3794364"/>
                  <a:gd name="connsiteY466" fmla="*/ 2538600 h 3775090"/>
                  <a:gd name="connsiteX467" fmla="*/ 17999 w 3794364"/>
                  <a:gd name="connsiteY467" fmla="*/ 2497971 h 3775090"/>
                  <a:gd name="connsiteX468" fmla="*/ 13485 w 3794364"/>
                  <a:gd name="connsiteY468" fmla="*/ 2471707 h 3775090"/>
                  <a:gd name="connsiteX469" fmla="*/ 8970 w 3794364"/>
                  <a:gd name="connsiteY469" fmla="*/ 2439697 h 3775090"/>
                  <a:gd name="connsiteX470" fmla="*/ 5687 w 3794364"/>
                  <a:gd name="connsiteY470" fmla="*/ 2408507 h 3775090"/>
                  <a:gd name="connsiteX471" fmla="*/ 3635 w 3794364"/>
                  <a:gd name="connsiteY471" fmla="*/ 2384295 h 3775090"/>
                  <a:gd name="connsiteX472" fmla="*/ 2404 w 3794364"/>
                  <a:gd name="connsiteY472" fmla="*/ 2406866 h 3775090"/>
                  <a:gd name="connsiteX473" fmla="*/ 352 w 3794364"/>
                  <a:gd name="connsiteY473" fmla="*/ 2379370 h 3775090"/>
                  <a:gd name="connsiteX474" fmla="*/ 352 w 3794364"/>
                  <a:gd name="connsiteY474" fmla="*/ 2355157 h 3775090"/>
                  <a:gd name="connsiteX475" fmla="*/ 352 w 3794364"/>
                  <a:gd name="connsiteY475" fmla="*/ 2332996 h 3775090"/>
                  <a:gd name="connsiteX476" fmla="*/ 1173 w 3794364"/>
                  <a:gd name="connsiteY476" fmla="*/ 2312477 h 3775090"/>
                  <a:gd name="connsiteX477" fmla="*/ 1173 w 3794364"/>
                  <a:gd name="connsiteY477" fmla="*/ 2211933 h 3775090"/>
                  <a:gd name="connsiteX478" fmla="*/ 352 w 3794364"/>
                  <a:gd name="connsiteY478" fmla="*/ 2273901 h 3775090"/>
                  <a:gd name="connsiteX479" fmla="*/ 5277 w 3794364"/>
                  <a:gd name="connsiteY479" fmla="*/ 2000584 h 3775090"/>
                  <a:gd name="connsiteX480" fmla="*/ 1173 w 3794364"/>
                  <a:gd name="connsiteY480" fmla="*/ 1957904 h 3775090"/>
                  <a:gd name="connsiteX481" fmla="*/ 4866 w 3794364"/>
                  <a:gd name="connsiteY481" fmla="*/ 1984169 h 3775090"/>
                  <a:gd name="connsiteX482" fmla="*/ 3635 w 3794364"/>
                  <a:gd name="connsiteY482" fmla="*/ 1873365 h 3775090"/>
                  <a:gd name="connsiteX483" fmla="*/ 352 w 3794364"/>
                  <a:gd name="connsiteY483" fmla="*/ 1828633 h 3775090"/>
                  <a:gd name="connsiteX484" fmla="*/ 2404 w 3794364"/>
                  <a:gd name="connsiteY484" fmla="*/ 1864337 h 3775090"/>
                  <a:gd name="connsiteX485" fmla="*/ 2404 w 3794364"/>
                  <a:gd name="connsiteY485" fmla="*/ 1778156 h 3775090"/>
                  <a:gd name="connsiteX486" fmla="*/ 5277 w 3794364"/>
                  <a:gd name="connsiteY486" fmla="*/ 1828633 h 3775090"/>
                  <a:gd name="connsiteX487" fmla="*/ 7329 w 3794364"/>
                  <a:gd name="connsiteY487" fmla="*/ 1923432 h 3775090"/>
                  <a:gd name="connsiteX488" fmla="*/ 7329 w 3794364"/>
                  <a:gd name="connsiteY488" fmla="*/ 1884445 h 3775090"/>
                  <a:gd name="connsiteX489" fmla="*/ 8150 w 3794364"/>
                  <a:gd name="connsiteY489" fmla="*/ 1955032 h 3775090"/>
                  <a:gd name="connsiteX490" fmla="*/ 12253 w 3794364"/>
                  <a:gd name="connsiteY490" fmla="*/ 1929588 h 3775090"/>
                  <a:gd name="connsiteX491" fmla="*/ 11433 w 3794364"/>
                  <a:gd name="connsiteY491" fmla="*/ 1931640 h 3775090"/>
                  <a:gd name="connsiteX492" fmla="*/ 12253 w 3794364"/>
                  <a:gd name="connsiteY492" fmla="*/ 1979655 h 3775090"/>
                  <a:gd name="connsiteX493" fmla="*/ 14716 w 3794364"/>
                  <a:gd name="connsiteY493" fmla="*/ 1915224 h 3775090"/>
                  <a:gd name="connsiteX494" fmla="*/ 14305 w 3794364"/>
                  <a:gd name="connsiteY494" fmla="*/ 1867620 h 3775090"/>
                  <a:gd name="connsiteX495" fmla="*/ 6918 w 3794364"/>
                  <a:gd name="connsiteY495" fmla="*/ 1705517 h 3775090"/>
                  <a:gd name="connsiteX496" fmla="*/ 8970 w 3794364"/>
                  <a:gd name="connsiteY496" fmla="*/ 1553264 h 3775090"/>
                  <a:gd name="connsiteX497" fmla="*/ 6918 w 3794364"/>
                  <a:gd name="connsiteY497" fmla="*/ 1538901 h 3775090"/>
                  <a:gd name="connsiteX498" fmla="*/ 10202 w 3794364"/>
                  <a:gd name="connsiteY498" fmla="*/ 1460517 h 3775090"/>
                  <a:gd name="connsiteX499" fmla="*/ 9791 w 3794364"/>
                  <a:gd name="connsiteY499" fmla="*/ 1483909 h 3775090"/>
                  <a:gd name="connsiteX500" fmla="*/ 10612 w 3794364"/>
                  <a:gd name="connsiteY500" fmla="*/ 1492527 h 3775090"/>
                  <a:gd name="connsiteX501" fmla="*/ 10612 w 3794364"/>
                  <a:gd name="connsiteY501" fmla="*/ 1495400 h 3775090"/>
                  <a:gd name="connsiteX502" fmla="*/ 9381 w 3794364"/>
                  <a:gd name="connsiteY502" fmla="*/ 1386648 h 3775090"/>
                  <a:gd name="connsiteX503" fmla="*/ 16768 w 3794364"/>
                  <a:gd name="connsiteY503" fmla="*/ 1410450 h 3775090"/>
                  <a:gd name="connsiteX504" fmla="*/ 15537 w 3794364"/>
                  <a:gd name="connsiteY504" fmla="*/ 1299646 h 3775090"/>
                  <a:gd name="connsiteX505" fmla="*/ 13485 w 3794364"/>
                  <a:gd name="connsiteY505" fmla="*/ 1277075 h 3775090"/>
                  <a:gd name="connsiteX506" fmla="*/ 13485 w 3794364"/>
                  <a:gd name="connsiteY506" fmla="*/ 1149035 h 3775090"/>
                  <a:gd name="connsiteX507" fmla="*/ 13485 w 3794364"/>
                  <a:gd name="connsiteY507" fmla="*/ 1151908 h 3775090"/>
                  <a:gd name="connsiteX508" fmla="*/ 13485 w 3794364"/>
                  <a:gd name="connsiteY508" fmla="*/ 1008273 h 3775090"/>
                  <a:gd name="connsiteX509" fmla="*/ 11022 w 3794364"/>
                  <a:gd name="connsiteY509" fmla="*/ 977904 h 3775090"/>
                  <a:gd name="connsiteX510" fmla="*/ 10202 w 3794364"/>
                  <a:gd name="connsiteY510" fmla="*/ 964362 h 3775090"/>
                  <a:gd name="connsiteX511" fmla="*/ 9791 w 3794364"/>
                  <a:gd name="connsiteY511" fmla="*/ 949998 h 3775090"/>
                  <a:gd name="connsiteX512" fmla="*/ 8970 w 3794364"/>
                  <a:gd name="connsiteY512" fmla="*/ 924554 h 3775090"/>
                  <a:gd name="connsiteX513" fmla="*/ 7329 w 3794364"/>
                  <a:gd name="connsiteY513" fmla="*/ 963130 h 3775090"/>
                  <a:gd name="connsiteX514" fmla="*/ 6508 w 3794364"/>
                  <a:gd name="connsiteY514" fmla="*/ 970928 h 3775090"/>
                  <a:gd name="connsiteX515" fmla="*/ 5687 w 3794364"/>
                  <a:gd name="connsiteY515" fmla="*/ 965593 h 3775090"/>
                  <a:gd name="connsiteX516" fmla="*/ 4866 w 3794364"/>
                  <a:gd name="connsiteY516" fmla="*/ 963130 h 3775090"/>
                  <a:gd name="connsiteX517" fmla="*/ 5277 w 3794364"/>
                  <a:gd name="connsiteY517" fmla="*/ 938507 h 3775090"/>
                  <a:gd name="connsiteX518" fmla="*/ 3225 w 3794364"/>
                  <a:gd name="connsiteY518" fmla="*/ 956154 h 3775090"/>
                  <a:gd name="connsiteX519" fmla="*/ 3225 w 3794364"/>
                  <a:gd name="connsiteY519" fmla="*/ 986933 h 3775090"/>
                  <a:gd name="connsiteX520" fmla="*/ 3225 w 3794364"/>
                  <a:gd name="connsiteY520" fmla="*/ 1017301 h 3775090"/>
                  <a:gd name="connsiteX521" fmla="*/ 4046 w 3794364"/>
                  <a:gd name="connsiteY521" fmla="*/ 1073934 h 3775090"/>
                  <a:gd name="connsiteX522" fmla="*/ 6918 w 3794364"/>
                  <a:gd name="connsiteY522" fmla="*/ 1155191 h 3775090"/>
                  <a:gd name="connsiteX523" fmla="*/ 6918 w 3794364"/>
                  <a:gd name="connsiteY523" fmla="*/ 1084194 h 3775090"/>
                  <a:gd name="connsiteX524" fmla="*/ 8560 w 3794364"/>
                  <a:gd name="connsiteY524" fmla="*/ 1245065 h 3775090"/>
                  <a:gd name="connsiteX525" fmla="*/ 6918 w 3794364"/>
                  <a:gd name="connsiteY525" fmla="*/ 1267226 h 3775090"/>
                  <a:gd name="connsiteX526" fmla="*/ 7739 w 3794364"/>
                  <a:gd name="connsiteY526" fmla="*/ 1335760 h 3775090"/>
                  <a:gd name="connsiteX527" fmla="*/ 4866 w 3794364"/>
                  <a:gd name="connsiteY527" fmla="*/ 1252862 h 3775090"/>
                  <a:gd name="connsiteX528" fmla="*/ 4866 w 3794364"/>
                  <a:gd name="connsiteY528" fmla="*/ 1367770 h 3775090"/>
                  <a:gd name="connsiteX529" fmla="*/ 6918 w 3794364"/>
                  <a:gd name="connsiteY529" fmla="*/ 1390342 h 3775090"/>
                  <a:gd name="connsiteX530" fmla="*/ 3635 w 3794364"/>
                  <a:gd name="connsiteY530" fmla="*/ 1408809 h 3775090"/>
                  <a:gd name="connsiteX531" fmla="*/ 1994 w 3794364"/>
                  <a:gd name="connsiteY531" fmla="*/ 1300057 h 3775090"/>
                  <a:gd name="connsiteX532" fmla="*/ 352 w 3794364"/>
                  <a:gd name="connsiteY532" fmla="*/ 1330425 h 3775090"/>
                  <a:gd name="connsiteX533" fmla="*/ 352 w 3794364"/>
                  <a:gd name="connsiteY533" fmla="*/ 1238499 h 3775090"/>
                  <a:gd name="connsiteX534" fmla="*/ 1173 w 3794364"/>
                  <a:gd name="connsiteY534" fmla="*/ 1260249 h 3775090"/>
                  <a:gd name="connsiteX535" fmla="*/ 2815 w 3794364"/>
                  <a:gd name="connsiteY535" fmla="*/ 1068189 h 3775090"/>
                  <a:gd name="connsiteX536" fmla="*/ 352 w 3794364"/>
                  <a:gd name="connsiteY536" fmla="*/ 991037 h 3775090"/>
                  <a:gd name="connsiteX537" fmla="*/ 352 w 3794364"/>
                  <a:gd name="connsiteY537" fmla="*/ 967645 h 3775090"/>
                  <a:gd name="connsiteX538" fmla="*/ 763 w 3794364"/>
                  <a:gd name="connsiteY538" fmla="*/ 940970 h 3775090"/>
                  <a:gd name="connsiteX539" fmla="*/ 1994 w 3794364"/>
                  <a:gd name="connsiteY539" fmla="*/ 911012 h 3775090"/>
                  <a:gd name="connsiteX540" fmla="*/ 4866 w 3794364"/>
                  <a:gd name="connsiteY540" fmla="*/ 877770 h 3775090"/>
                  <a:gd name="connsiteX541" fmla="*/ 5687 w 3794364"/>
                  <a:gd name="connsiteY541" fmla="*/ 910601 h 3775090"/>
                  <a:gd name="connsiteX542" fmla="*/ 9381 w 3794364"/>
                  <a:gd name="connsiteY542" fmla="*/ 866690 h 3775090"/>
                  <a:gd name="connsiteX543" fmla="*/ 13074 w 3794364"/>
                  <a:gd name="connsiteY543" fmla="*/ 834269 h 3775090"/>
                  <a:gd name="connsiteX544" fmla="*/ 14305 w 3794364"/>
                  <a:gd name="connsiteY544" fmla="*/ 820727 h 3775090"/>
                  <a:gd name="connsiteX545" fmla="*/ 15947 w 3794364"/>
                  <a:gd name="connsiteY545" fmla="*/ 808005 h 3775090"/>
                  <a:gd name="connsiteX546" fmla="*/ 19640 w 3794364"/>
                  <a:gd name="connsiteY546" fmla="*/ 782561 h 3775090"/>
                  <a:gd name="connsiteX547" fmla="*/ 22513 w 3794364"/>
                  <a:gd name="connsiteY547" fmla="*/ 771891 h 3775090"/>
                  <a:gd name="connsiteX548" fmla="*/ 23744 w 3794364"/>
                  <a:gd name="connsiteY548" fmla="*/ 769429 h 3775090"/>
                  <a:gd name="connsiteX549" fmla="*/ 16357 w 3794364"/>
                  <a:gd name="connsiteY549" fmla="*/ 814571 h 3775090"/>
                  <a:gd name="connsiteX550" fmla="*/ 24565 w 3794364"/>
                  <a:gd name="connsiteY550" fmla="*/ 776816 h 3775090"/>
                  <a:gd name="connsiteX551" fmla="*/ 36466 w 3794364"/>
                  <a:gd name="connsiteY551" fmla="*/ 730032 h 3775090"/>
                  <a:gd name="connsiteX552" fmla="*/ 45905 w 3794364"/>
                  <a:gd name="connsiteY552" fmla="*/ 695559 h 3775090"/>
                  <a:gd name="connsiteX553" fmla="*/ 50009 w 3794364"/>
                  <a:gd name="connsiteY553" fmla="*/ 680375 h 3775090"/>
                  <a:gd name="connsiteX554" fmla="*/ 54523 w 3794364"/>
                  <a:gd name="connsiteY554" fmla="*/ 666422 h 3775090"/>
                  <a:gd name="connsiteX555" fmla="*/ 62731 w 3794364"/>
                  <a:gd name="connsiteY555" fmla="*/ 641388 h 3775090"/>
                  <a:gd name="connsiteX556" fmla="*/ 66424 w 3794364"/>
                  <a:gd name="connsiteY556" fmla="*/ 630308 h 3775090"/>
                  <a:gd name="connsiteX557" fmla="*/ 70118 w 3794364"/>
                  <a:gd name="connsiteY557" fmla="*/ 620048 h 3775090"/>
                  <a:gd name="connsiteX558" fmla="*/ 77094 w 3794364"/>
                  <a:gd name="connsiteY558" fmla="*/ 600760 h 3775090"/>
                  <a:gd name="connsiteX559" fmla="*/ 80377 w 3794364"/>
                  <a:gd name="connsiteY559" fmla="*/ 591732 h 3775090"/>
                  <a:gd name="connsiteX560" fmla="*/ 83661 w 3794364"/>
                  <a:gd name="connsiteY560" fmla="*/ 583524 h 3775090"/>
                  <a:gd name="connsiteX561" fmla="*/ 96382 w 3794364"/>
                  <a:gd name="connsiteY561" fmla="*/ 551514 h 3775090"/>
                  <a:gd name="connsiteX562" fmla="*/ 111567 w 3794364"/>
                  <a:gd name="connsiteY562" fmla="*/ 518683 h 3775090"/>
                  <a:gd name="connsiteX563" fmla="*/ 120595 w 3794364"/>
                  <a:gd name="connsiteY563" fmla="*/ 500216 h 3775090"/>
                  <a:gd name="connsiteX564" fmla="*/ 131676 w 3794364"/>
                  <a:gd name="connsiteY564" fmla="*/ 479697 h 3775090"/>
                  <a:gd name="connsiteX565" fmla="*/ 208418 w 3794364"/>
                  <a:gd name="connsiteY565" fmla="*/ 368072 h 3775090"/>
                  <a:gd name="connsiteX566" fmla="*/ 203903 w 3794364"/>
                  <a:gd name="connsiteY566" fmla="*/ 375869 h 3775090"/>
                  <a:gd name="connsiteX567" fmla="*/ 220729 w 3794364"/>
                  <a:gd name="connsiteY567" fmla="*/ 353708 h 3775090"/>
                  <a:gd name="connsiteX568" fmla="*/ 237965 w 3794364"/>
                  <a:gd name="connsiteY568" fmla="*/ 333599 h 3775090"/>
                  <a:gd name="connsiteX569" fmla="*/ 254381 w 3794364"/>
                  <a:gd name="connsiteY569" fmla="*/ 314311 h 3775090"/>
                  <a:gd name="connsiteX570" fmla="*/ 271207 w 3794364"/>
                  <a:gd name="connsiteY570" fmla="*/ 296665 h 3775090"/>
                  <a:gd name="connsiteX571" fmla="*/ 287622 w 3794364"/>
                  <a:gd name="connsiteY571" fmla="*/ 279839 h 3775090"/>
                  <a:gd name="connsiteX572" fmla="*/ 304037 w 3794364"/>
                  <a:gd name="connsiteY572" fmla="*/ 263834 h 3775090"/>
                  <a:gd name="connsiteX573" fmla="*/ 320453 w 3794364"/>
                  <a:gd name="connsiteY573" fmla="*/ 248650 h 3775090"/>
                  <a:gd name="connsiteX574" fmla="*/ 337279 w 3794364"/>
                  <a:gd name="connsiteY574" fmla="*/ 234286 h 3775090"/>
                  <a:gd name="connsiteX575" fmla="*/ 354104 w 3794364"/>
                  <a:gd name="connsiteY575" fmla="*/ 219923 h 3775090"/>
                  <a:gd name="connsiteX576" fmla="*/ 371341 w 3794364"/>
                  <a:gd name="connsiteY576" fmla="*/ 206380 h 3775090"/>
                  <a:gd name="connsiteX577" fmla="*/ 388987 w 3794364"/>
                  <a:gd name="connsiteY577" fmla="*/ 192837 h 3775090"/>
                  <a:gd name="connsiteX578" fmla="*/ 407454 w 3794364"/>
                  <a:gd name="connsiteY578" fmla="*/ 179705 h 3775090"/>
                  <a:gd name="connsiteX579" fmla="*/ 426332 w 3794364"/>
                  <a:gd name="connsiteY579" fmla="*/ 166162 h 3775090"/>
                  <a:gd name="connsiteX580" fmla="*/ 446441 w 3794364"/>
                  <a:gd name="connsiteY580" fmla="*/ 153030 h 3775090"/>
                  <a:gd name="connsiteX581" fmla="*/ 467371 w 3794364"/>
                  <a:gd name="connsiteY581" fmla="*/ 139487 h 3775090"/>
                  <a:gd name="connsiteX582" fmla="*/ 489532 w 3794364"/>
                  <a:gd name="connsiteY582" fmla="*/ 126355 h 3775090"/>
                  <a:gd name="connsiteX583" fmla="*/ 590076 w 3794364"/>
                  <a:gd name="connsiteY583" fmla="*/ 79571 h 3775090"/>
                  <a:gd name="connsiteX584" fmla="*/ 568326 w 3794364"/>
                  <a:gd name="connsiteY584" fmla="*/ 90241 h 3775090"/>
                  <a:gd name="connsiteX585" fmla="*/ 544523 w 3794364"/>
                  <a:gd name="connsiteY585" fmla="*/ 102553 h 3775090"/>
                  <a:gd name="connsiteX586" fmla="*/ 537547 w 3794364"/>
                  <a:gd name="connsiteY586" fmla="*/ 109119 h 3775090"/>
                  <a:gd name="connsiteX587" fmla="*/ 392270 w 3794364"/>
                  <a:gd name="connsiteY587" fmla="*/ 194479 h 3775090"/>
                  <a:gd name="connsiteX588" fmla="*/ 416073 w 3794364"/>
                  <a:gd name="connsiteY588" fmla="*/ 179705 h 3775090"/>
                  <a:gd name="connsiteX589" fmla="*/ 396784 w 3794364"/>
                  <a:gd name="connsiteY589" fmla="*/ 193248 h 3775090"/>
                  <a:gd name="connsiteX590" fmla="*/ 379548 w 3794364"/>
                  <a:gd name="connsiteY590" fmla="*/ 205970 h 3775090"/>
                  <a:gd name="connsiteX591" fmla="*/ 360671 w 3794364"/>
                  <a:gd name="connsiteY591" fmla="*/ 220333 h 3775090"/>
                  <a:gd name="connsiteX592" fmla="*/ 338099 w 3794364"/>
                  <a:gd name="connsiteY592" fmla="*/ 240032 h 3775090"/>
                  <a:gd name="connsiteX593" fmla="*/ 355746 w 3794364"/>
                  <a:gd name="connsiteY593" fmla="*/ 226079 h 3775090"/>
                  <a:gd name="connsiteX594" fmla="*/ 361081 w 3794364"/>
                  <a:gd name="connsiteY594" fmla="*/ 222385 h 3775090"/>
                  <a:gd name="connsiteX595" fmla="*/ 358208 w 3794364"/>
                  <a:gd name="connsiteY595" fmla="*/ 224847 h 3775090"/>
                  <a:gd name="connsiteX596" fmla="*/ 350411 w 3794364"/>
                  <a:gd name="connsiteY596" fmla="*/ 231824 h 3775090"/>
                  <a:gd name="connsiteX597" fmla="*/ 326198 w 3794364"/>
                  <a:gd name="connsiteY597" fmla="*/ 251522 h 3775090"/>
                  <a:gd name="connsiteX598" fmla="*/ 302806 w 3794364"/>
                  <a:gd name="connsiteY598" fmla="*/ 272452 h 3775090"/>
                  <a:gd name="connsiteX599" fmla="*/ 272848 w 3794364"/>
                  <a:gd name="connsiteY599" fmla="*/ 304052 h 3775090"/>
                  <a:gd name="connsiteX600" fmla="*/ 259305 w 3794364"/>
                  <a:gd name="connsiteY600" fmla="*/ 320467 h 3775090"/>
                  <a:gd name="connsiteX601" fmla="*/ 244532 w 3794364"/>
                  <a:gd name="connsiteY601" fmla="*/ 339345 h 3775090"/>
                  <a:gd name="connsiteX602" fmla="*/ 230989 w 3794364"/>
                  <a:gd name="connsiteY602" fmla="*/ 355350 h 3775090"/>
                  <a:gd name="connsiteX603" fmla="*/ 211701 w 3794364"/>
                  <a:gd name="connsiteY603" fmla="*/ 379563 h 3775090"/>
                  <a:gd name="connsiteX604" fmla="*/ 269155 w 3794364"/>
                  <a:gd name="connsiteY604" fmla="*/ 305283 h 3775090"/>
                  <a:gd name="connsiteX605" fmla="*/ 280645 w 3794364"/>
                  <a:gd name="connsiteY605" fmla="*/ 290099 h 3775090"/>
                  <a:gd name="connsiteX606" fmla="*/ 265461 w 3794364"/>
                  <a:gd name="connsiteY606" fmla="*/ 307335 h 3775090"/>
                  <a:gd name="connsiteX607" fmla="*/ 251508 w 3794364"/>
                  <a:gd name="connsiteY607" fmla="*/ 322929 h 3775090"/>
                  <a:gd name="connsiteX608" fmla="*/ 225654 w 3794364"/>
                  <a:gd name="connsiteY608" fmla="*/ 352888 h 3775090"/>
                  <a:gd name="connsiteX609" fmla="*/ 198568 w 3794364"/>
                  <a:gd name="connsiteY609" fmla="*/ 387360 h 3775090"/>
                  <a:gd name="connsiteX610" fmla="*/ 183384 w 3794364"/>
                  <a:gd name="connsiteY610" fmla="*/ 408700 h 3775090"/>
                  <a:gd name="connsiteX611" fmla="*/ 175176 w 3794364"/>
                  <a:gd name="connsiteY611" fmla="*/ 420601 h 3775090"/>
                  <a:gd name="connsiteX612" fmla="*/ 166558 w 3794364"/>
                  <a:gd name="connsiteY612" fmla="*/ 433733 h 3775090"/>
                  <a:gd name="connsiteX613" fmla="*/ 173124 w 3794364"/>
                  <a:gd name="connsiteY613" fmla="*/ 422653 h 3775090"/>
                  <a:gd name="connsiteX614" fmla="*/ 185026 w 3794364"/>
                  <a:gd name="connsiteY614" fmla="*/ 405007 h 3775090"/>
                  <a:gd name="connsiteX615" fmla="*/ 117312 w 3794364"/>
                  <a:gd name="connsiteY615" fmla="*/ 510886 h 3775090"/>
                  <a:gd name="connsiteX616" fmla="*/ 100897 w 3794364"/>
                  <a:gd name="connsiteY616" fmla="*/ 546179 h 3775090"/>
                  <a:gd name="connsiteX617" fmla="*/ 80788 w 3794364"/>
                  <a:gd name="connsiteY617" fmla="*/ 595836 h 3775090"/>
                  <a:gd name="connsiteX618" fmla="*/ 98434 w 3794364"/>
                  <a:gd name="connsiteY618" fmla="*/ 556849 h 3775090"/>
                  <a:gd name="connsiteX619" fmla="*/ 105821 w 3794364"/>
                  <a:gd name="connsiteY619" fmla="*/ 542075 h 3775090"/>
                  <a:gd name="connsiteX620" fmla="*/ 112387 w 3794364"/>
                  <a:gd name="connsiteY620" fmla="*/ 529353 h 3775090"/>
                  <a:gd name="connsiteX621" fmla="*/ 123057 w 3794364"/>
                  <a:gd name="connsiteY621" fmla="*/ 508834 h 3775090"/>
                  <a:gd name="connsiteX622" fmla="*/ 132907 w 3794364"/>
                  <a:gd name="connsiteY622" fmla="*/ 491598 h 3775090"/>
                  <a:gd name="connsiteX623" fmla="*/ 156709 w 3794364"/>
                  <a:gd name="connsiteY623" fmla="*/ 451790 h 3775090"/>
                  <a:gd name="connsiteX624" fmla="*/ 205135 w 3794364"/>
                  <a:gd name="connsiteY624" fmla="*/ 383256 h 3775090"/>
                  <a:gd name="connsiteX625" fmla="*/ 140294 w 3794364"/>
                  <a:gd name="connsiteY625" fmla="*/ 489135 h 3775090"/>
                  <a:gd name="connsiteX626" fmla="*/ 136190 w 3794364"/>
                  <a:gd name="connsiteY626" fmla="*/ 496112 h 3775090"/>
                  <a:gd name="connsiteX627" fmla="*/ 141935 w 3794364"/>
                  <a:gd name="connsiteY627" fmla="*/ 499395 h 3775090"/>
                  <a:gd name="connsiteX628" fmla="*/ 153426 w 3794364"/>
                  <a:gd name="connsiteY628" fmla="*/ 477645 h 3775090"/>
                  <a:gd name="connsiteX629" fmla="*/ 165327 w 3794364"/>
                  <a:gd name="connsiteY629" fmla="*/ 457536 h 3775090"/>
                  <a:gd name="connsiteX630" fmla="*/ 177228 w 3794364"/>
                  <a:gd name="connsiteY630" fmla="*/ 438248 h 3775090"/>
                  <a:gd name="connsiteX631" fmla="*/ 189950 w 3794364"/>
                  <a:gd name="connsiteY631" fmla="*/ 419780 h 3775090"/>
                  <a:gd name="connsiteX632" fmla="*/ 203493 w 3794364"/>
                  <a:gd name="connsiteY632" fmla="*/ 400903 h 3775090"/>
                  <a:gd name="connsiteX633" fmla="*/ 218267 w 3794364"/>
                  <a:gd name="connsiteY633" fmla="*/ 381615 h 3775090"/>
                  <a:gd name="connsiteX634" fmla="*/ 234272 w 3794364"/>
                  <a:gd name="connsiteY634" fmla="*/ 361095 h 3775090"/>
                  <a:gd name="connsiteX635" fmla="*/ 252739 w 3794364"/>
                  <a:gd name="connsiteY635" fmla="*/ 338934 h 3775090"/>
                  <a:gd name="connsiteX636" fmla="*/ 236324 w 3794364"/>
                  <a:gd name="connsiteY636" fmla="*/ 354940 h 3775090"/>
                  <a:gd name="connsiteX637" fmla="*/ 231399 w 3794364"/>
                  <a:gd name="connsiteY637" fmla="*/ 360274 h 3775090"/>
                  <a:gd name="connsiteX638" fmla="*/ 226475 w 3794364"/>
                  <a:gd name="connsiteY638" fmla="*/ 366430 h 3775090"/>
                  <a:gd name="connsiteX639" fmla="*/ 216215 w 3794364"/>
                  <a:gd name="connsiteY639" fmla="*/ 379563 h 3775090"/>
                  <a:gd name="connsiteX640" fmla="*/ 196516 w 3794364"/>
                  <a:gd name="connsiteY640" fmla="*/ 405827 h 3775090"/>
                  <a:gd name="connsiteX641" fmla="*/ 217446 w 3794364"/>
                  <a:gd name="connsiteY641" fmla="*/ 377100 h 3775090"/>
                  <a:gd name="connsiteX642" fmla="*/ 228116 w 3794364"/>
                  <a:gd name="connsiteY642" fmla="*/ 362737 h 3775090"/>
                  <a:gd name="connsiteX643" fmla="*/ 239607 w 3794364"/>
                  <a:gd name="connsiteY643" fmla="*/ 348784 h 3775090"/>
                  <a:gd name="connsiteX644" fmla="*/ 230989 w 3794364"/>
                  <a:gd name="connsiteY644" fmla="*/ 360274 h 3775090"/>
                  <a:gd name="connsiteX645" fmla="*/ 359850 w 3794364"/>
                  <a:gd name="connsiteY645" fmla="*/ 232234 h 3775090"/>
                  <a:gd name="connsiteX646" fmla="*/ 331533 w 3794364"/>
                  <a:gd name="connsiteY646" fmla="*/ 257678 h 3775090"/>
                  <a:gd name="connsiteX647" fmla="*/ 322505 w 3794364"/>
                  <a:gd name="connsiteY647" fmla="*/ 267117 h 3775090"/>
                  <a:gd name="connsiteX648" fmla="*/ 313887 w 3794364"/>
                  <a:gd name="connsiteY648" fmla="*/ 276556 h 3775090"/>
                  <a:gd name="connsiteX649" fmla="*/ 326609 w 3794364"/>
                  <a:gd name="connsiteY649" fmla="*/ 264655 h 3775090"/>
                  <a:gd name="connsiteX650" fmla="*/ 340151 w 3794364"/>
                  <a:gd name="connsiteY650" fmla="*/ 253164 h 3775090"/>
                  <a:gd name="connsiteX651" fmla="*/ 353694 w 3794364"/>
                  <a:gd name="connsiteY651" fmla="*/ 241673 h 3775090"/>
                  <a:gd name="connsiteX652" fmla="*/ 368057 w 3794364"/>
                  <a:gd name="connsiteY652" fmla="*/ 230182 h 3775090"/>
                  <a:gd name="connsiteX653" fmla="*/ 382421 w 3794364"/>
                  <a:gd name="connsiteY653" fmla="*/ 214588 h 3775090"/>
                  <a:gd name="connsiteX654" fmla="*/ 399247 w 3794364"/>
                  <a:gd name="connsiteY654" fmla="*/ 201455 h 3775090"/>
                  <a:gd name="connsiteX655" fmla="*/ 415662 w 3794364"/>
                  <a:gd name="connsiteY655" fmla="*/ 189965 h 3775090"/>
                  <a:gd name="connsiteX656" fmla="*/ 446441 w 3794364"/>
                  <a:gd name="connsiteY656" fmla="*/ 169445 h 3775090"/>
                  <a:gd name="connsiteX657" fmla="*/ 474347 w 3794364"/>
                  <a:gd name="connsiteY657" fmla="*/ 152209 h 3775090"/>
                  <a:gd name="connsiteX658" fmla="*/ 499791 w 3794364"/>
                  <a:gd name="connsiteY658" fmla="*/ 138256 h 3775090"/>
                  <a:gd name="connsiteX659" fmla="*/ 542471 w 3794364"/>
                  <a:gd name="connsiteY659" fmla="*/ 116916 h 3775090"/>
                  <a:gd name="connsiteX660" fmla="*/ 576533 w 3794364"/>
                  <a:gd name="connsiteY660" fmla="*/ 102553 h 3775090"/>
                  <a:gd name="connsiteX661" fmla="*/ 588845 w 3794364"/>
                  <a:gd name="connsiteY661" fmla="*/ 96807 h 3775090"/>
                  <a:gd name="connsiteX662" fmla="*/ 592949 w 3794364"/>
                  <a:gd name="connsiteY662" fmla="*/ 93114 h 3775090"/>
                  <a:gd name="connsiteX663" fmla="*/ 605671 w 3794364"/>
                  <a:gd name="connsiteY663" fmla="*/ 86958 h 3775090"/>
                  <a:gd name="connsiteX664" fmla="*/ 623317 w 3794364"/>
                  <a:gd name="connsiteY664" fmla="*/ 79161 h 3775090"/>
                  <a:gd name="connsiteX665" fmla="*/ 643426 w 3794364"/>
                  <a:gd name="connsiteY665" fmla="*/ 70543 h 3775090"/>
                  <a:gd name="connsiteX666" fmla="*/ 664356 w 3794364"/>
                  <a:gd name="connsiteY666" fmla="*/ 62745 h 3775090"/>
                  <a:gd name="connsiteX667" fmla="*/ 683233 w 3794364"/>
                  <a:gd name="connsiteY667" fmla="*/ 55358 h 3775090"/>
                  <a:gd name="connsiteX668" fmla="*/ 698828 w 3794364"/>
                  <a:gd name="connsiteY668" fmla="*/ 50023 h 3775090"/>
                  <a:gd name="connsiteX669" fmla="*/ 731659 w 3794364"/>
                  <a:gd name="connsiteY669" fmla="*/ 42636 h 3775090"/>
                  <a:gd name="connsiteX670" fmla="*/ 762027 w 3794364"/>
                  <a:gd name="connsiteY670" fmla="*/ 36070 h 3775090"/>
                  <a:gd name="connsiteX671" fmla="*/ 777212 w 3794364"/>
                  <a:gd name="connsiteY671" fmla="*/ 32787 h 3775090"/>
                  <a:gd name="connsiteX672" fmla="*/ 790754 w 3794364"/>
                  <a:gd name="connsiteY672" fmla="*/ 30735 h 3775090"/>
                  <a:gd name="connsiteX673" fmla="*/ 788702 w 3794364"/>
                  <a:gd name="connsiteY673" fmla="*/ 27042 h 3775090"/>
                  <a:gd name="connsiteX674" fmla="*/ 770235 w 3794364"/>
                  <a:gd name="connsiteY674" fmla="*/ 28683 h 3775090"/>
                  <a:gd name="connsiteX675" fmla="*/ 743150 w 3794364"/>
                  <a:gd name="connsiteY675" fmla="*/ 33197 h 3775090"/>
                  <a:gd name="connsiteX676" fmla="*/ 730017 w 3794364"/>
                  <a:gd name="connsiteY676" fmla="*/ 36481 h 3775090"/>
                  <a:gd name="connsiteX677" fmla="*/ 719347 w 3794364"/>
                  <a:gd name="connsiteY677" fmla="*/ 39764 h 3775090"/>
                  <a:gd name="connsiteX678" fmla="*/ 703753 w 3794364"/>
                  <a:gd name="connsiteY678" fmla="*/ 44688 h 3775090"/>
                  <a:gd name="connsiteX679" fmla="*/ 688979 w 3794364"/>
                  <a:gd name="connsiteY679" fmla="*/ 50023 h 3775090"/>
                  <a:gd name="connsiteX680" fmla="*/ 665997 w 3794364"/>
                  <a:gd name="connsiteY680" fmla="*/ 60693 h 3775090"/>
                  <a:gd name="connsiteX681" fmla="*/ 549448 w 3794364"/>
                  <a:gd name="connsiteY681" fmla="*/ 110760 h 3775090"/>
                  <a:gd name="connsiteX682" fmla="*/ 555604 w 3794364"/>
                  <a:gd name="connsiteY682" fmla="*/ 107067 h 3775090"/>
                  <a:gd name="connsiteX683" fmla="*/ 561759 w 3794364"/>
                  <a:gd name="connsiteY683" fmla="*/ 103784 h 3775090"/>
                  <a:gd name="connsiteX684" fmla="*/ 574071 w 3794364"/>
                  <a:gd name="connsiteY684" fmla="*/ 97218 h 3775090"/>
                  <a:gd name="connsiteX685" fmla="*/ 552731 w 3794364"/>
                  <a:gd name="connsiteY685" fmla="*/ 106656 h 3775090"/>
                  <a:gd name="connsiteX686" fmla="*/ 532622 w 3794364"/>
                  <a:gd name="connsiteY686" fmla="*/ 116916 h 3775090"/>
                  <a:gd name="connsiteX687" fmla="*/ 514155 w 3794364"/>
                  <a:gd name="connsiteY687" fmla="*/ 126765 h 3775090"/>
                  <a:gd name="connsiteX688" fmla="*/ 498150 w 3794364"/>
                  <a:gd name="connsiteY688" fmla="*/ 136204 h 3775090"/>
                  <a:gd name="connsiteX689" fmla="*/ 475168 w 3794364"/>
                  <a:gd name="connsiteY689" fmla="*/ 149336 h 3775090"/>
                  <a:gd name="connsiteX690" fmla="*/ 467781 w 3794364"/>
                  <a:gd name="connsiteY690" fmla="*/ 152620 h 3775090"/>
                  <a:gd name="connsiteX691" fmla="*/ 479272 w 3794364"/>
                  <a:gd name="connsiteY691" fmla="*/ 145233 h 3775090"/>
                  <a:gd name="connsiteX692" fmla="*/ 491994 w 3794364"/>
                  <a:gd name="connsiteY692" fmla="*/ 137435 h 3775090"/>
                  <a:gd name="connsiteX693" fmla="*/ 505947 w 3794364"/>
                  <a:gd name="connsiteY693" fmla="*/ 129228 h 3775090"/>
                  <a:gd name="connsiteX694" fmla="*/ 512924 w 3794364"/>
                  <a:gd name="connsiteY694" fmla="*/ 125124 h 3775090"/>
                  <a:gd name="connsiteX695" fmla="*/ 520310 w 3794364"/>
                  <a:gd name="connsiteY695" fmla="*/ 121430 h 3775090"/>
                  <a:gd name="connsiteX696" fmla="*/ 549037 w 3794364"/>
                  <a:gd name="connsiteY696" fmla="*/ 106246 h 3775090"/>
                  <a:gd name="connsiteX697" fmla="*/ 574481 w 3794364"/>
                  <a:gd name="connsiteY697" fmla="*/ 93524 h 3775090"/>
                  <a:gd name="connsiteX698" fmla="*/ 555193 w 3794364"/>
                  <a:gd name="connsiteY698" fmla="*/ 101732 h 3775090"/>
                  <a:gd name="connsiteX699" fmla="*/ 536315 w 3794364"/>
                  <a:gd name="connsiteY699" fmla="*/ 110760 h 3775090"/>
                  <a:gd name="connsiteX700" fmla="*/ 570788 w 3794364"/>
                  <a:gd name="connsiteY700" fmla="*/ 93524 h 3775090"/>
                  <a:gd name="connsiteX701" fmla="*/ 588845 w 3794364"/>
                  <a:gd name="connsiteY701" fmla="*/ 86137 h 3775090"/>
                  <a:gd name="connsiteX702" fmla="*/ 609774 w 3794364"/>
                  <a:gd name="connsiteY702" fmla="*/ 78340 h 3775090"/>
                  <a:gd name="connsiteX703" fmla="*/ 627831 w 3794364"/>
                  <a:gd name="connsiteY703" fmla="*/ 71363 h 3775090"/>
                  <a:gd name="connsiteX704" fmla="*/ 639733 w 3794364"/>
                  <a:gd name="connsiteY704" fmla="*/ 66439 h 3775090"/>
                  <a:gd name="connsiteX705" fmla="*/ 654096 w 3794364"/>
                  <a:gd name="connsiteY705" fmla="*/ 61104 h 3775090"/>
                  <a:gd name="connsiteX706" fmla="*/ 650403 w 3794364"/>
                  <a:gd name="connsiteY706" fmla="*/ 61104 h 3775090"/>
                  <a:gd name="connsiteX707" fmla="*/ 671332 w 3794364"/>
                  <a:gd name="connsiteY707" fmla="*/ 54127 h 3775090"/>
                  <a:gd name="connsiteX708" fmla="*/ 684465 w 3794364"/>
                  <a:gd name="connsiteY708" fmla="*/ 49613 h 3775090"/>
                  <a:gd name="connsiteX709" fmla="*/ 698418 w 3794364"/>
                  <a:gd name="connsiteY709" fmla="*/ 45099 h 3775090"/>
                  <a:gd name="connsiteX710" fmla="*/ 683233 w 3794364"/>
                  <a:gd name="connsiteY710" fmla="*/ 48792 h 3775090"/>
                  <a:gd name="connsiteX711" fmla="*/ 662714 w 3794364"/>
                  <a:gd name="connsiteY711" fmla="*/ 55769 h 3775090"/>
                  <a:gd name="connsiteX712" fmla="*/ 638912 w 3794364"/>
                  <a:gd name="connsiteY712" fmla="*/ 63566 h 3775090"/>
                  <a:gd name="connsiteX713" fmla="*/ 615520 w 3794364"/>
                  <a:gd name="connsiteY713" fmla="*/ 72594 h 3775090"/>
                  <a:gd name="connsiteX714" fmla="*/ 594590 w 3794364"/>
                  <a:gd name="connsiteY714" fmla="*/ 80802 h 3775090"/>
                  <a:gd name="connsiteX715" fmla="*/ 578995 w 3794364"/>
                  <a:gd name="connsiteY715" fmla="*/ 87368 h 3775090"/>
                  <a:gd name="connsiteX716" fmla="*/ 574071 w 3794364"/>
                  <a:gd name="connsiteY716" fmla="*/ 87368 h 3775090"/>
                  <a:gd name="connsiteX717" fmla="*/ 592538 w 3794364"/>
                  <a:gd name="connsiteY717" fmla="*/ 78750 h 3775090"/>
                  <a:gd name="connsiteX718" fmla="*/ 615930 w 3794364"/>
                  <a:gd name="connsiteY718" fmla="*/ 69722 h 3775090"/>
                  <a:gd name="connsiteX719" fmla="*/ 629063 w 3794364"/>
                  <a:gd name="connsiteY719" fmla="*/ 64797 h 3775090"/>
                  <a:gd name="connsiteX720" fmla="*/ 642605 w 3794364"/>
                  <a:gd name="connsiteY720" fmla="*/ 59872 h 3775090"/>
                  <a:gd name="connsiteX721" fmla="*/ 671743 w 3794364"/>
                  <a:gd name="connsiteY721" fmla="*/ 50844 h 3775090"/>
                  <a:gd name="connsiteX722" fmla="*/ 701701 w 3794364"/>
                  <a:gd name="connsiteY722" fmla="*/ 42226 h 3775090"/>
                  <a:gd name="connsiteX723" fmla="*/ 731248 w 3794364"/>
                  <a:gd name="connsiteY723" fmla="*/ 34429 h 3775090"/>
                  <a:gd name="connsiteX724" fmla="*/ 759155 w 3794364"/>
                  <a:gd name="connsiteY724" fmla="*/ 27862 h 3775090"/>
                  <a:gd name="connsiteX725" fmla="*/ 783778 w 3794364"/>
                  <a:gd name="connsiteY725" fmla="*/ 21707 h 3775090"/>
                  <a:gd name="connsiteX726" fmla="*/ 780905 w 3794364"/>
                  <a:gd name="connsiteY726" fmla="*/ 22527 h 3775090"/>
                  <a:gd name="connsiteX727" fmla="*/ 838769 w 3794364"/>
                  <a:gd name="connsiteY727" fmla="*/ 13089 h 3775090"/>
                  <a:gd name="connsiteX728" fmla="*/ 861341 w 3794364"/>
                  <a:gd name="connsiteY728" fmla="*/ 9805 h 3775090"/>
                  <a:gd name="connsiteX729" fmla="*/ 871190 w 3794364"/>
                  <a:gd name="connsiteY729" fmla="*/ 8574 h 3775090"/>
                  <a:gd name="connsiteX730" fmla="*/ 880218 w 3794364"/>
                  <a:gd name="connsiteY730" fmla="*/ 7754 h 3775090"/>
                  <a:gd name="connsiteX731" fmla="*/ 911408 w 3794364"/>
                  <a:gd name="connsiteY731" fmla="*/ 4470 h 3775090"/>
                  <a:gd name="connsiteX732" fmla="*/ 918384 w 3794364"/>
                  <a:gd name="connsiteY732" fmla="*/ 3650 h 3775090"/>
                  <a:gd name="connsiteX733" fmla="*/ 924950 w 3794364"/>
                  <a:gd name="connsiteY733" fmla="*/ 3239 h 3775090"/>
                  <a:gd name="connsiteX734" fmla="*/ 937672 w 3794364"/>
                  <a:gd name="connsiteY734" fmla="*/ 2419 h 3775090"/>
                  <a:gd name="connsiteX735" fmla="*/ 1069816 w 3794364"/>
                  <a:gd name="connsiteY735" fmla="*/ 1187 h 3775090"/>
                  <a:gd name="connsiteX736" fmla="*/ 1068996 w 3794364"/>
                  <a:gd name="connsiteY736" fmla="*/ 2419 h 3775090"/>
                  <a:gd name="connsiteX737" fmla="*/ 1126860 w 3794364"/>
                  <a:gd name="connsiteY737" fmla="*/ 2419 h 3775090"/>
                  <a:gd name="connsiteX738" fmla="*/ 1009079 w 3794364"/>
                  <a:gd name="connsiteY738" fmla="*/ 2419 h 3775090"/>
                  <a:gd name="connsiteX739" fmla="*/ 1015235 w 3794364"/>
                  <a:gd name="connsiteY739" fmla="*/ 4470 h 3775090"/>
                  <a:gd name="connsiteX740" fmla="*/ 975428 w 3794364"/>
                  <a:gd name="connsiteY740" fmla="*/ 3650 h 3775090"/>
                  <a:gd name="connsiteX741" fmla="*/ 956960 w 3794364"/>
                  <a:gd name="connsiteY741" fmla="*/ 4060 h 3775090"/>
                  <a:gd name="connsiteX742" fmla="*/ 939314 w 3794364"/>
                  <a:gd name="connsiteY742" fmla="*/ 4881 h 3775090"/>
                  <a:gd name="connsiteX743" fmla="*/ 872421 w 3794364"/>
                  <a:gd name="connsiteY743" fmla="*/ 11857 h 3775090"/>
                  <a:gd name="connsiteX744" fmla="*/ 899506 w 3794364"/>
                  <a:gd name="connsiteY744" fmla="*/ 9395 h 3775090"/>
                  <a:gd name="connsiteX745" fmla="*/ 929875 w 3794364"/>
                  <a:gd name="connsiteY745" fmla="*/ 7343 h 3775090"/>
                  <a:gd name="connsiteX746" fmla="*/ 961475 w 3794364"/>
                  <a:gd name="connsiteY746" fmla="*/ 6522 h 3775090"/>
                  <a:gd name="connsiteX747" fmla="*/ 992253 w 3794364"/>
                  <a:gd name="connsiteY747" fmla="*/ 6522 h 3775090"/>
                  <a:gd name="connsiteX748" fmla="*/ 1072689 w 3794364"/>
                  <a:gd name="connsiteY748" fmla="*/ 4060 h 3775090"/>
                  <a:gd name="connsiteX749" fmla="*/ 1112907 w 3794364"/>
                  <a:gd name="connsiteY749" fmla="*/ 6112 h 3775090"/>
                  <a:gd name="connsiteX750" fmla="*/ 1132195 w 3794364"/>
                  <a:gd name="connsiteY750" fmla="*/ 5291 h 3775090"/>
                  <a:gd name="connsiteX751" fmla="*/ 1073510 w 3794364"/>
                  <a:gd name="connsiteY751" fmla="*/ 9805 h 3775090"/>
                  <a:gd name="connsiteX752" fmla="*/ 1061609 w 3794364"/>
                  <a:gd name="connsiteY752" fmla="*/ 8574 h 3775090"/>
                  <a:gd name="connsiteX753" fmla="*/ 1017697 w 3794364"/>
                  <a:gd name="connsiteY753" fmla="*/ 10216 h 3775090"/>
                  <a:gd name="connsiteX754" fmla="*/ 986919 w 3794364"/>
                  <a:gd name="connsiteY754" fmla="*/ 10626 h 3775090"/>
                  <a:gd name="connsiteX755" fmla="*/ 967630 w 3794364"/>
                  <a:gd name="connsiteY755" fmla="*/ 10626 h 3775090"/>
                  <a:gd name="connsiteX756" fmla="*/ 944649 w 3794364"/>
                  <a:gd name="connsiteY756" fmla="*/ 11037 h 3775090"/>
                  <a:gd name="connsiteX757" fmla="*/ 979942 w 3794364"/>
                  <a:gd name="connsiteY757" fmla="*/ 9395 h 3775090"/>
                  <a:gd name="connsiteX758" fmla="*/ 949573 w 3794364"/>
                  <a:gd name="connsiteY758" fmla="*/ 9805 h 3775090"/>
                  <a:gd name="connsiteX759" fmla="*/ 920026 w 3794364"/>
                  <a:gd name="connsiteY759" fmla="*/ 10626 h 3775090"/>
                  <a:gd name="connsiteX760" fmla="*/ 866676 w 3794364"/>
                  <a:gd name="connsiteY760" fmla="*/ 15141 h 3775090"/>
                  <a:gd name="connsiteX761" fmla="*/ 823585 w 3794364"/>
                  <a:gd name="connsiteY761" fmla="*/ 21296 h 3775090"/>
                  <a:gd name="connsiteX762" fmla="*/ 794858 w 3794364"/>
                  <a:gd name="connsiteY762" fmla="*/ 27452 h 3775090"/>
                  <a:gd name="connsiteX763" fmla="*/ 970913 w 3794364"/>
                  <a:gd name="connsiteY763" fmla="*/ 12268 h 3775090"/>
                  <a:gd name="connsiteX764" fmla="*/ 1139171 w 3794364"/>
                  <a:gd name="connsiteY764" fmla="*/ 12268 h 3775090"/>
                  <a:gd name="connsiteX765" fmla="*/ 1226583 w 3794364"/>
                  <a:gd name="connsiteY765" fmla="*/ 777 h 3775090"/>
                  <a:gd name="connsiteX766" fmla="*/ 1464197 w 3794364"/>
                  <a:gd name="connsiteY766" fmla="*/ 777 h 3775090"/>
                  <a:gd name="connsiteX767" fmla="*/ 1458451 w 3794364"/>
                  <a:gd name="connsiteY767" fmla="*/ 1598 h 3775090"/>
                  <a:gd name="connsiteX768" fmla="*/ 1542580 w 3794364"/>
                  <a:gd name="connsiteY768" fmla="*/ 1598 h 3775090"/>
                  <a:gd name="connsiteX769" fmla="*/ 1542991 w 3794364"/>
                  <a:gd name="connsiteY769" fmla="*/ 4470 h 3775090"/>
                  <a:gd name="connsiteX770" fmla="*/ 1648460 w 3794364"/>
                  <a:gd name="connsiteY770" fmla="*/ 3239 h 3775090"/>
                  <a:gd name="connsiteX771" fmla="*/ 1510980 w 3794364"/>
                  <a:gd name="connsiteY771" fmla="*/ 5291 h 3775090"/>
                  <a:gd name="connsiteX772" fmla="*/ 1529858 w 3794364"/>
                  <a:gd name="connsiteY772" fmla="*/ 4470 h 3775090"/>
                  <a:gd name="connsiteX773" fmla="*/ 1367756 w 3794364"/>
                  <a:gd name="connsiteY773" fmla="*/ 4470 h 3775090"/>
                  <a:gd name="connsiteX774" fmla="*/ 1335336 w 3794364"/>
                  <a:gd name="connsiteY774" fmla="*/ 2419 h 3775090"/>
                  <a:gd name="connsiteX775" fmla="*/ 1257773 w 3794364"/>
                  <a:gd name="connsiteY775" fmla="*/ 4881 h 3775090"/>
                  <a:gd name="connsiteX776" fmla="*/ 1313175 w 3794364"/>
                  <a:gd name="connsiteY776" fmla="*/ 7754 h 3775090"/>
                  <a:gd name="connsiteX777" fmla="*/ 1426031 w 3794364"/>
                  <a:gd name="connsiteY777" fmla="*/ 7343 h 3775090"/>
                  <a:gd name="connsiteX778" fmla="*/ 1304967 w 3794364"/>
                  <a:gd name="connsiteY778" fmla="*/ 8164 h 3775090"/>
                  <a:gd name="connsiteX779" fmla="*/ 1272957 w 3794364"/>
                  <a:gd name="connsiteY779" fmla="*/ 15551 h 3775090"/>
                  <a:gd name="connsiteX780" fmla="*/ 1315227 w 3794364"/>
                  <a:gd name="connsiteY780" fmla="*/ 11447 h 3775090"/>
                  <a:gd name="connsiteX781" fmla="*/ 1516726 w 3794364"/>
                  <a:gd name="connsiteY781" fmla="*/ 8164 h 3775090"/>
                  <a:gd name="connsiteX782" fmla="*/ 1513853 w 3794364"/>
                  <a:gd name="connsiteY782" fmla="*/ 8164 h 3775090"/>
                  <a:gd name="connsiteX783" fmla="*/ 1593058 w 3794364"/>
                  <a:gd name="connsiteY783" fmla="*/ 8164 h 3775090"/>
                  <a:gd name="connsiteX784" fmla="*/ 1557354 w 3794364"/>
                  <a:gd name="connsiteY784" fmla="*/ 10216 h 3775090"/>
                  <a:gd name="connsiteX785" fmla="*/ 1666927 w 3794364"/>
                  <a:gd name="connsiteY785" fmla="*/ 7343 h 3775090"/>
                  <a:gd name="connsiteX786" fmla="*/ 1733409 w 3794364"/>
                  <a:gd name="connsiteY786" fmla="*/ 9395 h 3775090"/>
                  <a:gd name="connsiteX787" fmla="*/ 1746952 w 3794364"/>
                  <a:gd name="connsiteY787" fmla="*/ 5702 h 3775090"/>
                  <a:gd name="connsiteX788" fmla="*/ 1678007 w 3794364"/>
                  <a:gd name="connsiteY788" fmla="*/ 6522 h 3775090"/>
                  <a:gd name="connsiteX789" fmla="*/ 1737513 w 3794364"/>
                  <a:gd name="connsiteY789" fmla="*/ 4060 h 3775090"/>
                  <a:gd name="connsiteX790" fmla="*/ 1742438 w 3794364"/>
                  <a:gd name="connsiteY790" fmla="*/ 4060 h 3775090"/>
                  <a:gd name="connsiteX791" fmla="*/ 1778141 w 3794364"/>
                  <a:gd name="connsiteY791" fmla="*/ 2008 h 3775090"/>
                  <a:gd name="connsiteX792" fmla="*/ 1846676 w 3794364"/>
                  <a:gd name="connsiteY792" fmla="*/ 4881 h 3775090"/>
                  <a:gd name="connsiteX793" fmla="*/ 1833133 w 3794364"/>
                  <a:gd name="connsiteY793" fmla="*/ 2008 h 3775090"/>
                  <a:gd name="connsiteX794" fmla="*/ 2192220 w 3794364"/>
                  <a:gd name="connsiteY794" fmla="*/ 4470 h 3775090"/>
                  <a:gd name="connsiteX795" fmla="*/ 2190578 w 3794364"/>
                  <a:gd name="connsiteY795" fmla="*/ 10216 h 3775090"/>
                  <a:gd name="connsiteX796" fmla="*/ 2028066 w 3794364"/>
                  <a:gd name="connsiteY796" fmla="*/ 10216 h 3775090"/>
                  <a:gd name="connsiteX797" fmla="*/ 2150771 w 3794364"/>
                  <a:gd name="connsiteY797" fmla="*/ 7343 h 3775090"/>
                  <a:gd name="connsiteX798" fmla="*/ 2000570 w 3794364"/>
                  <a:gd name="connsiteY798" fmla="*/ 5291 h 3775090"/>
                  <a:gd name="connsiteX799" fmla="*/ 1769113 w 3794364"/>
                  <a:gd name="connsiteY799" fmla="*/ 6933 h 3775090"/>
                  <a:gd name="connsiteX800" fmla="*/ 1727664 w 3794364"/>
                  <a:gd name="connsiteY800" fmla="*/ 9805 h 3775090"/>
                  <a:gd name="connsiteX801" fmla="*/ 1972664 w 3794364"/>
                  <a:gd name="connsiteY801" fmla="*/ 11037 h 3775090"/>
                  <a:gd name="connsiteX802" fmla="*/ 1945989 w 3794364"/>
                  <a:gd name="connsiteY802" fmla="*/ 11857 h 3775090"/>
                  <a:gd name="connsiteX803" fmla="*/ 2066642 w 3794364"/>
                  <a:gd name="connsiteY803" fmla="*/ 11037 h 3775090"/>
                  <a:gd name="connsiteX804" fmla="*/ 2061717 w 3794364"/>
                  <a:gd name="connsiteY804" fmla="*/ 11037 h 3775090"/>
                  <a:gd name="connsiteX805" fmla="*/ 2145846 w 3794364"/>
                  <a:gd name="connsiteY805" fmla="*/ 13499 h 3775090"/>
                  <a:gd name="connsiteX806" fmla="*/ 2209867 w 3794364"/>
                  <a:gd name="connsiteY806" fmla="*/ 12268 h 3775090"/>
                  <a:gd name="connsiteX807" fmla="*/ 2284146 w 3794364"/>
                  <a:gd name="connsiteY807" fmla="*/ 14320 h 3775090"/>
                  <a:gd name="connsiteX808" fmla="*/ 2280453 w 3794364"/>
                  <a:gd name="connsiteY808" fmla="*/ 11857 h 3775090"/>
                  <a:gd name="connsiteX809" fmla="*/ 2369506 w 3794364"/>
                  <a:gd name="connsiteY809" fmla="*/ 11857 h 3775090"/>
                  <a:gd name="connsiteX810" fmla="*/ 2371148 w 3794364"/>
                  <a:gd name="connsiteY810" fmla="*/ 9805 h 3775090"/>
                  <a:gd name="connsiteX811" fmla="*/ 2266910 w 3794364"/>
                  <a:gd name="connsiteY811" fmla="*/ 8985 h 3775090"/>
                  <a:gd name="connsiteX812" fmla="*/ 2339548 w 3794364"/>
                  <a:gd name="connsiteY812" fmla="*/ 6522 h 3775090"/>
                  <a:gd name="connsiteX813" fmla="*/ 2391667 w 3794364"/>
                  <a:gd name="connsiteY813" fmla="*/ 9805 h 3775090"/>
                  <a:gd name="connsiteX814" fmla="*/ 2434347 w 3794364"/>
                  <a:gd name="connsiteY814" fmla="*/ 8574 h 3775090"/>
                  <a:gd name="connsiteX815" fmla="*/ 2423267 w 3794364"/>
                  <a:gd name="connsiteY815" fmla="*/ 8574 h 3775090"/>
                  <a:gd name="connsiteX816" fmla="*/ 2502061 w 3794364"/>
                  <a:gd name="connsiteY816" fmla="*/ 8574 h 3775090"/>
                  <a:gd name="connsiteX817" fmla="*/ 2367044 w 3794364"/>
                  <a:gd name="connsiteY817" fmla="*/ 7343 h 3775090"/>
                  <a:gd name="connsiteX818" fmla="*/ 2515604 w 3794364"/>
                  <a:gd name="connsiteY818" fmla="*/ 4881 h 3775090"/>
                  <a:gd name="connsiteX819" fmla="*/ 2633795 w 3794364"/>
                  <a:gd name="connsiteY819" fmla="*/ 5702 h 3775090"/>
                  <a:gd name="connsiteX820" fmla="*/ 2500419 w 3794364"/>
                  <a:gd name="connsiteY820" fmla="*/ 10626 h 3775090"/>
                  <a:gd name="connsiteX821" fmla="*/ 2521759 w 3794364"/>
                  <a:gd name="connsiteY821" fmla="*/ 10626 h 3775090"/>
                  <a:gd name="connsiteX822" fmla="*/ 2390026 w 3794364"/>
                  <a:gd name="connsiteY822" fmla="*/ 11857 h 3775090"/>
                  <a:gd name="connsiteX823" fmla="*/ 2424498 w 3794364"/>
                  <a:gd name="connsiteY823" fmla="*/ 14730 h 3775090"/>
                  <a:gd name="connsiteX824" fmla="*/ 2536123 w 3794364"/>
                  <a:gd name="connsiteY824" fmla="*/ 12678 h 3775090"/>
                  <a:gd name="connsiteX825" fmla="*/ 2525863 w 3794364"/>
                  <a:gd name="connsiteY825" fmla="*/ 15961 h 3775090"/>
                  <a:gd name="connsiteX826" fmla="*/ 2612044 w 3794364"/>
                  <a:gd name="connsiteY826" fmla="*/ 15961 h 3775090"/>
                  <a:gd name="connsiteX827" fmla="*/ 2603836 w 3794364"/>
                  <a:gd name="connsiteY827" fmla="*/ 16372 h 3775090"/>
                  <a:gd name="connsiteX828" fmla="*/ 2754858 w 3794364"/>
                  <a:gd name="connsiteY828" fmla="*/ 17192 h 3775090"/>
                  <a:gd name="connsiteX829" fmla="*/ 2804104 w 3794364"/>
                  <a:gd name="connsiteY829" fmla="*/ 16782 h 3775090"/>
                  <a:gd name="connsiteX830" fmla="*/ 2835294 w 3794364"/>
                  <a:gd name="connsiteY830" fmla="*/ 16782 h 3775090"/>
                  <a:gd name="connsiteX831" fmla="*/ 2865662 w 3794364"/>
                  <a:gd name="connsiteY831" fmla="*/ 17192 h 3775090"/>
                  <a:gd name="connsiteX832" fmla="*/ 2890696 w 3794364"/>
                  <a:gd name="connsiteY832" fmla="*/ 17603 h 3775090"/>
                  <a:gd name="connsiteX833" fmla="*/ 2906290 w 3794364"/>
                  <a:gd name="connsiteY833" fmla="*/ 18424 h 3775090"/>
                  <a:gd name="connsiteX834" fmla="*/ 2891516 w 3794364"/>
                  <a:gd name="connsiteY834" fmla="*/ 15551 h 3775090"/>
                  <a:gd name="connsiteX835" fmla="*/ 2930914 w 3794364"/>
                  <a:gd name="connsiteY835" fmla="*/ 19244 h 3775090"/>
                  <a:gd name="connsiteX836" fmla="*/ 2969490 w 3794364"/>
                  <a:gd name="connsiteY836" fmla="*/ 23759 h 3775090"/>
                  <a:gd name="connsiteX837" fmla="*/ 3008887 w 3794364"/>
                  <a:gd name="connsiteY837" fmla="*/ 29094 h 3775090"/>
                  <a:gd name="connsiteX838" fmla="*/ 3029406 w 3794364"/>
                  <a:gd name="connsiteY838" fmla="*/ 32377 h 3775090"/>
                  <a:gd name="connsiteX839" fmla="*/ 3050746 w 3794364"/>
                  <a:gd name="connsiteY839" fmla="*/ 36891 h 3775090"/>
                  <a:gd name="connsiteX840" fmla="*/ 3032689 w 3794364"/>
                  <a:gd name="connsiteY840" fmla="*/ 32377 h 3775090"/>
                  <a:gd name="connsiteX841" fmla="*/ 3014632 w 3794364"/>
                  <a:gd name="connsiteY841" fmla="*/ 28683 h 3775090"/>
                  <a:gd name="connsiteX842" fmla="*/ 2996575 w 3794364"/>
                  <a:gd name="connsiteY842" fmla="*/ 24990 h 3775090"/>
                  <a:gd name="connsiteX843" fmla="*/ 2978518 w 3794364"/>
                  <a:gd name="connsiteY843" fmla="*/ 21707 h 3775090"/>
                  <a:gd name="connsiteX844" fmla="*/ 2993292 w 3794364"/>
                  <a:gd name="connsiteY844" fmla="*/ 23759 h 3775090"/>
                  <a:gd name="connsiteX845" fmla="*/ 3006014 w 3794364"/>
                  <a:gd name="connsiteY845" fmla="*/ 25810 h 3775090"/>
                  <a:gd name="connsiteX846" fmla="*/ 3025712 w 3794364"/>
                  <a:gd name="connsiteY846" fmla="*/ 28683 h 3775090"/>
                  <a:gd name="connsiteX847" fmla="*/ 3039666 w 3794364"/>
                  <a:gd name="connsiteY847" fmla="*/ 31146 h 3775090"/>
                  <a:gd name="connsiteX848" fmla="*/ 3050336 w 3794364"/>
                  <a:gd name="connsiteY848" fmla="*/ 33197 h 3775090"/>
                  <a:gd name="connsiteX849" fmla="*/ 3071676 w 3794364"/>
                  <a:gd name="connsiteY849" fmla="*/ 37301 h 3775090"/>
                  <a:gd name="connsiteX850" fmla="*/ 3087270 w 3794364"/>
                  <a:gd name="connsiteY850" fmla="*/ 40584 h 3775090"/>
                  <a:gd name="connsiteX851" fmla="*/ 3109021 w 3794364"/>
                  <a:gd name="connsiteY851" fmla="*/ 45509 h 3775090"/>
                  <a:gd name="connsiteX852" fmla="*/ 3116408 w 3794364"/>
                  <a:gd name="connsiteY852" fmla="*/ 50434 h 3775090"/>
                  <a:gd name="connsiteX853" fmla="*/ 3137748 w 3794364"/>
                  <a:gd name="connsiteY853" fmla="*/ 57410 h 3775090"/>
                  <a:gd name="connsiteX854" fmla="*/ 3159908 w 3794364"/>
                  <a:gd name="connsiteY854" fmla="*/ 65207 h 3775090"/>
                  <a:gd name="connsiteX855" fmla="*/ 3182480 w 3794364"/>
                  <a:gd name="connsiteY855" fmla="*/ 73826 h 3775090"/>
                  <a:gd name="connsiteX856" fmla="*/ 3205461 w 3794364"/>
                  <a:gd name="connsiteY856" fmla="*/ 82854 h 3775090"/>
                  <a:gd name="connsiteX857" fmla="*/ 3251424 w 3794364"/>
                  <a:gd name="connsiteY857" fmla="*/ 103373 h 3775090"/>
                  <a:gd name="connsiteX858" fmla="*/ 3295746 w 3794364"/>
                  <a:gd name="connsiteY858" fmla="*/ 125945 h 3775090"/>
                  <a:gd name="connsiteX859" fmla="*/ 3336784 w 3794364"/>
                  <a:gd name="connsiteY859" fmla="*/ 149747 h 3775090"/>
                  <a:gd name="connsiteX860" fmla="*/ 3373719 w 3794364"/>
                  <a:gd name="connsiteY860" fmla="*/ 173139 h 3775090"/>
                  <a:gd name="connsiteX861" fmla="*/ 3404909 w 3794364"/>
                  <a:gd name="connsiteY861" fmla="*/ 194479 h 3775090"/>
                  <a:gd name="connsiteX862" fmla="*/ 3411885 w 3794364"/>
                  <a:gd name="connsiteY862" fmla="*/ 198993 h 3775090"/>
                  <a:gd name="connsiteX863" fmla="*/ 3418041 w 3794364"/>
                  <a:gd name="connsiteY863" fmla="*/ 203507 h 3775090"/>
                  <a:gd name="connsiteX864" fmla="*/ 3429532 w 3794364"/>
                  <a:gd name="connsiteY864" fmla="*/ 211715 h 3775090"/>
                  <a:gd name="connsiteX865" fmla="*/ 3451282 w 3794364"/>
                  <a:gd name="connsiteY865" fmla="*/ 229362 h 3775090"/>
                  <a:gd name="connsiteX866" fmla="*/ 3468929 w 3794364"/>
                  <a:gd name="connsiteY866" fmla="*/ 245367 h 3775090"/>
                  <a:gd name="connsiteX867" fmla="*/ 3484523 w 3794364"/>
                  <a:gd name="connsiteY867" fmla="*/ 259730 h 3775090"/>
                  <a:gd name="connsiteX868" fmla="*/ 3498887 w 3794364"/>
                  <a:gd name="connsiteY868" fmla="*/ 274504 h 3775090"/>
                  <a:gd name="connsiteX869" fmla="*/ 3514481 w 3794364"/>
                  <a:gd name="connsiteY869" fmla="*/ 290099 h 3775090"/>
                  <a:gd name="connsiteX870" fmla="*/ 3532128 w 3794364"/>
                  <a:gd name="connsiteY870" fmla="*/ 308976 h 3775090"/>
                  <a:gd name="connsiteX871" fmla="*/ 3578912 w 3794364"/>
                  <a:gd name="connsiteY871" fmla="*/ 361506 h 3775090"/>
                  <a:gd name="connsiteX872" fmla="*/ 3585888 w 3794364"/>
                  <a:gd name="connsiteY872" fmla="*/ 367661 h 3775090"/>
                  <a:gd name="connsiteX873" fmla="*/ 3592865 w 3794364"/>
                  <a:gd name="connsiteY873" fmla="*/ 375459 h 3775090"/>
                  <a:gd name="connsiteX874" fmla="*/ 3615846 w 3794364"/>
                  <a:gd name="connsiteY874" fmla="*/ 405827 h 3775090"/>
                  <a:gd name="connsiteX875" fmla="*/ 3610922 w 3794364"/>
                  <a:gd name="connsiteY875" fmla="*/ 399671 h 3775090"/>
                  <a:gd name="connsiteX876" fmla="*/ 3605587 w 3794364"/>
                  <a:gd name="connsiteY876" fmla="*/ 393105 h 3775090"/>
                  <a:gd name="connsiteX877" fmla="*/ 3600662 w 3794364"/>
                  <a:gd name="connsiteY877" fmla="*/ 387360 h 3775090"/>
                  <a:gd name="connsiteX878" fmla="*/ 3599431 w 3794364"/>
                  <a:gd name="connsiteY878" fmla="*/ 386950 h 3775090"/>
                  <a:gd name="connsiteX879" fmla="*/ 3606818 w 3794364"/>
                  <a:gd name="connsiteY879" fmla="*/ 396799 h 3775090"/>
                  <a:gd name="connsiteX880" fmla="*/ 3621181 w 3794364"/>
                  <a:gd name="connsiteY880" fmla="*/ 416908 h 3775090"/>
                  <a:gd name="connsiteX881" fmla="*/ 3628158 w 3794364"/>
                  <a:gd name="connsiteY881" fmla="*/ 426347 h 3775090"/>
                  <a:gd name="connsiteX882" fmla="*/ 3631852 w 3794364"/>
                  <a:gd name="connsiteY882" fmla="*/ 431271 h 3775090"/>
                  <a:gd name="connsiteX883" fmla="*/ 3635135 w 3794364"/>
                  <a:gd name="connsiteY883" fmla="*/ 436196 h 3775090"/>
                  <a:gd name="connsiteX884" fmla="*/ 3649088 w 3794364"/>
                  <a:gd name="connsiteY884" fmla="*/ 457536 h 3775090"/>
                  <a:gd name="connsiteX885" fmla="*/ 3656064 w 3794364"/>
                  <a:gd name="connsiteY885" fmla="*/ 468616 h 3775090"/>
                  <a:gd name="connsiteX886" fmla="*/ 3663041 w 3794364"/>
                  <a:gd name="connsiteY886" fmla="*/ 480517 h 3775090"/>
                  <a:gd name="connsiteX887" fmla="*/ 3676994 w 3794364"/>
                  <a:gd name="connsiteY887" fmla="*/ 505141 h 3775090"/>
                  <a:gd name="connsiteX888" fmla="*/ 3683560 w 3794364"/>
                  <a:gd name="connsiteY888" fmla="*/ 517862 h 3775090"/>
                  <a:gd name="connsiteX889" fmla="*/ 3690126 w 3794364"/>
                  <a:gd name="connsiteY889" fmla="*/ 530995 h 3775090"/>
                  <a:gd name="connsiteX890" fmla="*/ 3696692 w 3794364"/>
                  <a:gd name="connsiteY890" fmla="*/ 544127 h 3775090"/>
                  <a:gd name="connsiteX891" fmla="*/ 3703258 w 3794364"/>
                  <a:gd name="connsiteY891" fmla="*/ 557670 h 3775090"/>
                  <a:gd name="connsiteX892" fmla="*/ 3727471 w 3794364"/>
                  <a:gd name="connsiteY892" fmla="*/ 612251 h 3775090"/>
                  <a:gd name="connsiteX893" fmla="*/ 3733217 w 3794364"/>
                  <a:gd name="connsiteY893" fmla="*/ 628256 h 3775090"/>
                  <a:gd name="connsiteX894" fmla="*/ 3736500 w 3794364"/>
                  <a:gd name="connsiteY894" fmla="*/ 636874 h 3775090"/>
                  <a:gd name="connsiteX895" fmla="*/ 3739373 w 3794364"/>
                  <a:gd name="connsiteY895" fmla="*/ 645903 h 3775090"/>
                  <a:gd name="connsiteX896" fmla="*/ 3750453 w 3794364"/>
                  <a:gd name="connsiteY896" fmla="*/ 679965 h 3775090"/>
                  <a:gd name="connsiteX897" fmla="*/ 3756609 w 3794364"/>
                  <a:gd name="connsiteY897" fmla="*/ 707460 h 3775090"/>
                  <a:gd name="connsiteX898" fmla="*/ 3749632 w 3794364"/>
                  <a:gd name="connsiteY898" fmla="*/ 682427 h 3775090"/>
                  <a:gd name="connsiteX899" fmla="*/ 3741014 w 3794364"/>
                  <a:gd name="connsiteY899" fmla="*/ 656573 h 3775090"/>
                  <a:gd name="connsiteX900" fmla="*/ 3722136 w 3794364"/>
                  <a:gd name="connsiteY900" fmla="*/ 606506 h 3775090"/>
                  <a:gd name="connsiteX901" fmla="*/ 3717622 w 3794364"/>
                  <a:gd name="connsiteY901" fmla="*/ 595015 h 3775090"/>
                  <a:gd name="connsiteX902" fmla="*/ 3712697 w 3794364"/>
                  <a:gd name="connsiteY902" fmla="*/ 584755 h 3775090"/>
                  <a:gd name="connsiteX903" fmla="*/ 3704079 w 3794364"/>
                  <a:gd name="connsiteY903" fmla="*/ 566698 h 3775090"/>
                  <a:gd name="connsiteX904" fmla="*/ 3697513 w 3794364"/>
                  <a:gd name="connsiteY904" fmla="*/ 553156 h 3775090"/>
                  <a:gd name="connsiteX905" fmla="*/ 3692999 w 3794364"/>
                  <a:gd name="connsiteY905" fmla="*/ 545358 h 3775090"/>
                  <a:gd name="connsiteX906" fmla="*/ 3695872 w 3794364"/>
                  <a:gd name="connsiteY906" fmla="*/ 545769 h 3775090"/>
                  <a:gd name="connsiteX907" fmla="*/ 3671249 w 3794364"/>
                  <a:gd name="connsiteY907" fmla="*/ 497754 h 3775090"/>
                  <a:gd name="connsiteX908" fmla="*/ 3657295 w 3794364"/>
                  <a:gd name="connsiteY908" fmla="*/ 473951 h 3775090"/>
                  <a:gd name="connsiteX909" fmla="*/ 3643342 w 3794364"/>
                  <a:gd name="connsiteY909" fmla="*/ 452611 h 3775090"/>
                  <a:gd name="connsiteX910" fmla="*/ 3632672 w 3794364"/>
                  <a:gd name="connsiteY910" fmla="*/ 436196 h 3775090"/>
                  <a:gd name="connsiteX911" fmla="*/ 3616667 w 3794364"/>
                  <a:gd name="connsiteY911" fmla="*/ 412804 h 3775090"/>
                  <a:gd name="connsiteX912" fmla="*/ 3628979 w 3794364"/>
                  <a:gd name="connsiteY912" fmla="*/ 432502 h 3775090"/>
                  <a:gd name="connsiteX913" fmla="*/ 3651550 w 3794364"/>
                  <a:gd name="connsiteY913" fmla="*/ 468206 h 3775090"/>
                  <a:gd name="connsiteX914" fmla="*/ 3605997 w 3794364"/>
                  <a:gd name="connsiteY914" fmla="*/ 404596 h 3775090"/>
                  <a:gd name="connsiteX915" fmla="*/ 3592044 w 3794364"/>
                  <a:gd name="connsiteY915" fmla="*/ 386539 h 3775090"/>
                  <a:gd name="connsiteX916" fmla="*/ 3583016 w 3794364"/>
                  <a:gd name="connsiteY916" fmla="*/ 375869 h 3775090"/>
                  <a:gd name="connsiteX917" fmla="*/ 3592865 w 3794364"/>
                  <a:gd name="connsiteY917" fmla="*/ 391464 h 3775090"/>
                  <a:gd name="connsiteX918" fmla="*/ 3598200 w 3794364"/>
                  <a:gd name="connsiteY918" fmla="*/ 398440 h 3775090"/>
                  <a:gd name="connsiteX919" fmla="*/ 3603125 w 3794364"/>
                  <a:gd name="connsiteY919" fmla="*/ 405417 h 3775090"/>
                  <a:gd name="connsiteX920" fmla="*/ 3612563 w 3794364"/>
                  <a:gd name="connsiteY920" fmla="*/ 418139 h 3775090"/>
                  <a:gd name="connsiteX921" fmla="*/ 3621181 w 3794364"/>
                  <a:gd name="connsiteY921" fmla="*/ 430040 h 3775090"/>
                  <a:gd name="connsiteX922" fmla="*/ 3628979 w 3794364"/>
                  <a:gd name="connsiteY922" fmla="*/ 441120 h 3775090"/>
                  <a:gd name="connsiteX923" fmla="*/ 3642932 w 3794364"/>
                  <a:gd name="connsiteY923" fmla="*/ 461229 h 3775090"/>
                  <a:gd name="connsiteX924" fmla="*/ 3655654 w 3794364"/>
                  <a:gd name="connsiteY924" fmla="*/ 480107 h 3775090"/>
                  <a:gd name="connsiteX925" fmla="*/ 3667145 w 3794364"/>
                  <a:gd name="connsiteY925" fmla="*/ 498985 h 3775090"/>
                  <a:gd name="connsiteX926" fmla="*/ 3672890 w 3794364"/>
                  <a:gd name="connsiteY926" fmla="*/ 508424 h 3775090"/>
                  <a:gd name="connsiteX927" fmla="*/ 3675763 w 3794364"/>
                  <a:gd name="connsiteY927" fmla="*/ 513348 h 3775090"/>
                  <a:gd name="connsiteX928" fmla="*/ 3678635 w 3794364"/>
                  <a:gd name="connsiteY928" fmla="*/ 518683 h 3775090"/>
                  <a:gd name="connsiteX929" fmla="*/ 3690126 w 3794364"/>
                  <a:gd name="connsiteY929" fmla="*/ 541254 h 3775090"/>
                  <a:gd name="connsiteX930" fmla="*/ 3696282 w 3794364"/>
                  <a:gd name="connsiteY930" fmla="*/ 553566 h 3775090"/>
                  <a:gd name="connsiteX931" fmla="*/ 3702028 w 3794364"/>
                  <a:gd name="connsiteY931" fmla="*/ 567519 h 3775090"/>
                  <a:gd name="connsiteX932" fmla="*/ 3696282 w 3794364"/>
                  <a:gd name="connsiteY932" fmla="*/ 555618 h 3775090"/>
                  <a:gd name="connsiteX933" fmla="*/ 3689305 w 3794364"/>
                  <a:gd name="connsiteY933" fmla="*/ 542486 h 3775090"/>
                  <a:gd name="connsiteX934" fmla="*/ 3674121 w 3794364"/>
                  <a:gd name="connsiteY934" fmla="*/ 513759 h 3775090"/>
                  <a:gd name="connsiteX935" fmla="*/ 3638007 w 3794364"/>
                  <a:gd name="connsiteY935" fmla="*/ 457125 h 3775090"/>
                  <a:gd name="connsiteX936" fmla="*/ 3671659 w 3794364"/>
                  <a:gd name="connsiteY936" fmla="*/ 515810 h 3775090"/>
                  <a:gd name="connsiteX937" fmla="*/ 3695872 w 3794364"/>
                  <a:gd name="connsiteY937" fmla="*/ 558901 h 3775090"/>
                  <a:gd name="connsiteX938" fmla="*/ 3694230 w 3794364"/>
                  <a:gd name="connsiteY938" fmla="*/ 556439 h 3775090"/>
                  <a:gd name="connsiteX939" fmla="*/ 3709824 w 3794364"/>
                  <a:gd name="connsiteY939" fmla="*/ 592553 h 3775090"/>
                  <a:gd name="connsiteX940" fmla="*/ 3715980 w 3794364"/>
                  <a:gd name="connsiteY940" fmla="*/ 607326 h 3775090"/>
                  <a:gd name="connsiteX941" fmla="*/ 3721315 w 3794364"/>
                  <a:gd name="connsiteY941" fmla="*/ 620459 h 3775090"/>
                  <a:gd name="connsiteX942" fmla="*/ 3730344 w 3794364"/>
                  <a:gd name="connsiteY942" fmla="*/ 642620 h 3775090"/>
                  <a:gd name="connsiteX943" fmla="*/ 3737731 w 3794364"/>
                  <a:gd name="connsiteY943" fmla="*/ 661497 h 3775090"/>
                  <a:gd name="connsiteX944" fmla="*/ 3745118 w 3794364"/>
                  <a:gd name="connsiteY944" fmla="*/ 679965 h 3775090"/>
                  <a:gd name="connsiteX945" fmla="*/ 3752505 w 3794364"/>
                  <a:gd name="connsiteY945" fmla="*/ 700894 h 3775090"/>
                  <a:gd name="connsiteX946" fmla="*/ 3760712 w 3794364"/>
                  <a:gd name="connsiteY946" fmla="*/ 727159 h 3775090"/>
                  <a:gd name="connsiteX947" fmla="*/ 3769330 w 3794364"/>
                  <a:gd name="connsiteY947" fmla="*/ 761631 h 3775090"/>
                  <a:gd name="connsiteX948" fmla="*/ 3768099 w 3794364"/>
                  <a:gd name="connsiteY948" fmla="*/ 728390 h 3775090"/>
                  <a:gd name="connsiteX949" fmla="*/ 3779180 w 3794364"/>
                  <a:gd name="connsiteY949" fmla="*/ 777636 h 3775090"/>
                  <a:gd name="connsiteX950" fmla="*/ 3785746 w 3794364"/>
                  <a:gd name="connsiteY950" fmla="*/ 817033 h 3775090"/>
                  <a:gd name="connsiteX951" fmla="*/ 3787798 w 3794364"/>
                  <a:gd name="connsiteY951" fmla="*/ 853147 h 3775090"/>
                  <a:gd name="connsiteX952" fmla="*/ 3784515 w 3794364"/>
                  <a:gd name="connsiteY952" fmla="*/ 830986 h 3775090"/>
                  <a:gd name="connsiteX953" fmla="*/ 3783284 w 3794364"/>
                  <a:gd name="connsiteY953" fmla="*/ 821958 h 3775090"/>
                  <a:gd name="connsiteX954" fmla="*/ 3781642 w 3794364"/>
                  <a:gd name="connsiteY954" fmla="*/ 814161 h 3775090"/>
                  <a:gd name="connsiteX955" fmla="*/ 3777128 w 3794364"/>
                  <a:gd name="connsiteY955" fmla="*/ 793641 h 3775090"/>
                  <a:gd name="connsiteX956" fmla="*/ 3774255 w 3794364"/>
                  <a:gd name="connsiteY956" fmla="*/ 784203 h 3775090"/>
                  <a:gd name="connsiteX957" fmla="*/ 3771382 w 3794364"/>
                  <a:gd name="connsiteY957" fmla="*/ 776405 h 3775090"/>
                  <a:gd name="connsiteX958" fmla="*/ 3757019 w 3794364"/>
                  <a:gd name="connsiteY958" fmla="*/ 723876 h 3775090"/>
                  <a:gd name="connsiteX959" fmla="*/ 3755378 w 3794364"/>
                  <a:gd name="connsiteY959" fmla="*/ 726338 h 3775090"/>
                  <a:gd name="connsiteX960" fmla="*/ 3755788 w 3794364"/>
                  <a:gd name="connsiteY960" fmla="*/ 733315 h 3775090"/>
                  <a:gd name="connsiteX961" fmla="*/ 3763175 w 3794364"/>
                  <a:gd name="connsiteY961" fmla="*/ 767787 h 3775090"/>
                  <a:gd name="connsiteX962" fmla="*/ 3768099 w 3794364"/>
                  <a:gd name="connsiteY962" fmla="*/ 790358 h 3775090"/>
                  <a:gd name="connsiteX963" fmla="*/ 3770151 w 3794364"/>
                  <a:gd name="connsiteY963" fmla="*/ 799797 h 3775090"/>
                  <a:gd name="connsiteX964" fmla="*/ 3770151 w 3794364"/>
                  <a:gd name="connsiteY964" fmla="*/ 796514 h 3775090"/>
                  <a:gd name="connsiteX965" fmla="*/ 3776307 w 3794364"/>
                  <a:gd name="connsiteY965" fmla="*/ 824831 h 3775090"/>
                  <a:gd name="connsiteX966" fmla="*/ 3776307 w 3794364"/>
                  <a:gd name="connsiteY966" fmla="*/ 832218 h 3775090"/>
                  <a:gd name="connsiteX967" fmla="*/ 3782053 w 3794364"/>
                  <a:gd name="connsiteY967" fmla="*/ 874487 h 3775090"/>
                  <a:gd name="connsiteX968" fmla="*/ 3786157 w 3794364"/>
                  <a:gd name="connsiteY968" fmla="*/ 922913 h 3775090"/>
                  <a:gd name="connsiteX969" fmla="*/ 3784925 w 3794364"/>
                  <a:gd name="connsiteY969" fmla="*/ 911832 h 3775090"/>
                  <a:gd name="connsiteX970" fmla="*/ 3784925 w 3794364"/>
                  <a:gd name="connsiteY970" fmla="*/ 931120 h 3775090"/>
                  <a:gd name="connsiteX971" fmla="*/ 3784925 w 3794364"/>
                  <a:gd name="connsiteY971" fmla="*/ 946715 h 3775090"/>
                  <a:gd name="connsiteX972" fmla="*/ 3786157 w 3794364"/>
                  <a:gd name="connsiteY972" fmla="*/ 970928 h 3775090"/>
                  <a:gd name="connsiteX973" fmla="*/ 3786157 w 3794364"/>
                  <a:gd name="connsiteY973" fmla="*/ 1023047 h 3775090"/>
                  <a:gd name="connsiteX974" fmla="*/ 3789029 w 3794364"/>
                  <a:gd name="connsiteY974" fmla="*/ 1085425 h 3775090"/>
                  <a:gd name="connsiteX975" fmla="*/ 3791081 w 3794364"/>
                  <a:gd name="connsiteY975" fmla="*/ 1016891 h 3775090"/>
                  <a:gd name="connsiteX976" fmla="*/ 3792312 w 3794364"/>
                  <a:gd name="connsiteY976" fmla="*/ 973800 h 3775090"/>
                  <a:gd name="connsiteX977" fmla="*/ 3792312 w 3794364"/>
                  <a:gd name="connsiteY977" fmla="*/ 945484 h 3775090"/>
                  <a:gd name="connsiteX978" fmla="*/ 3792312 w 3794364"/>
                  <a:gd name="connsiteY978" fmla="*/ 929479 h 3775090"/>
                  <a:gd name="connsiteX979" fmla="*/ 3791491 w 3794364"/>
                  <a:gd name="connsiteY979" fmla="*/ 911832 h 3775090"/>
                  <a:gd name="connsiteX980" fmla="*/ 3784515 w 3794364"/>
                  <a:gd name="connsiteY980" fmla="*/ 867100 h 3775090"/>
                  <a:gd name="connsiteX981" fmla="*/ 3787387 w 3794364"/>
                  <a:gd name="connsiteY981" fmla="*/ 899110 h 3775090"/>
                  <a:gd name="connsiteX982" fmla="*/ 3788619 w 3794364"/>
                  <a:gd name="connsiteY982" fmla="*/ 915115 h 3775090"/>
                  <a:gd name="connsiteX983" fmla="*/ 3789439 w 3794364"/>
                  <a:gd name="connsiteY983" fmla="*/ 931120 h 3775090"/>
                  <a:gd name="connsiteX984" fmla="*/ 3786157 w 3794364"/>
                  <a:gd name="connsiteY984" fmla="*/ 894186 h 3775090"/>
                  <a:gd name="connsiteX985" fmla="*/ 3785335 w 3794364"/>
                  <a:gd name="connsiteY985" fmla="*/ 879001 h 3775090"/>
                  <a:gd name="connsiteX986" fmla="*/ 3785335 w 3794364"/>
                  <a:gd name="connsiteY986" fmla="*/ 871204 h 3775090"/>
                  <a:gd name="connsiteX987" fmla="*/ 3784105 w 3794364"/>
                  <a:gd name="connsiteY987" fmla="*/ 863407 h 3775090"/>
                  <a:gd name="connsiteX988" fmla="*/ 3780821 w 3794364"/>
                  <a:gd name="connsiteY988" fmla="*/ 832628 h 3775090"/>
                  <a:gd name="connsiteX989" fmla="*/ 3786567 w 3794364"/>
                  <a:gd name="connsiteY989" fmla="*/ 872435 h 3775090"/>
                  <a:gd name="connsiteX990" fmla="*/ 3788619 w 3794364"/>
                  <a:gd name="connsiteY990" fmla="*/ 886799 h 3775090"/>
                  <a:gd name="connsiteX991" fmla="*/ 3792723 w 3794364"/>
                  <a:gd name="connsiteY991" fmla="*/ 907318 h 3775090"/>
                  <a:gd name="connsiteX992" fmla="*/ 3793543 w 3794364"/>
                  <a:gd name="connsiteY992" fmla="*/ 919630 h 3775090"/>
                  <a:gd name="connsiteX993" fmla="*/ 3793543 w 3794364"/>
                  <a:gd name="connsiteY993" fmla="*/ 930300 h 3775090"/>
                  <a:gd name="connsiteX994" fmla="*/ 3793543 w 3794364"/>
                  <a:gd name="connsiteY994" fmla="*/ 947125 h 3775090"/>
                  <a:gd name="connsiteX995" fmla="*/ 3794364 w 3794364"/>
                  <a:gd name="connsiteY995" fmla="*/ 968876 h 3775090"/>
                  <a:gd name="connsiteX996" fmla="*/ 3794364 w 3794364"/>
                  <a:gd name="connsiteY996" fmla="*/ 1010325 h 3775090"/>
                  <a:gd name="connsiteX997" fmla="*/ 3788619 w 3794364"/>
                  <a:gd name="connsiteY997" fmla="*/ 1226598 h 3775090"/>
                  <a:gd name="connsiteX998" fmla="*/ 3788619 w 3794364"/>
                  <a:gd name="connsiteY998" fmla="*/ 1189253 h 3775090"/>
                  <a:gd name="connsiteX999" fmla="*/ 3785746 w 3794364"/>
                  <a:gd name="connsiteY999" fmla="*/ 1231933 h 3775090"/>
                  <a:gd name="connsiteX1000" fmla="*/ 3786977 w 3794364"/>
                  <a:gd name="connsiteY1000" fmla="*/ 1274613 h 3775090"/>
                  <a:gd name="connsiteX1001" fmla="*/ 3785746 w 3794364"/>
                  <a:gd name="connsiteY1001" fmla="*/ 1273792 h 3775090"/>
                  <a:gd name="connsiteX1002" fmla="*/ 3789029 w 3794364"/>
                  <a:gd name="connsiteY1002" fmla="*/ 1386238 h 3775090"/>
                  <a:gd name="connsiteX1003" fmla="*/ 3784925 w 3794364"/>
                  <a:gd name="connsiteY1003" fmla="*/ 1377620 h 3775090"/>
                  <a:gd name="connsiteX1004" fmla="*/ 3781642 w 3794364"/>
                  <a:gd name="connsiteY1004" fmla="*/ 1506481 h 3775090"/>
                  <a:gd name="connsiteX1005" fmla="*/ 3782463 w 3794364"/>
                  <a:gd name="connsiteY1005" fmla="*/ 1554906 h 3775090"/>
                  <a:gd name="connsiteX1006" fmla="*/ 3782463 w 3794364"/>
                  <a:gd name="connsiteY1006" fmla="*/ 1546288 h 3775090"/>
                  <a:gd name="connsiteX1007" fmla="*/ 3780821 w 3794364"/>
                  <a:gd name="connsiteY1007" fmla="*/ 1597176 h 3775090"/>
                  <a:gd name="connsiteX1008" fmla="*/ 3779590 w 3794364"/>
                  <a:gd name="connsiteY1008" fmla="*/ 1465442 h 3775090"/>
                  <a:gd name="connsiteX1009" fmla="*/ 3777538 w 3794364"/>
                  <a:gd name="connsiteY1009" fmla="*/ 1461749 h 3775090"/>
                  <a:gd name="connsiteX1010" fmla="*/ 3775486 w 3794364"/>
                  <a:gd name="connsiteY1010" fmla="*/ 1360383 h 3775090"/>
                  <a:gd name="connsiteX1011" fmla="*/ 3776307 w 3794364"/>
                  <a:gd name="connsiteY1011" fmla="*/ 1481037 h 3775090"/>
                  <a:gd name="connsiteX1012" fmla="*/ 3773845 w 3794364"/>
                  <a:gd name="connsiteY1012" fmla="*/ 1442460 h 3775090"/>
                  <a:gd name="connsiteX1013" fmla="*/ 3775076 w 3794364"/>
                  <a:gd name="connsiteY1013" fmla="*/ 1451079 h 3775090"/>
                  <a:gd name="connsiteX1014" fmla="*/ 3773434 w 3794364"/>
                  <a:gd name="connsiteY1014" fmla="*/ 1261481 h 3775090"/>
                  <a:gd name="connsiteX1015" fmla="*/ 3774255 w 3794364"/>
                  <a:gd name="connsiteY1015" fmla="*/ 1259429 h 3775090"/>
                  <a:gd name="connsiteX1016" fmla="*/ 3772203 w 3794364"/>
                  <a:gd name="connsiteY1016" fmla="*/ 1053826 h 3775090"/>
                  <a:gd name="connsiteX1017" fmla="*/ 3773434 w 3794364"/>
                  <a:gd name="connsiteY1017" fmla="*/ 1075986 h 3775090"/>
                  <a:gd name="connsiteX1018" fmla="*/ 3771382 w 3794364"/>
                  <a:gd name="connsiteY1018" fmla="*/ 979136 h 3775090"/>
                  <a:gd name="connsiteX1019" fmla="*/ 3770151 w 3794364"/>
                  <a:gd name="connsiteY1019" fmla="*/ 948357 h 3775090"/>
                  <a:gd name="connsiteX1020" fmla="*/ 3768510 w 3794364"/>
                  <a:gd name="connsiteY1020" fmla="*/ 916347 h 3775090"/>
                  <a:gd name="connsiteX1021" fmla="*/ 3760712 w 3794364"/>
                  <a:gd name="connsiteY1021" fmla="*/ 850274 h 3775090"/>
                  <a:gd name="connsiteX1022" fmla="*/ 3759892 w 3794364"/>
                  <a:gd name="connsiteY1022" fmla="*/ 849454 h 3775090"/>
                  <a:gd name="connsiteX1023" fmla="*/ 3758250 w 3794364"/>
                  <a:gd name="connsiteY1023" fmla="*/ 839194 h 3775090"/>
                  <a:gd name="connsiteX1024" fmla="*/ 3756198 w 3794364"/>
                  <a:gd name="connsiteY1024" fmla="*/ 823599 h 3775090"/>
                  <a:gd name="connsiteX1025" fmla="*/ 3753736 w 3794364"/>
                  <a:gd name="connsiteY1025" fmla="*/ 808415 h 3775090"/>
                  <a:gd name="connsiteX1026" fmla="*/ 3753736 w 3794364"/>
                  <a:gd name="connsiteY1026" fmla="*/ 808415 h 3775090"/>
                  <a:gd name="connsiteX1027" fmla="*/ 3722136 w 3794364"/>
                  <a:gd name="connsiteY1027" fmla="*/ 689404 h 3775090"/>
                  <a:gd name="connsiteX1028" fmla="*/ 3732806 w 3794364"/>
                  <a:gd name="connsiteY1028" fmla="*/ 730032 h 3775090"/>
                  <a:gd name="connsiteX1029" fmla="*/ 3738141 w 3794364"/>
                  <a:gd name="connsiteY1029" fmla="*/ 750140 h 3775090"/>
                  <a:gd name="connsiteX1030" fmla="*/ 3745528 w 3794364"/>
                  <a:gd name="connsiteY1030" fmla="*/ 780509 h 3775090"/>
                  <a:gd name="connsiteX1031" fmla="*/ 3752915 w 3794364"/>
                  <a:gd name="connsiteY1031" fmla="*/ 812519 h 3775090"/>
                  <a:gd name="connsiteX1032" fmla="*/ 3754967 w 3794364"/>
                  <a:gd name="connsiteY1032" fmla="*/ 827703 h 3775090"/>
                  <a:gd name="connsiteX1033" fmla="*/ 3757019 w 3794364"/>
                  <a:gd name="connsiteY1033" fmla="*/ 844119 h 3775090"/>
                  <a:gd name="connsiteX1034" fmla="*/ 3759481 w 3794364"/>
                  <a:gd name="connsiteY1034" fmla="*/ 861355 h 3775090"/>
                  <a:gd name="connsiteX1035" fmla="*/ 3761533 w 3794364"/>
                  <a:gd name="connsiteY1035" fmla="*/ 879001 h 3775090"/>
                  <a:gd name="connsiteX1036" fmla="*/ 3764406 w 3794364"/>
                  <a:gd name="connsiteY1036" fmla="*/ 912243 h 3775090"/>
                  <a:gd name="connsiteX1037" fmla="*/ 3764816 w 3794364"/>
                  <a:gd name="connsiteY1037" fmla="*/ 919630 h 3775090"/>
                  <a:gd name="connsiteX1038" fmla="*/ 3764816 w 3794364"/>
                  <a:gd name="connsiteY1038" fmla="*/ 926606 h 3775090"/>
                  <a:gd name="connsiteX1039" fmla="*/ 3764816 w 3794364"/>
                  <a:gd name="connsiteY1039" fmla="*/ 938507 h 3775090"/>
                  <a:gd name="connsiteX1040" fmla="*/ 3766458 w 3794364"/>
                  <a:gd name="connsiteY1040" fmla="*/ 938507 h 3775090"/>
                  <a:gd name="connsiteX1041" fmla="*/ 3768099 w 3794364"/>
                  <a:gd name="connsiteY1041" fmla="*/ 965182 h 3775090"/>
                  <a:gd name="connsiteX1042" fmla="*/ 3768920 w 3794364"/>
                  <a:gd name="connsiteY1042" fmla="*/ 983239 h 3775090"/>
                  <a:gd name="connsiteX1043" fmla="*/ 3767278 w 3794364"/>
                  <a:gd name="connsiteY1043" fmla="*/ 1052184 h 3775090"/>
                  <a:gd name="connsiteX1044" fmla="*/ 3767278 w 3794364"/>
                  <a:gd name="connsiteY1044" fmla="*/ 1005400 h 3775090"/>
                  <a:gd name="connsiteX1045" fmla="*/ 3763996 w 3794364"/>
                  <a:gd name="connsiteY1045" fmla="*/ 1036589 h 3775090"/>
                  <a:gd name="connsiteX1046" fmla="*/ 3766458 w 3794364"/>
                  <a:gd name="connsiteY1046" fmla="*/ 1320986 h 3775090"/>
                  <a:gd name="connsiteX1047" fmla="*/ 3767278 w 3794364"/>
                  <a:gd name="connsiteY1047" fmla="*/ 1272151 h 3775090"/>
                  <a:gd name="connsiteX1048" fmla="*/ 3766458 w 3794364"/>
                  <a:gd name="connsiteY1048" fmla="*/ 1410040 h 3775090"/>
                  <a:gd name="connsiteX1049" fmla="*/ 3766048 w 3794364"/>
                  <a:gd name="connsiteY1049" fmla="*/ 1310316 h 3775090"/>
                  <a:gd name="connsiteX1050" fmla="*/ 3764816 w 3794364"/>
                  <a:gd name="connsiteY1050" fmla="*/ 1403474 h 3775090"/>
                  <a:gd name="connsiteX1051" fmla="*/ 3768510 w 3794364"/>
                  <a:gd name="connsiteY1051" fmla="*/ 1510995 h 3775090"/>
                  <a:gd name="connsiteX1052" fmla="*/ 3768510 w 3794364"/>
                  <a:gd name="connsiteY1052" fmla="*/ 1463800 h 3775090"/>
                  <a:gd name="connsiteX1053" fmla="*/ 3768099 w 3794364"/>
                  <a:gd name="connsiteY1053" fmla="*/ 1664889 h 3775090"/>
                  <a:gd name="connsiteX1054" fmla="*/ 3766868 w 3794364"/>
                  <a:gd name="connsiteY1054" fmla="*/ 1478164 h 3775090"/>
                  <a:gd name="connsiteX1055" fmla="*/ 3763175 w 3794364"/>
                  <a:gd name="connsiteY1055" fmla="*/ 1459697 h 3775090"/>
                  <a:gd name="connsiteX1056" fmla="*/ 3763175 w 3794364"/>
                  <a:gd name="connsiteY1056" fmla="*/ 1524948 h 3775090"/>
                  <a:gd name="connsiteX1057" fmla="*/ 3763175 w 3794364"/>
                  <a:gd name="connsiteY1057" fmla="*/ 1545877 h 3775090"/>
                  <a:gd name="connsiteX1058" fmla="*/ 3758250 w 3794364"/>
                  <a:gd name="connsiteY1058" fmla="*/ 1323038 h 3775090"/>
                  <a:gd name="connsiteX1059" fmla="*/ 3759071 w 3794364"/>
                  <a:gd name="connsiteY1059" fmla="*/ 1336581 h 3775090"/>
                  <a:gd name="connsiteX1060" fmla="*/ 3759071 w 3794364"/>
                  <a:gd name="connsiteY1060" fmla="*/ 1174889 h 3775090"/>
                  <a:gd name="connsiteX1061" fmla="*/ 3759071 w 3794364"/>
                  <a:gd name="connsiteY1061" fmla="*/ 1229881 h 3775090"/>
                  <a:gd name="connsiteX1062" fmla="*/ 3757430 w 3794364"/>
                  <a:gd name="connsiteY1062" fmla="*/ 1163399 h 3775090"/>
                  <a:gd name="connsiteX1063" fmla="*/ 3755378 w 3794364"/>
                  <a:gd name="connsiteY1063" fmla="*/ 1203616 h 3775090"/>
                  <a:gd name="connsiteX1064" fmla="*/ 3755378 w 3794364"/>
                  <a:gd name="connsiteY1064" fmla="*/ 1106765 h 3775090"/>
                  <a:gd name="connsiteX1065" fmla="*/ 3758250 w 3794364"/>
                  <a:gd name="connsiteY1065" fmla="*/ 1119487 h 3775090"/>
                  <a:gd name="connsiteX1066" fmla="*/ 3759071 w 3794364"/>
                  <a:gd name="connsiteY1066" fmla="*/ 1002527 h 3775090"/>
                  <a:gd name="connsiteX1067" fmla="*/ 3757430 w 3794364"/>
                  <a:gd name="connsiteY1067" fmla="*/ 1018122 h 3775090"/>
                  <a:gd name="connsiteX1068" fmla="*/ 3756198 w 3794364"/>
                  <a:gd name="connsiteY1068" fmla="*/ 984881 h 3775090"/>
                  <a:gd name="connsiteX1069" fmla="*/ 3755788 w 3794364"/>
                  <a:gd name="connsiteY1069" fmla="*/ 968055 h 3775090"/>
                  <a:gd name="connsiteX1070" fmla="*/ 3754967 w 3794364"/>
                  <a:gd name="connsiteY1070" fmla="*/ 955333 h 3775090"/>
                  <a:gd name="connsiteX1071" fmla="*/ 3754967 w 3794364"/>
                  <a:gd name="connsiteY1071" fmla="*/ 968055 h 3775090"/>
                  <a:gd name="connsiteX1072" fmla="*/ 3753326 w 3794364"/>
                  <a:gd name="connsiteY1072" fmla="*/ 934403 h 3775090"/>
                  <a:gd name="connsiteX1073" fmla="*/ 3753326 w 3794364"/>
                  <a:gd name="connsiteY1073" fmla="*/ 919630 h 3775090"/>
                  <a:gd name="connsiteX1074" fmla="*/ 3753326 w 3794364"/>
                  <a:gd name="connsiteY1074" fmla="*/ 906497 h 3775090"/>
                  <a:gd name="connsiteX1075" fmla="*/ 3755788 w 3794364"/>
                  <a:gd name="connsiteY1075" fmla="*/ 947946 h 3775090"/>
                  <a:gd name="connsiteX1076" fmla="*/ 3757430 w 3794364"/>
                  <a:gd name="connsiteY1076" fmla="*/ 959027 h 3775090"/>
                  <a:gd name="connsiteX1077" fmla="*/ 3756609 w 3794364"/>
                  <a:gd name="connsiteY1077" fmla="*/ 927427 h 3775090"/>
                  <a:gd name="connsiteX1078" fmla="*/ 3756609 w 3794364"/>
                  <a:gd name="connsiteY1078" fmla="*/ 919219 h 3775090"/>
                  <a:gd name="connsiteX1079" fmla="*/ 3755788 w 3794364"/>
                  <a:gd name="connsiteY1079" fmla="*/ 911012 h 3775090"/>
                  <a:gd name="connsiteX1080" fmla="*/ 3754146 w 3794364"/>
                  <a:gd name="connsiteY1080" fmla="*/ 893775 h 3775090"/>
                  <a:gd name="connsiteX1081" fmla="*/ 3757019 w 3794364"/>
                  <a:gd name="connsiteY1081" fmla="*/ 915115 h 3775090"/>
                  <a:gd name="connsiteX1082" fmla="*/ 3754967 w 3794364"/>
                  <a:gd name="connsiteY1082" fmla="*/ 889261 h 3775090"/>
                  <a:gd name="connsiteX1083" fmla="*/ 3752505 w 3794364"/>
                  <a:gd name="connsiteY1083" fmla="*/ 863407 h 3775090"/>
                  <a:gd name="connsiteX1084" fmla="*/ 3749222 w 3794364"/>
                  <a:gd name="connsiteY1084" fmla="*/ 837963 h 3775090"/>
                  <a:gd name="connsiteX1085" fmla="*/ 3747580 w 3794364"/>
                  <a:gd name="connsiteY1085" fmla="*/ 825241 h 3775090"/>
                  <a:gd name="connsiteX1086" fmla="*/ 3745118 w 3794364"/>
                  <a:gd name="connsiteY1086" fmla="*/ 812519 h 3775090"/>
                  <a:gd name="connsiteX1087" fmla="*/ 3737321 w 3794364"/>
                  <a:gd name="connsiteY1087" fmla="*/ 783792 h 3775090"/>
                  <a:gd name="connsiteX1088" fmla="*/ 3728292 w 3794364"/>
                  <a:gd name="connsiteY1088" fmla="*/ 757117 h 3775090"/>
                  <a:gd name="connsiteX1089" fmla="*/ 3724188 w 3794364"/>
                  <a:gd name="connsiteY1089" fmla="*/ 737419 h 3775090"/>
                  <a:gd name="connsiteX1090" fmla="*/ 3718032 w 3794364"/>
                  <a:gd name="connsiteY1090" fmla="*/ 716489 h 3775090"/>
                  <a:gd name="connsiteX1091" fmla="*/ 3711876 w 3794364"/>
                  <a:gd name="connsiteY1091" fmla="*/ 695970 h 3775090"/>
                  <a:gd name="connsiteX1092" fmla="*/ 3705310 w 3794364"/>
                  <a:gd name="connsiteY1092" fmla="*/ 677913 h 3775090"/>
                  <a:gd name="connsiteX1093" fmla="*/ 3709414 w 3794364"/>
                  <a:gd name="connsiteY1093" fmla="*/ 688172 h 3775090"/>
                  <a:gd name="connsiteX1094" fmla="*/ 3696282 w 3794364"/>
                  <a:gd name="connsiteY1094" fmla="*/ 648365 h 3775090"/>
                  <a:gd name="connsiteX1095" fmla="*/ 3687253 w 3794364"/>
                  <a:gd name="connsiteY1095" fmla="*/ 625383 h 3775090"/>
                  <a:gd name="connsiteX1096" fmla="*/ 3677815 w 3794364"/>
                  <a:gd name="connsiteY1096" fmla="*/ 602812 h 3775090"/>
                  <a:gd name="connsiteX1097" fmla="*/ 3668376 w 3794364"/>
                  <a:gd name="connsiteY1097" fmla="*/ 582293 h 3775090"/>
                  <a:gd name="connsiteX1098" fmla="*/ 3659758 w 3794364"/>
                  <a:gd name="connsiteY1098" fmla="*/ 565057 h 3775090"/>
                  <a:gd name="connsiteX1099" fmla="*/ 3649088 w 3794364"/>
                  <a:gd name="connsiteY1099" fmla="*/ 546589 h 3775090"/>
                  <a:gd name="connsiteX1100" fmla="*/ 3658937 w 3794364"/>
                  <a:gd name="connsiteY1100" fmla="*/ 562184 h 3775090"/>
                  <a:gd name="connsiteX1101" fmla="*/ 3671659 w 3794364"/>
                  <a:gd name="connsiteY1101" fmla="*/ 586397 h 3775090"/>
                  <a:gd name="connsiteX1102" fmla="*/ 3684381 w 3794364"/>
                  <a:gd name="connsiteY1102" fmla="*/ 611020 h 3775090"/>
                  <a:gd name="connsiteX1103" fmla="*/ 3692999 w 3794364"/>
                  <a:gd name="connsiteY1103" fmla="*/ 627435 h 3775090"/>
                  <a:gd name="connsiteX1104" fmla="*/ 3689716 w 3794364"/>
                  <a:gd name="connsiteY1104" fmla="*/ 617997 h 3775090"/>
                  <a:gd name="connsiteX1105" fmla="*/ 3682739 w 3794364"/>
                  <a:gd name="connsiteY1105" fmla="*/ 601581 h 3775090"/>
                  <a:gd name="connsiteX1106" fmla="*/ 3654833 w 3794364"/>
                  <a:gd name="connsiteY1106" fmla="*/ 543306 h 3775090"/>
                  <a:gd name="connsiteX1107" fmla="*/ 3647856 w 3794364"/>
                  <a:gd name="connsiteY1107" fmla="*/ 529764 h 3775090"/>
                  <a:gd name="connsiteX1108" fmla="*/ 3641701 w 3794364"/>
                  <a:gd name="connsiteY1108" fmla="*/ 519094 h 3775090"/>
                  <a:gd name="connsiteX1109" fmla="*/ 3631852 w 3794364"/>
                  <a:gd name="connsiteY1109" fmla="*/ 503089 h 3775090"/>
                  <a:gd name="connsiteX1110" fmla="*/ 3620361 w 3794364"/>
                  <a:gd name="connsiteY1110" fmla="*/ 486673 h 3775090"/>
                  <a:gd name="connsiteX1111" fmla="*/ 3597379 w 3794364"/>
                  <a:gd name="connsiteY1111" fmla="*/ 456305 h 3775090"/>
                  <a:gd name="connsiteX1112" fmla="*/ 3596558 w 3794364"/>
                  <a:gd name="connsiteY1112" fmla="*/ 454253 h 3775090"/>
                  <a:gd name="connsiteX1113" fmla="*/ 3573577 w 3794364"/>
                  <a:gd name="connsiteY1113" fmla="*/ 422653 h 3775090"/>
                  <a:gd name="connsiteX1114" fmla="*/ 3551826 w 3794364"/>
                  <a:gd name="connsiteY1114" fmla="*/ 396799 h 3775090"/>
                  <a:gd name="connsiteX1115" fmla="*/ 3562907 w 3794364"/>
                  <a:gd name="connsiteY1115" fmla="*/ 411573 h 3775090"/>
                  <a:gd name="connsiteX1116" fmla="*/ 3574398 w 3794364"/>
                  <a:gd name="connsiteY1116" fmla="*/ 427167 h 3775090"/>
                  <a:gd name="connsiteX1117" fmla="*/ 3591223 w 3794364"/>
                  <a:gd name="connsiteY1117" fmla="*/ 450149 h 3775090"/>
                  <a:gd name="connsiteX1118" fmla="*/ 3580553 w 3794364"/>
                  <a:gd name="connsiteY1118" fmla="*/ 436196 h 3775090"/>
                  <a:gd name="connsiteX1119" fmla="*/ 3562907 w 3794364"/>
                  <a:gd name="connsiteY1119" fmla="*/ 412393 h 3775090"/>
                  <a:gd name="connsiteX1120" fmla="*/ 3542388 w 3794364"/>
                  <a:gd name="connsiteY1120" fmla="*/ 386129 h 3775090"/>
                  <a:gd name="connsiteX1121" fmla="*/ 3523920 w 3794364"/>
                  <a:gd name="connsiteY1121" fmla="*/ 365609 h 3775090"/>
                  <a:gd name="connsiteX1122" fmla="*/ 3512840 w 3794364"/>
                  <a:gd name="connsiteY1122" fmla="*/ 350425 h 3775090"/>
                  <a:gd name="connsiteX1123" fmla="*/ 3496014 w 3794364"/>
                  <a:gd name="connsiteY1123" fmla="*/ 331548 h 3775090"/>
                  <a:gd name="connsiteX1124" fmla="*/ 3486575 w 3794364"/>
                  <a:gd name="connsiteY1124" fmla="*/ 320878 h 3775090"/>
                  <a:gd name="connsiteX1125" fmla="*/ 3476315 w 3794364"/>
                  <a:gd name="connsiteY1125" fmla="*/ 311028 h 3775090"/>
                  <a:gd name="connsiteX1126" fmla="*/ 3455796 w 3794364"/>
                  <a:gd name="connsiteY1126" fmla="*/ 291330 h 3775090"/>
                  <a:gd name="connsiteX1127" fmla="*/ 3434867 w 3794364"/>
                  <a:gd name="connsiteY1127" fmla="*/ 272862 h 3775090"/>
                  <a:gd name="connsiteX1128" fmla="*/ 3414347 w 3794364"/>
                  <a:gd name="connsiteY1128" fmla="*/ 256037 h 3775090"/>
                  <a:gd name="connsiteX1129" fmla="*/ 3344992 w 3794364"/>
                  <a:gd name="connsiteY1129" fmla="*/ 207611 h 3775090"/>
                  <a:gd name="connsiteX1130" fmla="*/ 3314624 w 3794364"/>
                  <a:gd name="connsiteY1130" fmla="*/ 186682 h 3775090"/>
                  <a:gd name="connsiteX1131" fmla="*/ 3282203 w 3794364"/>
                  <a:gd name="connsiteY1131" fmla="*/ 167804 h 3775090"/>
                  <a:gd name="connsiteX1132" fmla="*/ 3273175 w 3794364"/>
                  <a:gd name="connsiteY1132" fmla="*/ 162879 h 3775090"/>
                  <a:gd name="connsiteX1133" fmla="*/ 3263736 w 3794364"/>
                  <a:gd name="connsiteY1133" fmla="*/ 158365 h 3775090"/>
                  <a:gd name="connsiteX1134" fmla="*/ 3243217 w 3794364"/>
                  <a:gd name="connsiteY1134" fmla="*/ 148105 h 3775090"/>
                  <a:gd name="connsiteX1135" fmla="*/ 3219825 w 3794364"/>
                  <a:gd name="connsiteY1135" fmla="*/ 137025 h 3775090"/>
                  <a:gd name="connsiteX1136" fmla="*/ 3193150 w 3794364"/>
                  <a:gd name="connsiteY1136" fmla="*/ 124713 h 3775090"/>
                  <a:gd name="connsiteX1137" fmla="*/ 3216131 w 3794364"/>
                  <a:gd name="connsiteY1137" fmla="*/ 134973 h 3775090"/>
                  <a:gd name="connsiteX1138" fmla="*/ 3242396 w 3794364"/>
                  <a:gd name="connsiteY1138" fmla="*/ 147285 h 3775090"/>
                  <a:gd name="connsiteX1139" fmla="*/ 3249783 w 3794364"/>
                  <a:gd name="connsiteY1139" fmla="*/ 149747 h 3775090"/>
                  <a:gd name="connsiteX1140" fmla="*/ 3228443 w 3794364"/>
                  <a:gd name="connsiteY1140" fmla="*/ 138666 h 3775090"/>
                  <a:gd name="connsiteX1141" fmla="*/ 3231726 w 3794364"/>
                  <a:gd name="connsiteY1141" fmla="*/ 138666 h 3775090"/>
                  <a:gd name="connsiteX1142" fmla="*/ 3227622 w 3794364"/>
                  <a:gd name="connsiteY1142" fmla="*/ 137435 h 3775090"/>
                  <a:gd name="connsiteX1143" fmla="*/ 3235009 w 3794364"/>
                  <a:gd name="connsiteY1143" fmla="*/ 141129 h 3775090"/>
                  <a:gd name="connsiteX1144" fmla="*/ 3245269 w 3794364"/>
                  <a:gd name="connsiteY1144" fmla="*/ 146053 h 3775090"/>
                  <a:gd name="connsiteX1145" fmla="*/ 3278510 w 3794364"/>
                  <a:gd name="connsiteY1145" fmla="*/ 162469 h 3775090"/>
                  <a:gd name="connsiteX1146" fmla="*/ 3288359 w 3794364"/>
                  <a:gd name="connsiteY1146" fmla="*/ 166573 h 3775090"/>
                  <a:gd name="connsiteX1147" fmla="*/ 3273585 w 3794364"/>
                  <a:gd name="connsiteY1147" fmla="*/ 157955 h 3775090"/>
                  <a:gd name="connsiteX1148" fmla="*/ 3258811 w 3794364"/>
                  <a:gd name="connsiteY1148" fmla="*/ 149747 h 3775090"/>
                  <a:gd name="connsiteX1149" fmla="*/ 3228443 w 3794364"/>
                  <a:gd name="connsiteY1149" fmla="*/ 133742 h 3775090"/>
                  <a:gd name="connsiteX1150" fmla="*/ 3239523 w 3794364"/>
                  <a:gd name="connsiteY1150" fmla="*/ 138666 h 3775090"/>
                  <a:gd name="connsiteX1151" fmla="*/ 3250193 w 3794364"/>
                  <a:gd name="connsiteY1151" fmla="*/ 144001 h 3775090"/>
                  <a:gd name="connsiteX1152" fmla="*/ 3238703 w 3794364"/>
                  <a:gd name="connsiteY1152" fmla="*/ 137846 h 3775090"/>
                  <a:gd name="connsiteX1153" fmla="*/ 3227212 w 3794364"/>
                  <a:gd name="connsiteY1153" fmla="*/ 132100 h 3775090"/>
                  <a:gd name="connsiteX1154" fmla="*/ 3203820 w 3794364"/>
                  <a:gd name="connsiteY1154" fmla="*/ 121020 h 3775090"/>
                  <a:gd name="connsiteX1155" fmla="*/ 3198074 w 3794364"/>
                  <a:gd name="connsiteY1155" fmla="*/ 118147 h 3775090"/>
                  <a:gd name="connsiteX1156" fmla="*/ 3191918 w 3794364"/>
                  <a:gd name="connsiteY1156" fmla="*/ 115685 h 3775090"/>
                  <a:gd name="connsiteX1157" fmla="*/ 3180017 w 3794364"/>
                  <a:gd name="connsiteY1157" fmla="*/ 110760 h 3775090"/>
                  <a:gd name="connsiteX1158" fmla="*/ 3156215 w 3794364"/>
                  <a:gd name="connsiteY1158" fmla="*/ 100501 h 3775090"/>
                  <a:gd name="connsiteX1159" fmla="*/ 3166885 w 3794364"/>
                  <a:gd name="connsiteY1159" fmla="*/ 105836 h 3775090"/>
                  <a:gd name="connsiteX1160" fmla="*/ 2986316 w 3794364"/>
                  <a:gd name="connsiteY1160" fmla="*/ 57000 h 3775090"/>
                  <a:gd name="connsiteX1161" fmla="*/ 2963334 w 3794364"/>
                  <a:gd name="connsiteY1161" fmla="*/ 53717 h 3775090"/>
                  <a:gd name="connsiteX1162" fmla="*/ 2940352 w 3794364"/>
                  <a:gd name="connsiteY1162" fmla="*/ 50844 h 3775090"/>
                  <a:gd name="connsiteX1163" fmla="*/ 2917781 w 3794364"/>
                  <a:gd name="connsiteY1163" fmla="*/ 48792 h 3775090"/>
                  <a:gd name="connsiteX1164" fmla="*/ 2895210 w 3794364"/>
                  <a:gd name="connsiteY1164" fmla="*/ 47151 h 3775090"/>
                  <a:gd name="connsiteX1165" fmla="*/ 2873460 w 3794364"/>
                  <a:gd name="connsiteY1165" fmla="*/ 46330 h 3775090"/>
                  <a:gd name="connsiteX1166" fmla="*/ 2852120 w 3794364"/>
                  <a:gd name="connsiteY1166" fmla="*/ 45919 h 3775090"/>
                  <a:gd name="connsiteX1167" fmla="*/ 2810671 w 3794364"/>
                  <a:gd name="connsiteY1167" fmla="*/ 45919 h 3775090"/>
                  <a:gd name="connsiteX1168" fmla="*/ 2460612 w 3794364"/>
                  <a:gd name="connsiteY1168" fmla="*/ 52075 h 3775090"/>
                  <a:gd name="connsiteX1169" fmla="*/ 2481952 w 3794364"/>
                  <a:gd name="connsiteY1169" fmla="*/ 46330 h 3775090"/>
                  <a:gd name="connsiteX1170" fmla="*/ 2584548 w 3794364"/>
                  <a:gd name="connsiteY1170" fmla="*/ 44278 h 3775090"/>
                  <a:gd name="connsiteX1171" fmla="*/ 2610813 w 3794364"/>
                  <a:gd name="connsiteY1171" fmla="*/ 47151 h 3775090"/>
                  <a:gd name="connsiteX1172" fmla="*/ 2630101 w 3794364"/>
                  <a:gd name="connsiteY1172" fmla="*/ 42636 h 3775090"/>
                  <a:gd name="connsiteX1173" fmla="*/ 2332982 w 3794364"/>
                  <a:gd name="connsiteY1173" fmla="*/ 47971 h 3775090"/>
                  <a:gd name="connsiteX1174" fmla="*/ 2330930 w 3794364"/>
                  <a:gd name="connsiteY1174" fmla="*/ 47151 h 3775090"/>
                  <a:gd name="connsiteX1175" fmla="*/ 2266910 w 3794364"/>
                  <a:gd name="connsiteY1175" fmla="*/ 48382 h 3775090"/>
                  <a:gd name="connsiteX1176" fmla="*/ 2249264 w 3794364"/>
                  <a:gd name="connsiteY1176" fmla="*/ 50844 h 3775090"/>
                  <a:gd name="connsiteX1177" fmla="*/ 2257471 w 3794364"/>
                  <a:gd name="connsiteY1177" fmla="*/ 50844 h 3775090"/>
                  <a:gd name="connsiteX1178" fmla="*/ 2079364 w 3794364"/>
                  <a:gd name="connsiteY1178" fmla="*/ 50844 h 3775090"/>
                  <a:gd name="connsiteX1179" fmla="*/ 2038736 w 3794364"/>
                  <a:gd name="connsiteY1179" fmla="*/ 52896 h 3775090"/>
                  <a:gd name="connsiteX1180" fmla="*/ 1956659 w 3794364"/>
                  <a:gd name="connsiteY1180" fmla="*/ 47151 h 3775090"/>
                  <a:gd name="connsiteX1181" fmla="*/ 1741617 w 3794364"/>
                  <a:gd name="connsiteY1181" fmla="*/ 51665 h 3775090"/>
                  <a:gd name="connsiteX1182" fmla="*/ 1645176 w 3794364"/>
                  <a:gd name="connsiteY1182" fmla="*/ 47971 h 3775090"/>
                  <a:gd name="connsiteX1183" fmla="*/ 1432187 w 3794364"/>
                  <a:gd name="connsiteY1183" fmla="*/ 52896 h 3775090"/>
                  <a:gd name="connsiteX1184" fmla="*/ 1469942 w 3794364"/>
                  <a:gd name="connsiteY1184" fmla="*/ 51254 h 3775090"/>
                  <a:gd name="connsiteX1185" fmla="*/ 1068585 w 3794364"/>
                  <a:gd name="connsiteY1185" fmla="*/ 52896 h 3775090"/>
                  <a:gd name="connsiteX1186" fmla="*/ 997999 w 3794364"/>
                  <a:gd name="connsiteY1186" fmla="*/ 47561 h 3775090"/>
                  <a:gd name="connsiteX1187" fmla="*/ 919615 w 3794364"/>
                  <a:gd name="connsiteY1187" fmla="*/ 46740 h 3775090"/>
                  <a:gd name="connsiteX1188" fmla="*/ 871600 w 3794364"/>
                  <a:gd name="connsiteY1188" fmla="*/ 47561 h 3775090"/>
                  <a:gd name="connsiteX1189" fmla="*/ 851081 w 3794364"/>
                  <a:gd name="connsiteY1189" fmla="*/ 51665 h 3775090"/>
                  <a:gd name="connsiteX1190" fmla="*/ 832203 w 3794364"/>
                  <a:gd name="connsiteY1190" fmla="*/ 54537 h 3775090"/>
                  <a:gd name="connsiteX1191" fmla="*/ 820302 w 3794364"/>
                  <a:gd name="connsiteY1191" fmla="*/ 57000 h 3775090"/>
                  <a:gd name="connsiteX1192" fmla="*/ 798552 w 3794364"/>
                  <a:gd name="connsiteY1192" fmla="*/ 60283 h 3775090"/>
                  <a:gd name="connsiteX1193" fmla="*/ 785009 w 3794364"/>
                  <a:gd name="connsiteY1193" fmla="*/ 62745 h 3775090"/>
                  <a:gd name="connsiteX1194" fmla="*/ 770645 w 3794364"/>
                  <a:gd name="connsiteY1194" fmla="*/ 66439 h 3775090"/>
                  <a:gd name="connsiteX1195" fmla="*/ 788702 w 3794364"/>
                  <a:gd name="connsiteY1195" fmla="*/ 63976 h 3775090"/>
                  <a:gd name="connsiteX1196" fmla="*/ 785009 w 3794364"/>
                  <a:gd name="connsiteY1196" fmla="*/ 66439 h 3775090"/>
                  <a:gd name="connsiteX1197" fmla="*/ 789934 w 3794364"/>
                  <a:gd name="connsiteY1197" fmla="*/ 66439 h 3775090"/>
                  <a:gd name="connsiteX1198" fmla="*/ 805528 w 3794364"/>
                  <a:gd name="connsiteY1198" fmla="*/ 63566 h 3775090"/>
                  <a:gd name="connsiteX1199" fmla="*/ 818250 w 3794364"/>
                  <a:gd name="connsiteY1199" fmla="*/ 61104 h 3775090"/>
                  <a:gd name="connsiteX1200" fmla="*/ 835076 w 3794364"/>
                  <a:gd name="connsiteY1200" fmla="*/ 58231 h 3775090"/>
                  <a:gd name="connsiteX1201" fmla="*/ 815377 w 3794364"/>
                  <a:gd name="connsiteY1201" fmla="*/ 62745 h 3775090"/>
                  <a:gd name="connsiteX1202" fmla="*/ 794037 w 3794364"/>
                  <a:gd name="connsiteY1202" fmla="*/ 67670 h 3775090"/>
                  <a:gd name="connsiteX1203" fmla="*/ 782547 w 3794364"/>
                  <a:gd name="connsiteY1203" fmla="*/ 70132 h 3775090"/>
                  <a:gd name="connsiteX1204" fmla="*/ 770645 w 3794364"/>
                  <a:gd name="connsiteY1204" fmla="*/ 73415 h 3775090"/>
                  <a:gd name="connsiteX1205" fmla="*/ 745201 w 3794364"/>
                  <a:gd name="connsiteY1205" fmla="*/ 80392 h 3775090"/>
                  <a:gd name="connsiteX1206" fmla="*/ 615109 w 3794364"/>
                  <a:gd name="connsiteY1206" fmla="*/ 125534 h 3775090"/>
                  <a:gd name="connsiteX1207" fmla="*/ 615930 w 3794364"/>
                  <a:gd name="connsiteY1207" fmla="*/ 123072 h 3775090"/>
                  <a:gd name="connsiteX1208" fmla="*/ 657379 w 3794364"/>
                  <a:gd name="connsiteY1208" fmla="*/ 107067 h 3775090"/>
                  <a:gd name="connsiteX1209" fmla="*/ 699649 w 3794364"/>
                  <a:gd name="connsiteY1209" fmla="*/ 93114 h 3775090"/>
                  <a:gd name="connsiteX1210" fmla="*/ 716064 w 3794364"/>
                  <a:gd name="connsiteY1210" fmla="*/ 86958 h 3775090"/>
                  <a:gd name="connsiteX1211" fmla="*/ 735763 w 3794364"/>
                  <a:gd name="connsiteY1211" fmla="*/ 81212 h 3775090"/>
                  <a:gd name="connsiteX1212" fmla="*/ 752999 w 3794364"/>
                  <a:gd name="connsiteY1212" fmla="*/ 76698 h 3775090"/>
                  <a:gd name="connsiteX1213" fmla="*/ 738635 w 3794364"/>
                  <a:gd name="connsiteY1213" fmla="*/ 79981 h 3775090"/>
                  <a:gd name="connsiteX1214" fmla="*/ 726324 w 3794364"/>
                  <a:gd name="connsiteY1214" fmla="*/ 83264 h 3775090"/>
                  <a:gd name="connsiteX1215" fmla="*/ 707036 w 3794364"/>
                  <a:gd name="connsiteY1215" fmla="*/ 88599 h 3775090"/>
                  <a:gd name="connsiteX1216" fmla="*/ 693903 w 3794364"/>
                  <a:gd name="connsiteY1216" fmla="*/ 92293 h 3775090"/>
                  <a:gd name="connsiteX1217" fmla="*/ 685696 w 3794364"/>
                  <a:gd name="connsiteY1217" fmla="*/ 94755 h 3775090"/>
                  <a:gd name="connsiteX1218" fmla="*/ 682002 w 3794364"/>
                  <a:gd name="connsiteY1218" fmla="*/ 94345 h 3775090"/>
                  <a:gd name="connsiteX1219" fmla="*/ 677898 w 3794364"/>
                  <a:gd name="connsiteY1219" fmla="*/ 94345 h 3775090"/>
                  <a:gd name="connsiteX1220" fmla="*/ 655738 w 3794364"/>
                  <a:gd name="connsiteY1220" fmla="*/ 101321 h 3775090"/>
                  <a:gd name="connsiteX1221" fmla="*/ 610595 w 3794364"/>
                  <a:gd name="connsiteY1221" fmla="*/ 118968 h 3775090"/>
                  <a:gd name="connsiteX1222" fmla="*/ 597463 w 3794364"/>
                  <a:gd name="connsiteY1222" fmla="*/ 125945 h 3775090"/>
                  <a:gd name="connsiteX1223" fmla="*/ 565453 w 3794364"/>
                  <a:gd name="connsiteY1223" fmla="*/ 141129 h 3775090"/>
                  <a:gd name="connsiteX1224" fmla="*/ 579406 w 3794364"/>
                  <a:gd name="connsiteY1224" fmla="*/ 133742 h 3775090"/>
                  <a:gd name="connsiteX1225" fmla="*/ 556835 w 3794364"/>
                  <a:gd name="connsiteY1225" fmla="*/ 144001 h 3775090"/>
                  <a:gd name="connsiteX1226" fmla="*/ 528929 w 3794364"/>
                  <a:gd name="connsiteY1226" fmla="*/ 160417 h 3775090"/>
                  <a:gd name="connsiteX1227" fmla="*/ 519079 w 3794364"/>
                  <a:gd name="connsiteY1227" fmla="*/ 164110 h 3775090"/>
                  <a:gd name="connsiteX1228" fmla="*/ 530160 w 3794364"/>
                  <a:gd name="connsiteY1228" fmla="*/ 157134 h 3775090"/>
                  <a:gd name="connsiteX1229" fmla="*/ 546165 w 3794364"/>
                  <a:gd name="connsiteY1229" fmla="*/ 148516 h 3775090"/>
                  <a:gd name="connsiteX1230" fmla="*/ 569557 w 3794364"/>
                  <a:gd name="connsiteY1230" fmla="*/ 134152 h 3775090"/>
                  <a:gd name="connsiteX1231" fmla="*/ 672974 w 3794364"/>
                  <a:gd name="connsiteY1231" fmla="*/ 89831 h 3775090"/>
                  <a:gd name="connsiteX1232" fmla="*/ 694724 w 3794364"/>
                  <a:gd name="connsiteY1232" fmla="*/ 82033 h 3775090"/>
                  <a:gd name="connsiteX1233" fmla="*/ 710729 w 3794364"/>
                  <a:gd name="connsiteY1233" fmla="*/ 76698 h 3775090"/>
                  <a:gd name="connsiteX1234" fmla="*/ 716475 w 3794364"/>
                  <a:gd name="connsiteY1234" fmla="*/ 73005 h 3775090"/>
                  <a:gd name="connsiteX1235" fmla="*/ 656558 w 3794364"/>
                  <a:gd name="connsiteY1235" fmla="*/ 92293 h 3775090"/>
                  <a:gd name="connsiteX1236" fmla="*/ 636449 w 3794364"/>
                  <a:gd name="connsiteY1236" fmla="*/ 100501 h 3775090"/>
                  <a:gd name="connsiteX1237" fmla="*/ 619213 w 3794364"/>
                  <a:gd name="connsiteY1237" fmla="*/ 108298 h 3775090"/>
                  <a:gd name="connsiteX1238" fmla="*/ 581458 w 3794364"/>
                  <a:gd name="connsiteY1238" fmla="*/ 126355 h 3775090"/>
                  <a:gd name="connsiteX1239" fmla="*/ 556014 w 3794364"/>
                  <a:gd name="connsiteY1239" fmla="*/ 138666 h 3775090"/>
                  <a:gd name="connsiteX1240" fmla="*/ 523183 w 3794364"/>
                  <a:gd name="connsiteY1240" fmla="*/ 155492 h 3775090"/>
                  <a:gd name="connsiteX1241" fmla="*/ 512103 w 3794364"/>
                  <a:gd name="connsiteY1241" fmla="*/ 160417 h 3775090"/>
                  <a:gd name="connsiteX1242" fmla="*/ 478041 w 3794364"/>
                  <a:gd name="connsiteY1242" fmla="*/ 182578 h 3775090"/>
                  <a:gd name="connsiteX1243" fmla="*/ 456290 w 3794364"/>
                  <a:gd name="connsiteY1243" fmla="*/ 198993 h 3775090"/>
                  <a:gd name="connsiteX1244" fmla="*/ 447672 w 3794364"/>
                  <a:gd name="connsiteY1244" fmla="*/ 203918 h 3775090"/>
                  <a:gd name="connsiteX1245" fmla="*/ 424691 w 3794364"/>
                  <a:gd name="connsiteY1245" fmla="*/ 219512 h 3775090"/>
                  <a:gd name="connsiteX1246" fmla="*/ 357798 w 3794364"/>
                  <a:gd name="connsiteY1246" fmla="*/ 277377 h 3775090"/>
                  <a:gd name="connsiteX1247" fmla="*/ 328661 w 3794364"/>
                  <a:gd name="connsiteY1247" fmla="*/ 306104 h 3775090"/>
                  <a:gd name="connsiteX1248" fmla="*/ 313887 w 3794364"/>
                  <a:gd name="connsiteY1248" fmla="*/ 321288 h 3775090"/>
                  <a:gd name="connsiteX1249" fmla="*/ 299113 w 3794364"/>
                  <a:gd name="connsiteY1249" fmla="*/ 338114 h 3775090"/>
                  <a:gd name="connsiteX1250" fmla="*/ 318811 w 3794364"/>
                  <a:gd name="connsiteY1250" fmla="*/ 317184 h 3775090"/>
                  <a:gd name="connsiteX1251" fmla="*/ 336458 w 3794364"/>
                  <a:gd name="connsiteY1251" fmla="*/ 299948 h 3775090"/>
                  <a:gd name="connsiteX1252" fmla="*/ 352052 w 3794364"/>
                  <a:gd name="connsiteY1252" fmla="*/ 285174 h 3775090"/>
                  <a:gd name="connsiteX1253" fmla="*/ 366416 w 3794364"/>
                  <a:gd name="connsiteY1253" fmla="*/ 272862 h 3775090"/>
                  <a:gd name="connsiteX1254" fmla="*/ 412379 w 3794364"/>
                  <a:gd name="connsiteY1254" fmla="*/ 236338 h 3775090"/>
                  <a:gd name="connsiteX1255" fmla="*/ 417714 w 3794364"/>
                  <a:gd name="connsiteY1255" fmla="*/ 232234 h 3775090"/>
                  <a:gd name="connsiteX1256" fmla="*/ 423459 w 3794364"/>
                  <a:gd name="connsiteY1256" fmla="*/ 228541 h 3775090"/>
                  <a:gd name="connsiteX1257" fmla="*/ 434950 w 3794364"/>
                  <a:gd name="connsiteY1257" fmla="*/ 220333 h 3775090"/>
                  <a:gd name="connsiteX1258" fmla="*/ 447672 w 3794364"/>
                  <a:gd name="connsiteY1258" fmla="*/ 211715 h 3775090"/>
                  <a:gd name="connsiteX1259" fmla="*/ 454238 w 3794364"/>
                  <a:gd name="connsiteY1259" fmla="*/ 206790 h 3775090"/>
                  <a:gd name="connsiteX1260" fmla="*/ 461625 w 3794364"/>
                  <a:gd name="connsiteY1260" fmla="*/ 202276 h 3775090"/>
                  <a:gd name="connsiteX1261" fmla="*/ 478041 w 3794364"/>
                  <a:gd name="connsiteY1261" fmla="*/ 192017 h 3775090"/>
                  <a:gd name="connsiteX1262" fmla="*/ 487069 w 3794364"/>
                  <a:gd name="connsiteY1262" fmla="*/ 186271 h 3775090"/>
                  <a:gd name="connsiteX1263" fmla="*/ 496918 w 3794364"/>
                  <a:gd name="connsiteY1263" fmla="*/ 180115 h 3775090"/>
                  <a:gd name="connsiteX1264" fmla="*/ 519079 w 3794364"/>
                  <a:gd name="connsiteY1264" fmla="*/ 167393 h 3775090"/>
                  <a:gd name="connsiteX1265" fmla="*/ 531391 w 3794364"/>
                  <a:gd name="connsiteY1265" fmla="*/ 160417 h 3775090"/>
                  <a:gd name="connsiteX1266" fmla="*/ 544934 w 3794364"/>
                  <a:gd name="connsiteY1266" fmla="*/ 153440 h 3775090"/>
                  <a:gd name="connsiteX1267" fmla="*/ 532622 w 3794364"/>
                  <a:gd name="connsiteY1267" fmla="*/ 160007 h 3775090"/>
                  <a:gd name="connsiteX1268" fmla="*/ 515386 w 3794364"/>
                  <a:gd name="connsiteY1268" fmla="*/ 170266 h 3775090"/>
                  <a:gd name="connsiteX1269" fmla="*/ 494866 w 3794364"/>
                  <a:gd name="connsiteY1269" fmla="*/ 182578 h 3775090"/>
                  <a:gd name="connsiteX1270" fmla="*/ 473527 w 3794364"/>
                  <a:gd name="connsiteY1270" fmla="*/ 196531 h 3775090"/>
                  <a:gd name="connsiteX1271" fmla="*/ 453418 w 3794364"/>
                  <a:gd name="connsiteY1271" fmla="*/ 210484 h 3775090"/>
                  <a:gd name="connsiteX1272" fmla="*/ 436592 w 3794364"/>
                  <a:gd name="connsiteY1272" fmla="*/ 223206 h 3775090"/>
                  <a:gd name="connsiteX1273" fmla="*/ 418945 w 3794364"/>
                  <a:gd name="connsiteY1273" fmla="*/ 238390 h 3775090"/>
                  <a:gd name="connsiteX1274" fmla="*/ 418945 w 3794364"/>
                  <a:gd name="connsiteY1274" fmla="*/ 235517 h 3775090"/>
                  <a:gd name="connsiteX1275" fmla="*/ 386935 w 3794364"/>
                  <a:gd name="connsiteY1275" fmla="*/ 261782 h 3775090"/>
                  <a:gd name="connsiteX1276" fmla="*/ 355336 w 3794364"/>
                  <a:gd name="connsiteY1276" fmla="*/ 290099 h 3775090"/>
                  <a:gd name="connsiteX1277" fmla="*/ 322915 w 3794364"/>
                  <a:gd name="connsiteY1277" fmla="*/ 321288 h 3775090"/>
                  <a:gd name="connsiteX1278" fmla="*/ 288853 w 3794364"/>
                  <a:gd name="connsiteY1278" fmla="*/ 356581 h 3775090"/>
                  <a:gd name="connsiteX1279" fmla="*/ 316759 w 3794364"/>
                  <a:gd name="connsiteY1279" fmla="*/ 325392 h 3775090"/>
                  <a:gd name="connsiteX1280" fmla="*/ 294188 w 3794364"/>
                  <a:gd name="connsiteY1280" fmla="*/ 349194 h 3775090"/>
                  <a:gd name="connsiteX1281" fmla="*/ 283928 w 3794364"/>
                  <a:gd name="connsiteY1281" fmla="*/ 360685 h 3775090"/>
                  <a:gd name="connsiteX1282" fmla="*/ 274079 w 3794364"/>
                  <a:gd name="connsiteY1282" fmla="*/ 371765 h 3775090"/>
                  <a:gd name="connsiteX1283" fmla="*/ 238376 w 3794364"/>
                  <a:gd name="connsiteY1283" fmla="*/ 414445 h 3775090"/>
                  <a:gd name="connsiteX1284" fmla="*/ 222781 w 3794364"/>
                  <a:gd name="connsiteY1284" fmla="*/ 435375 h 3775090"/>
                  <a:gd name="connsiteX1285" fmla="*/ 207597 w 3794364"/>
                  <a:gd name="connsiteY1285" fmla="*/ 456305 h 3775090"/>
                  <a:gd name="connsiteX1286" fmla="*/ 194054 w 3794364"/>
                  <a:gd name="connsiteY1286" fmla="*/ 478465 h 3775090"/>
                  <a:gd name="connsiteX1287" fmla="*/ 180922 w 3794364"/>
                  <a:gd name="connsiteY1287" fmla="*/ 501447 h 3775090"/>
                  <a:gd name="connsiteX1288" fmla="*/ 185846 w 3794364"/>
                  <a:gd name="connsiteY1288" fmla="*/ 493650 h 3775090"/>
                  <a:gd name="connsiteX1289" fmla="*/ 190771 w 3794364"/>
                  <a:gd name="connsiteY1289" fmla="*/ 486263 h 3775090"/>
                  <a:gd name="connsiteX1290" fmla="*/ 199389 w 3794364"/>
                  <a:gd name="connsiteY1290" fmla="*/ 472720 h 3775090"/>
                  <a:gd name="connsiteX1291" fmla="*/ 214163 w 3794364"/>
                  <a:gd name="connsiteY1291" fmla="*/ 449738 h 3775090"/>
                  <a:gd name="connsiteX1292" fmla="*/ 209238 w 3794364"/>
                  <a:gd name="connsiteY1292" fmla="*/ 457125 h 3775090"/>
                  <a:gd name="connsiteX1293" fmla="*/ 204314 w 3794364"/>
                  <a:gd name="connsiteY1293" fmla="*/ 464923 h 3775090"/>
                  <a:gd name="connsiteX1294" fmla="*/ 194054 w 3794364"/>
                  <a:gd name="connsiteY1294" fmla="*/ 480928 h 3775090"/>
                  <a:gd name="connsiteX1295" fmla="*/ 183794 w 3794364"/>
                  <a:gd name="connsiteY1295" fmla="*/ 497754 h 3775090"/>
                  <a:gd name="connsiteX1296" fmla="*/ 173945 w 3794364"/>
                  <a:gd name="connsiteY1296" fmla="*/ 514990 h 3775090"/>
                  <a:gd name="connsiteX1297" fmla="*/ 163686 w 3794364"/>
                  <a:gd name="connsiteY1297" fmla="*/ 532636 h 3775090"/>
                  <a:gd name="connsiteX1298" fmla="*/ 154247 w 3794364"/>
                  <a:gd name="connsiteY1298" fmla="*/ 550693 h 3775090"/>
                  <a:gd name="connsiteX1299" fmla="*/ 145218 w 3794364"/>
                  <a:gd name="connsiteY1299" fmla="*/ 568340 h 3775090"/>
                  <a:gd name="connsiteX1300" fmla="*/ 137011 w 3794364"/>
                  <a:gd name="connsiteY1300" fmla="*/ 585986 h 3775090"/>
                  <a:gd name="connsiteX1301" fmla="*/ 127161 w 3794364"/>
                  <a:gd name="connsiteY1301" fmla="*/ 610199 h 3775090"/>
                  <a:gd name="connsiteX1302" fmla="*/ 118133 w 3794364"/>
                  <a:gd name="connsiteY1302" fmla="*/ 634822 h 3775090"/>
                  <a:gd name="connsiteX1303" fmla="*/ 109515 w 3794364"/>
                  <a:gd name="connsiteY1303" fmla="*/ 659445 h 3775090"/>
                  <a:gd name="connsiteX1304" fmla="*/ 102128 w 3794364"/>
                  <a:gd name="connsiteY1304" fmla="*/ 684479 h 3775090"/>
                  <a:gd name="connsiteX1305" fmla="*/ 92689 w 3794364"/>
                  <a:gd name="connsiteY1305" fmla="*/ 711154 h 3775090"/>
                  <a:gd name="connsiteX1306" fmla="*/ 89816 w 3794364"/>
                  <a:gd name="connsiteY1306" fmla="*/ 715668 h 3775090"/>
                  <a:gd name="connsiteX1307" fmla="*/ 82019 w 3794364"/>
                  <a:gd name="connsiteY1307" fmla="*/ 741112 h 3775090"/>
                  <a:gd name="connsiteX1308" fmla="*/ 76684 w 3794364"/>
                  <a:gd name="connsiteY1308" fmla="*/ 764094 h 3775090"/>
                  <a:gd name="connsiteX1309" fmla="*/ 72170 w 3794364"/>
                  <a:gd name="connsiteY1309" fmla="*/ 784613 h 3775090"/>
                  <a:gd name="connsiteX1310" fmla="*/ 69297 w 3794364"/>
                  <a:gd name="connsiteY1310" fmla="*/ 803080 h 3775090"/>
                  <a:gd name="connsiteX1311" fmla="*/ 66835 w 3794364"/>
                  <a:gd name="connsiteY1311" fmla="*/ 820316 h 3775090"/>
                  <a:gd name="connsiteX1312" fmla="*/ 64783 w 3794364"/>
                  <a:gd name="connsiteY1312" fmla="*/ 836321 h 3775090"/>
                  <a:gd name="connsiteX1313" fmla="*/ 61500 w 3794364"/>
                  <a:gd name="connsiteY1313" fmla="*/ 868332 h 3775090"/>
                  <a:gd name="connsiteX1314" fmla="*/ 59037 w 3794364"/>
                  <a:gd name="connsiteY1314" fmla="*/ 887620 h 3775090"/>
                  <a:gd name="connsiteX1315" fmla="*/ 58217 w 3794364"/>
                  <a:gd name="connsiteY1315" fmla="*/ 890492 h 3775090"/>
                  <a:gd name="connsiteX1316" fmla="*/ 60269 w 3794364"/>
                  <a:gd name="connsiteY1316" fmla="*/ 862996 h 3775090"/>
                  <a:gd name="connsiteX1317" fmla="*/ 62731 w 3794364"/>
                  <a:gd name="connsiteY1317" fmla="*/ 841246 h 3775090"/>
                  <a:gd name="connsiteX1318" fmla="*/ 63962 w 3794364"/>
                  <a:gd name="connsiteY1318" fmla="*/ 830166 h 3775090"/>
                  <a:gd name="connsiteX1319" fmla="*/ 65604 w 3794364"/>
                  <a:gd name="connsiteY1319" fmla="*/ 819906 h 3775090"/>
                  <a:gd name="connsiteX1320" fmla="*/ 68476 w 3794364"/>
                  <a:gd name="connsiteY1320" fmla="*/ 794052 h 3775090"/>
                  <a:gd name="connsiteX1321" fmla="*/ 61089 w 3794364"/>
                  <a:gd name="connsiteY1321" fmla="*/ 833859 h 3775090"/>
                  <a:gd name="connsiteX1322" fmla="*/ 55754 w 3794364"/>
                  <a:gd name="connsiteY1322" fmla="*/ 873666 h 3775090"/>
                  <a:gd name="connsiteX1323" fmla="*/ 52471 w 3794364"/>
                  <a:gd name="connsiteY1323" fmla="*/ 913063 h 3775090"/>
                  <a:gd name="connsiteX1324" fmla="*/ 51650 w 3794364"/>
                  <a:gd name="connsiteY1324" fmla="*/ 922502 h 3775090"/>
                  <a:gd name="connsiteX1325" fmla="*/ 51650 w 3794364"/>
                  <a:gd name="connsiteY1325" fmla="*/ 931941 h 3775090"/>
                  <a:gd name="connsiteX1326" fmla="*/ 51650 w 3794364"/>
                  <a:gd name="connsiteY1326" fmla="*/ 950819 h 3775090"/>
                  <a:gd name="connsiteX1327" fmla="*/ 51650 w 3794364"/>
                  <a:gd name="connsiteY1327" fmla="*/ 968876 h 3775090"/>
                  <a:gd name="connsiteX1328" fmla="*/ 51650 w 3794364"/>
                  <a:gd name="connsiteY1328" fmla="*/ 986933 h 3775090"/>
                  <a:gd name="connsiteX1329" fmla="*/ 52061 w 3794364"/>
                  <a:gd name="connsiteY1329" fmla="*/ 1020584 h 3775090"/>
                  <a:gd name="connsiteX1330" fmla="*/ 53292 w 3794364"/>
                  <a:gd name="connsiteY1330" fmla="*/ 1075986 h 3775090"/>
                  <a:gd name="connsiteX1331" fmla="*/ 54523 w 3794364"/>
                  <a:gd name="connsiteY1331" fmla="*/ 1043976 h 3775090"/>
                  <a:gd name="connsiteX1332" fmla="*/ 54113 w 3794364"/>
                  <a:gd name="connsiteY1332" fmla="*/ 1115794 h 3775090"/>
                  <a:gd name="connsiteX1333" fmla="*/ 55344 w 3794364"/>
                  <a:gd name="connsiteY1333" fmla="*/ 1132620 h 3775090"/>
                  <a:gd name="connsiteX1334" fmla="*/ 52471 w 3794364"/>
                  <a:gd name="connsiteY1334" fmla="*/ 1132620 h 3775090"/>
                  <a:gd name="connsiteX1335" fmla="*/ 52471 w 3794364"/>
                  <a:gd name="connsiteY1335" fmla="*/ 1258608 h 3775090"/>
                  <a:gd name="connsiteX1336" fmla="*/ 51240 w 3794364"/>
                  <a:gd name="connsiteY1336" fmla="*/ 1072293 h 3775090"/>
                  <a:gd name="connsiteX1337" fmla="*/ 48778 w 3794364"/>
                  <a:gd name="connsiteY1337" fmla="*/ 1389110 h 3775090"/>
                  <a:gd name="connsiteX1338" fmla="*/ 46726 w 3794364"/>
                  <a:gd name="connsiteY1338" fmla="*/ 1395266 h 3775090"/>
                  <a:gd name="connsiteX1339" fmla="*/ 51240 w 3794364"/>
                  <a:gd name="connsiteY1339" fmla="*/ 1440409 h 3775090"/>
                  <a:gd name="connsiteX1340" fmla="*/ 52882 w 3794364"/>
                  <a:gd name="connsiteY1340" fmla="*/ 1316062 h 3775090"/>
                  <a:gd name="connsiteX1341" fmla="*/ 54113 w 3794364"/>
                  <a:gd name="connsiteY1341" fmla="*/ 1332067 h 3775090"/>
                  <a:gd name="connsiteX1342" fmla="*/ 52882 w 3794364"/>
                  <a:gd name="connsiteY1342" fmla="*/ 1383775 h 3775090"/>
                  <a:gd name="connsiteX1343" fmla="*/ 55344 w 3794364"/>
                  <a:gd name="connsiteY1343" fmla="*/ 1393625 h 3775090"/>
                  <a:gd name="connsiteX1344" fmla="*/ 51650 w 3794364"/>
                  <a:gd name="connsiteY1344" fmla="*/ 1497862 h 3775090"/>
                  <a:gd name="connsiteX1345" fmla="*/ 56165 w 3794364"/>
                  <a:gd name="connsiteY1345" fmla="*/ 1449437 h 3775090"/>
                  <a:gd name="connsiteX1346" fmla="*/ 56165 w 3794364"/>
                  <a:gd name="connsiteY1346" fmla="*/ 1600869 h 3775090"/>
                  <a:gd name="connsiteX1347" fmla="*/ 54113 w 3794364"/>
                  <a:gd name="connsiteY1347" fmla="*/ 1586095 h 3775090"/>
                  <a:gd name="connsiteX1348" fmla="*/ 56575 w 3794364"/>
                  <a:gd name="connsiteY1348" fmla="*/ 1658733 h 3775090"/>
                  <a:gd name="connsiteX1349" fmla="*/ 50419 w 3794364"/>
                  <a:gd name="connsiteY1349" fmla="*/ 1593482 h 3775090"/>
                  <a:gd name="connsiteX1350" fmla="*/ 49599 w 3794364"/>
                  <a:gd name="connsiteY1350" fmla="*/ 1477754 h 3775090"/>
                  <a:gd name="connsiteX1351" fmla="*/ 47957 w 3794364"/>
                  <a:gd name="connsiteY1351" fmla="*/ 1547109 h 3775090"/>
                  <a:gd name="connsiteX1352" fmla="*/ 44674 w 3794364"/>
                  <a:gd name="connsiteY1352" fmla="*/ 1489655 h 3775090"/>
                  <a:gd name="connsiteX1353" fmla="*/ 47547 w 3794364"/>
                  <a:gd name="connsiteY1353" fmla="*/ 1659144 h 3775090"/>
                  <a:gd name="connsiteX1354" fmla="*/ 49599 w 3794364"/>
                  <a:gd name="connsiteY1354" fmla="*/ 1644780 h 3775090"/>
                  <a:gd name="connsiteX1355" fmla="*/ 52061 w 3794364"/>
                  <a:gd name="connsiteY1355" fmla="*/ 1743273 h 3775090"/>
                  <a:gd name="connsiteX1356" fmla="*/ 51240 w 3794364"/>
                  <a:gd name="connsiteY1356" fmla="*/ 1729730 h 3775090"/>
                  <a:gd name="connsiteX1357" fmla="*/ 51650 w 3794364"/>
                  <a:gd name="connsiteY1357" fmla="*/ 1808524 h 3775090"/>
                  <a:gd name="connsiteX1358" fmla="*/ 59448 w 3794364"/>
                  <a:gd name="connsiteY1358" fmla="*/ 1903323 h 3775090"/>
                  <a:gd name="connsiteX1359" fmla="*/ 58217 w 3794364"/>
                  <a:gd name="connsiteY1359" fmla="*/ 1894705 h 3775090"/>
                  <a:gd name="connsiteX1360" fmla="*/ 40160 w 3794364"/>
                  <a:gd name="connsiteY1360" fmla="*/ 1767075 h 3775090"/>
                  <a:gd name="connsiteX1361" fmla="*/ 38518 w 3794364"/>
                  <a:gd name="connsiteY1361" fmla="*/ 2206598 h 3775090"/>
                  <a:gd name="connsiteX1362" fmla="*/ 34004 w 3794364"/>
                  <a:gd name="connsiteY1362" fmla="*/ 2106464 h 3775090"/>
                  <a:gd name="connsiteX1363" fmla="*/ 34825 w 3794364"/>
                  <a:gd name="connsiteY1363" fmla="*/ 2036288 h 3775090"/>
                  <a:gd name="connsiteX1364" fmla="*/ 38108 w 3794364"/>
                  <a:gd name="connsiteY1364" fmla="*/ 2120007 h 3775090"/>
                  <a:gd name="connsiteX1365" fmla="*/ 35645 w 3794364"/>
                  <a:gd name="connsiteY1365" fmla="*/ 1822477 h 3775090"/>
                  <a:gd name="connsiteX1366" fmla="*/ 33593 w 3794364"/>
                  <a:gd name="connsiteY1366" fmla="*/ 2053524 h 3775090"/>
                  <a:gd name="connsiteX1367" fmla="*/ 32773 w 3794364"/>
                  <a:gd name="connsiteY1367" fmla="*/ 1968164 h 3775090"/>
                  <a:gd name="connsiteX1368" fmla="*/ 31131 w 3794364"/>
                  <a:gd name="connsiteY1368" fmla="*/ 2198390 h 3775090"/>
                  <a:gd name="connsiteX1369" fmla="*/ 31952 w 3794364"/>
                  <a:gd name="connsiteY1369" fmla="*/ 2216857 h 3775090"/>
                  <a:gd name="connsiteX1370" fmla="*/ 32773 w 3794364"/>
                  <a:gd name="connsiteY1370" fmla="*/ 2118776 h 3775090"/>
                  <a:gd name="connsiteX1371" fmla="*/ 36877 w 3794364"/>
                  <a:gd name="connsiteY1371" fmla="*/ 2258306 h 3775090"/>
                  <a:gd name="connsiteX1372" fmla="*/ 36877 w 3794364"/>
                  <a:gd name="connsiteY1372" fmla="*/ 2245174 h 3775090"/>
                  <a:gd name="connsiteX1373" fmla="*/ 37697 w 3794364"/>
                  <a:gd name="connsiteY1373" fmla="*/ 2271439 h 3775090"/>
                  <a:gd name="connsiteX1374" fmla="*/ 37287 w 3794364"/>
                  <a:gd name="connsiteY1374" fmla="*/ 2322737 h 3775090"/>
                  <a:gd name="connsiteX1375" fmla="*/ 3644163 w 3794364"/>
                  <a:gd name="connsiteY1375" fmla="*/ 2796321 h 3775090"/>
                  <a:gd name="connsiteX1376" fmla="*/ 3639649 w 3794364"/>
                  <a:gd name="connsiteY1376" fmla="*/ 2805760 h 3775090"/>
                  <a:gd name="connsiteX1377" fmla="*/ 3644163 w 3794364"/>
                  <a:gd name="connsiteY1377" fmla="*/ 2796321 h 3775090"/>
                  <a:gd name="connsiteX1378" fmla="*/ 28259 w 3794364"/>
                  <a:gd name="connsiteY1378" fmla="*/ 890903 h 3775090"/>
                  <a:gd name="connsiteX1379" fmla="*/ 26617 w 3794364"/>
                  <a:gd name="connsiteY1379" fmla="*/ 909370 h 3775090"/>
                  <a:gd name="connsiteX1380" fmla="*/ 25796 w 3794364"/>
                  <a:gd name="connsiteY1380" fmla="*/ 918398 h 3775090"/>
                  <a:gd name="connsiteX1381" fmla="*/ 25796 w 3794364"/>
                  <a:gd name="connsiteY1381" fmla="*/ 927427 h 3775090"/>
                  <a:gd name="connsiteX1382" fmla="*/ 24565 w 3794364"/>
                  <a:gd name="connsiteY1382" fmla="*/ 963951 h 3775090"/>
                  <a:gd name="connsiteX1383" fmla="*/ 24155 w 3794364"/>
                  <a:gd name="connsiteY1383" fmla="*/ 1037000 h 3775090"/>
                  <a:gd name="connsiteX1384" fmla="*/ 23334 w 3794364"/>
                  <a:gd name="connsiteY1384" fmla="*/ 1180224 h 3775090"/>
                  <a:gd name="connsiteX1385" fmla="*/ 32362 w 3794364"/>
                  <a:gd name="connsiteY1385" fmla="*/ 1174479 h 3775090"/>
                  <a:gd name="connsiteX1386" fmla="*/ 32362 w 3794364"/>
                  <a:gd name="connsiteY1386" fmla="*/ 1192946 h 3775090"/>
                  <a:gd name="connsiteX1387" fmla="*/ 33183 w 3794364"/>
                  <a:gd name="connsiteY1387" fmla="*/ 1032896 h 3775090"/>
                  <a:gd name="connsiteX1388" fmla="*/ 31131 w 3794364"/>
                  <a:gd name="connsiteY1388" fmla="*/ 980777 h 3775090"/>
                  <a:gd name="connsiteX1389" fmla="*/ 30310 w 3794364"/>
                  <a:gd name="connsiteY1389" fmla="*/ 964362 h 3775090"/>
                  <a:gd name="connsiteX1390" fmla="*/ 30310 w 3794364"/>
                  <a:gd name="connsiteY1390" fmla="*/ 947125 h 3775090"/>
                  <a:gd name="connsiteX1391" fmla="*/ 30310 w 3794364"/>
                  <a:gd name="connsiteY1391" fmla="*/ 929889 h 3775090"/>
                  <a:gd name="connsiteX1392" fmla="*/ 30310 w 3794364"/>
                  <a:gd name="connsiteY1392" fmla="*/ 912653 h 3775090"/>
                  <a:gd name="connsiteX1393" fmla="*/ 32773 w 3794364"/>
                  <a:gd name="connsiteY1393" fmla="*/ 853968 h 3775090"/>
                  <a:gd name="connsiteX1394" fmla="*/ 34004 w 3794364"/>
                  <a:gd name="connsiteY1394" fmla="*/ 835911 h 3775090"/>
                  <a:gd name="connsiteX1395" fmla="*/ 34004 w 3794364"/>
                  <a:gd name="connsiteY1395" fmla="*/ 829755 h 3775090"/>
                  <a:gd name="connsiteX1396" fmla="*/ 29490 w 3794364"/>
                  <a:gd name="connsiteY1396" fmla="*/ 860944 h 3775090"/>
                  <a:gd name="connsiteX1397" fmla="*/ 28259 w 3794364"/>
                  <a:gd name="connsiteY1397" fmla="*/ 870383 h 3775090"/>
                  <a:gd name="connsiteX1398" fmla="*/ 27438 w 3794364"/>
                  <a:gd name="connsiteY1398" fmla="*/ 880643 h 3775090"/>
                  <a:gd name="connsiteX1399" fmla="*/ 25796 w 3794364"/>
                  <a:gd name="connsiteY1399" fmla="*/ 902804 h 3775090"/>
                  <a:gd name="connsiteX1400" fmla="*/ 27848 w 3794364"/>
                  <a:gd name="connsiteY1400" fmla="*/ 890492 h 3775090"/>
                  <a:gd name="connsiteX1401" fmla="*/ 44264 w 3794364"/>
                  <a:gd name="connsiteY1401" fmla="*/ 823189 h 3775090"/>
                  <a:gd name="connsiteX1402" fmla="*/ 52061 w 3794364"/>
                  <a:gd name="connsiteY1402" fmla="*/ 772712 h 3775090"/>
                  <a:gd name="connsiteX1403" fmla="*/ 49188 w 3794364"/>
                  <a:gd name="connsiteY1403" fmla="*/ 787075 h 3775090"/>
                  <a:gd name="connsiteX1404" fmla="*/ 46726 w 3794364"/>
                  <a:gd name="connsiteY1404" fmla="*/ 801439 h 3775090"/>
                  <a:gd name="connsiteX1405" fmla="*/ 44264 w 3794364"/>
                  <a:gd name="connsiteY1405" fmla="*/ 815802 h 3775090"/>
                  <a:gd name="connsiteX1406" fmla="*/ 42212 w 3794364"/>
                  <a:gd name="connsiteY1406" fmla="*/ 830166 h 3775090"/>
                  <a:gd name="connsiteX1407" fmla="*/ 44264 w 3794364"/>
                  <a:gd name="connsiteY1407" fmla="*/ 823599 h 3775090"/>
                  <a:gd name="connsiteX1408" fmla="*/ 50419 w 3794364"/>
                  <a:gd name="connsiteY1408" fmla="*/ 775584 h 3775090"/>
                  <a:gd name="connsiteX1409" fmla="*/ 47547 w 3794364"/>
                  <a:gd name="connsiteY1409" fmla="*/ 789537 h 3775090"/>
                  <a:gd name="connsiteX1410" fmla="*/ 50419 w 3794364"/>
                  <a:gd name="connsiteY1410" fmla="*/ 775584 h 3775090"/>
                  <a:gd name="connsiteX1411" fmla="*/ 29490 w 3794364"/>
                  <a:gd name="connsiteY1411" fmla="*/ 1846690 h 3775090"/>
                  <a:gd name="connsiteX1412" fmla="*/ 29490 w 3794364"/>
                  <a:gd name="connsiteY1412" fmla="*/ 1840945 h 3775090"/>
                  <a:gd name="connsiteX1413" fmla="*/ 29490 w 3794364"/>
                  <a:gd name="connsiteY1413" fmla="*/ 1880752 h 3775090"/>
                  <a:gd name="connsiteX1414" fmla="*/ 29490 w 3794364"/>
                  <a:gd name="connsiteY1414" fmla="*/ 1846690 h 3775090"/>
                  <a:gd name="connsiteX1415" fmla="*/ 31952 w 3794364"/>
                  <a:gd name="connsiteY1415" fmla="*/ 1734655 h 3775090"/>
                  <a:gd name="connsiteX1416" fmla="*/ 29900 w 3794364"/>
                  <a:gd name="connsiteY1416" fmla="*/ 1721522 h 3775090"/>
                  <a:gd name="connsiteX1417" fmla="*/ 29900 w 3794364"/>
                  <a:gd name="connsiteY1417" fmla="*/ 1758868 h 3775090"/>
                  <a:gd name="connsiteX1418" fmla="*/ 31952 w 3794364"/>
                  <a:gd name="connsiteY1418" fmla="*/ 1734655 h 3775090"/>
                  <a:gd name="connsiteX1419" fmla="*/ 38108 w 3794364"/>
                  <a:gd name="connsiteY1419" fmla="*/ 1375157 h 3775090"/>
                  <a:gd name="connsiteX1420" fmla="*/ 33183 w 3794364"/>
                  <a:gd name="connsiteY1420" fmla="*/ 1271740 h 3775090"/>
                  <a:gd name="connsiteX1421" fmla="*/ 31952 w 3794364"/>
                  <a:gd name="connsiteY1421" fmla="*/ 1300878 h 3775090"/>
                  <a:gd name="connsiteX1422" fmla="*/ 31952 w 3794364"/>
                  <a:gd name="connsiteY1422" fmla="*/ 1364898 h 3775090"/>
                  <a:gd name="connsiteX1423" fmla="*/ 33183 w 3794364"/>
                  <a:gd name="connsiteY1423" fmla="*/ 1377620 h 3775090"/>
                  <a:gd name="connsiteX1424" fmla="*/ 35645 w 3794364"/>
                  <a:gd name="connsiteY1424" fmla="*/ 1349303 h 3775090"/>
                  <a:gd name="connsiteX1425" fmla="*/ 37287 w 3794364"/>
                  <a:gd name="connsiteY1425" fmla="*/ 1462980 h 3775090"/>
                  <a:gd name="connsiteX1426" fmla="*/ 38518 w 3794364"/>
                  <a:gd name="connsiteY1426" fmla="*/ 1374747 h 3775090"/>
                  <a:gd name="connsiteX1427" fmla="*/ 3668786 w 3794364"/>
                  <a:gd name="connsiteY1427" fmla="*/ 542075 h 3775090"/>
                  <a:gd name="connsiteX1428" fmla="*/ 3674942 w 3794364"/>
                  <a:gd name="connsiteY1428" fmla="*/ 557259 h 3775090"/>
                  <a:gd name="connsiteX1429" fmla="*/ 3653602 w 3794364"/>
                  <a:gd name="connsiteY1429" fmla="*/ 519094 h 3775090"/>
                  <a:gd name="connsiteX1430" fmla="*/ 3639649 w 3794364"/>
                  <a:gd name="connsiteY1430" fmla="*/ 494060 h 3775090"/>
                  <a:gd name="connsiteX1431" fmla="*/ 3633083 w 3794364"/>
                  <a:gd name="connsiteY1431" fmla="*/ 482159 h 3775090"/>
                  <a:gd name="connsiteX1432" fmla="*/ 3626106 w 3794364"/>
                  <a:gd name="connsiteY1432" fmla="*/ 470668 h 3775090"/>
                  <a:gd name="connsiteX1433" fmla="*/ 3612153 w 3794364"/>
                  <a:gd name="connsiteY1433" fmla="*/ 448097 h 3775090"/>
                  <a:gd name="connsiteX1434" fmla="*/ 3597790 w 3794364"/>
                  <a:gd name="connsiteY1434" fmla="*/ 426757 h 3775090"/>
                  <a:gd name="connsiteX1435" fmla="*/ 3583016 w 3794364"/>
                  <a:gd name="connsiteY1435" fmla="*/ 405827 h 3775090"/>
                  <a:gd name="connsiteX1436" fmla="*/ 3567421 w 3794364"/>
                  <a:gd name="connsiteY1436" fmla="*/ 385718 h 3775090"/>
                  <a:gd name="connsiteX1437" fmla="*/ 3533359 w 3794364"/>
                  <a:gd name="connsiteY1437" fmla="*/ 347142 h 3775090"/>
                  <a:gd name="connsiteX1438" fmla="*/ 3525972 w 3794364"/>
                  <a:gd name="connsiteY1438" fmla="*/ 338114 h 3775090"/>
                  <a:gd name="connsiteX1439" fmla="*/ 3518996 w 3794364"/>
                  <a:gd name="connsiteY1439" fmla="*/ 330316 h 3775090"/>
                  <a:gd name="connsiteX1440" fmla="*/ 3507505 w 3794364"/>
                  <a:gd name="connsiteY1440" fmla="*/ 316774 h 3775090"/>
                  <a:gd name="connsiteX1441" fmla="*/ 3498066 w 3794364"/>
                  <a:gd name="connsiteY1441" fmla="*/ 305283 h 3775090"/>
                  <a:gd name="connsiteX1442" fmla="*/ 3489448 w 3794364"/>
                  <a:gd name="connsiteY1442" fmla="*/ 295434 h 3775090"/>
                  <a:gd name="connsiteX1443" fmla="*/ 3498066 w 3794364"/>
                  <a:gd name="connsiteY1443" fmla="*/ 303641 h 3775090"/>
                  <a:gd name="connsiteX1444" fmla="*/ 3505863 w 3794364"/>
                  <a:gd name="connsiteY1444" fmla="*/ 311849 h 3775090"/>
                  <a:gd name="connsiteX1445" fmla="*/ 3519816 w 3794364"/>
                  <a:gd name="connsiteY1445" fmla="*/ 327033 h 3775090"/>
                  <a:gd name="connsiteX1446" fmla="*/ 3542798 w 3794364"/>
                  <a:gd name="connsiteY1446" fmla="*/ 351656 h 3775090"/>
                  <a:gd name="connsiteX1447" fmla="*/ 3561265 w 3794364"/>
                  <a:gd name="connsiteY1447" fmla="*/ 372586 h 3775090"/>
                  <a:gd name="connsiteX1448" fmla="*/ 3586299 w 3794364"/>
                  <a:gd name="connsiteY1448" fmla="*/ 404186 h 3775090"/>
                  <a:gd name="connsiteX1449" fmla="*/ 3610511 w 3794364"/>
                  <a:gd name="connsiteY1449" fmla="*/ 440710 h 3775090"/>
                  <a:gd name="connsiteX1450" fmla="*/ 3628569 w 3794364"/>
                  <a:gd name="connsiteY1450" fmla="*/ 472310 h 3775090"/>
                  <a:gd name="connsiteX1451" fmla="*/ 3635955 w 3794364"/>
                  <a:gd name="connsiteY1451" fmla="*/ 484211 h 3775090"/>
                  <a:gd name="connsiteX1452" fmla="*/ 3644574 w 3794364"/>
                  <a:gd name="connsiteY1452" fmla="*/ 499395 h 3775090"/>
                  <a:gd name="connsiteX1453" fmla="*/ 3655654 w 3794364"/>
                  <a:gd name="connsiteY1453" fmla="*/ 518273 h 3775090"/>
                  <a:gd name="connsiteX1454" fmla="*/ 3668376 w 3794364"/>
                  <a:gd name="connsiteY1454" fmla="*/ 542075 h 3775090"/>
                  <a:gd name="connsiteX1455" fmla="*/ 2967027 w 3794364"/>
                  <a:gd name="connsiteY1455" fmla="*/ 36481 h 3775090"/>
                  <a:gd name="connsiteX1456" fmla="*/ 2978108 w 3794364"/>
                  <a:gd name="connsiteY1456" fmla="*/ 37301 h 3775090"/>
                  <a:gd name="connsiteX1457" fmla="*/ 2945687 w 3794364"/>
                  <a:gd name="connsiteY1457" fmla="*/ 34018 h 3775090"/>
                  <a:gd name="connsiteX1458" fmla="*/ 2929682 w 3794364"/>
                  <a:gd name="connsiteY1458" fmla="*/ 32377 h 3775090"/>
                  <a:gd name="connsiteX1459" fmla="*/ 2914088 w 3794364"/>
                  <a:gd name="connsiteY1459" fmla="*/ 31556 h 3775090"/>
                  <a:gd name="connsiteX1460" fmla="*/ 2883309 w 3794364"/>
                  <a:gd name="connsiteY1460" fmla="*/ 29914 h 3775090"/>
                  <a:gd name="connsiteX1461" fmla="*/ 2853351 w 3794364"/>
                  <a:gd name="connsiteY1461" fmla="*/ 29914 h 3775090"/>
                  <a:gd name="connsiteX1462" fmla="*/ 2795897 w 3794364"/>
                  <a:gd name="connsiteY1462" fmla="*/ 30735 h 3775090"/>
                  <a:gd name="connsiteX1463" fmla="*/ 2741726 w 3794364"/>
                  <a:gd name="connsiteY1463" fmla="*/ 31556 h 3775090"/>
                  <a:gd name="connsiteX1464" fmla="*/ 2565671 w 3794364"/>
                  <a:gd name="connsiteY1464" fmla="*/ 32787 h 3775090"/>
                  <a:gd name="connsiteX1465" fmla="*/ 2708485 w 3794364"/>
                  <a:gd name="connsiteY1465" fmla="*/ 36891 h 3775090"/>
                  <a:gd name="connsiteX1466" fmla="*/ 2672781 w 3794364"/>
                  <a:gd name="connsiteY1466" fmla="*/ 38943 h 3775090"/>
                  <a:gd name="connsiteX1467" fmla="*/ 2650620 w 3794364"/>
                  <a:gd name="connsiteY1467" fmla="*/ 37301 h 3775090"/>
                  <a:gd name="connsiteX1468" fmla="*/ 2589062 w 3794364"/>
                  <a:gd name="connsiteY1468" fmla="*/ 39353 h 3775090"/>
                  <a:gd name="connsiteX1469" fmla="*/ 2689197 w 3794364"/>
                  <a:gd name="connsiteY1469" fmla="*/ 41405 h 3775090"/>
                  <a:gd name="connsiteX1470" fmla="*/ 2828317 w 3794364"/>
                  <a:gd name="connsiteY1470" fmla="*/ 37301 h 3775090"/>
                  <a:gd name="connsiteX1471" fmla="*/ 2742957 w 3794364"/>
                  <a:gd name="connsiteY1471" fmla="*/ 35660 h 3775090"/>
                  <a:gd name="connsiteX1472" fmla="*/ 2825034 w 3794364"/>
                  <a:gd name="connsiteY1472" fmla="*/ 35660 h 3775090"/>
                  <a:gd name="connsiteX1473" fmla="*/ 2852530 w 3794364"/>
                  <a:gd name="connsiteY1473" fmla="*/ 35660 h 3775090"/>
                  <a:gd name="connsiteX1474" fmla="*/ 2879205 w 3794364"/>
                  <a:gd name="connsiteY1474" fmla="*/ 36070 h 3775090"/>
                  <a:gd name="connsiteX1475" fmla="*/ 2922706 w 3794364"/>
                  <a:gd name="connsiteY1475" fmla="*/ 38943 h 3775090"/>
                  <a:gd name="connsiteX1476" fmla="*/ 2911215 w 3794364"/>
                  <a:gd name="connsiteY1476" fmla="*/ 37301 h 3775090"/>
                  <a:gd name="connsiteX1477" fmla="*/ 2884130 w 3794364"/>
                  <a:gd name="connsiteY1477" fmla="*/ 34429 h 3775090"/>
                  <a:gd name="connsiteX1478" fmla="*/ 2837346 w 3794364"/>
                  <a:gd name="connsiteY1478" fmla="*/ 34429 h 3775090"/>
                  <a:gd name="connsiteX1479" fmla="*/ 2860738 w 3794364"/>
                  <a:gd name="connsiteY1479" fmla="*/ 31556 h 3775090"/>
                  <a:gd name="connsiteX1480" fmla="*/ 2887413 w 3794364"/>
                  <a:gd name="connsiteY1480" fmla="*/ 31556 h 3775090"/>
                  <a:gd name="connsiteX1481" fmla="*/ 2916550 w 3794364"/>
                  <a:gd name="connsiteY1481" fmla="*/ 33608 h 3775090"/>
                  <a:gd name="connsiteX1482" fmla="*/ 2931734 w 3794364"/>
                  <a:gd name="connsiteY1482" fmla="*/ 34839 h 3775090"/>
                  <a:gd name="connsiteX1483" fmla="*/ 2946918 w 3794364"/>
                  <a:gd name="connsiteY1483" fmla="*/ 36891 h 3775090"/>
                  <a:gd name="connsiteX1484" fmla="*/ 2977697 w 3794364"/>
                  <a:gd name="connsiteY1484" fmla="*/ 40995 h 3775090"/>
                  <a:gd name="connsiteX1485" fmla="*/ 3007245 w 3794364"/>
                  <a:gd name="connsiteY1485" fmla="*/ 46330 h 3775090"/>
                  <a:gd name="connsiteX1486" fmla="*/ 3021198 w 3794364"/>
                  <a:gd name="connsiteY1486" fmla="*/ 49202 h 3775090"/>
                  <a:gd name="connsiteX1487" fmla="*/ 3034741 w 3794364"/>
                  <a:gd name="connsiteY1487" fmla="*/ 52486 h 3775090"/>
                  <a:gd name="connsiteX1488" fmla="*/ 3058954 w 3794364"/>
                  <a:gd name="connsiteY1488" fmla="*/ 58641 h 3775090"/>
                  <a:gd name="connsiteX1489" fmla="*/ 3069624 w 3794364"/>
                  <a:gd name="connsiteY1489" fmla="*/ 61514 h 3775090"/>
                  <a:gd name="connsiteX1490" fmla="*/ 3079063 w 3794364"/>
                  <a:gd name="connsiteY1490" fmla="*/ 64387 h 3775090"/>
                  <a:gd name="connsiteX1491" fmla="*/ 3086449 w 3794364"/>
                  <a:gd name="connsiteY1491" fmla="*/ 69311 h 3775090"/>
                  <a:gd name="connsiteX1492" fmla="*/ 3114766 w 3794364"/>
                  <a:gd name="connsiteY1492" fmla="*/ 77519 h 3775090"/>
                  <a:gd name="connsiteX1493" fmla="*/ 3131182 w 3794364"/>
                  <a:gd name="connsiteY1493" fmla="*/ 82033 h 3775090"/>
                  <a:gd name="connsiteX1494" fmla="*/ 3182069 w 3794364"/>
                  <a:gd name="connsiteY1494" fmla="*/ 100090 h 3775090"/>
                  <a:gd name="connsiteX1495" fmla="*/ 3152932 w 3794364"/>
                  <a:gd name="connsiteY1495" fmla="*/ 90651 h 3775090"/>
                  <a:gd name="connsiteX1496" fmla="*/ 3156625 w 3794364"/>
                  <a:gd name="connsiteY1496" fmla="*/ 93114 h 3775090"/>
                  <a:gd name="connsiteX1497" fmla="*/ 3134875 w 3794364"/>
                  <a:gd name="connsiteY1497" fmla="*/ 86137 h 3775090"/>
                  <a:gd name="connsiteX1498" fmla="*/ 3148828 w 3794364"/>
                  <a:gd name="connsiteY1498" fmla="*/ 92703 h 3775090"/>
                  <a:gd name="connsiteX1499" fmla="*/ 3192739 w 3794364"/>
                  <a:gd name="connsiteY1499" fmla="*/ 110760 h 3775090"/>
                  <a:gd name="connsiteX1500" fmla="*/ 3223108 w 3794364"/>
                  <a:gd name="connsiteY1500" fmla="*/ 123072 h 3775090"/>
                  <a:gd name="connsiteX1501" fmla="*/ 3246089 w 3794364"/>
                  <a:gd name="connsiteY1501" fmla="*/ 134563 h 3775090"/>
                  <a:gd name="connsiteX1502" fmla="*/ 3295746 w 3794364"/>
                  <a:gd name="connsiteY1502" fmla="*/ 160827 h 3775090"/>
                  <a:gd name="connsiteX1503" fmla="*/ 3297388 w 3794364"/>
                  <a:gd name="connsiteY1503" fmla="*/ 163700 h 3775090"/>
                  <a:gd name="connsiteX1504" fmla="*/ 3296567 w 3794364"/>
                  <a:gd name="connsiteY1504" fmla="*/ 163700 h 3775090"/>
                  <a:gd name="connsiteX1505" fmla="*/ 3303954 w 3794364"/>
                  <a:gd name="connsiteY1505" fmla="*/ 168214 h 3775090"/>
                  <a:gd name="connsiteX1506" fmla="*/ 3310520 w 3794364"/>
                  <a:gd name="connsiteY1506" fmla="*/ 172318 h 3775090"/>
                  <a:gd name="connsiteX1507" fmla="*/ 3319548 w 3794364"/>
                  <a:gd name="connsiteY1507" fmla="*/ 178063 h 3775090"/>
                  <a:gd name="connsiteX1508" fmla="*/ 3355662 w 3794364"/>
                  <a:gd name="connsiteY1508" fmla="*/ 199814 h 3775090"/>
                  <a:gd name="connsiteX1509" fmla="*/ 3373309 w 3794364"/>
                  <a:gd name="connsiteY1509" fmla="*/ 210894 h 3775090"/>
                  <a:gd name="connsiteX1510" fmla="*/ 3384389 w 3794364"/>
                  <a:gd name="connsiteY1510" fmla="*/ 214998 h 3775090"/>
                  <a:gd name="connsiteX1511" fmla="*/ 3365511 w 3794364"/>
                  <a:gd name="connsiteY1511" fmla="*/ 201455 h 3775090"/>
                  <a:gd name="connsiteX1512" fmla="*/ 3349507 w 3794364"/>
                  <a:gd name="connsiteY1512" fmla="*/ 190785 h 3775090"/>
                  <a:gd name="connsiteX1513" fmla="*/ 3324063 w 3794364"/>
                  <a:gd name="connsiteY1513" fmla="*/ 175601 h 3775090"/>
                  <a:gd name="connsiteX1514" fmla="*/ 3299850 w 3794364"/>
                  <a:gd name="connsiteY1514" fmla="*/ 162469 h 3775090"/>
                  <a:gd name="connsiteX1515" fmla="*/ 3285897 w 3794364"/>
                  <a:gd name="connsiteY1515" fmla="*/ 154671 h 3775090"/>
                  <a:gd name="connsiteX1516" fmla="*/ 3278099 w 3794364"/>
                  <a:gd name="connsiteY1516" fmla="*/ 150157 h 3775090"/>
                  <a:gd name="connsiteX1517" fmla="*/ 3269071 w 3794364"/>
                  <a:gd name="connsiteY1517" fmla="*/ 145643 h 3775090"/>
                  <a:gd name="connsiteX1518" fmla="*/ 3294105 w 3794364"/>
                  <a:gd name="connsiteY1518" fmla="*/ 158365 h 3775090"/>
                  <a:gd name="connsiteX1519" fmla="*/ 3319138 w 3794364"/>
                  <a:gd name="connsiteY1519" fmla="*/ 171497 h 3775090"/>
                  <a:gd name="connsiteX1520" fmla="*/ 3343351 w 3794364"/>
                  <a:gd name="connsiteY1520" fmla="*/ 185861 h 3775090"/>
                  <a:gd name="connsiteX1521" fmla="*/ 3355662 w 3794364"/>
                  <a:gd name="connsiteY1521" fmla="*/ 192837 h 3775090"/>
                  <a:gd name="connsiteX1522" fmla="*/ 3367563 w 3794364"/>
                  <a:gd name="connsiteY1522" fmla="*/ 200635 h 3775090"/>
                  <a:gd name="connsiteX1523" fmla="*/ 3355662 w 3794364"/>
                  <a:gd name="connsiteY1523" fmla="*/ 192017 h 3775090"/>
                  <a:gd name="connsiteX1524" fmla="*/ 3344992 w 3794364"/>
                  <a:gd name="connsiteY1524" fmla="*/ 185040 h 3775090"/>
                  <a:gd name="connsiteX1525" fmla="*/ 3326935 w 3794364"/>
                  <a:gd name="connsiteY1525" fmla="*/ 173549 h 3775090"/>
                  <a:gd name="connsiteX1526" fmla="*/ 3354021 w 3794364"/>
                  <a:gd name="connsiteY1526" fmla="*/ 189965 h 3775090"/>
                  <a:gd name="connsiteX1527" fmla="*/ 3377002 w 3794364"/>
                  <a:gd name="connsiteY1527" fmla="*/ 204328 h 3775090"/>
                  <a:gd name="connsiteX1528" fmla="*/ 3399163 w 3794364"/>
                  <a:gd name="connsiteY1528" fmla="*/ 218692 h 3775090"/>
                  <a:gd name="connsiteX1529" fmla="*/ 3361408 w 3794364"/>
                  <a:gd name="connsiteY1529" fmla="*/ 191606 h 3775090"/>
                  <a:gd name="connsiteX1530" fmla="*/ 3328166 w 3794364"/>
                  <a:gd name="connsiteY1530" fmla="*/ 169856 h 3775090"/>
                  <a:gd name="connsiteX1531" fmla="*/ 3321190 w 3794364"/>
                  <a:gd name="connsiteY1531" fmla="*/ 165341 h 3775090"/>
                  <a:gd name="connsiteX1532" fmla="*/ 3314624 w 3794364"/>
                  <a:gd name="connsiteY1532" fmla="*/ 161238 h 3775090"/>
                  <a:gd name="connsiteX1533" fmla="*/ 3303133 w 3794364"/>
                  <a:gd name="connsiteY1533" fmla="*/ 154261 h 3775090"/>
                  <a:gd name="connsiteX1534" fmla="*/ 3289590 w 3794364"/>
                  <a:gd name="connsiteY1534" fmla="*/ 145643 h 3775090"/>
                  <a:gd name="connsiteX1535" fmla="*/ 3297798 w 3794364"/>
                  <a:gd name="connsiteY1535" fmla="*/ 148926 h 3775090"/>
                  <a:gd name="connsiteX1536" fmla="*/ 3281382 w 3794364"/>
                  <a:gd name="connsiteY1536" fmla="*/ 139077 h 3775090"/>
                  <a:gd name="connsiteX1537" fmla="*/ 3262094 w 3794364"/>
                  <a:gd name="connsiteY1537" fmla="*/ 129228 h 3775090"/>
                  <a:gd name="connsiteX1538" fmla="*/ 3243627 w 3794364"/>
                  <a:gd name="connsiteY1538" fmla="*/ 120199 h 3775090"/>
                  <a:gd name="connsiteX1539" fmla="*/ 3228853 w 3794364"/>
                  <a:gd name="connsiteY1539" fmla="*/ 114043 h 3775090"/>
                  <a:gd name="connsiteX1540" fmla="*/ 3153753 w 3794364"/>
                  <a:gd name="connsiteY1540" fmla="*/ 84085 h 3775090"/>
                  <a:gd name="connsiteX1541" fmla="*/ 3125436 w 3794364"/>
                  <a:gd name="connsiteY1541" fmla="*/ 74646 h 3775090"/>
                  <a:gd name="connsiteX1542" fmla="*/ 3115587 w 3794364"/>
                  <a:gd name="connsiteY1542" fmla="*/ 70953 h 3775090"/>
                  <a:gd name="connsiteX1543" fmla="*/ 3109431 w 3794364"/>
                  <a:gd name="connsiteY1543" fmla="*/ 68491 h 3775090"/>
                  <a:gd name="connsiteX1544" fmla="*/ 3130771 w 3794364"/>
                  <a:gd name="connsiteY1544" fmla="*/ 74236 h 3775090"/>
                  <a:gd name="connsiteX1545" fmla="*/ 3088912 w 3794364"/>
                  <a:gd name="connsiteY1545" fmla="*/ 61924 h 3775090"/>
                  <a:gd name="connsiteX1546" fmla="*/ 3072496 w 3794364"/>
                  <a:gd name="connsiteY1546" fmla="*/ 57410 h 3775090"/>
                  <a:gd name="connsiteX1547" fmla="*/ 3056491 w 3794364"/>
                  <a:gd name="connsiteY1547" fmla="*/ 53717 h 3775090"/>
                  <a:gd name="connsiteX1548" fmla="*/ 3039666 w 3794364"/>
                  <a:gd name="connsiteY1548" fmla="*/ 50023 h 3775090"/>
                  <a:gd name="connsiteX1549" fmla="*/ 3020378 w 3794364"/>
                  <a:gd name="connsiteY1549" fmla="*/ 45919 h 3775090"/>
                  <a:gd name="connsiteX1550" fmla="*/ 2996575 w 3794364"/>
                  <a:gd name="connsiteY1550" fmla="*/ 41816 h 3775090"/>
                  <a:gd name="connsiteX1551" fmla="*/ 2982622 w 3794364"/>
                  <a:gd name="connsiteY1551" fmla="*/ 39353 h 3775090"/>
                  <a:gd name="connsiteX1552" fmla="*/ 2967027 w 3794364"/>
                  <a:gd name="connsiteY1552" fmla="*/ 37301 h 3775090"/>
                  <a:gd name="connsiteX1553" fmla="*/ 649992 w 3794364"/>
                  <a:gd name="connsiteY1553" fmla="*/ 79161 h 3775090"/>
                  <a:gd name="connsiteX1554" fmla="*/ 684465 w 3794364"/>
                  <a:gd name="connsiteY1554" fmla="*/ 70953 h 3775090"/>
                  <a:gd name="connsiteX1555" fmla="*/ 734121 w 3794364"/>
                  <a:gd name="connsiteY1555" fmla="*/ 59462 h 3775090"/>
                  <a:gd name="connsiteX1556" fmla="*/ 769004 w 3794364"/>
                  <a:gd name="connsiteY1556" fmla="*/ 52486 h 3775090"/>
                  <a:gd name="connsiteX1557" fmla="*/ 778853 w 3794364"/>
                  <a:gd name="connsiteY1557" fmla="*/ 50434 h 3775090"/>
                  <a:gd name="connsiteX1558" fmla="*/ 789523 w 3794364"/>
                  <a:gd name="connsiteY1558" fmla="*/ 48792 h 3775090"/>
                  <a:gd name="connsiteX1559" fmla="*/ 812915 w 3794364"/>
                  <a:gd name="connsiteY1559" fmla="*/ 45099 h 3775090"/>
                  <a:gd name="connsiteX1560" fmla="*/ 825637 w 3794364"/>
                  <a:gd name="connsiteY1560" fmla="*/ 43047 h 3775090"/>
                  <a:gd name="connsiteX1561" fmla="*/ 839180 w 3794364"/>
                  <a:gd name="connsiteY1561" fmla="*/ 41405 h 3775090"/>
                  <a:gd name="connsiteX1562" fmla="*/ 868317 w 3794364"/>
                  <a:gd name="connsiteY1562" fmla="*/ 37712 h 3775090"/>
                  <a:gd name="connsiteX1563" fmla="*/ 900738 w 3794364"/>
                  <a:gd name="connsiteY1563" fmla="*/ 35249 h 3775090"/>
                  <a:gd name="connsiteX1564" fmla="*/ 917974 w 3794364"/>
                  <a:gd name="connsiteY1564" fmla="*/ 34018 h 3775090"/>
                  <a:gd name="connsiteX1565" fmla="*/ 936441 w 3794364"/>
                  <a:gd name="connsiteY1565" fmla="*/ 33608 h 3775090"/>
                  <a:gd name="connsiteX1566" fmla="*/ 920846 w 3794364"/>
                  <a:gd name="connsiteY1566" fmla="*/ 34429 h 3775090"/>
                  <a:gd name="connsiteX1567" fmla="*/ 995947 w 3794364"/>
                  <a:gd name="connsiteY1567" fmla="*/ 34018 h 3775090"/>
                  <a:gd name="connsiteX1568" fmla="*/ 1072279 w 3794364"/>
                  <a:gd name="connsiteY1568" fmla="*/ 32787 h 3775090"/>
                  <a:gd name="connsiteX1569" fmla="*/ 1240126 w 3794364"/>
                  <a:gd name="connsiteY1569" fmla="*/ 32787 h 3775090"/>
                  <a:gd name="connsiteX1570" fmla="*/ 1117831 w 3794364"/>
                  <a:gd name="connsiteY1570" fmla="*/ 38122 h 3775090"/>
                  <a:gd name="connsiteX1571" fmla="*/ 1181852 w 3794364"/>
                  <a:gd name="connsiteY1571" fmla="*/ 36891 h 3775090"/>
                  <a:gd name="connsiteX1572" fmla="*/ 1275009 w 3794364"/>
                  <a:gd name="connsiteY1572" fmla="*/ 38122 h 3775090"/>
                  <a:gd name="connsiteX1573" fmla="*/ 1233560 w 3794364"/>
                  <a:gd name="connsiteY1573" fmla="*/ 40995 h 3775090"/>
                  <a:gd name="connsiteX1574" fmla="*/ 1134657 w 3794364"/>
                  <a:gd name="connsiteY1574" fmla="*/ 40584 h 3775090"/>
                  <a:gd name="connsiteX1575" fmla="*/ 977480 w 3794364"/>
                  <a:gd name="connsiteY1575" fmla="*/ 37712 h 3775090"/>
                  <a:gd name="connsiteX1576" fmla="*/ 1055042 w 3794364"/>
                  <a:gd name="connsiteY1576" fmla="*/ 42226 h 3775090"/>
                  <a:gd name="connsiteX1577" fmla="*/ 1165026 w 3794364"/>
                  <a:gd name="connsiteY1577" fmla="*/ 42226 h 3775090"/>
                  <a:gd name="connsiteX1578" fmla="*/ 1114548 w 3794364"/>
                  <a:gd name="connsiteY1578" fmla="*/ 46330 h 3775090"/>
                  <a:gd name="connsiteX1579" fmla="*/ 1201550 w 3794364"/>
                  <a:gd name="connsiteY1579" fmla="*/ 45509 h 3775090"/>
                  <a:gd name="connsiteX1580" fmla="*/ 1146148 w 3794364"/>
                  <a:gd name="connsiteY1580" fmla="*/ 49613 h 3775090"/>
                  <a:gd name="connsiteX1581" fmla="*/ 1275830 w 3794364"/>
                  <a:gd name="connsiteY1581" fmla="*/ 47561 h 3775090"/>
                  <a:gd name="connsiteX1582" fmla="*/ 1277882 w 3794364"/>
                  <a:gd name="connsiteY1582" fmla="*/ 48382 h 3775090"/>
                  <a:gd name="connsiteX1583" fmla="*/ 1386634 w 3794364"/>
                  <a:gd name="connsiteY1583" fmla="*/ 46740 h 3775090"/>
                  <a:gd name="connsiteX1584" fmla="*/ 1343543 w 3794364"/>
                  <a:gd name="connsiteY1584" fmla="*/ 45099 h 3775090"/>
                  <a:gd name="connsiteX1585" fmla="*/ 1265570 w 3794364"/>
                  <a:gd name="connsiteY1585" fmla="*/ 47561 h 3775090"/>
                  <a:gd name="connsiteX1586" fmla="*/ 1291014 w 3794364"/>
                  <a:gd name="connsiteY1586" fmla="*/ 45099 h 3775090"/>
                  <a:gd name="connsiteX1587" fmla="*/ 1195805 w 3794364"/>
                  <a:gd name="connsiteY1587" fmla="*/ 43047 h 3775090"/>
                  <a:gd name="connsiteX1588" fmla="*/ 1260645 w 3794364"/>
                  <a:gd name="connsiteY1588" fmla="*/ 43047 h 3775090"/>
                  <a:gd name="connsiteX1589" fmla="*/ 1308250 w 3794364"/>
                  <a:gd name="connsiteY1589" fmla="*/ 39764 h 3775090"/>
                  <a:gd name="connsiteX1590" fmla="*/ 1426031 w 3794364"/>
                  <a:gd name="connsiteY1590" fmla="*/ 39764 h 3775090"/>
                  <a:gd name="connsiteX1591" fmla="*/ 1480612 w 3794364"/>
                  <a:gd name="connsiteY1591" fmla="*/ 36891 h 3775090"/>
                  <a:gd name="connsiteX1592" fmla="*/ 1745721 w 3794364"/>
                  <a:gd name="connsiteY1592" fmla="*/ 38943 h 3775090"/>
                  <a:gd name="connsiteX1593" fmla="*/ 1796609 w 3794364"/>
                  <a:gd name="connsiteY1593" fmla="*/ 37712 h 3775090"/>
                  <a:gd name="connsiteX1594" fmla="*/ 1732178 w 3794364"/>
                  <a:gd name="connsiteY1594" fmla="*/ 36070 h 3775090"/>
                  <a:gd name="connsiteX1595" fmla="*/ 1811382 w 3794364"/>
                  <a:gd name="connsiteY1595" fmla="*/ 36070 h 3775090"/>
                  <a:gd name="connsiteX1596" fmla="*/ 1805227 w 3794364"/>
                  <a:gd name="connsiteY1596" fmla="*/ 36070 h 3775090"/>
                  <a:gd name="connsiteX1597" fmla="*/ 1881969 w 3794364"/>
                  <a:gd name="connsiteY1597" fmla="*/ 34839 h 3775090"/>
                  <a:gd name="connsiteX1598" fmla="*/ 1811793 w 3794364"/>
                  <a:gd name="connsiteY1598" fmla="*/ 38122 h 3775090"/>
                  <a:gd name="connsiteX1599" fmla="*/ 1888945 w 3794364"/>
                  <a:gd name="connsiteY1599" fmla="*/ 38943 h 3775090"/>
                  <a:gd name="connsiteX1600" fmla="*/ 1875813 w 3794364"/>
                  <a:gd name="connsiteY1600" fmla="*/ 39764 h 3775090"/>
                  <a:gd name="connsiteX1601" fmla="*/ 1967329 w 3794364"/>
                  <a:gd name="connsiteY1601" fmla="*/ 36481 h 3775090"/>
                  <a:gd name="connsiteX1602" fmla="*/ 1900847 w 3794364"/>
                  <a:gd name="connsiteY1602" fmla="*/ 31556 h 3775090"/>
                  <a:gd name="connsiteX1603" fmla="*/ 2121634 w 3794364"/>
                  <a:gd name="connsiteY1603" fmla="*/ 30325 h 3775090"/>
                  <a:gd name="connsiteX1604" fmla="*/ 2090855 w 3794364"/>
                  <a:gd name="connsiteY1604" fmla="*/ 32787 h 3775090"/>
                  <a:gd name="connsiteX1605" fmla="*/ 2168007 w 3794364"/>
                  <a:gd name="connsiteY1605" fmla="*/ 34429 h 3775090"/>
                  <a:gd name="connsiteX1606" fmla="*/ 2317388 w 3794364"/>
                  <a:gd name="connsiteY1606" fmla="*/ 30735 h 3775090"/>
                  <a:gd name="connsiteX1607" fmla="*/ 2292765 w 3794364"/>
                  <a:gd name="connsiteY1607" fmla="*/ 32377 h 3775090"/>
                  <a:gd name="connsiteX1608" fmla="*/ 2398644 w 3794364"/>
                  <a:gd name="connsiteY1608" fmla="*/ 33608 h 3775090"/>
                  <a:gd name="connsiteX1609" fmla="*/ 2456098 w 3794364"/>
                  <a:gd name="connsiteY1609" fmla="*/ 32377 h 3775090"/>
                  <a:gd name="connsiteX1610" fmla="*/ 2490981 w 3794364"/>
                  <a:gd name="connsiteY1610" fmla="*/ 29094 h 3775090"/>
                  <a:gd name="connsiteX1611" fmla="*/ 2493853 w 3794364"/>
                  <a:gd name="connsiteY1611" fmla="*/ 29094 h 3775090"/>
                  <a:gd name="connsiteX1612" fmla="*/ 2245980 w 3794364"/>
                  <a:gd name="connsiteY1612" fmla="*/ 27862 h 3775090"/>
                  <a:gd name="connsiteX1613" fmla="*/ 2259934 w 3794364"/>
                  <a:gd name="connsiteY1613" fmla="*/ 27042 h 3775090"/>
                  <a:gd name="connsiteX1614" fmla="*/ 2021910 w 3794364"/>
                  <a:gd name="connsiteY1614" fmla="*/ 27042 h 3775090"/>
                  <a:gd name="connsiteX1615" fmla="*/ 2005495 w 3794364"/>
                  <a:gd name="connsiteY1615" fmla="*/ 24579 h 3775090"/>
                  <a:gd name="connsiteX1616" fmla="*/ 1939012 w 3794364"/>
                  <a:gd name="connsiteY1616" fmla="*/ 26221 h 3775090"/>
                  <a:gd name="connsiteX1617" fmla="*/ 1952965 w 3794364"/>
                  <a:gd name="connsiteY1617" fmla="*/ 25400 h 3775090"/>
                  <a:gd name="connsiteX1618" fmla="*/ 1840109 w 3794364"/>
                  <a:gd name="connsiteY1618" fmla="*/ 25400 h 3775090"/>
                  <a:gd name="connsiteX1619" fmla="*/ 1842982 w 3794364"/>
                  <a:gd name="connsiteY1619" fmla="*/ 25400 h 3775090"/>
                  <a:gd name="connsiteX1620" fmla="*/ 1713711 w 3794364"/>
                  <a:gd name="connsiteY1620" fmla="*/ 30325 h 3775090"/>
                  <a:gd name="connsiteX1621" fmla="*/ 1699347 w 3794364"/>
                  <a:gd name="connsiteY1621" fmla="*/ 32377 h 3775090"/>
                  <a:gd name="connsiteX1622" fmla="*/ 1655436 w 3794364"/>
                  <a:gd name="connsiteY1622" fmla="*/ 32787 h 3775090"/>
                  <a:gd name="connsiteX1623" fmla="*/ 1655436 w 3794364"/>
                  <a:gd name="connsiteY1623" fmla="*/ 32787 h 3775090"/>
                  <a:gd name="connsiteX1624" fmla="*/ 1655436 w 3794364"/>
                  <a:gd name="connsiteY1624" fmla="*/ 32787 h 3775090"/>
                  <a:gd name="connsiteX1625" fmla="*/ 1575001 w 3794364"/>
                  <a:gd name="connsiteY1625" fmla="*/ 30735 h 3775090"/>
                  <a:gd name="connsiteX1626" fmla="*/ 1680059 w 3794364"/>
                  <a:gd name="connsiteY1626" fmla="*/ 30735 h 3775090"/>
                  <a:gd name="connsiteX1627" fmla="*/ 1628351 w 3794364"/>
                  <a:gd name="connsiteY1627" fmla="*/ 26221 h 3775090"/>
                  <a:gd name="connsiteX1628" fmla="*/ 1632044 w 3794364"/>
                  <a:gd name="connsiteY1628" fmla="*/ 24579 h 3775090"/>
                  <a:gd name="connsiteX1629" fmla="*/ 1588543 w 3794364"/>
                  <a:gd name="connsiteY1629" fmla="*/ 27042 h 3775090"/>
                  <a:gd name="connsiteX1630" fmla="*/ 1175696 w 3794364"/>
                  <a:gd name="connsiteY1630" fmla="*/ 26631 h 3775090"/>
                  <a:gd name="connsiteX1631" fmla="*/ 1209347 w 3794364"/>
                  <a:gd name="connsiteY1631" fmla="*/ 23759 h 3775090"/>
                  <a:gd name="connsiteX1632" fmla="*/ 1050939 w 3794364"/>
                  <a:gd name="connsiteY1632" fmla="*/ 25810 h 3775090"/>
                  <a:gd name="connsiteX1633" fmla="*/ 1117421 w 3794364"/>
                  <a:gd name="connsiteY1633" fmla="*/ 24169 h 3775090"/>
                  <a:gd name="connsiteX1634" fmla="*/ 1017287 w 3794364"/>
                  <a:gd name="connsiteY1634" fmla="*/ 24169 h 3775090"/>
                  <a:gd name="connsiteX1635" fmla="*/ 970913 w 3794364"/>
                  <a:gd name="connsiteY1635" fmla="*/ 24990 h 3775090"/>
                  <a:gd name="connsiteX1636" fmla="*/ 925771 w 3794364"/>
                  <a:gd name="connsiteY1636" fmla="*/ 26631 h 3775090"/>
                  <a:gd name="connsiteX1637" fmla="*/ 739046 w 3794364"/>
                  <a:gd name="connsiteY1637" fmla="*/ 55358 h 3775090"/>
                  <a:gd name="connsiteX1638" fmla="*/ 732890 w 3794364"/>
                  <a:gd name="connsiteY1638" fmla="*/ 55358 h 3775090"/>
                  <a:gd name="connsiteX1639" fmla="*/ 693083 w 3794364"/>
                  <a:gd name="connsiteY1639" fmla="*/ 66439 h 3775090"/>
                  <a:gd name="connsiteX1640" fmla="*/ 672153 w 3794364"/>
                  <a:gd name="connsiteY1640" fmla="*/ 73415 h 3775090"/>
                  <a:gd name="connsiteX1641" fmla="*/ 650813 w 3794364"/>
                  <a:gd name="connsiteY1641" fmla="*/ 80802 h 3775090"/>
                  <a:gd name="connsiteX1642" fmla="*/ 409096 w 3794364"/>
                  <a:gd name="connsiteY1642" fmla="*/ 210074 h 3775090"/>
                  <a:gd name="connsiteX1643" fmla="*/ 346307 w 3794364"/>
                  <a:gd name="connsiteY1643" fmla="*/ 261782 h 3775090"/>
                  <a:gd name="connsiteX1644" fmla="*/ 352463 w 3794364"/>
                  <a:gd name="connsiteY1644" fmla="*/ 256447 h 3775090"/>
                  <a:gd name="connsiteX1645" fmla="*/ 337689 w 3794364"/>
                  <a:gd name="connsiteY1645" fmla="*/ 269990 h 3775090"/>
                  <a:gd name="connsiteX1646" fmla="*/ 323325 w 3794364"/>
                  <a:gd name="connsiteY1646" fmla="*/ 283943 h 3775090"/>
                  <a:gd name="connsiteX1647" fmla="*/ 295419 w 3794364"/>
                  <a:gd name="connsiteY1647" fmla="*/ 312670 h 3775090"/>
                  <a:gd name="connsiteX1648" fmla="*/ 319222 w 3794364"/>
                  <a:gd name="connsiteY1648" fmla="*/ 290509 h 3775090"/>
                  <a:gd name="connsiteX1649" fmla="*/ 333175 w 3794364"/>
                  <a:gd name="connsiteY1649" fmla="*/ 278608 h 3775090"/>
                  <a:gd name="connsiteX1650" fmla="*/ 307320 w 3794364"/>
                  <a:gd name="connsiteY1650" fmla="*/ 306104 h 3775090"/>
                  <a:gd name="connsiteX1651" fmla="*/ 304858 w 3794364"/>
                  <a:gd name="connsiteY1651" fmla="*/ 306514 h 3775090"/>
                  <a:gd name="connsiteX1652" fmla="*/ 312655 w 3794364"/>
                  <a:gd name="connsiteY1652" fmla="*/ 297896 h 3775090"/>
                  <a:gd name="connsiteX1653" fmla="*/ 251918 w 3794364"/>
                  <a:gd name="connsiteY1653" fmla="*/ 361095 h 3775090"/>
                  <a:gd name="connsiteX1654" fmla="*/ 231810 w 3794364"/>
                  <a:gd name="connsiteY1654" fmla="*/ 386129 h 3775090"/>
                  <a:gd name="connsiteX1655" fmla="*/ 232220 w 3794364"/>
                  <a:gd name="connsiteY1655" fmla="*/ 388181 h 3775090"/>
                  <a:gd name="connsiteX1656" fmla="*/ 258074 w 3794364"/>
                  <a:gd name="connsiteY1656" fmla="*/ 355760 h 3775090"/>
                  <a:gd name="connsiteX1657" fmla="*/ 265872 w 3794364"/>
                  <a:gd name="connsiteY1657" fmla="*/ 348784 h 3775090"/>
                  <a:gd name="connsiteX1658" fmla="*/ 271617 w 3794364"/>
                  <a:gd name="connsiteY1658" fmla="*/ 344269 h 3775090"/>
                  <a:gd name="connsiteX1659" fmla="*/ 292547 w 3794364"/>
                  <a:gd name="connsiteY1659" fmla="*/ 321698 h 3775090"/>
                  <a:gd name="connsiteX1660" fmla="*/ 274079 w 3794364"/>
                  <a:gd name="connsiteY1660" fmla="*/ 342628 h 3775090"/>
                  <a:gd name="connsiteX1661" fmla="*/ 256433 w 3794364"/>
                  <a:gd name="connsiteY1661" fmla="*/ 363558 h 3775090"/>
                  <a:gd name="connsiteX1662" fmla="*/ 247404 w 3794364"/>
                  <a:gd name="connsiteY1662" fmla="*/ 373817 h 3775090"/>
                  <a:gd name="connsiteX1663" fmla="*/ 239197 w 3794364"/>
                  <a:gd name="connsiteY1663" fmla="*/ 384487 h 3775090"/>
                  <a:gd name="connsiteX1664" fmla="*/ 223192 w 3794364"/>
                  <a:gd name="connsiteY1664" fmla="*/ 405827 h 3775090"/>
                  <a:gd name="connsiteX1665" fmla="*/ 222781 w 3794364"/>
                  <a:gd name="connsiteY1665" fmla="*/ 402134 h 3775090"/>
                  <a:gd name="connsiteX1666" fmla="*/ 205545 w 3794364"/>
                  <a:gd name="connsiteY1666" fmla="*/ 423884 h 3775090"/>
                  <a:gd name="connsiteX1667" fmla="*/ 183384 w 3794364"/>
                  <a:gd name="connsiteY1667" fmla="*/ 455073 h 3775090"/>
                  <a:gd name="connsiteX1668" fmla="*/ 170252 w 3794364"/>
                  <a:gd name="connsiteY1668" fmla="*/ 476003 h 3775090"/>
                  <a:gd name="connsiteX1669" fmla="*/ 166148 w 3794364"/>
                  <a:gd name="connsiteY1669" fmla="*/ 482569 h 3775090"/>
                  <a:gd name="connsiteX1670" fmla="*/ 162044 w 3794364"/>
                  <a:gd name="connsiteY1670" fmla="*/ 489956 h 3775090"/>
                  <a:gd name="connsiteX1671" fmla="*/ 153426 w 3794364"/>
                  <a:gd name="connsiteY1671" fmla="*/ 505141 h 3775090"/>
                  <a:gd name="connsiteX1672" fmla="*/ 144397 w 3794364"/>
                  <a:gd name="connsiteY1672" fmla="*/ 521146 h 3775090"/>
                  <a:gd name="connsiteX1673" fmla="*/ 136190 w 3794364"/>
                  <a:gd name="connsiteY1673" fmla="*/ 537561 h 3775090"/>
                  <a:gd name="connsiteX1674" fmla="*/ 128392 w 3794364"/>
                  <a:gd name="connsiteY1674" fmla="*/ 553156 h 3775090"/>
                  <a:gd name="connsiteX1675" fmla="*/ 121416 w 3794364"/>
                  <a:gd name="connsiteY1675" fmla="*/ 567519 h 3775090"/>
                  <a:gd name="connsiteX1676" fmla="*/ 124699 w 3794364"/>
                  <a:gd name="connsiteY1676" fmla="*/ 565467 h 3775090"/>
                  <a:gd name="connsiteX1677" fmla="*/ 144397 w 3794364"/>
                  <a:gd name="connsiteY1677" fmla="*/ 529353 h 3775090"/>
                  <a:gd name="connsiteX1678" fmla="*/ 135369 w 3794364"/>
                  <a:gd name="connsiteY1678" fmla="*/ 547410 h 3775090"/>
                  <a:gd name="connsiteX1679" fmla="*/ 130034 w 3794364"/>
                  <a:gd name="connsiteY1679" fmla="*/ 557670 h 3775090"/>
                  <a:gd name="connsiteX1680" fmla="*/ 127161 w 3794364"/>
                  <a:gd name="connsiteY1680" fmla="*/ 563005 h 3775090"/>
                  <a:gd name="connsiteX1681" fmla="*/ 124699 w 3794364"/>
                  <a:gd name="connsiteY1681" fmla="*/ 568750 h 3775090"/>
                  <a:gd name="connsiteX1682" fmla="*/ 101307 w 3794364"/>
                  <a:gd name="connsiteY1682" fmla="*/ 620869 h 3775090"/>
                  <a:gd name="connsiteX1683" fmla="*/ 116902 w 3794364"/>
                  <a:gd name="connsiteY1683" fmla="*/ 581062 h 3775090"/>
                  <a:gd name="connsiteX1684" fmla="*/ 107463 w 3794364"/>
                  <a:gd name="connsiteY1684" fmla="*/ 599529 h 3775090"/>
                  <a:gd name="connsiteX1685" fmla="*/ 99255 w 3794364"/>
                  <a:gd name="connsiteY1685" fmla="*/ 618407 h 3775090"/>
                  <a:gd name="connsiteX1686" fmla="*/ 91868 w 3794364"/>
                  <a:gd name="connsiteY1686" fmla="*/ 635643 h 3775090"/>
                  <a:gd name="connsiteX1687" fmla="*/ 86123 w 3794364"/>
                  <a:gd name="connsiteY1687" fmla="*/ 649596 h 3775090"/>
                  <a:gd name="connsiteX1688" fmla="*/ 73401 w 3794364"/>
                  <a:gd name="connsiteY1688" fmla="*/ 688583 h 3775090"/>
                  <a:gd name="connsiteX1689" fmla="*/ 77094 w 3794364"/>
                  <a:gd name="connsiteY1689" fmla="*/ 679144 h 3775090"/>
                  <a:gd name="connsiteX1690" fmla="*/ 73811 w 3794364"/>
                  <a:gd name="connsiteY1690" fmla="*/ 690224 h 3775090"/>
                  <a:gd name="connsiteX1691" fmla="*/ 70939 w 3794364"/>
                  <a:gd name="connsiteY1691" fmla="*/ 701305 h 3775090"/>
                  <a:gd name="connsiteX1692" fmla="*/ 65604 w 3794364"/>
                  <a:gd name="connsiteY1692" fmla="*/ 723465 h 3775090"/>
                  <a:gd name="connsiteX1693" fmla="*/ 75042 w 3794364"/>
                  <a:gd name="connsiteY1693" fmla="*/ 698022 h 3775090"/>
                  <a:gd name="connsiteX1694" fmla="*/ 68066 w 3794364"/>
                  <a:gd name="connsiteY1694" fmla="*/ 718541 h 3775090"/>
                  <a:gd name="connsiteX1695" fmla="*/ 63141 w 3794364"/>
                  <a:gd name="connsiteY1695" fmla="*/ 737829 h 3775090"/>
                  <a:gd name="connsiteX1696" fmla="*/ 59448 w 3794364"/>
                  <a:gd name="connsiteY1696" fmla="*/ 755886 h 3775090"/>
                  <a:gd name="connsiteX1697" fmla="*/ 65604 w 3794364"/>
                  <a:gd name="connsiteY1697" fmla="*/ 734135 h 3775090"/>
                  <a:gd name="connsiteX1698" fmla="*/ 72990 w 3794364"/>
                  <a:gd name="connsiteY1698" fmla="*/ 712795 h 3775090"/>
                  <a:gd name="connsiteX1699" fmla="*/ 67655 w 3794364"/>
                  <a:gd name="connsiteY1699" fmla="*/ 732904 h 3775090"/>
                  <a:gd name="connsiteX1700" fmla="*/ 61910 w 3794364"/>
                  <a:gd name="connsiteY1700" fmla="*/ 756296 h 3775090"/>
                  <a:gd name="connsiteX1701" fmla="*/ 58217 w 3794364"/>
                  <a:gd name="connsiteY1701" fmla="*/ 775995 h 3775090"/>
                  <a:gd name="connsiteX1702" fmla="*/ 73401 w 3794364"/>
                  <a:gd name="connsiteY1702" fmla="*/ 716079 h 3775090"/>
                  <a:gd name="connsiteX1703" fmla="*/ 80377 w 3794364"/>
                  <a:gd name="connsiteY1703" fmla="*/ 691045 h 3775090"/>
                  <a:gd name="connsiteX1704" fmla="*/ 88175 w 3794364"/>
                  <a:gd name="connsiteY1704" fmla="*/ 668063 h 3775090"/>
                  <a:gd name="connsiteX1705" fmla="*/ 95972 w 3794364"/>
                  <a:gd name="connsiteY1705" fmla="*/ 645492 h 3775090"/>
                  <a:gd name="connsiteX1706" fmla="*/ 105001 w 3794364"/>
                  <a:gd name="connsiteY1706" fmla="*/ 622511 h 3775090"/>
                  <a:gd name="connsiteX1707" fmla="*/ 127161 w 3794364"/>
                  <a:gd name="connsiteY1707" fmla="*/ 569981 h 3775090"/>
                  <a:gd name="connsiteX1708" fmla="*/ 111156 w 3794364"/>
                  <a:gd name="connsiteY1708" fmla="*/ 601171 h 3775090"/>
                  <a:gd name="connsiteX1709" fmla="*/ 146860 w 3794364"/>
                  <a:gd name="connsiteY1709" fmla="*/ 529353 h 3775090"/>
                  <a:gd name="connsiteX1710" fmla="*/ 150143 w 3794364"/>
                  <a:gd name="connsiteY1710" fmla="*/ 524018 h 3775090"/>
                  <a:gd name="connsiteX1711" fmla="*/ 153836 w 3794364"/>
                  <a:gd name="connsiteY1711" fmla="*/ 518273 h 3775090"/>
                  <a:gd name="connsiteX1712" fmla="*/ 162865 w 3794364"/>
                  <a:gd name="connsiteY1712" fmla="*/ 503909 h 3775090"/>
                  <a:gd name="connsiteX1713" fmla="*/ 175587 w 3794364"/>
                  <a:gd name="connsiteY1713" fmla="*/ 483390 h 3775090"/>
                  <a:gd name="connsiteX1714" fmla="*/ 194465 w 3794364"/>
                  <a:gd name="connsiteY1714" fmla="*/ 454253 h 3775090"/>
                  <a:gd name="connsiteX1715" fmla="*/ 205545 w 3794364"/>
                  <a:gd name="connsiteY1715" fmla="*/ 437427 h 3775090"/>
                  <a:gd name="connsiteX1716" fmla="*/ 219498 w 3794364"/>
                  <a:gd name="connsiteY1716" fmla="*/ 417318 h 3775090"/>
                  <a:gd name="connsiteX1717" fmla="*/ 223192 w 3794364"/>
                  <a:gd name="connsiteY1717" fmla="*/ 411983 h 3775090"/>
                  <a:gd name="connsiteX1718" fmla="*/ 227295 w 3794364"/>
                  <a:gd name="connsiteY1718" fmla="*/ 406648 h 3775090"/>
                  <a:gd name="connsiteX1719" fmla="*/ 235913 w 3794364"/>
                  <a:gd name="connsiteY1719" fmla="*/ 395978 h 3775090"/>
                  <a:gd name="connsiteX1720" fmla="*/ 252739 w 3794364"/>
                  <a:gd name="connsiteY1720" fmla="*/ 374638 h 3775090"/>
                  <a:gd name="connsiteX1721" fmla="*/ 282697 w 3794364"/>
                  <a:gd name="connsiteY1721" fmla="*/ 339345 h 3775090"/>
                  <a:gd name="connsiteX1722" fmla="*/ 295830 w 3794364"/>
                  <a:gd name="connsiteY1722" fmla="*/ 323340 h 3775090"/>
                  <a:gd name="connsiteX1723" fmla="*/ 300344 w 3794364"/>
                  <a:gd name="connsiteY1723" fmla="*/ 320057 h 3775090"/>
                  <a:gd name="connsiteX1724" fmla="*/ 308962 w 3794364"/>
                  <a:gd name="connsiteY1724" fmla="*/ 311849 h 3775090"/>
                  <a:gd name="connsiteX1725" fmla="*/ 320863 w 3794364"/>
                  <a:gd name="connsiteY1725" fmla="*/ 300769 h 3775090"/>
                  <a:gd name="connsiteX1726" fmla="*/ 334406 w 3794364"/>
                  <a:gd name="connsiteY1726" fmla="*/ 288047 h 3775090"/>
                  <a:gd name="connsiteX1727" fmla="*/ 348769 w 3794364"/>
                  <a:gd name="connsiteY1727" fmla="*/ 274914 h 3775090"/>
                  <a:gd name="connsiteX1728" fmla="*/ 374213 w 3794364"/>
                  <a:gd name="connsiteY1728" fmla="*/ 252343 h 3775090"/>
                  <a:gd name="connsiteX1729" fmla="*/ 406634 w 3794364"/>
                  <a:gd name="connsiteY1729" fmla="*/ 224437 h 3775090"/>
                  <a:gd name="connsiteX1730" fmla="*/ 416893 w 3794364"/>
                  <a:gd name="connsiteY1730" fmla="*/ 216640 h 3775090"/>
                  <a:gd name="connsiteX1731" fmla="*/ 427563 w 3794364"/>
                  <a:gd name="connsiteY1731" fmla="*/ 208842 h 3775090"/>
                  <a:gd name="connsiteX1732" fmla="*/ 447672 w 3794364"/>
                  <a:gd name="connsiteY1732" fmla="*/ 193658 h 3775090"/>
                  <a:gd name="connsiteX1733" fmla="*/ 475989 w 3794364"/>
                  <a:gd name="connsiteY1733" fmla="*/ 173549 h 3775090"/>
                  <a:gd name="connsiteX1734" fmla="*/ 429615 w 3794364"/>
                  <a:gd name="connsiteY1734" fmla="*/ 205149 h 3775090"/>
                  <a:gd name="connsiteX1735" fmla="*/ 407454 w 3794364"/>
                  <a:gd name="connsiteY1735" fmla="*/ 221154 h 3775090"/>
                  <a:gd name="connsiteX1736" fmla="*/ 388577 w 3794364"/>
                  <a:gd name="connsiteY1736" fmla="*/ 235107 h 3775090"/>
                  <a:gd name="connsiteX1737" fmla="*/ 401299 w 3794364"/>
                  <a:gd name="connsiteY1737" fmla="*/ 224847 h 3775090"/>
                  <a:gd name="connsiteX1738" fmla="*/ 414431 w 3794364"/>
                  <a:gd name="connsiteY1738" fmla="*/ 214998 h 3775090"/>
                  <a:gd name="connsiteX1739" fmla="*/ 441106 w 3794364"/>
                  <a:gd name="connsiteY1739" fmla="*/ 195710 h 3775090"/>
                  <a:gd name="connsiteX1740" fmla="*/ 404992 w 3794364"/>
                  <a:gd name="connsiteY1740" fmla="*/ 219512 h 3775090"/>
                  <a:gd name="connsiteX1741" fmla="*/ 411148 w 3794364"/>
                  <a:gd name="connsiteY1741" fmla="*/ 210894 h 3775090"/>
                  <a:gd name="connsiteX1742" fmla="*/ 8150 w 3794364"/>
                  <a:gd name="connsiteY1742" fmla="*/ 1566807 h 3775090"/>
                  <a:gd name="connsiteX1743" fmla="*/ 8150 w 3794364"/>
                  <a:gd name="connsiteY1743" fmla="*/ 1569269 h 3775090"/>
                  <a:gd name="connsiteX1744" fmla="*/ 8150 w 3794364"/>
                  <a:gd name="connsiteY1744" fmla="*/ 1566397 h 3775090"/>
                  <a:gd name="connsiteX1745" fmla="*/ 8150 w 3794364"/>
                  <a:gd name="connsiteY1745" fmla="*/ 1566397 h 3775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Lst>
                <a:rect l="l" t="t" r="r" b="b"/>
                <a:pathLst>
                  <a:path w="3794364" h="3775090">
                    <a:moveTo>
                      <a:pt x="33593" y="2319864"/>
                    </a:moveTo>
                    <a:cubicBezTo>
                      <a:pt x="33593" y="2326020"/>
                      <a:pt x="33593" y="2332586"/>
                      <a:pt x="34004" y="2339152"/>
                    </a:cubicBezTo>
                    <a:lnTo>
                      <a:pt x="33183" y="2329303"/>
                    </a:lnTo>
                    <a:cubicBezTo>
                      <a:pt x="33183" y="2345719"/>
                      <a:pt x="33593" y="2362134"/>
                      <a:pt x="34004" y="2378549"/>
                    </a:cubicBezTo>
                    <a:cubicBezTo>
                      <a:pt x="34414" y="2384295"/>
                      <a:pt x="35235" y="2390861"/>
                      <a:pt x="35645" y="2398658"/>
                    </a:cubicBezTo>
                    <a:cubicBezTo>
                      <a:pt x="35645" y="2395375"/>
                      <a:pt x="34825" y="2392913"/>
                      <a:pt x="34825" y="2391682"/>
                    </a:cubicBezTo>
                    <a:cubicBezTo>
                      <a:pt x="34825" y="2397017"/>
                      <a:pt x="35645" y="2402352"/>
                      <a:pt x="35645" y="2407687"/>
                    </a:cubicBezTo>
                    <a:cubicBezTo>
                      <a:pt x="36056" y="2412611"/>
                      <a:pt x="36877" y="2418357"/>
                      <a:pt x="37697" y="2424923"/>
                    </a:cubicBezTo>
                    <a:cubicBezTo>
                      <a:pt x="38518" y="2431489"/>
                      <a:pt x="39749" y="2438465"/>
                      <a:pt x="40980" y="2445852"/>
                    </a:cubicBezTo>
                    <a:cubicBezTo>
                      <a:pt x="42212" y="2453239"/>
                      <a:pt x="43443" y="2461037"/>
                      <a:pt x="44674" y="2469244"/>
                    </a:cubicBezTo>
                    <a:cubicBezTo>
                      <a:pt x="45905" y="2477452"/>
                      <a:pt x="47957" y="2485249"/>
                      <a:pt x="49599" y="2493457"/>
                    </a:cubicBezTo>
                    <a:cubicBezTo>
                      <a:pt x="51240" y="2501665"/>
                      <a:pt x="52882" y="2509462"/>
                      <a:pt x="54523" y="2517259"/>
                    </a:cubicBezTo>
                    <a:cubicBezTo>
                      <a:pt x="56575" y="2524646"/>
                      <a:pt x="58217" y="2532033"/>
                      <a:pt x="59858" y="2538600"/>
                    </a:cubicBezTo>
                    <a:cubicBezTo>
                      <a:pt x="63141" y="2551732"/>
                      <a:pt x="66014" y="2562812"/>
                      <a:pt x="68476" y="2569789"/>
                    </a:cubicBezTo>
                    <a:cubicBezTo>
                      <a:pt x="73811" y="2587435"/>
                      <a:pt x="79557" y="2607544"/>
                      <a:pt x="86533" y="2626012"/>
                    </a:cubicBezTo>
                    <a:cubicBezTo>
                      <a:pt x="89816" y="2635040"/>
                      <a:pt x="92689" y="2644479"/>
                      <a:pt x="95972" y="2652687"/>
                    </a:cubicBezTo>
                    <a:cubicBezTo>
                      <a:pt x="99255" y="2660894"/>
                      <a:pt x="102128" y="2668692"/>
                      <a:pt x="105001" y="2675258"/>
                    </a:cubicBezTo>
                    <a:cubicBezTo>
                      <a:pt x="94741" y="2651045"/>
                      <a:pt x="83661" y="2617394"/>
                      <a:pt x="86123" y="2627653"/>
                    </a:cubicBezTo>
                    <a:cubicBezTo>
                      <a:pt x="88175" y="2634219"/>
                      <a:pt x="89816" y="2639965"/>
                      <a:pt x="91868" y="2645710"/>
                    </a:cubicBezTo>
                    <a:cubicBezTo>
                      <a:pt x="93510" y="2651456"/>
                      <a:pt x="95972" y="2656790"/>
                      <a:pt x="97614" y="2662125"/>
                    </a:cubicBezTo>
                    <a:cubicBezTo>
                      <a:pt x="101717" y="2672796"/>
                      <a:pt x="105001" y="2683466"/>
                      <a:pt x="109515" y="2695367"/>
                    </a:cubicBezTo>
                    <a:cubicBezTo>
                      <a:pt x="114439" y="2706858"/>
                      <a:pt x="119774" y="2719579"/>
                      <a:pt x="126751" y="2734353"/>
                    </a:cubicBezTo>
                    <a:cubicBezTo>
                      <a:pt x="130444" y="2741740"/>
                      <a:pt x="134548" y="2749537"/>
                      <a:pt x="139063" y="2758156"/>
                    </a:cubicBezTo>
                    <a:cubicBezTo>
                      <a:pt x="141525" y="2762260"/>
                      <a:pt x="143577" y="2766774"/>
                      <a:pt x="146449" y="2771698"/>
                    </a:cubicBezTo>
                    <a:cubicBezTo>
                      <a:pt x="148912" y="2776212"/>
                      <a:pt x="152195" y="2781137"/>
                      <a:pt x="155068" y="2786062"/>
                    </a:cubicBezTo>
                    <a:lnTo>
                      <a:pt x="148091" y="2774161"/>
                    </a:lnTo>
                    <a:lnTo>
                      <a:pt x="141935" y="2761849"/>
                    </a:lnTo>
                    <a:lnTo>
                      <a:pt x="129624" y="2737636"/>
                    </a:lnTo>
                    <a:cubicBezTo>
                      <a:pt x="139473" y="2755693"/>
                      <a:pt x="148912" y="2773750"/>
                      <a:pt x="159992" y="2790576"/>
                    </a:cubicBezTo>
                    <a:lnTo>
                      <a:pt x="168200" y="2803708"/>
                    </a:lnTo>
                    <a:cubicBezTo>
                      <a:pt x="170662" y="2808223"/>
                      <a:pt x="173535" y="2812327"/>
                      <a:pt x="176408" y="2816430"/>
                    </a:cubicBezTo>
                    <a:lnTo>
                      <a:pt x="193644" y="2841464"/>
                    </a:lnTo>
                    <a:cubicBezTo>
                      <a:pt x="204724" y="2859931"/>
                      <a:pt x="195696" y="2847620"/>
                      <a:pt x="183384" y="2828331"/>
                    </a:cubicBezTo>
                    <a:cubicBezTo>
                      <a:pt x="180101" y="2823407"/>
                      <a:pt x="176818" y="2818482"/>
                      <a:pt x="173535" y="2813558"/>
                    </a:cubicBezTo>
                    <a:cubicBezTo>
                      <a:pt x="170252" y="2808223"/>
                      <a:pt x="166969" y="2802888"/>
                      <a:pt x="164096" y="2797963"/>
                    </a:cubicBezTo>
                    <a:cubicBezTo>
                      <a:pt x="158351" y="2788114"/>
                      <a:pt x="153016" y="2779906"/>
                      <a:pt x="150553" y="2776212"/>
                    </a:cubicBezTo>
                    <a:cubicBezTo>
                      <a:pt x="156709" y="2786472"/>
                      <a:pt x="162454" y="2796321"/>
                      <a:pt x="168200" y="2806171"/>
                    </a:cubicBezTo>
                    <a:cubicBezTo>
                      <a:pt x="171073" y="2811095"/>
                      <a:pt x="173945" y="2815610"/>
                      <a:pt x="177228" y="2820534"/>
                    </a:cubicBezTo>
                    <a:cubicBezTo>
                      <a:pt x="180101" y="2825048"/>
                      <a:pt x="182974" y="2829973"/>
                      <a:pt x="185846" y="2834487"/>
                    </a:cubicBezTo>
                    <a:cubicBezTo>
                      <a:pt x="188719" y="2839002"/>
                      <a:pt x="191592" y="2843516"/>
                      <a:pt x="194465" y="2848030"/>
                    </a:cubicBezTo>
                    <a:cubicBezTo>
                      <a:pt x="197337" y="2852544"/>
                      <a:pt x="200210" y="2856648"/>
                      <a:pt x="203083" y="2860752"/>
                    </a:cubicBezTo>
                    <a:cubicBezTo>
                      <a:pt x="208828" y="2868960"/>
                      <a:pt x="214163" y="2877167"/>
                      <a:pt x="219498" y="2884554"/>
                    </a:cubicBezTo>
                    <a:cubicBezTo>
                      <a:pt x="224833" y="2891941"/>
                      <a:pt x="230578" y="2898918"/>
                      <a:pt x="235503" y="2905894"/>
                    </a:cubicBezTo>
                    <a:cubicBezTo>
                      <a:pt x="240838" y="2912460"/>
                      <a:pt x="245352" y="2919027"/>
                      <a:pt x="250277" y="2924772"/>
                    </a:cubicBezTo>
                    <a:cubicBezTo>
                      <a:pt x="260126" y="2936263"/>
                      <a:pt x="269155" y="2946112"/>
                      <a:pt x="276952" y="2953909"/>
                    </a:cubicBezTo>
                    <a:cubicBezTo>
                      <a:pt x="278183" y="2956782"/>
                      <a:pt x="280235" y="2960886"/>
                      <a:pt x="287212" y="2969504"/>
                    </a:cubicBezTo>
                    <a:cubicBezTo>
                      <a:pt x="290905" y="2974018"/>
                      <a:pt x="295419" y="2979764"/>
                      <a:pt x="301985" y="2987151"/>
                    </a:cubicBezTo>
                    <a:cubicBezTo>
                      <a:pt x="308552" y="2994537"/>
                      <a:pt x="317580" y="3003156"/>
                      <a:pt x="329071" y="3013826"/>
                    </a:cubicBezTo>
                    <a:cubicBezTo>
                      <a:pt x="297882" y="2980995"/>
                      <a:pt x="357387" y="3038859"/>
                      <a:pt x="331944" y="3011363"/>
                    </a:cubicBezTo>
                    <a:cubicBezTo>
                      <a:pt x="348359" y="3025316"/>
                      <a:pt x="384063" y="3057737"/>
                      <a:pt x="388166" y="3058558"/>
                    </a:cubicBezTo>
                    <a:lnTo>
                      <a:pt x="383242" y="3055685"/>
                    </a:lnTo>
                    <a:cubicBezTo>
                      <a:pt x="423870" y="3090568"/>
                      <a:pt x="454649" y="3109035"/>
                      <a:pt x="478451" y="3122988"/>
                    </a:cubicBezTo>
                    <a:cubicBezTo>
                      <a:pt x="484196" y="3126682"/>
                      <a:pt x="490352" y="3129554"/>
                      <a:pt x="495687" y="3132427"/>
                    </a:cubicBezTo>
                    <a:cubicBezTo>
                      <a:pt x="501022" y="3135300"/>
                      <a:pt x="506357" y="3137762"/>
                      <a:pt x="511692" y="3140224"/>
                    </a:cubicBezTo>
                    <a:cubicBezTo>
                      <a:pt x="516617" y="3142687"/>
                      <a:pt x="521542" y="3145559"/>
                      <a:pt x="526877" y="3147611"/>
                    </a:cubicBezTo>
                    <a:cubicBezTo>
                      <a:pt x="531801" y="3150074"/>
                      <a:pt x="537136" y="3152126"/>
                      <a:pt x="542061" y="3154588"/>
                    </a:cubicBezTo>
                    <a:cubicBezTo>
                      <a:pt x="549037" y="3158281"/>
                      <a:pt x="556014" y="3161564"/>
                      <a:pt x="562580" y="3164847"/>
                    </a:cubicBezTo>
                    <a:cubicBezTo>
                      <a:pt x="569146" y="3168130"/>
                      <a:pt x="576123" y="3171003"/>
                      <a:pt x="582279" y="3173876"/>
                    </a:cubicBezTo>
                    <a:cubicBezTo>
                      <a:pt x="588845" y="3176749"/>
                      <a:pt x="595001" y="3179621"/>
                      <a:pt x="600746" y="3182084"/>
                    </a:cubicBezTo>
                    <a:cubicBezTo>
                      <a:pt x="606902" y="3184956"/>
                      <a:pt x="612647" y="3187008"/>
                      <a:pt x="618803" y="3189470"/>
                    </a:cubicBezTo>
                    <a:cubicBezTo>
                      <a:pt x="624548" y="3191933"/>
                      <a:pt x="630294" y="3193985"/>
                      <a:pt x="636039" y="3196037"/>
                    </a:cubicBezTo>
                    <a:cubicBezTo>
                      <a:pt x="641784" y="3198089"/>
                      <a:pt x="647119" y="3200551"/>
                      <a:pt x="652455" y="3202193"/>
                    </a:cubicBezTo>
                    <a:cubicBezTo>
                      <a:pt x="663124" y="3205886"/>
                      <a:pt x="673794" y="3209579"/>
                      <a:pt x="684054" y="3212862"/>
                    </a:cubicBezTo>
                    <a:cubicBezTo>
                      <a:pt x="688979" y="3214914"/>
                      <a:pt x="694314" y="3216146"/>
                      <a:pt x="699649" y="3217787"/>
                    </a:cubicBezTo>
                    <a:cubicBezTo>
                      <a:pt x="704984" y="3219429"/>
                      <a:pt x="709908" y="3220660"/>
                      <a:pt x="715243" y="3222301"/>
                    </a:cubicBezTo>
                    <a:cubicBezTo>
                      <a:pt x="725503" y="3225174"/>
                      <a:pt x="735763" y="3228457"/>
                      <a:pt x="746843" y="3230920"/>
                    </a:cubicBezTo>
                    <a:cubicBezTo>
                      <a:pt x="757513" y="3233382"/>
                      <a:pt x="768594" y="3235844"/>
                      <a:pt x="780084" y="3238717"/>
                    </a:cubicBezTo>
                    <a:cubicBezTo>
                      <a:pt x="791575" y="3240769"/>
                      <a:pt x="803887" y="3242821"/>
                      <a:pt x="816609" y="3245283"/>
                    </a:cubicBezTo>
                    <a:cubicBezTo>
                      <a:pt x="817429" y="3245693"/>
                      <a:pt x="819892" y="3246514"/>
                      <a:pt x="823585" y="3247745"/>
                    </a:cubicBezTo>
                    <a:cubicBezTo>
                      <a:pt x="827279" y="3248976"/>
                      <a:pt x="832614" y="3250207"/>
                      <a:pt x="838769" y="3251439"/>
                    </a:cubicBezTo>
                    <a:cubicBezTo>
                      <a:pt x="851491" y="3253901"/>
                      <a:pt x="868727" y="3257595"/>
                      <a:pt x="889657" y="3258826"/>
                    </a:cubicBezTo>
                    <a:cubicBezTo>
                      <a:pt x="894582" y="3258826"/>
                      <a:pt x="904021" y="3258826"/>
                      <a:pt x="915922" y="3259647"/>
                    </a:cubicBezTo>
                    <a:cubicBezTo>
                      <a:pt x="927823" y="3259647"/>
                      <a:pt x="941776" y="3259647"/>
                      <a:pt x="955319" y="3259647"/>
                    </a:cubicBezTo>
                    <a:cubicBezTo>
                      <a:pt x="968861" y="3259647"/>
                      <a:pt x="982404" y="3259236"/>
                      <a:pt x="993074" y="3258826"/>
                    </a:cubicBezTo>
                    <a:cubicBezTo>
                      <a:pt x="1003744" y="3258415"/>
                      <a:pt x="1011542" y="3258005"/>
                      <a:pt x="1014004" y="3257184"/>
                    </a:cubicBezTo>
                    <a:cubicBezTo>
                      <a:pt x="995126" y="3257184"/>
                      <a:pt x="981994" y="3257184"/>
                      <a:pt x="971734" y="3257184"/>
                    </a:cubicBezTo>
                    <a:cubicBezTo>
                      <a:pt x="961885" y="3257184"/>
                      <a:pt x="954908" y="3257184"/>
                      <a:pt x="949163" y="3257184"/>
                    </a:cubicBezTo>
                    <a:cubicBezTo>
                      <a:pt x="943418" y="3257184"/>
                      <a:pt x="938493" y="3257184"/>
                      <a:pt x="932337" y="3258005"/>
                    </a:cubicBezTo>
                    <a:cubicBezTo>
                      <a:pt x="926181" y="3258005"/>
                      <a:pt x="918384" y="3258415"/>
                      <a:pt x="907304" y="3257595"/>
                    </a:cubicBezTo>
                    <a:cubicBezTo>
                      <a:pt x="888836" y="3255132"/>
                      <a:pt x="888016" y="3254311"/>
                      <a:pt x="885553" y="3253491"/>
                    </a:cubicBezTo>
                    <a:cubicBezTo>
                      <a:pt x="884322" y="3253491"/>
                      <a:pt x="882681" y="3252670"/>
                      <a:pt x="878166" y="3252259"/>
                    </a:cubicBezTo>
                    <a:cubicBezTo>
                      <a:pt x="873652" y="3251849"/>
                      <a:pt x="866265" y="3250618"/>
                      <a:pt x="853954" y="3248566"/>
                    </a:cubicBezTo>
                    <a:cubicBezTo>
                      <a:pt x="858878" y="3249387"/>
                      <a:pt x="865855" y="3250207"/>
                      <a:pt x="873652" y="3251028"/>
                    </a:cubicBezTo>
                    <a:cubicBezTo>
                      <a:pt x="881449" y="3251439"/>
                      <a:pt x="890888" y="3252259"/>
                      <a:pt x="900738" y="3253080"/>
                    </a:cubicBezTo>
                    <a:cubicBezTo>
                      <a:pt x="905662" y="3253080"/>
                      <a:pt x="910997" y="3253901"/>
                      <a:pt x="916332" y="3254311"/>
                    </a:cubicBezTo>
                    <a:cubicBezTo>
                      <a:pt x="921667" y="3254311"/>
                      <a:pt x="927002" y="3254311"/>
                      <a:pt x="932748" y="3254722"/>
                    </a:cubicBezTo>
                    <a:cubicBezTo>
                      <a:pt x="943828" y="3254722"/>
                      <a:pt x="955729" y="3255132"/>
                      <a:pt x="967220" y="3255543"/>
                    </a:cubicBezTo>
                    <a:cubicBezTo>
                      <a:pt x="1014414" y="3255543"/>
                      <a:pt x="1062019" y="3255543"/>
                      <a:pt x="1084590" y="3256363"/>
                    </a:cubicBezTo>
                    <a:lnTo>
                      <a:pt x="1068585" y="3256363"/>
                    </a:lnTo>
                    <a:cubicBezTo>
                      <a:pt x="1140813" y="3258005"/>
                      <a:pt x="1154766" y="3263750"/>
                      <a:pt x="1275009" y="3260467"/>
                    </a:cubicBezTo>
                    <a:lnTo>
                      <a:pt x="1332463" y="3259236"/>
                    </a:lnTo>
                    <a:cubicBezTo>
                      <a:pt x="1329590" y="3259236"/>
                      <a:pt x="1329180" y="3259647"/>
                      <a:pt x="1327949" y="3260057"/>
                    </a:cubicBezTo>
                    <a:cubicBezTo>
                      <a:pt x="1351341" y="3260057"/>
                      <a:pt x="1367346" y="3260057"/>
                      <a:pt x="1380068" y="3260467"/>
                    </a:cubicBezTo>
                    <a:cubicBezTo>
                      <a:pt x="1386223" y="3260467"/>
                      <a:pt x="1391558" y="3260467"/>
                      <a:pt x="1396893" y="3260878"/>
                    </a:cubicBezTo>
                    <a:cubicBezTo>
                      <a:pt x="1402228" y="3261288"/>
                      <a:pt x="1407153" y="3262519"/>
                      <a:pt x="1411667" y="3264161"/>
                    </a:cubicBezTo>
                    <a:cubicBezTo>
                      <a:pt x="1416181" y="3265802"/>
                      <a:pt x="1420696" y="3268264"/>
                      <a:pt x="1425210" y="3271548"/>
                    </a:cubicBezTo>
                    <a:cubicBezTo>
                      <a:pt x="1427262" y="3273189"/>
                      <a:pt x="1429724" y="3275241"/>
                      <a:pt x="1431776" y="3277293"/>
                    </a:cubicBezTo>
                    <a:cubicBezTo>
                      <a:pt x="1433828" y="3279345"/>
                      <a:pt x="1436290" y="3281807"/>
                      <a:pt x="1438342" y="3283859"/>
                    </a:cubicBezTo>
                    <a:cubicBezTo>
                      <a:pt x="1448192" y="3293298"/>
                      <a:pt x="1460914" y="3306020"/>
                      <a:pt x="1479381" y="3324077"/>
                    </a:cubicBezTo>
                    <a:cubicBezTo>
                      <a:pt x="1473635" y="3318332"/>
                      <a:pt x="1476919" y="3322435"/>
                      <a:pt x="1471173" y="3316690"/>
                    </a:cubicBezTo>
                    <a:cubicBezTo>
                      <a:pt x="1512212" y="3359370"/>
                      <a:pt x="1556123" y="3399588"/>
                      <a:pt x="1588133" y="3431187"/>
                    </a:cubicBezTo>
                    <a:cubicBezTo>
                      <a:pt x="1606190" y="3451707"/>
                      <a:pt x="1582387" y="3427904"/>
                      <a:pt x="1569255" y="3416824"/>
                    </a:cubicBezTo>
                    <a:cubicBezTo>
                      <a:pt x="1642304" y="3491104"/>
                      <a:pt x="1723970" y="3567846"/>
                      <a:pt x="1771575" y="3612167"/>
                    </a:cubicBezTo>
                    <a:lnTo>
                      <a:pt x="1818359" y="3660593"/>
                    </a:lnTo>
                    <a:cubicBezTo>
                      <a:pt x="1789632" y="3633097"/>
                      <a:pt x="1753928" y="3600266"/>
                      <a:pt x="1761726" y="3609295"/>
                    </a:cubicBezTo>
                    <a:cubicBezTo>
                      <a:pt x="1787991" y="3635149"/>
                      <a:pt x="1783887" y="3629404"/>
                      <a:pt x="1820411" y="3666748"/>
                    </a:cubicBezTo>
                    <a:cubicBezTo>
                      <a:pt x="1813434" y="3661414"/>
                      <a:pt x="1797019" y="3646639"/>
                      <a:pt x="1778552" y="3630224"/>
                    </a:cubicBezTo>
                    <a:cubicBezTo>
                      <a:pt x="1853242" y="3708197"/>
                      <a:pt x="1798661" y="3644177"/>
                      <a:pt x="1849548" y="3700400"/>
                    </a:cubicBezTo>
                    <a:cubicBezTo>
                      <a:pt x="1861449" y="3712301"/>
                      <a:pt x="1871299" y="3721740"/>
                      <a:pt x="1878686" y="3727896"/>
                    </a:cubicBezTo>
                    <a:cubicBezTo>
                      <a:pt x="1886073" y="3734052"/>
                      <a:pt x="1890176" y="3737335"/>
                      <a:pt x="1891407" y="3737745"/>
                    </a:cubicBezTo>
                    <a:lnTo>
                      <a:pt x="1902488" y="3749647"/>
                    </a:lnTo>
                    <a:lnTo>
                      <a:pt x="1933267" y="3720920"/>
                    </a:lnTo>
                    <a:cubicBezTo>
                      <a:pt x="1936550" y="3714764"/>
                      <a:pt x="1990310" y="3661003"/>
                      <a:pt x="2025193" y="3625710"/>
                    </a:cubicBezTo>
                    <a:cubicBezTo>
                      <a:pt x="2028887" y="3620786"/>
                      <a:pt x="1995645" y="3652385"/>
                      <a:pt x="1982513" y="3666338"/>
                    </a:cubicBezTo>
                    <a:cubicBezTo>
                      <a:pt x="1984155" y="3662645"/>
                      <a:pt x="2021089" y="3624889"/>
                      <a:pt x="2044892" y="3600677"/>
                    </a:cubicBezTo>
                    <a:cubicBezTo>
                      <a:pt x="2056382" y="3594521"/>
                      <a:pt x="2202069" y="3442678"/>
                      <a:pt x="2177036" y="3474688"/>
                    </a:cubicBezTo>
                    <a:cubicBezTo>
                      <a:pt x="2230796" y="3420517"/>
                      <a:pt x="2295227" y="3354856"/>
                      <a:pt x="2355143" y="3294119"/>
                    </a:cubicBezTo>
                    <a:cubicBezTo>
                      <a:pt x="2358836" y="3290425"/>
                      <a:pt x="2362530" y="3286732"/>
                      <a:pt x="2366223" y="3282628"/>
                    </a:cubicBezTo>
                    <a:lnTo>
                      <a:pt x="2371969" y="3276882"/>
                    </a:lnTo>
                    <a:cubicBezTo>
                      <a:pt x="2374021" y="3274831"/>
                      <a:pt x="2376073" y="3272779"/>
                      <a:pt x="2378125" y="3271137"/>
                    </a:cubicBezTo>
                    <a:cubicBezTo>
                      <a:pt x="2387153" y="3264161"/>
                      <a:pt x="2398233" y="3260467"/>
                      <a:pt x="2409314" y="3260467"/>
                    </a:cubicBezTo>
                    <a:cubicBezTo>
                      <a:pt x="2429423" y="3260467"/>
                      <a:pt x="2449121" y="3260467"/>
                      <a:pt x="2467178" y="3260057"/>
                    </a:cubicBezTo>
                    <a:cubicBezTo>
                      <a:pt x="2503702" y="3260057"/>
                      <a:pt x="2536123" y="3259236"/>
                      <a:pt x="2561567" y="3258826"/>
                    </a:cubicBezTo>
                    <a:cubicBezTo>
                      <a:pt x="2594808" y="3260057"/>
                      <a:pt x="2662522" y="3260057"/>
                      <a:pt x="2621893" y="3261698"/>
                    </a:cubicBezTo>
                    <a:cubicBezTo>
                      <a:pt x="2683451" y="3261698"/>
                      <a:pt x="2729825" y="3260878"/>
                      <a:pt x="2776609" y="3259647"/>
                    </a:cubicBezTo>
                    <a:cubicBezTo>
                      <a:pt x="2788099" y="3259647"/>
                      <a:pt x="2800001" y="3259236"/>
                      <a:pt x="2811491" y="3258826"/>
                    </a:cubicBezTo>
                    <a:cubicBezTo>
                      <a:pt x="2823393" y="3258826"/>
                      <a:pt x="2835294" y="3258826"/>
                      <a:pt x="2848016" y="3258005"/>
                    </a:cubicBezTo>
                    <a:cubicBezTo>
                      <a:pt x="2860327" y="3258005"/>
                      <a:pt x="2873460" y="3257184"/>
                      <a:pt x="2887002" y="3256774"/>
                    </a:cubicBezTo>
                    <a:cubicBezTo>
                      <a:pt x="2900545" y="3255953"/>
                      <a:pt x="2914908" y="3254722"/>
                      <a:pt x="2929682" y="3253491"/>
                    </a:cubicBezTo>
                    <a:cubicBezTo>
                      <a:pt x="2934607" y="3253491"/>
                      <a:pt x="2921064" y="3254311"/>
                      <a:pt x="2906701" y="3255543"/>
                    </a:cubicBezTo>
                    <a:cubicBezTo>
                      <a:pt x="2899314" y="3255953"/>
                      <a:pt x="2892337" y="3256774"/>
                      <a:pt x="2887002" y="3257184"/>
                    </a:cubicBezTo>
                    <a:cubicBezTo>
                      <a:pt x="2881667" y="3257184"/>
                      <a:pt x="2878384" y="3258005"/>
                      <a:pt x="2879615" y="3258005"/>
                    </a:cubicBezTo>
                    <a:cubicBezTo>
                      <a:pt x="2884540" y="3258005"/>
                      <a:pt x="2889465" y="3257595"/>
                      <a:pt x="2894389" y="3256774"/>
                    </a:cubicBezTo>
                    <a:cubicBezTo>
                      <a:pt x="2899314" y="3256363"/>
                      <a:pt x="2904239" y="3255953"/>
                      <a:pt x="2908753" y="3255543"/>
                    </a:cubicBezTo>
                    <a:cubicBezTo>
                      <a:pt x="2918191" y="3254722"/>
                      <a:pt x="2928041" y="3254311"/>
                      <a:pt x="2937480" y="3253080"/>
                    </a:cubicBezTo>
                    <a:cubicBezTo>
                      <a:pt x="2946918" y="3251849"/>
                      <a:pt x="2956768" y="3250618"/>
                      <a:pt x="2966207" y="3249797"/>
                    </a:cubicBezTo>
                    <a:cubicBezTo>
                      <a:pt x="2971131" y="3249387"/>
                      <a:pt x="2976056" y="3248566"/>
                      <a:pt x="2980980" y="3248156"/>
                    </a:cubicBezTo>
                    <a:cubicBezTo>
                      <a:pt x="2985905" y="3247335"/>
                      <a:pt x="2990830" y="3246514"/>
                      <a:pt x="2996165" y="3245693"/>
                    </a:cubicBezTo>
                    <a:cubicBezTo>
                      <a:pt x="3006424" y="3244052"/>
                      <a:pt x="3017094" y="3242410"/>
                      <a:pt x="3028175" y="3240358"/>
                    </a:cubicBezTo>
                    <a:cubicBezTo>
                      <a:pt x="3039255" y="3237896"/>
                      <a:pt x="3050746" y="3235434"/>
                      <a:pt x="3062647" y="3232561"/>
                    </a:cubicBezTo>
                    <a:cubicBezTo>
                      <a:pt x="3065520" y="3231740"/>
                      <a:pt x="3068803" y="3231330"/>
                      <a:pt x="3071676" y="3230509"/>
                    </a:cubicBezTo>
                    <a:cubicBezTo>
                      <a:pt x="3074548" y="3229688"/>
                      <a:pt x="3077831" y="3228868"/>
                      <a:pt x="3081114" y="3228047"/>
                    </a:cubicBezTo>
                    <a:cubicBezTo>
                      <a:pt x="3087270" y="3226405"/>
                      <a:pt x="3093836" y="3224353"/>
                      <a:pt x="3100403" y="3222712"/>
                    </a:cubicBezTo>
                    <a:cubicBezTo>
                      <a:pt x="3113535" y="3219429"/>
                      <a:pt x="3127488" y="3214094"/>
                      <a:pt x="3141851" y="3209169"/>
                    </a:cubicBezTo>
                    <a:cubicBezTo>
                      <a:pt x="3122153" y="3215735"/>
                      <a:pt x="3116818" y="3218608"/>
                      <a:pt x="3113945" y="3219839"/>
                    </a:cubicBezTo>
                    <a:cubicBezTo>
                      <a:pt x="3111483" y="3219839"/>
                      <a:pt x="3161550" y="3203013"/>
                      <a:pt x="3190687" y="3189881"/>
                    </a:cubicBezTo>
                    <a:cubicBezTo>
                      <a:pt x="3207513" y="3183725"/>
                      <a:pt x="3168526" y="3198909"/>
                      <a:pt x="3178376" y="3196037"/>
                    </a:cubicBezTo>
                    <a:cubicBezTo>
                      <a:pt x="3233778" y="3174697"/>
                      <a:pt x="3283845" y="3148842"/>
                      <a:pt x="3329808" y="3120116"/>
                    </a:cubicBezTo>
                    <a:cubicBezTo>
                      <a:pt x="3335553" y="3116422"/>
                      <a:pt x="3341299" y="3112728"/>
                      <a:pt x="3346634" y="3109035"/>
                    </a:cubicBezTo>
                    <a:cubicBezTo>
                      <a:pt x="3352379" y="3105341"/>
                      <a:pt x="3358125" y="3102058"/>
                      <a:pt x="3363459" y="3097955"/>
                    </a:cubicBezTo>
                    <a:cubicBezTo>
                      <a:pt x="3374130" y="3090157"/>
                      <a:pt x="3385210" y="3082360"/>
                      <a:pt x="3395880" y="3074563"/>
                    </a:cubicBezTo>
                    <a:cubicBezTo>
                      <a:pt x="3406140" y="3066355"/>
                      <a:pt x="3416399" y="3058147"/>
                      <a:pt x="3426659" y="3049939"/>
                    </a:cubicBezTo>
                    <a:cubicBezTo>
                      <a:pt x="3436919" y="3041732"/>
                      <a:pt x="3446357" y="3032703"/>
                      <a:pt x="3456207" y="3024085"/>
                    </a:cubicBezTo>
                    <a:cubicBezTo>
                      <a:pt x="3494783" y="2988792"/>
                      <a:pt x="3530486" y="2950626"/>
                      <a:pt x="3564138" y="2907946"/>
                    </a:cubicBezTo>
                    <a:cubicBezTo>
                      <a:pt x="3597379" y="2865677"/>
                      <a:pt x="3628569" y="2819303"/>
                      <a:pt x="3656474" y="2767184"/>
                    </a:cubicBezTo>
                    <a:cubicBezTo>
                      <a:pt x="3648267" y="2781958"/>
                      <a:pt x="3641290" y="2794270"/>
                      <a:pt x="3635545" y="2804529"/>
                    </a:cubicBezTo>
                    <a:cubicBezTo>
                      <a:pt x="3632672" y="2809864"/>
                      <a:pt x="3629800" y="2814379"/>
                      <a:pt x="3627337" y="2818482"/>
                    </a:cubicBezTo>
                    <a:cubicBezTo>
                      <a:pt x="3624875" y="2822586"/>
                      <a:pt x="3622823" y="2826280"/>
                      <a:pt x="3620771" y="2829563"/>
                    </a:cubicBezTo>
                    <a:cubicBezTo>
                      <a:pt x="3613384" y="2842695"/>
                      <a:pt x="3610511" y="2848440"/>
                      <a:pt x="3610922" y="2849261"/>
                    </a:cubicBezTo>
                    <a:cubicBezTo>
                      <a:pt x="3622823" y="2830794"/>
                      <a:pt x="3635135" y="2812327"/>
                      <a:pt x="3645804" y="2793038"/>
                    </a:cubicBezTo>
                    <a:cubicBezTo>
                      <a:pt x="3648677" y="2787293"/>
                      <a:pt x="3652371" y="2780316"/>
                      <a:pt x="3656885" y="2772519"/>
                    </a:cubicBezTo>
                    <a:cubicBezTo>
                      <a:pt x="3660989" y="2764722"/>
                      <a:pt x="3665093" y="2755693"/>
                      <a:pt x="3669607" y="2746254"/>
                    </a:cubicBezTo>
                    <a:cubicBezTo>
                      <a:pt x="3672069" y="2741740"/>
                      <a:pt x="3674121" y="2736816"/>
                      <a:pt x="3676583" y="2731891"/>
                    </a:cubicBezTo>
                    <a:cubicBezTo>
                      <a:pt x="3678635" y="2726966"/>
                      <a:pt x="3681098" y="2722042"/>
                      <a:pt x="3683149" y="2717117"/>
                    </a:cubicBezTo>
                    <a:cubicBezTo>
                      <a:pt x="3687253" y="2707268"/>
                      <a:pt x="3691768" y="2697008"/>
                      <a:pt x="3695872" y="2687569"/>
                    </a:cubicBezTo>
                    <a:cubicBezTo>
                      <a:pt x="3698334" y="2683055"/>
                      <a:pt x="3706131" y="2664588"/>
                      <a:pt x="3699155" y="2683876"/>
                    </a:cubicBezTo>
                    <a:cubicBezTo>
                      <a:pt x="3702438" y="2676489"/>
                      <a:pt x="3705310" y="2669102"/>
                      <a:pt x="3708183" y="2661715"/>
                    </a:cubicBezTo>
                    <a:cubicBezTo>
                      <a:pt x="3711056" y="2654328"/>
                      <a:pt x="3713928" y="2647352"/>
                      <a:pt x="3716391" y="2640375"/>
                    </a:cubicBezTo>
                    <a:cubicBezTo>
                      <a:pt x="3718853" y="2633398"/>
                      <a:pt x="3720905" y="2626422"/>
                      <a:pt x="3723367" y="2619856"/>
                    </a:cubicBezTo>
                    <a:cubicBezTo>
                      <a:pt x="3725419" y="2612879"/>
                      <a:pt x="3727882" y="2606313"/>
                      <a:pt x="3729933" y="2599747"/>
                    </a:cubicBezTo>
                    <a:cubicBezTo>
                      <a:pt x="3733627" y="2586204"/>
                      <a:pt x="3737321" y="2573072"/>
                      <a:pt x="3740603" y="2559940"/>
                    </a:cubicBezTo>
                    <a:cubicBezTo>
                      <a:pt x="3743476" y="2546807"/>
                      <a:pt x="3745939" y="2533675"/>
                      <a:pt x="3748811" y="2520132"/>
                    </a:cubicBezTo>
                    <a:cubicBezTo>
                      <a:pt x="3751274" y="2506590"/>
                      <a:pt x="3752915" y="2493047"/>
                      <a:pt x="3755378" y="2478683"/>
                    </a:cubicBezTo>
                    <a:cubicBezTo>
                      <a:pt x="3755788" y="2474990"/>
                      <a:pt x="3756609" y="2471707"/>
                      <a:pt x="3757019" y="2468013"/>
                    </a:cubicBezTo>
                    <a:cubicBezTo>
                      <a:pt x="3757019" y="2464320"/>
                      <a:pt x="3757840" y="2460626"/>
                      <a:pt x="3758250" y="2456933"/>
                    </a:cubicBezTo>
                    <a:cubicBezTo>
                      <a:pt x="3759071" y="2449546"/>
                      <a:pt x="3759892" y="2441748"/>
                      <a:pt x="3760712" y="2433951"/>
                    </a:cubicBezTo>
                    <a:cubicBezTo>
                      <a:pt x="3761123" y="2429847"/>
                      <a:pt x="3761533" y="2426154"/>
                      <a:pt x="3761944" y="2422050"/>
                    </a:cubicBezTo>
                    <a:cubicBezTo>
                      <a:pt x="3761944" y="2417946"/>
                      <a:pt x="3762354" y="2413842"/>
                      <a:pt x="3762764" y="2409739"/>
                    </a:cubicBezTo>
                    <a:cubicBezTo>
                      <a:pt x="3763175" y="2401531"/>
                      <a:pt x="3763996" y="2392913"/>
                      <a:pt x="3764406" y="2384295"/>
                    </a:cubicBezTo>
                    <a:cubicBezTo>
                      <a:pt x="3765226" y="2375677"/>
                      <a:pt x="3765226" y="2366648"/>
                      <a:pt x="3765637" y="2357209"/>
                    </a:cubicBezTo>
                    <a:cubicBezTo>
                      <a:pt x="3765637" y="2347770"/>
                      <a:pt x="3766048" y="2338332"/>
                      <a:pt x="3766458" y="2328072"/>
                    </a:cubicBezTo>
                    <a:cubicBezTo>
                      <a:pt x="3768099" y="2392502"/>
                      <a:pt x="3763175" y="2457343"/>
                      <a:pt x="3751684" y="2521363"/>
                    </a:cubicBezTo>
                    <a:cubicBezTo>
                      <a:pt x="3752915" y="2517670"/>
                      <a:pt x="3753736" y="2513566"/>
                      <a:pt x="3754557" y="2509462"/>
                    </a:cubicBezTo>
                    <a:lnTo>
                      <a:pt x="3757019" y="2497561"/>
                    </a:lnTo>
                    <a:lnTo>
                      <a:pt x="3762354" y="2474169"/>
                    </a:lnTo>
                    <a:lnTo>
                      <a:pt x="3755788" y="2516439"/>
                    </a:lnTo>
                    <a:lnTo>
                      <a:pt x="3747170" y="2558708"/>
                    </a:lnTo>
                    <a:cubicBezTo>
                      <a:pt x="3750453" y="2546397"/>
                      <a:pt x="3753326" y="2534085"/>
                      <a:pt x="3755788" y="2523005"/>
                    </a:cubicBezTo>
                    <a:cubicBezTo>
                      <a:pt x="3757019" y="2517259"/>
                      <a:pt x="3757840" y="2511925"/>
                      <a:pt x="3758660" y="2506590"/>
                    </a:cubicBezTo>
                    <a:cubicBezTo>
                      <a:pt x="3759481" y="2501254"/>
                      <a:pt x="3760302" y="2496740"/>
                      <a:pt x="3761123" y="2491816"/>
                    </a:cubicBezTo>
                    <a:cubicBezTo>
                      <a:pt x="3762764" y="2482787"/>
                      <a:pt x="3763585" y="2474990"/>
                      <a:pt x="3764816" y="2469244"/>
                    </a:cubicBezTo>
                    <a:cubicBezTo>
                      <a:pt x="3765637" y="2463499"/>
                      <a:pt x="3766048" y="2459395"/>
                      <a:pt x="3766868" y="2458164"/>
                    </a:cubicBezTo>
                    <a:cubicBezTo>
                      <a:pt x="3766868" y="2469244"/>
                      <a:pt x="3761123" y="2494688"/>
                      <a:pt x="3762354" y="2495919"/>
                    </a:cubicBezTo>
                    <a:cubicBezTo>
                      <a:pt x="3764816" y="2483608"/>
                      <a:pt x="3766458" y="2474579"/>
                      <a:pt x="3767689" y="2466782"/>
                    </a:cubicBezTo>
                    <a:cubicBezTo>
                      <a:pt x="3768510" y="2458985"/>
                      <a:pt x="3769330" y="2452829"/>
                      <a:pt x="3769741" y="2446673"/>
                    </a:cubicBezTo>
                    <a:cubicBezTo>
                      <a:pt x="3770972" y="2434772"/>
                      <a:pt x="3772203" y="2424923"/>
                      <a:pt x="3773024" y="2406045"/>
                    </a:cubicBezTo>
                    <a:cubicBezTo>
                      <a:pt x="3773024" y="2412201"/>
                      <a:pt x="3773024" y="2418767"/>
                      <a:pt x="3772203" y="2425333"/>
                    </a:cubicBezTo>
                    <a:cubicBezTo>
                      <a:pt x="3771382" y="2432310"/>
                      <a:pt x="3770972" y="2439286"/>
                      <a:pt x="3770151" y="2446673"/>
                    </a:cubicBezTo>
                    <a:cubicBezTo>
                      <a:pt x="3769330" y="2454060"/>
                      <a:pt x="3768510" y="2461857"/>
                      <a:pt x="3767689" y="2469655"/>
                    </a:cubicBezTo>
                    <a:cubicBezTo>
                      <a:pt x="3766458" y="2477452"/>
                      <a:pt x="3765226" y="2485660"/>
                      <a:pt x="3763996" y="2493867"/>
                    </a:cubicBezTo>
                    <a:cubicBezTo>
                      <a:pt x="3762764" y="2502075"/>
                      <a:pt x="3761533" y="2510693"/>
                      <a:pt x="3759892" y="2518901"/>
                    </a:cubicBezTo>
                    <a:cubicBezTo>
                      <a:pt x="3758250" y="2527519"/>
                      <a:pt x="3756198" y="2536137"/>
                      <a:pt x="3754146" y="2544755"/>
                    </a:cubicBezTo>
                    <a:cubicBezTo>
                      <a:pt x="3750863" y="2562402"/>
                      <a:pt x="3745528" y="2579638"/>
                      <a:pt x="3740603" y="2597695"/>
                    </a:cubicBezTo>
                    <a:cubicBezTo>
                      <a:pt x="3738551" y="2606723"/>
                      <a:pt x="3735269" y="2615342"/>
                      <a:pt x="3732396" y="2623960"/>
                    </a:cubicBezTo>
                    <a:cubicBezTo>
                      <a:pt x="3729523" y="2632578"/>
                      <a:pt x="3726651" y="2641196"/>
                      <a:pt x="3723778" y="2649814"/>
                    </a:cubicBezTo>
                    <a:cubicBezTo>
                      <a:pt x="3720495" y="2658432"/>
                      <a:pt x="3717212" y="2666640"/>
                      <a:pt x="3714339" y="2674848"/>
                    </a:cubicBezTo>
                    <a:cubicBezTo>
                      <a:pt x="3711056" y="2683055"/>
                      <a:pt x="3708183" y="2691263"/>
                      <a:pt x="3704490" y="2699060"/>
                    </a:cubicBezTo>
                    <a:cubicBezTo>
                      <a:pt x="3701206" y="2706858"/>
                      <a:pt x="3697513" y="2714655"/>
                      <a:pt x="3694230" y="2722042"/>
                    </a:cubicBezTo>
                    <a:cubicBezTo>
                      <a:pt x="3690947" y="2729429"/>
                      <a:pt x="3687664" y="2736816"/>
                      <a:pt x="3684381" y="2743792"/>
                    </a:cubicBezTo>
                    <a:cubicBezTo>
                      <a:pt x="3677404" y="2757335"/>
                      <a:pt x="3671249" y="2770467"/>
                      <a:pt x="3665093" y="2781958"/>
                    </a:cubicBezTo>
                    <a:cubicBezTo>
                      <a:pt x="3660989" y="2788935"/>
                      <a:pt x="3662630" y="2786062"/>
                      <a:pt x="3665093" y="2780727"/>
                    </a:cubicBezTo>
                    <a:cubicBezTo>
                      <a:pt x="3667965" y="2775392"/>
                      <a:pt x="3670838" y="2768005"/>
                      <a:pt x="3671659" y="2766363"/>
                    </a:cubicBezTo>
                    <a:cubicBezTo>
                      <a:pt x="3667145" y="2775802"/>
                      <a:pt x="3662220" y="2784010"/>
                      <a:pt x="3657706" y="2791807"/>
                    </a:cubicBezTo>
                    <a:cubicBezTo>
                      <a:pt x="3653192" y="2799604"/>
                      <a:pt x="3648677" y="2807402"/>
                      <a:pt x="3643753" y="2815199"/>
                    </a:cubicBezTo>
                    <a:cubicBezTo>
                      <a:pt x="3638828" y="2822996"/>
                      <a:pt x="3633493" y="2830794"/>
                      <a:pt x="3627748" y="2839412"/>
                    </a:cubicBezTo>
                    <a:cubicBezTo>
                      <a:pt x="3624875" y="2843926"/>
                      <a:pt x="3622002" y="2848440"/>
                      <a:pt x="3618719" y="2853365"/>
                    </a:cubicBezTo>
                    <a:cubicBezTo>
                      <a:pt x="3615436" y="2858290"/>
                      <a:pt x="3611743" y="2863214"/>
                      <a:pt x="3608049" y="2868549"/>
                    </a:cubicBezTo>
                    <a:cubicBezTo>
                      <a:pt x="3599021" y="2882502"/>
                      <a:pt x="3603125" y="2877578"/>
                      <a:pt x="3611332" y="2866497"/>
                    </a:cubicBezTo>
                    <a:cubicBezTo>
                      <a:pt x="3619540" y="2855827"/>
                      <a:pt x="3630620" y="2837360"/>
                      <a:pt x="3638007" y="2826690"/>
                    </a:cubicBezTo>
                    <a:cubicBezTo>
                      <a:pt x="3638007" y="2828742"/>
                      <a:pt x="3635545" y="2832435"/>
                      <a:pt x="3631852" y="2838591"/>
                    </a:cubicBezTo>
                    <a:cubicBezTo>
                      <a:pt x="3627748" y="2844747"/>
                      <a:pt x="3622413" y="2854186"/>
                      <a:pt x="3614205" y="2866087"/>
                    </a:cubicBezTo>
                    <a:cubicBezTo>
                      <a:pt x="3612974" y="2866908"/>
                      <a:pt x="3606408" y="2875936"/>
                      <a:pt x="3596969" y="2888658"/>
                    </a:cubicBezTo>
                    <a:cubicBezTo>
                      <a:pt x="3592454" y="2895224"/>
                      <a:pt x="3586299" y="2902201"/>
                      <a:pt x="3580143" y="2909998"/>
                    </a:cubicBezTo>
                    <a:cubicBezTo>
                      <a:pt x="3576860" y="2914102"/>
                      <a:pt x="3573987" y="2917795"/>
                      <a:pt x="3570294" y="2922310"/>
                    </a:cubicBezTo>
                    <a:cubicBezTo>
                      <a:pt x="3568652" y="2924362"/>
                      <a:pt x="3567011" y="2926414"/>
                      <a:pt x="3565369" y="2928466"/>
                    </a:cubicBezTo>
                    <a:cubicBezTo>
                      <a:pt x="3563727" y="2930517"/>
                      <a:pt x="3561676" y="2932569"/>
                      <a:pt x="3560034" y="2934621"/>
                    </a:cubicBezTo>
                    <a:cubicBezTo>
                      <a:pt x="3552647" y="2942829"/>
                      <a:pt x="3545260" y="2951447"/>
                      <a:pt x="3538284" y="2959655"/>
                    </a:cubicBezTo>
                    <a:cubicBezTo>
                      <a:pt x="3530897" y="2967862"/>
                      <a:pt x="3523099" y="2975249"/>
                      <a:pt x="3516533" y="2982226"/>
                    </a:cubicBezTo>
                    <a:cubicBezTo>
                      <a:pt x="3513250" y="2985919"/>
                      <a:pt x="3509557" y="2989203"/>
                      <a:pt x="3506684" y="2992486"/>
                    </a:cubicBezTo>
                    <a:cubicBezTo>
                      <a:pt x="3503401" y="2995769"/>
                      <a:pt x="3500118" y="2998641"/>
                      <a:pt x="3497245" y="3001104"/>
                    </a:cubicBezTo>
                    <a:cubicBezTo>
                      <a:pt x="3491500" y="3006439"/>
                      <a:pt x="3486575" y="3010543"/>
                      <a:pt x="3482882" y="3013826"/>
                    </a:cubicBezTo>
                    <a:cubicBezTo>
                      <a:pt x="3475905" y="3020802"/>
                      <a:pt x="3469749" y="3026547"/>
                      <a:pt x="3464414" y="3031062"/>
                    </a:cubicBezTo>
                    <a:cubicBezTo>
                      <a:pt x="3459079" y="3035987"/>
                      <a:pt x="3454565" y="3040090"/>
                      <a:pt x="3450461" y="3043373"/>
                    </a:cubicBezTo>
                    <a:cubicBezTo>
                      <a:pt x="3442664" y="3050350"/>
                      <a:pt x="3438150" y="3054454"/>
                      <a:pt x="3435277" y="3056916"/>
                    </a:cubicBezTo>
                    <a:cubicBezTo>
                      <a:pt x="3429942" y="3061841"/>
                      <a:pt x="3432815" y="3060199"/>
                      <a:pt x="3435687" y="3058558"/>
                    </a:cubicBezTo>
                    <a:cubicBezTo>
                      <a:pt x="3438560" y="3056916"/>
                      <a:pt x="3441843" y="3055274"/>
                      <a:pt x="3436508" y="3059789"/>
                    </a:cubicBezTo>
                    <a:cubicBezTo>
                      <a:pt x="3434046" y="3062251"/>
                      <a:pt x="3429121" y="3065945"/>
                      <a:pt x="3421324" y="3072100"/>
                    </a:cubicBezTo>
                    <a:cubicBezTo>
                      <a:pt x="3417220" y="3075383"/>
                      <a:pt x="3412706" y="3078666"/>
                      <a:pt x="3406960" y="3083181"/>
                    </a:cubicBezTo>
                    <a:cubicBezTo>
                      <a:pt x="3401215" y="3087695"/>
                      <a:pt x="3394649" y="3092209"/>
                      <a:pt x="3386851" y="3097544"/>
                    </a:cubicBezTo>
                    <a:lnTo>
                      <a:pt x="3367563" y="3109856"/>
                    </a:lnTo>
                    <a:cubicBezTo>
                      <a:pt x="3360997" y="3113960"/>
                      <a:pt x="3354431" y="3117653"/>
                      <a:pt x="3347865" y="3121347"/>
                    </a:cubicBezTo>
                    <a:cubicBezTo>
                      <a:pt x="3343351" y="3124630"/>
                      <a:pt x="3338426" y="3127502"/>
                      <a:pt x="3333912" y="3130785"/>
                    </a:cubicBezTo>
                    <a:cubicBezTo>
                      <a:pt x="3331449" y="3132427"/>
                      <a:pt x="3328987" y="3134068"/>
                      <a:pt x="3326525" y="3135710"/>
                    </a:cubicBezTo>
                    <a:cubicBezTo>
                      <a:pt x="3324063" y="3137351"/>
                      <a:pt x="3321600" y="3138583"/>
                      <a:pt x="3319138" y="3140224"/>
                    </a:cubicBezTo>
                    <a:cubicBezTo>
                      <a:pt x="3308878" y="3146380"/>
                      <a:pt x="3298619" y="3152536"/>
                      <a:pt x="3287949" y="3158692"/>
                    </a:cubicBezTo>
                    <a:cubicBezTo>
                      <a:pt x="3276868" y="3164437"/>
                      <a:pt x="3265788" y="3170593"/>
                      <a:pt x="3254707" y="3176338"/>
                    </a:cubicBezTo>
                    <a:cubicBezTo>
                      <a:pt x="3248962" y="3179621"/>
                      <a:pt x="3243217" y="3182084"/>
                      <a:pt x="3237471" y="3184956"/>
                    </a:cubicBezTo>
                    <a:cubicBezTo>
                      <a:pt x="3231726" y="3187829"/>
                      <a:pt x="3225570" y="3190291"/>
                      <a:pt x="3219825" y="3193164"/>
                    </a:cubicBezTo>
                    <a:cubicBezTo>
                      <a:pt x="3172220" y="3214914"/>
                      <a:pt x="3121332" y="3232561"/>
                      <a:pt x="3072496" y="3244872"/>
                    </a:cubicBezTo>
                    <a:cubicBezTo>
                      <a:pt x="3079473" y="3243231"/>
                      <a:pt x="3086039" y="3241179"/>
                      <a:pt x="3093016" y="3239127"/>
                    </a:cubicBezTo>
                    <a:cubicBezTo>
                      <a:pt x="3106148" y="3234203"/>
                      <a:pt x="3083577" y="3239948"/>
                      <a:pt x="3073728" y="3242410"/>
                    </a:cubicBezTo>
                    <a:cubicBezTo>
                      <a:pt x="3064289" y="3244462"/>
                      <a:pt x="3055260" y="3246514"/>
                      <a:pt x="3046232" y="3248566"/>
                    </a:cubicBezTo>
                    <a:cubicBezTo>
                      <a:pt x="3037203" y="3250618"/>
                      <a:pt x="3028585" y="3252670"/>
                      <a:pt x="3019557" y="3254311"/>
                    </a:cubicBezTo>
                    <a:cubicBezTo>
                      <a:pt x="3010939" y="3255953"/>
                      <a:pt x="3002320" y="3257595"/>
                      <a:pt x="2994113" y="3259236"/>
                    </a:cubicBezTo>
                    <a:cubicBezTo>
                      <a:pt x="2990009" y="3260057"/>
                      <a:pt x="2985905" y="3260878"/>
                      <a:pt x="2981801" y="3261698"/>
                    </a:cubicBezTo>
                    <a:cubicBezTo>
                      <a:pt x="2977697" y="3262109"/>
                      <a:pt x="2973593" y="3262930"/>
                      <a:pt x="2969490" y="3263340"/>
                    </a:cubicBezTo>
                    <a:cubicBezTo>
                      <a:pt x="2961692" y="3264571"/>
                      <a:pt x="2953895" y="3265392"/>
                      <a:pt x="2946098" y="3266623"/>
                    </a:cubicBezTo>
                    <a:cubicBezTo>
                      <a:pt x="2942404" y="3267033"/>
                      <a:pt x="2938711" y="3267444"/>
                      <a:pt x="2935017" y="3267854"/>
                    </a:cubicBezTo>
                    <a:cubicBezTo>
                      <a:pt x="2931324" y="3267854"/>
                      <a:pt x="2927630" y="3268264"/>
                      <a:pt x="2924347" y="3268675"/>
                    </a:cubicBezTo>
                    <a:cubicBezTo>
                      <a:pt x="2910394" y="3269496"/>
                      <a:pt x="2897672" y="3270316"/>
                      <a:pt x="2886181" y="3270727"/>
                    </a:cubicBezTo>
                    <a:cubicBezTo>
                      <a:pt x="2842681" y="3273599"/>
                      <a:pt x="2786047" y="3274010"/>
                      <a:pt x="2727362" y="3275241"/>
                    </a:cubicBezTo>
                    <a:cubicBezTo>
                      <a:pt x="2668677" y="3276062"/>
                      <a:pt x="2608761" y="3276882"/>
                      <a:pt x="2559925" y="3277703"/>
                    </a:cubicBezTo>
                    <a:cubicBezTo>
                      <a:pt x="2533660" y="3274831"/>
                      <a:pt x="2687555" y="3275241"/>
                      <a:pt x="2728183" y="3273189"/>
                    </a:cubicBezTo>
                    <a:lnTo>
                      <a:pt x="2639130" y="3273189"/>
                    </a:lnTo>
                    <a:cubicBezTo>
                      <a:pt x="2694121" y="3273189"/>
                      <a:pt x="2715872" y="3271958"/>
                      <a:pt x="2749113" y="3270316"/>
                    </a:cubicBezTo>
                    <a:cubicBezTo>
                      <a:pt x="2671140" y="3269906"/>
                      <a:pt x="2645285" y="3272368"/>
                      <a:pt x="2571416" y="3273189"/>
                    </a:cubicBezTo>
                    <a:cubicBezTo>
                      <a:pt x="2577161" y="3272368"/>
                      <a:pt x="2567312" y="3271958"/>
                      <a:pt x="2533250" y="3271958"/>
                    </a:cubicBezTo>
                    <a:lnTo>
                      <a:pt x="2523401" y="3274010"/>
                    </a:lnTo>
                    <a:cubicBezTo>
                      <a:pt x="2522580" y="3274010"/>
                      <a:pt x="2518887" y="3274010"/>
                      <a:pt x="2508627" y="3273599"/>
                    </a:cubicBezTo>
                    <a:lnTo>
                      <a:pt x="2442965" y="3273599"/>
                    </a:lnTo>
                    <a:cubicBezTo>
                      <a:pt x="2442965" y="3274010"/>
                      <a:pt x="2410135" y="3274420"/>
                      <a:pt x="2410135" y="3274420"/>
                    </a:cubicBezTo>
                    <a:cubicBezTo>
                      <a:pt x="2401517" y="3274420"/>
                      <a:pt x="2392898" y="3278114"/>
                      <a:pt x="2386332" y="3283449"/>
                    </a:cubicBezTo>
                    <a:cubicBezTo>
                      <a:pt x="2390846" y="3280166"/>
                      <a:pt x="2394540" y="3278524"/>
                      <a:pt x="2398233" y="3277703"/>
                    </a:cubicBezTo>
                    <a:cubicBezTo>
                      <a:pt x="2401517" y="3276882"/>
                      <a:pt x="2404389" y="3276472"/>
                      <a:pt x="2407672" y="3276472"/>
                    </a:cubicBezTo>
                    <a:cubicBezTo>
                      <a:pt x="2408493" y="3276472"/>
                      <a:pt x="2409314" y="3276472"/>
                      <a:pt x="2410135" y="3276472"/>
                    </a:cubicBezTo>
                    <a:cubicBezTo>
                      <a:pt x="2410955" y="3276472"/>
                      <a:pt x="2412187" y="3276472"/>
                      <a:pt x="2413007" y="3276472"/>
                    </a:cubicBezTo>
                    <a:cubicBezTo>
                      <a:pt x="2415059" y="3276472"/>
                      <a:pt x="2417521" y="3276472"/>
                      <a:pt x="2420394" y="3276472"/>
                    </a:cubicBezTo>
                    <a:cubicBezTo>
                      <a:pt x="2425729" y="3276472"/>
                      <a:pt x="2432296" y="3276472"/>
                      <a:pt x="2440503" y="3276472"/>
                    </a:cubicBezTo>
                    <a:cubicBezTo>
                      <a:pt x="2428192" y="3275241"/>
                      <a:pt x="2457329" y="3275241"/>
                      <a:pt x="2491391" y="3275241"/>
                    </a:cubicBezTo>
                    <a:cubicBezTo>
                      <a:pt x="2461433" y="3276472"/>
                      <a:pt x="2524632" y="3276472"/>
                      <a:pt x="2523811" y="3277293"/>
                    </a:cubicBezTo>
                    <a:cubicBezTo>
                      <a:pt x="2489749" y="3277293"/>
                      <a:pt x="2451583" y="3277293"/>
                      <a:pt x="2416701" y="3277293"/>
                    </a:cubicBezTo>
                    <a:cubicBezTo>
                      <a:pt x="2414649" y="3277293"/>
                      <a:pt x="2412597" y="3277293"/>
                      <a:pt x="2410545" y="3277293"/>
                    </a:cubicBezTo>
                    <a:cubicBezTo>
                      <a:pt x="2408903" y="3277293"/>
                      <a:pt x="2407672" y="3277293"/>
                      <a:pt x="2406031" y="3277703"/>
                    </a:cubicBezTo>
                    <a:cubicBezTo>
                      <a:pt x="2403158" y="3278114"/>
                      <a:pt x="2400285" y="3278934"/>
                      <a:pt x="2397413" y="3280166"/>
                    </a:cubicBezTo>
                    <a:cubicBezTo>
                      <a:pt x="2394540" y="3281397"/>
                      <a:pt x="2392078" y="3283038"/>
                      <a:pt x="2390026" y="3284680"/>
                    </a:cubicBezTo>
                    <a:cubicBezTo>
                      <a:pt x="2388795" y="3285501"/>
                      <a:pt x="2387974" y="3286322"/>
                      <a:pt x="2386743" y="3287553"/>
                    </a:cubicBezTo>
                    <a:cubicBezTo>
                      <a:pt x="2385511" y="3288784"/>
                      <a:pt x="2383870" y="3290425"/>
                      <a:pt x="2382639" y="3291657"/>
                    </a:cubicBezTo>
                    <a:cubicBezTo>
                      <a:pt x="2371969" y="3302326"/>
                      <a:pt x="2362530" y="3312176"/>
                      <a:pt x="2354733" y="3320383"/>
                    </a:cubicBezTo>
                    <a:lnTo>
                      <a:pt x="2343242" y="3329412"/>
                    </a:lnTo>
                    <a:cubicBezTo>
                      <a:pt x="2296868" y="3374965"/>
                      <a:pt x="2249264" y="3424211"/>
                      <a:pt x="2217664" y="3454990"/>
                    </a:cubicBezTo>
                    <a:lnTo>
                      <a:pt x="2226692" y="3444320"/>
                    </a:lnTo>
                    <a:cubicBezTo>
                      <a:pt x="2171290" y="3498901"/>
                      <a:pt x="2117530" y="3554303"/>
                      <a:pt x="2067463" y="3601908"/>
                    </a:cubicBezTo>
                    <a:cubicBezTo>
                      <a:pt x="2016575" y="3655668"/>
                      <a:pt x="1952555" y="3723382"/>
                      <a:pt x="1910696" y="3767293"/>
                    </a:cubicBezTo>
                    <a:cubicBezTo>
                      <a:pt x="1908644" y="3769345"/>
                      <a:pt x="1906181" y="3771807"/>
                      <a:pt x="1903309" y="3775090"/>
                    </a:cubicBezTo>
                    <a:cubicBezTo>
                      <a:pt x="1897563" y="3769345"/>
                      <a:pt x="1889766" y="3761958"/>
                      <a:pt x="1880327" y="3752519"/>
                    </a:cubicBezTo>
                    <a:cubicBezTo>
                      <a:pt x="1872940" y="3745132"/>
                      <a:pt x="1864322" y="3736514"/>
                      <a:pt x="1854883" y="3726665"/>
                    </a:cubicBezTo>
                    <a:cubicBezTo>
                      <a:pt x="1839289" y="3710660"/>
                      <a:pt x="1821232" y="3692193"/>
                      <a:pt x="1801944" y="3672904"/>
                    </a:cubicBezTo>
                    <a:cubicBezTo>
                      <a:pt x="1764188" y="3634328"/>
                      <a:pt x="1723150" y="3592879"/>
                      <a:pt x="1696064" y="3567846"/>
                    </a:cubicBezTo>
                    <a:cubicBezTo>
                      <a:pt x="1692371" y="3563742"/>
                      <a:pt x="1735461" y="3604780"/>
                      <a:pt x="1755160" y="3622837"/>
                    </a:cubicBezTo>
                    <a:cubicBezTo>
                      <a:pt x="1718635" y="3585492"/>
                      <a:pt x="1687036" y="3558407"/>
                      <a:pt x="1677187" y="3545275"/>
                    </a:cubicBezTo>
                    <a:cubicBezTo>
                      <a:pt x="1759264" y="3628583"/>
                      <a:pt x="1674314" y="3539529"/>
                      <a:pt x="1712069" y="3576053"/>
                    </a:cubicBezTo>
                    <a:cubicBezTo>
                      <a:pt x="1673083" y="3537477"/>
                      <a:pt x="1632044" y="3496849"/>
                      <a:pt x="1612346" y="3478382"/>
                    </a:cubicBezTo>
                    <a:cubicBezTo>
                      <a:pt x="1675135" y="3541171"/>
                      <a:pt x="1587722" y="3458683"/>
                      <a:pt x="1651743" y="3521472"/>
                    </a:cubicBezTo>
                    <a:cubicBezTo>
                      <a:pt x="1600855" y="3473867"/>
                      <a:pt x="1533141" y="3406975"/>
                      <a:pt x="1475277" y="3347879"/>
                    </a:cubicBezTo>
                    <a:cubicBezTo>
                      <a:pt x="1476508" y="3347879"/>
                      <a:pt x="1469942" y="3340082"/>
                      <a:pt x="1448192" y="3317921"/>
                    </a:cubicBezTo>
                    <a:lnTo>
                      <a:pt x="1429314" y="3301506"/>
                    </a:lnTo>
                    <a:cubicBezTo>
                      <a:pt x="1402228" y="3274010"/>
                      <a:pt x="1483895" y="3353214"/>
                      <a:pt x="1428903" y="3297812"/>
                    </a:cubicBezTo>
                    <a:cubicBezTo>
                      <a:pt x="1427262" y="3296171"/>
                      <a:pt x="1425210" y="3294119"/>
                      <a:pt x="1423158" y="3292477"/>
                    </a:cubicBezTo>
                    <a:cubicBezTo>
                      <a:pt x="1421106" y="3290836"/>
                      <a:pt x="1419054" y="3288373"/>
                      <a:pt x="1417823" y="3287553"/>
                    </a:cubicBezTo>
                    <a:cubicBezTo>
                      <a:pt x="1414950" y="3285090"/>
                      <a:pt x="1411257" y="3283038"/>
                      <a:pt x="1407563" y="3281397"/>
                    </a:cubicBezTo>
                    <a:cubicBezTo>
                      <a:pt x="1403460" y="3279755"/>
                      <a:pt x="1399766" y="3279345"/>
                      <a:pt x="1394841" y="3279345"/>
                    </a:cubicBezTo>
                    <a:cubicBezTo>
                      <a:pt x="1388275" y="3279345"/>
                      <a:pt x="1381709" y="3279345"/>
                      <a:pt x="1375143" y="3279345"/>
                    </a:cubicBezTo>
                    <a:cubicBezTo>
                      <a:pt x="1348058" y="3279345"/>
                      <a:pt x="1319331" y="3279345"/>
                      <a:pt x="1291835" y="3279345"/>
                    </a:cubicBezTo>
                    <a:cubicBezTo>
                      <a:pt x="1236843" y="3279345"/>
                      <a:pt x="1187597" y="3279345"/>
                      <a:pt x="1169950" y="3281807"/>
                    </a:cubicBezTo>
                    <a:cubicBezTo>
                      <a:pt x="1108803" y="3279755"/>
                      <a:pt x="1286500" y="3279755"/>
                      <a:pt x="1194163" y="3277293"/>
                    </a:cubicBezTo>
                    <a:cubicBezTo>
                      <a:pt x="1247923" y="3275651"/>
                      <a:pt x="1322203" y="3277293"/>
                      <a:pt x="1339850" y="3275241"/>
                    </a:cubicBezTo>
                    <a:cubicBezTo>
                      <a:pt x="1287320" y="3276062"/>
                      <a:pt x="1320562" y="3273189"/>
                      <a:pt x="1286500" y="3273189"/>
                    </a:cubicBezTo>
                    <a:lnTo>
                      <a:pt x="1227815" y="3274831"/>
                    </a:lnTo>
                    <a:lnTo>
                      <a:pt x="1240947" y="3274831"/>
                    </a:lnTo>
                    <a:cubicBezTo>
                      <a:pt x="1191701" y="3276062"/>
                      <a:pt x="1128091" y="3276472"/>
                      <a:pt x="1060788" y="3276472"/>
                    </a:cubicBezTo>
                    <a:cubicBezTo>
                      <a:pt x="1027136" y="3276472"/>
                      <a:pt x="993074" y="3276472"/>
                      <a:pt x="959012" y="3276472"/>
                    </a:cubicBezTo>
                    <a:cubicBezTo>
                      <a:pt x="950394" y="3276472"/>
                      <a:pt x="941776" y="3276062"/>
                      <a:pt x="933568" y="3275651"/>
                    </a:cubicBezTo>
                    <a:cubicBezTo>
                      <a:pt x="929465" y="3275651"/>
                      <a:pt x="924950" y="3275651"/>
                      <a:pt x="920846" y="3275651"/>
                    </a:cubicBezTo>
                    <a:cubicBezTo>
                      <a:pt x="916743" y="3275651"/>
                      <a:pt x="912639" y="3275241"/>
                      <a:pt x="908124" y="3274831"/>
                    </a:cubicBezTo>
                    <a:cubicBezTo>
                      <a:pt x="899917" y="3274010"/>
                      <a:pt x="891709" y="3273599"/>
                      <a:pt x="883501" y="3272779"/>
                    </a:cubicBezTo>
                    <a:cubicBezTo>
                      <a:pt x="879398" y="3272779"/>
                      <a:pt x="875294" y="3272368"/>
                      <a:pt x="871190" y="3271958"/>
                    </a:cubicBezTo>
                    <a:cubicBezTo>
                      <a:pt x="867086" y="3271548"/>
                      <a:pt x="863393" y="3271137"/>
                      <a:pt x="859289" y="3270316"/>
                    </a:cubicBezTo>
                    <a:cubicBezTo>
                      <a:pt x="805528" y="3265802"/>
                      <a:pt x="760386" y="3257184"/>
                      <a:pt x="713191" y="3245693"/>
                    </a:cubicBezTo>
                    <a:cubicBezTo>
                      <a:pt x="707446" y="3244052"/>
                      <a:pt x="701290" y="3242821"/>
                      <a:pt x="695545" y="3241179"/>
                    </a:cubicBezTo>
                    <a:cubicBezTo>
                      <a:pt x="689389" y="3239538"/>
                      <a:pt x="683644" y="3237896"/>
                      <a:pt x="677488" y="3236254"/>
                    </a:cubicBezTo>
                    <a:cubicBezTo>
                      <a:pt x="665587" y="3232561"/>
                      <a:pt x="652865" y="3228457"/>
                      <a:pt x="640143" y="3224353"/>
                    </a:cubicBezTo>
                    <a:cubicBezTo>
                      <a:pt x="627421" y="3219429"/>
                      <a:pt x="614289" y="3214504"/>
                      <a:pt x="600746" y="3209169"/>
                    </a:cubicBezTo>
                    <a:cubicBezTo>
                      <a:pt x="587203" y="3203424"/>
                      <a:pt x="573250" y="3196857"/>
                      <a:pt x="558476" y="3190291"/>
                    </a:cubicBezTo>
                    <a:cubicBezTo>
                      <a:pt x="567505" y="3193985"/>
                      <a:pt x="565863" y="3192754"/>
                      <a:pt x="559297" y="3189881"/>
                    </a:cubicBezTo>
                    <a:cubicBezTo>
                      <a:pt x="552731" y="3187008"/>
                      <a:pt x="542471" y="3180852"/>
                      <a:pt x="532622" y="3175928"/>
                    </a:cubicBezTo>
                    <a:cubicBezTo>
                      <a:pt x="523183" y="3170593"/>
                      <a:pt x="514975" y="3166078"/>
                      <a:pt x="513744" y="3165258"/>
                    </a:cubicBezTo>
                    <a:cubicBezTo>
                      <a:pt x="512513" y="3164027"/>
                      <a:pt x="518258" y="3166489"/>
                      <a:pt x="536726" y="3175518"/>
                    </a:cubicBezTo>
                    <a:cubicBezTo>
                      <a:pt x="530160" y="3171824"/>
                      <a:pt x="523593" y="3168541"/>
                      <a:pt x="517027" y="3164847"/>
                    </a:cubicBezTo>
                    <a:cubicBezTo>
                      <a:pt x="510461" y="3161154"/>
                      <a:pt x="504305" y="3157460"/>
                      <a:pt x="498150" y="3154177"/>
                    </a:cubicBezTo>
                    <a:cubicBezTo>
                      <a:pt x="485838" y="3147201"/>
                      <a:pt x="474347" y="3141045"/>
                      <a:pt x="464908" y="3134889"/>
                    </a:cubicBezTo>
                    <a:cubicBezTo>
                      <a:pt x="455470" y="3129144"/>
                      <a:pt x="447262" y="3124219"/>
                      <a:pt x="441516" y="3120526"/>
                    </a:cubicBezTo>
                    <a:cubicBezTo>
                      <a:pt x="435771" y="3117243"/>
                      <a:pt x="432488" y="3115191"/>
                      <a:pt x="432078" y="3115191"/>
                    </a:cubicBezTo>
                    <a:cubicBezTo>
                      <a:pt x="453828" y="3129965"/>
                      <a:pt x="457932" y="3132427"/>
                      <a:pt x="460805" y="3134479"/>
                    </a:cubicBezTo>
                    <a:cubicBezTo>
                      <a:pt x="462446" y="3135300"/>
                      <a:pt x="463677" y="3136531"/>
                      <a:pt x="466960" y="3138583"/>
                    </a:cubicBezTo>
                    <a:cubicBezTo>
                      <a:pt x="468602" y="3139814"/>
                      <a:pt x="470654" y="3141045"/>
                      <a:pt x="473527" y="3143097"/>
                    </a:cubicBezTo>
                    <a:cubicBezTo>
                      <a:pt x="476399" y="3144739"/>
                      <a:pt x="480093" y="3147201"/>
                      <a:pt x="485017" y="3150074"/>
                    </a:cubicBezTo>
                    <a:cubicBezTo>
                      <a:pt x="481734" y="3148432"/>
                      <a:pt x="477630" y="3146380"/>
                      <a:pt x="473527" y="3143918"/>
                    </a:cubicBezTo>
                    <a:cubicBezTo>
                      <a:pt x="469423" y="3141455"/>
                      <a:pt x="464908" y="3138583"/>
                      <a:pt x="459984" y="3135710"/>
                    </a:cubicBezTo>
                    <a:cubicBezTo>
                      <a:pt x="455059" y="3132837"/>
                      <a:pt x="450135" y="3129554"/>
                      <a:pt x="445210" y="3126271"/>
                    </a:cubicBezTo>
                    <a:cubicBezTo>
                      <a:pt x="440285" y="3122988"/>
                      <a:pt x="434950" y="3119705"/>
                      <a:pt x="430026" y="3116012"/>
                    </a:cubicBezTo>
                    <a:cubicBezTo>
                      <a:pt x="420176" y="3108625"/>
                      <a:pt x="409917" y="3101648"/>
                      <a:pt x="400888" y="3095082"/>
                    </a:cubicBezTo>
                    <a:cubicBezTo>
                      <a:pt x="392270" y="3088516"/>
                      <a:pt x="384883" y="3082360"/>
                      <a:pt x="379138" y="3077846"/>
                    </a:cubicBezTo>
                    <a:cubicBezTo>
                      <a:pt x="389398" y="3086053"/>
                      <a:pt x="385704" y="3082770"/>
                      <a:pt x="388166" y="3084412"/>
                    </a:cubicBezTo>
                    <a:cubicBezTo>
                      <a:pt x="375855" y="3074563"/>
                      <a:pt x="368057" y="3068407"/>
                      <a:pt x="363133" y="3064303"/>
                    </a:cubicBezTo>
                    <a:cubicBezTo>
                      <a:pt x="358208" y="3060199"/>
                      <a:pt x="355746" y="3058147"/>
                      <a:pt x="353284" y="3056506"/>
                    </a:cubicBezTo>
                    <a:cubicBezTo>
                      <a:pt x="348769" y="3053223"/>
                      <a:pt x="345897" y="3051991"/>
                      <a:pt x="328661" y="3036807"/>
                    </a:cubicBezTo>
                    <a:cubicBezTo>
                      <a:pt x="326198" y="3034345"/>
                      <a:pt x="320453" y="3028189"/>
                      <a:pt x="312655" y="3020802"/>
                    </a:cubicBezTo>
                    <a:cubicBezTo>
                      <a:pt x="304858" y="3013005"/>
                      <a:pt x="295009" y="3003976"/>
                      <a:pt x="285160" y="2993717"/>
                    </a:cubicBezTo>
                    <a:cubicBezTo>
                      <a:pt x="280235" y="2988382"/>
                      <a:pt x="275310" y="2983047"/>
                      <a:pt x="269975" y="2977712"/>
                    </a:cubicBezTo>
                    <a:cubicBezTo>
                      <a:pt x="267513" y="2975249"/>
                      <a:pt x="265051" y="2972377"/>
                      <a:pt x="262588" y="2969914"/>
                    </a:cubicBezTo>
                    <a:cubicBezTo>
                      <a:pt x="260126" y="2967042"/>
                      <a:pt x="257664" y="2964579"/>
                      <a:pt x="255612" y="2961707"/>
                    </a:cubicBezTo>
                    <a:cubicBezTo>
                      <a:pt x="246173" y="2951037"/>
                      <a:pt x="237555" y="2940777"/>
                      <a:pt x="230989" y="2932569"/>
                    </a:cubicBezTo>
                    <a:lnTo>
                      <a:pt x="211290" y="2909588"/>
                    </a:lnTo>
                    <a:cubicBezTo>
                      <a:pt x="208007" y="2905894"/>
                      <a:pt x="204724" y="2901791"/>
                      <a:pt x="201441" y="2898097"/>
                    </a:cubicBezTo>
                    <a:lnTo>
                      <a:pt x="192002" y="2886196"/>
                    </a:lnTo>
                    <a:cubicBezTo>
                      <a:pt x="202262" y="2899328"/>
                      <a:pt x="194054" y="2887427"/>
                      <a:pt x="182563" y="2871012"/>
                    </a:cubicBezTo>
                    <a:cubicBezTo>
                      <a:pt x="176818" y="2862804"/>
                      <a:pt x="170662" y="2853365"/>
                      <a:pt x="165738" y="2845157"/>
                    </a:cubicBezTo>
                    <a:cubicBezTo>
                      <a:pt x="160813" y="2837360"/>
                      <a:pt x="157119" y="2830794"/>
                      <a:pt x="155888" y="2828331"/>
                    </a:cubicBezTo>
                    <a:cubicBezTo>
                      <a:pt x="152605" y="2823817"/>
                      <a:pt x="150143" y="2819303"/>
                      <a:pt x="147270" y="2814789"/>
                    </a:cubicBezTo>
                    <a:cubicBezTo>
                      <a:pt x="144397" y="2810275"/>
                      <a:pt x="141525" y="2805760"/>
                      <a:pt x="139063" y="2801246"/>
                    </a:cubicBezTo>
                    <a:cubicBezTo>
                      <a:pt x="133317" y="2792218"/>
                      <a:pt x="127572" y="2783189"/>
                      <a:pt x="122237" y="2772929"/>
                    </a:cubicBezTo>
                    <a:cubicBezTo>
                      <a:pt x="116902" y="2763080"/>
                      <a:pt x="110746" y="2752410"/>
                      <a:pt x="105001" y="2740099"/>
                    </a:cubicBezTo>
                    <a:cubicBezTo>
                      <a:pt x="99255" y="2727787"/>
                      <a:pt x="93099" y="2714655"/>
                      <a:pt x="86533" y="2699471"/>
                    </a:cubicBezTo>
                    <a:cubicBezTo>
                      <a:pt x="97614" y="2724504"/>
                      <a:pt x="64783" y="2642837"/>
                      <a:pt x="67655" y="2640785"/>
                    </a:cubicBezTo>
                    <a:cubicBezTo>
                      <a:pt x="65604" y="2634219"/>
                      <a:pt x="63141" y="2627653"/>
                      <a:pt x="61089" y="2621087"/>
                    </a:cubicBezTo>
                    <a:cubicBezTo>
                      <a:pt x="59858" y="2617804"/>
                      <a:pt x="59037" y="2614521"/>
                      <a:pt x="57806" y="2611648"/>
                    </a:cubicBezTo>
                    <a:cubicBezTo>
                      <a:pt x="56985" y="2608365"/>
                      <a:pt x="56165" y="2605082"/>
                      <a:pt x="54934" y="2602209"/>
                    </a:cubicBezTo>
                    <a:cubicBezTo>
                      <a:pt x="51240" y="2589487"/>
                      <a:pt x="47547" y="2577586"/>
                      <a:pt x="44264" y="2565685"/>
                    </a:cubicBezTo>
                    <a:cubicBezTo>
                      <a:pt x="38518" y="2541883"/>
                      <a:pt x="32362" y="2519311"/>
                      <a:pt x="28259" y="2496740"/>
                    </a:cubicBezTo>
                    <a:cubicBezTo>
                      <a:pt x="23334" y="2474169"/>
                      <a:pt x="20461" y="2451188"/>
                      <a:pt x="17178" y="2427796"/>
                    </a:cubicBezTo>
                    <a:cubicBezTo>
                      <a:pt x="15126" y="2403993"/>
                      <a:pt x="12664" y="2379370"/>
                      <a:pt x="13074" y="2352285"/>
                    </a:cubicBezTo>
                    <a:cubicBezTo>
                      <a:pt x="13485" y="2355568"/>
                      <a:pt x="15126" y="2377318"/>
                      <a:pt x="14716" y="2345719"/>
                    </a:cubicBezTo>
                    <a:cubicBezTo>
                      <a:pt x="14716" y="2339563"/>
                      <a:pt x="13895" y="2332176"/>
                      <a:pt x="13895" y="2324378"/>
                    </a:cubicBezTo>
                    <a:cubicBezTo>
                      <a:pt x="13895" y="2316581"/>
                      <a:pt x="13895" y="2308373"/>
                      <a:pt x="13895" y="2299755"/>
                    </a:cubicBezTo>
                    <a:cubicBezTo>
                      <a:pt x="13895" y="2282930"/>
                      <a:pt x="13895" y="2265693"/>
                      <a:pt x="13895" y="2252971"/>
                    </a:cubicBezTo>
                    <a:lnTo>
                      <a:pt x="13895" y="2253792"/>
                    </a:lnTo>
                    <a:cubicBezTo>
                      <a:pt x="13895" y="2253382"/>
                      <a:pt x="13895" y="2252971"/>
                      <a:pt x="13895" y="2252561"/>
                    </a:cubicBezTo>
                    <a:cubicBezTo>
                      <a:pt x="13895" y="2239839"/>
                      <a:pt x="13895" y="2232042"/>
                      <a:pt x="13074" y="2231631"/>
                    </a:cubicBezTo>
                    <a:cubicBezTo>
                      <a:pt x="11433" y="2187310"/>
                      <a:pt x="9791" y="2164328"/>
                      <a:pt x="8150" y="2076916"/>
                    </a:cubicBezTo>
                    <a:cubicBezTo>
                      <a:pt x="6098" y="2083482"/>
                      <a:pt x="6918" y="2156941"/>
                      <a:pt x="7739" y="2188951"/>
                    </a:cubicBezTo>
                    <a:lnTo>
                      <a:pt x="9791" y="2216447"/>
                    </a:lnTo>
                    <a:cubicBezTo>
                      <a:pt x="6918" y="2242712"/>
                      <a:pt x="10202" y="2295241"/>
                      <a:pt x="9381" y="2315350"/>
                    </a:cubicBezTo>
                    <a:cubicBezTo>
                      <a:pt x="5687" y="2262821"/>
                      <a:pt x="6508" y="2111799"/>
                      <a:pt x="4456" y="2021104"/>
                    </a:cubicBezTo>
                    <a:cubicBezTo>
                      <a:pt x="1583" y="2076506"/>
                      <a:pt x="1173" y="2196338"/>
                      <a:pt x="1583" y="2301397"/>
                    </a:cubicBezTo>
                    <a:lnTo>
                      <a:pt x="2815" y="2255023"/>
                    </a:lnTo>
                    <a:lnTo>
                      <a:pt x="2815" y="2310015"/>
                    </a:lnTo>
                    <a:cubicBezTo>
                      <a:pt x="2815" y="2310015"/>
                      <a:pt x="4866" y="2257075"/>
                      <a:pt x="4866" y="2257075"/>
                    </a:cubicBezTo>
                    <a:cubicBezTo>
                      <a:pt x="4866" y="2282930"/>
                      <a:pt x="4866" y="2307142"/>
                      <a:pt x="4866" y="2330944"/>
                    </a:cubicBezTo>
                    <a:cubicBezTo>
                      <a:pt x="5687" y="2355157"/>
                      <a:pt x="5687" y="2378960"/>
                      <a:pt x="8150" y="2402762"/>
                    </a:cubicBezTo>
                    <a:cubicBezTo>
                      <a:pt x="5687" y="2374445"/>
                      <a:pt x="6508" y="2354747"/>
                      <a:pt x="6918" y="2346129"/>
                    </a:cubicBezTo>
                    <a:cubicBezTo>
                      <a:pt x="7329" y="2337511"/>
                      <a:pt x="8150" y="2339973"/>
                      <a:pt x="8150" y="2355978"/>
                    </a:cubicBezTo>
                    <a:cubicBezTo>
                      <a:pt x="8150" y="2363775"/>
                      <a:pt x="8150" y="2370752"/>
                      <a:pt x="8150" y="2376908"/>
                    </a:cubicBezTo>
                    <a:cubicBezTo>
                      <a:pt x="8150" y="2383063"/>
                      <a:pt x="8970" y="2388398"/>
                      <a:pt x="9381" y="2393323"/>
                    </a:cubicBezTo>
                    <a:cubicBezTo>
                      <a:pt x="10202" y="2403172"/>
                      <a:pt x="11022" y="2410970"/>
                      <a:pt x="11843" y="2417946"/>
                    </a:cubicBezTo>
                    <a:cubicBezTo>
                      <a:pt x="12664" y="2425333"/>
                      <a:pt x="13895" y="2431899"/>
                      <a:pt x="15126" y="2439697"/>
                    </a:cubicBezTo>
                    <a:cubicBezTo>
                      <a:pt x="16357" y="2447494"/>
                      <a:pt x="17588" y="2456523"/>
                      <a:pt x="19230" y="2468424"/>
                    </a:cubicBezTo>
                    <a:cubicBezTo>
                      <a:pt x="17588" y="2455291"/>
                      <a:pt x="15947" y="2439697"/>
                      <a:pt x="14716" y="2430668"/>
                    </a:cubicBezTo>
                    <a:cubicBezTo>
                      <a:pt x="14305" y="2426154"/>
                      <a:pt x="13895" y="2422871"/>
                      <a:pt x="14305" y="2422461"/>
                    </a:cubicBezTo>
                    <a:cubicBezTo>
                      <a:pt x="14305" y="2422050"/>
                      <a:pt x="14305" y="2424102"/>
                      <a:pt x="15537" y="2429437"/>
                    </a:cubicBezTo>
                    <a:cubicBezTo>
                      <a:pt x="16768" y="2441338"/>
                      <a:pt x="17999" y="2452008"/>
                      <a:pt x="18820" y="2461857"/>
                    </a:cubicBezTo>
                    <a:cubicBezTo>
                      <a:pt x="19230" y="2466782"/>
                      <a:pt x="19640" y="2471707"/>
                      <a:pt x="20461" y="2476221"/>
                    </a:cubicBezTo>
                    <a:cubicBezTo>
                      <a:pt x="21282" y="2480735"/>
                      <a:pt x="22103" y="2485249"/>
                      <a:pt x="22513" y="2489353"/>
                    </a:cubicBezTo>
                    <a:cubicBezTo>
                      <a:pt x="25386" y="2506179"/>
                      <a:pt x="27438" y="2520953"/>
                      <a:pt x="30721" y="2534906"/>
                    </a:cubicBezTo>
                    <a:cubicBezTo>
                      <a:pt x="36877" y="2563223"/>
                      <a:pt x="43443" y="2590308"/>
                      <a:pt x="55754" y="2631757"/>
                    </a:cubicBezTo>
                    <a:cubicBezTo>
                      <a:pt x="55754" y="2628884"/>
                      <a:pt x="57806" y="2633809"/>
                      <a:pt x="61089" y="2643248"/>
                    </a:cubicBezTo>
                    <a:cubicBezTo>
                      <a:pt x="62731" y="2647762"/>
                      <a:pt x="64783" y="2653507"/>
                      <a:pt x="66835" y="2659663"/>
                    </a:cubicBezTo>
                    <a:cubicBezTo>
                      <a:pt x="69297" y="2665819"/>
                      <a:pt x="72170" y="2672796"/>
                      <a:pt x="74632" y="2679362"/>
                    </a:cubicBezTo>
                    <a:cubicBezTo>
                      <a:pt x="77505" y="2686338"/>
                      <a:pt x="80377" y="2693315"/>
                      <a:pt x="82840" y="2700291"/>
                    </a:cubicBezTo>
                    <a:cubicBezTo>
                      <a:pt x="85712" y="2706858"/>
                      <a:pt x="88995" y="2713424"/>
                      <a:pt x="91458" y="2719169"/>
                    </a:cubicBezTo>
                    <a:cubicBezTo>
                      <a:pt x="96793" y="2730660"/>
                      <a:pt x="101307" y="2739688"/>
                      <a:pt x="102949" y="2742151"/>
                    </a:cubicBezTo>
                    <a:lnTo>
                      <a:pt x="86533" y="2705626"/>
                    </a:lnTo>
                    <a:lnTo>
                      <a:pt x="105001" y="2743792"/>
                    </a:lnTo>
                    <a:lnTo>
                      <a:pt x="125109" y="2781137"/>
                    </a:lnTo>
                    <a:cubicBezTo>
                      <a:pt x="143166" y="2815610"/>
                      <a:pt x="134138" y="2800836"/>
                      <a:pt x="127572" y="2790576"/>
                    </a:cubicBezTo>
                    <a:cubicBezTo>
                      <a:pt x="121006" y="2780316"/>
                      <a:pt x="116902" y="2774161"/>
                      <a:pt x="146039" y="2826280"/>
                    </a:cubicBezTo>
                    <a:cubicBezTo>
                      <a:pt x="160813" y="2849261"/>
                      <a:pt x="171893" y="2866908"/>
                      <a:pt x="181743" y="2880040"/>
                    </a:cubicBezTo>
                    <a:cubicBezTo>
                      <a:pt x="191592" y="2893172"/>
                      <a:pt x="198979" y="2903432"/>
                      <a:pt x="207186" y="2912460"/>
                    </a:cubicBezTo>
                    <a:cubicBezTo>
                      <a:pt x="214984" y="2921489"/>
                      <a:pt x="221960" y="2930107"/>
                      <a:pt x="230989" y="2940367"/>
                    </a:cubicBezTo>
                    <a:cubicBezTo>
                      <a:pt x="235503" y="2945291"/>
                      <a:pt x="240428" y="2951037"/>
                      <a:pt x="246173" y="2957193"/>
                    </a:cubicBezTo>
                    <a:cubicBezTo>
                      <a:pt x="251918" y="2963348"/>
                      <a:pt x="257664" y="2970735"/>
                      <a:pt x="265461" y="2978122"/>
                    </a:cubicBezTo>
                    <a:cubicBezTo>
                      <a:pt x="260126" y="2973608"/>
                      <a:pt x="253560" y="2966631"/>
                      <a:pt x="245763" y="2958013"/>
                    </a:cubicBezTo>
                    <a:cubicBezTo>
                      <a:pt x="241659" y="2953909"/>
                      <a:pt x="237555" y="2949395"/>
                      <a:pt x="233041" y="2944470"/>
                    </a:cubicBezTo>
                    <a:cubicBezTo>
                      <a:pt x="230989" y="2942008"/>
                      <a:pt x="228526" y="2939546"/>
                      <a:pt x="226064" y="2936673"/>
                    </a:cubicBezTo>
                    <a:cubicBezTo>
                      <a:pt x="224012" y="2933801"/>
                      <a:pt x="221550" y="2931338"/>
                      <a:pt x="219088" y="2928466"/>
                    </a:cubicBezTo>
                    <a:cubicBezTo>
                      <a:pt x="214573" y="2922720"/>
                      <a:pt x="209649" y="2916975"/>
                      <a:pt x="204724" y="2910819"/>
                    </a:cubicBezTo>
                    <a:cubicBezTo>
                      <a:pt x="202262" y="2907536"/>
                      <a:pt x="199799" y="2904663"/>
                      <a:pt x="197337" y="2901380"/>
                    </a:cubicBezTo>
                    <a:cubicBezTo>
                      <a:pt x="194875" y="2898097"/>
                      <a:pt x="192413" y="2894814"/>
                      <a:pt x="189950" y="2891531"/>
                    </a:cubicBezTo>
                    <a:cubicBezTo>
                      <a:pt x="180101" y="2877988"/>
                      <a:pt x="169841" y="2864035"/>
                      <a:pt x="160813" y="2849261"/>
                    </a:cubicBezTo>
                    <a:cubicBezTo>
                      <a:pt x="164506" y="2855417"/>
                      <a:pt x="168200" y="2861162"/>
                      <a:pt x="171893" y="2867318"/>
                    </a:cubicBezTo>
                    <a:lnTo>
                      <a:pt x="183794" y="2884965"/>
                    </a:lnTo>
                    <a:cubicBezTo>
                      <a:pt x="182153" y="2882913"/>
                      <a:pt x="179691" y="2879630"/>
                      <a:pt x="176818" y="2875526"/>
                    </a:cubicBezTo>
                    <a:cubicBezTo>
                      <a:pt x="173945" y="2871422"/>
                      <a:pt x="170252" y="2866908"/>
                      <a:pt x="166969" y="2861573"/>
                    </a:cubicBezTo>
                    <a:cubicBezTo>
                      <a:pt x="159992" y="2850492"/>
                      <a:pt x="150964" y="2837770"/>
                      <a:pt x="142346" y="2823407"/>
                    </a:cubicBezTo>
                    <a:cubicBezTo>
                      <a:pt x="138242" y="2816430"/>
                      <a:pt x="134138" y="2809043"/>
                      <a:pt x="129624" y="2801656"/>
                    </a:cubicBezTo>
                    <a:cubicBezTo>
                      <a:pt x="125520" y="2794270"/>
                      <a:pt x="121006" y="2787293"/>
                      <a:pt x="117722" y="2779906"/>
                    </a:cubicBezTo>
                    <a:cubicBezTo>
                      <a:pt x="110336" y="2765543"/>
                      <a:pt x="103359" y="2752000"/>
                      <a:pt x="98024" y="2741330"/>
                    </a:cubicBezTo>
                    <a:cubicBezTo>
                      <a:pt x="116902" y="2776623"/>
                      <a:pt x="113208" y="2768005"/>
                      <a:pt x="102128" y="2746665"/>
                    </a:cubicBezTo>
                    <a:cubicBezTo>
                      <a:pt x="97203" y="2735995"/>
                      <a:pt x="90637" y="2721631"/>
                      <a:pt x="84892" y="2708089"/>
                    </a:cubicBezTo>
                    <a:cubicBezTo>
                      <a:pt x="81609" y="2701523"/>
                      <a:pt x="79557" y="2694546"/>
                      <a:pt x="77094" y="2688390"/>
                    </a:cubicBezTo>
                    <a:cubicBezTo>
                      <a:pt x="74632" y="2682234"/>
                      <a:pt x="72990" y="2676899"/>
                      <a:pt x="71349" y="2672385"/>
                    </a:cubicBezTo>
                    <a:cubicBezTo>
                      <a:pt x="67245" y="2667050"/>
                      <a:pt x="86123" y="2714244"/>
                      <a:pt x="62731" y="2658842"/>
                    </a:cubicBezTo>
                    <a:cubicBezTo>
                      <a:pt x="68066" y="2671975"/>
                      <a:pt x="72170" y="2682234"/>
                      <a:pt x="75863" y="2691673"/>
                    </a:cubicBezTo>
                    <a:cubicBezTo>
                      <a:pt x="77915" y="2696187"/>
                      <a:pt x="79146" y="2700702"/>
                      <a:pt x="81198" y="2704806"/>
                    </a:cubicBezTo>
                    <a:cubicBezTo>
                      <a:pt x="83250" y="2708909"/>
                      <a:pt x="84892" y="2713013"/>
                      <a:pt x="86944" y="2717117"/>
                    </a:cubicBezTo>
                    <a:cubicBezTo>
                      <a:pt x="90637" y="2725325"/>
                      <a:pt x="94741" y="2734353"/>
                      <a:pt x="99255" y="2745023"/>
                    </a:cubicBezTo>
                    <a:cubicBezTo>
                      <a:pt x="104590" y="2755693"/>
                      <a:pt x="110746" y="2768005"/>
                      <a:pt x="118954" y="2784420"/>
                    </a:cubicBezTo>
                    <a:cubicBezTo>
                      <a:pt x="114439" y="2775802"/>
                      <a:pt x="110336" y="2767594"/>
                      <a:pt x="106642" y="2760208"/>
                    </a:cubicBezTo>
                    <a:cubicBezTo>
                      <a:pt x="102949" y="2752821"/>
                      <a:pt x="98845" y="2745844"/>
                      <a:pt x="95972" y="2738868"/>
                    </a:cubicBezTo>
                    <a:cubicBezTo>
                      <a:pt x="89816" y="2725325"/>
                      <a:pt x="84481" y="2713834"/>
                      <a:pt x="79557" y="2703985"/>
                    </a:cubicBezTo>
                    <a:cubicBezTo>
                      <a:pt x="75042" y="2693725"/>
                      <a:pt x="70939" y="2684697"/>
                      <a:pt x="67655" y="2676079"/>
                    </a:cubicBezTo>
                    <a:cubicBezTo>
                      <a:pt x="63962" y="2667871"/>
                      <a:pt x="60269" y="2660074"/>
                      <a:pt x="57396" y="2652687"/>
                    </a:cubicBezTo>
                    <a:cubicBezTo>
                      <a:pt x="54523" y="2644889"/>
                      <a:pt x="51650" y="2637502"/>
                      <a:pt x="48367" y="2629705"/>
                    </a:cubicBezTo>
                    <a:cubicBezTo>
                      <a:pt x="46726" y="2625601"/>
                      <a:pt x="45495" y="2621497"/>
                      <a:pt x="43853" y="2617394"/>
                    </a:cubicBezTo>
                    <a:cubicBezTo>
                      <a:pt x="42212" y="2612879"/>
                      <a:pt x="40980" y="2608365"/>
                      <a:pt x="39339" y="2603851"/>
                    </a:cubicBezTo>
                    <a:cubicBezTo>
                      <a:pt x="36466" y="2594002"/>
                      <a:pt x="33183" y="2583331"/>
                      <a:pt x="29490" y="2571020"/>
                    </a:cubicBezTo>
                    <a:cubicBezTo>
                      <a:pt x="26617" y="2558298"/>
                      <a:pt x="23334" y="2543935"/>
                      <a:pt x="19640" y="2527519"/>
                    </a:cubicBezTo>
                    <a:cubicBezTo>
                      <a:pt x="27027" y="2558298"/>
                      <a:pt x="26617" y="2552553"/>
                      <a:pt x="24155" y="2538600"/>
                    </a:cubicBezTo>
                    <a:cubicBezTo>
                      <a:pt x="21282" y="2524646"/>
                      <a:pt x="18409" y="2501665"/>
                      <a:pt x="17999" y="2497971"/>
                    </a:cubicBezTo>
                    <a:cubicBezTo>
                      <a:pt x="16768" y="2490584"/>
                      <a:pt x="14716" y="2481556"/>
                      <a:pt x="13485" y="2471707"/>
                    </a:cubicBezTo>
                    <a:cubicBezTo>
                      <a:pt x="12253" y="2461447"/>
                      <a:pt x="10612" y="2450777"/>
                      <a:pt x="8970" y="2439697"/>
                    </a:cubicBezTo>
                    <a:cubicBezTo>
                      <a:pt x="7329" y="2429027"/>
                      <a:pt x="6508" y="2418357"/>
                      <a:pt x="5687" y="2408507"/>
                    </a:cubicBezTo>
                    <a:cubicBezTo>
                      <a:pt x="4866" y="2399069"/>
                      <a:pt x="4046" y="2390450"/>
                      <a:pt x="3635" y="2384295"/>
                    </a:cubicBezTo>
                    <a:lnTo>
                      <a:pt x="2404" y="2406866"/>
                    </a:lnTo>
                    <a:cubicBezTo>
                      <a:pt x="1583" y="2397017"/>
                      <a:pt x="763" y="2387988"/>
                      <a:pt x="352" y="2379370"/>
                    </a:cubicBezTo>
                    <a:cubicBezTo>
                      <a:pt x="352" y="2370752"/>
                      <a:pt x="352" y="2362955"/>
                      <a:pt x="352" y="2355157"/>
                    </a:cubicBezTo>
                    <a:cubicBezTo>
                      <a:pt x="352" y="2347360"/>
                      <a:pt x="352" y="2340384"/>
                      <a:pt x="352" y="2332996"/>
                    </a:cubicBezTo>
                    <a:cubicBezTo>
                      <a:pt x="352" y="2326020"/>
                      <a:pt x="763" y="2319454"/>
                      <a:pt x="1173" y="2312477"/>
                    </a:cubicBezTo>
                    <a:cubicBezTo>
                      <a:pt x="1994" y="2284982"/>
                      <a:pt x="2815" y="2256255"/>
                      <a:pt x="1173" y="2211933"/>
                    </a:cubicBezTo>
                    <a:cubicBezTo>
                      <a:pt x="-468" y="2200442"/>
                      <a:pt x="763" y="2289906"/>
                      <a:pt x="352" y="2273901"/>
                    </a:cubicBezTo>
                    <a:cubicBezTo>
                      <a:pt x="-1289" y="2152427"/>
                      <a:pt x="3225" y="2108516"/>
                      <a:pt x="5277" y="2000584"/>
                    </a:cubicBezTo>
                    <a:cubicBezTo>
                      <a:pt x="4456" y="1994429"/>
                      <a:pt x="2815" y="1995660"/>
                      <a:pt x="1173" y="1957904"/>
                    </a:cubicBezTo>
                    <a:cubicBezTo>
                      <a:pt x="2815" y="1969805"/>
                      <a:pt x="3635" y="1941899"/>
                      <a:pt x="4866" y="1984169"/>
                    </a:cubicBezTo>
                    <a:cubicBezTo>
                      <a:pt x="5687" y="1948055"/>
                      <a:pt x="4456" y="1905375"/>
                      <a:pt x="3635" y="1873365"/>
                    </a:cubicBezTo>
                    <a:cubicBezTo>
                      <a:pt x="2815" y="1948466"/>
                      <a:pt x="1173" y="1842586"/>
                      <a:pt x="352" y="1828633"/>
                    </a:cubicBezTo>
                    <a:cubicBezTo>
                      <a:pt x="352" y="1789646"/>
                      <a:pt x="1994" y="1840534"/>
                      <a:pt x="2404" y="1864337"/>
                    </a:cubicBezTo>
                    <a:cubicBezTo>
                      <a:pt x="2815" y="1833147"/>
                      <a:pt x="5277" y="1795802"/>
                      <a:pt x="2404" y="1778156"/>
                    </a:cubicBezTo>
                    <a:cubicBezTo>
                      <a:pt x="3225" y="1777745"/>
                      <a:pt x="4456" y="1799496"/>
                      <a:pt x="5277" y="1828633"/>
                    </a:cubicBezTo>
                    <a:cubicBezTo>
                      <a:pt x="6098" y="1857770"/>
                      <a:pt x="6918" y="1894295"/>
                      <a:pt x="7329" y="1923432"/>
                    </a:cubicBezTo>
                    <a:lnTo>
                      <a:pt x="7329" y="1884445"/>
                    </a:lnTo>
                    <a:cubicBezTo>
                      <a:pt x="8560" y="1911531"/>
                      <a:pt x="8150" y="1916455"/>
                      <a:pt x="8150" y="1955032"/>
                    </a:cubicBezTo>
                    <a:cubicBezTo>
                      <a:pt x="9381" y="1917276"/>
                      <a:pt x="11022" y="1920970"/>
                      <a:pt x="12253" y="1929588"/>
                    </a:cubicBezTo>
                    <a:cubicBezTo>
                      <a:pt x="12253" y="1934512"/>
                      <a:pt x="11843" y="1926715"/>
                      <a:pt x="11433" y="1931640"/>
                    </a:cubicBezTo>
                    <a:cubicBezTo>
                      <a:pt x="11022" y="1962829"/>
                      <a:pt x="11433" y="1986631"/>
                      <a:pt x="12253" y="1979655"/>
                    </a:cubicBezTo>
                    <a:cubicBezTo>
                      <a:pt x="14716" y="2007561"/>
                      <a:pt x="13895" y="1936564"/>
                      <a:pt x="14716" y="1915224"/>
                    </a:cubicBezTo>
                    <a:cubicBezTo>
                      <a:pt x="14716" y="1899219"/>
                      <a:pt x="14716" y="1883214"/>
                      <a:pt x="14305" y="1867620"/>
                    </a:cubicBezTo>
                    <a:lnTo>
                      <a:pt x="6918" y="1705517"/>
                    </a:lnTo>
                    <a:cubicBezTo>
                      <a:pt x="6098" y="1636162"/>
                      <a:pt x="7739" y="1604973"/>
                      <a:pt x="8970" y="1553264"/>
                    </a:cubicBezTo>
                    <a:lnTo>
                      <a:pt x="6918" y="1538901"/>
                    </a:lnTo>
                    <a:cubicBezTo>
                      <a:pt x="6918" y="1478574"/>
                      <a:pt x="7739" y="1421941"/>
                      <a:pt x="10202" y="1460517"/>
                    </a:cubicBezTo>
                    <a:cubicBezTo>
                      <a:pt x="9381" y="1462569"/>
                      <a:pt x="9791" y="1470777"/>
                      <a:pt x="9791" y="1483909"/>
                    </a:cubicBezTo>
                    <a:cubicBezTo>
                      <a:pt x="9791" y="1485551"/>
                      <a:pt x="10202" y="1488834"/>
                      <a:pt x="10612" y="1492527"/>
                    </a:cubicBezTo>
                    <a:cubicBezTo>
                      <a:pt x="10612" y="1493759"/>
                      <a:pt x="10612" y="1494579"/>
                      <a:pt x="10612" y="1495400"/>
                    </a:cubicBezTo>
                    <a:cubicBezTo>
                      <a:pt x="9791" y="1430970"/>
                      <a:pt x="9381" y="1390342"/>
                      <a:pt x="9381" y="1386648"/>
                    </a:cubicBezTo>
                    <a:cubicBezTo>
                      <a:pt x="12253" y="1496221"/>
                      <a:pt x="13074" y="1391983"/>
                      <a:pt x="16768" y="1410450"/>
                    </a:cubicBezTo>
                    <a:lnTo>
                      <a:pt x="15537" y="1299646"/>
                    </a:lnTo>
                    <a:cubicBezTo>
                      <a:pt x="14305" y="1366950"/>
                      <a:pt x="13895" y="1300878"/>
                      <a:pt x="13485" y="1277075"/>
                    </a:cubicBezTo>
                    <a:cubicBezTo>
                      <a:pt x="15537" y="1270509"/>
                      <a:pt x="13485" y="1188022"/>
                      <a:pt x="13485" y="1149035"/>
                    </a:cubicBezTo>
                    <a:lnTo>
                      <a:pt x="13485" y="1151908"/>
                    </a:lnTo>
                    <a:cubicBezTo>
                      <a:pt x="14716" y="1115794"/>
                      <a:pt x="14305" y="1053005"/>
                      <a:pt x="13485" y="1008273"/>
                    </a:cubicBezTo>
                    <a:cubicBezTo>
                      <a:pt x="13485" y="1009094"/>
                      <a:pt x="12253" y="995551"/>
                      <a:pt x="11022" y="977904"/>
                    </a:cubicBezTo>
                    <a:cubicBezTo>
                      <a:pt x="11022" y="973390"/>
                      <a:pt x="10612" y="968876"/>
                      <a:pt x="10202" y="964362"/>
                    </a:cubicBezTo>
                    <a:cubicBezTo>
                      <a:pt x="10202" y="959437"/>
                      <a:pt x="10202" y="954923"/>
                      <a:pt x="9791" y="949998"/>
                    </a:cubicBezTo>
                    <a:cubicBezTo>
                      <a:pt x="9791" y="940559"/>
                      <a:pt x="8970" y="931531"/>
                      <a:pt x="8970" y="924554"/>
                    </a:cubicBezTo>
                    <a:cubicBezTo>
                      <a:pt x="8150" y="944253"/>
                      <a:pt x="7739" y="956154"/>
                      <a:pt x="7329" y="963130"/>
                    </a:cubicBezTo>
                    <a:cubicBezTo>
                      <a:pt x="7329" y="969697"/>
                      <a:pt x="6918" y="971338"/>
                      <a:pt x="6508" y="970928"/>
                    </a:cubicBezTo>
                    <a:cubicBezTo>
                      <a:pt x="6508" y="970517"/>
                      <a:pt x="6098" y="967645"/>
                      <a:pt x="5687" y="965593"/>
                    </a:cubicBezTo>
                    <a:cubicBezTo>
                      <a:pt x="5687" y="963130"/>
                      <a:pt x="5277" y="961489"/>
                      <a:pt x="4866" y="963130"/>
                    </a:cubicBezTo>
                    <a:cubicBezTo>
                      <a:pt x="4866" y="954923"/>
                      <a:pt x="5687" y="940149"/>
                      <a:pt x="5277" y="938507"/>
                    </a:cubicBezTo>
                    <a:cubicBezTo>
                      <a:pt x="5277" y="927017"/>
                      <a:pt x="4046" y="953692"/>
                      <a:pt x="3225" y="956154"/>
                    </a:cubicBezTo>
                    <a:cubicBezTo>
                      <a:pt x="3225" y="966824"/>
                      <a:pt x="3225" y="976673"/>
                      <a:pt x="3225" y="986933"/>
                    </a:cubicBezTo>
                    <a:cubicBezTo>
                      <a:pt x="3225" y="997192"/>
                      <a:pt x="3225" y="1007452"/>
                      <a:pt x="3225" y="1017301"/>
                    </a:cubicBezTo>
                    <a:cubicBezTo>
                      <a:pt x="3225" y="1037410"/>
                      <a:pt x="3635" y="1056288"/>
                      <a:pt x="4046" y="1073934"/>
                    </a:cubicBezTo>
                    <a:cubicBezTo>
                      <a:pt x="4456" y="1109228"/>
                      <a:pt x="5277" y="1138775"/>
                      <a:pt x="6918" y="1155191"/>
                    </a:cubicBezTo>
                    <a:cubicBezTo>
                      <a:pt x="8150" y="1130157"/>
                      <a:pt x="5687" y="1112511"/>
                      <a:pt x="6918" y="1084194"/>
                    </a:cubicBezTo>
                    <a:cubicBezTo>
                      <a:pt x="8970" y="1124822"/>
                      <a:pt x="8560" y="1176941"/>
                      <a:pt x="8560" y="1245065"/>
                    </a:cubicBezTo>
                    <a:lnTo>
                      <a:pt x="6918" y="1267226"/>
                    </a:lnTo>
                    <a:lnTo>
                      <a:pt x="7739" y="1335760"/>
                    </a:lnTo>
                    <a:cubicBezTo>
                      <a:pt x="6918" y="1307033"/>
                      <a:pt x="5277" y="1324269"/>
                      <a:pt x="4866" y="1252862"/>
                    </a:cubicBezTo>
                    <a:cubicBezTo>
                      <a:pt x="3225" y="1261891"/>
                      <a:pt x="4866" y="1323859"/>
                      <a:pt x="4866" y="1367770"/>
                    </a:cubicBezTo>
                    <a:lnTo>
                      <a:pt x="6918" y="1390342"/>
                    </a:lnTo>
                    <a:cubicBezTo>
                      <a:pt x="5687" y="1381723"/>
                      <a:pt x="5277" y="1475702"/>
                      <a:pt x="3635" y="1408809"/>
                    </a:cubicBezTo>
                    <a:lnTo>
                      <a:pt x="1994" y="1300057"/>
                    </a:lnTo>
                    <a:lnTo>
                      <a:pt x="352" y="1330425"/>
                    </a:lnTo>
                    <a:lnTo>
                      <a:pt x="352" y="1238499"/>
                    </a:lnTo>
                    <a:cubicBezTo>
                      <a:pt x="-58" y="1238499"/>
                      <a:pt x="1173" y="1260249"/>
                      <a:pt x="1173" y="1260249"/>
                    </a:cubicBezTo>
                    <a:cubicBezTo>
                      <a:pt x="-468" y="1112511"/>
                      <a:pt x="5687" y="1216749"/>
                      <a:pt x="2815" y="1068189"/>
                    </a:cubicBezTo>
                    <a:cubicBezTo>
                      <a:pt x="1583" y="1044797"/>
                      <a:pt x="763" y="1020995"/>
                      <a:pt x="352" y="991037"/>
                    </a:cubicBezTo>
                    <a:cubicBezTo>
                      <a:pt x="352" y="983650"/>
                      <a:pt x="352" y="975852"/>
                      <a:pt x="352" y="967645"/>
                    </a:cubicBezTo>
                    <a:cubicBezTo>
                      <a:pt x="352" y="959437"/>
                      <a:pt x="352" y="950409"/>
                      <a:pt x="763" y="940970"/>
                    </a:cubicBezTo>
                    <a:cubicBezTo>
                      <a:pt x="763" y="931531"/>
                      <a:pt x="763" y="921682"/>
                      <a:pt x="1994" y="911012"/>
                    </a:cubicBezTo>
                    <a:cubicBezTo>
                      <a:pt x="2815" y="900342"/>
                      <a:pt x="3635" y="889671"/>
                      <a:pt x="4866" y="877770"/>
                    </a:cubicBezTo>
                    <a:cubicBezTo>
                      <a:pt x="352" y="945484"/>
                      <a:pt x="6098" y="884747"/>
                      <a:pt x="5687" y="910601"/>
                    </a:cubicBezTo>
                    <a:cubicBezTo>
                      <a:pt x="7329" y="893365"/>
                      <a:pt x="8560" y="879001"/>
                      <a:pt x="9381" y="866690"/>
                    </a:cubicBezTo>
                    <a:cubicBezTo>
                      <a:pt x="11022" y="854378"/>
                      <a:pt x="11843" y="843708"/>
                      <a:pt x="13074" y="834269"/>
                    </a:cubicBezTo>
                    <a:cubicBezTo>
                      <a:pt x="13485" y="829345"/>
                      <a:pt x="13895" y="825241"/>
                      <a:pt x="14305" y="820727"/>
                    </a:cubicBezTo>
                    <a:cubicBezTo>
                      <a:pt x="14716" y="816213"/>
                      <a:pt x="15537" y="812109"/>
                      <a:pt x="15947" y="808005"/>
                    </a:cubicBezTo>
                    <a:cubicBezTo>
                      <a:pt x="17178" y="799797"/>
                      <a:pt x="18409" y="791589"/>
                      <a:pt x="19640" y="782561"/>
                    </a:cubicBezTo>
                    <a:cubicBezTo>
                      <a:pt x="20872" y="778457"/>
                      <a:pt x="21692" y="774353"/>
                      <a:pt x="22513" y="771891"/>
                    </a:cubicBezTo>
                    <a:cubicBezTo>
                      <a:pt x="23334" y="769429"/>
                      <a:pt x="24155" y="768197"/>
                      <a:pt x="23744" y="769429"/>
                    </a:cubicBezTo>
                    <a:cubicBezTo>
                      <a:pt x="23744" y="771891"/>
                      <a:pt x="21692" y="784203"/>
                      <a:pt x="16357" y="814571"/>
                    </a:cubicBezTo>
                    <a:cubicBezTo>
                      <a:pt x="17178" y="818675"/>
                      <a:pt x="20461" y="798566"/>
                      <a:pt x="24565" y="776816"/>
                    </a:cubicBezTo>
                    <a:cubicBezTo>
                      <a:pt x="29079" y="755476"/>
                      <a:pt x="34414" y="732084"/>
                      <a:pt x="36466" y="730032"/>
                    </a:cubicBezTo>
                    <a:cubicBezTo>
                      <a:pt x="39339" y="717720"/>
                      <a:pt x="43032" y="706229"/>
                      <a:pt x="45905" y="695559"/>
                    </a:cubicBezTo>
                    <a:cubicBezTo>
                      <a:pt x="47547" y="690224"/>
                      <a:pt x="48778" y="685300"/>
                      <a:pt x="50009" y="680375"/>
                    </a:cubicBezTo>
                    <a:cubicBezTo>
                      <a:pt x="51650" y="675450"/>
                      <a:pt x="53292" y="670936"/>
                      <a:pt x="54523" y="666422"/>
                    </a:cubicBezTo>
                    <a:cubicBezTo>
                      <a:pt x="57396" y="657393"/>
                      <a:pt x="59858" y="649186"/>
                      <a:pt x="62731" y="641388"/>
                    </a:cubicBezTo>
                    <a:cubicBezTo>
                      <a:pt x="63962" y="637285"/>
                      <a:pt x="65193" y="633591"/>
                      <a:pt x="66424" y="630308"/>
                    </a:cubicBezTo>
                    <a:cubicBezTo>
                      <a:pt x="67655" y="626614"/>
                      <a:pt x="68887" y="623331"/>
                      <a:pt x="70118" y="620048"/>
                    </a:cubicBezTo>
                    <a:cubicBezTo>
                      <a:pt x="72580" y="613482"/>
                      <a:pt x="74632" y="606916"/>
                      <a:pt x="77094" y="600760"/>
                    </a:cubicBezTo>
                    <a:cubicBezTo>
                      <a:pt x="78325" y="597888"/>
                      <a:pt x="79146" y="594604"/>
                      <a:pt x="80377" y="591732"/>
                    </a:cubicBezTo>
                    <a:cubicBezTo>
                      <a:pt x="81609" y="588859"/>
                      <a:pt x="82429" y="585986"/>
                      <a:pt x="83661" y="583524"/>
                    </a:cubicBezTo>
                    <a:cubicBezTo>
                      <a:pt x="88175" y="572444"/>
                      <a:pt x="92279" y="562184"/>
                      <a:pt x="96382" y="551514"/>
                    </a:cubicBezTo>
                    <a:cubicBezTo>
                      <a:pt x="100897" y="540844"/>
                      <a:pt x="105821" y="530584"/>
                      <a:pt x="111567" y="518683"/>
                    </a:cubicBezTo>
                    <a:cubicBezTo>
                      <a:pt x="114439" y="512938"/>
                      <a:pt x="116902" y="506782"/>
                      <a:pt x="120595" y="500216"/>
                    </a:cubicBezTo>
                    <a:cubicBezTo>
                      <a:pt x="124289" y="494060"/>
                      <a:pt x="127982" y="487084"/>
                      <a:pt x="131676" y="479697"/>
                    </a:cubicBezTo>
                    <a:cubicBezTo>
                      <a:pt x="148091" y="450970"/>
                      <a:pt x="170662" y="414856"/>
                      <a:pt x="208418" y="368072"/>
                    </a:cubicBezTo>
                    <a:lnTo>
                      <a:pt x="203903" y="375869"/>
                    </a:lnTo>
                    <a:cubicBezTo>
                      <a:pt x="209649" y="368482"/>
                      <a:pt x="215394" y="361095"/>
                      <a:pt x="220729" y="353708"/>
                    </a:cubicBezTo>
                    <a:cubicBezTo>
                      <a:pt x="226475" y="346732"/>
                      <a:pt x="232220" y="340166"/>
                      <a:pt x="237965" y="333599"/>
                    </a:cubicBezTo>
                    <a:cubicBezTo>
                      <a:pt x="243711" y="327033"/>
                      <a:pt x="249046" y="320467"/>
                      <a:pt x="254381" y="314311"/>
                    </a:cubicBezTo>
                    <a:cubicBezTo>
                      <a:pt x="260126" y="308156"/>
                      <a:pt x="265461" y="302410"/>
                      <a:pt x="271207" y="296665"/>
                    </a:cubicBezTo>
                    <a:cubicBezTo>
                      <a:pt x="276542" y="290919"/>
                      <a:pt x="281877" y="285174"/>
                      <a:pt x="287622" y="279839"/>
                    </a:cubicBezTo>
                    <a:cubicBezTo>
                      <a:pt x="293367" y="274504"/>
                      <a:pt x="298702" y="269169"/>
                      <a:pt x="304037" y="263834"/>
                    </a:cubicBezTo>
                    <a:cubicBezTo>
                      <a:pt x="309372" y="258499"/>
                      <a:pt x="314707" y="253574"/>
                      <a:pt x="320453" y="248650"/>
                    </a:cubicBezTo>
                    <a:cubicBezTo>
                      <a:pt x="326198" y="243725"/>
                      <a:pt x="331533" y="238800"/>
                      <a:pt x="337279" y="234286"/>
                    </a:cubicBezTo>
                    <a:cubicBezTo>
                      <a:pt x="343024" y="229362"/>
                      <a:pt x="348359" y="224847"/>
                      <a:pt x="354104" y="219923"/>
                    </a:cubicBezTo>
                    <a:cubicBezTo>
                      <a:pt x="359850" y="215409"/>
                      <a:pt x="365595" y="210894"/>
                      <a:pt x="371341" y="206380"/>
                    </a:cubicBezTo>
                    <a:cubicBezTo>
                      <a:pt x="377086" y="201866"/>
                      <a:pt x="382831" y="197352"/>
                      <a:pt x="388987" y="192837"/>
                    </a:cubicBezTo>
                    <a:cubicBezTo>
                      <a:pt x="395143" y="188323"/>
                      <a:pt x="401299" y="184219"/>
                      <a:pt x="407454" y="179705"/>
                    </a:cubicBezTo>
                    <a:cubicBezTo>
                      <a:pt x="413610" y="175191"/>
                      <a:pt x="419766" y="170676"/>
                      <a:pt x="426332" y="166162"/>
                    </a:cubicBezTo>
                    <a:cubicBezTo>
                      <a:pt x="432898" y="161648"/>
                      <a:pt x="439465" y="157544"/>
                      <a:pt x="446441" y="153030"/>
                    </a:cubicBezTo>
                    <a:cubicBezTo>
                      <a:pt x="453418" y="148516"/>
                      <a:pt x="459984" y="144001"/>
                      <a:pt x="467371" y="139487"/>
                    </a:cubicBezTo>
                    <a:cubicBezTo>
                      <a:pt x="474758" y="135383"/>
                      <a:pt x="482145" y="130869"/>
                      <a:pt x="489532" y="126355"/>
                    </a:cubicBezTo>
                    <a:cubicBezTo>
                      <a:pt x="521952" y="108298"/>
                      <a:pt x="556014" y="93524"/>
                      <a:pt x="590076" y="79571"/>
                    </a:cubicBezTo>
                    <a:cubicBezTo>
                      <a:pt x="584331" y="82444"/>
                      <a:pt x="576533" y="86137"/>
                      <a:pt x="568326" y="90241"/>
                    </a:cubicBezTo>
                    <a:cubicBezTo>
                      <a:pt x="560118" y="94345"/>
                      <a:pt x="551500" y="98449"/>
                      <a:pt x="544523" y="102553"/>
                    </a:cubicBezTo>
                    <a:cubicBezTo>
                      <a:pt x="530980" y="110350"/>
                      <a:pt x="523183" y="115274"/>
                      <a:pt x="537547" y="109119"/>
                    </a:cubicBezTo>
                    <a:cubicBezTo>
                      <a:pt x="487890" y="130459"/>
                      <a:pt x="439465" y="161238"/>
                      <a:pt x="392270" y="194479"/>
                    </a:cubicBezTo>
                    <a:cubicBezTo>
                      <a:pt x="387756" y="198583"/>
                      <a:pt x="407454" y="185450"/>
                      <a:pt x="416073" y="179705"/>
                    </a:cubicBezTo>
                    <a:cubicBezTo>
                      <a:pt x="409096" y="184630"/>
                      <a:pt x="402530" y="189144"/>
                      <a:pt x="396784" y="193248"/>
                    </a:cubicBezTo>
                    <a:cubicBezTo>
                      <a:pt x="390629" y="197352"/>
                      <a:pt x="385294" y="201866"/>
                      <a:pt x="379548" y="205970"/>
                    </a:cubicBezTo>
                    <a:cubicBezTo>
                      <a:pt x="373803" y="210484"/>
                      <a:pt x="367647" y="214998"/>
                      <a:pt x="360671" y="220333"/>
                    </a:cubicBezTo>
                    <a:cubicBezTo>
                      <a:pt x="353694" y="225668"/>
                      <a:pt x="346717" y="232234"/>
                      <a:pt x="338099" y="240032"/>
                    </a:cubicBezTo>
                    <a:cubicBezTo>
                      <a:pt x="339330" y="239621"/>
                      <a:pt x="349180" y="231003"/>
                      <a:pt x="355746" y="226079"/>
                    </a:cubicBezTo>
                    <a:cubicBezTo>
                      <a:pt x="359029" y="223616"/>
                      <a:pt x="361491" y="221975"/>
                      <a:pt x="361081" y="222385"/>
                    </a:cubicBezTo>
                    <a:cubicBezTo>
                      <a:pt x="361081" y="222385"/>
                      <a:pt x="359850" y="223206"/>
                      <a:pt x="358208" y="224847"/>
                    </a:cubicBezTo>
                    <a:cubicBezTo>
                      <a:pt x="356567" y="226489"/>
                      <a:pt x="354104" y="228541"/>
                      <a:pt x="350411" y="231824"/>
                    </a:cubicBezTo>
                    <a:lnTo>
                      <a:pt x="326198" y="251522"/>
                    </a:lnTo>
                    <a:cubicBezTo>
                      <a:pt x="317990" y="258089"/>
                      <a:pt x="310604" y="265476"/>
                      <a:pt x="302806" y="272452"/>
                    </a:cubicBezTo>
                    <a:cubicBezTo>
                      <a:pt x="287622" y="286816"/>
                      <a:pt x="279004" y="297075"/>
                      <a:pt x="272848" y="304052"/>
                    </a:cubicBezTo>
                    <a:cubicBezTo>
                      <a:pt x="266692" y="311028"/>
                      <a:pt x="263409" y="315543"/>
                      <a:pt x="259305" y="320467"/>
                    </a:cubicBezTo>
                    <a:cubicBezTo>
                      <a:pt x="255612" y="325392"/>
                      <a:pt x="251508" y="330727"/>
                      <a:pt x="244532" y="339345"/>
                    </a:cubicBezTo>
                    <a:cubicBezTo>
                      <a:pt x="240838" y="343449"/>
                      <a:pt x="236734" y="348784"/>
                      <a:pt x="230989" y="355350"/>
                    </a:cubicBezTo>
                    <a:cubicBezTo>
                      <a:pt x="225654" y="361916"/>
                      <a:pt x="219498" y="369713"/>
                      <a:pt x="211701" y="379563"/>
                    </a:cubicBezTo>
                    <a:cubicBezTo>
                      <a:pt x="221550" y="363968"/>
                      <a:pt x="242890" y="333189"/>
                      <a:pt x="269155" y="305283"/>
                    </a:cubicBezTo>
                    <a:cubicBezTo>
                      <a:pt x="237555" y="337703"/>
                      <a:pt x="310193" y="260961"/>
                      <a:pt x="280645" y="290099"/>
                    </a:cubicBezTo>
                    <a:cubicBezTo>
                      <a:pt x="275310" y="296254"/>
                      <a:pt x="269975" y="302000"/>
                      <a:pt x="265461" y="307335"/>
                    </a:cubicBezTo>
                    <a:cubicBezTo>
                      <a:pt x="260537" y="312670"/>
                      <a:pt x="255612" y="317594"/>
                      <a:pt x="251508" y="322929"/>
                    </a:cubicBezTo>
                    <a:cubicBezTo>
                      <a:pt x="242890" y="333189"/>
                      <a:pt x="234682" y="343038"/>
                      <a:pt x="225654" y="352888"/>
                    </a:cubicBezTo>
                    <a:cubicBezTo>
                      <a:pt x="217446" y="363558"/>
                      <a:pt x="208828" y="374638"/>
                      <a:pt x="198568" y="387360"/>
                    </a:cubicBezTo>
                    <a:cubicBezTo>
                      <a:pt x="193644" y="393926"/>
                      <a:pt x="188719" y="400903"/>
                      <a:pt x="183384" y="408700"/>
                    </a:cubicBezTo>
                    <a:cubicBezTo>
                      <a:pt x="180922" y="412393"/>
                      <a:pt x="178049" y="416497"/>
                      <a:pt x="175176" y="420601"/>
                    </a:cubicBezTo>
                    <a:cubicBezTo>
                      <a:pt x="172304" y="424705"/>
                      <a:pt x="169431" y="428809"/>
                      <a:pt x="166558" y="433733"/>
                    </a:cubicBezTo>
                    <a:cubicBezTo>
                      <a:pt x="169021" y="429219"/>
                      <a:pt x="170662" y="426757"/>
                      <a:pt x="173124" y="422653"/>
                    </a:cubicBezTo>
                    <a:cubicBezTo>
                      <a:pt x="175587" y="418960"/>
                      <a:pt x="178870" y="413625"/>
                      <a:pt x="185026" y="405007"/>
                    </a:cubicBezTo>
                    <a:cubicBezTo>
                      <a:pt x="159992" y="438658"/>
                      <a:pt x="137831" y="474362"/>
                      <a:pt x="117312" y="510886"/>
                    </a:cubicBezTo>
                    <a:cubicBezTo>
                      <a:pt x="125109" y="497343"/>
                      <a:pt x="113619" y="520735"/>
                      <a:pt x="100897" y="546179"/>
                    </a:cubicBezTo>
                    <a:cubicBezTo>
                      <a:pt x="89406" y="572033"/>
                      <a:pt x="77505" y="600350"/>
                      <a:pt x="80788" y="595836"/>
                    </a:cubicBezTo>
                    <a:cubicBezTo>
                      <a:pt x="87354" y="580651"/>
                      <a:pt x="93510" y="567929"/>
                      <a:pt x="98434" y="556849"/>
                    </a:cubicBezTo>
                    <a:cubicBezTo>
                      <a:pt x="100897" y="551514"/>
                      <a:pt x="103359" y="546589"/>
                      <a:pt x="105821" y="542075"/>
                    </a:cubicBezTo>
                    <a:cubicBezTo>
                      <a:pt x="108284" y="537561"/>
                      <a:pt x="110336" y="533457"/>
                      <a:pt x="112387" y="529353"/>
                    </a:cubicBezTo>
                    <a:cubicBezTo>
                      <a:pt x="116491" y="521556"/>
                      <a:pt x="119774" y="514990"/>
                      <a:pt x="123057" y="508834"/>
                    </a:cubicBezTo>
                    <a:cubicBezTo>
                      <a:pt x="126341" y="502678"/>
                      <a:pt x="129624" y="497343"/>
                      <a:pt x="132907" y="491598"/>
                    </a:cubicBezTo>
                    <a:cubicBezTo>
                      <a:pt x="139473" y="480517"/>
                      <a:pt x="145629" y="468616"/>
                      <a:pt x="156709" y="451790"/>
                    </a:cubicBezTo>
                    <a:cubicBezTo>
                      <a:pt x="167379" y="434965"/>
                      <a:pt x="181743" y="413625"/>
                      <a:pt x="205135" y="383256"/>
                    </a:cubicBezTo>
                    <a:cubicBezTo>
                      <a:pt x="179280" y="417728"/>
                      <a:pt x="150553" y="465333"/>
                      <a:pt x="140294" y="489135"/>
                    </a:cubicBezTo>
                    <a:cubicBezTo>
                      <a:pt x="139473" y="490367"/>
                      <a:pt x="138242" y="492008"/>
                      <a:pt x="136190" y="496112"/>
                    </a:cubicBezTo>
                    <a:cubicBezTo>
                      <a:pt x="126751" y="517042"/>
                      <a:pt x="139063" y="496933"/>
                      <a:pt x="141935" y="499395"/>
                    </a:cubicBezTo>
                    <a:cubicBezTo>
                      <a:pt x="146039" y="492008"/>
                      <a:pt x="149733" y="484621"/>
                      <a:pt x="153426" y="477645"/>
                    </a:cubicBezTo>
                    <a:cubicBezTo>
                      <a:pt x="157119" y="470668"/>
                      <a:pt x="161634" y="464102"/>
                      <a:pt x="165327" y="457536"/>
                    </a:cubicBezTo>
                    <a:cubicBezTo>
                      <a:pt x="169431" y="450970"/>
                      <a:pt x="173535" y="444814"/>
                      <a:pt x="177228" y="438248"/>
                    </a:cubicBezTo>
                    <a:cubicBezTo>
                      <a:pt x="181332" y="432092"/>
                      <a:pt x="185846" y="425936"/>
                      <a:pt x="189950" y="419780"/>
                    </a:cubicBezTo>
                    <a:cubicBezTo>
                      <a:pt x="194465" y="413625"/>
                      <a:pt x="198979" y="407469"/>
                      <a:pt x="203493" y="400903"/>
                    </a:cubicBezTo>
                    <a:cubicBezTo>
                      <a:pt x="208007" y="394336"/>
                      <a:pt x="213342" y="388181"/>
                      <a:pt x="218267" y="381615"/>
                    </a:cubicBezTo>
                    <a:cubicBezTo>
                      <a:pt x="223602" y="375048"/>
                      <a:pt x="228937" y="368072"/>
                      <a:pt x="234272" y="361095"/>
                    </a:cubicBezTo>
                    <a:cubicBezTo>
                      <a:pt x="240017" y="354119"/>
                      <a:pt x="246173" y="346732"/>
                      <a:pt x="252739" y="338934"/>
                    </a:cubicBezTo>
                    <a:cubicBezTo>
                      <a:pt x="256843" y="332368"/>
                      <a:pt x="248635" y="340986"/>
                      <a:pt x="236324" y="354940"/>
                    </a:cubicBezTo>
                    <a:cubicBezTo>
                      <a:pt x="234682" y="356581"/>
                      <a:pt x="233041" y="358633"/>
                      <a:pt x="231399" y="360274"/>
                    </a:cubicBezTo>
                    <a:cubicBezTo>
                      <a:pt x="229758" y="362326"/>
                      <a:pt x="228116" y="364378"/>
                      <a:pt x="226475" y="366430"/>
                    </a:cubicBezTo>
                    <a:cubicBezTo>
                      <a:pt x="223192" y="370534"/>
                      <a:pt x="219498" y="375048"/>
                      <a:pt x="216215" y="379563"/>
                    </a:cubicBezTo>
                    <a:cubicBezTo>
                      <a:pt x="209238" y="388591"/>
                      <a:pt x="202262" y="397620"/>
                      <a:pt x="196516" y="405827"/>
                    </a:cubicBezTo>
                    <a:cubicBezTo>
                      <a:pt x="203083" y="395978"/>
                      <a:pt x="210470" y="386539"/>
                      <a:pt x="217446" y="377100"/>
                    </a:cubicBezTo>
                    <a:lnTo>
                      <a:pt x="228116" y="362737"/>
                    </a:lnTo>
                    <a:cubicBezTo>
                      <a:pt x="231810" y="357812"/>
                      <a:pt x="235503" y="353298"/>
                      <a:pt x="239607" y="348784"/>
                    </a:cubicBezTo>
                    <a:lnTo>
                      <a:pt x="230989" y="360274"/>
                    </a:lnTo>
                    <a:cubicBezTo>
                      <a:pt x="269565" y="313491"/>
                      <a:pt x="313066" y="270811"/>
                      <a:pt x="359850" y="232234"/>
                    </a:cubicBezTo>
                    <a:cubicBezTo>
                      <a:pt x="346717" y="243725"/>
                      <a:pt x="338510" y="251522"/>
                      <a:pt x="331533" y="257678"/>
                    </a:cubicBezTo>
                    <a:cubicBezTo>
                      <a:pt x="328250" y="260961"/>
                      <a:pt x="324967" y="263834"/>
                      <a:pt x="322505" y="267117"/>
                    </a:cubicBezTo>
                    <a:cubicBezTo>
                      <a:pt x="319632" y="269990"/>
                      <a:pt x="316759" y="273273"/>
                      <a:pt x="313887" y="276556"/>
                    </a:cubicBezTo>
                    <a:lnTo>
                      <a:pt x="326609" y="264655"/>
                    </a:lnTo>
                    <a:cubicBezTo>
                      <a:pt x="331123" y="260551"/>
                      <a:pt x="335637" y="257268"/>
                      <a:pt x="340151" y="253164"/>
                    </a:cubicBezTo>
                    <a:cubicBezTo>
                      <a:pt x="344666" y="249470"/>
                      <a:pt x="349180" y="245777"/>
                      <a:pt x="353694" y="241673"/>
                    </a:cubicBezTo>
                    <a:cubicBezTo>
                      <a:pt x="358208" y="237980"/>
                      <a:pt x="362723" y="233876"/>
                      <a:pt x="368057" y="230182"/>
                    </a:cubicBezTo>
                    <a:cubicBezTo>
                      <a:pt x="362723" y="231824"/>
                      <a:pt x="364364" y="228541"/>
                      <a:pt x="382421" y="214588"/>
                    </a:cubicBezTo>
                    <a:cubicBezTo>
                      <a:pt x="388166" y="210074"/>
                      <a:pt x="393912" y="205559"/>
                      <a:pt x="399247" y="201455"/>
                    </a:cubicBezTo>
                    <a:cubicBezTo>
                      <a:pt x="404992" y="197352"/>
                      <a:pt x="410327" y="193658"/>
                      <a:pt x="415662" y="189965"/>
                    </a:cubicBezTo>
                    <a:cubicBezTo>
                      <a:pt x="426332" y="182578"/>
                      <a:pt x="436181" y="175191"/>
                      <a:pt x="446441" y="169445"/>
                    </a:cubicBezTo>
                    <a:cubicBezTo>
                      <a:pt x="456290" y="163290"/>
                      <a:pt x="465729" y="157544"/>
                      <a:pt x="474347" y="152209"/>
                    </a:cubicBezTo>
                    <a:cubicBezTo>
                      <a:pt x="483376" y="147285"/>
                      <a:pt x="491583" y="142770"/>
                      <a:pt x="499791" y="138256"/>
                    </a:cubicBezTo>
                    <a:cubicBezTo>
                      <a:pt x="515386" y="129228"/>
                      <a:pt x="530160" y="123072"/>
                      <a:pt x="542471" y="116916"/>
                    </a:cubicBezTo>
                    <a:cubicBezTo>
                      <a:pt x="555193" y="110760"/>
                      <a:pt x="566274" y="106656"/>
                      <a:pt x="576533" y="102553"/>
                    </a:cubicBezTo>
                    <a:cubicBezTo>
                      <a:pt x="580637" y="100501"/>
                      <a:pt x="585151" y="98449"/>
                      <a:pt x="588845" y="96807"/>
                    </a:cubicBezTo>
                    <a:cubicBezTo>
                      <a:pt x="584331" y="98449"/>
                      <a:pt x="586382" y="96807"/>
                      <a:pt x="592949" y="93114"/>
                    </a:cubicBezTo>
                    <a:cubicBezTo>
                      <a:pt x="596232" y="91472"/>
                      <a:pt x="600746" y="89420"/>
                      <a:pt x="605671" y="86958"/>
                    </a:cubicBezTo>
                    <a:cubicBezTo>
                      <a:pt x="611006" y="84496"/>
                      <a:pt x="616751" y="82033"/>
                      <a:pt x="623317" y="79161"/>
                    </a:cubicBezTo>
                    <a:cubicBezTo>
                      <a:pt x="629883" y="76288"/>
                      <a:pt x="636449" y="73415"/>
                      <a:pt x="643426" y="70543"/>
                    </a:cubicBezTo>
                    <a:cubicBezTo>
                      <a:pt x="650403" y="68080"/>
                      <a:pt x="657379" y="65207"/>
                      <a:pt x="664356" y="62745"/>
                    </a:cubicBezTo>
                    <a:cubicBezTo>
                      <a:pt x="670922" y="60283"/>
                      <a:pt x="677488" y="57821"/>
                      <a:pt x="683233" y="55358"/>
                    </a:cubicBezTo>
                    <a:cubicBezTo>
                      <a:pt x="688979" y="53306"/>
                      <a:pt x="694314" y="51665"/>
                      <a:pt x="698828" y="50023"/>
                    </a:cubicBezTo>
                    <a:cubicBezTo>
                      <a:pt x="698418" y="51254"/>
                      <a:pt x="712781" y="47561"/>
                      <a:pt x="731659" y="42636"/>
                    </a:cubicBezTo>
                    <a:cubicBezTo>
                      <a:pt x="741098" y="40584"/>
                      <a:pt x="751768" y="38122"/>
                      <a:pt x="762027" y="36070"/>
                    </a:cubicBezTo>
                    <a:cubicBezTo>
                      <a:pt x="767362" y="34839"/>
                      <a:pt x="772287" y="33608"/>
                      <a:pt x="777212" y="32787"/>
                    </a:cubicBezTo>
                    <a:cubicBezTo>
                      <a:pt x="782136" y="31966"/>
                      <a:pt x="786650" y="31146"/>
                      <a:pt x="790754" y="30735"/>
                    </a:cubicBezTo>
                    <a:cubicBezTo>
                      <a:pt x="799372" y="27862"/>
                      <a:pt x="797731" y="26631"/>
                      <a:pt x="788702" y="27042"/>
                    </a:cubicBezTo>
                    <a:cubicBezTo>
                      <a:pt x="784188" y="27042"/>
                      <a:pt x="777622" y="27042"/>
                      <a:pt x="770235" y="28683"/>
                    </a:cubicBezTo>
                    <a:cubicBezTo>
                      <a:pt x="762438" y="29914"/>
                      <a:pt x="753409" y="31146"/>
                      <a:pt x="743150" y="33197"/>
                    </a:cubicBezTo>
                    <a:cubicBezTo>
                      <a:pt x="738225" y="34429"/>
                      <a:pt x="734121" y="35660"/>
                      <a:pt x="730017" y="36481"/>
                    </a:cubicBezTo>
                    <a:cubicBezTo>
                      <a:pt x="725913" y="37712"/>
                      <a:pt x="722630" y="38943"/>
                      <a:pt x="719347" y="39764"/>
                    </a:cubicBezTo>
                    <a:cubicBezTo>
                      <a:pt x="712781" y="41816"/>
                      <a:pt x="707857" y="43457"/>
                      <a:pt x="703753" y="44688"/>
                    </a:cubicBezTo>
                    <a:cubicBezTo>
                      <a:pt x="695545" y="47561"/>
                      <a:pt x="691851" y="48792"/>
                      <a:pt x="688979" y="50023"/>
                    </a:cubicBezTo>
                    <a:cubicBezTo>
                      <a:pt x="683644" y="52075"/>
                      <a:pt x="683233" y="53306"/>
                      <a:pt x="665997" y="60693"/>
                    </a:cubicBezTo>
                    <a:cubicBezTo>
                      <a:pt x="625779" y="74236"/>
                      <a:pt x="587203" y="91883"/>
                      <a:pt x="549448" y="110760"/>
                    </a:cubicBezTo>
                    <a:lnTo>
                      <a:pt x="555604" y="107067"/>
                    </a:lnTo>
                    <a:lnTo>
                      <a:pt x="561759" y="103784"/>
                    </a:lnTo>
                    <a:lnTo>
                      <a:pt x="574071" y="97218"/>
                    </a:lnTo>
                    <a:cubicBezTo>
                      <a:pt x="566684" y="100501"/>
                      <a:pt x="559707" y="103373"/>
                      <a:pt x="552731" y="106656"/>
                    </a:cubicBezTo>
                    <a:cubicBezTo>
                      <a:pt x="545754" y="110350"/>
                      <a:pt x="539188" y="113633"/>
                      <a:pt x="532622" y="116916"/>
                    </a:cubicBezTo>
                    <a:cubicBezTo>
                      <a:pt x="526056" y="120199"/>
                      <a:pt x="519900" y="123482"/>
                      <a:pt x="514155" y="126765"/>
                    </a:cubicBezTo>
                    <a:cubicBezTo>
                      <a:pt x="508409" y="130048"/>
                      <a:pt x="503074" y="133331"/>
                      <a:pt x="498150" y="136204"/>
                    </a:cubicBezTo>
                    <a:cubicBezTo>
                      <a:pt x="488300" y="141950"/>
                      <a:pt x="480503" y="146464"/>
                      <a:pt x="475168" y="149336"/>
                    </a:cubicBezTo>
                    <a:cubicBezTo>
                      <a:pt x="469833" y="152209"/>
                      <a:pt x="467371" y="153851"/>
                      <a:pt x="467781" y="152620"/>
                    </a:cubicBezTo>
                    <a:cubicBezTo>
                      <a:pt x="471064" y="150157"/>
                      <a:pt x="475168" y="147695"/>
                      <a:pt x="479272" y="145233"/>
                    </a:cubicBezTo>
                    <a:cubicBezTo>
                      <a:pt x="483376" y="142770"/>
                      <a:pt x="487890" y="140308"/>
                      <a:pt x="491994" y="137435"/>
                    </a:cubicBezTo>
                    <a:cubicBezTo>
                      <a:pt x="496508" y="134973"/>
                      <a:pt x="501022" y="132100"/>
                      <a:pt x="505947" y="129228"/>
                    </a:cubicBezTo>
                    <a:cubicBezTo>
                      <a:pt x="508409" y="127996"/>
                      <a:pt x="510461" y="126355"/>
                      <a:pt x="512924" y="125124"/>
                    </a:cubicBezTo>
                    <a:lnTo>
                      <a:pt x="520310" y="121430"/>
                    </a:lnTo>
                    <a:cubicBezTo>
                      <a:pt x="530160" y="116095"/>
                      <a:pt x="540009" y="111171"/>
                      <a:pt x="549037" y="106246"/>
                    </a:cubicBezTo>
                    <a:cubicBezTo>
                      <a:pt x="558066" y="101321"/>
                      <a:pt x="567094" y="97628"/>
                      <a:pt x="574481" y="93524"/>
                    </a:cubicBezTo>
                    <a:lnTo>
                      <a:pt x="555193" y="101732"/>
                    </a:lnTo>
                    <a:cubicBezTo>
                      <a:pt x="548627" y="104605"/>
                      <a:pt x="542471" y="107888"/>
                      <a:pt x="536315" y="110760"/>
                    </a:cubicBezTo>
                    <a:cubicBezTo>
                      <a:pt x="552320" y="101321"/>
                      <a:pt x="562990" y="96807"/>
                      <a:pt x="570788" y="93524"/>
                    </a:cubicBezTo>
                    <a:cubicBezTo>
                      <a:pt x="578585" y="90241"/>
                      <a:pt x="583510" y="88189"/>
                      <a:pt x="588845" y="86137"/>
                    </a:cubicBezTo>
                    <a:cubicBezTo>
                      <a:pt x="594180" y="84085"/>
                      <a:pt x="600336" y="82033"/>
                      <a:pt x="609774" y="78340"/>
                    </a:cubicBezTo>
                    <a:cubicBezTo>
                      <a:pt x="614699" y="76698"/>
                      <a:pt x="620444" y="74236"/>
                      <a:pt x="627831" y="71363"/>
                    </a:cubicBezTo>
                    <a:cubicBezTo>
                      <a:pt x="631525" y="70132"/>
                      <a:pt x="635218" y="68080"/>
                      <a:pt x="639733" y="66439"/>
                    </a:cubicBezTo>
                    <a:cubicBezTo>
                      <a:pt x="644247" y="64797"/>
                      <a:pt x="649171" y="63156"/>
                      <a:pt x="654096" y="61104"/>
                    </a:cubicBezTo>
                    <a:cubicBezTo>
                      <a:pt x="638091" y="65207"/>
                      <a:pt x="640143" y="64797"/>
                      <a:pt x="650403" y="61104"/>
                    </a:cubicBezTo>
                    <a:cubicBezTo>
                      <a:pt x="655738" y="59462"/>
                      <a:pt x="663124" y="57000"/>
                      <a:pt x="671332" y="54127"/>
                    </a:cubicBezTo>
                    <a:cubicBezTo>
                      <a:pt x="675436" y="52896"/>
                      <a:pt x="679950" y="51254"/>
                      <a:pt x="684465" y="49613"/>
                    </a:cubicBezTo>
                    <a:cubicBezTo>
                      <a:pt x="688979" y="48382"/>
                      <a:pt x="693493" y="46740"/>
                      <a:pt x="698418" y="45099"/>
                    </a:cubicBezTo>
                    <a:cubicBezTo>
                      <a:pt x="694724" y="45919"/>
                      <a:pt x="689389" y="47151"/>
                      <a:pt x="683233" y="48792"/>
                    </a:cubicBezTo>
                    <a:cubicBezTo>
                      <a:pt x="677078" y="50844"/>
                      <a:pt x="670101" y="52896"/>
                      <a:pt x="662714" y="55769"/>
                    </a:cubicBezTo>
                    <a:cubicBezTo>
                      <a:pt x="655327" y="58231"/>
                      <a:pt x="647119" y="61104"/>
                      <a:pt x="638912" y="63566"/>
                    </a:cubicBezTo>
                    <a:cubicBezTo>
                      <a:pt x="631114" y="66849"/>
                      <a:pt x="622907" y="69722"/>
                      <a:pt x="615520" y="72594"/>
                    </a:cubicBezTo>
                    <a:cubicBezTo>
                      <a:pt x="608133" y="75467"/>
                      <a:pt x="600746" y="78340"/>
                      <a:pt x="594590" y="80802"/>
                    </a:cubicBezTo>
                    <a:cubicBezTo>
                      <a:pt x="588434" y="83264"/>
                      <a:pt x="583099" y="85727"/>
                      <a:pt x="578995" y="87368"/>
                    </a:cubicBezTo>
                    <a:cubicBezTo>
                      <a:pt x="570788" y="90651"/>
                      <a:pt x="567915" y="91472"/>
                      <a:pt x="574071" y="87368"/>
                    </a:cubicBezTo>
                    <a:cubicBezTo>
                      <a:pt x="579406" y="84906"/>
                      <a:pt x="585562" y="82033"/>
                      <a:pt x="592538" y="78750"/>
                    </a:cubicBezTo>
                    <a:cubicBezTo>
                      <a:pt x="599515" y="75878"/>
                      <a:pt x="607722" y="73005"/>
                      <a:pt x="615930" y="69722"/>
                    </a:cubicBezTo>
                    <a:cubicBezTo>
                      <a:pt x="620034" y="68080"/>
                      <a:pt x="624548" y="66439"/>
                      <a:pt x="629063" y="64797"/>
                    </a:cubicBezTo>
                    <a:cubicBezTo>
                      <a:pt x="633577" y="63156"/>
                      <a:pt x="638091" y="61514"/>
                      <a:pt x="642605" y="59872"/>
                    </a:cubicBezTo>
                    <a:cubicBezTo>
                      <a:pt x="652044" y="57000"/>
                      <a:pt x="661893" y="53717"/>
                      <a:pt x="671743" y="50844"/>
                    </a:cubicBezTo>
                    <a:cubicBezTo>
                      <a:pt x="681592" y="47561"/>
                      <a:pt x="691851" y="45099"/>
                      <a:pt x="701701" y="42226"/>
                    </a:cubicBezTo>
                    <a:cubicBezTo>
                      <a:pt x="711550" y="39764"/>
                      <a:pt x="721399" y="36481"/>
                      <a:pt x="731248" y="34429"/>
                    </a:cubicBezTo>
                    <a:cubicBezTo>
                      <a:pt x="741098" y="32377"/>
                      <a:pt x="750126" y="29914"/>
                      <a:pt x="759155" y="27862"/>
                    </a:cubicBezTo>
                    <a:cubicBezTo>
                      <a:pt x="767773" y="25810"/>
                      <a:pt x="775980" y="23348"/>
                      <a:pt x="783778" y="21707"/>
                    </a:cubicBezTo>
                    <a:lnTo>
                      <a:pt x="780905" y="22527"/>
                    </a:lnTo>
                    <a:cubicBezTo>
                      <a:pt x="803476" y="18834"/>
                      <a:pt x="822354" y="14730"/>
                      <a:pt x="838769" y="13089"/>
                    </a:cubicBezTo>
                    <a:cubicBezTo>
                      <a:pt x="846977" y="11857"/>
                      <a:pt x="854364" y="11037"/>
                      <a:pt x="861341" y="9805"/>
                    </a:cubicBezTo>
                    <a:cubicBezTo>
                      <a:pt x="864624" y="9395"/>
                      <a:pt x="867907" y="8574"/>
                      <a:pt x="871190" y="8574"/>
                    </a:cubicBezTo>
                    <a:cubicBezTo>
                      <a:pt x="874473" y="8574"/>
                      <a:pt x="877346" y="7754"/>
                      <a:pt x="880218" y="7754"/>
                    </a:cubicBezTo>
                    <a:cubicBezTo>
                      <a:pt x="892119" y="6522"/>
                      <a:pt x="901969" y="5291"/>
                      <a:pt x="911408" y="4470"/>
                    </a:cubicBezTo>
                    <a:cubicBezTo>
                      <a:pt x="913870" y="4470"/>
                      <a:pt x="915922" y="4060"/>
                      <a:pt x="918384" y="3650"/>
                    </a:cubicBezTo>
                    <a:cubicBezTo>
                      <a:pt x="920436" y="3650"/>
                      <a:pt x="922898" y="3650"/>
                      <a:pt x="924950" y="3239"/>
                    </a:cubicBezTo>
                    <a:cubicBezTo>
                      <a:pt x="929465" y="3239"/>
                      <a:pt x="933568" y="2829"/>
                      <a:pt x="937672" y="2419"/>
                    </a:cubicBezTo>
                    <a:cubicBezTo>
                      <a:pt x="975838" y="2419"/>
                      <a:pt x="1028778" y="1598"/>
                      <a:pt x="1069816" y="1187"/>
                    </a:cubicBezTo>
                    <a:lnTo>
                      <a:pt x="1068996" y="2419"/>
                    </a:lnTo>
                    <a:lnTo>
                      <a:pt x="1126860" y="2419"/>
                    </a:lnTo>
                    <a:cubicBezTo>
                      <a:pt x="1099364" y="4060"/>
                      <a:pt x="1058736" y="2008"/>
                      <a:pt x="1009079" y="2419"/>
                    </a:cubicBezTo>
                    <a:lnTo>
                      <a:pt x="1015235" y="4470"/>
                    </a:lnTo>
                    <a:cubicBezTo>
                      <a:pt x="1000872" y="4060"/>
                      <a:pt x="987739" y="3650"/>
                      <a:pt x="975428" y="3650"/>
                    </a:cubicBezTo>
                    <a:cubicBezTo>
                      <a:pt x="969272" y="3650"/>
                      <a:pt x="963116" y="3650"/>
                      <a:pt x="956960" y="4060"/>
                    </a:cubicBezTo>
                    <a:cubicBezTo>
                      <a:pt x="950805" y="4060"/>
                      <a:pt x="945059" y="4881"/>
                      <a:pt x="939314" y="4881"/>
                    </a:cubicBezTo>
                    <a:cubicBezTo>
                      <a:pt x="916332" y="5702"/>
                      <a:pt x="895403" y="9395"/>
                      <a:pt x="872421" y="11857"/>
                    </a:cubicBezTo>
                    <a:cubicBezTo>
                      <a:pt x="880629" y="11037"/>
                      <a:pt x="889657" y="10216"/>
                      <a:pt x="899506" y="9395"/>
                    </a:cubicBezTo>
                    <a:cubicBezTo>
                      <a:pt x="909356" y="8574"/>
                      <a:pt x="919205" y="7343"/>
                      <a:pt x="929875" y="7343"/>
                    </a:cubicBezTo>
                    <a:cubicBezTo>
                      <a:pt x="940545" y="7343"/>
                      <a:pt x="951215" y="6933"/>
                      <a:pt x="961475" y="6522"/>
                    </a:cubicBezTo>
                    <a:cubicBezTo>
                      <a:pt x="972145" y="6522"/>
                      <a:pt x="981994" y="6522"/>
                      <a:pt x="992253" y="6522"/>
                    </a:cubicBezTo>
                    <a:cubicBezTo>
                      <a:pt x="1031650" y="6522"/>
                      <a:pt x="1065302" y="6112"/>
                      <a:pt x="1072689" y="4060"/>
                    </a:cubicBezTo>
                    <a:lnTo>
                      <a:pt x="1112907" y="6112"/>
                    </a:lnTo>
                    <a:lnTo>
                      <a:pt x="1132195" y="5291"/>
                    </a:lnTo>
                    <a:cubicBezTo>
                      <a:pt x="1162153" y="6933"/>
                      <a:pt x="1131374" y="9395"/>
                      <a:pt x="1073510" y="9805"/>
                    </a:cubicBezTo>
                    <a:cubicBezTo>
                      <a:pt x="1063250" y="9395"/>
                      <a:pt x="1058326" y="8985"/>
                      <a:pt x="1061609" y="8574"/>
                    </a:cubicBezTo>
                    <a:cubicBezTo>
                      <a:pt x="1048066" y="8985"/>
                      <a:pt x="1035344" y="9805"/>
                      <a:pt x="1017697" y="10216"/>
                    </a:cubicBezTo>
                    <a:cubicBezTo>
                      <a:pt x="1008669" y="10216"/>
                      <a:pt x="998820" y="10216"/>
                      <a:pt x="986919" y="10626"/>
                    </a:cubicBezTo>
                    <a:cubicBezTo>
                      <a:pt x="981173" y="10626"/>
                      <a:pt x="974607" y="10626"/>
                      <a:pt x="967630" y="10626"/>
                    </a:cubicBezTo>
                    <a:cubicBezTo>
                      <a:pt x="960654" y="10626"/>
                      <a:pt x="952856" y="10626"/>
                      <a:pt x="944649" y="11037"/>
                    </a:cubicBezTo>
                    <a:cubicBezTo>
                      <a:pt x="956550" y="10216"/>
                      <a:pt x="968451" y="9805"/>
                      <a:pt x="979942" y="9395"/>
                    </a:cubicBezTo>
                    <a:cubicBezTo>
                      <a:pt x="970093" y="9395"/>
                      <a:pt x="959833" y="9395"/>
                      <a:pt x="949573" y="9805"/>
                    </a:cubicBezTo>
                    <a:cubicBezTo>
                      <a:pt x="939724" y="9805"/>
                      <a:pt x="929875" y="10216"/>
                      <a:pt x="920026" y="10626"/>
                    </a:cubicBezTo>
                    <a:cubicBezTo>
                      <a:pt x="900738" y="12268"/>
                      <a:pt x="883091" y="13499"/>
                      <a:pt x="866676" y="15141"/>
                    </a:cubicBezTo>
                    <a:cubicBezTo>
                      <a:pt x="850260" y="17603"/>
                      <a:pt x="835897" y="19655"/>
                      <a:pt x="823585" y="21296"/>
                    </a:cubicBezTo>
                    <a:cubicBezTo>
                      <a:pt x="811274" y="23759"/>
                      <a:pt x="801835" y="25810"/>
                      <a:pt x="794858" y="27452"/>
                    </a:cubicBezTo>
                    <a:cubicBezTo>
                      <a:pt x="853543" y="17192"/>
                      <a:pt x="912639" y="12268"/>
                      <a:pt x="970913" y="12268"/>
                    </a:cubicBezTo>
                    <a:cubicBezTo>
                      <a:pt x="1027957" y="12268"/>
                      <a:pt x="1084180" y="12268"/>
                      <a:pt x="1139171" y="12268"/>
                    </a:cubicBezTo>
                    <a:cubicBezTo>
                      <a:pt x="1171592" y="7754"/>
                      <a:pt x="1210168" y="5291"/>
                      <a:pt x="1226583" y="777"/>
                    </a:cubicBezTo>
                    <a:cubicBezTo>
                      <a:pt x="1300453" y="-44"/>
                      <a:pt x="1400176" y="-454"/>
                      <a:pt x="1464197" y="777"/>
                    </a:cubicBezTo>
                    <a:lnTo>
                      <a:pt x="1458451" y="1598"/>
                    </a:lnTo>
                    <a:cubicBezTo>
                      <a:pt x="1489640" y="2008"/>
                      <a:pt x="1518367" y="1598"/>
                      <a:pt x="1542580" y="1598"/>
                    </a:cubicBezTo>
                    <a:cubicBezTo>
                      <a:pt x="1575411" y="2829"/>
                      <a:pt x="1520009" y="3650"/>
                      <a:pt x="1542991" y="4470"/>
                    </a:cubicBezTo>
                    <a:lnTo>
                      <a:pt x="1648460" y="3239"/>
                    </a:lnTo>
                    <a:cubicBezTo>
                      <a:pt x="1641893" y="5291"/>
                      <a:pt x="1553250" y="5291"/>
                      <a:pt x="1510980" y="5291"/>
                    </a:cubicBezTo>
                    <a:cubicBezTo>
                      <a:pt x="1518778" y="5291"/>
                      <a:pt x="1535193" y="4881"/>
                      <a:pt x="1529858" y="4470"/>
                    </a:cubicBezTo>
                    <a:cubicBezTo>
                      <a:pt x="1480612" y="3650"/>
                      <a:pt x="1389506" y="6933"/>
                      <a:pt x="1367756" y="4470"/>
                    </a:cubicBezTo>
                    <a:cubicBezTo>
                      <a:pt x="1343954" y="4881"/>
                      <a:pt x="1416181" y="2419"/>
                      <a:pt x="1335336" y="2419"/>
                    </a:cubicBezTo>
                    <a:cubicBezTo>
                      <a:pt x="1281165" y="1187"/>
                      <a:pt x="1263518" y="4060"/>
                      <a:pt x="1257773" y="4881"/>
                    </a:cubicBezTo>
                    <a:cubicBezTo>
                      <a:pt x="1256952" y="6112"/>
                      <a:pt x="1342722" y="6522"/>
                      <a:pt x="1313175" y="7754"/>
                    </a:cubicBezTo>
                    <a:cubicBezTo>
                      <a:pt x="1355444" y="7754"/>
                      <a:pt x="1372270" y="6112"/>
                      <a:pt x="1426031" y="7343"/>
                    </a:cubicBezTo>
                    <a:cubicBezTo>
                      <a:pt x="1384171" y="7343"/>
                      <a:pt x="1327538" y="9805"/>
                      <a:pt x="1304967" y="8164"/>
                    </a:cubicBezTo>
                    <a:cubicBezTo>
                      <a:pt x="1222480" y="10216"/>
                      <a:pt x="1233970" y="15141"/>
                      <a:pt x="1272957" y="15551"/>
                    </a:cubicBezTo>
                    <a:cubicBezTo>
                      <a:pt x="1263518" y="13909"/>
                      <a:pt x="1423568" y="13499"/>
                      <a:pt x="1315227" y="11447"/>
                    </a:cubicBezTo>
                    <a:cubicBezTo>
                      <a:pt x="1364063" y="9395"/>
                      <a:pt x="1452706" y="9395"/>
                      <a:pt x="1516726" y="8164"/>
                    </a:cubicBezTo>
                    <a:lnTo>
                      <a:pt x="1513853" y="8164"/>
                    </a:lnTo>
                    <a:cubicBezTo>
                      <a:pt x="1513853" y="8164"/>
                      <a:pt x="1593058" y="8164"/>
                      <a:pt x="1593058" y="8164"/>
                    </a:cubicBezTo>
                    <a:cubicBezTo>
                      <a:pt x="1581977" y="8574"/>
                      <a:pt x="1558175" y="9395"/>
                      <a:pt x="1557354" y="10216"/>
                    </a:cubicBezTo>
                    <a:lnTo>
                      <a:pt x="1666927" y="7343"/>
                    </a:lnTo>
                    <a:cubicBezTo>
                      <a:pt x="1605369" y="9395"/>
                      <a:pt x="1705093" y="8574"/>
                      <a:pt x="1733409" y="9395"/>
                    </a:cubicBezTo>
                    <a:cubicBezTo>
                      <a:pt x="1745310" y="7754"/>
                      <a:pt x="1787991" y="6522"/>
                      <a:pt x="1746952" y="5702"/>
                    </a:cubicBezTo>
                    <a:cubicBezTo>
                      <a:pt x="1700989" y="4470"/>
                      <a:pt x="1720277" y="6522"/>
                      <a:pt x="1678007" y="6522"/>
                    </a:cubicBezTo>
                    <a:lnTo>
                      <a:pt x="1737513" y="4060"/>
                    </a:lnTo>
                    <a:lnTo>
                      <a:pt x="1742438" y="4060"/>
                    </a:lnTo>
                    <a:cubicBezTo>
                      <a:pt x="1742438" y="4060"/>
                      <a:pt x="1778141" y="2008"/>
                      <a:pt x="1778141" y="2008"/>
                    </a:cubicBezTo>
                    <a:cubicBezTo>
                      <a:pt x="1858987" y="2008"/>
                      <a:pt x="1742848" y="6933"/>
                      <a:pt x="1846676" y="4881"/>
                    </a:cubicBezTo>
                    <a:lnTo>
                      <a:pt x="1833133" y="2008"/>
                    </a:lnTo>
                    <a:cubicBezTo>
                      <a:pt x="1953376" y="2419"/>
                      <a:pt x="2107270" y="5702"/>
                      <a:pt x="2192220" y="4470"/>
                    </a:cubicBezTo>
                    <a:cubicBezTo>
                      <a:pt x="2168828" y="6112"/>
                      <a:pt x="2158568" y="8985"/>
                      <a:pt x="2190578" y="10216"/>
                    </a:cubicBezTo>
                    <a:cubicBezTo>
                      <a:pt x="2154054" y="9805"/>
                      <a:pt x="2080595" y="10216"/>
                      <a:pt x="2028066" y="10216"/>
                    </a:cubicBezTo>
                    <a:cubicBezTo>
                      <a:pt x="2017806" y="9805"/>
                      <a:pt x="2093728" y="6933"/>
                      <a:pt x="2150771" y="7343"/>
                    </a:cubicBezTo>
                    <a:cubicBezTo>
                      <a:pt x="2123275" y="2419"/>
                      <a:pt x="2007547" y="10216"/>
                      <a:pt x="2000570" y="5291"/>
                    </a:cubicBezTo>
                    <a:cubicBezTo>
                      <a:pt x="1855294" y="3650"/>
                      <a:pt x="1892228" y="9805"/>
                      <a:pt x="1769113" y="6933"/>
                    </a:cubicBezTo>
                    <a:cubicBezTo>
                      <a:pt x="1767471" y="8985"/>
                      <a:pt x="1734230" y="8164"/>
                      <a:pt x="1727664" y="9805"/>
                    </a:cubicBezTo>
                    <a:cubicBezTo>
                      <a:pt x="1764188" y="13499"/>
                      <a:pt x="1892639" y="9805"/>
                      <a:pt x="1972664" y="11037"/>
                    </a:cubicBezTo>
                    <a:cubicBezTo>
                      <a:pt x="1964867" y="11037"/>
                      <a:pt x="1949272" y="11447"/>
                      <a:pt x="1945989" y="11857"/>
                    </a:cubicBezTo>
                    <a:cubicBezTo>
                      <a:pt x="2003032" y="12678"/>
                      <a:pt x="2026835" y="11857"/>
                      <a:pt x="2066642" y="11037"/>
                    </a:cubicBezTo>
                    <a:lnTo>
                      <a:pt x="2061717" y="11037"/>
                    </a:lnTo>
                    <a:cubicBezTo>
                      <a:pt x="2131483" y="8574"/>
                      <a:pt x="2104808" y="12268"/>
                      <a:pt x="2145846" y="13499"/>
                    </a:cubicBezTo>
                    <a:cubicBezTo>
                      <a:pt x="2161852" y="13499"/>
                      <a:pt x="2218895" y="13499"/>
                      <a:pt x="2209867" y="12268"/>
                    </a:cubicBezTo>
                    <a:lnTo>
                      <a:pt x="2284146" y="14320"/>
                    </a:lnTo>
                    <a:lnTo>
                      <a:pt x="2280453" y="11857"/>
                    </a:lnTo>
                    <a:cubicBezTo>
                      <a:pt x="2322312" y="11857"/>
                      <a:pt x="2331751" y="13499"/>
                      <a:pt x="2369506" y="11857"/>
                    </a:cubicBezTo>
                    <a:lnTo>
                      <a:pt x="2371148" y="9805"/>
                    </a:lnTo>
                    <a:lnTo>
                      <a:pt x="2266910" y="8985"/>
                    </a:lnTo>
                    <a:cubicBezTo>
                      <a:pt x="2319850" y="8164"/>
                      <a:pt x="2281684" y="6933"/>
                      <a:pt x="2339548" y="6522"/>
                    </a:cubicBezTo>
                    <a:cubicBezTo>
                      <a:pt x="2274707" y="8985"/>
                      <a:pt x="2385511" y="7754"/>
                      <a:pt x="2391667" y="9805"/>
                    </a:cubicBezTo>
                    <a:lnTo>
                      <a:pt x="2434347" y="8574"/>
                    </a:lnTo>
                    <a:lnTo>
                      <a:pt x="2423267" y="8574"/>
                    </a:lnTo>
                    <a:cubicBezTo>
                      <a:pt x="2456919" y="10216"/>
                      <a:pt x="2463074" y="8574"/>
                      <a:pt x="2502061" y="8574"/>
                    </a:cubicBezTo>
                    <a:cubicBezTo>
                      <a:pt x="2456098" y="7343"/>
                      <a:pt x="2425729" y="5702"/>
                      <a:pt x="2367044" y="7343"/>
                    </a:cubicBezTo>
                    <a:cubicBezTo>
                      <a:pt x="2409724" y="6112"/>
                      <a:pt x="2494674" y="4881"/>
                      <a:pt x="2515604" y="4881"/>
                    </a:cubicBezTo>
                    <a:cubicBezTo>
                      <a:pt x="2560335" y="4060"/>
                      <a:pt x="2591935" y="5702"/>
                      <a:pt x="2633795" y="5702"/>
                    </a:cubicBezTo>
                    <a:cubicBezTo>
                      <a:pt x="2552949" y="6522"/>
                      <a:pt x="2662111" y="12268"/>
                      <a:pt x="2500419" y="10626"/>
                    </a:cubicBezTo>
                    <a:cubicBezTo>
                      <a:pt x="2503292" y="10216"/>
                      <a:pt x="2516424" y="10626"/>
                      <a:pt x="2521759" y="10626"/>
                    </a:cubicBezTo>
                    <a:cubicBezTo>
                      <a:pt x="2500419" y="7754"/>
                      <a:pt x="2424908" y="10626"/>
                      <a:pt x="2390026" y="11857"/>
                    </a:cubicBezTo>
                    <a:cubicBezTo>
                      <a:pt x="2399054" y="13499"/>
                      <a:pt x="2362530" y="13909"/>
                      <a:pt x="2424498" y="14730"/>
                    </a:cubicBezTo>
                    <a:cubicBezTo>
                      <a:pt x="2403979" y="13909"/>
                      <a:pt x="2477027" y="11037"/>
                      <a:pt x="2536123" y="12678"/>
                    </a:cubicBezTo>
                    <a:lnTo>
                      <a:pt x="2525863" y="15961"/>
                    </a:lnTo>
                    <a:lnTo>
                      <a:pt x="2612044" y="15961"/>
                    </a:lnTo>
                    <a:cubicBezTo>
                      <a:pt x="2612044" y="15961"/>
                      <a:pt x="2603836" y="16372"/>
                      <a:pt x="2603836" y="16372"/>
                    </a:cubicBezTo>
                    <a:cubicBezTo>
                      <a:pt x="2636257" y="18424"/>
                      <a:pt x="2695763" y="15961"/>
                      <a:pt x="2754858" y="17192"/>
                    </a:cubicBezTo>
                    <a:cubicBezTo>
                      <a:pt x="2765528" y="17192"/>
                      <a:pt x="2783995" y="16782"/>
                      <a:pt x="2804104" y="16782"/>
                    </a:cubicBezTo>
                    <a:cubicBezTo>
                      <a:pt x="2814364" y="16782"/>
                      <a:pt x="2825034" y="16782"/>
                      <a:pt x="2835294" y="16782"/>
                    </a:cubicBezTo>
                    <a:cubicBezTo>
                      <a:pt x="2845964" y="16782"/>
                      <a:pt x="2856223" y="16782"/>
                      <a:pt x="2865662" y="17192"/>
                    </a:cubicBezTo>
                    <a:cubicBezTo>
                      <a:pt x="2875101" y="17192"/>
                      <a:pt x="2883719" y="17192"/>
                      <a:pt x="2890696" y="17603"/>
                    </a:cubicBezTo>
                    <a:cubicBezTo>
                      <a:pt x="2897672" y="17603"/>
                      <a:pt x="2903007" y="18424"/>
                      <a:pt x="2906290" y="18424"/>
                    </a:cubicBezTo>
                    <a:cubicBezTo>
                      <a:pt x="2912446" y="18424"/>
                      <a:pt x="2909573" y="17603"/>
                      <a:pt x="2891516" y="15551"/>
                    </a:cubicBezTo>
                    <a:cubicBezTo>
                      <a:pt x="2905059" y="17192"/>
                      <a:pt x="2918191" y="18424"/>
                      <a:pt x="2930914" y="19244"/>
                    </a:cubicBezTo>
                    <a:cubicBezTo>
                      <a:pt x="2943635" y="20476"/>
                      <a:pt x="2956768" y="22117"/>
                      <a:pt x="2969490" y="23759"/>
                    </a:cubicBezTo>
                    <a:cubicBezTo>
                      <a:pt x="2982622" y="24990"/>
                      <a:pt x="2995344" y="27042"/>
                      <a:pt x="3008887" y="29094"/>
                    </a:cubicBezTo>
                    <a:cubicBezTo>
                      <a:pt x="3015453" y="30325"/>
                      <a:pt x="3022429" y="31146"/>
                      <a:pt x="3029406" y="32377"/>
                    </a:cubicBezTo>
                    <a:cubicBezTo>
                      <a:pt x="3036382" y="33608"/>
                      <a:pt x="3043359" y="35249"/>
                      <a:pt x="3050746" y="36891"/>
                    </a:cubicBezTo>
                    <a:lnTo>
                      <a:pt x="3032689" y="32377"/>
                    </a:lnTo>
                    <a:cubicBezTo>
                      <a:pt x="3026533" y="30735"/>
                      <a:pt x="3020788" y="29914"/>
                      <a:pt x="3014632" y="28683"/>
                    </a:cubicBezTo>
                    <a:lnTo>
                      <a:pt x="2996575" y="24990"/>
                    </a:lnTo>
                    <a:cubicBezTo>
                      <a:pt x="2990419" y="23759"/>
                      <a:pt x="2984674" y="22527"/>
                      <a:pt x="2978518" y="21707"/>
                    </a:cubicBezTo>
                    <a:cubicBezTo>
                      <a:pt x="2983853" y="22117"/>
                      <a:pt x="2988778" y="22938"/>
                      <a:pt x="2993292" y="23759"/>
                    </a:cubicBezTo>
                    <a:cubicBezTo>
                      <a:pt x="2997806" y="24579"/>
                      <a:pt x="3001910" y="24990"/>
                      <a:pt x="3006014" y="25810"/>
                    </a:cubicBezTo>
                    <a:cubicBezTo>
                      <a:pt x="3013811" y="27042"/>
                      <a:pt x="3019967" y="27862"/>
                      <a:pt x="3025712" y="28683"/>
                    </a:cubicBezTo>
                    <a:cubicBezTo>
                      <a:pt x="3031047" y="29504"/>
                      <a:pt x="3035562" y="30325"/>
                      <a:pt x="3039666" y="31146"/>
                    </a:cubicBezTo>
                    <a:cubicBezTo>
                      <a:pt x="3043770" y="31966"/>
                      <a:pt x="3047053" y="32787"/>
                      <a:pt x="3050336" y="33197"/>
                    </a:cubicBezTo>
                    <a:cubicBezTo>
                      <a:pt x="3056902" y="34429"/>
                      <a:pt x="3063057" y="35660"/>
                      <a:pt x="3071676" y="37301"/>
                    </a:cubicBezTo>
                    <a:cubicBezTo>
                      <a:pt x="3076190" y="38122"/>
                      <a:pt x="3081114" y="38943"/>
                      <a:pt x="3087270" y="40584"/>
                    </a:cubicBezTo>
                    <a:cubicBezTo>
                      <a:pt x="3093426" y="41816"/>
                      <a:pt x="3100403" y="43457"/>
                      <a:pt x="3109021" y="45509"/>
                    </a:cubicBezTo>
                    <a:cubicBezTo>
                      <a:pt x="3115587" y="48382"/>
                      <a:pt x="3130361" y="53306"/>
                      <a:pt x="3116408" y="50434"/>
                    </a:cubicBezTo>
                    <a:cubicBezTo>
                      <a:pt x="3123384" y="52486"/>
                      <a:pt x="3130771" y="54948"/>
                      <a:pt x="3137748" y="57410"/>
                    </a:cubicBezTo>
                    <a:cubicBezTo>
                      <a:pt x="3145134" y="59872"/>
                      <a:pt x="3152522" y="62335"/>
                      <a:pt x="3159908" y="65207"/>
                    </a:cubicBezTo>
                    <a:cubicBezTo>
                      <a:pt x="3167706" y="67670"/>
                      <a:pt x="3175093" y="70953"/>
                      <a:pt x="3182480" y="73826"/>
                    </a:cubicBezTo>
                    <a:cubicBezTo>
                      <a:pt x="3190277" y="76698"/>
                      <a:pt x="3197664" y="79981"/>
                      <a:pt x="3205461" y="82854"/>
                    </a:cubicBezTo>
                    <a:cubicBezTo>
                      <a:pt x="3220645" y="89420"/>
                      <a:pt x="3236240" y="96807"/>
                      <a:pt x="3251424" y="103373"/>
                    </a:cubicBezTo>
                    <a:cubicBezTo>
                      <a:pt x="3266198" y="110760"/>
                      <a:pt x="3281382" y="118558"/>
                      <a:pt x="3295746" y="125945"/>
                    </a:cubicBezTo>
                    <a:cubicBezTo>
                      <a:pt x="3309699" y="134152"/>
                      <a:pt x="3323652" y="141950"/>
                      <a:pt x="3336784" y="149747"/>
                    </a:cubicBezTo>
                    <a:cubicBezTo>
                      <a:pt x="3349507" y="157955"/>
                      <a:pt x="3362228" y="165752"/>
                      <a:pt x="3373719" y="173139"/>
                    </a:cubicBezTo>
                    <a:cubicBezTo>
                      <a:pt x="3384800" y="180936"/>
                      <a:pt x="3395469" y="187913"/>
                      <a:pt x="3404909" y="194479"/>
                    </a:cubicBezTo>
                    <a:cubicBezTo>
                      <a:pt x="3407371" y="196120"/>
                      <a:pt x="3409423" y="197762"/>
                      <a:pt x="3411885" y="198993"/>
                    </a:cubicBezTo>
                    <a:cubicBezTo>
                      <a:pt x="3413937" y="200635"/>
                      <a:pt x="3415989" y="202276"/>
                      <a:pt x="3418041" y="203507"/>
                    </a:cubicBezTo>
                    <a:cubicBezTo>
                      <a:pt x="3422145" y="206380"/>
                      <a:pt x="3425838" y="209253"/>
                      <a:pt x="3429532" y="211715"/>
                    </a:cubicBezTo>
                    <a:cubicBezTo>
                      <a:pt x="3437739" y="218281"/>
                      <a:pt x="3445126" y="223616"/>
                      <a:pt x="3451282" y="229362"/>
                    </a:cubicBezTo>
                    <a:cubicBezTo>
                      <a:pt x="3457438" y="235107"/>
                      <a:pt x="3463183" y="240442"/>
                      <a:pt x="3468929" y="245367"/>
                    </a:cubicBezTo>
                    <a:cubicBezTo>
                      <a:pt x="3474264" y="250291"/>
                      <a:pt x="3479598" y="254805"/>
                      <a:pt x="3484523" y="259730"/>
                    </a:cubicBezTo>
                    <a:cubicBezTo>
                      <a:pt x="3489448" y="264655"/>
                      <a:pt x="3493962" y="269579"/>
                      <a:pt x="3498887" y="274504"/>
                    </a:cubicBezTo>
                    <a:cubicBezTo>
                      <a:pt x="3503811" y="279429"/>
                      <a:pt x="3509146" y="284764"/>
                      <a:pt x="3514481" y="290099"/>
                    </a:cubicBezTo>
                    <a:cubicBezTo>
                      <a:pt x="3519816" y="295844"/>
                      <a:pt x="3525562" y="302000"/>
                      <a:pt x="3532128" y="308976"/>
                    </a:cubicBezTo>
                    <a:cubicBezTo>
                      <a:pt x="3545260" y="322519"/>
                      <a:pt x="3560034" y="339755"/>
                      <a:pt x="3578912" y="361506"/>
                    </a:cubicBezTo>
                    <a:cubicBezTo>
                      <a:pt x="3586709" y="370945"/>
                      <a:pt x="3584247" y="366841"/>
                      <a:pt x="3585888" y="367661"/>
                    </a:cubicBezTo>
                    <a:cubicBezTo>
                      <a:pt x="3586709" y="368072"/>
                      <a:pt x="3588351" y="370124"/>
                      <a:pt x="3592865" y="375459"/>
                    </a:cubicBezTo>
                    <a:cubicBezTo>
                      <a:pt x="3597379" y="381204"/>
                      <a:pt x="3604766" y="389822"/>
                      <a:pt x="3615846" y="405827"/>
                    </a:cubicBezTo>
                    <a:cubicBezTo>
                      <a:pt x="3616667" y="407058"/>
                      <a:pt x="3614205" y="403775"/>
                      <a:pt x="3610922" y="399671"/>
                    </a:cubicBezTo>
                    <a:cubicBezTo>
                      <a:pt x="3609280" y="397620"/>
                      <a:pt x="3607228" y="395157"/>
                      <a:pt x="3605587" y="393105"/>
                    </a:cubicBezTo>
                    <a:cubicBezTo>
                      <a:pt x="3603535" y="391053"/>
                      <a:pt x="3601893" y="389001"/>
                      <a:pt x="3600662" y="387360"/>
                    </a:cubicBezTo>
                    <a:cubicBezTo>
                      <a:pt x="3597790" y="384077"/>
                      <a:pt x="3596558" y="382846"/>
                      <a:pt x="3599431" y="386950"/>
                    </a:cubicBezTo>
                    <a:cubicBezTo>
                      <a:pt x="3600662" y="389001"/>
                      <a:pt x="3603125" y="391874"/>
                      <a:pt x="3606818" y="396799"/>
                    </a:cubicBezTo>
                    <a:cubicBezTo>
                      <a:pt x="3610511" y="401723"/>
                      <a:pt x="3615026" y="408290"/>
                      <a:pt x="3621181" y="416908"/>
                    </a:cubicBezTo>
                    <a:cubicBezTo>
                      <a:pt x="3623644" y="419780"/>
                      <a:pt x="3625696" y="423063"/>
                      <a:pt x="3628158" y="426347"/>
                    </a:cubicBezTo>
                    <a:cubicBezTo>
                      <a:pt x="3629389" y="427988"/>
                      <a:pt x="3630620" y="429630"/>
                      <a:pt x="3631852" y="431271"/>
                    </a:cubicBezTo>
                    <a:cubicBezTo>
                      <a:pt x="3633083" y="432913"/>
                      <a:pt x="3634314" y="434554"/>
                      <a:pt x="3635135" y="436196"/>
                    </a:cubicBezTo>
                    <a:cubicBezTo>
                      <a:pt x="3639649" y="443172"/>
                      <a:pt x="3644574" y="450149"/>
                      <a:pt x="3649088" y="457536"/>
                    </a:cubicBezTo>
                    <a:cubicBezTo>
                      <a:pt x="3651550" y="461229"/>
                      <a:pt x="3654012" y="464923"/>
                      <a:pt x="3656064" y="468616"/>
                    </a:cubicBezTo>
                    <a:cubicBezTo>
                      <a:pt x="3658526" y="472310"/>
                      <a:pt x="3660578" y="476414"/>
                      <a:pt x="3663041" y="480517"/>
                    </a:cubicBezTo>
                    <a:cubicBezTo>
                      <a:pt x="3667555" y="488725"/>
                      <a:pt x="3672069" y="496522"/>
                      <a:pt x="3676994" y="505141"/>
                    </a:cubicBezTo>
                    <a:cubicBezTo>
                      <a:pt x="3679456" y="509244"/>
                      <a:pt x="3681508" y="513759"/>
                      <a:pt x="3683560" y="517862"/>
                    </a:cubicBezTo>
                    <a:cubicBezTo>
                      <a:pt x="3685612" y="522377"/>
                      <a:pt x="3688074" y="526481"/>
                      <a:pt x="3690126" y="530995"/>
                    </a:cubicBezTo>
                    <a:cubicBezTo>
                      <a:pt x="3692178" y="535509"/>
                      <a:pt x="3694640" y="539613"/>
                      <a:pt x="3696692" y="544127"/>
                    </a:cubicBezTo>
                    <a:cubicBezTo>
                      <a:pt x="3699155" y="548641"/>
                      <a:pt x="3701206" y="552745"/>
                      <a:pt x="3703258" y="557670"/>
                    </a:cubicBezTo>
                    <a:cubicBezTo>
                      <a:pt x="3711466" y="575727"/>
                      <a:pt x="3720084" y="593784"/>
                      <a:pt x="3727471" y="612251"/>
                    </a:cubicBezTo>
                    <a:cubicBezTo>
                      <a:pt x="3729113" y="617176"/>
                      <a:pt x="3731165" y="622511"/>
                      <a:pt x="3733217" y="628256"/>
                    </a:cubicBezTo>
                    <a:cubicBezTo>
                      <a:pt x="3734448" y="631129"/>
                      <a:pt x="3735269" y="634002"/>
                      <a:pt x="3736500" y="636874"/>
                    </a:cubicBezTo>
                    <a:cubicBezTo>
                      <a:pt x="3737731" y="639747"/>
                      <a:pt x="3738551" y="642620"/>
                      <a:pt x="3739373" y="645903"/>
                    </a:cubicBezTo>
                    <a:cubicBezTo>
                      <a:pt x="3743066" y="657804"/>
                      <a:pt x="3747170" y="669705"/>
                      <a:pt x="3750453" y="679965"/>
                    </a:cubicBezTo>
                    <a:cubicBezTo>
                      <a:pt x="3756198" y="700484"/>
                      <a:pt x="3759481" y="714847"/>
                      <a:pt x="3756609" y="707460"/>
                    </a:cubicBezTo>
                    <a:cubicBezTo>
                      <a:pt x="3754557" y="699663"/>
                      <a:pt x="3752094" y="691045"/>
                      <a:pt x="3749632" y="682427"/>
                    </a:cubicBezTo>
                    <a:cubicBezTo>
                      <a:pt x="3746759" y="673809"/>
                      <a:pt x="3743887" y="665191"/>
                      <a:pt x="3741014" y="656573"/>
                    </a:cubicBezTo>
                    <a:cubicBezTo>
                      <a:pt x="3735679" y="638926"/>
                      <a:pt x="3728292" y="622100"/>
                      <a:pt x="3722136" y="606506"/>
                    </a:cubicBezTo>
                    <a:cubicBezTo>
                      <a:pt x="3720495" y="602812"/>
                      <a:pt x="3718853" y="598708"/>
                      <a:pt x="3717622" y="595015"/>
                    </a:cubicBezTo>
                    <a:cubicBezTo>
                      <a:pt x="3715980" y="591321"/>
                      <a:pt x="3714339" y="588038"/>
                      <a:pt x="3712697" y="584755"/>
                    </a:cubicBezTo>
                    <a:cubicBezTo>
                      <a:pt x="3709414" y="578189"/>
                      <a:pt x="3706542" y="572033"/>
                      <a:pt x="3704079" y="566698"/>
                    </a:cubicBezTo>
                    <a:cubicBezTo>
                      <a:pt x="3701617" y="561363"/>
                      <a:pt x="3699155" y="556849"/>
                      <a:pt x="3697513" y="553156"/>
                    </a:cubicBezTo>
                    <a:cubicBezTo>
                      <a:pt x="3695461" y="549462"/>
                      <a:pt x="3694230" y="547000"/>
                      <a:pt x="3692999" y="545358"/>
                    </a:cubicBezTo>
                    <a:cubicBezTo>
                      <a:pt x="3698334" y="553156"/>
                      <a:pt x="3672480" y="502678"/>
                      <a:pt x="3695872" y="545769"/>
                    </a:cubicBezTo>
                    <a:cubicBezTo>
                      <a:pt x="3684791" y="523197"/>
                      <a:pt x="3677404" y="508424"/>
                      <a:pt x="3671249" y="497754"/>
                    </a:cubicBezTo>
                    <a:cubicBezTo>
                      <a:pt x="3665093" y="487084"/>
                      <a:pt x="3660989" y="480517"/>
                      <a:pt x="3657295" y="473951"/>
                    </a:cubicBezTo>
                    <a:cubicBezTo>
                      <a:pt x="3653602" y="467385"/>
                      <a:pt x="3649088" y="461640"/>
                      <a:pt x="3643342" y="452611"/>
                    </a:cubicBezTo>
                    <a:cubicBezTo>
                      <a:pt x="3640470" y="448097"/>
                      <a:pt x="3636776" y="442762"/>
                      <a:pt x="3632672" y="436196"/>
                    </a:cubicBezTo>
                    <a:cubicBezTo>
                      <a:pt x="3628569" y="429630"/>
                      <a:pt x="3622823" y="422243"/>
                      <a:pt x="3616667" y="412804"/>
                    </a:cubicBezTo>
                    <a:cubicBezTo>
                      <a:pt x="3614615" y="410342"/>
                      <a:pt x="3620771" y="420191"/>
                      <a:pt x="3628979" y="432502"/>
                    </a:cubicBezTo>
                    <a:cubicBezTo>
                      <a:pt x="3636776" y="445224"/>
                      <a:pt x="3646215" y="460409"/>
                      <a:pt x="3651550" y="468206"/>
                    </a:cubicBezTo>
                    <a:cubicBezTo>
                      <a:pt x="3650319" y="469027"/>
                      <a:pt x="3626927" y="431682"/>
                      <a:pt x="3605997" y="404596"/>
                    </a:cubicBezTo>
                    <a:cubicBezTo>
                      <a:pt x="3601073" y="397620"/>
                      <a:pt x="3596148" y="391464"/>
                      <a:pt x="3592044" y="386539"/>
                    </a:cubicBezTo>
                    <a:cubicBezTo>
                      <a:pt x="3587940" y="381615"/>
                      <a:pt x="3584657" y="377511"/>
                      <a:pt x="3583016" y="375869"/>
                    </a:cubicBezTo>
                    <a:cubicBezTo>
                      <a:pt x="3579322" y="371765"/>
                      <a:pt x="3581374" y="375459"/>
                      <a:pt x="3592865" y="391464"/>
                    </a:cubicBezTo>
                    <a:cubicBezTo>
                      <a:pt x="3594506" y="393926"/>
                      <a:pt x="3596558" y="395978"/>
                      <a:pt x="3598200" y="398440"/>
                    </a:cubicBezTo>
                    <a:cubicBezTo>
                      <a:pt x="3599842" y="400903"/>
                      <a:pt x="3601483" y="402955"/>
                      <a:pt x="3603125" y="405417"/>
                    </a:cubicBezTo>
                    <a:cubicBezTo>
                      <a:pt x="3606408" y="409931"/>
                      <a:pt x="3609280" y="414035"/>
                      <a:pt x="3612563" y="418139"/>
                    </a:cubicBezTo>
                    <a:cubicBezTo>
                      <a:pt x="3615436" y="422243"/>
                      <a:pt x="3618309" y="425936"/>
                      <a:pt x="3621181" y="430040"/>
                    </a:cubicBezTo>
                    <a:cubicBezTo>
                      <a:pt x="3624054" y="433733"/>
                      <a:pt x="3626517" y="437427"/>
                      <a:pt x="3628979" y="441120"/>
                    </a:cubicBezTo>
                    <a:cubicBezTo>
                      <a:pt x="3633903" y="448097"/>
                      <a:pt x="3638418" y="455073"/>
                      <a:pt x="3642932" y="461229"/>
                    </a:cubicBezTo>
                    <a:cubicBezTo>
                      <a:pt x="3647446" y="467795"/>
                      <a:pt x="3651960" y="473541"/>
                      <a:pt x="3655654" y="480107"/>
                    </a:cubicBezTo>
                    <a:cubicBezTo>
                      <a:pt x="3659347" y="486263"/>
                      <a:pt x="3663451" y="492419"/>
                      <a:pt x="3667145" y="498985"/>
                    </a:cubicBezTo>
                    <a:cubicBezTo>
                      <a:pt x="3669197" y="502268"/>
                      <a:pt x="3670838" y="505551"/>
                      <a:pt x="3672890" y="508424"/>
                    </a:cubicBezTo>
                    <a:cubicBezTo>
                      <a:pt x="3673711" y="510065"/>
                      <a:pt x="3674942" y="511707"/>
                      <a:pt x="3675763" y="513348"/>
                    </a:cubicBezTo>
                    <a:cubicBezTo>
                      <a:pt x="3676583" y="514990"/>
                      <a:pt x="3677404" y="516631"/>
                      <a:pt x="3678635" y="518683"/>
                    </a:cubicBezTo>
                    <a:cubicBezTo>
                      <a:pt x="3682329" y="525660"/>
                      <a:pt x="3686022" y="533047"/>
                      <a:pt x="3690126" y="541254"/>
                    </a:cubicBezTo>
                    <a:cubicBezTo>
                      <a:pt x="3692178" y="545358"/>
                      <a:pt x="3694230" y="549462"/>
                      <a:pt x="3696282" y="553566"/>
                    </a:cubicBezTo>
                    <a:cubicBezTo>
                      <a:pt x="3698334" y="558080"/>
                      <a:pt x="3699976" y="562594"/>
                      <a:pt x="3702028" y="567519"/>
                    </a:cubicBezTo>
                    <a:cubicBezTo>
                      <a:pt x="3699976" y="563826"/>
                      <a:pt x="3698334" y="559722"/>
                      <a:pt x="3696282" y="555618"/>
                    </a:cubicBezTo>
                    <a:cubicBezTo>
                      <a:pt x="3694230" y="551514"/>
                      <a:pt x="3691768" y="547000"/>
                      <a:pt x="3689305" y="542486"/>
                    </a:cubicBezTo>
                    <a:cubicBezTo>
                      <a:pt x="3684381" y="533457"/>
                      <a:pt x="3679456" y="523608"/>
                      <a:pt x="3674121" y="513759"/>
                    </a:cubicBezTo>
                    <a:cubicBezTo>
                      <a:pt x="3662630" y="494471"/>
                      <a:pt x="3651140" y="473951"/>
                      <a:pt x="3638007" y="457125"/>
                    </a:cubicBezTo>
                    <a:cubicBezTo>
                      <a:pt x="3650319" y="476003"/>
                      <a:pt x="3660578" y="496112"/>
                      <a:pt x="3671659" y="515810"/>
                    </a:cubicBezTo>
                    <a:cubicBezTo>
                      <a:pt x="3679867" y="530174"/>
                      <a:pt x="3688074" y="544127"/>
                      <a:pt x="3695872" y="558901"/>
                    </a:cubicBezTo>
                    <a:lnTo>
                      <a:pt x="3694230" y="556439"/>
                    </a:lnTo>
                    <a:cubicBezTo>
                      <a:pt x="3700386" y="570392"/>
                      <a:pt x="3705310" y="582293"/>
                      <a:pt x="3709824" y="592553"/>
                    </a:cubicBezTo>
                    <a:cubicBezTo>
                      <a:pt x="3712287" y="597888"/>
                      <a:pt x="3713928" y="602812"/>
                      <a:pt x="3715980" y="607326"/>
                    </a:cubicBezTo>
                    <a:cubicBezTo>
                      <a:pt x="3718032" y="611841"/>
                      <a:pt x="3719674" y="616355"/>
                      <a:pt x="3721315" y="620459"/>
                    </a:cubicBezTo>
                    <a:cubicBezTo>
                      <a:pt x="3724599" y="628666"/>
                      <a:pt x="3727471" y="636053"/>
                      <a:pt x="3730344" y="642620"/>
                    </a:cubicBezTo>
                    <a:cubicBezTo>
                      <a:pt x="3732806" y="649186"/>
                      <a:pt x="3735269" y="655752"/>
                      <a:pt x="3737731" y="661497"/>
                    </a:cubicBezTo>
                    <a:cubicBezTo>
                      <a:pt x="3740193" y="667653"/>
                      <a:pt x="3742655" y="673809"/>
                      <a:pt x="3745118" y="679965"/>
                    </a:cubicBezTo>
                    <a:cubicBezTo>
                      <a:pt x="3747580" y="686120"/>
                      <a:pt x="3749632" y="693097"/>
                      <a:pt x="3752505" y="700894"/>
                    </a:cubicBezTo>
                    <a:cubicBezTo>
                      <a:pt x="3754967" y="708692"/>
                      <a:pt x="3757840" y="717310"/>
                      <a:pt x="3760712" y="727159"/>
                    </a:cubicBezTo>
                    <a:cubicBezTo>
                      <a:pt x="3763585" y="737008"/>
                      <a:pt x="3766048" y="748499"/>
                      <a:pt x="3769330" y="761631"/>
                    </a:cubicBezTo>
                    <a:cubicBezTo>
                      <a:pt x="3757019" y="700074"/>
                      <a:pt x="3777538" y="774764"/>
                      <a:pt x="3768099" y="728390"/>
                    </a:cubicBezTo>
                    <a:cubicBezTo>
                      <a:pt x="3772203" y="746037"/>
                      <a:pt x="3776307" y="762452"/>
                      <a:pt x="3779180" y="777636"/>
                    </a:cubicBezTo>
                    <a:cubicBezTo>
                      <a:pt x="3781642" y="792821"/>
                      <a:pt x="3784105" y="805953"/>
                      <a:pt x="3785746" y="817033"/>
                    </a:cubicBezTo>
                    <a:cubicBezTo>
                      <a:pt x="3788619" y="839194"/>
                      <a:pt x="3789029" y="852737"/>
                      <a:pt x="3787798" y="853147"/>
                    </a:cubicBezTo>
                    <a:cubicBezTo>
                      <a:pt x="3786567" y="844939"/>
                      <a:pt x="3785335" y="837553"/>
                      <a:pt x="3784515" y="830986"/>
                    </a:cubicBezTo>
                    <a:cubicBezTo>
                      <a:pt x="3784105" y="827703"/>
                      <a:pt x="3783694" y="824831"/>
                      <a:pt x="3783284" y="821958"/>
                    </a:cubicBezTo>
                    <a:cubicBezTo>
                      <a:pt x="3782873" y="819085"/>
                      <a:pt x="3782053" y="816623"/>
                      <a:pt x="3781642" y="814161"/>
                    </a:cubicBezTo>
                    <a:cubicBezTo>
                      <a:pt x="3779590" y="804722"/>
                      <a:pt x="3778359" y="798156"/>
                      <a:pt x="3777128" y="793641"/>
                    </a:cubicBezTo>
                    <a:cubicBezTo>
                      <a:pt x="3775076" y="785023"/>
                      <a:pt x="3774666" y="784203"/>
                      <a:pt x="3774255" y="784203"/>
                    </a:cubicBezTo>
                    <a:cubicBezTo>
                      <a:pt x="3773845" y="784203"/>
                      <a:pt x="3773434" y="784203"/>
                      <a:pt x="3771382" y="776405"/>
                    </a:cubicBezTo>
                    <a:cubicBezTo>
                      <a:pt x="3769330" y="769018"/>
                      <a:pt x="3765226" y="754244"/>
                      <a:pt x="3757019" y="723876"/>
                    </a:cubicBezTo>
                    <a:cubicBezTo>
                      <a:pt x="3759481" y="733725"/>
                      <a:pt x="3756198" y="727159"/>
                      <a:pt x="3755378" y="726338"/>
                    </a:cubicBezTo>
                    <a:cubicBezTo>
                      <a:pt x="3754557" y="726338"/>
                      <a:pt x="3754967" y="727569"/>
                      <a:pt x="3755788" y="733315"/>
                    </a:cubicBezTo>
                    <a:cubicBezTo>
                      <a:pt x="3756609" y="739470"/>
                      <a:pt x="3759071" y="749730"/>
                      <a:pt x="3763175" y="767787"/>
                    </a:cubicBezTo>
                    <a:cubicBezTo>
                      <a:pt x="3766048" y="777636"/>
                      <a:pt x="3766868" y="785023"/>
                      <a:pt x="3768099" y="790358"/>
                    </a:cubicBezTo>
                    <a:cubicBezTo>
                      <a:pt x="3769330" y="795283"/>
                      <a:pt x="3769741" y="798156"/>
                      <a:pt x="3770151" y="799797"/>
                    </a:cubicBezTo>
                    <a:cubicBezTo>
                      <a:pt x="3770972" y="802670"/>
                      <a:pt x="3770562" y="799797"/>
                      <a:pt x="3770151" y="796514"/>
                    </a:cubicBezTo>
                    <a:cubicBezTo>
                      <a:pt x="3769330" y="790358"/>
                      <a:pt x="3768920" y="783792"/>
                      <a:pt x="3776307" y="824831"/>
                    </a:cubicBezTo>
                    <a:cubicBezTo>
                      <a:pt x="3776307" y="829755"/>
                      <a:pt x="3777128" y="834680"/>
                      <a:pt x="3776307" y="832218"/>
                    </a:cubicBezTo>
                    <a:cubicBezTo>
                      <a:pt x="3779180" y="851095"/>
                      <a:pt x="3780821" y="862176"/>
                      <a:pt x="3782053" y="874487"/>
                    </a:cubicBezTo>
                    <a:cubicBezTo>
                      <a:pt x="3782873" y="886799"/>
                      <a:pt x="3784105" y="899931"/>
                      <a:pt x="3786157" y="922913"/>
                    </a:cubicBezTo>
                    <a:cubicBezTo>
                      <a:pt x="3786157" y="919219"/>
                      <a:pt x="3785335" y="915526"/>
                      <a:pt x="3784925" y="911832"/>
                    </a:cubicBezTo>
                    <a:cubicBezTo>
                      <a:pt x="3785335" y="918809"/>
                      <a:pt x="3784925" y="925375"/>
                      <a:pt x="3784925" y="931120"/>
                    </a:cubicBezTo>
                    <a:cubicBezTo>
                      <a:pt x="3784925" y="936866"/>
                      <a:pt x="3784925" y="941790"/>
                      <a:pt x="3784925" y="946715"/>
                    </a:cubicBezTo>
                    <a:cubicBezTo>
                      <a:pt x="3784925" y="956154"/>
                      <a:pt x="3785746" y="963541"/>
                      <a:pt x="3786157" y="970928"/>
                    </a:cubicBezTo>
                    <a:cubicBezTo>
                      <a:pt x="3786567" y="985291"/>
                      <a:pt x="3786977" y="998834"/>
                      <a:pt x="3786157" y="1023047"/>
                    </a:cubicBezTo>
                    <a:cubicBezTo>
                      <a:pt x="3788208" y="1003759"/>
                      <a:pt x="3787798" y="1055467"/>
                      <a:pt x="3789029" y="1085425"/>
                    </a:cubicBezTo>
                    <a:cubicBezTo>
                      <a:pt x="3789029" y="1060802"/>
                      <a:pt x="3790260" y="1041924"/>
                      <a:pt x="3791081" y="1016891"/>
                    </a:cubicBezTo>
                    <a:cubicBezTo>
                      <a:pt x="3791491" y="1004579"/>
                      <a:pt x="3791902" y="990626"/>
                      <a:pt x="3792312" y="973800"/>
                    </a:cubicBezTo>
                    <a:cubicBezTo>
                      <a:pt x="3792312" y="965593"/>
                      <a:pt x="3792312" y="955744"/>
                      <a:pt x="3792312" y="945484"/>
                    </a:cubicBezTo>
                    <a:cubicBezTo>
                      <a:pt x="3792312" y="940149"/>
                      <a:pt x="3792312" y="934814"/>
                      <a:pt x="3792312" y="929479"/>
                    </a:cubicBezTo>
                    <a:cubicBezTo>
                      <a:pt x="3792312" y="923734"/>
                      <a:pt x="3792312" y="917988"/>
                      <a:pt x="3791491" y="911832"/>
                    </a:cubicBezTo>
                    <a:cubicBezTo>
                      <a:pt x="3789029" y="899931"/>
                      <a:pt x="3788619" y="907318"/>
                      <a:pt x="3784515" y="867100"/>
                    </a:cubicBezTo>
                    <a:cubicBezTo>
                      <a:pt x="3785746" y="877770"/>
                      <a:pt x="3786157" y="888440"/>
                      <a:pt x="3787387" y="899110"/>
                    </a:cubicBezTo>
                    <a:lnTo>
                      <a:pt x="3788619" y="915115"/>
                    </a:lnTo>
                    <a:cubicBezTo>
                      <a:pt x="3789029" y="920450"/>
                      <a:pt x="3788619" y="925785"/>
                      <a:pt x="3789439" y="931120"/>
                    </a:cubicBezTo>
                    <a:cubicBezTo>
                      <a:pt x="3789439" y="917167"/>
                      <a:pt x="3787387" y="906908"/>
                      <a:pt x="3786157" y="894186"/>
                    </a:cubicBezTo>
                    <a:lnTo>
                      <a:pt x="3785335" y="879001"/>
                    </a:lnTo>
                    <a:lnTo>
                      <a:pt x="3785335" y="871204"/>
                    </a:lnTo>
                    <a:cubicBezTo>
                      <a:pt x="3784515" y="868742"/>
                      <a:pt x="3784105" y="866280"/>
                      <a:pt x="3784105" y="863407"/>
                    </a:cubicBezTo>
                    <a:lnTo>
                      <a:pt x="3780821" y="832628"/>
                    </a:lnTo>
                    <a:cubicBezTo>
                      <a:pt x="3783694" y="851916"/>
                      <a:pt x="3785746" y="864228"/>
                      <a:pt x="3786567" y="872435"/>
                    </a:cubicBezTo>
                    <a:cubicBezTo>
                      <a:pt x="3787387" y="880643"/>
                      <a:pt x="3788208" y="884337"/>
                      <a:pt x="3788619" y="886799"/>
                    </a:cubicBezTo>
                    <a:cubicBezTo>
                      <a:pt x="3789850" y="891723"/>
                      <a:pt x="3790671" y="890903"/>
                      <a:pt x="3792723" y="907318"/>
                    </a:cubicBezTo>
                    <a:cubicBezTo>
                      <a:pt x="3792723" y="911832"/>
                      <a:pt x="3793543" y="915936"/>
                      <a:pt x="3793543" y="919630"/>
                    </a:cubicBezTo>
                    <a:cubicBezTo>
                      <a:pt x="3793543" y="923323"/>
                      <a:pt x="3793543" y="927017"/>
                      <a:pt x="3793543" y="930300"/>
                    </a:cubicBezTo>
                    <a:cubicBezTo>
                      <a:pt x="3793543" y="936866"/>
                      <a:pt x="3793543" y="942611"/>
                      <a:pt x="3793543" y="947125"/>
                    </a:cubicBezTo>
                    <a:cubicBezTo>
                      <a:pt x="3793543" y="956564"/>
                      <a:pt x="3793953" y="963130"/>
                      <a:pt x="3794364" y="968876"/>
                    </a:cubicBezTo>
                    <a:cubicBezTo>
                      <a:pt x="3794364" y="979956"/>
                      <a:pt x="3794364" y="988164"/>
                      <a:pt x="3794364" y="1010325"/>
                    </a:cubicBezTo>
                    <a:cubicBezTo>
                      <a:pt x="3791902" y="1005811"/>
                      <a:pt x="3790260" y="1145752"/>
                      <a:pt x="3788619" y="1226598"/>
                    </a:cubicBezTo>
                    <a:cubicBezTo>
                      <a:pt x="3788619" y="1213876"/>
                      <a:pt x="3788619" y="1197871"/>
                      <a:pt x="3788619" y="1189253"/>
                    </a:cubicBezTo>
                    <a:cubicBezTo>
                      <a:pt x="3786977" y="1130568"/>
                      <a:pt x="3786567" y="1229471"/>
                      <a:pt x="3785746" y="1231933"/>
                    </a:cubicBezTo>
                    <a:lnTo>
                      <a:pt x="3786977" y="1274613"/>
                    </a:lnTo>
                    <a:cubicBezTo>
                      <a:pt x="3786977" y="1266405"/>
                      <a:pt x="3786157" y="1255325"/>
                      <a:pt x="3785746" y="1273792"/>
                    </a:cubicBezTo>
                    <a:cubicBezTo>
                      <a:pt x="3786157" y="1331656"/>
                      <a:pt x="3788619" y="1328373"/>
                      <a:pt x="3789029" y="1386238"/>
                    </a:cubicBezTo>
                    <a:cubicBezTo>
                      <a:pt x="3787798" y="1390752"/>
                      <a:pt x="3785746" y="1341506"/>
                      <a:pt x="3784925" y="1377620"/>
                    </a:cubicBezTo>
                    <a:cubicBezTo>
                      <a:pt x="3783694" y="1389931"/>
                      <a:pt x="3780821" y="1429328"/>
                      <a:pt x="3781642" y="1506481"/>
                    </a:cubicBezTo>
                    <a:cubicBezTo>
                      <a:pt x="3782053" y="1511816"/>
                      <a:pt x="3782463" y="1531924"/>
                      <a:pt x="3782463" y="1554906"/>
                    </a:cubicBezTo>
                    <a:cubicBezTo>
                      <a:pt x="3782463" y="1551623"/>
                      <a:pt x="3782463" y="1547519"/>
                      <a:pt x="3782463" y="1546288"/>
                    </a:cubicBezTo>
                    <a:lnTo>
                      <a:pt x="3780821" y="1597176"/>
                    </a:lnTo>
                    <a:cubicBezTo>
                      <a:pt x="3778359" y="1553675"/>
                      <a:pt x="3782053" y="1509353"/>
                      <a:pt x="3779590" y="1465442"/>
                    </a:cubicBezTo>
                    <a:lnTo>
                      <a:pt x="3777538" y="1461749"/>
                    </a:lnTo>
                    <a:cubicBezTo>
                      <a:pt x="3777538" y="1427687"/>
                      <a:pt x="3776717" y="1381723"/>
                      <a:pt x="3775486" y="1360383"/>
                    </a:cubicBezTo>
                    <a:cubicBezTo>
                      <a:pt x="3775486" y="1412092"/>
                      <a:pt x="3775486" y="1423172"/>
                      <a:pt x="3776307" y="1481037"/>
                    </a:cubicBezTo>
                    <a:cubicBezTo>
                      <a:pt x="3775076" y="1489244"/>
                      <a:pt x="3773845" y="1448206"/>
                      <a:pt x="3773845" y="1442460"/>
                    </a:cubicBezTo>
                    <a:lnTo>
                      <a:pt x="3775076" y="1451079"/>
                    </a:lnTo>
                    <a:cubicBezTo>
                      <a:pt x="3776717" y="1382134"/>
                      <a:pt x="3773024" y="1347661"/>
                      <a:pt x="3773434" y="1261481"/>
                    </a:cubicBezTo>
                    <a:cubicBezTo>
                      <a:pt x="3773434" y="1248348"/>
                      <a:pt x="3773434" y="1256556"/>
                      <a:pt x="3774255" y="1259429"/>
                    </a:cubicBezTo>
                    <a:cubicBezTo>
                      <a:pt x="3772203" y="1189663"/>
                      <a:pt x="3775076" y="1121539"/>
                      <a:pt x="3772203" y="1053826"/>
                    </a:cubicBezTo>
                    <a:lnTo>
                      <a:pt x="3773434" y="1075986"/>
                    </a:lnTo>
                    <a:cubicBezTo>
                      <a:pt x="3773024" y="1053005"/>
                      <a:pt x="3772203" y="1018943"/>
                      <a:pt x="3771382" y="979136"/>
                    </a:cubicBezTo>
                    <a:cubicBezTo>
                      <a:pt x="3771382" y="969286"/>
                      <a:pt x="3770562" y="959027"/>
                      <a:pt x="3770151" y="948357"/>
                    </a:cubicBezTo>
                    <a:cubicBezTo>
                      <a:pt x="3769741" y="938097"/>
                      <a:pt x="3769330" y="927017"/>
                      <a:pt x="3768510" y="916347"/>
                    </a:cubicBezTo>
                    <a:cubicBezTo>
                      <a:pt x="3766048" y="894596"/>
                      <a:pt x="3764816" y="872435"/>
                      <a:pt x="3760712" y="850274"/>
                    </a:cubicBezTo>
                    <a:lnTo>
                      <a:pt x="3759892" y="849454"/>
                    </a:lnTo>
                    <a:cubicBezTo>
                      <a:pt x="3759892" y="854378"/>
                      <a:pt x="3759481" y="848633"/>
                      <a:pt x="3758250" y="839194"/>
                    </a:cubicBezTo>
                    <a:cubicBezTo>
                      <a:pt x="3757430" y="834680"/>
                      <a:pt x="3757019" y="828934"/>
                      <a:pt x="3756198" y="823599"/>
                    </a:cubicBezTo>
                    <a:cubicBezTo>
                      <a:pt x="3755378" y="818264"/>
                      <a:pt x="3754557" y="812929"/>
                      <a:pt x="3753736" y="808415"/>
                    </a:cubicBezTo>
                    <a:lnTo>
                      <a:pt x="3753736" y="808415"/>
                    </a:lnTo>
                    <a:cubicBezTo>
                      <a:pt x="3745528" y="764094"/>
                      <a:pt x="3732806" y="723055"/>
                      <a:pt x="3722136" y="689404"/>
                    </a:cubicBezTo>
                    <a:cubicBezTo>
                      <a:pt x="3725009" y="700484"/>
                      <a:pt x="3728292" y="714437"/>
                      <a:pt x="3732806" y="730032"/>
                    </a:cubicBezTo>
                    <a:cubicBezTo>
                      <a:pt x="3734037" y="733315"/>
                      <a:pt x="3736089" y="740702"/>
                      <a:pt x="3738141" y="750140"/>
                    </a:cubicBezTo>
                    <a:cubicBezTo>
                      <a:pt x="3740193" y="759169"/>
                      <a:pt x="3743066" y="770249"/>
                      <a:pt x="3745528" y="780509"/>
                    </a:cubicBezTo>
                    <a:cubicBezTo>
                      <a:pt x="3749222" y="801028"/>
                      <a:pt x="3752915" y="818264"/>
                      <a:pt x="3752915" y="812519"/>
                    </a:cubicBezTo>
                    <a:cubicBezTo>
                      <a:pt x="3753736" y="817033"/>
                      <a:pt x="3754557" y="822368"/>
                      <a:pt x="3754967" y="827703"/>
                    </a:cubicBezTo>
                    <a:cubicBezTo>
                      <a:pt x="3755788" y="833038"/>
                      <a:pt x="3756198" y="838784"/>
                      <a:pt x="3757019" y="844119"/>
                    </a:cubicBezTo>
                    <a:cubicBezTo>
                      <a:pt x="3757840" y="849864"/>
                      <a:pt x="3758660" y="855610"/>
                      <a:pt x="3759481" y="861355"/>
                    </a:cubicBezTo>
                    <a:cubicBezTo>
                      <a:pt x="3760302" y="867100"/>
                      <a:pt x="3761123" y="873256"/>
                      <a:pt x="3761533" y="879001"/>
                    </a:cubicBezTo>
                    <a:cubicBezTo>
                      <a:pt x="3762354" y="890903"/>
                      <a:pt x="3763585" y="901983"/>
                      <a:pt x="3764406" y="912243"/>
                    </a:cubicBezTo>
                    <a:cubicBezTo>
                      <a:pt x="3764406" y="914705"/>
                      <a:pt x="3764816" y="917167"/>
                      <a:pt x="3764816" y="919630"/>
                    </a:cubicBezTo>
                    <a:cubicBezTo>
                      <a:pt x="3764816" y="922092"/>
                      <a:pt x="3764816" y="924144"/>
                      <a:pt x="3764816" y="926606"/>
                    </a:cubicBezTo>
                    <a:cubicBezTo>
                      <a:pt x="3764816" y="931120"/>
                      <a:pt x="3764816" y="935224"/>
                      <a:pt x="3764816" y="938507"/>
                    </a:cubicBezTo>
                    <a:cubicBezTo>
                      <a:pt x="3764816" y="913063"/>
                      <a:pt x="3765637" y="921682"/>
                      <a:pt x="3766458" y="938507"/>
                    </a:cubicBezTo>
                    <a:cubicBezTo>
                      <a:pt x="3766868" y="946715"/>
                      <a:pt x="3767278" y="956564"/>
                      <a:pt x="3768099" y="965182"/>
                    </a:cubicBezTo>
                    <a:cubicBezTo>
                      <a:pt x="3768099" y="973800"/>
                      <a:pt x="3768510" y="980777"/>
                      <a:pt x="3768920" y="983239"/>
                    </a:cubicBezTo>
                    <a:cubicBezTo>
                      <a:pt x="3767689" y="1000475"/>
                      <a:pt x="3768920" y="1059161"/>
                      <a:pt x="3767278" y="1052184"/>
                    </a:cubicBezTo>
                    <a:cubicBezTo>
                      <a:pt x="3766868" y="1062444"/>
                      <a:pt x="3768510" y="1027151"/>
                      <a:pt x="3767278" y="1005400"/>
                    </a:cubicBezTo>
                    <a:cubicBezTo>
                      <a:pt x="3765637" y="951640"/>
                      <a:pt x="3765637" y="1103482"/>
                      <a:pt x="3763996" y="1036589"/>
                    </a:cubicBezTo>
                    <a:cubicBezTo>
                      <a:pt x="3765226" y="1121539"/>
                      <a:pt x="3764816" y="1233574"/>
                      <a:pt x="3766458" y="1320986"/>
                    </a:cubicBezTo>
                    <a:lnTo>
                      <a:pt x="3767278" y="1272151"/>
                    </a:lnTo>
                    <a:cubicBezTo>
                      <a:pt x="3767278" y="1311137"/>
                      <a:pt x="3767278" y="1403063"/>
                      <a:pt x="3766458" y="1410040"/>
                    </a:cubicBezTo>
                    <a:cubicBezTo>
                      <a:pt x="3766458" y="1380903"/>
                      <a:pt x="3766458" y="1347251"/>
                      <a:pt x="3766048" y="1310316"/>
                    </a:cubicBezTo>
                    <a:cubicBezTo>
                      <a:pt x="3763996" y="1308675"/>
                      <a:pt x="3766048" y="1399370"/>
                      <a:pt x="3764816" y="1403474"/>
                    </a:cubicBezTo>
                    <a:lnTo>
                      <a:pt x="3768510" y="1510995"/>
                    </a:lnTo>
                    <a:lnTo>
                      <a:pt x="3768510" y="1463800"/>
                    </a:lnTo>
                    <a:cubicBezTo>
                      <a:pt x="3769741" y="1493348"/>
                      <a:pt x="3768510" y="1591841"/>
                      <a:pt x="3768099" y="1664889"/>
                    </a:cubicBezTo>
                    <a:cubicBezTo>
                      <a:pt x="3765226" y="1623030"/>
                      <a:pt x="3768099" y="1554906"/>
                      <a:pt x="3766868" y="1478164"/>
                    </a:cubicBezTo>
                    <a:cubicBezTo>
                      <a:pt x="3765637" y="1422352"/>
                      <a:pt x="3763996" y="1512636"/>
                      <a:pt x="3763175" y="1459697"/>
                    </a:cubicBezTo>
                    <a:cubicBezTo>
                      <a:pt x="3762354" y="1473239"/>
                      <a:pt x="3762764" y="1507712"/>
                      <a:pt x="3763175" y="1524948"/>
                    </a:cubicBezTo>
                    <a:lnTo>
                      <a:pt x="3763175" y="1545877"/>
                    </a:lnTo>
                    <a:cubicBezTo>
                      <a:pt x="3759892" y="1498683"/>
                      <a:pt x="3760712" y="1393214"/>
                      <a:pt x="3758250" y="1323038"/>
                    </a:cubicBezTo>
                    <a:cubicBezTo>
                      <a:pt x="3758250" y="1329194"/>
                      <a:pt x="3758660" y="1334529"/>
                      <a:pt x="3759071" y="1336581"/>
                    </a:cubicBezTo>
                    <a:cubicBezTo>
                      <a:pt x="3760302" y="1282410"/>
                      <a:pt x="3759892" y="1227419"/>
                      <a:pt x="3759071" y="1174889"/>
                    </a:cubicBezTo>
                    <a:cubicBezTo>
                      <a:pt x="3758250" y="1202796"/>
                      <a:pt x="3759071" y="1213876"/>
                      <a:pt x="3759071" y="1229881"/>
                    </a:cubicBezTo>
                    <a:cubicBezTo>
                      <a:pt x="3758250" y="1231933"/>
                      <a:pt x="3758250" y="1181866"/>
                      <a:pt x="3757430" y="1163399"/>
                    </a:cubicBezTo>
                    <a:cubicBezTo>
                      <a:pt x="3756609" y="1212645"/>
                      <a:pt x="3755788" y="1172427"/>
                      <a:pt x="3755378" y="1203616"/>
                    </a:cubicBezTo>
                    <a:cubicBezTo>
                      <a:pt x="3754557" y="1171606"/>
                      <a:pt x="3754967" y="1145752"/>
                      <a:pt x="3755378" y="1106765"/>
                    </a:cubicBezTo>
                    <a:cubicBezTo>
                      <a:pt x="3756198" y="1086656"/>
                      <a:pt x="3756609" y="1123591"/>
                      <a:pt x="3758250" y="1119487"/>
                    </a:cubicBezTo>
                    <a:cubicBezTo>
                      <a:pt x="3757430" y="1079270"/>
                      <a:pt x="3760712" y="1061213"/>
                      <a:pt x="3759071" y="1002527"/>
                    </a:cubicBezTo>
                    <a:cubicBezTo>
                      <a:pt x="3759071" y="1041514"/>
                      <a:pt x="3758250" y="1036589"/>
                      <a:pt x="3757430" y="1018122"/>
                    </a:cubicBezTo>
                    <a:cubicBezTo>
                      <a:pt x="3757430" y="1009094"/>
                      <a:pt x="3756609" y="996372"/>
                      <a:pt x="3756198" y="984881"/>
                    </a:cubicBezTo>
                    <a:cubicBezTo>
                      <a:pt x="3756198" y="979136"/>
                      <a:pt x="3756198" y="973390"/>
                      <a:pt x="3755788" y="968055"/>
                    </a:cubicBezTo>
                    <a:cubicBezTo>
                      <a:pt x="3755788" y="963130"/>
                      <a:pt x="3755378" y="958616"/>
                      <a:pt x="3754967" y="955333"/>
                    </a:cubicBezTo>
                    <a:lnTo>
                      <a:pt x="3754967" y="968055"/>
                    </a:lnTo>
                    <a:cubicBezTo>
                      <a:pt x="3754146" y="955744"/>
                      <a:pt x="3753326" y="944663"/>
                      <a:pt x="3753326" y="934403"/>
                    </a:cubicBezTo>
                    <a:cubicBezTo>
                      <a:pt x="3753326" y="929068"/>
                      <a:pt x="3753326" y="924554"/>
                      <a:pt x="3753326" y="919630"/>
                    </a:cubicBezTo>
                    <a:cubicBezTo>
                      <a:pt x="3753326" y="915115"/>
                      <a:pt x="3753326" y="910601"/>
                      <a:pt x="3753326" y="906497"/>
                    </a:cubicBezTo>
                    <a:cubicBezTo>
                      <a:pt x="3755378" y="922092"/>
                      <a:pt x="3754967" y="937687"/>
                      <a:pt x="3755788" y="947946"/>
                    </a:cubicBezTo>
                    <a:cubicBezTo>
                      <a:pt x="3756198" y="958206"/>
                      <a:pt x="3756609" y="963541"/>
                      <a:pt x="3757430" y="959027"/>
                    </a:cubicBezTo>
                    <a:cubicBezTo>
                      <a:pt x="3757430" y="948767"/>
                      <a:pt x="3756609" y="938097"/>
                      <a:pt x="3756609" y="927427"/>
                    </a:cubicBezTo>
                    <a:cubicBezTo>
                      <a:pt x="3756609" y="924554"/>
                      <a:pt x="3756609" y="922092"/>
                      <a:pt x="3756609" y="919219"/>
                    </a:cubicBezTo>
                    <a:cubicBezTo>
                      <a:pt x="3756609" y="916347"/>
                      <a:pt x="3756198" y="913884"/>
                      <a:pt x="3755788" y="911012"/>
                    </a:cubicBezTo>
                    <a:cubicBezTo>
                      <a:pt x="3755378" y="905266"/>
                      <a:pt x="3754557" y="899931"/>
                      <a:pt x="3754146" y="893775"/>
                    </a:cubicBezTo>
                    <a:lnTo>
                      <a:pt x="3757019" y="915115"/>
                    </a:lnTo>
                    <a:lnTo>
                      <a:pt x="3754967" y="889261"/>
                    </a:lnTo>
                    <a:cubicBezTo>
                      <a:pt x="3754146" y="880643"/>
                      <a:pt x="3753736" y="872025"/>
                      <a:pt x="3752505" y="863407"/>
                    </a:cubicBezTo>
                    <a:lnTo>
                      <a:pt x="3749222" y="837963"/>
                    </a:lnTo>
                    <a:cubicBezTo>
                      <a:pt x="3748811" y="833859"/>
                      <a:pt x="3748401" y="829345"/>
                      <a:pt x="3747580" y="825241"/>
                    </a:cubicBezTo>
                    <a:lnTo>
                      <a:pt x="3745118" y="812519"/>
                    </a:lnTo>
                    <a:cubicBezTo>
                      <a:pt x="3743066" y="804722"/>
                      <a:pt x="3740193" y="794052"/>
                      <a:pt x="3737321" y="783792"/>
                    </a:cubicBezTo>
                    <a:cubicBezTo>
                      <a:pt x="3734037" y="773532"/>
                      <a:pt x="3730755" y="763683"/>
                      <a:pt x="3728292" y="757117"/>
                    </a:cubicBezTo>
                    <a:cubicBezTo>
                      <a:pt x="3727061" y="750961"/>
                      <a:pt x="3725830" y="744395"/>
                      <a:pt x="3724188" y="737419"/>
                    </a:cubicBezTo>
                    <a:cubicBezTo>
                      <a:pt x="3722136" y="730442"/>
                      <a:pt x="3720495" y="723465"/>
                      <a:pt x="3718032" y="716489"/>
                    </a:cubicBezTo>
                    <a:cubicBezTo>
                      <a:pt x="3715980" y="709512"/>
                      <a:pt x="3713928" y="702536"/>
                      <a:pt x="3711876" y="695970"/>
                    </a:cubicBezTo>
                    <a:cubicBezTo>
                      <a:pt x="3709414" y="689404"/>
                      <a:pt x="3707362" y="683248"/>
                      <a:pt x="3705310" y="677913"/>
                    </a:cubicBezTo>
                    <a:lnTo>
                      <a:pt x="3709414" y="688172"/>
                    </a:lnTo>
                    <a:cubicBezTo>
                      <a:pt x="3706131" y="677502"/>
                      <a:pt x="3701617" y="663139"/>
                      <a:pt x="3696282" y="648365"/>
                    </a:cubicBezTo>
                    <a:cubicBezTo>
                      <a:pt x="3693409" y="640978"/>
                      <a:pt x="3690126" y="633181"/>
                      <a:pt x="3687253" y="625383"/>
                    </a:cubicBezTo>
                    <a:cubicBezTo>
                      <a:pt x="3684381" y="617586"/>
                      <a:pt x="3681098" y="610199"/>
                      <a:pt x="3677815" y="602812"/>
                    </a:cubicBezTo>
                    <a:cubicBezTo>
                      <a:pt x="3674531" y="595425"/>
                      <a:pt x="3671249" y="588449"/>
                      <a:pt x="3668376" y="582293"/>
                    </a:cubicBezTo>
                    <a:cubicBezTo>
                      <a:pt x="3665503" y="575727"/>
                      <a:pt x="3662630" y="569981"/>
                      <a:pt x="3659758" y="565057"/>
                    </a:cubicBezTo>
                    <a:cubicBezTo>
                      <a:pt x="3654422" y="555207"/>
                      <a:pt x="3650319" y="548231"/>
                      <a:pt x="3649088" y="546589"/>
                    </a:cubicBezTo>
                    <a:cubicBezTo>
                      <a:pt x="3645804" y="539202"/>
                      <a:pt x="3650729" y="548231"/>
                      <a:pt x="3658937" y="562184"/>
                    </a:cubicBezTo>
                    <a:cubicBezTo>
                      <a:pt x="3663041" y="569161"/>
                      <a:pt x="3667555" y="577779"/>
                      <a:pt x="3671659" y="586397"/>
                    </a:cubicBezTo>
                    <a:cubicBezTo>
                      <a:pt x="3676173" y="595015"/>
                      <a:pt x="3680277" y="603633"/>
                      <a:pt x="3684381" y="611020"/>
                    </a:cubicBezTo>
                    <a:cubicBezTo>
                      <a:pt x="3691357" y="625794"/>
                      <a:pt x="3695461" y="635233"/>
                      <a:pt x="3692999" y="627435"/>
                    </a:cubicBezTo>
                    <a:cubicBezTo>
                      <a:pt x="3692178" y="625383"/>
                      <a:pt x="3691357" y="622511"/>
                      <a:pt x="3689716" y="617997"/>
                    </a:cubicBezTo>
                    <a:cubicBezTo>
                      <a:pt x="3688074" y="613893"/>
                      <a:pt x="3686022" y="608147"/>
                      <a:pt x="3682739" y="601581"/>
                    </a:cubicBezTo>
                    <a:cubicBezTo>
                      <a:pt x="3676583" y="588038"/>
                      <a:pt x="3668376" y="568750"/>
                      <a:pt x="3654833" y="543306"/>
                    </a:cubicBezTo>
                    <a:cubicBezTo>
                      <a:pt x="3652371" y="538382"/>
                      <a:pt x="3649908" y="533868"/>
                      <a:pt x="3647856" y="529764"/>
                    </a:cubicBezTo>
                    <a:cubicBezTo>
                      <a:pt x="3645804" y="525660"/>
                      <a:pt x="3643342" y="522377"/>
                      <a:pt x="3641701" y="519094"/>
                    </a:cubicBezTo>
                    <a:cubicBezTo>
                      <a:pt x="3638007" y="512527"/>
                      <a:pt x="3634724" y="507603"/>
                      <a:pt x="3631852" y="503089"/>
                    </a:cubicBezTo>
                    <a:cubicBezTo>
                      <a:pt x="3626517" y="494471"/>
                      <a:pt x="3623233" y="489956"/>
                      <a:pt x="3620361" y="486673"/>
                    </a:cubicBezTo>
                    <a:cubicBezTo>
                      <a:pt x="3614615" y="479697"/>
                      <a:pt x="3611332" y="476824"/>
                      <a:pt x="3597379" y="456305"/>
                    </a:cubicBezTo>
                    <a:cubicBezTo>
                      <a:pt x="3597379" y="456305"/>
                      <a:pt x="3599431" y="458357"/>
                      <a:pt x="3596558" y="454253"/>
                    </a:cubicBezTo>
                    <a:cubicBezTo>
                      <a:pt x="3585478" y="438658"/>
                      <a:pt x="3579322" y="430450"/>
                      <a:pt x="3573577" y="422653"/>
                    </a:cubicBezTo>
                    <a:cubicBezTo>
                      <a:pt x="3567421" y="415266"/>
                      <a:pt x="3561676" y="408700"/>
                      <a:pt x="3551826" y="396799"/>
                    </a:cubicBezTo>
                    <a:cubicBezTo>
                      <a:pt x="3555109" y="401313"/>
                      <a:pt x="3559213" y="406238"/>
                      <a:pt x="3562907" y="411573"/>
                    </a:cubicBezTo>
                    <a:cubicBezTo>
                      <a:pt x="3567011" y="416497"/>
                      <a:pt x="3571115" y="421832"/>
                      <a:pt x="3574398" y="427167"/>
                    </a:cubicBezTo>
                    <a:cubicBezTo>
                      <a:pt x="3581784" y="437427"/>
                      <a:pt x="3587940" y="446045"/>
                      <a:pt x="3591223" y="450149"/>
                    </a:cubicBezTo>
                    <a:cubicBezTo>
                      <a:pt x="3589171" y="448097"/>
                      <a:pt x="3585478" y="443172"/>
                      <a:pt x="3580553" y="436196"/>
                    </a:cubicBezTo>
                    <a:cubicBezTo>
                      <a:pt x="3575629" y="429219"/>
                      <a:pt x="3569883" y="420601"/>
                      <a:pt x="3562907" y="412393"/>
                    </a:cubicBezTo>
                    <a:cubicBezTo>
                      <a:pt x="3555930" y="403775"/>
                      <a:pt x="3548954" y="394747"/>
                      <a:pt x="3542388" y="386129"/>
                    </a:cubicBezTo>
                    <a:cubicBezTo>
                      <a:pt x="3535411" y="378331"/>
                      <a:pt x="3528845" y="370945"/>
                      <a:pt x="3523920" y="365609"/>
                    </a:cubicBezTo>
                    <a:cubicBezTo>
                      <a:pt x="3537052" y="379152"/>
                      <a:pt x="3525562" y="364789"/>
                      <a:pt x="3512840" y="350425"/>
                    </a:cubicBezTo>
                    <a:cubicBezTo>
                      <a:pt x="3499297" y="336472"/>
                      <a:pt x="3485344" y="321698"/>
                      <a:pt x="3496014" y="331548"/>
                    </a:cubicBezTo>
                    <a:cubicBezTo>
                      <a:pt x="3492731" y="328264"/>
                      <a:pt x="3489448" y="324571"/>
                      <a:pt x="3486575" y="320878"/>
                    </a:cubicBezTo>
                    <a:cubicBezTo>
                      <a:pt x="3483292" y="317594"/>
                      <a:pt x="3479598" y="314311"/>
                      <a:pt x="3476315" y="311028"/>
                    </a:cubicBezTo>
                    <a:cubicBezTo>
                      <a:pt x="3469339" y="304462"/>
                      <a:pt x="3462773" y="297896"/>
                      <a:pt x="3455796" y="291330"/>
                    </a:cubicBezTo>
                    <a:cubicBezTo>
                      <a:pt x="3448820" y="285174"/>
                      <a:pt x="3441843" y="279018"/>
                      <a:pt x="3434867" y="272862"/>
                    </a:cubicBezTo>
                    <a:cubicBezTo>
                      <a:pt x="3427890" y="267117"/>
                      <a:pt x="3421324" y="260961"/>
                      <a:pt x="3414347" y="256037"/>
                    </a:cubicBezTo>
                    <a:cubicBezTo>
                      <a:pt x="3387262" y="234697"/>
                      <a:pt x="3361818" y="218281"/>
                      <a:pt x="3344992" y="207611"/>
                    </a:cubicBezTo>
                    <a:cubicBezTo>
                      <a:pt x="3334733" y="200224"/>
                      <a:pt x="3324883" y="193248"/>
                      <a:pt x="3314624" y="186682"/>
                    </a:cubicBezTo>
                    <a:cubicBezTo>
                      <a:pt x="3304364" y="180526"/>
                      <a:pt x="3293694" y="174370"/>
                      <a:pt x="3282203" y="167804"/>
                    </a:cubicBezTo>
                    <a:cubicBezTo>
                      <a:pt x="3279331" y="166162"/>
                      <a:pt x="3276458" y="164521"/>
                      <a:pt x="3273175" y="162879"/>
                    </a:cubicBezTo>
                    <a:cubicBezTo>
                      <a:pt x="3269892" y="161238"/>
                      <a:pt x="3267019" y="159596"/>
                      <a:pt x="3263736" y="158365"/>
                    </a:cubicBezTo>
                    <a:cubicBezTo>
                      <a:pt x="3257170" y="155082"/>
                      <a:pt x="3250604" y="151799"/>
                      <a:pt x="3243217" y="148105"/>
                    </a:cubicBezTo>
                    <a:cubicBezTo>
                      <a:pt x="3236240" y="144412"/>
                      <a:pt x="3228443" y="140718"/>
                      <a:pt x="3219825" y="137025"/>
                    </a:cubicBezTo>
                    <a:cubicBezTo>
                      <a:pt x="3211617" y="133331"/>
                      <a:pt x="3202588" y="129228"/>
                      <a:pt x="3193150" y="124713"/>
                    </a:cubicBezTo>
                    <a:cubicBezTo>
                      <a:pt x="3198895" y="127176"/>
                      <a:pt x="3207103" y="130869"/>
                      <a:pt x="3216131" y="134973"/>
                    </a:cubicBezTo>
                    <a:cubicBezTo>
                      <a:pt x="3224749" y="139077"/>
                      <a:pt x="3234599" y="142770"/>
                      <a:pt x="3242396" y="147285"/>
                    </a:cubicBezTo>
                    <a:cubicBezTo>
                      <a:pt x="3253066" y="152209"/>
                      <a:pt x="3253887" y="152209"/>
                      <a:pt x="3249783" y="149747"/>
                    </a:cubicBezTo>
                    <a:cubicBezTo>
                      <a:pt x="3245679" y="147695"/>
                      <a:pt x="3237061" y="142360"/>
                      <a:pt x="3228443" y="138666"/>
                    </a:cubicBezTo>
                    <a:cubicBezTo>
                      <a:pt x="3211617" y="130869"/>
                      <a:pt x="3198074" y="124303"/>
                      <a:pt x="3231726" y="138666"/>
                    </a:cubicBezTo>
                    <a:cubicBezTo>
                      <a:pt x="3224339" y="135383"/>
                      <a:pt x="3224339" y="135794"/>
                      <a:pt x="3227622" y="137435"/>
                    </a:cubicBezTo>
                    <a:cubicBezTo>
                      <a:pt x="3229263" y="138256"/>
                      <a:pt x="3231726" y="139487"/>
                      <a:pt x="3235009" y="141129"/>
                    </a:cubicBezTo>
                    <a:cubicBezTo>
                      <a:pt x="3237882" y="142770"/>
                      <a:pt x="3241575" y="144412"/>
                      <a:pt x="3245269" y="146053"/>
                    </a:cubicBezTo>
                    <a:cubicBezTo>
                      <a:pt x="3257580" y="152209"/>
                      <a:pt x="3270302" y="158365"/>
                      <a:pt x="3278510" y="162469"/>
                    </a:cubicBezTo>
                    <a:cubicBezTo>
                      <a:pt x="3286717" y="166573"/>
                      <a:pt x="3291232" y="168625"/>
                      <a:pt x="3288359" y="166573"/>
                    </a:cubicBezTo>
                    <a:cubicBezTo>
                      <a:pt x="3283434" y="163700"/>
                      <a:pt x="3278920" y="160417"/>
                      <a:pt x="3273585" y="157955"/>
                    </a:cubicBezTo>
                    <a:lnTo>
                      <a:pt x="3258811" y="149747"/>
                    </a:lnTo>
                    <a:cubicBezTo>
                      <a:pt x="3248962" y="144412"/>
                      <a:pt x="3239113" y="138666"/>
                      <a:pt x="3228443" y="133742"/>
                    </a:cubicBezTo>
                    <a:cubicBezTo>
                      <a:pt x="3232136" y="135383"/>
                      <a:pt x="3235830" y="136615"/>
                      <a:pt x="3239523" y="138666"/>
                    </a:cubicBezTo>
                    <a:lnTo>
                      <a:pt x="3250193" y="144001"/>
                    </a:lnTo>
                    <a:lnTo>
                      <a:pt x="3238703" y="137846"/>
                    </a:lnTo>
                    <a:lnTo>
                      <a:pt x="3227212" y="132100"/>
                    </a:lnTo>
                    <a:lnTo>
                      <a:pt x="3203820" y="121020"/>
                    </a:lnTo>
                    <a:lnTo>
                      <a:pt x="3198074" y="118147"/>
                    </a:lnTo>
                    <a:lnTo>
                      <a:pt x="3191918" y="115685"/>
                    </a:lnTo>
                    <a:lnTo>
                      <a:pt x="3180017" y="110760"/>
                    </a:lnTo>
                    <a:lnTo>
                      <a:pt x="3156215" y="100501"/>
                    </a:lnTo>
                    <a:cubicBezTo>
                      <a:pt x="3153342" y="99680"/>
                      <a:pt x="3162371" y="103784"/>
                      <a:pt x="3166885" y="105836"/>
                    </a:cubicBezTo>
                    <a:cubicBezTo>
                      <a:pt x="3111073" y="83675"/>
                      <a:pt x="3048284" y="66849"/>
                      <a:pt x="2986316" y="57000"/>
                    </a:cubicBezTo>
                    <a:cubicBezTo>
                      <a:pt x="2978518" y="55358"/>
                      <a:pt x="2970721" y="54948"/>
                      <a:pt x="2963334" y="53717"/>
                    </a:cubicBezTo>
                    <a:cubicBezTo>
                      <a:pt x="2955537" y="52896"/>
                      <a:pt x="2948150" y="51665"/>
                      <a:pt x="2940352" y="50844"/>
                    </a:cubicBezTo>
                    <a:cubicBezTo>
                      <a:pt x="2932966" y="49613"/>
                      <a:pt x="2925168" y="49613"/>
                      <a:pt x="2917781" y="48792"/>
                    </a:cubicBezTo>
                    <a:cubicBezTo>
                      <a:pt x="2910394" y="48382"/>
                      <a:pt x="2902597" y="47561"/>
                      <a:pt x="2895210" y="47151"/>
                    </a:cubicBezTo>
                    <a:cubicBezTo>
                      <a:pt x="2887823" y="46330"/>
                      <a:pt x="2880436" y="46330"/>
                      <a:pt x="2873460" y="46330"/>
                    </a:cubicBezTo>
                    <a:cubicBezTo>
                      <a:pt x="2866073" y="46330"/>
                      <a:pt x="2859096" y="46330"/>
                      <a:pt x="2852120" y="45919"/>
                    </a:cubicBezTo>
                    <a:cubicBezTo>
                      <a:pt x="2838166" y="45509"/>
                      <a:pt x="2824213" y="45919"/>
                      <a:pt x="2810671" y="45919"/>
                    </a:cubicBezTo>
                    <a:cubicBezTo>
                      <a:pt x="2790562" y="51665"/>
                      <a:pt x="2547203" y="48382"/>
                      <a:pt x="2460612" y="52075"/>
                    </a:cubicBezTo>
                    <a:cubicBezTo>
                      <a:pt x="2483594" y="50434"/>
                      <a:pt x="2496315" y="47561"/>
                      <a:pt x="2481952" y="46330"/>
                    </a:cubicBezTo>
                    <a:cubicBezTo>
                      <a:pt x="2501240" y="46330"/>
                      <a:pt x="2540637" y="43867"/>
                      <a:pt x="2584548" y="44278"/>
                    </a:cubicBezTo>
                    <a:cubicBezTo>
                      <a:pt x="2591525" y="45099"/>
                      <a:pt x="2645696" y="46330"/>
                      <a:pt x="2610813" y="47151"/>
                    </a:cubicBezTo>
                    <a:cubicBezTo>
                      <a:pt x="2731877" y="46330"/>
                      <a:pt x="2594398" y="44688"/>
                      <a:pt x="2630101" y="42636"/>
                    </a:cubicBezTo>
                    <a:cubicBezTo>
                      <a:pt x="2496315" y="43047"/>
                      <a:pt x="2417521" y="46740"/>
                      <a:pt x="2332982" y="47971"/>
                    </a:cubicBezTo>
                    <a:lnTo>
                      <a:pt x="2330930" y="47151"/>
                    </a:lnTo>
                    <a:lnTo>
                      <a:pt x="2266910" y="48382"/>
                    </a:lnTo>
                    <a:cubicBezTo>
                      <a:pt x="2319029" y="48382"/>
                      <a:pt x="2316567" y="52075"/>
                      <a:pt x="2249264" y="50844"/>
                    </a:cubicBezTo>
                    <a:lnTo>
                      <a:pt x="2257471" y="50844"/>
                    </a:lnTo>
                    <a:cubicBezTo>
                      <a:pt x="2219305" y="49202"/>
                      <a:pt x="2139280" y="50844"/>
                      <a:pt x="2079364" y="50844"/>
                    </a:cubicBezTo>
                    <a:lnTo>
                      <a:pt x="2038736" y="52896"/>
                    </a:lnTo>
                    <a:cubicBezTo>
                      <a:pt x="1978820" y="52896"/>
                      <a:pt x="1976357" y="49202"/>
                      <a:pt x="1956659" y="47151"/>
                    </a:cubicBezTo>
                    <a:cubicBezTo>
                      <a:pt x="1862681" y="47151"/>
                      <a:pt x="1808510" y="49613"/>
                      <a:pt x="1741617" y="51665"/>
                    </a:cubicBezTo>
                    <a:cubicBezTo>
                      <a:pt x="1711249" y="50023"/>
                      <a:pt x="1570486" y="49613"/>
                      <a:pt x="1645176" y="47971"/>
                    </a:cubicBezTo>
                    <a:cubicBezTo>
                      <a:pt x="1560227" y="49202"/>
                      <a:pt x="1577463" y="57410"/>
                      <a:pt x="1432187" y="52896"/>
                    </a:cubicBezTo>
                    <a:lnTo>
                      <a:pt x="1469942" y="51254"/>
                    </a:lnTo>
                    <a:cubicBezTo>
                      <a:pt x="1330821" y="51254"/>
                      <a:pt x="1132605" y="54537"/>
                      <a:pt x="1068585" y="52896"/>
                    </a:cubicBezTo>
                    <a:cubicBezTo>
                      <a:pt x="1094439" y="50434"/>
                      <a:pt x="1050939" y="48792"/>
                      <a:pt x="997999" y="47561"/>
                    </a:cubicBezTo>
                    <a:cubicBezTo>
                      <a:pt x="971324" y="46740"/>
                      <a:pt x="943007" y="46740"/>
                      <a:pt x="919615" y="46740"/>
                    </a:cubicBezTo>
                    <a:cubicBezTo>
                      <a:pt x="896223" y="47971"/>
                      <a:pt x="877756" y="47971"/>
                      <a:pt x="871600" y="47561"/>
                    </a:cubicBezTo>
                    <a:cubicBezTo>
                      <a:pt x="874883" y="47561"/>
                      <a:pt x="863803" y="49613"/>
                      <a:pt x="851081" y="51665"/>
                    </a:cubicBezTo>
                    <a:cubicBezTo>
                      <a:pt x="844515" y="52486"/>
                      <a:pt x="837949" y="53717"/>
                      <a:pt x="832203" y="54537"/>
                    </a:cubicBezTo>
                    <a:cubicBezTo>
                      <a:pt x="826458" y="55358"/>
                      <a:pt x="821944" y="56589"/>
                      <a:pt x="820302" y="57000"/>
                    </a:cubicBezTo>
                    <a:cubicBezTo>
                      <a:pt x="814557" y="57821"/>
                      <a:pt x="807170" y="58641"/>
                      <a:pt x="798552" y="60283"/>
                    </a:cubicBezTo>
                    <a:cubicBezTo>
                      <a:pt x="794448" y="61104"/>
                      <a:pt x="789934" y="61924"/>
                      <a:pt x="785009" y="62745"/>
                    </a:cubicBezTo>
                    <a:cubicBezTo>
                      <a:pt x="780495" y="63566"/>
                      <a:pt x="775570" y="65207"/>
                      <a:pt x="770645" y="66439"/>
                    </a:cubicBezTo>
                    <a:cubicBezTo>
                      <a:pt x="783778" y="63566"/>
                      <a:pt x="788292" y="63566"/>
                      <a:pt x="788702" y="63976"/>
                    </a:cubicBezTo>
                    <a:cubicBezTo>
                      <a:pt x="789523" y="63976"/>
                      <a:pt x="786240" y="65618"/>
                      <a:pt x="785009" y="66439"/>
                    </a:cubicBezTo>
                    <a:cubicBezTo>
                      <a:pt x="783367" y="67259"/>
                      <a:pt x="783367" y="67670"/>
                      <a:pt x="789934" y="66439"/>
                    </a:cubicBezTo>
                    <a:cubicBezTo>
                      <a:pt x="793217" y="66028"/>
                      <a:pt x="798141" y="65207"/>
                      <a:pt x="805528" y="63566"/>
                    </a:cubicBezTo>
                    <a:cubicBezTo>
                      <a:pt x="809222" y="62745"/>
                      <a:pt x="813325" y="61924"/>
                      <a:pt x="818250" y="61104"/>
                    </a:cubicBezTo>
                    <a:cubicBezTo>
                      <a:pt x="823175" y="60283"/>
                      <a:pt x="828510" y="59052"/>
                      <a:pt x="835076" y="58231"/>
                    </a:cubicBezTo>
                    <a:cubicBezTo>
                      <a:pt x="828920" y="59462"/>
                      <a:pt x="822354" y="61104"/>
                      <a:pt x="815377" y="62745"/>
                    </a:cubicBezTo>
                    <a:cubicBezTo>
                      <a:pt x="808401" y="64387"/>
                      <a:pt x="801424" y="66028"/>
                      <a:pt x="794037" y="67670"/>
                    </a:cubicBezTo>
                    <a:cubicBezTo>
                      <a:pt x="790344" y="68491"/>
                      <a:pt x="786650" y="69311"/>
                      <a:pt x="782547" y="70132"/>
                    </a:cubicBezTo>
                    <a:cubicBezTo>
                      <a:pt x="778853" y="71363"/>
                      <a:pt x="774749" y="72184"/>
                      <a:pt x="770645" y="73415"/>
                    </a:cubicBezTo>
                    <a:cubicBezTo>
                      <a:pt x="762438" y="75467"/>
                      <a:pt x="754230" y="77929"/>
                      <a:pt x="745201" y="80392"/>
                    </a:cubicBezTo>
                    <a:cubicBezTo>
                      <a:pt x="709908" y="91062"/>
                      <a:pt x="666818" y="103784"/>
                      <a:pt x="615109" y="125534"/>
                    </a:cubicBezTo>
                    <a:lnTo>
                      <a:pt x="615930" y="123072"/>
                    </a:lnTo>
                    <a:cubicBezTo>
                      <a:pt x="629883" y="117737"/>
                      <a:pt x="643426" y="111991"/>
                      <a:pt x="657379" y="107067"/>
                    </a:cubicBezTo>
                    <a:cubicBezTo>
                      <a:pt x="671332" y="102553"/>
                      <a:pt x="685696" y="97628"/>
                      <a:pt x="699649" y="93114"/>
                    </a:cubicBezTo>
                    <a:cubicBezTo>
                      <a:pt x="695135" y="93524"/>
                      <a:pt x="703753" y="90651"/>
                      <a:pt x="716064" y="86958"/>
                    </a:cubicBezTo>
                    <a:cubicBezTo>
                      <a:pt x="722220" y="85316"/>
                      <a:pt x="729196" y="82854"/>
                      <a:pt x="735763" y="81212"/>
                    </a:cubicBezTo>
                    <a:cubicBezTo>
                      <a:pt x="742329" y="79161"/>
                      <a:pt x="748485" y="77929"/>
                      <a:pt x="752999" y="76698"/>
                    </a:cubicBezTo>
                    <a:cubicBezTo>
                      <a:pt x="748074" y="77929"/>
                      <a:pt x="743150" y="78750"/>
                      <a:pt x="738635" y="79981"/>
                    </a:cubicBezTo>
                    <a:cubicBezTo>
                      <a:pt x="734121" y="81212"/>
                      <a:pt x="730428" y="82444"/>
                      <a:pt x="726324" y="83264"/>
                    </a:cubicBezTo>
                    <a:cubicBezTo>
                      <a:pt x="718937" y="85316"/>
                      <a:pt x="712371" y="86958"/>
                      <a:pt x="707036" y="88599"/>
                    </a:cubicBezTo>
                    <a:cubicBezTo>
                      <a:pt x="701701" y="90241"/>
                      <a:pt x="697186" y="91062"/>
                      <a:pt x="693903" y="92293"/>
                    </a:cubicBezTo>
                    <a:cubicBezTo>
                      <a:pt x="690210" y="93524"/>
                      <a:pt x="687748" y="93934"/>
                      <a:pt x="685696" y="94755"/>
                    </a:cubicBezTo>
                    <a:cubicBezTo>
                      <a:pt x="677488" y="96807"/>
                      <a:pt x="679950" y="95576"/>
                      <a:pt x="682002" y="94345"/>
                    </a:cubicBezTo>
                    <a:cubicBezTo>
                      <a:pt x="684054" y="93114"/>
                      <a:pt x="686106" y="91883"/>
                      <a:pt x="677898" y="94345"/>
                    </a:cubicBezTo>
                    <a:cubicBezTo>
                      <a:pt x="673794" y="95576"/>
                      <a:pt x="666818" y="97628"/>
                      <a:pt x="655738" y="101321"/>
                    </a:cubicBezTo>
                    <a:cubicBezTo>
                      <a:pt x="645068" y="105015"/>
                      <a:pt x="630294" y="111171"/>
                      <a:pt x="610595" y="118968"/>
                    </a:cubicBezTo>
                    <a:cubicBezTo>
                      <a:pt x="603208" y="123072"/>
                      <a:pt x="601977" y="123893"/>
                      <a:pt x="597463" y="125945"/>
                    </a:cubicBezTo>
                    <a:cubicBezTo>
                      <a:pt x="592949" y="127996"/>
                      <a:pt x="585151" y="131280"/>
                      <a:pt x="565453" y="141129"/>
                    </a:cubicBezTo>
                    <a:cubicBezTo>
                      <a:pt x="574892" y="136615"/>
                      <a:pt x="580227" y="133742"/>
                      <a:pt x="579406" y="133742"/>
                    </a:cubicBezTo>
                    <a:cubicBezTo>
                      <a:pt x="578585" y="133742"/>
                      <a:pt x="571609" y="136204"/>
                      <a:pt x="556835" y="144001"/>
                    </a:cubicBezTo>
                    <a:lnTo>
                      <a:pt x="528929" y="160417"/>
                    </a:lnTo>
                    <a:cubicBezTo>
                      <a:pt x="515796" y="166983"/>
                      <a:pt x="514155" y="166983"/>
                      <a:pt x="519079" y="164110"/>
                    </a:cubicBezTo>
                    <a:cubicBezTo>
                      <a:pt x="521542" y="162469"/>
                      <a:pt x="525235" y="160007"/>
                      <a:pt x="530160" y="157134"/>
                    </a:cubicBezTo>
                    <a:cubicBezTo>
                      <a:pt x="535084" y="154671"/>
                      <a:pt x="540419" y="151388"/>
                      <a:pt x="546165" y="148516"/>
                    </a:cubicBezTo>
                    <a:cubicBezTo>
                      <a:pt x="568736" y="135794"/>
                      <a:pt x="593359" y="125124"/>
                      <a:pt x="569557" y="134152"/>
                    </a:cubicBezTo>
                    <a:cubicBezTo>
                      <a:pt x="599104" y="119378"/>
                      <a:pt x="640553" y="100911"/>
                      <a:pt x="672974" y="89831"/>
                    </a:cubicBezTo>
                    <a:cubicBezTo>
                      <a:pt x="681181" y="86958"/>
                      <a:pt x="688568" y="84085"/>
                      <a:pt x="694724" y="82033"/>
                    </a:cubicBezTo>
                    <a:cubicBezTo>
                      <a:pt x="701290" y="79981"/>
                      <a:pt x="706625" y="78340"/>
                      <a:pt x="710729" y="76698"/>
                    </a:cubicBezTo>
                    <a:cubicBezTo>
                      <a:pt x="718937" y="73826"/>
                      <a:pt x="721810" y="72184"/>
                      <a:pt x="716475" y="73005"/>
                    </a:cubicBezTo>
                    <a:cubicBezTo>
                      <a:pt x="690210" y="79571"/>
                      <a:pt x="671743" y="86958"/>
                      <a:pt x="656558" y="92293"/>
                    </a:cubicBezTo>
                    <a:cubicBezTo>
                      <a:pt x="649171" y="94755"/>
                      <a:pt x="642605" y="98038"/>
                      <a:pt x="636449" y="100501"/>
                    </a:cubicBezTo>
                    <a:cubicBezTo>
                      <a:pt x="630294" y="103373"/>
                      <a:pt x="624548" y="105836"/>
                      <a:pt x="619213" y="108298"/>
                    </a:cubicBezTo>
                    <a:cubicBezTo>
                      <a:pt x="607722" y="113223"/>
                      <a:pt x="596642" y="119378"/>
                      <a:pt x="581458" y="126355"/>
                    </a:cubicBezTo>
                    <a:cubicBezTo>
                      <a:pt x="574071" y="130048"/>
                      <a:pt x="565453" y="133742"/>
                      <a:pt x="556014" y="138666"/>
                    </a:cubicBezTo>
                    <a:cubicBezTo>
                      <a:pt x="546575" y="143591"/>
                      <a:pt x="535495" y="148926"/>
                      <a:pt x="523183" y="155492"/>
                    </a:cubicBezTo>
                    <a:lnTo>
                      <a:pt x="512103" y="160417"/>
                    </a:lnTo>
                    <a:cubicBezTo>
                      <a:pt x="494866" y="170676"/>
                      <a:pt x="485428" y="176832"/>
                      <a:pt x="478041" y="182578"/>
                    </a:cubicBezTo>
                    <a:cubicBezTo>
                      <a:pt x="470654" y="188323"/>
                      <a:pt x="464908" y="192837"/>
                      <a:pt x="456290" y="198993"/>
                    </a:cubicBezTo>
                    <a:cubicBezTo>
                      <a:pt x="455470" y="198993"/>
                      <a:pt x="452597" y="200635"/>
                      <a:pt x="447672" y="203918"/>
                    </a:cubicBezTo>
                    <a:cubicBezTo>
                      <a:pt x="442748" y="207201"/>
                      <a:pt x="435361" y="212125"/>
                      <a:pt x="424691" y="219512"/>
                    </a:cubicBezTo>
                    <a:cubicBezTo>
                      <a:pt x="398426" y="240442"/>
                      <a:pt x="377496" y="258499"/>
                      <a:pt x="357798" y="277377"/>
                    </a:cubicBezTo>
                    <a:cubicBezTo>
                      <a:pt x="347538" y="286405"/>
                      <a:pt x="338510" y="296254"/>
                      <a:pt x="328661" y="306104"/>
                    </a:cubicBezTo>
                    <a:cubicBezTo>
                      <a:pt x="323736" y="311028"/>
                      <a:pt x="318811" y="315953"/>
                      <a:pt x="313887" y="321288"/>
                    </a:cubicBezTo>
                    <a:cubicBezTo>
                      <a:pt x="308962" y="326623"/>
                      <a:pt x="304448" y="332368"/>
                      <a:pt x="299113" y="338114"/>
                    </a:cubicBezTo>
                    <a:cubicBezTo>
                      <a:pt x="306089" y="330727"/>
                      <a:pt x="312655" y="323750"/>
                      <a:pt x="318811" y="317184"/>
                    </a:cubicBezTo>
                    <a:cubicBezTo>
                      <a:pt x="324967" y="311028"/>
                      <a:pt x="331123" y="305283"/>
                      <a:pt x="336458" y="299948"/>
                    </a:cubicBezTo>
                    <a:cubicBezTo>
                      <a:pt x="342203" y="294613"/>
                      <a:pt x="347128" y="289688"/>
                      <a:pt x="352052" y="285174"/>
                    </a:cubicBezTo>
                    <a:cubicBezTo>
                      <a:pt x="356977" y="280660"/>
                      <a:pt x="361902" y="276556"/>
                      <a:pt x="366416" y="272862"/>
                    </a:cubicBezTo>
                    <a:cubicBezTo>
                      <a:pt x="384063" y="257268"/>
                      <a:pt x="398426" y="247008"/>
                      <a:pt x="412379" y="236338"/>
                    </a:cubicBezTo>
                    <a:cubicBezTo>
                      <a:pt x="414021" y="235107"/>
                      <a:pt x="416073" y="233465"/>
                      <a:pt x="417714" y="232234"/>
                    </a:cubicBezTo>
                    <a:cubicBezTo>
                      <a:pt x="419356" y="231003"/>
                      <a:pt x="421408" y="229772"/>
                      <a:pt x="423459" y="228541"/>
                    </a:cubicBezTo>
                    <a:cubicBezTo>
                      <a:pt x="427153" y="226079"/>
                      <a:pt x="431257" y="223206"/>
                      <a:pt x="434950" y="220333"/>
                    </a:cubicBezTo>
                    <a:cubicBezTo>
                      <a:pt x="439054" y="217460"/>
                      <a:pt x="443158" y="214588"/>
                      <a:pt x="447672" y="211715"/>
                    </a:cubicBezTo>
                    <a:cubicBezTo>
                      <a:pt x="449724" y="210074"/>
                      <a:pt x="452186" y="208432"/>
                      <a:pt x="454238" y="206790"/>
                    </a:cubicBezTo>
                    <a:cubicBezTo>
                      <a:pt x="456701" y="205149"/>
                      <a:pt x="459163" y="203507"/>
                      <a:pt x="461625" y="202276"/>
                    </a:cubicBezTo>
                    <a:cubicBezTo>
                      <a:pt x="466550" y="198993"/>
                      <a:pt x="471885" y="195710"/>
                      <a:pt x="478041" y="192017"/>
                    </a:cubicBezTo>
                    <a:cubicBezTo>
                      <a:pt x="480913" y="189965"/>
                      <a:pt x="483786" y="188323"/>
                      <a:pt x="487069" y="186271"/>
                    </a:cubicBezTo>
                    <a:cubicBezTo>
                      <a:pt x="489942" y="184219"/>
                      <a:pt x="493225" y="182167"/>
                      <a:pt x="496918" y="180115"/>
                    </a:cubicBezTo>
                    <a:cubicBezTo>
                      <a:pt x="503895" y="176012"/>
                      <a:pt x="510872" y="171908"/>
                      <a:pt x="519079" y="167393"/>
                    </a:cubicBezTo>
                    <a:cubicBezTo>
                      <a:pt x="523183" y="164931"/>
                      <a:pt x="527287" y="162879"/>
                      <a:pt x="531391" y="160417"/>
                    </a:cubicBezTo>
                    <a:cubicBezTo>
                      <a:pt x="535905" y="157955"/>
                      <a:pt x="540419" y="155903"/>
                      <a:pt x="544934" y="153440"/>
                    </a:cubicBezTo>
                    <a:cubicBezTo>
                      <a:pt x="542061" y="155082"/>
                      <a:pt x="537957" y="157134"/>
                      <a:pt x="532622" y="160007"/>
                    </a:cubicBezTo>
                    <a:cubicBezTo>
                      <a:pt x="527697" y="162879"/>
                      <a:pt x="521952" y="166573"/>
                      <a:pt x="515386" y="170266"/>
                    </a:cubicBezTo>
                    <a:cubicBezTo>
                      <a:pt x="508820" y="173960"/>
                      <a:pt x="501843" y="178063"/>
                      <a:pt x="494866" y="182578"/>
                    </a:cubicBezTo>
                    <a:cubicBezTo>
                      <a:pt x="487890" y="187092"/>
                      <a:pt x="480503" y="192017"/>
                      <a:pt x="473527" y="196531"/>
                    </a:cubicBezTo>
                    <a:cubicBezTo>
                      <a:pt x="466550" y="201455"/>
                      <a:pt x="459573" y="205559"/>
                      <a:pt x="453418" y="210484"/>
                    </a:cubicBezTo>
                    <a:cubicBezTo>
                      <a:pt x="447262" y="214998"/>
                      <a:pt x="441516" y="219512"/>
                      <a:pt x="436592" y="223206"/>
                    </a:cubicBezTo>
                    <a:cubicBezTo>
                      <a:pt x="426743" y="231003"/>
                      <a:pt x="419766" y="236338"/>
                      <a:pt x="418945" y="238390"/>
                    </a:cubicBezTo>
                    <a:lnTo>
                      <a:pt x="418945" y="235517"/>
                    </a:lnTo>
                    <a:cubicBezTo>
                      <a:pt x="408275" y="244135"/>
                      <a:pt x="397605" y="252754"/>
                      <a:pt x="386935" y="261782"/>
                    </a:cubicBezTo>
                    <a:cubicBezTo>
                      <a:pt x="376676" y="271221"/>
                      <a:pt x="366006" y="280249"/>
                      <a:pt x="355336" y="290099"/>
                    </a:cubicBezTo>
                    <a:cubicBezTo>
                      <a:pt x="344666" y="300358"/>
                      <a:pt x="333996" y="310618"/>
                      <a:pt x="322915" y="321288"/>
                    </a:cubicBezTo>
                    <a:cubicBezTo>
                      <a:pt x="312245" y="332368"/>
                      <a:pt x="300754" y="344269"/>
                      <a:pt x="288853" y="356581"/>
                    </a:cubicBezTo>
                    <a:cubicBezTo>
                      <a:pt x="297882" y="345911"/>
                      <a:pt x="307320" y="335651"/>
                      <a:pt x="316759" y="325392"/>
                    </a:cubicBezTo>
                    <a:cubicBezTo>
                      <a:pt x="308962" y="333599"/>
                      <a:pt x="301575" y="341807"/>
                      <a:pt x="294188" y="349194"/>
                    </a:cubicBezTo>
                    <a:cubicBezTo>
                      <a:pt x="290495" y="352888"/>
                      <a:pt x="287212" y="356991"/>
                      <a:pt x="283928" y="360685"/>
                    </a:cubicBezTo>
                    <a:cubicBezTo>
                      <a:pt x="280645" y="364378"/>
                      <a:pt x="277362" y="368072"/>
                      <a:pt x="274079" y="371765"/>
                    </a:cubicBezTo>
                    <a:cubicBezTo>
                      <a:pt x="260947" y="386129"/>
                      <a:pt x="249456" y="400903"/>
                      <a:pt x="238376" y="414445"/>
                    </a:cubicBezTo>
                    <a:cubicBezTo>
                      <a:pt x="232630" y="421012"/>
                      <a:pt x="227706" y="428398"/>
                      <a:pt x="222781" y="435375"/>
                    </a:cubicBezTo>
                    <a:cubicBezTo>
                      <a:pt x="217856" y="442352"/>
                      <a:pt x="212932" y="449328"/>
                      <a:pt x="207597" y="456305"/>
                    </a:cubicBezTo>
                    <a:cubicBezTo>
                      <a:pt x="203083" y="463692"/>
                      <a:pt x="198568" y="471078"/>
                      <a:pt x="194054" y="478465"/>
                    </a:cubicBezTo>
                    <a:cubicBezTo>
                      <a:pt x="189540" y="485852"/>
                      <a:pt x="185026" y="493239"/>
                      <a:pt x="180922" y="501447"/>
                    </a:cubicBezTo>
                    <a:cubicBezTo>
                      <a:pt x="182563" y="498574"/>
                      <a:pt x="184205" y="496112"/>
                      <a:pt x="185846" y="493650"/>
                    </a:cubicBezTo>
                    <a:cubicBezTo>
                      <a:pt x="187488" y="491187"/>
                      <a:pt x="189130" y="488725"/>
                      <a:pt x="190771" y="486263"/>
                    </a:cubicBezTo>
                    <a:cubicBezTo>
                      <a:pt x="194054" y="481338"/>
                      <a:pt x="196927" y="476824"/>
                      <a:pt x="199389" y="472720"/>
                    </a:cubicBezTo>
                    <a:cubicBezTo>
                      <a:pt x="204724" y="464102"/>
                      <a:pt x="209649" y="456305"/>
                      <a:pt x="214163" y="449738"/>
                    </a:cubicBezTo>
                    <a:cubicBezTo>
                      <a:pt x="212521" y="452201"/>
                      <a:pt x="210880" y="454663"/>
                      <a:pt x="209238" y="457125"/>
                    </a:cubicBezTo>
                    <a:cubicBezTo>
                      <a:pt x="207597" y="459588"/>
                      <a:pt x="205955" y="462460"/>
                      <a:pt x="204314" y="464923"/>
                    </a:cubicBezTo>
                    <a:cubicBezTo>
                      <a:pt x="201031" y="470258"/>
                      <a:pt x="197748" y="475593"/>
                      <a:pt x="194054" y="480928"/>
                    </a:cubicBezTo>
                    <a:cubicBezTo>
                      <a:pt x="190771" y="486263"/>
                      <a:pt x="187078" y="492008"/>
                      <a:pt x="183794" y="497754"/>
                    </a:cubicBezTo>
                    <a:cubicBezTo>
                      <a:pt x="180511" y="503499"/>
                      <a:pt x="177228" y="509244"/>
                      <a:pt x="173945" y="514990"/>
                    </a:cubicBezTo>
                    <a:cubicBezTo>
                      <a:pt x="170662" y="520735"/>
                      <a:pt x="167379" y="526481"/>
                      <a:pt x="163686" y="532636"/>
                    </a:cubicBezTo>
                    <a:cubicBezTo>
                      <a:pt x="160403" y="538792"/>
                      <a:pt x="157530" y="544537"/>
                      <a:pt x="154247" y="550693"/>
                    </a:cubicBezTo>
                    <a:cubicBezTo>
                      <a:pt x="150964" y="556439"/>
                      <a:pt x="148091" y="562594"/>
                      <a:pt x="145218" y="568340"/>
                    </a:cubicBezTo>
                    <a:cubicBezTo>
                      <a:pt x="141935" y="574085"/>
                      <a:pt x="139473" y="580241"/>
                      <a:pt x="137011" y="585986"/>
                    </a:cubicBezTo>
                    <a:lnTo>
                      <a:pt x="127161" y="610199"/>
                    </a:lnTo>
                    <a:cubicBezTo>
                      <a:pt x="123878" y="618407"/>
                      <a:pt x="121006" y="626614"/>
                      <a:pt x="118133" y="634822"/>
                    </a:cubicBezTo>
                    <a:cubicBezTo>
                      <a:pt x="115260" y="643030"/>
                      <a:pt x="111977" y="651238"/>
                      <a:pt x="109515" y="659445"/>
                    </a:cubicBezTo>
                    <a:lnTo>
                      <a:pt x="102128" y="684479"/>
                    </a:lnTo>
                    <a:cubicBezTo>
                      <a:pt x="102128" y="684068"/>
                      <a:pt x="95972" y="699253"/>
                      <a:pt x="92689" y="711154"/>
                    </a:cubicBezTo>
                    <a:cubicBezTo>
                      <a:pt x="88995" y="723055"/>
                      <a:pt x="86123" y="731263"/>
                      <a:pt x="89816" y="715668"/>
                    </a:cubicBezTo>
                    <a:cubicBezTo>
                      <a:pt x="86944" y="724697"/>
                      <a:pt x="84481" y="733315"/>
                      <a:pt x="82019" y="741112"/>
                    </a:cubicBezTo>
                    <a:cubicBezTo>
                      <a:pt x="79967" y="749320"/>
                      <a:pt x="78325" y="756707"/>
                      <a:pt x="76684" y="764094"/>
                    </a:cubicBezTo>
                    <a:cubicBezTo>
                      <a:pt x="75042" y="771070"/>
                      <a:pt x="73811" y="778047"/>
                      <a:pt x="72170" y="784613"/>
                    </a:cubicBezTo>
                    <a:cubicBezTo>
                      <a:pt x="71349" y="791179"/>
                      <a:pt x="70118" y="797335"/>
                      <a:pt x="69297" y="803080"/>
                    </a:cubicBezTo>
                    <a:cubicBezTo>
                      <a:pt x="68476" y="808826"/>
                      <a:pt x="67655" y="814571"/>
                      <a:pt x="66835" y="820316"/>
                    </a:cubicBezTo>
                    <a:cubicBezTo>
                      <a:pt x="66014" y="825651"/>
                      <a:pt x="65193" y="830986"/>
                      <a:pt x="64783" y="836321"/>
                    </a:cubicBezTo>
                    <a:cubicBezTo>
                      <a:pt x="63962" y="846991"/>
                      <a:pt x="62731" y="857251"/>
                      <a:pt x="61500" y="868332"/>
                    </a:cubicBezTo>
                    <a:cubicBezTo>
                      <a:pt x="59858" y="877770"/>
                      <a:pt x="59448" y="883926"/>
                      <a:pt x="59037" y="887620"/>
                    </a:cubicBezTo>
                    <a:cubicBezTo>
                      <a:pt x="58627" y="890903"/>
                      <a:pt x="58217" y="891723"/>
                      <a:pt x="58217" y="890492"/>
                    </a:cubicBezTo>
                    <a:cubicBezTo>
                      <a:pt x="58217" y="887620"/>
                      <a:pt x="58217" y="876539"/>
                      <a:pt x="60269" y="862996"/>
                    </a:cubicBezTo>
                    <a:cubicBezTo>
                      <a:pt x="61089" y="856020"/>
                      <a:pt x="61910" y="848633"/>
                      <a:pt x="62731" y="841246"/>
                    </a:cubicBezTo>
                    <a:cubicBezTo>
                      <a:pt x="63141" y="837553"/>
                      <a:pt x="63552" y="833859"/>
                      <a:pt x="63962" y="830166"/>
                    </a:cubicBezTo>
                    <a:cubicBezTo>
                      <a:pt x="64372" y="826472"/>
                      <a:pt x="65193" y="823189"/>
                      <a:pt x="65604" y="819906"/>
                    </a:cubicBezTo>
                    <a:cubicBezTo>
                      <a:pt x="67655" y="806774"/>
                      <a:pt x="68887" y="796104"/>
                      <a:pt x="68476" y="794052"/>
                    </a:cubicBezTo>
                    <a:cubicBezTo>
                      <a:pt x="66014" y="807184"/>
                      <a:pt x="63141" y="820316"/>
                      <a:pt x="61089" y="833859"/>
                    </a:cubicBezTo>
                    <a:cubicBezTo>
                      <a:pt x="59448" y="847402"/>
                      <a:pt x="57806" y="860534"/>
                      <a:pt x="55754" y="873666"/>
                    </a:cubicBezTo>
                    <a:cubicBezTo>
                      <a:pt x="54523" y="886799"/>
                      <a:pt x="53702" y="899931"/>
                      <a:pt x="52471" y="913063"/>
                    </a:cubicBezTo>
                    <a:cubicBezTo>
                      <a:pt x="52471" y="916347"/>
                      <a:pt x="52061" y="919630"/>
                      <a:pt x="51650" y="922502"/>
                    </a:cubicBezTo>
                    <a:cubicBezTo>
                      <a:pt x="51650" y="925785"/>
                      <a:pt x="51650" y="929068"/>
                      <a:pt x="51650" y="931941"/>
                    </a:cubicBezTo>
                    <a:cubicBezTo>
                      <a:pt x="51650" y="938097"/>
                      <a:pt x="51650" y="944663"/>
                      <a:pt x="51650" y="950819"/>
                    </a:cubicBezTo>
                    <a:cubicBezTo>
                      <a:pt x="51650" y="956975"/>
                      <a:pt x="51650" y="963130"/>
                      <a:pt x="51650" y="968876"/>
                    </a:cubicBezTo>
                    <a:cubicBezTo>
                      <a:pt x="51650" y="975032"/>
                      <a:pt x="51650" y="980777"/>
                      <a:pt x="51650" y="986933"/>
                    </a:cubicBezTo>
                    <a:cubicBezTo>
                      <a:pt x="51650" y="998834"/>
                      <a:pt x="51650" y="1009914"/>
                      <a:pt x="52061" y="1020584"/>
                    </a:cubicBezTo>
                    <a:cubicBezTo>
                      <a:pt x="52061" y="1041924"/>
                      <a:pt x="52882" y="1060802"/>
                      <a:pt x="53292" y="1075986"/>
                    </a:cubicBezTo>
                    <a:cubicBezTo>
                      <a:pt x="53702" y="1053826"/>
                      <a:pt x="54113" y="1042745"/>
                      <a:pt x="54523" y="1043976"/>
                    </a:cubicBezTo>
                    <a:cubicBezTo>
                      <a:pt x="53702" y="1047259"/>
                      <a:pt x="54113" y="1091171"/>
                      <a:pt x="54113" y="1115794"/>
                    </a:cubicBezTo>
                    <a:lnTo>
                      <a:pt x="55344" y="1132620"/>
                    </a:lnTo>
                    <a:cubicBezTo>
                      <a:pt x="54523" y="1173658"/>
                      <a:pt x="53702" y="1167913"/>
                      <a:pt x="52471" y="1132620"/>
                    </a:cubicBezTo>
                    <a:cubicBezTo>
                      <a:pt x="52471" y="1171606"/>
                      <a:pt x="54934" y="1218390"/>
                      <a:pt x="52471" y="1258608"/>
                    </a:cubicBezTo>
                    <a:cubicBezTo>
                      <a:pt x="50830" y="1191715"/>
                      <a:pt x="52471" y="1106765"/>
                      <a:pt x="51240" y="1072293"/>
                    </a:cubicBezTo>
                    <a:cubicBezTo>
                      <a:pt x="52471" y="1211824"/>
                      <a:pt x="47136" y="1212645"/>
                      <a:pt x="48778" y="1389110"/>
                    </a:cubicBezTo>
                    <a:cubicBezTo>
                      <a:pt x="47957" y="1391162"/>
                      <a:pt x="46726" y="1361204"/>
                      <a:pt x="46726" y="1395266"/>
                    </a:cubicBezTo>
                    <a:cubicBezTo>
                      <a:pt x="47136" y="1474060"/>
                      <a:pt x="49599" y="1415785"/>
                      <a:pt x="51240" y="1440409"/>
                    </a:cubicBezTo>
                    <a:cubicBezTo>
                      <a:pt x="50419" y="1379671"/>
                      <a:pt x="51240" y="1351355"/>
                      <a:pt x="52882" y="1316062"/>
                    </a:cubicBezTo>
                    <a:lnTo>
                      <a:pt x="54113" y="1332067"/>
                    </a:lnTo>
                    <a:cubicBezTo>
                      <a:pt x="53702" y="1334529"/>
                      <a:pt x="53292" y="1372695"/>
                      <a:pt x="52882" y="1383775"/>
                    </a:cubicBezTo>
                    <a:lnTo>
                      <a:pt x="55344" y="1393625"/>
                    </a:lnTo>
                    <a:cubicBezTo>
                      <a:pt x="52882" y="1389110"/>
                      <a:pt x="50830" y="1450258"/>
                      <a:pt x="51650" y="1497862"/>
                    </a:cubicBezTo>
                    <a:cubicBezTo>
                      <a:pt x="53702" y="1449437"/>
                      <a:pt x="53292" y="1462569"/>
                      <a:pt x="56165" y="1449437"/>
                    </a:cubicBezTo>
                    <a:cubicBezTo>
                      <a:pt x="59037" y="1516740"/>
                      <a:pt x="53292" y="1525358"/>
                      <a:pt x="56165" y="1600869"/>
                    </a:cubicBezTo>
                    <a:cubicBezTo>
                      <a:pt x="55344" y="1595124"/>
                      <a:pt x="54523" y="1529052"/>
                      <a:pt x="54113" y="1586095"/>
                    </a:cubicBezTo>
                    <a:cubicBezTo>
                      <a:pt x="54113" y="1633289"/>
                      <a:pt x="56165" y="1627134"/>
                      <a:pt x="56575" y="1658733"/>
                    </a:cubicBezTo>
                    <a:cubicBezTo>
                      <a:pt x="54523" y="1623030"/>
                      <a:pt x="52882" y="1632058"/>
                      <a:pt x="50419" y="1593482"/>
                    </a:cubicBezTo>
                    <a:cubicBezTo>
                      <a:pt x="50419" y="1509764"/>
                      <a:pt x="50419" y="1559831"/>
                      <a:pt x="49599" y="1477754"/>
                    </a:cubicBezTo>
                    <a:lnTo>
                      <a:pt x="47957" y="1547109"/>
                    </a:lnTo>
                    <a:cubicBezTo>
                      <a:pt x="47957" y="1476112"/>
                      <a:pt x="45495" y="1495400"/>
                      <a:pt x="44674" y="1489655"/>
                    </a:cubicBezTo>
                    <a:cubicBezTo>
                      <a:pt x="42622" y="1611129"/>
                      <a:pt x="47957" y="1581171"/>
                      <a:pt x="47547" y="1659144"/>
                    </a:cubicBezTo>
                    <a:cubicBezTo>
                      <a:pt x="49188" y="1696899"/>
                      <a:pt x="47547" y="1586095"/>
                      <a:pt x="49599" y="1644780"/>
                    </a:cubicBezTo>
                    <a:cubicBezTo>
                      <a:pt x="49599" y="1717829"/>
                      <a:pt x="50830" y="1661606"/>
                      <a:pt x="52061" y="1743273"/>
                    </a:cubicBezTo>
                    <a:lnTo>
                      <a:pt x="51240" y="1729730"/>
                    </a:lnTo>
                    <a:cubicBezTo>
                      <a:pt x="50009" y="1754764"/>
                      <a:pt x="51240" y="1779387"/>
                      <a:pt x="51650" y="1808524"/>
                    </a:cubicBezTo>
                    <a:cubicBezTo>
                      <a:pt x="52471" y="1840534"/>
                      <a:pt x="59037" y="1772410"/>
                      <a:pt x="59448" y="1903323"/>
                    </a:cubicBezTo>
                    <a:cubicBezTo>
                      <a:pt x="59037" y="1896757"/>
                      <a:pt x="58627" y="1894705"/>
                      <a:pt x="58217" y="1894705"/>
                    </a:cubicBezTo>
                    <a:lnTo>
                      <a:pt x="40160" y="1767075"/>
                    </a:lnTo>
                    <a:cubicBezTo>
                      <a:pt x="40160" y="1899630"/>
                      <a:pt x="39749" y="2052703"/>
                      <a:pt x="38518" y="2206598"/>
                    </a:cubicBezTo>
                    <a:cubicBezTo>
                      <a:pt x="34825" y="2242712"/>
                      <a:pt x="35645" y="2097025"/>
                      <a:pt x="34004" y="2106464"/>
                    </a:cubicBezTo>
                    <a:lnTo>
                      <a:pt x="34825" y="2036288"/>
                    </a:lnTo>
                    <a:cubicBezTo>
                      <a:pt x="36466" y="2040392"/>
                      <a:pt x="35235" y="2183206"/>
                      <a:pt x="38108" y="2120007"/>
                    </a:cubicBezTo>
                    <a:cubicBezTo>
                      <a:pt x="36877" y="1996070"/>
                      <a:pt x="38928" y="1939847"/>
                      <a:pt x="35645" y="1822477"/>
                    </a:cubicBezTo>
                    <a:cubicBezTo>
                      <a:pt x="31952" y="1859001"/>
                      <a:pt x="36466" y="1977193"/>
                      <a:pt x="33593" y="2053524"/>
                    </a:cubicBezTo>
                    <a:cubicBezTo>
                      <a:pt x="33593" y="2021514"/>
                      <a:pt x="33593" y="1994429"/>
                      <a:pt x="32773" y="1968164"/>
                    </a:cubicBezTo>
                    <a:cubicBezTo>
                      <a:pt x="32362" y="2039981"/>
                      <a:pt x="31952" y="2116724"/>
                      <a:pt x="31131" y="2198390"/>
                    </a:cubicBezTo>
                    <a:lnTo>
                      <a:pt x="31952" y="2216857"/>
                    </a:lnTo>
                    <a:cubicBezTo>
                      <a:pt x="32362" y="2161866"/>
                      <a:pt x="32773" y="2123700"/>
                      <a:pt x="32773" y="2118776"/>
                    </a:cubicBezTo>
                    <a:cubicBezTo>
                      <a:pt x="32773" y="2191824"/>
                      <a:pt x="34414" y="2253382"/>
                      <a:pt x="36877" y="2258306"/>
                    </a:cubicBezTo>
                    <a:lnTo>
                      <a:pt x="36877" y="2245174"/>
                    </a:lnTo>
                    <a:cubicBezTo>
                      <a:pt x="36877" y="2245174"/>
                      <a:pt x="37697" y="2271439"/>
                      <a:pt x="37697" y="2271439"/>
                    </a:cubicBezTo>
                    <a:cubicBezTo>
                      <a:pt x="37697" y="2288675"/>
                      <a:pt x="37697" y="2305501"/>
                      <a:pt x="37287" y="2322737"/>
                    </a:cubicBezTo>
                    <a:close/>
                    <a:moveTo>
                      <a:pt x="3644163" y="2796321"/>
                    </a:moveTo>
                    <a:cubicBezTo>
                      <a:pt x="3642111" y="2800425"/>
                      <a:pt x="3640880" y="2803298"/>
                      <a:pt x="3639649" y="2805760"/>
                    </a:cubicBezTo>
                    <a:cubicBezTo>
                      <a:pt x="3640470" y="2803298"/>
                      <a:pt x="3638828" y="2805760"/>
                      <a:pt x="3644163" y="2796321"/>
                    </a:cubicBezTo>
                    <a:close/>
                    <a:moveTo>
                      <a:pt x="28259" y="890903"/>
                    </a:moveTo>
                    <a:lnTo>
                      <a:pt x="26617" y="909370"/>
                    </a:lnTo>
                    <a:lnTo>
                      <a:pt x="25796" y="918398"/>
                    </a:lnTo>
                    <a:lnTo>
                      <a:pt x="25796" y="927427"/>
                    </a:lnTo>
                    <a:cubicBezTo>
                      <a:pt x="25796" y="927427"/>
                      <a:pt x="24565" y="963951"/>
                      <a:pt x="24565" y="963951"/>
                    </a:cubicBezTo>
                    <a:cubicBezTo>
                      <a:pt x="24565" y="988164"/>
                      <a:pt x="24565" y="1012787"/>
                      <a:pt x="24155" y="1037000"/>
                    </a:cubicBezTo>
                    <a:cubicBezTo>
                      <a:pt x="24155" y="1085425"/>
                      <a:pt x="23744" y="1133440"/>
                      <a:pt x="23334" y="1180224"/>
                    </a:cubicBezTo>
                    <a:cubicBezTo>
                      <a:pt x="28259" y="1011556"/>
                      <a:pt x="32362" y="892955"/>
                      <a:pt x="32362" y="1174479"/>
                    </a:cubicBezTo>
                    <a:lnTo>
                      <a:pt x="32362" y="1192946"/>
                    </a:lnTo>
                    <a:cubicBezTo>
                      <a:pt x="33183" y="1156011"/>
                      <a:pt x="33593" y="1092812"/>
                      <a:pt x="33183" y="1032896"/>
                    </a:cubicBezTo>
                    <a:cubicBezTo>
                      <a:pt x="32773" y="1020995"/>
                      <a:pt x="31952" y="1002117"/>
                      <a:pt x="31131" y="980777"/>
                    </a:cubicBezTo>
                    <a:cubicBezTo>
                      <a:pt x="31131" y="975442"/>
                      <a:pt x="30721" y="970107"/>
                      <a:pt x="30310" y="964362"/>
                    </a:cubicBezTo>
                    <a:cubicBezTo>
                      <a:pt x="30310" y="958616"/>
                      <a:pt x="30310" y="952871"/>
                      <a:pt x="30310" y="947125"/>
                    </a:cubicBezTo>
                    <a:cubicBezTo>
                      <a:pt x="30310" y="941380"/>
                      <a:pt x="30310" y="935635"/>
                      <a:pt x="30310" y="929889"/>
                    </a:cubicBezTo>
                    <a:cubicBezTo>
                      <a:pt x="30310" y="924144"/>
                      <a:pt x="30310" y="918398"/>
                      <a:pt x="30310" y="912653"/>
                    </a:cubicBezTo>
                    <a:cubicBezTo>
                      <a:pt x="31131" y="890082"/>
                      <a:pt x="31131" y="869152"/>
                      <a:pt x="32773" y="853968"/>
                    </a:cubicBezTo>
                    <a:cubicBezTo>
                      <a:pt x="33183" y="846171"/>
                      <a:pt x="34004" y="840015"/>
                      <a:pt x="34004" y="835911"/>
                    </a:cubicBezTo>
                    <a:cubicBezTo>
                      <a:pt x="34004" y="831807"/>
                      <a:pt x="34414" y="829345"/>
                      <a:pt x="34004" y="829755"/>
                    </a:cubicBezTo>
                    <a:cubicBezTo>
                      <a:pt x="32362" y="838373"/>
                      <a:pt x="30721" y="848633"/>
                      <a:pt x="29490" y="860944"/>
                    </a:cubicBezTo>
                    <a:cubicBezTo>
                      <a:pt x="29490" y="863817"/>
                      <a:pt x="28669" y="867100"/>
                      <a:pt x="28259" y="870383"/>
                    </a:cubicBezTo>
                    <a:cubicBezTo>
                      <a:pt x="28259" y="873666"/>
                      <a:pt x="27848" y="876949"/>
                      <a:pt x="27438" y="880643"/>
                    </a:cubicBezTo>
                    <a:cubicBezTo>
                      <a:pt x="27027" y="887620"/>
                      <a:pt x="26617" y="895007"/>
                      <a:pt x="25796" y="902804"/>
                    </a:cubicBezTo>
                    <a:lnTo>
                      <a:pt x="27848" y="890492"/>
                    </a:lnTo>
                    <a:close/>
                    <a:moveTo>
                      <a:pt x="44264" y="823189"/>
                    </a:moveTo>
                    <a:cubicBezTo>
                      <a:pt x="54523" y="769018"/>
                      <a:pt x="51240" y="781330"/>
                      <a:pt x="52061" y="772712"/>
                    </a:cubicBezTo>
                    <a:cubicBezTo>
                      <a:pt x="50830" y="777226"/>
                      <a:pt x="50009" y="782151"/>
                      <a:pt x="49188" y="787075"/>
                    </a:cubicBezTo>
                    <a:lnTo>
                      <a:pt x="46726" y="801439"/>
                    </a:lnTo>
                    <a:cubicBezTo>
                      <a:pt x="45905" y="806363"/>
                      <a:pt x="45084" y="810878"/>
                      <a:pt x="44264" y="815802"/>
                    </a:cubicBezTo>
                    <a:cubicBezTo>
                      <a:pt x="43443" y="820727"/>
                      <a:pt x="42622" y="825241"/>
                      <a:pt x="42212" y="830166"/>
                    </a:cubicBezTo>
                    <a:cubicBezTo>
                      <a:pt x="43443" y="822779"/>
                      <a:pt x="44674" y="819496"/>
                      <a:pt x="44264" y="823599"/>
                    </a:cubicBezTo>
                    <a:close/>
                    <a:moveTo>
                      <a:pt x="50419" y="775584"/>
                    </a:moveTo>
                    <a:cubicBezTo>
                      <a:pt x="49188" y="781740"/>
                      <a:pt x="48367" y="786665"/>
                      <a:pt x="47547" y="789537"/>
                    </a:cubicBezTo>
                    <a:cubicBezTo>
                      <a:pt x="48367" y="785023"/>
                      <a:pt x="49188" y="780099"/>
                      <a:pt x="50419" y="775584"/>
                    </a:cubicBezTo>
                    <a:close/>
                    <a:moveTo>
                      <a:pt x="29490" y="1846690"/>
                    </a:moveTo>
                    <a:cubicBezTo>
                      <a:pt x="29490" y="1844228"/>
                      <a:pt x="29490" y="1843407"/>
                      <a:pt x="29490" y="1840945"/>
                    </a:cubicBezTo>
                    <a:cubicBezTo>
                      <a:pt x="29490" y="1854077"/>
                      <a:pt x="29490" y="1867209"/>
                      <a:pt x="29490" y="1880752"/>
                    </a:cubicBezTo>
                    <a:cubicBezTo>
                      <a:pt x="29490" y="1875417"/>
                      <a:pt x="29490" y="1865568"/>
                      <a:pt x="29490" y="1846690"/>
                    </a:cubicBezTo>
                    <a:close/>
                    <a:moveTo>
                      <a:pt x="31952" y="1734655"/>
                    </a:moveTo>
                    <a:lnTo>
                      <a:pt x="29900" y="1721522"/>
                    </a:lnTo>
                    <a:cubicBezTo>
                      <a:pt x="29900" y="1733834"/>
                      <a:pt x="29900" y="1746145"/>
                      <a:pt x="29900" y="1758868"/>
                    </a:cubicBezTo>
                    <a:cubicBezTo>
                      <a:pt x="30721" y="1754764"/>
                      <a:pt x="31542" y="1750249"/>
                      <a:pt x="31952" y="1734655"/>
                    </a:cubicBezTo>
                    <a:close/>
                    <a:moveTo>
                      <a:pt x="38108" y="1375157"/>
                    </a:moveTo>
                    <a:cubicBezTo>
                      <a:pt x="36056" y="1352586"/>
                      <a:pt x="35645" y="1276665"/>
                      <a:pt x="33183" y="1271740"/>
                    </a:cubicBezTo>
                    <a:cubicBezTo>
                      <a:pt x="32362" y="1266816"/>
                      <a:pt x="32362" y="1282821"/>
                      <a:pt x="31952" y="1300878"/>
                    </a:cubicBezTo>
                    <a:cubicBezTo>
                      <a:pt x="31952" y="1320986"/>
                      <a:pt x="31952" y="1342327"/>
                      <a:pt x="31952" y="1364898"/>
                    </a:cubicBezTo>
                    <a:cubicBezTo>
                      <a:pt x="31952" y="1365718"/>
                      <a:pt x="32773" y="1370233"/>
                      <a:pt x="33183" y="1377620"/>
                    </a:cubicBezTo>
                    <a:cubicBezTo>
                      <a:pt x="33183" y="1355048"/>
                      <a:pt x="34004" y="1340275"/>
                      <a:pt x="35645" y="1349303"/>
                    </a:cubicBezTo>
                    <a:cubicBezTo>
                      <a:pt x="32362" y="1406757"/>
                      <a:pt x="38108" y="1401012"/>
                      <a:pt x="37287" y="1462980"/>
                    </a:cubicBezTo>
                    <a:cubicBezTo>
                      <a:pt x="38928" y="1482678"/>
                      <a:pt x="38928" y="1393625"/>
                      <a:pt x="38518" y="1374747"/>
                    </a:cubicBezTo>
                    <a:close/>
                    <a:moveTo>
                      <a:pt x="3668786" y="542075"/>
                    </a:moveTo>
                    <a:cubicBezTo>
                      <a:pt x="3669197" y="543717"/>
                      <a:pt x="3671659" y="549462"/>
                      <a:pt x="3674942" y="557259"/>
                    </a:cubicBezTo>
                    <a:cubicBezTo>
                      <a:pt x="3667965" y="544537"/>
                      <a:pt x="3660989" y="531816"/>
                      <a:pt x="3653602" y="519094"/>
                    </a:cubicBezTo>
                    <a:cubicBezTo>
                      <a:pt x="3648677" y="510476"/>
                      <a:pt x="3644163" y="502268"/>
                      <a:pt x="3639649" y="494060"/>
                    </a:cubicBezTo>
                    <a:cubicBezTo>
                      <a:pt x="3637186" y="489956"/>
                      <a:pt x="3635135" y="485852"/>
                      <a:pt x="3633083" y="482159"/>
                    </a:cubicBezTo>
                    <a:cubicBezTo>
                      <a:pt x="3630620" y="478465"/>
                      <a:pt x="3628158" y="474362"/>
                      <a:pt x="3626106" y="470668"/>
                    </a:cubicBezTo>
                    <a:cubicBezTo>
                      <a:pt x="3621592" y="462871"/>
                      <a:pt x="3616667" y="455484"/>
                      <a:pt x="3612153" y="448097"/>
                    </a:cubicBezTo>
                    <a:cubicBezTo>
                      <a:pt x="3607639" y="440710"/>
                      <a:pt x="3602714" y="433733"/>
                      <a:pt x="3597790" y="426757"/>
                    </a:cubicBezTo>
                    <a:cubicBezTo>
                      <a:pt x="3592865" y="419780"/>
                      <a:pt x="3588351" y="412804"/>
                      <a:pt x="3583016" y="405827"/>
                    </a:cubicBezTo>
                    <a:cubicBezTo>
                      <a:pt x="3577681" y="399261"/>
                      <a:pt x="3572756" y="392695"/>
                      <a:pt x="3567421" y="385718"/>
                    </a:cubicBezTo>
                    <a:cubicBezTo>
                      <a:pt x="3557161" y="372176"/>
                      <a:pt x="3545260" y="359864"/>
                      <a:pt x="3533359" y="347142"/>
                    </a:cubicBezTo>
                    <a:cubicBezTo>
                      <a:pt x="3530897" y="343859"/>
                      <a:pt x="3528434" y="340986"/>
                      <a:pt x="3525972" y="338114"/>
                    </a:cubicBezTo>
                    <a:cubicBezTo>
                      <a:pt x="3523510" y="335241"/>
                      <a:pt x="3521458" y="332779"/>
                      <a:pt x="3518996" y="330316"/>
                    </a:cubicBezTo>
                    <a:cubicBezTo>
                      <a:pt x="3514892" y="325392"/>
                      <a:pt x="3510788" y="320878"/>
                      <a:pt x="3507505" y="316774"/>
                    </a:cubicBezTo>
                    <a:cubicBezTo>
                      <a:pt x="3504222" y="312670"/>
                      <a:pt x="3500939" y="308976"/>
                      <a:pt x="3498066" y="305283"/>
                    </a:cubicBezTo>
                    <a:cubicBezTo>
                      <a:pt x="3495193" y="302000"/>
                      <a:pt x="3492321" y="298717"/>
                      <a:pt x="3489448" y="295434"/>
                    </a:cubicBezTo>
                    <a:cubicBezTo>
                      <a:pt x="3492321" y="298306"/>
                      <a:pt x="3495193" y="301179"/>
                      <a:pt x="3498066" y="303641"/>
                    </a:cubicBezTo>
                    <a:cubicBezTo>
                      <a:pt x="3500528" y="306514"/>
                      <a:pt x="3503401" y="309387"/>
                      <a:pt x="3505863" y="311849"/>
                    </a:cubicBezTo>
                    <a:cubicBezTo>
                      <a:pt x="3510788" y="317184"/>
                      <a:pt x="3515713" y="322109"/>
                      <a:pt x="3519816" y="327033"/>
                    </a:cubicBezTo>
                    <a:cubicBezTo>
                      <a:pt x="3528845" y="335651"/>
                      <a:pt x="3536232" y="343859"/>
                      <a:pt x="3542798" y="351656"/>
                    </a:cubicBezTo>
                    <a:cubicBezTo>
                      <a:pt x="3549364" y="359454"/>
                      <a:pt x="3555930" y="366020"/>
                      <a:pt x="3561265" y="372586"/>
                    </a:cubicBezTo>
                    <a:cubicBezTo>
                      <a:pt x="3571525" y="385718"/>
                      <a:pt x="3579733" y="395978"/>
                      <a:pt x="3586299" y="404186"/>
                    </a:cubicBezTo>
                    <a:cubicBezTo>
                      <a:pt x="3598610" y="421832"/>
                      <a:pt x="3604766" y="431682"/>
                      <a:pt x="3610511" y="440710"/>
                    </a:cubicBezTo>
                    <a:cubicBezTo>
                      <a:pt x="3615846" y="449738"/>
                      <a:pt x="3619950" y="457946"/>
                      <a:pt x="3628569" y="472310"/>
                    </a:cubicBezTo>
                    <a:cubicBezTo>
                      <a:pt x="3630620" y="476003"/>
                      <a:pt x="3633083" y="479697"/>
                      <a:pt x="3635955" y="484211"/>
                    </a:cubicBezTo>
                    <a:cubicBezTo>
                      <a:pt x="3638418" y="488725"/>
                      <a:pt x="3641290" y="493650"/>
                      <a:pt x="3644574" y="499395"/>
                    </a:cubicBezTo>
                    <a:cubicBezTo>
                      <a:pt x="3647856" y="505141"/>
                      <a:pt x="3651550" y="511296"/>
                      <a:pt x="3655654" y="518273"/>
                    </a:cubicBezTo>
                    <a:cubicBezTo>
                      <a:pt x="3659758" y="525249"/>
                      <a:pt x="3663862" y="533457"/>
                      <a:pt x="3668376" y="542075"/>
                    </a:cubicBezTo>
                    <a:close/>
                    <a:moveTo>
                      <a:pt x="2967027" y="36481"/>
                    </a:moveTo>
                    <a:cubicBezTo>
                      <a:pt x="2975235" y="37301"/>
                      <a:pt x="2978108" y="37301"/>
                      <a:pt x="2978108" y="37301"/>
                    </a:cubicBezTo>
                    <a:cubicBezTo>
                      <a:pt x="2967027" y="36070"/>
                      <a:pt x="2956357" y="35249"/>
                      <a:pt x="2945687" y="34018"/>
                    </a:cubicBezTo>
                    <a:cubicBezTo>
                      <a:pt x="2940352" y="33608"/>
                      <a:pt x="2935017" y="32787"/>
                      <a:pt x="2929682" y="32377"/>
                    </a:cubicBezTo>
                    <a:cubicBezTo>
                      <a:pt x="2924347" y="32377"/>
                      <a:pt x="2919012" y="31966"/>
                      <a:pt x="2914088" y="31556"/>
                    </a:cubicBezTo>
                    <a:cubicBezTo>
                      <a:pt x="2903828" y="31146"/>
                      <a:pt x="2893568" y="30325"/>
                      <a:pt x="2883309" y="29914"/>
                    </a:cubicBezTo>
                    <a:cubicBezTo>
                      <a:pt x="2873049" y="29914"/>
                      <a:pt x="2863200" y="29914"/>
                      <a:pt x="2853351" y="29914"/>
                    </a:cubicBezTo>
                    <a:cubicBezTo>
                      <a:pt x="2833652" y="29914"/>
                      <a:pt x="2814364" y="30325"/>
                      <a:pt x="2795897" y="30735"/>
                    </a:cubicBezTo>
                    <a:cubicBezTo>
                      <a:pt x="2777429" y="30735"/>
                      <a:pt x="2759372" y="31146"/>
                      <a:pt x="2741726" y="31556"/>
                    </a:cubicBezTo>
                    <a:cubicBezTo>
                      <a:pt x="2672371" y="32377"/>
                      <a:pt x="2612865" y="32787"/>
                      <a:pt x="2565671" y="32787"/>
                    </a:cubicBezTo>
                    <a:cubicBezTo>
                      <a:pt x="2583728" y="34839"/>
                      <a:pt x="2668267" y="36070"/>
                      <a:pt x="2708485" y="36891"/>
                    </a:cubicBezTo>
                    <a:lnTo>
                      <a:pt x="2672781" y="38943"/>
                    </a:lnTo>
                    <a:lnTo>
                      <a:pt x="2650620" y="37301"/>
                    </a:lnTo>
                    <a:lnTo>
                      <a:pt x="2589062" y="39353"/>
                    </a:lnTo>
                    <a:cubicBezTo>
                      <a:pt x="2606299" y="40995"/>
                      <a:pt x="2655955" y="40584"/>
                      <a:pt x="2689197" y="41405"/>
                    </a:cubicBezTo>
                    <a:cubicBezTo>
                      <a:pt x="2692069" y="41405"/>
                      <a:pt x="2798769" y="38532"/>
                      <a:pt x="2828317" y="37301"/>
                    </a:cubicBezTo>
                    <a:lnTo>
                      <a:pt x="2742957" y="35660"/>
                    </a:lnTo>
                    <a:cubicBezTo>
                      <a:pt x="2754448" y="35660"/>
                      <a:pt x="2788510" y="35660"/>
                      <a:pt x="2825034" y="35660"/>
                    </a:cubicBezTo>
                    <a:cubicBezTo>
                      <a:pt x="2834063" y="35660"/>
                      <a:pt x="2843501" y="35660"/>
                      <a:pt x="2852530" y="35660"/>
                    </a:cubicBezTo>
                    <a:cubicBezTo>
                      <a:pt x="2861558" y="35660"/>
                      <a:pt x="2870587" y="35660"/>
                      <a:pt x="2879205" y="36070"/>
                    </a:cubicBezTo>
                    <a:cubicBezTo>
                      <a:pt x="2896441" y="36891"/>
                      <a:pt x="2911625" y="38122"/>
                      <a:pt x="2922706" y="38943"/>
                    </a:cubicBezTo>
                    <a:cubicBezTo>
                      <a:pt x="2922706" y="38943"/>
                      <a:pt x="2918191" y="38122"/>
                      <a:pt x="2911215" y="37301"/>
                    </a:cubicBezTo>
                    <a:cubicBezTo>
                      <a:pt x="2903828" y="36481"/>
                      <a:pt x="2894389" y="35660"/>
                      <a:pt x="2884130" y="34429"/>
                    </a:cubicBezTo>
                    <a:cubicBezTo>
                      <a:pt x="2864021" y="33608"/>
                      <a:pt x="2842270" y="33197"/>
                      <a:pt x="2837346" y="34429"/>
                    </a:cubicBezTo>
                    <a:cubicBezTo>
                      <a:pt x="2828317" y="32787"/>
                      <a:pt x="2916960" y="34839"/>
                      <a:pt x="2860738" y="31556"/>
                    </a:cubicBezTo>
                    <a:cubicBezTo>
                      <a:pt x="2868945" y="31556"/>
                      <a:pt x="2877974" y="31556"/>
                      <a:pt x="2887413" y="31556"/>
                    </a:cubicBezTo>
                    <a:cubicBezTo>
                      <a:pt x="2896851" y="32377"/>
                      <a:pt x="2906701" y="32787"/>
                      <a:pt x="2916550" y="33608"/>
                    </a:cubicBezTo>
                    <a:cubicBezTo>
                      <a:pt x="2921475" y="33608"/>
                      <a:pt x="2926810" y="34429"/>
                      <a:pt x="2931734" y="34839"/>
                    </a:cubicBezTo>
                    <a:cubicBezTo>
                      <a:pt x="2936659" y="35660"/>
                      <a:pt x="2941994" y="36070"/>
                      <a:pt x="2946918" y="36891"/>
                    </a:cubicBezTo>
                    <a:cubicBezTo>
                      <a:pt x="2957178" y="38122"/>
                      <a:pt x="2967438" y="39764"/>
                      <a:pt x="2977697" y="40995"/>
                    </a:cubicBezTo>
                    <a:cubicBezTo>
                      <a:pt x="2987957" y="43047"/>
                      <a:pt x="2997806" y="44688"/>
                      <a:pt x="3007245" y="46330"/>
                    </a:cubicBezTo>
                    <a:cubicBezTo>
                      <a:pt x="3012170" y="47151"/>
                      <a:pt x="3016684" y="47971"/>
                      <a:pt x="3021198" y="49202"/>
                    </a:cubicBezTo>
                    <a:cubicBezTo>
                      <a:pt x="3025712" y="50023"/>
                      <a:pt x="3030227" y="51254"/>
                      <a:pt x="3034741" y="52486"/>
                    </a:cubicBezTo>
                    <a:cubicBezTo>
                      <a:pt x="3043359" y="54537"/>
                      <a:pt x="3051567" y="56589"/>
                      <a:pt x="3058954" y="58641"/>
                    </a:cubicBezTo>
                    <a:cubicBezTo>
                      <a:pt x="3062647" y="59462"/>
                      <a:pt x="3066341" y="60283"/>
                      <a:pt x="3069624" y="61514"/>
                    </a:cubicBezTo>
                    <a:cubicBezTo>
                      <a:pt x="3072907" y="62335"/>
                      <a:pt x="3076190" y="63566"/>
                      <a:pt x="3079063" y="64387"/>
                    </a:cubicBezTo>
                    <a:lnTo>
                      <a:pt x="3086449" y="69311"/>
                    </a:lnTo>
                    <a:cubicBezTo>
                      <a:pt x="3099172" y="73415"/>
                      <a:pt x="3108200" y="75467"/>
                      <a:pt x="3114766" y="77519"/>
                    </a:cubicBezTo>
                    <a:cubicBezTo>
                      <a:pt x="3121332" y="79571"/>
                      <a:pt x="3126257" y="80802"/>
                      <a:pt x="3131182" y="82033"/>
                    </a:cubicBezTo>
                    <a:cubicBezTo>
                      <a:pt x="3141031" y="84906"/>
                      <a:pt x="3152522" y="87368"/>
                      <a:pt x="3182069" y="100090"/>
                    </a:cubicBezTo>
                    <a:cubicBezTo>
                      <a:pt x="3145545" y="85727"/>
                      <a:pt x="3148007" y="88189"/>
                      <a:pt x="3152932" y="90651"/>
                    </a:cubicBezTo>
                    <a:cubicBezTo>
                      <a:pt x="3155394" y="91883"/>
                      <a:pt x="3158267" y="93114"/>
                      <a:pt x="3156625" y="93114"/>
                    </a:cubicBezTo>
                    <a:cubicBezTo>
                      <a:pt x="3155394" y="93114"/>
                      <a:pt x="3149649" y="91062"/>
                      <a:pt x="3134875" y="86137"/>
                    </a:cubicBezTo>
                    <a:cubicBezTo>
                      <a:pt x="3144314" y="89831"/>
                      <a:pt x="3143903" y="90651"/>
                      <a:pt x="3148828" y="92703"/>
                    </a:cubicBezTo>
                    <a:cubicBezTo>
                      <a:pt x="3153753" y="94755"/>
                      <a:pt x="3163602" y="99269"/>
                      <a:pt x="3192739" y="110760"/>
                    </a:cubicBezTo>
                    <a:cubicBezTo>
                      <a:pt x="3205051" y="114864"/>
                      <a:pt x="3214900" y="119378"/>
                      <a:pt x="3223108" y="123072"/>
                    </a:cubicBezTo>
                    <a:cubicBezTo>
                      <a:pt x="3231726" y="126765"/>
                      <a:pt x="3239113" y="130459"/>
                      <a:pt x="3246089" y="134563"/>
                    </a:cubicBezTo>
                    <a:cubicBezTo>
                      <a:pt x="3260042" y="142770"/>
                      <a:pt x="3273996" y="149747"/>
                      <a:pt x="3295746" y="160827"/>
                    </a:cubicBezTo>
                    <a:cubicBezTo>
                      <a:pt x="3309699" y="169445"/>
                      <a:pt x="3301902" y="165341"/>
                      <a:pt x="3297388" y="163700"/>
                    </a:cubicBezTo>
                    <a:cubicBezTo>
                      <a:pt x="3295336" y="162879"/>
                      <a:pt x="3293694" y="162058"/>
                      <a:pt x="3296567" y="163700"/>
                    </a:cubicBezTo>
                    <a:cubicBezTo>
                      <a:pt x="3297798" y="164521"/>
                      <a:pt x="3300260" y="166162"/>
                      <a:pt x="3303954" y="168214"/>
                    </a:cubicBezTo>
                    <a:cubicBezTo>
                      <a:pt x="3306006" y="169445"/>
                      <a:pt x="3308057" y="170676"/>
                      <a:pt x="3310520" y="172318"/>
                    </a:cubicBezTo>
                    <a:cubicBezTo>
                      <a:pt x="3312982" y="173960"/>
                      <a:pt x="3316265" y="175601"/>
                      <a:pt x="3319548" y="178063"/>
                    </a:cubicBezTo>
                    <a:cubicBezTo>
                      <a:pt x="3335553" y="187502"/>
                      <a:pt x="3347044" y="194479"/>
                      <a:pt x="3355662" y="199814"/>
                    </a:cubicBezTo>
                    <a:cubicBezTo>
                      <a:pt x="3364280" y="205149"/>
                      <a:pt x="3369615" y="208842"/>
                      <a:pt x="3373309" y="210894"/>
                    </a:cubicBezTo>
                    <a:cubicBezTo>
                      <a:pt x="3381106" y="215409"/>
                      <a:pt x="3381517" y="214588"/>
                      <a:pt x="3384389" y="214998"/>
                    </a:cubicBezTo>
                    <a:cubicBezTo>
                      <a:pt x="3377413" y="210074"/>
                      <a:pt x="3370846" y="205559"/>
                      <a:pt x="3365511" y="201455"/>
                    </a:cubicBezTo>
                    <a:cubicBezTo>
                      <a:pt x="3359766" y="197352"/>
                      <a:pt x="3354841" y="193658"/>
                      <a:pt x="3349507" y="190785"/>
                    </a:cubicBezTo>
                    <a:cubicBezTo>
                      <a:pt x="3339657" y="184630"/>
                      <a:pt x="3331449" y="180115"/>
                      <a:pt x="3324063" y="175601"/>
                    </a:cubicBezTo>
                    <a:cubicBezTo>
                      <a:pt x="3316265" y="171087"/>
                      <a:pt x="3308468" y="167393"/>
                      <a:pt x="3299850" y="162469"/>
                    </a:cubicBezTo>
                    <a:cubicBezTo>
                      <a:pt x="3295336" y="160007"/>
                      <a:pt x="3290821" y="157544"/>
                      <a:pt x="3285897" y="154671"/>
                    </a:cubicBezTo>
                    <a:cubicBezTo>
                      <a:pt x="3283434" y="153440"/>
                      <a:pt x="3280562" y="151799"/>
                      <a:pt x="3278099" y="150157"/>
                    </a:cubicBezTo>
                    <a:cubicBezTo>
                      <a:pt x="3275227" y="148516"/>
                      <a:pt x="3272354" y="147285"/>
                      <a:pt x="3269071" y="145643"/>
                    </a:cubicBezTo>
                    <a:cubicBezTo>
                      <a:pt x="3277689" y="149336"/>
                      <a:pt x="3285897" y="153851"/>
                      <a:pt x="3294105" y="158365"/>
                    </a:cubicBezTo>
                    <a:cubicBezTo>
                      <a:pt x="3302312" y="162879"/>
                      <a:pt x="3310930" y="166983"/>
                      <a:pt x="3319138" y="171497"/>
                    </a:cubicBezTo>
                    <a:lnTo>
                      <a:pt x="3343351" y="185861"/>
                    </a:lnTo>
                    <a:lnTo>
                      <a:pt x="3355662" y="192837"/>
                    </a:lnTo>
                    <a:cubicBezTo>
                      <a:pt x="3359766" y="195300"/>
                      <a:pt x="3363459" y="198172"/>
                      <a:pt x="3367563" y="200635"/>
                    </a:cubicBezTo>
                    <a:cubicBezTo>
                      <a:pt x="3363459" y="197352"/>
                      <a:pt x="3359356" y="194479"/>
                      <a:pt x="3355662" y="192017"/>
                    </a:cubicBezTo>
                    <a:cubicBezTo>
                      <a:pt x="3351969" y="189554"/>
                      <a:pt x="3348275" y="187092"/>
                      <a:pt x="3344992" y="185040"/>
                    </a:cubicBezTo>
                    <a:cubicBezTo>
                      <a:pt x="3338426" y="180526"/>
                      <a:pt x="3332270" y="176832"/>
                      <a:pt x="3326935" y="173549"/>
                    </a:cubicBezTo>
                    <a:cubicBezTo>
                      <a:pt x="3336374" y="179705"/>
                      <a:pt x="3345403" y="185040"/>
                      <a:pt x="3354021" y="189965"/>
                    </a:cubicBezTo>
                    <a:cubicBezTo>
                      <a:pt x="3362228" y="194889"/>
                      <a:pt x="3369615" y="200224"/>
                      <a:pt x="3377002" y="204328"/>
                    </a:cubicBezTo>
                    <a:cubicBezTo>
                      <a:pt x="3384800" y="209253"/>
                      <a:pt x="3392597" y="213767"/>
                      <a:pt x="3399163" y="218692"/>
                    </a:cubicBezTo>
                    <a:cubicBezTo>
                      <a:pt x="3386441" y="209253"/>
                      <a:pt x="3373309" y="200224"/>
                      <a:pt x="3361408" y="191606"/>
                    </a:cubicBezTo>
                    <a:cubicBezTo>
                      <a:pt x="3349096" y="183398"/>
                      <a:pt x="3338016" y="176422"/>
                      <a:pt x="3328166" y="169856"/>
                    </a:cubicBezTo>
                    <a:cubicBezTo>
                      <a:pt x="3325704" y="168214"/>
                      <a:pt x="3323242" y="166573"/>
                      <a:pt x="3321190" y="165341"/>
                    </a:cubicBezTo>
                    <a:cubicBezTo>
                      <a:pt x="3318728" y="164110"/>
                      <a:pt x="3316676" y="162469"/>
                      <a:pt x="3314624" y="161238"/>
                    </a:cubicBezTo>
                    <a:cubicBezTo>
                      <a:pt x="3310520" y="158775"/>
                      <a:pt x="3306416" y="156313"/>
                      <a:pt x="3303133" y="154261"/>
                    </a:cubicBezTo>
                    <a:cubicBezTo>
                      <a:pt x="3296567" y="150157"/>
                      <a:pt x="3291642" y="147285"/>
                      <a:pt x="3289590" y="145643"/>
                    </a:cubicBezTo>
                    <a:lnTo>
                      <a:pt x="3297798" y="148926"/>
                    </a:lnTo>
                    <a:cubicBezTo>
                      <a:pt x="3292873" y="146053"/>
                      <a:pt x="3287538" y="142360"/>
                      <a:pt x="3281382" y="139077"/>
                    </a:cubicBezTo>
                    <a:cubicBezTo>
                      <a:pt x="3275227" y="135794"/>
                      <a:pt x="3268661" y="132511"/>
                      <a:pt x="3262094" y="129228"/>
                    </a:cubicBezTo>
                    <a:cubicBezTo>
                      <a:pt x="3255528" y="125945"/>
                      <a:pt x="3249372" y="123072"/>
                      <a:pt x="3243627" y="120199"/>
                    </a:cubicBezTo>
                    <a:cubicBezTo>
                      <a:pt x="3237882" y="117737"/>
                      <a:pt x="3232547" y="115685"/>
                      <a:pt x="3228853" y="114043"/>
                    </a:cubicBezTo>
                    <a:cubicBezTo>
                      <a:pt x="3202588" y="101732"/>
                      <a:pt x="3175503" y="91883"/>
                      <a:pt x="3153753" y="84085"/>
                    </a:cubicBezTo>
                    <a:cubicBezTo>
                      <a:pt x="3142672" y="80392"/>
                      <a:pt x="3133233" y="77109"/>
                      <a:pt x="3125436" y="74646"/>
                    </a:cubicBezTo>
                    <a:cubicBezTo>
                      <a:pt x="3121743" y="73415"/>
                      <a:pt x="3118459" y="72184"/>
                      <a:pt x="3115587" y="70953"/>
                    </a:cubicBezTo>
                    <a:cubicBezTo>
                      <a:pt x="3112714" y="70132"/>
                      <a:pt x="3110662" y="69311"/>
                      <a:pt x="3109431" y="68491"/>
                    </a:cubicBezTo>
                    <a:cubicBezTo>
                      <a:pt x="3116818" y="70132"/>
                      <a:pt x="3123384" y="72184"/>
                      <a:pt x="3130771" y="74236"/>
                    </a:cubicBezTo>
                    <a:cubicBezTo>
                      <a:pt x="3113945" y="68491"/>
                      <a:pt x="3100403" y="65207"/>
                      <a:pt x="3088912" y="61924"/>
                    </a:cubicBezTo>
                    <a:cubicBezTo>
                      <a:pt x="3083166" y="60283"/>
                      <a:pt x="3077831" y="58641"/>
                      <a:pt x="3072496" y="57410"/>
                    </a:cubicBezTo>
                    <a:cubicBezTo>
                      <a:pt x="3067161" y="56179"/>
                      <a:pt x="3061826" y="54948"/>
                      <a:pt x="3056491" y="53717"/>
                    </a:cubicBezTo>
                    <a:cubicBezTo>
                      <a:pt x="3051156" y="52486"/>
                      <a:pt x="3045411" y="51254"/>
                      <a:pt x="3039666" y="50023"/>
                    </a:cubicBezTo>
                    <a:cubicBezTo>
                      <a:pt x="3033920" y="48792"/>
                      <a:pt x="3027354" y="47151"/>
                      <a:pt x="3020378" y="45919"/>
                    </a:cubicBezTo>
                    <a:cubicBezTo>
                      <a:pt x="3013401" y="44688"/>
                      <a:pt x="3005603" y="43457"/>
                      <a:pt x="2996575" y="41816"/>
                    </a:cubicBezTo>
                    <a:cubicBezTo>
                      <a:pt x="2992061" y="40995"/>
                      <a:pt x="2987547" y="40174"/>
                      <a:pt x="2982622" y="39353"/>
                    </a:cubicBezTo>
                    <a:cubicBezTo>
                      <a:pt x="2977697" y="38532"/>
                      <a:pt x="2972362" y="38122"/>
                      <a:pt x="2967027" y="37301"/>
                    </a:cubicBezTo>
                    <a:close/>
                    <a:moveTo>
                      <a:pt x="649992" y="79161"/>
                    </a:moveTo>
                    <a:cubicBezTo>
                      <a:pt x="660662" y="76698"/>
                      <a:pt x="671332" y="74236"/>
                      <a:pt x="684465" y="70953"/>
                    </a:cubicBezTo>
                    <a:cubicBezTo>
                      <a:pt x="698007" y="68080"/>
                      <a:pt x="713602" y="64387"/>
                      <a:pt x="734121" y="59462"/>
                    </a:cubicBezTo>
                    <a:cubicBezTo>
                      <a:pt x="744381" y="57410"/>
                      <a:pt x="755872" y="54948"/>
                      <a:pt x="769004" y="52486"/>
                    </a:cubicBezTo>
                    <a:cubicBezTo>
                      <a:pt x="772287" y="51665"/>
                      <a:pt x="775570" y="50844"/>
                      <a:pt x="778853" y="50434"/>
                    </a:cubicBezTo>
                    <a:cubicBezTo>
                      <a:pt x="782136" y="50023"/>
                      <a:pt x="785830" y="49202"/>
                      <a:pt x="789523" y="48792"/>
                    </a:cubicBezTo>
                    <a:cubicBezTo>
                      <a:pt x="796910" y="47561"/>
                      <a:pt x="804707" y="46330"/>
                      <a:pt x="812915" y="45099"/>
                    </a:cubicBezTo>
                    <a:cubicBezTo>
                      <a:pt x="817019" y="44278"/>
                      <a:pt x="821123" y="43457"/>
                      <a:pt x="825637" y="43047"/>
                    </a:cubicBezTo>
                    <a:cubicBezTo>
                      <a:pt x="830151" y="42636"/>
                      <a:pt x="834255" y="41816"/>
                      <a:pt x="839180" y="41405"/>
                    </a:cubicBezTo>
                    <a:cubicBezTo>
                      <a:pt x="848208" y="40174"/>
                      <a:pt x="858057" y="38943"/>
                      <a:pt x="868317" y="37712"/>
                    </a:cubicBezTo>
                    <a:cubicBezTo>
                      <a:pt x="878577" y="36891"/>
                      <a:pt x="889247" y="36070"/>
                      <a:pt x="900738" y="35249"/>
                    </a:cubicBezTo>
                    <a:cubicBezTo>
                      <a:pt x="906483" y="34839"/>
                      <a:pt x="912228" y="34429"/>
                      <a:pt x="917974" y="34018"/>
                    </a:cubicBezTo>
                    <a:cubicBezTo>
                      <a:pt x="923719" y="34018"/>
                      <a:pt x="929875" y="34018"/>
                      <a:pt x="936441" y="33608"/>
                    </a:cubicBezTo>
                    <a:lnTo>
                      <a:pt x="920846" y="34429"/>
                    </a:lnTo>
                    <a:cubicBezTo>
                      <a:pt x="945880" y="34429"/>
                      <a:pt x="970913" y="34429"/>
                      <a:pt x="995947" y="34018"/>
                    </a:cubicBezTo>
                    <a:cubicBezTo>
                      <a:pt x="1020980" y="34018"/>
                      <a:pt x="1046424" y="33197"/>
                      <a:pt x="1072279" y="32787"/>
                    </a:cubicBezTo>
                    <a:cubicBezTo>
                      <a:pt x="1124398" y="31966"/>
                      <a:pt x="1178979" y="31146"/>
                      <a:pt x="1240126" y="32787"/>
                    </a:cubicBezTo>
                    <a:cubicBezTo>
                      <a:pt x="1180620" y="34429"/>
                      <a:pt x="1183903" y="34429"/>
                      <a:pt x="1117831" y="38122"/>
                    </a:cubicBezTo>
                    <a:lnTo>
                      <a:pt x="1181852" y="36891"/>
                    </a:lnTo>
                    <a:cubicBezTo>
                      <a:pt x="1164205" y="39353"/>
                      <a:pt x="1227815" y="38122"/>
                      <a:pt x="1275009" y="38122"/>
                    </a:cubicBezTo>
                    <a:lnTo>
                      <a:pt x="1233560" y="40995"/>
                    </a:lnTo>
                    <a:cubicBezTo>
                      <a:pt x="1205243" y="40174"/>
                      <a:pt x="1132605" y="39764"/>
                      <a:pt x="1134657" y="40584"/>
                    </a:cubicBezTo>
                    <a:cubicBezTo>
                      <a:pt x="1150662" y="40584"/>
                      <a:pt x="1038217" y="36891"/>
                      <a:pt x="977480" y="37712"/>
                    </a:cubicBezTo>
                    <a:cubicBezTo>
                      <a:pt x="983635" y="39764"/>
                      <a:pt x="1112496" y="38943"/>
                      <a:pt x="1055042" y="42226"/>
                    </a:cubicBezTo>
                    <a:cubicBezTo>
                      <a:pt x="1105930" y="40995"/>
                      <a:pt x="1112086" y="43047"/>
                      <a:pt x="1165026" y="42226"/>
                    </a:cubicBezTo>
                    <a:cubicBezTo>
                      <a:pt x="1114138" y="43457"/>
                      <a:pt x="1152304" y="45099"/>
                      <a:pt x="1114548" y="46330"/>
                    </a:cubicBezTo>
                    <a:lnTo>
                      <a:pt x="1201550" y="45509"/>
                    </a:lnTo>
                    <a:cubicBezTo>
                      <a:pt x="1204012" y="46330"/>
                      <a:pt x="1075151" y="47151"/>
                      <a:pt x="1146148" y="49613"/>
                    </a:cubicBezTo>
                    <a:cubicBezTo>
                      <a:pt x="1181031" y="48382"/>
                      <a:pt x="1273778" y="49613"/>
                      <a:pt x="1275830" y="47561"/>
                    </a:cubicBezTo>
                    <a:lnTo>
                      <a:pt x="1277882" y="48382"/>
                    </a:lnTo>
                    <a:cubicBezTo>
                      <a:pt x="1343133" y="48792"/>
                      <a:pt x="1306609" y="45509"/>
                      <a:pt x="1386634" y="46740"/>
                    </a:cubicBezTo>
                    <a:cubicBezTo>
                      <a:pt x="1387454" y="45509"/>
                      <a:pt x="1372270" y="45099"/>
                      <a:pt x="1343543" y="45099"/>
                    </a:cubicBezTo>
                    <a:cubicBezTo>
                      <a:pt x="1319331" y="45509"/>
                      <a:pt x="1315637" y="47151"/>
                      <a:pt x="1265570" y="47561"/>
                    </a:cubicBezTo>
                    <a:cubicBezTo>
                      <a:pt x="1242999" y="45919"/>
                      <a:pt x="1325897" y="47561"/>
                      <a:pt x="1291014" y="45099"/>
                    </a:cubicBezTo>
                    <a:cubicBezTo>
                      <a:pt x="1273778" y="43867"/>
                      <a:pt x="1159280" y="46330"/>
                      <a:pt x="1195805" y="43047"/>
                    </a:cubicBezTo>
                    <a:lnTo>
                      <a:pt x="1260645" y="43047"/>
                    </a:lnTo>
                    <a:cubicBezTo>
                      <a:pt x="1262287" y="41405"/>
                      <a:pt x="1309481" y="41405"/>
                      <a:pt x="1308250" y="39764"/>
                    </a:cubicBezTo>
                    <a:cubicBezTo>
                      <a:pt x="1348058" y="38943"/>
                      <a:pt x="1385403" y="41405"/>
                      <a:pt x="1426031" y="39764"/>
                    </a:cubicBezTo>
                    <a:cubicBezTo>
                      <a:pt x="1442856" y="38532"/>
                      <a:pt x="1413309" y="35660"/>
                      <a:pt x="1480612" y="36891"/>
                    </a:cubicBezTo>
                    <a:cubicBezTo>
                      <a:pt x="1533141" y="40174"/>
                      <a:pt x="1687856" y="39353"/>
                      <a:pt x="1745721" y="38943"/>
                    </a:cubicBezTo>
                    <a:lnTo>
                      <a:pt x="1796609" y="37712"/>
                    </a:lnTo>
                    <a:cubicBezTo>
                      <a:pt x="1792094" y="36481"/>
                      <a:pt x="1699758" y="37712"/>
                      <a:pt x="1732178" y="36070"/>
                    </a:cubicBezTo>
                    <a:lnTo>
                      <a:pt x="1811382" y="36070"/>
                    </a:lnTo>
                    <a:cubicBezTo>
                      <a:pt x="1811382" y="35660"/>
                      <a:pt x="1805227" y="36070"/>
                      <a:pt x="1805227" y="36070"/>
                    </a:cubicBezTo>
                    <a:cubicBezTo>
                      <a:pt x="1831491" y="36070"/>
                      <a:pt x="1858166" y="35249"/>
                      <a:pt x="1881969" y="34839"/>
                    </a:cubicBezTo>
                    <a:cubicBezTo>
                      <a:pt x="1857346" y="36481"/>
                      <a:pt x="1800302" y="35660"/>
                      <a:pt x="1811793" y="38122"/>
                    </a:cubicBezTo>
                    <a:cubicBezTo>
                      <a:pt x="1848728" y="38532"/>
                      <a:pt x="1854473" y="39353"/>
                      <a:pt x="1888945" y="38943"/>
                    </a:cubicBezTo>
                    <a:cubicBezTo>
                      <a:pt x="1881558" y="38943"/>
                      <a:pt x="1874992" y="38943"/>
                      <a:pt x="1875813" y="39764"/>
                    </a:cubicBezTo>
                    <a:cubicBezTo>
                      <a:pt x="1950913" y="40584"/>
                      <a:pt x="1948451" y="37301"/>
                      <a:pt x="1967329" y="36481"/>
                    </a:cubicBezTo>
                    <a:cubicBezTo>
                      <a:pt x="2042840" y="33608"/>
                      <a:pt x="1890997" y="33608"/>
                      <a:pt x="1900847" y="31556"/>
                    </a:cubicBezTo>
                    <a:lnTo>
                      <a:pt x="2121634" y="30325"/>
                    </a:lnTo>
                    <a:cubicBezTo>
                      <a:pt x="2102756" y="31146"/>
                      <a:pt x="2083878" y="31966"/>
                      <a:pt x="2090855" y="32787"/>
                    </a:cubicBezTo>
                    <a:cubicBezTo>
                      <a:pt x="2145026" y="34018"/>
                      <a:pt x="2092086" y="34429"/>
                      <a:pt x="2168007" y="34429"/>
                    </a:cubicBezTo>
                    <a:cubicBezTo>
                      <a:pt x="2162672" y="31146"/>
                      <a:pt x="2263627" y="32377"/>
                      <a:pt x="2317388" y="30735"/>
                    </a:cubicBezTo>
                    <a:cubicBezTo>
                      <a:pt x="2342421" y="31966"/>
                      <a:pt x="2347756" y="32377"/>
                      <a:pt x="2292765" y="32377"/>
                    </a:cubicBezTo>
                    <a:cubicBezTo>
                      <a:pt x="2298920" y="34429"/>
                      <a:pt x="2372790" y="33608"/>
                      <a:pt x="2398644" y="33608"/>
                    </a:cubicBezTo>
                    <a:cubicBezTo>
                      <a:pt x="2413828" y="33608"/>
                      <a:pt x="2439682" y="32787"/>
                      <a:pt x="2456098" y="32377"/>
                    </a:cubicBezTo>
                    <a:cubicBezTo>
                      <a:pt x="2433937" y="31556"/>
                      <a:pt x="2443376" y="30325"/>
                      <a:pt x="2490981" y="29094"/>
                    </a:cubicBezTo>
                    <a:lnTo>
                      <a:pt x="2493853" y="29094"/>
                    </a:lnTo>
                    <a:cubicBezTo>
                      <a:pt x="2415880" y="28273"/>
                      <a:pt x="2294816" y="25810"/>
                      <a:pt x="2245980" y="27862"/>
                    </a:cubicBezTo>
                    <a:lnTo>
                      <a:pt x="2259934" y="27042"/>
                    </a:lnTo>
                    <a:cubicBezTo>
                      <a:pt x="2169649" y="25400"/>
                      <a:pt x="2063769" y="30735"/>
                      <a:pt x="2021910" y="27042"/>
                    </a:cubicBezTo>
                    <a:cubicBezTo>
                      <a:pt x="2025604" y="25400"/>
                      <a:pt x="2003853" y="27042"/>
                      <a:pt x="2005495" y="24579"/>
                    </a:cubicBezTo>
                    <a:lnTo>
                      <a:pt x="1939012" y="26221"/>
                    </a:lnTo>
                    <a:lnTo>
                      <a:pt x="1952965" y="25400"/>
                    </a:lnTo>
                    <a:lnTo>
                      <a:pt x="1840109" y="25400"/>
                    </a:lnTo>
                    <a:cubicBezTo>
                      <a:pt x="1840109" y="25810"/>
                      <a:pt x="1842982" y="25400"/>
                      <a:pt x="1842982" y="25400"/>
                    </a:cubicBezTo>
                    <a:cubicBezTo>
                      <a:pt x="1789222" y="27452"/>
                      <a:pt x="1747362" y="29094"/>
                      <a:pt x="1713711" y="30325"/>
                    </a:cubicBezTo>
                    <a:cubicBezTo>
                      <a:pt x="1713711" y="31146"/>
                      <a:pt x="1716994" y="31556"/>
                      <a:pt x="1699347" y="32377"/>
                    </a:cubicBezTo>
                    <a:cubicBezTo>
                      <a:pt x="1681290" y="32787"/>
                      <a:pt x="1667748" y="32787"/>
                      <a:pt x="1655436" y="32787"/>
                    </a:cubicBezTo>
                    <a:cubicBezTo>
                      <a:pt x="1655436" y="32787"/>
                      <a:pt x="1655436" y="32787"/>
                      <a:pt x="1655436" y="32787"/>
                    </a:cubicBezTo>
                    <a:lnTo>
                      <a:pt x="1655436" y="32787"/>
                    </a:lnTo>
                    <a:cubicBezTo>
                      <a:pt x="1627530" y="32787"/>
                      <a:pt x="1609062" y="31146"/>
                      <a:pt x="1575001" y="30735"/>
                    </a:cubicBezTo>
                    <a:lnTo>
                      <a:pt x="1680059" y="30735"/>
                    </a:lnTo>
                    <a:cubicBezTo>
                      <a:pt x="1688677" y="29094"/>
                      <a:pt x="1680059" y="27042"/>
                      <a:pt x="1628351" y="26221"/>
                    </a:cubicBezTo>
                    <a:cubicBezTo>
                      <a:pt x="1649280" y="26221"/>
                      <a:pt x="1658309" y="24990"/>
                      <a:pt x="1632044" y="24579"/>
                    </a:cubicBezTo>
                    <a:cubicBezTo>
                      <a:pt x="1629171" y="24990"/>
                      <a:pt x="1563099" y="25400"/>
                      <a:pt x="1588543" y="27042"/>
                    </a:cubicBezTo>
                    <a:cubicBezTo>
                      <a:pt x="1488820" y="27452"/>
                      <a:pt x="1327128" y="23348"/>
                      <a:pt x="1175696" y="26631"/>
                    </a:cubicBezTo>
                    <a:cubicBezTo>
                      <a:pt x="1284448" y="24990"/>
                      <a:pt x="1088284" y="24579"/>
                      <a:pt x="1209347" y="23759"/>
                    </a:cubicBezTo>
                    <a:cubicBezTo>
                      <a:pt x="1124808" y="21296"/>
                      <a:pt x="1136709" y="26221"/>
                      <a:pt x="1050939" y="25810"/>
                    </a:cubicBezTo>
                    <a:cubicBezTo>
                      <a:pt x="1043552" y="24990"/>
                      <a:pt x="1097723" y="25810"/>
                      <a:pt x="1117421" y="24169"/>
                    </a:cubicBezTo>
                    <a:cubicBezTo>
                      <a:pt x="1081717" y="24169"/>
                      <a:pt x="1048887" y="24169"/>
                      <a:pt x="1017287" y="24169"/>
                    </a:cubicBezTo>
                    <a:cubicBezTo>
                      <a:pt x="1001692" y="24169"/>
                      <a:pt x="986098" y="24579"/>
                      <a:pt x="970913" y="24990"/>
                    </a:cubicBezTo>
                    <a:cubicBezTo>
                      <a:pt x="955729" y="24990"/>
                      <a:pt x="940545" y="26221"/>
                      <a:pt x="925771" y="26631"/>
                    </a:cubicBezTo>
                    <a:cubicBezTo>
                      <a:pt x="865855" y="30325"/>
                      <a:pt x="806759" y="39353"/>
                      <a:pt x="739046" y="55358"/>
                    </a:cubicBezTo>
                    <a:lnTo>
                      <a:pt x="732890" y="55358"/>
                    </a:lnTo>
                    <a:cubicBezTo>
                      <a:pt x="720168" y="58231"/>
                      <a:pt x="707036" y="62335"/>
                      <a:pt x="693083" y="66439"/>
                    </a:cubicBezTo>
                    <a:cubicBezTo>
                      <a:pt x="686106" y="68491"/>
                      <a:pt x="679130" y="70953"/>
                      <a:pt x="672153" y="73415"/>
                    </a:cubicBezTo>
                    <a:cubicBezTo>
                      <a:pt x="665176" y="75878"/>
                      <a:pt x="658200" y="78340"/>
                      <a:pt x="650813" y="80802"/>
                    </a:cubicBezTo>
                    <a:close/>
                    <a:moveTo>
                      <a:pt x="409096" y="210074"/>
                    </a:moveTo>
                    <a:cubicBezTo>
                      <a:pt x="387756" y="226489"/>
                      <a:pt x="366826" y="243315"/>
                      <a:pt x="346307" y="261782"/>
                    </a:cubicBezTo>
                    <a:cubicBezTo>
                      <a:pt x="348359" y="260140"/>
                      <a:pt x="350411" y="258499"/>
                      <a:pt x="352463" y="256447"/>
                    </a:cubicBezTo>
                    <a:lnTo>
                      <a:pt x="337689" y="269990"/>
                    </a:lnTo>
                    <a:cubicBezTo>
                      <a:pt x="332764" y="274504"/>
                      <a:pt x="328250" y="279429"/>
                      <a:pt x="323325" y="283943"/>
                    </a:cubicBezTo>
                    <a:cubicBezTo>
                      <a:pt x="313887" y="293382"/>
                      <a:pt x="304037" y="302410"/>
                      <a:pt x="295419" y="312670"/>
                    </a:cubicBezTo>
                    <a:cubicBezTo>
                      <a:pt x="304037" y="303641"/>
                      <a:pt x="312655" y="296254"/>
                      <a:pt x="319222" y="290509"/>
                    </a:cubicBezTo>
                    <a:cubicBezTo>
                      <a:pt x="325788" y="284764"/>
                      <a:pt x="330712" y="280249"/>
                      <a:pt x="333175" y="278608"/>
                    </a:cubicBezTo>
                    <a:cubicBezTo>
                      <a:pt x="337689" y="275325"/>
                      <a:pt x="331533" y="282301"/>
                      <a:pt x="307320" y="306104"/>
                    </a:cubicBezTo>
                    <a:cubicBezTo>
                      <a:pt x="308962" y="303641"/>
                      <a:pt x="306089" y="306104"/>
                      <a:pt x="304858" y="306514"/>
                    </a:cubicBezTo>
                    <a:cubicBezTo>
                      <a:pt x="303627" y="307335"/>
                      <a:pt x="304037" y="306514"/>
                      <a:pt x="312655" y="297896"/>
                    </a:cubicBezTo>
                    <a:cubicBezTo>
                      <a:pt x="295830" y="313491"/>
                      <a:pt x="269975" y="339755"/>
                      <a:pt x="251918" y="361095"/>
                    </a:cubicBezTo>
                    <a:cubicBezTo>
                      <a:pt x="242480" y="371355"/>
                      <a:pt x="235913" y="380794"/>
                      <a:pt x="231810" y="386129"/>
                    </a:cubicBezTo>
                    <a:cubicBezTo>
                      <a:pt x="228116" y="391464"/>
                      <a:pt x="227706" y="392695"/>
                      <a:pt x="232220" y="388181"/>
                    </a:cubicBezTo>
                    <a:cubicBezTo>
                      <a:pt x="244942" y="370124"/>
                      <a:pt x="253560" y="361095"/>
                      <a:pt x="258074" y="355760"/>
                    </a:cubicBezTo>
                    <a:cubicBezTo>
                      <a:pt x="262999" y="350425"/>
                      <a:pt x="264640" y="349194"/>
                      <a:pt x="265872" y="348784"/>
                    </a:cubicBezTo>
                    <a:cubicBezTo>
                      <a:pt x="267103" y="347963"/>
                      <a:pt x="267923" y="347963"/>
                      <a:pt x="271617" y="344269"/>
                    </a:cubicBezTo>
                    <a:cubicBezTo>
                      <a:pt x="274900" y="340576"/>
                      <a:pt x="281056" y="334420"/>
                      <a:pt x="292547" y="321698"/>
                    </a:cubicBezTo>
                    <a:cubicBezTo>
                      <a:pt x="286391" y="328675"/>
                      <a:pt x="280235" y="335651"/>
                      <a:pt x="274079" y="342628"/>
                    </a:cubicBezTo>
                    <a:cubicBezTo>
                      <a:pt x="268334" y="349604"/>
                      <a:pt x="262178" y="356581"/>
                      <a:pt x="256433" y="363558"/>
                    </a:cubicBezTo>
                    <a:cubicBezTo>
                      <a:pt x="253560" y="366841"/>
                      <a:pt x="250687" y="370534"/>
                      <a:pt x="247404" y="373817"/>
                    </a:cubicBezTo>
                    <a:cubicBezTo>
                      <a:pt x="244532" y="377511"/>
                      <a:pt x="241659" y="380794"/>
                      <a:pt x="239197" y="384487"/>
                    </a:cubicBezTo>
                    <a:cubicBezTo>
                      <a:pt x="233861" y="391464"/>
                      <a:pt x="228116" y="398440"/>
                      <a:pt x="223192" y="405827"/>
                    </a:cubicBezTo>
                    <a:cubicBezTo>
                      <a:pt x="233861" y="391053"/>
                      <a:pt x="231810" y="391874"/>
                      <a:pt x="222781" y="402134"/>
                    </a:cubicBezTo>
                    <a:cubicBezTo>
                      <a:pt x="218267" y="407058"/>
                      <a:pt x="212521" y="414856"/>
                      <a:pt x="205545" y="423884"/>
                    </a:cubicBezTo>
                    <a:cubicBezTo>
                      <a:pt x="198568" y="432913"/>
                      <a:pt x="190361" y="443583"/>
                      <a:pt x="183384" y="455073"/>
                    </a:cubicBezTo>
                    <a:cubicBezTo>
                      <a:pt x="180101" y="459998"/>
                      <a:pt x="175587" y="467385"/>
                      <a:pt x="170252" y="476003"/>
                    </a:cubicBezTo>
                    <a:cubicBezTo>
                      <a:pt x="169021" y="478055"/>
                      <a:pt x="167379" y="480517"/>
                      <a:pt x="166148" y="482569"/>
                    </a:cubicBezTo>
                    <a:cubicBezTo>
                      <a:pt x="164917" y="485032"/>
                      <a:pt x="163275" y="487494"/>
                      <a:pt x="162044" y="489956"/>
                    </a:cubicBezTo>
                    <a:cubicBezTo>
                      <a:pt x="159171" y="494881"/>
                      <a:pt x="156299" y="500216"/>
                      <a:pt x="153426" y="505141"/>
                    </a:cubicBezTo>
                    <a:cubicBezTo>
                      <a:pt x="150553" y="510476"/>
                      <a:pt x="147270" y="515810"/>
                      <a:pt x="144397" y="521146"/>
                    </a:cubicBezTo>
                    <a:cubicBezTo>
                      <a:pt x="141525" y="526481"/>
                      <a:pt x="138652" y="532226"/>
                      <a:pt x="136190" y="537561"/>
                    </a:cubicBezTo>
                    <a:cubicBezTo>
                      <a:pt x="133317" y="542896"/>
                      <a:pt x="130855" y="548231"/>
                      <a:pt x="128392" y="553156"/>
                    </a:cubicBezTo>
                    <a:cubicBezTo>
                      <a:pt x="125930" y="558080"/>
                      <a:pt x="123468" y="563005"/>
                      <a:pt x="121416" y="567519"/>
                    </a:cubicBezTo>
                    <a:cubicBezTo>
                      <a:pt x="125109" y="561363"/>
                      <a:pt x="123878" y="566288"/>
                      <a:pt x="124699" y="565467"/>
                    </a:cubicBezTo>
                    <a:cubicBezTo>
                      <a:pt x="125520" y="564646"/>
                      <a:pt x="129213" y="558080"/>
                      <a:pt x="144397" y="529353"/>
                    </a:cubicBezTo>
                    <a:cubicBezTo>
                      <a:pt x="141935" y="534688"/>
                      <a:pt x="138652" y="540844"/>
                      <a:pt x="135369" y="547410"/>
                    </a:cubicBezTo>
                    <a:cubicBezTo>
                      <a:pt x="133728" y="550693"/>
                      <a:pt x="132086" y="554387"/>
                      <a:pt x="130034" y="557670"/>
                    </a:cubicBezTo>
                    <a:cubicBezTo>
                      <a:pt x="129213" y="559311"/>
                      <a:pt x="128392" y="561363"/>
                      <a:pt x="127161" y="563005"/>
                    </a:cubicBezTo>
                    <a:cubicBezTo>
                      <a:pt x="126341" y="565057"/>
                      <a:pt x="125520" y="566698"/>
                      <a:pt x="124699" y="568750"/>
                    </a:cubicBezTo>
                    <a:cubicBezTo>
                      <a:pt x="117722" y="584755"/>
                      <a:pt x="109104" y="601991"/>
                      <a:pt x="101307" y="620869"/>
                    </a:cubicBezTo>
                    <a:cubicBezTo>
                      <a:pt x="106642" y="605275"/>
                      <a:pt x="118543" y="579420"/>
                      <a:pt x="116902" y="581062"/>
                    </a:cubicBezTo>
                    <a:cubicBezTo>
                      <a:pt x="113619" y="586807"/>
                      <a:pt x="110746" y="592963"/>
                      <a:pt x="107463" y="599529"/>
                    </a:cubicBezTo>
                    <a:cubicBezTo>
                      <a:pt x="104180" y="605685"/>
                      <a:pt x="101717" y="612251"/>
                      <a:pt x="99255" y="618407"/>
                    </a:cubicBezTo>
                    <a:cubicBezTo>
                      <a:pt x="96793" y="624563"/>
                      <a:pt x="94330" y="630308"/>
                      <a:pt x="91868" y="635643"/>
                    </a:cubicBezTo>
                    <a:cubicBezTo>
                      <a:pt x="89816" y="640978"/>
                      <a:pt x="87354" y="645903"/>
                      <a:pt x="86123" y="649596"/>
                    </a:cubicBezTo>
                    <a:cubicBezTo>
                      <a:pt x="82019" y="662728"/>
                      <a:pt x="77505" y="675861"/>
                      <a:pt x="73401" y="688583"/>
                    </a:cubicBezTo>
                    <a:cubicBezTo>
                      <a:pt x="74632" y="684889"/>
                      <a:pt x="76274" y="681606"/>
                      <a:pt x="77094" y="679144"/>
                    </a:cubicBezTo>
                    <a:cubicBezTo>
                      <a:pt x="75863" y="682837"/>
                      <a:pt x="74632" y="686531"/>
                      <a:pt x="73811" y="690224"/>
                    </a:cubicBezTo>
                    <a:lnTo>
                      <a:pt x="70939" y="701305"/>
                    </a:lnTo>
                    <a:lnTo>
                      <a:pt x="65604" y="723465"/>
                    </a:lnTo>
                    <a:cubicBezTo>
                      <a:pt x="81198" y="664780"/>
                      <a:pt x="74222" y="696790"/>
                      <a:pt x="75042" y="698022"/>
                    </a:cubicBezTo>
                    <a:cubicBezTo>
                      <a:pt x="74222" y="696790"/>
                      <a:pt x="71349" y="706229"/>
                      <a:pt x="68066" y="718541"/>
                    </a:cubicBezTo>
                    <a:cubicBezTo>
                      <a:pt x="66424" y="724697"/>
                      <a:pt x="64372" y="731263"/>
                      <a:pt x="63141" y="737829"/>
                    </a:cubicBezTo>
                    <a:cubicBezTo>
                      <a:pt x="61910" y="744395"/>
                      <a:pt x="60269" y="750551"/>
                      <a:pt x="59448" y="755886"/>
                    </a:cubicBezTo>
                    <a:lnTo>
                      <a:pt x="65604" y="734135"/>
                    </a:lnTo>
                    <a:lnTo>
                      <a:pt x="72990" y="712795"/>
                    </a:lnTo>
                    <a:cubicBezTo>
                      <a:pt x="71759" y="718130"/>
                      <a:pt x="69707" y="725107"/>
                      <a:pt x="67655" y="732904"/>
                    </a:cubicBezTo>
                    <a:cubicBezTo>
                      <a:pt x="65604" y="740702"/>
                      <a:pt x="63552" y="748909"/>
                      <a:pt x="61910" y="756296"/>
                    </a:cubicBezTo>
                    <a:cubicBezTo>
                      <a:pt x="58217" y="771070"/>
                      <a:pt x="55754" y="781330"/>
                      <a:pt x="58217" y="775995"/>
                    </a:cubicBezTo>
                    <a:cubicBezTo>
                      <a:pt x="63962" y="753013"/>
                      <a:pt x="68066" y="733315"/>
                      <a:pt x="73401" y="716079"/>
                    </a:cubicBezTo>
                    <a:cubicBezTo>
                      <a:pt x="75863" y="707460"/>
                      <a:pt x="78325" y="699253"/>
                      <a:pt x="80377" y="691045"/>
                    </a:cubicBezTo>
                    <a:cubicBezTo>
                      <a:pt x="82840" y="683248"/>
                      <a:pt x="85712" y="675450"/>
                      <a:pt x="88175" y="668063"/>
                    </a:cubicBezTo>
                    <a:cubicBezTo>
                      <a:pt x="90637" y="660677"/>
                      <a:pt x="93099" y="652879"/>
                      <a:pt x="95972" y="645492"/>
                    </a:cubicBezTo>
                    <a:cubicBezTo>
                      <a:pt x="98845" y="638105"/>
                      <a:pt x="101717" y="630308"/>
                      <a:pt x="105001" y="622511"/>
                    </a:cubicBezTo>
                    <a:cubicBezTo>
                      <a:pt x="110746" y="606506"/>
                      <a:pt x="118543" y="589680"/>
                      <a:pt x="127161" y="569981"/>
                    </a:cubicBezTo>
                    <a:lnTo>
                      <a:pt x="111156" y="601171"/>
                    </a:lnTo>
                    <a:cubicBezTo>
                      <a:pt x="130034" y="556439"/>
                      <a:pt x="138652" y="543717"/>
                      <a:pt x="146860" y="529353"/>
                    </a:cubicBezTo>
                    <a:cubicBezTo>
                      <a:pt x="148091" y="527712"/>
                      <a:pt x="148912" y="525660"/>
                      <a:pt x="150143" y="524018"/>
                    </a:cubicBezTo>
                    <a:cubicBezTo>
                      <a:pt x="151374" y="522377"/>
                      <a:pt x="152605" y="520325"/>
                      <a:pt x="153836" y="518273"/>
                    </a:cubicBezTo>
                    <a:cubicBezTo>
                      <a:pt x="156299" y="514169"/>
                      <a:pt x="159171" y="509655"/>
                      <a:pt x="162865" y="503909"/>
                    </a:cubicBezTo>
                    <a:cubicBezTo>
                      <a:pt x="166558" y="498164"/>
                      <a:pt x="170252" y="491598"/>
                      <a:pt x="175587" y="483390"/>
                    </a:cubicBezTo>
                    <a:cubicBezTo>
                      <a:pt x="180922" y="475182"/>
                      <a:pt x="187078" y="465744"/>
                      <a:pt x="194465" y="454253"/>
                    </a:cubicBezTo>
                    <a:cubicBezTo>
                      <a:pt x="197337" y="449328"/>
                      <a:pt x="201031" y="443583"/>
                      <a:pt x="205545" y="437427"/>
                    </a:cubicBezTo>
                    <a:cubicBezTo>
                      <a:pt x="210059" y="431271"/>
                      <a:pt x="214573" y="424295"/>
                      <a:pt x="219498" y="417318"/>
                    </a:cubicBezTo>
                    <a:cubicBezTo>
                      <a:pt x="220729" y="415676"/>
                      <a:pt x="221960" y="413625"/>
                      <a:pt x="223192" y="411983"/>
                    </a:cubicBezTo>
                    <a:cubicBezTo>
                      <a:pt x="224423" y="410342"/>
                      <a:pt x="226064" y="408290"/>
                      <a:pt x="227295" y="406648"/>
                    </a:cubicBezTo>
                    <a:cubicBezTo>
                      <a:pt x="230168" y="402955"/>
                      <a:pt x="233041" y="399261"/>
                      <a:pt x="235913" y="395978"/>
                    </a:cubicBezTo>
                    <a:cubicBezTo>
                      <a:pt x="241659" y="388591"/>
                      <a:pt x="246994" y="381204"/>
                      <a:pt x="252739" y="374638"/>
                    </a:cubicBezTo>
                    <a:cubicBezTo>
                      <a:pt x="264230" y="361095"/>
                      <a:pt x="274900" y="348373"/>
                      <a:pt x="282697" y="339345"/>
                    </a:cubicBezTo>
                    <a:cubicBezTo>
                      <a:pt x="290905" y="330316"/>
                      <a:pt x="295830" y="324161"/>
                      <a:pt x="295830" y="323340"/>
                    </a:cubicBezTo>
                    <a:cubicBezTo>
                      <a:pt x="293778" y="325802"/>
                      <a:pt x="295830" y="324161"/>
                      <a:pt x="300344" y="320057"/>
                    </a:cubicBezTo>
                    <a:cubicBezTo>
                      <a:pt x="302806" y="318005"/>
                      <a:pt x="305679" y="315132"/>
                      <a:pt x="308962" y="311849"/>
                    </a:cubicBezTo>
                    <a:cubicBezTo>
                      <a:pt x="312245" y="308566"/>
                      <a:pt x="316349" y="304872"/>
                      <a:pt x="320863" y="300769"/>
                    </a:cubicBezTo>
                    <a:cubicBezTo>
                      <a:pt x="324967" y="296665"/>
                      <a:pt x="329892" y="292561"/>
                      <a:pt x="334406" y="288047"/>
                    </a:cubicBezTo>
                    <a:cubicBezTo>
                      <a:pt x="338920" y="283532"/>
                      <a:pt x="343845" y="279018"/>
                      <a:pt x="348769" y="274914"/>
                    </a:cubicBezTo>
                    <a:cubicBezTo>
                      <a:pt x="358208" y="266707"/>
                      <a:pt x="367237" y="258499"/>
                      <a:pt x="374213" y="252343"/>
                    </a:cubicBezTo>
                    <a:cubicBezTo>
                      <a:pt x="381600" y="244956"/>
                      <a:pt x="393501" y="235107"/>
                      <a:pt x="406634" y="224437"/>
                    </a:cubicBezTo>
                    <a:cubicBezTo>
                      <a:pt x="409917" y="221564"/>
                      <a:pt x="413200" y="219102"/>
                      <a:pt x="416893" y="216640"/>
                    </a:cubicBezTo>
                    <a:cubicBezTo>
                      <a:pt x="420176" y="214177"/>
                      <a:pt x="423870" y="211305"/>
                      <a:pt x="427563" y="208842"/>
                    </a:cubicBezTo>
                    <a:cubicBezTo>
                      <a:pt x="434540" y="203507"/>
                      <a:pt x="441516" y="198583"/>
                      <a:pt x="447672" y="193658"/>
                    </a:cubicBezTo>
                    <a:cubicBezTo>
                      <a:pt x="473937" y="176012"/>
                      <a:pt x="492404" y="163700"/>
                      <a:pt x="475989" y="173549"/>
                    </a:cubicBezTo>
                    <a:cubicBezTo>
                      <a:pt x="461625" y="182578"/>
                      <a:pt x="444800" y="193658"/>
                      <a:pt x="429615" y="205149"/>
                    </a:cubicBezTo>
                    <a:cubicBezTo>
                      <a:pt x="421818" y="210894"/>
                      <a:pt x="414431" y="216229"/>
                      <a:pt x="407454" y="221154"/>
                    </a:cubicBezTo>
                    <a:cubicBezTo>
                      <a:pt x="400478" y="226489"/>
                      <a:pt x="394322" y="231003"/>
                      <a:pt x="388577" y="235107"/>
                    </a:cubicBezTo>
                    <a:lnTo>
                      <a:pt x="401299" y="224847"/>
                    </a:lnTo>
                    <a:cubicBezTo>
                      <a:pt x="405403" y="221564"/>
                      <a:pt x="409917" y="217871"/>
                      <a:pt x="414431" y="214998"/>
                    </a:cubicBezTo>
                    <a:lnTo>
                      <a:pt x="441106" y="195710"/>
                    </a:lnTo>
                    <a:cubicBezTo>
                      <a:pt x="429205" y="203507"/>
                      <a:pt x="416893" y="211305"/>
                      <a:pt x="404992" y="219512"/>
                    </a:cubicBezTo>
                    <a:cubicBezTo>
                      <a:pt x="423459" y="206790"/>
                      <a:pt x="420997" y="206790"/>
                      <a:pt x="411148" y="210894"/>
                    </a:cubicBezTo>
                    <a:close/>
                    <a:moveTo>
                      <a:pt x="8150" y="1566807"/>
                    </a:moveTo>
                    <a:cubicBezTo>
                      <a:pt x="8150" y="1567628"/>
                      <a:pt x="8150" y="1568449"/>
                      <a:pt x="8150" y="1569269"/>
                    </a:cubicBezTo>
                    <a:cubicBezTo>
                      <a:pt x="8150" y="1568449"/>
                      <a:pt x="8150" y="1567218"/>
                      <a:pt x="8150" y="1566397"/>
                    </a:cubicBezTo>
                    <a:lnTo>
                      <a:pt x="8150" y="1566397"/>
                    </a:lnTo>
                    <a:close/>
                  </a:path>
                </a:pathLst>
              </a:custGeom>
              <a:solidFill>
                <a:schemeClr val="accent2"/>
              </a:solidFill>
              <a:ln w="0" cap="flat">
                <a:noFill/>
                <a:prstDash val="solid"/>
                <a:miter/>
              </a:ln>
            </p:spPr>
            <p:txBody>
              <a:bodyPr rtlCol="0" anchor="ctr"/>
              <a:lstStyle/>
              <a:p>
                <a:endParaRPr lang="en-US" sz="744"/>
              </a:p>
            </p:txBody>
          </p:sp>
          <p:sp>
            <p:nvSpPr>
              <p:cNvPr id="483" name="Freeform: Shape 482">
                <a:extLst>
                  <a:ext uri="{FF2B5EF4-FFF2-40B4-BE49-F238E27FC236}">
                    <a16:creationId xmlns:a16="http://schemas.microsoft.com/office/drawing/2014/main" id="{BE24D23C-DE00-DFA4-1A72-B957B4BEF9A6}"/>
                  </a:ext>
                </a:extLst>
              </p:cNvPr>
              <p:cNvSpPr/>
              <p:nvPr/>
            </p:nvSpPr>
            <p:spPr>
              <a:xfrm>
                <a:off x="17616184" y="3012816"/>
                <a:ext cx="2051" cy="63200"/>
              </a:xfrm>
              <a:custGeom>
                <a:avLst/>
                <a:gdLst>
                  <a:gd name="connsiteX0" fmla="*/ 0 w 2051"/>
                  <a:gd name="connsiteY0" fmla="*/ 5334 h 63200"/>
                  <a:gd name="connsiteX1" fmla="*/ 2052 w 2051"/>
                  <a:gd name="connsiteY1" fmla="*/ 61967 h 63200"/>
                  <a:gd name="connsiteX2" fmla="*/ 0 w 2051"/>
                  <a:gd name="connsiteY2" fmla="*/ 5334 h 63200"/>
                </a:gdLst>
                <a:ahLst/>
                <a:cxnLst>
                  <a:cxn ang="0">
                    <a:pos x="connsiteX0" y="connsiteY0"/>
                  </a:cxn>
                  <a:cxn ang="0">
                    <a:pos x="connsiteX1" y="connsiteY1"/>
                  </a:cxn>
                  <a:cxn ang="0">
                    <a:pos x="connsiteX2" y="connsiteY2"/>
                  </a:cxn>
                </a:cxnLst>
                <a:rect l="l" t="t" r="r" b="b"/>
                <a:pathLst>
                  <a:path w="2051" h="63200">
                    <a:moveTo>
                      <a:pt x="0" y="5334"/>
                    </a:moveTo>
                    <a:cubicBezTo>
                      <a:pt x="821" y="24211"/>
                      <a:pt x="821" y="71405"/>
                      <a:pt x="2052" y="61967"/>
                    </a:cubicBezTo>
                    <a:cubicBezTo>
                      <a:pt x="410" y="63198"/>
                      <a:pt x="2052" y="-21752"/>
                      <a:pt x="0" y="5334"/>
                    </a:cubicBezTo>
                    <a:close/>
                  </a:path>
                </a:pathLst>
              </a:custGeom>
              <a:solidFill>
                <a:schemeClr val="accent2"/>
              </a:solidFill>
              <a:ln w="0" cap="flat">
                <a:noFill/>
                <a:prstDash val="solid"/>
                <a:miter/>
              </a:ln>
            </p:spPr>
            <p:txBody>
              <a:bodyPr rtlCol="0" anchor="ctr"/>
              <a:lstStyle/>
              <a:p>
                <a:endParaRPr lang="en-US" sz="744"/>
              </a:p>
            </p:txBody>
          </p:sp>
          <p:sp>
            <p:nvSpPr>
              <p:cNvPr id="484" name="Freeform: Shape 483">
                <a:extLst>
                  <a:ext uri="{FF2B5EF4-FFF2-40B4-BE49-F238E27FC236}">
                    <a16:creationId xmlns:a16="http://schemas.microsoft.com/office/drawing/2014/main" id="{87927591-3AB5-B97C-505A-BFFACE527A22}"/>
                  </a:ext>
                </a:extLst>
              </p:cNvPr>
              <p:cNvSpPr/>
              <p:nvPr/>
            </p:nvSpPr>
            <p:spPr>
              <a:xfrm>
                <a:off x="17614542" y="3038258"/>
                <a:ext cx="1230" cy="57864"/>
              </a:xfrm>
              <a:custGeom>
                <a:avLst/>
                <a:gdLst>
                  <a:gd name="connsiteX0" fmla="*/ 0 w 1230"/>
                  <a:gd name="connsiteY0" fmla="*/ 35703 h 57864"/>
                  <a:gd name="connsiteX1" fmla="*/ 1231 w 1230"/>
                  <a:gd name="connsiteY1" fmla="*/ 57864 h 57864"/>
                  <a:gd name="connsiteX2" fmla="*/ 1231 w 1230"/>
                  <a:gd name="connsiteY2" fmla="*/ 0 h 57864"/>
                  <a:gd name="connsiteX3" fmla="*/ 0 w 1230"/>
                  <a:gd name="connsiteY3" fmla="*/ 35703 h 57864"/>
                </a:gdLst>
                <a:ahLst/>
                <a:cxnLst>
                  <a:cxn ang="0">
                    <a:pos x="connsiteX0" y="connsiteY0"/>
                  </a:cxn>
                  <a:cxn ang="0">
                    <a:pos x="connsiteX1" y="connsiteY1"/>
                  </a:cxn>
                  <a:cxn ang="0">
                    <a:pos x="connsiteX2" y="connsiteY2"/>
                  </a:cxn>
                  <a:cxn ang="0">
                    <a:pos x="connsiteX3" y="connsiteY3"/>
                  </a:cxn>
                </a:cxnLst>
                <a:rect l="l" t="t" r="r" b="b"/>
                <a:pathLst>
                  <a:path w="1230" h="57864">
                    <a:moveTo>
                      <a:pt x="0" y="35703"/>
                    </a:moveTo>
                    <a:cubicBezTo>
                      <a:pt x="410" y="38987"/>
                      <a:pt x="1231" y="36524"/>
                      <a:pt x="1231" y="57864"/>
                    </a:cubicBezTo>
                    <a:lnTo>
                      <a:pt x="1231" y="0"/>
                    </a:lnTo>
                    <a:cubicBezTo>
                      <a:pt x="821" y="0"/>
                      <a:pt x="0" y="35703"/>
                      <a:pt x="0" y="35703"/>
                    </a:cubicBezTo>
                    <a:close/>
                  </a:path>
                </a:pathLst>
              </a:custGeom>
              <a:solidFill>
                <a:schemeClr val="accent2"/>
              </a:solidFill>
              <a:ln w="0" cap="flat">
                <a:noFill/>
                <a:prstDash val="solid"/>
                <a:miter/>
              </a:ln>
            </p:spPr>
            <p:txBody>
              <a:bodyPr rtlCol="0" anchor="ctr"/>
              <a:lstStyle/>
              <a:p>
                <a:endParaRPr lang="en-US" sz="744"/>
              </a:p>
            </p:txBody>
          </p:sp>
          <p:sp>
            <p:nvSpPr>
              <p:cNvPr id="485" name="Freeform: Shape 484">
                <a:extLst>
                  <a:ext uri="{FF2B5EF4-FFF2-40B4-BE49-F238E27FC236}">
                    <a16:creationId xmlns:a16="http://schemas.microsoft.com/office/drawing/2014/main" id="{EC3E77E8-22C8-8942-D218-4AE955905E94}"/>
                  </a:ext>
                </a:extLst>
              </p:cNvPr>
              <p:cNvSpPr/>
              <p:nvPr/>
            </p:nvSpPr>
            <p:spPr>
              <a:xfrm>
                <a:off x="17598947" y="3130595"/>
                <a:ext cx="5347" cy="183031"/>
              </a:xfrm>
              <a:custGeom>
                <a:avLst/>
                <a:gdLst>
                  <a:gd name="connsiteX0" fmla="*/ 3283 w 5347"/>
                  <a:gd name="connsiteY0" fmla="*/ 2462 h 183031"/>
                  <a:gd name="connsiteX1" fmla="*/ 5335 w 5347"/>
                  <a:gd name="connsiteY1" fmla="*/ 98082 h 183031"/>
                  <a:gd name="connsiteX2" fmla="*/ 0 w 5347"/>
                  <a:gd name="connsiteY2" fmla="*/ 0 h 183031"/>
                  <a:gd name="connsiteX3" fmla="*/ 3694 w 5347"/>
                  <a:gd name="connsiteY3" fmla="*/ 183032 h 183031"/>
                  <a:gd name="connsiteX4" fmla="*/ 3283 w 5347"/>
                  <a:gd name="connsiteY4" fmla="*/ 2462 h 1830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47" h="183031">
                    <a:moveTo>
                      <a:pt x="3283" y="2462"/>
                    </a:moveTo>
                    <a:cubicBezTo>
                      <a:pt x="4514" y="32420"/>
                      <a:pt x="5335" y="51298"/>
                      <a:pt x="5335" y="98082"/>
                    </a:cubicBezTo>
                    <a:cubicBezTo>
                      <a:pt x="1231" y="115728"/>
                      <a:pt x="4104" y="21340"/>
                      <a:pt x="0" y="0"/>
                    </a:cubicBezTo>
                    <a:cubicBezTo>
                      <a:pt x="0" y="85770"/>
                      <a:pt x="3283" y="112445"/>
                      <a:pt x="3694" y="183032"/>
                    </a:cubicBezTo>
                    <a:cubicBezTo>
                      <a:pt x="5335" y="148149"/>
                      <a:pt x="6566" y="4924"/>
                      <a:pt x="3283" y="2462"/>
                    </a:cubicBezTo>
                    <a:close/>
                  </a:path>
                </a:pathLst>
              </a:custGeom>
              <a:solidFill>
                <a:schemeClr val="accent2"/>
              </a:solidFill>
              <a:ln w="0" cap="flat">
                <a:noFill/>
                <a:prstDash val="solid"/>
                <a:miter/>
              </a:ln>
            </p:spPr>
            <p:txBody>
              <a:bodyPr rtlCol="0" anchor="ctr"/>
              <a:lstStyle/>
              <a:p>
                <a:endParaRPr lang="en-US" sz="744"/>
              </a:p>
            </p:txBody>
          </p:sp>
          <p:sp>
            <p:nvSpPr>
              <p:cNvPr id="486" name="Freeform: Shape 485">
                <a:extLst>
                  <a:ext uri="{FF2B5EF4-FFF2-40B4-BE49-F238E27FC236}">
                    <a16:creationId xmlns:a16="http://schemas.microsoft.com/office/drawing/2014/main" id="{39E7D103-449A-6643-5975-A04618ECF673}"/>
                  </a:ext>
                </a:extLst>
              </p:cNvPr>
              <p:cNvSpPr/>
              <p:nvPr/>
            </p:nvSpPr>
            <p:spPr>
              <a:xfrm>
                <a:off x="17596896" y="3089967"/>
                <a:ext cx="1231" cy="52529"/>
              </a:xfrm>
              <a:custGeom>
                <a:avLst/>
                <a:gdLst>
                  <a:gd name="connsiteX0" fmla="*/ 0 w 1231"/>
                  <a:gd name="connsiteY0" fmla="*/ 4514 h 52529"/>
                  <a:gd name="connsiteX1" fmla="*/ 1231 w 1231"/>
                  <a:gd name="connsiteY1" fmla="*/ 52529 h 52529"/>
                  <a:gd name="connsiteX2" fmla="*/ 1231 w 1231"/>
                  <a:gd name="connsiteY2" fmla="*/ 48015 h 52529"/>
                  <a:gd name="connsiteX3" fmla="*/ 410 w 1231"/>
                  <a:gd name="connsiteY3" fmla="*/ 0 h 52529"/>
                  <a:gd name="connsiteX4" fmla="*/ 0 w 1231"/>
                  <a:gd name="connsiteY4" fmla="*/ 4514 h 525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1" h="52529">
                    <a:moveTo>
                      <a:pt x="0" y="4514"/>
                    </a:moveTo>
                    <a:lnTo>
                      <a:pt x="1231" y="52529"/>
                    </a:lnTo>
                    <a:lnTo>
                      <a:pt x="1231" y="48015"/>
                    </a:lnTo>
                    <a:lnTo>
                      <a:pt x="410" y="0"/>
                    </a:lnTo>
                    <a:lnTo>
                      <a:pt x="0" y="4514"/>
                    </a:lnTo>
                    <a:close/>
                  </a:path>
                </a:pathLst>
              </a:custGeom>
              <a:solidFill>
                <a:schemeClr val="accent2"/>
              </a:solidFill>
              <a:ln w="0" cap="flat">
                <a:noFill/>
                <a:prstDash val="solid"/>
                <a:miter/>
              </a:ln>
            </p:spPr>
            <p:txBody>
              <a:bodyPr rtlCol="0" anchor="ctr"/>
              <a:lstStyle/>
              <a:p>
                <a:endParaRPr lang="en-US" sz="744"/>
              </a:p>
            </p:txBody>
          </p:sp>
          <p:sp>
            <p:nvSpPr>
              <p:cNvPr id="487" name="Freeform: Shape 486">
                <a:extLst>
                  <a:ext uri="{FF2B5EF4-FFF2-40B4-BE49-F238E27FC236}">
                    <a16:creationId xmlns:a16="http://schemas.microsoft.com/office/drawing/2014/main" id="{A4FA2B05-451F-FA4E-5F62-91147231E899}"/>
                  </a:ext>
                </a:extLst>
              </p:cNvPr>
              <p:cNvSpPr/>
              <p:nvPr/>
            </p:nvSpPr>
            <p:spPr>
              <a:xfrm>
                <a:off x="17513177" y="2018040"/>
                <a:ext cx="24212" cy="45142"/>
              </a:xfrm>
              <a:custGeom>
                <a:avLst/>
                <a:gdLst>
                  <a:gd name="connsiteX0" fmla="*/ 24213 w 24212"/>
                  <a:gd name="connsiteY0" fmla="*/ 45142 h 45142"/>
                  <a:gd name="connsiteX1" fmla="*/ 14774 w 24212"/>
                  <a:gd name="connsiteY1" fmla="*/ 26265 h 45142"/>
                  <a:gd name="connsiteX2" fmla="*/ 0 w 24212"/>
                  <a:gd name="connsiteY2" fmla="*/ 0 h 45142"/>
                  <a:gd name="connsiteX3" fmla="*/ 5335 w 24212"/>
                  <a:gd name="connsiteY3" fmla="*/ 9439 h 45142"/>
                  <a:gd name="connsiteX4" fmla="*/ 11081 w 24212"/>
                  <a:gd name="connsiteY4" fmla="*/ 20519 h 45142"/>
                  <a:gd name="connsiteX5" fmla="*/ 24213 w 24212"/>
                  <a:gd name="connsiteY5" fmla="*/ 45142 h 45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212" h="45142">
                    <a:moveTo>
                      <a:pt x="24213" y="45142"/>
                    </a:moveTo>
                    <a:cubicBezTo>
                      <a:pt x="24213" y="43090"/>
                      <a:pt x="19699" y="35293"/>
                      <a:pt x="14774" y="26265"/>
                    </a:cubicBezTo>
                    <a:cubicBezTo>
                      <a:pt x="9849" y="17236"/>
                      <a:pt x="4515" y="6977"/>
                      <a:pt x="0" y="0"/>
                    </a:cubicBezTo>
                    <a:cubicBezTo>
                      <a:pt x="1642" y="2873"/>
                      <a:pt x="3694" y="6156"/>
                      <a:pt x="5335" y="9439"/>
                    </a:cubicBezTo>
                    <a:cubicBezTo>
                      <a:pt x="6977" y="13132"/>
                      <a:pt x="9029" y="16826"/>
                      <a:pt x="11081" y="20519"/>
                    </a:cubicBezTo>
                    <a:cubicBezTo>
                      <a:pt x="15185" y="28317"/>
                      <a:pt x="19288" y="36524"/>
                      <a:pt x="24213" y="45142"/>
                    </a:cubicBezTo>
                    <a:close/>
                  </a:path>
                </a:pathLst>
              </a:custGeom>
              <a:solidFill>
                <a:schemeClr val="accent2"/>
              </a:solidFill>
              <a:ln w="0" cap="flat">
                <a:noFill/>
                <a:prstDash val="solid"/>
                <a:miter/>
              </a:ln>
            </p:spPr>
            <p:txBody>
              <a:bodyPr rtlCol="0" anchor="ctr"/>
              <a:lstStyle/>
              <a:p>
                <a:endParaRPr lang="en-US" sz="744"/>
              </a:p>
            </p:txBody>
          </p:sp>
          <p:sp>
            <p:nvSpPr>
              <p:cNvPr id="488" name="Freeform: Shape 487">
                <a:extLst>
                  <a:ext uri="{FF2B5EF4-FFF2-40B4-BE49-F238E27FC236}">
                    <a16:creationId xmlns:a16="http://schemas.microsoft.com/office/drawing/2014/main" id="{41315F68-82B4-6C5B-7E69-5DED2B265794}"/>
                  </a:ext>
                </a:extLst>
              </p:cNvPr>
              <p:cNvSpPr/>
              <p:nvPr/>
            </p:nvSpPr>
            <p:spPr>
              <a:xfrm>
                <a:off x="16578730" y="4765570"/>
                <a:ext cx="368115" cy="41038"/>
              </a:xfrm>
              <a:custGeom>
                <a:avLst/>
                <a:gdLst>
                  <a:gd name="connsiteX0" fmla="*/ 410 w 368115"/>
                  <a:gd name="connsiteY0" fmla="*/ 41039 h 41038"/>
                  <a:gd name="connsiteX1" fmla="*/ 91516 w 368115"/>
                  <a:gd name="connsiteY1" fmla="*/ 41039 h 41038"/>
                  <a:gd name="connsiteX2" fmla="*/ 138300 w 368115"/>
                  <a:gd name="connsiteY2" fmla="*/ 39397 h 41038"/>
                  <a:gd name="connsiteX3" fmla="*/ 161692 w 368115"/>
                  <a:gd name="connsiteY3" fmla="*/ 37755 h 41038"/>
                  <a:gd name="connsiteX4" fmla="*/ 185084 w 368115"/>
                  <a:gd name="connsiteY4" fmla="*/ 35704 h 41038"/>
                  <a:gd name="connsiteX5" fmla="*/ 368116 w 368115"/>
                  <a:gd name="connsiteY5" fmla="*/ 0 h 41038"/>
                  <a:gd name="connsiteX6" fmla="*/ 348827 w 368115"/>
                  <a:gd name="connsiteY6" fmla="*/ 5745 h 41038"/>
                  <a:gd name="connsiteX7" fmla="*/ 329539 w 368115"/>
                  <a:gd name="connsiteY7" fmla="*/ 11080 h 41038"/>
                  <a:gd name="connsiteX8" fmla="*/ 290553 w 368115"/>
                  <a:gd name="connsiteY8" fmla="*/ 20109 h 41038"/>
                  <a:gd name="connsiteX9" fmla="*/ 249925 w 368115"/>
                  <a:gd name="connsiteY9" fmla="*/ 27496 h 41038"/>
                  <a:gd name="connsiteX10" fmla="*/ 228995 w 368115"/>
                  <a:gd name="connsiteY10" fmla="*/ 30779 h 41038"/>
                  <a:gd name="connsiteX11" fmla="*/ 207245 w 368115"/>
                  <a:gd name="connsiteY11" fmla="*/ 33652 h 41038"/>
                  <a:gd name="connsiteX12" fmla="*/ 196164 w 368115"/>
                  <a:gd name="connsiteY12" fmla="*/ 35293 h 41038"/>
                  <a:gd name="connsiteX13" fmla="*/ 184673 w 368115"/>
                  <a:gd name="connsiteY13" fmla="*/ 36114 h 41038"/>
                  <a:gd name="connsiteX14" fmla="*/ 161281 w 368115"/>
                  <a:gd name="connsiteY14" fmla="*/ 38166 h 41038"/>
                  <a:gd name="connsiteX15" fmla="*/ 111625 w 368115"/>
                  <a:gd name="connsiteY15" fmla="*/ 40218 h 41038"/>
                  <a:gd name="connsiteX16" fmla="*/ 58275 w 368115"/>
                  <a:gd name="connsiteY16" fmla="*/ 40628 h 41038"/>
                  <a:gd name="connsiteX17" fmla="*/ 0 w 368115"/>
                  <a:gd name="connsiteY17" fmla="*/ 40628 h 41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8115" h="41038">
                    <a:moveTo>
                      <a:pt x="410" y="41039"/>
                    </a:moveTo>
                    <a:lnTo>
                      <a:pt x="91516" y="41039"/>
                    </a:lnTo>
                    <a:cubicBezTo>
                      <a:pt x="106700" y="40628"/>
                      <a:pt x="122705" y="39807"/>
                      <a:pt x="138300" y="39397"/>
                    </a:cubicBezTo>
                    <a:cubicBezTo>
                      <a:pt x="146097" y="39397"/>
                      <a:pt x="153894" y="38576"/>
                      <a:pt x="161692" y="37755"/>
                    </a:cubicBezTo>
                    <a:lnTo>
                      <a:pt x="185084" y="35704"/>
                    </a:lnTo>
                    <a:cubicBezTo>
                      <a:pt x="247052" y="29958"/>
                      <a:pt x="308610" y="17647"/>
                      <a:pt x="368116" y="0"/>
                    </a:cubicBezTo>
                    <a:cubicBezTo>
                      <a:pt x="361549" y="2052"/>
                      <a:pt x="355394" y="3694"/>
                      <a:pt x="348827" y="5745"/>
                    </a:cubicBezTo>
                    <a:cubicBezTo>
                      <a:pt x="342261" y="7387"/>
                      <a:pt x="336106" y="9439"/>
                      <a:pt x="329539" y="11080"/>
                    </a:cubicBezTo>
                    <a:cubicBezTo>
                      <a:pt x="316407" y="13953"/>
                      <a:pt x="303685" y="17236"/>
                      <a:pt x="290553" y="20109"/>
                    </a:cubicBezTo>
                    <a:cubicBezTo>
                      <a:pt x="277420" y="22571"/>
                      <a:pt x="263878" y="25034"/>
                      <a:pt x="249925" y="27496"/>
                    </a:cubicBezTo>
                    <a:cubicBezTo>
                      <a:pt x="242948" y="28727"/>
                      <a:pt x="235972" y="29548"/>
                      <a:pt x="228995" y="30779"/>
                    </a:cubicBezTo>
                    <a:cubicBezTo>
                      <a:pt x="222018" y="31600"/>
                      <a:pt x="214631" y="32831"/>
                      <a:pt x="207245" y="33652"/>
                    </a:cubicBezTo>
                    <a:cubicBezTo>
                      <a:pt x="203551" y="34062"/>
                      <a:pt x="199858" y="34472"/>
                      <a:pt x="196164" y="35293"/>
                    </a:cubicBezTo>
                    <a:cubicBezTo>
                      <a:pt x="192471" y="35704"/>
                      <a:pt x="188777" y="36114"/>
                      <a:pt x="184673" y="36114"/>
                    </a:cubicBezTo>
                    <a:cubicBezTo>
                      <a:pt x="176876" y="36524"/>
                      <a:pt x="169489" y="37345"/>
                      <a:pt x="161281" y="38166"/>
                    </a:cubicBezTo>
                    <a:cubicBezTo>
                      <a:pt x="145276" y="39807"/>
                      <a:pt x="128861" y="39807"/>
                      <a:pt x="111625" y="40218"/>
                    </a:cubicBezTo>
                    <a:cubicBezTo>
                      <a:pt x="93978" y="41039"/>
                      <a:pt x="77152" y="40628"/>
                      <a:pt x="58275" y="40628"/>
                    </a:cubicBezTo>
                    <a:cubicBezTo>
                      <a:pt x="39807" y="40628"/>
                      <a:pt x="20519" y="40628"/>
                      <a:pt x="0" y="40628"/>
                    </a:cubicBezTo>
                    <a:close/>
                  </a:path>
                </a:pathLst>
              </a:custGeom>
              <a:solidFill>
                <a:schemeClr val="accent2"/>
              </a:solidFill>
              <a:ln w="0" cap="flat">
                <a:noFill/>
                <a:prstDash val="solid"/>
                <a:miter/>
              </a:ln>
            </p:spPr>
            <p:txBody>
              <a:bodyPr rtlCol="0" anchor="ctr"/>
              <a:lstStyle/>
              <a:p>
                <a:endParaRPr lang="en-US" sz="744"/>
              </a:p>
            </p:txBody>
          </p:sp>
          <p:sp>
            <p:nvSpPr>
              <p:cNvPr id="489" name="Freeform: Shape 488">
                <a:extLst>
                  <a:ext uri="{FF2B5EF4-FFF2-40B4-BE49-F238E27FC236}">
                    <a16:creationId xmlns:a16="http://schemas.microsoft.com/office/drawing/2014/main" id="{C8D4DC6D-6262-E4EE-B221-276C90304572}"/>
                  </a:ext>
                </a:extLst>
              </p:cNvPr>
              <p:cNvSpPr/>
              <p:nvPr/>
            </p:nvSpPr>
            <p:spPr>
              <a:xfrm>
                <a:off x="16469157" y="1528041"/>
                <a:ext cx="284807" cy="4924"/>
              </a:xfrm>
              <a:custGeom>
                <a:avLst/>
                <a:gdLst>
                  <a:gd name="connsiteX0" fmla="*/ 41859 w 284807"/>
                  <a:gd name="connsiteY0" fmla="*/ 4514 h 4924"/>
                  <a:gd name="connsiteX1" fmla="*/ 161692 w 284807"/>
                  <a:gd name="connsiteY1" fmla="*/ 2052 h 4924"/>
                  <a:gd name="connsiteX2" fmla="*/ 188777 w 284807"/>
                  <a:gd name="connsiteY2" fmla="*/ 1642 h 4924"/>
                  <a:gd name="connsiteX3" fmla="*/ 217504 w 284807"/>
                  <a:gd name="connsiteY3" fmla="*/ 1642 h 4924"/>
                  <a:gd name="connsiteX4" fmla="*/ 249104 w 284807"/>
                  <a:gd name="connsiteY4" fmla="*/ 1642 h 4924"/>
                  <a:gd name="connsiteX5" fmla="*/ 266340 w 284807"/>
                  <a:gd name="connsiteY5" fmla="*/ 2462 h 4924"/>
                  <a:gd name="connsiteX6" fmla="*/ 284807 w 284807"/>
                  <a:gd name="connsiteY6" fmla="*/ 3694 h 4924"/>
                  <a:gd name="connsiteX7" fmla="*/ 261005 w 284807"/>
                  <a:gd name="connsiteY7" fmla="*/ 1642 h 4924"/>
                  <a:gd name="connsiteX8" fmla="*/ 249514 w 284807"/>
                  <a:gd name="connsiteY8" fmla="*/ 821 h 4924"/>
                  <a:gd name="connsiteX9" fmla="*/ 238844 w 284807"/>
                  <a:gd name="connsiteY9" fmla="*/ 821 h 4924"/>
                  <a:gd name="connsiteX10" fmla="*/ 199447 w 284807"/>
                  <a:gd name="connsiteY10" fmla="*/ 0 h 4924"/>
                  <a:gd name="connsiteX11" fmla="*/ 133786 w 284807"/>
                  <a:gd name="connsiteY11" fmla="*/ 1231 h 4924"/>
                  <a:gd name="connsiteX12" fmla="*/ 0 w 284807"/>
                  <a:gd name="connsiteY12" fmla="*/ 2052 h 4924"/>
                  <a:gd name="connsiteX13" fmla="*/ 42270 w 284807"/>
                  <a:gd name="connsiteY13" fmla="*/ 4925 h 4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4807" h="4924">
                    <a:moveTo>
                      <a:pt x="41859" y="4514"/>
                    </a:moveTo>
                    <a:cubicBezTo>
                      <a:pt x="90695" y="3694"/>
                      <a:pt x="125988" y="2873"/>
                      <a:pt x="161692" y="2052"/>
                    </a:cubicBezTo>
                    <a:cubicBezTo>
                      <a:pt x="170720" y="2052"/>
                      <a:pt x="179338" y="2052"/>
                      <a:pt x="188777" y="1642"/>
                    </a:cubicBezTo>
                    <a:cubicBezTo>
                      <a:pt x="197806" y="1642"/>
                      <a:pt x="207245" y="1231"/>
                      <a:pt x="217504" y="1642"/>
                    </a:cubicBezTo>
                    <a:cubicBezTo>
                      <a:pt x="227354" y="1642"/>
                      <a:pt x="238023" y="1642"/>
                      <a:pt x="249104" y="1642"/>
                    </a:cubicBezTo>
                    <a:cubicBezTo>
                      <a:pt x="254849" y="1642"/>
                      <a:pt x="260595" y="2052"/>
                      <a:pt x="266340" y="2462"/>
                    </a:cubicBezTo>
                    <a:cubicBezTo>
                      <a:pt x="272085" y="2462"/>
                      <a:pt x="278241" y="3283"/>
                      <a:pt x="284807" y="3694"/>
                    </a:cubicBezTo>
                    <a:cubicBezTo>
                      <a:pt x="276600" y="2873"/>
                      <a:pt x="268392" y="2052"/>
                      <a:pt x="261005" y="1642"/>
                    </a:cubicBezTo>
                    <a:cubicBezTo>
                      <a:pt x="257312" y="1642"/>
                      <a:pt x="253208" y="1231"/>
                      <a:pt x="249514" y="821"/>
                    </a:cubicBezTo>
                    <a:cubicBezTo>
                      <a:pt x="245821" y="821"/>
                      <a:pt x="242127" y="821"/>
                      <a:pt x="238844" y="821"/>
                    </a:cubicBezTo>
                    <a:cubicBezTo>
                      <a:pt x="224891" y="821"/>
                      <a:pt x="211348" y="0"/>
                      <a:pt x="199447" y="0"/>
                    </a:cubicBezTo>
                    <a:cubicBezTo>
                      <a:pt x="175235" y="0"/>
                      <a:pt x="154305" y="821"/>
                      <a:pt x="133786" y="1231"/>
                    </a:cubicBezTo>
                    <a:cubicBezTo>
                      <a:pt x="93158" y="2462"/>
                      <a:pt x="54992" y="3283"/>
                      <a:pt x="0" y="2052"/>
                    </a:cubicBezTo>
                    <a:lnTo>
                      <a:pt x="42270" y="4925"/>
                    </a:lnTo>
                    <a:close/>
                  </a:path>
                </a:pathLst>
              </a:custGeom>
              <a:solidFill>
                <a:schemeClr val="accent2"/>
              </a:solidFill>
              <a:ln w="0" cap="flat">
                <a:noFill/>
                <a:prstDash val="solid"/>
                <a:miter/>
              </a:ln>
            </p:spPr>
            <p:txBody>
              <a:bodyPr rtlCol="0" anchor="ctr"/>
              <a:lstStyle/>
              <a:p>
                <a:endParaRPr lang="en-US" sz="744"/>
              </a:p>
            </p:txBody>
          </p:sp>
          <p:sp>
            <p:nvSpPr>
              <p:cNvPr id="490" name="Freeform: Shape 489">
                <a:extLst>
                  <a:ext uri="{FF2B5EF4-FFF2-40B4-BE49-F238E27FC236}">
                    <a16:creationId xmlns:a16="http://schemas.microsoft.com/office/drawing/2014/main" id="{17E800C7-9E3E-3018-0D0A-7877AEF197F4}"/>
                  </a:ext>
                </a:extLst>
              </p:cNvPr>
              <p:cNvSpPr/>
              <p:nvPr/>
            </p:nvSpPr>
            <p:spPr>
              <a:xfrm>
                <a:off x="16482811" y="1521885"/>
                <a:ext cx="92224" cy="4924"/>
              </a:xfrm>
              <a:custGeom>
                <a:avLst/>
                <a:gdLst>
                  <a:gd name="connsiteX0" fmla="*/ 62677 w 92224"/>
                  <a:gd name="connsiteY0" fmla="*/ 0 h 4924"/>
                  <a:gd name="connsiteX1" fmla="*/ 1530 w 92224"/>
                  <a:gd name="connsiteY1" fmla="*/ 4925 h 4924"/>
                  <a:gd name="connsiteX2" fmla="*/ 92225 w 92224"/>
                  <a:gd name="connsiteY2" fmla="*/ 2873 h 4924"/>
                  <a:gd name="connsiteX3" fmla="*/ 63088 w 92224"/>
                  <a:gd name="connsiteY3" fmla="*/ 410 h 4924"/>
                </a:gdLst>
                <a:ahLst/>
                <a:cxnLst>
                  <a:cxn ang="0">
                    <a:pos x="connsiteX0" y="connsiteY0"/>
                  </a:cxn>
                  <a:cxn ang="0">
                    <a:pos x="connsiteX1" y="connsiteY1"/>
                  </a:cxn>
                  <a:cxn ang="0">
                    <a:pos x="connsiteX2" y="connsiteY2"/>
                  </a:cxn>
                  <a:cxn ang="0">
                    <a:pos x="connsiteX3" y="connsiteY3"/>
                  </a:cxn>
                </a:cxnLst>
                <a:rect l="l" t="t" r="r" b="b"/>
                <a:pathLst>
                  <a:path w="92224" h="4924">
                    <a:moveTo>
                      <a:pt x="62677" y="0"/>
                    </a:moveTo>
                    <a:cubicBezTo>
                      <a:pt x="79093" y="2462"/>
                      <a:pt x="-12834" y="2873"/>
                      <a:pt x="1530" y="4925"/>
                    </a:cubicBezTo>
                    <a:cubicBezTo>
                      <a:pt x="67602" y="4514"/>
                      <a:pt x="32309" y="2462"/>
                      <a:pt x="92225" y="2873"/>
                    </a:cubicBezTo>
                    <a:lnTo>
                      <a:pt x="63088" y="410"/>
                    </a:lnTo>
                    <a:close/>
                  </a:path>
                </a:pathLst>
              </a:custGeom>
              <a:solidFill>
                <a:schemeClr val="accent2"/>
              </a:solidFill>
              <a:ln w="0" cap="flat">
                <a:noFill/>
                <a:prstDash val="solid"/>
                <a:miter/>
              </a:ln>
            </p:spPr>
            <p:txBody>
              <a:bodyPr rtlCol="0" anchor="ctr"/>
              <a:lstStyle/>
              <a:p>
                <a:endParaRPr lang="en-US" sz="744"/>
              </a:p>
            </p:txBody>
          </p:sp>
          <p:sp>
            <p:nvSpPr>
              <p:cNvPr id="491" name="Freeform: Shape 490">
                <a:extLst>
                  <a:ext uri="{FF2B5EF4-FFF2-40B4-BE49-F238E27FC236}">
                    <a16:creationId xmlns:a16="http://schemas.microsoft.com/office/drawing/2014/main" id="{6F01C62F-9EE5-79C8-6FC5-0D387CAEE926}"/>
                  </a:ext>
                </a:extLst>
              </p:cNvPr>
              <p:cNvSpPr/>
              <p:nvPr/>
            </p:nvSpPr>
            <p:spPr>
              <a:xfrm>
                <a:off x="16949718" y="1606424"/>
                <a:ext cx="28316" cy="8207"/>
              </a:xfrm>
              <a:custGeom>
                <a:avLst/>
                <a:gdLst>
                  <a:gd name="connsiteX0" fmla="*/ 28316 w 28316"/>
                  <a:gd name="connsiteY0" fmla="*/ 8208 h 8207"/>
                  <a:gd name="connsiteX1" fmla="*/ 0 w 28316"/>
                  <a:gd name="connsiteY1" fmla="*/ 0 h 8207"/>
                  <a:gd name="connsiteX2" fmla="*/ 22571 w 28316"/>
                  <a:gd name="connsiteY2" fmla="*/ 7387 h 8207"/>
                  <a:gd name="connsiteX3" fmla="*/ 28316 w 28316"/>
                  <a:gd name="connsiteY3" fmla="*/ 8208 h 8207"/>
                </a:gdLst>
                <a:ahLst/>
                <a:cxnLst>
                  <a:cxn ang="0">
                    <a:pos x="connsiteX0" y="connsiteY0"/>
                  </a:cxn>
                  <a:cxn ang="0">
                    <a:pos x="connsiteX1" y="connsiteY1"/>
                  </a:cxn>
                  <a:cxn ang="0">
                    <a:pos x="connsiteX2" y="connsiteY2"/>
                  </a:cxn>
                  <a:cxn ang="0">
                    <a:pos x="connsiteX3" y="connsiteY3"/>
                  </a:cxn>
                </a:cxnLst>
                <a:rect l="l" t="t" r="r" b="b"/>
                <a:pathLst>
                  <a:path w="28316" h="8207">
                    <a:moveTo>
                      <a:pt x="28316" y="8208"/>
                    </a:moveTo>
                    <a:lnTo>
                      <a:pt x="0" y="0"/>
                    </a:lnTo>
                    <a:lnTo>
                      <a:pt x="22571" y="7387"/>
                    </a:lnTo>
                    <a:lnTo>
                      <a:pt x="28316" y="8208"/>
                    </a:lnTo>
                    <a:close/>
                  </a:path>
                </a:pathLst>
              </a:custGeom>
              <a:solidFill>
                <a:schemeClr val="accent2"/>
              </a:solidFill>
              <a:ln w="0" cap="flat">
                <a:noFill/>
                <a:prstDash val="solid"/>
                <a:miter/>
              </a:ln>
            </p:spPr>
            <p:txBody>
              <a:bodyPr rtlCol="0" anchor="ctr"/>
              <a:lstStyle/>
              <a:p>
                <a:endParaRPr lang="en-US" sz="744"/>
              </a:p>
            </p:txBody>
          </p:sp>
          <p:sp>
            <p:nvSpPr>
              <p:cNvPr id="492" name="Freeform: Shape 491">
                <a:extLst>
                  <a:ext uri="{FF2B5EF4-FFF2-40B4-BE49-F238E27FC236}">
                    <a16:creationId xmlns:a16="http://schemas.microsoft.com/office/drawing/2014/main" id="{C2C2DFDC-D504-0C49-90C0-542C099A3EDF}"/>
                  </a:ext>
                </a:extLst>
              </p:cNvPr>
              <p:cNvSpPr/>
              <p:nvPr/>
            </p:nvSpPr>
            <p:spPr>
              <a:xfrm>
                <a:off x="16060824" y="1522706"/>
                <a:ext cx="49246" cy="1231"/>
              </a:xfrm>
              <a:custGeom>
                <a:avLst/>
                <a:gdLst>
                  <a:gd name="connsiteX0" fmla="*/ 38166 w 49246"/>
                  <a:gd name="connsiteY0" fmla="*/ 1231 h 1231"/>
                  <a:gd name="connsiteX1" fmla="*/ 49246 w 49246"/>
                  <a:gd name="connsiteY1" fmla="*/ 821 h 1231"/>
                  <a:gd name="connsiteX2" fmla="*/ 0 w 49246"/>
                  <a:gd name="connsiteY2" fmla="*/ 0 h 1231"/>
                  <a:gd name="connsiteX3" fmla="*/ 38166 w 49246"/>
                  <a:gd name="connsiteY3" fmla="*/ 1231 h 1231"/>
                </a:gdLst>
                <a:ahLst/>
                <a:cxnLst>
                  <a:cxn ang="0">
                    <a:pos x="connsiteX0" y="connsiteY0"/>
                  </a:cxn>
                  <a:cxn ang="0">
                    <a:pos x="connsiteX1" y="connsiteY1"/>
                  </a:cxn>
                  <a:cxn ang="0">
                    <a:pos x="connsiteX2" y="connsiteY2"/>
                  </a:cxn>
                  <a:cxn ang="0">
                    <a:pos x="connsiteX3" y="connsiteY3"/>
                  </a:cxn>
                </a:cxnLst>
                <a:rect l="l" t="t" r="r" b="b"/>
                <a:pathLst>
                  <a:path w="49246" h="1231">
                    <a:moveTo>
                      <a:pt x="38166" y="1231"/>
                    </a:moveTo>
                    <a:lnTo>
                      <a:pt x="49246" y="821"/>
                    </a:lnTo>
                    <a:lnTo>
                      <a:pt x="0" y="0"/>
                    </a:lnTo>
                    <a:lnTo>
                      <a:pt x="38166" y="1231"/>
                    </a:lnTo>
                    <a:close/>
                  </a:path>
                </a:pathLst>
              </a:custGeom>
              <a:solidFill>
                <a:schemeClr val="accent2"/>
              </a:solidFill>
              <a:ln w="0" cap="flat">
                <a:noFill/>
                <a:prstDash val="solid"/>
                <a:miter/>
              </a:ln>
            </p:spPr>
            <p:txBody>
              <a:bodyPr rtlCol="0" anchor="ctr"/>
              <a:lstStyle/>
              <a:p>
                <a:endParaRPr lang="en-US" sz="744"/>
              </a:p>
            </p:txBody>
          </p:sp>
          <p:sp>
            <p:nvSpPr>
              <p:cNvPr id="493" name="Freeform: Shape 492">
                <a:extLst>
                  <a:ext uri="{FF2B5EF4-FFF2-40B4-BE49-F238E27FC236}">
                    <a16:creationId xmlns:a16="http://schemas.microsoft.com/office/drawing/2014/main" id="{F6A9F8D5-944C-C6F9-82DF-6D38C1945C46}"/>
                  </a:ext>
                </a:extLst>
              </p:cNvPr>
              <p:cNvSpPr/>
              <p:nvPr/>
            </p:nvSpPr>
            <p:spPr>
              <a:xfrm>
                <a:off x="16110070" y="1522706"/>
                <a:ext cx="10670" cy="182"/>
              </a:xfrm>
              <a:custGeom>
                <a:avLst/>
                <a:gdLst>
                  <a:gd name="connsiteX0" fmla="*/ 10670 w 10670"/>
                  <a:gd name="connsiteY0" fmla="*/ 0 h 182"/>
                  <a:gd name="connsiteX1" fmla="*/ 0 w 10670"/>
                  <a:gd name="connsiteY1" fmla="*/ 0 h 182"/>
                  <a:gd name="connsiteX2" fmla="*/ 10670 w 10670"/>
                  <a:gd name="connsiteY2" fmla="*/ 0 h 182"/>
                </a:gdLst>
                <a:ahLst/>
                <a:cxnLst>
                  <a:cxn ang="0">
                    <a:pos x="connsiteX0" y="connsiteY0"/>
                  </a:cxn>
                  <a:cxn ang="0">
                    <a:pos x="connsiteX1" y="connsiteY1"/>
                  </a:cxn>
                  <a:cxn ang="0">
                    <a:pos x="connsiteX2" y="connsiteY2"/>
                  </a:cxn>
                </a:cxnLst>
                <a:rect l="l" t="t" r="r" b="b"/>
                <a:pathLst>
                  <a:path w="10670" h="182">
                    <a:moveTo>
                      <a:pt x="10670" y="0"/>
                    </a:moveTo>
                    <a:lnTo>
                      <a:pt x="0" y="0"/>
                    </a:lnTo>
                    <a:cubicBezTo>
                      <a:pt x="0" y="410"/>
                      <a:pt x="10670" y="0"/>
                      <a:pt x="10670" y="0"/>
                    </a:cubicBezTo>
                    <a:close/>
                  </a:path>
                </a:pathLst>
              </a:custGeom>
              <a:solidFill>
                <a:schemeClr val="accent2"/>
              </a:solidFill>
              <a:ln w="0" cap="flat">
                <a:noFill/>
                <a:prstDash val="solid"/>
                <a:miter/>
              </a:ln>
            </p:spPr>
            <p:txBody>
              <a:bodyPr rtlCol="0" anchor="ctr"/>
              <a:lstStyle/>
              <a:p>
                <a:endParaRPr lang="en-US" sz="744"/>
              </a:p>
            </p:txBody>
          </p:sp>
          <p:sp>
            <p:nvSpPr>
              <p:cNvPr id="494" name="Freeform: Shape 493">
                <a:extLst>
                  <a:ext uri="{FF2B5EF4-FFF2-40B4-BE49-F238E27FC236}">
                    <a16:creationId xmlns:a16="http://schemas.microsoft.com/office/drawing/2014/main" id="{322B37B3-FAC7-6F2C-9F30-68454855652C}"/>
                  </a:ext>
                </a:extLst>
              </p:cNvPr>
              <p:cNvSpPr/>
              <p:nvPr/>
            </p:nvSpPr>
            <p:spPr>
              <a:xfrm>
                <a:off x="16940690" y="1608066"/>
                <a:ext cx="61147" cy="20519"/>
              </a:xfrm>
              <a:custGeom>
                <a:avLst/>
                <a:gdLst>
                  <a:gd name="connsiteX0" fmla="*/ 0 w 61147"/>
                  <a:gd name="connsiteY0" fmla="*/ 0 h 20519"/>
                  <a:gd name="connsiteX1" fmla="*/ 20519 w 61147"/>
                  <a:gd name="connsiteY1" fmla="*/ 6977 h 20519"/>
                  <a:gd name="connsiteX2" fmla="*/ 40628 w 61147"/>
                  <a:gd name="connsiteY2" fmla="*/ 13953 h 20519"/>
                  <a:gd name="connsiteX3" fmla="*/ 61147 w 61147"/>
                  <a:gd name="connsiteY3" fmla="*/ 20519 h 20519"/>
                  <a:gd name="connsiteX4" fmla="*/ 45963 w 61147"/>
                  <a:gd name="connsiteY4" fmla="*/ 14774 h 20519"/>
                  <a:gd name="connsiteX5" fmla="*/ 30779 w 61147"/>
                  <a:gd name="connsiteY5" fmla="*/ 9849 h 20519"/>
                  <a:gd name="connsiteX6" fmla="*/ 15595 w 61147"/>
                  <a:gd name="connsiteY6" fmla="*/ 4925 h 20519"/>
                  <a:gd name="connsiteX7" fmla="*/ 0 w 61147"/>
                  <a:gd name="connsiteY7" fmla="*/ 0 h 20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147" h="20519">
                    <a:moveTo>
                      <a:pt x="0" y="0"/>
                    </a:moveTo>
                    <a:cubicBezTo>
                      <a:pt x="6977" y="2052"/>
                      <a:pt x="13543" y="4514"/>
                      <a:pt x="20519" y="6977"/>
                    </a:cubicBezTo>
                    <a:lnTo>
                      <a:pt x="40628" y="13953"/>
                    </a:lnTo>
                    <a:cubicBezTo>
                      <a:pt x="47605" y="15595"/>
                      <a:pt x="54171" y="18057"/>
                      <a:pt x="61147" y="20519"/>
                    </a:cubicBezTo>
                    <a:cubicBezTo>
                      <a:pt x="56223" y="18467"/>
                      <a:pt x="51298" y="16415"/>
                      <a:pt x="45963" y="14774"/>
                    </a:cubicBezTo>
                    <a:lnTo>
                      <a:pt x="30779" y="9849"/>
                    </a:lnTo>
                    <a:lnTo>
                      <a:pt x="15595" y="4925"/>
                    </a:lnTo>
                    <a:cubicBezTo>
                      <a:pt x="10670" y="3283"/>
                      <a:pt x="5335" y="1642"/>
                      <a:pt x="0" y="0"/>
                    </a:cubicBezTo>
                    <a:close/>
                  </a:path>
                </a:pathLst>
              </a:custGeom>
              <a:solidFill>
                <a:schemeClr val="accent2"/>
              </a:solidFill>
              <a:ln w="0" cap="flat">
                <a:noFill/>
                <a:prstDash val="solid"/>
                <a:miter/>
              </a:ln>
            </p:spPr>
            <p:txBody>
              <a:bodyPr rtlCol="0" anchor="ctr"/>
              <a:lstStyle/>
              <a:p>
                <a:endParaRPr lang="en-US" sz="744"/>
              </a:p>
            </p:txBody>
          </p:sp>
          <p:sp>
            <p:nvSpPr>
              <p:cNvPr id="495" name="Freeform: Shape 494">
                <a:extLst>
                  <a:ext uri="{FF2B5EF4-FFF2-40B4-BE49-F238E27FC236}">
                    <a16:creationId xmlns:a16="http://schemas.microsoft.com/office/drawing/2014/main" id="{97B8348E-4035-E72D-7AD4-1052557D3310}"/>
                  </a:ext>
                </a:extLst>
              </p:cNvPr>
              <p:cNvSpPr/>
              <p:nvPr/>
            </p:nvSpPr>
            <p:spPr>
              <a:xfrm>
                <a:off x="16556031" y="1554100"/>
                <a:ext cx="44859" cy="1025"/>
              </a:xfrm>
              <a:custGeom>
                <a:avLst/>
                <a:gdLst>
                  <a:gd name="connsiteX0" fmla="*/ 5463 w 44859"/>
                  <a:gd name="connsiteY0" fmla="*/ 1026 h 1025"/>
                  <a:gd name="connsiteX1" fmla="*/ 44860 w 44859"/>
                  <a:gd name="connsiteY1" fmla="*/ 205 h 1025"/>
                  <a:gd name="connsiteX2" fmla="*/ 5463 w 44859"/>
                  <a:gd name="connsiteY2" fmla="*/ 1026 h 1025"/>
                </a:gdLst>
                <a:ahLst/>
                <a:cxnLst>
                  <a:cxn ang="0">
                    <a:pos x="connsiteX0" y="connsiteY0"/>
                  </a:cxn>
                  <a:cxn ang="0">
                    <a:pos x="connsiteX1" y="connsiteY1"/>
                  </a:cxn>
                  <a:cxn ang="0">
                    <a:pos x="connsiteX2" y="connsiteY2"/>
                  </a:cxn>
                </a:cxnLst>
                <a:rect l="l" t="t" r="r" b="b"/>
                <a:pathLst>
                  <a:path w="44859" h="1025">
                    <a:moveTo>
                      <a:pt x="5463" y="1026"/>
                    </a:moveTo>
                    <a:lnTo>
                      <a:pt x="44860" y="205"/>
                    </a:lnTo>
                    <a:cubicBezTo>
                      <a:pt x="37062" y="205"/>
                      <a:pt x="-17109" y="-616"/>
                      <a:pt x="5463" y="1026"/>
                    </a:cubicBezTo>
                    <a:close/>
                  </a:path>
                </a:pathLst>
              </a:custGeom>
              <a:solidFill>
                <a:schemeClr val="accent2"/>
              </a:solidFill>
              <a:ln w="0" cap="flat">
                <a:noFill/>
                <a:prstDash val="solid"/>
                <a:miter/>
              </a:ln>
            </p:spPr>
            <p:txBody>
              <a:bodyPr rtlCol="0" anchor="ctr"/>
              <a:lstStyle/>
              <a:p>
                <a:endParaRPr lang="en-US" sz="744"/>
              </a:p>
            </p:txBody>
          </p:sp>
          <p:sp>
            <p:nvSpPr>
              <p:cNvPr id="496" name="Freeform: Shape 495">
                <a:extLst>
                  <a:ext uri="{FF2B5EF4-FFF2-40B4-BE49-F238E27FC236}">
                    <a16:creationId xmlns:a16="http://schemas.microsoft.com/office/drawing/2014/main" id="{8A0EB251-E1EB-E0EF-A68E-87ADD9A338AD}"/>
                  </a:ext>
                </a:extLst>
              </p:cNvPr>
              <p:cNvSpPr/>
              <p:nvPr/>
            </p:nvSpPr>
            <p:spPr>
              <a:xfrm>
                <a:off x="15750983" y="1522706"/>
                <a:ext cx="52939" cy="1231"/>
              </a:xfrm>
              <a:custGeom>
                <a:avLst/>
                <a:gdLst>
                  <a:gd name="connsiteX0" fmla="*/ 48015 w 52939"/>
                  <a:gd name="connsiteY0" fmla="*/ 0 h 1231"/>
                  <a:gd name="connsiteX1" fmla="*/ 0 w 52939"/>
                  <a:gd name="connsiteY1" fmla="*/ 1231 h 1231"/>
                  <a:gd name="connsiteX2" fmla="*/ 4925 w 52939"/>
                  <a:gd name="connsiteY2" fmla="*/ 1231 h 1231"/>
                  <a:gd name="connsiteX3" fmla="*/ 52940 w 52939"/>
                  <a:gd name="connsiteY3" fmla="*/ 410 h 1231"/>
                  <a:gd name="connsiteX4" fmla="*/ 48015 w 52939"/>
                  <a:gd name="connsiteY4" fmla="*/ 0 h 12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939" h="1231">
                    <a:moveTo>
                      <a:pt x="48015" y="0"/>
                    </a:moveTo>
                    <a:lnTo>
                      <a:pt x="0" y="1231"/>
                    </a:lnTo>
                    <a:lnTo>
                      <a:pt x="4925" y="1231"/>
                    </a:lnTo>
                    <a:lnTo>
                      <a:pt x="52940" y="410"/>
                    </a:lnTo>
                    <a:lnTo>
                      <a:pt x="48015" y="0"/>
                    </a:lnTo>
                    <a:close/>
                  </a:path>
                </a:pathLst>
              </a:custGeom>
              <a:solidFill>
                <a:schemeClr val="accent2"/>
              </a:solidFill>
              <a:ln w="0" cap="flat">
                <a:noFill/>
                <a:prstDash val="solid"/>
                <a:miter/>
              </a:ln>
            </p:spPr>
            <p:txBody>
              <a:bodyPr rtlCol="0" anchor="ctr"/>
              <a:lstStyle/>
              <a:p>
                <a:endParaRPr lang="en-US" sz="744"/>
              </a:p>
            </p:txBody>
          </p:sp>
          <p:sp>
            <p:nvSpPr>
              <p:cNvPr id="497" name="Freeform: Shape 496">
                <a:extLst>
                  <a:ext uri="{FF2B5EF4-FFF2-40B4-BE49-F238E27FC236}">
                    <a16:creationId xmlns:a16="http://schemas.microsoft.com/office/drawing/2014/main" id="{4E9A471D-0DCD-5A86-7857-BA3AA99458FB}"/>
                  </a:ext>
                </a:extLst>
              </p:cNvPr>
              <p:cNvSpPr/>
              <p:nvPr/>
            </p:nvSpPr>
            <p:spPr>
              <a:xfrm>
                <a:off x="16213185" y="1562103"/>
                <a:ext cx="49400" cy="2051"/>
              </a:xfrm>
              <a:custGeom>
                <a:avLst/>
                <a:gdLst>
                  <a:gd name="connsiteX0" fmla="*/ 39288 w 49400"/>
                  <a:gd name="connsiteY0" fmla="*/ 0 h 2051"/>
                  <a:gd name="connsiteX1" fmla="*/ 16717 w 49400"/>
                  <a:gd name="connsiteY1" fmla="*/ 2052 h 2051"/>
                  <a:gd name="connsiteX2" fmla="*/ 39288 w 49400"/>
                  <a:gd name="connsiteY2" fmla="*/ 0 h 2051"/>
                </a:gdLst>
                <a:ahLst/>
                <a:cxnLst>
                  <a:cxn ang="0">
                    <a:pos x="connsiteX0" y="connsiteY0"/>
                  </a:cxn>
                  <a:cxn ang="0">
                    <a:pos x="connsiteX1" y="connsiteY1"/>
                  </a:cxn>
                  <a:cxn ang="0">
                    <a:pos x="connsiteX2" y="connsiteY2"/>
                  </a:cxn>
                </a:cxnLst>
                <a:rect l="l" t="t" r="r" b="b"/>
                <a:pathLst>
                  <a:path w="49400" h="2051">
                    <a:moveTo>
                      <a:pt x="39288" y="0"/>
                    </a:moveTo>
                    <a:cubicBezTo>
                      <a:pt x="66373" y="2052"/>
                      <a:pt x="-39506" y="410"/>
                      <a:pt x="16717" y="2052"/>
                    </a:cubicBezTo>
                    <a:cubicBezTo>
                      <a:pt x="66784" y="2052"/>
                      <a:pt x="46265" y="821"/>
                      <a:pt x="39288" y="0"/>
                    </a:cubicBezTo>
                    <a:close/>
                  </a:path>
                </a:pathLst>
              </a:custGeom>
              <a:solidFill>
                <a:schemeClr val="accent2"/>
              </a:solidFill>
              <a:ln w="0" cap="flat">
                <a:noFill/>
                <a:prstDash val="solid"/>
                <a:miter/>
              </a:ln>
            </p:spPr>
            <p:txBody>
              <a:bodyPr rtlCol="0" anchor="ctr"/>
              <a:lstStyle/>
              <a:p>
                <a:endParaRPr lang="en-US" sz="744"/>
              </a:p>
            </p:txBody>
          </p:sp>
          <p:sp>
            <p:nvSpPr>
              <p:cNvPr id="498" name="Freeform: Shape 497">
                <a:extLst>
                  <a:ext uri="{FF2B5EF4-FFF2-40B4-BE49-F238E27FC236}">
                    <a16:creationId xmlns:a16="http://schemas.microsoft.com/office/drawing/2014/main" id="{FF5FFDE9-A341-9338-BFB8-CE6E3F3A49A3}"/>
                  </a:ext>
                </a:extLst>
              </p:cNvPr>
              <p:cNvSpPr/>
              <p:nvPr/>
            </p:nvSpPr>
            <p:spPr>
              <a:xfrm>
                <a:off x="15653311" y="1548970"/>
                <a:ext cx="19698" cy="4103"/>
              </a:xfrm>
              <a:custGeom>
                <a:avLst/>
                <a:gdLst>
                  <a:gd name="connsiteX0" fmla="*/ 19698 w 19698"/>
                  <a:gd name="connsiteY0" fmla="*/ 0 h 4103"/>
                  <a:gd name="connsiteX1" fmla="*/ 0 w 19698"/>
                  <a:gd name="connsiteY1" fmla="*/ 0 h 4103"/>
                  <a:gd name="connsiteX2" fmla="*/ 19698 w 19698"/>
                  <a:gd name="connsiteY2" fmla="*/ 0 h 4103"/>
                </a:gdLst>
                <a:ahLst/>
                <a:cxnLst>
                  <a:cxn ang="0">
                    <a:pos x="connsiteX0" y="connsiteY0"/>
                  </a:cxn>
                  <a:cxn ang="0">
                    <a:pos x="connsiteX1" y="connsiteY1"/>
                  </a:cxn>
                  <a:cxn ang="0">
                    <a:pos x="connsiteX2" y="connsiteY2"/>
                  </a:cxn>
                </a:cxnLst>
                <a:rect l="l" t="t" r="r" b="b"/>
                <a:pathLst>
                  <a:path w="19698" h="4103">
                    <a:moveTo>
                      <a:pt x="19698" y="0"/>
                    </a:moveTo>
                    <a:cubicBezTo>
                      <a:pt x="13132" y="0"/>
                      <a:pt x="6566" y="0"/>
                      <a:pt x="0" y="0"/>
                    </a:cubicBezTo>
                    <a:cubicBezTo>
                      <a:pt x="7797" y="0"/>
                      <a:pt x="14363" y="0"/>
                      <a:pt x="19698" y="0"/>
                    </a:cubicBezTo>
                    <a:close/>
                  </a:path>
                </a:pathLst>
              </a:custGeom>
              <a:solidFill>
                <a:schemeClr val="accent2"/>
              </a:solidFill>
              <a:ln w="0" cap="flat">
                <a:noFill/>
                <a:prstDash val="solid"/>
                <a:miter/>
              </a:ln>
            </p:spPr>
            <p:txBody>
              <a:bodyPr rtlCol="0" anchor="ctr"/>
              <a:lstStyle/>
              <a:p>
                <a:endParaRPr lang="en-US" sz="744"/>
              </a:p>
            </p:txBody>
          </p:sp>
          <p:sp>
            <p:nvSpPr>
              <p:cNvPr id="499" name="Freeform: Shape 498">
                <a:extLst>
                  <a:ext uri="{FF2B5EF4-FFF2-40B4-BE49-F238E27FC236}">
                    <a16:creationId xmlns:a16="http://schemas.microsoft.com/office/drawing/2014/main" id="{59D0448F-B58D-726A-6E80-66E2C9719215}"/>
                  </a:ext>
                </a:extLst>
              </p:cNvPr>
              <p:cNvSpPr/>
              <p:nvPr/>
            </p:nvSpPr>
            <p:spPr>
              <a:xfrm>
                <a:off x="15673010" y="1548496"/>
                <a:ext cx="56222" cy="838"/>
              </a:xfrm>
              <a:custGeom>
                <a:avLst/>
                <a:gdLst>
                  <a:gd name="connsiteX0" fmla="*/ 0 w 56222"/>
                  <a:gd name="connsiteY0" fmla="*/ 474 h 838"/>
                  <a:gd name="connsiteX1" fmla="*/ 56223 w 56222"/>
                  <a:gd name="connsiteY1" fmla="*/ 474 h 838"/>
                  <a:gd name="connsiteX2" fmla="*/ 0 w 56222"/>
                  <a:gd name="connsiteY2" fmla="*/ 474 h 838"/>
                </a:gdLst>
                <a:ahLst/>
                <a:cxnLst>
                  <a:cxn ang="0">
                    <a:pos x="connsiteX0" y="connsiteY0"/>
                  </a:cxn>
                  <a:cxn ang="0">
                    <a:pos x="connsiteX1" y="connsiteY1"/>
                  </a:cxn>
                  <a:cxn ang="0">
                    <a:pos x="connsiteX2" y="connsiteY2"/>
                  </a:cxn>
                </a:cxnLst>
                <a:rect l="l" t="t" r="r" b="b"/>
                <a:pathLst>
                  <a:path w="56222" h="838">
                    <a:moveTo>
                      <a:pt x="0" y="474"/>
                    </a:moveTo>
                    <a:cubicBezTo>
                      <a:pt x="20930" y="474"/>
                      <a:pt x="41859" y="1295"/>
                      <a:pt x="56223" y="474"/>
                    </a:cubicBezTo>
                    <a:cubicBezTo>
                      <a:pt x="29958" y="-347"/>
                      <a:pt x="20519" y="63"/>
                      <a:pt x="0" y="474"/>
                    </a:cubicBezTo>
                    <a:close/>
                  </a:path>
                </a:pathLst>
              </a:custGeom>
              <a:solidFill>
                <a:schemeClr val="accent2"/>
              </a:solidFill>
              <a:ln w="0" cap="flat">
                <a:noFill/>
                <a:prstDash val="solid"/>
                <a:miter/>
              </a:ln>
            </p:spPr>
            <p:txBody>
              <a:bodyPr rtlCol="0" anchor="ctr"/>
              <a:lstStyle/>
              <a:p>
                <a:endParaRPr lang="en-US" sz="744"/>
              </a:p>
            </p:txBody>
          </p:sp>
          <p:sp>
            <p:nvSpPr>
              <p:cNvPr id="500" name="Freeform: Shape 499">
                <a:extLst>
                  <a:ext uri="{FF2B5EF4-FFF2-40B4-BE49-F238E27FC236}">
                    <a16:creationId xmlns:a16="http://schemas.microsoft.com/office/drawing/2014/main" id="{7894A1E0-F7EC-6345-2EDC-DCC6207BD57C}"/>
                  </a:ext>
                </a:extLst>
              </p:cNvPr>
              <p:cNvSpPr/>
              <p:nvPr/>
            </p:nvSpPr>
            <p:spPr>
              <a:xfrm>
                <a:off x="15431223" y="1547329"/>
                <a:ext cx="61216" cy="2828"/>
              </a:xfrm>
              <a:custGeom>
                <a:avLst/>
                <a:gdLst>
                  <a:gd name="connsiteX0" fmla="*/ 1711 w 61216"/>
                  <a:gd name="connsiteY0" fmla="*/ 2052 h 2828"/>
                  <a:gd name="connsiteX1" fmla="*/ 20589 w 61216"/>
                  <a:gd name="connsiteY1" fmla="*/ 2052 h 2828"/>
                  <a:gd name="connsiteX2" fmla="*/ 27565 w 61216"/>
                  <a:gd name="connsiteY2" fmla="*/ 2052 h 2828"/>
                  <a:gd name="connsiteX3" fmla="*/ 48905 w 61216"/>
                  <a:gd name="connsiteY3" fmla="*/ 821 h 2828"/>
                  <a:gd name="connsiteX4" fmla="*/ 61217 w 61216"/>
                  <a:gd name="connsiteY4" fmla="*/ 0 h 2828"/>
                  <a:gd name="connsiteX5" fmla="*/ 44801 w 61216"/>
                  <a:gd name="connsiteY5" fmla="*/ 821 h 2828"/>
                  <a:gd name="connsiteX6" fmla="*/ 1301 w 61216"/>
                  <a:gd name="connsiteY6" fmla="*/ 1642 h 2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216" h="2828">
                    <a:moveTo>
                      <a:pt x="1711" y="2052"/>
                    </a:moveTo>
                    <a:lnTo>
                      <a:pt x="20589" y="2052"/>
                    </a:lnTo>
                    <a:cubicBezTo>
                      <a:pt x="1301" y="3283"/>
                      <a:pt x="10329" y="2873"/>
                      <a:pt x="27565" y="2052"/>
                    </a:cubicBezTo>
                    <a:cubicBezTo>
                      <a:pt x="47674" y="2052"/>
                      <a:pt x="46443" y="1231"/>
                      <a:pt x="48905" y="821"/>
                    </a:cubicBezTo>
                    <a:cubicBezTo>
                      <a:pt x="53009" y="821"/>
                      <a:pt x="57113" y="410"/>
                      <a:pt x="61217" y="0"/>
                    </a:cubicBezTo>
                    <a:cubicBezTo>
                      <a:pt x="55061" y="0"/>
                      <a:pt x="49316" y="410"/>
                      <a:pt x="44801" y="821"/>
                    </a:cubicBezTo>
                    <a:cubicBezTo>
                      <a:pt x="13612" y="821"/>
                      <a:pt x="-5266" y="821"/>
                      <a:pt x="1301" y="1642"/>
                    </a:cubicBezTo>
                    <a:close/>
                  </a:path>
                </a:pathLst>
              </a:custGeom>
              <a:solidFill>
                <a:schemeClr val="accent2"/>
              </a:solidFill>
              <a:ln w="0" cap="flat">
                <a:noFill/>
                <a:prstDash val="solid"/>
                <a:miter/>
              </a:ln>
            </p:spPr>
            <p:txBody>
              <a:bodyPr rtlCol="0" anchor="ctr"/>
              <a:lstStyle/>
              <a:p>
                <a:endParaRPr lang="en-US" sz="744"/>
              </a:p>
            </p:txBody>
          </p:sp>
          <p:sp>
            <p:nvSpPr>
              <p:cNvPr id="501" name="Freeform: Shape 500">
                <a:extLst>
                  <a:ext uri="{FF2B5EF4-FFF2-40B4-BE49-F238E27FC236}">
                    <a16:creationId xmlns:a16="http://schemas.microsoft.com/office/drawing/2014/main" id="{D33A5448-C98E-1FEC-A9F4-CB9CA001FB3A}"/>
                  </a:ext>
                </a:extLst>
              </p:cNvPr>
              <p:cNvSpPr/>
              <p:nvPr/>
            </p:nvSpPr>
            <p:spPr>
              <a:xfrm>
                <a:off x="14537884" y="1520243"/>
                <a:ext cx="183442" cy="34061"/>
              </a:xfrm>
              <a:custGeom>
                <a:avLst/>
                <a:gdLst>
                  <a:gd name="connsiteX0" fmla="*/ 0 w 183442"/>
                  <a:gd name="connsiteY0" fmla="*/ 34062 h 34061"/>
                  <a:gd name="connsiteX1" fmla="*/ 23802 w 183442"/>
                  <a:gd name="connsiteY1" fmla="*/ 27496 h 34061"/>
                  <a:gd name="connsiteX2" fmla="*/ 43501 w 183442"/>
                  <a:gd name="connsiteY2" fmla="*/ 22982 h 34061"/>
                  <a:gd name="connsiteX3" fmla="*/ 70176 w 183442"/>
                  <a:gd name="connsiteY3" fmla="*/ 17236 h 34061"/>
                  <a:gd name="connsiteX4" fmla="*/ 85360 w 183442"/>
                  <a:gd name="connsiteY4" fmla="*/ 16005 h 34061"/>
                  <a:gd name="connsiteX5" fmla="*/ 123526 w 183442"/>
                  <a:gd name="connsiteY5" fmla="*/ 9439 h 34061"/>
                  <a:gd name="connsiteX6" fmla="*/ 144456 w 183442"/>
                  <a:gd name="connsiteY6" fmla="*/ 5745 h 34061"/>
                  <a:gd name="connsiteX7" fmla="*/ 160461 w 183442"/>
                  <a:gd name="connsiteY7" fmla="*/ 2873 h 34061"/>
                  <a:gd name="connsiteX8" fmla="*/ 183442 w 183442"/>
                  <a:gd name="connsiteY8" fmla="*/ 0 h 34061"/>
                  <a:gd name="connsiteX9" fmla="*/ 169489 w 183442"/>
                  <a:gd name="connsiteY9" fmla="*/ 1231 h 34061"/>
                  <a:gd name="connsiteX10" fmla="*/ 156767 w 183442"/>
                  <a:gd name="connsiteY10" fmla="*/ 2873 h 34061"/>
                  <a:gd name="connsiteX11" fmla="*/ 134606 w 183442"/>
                  <a:gd name="connsiteY11" fmla="*/ 5745 h 34061"/>
                  <a:gd name="connsiteX12" fmla="*/ 114908 w 183442"/>
                  <a:gd name="connsiteY12" fmla="*/ 8618 h 34061"/>
                  <a:gd name="connsiteX13" fmla="*/ 96441 w 183442"/>
                  <a:gd name="connsiteY13" fmla="*/ 11901 h 34061"/>
                  <a:gd name="connsiteX14" fmla="*/ 55812 w 183442"/>
                  <a:gd name="connsiteY14" fmla="*/ 20109 h 34061"/>
                  <a:gd name="connsiteX15" fmla="*/ 30779 w 183442"/>
                  <a:gd name="connsiteY15" fmla="*/ 25854 h 34061"/>
                  <a:gd name="connsiteX16" fmla="*/ 16415 w 183442"/>
                  <a:gd name="connsiteY16" fmla="*/ 29548 h 34061"/>
                  <a:gd name="connsiteX17" fmla="*/ 410 w 183442"/>
                  <a:gd name="connsiteY17" fmla="*/ 34062 h 34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3442" h="34061">
                    <a:moveTo>
                      <a:pt x="0" y="34062"/>
                    </a:moveTo>
                    <a:cubicBezTo>
                      <a:pt x="8618" y="31600"/>
                      <a:pt x="16826" y="29548"/>
                      <a:pt x="23802" y="27496"/>
                    </a:cubicBezTo>
                    <a:cubicBezTo>
                      <a:pt x="31189" y="25854"/>
                      <a:pt x="37345" y="24623"/>
                      <a:pt x="43501" y="22982"/>
                    </a:cubicBezTo>
                    <a:cubicBezTo>
                      <a:pt x="54992" y="20519"/>
                      <a:pt x="64020" y="18467"/>
                      <a:pt x="70176" y="17236"/>
                    </a:cubicBezTo>
                    <a:cubicBezTo>
                      <a:pt x="83308" y="15184"/>
                      <a:pt x="87002" y="15184"/>
                      <a:pt x="85360" y="16005"/>
                    </a:cubicBezTo>
                    <a:cubicBezTo>
                      <a:pt x="102186" y="13132"/>
                      <a:pt x="114087" y="10670"/>
                      <a:pt x="123526" y="9439"/>
                    </a:cubicBezTo>
                    <a:cubicBezTo>
                      <a:pt x="132554" y="8208"/>
                      <a:pt x="139121" y="6977"/>
                      <a:pt x="144456" y="5745"/>
                    </a:cubicBezTo>
                    <a:cubicBezTo>
                      <a:pt x="149791" y="4514"/>
                      <a:pt x="154715" y="3693"/>
                      <a:pt x="160461" y="2873"/>
                    </a:cubicBezTo>
                    <a:cubicBezTo>
                      <a:pt x="166206" y="1642"/>
                      <a:pt x="173183" y="821"/>
                      <a:pt x="183442" y="0"/>
                    </a:cubicBezTo>
                    <a:cubicBezTo>
                      <a:pt x="178518" y="0"/>
                      <a:pt x="174003" y="821"/>
                      <a:pt x="169489" y="1231"/>
                    </a:cubicBezTo>
                    <a:cubicBezTo>
                      <a:pt x="164975" y="1231"/>
                      <a:pt x="160871" y="2462"/>
                      <a:pt x="156767" y="2873"/>
                    </a:cubicBezTo>
                    <a:cubicBezTo>
                      <a:pt x="148970" y="3693"/>
                      <a:pt x="141583" y="4925"/>
                      <a:pt x="134606" y="5745"/>
                    </a:cubicBezTo>
                    <a:cubicBezTo>
                      <a:pt x="127630" y="6566"/>
                      <a:pt x="121064" y="7387"/>
                      <a:pt x="114908" y="8618"/>
                    </a:cubicBezTo>
                    <a:cubicBezTo>
                      <a:pt x="108752" y="9849"/>
                      <a:pt x="102596" y="10670"/>
                      <a:pt x="96441" y="11901"/>
                    </a:cubicBezTo>
                    <a:cubicBezTo>
                      <a:pt x="84129" y="13953"/>
                      <a:pt x="70997" y="16005"/>
                      <a:pt x="55812" y="20109"/>
                    </a:cubicBezTo>
                    <a:cubicBezTo>
                      <a:pt x="48015" y="21750"/>
                      <a:pt x="39807" y="23802"/>
                      <a:pt x="30779" y="25854"/>
                    </a:cubicBezTo>
                    <a:cubicBezTo>
                      <a:pt x="26265" y="26675"/>
                      <a:pt x="21340" y="28317"/>
                      <a:pt x="16415" y="29548"/>
                    </a:cubicBezTo>
                    <a:cubicBezTo>
                      <a:pt x="11491" y="31189"/>
                      <a:pt x="6156" y="32420"/>
                      <a:pt x="410" y="34062"/>
                    </a:cubicBezTo>
                    <a:close/>
                  </a:path>
                </a:pathLst>
              </a:custGeom>
              <a:solidFill>
                <a:schemeClr val="accent2"/>
              </a:solidFill>
              <a:ln w="0" cap="flat">
                <a:noFill/>
                <a:prstDash val="solid"/>
                <a:miter/>
              </a:ln>
            </p:spPr>
            <p:txBody>
              <a:bodyPr rtlCol="0" anchor="ctr"/>
              <a:lstStyle/>
              <a:p>
                <a:endParaRPr lang="en-US" sz="744"/>
              </a:p>
            </p:txBody>
          </p:sp>
          <p:sp>
            <p:nvSpPr>
              <p:cNvPr id="502" name="Freeform: Shape 501">
                <a:extLst>
                  <a:ext uri="{FF2B5EF4-FFF2-40B4-BE49-F238E27FC236}">
                    <a16:creationId xmlns:a16="http://schemas.microsoft.com/office/drawing/2014/main" id="{B8A0B501-0B0B-6840-D1AA-67B10565A9D6}"/>
                  </a:ext>
                </a:extLst>
              </p:cNvPr>
              <p:cNvSpPr/>
              <p:nvPr/>
            </p:nvSpPr>
            <p:spPr>
              <a:xfrm>
                <a:off x="14720916" y="1518602"/>
                <a:ext cx="27085" cy="2051"/>
              </a:xfrm>
              <a:custGeom>
                <a:avLst/>
                <a:gdLst>
                  <a:gd name="connsiteX0" fmla="*/ 0 w 27085"/>
                  <a:gd name="connsiteY0" fmla="*/ 2052 h 2051"/>
                  <a:gd name="connsiteX1" fmla="*/ 27085 w 27085"/>
                  <a:gd name="connsiteY1" fmla="*/ 0 h 2051"/>
                  <a:gd name="connsiteX2" fmla="*/ 0 w 27085"/>
                  <a:gd name="connsiteY2" fmla="*/ 2052 h 2051"/>
                </a:gdLst>
                <a:ahLst/>
                <a:cxnLst>
                  <a:cxn ang="0">
                    <a:pos x="connsiteX0" y="connsiteY0"/>
                  </a:cxn>
                  <a:cxn ang="0">
                    <a:pos x="connsiteX1" y="connsiteY1"/>
                  </a:cxn>
                  <a:cxn ang="0">
                    <a:pos x="connsiteX2" y="connsiteY2"/>
                  </a:cxn>
                </a:cxnLst>
                <a:rect l="l" t="t" r="r" b="b"/>
                <a:pathLst>
                  <a:path w="27085" h="2051">
                    <a:moveTo>
                      <a:pt x="0" y="2052"/>
                    </a:moveTo>
                    <a:cubicBezTo>
                      <a:pt x="8618" y="1231"/>
                      <a:pt x="16826" y="821"/>
                      <a:pt x="27085" y="0"/>
                    </a:cubicBezTo>
                    <a:cubicBezTo>
                      <a:pt x="16005" y="821"/>
                      <a:pt x="7387" y="1642"/>
                      <a:pt x="0" y="2052"/>
                    </a:cubicBezTo>
                    <a:close/>
                  </a:path>
                </a:pathLst>
              </a:custGeom>
              <a:solidFill>
                <a:schemeClr val="accent2"/>
              </a:solidFill>
              <a:ln w="0" cap="flat">
                <a:noFill/>
                <a:prstDash val="solid"/>
                <a:miter/>
              </a:ln>
            </p:spPr>
            <p:txBody>
              <a:bodyPr rtlCol="0" anchor="ctr"/>
              <a:lstStyle/>
              <a:p>
                <a:endParaRPr lang="en-US" sz="744"/>
              </a:p>
            </p:txBody>
          </p:sp>
          <p:sp>
            <p:nvSpPr>
              <p:cNvPr id="503" name="Freeform: Shape 502">
                <a:extLst>
                  <a:ext uri="{FF2B5EF4-FFF2-40B4-BE49-F238E27FC236}">
                    <a16:creationId xmlns:a16="http://schemas.microsoft.com/office/drawing/2014/main" id="{F2A22B14-4CD4-F5C1-228F-DD5DF1A97EEF}"/>
                  </a:ext>
                </a:extLst>
              </p:cNvPr>
              <p:cNvSpPr/>
              <p:nvPr/>
            </p:nvSpPr>
            <p:spPr>
              <a:xfrm>
                <a:off x="15669727" y="1565796"/>
                <a:ext cx="43500" cy="2462"/>
              </a:xfrm>
              <a:custGeom>
                <a:avLst/>
                <a:gdLst>
                  <a:gd name="connsiteX0" fmla="*/ 43501 w 43500"/>
                  <a:gd name="connsiteY0" fmla="*/ 0 h 2462"/>
                  <a:gd name="connsiteX1" fmla="*/ 0 w 43500"/>
                  <a:gd name="connsiteY1" fmla="*/ 2462 h 2462"/>
                  <a:gd name="connsiteX2" fmla="*/ 16005 w 43500"/>
                  <a:gd name="connsiteY2" fmla="*/ 2052 h 2462"/>
                  <a:gd name="connsiteX3" fmla="*/ 43501 w 43500"/>
                  <a:gd name="connsiteY3" fmla="*/ 0 h 2462"/>
                </a:gdLst>
                <a:ahLst/>
                <a:cxnLst>
                  <a:cxn ang="0">
                    <a:pos x="connsiteX0" y="connsiteY0"/>
                  </a:cxn>
                  <a:cxn ang="0">
                    <a:pos x="connsiteX1" y="connsiteY1"/>
                  </a:cxn>
                  <a:cxn ang="0">
                    <a:pos x="connsiteX2" y="connsiteY2"/>
                  </a:cxn>
                  <a:cxn ang="0">
                    <a:pos x="connsiteX3" y="connsiteY3"/>
                  </a:cxn>
                </a:cxnLst>
                <a:rect l="l" t="t" r="r" b="b"/>
                <a:pathLst>
                  <a:path w="43500" h="2462">
                    <a:moveTo>
                      <a:pt x="43501" y="0"/>
                    </a:moveTo>
                    <a:lnTo>
                      <a:pt x="0" y="2462"/>
                    </a:lnTo>
                    <a:lnTo>
                      <a:pt x="16005" y="2052"/>
                    </a:lnTo>
                    <a:lnTo>
                      <a:pt x="43501" y="0"/>
                    </a:lnTo>
                    <a:close/>
                  </a:path>
                </a:pathLst>
              </a:custGeom>
              <a:solidFill>
                <a:schemeClr val="accent2"/>
              </a:solidFill>
              <a:ln w="0" cap="flat">
                <a:noFill/>
                <a:prstDash val="solid"/>
                <a:miter/>
              </a:ln>
            </p:spPr>
            <p:txBody>
              <a:bodyPr rtlCol="0" anchor="ctr"/>
              <a:lstStyle/>
              <a:p>
                <a:endParaRPr lang="en-US" sz="744"/>
              </a:p>
            </p:txBody>
          </p:sp>
          <p:sp>
            <p:nvSpPr>
              <p:cNvPr id="504" name="Freeform: Shape 503">
                <a:extLst>
                  <a:ext uri="{FF2B5EF4-FFF2-40B4-BE49-F238E27FC236}">
                    <a16:creationId xmlns:a16="http://schemas.microsoft.com/office/drawing/2014/main" id="{F2C27B1D-6E14-9EE1-F97F-0612CF1CA17B}"/>
                  </a:ext>
                </a:extLst>
              </p:cNvPr>
              <p:cNvSpPr/>
              <p:nvPr/>
            </p:nvSpPr>
            <p:spPr>
              <a:xfrm>
                <a:off x="14434768" y="1572451"/>
                <a:ext cx="44556" cy="16981"/>
              </a:xfrm>
              <a:custGeom>
                <a:avLst/>
                <a:gdLst>
                  <a:gd name="connsiteX0" fmla="*/ 1751 w 44556"/>
                  <a:gd name="connsiteY0" fmla="*/ 16327 h 16981"/>
                  <a:gd name="connsiteX1" fmla="*/ 23911 w 44556"/>
                  <a:gd name="connsiteY1" fmla="*/ 7709 h 16981"/>
                  <a:gd name="connsiteX2" fmla="*/ 44431 w 44556"/>
                  <a:gd name="connsiteY2" fmla="*/ 322 h 16981"/>
                  <a:gd name="connsiteX3" fmla="*/ 37044 w 44556"/>
                  <a:gd name="connsiteY3" fmla="*/ 1964 h 16981"/>
                  <a:gd name="connsiteX4" fmla="*/ 19397 w 44556"/>
                  <a:gd name="connsiteY4" fmla="*/ 8940 h 16981"/>
                  <a:gd name="connsiteX5" fmla="*/ 1751 w 44556"/>
                  <a:gd name="connsiteY5" fmla="*/ 16327 h 169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556" h="16981">
                    <a:moveTo>
                      <a:pt x="1751" y="16327"/>
                    </a:moveTo>
                    <a:cubicBezTo>
                      <a:pt x="7906" y="13865"/>
                      <a:pt x="16114" y="10582"/>
                      <a:pt x="23911" y="7709"/>
                    </a:cubicBezTo>
                    <a:cubicBezTo>
                      <a:pt x="31709" y="4836"/>
                      <a:pt x="39096" y="1964"/>
                      <a:pt x="44431" y="322"/>
                    </a:cubicBezTo>
                    <a:cubicBezTo>
                      <a:pt x="45251" y="-499"/>
                      <a:pt x="41968" y="322"/>
                      <a:pt x="37044" y="1964"/>
                    </a:cubicBezTo>
                    <a:cubicBezTo>
                      <a:pt x="32119" y="3605"/>
                      <a:pt x="25553" y="6478"/>
                      <a:pt x="19397" y="8940"/>
                    </a:cubicBezTo>
                    <a:cubicBezTo>
                      <a:pt x="6675" y="13865"/>
                      <a:pt x="-4405" y="18789"/>
                      <a:pt x="1751" y="16327"/>
                    </a:cubicBezTo>
                    <a:close/>
                  </a:path>
                </a:pathLst>
              </a:custGeom>
              <a:solidFill>
                <a:schemeClr val="accent2"/>
              </a:solidFill>
              <a:ln w="0" cap="flat">
                <a:noFill/>
                <a:prstDash val="solid"/>
                <a:miter/>
              </a:ln>
            </p:spPr>
            <p:txBody>
              <a:bodyPr rtlCol="0" anchor="ctr"/>
              <a:lstStyle/>
              <a:p>
                <a:endParaRPr lang="en-US" sz="744"/>
              </a:p>
            </p:txBody>
          </p:sp>
          <p:sp>
            <p:nvSpPr>
              <p:cNvPr id="505" name="Freeform: Shape 504">
                <a:extLst>
                  <a:ext uri="{FF2B5EF4-FFF2-40B4-BE49-F238E27FC236}">
                    <a16:creationId xmlns:a16="http://schemas.microsoft.com/office/drawing/2014/main" id="{FEB418E7-FF5C-D468-CE80-6312C9F6AC0B}"/>
                  </a:ext>
                </a:extLst>
              </p:cNvPr>
              <p:cNvSpPr/>
              <p:nvPr/>
            </p:nvSpPr>
            <p:spPr>
              <a:xfrm>
                <a:off x="14709015" y="1546818"/>
                <a:ext cx="70175" cy="3409"/>
              </a:xfrm>
              <a:custGeom>
                <a:avLst/>
                <a:gdLst>
                  <a:gd name="connsiteX0" fmla="*/ 0 w 70175"/>
                  <a:gd name="connsiteY0" fmla="*/ 3383 h 3409"/>
                  <a:gd name="connsiteX1" fmla="*/ 70176 w 70175"/>
                  <a:gd name="connsiteY1" fmla="*/ 100 h 3409"/>
                  <a:gd name="connsiteX2" fmla="*/ 0 w 70175"/>
                  <a:gd name="connsiteY2" fmla="*/ 3383 h 3409"/>
                </a:gdLst>
                <a:ahLst/>
                <a:cxnLst>
                  <a:cxn ang="0">
                    <a:pos x="connsiteX0" y="connsiteY0"/>
                  </a:cxn>
                  <a:cxn ang="0">
                    <a:pos x="connsiteX1" y="connsiteY1"/>
                  </a:cxn>
                  <a:cxn ang="0">
                    <a:pos x="connsiteX2" y="connsiteY2"/>
                  </a:cxn>
                </a:cxnLst>
                <a:rect l="l" t="t" r="r" b="b"/>
                <a:pathLst>
                  <a:path w="70175" h="3409">
                    <a:moveTo>
                      <a:pt x="0" y="3383"/>
                    </a:moveTo>
                    <a:cubicBezTo>
                      <a:pt x="7387" y="3793"/>
                      <a:pt x="51709" y="-721"/>
                      <a:pt x="70176" y="100"/>
                    </a:cubicBezTo>
                    <a:cubicBezTo>
                      <a:pt x="43911" y="100"/>
                      <a:pt x="22571" y="100"/>
                      <a:pt x="0" y="3383"/>
                    </a:cubicBezTo>
                    <a:close/>
                  </a:path>
                </a:pathLst>
              </a:custGeom>
              <a:solidFill>
                <a:schemeClr val="accent2"/>
              </a:solidFill>
              <a:ln w="0" cap="flat">
                <a:noFill/>
                <a:prstDash val="solid"/>
                <a:miter/>
              </a:ln>
            </p:spPr>
            <p:txBody>
              <a:bodyPr rtlCol="0" anchor="ctr"/>
              <a:lstStyle/>
              <a:p>
                <a:endParaRPr lang="en-US" sz="744"/>
              </a:p>
            </p:txBody>
          </p:sp>
          <p:sp>
            <p:nvSpPr>
              <p:cNvPr id="506" name="Freeform: Shape 505">
                <a:extLst>
                  <a:ext uri="{FF2B5EF4-FFF2-40B4-BE49-F238E27FC236}">
                    <a16:creationId xmlns:a16="http://schemas.microsoft.com/office/drawing/2014/main" id="{4B1F05FB-1A2A-9AD9-0350-861EE869A22E}"/>
                  </a:ext>
                </a:extLst>
              </p:cNvPr>
              <p:cNvSpPr/>
              <p:nvPr/>
            </p:nvSpPr>
            <p:spPr>
              <a:xfrm>
                <a:off x="14258001" y="1667982"/>
                <a:ext cx="38999" cy="25033"/>
              </a:xfrm>
              <a:custGeom>
                <a:avLst/>
                <a:gdLst>
                  <a:gd name="connsiteX0" fmla="*/ 0 w 38999"/>
                  <a:gd name="connsiteY0" fmla="*/ 25034 h 25033"/>
                  <a:gd name="connsiteX1" fmla="*/ 9028 w 38999"/>
                  <a:gd name="connsiteY1" fmla="*/ 18878 h 25033"/>
                  <a:gd name="connsiteX2" fmla="*/ 17647 w 38999"/>
                  <a:gd name="connsiteY2" fmla="*/ 13953 h 25033"/>
                  <a:gd name="connsiteX3" fmla="*/ 22161 w 38999"/>
                  <a:gd name="connsiteY3" fmla="*/ 13132 h 25033"/>
                  <a:gd name="connsiteX4" fmla="*/ 38987 w 38999"/>
                  <a:gd name="connsiteY4" fmla="*/ 0 h 25033"/>
                  <a:gd name="connsiteX5" fmla="*/ 30368 w 38999"/>
                  <a:gd name="connsiteY5" fmla="*/ 4925 h 25033"/>
                  <a:gd name="connsiteX6" fmla="*/ 18467 w 38999"/>
                  <a:gd name="connsiteY6" fmla="*/ 12722 h 25033"/>
                  <a:gd name="connsiteX7" fmla="*/ 10260 w 38999"/>
                  <a:gd name="connsiteY7" fmla="*/ 18057 h 25033"/>
                  <a:gd name="connsiteX8" fmla="*/ 410 w 38999"/>
                  <a:gd name="connsiteY8" fmla="*/ 25034 h 25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999" h="25033">
                    <a:moveTo>
                      <a:pt x="0" y="25034"/>
                    </a:moveTo>
                    <a:cubicBezTo>
                      <a:pt x="2873" y="22982"/>
                      <a:pt x="5745" y="20930"/>
                      <a:pt x="9028" y="18878"/>
                    </a:cubicBezTo>
                    <a:cubicBezTo>
                      <a:pt x="12312" y="16826"/>
                      <a:pt x="15184" y="15184"/>
                      <a:pt x="17647" y="13953"/>
                    </a:cubicBezTo>
                    <a:cubicBezTo>
                      <a:pt x="22571" y="11080"/>
                      <a:pt x="25444" y="10260"/>
                      <a:pt x="22161" y="13132"/>
                    </a:cubicBezTo>
                    <a:cubicBezTo>
                      <a:pt x="29958" y="7797"/>
                      <a:pt x="39397" y="821"/>
                      <a:pt x="38987" y="0"/>
                    </a:cubicBezTo>
                    <a:cubicBezTo>
                      <a:pt x="38987" y="0"/>
                      <a:pt x="36524" y="821"/>
                      <a:pt x="30368" y="4925"/>
                    </a:cubicBezTo>
                    <a:cubicBezTo>
                      <a:pt x="27496" y="6977"/>
                      <a:pt x="23392" y="9439"/>
                      <a:pt x="18467" y="12722"/>
                    </a:cubicBezTo>
                    <a:cubicBezTo>
                      <a:pt x="16005" y="14363"/>
                      <a:pt x="13132" y="16005"/>
                      <a:pt x="10260" y="18057"/>
                    </a:cubicBezTo>
                    <a:cubicBezTo>
                      <a:pt x="7387" y="20109"/>
                      <a:pt x="4104" y="22571"/>
                      <a:pt x="410" y="25034"/>
                    </a:cubicBezTo>
                    <a:close/>
                  </a:path>
                </a:pathLst>
              </a:custGeom>
              <a:solidFill>
                <a:schemeClr val="accent2"/>
              </a:solidFill>
              <a:ln w="0" cap="flat">
                <a:noFill/>
                <a:prstDash val="solid"/>
                <a:miter/>
              </a:ln>
            </p:spPr>
            <p:txBody>
              <a:bodyPr rtlCol="0" anchor="ctr"/>
              <a:lstStyle/>
              <a:p>
                <a:endParaRPr lang="en-US" sz="744"/>
              </a:p>
            </p:txBody>
          </p:sp>
          <p:sp>
            <p:nvSpPr>
              <p:cNvPr id="507" name="Freeform: Shape 506">
                <a:extLst>
                  <a:ext uri="{FF2B5EF4-FFF2-40B4-BE49-F238E27FC236}">
                    <a16:creationId xmlns:a16="http://schemas.microsoft.com/office/drawing/2014/main" id="{2055EE91-5ACA-779F-4FC7-79D96657C06E}"/>
                  </a:ext>
                </a:extLst>
              </p:cNvPr>
              <p:cNvSpPr/>
              <p:nvPr/>
            </p:nvSpPr>
            <p:spPr>
              <a:xfrm>
                <a:off x="14582616" y="1560051"/>
                <a:ext cx="56633" cy="12311"/>
              </a:xfrm>
              <a:custGeom>
                <a:avLst/>
                <a:gdLst>
                  <a:gd name="connsiteX0" fmla="*/ 0 w 56633"/>
                  <a:gd name="connsiteY0" fmla="*/ 11901 h 12311"/>
                  <a:gd name="connsiteX1" fmla="*/ 9849 w 56633"/>
                  <a:gd name="connsiteY1" fmla="*/ 10260 h 12311"/>
                  <a:gd name="connsiteX2" fmla="*/ 33241 w 56633"/>
                  <a:gd name="connsiteY2" fmla="*/ 4514 h 12311"/>
                  <a:gd name="connsiteX3" fmla="*/ 56633 w 56633"/>
                  <a:gd name="connsiteY3" fmla="*/ 0 h 12311"/>
                  <a:gd name="connsiteX4" fmla="*/ 28317 w 56633"/>
                  <a:gd name="connsiteY4" fmla="*/ 5745 h 12311"/>
                  <a:gd name="connsiteX5" fmla="*/ 0 w 56633"/>
                  <a:gd name="connsiteY5" fmla="*/ 12312 h 12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633" h="12311">
                    <a:moveTo>
                      <a:pt x="0" y="11901"/>
                    </a:moveTo>
                    <a:lnTo>
                      <a:pt x="9849" y="10260"/>
                    </a:lnTo>
                    <a:lnTo>
                      <a:pt x="33241" y="4514"/>
                    </a:lnTo>
                    <a:lnTo>
                      <a:pt x="56633" y="0"/>
                    </a:lnTo>
                    <a:cubicBezTo>
                      <a:pt x="47194" y="2052"/>
                      <a:pt x="37755" y="3283"/>
                      <a:pt x="28317" y="5745"/>
                    </a:cubicBezTo>
                    <a:lnTo>
                      <a:pt x="0" y="12312"/>
                    </a:lnTo>
                    <a:close/>
                  </a:path>
                </a:pathLst>
              </a:custGeom>
              <a:solidFill>
                <a:schemeClr val="accent2"/>
              </a:solidFill>
              <a:ln w="0" cap="flat">
                <a:noFill/>
                <a:prstDash val="solid"/>
                <a:miter/>
              </a:ln>
            </p:spPr>
            <p:txBody>
              <a:bodyPr rtlCol="0" anchor="ctr"/>
              <a:lstStyle/>
              <a:p>
                <a:endParaRPr lang="en-US" sz="744"/>
              </a:p>
            </p:txBody>
          </p:sp>
          <p:sp>
            <p:nvSpPr>
              <p:cNvPr id="508" name="Freeform: Shape 507">
                <a:extLst>
                  <a:ext uri="{FF2B5EF4-FFF2-40B4-BE49-F238E27FC236}">
                    <a16:creationId xmlns:a16="http://schemas.microsoft.com/office/drawing/2014/main" id="{6D77F2A4-2972-587F-9260-8A1DC4BA8FFD}"/>
                  </a:ext>
                </a:extLst>
              </p:cNvPr>
              <p:cNvSpPr/>
              <p:nvPr/>
            </p:nvSpPr>
            <p:spPr>
              <a:xfrm>
                <a:off x="14682340" y="1562103"/>
                <a:ext cx="83063" cy="9438"/>
              </a:xfrm>
              <a:custGeom>
                <a:avLst/>
                <a:gdLst>
                  <a:gd name="connsiteX0" fmla="*/ 70586 w 83063"/>
                  <a:gd name="connsiteY0" fmla="*/ 6566 h 9438"/>
                  <a:gd name="connsiteX1" fmla="*/ 81256 w 83063"/>
                  <a:gd name="connsiteY1" fmla="*/ 4514 h 9438"/>
                  <a:gd name="connsiteX2" fmla="*/ 72228 w 83063"/>
                  <a:gd name="connsiteY2" fmla="*/ 4104 h 9438"/>
                  <a:gd name="connsiteX3" fmla="*/ 59916 w 83063"/>
                  <a:gd name="connsiteY3" fmla="*/ 4104 h 9438"/>
                  <a:gd name="connsiteX4" fmla="*/ 77563 w 83063"/>
                  <a:gd name="connsiteY4" fmla="*/ 0 h 9438"/>
                  <a:gd name="connsiteX5" fmla="*/ 27906 w 83063"/>
                  <a:gd name="connsiteY5" fmla="*/ 3283 h 9438"/>
                  <a:gd name="connsiteX6" fmla="*/ 27085 w 83063"/>
                  <a:gd name="connsiteY6" fmla="*/ 4104 h 9438"/>
                  <a:gd name="connsiteX7" fmla="*/ 32010 w 83063"/>
                  <a:gd name="connsiteY7" fmla="*/ 4925 h 9438"/>
                  <a:gd name="connsiteX8" fmla="*/ 0 w 83063"/>
                  <a:gd name="connsiteY8" fmla="*/ 9439 h 9438"/>
                  <a:gd name="connsiteX9" fmla="*/ 17647 w 83063"/>
                  <a:gd name="connsiteY9" fmla="*/ 7387 h 9438"/>
                  <a:gd name="connsiteX10" fmla="*/ 32831 w 83063"/>
                  <a:gd name="connsiteY10" fmla="*/ 6156 h 9438"/>
                  <a:gd name="connsiteX11" fmla="*/ 55812 w 83063"/>
                  <a:gd name="connsiteY11" fmla="*/ 5335 h 9438"/>
                  <a:gd name="connsiteX12" fmla="*/ 70176 w 83063"/>
                  <a:gd name="connsiteY12" fmla="*/ 6156 h 9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3063" h="9438">
                    <a:moveTo>
                      <a:pt x="70586" y="6566"/>
                    </a:moveTo>
                    <a:cubicBezTo>
                      <a:pt x="83719" y="5335"/>
                      <a:pt x="84950" y="5335"/>
                      <a:pt x="81256" y="4514"/>
                    </a:cubicBezTo>
                    <a:cubicBezTo>
                      <a:pt x="79204" y="4514"/>
                      <a:pt x="75921" y="4104"/>
                      <a:pt x="72228" y="4104"/>
                    </a:cubicBezTo>
                    <a:cubicBezTo>
                      <a:pt x="68534" y="4104"/>
                      <a:pt x="64020" y="4104"/>
                      <a:pt x="59916" y="4104"/>
                    </a:cubicBezTo>
                    <a:cubicBezTo>
                      <a:pt x="43501" y="4104"/>
                      <a:pt x="32010" y="4104"/>
                      <a:pt x="77563" y="0"/>
                    </a:cubicBezTo>
                    <a:cubicBezTo>
                      <a:pt x="48015" y="1231"/>
                      <a:pt x="34062" y="2873"/>
                      <a:pt x="27906" y="3283"/>
                    </a:cubicBezTo>
                    <a:cubicBezTo>
                      <a:pt x="21750" y="4104"/>
                      <a:pt x="24213" y="4104"/>
                      <a:pt x="27085" y="4104"/>
                    </a:cubicBezTo>
                    <a:cubicBezTo>
                      <a:pt x="30368" y="4104"/>
                      <a:pt x="34062" y="4104"/>
                      <a:pt x="32010" y="4925"/>
                    </a:cubicBezTo>
                    <a:cubicBezTo>
                      <a:pt x="29958" y="4925"/>
                      <a:pt x="21750" y="6566"/>
                      <a:pt x="0" y="9439"/>
                    </a:cubicBezTo>
                    <a:cubicBezTo>
                      <a:pt x="6156" y="8618"/>
                      <a:pt x="12312" y="8208"/>
                      <a:pt x="17647" y="7387"/>
                    </a:cubicBezTo>
                    <a:cubicBezTo>
                      <a:pt x="22982" y="6977"/>
                      <a:pt x="28317" y="6156"/>
                      <a:pt x="32831" y="6156"/>
                    </a:cubicBezTo>
                    <a:cubicBezTo>
                      <a:pt x="42270" y="6156"/>
                      <a:pt x="50067" y="5335"/>
                      <a:pt x="55812" y="5335"/>
                    </a:cubicBezTo>
                    <a:cubicBezTo>
                      <a:pt x="67714" y="5335"/>
                      <a:pt x="72638" y="5335"/>
                      <a:pt x="70176" y="6156"/>
                    </a:cubicBezTo>
                    <a:close/>
                  </a:path>
                </a:pathLst>
              </a:custGeom>
              <a:solidFill>
                <a:schemeClr val="accent2"/>
              </a:solidFill>
              <a:ln w="0" cap="flat">
                <a:noFill/>
                <a:prstDash val="solid"/>
                <a:miter/>
              </a:ln>
            </p:spPr>
            <p:txBody>
              <a:bodyPr rtlCol="0" anchor="ctr"/>
              <a:lstStyle/>
              <a:p>
                <a:endParaRPr lang="en-US" sz="744"/>
              </a:p>
            </p:txBody>
          </p:sp>
          <p:sp>
            <p:nvSpPr>
              <p:cNvPr id="509" name="Freeform: Shape 508">
                <a:extLst>
                  <a:ext uri="{FF2B5EF4-FFF2-40B4-BE49-F238E27FC236}">
                    <a16:creationId xmlns:a16="http://schemas.microsoft.com/office/drawing/2014/main" id="{4E9A00D4-FC0E-8A79-5E1E-5F14F1393232}"/>
                  </a:ext>
                </a:extLst>
              </p:cNvPr>
              <p:cNvSpPr/>
              <p:nvPr/>
            </p:nvSpPr>
            <p:spPr>
              <a:xfrm>
                <a:off x="14658948" y="1571952"/>
                <a:ext cx="23802" cy="2872"/>
              </a:xfrm>
              <a:custGeom>
                <a:avLst/>
                <a:gdLst>
                  <a:gd name="connsiteX0" fmla="*/ 23802 w 23802"/>
                  <a:gd name="connsiteY0" fmla="*/ 0 h 2872"/>
                  <a:gd name="connsiteX1" fmla="*/ 12312 w 23802"/>
                  <a:gd name="connsiteY1" fmla="*/ 1231 h 2872"/>
                  <a:gd name="connsiteX2" fmla="*/ 0 w 23802"/>
                  <a:gd name="connsiteY2" fmla="*/ 2873 h 2872"/>
                  <a:gd name="connsiteX3" fmla="*/ 13132 w 23802"/>
                  <a:gd name="connsiteY3" fmla="*/ 1231 h 2872"/>
                  <a:gd name="connsiteX4" fmla="*/ 23802 w 23802"/>
                  <a:gd name="connsiteY4" fmla="*/ 0 h 28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802" h="2872">
                    <a:moveTo>
                      <a:pt x="23802" y="0"/>
                    </a:moveTo>
                    <a:cubicBezTo>
                      <a:pt x="20109" y="410"/>
                      <a:pt x="16415" y="821"/>
                      <a:pt x="12312" y="1231"/>
                    </a:cubicBezTo>
                    <a:cubicBezTo>
                      <a:pt x="8208" y="1642"/>
                      <a:pt x="4104" y="2052"/>
                      <a:pt x="0" y="2873"/>
                    </a:cubicBezTo>
                    <a:cubicBezTo>
                      <a:pt x="4514" y="2052"/>
                      <a:pt x="9028" y="1642"/>
                      <a:pt x="13132" y="1231"/>
                    </a:cubicBezTo>
                    <a:cubicBezTo>
                      <a:pt x="17236" y="821"/>
                      <a:pt x="20519" y="410"/>
                      <a:pt x="23802" y="0"/>
                    </a:cubicBezTo>
                    <a:close/>
                  </a:path>
                </a:pathLst>
              </a:custGeom>
              <a:solidFill>
                <a:schemeClr val="accent2"/>
              </a:solidFill>
              <a:ln w="0" cap="flat">
                <a:noFill/>
                <a:prstDash val="solid"/>
                <a:miter/>
              </a:ln>
            </p:spPr>
            <p:txBody>
              <a:bodyPr rtlCol="0" anchor="ctr"/>
              <a:lstStyle/>
              <a:p>
                <a:endParaRPr lang="en-US" sz="744"/>
              </a:p>
            </p:txBody>
          </p:sp>
          <p:sp>
            <p:nvSpPr>
              <p:cNvPr id="510" name="Freeform: Shape 509">
                <a:extLst>
                  <a:ext uri="{FF2B5EF4-FFF2-40B4-BE49-F238E27FC236}">
                    <a16:creationId xmlns:a16="http://schemas.microsoft.com/office/drawing/2014/main" id="{9F19518A-9AB7-123B-2EBB-F0911DBCA69E}"/>
                  </a:ext>
                </a:extLst>
              </p:cNvPr>
              <p:cNvSpPr/>
              <p:nvPr/>
            </p:nvSpPr>
            <p:spPr>
              <a:xfrm>
                <a:off x="14051167" y="1922010"/>
                <a:ext cx="10259" cy="14773"/>
              </a:xfrm>
              <a:custGeom>
                <a:avLst/>
                <a:gdLst>
                  <a:gd name="connsiteX0" fmla="*/ 0 w 10259"/>
                  <a:gd name="connsiteY0" fmla="*/ 14774 h 14773"/>
                  <a:gd name="connsiteX1" fmla="*/ 10260 w 10259"/>
                  <a:gd name="connsiteY1" fmla="*/ 0 h 14773"/>
                  <a:gd name="connsiteX2" fmla="*/ 0 w 10259"/>
                  <a:gd name="connsiteY2" fmla="*/ 14774 h 14773"/>
                </a:gdLst>
                <a:ahLst/>
                <a:cxnLst>
                  <a:cxn ang="0">
                    <a:pos x="connsiteX0" y="connsiteY0"/>
                  </a:cxn>
                  <a:cxn ang="0">
                    <a:pos x="connsiteX1" y="connsiteY1"/>
                  </a:cxn>
                  <a:cxn ang="0">
                    <a:pos x="connsiteX2" y="connsiteY2"/>
                  </a:cxn>
                </a:cxnLst>
                <a:rect l="l" t="t" r="r" b="b"/>
                <a:pathLst>
                  <a:path w="10259" h="14773">
                    <a:moveTo>
                      <a:pt x="0" y="14774"/>
                    </a:moveTo>
                    <a:cubicBezTo>
                      <a:pt x="4514" y="8208"/>
                      <a:pt x="7387" y="3694"/>
                      <a:pt x="10260" y="0"/>
                    </a:cubicBezTo>
                    <a:cubicBezTo>
                      <a:pt x="6566" y="4925"/>
                      <a:pt x="3283" y="9849"/>
                      <a:pt x="0" y="14774"/>
                    </a:cubicBezTo>
                    <a:close/>
                  </a:path>
                </a:pathLst>
              </a:custGeom>
              <a:solidFill>
                <a:schemeClr val="accent2"/>
              </a:solidFill>
              <a:ln w="0" cap="flat">
                <a:noFill/>
                <a:prstDash val="solid"/>
                <a:miter/>
              </a:ln>
            </p:spPr>
            <p:txBody>
              <a:bodyPr rtlCol="0" anchor="ctr"/>
              <a:lstStyle/>
              <a:p>
                <a:endParaRPr lang="en-US" sz="744"/>
              </a:p>
            </p:txBody>
          </p:sp>
          <p:sp>
            <p:nvSpPr>
              <p:cNvPr id="511" name="Freeform: Shape 510">
                <a:extLst>
                  <a:ext uri="{FF2B5EF4-FFF2-40B4-BE49-F238E27FC236}">
                    <a16:creationId xmlns:a16="http://schemas.microsoft.com/office/drawing/2014/main" id="{74C3338E-1EC7-5CD7-EF05-357C4E9273A4}"/>
                  </a:ext>
                </a:extLst>
              </p:cNvPr>
              <p:cNvSpPr/>
              <p:nvPr/>
            </p:nvSpPr>
            <p:spPr>
              <a:xfrm>
                <a:off x="14331868" y="1617505"/>
                <a:ext cx="158821" cy="81287"/>
              </a:xfrm>
              <a:custGeom>
                <a:avLst/>
                <a:gdLst>
                  <a:gd name="connsiteX0" fmla="*/ 86594 w 158821"/>
                  <a:gd name="connsiteY0" fmla="*/ 32831 h 81287"/>
                  <a:gd name="connsiteX1" fmla="*/ 104240 w 158821"/>
                  <a:gd name="connsiteY1" fmla="*/ 24213 h 81287"/>
                  <a:gd name="connsiteX2" fmla="*/ 122297 w 158821"/>
                  <a:gd name="connsiteY2" fmla="*/ 15595 h 81287"/>
                  <a:gd name="connsiteX3" fmla="*/ 158822 w 158821"/>
                  <a:gd name="connsiteY3" fmla="*/ 0 h 81287"/>
                  <a:gd name="connsiteX4" fmla="*/ 137481 w 158821"/>
                  <a:gd name="connsiteY4" fmla="*/ 9028 h 81287"/>
                  <a:gd name="connsiteX5" fmla="*/ 111627 w 158821"/>
                  <a:gd name="connsiteY5" fmla="*/ 20109 h 81287"/>
                  <a:gd name="connsiteX6" fmla="*/ 57046 w 158821"/>
                  <a:gd name="connsiteY6" fmla="*/ 46784 h 81287"/>
                  <a:gd name="connsiteX7" fmla="*/ 32833 w 158821"/>
                  <a:gd name="connsiteY7" fmla="*/ 59916 h 81287"/>
                  <a:gd name="connsiteX8" fmla="*/ 14366 w 158821"/>
                  <a:gd name="connsiteY8" fmla="*/ 71407 h 81287"/>
                  <a:gd name="connsiteX9" fmla="*/ 413 w 158821"/>
                  <a:gd name="connsiteY9" fmla="*/ 81256 h 81287"/>
                  <a:gd name="connsiteX10" fmla="*/ 103009 w 158821"/>
                  <a:gd name="connsiteY10" fmla="*/ 26675 h 81287"/>
                  <a:gd name="connsiteX11" fmla="*/ 86594 w 158821"/>
                  <a:gd name="connsiteY11" fmla="*/ 33652 h 81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8821" h="81287">
                    <a:moveTo>
                      <a:pt x="86594" y="32831"/>
                    </a:moveTo>
                    <a:lnTo>
                      <a:pt x="104240" y="24213"/>
                    </a:lnTo>
                    <a:cubicBezTo>
                      <a:pt x="109986" y="21340"/>
                      <a:pt x="116141" y="18467"/>
                      <a:pt x="122297" y="15595"/>
                    </a:cubicBezTo>
                    <a:cubicBezTo>
                      <a:pt x="134609" y="10260"/>
                      <a:pt x="146510" y="4925"/>
                      <a:pt x="158822" y="0"/>
                    </a:cubicBezTo>
                    <a:cubicBezTo>
                      <a:pt x="152666" y="2462"/>
                      <a:pt x="145279" y="5745"/>
                      <a:pt x="137481" y="9028"/>
                    </a:cubicBezTo>
                    <a:cubicBezTo>
                      <a:pt x="129274" y="12312"/>
                      <a:pt x="120656" y="16005"/>
                      <a:pt x="111627" y="20109"/>
                    </a:cubicBezTo>
                    <a:cubicBezTo>
                      <a:pt x="93570" y="28727"/>
                      <a:pt x="74282" y="37345"/>
                      <a:pt x="57046" y="46784"/>
                    </a:cubicBezTo>
                    <a:cubicBezTo>
                      <a:pt x="48428" y="51298"/>
                      <a:pt x="40220" y="55402"/>
                      <a:pt x="32833" y="59916"/>
                    </a:cubicBezTo>
                    <a:cubicBezTo>
                      <a:pt x="25857" y="64430"/>
                      <a:pt x="19291" y="68124"/>
                      <a:pt x="14366" y="71407"/>
                    </a:cubicBezTo>
                    <a:cubicBezTo>
                      <a:pt x="4106" y="77973"/>
                      <a:pt x="-1639" y="81667"/>
                      <a:pt x="413" y="81256"/>
                    </a:cubicBezTo>
                    <a:cubicBezTo>
                      <a:pt x="37347" y="59506"/>
                      <a:pt x="83721" y="36114"/>
                      <a:pt x="103009" y="26675"/>
                    </a:cubicBezTo>
                    <a:lnTo>
                      <a:pt x="86594" y="33652"/>
                    </a:lnTo>
                    <a:close/>
                  </a:path>
                </a:pathLst>
              </a:custGeom>
              <a:solidFill>
                <a:schemeClr val="accent2"/>
              </a:solidFill>
              <a:ln w="0" cap="flat">
                <a:noFill/>
                <a:prstDash val="solid"/>
                <a:miter/>
              </a:ln>
            </p:spPr>
            <p:txBody>
              <a:bodyPr rtlCol="0" anchor="ctr"/>
              <a:lstStyle/>
              <a:p>
                <a:endParaRPr lang="en-US" sz="744"/>
              </a:p>
            </p:txBody>
          </p:sp>
          <p:sp>
            <p:nvSpPr>
              <p:cNvPr id="512" name="Freeform: Shape 511">
                <a:extLst>
                  <a:ext uri="{FF2B5EF4-FFF2-40B4-BE49-F238E27FC236}">
                    <a16:creationId xmlns:a16="http://schemas.microsoft.com/office/drawing/2014/main" id="{C6F72AE5-06FC-3189-16F9-663F57E364EA}"/>
                  </a:ext>
                </a:extLst>
              </p:cNvPr>
              <p:cNvSpPr/>
              <p:nvPr/>
            </p:nvSpPr>
            <p:spPr>
              <a:xfrm>
                <a:off x="13845974" y="2306952"/>
                <a:ext cx="7386" cy="44321"/>
              </a:xfrm>
              <a:custGeom>
                <a:avLst/>
                <a:gdLst>
                  <a:gd name="connsiteX0" fmla="*/ 2462 w 7386"/>
                  <a:gd name="connsiteY0" fmla="*/ 35703 h 44321"/>
                  <a:gd name="connsiteX1" fmla="*/ 4925 w 7386"/>
                  <a:gd name="connsiteY1" fmla="*/ 17647 h 44321"/>
                  <a:gd name="connsiteX2" fmla="*/ 7387 w 7386"/>
                  <a:gd name="connsiteY2" fmla="*/ 0 h 44321"/>
                  <a:gd name="connsiteX3" fmla="*/ 0 w 7386"/>
                  <a:gd name="connsiteY3" fmla="*/ 44322 h 44321"/>
                  <a:gd name="connsiteX4" fmla="*/ 2462 w 7386"/>
                  <a:gd name="connsiteY4" fmla="*/ 35703 h 443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86" h="44321">
                    <a:moveTo>
                      <a:pt x="2462" y="35703"/>
                    </a:moveTo>
                    <a:cubicBezTo>
                      <a:pt x="2873" y="29548"/>
                      <a:pt x="3693" y="23802"/>
                      <a:pt x="4925" y="17647"/>
                    </a:cubicBezTo>
                    <a:lnTo>
                      <a:pt x="7387" y="0"/>
                    </a:lnTo>
                    <a:cubicBezTo>
                      <a:pt x="4514" y="14774"/>
                      <a:pt x="1642" y="29548"/>
                      <a:pt x="0" y="44322"/>
                    </a:cubicBezTo>
                    <a:cubicBezTo>
                      <a:pt x="2052" y="31600"/>
                      <a:pt x="821" y="54992"/>
                      <a:pt x="2462" y="35703"/>
                    </a:cubicBezTo>
                    <a:close/>
                  </a:path>
                </a:pathLst>
              </a:custGeom>
              <a:solidFill>
                <a:schemeClr val="accent2"/>
              </a:solidFill>
              <a:ln w="0" cap="flat">
                <a:noFill/>
                <a:prstDash val="solid"/>
                <a:miter/>
              </a:ln>
            </p:spPr>
            <p:txBody>
              <a:bodyPr rtlCol="0" anchor="ctr"/>
              <a:lstStyle/>
              <a:p>
                <a:endParaRPr lang="en-US" sz="744"/>
              </a:p>
            </p:txBody>
          </p:sp>
          <p:sp>
            <p:nvSpPr>
              <p:cNvPr id="513" name="Freeform: Shape 512">
                <a:extLst>
                  <a:ext uri="{FF2B5EF4-FFF2-40B4-BE49-F238E27FC236}">
                    <a16:creationId xmlns:a16="http://schemas.microsoft.com/office/drawing/2014/main" id="{D3C1A595-F7E5-85F6-21DB-2515C2F99394}"/>
                  </a:ext>
                </a:extLst>
              </p:cNvPr>
              <p:cNvSpPr/>
              <p:nvPr/>
            </p:nvSpPr>
            <p:spPr>
              <a:xfrm>
                <a:off x="13844743" y="2351273"/>
                <a:ext cx="1231" cy="8618"/>
              </a:xfrm>
              <a:custGeom>
                <a:avLst/>
                <a:gdLst>
                  <a:gd name="connsiteX0" fmla="*/ 0 w 1231"/>
                  <a:gd name="connsiteY0" fmla="*/ 8618 h 8618"/>
                  <a:gd name="connsiteX1" fmla="*/ 1231 w 1231"/>
                  <a:gd name="connsiteY1" fmla="*/ 0 h 8618"/>
                  <a:gd name="connsiteX2" fmla="*/ 0 w 1231"/>
                  <a:gd name="connsiteY2" fmla="*/ 8618 h 8618"/>
                </a:gdLst>
                <a:ahLst/>
                <a:cxnLst>
                  <a:cxn ang="0">
                    <a:pos x="connsiteX0" y="connsiteY0"/>
                  </a:cxn>
                  <a:cxn ang="0">
                    <a:pos x="connsiteX1" y="connsiteY1"/>
                  </a:cxn>
                  <a:cxn ang="0">
                    <a:pos x="connsiteX2" y="connsiteY2"/>
                  </a:cxn>
                </a:cxnLst>
                <a:rect l="l" t="t" r="r" b="b"/>
                <a:pathLst>
                  <a:path w="1231" h="8618">
                    <a:moveTo>
                      <a:pt x="0" y="8618"/>
                    </a:moveTo>
                    <a:lnTo>
                      <a:pt x="1231" y="0"/>
                    </a:lnTo>
                    <a:cubicBezTo>
                      <a:pt x="1231" y="2052"/>
                      <a:pt x="410" y="4514"/>
                      <a:pt x="0" y="8618"/>
                    </a:cubicBezTo>
                    <a:close/>
                  </a:path>
                </a:pathLst>
              </a:custGeom>
              <a:solidFill>
                <a:schemeClr val="accent2"/>
              </a:solidFill>
              <a:ln w="0" cap="flat">
                <a:noFill/>
                <a:prstDash val="solid"/>
                <a:miter/>
              </a:ln>
            </p:spPr>
            <p:txBody>
              <a:bodyPr rtlCol="0" anchor="ctr"/>
              <a:lstStyle/>
              <a:p>
                <a:endParaRPr lang="en-US" sz="744"/>
              </a:p>
            </p:txBody>
          </p:sp>
          <p:sp>
            <p:nvSpPr>
              <p:cNvPr id="514" name="Freeform: Shape 513">
                <a:extLst>
                  <a:ext uri="{FF2B5EF4-FFF2-40B4-BE49-F238E27FC236}">
                    <a16:creationId xmlns:a16="http://schemas.microsoft.com/office/drawing/2014/main" id="{EBB295F9-9C4F-260C-5331-4B69BCC29AF3}"/>
                  </a:ext>
                </a:extLst>
              </p:cNvPr>
              <p:cNvSpPr/>
              <p:nvPr/>
            </p:nvSpPr>
            <p:spPr>
              <a:xfrm>
                <a:off x="14148995" y="1772630"/>
                <a:ext cx="51962" cy="48015"/>
              </a:xfrm>
              <a:custGeom>
                <a:avLst/>
                <a:gdLst>
                  <a:gd name="connsiteX0" fmla="*/ 254 w 51962"/>
                  <a:gd name="connsiteY0" fmla="*/ 48015 h 48015"/>
                  <a:gd name="connsiteX1" fmla="*/ 26519 w 51962"/>
                  <a:gd name="connsiteY1" fmla="*/ 22982 h 48015"/>
                  <a:gd name="connsiteX2" fmla="*/ 51963 w 51962"/>
                  <a:gd name="connsiteY2" fmla="*/ 0 h 48015"/>
                  <a:gd name="connsiteX3" fmla="*/ 39651 w 51962"/>
                  <a:gd name="connsiteY3" fmla="*/ 9849 h 48015"/>
                  <a:gd name="connsiteX4" fmla="*/ 21184 w 51962"/>
                  <a:gd name="connsiteY4" fmla="*/ 26265 h 48015"/>
                  <a:gd name="connsiteX5" fmla="*/ 254 w 51962"/>
                  <a:gd name="connsiteY5" fmla="*/ 47605 h 48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962" h="48015">
                    <a:moveTo>
                      <a:pt x="254" y="48015"/>
                    </a:moveTo>
                    <a:cubicBezTo>
                      <a:pt x="9693" y="38987"/>
                      <a:pt x="18311" y="31189"/>
                      <a:pt x="26519" y="22982"/>
                    </a:cubicBezTo>
                    <a:cubicBezTo>
                      <a:pt x="34727" y="15184"/>
                      <a:pt x="43345" y="8208"/>
                      <a:pt x="51963" y="0"/>
                    </a:cubicBezTo>
                    <a:cubicBezTo>
                      <a:pt x="49911" y="1642"/>
                      <a:pt x="45397" y="5335"/>
                      <a:pt x="39651" y="9849"/>
                    </a:cubicBezTo>
                    <a:cubicBezTo>
                      <a:pt x="33906" y="14774"/>
                      <a:pt x="27340" y="20109"/>
                      <a:pt x="21184" y="26265"/>
                    </a:cubicBezTo>
                    <a:cubicBezTo>
                      <a:pt x="8872" y="37755"/>
                      <a:pt x="-1798" y="48425"/>
                      <a:pt x="254" y="47605"/>
                    </a:cubicBezTo>
                    <a:close/>
                  </a:path>
                </a:pathLst>
              </a:custGeom>
              <a:solidFill>
                <a:schemeClr val="accent2"/>
              </a:solidFill>
              <a:ln w="0" cap="flat">
                <a:noFill/>
                <a:prstDash val="solid"/>
                <a:miter/>
              </a:ln>
            </p:spPr>
            <p:txBody>
              <a:bodyPr rtlCol="0" anchor="ctr"/>
              <a:lstStyle/>
              <a:p>
                <a:endParaRPr lang="en-US" sz="744"/>
              </a:p>
            </p:txBody>
          </p:sp>
          <p:sp>
            <p:nvSpPr>
              <p:cNvPr id="515" name="Freeform: Shape 514">
                <a:extLst>
                  <a:ext uri="{FF2B5EF4-FFF2-40B4-BE49-F238E27FC236}">
                    <a16:creationId xmlns:a16="http://schemas.microsoft.com/office/drawing/2014/main" id="{A594D47C-FCA9-36AA-C813-0FE4611FDA70}"/>
                  </a:ext>
                </a:extLst>
              </p:cNvPr>
              <p:cNvSpPr/>
              <p:nvPr/>
            </p:nvSpPr>
            <p:spPr>
              <a:xfrm>
                <a:off x="13841460" y="2534716"/>
                <a:ext cx="410" cy="63199"/>
              </a:xfrm>
              <a:custGeom>
                <a:avLst/>
                <a:gdLst>
                  <a:gd name="connsiteX0" fmla="*/ 410 w 410"/>
                  <a:gd name="connsiteY0" fmla="*/ 57864 h 63199"/>
                  <a:gd name="connsiteX1" fmla="*/ 0 w 410"/>
                  <a:gd name="connsiteY1" fmla="*/ 0 h 63199"/>
                  <a:gd name="connsiteX2" fmla="*/ 0 w 410"/>
                  <a:gd name="connsiteY2" fmla="*/ 63199 h 63199"/>
                  <a:gd name="connsiteX3" fmla="*/ 410 w 410"/>
                  <a:gd name="connsiteY3" fmla="*/ 57864 h 63199"/>
                </a:gdLst>
                <a:ahLst/>
                <a:cxnLst>
                  <a:cxn ang="0">
                    <a:pos x="connsiteX0" y="connsiteY0"/>
                  </a:cxn>
                  <a:cxn ang="0">
                    <a:pos x="connsiteX1" y="connsiteY1"/>
                  </a:cxn>
                  <a:cxn ang="0">
                    <a:pos x="connsiteX2" y="connsiteY2"/>
                  </a:cxn>
                  <a:cxn ang="0">
                    <a:pos x="connsiteX3" y="connsiteY3"/>
                  </a:cxn>
                </a:cxnLst>
                <a:rect l="l" t="t" r="r" b="b"/>
                <a:pathLst>
                  <a:path w="410" h="63199">
                    <a:moveTo>
                      <a:pt x="410" y="57864"/>
                    </a:moveTo>
                    <a:lnTo>
                      <a:pt x="0" y="0"/>
                    </a:lnTo>
                    <a:lnTo>
                      <a:pt x="0" y="63199"/>
                    </a:lnTo>
                    <a:lnTo>
                      <a:pt x="410" y="57864"/>
                    </a:lnTo>
                    <a:close/>
                  </a:path>
                </a:pathLst>
              </a:custGeom>
              <a:solidFill>
                <a:schemeClr val="accent2"/>
              </a:solidFill>
              <a:ln w="0" cap="flat">
                <a:noFill/>
                <a:prstDash val="solid"/>
                <a:miter/>
              </a:ln>
            </p:spPr>
            <p:txBody>
              <a:bodyPr rtlCol="0" anchor="ctr"/>
              <a:lstStyle/>
              <a:p>
                <a:endParaRPr lang="en-US" sz="744"/>
              </a:p>
            </p:txBody>
          </p:sp>
          <p:sp>
            <p:nvSpPr>
              <p:cNvPr id="516" name="Freeform: Shape 515">
                <a:extLst>
                  <a:ext uri="{FF2B5EF4-FFF2-40B4-BE49-F238E27FC236}">
                    <a16:creationId xmlns:a16="http://schemas.microsoft.com/office/drawing/2014/main" id="{622020C9-12AA-2882-A2E7-99837E4895AB}"/>
                  </a:ext>
                </a:extLst>
              </p:cNvPr>
              <p:cNvSpPr/>
              <p:nvPr/>
            </p:nvSpPr>
            <p:spPr>
              <a:xfrm>
                <a:off x="13836946" y="2861382"/>
                <a:ext cx="1231" cy="57864"/>
              </a:xfrm>
              <a:custGeom>
                <a:avLst/>
                <a:gdLst>
                  <a:gd name="connsiteX0" fmla="*/ 410 w 1231"/>
                  <a:gd name="connsiteY0" fmla="*/ 0 h 57864"/>
                  <a:gd name="connsiteX1" fmla="*/ 0 w 1231"/>
                  <a:gd name="connsiteY1" fmla="*/ 9849 h 57864"/>
                  <a:gd name="connsiteX2" fmla="*/ 821 w 1231"/>
                  <a:gd name="connsiteY2" fmla="*/ 57864 h 57864"/>
                  <a:gd name="connsiteX3" fmla="*/ 1231 w 1231"/>
                  <a:gd name="connsiteY3" fmla="*/ 47605 h 57864"/>
                  <a:gd name="connsiteX4" fmla="*/ 410 w 1231"/>
                  <a:gd name="connsiteY4" fmla="*/ 0 h 578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1" h="57864">
                    <a:moveTo>
                      <a:pt x="410" y="0"/>
                    </a:moveTo>
                    <a:lnTo>
                      <a:pt x="0" y="9849"/>
                    </a:lnTo>
                    <a:lnTo>
                      <a:pt x="821" y="57864"/>
                    </a:lnTo>
                    <a:lnTo>
                      <a:pt x="1231" y="47605"/>
                    </a:lnTo>
                    <a:lnTo>
                      <a:pt x="410" y="0"/>
                    </a:lnTo>
                    <a:close/>
                  </a:path>
                </a:pathLst>
              </a:custGeom>
              <a:solidFill>
                <a:schemeClr val="accent2"/>
              </a:solidFill>
              <a:ln w="0" cap="flat">
                <a:noFill/>
                <a:prstDash val="solid"/>
                <a:miter/>
              </a:ln>
            </p:spPr>
            <p:txBody>
              <a:bodyPr rtlCol="0" anchor="ctr"/>
              <a:lstStyle/>
              <a:p>
                <a:endParaRPr lang="en-US" sz="744"/>
              </a:p>
            </p:txBody>
          </p:sp>
          <p:sp>
            <p:nvSpPr>
              <p:cNvPr id="517" name="Freeform: Shape 516">
                <a:extLst>
                  <a:ext uri="{FF2B5EF4-FFF2-40B4-BE49-F238E27FC236}">
                    <a16:creationId xmlns:a16="http://schemas.microsoft.com/office/drawing/2014/main" id="{B3ADB231-B787-708D-74CB-089C05192467}"/>
                  </a:ext>
                </a:extLst>
              </p:cNvPr>
              <p:cNvSpPr/>
              <p:nvPr/>
            </p:nvSpPr>
            <p:spPr>
              <a:xfrm>
                <a:off x="13887834" y="2449088"/>
                <a:ext cx="2051" cy="77009"/>
              </a:xfrm>
              <a:custGeom>
                <a:avLst/>
                <a:gdLst>
                  <a:gd name="connsiteX0" fmla="*/ 2052 w 2051"/>
                  <a:gd name="connsiteY0" fmla="*/ 60594 h 77009"/>
                  <a:gd name="connsiteX1" fmla="*/ 2052 w 2051"/>
                  <a:gd name="connsiteY1" fmla="*/ 33509 h 77009"/>
                  <a:gd name="connsiteX2" fmla="*/ 2052 w 2051"/>
                  <a:gd name="connsiteY2" fmla="*/ 12989 h 77009"/>
                  <a:gd name="connsiteX3" fmla="*/ 821 w 2051"/>
                  <a:gd name="connsiteY3" fmla="*/ 1909 h 77009"/>
                  <a:gd name="connsiteX4" fmla="*/ 0 w 2051"/>
                  <a:gd name="connsiteY4" fmla="*/ 39254 h 77009"/>
                  <a:gd name="connsiteX5" fmla="*/ 0 w 2051"/>
                  <a:gd name="connsiteY5" fmla="*/ 77009 h 77009"/>
                  <a:gd name="connsiteX6" fmla="*/ 821 w 2051"/>
                  <a:gd name="connsiteY6" fmla="*/ 53617 h 77009"/>
                  <a:gd name="connsiteX7" fmla="*/ 821 w 2051"/>
                  <a:gd name="connsiteY7" fmla="*/ 12169 h 77009"/>
                  <a:gd name="connsiteX8" fmla="*/ 1231 w 2051"/>
                  <a:gd name="connsiteY8" fmla="*/ 35971 h 77009"/>
                  <a:gd name="connsiteX9" fmla="*/ 2052 w 2051"/>
                  <a:gd name="connsiteY9" fmla="*/ 60184 h 77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51" h="77009">
                    <a:moveTo>
                      <a:pt x="2052" y="60594"/>
                    </a:moveTo>
                    <a:cubicBezTo>
                      <a:pt x="2052" y="50745"/>
                      <a:pt x="2052" y="41716"/>
                      <a:pt x="2052" y="33509"/>
                    </a:cubicBezTo>
                    <a:cubicBezTo>
                      <a:pt x="2052" y="25301"/>
                      <a:pt x="2052" y="18324"/>
                      <a:pt x="2052" y="12989"/>
                    </a:cubicBezTo>
                    <a:cubicBezTo>
                      <a:pt x="2052" y="1909"/>
                      <a:pt x="1231" y="-3016"/>
                      <a:pt x="821" y="1909"/>
                    </a:cubicBezTo>
                    <a:cubicBezTo>
                      <a:pt x="821" y="14220"/>
                      <a:pt x="0" y="26532"/>
                      <a:pt x="0" y="39254"/>
                    </a:cubicBezTo>
                    <a:lnTo>
                      <a:pt x="0" y="77009"/>
                    </a:lnTo>
                    <a:cubicBezTo>
                      <a:pt x="1231" y="67571"/>
                      <a:pt x="1231" y="62236"/>
                      <a:pt x="821" y="53617"/>
                    </a:cubicBezTo>
                    <a:cubicBezTo>
                      <a:pt x="821" y="45410"/>
                      <a:pt x="0" y="33919"/>
                      <a:pt x="821" y="12169"/>
                    </a:cubicBezTo>
                    <a:cubicBezTo>
                      <a:pt x="821" y="19966"/>
                      <a:pt x="821" y="27763"/>
                      <a:pt x="1231" y="35971"/>
                    </a:cubicBezTo>
                    <a:lnTo>
                      <a:pt x="2052" y="60184"/>
                    </a:lnTo>
                    <a:close/>
                  </a:path>
                </a:pathLst>
              </a:custGeom>
              <a:solidFill>
                <a:schemeClr val="accent2"/>
              </a:solidFill>
              <a:ln w="0" cap="flat">
                <a:noFill/>
                <a:prstDash val="solid"/>
                <a:miter/>
              </a:ln>
            </p:spPr>
            <p:txBody>
              <a:bodyPr rtlCol="0" anchor="ctr"/>
              <a:lstStyle/>
              <a:p>
                <a:endParaRPr lang="en-US" sz="744"/>
              </a:p>
            </p:txBody>
          </p:sp>
          <p:sp>
            <p:nvSpPr>
              <p:cNvPr id="518" name="Freeform: Shape 517">
                <a:extLst>
                  <a:ext uri="{FF2B5EF4-FFF2-40B4-BE49-F238E27FC236}">
                    <a16:creationId xmlns:a16="http://schemas.microsoft.com/office/drawing/2014/main" id="{CA726D49-3A92-6843-FC5A-145ED31BFF60}"/>
                  </a:ext>
                </a:extLst>
              </p:cNvPr>
              <p:cNvSpPr/>
              <p:nvPr/>
            </p:nvSpPr>
            <p:spPr>
              <a:xfrm>
                <a:off x="14060196" y="4464757"/>
                <a:ext cx="1273015" cy="442805"/>
              </a:xfrm>
              <a:custGeom>
                <a:avLst/>
                <a:gdLst>
                  <a:gd name="connsiteX0" fmla="*/ 290963 w 1273015"/>
                  <a:gd name="connsiteY0" fmla="*/ 230637 h 442805"/>
                  <a:gd name="connsiteX1" fmla="*/ 270034 w 1273015"/>
                  <a:gd name="connsiteY1" fmla="*/ 219966 h 442805"/>
                  <a:gd name="connsiteX2" fmla="*/ 239665 w 1273015"/>
                  <a:gd name="connsiteY2" fmla="*/ 202320 h 442805"/>
                  <a:gd name="connsiteX3" fmla="*/ 199447 w 1273015"/>
                  <a:gd name="connsiteY3" fmla="*/ 174414 h 442805"/>
                  <a:gd name="connsiteX4" fmla="*/ 224481 w 1273015"/>
                  <a:gd name="connsiteY4" fmla="*/ 190008 h 442805"/>
                  <a:gd name="connsiteX5" fmla="*/ 224481 w 1273015"/>
                  <a:gd name="connsiteY5" fmla="*/ 188777 h 442805"/>
                  <a:gd name="connsiteX6" fmla="*/ 167027 w 1273015"/>
                  <a:gd name="connsiteY6" fmla="*/ 153484 h 442805"/>
                  <a:gd name="connsiteX7" fmla="*/ 147328 w 1273015"/>
                  <a:gd name="connsiteY7" fmla="*/ 135837 h 442805"/>
                  <a:gd name="connsiteX8" fmla="*/ 156357 w 1273015"/>
                  <a:gd name="connsiteY8" fmla="*/ 141993 h 442805"/>
                  <a:gd name="connsiteX9" fmla="*/ 164154 w 1273015"/>
                  <a:gd name="connsiteY9" fmla="*/ 147739 h 442805"/>
                  <a:gd name="connsiteX10" fmla="*/ 174003 w 1273015"/>
                  <a:gd name="connsiteY10" fmla="*/ 154305 h 442805"/>
                  <a:gd name="connsiteX11" fmla="*/ 196985 w 1273015"/>
                  <a:gd name="connsiteY11" fmla="*/ 169900 h 442805"/>
                  <a:gd name="connsiteX12" fmla="*/ 209296 w 1273015"/>
                  <a:gd name="connsiteY12" fmla="*/ 178107 h 442805"/>
                  <a:gd name="connsiteX13" fmla="*/ 222018 w 1273015"/>
                  <a:gd name="connsiteY13" fmla="*/ 185904 h 442805"/>
                  <a:gd name="connsiteX14" fmla="*/ 245410 w 1273015"/>
                  <a:gd name="connsiteY14" fmla="*/ 200268 h 442805"/>
                  <a:gd name="connsiteX15" fmla="*/ 263878 w 1273015"/>
                  <a:gd name="connsiteY15" fmla="*/ 210528 h 442805"/>
                  <a:gd name="connsiteX16" fmla="*/ 249925 w 1273015"/>
                  <a:gd name="connsiteY16" fmla="*/ 202320 h 442805"/>
                  <a:gd name="connsiteX17" fmla="*/ 237203 w 1273015"/>
                  <a:gd name="connsiteY17" fmla="*/ 194523 h 442805"/>
                  <a:gd name="connsiteX18" fmla="*/ 214632 w 1273015"/>
                  <a:gd name="connsiteY18" fmla="*/ 180159 h 442805"/>
                  <a:gd name="connsiteX19" fmla="*/ 194523 w 1273015"/>
                  <a:gd name="connsiteY19" fmla="*/ 166616 h 442805"/>
                  <a:gd name="connsiteX20" fmla="*/ 175645 w 1273015"/>
                  <a:gd name="connsiteY20" fmla="*/ 153894 h 442805"/>
                  <a:gd name="connsiteX21" fmla="*/ 157178 w 1273015"/>
                  <a:gd name="connsiteY21" fmla="*/ 140352 h 442805"/>
                  <a:gd name="connsiteX22" fmla="*/ 137479 w 1273015"/>
                  <a:gd name="connsiteY22" fmla="*/ 125168 h 442805"/>
                  <a:gd name="connsiteX23" fmla="*/ 115729 w 1273015"/>
                  <a:gd name="connsiteY23" fmla="*/ 107110 h 442805"/>
                  <a:gd name="connsiteX24" fmla="*/ 90695 w 1273015"/>
                  <a:gd name="connsiteY24" fmla="*/ 84950 h 442805"/>
                  <a:gd name="connsiteX25" fmla="*/ 98082 w 1273015"/>
                  <a:gd name="connsiteY25" fmla="*/ 91926 h 442805"/>
                  <a:gd name="connsiteX26" fmla="*/ 105059 w 1273015"/>
                  <a:gd name="connsiteY26" fmla="*/ 98082 h 442805"/>
                  <a:gd name="connsiteX27" fmla="*/ 116960 w 1273015"/>
                  <a:gd name="connsiteY27" fmla="*/ 109162 h 442805"/>
                  <a:gd name="connsiteX28" fmla="*/ 135837 w 1273015"/>
                  <a:gd name="connsiteY28" fmla="*/ 126809 h 442805"/>
                  <a:gd name="connsiteX29" fmla="*/ 96441 w 1273015"/>
                  <a:gd name="connsiteY29" fmla="*/ 95209 h 442805"/>
                  <a:gd name="connsiteX30" fmla="*/ 60327 w 1273015"/>
                  <a:gd name="connsiteY30" fmla="*/ 60737 h 442805"/>
                  <a:gd name="connsiteX31" fmla="*/ 42270 w 1273015"/>
                  <a:gd name="connsiteY31" fmla="*/ 41859 h 442805"/>
                  <a:gd name="connsiteX32" fmla="*/ 25033 w 1273015"/>
                  <a:gd name="connsiteY32" fmla="*/ 23392 h 442805"/>
                  <a:gd name="connsiteX33" fmla="*/ 37755 w 1273015"/>
                  <a:gd name="connsiteY33" fmla="*/ 38576 h 442805"/>
                  <a:gd name="connsiteX34" fmla="*/ 37755 w 1273015"/>
                  <a:gd name="connsiteY34" fmla="*/ 39807 h 442805"/>
                  <a:gd name="connsiteX35" fmla="*/ 28727 w 1273015"/>
                  <a:gd name="connsiteY35" fmla="*/ 31189 h 442805"/>
                  <a:gd name="connsiteX36" fmla="*/ 14774 w 1273015"/>
                  <a:gd name="connsiteY36" fmla="*/ 16005 h 442805"/>
                  <a:gd name="connsiteX37" fmla="*/ 6977 w 1273015"/>
                  <a:gd name="connsiteY37" fmla="*/ 7387 h 442805"/>
                  <a:gd name="connsiteX38" fmla="*/ 0 w 1273015"/>
                  <a:gd name="connsiteY38" fmla="*/ 0 h 442805"/>
                  <a:gd name="connsiteX39" fmla="*/ 4925 w 1273015"/>
                  <a:gd name="connsiteY39" fmla="*/ 5745 h 442805"/>
                  <a:gd name="connsiteX40" fmla="*/ 8618 w 1273015"/>
                  <a:gd name="connsiteY40" fmla="*/ 11491 h 442805"/>
                  <a:gd name="connsiteX41" fmla="*/ 21750 w 1273015"/>
                  <a:gd name="connsiteY41" fmla="*/ 26265 h 442805"/>
                  <a:gd name="connsiteX42" fmla="*/ 27906 w 1273015"/>
                  <a:gd name="connsiteY42" fmla="*/ 33241 h 442805"/>
                  <a:gd name="connsiteX43" fmla="*/ 34062 w 1273015"/>
                  <a:gd name="connsiteY43" fmla="*/ 39807 h 442805"/>
                  <a:gd name="connsiteX44" fmla="*/ 57454 w 1273015"/>
                  <a:gd name="connsiteY44" fmla="*/ 65251 h 442805"/>
                  <a:gd name="connsiteX45" fmla="*/ 79204 w 1273015"/>
                  <a:gd name="connsiteY45" fmla="*/ 87002 h 442805"/>
                  <a:gd name="connsiteX46" fmla="*/ 99313 w 1273015"/>
                  <a:gd name="connsiteY46" fmla="*/ 105879 h 442805"/>
                  <a:gd name="connsiteX47" fmla="*/ 104238 w 1273015"/>
                  <a:gd name="connsiteY47" fmla="*/ 107521 h 442805"/>
                  <a:gd name="connsiteX48" fmla="*/ 119832 w 1273015"/>
                  <a:gd name="connsiteY48" fmla="*/ 120653 h 442805"/>
                  <a:gd name="connsiteX49" fmla="*/ 129682 w 1273015"/>
                  <a:gd name="connsiteY49" fmla="*/ 129271 h 442805"/>
                  <a:gd name="connsiteX50" fmla="*/ 140762 w 1273015"/>
                  <a:gd name="connsiteY50" fmla="*/ 138300 h 442805"/>
                  <a:gd name="connsiteX51" fmla="*/ 164975 w 1273015"/>
                  <a:gd name="connsiteY51" fmla="*/ 157588 h 442805"/>
                  <a:gd name="connsiteX52" fmla="*/ 190419 w 1273015"/>
                  <a:gd name="connsiteY52" fmla="*/ 175645 h 442805"/>
                  <a:gd name="connsiteX53" fmla="*/ 202320 w 1273015"/>
                  <a:gd name="connsiteY53" fmla="*/ 184263 h 442805"/>
                  <a:gd name="connsiteX54" fmla="*/ 213400 w 1273015"/>
                  <a:gd name="connsiteY54" fmla="*/ 191650 h 442805"/>
                  <a:gd name="connsiteX55" fmla="*/ 231457 w 1273015"/>
                  <a:gd name="connsiteY55" fmla="*/ 202730 h 442805"/>
                  <a:gd name="connsiteX56" fmla="*/ 242127 w 1273015"/>
                  <a:gd name="connsiteY56" fmla="*/ 209296 h 442805"/>
                  <a:gd name="connsiteX57" fmla="*/ 253208 w 1273015"/>
                  <a:gd name="connsiteY57" fmla="*/ 215452 h 442805"/>
                  <a:gd name="connsiteX58" fmla="*/ 275368 w 1273015"/>
                  <a:gd name="connsiteY58" fmla="*/ 228174 h 442805"/>
                  <a:gd name="connsiteX59" fmla="*/ 292194 w 1273015"/>
                  <a:gd name="connsiteY59" fmla="*/ 237203 h 442805"/>
                  <a:gd name="connsiteX60" fmla="*/ 289322 w 1273015"/>
                  <a:gd name="connsiteY60" fmla="*/ 236382 h 442805"/>
                  <a:gd name="connsiteX61" fmla="*/ 280293 w 1273015"/>
                  <a:gd name="connsiteY61" fmla="*/ 232278 h 442805"/>
                  <a:gd name="connsiteX62" fmla="*/ 264699 w 1273015"/>
                  <a:gd name="connsiteY62" fmla="*/ 224070 h 442805"/>
                  <a:gd name="connsiteX63" fmla="*/ 274958 w 1273015"/>
                  <a:gd name="connsiteY63" fmla="*/ 229405 h 442805"/>
                  <a:gd name="connsiteX64" fmla="*/ 281114 w 1273015"/>
                  <a:gd name="connsiteY64" fmla="*/ 233099 h 442805"/>
                  <a:gd name="connsiteX65" fmla="*/ 288090 w 1273015"/>
                  <a:gd name="connsiteY65" fmla="*/ 236792 h 442805"/>
                  <a:gd name="connsiteX66" fmla="*/ 318869 w 1273015"/>
                  <a:gd name="connsiteY66" fmla="*/ 251977 h 442805"/>
                  <a:gd name="connsiteX67" fmla="*/ 333233 w 1273015"/>
                  <a:gd name="connsiteY67" fmla="*/ 258543 h 442805"/>
                  <a:gd name="connsiteX68" fmla="*/ 344724 w 1273015"/>
                  <a:gd name="connsiteY68" fmla="*/ 263467 h 442805"/>
                  <a:gd name="connsiteX69" fmla="*/ 352931 w 1273015"/>
                  <a:gd name="connsiteY69" fmla="*/ 266340 h 442805"/>
                  <a:gd name="connsiteX70" fmla="*/ 528166 w 1273015"/>
                  <a:gd name="connsiteY70" fmla="*/ 324204 h 442805"/>
                  <a:gd name="connsiteX71" fmla="*/ 543350 w 1273015"/>
                  <a:gd name="connsiteY71" fmla="*/ 328308 h 442805"/>
                  <a:gd name="connsiteX72" fmla="*/ 549916 w 1273015"/>
                  <a:gd name="connsiteY72" fmla="*/ 329129 h 442805"/>
                  <a:gd name="connsiteX73" fmla="*/ 599573 w 1273015"/>
                  <a:gd name="connsiteY73" fmla="*/ 337747 h 442805"/>
                  <a:gd name="connsiteX74" fmla="*/ 649640 w 1273015"/>
                  <a:gd name="connsiteY74" fmla="*/ 343903 h 442805"/>
                  <a:gd name="connsiteX75" fmla="*/ 674673 w 1273015"/>
                  <a:gd name="connsiteY75" fmla="*/ 345955 h 442805"/>
                  <a:gd name="connsiteX76" fmla="*/ 687395 w 1273015"/>
                  <a:gd name="connsiteY76" fmla="*/ 346776 h 442805"/>
                  <a:gd name="connsiteX77" fmla="*/ 693551 w 1273015"/>
                  <a:gd name="connsiteY77" fmla="*/ 346776 h 442805"/>
                  <a:gd name="connsiteX78" fmla="*/ 699707 w 1273015"/>
                  <a:gd name="connsiteY78" fmla="*/ 347596 h 442805"/>
                  <a:gd name="connsiteX79" fmla="*/ 724740 w 1273015"/>
                  <a:gd name="connsiteY79" fmla="*/ 348417 h 442805"/>
                  <a:gd name="connsiteX80" fmla="*/ 749774 w 1273015"/>
                  <a:gd name="connsiteY80" fmla="*/ 348827 h 442805"/>
                  <a:gd name="connsiteX81" fmla="*/ 944707 w 1273015"/>
                  <a:gd name="connsiteY81" fmla="*/ 348827 h 442805"/>
                  <a:gd name="connsiteX82" fmla="*/ 1139640 w 1273015"/>
                  <a:gd name="connsiteY82" fmla="*/ 348827 h 442805"/>
                  <a:gd name="connsiteX83" fmla="*/ 1163853 w 1273015"/>
                  <a:gd name="connsiteY83" fmla="*/ 348827 h 442805"/>
                  <a:gd name="connsiteX84" fmla="*/ 1170008 w 1273015"/>
                  <a:gd name="connsiteY84" fmla="*/ 348827 h 442805"/>
                  <a:gd name="connsiteX85" fmla="*/ 1172060 w 1273015"/>
                  <a:gd name="connsiteY85" fmla="*/ 348827 h 442805"/>
                  <a:gd name="connsiteX86" fmla="*/ 1173292 w 1273015"/>
                  <a:gd name="connsiteY86" fmla="*/ 348827 h 442805"/>
                  <a:gd name="connsiteX87" fmla="*/ 1177806 w 1273015"/>
                  <a:gd name="connsiteY87" fmla="*/ 350059 h 442805"/>
                  <a:gd name="connsiteX88" fmla="*/ 1181910 w 1273015"/>
                  <a:gd name="connsiteY88" fmla="*/ 352111 h 442805"/>
                  <a:gd name="connsiteX89" fmla="*/ 1183961 w 1273015"/>
                  <a:gd name="connsiteY89" fmla="*/ 353752 h 442805"/>
                  <a:gd name="connsiteX90" fmla="*/ 1184782 w 1273015"/>
                  <a:gd name="connsiteY90" fmla="*/ 354573 h 442805"/>
                  <a:gd name="connsiteX91" fmla="*/ 1186834 w 1273015"/>
                  <a:gd name="connsiteY91" fmla="*/ 356625 h 442805"/>
                  <a:gd name="connsiteX92" fmla="*/ 1204070 w 1273015"/>
                  <a:gd name="connsiteY92" fmla="*/ 373861 h 442805"/>
                  <a:gd name="connsiteX93" fmla="*/ 1273015 w 1273015"/>
                  <a:gd name="connsiteY93" fmla="*/ 442806 h 442805"/>
                  <a:gd name="connsiteX94" fmla="*/ 1195452 w 1273015"/>
                  <a:gd name="connsiteY94" fmla="*/ 362781 h 442805"/>
                  <a:gd name="connsiteX95" fmla="*/ 1190938 w 1273015"/>
                  <a:gd name="connsiteY95" fmla="*/ 356214 h 442805"/>
                  <a:gd name="connsiteX96" fmla="*/ 1188065 w 1273015"/>
                  <a:gd name="connsiteY96" fmla="*/ 353342 h 442805"/>
                  <a:gd name="connsiteX97" fmla="*/ 1186834 w 1273015"/>
                  <a:gd name="connsiteY97" fmla="*/ 352111 h 442805"/>
                  <a:gd name="connsiteX98" fmla="*/ 1186013 w 1273015"/>
                  <a:gd name="connsiteY98" fmla="*/ 351290 h 442805"/>
                  <a:gd name="connsiteX99" fmla="*/ 1183141 w 1273015"/>
                  <a:gd name="connsiteY99" fmla="*/ 348827 h 442805"/>
                  <a:gd name="connsiteX100" fmla="*/ 1176985 w 1273015"/>
                  <a:gd name="connsiteY100" fmla="*/ 345955 h 442805"/>
                  <a:gd name="connsiteX101" fmla="*/ 1173292 w 1273015"/>
                  <a:gd name="connsiteY101" fmla="*/ 344313 h 442805"/>
                  <a:gd name="connsiteX102" fmla="*/ 1183551 w 1273015"/>
                  <a:gd name="connsiteY102" fmla="*/ 347186 h 442805"/>
                  <a:gd name="connsiteX103" fmla="*/ 1188065 w 1273015"/>
                  <a:gd name="connsiteY103" fmla="*/ 350469 h 442805"/>
                  <a:gd name="connsiteX104" fmla="*/ 1196273 w 1273015"/>
                  <a:gd name="connsiteY104" fmla="*/ 358677 h 442805"/>
                  <a:gd name="connsiteX105" fmla="*/ 1226642 w 1273015"/>
                  <a:gd name="connsiteY105" fmla="*/ 389866 h 442805"/>
                  <a:gd name="connsiteX106" fmla="*/ 1214740 w 1273015"/>
                  <a:gd name="connsiteY106" fmla="*/ 372630 h 442805"/>
                  <a:gd name="connsiteX107" fmla="*/ 1191348 w 1273015"/>
                  <a:gd name="connsiteY107" fmla="*/ 348827 h 442805"/>
                  <a:gd name="connsiteX108" fmla="*/ 1190528 w 1273015"/>
                  <a:gd name="connsiteY108" fmla="*/ 348007 h 442805"/>
                  <a:gd name="connsiteX109" fmla="*/ 1190528 w 1273015"/>
                  <a:gd name="connsiteY109" fmla="*/ 348007 h 442805"/>
                  <a:gd name="connsiteX110" fmla="*/ 1189707 w 1273015"/>
                  <a:gd name="connsiteY110" fmla="*/ 346776 h 442805"/>
                  <a:gd name="connsiteX111" fmla="*/ 1188065 w 1273015"/>
                  <a:gd name="connsiteY111" fmla="*/ 345544 h 442805"/>
                  <a:gd name="connsiteX112" fmla="*/ 1184782 w 1273015"/>
                  <a:gd name="connsiteY112" fmla="*/ 343493 h 442805"/>
                  <a:gd name="connsiteX113" fmla="*/ 1177806 w 1273015"/>
                  <a:gd name="connsiteY113" fmla="*/ 341030 h 442805"/>
                  <a:gd name="connsiteX114" fmla="*/ 1171240 w 1273015"/>
                  <a:gd name="connsiteY114" fmla="*/ 340620 h 442805"/>
                  <a:gd name="connsiteX115" fmla="*/ 1159749 w 1273015"/>
                  <a:gd name="connsiteY115" fmla="*/ 340620 h 442805"/>
                  <a:gd name="connsiteX116" fmla="*/ 1138409 w 1273015"/>
                  <a:gd name="connsiteY116" fmla="*/ 341441 h 442805"/>
                  <a:gd name="connsiteX117" fmla="*/ 1034581 w 1273015"/>
                  <a:gd name="connsiteY117" fmla="*/ 343493 h 442805"/>
                  <a:gd name="connsiteX118" fmla="*/ 1005034 w 1273015"/>
                  <a:gd name="connsiteY118" fmla="*/ 341030 h 442805"/>
                  <a:gd name="connsiteX119" fmla="*/ 1021039 w 1273015"/>
                  <a:gd name="connsiteY119" fmla="*/ 341030 h 442805"/>
                  <a:gd name="connsiteX120" fmla="*/ 879045 w 1273015"/>
                  <a:gd name="connsiteY120" fmla="*/ 341030 h 442805"/>
                  <a:gd name="connsiteX121" fmla="*/ 880687 w 1273015"/>
                  <a:gd name="connsiteY121" fmla="*/ 338978 h 442805"/>
                  <a:gd name="connsiteX122" fmla="*/ 789992 w 1273015"/>
                  <a:gd name="connsiteY122" fmla="*/ 340620 h 442805"/>
                  <a:gd name="connsiteX123" fmla="*/ 739514 w 1273015"/>
                  <a:gd name="connsiteY123" fmla="*/ 340620 h 442805"/>
                  <a:gd name="connsiteX124" fmla="*/ 694782 w 1273015"/>
                  <a:gd name="connsiteY124" fmla="*/ 339799 h 442805"/>
                  <a:gd name="connsiteX125" fmla="*/ 698065 w 1273015"/>
                  <a:gd name="connsiteY125" fmla="*/ 339799 h 442805"/>
                  <a:gd name="connsiteX126" fmla="*/ 652923 w 1273015"/>
                  <a:gd name="connsiteY126" fmla="*/ 336926 h 442805"/>
                  <a:gd name="connsiteX127" fmla="*/ 644305 w 1273015"/>
                  <a:gd name="connsiteY127" fmla="*/ 336516 h 442805"/>
                  <a:gd name="connsiteX128" fmla="*/ 636508 w 1273015"/>
                  <a:gd name="connsiteY128" fmla="*/ 335695 h 442805"/>
                  <a:gd name="connsiteX129" fmla="*/ 622554 w 1273015"/>
                  <a:gd name="connsiteY129" fmla="*/ 334054 h 442805"/>
                  <a:gd name="connsiteX130" fmla="*/ 601214 w 1273015"/>
                  <a:gd name="connsiteY130" fmla="*/ 331591 h 442805"/>
                  <a:gd name="connsiteX131" fmla="*/ 584389 w 1273015"/>
                  <a:gd name="connsiteY131" fmla="*/ 328719 h 442805"/>
                  <a:gd name="connsiteX132" fmla="*/ 566742 w 1273015"/>
                  <a:gd name="connsiteY132" fmla="*/ 325435 h 442805"/>
                  <a:gd name="connsiteX133" fmla="*/ 556072 w 1273015"/>
                  <a:gd name="connsiteY133" fmla="*/ 323384 h 442805"/>
                  <a:gd name="connsiteX134" fmla="*/ 543350 w 1273015"/>
                  <a:gd name="connsiteY134" fmla="*/ 320511 h 442805"/>
                  <a:gd name="connsiteX135" fmla="*/ 509288 w 1273015"/>
                  <a:gd name="connsiteY135" fmla="*/ 312714 h 442805"/>
                  <a:gd name="connsiteX136" fmla="*/ 503953 w 1273015"/>
                  <a:gd name="connsiteY136" fmla="*/ 311483 h 442805"/>
                  <a:gd name="connsiteX137" fmla="*/ 498618 w 1273015"/>
                  <a:gd name="connsiteY137" fmla="*/ 309841 h 442805"/>
                  <a:gd name="connsiteX138" fmla="*/ 487127 w 1273015"/>
                  <a:gd name="connsiteY138" fmla="*/ 306558 h 442805"/>
                  <a:gd name="connsiteX139" fmla="*/ 460452 w 1273015"/>
                  <a:gd name="connsiteY139" fmla="*/ 299171 h 442805"/>
                  <a:gd name="connsiteX140" fmla="*/ 496566 w 1273015"/>
                  <a:gd name="connsiteY140" fmla="*/ 308199 h 442805"/>
                  <a:gd name="connsiteX141" fmla="*/ 505595 w 1273015"/>
                  <a:gd name="connsiteY141" fmla="*/ 310251 h 442805"/>
                  <a:gd name="connsiteX142" fmla="*/ 514623 w 1273015"/>
                  <a:gd name="connsiteY142" fmla="*/ 311893 h 442805"/>
                  <a:gd name="connsiteX143" fmla="*/ 532680 w 1273015"/>
                  <a:gd name="connsiteY143" fmla="*/ 315586 h 442805"/>
                  <a:gd name="connsiteX144" fmla="*/ 514213 w 1273015"/>
                  <a:gd name="connsiteY144" fmla="*/ 311072 h 442805"/>
                  <a:gd name="connsiteX145" fmla="*/ 499028 w 1273015"/>
                  <a:gd name="connsiteY145" fmla="*/ 307379 h 442805"/>
                  <a:gd name="connsiteX146" fmla="*/ 474405 w 1273015"/>
                  <a:gd name="connsiteY146" fmla="*/ 301223 h 442805"/>
                  <a:gd name="connsiteX147" fmla="*/ 428032 w 1273015"/>
                  <a:gd name="connsiteY147" fmla="*/ 287270 h 442805"/>
                  <a:gd name="connsiteX148" fmla="*/ 458400 w 1273015"/>
                  <a:gd name="connsiteY148" fmla="*/ 295067 h 442805"/>
                  <a:gd name="connsiteX149" fmla="*/ 277010 w 1273015"/>
                  <a:gd name="connsiteY149" fmla="*/ 221198 h 442805"/>
                  <a:gd name="connsiteX150" fmla="*/ 265930 w 1273015"/>
                  <a:gd name="connsiteY150" fmla="*/ 216683 h 442805"/>
                  <a:gd name="connsiteX151" fmla="*/ 290553 w 1273015"/>
                  <a:gd name="connsiteY151" fmla="*/ 231457 h 442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Lst>
                <a:rect l="l" t="t" r="r" b="b"/>
                <a:pathLst>
                  <a:path w="1273015" h="442805">
                    <a:moveTo>
                      <a:pt x="290963" y="230637"/>
                    </a:moveTo>
                    <a:cubicBezTo>
                      <a:pt x="286859" y="228995"/>
                      <a:pt x="279472" y="224891"/>
                      <a:pt x="270034" y="219966"/>
                    </a:cubicBezTo>
                    <a:cubicBezTo>
                      <a:pt x="261005" y="214631"/>
                      <a:pt x="249925" y="208886"/>
                      <a:pt x="239665" y="202320"/>
                    </a:cubicBezTo>
                    <a:cubicBezTo>
                      <a:pt x="219556" y="189188"/>
                      <a:pt x="201089" y="176876"/>
                      <a:pt x="199447" y="174414"/>
                    </a:cubicBezTo>
                    <a:cubicBezTo>
                      <a:pt x="203961" y="177697"/>
                      <a:pt x="216683" y="185084"/>
                      <a:pt x="224481" y="190008"/>
                    </a:cubicBezTo>
                    <a:cubicBezTo>
                      <a:pt x="232688" y="194933"/>
                      <a:pt x="236382" y="196985"/>
                      <a:pt x="224481" y="188777"/>
                    </a:cubicBezTo>
                    <a:cubicBezTo>
                      <a:pt x="204782" y="178107"/>
                      <a:pt x="186315" y="165385"/>
                      <a:pt x="167027" y="153484"/>
                    </a:cubicBezTo>
                    <a:cubicBezTo>
                      <a:pt x="149791" y="139121"/>
                      <a:pt x="144456" y="134606"/>
                      <a:pt x="147328" y="135837"/>
                    </a:cubicBezTo>
                    <a:cubicBezTo>
                      <a:pt x="148559" y="136658"/>
                      <a:pt x="151843" y="138710"/>
                      <a:pt x="156357" y="141993"/>
                    </a:cubicBezTo>
                    <a:cubicBezTo>
                      <a:pt x="158819" y="143635"/>
                      <a:pt x="161281" y="145687"/>
                      <a:pt x="164154" y="147739"/>
                    </a:cubicBezTo>
                    <a:cubicBezTo>
                      <a:pt x="167027" y="149791"/>
                      <a:pt x="170310" y="152253"/>
                      <a:pt x="174003" y="154305"/>
                    </a:cubicBezTo>
                    <a:cubicBezTo>
                      <a:pt x="180980" y="158819"/>
                      <a:pt x="188777" y="164154"/>
                      <a:pt x="196985" y="169900"/>
                    </a:cubicBezTo>
                    <a:cubicBezTo>
                      <a:pt x="201089" y="172772"/>
                      <a:pt x="205193" y="175645"/>
                      <a:pt x="209296" y="178107"/>
                    </a:cubicBezTo>
                    <a:cubicBezTo>
                      <a:pt x="213400" y="180570"/>
                      <a:pt x="217915" y="183442"/>
                      <a:pt x="222018" y="185904"/>
                    </a:cubicBezTo>
                    <a:cubicBezTo>
                      <a:pt x="230226" y="190829"/>
                      <a:pt x="238434" y="195754"/>
                      <a:pt x="245410" y="200268"/>
                    </a:cubicBezTo>
                    <a:cubicBezTo>
                      <a:pt x="252797" y="204372"/>
                      <a:pt x="258953" y="207655"/>
                      <a:pt x="263878" y="210528"/>
                    </a:cubicBezTo>
                    <a:cubicBezTo>
                      <a:pt x="258953" y="207655"/>
                      <a:pt x="254439" y="204782"/>
                      <a:pt x="249925" y="202320"/>
                    </a:cubicBezTo>
                    <a:cubicBezTo>
                      <a:pt x="245410" y="199858"/>
                      <a:pt x="241307" y="196985"/>
                      <a:pt x="237203" y="194523"/>
                    </a:cubicBezTo>
                    <a:cubicBezTo>
                      <a:pt x="228995" y="189188"/>
                      <a:pt x="221608" y="184673"/>
                      <a:pt x="214632" y="180159"/>
                    </a:cubicBezTo>
                    <a:cubicBezTo>
                      <a:pt x="207245" y="175645"/>
                      <a:pt x="201089" y="171131"/>
                      <a:pt x="194523" y="166616"/>
                    </a:cubicBezTo>
                    <a:cubicBezTo>
                      <a:pt x="187956" y="162102"/>
                      <a:pt x="181801" y="157998"/>
                      <a:pt x="175645" y="153894"/>
                    </a:cubicBezTo>
                    <a:cubicBezTo>
                      <a:pt x="169489" y="149791"/>
                      <a:pt x="163333" y="144866"/>
                      <a:pt x="157178" y="140352"/>
                    </a:cubicBezTo>
                    <a:cubicBezTo>
                      <a:pt x="151022" y="135427"/>
                      <a:pt x="144456" y="130502"/>
                      <a:pt x="137479" y="125168"/>
                    </a:cubicBezTo>
                    <a:cubicBezTo>
                      <a:pt x="130503" y="119833"/>
                      <a:pt x="123526" y="113677"/>
                      <a:pt x="115729" y="107110"/>
                    </a:cubicBezTo>
                    <a:cubicBezTo>
                      <a:pt x="107931" y="100544"/>
                      <a:pt x="99313" y="93568"/>
                      <a:pt x="90695" y="84950"/>
                    </a:cubicBezTo>
                    <a:cubicBezTo>
                      <a:pt x="93157" y="87412"/>
                      <a:pt x="95620" y="89874"/>
                      <a:pt x="98082" y="91926"/>
                    </a:cubicBezTo>
                    <a:cubicBezTo>
                      <a:pt x="100544" y="93978"/>
                      <a:pt x="102596" y="96030"/>
                      <a:pt x="105059" y="98082"/>
                    </a:cubicBezTo>
                    <a:cubicBezTo>
                      <a:pt x="109573" y="102186"/>
                      <a:pt x="113266" y="105879"/>
                      <a:pt x="116960" y="109162"/>
                    </a:cubicBezTo>
                    <a:cubicBezTo>
                      <a:pt x="124347" y="115729"/>
                      <a:pt x="130092" y="121884"/>
                      <a:pt x="135837" y="126809"/>
                    </a:cubicBezTo>
                    <a:cubicBezTo>
                      <a:pt x="135837" y="128861"/>
                      <a:pt x="119422" y="114908"/>
                      <a:pt x="96441" y="95209"/>
                    </a:cubicBezTo>
                    <a:cubicBezTo>
                      <a:pt x="85360" y="84950"/>
                      <a:pt x="72638" y="73049"/>
                      <a:pt x="60327" y="60737"/>
                    </a:cubicBezTo>
                    <a:cubicBezTo>
                      <a:pt x="54171" y="54581"/>
                      <a:pt x="48015" y="48015"/>
                      <a:pt x="42270" y="41859"/>
                    </a:cubicBezTo>
                    <a:cubicBezTo>
                      <a:pt x="36114" y="35704"/>
                      <a:pt x="30368" y="29548"/>
                      <a:pt x="25033" y="23392"/>
                    </a:cubicBezTo>
                    <a:cubicBezTo>
                      <a:pt x="31600" y="31600"/>
                      <a:pt x="35704" y="36114"/>
                      <a:pt x="37755" y="38576"/>
                    </a:cubicBezTo>
                    <a:cubicBezTo>
                      <a:pt x="39807" y="41039"/>
                      <a:pt x="39397" y="41039"/>
                      <a:pt x="37755" y="39807"/>
                    </a:cubicBezTo>
                    <a:cubicBezTo>
                      <a:pt x="36114" y="38166"/>
                      <a:pt x="32831" y="35293"/>
                      <a:pt x="28727" y="31189"/>
                    </a:cubicBezTo>
                    <a:cubicBezTo>
                      <a:pt x="24623" y="27085"/>
                      <a:pt x="19699" y="21750"/>
                      <a:pt x="14774" y="16005"/>
                    </a:cubicBezTo>
                    <a:cubicBezTo>
                      <a:pt x="11080" y="11901"/>
                      <a:pt x="8618" y="9439"/>
                      <a:pt x="6977" y="7387"/>
                    </a:cubicBezTo>
                    <a:cubicBezTo>
                      <a:pt x="4514" y="4925"/>
                      <a:pt x="2462" y="2462"/>
                      <a:pt x="0" y="0"/>
                    </a:cubicBezTo>
                    <a:lnTo>
                      <a:pt x="4925" y="5745"/>
                    </a:lnTo>
                    <a:cubicBezTo>
                      <a:pt x="4514" y="5745"/>
                      <a:pt x="4925" y="6977"/>
                      <a:pt x="8618" y="11491"/>
                    </a:cubicBezTo>
                    <a:cubicBezTo>
                      <a:pt x="13132" y="16415"/>
                      <a:pt x="17647" y="21750"/>
                      <a:pt x="21750" y="26265"/>
                    </a:cubicBezTo>
                    <a:cubicBezTo>
                      <a:pt x="23802" y="28727"/>
                      <a:pt x="25854" y="31189"/>
                      <a:pt x="27906" y="33241"/>
                    </a:cubicBezTo>
                    <a:cubicBezTo>
                      <a:pt x="29958" y="35704"/>
                      <a:pt x="32010" y="37755"/>
                      <a:pt x="34062" y="39807"/>
                    </a:cubicBezTo>
                    <a:cubicBezTo>
                      <a:pt x="42270" y="48836"/>
                      <a:pt x="50067" y="57044"/>
                      <a:pt x="57454" y="65251"/>
                    </a:cubicBezTo>
                    <a:cubicBezTo>
                      <a:pt x="64841" y="73049"/>
                      <a:pt x="72228" y="80025"/>
                      <a:pt x="79204" y="87002"/>
                    </a:cubicBezTo>
                    <a:cubicBezTo>
                      <a:pt x="86181" y="93978"/>
                      <a:pt x="92747" y="100544"/>
                      <a:pt x="99313" y="105879"/>
                    </a:cubicBezTo>
                    <a:cubicBezTo>
                      <a:pt x="93568" y="99313"/>
                      <a:pt x="96030" y="100955"/>
                      <a:pt x="104238" y="107521"/>
                    </a:cubicBezTo>
                    <a:cubicBezTo>
                      <a:pt x="108342" y="110804"/>
                      <a:pt x="113677" y="115318"/>
                      <a:pt x="119832" y="120653"/>
                    </a:cubicBezTo>
                    <a:cubicBezTo>
                      <a:pt x="123116" y="123116"/>
                      <a:pt x="125988" y="126399"/>
                      <a:pt x="129682" y="129271"/>
                    </a:cubicBezTo>
                    <a:cubicBezTo>
                      <a:pt x="133375" y="132144"/>
                      <a:pt x="137069" y="135017"/>
                      <a:pt x="140762" y="138300"/>
                    </a:cubicBezTo>
                    <a:cubicBezTo>
                      <a:pt x="148559" y="144456"/>
                      <a:pt x="156767" y="151022"/>
                      <a:pt x="164975" y="157588"/>
                    </a:cubicBezTo>
                    <a:cubicBezTo>
                      <a:pt x="173593" y="163744"/>
                      <a:pt x="182211" y="169900"/>
                      <a:pt x="190419" y="175645"/>
                    </a:cubicBezTo>
                    <a:cubicBezTo>
                      <a:pt x="194523" y="178518"/>
                      <a:pt x="198626" y="181390"/>
                      <a:pt x="202320" y="184263"/>
                    </a:cubicBezTo>
                    <a:cubicBezTo>
                      <a:pt x="206424" y="186725"/>
                      <a:pt x="210117" y="189188"/>
                      <a:pt x="213400" y="191650"/>
                    </a:cubicBezTo>
                    <a:cubicBezTo>
                      <a:pt x="220377" y="196164"/>
                      <a:pt x="226533" y="199858"/>
                      <a:pt x="231457" y="202730"/>
                    </a:cubicBezTo>
                    <a:lnTo>
                      <a:pt x="242127" y="209296"/>
                    </a:lnTo>
                    <a:lnTo>
                      <a:pt x="253208" y="215452"/>
                    </a:lnTo>
                    <a:lnTo>
                      <a:pt x="275368" y="228174"/>
                    </a:lnTo>
                    <a:cubicBezTo>
                      <a:pt x="280704" y="231457"/>
                      <a:pt x="286449" y="234330"/>
                      <a:pt x="292194" y="237203"/>
                    </a:cubicBezTo>
                    <a:cubicBezTo>
                      <a:pt x="293836" y="238434"/>
                      <a:pt x="293425" y="238434"/>
                      <a:pt x="289322" y="236382"/>
                    </a:cubicBezTo>
                    <a:cubicBezTo>
                      <a:pt x="287270" y="235561"/>
                      <a:pt x="284397" y="234330"/>
                      <a:pt x="280293" y="232278"/>
                    </a:cubicBezTo>
                    <a:cubicBezTo>
                      <a:pt x="276189" y="230226"/>
                      <a:pt x="271265" y="227354"/>
                      <a:pt x="264699" y="224070"/>
                    </a:cubicBezTo>
                    <a:cubicBezTo>
                      <a:pt x="267161" y="225712"/>
                      <a:pt x="270854" y="227354"/>
                      <a:pt x="274958" y="229405"/>
                    </a:cubicBezTo>
                    <a:cubicBezTo>
                      <a:pt x="277010" y="230637"/>
                      <a:pt x="279062" y="231868"/>
                      <a:pt x="281114" y="233099"/>
                    </a:cubicBezTo>
                    <a:cubicBezTo>
                      <a:pt x="283576" y="234330"/>
                      <a:pt x="285628" y="235561"/>
                      <a:pt x="288090" y="236792"/>
                    </a:cubicBezTo>
                    <a:cubicBezTo>
                      <a:pt x="297940" y="241717"/>
                      <a:pt x="308610" y="247052"/>
                      <a:pt x="318869" y="251977"/>
                    </a:cubicBezTo>
                    <a:cubicBezTo>
                      <a:pt x="323794" y="254439"/>
                      <a:pt x="328719" y="256491"/>
                      <a:pt x="333233" y="258543"/>
                    </a:cubicBezTo>
                    <a:cubicBezTo>
                      <a:pt x="337747" y="260595"/>
                      <a:pt x="341441" y="262236"/>
                      <a:pt x="344724" y="263467"/>
                    </a:cubicBezTo>
                    <a:cubicBezTo>
                      <a:pt x="351290" y="266340"/>
                      <a:pt x="354573" y="267571"/>
                      <a:pt x="352931" y="266340"/>
                    </a:cubicBezTo>
                    <a:cubicBezTo>
                      <a:pt x="409154" y="291374"/>
                      <a:pt x="467839" y="310662"/>
                      <a:pt x="528166" y="324204"/>
                    </a:cubicBezTo>
                    <a:cubicBezTo>
                      <a:pt x="533911" y="325846"/>
                      <a:pt x="539246" y="327077"/>
                      <a:pt x="543350" y="328308"/>
                    </a:cubicBezTo>
                    <a:cubicBezTo>
                      <a:pt x="549506" y="329539"/>
                      <a:pt x="550737" y="329539"/>
                      <a:pt x="549916" y="329129"/>
                    </a:cubicBezTo>
                    <a:cubicBezTo>
                      <a:pt x="566332" y="332002"/>
                      <a:pt x="582747" y="335285"/>
                      <a:pt x="599573" y="337747"/>
                    </a:cubicBezTo>
                    <a:cubicBezTo>
                      <a:pt x="616399" y="339799"/>
                      <a:pt x="632814" y="342261"/>
                      <a:pt x="649640" y="343903"/>
                    </a:cubicBezTo>
                    <a:lnTo>
                      <a:pt x="674673" y="345955"/>
                    </a:lnTo>
                    <a:lnTo>
                      <a:pt x="687395" y="346776"/>
                    </a:lnTo>
                    <a:lnTo>
                      <a:pt x="693551" y="346776"/>
                    </a:lnTo>
                    <a:cubicBezTo>
                      <a:pt x="693551" y="347186"/>
                      <a:pt x="699707" y="347596"/>
                      <a:pt x="699707" y="347596"/>
                    </a:cubicBezTo>
                    <a:lnTo>
                      <a:pt x="724740" y="348417"/>
                    </a:lnTo>
                    <a:cubicBezTo>
                      <a:pt x="732948" y="348417"/>
                      <a:pt x="741566" y="348827"/>
                      <a:pt x="749774" y="348827"/>
                    </a:cubicBezTo>
                    <a:lnTo>
                      <a:pt x="944707" y="348827"/>
                    </a:lnTo>
                    <a:cubicBezTo>
                      <a:pt x="944707" y="348827"/>
                      <a:pt x="1139640" y="348827"/>
                      <a:pt x="1139640" y="348827"/>
                    </a:cubicBezTo>
                    <a:lnTo>
                      <a:pt x="1163853" y="348827"/>
                    </a:lnTo>
                    <a:cubicBezTo>
                      <a:pt x="1163853" y="348827"/>
                      <a:pt x="1170008" y="348827"/>
                      <a:pt x="1170008" y="348827"/>
                    </a:cubicBezTo>
                    <a:lnTo>
                      <a:pt x="1172060" y="348827"/>
                    </a:lnTo>
                    <a:cubicBezTo>
                      <a:pt x="1172060" y="348827"/>
                      <a:pt x="1172881" y="348827"/>
                      <a:pt x="1173292" y="348827"/>
                    </a:cubicBezTo>
                    <a:cubicBezTo>
                      <a:pt x="1174933" y="348827"/>
                      <a:pt x="1176575" y="349238"/>
                      <a:pt x="1177806" y="350059"/>
                    </a:cubicBezTo>
                    <a:cubicBezTo>
                      <a:pt x="1179447" y="350469"/>
                      <a:pt x="1180678" y="351290"/>
                      <a:pt x="1181910" y="352111"/>
                    </a:cubicBezTo>
                    <a:cubicBezTo>
                      <a:pt x="1182730" y="352521"/>
                      <a:pt x="1183141" y="352931"/>
                      <a:pt x="1183961" y="353752"/>
                    </a:cubicBezTo>
                    <a:cubicBezTo>
                      <a:pt x="1183961" y="353752"/>
                      <a:pt x="1184372" y="354162"/>
                      <a:pt x="1184782" y="354573"/>
                    </a:cubicBezTo>
                    <a:lnTo>
                      <a:pt x="1186834" y="356625"/>
                    </a:lnTo>
                    <a:lnTo>
                      <a:pt x="1204070" y="373861"/>
                    </a:lnTo>
                    <a:lnTo>
                      <a:pt x="1273015" y="442806"/>
                    </a:lnTo>
                    <a:cubicBezTo>
                      <a:pt x="1246340" y="415310"/>
                      <a:pt x="1222948" y="391508"/>
                      <a:pt x="1195452" y="362781"/>
                    </a:cubicBezTo>
                    <a:cubicBezTo>
                      <a:pt x="1217613" y="382889"/>
                      <a:pt x="1206122" y="371399"/>
                      <a:pt x="1190938" y="356214"/>
                    </a:cubicBezTo>
                    <a:cubicBezTo>
                      <a:pt x="1190117" y="355394"/>
                      <a:pt x="1188886" y="354162"/>
                      <a:pt x="1188065" y="353342"/>
                    </a:cubicBezTo>
                    <a:lnTo>
                      <a:pt x="1186834" y="352111"/>
                    </a:lnTo>
                    <a:cubicBezTo>
                      <a:pt x="1186834" y="352111"/>
                      <a:pt x="1186424" y="351700"/>
                      <a:pt x="1186013" y="351290"/>
                    </a:cubicBezTo>
                    <a:cubicBezTo>
                      <a:pt x="1185193" y="350469"/>
                      <a:pt x="1183961" y="349648"/>
                      <a:pt x="1183141" y="348827"/>
                    </a:cubicBezTo>
                    <a:cubicBezTo>
                      <a:pt x="1181089" y="347596"/>
                      <a:pt x="1179037" y="346776"/>
                      <a:pt x="1176985" y="345955"/>
                    </a:cubicBezTo>
                    <a:cubicBezTo>
                      <a:pt x="1173292" y="344724"/>
                      <a:pt x="1171240" y="344724"/>
                      <a:pt x="1173292" y="344313"/>
                    </a:cubicBezTo>
                    <a:cubicBezTo>
                      <a:pt x="1176575" y="344313"/>
                      <a:pt x="1180268" y="345134"/>
                      <a:pt x="1183551" y="347186"/>
                    </a:cubicBezTo>
                    <a:cubicBezTo>
                      <a:pt x="1185193" y="348007"/>
                      <a:pt x="1186834" y="349238"/>
                      <a:pt x="1188065" y="350469"/>
                    </a:cubicBezTo>
                    <a:cubicBezTo>
                      <a:pt x="1190938" y="353342"/>
                      <a:pt x="1193811" y="356214"/>
                      <a:pt x="1196273" y="358677"/>
                    </a:cubicBezTo>
                    <a:cubicBezTo>
                      <a:pt x="1207764" y="370168"/>
                      <a:pt x="1218434" y="381248"/>
                      <a:pt x="1226642" y="389866"/>
                    </a:cubicBezTo>
                    <a:cubicBezTo>
                      <a:pt x="1233618" y="395201"/>
                      <a:pt x="1211047" y="370988"/>
                      <a:pt x="1214740" y="372630"/>
                    </a:cubicBezTo>
                    <a:cubicBezTo>
                      <a:pt x="1206122" y="363601"/>
                      <a:pt x="1198325" y="355804"/>
                      <a:pt x="1191348" y="348827"/>
                    </a:cubicBezTo>
                    <a:lnTo>
                      <a:pt x="1190528" y="348007"/>
                    </a:lnTo>
                    <a:lnTo>
                      <a:pt x="1190528" y="348007"/>
                    </a:lnTo>
                    <a:cubicBezTo>
                      <a:pt x="1190528" y="347596"/>
                      <a:pt x="1190117" y="347186"/>
                      <a:pt x="1189707" y="346776"/>
                    </a:cubicBezTo>
                    <a:cubicBezTo>
                      <a:pt x="1189297" y="346365"/>
                      <a:pt x="1188476" y="345955"/>
                      <a:pt x="1188065" y="345544"/>
                    </a:cubicBezTo>
                    <a:cubicBezTo>
                      <a:pt x="1186834" y="344724"/>
                      <a:pt x="1186013" y="343903"/>
                      <a:pt x="1184782" y="343493"/>
                    </a:cubicBezTo>
                    <a:cubicBezTo>
                      <a:pt x="1182730" y="342261"/>
                      <a:pt x="1180268" y="341441"/>
                      <a:pt x="1177806" y="341030"/>
                    </a:cubicBezTo>
                    <a:cubicBezTo>
                      <a:pt x="1175343" y="340620"/>
                      <a:pt x="1173292" y="340209"/>
                      <a:pt x="1171240" y="340620"/>
                    </a:cubicBezTo>
                    <a:cubicBezTo>
                      <a:pt x="1167546" y="340620"/>
                      <a:pt x="1163442" y="340620"/>
                      <a:pt x="1159749" y="340620"/>
                    </a:cubicBezTo>
                    <a:cubicBezTo>
                      <a:pt x="1152362" y="340620"/>
                      <a:pt x="1145385" y="341030"/>
                      <a:pt x="1138409" y="341441"/>
                    </a:cubicBezTo>
                    <a:cubicBezTo>
                      <a:pt x="1110503" y="342672"/>
                      <a:pt x="1082596" y="343903"/>
                      <a:pt x="1034581" y="343493"/>
                    </a:cubicBezTo>
                    <a:cubicBezTo>
                      <a:pt x="1038275" y="341851"/>
                      <a:pt x="1068233" y="340620"/>
                      <a:pt x="1005034" y="341030"/>
                    </a:cubicBezTo>
                    <a:lnTo>
                      <a:pt x="1021039" y="341030"/>
                    </a:lnTo>
                    <a:cubicBezTo>
                      <a:pt x="920494" y="342261"/>
                      <a:pt x="942655" y="337337"/>
                      <a:pt x="879045" y="341030"/>
                    </a:cubicBezTo>
                    <a:lnTo>
                      <a:pt x="880687" y="338978"/>
                    </a:lnTo>
                    <a:cubicBezTo>
                      <a:pt x="857705" y="339799"/>
                      <a:pt x="824054" y="340209"/>
                      <a:pt x="789992" y="340620"/>
                    </a:cubicBezTo>
                    <a:cubicBezTo>
                      <a:pt x="772755" y="340620"/>
                      <a:pt x="755930" y="340620"/>
                      <a:pt x="739514" y="340620"/>
                    </a:cubicBezTo>
                    <a:cubicBezTo>
                      <a:pt x="723099" y="340620"/>
                      <a:pt x="707915" y="339799"/>
                      <a:pt x="694782" y="339799"/>
                    </a:cubicBezTo>
                    <a:lnTo>
                      <a:pt x="698065" y="339799"/>
                    </a:lnTo>
                    <a:cubicBezTo>
                      <a:pt x="680008" y="338978"/>
                      <a:pt x="665234" y="337747"/>
                      <a:pt x="652923" y="336926"/>
                    </a:cubicBezTo>
                    <a:cubicBezTo>
                      <a:pt x="649640" y="336926"/>
                      <a:pt x="646767" y="336926"/>
                      <a:pt x="644305" y="336516"/>
                    </a:cubicBezTo>
                    <a:cubicBezTo>
                      <a:pt x="641432" y="336516"/>
                      <a:pt x="638970" y="336106"/>
                      <a:pt x="636508" y="335695"/>
                    </a:cubicBezTo>
                    <a:cubicBezTo>
                      <a:pt x="631583" y="335285"/>
                      <a:pt x="627069" y="334464"/>
                      <a:pt x="622554" y="334054"/>
                    </a:cubicBezTo>
                    <a:cubicBezTo>
                      <a:pt x="614347" y="333233"/>
                      <a:pt x="607370" y="332412"/>
                      <a:pt x="601214" y="331591"/>
                    </a:cubicBezTo>
                    <a:cubicBezTo>
                      <a:pt x="595059" y="330770"/>
                      <a:pt x="589724" y="329539"/>
                      <a:pt x="584389" y="328719"/>
                    </a:cubicBezTo>
                    <a:cubicBezTo>
                      <a:pt x="579054" y="327898"/>
                      <a:pt x="573308" y="326667"/>
                      <a:pt x="566742" y="325435"/>
                    </a:cubicBezTo>
                    <a:cubicBezTo>
                      <a:pt x="563459" y="325025"/>
                      <a:pt x="559766" y="324204"/>
                      <a:pt x="556072" y="323384"/>
                    </a:cubicBezTo>
                    <a:cubicBezTo>
                      <a:pt x="551968" y="322563"/>
                      <a:pt x="547864" y="321742"/>
                      <a:pt x="543350" y="320511"/>
                    </a:cubicBezTo>
                    <a:cubicBezTo>
                      <a:pt x="533911" y="318459"/>
                      <a:pt x="522831" y="315997"/>
                      <a:pt x="509288" y="312714"/>
                    </a:cubicBezTo>
                    <a:cubicBezTo>
                      <a:pt x="507647" y="312714"/>
                      <a:pt x="506005" y="311893"/>
                      <a:pt x="503953" y="311483"/>
                    </a:cubicBezTo>
                    <a:cubicBezTo>
                      <a:pt x="502312" y="311072"/>
                      <a:pt x="500260" y="310662"/>
                      <a:pt x="498618" y="309841"/>
                    </a:cubicBezTo>
                    <a:cubicBezTo>
                      <a:pt x="494925" y="308610"/>
                      <a:pt x="490821" y="307789"/>
                      <a:pt x="487127" y="306558"/>
                    </a:cubicBezTo>
                    <a:cubicBezTo>
                      <a:pt x="478920" y="304095"/>
                      <a:pt x="469891" y="301633"/>
                      <a:pt x="460452" y="299171"/>
                    </a:cubicBezTo>
                    <a:lnTo>
                      <a:pt x="496566" y="308199"/>
                    </a:lnTo>
                    <a:cubicBezTo>
                      <a:pt x="499439" y="309020"/>
                      <a:pt x="502722" y="309841"/>
                      <a:pt x="505595" y="310251"/>
                    </a:cubicBezTo>
                    <a:lnTo>
                      <a:pt x="514623" y="311893"/>
                    </a:lnTo>
                    <a:lnTo>
                      <a:pt x="532680" y="315586"/>
                    </a:lnTo>
                    <a:cubicBezTo>
                      <a:pt x="526114" y="313945"/>
                      <a:pt x="519958" y="312303"/>
                      <a:pt x="514213" y="311072"/>
                    </a:cubicBezTo>
                    <a:cubicBezTo>
                      <a:pt x="508467" y="309841"/>
                      <a:pt x="503543" y="308610"/>
                      <a:pt x="499028" y="307379"/>
                    </a:cubicBezTo>
                    <a:cubicBezTo>
                      <a:pt x="489590" y="304916"/>
                      <a:pt x="481792" y="302864"/>
                      <a:pt x="474405" y="301223"/>
                    </a:cubicBezTo>
                    <a:cubicBezTo>
                      <a:pt x="459631" y="297940"/>
                      <a:pt x="446910" y="293836"/>
                      <a:pt x="428032" y="287270"/>
                    </a:cubicBezTo>
                    <a:cubicBezTo>
                      <a:pt x="430904" y="287680"/>
                      <a:pt x="422697" y="283166"/>
                      <a:pt x="458400" y="295067"/>
                    </a:cubicBezTo>
                    <a:cubicBezTo>
                      <a:pt x="395611" y="276600"/>
                      <a:pt x="334874" y="251977"/>
                      <a:pt x="277010" y="221198"/>
                    </a:cubicBezTo>
                    <a:cubicBezTo>
                      <a:pt x="256491" y="210117"/>
                      <a:pt x="258132" y="211759"/>
                      <a:pt x="265930" y="216683"/>
                    </a:cubicBezTo>
                    <a:cubicBezTo>
                      <a:pt x="273727" y="221608"/>
                      <a:pt x="287270" y="229816"/>
                      <a:pt x="290553" y="231457"/>
                    </a:cubicBezTo>
                    <a:close/>
                  </a:path>
                </a:pathLst>
              </a:custGeom>
              <a:solidFill>
                <a:schemeClr val="accent2"/>
              </a:solidFill>
              <a:ln w="0" cap="flat">
                <a:noFill/>
                <a:prstDash val="solid"/>
                <a:miter/>
              </a:ln>
            </p:spPr>
            <p:txBody>
              <a:bodyPr rtlCol="0" anchor="ctr"/>
              <a:lstStyle/>
              <a:p>
                <a:endParaRPr lang="en-US" sz="744"/>
              </a:p>
            </p:txBody>
          </p:sp>
          <p:sp>
            <p:nvSpPr>
              <p:cNvPr id="519" name="Freeform: Shape 518">
                <a:extLst>
                  <a:ext uri="{FF2B5EF4-FFF2-40B4-BE49-F238E27FC236}">
                    <a16:creationId xmlns:a16="http://schemas.microsoft.com/office/drawing/2014/main" id="{7417B264-0002-D5AE-9732-72DC909A92BB}"/>
                  </a:ext>
                </a:extLst>
              </p:cNvPr>
              <p:cNvSpPr/>
              <p:nvPr/>
            </p:nvSpPr>
            <p:spPr>
              <a:xfrm>
                <a:off x="14125447" y="4523442"/>
                <a:ext cx="25854" cy="25033"/>
              </a:xfrm>
              <a:custGeom>
                <a:avLst/>
                <a:gdLst>
                  <a:gd name="connsiteX0" fmla="*/ 25854 w 25854"/>
                  <a:gd name="connsiteY0" fmla="*/ 25034 h 25033"/>
                  <a:gd name="connsiteX1" fmla="*/ 0 w 25854"/>
                  <a:gd name="connsiteY1" fmla="*/ 0 h 25033"/>
                  <a:gd name="connsiteX2" fmla="*/ 25854 w 25854"/>
                  <a:gd name="connsiteY2" fmla="*/ 25034 h 25033"/>
                </a:gdLst>
                <a:ahLst/>
                <a:cxnLst>
                  <a:cxn ang="0">
                    <a:pos x="connsiteX0" y="connsiteY0"/>
                  </a:cxn>
                  <a:cxn ang="0">
                    <a:pos x="connsiteX1" y="connsiteY1"/>
                  </a:cxn>
                  <a:cxn ang="0">
                    <a:pos x="connsiteX2" y="connsiteY2"/>
                  </a:cxn>
                </a:cxnLst>
                <a:rect l="l" t="t" r="r" b="b"/>
                <a:pathLst>
                  <a:path w="25854" h="25033">
                    <a:moveTo>
                      <a:pt x="25854" y="25034"/>
                    </a:moveTo>
                    <a:cubicBezTo>
                      <a:pt x="18467" y="17647"/>
                      <a:pt x="9849" y="9849"/>
                      <a:pt x="0" y="0"/>
                    </a:cubicBezTo>
                    <a:cubicBezTo>
                      <a:pt x="9849" y="9439"/>
                      <a:pt x="18057" y="17236"/>
                      <a:pt x="25854" y="25034"/>
                    </a:cubicBezTo>
                    <a:close/>
                  </a:path>
                </a:pathLst>
              </a:custGeom>
              <a:solidFill>
                <a:schemeClr val="accent2"/>
              </a:solidFill>
              <a:ln w="0" cap="flat">
                <a:noFill/>
                <a:prstDash val="solid"/>
                <a:miter/>
              </a:ln>
            </p:spPr>
            <p:txBody>
              <a:bodyPr rtlCol="0" anchor="ctr"/>
              <a:lstStyle/>
              <a:p>
                <a:endParaRPr lang="en-US" sz="744"/>
              </a:p>
            </p:txBody>
          </p:sp>
          <p:sp>
            <p:nvSpPr>
              <p:cNvPr id="520" name="Freeform: Shape 519">
                <a:extLst>
                  <a:ext uri="{FF2B5EF4-FFF2-40B4-BE49-F238E27FC236}">
                    <a16:creationId xmlns:a16="http://schemas.microsoft.com/office/drawing/2014/main" id="{6722EADE-C306-1078-B643-C727A60CAC63}"/>
                  </a:ext>
                </a:extLst>
              </p:cNvPr>
              <p:cNvSpPr/>
              <p:nvPr/>
            </p:nvSpPr>
            <p:spPr>
              <a:xfrm>
                <a:off x="15333211" y="4905922"/>
                <a:ext cx="38576" cy="38576"/>
              </a:xfrm>
              <a:custGeom>
                <a:avLst/>
                <a:gdLst>
                  <a:gd name="connsiteX0" fmla="*/ 38576 w 38576"/>
                  <a:gd name="connsiteY0" fmla="*/ 38576 h 38576"/>
                  <a:gd name="connsiteX1" fmla="*/ 0 w 38576"/>
                  <a:gd name="connsiteY1" fmla="*/ 0 h 38576"/>
                  <a:gd name="connsiteX2" fmla="*/ 38576 w 38576"/>
                  <a:gd name="connsiteY2" fmla="*/ 38576 h 38576"/>
                </a:gdLst>
                <a:ahLst/>
                <a:cxnLst>
                  <a:cxn ang="0">
                    <a:pos x="connsiteX0" y="connsiteY0"/>
                  </a:cxn>
                  <a:cxn ang="0">
                    <a:pos x="connsiteX1" y="connsiteY1"/>
                  </a:cxn>
                  <a:cxn ang="0">
                    <a:pos x="connsiteX2" y="connsiteY2"/>
                  </a:cxn>
                </a:cxnLst>
                <a:rect l="l" t="t" r="r" b="b"/>
                <a:pathLst>
                  <a:path w="38576" h="38576">
                    <a:moveTo>
                      <a:pt x="38576" y="38576"/>
                    </a:moveTo>
                    <a:lnTo>
                      <a:pt x="0" y="0"/>
                    </a:lnTo>
                    <a:cubicBezTo>
                      <a:pt x="11901" y="11901"/>
                      <a:pt x="24213" y="24623"/>
                      <a:pt x="38576" y="38576"/>
                    </a:cubicBezTo>
                    <a:close/>
                  </a:path>
                </a:pathLst>
              </a:custGeom>
              <a:solidFill>
                <a:schemeClr val="accent2"/>
              </a:solidFill>
              <a:ln w="0" cap="flat">
                <a:noFill/>
                <a:prstDash val="solid"/>
                <a:miter/>
              </a:ln>
            </p:spPr>
            <p:txBody>
              <a:bodyPr rtlCol="0" anchor="ctr"/>
              <a:lstStyle/>
              <a:p>
                <a:endParaRPr lang="en-US" sz="744"/>
              </a:p>
            </p:txBody>
          </p:sp>
          <p:sp>
            <p:nvSpPr>
              <p:cNvPr id="521" name="Freeform: Shape 520">
                <a:extLst>
                  <a:ext uri="{FF2B5EF4-FFF2-40B4-BE49-F238E27FC236}">
                    <a16:creationId xmlns:a16="http://schemas.microsoft.com/office/drawing/2014/main" id="{FC84E71E-7957-5E0B-C778-CAAD709CD9C5}"/>
                  </a:ext>
                </a:extLst>
              </p:cNvPr>
              <p:cNvSpPr/>
              <p:nvPr/>
            </p:nvSpPr>
            <p:spPr>
              <a:xfrm>
                <a:off x="13954316" y="4305938"/>
                <a:ext cx="72695" cy="109999"/>
              </a:xfrm>
              <a:custGeom>
                <a:avLst/>
                <a:gdLst>
                  <a:gd name="connsiteX0" fmla="*/ 17647 w 72695"/>
                  <a:gd name="connsiteY0" fmla="*/ 26265 h 109999"/>
                  <a:gd name="connsiteX1" fmla="*/ 0 w 72695"/>
                  <a:gd name="connsiteY1" fmla="*/ 0 h 109999"/>
                  <a:gd name="connsiteX2" fmla="*/ 15184 w 72695"/>
                  <a:gd name="connsiteY2" fmla="*/ 26675 h 109999"/>
                  <a:gd name="connsiteX3" fmla="*/ 22982 w 72695"/>
                  <a:gd name="connsiteY3" fmla="*/ 39807 h 109999"/>
                  <a:gd name="connsiteX4" fmla="*/ 31189 w 72695"/>
                  <a:gd name="connsiteY4" fmla="*/ 52940 h 109999"/>
                  <a:gd name="connsiteX5" fmla="*/ 47605 w 72695"/>
                  <a:gd name="connsiteY5" fmla="*/ 78794 h 109999"/>
                  <a:gd name="connsiteX6" fmla="*/ 65251 w 72695"/>
                  <a:gd name="connsiteY6" fmla="*/ 103827 h 109999"/>
                  <a:gd name="connsiteX7" fmla="*/ 72638 w 72695"/>
                  <a:gd name="connsiteY7" fmla="*/ 109573 h 109999"/>
                  <a:gd name="connsiteX8" fmla="*/ 17647 w 72695"/>
                  <a:gd name="connsiteY8" fmla="*/ 26265 h 109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695" h="109999">
                    <a:moveTo>
                      <a:pt x="17647" y="26265"/>
                    </a:moveTo>
                    <a:cubicBezTo>
                      <a:pt x="33652" y="56633"/>
                      <a:pt x="3283" y="4925"/>
                      <a:pt x="0" y="0"/>
                    </a:cubicBezTo>
                    <a:lnTo>
                      <a:pt x="15184" y="26675"/>
                    </a:lnTo>
                    <a:lnTo>
                      <a:pt x="22982" y="39807"/>
                    </a:lnTo>
                    <a:cubicBezTo>
                      <a:pt x="25854" y="44322"/>
                      <a:pt x="28317" y="48425"/>
                      <a:pt x="31189" y="52940"/>
                    </a:cubicBezTo>
                    <a:lnTo>
                      <a:pt x="47605" y="78794"/>
                    </a:lnTo>
                    <a:cubicBezTo>
                      <a:pt x="53350" y="87412"/>
                      <a:pt x="59506" y="95620"/>
                      <a:pt x="65251" y="103827"/>
                    </a:cubicBezTo>
                    <a:cubicBezTo>
                      <a:pt x="65251" y="103007"/>
                      <a:pt x="73459" y="112035"/>
                      <a:pt x="72638" y="109573"/>
                    </a:cubicBezTo>
                    <a:cubicBezTo>
                      <a:pt x="52940" y="82488"/>
                      <a:pt x="34472" y="54992"/>
                      <a:pt x="17647" y="26265"/>
                    </a:cubicBezTo>
                    <a:close/>
                  </a:path>
                </a:pathLst>
              </a:custGeom>
              <a:solidFill>
                <a:schemeClr val="accent2"/>
              </a:solidFill>
              <a:ln w="0" cap="flat">
                <a:noFill/>
                <a:prstDash val="solid"/>
                <a:miter/>
              </a:ln>
            </p:spPr>
            <p:txBody>
              <a:bodyPr rtlCol="0" anchor="ctr"/>
              <a:lstStyle/>
              <a:p>
                <a:endParaRPr lang="en-US" sz="744"/>
              </a:p>
            </p:txBody>
          </p:sp>
          <p:sp>
            <p:nvSpPr>
              <p:cNvPr id="522" name="Freeform: Shape 521">
                <a:extLst>
                  <a:ext uri="{FF2B5EF4-FFF2-40B4-BE49-F238E27FC236}">
                    <a16:creationId xmlns:a16="http://schemas.microsoft.com/office/drawing/2014/main" id="{D11D18AD-7B73-87F2-46A0-2D21025BD119}"/>
                  </a:ext>
                </a:extLst>
              </p:cNvPr>
              <p:cNvSpPr/>
              <p:nvPr/>
            </p:nvSpPr>
            <p:spPr>
              <a:xfrm>
                <a:off x="14019567" y="4410176"/>
                <a:ext cx="41038" cy="52939"/>
              </a:xfrm>
              <a:custGeom>
                <a:avLst/>
                <a:gdLst>
                  <a:gd name="connsiteX0" fmla="*/ 20109 w 41038"/>
                  <a:gd name="connsiteY0" fmla="*/ 29137 h 52939"/>
                  <a:gd name="connsiteX1" fmla="*/ 41039 w 41038"/>
                  <a:gd name="connsiteY1" fmla="*/ 52940 h 52939"/>
                  <a:gd name="connsiteX2" fmla="*/ 20109 w 41038"/>
                  <a:gd name="connsiteY2" fmla="*/ 26675 h 52939"/>
                  <a:gd name="connsiteX3" fmla="*/ 9849 w 41038"/>
                  <a:gd name="connsiteY3" fmla="*/ 13543 h 52939"/>
                  <a:gd name="connsiteX4" fmla="*/ 0 w 41038"/>
                  <a:gd name="connsiteY4" fmla="*/ 0 h 52939"/>
                  <a:gd name="connsiteX5" fmla="*/ 3694 w 41038"/>
                  <a:gd name="connsiteY5" fmla="*/ 6566 h 52939"/>
                  <a:gd name="connsiteX6" fmla="*/ 9849 w 41038"/>
                  <a:gd name="connsiteY6" fmla="*/ 15595 h 52939"/>
                  <a:gd name="connsiteX7" fmla="*/ 20109 w 41038"/>
                  <a:gd name="connsiteY7" fmla="*/ 29137 h 5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8" h="52939">
                    <a:moveTo>
                      <a:pt x="20109" y="29137"/>
                    </a:moveTo>
                    <a:cubicBezTo>
                      <a:pt x="23392" y="32010"/>
                      <a:pt x="31600" y="41859"/>
                      <a:pt x="41039" y="52940"/>
                    </a:cubicBezTo>
                    <a:cubicBezTo>
                      <a:pt x="34062" y="44322"/>
                      <a:pt x="27085" y="35293"/>
                      <a:pt x="20109" y="26675"/>
                    </a:cubicBezTo>
                    <a:lnTo>
                      <a:pt x="9849" y="13543"/>
                    </a:lnTo>
                    <a:lnTo>
                      <a:pt x="0" y="0"/>
                    </a:lnTo>
                    <a:cubicBezTo>
                      <a:pt x="0" y="0"/>
                      <a:pt x="821" y="2052"/>
                      <a:pt x="3694" y="6566"/>
                    </a:cubicBezTo>
                    <a:cubicBezTo>
                      <a:pt x="5335" y="9029"/>
                      <a:pt x="6977" y="11901"/>
                      <a:pt x="9849" y="15595"/>
                    </a:cubicBezTo>
                    <a:cubicBezTo>
                      <a:pt x="12722" y="19288"/>
                      <a:pt x="16005" y="23802"/>
                      <a:pt x="20109" y="29137"/>
                    </a:cubicBezTo>
                    <a:close/>
                  </a:path>
                </a:pathLst>
              </a:custGeom>
              <a:solidFill>
                <a:schemeClr val="accent2"/>
              </a:solidFill>
              <a:ln w="0" cap="flat">
                <a:noFill/>
                <a:prstDash val="solid"/>
                <a:miter/>
              </a:ln>
            </p:spPr>
            <p:txBody>
              <a:bodyPr rtlCol="0" anchor="ctr"/>
              <a:lstStyle/>
              <a:p>
                <a:endParaRPr lang="en-US" sz="744"/>
              </a:p>
            </p:txBody>
          </p:sp>
          <p:sp>
            <p:nvSpPr>
              <p:cNvPr id="523" name="Freeform: Shape 522">
                <a:extLst>
                  <a:ext uri="{FF2B5EF4-FFF2-40B4-BE49-F238E27FC236}">
                    <a16:creationId xmlns:a16="http://schemas.microsoft.com/office/drawing/2014/main" id="{3AC9AAD2-C83B-D133-EE4E-C89E968BA8EE}"/>
                  </a:ext>
                </a:extLst>
              </p:cNvPr>
              <p:cNvSpPr/>
              <p:nvPr/>
            </p:nvSpPr>
            <p:spPr>
              <a:xfrm>
                <a:off x="14066762" y="4401968"/>
                <a:ext cx="33241" cy="40627"/>
              </a:xfrm>
              <a:custGeom>
                <a:avLst/>
                <a:gdLst>
                  <a:gd name="connsiteX0" fmla="*/ 410 w 33241"/>
                  <a:gd name="connsiteY0" fmla="*/ 0 h 40627"/>
                  <a:gd name="connsiteX1" fmla="*/ 13132 w 33241"/>
                  <a:gd name="connsiteY1" fmla="*/ 16415 h 40627"/>
                  <a:gd name="connsiteX2" fmla="*/ 22982 w 33241"/>
                  <a:gd name="connsiteY2" fmla="*/ 28727 h 40627"/>
                  <a:gd name="connsiteX3" fmla="*/ 33241 w 33241"/>
                  <a:gd name="connsiteY3" fmla="*/ 40628 h 40627"/>
                  <a:gd name="connsiteX4" fmla="*/ 24623 w 33241"/>
                  <a:gd name="connsiteY4" fmla="*/ 30779 h 40627"/>
                  <a:gd name="connsiteX5" fmla="*/ 16415 w 33241"/>
                  <a:gd name="connsiteY5" fmla="*/ 20519 h 40627"/>
                  <a:gd name="connsiteX6" fmla="*/ 0 w 33241"/>
                  <a:gd name="connsiteY6" fmla="*/ 410 h 40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241" h="40627">
                    <a:moveTo>
                      <a:pt x="410" y="0"/>
                    </a:moveTo>
                    <a:lnTo>
                      <a:pt x="13132" y="16415"/>
                    </a:lnTo>
                    <a:lnTo>
                      <a:pt x="22982" y="28727"/>
                    </a:lnTo>
                    <a:cubicBezTo>
                      <a:pt x="26265" y="32831"/>
                      <a:pt x="29958" y="36524"/>
                      <a:pt x="33241" y="40628"/>
                    </a:cubicBezTo>
                    <a:lnTo>
                      <a:pt x="24623" y="30779"/>
                    </a:lnTo>
                    <a:lnTo>
                      <a:pt x="16415" y="20519"/>
                    </a:lnTo>
                    <a:lnTo>
                      <a:pt x="0" y="410"/>
                    </a:lnTo>
                    <a:close/>
                  </a:path>
                </a:pathLst>
              </a:custGeom>
              <a:solidFill>
                <a:schemeClr val="accent2"/>
              </a:solidFill>
              <a:ln w="0" cap="flat">
                <a:noFill/>
                <a:prstDash val="solid"/>
                <a:miter/>
              </a:ln>
            </p:spPr>
            <p:txBody>
              <a:bodyPr rtlCol="0" anchor="ctr"/>
              <a:lstStyle/>
              <a:p>
                <a:endParaRPr lang="en-US" sz="744"/>
              </a:p>
            </p:txBody>
          </p:sp>
          <p:sp>
            <p:nvSpPr>
              <p:cNvPr id="524" name="Freeform: Shape 523">
                <a:extLst>
                  <a:ext uri="{FF2B5EF4-FFF2-40B4-BE49-F238E27FC236}">
                    <a16:creationId xmlns:a16="http://schemas.microsoft.com/office/drawing/2014/main" id="{8F60C5F2-C907-42C3-C382-E60C5778C572}"/>
                  </a:ext>
                </a:extLst>
              </p:cNvPr>
              <p:cNvSpPr/>
              <p:nvPr/>
            </p:nvSpPr>
            <p:spPr>
              <a:xfrm>
                <a:off x="14230505" y="4574330"/>
                <a:ext cx="71407" cy="50887"/>
              </a:xfrm>
              <a:custGeom>
                <a:avLst/>
                <a:gdLst>
                  <a:gd name="connsiteX0" fmla="*/ 71407 w 71407"/>
                  <a:gd name="connsiteY0" fmla="*/ 50888 h 50887"/>
                  <a:gd name="connsiteX1" fmla="*/ 53350 w 71407"/>
                  <a:gd name="connsiteY1" fmla="*/ 38576 h 50887"/>
                  <a:gd name="connsiteX2" fmla="*/ 32831 w 71407"/>
                  <a:gd name="connsiteY2" fmla="*/ 23802 h 50887"/>
                  <a:gd name="connsiteX3" fmla="*/ 0 w 71407"/>
                  <a:gd name="connsiteY3" fmla="*/ 0 h 50887"/>
                  <a:gd name="connsiteX4" fmla="*/ 34062 w 71407"/>
                  <a:gd name="connsiteY4" fmla="*/ 25854 h 50887"/>
                  <a:gd name="connsiteX5" fmla="*/ 45963 w 71407"/>
                  <a:gd name="connsiteY5" fmla="*/ 34472 h 50887"/>
                  <a:gd name="connsiteX6" fmla="*/ 55812 w 71407"/>
                  <a:gd name="connsiteY6" fmla="*/ 41449 h 50887"/>
                  <a:gd name="connsiteX7" fmla="*/ 70997 w 71407"/>
                  <a:gd name="connsiteY7" fmla="*/ 50888 h 50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407" h="50887">
                    <a:moveTo>
                      <a:pt x="71407" y="50888"/>
                    </a:moveTo>
                    <a:cubicBezTo>
                      <a:pt x="66482" y="47194"/>
                      <a:pt x="59916" y="43090"/>
                      <a:pt x="53350" y="38576"/>
                    </a:cubicBezTo>
                    <a:cubicBezTo>
                      <a:pt x="46784" y="33652"/>
                      <a:pt x="39807" y="28727"/>
                      <a:pt x="32831" y="23802"/>
                    </a:cubicBezTo>
                    <a:cubicBezTo>
                      <a:pt x="18878" y="14363"/>
                      <a:pt x="6566" y="4514"/>
                      <a:pt x="0" y="0"/>
                    </a:cubicBezTo>
                    <a:cubicBezTo>
                      <a:pt x="21340" y="16826"/>
                      <a:pt x="27906" y="21340"/>
                      <a:pt x="34062" y="25854"/>
                    </a:cubicBezTo>
                    <a:cubicBezTo>
                      <a:pt x="37345" y="28316"/>
                      <a:pt x="40628" y="30779"/>
                      <a:pt x="45963" y="34472"/>
                    </a:cubicBezTo>
                    <a:cubicBezTo>
                      <a:pt x="48836" y="36524"/>
                      <a:pt x="51709" y="38576"/>
                      <a:pt x="55812" y="41449"/>
                    </a:cubicBezTo>
                    <a:cubicBezTo>
                      <a:pt x="59916" y="43911"/>
                      <a:pt x="64841" y="47194"/>
                      <a:pt x="70997" y="50888"/>
                    </a:cubicBezTo>
                    <a:close/>
                  </a:path>
                </a:pathLst>
              </a:custGeom>
              <a:solidFill>
                <a:schemeClr val="accent2"/>
              </a:solidFill>
              <a:ln w="0" cap="flat">
                <a:noFill/>
                <a:prstDash val="solid"/>
                <a:miter/>
              </a:ln>
            </p:spPr>
            <p:txBody>
              <a:bodyPr rtlCol="0" anchor="ctr"/>
              <a:lstStyle/>
              <a:p>
                <a:endParaRPr lang="en-US" sz="744"/>
              </a:p>
            </p:txBody>
          </p:sp>
          <p:sp>
            <p:nvSpPr>
              <p:cNvPr id="525" name="Freeform: Shape 524">
                <a:extLst>
                  <a:ext uri="{FF2B5EF4-FFF2-40B4-BE49-F238E27FC236}">
                    <a16:creationId xmlns:a16="http://schemas.microsoft.com/office/drawing/2014/main" id="{3EBED9BD-9586-7A13-6EAC-681992FF22CA}"/>
                  </a:ext>
                </a:extLst>
              </p:cNvPr>
              <p:cNvSpPr/>
              <p:nvPr/>
            </p:nvSpPr>
            <p:spPr>
              <a:xfrm>
                <a:off x="14254718" y="4575561"/>
                <a:ext cx="42680" cy="29547"/>
              </a:xfrm>
              <a:custGeom>
                <a:avLst/>
                <a:gdLst>
                  <a:gd name="connsiteX0" fmla="*/ 0 w 42680"/>
                  <a:gd name="connsiteY0" fmla="*/ 410 h 29547"/>
                  <a:gd name="connsiteX1" fmla="*/ 21340 w 42680"/>
                  <a:gd name="connsiteY1" fmla="*/ 15184 h 29547"/>
                  <a:gd name="connsiteX2" fmla="*/ 42680 w 42680"/>
                  <a:gd name="connsiteY2" fmla="*/ 29548 h 29547"/>
                  <a:gd name="connsiteX3" fmla="*/ 38576 w 42680"/>
                  <a:gd name="connsiteY3" fmla="*/ 26675 h 29547"/>
                  <a:gd name="connsiteX4" fmla="*/ 0 w 42680"/>
                  <a:gd name="connsiteY4" fmla="*/ 0 h 295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680" h="29547">
                    <a:moveTo>
                      <a:pt x="0" y="410"/>
                    </a:moveTo>
                    <a:cubicBezTo>
                      <a:pt x="6977" y="5745"/>
                      <a:pt x="13953" y="10260"/>
                      <a:pt x="21340" y="15184"/>
                    </a:cubicBezTo>
                    <a:cubicBezTo>
                      <a:pt x="28317" y="20109"/>
                      <a:pt x="35293" y="25033"/>
                      <a:pt x="42680" y="29548"/>
                    </a:cubicBezTo>
                    <a:lnTo>
                      <a:pt x="38576" y="26675"/>
                    </a:lnTo>
                    <a:cubicBezTo>
                      <a:pt x="25854" y="17647"/>
                      <a:pt x="12722" y="9029"/>
                      <a:pt x="0" y="0"/>
                    </a:cubicBezTo>
                    <a:close/>
                  </a:path>
                </a:pathLst>
              </a:custGeom>
              <a:solidFill>
                <a:schemeClr val="accent2"/>
              </a:solidFill>
              <a:ln w="0" cap="flat">
                <a:noFill/>
                <a:prstDash val="solid"/>
                <a:miter/>
              </a:ln>
            </p:spPr>
            <p:txBody>
              <a:bodyPr rtlCol="0" anchor="ctr"/>
              <a:lstStyle/>
              <a:p>
                <a:endParaRPr lang="en-US" sz="744"/>
              </a:p>
            </p:txBody>
          </p:sp>
          <p:sp>
            <p:nvSpPr>
              <p:cNvPr id="526" name="Freeform: Shape 525">
                <a:extLst>
                  <a:ext uri="{FF2B5EF4-FFF2-40B4-BE49-F238E27FC236}">
                    <a16:creationId xmlns:a16="http://schemas.microsoft.com/office/drawing/2014/main" id="{412C8C36-0989-0961-9956-E5E5FAF643DE}"/>
                  </a:ext>
                </a:extLst>
              </p:cNvPr>
              <p:cNvSpPr/>
              <p:nvPr/>
            </p:nvSpPr>
            <p:spPr>
              <a:xfrm>
                <a:off x="15663981" y="5224380"/>
                <a:ext cx="18467" cy="18057"/>
              </a:xfrm>
              <a:custGeom>
                <a:avLst/>
                <a:gdLst>
                  <a:gd name="connsiteX0" fmla="*/ 0 w 18467"/>
                  <a:gd name="connsiteY0" fmla="*/ 0 h 18057"/>
                  <a:gd name="connsiteX1" fmla="*/ 18467 w 18467"/>
                  <a:gd name="connsiteY1" fmla="*/ 18057 h 18057"/>
                  <a:gd name="connsiteX2" fmla="*/ 0 w 18467"/>
                  <a:gd name="connsiteY2" fmla="*/ 0 h 18057"/>
                </a:gdLst>
                <a:ahLst/>
                <a:cxnLst>
                  <a:cxn ang="0">
                    <a:pos x="connsiteX0" y="connsiteY0"/>
                  </a:cxn>
                  <a:cxn ang="0">
                    <a:pos x="connsiteX1" y="connsiteY1"/>
                  </a:cxn>
                  <a:cxn ang="0">
                    <a:pos x="connsiteX2" y="connsiteY2"/>
                  </a:cxn>
                </a:cxnLst>
                <a:rect l="l" t="t" r="r" b="b"/>
                <a:pathLst>
                  <a:path w="18467" h="18057">
                    <a:moveTo>
                      <a:pt x="0" y="0"/>
                    </a:moveTo>
                    <a:cubicBezTo>
                      <a:pt x="6156" y="6156"/>
                      <a:pt x="12312" y="11901"/>
                      <a:pt x="18467" y="18057"/>
                    </a:cubicBezTo>
                    <a:cubicBezTo>
                      <a:pt x="9849" y="9849"/>
                      <a:pt x="4514" y="4104"/>
                      <a:pt x="0" y="0"/>
                    </a:cubicBezTo>
                    <a:close/>
                  </a:path>
                </a:pathLst>
              </a:custGeom>
              <a:solidFill>
                <a:schemeClr val="accent2"/>
              </a:solidFill>
              <a:ln w="0" cap="flat">
                <a:noFill/>
                <a:prstDash val="solid"/>
                <a:miter/>
              </a:ln>
            </p:spPr>
            <p:txBody>
              <a:bodyPr rtlCol="0" anchor="ctr"/>
              <a:lstStyle/>
              <a:p>
                <a:endParaRPr lang="en-US" sz="744"/>
              </a:p>
            </p:txBody>
          </p:sp>
          <p:sp>
            <p:nvSpPr>
              <p:cNvPr id="527" name="Freeform: Shape 526">
                <a:extLst>
                  <a:ext uri="{FF2B5EF4-FFF2-40B4-BE49-F238E27FC236}">
                    <a16:creationId xmlns:a16="http://schemas.microsoft.com/office/drawing/2014/main" id="{C46CD59D-129D-6E46-8F69-C821F5F1D467}"/>
                  </a:ext>
                </a:extLst>
              </p:cNvPr>
              <p:cNvSpPr/>
              <p:nvPr/>
            </p:nvSpPr>
            <p:spPr>
              <a:xfrm>
                <a:off x="15303862" y="4873425"/>
                <a:ext cx="621998" cy="435905"/>
              </a:xfrm>
              <a:custGeom>
                <a:avLst/>
                <a:gdLst>
                  <a:gd name="connsiteX0" fmla="*/ 37146 w 621998"/>
                  <a:gd name="connsiteY0" fmla="*/ 30855 h 435905"/>
                  <a:gd name="connsiteX1" fmla="*/ 3084 w 621998"/>
                  <a:gd name="connsiteY1" fmla="*/ 4180 h 435905"/>
                  <a:gd name="connsiteX2" fmla="*/ 52330 w 621998"/>
                  <a:gd name="connsiteY2" fmla="*/ 52195 h 435905"/>
                  <a:gd name="connsiteX3" fmla="*/ 47406 w 621998"/>
                  <a:gd name="connsiteY3" fmla="*/ 48502 h 435905"/>
                  <a:gd name="connsiteX4" fmla="*/ 106912 w 621998"/>
                  <a:gd name="connsiteY4" fmla="*/ 107597 h 435905"/>
                  <a:gd name="connsiteX5" fmla="*/ 90496 w 621998"/>
                  <a:gd name="connsiteY5" fmla="*/ 86668 h 435905"/>
                  <a:gd name="connsiteX6" fmla="*/ 170932 w 621998"/>
                  <a:gd name="connsiteY6" fmla="*/ 172438 h 435905"/>
                  <a:gd name="connsiteX7" fmla="*/ 259575 w 621998"/>
                  <a:gd name="connsiteY7" fmla="*/ 260671 h 435905"/>
                  <a:gd name="connsiteX8" fmla="*/ 252188 w 621998"/>
                  <a:gd name="connsiteY8" fmla="*/ 253695 h 435905"/>
                  <a:gd name="connsiteX9" fmla="*/ 265731 w 621998"/>
                  <a:gd name="connsiteY9" fmla="*/ 266827 h 435905"/>
                  <a:gd name="connsiteX10" fmla="*/ 435220 w 621998"/>
                  <a:gd name="connsiteY10" fmla="*/ 435906 h 435905"/>
                  <a:gd name="connsiteX11" fmla="*/ 603888 w 621998"/>
                  <a:gd name="connsiteY11" fmla="*/ 266827 h 435905"/>
                  <a:gd name="connsiteX12" fmla="*/ 610454 w 621998"/>
                  <a:gd name="connsiteY12" fmla="*/ 253284 h 435905"/>
                  <a:gd name="connsiteX13" fmla="*/ 513603 w 621998"/>
                  <a:gd name="connsiteY13" fmla="*/ 349725 h 435905"/>
                  <a:gd name="connsiteX14" fmla="*/ 491853 w 621998"/>
                  <a:gd name="connsiteY14" fmla="*/ 371475 h 435905"/>
                  <a:gd name="connsiteX15" fmla="*/ 472565 w 621998"/>
                  <a:gd name="connsiteY15" fmla="*/ 391174 h 435905"/>
                  <a:gd name="connsiteX16" fmla="*/ 435220 w 621998"/>
                  <a:gd name="connsiteY16" fmla="*/ 429750 h 435905"/>
                  <a:gd name="connsiteX17" fmla="*/ 430295 w 621998"/>
                  <a:gd name="connsiteY17" fmla="*/ 425646 h 435905"/>
                  <a:gd name="connsiteX18" fmla="*/ 419625 w 621998"/>
                  <a:gd name="connsiteY18" fmla="*/ 412513 h 435905"/>
                  <a:gd name="connsiteX19" fmla="*/ 404030 w 621998"/>
                  <a:gd name="connsiteY19" fmla="*/ 397740 h 435905"/>
                  <a:gd name="connsiteX20" fmla="*/ 396233 w 621998"/>
                  <a:gd name="connsiteY20" fmla="*/ 390353 h 435905"/>
                  <a:gd name="connsiteX21" fmla="*/ 393361 w 621998"/>
                  <a:gd name="connsiteY21" fmla="*/ 387480 h 435905"/>
                  <a:gd name="connsiteX22" fmla="*/ 390898 w 621998"/>
                  <a:gd name="connsiteY22" fmla="*/ 385428 h 435905"/>
                  <a:gd name="connsiteX23" fmla="*/ 372020 w 621998"/>
                  <a:gd name="connsiteY23" fmla="*/ 368192 h 435905"/>
                  <a:gd name="connsiteX24" fmla="*/ 389257 w 621998"/>
                  <a:gd name="connsiteY24" fmla="*/ 385838 h 435905"/>
                  <a:gd name="connsiteX25" fmla="*/ 416342 w 621998"/>
                  <a:gd name="connsiteY25" fmla="*/ 413334 h 435905"/>
                  <a:gd name="connsiteX26" fmla="*/ 388846 w 621998"/>
                  <a:gd name="connsiteY26" fmla="*/ 386659 h 435905"/>
                  <a:gd name="connsiteX27" fmla="*/ 365865 w 621998"/>
                  <a:gd name="connsiteY27" fmla="*/ 364088 h 435905"/>
                  <a:gd name="connsiteX28" fmla="*/ 311694 w 621998"/>
                  <a:gd name="connsiteY28" fmla="*/ 310738 h 435905"/>
                  <a:gd name="connsiteX29" fmla="*/ 230438 w 621998"/>
                  <a:gd name="connsiteY29" fmla="*/ 227430 h 435905"/>
                  <a:gd name="connsiteX30" fmla="*/ 358888 w 621998"/>
                  <a:gd name="connsiteY30" fmla="*/ 353008 h 435905"/>
                  <a:gd name="connsiteX31" fmla="*/ 360530 w 621998"/>
                  <a:gd name="connsiteY31" fmla="*/ 350956 h 435905"/>
                  <a:gd name="connsiteX32" fmla="*/ 37556 w 621998"/>
                  <a:gd name="connsiteY32" fmla="*/ 30855 h 435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21998" h="435905">
                    <a:moveTo>
                      <a:pt x="37146" y="30855"/>
                    </a:moveTo>
                    <a:cubicBezTo>
                      <a:pt x="124968" y="121961"/>
                      <a:pt x="-22770" y="-26188"/>
                      <a:pt x="3084" y="4180"/>
                    </a:cubicBezTo>
                    <a:lnTo>
                      <a:pt x="52330" y="52195"/>
                    </a:lnTo>
                    <a:lnTo>
                      <a:pt x="47406" y="48502"/>
                    </a:lnTo>
                    <a:lnTo>
                      <a:pt x="106912" y="107597"/>
                    </a:lnTo>
                    <a:cubicBezTo>
                      <a:pt x="95831" y="94465"/>
                      <a:pt x="86803" y="85026"/>
                      <a:pt x="90496" y="86668"/>
                    </a:cubicBezTo>
                    <a:cubicBezTo>
                      <a:pt x="169290" y="166282"/>
                      <a:pt x="114299" y="112932"/>
                      <a:pt x="170932" y="172438"/>
                    </a:cubicBezTo>
                    <a:lnTo>
                      <a:pt x="259575" y="260671"/>
                    </a:lnTo>
                    <a:lnTo>
                      <a:pt x="252188" y="253695"/>
                    </a:lnTo>
                    <a:cubicBezTo>
                      <a:pt x="259575" y="261081"/>
                      <a:pt x="263268" y="264364"/>
                      <a:pt x="265731" y="266827"/>
                    </a:cubicBezTo>
                    <a:lnTo>
                      <a:pt x="435220" y="435906"/>
                    </a:lnTo>
                    <a:lnTo>
                      <a:pt x="603888" y="266827"/>
                    </a:lnTo>
                    <a:cubicBezTo>
                      <a:pt x="657238" y="211835"/>
                      <a:pt x="571878" y="294733"/>
                      <a:pt x="610454" y="253284"/>
                    </a:cubicBezTo>
                    <a:cubicBezTo>
                      <a:pt x="580907" y="282832"/>
                      <a:pt x="544382" y="318946"/>
                      <a:pt x="513603" y="349725"/>
                    </a:cubicBezTo>
                    <a:cubicBezTo>
                      <a:pt x="505806" y="357522"/>
                      <a:pt x="498830" y="364499"/>
                      <a:pt x="491853" y="371475"/>
                    </a:cubicBezTo>
                    <a:cubicBezTo>
                      <a:pt x="484876" y="378862"/>
                      <a:pt x="478310" y="385428"/>
                      <a:pt x="472565" y="391174"/>
                    </a:cubicBezTo>
                    <a:cubicBezTo>
                      <a:pt x="454508" y="409641"/>
                      <a:pt x="441376" y="423183"/>
                      <a:pt x="435220" y="429750"/>
                    </a:cubicBezTo>
                    <a:cubicBezTo>
                      <a:pt x="431937" y="426877"/>
                      <a:pt x="431116" y="426056"/>
                      <a:pt x="430295" y="425646"/>
                    </a:cubicBezTo>
                    <a:cubicBezTo>
                      <a:pt x="433989" y="428929"/>
                      <a:pt x="440965" y="434264"/>
                      <a:pt x="419625" y="412513"/>
                    </a:cubicBezTo>
                    <a:lnTo>
                      <a:pt x="404030" y="397740"/>
                    </a:lnTo>
                    <a:lnTo>
                      <a:pt x="396233" y="390353"/>
                    </a:lnTo>
                    <a:lnTo>
                      <a:pt x="393361" y="387480"/>
                    </a:lnTo>
                    <a:lnTo>
                      <a:pt x="390898" y="385428"/>
                    </a:lnTo>
                    <a:lnTo>
                      <a:pt x="372020" y="368192"/>
                    </a:lnTo>
                    <a:lnTo>
                      <a:pt x="389257" y="385838"/>
                    </a:lnTo>
                    <a:lnTo>
                      <a:pt x="416342" y="413334"/>
                    </a:lnTo>
                    <a:cubicBezTo>
                      <a:pt x="408955" y="406358"/>
                      <a:pt x="399516" y="397329"/>
                      <a:pt x="388846" y="386659"/>
                    </a:cubicBezTo>
                    <a:cubicBezTo>
                      <a:pt x="381870" y="380093"/>
                      <a:pt x="374072" y="372296"/>
                      <a:pt x="365865" y="364088"/>
                    </a:cubicBezTo>
                    <a:cubicBezTo>
                      <a:pt x="349039" y="347673"/>
                      <a:pt x="330161" y="328795"/>
                      <a:pt x="311694" y="310738"/>
                    </a:cubicBezTo>
                    <a:cubicBezTo>
                      <a:pt x="274759" y="273803"/>
                      <a:pt x="240287" y="238920"/>
                      <a:pt x="230438" y="227430"/>
                    </a:cubicBezTo>
                    <a:cubicBezTo>
                      <a:pt x="298151" y="293912"/>
                      <a:pt x="266551" y="258209"/>
                      <a:pt x="358888" y="353008"/>
                    </a:cubicBezTo>
                    <a:cubicBezTo>
                      <a:pt x="355195" y="348083"/>
                      <a:pt x="339190" y="330026"/>
                      <a:pt x="360530" y="350956"/>
                    </a:cubicBezTo>
                    <a:cubicBezTo>
                      <a:pt x="250136" y="241793"/>
                      <a:pt x="152875" y="142890"/>
                      <a:pt x="37556" y="30855"/>
                    </a:cubicBezTo>
                    <a:close/>
                  </a:path>
                </a:pathLst>
              </a:custGeom>
              <a:solidFill>
                <a:schemeClr val="accent2"/>
              </a:solidFill>
              <a:ln w="0" cap="flat">
                <a:noFill/>
                <a:prstDash val="solid"/>
                <a:miter/>
              </a:ln>
            </p:spPr>
            <p:txBody>
              <a:bodyPr rtlCol="0" anchor="ctr"/>
              <a:lstStyle/>
              <a:p>
                <a:endParaRPr lang="en-US" sz="744"/>
              </a:p>
            </p:txBody>
          </p:sp>
          <p:sp>
            <p:nvSpPr>
              <p:cNvPr id="528" name="Freeform: Shape 527">
                <a:extLst>
                  <a:ext uri="{FF2B5EF4-FFF2-40B4-BE49-F238E27FC236}">
                    <a16:creationId xmlns:a16="http://schemas.microsoft.com/office/drawing/2014/main" id="{320F163B-D0A2-AA97-F211-75443B7D9D62}"/>
                  </a:ext>
                </a:extLst>
              </p:cNvPr>
              <p:cNvSpPr/>
              <p:nvPr/>
            </p:nvSpPr>
            <p:spPr>
              <a:xfrm>
                <a:off x="16553696" y="4804146"/>
                <a:ext cx="2689" cy="4103"/>
              </a:xfrm>
              <a:custGeom>
                <a:avLst/>
                <a:gdLst>
                  <a:gd name="connsiteX0" fmla="*/ 1231 w 2689"/>
                  <a:gd name="connsiteY0" fmla="*/ 0 h 4103"/>
                  <a:gd name="connsiteX1" fmla="*/ 0 w 2689"/>
                  <a:gd name="connsiteY1" fmla="*/ 0 h 4103"/>
                  <a:gd name="connsiteX2" fmla="*/ 1231 w 2689"/>
                  <a:gd name="connsiteY2" fmla="*/ 0 h 4103"/>
                </a:gdLst>
                <a:ahLst/>
                <a:cxnLst>
                  <a:cxn ang="0">
                    <a:pos x="connsiteX0" y="connsiteY0"/>
                  </a:cxn>
                  <a:cxn ang="0">
                    <a:pos x="connsiteX1" y="connsiteY1"/>
                  </a:cxn>
                  <a:cxn ang="0">
                    <a:pos x="connsiteX2" y="connsiteY2"/>
                  </a:cxn>
                </a:cxnLst>
                <a:rect l="l" t="t" r="r" b="b"/>
                <a:pathLst>
                  <a:path w="2689" h="4103">
                    <a:moveTo>
                      <a:pt x="1231" y="0"/>
                    </a:moveTo>
                    <a:lnTo>
                      <a:pt x="0" y="0"/>
                    </a:lnTo>
                    <a:cubicBezTo>
                      <a:pt x="2872" y="0"/>
                      <a:pt x="3693" y="0"/>
                      <a:pt x="1231" y="0"/>
                    </a:cubicBezTo>
                    <a:close/>
                  </a:path>
                </a:pathLst>
              </a:custGeom>
              <a:solidFill>
                <a:schemeClr val="accent2"/>
              </a:solidFill>
              <a:ln w="0" cap="flat">
                <a:noFill/>
                <a:prstDash val="solid"/>
                <a:miter/>
              </a:ln>
            </p:spPr>
            <p:txBody>
              <a:bodyPr rtlCol="0" anchor="ctr"/>
              <a:lstStyle/>
              <a:p>
                <a:endParaRPr lang="en-US" sz="744"/>
              </a:p>
            </p:txBody>
          </p:sp>
          <p:sp>
            <p:nvSpPr>
              <p:cNvPr id="529" name="Freeform: Shape 528">
                <a:extLst>
                  <a:ext uri="{FF2B5EF4-FFF2-40B4-BE49-F238E27FC236}">
                    <a16:creationId xmlns:a16="http://schemas.microsoft.com/office/drawing/2014/main" id="{16C381D9-24A3-85AB-F708-5C57BDF5951D}"/>
                  </a:ext>
                </a:extLst>
              </p:cNvPr>
              <p:cNvSpPr/>
              <p:nvPr/>
            </p:nvSpPr>
            <p:spPr>
              <a:xfrm>
                <a:off x="16427298" y="4803736"/>
                <a:ext cx="126398" cy="2872"/>
              </a:xfrm>
              <a:custGeom>
                <a:avLst/>
                <a:gdLst>
                  <a:gd name="connsiteX0" fmla="*/ 75511 w 126398"/>
                  <a:gd name="connsiteY0" fmla="*/ 0 h 2872"/>
                  <a:gd name="connsiteX1" fmla="*/ 0 w 126398"/>
                  <a:gd name="connsiteY1" fmla="*/ 2873 h 2872"/>
                  <a:gd name="connsiteX2" fmla="*/ 117781 w 126398"/>
                  <a:gd name="connsiteY2" fmla="*/ 2873 h 2872"/>
                  <a:gd name="connsiteX3" fmla="*/ 126399 w 126398"/>
                  <a:gd name="connsiteY3" fmla="*/ 411 h 2872"/>
                  <a:gd name="connsiteX4" fmla="*/ 58685 w 126398"/>
                  <a:gd name="connsiteY4" fmla="*/ 1231 h 2872"/>
                  <a:gd name="connsiteX5" fmla="*/ 75511 w 126398"/>
                  <a:gd name="connsiteY5" fmla="*/ 0 h 2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398" h="2872">
                    <a:moveTo>
                      <a:pt x="75511" y="0"/>
                    </a:moveTo>
                    <a:lnTo>
                      <a:pt x="0" y="2873"/>
                    </a:lnTo>
                    <a:lnTo>
                      <a:pt x="117781" y="2873"/>
                    </a:lnTo>
                    <a:cubicBezTo>
                      <a:pt x="117781" y="2873"/>
                      <a:pt x="126399" y="411"/>
                      <a:pt x="126399" y="411"/>
                    </a:cubicBezTo>
                    <a:cubicBezTo>
                      <a:pt x="116139" y="821"/>
                      <a:pt x="74690" y="2052"/>
                      <a:pt x="58685" y="1231"/>
                    </a:cubicBezTo>
                    <a:lnTo>
                      <a:pt x="75511" y="0"/>
                    </a:lnTo>
                    <a:close/>
                  </a:path>
                </a:pathLst>
              </a:custGeom>
              <a:solidFill>
                <a:schemeClr val="accent2"/>
              </a:solidFill>
              <a:ln w="0" cap="flat">
                <a:noFill/>
                <a:prstDash val="solid"/>
                <a:miter/>
              </a:ln>
            </p:spPr>
            <p:txBody>
              <a:bodyPr rtlCol="0" anchor="ctr"/>
              <a:lstStyle/>
              <a:p>
                <a:endParaRPr lang="en-US" sz="744"/>
              </a:p>
            </p:txBody>
          </p:sp>
          <p:sp>
            <p:nvSpPr>
              <p:cNvPr id="530" name="Freeform: Shape 529">
                <a:extLst>
                  <a:ext uri="{FF2B5EF4-FFF2-40B4-BE49-F238E27FC236}">
                    <a16:creationId xmlns:a16="http://schemas.microsoft.com/office/drawing/2014/main" id="{831FFA30-10C3-E111-6287-B060D91F50FB}"/>
                  </a:ext>
                </a:extLst>
              </p:cNvPr>
              <p:cNvSpPr/>
              <p:nvPr/>
            </p:nvSpPr>
            <p:spPr>
              <a:xfrm>
                <a:off x="16339475" y="4802788"/>
                <a:ext cx="92336" cy="5872"/>
              </a:xfrm>
              <a:custGeom>
                <a:avLst/>
                <a:gdLst>
                  <a:gd name="connsiteX0" fmla="*/ 0 w 92336"/>
                  <a:gd name="connsiteY0" fmla="*/ 5462 h 5872"/>
                  <a:gd name="connsiteX1" fmla="*/ 24213 w 92336"/>
                  <a:gd name="connsiteY1" fmla="*/ 948 h 5872"/>
                  <a:gd name="connsiteX2" fmla="*/ 92337 w 92336"/>
                  <a:gd name="connsiteY2" fmla="*/ 948 h 5872"/>
                  <a:gd name="connsiteX3" fmla="*/ 6566 w 92336"/>
                  <a:gd name="connsiteY3" fmla="*/ 948 h 5872"/>
                  <a:gd name="connsiteX4" fmla="*/ 0 w 92336"/>
                  <a:gd name="connsiteY4" fmla="*/ 5872 h 58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36" h="5872">
                    <a:moveTo>
                      <a:pt x="0" y="5462"/>
                    </a:moveTo>
                    <a:cubicBezTo>
                      <a:pt x="60737" y="4641"/>
                      <a:pt x="57454" y="2179"/>
                      <a:pt x="24213" y="948"/>
                    </a:cubicBezTo>
                    <a:cubicBezTo>
                      <a:pt x="80025" y="-283"/>
                      <a:pt x="53760" y="3410"/>
                      <a:pt x="92337" y="948"/>
                    </a:cubicBezTo>
                    <a:cubicBezTo>
                      <a:pt x="91106" y="-694"/>
                      <a:pt x="22161" y="127"/>
                      <a:pt x="6566" y="948"/>
                    </a:cubicBezTo>
                    <a:lnTo>
                      <a:pt x="0" y="5872"/>
                    </a:lnTo>
                    <a:close/>
                  </a:path>
                </a:pathLst>
              </a:custGeom>
              <a:solidFill>
                <a:schemeClr val="accent2"/>
              </a:solidFill>
              <a:ln w="0" cap="flat">
                <a:noFill/>
                <a:prstDash val="solid"/>
                <a:miter/>
              </a:ln>
            </p:spPr>
            <p:txBody>
              <a:bodyPr rtlCol="0" anchor="ctr"/>
              <a:lstStyle/>
              <a:p>
                <a:endParaRPr lang="en-US" sz="744"/>
              </a:p>
            </p:txBody>
          </p:sp>
          <p:sp>
            <p:nvSpPr>
              <p:cNvPr id="531" name="Freeform: Shape 530">
                <a:extLst>
                  <a:ext uri="{FF2B5EF4-FFF2-40B4-BE49-F238E27FC236}">
                    <a16:creationId xmlns:a16="http://schemas.microsoft.com/office/drawing/2014/main" id="{76AFA79E-49C1-9F18-E47D-274BA1DEB5CB}"/>
                  </a:ext>
                </a:extLst>
              </p:cNvPr>
              <p:cNvSpPr/>
              <p:nvPr/>
            </p:nvSpPr>
            <p:spPr>
              <a:xfrm>
                <a:off x="15986954" y="5026164"/>
                <a:ext cx="29958" cy="29547"/>
              </a:xfrm>
              <a:custGeom>
                <a:avLst/>
                <a:gdLst>
                  <a:gd name="connsiteX0" fmla="*/ 18878 w 29958"/>
                  <a:gd name="connsiteY0" fmla="*/ 12722 h 29547"/>
                  <a:gd name="connsiteX1" fmla="*/ 29958 w 29958"/>
                  <a:gd name="connsiteY1" fmla="*/ 0 h 29547"/>
                  <a:gd name="connsiteX2" fmla="*/ 0 w 29958"/>
                  <a:gd name="connsiteY2" fmla="*/ 29548 h 29547"/>
                  <a:gd name="connsiteX3" fmla="*/ 18878 w 29958"/>
                  <a:gd name="connsiteY3" fmla="*/ 12722 h 29547"/>
                </a:gdLst>
                <a:ahLst/>
                <a:cxnLst>
                  <a:cxn ang="0">
                    <a:pos x="connsiteX0" y="connsiteY0"/>
                  </a:cxn>
                  <a:cxn ang="0">
                    <a:pos x="connsiteX1" y="connsiteY1"/>
                  </a:cxn>
                  <a:cxn ang="0">
                    <a:pos x="connsiteX2" y="connsiteY2"/>
                  </a:cxn>
                  <a:cxn ang="0">
                    <a:pos x="connsiteX3" y="connsiteY3"/>
                  </a:cxn>
                </a:cxnLst>
                <a:rect l="l" t="t" r="r" b="b"/>
                <a:pathLst>
                  <a:path w="29958" h="29547">
                    <a:moveTo>
                      <a:pt x="18878" y="12722"/>
                    </a:moveTo>
                    <a:lnTo>
                      <a:pt x="29958" y="0"/>
                    </a:lnTo>
                    <a:lnTo>
                      <a:pt x="0" y="29548"/>
                    </a:lnTo>
                    <a:lnTo>
                      <a:pt x="18878" y="12722"/>
                    </a:lnTo>
                    <a:close/>
                  </a:path>
                </a:pathLst>
              </a:custGeom>
              <a:solidFill>
                <a:schemeClr val="accent2"/>
              </a:solidFill>
              <a:ln w="0" cap="flat">
                <a:noFill/>
                <a:prstDash val="solid"/>
                <a:miter/>
              </a:ln>
            </p:spPr>
            <p:txBody>
              <a:bodyPr rtlCol="0" anchor="ctr"/>
              <a:lstStyle/>
              <a:p>
                <a:endParaRPr lang="en-US" sz="744"/>
              </a:p>
            </p:txBody>
          </p:sp>
          <p:sp>
            <p:nvSpPr>
              <p:cNvPr id="532" name="Freeform: Shape 531">
                <a:extLst>
                  <a:ext uri="{FF2B5EF4-FFF2-40B4-BE49-F238E27FC236}">
                    <a16:creationId xmlns:a16="http://schemas.microsoft.com/office/drawing/2014/main" id="{D07A0DD2-1B91-5775-FCDA-ED07EE84190B}"/>
                  </a:ext>
                </a:extLst>
              </p:cNvPr>
              <p:cNvSpPr/>
              <p:nvPr/>
            </p:nvSpPr>
            <p:spPr>
              <a:xfrm>
                <a:off x="16016912" y="4996617"/>
                <a:ext cx="29958" cy="29547"/>
              </a:xfrm>
              <a:custGeom>
                <a:avLst/>
                <a:gdLst>
                  <a:gd name="connsiteX0" fmla="*/ 0 w 29958"/>
                  <a:gd name="connsiteY0" fmla="*/ 29548 h 29547"/>
                  <a:gd name="connsiteX1" fmla="*/ 29958 w 29958"/>
                  <a:gd name="connsiteY1" fmla="*/ 0 h 29547"/>
                  <a:gd name="connsiteX2" fmla="*/ 19699 w 29958"/>
                  <a:gd name="connsiteY2" fmla="*/ 7387 h 29547"/>
                  <a:gd name="connsiteX3" fmla="*/ 411 w 29958"/>
                  <a:gd name="connsiteY3" fmla="*/ 29138 h 29547"/>
                </a:gdLst>
                <a:ahLst/>
                <a:cxnLst>
                  <a:cxn ang="0">
                    <a:pos x="connsiteX0" y="connsiteY0"/>
                  </a:cxn>
                  <a:cxn ang="0">
                    <a:pos x="connsiteX1" y="connsiteY1"/>
                  </a:cxn>
                  <a:cxn ang="0">
                    <a:pos x="connsiteX2" y="connsiteY2"/>
                  </a:cxn>
                  <a:cxn ang="0">
                    <a:pos x="connsiteX3" y="connsiteY3"/>
                  </a:cxn>
                </a:cxnLst>
                <a:rect l="l" t="t" r="r" b="b"/>
                <a:pathLst>
                  <a:path w="29958" h="29547">
                    <a:moveTo>
                      <a:pt x="0" y="29548"/>
                    </a:moveTo>
                    <a:lnTo>
                      <a:pt x="29958" y="0"/>
                    </a:lnTo>
                    <a:cubicBezTo>
                      <a:pt x="27496" y="1642"/>
                      <a:pt x="25034" y="2873"/>
                      <a:pt x="19699" y="7387"/>
                    </a:cubicBezTo>
                    <a:lnTo>
                      <a:pt x="411" y="29138"/>
                    </a:lnTo>
                    <a:close/>
                  </a:path>
                </a:pathLst>
              </a:custGeom>
              <a:solidFill>
                <a:schemeClr val="accent2"/>
              </a:solidFill>
              <a:ln w="0" cap="flat">
                <a:noFill/>
                <a:prstDash val="solid"/>
                <a:miter/>
              </a:ln>
            </p:spPr>
            <p:txBody>
              <a:bodyPr rtlCol="0" anchor="ctr"/>
              <a:lstStyle/>
              <a:p>
                <a:endParaRPr lang="en-US" sz="744"/>
              </a:p>
            </p:txBody>
          </p:sp>
          <p:sp>
            <p:nvSpPr>
              <p:cNvPr id="533" name="Freeform: Shape 532">
                <a:extLst>
                  <a:ext uri="{FF2B5EF4-FFF2-40B4-BE49-F238E27FC236}">
                    <a16:creationId xmlns:a16="http://schemas.microsoft.com/office/drawing/2014/main" id="{39D81585-8AE8-6F82-B990-53841453E507}"/>
                  </a:ext>
                </a:extLst>
              </p:cNvPr>
              <p:cNvSpPr/>
              <p:nvPr/>
            </p:nvSpPr>
            <p:spPr>
              <a:xfrm>
                <a:off x="16124844" y="4876374"/>
                <a:ext cx="43500" cy="43090"/>
              </a:xfrm>
              <a:custGeom>
                <a:avLst/>
                <a:gdLst>
                  <a:gd name="connsiteX0" fmla="*/ 0 w 43500"/>
                  <a:gd name="connsiteY0" fmla="*/ 43090 h 43090"/>
                  <a:gd name="connsiteX1" fmla="*/ 43501 w 43500"/>
                  <a:gd name="connsiteY1" fmla="*/ 0 h 43090"/>
                  <a:gd name="connsiteX2" fmla="*/ 0 w 43500"/>
                  <a:gd name="connsiteY2" fmla="*/ 43090 h 43090"/>
                </a:gdLst>
                <a:ahLst/>
                <a:cxnLst>
                  <a:cxn ang="0">
                    <a:pos x="connsiteX0" y="connsiteY0"/>
                  </a:cxn>
                  <a:cxn ang="0">
                    <a:pos x="connsiteX1" y="connsiteY1"/>
                  </a:cxn>
                  <a:cxn ang="0">
                    <a:pos x="connsiteX2" y="connsiteY2"/>
                  </a:cxn>
                </a:cxnLst>
                <a:rect l="l" t="t" r="r" b="b"/>
                <a:pathLst>
                  <a:path w="43500" h="43090">
                    <a:moveTo>
                      <a:pt x="0" y="43090"/>
                    </a:moveTo>
                    <a:cubicBezTo>
                      <a:pt x="12722" y="30779"/>
                      <a:pt x="26675" y="16826"/>
                      <a:pt x="43501" y="0"/>
                    </a:cubicBezTo>
                    <a:lnTo>
                      <a:pt x="0" y="43090"/>
                    </a:lnTo>
                    <a:close/>
                  </a:path>
                </a:pathLst>
              </a:custGeom>
              <a:solidFill>
                <a:schemeClr val="accent2"/>
              </a:solidFill>
              <a:ln w="0" cap="flat">
                <a:noFill/>
                <a:prstDash val="solid"/>
                <a:miter/>
              </a:ln>
            </p:spPr>
            <p:txBody>
              <a:bodyPr rtlCol="0" anchor="ctr"/>
              <a:lstStyle/>
              <a:p>
                <a:endParaRPr lang="en-US" sz="744"/>
              </a:p>
            </p:txBody>
          </p:sp>
          <p:sp>
            <p:nvSpPr>
              <p:cNvPr id="534" name="Freeform: Shape 533">
                <a:extLst>
                  <a:ext uri="{FF2B5EF4-FFF2-40B4-BE49-F238E27FC236}">
                    <a16:creationId xmlns:a16="http://schemas.microsoft.com/office/drawing/2014/main" id="{A99E1999-750C-0A34-4B1E-CD35D49DA7EE}"/>
                  </a:ext>
                </a:extLst>
              </p:cNvPr>
              <p:cNvSpPr/>
              <p:nvPr/>
            </p:nvSpPr>
            <p:spPr>
              <a:xfrm>
                <a:off x="16090782" y="4919875"/>
                <a:ext cx="34472" cy="33241"/>
              </a:xfrm>
              <a:custGeom>
                <a:avLst/>
                <a:gdLst>
                  <a:gd name="connsiteX0" fmla="*/ 0 w 34472"/>
                  <a:gd name="connsiteY0" fmla="*/ 33241 h 33241"/>
                  <a:gd name="connsiteX1" fmla="*/ 1231 w 34472"/>
                  <a:gd name="connsiteY1" fmla="*/ 32420 h 33241"/>
                  <a:gd name="connsiteX2" fmla="*/ 34472 w 34472"/>
                  <a:gd name="connsiteY2" fmla="*/ 0 h 33241"/>
                  <a:gd name="connsiteX3" fmla="*/ 411 w 34472"/>
                  <a:gd name="connsiteY3" fmla="*/ 33241 h 33241"/>
                </a:gdLst>
                <a:ahLst/>
                <a:cxnLst>
                  <a:cxn ang="0">
                    <a:pos x="connsiteX0" y="connsiteY0"/>
                  </a:cxn>
                  <a:cxn ang="0">
                    <a:pos x="connsiteX1" y="connsiteY1"/>
                  </a:cxn>
                  <a:cxn ang="0">
                    <a:pos x="connsiteX2" y="connsiteY2"/>
                  </a:cxn>
                  <a:cxn ang="0">
                    <a:pos x="connsiteX3" y="connsiteY3"/>
                  </a:cxn>
                </a:cxnLst>
                <a:rect l="l" t="t" r="r" b="b"/>
                <a:pathLst>
                  <a:path w="34472" h="33241">
                    <a:moveTo>
                      <a:pt x="0" y="33241"/>
                    </a:moveTo>
                    <a:lnTo>
                      <a:pt x="1231" y="32420"/>
                    </a:lnTo>
                    <a:lnTo>
                      <a:pt x="34472" y="0"/>
                    </a:lnTo>
                    <a:cubicBezTo>
                      <a:pt x="22161" y="11901"/>
                      <a:pt x="11080" y="22571"/>
                      <a:pt x="411" y="33241"/>
                    </a:cubicBezTo>
                    <a:close/>
                  </a:path>
                </a:pathLst>
              </a:custGeom>
              <a:solidFill>
                <a:schemeClr val="accent2"/>
              </a:solidFill>
              <a:ln w="0" cap="flat">
                <a:noFill/>
                <a:prstDash val="solid"/>
                <a:miter/>
              </a:ln>
            </p:spPr>
            <p:txBody>
              <a:bodyPr rtlCol="0" anchor="ctr"/>
              <a:lstStyle/>
              <a:p>
                <a:endParaRPr lang="en-US" sz="744"/>
              </a:p>
            </p:txBody>
          </p:sp>
          <p:sp>
            <p:nvSpPr>
              <p:cNvPr id="535" name="Freeform: Shape 534">
                <a:extLst>
                  <a:ext uri="{FF2B5EF4-FFF2-40B4-BE49-F238E27FC236}">
                    <a16:creationId xmlns:a16="http://schemas.microsoft.com/office/drawing/2014/main" id="{2874EFC5-DB86-23C7-C690-EFA1BD17EC6E}"/>
                  </a:ext>
                </a:extLst>
              </p:cNvPr>
              <p:cNvSpPr/>
              <p:nvPr/>
            </p:nvSpPr>
            <p:spPr>
              <a:xfrm>
                <a:off x="16046871" y="4945729"/>
                <a:ext cx="55402" cy="50887"/>
              </a:xfrm>
              <a:custGeom>
                <a:avLst/>
                <a:gdLst>
                  <a:gd name="connsiteX0" fmla="*/ 0 w 55402"/>
                  <a:gd name="connsiteY0" fmla="*/ 50888 h 50887"/>
                  <a:gd name="connsiteX1" fmla="*/ 55402 w 55402"/>
                  <a:gd name="connsiteY1" fmla="*/ 0 h 50887"/>
                  <a:gd name="connsiteX2" fmla="*/ 45142 w 55402"/>
                  <a:gd name="connsiteY2" fmla="*/ 6566 h 50887"/>
                  <a:gd name="connsiteX3" fmla="*/ 0 w 55402"/>
                  <a:gd name="connsiteY3" fmla="*/ 50888 h 50887"/>
                </a:gdLst>
                <a:ahLst/>
                <a:cxnLst>
                  <a:cxn ang="0">
                    <a:pos x="connsiteX0" y="connsiteY0"/>
                  </a:cxn>
                  <a:cxn ang="0">
                    <a:pos x="connsiteX1" y="connsiteY1"/>
                  </a:cxn>
                  <a:cxn ang="0">
                    <a:pos x="connsiteX2" y="connsiteY2"/>
                  </a:cxn>
                  <a:cxn ang="0">
                    <a:pos x="connsiteX3" y="connsiteY3"/>
                  </a:cxn>
                </a:cxnLst>
                <a:rect l="l" t="t" r="r" b="b"/>
                <a:pathLst>
                  <a:path w="55402" h="50887">
                    <a:moveTo>
                      <a:pt x="0" y="50888"/>
                    </a:moveTo>
                    <a:cubicBezTo>
                      <a:pt x="6156" y="47194"/>
                      <a:pt x="12722" y="43090"/>
                      <a:pt x="55402" y="0"/>
                    </a:cubicBezTo>
                    <a:lnTo>
                      <a:pt x="45142" y="6566"/>
                    </a:lnTo>
                    <a:lnTo>
                      <a:pt x="0" y="50888"/>
                    </a:lnTo>
                    <a:close/>
                  </a:path>
                </a:pathLst>
              </a:custGeom>
              <a:solidFill>
                <a:schemeClr val="accent2"/>
              </a:solidFill>
              <a:ln w="0" cap="flat">
                <a:noFill/>
                <a:prstDash val="solid"/>
                <a:miter/>
              </a:ln>
            </p:spPr>
            <p:txBody>
              <a:bodyPr rtlCol="0" anchor="ctr"/>
              <a:lstStyle/>
              <a:p>
                <a:endParaRPr lang="en-US" sz="744"/>
              </a:p>
            </p:txBody>
          </p:sp>
          <p:sp>
            <p:nvSpPr>
              <p:cNvPr id="536" name="Freeform: Shape 535">
                <a:extLst>
                  <a:ext uri="{FF2B5EF4-FFF2-40B4-BE49-F238E27FC236}">
                    <a16:creationId xmlns:a16="http://schemas.microsoft.com/office/drawing/2014/main" id="{CCFD4749-8498-3409-AB99-6C8C0FFB838C}"/>
                  </a:ext>
                </a:extLst>
              </p:cNvPr>
              <p:cNvSpPr/>
              <p:nvPr/>
            </p:nvSpPr>
            <p:spPr>
              <a:xfrm>
                <a:off x="14587130" y="4735612"/>
                <a:ext cx="50887" cy="10259"/>
              </a:xfrm>
              <a:custGeom>
                <a:avLst/>
                <a:gdLst>
                  <a:gd name="connsiteX0" fmla="*/ 4925 w 50887"/>
                  <a:gd name="connsiteY0" fmla="*/ 1642 h 10259"/>
                  <a:gd name="connsiteX1" fmla="*/ 27906 w 50887"/>
                  <a:gd name="connsiteY1" fmla="*/ 6566 h 10259"/>
                  <a:gd name="connsiteX2" fmla="*/ 50888 w 50887"/>
                  <a:gd name="connsiteY2" fmla="*/ 10260 h 10259"/>
                  <a:gd name="connsiteX3" fmla="*/ 45963 w 50887"/>
                  <a:gd name="connsiteY3" fmla="*/ 9029 h 10259"/>
                  <a:gd name="connsiteX4" fmla="*/ 0 w 50887"/>
                  <a:gd name="connsiteY4" fmla="*/ 0 h 10259"/>
                  <a:gd name="connsiteX5" fmla="*/ 4925 w 50887"/>
                  <a:gd name="connsiteY5" fmla="*/ 1231 h 102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887" h="10259">
                    <a:moveTo>
                      <a:pt x="4925" y="1642"/>
                    </a:moveTo>
                    <a:lnTo>
                      <a:pt x="27906" y="6566"/>
                    </a:lnTo>
                    <a:cubicBezTo>
                      <a:pt x="35703" y="8208"/>
                      <a:pt x="43501" y="9029"/>
                      <a:pt x="50888" y="10260"/>
                    </a:cubicBezTo>
                    <a:lnTo>
                      <a:pt x="45963" y="9029"/>
                    </a:lnTo>
                    <a:cubicBezTo>
                      <a:pt x="30368" y="6977"/>
                      <a:pt x="15184" y="3283"/>
                      <a:pt x="0" y="0"/>
                    </a:cubicBezTo>
                    <a:lnTo>
                      <a:pt x="4925" y="1231"/>
                    </a:lnTo>
                    <a:close/>
                  </a:path>
                </a:pathLst>
              </a:custGeom>
              <a:solidFill>
                <a:schemeClr val="accent2"/>
              </a:solidFill>
              <a:ln w="0" cap="flat">
                <a:noFill/>
                <a:prstDash val="solid"/>
                <a:miter/>
              </a:ln>
            </p:spPr>
            <p:txBody>
              <a:bodyPr rtlCol="0" anchor="ctr"/>
              <a:lstStyle/>
              <a:p>
                <a:endParaRPr lang="en-US" sz="744"/>
              </a:p>
            </p:txBody>
          </p:sp>
          <p:sp>
            <p:nvSpPr>
              <p:cNvPr id="537" name="Freeform: Shape 536">
                <a:extLst>
                  <a:ext uri="{FF2B5EF4-FFF2-40B4-BE49-F238E27FC236}">
                    <a16:creationId xmlns:a16="http://schemas.microsoft.com/office/drawing/2014/main" id="{9AD97EEE-A4AD-D1B4-26C6-9C1E4C5B0424}"/>
                  </a:ext>
                </a:extLst>
              </p:cNvPr>
              <p:cNvSpPr/>
              <p:nvPr/>
            </p:nvSpPr>
            <p:spPr>
              <a:xfrm>
                <a:off x="14861678" y="4763108"/>
                <a:ext cx="29137" cy="820"/>
              </a:xfrm>
              <a:custGeom>
                <a:avLst/>
                <a:gdLst>
                  <a:gd name="connsiteX0" fmla="*/ 0 w 29137"/>
                  <a:gd name="connsiteY0" fmla="*/ 821 h 820"/>
                  <a:gd name="connsiteX1" fmla="*/ 29137 w 29137"/>
                  <a:gd name="connsiteY1" fmla="*/ 0 h 820"/>
                  <a:gd name="connsiteX2" fmla="*/ 0 w 29137"/>
                  <a:gd name="connsiteY2" fmla="*/ 821 h 820"/>
                </a:gdLst>
                <a:ahLst/>
                <a:cxnLst>
                  <a:cxn ang="0">
                    <a:pos x="connsiteX0" y="connsiteY0"/>
                  </a:cxn>
                  <a:cxn ang="0">
                    <a:pos x="connsiteX1" y="connsiteY1"/>
                  </a:cxn>
                  <a:cxn ang="0">
                    <a:pos x="connsiteX2" y="connsiteY2"/>
                  </a:cxn>
                </a:cxnLst>
                <a:rect l="l" t="t" r="r" b="b"/>
                <a:pathLst>
                  <a:path w="29137" h="820">
                    <a:moveTo>
                      <a:pt x="0" y="821"/>
                    </a:moveTo>
                    <a:cubicBezTo>
                      <a:pt x="11901" y="821"/>
                      <a:pt x="20930" y="0"/>
                      <a:pt x="29137" y="0"/>
                    </a:cubicBezTo>
                    <a:cubicBezTo>
                      <a:pt x="16826" y="0"/>
                      <a:pt x="6566" y="410"/>
                      <a:pt x="0" y="821"/>
                    </a:cubicBezTo>
                    <a:close/>
                  </a:path>
                </a:pathLst>
              </a:custGeom>
              <a:solidFill>
                <a:schemeClr val="accent2"/>
              </a:solidFill>
              <a:ln w="0" cap="flat">
                <a:noFill/>
                <a:prstDash val="solid"/>
                <a:miter/>
              </a:ln>
            </p:spPr>
            <p:txBody>
              <a:bodyPr rtlCol="0" anchor="ctr"/>
              <a:lstStyle/>
              <a:p>
                <a:endParaRPr lang="en-US" sz="744"/>
              </a:p>
            </p:txBody>
          </p:sp>
          <p:sp>
            <p:nvSpPr>
              <p:cNvPr id="538" name="Freeform: Shape 537">
                <a:extLst>
                  <a:ext uri="{FF2B5EF4-FFF2-40B4-BE49-F238E27FC236}">
                    <a16:creationId xmlns:a16="http://schemas.microsoft.com/office/drawing/2014/main" id="{2B7DAE0B-0CDB-4B27-F57B-3CF5D9F440FF}"/>
                  </a:ext>
                </a:extLst>
              </p:cNvPr>
              <p:cNvSpPr/>
              <p:nvPr/>
            </p:nvSpPr>
            <p:spPr>
              <a:xfrm>
                <a:off x="14890815" y="4750160"/>
                <a:ext cx="316386" cy="12536"/>
              </a:xfrm>
              <a:custGeom>
                <a:avLst/>
                <a:gdLst>
                  <a:gd name="connsiteX0" fmla="*/ 176055 w 316386"/>
                  <a:gd name="connsiteY0" fmla="*/ 1867 h 12536"/>
                  <a:gd name="connsiteX1" fmla="*/ 202730 w 316386"/>
                  <a:gd name="connsiteY1" fmla="*/ 4739 h 12536"/>
                  <a:gd name="connsiteX2" fmla="*/ 114087 w 316386"/>
                  <a:gd name="connsiteY2" fmla="*/ 7612 h 12536"/>
                  <a:gd name="connsiteX3" fmla="*/ 131734 w 316386"/>
                  <a:gd name="connsiteY3" fmla="*/ 5150 h 12536"/>
                  <a:gd name="connsiteX4" fmla="*/ 98082 w 316386"/>
                  <a:gd name="connsiteY4" fmla="*/ 8022 h 12536"/>
                  <a:gd name="connsiteX5" fmla="*/ 0 w 316386"/>
                  <a:gd name="connsiteY5" fmla="*/ 12536 h 12536"/>
                  <a:gd name="connsiteX6" fmla="*/ 289732 w 316386"/>
                  <a:gd name="connsiteY6" fmla="*/ 10895 h 12536"/>
                  <a:gd name="connsiteX7" fmla="*/ 308199 w 316386"/>
                  <a:gd name="connsiteY7" fmla="*/ 635 h 12536"/>
                  <a:gd name="connsiteX8" fmla="*/ 176466 w 316386"/>
                  <a:gd name="connsiteY8" fmla="*/ 1867 h 12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386" h="12536">
                    <a:moveTo>
                      <a:pt x="176055" y="1867"/>
                    </a:moveTo>
                    <a:cubicBezTo>
                      <a:pt x="232278" y="3508"/>
                      <a:pt x="98492" y="4329"/>
                      <a:pt x="202730" y="4739"/>
                    </a:cubicBezTo>
                    <a:cubicBezTo>
                      <a:pt x="211759" y="6381"/>
                      <a:pt x="162923" y="8433"/>
                      <a:pt x="114087" y="7612"/>
                    </a:cubicBezTo>
                    <a:cubicBezTo>
                      <a:pt x="117780" y="5970"/>
                      <a:pt x="161692" y="6791"/>
                      <a:pt x="131734" y="5150"/>
                    </a:cubicBezTo>
                    <a:cubicBezTo>
                      <a:pt x="99313" y="6791"/>
                      <a:pt x="86591" y="5560"/>
                      <a:pt x="98082" y="8022"/>
                    </a:cubicBezTo>
                    <a:cubicBezTo>
                      <a:pt x="43090" y="9253"/>
                      <a:pt x="37345" y="10895"/>
                      <a:pt x="0" y="12536"/>
                    </a:cubicBezTo>
                    <a:cubicBezTo>
                      <a:pt x="66482" y="11716"/>
                      <a:pt x="205603" y="13768"/>
                      <a:pt x="289732" y="10895"/>
                    </a:cubicBezTo>
                    <a:cubicBezTo>
                      <a:pt x="336106" y="8022"/>
                      <a:pt x="307789" y="4329"/>
                      <a:pt x="308199" y="635"/>
                    </a:cubicBezTo>
                    <a:cubicBezTo>
                      <a:pt x="301223" y="-185"/>
                      <a:pt x="180980" y="-596"/>
                      <a:pt x="176466" y="1867"/>
                    </a:cubicBezTo>
                    <a:close/>
                  </a:path>
                </a:pathLst>
              </a:custGeom>
              <a:solidFill>
                <a:schemeClr val="accent2"/>
              </a:solidFill>
              <a:ln w="0" cap="flat">
                <a:noFill/>
                <a:prstDash val="solid"/>
                <a:miter/>
              </a:ln>
            </p:spPr>
            <p:txBody>
              <a:bodyPr rtlCol="0" anchor="ctr"/>
              <a:lstStyle/>
              <a:p>
                <a:endParaRPr lang="en-US" sz="744"/>
              </a:p>
            </p:txBody>
          </p:sp>
          <p:sp>
            <p:nvSpPr>
              <p:cNvPr id="539" name="Freeform: Shape 538">
                <a:extLst>
                  <a:ext uri="{FF2B5EF4-FFF2-40B4-BE49-F238E27FC236}">
                    <a16:creationId xmlns:a16="http://schemas.microsoft.com/office/drawing/2014/main" id="{648C4B16-95A2-9263-6FF1-31E2CB934365}"/>
                  </a:ext>
                </a:extLst>
              </p:cNvPr>
              <p:cNvSpPr/>
              <p:nvPr/>
            </p:nvSpPr>
            <p:spPr>
              <a:xfrm>
                <a:off x="14928571" y="4748333"/>
                <a:ext cx="50067" cy="547"/>
              </a:xfrm>
              <a:custGeom>
                <a:avLst/>
                <a:gdLst>
                  <a:gd name="connsiteX0" fmla="*/ 50067 w 50067"/>
                  <a:gd name="connsiteY0" fmla="*/ 0 h 547"/>
                  <a:gd name="connsiteX1" fmla="*/ 0 w 50067"/>
                  <a:gd name="connsiteY1" fmla="*/ 0 h 547"/>
                  <a:gd name="connsiteX2" fmla="*/ 50067 w 50067"/>
                  <a:gd name="connsiteY2" fmla="*/ 0 h 547"/>
                </a:gdLst>
                <a:ahLst/>
                <a:cxnLst>
                  <a:cxn ang="0">
                    <a:pos x="connsiteX0" y="connsiteY0"/>
                  </a:cxn>
                  <a:cxn ang="0">
                    <a:pos x="connsiteX1" y="connsiteY1"/>
                  </a:cxn>
                  <a:cxn ang="0">
                    <a:pos x="connsiteX2" y="connsiteY2"/>
                  </a:cxn>
                </a:cxnLst>
                <a:rect l="l" t="t" r="r" b="b"/>
                <a:pathLst>
                  <a:path w="50067" h="547">
                    <a:moveTo>
                      <a:pt x="50067" y="0"/>
                    </a:moveTo>
                    <a:cubicBezTo>
                      <a:pt x="24213" y="0"/>
                      <a:pt x="16005" y="0"/>
                      <a:pt x="0" y="0"/>
                    </a:cubicBezTo>
                    <a:cubicBezTo>
                      <a:pt x="4104" y="1231"/>
                      <a:pt x="29137" y="0"/>
                      <a:pt x="50067" y="0"/>
                    </a:cubicBezTo>
                    <a:close/>
                  </a:path>
                </a:pathLst>
              </a:custGeom>
              <a:solidFill>
                <a:schemeClr val="accent2"/>
              </a:solidFill>
              <a:ln w="0" cap="flat">
                <a:noFill/>
                <a:prstDash val="solid"/>
                <a:miter/>
              </a:ln>
            </p:spPr>
            <p:txBody>
              <a:bodyPr rtlCol="0" anchor="ctr"/>
              <a:lstStyle/>
              <a:p>
                <a:endParaRPr lang="en-US" sz="744"/>
              </a:p>
            </p:txBody>
          </p:sp>
          <p:sp>
            <p:nvSpPr>
              <p:cNvPr id="540" name="Freeform: Shape 539">
                <a:extLst>
                  <a:ext uri="{FF2B5EF4-FFF2-40B4-BE49-F238E27FC236}">
                    <a16:creationId xmlns:a16="http://schemas.microsoft.com/office/drawing/2014/main" id="{84510CD7-D9C7-A0DC-0644-5D2450BB179C}"/>
                  </a:ext>
                </a:extLst>
              </p:cNvPr>
              <p:cNvSpPr/>
              <p:nvPr/>
            </p:nvSpPr>
            <p:spPr>
              <a:xfrm>
                <a:off x="15466586" y="4988409"/>
                <a:ext cx="51734" cy="51260"/>
              </a:xfrm>
              <a:custGeom>
                <a:avLst/>
                <a:gdLst>
                  <a:gd name="connsiteX0" fmla="*/ 19698 w 51734"/>
                  <a:gd name="connsiteY0" fmla="*/ 21751 h 51260"/>
                  <a:gd name="connsiteX1" fmla="*/ 50888 w 51734"/>
                  <a:gd name="connsiteY1" fmla="*/ 50067 h 51260"/>
                  <a:gd name="connsiteX2" fmla="*/ 0 w 51734"/>
                  <a:gd name="connsiteY2" fmla="*/ 0 h 51260"/>
                  <a:gd name="connsiteX3" fmla="*/ 19698 w 51734"/>
                  <a:gd name="connsiteY3" fmla="*/ 21751 h 51260"/>
                </a:gdLst>
                <a:ahLst/>
                <a:cxnLst>
                  <a:cxn ang="0">
                    <a:pos x="connsiteX0" y="connsiteY0"/>
                  </a:cxn>
                  <a:cxn ang="0">
                    <a:pos x="connsiteX1" y="connsiteY1"/>
                  </a:cxn>
                  <a:cxn ang="0">
                    <a:pos x="connsiteX2" y="connsiteY2"/>
                  </a:cxn>
                  <a:cxn ang="0">
                    <a:pos x="connsiteX3" y="connsiteY3"/>
                  </a:cxn>
                </a:cxnLst>
                <a:rect l="l" t="t" r="r" b="b"/>
                <a:pathLst>
                  <a:path w="51734" h="51260">
                    <a:moveTo>
                      <a:pt x="19698" y="21751"/>
                    </a:moveTo>
                    <a:cubicBezTo>
                      <a:pt x="23802" y="25034"/>
                      <a:pt x="57454" y="57864"/>
                      <a:pt x="50888" y="50067"/>
                    </a:cubicBezTo>
                    <a:lnTo>
                      <a:pt x="0" y="0"/>
                    </a:lnTo>
                    <a:cubicBezTo>
                      <a:pt x="11901" y="11901"/>
                      <a:pt x="15595" y="16415"/>
                      <a:pt x="19698" y="21751"/>
                    </a:cubicBezTo>
                    <a:close/>
                  </a:path>
                </a:pathLst>
              </a:custGeom>
              <a:solidFill>
                <a:schemeClr val="accent2"/>
              </a:solidFill>
              <a:ln w="0" cap="flat">
                <a:noFill/>
                <a:prstDash val="solid"/>
                <a:miter/>
              </a:ln>
            </p:spPr>
            <p:txBody>
              <a:bodyPr rtlCol="0" anchor="ctr"/>
              <a:lstStyle/>
              <a:p>
                <a:endParaRPr lang="en-US" sz="744"/>
              </a:p>
            </p:txBody>
          </p:sp>
          <p:sp>
            <p:nvSpPr>
              <p:cNvPr id="541" name="Freeform: Shape 540">
                <a:extLst>
                  <a:ext uri="{FF2B5EF4-FFF2-40B4-BE49-F238E27FC236}">
                    <a16:creationId xmlns:a16="http://schemas.microsoft.com/office/drawing/2014/main" id="{DA2399D3-8B00-D0F9-59C1-58896BE229D7}"/>
                  </a:ext>
                </a:extLst>
              </p:cNvPr>
              <p:cNvSpPr/>
              <p:nvPr/>
            </p:nvSpPr>
            <p:spPr>
              <a:xfrm>
                <a:off x="15444015" y="4966248"/>
                <a:ext cx="22571" cy="21750"/>
              </a:xfrm>
              <a:custGeom>
                <a:avLst/>
                <a:gdLst>
                  <a:gd name="connsiteX0" fmla="*/ 0 w 22571"/>
                  <a:gd name="connsiteY0" fmla="*/ 0 h 21750"/>
                  <a:gd name="connsiteX1" fmla="*/ 22571 w 22571"/>
                  <a:gd name="connsiteY1" fmla="*/ 21750 h 21750"/>
                  <a:gd name="connsiteX2" fmla="*/ 0 w 22571"/>
                  <a:gd name="connsiteY2" fmla="*/ 0 h 21750"/>
                </a:gdLst>
                <a:ahLst/>
                <a:cxnLst>
                  <a:cxn ang="0">
                    <a:pos x="connsiteX0" y="connsiteY0"/>
                  </a:cxn>
                  <a:cxn ang="0">
                    <a:pos x="connsiteX1" y="connsiteY1"/>
                  </a:cxn>
                  <a:cxn ang="0">
                    <a:pos x="connsiteX2" y="connsiteY2"/>
                  </a:cxn>
                </a:cxnLst>
                <a:rect l="l" t="t" r="r" b="b"/>
                <a:pathLst>
                  <a:path w="22571" h="21750">
                    <a:moveTo>
                      <a:pt x="0" y="0"/>
                    </a:moveTo>
                    <a:lnTo>
                      <a:pt x="22571" y="21750"/>
                    </a:lnTo>
                    <a:cubicBezTo>
                      <a:pt x="17236" y="16005"/>
                      <a:pt x="10260" y="9439"/>
                      <a:pt x="0" y="0"/>
                    </a:cubicBezTo>
                    <a:close/>
                  </a:path>
                </a:pathLst>
              </a:custGeom>
              <a:solidFill>
                <a:schemeClr val="accent2"/>
              </a:solidFill>
              <a:ln w="0" cap="flat">
                <a:noFill/>
                <a:prstDash val="solid"/>
                <a:miter/>
              </a:ln>
            </p:spPr>
            <p:txBody>
              <a:bodyPr rtlCol="0" anchor="ctr"/>
              <a:lstStyle/>
              <a:p>
                <a:endParaRPr lang="en-US" sz="744"/>
              </a:p>
            </p:txBody>
          </p:sp>
          <p:sp>
            <p:nvSpPr>
              <p:cNvPr id="542" name="Freeform: Shape 541">
                <a:extLst>
                  <a:ext uri="{FF2B5EF4-FFF2-40B4-BE49-F238E27FC236}">
                    <a16:creationId xmlns:a16="http://schemas.microsoft.com/office/drawing/2014/main" id="{22B7EDE7-F346-7316-EA51-EEB74A3DD80F}"/>
                  </a:ext>
                </a:extLst>
              </p:cNvPr>
              <p:cNvSpPr/>
              <p:nvPr/>
            </p:nvSpPr>
            <p:spPr>
              <a:xfrm>
                <a:off x="15485812" y="5010262"/>
                <a:ext cx="2524" cy="2770"/>
              </a:xfrm>
              <a:custGeom>
                <a:avLst/>
                <a:gdLst>
                  <a:gd name="connsiteX0" fmla="*/ 2524 w 2524"/>
                  <a:gd name="connsiteY0" fmla="*/ 2770 h 2770"/>
                  <a:gd name="connsiteX1" fmla="*/ 472 w 2524"/>
                  <a:gd name="connsiteY1" fmla="*/ 308 h 2770"/>
                  <a:gd name="connsiteX2" fmla="*/ 2524 w 2524"/>
                  <a:gd name="connsiteY2" fmla="*/ 2770 h 2770"/>
                </a:gdLst>
                <a:ahLst/>
                <a:cxnLst>
                  <a:cxn ang="0">
                    <a:pos x="connsiteX0" y="connsiteY0"/>
                  </a:cxn>
                  <a:cxn ang="0">
                    <a:pos x="connsiteX1" y="connsiteY1"/>
                  </a:cxn>
                  <a:cxn ang="0">
                    <a:pos x="connsiteX2" y="connsiteY2"/>
                  </a:cxn>
                </a:cxnLst>
                <a:rect l="l" t="t" r="r" b="b"/>
                <a:pathLst>
                  <a:path w="2524" h="2770">
                    <a:moveTo>
                      <a:pt x="2524" y="2770"/>
                    </a:moveTo>
                    <a:cubicBezTo>
                      <a:pt x="1703" y="1949"/>
                      <a:pt x="1293" y="1129"/>
                      <a:pt x="472" y="308"/>
                    </a:cubicBezTo>
                    <a:cubicBezTo>
                      <a:pt x="-349" y="-513"/>
                      <a:pt x="-349" y="308"/>
                      <a:pt x="2524" y="2770"/>
                    </a:cubicBezTo>
                    <a:close/>
                  </a:path>
                </a:pathLst>
              </a:custGeom>
              <a:solidFill>
                <a:schemeClr val="accent2"/>
              </a:solidFill>
              <a:ln w="0" cap="flat">
                <a:noFill/>
                <a:prstDash val="solid"/>
                <a:miter/>
              </a:ln>
            </p:spPr>
            <p:txBody>
              <a:bodyPr rtlCol="0" anchor="ctr"/>
              <a:lstStyle/>
              <a:p>
                <a:endParaRPr lang="en-US" sz="744"/>
              </a:p>
            </p:txBody>
          </p:sp>
          <p:sp>
            <p:nvSpPr>
              <p:cNvPr id="543" name="Freeform: Shape 542">
                <a:extLst>
                  <a:ext uri="{FF2B5EF4-FFF2-40B4-BE49-F238E27FC236}">
                    <a16:creationId xmlns:a16="http://schemas.microsoft.com/office/drawing/2014/main" id="{397088EF-3768-F3C9-7C7B-9745D02B0BD9}"/>
                  </a:ext>
                </a:extLst>
              </p:cNvPr>
              <p:cNvSpPr/>
              <p:nvPr/>
            </p:nvSpPr>
            <p:spPr>
              <a:xfrm>
                <a:off x="16240572" y="4808660"/>
                <a:ext cx="38986" cy="1231"/>
              </a:xfrm>
              <a:custGeom>
                <a:avLst/>
                <a:gdLst>
                  <a:gd name="connsiteX0" fmla="*/ 0 w 38986"/>
                  <a:gd name="connsiteY0" fmla="*/ 411 h 1231"/>
                  <a:gd name="connsiteX1" fmla="*/ 2052 w 38986"/>
                  <a:gd name="connsiteY1" fmla="*/ 411 h 1231"/>
                  <a:gd name="connsiteX2" fmla="*/ 4514 w 38986"/>
                  <a:gd name="connsiteY2" fmla="*/ 411 h 1231"/>
                  <a:gd name="connsiteX3" fmla="*/ 9029 w 38986"/>
                  <a:gd name="connsiteY3" fmla="*/ 411 h 1231"/>
                  <a:gd name="connsiteX4" fmla="*/ 38987 w 38986"/>
                  <a:gd name="connsiteY4" fmla="*/ 0 h 1231"/>
                  <a:gd name="connsiteX5" fmla="*/ 16415 w 38986"/>
                  <a:gd name="connsiteY5" fmla="*/ 0 h 1231"/>
                  <a:gd name="connsiteX6" fmla="*/ 10260 w 38986"/>
                  <a:gd name="connsiteY6" fmla="*/ 0 h 1231"/>
                  <a:gd name="connsiteX7" fmla="*/ 6977 w 38986"/>
                  <a:gd name="connsiteY7" fmla="*/ 0 h 1231"/>
                  <a:gd name="connsiteX8" fmla="*/ 5335 w 38986"/>
                  <a:gd name="connsiteY8" fmla="*/ 0 h 1231"/>
                  <a:gd name="connsiteX9" fmla="*/ 0 w 38986"/>
                  <a:gd name="connsiteY9" fmla="*/ 1231 h 1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86" h="1231">
                    <a:moveTo>
                      <a:pt x="0" y="411"/>
                    </a:moveTo>
                    <a:cubicBezTo>
                      <a:pt x="0" y="411"/>
                      <a:pt x="821" y="411"/>
                      <a:pt x="2052" y="411"/>
                    </a:cubicBezTo>
                    <a:cubicBezTo>
                      <a:pt x="2873" y="411"/>
                      <a:pt x="3694" y="411"/>
                      <a:pt x="4514" y="411"/>
                    </a:cubicBezTo>
                    <a:cubicBezTo>
                      <a:pt x="5335" y="411"/>
                      <a:pt x="6156" y="411"/>
                      <a:pt x="9029" y="411"/>
                    </a:cubicBezTo>
                    <a:cubicBezTo>
                      <a:pt x="18878" y="411"/>
                      <a:pt x="30779" y="411"/>
                      <a:pt x="38987" y="0"/>
                    </a:cubicBezTo>
                    <a:cubicBezTo>
                      <a:pt x="32421" y="0"/>
                      <a:pt x="24623" y="0"/>
                      <a:pt x="16415" y="0"/>
                    </a:cubicBezTo>
                    <a:cubicBezTo>
                      <a:pt x="14363" y="0"/>
                      <a:pt x="12312" y="0"/>
                      <a:pt x="10260" y="0"/>
                    </a:cubicBezTo>
                    <a:lnTo>
                      <a:pt x="6977" y="0"/>
                    </a:lnTo>
                    <a:cubicBezTo>
                      <a:pt x="6977" y="0"/>
                      <a:pt x="5335" y="0"/>
                      <a:pt x="5335" y="0"/>
                    </a:cubicBezTo>
                    <a:cubicBezTo>
                      <a:pt x="3283" y="0"/>
                      <a:pt x="1642" y="411"/>
                      <a:pt x="0" y="1231"/>
                    </a:cubicBezTo>
                    <a:close/>
                  </a:path>
                </a:pathLst>
              </a:custGeom>
              <a:solidFill>
                <a:schemeClr val="accent2"/>
              </a:solidFill>
              <a:ln w="0" cap="flat">
                <a:noFill/>
                <a:prstDash val="solid"/>
                <a:miter/>
              </a:ln>
            </p:spPr>
            <p:txBody>
              <a:bodyPr rtlCol="0" anchor="ctr"/>
              <a:lstStyle/>
              <a:p>
                <a:endParaRPr lang="en-US" sz="744"/>
              </a:p>
            </p:txBody>
          </p:sp>
          <p:sp>
            <p:nvSpPr>
              <p:cNvPr id="544" name="Freeform: Shape 543">
                <a:extLst>
                  <a:ext uri="{FF2B5EF4-FFF2-40B4-BE49-F238E27FC236}">
                    <a16:creationId xmlns:a16="http://schemas.microsoft.com/office/drawing/2014/main" id="{D8F4E75B-9523-C114-B877-65710FC7C45A}"/>
                  </a:ext>
                </a:extLst>
              </p:cNvPr>
              <p:cNvSpPr/>
              <p:nvPr/>
            </p:nvSpPr>
            <p:spPr>
              <a:xfrm>
                <a:off x="17367080" y="4486508"/>
                <a:ext cx="20519" cy="20519"/>
              </a:xfrm>
              <a:custGeom>
                <a:avLst/>
                <a:gdLst>
                  <a:gd name="connsiteX0" fmla="*/ 0 w 20519"/>
                  <a:gd name="connsiteY0" fmla="*/ 20519 h 20519"/>
                  <a:gd name="connsiteX1" fmla="*/ 20519 w 20519"/>
                  <a:gd name="connsiteY1" fmla="*/ 0 h 20519"/>
                  <a:gd name="connsiteX2" fmla="*/ 0 w 20519"/>
                  <a:gd name="connsiteY2" fmla="*/ 20519 h 20519"/>
                </a:gdLst>
                <a:ahLst/>
                <a:cxnLst>
                  <a:cxn ang="0">
                    <a:pos x="connsiteX0" y="connsiteY0"/>
                  </a:cxn>
                  <a:cxn ang="0">
                    <a:pos x="connsiteX1" y="connsiteY1"/>
                  </a:cxn>
                  <a:cxn ang="0">
                    <a:pos x="connsiteX2" y="connsiteY2"/>
                  </a:cxn>
                </a:cxnLst>
                <a:rect l="l" t="t" r="r" b="b"/>
                <a:pathLst>
                  <a:path w="20519" h="20519">
                    <a:moveTo>
                      <a:pt x="0" y="20519"/>
                    </a:moveTo>
                    <a:cubicBezTo>
                      <a:pt x="6566" y="13543"/>
                      <a:pt x="13953" y="6977"/>
                      <a:pt x="20519" y="0"/>
                    </a:cubicBezTo>
                    <a:cubicBezTo>
                      <a:pt x="13543" y="7387"/>
                      <a:pt x="9439" y="10670"/>
                      <a:pt x="0" y="20519"/>
                    </a:cubicBezTo>
                    <a:close/>
                  </a:path>
                </a:pathLst>
              </a:custGeom>
              <a:solidFill>
                <a:schemeClr val="accent2"/>
              </a:solidFill>
              <a:ln w="0" cap="flat">
                <a:noFill/>
                <a:prstDash val="solid"/>
                <a:miter/>
              </a:ln>
            </p:spPr>
            <p:txBody>
              <a:bodyPr rtlCol="0" anchor="ctr"/>
              <a:lstStyle/>
              <a:p>
                <a:endParaRPr lang="en-US" sz="744"/>
              </a:p>
            </p:txBody>
          </p:sp>
          <p:sp>
            <p:nvSpPr>
              <p:cNvPr id="545" name="Freeform: Shape 544">
                <a:extLst>
                  <a:ext uri="{FF2B5EF4-FFF2-40B4-BE49-F238E27FC236}">
                    <a16:creationId xmlns:a16="http://schemas.microsoft.com/office/drawing/2014/main" id="{97306384-A30C-3781-0DFE-26AC44614FA4}"/>
                  </a:ext>
                </a:extLst>
              </p:cNvPr>
              <p:cNvSpPr/>
              <p:nvPr/>
            </p:nvSpPr>
            <p:spPr>
              <a:xfrm>
                <a:off x="17562423" y="4113878"/>
                <a:ext cx="821" cy="5745"/>
              </a:xfrm>
              <a:custGeom>
                <a:avLst/>
                <a:gdLst>
                  <a:gd name="connsiteX0" fmla="*/ 0 w 821"/>
                  <a:gd name="connsiteY0" fmla="*/ 5745 h 5745"/>
                  <a:gd name="connsiteX1" fmla="*/ 821 w 821"/>
                  <a:gd name="connsiteY1" fmla="*/ 0 h 5745"/>
                  <a:gd name="connsiteX2" fmla="*/ 0 w 821"/>
                  <a:gd name="connsiteY2" fmla="*/ 5745 h 5745"/>
                </a:gdLst>
                <a:ahLst/>
                <a:cxnLst>
                  <a:cxn ang="0">
                    <a:pos x="connsiteX0" y="connsiteY0"/>
                  </a:cxn>
                  <a:cxn ang="0">
                    <a:pos x="connsiteX1" y="connsiteY1"/>
                  </a:cxn>
                  <a:cxn ang="0">
                    <a:pos x="connsiteX2" y="connsiteY2"/>
                  </a:cxn>
                </a:cxnLst>
                <a:rect l="l" t="t" r="r" b="b"/>
                <a:pathLst>
                  <a:path w="821" h="5745">
                    <a:moveTo>
                      <a:pt x="0" y="5745"/>
                    </a:moveTo>
                    <a:cubicBezTo>
                      <a:pt x="0" y="4925"/>
                      <a:pt x="411" y="2873"/>
                      <a:pt x="821" y="0"/>
                    </a:cubicBezTo>
                    <a:cubicBezTo>
                      <a:pt x="0" y="2873"/>
                      <a:pt x="0" y="4514"/>
                      <a:pt x="0" y="5745"/>
                    </a:cubicBezTo>
                    <a:close/>
                  </a:path>
                </a:pathLst>
              </a:custGeom>
              <a:solidFill>
                <a:schemeClr val="accent2"/>
              </a:solidFill>
              <a:ln w="0" cap="flat">
                <a:noFill/>
                <a:prstDash val="solid"/>
                <a:miter/>
              </a:ln>
            </p:spPr>
            <p:txBody>
              <a:bodyPr rtlCol="0" anchor="ctr"/>
              <a:lstStyle/>
              <a:p>
                <a:endParaRPr lang="en-US" sz="744"/>
              </a:p>
            </p:txBody>
          </p:sp>
          <p:sp>
            <p:nvSpPr>
              <p:cNvPr id="546" name="Freeform: Shape 545">
                <a:extLst>
                  <a:ext uri="{FF2B5EF4-FFF2-40B4-BE49-F238E27FC236}">
                    <a16:creationId xmlns:a16="http://schemas.microsoft.com/office/drawing/2014/main" id="{D9343A8F-6E45-6F2C-9CCC-87C41B3A761A}"/>
                  </a:ext>
                </a:extLst>
              </p:cNvPr>
              <p:cNvSpPr/>
              <p:nvPr/>
            </p:nvSpPr>
            <p:spPr>
              <a:xfrm>
                <a:off x="17562834" y="3982555"/>
                <a:ext cx="28726" cy="132554"/>
              </a:xfrm>
              <a:custGeom>
                <a:avLst/>
                <a:gdLst>
                  <a:gd name="connsiteX0" fmla="*/ 410 w 28726"/>
                  <a:gd name="connsiteY0" fmla="*/ 131734 h 132554"/>
                  <a:gd name="connsiteX1" fmla="*/ 5745 w 28726"/>
                  <a:gd name="connsiteY1" fmla="*/ 112035 h 132554"/>
                  <a:gd name="connsiteX2" fmla="*/ 13132 w 28726"/>
                  <a:gd name="connsiteY2" fmla="*/ 84950 h 132554"/>
                  <a:gd name="connsiteX3" fmla="*/ 19698 w 28726"/>
                  <a:gd name="connsiteY3" fmla="*/ 57044 h 132554"/>
                  <a:gd name="connsiteX4" fmla="*/ 20930 w 28726"/>
                  <a:gd name="connsiteY4" fmla="*/ 50888 h 132554"/>
                  <a:gd name="connsiteX5" fmla="*/ 21750 w 28726"/>
                  <a:gd name="connsiteY5" fmla="*/ 45142 h 132554"/>
                  <a:gd name="connsiteX6" fmla="*/ 22981 w 28726"/>
                  <a:gd name="connsiteY6" fmla="*/ 35704 h 132554"/>
                  <a:gd name="connsiteX7" fmla="*/ 22981 w 28726"/>
                  <a:gd name="connsiteY7" fmla="*/ 38576 h 132554"/>
                  <a:gd name="connsiteX8" fmla="*/ 25854 w 28726"/>
                  <a:gd name="connsiteY8" fmla="*/ 19288 h 132554"/>
                  <a:gd name="connsiteX9" fmla="*/ 28727 w 28726"/>
                  <a:gd name="connsiteY9" fmla="*/ 0 h 132554"/>
                  <a:gd name="connsiteX10" fmla="*/ 26264 w 28726"/>
                  <a:gd name="connsiteY10" fmla="*/ 15184 h 132554"/>
                  <a:gd name="connsiteX11" fmla="*/ 22981 w 28726"/>
                  <a:gd name="connsiteY11" fmla="*/ 33241 h 132554"/>
                  <a:gd name="connsiteX12" fmla="*/ 19288 w 28726"/>
                  <a:gd name="connsiteY12" fmla="*/ 52529 h 132554"/>
                  <a:gd name="connsiteX13" fmla="*/ 14774 w 28726"/>
                  <a:gd name="connsiteY13" fmla="*/ 72228 h 132554"/>
                  <a:gd name="connsiteX14" fmla="*/ 6156 w 28726"/>
                  <a:gd name="connsiteY14" fmla="*/ 108342 h 132554"/>
                  <a:gd name="connsiteX15" fmla="*/ 0 w 28726"/>
                  <a:gd name="connsiteY15" fmla="*/ 132554 h 132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726" h="132554">
                    <a:moveTo>
                      <a:pt x="410" y="131734"/>
                    </a:moveTo>
                    <a:cubicBezTo>
                      <a:pt x="1641" y="127219"/>
                      <a:pt x="3283" y="120243"/>
                      <a:pt x="5745" y="112035"/>
                    </a:cubicBezTo>
                    <a:cubicBezTo>
                      <a:pt x="8208" y="103827"/>
                      <a:pt x="11080" y="94389"/>
                      <a:pt x="13132" y="84950"/>
                    </a:cubicBezTo>
                    <a:cubicBezTo>
                      <a:pt x="15184" y="75511"/>
                      <a:pt x="17646" y="65662"/>
                      <a:pt x="19698" y="57044"/>
                    </a:cubicBezTo>
                    <a:cubicBezTo>
                      <a:pt x="20108" y="54992"/>
                      <a:pt x="20519" y="52940"/>
                      <a:pt x="20930" y="50888"/>
                    </a:cubicBezTo>
                    <a:cubicBezTo>
                      <a:pt x="20930" y="48836"/>
                      <a:pt x="21750" y="46784"/>
                      <a:pt x="21750" y="45142"/>
                    </a:cubicBezTo>
                    <a:cubicBezTo>
                      <a:pt x="22160" y="41449"/>
                      <a:pt x="22571" y="38166"/>
                      <a:pt x="22981" y="35704"/>
                    </a:cubicBezTo>
                    <a:lnTo>
                      <a:pt x="22981" y="38576"/>
                    </a:lnTo>
                    <a:cubicBezTo>
                      <a:pt x="22981" y="38576"/>
                      <a:pt x="25854" y="19288"/>
                      <a:pt x="25854" y="19288"/>
                    </a:cubicBezTo>
                    <a:cubicBezTo>
                      <a:pt x="26675" y="12722"/>
                      <a:pt x="28316" y="6566"/>
                      <a:pt x="28727" y="0"/>
                    </a:cubicBezTo>
                    <a:cubicBezTo>
                      <a:pt x="28316" y="4514"/>
                      <a:pt x="27496" y="9849"/>
                      <a:pt x="26264" y="15184"/>
                    </a:cubicBezTo>
                    <a:cubicBezTo>
                      <a:pt x="25444" y="20930"/>
                      <a:pt x="24212" y="26675"/>
                      <a:pt x="22981" y="33241"/>
                    </a:cubicBezTo>
                    <a:cubicBezTo>
                      <a:pt x="21750" y="39397"/>
                      <a:pt x="20930" y="45963"/>
                      <a:pt x="19288" y="52529"/>
                    </a:cubicBezTo>
                    <a:cubicBezTo>
                      <a:pt x="17646" y="59096"/>
                      <a:pt x="16415" y="65662"/>
                      <a:pt x="14774" y="72228"/>
                    </a:cubicBezTo>
                    <a:cubicBezTo>
                      <a:pt x="11901" y="85360"/>
                      <a:pt x="9028" y="97672"/>
                      <a:pt x="6156" y="108342"/>
                    </a:cubicBezTo>
                    <a:cubicBezTo>
                      <a:pt x="3283" y="118601"/>
                      <a:pt x="1231" y="127219"/>
                      <a:pt x="0" y="132554"/>
                    </a:cubicBezTo>
                    <a:close/>
                  </a:path>
                </a:pathLst>
              </a:custGeom>
              <a:solidFill>
                <a:schemeClr val="accent2"/>
              </a:solidFill>
              <a:ln w="0" cap="flat">
                <a:noFill/>
                <a:prstDash val="solid"/>
                <a:miter/>
              </a:ln>
            </p:spPr>
            <p:txBody>
              <a:bodyPr rtlCol="0" anchor="ctr"/>
              <a:lstStyle/>
              <a:p>
                <a:endParaRPr lang="en-US" sz="744"/>
              </a:p>
            </p:txBody>
          </p:sp>
        </p:grpSp>
        <p:grpSp>
          <p:nvGrpSpPr>
            <p:cNvPr id="547" name="Graphic 165">
              <a:extLst>
                <a:ext uri="{FF2B5EF4-FFF2-40B4-BE49-F238E27FC236}">
                  <a16:creationId xmlns:a16="http://schemas.microsoft.com/office/drawing/2014/main" id="{025BC9FF-9AC3-8AE4-3834-16ED4F129092}"/>
                </a:ext>
              </a:extLst>
            </p:cNvPr>
            <p:cNvGrpSpPr/>
            <p:nvPr/>
          </p:nvGrpSpPr>
          <p:grpSpPr>
            <a:xfrm>
              <a:off x="13735991" y="1439808"/>
              <a:ext cx="3995510" cy="3973081"/>
              <a:chOff x="13735991" y="1439808"/>
              <a:chExt cx="3995510" cy="3973081"/>
            </a:xfrm>
            <a:solidFill>
              <a:schemeClr val="accent2"/>
            </a:solidFill>
          </p:grpSpPr>
          <p:sp>
            <p:nvSpPr>
              <p:cNvPr id="548" name="Freeform: Shape 547">
                <a:extLst>
                  <a:ext uri="{FF2B5EF4-FFF2-40B4-BE49-F238E27FC236}">
                    <a16:creationId xmlns:a16="http://schemas.microsoft.com/office/drawing/2014/main" id="{000EEDB3-53ED-FCED-629F-3411E5BC4F64}"/>
                  </a:ext>
                </a:extLst>
              </p:cNvPr>
              <p:cNvSpPr/>
              <p:nvPr/>
            </p:nvSpPr>
            <p:spPr>
              <a:xfrm>
                <a:off x="16674350" y="1462789"/>
                <a:ext cx="349648" cy="59095"/>
              </a:xfrm>
              <a:custGeom>
                <a:avLst/>
                <a:gdLst>
                  <a:gd name="connsiteX0" fmla="*/ 321742 w 349648"/>
                  <a:gd name="connsiteY0" fmla="*/ 47605 h 59095"/>
                  <a:gd name="connsiteX1" fmla="*/ 301633 w 349648"/>
                  <a:gd name="connsiteY1" fmla="*/ 41039 h 59095"/>
                  <a:gd name="connsiteX2" fmla="*/ 285628 w 349648"/>
                  <a:gd name="connsiteY2" fmla="*/ 36114 h 59095"/>
                  <a:gd name="connsiteX3" fmla="*/ 279062 w 349648"/>
                  <a:gd name="connsiteY3" fmla="*/ 33241 h 59095"/>
                  <a:gd name="connsiteX4" fmla="*/ 259364 w 349648"/>
                  <a:gd name="connsiteY4" fmla="*/ 28317 h 59095"/>
                  <a:gd name="connsiteX5" fmla="*/ 244179 w 349648"/>
                  <a:gd name="connsiteY5" fmla="*/ 25034 h 59095"/>
                  <a:gd name="connsiteX6" fmla="*/ 225302 w 349648"/>
                  <a:gd name="connsiteY6" fmla="*/ 20930 h 59095"/>
                  <a:gd name="connsiteX7" fmla="*/ 210117 w 349648"/>
                  <a:gd name="connsiteY7" fmla="*/ 19288 h 59095"/>
                  <a:gd name="connsiteX8" fmla="*/ 174824 w 349648"/>
                  <a:gd name="connsiteY8" fmla="*/ 11080 h 59095"/>
                  <a:gd name="connsiteX9" fmla="*/ 62379 w 349648"/>
                  <a:gd name="connsiteY9" fmla="*/ 0 h 59095"/>
                  <a:gd name="connsiteX10" fmla="*/ 96030 w 349648"/>
                  <a:gd name="connsiteY10" fmla="*/ 2873 h 59095"/>
                  <a:gd name="connsiteX11" fmla="*/ 104238 w 349648"/>
                  <a:gd name="connsiteY11" fmla="*/ 3693 h 59095"/>
                  <a:gd name="connsiteX12" fmla="*/ 112446 w 349648"/>
                  <a:gd name="connsiteY12" fmla="*/ 4925 h 59095"/>
                  <a:gd name="connsiteX13" fmla="*/ 129271 w 349648"/>
                  <a:gd name="connsiteY13" fmla="*/ 6977 h 59095"/>
                  <a:gd name="connsiteX14" fmla="*/ 104238 w 349648"/>
                  <a:gd name="connsiteY14" fmla="*/ 4925 h 59095"/>
                  <a:gd name="connsiteX15" fmla="*/ 65662 w 349648"/>
                  <a:gd name="connsiteY15" fmla="*/ 2052 h 59095"/>
                  <a:gd name="connsiteX16" fmla="*/ 26675 w 349648"/>
                  <a:gd name="connsiteY16" fmla="*/ 410 h 59095"/>
                  <a:gd name="connsiteX17" fmla="*/ 0 w 349648"/>
                  <a:gd name="connsiteY17" fmla="*/ 821 h 59095"/>
                  <a:gd name="connsiteX18" fmla="*/ 30369 w 349648"/>
                  <a:gd name="connsiteY18" fmla="*/ 1642 h 59095"/>
                  <a:gd name="connsiteX19" fmla="*/ 45553 w 349648"/>
                  <a:gd name="connsiteY19" fmla="*/ 1642 h 59095"/>
                  <a:gd name="connsiteX20" fmla="*/ 53350 w 349648"/>
                  <a:gd name="connsiteY20" fmla="*/ 2052 h 59095"/>
                  <a:gd name="connsiteX21" fmla="*/ 61148 w 349648"/>
                  <a:gd name="connsiteY21" fmla="*/ 2052 h 59095"/>
                  <a:gd name="connsiteX22" fmla="*/ 91516 w 349648"/>
                  <a:gd name="connsiteY22" fmla="*/ 4925 h 59095"/>
                  <a:gd name="connsiteX23" fmla="*/ 106700 w 349648"/>
                  <a:gd name="connsiteY23" fmla="*/ 6156 h 59095"/>
                  <a:gd name="connsiteX24" fmla="*/ 121884 w 349648"/>
                  <a:gd name="connsiteY24" fmla="*/ 8208 h 59095"/>
                  <a:gd name="connsiteX25" fmla="*/ 115729 w 349648"/>
                  <a:gd name="connsiteY25" fmla="*/ 8208 h 59095"/>
                  <a:gd name="connsiteX26" fmla="*/ 140352 w 349648"/>
                  <a:gd name="connsiteY26" fmla="*/ 11080 h 59095"/>
                  <a:gd name="connsiteX27" fmla="*/ 154715 w 349648"/>
                  <a:gd name="connsiteY27" fmla="*/ 12722 h 59095"/>
                  <a:gd name="connsiteX28" fmla="*/ 169079 w 349648"/>
                  <a:gd name="connsiteY28" fmla="*/ 15184 h 59095"/>
                  <a:gd name="connsiteX29" fmla="*/ 195754 w 349648"/>
                  <a:gd name="connsiteY29" fmla="*/ 20109 h 59095"/>
                  <a:gd name="connsiteX30" fmla="*/ 206834 w 349648"/>
                  <a:gd name="connsiteY30" fmla="*/ 22161 h 59095"/>
                  <a:gd name="connsiteX31" fmla="*/ 215042 w 349648"/>
                  <a:gd name="connsiteY31" fmla="*/ 24213 h 59095"/>
                  <a:gd name="connsiteX32" fmla="*/ 210528 w 349648"/>
                  <a:gd name="connsiteY32" fmla="*/ 24213 h 59095"/>
                  <a:gd name="connsiteX33" fmla="*/ 192471 w 349648"/>
                  <a:gd name="connsiteY33" fmla="*/ 21340 h 59095"/>
                  <a:gd name="connsiteX34" fmla="*/ 280704 w 349648"/>
                  <a:gd name="connsiteY34" fmla="*/ 40218 h 59095"/>
                  <a:gd name="connsiteX35" fmla="*/ 349648 w 349648"/>
                  <a:gd name="connsiteY35" fmla="*/ 59095 h 59095"/>
                  <a:gd name="connsiteX36" fmla="*/ 320921 w 349648"/>
                  <a:gd name="connsiteY36" fmla="*/ 49246 h 59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9648" h="59095">
                    <a:moveTo>
                      <a:pt x="321742" y="47605"/>
                    </a:moveTo>
                    <a:cubicBezTo>
                      <a:pt x="314766" y="45142"/>
                      <a:pt x="307789" y="42680"/>
                      <a:pt x="301633" y="41039"/>
                    </a:cubicBezTo>
                    <a:cubicBezTo>
                      <a:pt x="295477" y="38987"/>
                      <a:pt x="290142" y="37345"/>
                      <a:pt x="285628" y="36114"/>
                    </a:cubicBezTo>
                    <a:cubicBezTo>
                      <a:pt x="277010" y="33241"/>
                      <a:pt x="273727" y="32010"/>
                      <a:pt x="279062" y="33241"/>
                    </a:cubicBezTo>
                    <a:cubicBezTo>
                      <a:pt x="271675" y="31189"/>
                      <a:pt x="265109" y="29548"/>
                      <a:pt x="259364" y="28317"/>
                    </a:cubicBezTo>
                    <a:cubicBezTo>
                      <a:pt x="253618" y="26675"/>
                      <a:pt x="248694" y="25854"/>
                      <a:pt x="244179" y="25034"/>
                    </a:cubicBezTo>
                    <a:cubicBezTo>
                      <a:pt x="235561" y="22982"/>
                      <a:pt x="229405" y="21750"/>
                      <a:pt x="225302" y="20930"/>
                    </a:cubicBezTo>
                    <a:cubicBezTo>
                      <a:pt x="216683" y="18878"/>
                      <a:pt x="214221" y="18878"/>
                      <a:pt x="210117" y="19288"/>
                    </a:cubicBezTo>
                    <a:cubicBezTo>
                      <a:pt x="171541" y="13543"/>
                      <a:pt x="130502" y="4514"/>
                      <a:pt x="174824" y="11080"/>
                    </a:cubicBezTo>
                    <a:cubicBezTo>
                      <a:pt x="137479" y="4925"/>
                      <a:pt x="100134" y="1642"/>
                      <a:pt x="62379" y="0"/>
                    </a:cubicBezTo>
                    <a:lnTo>
                      <a:pt x="96030" y="2873"/>
                    </a:lnTo>
                    <a:lnTo>
                      <a:pt x="104238" y="3693"/>
                    </a:lnTo>
                    <a:lnTo>
                      <a:pt x="112446" y="4925"/>
                    </a:lnTo>
                    <a:lnTo>
                      <a:pt x="129271" y="6977"/>
                    </a:lnTo>
                    <a:cubicBezTo>
                      <a:pt x="124757" y="6977"/>
                      <a:pt x="115729" y="6156"/>
                      <a:pt x="104238" y="4925"/>
                    </a:cubicBezTo>
                    <a:cubicBezTo>
                      <a:pt x="93158" y="4104"/>
                      <a:pt x="79615" y="2873"/>
                      <a:pt x="65662" y="2052"/>
                    </a:cubicBezTo>
                    <a:cubicBezTo>
                      <a:pt x="52119" y="821"/>
                      <a:pt x="38166" y="821"/>
                      <a:pt x="26675" y="410"/>
                    </a:cubicBezTo>
                    <a:cubicBezTo>
                      <a:pt x="15184" y="410"/>
                      <a:pt x="5335" y="410"/>
                      <a:pt x="0" y="821"/>
                    </a:cubicBezTo>
                    <a:lnTo>
                      <a:pt x="30369" y="1642"/>
                    </a:lnTo>
                    <a:lnTo>
                      <a:pt x="45553" y="1642"/>
                    </a:lnTo>
                    <a:cubicBezTo>
                      <a:pt x="48015" y="2052"/>
                      <a:pt x="50477" y="2052"/>
                      <a:pt x="53350" y="2052"/>
                    </a:cubicBezTo>
                    <a:lnTo>
                      <a:pt x="61148" y="2052"/>
                    </a:lnTo>
                    <a:cubicBezTo>
                      <a:pt x="61148" y="2462"/>
                      <a:pt x="91516" y="4925"/>
                      <a:pt x="91516" y="4925"/>
                    </a:cubicBezTo>
                    <a:cubicBezTo>
                      <a:pt x="96441" y="5335"/>
                      <a:pt x="101775" y="5745"/>
                      <a:pt x="106700" y="6156"/>
                    </a:cubicBezTo>
                    <a:lnTo>
                      <a:pt x="121884" y="8208"/>
                    </a:lnTo>
                    <a:lnTo>
                      <a:pt x="115729" y="8208"/>
                    </a:lnTo>
                    <a:cubicBezTo>
                      <a:pt x="122705" y="9028"/>
                      <a:pt x="131323" y="9849"/>
                      <a:pt x="140352" y="11080"/>
                    </a:cubicBezTo>
                    <a:cubicBezTo>
                      <a:pt x="144866" y="11491"/>
                      <a:pt x="149791" y="12312"/>
                      <a:pt x="154715" y="12722"/>
                    </a:cubicBezTo>
                    <a:cubicBezTo>
                      <a:pt x="159640" y="13543"/>
                      <a:pt x="164154" y="14363"/>
                      <a:pt x="169079" y="15184"/>
                    </a:cubicBezTo>
                    <a:cubicBezTo>
                      <a:pt x="178518" y="16826"/>
                      <a:pt x="187956" y="18467"/>
                      <a:pt x="195754" y="20109"/>
                    </a:cubicBezTo>
                    <a:cubicBezTo>
                      <a:pt x="199858" y="20930"/>
                      <a:pt x="203551" y="21340"/>
                      <a:pt x="206834" y="22161"/>
                    </a:cubicBezTo>
                    <a:cubicBezTo>
                      <a:pt x="210117" y="22982"/>
                      <a:pt x="212990" y="23802"/>
                      <a:pt x="215042" y="24213"/>
                    </a:cubicBezTo>
                    <a:cubicBezTo>
                      <a:pt x="213400" y="24213"/>
                      <a:pt x="213400" y="24213"/>
                      <a:pt x="210528" y="24213"/>
                    </a:cubicBezTo>
                    <a:cubicBezTo>
                      <a:pt x="208065" y="23802"/>
                      <a:pt x="203141" y="22982"/>
                      <a:pt x="192471" y="21340"/>
                    </a:cubicBezTo>
                    <a:cubicBezTo>
                      <a:pt x="264288" y="36114"/>
                      <a:pt x="273727" y="39807"/>
                      <a:pt x="280704" y="40218"/>
                    </a:cubicBezTo>
                    <a:cubicBezTo>
                      <a:pt x="287680" y="41039"/>
                      <a:pt x="291784" y="39397"/>
                      <a:pt x="349648" y="59095"/>
                    </a:cubicBezTo>
                    <a:cubicBezTo>
                      <a:pt x="342261" y="56633"/>
                      <a:pt x="333233" y="53760"/>
                      <a:pt x="320921" y="49246"/>
                    </a:cubicBezTo>
                    <a:close/>
                  </a:path>
                </a:pathLst>
              </a:custGeom>
              <a:solidFill>
                <a:schemeClr val="accent2"/>
              </a:solidFill>
              <a:ln w="0" cap="flat">
                <a:noFill/>
                <a:prstDash val="solid"/>
                <a:miter/>
              </a:ln>
            </p:spPr>
            <p:txBody>
              <a:bodyPr rtlCol="0" anchor="ctr"/>
              <a:lstStyle/>
              <a:p>
                <a:endParaRPr lang="en-US" sz="744"/>
              </a:p>
            </p:txBody>
          </p:sp>
          <p:sp>
            <p:nvSpPr>
              <p:cNvPr id="549" name="Freeform: Shape 548">
                <a:extLst>
                  <a:ext uri="{FF2B5EF4-FFF2-40B4-BE49-F238E27FC236}">
                    <a16:creationId xmlns:a16="http://schemas.microsoft.com/office/drawing/2014/main" id="{2CD33EA8-5A48-8B31-F747-0AD6C832802F}"/>
                  </a:ext>
                </a:extLst>
              </p:cNvPr>
              <p:cNvSpPr/>
              <p:nvPr/>
            </p:nvSpPr>
            <p:spPr>
              <a:xfrm>
                <a:off x="17003889" y="1520243"/>
                <a:ext cx="293086" cy="146720"/>
              </a:xfrm>
              <a:custGeom>
                <a:avLst/>
                <a:gdLst>
                  <a:gd name="connsiteX0" fmla="*/ 105880 w 293086"/>
                  <a:gd name="connsiteY0" fmla="*/ 42270 h 146720"/>
                  <a:gd name="connsiteX1" fmla="*/ 112035 w 293086"/>
                  <a:gd name="connsiteY1" fmla="*/ 44732 h 146720"/>
                  <a:gd name="connsiteX2" fmla="*/ 117781 w 293086"/>
                  <a:gd name="connsiteY2" fmla="*/ 47194 h 146720"/>
                  <a:gd name="connsiteX3" fmla="*/ 129682 w 293086"/>
                  <a:gd name="connsiteY3" fmla="*/ 52529 h 146720"/>
                  <a:gd name="connsiteX4" fmla="*/ 153074 w 293086"/>
                  <a:gd name="connsiteY4" fmla="*/ 62789 h 146720"/>
                  <a:gd name="connsiteX5" fmla="*/ 226533 w 293086"/>
                  <a:gd name="connsiteY5" fmla="*/ 107521 h 146720"/>
                  <a:gd name="connsiteX6" fmla="*/ 249925 w 293086"/>
                  <a:gd name="connsiteY6" fmla="*/ 121064 h 146720"/>
                  <a:gd name="connsiteX7" fmla="*/ 246231 w 293086"/>
                  <a:gd name="connsiteY7" fmla="*/ 116549 h 146720"/>
                  <a:gd name="connsiteX8" fmla="*/ 214221 w 293086"/>
                  <a:gd name="connsiteY8" fmla="*/ 96030 h 146720"/>
                  <a:gd name="connsiteX9" fmla="*/ 263467 w 293086"/>
                  <a:gd name="connsiteY9" fmla="*/ 126809 h 146720"/>
                  <a:gd name="connsiteX10" fmla="*/ 288091 w 293086"/>
                  <a:gd name="connsiteY10" fmla="*/ 143635 h 146720"/>
                  <a:gd name="connsiteX11" fmla="*/ 290142 w 293086"/>
                  <a:gd name="connsiteY11" fmla="*/ 143635 h 146720"/>
                  <a:gd name="connsiteX12" fmla="*/ 285218 w 293086"/>
                  <a:gd name="connsiteY12" fmla="*/ 139941 h 146720"/>
                  <a:gd name="connsiteX13" fmla="*/ 280293 w 293086"/>
                  <a:gd name="connsiteY13" fmla="*/ 136658 h 146720"/>
                  <a:gd name="connsiteX14" fmla="*/ 271265 w 293086"/>
                  <a:gd name="connsiteY14" fmla="*/ 130503 h 146720"/>
                  <a:gd name="connsiteX15" fmla="*/ 256081 w 293086"/>
                  <a:gd name="connsiteY15" fmla="*/ 119832 h 146720"/>
                  <a:gd name="connsiteX16" fmla="*/ 243359 w 293086"/>
                  <a:gd name="connsiteY16" fmla="*/ 111214 h 146720"/>
                  <a:gd name="connsiteX17" fmla="*/ 232278 w 293086"/>
                  <a:gd name="connsiteY17" fmla="*/ 104238 h 146720"/>
                  <a:gd name="connsiteX18" fmla="*/ 212169 w 293086"/>
                  <a:gd name="connsiteY18" fmla="*/ 91926 h 146720"/>
                  <a:gd name="connsiteX19" fmla="*/ 201499 w 293086"/>
                  <a:gd name="connsiteY19" fmla="*/ 85360 h 146720"/>
                  <a:gd name="connsiteX20" fmla="*/ 188777 w 293086"/>
                  <a:gd name="connsiteY20" fmla="*/ 78794 h 146720"/>
                  <a:gd name="connsiteX21" fmla="*/ 169079 w 293086"/>
                  <a:gd name="connsiteY21" fmla="*/ 67303 h 146720"/>
                  <a:gd name="connsiteX22" fmla="*/ 159640 w 293086"/>
                  <a:gd name="connsiteY22" fmla="*/ 61968 h 146720"/>
                  <a:gd name="connsiteX23" fmla="*/ 150611 w 293086"/>
                  <a:gd name="connsiteY23" fmla="*/ 57044 h 146720"/>
                  <a:gd name="connsiteX24" fmla="*/ 117370 w 293086"/>
                  <a:gd name="connsiteY24" fmla="*/ 39807 h 146720"/>
                  <a:gd name="connsiteX25" fmla="*/ 89054 w 293086"/>
                  <a:gd name="connsiteY25" fmla="*/ 26265 h 146720"/>
                  <a:gd name="connsiteX26" fmla="*/ 66482 w 293086"/>
                  <a:gd name="connsiteY26" fmla="*/ 15595 h 146720"/>
                  <a:gd name="connsiteX27" fmla="*/ 23803 w 293086"/>
                  <a:gd name="connsiteY27" fmla="*/ 821 h 146720"/>
                  <a:gd name="connsiteX28" fmla="*/ 38576 w 293086"/>
                  <a:gd name="connsiteY28" fmla="*/ 6566 h 146720"/>
                  <a:gd name="connsiteX29" fmla="*/ 39807 w 293086"/>
                  <a:gd name="connsiteY29" fmla="*/ 10670 h 146720"/>
                  <a:gd name="connsiteX30" fmla="*/ 67303 w 293086"/>
                  <a:gd name="connsiteY30" fmla="*/ 20930 h 146720"/>
                  <a:gd name="connsiteX31" fmla="*/ 95209 w 293086"/>
                  <a:gd name="connsiteY31" fmla="*/ 33652 h 146720"/>
                  <a:gd name="connsiteX32" fmla="*/ 71817 w 293086"/>
                  <a:gd name="connsiteY32" fmla="*/ 24213 h 146720"/>
                  <a:gd name="connsiteX33" fmla="*/ 48015 w 293086"/>
                  <a:gd name="connsiteY33" fmla="*/ 15595 h 146720"/>
                  <a:gd name="connsiteX34" fmla="*/ 24213 w 293086"/>
                  <a:gd name="connsiteY34" fmla="*/ 7387 h 146720"/>
                  <a:gd name="connsiteX35" fmla="*/ 0 w 293086"/>
                  <a:gd name="connsiteY35" fmla="*/ 0 h 146720"/>
                  <a:gd name="connsiteX36" fmla="*/ 32010 w 293086"/>
                  <a:gd name="connsiteY36" fmla="*/ 13132 h 146720"/>
                  <a:gd name="connsiteX37" fmla="*/ 53350 w 293086"/>
                  <a:gd name="connsiteY37" fmla="*/ 21750 h 146720"/>
                  <a:gd name="connsiteX38" fmla="*/ 64841 w 293086"/>
                  <a:gd name="connsiteY38" fmla="*/ 26265 h 146720"/>
                  <a:gd name="connsiteX39" fmla="*/ 76332 w 293086"/>
                  <a:gd name="connsiteY39" fmla="*/ 31600 h 146720"/>
                  <a:gd name="connsiteX40" fmla="*/ 99313 w 293086"/>
                  <a:gd name="connsiteY40" fmla="*/ 41859 h 146720"/>
                  <a:gd name="connsiteX41" fmla="*/ 110394 w 293086"/>
                  <a:gd name="connsiteY41" fmla="*/ 46784 h 146720"/>
                  <a:gd name="connsiteX42" fmla="*/ 120653 w 293086"/>
                  <a:gd name="connsiteY42" fmla="*/ 52119 h 146720"/>
                  <a:gd name="connsiteX43" fmla="*/ 154715 w 293086"/>
                  <a:gd name="connsiteY43" fmla="*/ 70176 h 146720"/>
                  <a:gd name="connsiteX44" fmla="*/ 146097 w 293086"/>
                  <a:gd name="connsiteY44" fmla="*/ 63199 h 146720"/>
                  <a:gd name="connsiteX45" fmla="*/ 143225 w 293086"/>
                  <a:gd name="connsiteY45" fmla="*/ 61147 h 146720"/>
                  <a:gd name="connsiteX46" fmla="*/ 130503 w 293086"/>
                  <a:gd name="connsiteY46" fmla="*/ 54171 h 146720"/>
                  <a:gd name="connsiteX47" fmla="*/ 119833 w 293086"/>
                  <a:gd name="connsiteY47" fmla="*/ 48425 h 146720"/>
                  <a:gd name="connsiteX48" fmla="*/ 105880 w 293086"/>
                  <a:gd name="connsiteY48" fmla="*/ 41039 h 146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293086" h="146720">
                    <a:moveTo>
                      <a:pt x="105880" y="42270"/>
                    </a:moveTo>
                    <a:lnTo>
                      <a:pt x="112035" y="44732"/>
                    </a:lnTo>
                    <a:lnTo>
                      <a:pt x="117781" y="47194"/>
                    </a:lnTo>
                    <a:lnTo>
                      <a:pt x="129682" y="52529"/>
                    </a:lnTo>
                    <a:lnTo>
                      <a:pt x="153074" y="62789"/>
                    </a:lnTo>
                    <a:cubicBezTo>
                      <a:pt x="178107" y="77152"/>
                      <a:pt x="202730" y="91516"/>
                      <a:pt x="226533" y="107521"/>
                    </a:cubicBezTo>
                    <a:cubicBezTo>
                      <a:pt x="227354" y="107521"/>
                      <a:pt x="241307" y="115318"/>
                      <a:pt x="249925" y="121064"/>
                    </a:cubicBezTo>
                    <a:cubicBezTo>
                      <a:pt x="258953" y="126809"/>
                      <a:pt x="263057" y="129271"/>
                      <a:pt x="246231" y="116549"/>
                    </a:cubicBezTo>
                    <a:cubicBezTo>
                      <a:pt x="239255" y="112035"/>
                      <a:pt x="225302" y="103417"/>
                      <a:pt x="214221" y="96030"/>
                    </a:cubicBezTo>
                    <a:cubicBezTo>
                      <a:pt x="218736" y="97672"/>
                      <a:pt x="243769" y="112446"/>
                      <a:pt x="263467" y="126809"/>
                    </a:cubicBezTo>
                    <a:cubicBezTo>
                      <a:pt x="273317" y="133786"/>
                      <a:pt x="282756" y="139941"/>
                      <a:pt x="288091" y="143635"/>
                    </a:cubicBezTo>
                    <a:cubicBezTo>
                      <a:pt x="293425" y="147328"/>
                      <a:pt x="295067" y="148149"/>
                      <a:pt x="290142" y="143635"/>
                    </a:cubicBezTo>
                    <a:cubicBezTo>
                      <a:pt x="288501" y="142404"/>
                      <a:pt x="286859" y="141173"/>
                      <a:pt x="285218" y="139941"/>
                    </a:cubicBezTo>
                    <a:cubicBezTo>
                      <a:pt x="283576" y="138710"/>
                      <a:pt x="281935" y="137479"/>
                      <a:pt x="280293" y="136658"/>
                    </a:cubicBezTo>
                    <a:cubicBezTo>
                      <a:pt x="277010" y="134606"/>
                      <a:pt x="274138" y="132554"/>
                      <a:pt x="271265" y="130503"/>
                    </a:cubicBezTo>
                    <a:cubicBezTo>
                      <a:pt x="265519" y="126399"/>
                      <a:pt x="260595" y="123116"/>
                      <a:pt x="256081" y="119832"/>
                    </a:cubicBezTo>
                    <a:cubicBezTo>
                      <a:pt x="251566" y="116549"/>
                      <a:pt x="247463" y="113677"/>
                      <a:pt x="243359" y="111214"/>
                    </a:cubicBezTo>
                    <a:cubicBezTo>
                      <a:pt x="239255" y="108752"/>
                      <a:pt x="235561" y="106290"/>
                      <a:pt x="232278" y="104238"/>
                    </a:cubicBezTo>
                    <a:cubicBezTo>
                      <a:pt x="225302" y="99724"/>
                      <a:pt x="219146" y="96030"/>
                      <a:pt x="212169" y="91926"/>
                    </a:cubicBezTo>
                    <a:cubicBezTo>
                      <a:pt x="208886" y="89874"/>
                      <a:pt x="205193" y="87822"/>
                      <a:pt x="201499" y="85360"/>
                    </a:cubicBezTo>
                    <a:cubicBezTo>
                      <a:pt x="197395" y="83308"/>
                      <a:pt x="193292" y="81256"/>
                      <a:pt x="188777" y="78794"/>
                    </a:cubicBezTo>
                    <a:cubicBezTo>
                      <a:pt x="181801" y="74690"/>
                      <a:pt x="175645" y="70997"/>
                      <a:pt x="169079" y="67303"/>
                    </a:cubicBezTo>
                    <a:cubicBezTo>
                      <a:pt x="165796" y="65662"/>
                      <a:pt x="162923" y="63610"/>
                      <a:pt x="159640" y="61968"/>
                    </a:cubicBezTo>
                    <a:cubicBezTo>
                      <a:pt x="156357" y="60327"/>
                      <a:pt x="153484" y="58685"/>
                      <a:pt x="150611" y="57044"/>
                    </a:cubicBezTo>
                    <a:cubicBezTo>
                      <a:pt x="138710" y="50888"/>
                      <a:pt x="127630" y="44732"/>
                      <a:pt x="117370" y="39807"/>
                    </a:cubicBezTo>
                    <a:cubicBezTo>
                      <a:pt x="107111" y="34883"/>
                      <a:pt x="97672" y="30368"/>
                      <a:pt x="89054" y="26265"/>
                    </a:cubicBezTo>
                    <a:cubicBezTo>
                      <a:pt x="80436" y="22161"/>
                      <a:pt x="73049" y="18467"/>
                      <a:pt x="66482" y="15595"/>
                    </a:cubicBezTo>
                    <a:cubicBezTo>
                      <a:pt x="48836" y="9028"/>
                      <a:pt x="45963" y="9439"/>
                      <a:pt x="23803" y="821"/>
                    </a:cubicBezTo>
                    <a:cubicBezTo>
                      <a:pt x="28727" y="2873"/>
                      <a:pt x="33241" y="4514"/>
                      <a:pt x="38576" y="6566"/>
                    </a:cubicBezTo>
                    <a:lnTo>
                      <a:pt x="39807" y="10670"/>
                    </a:lnTo>
                    <a:cubicBezTo>
                      <a:pt x="49246" y="13953"/>
                      <a:pt x="57864" y="17236"/>
                      <a:pt x="67303" y="20930"/>
                    </a:cubicBezTo>
                    <a:cubicBezTo>
                      <a:pt x="76332" y="24623"/>
                      <a:pt x="85360" y="29137"/>
                      <a:pt x="95209" y="33652"/>
                    </a:cubicBezTo>
                    <a:lnTo>
                      <a:pt x="71817" y="24213"/>
                    </a:lnTo>
                    <a:cubicBezTo>
                      <a:pt x="64020" y="20930"/>
                      <a:pt x="55813" y="18467"/>
                      <a:pt x="48015" y="15595"/>
                    </a:cubicBezTo>
                    <a:lnTo>
                      <a:pt x="24213" y="7387"/>
                    </a:lnTo>
                    <a:cubicBezTo>
                      <a:pt x="16415" y="4514"/>
                      <a:pt x="8208" y="2462"/>
                      <a:pt x="0" y="0"/>
                    </a:cubicBezTo>
                    <a:cubicBezTo>
                      <a:pt x="7387" y="3693"/>
                      <a:pt x="18878" y="7387"/>
                      <a:pt x="32010" y="13132"/>
                    </a:cubicBezTo>
                    <a:cubicBezTo>
                      <a:pt x="38576" y="16005"/>
                      <a:pt x="45963" y="18878"/>
                      <a:pt x="53350" y="21750"/>
                    </a:cubicBezTo>
                    <a:cubicBezTo>
                      <a:pt x="57044" y="23392"/>
                      <a:pt x="60737" y="24623"/>
                      <a:pt x="64841" y="26265"/>
                    </a:cubicBezTo>
                    <a:cubicBezTo>
                      <a:pt x="68534" y="27906"/>
                      <a:pt x="72228" y="29548"/>
                      <a:pt x="76332" y="31600"/>
                    </a:cubicBezTo>
                    <a:cubicBezTo>
                      <a:pt x="84129" y="34883"/>
                      <a:pt x="91516" y="38576"/>
                      <a:pt x="99313" y="41859"/>
                    </a:cubicBezTo>
                    <a:cubicBezTo>
                      <a:pt x="103007" y="43501"/>
                      <a:pt x="106700" y="45142"/>
                      <a:pt x="110394" y="46784"/>
                    </a:cubicBezTo>
                    <a:cubicBezTo>
                      <a:pt x="114087" y="48425"/>
                      <a:pt x="117370" y="50477"/>
                      <a:pt x="120653" y="52119"/>
                    </a:cubicBezTo>
                    <a:cubicBezTo>
                      <a:pt x="134196" y="59095"/>
                      <a:pt x="146097" y="65251"/>
                      <a:pt x="154715" y="70176"/>
                    </a:cubicBezTo>
                    <a:cubicBezTo>
                      <a:pt x="133786" y="57864"/>
                      <a:pt x="142404" y="61968"/>
                      <a:pt x="146097" y="63199"/>
                    </a:cubicBezTo>
                    <a:cubicBezTo>
                      <a:pt x="147739" y="64020"/>
                      <a:pt x="148560" y="64020"/>
                      <a:pt x="143225" y="61147"/>
                    </a:cubicBezTo>
                    <a:cubicBezTo>
                      <a:pt x="140762" y="59506"/>
                      <a:pt x="136658" y="57454"/>
                      <a:pt x="130503" y="54171"/>
                    </a:cubicBezTo>
                    <a:cubicBezTo>
                      <a:pt x="127630" y="52529"/>
                      <a:pt x="123936" y="50477"/>
                      <a:pt x="119833" y="48425"/>
                    </a:cubicBezTo>
                    <a:cubicBezTo>
                      <a:pt x="115729" y="46374"/>
                      <a:pt x="111215" y="43501"/>
                      <a:pt x="105880" y="41039"/>
                    </a:cubicBezTo>
                    <a:close/>
                  </a:path>
                </a:pathLst>
              </a:custGeom>
              <a:solidFill>
                <a:schemeClr val="accent2"/>
              </a:solidFill>
              <a:ln w="0" cap="flat">
                <a:noFill/>
                <a:prstDash val="solid"/>
                <a:miter/>
              </a:ln>
            </p:spPr>
            <p:txBody>
              <a:bodyPr rtlCol="0" anchor="ctr"/>
              <a:lstStyle/>
              <a:p>
                <a:endParaRPr lang="en-US" sz="744"/>
              </a:p>
            </p:txBody>
          </p:sp>
          <p:sp>
            <p:nvSpPr>
              <p:cNvPr id="550" name="Freeform: Shape 549">
                <a:extLst>
                  <a:ext uri="{FF2B5EF4-FFF2-40B4-BE49-F238E27FC236}">
                    <a16:creationId xmlns:a16="http://schemas.microsoft.com/office/drawing/2014/main" id="{6AC1D3D5-1F60-4820-BAE7-6A692FE6F45F}"/>
                  </a:ext>
                </a:extLst>
              </p:cNvPr>
              <p:cNvSpPr/>
              <p:nvPr/>
            </p:nvSpPr>
            <p:spPr>
              <a:xfrm>
                <a:off x="17024819" y="1520243"/>
                <a:ext cx="2462" cy="820"/>
              </a:xfrm>
              <a:custGeom>
                <a:avLst/>
                <a:gdLst>
                  <a:gd name="connsiteX0" fmla="*/ 2462 w 2462"/>
                  <a:gd name="connsiteY0" fmla="*/ 821 h 820"/>
                  <a:gd name="connsiteX1" fmla="*/ 0 w 2462"/>
                  <a:gd name="connsiteY1" fmla="*/ 0 h 820"/>
                  <a:gd name="connsiteX2" fmla="*/ 2462 w 2462"/>
                  <a:gd name="connsiteY2" fmla="*/ 821 h 820"/>
                </a:gdLst>
                <a:ahLst/>
                <a:cxnLst>
                  <a:cxn ang="0">
                    <a:pos x="connsiteX0" y="connsiteY0"/>
                  </a:cxn>
                  <a:cxn ang="0">
                    <a:pos x="connsiteX1" y="connsiteY1"/>
                  </a:cxn>
                  <a:cxn ang="0">
                    <a:pos x="connsiteX2" y="connsiteY2"/>
                  </a:cxn>
                </a:cxnLst>
                <a:rect l="l" t="t" r="r" b="b"/>
                <a:pathLst>
                  <a:path w="2462" h="820">
                    <a:moveTo>
                      <a:pt x="2462" y="821"/>
                    </a:moveTo>
                    <a:cubicBezTo>
                      <a:pt x="1641" y="821"/>
                      <a:pt x="821" y="410"/>
                      <a:pt x="0" y="0"/>
                    </a:cubicBezTo>
                    <a:cubicBezTo>
                      <a:pt x="821" y="0"/>
                      <a:pt x="1641" y="410"/>
                      <a:pt x="2462" y="821"/>
                    </a:cubicBezTo>
                    <a:close/>
                  </a:path>
                </a:pathLst>
              </a:custGeom>
              <a:solidFill>
                <a:schemeClr val="accent2"/>
              </a:solidFill>
              <a:ln w="0" cap="flat">
                <a:noFill/>
                <a:prstDash val="solid"/>
                <a:miter/>
              </a:ln>
            </p:spPr>
            <p:txBody>
              <a:bodyPr rtlCol="0" anchor="ctr"/>
              <a:lstStyle/>
              <a:p>
                <a:endParaRPr lang="en-US" sz="744"/>
              </a:p>
            </p:txBody>
          </p:sp>
          <p:sp>
            <p:nvSpPr>
              <p:cNvPr id="551" name="Freeform: Shape 550">
                <a:extLst>
                  <a:ext uri="{FF2B5EF4-FFF2-40B4-BE49-F238E27FC236}">
                    <a16:creationId xmlns:a16="http://schemas.microsoft.com/office/drawing/2014/main" id="{7BCE0D46-3DEE-D39F-1102-70CE1FC80861}"/>
                  </a:ext>
                </a:extLst>
              </p:cNvPr>
              <p:cNvSpPr/>
              <p:nvPr/>
            </p:nvSpPr>
            <p:spPr>
              <a:xfrm>
                <a:off x="13838998" y="4250536"/>
                <a:ext cx="174824" cy="279061"/>
              </a:xfrm>
              <a:custGeom>
                <a:avLst/>
                <a:gdLst>
                  <a:gd name="connsiteX0" fmla="*/ 52119 w 174824"/>
                  <a:gd name="connsiteY0" fmla="*/ 102186 h 279061"/>
                  <a:gd name="connsiteX1" fmla="*/ 40628 w 174824"/>
                  <a:gd name="connsiteY1" fmla="*/ 82488 h 279061"/>
                  <a:gd name="connsiteX2" fmla="*/ 36114 w 174824"/>
                  <a:gd name="connsiteY2" fmla="*/ 75100 h 279061"/>
                  <a:gd name="connsiteX3" fmla="*/ 66072 w 174824"/>
                  <a:gd name="connsiteY3" fmla="*/ 129271 h 279061"/>
                  <a:gd name="connsiteX4" fmla="*/ 82487 w 174824"/>
                  <a:gd name="connsiteY4" fmla="*/ 155536 h 279061"/>
                  <a:gd name="connsiteX5" fmla="*/ 99313 w 174824"/>
                  <a:gd name="connsiteY5" fmla="*/ 181390 h 279061"/>
                  <a:gd name="connsiteX6" fmla="*/ 174824 w 174824"/>
                  <a:gd name="connsiteY6" fmla="*/ 279062 h 279061"/>
                  <a:gd name="connsiteX7" fmla="*/ 165796 w 174824"/>
                  <a:gd name="connsiteY7" fmla="*/ 267161 h 279061"/>
                  <a:gd name="connsiteX8" fmla="*/ 158819 w 174824"/>
                  <a:gd name="connsiteY8" fmla="*/ 258543 h 279061"/>
                  <a:gd name="connsiteX9" fmla="*/ 152663 w 174824"/>
                  <a:gd name="connsiteY9" fmla="*/ 249925 h 279061"/>
                  <a:gd name="connsiteX10" fmla="*/ 156767 w 174824"/>
                  <a:gd name="connsiteY10" fmla="*/ 253208 h 279061"/>
                  <a:gd name="connsiteX11" fmla="*/ 143224 w 174824"/>
                  <a:gd name="connsiteY11" fmla="*/ 235151 h 279061"/>
                  <a:gd name="connsiteX12" fmla="*/ 134196 w 174824"/>
                  <a:gd name="connsiteY12" fmla="*/ 223660 h 279061"/>
                  <a:gd name="connsiteX13" fmla="*/ 129682 w 174824"/>
                  <a:gd name="connsiteY13" fmla="*/ 217915 h 279061"/>
                  <a:gd name="connsiteX14" fmla="*/ 125168 w 174824"/>
                  <a:gd name="connsiteY14" fmla="*/ 211759 h 279061"/>
                  <a:gd name="connsiteX15" fmla="*/ 98903 w 174824"/>
                  <a:gd name="connsiteY15" fmla="*/ 177286 h 279061"/>
                  <a:gd name="connsiteX16" fmla="*/ 110394 w 174824"/>
                  <a:gd name="connsiteY16" fmla="*/ 191240 h 279061"/>
                  <a:gd name="connsiteX17" fmla="*/ 98492 w 174824"/>
                  <a:gd name="connsiteY17" fmla="*/ 174824 h 279061"/>
                  <a:gd name="connsiteX18" fmla="*/ 88643 w 174824"/>
                  <a:gd name="connsiteY18" fmla="*/ 159640 h 279061"/>
                  <a:gd name="connsiteX19" fmla="*/ 75101 w 174824"/>
                  <a:gd name="connsiteY19" fmla="*/ 137069 h 279061"/>
                  <a:gd name="connsiteX20" fmla="*/ 71817 w 174824"/>
                  <a:gd name="connsiteY20" fmla="*/ 128861 h 279061"/>
                  <a:gd name="connsiteX21" fmla="*/ 80436 w 174824"/>
                  <a:gd name="connsiteY21" fmla="*/ 140762 h 279061"/>
                  <a:gd name="connsiteX22" fmla="*/ 77973 w 174824"/>
                  <a:gd name="connsiteY22" fmla="*/ 136658 h 279061"/>
                  <a:gd name="connsiteX23" fmla="*/ 0 w 174824"/>
                  <a:gd name="connsiteY23" fmla="*/ 0 h 279061"/>
                  <a:gd name="connsiteX24" fmla="*/ 22571 w 174824"/>
                  <a:gd name="connsiteY24" fmla="*/ 47605 h 279061"/>
                  <a:gd name="connsiteX25" fmla="*/ 33652 w 174824"/>
                  <a:gd name="connsiteY25" fmla="*/ 67303 h 279061"/>
                  <a:gd name="connsiteX26" fmla="*/ 41449 w 174824"/>
                  <a:gd name="connsiteY26" fmla="*/ 82077 h 279061"/>
                  <a:gd name="connsiteX27" fmla="*/ 46374 w 174824"/>
                  <a:gd name="connsiteY27" fmla="*/ 91106 h 279061"/>
                  <a:gd name="connsiteX28" fmla="*/ 52529 w 174824"/>
                  <a:gd name="connsiteY28" fmla="*/ 101775 h 279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4824" h="279061">
                    <a:moveTo>
                      <a:pt x="52119" y="102186"/>
                    </a:moveTo>
                    <a:cubicBezTo>
                      <a:pt x="46374" y="92747"/>
                      <a:pt x="43090" y="86591"/>
                      <a:pt x="40628" y="82488"/>
                    </a:cubicBezTo>
                    <a:cubicBezTo>
                      <a:pt x="38166" y="78384"/>
                      <a:pt x="36935" y="76332"/>
                      <a:pt x="36114" y="75100"/>
                    </a:cubicBezTo>
                    <a:cubicBezTo>
                      <a:pt x="45142" y="93568"/>
                      <a:pt x="55812" y="111215"/>
                      <a:pt x="66072" y="129271"/>
                    </a:cubicBezTo>
                    <a:cubicBezTo>
                      <a:pt x="70997" y="138300"/>
                      <a:pt x="76742" y="146918"/>
                      <a:pt x="82487" y="155536"/>
                    </a:cubicBezTo>
                    <a:cubicBezTo>
                      <a:pt x="88233" y="164154"/>
                      <a:pt x="93568" y="172772"/>
                      <a:pt x="99313" y="181390"/>
                    </a:cubicBezTo>
                    <a:cubicBezTo>
                      <a:pt x="123116" y="215042"/>
                      <a:pt x="147328" y="248283"/>
                      <a:pt x="174824" y="279062"/>
                    </a:cubicBezTo>
                    <a:cubicBezTo>
                      <a:pt x="173593" y="277421"/>
                      <a:pt x="169900" y="272906"/>
                      <a:pt x="165796" y="267161"/>
                    </a:cubicBezTo>
                    <a:cubicBezTo>
                      <a:pt x="163744" y="264288"/>
                      <a:pt x="161281" y="261415"/>
                      <a:pt x="158819" y="258543"/>
                    </a:cubicBezTo>
                    <a:cubicBezTo>
                      <a:pt x="156767" y="255670"/>
                      <a:pt x="154305" y="252797"/>
                      <a:pt x="152663" y="249925"/>
                    </a:cubicBezTo>
                    <a:cubicBezTo>
                      <a:pt x="145276" y="239665"/>
                      <a:pt x="141993" y="234740"/>
                      <a:pt x="156767" y="253208"/>
                    </a:cubicBezTo>
                    <a:cubicBezTo>
                      <a:pt x="153894" y="248694"/>
                      <a:pt x="148970" y="242538"/>
                      <a:pt x="143224" y="235151"/>
                    </a:cubicBezTo>
                    <a:cubicBezTo>
                      <a:pt x="140352" y="231457"/>
                      <a:pt x="137479" y="227764"/>
                      <a:pt x="134196" y="223660"/>
                    </a:cubicBezTo>
                    <a:cubicBezTo>
                      <a:pt x="132554" y="221608"/>
                      <a:pt x="130913" y="219556"/>
                      <a:pt x="129682" y="217915"/>
                    </a:cubicBezTo>
                    <a:cubicBezTo>
                      <a:pt x="128040" y="215863"/>
                      <a:pt x="126809" y="213811"/>
                      <a:pt x="125168" y="211759"/>
                    </a:cubicBezTo>
                    <a:cubicBezTo>
                      <a:pt x="113266" y="195754"/>
                      <a:pt x="102186" y="180980"/>
                      <a:pt x="98903" y="177286"/>
                    </a:cubicBezTo>
                    <a:cubicBezTo>
                      <a:pt x="102596" y="181801"/>
                      <a:pt x="106700" y="186315"/>
                      <a:pt x="110394" y="191240"/>
                    </a:cubicBezTo>
                    <a:cubicBezTo>
                      <a:pt x="106290" y="185494"/>
                      <a:pt x="101776" y="180159"/>
                      <a:pt x="98492" y="174824"/>
                    </a:cubicBezTo>
                    <a:cubicBezTo>
                      <a:pt x="94799" y="169489"/>
                      <a:pt x="91516" y="164565"/>
                      <a:pt x="88643" y="159640"/>
                    </a:cubicBezTo>
                    <a:cubicBezTo>
                      <a:pt x="82898" y="150201"/>
                      <a:pt x="77973" y="142404"/>
                      <a:pt x="75101" y="137069"/>
                    </a:cubicBezTo>
                    <a:cubicBezTo>
                      <a:pt x="72228" y="131734"/>
                      <a:pt x="70997" y="128451"/>
                      <a:pt x="71817" y="128861"/>
                    </a:cubicBezTo>
                    <a:cubicBezTo>
                      <a:pt x="72638" y="128861"/>
                      <a:pt x="75101" y="132965"/>
                      <a:pt x="80436" y="140762"/>
                    </a:cubicBezTo>
                    <a:lnTo>
                      <a:pt x="77973" y="136658"/>
                    </a:lnTo>
                    <a:cubicBezTo>
                      <a:pt x="48836" y="93158"/>
                      <a:pt x="22982" y="47194"/>
                      <a:pt x="0" y="0"/>
                    </a:cubicBezTo>
                    <a:cubicBezTo>
                      <a:pt x="11491" y="26675"/>
                      <a:pt x="16826" y="36524"/>
                      <a:pt x="22571" y="47605"/>
                    </a:cubicBezTo>
                    <a:cubicBezTo>
                      <a:pt x="25854" y="52940"/>
                      <a:pt x="29137" y="58685"/>
                      <a:pt x="33652" y="67303"/>
                    </a:cubicBezTo>
                    <a:cubicBezTo>
                      <a:pt x="35704" y="71407"/>
                      <a:pt x="38576" y="76332"/>
                      <a:pt x="41449" y="82077"/>
                    </a:cubicBezTo>
                    <a:cubicBezTo>
                      <a:pt x="43090" y="84950"/>
                      <a:pt x="44732" y="87823"/>
                      <a:pt x="46374" y="91106"/>
                    </a:cubicBezTo>
                    <a:cubicBezTo>
                      <a:pt x="48015" y="94389"/>
                      <a:pt x="50067" y="97672"/>
                      <a:pt x="52529" y="101775"/>
                    </a:cubicBezTo>
                    <a:close/>
                  </a:path>
                </a:pathLst>
              </a:custGeom>
              <a:solidFill>
                <a:schemeClr val="accent2"/>
              </a:solidFill>
              <a:ln w="0" cap="flat">
                <a:noFill/>
                <a:prstDash val="solid"/>
                <a:miter/>
              </a:ln>
            </p:spPr>
            <p:txBody>
              <a:bodyPr rtlCol="0" anchor="ctr"/>
              <a:lstStyle/>
              <a:p>
                <a:endParaRPr lang="en-US" sz="744"/>
              </a:p>
            </p:txBody>
          </p:sp>
          <p:sp>
            <p:nvSpPr>
              <p:cNvPr id="552" name="Freeform: Shape 551">
                <a:extLst>
                  <a:ext uri="{FF2B5EF4-FFF2-40B4-BE49-F238E27FC236}">
                    <a16:creationId xmlns:a16="http://schemas.microsoft.com/office/drawing/2014/main" id="{60D4D4E2-8072-53C0-2906-1C0DAF049618}"/>
                  </a:ext>
                </a:extLst>
              </p:cNvPr>
              <p:cNvSpPr/>
              <p:nvPr/>
            </p:nvSpPr>
            <p:spPr>
              <a:xfrm>
                <a:off x="16284589" y="1441860"/>
                <a:ext cx="33135" cy="820"/>
              </a:xfrm>
              <a:custGeom>
                <a:avLst/>
                <a:gdLst>
                  <a:gd name="connsiteX0" fmla="*/ 33136 w 33135"/>
                  <a:gd name="connsiteY0" fmla="*/ 0 h 820"/>
                  <a:gd name="connsiteX1" fmla="*/ 1126 w 33135"/>
                  <a:gd name="connsiteY1" fmla="*/ 821 h 820"/>
                  <a:gd name="connsiteX2" fmla="*/ 33136 w 33135"/>
                  <a:gd name="connsiteY2" fmla="*/ 0 h 820"/>
                </a:gdLst>
                <a:ahLst/>
                <a:cxnLst>
                  <a:cxn ang="0">
                    <a:pos x="connsiteX0" y="connsiteY0"/>
                  </a:cxn>
                  <a:cxn ang="0">
                    <a:pos x="connsiteX1" y="connsiteY1"/>
                  </a:cxn>
                  <a:cxn ang="0">
                    <a:pos x="connsiteX2" y="connsiteY2"/>
                  </a:cxn>
                </a:cxnLst>
                <a:rect l="l" t="t" r="r" b="b"/>
                <a:pathLst>
                  <a:path w="33135" h="820">
                    <a:moveTo>
                      <a:pt x="33136" y="0"/>
                    </a:moveTo>
                    <a:cubicBezTo>
                      <a:pt x="1536" y="0"/>
                      <a:pt x="-2568" y="821"/>
                      <a:pt x="1126" y="821"/>
                    </a:cubicBezTo>
                    <a:cubicBezTo>
                      <a:pt x="12617" y="821"/>
                      <a:pt x="23287" y="410"/>
                      <a:pt x="33136" y="0"/>
                    </a:cubicBezTo>
                    <a:close/>
                  </a:path>
                </a:pathLst>
              </a:custGeom>
              <a:solidFill>
                <a:schemeClr val="accent2"/>
              </a:solidFill>
              <a:ln w="0" cap="flat">
                <a:noFill/>
                <a:prstDash val="solid"/>
                <a:miter/>
              </a:ln>
            </p:spPr>
            <p:txBody>
              <a:bodyPr rtlCol="0" anchor="ctr"/>
              <a:lstStyle/>
              <a:p>
                <a:endParaRPr lang="en-US" sz="744"/>
              </a:p>
            </p:txBody>
          </p:sp>
          <p:sp>
            <p:nvSpPr>
              <p:cNvPr id="553" name="Freeform: Shape 552">
                <a:extLst>
                  <a:ext uri="{FF2B5EF4-FFF2-40B4-BE49-F238E27FC236}">
                    <a16:creationId xmlns:a16="http://schemas.microsoft.com/office/drawing/2014/main" id="{EE1820C5-E537-7D02-5DA0-F65B597701E2}"/>
                  </a:ext>
                </a:extLst>
              </p:cNvPr>
              <p:cNvSpPr/>
              <p:nvPr/>
            </p:nvSpPr>
            <p:spPr>
              <a:xfrm>
                <a:off x="13805346" y="4171332"/>
                <a:ext cx="18467" cy="45963"/>
              </a:xfrm>
              <a:custGeom>
                <a:avLst/>
                <a:gdLst>
                  <a:gd name="connsiteX0" fmla="*/ 18467 w 18467"/>
                  <a:gd name="connsiteY0" fmla="*/ 45963 h 45963"/>
                  <a:gd name="connsiteX1" fmla="*/ 13543 w 18467"/>
                  <a:gd name="connsiteY1" fmla="*/ 34472 h 45963"/>
                  <a:gd name="connsiteX2" fmla="*/ 9028 w 18467"/>
                  <a:gd name="connsiteY2" fmla="*/ 22981 h 45963"/>
                  <a:gd name="connsiteX3" fmla="*/ 0 w 18467"/>
                  <a:gd name="connsiteY3" fmla="*/ 0 h 45963"/>
                  <a:gd name="connsiteX4" fmla="*/ 18467 w 18467"/>
                  <a:gd name="connsiteY4" fmla="*/ 45963 h 459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467" h="45963">
                    <a:moveTo>
                      <a:pt x="18467" y="45963"/>
                    </a:moveTo>
                    <a:lnTo>
                      <a:pt x="13543" y="34472"/>
                    </a:lnTo>
                    <a:lnTo>
                      <a:pt x="9028" y="22981"/>
                    </a:lnTo>
                    <a:lnTo>
                      <a:pt x="0" y="0"/>
                    </a:lnTo>
                    <a:cubicBezTo>
                      <a:pt x="6977" y="18467"/>
                      <a:pt x="12722" y="34883"/>
                      <a:pt x="18467" y="45963"/>
                    </a:cubicBezTo>
                    <a:close/>
                  </a:path>
                </a:pathLst>
              </a:custGeom>
              <a:solidFill>
                <a:schemeClr val="accent2"/>
              </a:solidFill>
              <a:ln w="0" cap="flat">
                <a:noFill/>
                <a:prstDash val="solid"/>
                <a:miter/>
              </a:ln>
            </p:spPr>
            <p:txBody>
              <a:bodyPr rtlCol="0" anchor="ctr"/>
              <a:lstStyle/>
              <a:p>
                <a:endParaRPr lang="en-US" sz="744"/>
              </a:p>
            </p:txBody>
          </p:sp>
          <p:sp>
            <p:nvSpPr>
              <p:cNvPr id="554" name="Freeform: Shape 553">
                <a:extLst>
                  <a:ext uri="{FF2B5EF4-FFF2-40B4-BE49-F238E27FC236}">
                    <a16:creationId xmlns:a16="http://schemas.microsoft.com/office/drawing/2014/main" id="{C8356F6C-283B-C1A8-5EB6-4758E4D77583}"/>
                  </a:ext>
                </a:extLst>
              </p:cNvPr>
              <p:cNvSpPr/>
              <p:nvPr/>
            </p:nvSpPr>
            <p:spPr>
              <a:xfrm>
                <a:off x="14006435" y="4474607"/>
                <a:ext cx="14545" cy="17235"/>
              </a:xfrm>
              <a:custGeom>
                <a:avLst/>
                <a:gdLst>
                  <a:gd name="connsiteX0" fmla="*/ 14363 w 14545"/>
                  <a:gd name="connsiteY0" fmla="*/ 17236 h 17235"/>
                  <a:gd name="connsiteX1" fmla="*/ 14363 w 14545"/>
                  <a:gd name="connsiteY1" fmla="*/ 16415 h 17235"/>
                  <a:gd name="connsiteX2" fmla="*/ 0 w 14545"/>
                  <a:gd name="connsiteY2" fmla="*/ 0 h 17235"/>
                  <a:gd name="connsiteX3" fmla="*/ 0 w 14545"/>
                  <a:gd name="connsiteY3" fmla="*/ 410 h 17235"/>
                  <a:gd name="connsiteX4" fmla="*/ 13953 w 14545"/>
                  <a:gd name="connsiteY4" fmla="*/ 16826 h 172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545" h="17235">
                    <a:moveTo>
                      <a:pt x="14363" y="17236"/>
                    </a:moveTo>
                    <a:cubicBezTo>
                      <a:pt x="14363" y="17236"/>
                      <a:pt x="14774" y="17236"/>
                      <a:pt x="14363" y="16415"/>
                    </a:cubicBezTo>
                    <a:lnTo>
                      <a:pt x="0" y="0"/>
                    </a:lnTo>
                    <a:cubicBezTo>
                      <a:pt x="0" y="0"/>
                      <a:pt x="0" y="0"/>
                      <a:pt x="0" y="410"/>
                    </a:cubicBezTo>
                    <a:cubicBezTo>
                      <a:pt x="4925" y="6566"/>
                      <a:pt x="9849" y="11901"/>
                      <a:pt x="13953" y="16826"/>
                    </a:cubicBezTo>
                    <a:close/>
                  </a:path>
                </a:pathLst>
              </a:custGeom>
              <a:solidFill>
                <a:schemeClr val="accent2"/>
              </a:solidFill>
              <a:ln w="0" cap="flat">
                <a:noFill/>
                <a:prstDash val="solid"/>
                <a:miter/>
              </a:ln>
            </p:spPr>
            <p:txBody>
              <a:bodyPr rtlCol="0" anchor="ctr"/>
              <a:lstStyle/>
              <a:p>
                <a:endParaRPr lang="en-US" sz="744"/>
              </a:p>
            </p:txBody>
          </p:sp>
          <p:sp>
            <p:nvSpPr>
              <p:cNvPr id="555" name="Freeform: Shape 554">
                <a:extLst>
                  <a:ext uri="{FF2B5EF4-FFF2-40B4-BE49-F238E27FC236}">
                    <a16:creationId xmlns:a16="http://schemas.microsoft.com/office/drawing/2014/main" id="{8EE453CC-E5F9-FC22-49FF-75CB8FD90EC2}"/>
                  </a:ext>
                </a:extLst>
              </p:cNvPr>
              <p:cNvSpPr/>
              <p:nvPr/>
            </p:nvSpPr>
            <p:spPr>
              <a:xfrm>
                <a:off x="13747482" y="3094071"/>
                <a:ext cx="4103" cy="16005"/>
              </a:xfrm>
              <a:custGeom>
                <a:avLst/>
                <a:gdLst>
                  <a:gd name="connsiteX0" fmla="*/ 0 w 4103"/>
                  <a:gd name="connsiteY0" fmla="*/ 16005 h 16005"/>
                  <a:gd name="connsiteX1" fmla="*/ 0 w 4103"/>
                  <a:gd name="connsiteY1" fmla="*/ 0 h 16005"/>
                  <a:gd name="connsiteX2" fmla="*/ 0 w 4103"/>
                  <a:gd name="connsiteY2" fmla="*/ 16005 h 16005"/>
                </a:gdLst>
                <a:ahLst/>
                <a:cxnLst>
                  <a:cxn ang="0">
                    <a:pos x="connsiteX0" y="connsiteY0"/>
                  </a:cxn>
                  <a:cxn ang="0">
                    <a:pos x="connsiteX1" y="connsiteY1"/>
                  </a:cxn>
                  <a:cxn ang="0">
                    <a:pos x="connsiteX2" y="connsiteY2"/>
                  </a:cxn>
                </a:cxnLst>
                <a:rect l="l" t="t" r="r" b="b"/>
                <a:pathLst>
                  <a:path w="4103" h="16005">
                    <a:moveTo>
                      <a:pt x="0" y="16005"/>
                    </a:moveTo>
                    <a:cubicBezTo>
                      <a:pt x="0" y="10670"/>
                      <a:pt x="0" y="6156"/>
                      <a:pt x="0" y="0"/>
                    </a:cubicBezTo>
                    <a:cubicBezTo>
                      <a:pt x="0" y="5745"/>
                      <a:pt x="0" y="11080"/>
                      <a:pt x="0" y="16005"/>
                    </a:cubicBezTo>
                    <a:close/>
                  </a:path>
                </a:pathLst>
              </a:custGeom>
              <a:solidFill>
                <a:schemeClr val="accent2"/>
              </a:solidFill>
              <a:ln w="0" cap="flat">
                <a:noFill/>
                <a:prstDash val="solid"/>
                <a:miter/>
              </a:ln>
            </p:spPr>
            <p:txBody>
              <a:bodyPr rtlCol="0" anchor="ctr"/>
              <a:lstStyle/>
              <a:p>
                <a:endParaRPr lang="en-US" sz="744"/>
              </a:p>
            </p:txBody>
          </p:sp>
          <p:sp>
            <p:nvSpPr>
              <p:cNvPr id="556" name="Freeform: Shape 555">
                <a:extLst>
                  <a:ext uri="{FF2B5EF4-FFF2-40B4-BE49-F238E27FC236}">
                    <a16:creationId xmlns:a16="http://schemas.microsoft.com/office/drawing/2014/main" id="{921124BA-CEBC-7F28-55DA-19277EFE3FF3}"/>
                  </a:ext>
                </a:extLst>
              </p:cNvPr>
              <p:cNvSpPr/>
              <p:nvPr/>
            </p:nvSpPr>
            <p:spPr>
              <a:xfrm>
                <a:off x="14331050" y="4738895"/>
                <a:ext cx="234330" cy="82077"/>
              </a:xfrm>
              <a:custGeom>
                <a:avLst/>
                <a:gdLst>
                  <a:gd name="connsiteX0" fmla="*/ 234330 w 234330"/>
                  <a:gd name="connsiteY0" fmla="*/ 81256 h 82077"/>
                  <a:gd name="connsiteX1" fmla="*/ 221608 w 234330"/>
                  <a:gd name="connsiteY1" fmla="*/ 78384 h 82077"/>
                  <a:gd name="connsiteX2" fmla="*/ 208886 w 234330"/>
                  <a:gd name="connsiteY2" fmla="*/ 75100 h 82077"/>
                  <a:gd name="connsiteX3" fmla="*/ 183442 w 234330"/>
                  <a:gd name="connsiteY3" fmla="*/ 68534 h 82077"/>
                  <a:gd name="connsiteX4" fmla="*/ 157998 w 234330"/>
                  <a:gd name="connsiteY4" fmla="*/ 61148 h 82077"/>
                  <a:gd name="connsiteX5" fmla="*/ 132965 w 234330"/>
                  <a:gd name="connsiteY5" fmla="*/ 53350 h 82077"/>
                  <a:gd name="connsiteX6" fmla="*/ 123526 w 234330"/>
                  <a:gd name="connsiteY6" fmla="*/ 48836 h 82077"/>
                  <a:gd name="connsiteX7" fmla="*/ 119833 w 234330"/>
                  <a:gd name="connsiteY7" fmla="*/ 46373 h 82077"/>
                  <a:gd name="connsiteX8" fmla="*/ 86591 w 234330"/>
                  <a:gd name="connsiteY8" fmla="*/ 34472 h 82077"/>
                  <a:gd name="connsiteX9" fmla="*/ 106700 w 234330"/>
                  <a:gd name="connsiteY9" fmla="*/ 42270 h 82077"/>
                  <a:gd name="connsiteX10" fmla="*/ 79615 w 234330"/>
                  <a:gd name="connsiteY10" fmla="*/ 33652 h 82077"/>
                  <a:gd name="connsiteX11" fmla="*/ 65251 w 234330"/>
                  <a:gd name="connsiteY11" fmla="*/ 28727 h 82077"/>
                  <a:gd name="connsiteX12" fmla="*/ 0 w 234330"/>
                  <a:gd name="connsiteY12" fmla="*/ 0 h 82077"/>
                  <a:gd name="connsiteX13" fmla="*/ 33241 w 234330"/>
                  <a:gd name="connsiteY13" fmla="*/ 18057 h 82077"/>
                  <a:gd name="connsiteX14" fmla="*/ 59916 w 234330"/>
                  <a:gd name="connsiteY14" fmla="*/ 29958 h 82077"/>
                  <a:gd name="connsiteX15" fmla="*/ 82077 w 234330"/>
                  <a:gd name="connsiteY15" fmla="*/ 38987 h 82077"/>
                  <a:gd name="connsiteX16" fmla="*/ 103417 w 234330"/>
                  <a:gd name="connsiteY16" fmla="*/ 46373 h 82077"/>
                  <a:gd name="connsiteX17" fmla="*/ 129271 w 234330"/>
                  <a:gd name="connsiteY17" fmla="*/ 56223 h 82077"/>
                  <a:gd name="connsiteX18" fmla="*/ 171541 w 234330"/>
                  <a:gd name="connsiteY18" fmla="*/ 68534 h 82077"/>
                  <a:gd name="connsiteX19" fmla="*/ 214221 w 234330"/>
                  <a:gd name="connsiteY19" fmla="*/ 78794 h 82077"/>
                  <a:gd name="connsiteX20" fmla="*/ 234330 w 234330"/>
                  <a:gd name="connsiteY20" fmla="*/ 82077 h 820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34330" h="82077">
                    <a:moveTo>
                      <a:pt x="234330" y="81256"/>
                    </a:moveTo>
                    <a:lnTo>
                      <a:pt x="221608" y="78384"/>
                    </a:lnTo>
                    <a:lnTo>
                      <a:pt x="208886" y="75100"/>
                    </a:lnTo>
                    <a:lnTo>
                      <a:pt x="183442" y="68534"/>
                    </a:lnTo>
                    <a:cubicBezTo>
                      <a:pt x="174824" y="66482"/>
                      <a:pt x="166616" y="63610"/>
                      <a:pt x="157998" y="61148"/>
                    </a:cubicBezTo>
                    <a:lnTo>
                      <a:pt x="132965" y="53350"/>
                    </a:lnTo>
                    <a:cubicBezTo>
                      <a:pt x="139941" y="54992"/>
                      <a:pt x="130913" y="52119"/>
                      <a:pt x="123526" y="48836"/>
                    </a:cubicBezTo>
                    <a:cubicBezTo>
                      <a:pt x="116139" y="45553"/>
                      <a:pt x="109573" y="42680"/>
                      <a:pt x="119833" y="46373"/>
                    </a:cubicBezTo>
                    <a:cubicBezTo>
                      <a:pt x="112446" y="43501"/>
                      <a:pt x="77153" y="29958"/>
                      <a:pt x="86591" y="34472"/>
                    </a:cubicBezTo>
                    <a:lnTo>
                      <a:pt x="106700" y="42270"/>
                    </a:lnTo>
                    <a:cubicBezTo>
                      <a:pt x="93568" y="37755"/>
                      <a:pt x="85360" y="35293"/>
                      <a:pt x="79615" y="33652"/>
                    </a:cubicBezTo>
                    <a:cubicBezTo>
                      <a:pt x="73869" y="31600"/>
                      <a:pt x="70176" y="30369"/>
                      <a:pt x="65251" y="28727"/>
                    </a:cubicBezTo>
                    <a:cubicBezTo>
                      <a:pt x="55812" y="25034"/>
                      <a:pt x="41449" y="20930"/>
                      <a:pt x="0" y="0"/>
                    </a:cubicBezTo>
                    <a:cubicBezTo>
                      <a:pt x="12722" y="6977"/>
                      <a:pt x="23392" y="12722"/>
                      <a:pt x="33241" y="18057"/>
                    </a:cubicBezTo>
                    <a:cubicBezTo>
                      <a:pt x="43090" y="22982"/>
                      <a:pt x="51709" y="26675"/>
                      <a:pt x="59916" y="29958"/>
                    </a:cubicBezTo>
                    <a:cubicBezTo>
                      <a:pt x="67714" y="33241"/>
                      <a:pt x="75101" y="36524"/>
                      <a:pt x="82077" y="38987"/>
                    </a:cubicBezTo>
                    <a:cubicBezTo>
                      <a:pt x="89054" y="41449"/>
                      <a:pt x="96030" y="43911"/>
                      <a:pt x="103417" y="46373"/>
                    </a:cubicBezTo>
                    <a:cubicBezTo>
                      <a:pt x="113266" y="50067"/>
                      <a:pt x="121064" y="53350"/>
                      <a:pt x="129271" y="56223"/>
                    </a:cubicBezTo>
                    <a:lnTo>
                      <a:pt x="171541" y="68534"/>
                    </a:lnTo>
                    <a:cubicBezTo>
                      <a:pt x="185905" y="72228"/>
                      <a:pt x="200268" y="75511"/>
                      <a:pt x="214221" y="78794"/>
                    </a:cubicBezTo>
                    <a:cubicBezTo>
                      <a:pt x="220787" y="80025"/>
                      <a:pt x="227354" y="80846"/>
                      <a:pt x="234330" y="82077"/>
                    </a:cubicBezTo>
                    <a:close/>
                  </a:path>
                </a:pathLst>
              </a:custGeom>
              <a:solidFill>
                <a:schemeClr val="accent2"/>
              </a:solidFill>
              <a:ln w="0" cap="flat">
                <a:noFill/>
                <a:prstDash val="solid"/>
                <a:miter/>
              </a:ln>
            </p:spPr>
            <p:txBody>
              <a:bodyPr rtlCol="0" anchor="ctr"/>
              <a:lstStyle/>
              <a:p>
                <a:endParaRPr lang="en-US" sz="744"/>
              </a:p>
            </p:txBody>
          </p:sp>
          <p:sp>
            <p:nvSpPr>
              <p:cNvPr id="557" name="Freeform: Shape 556">
                <a:extLst>
                  <a:ext uri="{FF2B5EF4-FFF2-40B4-BE49-F238E27FC236}">
                    <a16:creationId xmlns:a16="http://schemas.microsoft.com/office/drawing/2014/main" id="{66CEC1BC-E771-B372-B545-EBFBFC443893}"/>
                  </a:ext>
                </a:extLst>
              </p:cNvPr>
              <p:cNvSpPr/>
              <p:nvPr/>
            </p:nvSpPr>
            <p:spPr>
              <a:xfrm>
                <a:off x="14800531" y="1458275"/>
                <a:ext cx="1231" cy="4103"/>
              </a:xfrm>
              <a:custGeom>
                <a:avLst/>
                <a:gdLst>
                  <a:gd name="connsiteX0" fmla="*/ 1231 w 1231"/>
                  <a:gd name="connsiteY0" fmla="*/ 0 h 4103"/>
                  <a:gd name="connsiteX1" fmla="*/ 0 w 1231"/>
                  <a:gd name="connsiteY1" fmla="*/ 0 h 4103"/>
                  <a:gd name="connsiteX2" fmla="*/ 1231 w 1231"/>
                  <a:gd name="connsiteY2" fmla="*/ 0 h 4103"/>
                </a:gdLst>
                <a:ahLst/>
                <a:cxnLst>
                  <a:cxn ang="0">
                    <a:pos x="connsiteX0" y="connsiteY0"/>
                  </a:cxn>
                  <a:cxn ang="0">
                    <a:pos x="connsiteX1" y="connsiteY1"/>
                  </a:cxn>
                  <a:cxn ang="0">
                    <a:pos x="connsiteX2" y="connsiteY2"/>
                  </a:cxn>
                </a:cxnLst>
                <a:rect l="l" t="t" r="r" b="b"/>
                <a:pathLst>
                  <a:path w="1231" h="4103">
                    <a:moveTo>
                      <a:pt x="1231" y="0"/>
                    </a:moveTo>
                    <a:lnTo>
                      <a:pt x="0" y="0"/>
                    </a:lnTo>
                    <a:cubicBezTo>
                      <a:pt x="1231" y="0"/>
                      <a:pt x="1231" y="0"/>
                      <a:pt x="1231" y="0"/>
                    </a:cubicBezTo>
                    <a:close/>
                  </a:path>
                </a:pathLst>
              </a:custGeom>
              <a:solidFill>
                <a:schemeClr val="accent2"/>
              </a:solidFill>
              <a:ln w="0" cap="flat">
                <a:noFill/>
                <a:prstDash val="solid"/>
                <a:miter/>
              </a:ln>
            </p:spPr>
            <p:txBody>
              <a:bodyPr rtlCol="0" anchor="ctr"/>
              <a:lstStyle/>
              <a:p>
                <a:endParaRPr lang="en-US" sz="744"/>
              </a:p>
            </p:txBody>
          </p:sp>
          <p:sp>
            <p:nvSpPr>
              <p:cNvPr id="558" name="Freeform: Shape 557">
                <a:extLst>
                  <a:ext uri="{FF2B5EF4-FFF2-40B4-BE49-F238E27FC236}">
                    <a16:creationId xmlns:a16="http://schemas.microsoft.com/office/drawing/2014/main" id="{3C6EB50F-051E-A672-590E-7DEADB3FC7ED}"/>
                  </a:ext>
                </a:extLst>
              </p:cNvPr>
              <p:cNvSpPr/>
              <p:nvPr/>
            </p:nvSpPr>
            <p:spPr>
              <a:xfrm>
                <a:off x="14785103" y="1458275"/>
                <a:ext cx="15017" cy="1313"/>
              </a:xfrm>
              <a:custGeom>
                <a:avLst/>
                <a:gdLst>
                  <a:gd name="connsiteX0" fmla="*/ 10503 w 15017"/>
                  <a:gd name="connsiteY0" fmla="*/ 1231 h 1313"/>
                  <a:gd name="connsiteX1" fmla="*/ 15017 w 15017"/>
                  <a:gd name="connsiteY1" fmla="*/ 0 h 1313"/>
                  <a:gd name="connsiteX2" fmla="*/ 10503 w 15017"/>
                  <a:gd name="connsiteY2" fmla="*/ 1231 h 1313"/>
                </a:gdLst>
                <a:ahLst/>
                <a:cxnLst>
                  <a:cxn ang="0">
                    <a:pos x="connsiteX0" y="connsiteY0"/>
                  </a:cxn>
                  <a:cxn ang="0">
                    <a:pos x="connsiteX1" y="connsiteY1"/>
                  </a:cxn>
                  <a:cxn ang="0">
                    <a:pos x="connsiteX2" y="connsiteY2"/>
                  </a:cxn>
                </a:cxnLst>
                <a:rect l="l" t="t" r="r" b="b"/>
                <a:pathLst>
                  <a:path w="15017" h="1313">
                    <a:moveTo>
                      <a:pt x="10503" y="1231"/>
                    </a:moveTo>
                    <a:lnTo>
                      <a:pt x="15017" y="0"/>
                    </a:lnTo>
                    <a:cubicBezTo>
                      <a:pt x="9272" y="410"/>
                      <a:pt x="-12889" y="1642"/>
                      <a:pt x="10503" y="1231"/>
                    </a:cubicBezTo>
                    <a:close/>
                  </a:path>
                </a:pathLst>
              </a:custGeom>
              <a:solidFill>
                <a:schemeClr val="accent2"/>
              </a:solidFill>
              <a:ln w="0" cap="flat">
                <a:noFill/>
                <a:prstDash val="solid"/>
                <a:miter/>
              </a:ln>
            </p:spPr>
            <p:txBody>
              <a:bodyPr rtlCol="0" anchor="ctr"/>
              <a:lstStyle/>
              <a:p>
                <a:endParaRPr lang="en-US" sz="744"/>
              </a:p>
            </p:txBody>
          </p:sp>
          <p:sp>
            <p:nvSpPr>
              <p:cNvPr id="559" name="Freeform: Shape 558">
                <a:extLst>
                  <a:ext uri="{FF2B5EF4-FFF2-40B4-BE49-F238E27FC236}">
                    <a16:creationId xmlns:a16="http://schemas.microsoft.com/office/drawing/2014/main" id="{93655D26-4068-D826-E4D5-2554DE15DD68}"/>
                  </a:ext>
                </a:extLst>
              </p:cNvPr>
              <p:cNvSpPr/>
              <p:nvPr/>
            </p:nvSpPr>
            <p:spPr>
              <a:xfrm>
                <a:off x="13823403" y="4216885"/>
                <a:ext cx="15184" cy="33651"/>
              </a:xfrm>
              <a:custGeom>
                <a:avLst/>
                <a:gdLst>
                  <a:gd name="connsiteX0" fmla="*/ 8618 w 15184"/>
                  <a:gd name="connsiteY0" fmla="*/ 16415 h 33651"/>
                  <a:gd name="connsiteX1" fmla="*/ 0 w 15184"/>
                  <a:gd name="connsiteY1" fmla="*/ 0 h 33651"/>
                  <a:gd name="connsiteX2" fmla="*/ 15184 w 15184"/>
                  <a:gd name="connsiteY2" fmla="*/ 33652 h 33651"/>
                  <a:gd name="connsiteX3" fmla="*/ 8618 w 15184"/>
                  <a:gd name="connsiteY3" fmla="*/ 16005 h 33651"/>
                </a:gdLst>
                <a:ahLst/>
                <a:cxnLst>
                  <a:cxn ang="0">
                    <a:pos x="connsiteX0" y="connsiteY0"/>
                  </a:cxn>
                  <a:cxn ang="0">
                    <a:pos x="connsiteX1" y="connsiteY1"/>
                  </a:cxn>
                  <a:cxn ang="0">
                    <a:pos x="connsiteX2" y="connsiteY2"/>
                  </a:cxn>
                  <a:cxn ang="0">
                    <a:pos x="connsiteX3" y="connsiteY3"/>
                  </a:cxn>
                </a:cxnLst>
                <a:rect l="l" t="t" r="r" b="b"/>
                <a:pathLst>
                  <a:path w="15184" h="33651">
                    <a:moveTo>
                      <a:pt x="8618" y="16415"/>
                    </a:moveTo>
                    <a:cubicBezTo>
                      <a:pt x="7387" y="15184"/>
                      <a:pt x="4514" y="9439"/>
                      <a:pt x="0" y="0"/>
                    </a:cubicBezTo>
                    <a:lnTo>
                      <a:pt x="15184" y="33652"/>
                    </a:lnTo>
                    <a:cubicBezTo>
                      <a:pt x="13132" y="28727"/>
                      <a:pt x="10670" y="22161"/>
                      <a:pt x="8618" y="16005"/>
                    </a:cubicBezTo>
                    <a:close/>
                  </a:path>
                </a:pathLst>
              </a:custGeom>
              <a:solidFill>
                <a:schemeClr val="accent2"/>
              </a:solidFill>
              <a:ln w="0" cap="flat">
                <a:noFill/>
                <a:prstDash val="solid"/>
                <a:miter/>
              </a:ln>
            </p:spPr>
            <p:txBody>
              <a:bodyPr rtlCol="0" anchor="ctr"/>
              <a:lstStyle/>
              <a:p>
                <a:endParaRPr lang="en-US" sz="744"/>
              </a:p>
            </p:txBody>
          </p:sp>
          <p:sp>
            <p:nvSpPr>
              <p:cNvPr id="560" name="Freeform: Shape 559">
                <a:extLst>
                  <a:ext uri="{FF2B5EF4-FFF2-40B4-BE49-F238E27FC236}">
                    <a16:creationId xmlns:a16="http://schemas.microsoft.com/office/drawing/2014/main" id="{E0D388D2-AB49-E344-AA56-6DDD076A4FF9}"/>
                  </a:ext>
                </a:extLst>
              </p:cNvPr>
              <p:cNvSpPr/>
              <p:nvPr/>
            </p:nvSpPr>
            <p:spPr>
              <a:xfrm>
                <a:off x="13871829" y="4307169"/>
                <a:ext cx="64840" cy="108341"/>
              </a:xfrm>
              <a:custGeom>
                <a:avLst/>
                <a:gdLst>
                  <a:gd name="connsiteX0" fmla="*/ 0 w 64840"/>
                  <a:gd name="connsiteY0" fmla="*/ 0 h 108341"/>
                  <a:gd name="connsiteX1" fmla="*/ 10670 w 64840"/>
                  <a:gd name="connsiteY1" fmla="*/ 20519 h 108341"/>
                  <a:gd name="connsiteX2" fmla="*/ 21750 w 64840"/>
                  <a:gd name="connsiteY2" fmla="*/ 40628 h 108341"/>
                  <a:gd name="connsiteX3" fmla="*/ 45142 w 64840"/>
                  <a:gd name="connsiteY3" fmla="*/ 80436 h 108341"/>
                  <a:gd name="connsiteX4" fmla="*/ 64841 w 64840"/>
                  <a:gd name="connsiteY4" fmla="*/ 108342 h 108341"/>
                  <a:gd name="connsiteX5" fmla="*/ 34062 w 64840"/>
                  <a:gd name="connsiteY5" fmla="*/ 59916 h 108341"/>
                  <a:gd name="connsiteX6" fmla="*/ 17236 w 64840"/>
                  <a:gd name="connsiteY6" fmla="*/ 31600 h 108341"/>
                  <a:gd name="connsiteX7" fmla="*/ 410 w 64840"/>
                  <a:gd name="connsiteY7" fmla="*/ 0 h 108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840" h="108341">
                    <a:moveTo>
                      <a:pt x="0" y="0"/>
                    </a:moveTo>
                    <a:lnTo>
                      <a:pt x="10670" y="20519"/>
                    </a:lnTo>
                    <a:cubicBezTo>
                      <a:pt x="14363" y="27496"/>
                      <a:pt x="17647" y="34062"/>
                      <a:pt x="21750" y="40628"/>
                    </a:cubicBezTo>
                    <a:cubicBezTo>
                      <a:pt x="29548" y="53761"/>
                      <a:pt x="36935" y="67303"/>
                      <a:pt x="45142" y="80436"/>
                    </a:cubicBezTo>
                    <a:lnTo>
                      <a:pt x="64841" y="108342"/>
                    </a:lnTo>
                    <a:cubicBezTo>
                      <a:pt x="55402" y="93568"/>
                      <a:pt x="44322" y="77973"/>
                      <a:pt x="34062" y="59916"/>
                    </a:cubicBezTo>
                    <a:cubicBezTo>
                      <a:pt x="28727" y="50888"/>
                      <a:pt x="22982" y="41449"/>
                      <a:pt x="17236" y="31600"/>
                    </a:cubicBezTo>
                    <a:cubicBezTo>
                      <a:pt x="11901" y="21751"/>
                      <a:pt x="6156" y="11080"/>
                      <a:pt x="410" y="0"/>
                    </a:cubicBezTo>
                    <a:close/>
                  </a:path>
                </a:pathLst>
              </a:custGeom>
              <a:solidFill>
                <a:schemeClr val="accent2"/>
              </a:solidFill>
              <a:ln w="0" cap="flat">
                <a:noFill/>
                <a:prstDash val="solid"/>
                <a:miter/>
              </a:ln>
            </p:spPr>
            <p:txBody>
              <a:bodyPr rtlCol="0" anchor="ctr"/>
              <a:lstStyle/>
              <a:p>
                <a:endParaRPr lang="en-US" sz="744"/>
              </a:p>
            </p:txBody>
          </p:sp>
          <p:sp>
            <p:nvSpPr>
              <p:cNvPr id="561" name="Freeform: Shape 560">
                <a:extLst>
                  <a:ext uri="{FF2B5EF4-FFF2-40B4-BE49-F238E27FC236}">
                    <a16:creationId xmlns:a16="http://schemas.microsoft.com/office/drawing/2014/main" id="{0E59DB82-5A6C-7848-DED0-87AF882C8B20}"/>
                  </a:ext>
                </a:extLst>
              </p:cNvPr>
              <p:cNvSpPr/>
              <p:nvPr/>
            </p:nvSpPr>
            <p:spPr>
              <a:xfrm>
                <a:off x="13735991" y="2708327"/>
                <a:ext cx="68944" cy="1463005"/>
              </a:xfrm>
              <a:custGeom>
                <a:avLst/>
                <a:gdLst>
                  <a:gd name="connsiteX0" fmla="*/ 9849 w 68944"/>
                  <a:gd name="connsiteY0" fmla="*/ 546615 h 1463005"/>
                  <a:gd name="connsiteX1" fmla="*/ 13953 w 68944"/>
                  <a:gd name="connsiteY1" fmla="*/ 505987 h 1463005"/>
                  <a:gd name="connsiteX2" fmla="*/ 11491 w 68944"/>
                  <a:gd name="connsiteY2" fmla="*/ 401749 h 1463005"/>
                  <a:gd name="connsiteX3" fmla="*/ 6977 w 68944"/>
                  <a:gd name="connsiteY3" fmla="*/ 533072 h 1463005"/>
                  <a:gd name="connsiteX4" fmla="*/ 4514 w 68944"/>
                  <a:gd name="connsiteY4" fmla="*/ 372201 h 1463005"/>
                  <a:gd name="connsiteX5" fmla="*/ 9439 w 68944"/>
                  <a:gd name="connsiteY5" fmla="*/ 436221 h 1463005"/>
                  <a:gd name="connsiteX6" fmla="*/ 6977 w 68944"/>
                  <a:gd name="connsiteY6" fmla="*/ 360300 h 1463005"/>
                  <a:gd name="connsiteX7" fmla="*/ 7387 w 68944"/>
                  <a:gd name="connsiteY7" fmla="*/ 105040 h 1463005"/>
                  <a:gd name="connsiteX8" fmla="*/ 4104 w 68944"/>
                  <a:gd name="connsiteY8" fmla="*/ 392 h 1463005"/>
                  <a:gd name="connsiteX9" fmla="*/ 0 w 68944"/>
                  <a:gd name="connsiteY9" fmla="*/ 129253 h 1463005"/>
                  <a:gd name="connsiteX10" fmla="*/ 1231 w 68944"/>
                  <a:gd name="connsiteY10" fmla="*/ 116531 h 1463005"/>
                  <a:gd name="connsiteX11" fmla="*/ 410 w 68944"/>
                  <a:gd name="connsiteY11" fmla="*/ 176447 h 1463005"/>
                  <a:gd name="connsiteX12" fmla="*/ 3693 w 68944"/>
                  <a:gd name="connsiteY12" fmla="*/ 214613 h 1463005"/>
                  <a:gd name="connsiteX13" fmla="*/ 2873 w 68944"/>
                  <a:gd name="connsiteY13" fmla="*/ 274529 h 1463005"/>
                  <a:gd name="connsiteX14" fmla="*/ 2052 w 68944"/>
                  <a:gd name="connsiteY14" fmla="*/ 240878 h 1463005"/>
                  <a:gd name="connsiteX15" fmla="*/ 2462 w 68944"/>
                  <a:gd name="connsiteY15" fmla="*/ 381230 h 1463005"/>
                  <a:gd name="connsiteX16" fmla="*/ 1231 w 68944"/>
                  <a:gd name="connsiteY16" fmla="*/ 363993 h 1463005"/>
                  <a:gd name="connsiteX17" fmla="*/ 4514 w 68944"/>
                  <a:gd name="connsiteY17" fmla="*/ 539638 h 1463005"/>
                  <a:gd name="connsiteX18" fmla="*/ 1642 w 68944"/>
                  <a:gd name="connsiteY18" fmla="*/ 495727 h 1463005"/>
                  <a:gd name="connsiteX19" fmla="*/ 2462 w 68944"/>
                  <a:gd name="connsiteY19" fmla="*/ 787511 h 1463005"/>
                  <a:gd name="connsiteX20" fmla="*/ 3693 w 68944"/>
                  <a:gd name="connsiteY20" fmla="*/ 769454 h 1463005"/>
                  <a:gd name="connsiteX21" fmla="*/ 821 w 68944"/>
                  <a:gd name="connsiteY21" fmla="*/ 841271 h 1463005"/>
                  <a:gd name="connsiteX22" fmla="*/ 2052 w 68944"/>
                  <a:gd name="connsiteY22" fmla="*/ 1122385 h 1463005"/>
                  <a:gd name="connsiteX23" fmla="*/ 4514 w 68944"/>
                  <a:gd name="connsiteY23" fmla="*/ 1165886 h 1463005"/>
                  <a:gd name="connsiteX24" fmla="*/ 6156 w 68944"/>
                  <a:gd name="connsiteY24" fmla="*/ 1187637 h 1463005"/>
                  <a:gd name="connsiteX25" fmla="*/ 8618 w 68944"/>
                  <a:gd name="connsiteY25" fmla="*/ 1209387 h 1463005"/>
                  <a:gd name="connsiteX26" fmla="*/ 11080 w 68944"/>
                  <a:gd name="connsiteY26" fmla="*/ 1231137 h 1463005"/>
                  <a:gd name="connsiteX27" fmla="*/ 13953 w 68944"/>
                  <a:gd name="connsiteY27" fmla="*/ 1252888 h 1463005"/>
                  <a:gd name="connsiteX28" fmla="*/ 21340 w 68944"/>
                  <a:gd name="connsiteY28" fmla="*/ 1295978 h 1463005"/>
                  <a:gd name="connsiteX29" fmla="*/ 68945 w 68944"/>
                  <a:gd name="connsiteY29" fmla="*/ 1463005 h 1463005"/>
                  <a:gd name="connsiteX30" fmla="*/ 56223 w 68944"/>
                  <a:gd name="connsiteY30" fmla="*/ 1424018 h 1463005"/>
                  <a:gd name="connsiteX31" fmla="*/ 50888 w 68944"/>
                  <a:gd name="connsiteY31" fmla="*/ 1395292 h 1463005"/>
                  <a:gd name="connsiteX32" fmla="*/ 53350 w 68944"/>
                  <a:gd name="connsiteY32" fmla="*/ 1401858 h 1463005"/>
                  <a:gd name="connsiteX33" fmla="*/ 62379 w 68944"/>
                  <a:gd name="connsiteY33" fmla="*/ 1428943 h 1463005"/>
                  <a:gd name="connsiteX34" fmla="*/ 53350 w 68944"/>
                  <a:gd name="connsiteY34" fmla="*/ 1401037 h 1463005"/>
                  <a:gd name="connsiteX35" fmla="*/ 48015 w 68944"/>
                  <a:gd name="connsiteY35" fmla="*/ 1383801 h 1463005"/>
                  <a:gd name="connsiteX36" fmla="*/ 41859 w 68944"/>
                  <a:gd name="connsiteY36" fmla="*/ 1361640 h 1463005"/>
                  <a:gd name="connsiteX37" fmla="*/ 37755 w 68944"/>
                  <a:gd name="connsiteY37" fmla="*/ 1343583 h 1463005"/>
                  <a:gd name="connsiteX38" fmla="*/ 33241 w 68944"/>
                  <a:gd name="connsiteY38" fmla="*/ 1318139 h 1463005"/>
                  <a:gd name="connsiteX39" fmla="*/ 39807 w 68944"/>
                  <a:gd name="connsiteY39" fmla="*/ 1339479 h 1463005"/>
                  <a:gd name="connsiteX40" fmla="*/ 38166 w 68944"/>
                  <a:gd name="connsiteY40" fmla="*/ 1322653 h 1463005"/>
                  <a:gd name="connsiteX41" fmla="*/ 32010 w 68944"/>
                  <a:gd name="connsiteY41" fmla="*/ 1279973 h 1463005"/>
                  <a:gd name="connsiteX42" fmla="*/ 27085 w 68944"/>
                  <a:gd name="connsiteY42" fmla="*/ 1244680 h 1463005"/>
                  <a:gd name="connsiteX43" fmla="*/ 23802 w 68944"/>
                  <a:gd name="connsiteY43" fmla="*/ 1210618 h 1463005"/>
                  <a:gd name="connsiteX44" fmla="*/ 22161 w 68944"/>
                  <a:gd name="connsiteY44" fmla="*/ 1194203 h 1463005"/>
                  <a:gd name="connsiteX45" fmla="*/ 21340 w 68944"/>
                  <a:gd name="connsiteY45" fmla="*/ 1177787 h 1463005"/>
                  <a:gd name="connsiteX46" fmla="*/ 19698 w 68944"/>
                  <a:gd name="connsiteY46" fmla="*/ 1145777 h 1463005"/>
                  <a:gd name="connsiteX47" fmla="*/ 15595 w 68944"/>
                  <a:gd name="connsiteY47" fmla="*/ 1025534 h 1463005"/>
                  <a:gd name="connsiteX48" fmla="*/ 8208 w 68944"/>
                  <a:gd name="connsiteY48" fmla="*/ 781766 h 1463005"/>
                  <a:gd name="connsiteX49" fmla="*/ 10260 w 68944"/>
                  <a:gd name="connsiteY49" fmla="*/ 566313 h 1463005"/>
                  <a:gd name="connsiteX50" fmla="*/ 13543 w 68944"/>
                  <a:gd name="connsiteY50" fmla="*/ 695585 h 1463005"/>
                  <a:gd name="connsiteX51" fmla="*/ 13543 w 68944"/>
                  <a:gd name="connsiteY51" fmla="*/ 563851 h 1463005"/>
                  <a:gd name="connsiteX52" fmla="*/ 9439 w 68944"/>
                  <a:gd name="connsiteY52" fmla="*/ 546615 h 1463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68944" h="1463005">
                    <a:moveTo>
                      <a:pt x="9849" y="546615"/>
                    </a:moveTo>
                    <a:cubicBezTo>
                      <a:pt x="9439" y="356607"/>
                      <a:pt x="13132" y="593399"/>
                      <a:pt x="13953" y="505987"/>
                    </a:cubicBezTo>
                    <a:cubicBezTo>
                      <a:pt x="13953" y="453457"/>
                      <a:pt x="11901" y="434580"/>
                      <a:pt x="11491" y="401749"/>
                    </a:cubicBezTo>
                    <a:cubicBezTo>
                      <a:pt x="12722" y="552360"/>
                      <a:pt x="6156" y="381230"/>
                      <a:pt x="6977" y="533072"/>
                    </a:cubicBezTo>
                    <a:cubicBezTo>
                      <a:pt x="4104" y="511322"/>
                      <a:pt x="3693" y="423499"/>
                      <a:pt x="4514" y="372201"/>
                    </a:cubicBezTo>
                    <a:cubicBezTo>
                      <a:pt x="7387" y="313926"/>
                      <a:pt x="6566" y="423089"/>
                      <a:pt x="9439" y="436221"/>
                    </a:cubicBezTo>
                    <a:cubicBezTo>
                      <a:pt x="9028" y="375484"/>
                      <a:pt x="8618" y="386154"/>
                      <a:pt x="6977" y="360300"/>
                    </a:cubicBezTo>
                    <a:cubicBezTo>
                      <a:pt x="7797" y="264680"/>
                      <a:pt x="3693" y="162494"/>
                      <a:pt x="7387" y="105040"/>
                    </a:cubicBezTo>
                    <a:cubicBezTo>
                      <a:pt x="6566" y="35685"/>
                      <a:pt x="5335" y="40199"/>
                      <a:pt x="4104" y="392"/>
                    </a:cubicBezTo>
                    <a:cubicBezTo>
                      <a:pt x="1231" y="-7405"/>
                      <a:pt x="2462" y="103399"/>
                      <a:pt x="0" y="129253"/>
                    </a:cubicBezTo>
                    <a:cubicBezTo>
                      <a:pt x="0" y="123918"/>
                      <a:pt x="821" y="113658"/>
                      <a:pt x="1231" y="116531"/>
                    </a:cubicBezTo>
                    <a:lnTo>
                      <a:pt x="410" y="176447"/>
                    </a:lnTo>
                    <a:cubicBezTo>
                      <a:pt x="1642" y="119814"/>
                      <a:pt x="3283" y="184245"/>
                      <a:pt x="3693" y="214613"/>
                    </a:cubicBezTo>
                    <a:cubicBezTo>
                      <a:pt x="3693" y="236774"/>
                      <a:pt x="3693" y="280685"/>
                      <a:pt x="2873" y="274529"/>
                    </a:cubicBezTo>
                    <a:lnTo>
                      <a:pt x="2052" y="240878"/>
                    </a:lnTo>
                    <a:cubicBezTo>
                      <a:pt x="1231" y="283968"/>
                      <a:pt x="4104" y="336087"/>
                      <a:pt x="2462" y="381230"/>
                    </a:cubicBezTo>
                    <a:cubicBezTo>
                      <a:pt x="1642" y="383692"/>
                      <a:pt x="1642" y="366456"/>
                      <a:pt x="1231" y="363993"/>
                    </a:cubicBezTo>
                    <a:cubicBezTo>
                      <a:pt x="3283" y="414881"/>
                      <a:pt x="3283" y="464127"/>
                      <a:pt x="4514" y="539638"/>
                    </a:cubicBezTo>
                    <a:lnTo>
                      <a:pt x="1642" y="495727"/>
                    </a:lnTo>
                    <a:cubicBezTo>
                      <a:pt x="4925" y="556054"/>
                      <a:pt x="4104" y="692712"/>
                      <a:pt x="2462" y="787511"/>
                    </a:cubicBezTo>
                    <a:cubicBezTo>
                      <a:pt x="2873" y="776841"/>
                      <a:pt x="3283" y="757963"/>
                      <a:pt x="3693" y="769454"/>
                    </a:cubicBezTo>
                    <a:cubicBezTo>
                      <a:pt x="4514" y="825266"/>
                      <a:pt x="2462" y="867126"/>
                      <a:pt x="821" y="841271"/>
                    </a:cubicBezTo>
                    <a:cubicBezTo>
                      <a:pt x="3283" y="895442"/>
                      <a:pt x="-1231" y="1048106"/>
                      <a:pt x="2052" y="1122385"/>
                    </a:cubicBezTo>
                    <a:cubicBezTo>
                      <a:pt x="2462" y="1136339"/>
                      <a:pt x="3693" y="1151112"/>
                      <a:pt x="4514" y="1165886"/>
                    </a:cubicBezTo>
                    <a:lnTo>
                      <a:pt x="6156" y="1187637"/>
                    </a:lnTo>
                    <a:cubicBezTo>
                      <a:pt x="6566" y="1195024"/>
                      <a:pt x="7797" y="1202000"/>
                      <a:pt x="8618" y="1209387"/>
                    </a:cubicBezTo>
                    <a:lnTo>
                      <a:pt x="11080" y="1231137"/>
                    </a:lnTo>
                    <a:cubicBezTo>
                      <a:pt x="11901" y="1238524"/>
                      <a:pt x="12722" y="1245501"/>
                      <a:pt x="13953" y="1252888"/>
                    </a:cubicBezTo>
                    <a:lnTo>
                      <a:pt x="21340" y="1295978"/>
                    </a:lnTo>
                    <a:cubicBezTo>
                      <a:pt x="32831" y="1353022"/>
                      <a:pt x="48425" y="1408834"/>
                      <a:pt x="68945" y="1463005"/>
                    </a:cubicBezTo>
                    <a:cubicBezTo>
                      <a:pt x="64020" y="1451104"/>
                      <a:pt x="60327" y="1437561"/>
                      <a:pt x="56223" y="1424018"/>
                    </a:cubicBezTo>
                    <a:cubicBezTo>
                      <a:pt x="53350" y="1408424"/>
                      <a:pt x="50477" y="1396933"/>
                      <a:pt x="50888" y="1395292"/>
                    </a:cubicBezTo>
                    <a:cubicBezTo>
                      <a:pt x="50888" y="1394471"/>
                      <a:pt x="51709" y="1396523"/>
                      <a:pt x="53350" y="1401858"/>
                    </a:cubicBezTo>
                    <a:cubicBezTo>
                      <a:pt x="54992" y="1407193"/>
                      <a:pt x="58275" y="1415811"/>
                      <a:pt x="62379" y="1428943"/>
                    </a:cubicBezTo>
                    <a:cubicBezTo>
                      <a:pt x="58275" y="1416221"/>
                      <a:pt x="55402" y="1407603"/>
                      <a:pt x="53350" y="1401037"/>
                    </a:cubicBezTo>
                    <a:cubicBezTo>
                      <a:pt x="51298" y="1394471"/>
                      <a:pt x="49657" y="1389546"/>
                      <a:pt x="48015" y="1383801"/>
                    </a:cubicBezTo>
                    <a:cubicBezTo>
                      <a:pt x="46374" y="1378055"/>
                      <a:pt x="44322" y="1371900"/>
                      <a:pt x="41859" y="1361640"/>
                    </a:cubicBezTo>
                    <a:cubicBezTo>
                      <a:pt x="40628" y="1356715"/>
                      <a:pt x="38987" y="1350970"/>
                      <a:pt x="37755" y="1343583"/>
                    </a:cubicBezTo>
                    <a:cubicBezTo>
                      <a:pt x="36524" y="1336196"/>
                      <a:pt x="34883" y="1327988"/>
                      <a:pt x="33241" y="1318139"/>
                    </a:cubicBezTo>
                    <a:cubicBezTo>
                      <a:pt x="36524" y="1333734"/>
                      <a:pt x="39397" y="1343173"/>
                      <a:pt x="39807" y="1339479"/>
                    </a:cubicBezTo>
                    <a:cubicBezTo>
                      <a:pt x="39807" y="1337427"/>
                      <a:pt x="39807" y="1332092"/>
                      <a:pt x="38166" y="1322653"/>
                    </a:cubicBezTo>
                    <a:cubicBezTo>
                      <a:pt x="36935" y="1313214"/>
                      <a:pt x="34062" y="1299261"/>
                      <a:pt x="32010" y="1279973"/>
                    </a:cubicBezTo>
                    <a:cubicBezTo>
                      <a:pt x="30368" y="1268072"/>
                      <a:pt x="28727" y="1256171"/>
                      <a:pt x="27085" y="1244680"/>
                    </a:cubicBezTo>
                    <a:cubicBezTo>
                      <a:pt x="25854" y="1233189"/>
                      <a:pt x="25033" y="1221699"/>
                      <a:pt x="23802" y="1210618"/>
                    </a:cubicBezTo>
                    <a:cubicBezTo>
                      <a:pt x="23392" y="1204873"/>
                      <a:pt x="22571" y="1199538"/>
                      <a:pt x="22161" y="1194203"/>
                    </a:cubicBezTo>
                    <a:cubicBezTo>
                      <a:pt x="21750" y="1188868"/>
                      <a:pt x="21750" y="1183122"/>
                      <a:pt x="21340" y="1177787"/>
                    </a:cubicBezTo>
                    <a:cubicBezTo>
                      <a:pt x="20930" y="1167117"/>
                      <a:pt x="20109" y="1156447"/>
                      <a:pt x="19698" y="1145777"/>
                    </a:cubicBezTo>
                    <a:cubicBezTo>
                      <a:pt x="18467" y="1103918"/>
                      <a:pt x="17236" y="1064521"/>
                      <a:pt x="15595" y="1025534"/>
                    </a:cubicBezTo>
                    <a:cubicBezTo>
                      <a:pt x="13132" y="947561"/>
                      <a:pt x="10260" y="870819"/>
                      <a:pt x="8208" y="781766"/>
                    </a:cubicBezTo>
                    <a:cubicBezTo>
                      <a:pt x="10260" y="775199"/>
                      <a:pt x="9849" y="634848"/>
                      <a:pt x="10260" y="566313"/>
                    </a:cubicBezTo>
                    <a:cubicBezTo>
                      <a:pt x="12312" y="592168"/>
                      <a:pt x="13132" y="643055"/>
                      <a:pt x="13543" y="695585"/>
                    </a:cubicBezTo>
                    <a:cubicBezTo>
                      <a:pt x="13543" y="662754"/>
                      <a:pt x="13543" y="605710"/>
                      <a:pt x="13543" y="563851"/>
                    </a:cubicBezTo>
                    <a:lnTo>
                      <a:pt x="9439" y="546615"/>
                    </a:lnTo>
                    <a:close/>
                  </a:path>
                </a:pathLst>
              </a:custGeom>
              <a:solidFill>
                <a:schemeClr val="accent2"/>
              </a:solidFill>
              <a:ln w="0" cap="flat">
                <a:noFill/>
                <a:prstDash val="solid"/>
                <a:miter/>
              </a:ln>
            </p:spPr>
            <p:txBody>
              <a:bodyPr rtlCol="0" anchor="ctr"/>
              <a:lstStyle/>
              <a:p>
                <a:endParaRPr lang="en-US" sz="744"/>
              </a:p>
            </p:txBody>
          </p:sp>
          <p:sp>
            <p:nvSpPr>
              <p:cNvPr id="562" name="Freeform: Shape 561">
                <a:extLst>
                  <a:ext uri="{FF2B5EF4-FFF2-40B4-BE49-F238E27FC236}">
                    <a16:creationId xmlns:a16="http://schemas.microsoft.com/office/drawing/2014/main" id="{50A60A10-5E08-B78D-DD0E-7B2DE8871647}"/>
                  </a:ext>
                </a:extLst>
              </p:cNvPr>
              <p:cNvSpPr/>
              <p:nvPr/>
            </p:nvSpPr>
            <p:spPr>
              <a:xfrm>
                <a:off x="13752407" y="3685025"/>
                <a:ext cx="4103" cy="14773"/>
              </a:xfrm>
              <a:custGeom>
                <a:avLst/>
                <a:gdLst>
                  <a:gd name="connsiteX0" fmla="*/ 0 w 4103"/>
                  <a:gd name="connsiteY0" fmla="*/ 14774 h 14773"/>
                  <a:gd name="connsiteX1" fmla="*/ 0 w 4103"/>
                  <a:gd name="connsiteY1" fmla="*/ 0 h 14773"/>
                  <a:gd name="connsiteX2" fmla="*/ 0 w 4103"/>
                  <a:gd name="connsiteY2" fmla="*/ 14774 h 14773"/>
                </a:gdLst>
                <a:ahLst/>
                <a:cxnLst>
                  <a:cxn ang="0">
                    <a:pos x="connsiteX0" y="connsiteY0"/>
                  </a:cxn>
                  <a:cxn ang="0">
                    <a:pos x="connsiteX1" y="connsiteY1"/>
                  </a:cxn>
                  <a:cxn ang="0">
                    <a:pos x="connsiteX2" y="connsiteY2"/>
                  </a:cxn>
                </a:cxnLst>
                <a:rect l="l" t="t" r="r" b="b"/>
                <a:pathLst>
                  <a:path w="4103" h="14773">
                    <a:moveTo>
                      <a:pt x="0" y="14774"/>
                    </a:moveTo>
                    <a:cubicBezTo>
                      <a:pt x="0" y="9849"/>
                      <a:pt x="0" y="4925"/>
                      <a:pt x="0" y="0"/>
                    </a:cubicBezTo>
                    <a:cubicBezTo>
                      <a:pt x="0" y="2873"/>
                      <a:pt x="0" y="6977"/>
                      <a:pt x="0" y="14774"/>
                    </a:cubicBezTo>
                    <a:close/>
                  </a:path>
                </a:pathLst>
              </a:custGeom>
              <a:solidFill>
                <a:schemeClr val="accent2"/>
              </a:solidFill>
              <a:ln w="0" cap="flat">
                <a:noFill/>
                <a:prstDash val="solid"/>
                <a:miter/>
              </a:ln>
            </p:spPr>
            <p:txBody>
              <a:bodyPr rtlCol="0" anchor="ctr"/>
              <a:lstStyle/>
              <a:p>
                <a:endParaRPr lang="en-US" sz="744"/>
              </a:p>
            </p:txBody>
          </p:sp>
          <p:sp>
            <p:nvSpPr>
              <p:cNvPr id="563" name="Freeform: Shape 562">
                <a:extLst>
                  <a:ext uri="{FF2B5EF4-FFF2-40B4-BE49-F238E27FC236}">
                    <a16:creationId xmlns:a16="http://schemas.microsoft.com/office/drawing/2014/main" id="{6171776A-F31C-0300-9B3C-9975860CA35D}"/>
                  </a:ext>
                </a:extLst>
              </p:cNvPr>
              <p:cNvSpPr/>
              <p:nvPr/>
            </p:nvSpPr>
            <p:spPr>
              <a:xfrm>
                <a:off x="13749534" y="3403912"/>
                <a:ext cx="4103" cy="16825"/>
              </a:xfrm>
              <a:custGeom>
                <a:avLst/>
                <a:gdLst>
                  <a:gd name="connsiteX0" fmla="*/ 0 w 4103"/>
                  <a:gd name="connsiteY0" fmla="*/ 16005 h 16825"/>
                  <a:gd name="connsiteX1" fmla="*/ 0 w 4103"/>
                  <a:gd name="connsiteY1" fmla="*/ 16826 h 16825"/>
                  <a:gd name="connsiteX2" fmla="*/ 0 w 4103"/>
                  <a:gd name="connsiteY2" fmla="*/ 0 h 16825"/>
                  <a:gd name="connsiteX3" fmla="*/ 0 w 4103"/>
                  <a:gd name="connsiteY3" fmla="*/ 16005 h 16825"/>
                </a:gdLst>
                <a:ahLst/>
                <a:cxnLst>
                  <a:cxn ang="0">
                    <a:pos x="connsiteX0" y="connsiteY0"/>
                  </a:cxn>
                  <a:cxn ang="0">
                    <a:pos x="connsiteX1" y="connsiteY1"/>
                  </a:cxn>
                  <a:cxn ang="0">
                    <a:pos x="connsiteX2" y="connsiteY2"/>
                  </a:cxn>
                  <a:cxn ang="0">
                    <a:pos x="connsiteX3" y="connsiteY3"/>
                  </a:cxn>
                </a:cxnLst>
                <a:rect l="l" t="t" r="r" b="b"/>
                <a:pathLst>
                  <a:path w="4103" h="16825">
                    <a:moveTo>
                      <a:pt x="0" y="16005"/>
                    </a:moveTo>
                    <a:cubicBezTo>
                      <a:pt x="0" y="16826"/>
                      <a:pt x="0" y="16415"/>
                      <a:pt x="0" y="16826"/>
                    </a:cubicBezTo>
                    <a:cubicBezTo>
                      <a:pt x="0" y="11491"/>
                      <a:pt x="0" y="5745"/>
                      <a:pt x="0" y="0"/>
                    </a:cubicBezTo>
                    <a:cubicBezTo>
                      <a:pt x="0" y="5745"/>
                      <a:pt x="0" y="11901"/>
                      <a:pt x="0" y="16005"/>
                    </a:cubicBezTo>
                    <a:close/>
                  </a:path>
                </a:pathLst>
              </a:custGeom>
              <a:solidFill>
                <a:schemeClr val="accent2"/>
              </a:solidFill>
              <a:ln w="0" cap="flat">
                <a:noFill/>
                <a:prstDash val="solid"/>
                <a:miter/>
              </a:ln>
            </p:spPr>
            <p:txBody>
              <a:bodyPr rtlCol="0" anchor="ctr"/>
              <a:lstStyle/>
              <a:p>
                <a:endParaRPr lang="en-US" sz="744"/>
              </a:p>
            </p:txBody>
          </p:sp>
          <p:sp>
            <p:nvSpPr>
              <p:cNvPr id="564" name="Freeform: Shape 563">
                <a:extLst>
                  <a:ext uri="{FF2B5EF4-FFF2-40B4-BE49-F238E27FC236}">
                    <a16:creationId xmlns:a16="http://schemas.microsoft.com/office/drawing/2014/main" id="{F7D66443-1227-688E-8A8F-B2C67893BE6D}"/>
                  </a:ext>
                </a:extLst>
              </p:cNvPr>
              <p:cNvSpPr/>
              <p:nvPr/>
            </p:nvSpPr>
            <p:spPr>
              <a:xfrm>
                <a:off x="13820289" y="4187557"/>
                <a:ext cx="12553" cy="30969"/>
              </a:xfrm>
              <a:custGeom>
                <a:avLst/>
                <a:gdLst>
                  <a:gd name="connsiteX0" fmla="*/ 242 w 12553"/>
                  <a:gd name="connsiteY0" fmla="*/ 1832 h 30969"/>
                  <a:gd name="connsiteX1" fmla="*/ 5987 w 12553"/>
                  <a:gd name="connsiteY1" fmla="*/ 16606 h 30969"/>
                  <a:gd name="connsiteX2" fmla="*/ 12553 w 12553"/>
                  <a:gd name="connsiteY2" fmla="*/ 30969 h 30969"/>
                  <a:gd name="connsiteX3" fmla="*/ 3525 w 12553"/>
                  <a:gd name="connsiteY3" fmla="*/ 8398 h 30969"/>
                  <a:gd name="connsiteX4" fmla="*/ 652 w 12553"/>
                  <a:gd name="connsiteY4" fmla="*/ 2242 h 309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53" h="30969">
                    <a:moveTo>
                      <a:pt x="242" y="1832"/>
                    </a:moveTo>
                    <a:cubicBezTo>
                      <a:pt x="2294" y="7167"/>
                      <a:pt x="3935" y="11681"/>
                      <a:pt x="5987" y="16606"/>
                    </a:cubicBezTo>
                    <a:cubicBezTo>
                      <a:pt x="8039" y="21120"/>
                      <a:pt x="10091" y="25634"/>
                      <a:pt x="12553" y="30969"/>
                    </a:cubicBezTo>
                    <a:cubicBezTo>
                      <a:pt x="9681" y="24403"/>
                      <a:pt x="6397" y="16196"/>
                      <a:pt x="3525" y="8398"/>
                    </a:cubicBezTo>
                    <a:cubicBezTo>
                      <a:pt x="652" y="1011"/>
                      <a:pt x="-989" y="-2682"/>
                      <a:pt x="652" y="2242"/>
                    </a:cubicBezTo>
                    <a:close/>
                  </a:path>
                </a:pathLst>
              </a:custGeom>
              <a:solidFill>
                <a:schemeClr val="accent2"/>
              </a:solidFill>
              <a:ln w="0" cap="flat">
                <a:noFill/>
                <a:prstDash val="solid"/>
                <a:miter/>
              </a:ln>
            </p:spPr>
            <p:txBody>
              <a:bodyPr rtlCol="0" anchor="ctr"/>
              <a:lstStyle/>
              <a:p>
                <a:endParaRPr lang="en-US" sz="744"/>
              </a:p>
            </p:txBody>
          </p:sp>
          <p:sp>
            <p:nvSpPr>
              <p:cNvPr id="565" name="Freeform: Shape 564">
                <a:extLst>
                  <a:ext uri="{FF2B5EF4-FFF2-40B4-BE49-F238E27FC236}">
                    <a16:creationId xmlns:a16="http://schemas.microsoft.com/office/drawing/2014/main" id="{CBD39888-FC2D-1DF8-E319-1CAE60052A05}"/>
                  </a:ext>
                </a:extLst>
              </p:cNvPr>
              <p:cNvSpPr/>
              <p:nvPr/>
            </p:nvSpPr>
            <p:spPr>
              <a:xfrm>
                <a:off x="13827917" y="4221399"/>
                <a:ext cx="5005" cy="12325"/>
              </a:xfrm>
              <a:custGeom>
                <a:avLst/>
                <a:gdLst>
                  <a:gd name="connsiteX0" fmla="*/ 2873 w 5005"/>
                  <a:gd name="connsiteY0" fmla="*/ 5335 h 12325"/>
                  <a:gd name="connsiteX1" fmla="*/ 0 w 5005"/>
                  <a:gd name="connsiteY1" fmla="*/ 0 h 12325"/>
                  <a:gd name="connsiteX2" fmla="*/ 4514 w 5005"/>
                  <a:gd name="connsiteY2" fmla="*/ 11901 h 12325"/>
                  <a:gd name="connsiteX3" fmla="*/ 2873 w 5005"/>
                  <a:gd name="connsiteY3" fmla="*/ 5335 h 12325"/>
                </a:gdLst>
                <a:ahLst/>
                <a:cxnLst>
                  <a:cxn ang="0">
                    <a:pos x="connsiteX0" y="connsiteY0"/>
                  </a:cxn>
                  <a:cxn ang="0">
                    <a:pos x="connsiteX1" y="connsiteY1"/>
                  </a:cxn>
                  <a:cxn ang="0">
                    <a:pos x="connsiteX2" y="connsiteY2"/>
                  </a:cxn>
                  <a:cxn ang="0">
                    <a:pos x="connsiteX3" y="connsiteY3"/>
                  </a:cxn>
                </a:cxnLst>
                <a:rect l="l" t="t" r="r" b="b"/>
                <a:pathLst>
                  <a:path w="5005" h="12325">
                    <a:moveTo>
                      <a:pt x="2873" y="5335"/>
                    </a:moveTo>
                    <a:lnTo>
                      <a:pt x="0" y="0"/>
                    </a:lnTo>
                    <a:cubicBezTo>
                      <a:pt x="1642" y="4514"/>
                      <a:pt x="2873" y="7797"/>
                      <a:pt x="4514" y="11901"/>
                    </a:cubicBezTo>
                    <a:cubicBezTo>
                      <a:pt x="5335" y="13132"/>
                      <a:pt x="5335" y="11901"/>
                      <a:pt x="2873" y="5335"/>
                    </a:cubicBezTo>
                    <a:close/>
                  </a:path>
                </a:pathLst>
              </a:custGeom>
              <a:solidFill>
                <a:schemeClr val="accent2"/>
              </a:solidFill>
              <a:ln w="0" cap="flat">
                <a:noFill/>
                <a:prstDash val="solid"/>
                <a:miter/>
              </a:ln>
            </p:spPr>
            <p:txBody>
              <a:bodyPr rtlCol="0" anchor="ctr"/>
              <a:lstStyle/>
              <a:p>
                <a:endParaRPr lang="en-US" sz="744"/>
              </a:p>
            </p:txBody>
          </p:sp>
          <p:sp>
            <p:nvSpPr>
              <p:cNvPr id="566" name="Freeform: Shape 565">
                <a:extLst>
                  <a:ext uri="{FF2B5EF4-FFF2-40B4-BE49-F238E27FC236}">
                    <a16:creationId xmlns:a16="http://schemas.microsoft.com/office/drawing/2014/main" id="{7D721F89-488C-78FD-392C-AB7E10141951}"/>
                  </a:ext>
                </a:extLst>
              </p:cNvPr>
              <p:cNvSpPr/>
              <p:nvPr/>
            </p:nvSpPr>
            <p:spPr>
              <a:xfrm>
                <a:off x="13763897" y="2511324"/>
                <a:ext cx="4103" cy="18056"/>
              </a:xfrm>
              <a:custGeom>
                <a:avLst/>
                <a:gdLst>
                  <a:gd name="connsiteX0" fmla="*/ 0 w 4103"/>
                  <a:gd name="connsiteY0" fmla="*/ 18057 h 18056"/>
                  <a:gd name="connsiteX1" fmla="*/ 0 w 4103"/>
                  <a:gd name="connsiteY1" fmla="*/ 0 h 18056"/>
                  <a:gd name="connsiteX2" fmla="*/ 0 w 4103"/>
                  <a:gd name="connsiteY2" fmla="*/ 18057 h 18056"/>
                </a:gdLst>
                <a:ahLst/>
                <a:cxnLst>
                  <a:cxn ang="0">
                    <a:pos x="connsiteX0" y="connsiteY0"/>
                  </a:cxn>
                  <a:cxn ang="0">
                    <a:pos x="connsiteX1" y="connsiteY1"/>
                  </a:cxn>
                  <a:cxn ang="0">
                    <a:pos x="connsiteX2" y="connsiteY2"/>
                  </a:cxn>
                </a:cxnLst>
                <a:rect l="l" t="t" r="r" b="b"/>
                <a:pathLst>
                  <a:path w="4103" h="18056">
                    <a:moveTo>
                      <a:pt x="0" y="18057"/>
                    </a:moveTo>
                    <a:lnTo>
                      <a:pt x="0" y="0"/>
                    </a:lnTo>
                    <a:cubicBezTo>
                      <a:pt x="0" y="11080"/>
                      <a:pt x="0" y="15595"/>
                      <a:pt x="0" y="18057"/>
                    </a:cubicBezTo>
                    <a:close/>
                  </a:path>
                </a:pathLst>
              </a:custGeom>
              <a:solidFill>
                <a:schemeClr val="accent2"/>
              </a:solidFill>
              <a:ln w="0" cap="flat">
                <a:noFill/>
                <a:prstDash val="solid"/>
                <a:miter/>
              </a:ln>
            </p:spPr>
            <p:txBody>
              <a:bodyPr rtlCol="0" anchor="ctr"/>
              <a:lstStyle/>
              <a:p>
                <a:endParaRPr lang="en-US" sz="744"/>
              </a:p>
            </p:txBody>
          </p:sp>
          <p:sp>
            <p:nvSpPr>
              <p:cNvPr id="567" name="Freeform: Shape 566">
                <a:extLst>
                  <a:ext uri="{FF2B5EF4-FFF2-40B4-BE49-F238E27FC236}">
                    <a16:creationId xmlns:a16="http://schemas.microsoft.com/office/drawing/2014/main" id="{CA4B5228-63FF-4AAE-B986-21CD4B785A06}"/>
                  </a:ext>
                </a:extLst>
              </p:cNvPr>
              <p:cNvSpPr/>
              <p:nvPr/>
            </p:nvSpPr>
            <p:spPr>
              <a:xfrm>
                <a:off x="13747892" y="2918424"/>
                <a:ext cx="8207" cy="778080"/>
              </a:xfrm>
              <a:custGeom>
                <a:avLst/>
                <a:gdLst>
                  <a:gd name="connsiteX0" fmla="*/ 1231 w 8207"/>
                  <a:gd name="connsiteY0" fmla="*/ 125170 h 778080"/>
                  <a:gd name="connsiteX1" fmla="*/ 4104 w 8207"/>
                  <a:gd name="connsiteY1" fmla="*/ 226535 h 778080"/>
                  <a:gd name="connsiteX2" fmla="*/ 4104 w 8207"/>
                  <a:gd name="connsiteY2" fmla="*/ 199039 h 778080"/>
                  <a:gd name="connsiteX3" fmla="*/ 4925 w 8207"/>
                  <a:gd name="connsiteY3" fmla="*/ 463327 h 778080"/>
                  <a:gd name="connsiteX4" fmla="*/ 1642 w 8207"/>
                  <a:gd name="connsiteY4" fmla="*/ 502314 h 778080"/>
                  <a:gd name="connsiteX5" fmla="*/ 4514 w 8207"/>
                  <a:gd name="connsiteY5" fmla="*/ 638562 h 778080"/>
                  <a:gd name="connsiteX6" fmla="*/ 4514 w 8207"/>
                  <a:gd name="connsiteY6" fmla="*/ 766192 h 778080"/>
                  <a:gd name="connsiteX7" fmla="*/ 6977 w 8207"/>
                  <a:gd name="connsiteY7" fmla="*/ 722691 h 778080"/>
                  <a:gd name="connsiteX8" fmla="*/ 7387 w 8207"/>
                  <a:gd name="connsiteY8" fmla="*/ 734181 h 778080"/>
                  <a:gd name="connsiteX9" fmla="*/ 6156 w 8207"/>
                  <a:gd name="connsiteY9" fmla="*/ 581928 h 778080"/>
                  <a:gd name="connsiteX10" fmla="*/ 8208 w 8207"/>
                  <a:gd name="connsiteY10" fmla="*/ 605731 h 778080"/>
                  <a:gd name="connsiteX11" fmla="*/ 5335 w 8207"/>
                  <a:gd name="connsiteY11" fmla="*/ 383712 h 778080"/>
                  <a:gd name="connsiteX12" fmla="*/ 6566 w 8207"/>
                  <a:gd name="connsiteY12" fmla="*/ 308201 h 778080"/>
                  <a:gd name="connsiteX13" fmla="*/ 5335 w 8207"/>
                  <a:gd name="connsiteY13" fmla="*/ 122707 h 778080"/>
                  <a:gd name="connsiteX14" fmla="*/ 2873 w 8207"/>
                  <a:gd name="connsiteY14" fmla="*/ 2 h 778080"/>
                  <a:gd name="connsiteX15" fmla="*/ 4104 w 8207"/>
                  <a:gd name="connsiteY15" fmla="*/ 124349 h 778080"/>
                  <a:gd name="connsiteX16" fmla="*/ 0 w 8207"/>
                  <a:gd name="connsiteY16" fmla="*/ 124349 h 778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207" h="778080">
                    <a:moveTo>
                      <a:pt x="1231" y="125170"/>
                    </a:moveTo>
                    <a:cubicBezTo>
                      <a:pt x="1231" y="191242"/>
                      <a:pt x="4104" y="132967"/>
                      <a:pt x="4104" y="226535"/>
                    </a:cubicBezTo>
                    <a:lnTo>
                      <a:pt x="4104" y="199039"/>
                    </a:lnTo>
                    <a:cubicBezTo>
                      <a:pt x="5745" y="265932"/>
                      <a:pt x="4925" y="383712"/>
                      <a:pt x="4925" y="463327"/>
                    </a:cubicBezTo>
                    <a:cubicBezTo>
                      <a:pt x="3693" y="454299"/>
                      <a:pt x="3283" y="511753"/>
                      <a:pt x="1642" y="502314"/>
                    </a:cubicBezTo>
                    <a:cubicBezTo>
                      <a:pt x="2052" y="556895"/>
                      <a:pt x="2462" y="610655"/>
                      <a:pt x="4514" y="638562"/>
                    </a:cubicBezTo>
                    <a:cubicBezTo>
                      <a:pt x="3693" y="672213"/>
                      <a:pt x="5745" y="723511"/>
                      <a:pt x="4514" y="766192"/>
                    </a:cubicBezTo>
                    <a:cubicBezTo>
                      <a:pt x="5745" y="748135"/>
                      <a:pt x="8208" y="827339"/>
                      <a:pt x="6977" y="722691"/>
                    </a:cubicBezTo>
                    <a:cubicBezTo>
                      <a:pt x="6977" y="731309"/>
                      <a:pt x="6977" y="725974"/>
                      <a:pt x="7387" y="734181"/>
                    </a:cubicBezTo>
                    <a:cubicBezTo>
                      <a:pt x="9028" y="666878"/>
                      <a:pt x="6156" y="640203"/>
                      <a:pt x="6156" y="581928"/>
                    </a:cubicBezTo>
                    <a:cubicBezTo>
                      <a:pt x="7387" y="547456"/>
                      <a:pt x="7797" y="638562"/>
                      <a:pt x="8208" y="605731"/>
                    </a:cubicBezTo>
                    <a:cubicBezTo>
                      <a:pt x="6977" y="533503"/>
                      <a:pt x="9439" y="378788"/>
                      <a:pt x="5335" y="383712"/>
                    </a:cubicBezTo>
                    <a:cubicBezTo>
                      <a:pt x="5335" y="331183"/>
                      <a:pt x="6156" y="323796"/>
                      <a:pt x="6566" y="308201"/>
                    </a:cubicBezTo>
                    <a:cubicBezTo>
                      <a:pt x="4514" y="266753"/>
                      <a:pt x="4925" y="189190"/>
                      <a:pt x="5335" y="122707"/>
                    </a:cubicBezTo>
                    <a:cubicBezTo>
                      <a:pt x="5335" y="55815"/>
                      <a:pt x="5745" y="-408"/>
                      <a:pt x="2873" y="2"/>
                    </a:cubicBezTo>
                    <a:cubicBezTo>
                      <a:pt x="2873" y="30371"/>
                      <a:pt x="2873" y="80027"/>
                      <a:pt x="4104" y="124349"/>
                    </a:cubicBezTo>
                    <a:lnTo>
                      <a:pt x="0" y="124349"/>
                    </a:lnTo>
                    <a:close/>
                  </a:path>
                </a:pathLst>
              </a:custGeom>
              <a:solidFill>
                <a:schemeClr val="accent2"/>
              </a:solidFill>
              <a:ln w="0" cap="flat">
                <a:noFill/>
                <a:prstDash val="solid"/>
                <a:miter/>
              </a:ln>
            </p:spPr>
            <p:txBody>
              <a:bodyPr rtlCol="0" anchor="ctr"/>
              <a:lstStyle/>
              <a:p>
                <a:endParaRPr lang="en-US" sz="744"/>
              </a:p>
            </p:txBody>
          </p:sp>
          <p:sp>
            <p:nvSpPr>
              <p:cNvPr id="568" name="Freeform: Shape 567">
                <a:extLst>
                  <a:ext uri="{FF2B5EF4-FFF2-40B4-BE49-F238E27FC236}">
                    <a16:creationId xmlns:a16="http://schemas.microsoft.com/office/drawing/2014/main" id="{EE9B4796-4964-6F4B-D4A4-3900C71741B9}"/>
                  </a:ext>
                </a:extLst>
              </p:cNvPr>
              <p:cNvSpPr/>
              <p:nvPr/>
            </p:nvSpPr>
            <p:spPr>
              <a:xfrm>
                <a:off x="13786058" y="4069556"/>
                <a:ext cx="2872" cy="12721"/>
              </a:xfrm>
              <a:custGeom>
                <a:avLst/>
                <a:gdLst>
                  <a:gd name="connsiteX0" fmla="*/ 2873 w 2872"/>
                  <a:gd name="connsiteY0" fmla="*/ 12722 h 12721"/>
                  <a:gd name="connsiteX1" fmla="*/ 0 w 2872"/>
                  <a:gd name="connsiteY1" fmla="*/ 0 h 12721"/>
                  <a:gd name="connsiteX2" fmla="*/ 2873 w 2872"/>
                  <a:gd name="connsiteY2" fmla="*/ 12722 h 12721"/>
                </a:gdLst>
                <a:ahLst/>
                <a:cxnLst>
                  <a:cxn ang="0">
                    <a:pos x="connsiteX0" y="connsiteY0"/>
                  </a:cxn>
                  <a:cxn ang="0">
                    <a:pos x="connsiteX1" y="connsiteY1"/>
                  </a:cxn>
                  <a:cxn ang="0">
                    <a:pos x="connsiteX2" y="connsiteY2"/>
                  </a:cxn>
                </a:cxnLst>
                <a:rect l="l" t="t" r="r" b="b"/>
                <a:pathLst>
                  <a:path w="2872" h="12721">
                    <a:moveTo>
                      <a:pt x="2873" y="12722"/>
                    </a:moveTo>
                    <a:cubicBezTo>
                      <a:pt x="2052" y="8618"/>
                      <a:pt x="821" y="3283"/>
                      <a:pt x="0" y="0"/>
                    </a:cubicBezTo>
                    <a:cubicBezTo>
                      <a:pt x="821" y="3693"/>
                      <a:pt x="2052" y="8208"/>
                      <a:pt x="2873" y="12722"/>
                    </a:cubicBezTo>
                    <a:close/>
                  </a:path>
                </a:pathLst>
              </a:custGeom>
              <a:solidFill>
                <a:schemeClr val="accent2"/>
              </a:solidFill>
              <a:ln w="0" cap="flat">
                <a:noFill/>
                <a:prstDash val="solid"/>
                <a:miter/>
              </a:ln>
            </p:spPr>
            <p:txBody>
              <a:bodyPr rtlCol="0" anchor="ctr"/>
              <a:lstStyle/>
              <a:p>
                <a:endParaRPr lang="en-US" sz="744"/>
              </a:p>
            </p:txBody>
          </p:sp>
          <p:sp>
            <p:nvSpPr>
              <p:cNvPr id="569" name="Freeform: Shape 568">
                <a:extLst>
                  <a:ext uri="{FF2B5EF4-FFF2-40B4-BE49-F238E27FC236}">
                    <a16:creationId xmlns:a16="http://schemas.microsoft.com/office/drawing/2014/main" id="{5C2FFBA1-1C00-99F2-82EC-36C988FA1C97}"/>
                  </a:ext>
                </a:extLst>
              </p:cNvPr>
              <p:cNvSpPr/>
              <p:nvPr/>
            </p:nvSpPr>
            <p:spPr>
              <a:xfrm>
                <a:off x="13777030" y="4112251"/>
                <a:ext cx="487537" cy="643469"/>
              </a:xfrm>
              <a:custGeom>
                <a:avLst/>
                <a:gdLst>
                  <a:gd name="connsiteX0" fmla="*/ 486307 w 487537"/>
                  <a:gd name="connsiteY0" fmla="*/ 643469 h 643469"/>
                  <a:gd name="connsiteX1" fmla="*/ 460452 w 487537"/>
                  <a:gd name="connsiteY1" fmla="*/ 631568 h 643469"/>
                  <a:gd name="connsiteX2" fmla="*/ 435829 w 487537"/>
                  <a:gd name="connsiteY2" fmla="*/ 615973 h 643469"/>
                  <a:gd name="connsiteX3" fmla="*/ 413668 w 487537"/>
                  <a:gd name="connsiteY3" fmla="*/ 600379 h 643469"/>
                  <a:gd name="connsiteX4" fmla="*/ 393149 w 487537"/>
                  <a:gd name="connsiteY4" fmla="*/ 586015 h 643469"/>
                  <a:gd name="connsiteX5" fmla="*/ 374682 w 487537"/>
                  <a:gd name="connsiteY5" fmla="*/ 571652 h 643469"/>
                  <a:gd name="connsiteX6" fmla="*/ 310662 w 487537"/>
                  <a:gd name="connsiteY6" fmla="*/ 517891 h 643469"/>
                  <a:gd name="connsiteX7" fmla="*/ 282345 w 487537"/>
                  <a:gd name="connsiteY7" fmla="*/ 490806 h 643469"/>
                  <a:gd name="connsiteX8" fmla="*/ 275368 w 487537"/>
                  <a:gd name="connsiteY8" fmla="*/ 483829 h 643469"/>
                  <a:gd name="connsiteX9" fmla="*/ 268392 w 487537"/>
                  <a:gd name="connsiteY9" fmla="*/ 476442 h 643469"/>
                  <a:gd name="connsiteX10" fmla="*/ 254439 w 487537"/>
                  <a:gd name="connsiteY10" fmla="*/ 461668 h 643469"/>
                  <a:gd name="connsiteX11" fmla="*/ 239665 w 487537"/>
                  <a:gd name="connsiteY11" fmla="*/ 446074 h 643469"/>
                  <a:gd name="connsiteX12" fmla="*/ 224891 w 487537"/>
                  <a:gd name="connsiteY12" fmla="*/ 429248 h 643469"/>
                  <a:gd name="connsiteX13" fmla="*/ 209296 w 487537"/>
                  <a:gd name="connsiteY13" fmla="*/ 411191 h 643469"/>
                  <a:gd name="connsiteX14" fmla="*/ 193291 w 487537"/>
                  <a:gd name="connsiteY14" fmla="*/ 391082 h 643469"/>
                  <a:gd name="connsiteX15" fmla="*/ 203551 w 487537"/>
                  <a:gd name="connsiteY15" fmla="*/ 402162 h 643469"/>
                  <a:gd name="connsiteX16" fmla="*/ 107111 w 487537"/>
                  <a:gd name="connsiteY16" fmla="*/ 262221 h 643469"/>
                  <a:gd name="connsiteX17" fmla="*/ 96030 w 487537"/>
                  <a:gd name="connsiteY17" fmla="*/ 243344 h 643469"/>
                  <a:gd name="connsiteX18" fmla="*/ 86181 w 487537"/>
                  <a:gd name="connsiteY18" fmla="*/ 224466 h 643469"/>
                  <a:gd name="connsiteX19" fmla="*/ 67714 w 487537"/>
                  <a:gd name="connsiteY19" fmla="*/ 188762 h 643469"/>
                  <a:gd name="connsiteX20" fmla="*/ 40218 w 487537"/>
                  <a:gd name="connsiteY20" fmla="*/ 128025 h 643469"/>
                  <a:gd name="connsiteX21" fmla="*/ 29137 w 487537"/>
                  <a:gd name="connsiteY21" fmla="*/ 99298 h 643469"/>
                  <a:gd name="connsiteX22" fmla="*/ 18467 w 487537"/>
                  <a:gd name="connsiteY22" fmla="*/ 66467 h 643469"/>
                  <a:gd name="connsiteX23" fmla="*/ 14363 w 487537"/>
                  <a:gd name="connsiteY23" fmla="*/ 48821 h 643469"/>
                  <a:gd name="connsiteX24" fmla="*/ 0 w 487537"/>
                  <a:gd name="connsiteY24" fmla="*/ 395 h 643469"/>
                  <a:gd name="connsiteX25" fmla="*/ 12312 w 487537"/>
                  <a:gd name="connsiteY25" fmla="*/ 38972 h 643469"/>
                  <a:gd name="connsiteX26" fmla="*/ 6156 w 487537"/>
                  <a:gd name="connsiteY26" fmla="*/ 17221 h 643469"/>
                  <a:gd name="connsiteX27" fmla="*/ 11491 w 487537"/>
                  <a:gd name="connsiteY27" fmla="*/ 26250 h 643469"/>
                  <a:gd name="connsiteX28" fmla="*/ 17647 w 487537"/>
                  <a:gd name="connsiteY28" fmla="*/ 43896 h 643469"/>
                  <a:gd name="connsiteX29" fmla="*/ 36114 w 487537"/>
                  <a:gd name="connsiteY29" fmla="*/ 96836 h 643469"/>
                  <a:gd name="connsiteX30" fmla="*/ 36935 w 487537"/>
                  <a:gd name="connsiteY30" fmla="*/ 103402 h 643469"/>
                  <a:gd name="connsiteX31" fmla="*/ 32831 w 487537"/>
                  <a:gd name="connsiteY31" fmla="*/ 93553 h 643469"/>
                  <a:gd name="connsiteX32" fmla="*/ 27906 w 487537"/>
                  <a:gd name="connsiteY32" fmla="*/ 79600 h 643469"/>
                  <a:gd name="connsiteX33" fmla="*/ 15595 w 487537"/>
                  <a:gd name="connsiteY33" fmla="*/ 50052 h 643469"/>
                  <a:gd name="connsiteX34" fmla="*/ 28727 w 487537"/>
                  <a:gd name="connsiteY34" fmla="*/ 82883 h 643469"/>
                  <a:gd name="connsiteX35" fmla="*/ 33652 w 487537"/>
                  <a:gd name="connsiteY35" fmla="*/ 97246 h 643469"/>
                  <a:gd name="connsiteX36" fmla="*/ 37755 w 487537"/>
                  <a:gd name="connsiteY36" fmla="*/ 107916 h 643469"/>
                  <a:gd name="connsiteX37" fmla="*/ 42270 w 487537"/>
                  <a:gd name="connsiteY37" fmla="*/ 120228 h 643469"/>
                  <a:gd name="connsiteX38" fmla="*/ 42270 w 487537"/>
                  <a:gd name="connsiteY38" fmla="*/ 123511 h 643469"/>
                  <a:gd name="connsiteX39" fmla="*/ 50067 w 487537"/>
                  <a:gd name="connsiteY39" fmla="*/ 141568 h 643469"/>
                  <a:gd name="connsiteX40" fmla="*/ 61558 w 487537"/>
                  <a:gd name="connsiteY40" fmla="*/ 167012 h 643469"/>
                  <a:gd name="connsiteX41" fmla="*/ 73869 w 487537"/>
                  <a:gd name="connsiteY41" fmla="*/ 193687 h 643469"/>
                  <a:gd name="connsiteX42" fmla="*/ 85360 w 487537"/>
                  <a:gd name="connsiteY42" fmla="*/ 214206 h 643469"/>
                  <a:gd name="connsiteX43" fmla="*/ 97261 w 487537"/>
                  <a:gd name="connsiteY43" fmla="*/ 237188 h 643469"/>
                  <a:gd name="connsiteX44" fmla="*/ 103007 w 487537"/>
                  <a:gd name="connsiteY44" fmla="*/ 247858 h 643469"/>
                  <a:gd name="connsiteX45" fmla="*/ 102596 w 487537"/>
                  <a:gd name="connsiteY45" fmla="*/ 248679 h 643469"/>
                  <a:gd name="connsiteX46" fmla="*/ 109162 w 487537"/>
                  <a:gd name="connsiteY46" fmla="*/ 262632 h 643469"/>
                  <a:gd name="connsiteX47" fmla="*/ 129682 w 487537"/>
                  <a:gd name="connsiteY47" fmla="*/ 290127 h 643469"/>
                  <a:gd name="connsiteX48" fmla="*/ 142814 w 487537"/>
                  <a:gd name="connsiteY48" fmla="*/ 310647 h 643469"/>
                  <a:gd name="connsiteX49" fmla="*/ 156357 w 487537"/>
                  <a:gd name="connsiteY49" fmla="*/ 331166 h 643469"/>
                  <a:gd name="connsiteX50" fmla="*/ 170310 w 487537"/>
                  <a:gd name="connsiteY50" fmla="*/ 351275 h 643469"/>
                  <a:gd name="connsiteX51" fmla="*/ 184673 w 487537"/>
                  <a:gd name="connsiteY51" fmla="*/ 370973 h 643469"/>
                  <a:gd name="connsiteX52" fmla="*/ 209707 w 487537"/>
                  <a:gd name="connsiteY52" fmla="*/ 402162 h 643469"/>
                  <a:gd name="connsiteX53" fmla="*/ 222839 w 487537"/>
                  <a:gd name="connsiteY53" fmla="*/ 416116 h 643469"/>
                  <a:gd name="connsiteX54" fmla="*/ 227353 w 487537"/>
                  <a:gd name="connsiteY54" fmla="*/ 417757 h 643469"/>
                  <a:gd name="connsiteX55" fmla="*/ 234330 w 487537"/>
                  <a:gd name="connsiteY55" fmla="*/ 422271 h 643469"/>
                  <a:gd name="connsiteX56" fmla="*/ 250745 w 487537"/>
                  <a:gd name="connsiteY56" fmla="*/ 439508 h 643469"/>
                  <a:gd name="connsiteX57" fmla="*/ 283166 w 487537"/>
                  <a:gd name="connsiteY57" fmla="*/ 472339 h 643469"/>
                  <a:gd name="connsiteX58" fmla="*/ 297529 w 487537"/>
                  <a:gd name="connsiteY58" fmla="*/ 490806 h 643469"/>
                  <a:gd name="connsiteX59" fmla="*/ 367295 w 487537"/>
                  <a:gd name="connsiteY59" fmla="*/ 555647 h 643469"/>
                  <a:gd name="connsiteX60" fmla="*/ 336516 w 487537"/>
                  <a:gd name="connsiteY60" fmla="*/ 530203 h 643469"/>
                  <a:gd name="connsiteX61" fmla="*/ 318459 w 487537"/>
                  <a:gd name="connsiteY61" fmla="*/ 515018 h 643469"/>
                  <a:gd name="connsiteX62" fmla="*/ 300402 w 487537"/>
                  <a:gd name="connsiteY62" fmla="*/ 498193 h 643469"/>
                  <a:gd name="connsiteX63" fmla="*/ 281935 w 487537"/>
                  <a:gd name="connsiteY63" fmla="*/ 480957 h 643469"/>
                  <a:gd name="connsiteX64" fmla="*/ 264288 w 487537"/>
                  <a:gd name="connsiteY64" fmla="*/ 462900 h 643469"/>
                  <a:gd name="connsiteX65" fmla="*/ 247462 w 487537"/>
                  <a:gd name="connsiteY65" fmla="*/ 445253 h 643469"/>
                  <a:gd name="connsiteX66" fmla="*/ 232688 w 487537"/>
                  <a:gd name="connsiteY66" fmla="*/ 428017 h 643469"/>
                  <a:gd name="connsiteX67" fmla="*/ 218325 w 487537"/>
                  <a:gd name="connsiteY67" fmla="*/ 413653 h 643469"/>
                  <a:gd name="connsiteX68" fmla="*/ 202730 w 487537"/>
                  <a:gd name="connsiteY68" fmla="*/ 394365 h 643469"/>
                  <a:gd name="connsiteX69" fmla="*/ 189598 w 487537"/>
                  <a:gd name="connsiteY69" fmla="*/ 378360 h 643469"/>
                  <a:gd name="connsiteX70" fmla="*/ 185494 w 487537"/>
                  <a:gd name="connsiteY70" fmla="*/ 375487 h 643469"/>
                  <a:gd name="connsiteX71" fmla="*/ 293015 w 487537"/>
                  <a:gd name="connsiteY71" fmla="*/ 494910 h 643469"/>
                  <a:gd name="connsiteX72" fmla="*/ 280293 w 487537"/>
                  <a:gd name="connsiteY72" fmla="*/ 483008 h 643469"/>
                  <a:gd name="connsiteX73" fmla="*/ 309841 w 487537"/>
                  <a:gd name="connsiteY73" fmla="*/ 510504 h 643469"/>
                  <a:gd name="connsiteX74" fmla="*/ 317228 w 487537"/>
                  <a:gd name="connsiteY74" fmla="*/ 517070 h 643469"/>
                  <a:gd name="connsiteX75" fmla="*/ 324615 w 487537"/>
                  <a:gd name="connsiteY75" fmla="*/ 523226 h 643469"/>
                  <a:gd name="connsiteX76" fmla="*/ 340209 w 487537"/>
                  <a:gd name="connsiteY76" fmla="*/ 535948 h 643469"/>
                  <a:gd name="connsiteX77" fmla="*/ 356625 w 487537"/>
                  <a:gd name="connsiteY77" fmla="*/ 549491 h 643469"/>
                  <a:gd name="connsiteX78" fmla="*/ 374682 w 487537"/>
                  <a:gd name="connsiteY78" fmla="*/ 563034 h 643469"/>
                  <a:gd name="connsiteX79" fmla="*/ 393970 w 487537"/>
                  <a:gd name="connsiteY79" fmla="*/ 578218 h 643469"/>
                  <a:gd name="connsiteX80" fmla="*/ 416131 w 487537"/>
                  <a:gd name="connsiteY80" fmla="*/ 594633 h 643469"/>
                  <a:gd name="connsiteX81" fmla="*/ 439523 w 487537"/>
                  <a:gd name="connsiteY81" fmla="*/ 611870 h 643469"/>
                  <a:gd name="connsiteX82" fmla="*/ 435008 w 487537"/>
                  <a:gd name="connsiteY82" fmla="*/ 610228 h 643469"/>
                  <a:gd name="connsiteX83" fmla="*/ 471533 w 487537"/>
                  <a:gd name="connsiteY83" fmla="*/ 632799 h 643469"/>
                  <a:gd name="connsiteX84" fmla="*/ 487538 w 487537"/>
                  <a:gd name="connsiteY84" fmla="*/ 642648 h 643469"/>
                  <a:gd name="connsiteX85" fmla="*/ 415720 w 487537"/>
                  <a:gd name="connsiteY85" fmla="*/ 598327 h 643469"/>
                  <a:gd name="connsiteX86" fmla="*/ 394791 w 487537"/>
                  <a:gd name="connsiteY86" fmla="*/ 583143 h 643469"/>
                  <a:gd name="connsiteX87" fmla="*/ 374682 w 487537"/>
                  <a:gd name="connsiteY87" fmla="*/ 567137 h 643469"/>
                  <a:gd name="connsiteX88" fmla="*/ 392328 w 487537"/>
                  <a:gd name="connsiteY88" fmla="*/ 581501 h 643469"/>
                  <a:gd name="connsiteX89" fmla="*/ 415720 w 487537"/>
                  <a:gd name="connsiteY89" fmla="*/ 597916 h 643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487537" h="643469">
                    <a:moveTo>
                      <a:pt x="486307" y="643469"/>
                    </a:moveTo>
                    <a:cubicBezTo>
                      <a:pt x="477278" y="640186"/>
                      <a:pt x="469070" y="635672"/>
                      <a:pt x="460452" y="631568"/>
                    </a:cubicBezTo>
                    <a:cubicBezTo>
                      <a:pt x="451834" y="626233"/>
                      <a:pt x="443626" y="620898"/>
                      <a:pt x="435829" y="615973"/>
                    </a:cubicBezTo>
                    <a:cubicBezTo>
                      <a:pt x="428032" y="610638"/>
                      <a:pt x="420645" y="605303"/>
                      <a:pt x="413668" y="600379"/>
                    </a:cubicBezTo>
                    <a:cubicBezTo>
                      <a:pt x="406692" y="595454"/>
                      <a:pt x="399715" y="590529"/>
                      <a:pt x="393149" y="586015"/>
                    </a:cubicBezTo>
                    <a:cubicBezTo>
                      <a:pt x="386583" y="581091"/>
                      <a:pt x="380427" y="576166"/>
                      <a:pt x="374682" y="571652"/>
                    </a:cubicBezTo>
                    <a:cubicBezTo>
                      <a:pt x="350469" y="553184"/>
                      <a:pt x="330360" y="535127"/>
                      <a:pt x="310662" y="517891"/>
                    </a:cubicBezTo>
                    <a:cubicBezTo>
                      <a:pt x="301223" y="508863"/>
                      <a:pt x="291784" y="499834"/>
                      <a:pt x="282345" y="490806"/>
                    </a:cubicBezTo>
                    <a:cubicBezTo>
                      <a:pt x="279883" y="488343"/>
                      <a:pt x="277420" y="486291"/>
                      <a:pt x="275368" y="483829"/>
                    </a:cubicBezTo>
                    <a:cubicBezTo>
                      <a:pt x="272906" y="481367"/>
                      <a:pt x="270854" y="478905"/>
                      <a:pt x="268392" y="476442"/>
                    </a:cubicBezTo>
                    <a:cubicBezTo>
                      <a:pt x="263878" y="471518"/>
                      <a:pt x="258953" y="466593"/>
                      <a:pt x="254439" y="461668"/>
                    </a:cubicBezTo>
                    <a:cubicBezTo>
                      <a:pt x="249514" y="456744"/>
                      <a:pt x="244590" y="451409"/>
                      <a:pt x="239665" y="446074"/>
                    </a:cubicBezTo>
                    <a:cubicBezTo>
                      <a:pt x="234740" y="440739"/>
                      <a:pt x="229816" y="434993"/>
                      <a:pt x="224891" y="429248"/>
                    </a:cubicBezTo>
                    <a:cubicBezTo>
                      <a:pt x="219966" y="423503"/>
                      <a:pt x="214632" y="417347"/>
                      <a:pt x="209296" y="411191"/>
                    </a:cubicBezTo>
                    <a:cubicBezTo>
                      <a:pt x="203961" y="405035"/>
                      <a:pt x="199037" y="398059"/>
                      <a:pt x="193291" y="391082"/>
                    </a:cubicBezTo>
                    <a:cubicBezTo>
                      <a:pt x="187136" y="382464"/>
                      <a:pt x="197806" y="395596"/>
                      <a:pt x="203551" y="402162"/>
                    </a:cubicBezTo>
                    <a:cubicBezTo>
                      <a:pt x="171951" y="363997"/>
                      <a:pt x="136248" y="313109"/>
                      <a:pt x="107111" y="262221"/>
                    </a:cubicBezTo>
                    <a:cubicBezTo>
                      <a:pt x="103417" y="256065"/>
                      <a:pt x="99724" y="249499"/>
                      <a:pt x="96030" y="243344"/>
                    </a:cubicBezTo>
                    <a:cubicBezTo>
                      <a:pt x="92337" y="237188"/>
                      <a:pt x="89464" y="230622"/>
                      <a:pt x="86181" y="224466"/>
                    </a:cubicBezTo>
                    <a:cubicBezTo>
                      <a:pt x="80025" y="212154"/>
                      <a:pt x="73459" y="200253"/>
                      <a:pt x="67714" y="188762"/>
                    </a:cubicBezTo>
                    <a:cubicBezTo>
                      <a:pt x="57044" y="165370"/>
                      <a:pt x="46784" y="144851"/>
                      <a:pt x="40218" y="128025"/>
                    </a:cubicBezTo>
                    <a:cubicBezTo>
                      <a:pt x="37345" y="120638"/>
                      <a:pt x="33241" y="110379"/>
                      <a:pt x="29137" y="99298"/>
                    </a:cubicBezTo>
                    <a:cubicBezTo>
                      <a:pt x="25444" y="88218"/>
                      <a:pt x="21750" y="76317"/>
                      <a:pt x="18467" y="66467"/>
                    </a:cubicBezTo>
                    <a:cubicBezTo>
                      <a:pt x="11901" y="46769"/>
                      <a:pt x="9439" y="34047"/>
                      <a:pt x="14363" y="48821"/>
                    </a:cubicBezTo>
                    <a:cubicBezTo>
                      <a:pt x="9849" y="34047"/>
                      <a:pt x="4514" y="17221"/>
                      <a:pt x="0" y="395"/>
                    </a:cubicBezTo>
                    <a:cubicBezTo>
                      <a:pt x="0" y="-4529"/>
                      <a:pt x="11080" y="38151"/>
                      <a:pt x="12312" y="38972"/>
                    </a:cubicBezTo>
                    <a:cubicBezTo>
                      <a:pt x="8618" y="25429"/>
                      <a:pt x="7387" y="20094"/>
                      <a:pt x="6156" y="17221"/>
                    </a:cubicBezTo>
                    <a:cubicBezTo>
                      <a:pt x="9849" y="28302"/>
                      <a:pt x="9439" y="22146"/>
                      <a:pt x="11491" y="26250"/>
                    </a:cubicBezTo>
                    <a:cubicBezTo>
                      <a:pt x="12722" y="28302"/>
                      <a:pt x="14363" y="33226"/>
                      <a:pt x="17647" y="43896"/>
                    </a:cubicBezTo>
                    <a:cubicBezTo>
                      <a:pt x="21340" y="54566"/>
                      <a:pt x="27085" y="70982"/>
                      <a:pt x="36114" y="96836"/>
                    </a:cubicBezTo>
                    <a:cubicBezTo>
                      <a:pt x="39397" y="107096"/>
                      <a:pt x="38987" y="107506"/>
                      <a:pt x="36935" y="103402"/>
                    </a:cubicBezTo>
                    <a:cubicBezTo>
                      <a:pt x="36114" y="101350"/>
                      <a:pt x="34472" y="98067"/>
                      <a:pt x="32831" y="93553"/>
                    </a:cubicBezTo>
                    <a:cubicBezTo>
                      <a:pt x="31189" y="89449"/>
                      <a:pt x="29548" y="84524"/>
                      <a:pt x="27906" y="79600"/>
                    </a:cubicBezTo>
                    <a:cubicBezTo>
                      <a:pt x="20930" y="59491"/>
                      <a:pt x="13543" y="37740"/>
                      <a:pt x="15595" y="50052"/>
                    </a:cubicBezTo>
                    <a:cubicBezTo>
                      <a:pt x="27085" y="84524"/>
                      <a:pt x="27085" y="80010"/>
                      <a:pt x="28727" y="82883"/>
                    </a:cubicBezTo>
                    <a:cubicBezTo>
                      <a:pt x="30779" y="88218"/>
                      <a:pt x="32010" y="93142"/>
                      <a:pt x="33652" y="97246"/>
                    </a:cubicBezTo>
                    <a:cubicBezTo>
                      <a:pt x="35293" y="101350"/>
                      <a:pt x="36524" y="104633"/>
                      <a:pt x="37755" y="107916"/>
                    </a:cubicBezTo>
                    <a:cubicBezTo>
                      <a:pt x="39807" y="113662"/>
                      <a:pt x="41449" y="117766"/>
                      <a:pt x="42270" y="120228"/>
                    </a:cubicBezTo>
                    <a:cubicBezTo>
                      <a:pt x="43911" y="125152"/>
                      <a:pt x="43090" y="124332"/>
                      <a:pt x="42270" y="123511"/>
                    </a:cubicBezTo>
                    <a:cubicBezTo>
                      <a:pt x="44322" y="127615"/>
                      <a:pt x="46784" y="134181"/>
                      <a:pt x="50067" y="141568"/>
                    </a:cubicBezTo>
                    <a:cubicBezTo>
                      <a:pt x="53350" y="149365"/>
                      <a:pt x="57454" y="157983"/>
                      <a:pt x="61558" y="167012"/>
                    </a:cubicBezTo>
                    <a:cubicBezTo>
                      <a:pt x="65662" y="176040"/>
                      <a:pt x="69765" y="185479"/>
                      <a:pt x="73869" y="193687"/>
                    </a:cubicBezTo>
                    <a:cubicBezTo>
                      <a:pt x="77973" y="201895"/>
                      <a:pt x="82077" y="208871"/>
                      <a:pt x="85360" y="214206"/>
                    </a:cubicBezTo>
                    <a:cubicBezTo>
                      <a:pt x="90285" y="224055"/>
                      <a:pt x="94389" y="231853"/>
                      <a:pt x="97261" y="237188"/>
                    </a:cubicBezTo>
                    <a:cubicBezTo>
                      <a:pt x="100134" y="242523"/>
                      <a:pt x="102186" y="245806"/>
                      <a:pt x="103007" y="247858"/>
                    </a:cubicBezTo>
                    <a:cubicBezTo>
                      <a:pt x="105059" y="251962"/>
                      <a:pt x="104238" y="250730"/>
                      <a:pt x="102596" y="248679"/>
                    </a:cubicBezTo>
                    <a:cubicBezTo>
                      <a:pt x="99313" y="244575"/>
                      <a:pt x="94389" y="237188"/>
                      <a:pt x="109162" y="262632"/>
                    </a:cubicBezTo>
                    <a:cubicBezTo>
                      <a:pt x="115729" y="271660"/>
                      <a:pt x="122295" y="281099"/>
                      <a:pt x="129682" y="290127"/>
                    </a:cubicBezTo>
                    <a:lnTo>
                      <a:pt x="142814" y="310647"/>
                    </a:lnTo>
                    <a:cubicBezTo>
                      <a:pt x="147328" y="317623"/>
                      <a:pt x="151432" y="324600"/>
                      <a:pt x="156357" y="331166"/>
                    </a:cubicBezTo>
                    <a:lnTo>
                      <a:pt x="170310" y="351275"/>
                    </a:lnTo>
                    <a:cubicBezTo>
                      <a:pt x="175234" y="357841"/>
                      <a:pt x="179338" y="364818"/>
                      <a:pt x="184673" y="370973"/>
                    </a:cubicBezTo>
                    <a:cubicBezTo>
                      <a:pt x="195754" y="384927"/>
                      <a:pt x="203961" y="394776"/>
                      <a:pt x="209707" y="402162"/>
                    </a:cubicBezTo>
                    <a:cubicBezTo>
                      <a:pt x="215863" y="409550"/>
                      <a:pt x="219966" y="413653"/>
                      <a:pt x="222839" y="416116"/>
                    </a:cubicBezTo>
                    <a:cubicBezTo>
                      <a:pt x="228174" y="421040"/>
                      <a:pt x="227353" y="419399"/>
                      <a:pt x="227353" y="417757"/>
                    </a:cubicBezTo>
                    <a:cubicBezTo>
                      <a:pt x="227353" y="416116"/>
                      <a:pt x="227353" y="415295"/>
                      <a:pt x="234330" y="422271"/>
                    </a:cubicBezTo>
                    <a:cubicBezTo>
                      <a:pt x="237613" y="425555"/>
                      <a:pt x="242948" y="431300"/>
                      <a:pt x="250745" y="439508"/>
                    </a:cubicBezTo>
                    <a:cubicBezTo>
                      <a:pt x="258543" y="447305"/>
                      <a:pt x="269213" y="457975"/>
                      <a:pt x="283166" y="472339"/>
                    </a:cubicBezTo>
                    <a:cubicBezTo>
                      <a:pt x="275368" y="465362"/>
                      <a:pt x="281524" y="474390"/>
                      <a:pt x="297529" y="490806"/>
                    </a:cubicBezTo>
                    <a:cubicBezTo>
                      <a:pt x="313124" y="507632"/>
                      <a:pt x="338157" y="531844"/>
                      <a:pt x="367295" y="555647"/>
                    </a:cubicBezTo>
                    <a:cubicBezTo>
                      <a:pt x="358266" y="549081"/>
                      <a:pt x="348007" y="540052"/>
                      <a:pt x="336516" y="530203"/>
                    </a:cubicBezTo>
                    <a:cubicBezTo>
                      <a:pt x="330770" y="525278"/>
                      <a:pt x="324615" y="520354"/>
                      <a:pt x="318459" y="515018"/>
                    </a:cubicBezTo>
                    <a:cubicBezTo>
                      <a:pt x="312714" y="509683"/>
                      <a:pt x="306558" y="503938"/>
                      <a:pt x="300402" y="498193"/>
                    </a:cubicBezTo>
                    <a:cubicBezTo>
                      <a:pt x="294246" y="492447"/>
                      <a:pt x="288090" y="486702"/>
                      <a:pt x="281935" y="480957"/>
                    </a:cubicBezTo>
                    <a:cubicBezTo>
                      <a:pt x="275779" y="474801"/>
                      <a:pt x="270034" y="468645"/>
                      <a:pt x="264288" y="462900"/>
                    </a:cubicBezTo>
                    <a:cubicBezTo>
                      <a:pt x="258543" y="456744"/>
                      <a:pt x="252797" y="450998"/>
                      <a:pt x="247462" y="445253"/>
                    </a:cubicBezTo>
                    <a:cubicBezTo>
                      <a:pt x="242127" y="439508"/>
                      <a:pt x="237203" y="433352"/>
                      <a:pt x="232688" y="428017"/>
                    </a:cubicBezTo>
                    <a:cubicBezTo>
                      <a:pt x="258543" y="460027"/>
                      <a:pt x="240075" y="438687"/>
                      <a:pt x="218325" y="413653"/>
                    </a:cubicBezTo>
                    <a:cubicBezTo>
                      <a:pt x="212580" y="407498"/>
                      <a:pt x="207655" y="400931"/>
                      <a:pt x="202730" y="394365"/>
                    </a:cubicBezTo>
                    <a:cubicBezTo>
                      <a:pt x="197806" y="388210"/>
                      <a:pt x="193291" y="382464"/>
                      <a:pt x="189598" y="378360"/>
                    </a:cubicBezTo>
                    <a:cubicBezTo>
                      <a:pt x="182621" y="369742"/>
                      <a:pt x="179749" y="366869"/>
                      <a:pt x="185494" y="375487"/>
                    </a:cubicBezTo>
                    <a:cubicBezTo>
                      <a:pt x="210938" y="407087"/>
                      <a:pt x="255670" y="457975"/>
                      <a:pt x="293015" y="494910"/>
                    </a:cubicBezTo>
                    <a:lnTo>
                      <a:pt x="280293" y="483008"/>
                    </a:lnTo>
                    <a:cubicBezTo>
                      <a:pt x="290553" y="492858"/>
                      <a:pt x="299992" y="501886"/>
                      <a:pt x="309841" y="510504"/>
                    </a:cubicBezTo>
                    <a:cubicBezTo>
                      <a:pt x="312303" y="512556"/>
                      <a:pt x="314765" y="515018"/>
                      <a:pt x="317228" y="517070"/>
                    </a:cubicBezTo>
                    <a:cubicBezTo>
                      <a:pt x="319690" y="519122"/>
                      <a:pt x="322152" y="521174"/>
                      <a:pt x="324615" y="523226"/>
                    </a:cubicBezTo>
                    <a:cubicBezTo>
                      <a:pt x="329539" y="527330"/>
                      <a:pt x="334874" y="531434"/>
                      <a:pt x="340209" y="535948"/>
                    </a:cubicBezTo>
                    <a:cubicBezTo>
                      <a:pt x="345544" y="540462"/>
                      <a:pt x="350879" y="544566"/>
                      <a:pt x="356625" y="549491"/>
                    </a:cubicBezTo>
                    <a:cubicBezTo>
                      <a:pt x="362370" y="554005"/>
                      <a:pt x="368526" y="558519"/>
                      <a:pt x="374682" y="563034"/>
                    </a:cubicBezTo>
                    <a:cubicBezTo>
                      <a:pt x="380838" y="567958"/>
                      <a:pt x="387404" y="572883"/>
                      <a:pt x="393970" y="578218"/>
                    </a:cubicBezTo>
                    <a:cubicBezTo>
                      <a:pt x="400946" y="583553"/>
                      <a:pt x="408333" y="588478"/>
                      <a:pt x="416131" y="594633"/>
                    </a:cubicBezTo>
                    <a:cubicBezTo>
                      <a:pt x="431725" y="605714"/>
                      <a:pt x="437881" y="610638"/>
                      <a:pt x="439523" y="611870"/>
                    </a:cubicBezTo>
                    <a:cubicBezTo>
                      <a:pt x="441164" y="613101"/>
                      <a:pt x="437881" y="611870"/>
                      <a:pt x="435008" y="610228"/>
                    </a:cubicBezTo>
                    <a:cubicBezTo>
                      <a:pt x="448961" y="618846"/>
                      <a:pt x="462094" y="627054"/>
                      <a:pt x="471533" y="632799"/>
                    </a:cubicBezTo>
                    <a:cubicBezTo>
                      <a:pt x="480972" y="638955"/>
                      <a:pt x="487538" y="642238"/>
                      <a:pt x="487538" y="642648"/>
                    </a:cubicBezTo>
                    <a:close/>
                    <a:moveTo>
                      <a:pt x="415720" y="598327"/>
                    </a:moveTo>
                    <a:lnTo>
                      <a:pt x="394791" y="583143"/>
                    </a:lnTo>
                    <a:cubicBezTo>
                      <a:pt x="387814" y="577808"/>
                      <a:pt x="381248" y="572472"/>
                      <a:pt x="374682" y="567137"/>
                    </a:cubicBezTo>
                    <a:cubicBezTo>
                      <a:pt x="379196" y="571241"/>
                      <a:pt x="385352" y="576166"/>
                      <a:pt x="392328" y="581501"/>
                    </a:cubicBezTo>
                    <a:cubicBezTo>
                      <a:pt x="399305" y="586836"/>
                      <a:pt x="407513" y="592171"/>
                      <a:pt x="415720" y="597916"/>
                    </a:cubicBezTo>
                    <a:close/>
                  </a:path>
                </a:pathLst>
              </a:custGeom>
              <a:solidFill>
                <a:schemeClr val="accent2"/>
              </a:solidFill>
              <a:ln w="0" cap="flat">
                <a:noFill/>
                <a:prstDash val="solid"/>
                <a:miter/>
              </a:ln>
            </p:spPr>
            <p:txBody>
              <a:bodyPr rtlCol="0" anchor="ctr"/>
              <a:lstStyle/>
              <a:p>
                <a:endParaRPr lang="en-US" sz="744"/>
              </a:p>
            </p:txBody>
          </p:sp>
          <p:sp>
            <p:nvSpPr>
              <p:cNvPr id="570" name="Freeform: Shape 569">
                <a:extLst>
                  <a:ext uri="{FF2B5EF4-FFF2-40B4-BE49-F238E27FC236}">
                    <a16:creationId xmlns:a16="http://schemas.microsoft.com/office/drawing/2014/main" id="{23123194-D601-FAE4-3735-2E2F94610927}"/>
                  </a:ext>
                </a:extLst>
              </p:cNvPr>
              <p:cNvSpPr/>
              <p:nvPr/>
            </p:nvSpPr>
            <p:spPr>
              <a:xfrm>
                <a:off x="17585405" y="2026248"/>
                <a:ext cx="6566" cy="13542"/>
              </a:xfrm>
              <a:custGeom>
                <a:avLst/>
                <a:gdLst>
                  <a:gd name="connsiteX0" fmla="*/ 6566 w 6566"/>
                  <a:gd name="connsiteY0" fmla="*/ 13543 h 13542"/>
                  <a:gd name="connsiteX1" fmla="*/ 0 w 6566"/>
                  <a:gd name="connsiteY1" fmla="*/ 0 h 13542"/>
                  <a:gd name="connsiteX2" fmla="*/ 6566 w 6566"/>
                  <a:gd name="connsiteY2" fmla="*/ 13543 h 13542"/>
                </a:gdLst>
                <a:ahLst/>
                <a:cxnLst>
                  <a:cxn ang="0">
                    <a:pos x="connsiteX0" y="connsiteY0"/>
                  </a:cxn>
                  <a:cxn ang="0">
                    <a:pos x="connsiteX1" y="connsiteY1"/>
                  </a:cxn>
                  <a:cxn ang="0">
                    <a:pos x="connsiteX2" y="connsiteY2"/>
                  </a:cxn>
                </a:cxnLst>
                <a:rect l="l" t="t" r="r" b="b"/>
                <a:pathLst>
                  <a:path w="6566" h="13542">
                    <a:moveTo>
                      <a:pt x="6566" y="13543"/>
                    </a:moveTo>
                    <a:cubicBezTo>
                      <a:pt x="4514" y="9029"/>
                      <a:pt x="2052" y="4104"/>
                      <a:pt x="0" y="0"/>
                    </a:cubicBezTo>
                    <a:cubicBezTo>
                      <a:pt x="1231" y="2873"/>
                      <a:pt x="3693" y="8208"/>
                      <a:pt x="6566" y="13543"/>
                    </a:cubicBezTo>
                    <a:close/>
                  </a:path>
                </a:pathLst>
              </a:custGeom>
              <a:solidFill>
                <a:schemeClr val="accent2"/>
              </a:solidFill>
              <a:ln w="0" cap="flat">
                <a:noFill/>
                <a:prstDash val="solid"/>
                <a:miter/>
              </a:ln>
            </p:spPr>
            <p:txBody>
              <a:bodyPr rtlCol="0" anchor="ctr"/>
              <a:lstStyle/>
              <a:p>
                <a:endParaRPr lang="en-US" sz="744"/>
              </a:p>
            </p:txBody>
          </p:sp>
          <p:sp>
            <p:nvSpPr>
              <p:cNvPr id="571" name="Freeform: Shape 570">
                <a:extLst>
                  <a:ext uri="{FF2B5EF4-FFF2-40B4-BE49-F238E27FC236}">
                    <a16:creationId xmlns:a16="http://schemas.microsoft.com/office/drawing/2014/main" id="{32AB210A-607E-6213-B0F9-15A78538D6B1}"/>
                  </a:ext>
                </a:extLst>
              </p:cNvPr>
              <p:cNvSpPr/>
              <p:nvPr/>
            </p:nvSpPr>
            <p:spPr>
              <a:xfrm>
                <a:off x="15832650" y="5270754"/>
                <a:ext cx="20519" cy="20519"/>
              </a:xfrm>
              <a:custGeom>
                <a:avLst/>
                <a:gdLst>
                  <a:gd name="connsiteX0" fmla="*/ 0 w 20519"/>
                  <a:gd name="connsiteY0" fmla="*/ 20519 h 20519"/>
                  <a:gd name="connsiteX1" fmla="*/ 20519 w 20519"/>
                  <a:gd name="connsiteY1" fmla="*/ 0 h 20519"/>
                  <a:gd name="connsiteX2" fmla="*/ 0 w 20519"/>
                  <a:gd name="connsiteY2" fmla="*/ 20519 h 20519"/>
                </a:gdLst>
                <a:ahLst/>
                <a:cxnLst>
                  <a:cxn ang="0">
                    <a:pos x="connsiteX0" y="connsiteY0"/>
                  </a:cxn>
                  <a:cxn ang="0">
                    <a:pos x="connsiteX1" y="connsiteY1"/>
                  </a:cxn>
                  <a:cxn ang="0">
                    <a:pos x="connsiteX2" y="connsiteY2"/>
                  </a:cxn>
                </a:cxnLst>
                <a:rect l="l" t="t" r="r" b="b"/>
                <a:pathLst>
                  <a:path w="20519" h="20519">
                    <a:moveTo>
                      <a:pt x="0" y="20519"/>
                    </a:moveTo>
                    <a:lnTo>
                      <a:pt x="20519" y="0"/>
                    </a:lnTo>
                    <a:cubicBezTo>
                      <a:pt x="12312" y="8208"/>
                      <a:pt x="5745" y="14363"/>
                      <a:pt x="0" y="20519"/>
                    </a:cubicBezTo>
                    <a:close/>
                  </a:path>
                </a:pathLst>
              </a:custGeom>
              <a:solidFill>
                <a:schemeClr val="accent2"/>
              </a:solidFill>
              <a:ln w="0" cap="flat">
                <a:noFill/>
                <a:prstDash val="solid"/>
                <a:miter/>
              </a:ln>
            </p:spPr>
            <p:txBody>
              <a:bodyPr rtlCol="0" anchor="ctr"/>
              <a:lstStyle/>
              <a:p>
                <a:endParaRPr lang="en-US" sz="744"/>
              </a:p>
            </p:txBody>
          </p:sp>
          <p:sp>
            <p:nvSpPr>
              <p:cNvPr id="572" name="Freeform: Shape 571">
                <a:extLst>
                  <a:ext uri="{FF2B5EF4-FFF2-40B4-BE49-F238E27FC236}">
                    <a16:creationId xmlns:a16="http://schemas.microsoft.com/office/drawing/2014/main" id="{2EC0D8A4-0E9E-7D6C-6C10-D619DF688B38}"/>
                  </a:ext>
                </a:extLst>
              </p:cNvPr>
              <p:cNvSpPr/>
              <p:nvPr/>
            </p:nvSpPr>
            <p:spPr>
              <a:xfrm>
                <a:off x="16322649" y="4850930"/>
                <a:ext cx="42680" cy="820"/>
              </a:xfrm>
              <a:custGeom>
                <a:avLst/>
                <a:gdLst>
                  <a:gd name="connsiteX0" fmla="*/ 0 w 42680"/>
                  <a:gd name="connsiteY0" fmla="*/ 821 h 820"/>
                  <a:gd name="connsiteX1" fmla="*/ 42680 w 42680"/>
                  <a:gd name="connsiteY1" fmla="*/ 0 h 820"/>
                  <a:gd name="connsiteX2" fmla="*/ 0 w 42680"/>
                  <a:gd name="connsiteY2" fmla="*/ 821 h 820"/>
                </a:gdLst>
                <a:ahLst/>
                <a:cxnLst>
                  <a:cxn ang="0">
                    <a:pos x="connsiteX0" y="connsiteY0"/>
                  </a:cxn>
                  <a:cxn ang="0">
                    <a:pos x="connsiteX1" y="connsiteY1"/>
                  </a:cxn>
                  <a:cxn ang="0">
                    <a:pos x="connsiteX2" y="connsiteY2"/>
                  </a:cxn>
                </a:cxnLst>
                <a:rect l="l" t="t" r="r" b="b"/>
                <a:pathLst>
                  <a:path w="42680" h="820">
                    <a:moveTo>
                      <a:pt x="0" y="821"/>
                    </a:moveTo>
                    <a:lnTo>
                      <a:pt x="42680" y="0"/>
                    </a:lnTo>
                    <a:cubicBezTo>
                      <a:pt x="25854" y="0"/>
                      <a:pt x="12722" y="0"/>
                      <a:pt x="0" y="821"/>
                    </a:cubicBezTo>
                    <a:close/>
                  </a:path>
                </a:pathLst>
              </a:custGeom>
              <a:solidFill>
                <a:schemeClr val="accent2"/>
              </a:solidFill>
              <a:ln w="0" cap="flat">
                <a:noFill/>
                <a:prstDash val="solid"/>
                <a:miter/>
              </a:ln>
            </p:spPr>
            <p:txBody>
              <a:bodyPr rtlCol="0" anchor="ctr"/>
              <a:lstStyle/>
              <a:p>
                <a:endParaRPr lang="en-US" sz="744"/>
              </a:p>
            </p:txBody>
          </p:sp>
          <p:sp>
            <p:nvSpPr>
              <p:cNvPr id="573" name="Freeform: Shape 572">
                <a:extLst>
                  <a:ext uri="{FF2B5EF4-FFF2-40B4-BE49-F238E27FC236}">
                    <a16:creationId xmlns:a16="http://schemas.microsoft.com/office/drawing/2014/main" id="{B5CCAD4D-CB27-9675-D91E-8E6C02932DB6}"/>
                  </a:ext>
                </a:extLst>
              </p:cNvPr>
              <p:cNvSpPr/>
              <p:nvPr/>
            </p:nvSpPr>
            <p:spPr>
              <a:xfrm>
                <a:off x="17686360" y="2366458"/>
                <a:ext cx="1230" cy="7797"/>
              </a:xfrm>
              <a:custGeom>
                <a:avLst/>
                <a:gdLst>
                  <a:gd name="connsiteX0" fmla="*/ 0 w 1230"/>
                  <a:gd name="connsiteY0" fmla="*/ 0 h 7797"/>
                  <a:gd name="connsiteX1" fmla="*/ 0 w 1230"/>
                  <a:gd name="connsiteY1" fmla="*/ 1231 h 7797"/>
                  <a:gd name="connsiteX2" fmla="*/ 1231 w 1230"/>
                  <a:gd name="connsiteY2" fmla="*/ 7797 h 7797"/>
                  <a:gd name="connsiteX3" fmla="*/ 0 w 1230"/>
                  <a:gd name="connsiteY3" fmla="*/ 0 h 7797"/>
                </a:gdLst>
                <a:ahLst/>
                <a:cxnLst>
                  <a:cxn ang="0">
                    <a:pos x="connsiteX0" y="connsiteY0"/>
                  </a:cxn>
                  <a:cxn ang="0">
                    <a:pos x="connsiteX1" y="connsiteY1"/>
                  </a:cxn>
                  <a:cxn ang="0">
                    <a:pos x="connsiteX2" y="connsiteY2"/>
                  </a:cxn>
                  <a:cxn ang="0">
                    <a:pos x="connsiteX3" y="connsiteY3"/>
                  </a:cxn>
                </a:cxnLst>
                <a:rect l="l" t="t" r="r" b="b"/>
                <a:pathLst>
                  <a:path w="1230" h="7797">
                    <a:moveTo>
                      <a:pt x="0" y="0"/>
                    </a:moveTo>
                    <a:lnTo>
                      <a:pt x="0" y="1231"/>
                    </a:lnTo>
                    <a:cubicBezTo>
                      <a:pt x="410" y="3693"/>
                      <a:pt x="821" y="5335"/>
                      <a:pt x="1231" y="7797"/>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574" name="Freeform: Shape 573">
                <a:extLst>
                  <a:ext uri="{FF2B5EF4-FFF2-40B4-BE49-F238E27FC236}">
                    <a16:creationId xmlns:a16="http://schemas.microsoft.com/office/drawing/2014/main" id="{2EECCFF2-37E4-3022-5E59-416D17D3A89D}"/>
                  </a:ext>
                </a:extLst>
              </p:cNvPr>
              <p:cNvSpPr/>
              <p:nvPr/>
            </p:nvSpPr>
            <p:spPr>
              <a:xfrm>
                <a:off x="17484861" y="4436851"/>
                <a:ext cx="14363" cy="18467"/>
              </a:xfrm>
              <a:custGeom>
                <a:avLst/>
                <a:gdLst>
                  <a:gd name="connsiteX0" fmla="*/ 0 w 14363"/>
                  <a:gd name="connsiteY0" fmla="*/ 18467 h 18467"/>
                  <a:gd name="connsiteX1" fmla="*/ 14363 w 14363"/>
                  <a:gd name="connsiteY1" fmla="*/ 0 h 18467"/>
                  <a:gd name="connsiteX2" fmla="*/ 0 w 14363"/>
                  <a:gd name="connsiteY2" fmla="*/ 18467 h 18467"/>
                </a:gdLst>
                <a:ahLst/>
                <a:cxnLst>
                  <a:cxn ang="0">
                    <a:pos x="connsiteX0" y="connsiteY0"/>
                  </a:cxn>
                  <a:cxn ang="0">
                    <a:pos x="connsiteX1" y="connsiteY1"/>
                  </a:cxn>
                  <a:cxn ang="0">
                    <a:pos x="connsiteX2" y="connsiteY2"/>
                  </a:cxn>
                </a:cxnLst>
                <a:rect l="l" t="t" r="r" b="b"/>
                <a:pathLst>
                  <a:path w="14363" h="18467">
                    <a:moveTo>
                      <a:pt x="0" y="18467"/>
                    </a:moveTo>
                    <a:cubicBezTo>
                      <a:pt x="4104" y="13543"/>
                      <a:pt x="8208" y="7797"/>
                      <a:pt x="14363" y="0"/>
                    </a:cubicBezTo>
                    <a:cubicBezTo>
                      <a:pt x="13542" y="821"/>
                      <a:pt x="8208" y="7797"/>
                      <a:pt x="0" y="18467"/>
                    </a:cubicBezTo>
                    <a:close/>
                  </a:path>
                </a:pathLst>
              </a:custGeom>
              <a:solidFill>
                <a:schemeClr val="accent2"/>
              </a:solidFill>
              <a:ln w="0" cap="flat">
                <a:noFill/>
                <a:prstDash val="solid"/>
                <a:miter/>
              </a:ln>
            </p:spPr>
            <p:txBody>
              <a:bodyPr rtlCol="0" anchor="ctr"/>
              <a:lstStyle/>
              <a:p>
                <a:endParaRPr lang="en-US" sz="744"/>
              </a:p>
            </p:txBody>
          </p:sp>
          <p:sp>
            <p:nvSpPr>
              <p:cNvPr id="575" name="Freeform: Shape 574">
                <a:extLst>
                  <a:ext uri="{FF2B5EF4-FFF2-40B4-BE49-F238E27FC236}">
                    <a16:creationId xmlns:a16="http://schemas.microsoft.com/office/drawing/2014/main" id="{58EAB2B1-6EBF-6EAD-CD40-21DCD83728D7}"/>
                  </a:ext>
                </a:extLst>
              </p:cNvPr>
              <p:cNvSpPr/>
              <p:nvPr/>
            </p:nvSpPr>
            <p:spPr>
              <a:xfrm>
                <a:off x="16314442" y="4851751"/>
                <a:ext cx="7797" cy="4103"/>
              </a:xfrm>
              <a:custGeom>
                <a:avLst/>
                <a:gdLst>
                  <a:gd name="connsiteX0" fmla="*/ 0 w 7797"/>
                  <a:gd name="connsiteY0" fmla="*/ 0 h 4103"/>
                  <a:gd name="connsiteX1" fmla="*/ 2462 w 7797"/>
                  <a:gd name="connsiteY1" fmla="*/ 0 h 4103"/>
                  <a:gd name="connsiteX2" fmla="*/ 7797 w 7797"/>
                  <a:gd name="connsiteY2" fmla="*/ 0 h 4103"/>
                  <a:gd name="connsiteX3" fmla="*/ 0 w 7797"/>
                  <a:gd name="connsiteY3" fmla="*/ 0 h 4103"/>
                </a:gdLst>
                <a:ahLst/>
                <a:cxnLst>
                  <a:cxn ang="0">
                    <a:pos x="connsiteX0" y="connsiteY0"/>
                  </a:cxn>
                  <a:cxn ang="0">
                    <a:pos x="connsiteX1" y="connsiteY1"/>
                  </a:cxn>
                  <a:cxn ang="0">
                    <a:pos x="connsiteX2" y="connsiteY2"/>
                  </a:cxn>
                  <a:cxn ang="0">
                    <a:pos x="connsiteX3" y="connsiteY3"/>
                  </a:cxn>
                </a:cxnLst>
                <a:rect l="l" t="t" r="r" b="b"/>
                <a:pathLst>
                  <a:path w="7797" h="4103">
                    <a:moveTo>
                      <a:pt x="0" y="0"/>
                    </a:moveTo>
                    <a:cubicBezTo>
                      <a:pt x="1231" y="0"/>
                      <a:pt x="1642" y="0"/>
                      <a:pt x="2462" y="0"/>
                    </a:cubicBezTo>
                    <a:cubicBezTo>
                      <a:pt x="4104" y="0"/>
                      <a:pt x="5745" y="0"/>
                      <a:pt x="7797" y="0"/>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576" name="Freeform: Shape 575">
                <a:extLst>
                  <a:ext uri="{FF2B5EF4-FFF2-40B4-BE49-F238E27FC236}">
                    <a16:creationId xmlns:a16="http://schemas.microsoft.com/office/drawing/2014/main" id="{A1D95B55-8DA5-D65C-1A24-BA7FE0918D63}"/>
                  </a:ext>
                </a:extLst>
              </p:cNvPr>
              <p:cNvSpPr/>
              <p:nvPr/>
            </p:nvSpPr>
            <p:spPr>
              <a:xfrm>
                <a:off x="15631971" y="5262957"/>
                <a:ext cx="13542" cy="13132"/>
              </a:xfrm>
              <a:custGeom>
                <a:avLst/>
                <a:gdLst>
                  <a:gd name="connsiteX0" fmla="*/ 13543 w 13542"/>
                  <a:gd name="connsiteY0" fmla="*/ 13132 h 13132"/>
                  <a:gd name="connsiteX1" fmla="*/ 0 w 13542"/>
                  <a:gd name="connsiteY1" fmla="*/ 0 h 13132"/>
                  <a:gd name="connsiteX2" fmla="*/ 13543 w 13542"/>
                  <a:gd name="connsiteY2" fmla="*/ 13132 h 13132"/>
                </a:gdLst>
                <a:ahLst/>
                <a:cxnLst>
                  <a:cxn ang="0">
                    <a:pos x="connsiteX0" y="connsiteY0"/>
                  </a:cxn>
                  <a:cxn ang="0">
                    <a:pos x="connsiteX1" y="connsiteY1"/>
                  </a:cxn>
                  <a:cxn ang="0">
                    <a:pos x="connsiteX2" y="connsiteY2"/>
                  </a:cxn>
                </a:cxnLst>
                <a:rect l="l" t="t" r="r" b="b"/>
                <a:pathLst>
                  <a:path w="13542" h="13132">
                    <a:moveTo>
                      <a:pt x="13543" y="13132"/>
                    </a:moveTo>
                    <a:cubicBezTo>
                      <a:pt x="9029" y="8618"/>
                      <a:pt x="4925" y="4924"/>
                      <a:pt x="0" y="0"/>
                    </a:cubicBezTo>
                    <a:cubicBezTo>
                      <a:pt x="6156" y="6156"/>
                      <a:pt x="10260" y="9849"/>
                      <a:pt x="13543" y="13132"/>
                    </a:cubicBezTo>
                    <a:close/>
                  </a:path>
                </a:pathLst>
              </a:custGeom>
              <a:solidFill>
                <a:schemeClr val="accent2"/>
              </a:solidFill>
              <a:ln w="0" cap="flat">
                <a:noFill/>
                <a:prstDash val="solid"/>
                <a:miter/>
              </a:ln>
            </p:spPr>
            <p:txBody>
              <a:bodyPr rtlCol="0" anchor="ctr"/>
              <a:lstStyle/>
              <a:p>
                <a:endParaRPr lang="en-US" sz="744"/>
              </a:p>
            </p:txBody>
          </p:sp>
          <p:sp>
            <p:nvSpPr>
              <p:cNvPr id="577" name="Freeform: Shape 576">
                <a:extLst>
                  <a:ext uri="{FF2B5EF4-FFF2-40B4-BE49-F238E27FC236}">
                    <a16:creationId xmlns:a16="http://schemas.microsoft.com/office/drawing/2014/main" id="{918C5FA6-239C-27DB-7185-2483CD76D1FF}"/>
                  </a:ext>
                </a:extLst>
              </p:cNvPr>
              <p:cNvSpPr/>
              <p:nvPr/>
            </p:nvSpPr>
            <p:spPr>
              <a:xfrm>
                <a:off x="15654542" y="5299481"/>
                <a:ext cx="13132" cy="12721"/>
              </a:xfrm>
              <a:custGeom>
                <a:avLst/>
                <a:gdLst>
                  <a:gd name="connsiteX0" fmla="*/ 13132 w 13132"/>
                  <a:gd name="connsiteY0" fmla="*/ 12722 h 12721"/>
                  <a:gd name="connsiteX1" fmla="*/ 0 w 13132"/>
                  <a:gd name="connsiteY1" fmla="*/ 0 h 12721"/>
                  <a:gd name="connsiteX2" fmla="*/ 13132 w 13132"/>
                  <a:gd name="connsiteY2" fmla="*/ 12722 h 12721"/>
                </a:gdLst>
                <a:ahLst/>
                <a:cxnLst>
                  <a:cxn ang="0">
                    <a:pos x="connsiteX0" y="connsiteY0"/>
                  </a:cxn>
                  <a:cxn ang="0">
                    <a:pos x="connsiteX1" y="connsiteY1"/>
                  </a:cxn>
                  <a:cxn ang="0">
                    <a:pos x="connsiteX2" y="connsiteY2"/>
                  </a:cxn>
                </a:cxnLst>
                <a:rect l="l" t="t" r="r" b="b"/>
                <a:pathLst>
                  <a:path w="13132" h="12721">
                    <a:moveTo>
                      <a:pt x="13132" y="12722"/>
                    </a:moveTo>
                    <a:cubicBezTo>
                      <a:pt x="8208" y="8208"/>
                      <a:pt x="3694" y="3694"/>
                      <a:pt x="0" y="0"/>
                    </a:cubicBezTo>
                    <a:lnTo>
                      <a:pt x="13132" y="12722"/>
                    </a:lnTo>
                    <a:close/>
                  </a:path>
                </a:pathLst>
              </a:custGeom>
              <a:solidFill>
                <a:schemeClr val="accent2"/>
              </a:solidFill>
              <a:ln w="0" cap="flat">
                <a:noFill/>
                <a:prstDash val="solid"/>
                <a:miter/>
              </a:ln>
            </p:spPr>
            <p:txBody>
              <a:bodyPr rtlCol="0" anchor="ctr"/>
              <a:lstStyle/>
              <a:p>
                <a:endParaRPr lang="en-US" sz="744"/>
              </a:p>
            </p:txBody>
          </p:sp>
          <p:sp>
            <p:nvSpPr>
              <p:cNvPr id="578" name="Freeform: Shape 577">
                <a:extLst>
                  <a:ext uri="{FF2B5EF4-FFF2-40B4-BE49-F238E27FC236}">
                    <a16:creationId xmlns:a16="http://schemas.microsoft.com/office/drawing/2014/main" id="{4F0B85CD-7024-0365-1D68-DD9F4A384735}"/>
                  </a:ext>
                </a:extLst>
              </p:cNvPr>
              <p:cNvSpPr/>
              <p:nvPr/>
            </p:nvSpPr>
            <p:spPr>
              <a:xfrm>
                <a:off x="14794375" y="4855854"/>
                <a:ext cx="38986" cy="4103"/>
              </a:xfrm>
              <a:custGeom>
                <a:avLst/>
                <a:gdLst>
                  <a:gd name="connsiteX0" fmla="*/ 38987 w 38986"/>
                  <a:gd name="connsiteY0" fmla="*/ 0 h 4103"/>
                  <a:gd name="connsiteX1" fmla="*/ 19288 w 38986"/>
                  <a:gd name="connsiteY1" fmla="*/ 0 h 4103"/>
                  <a:gd name="connsiteX2" fmla="*/ 9439 w 38986"/>
                  <a:gd name="connsiteY2" fmla="*/ 0 h 4103"/>
                  <a:gd name="connsiteX3" fmla="*/ 0 w 38986"/>
                  <a:gd name="connsiteY3" fmla="*/ 0 h 4103"/>
                  <a:gd name="connsiteX4" fmla="*/ 23392 w 38986"/>
                  <a:gd name="connsiteY4" fmla="*/ 0 h 4103"/>
                  <a:gd name="connsiteX5" fmla="*/ 38987 w 38986"/>
                  <a:gd name="connsiteY5" fmla="*/ 0 h 4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986" h="4103">
                    <a:moveTo>
                      <a:pt x="38987" y="0"/>
                    </a:moveTo>
                    <a:lnTo>
                      <a:pt x="19288" y="0"/>
                    </a:lnTo>
                    <a:cubicBezTo>
                      <a:pt x="19288" y="0"/>
                      <a:pt x="9439" y="0"/>
                      <a:pt x="9439" y="0"/>
                    </a:cubicBezTo>
                    <a:lnTo>
                      <a:pt x="0" y="0"/>
                    </a:lnTo>
                    <a:cubicBezTo>
                      <a:pt x="9439" y="0"/>
                      <a:pt x="17236" y="0"/>
                      <a:pt x="23392" y="0"/>
                    </a:cubicBezTo>
                    <a:cubicBezTo>
                      <a:pt x="29548" y="0"/>
                      <a:pt x="34883" y="0"/>
                      <a:pt x="38987" y="0"/>
                    </a:cubicBezTo>
                    <a:close/>
                  </a:path>
                </a:pathLst>
              </a:custGeom>
              <a:solidFill>
                <a:schemeClr val="accent2"/>
              </a:solidFill>
              <a:ln w="0" cap="flat">
                <a:noFill/>
                <a:prstDash val="solid"/>
                <a:miter/>
              </a:ln>
            </p:spPr>
            <p:txBody>
              <a:bodyPr rtlCol="0" anchor="ctr"/>
              <a:lstStyle/>
              <a:p>
                <a:endParaRPr lang="en-US" sz="744"/>
              </a:p>
            </p:txBody>
          </p:sp>
          <p:sp>
            <p:nvSpPr>
              <p:cNvPr id="579" name="Freeform: Shape 578">
                <a:extLst>
                  <a:ext uri="{FF2B5EF4-FFF2-40B4-BE49-F238E27FC236}">
                    <a16:creationId xmlns:a16="http://schemas.microsoft.com/office/drawing/2014/main" id="{7359BDFB-C25A-4F20-475B-228C93C81200}"/>
                  </a:ext>
                </a:extLst>
              </p:cNvPr>
              <p:cNvSpPr/>
              <p:nvPr/>
            </p:nvSpPr>
            <p:spPr>
              <a:xfrm>
                <a:off x="15591343" y="5232998"/>
                <a:ext cx="4913" cy="4508"/>
              </a:xfrm>
              <a:custGeom>
                <a:avLst/>
                <a:gdLst>
                  <a:gd name="connsiteX0" fmla="*/ 4514 w 4913"/>
                  <a:gd name="connsiteY0" fmla="*/ 4104 h 4508"/>
                  <a:gd name="connsiteX1" fmla="*/ 0 w 4913"/>
                  <a:gd name="connsiteY1" fmla="*/ 0 h 4508"/>
                  <a:gd name="connsiteX2" fmla="*/ 4514 w 4913"/>
                  <a:gd name="connsiteY2" fmla="*/ 4104 h 4508"/>
                </a:gdLst>
                <a:ahLst/>
                <a:cxnLst>
                  <a:cxn ang="0">
                    <a:pos x="connsiteX0" y="connsiteY0"/>
                  </a:cxn>
                  <a:cxn ang="0">
                    <a:pos x="connsiteX1" y="connsiteY1"/>
                  </a:cxn>
                  <a:cxn ang="0">
                    <a:pos x="connsiteX2" y="connsiteY2"/>
                  </a:cxn>
                </a:cxnLst>
                <a:rect l="l" t="t" r="r" b="b"/>
                <a:pathLst>
                  <a:path w="4913" h="4508">
                    <a:moveTo>
                      <a:pt x="4514" y="4104"/>
                    </a:moveTo>
                    <a:cubicBezTo>
                      <a:pt x="2872" y="2463"/>
                      <a:pt x="1231" y="1231"/>
                      <a:pt x="0" y="0"/>
                    </a:cubicBezTo>
                    <a:cubicBezTo>
                      <a:pt x="4104" y="3694"/>
                      <a:pt x="5745" y="5335"/>
                      <a:pt x="4514" y="4104"/>
                    </a:cubicBezTo>
                    <a:close/>
                  </a:path>
                </a:pathLst>
              </a:custGeom>
              <a:solidFill>
                <a:schemeClr val="accent2"/>
              </a:solidFill>
              <a:ln w="0" cap="flat">
                <a:noFill/>
                <a:prstDash val="solid"/>
                <a:miter/>
              </a:ln>
            </p:spPr>
            <p:txBody>
              <a:bodyPr rtlCol="0" anchor="ctr"/>
              <a:lstStyle/>
              <a:p>
                <a:endParaRPr lang="en-US" sz="744"/>
              </a:p>
            </p:txBody>
          </p:sp>
          <p:sp>
            <p:nvSpPr>
              <p:cNvPr id="580" name="Freeform: Shape 579">
                <a:extLst>
                  <a:ext uri="{FF2B5EF4-FFF2-40B4-BE49-F238E27FC236}">
                    <a16:creationId xmlns:a16="http://schemas.microsoft.com/office/drawing/2014/main" id="{A3F9C815-6B71-8562-A43F-FCE6A9E16FC2}"/>
                  </a:ext>
                </a:extLst>
              </p:cNvPr>
              <p:cNvSpPr/>
              <p:nvPr/>
            </p:nvSpPr>
            <p:spPr>
              <a:xfrm>
                <a:off x="17467624" y="1827622"/>
                <a:ext cx="2462" cy="1641"/>
              </a:xfrm>
              <a:custGeom>
                <a:avLst/>
                <a:gdLst>
                  <a:gd name="connsiteX0" fmla="*/ 0 w 2462"/>
                  <a:gd name="connsiteY0" fmla="*/ 0 h 1641"/>
                  <a:gd name="connsiteX1" fmla="*/ 1642 w 2462"/>
                  <a:gd name="connsiteY1" fmla="*/ 1642 h 1641"/>
                  <a:gd name="connsiteX2" fmla="*/ 2462 w 2462"/>
                  <a:gd name="connsiteY2" fmla="*/ 1642 h 1641"/>
                  <a:gd name="connsiteX3" fmla="*/ 0 w 2462"/>
                  <a:gd name="connsiteY3" fmla="*/ 0 h 1641"/>
                </a:gdLst>
                <a:ahLst/>
                <a:cxnLst>
                  <a:cxn ang="0">
                    <a:pos x="connsiteX0" y="connsiteY0"/>
                  </a:cxn>
                  <a:cxn ang="0">
                    <a:pos x="connsiteX1" y="connsiteY1"/>
                  </a:cxn>
                  <a:cxn ang="0">
                    <a:pos x="connsiteX2" y="connsiteY2"/>
                  </a:cxn>
                  <a:cxn ang="0">
                    <a:pos x="connsiteX3" y="connsiteY3"/>
                  </a:cxn>
                </a:cxnLst>
                <a:rect l="l" t="t" r="r" b="b"/>
                <a:pathLst>
                  <a:path w="2462" h="1641">
                    <a:moveTo>
                      <a:pt x="0" y="0"/>
                    </a:moveTo>
                    <a:cubicBezTo>
                      <a:pt x="411" y="821"/>
                      <a:pt x="1231" y="1231"/>
                      <a:pt x="1642" y="1642"/>
                    </a:cubicBezTo>
                    <a:lnTo>
                      <a:pt x="2462" y="1642"/>
                    </a:lnTo>
                    <a:cubicBezTo>
                      <a:pt x="1642" y="1642"/>
                      <a:pt x="821" y="410"/>
                      <a:pt x="0" y="0"/>
                    </a:cubicBezTo>
                    <a:close/>
                  </a:path>
                </a:pathLst>
              </a:custGeom>
              <a:solidFill>
                <a:schemeClr val="accent2"/>
              </a:solidFill>
              <a:ln w="0" cap="flat">
                <a:noFill/>
                <a:prstDash val="solid"/>
                <a:miter/>
              </a:ln>
            </p:spPr>
            <p:txBody>
              <a:bodyPr rtlCol="0" anchor="ctr"/>
              <a:lstStyle/>
              <a:p>
                <a:endParaRPr lang="en-US" sz="744"/>
              </a:p>
            </p:txBody>
          </p:sp>
          <p:sp>
            <p:nvSpPr>
              <p:cNvPr id="581" name="Freeform: Shape 580">
                <a:extLst>
                  <a:ext uri="{FF2B5EF4-FFF2-40B4-BE49-F238E27FC236}">
                    <a16:creationId xmlns:a16="http://schemas.microsoft.com/office/drawing/2014/main" id="{9C9FCF07-6C38-E8AF-8857-1BC021AEE88A}"/>
                  </a:ext>
                </a:extLst>
              </p:cNvPr>
              <p:cNvSpPr/>
              <p:nvPr/>
            </p:nvSpPr>
            <p:spPr>
              <a:xfrm>
                <a:off x="17376108" y="1737747"/>
                <a:ext cx="24623" cy="23391"/>
              </a:xfrm>
              <a:custGeom>
                <a:avLst/>
                <a:gdLst>
                  <a:gd name="connsiteX0" fmla="*/ 24623 w 24623"/>
                  <a:gd name="connsiteY0" fmla="*/ 23392 h 23391"/>
                  <a:gd name="connsiteX1" fmla="*/ 0 w 24623"/>
                  <a:gd name="connsiteY1" fmla="*/ 0 h 23391"/>
                  <a:gd name="connsiteX2" fmla="*/ 24623 w 24623"/>
                  <a:gd name="connsiteY2" fmla="*/ 23392 h 23391"/>
                </a:gdLst>
                <a:ahLst/>
                <a:cxnLst>
                  <a:cxn ang="0">
                    <a:pos x="connsiteX0" y="connsiteY0"/>
                  </a:cxn>
                  <a:cxn ang="0">
                    <a:pos x="connsiteX1" y="connsiteY1"/>
                  </a:cxn>
                  <a:cxn ang="0">
                    <a:pos x="connsiteX2" y="connsiteY2"/>
                  </a:cxn>
                </a:cxnLst>
                <a:rect l="l" t="t" r="r" b="b"/>
                <a:pathLst>
                  <a:path w="24623" h="23391">
                    <a:moveTo>
                      <a:pt x="24623" y="23392"/>
                    </a:moveTo>
                    <a:cubicBezTo>
                      <a:pt x="16826" y="15595"/>
                      <a:pt x="8208" y="7797"/>
                      <a:pt x="0" y="0"/>
                    </a:cubicBezTo>
                    <a:cubicBezTo>
                      <a:pt x="9029" y="8618"/>
                      <a:pt x="18057" y="17236"/>
                      <a:pt x="24623" y="23392"/>
                    </a:cubicBezTo>
                    <a:close/>
                  </a:path>
                </a:pathLst>
              </a:custGeom>
              <a:solidFill>
                <a:schemeClr val="accent2"/>
              </a:solidFill>
              <a:ln w="0" cap="flat">
                <a:noFill/>
                <a:prstDash val="solid"/>
                <a:miter/>
              </a:ln>
            </p:spPr>
            <p:txBody>
              <a:bodyPr rtlCol="0" anchor="ctr"/>
              <a:lstStyle/>
              <a:p>
                <a:endParaRPr lang="en-US" sz="744"/>
              </a:p>
            </p:txBody>
          </p:sp>
          <p:sp>
            <p:nvSpPr>
              <p:cNvPr id="582" name="Freeform: Shape 581">
                <a:extLst>
                  <a:ext uri="{FF2B5EF4-FFF2-40B4-BE49-F238E27FC236}">
                    <a16:creationId xmlns:a16="http://schemas.microsoft.com/office/drawing/2014/main" id="{5461DD72-C0FA-D1A0-8E84-F52B8BAAA6AA}"/>
                  </a:ext>
                </a:extLst>
              </p:cNvPr>
              <p:cNvSpPr/>
              <p:nvPr/>
            </p:nvSpPr>
            <p:spPr>
              <a:xfrm>
                <a:off x="17689643" y="3907408"/>
                <a:ext cx="3468" cy="35339"/>
              </a:xfrm>
              <a:custGeom>
                <a:avLst/>
                <a:gdLst>
                  <a:gd name="connsiteX0" fmla="*/ 0 w 3468"/>
                  <a:gd name="connsiteY0" fmla="*/ 35339 h 35339"/>
                  <a:gd name="connsiteX1" fmla="*/ 3283 w 3468"/>
                  <a:gd name="connsiteY1" fmla="*/ 12358 h 35339"/>
                  <a:gd name="connsiteX2" fmla="*/ 0 w 3468"/>
                  <a:gd name="connsiteY2" fmla="*/ 35339 h 35339"/>
                </a:gdLst>
                <a:ahLst/>
                <a:cxnLst>
                  <a:cxn ang="0">
                    <a:pos x="connsiteX0" y="connsiteY0"/>
                  </a:cxn>
                  <a:cxn ang="0">
                    <a:pos x="connsiteX1" y="connsiteY1"/>
                  </a:cxn>
                  <a:cxn ang="0">
                    <a:pos x="connsiteX2" y="connsiteY2"/>
                  </a:cxn>
                </a:cxnLst>
                <a:rect l="l" t="t" r="r" b="b"/>
                <a:pathLst>
                  <a:path w="3468" h="35339">
                    <a:moveTo>
                      <a:pt x="0" y="35339"/>
                    </a:moveTo>
                    <a:cubicBezTo>
                      <a:pt x="1231" y="25080"/>
                      <a:pt x="3694" y="1278"/>
                      <a:pt x="3283" y="12358"/>
                    </a:cubicBezTo>
                    <a:cubicBezTo>
                      <a:pt x="4104" y="-7340"/>
                      <a:pt x="2052" y="-6109"/>
                      <a:pt x="0" y="35339"/>
                    </a:cubicBezTo>
                    <a:close/>
                  </a:path>
                </a:pathLst>
              </a:custGeom>
              <a:solidFill>
                <a:schemeClr val="accent2"/>
              </a:solidFill>
              <a:ln w="0" cap="flat">
                <a:noFill/>
                <a:prstDash val="solid"/>
                <a:miter/>
              </a:ln>
            </p:spPr>
            <p:txBody>
              <a:bodyPr rtlCol="0" anchor="ctr"/>
              <a:lstStyle/>
              <a:p>
                <a:endParaRPr lang="en-US" sz="744"/>
              </a:p>
            </p:txBody>
          </p:sp>
          <p:sp>
            <p:nvSpPr>
              <p:cNvPr id="583" name="Freeform: Shape 582">
                <a:extLst>
                  <a:ext uri="{FF2B5EF4-FFF2-40B4-BE49-F238E27FC236}">
                    <a16:creationId xmlns:a16="http://schemas.microsoft.com/office/drawing/2014/main" id="{33CC2169-77CD-D31F-348A-7227A1679EB2}"/>
                  </a:ext>
                </a:extLst>
              </p:cNvPr>
              <p:cNvSpPr/>
              <p:nvPr/>
            </p:nvSpPr>
            <p:spPr>
              <a:xfrm>
                <a:off x="17581711" y="1955252"/>
                <a:ext cx="12560" cy="19664"/>
              </a:xfrm>
              <a:custGeom>
                <a:avLst/>
                <a:gdLst>
                  <a:gd name="connsiteX0" fmla="*/ 11901 w 12560"/>
                  <a:gd name="connsiteY0" fmla="*/ 18467 h 19664"/>
                  <a:gd name="connsiteX1" fmla="*/ 0 w 12560"/>
                  <a:gd name="connsiteY1" fmla="*/ 0 h 19664"/>
                  <a:gd name="connsiteX2" fmla="*/ 11901 w 12560"/>
                  <a:gd name="connsiteY2" fmla="*/ 18467 h 19664"/>
                </a:gdLst>
                <a:ahLst/>
                <a:cxnLst>
                  <a:cxn ang="0">
                    <a:pos x="connsiteX0" y="connsiteY0"/>
                  </a:cxn>
                  <a:cxn ang="0">
                    <a:pos x="connsiteX1" y="connsiteY1"/>
                  </a:cxn>
                  <a:cxn ang="0">
                    <a:pos x="connsiteX2" y="connsiteY2"/>
                  </a:cxn>
                </a:cxnLst>
                <a:rect l="l" t="t" r="r" b="b"/>
                <a:pathLst>
                  <a:path w="12560" h="19664">
                    <a:moveTo>
                      <a:pt x="11901" y="18467"/>
                    </a:moveTo>
                    <a:cubicBezTo>
                      <a:pt x="8208" y="13132"/>
                      <a:pt x="4104" y="6566"/>
                      <a:pt x="0" y="0"/>
                    </a:cubicBezTo>
                    <a:cubicBezTo>
                      <a:pt x="7797" y="12312"/>
                      <a:pt x="14774" y="23392"/>
                      <a:pt x="11901" y="18467"/>
                    </a:cubicBezTo>
                    <a:close/>
                  </a:path>
                </a:pathLst>
              </a:custGeom>
              <a:solidFill>
                <a:schemeClr val="accent2"/>
              </a:solidFill>
              <a:ln w="0" cap="flat">
                <a:noFill/>
                <a:prstDash val="solid"/>
                <a:miter/>
              </a:ln>
            </p:spPr>
            <p:txBody>
              <a:bodyPr rtlCol="0" anchor="ctr"/>
              <a:lstStyle/>
              <a:p>
                <a:endParaRPr lang="en-US" sz="744"/>
              </a:p>
            </p:txBody>
          </p:sp>
          <p:sp>
            <p:nvSpPr>
              <p:cNvPr id="584" name="Freeform: Shape 583">
                <a:extLst>
                  <a:ext uri="{FF2B5EF4-FFF2-40B4-BE49-F238E27FC236}">
                    <a16:creationId xmlns:a16="http://schemas.microsoft.com/office/drawing/2014/main" id="{D0DB3294-2B3D-36B3-5BD2-46AEE51D4301}"/>
                  </a:ext>
                </a:extLst>
              </p:cNvPr>
              <p:cNvSpPr/>
              <p:nvPr/>
            </p:nvSpPr>
            <p:spPr>
              <a:xfrm>
                <a:off x="17570221" y="1937195"/>
                <a:ext cx="11490" cy="18056"/>
              </a:xfrm>
              <a:custGeom>
                <a:avLst/>
                <a:gdLst>
                  <a:gd name="connsiteX0" fmla="*/ 11491 w 11490"/>
                  <a:gd name="connsiteY0" fmla="*/ 18057 h 18056"/>
                  <a:gd name="connsiteX1" fmla="*/ 0 w 11490"/>
                  <a:gd name="connsiteY1" fmla="*/ 0 h 18056"/>
                  <a:gd name="connsiteX2" fmla="*/ 11491 w 11490"/>
                  <a:gd name="connsiteY2" fmla="*/ 18057 h 18056"/>
                </a:gdLst>
                <a:ahLst/>
                <a:cxnLst>
                  <a:cxn ang="0">
                    <a:pos x="connsiteX0" y="connsiteY0"/>
                  </a:cxn>
                  <a:cxn ang="0">
                    <a:pos x="connsiteX1" y="connsiteY1"/>
                  </a:cxn>
                  <a:cxn ang="0">
                    <a:pos x="connsiteX2" y="connsiteY2"/>
                  </a:cxn>
                </a:cxnLst>
                <a:rect l="l" t="t" r="r" b="b"/>
                <a:pathLst>
                  <a:path w="11490" h="18056">
                    <a:moveTo>
                      <a:pt x="11491" y="18057"/>
                    </a:moveTo>
                    <a:cubicBezTo>
                      <a:pt x="7797" y="11901"/>
                      <a:pt x="3694" y="5335"/>
                      <a:pt x="0" y="0"/>
                    </a:cubicBezTo>
                    <a:cubicBezTo>
                      <a:pt x="4104" y="6156"/>
                      <a:pt x="7797" y="12722"/>
                      <a:pt x="11491" y="18057"/>
                    </a:cubicBezTo>
                    <a:close/>
                  </a:path>
                </a:pathLst>
              </a:custGeom>
              <a:solidFill>
                <a:schemeClr val="accent2"/>
              </a:solidFill>
              <a:ln w="0" cap="flat">
                <a:noFill/>
                <a:prstDash val="solid"/>
                <a:miter/>
              </a:ln>
            </p:spPr>
            <p:txBody>
              <a:bodyPr rtlCol="0" anchor="ctr"/>
              <a:lstStyle/>
              <a:p>
                <a:endParaRPr lang="en-US" sz="744"/>
              </a:p>
            </p:txBody>
          </p:sp>
          <p:sp>
            <p:nvSpPr>
              <p:cNvPr id="585" name="Freeform: Shape 584">
                <a:extLst>
                  <a:ext uri="{FF2B5EF4-FFF2-40B4-BE49-F238E27FC236}">
                    <a16:creationId xmlns:a16="http://schemas.microsoft.com/office/drawing/2014/main" id="{367F58DB-DDB4-9B5C-AB3C-826E7DF6C3FA}"/>
                  </a:ext>
                </a:extLst>
              </p:cNvPr>
              <p:cNvSpPr/>
              <p:nvPr/>
            </p:nvSpPr>
            <p:spPr>
              <a:xfrm>
                <a:off x="17654760" y="4205394"/>
                <a:ext cx="4924" cy="11080"/>
              </a:xfrm>
              <a:custGeom>
                <a:avLst/>
                <a:gdLst>
                  <a:gd name="connsiteX0" fmla="*/ 4925 w 4924"/>
                  <a:gd name="connsiteY0" fmla="*/ 0 h 11080"/>
                  <a:gd name="connsiteX1" fmla="*/ 0 w 4924"/>
                  <a:gd name="connsiteY1" fmla="*/ 11080 h 11080"/>
                  <a:gd name="connsiteX2" fmla="*/ 4925 w 4924"/>
                  <a:gd name="connsiteY2" fmla="*/ 0 h 11080"/>
                </a:gdLst>
                <a:ahLst/>
                <a:cxnLst>
                  <a:cxn ang="0">
                    <a:pos x="connsiteX0" y="connsiteY0"/>
                  </a:cxn>
                  <a:cxn ang="0">
                    <a:pos x="connsiteX1" y="connsiteY1"/>
                  </a:cxn>
                  <a:cxn ang="0">
                    <a:pos x="connsiteX2" y="connsiteY2"/>
                  </a:cxn>
                </a:cxnLst>
                <a:rect l="l" t="t" r="r" b="b"/>
                <a:pathLst>
                  <a:path w="4924" h="11080">
                    <a:moveTo>
                      <a:pt x="4925" y="0"/>
                    </a:moveTo>
                    <a:cubicBezTo>
                      <a:pt x="3694" y="2462"/>
                      <a:pt x="2052" y="6156"/>
                      <a:pt x="0" y="11080"/>
                    </a:cubicBezTo>
                    <a:cubicBezTo>
                      <a:pt x="821" y="9849"/>
                      <a:pt x="2873" y="5745"/>
                      <a:pt x="4925" y="0"/>
                    </a:cubicBezTo>
                    <a:close/>
                  </a:path>
                </a:pathLst>
              </a:custGeom>
              <a:solidFill>
                <a:schemeClr val="accent2"/>
              </a:solidFill>
              <a:ln w="0" cap="flat">
                <a:noFill/>
                <a:prstDash val="solid"/>
                <a:miter/>
              </a:ln>
            </p:spPr>
            <p:txBody>
              <a:bodyPr rtlCol="0" anchor="ctr"/>
              <a:lstStyle/>
              <a:p>
                <a:endParaRPr lang="en-US" sz="744"/>
              </a:p>
            </p:txBody>
          </p:sp>
          <p:sp>
            <p:nvSpPr>
              <p:cNvPr id="586" name="Freeform: Shape 585">
                <a:extLst>
                  <a:ext uri="{FF2B5EF4-FFF2-40B4-BE49-F238E27FC236}">
                    <a16:creationId xmlns:a16="http://schemas.microsoft.com/office/drawing/2014/main" id="{6F54AEAF-865E-EAB2-3A48-DE863C748A4B}"/>
                  </a:ext>
                </a:extLst>
              </p:cNvPr>
              <p:cNvSpPr/>
              <p:nvPr/>
            </p:nvSpPr>
            <p:spPr>
              <a:xfrm>
                <a:off x="17223804" y="1632003"/>
                <a:ext cx="231919" cy="198902"/>
              </a:xfrm>
              <a:custGeom>
                <a:avLst/>
                <a:gdLst>
                  <a:gd name="connsiteX0" fmla="*/ 132196 w 231919"/>
                  <a:gd name="connsiteY0" fmla="*/ 86867 h 198902"/>
                  <a:gd name="connsiteX1" fmla="*/ 82129 w 231919"/>
                  <a:gd name="connsiteY1" fmla="*/ 47470 h 198902"/>
                  <a:gd name="connsiteX2" fmla="*/ 70228 w 231919"/>
                  <a:gd name="connsiteY2" fmla="*/ 39262 h 198902"/>
                  <a:gd name="connsiteX3" fmla="*/ 80898 w 231919"/>
                  <a:gd name="connsiteY3" fmla="*/ 48291 h 198902"/>
                  <a:gd name="connsiteX4" fmla="*/ 91978 w 231919"/>
                  <a:gd name="connsiteY4" fmla="*/ 57319 h 198902"/>
                  <a:gd name="connsiteX5" fmla="*/ 99365 w 231919"/>
                  <a:gd name="connsiteY5" fmla="*/ 63065 h 198902"/>
                  <a:gd name="connsiteX6" fmla="*/ 107573 w 231919"/>
                  <a:gd name="connsiteY6" fmla="*/ 70041 h 198902"/>
                  <a:gd name="connsiteX7" fmla="*/ 103469 w 231919"/>
                  <a:gd name="connsiteY7" fmla="*/ 67579 h 198902"/>
                  <a:gd name="connsiteX8" fmla="*/ 95261 w 231919"/>
                  <a:gd name="connsiteY8" fmla="*/ 61423 h 198902"/>
                  <a:gd name="connsiteX9" fmla="*/ 71048 w 231919"/>
                  <a:gd name="connsiteY9" fmla="*/ 42545 h 198902"/>
                  <a:gd name="connsiteX10" fmla="*/ 41911 w 231919"/>
                  <a:gd name="connsiteY10" fmla="*/ 21205 h 198902"/>
                  <a:gd name="connsiteX11" fmla="*/ 16467 w 231919"/>
                  <a:gd name="connsiteY11" fmla="*/ 3559 h 198902"/>
                  <a:gd name="connsiteX12" fmla="*/ 23033 w 231919"/>
                  <a:gd name="connsiteY12" fmla="*/ 8483 h 198902"/>
                  <a:gd name="connsiteX13" fmla="*/ 18930 w 231919"/>
                  <a:gd name="connsiteY13" fmla="*/ 6431 h 198902"/>
                  <a:gd name="connsiteX14" fmla="*/ 10722 w 231919"/>
                  <a:gd name="connsiteY14" fmla="*/ 3148 h 198902"/>
                  <a:gd name="connsiteX15" fmla="*/ 33704 w 231919"/>
                  <a:gd name="connsiteY15" fmla="*/ 18333 h 198902"/>
                  <a:gd name="connsiteX16" fmla="*/ 62431 w 231919"/>
                  <a:gd name="connsiteY16" fmla="*/ 38852 h 198902"/>
                  <a:gd name="connsiteX17" fmla="*/ 62431 w 231919"/>
                  <a:gd name="connsiteY17" fmla="*/ 39673 h 198902"/>
                  <a:gd name="connsiteX18" fmla="*/ 50940 w 231919"/>
                  <a:gd name="connsiteY18" fmla="*/ 31875 h 198902"/>
                  <a:gd name="connsiteX19" fmla="*/ 32472 w 231919"/>
                  <a:gd name="connsiteY19" fmla="*/ 19153 h 198902"/>
                  <a:gd name="connsiteX20" fmla="*/ 12363 w 231919"/>
                  <a:gd name="connsiteY20" fmla="*/ 5200 h 198902"/>
                  <a:gd name="connsiteX21" fmla="*/ 19750 w 231919"/>
                  <a:gd name="connsiteY21" fmla="*/ 11356 h 198902"/>
                  <a:gd name="connsiteX22" fmla="*/ 8670 w 231919"/>
                  <a:gd name="connsiteY22" fmla="*/ 4790 h 198902"/>
                  <a:gd name="connsiteX23" fmla="*/ 15646 w 231919"/>
                  <a:gd name="connsiteY23" fmla="*/ 10946 h 198902"/>
                  <a:gd name="connsiteX24" fmla="*/ 139172 w 231919"/>
                  <a:gd name="connsiteY24" fmla="*/ 106976 h 198902"/>
                  <a:gd name="connsiteX25" fmla="*/ 164206 w 231919"/>
                  <a:gd name="connsiteY25" fmla="*/ 129957 h 198902"/>
                  <a:gd name="connsiteX26" fmla="*/ 176107 w 231919"/>
                  <a:gd name="connsiteY26" fmla="*/ 141448 h 198902"/>
                  <a:gd name="connsiteX27" fmla="*/ 187598 w 231919"/>
                  <a:gd name="connsiteY27" fmla="*/ 152939 h 198902"/>
                  <a:gd name="connsiteX28" fmla="*/ 231920 w 231919"/>
                  <a:gd name="connsiteY28" fmla="*/ 198902 h 198902"/>
                  <a:gd name="connsiteX29" fmla="*/ 214683 w 231919"/>
                  <a:gd name="connsiteY29" fmla="*/ 179614 h 198902"/>
                  <a:gd name="connsiteX30" fmla="*/ 197037 w 231919"/>
                  <a:gd name="connsiteY30" fmla="*/ 160326 h 198902"/>
                  <a:gd name="connsiteX31" fmla="*/ 178569 w 231919"/>
                  <a:gd name="connsiteY31" fmla="*/ 141448 h 198902"/>
                  <a:gd name="connsiteX32" fmla="*/ 169541 w 231919"/>
                  <a:gd name="connsiteY32" fmla="*/ 132009 h 198902"/>
                  <a:gd name="connsiteX33" fmla="*/ 160102 w 231919"/>
                  <a:gd name="connsiteY33" fmla="*/ 122981 h 198902"/>
                  <a:gd name="connsiteX34" fmla="*/ 123167 w 231919"/>
                  <a:gd name="connsiteY34" fmla="*/ 88919 h 198902"/>
                  <a:gd name="connsiteX35" fmla="*/ 105521 w 231919"/>
                  <a:gd name="connsiteY35" fmla="*/ 73324 h 198902"/>
                  <a:gd name="connsiteX36" fmla="*/ 97313 w 231919"/>
                  <a:gd name="connsiteY36" fmla="*/ 65937 h 198902"/>
                  <a:gd name="connsiteX37" fmla="*/ 89106 w 231919"/>
                  <a:gd name="connsiteY37" fmla="*/ 59371 h 198902"/>
                  <a:gd name="connsiteX38" fmla="*/ 98955 w 231919"/>
                  <a:gd name="connsiteY38" fmla="*/ 65937 h 198902"/>
                  <a:gd name="connsiteX39" fmla="*/ 108393 w 231919"/>
                  <a:gd name="connsiteY39" fmla="*/ 72914 h 198902"/>
                  <a:gd name="connsiteX40" fmla="*/ 224533 w 231919"/>
                  <a:gd name="connsiteY40" fmla="*/ 189463 h 198902"/>
                  <a:gd name="connsiteX41" fmla="*/ 127271 w 231919"/>
                  <a:gd name="connsiteY41" fmla="*/ 88919 h 198902"/>
                  <a:gd name="connsiteX42" fmla="*/ 106752 w 231919"/>
                  <a:gd name="connsiteY42" fmla="*/ 68400 h 198902"/>
                  <a:gd name="connsiteX43" fmla="*/ 124809 w 231919"/>
                  <a:gd name="connsiteY43" fmla="*/ 83173 h 198902"/>
                  <a:gd name="connsiteX44" fmla="*/ 137531 w 231919"/>
                  <a:gd name="connsiteY44" fmla="*/ 94254 h 198902"/>
                  <a:gd name="connsiteX45" fmla="*/ 151484 w 231919"/>
                  <a:gd name="connsiteY45" fmla="*/ 106976 h 198902"/>
                  <a:gd name="connsiteX46" fmla="*/ 139172 w 231919"/>
                  <a:gd name="connsiteY46" fmla="*/ 95075 h 198902"/>
                  <a:gd name="connsiteX47" fmla="*/ 131785 w 231919"/>
                  <a:gd name="connsiteY47" fmla="*/ 88098 h 198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31919" h="198902">
                    <a:moveTo>
                      <a:pt x="132196" y="86867"/>
                    </a:moveTo>
                    <a:cubicBezTo>
                      <a:pt x="129323" y="85225"/>
                      <a:pt x="100596" y="59781"/>
                      <a:pt x="82129" y="47470"/>
                    </a:cubicBezTo>
                    <a:cubicBezTo>
                      <a:pt x="73100" y="40904"/>
                      <a:pt x="67355" y="36800"/>
                      <a:pt x="70228" y="39262"/>
                    </a:cubicBezTo>
                    <a:cubicBezTo>
                      <a:pt x="71459" y="40493"/>
                      <a:pt x="74742" y="43366"/>
                      <a:pt x="80898" y="48291"/>
                    </a:cubicBezTo>
                    <a:cubicBezTo>
                      <a:pt x="83770" y="50753"/>
                      <a:pt x="87874" y="53626"/>
                      <a:pt x="91978" y="57319"/>
                    </a:cubicBezTo>
                    <a:cubicBezTo>
                      <a:pt x="94030" y="58961"/>
                      <a:pt x="96492" y="61013"/>
                      <a:pt x="99365" y="63065"/>
                    </a:cubicBezTo>
                    <a:cubicBezTo>
                      <a:pt x="101827" y="65117"/>
                      <a:pt x="104700" y="67579"/>
                      <a:pt x="107573" y="70041"/>
                    </a:cubicBezTo>
                    <a:cubicBezTo>
                      <a:pt x="106752" y="70041"/>
                      <a:pt x="105521" y="68810"/>
                      <a:pt x="103469" y="67579"/>
                    </a:cubicBezTo>
                    <a:cubicBezTo>
                      <a:pt x="101417" y="65937"/>
                      <a:pt x="98544" y="63885"/>
                      <a:pt x="95261" y="61423"/>
                    </a:cubicBezTo>
                    <a:cubicBezTo>
                      <a:pt x="88695" y="56498"/>
                      <a:pt x="80077" y="49932"/>
                      <a:pt x="71048" y="42545"/>
                    </a:cubicBezTo>
                    <a:cubicBezTo>
                      <a:pt x="62020" y="35158"/>
                      <a:pt x="51760" y="27771"/>
                      <a:pt x="41911" y="21205"/>
                    </a:cubicBezTo>
                    <a:cubicBezTo>
                      <a:pt x="32472" y="14639"/>
                      <a:pt x="23444" y="8073"/>
                      <a:pt x="16467" y="3559"/>
                    </a:cubicBezTo>
                    <a:cubicBezTo>
                      <a:pt x="21392" y="6842"/>
                      <a:pt x="23033" y="8483"/>
                      <a:pt x="23033" y="8483"/>
                    </a:cubicBezTo>
                    <a:cubicBezTo>
                      <a:pt x="23033" y="8483"/>
                      <a:pt x="21392" y="7663"/>
                      <a:pt x="18930" y="6431"/>
                    </a:cubicBezTo>
                    <a:cubicBezTo>
                      <a:pt x="14415" y="3969"/>
                      <a:pt x="8260" y="686"/>
                      <a:pt x="10722" y="3148"/>
                    </a:cubicBezTo>
                    <a:cubicBezTo>
                      <a:pt x="17698" y="7252"/>
                      <a:pt x="25085" y="12177"/>
                      <a:pt x="33704" y="18333"/>
                    </a:cubicBezTo>
                    <a:cubicBezTo>
                      <a:pt x="42322" y="24078"/>
                      <a:pt x="51760" y="30644"/>
                      <a:pt x="62431" y="38852"/>
                    </a:cubicBezTo>
                    <a:cubicBezTo>
                      <a:pt x="64893" y="40904"/>
                      <a:pt x="64482" y="40904"/>
                      <a:pt x="62431" y="39673"/>
                    </a:cubicBezTo>
                    <a:cubicBezTo>
                      <a:pt x="60379" y="38031"/>
                      <a:pt x="56275" y="35569"/>
                      <a:pt x="50940" y="31875"/>
                    </a:cubicBezTo>
                    <a:cubicBezTo>
                      <a:pt x="45605" y="28182"/>
                      <a:pt x="39449" y="24078"/>
                      <a:pt x="32472" y="19153"/>
                    </a:cubicBezTo>
                    <a:cubicBezTo>
                      <a:pt x="25906" y="14639"/>
                      <a:pt x="18930" y="9304"/>
                      <a:pt x="12363" y="5200"/>
                    </a:cubicBezTo>
                    <a:cubicBezTo>
                      <a:pt x="20571" y="10535"/>
                      <a:pt x="21802" y="12177"/>
                      <a:pt x="19750" y="11356"/>
                    </a:cubicBezTo>
                    <a:cubicBezTo>
                      <a:pt x="18109" y="10535"/>
                      <a:pt x="13184" y="7663"/>
                      <a:pt x="8670" y="4790"/>
                    </a:cubicBezTo>
                    <a:cubicBezTo>
                      <a:pt x="-359" y="-545"/>
                      <a:pt x="-7746" y="-4649"/>
                      <a:pt x="15646" y="10946"/>
                    </a:cubicBezTo>
                    <a:cubicBezTo>
                      <a:pt x="65303" y="44187"/>
                      <a:pt x="104700" y="76197"/>
                      <a:pt x="139172" y="106976"/>
                    </a:cubicBezTo>
                    <a:cubicBezTo>
                      <a:pt x="147791" y="114773"/>
                      <a:pt x="155998" y="122570"/>
                      <a:pt x="164206" y="129957"/>
                    </a:cubicBezTo>
                    <a:cubicBezTo>
                      <a:pt x="168310" y="133651"/>
                      <a:pt x="172003" y="137755"/>
                      <a:pt x="176107" y="141448"/>
                    </a:cubicBezTo>
                    <a:cubicBezTo>
                      <a:pt x="179801" y="145142"/>
                      <a:pt x="183904" y="149245"/>
                      <a:pt x="187598" y="152939"/>
                    </a:cubicBezTo>
                    <a:cubicBezTo>
                      <a:pt x="203193" y="167713"/>
                      <a:pt x="217146" y="183718"/>
                      <a:pt x="231920" y="198902"/>
                    </a:cubicBezTo>
                    <a:cubicBezTo>
                      <a:pt x="226174" y="192336"/>
                      <a:pt x="220429" y="186180"/>
                      <a:pt x="214683" y="179614"/>
                    </a:cubicBezTo>
                    <a:cubicBezTo>
                      <a:pt x="208938" y="173048"/>
                      <a:pt x="203193" y="166482"/>
                      <a:pt x="197037" y="160326"/>
                    </a:cubicBezTo>
                    <a:cubicBezTo>
                      <a:pt x="190881" y="154170"/>
                      <a:pt x="184725" y="147604"/>
                      <a:pt x="178569" y="141448"/>
                    </a:cubicBezTo>
                    <a:cubicBezTo>
                      <a:pt x="175697" y="138165"/>
                      <a:pt x="172414" y="135292"/>
                      <a:pt x="169541" y="132009"/>
                    </a:cubicBezTo>
                    <a:cubicBezTo>
                      <a:pt x="166258" y="129137"/>
                      <a:pt x="163385" y="125853"/>
                      <a:pt x="160102" y="122981"/>
                    </a:cubicBezTo>
                    <a:cubicBezTo>
                      <a:pt x="147380" y="111080"/>
                      <a:pt x="135479" y="99178"/>
                      <a:pt x="123167" y="88919"/>
                    </a:cubicBezTo>
                    <a:cubicBezTo>
                      <a:pt x="117012" y="83584"/>
                      <a:pt x="111266" y="78249"/>
                      <a:pt x="105521" y="73324"/>
                    </a:cubicBezTo>
                    <a:cubicBezTo>
                      <a:pt x="102648" y="70862"/>
                      <a:pt x="99775" y="68400"/>
                      <a:pt x="97313" y="65937"/>
                    </a:cubicBezTo>
                    <a:cubicBezTo>
                      <a:pt x="94441" y="63475"/>
                      <a:pt x="91568" y="61423"/>
                      <a:pt x="89106" y="59371"/>
                    </a:cubicBezTo>
                    <a:lnTo>
                      <a:pt x="98955" y="65937"/>
                    </a:lnTo>
                    <a:lnTo>
                      <a:pt x="108393" y="72914"/>
                    </a:lnTo>
                    <a:cubicBezTo>
                      <a:pt x="155177" y="115594"/>
                      <a:pt x="183904" y="142269"/>
                      <a:pt x="224533" y="189463"/>
                    </a:cubicBezTo>
                    <a:cubicBezTo>
                      <a:pt x="194985" y="153349"/>
                      <a:pt x="161744" y="120519"/>
                      <a:pt x="127271" y="88919"/>
                    </a:cubicBezTo>
                    <a:cubicBezTo>
                      <a:pt x="103058" y="66758"/>
                      <a:pt x="99365" y="62654"/>
                      <a:pt x="106752" y="68400"/>
                    </a:cubicBezTo>
                    <a:cubicBezTo>
                      <a:pt x="110445" y="71272"/>
                      <a:pt x="116601" y="76607"/>
                      <a:pt x="124809" y="83173"/>
                    </a:cubicBezTo>
                    <a:cubicBezTo>
                      <a:pt x="128913" y="86457"/>
                      <a:pt x="133017" y="90150"/>
                      <a:pt x="137531" y="94254"/>
                    </a:cubicBezTo>
                    <a:cubicBezTo>
                      <a:pt x="142045" y="98358"/>
                      <a:pt x="146559" y="102872"/>
                      <a:pt x="151484" y="106976"/>
                    </a:cubicBezTo>
                    <a:cubicBezTo>
                      <a:pt x="146970" y="102462"/>
                      <a:pt x="142456" y="98358"/>
                      <a:pt x="139172" y="95075"/>
                    </a:cubicBezTo>
                    <a:cubicBezTo>
                      <a:pt x="135479" y="91792"/>
                      <a:pt x="133017" y="89329"/>
                      <a:pt x="131785" y="88098"/>
                    </a:cubicBezTo>
                    <a:close/>
                  </a:path>
                </a:pathLst>
              </a:custGeom>
              <a:solidFill>
                <a:schemeClr val="accent2"/>
              </a:solidFill>
              <a:ln w="0" cap="flat">
                <a:noFill/>
                <a:prstDash val="solid"/>
                <a:miter/>
              </a:ln>
            </p:spPr>
            <p:txBody>
              <a:bodyPr rtlCol="0" anchor="ctr"/>
              <a:lstStyle/>
              <a:p>
                <a:endParaRPr lang="en-US" sz="744"/>
              </a:p>
            </p:txBody>
          </p:sp>
          <p:sp>
            <p:nvSpPr>
              <p:cNvPr id="587" name="Freeform: Shape 586">
                <a:extLst>
                  <a:ext uri="{FF2B5EF4-FFF2-40B4-BE49-F238E27FC236}">
                    <a16:creationId xmlns:a16="http://schemas.microsoft.com/office/drawing/2014/main" id="{B4B59011-AB16-BE47-C96F-19A11096A625}"/>
                  </a:ext>
                </a:extLst>
              </p:cNvPr>
              <p:cNvSpPr/>
              <p:nvPr/>
            </p:nvSpPr>
            <p:spPr>
              <a:xfrm>
                <a:off x="17431510" y="1765654"/>
                <a:ext cx="6155" cy="6155"/>
              </a:xfrm>
              <a:custGeom>
                <a:avLst/>
                <a:gdLst>
                  <a:gd name="connsiteX0" fmla="*/ 6156 w 6155"/>
                  <a:gd name="connsiteY0" fmla="*/ 5745 h 6155"/>
                  <a:gd name="connsiteX1" fmla="*/ 4514 w 6155"/>
                  <a:gd name="connsiteY1" fmla="*/ 4104 h 6155"/>
                  <a:gd name="connsiteX2" fmla="*/ 0 w 6155"/>
                  <a:gd name="connsiteY2" fmla="*/ 0 h 6155"/>
                  <a:gd name="connsiteX3" fmla="*/ 5745 w 6155"/>
                  <a:gd name="connsiteY3" fmla="*/ 6156 h 6155"/>
                </a:gdLst>
                <a:ahLst/>
                <a:cxnLst>
                  <a:cxn ang="0">
                    <a:pos x="connsiteX0" y="connsiteY0"/>
                  </a:cxn>
                  <a:cxn ang="0">
                    <a:pos x="connsiteX1" y="connsiteY1"/>
                  </a:cxn>
                  <a:cxn ang="0">
                    <a:pos x="connsiteX2" y="connsiteY2"/>
                  </a:cxn>
                  <a:cxn ang="0">
                    <a:pos x="connsiteX3" y="connsiteY3"/>
                  </a:cxn>
                </a:cxnLst>
                <a:rect l="l" t="t" r="r" b="b"/>
                <a:pathLst>
                  <a:path w="6155" h="6155">
                    <a:moveTo>
                      <a:pt x="6156" y="5745"/>
                    </a:moveTo>
                    <a:lnTo>
                      <a:pt x="4514" y="4104"/>
                    </a:lnTo>
                    <a:cubicBezTo>
                      <a:pt x="2873" y="2462"/>
                      <a:pt x="1231" y="821"/>
                      <a:pt x="0" y="0"/>
                    </a:cubicBezTo>
                    <a:lnTo>
                      <a:pt x="5745" y="6156"/>
                    </a:lnTo>
                    <a:close/>
                  </a:path>
                </a:pathLst>
              </a:custGeom>
              <a:solidFill>
                <a:schemeClr val="accent2"/>
              </a:solidFill>
              <a:ln w="0" cap="flat">
                <a:noFill/>
                <a:prstDash val="solid"/>
                <a:miter/>
              </a:ln>
            </p:spPr>
            <p:txBody>
              <a:bodyPr rtlCol="0" anchor="ctr"/>
              <a:lstStyle/>
              <a:p>
                <a:endParaRPr lang="en-US" sz="744"/>
              </a:p>
            </p:txBody>
          </p:sp>
          <p:sp>
            <p:nvSpPr>
              <p:cNvPr id="588" name="Freeform: Shape 587">
                <a:extLst>
                  <a:ext uri="{FF2B5EF4-FFF2-40B4-BE49-F238E27FC236}">
                    <a16:creationId xmlns:a16="http://schemas.microsoft.com/office/drawing/2014/main" id="{640D8CDB-147A-B294-1C51-E925A346EE4A}"/>
                  </a:ext>
                </a:extLst>
              </p:cNvPr>
              <p:cNvSpPr/>
              <p:nvPr/>
            </p:nvSpPr>
            <p:spPr>
              <a:xfrm>
                <a:off x="14828026" y="4901407"/>
                <a:ext cx="12443" cy="820"/>
              </a:xfrm>
              <a:custGeom>
                <a:avLst/>
                <a:gdLst>
                  <a:gd name="connsiteX0" fmla="*/ 12312 w 12443"/>
                  <a:gd name="connsiteY0" fmla="*/ 0 h 820"/>
                  <a:gd name="connsiteX1" fmla="*/ 0 w 12443"/>
                  <a:gd name="connsiteY1" fmla="*/ 821 h 820"/>
                  <a:gd name="connsiteX2" fmla="*/ 12312 w 12443"/>
                  <a:gd name="connsiteY2" fmla="*/ 0 h 820"/>
                </a:gdLst>
                <a:ahLst/>
                <a:cxnLst>
                  <a:cxn ang="0">
                    <a:pos x="connsiteX0" y="connsiteY0"/>
                  </a:cxn>
                  <a:cxn ang="0">
                    <a:pos x="connsiteX1" y="connsiteY1"/>
                  </a:cxn>
                  <a:cxn ang="0">
                    <a:pos x="connsiteX2" y="connsiteY2"/>
                  </a:cxn>
                </a:cxnLst>
                <a:rect l="l" t="t" r="r" b="b"/>
                <a:pathLst>
                  <a:path w="12443" h="820">
                    <a:moveTo>
                      <a:pt x="12312" y="0"/>
                    </a:moveTo>
                    <a:lnTo>
                      <a:pt x="0" y="821"/>
                    </a:lnTo>
                    <a:cubicBezTo>
                      <a:pt x="10260" y="821"/>
                      <a:pt x="13132" y="0"/>
                      <a:pt x="12312" y="0"/>
                    </a:cubicBezTo>
                    <a:close/>
                  </a:path>
                </a:pathLst>
              </a:custGeom>
              <a:solidFill>
                <a:schemeClr val="accent2"/>
              </a:solidFill>
              <a:ln w="0" cap="flat">
                <a:noFill/>
                <a:prstDash val="solid"/>
                <a:miter/>
              </a:ln>
            </p:spPr>
            <p:txBody>
              <a:bodyPr rtlCol="0" anchor="ctr"/>
              <a:lstStyle/>
              <a:p>
                <a:endParaRPr lang="en-US" sz="744"/>
              </a:p>
            </p:txBody>
          </p:sp>
          <p:sp>
            <p:nvSpPr>
              <p:cNvPr id="589" name="Freeform: Shape 588">
                <a:extLst>
                  <a:ext uri="{FF2B5EF4-FFF2-40B4-BE49-F238E27FC236}">
                    <a16:creationId xmlns:a16="http://schemas.microsoft.com/office/drawing/2014/main" id="{AF6F6CD0-1EC4-AA67-E763-8D405965D5D3}"/>
                  </a:ext>
                </a:extLst>
              </p:cNvPr>
              <p:cNvSpPr/>
              <p:nvPr/>
            </p:nvSpPr>
            <p:spPr>
              <a:xfrm>
                <a:off x="17484861" y="1842806"/>
                <a:ext cx="473" cy="615"/>
              </a:xfrm>
              <a:custGeom>
                <a:avLst/>
                <a:gdLst>
                  <a:gd name="connsiteX0" fmla="*/ 0 w 473"/>
                  <a:gd name="connsiteY0" fmla="*/ 0 h 615"/>
                  <a:gd name="connsiteX1" fmla="*/ 0 w 473"/>
                  <a:gd name="connsiteY1" fmla="*/ 0 h 615"/>
                  <a:gd name="connsiteX2" fmla="*/ 0 w 473"/>
                  <a:gd name="connsiteY2" fmla="*/ 0 h 615"/>
                </a:gdLst>
                <a:ahLst/>
                <a:cxnLst>
                  <a:cxn ang="0">
                    <a:pos x="connsiteX0" y="connsiteY0"/>
                  </a:cxn>
                  <a:cxn ang="0">
                    <a:pos x="connsiteX1" y="connsiteY1"/>
                  </a:cxn>
                  <a:cxn ang="0">
                    <a:pos x="connsiteX2" y="connsiteY2"/>
                  </a:cxn>
                </a:cxnLst>
                <a:rect l="l" t="t" r="r" b="b"/>
                <a:pathLst>
                  <a:path w="473" h="615">
                    <a:moveTo>
                      <a:pt x="0" y="0"/>
                    </a:moveTo>
                    <a:lnTo>
                      <a:pt x="0" y="0"/>
                    </a:lnTo>
                    <a:cubicBezTo>
                      <a:pt x="410" y="821"/>
                      <a:pt x="821" y="821"/>
                      <a:pt x="0" y="0"/>
                    </a:cubicBezTo>
                    <a:close/>
                  </a:path>
                </a:pathLst>
              </a:custGeom>
              <a:solidFill>
                <a:schemeClr val="accent2"/>
              </a:solidFill>
              <a:ln w="0" cap="flat">
                <a:noFill/>
                <a:prstDash val="solid"/>
                <a:miter/>
              </a:ln>
            </p:spPr>
            <p:txBody>
              <a:bodyPr rtlCol="0" anchor="ctr"/>
              <a:lstStyle/>
              <a:p>
                <a:endParaRPr lang="en-US" sz="744"/>
              </a:p>
            </p:txBody>
          </p:sp>
          <p:sp>
            <p:nvSpPr>
              <p:cNvPr id="590" name="Freeform: Shape 589">
                <a:extLst>
                  <a:ext uri="{FF2B5EF4-FFF2-40B4-BE49-F238E27FC236}">
                    <a16:creationId xmlns:a16="http://schemas.microsoft.com/office/drawing/2014/main" id="{5ABF05E7-D5EC-3B4E-4951-741FBF68E809}"/>
                  </a:ext>
                </a:extLst>
              </p:cNvPr>
              <p:cNvSpPr/>
              <p:nvPr/>
            </p:nvSpPr>
            <p:spPr>
              <a:xfrm>
                <a:off x="15141971" y="4901407"/>
                <a:ext cx="1641" cy="4103"/>
              </a:xfrm>
              <a:custGeom>
                <a:avLst/>
                <a:gdLst>
                  <a:gd name="connsiteX0" fmla="*/ 1642 w 1641"/>
                  <a:gd name="connsiteY0" fmla="*/ 0 h 4103"/>
                  <a:gd name="connsiteX1" fmla="*/ 0 w 1641"/>
                  <a:gd name="connsiteY1" fmla="*/ 0 h 4103"/>
                  <a:gd name="connsiteX2" fmla="*/ 1642 w 1641"/>
                  <a:gd name="connsiteY2" fmla="*/ 0 h 4103"/>
                </a:gdLst>
                <a:ahLst/>
                <a:cxnLst>
                  <a:cxn ang="0">
                    <a:pos x="connsiteX0" y="connsiteY0"/>
                  </a:cxn>
                  <a:cxn ang="0">
                    <a:pos x="connsiteX1" y="connsiteY1"/>
                  </a:cxn>
                  <a:cxn ang="0">
                    <a:pos x="connsiteX2" y="connsiteY2"/>
                  </a:cxn>
                </a:cxnLst>
                <a:rect l="l" t="t" r="r" b="b"/>
                <a:pathLst>
                  <a:path w="1641" h="4103">
                    <a:moveTo>
                      <a:pt x="1642" y="0"/>
                    </a:moveTo>
                    <a:cubicBezTo>
                      <a:pt x="1231" y="0"/>
                      <a:pt x="821" y="0"/>
                      <a:pt x="0" y="0"/>
                    </a:cubicBezTo>
                    <a:cubicBezTo>
                      <a:pt x="1231" y="0"/>
                      <a:pt x="1231" y="0"/>
                      <a:pt x="1642" y="0"/>
                    </a:cubicBezTo>
                    <a:close/>
                  </a:path>
                </a:pathLst>
              </a:custGeom>
              <a:solidFill>
                <a:schemeClr val="accent2"/>
              </a:solidFill>
              <a:ln w="0" cap="flat">
                <a:noFill/>
                <a:prstDash val="solid"/>
                <a:miter/>
              </a:ln>
            </p:spPr>
            <p:txBody>
              <a:bodyPr rtlCol="0" anchor="ctr"/>
              <a:lstStyle/>
              <a:p>
                <a:endParaRPr lang="en-US" sz="744"/>
              </a:p>
            </p:txBody>
          </p:sp>
          <p:sp>
            <p:nvSpPr>
              <p:cNvPr id="591" name="Freeform: Shape 590">
                <a:extLst>
                  <a:ext uri="{FF2B5EF4-FFF2-40B4-BE49-F238E27FC236}">
                    <a16:creationId xmlns:a16="http://schemas.microsoft.com/office/drawing/2014/main" id="{57CF1187-3BAF-BC7F-4A62-E237AA1DDCD6}"/>
                  </a:ext>
                </a:extLst>
              </p:cNvPr>
              <p:cNvSpPr/>
              <p:nvPr/>
            </p:nvSpPr>
            <p:spPr>
              <a:xfrm>
                <a:off x="15232492" y="4862800"/>
                <a:ext cx="7150" cy="7418"/>
              </a:xfrm>
              <a:custGeom>
                <a:avLst/>
                <a:gdLst>
                  <a:gd name="connsiteX0" fmla="*/ 7151 w 7150"/>
                  <a:gd name="connsiteY0" fmla="*/ 7418 h 7418"/>
                  <a:gd name="connsiteX1" fmla="*/ 4689 w 7150"/>
                  <a:gd name="connsiteY1" fmla="*/ 4545 h 7418"/>
                  <a:gd name="connsiteX2" fmla="*/ 7151 w 7150"/>
                  <a:gd name="connsiteY2" fmla="*/ 7418 h 7418"/>
                </a:gdLst>
                <a:ahLst/>
                <a:cxnLst>
                  <a:cxn ang="0">
                    <a:pos x="connsiteX0" y="connsiteY0"/>
                  </a:cxn>
                  <a:cxn ang="0">
                    <a:pos x="connsiteX1" y="connsiteY1"/>
                  </a:cxn>
                  <a:cxn ang="0">
                    <a:pos x="connsiteX2" y="connsiteY2"/>
                  </a:cxn>
                </a:cxnLst>
                <a:rect l="l" t="t" r="r" b="b"/>
                <a:pathLst>
                  <a:path w="7150" h="7418">
                    <a:moveTo>
                      <a:pt x="7151" y="7418"/>
                    </a:moveTo>
                    <a:cubicBezTo>
                      <a:pt x="6330" y="6597"/>
                      <a:pt x="6330" y="6187"/>
                      <a:pt x="4689" y="4545"/>
                    </a:cubicBezTo>
                    <a:cubicBezTo>
                      <a:pt x="-3519" y="-3662"/>
                      <a:pt x="174" y="441"/>
                      <a:pt x="7151" y="7418"/>
                    </a:cubicBezTo>
                    <a:close/>
                  </a:path>
                </a:pathLst>
              </a:custGeom>
              <a:solidFill>
                <a:schemeClr val="accent2"/>
              </a:solidFill>
              <a:ln w="0" cap="flat">
                <a:noFill/>
                <a:prstDash val="solid"/>
                <a:miter/>
              </a:ln>
            </p:spPr>
            <p:txBody>
              <a:bodyPr rtlCol="0" anchor="ctr"/>
              <a:lstStyle/>
              <a:p>
                <a:endParaRPr lang="en-US" sz="744"/>
              </a:p>
            </p:txBody>
          </p:sp>
          <p:sp>
            <p:nvSpPr>
              <p:cNvPr id="592" name="Freeform: Shape 591">
                <a:extLst>
                  <a:ext uri="{FF2B5EF4-FFF2-40B4-BE49-F238E27FC236}">
                    <a16:creationId xmlns:a16="http://schemas.microsoft.com/office/drawing/2014/main" id="{DC0CB71B-B7C8-0EEF-2E4E-EE6C2B0B6679}"/>
                  </a:ext>
                </a:extLst>
              </p:cNvPr>
              <p:cNvSpPr/>
              <p:nvPr/>
            </p:nvSpPr>
            <p:spPr>
              <a:xfrm>
                <a:off x="15143613" y="4900997"/>
                <a:ext cx="364" cy="4103"/>
              </a:xfrm>
              <a:custGeom>
                <a:avLst/>
                <a:gdLst>
                  <a:gd name="connsiteX0" fmla="*/ 0 w 364"/>
                  <a:gd name="connsiteY0" fmla="*/ 0 h 4103"/>
                  <a:gd name="connsiteX1" fmla="*/ 0 w 364"/>
                  <a:gd name="connsiteY1" fmla="*/ 0 h 4103"/>
                  <a:gd name="connsiteX2" fmla="*/ 0 w 364"/>
                  <a:gd name="connsiteY2" fmla="*/ 0 h 4103"/>
                </a:gdLst>
                <a:ahLst/>
                <a:cxnLst>
                  <a:cxn ang="0">
                    <a:pos x="connsiteX0" y="connsiteY0"/>
                  </a:cxn>
                  <a:cxn ang="0">
                    <a:pos x="connsiteX1" y="connsiteY1"/>
                  </a:cxn>
                  <a:cxn ang="0">
                    <a:pos x="connsiteX2" y="connsiteY2"/>
                  </a:cxn>
                </a:cxnLst>
                <a:rect l="l" t="t" r="r" b="b"/>
                <a:pathLst>
                  <a:path w="364" h="4103">
                    <a:moveTo>
                      <a:pt x="0" y="0"/>
                    </a:moveTo>
                    <a:cubicBezTo>
                      <a:pt x="0" y="0"/>
                      <a:pt x="0" y="0"/>
                      <a:pt x="0" y="0"/>
                    </a:cubicBezTo>
                    <a:cubicBezTo>
                      <a:pt x="0" y="0"/>
                      <a:pt x="821" y="0"/>
                      <a:pt x="0" y="0"/>
                    </a:cubicBezTo>
                    <a:close/>
                  </a:path>
                </a:pathLst>
              </a:custGeom>
              <a:solidFill>
                <a:schemeClr val="accent2"/>
              </a:solidFill>
              <a:ln w="0" cap="flat">
                <a:noFill/>
                <a:prstDash val="solid"/>
                <a:miter/>
              </a:ln>
            </p:spPr>
            <p:txBody>
              <a:bodyPr rtlCol="0" anchor="ctr"/>
              <a:lstStyle/>
              <a:p>
                <a:endParaRPr lang="en-US" sz="744"/>
              </a:p>
            </p:txBody>
          </p:sp>
          <p:sp>
            <p:nvSpPr>
              <p:cNvPr id="593" name="Freeform: Shape 592">
                <a:extLst>
                  <a:ext uri="{FF2B5EF4-FFF2-40B4-BE49-F238E27FC236}">
                    <a16:creationId xmlns:a16="http://schemas.microsoft.com/office/drawing/2014/main" id="{330085C3-BE7E-4E0A-5478-2801ABE6D413}"/>
                  </a:ext>
                </a:extLst>
              </p:cNvPr>
              <p:cNvSpPr/>
              <p:nvPr/>
            </p:nvSpPr>
            <p:spPr>
              <a:xfrm>
                <a:off x="16220144" y="4936290"/>
                <a:ext cx="9758" cy="8542"/>
              </a:xfrm>
              <a:custGeom>
                <a:avLst/>
                <a:gdLst>
                  <a:gd name="connsiteX0" fmla="*/ 9758 w 9758"/>
                  <a:gd name="connsiteY0" fmla="*/ 0 h 8542"/>
                  <a:gd name="connsiteX1" fmla="*/ 730 w 9758"/>
                  <a:gd name="connsiteY1" fmla="*/ 7797 h 8542"/>
                  <a:gd name="connsiteX2" fmla="*/ 9758 w 9758"/>
                  <a:gd name="connsiteY2" fmla="*/ 0 h 8542"/>
                </a:gdLst>
                <a:ahLst/>
                <a:cxnLst>
                  <a:cxn ang="0">
                    <a:pos x="connsiteX0" y="connsiteY0"/>
                  </a:cxn>
                  <a:cxn ang="0">
                    <a:pos x="connsiteX1" y="connsiteY1"/>
                  </a:cxn>
                  <a:cxn ang="0">
                    <a:pos x="connsiteX2" y="connsiteY2"/>
                  </a:cxn>
                </a:cxnLst>
                <a:rect l="l" t="t" r="r" b="b"/>
                <a:pathLst>
                  <a:path w="9758" h="8542">
                    <a:moveTo>
                      <a:pt x="9758" y="0"/>
                    </a:moveTo>
                    <a:cubicBezTo>
                      <a:pt x="9758" y="0"/>
                      <a:pt x="6065" y="2872"/>
                      <a:pt x="730" y="7797"/>
                    </a:cubicBezTo>
                    <a:cubicBezTo>
                      <a:pt x="-1322" y="9849"/>
                      <a:pt x="730" y="7797"/>
                      <a:pt x="9758" y="0"/>
                    </a:cubicBezTo>
                    <a:close/>
                  </a:path>
                </a:pathLst>
              </a:custGeom>
              <a:solidFill>
                <a:schemeClr val="accent2"/>
              </a:solidFill>
              <a:ln w="0" cap="flat">
                <a:noFill/>
                <a:prstDash val="solid"/>
                <a:miter/>
              </a:ln>
            </p:spPr>
            <p:txBody>
              <a:bodyPr rtlCol="0" anchor="ctr"/>
              <a:lstStyle/>
              <a:p>
                <a:endParaRPr lang="en-US" sz="744"/>
              </a:p>
            </p:txBody>
          </p:sp>
          <p:sp>
            <p:nvSpPr>
              <p:cNvPr id="594" name="Freeform: Shape 593">
                <a:extLst>
                  <a:ext uri="{FF2B5EF4-FFF2-40B4-BE49-F238E27FC236}">
                    <a16:creationId xmlns:a16="http://schemas.microsoft.com/office/drawing/2014/main" id="{A2C3CEE1-13AF-4C03-8AC2-5555144FF24E}"/>
                  </a:ext>
                </a:extLst>
              </p:cNvPr>
              <p:cNvSpPr/>
              <p:nvPr/>
            </p:nvSpPr>
            <p:spPr>
              <a:xfrm>
                <a:off x="16017733" y="5139431"/>
                <a:ext cx="4103" cy="3693"/>
              </a:xfrm>
              <a:custGeom>
                <a:avLst/>
                <a:gdLst>
                  <a:gd name="connsiteX0" fmla="*/ 4104 w 4103"/>
                  <a:gd name="connsiteY0" fmla="*/ 0 h 3693"/>
                  <a:gd name="connsiteX1" fmla="*/ 0 w 4103"/>
                  <a:gd name="connsiteY1" fmla="*/ 3693 h 3693"/>
                  <a:gd name="connsiteX2" fmla="*/ 4104 w 4103"/>
                  <a:gd name="connsiteY2" fmla="*/ 0 h 3693"/>
                </a:gdLst>
                <a:ahLst/>
                <a:cxnLst>
                  <a:cxn ang="0">
                    <a:pos x="connsiteX0" y="connsiteY0"/>
                  </a:cxn>
                  <a:cxn ang="0">
                    <a:pos x="connsiteX1" y="connsiteY1"/>
                  </a:cxn>
                  <a:cxn ang="0">
                    <a:pos x="connsiteX2" y="connsiteY2"/>
                  </a:cxn>
                </a:cxnLst>
                <a:rect l="l" t="t" r="r" b="b"/>
                <a:pathLst>
                  <a:path w="4103" h="3693">
                    <a:moveTo>
                      <a:pt x="4104" y="0"/>
                    </a:moveTo>
                    <a:cubicBezTo>
                      <a:pt x="2873" y="1231"/>
                      <a:pt x="2052" y="2052"/>
                      <a:pt x="0" y="3693"/>
                    </a:cubicBezTo>
                    <a:lnTo>
                      <a:pt x="4104" y="0"/>
                    </a:lnTo>
                    <a:close/>
                  </a:path>
                </a:pathLst>
              </a:custGeom>
              <a:solidFill>
                <a:schemeClr val="accent2"/>
              </a:solidFill>
              <a:ln w="0" cap="flat">
                <a:noFill/>
                <a:prstDash val="solid"/>
                <a:miter/>
              </a:ln>
            </p:spPr>
            <p:txBody>
              <a:bodyPr rtlCol="0" anchor="ctr"/>
              <a:lstStyle/>
              <a:p>
                <a:endParaRPr lang="en-US" sz="744"/>
              </a:p>
            </p:txBody>
          </p:sp>
          <p:sp>
            <p:nvSpPr>
              <p:cNvPr id="595" name="Freeform: Shape 594">
                <a:extLst>
                  <a:ext uri="{FF2B5EF4-FFF2-40B4-BE49-F238E27FC236}">
                    <a16:creationId xmlns:a16="http://schemas.microsoft.com/office/drawing/2014/main" id="{BBE02ECA-C6A8-0D58-8E2E-48024480CA01}"/>
                  </a:ext>
                </a:extLst>
              </p:cNvPr>
              <p:cNvSpPr/>
              <p:nvPr/>
            </p:nvSpPr>
            <p:spPr>
              <a:xfrm>
                <a:off x="17665430" y="4008409"/>
                <a:ext cx="5744" cy="32830"/>
              </a:xfrm>
              <a:custGeom>
                <a:avLst/>
                <a:gdLst>
                  <a:gd name="connsiteX0" fmla="*/ 5745 w 5744"/>
                  <a:gd name="connsiteY0" fmla="*/ 0 h 32830"/>
                  <a:gd name="connsiteX1" fmla="*/ 0 w 5744"/>
                  <a:gd name="connsiteY1" fmla="*/ 32831 h 32830"/>
                  <a:gd name="connsiteX2" fmla="*/ 5745 w 5744"/>
                  <a:gd name="connsiteY2" fmla="*/ 0 h 32830"/>
                </a:gdLst>
                <a:ahLst/>
                <a:cxnLst>
                  <a:cxn ang="0">
                    <a:pos x="connsiteX0" y="connsiteY0"/>
                  </a:cxn>
                  <a:cxn ang="0">
                    <a:pos x="connsiteX1" y="connsiteY1"/>
                  </a:cxn>
                  <a:cxn ang="0">
                    <a:pos x="connsiteX2" y="connsiteY2"/>
                  </a:cxn>
                </a:cxnLst>
                <a:rect l="l" t="t" r="r" b="b"/>
                <a:pathLst>
                  <a:path w="5744" h="32830">
                    <a:moveTo>
                      <a:pt x="5745" y="0"/>
                    </a:moveTo>
                    <a:cubicBezTo>
                      <a:pt x="3283" y="13953"/>
                      <a:pt x="1231" y="24213"/>
                      <a:pt x="0" y="32831"/>
                    </a:cubicBezTo>
                    <a:cubicBezTo>
                      <a:pt x="2052" y="22571"/>
                      <a:pt x="3693" y="11901"/>
                      <a:pt x="5745" y="0"/>
                    </a:cubicBezTo>
                    <a:close/>
                  </a:path>
                </a:pathLst>
              </a:custGeom>
              <a:solidFill>
                <a:schemeClr val="accent2"/>
              </a:solidFill>
              <a:ln w="0" cap="flat">
                <a:noFill/>
                <a:prstDash val="solid"/>
                <a:miter/>
              </a:ln>
            </p:spPr>
            <p:txBody>
              <a:bodyPr rtlCol="0" anchor="ctr"/>
              <a:lstStyle/>
              <a:p>
                <a:endParaRPr lang="en-US" sz="744"/>
              </a:p>
            </p:txBody>
          </p:sp>
          <p:sp>
            <p:nvSpPr>
              <p:cNvPr id="596" name="Freeform: Shape 595">
                <a:extLst>
                  <a:ext uri="{FF2B5EF4-FFF2-40B4-BE49-F238E27FC236}">
                    <a16:creationId xmlns:a16="http://schemas.microsoft.com/office/drawing/2014/main" id="{1A7C91E8-CC63-2A19-3D47-490890A7172C}"/>
                  </a:ext>
                </a:extLst>
              </p:cNvPr>
              <p:cNvSpPr/>
              <p:nvPr/>
            </p:nvSpPr>
            <p:spPr>
              <a:xfrm>
                <a:off x="15127608" y="4901407"/>
                <a:ext cx="14363" cy="820"/>
              </a:xfrm>
              <a:custGeom>
                <a:avLst/>
                <a:gdLst>
                  <a:gd name="connsiteX0" fmla="*/ 14363 w 14363"/>
                  <a:gd name="connsiteY0" fmla="*/ 0 h 820"/>
                  <a:gd name="connsiteX1" fmla="*/ 0 w 14363"/>
                  <a:gd name="connsiteY1" fmla="*/ 821 h 820"/>
                  <a:gd name="connsiteX2" fmla="*/ 14363 w 14363"/>
                  <a:gd name="connsiteY2" fmla="*/ 0 h 820"/>
                </a:gdLst>
                <a:ahLst/>
                <a:cxnLst>
                  <a:cxn ang="0">
                    <a:pos x="connsiteX0" y="connsiteY0"/>
                  </a:cxn>
                  <a:cxn ang="0">
                    <a:pos x="connsiteX1" y="connsiteY1"/>
                  </a:cxn>
                  <a:cxn ang="0">
                    <a:pos x="connsiteX2" y="connsiteY2"/>
                  </a:cxn>
                </a:cxnLst>
                <a:rect l="l" t="t" r="r" b="b"/>
                <a:pathLst>
                  <a:path w="14363" h="820">
                    <a:moveTo>
                      <a:pt x="14363" y="0"/>
                    </a:moveTo>
                    <a:cubicBezTo>
                      <a:pt x="11491" y="0"/>
                      <a:pt x="6977" y="410"/>
                      <a:pt x="0" y="821"/>
                    </a:cubicBezTo>
                    <a:cubicBezTo>
                      <a:pt x="7797" y="821"/>
                      <a:pt x="11901" y="410"/>
                      <a:pt x="14363" y="0"/>
                    </a:cubicBezTo>
                    <a:close/>
                  </a:path>
                </a:pathLst>
              </a:custGeom>
              <a:solidFill>
                <a:schemeClr val="accent2"/>
              </a:solidFill>
              <a:ln w="0" cap="flat">
                <a:noFill/>
                <a:prstDash val="solid"/>
                <a:miter/>
              </a:ln>
            </p:spPr>
            <p:txBody>
              <a:bodyPr rtlCol="0" anchor="ctr"/>
              <a:lstStyle/>
              <a:p>
                <a:endParaRPr lang="en-US" sz="744"/>
              </a:p>
            </p:txBody>
          </p:sp>
          <p:sp>
            <p:nvSpPr>
              <p:cNvPr id="597" name="Freeform: Shape 596">
                <a:extLst>
                  <a:ext uri="{FF2B5EF4-FFF2-40B4-BE49-F238E27FC236}">
                    <a16:creationId xmlns:a16="http://schemas.microsoft.com/office/drawing/2014/main" id="{5585FE67-BACD-F3E9-F3F7-C5752A1A5696}"/>
                  </a:ext>
                </a:extLst>
              </p:cNvPr>
              <p:cNvSpPr/>
              <p:nvPr/>
            </p:nvSpPr>
            <p:spPr>
              <a:xfrm>
                <a:off x="16636184" y="4881709"/>
                <a:ext cx="9028" cy="4103"/>
              </a:xfrm>
              <a:custGeom>
                <a:avLst/>
                <a:gdLst>
                  <a:gd name="connsiteX0" fmla="*/ 9029 w 9028"/>
                  <a:gd name="connsiteY0" fmla="*/ 0 h 4103"/>
                  <a:gd name="connsiteX1" fmla="*/ 0 w 9028"/>
                  <a:gd name="connsiteY1" fmla="*/ 0 h 4103"/>
                  <a:gd name="connsiteX2" fmla="*/ 5335 w 9028"/>
                  <a:gd name="connsiteY2" fmla="*/ 0 h 4103"/>
                  <a:gd name="connsiteX3" fmla="*/ 9029 w 9028"/>
                  <a:gd name="connsiteY3" fmla="*/ 0 h 4103"/>
                </a:gdLst>
                <a:ahLst/>
                <a:cxnLst>
                  <a:cxn ang="0">
                    <a:pos x="connsiteX0" y="connsiteY0"/>
                  </a:cxn>
                  <a:cxn ang="0">
                    <a:pos x="connsiteX1" y="connsiteY1"/>
                  </a:cxn>
                  <a:cxn ang="0">
                    <a:pos x="connsiteX2" y="connsiteY2"/>
                  </a:cxn>
                  <a:cxn ang="0">
                    <a:pos x="connsiteX3" y="connsiteY3"/>
                  </a:cxn>
                </a:cxnLst>
                <a:rect l="l" t="t" r="r" b="b"/>
                <a:pathLst>
                  <a:path w="9028" h="4103">
                    <a:moveTo>
                      <a:pt x="9029" y="0"/>
                    </a:moveTo>
                    <a:cubicBezTo>
                      <a:pt x="5745" y="0"/>
                      <a:pt x="2873" y="0"/>
                      <a:pt x="0" y="0"/>
                    </a:cubicBezTo>
                    <a:cubicBezTo>
                      <a:pt x="1642" y="0"/>
                      <a:pt x="3694" y="0"/>
                      <a:pt x="5335" y="0"/>
                    </a:cubicBezTo>
                    <a:lnTo>
                      <a:pt x="9029" y="0"/>
                    </a:lnTo>
                    <a:close/>
                  </a:path>
                </a:pathLst>
              </a:custGeom>
              <a:solidFill>
                <a:schemeClr val="accent2"/>
              </a:solidFill>
              <a:ln w="0" cap="flat">
                <a:noFill/>
                <a:prstDash val="solid"/>
                <a:miter/>
              </a:ln>
            </p:spPr>
            <p:txBody>
              <a:bodyPr rtlCol="0" anchor="ctr"/>
              <a:lstStyle/>
              <a:p>
                <a:endParaRPr lang="en-US" sz="744"/>
              </a:p>
            </p:txBody>
          </p:sp>
          <p:sp>
            <p:nvSpPr>
              <p:cNvPr id="598" name="Freeform: Shape 597">
                <a:extLst>
                  <a:ext uri="{FF2B5EF4-FFF2-40B4-BE49-F238E27FC236}">
                    <a16:creationId xmlns:a16="http://schemas.microsoft.com/office/drawing/2014/main" id="{A91DF76A-B270-7623-05ED-AF3033D354E0}"/>
                  </a:ext>
                </a:extLst>
              </p:cNvPr>
              <p:cNvSpPr/>
              <p:nvPr/>
            </p:nvSpPr>
            <p:spPr>
              <a:xfrm>
                <a:off x="16591862" y="4844774"/>
                <a:ext cx="357445" cy="37710"/>
              </a:xfrm>
              <a:custGeom>
                <a:avLst/>
                <a:gdLst>
                  <a:gd name="connsiteX0" fmla="*/ 205193 w 357445"/>
                  <a:gd name="connsiteY0" fmla="*/ 31189 h 37710"/>
                  <a:gd name="connsiteX1" fmla="*/ 194933 w 357445"/>
                  <a:gd name="connsiteY1" fmla="*/ 33241 h 37710"/>
                  <a:gd name="connsiteX2" fmla="*/ 241717 w 357445"/>
                  <a:gd name="connsiteY2" fmla="*/ 26675 h 37710"/>
                  <a:gd name="connsiteX3" fmla="*/ 292605 w 357445"/>
                  <a:gd name="connsiteY3" fmla="*/ 17236 h 37710"/>
                  <a:gd name="connsiteX4" fmla="*/ 335285 w 357445"/>
                  <a:gd name="connsiteY4" fmla="*/ 6977 h 37710"/>
                  <a:gd name="connsiteX5" fmla="*/ 349648 w 357445"/>
                  <a:gd name="connsiteY5" fmla="*/ 2873 h 37710"/>
                  <a:gd name="connsiteX6" fmla="*/ 357445 w 357445"/>
                  <a:gd name="connsiteY6" fmla="*/ 0 h 37710"/>
                  <a:gd name="connsiteX7" fmla="*/ 332822 w 357445"/>
                  <a:gd name="connsiteY7" fmla="*/ 6156 h 37710"/>
                  <a:gd name="connsiteX8" fmla="*/ 297119 w 357445"/>
                  <a:gd name="connsiteY8" fmla="*/ 13953 h 37710"/>
                  <a:gd name="connsiteX9" fmla="*/ 280293 w 357445"/>
                  <a:gd name="connsiteY9" fmla="*/ 16826 h 37710"/>
                  <a:gd name="connsiteX10" fmla="*/ 267161 w 357445"/>
                  <a:gd name="connsiteY10" fmla="*/ 18467 h 37710"/>
                  <a:gd name="connsiteX11" fmla="*/ 261415 w 357445"/>
                  <a:gd name="connsiteY11" fmla="*/ 18467 h 37710"/>
                  <a:gd name="connsiteX12" fmla="*/ 198626 w 357445"/>
                  <a:gd name="connsiteY12" fmla="*/ 27496 h 37710"/>
                  <a:gd name="connsiteX13" fmla="*/ 169489 w 357445"/>
                  <a:gd name="connsiteY13" fmla="*/ 29958 h 37710"/>
                  <a:gd name="connsiteX14" fmla="*/ 148560 w 357445"/>
                  <a:gd name="connsiteY14" fmla="*/ 31600 h 37710"/>
                  <a:gd name="connsiteX15" fmla="*/ 169899 w 357445"/>
                  <a:gd name="connsiteY15" fmla="*/ 31600 h 37710"/>
                  <a:gd name="connsiteX16" fmla="*/ 113677 w 357445"/>
                  <a:gd name="connsiteY16" fmla="*/ 36114 h 37710"/>
                  <a:gd name="connsiteX17" fmla="*/ 88233 w 357445"/>
                  <a:gd name="connsiteY17" fmla="*/ 34472 h 37710"/>
                  <a:gd name="connsiteX18" fmla="*/ 0 w 357445"/>
                  <a:gd name="connsiteY18" fmla="*/ 34472 h 37710"/>
                  <a:gd name="connsiteX19" fmla="*/ 76742 w 357445"/>
                  <a:gd name="connsiteY19" fmla="*/ 34472 h 37710"/>
                  <a:gd name="connsiteX20" fmla="*/ 53350 w 357445"/>
                  <a:gd name="connsiteY20" fmla="*/ 36935 h 37710"/>
                  <a:gd name="connsiteX21" fmla="*/ 61147 w 357445"/>
                  <a:gd name="connsiteY21" fmla="*/ 36935 h 37710"/>
                  <a:gd name="connsiteX22" fmla="*/ 82898 w 357445"/>
                  <a:gd name="connsiteY22" fmla="*/ 36935 h 37710"/>
                  <a:gd name="connsiteX23" fmla="*/ 99313 w 357445"/>
                  <a:gd name="connsiteY23" fmla="*/ 36524 h 37710"/>
                  <a:gd name="connsiteX24" fmla="*/ 119833 w 357445"/>
                  <a:gd name="connsiteY24" fmla="*/ 36524 h 37710"/>
                  <a:gd name="connsiteX25" fmla="*/ 132144 w 357445"/>
                  <a:gd name="connsiteY25" fmla="*/ 37345 h 37710"/>
                  <a:gd name="connsiteX26" fmla="*/ 144866 w 357445"/>
                  <a:gd name="connsiteY26" fmla="*/ 37345 h 37710"/>
                  <a:gd name="connsiteX27" fmla="*/ 166206 w 357445"/>
                  <a:gd name="connsiteY27" fmla="*/ 35704 h 37710"/>
                  <a:gd name="connsiteX28" fmla="*/ 205193 w 357445"/>
                  <a:gd name="connsiteY28" fmla="*/ 31600 h 37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357445" h="37710">
                    <a:moveTo>
                      <a:pt x="205193" y="31189"/>
                    </a:moveTo>
                    <a:cubicBezTo>
                      <a:pt x="200268" y="32010"/>
                      <a:pt x="197806" y="32831"/>
                      <a:pt x="194933" y="33241"/>
                    </a:cubicBezTo>
                    <a:cubicBezTo>
                      <a:pt x="208476" y="31600"/>
                      <a:pt x="224891" y="29138"/>
                      <a:pt x="241717" y="26675"/>
                    </a:cubicBezTo>
                    <a:cubicBezTo>
                      <a:pt x="258543" y="23392"/>
                      <a:pt x="276189" y="20519"/>
                      <a:pt x="292605" y="17236"/>
                    </a:cubicBezTo>
                    <a:cubicBezTo>
                      <a:pt x="308610" y="13543"/>
                      <a:pt x="323794" y="9849"/>
                      <a:pt x="335285" y="6977"/>
                    </a:cubicBezTo>
                    <a:cubicBezTo>
                      <a:pt x="341030" y="5745"/>
                      <a:pt x="345955" y="4104"/>
                      <a:pt x="349648" y="2873"/>
                    </a:cubicBezTo>
                    <a:cubicBezTo>
                      <a:pt x="353342" y="1642"/>
                      <a:pt x="356214" y="411"/>
                      <a:pt x="357445" y="0"/>
                    </a:cubicBezTo>
                    <a:cubicBezTo>
                      <a:pt x="352931" y="1231"/>
                      <a:pt x="343903" y="4104"/>
                      <a:pt x="332822" y="6156"/>
                    </a:cubicBezTo>
                    <a:cubicBezTo>
                      <a:pt x="321742" y="8618"/>
                      <a:pt x="309020" y="11080"/>
                      <a:pt x="297119" y="13953"/>
                    </a:cubicBezTo>
                    <a:cubicBezTo>
                      <a:pt x="291374" y="15184"/>
                      <a:pt x="285628" y="16005"/>
                      <a:pt x="280293" y="16826"/>
                    </a:cubicBezTo>
                    <a:cubicBezTo>
                      <a:pt x="275368" y="17647"/>
                      <a:pt x="270854" y="18057"/>
                      <a:pt x="267161" y="18467"/>
                    </a:cubicBezTo>
                    <a:cubicBezTo>
                      <a:pt x="260184" y="19288"/>
                      <a:pt x="257312" y="19699"/>
                      <a:pt x="261415" y="18467"/>
                    </a:cubicBezTo>
                    <a:cubicBezTo>
                      <a:pt x="242948" y="22571"/>
                      <a:pt x="219556" y="25034"/>
                      <a:pt x="198626" y="27496"/>
                    </a:cubicBezTo>
                    <a:cubicBezTo>
                      <a:pt x="187956" y="28727"/>
                      <a:pt x="178107" y="29138"/>
                      <a:pt x="169489" y="29958"/>
                    </a:cubicBezTo>
                    <a:cubicBezTo>
                      <a:pt x="160871" y="30369"/>
                      <a:pt x="153484" y="31189"/>
                      <a:pt x="148560" y="31600"/>
                    </a:cubicBezTo>
                    <a:cubicBezTo>
                      <a:pt x="179338" y="29958"/>
                      <a:pt x="181390" y="30369"/>
                      <a:pt x="169899" y="31600"/>
                    </a:cubicBezTo>
                    <a:cubicBezTo>
                      <a:pt x="158819" y="32831"/>
                      <a:pt x="134606" y="35704"/>
                      <a:pt x="113677" y="36114"/>
                    </a:cubicBezTo>
                    <a:cubicBezTo>
                      <a:pt x="75511" y="36114"/>
                      <a:pt x="120653" y="34062"/>
                      <a:pt x="88233" y="34472"/>
                    </a:cubicBezTo>
                    <a:cubicBezTo>
                      <a:pt x="58685" y="34472"/>
                      <a:pt x="29548" y="34472"/>
                      <a:pt x="0" y="34472"/>
                    </a:cubicBezTo>
                    <a:lnTo>
                      <a:pt x="76742" y="34472"/>
                    </a:lnTo>
                    <a:cubicBezTo>
                      <a:pt x="76742" y="34472"/>
                      <a:pt x="53350" y="36935"/>
                      <a:pt x="53350" y="36935"/>
                    </a:cubicBezTo>
                    <a:cubicBezTo>
                      <a:pt x="56223" y="36935"/>
                      <a:pt x="58275" y="36935"/>
                      <a:pt x="61147" y="36935"/>
                    </a:cubicBezTo>
                    <a:cubicBezTo>
                      <a:pt x="69355" y="36935"/>
                      <a:pt x="76332" y="36935"/>
                      <a:pt x="82898" y="36935"/>
                    </a:cubicBezTo>
                    <a:cubicBezTo>
                      <a:pt x="89054" y="36935"/>
                      <a:pt x="94799" y="36935"/>
                      <a:pt x="99313" y="36524"/>
                    </a:cubicBezTo>
                    <a:cubicBezTo>
                      <a:pt x="108752" y="36524"/>
                      <a:pt x="115318" y="36524"/>
                      <a:pt x="119833" y="36524"/>
                    </a:cubicBezTo>
                    <a:cubicBezTo>
                      <a:pt x="128861" y="36524"/>
                      <a:pt x="130502" y="36524"/>
                      <a:pt x="132144" y="37345"/>
                    </a:cubicBezTo>
                    <a:cubicBezTo>
                      <a:pt x="133785" y="37345"/>
                      <a:pt x="135427" y="38166"/>
                      <a:pt x="144866" y="37345"/>
                    </a:cubicBezTo>
                    <a:cubicBezTo>
                      <a:pt x="149791" y="37345"/>
                      <a:pt x="156357" y="36524"/>
                      <a:pt x="166206" y="35704"/>
                    </a:cubicBezTo>
                    <a:cubicBezTo>
                      <a:pt x="176055" y="34883"/>
                      <a:pt x="188777" y="34062"/>
                      <a:pt x="205193" y="31600"/>
                    </a:cubicBezTo>
                    <a:close/>
                  </a:path>
                </a:pathLst>
              </a:custGeom>
              <a:solidFill>
                <a:schemeClr val="accent2"/>
              </a:solidFill>
              <a:ln w="0" cap="flat">
                <a:noFill/>
                <a:prstDash val="solid"/>
                <a:miter/>
              </a:ln>
            </p:spPr>
            <p:txBody>
              <a:bodyPr rtlCol="0" anchor="ctr"/>
              <a:lstStyle/>
              <a:p>
                <a:endParaRPr lang="en-US" sz="744"/>
              </a:p>
            </p:txBody>
          </p:sp>
          <p:sp>
            <p:nvSpPr>
              <p:cNvPr id="599" name="Freeform: Shape 598">
                <a:extLst>
                  <a:ext uri="{FF2B5EF4-FFF2-40B4-BE49-F238E27FC236}">
                    <a16:creationId xmlns:a16="http://schemas.microsoft.com/office/drawing/2014/main" id="{4401F82E-BD65-9484-87E7-507E3F9E88E6}"/>
                  </a:ext>
                </a:extLst>
              </p:cNvPr>
              <p:cNvSpPr/>
              <p:nvPr/>
            </p:nvSpPr>
            <p:spPr>
              <a:xfrm>
                <a:off x="16765865" y="4878015"/>
                <a:ext cx="20929" cy="2462"/>
              </a:xfrm>
              <a:custGeom>
                <a:avLst/>
                <a:gdLst>
                  <a:gd name="connsiteX0" fmla="*/ 20930 w 20929"/>
                  <a:gd name="connsiteY0" fmla="*/ 0 h 2462"/>
                  <a:gd name="connsiteX1" fmla="*/ 9439 w 20929"/>
                  <a:gd name="connsiteY1" fmla="*/ 1231 h 2462"/>
                  <a:gd name="connsiteX2" fmla="*/ 0 w 20929"/>
                  <a:gd name="connsiteY2" fmla="*/ 2462 h 2462"/>
                  <a:gd name="connsiteX3" fmla="*/ 20930 w 20929"/>
                  <a:gd name="connsiteY3" fmla="*/ 0 h 2462"/>
                </a:gdLst>
                <a:ahLst/>
                <a:cxnLst>
                  <a:cxn ang="0">
                    <a:pos x="connsiteX0" y="connsiteY0"/>
                  </a:cxn>
                  <a:cxn ang="0">
                    <a:pos x="connsiteX1" y="connsiteY1"/>
                  </a:cxn>
                  <a:cxn ang="0">
                    <a:pos x="connsiteX2" y="connsiteY2"/>
                  </a:cxn>
                  <a:cxn ang="0">
                    <a:pos x="connsiteX3" y="connsiteY3"/>
                  </a:cxn>
                </a:cxnLst>
                <a:rect l="l" t="t" r="r" b="b"/>
                <a:pathLst>
                  <a:path w="20929" h="2462">
                    <a:moveTo>
                      <a:pt x="20930" y="0"/>
                    </a:moveTo>
                    <a:cubicBezTo>
                      <a:pt x="16826" y="821"/>
                      <a:pt x="13132" y="1231"/>
                      <a:pt x="9439" y="1231"/>
                    </a:cubicBezTo>
                    <a:cubicBezTo>
                      <a:pt x="6156" y="1231"/>
                      <a:pt x="2873" y="2052"/>
                      <a:pt x="0" y="2462"/>
                    </a:cubicBezTo>
                    <a:cubicBezTo>
                      <a:pt x="12312" y="1641"/>
                      <a:pt x="16826" y="821"/>
                      <a:pt x="20930" y="0"/>
                    </a:cubicBezTo>
                    <a:close/>
                  </a:path>
                </a:pathLst>
              </a:custGeom>
              <a:solidFill>
                <a:schemeClr val="accent2"/>
              </a:solidFill>
              <a:ln w="0" cap="flat">
                <a:noFill/>
                <a:prstDash val="solid"/>
                <a:miter/>
              </a:ln>
            </p:spPr>
            <p:txBody>
              <a:bodyPr rtlCol="0" anchor="ctr"/>
              <a:lstStyle/>
              <a:p>
                <a:endParaRPr lang="en-US" sz="744"/>
              </a:p>
            </p:txBody>
          </p:sp>
          <p:sp>
            <p:nvSpPr>
              <p:cNvPr id="600" name="Freeform: Shape 599">
                <a:extLst>
                  <a:ext uri="{FF2B5EF4-FFF2-40B4-BE49-F238E27FC236}">
                    <a16:creationId xmlns:a16="http://schemas.microsoft.com/office/drawing/2014/main" id="{0CADFED8-76E7-5BEF-9003-762A4A4153B6}"/>
                  </a:ext>
                </a:extLst>
              </p:cNvPr>
              <p:cNvSpPr/>
              <p:nvPr/>
            </p:nvSpPr>
            <p:spPr>
              <a:xfrm>
                <a:off x="17280489" y="4678979"/>
                <a:ext cx="18467" cy="13952"/>
              </a:xfrm>
              <a:custGeom>
                <a:avLst/>
                <a:gdLst>
                  <a:gd name="connsiteX0" fmla="*/ 0 w 18467"/>
                  <a:gd name="connsiteY0" fmla="*/ 13953 h 13952"/>
                  <a:gd name="connsiteX1" fmla="*/ 18467 w 18467"/>
                  <a:gd name="connsiteY1" fmla="*/ 0 h 13952"/>
                  <a:gd name="connsiteX2" fmla="*/ 0 w 18467"/>
                  <a:gd name="connsiteY2" fmla="*/ 13953 h 13952"/>
                </a:gdLst>
                <a:ahLst/>
                <a:cxnLst>
                  <a:cxn ang="0">
                    <a:pos x="connsiteX0" y="connsiteY0"/>
                  </a:cxn>
                  <a:cxn ang="0">
                    <a:pos x="connsiteX1" y="connsiteY1"/>
                  </a:cxn>
                  <a:cxn ang="0">
                    <a:pos x="connsiteX2" y="connsiteY2"/>
                  </a:cxn>
                </a:cxnLst>
                <a:rect l="l" t="t" r="r" b="b"/>
                <a:pathLst>
                  <a:path w="18467" h="13952">
                    <a:moveTo>
                      <a:pt x="0" y="13953"/>
                    </a:moveTo>
                    <a:cubicBezTo>
                      <a:pt x="5335" y="9849"/>
                      <a:pt x="11491" y="5745"/>
                      <a:pt x="18467" y="0"/>
                    </a:cubicBezTo>
                    <a:cubicBezTo>
                      <a:pt x="15184" y="2873"/>
                      <a:pt x="6977" y="8618"/>
                      <a:pt x="0" y="13953"/>
                    </a:cubicBezTo>
                    <a:close/>
                  </a:path>
                </a:pathLst>
              </a:custGeom>
              <a:solidFill>
                <a:schemeClr val="accent2"/>
              </a:solidFill>
              <a:ln w="0" cap="flat">
                <a:noFill/>
                <a:prstDash val="solid"/>
                <a:miter/>
              </a:ln>
            </p:spPr>
            <p:txBody>
              <a:bodyPr rtlCol="0" anchor="ctr"/>
              <a:lstStyle/>
              <a:p>
                <a:endParaRPr lang="en-US" sz="744"/>
              </a:p>
            </p:txBody>
          </p:sp>
          <p:sp>
            <p:nvSpPr>
              <p:cNvPr id="601" name="Freeform: Shape 600">
                <a:extLst>
                  <a:ext uri="{FF2B5EF4-FFF2-40B4-BE49-F238E27FC236}">
                    <a16:creationId xmlns:a16="http://schemas.microsoft.com/office/drawing/2014/main" id="{CF1C16FB-F00E-A6C7-C6B9-2431C939AF73}"/>
                  </a:ext>
                </a:extLst>
              </p:cNvPr>
              <p:cNvSpPr/>
              <p:nvPr/>
            </p:nvSpPr>
            <p:spPr>
              <a:xfrm>
                <a:off x="13973604" y="4469272"/>
                <a:ext cx="48425" cy="60041"/>
              </a:xfrm>
              <a:custGeom>
                <a:avLst/>
                <a:gdLst>
                  <a:gd name="connsiteX0" fmla="*/ 0 w 48425"/>
                  <a:gd name="connsiteY0" fmla="*/ 0 h 60041"/>
                  <a:gd name="connsiteX1" fmla="*/ 23802 w 48425"/>
                  <a:gd name="connsiteY1" fmla="*/ 32010 h 60041"/>
                  <a:gd name="connsiteX2" fmla="*/ 28317 w 48425"/>
                  <a:gd name="connsiteY2" fmla="*/ 37755 h 60041"/>
                  <a:gd name="connsiteX3" fmla="*/ 32831 w 48425"/>
                  <a:gd name="connsiteY3" fmla="*/ 43090 h 60041"/>
                  <a:gd name="connsiteX4" fmla="*/ 40628 w 48425"/>
                  <a:gd name="connsiteY4" fmla="*/ 52119 h 60041"/>
                  <a:gd name="connsiteX5" fmla="*/ 48425 w 48425"/>
                  <a:gd name="connsiteY5" fmla="*/ 59916 h 60041"/>
                  <a:gd name="connsiteX6" fmla="*/ 26675 w 48425"/>
                  <a:gd name="connsiteY6" fmla="*/ 34062 h 60041"/>
                  <a:gd name="connsiteX7" fmla="*/ 5745 w 48425"/>
                  <a:gd name="connsiteY7" fmla="*/ 6977 h 60041"/>
                  <a:gd name="connsiteX8" fmla="*/ 0 w 48425"/>
                  <a:gd name="connsiteY8" fmla="*/ 0 h 60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425" h="60041">
                    <a:moveTo>
                      <a:pt x="0" y="0"/>
                    </a:moveTo>
                    <a:cubicBezTo>
                      <a:pt x="410" y="1231"/>
                      <a:pt x="12312" y="16826"/>
                      <a:pt x="23802" y="32010"/>
                    </a:cubicBezTo>
                    <a:cubicBezTo>
                      <a:pt x="25444" y="34062"/>
                      <a:pt x="26675" y="35704"/>
                      <a:pt x="28317" y="37755"/>
                    </a:cubicBezTo>
                    <a:cubicBezTo>
                      <a:pt x="29958" y="39397"/>
                      <a:pt x="31189" y="41449"/>
                      <a:pt x="32831" y="43090"/>
                    </a:cubicBezTo>
                    <a:cubicBezTo>
                      <a:pt x="35704" y="46374"/>
                      <a:pt x="38576" y="49657"/>
                      <a:pt x="40628" y="52119"/>
                    </a:cubicBezTo>
                    <a:cubicBezTo>
                      <a:pt x="45142" y="57454"/>
                      <a:pt x="48425" y="60737"/>
                      <a:pt x="48425" y="59916"/>
                    </a:cubicBezTo>
                    <a:cubicBezTo>
                      <a:pt x="41039" y="51298"/>
                      <a:pt x="33652" y="42680"/>
                      <a:pt x="26675" y="34062"/>
                    </a:cubicBezTo>
                    <a:cubicBezTo>
                      <a:pt x="19699" y="25034"/>
                      <a:pt x="12722" y="16005"/>
                      <a:pt x="5745" y="6977"/>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602" name="Freeform: Shape 601">
                <a:extLst>
                  <a:ext uri="{FF2B5EF4-FFF2-40B4-BE49-F238E27FC236}">
                    <a16:creationId xmlns:a16="http://schemas.microsoft.com/office/drawing/2014/main" id="{19FC1700-A743-72EB-7E37-E97F97A0378D}"/>
                  </a:ext>
                </a:extLst>
              </p:cNvPr>
              <p:cNvSpPr/>
              <p:nvPr/>
            </p:nvSpPr>
            <p:spPr>
              <a:xfrm>
                <a:off x="17706879" y="3383392"/>
                <a:ext cx="4103" cy="30368"/>
              </a:xfrm>
              <a:custGeom>
                <a:avLst/>
                <a:gdLst>
                  <a:gd name="connsiteX0" fmla="*/ 0 w 4103"/>
                  <a:gd name="connsiteY0" fmla="*/ 0 h 30368"/>
                  <a:gd name="connsiteX1" fmla="*/ 0 w 4103"/>
                  <a:gd name="connsiteY1" fmla="*/ 25444 h 30368"/>
                  <a:gd name="connsiteX2" fmla="*/ 0 w 4103"/>
                  <a:gd name="connsiteY2" fmla="*/ 30369 h 30368"/>
                  <a:gd name="connsiteX3" fmla="*/ 0 w 4103"/>
                  <a:gd name="connsiteY3" fmla="*/ 0 h 30368"/>
                </a:gdLst>
                <a:ahLst/>
                <a:cxnLst>
                  <a:cxn ang="0">
                    <a:pos x="connsiteX0" y="connsiteY0"/>
                  </a:cxn>
                  <a:cxn ang="0">
                    <a:pos x="connsiteX1" y="connsiteY1"/>
                  </a:cxn>
                  <a:cxn ang="0">
                    <a:pos x="connsiteX2" y="connsiteY2"/>
                  </a:cxn>
                  <a:cxn ang="0">
                    <a:pos x="connsiteX3" y="connsiteY3"/>
                  </a:cxn>
                </a:cxnLst>
                <a:rect l="l" t="t" r="r" b="b"/>
                <a:pathLst>
                  <a:path w="4103" h="30368">
                    <a:moveTo>
                      <a:pt x="0" y="0"/>
                    </a:moveTo>
                    <a:cubicBezTo>
                      <a:pt x="0" y="8618"/>
                      <a:pt x="0" y="16826"/>
                      <a:pt x="0" y="25444"/>
                    </a:cubicBezTo>
                    <a:cubicBezTo>
                      <a:pt x="0" y="27085"/>
                      <a:pt x="0" y="29137"/>
                      <a:pt x="0" y="30369"/>
                    </a:cubicBezTo>
                    <a:cubicBezTo>
                      <a:pt x="0" y="25033"/>
                      <a:pt x="0" y="8618"/>
                      <a:pt x="0" y="0"/>
                    </a:cubicBezTo>
                    <a:close/>
                  </a:path>
                </a:pathLst>
              </a:custGeom>
              <a:solidFill>
                <a:schemeClr val="accent2"/>
              </a:solidFill>
              <a:ln w="0" cap="flat">
                <a:noFill/>
                <a:prstDash val="solid"/>
                <a:miter/>
              </a:ln>
            </p:spPr>
            <p:txBody>
              <a:bodyPr rtlCol="0" anchor="ctr"/>
              <a:lstStyle/>
              <a:p>
                <a:endParaRPr lang="en-US" sz="744"/>
              </a:p>
            </p:txBody>
          </p:sp>
          <p:sp>
            <p:nvSpPr>
              <p:cNvPr id="603" name="Freeform: Shape 602">
                <a:extLst>
                  <a:ext uri="{FF2B5EF4-FFF2-40B4-BE49-F238E27FC236}">
                    <a16:creationId xmlns:a16="http://schemas.microsoft.com/office/drawing/2014/main" id="{392C8756-A3A9-8DFE-9BB2-481C6BE37560}"/>
                  </a:ext>
                </a:extLst>
              </p:cNvPr>
              <p:cNvSpPr/>
              <p:nvPr/>
            </p:nvSpPr>
            <p:spPr>
              <a:xfrm>
                <a:off x="16853278" y="4858317"/>
                <a:ext cx="22981" cy="4924"/>
              </a:xfrm>
              <a:custGeom>
                <a:avLst/>
                <a:gdLst>
                  <a:gd name="connsiteX0" fmla="*/ 22981 w 22981"/>
                  <a:gd name="connsiteY0" fmla="*/ 0 h 4924"/>
                  <a:gd name="connsiteX1" fmla="*/ 0 w 22981"/>
                  <a:gd name="connsiteY1" fmla="*/ 4924 h 4924"/>
                  <a:gd name="connsiteX2" fmla="*/ 22981 w 22981"/>
                  <a:gd name="connsiteY2" fmla="*/ 0 h 4924"/>
                </a:gdLst>
                <a:ahLst/>
                <a:cxnLst>
                  <a:cxn ang="0">
                    <a:pos x="connsiteX0" y="connsiteY0"/>
                  </a:cxn>
                  <a:cxn ang="0">
                    <a:pos x="connsiteX1" y="connsiteY1"/>
                  </a:cxn>
                  <a:cxn ang="0">
                    <a:pos x="connsiteX2" y="connsiteY2"/>
                  </a:cxn>
                </a:cxnLst>
                <a:rect l="l" t="t" r="r" b="b"/>
                <a:pathLst>
                  <a:path w="22981" h="4924">
                    <a:moveTo>
                      <a:pt x="22981" y="0"/>
                    </a:moveTo>
                    <a:cubicBezTo>
                      <a:pt x="9439" y="2872"/>
                      <a:pt x="3283" y="4104"/>
                      <a:pt x="0" y="4924"/>
                    </a:cubicBezTo>
                    <a:cubicBezTo>
                      <a:pt x="8618" y="3283"/>
                      <a:pt x="16826" y="1641"/>
                      <a:pt x="22981" y="0"/>
                    </a:cubicBezTo>
                    <a:close/>
                  </a:path>
                </a:pathLst>
              </a:custGeom>
              <a:solidFill>
                <a:schemeClr val="accent2"/>
              </a:solidFill>
              <a:ln w="0" cap="flat">
                <a:noFill/>
                <a:prstDash val="solid"/>
                <a:miter/>
              </a:ln>
            </p:spPr>
            <p:txBody>
              <a:bodyPr rtlCol="0" anchor="ctr"/>
              <a:lstStyle/>
              <a:p>
                <a:endParaRPr lang="en-US" sz="744"/>
              </a:p>
            </p:txBody>
          </p:sp>
          <p:sp>
            <p:nvSpPr>
              <p:cNvPr id="604" name="Freeform: Shape 603">
                <a:extLst>
                  <a:ext uri="{FF2B5EF4-FFF2-40B4-BE49-F238E27FC236}">
                    <a16:creationId xmlns:a16="http://schemas.microsoft.com/office/drawing/2014/main" id="{FECC3F90-5837-7B27-E8F9-0AFE966CB4DF}"/>
                  </a:ext>
                </a:extLst>
              </p:cNvPr>
              <p:cNvSpPr/>
              <p:nvPr/>
            </p:nvSpPr>
            <p:spPr>
              <a:xfrm>
                <a:off x="17710983" y="3289824"/>
                <a:ext cx="2051" cy="88643"/>
              </a:xfrm>
              <a:custGeom>
                <a:avLst/>
                <a:gdLst>
                  <a:gd name="connsiteX0" fmla="*/ 0 w 2051"/>
                  <a:gd name="connsiteY0" fmla="*/ 88643 h 88643"/>
                  <a:gd name="connsiteX1" fmla="*/ 2052 w 2051"/>
                  <a:gd name="connsiteY1" fmla="*/ 59916 h 88643"/>
                  <a:gd name="connsiteX2" fmla="*/ 821 w 2051"/>
                  <a:gd name="connsiteY2" fmla="*/ 0 h 88643"/>
                  <a:gd name="connsiteX3" fmla="*/ 0 w 2051"/>
                  <a:gd name="connsiteY3" fmla="*/ 88643 h 88643"/>
                </a:gdLst>
                <a:ahLst/>
                <a:cxnLst>
                  <a:cxn ang="0">
                    <a:pos x="connsiteX0" y="connsiteY0"/>
                  </a:cxn>
                  <a:cxn ang="0">
                    <a:pos x="connsiteX1" y="connsiteY1"/>
                  </a:cxn>
                  <a:cxn ang="0">
                    <a:pos x="connsiteX2" y="connsiteY2"/>
                  </a:cxn>
                  <a:cxn ang="0">
                    <a:pos x="connsiteX3" y="connsiteY3"/>
                  </a:cxn>
                </a:cxnLst>
                <a:rect l="l" t="t" r="r" b="b"/>
                <a:pathLst>
                  <a:path w="2051" h="88643">
                    <a:moveTo>
                      <a:pt x="0" y="88643"/>
                    </a:moveTo>
                    <a:cubicBezTo>
                      <a:pt x="410" y="77973"/>
                      <a:pt x="1231" y="61968"/>
                      <a:pt x="2052" y="59916"/>
                    </a:cubicBezTo>
                    <a:cubicBezTo>
                      <a:pt x="2052" y="37755"/>
                      <a:pt x="1231" y="22571"/>
                      <a:pt x="821" y="0"/>
                    </a:cubicBezTo>
                    <a:cubicBezTo>
                      <a:pt x="821" y="25444"/>
                      <a:pt x="821" y="54581"/>
                      <a:pt x="0" y="88643"/>
                    </a:cubicBezTo>
                    <a:close/>
                  </a:path>
                </a:pathLst>
              </a:custGeom>
              <a:solidFill>
                <a:schemeClr val="accent2"/>
              </a:solidFill>
              <a:ln w="0" cap="flat">
                <a:noFill/>
                <a:prstDash val="solid"/>
                <a:miter/>
              </a:ln>
            </p:spPr>
            <p:txBody>
              <a:bodyPr rtlCol="0" anchor="ctr"/>
              <a:lstStyle/>
              <a:p>
                <a:endParaRPr lang="en-US" sz="744"/>
              </a:p>
            </p:txBody>
          </p:sp>
          <p:sp>
            <p:nvSpPr>
              <p:cNvPr id="605" name="Freeform: Shape 604">
                <a:extLst>
                  <a:ext uri="{FF2B5EF4-FFF2-40B4-BE49-F238E27FC236}">
                    <a16:creationId xmlns:a16="http://schemas.microsoft.com/office/drawing/2014/main" id="{26BB585A-2C58-0776-EAA2-42D289CCA3FA}"/>
                  </a:ext>
                </a:extLst>
              </p:cNvPr>
              <p:cNvSpPr/>
              <p:nvPr/>
            </p:nvSpPr>
            <p:spPr>
              <a:xfrm>
                <a:off x="17711393" y="3288183"/>
                <a:ext cx="4103" cy="1641"/>
              </a:xfrm>
              <a:custGeom>
                <a:avLst/>
                <a:gdLst>
                  <a:gd name="connsiteX0" fmla="*/ 0 w 4103"/>
                  <a:gd name="connsiteY0" fmla="*/ 0 h 1641"/>
                  <a:gd name="connsiteX1" fmla="*/ 0 w 4103"/>
                  <a:gd name="connsiteY1" fmla="*/ 1642 h 1641"/>
                  <a:gd name="connsiteX2" fmla="*/ 0 w 4103"/>
                  <a:gd name="connsiteY2" fmla="*/ 0 h 1641"/>
                </a:gdLst>
                <a:ahLst/>
                <a:cxnLst>
                  <a:cxn ang="0">
                    <a:pos x="connsiteX0" y="connsiteY0"/>
                  </a:cxn>
                  <a:cxn ang="0">
                    <a:pos x="connsiteX1" y="connsiteY1"/>
                  </a:cxn>
                  <a:cxn ang="0">
                    <a:pos x="connsiteX2" y="connsiteY2"/>
                  </a:cxn>
                </a:cxnLst>
                <a:rect l="l" t="t" r="r" b="b"/>
                <a:pathLst>
                  <a:path w="4103" h="1641">
                    <a:moveTo>
                      <a:pt x="0" y="0"/>
                    </a:moveTo>
                    <a:cubicBezTo>
                      <a:pt x="0" y="821"/>
                      <a:pt x="0" y="1231"/>
                      <a:pt x="0" y="1642"/>
                    </a:cubicBezTo>
                    <a:cubicBezTo>
                      <a:pt x="0" y="821"/>
                      <a:pt x="0" y="411"/>
                      <a:pt x="0" y="0"/>
                    </a:cubicBezTo>
                    <a:close/>
                  </a:path>
                </a:pathLst>
              </a:custGeom>
              <a:solidFill>
                <a:schemeClr val="accent2"/>
              </a:solidFill>
              <a:ln w="0" cap="flat">
                <a:noFill/>
                <a:prstDash val="solid"/>
                <a:miter/>
              </a:ln>
            </p:spPr>
            <p:txBody>
              <a:bodyPr rtlCol="0" anchor="ctr"/>
              <a:lstStyle/>
              <a:p>
                <a:endParaRPr lang="en-US" sz="744"/>
              </a:p>
            </p:txBody>
          </p:sp>
          <p:sp>
            <p:nvSpPr>
              <p:cNvPr id="606" name="Freeform: Shape 605">
                <a:extLst>
                  <a:ext uri="{FF2B5EF4-FFF2-40B4-BE49-F238E27FC236}">
                    <a16:creationId xmlns:a16="http://schemas.microsoft.com/office/drawing/2014/main" id="{60D3A1F3-157C-EEF5-8F36-908391F12945}"/>
                  </a:ext>
                </a:extLst>
              </p:cNvPr>
              <p:cNvSpPr/>
              <p:nvPr/>
            </p:nvSpPr>
            <p:spPr>
              <a:xfrm>
                <a:off x="13761720" y="1441220"/>
                <a:ext cx="3966498" cy="3971669"/>
              </a:xfrm>
              <a:custGeom>
                <a:avLst/>
                <a:gdLst>
                  <a:gd name="connsiteX0" fmla="*/ 186440 w 3966498"/>
                  <a:gd name="connsiteY0" fmla="*/ 2991117 h 3971669"/>
                  <a:gd name="connsiteX1" fmla="*/ 174949 w 3966498"/>
                  <a:gd name="connsiteY1" fmla="*/ 2974702 h 3971669"/>
                  <a:gd name="connsiteX2" fmla="*/ 181105 w 3966498"/>
                  <a:gd name="connsiteY2" fmla="*/ 2983320 h 3971669"/>
                  <a:gd name="connsiteX3" fmla="*/ 153609 w 3966498"/>
                  <a:gd name="connsiteY3" fmla="*/ 2938999 h 3971669"/>
                  <a:gd name="connsiteX4" fmla="*/ 142529 w 3966498"/>
                  <a:gd name="connsiteY4" fmla="*/ 2920531 h 3971669"/>
                  <a:gd name="connsiteX5" fmla="*/ 146633 w 3966498"/>
                  <a:gd name="connsiteY5" fmla="*/ 2927097 h 3971669"/>
                  <a:gd name="connsiteX6" fmla="*/ 138425 w 3966498"/>
                  <a:gd name="connsiteY6" fmla="*/ 2912324 h 3971669"/>
                  <a:gd name="connsiteX7" fmla="*/ 128986 w 3966498"/>
                  <a:gd name="connsiteY7" fmla="*/ 2896729 h 3971669"/>
                  <a:gd name="connsiteX8" fmla="*/ 118316 w 3966498"/>
                  <a:gd name="connsiteY8" fmla="*/ 2877030 h 3971669"/>
                  <a:gd name="connsiteX9" fmla="*/ 106415 w 3966498"/>
                  <a:gd name="connsiteY9" fmla="*/ 2854870 h 3971669"/>
                  <a:gd name="connsiteX10" fmla="*/ 95335 w 3966498"/>
                  <a:gd name="connsiteY10" fmla="*/ 2831478 h 3971669"/>
                  <a:gd name="connsiteX11" fmla="*/ 84254 w 3966498"/>
                  <a:gd name="connsiteY11" fmla="*/ 2808496 h 3971669"/>
                  <a:gd name="connsiteX12" fmla="*/ 75226 w 3966498"/>
                  <a:gd name="connsiteY12" fmla="*/ 2786746 h 3971669"/>
                  <a:gd name="connsiteX13" fmla="*/ 62093 w 3966498"/>
                  <a:gd name="connsiteY13" fmla="*/ 2755146 h 3971669"/>
                  <a:gd name="connsiteX14" fmla="*/ 41985 w 3966498"/>
                  <a:gd name="connsiteY14" fmla="*/ 2695640 h 3971669"/>
                  <a:gd name="connsiteX15" fmla="*/ 33366 w 3966498"/>
                  <a:gd name="connsiteY15" fmla="*/ 2666913 h 3971669"/>
                  <a:gd name="connsiteX16" fmla="*/ 27621 w 3966498"/>
                  <a:gd name="connsiteY16" fmla="*/ 2641880 h 3971669"/>
                  <a:gd name="connsiteX17" fmla="*/ 32546 w 3966498"/>
                  <a:gd name="connsiteY17" fmla="*/ 2663220 h 3971669"/>
                  <a:gd name="connsiteX18" fmla="*/ 38291 w 3966498"/>
                  <a:gd name="connsiteY18" fmla="*/ 2682508 h 3971669"/>
                  <a:gd name="connsiteX19" fmla="*/ 42805 w 3966498"/>
                  <a:gd name="connsiteY19" fmla="*/ 2693999 h 3971669"/>
                  <a:gd name="connsiteX20" fmla="*/ 37881 w 3966498"/>
                  <a:gd name="connsiteY20" fmla="*/ 2674300 h 3971669"/>
                  <a:gd name="connsiteX21" fmla="*/ 35418 w 3966498"/>
                  <a:gd name="connsiteY21" fmla="*/ 2665272 h 3971669"/>
                  <a:gd name="connsiteX22" fmla="*/ 33777 w 3966498"/>
                  <a:gd name="connsiteY22" fmla="*/ 2656243 h 3971669"/>
                  <a:gd name="connsiteX23" fmla="*/ 26390 w 3966498"/>
                  <a:gd name="connsiteY23" fmla="*/ 2619719 h 3971669"/>
                  <a:gd name="connsiteX24" fmla="*/ 22696 w 3966498"/>
                  <a:gd name="connsiteY24" fmla="*/ 2599199 h 3971669"/>
                  <a:gd name="connsiteX25" fmla="*/ 18593 w 3966498"/>
                  <a:gd name="connsiteY25" fmla="*/ 2575397 h 3971669"/>
                  <a:gd name="connsiteX26" fmla="*/ 16130 w 3966498"/>
                  <a:gd name="connsiteY26" fmla="*/ 2561854 h 3971669"/>
                  <a:gd name="connsiteX27" fmla="*/ 14078 w 3966498"/>
                  <a:gd name="connsiteY27" fmla="*/ 2547081 h 3971669"/>
                  <a:gd name="connsiteX28" fmla="*/ 9154 w 3966498"/>
                  <a:gd name="connsiteY28" fmla="*/ 2513429 h 3971669"/>
                  <a:gd name="connsiteX29" fmla="*/ 12847 w 3966498"/>
                  <a:gd name="connsiteY29" fmla="*/ 2542156 h 3971669"/>
                  <a:gd name="connsiteX30" fmla="*/ 14489 w 3966498"/>
                  <a:gd name="connsiteY30" fmla="*/ 2556519 h 3971669"/>
                  <a:gd name="connsiteX31" fmla="*/ 15309 w 3966498"/>
                  <a:gd name="connsiteY31" fmla="*/ 2563496 h 3971669"/>
                  <a:gd name="connsiteX32" fmla="*/ 16541 w 3966498"/>
                  <a:gd name="connsiteY32" fmla="*/ 2570472 h 3971669"/>
                  <a:gd name="connsiteX33" fmla="*/ 14899 w 3966498"/>
                  <a:gd name="connsiteY33" fmla="*/ 2562675 h 3971669"/>
                  <a:gd name="connsiteX34" fmla="*/ 13668 w 3966498"/>
                  <a:gd name="connsiteY34" fmla="*/ 2554468 h 3971669"/>
                  <a:gd name="connsiteX35" fmla="*/ 11206 w 3966498"/>
                  <a:gd name="connsiteY35" fmla="*/ 2538462 h 3971669"/>
                  <a:gd name="connsiteX36" fmla="*/ 8743 w 3966498"/>
                  <a:gd name="connsiteY36" fmla="*/ 2522458 h 3971669"/>
                  <a:gd name="connsiteX37" fmla="*/ 6281 w 3966498"/>
                  <a:gd name="connsiteY37" fmla="*/ 2506452 h 3971669"/>
                  <a:gd name="connsiteX38" fmla="*/ 2998 w 3966498"/>
                  <a:gd name="connsiteY38" fmla="*/ 2474032 h 3971669"/>
                  <a:gd name="connsiteX39" fmla="*/ 1356 w 3966498"/>
                  <a:gd name="connsiteY39" fmla="*/ 2457617 h 3971669"/>
                  <a:gd name="connsiteX40" fmla="*/ 536 w 3966498"/>
                  <a:gd name="connsiteY40" fmla="*/ 2441201 h 3971669"/>
                  <a:gd name="connsiteX41" fmla="*/ 2588 w 3966498"/>
                  <a:gd name="connsiteY41" fmla="*/ 2458848 h 3971669"/>
                  <a:gd name="connsiteX42" fmla="*/ 9974 w 3966498"/>
                  <a:gd name="connsiteY42" fmla="*/ 2523689 h 3971669"/>
                  <a:gd name="connsiteX43" fmla="*/ 6281 w 3966498"/>
                  <a:gd name="connsiteY43" fmla="*/ 2486754 h 3971669"/>
                  <a:gd name="connsiteX44" fmla="*/ 5050 w 3966498"/>
                  <a:gd name="connsiteY44" fmla="*/ 2469107 h 3971669"/>
                  <a:gd name="connsiteX45" fmla="*/ 4229 w 3966498"/>
                  <a:gd name="connsiteY45" fmla="*/ 2451871 h 3971669"/>
                  <a:gd name="connsiteX46" fmla="*/ 4229 w 3966498"/>
                  <a:gd name="connsiteY46" fmla="*/ 2387851 h 3971669"/>
                  <a:gd name="connsiteX47" fmla="*/ 3408 w 3966498"/>
                  <a:gd name="connsiteY47" fmla="*/ 2292642 h 3971669"/>
                  <a:gd name="connsiteX48" fmla="*/ 8743 w 3966498"/>
                  <a:gd name="connsiteY48" fmla="*/ 2208923 h 3971669"/>
                  <a:gd name="connsiteX49" fmla="*/ 4639 w 3966498"/>
                  <a:gd name="connsiteY49" fmla="*/ 2208513 h 3971669"/>
                  <a:gd name="connsiteX50" fmla="*/ 3819 w 3966498"/>
                  <a:gd name="connsiteY50" fmla="*/ 2130950 h 3971669"/>
                  <a:gd name="connsiteX51" fmla="*/ 4639 w 3966498"/>
                  <a:gd name="connsiteY51" fmla="*/ 2137106 h 3971669"/>
                  <a:gd name="connsiteX52" fmla="*/ 1356 w 3966498"/>
                  <a:gd name="connsiteY52" fmla="*/ 1939300 h 3971669"/>
                  <a:gd name="connsiteX53" fmla="*/ 1356 w 3966498"/>
                  <a:gd name="connsiteY53" fmla="*/ 1631922 h 3971669"/>
                  <a:gd name="connsiteX54" fmla="*/ 6281 w 3966498"/>
                  <a:gd name="connsiteY54" fmla="*/ 1553538 h 3971669"/>
                  <a:gd name="connsiteX55" fmla="*/ 1356 w 3966498"/>
                  <a:gd name="connsiteY55" fmla="*/ 1423035 h 3971669"/>
                  <a:gd name="connsiteX56" fmla="*/ 3819 w 3966498"/>
                  <a:gd name="connsiteY56" fmla="*/ 1535070 h 3971669"/>
                  <a:gd name="connsiteX57" fmla="*/ 125 w 3966498"/>
                  <a:gd name="connsiteY57" fmla="*/ 1592524 h 3971669"/>
                  <a:gd name="connsiteX58" fmla="*/ 946 w 3966498"/>
                  <a:gd name="connsiteY58" fmla="*/ 1348756 h 3971669"/>
                  <a:gd name="connsiteX59" fmla="*/ 946 w 3966498"/>
                  <a:gd name="connsiteY59" fmla="*/ 1365581 h 3971669"/>
                  <a:gd name="connsiteX60" fmla="*/ 5050 w 3966498"/>
                  <a:gd name="connsiteY60" fmla="*/ 1148898 h 3971669"/>
                  <a:gd name="connsiteX61" fmla="*/ 3819 w 3966498"/>
                  <a:gd name="connsiteY61" fmla="*/ 1088571 h 3971669"/>
                  <a:gd name="connsiteX62" fmla="*/ 4639 w 3966498"/>
                  <a:gd name="connsiteY62" fmla="*/ 1093496 h 3971669"/>
                  <a:gd name="connsiteX63" fmla="*/ 5050 w 3966498"/>
                  <a:gd name="connsiteY63" fmla="*/ 1038915 h 3971669"/>
                  <a:gd name="connsiteX64" fmla="*/ 6691 w 3966498"/>
                  <a:gd name="connsiteY64" fmla="*/ 1006905 h 3971669"/>
                  <a:gd name="connsiteX65" fmla="*/ 7512 w 3966498"/>
                  <a:gd name="connsiteY65" fmla="*/ 991720 h 3971669"/>
                  <a:gd name="connsiteX66" fmla="*/ 8743 w 3966498"/>
                  <a:gd name="connsiteY66" fmla="*/ 972843 h 3971669"/>
                  <a:gd name="connsiteX67" fmla="*/ 10385 w 3966498"/>
                  <a:gd name="connsiteY67" fmla="*/ 947399 h 3971669"/>
                  <a:gd name="connsiteX68" fmla="*/ 13668 w 3966498"/>
                  <a:gd name="connsiteY68" fmla="*/ 912516 h 3971669"/>
                  <a:gd name="connsiteX69" fmla="*/ 12847 w 3966498"/>
                  <a:gd name="connsiteY69" fmla="*/ 924417 h 3971669"/>
                  <a:gd name="connsiteX70" fmla="*/ 16130 w 3966498"/>
                  <a:gd name="connsiteY70" fmla="*/ 901436 h 3971669"/>
                  <a:gd name="connsiteX71" fmla="*/ 17772 w 3966498"/>
                  <a:gd name="connsiteY71" fmla="*/ 889945 h 3971669"/>
                  <a:gd name="connsiteX72" fmla="*/ 18593 w 3966498"/>
                  <a:gd name="connsiteY72" fmla="*/ 884200 h 3971669"/>
                  <a:gd name="connsiteX73" fmla="*/ 19413 w 3966498"/>
                  <a:gd name="connsiteY73" fmla="*/ 878454 h 3971669"/>
                  <a:gd name="connsiteX74" fmla="*/ 26800 w 3966498"/>
                  <a:gd name="connsiteY74" fmla="*/ 833722 h 3971669"/>
                  <a:gd name="connsiteX75" fmla="*/ 35418 w 3966498"/>
                  <a:gd name="connsiteY75" fmla="*/ 792273 h 3971669"/>
                  <a:gd name="connsiteX76" fmla="*/ 37470 w 3966498"/>
                  <a:gd name="connsiteY76" fmla="*/ 782424 h 3971669"/>
                  <a:gd name="connsiteX77" fmla="*/ 39933 w 3966498"/>
                  <a:gd name="connsiteY77" fmla="*/ 772985 h 3971669"/>
                  <a:gd name="connsiteX78" fmla="*/ 44857 w 3966498"/>
                  <a:gd name="connsiteY78" fmla="*/ 755338 h 3971669"/>
                  <a:gd name="connsiteX79" fmla="*/ 41164 w 3966498"/>
                  <a:gd name="connsiteY79" fmla="*/ 779962 h 3971669"/>
                  <a:gd name="connsiteX80" fmla="*/ 93693 w 3966498"/>
                  <a:gd name="connsiteY80" fmla="*/ 625246 h 3971669"/>
                  <a:gd name="connsiteX81" fmla="*/ 108467 w 3966498"/>
                  <a:gd name="connsiteY81" fmla="*/ 590364 h 3971669"/>
                  <a:gd name="connsiteX82" fmla="*/ 123651 w 3966498"/>
                  <a:gd name="connsiteY82" fmla="*/ 558764 h 3971669"/>
                  <a:gd name="connsiteX83" fmla="*/ 131038 w 3966498"/>
                  <a:gd name="connsiteY83" fmla="*/ 543990 h 3971669"/>
                  <a:gd name="connsiteX84" fmla="*/ 138425 w 3966498"/>
                  <a:gd name="connsiteY84" fmla="*/ 530447 h 3971669"/>
                  <a:gd name="connsiteX85" fmla="*/ 151557 w 3966498"/>
                  <a:gd name="connsiteY85" fmla="*/ 505824 h 3971669"/>
                  <a:gd name="connsiteX86" fmla="*/ 170845 w 3966498"/>
                  <a:gd name="connsiteY86" fmla="*/ 476277 h 3971669"/>
                  <a:gd name="connsiteX87" fmla="*/ 180695 w 3966498"/>
                  <a:gd name="connsiteY87" fmla="*/ 461503 h 3971669"/>
                  <a:gd name="connsiteX88" fmla="*/ 191365 w 3966498"/>
                  <a:gd name="connsiteY88" fmla="*/ 447139 h 3971669"/>
                  <a:gd name="connsiteX89" fmla="*/ 182336 w 3966498"/>
                  <a:gd name="connsiteY89" fmla="*/ 460271 h 3971669"/>
                  <a:gd name="connsiteX90" fmla="*/ 174129 w 3966498"/>
                  <a:gd name="connsiteY90" fmla="*/ 473814 h 3971669"/>
                  <a:gd name="connsiteX91" fmla="*/ 159355 w 3966498"/>
                  <a:gd name="connsiteY91" fmla="*/ 498437 h 3971669"/>
                  <a:gd name="connsiteX92" fmla="*/ 150737 w 3966498"/>
                  <a:gd name="connsiteY92" fmla="*/ 514853 h 3971669"/>
                  <a:gd name="connsiteX93" fmla="*/ 150737 w 3966498"/>
                  <a:gd name="connsiteY93" fmla="*/ 516494 h 3971669"/>
                  <a:gd name="connsiteX94" fmla="*/ 156892 w 3966498"/>
                  <a:gd name="connsiteY94" fmla="*/ 505414 h 3971669"/>
                  <a:gd name="connsiteX95" fmla="*/ 161817 w 3966498"/>
                  <a:gd name="connsiteY95" fmla="*/ 497206 h 3971669"/>
                  <a:gd name="connsiteX96" fmla="*/ 169614 w 3966498"/>
                  <a:gd name="connsiteY96" fmla="*/ 484484 h 3971669"/>
                  <a:gd name="connsiteX97" fmla="*/ 197110 w 3966498"/>
                  <a:gd name="connsiteY97" fmla="*/ 443446 h 3971669"/>
                  <a:gd name="connsiteX98" fmla="*/ 185209 w 3966498"/>
                  <a:gd name="connsiteY98" fmla="*/ 463144 h 3971669"/>
                  <a:gd name="connsiteX99" fmla="*/ 167973 w 3966498"/>
                  <a:gd name="connsiteY99" fmla="*/ 493923 h 3971669"/>
                  <a:gd name="connsiteX100" fmla="*/ 186440 w 3966498"/>
                  <a:gd name="connsiteY100" fmla="*/ 465606 h 3971669"/>
                  <a:gd name="connsiteX101" fmla="*/ 197521 w 3966498"/>
                  <a:gd name="connsiteY101" fmla="*/ 450012 h 3971669"/>
                  <a:gd name="connsiteX102" fmla="*/ 203676 w 3966498"/>
                  <a:gd name="connsiteY102" fmla="*/ 439342 h 3971669"/>
                  <a:gd name="connsiteX103" fmla="*/ 206139 w 3966498"/>
                  <a:gd name="connsiteY103" fmla="*/ 434007 h 3971669"/>
                  <a:gd name="connsiteX104" fmla="*/ 212705 w 3966498"/>
                  <a:gd name="connsiteY104" fmla="*/ 424978 h 3971669"/>
                  <a:gd name="connsiteX105" fmla="*/ 227479 w 3966498"/>
                  <a:gd name="connsiteY105" fmla="*/ 407742 h 3971669"/>
                  <a:gd name="connsiteX106" fmla="*/ 263182 w 3966498"/>
                  <a:gd name="connsiteY106" fmla="*/ 359317 h 3971669"/>
                  <a:gd name="connsiteX107" fmla="*/ 274263 w 3966498"/>
                  <a:gd name="connsiteY107" fmla="*/ 347416 h 3971669"/>
                  <a:gd name="connsiteX108" fmla="*/ 285753 w 3966498"/>
                  <a:gd name="connsiteY108" fmla="*/ 335925 h 3971669"/>
                  <a:gd name="connsiteX109" fmla="*/ 308735 w 3966498"/>
                  <a:gd name="connsiteY109" fmla="*/ 313354 h 3971669"/>
                  <a:gd name="connsiteX110" fmla="*/ 345670 w 3966498"/>
                  <a:gd name="connsiteY110" fmla="*/ 275598 h 3971669"/>
                  <a:gd name="connsiteX111" fmla="*/ 378500 w 3966498"/>
                  <a:gd name="connsiteY111" fmla="*/ 246461 h 3971669"/>
                  <a:gd name="connsiteX112" fmla="*/ 395737 w 3966498"/>
                  <a:gd name="connsiteY112" fmla="*/ 232508 h 3971669"/>
                  <a:gd name="connsiteX113" fmla="*/ 412152 w 3966498"/>
                  <a:gd name="connsiteY113" fmla="*/ 219786 h 3971669"/>
                  <a:gd name="connsiteX114" fmla="*/ 394916 w 3966498"/>
                  <a:gd name="connsiteY114" fmla="*/ 232097 h 3971669"/>
                  <a:gd name="connsiteX115" fmla="*/ 363727 w 3966498"/>
                  <a:gd name="connsiteY115" fmla="*/ 258362 h 3971669"/>
                  <a:gd name="connsiteX116" fmla="*/ 371934 w 3966498"/>
                  <a:gd name="connsiteY116" fmla="*/ 250154 h 3971669"/>
                  <a:gd name="connsiteX117" fmla="*/ 389991 w 3966498"/>
                  <a:gd name="connsiteY117" fmla="*/ 234149 h 3971669"/>
                  <a:gd name="connsiteX118" fmla="*/ 437186 w 3966498"/>
                  <a:gd name="connsiteY118" fmla="*/ 197625 h 3971669"/>
                  <a:gd name="connsiteX119" fmla="*/ 536909 w 3966498"/>
                  <a:gd name="connsiteY119" fmla="*/ 136067 h 3971669"/>
                  <a:gd name="connsiteX120" fmla="*/ 553325 w 3966498"/>
                  <a:gd name="connsiteY120" fmla="*/ 126628 h 3971669"/>
                  <a:gd name="connsiteX121" fmla="*/ 568919 w 3966498"/>
                  <a:gd name="connsiteY121" fmla="*/ 118421 h 3971669"/>
                  <a:gd name="connsiteX122" fmla="*/ 594363 w 3966498"/>
                  <a:gd name="connsiteY122" fmla="*/ 105699 h 3971669"/>
                  <a:gd name="connsiteX123" fmla="*/ 604623 w 3966498"/>
                  <a:gd name="connsiteY123" fmla="*/ 103236 h 3971669"/>
                  <a:gd name="connsiteX124" fmla="*/ 662077 w 3966498"/>
                  <a:gd name="connsiteY124" fmla="*/ 77792 h 3971669"/>
                  <a:gd name="connsiteX125" fmla="*/ 677261 w 3966498"/>
                  <a:gd name="connsiteY125" fmla="*/ 71637 h 3971669"/>
                  <a:gd name="connsiteX126" fmla="*/ 692856 w 3966498"/>
                  <a:gd name="connsiteY126" fmla="*/ 65481 h 3971669"/>
                  <a:gd name="connsiteX127" fmla="*/ 724866 w 3966498"/>
                  <a:gd name="connsiteY127" fmla="*/ 54400 h 3971669"/>
                  <a:gd name="connsiteX128" fmla="*/ 757696 w 3966498"/>
                  <a:gd name="connsiteY128" fmla="*/ 44141 h 3971669"/>
                  <a:gd name="connsiteX129" fmla="*/ 774112 w 3966498"/>
                  <a:gd name="connsiteY129" fmla="*/ 39216 h 3971669"/>
                  <a:gd name="connsiteX130" fmla="*/ 790938 w 3966498"/>
                  <a:gd name="connsiteY130" fmla="*/ 34702 h 3971669"/>
                  <a:gd name="connsiteX131" fmla="*/ 857830 w 3966498"/>
                  <a:gd name="connsiteY131" fmla="*/ 19928 h 3971669"/>
                  <a:gd name="connsiteX132" fmla="*/ 890661 w 3966498"/>
                  <a:gd name="connsiteY132" fmla="*/ 14183 h 3971669"/>
                  <a:gd name="connsiteX133" fmla="*/ 922671 w 3966498"/>
                  <a:gd name="connsiteY133" fmla="*/ 10079 h 3971669"/>
                  <a:gd name="connsiteX134" fmla="*/ 938266 w 3966498"/>
                  <a:gd name="connsiteY134" fmla="*/ 8027 h 3971669"/>
                  <a:gd name="connsiteX135" fmla="*/ 953861 w 3966498"/>
                  <a:gd name="connsiteY135" fmla="*/ 6796 h 3971669"/>
                  <a:gd name="connsiteX136" fmla="*/ 983408 w 3966498"/>
                  <a:gd name="connsiteY136" fmla="*/ 4333 h 3971669"/>
                  <a:gd name="connsiteX137" fmla="*/ 990385 w 3966498"/>
                  <a:gd name="connsiteY137" fmla="*/ 3923 h 3971669"/>
                  <a:gd name="connsiteX138" fmla="*/ 997361 w 3966498"/>
                  <a:gd name="connsiteY138" fmla="*/ 3923 h 3971669"/>
                  <a:gd name="connsiteX139" fmla="*/ 1011315 w 3966498"/>
                  <a:gd name="connsiteY139" fmla="*/ 3513 h 3971669"/>
                  <a:gd name="connsiteX140" fmla="*/ 1037579 w 3966498"/>
                  <a:gd name="connsiteY140" fmla="*/ 2692 h 3971669"/>
                  <a:gd name="connsiteX141" fmla="*/ 1082722 w 3966498"/>
                  <a:gd name="connsiteY141" fmla="*/ 1871 h 3971669"/>
                  <a:gd name="connsiteX142" fmla="*/ 1145921 w 3966498"/>
                  <a:gd name="connsiteY142" fmla="*/ 4744 h 3971669"/>
                  <a:gd name="connsiteX143" fmla="*/ 1469715 w 3966498"/>
                  <a:gd name="connsiteY143" fmla="*/ 1871 h 3971669"/>
                  <a:gd name="connsiteX144" fmla="*/ 1416365 w 3966498"/>
                  <a:gd name="connsiteY144" fmla="*/ 3102 h 3971669"/>
                  <a:gd name="connsiteX145" fmla="*/ 1698710 w 3966498"/>
                  <a:gd name="connsiteY145" fmla="*/ 3923 h 3971669"/>
                  <a:gd name="connsiteX146" fmla="*/ 1667521 w 3966498"/>
                  <a:gd name="connsiteY146" fmla="*/ 5154 h 3971669"/>
                  <a:gd name="connsiteX147" fmla="*/ 1754522 w 3966498"/>
                  <a:gd name="connsiteY147" fmla="*/ 3102 h 3971669"/>
                  <a:gd name="connsiteX148" fmla="*/ 1740159 w 3966498"/>
                  <a:gd name="connsiteY148" fmla="*/ 3923 h 3971669"/>
                  <a:gd name="connsiteX149" fmla="*/ 2432068 w 3966498"/>
                  <a:gd name="connsiteY149" fmla="*/ 640 h 3971669"/>
                  <a:gd name="connsiteX150" fmla="*/ 2356147 w 3966498"/>
                  <a:gd name="connsiteY150" fmla="*/ 1871 h 3971669"/>
                  <a:gd name="connsiteX151" fmla="*/ 2333165 w 3966498"/>
                  <a:gd name="connsiteY151" fmla="*/ 4333 h 3971669"/>
                  <a:gd name="connsiteX152" fmla="*/ 2402931 w 3966498"/>
                  <a:gd name="connsiteY152" fmla="*/ 4333 h 3971669"/>
                  <a:gd name="connsiteX153" fmla="*/ 2526046 w 3966498"/>
                  <a:gd name="connsiteY153" fmla="*/ 1871 h 3971669"/>
                  <a:gd name="connsiteX154" fmla="*/ 2530971 w 3966498"/>
                  <a:gd name="connsiteY154" fmla="*/ 3513 h 3971669"/>
                  <a:gd name="connsiteX155" fmla="*/ 2915502 w 3966498"/>
                  <a:gd name="connsiteY155" fmla="*/ 230 h 3971669"/>
                  <a:gd name="connsiteX156" fmla="*/ 2710720 w 3966498"/>
                  <a:gd name="connsiteY156" fmla="*/ 5565 h 3971669"/>
                  <a:gd name="connsiteX157" fmla="*/ 2761197 w 3966498"/>
                  <a:gd name="connsiteY157" fmla="*/ 7617 h 3971669"/>
                  <a:gd name="connsiteX158" fmla="*/ 2671323 w 3966498"/>
                  <a:gd name="connsiteY158" fmla="*/ 10079 h 3971669"/>
                  <a:gd name="connsiteX159" fmla="*/ 2778433 w 3966498"/>
                  <a:gd name="connsiteY159" fmla="*/ 10079 h 3971669"/>
                  <a:gd name="connsiteX160" fmla="*/ 2739037 w 3966498"/>
                  <a:gd name="connsiteY160" fmla="*/ 11720 h 3971669"/>
                  <a:gd name="connsiteX161" fmla="*/ 2833425 w 3966498"/>
                  <a:gd name="connsiteY161" fmla="*/ 10489 h 3971669"/>
                  <a:gd name="connsiteX162" fmla="*/ 2422630 w 3966498"/>
                  <a:gd name="connsiteY162" fmla="*/ 15414 h 3971669"/>
                  <a:gd name="connsiteX163" fmla="*/ 2440276 w 3966498"/>
                  <a:gd name="connsiteY163" fmla="*/ 14183 h 3971669"/>
                  <a:gd name="connsiteX164" fmla="*/ 2314288 w 3966498"/>
                  <a:gd name="connsiteY164" fmla="*/ 13772 h 3971669"/>
                  <a:gd name="connsiteX165" fmla="*/ 2368048 w 3966498"/>
                  <a:gd name="connsiteY165" fmla="*/ 15414 h 3971669"/>
                  <a:gd name="connsiteX166" fmla="*/ 2320033 w 3966498"/>
                  <a:gd name="connsiteY166" fmla="*/ 17055 h 3971669"/>
                  <a:gd name="connsiteX167" fmla="*/ 2114020 w 3966498"/>
                  <a:gd name="connsiteY167" fmla="*/ 13772 h 3971669"/>
                  <a:gd name="connsiteX168" fmla="*/ 1981465 w 3966498"/>
                  <a:gd name="connsiteY168" fmla="*/ 18287 h 3971669"/>
                  <a:gd name="connsiteX169" fmla="*/ 1933861 w 3966498"/>
                  <a:gd name="connsiteY169" fmla="*/ 15824 h 3971669"/>
                  <a:gd name="connsiteX170" fmla="*/ 1618274 w 3966498"/>
                  <a:gd name="connsiteY170" fmla="*/ 18697 h 3971669"/>
                  <a:gd name="connsiteX171" fmla="*/ 1640435 w 3966498"/>
                  <a:gd name="connsiteY171" fmla="*/ 18697 h 3971669"/>
                  <a:gd name="connsiteX172" fmla="*/ 1620326 w 3966498"/>
                  <a:gd name="connsiteY172" fmla="*/ 16645 h 3971669"/>
                  <a:gd name="connsiteX173" fmla="*/ 1422931 w 3966498"/>
                  <a:gd name="connsiteY173" fmla="*/ 16235 h 3971669"/>
                  <a:gd name="connsiteX174" fmla="*/ 1080670 w 3966498"/>
                  <a:gd name="connsiteY174" fmla="*/ 21570 h 3971669"/>
                  <a:gd name="connsiteX175" fmla="*/ 1257546 w 3966498"/>
                  <a:gd name="connsiteY175" fmla="*/ 17055 h 3971669"/>
                  <a:gd name="connsiteX176" fmla="*/ 1163978 w 3966498"/>
                  <a:gd name="connsiteY176" fmla="*/ 17055 h 3971669"/>
                  <a:gd name="connsiteX177" fmla="*/ 1279296 w 3966498"/>
                  <a:gd name="connsiteY177" fmla="*/ 14183 h 3971669"/>
                  <a:gd name="connsiteX178" fmla="*/ 1092571 w 3966498"/>
                  <a:gd name="connsiteY178" fmla="*/ 17055 h 3971669"/>
                  <a:gd name="connsiteX179" fmla="*/ 1052353 w 3966498"/>
                  <a:gd name="connsiteY179" fmla="*/ 15824 h 3971669"/>
                  <a:gd name="connsiteX180" fmla="*/ 1042093 w 3966498"/>
                  <a:gd name="connsiteY180" fmla="*/ 17876 h 3971669"/>
                  <a:gd name="connsiteX181" fmla="*/ 1026499 w 3966498"/>
                  <a:gd name="connsiteY181" fmla="*/ 17876 h 3971669"/>
                  <a:gd name="connsiteX182" fmla="*/ 992437 w 3966498"/>
                  <a:gd name="connsiteY182" fmla="*/ 19107 h 3971669"/>
                  <a:gd name="connsiteX183" fmla="*/ 958375 w 3966498"/>
                  <a:gd name="connsiteY183" fmla="*/ 21980 h 3971669"/>
                  <a:gd name="connsiteX184" fmla="*/ 941139 w 3966498"/>
                  <a:gd name="connsiteY184" fmla="*/ 23622 h 3971669"/>
                  <a:gd name="connsiteX185" fmla="*/ 924313 w 3966498"/>
                  <a:gd name="connsiteY185" fmla="*/ 25673 h 3971669"/>
                  <a:gd name="connsiteX186" fmla="*/ 890251 w 3966498"/>
                  <a:gd name="connsiteY186" fmla="*/ 30188 h 3971669"/>
                  <a:gd name="connsiteX187" fmla="*/ 920619 w 3966498"/>
                  <a:gd name="connsiteY187" fmla="*/ 28136 h 3971669"/>
                  <a:gd name="connsiteX188" fmla="*/ 955502 w 3966498"/>
                  <a:gd name="connsiteY188" fmla="*/ 25673 h 3971669"/>
                  <a:gd name="connsiteX189" fmla="*/ 963710 w 3966498"/>
                  <a:gd name="connsiteY189" fmla="*/ 24032 h 3971669"/>
                  <a:gd name="connsiteX190" fmla="*/ 1008031 w 3966498"/>
                  <a:gd name="connsiteY190" fmla="*/ 21159 h 3971669"/>
                  <a:gd name="connsiteX191" fmla="*/ 1041683 w 3966498"/>
                  <a:gd name="connsiteY191" fmla="*/ 22390 h 3971669"/>
                  <a:gd name="connsiteX192" fmla="*/ 1014598 w 3966498"/>
                  <a:gd name="connsiteY192" fmla="*/ 23211 h 3971669"/>
                  <a:gd name="connsiteX193" fmla="*/ 1000644 w 3966498"/>
                  <a:gd name="connsiteY193" fmla="*/ 23211 h 3971669"/>
                  <a:gd name="connsiteX194" fmla="*/ 986691 w 3966498"/>
                  <a:gd name="connsiteY194" fmla="*/ 24032 h 3971669"/>
                  <a:gd name="connsiteX195" fmla="*/ 958785 w 3966498"/>
                  <a:gd name="connsiteY195" fmla="*/ 26084 h 3971669"/>
                  <a:gd name="connsiteX196" fmla="*/ 931289 w 3966498"/>
                  <a:gd name="connsiteY196" fmla="*/ 28546 h 3971669"/>
                  <a:gd name="connsiteX197" fmla="*/ 905025 w 3966498"/>
                  <a:gd name="connsiteY197" fmla="*/ 31829 h 3971669"/>
                  <a:gd name="connsiteX198" fmla="*/ 880402 w 3966498"/>
                  <a:gd name="connsiteY198" fmla="*/ 35523 h 3971669"/>
                  <a:gd name="connsiteX199" fmla="*/ 839774 w 3966498"/>
                  <a:gd name="connsiteY199" fmla="*/ 43320 h 3971669"/>
                  <a:gd name="connsiteX200" fmla="*/ 824589 w 3966498"/>
                  <a:gd name="connsiteY200" fmla="*/ 44962 h 3971669"/>
                  <a:gd name="connsiteX201" fmla="*/ 799966 w 3966498"/>
                  <a:gd name="connsiteY201" fmla="*/ 50707 h 3971669"/>
                  <a:gd name="connsiteX202" fmla="*/ 787655 w 3966498"/>
                  <a:gd name="connsiteY202" fmla="*/ 53580 h 3971669"/>
                  <a:gd name="connsiteX203" fmla="*/ 775343 w 3966498"/>
                  <a:gd name="connsiteY203" fmla="*/ 56863 h 3971669"/>
                  <a:gd name="connsiteX204" fmla="*/ 751130 w 3966498"/>
                  <a:gd name="connsiteY204" fmla="*/ 63839 h 3971669"/>
                  <a:gd name="connsiteX205" fmla="*/ 739229 w 3966498"/>
                  <a:gd name="connsiteY205" fmla="*/ 67122 h 3971669"/>
                  <a:gd name="connsiteX206" fmla="*/ 727738 w 3966498"/>
                  <a:gd name="connsiteY206" fmla="*/ 71226 h 3971669"/>
                  <a:gd name="connsiteX207" fmla="*/ 705577 w 3966498"/>
                  <a:gd name="connsiteY207" fmla="*/ 79024 h 3971669"/>
                  <a:gd name="connsiteX208" fmla="*/ 694907 w 3966498"/>
                  <a:gd name="connsiteY208" fmla="*/ 82717 h 3971669"/>
                  <a:gd name="connsiteX209" fmla="*/ 684648 w 3966498"/>
                  <a:gd name="connsiteY209" fmla="*/ 86821 h 3971669"/>
                  <a:gd name="connsiteX210" fmla="*/ 648534 w 3966498"/>
                  <a:gd name="connsiteY210" fmla="*/ 100774 h 3971669"/>
                  <a:gd name="connsiteX211" fmla="*/ 661666 w 3966498"/>
                  <a:gd name="connsiteY211" fmla="*/ 94618 h 3971669"/>
                  <a:gd name="connsiteX212" fmla="*/ 647713 w 3966498"/>
                  <a:gd name="connsiteY212" fmla="*/ 99953 h 3971669"/>
                  <a:gd name="connsiteX213" fmla="*/ 633760 w 3966498"/>
                  <a:gd name="connsiteY213" fmla="*/ 106109 h 3971669"/>
                  <a:gd name="connsiteX214" fmla="*/ 606264 w 3966498"/>
                  <a:gd name="connsiteY214" fmla="*/ 118421 h 3971669"/>
                  <a:gd name="connsiteX215" fmla="*/ 592722 w 3966498"/>
                  <a:gd name="connsiteY215" fmla="*/ 124987 h 3971669"/>
                  <a:gd name="connsiteX216" fmla="*/ 579589 w 3966498"/>
                  <a:gd name="connsiteY216" fmla="*/ 131963 h 3971669"/>
                  <a:gd name="connsiteX217" fmla="*/ 553325 w 3966498"/>
                  <a:gd name="connsiteY217" fmla="*/ 145506 h 3971669"/>
                  <a:gd name="connsiteX218" fmla="*/ 456884 w 3966498"/>
                  <a:gd name="connsiteY218" fmla="*/ 204601 h 3971669"/>
                  <a:gd name="connsiteX219" fmla="*/ 434723 w 3966498"/>
                  <a:gd name="connsiteY219" fmla="*/ 221427 h 3971669"/>
                  <a:gd name="connsiteX220" fmla="*/ 412152 w 3966498"/>
                  <a:gd name="connsiteY220" fmla="*/ 239895 h 3971669"/>
                  <a:gd name="connsiteX221" fmla="*/ 400661 w 3966498"/>
                  <a:gd name="connsiteY221" fmla="*/ 249333 h 3971669"/>
                  <a:gd name="connsiteX222" fmla="*/ 389581 w 3966498"/>
                  <a:gd name="connsiteY222" fmla="*/ 259183 h 3971669"/>
                  <a:gd name="connsiteX223" fmla="*/ 367830 w 3966498"/>
                  <a:gd name="connsiteY223" fmla="*/ 278881 h 3971669"/>
                  <a:gd name="connsiteX224" fmla="*/ 357160 w 3966498"/>
                  <a:gd name="connsiteY224" fmla="*/ 288730 h 3971669"/>
                  <a:gd name="connsiteX225" fmla="*/ 346901 w 3966498"/>
                  <a:gd name="connsiteY225" fmla="*/ 298990 h 3971669"/>
                  <a:gd name="connsiteX226" fmla="*/ 327613 w 3966498"/>
                  <a:gd name="connsiteY226" fmla="*/ 318689 h 3971669"/>
                  <a:gd name="connsiteX227" fmla="*/ 318584 w 3966498"/>
                  <a:gd name="connsiteY227" fmla="*/ 328127 h 3971669"/>
                  <a:gd name="connsiteX228" fmla="*/ 309966 w 3966498"/>
                  <a:gd name="connsiteY228" fmla="*/ 337566 h 3971669"/>
                  <a:gd name="connsiteX229" fmla="*/ 294371 w 3966498"/>
                  <a:gd name="connsiteY229" fmla="*/ 355213 h 3971669"/>
                  <a:gd name="connsiteX230" fmla="*/ 282470 w 3966498"/>
                  <a:gd name="connsiteY230" fmla="*/ 369166 h 3971669"/>
                  <a:gd name="connsiteX231" fmla="*/ 263182 w 3966498"/>
                  <a:gd name="connsiteY231" fmla="*/ 391327 h 3971669"/>
                  <a:gd name="connsiteX232" fmla="*/ 251691 w 3966498"/>
                  <a:gd name="connsiteY232" fmla="*/ 404869 h 3971669"/>
                  <a:gd name="connsiteX233" fmla="*/ 239380 w 3966498"/>
                  <a:gd name="connsiteY233" fmla="*/ 420054 h 3971669"/>
                  <a:gd name="connsiteX234" fmla="*/ 226247 w 3966498"/>
                  <a:gd name="connsiteY234" fmla="*/ 436469 h 3971669"/>
                  <a:gd name="connsiteX235" fmla="*/ 213526 w 3966498"/>
                  <a:gd name="connsiteY235" fmla="*/ 454116 h 3971669"/>
                  <a:gd name="connsiteX236" fmla="*/ 129807 w 3966498"/>
                  <a:gd name="connsiteY236" fmla="*/ 595288 h 3971669"/>
                  <a:gd name="connsiteX237" fmla="*/ 142119 w 3966498"/>
                  <a:gd name="connsiteY237" fmla="*/ 568613 h 3971669"/>
                  <a:gd name="connsiteX238" fmla="*/ 148274 w 3966498"/>
                  <a:gd name="connsiteY238" fmla="*/ 555891 h 3971669"/>
                  <a:gd name="connsiteX239" fmla="*/ 155251 w 3966498"/>
                  <a:gd name="connsiteY239" fmla="*/ 543169 h 3971669"/>
                  <a:gd name="connsiteX240" fmla="*/ 167152 w 3966498"/>
                  <a:gd name="connsiteY240" fmla="*/ 520598 h 3971669"/>
                  <a:gd name="connsiteX241" fmla="*/ 148274 w 3966498"/>
                  <a:gd name="connsiteY241" fmla="*/ 553839 h 3971669"/>
                  <a:gd name="connsiteX242" fmla="*/ 133911 w 3966498"/>
                  <a:gd name="connsiteY242" fmla="*/ 582977 h 3971669"/>
                  <a:gd name="connsiteX243" fmla="*/ 127755 w 3966498"/>
                  <a:gd name="connsiteY243" fmla="*/ 595288 h 3971669"/>
                  <a:gd name="connsiteX244" fmla="*/ 122420 w 3966498"/>
                  <a:gd name="connsiteY244" fmla="*/ 605958 h 3971669"/>
                  <a:gd name="connsiteX245" fmla="*/ 114212 w 3966498"/>
                  <a:gd name="connsiteY245" fmla="*/ 621143 h 3971669"/>
                  <a:gd name="connsiteX246" fmla="*/ 122420 w 3966498"/>
                  <a:gd name="connsiteY246" fmla="*/ 603086 h 3971669"/>
                  <a:gd name="connsiteX247" fmla="*/ 128986 w 3966498"/>
                  <a:gd name="connsiteY247" fmla="*/ 589953 h 3971669"/>
                  <a:gd name="connsiteX248" fmla="*/ 136373 w 3966498"/>
                  <a:gd name="connsiteY248" fmla="*/ 575179 h 3971669"/>
                  <a:gd name="connsiteX249" fmla="*/ 134732 w 3966498"/>
                  <a:gd name="connsiteY249" fmla="*/ 576411 h 3971669"/>
                  <a:gd name="connsiteX250" fmla="*/ 132680 w 3966498"/>
                  <a:gd name="connsiteY250" fmla="*/ 576411 h 3971669"/>
                  <a:gd name="connsiteX251" fmla="*/ 122830 w 3966498"/>
                  <a:gd name="connsiteY251" fmla="*/ 595288 h 3971669"/>
                  <a:gd name="connsiteX252" fmla="*/ 113802 w 3966498"/>
                  <a:gd name="connsiteY252" fmla="*/ 614576 h 3971669"/>
                  <a:gd name="connsiteX253" fmla="*/ 105184 w 3966498"/>
                  <a:gd name="connsiteY253" fmla="*/ 633454 h 3971669"/>
                  <a:gd name="connsiteX254" fmla="*/ 97387 w 3966498"/>
                  <a:gd name="connsiteY254" fmla="*/ 651511 h 3971669"/>
                  <a:gd name="connsiteX255" fmla="*/ 85075 w 3966498"/>
                  <a:gd name="connsiteY255" fmla="*/ 684342 h 3971669"/>
                  <a:gd name="connsiteX256" fmla="*/ 80561 w 3966498"/>
                  <a:gd name="connsiteY256" fmla="*/ 697885 h 3971669"/>
                  <a:gd name="connsiteX257" fmla="*/ 76867 w 3966498"/>
                  <a:gd name="connsiteY257" fmla="*/ 709375 h 3971669"/>
                  <a:gd name="connsiteX258" fmla="*/ 89179 w 3966498"/>
                  <a:gd name="connsiteY258" fmla="*/ 676545 h 3971669"/>
                  <a:gd name="connsiteX259" fmla="*/ 88358 w 3966498"/>
                  <a:gd name="connsiteY259" fmla="*/ 681880 h 3971669"/>
                  <a:gd name="connsiteX260" fmla="*/ 100259 w 3966498"/>
                  <a:gd name="connsiteY260" fmla="*/ 653563 h 3971669"/>
                  <a:gd name="connsiteX261" fmla="*/ 35418 w 3966498"/>
                  <a:gd name="connsiteY261" fmla="*/ 900205 h 3971669"/>
                  <a:gd name="connsiteX262" fmla="*/ 28442 w 3966498"/>
                  <a:gd name="connsiteY262" fmla="*/ 941243 h 3971669"/>
                  <a:gd name="connsiteX263" fmla="*/ 28442 w 3966498"/>
                  <a:gd name="connsiteY263" fmla="*/ 967097 h 3971669"/>
                  <a:gd name="connsiteX264" fmla="*/ 25569 w 3966498"/>
                  <a:gd name="connsiteY264" fmla="*/ 969970 h 3971669"/>
                  <a:gd name="connsiteX265" fmla="*/ 24748 w 3966498"/>
                  <a:gd name="connsiteY265" fmla="*/ 986385 h 3971669"/>
                  <a:gd name="connsiteX266" fmla="*/ 24748 w 3966498"/>
                  <a:gd name="connsiteY266" fmla="*/ 1004442 h 3971669"/>
                  <a:gd name="connsiteX267" fmla="*/ 23928 w 3966498"/>
                  <a:gd name="connsiteY267" fmla="*/ 1044660 h 3971669"/>
                  <a:gd name="connsiteX268" fmla="*/ 23928 w 3966498"/>
                  <a:gd name="connsiteY268" fmla="*/ 1132072 h 3971669"/>
                  <a:gd name="connsiteX269" fmla="*/ 26390 w 3966498"/>
                  <a:gd name="connsiteY269" fmla="*/ 1259702 h 3971669"/>
                  <a:gd name="connsiteX270" fmla="*/ 21876 w 3966498"/>
                  <a:gd name="connsiteY270" fmla="*/ 1234258 h 3971669"/>
                  <a:gd name="connsiteX271" fmla="*/ 19824 w 3966498"/>
                  <a:gd name="connsiteY271" fmla="*/ 1081595 h 3971669"/>
                  <a:gd name="connsiteX272" fmla="*/ 17772 w 3966498"/>
                  <a:gd name="connsiteY272" fmla="*/ 1137407 h 3971669"/>
                  <a:gd name="connsiteX273" fmla="*/ 19413 w 3966498"/>
                  <a:gd name="connsiteY273" fmla="*/ 1198965 h 3971669"/>
                  <a:gd name="connsiteX274" fmla="*/ 19413 w 3966498"/>
                  <a:gd name="connsiteY274" fmla="*/ 1185422 h 3971669"/>
                  <a:gd name="connsiteX275" fmla="*/ 21055 w 3966498"/>
                  <a:gd name="connsiteY275" fmla="*/ 1585137 h 3971669"/>
                  <a:gd name="connsiteX276" fmla="*/ 26800 w 3966498"/>
                  <a:gd name="connsiteY276" fmla="*/ 1908521 h 3971669"/>
                  <a:gd name="connsiteX277" fmla="*/ 22696 w 3966498"/>
                  <a:gd name="connsiteY277" fmla="*/ 1935607 h 3971669"/>
                  <a:gd name="connsiteX278" fmla="*/ 22696 w 3966498"/>
                  <a:gd name="connsiteY278" fmla="*/ 2020967 h 3971669"/>
                  <a:gd name="connsiteX279" fmla="*/ 24338 w 3966498"/>
                  <a:gd name="connsiteY279" fmla="*/ 2060364 h 3971669"/>
                  <a:gd name="connsiteX280" fmla="*/ 25159 w 3966498"/>
                  <a:gd name="connsiteY280" fmla="*/ 1995112 h 3971669"/>
                  <a:gd name="connsiteX281" fmla="*/ 25159 w 3966498"/>
                  <a:gd name="connsiteY281" fmla="*/ 2127256 h 3971669"/>
                  <a:gd name="connsiteX282" fmla="*/ 24748 w 3966498"/>
                  <a:gd name="connsiteY282" fmla="*/ 2115766 h 3971669"/>
                  <a:gd name="connsiteX283" fmla="*/ 26800 w 3966498"/>
                  <a:gd name="connsiteY283" fmla="*/ 2194149 h 3971669"/>
                  <a:gd name="connsiteX284" fmla="*/ 25159 w 3966498"/>
                  <a:gd name="connsiteY284" fmla="*/ 2341478 h 3971669"/>
                  <a:gd name="connsiteX285" fmla="*/ 27621 w 3966498"/>
                  <a:gd name="connsiteY285" fmla="*/ 2403856 h 3971669"/>
                  <a:gd name="connsiteX286" fmla="*/ 26800 w 3966498"/>
                  <a:gd name="connsiteY286" fmla="*/ 2421913 h 3971669"/>
                  <a:gd name="connsiteX287" fmla="*/ 27211 w 3966498"/>
                  <a:gd name="connsiteY287" fmla="*/ 2452692 h 3971669"/>
                  <a:gd name="connsiteX288" fmla="*/ 27621 w 3966498"/>
                  <a:gd name="connsiteY288" fmla="*/ 2472391 h 3971669"/>
                  <a:gd name="connsiteX289" fmla="*/ 30904 w 3966498"/>
                  <a:gd name="connsiteY289" fmla="*/ 2504401 h 3971669"/>
                  <a:gd name="connsiteX290" fmla="*/ 35829 w 3966498"/>
                  <a:gd name="connsiteY290" fmla="*/ 2537231 h 3971669"/>
                  <a:gd name="connsiteX291" fmla="*/ 38701 w 3966498"/>
                  <a:gd name="connsiteY291" fmla="*/ 2554878 h 3971669"/>
                  <a:gd name="connsiteX292" fmla="*/ 42395 w 3966498"/>
                  <a:gd name="connsiteY292" fmla="*/ 2574166 h 3971669"/>
                  <a:gd name="connsiteX293" fmla="*/ 46499 w 3966498"/>
                  <a:gd name="connsiteY293" fmla="*/ 2595096 h 3971669"/>
                  <a:gd name="connsiteX294" fmla="*/ 51013 w 3966498"/>
                  <a:gd name="connsiteY294" fmla="*/ 2618488 h 3971669"/>
                  <a:gd name="connsiteX295" fmla="*/ 54296 w 3966498"/>
                  <a:gd name="connsiteY295" fmla="*/ 2638597 h 3971669"/>
                  <a:gd name="connsiteX296" fmla="*/ 62914 w 3966498"/>
                  <a:gd name="connsiteY296" fmla="*/ 2679635 h 3971669"/>
                  <a:gd name="connsiteX297" fmla="*/ 87127 w 3966498"/>
                  <a:gd name="connsiteY297" fmla="*/ 2755556 h 3971669"/>
                  <a:gd name="connsiteX298" fmla="*/ 115854 w 3966498"/>
                  <a:gd name="connsiteY298" fmla="*/ 2821218 h 3971669"/>
                  <a:gd name="connsiteX299" fmla="*/ 123241 w 3966498"/>
                  <a:gd name="connsiteY299" fmla="*/ 2836813 h 3971669"/>
                  <a:gd name="connsiteX300" fmla="*/ 126934 w 3966498"/>
                  <a:gd name="connsiteY300" fmla="*/ 2844610 h 3971669"/>
                  <a:gd name="connsiteX301" fmla="*/ 131038 w 3966498"/>
                  <a:gd name="connsiteY301" fmla="*/ 2852407 h 3971669"/>
                  <a:gd name="connsiteX302" fmla="*/ 147864 w 3966498"/>
                  <a:gd name="connsiteY302" fmla="*/ 2884007 h 3971669"/>
                  <a:gd name="connsiteX303" fmla="*/ 166331 w 3966498"/>
                  <a:gd name="connsiteY303" fmla="*/ 2916017 h 3971669"/>
                  <a:gd name="connsiteX304" fmla="*/ 175770 w 3966498"/>
                  <a:gd name="connsiteY304" fmla="*/ 2932843 h 3971669"/>
                  <a:gd name="connsiteX305" fmla="*/ 186440 w 3966498"/>
                  <a:gd name="connsiteY305" fmla="*/ 2949669 h 3971669"/>
                  <a:gd name="connsiteX306" fmla="*/ 188082 w 3966498"/>
                  <a:gd name="connsiteY306" fmla="*/ 2956235 h 3971669"/>
                  <a:gd name="connsiteX307" fmla="*/ 199983 w 3966498"/>
                  <a:gd name="connsiteY307" fmla="*/ 2974292 h 3971669"/>
                  <a:gd name="connsiteX308" fmla="*/ 214757 w 3966498"/>
                  <a:gd name="connsiteY308" fmla="*/ 2994811 h 3971669"/>
                  <a:gd name="connsiteX309" fmla="*/ 229941 w 3966498"/>
                  <a:gd name="connsiteY309" fmla="*/ 3015740 h 3971669"/>
                  <a:gd name="connsiteX310" fmla="*/ 243894 w 3966498"/>
                  <a:gd name="connsiteY310" fmla="*/ 3033387 h 3971669"/>
                  <a:gd name="connsiteX311" fmla="*/ 243894 w 3966498"/>
                  <a:gd name="connsiteY311" fmla="*/ 3032566 h 3971669"/>
                  <a:gd name="connsiteX312" fmla="*/ 243894 w 3966498"/>
                  <a:gd name="connsiteY312" fmla="*/ 3033797 h 3971669"/>
                  <a:gd name="connsiteX313" fmla="*/ 257847 w 3966498"/>
                  <a:gd name="connsiteY313" fmla="*/ 3050213 h 3971669"/>
                  <a:gd name="connsiteX314" fmla="*/ 279598 w 3966498"/>
                  <a:gd name="connsiteY314" fmla="*/ 3073194 h 3971669"/>
                  <a:gd name="connsiteX315" fmla="*/ 289857 w 3966498"/>
                  <a:gd name="connsiteY315" fmla="*/ 3084275 h 3971669"/>
                  <a:gd name="connsiteX316" fmla="*/ 301348 w 3966498"/>
                  <a:gd name="connsiteY316" fmla="*/ 3095766 h 3971669"/>
                  <a:gd name="connsiteX317" fmla="*/ 314480 w 3966498"/>
                  <a:gd name="connsiteY317" fmla="*/ 3108488 h 3971669"/>
                  <a:gd name="connsiteX318" fmla="*/ 321867 w 3966498"/>
                  <a:gd name="connsiteY318" fmla="*/ 3115875 h 3971669"/>
                  <a:gd name="connsiteX319" fmla="*/ 330075 w 3966498"/>
                  <a:gd name="connsiteY319" fmla="*/ 3123672 h 3971669"/>
                  <a:gd name="connsiteX320" fmla="*/ 348953 w 3966498"/>
                  <a:gd name="connsiteY320" fmla="*/ 3140908 h 3971669"/>
                  <a:gd name="connsiteX321" fmla="*/ 359623 w 3966498"/>
                  <a:gd name="connsiteY321" fmla="*/ 3150757 h 3971669"/>
                  <a:gd name="connsiteX322" fmla="*/ 371934 w 3966498"/>
                  <a:gd name="connsiteY322" fmla="*/ 3161017 h 3971669"/>
                  <a:gd name="connsiteX323" fmla="*/ 360443 w 3966498"/>
                  <a:gd name="connsiteY323" fmla="*/ 3149526 h 3971669"/>
                  <a:gd name="connsiteX324" fmla="*/ 337872 w 3966498"/>
                  <a:gd name="connsiteY324" fmla="*/ 3127776 h 3971669"/>
                  <a:gd name="connsiteX325" fmla="*/ 324740 w 3966498"/>
                  <a:gd name="connsiteY325" fmla="*/ 3115054 h 3971669"/>
                  <a:gd name="connsiteX326" fmla="*/ 312018 w 3966498"/>
                  <a:gd name="connsiteY326" fmla="*/ 3101921 h 3971669"/>
                  <a:gd name="connsiteX327" fmla="*/ 290678 w 3966498"/>
                  <a:gd name="connsiteY327" fmla="*/ 3079761 h 3971669"/>
                  <a:gd name="connsiteX328" fmla="*/ 270569 w 3966498"/>
                  <a:gd name="connsiteY328" fmla="*/ 3059652 h 3971669"/>
                  <a:gd name="connsiteX329" fmla="*/ 237738 w 3966498"/>
                  <a:gd name="connsiteY329" fmla="*/ 3017792 h 3971669"/>
                  <a:gd name="connsiteX330" fmla="*/ 220912 w 3966498"/>
                  <a:gd name="connsiteY330" fmla="*/ 2996042 h 3971669"/>
                  <a:gd name="connsiteX331" fmla="*/ 209011 w 3966498"/>
                  <a:gd name="connsiteY331" fmla="*/ 2979216 h 3971669"/>
                  <a:gd name="connsiteX332" fmla="*/ 296013 w 3966498"/>
                  <a:gd name="connsiteY332" fmla="*/ 3083865 h 3971669"/>
                  <a:gd name="connsiteX333" fmla="*/ 325971 w 3966498"/>
                  <a:gd name="connsiteY333" fmla="*/ 3115054 h 3971669"/>
                  <a:gd name="connsiteX334" fmla="*/ 357571 w 3966498"/>
                  <a:gd name="connsiteY334" fmla="*/ 3144602 h 3971669"/>
                  <a:gd name="connsiteX335" fmla="*/ 373165 w 3966498"/>
                  <a:gd name="connsiteY335" fmla="*/ 3158555 h 3971669"/>
                  <a:gd name="connsiteX336" fmla="*/ 388760 w 3966498"/>
                  <a:gd name="connsiteY336" fmla="*/ 3171687 h 3971669"/>
                  <a:gd name="connsiteX337" fmla="*/ 403534 w 3966498"/>
                  <a:gd name="connsiteY337" fmla="*/ 3183998 h 3971669"/>
                  <a:gd name="connsiteX338" fmla="*/ 417897 w 3966498"/>
                  <a:gd name="connsiteY338" fmla="*/ 3194669 h 3971669"/>
                  <a:gd name="connsiteX339" fmla="*/ 399430 w 3966498"/>
                  <a:gd name="connsiteY339" fmla="*/ 3179074 h 3971669"/>
                  <a:gd name="connsiteX340" fmla="*/ 377680 w 3966498"/>
                  <a:gd name="connsiteY340" fmla="*/ 3159375 h 3971669"/>
                  <a:gd name="connsiteX341" fmla="*/ 365368 w 3966498"/>
                  <a:gd name="connsiteY341" fmla="*/ 3148295 h 3971669"/>
                  <a:gd name="connsiteX342" fmla="*/ 353057 w 3966498"/>
                  <a:gd name="connsiteY342" fmla="*/ 3135984 h 3971669"/>
                  <a:gd name="connsiteX343" fmla="*/ 339924 w 3966498"/>
                  <a:gd name="connsiteY343" fmla="*/ 3123261 h 3971669"/>
                  <a:gd name="connsiteX344" fmla="*/ 326792 w 3966498"/>
                  <a:gd name="connsiteY344" fmla="*/ 3110129 h 3971669"/>
                  <a:gd name="connsiteX345" fmla="*/ 222964 w 3966498"/>
                  <a:gd name="connsiteY345" fmla="*/ 2986193 h 3971669"/>
                  <a:gd name="connsiteX346" fmla="*/ 236097 w 3966498"/>
                  <a:gd name="connsiteY346" fmla="*/ 3005891 h 3971669"/>
                  <a:gd name="connsiteX347" fmla="*/ 250050 w 3966498"/>
                  <a:gd name="connsiteY347" fmla="*/ 3024769 h 3971669"/>
                  <a:gd name="connsiteX348" fmla="*/ 232814 w 3966498"/>
                  <a:gd name="connsiteY348" fmla="*/ 3002608 h 3971669"/>
                  <a:gd name="connsiteX349" fmla="*/ 216398 w 3966498"/>
                  <a:gd name="connsiteY349" fmla="*/ 2979627 h 3971669"/>
                  <a:gd name="connsiteX350" fmla="*/ 231172 w 3966498"/>
                  <a:gd name="connsiteY350" fmla="*/ 3002198 h 3971669"/>
                  <a:gd name="connsiteX351" fmla="*/ 246767 w 3966498"/>
                  <a:gd name="connsiteY351" fmla="*/ 3024359 h 3971669"/>
                  <a:gd name="connsiteX352" fmla="*/ 234866 w 3966498"/>
                  <a:gd name="connsiteY352" fmla="*/ 3008764 h 3971669"/>
                  <a:gd name="connsiteX353" fmla="*/ 223785 w 3966498"/>
                  <a:gd name="connsiteY353" fmla="*/ 2993169 h 3971669"/>
                  <a:gd name="connsiteX354" fmla="*/ 202445 w 3966498"/>
                  <a:gd name="connsiteY354" fmla="*/ 2963211 h 3971669"/>
                  <a:gd name="connsiteX355" fmla="*/ 183157 w 3966498"/>
                  <a:gd name="connsiteY355" fmla="*/ 2933253 h 3971669"/>
                  <a:gd name="connsiteX356" fmla="*/ 178232 w 3966498"/>
                  <a:gd name="connsiteY356" fmla="*/ 2925866 h 3971669"/>
                  <a:gd name="connsiteX357" fmla="*/ 173718 w 3966498"/>
                  <a:gd name="connsiteY357" fmla="*/ 2918069 h 3971669"/>
                  <a:gd name="connsiteX358" fmla="*/ 164690 w 3966498"/>
                  <a:gd name="connsiteY358" fmla="*/ 2902474 h 3971669"/>
                  <a:gd name="connsiteX359" fmla="*/ 192596 w 3966498"/>
                  <a:gd name="connsiteY359" fmla="*/ 2951310 h 3971669"/>
                  <a:gd name="connsiteX360" fmla="*/ 186440 w 3966498"/>
                  <a:gd name="connsiteY360" fmla="*/ 2943513 h 3971669"/>
                  <a:gd name="connsiteX361" fmla="*/ 129807 w 3966498"/>
                  <a:gd name="connsiteY361" fmla="*/ 2845020 h 3971669"/>
                  <a:gd name="connsiteX362" fmla="*/ 146633 w 3966498"/>
                  <a:gd name="connsiteY362" fmla="*/ 2880313 h 3971669"/>
                  <a:gd name="connsiteX363" fmla="*/ 121189 w 3966498"/>
                  <a:gd name="connsiteY363" fmla="*/ 2825732 h 3971669"/>
                  <a:gd name="connsiteX364" fmla="*/ 103132 w 3966498"/>
                  <a:gd name="connsiteY364" fmla="*/ 2783052 h 3971669"/>
                  <a:gd name="connsiteX365" fmla="*/ 71943 w 3966498"/>
                  <a:gd name="connsiteY365" fmla="*/ 2688253 h 3971669"/>
                  <a:gd name="connsiteX366" fmla="*/ 67018 w 3966498"/>
                  <a:gd name="connsiteY366" fmla="*/ 2676762 h 3971669"/>
                  <a:gd name="connsiteX367" fmla="*/ 62093 w 3966498"/>
                  <a:gd name="connsiteY367" fmla="*/ 2659937 h 3971669"/>
                  <a:gd name="connsiteX368" fmla="*/ 57169 w 3966498"/>
                  <a:gd name="connsiteY368" fmla="*/ 2639007 h 3971669"/>
                  <a:gd name="connsiteX369" fmla="*/ 52244 w 3966498"/>
                  <a:gd name="connsiteY369" fmla="*/ 2617256 h 3971669"/>
                  <a:gd name="connsiteX370" fmla="*/ 49782 w 3966498"/>
                  <a:gd name="connsiteY370" fmla="*/ 2606587 h 3971669"/>
                  <a:gd name="connsiteX371" fmla="*/ 47730 w 3966498"/>
                  <a:gd name="connsiteY371" fmla="*/ 2596737 h 3971669"/>
                  <a:gd name="connsiteX372" fmla="*/ 41985 w 3966498"/>
                  <a:gd name="connsiteY372" fmla="*/ 2571704 h 3971669"/>
                  <a:gd name="connsiteX373" fmla="*/ 48961 w 3966498"/>
                  <a:gd name="connsiteY373" fmla="*/ 2611101 h 3971669"/>
                  <a:gd name="connsiteX374" fmla="*/ 40343 w 3966498"/>
                  <a:gd name="connsiteY374" fmla="*/ 2569652 h 3971669"/>
                  <a:gd name="connsiteX375" fmla="*/ 38291 w 3966498"/>
                  <a:gd name="connsiteY375" fmla="*/ 2559392 h 3971669"/>
                  <a:gd name="connsiteX376" fmla="*/ 36650 w 3966498"/>
                  <a:gd name="connsiteY376" fmla="*/ 2548722 h 3971669"/>
                  <a:gd name="connsiteX377" fmla="*/ 33366 w 3966498"/>
                  <a:gd name="connsiteY377" fmla="*/ 2527793 h 3971669"/>
                  <a:gd name="connsiteX378" fmla="*/ 31725 w 3966498"/>
                  <a:gd name="connsiteY378" fmla="*/ 2508094 h 3971669"/>
                  <a:gd name="connsiteX379" fmla="*/ 31725 w 3966498"/>
                  <a:gd name="connsiteY379" fmla="*/ 2503580 h 3971669"/>
                  <a:gd name="connsiteX380" fmla="*/ 32546 w 3966498"/>
                  <a:gd name="connsiteY380" fmla="*/ 2508915 h 3971669"/>
                  <a:gd name="connsiteX381" fmla="*/ 34187 w 3966498"/>
                  <a:gd name="connsiteY381" fmla="*/ 2517943 h 3971669"/>
                  <a:gd name="connsiteX382" fmla="*/ 35829 w 3966498"/>
                  <a:gd name="connsiteY382" fmla="*/ 2524509 h 3971669"/>
                  <a:gd name="connsiteX383" fmla="*/ 34598 w 3966498"/>
                  <a:gd name="connsiteY383" fmla="*/ 2510556 h 3971669"/>
                  <a:gd name="connsiteX384" fmla="*/ 32546 w 3966498"/>
                  <a:gd name="connsiteY384" fmla="*/ 2477725 h 3971669"/>
                  <a:gd name="connsiteX385" fmla="*/ 30904 w 3966498"/>
                  <a:gd name="connsiteY385" fmla="*/ 2458437 h 3971669"/>
                  <a:gd name="connsiteX386" fmla="*/ 30494 w 3966498"/>
                  <a:gd name="connsiteY386" fmla="*/ 2441612 h 3971669"/>
                  <a:gd name="connsiteX387" fmla="*/ 29263 w 3966498"/>
                  <a:gd name="connsiteY387" fmla="*/ 2413705 h 3971669"/>
                  <a:gd name="connsiteX388" fmla="*/ 28442 w 3966498"/>
                  <a:gd name="connsiteY388" fmla="*/ 2391134 h 3971669"/>
                  <a:gd name="connsiteX389" fmla="*/ 27621 w 3966498"/>
                  <a:gd name="connsiteY389" fmla="*/ 2371846 h 3971669"/>
                  <a:gd name="connsiteX390" fmla="*/ 25569 w 3966498"/>
                  <a:gd name="connsiteY390" fmla="*/ 2281972 h 3971669"/>
                  <a:gd name="connsiteX391" fmla="*/ 28031 w 3966498"/>
                  <a:gd name="connsiteY391" fmla="*/ 2351327 h 3971669"/>
                  <a:gd name="connsiteX392" fmla="*/ 28852 w 3966498"/>
                  <a:gd name="connsiteY392" fmla="*/ 2399752 h 3971669"/>
                  <a:gd name="connsiteX393" fmla="*/ 30494 w 3966498"/>
                  <a:gd name="connsiteY393" fmla="*/ 2451050 h 3971669"/>
                  <a:gd name="connsiteX394" fmla="*/ 30494 w 3966498"/>
                  <a:gd name="connsiteY394" fmla="*/ 2408781 h 3971669"/>
                  <a:gd name="connsiteX395" fmla="*/ 31725 w 3966498"/>
                  <a:gd name="connsiteY395" fmla="*/ 2437508 h 3971669"/>
                  <a:gd name="connsiteX396" fmla="*/ 32546 w 3966498"/>
                  <a:gd name="connsiteY396" fmla="*/ 2458437 h 3971669"/>
                  <a:gd name="connsiteX397" fmla="*/ 34598 w 3966498"/>
                  <a:gd name="connsiteY397" fmla="*/ 2482240 h 3971669"/>
                  <a:gd name="connsiteX398" fmla="*/ 36650 w 3966498"/>
                  <a:gd name="connsiteY398" fmla="*/ 2507273 h 3971669"/>
                  <a:gd name="connsiteX399" fmla="*/ 39933 w 3966498"/>
                  <a:gd name="connsiteY399" fmla="*/ 2531896 h 3971669"/>
                  <a:gd name="connsiteX400" fmla="*/ 42805 w 3966498"/>
                  <a:gd name="connsiteY400" fmla="*/ 2554878 h 3971669"/>
                  <a:gd name="connsiteX401" fmla="*/ 46088 w 3966498"/>
                  <a:gd name="connsiteY401" fmla="*/ 2574576 h 3971669"/>
                  <a:gd name="connsiteX402" fmla="*/ 41985 w 3966498"/>
                  <a:gd name="connsiteY402" fmla="*/ 2554057 h 3971669"/>
                  <a:gd name="connsiteX403" fmla="*/ 40753 w 3966498"/>
                  <a:gd name="connsiteY403" fmla="*/ 2548312 h 3971669"/>
                  <a:gd name="connsiteX404" fmla="*/ 41164 w 3966498"/>
                  <a:gd name="connsiteY404" fmla="*/ 2554057 h 3971669"/>
                  <a:gd name="connsiteX405" fmla="*/ 43216 w 3966498"/>
                  <a:gd name="connsiteY405" fmla="*/ 2568421 h 3971669"/>
                  <a:gd name="connsiteX406" fmla="*/ 50603 w 3966498"/>
                  <a:gd name="connsiteY406" fmla="*/ 2609870 h 3971669"/>
                  <a:gd name="connsiteX407" fmla="*/ 58400 w 3966498"/>
                  <a:gd name="connsiteY407" fmla="*/ 2646804 h 3971669"/>
                  <a:gd name="connsiteX408" fmla="*/ 57169 w 3966498"/>
                  <a:gd name="connsiteY408" fmla="*/ 2634493 h 3971669"/>
                  <a:gd name="connsiteX409" fmla="*/ 57990 w 3966498"/>
                  <a:gd name="connsiteY409" fmla="*/ 2635314 h 3971669"/>
                  <a:gd name="connsiteX410" fmla="*/ 60452 w 3966498"/>
                  <a:gd name="connsiteY410" fmla="*/ 2644342 h 3971669"/>
                  <a:gd name="connsiteX411" fmla="*/ 62504 w 3966498"/>
                  <a:gd name="connsiteY411" fmla="*/ 2651729 h 3971669"/>
                  <a:gd name="connsiteX412" fmla="*/ 65376 w 3966498"/>
                  <a:gd name="connsiteY412" fmla="*/ 2661168 h 3971669"/>
                  <a:gd name="connsiteX413" fmla="*/ 60862 w 3966498"/>
                  <a:gd name="connsiteY413" fmla="*/ 2642700 h 3971669"/>
                  <a:gd name="connsiteX414" fmla="*/ 57169 w 3966498"/>
                  <a:gd name="connsiteY414" fmla="*/ 2627106 h 3971669"/>
                  <a:gd name="connsiteX415" fmla="*/ 53886 w 3966498"/>
                  <a:gd name="connsiteY415" fmla="*/ 2613563 h 3971669"/>
                  <a:gd name="connsiteX416" fmla="*/ 52244 w 3966498"/>
                  <a:gd name="connsiteY416" fmla="*/ 2606997 h 3971669"/>
                  <a:gd name="connsiteX417" fmla="*/ 51013 w 3966498"/>
                  <a:gd name="connsiteY417" fmla="*/ 2600431 h 3971669"/>
                  <a:gd name="connsiteX418" fmla="*/ 45678 w 3966498"/>
                  <a:gd name="connsiteY418" fmla="*/ 2570472 h 3971669"/>
                  <a:gd name="connsiteX419" fmla="*/ 39933 w 3966498"/>
                  <a:gd name="connsiteY419" fmla="*/ 2527382 h 3971669"/>
                  <a:gd name="connsiteX420" fmla="*/ 70301 w 3966498"/>
                  <a:gd name="connsiteY420" fmla="*/ 2668144 h 3971669"/>
                  <a:gd name="connsiteX421" fmla="*/ 78098 w 3966498"/>
                  <a:gd name="connsiteY421" fmla="*/ 2691126 h 3971669"/>
                  <a:gd name="connsiteX422" fmla="*/ 82202 w 3966498"/>
                  <a:gd name="connsiteY422" fmla="*/ 2703437 h 3971669"/>
                  <a:gd name="connsiteX423" fmla="*/ 87127 w 3966498"/>
                  <a:gd name="connsiteY423" fmla="*/ 2716570 h 3971669"/>
                  <a:gd name="connsiteX424" fmla="*/ 98207 w 3966498"/>
                  <a:gd name="connsiteY424" fmla="*/ 2748169 h 3971669"/>
                  <a:gd name="connsiteX425" fmla="*/ 114212 w 3966498"/>
                  <a:gd name="connsiteY425" fmla="*/ 2789208 h 3971669"/>
                  <a:gd name="connsiteX426" fmla="*/ 108467 w 3966498"/>
                  <a:gd name="connsiteY426" fmla="*/ 2779359 h 3971669"/>
                  <a:gd name="connsiteX427" fmla="*/ 122830 w 3966498"/>
                  <a:gd name="connsiteY427" fmla="*/ 2817524 h 3971669"/>
                  <a:gd name="connsiteX428" fmla="*/ 175770 w 3966498"/>
                  <a:gd name="connsiteY428" fmla="*/ 2916838 h 3971669"/>
                  <a:gd name="connsiteX429" fmla="*/ 167152 w 3966498"/>
                  <a:gd name="connsiteY429" fmla="*/ 2896318 h 3971669"/>
                  <a:gd name="connsiteX430" fmla="*/ 180695 w 3966498"/>
                  <a:gd name="connsiteY430" fmla="*/ 2919710 h 3971669"/>
                  <a:gd name="connsiteX431" fmla="*/ 193006 w 3966498"/>
                  <a:gd name="connsiteY431" fmla="*/ 2939819 h 3971669"/>
                  <a:gd name="connsiteX432" fmla="*/ 215578 w 3966498"/>
                  <a:gd name="connsiteY432" fmla="*/ 2975933 h 3971669"/>
                  <a:gd name="connsiteX433" fmla="*/ 278366 w 3966498"/>
                  <a:gd name="connsiteY433" fmla="*/ 3057190 h 3971669"/>
                  <a:gd name="connsiteX434" fmla="*/ 274263 w 3966498"/>
                  <a:gd name="connsiteY434" fmla="*/ 3051034 h 3971669"/>
                  <a:gd name="connsiteX435" fmla="*/ 266465 w 3966498"/>
                  <a:gd name="connsiteY435" fmla="*/ 3042005 h 3971669"/>
                  <a:gd name="connsiteX436" fmla="*/ 257847 w 3966498"/>
                  <a:gd name="connsiteY436" fmla="*/ 3030925 h 3971669"/>
                  <a:gd name="connsiteX437" fmla="*/ 239380 w 3966498"/>
                  <a:gd name="connsiteY437" fmla="*/ 3007533 h 3971669"/>
                  <a:gd name="connsiteX438" fmla="*/ 266055 w 3966498"/>
                  <a:gd name="connsiteY438" fmla="*/ 3041184 h 3971669"/>
                  <a:gd name="connsiteX439" fmla="*/ 290268 w 3966498"/>
                  <a:gd name="connsiteY439" fmla="*/ 3069501 h 3971669"/>
                  <a:gd name="connsiteX440" fmla="*/ 312428 w 3966498"/>
                  <a:gd name="connsiteY440" fmla="*/ 3094124 h 3971669"/>
                  <a:gd name="connsiteX441" fmla="*/ 323098 w 3966498"/>
                  <a:gd name="connsiteY441" fmla="*/ 3105615 h 3971669"/>
                  <a:gd name="connsiteX442" fmla="*/ 333358 w 3966498"/>
                  <a:gd name="connsiteY442" fmla="*/ 3116695 h 3971669"/>
                  <a:gd name="connsiteX443" fmla="*/ 354698 w 3966498"/>
                  <a:gd name="connsiteY443" fmla="*/ 3138035 h 3971669"/>
                  <a:gd name="connsiteX444" fmla="*/ 365778 w 3966498"/>
                  <a:gd name="connsiteY444" fmla="*/ 3149116 h 3971669"/>
                  <a:gd name="connsiteX445" fmla="*/ 377269 w 3966498"/>
                  <a:gd name="connsiteY445" fmla="*/ 3159786 h 3971669"/>
                  <a:gd name="connsiteX446" fmla="*/ 402713 w 3966498"/>
                  <a:gd name="connsiteY446" fmla="*/ 3182767 h 3971669"/>
                  <a:gd name="connsiteX447" fmla="*/ 432671 w 3966498"/>
                  <a:gd name="connsiteY447" fmla="*/ 3207390 h 3971669"/>
                  <a:gd name="connsiteX448" fmla="*/ 470427 w 3966498"/>
                  <a:gd name="connsiteY448" fmla="*/ 3229551 h 3971669"/>
                  <a:gd name="connsiteX449" fmla="*/ 446214 w 3966498"/>
                  <a:gd name="connsiteY449" fmla="*/ 3216829 h 3971669"/>
                  <a:gd name="connsiteX450" fmla="*/ 494229 w 3966498"/>
                  <a:gd name="connsiteY450" fmla="*/ 3249660 h 3971669"/>
                  <a:gd name="connsiteX451" fmla="*/ 518852 w 3966498"/>
                  <a:gd name="connsiteY451" fmla="*/ 3264844 h 3971669"/>
                  <a:gd name="connsiteX452" fmla="*/ 541834 w 3966498"/>
                  <a:gd name="connsiteY452" fmla="*/ 3277566 h 3971669"/>
                  <a:gd name="connsiteX453" fmla="*/ 532805 w 3966498"/>
                  <a:gd name="connsiteY453" fmla="*/ 3270590 h 3971669"/>
                  <a:gd name="connsiteX454" fmla="*/ 561532 w 3966498"/>
                  <a:gd name="connsiteY454" fmla="*/ 3286184 h 3971669"/>
                  <a:gd name="connsiteX455" fmla="*/ 582872 w 3966498"/>
                  <a:gd name="connsiteY455" fmla="*/ 3296444 h 3971669"/>
                  <a:gd name="connsiteX456" fmla="*/ 587387 w 3966498"/>
                  <a:gd name="connsiteY456" fmla="*/ 3300138 h 3971669"/>
                  <a:gd name="connsiteX457" fmla="*/ 549631 w 3966498"/>
                  <a:gd name="connsiteY457" fmla="*/ 3281260 h 3971669"/>
                  <a:gd name="connsiteX458" fmla="*/ 627604 w 3966498"/>
                  <a:gd name="connsiteY458" fmla="*/ 3321067 h 3971669"/>
                  <a:gd name="connsiteX459" fmla="*/ 614062 w 3966498"/>
                  <a:gd name="connsiteY459" fmla="*/ 3316553 h 3971669"/>
                  <a:gd name="connsiteX460" fmla="*/ 598877 w 3966498"/>
                  <a:gd name="connsiteY460" fmla="*/ 3310397 h 3971669"/>
                  <a:gd name="connsiteX461" fmla="*/ 580000 w 3966498"/>
                  <a:gd name="connsiteY461" fmla="*/ 3301779 h 3971669"/>
                  <a:gd name="connsiteX462" fmla="*/ 558660 w 3966498"/>
                  <a:gd name="connsiteY462" fmla="*/ 3291519 h 3971669"/>
                  <a:gd name="connsiteX463" fmla="*/ 536499 w 3966498"/>
                  <a:gd name="connsiteY463" fmla="*/ 3279618 h 3971669"/>
                  <a:gd name="connsiteX464" fmla="*/ 514748 w 3966498"/>
                  <a:gd name="connsiteY464" fmla="*/ 3267717 h 3971669"/>
                  <a:gd name="connsiteX465" fmla="*/ 495050 w 3966498"/>
                  <a:gd name="connsiteY465" fmla="*/ 3255406 h 3971669"/>
                  <a:gd name="connsiteX466" fmla="*/ 511876 w 3966498"/>
                  <a:gd name="connsiteY466" fmla="*/ 3266486 h 3971669"/>
                  <a:gd name="connsiteX467" fmla="*/ 529112 w 3966498"/>
                  <a:gd name="connsiteY467" fmla="*/ 3276746 h 3971669"/>
                  <a:gd name="connsiteX468" fmla="*/ 513928 w 3966498"/>
                  <a:gd name="connsiteY468" fmla="*/ 3268538 h 3971669"/>
                  <a:gd name="connsiteX469" fmla="*/ 501616 w 3966498"/>
                  <a:gd name="connsiteY469" fmla="*/ 3260740 h 3971669"/>
                  <a:gd name="connsiteX470" fmla="*/ 487663 w 3966498"/>
                  <a:gd name="connsiteY470" fmla="*/ 3251712 h 3971669"/>
                  <a:gd name="connsiteX471" fmla="*/ 467554 w 3966498"/>
                  <a:gd name="connsiteY471" fmla="*/ 3238169 h 3971669"/>
                  <a:gd name="connsiteX472" fmla="*/ 485201 w 3966498"/>
                  <a:gd name="connsiteY472" fmla="*/ 3250891 h 3971669"/>
                  <a:gd name="connsiteX473" fmla="*/ 492588 w 3966498"/>
                  <a:gd name="connsiteY473" fmla="*/ 3256637 h 3971669"/>
                  <a:gd name="connsiteX474" fmla="*/ 487253 w 3966498"/>
                  <a:gd name="connsiteY474" fmla="*/ 3255816 h 3971669"/>
                  <a:gd name="connsiteX475" fmla="*/ 486021 w 3966498"/>
                  <a:gd name="connsiteY475" fmla="*/ 3254174 h 3971669"/>
                  <a:gd name="connsiteX476" fmla="*/ 453601 w 3966498"/>
                  <a:gd name="connsiteY476" fmla="*/ 3232014 h 3971669"/>
                  <a:gd name="connsiteX477" fmla="*/ 444983 w 3966498"/>
                  <a:gd name="connsiteY477" fmla="*/ 3227089 h 3971669"/>
                  <a:gd name="connsiteX478" fmla="*/ 498333 w 3966498"/>
                  <a:gd name="connsiteY478" fmla="*/ 3266486 h 3971669"/>
                  <a:gd name="connsiteX479" fmla="*/ 540603 w 3966498"/>
                  <a:gd name="connsiteY479" fmla="*/ 3291109 h 3971669"/>
                  <a:gd name="connsiteX480" fmla="*/ 694907 w 3966498"/>
                  <a:gd name="connsiteY480" fmla="*/ 3353898 h 3971669"/>
                  <a:gd name="connsiteX481" fmla="*/ 739229 w 3966498"/>
                  <a:gd name="connsiteY481" fmla="*/ 3368672 h 3971669"/>
                  <a:gd name="connsiteX482" fmla="*/ 775343 w 3966498"/>
                  <a:gd name="connsiteY482" fmla="*/ 3379342 h 3971669"/>
                  <a:gd name="connsiteX483" fmla="*/ 808584 w 3966498"/>
                  <a:gd name="connsiteY483" fmla="*/ 3388370 h 3971669"/>
                  <a:gd name="connsiteX484" fmla="*/ 825820 w 3966498"/>
                  <a:gd name="connsiteY484" fmla="*/ 3392885 h 3971669"/>
                  <a:gd name="connsiteX485" fmla="*/ 834849 w 3966498"/>
                  <a:gd name="connsiteY485" fmla="*/ 3395347 h 3971669"/>
                  <a:gd name="connsiteX486" fmla="*/ 844288 w 3966498"/>
                  <a:gd name="connsiteY486" fmla="*/ 3397399 h 3971669"/>
                  <a:gd name="connsiteX487" fmla="*/ 859062 w 3966498"/>
                  <a:gd name="connsiteY487" fmla="*/ 3397399 h 3971669"/>
                  <a:gd name="connsiteX488" fmla="*/ 881633 w 3966498"/>
                  <a:gd name="connsiteY488" fmla="*/ 3402323 h 3971669"/>
                  <a:gd name="connsiteX489" fmla="*/ 902973 w 3966498"/>
                  <a:gd name="connsiteY489" fmla="*/ 3405196 h 3971669"/>
                  <a:gd name="connsiteX490" fmla="*/ 936624 w 3966498"/>
                  <a:gd name="connsiteY490" fmla="*/ 3410121 h 3971669"/>
                  <a:gd name="connsiteX491" fmla="*/ 938676 w 3966498"/>
                  <a:gd name="connsiteY491" fmla="*/ 3412994 h 3971669"/>
                  <a:gd name="connsiteX492" fmla="*/ 914874 w 3966498"/>
                  <a:gd name="connsiteY492" fmla="*/ 3409710 h 3971669"/>
                  <a:gd name="connsiteX493" fmla="*/ 906256 w 3966498"/>
                  <a:gd name="connsiteY493" fmla="*/ 3409300 h 3971669"/>
                  <a:gd name="connsiteX494" fmla="*/ 902973 w 3966498"/>
                  <a:gd name="connsiteY494" fmla="*/ 3409300 h 3971669"/>
                  <a:gd name="connsiteX495" fmla="*/ 981767 w 3966498"/>
                  <a:gd name="connsiteY495" fmla="*/ 3416277 h 3971669"/>
                  <a:gd name="connsiteX496" fmla="*/ 1014187 w 3966498"/>
                  <a:gd name="connsiteY496" fmla="*/ 3417097 h 3971669"/>
                  <a:gd name="connsiteX497" fmla="*/ 981356 w 3966498"/>
                  <a:gd name="connsiteY497" fmla="*/ 3417097 h 3971669"/>
                  <a:gd name="connsiteX498" fmla="*/ 965351 w 3966498"/>
                  <a:gd name="connsiteY498" fmla="*/ 3417097 h 3971669"/>
                  <a:gd name="connsiteX499" fmla="*/ 966583 w 3966498"/>
                  <a:gd name="connsiteY499" fmla="*/ 3418739 h 3971669"/>
                  <a:gd name="connsiteX500" fmla="*/ 985460 w 3966498"/>
                  <a:gd name="connsiteY500" fmla="*/ 3421612 h 3971669"/>
                  <a:gd name="connsiteX501" fmla="*/ 989564 w 3966498"/>
                  <a:gd name="connsiteY501" fmla="*/ 3424074 h 3971669"/>
                  <a:gd name="connsiteX502" fmla="*/ 1018291 w 3966498"/>
                  <a:gd name="connsiteY502" fmla="*/ 3424074 h 3971669"/>
                  <a:gd name="connsiteX503" fmla="*/ 1047018 w 3966498"/>
                  <a:gd name="connsiteY503" fmla="*/ 3424895 h 3971669"/>
                  <a:gd name="connsiteX504" fmla="*/ 1105293 w 3966498"/>
                  <a:gd name="connsiteY504" fmla="*/ 3424895 h 3971669"/>
                  <a:gd name="connsiteX505" fmla="*/ 1129095 w 3966498"/>
                  <a:gd name="connsiteY505" fmla="*/ 3422022 h 3971669"/>
                  <a:gd name="connsiteX506" fmla="*/ 1263291 w 3966498"/>
                  <a:gd name="connsiteY506" fmla="*/ 3422022 h 3971669"/>
                  <a:gd name="connsiteX507" fmla="*/ 1260418 w 3966498"/>
                  <a:gd name="connsiteY507" fmla="*/ 3422022 h 3971669"/>
                  <a:gd name="connsiteX508" fmla="*/ 1411440 w 3966498"/>
                  <a:gd name="connsiteY508" fmla="*/ 3422022 h 3971669"/>
                  <a:gd name="connsiteX509" fmla="*/ 1420879 w 3966498"/>
                  <a:gd name="connsiteY509" fmla="*/ 3421201 h 3971669"/>
                  <a:gd name="connsiteX510" fmla="*/ 1431959 w 3966498"/>
                  <a:gd name="connsiteY510" fmla="*/ 3420380 h 3971669"/>
                  <a:gd name="connsiteX511" fmla="*/ 1454531 w 3966498"/>
                  <a:gd name="connsiteY511" fmla="*/ 3419560 h 3971669"/>
                  <a:gd name="connsiteX512" fmla="*/ 1470946 w 3966498"/>
                  <a:gd name="connsiteY512" fmla="*/ 3434744 h 3971669"/>
                  <a:gd name="connsiteX513" fmla="*/ 1481616 w 3966498"/>
                  <a:gd name="connsiteY513" fmla="*/ 3444183 h 3971669"/>
                  <a:gd name="connsiteX514" fmla="*/ 1500494 w 3966498"/>
                  <a:gd name="connsiteY514" fmla="*/ 3460598 h 3971669"/>
                  <a:gd name="connsiteX515" fmla="*/ 1483258 w 3966498"/>
                  <a:gd name="connsiteY515" fmla="*/ 3442952 h 3971669"/>
                  <a:gd name="connsiteX516" fmla="*/ 1472588 w 3966498"/>
                  <a:gd name="connsiteY516" fmla="*/ 3431871 h 3971669"/>
                  <a:gd name="connsiteX517" fmla="*/ 1462738 w 3966498"/>
                  <a:gd name="connsiteY517" fmla="*/ 3421201 h 3971669"/>
                  <a:gd name="connsiteX518" fmla="*/ 1474229 w 3966498"/>
                  <a:gd name="connsiteY518" fmla="*/ 3430230 h 3971669"/>
                  <a:gd name="connsiteX519" fmla="*/ 1485310 w 3966498"/>
                  <a:gd name="connsiteY519" fmla="*/ 3441310 h 3971669"/>
                  <a:gd name="connsiteX520" fmla="*/ 1492696 w 3966498"/>
                  <a:gd name="connsiteY520" fmla="*/ 3448287 h 3971669"/>
                  <a:gd name="connsiteX521" fmla="*/ 1481206 w 3966498"/>
                  <a:gd name="connsiteY521" fmla="*/ 3434744 h 3971669"/>
                  <a:gd name="connsiteX522" fmla="*/ 1458224 w 3966498"/>
                  <a:gd name="connsiteY522" fmla="*/ 3412173 h 3971669"/>
                  <a:gd name="connsiteX523" fmla="*/ 1388048 w 3966498"/>
                  <a:gd name="connsiteY523" fmla="*/ 3412583 h 3971669"/>
                  <a:gd name="connsiteX524" fmla="*/ 1334288 w 3966498"/>
                  <a:gd name="connsiteY524" fmla="*/ 3413404 h 3971669"/>
                  <a:gd name="connsiteX525" fmla="*/ 1257546 w 3966498"/>
                  <a:gd name="connsiteY525" fmla="*/ 3415866 h 3971669"/>
                  <a:gd name="connsiteX526" fmla="*/ 1331825 w 3966498"/>
                  <a:gd name="connsiteY526" fmla="*/ 3415866 h 3971669"/>
                  <a:gd name="connsiteX527" fmla="*/ 1163157 w 3966498"/>
                  <a:gd name="connsiteY527" fmla="*/ 3417508 h 3971669"/>
                  <a:gd name="connsiteX528" fmla="*/ 1139765 w 3966498"/>
                  <a:gd name="connsiteY528" fmla="*/ 3415866 h 3971669"/>
                  <a:gd name="connsiteX529" fmla="*/ 1067948 w 3966498"/>
                  <a:gd name="connsiteY529" fmla="*/ 3416687 h 3971669"/>
                  <a:gd name="connsiteX530" fmla="*/ 1155360 w 3966498"/>
                  <a:gd name="connsiteY530" fmla="*/ 3413814 h 3971669"/>
                  <a:gd name="connsiteX531" fmla="*/ 1034707 w 3966498"/>
                  <a:gd name="connsiteY531" fmla="*/ 3413814 h 3971669"/>
                  <a:gd name="connsiteX532" fmla="*/ 1011725 w 3966498"/>
                  <a:gd name="connsiteY532" fmla="*/ 3415456 h 3971669"/>
                  <a:gd name="connsiteX533" fmla="*/ 1002696 w 3966498"/>
                  <a:gd name="connsiteY533" fmla="*/ 3414635 h 3971669"/>
                  <a:gd name="connsiteX534" fmla="*/ 979715 w 3966498"/>
                  <a:gd name="connsiteY534" fmla="*/ 3412994 h 3971669"/>
                  <a:gd name="connsiteX535" fmla="*/ 967814 w 3966498"/>
                  <a:gd name="connsiteY535" fmla="*/ 3411352 h 3971669"/>
                  <a:gd name="connsiteX536" fmla="*/ 973969 w 3966498"/>
                  <a:gd name="connsiteY536" fmla="*/ 3411352 h 3971669"/>
                  <a:gd name="connsiteX537" fmla="*/ 981356 w 3966498"/>
                  <a:gd name="connsiteY537" fmla="*/ 3411352 h 3971669"/>
                  <a:gd name="connsiteX538" fmla="*/ 986281 w 3966498"/>
                  <a:gd name="connsiteY538" fmla="*/ 3411352 h 3971669"/>
                  <a:gd name="connsiteX539" fmla="*/ 992026 w 3966498"/>
                  <a:gd name="connsiteY539" fmla="*/ 3411352 h 3971669"/>
                  <a:gd name="connsiteX540" fmla="*/ 1019933 w 3966498"/>
                  <a:gd name="connsiteY540" fmla="*/ 3411352 h 3971669"/>
                  <a:gd name="connsiteX541" fmla="*/ 1047839 w 3966498"/>
                  <a:gd name="connsiteY541" fmla="*/ 3411352 h 3971669"/>
                  <a:gd name="connsiteX542" fmla="*/ 1104882 w 3966498"/>
                  <a:gd name="connsiteY542" fmla="*/ 3410531 h 3971669"/>
                  <a:gd name="connsiteX543" fmla="*/ 1073283 w 3966498"/>
                  <a:gd name="connsiteY543" fmla="*/ 3408890 h 3971669"/>
                  <a:gd name="connsiteX544" fmla="*/ 1169723 w 3966498"/>
                  <a:gd name="connsiteY544" fmla="*/ 3408890 h 3971669"/>
                  <a:gd name="connsiteX545" fmla="*/ 1147152 w 3966498"/>
                  <a:gd name="connsiteY545" fmla="*/ 3409710 h 3971669"/>
                  <a:gd name="connsiteX546" fmla="*/ 1348651 w 3966498"/>
                  <a:gd name="connsiteY546" fmla="*/ 3411352 h 3971669"/>
                  <a:gd name="connsiteX547" fmla="*/ 1393383 w 3966498"/>
                  <a:gd name="connsiteY547" fmla="*/ 3409710 h 3971669"/>
                  <a:gd name="connsiteX548" fmla="*/ 1418417 w 3966498"/>
                  <a:gd name="connsiteY548" fmla="*/ 3409300 h 3971669"/>
                  <a:gd name="connsiteX549" fmla="*/ 1431959 w 3966498"/>
                  <a:gd name="connsiteY549" fmla="*/ 3409300 h 3971669"/>
                  <a:gd name="connsiteX550" fmla="*/ 1459455 w 3966498"/>
                  <a:gd name="connsiteY550" fmla="*/ 3409300 h 3971669"/>
                  <a:gd name="connsiteX551" fmla="*/ 1500904 w 3966498"/>
                  <a:gd name="connsiteY551" fmla="*/ 3450749 h 3971669"/>
                  <a:gd name="connsiteX552" fmla="*/ 1539480 w 3966498"/>
                  <a:gd name="connsiteY552" fmla="*/ 3489735 h 3971669"/>
                  <a:gd name="connsiteX553" fmla="*/ 1513626 w 3966498"/>
                  <a:gd name="connsiteY553" fmla="*/ 3468806 h 3971669"/>
                  <a:gd name="connsiteX554" fmla="*/ 1607604 w 3966498"/>
                  <a:gd name="connsiteY554" fmla="*/ 3559911 h 3971669"/>
                  <a:gd name="connsiteX555" fmla="*/ 1582981 w 3966498"/>
                  <a:gd name="connsiteY555" fmla="*/ 3538982 h 3971669"/>
                  <a:gd name="connsiteX556" fmla="*/ 1643718 w 3966498"/>
                  <a:gd name="connsiteY556" fmla="*/ 3603412 h 3971669"/>
                  <a:gd name="connsiteX557" fmla="*/ 1938785 w 3966498"/>
                  <a:gd name="connsiteY557" fmla="*/ 3889861 h 3971669"/>
                  <a:gd name="connsiteX558" fmla="*/ 1931398 w 3966498"/>
                  <a:gd name="connsiteY558" fmla="*/ 3884116 h 3971669"/>
                  <a:gd name="connsiteX559" fmla="*/ 1951507 w 3966498"/>
                  <a:gd name="connsiteY559" fmla="*/ 3903814 h 3971669"/>
                  <a:gd name="connsiteX560" fmla="*/ 1960946 w 3966498"/>
                  <a:gd name="connsiteY560" fmla="*/ 3913253 h 3971669"/>
                  <a:gd name="connsiteX561" fmla="*/ 1965050 w 3966498"/>
                  <a:gd name="connsiteY561" fmla="*/ 3916126 h 3971669"/>
                  <a:gd name="connsiteX562" fmla="*/ 1983107 w 3966498"/>
                  <a:gd name="connsiteY562" fmla="*/ 3916126 h 3971669"/>
                  <a:gd name="connsiteX563" fmla="*/ 1986800 w 3966498"/>
                  <a:gd name="connsiteY563" fmla="*/ 3913253 h 3971669"/>
                  <a:gd name="connsiteX564" fmla="*/ 1994597 w 3966498"/>
                  <a:gd name="connsiteY564" fmla="*/ 3905456 h 3971669"/>
                  <a:gd name="connsiteX565" fmla="*/ 2011013 w 3966498"/>
                  <a:gd name="connsiteY565" fmla="*/ 3889040 h 3971669"/>
                  <a:gd name="connsiteX566" fmla="*/ 2043023 w 3966498"/>
                  <a:gd name="connsiteY566" fmla="*/ 3857030 h 3971669"/>
                  <a:gd name="connsiteX567" fmla="*/ 2176809 w 3966498"/>
                  <a:gd name="connsiteY567" fmla="*/ 3722834 h 3971669"/>
                  <a:gd name="connsiteX568" fmla="*/ 2258886 w 3966498"/>
                  <a:gd name="connsiteY568" fmla="*/ 3645272 h 3971669"/>
                  <a:gd name="connsiteX569" fmla="*/ 2218668 w 3966498"/>
                  <a:gd name="connsiteY569" fmla="*/ 3691645 h 3971669"/>
                  <a:gd name="connsiteX570" fmla="*/ 2093911 w 3966498"/>
                  <a:gd name="connsiteY570" fmla="*/ 3811067 h 3971669"/>
                  <a:gd name="connsiteX571" fmla="*/ 2115661 w 3966498"/>
                  <a:gd name="connsiteY571" fmla="*/ 3792190 h 3971669"/>
                  <a:gd name="connsiteX572" fmla="*/ 2043844 w 3966498"/>
                  <a:gd name="connsiteY572" fmla="*/ 3862776 h 3971669"/>
                  <a:gd name="connsiteX573" fmla="*/ 2055745 w 3966498"/>
                  <a:gd name="connsiteY573" fmla="*/ 3853337 h 3971669"/>
                  <a:gd name="connsiteX574" fmla="*/ 2008961 w 3966498"/>
                  <a:gd name="connsiteY574" fmla="*/ 3897248 h 3971669"/>
                  <a:gd name="connsiteX575" fmla="*/ 1990494 w 3966498"/>
                  <a:gd name="connsiteY575" fmla="*/ 3916126 h 3971669"/>
                  <a:gd name="connsiteX576" fmla="*/ 1983928 w 3966498"/>
                  <a:gd name="connsiteY576" fmla="*/ 3921461 h 3971669"/>
                  <a:gd name="connsiteX577" fmla="*/ 1973668 w 3966498"/>
                  <a:gd name="connsiteY577" fmla="*/ 3925154 h 3971669"/>
                  <a:gd name="connsiteX578" fmla="*/ 1961356 w 3966498"/>
                  <a:gd name="connsiteY578" fmla="*/ 3923102 h 3971669"/>
                  <a:gd name="connsiteX579" fmla="*/ 1957253 w 3966498"/>
                  <a:gd name="connsiteY579" fmla="*/ 3920230 h 3971669"/>
                  <a:gd name="connsiteX580" fmla="*/ 1949866 w 3966498"/>
                  <a:gd name="connsiteY580" fmla="*/ 3913253 h 3971669"/>
                  <a:gd name="connsiteX581" fmla="*/ 1927705 w 3966498"/>
                  <a:gd name="connsiteY581" fmla="*/ 3890682 h 3971669"/>
                  <a:gd name="connsiteX582" fmla="*/ 1941247 w 3966498"/>
                  <a:gd name="connsiteY582" fmla="*/ 3902173 h 3971669"/>
                  <a:gd name="connsiteX583" fmla="*/ 1958073 w 3966498"/>
                  <a:gd name="connsiteY583" fmla="*/ 3916946 h 3971669"/>
                  <a:gd name="connsiteX584" fmla="*/ 1969564 w 3966498"/>
                  <a:gd name="connsiteY584" fmla="*/ 3921871 h 3971669"/>
                  <a:gd name="connsiteX585" fmla="*/ 1982286 w 3966498"/>
                  <a:gd name="connsiteY585" fmla="*/ 3920230 h 3971669"/>
                  <a:gd name="connsiteX586" fmla="*/ 1977772 w 3966498"/>
                  <a:gd name="connsiteY586" fmla="*/ 3921050 h 3971669"/>
                  <a:gd name="connsiteX587" fmla="*/ 1985159 w 3966498"/>
                  <a:gd name="connsiteY587" fmla="*/ 3918178 h 3971669"/>
                  <a:gd name="connsiteX588" fmla="*/ 1988852 w 3966498"/>
                  <a:gd name="connsiteY588" fmla="*/ 3914894 h 3971669"/>
                  <a:gd name="connsiteX589" fmla="*/ 1993777 w 3966498"/>
                  <a:gd name="connsiteY589" fmla="*/ 3909560 h 3971669"/>
                  <a:gd name="connsiteX590" fmla="*/ 1994187 w 3966498"/>
                  <a:gd name="connsiteY590" fmla="*/ 3908328 h 3971669"/>
                  <a:gd name="connsiteX591" fmla="*/ 1991725 w 3966498"/>
                  <a:gd name="connsiteY591" fmla="*/ 3910380 h 3971669"/>
                  <a:gd name="connsiteX592" fmla="*/ 1989673 w 3966498"/>
                  <a:gd name="connsiteY592" fmla="*/ 3912022 h 3971669"/>
                  <a:gd name="connsiteX593" fmla="*/ 1987621 w 3966498"/>
                  <a:gd name="connsiteY593" fmla="*/ 3913664 h 3971669"/>
                  <a:gd name="connsiteX594" fmla="*/ 1970795 w 3966498"/>
                  <a:gd name="connsiteY594" fmla="*/ 3919819 h 3971669"/>
                  <a:gd name="connsiteX595" fmla="*/ 1962998 w 3966498"/>
                  <a:gd name="connsiteY595" fmla="*/ 3916946 h 3971669"/>
                  <a:gd name="connsiteX596" fmla="*/ 1959715 w 3966498"/>
                  <a:gd name="connsiteY596" fmla="*/ 3914484 h 3971669"/>
                  <a:gd name="connsiteX597" fmla="*/ 1952738 w 3966498"/>
                  <a:gd name="connsiteY597" fmla="*/ 3907508 h 3971669"/>
                  <a:gd name="connsiteX598" fmla="*/ 1880510 w 3966498"/>
                  <a:gd name="connsiteY598" fmla="*/ 3836101 h 3971669"/>
                  <a:gd name="connsiteX599" fmla="*/ 1905954 w 3966498"/>
                  <a:gd name="connsiteY599" fmla="*/ 3859903 h 3971669"/>
                  <a:gd name="connsiteX600" fmla="*/ 1816080 w 3966498"/>
                  <a:gd name="connsiteY600" fmla="*/ 3768387 h 3971669"/>
                  <a:gd name="connsiteX601" fmla="*/ 1746725 w 3966498"/>
                  <a:gd name="connsiteY601" fmla="*/ 3704777 h 3971669"/>
                  <a:gd name="connsiteX602" fmla="*/ 1924422 w 3966498"/>
                  <a:gd name="connsiteY602" fmla="*/ 3883705 h 3971669"/>
                  <a:gd name="connsiteX603" fmla="*/ 1830854 w 3966498"/>
                  <a:gd name="connsiteY603" fmla="*/ 3797114 h 3971669"/>
                  <a:gd name="connsiteX604" fmla="*/ 1825108 w 3966498"/>
                  <a:gd name="connsiteY604" fmla="*/ 3790958 h 3971669"/>
                  <a:gd name="connsiteX605" fmla="*/ 1820184 w 3966498"/>
                  <a:gd name="connsiteY605" fmla="*/ 3795883 h 3971669"/>
                  <a:gd name="connsiteX606" fmla="*/ 1889539 w 3966498"/>
                  <a:gd name="connsiteY606" fmla="*/ 3863186 h 3971669"/>
                  <a:gd name="connsiteX607" fmla="*/ 1924011 w 3966498"/>
                  <a:gd name="connsiteY607" fmla="*/ 3897658 h 3971669"/>
                  <a:gd name="connsiteX608" fmla="*/ 1943299 w 3966498"/>
                  <a:gd name="connsiteY608" fmla="*/ 3916536 h 3971669"/>
                  <a:gd name="connsiteX609" fmla="*/ 1952738 w 3966498"/>
                  <a:gd name="connsiteY609" fmla="*/ 3925565 h 3971669"/>
                  <a:gd name="connsiteX610" fmla="*/ 1961767 w 3966498"/>
                  <a:gd name="connsiteY610" fmla="*/ 3930489 h 3971669"/>
                  <a:gd name="connsiteX611" fmla="*/ 1961356 w 3966498"/>
                  <a:gd name="connsiteY611" fmla="*/ 3928848 h 3971669"/>
                  <a:gd name="connsiteX612" fmla="*/ 1956432 w 3966498"/>
                  <a:gd name="connsiteY612" fmla="*/ 3925565 h 3971669"/>
                  <a:gd name="connsiteX613" fmla="*/ 1953559 w 3966498"/>
                  <a:gd name="connsiteY613" fmla="*/ 3923102 h 3971669"/>
                  <a:gd name="connsiteX614" fmla="*/ 1951918 w 3966498"/>
                  <a:gd name="connsiteY614" fmla="*/ 3921461 h 3971669"/>
                  <a:gd name="connsiteX615" fmla="*/ 1949455 w 3966498"/>
                  <a:gd name="connsiteY615" fmla="*/ 3918998 h 3971669"/>
                  <a:gd name="connsiteX616" fmla="*/ 1902261 w 3966498"/>
                  <a:gd name="connsiteY616" fmla="*/ 3871804 h 3971669"/>
                  <a:gd name="connsiteX617" fmla="*/ 1928936 w 3966498"/>
                  <a:gd name="connsiteY617" fmla="*/ 3897248 h 3971669"/>
                  <a:gd name="connsiteX618" fmla="*/ 1942068 w 3966498"/>
                  <a:gd name="connsiteY618" fmla="*/ 3909970 h 3971669"/>
                  <a:gd name="connsiteX619" fmla="*/ 1948635 w 3966498"/>
                  <a:gd name="connsiteY619" fmla="*/ 3916536 h 3971669"/>
                  <a:gd name="connsiteX620" fmla="*/ 1951918 w 3966498"/>
                  <a:gd name="connsiteY620" fmla="*/ 3919819 h 3971669"/>
                  <a:gd name="connsiteX621" fmla="*/ 1954380 w 3966498"/>
                  <a:gd name="connsiteY621" fmla="*/ 3921871 h 3971669"/>
                  <a:gd name="connsiteX622" fmla="*/ 1952328 w 3966498"/>
                  <a:gd name="connsiteY622" fmla="*/ 3920640 h 3971669"/>
                  <a:gd name="connsiteX623" fmla="*/ 1949866 w 3966498"/>
                  <a:gd name="connsiteY623" fmla="*/ 3918178 h 3971669"/>
                  <a:gd name="connsiteX624" fmla="*/ 1944531 w 3966498"/>
                  <a:gd name="connsiteY624" fmla="*/ 3913253 h 3971669"/>
                  <a:gd name="connsiteX625" fmla="*/ 1952328 w 3966498"/>
                  <a:gd name="connsiteY625" fmla="*/ 3921050 h 3971669"/>
                  <a:gd name="connsiteX626" fmla="*/ 1958073 w 3966498"/>
                  <a:gd name="connsiteY626" fmla="*/ 3925565 h 3971669"/>
                  <a:gd name="connsiteX627" fmla="*/ 1972026 w 3966498"/>
                  <a:gd name="connsiteY627" fmla="*/ 3929669 h 3971669"/>
                  <a:gd name="connsiteX628" fmla="*/ 1986800 w 3966498"/>
                  <a:gd name="connsiteY628" fmla="*/ 3926796 h 3971669"/>
                  <a:gd name="connsiteX629" fmla="*/ 1993366 w 3966498"/>
                  <a:gd name="connsiteY629" fmla="*/ 3923102 h 3971669"/>
                  <a:gd name="connsiteX630" fmla="*/ 1996239 w 3966498"/>
                  <a:gd name="connsiteY630" fmla="*/ 3920640 h 3971669"/>
                  <a:gd name="connsiteX631" fmla="*/ 2000343 w 3966498"/>
                  <a:gd name="connsiteY631" fmla="*/ 3916536 h 3971669"/>
                  <a:gd name="connsiteX632" fmla="*/ 2066825 w 3966498"/>
                  <a:gd name="connsiteY632" fmla="*/ 3850464 h 3971669"/>
                  <a:gd name="connsiteX633" fmla="*/ 2021683 w 3966498"/>
                  <a:gd name="connsiteY633" fmla="*/ 3898890 h 3971669"/>
                  <a:gd name="connsiteX634" fmla="*/ 2074623 w 3966498"/>
                  <a:gd name="connsiteY634" fmla="*/ 3847592 h 3971669"/>
                  <a:gd name="connsiteX635" fmla="*/ 2087345 w 3966498"/>
                  <a:gd name="connsiteY635" fmla="*/ 3829945 h 3971669"/>
                  <a:gd name="connsiteX636" fmla="*/ 2254782 w 3966498"/>
                  <a:gd name="connsiteY636" fmla="*/ 3669074 h 3971669"/>
                  <a:gd name="connsiteX637" fmla="*/ 2264631 w 3966498"/>
                  <a:gd name="connsiteY637" fmla="*/ 3659225 h 3971669"/>
                  <a:gd name="connsiteX638" fmla="*/ 2347529 w 3966498"/>
                  <a:gd name="connsiteY638" fmla="*/ 3568119 h 3971669"/>
                  <a:gd name="connsiteX639" fmla="*/ 2417705 w 3966498"/>
                  <a:gd name="connsiteY639" fmla="*/ 3501226 h 3971669"/>
                  <a:gd name="connsiteX640" fmla="*/ 2377897 w 3966498"/>
                  <a:gd name="connsiteY640" fmla="*/ 3529953 h 3971669"/>
                  <a:gd name="connsiteX641" fmla="*/ 2322085 w 3966498"/>
                  <a:gd name="connsiteY641" fmla="*/ 3593563 h 3971669"/>
                  <a:gd name="connsiteX642" fmla="*/ 2230980 w 3966498"/>
                  <a:gd name="connsiteY642" fmla="*/ 3687541 h 3971669"/>
                  <a:gd name="connsiteX643" fmla="*/ 2250268 w 3966498"/>
                  <a:gd name="connsiteY643" fmla="*/ 3665380 h 3971669"/>
                  <a:gd name="connsiteX644" fmla="*/ 2162445 w 3966498"/>
                  <a:gd name="connsiteY644" fmla="*/ 3751972 h 3971669"/>
                  <a:gd name="connsiteX645" fmla="*/ 2249447 w 3966498"/>
                  <a:gd name="connsiteY645" fmla="*/ 3661277 h 3971669"/>
                  <a:gd name="connsiteX646" fmla="*/ 2218258 w 3966498"/>
                  <a:gd name="connsiteY646" fmla="*/ 3691235 h 3971669"/>
                  <a:gd name="connsiteX647" fmla="*/ 2311415 w 3966498"/>
                  <a:gd name="connsiteY647" fmla="*/ 3598898 h 3971669"/>
                  <a:gd name="connsiteX648" fmla="*/ 2344246 w 3966498"/>
                  <a:gd name="connsiteY648" fmla="*/ 3564015 h 3971669"/>
                  <a:gd name="connsiteX649" fmla="*/ 2246984 w 3966498"/>
                  <a:gd name="connsiteY649" fmla="*/ 3657173 h 3971669"/>
                  <a:gd name="connsiteX650" fmla="*/ 2406214 w 3966498"/>
                  <a:gd name="connsiteY650" fmla="*/ 3498764 h 3971669"/>
                  <a:gd name="connsiteX651" fmla="*/ 2404162 w 3966498"/>
                  <a:gd name="connsiteY651" fmla="*/ 3501226 h 3971669"/>
                  <a:gd name="connsiteX652" fmla="*/ 2450946 w 3966498"/>
                  <a:gd name="connsiteY652" fmla="*/ 3454032 h 3971669"/>
                  <a:gd name="connsiteX653" fmla="*/ 2490343 w 3966498"/>
                  <a:gd name="connsiteY653" fmla="*/ 3413404 h 3971669"/>
                  <a:gd name="connsiteX654" fmla="*/ 2515377 w 3966498"/>
                  <a:gd name="connsiteY654" fmla="*/ 3412994 h 3971669"/>
                  <a:gd name="connsiteX655" fmla="*/ 2528098 w 3966498"/>
                  <a:gd name="connsiteY655" fmla="*/ 3412583 h 3971669"/>
                  <a:gd name="connsiteX656" fmla="*/ 2551080 w 3966498"/>
                  <a:gd name="connsiteY656" fmla="*/ 3411762 h 3971669"/>
                  <a:gd name="connsiteX657" fmla="*/ 2688969 w 3966498"/>
                  <a:gd name="connsiteY657" fmla="*/ 3410942 h 3971669"/>
                  <a:gd name="connsiteX658" fmla="*/ 2687738 w 3966498"/>
                  <a:gd name="connsiteY658" fmla="*/ 3412173 h 3971669"/>
                  <a:gd name="connsiteX659" fmla="*/ 2748475 w 3966498"/>
                  <a:gd name="connsiteY659" fmla="*/ 3412173 h 3971669"/>
                  <a:gd name="connsiteX660" fmla="*/ 2624949 w 3966498"/>
                  <a:gd name="connsiteY660" fmla="*/ 3412173 h 3971669"/>
                  <a:gd name="connsiteX661" fmla="*/ 2631516 w 3966498"/>
                  <a:gd name="connsiteY661" fmla="*/ 3414225 h 3971669"/>
                  <a:gd name="connsiteX662" fmla="*/ 2561750 w 3966498"/>
                  <a:gd name="connsiteY662" fmla="*/ 3414225 h 3971669"/>
                  <a:gd name="connsiteX663" fmla="*/ 2531382 w 3966498"/>
                  <a:gd name="connsiteY663" fmla="*/ 3415456 h 3971669"/>
                  <a:gd name="connsiteX664" fmla="*/ 2516608 w 3966498"/>
                  <a:gd name="connsiteY664" fmla="*/ 3416277 h 3971669"/>
                  <a:gd name="connsiteX665" fmla="*/ 2491985 w 3966498"/>
                  <a:gd name="connsiteY665" fmla="*/ 3417097 h 3971669"/>
                  <a:gd name="connsiteX666" fmla="*/ 2473107 w 3966498"/>
                  <a:gd name="connsiteY666" fmla="*/ 3436796 h 3971669"/>
                  <a:gd name="connsiteX667" fmla="*/ 2481315 w 3966498"/>
                  <a:gd name="connsiteY667" fmla="*/ 3428588 h 3971669"/>
                  <a:gd name="connsiteX668" fmla="*/ 2491985 w 3966498"/>
                  <a:gd name="connsiteY668" fmla="*/ 3417508 h 3971669"/>
                  <a:gd name="connsiteX669" fmla="*/ 2558877 w 3966498"/>
                  <a:gd name="connsiteY669" fmla="*/ 3417097 h 3971669"/>
                  <a:gd name="connsiteX670" fmla="*/ 2617973 w 3966498"/>
                  <a:gd name="connsiteY670" fmla="*/ 3417097 h 3971669"/>
                  <a:gd name="connsiteX671" fmla="*/ 2693073 w 3966498"/>
                  <a:gd name="connsiteY671" fmla="*/ 3414635 h 3971669"/>
                  <a:gd name="connsiteX672" fmla="*/ 2735343 w 3966498"/>
                  <a:gd name="connsiteY672" fmla="*/ 3416687 h 3971669"/>
                  <a:gd name="connsiteX673" fmla="*/ 2755452 w 3966498"/>
                  <a:gd name="connsiteY673" fmla="*/ 3415866 h 3971669"/>
                  <a:gd name="connsiteX674" fmla="*/ 2693894 w 3966498"/>
                  <a:gd name="connsiteY674" fmla="*/ 3420380 h 3971669"/>
                  <a:gd name="connsiteX675" fmla="*/ 2681172 w 3966498"/>
                  <a:gd name="connsiteY675" fmla="*/ 3419149 h 3971669"/>
                  <a:gd name="connsiteX676" fmla="*/ 2558877 w 3966498"/>
                  <a:gd name="connsiteY676" fmla="*/ 3421201 h 3971669"/>
                  <a:gd name="connsiteX677" fmla="*/ 2595402 w 3966498"/>
                  <a:gd name="connsiteY677" fmla="*/ 3419970 h 3971669"/>
                  <a:gd name="connsiteX678" fmla="*/ 2546976 w 3966498"/>
                  <a:gd name="connsiteY678" fmla="*/ 3419970 h 3971669"/>
                  <a:gd name="connsiteX679" fmla="*/ 2493626 w 3966498"/>
                  <a:gd name="connsiteY679" fmla="*/ 3419970 h 3971669"/>
                  <a:gd name="connsiteX680" fmla="*/ 2465309 w 3966498"/>
                  <a:gd name="connsiteY680" fmla="*/ 3448697 h 3971669"/>
                  <a:gd name="connsiteX681" fmla="*/ 2446021 w 3966498"/>
                  <a:gd name="connsiteY681" fmla="*/ 3468396 h 3971669"/>
                  <a:gd name="connsiteX682" fmla="*/ 2419346 w 3966498"/>
                  <a:gd name="connsiteY682" fmla="*/ 3497123 h 3971669"/>
                  <a:gd name="connsiteX683" fmla="*/ 2494857 w 3966498"/>
                  <a:gd name="connsiteY683" fmla="*/ 3422432 h 3971669"/>
                  <a:gd name="connsiteX684" fmla="*/ 2762839 w 3966498"/>
                  <a:gd name="connsiteY684" fmla="*/ 3422432 h 3971669"/>
                  <a:gd name="connsiteX685" fmla="*/ 2854355 w 3966498"/>
                  <a:gd name="connsiteY685" fmla="*/ 3410942 h 3971669"/>
                  <a:gd name="connsiteX686" fmla="*/ 2884723 w 3966498"/>
                  <a:gd name="connsiteY686" fmla="*/ 3410942 h 3971669"/>
                  <a:gd name="connsiteX687" fmla="*/ 2900728 w 3966498"/>
                  <a:gd name="connsiteY687" fmla="*/ 3410942 h 3971669"/>
                  <a:gd name="connsiteX688" fmla="*/ 2916733 w 3966498"/>
                  <a:gd name="connsiteY688" fmla="*/ 3410942 h 3971669"/>
                  <a:gd name="connsiteX689" fmla="*/ 2948743 w 3966498"/>
                  <a:gd name="connsiteY689" fmla="*/ 3410121 h 3971669"/>
                  <a:gd name="connsiteX690" fmla="*/ 2964748 w 3966498"/>
                  <a:gd name="connsiteY690" fmla="*/ 3409300 h 3971669"/>
                  <a:gd name="connsiteX691" fmla="*/ 2980754 w 3966498"/>
                  <a:gd name="connsiteY691" fmla="*/ 3408069 h 3971669"/>
                  <a:gd name="connsiteX692" fmla="*/ 3012764 w 3966498"/>
                  <a:gd name="connsiteY692" fmla="*/ 3405606 h 3971669"/>
                  <a:gd name="connsiteX693" fmla="*/ 3043132 w 3966498"/>
                  <a:gd name="connsiteY693" fmla="*/ 3401913 h 3971669"/>
                  <a:gd name="connsiteX694" fmla="*/ 3097303 w 3966498"/>
                  <a:gd name="connsiteY694" fmla="*/ 3394116 h 3971669"/>
                  <a:gd name="connsiteX695" fmla="*/ 3091558 w 3966498"/>
                  <a:gd name="connsiteY695" fmla="*/ 3396168 h 3971669"/>
                  <a:gd name="connsiteX696" fmla="*/ 3114539 w 3966498"/>
                  <a:gd name="connsiteY696" fmla="*/ 3392064 h 3971669"/>
                  <a:gd name="connsiteX697" fmla="*/ 3136289 w 3966498"/>
                  <a:gd name="connsiteY697" fmla="*/ 3387139 h 3971669"/>
                  <a:gd name="connsiteX698" fmla="*/ 3156398 w 3966498"/>
                  <a:gd name="connsiteY698" fmla="*/ 3382215 h 3971669"/>
                  <a:gd name="connsiteX699" fmla="*/ 3174866 w 3966498"/>
                  <a:gd name="connsiteY699" fmla="*/ 3376879 h 3971669"/>
                  <a:gd name="connsiteX700" fmla="*/ 3176097 w 3966498"/>
                  <a:gd name="connsiteY700" fmla="*/ 3379342 h 3971669"/>
                  <a:gd name="connsiteX701" fmla="*/ 3201951 w 3966498"/>
                  <a:gd name="connsiteY701" fmla="*/ 3371545 h 3971669"/>
                  <a:gd name="connsiteX702" fmla="*/ 3208517 w 3966498"/>
                  <a:gd name="connsiteY702" fmla="*/ 3369493 h 3971669"/>
                  <a:gd name="connsiteX703" fmla="*/ 3215083 w 3966498"/>
                  <a:gd name="connsiteY703" fmla="*/ 3367441 h 3971669"/>
                  <a:gd name="connsiteX704" fmla="*/ 3227805 w 3966498"/>
                  <a:gd name="connsiteY704" fmla="*/ 3362927 h 3971669"/>
                  <a:gd name="connsiteX705" fmla="*/ 3253249 w 3966498"/>
                  <a:gd name="connsiteY705" fmla="*/ 3353898 h 3971669"/>
                  <a:gd name="connsiteX706" fmla="*/ 3278283 w 3966498"/>
                  <a:gd name="connsiteY706" fmla="*/ 3343638 h 3971669"/>
                  <a:gd name="connsiteX707" fmla="*/ 3261457 w 3966498"/>
                  <a:gd name="connsiteY707" fmla="*/ 3351436 h 3971669"/>
                  <a:gd name="connsiteX708" fmla="*/ 3245041 w 3966498"/>
                  <a:gd name="connsiteY708" fmla="*/ 3357592 h 3971669"/>
                  <a:gd name="connsiteX709" fmla="*/ 3225753 w 3966498"/>
                  <a:gd name="connsiteY709" fmla="*/ 3364568 h 3971669"/>
                  <a:gd name="connsiteX710" fmla="*/ 3215494 w 3966498"/>
                  <a:gd name="connsiteY710" fmla="*/ 3368261 h 3971669"/>
                  <a:gd name="connsiteX711" fmla="*/ 3204824 w 3966498"/>
                  <a:gd name="connsiteY711" fmla="*/ 3371545 h 3971669"/>
                  <a:gd name="connsiteX712" fmla="*/ 3183073 w 3966498"/>
                  <a:gd name="connsiteY712" fmla="*/ 3377700 h 3971669"/>
                  <a:gd name="connsiteX713" fmla="*/ 3162964 w 3966498"/>
                  <a:gd name="connsiteY713" fmla="*/ 3383446 h 3971669"/>
                  <a:gd name="connsiteX714" fmla="*/ 3145318 w 3966498"/>
                  <a:gd name="connsiteY714" fmla="*/ 3387550 h 3971669"/>
                  <a:gd name="connsiteX715" fmla="*/ 3159681 w 3966498"/>
                  <a:gd name="connsiteY715" fmla="*/ 3383856 h 3971669"/>
                  <a:gd name="connsiteX716" fmla="*/ 3164196 w 3966498"/>
                  <a:gd name="connsiteY716" fmla="*/ 3382215 h 3971669"/>
                  <a:gd name="connsiteX717" fmla="*/ 3121516 w 3966498"/>
                  <a:gd name="connsiteY717" fmla="*/ 3392064 h 3971669"/>
                  <a:gd name="connsiteX718" fmla="*/ 3097303 w 3966498"/>
                  <a:gd name="connsiteY718" fmla="*/ 3396988 h 3971669"/>
                  <a:gd name="connsiteX719" fmla="*/ 3073090 w 3966498"/>
                  <a:gd name="connsiteY719" fmla="*/ 3401503 h 3971669"/>
                  <a:gd name="connsiteX720" fmla="*/ 3050108 w 3966498"/>
                  <a:gd name="connsiteY720" fmla="*/ 3405196 h 3971669"/>
                  <a:gd name="connsiteX721" fmla="*/ 3029589 w 3966498"/>
                  <a:gd name="connsiteY721" fmla="*/ 3407658 h 3971669"/>
                  <a:gd name="connsiteX722" fmla="*/ 3012764 w 3966498"/>
                  <a:gd name="connsiteY722" fmla="*/ 3409300 h 3971669"/>
                  <a:gd name="connsiteX723" fmla="*/ 3001273 w 3966498"/>
                  <a:gd name="connsiteY723" fmla="*/ 3409300 h 3971669"/>
                  <a:gd name="connsiteX724" fmla="*/ 2968031 w 3966498"/>
                  <a:gd name="connsiteY724" fmla="*/ 3409300 h 3971669"/>
                  <a:gd name="connsiteX725" fmla="*/ 2949154 w 3966498"/>
                  <a:gd name="connsiteY725" fmla="*/ 3409710 h 3971669"/>
                  <a:gd name="connsiteX726" fmla="*/ 2933149 w 3966498"/>
                  <a:gd name="connsiteY726" fmla="*/ 3410121 h 3971669"/>
                  <a:gd name="connsiteX727" fmla="*/ 2909757 w 3966498"/>
                  <a:gd name="connsiteY727" fmla="*/ 3411352 h 3971669"/>
                  <a:gd name="connsiteX728" fmla="*/ 2888006 w 3966498"/>
                  <a:gd name="connsiteY728" fmla="*/ 3412994 h 3971669"/>
                  <a:gd name="connsiteX729" fmla="*/ 2901139 w 3966498"/>
                  <a:gd name="connsiteY729" fmla="*/ 3413814 h 3971669"/>
                  <a:gd name="connsiteX730" fmla="*/ 2928224 w 3966498"/>
                  <a:gd name="connsiteY730" fmla="*/ 3413814 h 3971669"/>
                  <a:gd name="connsiteX731" fmla="*/ 2945460 w 3966498"/>
                  <a:gd name="connsiteY731" fmla="*/ 3415045 h 3971669"/>
                  <a:gd name="connsiteX732" fmla="*/ 2960645 w 3966498"/>
                  <a:gd name="connsiteY732" fmla="*/ 3414635 h 3971669"/>
                  <a:gd name="connsiteX733" fmla="*/ 2974187 w 3966498"/>
                  <a:gd name="connsiteY733" fmla="*/ 3413404 h 3971669"/>
                  <a:gd name="connsiteX734" fmla="*/ 2998810 w 3966498"/>
                  <a:gd name="connsiteY734" fmla="*/ 3410942 h 3971669"/>
                  <a:gd name="connsiteX735" fmla="*/ 3011532 w 3966498"/>
                  <a:gd name="connsiteY735" fmla="*/ 3409710 h 3971669"/>
                  <a:gd name="connsiteX736" fmla="*/ 3025485 w 3966498"/>
                  <a:gd name="connsiteY736" fmla="*/ 3408069 h 3971669"/>
                  <a:gd name="connsiteX737" fmla="*/ 3060779 w 3966498"/>
                  <a:gd name="connsiteY737" fmla="*/ 3403965 h 3971669"/>
                  <a:gd name="connsiteX738" fmla="*/ 2991834 w 3966498"/>
                  <a:gd name="connsiteY738" fmla="*/ 3412583 h 3971669"/>
                  <a:gd name="connsiteX739" fmla="*/ 2960234 w 3966498"/>
                  <a:gd name="connsiteY739" fmla="*/ 3415045 h 3971669"/>
                  <a:gd name="connsiteX740" fmla="*/ 2937253 w 3966498"/>
                  <a:gd name="connsiteY740" fmla="*/ 3415045 h 3971669"/>
                  <a:gd name="connsiteX741" fmla="*/ 2909757 w 3966498"/>
                  <a:gd name="connsiteY741" fmla="*/ 3416687 h 3971669"/>
                  <a:gd name="connsiteX742" fmla="*/ 2890058 w 3966498"/>
                  <a:gd name="connsiteY742" fmla="*/ 3417918 h 3971669"/>
                  <a:gd name="connsiteX743" fmla="*/ 2873233 w 3966498"/>
                  <a:gd name="connsiteY743" fmla="*/ 3420380 h 3971669"/>
                  <a:gd name="connsiteX744" fmla="*/ 2904422 w 3966498"/>
                  <a:gd name="connsiteY744" fmla="*/ 3423253 h 3971669"/>
                  <a:gd name="connsiteX745" fmla="*/ 2964748 w 3966498"/>
                  <a:gd name="connsiteY745" fmla="*/ 3419970 h 3971669"/>
                  <a:gd name="connsiteX746" fmla="*/ 2987320 w 3966498"/>
                  <a:gd name="connsiteY746" fmla="*/ 3417508 h 3971669"/>
                  <a:gd name="connsiteX747" fmla="*/ 2978291 w 3966498"/>
                  <a:gd name="connsiteY747" fmla="*/ 3417508 h 3971669"/>
                  <a:gd name="connsiteX748" fmla="*/ 2948333 w 3966498"/>
                  <a:gd name="connsiteY748" fmla="*/ 3418329 h 3971669"/>
                  <a:gd name="connsiteX749" fmla="*/ 2992655 w 3966498"/>
                  <a:gd name="connsiteY749" fmla="*/ 3414635 h 3971669"/>
                  <a:gd name="connsiteX750" fmla="*/ 3018509 w 3966498"/>
                  <a:gd name="connsiteY750" fmla="*/ 3412173 h 3971669"/>
                  <a:gd name="connsiteX751" fmla="*/ 3045594 w 3966498"/>
                  <a:gd name="connsiteY751" fmla="*/ 3408479 h 3971669"/>
                  <a:gd name="connsiteX752" fmla="*/ 3152705 w 3966498"/>
                  <a:gd name="connsiteY752" fmla="*/ 3386729 h 3971669"/>
                  <a:gd name="connsiteX753" fmla="*/ 3149832 w 3966498"/>
                  <a:gd name="connsiteY753" fmla="*/ 3387960 h 3971669"/>
                  <a:gd name="connsiteX754" fmla="*/ 3188819 w 3966498"/>
                  <a:gd name="connsiteY754" fmla="*/ 3377290 h 3971669"/>
                  <a:gd name="connsiteX755" fmla="*/ 3208107 w 3966498"/>
                  <a:gd name="connsiteY755" fmla="*/ 3371545 h 3971669"/>
                  <a:gd name="connsiteX756" fmla="*/ 3227395 w 3966498"/>
                  <a:gd name="connsiteY756" fmla="*/ 3364978 h 3971669"/>
                  <a:gd name="connsiteX757" fmla="*/ 3206465 w 3966498"/>
                  <a:gd name="connsiteY757" fmla="*/ 3372776 h 3971669"/>
                  <a:gd name="connsiteX758" fmla="*/ 3192922 w 3966498"/>
                  <a:gd name="connsiteY758" fmla="*/ 3378111 h 3971669"/>
                  <a:gd name="connsiteX759" fmla="*/ 3297981 w 3966498"/>
                  <a:gd name="connsiteY759" fmla="*/ 3338303 h 3971669"/>
                  <a:gd name="connsiteX760" fmla="*/ 3297981 w 3966498"/>
                  <a:gd name="connsiteY760" fmla="*/ 3339945 h 3971669"/>
                  <a:gd name="connsiteX761" fmla="*/ 3314397 w 3966498"/>
                  <a:gd name="connsiteY761" fmla="*/ 3332968 h 3971669"/>
                  <a:gd name="connsiteX762" fmla="*/ 3332043 w 3966498"/>
                  <a:gd name="connsiteY762" fmla="*/ 3325171 h 3971669"/>
                  <a:gd name="connsiteX763" fmla="*/ 3348459 w 3966498"/>
                  <a:gd name="connsiteY763" fmla="*/ 3317784 h 3971669"/>
                  <a:gd name="connsiteX764" fmla="*/ 3360770 w 3966498"/>
                  <a:gd name="connsiteY764" fmla="*/ 3311628 h 3971669"/>
                  <a:gd name="connsiteX765" fmla="*/ 3371440 w 3966498"/>
                  <a:gd name="connsiteY765" fmla="*/ 3301779 h 3971669"/>
                  <a:gd name="connsiteX766" fmla="*/ 3349279 w 3966498"/>
                  <a:gd name="connsiteY766" fmla="*/ 3312859 h 3971669"/>
                  <a:gd name="connsiteX767" fmla="*/ 3338609 w 3966498"/>
                  <a:gd name="connsiteY767" fmla="*/ 3318194 h 3971669"/>
                  <a:gd name="connsiteX768" fmla="*/ 3308241 w 3966498"/>
                  <a:gd name="connsiteY768" fmla="*/ 3332968 h 3971669"/>
                  <a:gd name="connsiteX769" fmla="*/ 3335326 w 3966498"/>
                  <a:gd name="connsiteY769" fmla="*/ 3319015 h 3971669"/>
                  <a:gd name="connsiteX770" fmla="*/ 3348869 w 3966498"/>
                  <a:gd name="connsiteY770" fmla="*/ 3312039 h 3971669"/>
                  <a:gd name="connsiteX771" fmla="*/ 3362001 w 3966498"/>
                  <a:gd name="connsiteY771" fmla="*/ 3304652 h 3971669"/>
                  <a:gd name="connsiteX772" fmla="*/ 3366926 w 3966498"/>
                  <a:gd name="connsiteY772" fmla="*/ 3302600 h 3971669"/>
                  <a:gd name="connsiteX773" fmla="*/ 3382521 w 3966498"/>
                  <a:gd name="connsiteY773" fmla="*/ 3293161 h 3971669"/>
                  <a:gd name="connsiteX774" fmla="*/ 3390318 w 3966498"/>
                  <a:gd name="connsiteY774" fmla="*/ 3288647 h 3971669"/>
                  <a:gd name="connsiteX775" fmla="*/ 3398115 w 3966498"/>
                  <a:gd name="connsiteY775" fmla="*/ 3283722 h 3971669"/>
                  <a:gd name="connsiteX776" fmla="*/ 3421918 w 3966498"/>
                  <a:gd name="connsiteY776" fmla="*/ 3272642 h 3971669"/>
                  <a:gd name="connsiteX777" fmla="*/ 3421918 w 3966498"/>
                  <a:gd name="connsiteY777" fmla="*/ 3273873 h 3971669"/>
                  <a:gd name="connsiteX778" fmla="*/ 3433819 w 3966498"/>
                  <a:gd name="connsiteY778" fmla="*/ 3266896 h 3971669"/>
                  <a:gd name="connsiteX779" fmla="*/ 3458852 w 3966498"/>
                  <a:gd name="connsiteY779" fmla="*/ 3250071 h 3971669"/>
                  <a:gd name="connsiteX780" fmla="*/ 3445720 w 3966498"/>
                  <a:gd name="connsiteY780" fmla="*/ 3254995 h 3971669"/>
                  <a:gd name="connsiteX781" fmla="*/ 3602077 w 3966498"/>
                  <a:gd name="connsiteY781" fmla="*/ 3135573 h 3971669"/>
                  <a:gd name="connsiteX782" fmla="*/ 3715753 w 3966498"/>
                  <a:gd name="connsiteY782" fmla="*/ 3009174 h 3971669"/>
                  <a:gd name="connsiteX783" fmla="*/ 3719447 w 3966498"/>
                  <a:gd name="connsiteY783" fmla="*/ 3014099 h 3971669"/>
                  <a:gd name="connsiteX784" fmla="*/ 3698107 w 3966498"/>
                  <a:gd name="connsiteY784" fmla="*/ 3041184 h 3971669"/>
                  <a:gd name="connsiteX785" fmla="*/ 3691951 w 3966498"/>
                  <a:gd name="connsiteY785" fmla="*/ 3048982 h 3971669"/>
                  <a:gd name="connsiteX786" fmla="*/ 3684975 w 3966498"/>
                  <a:gd name="connsiteY786" fmla="*/ 3057190 h 3971669"/>
                  <a:gd name="connsiteX787" fmla="*/ 3670201 w 3966498"/>
                  <a:gd name="connsiteY787" fmla="*/ 3074015 h 3971669"/>
                  <a:gd name="connsiteX788" fmla="*/ 3639011 w 3966498"/>
                  <a:gd name="connsiteY788" fmla="*/ 3108077 h 3971669"/>
                  <a:gd name="connsiteX789" fmla="*/ 3623417 w 3966498"/>
                  <a:gd name="connsiteY789" fmla="*/ 3124082 h 3971669"/>
                  <a:gd name="connsiteX790" fmla="*/ 3608232 w 3966498"/>
                  <a:gd name="connsiteY790" fmla="*/ 3138856 h 3971669"/>
                  <a:gd name="connsiteX791" fmla="*/ 3612747 w 3966498"/>
                  <a:gd name="connsiteY791" fmla="*/ 3133521 h 3971669"/>
                  <a:gd name="connsiteX792" fmla="*/ 3633266 w 3966498"/>
                  <a:gd name="connsiteY792" fmla="*/ 3111771 h 3971669"/>
                  <a:gd name="connsiteX793" fmla="*/ 3647219 w 3966498"/>
                  <a:gd name="connsiteY793" fmla="*/ 3096586 h 3971669"/>
                  <a:gd name="connsiteX794" fmla="*/ 3662403 w 3966498"/>
                  <a:gd name="connsiteY794" fmla="*/ 3079761 h 3971669"/>
                  <a:gd name="connsiteX795" fmla="*/ 3692361 w 3966498"/>
                  <a:gd name="connsiteY795" fmla="*/ 3044878 h 3971669"/>
                  <a:gd name="connsiteX796" fmla="*/ 3668149 w 3966498"/>
                  <a:gd name="connsiteY796" fmla="*/ 3070322 h 3971669"/>
                  <a:gd name="connsiteX797" fmla="*/ 3634907 w 3966498"/>
                  <a:gd name="connsiteY797" fmla="*/ 3107667 h 3971669"/>
                  <a:gd name="connsiteX798" fmla="*/ 3602487 w 3966498"/>
                  <a:gd name="connsiteY798" fmla="*/ 3140498 h 3971669"/>
                  <a:gd name="connsiteX799" fmla="*/ 3584430 w 3966498"/>
                  <a:gd name="connsiteY799" fmla="*/ 3154861 h 3971669"/>
                  <a:gd name="connsiteX800" fmla="*/ 3547906 w 3966498"/>
                  <a:gd name="connsiteY800" fmla="*/ 3185640 h 3971669"/>
                  <a:gd name="connsiteX801" fmla="*/ 3521231 w 3966498"/>
                  <a:gd name="connsiteY801" fmla="*/ 3206980 h 3971669"/>
                  <a:gd name="connsiteX802" fmla="*/ 3501532 w 3966498"/>
                  <a:gd name="connsiteY802" fmla="*/ 3222575 h 3971669"/>
                  <a:gd name="connsiteX803" fmla="*/ 3485938 w 3966498"/>
                  <a:gd name="connsiteY803" fmla="*/ 3234886 h 3971669"/>
                  <a:gd name="connsiteX804" fmla="*/ 3452697 w 3966498"/>
                  <a:gd name="connsiteY804" fmla="*/ 3258278 h 3971669"/>
                  <a:gd name="connsiteX805" fmla="*/ 3441616 w 3966498"/>
                  <a:gd name="connsiteY805" fmla="*/ 3265665 h 3971669"/>
                  <a:gd name="connsiteX806" fmla="*/ 3435460 w 3966498"/>
                  <a:gd name="connsiteY806" fmla="*/ 3269769 h 3971669"/>
                  <a:gd name="connsiteX807" fmla="*/ 3428484 w 3966498"/>
                  <a:gd name="connsiteY807" fmla="*/ 3273873 h 3971669"/>
                  <a:gd name="connsiteX808" fmla="*/ 3393191 w 3966498"/>
                  <a:gd name="connsiteY808" fmla="*/ 3293571 h 3971669"/>
                  <a:gd name="connsiteX809" fmla="*/ 3356666 w 3966498"/>
                  <a:gd name="connsiteY809" fmla="*/ 3315732 h 3971669"/>
                  <a:gd name="connsiteX810" fmla="*/ 3396063 w 3966498"/>
                  <a:gd name="connsiteY810" fmla="*/ 3297265 h 3971669"/>
                  <a:gd name="connsiteX811" fmla="*/ 3422738 w 3966498"/>
                  <a:gd name="connsiteY811" fmla="*/ 3282081 h 3971669"/>
                  <a:gd name="connsiteX812" fmla="*/ 3437512 w 3966498"/>
                  <a:gd name="connsiteY812" fmla="*/ 3273463 h 3971669"/>
                  <a:gd name="connsiteX813" fmla="*/ 3452286 w 3966498"/>
                  <a:gd name="connsiteY813" fmla="*/ 3263613 h 3971669"/>
                  <a:gd name="connsiteX814" fmla="*/ 3467470 w 3966498"/>
                  <a:gd name="connsiteY814" fmla="*/ 3253764 h 3971669"/>
                  <a:gd name="connsiteX815" fmla="*/ 3482655 w 3966498"/>
                  <a:gd name="connsiteY815" fmla="*/ 3243504 h 3971669"/>
                  <a:gd name="connsiteX816" fmla="*/ 3513023 w 3966498"/>
                  <a:gd name="connsiteY816" fmla="*/ 3221754 h 3971669"/>
                  <a:gd name="connsiteX817" fmla="*/ 3527386 w 3966498"/>
                  <a:gd name="connsiteY817" fmla="*/ 3210673 h 3971669"/>
                  <a:gd name="connsiteX818" fmla="*/ 3541340 w 3966498"/>
                  <a:gd name="connsiteY818" fmla="*/ 3199593 h 3971669"/>
                  <a:gd name="connsiteX819" fmla="*/ 3554882 w 3966498"/>
                  <a:gd name="connsiteY819" fmla="*/ 3189334 h 3971669"/>
                  <a:gd name="connsiteX820" fmla="*/ 3567194 w 3966498"/>
                  <a:gd name="connsiteY820" fmla="*/ 3179074 h 3971669"/>
                  <a:gd name="connsiteX821" fmla="*/ 3555703 w 3966498"/>
                  <a:gd name="connsiteY821" fmla="*/ 3189334 h 3971669"/>
                  <a:gd name="connsiteX822" fmla="*/ 3546675 w 3966498"/>
                  <a:gd name="connsiteY822" fmla="*/ 3197131 h 3971669"/>
                  <a:gd name="connsiteX823" fmla="*/ 3638190 w 3966498"/>
                  <a:gd name="connsiteY823" fmla="*/ 3113002 h 3971669"/>
                  <a:gd name="connsiteX824" fmla="*/ 3634497 w 3966498"/>
                  <a:gd name="connsiteY824" fmla="*/ 3116695 h 3971669"/>
                  <a:gd name="connsiteX825" fmla="*/ 3660351 w 3966498"/>
                  <a:gd name="connsiteY825" fmla="*/ 3088789 h 3971669"/>
                  <a:gd name="connsiteX826" fmla="*/ 3671842 w 3966498"/>
                  <a:gd name="connsiteY826" fmla="*/ 3076888 h 3971669"/>
                  <a:gd name="connsiteX827" fmla="*/ 3694824 w 3966498"/>
                  <a:gd name="connsiteY827" fmla="*/ 3053906 h 3971669"/>
                  <a:gd name="connsiteX828" fmla="*/ 3721089 w 3966498"/>
                  <a:gd name="connsiteY828" fmla="*/ 3020255 h 3971669"/>
                  <a:gd name="connsiteX829" fmla="*/ 3732169 w 3966498"/>
                  <a:gd name="connsiteY829" fmla="*/ 3004660 h 3971669"/>
                  <a:gd name="connsiteX830" fmla="*/ 3733810 w 3966498"/>
                  <a:gd name="connsiteY830" fmla="*/ 3000967 h 3971669"/>
                  <a:gd name="connsiteX831" fmla="*/ 3756792 w 3966498"/>
                  <a:gd name="connsiteY831" fmla="*/ 2970188 h 3971669"/>
                  <a:gd name="connsiteX832" fmla="*/ 3778543 w 3966498"/>
                  <a:gd name="connsiteY832" fmla="*/ 2938588 h 3971669"/>
                  <a:gd name="connsiteX833" fmla="*/ 3774439 w 3966498"/>
                  <a:gd name="connsiteY833" fmla="*/ 2940230 h 3971669"/>
                  <a:gd name="connsiteX834" fmla="*/ 3788391 w 3966498"/>
                  <a:gd name="connsiteY834" fmla="*/ 2917248 h 3971669"/>
                  <a:gd name="connsiteX835" fmla="*/ 3799062 w 3966498"/>
                  <a:gd name="connsiteY835" fmla="*/ 2899601 h 3971669"/>
                  <a:gd name="connsiteX836" fmla="*/ 3819170 w 3966498"/>
                  <a:gd name="connsiteY836" fmla="*/ 2860205 h 3971669"/>
                  <a:gd name="connsiteX837" fmla="*/ 3817939 w 3966498"/>
                  <a:gd name="connsiteY837" fmla="*/ 2857742 h 3971669"/>
                  <a:gd name="connsiteX838" fmla="*/ 3792495 w 3966498"/>
                  <a:gd name="connsiteY838" fmla="*/ 2904936 h 3971669"/>
                  <a:gd name="connsiteX839" fmla="*/ 3778953 w 3966498"/>
                  <a:gd name="connsiteY839" fmla="*/ 2927918 h 3971669"/>
                  <a:gd name="connsiteX840" fmla="*/ 3764589 w 3966498"/>
                  <a:gd name="connsiteY840" fmla="*/ 2950489 h 3971669"/>
                  <a:gd name="connsiteX841" fmla="*/ 3781825 w 3966498"/>
                  <a:gd name="connsiteY841" fmla="*/ 2919710 h 3971669"/>
                  <a:gd name="connsiteX842" fmla="*/ 3800293 w 3966498"/>
                  <a:gd name="connsiteY842" fmla="*/ 2884828 h 3971669"/>
                  <a:gd name="connsiteX843" fmla="*/ 3801524 w 3966498"/>
                  <a:gd name="connsiteY843" fmla="*/ 2886059 h 3971669"/>
                  <a:gd name="connsiteX844" fmla="*/ 3817529 w 3966498"/>
                  <a:gd name="connsiteY844" fmla="*/ 2856101 h 3971669"/>
                  <a:gd name="connsiteX845" fmla="*/ 3824095 w 3966498"/>
                  <a:gd name="connsiteY845" fmla="*/ 2844199 h 3971669"/>
                  <a:gd name="connsiteX846" fmla="*/ 3827378 w 3966498"/>
                  <a:gd name="connsiteY846" fmla="*/ 2838044 h 3971669"/>
                  <a:gd name="connsiteX847" fmla="*/ 3844204 w 3966498"/>
                  <a:gd name="connsiteY847" fmla="*/ 2797416 h 3971669"/>
                  <a:gd name="connsiteX848" fmla="*/ 3840100 w 3966498"/>
                  <a:gd name="connsiteY848" fmla="*/ 2808086 h 3971669"/>
                  <a:gd name="connsiteX849" fmla="*/ 3848718 w 3966498"/>
                  <a:gd name="connsiteY849" fmla="*/ 2788387 h 3971669"/>
                  <a:gd name="connsiteX850" fmla="*/ 3854464 w 3966498"/>
                  <a:gd name="connsiteY850" fmla="*/ 2772382 h 3971669"/>
                  <a:gd name="connsiteX851" fmla="*/ 3860620 w 3966498"/>
                  <a:gd name="connsiteY851" fmla="*/ 2755556 h 3971669"/>
                  <a:gd name="connsiteX852" fmla="*/ 3868417 w 3966498"/>
                  <a:gd name="connsiteY852" fmla="*/ 2732164 h 3971669"/>
                  <a:gd name="connsiteX853" fmla="*/ 3813425 w 3966498"/>
                  <a:gd name="connsiteY853" fmla="*/ 2859384 h 3971669"/>
                  <a:gd name="connsiteX854" fmla="*/ 3821222 w 3966498"/>
                  <a:gd name="connsiteY854" fmla="*/ 2842968 h 3971669"/>
                  <a:gd name="connsiteX855" fmla="*/ 3829430 w 3966498"/>
                  <a:gd name="connsiteY855" fmla="*/ 2823680 h 3971669"/>
                  <a:gd name="connsiteX856" fmla="*/ 3838459 w 3966498"/>
                  <a:gd name="connsiteY856" fmla="*/ 2803161 h 3971669"/>
                  <a:gd name="connsiteX857" fmla="*/ 3846666 w 3966498"/>
                  <a:gd name="connsiteY857" fmla="*/ 2781821 h 3971669"/>
                  <a:gd name="connsiteX858" fmla="*/ 3854464 w 3966498"/>
                  <a:gd name="connsiteY858" fmla="*/ 2761712 h 3971669"/>
                  <a:gd name="connsiteX859" fmla="*/ 3858157 w 3966498"/>
                  <a:gd name="connsiteY859" fmla="*/ 2752273 h 3971669"/>
                  <a:gd name="connsiteX860" fmla="*/ 3861030 w 3966498"/>
                  <a:gd name="connsiteY860" fmla="*/ 2743245 h 3971669"/>
                  <a:gd name="connsiteX861" fmla="*/ 3869238 w 3966498"/>
                  <a:gd name="connsiteY861" fmla="*/ 2717801 h 3971669"/>
                  <a:gd name="connsiteX862" fmla="*/ 3874162 w 3966498"/>
                  <a:gd name="connsiteY862" fmla="*/ 2701796 h 3971669"/>
                  <a:gd name="connsiteX863" fmla="*/ 3878266 w 3966498"/>
                  <a:gd name="connsiteY863" fmla="*/ 2686612 h 3971669"/>
                  <a:gd name="connsiteX864" fmla="*/ 3886474 w 3966498"/>
                  <a:gd name="connsiteY864" fmla="*/ 2658295 h 3971669"/>
                  <a:gd name="connsiteX865" fmla="*/ 3893450 w 3966498"/>
                  <a:gd name="connsiteY865" fmla="*/ 2630389 h 3971669"/>
                  <a:gd name="connsiteX866" fmla="*/ 3897143 w 3966498"/>
                  <a:gd name="connsiteY866" fmla="*/ 2616025 h 3971669"/>
                  <a:gd name="connsiteX867" fmla="*/ 3898785 w 3966498"/>
                  <a:gd name="connsiteY867" fmla="*/ 2608638 h 3971669"/>
                  <a:gd name="connsiteX868" fmla="*/ 3900427 w 3966498"/>
                  <a:gd name="connsiteY868" fmla="*/ 2600841 h 3971669"/>
                  <a:gd name="connsiteX869" fmla="*/ 3896323 w 3966498"/>
                  <a:gd name="connsiteY869" fmla="*/ 2623412 h 3971669"/>
                  <a:gd name="connsiteX870" fmla="*/ 3894681 w 3966498"/>
                  <a:gd name="connsiteY870" fmla="*/ 2633262 h 3971669"/>
                  <a:gd name="connsiteX871" fmla="*/ 3895502 w 3966498"/>
                  <a:gd name="connsiteY871" fmla="*/ 2637776 h 3971669"/>
                  <a:gd name="connsiteX872" fmla="*/ 3892629 w 3966498"/>
                  <a:gd name="connsiteY872" fmla="*/ 2657474 h 3971669"/>
                  <a:gd name="connsiteX873" fmla="*/ 3884832 w 3966498"/>
                  <a:gd name="connsiteY873" fmla="*/ 2686201 h 3971669"/>
                  <a:gd name="connsiteX874" fmla="*/ 3878676 w 3966498"/>
                  <a:gd name="connsiteY874" fmla="*/ 2707541 h 3971669"/>
                  <a:gd name="connsiteX875" fmla="*/ 3869648 w 3966498"/>
                  <a:gd name="connsiteY875" fmla="*/ 2734216 h 3971669"/>
                  <a:gd name="connsiteX876" fmla="*/ 3876624 w 3966498"/>
                  <a:gd name="connsiteY876" fmla="*/ 2713697 h 3971669"/>
                  <a:gd name="connsiteX877" fmla="*/ 3867186 w 3966498"/>
                  <a:gd name="connsiteY877" fmla="*/ 2737499 h 3971669"/>
                  <a:gd name="connsiteX878" fmla="*/ 3861440 w 3966498"/>
                  <a:gd name="connsiteY878" fmla="*/ 2754325 h 3971669"/>
                  <a:gd name="connsiteX879" fmla="*/ 3854464 w 3966498"/>
                  <a:gd name="connsiteY879" fmla="*/ 2772382 h 3971669"/>
                  <a:gd name="connsiteX880" fmla="*/ 3847487 w 3966498"/>
                  <a:gd name="connsiteY880" fmla="*/ 2791260 h 3971669"/>
                  <a:gd name="connsiteX881" fmla="*/ 3844204 w 3966498"/>
                  <a:gd name="connsiteY881" fmla="*/ 2800699 h 3971669"/>
                  <a:gd name="connsiteX882" fmla="*/ 3840511 w 3966498"/>
                  <a:gd name="connsiteY882" fmla="*/ 2809727 h 3971669"/>
                  <a:gd name="connsiteX883" fmla="*/ 3827789 w 3966498"/>
                  <a:gd name="connsiteY883" fmla="*/ 2840506 h 3971669"/>
                  <a:gd name="connsiteX884" fmla="*/ 3845025 w 3966498"/>
                  <a:gd name="connsiteY884" fmla="*/ 2809317 h 3971669"/>
                  <a:gd name="connsiteX885" fmla="*/ 3882780 w 3966498"/>
                  <a:gd name="connsiteY885" fmla="*/ 2700565 h 3971669"/>
                  <a:gd name="connsiteX886" fmla="*/ 3882780 w 3966498"/>
                  <a:gd name="connsiteY886" fmla="*/ 2712055 h 3971669"/>
                  <a:gd name="connsiteX887" fmla="*/ 3895502 w 3966498"/>
                  <a:gd name="connsiteY887" fmla="*/ 2669375 h 3971669"/>
                  <a:gd name="connsiteX888" fmla="*/ 3898375 w 3966498"/>
                  <a:gd name="connsiteY888" fmla="*/ 2658705 h 3971669"/>
                  <a:gd name="connsiteX889" fmla="*/ 3900837 w 3966498"/>
                  <a:gd name="connsiteY889" fmla="*/ 2648035 h 3971669"/>
                  <a:gd name="connsiteX890" fmla="*/ 3905762 w 3966498"/>
                  <a:gd name="connsiteY890" fmla="*/ 2626285 h 3971669"/>
                  <a:gd name="connsiteX891" fmla="*/ 3904120 w 3966498"/>
                  <a:gd name="connsiteY891" fmla="*/ 2634493 h 3971669"/>
                  <a:gd name="connsiteX892" fmla="*/ 3907814 w 3966498"/>
                  <a:gd name="connsiteY892" fmla="*/ 2620950 h 3971669"/>
                  <a:gd name="connsiteX893" fmla="*/ 3911507 w 3966498"/>
                  <a:gd name="connsiteY893" fmla="*/ 2605355 h 3971669"/>
                  <a:gd name="connsiteX894" fmla="*/ 3918074 w 3966498"/>
                  <a:gd name="connsiteY894" fmla="*/ 2568010 h 3971669"/>
                  <a:gd name="connsiteX895" fmla="*/ 3920946 w 3966498"/>
                  <a:gd name="connsiteY895" fmla="*/ 2547081 h 3971669"/>
                  <a:gd name="connsiteX896" fmla="*/ 3923819 w 3966498"/>
                  <a:gd name="connsiteY896" fmla="*/ 2525330 h 3971669"/>
                  <a:gd name="connsiteX897" fmla="*/ 3928333 w 3966498"/>
                  <a:gd name="connsiteY897" fmla="*/ 2479777 h 3971669"/>
                  <a:gd name="connsiteX898" fmla="*/ 3929564 w 3966498"/>
                  <a:gd name="connsiteY898" fmla="*/ 2458027 h 3971669"/>
                  <a:gd name="connsiteX899" fmla="*/ 3929974 w 3966498"/>
                  <a:gd name="connsiteY899" fmla="*/ 2428890 h 3971669"/>
                  <a:gd name="connsiteX900" fmla="*/ 3929974 w 3966498"/>
                  <a:gd name="connsiteY900" fmla="*/ 2364870 h 3971669"/>
                  <a:gd name="connsiteX901" fmla="*/ 3927102 w 3966498"/>
                  <a:gd name="connsiteY901" fmla="*/ 2337784 h 3971669"/>
                  <a:gd name="connsiteX902" fmla="*/ 3925870 w 3966498"/>
                  <a:gd name="connsiteY902" fmla="*/ 2171988 h 3971669"/>
                  <a:gd name="connsiteX903" fmla="*/ 3924640 w 3966498"/>
                  <a:gd name="connsiteY903" fmla="*/ 2247910 h 3971669"/>
                  <a:gd name="connsiteX904" fmla="*/ 3919715 w 3966498"/>
                  <a:gd name="connsiteY904" fmla="*/ 2112072 h 3971669"/>
                  <a:gd name="connsiteX905" fmla="*/ 3922588 w 3966498"/>
                  <a:gd name="connsiteY905" fmla="*/ 2103454 h 3971669"/>
                  <a:gd name="connsiteX906" fmla="*/ 3920946 w 3966498"/>
                  <a:gd name="connsiteY906" fmla="*/ 1739853 h 3971669"/>
                  <a:gd name="connsiteX907" fmla="*/ 3923408 w 3966498"/>
                  <a:gd name="connsiteY907" fmla="*/ 1521938 h 3971669"/>
                  <a:gd name="connsiteX908" fmla="*/ 3921356 w 3966498"/>
                  <a:gd name="connsiteY908" fmla="*/ 1462432 h 3971669"/>
                  <a:gd name="connsiteX909" fmla="*/ 3923408 w 3966498"/>
                  <a:gd name="connsiteY909" fmla="*/ 1450531 h 3971669"/>
                  <a:gd name="connsiteX910" fmla="*/ 3922588 w 3966498"/>
                  <a:gd name="connsiteY910" fmla="*/ 1221947 h 3971669"/>
                  <a:gd name="connsiteX911" fmla="*/ 3925050 w 3966498"/>
                  <a:gd name="connsiteY911" fmla="*/ 1119761 h 3971669"/>
                  <a:gd name="connsiteX912" fmla="*/ 3925870 w 3966498"/>
                  <a:gd name="connsiteY912" fmla="*/ 1299099 h 3971669"/>
                  <a:gd name="connsiteX913" fmla="*/ 3923819 w 3966498"/>
                  <a:gd name="connsiteY913" fmla="*/ 1297457 h 3971669"/>
                  <a:gd name="connsiteX914" fmla="*/ 3923819 w 3966498"/>
                  <a:gd name="connsiteY914" fmla="*/ 1456687 h 3971669"/>
                  <a:gd name="connsiteX915" fmla="*/ 3925460 w 3966498"/>
                  <a:gd name="connsiteY915" fmla="*/ 1389384 h 3971669"/>
                  <a:gd name="connsiteX916" fmla="*/ 3930385 w 3966498"/>
                  <a:gd name="connsiteY916" fmla="*/ 1489518 h 3971669"/>
                  <a:gd name="connsiteX917" fmla="*/ 3927512 w 3966498"/>
                  <a:gd name="connsiteY917" fmla="*/ 1275707 h 3971669"/>
                  <a:gd name="connsiteX918" fmla="*/ 3930795 w 3966498"/>
                  <a:gd name="connsiteY918" fmla="*/ 1407441 h 3971669"/>
                  <a:gd name="connsiteX919" fmla="*/ 3932026 w 3966498"/>
                  <a:gd name="connsiteY919" fmla="*/ 1337265 h 3971669"/>
                  <a:gd name="connsiteX920" fmla="*/ 3929974 w 3966498"/>
                  <a:gd name="connsiteY920" fmla="*/ 1286377 h 3971669"/>
                  <a:gd name="connsiteX921" fmla="*/ 3929974 w 3966498"/>
                  <a:gd name="connsiteY921" fmla="*/ 1289250 h 3971669"/>
                  <a:gd name="connsiteX922" fmla="*/ 3925870 w 3966498"/>
                  <a:gd name="connsiteY922" fmla="*/ 1063127 h 3971669"/>
                  <a:gd name="connsiteX923" fmla="*/ 3919715 w 3966498"/>
                  <a:gd name="connsiteY923" fmla="*/ 1096779 h 3971669"/>
                  <a:gd name="connsiteX924" fmla="*/ 3919715 w 3966498"/>
                  <a:gd name="connsiteY924" fmla="*/ 1045070 h 3971669"/>
                  <a:gd name="connsiteX925" fmla="*/ 3918894 w 3966498"/>
                  <a:gd name="connsiteY925" fmla="*/ 1005263 h 3971669"/>
                  <a:gd name="connsiteX926" fmla="*/ 3918894 w 3966498"/>
                  <a:gd name="connsiteY926" fmla="*/ 990079 h 3971669"/>
                  <a:gd name="connsiteX927" fmla="*/ 3918894 w 3966498"/>
                  <a:gd name="connsiteY927" fmla="*/ 978588 h 3971669"/>
                  <a:gd name="connsiteX928" fmla="*/ 3919715 w 3966498"/>
                  <a:gd name="connsiteY928" fmla="*/ 968739 h 3971669"/>
                  <a:gd name="connsiteX929" fmla="*/ 3921767 w 3966498"/>
                  <a:gd name="connsiteY929" fmla="*/ 991310 h 3971669"/>
                  <a:gd name="connsiteX930" fmla="*/ 3922588 w 3966498"/>
                  <a:gd name="connsiteY930" fmla="*/ 1008546 h 3971669"/>
                  <a:gd name="connsiteX931" fmla="*/ 3923819 w 3966498"/>
                  <a:gd name="connsiteY931" fmla="*/ 1029476 h 3971669"/>
                  <a:gd name="connsiteX932" fmla="*/ 3925460 w 3966498"/>
                  <a:gd name="connsiteY932" fmla="*/ 1039735 h 3971669"/>
                  <a:gd name="connsiteX933" fmla="*/ 3926692 w 3966498"/>
                  <a:gd name="connsiteY933" fmla="*/ 1047943 h 3971669"/>
                  <a:gd name="connsiteX934" fmla="*/ 3928333 w 3966498"/>
                  <a:gd name="connsiteY934" fmla="*/ 1103756 h 3971669"/>
                  <a:gd name="connsiteX935" fmla="*/ 3932847 w 3966498"/>
                  <a:gd name="connsiteY935" fmla="*/ 1057792 h 3971669"/>
                  <a:gd name="connsiteX936" fmla="*/ 3932026 w 3966498"/>
                  <a:gd name="connsiteY936" fmla="*/ 1033990 h 3971669"/>
                  <a:gd name="connsiteX937" fmla="*/ 3931206 w 3966498"/>
                  <a:gd name="connsiteY937" fmla="*/ 1024141 h 3971669"/>
                  <a:gd name="connsiteX938" fmla="*/ 3930385 w 3966498"/>
                  <a:gd name="connsiteY938" fmla="*/ 1027424 h 3971669"/>
                  <a:gd name="connsiteX939" fmla="*/ 3928333 w 3966498"/>
                  <a:gd name="connsiteY939" fmla="*/ 997876 h 3971669"/>
                  <a:gd name="connsiteX940" fmla="*/ 3929154 w 3966498"/>
                  <a:gd name="connsiteY940" fmla="*/ 990489 h 3971669"/>
                  <a:gd name="connsiteX941" fmla="*/ 3925460 w 3966498"/>
                  <a:gd name="connsiteY941" fmla="*/ 947399 h 3971669"/>
                  <a:gd name="connsiteX942" fmla="*/ 3924640 w 3966498"/>
                  <a:gd name="connsiteY942" fmla="*/ 937960 h 3971669"/>
                  <a:gd name="connsiteX943" fmla="*/ 3923408 w 3966498"/>
                  <a:gd name="connsiteY943" fmla="*/ 927290 h 3971669"/>
                  <a:gd name="connsiteX944" fmla="*/ 3919304 w 3966498"/>
                  <a:gd name="connsiteY944" fmla="*/ 898563 h 3971669"/>
                  <a:gd name="connsiteX945" fmla="*/ 3921356 w 3966498"/>
                  <a:gd name="connsiteY945" fmla="*/ 909643 h 3971669"/>
                  <a:gd name="connsiteX946" fmla="*/ 3919304 w 3966498"/>
                  <a:gd name="connsiteY946" fmla="*/ 890355 h 3971669"/>
                  <a:gd name="connsiteX947" fmla="*/ 3916842 w 3966498"/>
                  <a:gd name="connsiteY947" fmla="*/ 874761 h 3971669"/>
                  <a:gd name="connsiteX948" fmla="*/ 3911918 w 3966498"/>
                  <a:gd name="connsiteY948" fmla="*/ 850548 h 3971669"/>
                  <a:gd name="connsiteX949" fmla="*/ 3909455 w 3966498"/>
                  <a:gd name="connsiteY949" fmla="*/ 839467 h 3971669"/>
                  <a:gd name="connsiteX950" fmla="*/ 3906583 w 3966498"/>
                  <a:gd name="connsiteY950" fmla="*/ 827977 h 3971669"/>
                  <a:gd name="connsiteX951" fmla="*/ 3900016 w 3966498"/>
                  <a:gd name="connsiteY951" fmla="*/ 798019 h 3971669"/>
                  <a:gd name="connsiteX952" fmla="*/ 3895092 w 3966498"/>
                  <a:gd name="connsiteY952" fmla="*/ 785707 h 3971669"/>
                  <a:gd name="connsiteX953" fmla="*/ 3879497 w 3966498"/>
                  <a:gd name="connsiteY953" fmla="*/ 736461 h 3971669"/>
                  <a:gd name="connsiteX954" fmla="*/ 3888525 w 3966498"/>
                  <a:gd name="connsiteY954" fmla="*/ 770523 h 3971669"/>
                  <a:gd name="connsiteX955" fmla="*/ 3892629 w 3966498"/>
                  <a:gd name="connsiteY955" fmla="*/ 786938 h 3971669"/>
                  <a:gd name="connsiteX956" fmla="*/ 3896323 w 3966498"/>
                  <a:gd name="connsiteY956" fmla="*/ 804995 h 3971669"/>
                  <a:gd name="connsiteX957" fmla="*/ 3914380 w 3966498"/>
                  <a:gd name="connsiteY957" fmla="*/ 910875 h 3971669"/>
                  <a:gd name="connsiteX958" fmla="*/ 3918074 w 3966498"/>
                  <a:gd name="connsiteY958" fmla="*/ 922365 h 3971669"/>
                  <a:gd name="connsiteX959" fmla="*/ 3922998 w 3966498"/>
                  <a:gd name="connsiteY959" fmla="*/ 956017 h 3971669"/>
                  <a:gd name="connsiteX960" fmla="*/ 3921767 w 3966498"/>
                  <a:gd name="connsiteY960" fmla="*/ 940012 h 3971669"/>
                  <a:gd name="connsiteX961" fmla="*/ 3919715 w 3966498"/>
                  <a:gd name="connsiteY961" fmla="*/ 924007 h 3971669"/>
                  <a:gd name="connsiteX962" fmla="*/ 3915611 w 3966498"/>
                  <a:gd name="connsiteY962" fmla="*/ 891586 h 3971669"/>
                  <a:gd name="connsiteX963" fmla="*/ 3921356 w 3966498"/>
                  <a:gd name="connsiteY963" fmla="*/ 928931 h 3971669"/>
                  <a:gd name="connsiteX964" fmla="*/ 3923819 w 3966498"/>
                  <a:gd name="connsiteY964" fmla="*/ 960121 h 3971669"/>
                  <a:gd name="connsiteX965" fmla="*/ 3925870 w 3966498"/>
                  <a:gd name="connsiteY965" fmla="*/ 991310 h 3971669"/>
                  <a:gd name="connsiteX966" fmla="*/ 3919304 w 3966498"/>
                  <a:gd name="connsiteY966" fmla="*/ 936318 h 3971669"/>
                  <a:gd name="connsiteX967" fmla="*/ 3913970 w 3966498"/>
                  <a:gd name="connsiteY967" fmla="*/ 915799 h 3971669"/>
                  <a:gd name="connsiteX968" fmla="*/ 3911097 w 3966498"/>
                  <a:gd name="connsiteY968" fmla="*/ 892407 h 3971669"/>
                  <a:gd name="connsiteX969" fmla="*/ 3908224 w 3966498"/>
                  <a:gd name="connsiteY969" fmla="*/ 875581 h 3971669"/>
                  <a:gd name="connsiteX970" fmla="*/ 3904120 w 3966498"/>
                  <a:gd name="connsiteY970" fmla="*/ 853831 h 3971669"/>
                  <a:gd name="connsiteX971" fmla="*/ 3900837 w 3966498"/>
                  <a:gd name="connsiteY971" fmla="*/ 837005 h 3971669"/>
                  <a:gd name="connsiteX972" fmla="*/ 3895092 w 3966498"/>
                  <a:gd name="connsiteY972" fmla="*/ 812382 h 3971669"/>
                  <a:gd name="connsiteX973" fmla="*/ 3891809 w 3966498"/>
                  <a:gd name="connsiteY973" fmla="*/ 791452 h 3971669"/>
                  <a:gd name="connsiteX974" fmla="*/ 3885653 w 3966498"/>
                  <a:gd name="connsiteY974" fmla="*/ 766829 h 3971669"/>
                  <a:gd name="connsiteX975" fmla="*/ 3881959 w 3966498"/>
                  <a:gd name="connsiteY975" fmla="*/ 752055 h 3971669"/>
                  <a:gd name="connsiteX976" fmla="*/ 3877445 w 3966498"/>
                  <a:gd name="connsiteY976" fmla="*/ 736050 h 3971669"/>
                  <a:gd name="connsiteX977" fmla="*/ 3826147 w 3966498"/>
                  <a:gd name="connsiteY977" fmla="*/ 601034 h 3971669"/>
                  <a:gd name="connsiteX978" fmla="*/ 3842152 w 3966498"/>
                  <a:gd name="connsiteY978" fmla="*/ 636327 h 3971669"/>
                  <a:gd name="connsiteX979" fmla="*/ 3850770 w 3966498"/>
                  <a:gd name="connsiteY979" fmla="*/ 653563 h 3971669"/>
                  <a:gd name="connsiteX980" fmla="*/ 3849129 w 3966498"/>
                  <a:gd name="connsiteY980" fmla="*/ 648228 h 3971669"/>
                  <a:gd name="connsiteX981" fmla="*/ 3844614 w 3966498"/>
                  <a:gd name="connsiteY981" fmla="*/ 637558 h 3971669"/>
                  <a:gd name="connsiteX982" fmla="*/ 3826557 w 3966498"/>
                  <a:gd name="connsiteY982" fmla="*/ 595699 h 3971669"/>
                  <a:gd name="connsiteX983" fmla="*/ 3805218 w 3966498"/>
                  <a:gd name="connsiteY983" fmla="*/ 556712 h 3971669"/>
                  <a:gd name="connsiteX984" fmla="*/ 3806448 w 3966498"/>
                  <a:gd name="connsiteY984" fmla="*/ 556712 h 3971669"/>
                  <a:gd name="connsiteX985" fmla="*/ 3788391 w 3966498"/>
                  <a:gd name="connsiteY985" fmla="*/ 526754 h 3971669"/>
                  <a:gd name="connsiteX986" fmla="*/ 3781825 w 3966498"/>
                  <a:gd name="connsiteY986" fmla="*/ 516494 h 3971669"/>
                  <a:gd name="connsiteX987" fmla="*/ 3775670 w 3966498"/>
                  <a:gd name="connsiteY987" fmla="*/ 507466 h 3971669"/>
                  <a:gd name="connsiteX988" fmla="*/ 3762537 w 3966498"/>
                  <a:gd name="connsiteY988" fmla="*/ 488588 h 3971669"/>
                  <a:gd name="connsiteX989" fmla="*/ 3753919 w 3966498"/>
                  <a:gd name="connsiteY989" fmla="*/ 475866 h 3971669"/>
                  <a:gd name="connsiteX990" fmla="*/ 3742428 w 3966498"/>
                  <a:gd name="connsiteY990" fmla="*/ 459861 h 3971669"/>
                  <a:gd name="connsiteX991" fmla="*/ 3753919 w 3966498"/>
                  <a:gd name="connsiteY991" fmla="*/ 472173 h 3971669"/>
                  <a:gd name="connsiteX992" fmla="*/ 3758023 w 3966498"/>
                  <a:gd name="connsiteY992" fmla="*/ 476277 h 3971669"/>
                  <a:gd name="connsiteX993" fmla="*/ 3756382 w 3966498"/>
                  <a:gd name="connsiteY993" fmla="*/ 472993 h 3971669"/>
                  <a:gd name="connsiteX994" fmla="*/ 3750636 w 3966498"/>
                  <a:gd name="connsiteY994" fmla="*/ 464375 h 3971669"/>
                  <a:gd name="connsiteX995" fmla="*/ 3728475 w 3966498"/>
                  <a:gd name="connsiteY995" fmla="*/ 429082 h 3971669"/>
                  <a:gd name="connsiteX996" fmla="*/ 3705083 w 3966498"/>
                  <a:gd name="connsiteY996" fmla="*/ 397893 h 3971669"/>
                  <a:gd name="connsiteX997" fmla="*/ 3689078 w 3966498"/>
                  <a:gd name="connsiteY997" fmla="*/ 379015 h 3971669"/>
                  <a:gd name="connsiteX998" fmla="*/ 3670611 w 3966498"/>
                  <a:gd name="connsiteY998" fmla="*/ 358086 h 3971669"/>
                  <a:gd name="connsiteX999" fmla="*/ 3635318 w 3966498"/>
                  <a:gd name="connsiteY999" fmla="*/ 322382 h 3971669"/>
                  <a:gd name="connsiteX1000" fmla="*/ 3641884 w 3966498"/>
                  <a:gd name="connsiteY1000" fmla="*/ 328948 h 3971669"/>
                  <a:gd name="connsiteX1001" fmla="*/ 3632856 w 3966498"/>
                  <a:gd name="connsiteY1001" fmla="*/ 319099 h 3971669"/>
                  <a:gd name="connsiteX1002" fmla="*/ 3623417 w 3966498"/>
                  <a:gd name="connsiteY1002" fmla="*/ 309660 h 3971669"/>
                  <a:gd name="connsiteX1003" fmla="*/ 3604539 w 3966498"/>
                  <a:gd name="connsiteY1003" fmla="*/ 290782 h 3971669"/>
                  <a:gd name="connsiteX1004" fmla="*/ 3629983 w 3966498"/>
                  <a:gd name="connsiteY1004" fmla="*/ 313764 h 3971669"/>
                  <a:gd name="connsiteX1005" fmla="*/ 3641884 w 3966498"/>
                  <a:gd name="connsiteY1005" fmla="*/ 326075 h 3971669"/>
                  <a:gd name="connsiteX1006" fmla="*/ 3653785 w 3966498"/>
                  <a:gd name="connsiteY1006" fmla="*/ 338797 h 3971669"/>
                  <a:gd name="connsiteX1007" fmla="*/ 3700159 w 3966498"/>
                  <a:gd name="connsiteY1007" fmla="*/ 389685 h 3971669"/>
                  <a:gd name="connsiteX1008" fmla="*/ 3704263 w 3966498"/>
                  <a:gd name="connsiteY1008" fmla="*/ 391327 h 3971669"/>
                  <a:gd name="connsiteX1009" fmla="*/ 3721909 w 3966498"/>
                  <a:gd name="connsiteY1009" fmla="*/ 413488 h 3971669"/>
                  <a:gd name="connsiteX1010" fmla="*/ 3739966 w 3966498"/>
                  <a:gd name="connsiteY1010" fmla="*/ 436880 h 3971669"/>
                  <a:gd name="connsiteX1011" fmla="*/ 3756382 w 3966498"/>
                  <a:gd name="connsiteY1011" fmla="*/ 458630 h 3971669"/>
                  <a:gd name="connsiteX1012" fmla="*/ 3763358 w 3966498"/>
                  <a:gd name="connsiteY1012" fmla="*/ 467658 h 3971669"/>
                  <a:gd name="connsiteX1013" fmla="*/ 3768693 w 3966498"/>
                  <a:gd name="connsiteY1013" fmla="*/ 475456 h 3971669"/>
                  <a:gd name="connsiteX1014" fmla="*/ 3758434 w 3966498"/>
                  <a:gd name="connsiteY1014" fmla="*/ 460271 h 3971669"/>
                  <a:gd name="connsiteX1015" fmla="*/ 3749405 w 3966498"/>
                  <a:gd name="connsiteY1015" fmla="*/ 447550 h 3971669"/>
                  <a:gd name="connsiteX1016" fmla="*/ 3733810 w 3966498"/>
                  <a:gd name="connsiteY1016" fmla="*/ 425799 h 3971669"/>
                  <a:gd name="connsiteX1017" fmla="*/ 3716164 w 3966498"/>
                  <a:gd name="connsiteY1017" fmla="*/ 404049 h 3971669"/>
                  <a:gd name="connsiteX1018" fmla="*/ 3705494 w 3966498"/>
                  <a:gd name="connsiteY1018" fmla="*/ 390916 h 3971669"/>
                  <a:gd name="connsiteX1019" fmla="*/ 3691951 w 3966498"/>
                  <a:gd name="connsiteY1019" fmla="*/ 375322 h 3971669"/>
                  <a:gd name="connsiteX1020" fmla="*/ 3703032 w 3966498"/>
                  <a:gd name="connsiteY1020" fmla="*/ 385171 h 3971669"/>
                  <a:gd name="connsiteX1021" fmla="*/ 3719857 w 3966498"/>
                  <a:gd name="connsiteY1021" fmla="*/ 404869 h 3971669"/>
                  <a:gd name="connsiteX1022" fmla="*/ 3713291 w 3966498"/>
                  <a:gd name="connsiteY1022" fmla="*/ 398714 h 3971669"/>
                  <a:gd name="connsiteX1023" fmla="*/ 3768283 w 3966498"/>
                  <a:gd name="connsiteY1023" fmla="*/ 472993 h 3971669"/>
                  <a:gd name="connsiteX1024" fmla="*/ 3794547 w 3966498"/>
                  <a:gd name="connsiteY1024" fmla="*/ 511980 h 3971669"/>
                  <a:gd name="connsiteX1025" fmla="*/ 3808500 w 3966498"/>
                  <a:gd name="connsiteY1025" fmla="*/ 535782 h 3971669"/>
                  <a:gd name="connsiteX1026" fmla="*/ 3823685 w 3966498"/>
                  <a:gd name="connsiteY1026" fmla="*/ 563278 h 3971669"/>
                  <a:gd name="connsiteX1027" fmla="*/ 3824095 w 3966498"/>
                  <a:gd name="connsiteY1027" fmla="*/ 565741 h 3971669"/>
                  <a:gd name="connsiteX1028" fmla="*/ 3905762 w 3966498"/>
                  <a:gd name="connsiteY1028" fmla="*/ 765188 h 3971669"/>
                  <a:gd name="connsiteX1029" fmla="*/ 3898375 w 3966498"/>
                  <a:gd name="connsiteY1029" fmla="*/ 743027 h 3971669"/>
                  <a:gd name="connsiteX1030" fmla="*/ 3911507 w 3966498"/>
                  <a:gd name="connsiteY1030" fmla="*/ 785297 h 3971669"/>
                  <a:gd name="connsiteX1031" fmla="*/ 3918484 w 3966498"/>
                  <a:gd name="connsiteY1031" fmla="*/ 811561 h 3971669"/>
                  <a:gd name="connsiteX1032" fmla="*/ 3925460 w 3966498"/>
                  <a:gd name="connsiteY1032" fmla="*/ 840699 h 3971669"/>
                  <a:gd name="connsiteX1033" fmla="*/ 3932026 w 3966498"/>
                  <a:gd name="connsiteY1033" fmla="*/ 872298 h 3971669"/>
                  <a:gd name="connsiteX1034" fmla="*/ 3935310 w 3966498"/>
                  <a:gd name="connsiteY1034" fmla="*/ 888714 h 3971669"/>
                  <a:gd name="connsiteX1035" fmla="*/ 3937772 w 3966498"/>
                  <a:gd name="connsiteY1035" fmla="*/ 905539 h 3971669"/>
                  <a:gd name="connsiteX1036" fmla="*/ 3942697 w 3966498"/>
                  <a:gd name="connsiteY1036" fmla="*/ 940012 h 3971669"/>
                  <a:gd name="connsiteX1037" fmla="*/ 3945979 w 3966498"/>
                  <a:gd name="connsiteY1037" fmla="*/ 975305 h 3971669"/>
                  <a:gd name="connsiteX1038" fmla="*/ 3946800 w 3966498"/>
                  <a:gd name="connsiteY1038" fmla="*/ 976126 h 3971669"/>
                  <a:gd name="connsiteX1039" fmla="*/ 3948031 w 3966498"/>
                  <a:gd name="connsiteY1039" fmla="*/ 987206 h 3971669"/>
                  <a:gd name="connsiteX1040" fmla="*/ 3948852 w 3966498"/>
                  <a:gd name="connsiteY1040" fmla="*/ 1020447 h 3971669"/>
                  <a:gd name="connsiteX1041" fmla="*/ 3948852 w 3966498"/>
                  <a:gd name="connsiteY1041" fmla="*/ 1020447 h 3971669"/>
                  <a:gd name="connsiteX1042" fmla="*/ 3950904 w 3966498"/>
                  <a:gd name="connsiteY1042" fmla="*/ 1089392 h 3971669"/>
                  <a:gd name="connsiteX1043" fmla="*/ 3952135 w 3966498"/>
                  <a:gd name="connsiteY1043" fmla="*/ 1150540 h 3971669"/>
                  <a:gd name="connsiteX1044" fmla="*/ 3953367 w 3966498"/>
                  <a:gd name="connsiteY1044" fmla="*/ 1105808 h 3971669"/>
                  <a:gd name="connsiteX1045" fmla="*/ 3952545 w 3966498"/>
                  <a:gd name="connsiteY1045" fmla="*/ 1050816 h 3971669"/>
                  <a:gd name="connsiteX1046" fmla="*/ 3950083 w 3966498"/>
                  <a:gd name="connsiteY1046" fmla="*/ 1015933 h 3971669"/>
                  <a:gd name="connsiteX1047" fmla="*/ 3950083 w 3966498"/>
                  <a:gd name="connsiteY1047" fmla="*/ 999928 h 3971669"/>
                  <a:gd name="connsiteX1048" fmla="*/ 3950083 w 3966498"/>
                  <a:gd name="connsiteY1048" fmla="*/ 991310 h 3971669"/>
                  <a:gd name="connsiteX1049" fmla="*/ 3949263 w 3966498"/>
                  <a:gd name="connsiteY1049" fmla="*/ 982282 h 3971669"/>
                  <a:gd name="connsiteX1050" fmla="*/ 3946390 w 3966498"/>
                  <a:gd name="connsiteY1050" fmla="*/ 944936 h 3971669"/>
                  <a:gd name="connsiteX1051" fmla="*/ 3944338 w 3966498"/>
                  <a:gd name="connsiteY1051" fmla="*/ 926469 h 3971669"/>
                  <a:gd name="connsiteX1052" fmla="*/ 3941876 w 3966498"/>
                  <a:gd name="connsiteY1052" fmla="*/ 909233 h 3971669"/>
                  <a:gd name="connsiteX1053" fmla="*/ 3938182 w 3966498"/>
                  <a:gd name="connsiteY1053" fmla="*/ 881327 h 3971669"/>
                  <a:gd name="connsiteX1054" fmla="*/ 3939413 w 3966498"/>
                  <a:gd name="connsiteY1054" fmla="*/ 898153 h 3971669"/>
                  <a:gd name="connsiteX1055" fmla="*/ 3936130 w 3966498"/>
                  <a:gd name="connsiteY1055" fmla="*/ 881737 h 3971669"/>
                  <a:gd name="connsiteX1056" fmla="*/ 3926281 w 3966498"/>
                  <a:gd name="connsiteY1056" fmla="*/ 835364 h 3971669"/>
                  <a:gd name="connsiteX1057" fmla="*/ 3916842 w 3966498"/>
                  <a:gd name="connsiteY1057" fmla="*/ 790632 h 3971669"/>
                  <a:gd name="connsiteX1058" fmla="*/ 3913970 w 3966498"/>
                  <a:gd name="connsiteY1058" fmla="*/ 779141 h 3971669"/>
                  <a:gd name="connsiteX1059" fmla="*/ 3911507 w 3966498"/>
                  <a:gd name="connsiteY1059" fmla="*/ 770112 h 3971669"/>
                  <a:gd name="connsiteX1060" fmla="*/ 3910686 w 3966498"/>
                  <a:gd name="connsiteY1060" fmla="*/ 764367 h 3971669"/>
                  <a:gd name="connsiteX1061" fmla="*/ 3913559 w 3966498"/>
                  <a:gd name="connsiteY1061" fmla="*/ 776268 h 3971669"/>
                  <a:gd name="connsiteX1062" fmla="*/ 3916022 w 3966498"/>
                  <a:gd name="connsiteY1062" fmla="*/ 784886 h 3971669"/>
                  <a:gd name="connsiteX1063" fmla="*/ 3918074 w 3966498"/>
                  <a:gd name="connsiteY1063" fmla="*/ 794325 h 3971669"/>
                  <a:gd name="connsiteX1064" fmla="*/ 3922588 w 3966498"/>
                  <a:gd name="connsiteY1064" fmla="*/ 812792 h 3971669"/>
                  <a:gd name="connsiteX1065" fmla="*/ 3919304 w 3966498"/>
                  <a:gd name="connsiteY1065" fmla="*/ 791042 h 3971669"/>
                  <a:gd name="connsiteX1066" fmla="*/ 3915201 w 3966498"/>
                  <a:gd name="connsiteY1066" fmla="*/ 774627 h 3971669"/>
                  <a:gd name="connsiteX1067" fmla="*/ 3912328 w 3966498"/>
                  <a:gd name="connsiteY1067" fmla="*/ 763957 h 3971669"/>
                  <a:gd name="connsiteX1068" fmla="*/ 3917663 w 3966498"/>
                  <a:gd name="connsiteY1068" fmla="*/ 779551 h 3971669"/>
                  <a:gd name="connsiteX1069" fmla="*/ 3868417 w 3966498"/>
                  <a:gd name="connsiteY1069" fmla="*/ 638789 h 3971669"/>
                  <a:gd name="connsiteX1070" fmla="*/ 3797830 w 3966498"/>
                  <a:gd name="connsiteY1070" fmla="*/ 505003 h 3971669"/>
                  <a:gd name="connsiteX1071" fmla="*/ 3822864 w 3966498"/>
                  <a:gd name="connsiteY1071" fmla="*/ 550146 h 3971669"/>
                  <a:gd name="connsiteX1072" fmla="*/ 3803576 w 3966498"/>
                  <a:gd name="connsiteY1072" fmla="*/ 516084 h 3971669"/>
                  <a:gd name="connsiteX1073" fmla="*/ 3797830 w 3966498"/>
                  <a:gd name="connsiteY1073" fmla="*/ 506235 h 3971669"/>
                  <a:gd name="connsiteX1074" fmla="*/ 3791675 w 3966498"/>
                  <a:gd name="connsiteY1074" fmla="*/ 496385 h 3971669"/>
                  <a:gd name="connsiteX1075" fmla="*/ 3778953 w 3966498"/>
                  <a:gd name="connsiteY1075" fmla="*/ 476687 h 3971669"/>
                  <a:gd name="connsiteX1076" fmla="*/ 3756382 w 3966498"/>
                  <a:gd name="connsiteY1076" fmla="*/ 443446 h 3971669"/>
                  <a:gd name="connsiteX1077" fmla="*/ 3745301 w 3966498"/>
                  <a:gd name="connsiteY1077" fmla="*/ 427030 h 3971669"/>
                  <a:gd name="connsiteX1078" fmla="*/ 3774028 w 3966498"/>
                  <a:gd name="connsiteY1078" fmla="*/ 467248 h 3971669"/>
                  <a:gd name="connsiteX1079" fmla="*/ 3788802 w 3966498"/>
                  <a:gd name="connsiteY1079" fmla="*/ 490230 h 3971669"/>
                  <a:gd name="connsiteX1080" fmla="*/ 3803986 w 3966498"/>
                  <a:gd name="connsiteY1080" fmla="*/ 514442 h 3971669"/>
                  <a:gd name="connsiteX1081" fmla="*/ 3797830 w 3966498"/>
                  <a:gd name="connsiteY1081" fmla="*/ 502131 h 3971669"/>
                  <a:gd name="connsiteX1082" fmla="*/ 3780184 w 3966498"/>
                  <a:gd name="connsiteY1082" fmla="*/ 474225 h 3971669"/>
                  <a:gd name="connsiteX1083" fmla="*/ 3760896 w 3966498"/>
                  <a:gd name="connsiteY1083" fmla="*/ 446318 h 3971669"/>
                  <a:gd name="connsiteX1084" fmla="*/ 3751046 w 3966498"/>
                  <a:gd name="connsiteY1084" fmla="*/ 431955 h 3971669"/>
                  <a:gd name="connsiteX1085" fmla="*/ 3742428 w 3966498"/>
                  <a:gd name="connsiteY1085" fmla="*/ 420875 h 3971669"/>
                  <a:gd name="connsiteX1086" fmla="*/ 3733400 w 3966498"/>
                  <a:gd name="connsiteY1086" fmla="*/ 409794 h 3971669"/>
                  <a:gd name="connsiteX1087" fmla="*/ 3715343 w 3966498"/>
                  <a:gd name="connsiteY1087" fmla="*/ 388044 h 3971669"/>
                  <a:gd name="connsiteX1088" fmla="*/ 3705904 w 3966498"/>
                  <a:gd name="connsiteY1088" fmla="*/ 377374 h 3971669"/>
                  <a:gd name="connsiteX1089" fmla="*/ 3696465 w 3966498"/>
                  <a:gd name="connsiteY1089" fmla="*/ 367114 h 3971669"/>
                  <a:gd name="connsiteX1090" fmla="*/ 3677177 w 3966498"/>
                  <a:gd name="connsiteY1090" fmla="*/ 346184 h 3971669"/>
                  <a:gd name="connsiteX1091" fmla="*/ 3709598 w 3966498"/>
                  <a:gd name="connsiteY1091" fmla="*/ 383940 h 3971669"/>
                  <a:gd name="connsiteX1092" fmla="*/ 3685795 w 3966498"/>
                  <a:gd name="connsiteY1092" fmla="*/ 357265 h 3971669"/>
                  <a:gd name="connsiteX1093" fmla="*/ 3677998 w 3966498"/>
                  <a:gd name="connsiteY1093" fmla="*/ 348236 h 3971669"/>
                  <a:gd name="connsiteX1094" fmla="*/ 3668969 w 3966498"/>
                  <a:gd name="connsiteY1094" fmla="*/ 338797 h 3971669"/>
                  <a:gd name="connsiteX1095" fmla="*/ 3649681 w 3966498"/>
                  <a:gd name="connsiteY1095" fmla="*/ 318278 h 3971669"/>
                  <a:gd name="connsiteX1096" fmla="*/ 3627931 w 3966498"/>
                  <a:gd name="connsiteY1096" fmla="*/ 296938 h 3971669"/>
                  <a:gd name="connsiteX1097" fmla="*/ 3605360 w 3966498"/>
                  <a:gd name="connsiteY1097" fmla="*/ 275188 h 3971669"/>
                  <a:gd name="connsiteX1098" fmla="*/ 3581968 w 3966498"/>
                  <a:gd name="connsiteY1098" fmla="*/ 254668 h 3971669"/>
                  <a:gd name="connsiteX1099" fmla="*/ 3570477 w 3966498"/>
                  <a:gd name="connsiteY1099" fmla="*/ 244819 h 3971669"/>
                  <a:gd name="connsiteX1100" fmla="*/ 3558986 w 3966498"/>
                  <a:gd name="connsiteY1100" fmla="*/ 235791 h 3971669"/>
                  <a:gd name="connsiteX1101" fmla="*/ 3573350 w 3966498"/>
                  <a:gd name="connsiteY1101" fmla="*/ 246461 h 3971669"/>
                  <a:gd name="connsiteX1102" fmla="*/ 3588944 w 3966498"/>
                  <a:gd name="connsiteY1102" fmla="*/ 259183 h 3971669"/>
                  <a:gd name="connsiteX1103" fmla="*/ 3605770 w 3966498"/>
                  <a:gd name="connsiteY1103" fmla="*/ 273957 h 3971669"/>
                  <a:gd name="connsiteX1104" fmla="*/ 3623417 w 3966498"/>
                  <a:gd name="connsiteY1104" fmla="*/ 290782 h 3971669"/>
                  <a:gd name="connsiteX1105" fmla="*/ 3642294 w 3966498"/>
                  <a:gd name="connsiteY1105" fmla="*/ 308839 h 3971669"/>
                  <a:gd name="connsiteX1106" fmla="*/ 3661172 w 3966498"/>
                  <a:gd name="connsiteY1106" fmla="*/ 328948 h 3971669"/>
                  <a:gd name="connsiteX1107" fmla="*/ 3680871 w 3966498"/>
                  <a:gd name="connsiteY1107" fmla="*/ 349878 h 3971669"/>
                  <a:gd name="connsiteX1108" fmla="*/ 3700569 w 3966498"/>
                  <a:gd name="connsiteY1108" fmla="*/ 372449 h 3971669"/>
                  <a:gd name="connsiteX1109" fmla="*/ 3710829 w 3966498"/>
                  <a:gd name="connsiteY1109" fmla="*/ 383940 h 3971669"/>
                  <a:gd name="connsiteX1110" fmla="*/ 3714112 w 3966498"/>
                  <a:gd name="connsiteY1110" fmla="*/ 387223 h 3971669"/>
                  <a:gd name="connsiteX1111" fmla="*/ 3709187 w 3966498"/>
                  <a:gd name="connsiteY1111" fmla="*/ 379426 h 3971669"/>
                  <a:gd name="connsiteX1112" fmla="*/ 3715753 w 3966498"/>
                  <a:gd name="connsiteY1112" fmla="*/ 384761 h 3971669"/>
                  <a:gd name="connsiteX1113" fmla="*/ 3694413 w 3966498"/>
                  <a:gd name="connsiteY1113" fmla="*/ 359317 h 3971669"/>
                  <a:gd name="connsiteX1114" fmla="*/ 3681691 w 3966498"/>
                  <a:gd name="connsiteY1114" fmla="*/ 344543 h 3971669"/>
                  <a:gd name="connsiteX1115" fmla="*/ 3670201 w 3966498"/>
                  <a:gd name="connsiteY1115" fmla="*/ 333052 h 3971669"/>
                  <a:gd name="connsiteX1116" fmla="*/ 3655427 w 3966498"/>
                  <a:gd name="connsiteY1116" fmla="*/ 316637 h 3971669"/>
                  <a:gd name="connsiteX1117" fmla="*/ 3671021 w 3966498"/>
                  <a:gd name="connsiteY1117" fmla="*/ 331411 h 3971669"/>
                  <a:gd name="connsiteX1118" fmla="*/ 3689078 w 3966498"/>
                  <a:gd name="connsiteY1118" fmla="*/ 350288 h 3971669"/>
                  <a:gd name="connsiteX1119" fmla="*/ 3729296 w 3966498"/>
                  <a:gd name="connsiteY1119" fmla="*/ 397072 h 3971669"/>
                  <a:gd name="connsiteX1120" fmla="*/ 3804397 w 3966498"/>
                  <a:gd name="connsiteY1120" fmla="*/ 500489 h 3971669"/>
                  <a:gd name="connsiteX1121" fmla="*/ 3795779 w 3966498"/>
                  <a:gd name="connsiteY1121" fmla="*/ 488998 h 3971669"/>
                  <a:gd name="connsiteX1122" fmla="*/ 3874983 w 3966498"/>
                  <a:gd name="connsiteY1122" fmla="*/ 641251 h 3971669"/>
                  <a:gd name="connsiteX1123" fmla="*/ 3861440 w 3966498"/>
                  <a:gd name="connsiteY1123" fmla="*/ 610062 h 3971669"/>
                  <a:gd name="connsiteX1124" fmla="*/ 3850770 w 3966498"/>
                  <a:gd name="connsiteY1124" fmla="*/ 588312 h 3971669"/>
                  <a:gd name="connsiteX1125" fmla="*/ 3854464 w 3966498"/>
                  <a:gd name="connsiteY1125" fmla="*/ 594878 h 3971669"/>
                  <a:gd name="connsiteX1126" fmla="*/ 3863082 w 3966498"/>
                  <a:gd name="connsiteY1126" fmla="*/ 612935 h 3971669"/>
                  <a:gd name="connsiteX1127" fmla="*/ 3873341 w 3966498"/>
                  <a:gd name="connsiteY1127" fmla="*/ 634685 h 3971669"/>
                  <a:gd name="connsiteX1128" fmla="*/ 3881139 w 3966498"/>
                  <a:gd name="connsiteY1128" fmla="*/ 652742 h 3971669"/>
                  <a:gd name="connsiteX1129" fmla="*/ 3875804 w 3966498"/>
                  <a:gd name="connsiteY1129" fmla="*/ 638379 h 3971669"/>
                  <a:gd name="connsiteX1130" fmla="*/ 3872520 w 3966498"/>
                  <a:gd name="connsiteY1130" fmla="*/ 630581 h 3971669"/>
                  <a:gd name="connsiteX1131" fmla="*/ 3871290 w 3966498"/>
                  <a:gd name="connsiteY1131" fmla="*/ 626067 h 3971669"/>
                  <a:gd name="connsiteX1132" fmla="*/ 3866365 w 3966498"/>
                  <a:gd name="connsiteY1132" fmla="*/ 612935 h 3971669"/>
                  <a:gd name="connsiteX1133" fmla="*/ 3877035 w 3966498"/>
                  <a:gd name="connsiteY1133" fmla="*/ 635096 h 3971669"/>
                  <a:gd name="connsiteX1134" fmla="*/ 3886063 w 3966498"/>
                  <a:gd name="connsiteY1134" fmla="*/ 657667 h 3971669"/>
                  <a:gd name="connsiteX1135" fmla="*/ 3895502 w 3966498"/>
                  <a:gd name="connsiteY1135" fmla="*/ 681469 h 3971669"/>
                  <a:gd name="connsiteX1136" fmla="*/ 3904941 w 3966498"/>
                  <a:gd name="connsiteY1136" fmla="*/ 708965 h 3971669"/>
                  <a:gd name="connsiteX1137" fmla="*/ 3897965 w 3966498"/>
                  <a:gd name="connsiteY1137" fmla="*/ 697064 h 3971669"/>
                  <a:gd name="connsiteX1138" fmla="*/ 3906993 w 3966498"/>
                  <a:gd name="connsiteY1138" fmla="*/ 724149 h 3971669"/>
                  <a:gd name="connsiteX1139" fmla="*/ 3910686 w 3966498"/>
                  <a:gd name="connsiteY1139" fmla="*/ 736461 h 3971669"/>
                  <a:gd name="connsiteX1140" fmla="*/ 3913970 w 3966498"/>
                  <a:gd name="connsiteY1140" fmla="*/ 749183 h 3971669"/>
                  <a:gd name="connsiteX1141" fmla="*/ 3921767 w 3966498"/>
                  <a:gd name="connsiteY1141" fmla="*/ 777910 h 3971669"/>
                  <a:gd name="connsiteX1142" fmla="*/ 3926281 w 3966498"/>
                  <a:gd name="connsiteY1142" fmla="*/ 795556 h 3971669"/>
                  <a:gd name="connsiteX1143" fmla="*/ 3931616 w 3966498"/>
                  <a:gd name="connsiteY1143" fmla="*/ 816486 h 3971669"/>
                  <a:gd name="connsiteX1144" fmla="*/ 3929564 w 3966498"/>
                  <a:gd name="connsiteY1144" fmla="*/ 800071 h 3971669"/>
                  <a:gd name="connsiteX1145" fmla="*/ 3938593 w 3966498"/>
                  <a:gd name="connsiteY1145" fmla="*/ 834543 h 3971669"/>
                  <a:gd name="connsiteX1146" fmla="*/ 3945159 w 3966498"/>
                  <a:gd name="connsiteY1146" fmla="*/ 865732 h 3971669"/>
                  <a:gd name="connsiteX1147" fmla="*/ 3942697 w 3966498"/>
                  <a:gd name="connsiteY1147" fmla="*/ 851779 h 3971669"/>
                  <a:gd name="connsiteX1148" fmla="*/ 3950494 w 3966498"/>
                  <a:gd name="connsiteY1148" fmla="*/ 887483 h 3971669"/>
                  <a:gd name="connsiteX1149" fmla="*/ 3953367 w 3966498"/>
                  <a:gd name="connsiteY1149" fmla="*/ 917851 h 3971669"/>
                  <a:gd name="connsiteX1150" fmla="*/ 3943107 w 3966498"/>
                  <a:gd name="connsiteY1150" fmla="*/ 861218 h 3971669"/>
                  <a:gd name="connsiteX1151" fmla="*/ 3945979 w 3966498"/>
                  <a:gd name="connsiteY1151" fmla="*/ 878044 h 3971669"/>
                  <a:gd name="connsiteX1152" fmla="*/ 3947621 w 3966498"/>
                  <a:gd name="connsiteY1152" fmla="*/ 886251 h 3971669"/>
                  <a:gd name="connsiteX1153" fmla="*/ 3948852 w 3966498"/>
                  <a:gd name="connsiteY1153" fmla="*/ 894869 h 3971669"/>
                  <a:gd name="connsiteX1154" fmla="*/ 3953777 w 3966498"/>
                  <a:gd name="connsiteY1154" fmla="*/ 930983 h 3971669"/>
                  <a:gd name="connsiteX1155" fmla="*/ 3949673 w 3966498"/>
                  <a:gd name="connsiteY1155" fmla="*/ 908002 h 3971669"/>
                  <a:gd name="connsiteX1156" fmla="*/ 3953367 w 3966498"/>
                  <a:gd name="connsiteY1156" fmla="*/ 935908 h 3971669"/>
                  <a:gd name="connsiteX1157" fmla="*/ 3955829 w 3966498"/>
                  <a:gd name="connsiteY1157" fmla="*/ 963814 h 3971669"/>
                  <a:gd name="connsiteX1158" fmla="*/ 3957881 w 3966498"/>
                  <a:gd name="connsiteY1158" fmla="*/ 991720 h 3971669"/>
                  <a:gd name="connsiteX1159" fmla="*/ 3958701 w 3966498"/>
                  <a:gd name="connsiteY1159" fmla="*/ 1019627 h 3971669"/>
                  <a:gd name="connsiteX1160" fmla="*/ 3961985 w 3966498"/>
                  <a:gd name="connsiteY1160" fmla="*/ 1051637 h 3971669"/>
                  <a:gd name="connsiteX1161" fmla="*/ 3964857 w 3966498"/>
                  <a:gd name="connsiteY1161" fmla="*/ 1081595 h 3971669"/>
                  <a:gd name="connsiteX1162" fmla="*/ 3964857 w 3966498"/>
                  <a:gd name="connsiteY1162" fmla="*/ 1169828 h 3971669"/>
                  <a:gd name="connsiteX1163" fmla="*/ 3964857 w 3966498"/>
                  <a:gd name="connsiteY1163" fmla="*/ 1158337 h 3971669"/>
                  <a:gd name="connsiteX1164" fmla="*/ 3965268 w 3966498"/>
                  <a:gd name="connsiteY1164" fmla="*/ 1324132 h 3971669"/>
                  <a:gd name="connsiteX1165" fmla="*/ 3958701 w 3966498"/>
                  <a:gd name="connsiteY1165" fmla="*/ 1324132 h 3971669"/>
                  <a:gd name="connsiteX1166" fmla="*/ 3964036 w 3966498"/>
                  <a:gd name="connsiteY1166" fmla="*/ 1435347 h 3971669"/>
                  <a:gd name="connsiteX1167" fmla="*/ 3963216 w 3966498"/>
                  <a:gd name="connsiteY1167" fmla="*/ 1437809 h 3971669"/>
                  <a:gd name="connsiteX1168" fmla="*/ 3965268 w 3966498"/>
                  <a:gd name="connsiteY1168" fmla="*/ 1516193 h 3971669"/>
                  <a:gd name="connsiteX1169" fmla="*/ 3965268 w 3966498"/>
                  <a:gd name="connsiteY1169" fmla="*/ 1444786 h 3971669"/>
                  <a:gd name="connsiteX1170" fmla="*/ 3966499 w 3966498"/>
                  <a:gd name="connsiteY1170" fmla="*/ 1560925 h 3971669"/>
                  <a:gd name="connsiteX1171" fmla="*/ 3964036 w 3966498"/>
                  <a:gd name="connsiteY1171" fmla="*/ 1608119 h 3971669"/>
                  <a:gd name="connsiteX1172" fmla="*/ 3966499 w 3966498"/>
                  <a:gd name="connsiteY1172" fmla="*/ 1818647 h 3971669"/>
                  <a:gd name="connsiteX1173" fmla="*/ 3965268 w 3966498"/>
                  <a:gd name="connsiteY1173" fmla="*/ 2004551 h 3971669"/>
                  <a:gd name="connsiteX1174" fmla="*/ 3965268 w 3966498"/>
                  <a:gd name="connsiteY1174" fmla="*/ 1946687 h 3971669"/>
                  <a:gd name="connsiteX1175" fmla="*/ 3962395 w 3966498"/>
                  <a:gd name="connsiteY1175" fmla="*/ 1961050 h 3971669"/>
                  <a:gd name="connsiteX1176" fmla="*/ 3963216 w 3966498"/>
                  <a:gd name="connsiteY1176" fmla="*/ 1945045 h 3971669"/>
                  <a:gd name="connsiteX1177" fmla="*/ 3961164 w 3966498"/>
                  <a:gd name="connsiteY1177" fmla="*/ 1894158 h 3971669"/>
                  <a:gd name="connsiteX1178" fmla="*/ 3959522 w 3966498"/>
                  <a:gd name="connsiteY1178" fmla="*/ 1967206 h 3971669"/>
                  <a:gd name="connsiteX1179" fmla="*/ 3959522 w 3966498"/>
                  <a:gd name="connsiteY1179" fmla="*/ 1941762 h 3971669"/>
                  <a:gd name="connsiteX1180" fmla="*/ 3956649 w 3966498"/>
                  <a:gd name="connsiteY1180" fmla="*/ 2052156 h 3971669"/>
                  <a:gd name="connsiteX1181" fmla="*/ 3957881 w 3966498"/>
                  <a:gd name="connsiteY1181" fmla="*/ 2039434 h 3971669"/>
                  <a:gd name="connsiteX1182" fmla="*/ 3957881 w 3966498"/>
                  <a:gd name="connsiteY1182" fmla="*/ 2238881 h 3971669"/>
                  <a:gd name="connsiteX1183" fmla="*/ 3957881 w 3966498"/>
                  <a:gd name="connsiteY1183" fmla="*/ 2336553 h 3971669"/>
                  <a:gd name="connsiteX1184" fmla="*/ 3957881 w 3966498"/>
                  <a:gd name="connsiteY1184" fmla="*/ 2382927 h 3971669"/>
                  <a:gd name="connsiteX1185" fmla="*/ 3957881 w 3966498"/>
                  <a:gd name="connsiteY1185" fmla="*/ 2405087 h 3971669"/>
                  <a:gd name="connsiteX1186" fmla="*/ 3957470 w 3966498"/>
                  <a:gd name="connsiteY1186" fmla="*/ 2426838 h 3971669"/>
                  <a:gd name="connsiteX1187" fmla="*/ 3946390 w 3966498"/>
                  <a:gd name="connsiteY1187" fmla="*/ 2586067 h 3971669"/>
                  <a:gd name="connsiteX1188" fmla="*/ 3941055 w 3966498"/>
                  <a:gd name="connsiteY1188" fmla="*/ 2615615 h 3971669"/>
                  <a:gd name="connsiteX1189" fmla="*/ 3937772 w 3966498"/>
                  <a:gd name="connsiteY1189" fmla="*/ 2630389 h 3971669"/>
                  <a:gd name="connsiteX1190" fmla="*/ 3934489 w 3966498"/>
                  <a:gd name="connsiteY1190" fmla="*/ 2645163 h 3971669"/>
                  <a:gd name="connsiteX1191" fmla="*/ 3927922 w 3966498"/>
                  <a:gd name="connsiteY1191" fmla="*/ 2674300 h 3971669"/>
                  <a:gd name="connsiteX1192" fmla="*/ 3920125 w 3966498"/>
                  <a:gd name="connsiteY1192" fmla="*/ 2702206 h 3971669"/>
                  <a:gd name="connsiteX1193" fmla="*/ 3916432 w 3966498"/>
                  <a:gd name="connsiteY1193" fmla="*/ 2715749 h 3971669"/>
                  <a:gd name="connsiteX1194" fmla="*/ 3914790 w 3966498"/>
                  <a:gd name="connsiteY1194" fmla="*/ 2722315 h 3971669"/>
                  <a:gd name="connsiteX1195" fmla="*/ 3912738 w 3966498"/>
                  <a:gd name="connsiteY1195" fmla="*/ 2728471 h 3971669"/>
                  <a:gd name="connsiteX1196" fmla="*/ 3904941 w 3966498"/>
                  <a:gd name="connsiteY1196" fmla="*/ 2752684 h 3971669"/>
                  <a:gd name="connsiteX1197" fmla="*/ 3897965 w 3966498"/>
                  <a:gd name="connsiteY1197" fmla="*/ 2774024 h 3971669"/>
                  <a:gd name="connsiteX1198" fmla="*/ 3891398 w 3966498"/>
                  <a:gd name="connsiteY1198" fmla="*/ 2792080 h 3971669"/>
                  <a:gd name="connsiteX1199" fmla="*/ 3894271 w 3966498"/>
                  <a:gd name="connsiteY1199" fmla="*/ 2768689 h 3971669"/>
                  <a:gd name="connsiteX1200" fmla="*/ 3907403 w 3966498"/>
                  <a:gd name="connsiteY1200" fmla="*/ 2726009 h 3971669"/>
                  <a:gd name="connsiteX1201" fmla="*/ 3911507 w 3966498"/>
                  <a:gd name="connsiteY1201" fmla="*/ 2711645 h 3971669"/>
                  <a:gd name="connsiteX1202" fmla="*/ 3915611 w 3966498"/>
                  <a:gd name="connsiteY1202" fmla="*/ 2696461 h 3971669"/>
                  <a:gd name="connsiteX1203" fmla="*/ 3920125 w 3966498"/>
                  <a:gd name="connsiteY1203" fmla="*/ 2680456 h 3971669"/>
                  <a:gd name="connsiteX1204" fmla="*/ 3924640 w 3966498"/>
                  <a:gd name="connsiteY1204" fmla="*/ 2664040 h 3971669"/>
                  <a:gd name="connsiteX1205" fmla="*/ 3933668 w 3966498"/>
                  <a:gd name="connsiteY1205" fmla="*/ 2637365 h 3971669"/>
                  <a:gd name="connsiteX1206" fmla="*/ 3938182 w 3966498"/>
                  <a:gd name="connsiteY1206" fmla="*/ 2616846 h 3971669"/>
                  <a:gd name="connsiteX1207" fmla="*/ 3940645 w 3966498"/>
                  <a:gd name="connsiteY1207" fmla="*/ 2601662 h 3971669"/>
                  <a:gd name="connsiteX1208" fmla="*/ 3943107 w 3966498"/>
                  <a:gd name="connsiteY1208" fmla="*/ 2586067 h 3971669"/>
                  <a:gd name="connsiteX1209" fmla="*/ 3940645 w 3966498"/>
                  <a:gd name="connsiteY1209" fmla="*/ 2593454 h 3971669"/>
                  <a:gd name="connsiteX1210" fmla="*/ 3934899 w 3966498"/>
                  <a:gd name="connsiteY1210" fmla="*/ 2617667 h 3971669"/>
                  <a:gd name="connsiteX1211" fmla="*/ 3933668 w 3966498"/>
                  <a:gd name="connsiteY1211" fmla="*/ 2616436 h 3971669"/>
                  <a:gd name="connsiteX1212" fmla="*/ 3886063 w 3966498"/>
                  <a:gd name="connsiteY1212" fmla="*/ 2786746 h 3971669"/>
                  <a:gd name="connsiteX1213" fmla="*/ 3830251 w 3966498"/>
                  <a:gd name="connsiteY1213" fmla="*/ 2913144 h 3971669"/>
                  <a:gd name="connsiteX1214" fmla="*/ 3828609 w 3966498"/>
                  <a:gd name="connsiteY1214" fmla="*/ 2914786 h 3971669"/>
                  <a:gd name="connsiteX1215" fmla="*/ 3812194 w 3966498"/>
                  <a:gd name="connsiteY1215" fmla="*/ 2944744 h 3971669"/>
                  <a:gd name="connsiteX1216" fmla="*/ 3808090 w 3966498"/>
                  <a:gd name="connsiteY1216" fmla="*/ 2952131 h 3971669"/>
                  <a:gd name="connsiteX1217" fmla="*/ 3803576 w 3966498"/>
                  <a:gd name="connsiteY1217" fmla="*/ 2959518 h 3971669"/>
                  <a:gd name="connsiteX1218" fmla="*/ 3794547 w 3966498"/>
                  <a:gd name="connsiteY1218" fmla="*/ 2973881 h 3971669"/>
                  <a:gd name="connsiteX1219" fmla="*/ 3816298 w 3966498"/>
                  <a:gd name="connsiteY1219" fmla="*/ 2942282 h 3971669"/>
                  <a:gd name="connsiteX1220" fmla="*/ 3808911 w 3966498"/>
                  <a:gd name="connsiteY1220" fmla="*/ 2956645 h 3971669"/>
                  <a:gd name="connsiteX1221" fmla="*/ 3786750 w 3966498"/>
                  <a:gd name="connsiteY1221" fmla="*/ 2991117 h 3971669"/>
                  <a:gd name="connsiteX1222" fmla="*/ 3791264 w 3966498"/>
                  <a:gd name="connsiteY1222" fmla="*/ 2983730 h 3971669"/>
                  <a:gd name="connsiteX1223" fmla="*/ 3781415 w 3966498"/>
                  <a:gd name="connsiteY1223" fmla="*/ 2998094 h 3971669"/>
                  <a:gd name="connsiteX1224" fmla="*/ 3769103 w 3966498"/>
                  <a:gd name="connsiteY1224" fmla="*/ 3014920 h 3971669"/>
                  <a:gd name="connsiteX1225" fmla="*/ 3755561 w 3966498"/>
                  <a:gd name="connsiteY1225" fmla="*/ 3033797 h 3971669"/>
                  <a:gd name="connsiteX1226" fmla="*/ 3748174 w 3966498"/>
                  <a:gd name="connsiteY1226" fmla="*/ 3043647 h 3971669"/>
                  <a:gd name="connsiteX1227" fmla="*/ 3740377 w 3966498"/>
                  <a:gd name="connsiteY1227" fmla="*/ 3053906 h 3971669"/>
                  <a:gd name="connsiteX1228" fmla="*/ 3724371 w 3966498"/>
                  <a:gd name="connsiteY1228" fmla="*/ 3074426 h 3971669"/>
                  <a:gd name="connsiteX1229" fmla="*/ 3707135 w 3966498"/>
                  <a:gd name="connsiteY1229" fmla="*/ 3094534 h 3971669"/>
                  <a:gd name="connsiteX1230" fmla="*/ 3690309 w 3966498"/>
                  <a:gd name="connsiteY1230" fmla="*/ 3114233 h 3971669"/>
                  <a:gd name="connsiteX1231" fmla="*/ 3673073 w 3966498"/>
                  <a:gd name="connsiteY1231" fmla="*/ 3132290 h 3971669"/>
                  <a:gd name="connsiteX1232" fmla="*/ 3643936 w 3966498"/>
                  <a:gd name="connsiteY1232" fmla="*/ 3164710 h 3971669"/>
                  <a:gd name="connsiteX1233" fmla="*/ 3616030 w 3966498"/>
                  <a:gd name="connsiteY1233" fmla="*/ 3190154 h 3971669"/>
                  <a:gd name="connsiteX1234" fmla="*/ 3598383 w 3966498"/>
                  <a:gd name="connsiteY1234" fmla="*/ 3203697 h 3971669"/>
                  <a:gd name="connsiteX1235" fmla="*/ 3574991 w 3966498"/>
                  <a:gd name="connsiteY1235" fmla="*/ 3218881 h 3971669"/>
                  <a:gd name="connsiteX1236" fmla="*/ 3521231 w 3966498"/>
                  <a:gd name="connsiteY1236" fmla="*/ 3260330 h 3971669"/>
                  <a:gd name="connsiteX1237" fmla="*/ 3497428 w 3966498"/>
                  <a:gd name="connsiteY1237" fmla="*/ 3277977 h 3971669"/>
                  <a:gd name="connsiteX1238" fmla="*/ 3474447 w 3966498"/>
                  <a:gd name="connsiteY1238" fmla="*/ 3293571 h 3971669"/>
                  <a:gd name="connsiteX1239" fmla="*/ 3452697 w 3966498"/>
                  <a:gd name="connsiteY1239" fmla="*/ 3308345 h 3971669"/>
                  <a:gd name="connsiteX1240" fmla="*/ 3430946 w 3966498"/>
                  <a:gd name="connsiteY1240" fmla="*/ 3321888 h 3971669"/>
                  <a:gd name="connsiteX1241" fmla="*/ 3409196 w 3966498"/>
                  <a:gd name="connsiteY1241" fmla="*/ 3335020 h 3971669"/>
                  <a:gd name="connsiteX1242" fmla="*/ 3386214 w 3966498"/>
                  <a:gd name="connsiteY1242" fmla="*/ 3347742 h 3971669"/>
                  <a:gd name="connsiteX1243" fmla="*/ 3371030 w 3966498"/>
                  <a:gd name="connsiteY1243" fmla="*/ 3355129 h 3971669"/>
                  <a:gd name="connsiteX1244" fmla="*/ 3349279 w 3966498"/>
                  <a:gd name="connsiteY1244" fmla="*/ 3364978 h 3971669"/>
                  <a:gd name="connsiteX1245" fmla="*/ 3324656 w 3966498"/>
                  <a:gd name="connsiteY1245" fmla="*/ 3375648 h 3971669"/>
                  <a:gd name="connsiteX1246" fmla="*/ 3312345 w 3966498"/>
                  <a:gd name="connsiteY1246" fmla="*/ 3380573 h 3971669"/>
                  <a:gd name="connsiteX1247" fmla="*/ 3300854 w 3966498"/>
                  <a:gd name="connsiteY1247" fmla="*/ 3385087 h 3971669"/>
                  <a:gd name="connsiteX1248" fmla="*/ 3291415 w 3966498"/>
                  <a:gd name="connsiteY1248" fmla="*/ 3386729 h 3971669"/>
                  <a:gd name="connsiteX1249" fmla="*/ 3243400 w 3966498"/>
                  <a:gd name="connsiteY1249" fmla="*/ 3406427 h 3971669"/>
                  <a:gd name="connsiteX1250" fmla="*/ 3225753 w 3966498"/>
                  <a:gd name="connsiteY1250" fmla="*/ 3413814 h 3971669"/>
                  <a:gd name="connsiteX1251" fmla="*/ 3208107 w 3966498"/>
                  <a:gd name="connsiteY1251" fmla="*/ 3420380 h 3971669"/>
                  <a:gd name="connsiteX1252" fmla="*/ 3187588 w 3966498"/>
                  <a:gd name="connsiteY1252" fmla="*/ 3427357 h 3971669"/>
                  <a:gd name="connsiteX1253" fmla="*/ 3175276 w 3966498"/>
                  <a:gd name="connsiteY1253" fmla="*/ 3431461 h 3971669"/>
                  <a:gd name="connsiteX1254" fmla="*/ 3160502 w 3966498"/>
                  <a:gd name="connsiteY1254" fmla="*/ 3435154 h 3971669"/>
                  <a:gd name="connsiteX1255" fmla="*/ 3123568 w 3966498"/>
                  <a:gd name="connsiteY1255" fmla="*/ 3443362 h 3971669"/>
                  <a:gd name="connsiteX1256" fmla="*/ 3073500 w 3966498"/>
                  <a:gd name="connsiteY1256" fmla="*/ 3451159 h 3971669"/>
                  <a:gd name="connsiteX1257" fmla="*/ 3112897 w 3966498"/>
                  <a:gd name="connsiteY1257" fmla="*/ 3442541 h 3971669"/>
                  <a:gd name="connsiteX1258" fmla="*/ 3084991 w 3966498"/>
                  <a:gd name="connsiteY1258" fmla="*/ 3447466 h 3971669"/>
                  <a:gd name="connsiteX1259" fmla="*/ 3070628 w 3966498"/>
                  <a:gd name="connsiteY1259" fmla="*/ 3449928 h 3971669"/>
                  <a:gd name="connsiteX1260" fmla="*/ 3055854 w 3966498"/>
                  <a:gd name="connsiteY1260" fmla="*/ 3451980 h 3971669"/>
                  <a:gd name="connsiteX1261" fmla="*/ 3025485 w 3966498"/>
                  <a:gd name="connsiteY1261" fmla="*/ 3456084 h 3971669"/>
                  <a:gd name="connsiteX1262" fmla="*/ 3009891 w 3966498"/>
                  <a:gd name="connsiteY1262" fmla="*/ 3457725 h 3971669"/>
                  <a:gd name="connsiteX1263" fmla="*/ 2994296 w 3966498"/>
                  <a:gd name="connsiteY1263" fmla="*/ 3458957 h 3971669"/>
                  <a:gd name="connsiteX1264" fmla="*/ 2963107 w 3966498"/>
                  <a:gd name="connsiteY1264" fmla="*/ 3461419 h 3971669"/>
                  <a:gd name="connsiteX1265" fmla="*/ 2931507 w 3966498"/>
                  <a:gd name="connsiteY1265" fmla="*/ 3462650 h 3971669"/>
                  <a:gd name="connsiteX1266" fmla="*/ 2870770 w 3966498"/>
                  <a:gd name="connsiteY1266" fmla="*/ 3463471 h 3971669"/>
                  <a:gd name="connsiteX1267" fmla="*/ 2689380 w 3966498"/>
                  <a:gd name="connsiteY1267" fmla="*/ 3463471 h 3971669"/>
                  <a:gd name="connsiteX1268" fmla="*/ 2638082 w 3966498"/>
                  <a:gd name="connsiteY1268" fmla="*/ 3458546 h 3971669"/>
                  <a:gd name="connsiteX1269" fmla="*/ 2566675 w 3966498"/>
                  <a:gd name="connsiteY1269" fmla="*/ 3456905 h 3971669"/>
                  <a:gd name="connsiteX1270" fmla="*/ 2532202 w 3966498"/>
                  <a:gd name="connsiteY1270" fmla="*/ 3456084 h 3971669"/>
                  <a:gd name="connsiteX1271" fmla="*/ 2517428 w 3966498"/>
                  <a:gd name="connsiteY1271" fmla="*/ 3455673 h 3971669"/>
                  <a:gd name="connsiteX1272" fmla="*/ 2508810 w 3966498"/>
                  <a:gd name="connsiteY1272" fmla="*/ 3455263 h 3971669"/>
                  <a:gd name="connsiteX1273" fmla="*/ 2501423 w 3966498"/>
                  <a:gd name="connsiteY1273" fmla="*/ 3461419 h 3971669"/>
                  <a:gd name="connsiteX1274" fmla="*/ 2494447 w 3966498"/>
                  <a:gd name="connsiteY1274" fmla="*/ 3466754 h 3971669"/>
                  <a:gd name="connsiteX1275" fmla="*/ 2456692 w 3966498"/>
                  <a:gd name="connsiteY1275" fmla="*/ 3507792 h 3971669"/>
                  <a:gd name="connsiteX1276" fmla="*/ 2418936 w 3966498"/>
                  <a:gd name="connsiteY1276" fmla="*/ 3545548 h 3971669"/>
                  <a:gd name="connsiteX1277" fmla="*/ 2469824 w 3966498"/>
                  <a:gd name="connsiteY1277" fmla="*/ 3499174 h 3971669"/>
                  <a:gd name="connsiteX1278" fmla="*/ 2299514 w 3966498"/>
                  <a:gd name="connsiteY1278" fmla="*/ 3678102 h 3971669"/>
                  <a:gd name="connsiteX1279" fmla="*/ 2299514 w 3966498"/>
                  <a:gd name="connsiteY1279" fmla="*/ 3675230 h 3971669"/>
                  <a:gd name="connsiteX1280" fmla="*/ 2367228 w 3966498"/>
                  <a:gd name="connsiteY1280" fmla="*/ 3608337 h 3971669"/>
                  <a:gd name="connsiteX1281" fmla="*/ 2407856 w 3966498"/>
                  <a:gd name="connsiteY1281" fmla="*/ 3564426 h 3971669"/>
                  <a:gd name="connsiteX1282" fmla="*/ 2292537 w 3966498"/>
                  <a:gd name="connsiteY1282" fmla="*/ 3673178 h 3971669"/>
                  <a:gd name="connsiteX1283" fmla="*/ 2255603 w 3966498"/>
                  <a:gd name="connsiteY1283" fmla="*/ 3711754 h 3971669"/>
                  <a:gd name="connsiteX1284" fmla="*/ 2247805 w 3966498"/>
                  <a:gd name="connsiteY1284" fmla="*/ 3717499 h 3971669"/>
                  <a:gd name="connsiteX1285" fmla="*/ 2224824 w 3966498"/>
                  <a:gd name="connsiteY1285" fmla="*/ 3742943 h 3971669"/>
                  <a:gd name="connsiteX1286" fmla="*/ 2257244 w 3966498"/>
                  <a:gd name="connsiteY1286" fmla="*/ 3703546 h 3971669"/>
                  <a:gd name="connsiteX1287" fmla="*/ 2372973 w 3966498"/>
                  <a:gd name="connsiteY1287" fmla="*/ 3580431 h 3971669"/>
                  <a:gd name="connsiteX1288" fmla="*/ 2218258 w 3966498"/>
                  <a:gd name="connsiteY1288" fmla="*/ 3740891 h 3971669"/>
                  <a:gd name="connsiteX1289" fmla="*/ 2208408 w 3966498"/>
                  <a:gd name="connsiteY1289" fmla="*/ 3749099 h 3971669"/>
                  <a:gd name="connsiteX1290" fmla="*/ 2160393 w 3966498"/>
                  <a:gd name="connsiteY1290" fmla="*/ 3802860 h 3971669"/>
                  <a:gd name="connsiteX1291" fmla="*/ 2131256 w 3966498"/>
                  <a:gd name="connsiteY1291" fmla="*/ 3829945 h 3971669"/>
                  <a:gd name="connsiteX1292" fmla="*/ 2066825 w 3966498"/>
                  <a:gd name="connsiteY1292" fmla="*/ 3898479 h 3971669"/>
                  <a:gd name="connsiteX1293" fmla="*/ 2036867 w 3966498"/>
                  <a:gd name="connsiteY1293" fmla="*/ 3930079 h 3971669"/>
                  <a:gd name="connsiteX1294" fmla="*/ 2021683 w 3966498"/>
                  <a:gd name="connsiteY1294" fmla="*/ 3946494 h 3971669"/>
                  <a:gd name="connsiteX1295" fmla="*/ 2016758 w 3966498"/>
                  <a:gd name="connsiteY1295" fmla="*/ 3951419 h 3971669"/>
                  <a:gd name="connsiteX1296" fmla="*/ 2011013 w 3966498"/>
                  <a:gd name="connsiteY1296" fmla="*/ 3956344 h 3971669"/>
                  <a:gd name="connsiteX1297" fmla="*/ 1997060 w 3966498"/>
                  <a:gd name="connsiteY1297" fmla="*/ 3964141 h 3971669"/>
                  <a:gd name="connsiteX1298" fmla="*/ 2015117 w 3966498"/>
                  <a:gd name="connsiteY1298" fmla="*/ 3953881 h 3971669"/>
                  <a:gd name="connsiteX1299" fmla="*/ 2018810 w 3966498"/>
                  <a:gd name="connsiteY1299" fmla="*/ 3950598 h 3971669"/>
                  <a:gd name="connsiteX1300" fmla="*/ 2020452 w 3966498"/>
                  <a:gd name="connsiteY1300" fmla="*/ 3948957 h 3971669"/>
                  <a:gd name="connsiteX1301" fmla="*/ 2021683 w 3966498"/>
                  <a:gd name="connsiteY1301" fmla="*/ 3947725 h 3971669"/>
                  <a:gd name="connsiteX1302" fmla="*/ 2026608 w 3966498"/>
                  <a:gd name="connsiteY1302" fmla="*/ 3942391 h 3971669"/>
                  <a:gd name="connsiteX1303" fmla="*/ 2045075 w 3966498"/>
                  <a:gd name="connsiteY1303" fmla="*/ 3923513 h 3971669"/>
                  <a:gd name="connsiteX1304" fmla="*/ 2075443 w 3966498"/>
                  <a:gd name="connsiteY1304" fmla="*/ 3893144 h 3971669"/>
                  <a:gd name="connsiteX1305" fmla="*/ 2120176 w 3966498"/>
                  <a:gd name="connsiteY1305" fmla="*/ 3849233 h 3971669"/>
                  <a:gd name="connsiteX1306" fmla="*/ 2238366 w 3966498"/>
                  <a:gd name="connsiteY1306" fmla="*/ 3731452 h 3971669"/>
                  <a:gd name="connsiteX1307" fmla="*/ 2126331 w 3966498"/>
                  <a:gd name="connsiteY1307" fmla="*/ 3849644 h 3971669"/>
                  <a:gd name="connsiteX1308" fmla="*/ 2126331 w 3966498"/>
                  <a:gd name="connsiteY1308" fmla="*/ 3846771 h 3971669"/>
                  <a:gd name="connsiteX1309" fmla="*/ 2063542 w 3966498"/>
                  <a:gd name="connsiteY1309" fmla="*/ 3911201 h 3971669"/>
                  <a:gd name="connsiteX1310" fmla="*/ 2029480 w 3966498"/>
                  <a:gd name="connsiteY1310" fmla="*/ 3945673 h 3971669"/>
                  <a:gd name="connsiteX1311" fmla="*/ 2019221 w 3966498"/>
                  <a:gd name="connsiteY1311" fmla="*/ 3955523 h 3971669"/>
                  <a:gd name="connsiteX1312" fmla="*/ 2004037 w 3966498"/>
                  <a:gd name="connsiteY1312" fmla="*/ 3965372 h 3971669"/>
                  <a:gd name="connsiteX1313" fmla="*/ 1967102 w 3966498"/>
                  <a:gd name="connsiteY1313" fmla="*/ 3971118 h 3971669"/>
                  <a:gd name="connsiteX1314" fmla="*/ 1997881 w 3966498"/>
                  <a:gd name="connsiteY1314" fmla="*/ 3967014 h 3971669"/>
                  <a:gd name="connsiteX1315" fmla="*/ 2011834 w 3966498"/>
                  <a:gd name="connsiteY1315" fmla="*/ 3960037 h 3971669"/>
                  <a:gd name="connsiteX1316" fmla="*/ 2023324 w 3966498"/>
                  <a:gd name="connsiteY1316" fmla="*/ 3950188 h 3971669"/>
                  <a:gd name="connsiteX1317" fmla="*/ 2003626 w 3966498"/>
                  <a:gd name="connsiteY1317" fmla="*/ 3964551 h 3971669"/>
                  <a:gd name="connsiteX1318" fmla="*/ 1980645 w 3966498"/>
                  <a:gd name="connsiteY1318" fmla="*/ 3970707 h 3971669"/>
                  <a:gd name="connsiteX1319" fmla="*/ 1937964 w 3966498"/>
                  <a:gd name="connsiteY1319" fmla="*/ 3960037 h 3971669"/>
                  <a:gd name="connsiteX1320" fmla="*/ 1929346 w 3966498"/>
                  <a:gd name="connsiteY1320" fmla="*/ 3953471 h 3971669"/>
                  <a:gd name="connsiteX1321" fmla="*/ 1923191 w 3966498"/>
                  <a:gd name="connsiteY1321" fmla="*/ 3947315 h 3971669"/>
                  <a:gd name="connsiteX1322" fmla="*/ 1912520 w 3966498"/>
                  <a:gd name="connsiteY1322" fmla="*/ 3936645 h 3971669"/>
                  <a:gd name="connsiteX1323" fmla="*/ 1892412 w 3966498"/>
                  <a:gd name="connsiteY1323" fmla="*/ 3915715 h 3971669"/>
                  <a:gd name="connsiteX1324" fmla="*/ 1812797 w 3966498"/>
                  <a:gd name="connsiteY1324" fmla="*/ 3837332 h 3971669"/>
                  <a:gd name="connsiteX1325" fmla="*/ 1859581 w 3966498"/>
                  <a:gd name="connsiteY1325" fmla="*/ 3883705 h 3971669"/>
                  <a:gd name="connsiteX1326" fmla="*/ 1740569 w 3966498"/>
                  <a:gd name="connsiteY1326" fmla="*/ 3765515 h 3971669"/>
                  <a:gd name="connsiteX1327" fmla="*/ 1658082 w 3966498"/>
                  <a:gd name="connsiteY1327" fmla="*/ 3688362 h 3971669"/>
                  <a:gd name="connsiteX1328" fmla="*/ 1634690 w 3966498"/>
                  <a:gd name="connsiteY1328" fmla="*/ 3660866 h 3971669"/>
                  <a:gd name="connsiteX1329" fmla="*/ 1515268 w 3966498"/>
                  <a:gd name="connsiteY1329" fmla="*/ 3544727 h 3971669"/>
                  <a:gd name="connsiteX1330" fmla="*/ 1574773 w 3966498"/>
                  <a:gd name="connsiteY1330" fmla="*/ 3598487 h 3971669"/>
                  <a:gd name="connsiteX1331" fmla="*/ 1501725 w 3966498"/>
                  <a:gd name="connsiteY1331" fmla="*/ 3524618 h 3971669"/>
                  <a:gd name="connsiteX1332" fmla="*/ 1466432 w 3966498"/>
                  <a:gd name="connsiteY1332" fmla="*/ 3489735 h 3971669"/>
                  <a:gd name="connsiteX1333" fmla="*/ 1449606 w 3966498"/>
                  <a:gd name="connsiteY1333" fmla="*/ 3472910 h 3971669"/>
                  <a:gd name="connsiteX1334" fmla="*/ 1438526 w 3966498"/>
                  <a:gd name="connsiteY1334" fmla="*/ 3462240 h 3971669"/>
                  <a:gd name="connsiteX1335" fmla="*/ 1389690 w 3966498"/>
                  <a:gd name="connsiteY1335" fmla="*/ 3463060 h 3971669"/>
                  <a:gd name="connsiteX1336" fmla="*/ 1344958 w 3966498"/>
                  <a:gd name="connsiteY1336" fmla="*/ 3464292 h 3971669"/>
                  <a:gd name="connsiteX1337" fmla="*/ 1378609 w 3966498"/>
                  <a:gd name="connsiteY1337" fmla="*/ 3465523 h 3971669"/>
                  <a:gd name="connsiteX1338" fmla="*/ 1303098 w 3966498"/>
                  <a:gd name="connsiteY1338" fmla="*/ 3465112 h 3971669"/>
                  <a:gd name="connsiteX1339" fmla="*/ 1285452 w 3966498"/>
                  <a:gd name="connsiteY1339" fmla="*/ 3466344 h 3971669"/>
                  <a:gd name="connsiteX1340" fmla="*/ 1285452 w 3966498"/>
                  <a:gd name="connsiteY1340" fmla="*/ 3463471 h 3971669"/>
                  <a:gd name="connsiteX1341" fmla="*/ 1153308 w 3966498"/>
                  <a:gd name="connsiteY1341" fmla="*/ 3463471 h 3971669"/>
                  <a:gd name="connsiteX1342" fmla="*/ 1349062 w 3966498"/>
                  <a:gd name="connsiteY1342" fmla="*/ 3462240 h 3971669"/>
                  <a:gd name="connsiteX1343" fmla="*/ 1197219 w 3966498"/>
                  <a:gd name="connsiteY1343" fmla="*/ 3461008 h 3971669"/>
                  <a:gd name="connsiteX1344" fmla="*/ 1125812 w 3966498"/>
                  <a:gd name="connsiteY1344" fmla="*/ 3459777 h 3971669"/>
                  <a:gd name="connsiteX1345" fmla="*/ 1077797 w 3966498"/>
                  <a:gd name="connsiteY1345" fmla="*/ 3459777 h 3971669"/>
                  <a:gd name="connsiteX1346" fmla="*/ 1015829 w 3966498"/>
                  <a:gd name="connsiteY1346" fmla="*/ 3459777 h 3971669"/>
                  <a:gd name="connsiteX1347" fmla="*/ 1009263 w 3966498"/>
                  <a:gd name="connsiteY1347" fmla="*/ 3457725 h 3971669"/>
                  <a:gd name="connsiteX1348" fmla="*/ 984229 w 3966498"/>
                  <a:gd name="connsiteY1348" fmla="*/ 3457315 h 3971669"/>
                  <a:gd name="connsiteX1349" fmla="*/ 970276 w 3966498"/>
                  <a:gd name="connsiteY1349" fmla="*/ 3456494 h 3971669"/>
                  <a:gd name="connsiteX1350" fmla="*/ 963710 w 3966498"/>
                  <a:gd name="connsiteY1350" fmla="*/ 3457315 h 3971669"/>
                  <a:gd name="connsiteX1351" fmla="*/ 961247 w 3966498"/>
                  <a:gd name="connsiteY1351" fmla="*/ 3459777 h 3971669"/>
                  <a:gd name="connsiteX1352" fmla="*/ 983819 w 3966498"/>
                  <a:gd name="connsiteY1352" fmla="*/ 3461419 h 3971669"/>
                  <a:gd name="connsiteX1353" fmla="*/ 1003928 w 3966498"/>
                  <a:gd name="connsiteY1353" fmla="*/ 3461829 h 3971669"/>
                  <a:gd name="connsiteX1354" fmla="*/ 1037579 w 3966498"/>
                  <a:gd name="connsiteY1354" fmla="*/ 3463060 h 3971669"/>
                  <a:gd name="connsiteX1355" fmla="*/ 1092571 w 3966498"/>
                  <a:gd name="connsiteY1355" fmla="*/ 3465112 h 3971669"/>
                  <a:gd name="connsiteX1356" fmla="*/ 1075745 w 3966498"/>
                  <a:gd name="connsiteY1356" fmla="*/ 3466344 h 3971669"/>
                  <a:gd name="connsiteX1357" fmla="*/ 1021164 w 3966498"/>
                  <a:gd name="connsiteY1357" fmla="*/ 3464702 h 3971669"/>
                  <a:gd name="connsiteX1358" fmla="*/ 1010494 w 3966498"/>
                  <a:gd name="connsiteY1358" fmla="*/ 3466754 h 3971669"/>
                  <a:gd name="connsiteX1359" fmla="*/ 1002286 w 3966498"/>
                  <a:gd name="connsiteY1359" fmla="*/ 3464702 h 3971669"/>
                  <a:gd name="connsiteX1360" fmla="*/ 975611 w 3966498"/>
                  <a:gd name="connsiteY1360" fmla="*/ 3462240 h 3971669"/>
                  <a:gd name="connsiteX1361" fmla="*/ 938676 w 3966498"/>
                  <a:gd name="connsiteY1361" fmla="*/ 3458546 h 3971669"/>
                  <a:gd name="connsiteX1362" fmla="*/ 918978 w 3966498"/>
                  <a:gd name="connsiteY1362" fmla="*/ 3456494 h 3971669"/>
                  <a:gd name="connsiteX1363" fmla="*/ 899279 w 3966498"/>
                  <a:gd name="connsiteY1363" fmla="*/ 3454032 h 3971669"/>
                  <a:gd name="connsiteX1364" fmla="*/ 938676 w 3966498"/>
                  <a:gd name="connsiteY1364" fmla="*/ 3460598 h 3971669"/>
                  <a:gd name="connsiteX1365" fmla="*/ 950167 w 3966498"/>
                  <a:gd name="connsiteY1365" fmla="*/ 3464292 h 3971669"/>
                  <a:gd name="connsiteX1366" fmla="*/ 937445 w 3966498"/>
                  <a:gd name="connsiteY1366" fmla="*/ 3463881 h 3971669"/>
                  <a:gd name="connsiteX1367" fmla="*/ 925954 w 3966498"/>
                  <a:gd name="connsiteY1367" fmla="*/ 3463060 h 3971669"/>
                  <a:gd name="connsiteX1368" fmla="*/ 905845 w 3966498"/>
                  <a:gd name="connsiteY1368" fmla="*/ 3460598 h 3971669"/>
                  <a:gd name="connsiteX1369" fmla="*/ 888609 w 3966498"/>
                  <a:gd name="connsiteY1369" fmla="*/ 3458136 h 3971669"/>
                  <a:gd name="connsiteX1370" fmla="*/ 872604 w 3966498"/>
                  <a:gd name="connsiteY1370" fmla="*/ 3455263 h 3971669"/>
                  <a:gd name="connsiteX1371" fmla="*/ 789706 w 3966498"/>
                  <a:gd name="connsiteY1371" fmla="*/ 3438848 h 3971669"/>
                  <a:gd name="connsiteX1372" fmla="*/ 822127 w 3966498"/>
                  <a:gd name="connsiteY1372" fmla="*/ 3445414 h 3971669"/>
                  <a:gd name="connsiteX1373" fmla="*/ 829103 w 3966498"/>
                  <a:gd name="connsiteY1373" fmla="*/ 3446235 h 3971669"/>
                  <a:gd name="connsiteX1374" fmla="*/ 805711 w 3966498"/>
                  <a:gd name="connsiteY1374" fmla="*/ 3440489 h 3971669"/>
                  <a:gd name="connsiteX1375" fmla="*/ 777805 w 3966498"/>
                  <a:gd name="connsiteY1375" fmla="*/ 3434333 h 3971669"/>
                  <a:gd name="connsiteX1376" fmla="*/ 761800 w 3966498"/>
                  <a:gd name="connsiteY1376" fmla="*/ 3430640 h 3971669"/>
                  <a:gd name="connsiteX1377" fmla="*/ 729790 w 3966498"/>
                  <a:gd name="connsiteY1377" fmla="*/ 3423253 h 3971669"/>
                  <a:gd name="connsiteX1378" fmla="*/ 763031 w 3966498"/>
                  <a:gd name="connsiteY1378" fmla="*/ 3429819 h 3971669"/>
                  <a:gd name="connsiteX1379" fmla="*/ 776164 w 3966498"/>
                  <a:gd name="connsiteY1379" fmla="*/ 3431871 h 3971669"/>
                  <a:gd name="connsiteX1380" fmla="*/ 798735 w 3966498"/>
                  <a:gd name="connsiteY1380" fmla="*/ 3435154 h 3971669"/>
                  <a:gd name="connsiteX1381" fmla="*/ 825410 w 3966498"/>
                  <a:gd name="connsiteY1381" fmla="*/ 3441310 h 3971669"/>
                  <a:gd name="connsiteX1382" fmla="*/ 842646 w 3966498"/>
                  <a:gd name="connsiteY1382" fmla="*/ 3444593 h 3971669"/>
                  <a:gd name="connsiteX1383" fmla="*/ 860293 w 3966498"/>
                  <a:gd name="connsiteY1383" fmla="*/ 3447466 h 3971669"/>
                  <a:gd name="connsiteX1384" fmla="*/ 877529 w 3966498"/>
                  <a:gd name="connsiteY1384" fmla="*/ 3450339 h 3971669"/>
                  <a:gd name="connsiteX1385" fmla="*/ 921030 w 3966498"/>
                  <a:gd name="connsiteY1385" fmla="*/ 3455263 h 3971669"/>
                  <a:gd name="connsiteX1386" fmla="*/ 884505 w 3966498"/>
                  <a:gd name="connsiteY1386" fmla="*/ 3449518 h 3971669"/>
                  <a:gd name="connsiteX1387" fmla="*/ 848392 w 3966498"/>
                  <a:gd name="connsiteY1387" fmla="*/ 3442541 h 3971669"/>
                  <a:gd name="connsiteX1388" fmla="*/ 904614 w 3966498"/>
                  <a:gd name="connsiteY1388" fmla="*/ 3449928 h 3971669"/>
                  <a:gd name="connsiteX1389" fmla="*/ 909539 w 3966498"/>
                  <a:gd name="connsiteY1389" fmla="*/ 3448697 h 3971669"/>
                  <a:gd name="connsiteX1390" fmla="*/ 839774 w 3966498"/>
                  <a:gd name="connsiteY1390" fmla="*/ 3437206 h 3971669"/>
                  <a:gd name="connsiteX1391" fmla="*/ 828693 w 3966498"/>
                  <a:gd name="connsiteY1391" fmla="*/ 3435154 h 3971669"/>
                  <a:gd name="connsiteX1392" fmla="*/ 819254 w 3966498"/>
                  <a:gd name="connsiteY1392" fmla="*/ 3433102 h 3971669"/>
                  <a:gd name="connsiteX1393" fmla="*/ 804070 w 3966498"/>
                  <a:gd name="connsiteY1393" fmla="*/ 3430230 h 3971669"/>
                  <a:gd name="connsiteX1394" fmla="*/ 776574 w 3966498"/>
                  <a:gd name="connsiteY1394" fmla="*/ 3425305 h 3971669"/>
                  <a:gd name="connsiteX1395" fmla="*/ 733073 w 3966498"/>
                  <a:gd name="connsiteY1395" fmla="*/ 3413404 h 3971669"/>
                  <a:gd name="connsiteX1396" fmla="*/ 747026 w 3966498"/>
                  <a:gd name="connsiteY1396" fmla="*/ 3419149 h 3971669"/>
                  <a:gd name="connsiteX1397" fmla="*/ 724866 w 3966498"/>
                  <a:gd name="connsiteY1397" fmla="*/ 3412583 h 3971669"/>
                  <a:gd name="connsiteX1398" fmla="*/ 711733 w 3966498"/>
                  <a:gd name="connsiteY1398" fmla="*/ 3408479 h 3971669"/>
                  <a:gd name="connsiteX1399" fmla="*/ 700243 w 3966498"/>
                  <a:gd name="connsiteY1399" fmla="*/ 3405196 h 3971669"/>
                  <a:gd name="connsiteX1400" fmla="*/ 646892 w 3966498"/>
                  <a:gd name="connsiteY1400" fmla="*/ 3387139 h 3971669"/>
                  <a:gd name="connsiteX1401" fmla="*/ 660846 w 3966498"/>
                  <a:gd name="connsiteY1401" fmla="*/ 3391653 h 3971669"/>
                  <a:gd name="connsiteX1402" fmla="*/ 642378 w 3966498"/>
                  <a:gd name="connsiteY1402" fmla="*/ 3383856 h 3971669"/>
                  <a:gd name="connsiteX1403" fmla="*/ 623500 w 3966498"/>
                  <a:gd name="connsiteY1403" fmla="*/ 3376059 h 3971669"/>
                  <a:gd name="connsiteX1404" fmla="*/ 583283 w 3966498"/>
                  <a:gd name="connsiteY1404" fmla="*/ 3358823 h 3971669"/>
                  <a:gd name="connsiteX1405" fmla="*/ 571792 w 3966498"/>
                  <a:gd name="connsiteY1405" fmla="*/ 3357181 h 3971669"/>
                  <a:gd name="connsiteX1406" fmla="*/ 552504 w 3966498"/>
                  <a:gd name="connsiteY1406" fmla="*/ 3350204 h 3971669"/>
                  <a:gd name="connsiteX1407" fmla="*/ 541834 w 3966498"/>
                  <a:gd name="connsiteY1407" fmla="*/ 3345280 h 3971669"/>
                  <a:gd name="connsiteX1408" fmla="*/ 535268 w 3966498"/>
                  <a:gd name="connsiteY1408" fmla="*/ 3341997 h 3971669"/>
                  <a:gd name="connsiteX1409" fmla="*/ 528291 w 3966498"/>
                  <a:gd name="connsiteY1409" fmla="*/ 3337893 h 3971669"/>
                  <a:gd name="connsiteX1410" fmla="*/ 490536 w 3966498"/>
                  <a:gd name="connsiteY1410" fmla="*/ 3316553 h 3971669"/>
                  <a:gd name="connsiteX1411" fmla="*/ 499154 w 3966498"/>
                  <a:gd name="connsiteY1411" fmla="*/ 3320246 h 3971669"/>
                  <a:gd name="connsiteX1412" fmla="*/ 531164 w 3966498"/>
                  <a:gd name="connsiteY1412" fmla="*/ 3333379 h 3971669"/>
                  <a:gd name="connsiteX1413" fmla="*/ 538961 w 3966498"/>
                  <a:gd name="connsiteY1413" fmla="*/ 3336662 h 3971669"/>
                  <a:gd name="connsiteX1414" fmla="*/ 547169 w 3966498"/>
                  <a:gd name="connsiteY1414" fmla="*/ 3339535 h 3971669"/>
                  <a:gd name="connsiteX1415" fmla="*/ 563174 w 3966498"/>
                  <a:gd name="connsiteY1415" fmla="*/ 3345280 h 3971669"/>
                  <a:gd name="connsiteX1416" fmla="*/ 579179 w 3966498"/>
                  <a:gd name="connsiteY1416" fmla="*/ 3351025 h 3971669"/>
                  <a:gd name="connsiteX1417" fmla="*/ 587387 w 3966498"/>
                  <a:gd name="connsiteY1417" fmla="*/ 3353898 h 3971669"/>
                  <a:gd name="connsiteX1418" fmla="*/ 595594 w 3966498"/>
                  <a:gd name="connsiteY1418" fmla="*/ 3356360 h 3971669"/>
                  <a:gd name="connsiteX1419" fmla="*/ 628425 w 3966498"/>
                  <a:gd name="connsiteY1419" fmla="*/ 3366210 h 3971669"/>
                  <a:gd name="connsiteX1420" fmla="*/ 434313 w 3966498"/>
                  <a:gd name="connsiteY1420" fmla="*/ 3255816 h 3971669"/>
                  <a:gd name="connsiteX1421" fmla="*/ 387529 w 3966498"/>
                  <a:gd name="connsiteY1421" fmla="*/ 3219702 h 3971669"/>
                  <a:gd name="connsiteX1422" fmla="*/ 364547 w 3966498"/>
                  <a:gd name="connsiteY1422" fmla="*/ 3200414 h 3971669"/>
                  <a:gd name="connsiteX1423" fmla="*/ 341976 w 3966498"/>
                  <a:gd name="connsiteY1423" fmla="*/ 3180715 h 3971669"/>
                  <a:gd name="connsiteX1424" fmla="*/ 320226 w 3966498"/>
                  <a:gd name="connsiteY1424" fmla="*/ 3159786 h 3971669"/>
                  <a:gd name="connsiteX1425" fmla="*/ 298886 w 3966498"/>
                  <a:gd name="connsiteY1425" fmla="*/ 3138446 h 3971669"/>
                  <a:gd name="connsiteX1426" fmla="*/ 257847 w 3966498"/>
                  <a:gd name="connsiteY1426" fmla="*/ 3093714 h 3971669"/>
                  <a:gd name="connsiteX1427" fmla="*/ 260309 w 3966498"/>
                  <a:gd name="connsiteY1427" fmla="*/ 3093714 h 3971669"/>
                  <a:gd name="connsiteX1428" fmla="*/ 272211 w 3966498"/>
                  <a:gd name="connsiteY1428" fmla="*/ 3106436 h 3971669"/>
                  <a:gd name="connsiteX1429" fmla="*/ 288216 w 3966498"/>
                  <a:gd name="connsiteY1429" fmla="*/ 3122851 h 3971669"/>
                  <a:gd name="connsiteX1430" fmla="*/ 305041 w 3966498"/>
                  <a:gd name="connsiteY1430" fmla="*/ 3140087 h 3971669"/>
                  <a:gd name="connsiteX1431" fmla="*/ 320636 w 3966498"/>
                  <a:gd name="connsiteY1431" fmla="*/ 3154861 h 3971669"/>
                  <a:gd name="connsiteX1432" fmla="*/ 334179 w 3966498"/>
                  <a:gd name="connsiteY1432" fmla="*/ 3166352 h 3971669"/>
                  <a:gd name="connsiteX1433" fmla="*/ 361264 w 3966498"/>
                  <a:gd name="connsiteY1433" fmla="*/ 3191386 h 3971669"/>
                  <a:gd name="connsiteX1434" fmla="*/ 375217 w 3966498"/>
                  <a:gd name="connsiteY1434" fmla="*/ 3203697 h 3971669"/>
                  <a:gd name="connsiteX1435" fmla="*/ 382194 w 3966498"/>
                  <a:gd name="connsiteY1435" fmla="*/ 3209853 h 3971669"/>
                  <a:gd name="connsiteX1436" fmla="*/ 389581 w 3966498"/>
                  <a:gd name="connsiteY1436" fmla="*/ 3215598 h 3971669"/>
                  <a:gd name="connsiteX1437" fmla="*/ 383425 w 3966498"/>
                  <a:gd name="connsiteY1437" fmla="*/ 3211084 h 3971669"/>
                  <a:gd name="connsiteX1438" fmla="*/ 370293 w 3966498"/>
                  <a:gd name="connsiteY1438" fmla="*/ 3200004 h 3971669"/>
                  <a:gd name="connsiteX1439" fmla="*/ 353467 w 3966498"/>
                  <a:gd name="connsiteY1439" fmla="*/ 3185640 h 3971669"/>
                  <a:gd name="connsiteX1440" fmla="*/ 344438 w 3966498"/>
                  <a:gd name="connsiteY1440" fmla="*/ 3177843 h 3971669"/>
                  <a:gd name="connsiteX1441" fmla="*/ 336231 w 3966498"/>
                  <a:gd name="connsiteY1441" fmla="*/ 3170045 h 3971669"/>
                  <a:gd name="connsiteX1442" fmla="*/ 322278 w 3966498"/>
                  <a:gd name="connsiteY1442" fmla="*/ 3159375 h 3971669"/>
                  <a:gd name="connsiteX1443" fmla="*/ 339514 w 3966498"/>
                  <a:gd name="connsiteY1443" fmla="*/ 3175380 h 3971669"/>
                  <a:gd name="connsiteX1444" fmla="*/ 356340 w 3966498"/>
                  <a:gd name="connsiteY1444" fmla="*/ 3190154 h 3971669"/>
                  <a:gd name="connsiteX1445" fmla="*/ 372345 w 3966498"/>
                  <a:gd name="connsiteY1445" fmla="*/ 3203697 h 3971669"/>
                  <a:gd name="connsiteX1446" fmla="*/ 380142 w 3966498"/>
                  <a:gd name="connsiteY1446" fmla="*/ 3210263 h 3971669"/>
                  <a:gd name="connsiteX1447" fmla="*/ 387939 w 3966498"/>
                  <a:gd name="connsiteY1447" fmla="*/ 3216419 h 3971669"/>
                  <a:gd name="connsiteX1448" fmla="*/ 417077 w 3966498"/>
                  <a:gd name="connsiteY1448" fmla="*/ 3239400 h 3971669"/>
                  <a:gd name="connsiteX1449" fmla="*/ 445804 w 3966498"/>
                  <a:gd name="connsiteY1449" fmla="*/ 3259920 h 3971669"/>
                  <a:gd name="connsiteX1450" fmla="*/ 460167 w 3966498"/>
                  <a:gd name="connsiteY1450" fmla="*/ 3270179 h 3971669"/>
                  <a:gd name="connsiteX1451" fmla="*/ 474941 w 3966498"/>
                  <a:gd name="connsiteY1451" fmla="*/ 3279618 h 3971669"/>
                  <a:gd name="connsiteX1452" fmla="*/ 505720 w 3966498"/>
                  <a:gd name="connsiteY1452" fmla="*/ 3298906 h 3971669"/>
                  <a:gd name="connsiteX1453" fmla="*/ 539782 w 3966498"/>
                  <a:gd name="connsiteY1453" fmla="*/ 3317784 h 3971669"/>
                  <a:gd name="connsiteX1454" fmla="*/ 558660 w 3966498"/>
                  <a:gd name="connsiteY1454" fmla="*/ 3327223 h 3971669"/>
                  <a:gd name="connsiteX1455" fmla="*/ 578768 w 3966498"/>
                  <a:gd name="connsiteY1455" fmla="*/ 3337072 h 3971669"/>
                  <a:gd name="connsiteX1456" fmla="*/ 563174 w 3966498"/>
                  <a:gd name="connsiteY1456" fmla="*/ 3328044 h 3971669"/>
                  <a:gd name="connsiteX1457" fmla="*/ 541423 w 3966498"/>
                  <a:gd name="connsiteY1457" fmla="*/ 3316142 h 3971669"/>
                  <a:gd name="connsiteX1458" fmla="*/ 515569 w 3966498"/>
                  <a:gd name="connsiteY1458" fmla="*/ 3301369 h 3971669"/>
                  <a:gd name="connsiteX1459" fmla="*/ 501616 w 3966498"/>
                  <a:gd name="connsiteY1459" fmla="*/ 3293161 h 3971669"/>
                  <a:gd name="connsiteX1460" fmla="*/ 487253 w 3966498"/>
                  <a:gd name="connsiteY1460" fmla="*/ 3284132 h 3971669"/>
                  <a:gd name="connsiteX1461" fmla="*/ 472479 w 3966498"/>
                  <a:gd name="connsiteY1461" fmla="*/ 3274694 h 3971669"/>
                  <a:gd name="connsiteX1462" fmla="*/ 457705 w 3966498"/>
                  <a:gd name="connsiteY1462" fmla="*/ 3264844 h 3971669"/>
                  <a:gd name="connsiteX1463" fmla="*/ 428567 w 3966498"/>
                  <a:gd name="connsiteY1463" fmla="*/ 3244325 h 3971669"/>
                  <a:gd name="connsiteX1464" fmla="*/ 421591 w 3966498"/>
                  <a:gd name="connsiteY1464" fmla="*/ 3239400 h 3971669"/>
                  <a:gd name="connsiteX1465" fmla="*/ 414614 w 3966498"/>
                  <a:gd name="connsiteY1465" fmla="*/ 3234065 h 3971669"/>
                  <a:gd name="connsiteX1466" fmla="*/ 401482 w 3966498"/>
                  <a:gd name="connsiteY1466" fmla="*/ 3223396 h 3971669"/>
                  <a:gd name="connsiteX1467" fmla="*/ 388760 w 3966498"/>
                  <a:gd name="connsiteY1467" fmla="*/ 3213136 h 3971669"/>
                  <a:gd name="connsiteX1468" fmla="*/ 382604 w 3966498"/>
                  <a:gd name="connsiteY1468" fmla="*/ 3208211 h 3971669"/>
                  <a:gd name="connsiteX1469" fmla="*/ 376859 w 3966498"/>
                  <a:gd name="connsiteY1469" fmla="*/ 3202876 h 3971669"/>
                  <a:gd name="connsiteX1470" fmla="*/ 448266 w 3966498"/>
                  <a:gd name="connsiteY1470" fmla="*/ 3257047 h 3971669"/>
                  <a:gd name="connsiteX1471" fmla="*/ 425284 w 3966498"/>
                  <a:gd name="connsiteY1471" fmla="*/ 3240221 h 3971669"/>
                  <a:gd name="connsiteX1472" fmla="*/ 402713 w 3966498"/>
                  <a:gd name="connsiteY1472" fmla="*/ 3222164 h 3971669"/>
                  <a:gd name="connsiteX1473" fmla="*/ 391222 w 3966498"/>
                  <a:gd name="connsiteY1473" fmla="*/ 3213136 h 3971669"/>
                  <a:gd name="connsiteX1474" fmla="*/ 379732 w 3966498"/>
                  <a:gd name="connsiteY1474" fmla="*/ 3203697 h 3971669"/>
                  <a:gd name="connsiteX1475" fmla="*/ 357160 w 3966498"/>
                  <a:gd name="connsiteY1475" fmla="*/ 3183998 h 3971669"/>
                  <a:gd name="connsiteX1476" fmla="*/ 345670 w 3966498"/>
                  <a:gd name="connsiteY1476" fmla="*/ 3174149 h 3971669"/>
                  <a:gd name="connsiteX1477" fmla="*/ 334589 w 3966498"/>
                  <a:gd name="connsiteY1477" fmla="*/ 3163479 h 3971669"/>
                  <a:gd name="connsiteX1478" fmla="*/ 312428 w 3966498"/>
                  <a:gd name="connsiteY1478" fmla="*/ 3142139 h 3971669"/>
                  <a:gd name="connsiteX1479" fmla="*/ 290678 w 3966498"/>
                  <a:gd name="connsiteY1479" fmla="*/ 3119568 h 3971669"/>
                  <a:gd name="connsiteX1480" fmla="*/ 269338 w 3966498"/>
                  <a:gd name="connsiteY1480" fmla="*/ 3096176 h 3971669"/>
                  <a:gd name="connsiteX1481" fmla="*/ 256206 w 3966498"/>
                  <a:gd name="connsiteY1481" fmla="*/ 3082223 h 3971669"/>
                  <a:gd name="connsiteX1482" fmla="*/ 326382 w 3966498"/>
                  <a:gd name="connsiteY1482" fmla="*/ 3157323 h 3971669"/>
                  <a:gd name="connsiteX1483" fmla="*/ 306273 w 3966498"/>
                  <a:gd name="connsiteY1483" fmla="*/ 3137625 h 3971669"/>
                  <a:gd name="connsiteX1484" fmla="*/ 287805 w 3966498"/>
                  <a:gd name="connsiteY1484" fmla="*/ 3118747 h 3971669"/>
                  <a:gd name="connsiteX1485" fmla="*/ 256616 w 3966498"/>
                  <a:gd name="connsiteY1485" fmla="*/ 3085506 h 3971669"/>
                  <a:gd name="connsiteX1486" fmla="*/ 224606 w 3966498"/>
                  <a:gd name="connsiteY1486" fmla="*/ 3051855 h 3971669"/>
                  <a:gd name="connsiteX1487" fmla="*/ 232814 w 3966498"/>
                  <a:gd name="connsiteY1487" fmla="*/ 3062524 h 3971669"/>
                  <a:gd name="connsiteX1488" fmla="*/ 215167 w 3966498"/>
                  <a:gd name="connsiteY1488" fmla="*/ 3041184 h 3971669"/>
                  <a:gd name="connsiteX1489" fmla="*/ 206959 w 3966498"/>
                  <a:gd name="connsiteY1489" fmla="*/ 3030514 h 3971669"/>
                  <a:gd name="connsiteX1490" fmla="*/ 199162 w 3966498"/>
                  <a:gd name="connsiteY1490" fmla="*/ 3019434 h 3971669"/>
                  <a:gd name="connsiteX1491" fmla="*/ 183567 w 3966498"/>
                  <a:gd name="connsiteY1491" fmla="*/ 2997273 h 3971669"/>
                  <a:gd name="connsiteX1492" fmla="*/ 2398417 w 3966498"/>
                  <a:gd name="connsiteY1492" fmla="*/ 4333 h 3971669"/>
                  <a:gd name="connsiteX1493" fmla="*/ 2387336 w 3966498"/>
                  <a:gd name="connsiteY1493" fmla="*/ 5154 h 3971669"/>
                  <a:gd name="connsiteX1494" fmla="*/ 2398417 w 3966498"/>
                  <a:gd name="connsiteY1494" fmla="*/ 4333 h 3971669"/>
                  <a:gd name="connsiteX1495" fmla="*/ 1516088 w 3966498"/>
                  <a:gd name="connsiteY1495" fmla="*/ 3498764 h 3971669"/>
                  <a:gd name="connsiteX1496" fmla="*/ 1451658 w 3966498"/>
                  <a:gd name="connsiteY1496" fmla="*/ 3433923 h 3971669"/>
                  <a:gd name="connsiteX1497" fmla="*/ 1235385 w 3966498"/>
                  <a:gd name="connsiteY1497" fmla="*/ 3433102 h 3971669"/>
                  <a:gd name="connsiteX1498" fmla="*/ 1241541 w 3966498"/>
                  <a:gd name="connsiteY1498" fmla="*/ 3442131 h 3971669"/>
                  <a:gd name="connsiteX1499" fmla="*/ 1222253 w 3966498"/>
                  <a:gd name="connsiteY1499" fmla="*/ 3442131 h 3971669"/>
                  <a:gd name="connsiteX1500" fmla="*/ 1390100 w 3966498"/>
                  <a:gd name="connsiteY1500" fmla="*/ 3442952 h 3971669"/>
                  <a:gd name="connsiteX1501" fmla="*/ 1449196 w 3966498"/>
                  <a:gd name="connsiteY1501" fmla="*/ 3440489 h 3971669"/>
                  <a:gd name="connsiteX1502" fmla="*/ 1524296 w 3966498"/>
                  <a:gd name="connsiteY1502" fmla="*/ 3509434 h 3971669"/>
                  <a:gd name="connsiteX1503" fmla="*/ 1551792 w 3966498"/>
                  <a:gd name="connsiteY1503" fmla="*/ 3534467 h 3971669"/>
                  <a:gd name="connsiteX1504" fmla="*/ 1562462 w 3966498"/>
                  <a:gd name="connsiteY1504" fmla="*/ 3543906 h 3971669"/>
                  <a:gd name="connsiteX1505" fmla="*/ 1508291 w 3966498"/>
                  <a:gd name="connsiteY1505" fmla="*/ 3489325 h 3971669"/>
                  <a:gd name="connsiteX1506" fmla="*/ 1516499 w 3966498"/>
                  <a:gd name="connsiteY1506" fmla="*/ 3499174 h 3971669"/>
                  <a:gd name="connsiteX1507" fmla="*/ 1561641 w 3966498"/>
                  <a:gd name="connsiteY1507" fmla="*/ 3555808 h 3971669"/>
                  <a:gd name="connsiteX1508" fmla="*/ 1600628 w 3966498"/>
                  <a:gd name="connsiteY1508" fmla="*/ 3592742 h 3971669"/>
                  <a:gd name="connsiteX1509" fmla="*/ 1557537 w 3966498"/>
                  <a:gd name="connsiteY1509" fmla="*/ 3550062 h 3971669"/>
                  <a:gd name="connsiteX1510" fmla="*/ 1561641 w 3966498"/>
                  <a:gd name="connsiteY1510" fmla="*/ 3555808 h 3971669"/>
                  <a:gd name="connsiteX1511" fmla="*/ 1598986 w 3966498"/>
                  <a:gd name="connsiteY1511" fmla="*/ 3589870 h 3971669"/>
                  <a:gd name="connsiteX1512" fmla="*/ 1588727 w 3966498"/>
                  <a:gd name="connsiteY1512" fmla="*/ 3579200 h 3971669"/>
                  <a:gd name="connsiteX1513" fmla="*/ 1598986 w 3966498"/>
                  <a:gd name="connsiteY1513" fmla="*/ 3589870 h 3971669"/>
                  <a:gd name="connsiteX1514" fmla="*/ 555787 w 3966498"/>
                  <a:gd name="connsiteY1514" fmla="*/ 3316963 h 3971669"/>
                  <a:gd name="connsiteX1515" fmla="*/ 561122 w 3966498"/>
                  <a:gd name="connsiteY1515" fmla="*/ 3319426 h 3971669"/>
                  <a:gd name="connsiteX1516" fmla="*/ 525008 w 3966498"/>
                  <a:gd name="connsiteY1516" fmla="*/ 3298906 h 3971669"/>
                  <a:gd name="connsiteX1517" fmla="*/ 535678 w 3966498"/>
                  <a:gd name="connsiteY1517" fmla="*/ 3305473 h 3971669"/>
                  <a:gd name="connsiteX1518" fmla="*/ 544296 w 3966498"/>
                  <a:gd name="connsiteY1518" fmla="*/ 3310397 h 3971669"/>
                  <a:gd name="connsiteX1519" fmla="*/ 549631 w 3966498"/>
                  <a:gd name="connsiteY1519" fmla="*/ 3313680 h 3971669"/>
                  <a:gd name="connsiteX1520" fmla="*/ 555787 w 3966498"/>
                  <a:gd name="connsiteY1520" fmla="*/ 3316963 h 3971669"/>
                  <a:gd name="connsiteX1521" fmla="*/ 661666 w 3966498"/>
                  <a:gd name="connsiteY1521" fmla="*/ 3368261 h 3971669"/>
                  <a:gd name="connsiteX1522" fmla="*/ 675209 w 3966498"/>
                  <a:gd name="connsiteY1522" fmla="*/ 3371545 h 3971669"/>
                  <a:gd name="connsiteX1523" fmla="*/ 639095 w 3966498"/>
                  <a:gd name="connsiteY1523" fmla="*/ 3356771 h 3971669"/>
                  <a:gd name="connsiteX1524" fmla="*/ 661666 w 3966498"/>
                  <a:gd name="connsiteY1524" fmla="*/ 3368261 h 3971669"/>
                  <a:gd name="connsiteX1525" fmla="*/ 1030603 w 3966498"/>
                  <a:gd name="connsiteY1525" fmla="*/ 3447055 h 3971669"/>
                  <a:gd name="connsiteX1526" fmla="*/ 1042093 w 3966498"/>
                  <a:gd name="connsiteY1526" fmla="*/ 3446645 h 3971669"/>
                  <a:gd name="connsiteX1527" fmla="*/ 1057278 w 3966498"/>
                  <a:gd name="connsiteY1527" fmla="*/ 3446235 h 3971669"/>
                  <a:gd name="connsiteX1528" fmla="*/ 1092160 w 3966498"/>
                  <a:gd name="connsiteY1528" fmla="*/ 3445414 h 3971669"/>
                  <a:gd name="connsiteX1529" fmla="*/ 1139355 w 3966498"/>
                  <a:gd name="connsiteY1529" fmla="*/ 3442952 h 3971669"/>
                  <a:gd name="connsiteX1530" fmla="*/ 1108986 w 3966498"/>
                  <a:gd name="connsiteY1530" fmla="*/ 3441721 h 3971669"/>
                  <a:gd name="connsiteX1531" fmla="*/ 1041683 w 3966498"/>
                  <a:gd name="connsiteY1531" fmla="*/ 3441721 h 3971669"/>
                  <a:gd name="connsiteX1532" fmla="*/ 1028140 w 3966498"/>
                  <a:gd name="connsiteY1532" fmla="*/ 3442541 h 3971669"/>
                  <a:gd name="connsiteX1533" fmla="*/ 1055226 w 3966498"/>
                  <a:gd name="connsiteY1533" fmla="*/ 3443772 h 3971669"/>
                  <a:gd name="connsiteX1534" fmla="*/ 1057688 w 3966498"/>
                  <a:gd name="connsiteY1534" fmla="*/ 3445414 h 3971669"/>
                  <a:gd name="connsiteX1535" fmla="*/ 1022805 w 3966498"/>
                  <a:gd name="connsiteY1535" fmla="*/ 3443772 h 3971669"/>
                  <a:gd name="connsiteX1536" fmla="*/ 999824 w 3966498"/>
                  <a:gd name="connsiteY1536" fmla="*/ 3443772 h 3971669"/>
                  <a:gd name="connsiteX1537" fmla="*/ 988743 w 3966498"/>
                  <a:gd name="connsiteY1537" fmla="*/ 3444183 h 3971669"/>
                  <a:gd name="connsiteX1538" fmla="*/ 976021 w 3966498"/>
                  <a:gd name="connsiteY1538" fmla="*/ 3444183 h 3971669"/>
                  <a:gd name="connsiteX1539" fmla="*/ 938266 w 3966498"/>
                  <a:gd name="connsiteY1539" fmla="*/ 3441721 h 3971669"/>
                  <a:gd name="connsiteX1540" fmla="*/ 969455 w 3966498"/>
                  <a:gd name="connsiteY1540" fmla="*/ 3445414 h 3971669"/>
                  <a:gd name="connsiteX1541" fmla="*/ 987512 w 3966498"/>
                  <a:gd name="connsiteY1541" fmla="*/ 3446645 h 3971669"/>
                  <a:gd name="connsiteX1542" fmla="*/ 1005159 w 3966498"/>
                  <a:gd name="connsiteY1542" fmla="*/ 3447055 h 3971669"/>
                  <a:gd name="connsiteX1543" fmla="*/ 1031013 w 3966498"/>
                  <a:gd name="connsiteY1543" fmla="*/ 3447055 h 3971669"/>
                  <a:gd name="connsiteX1544" fmla="*/ 3949263 w 3966498"/>
                  <a:gd name="connsiteY1544" fmla="*/ 1311821 h 3971669"/>
                  <a:gd name="connsiteX1545" fmla="*/ 3950904 w 3966498"/>
                  <a:gd name="connsiteY1545" fmla="*/ 1294585 h 3971669"/>
                  <a:gd name="connsiteX1546" fmla="*/ 3952135 w 3966498"/>
                  <a:gd name="connsiteY1546" fmla="*/ 1340548 h 3971669"/>
                  <a:gd name="connsiteX1547" fmla="*/ 3950904 w 3966498"/>
                  <a:gd name="connsiteY1547" fmla="*/ 1562156 h 3971669"/>
                  <a:gd name="connsiteX1548" fmla="*/ 3947211 w 3966498"/>
                  <a:gd name="connsiteY1548" fmla="*/ 1632742 h 3971669"/>
                  <a:gd name="connsiteX1549" fmla="*/ 3947621 w 3966498"/>
                  <a:gd name="connsiteY1549" fmla="*/ 1586779 h 3971669"/>
                  <a:gd name="connsiteX1550" fmla="*/ 3949263 w 3966498"/>
                  <a:gd name="connsiteY1550" fmla="*/ 1311821 h 3971669"/>
                  <a:gd name="connsiteX1551" fmla="*/ 3944749 w 3966498"/>
                  <a:gd name="connsiteY1551" fmla="*/ 2254476 h 3971669"/>
                  <a:gd name="connsiteX1552" fmla="*/ 3944338 w 3966498"/>
                  <a:gd name="connsiteY1552" fmla="*/ 2242985 h 3971669"/>
                  <a:gd name="connsiteX1553" fmla="*/ 3947211 w 3966498"/>
                  <a:gd name="connsiteY1553" fmla="*/ 2373898 h 3971669"/>
                  <a:gd name="connsiteX1554" fmla="*/ 3947621 w 3966498"/>
                  <a:gd name="connsiteY1554" fmla="*/ 2404677 h 3971669"/>
                  <a:gd name="connsiteX1555" fmla="*/ 3947621 w 3966498"/>
                  <a:gd name="connsiteY1555" fmla="*/ 2434225 h 3971669"/>
                  <a:gd name="connsiteX1556" fmla="*/ 3947621 w 3966498"/>
                  <a:gd name="connsiteY1556" fmla="*/ 2448588 h 3971669"/>
                  <a:gd name="connsiteX1557" fmla="*/ 3947211 w 3966498"/>
                  <a:gd name="connsiteY1557" fmla="*/ 2462952 h 3971669"/>
                  <a:gd name="connsiteX1558" fmla="*/ 3945569 w 3966498"/>
                  <a:gd name="connsiteY1558" fmla="*/ 2490858 h 3971669"/>
                  <a:gd name="connsiteX1559" fmla="*/ 3915201 w 3966498"/>
                  <a:gd name="connsiteY1559" fmla="*/ 2673069 h 3971669"/>
                  <a:gd name="connsiteX1560" fmla="*/ 3918484 w 3966498"/>
                  <a:gd name="connsiteY1560" fmla="*/ 2663220 h 3971669"/>
                  <a:gd name="connsiteX1561" fmla="*/ 3922588 w 3966498"/>
                  <a:gd name="connsiteY1561" fmla="*/ 2648446 h 3971669"/>
                  <a:gd name="connsiteX1562" fmla="*/ 3932847 w 3966498"/>
                  <a:gd name="connsiteY1562" fmla="*/ 2608638 h 3971669"/>
                  <a:gd name="connsiteX1563" fmla="*/ 3941876 w 3966498"/>
                  <a:gd name="connsiteY1563" fmla="*/ 2564317 h 3971669"/>
                  <a:gd name="connsiteX1564" fmla="*/ 3947621 w 3966498"/>
                  <a:gd name="connsiteY1564" fmla="*/ 2526151 h 3971669"/>
                  <a:gd name="connsiteX1565" fmla="*/ 3944749 w 3966498"/>
                  <a:gd name="connsiteY1565" fmla="*/ 2563496 h 3971669"/>
                  <a:gd name="connsiteX1566" fmla="*/ 3939003 w 3966498"/>
                  <a:gd name="connsiteY1566" fmla="*/ 2586478 h 3971669"/>
                  <a:gd name="connsiteX1567" fmla="*/ 3934078 w 3966498"/>
                  <a:gd name="connsiteY1567" fmla="*/ 2618898 h 3971669"/>
                  <a:gd name="connsiteX1568" fmla="*/ 3927512 w 3966498"/>
                  <a:gd name="connsiteY1568" fmla="*/ 2650908 h 3971669"/>
                  <a:gd name="connsiteX1569" fmla="*/ 3932847 w 3966498"/>
                  <a:gd name="connsiteY1569" fmla="*/ 2632441 h 3971669"/>
                  <a:gd name="connsiteX1570" fmla="*/ 3939003 w 3966498"/>
                  <a:gd name="connsiteY1570" fmla="*/ 2605766 h 3971669"/>
                  <a:gd name="connsiteX1571" fmla="*/ 3944749 w 3966498"/>
                  <a:gd name="connsiteY1571" fmla="*/ 2575808 h 3971669"/>
                  <a:gd name="connsiteX1572" fmla="*/ 3947621 w 3966498"/>
                  <a:gd name="connsiteY1572" fmla="*/ 2561034 h 3971669"/>
                  <a:gd name="connsiteX1573" fmla="*/ 3949673 w 3966498"/>
                  <a:gd name="connsiteY1573" fmla="*/ 2547081 h 3971669"/>
                  <a:gd name="connsiteX1574" fmla="*/ 3951725 w 3966498"/>
                  <a:gd name="connsiteY1574" fmla="*/ 2527382 h 3971669"/>
                  <a:gd name="connsiteX1575" fmla="*/ 3953367 w 3966498"/>
                  <a:gd name="connsiteY1575" fmla="*/ 2507684 h 3971669"/>
                  <a:gd name="connsiteX1576" fmla="*/ 3954597 w 3966498"/>
                  <a:gd name="connsiteY1576" fmla="*/ 2484292 h 3971669"/>
                  <a:gd name="connsiteX1577" fmla="*/ 3955829 w 3966498"/>
                  <a:gd name="connsiteY1577" fmla="*/ 2459668 h 3971669"/>
                  <a:gd name="connsiteX1578" fmla="*/ 3955829 w 3966498"/>
                  <a:gd name="connsiteY1578" fmla="*/ 2435866 h 3971669"/>
                  <a:gd name="connsiteX1579" fmla="*/ 3955829 w 3966498"/>
                  <a:gd name="connsiteY1579" fmla="*/ 2400163 h 3971669"/>
                  <a:gd name="connsiteX1580" fmla="*/ 3950494 w 3966498"/>
                  <a:gd name="connsiteY1580" fmla="*/ 2490037 h 3971669"/>
                  <a:gd name="connsiteX1581" fmla="*/ 3953367 w 3966498"/>
                  <a:gd name="connsiteY1581" fmla="*/ 2456796 h 3971669"/>
                  <a:gd name="connsiteX1582" fmla="*/ 3954597 w 3966498"/>
                  <a:gd name="connsiteY1582" fmla="*/ 2403446 h 3971669"/>
                  <a:gd name="connsiteX1583" fmla="*/ 3953777 w 3966498"/>
                  <a:gd name="connsiteY1583" fmla="*/ 2300029 h 3971669"/>
                  <a:gd name="connsiteX1584" fmla="*/ 3952956 w 3966498"/>
                  <a:gd name="connsiteY1584" fmla="*/ 2312340 h 3971669"/>
                  <a:gd name="connsiteX1585" fmla="*/ 3952135 w 3966498"/>
                  <a:gd name="connsiteY1585" fmla="*/ 2341067 h 3971669"/>
                  <a:gd name="connsiteX1586" fmla="*/ 3953367 w 3966498"/>
                  <a:gd name="connsiteY1586" fmla="*/ 2390313 h 3971669"/>
                  <a:gd name="connsiteX1587" fmla="*/ 3950083 w 3966498"/>
                  <a:gd name="connsiteY1587" fmla="*/ 2365690 h 3971669"/>
                  <a:gd name="connsiteX1588" fmla="*/ 3950494 w 3966498"/>
                  <a:gd name="connsiteY1588" fmla="*/ 2132592 h 3971669"/>
                  <a:gd name="connsiteX1589" fmla="*/ 3953367 w 3966498"/>
                  <a:gd name="connsiteY1589" fmla="*/ 2123973 h 3971669"/>
                  <a:gd name="connsiteX1590" fmla="*/ 3951725 w 3966498"/>
                  <a:gd name="connsiteY1590" fmla="*/ 2018094 h 3971669"/>
                  <a:gd name="connsiteX1591" fmla="*/ 3955008 w 3966498"/>
                  <a:gd name="connsiteY1591" fmla="*/ 2069802 h 3971669"/>
                  <a:gd name="connsiteX1592" fmla="*/ 3957470 w 3966498"/>
                  <a:gd name="connsiteY1592" fmla="*/ 2003320 h 3971669"/>
                  <a:gd name="connsiteX1593" fmla="*/ 3956649 w 3966498"/>
                  <a:gd name="connsiteY1593" fmla="*/ 1881846 h 3971669"/>
                  <a:gd name="connsiteX1594" fmla="*/ 3959112 w 3966498"/>
                  <a:gd name="connsiteY1594" fmla="*/ 1851067 h 3971669"/>
                  <a:gd name="connsiteX1595" fmla="*/ 3953367 w 3966498"/>
                  <a:gd name="connsiteY1595" fmla="*/ 1772273 h 3971669"/>
                  <a:gd name="connsiteX1596" fmla="*/ 3956239 w 3966498"/>
                  <a:gd name="connsiteY1596" fmla="*/ 1914677 h 3971669"/>
                  <a:gd name="connsiteX1597" fmla="*/ 3951725 w 3966498"/>
                  <a:gd name="connsiteY1597" fmla="*/ 1795665 h 3971669"/>
                  <a:gd name="connsiteX1598" fmla="*/ 3951315 w 3966498"/>
                  <a:gd name="connsiteY1598" fmla="*/ 1847374 h 3971669"/>
                  <a:gd name="connsiteX1599" fmla="*/ 3949673 w 3966498"/>
                  <a:gd name="connsiteY1599" fmla="*/ 1785816 h 3971669"/>
                  <a:gd name="connsiteX1600" fmla="*/ 3948442 w 3966498"/>
                  <a:gd name="connsiteY1600" fmla="*/ 1758320 h 3971669"/>
                  <a:gd name="connsiteX1601" fmla="*/ 3947211 w 3966498"/>
                  <a:gd name="connsiteY1601" fmla="*/ 1896620 h 3971669"/>
                  <a:gd name="connsiteX1602" fmla="*/ 3945979 w 3966498"/>
                  <a:gd name="connsiteY1602" fmla="*/ 1887181 h 3971669"/>
                  <a:gd name="connsiteX1603" fmla="*/ 3946800 w 3966498"/>
                  <a:gd name="connsiteY1603" fmla="*/ 1968027 h 3971669"/>
                  <a:gd name="connsiteX1604" fmla="*/ 3946800 w 3966498"/>
                  <a:gd name="connsiteY1604" fmla="*/ 2102223 h 3971669"/>
                  <a:gd name="connsiteX1605" fmla="*/ 3945569 w 3966498"/>
                  <a:gd name="connsiteY1605" fmla="*/ 2079241 h 3971669"/>
                  <a:gd name="connsiteX1606" fmla="*/ 3945979 w 3966498"/>
                  <a:gd name="connsiteY1606" fmla="*/ 2255297 h 3971669"/>
                  <a:gd name="connsiteX1607" fmla="*/ 2321264 w 3966498"/>
                  <a:gd name="connsiteY1607" fmla="*/ 3615724 h 3971669"/>
                  <a:gd name="connsiteX1608" fmla="*/ 2381591 w 3966498"/>
                  <a:gd name="connsiteY1608" fmla="*/ 3563194 h 3971669"/>
                  <a:gd name="connsiteX1609" fmla="*/ 2432479 w 3966498"/>
                  <a:gd name="connsiteY1609" fmla="*/ 3514769 h 3971669"/>
                  <a:gd name="connsiteX1610" fmla="*/ 2466541 w 3966498"/>
                  <a:gd name="connsiteY1610" fmla="*/ 3481528 h 3971669"/>
                  <a:gd name="connsiteX1611" fmla="*/ 2507169 w 3966498"/>
                  <a:gd name="connsiteY1611" fmla="*/ 3441310 h 3971669"/>
                  <a:gd name="connsiteX1612" fmla="*/ 2555594 w 3966498"/>
                  <a:gd name="connsiteY1612" fmla="*/ 3441310 h 3971669"/>
                  <a:gd name="connsiteX1613" fmla="*/ 2539179 w 3966498"/>
                  <a:gd name="connsiteY1613" fmla="*/ 3441310 h 3971669"/>
                  <a:gd name="connsiteX1614" fmla="*/ 2874464 w 3966498"/>
                  <a:gd name="connsiteY1614" fmla="*/ 3441310 h 3971669"/>
                  <a:gd name="connsiteX1615" fmla="*/ 2746423 w 3966498"/>
                  <a:gd name="connsiteY1615" fmla="*/ 3446645 h 3971669"/>
                  <a:gd name="connsiteX1616" fmla="*/ 2813727 w 3966498"/>
                  <a:gd name="connsiteY1616" fmla="*/ 3445414 h 3971669"/>
                  <a:gd name="connsiteX1617" fmla="*/ 2911398 w 3966498"/>
                  <a:gd name="connsiteY1617" fmla="*/ 3446645 h 3971669"/>
                  <a:gd name="connsiteX1618" fmla="*/ 2867898 w 3966498"/>
                  <a:gd name="connsiteY1618" fmla="*/ 3449518 h 3971669"/>
                  <a:gd name="connsiteX1619" fmla="*/ 2764070 w 3966498"/>
                  <a:gd name="connsiteY1619" fmla="*/ 3449107 h 3971669"/>
                  <a:gd name="connsiteX1620" fmla="*/ 2598685 w 3966498"/>
                  <a:gd name="connsiteY1620" fmla="*/ 3446235 h 3971669"/>
                  <a:gd name="connsiteX1621" fmla="*/ 2680351 w 3966498"/>
                  <a:gd name="connsiteY1621" fmla="*/ 3450749 h 3971669"/>
                  <a:gd name="connsiteX1622" fmla="*/ 2795670 w 3966498"/>
                  <a:gd name="connsiteY1622" fmla="*/ 3450749 h 3971669"/>
                  <a:gd name="connsiteX1623" fmla="*/ 2742730 w 3966498"/>
                  <a:gd name="connsiteY1623" fmla="*/ 3454853 h 3971669"/>
                  <a:gd name="connsiteX1624" fmla="*/ 2833835 w 3966498"/>
                  <a:gd name="connsiteY1624" fmla="*/ 3454032 h 3971669"/>
                  <a:gd name="connsiteX1625" fmla="*/ 2775561 w 3966498"/>
                  <a:gd name="connsiteY1625" fmla="*/ 3458136 h 3971669"/>
                  <a:gd name="connsiteX1626" fmla="*/ 2911398 w 3966498"/>
                  <a:gd name="connsiteY1626" fmla="*/ 3456084 h 3971669"/>
                  <a:gd name="connsiteX1627" fmla="*/ 2913450 w 3966498"/>
                  <a:gd name="connsiteY1627" fmla="*/ 3456905 h 3971669"/>
                  <a:gd name="connsiteX1628" fmla="*/ 3029179 w 3966498"/>
                  <a:gd name="connsiteY1628" fmla="*/ 3448697 h 3971669"/>
                  <a:gd name="connsiteX1629" fmla="*/ 3018098 w 3966498"/>
                  <a:gd name="connsiteY1629" fmla="*/ 3448697 h 3971669"/>
                  <a:gd name="connsiteX1630" fmla="*/ 2983626 w 3966498"/>
                  <a:gd name="connsiteY1630" fmla="*/ 3451159 h 3971669"/>
                  <a:gd name="connsiteX1631" fmla="*/ 2967211 w 3966498"/>
                  <a:gd name="connsiteY1631" fmla="*/ 3452801 h 3971669"/>
                  <a:gd name="connsiteX1632" fmla="*/ 2952437 w 3966498"/>
                  <a:gd name="connsiteY1632" fmla="*/ 3454032 h 3971669"/>
                  <a:gd name="connsiteX1633" fmla="*/ 2932328 w 3966498"/>
                  <a:gd name="connsiteY1633" fmla="*/ 3455263 h 3971669"/>
                  <a:gd name="connsiteX1634" fmla="*/ 2900728 w 3966498"/>
                  <a:gd name="connsiteY1634" fmla="*/ 3456084 h 3971669"/>
                  <a:gd name="connsiteX1635" fmla="*/ 2919196 w 3966498"/>
                  <a:gd name="connsiteY1635" fmla="*/ 3454853 h 3971669"/>
                  <a:gd name="connsiteX1636" fmla="*/ 2927814 w 3966498"/>
                  <a:gd name="connsiteY1636" fmla="*/ 3452801 h 3971669"/>
                  <a:gd name="connsiteX1637" fmla="*/ 2856407 w 3966498"/>
                  <a:gd name="connsiteY1637" fmla="*/ 3452801 h 3971669"/>
                  <a:gd name="connsiteX1638" fmla="*/ 2827680 w 3966498"/>
                  <a:gd name="connsiteY1638" fmla="*/ 3451159 h 3971669"/>
                  <a:gd name="connsiteX1639" fmla="*/ 2895804 w 3966498"/>
                  <a:gd name="connsiteY1639" fmla="*/ 3451159 h 3971669"/>
                  <a:gd name="connsiteX1640" fmla="*/ 2922068 w 3966498"/>
                  <a:gd name="connsiteY1640" fmla="*/ 3449518 h 3971669"/>
                  <a:gd name="connsiteX1641" fmla="*/ 2945871 w 3966498"/>
                  <a:gd name="connsiteY1641" fmla="*/ 3447055 h 3971669"/>
                  <a:gd name="connsiteX1642" fmla="*/ 3070217 w 3966498"/>
                  <a:gd name="connsiteY1642" fmla="*/ 3435975 h 3971669"/>
                  <a:gd name="connsiteX1643" fmla="*/ 3078835 w 3966498"/>
                  <a:gd name="connsiteY1643" fmla="*/ 3432281 h 3971669"/>
                  <a:gd name="connsiteX1644" fmla="*/ 3126851 w 3966498"/>
                  <a:gd name="connsiteY1644" fmla="*/ 3422843 h 3971669"/>
                  <a:gd name="connsiteX1645" fmla="*/ 3260226 w 3966498"/>
                  <a:gd name="connsiteY1645" fmla="*/ 3387960 h 3971669"/>
                  <a:gd name="connsiteX1646" fmla="*/ 3298802 w 3966498"/>
                  <a:gd name="connsiteY1646" fmla="*/ 3373186 h 3971669"/>
                  <a:gd name="connsiteX1647" fmla="*/ 3317269 w 3966498"/>
                  <a:gd name="connsiteY1647" fmla="*/ 3365799 h 3971669"/>
                  <a:gd name="connsiteX1648" fmla="*/ 3334916 w 3966498"/>
                  <a:gd name="connsiteY1648" fmla="*/ 3358002 h 3971669"/>
                  <a:gd name="connsiteX1649" fmla="*/ 3366105 w 3966498"/>
                  <a:gd name="connsiteY1649" fmla="*/ 3343638 h 3971669"/>
                  <a:gd name="connsiteX1650" fmla="*/ 3390318 w 3966498"/>
                  <a:gd name="connsiteY1650" fmla="*/ 3330917 h 3971669"/>
                  <a:gd name="connsiteX1651" fmla="*/ 3413710 w 3966498"/>
                  <a:gd name="connsiteY1651" fmla="*/ 3317784 h 3971669"/>
                  <a:gd name="connsiteX1652" fmla="*/ 3436691 w 3966498"/>
                  <a:gd name="connsiteY1652" fmla="*/ 3303831 h 3971669"/>
                  <a:gd name="connsiteX1653" fmla="*/ 3421507 w 3966498"/>
                  <a:gd name="connsiteY1653" fmla="*/ 3312039 h 3971669"/>
                  <a:gd name="connsiteX1654" fmla="*/ 3408375 w 3966498"/>
                  <a:gd name="connsiteY1654" fmla="*/ 3319426 h 3971669"/>
                  <a:gd name="connsiteX1655" fmla="*/ 3394011 w 3966498"/>
                  <a:gd name="connsiteY1655" fmla="*/ 3326813 h 3971669"/>
                  <a:gd name="connsiteX1656" fmla="*/ 3376365 w 3966498"/>
                  <a:gd name="connsiteY1656" fmla="*/ 3335020 h 3971669"/>
                  <a:gd name="connsiteX1657" fmla="*/ 3394832 w 3966498"/>
                  <a:gd name="connsiteY1657" fmla="*/ 3325581 h 3971669"/>
                  <a:gd name="connsiteX1658" fmla="*/ 3413299 w 3966498"/>
                  <a:gd name="connsiteY1658" fmla="*/ 3315732 h 3971669"/>
                  <a:gd name="connsiteX1659" fmla="*/ 3449413 w 3966498"/>
                  <a:gd name="connsiteY1659" fmla="*/ 3294802 h 3971669"/>
                  <a:gd name="connsiteX1660" fmla="*/ 3444078 w 3966498"/>
                  <a:gd name="connsiteY1660" fmla="*/ 3298906 h 3971669"/>
                  <a:gd name="connsiteX1661" fmla="*/ 3453107 w 3966498"/>
                  <a:gd name="connsiteY1661" fmla="*/ 3293571 h 3971669"/>
                  <a:gd name="connsiteX1662" fmla="*/ 3461725 w 3966498"/>
                  <a:gd name="connsiteY1662" fmla="*/ 3287826 h 3971669"/>
                  <a:gd name="connsiteX1663" fmla="*/ 3478961 w 3966498"/>
                  <a:gd name="connsiteY1663" fmla="*/ 3276335 h 3971669"/>
                  <a:gd name="connsiteX1664" fmla="*/ 3495787 w 3966498"/>
                  <a:gd name="connsiteY1664" fmla="*/ 3264844 h 3971669"/>
                  <a:gd name="connsiteX1665" fmla="*/ 3511382 w 3966498"/>
                  <a:gd name="connsiteY1665" fmla="*/ 3253354 h 3971669"/>
                  <a:gd name="connsiteX1666" fmla="*/ 3492093 w 3966498"/>
                  <a:gd name="connsiteY1666" fmla="*/ 3268127 h 3971669"/>
                  <a:gd name="connsiteX1667" fmla="*/ 3469522 w 3966498"/>
                  <a:gd name="connsiteY1667" fmla="*/ 3283312 h 3971669"/>
                  <a:gd name="connsiteX1668" fmla="*/ 3453107 w 3966498"/>
                  <a:gd name="connsiteY1668" fmla="*/ 3294802 h 3971669"/>
                  <a:gd name="connsiteX1669" fmla="*/ 3451055 w 3966498"/>
                  <a:gd name="connsiteY1669" fmla="*/ 3297265 h 3971669"/>
                  <a:gd name="connsiteX1670" fmla="*/ 3486758 w 3966498"/>
                  <a:gd name="connsiteY1670" fmla="*/ 3275515 h 3971669"/>
                  <a:gd name="connsiteX1671" fmla="*/ 3519179 w 3966498"/>
                  <a:gd name="connsiteY1671" fmla="*/ 3252943 h 3971669"/>
                  <a:gd name="connsiteX1672" fmla="*/ 3508509 w 3966498"/>
                  <a:gd name="connsiteY1672" fmla="*/ 3261561 h 3971669"/>
                  <a:gd name="connsiteX1673" fmla="*/ 3564321 w 3966498"/>
                  <a:gd name="connsiteY1673" fmla="*/ 3218471 h 3971669"/>
                  <a:gd name="connsiteX1674" fmla="*/ 3574170 w 3966498"/>
                  <a:gd name="connsiteY1674" fmla="*/ 3209032 h 3971669"/>
                  <a:gd name="connsiteX1675" fmla="*/ 3582788 w 3966498"/>
                  <a:gd name="connsiteY1675" fmla="*/ 3200414 h 3971669"/>
                  <a:gd name="connsiteX1676" fmla="*/ 3574170 w 3966498"/>
                  <a:gd name="connsiteY1676" fmla="*/ 3204107 h 3971669"/>
                  <a:gd name="connsiteX1677" fmla="*/ 3539698 w 3966498"/>
                  <a:gd name="connsiteY1677" fmla="*/ 3229962 h 3971669"/>
                  <a:gd name="connsiteX1678" fmla="*/ 3527797 w 3966498"/>
                  <a:gd name="connsiteY1678" fmla="*/ 3238169 h 3971669"/>
                  <a:gd name="connsiteX1679" fmla="*/ 3524514 w 3966498"/>
                  <a:gd name="connsiteY1679" fmla="*/ 3239400 h 3971669"/>
                  <a:gd name="connsiteX1680" fmla="*/ 3547495 w 3966498"/>
                  <a:gd name="connsiteY1680" fmla="*/ 3221754 h 3971669"/>
                  <a:gd name="connsiteX1681" fmla="*/ 3570067 w 3966498"/>
                  <a:gd name="connsiteY1681" fmla="*/ 3203697 h 3971669"/>
                  <a:gd name="connsiteX1682" fmla="*/ 3591817 w 3966498"/>
                  <a:gd name="connsiteY1682" fmla="*/ 3184819 h 3971669"/>
                  <a:gd name="connsiteX1683" fmla="*/ 3602897 w 3966498"/>
                  <a:gd name="connsiteY1683" fmla="*/ 3175380 h 3971669"/>
                  <a:gd name="connsiteX1684" fmla="*/ 3608232 w 3966498"/>
                  <a:gd name="connsiteY1684" fmla="*/ 3170456 h 3971669"/>
                  <a:gd name="connsiteX1685" fmla="*/ 3613567 w 3966498"/>
                  <a:gd name="connsiteY1685" fmla="*/ 3165531 h 3971669"/>
                  <a:gd name="connsiteX1686" fmla="*/ 3634497 w 3966498"/>
                  <a:gd name="connsiteY1686" fmla="*/ 3145422 h 3971669"/>
                  <a:gd name="connsiteX1687" fmla="*/ 3644757 w 3966498"/>
                  <a:gd name="connsiteY1687" fmla="*/ 3135163 h 3971669"/>
                  <a:gd name="connsiteX1688" fmla="*/ 3654606 w 3966498"/>
                  <a:gd name="connsiteY1688" fmla="*/ 3124493 h 3971669"/>
                  <a:gd name="connsiteX1689" fmla="*/ 3674305 w 3966498"/>
                  <a:gd name="connsiteY1689" fmla="*/ 3103563 h 3971669"/>
                  <a:gd name="connsiteX1690" fmla="*/ 3693182 w 3966498"/>
                  <a:gd name="connsiteY1690" fmla="*/ 3081813 h 3971669"/>
                  <a:gd name="connsiteX1691" fmla="*/ 3676767 w 3966498"/>
                  <a:gd name="connsiteY1691" fmla="*/ 3102332 h 3971669"/>
                  <a:gd name="connsiteX1692" fmla="*/ 3673484 w 3966498"/>
                  <a:gd name="connsiteY1692" fmla="*/ 3107257 h 3971669"/>
                  <a:gd name="connsiteX1693" fmla="*/ 3684975 w 3966498"/>
                  <a:gd name="connsiteY1693" fmla="*/ 3095355 h 3971669"/>
                  <a:gd name="connsiteX1694" fmla="*/ 3691130 w 3966498"/>
                  <a:gd name="connsiteY1694" fmla="*/ 3088789 h 3971669"/>
                  <a:gd name="connsiteX1695" fmla="*/ 3695644 w 3966498"/>
                  <a:gd name="connsiteY1695" fmla="*/ 3084275 h 3971669"/>
                  <a:gd name="connsiteX1696" fmla="*/ 3703032 w 3966498"/>
                  <a:gd name="connsiteY1696" fmla="*/ 3076478 h 3971669"/>
                  <a:gd name="connsiteX1697" fmla="*/ 3712470 w 3966498"/>
                  <a:gd name="connsiteY1697" fmla="*/ 3065807 h 3971669"/>
                  <a:gd name="connsiteX1698" fmla="*/ 3727244 w 3966498"/>
                  <a:gd name="connsiteY1698" fmla="*/ 3046930 h 3971669"/>
                  <a:gd name="connsiteX1699" fmla="*/ 3758434 w 3966498"/>
                  <a:gd name="connsiteY1699" fmla="*/ 3001377 h 3971669"/>
                  <a:gd name="connsiteX1700" fmla="*/ 3773207 w 3966498"/>
                  <a:gd name="connsiteY1700" fmla="*/ 2980037 h 3971669"/>
                  <a:gd name="connsiteX1701" fmla="*/ 3787571 w 3966498"/>
                  <a:gd name="connsiteY1701" fmla="*/ 2957466 h 3971669"/>
                  <a:gd name="connsiteX1702" fmla="*/ 3812194 w 3966498"/>
                  <a:gd name="connsiteY1702" fmla="*/ 2914786 h 3971669"/>
                  <a:gd name="connsiteX1703" fmla="*/ 3800703 w 3966498"/>
                  <a:gd name="connsiteY1703" fmla="*/ 2937767 h 3971669"/>
                  <a:gd name="connsiteX1704" fmla="*/ 3825737 w 3966498"/>
                  <a:gd name="connsiteY1704" fmla="*/ 2896729 h 3971669"/>
                  <a:gd name="connsiteX1705" fmla="*/ 3854053 w 3966498"/>
                  <a:gd name="connsiteY1705" fmla="*/ 2839685 h 3971669"/>
                  <a:gd name="connsiteX1706" fmla="*/ 3865544 w 3966498"/>
                  <a:gd name="connsiteY1706" fmla="*/ 2812189 h 3971669"/>
                  <a:gd name="connsiteX1707" fmla="*/ 3876624 w 3966498"/>
                  <a:gd name="connsiteY1707" fmla="*/ 2783462 h 3971669"/>
                  <a:gd name="connsiteX1708" fmla="*/ 3871700 w 3966498"/>
                  <a:gd name="connsiteY1708" fmla="*/ 2791260 h 3971669"/>
                  <a:gd name="connsiteX1709" fmla="*/ 3876624 w 3966498"/>
                  <a:gd name="connsiteY1709" fmla="*/ 2776486 h 3971669"/>
                  <a:gd name="connsiteX1710" fmla="*/ 3886474 w 3966498"/>
                  <a:gd name="connsiteY1710" fmla="*/ 2748169 h 3971669"/>
                  <a:gd name="connsiteX1711" fmla="*/ 3886474 w 3966498"/>
                  <a:gd name="connsiteY1711" fmla="*/ 2745297 h 3971669"/>
                  <a:gd name="connsiteX1712" fmla="*/ 3881959 w 3966498"/>
                  <a:gd name="connsiteY1712" fmla="*/ 2760070 h 3971669"/>
                  <a:gd name="connsiteX1713" fmla="*/ 3875804 w 3966498"/>
                  <a:gd name="connsiteY1713" fmla="*/ 2775665 h 3971669"/>
                  <a:gd name="connsiteX1714" fmla="*/ 3862261 w 3966498"/>
                  <a:gd name="connsiteY1714" fmla="*/ 2808496 h 3971669"/>
                  <a:gd name="connsiteX1715" fmla="*/ 3830251 w 3966498"/>
                  <a:gd name="connsiteY1715" fmla="*/ 2874568 h 3971669"/>
                  <a:gd name="connsiteX1716" fmla="*/ 3797420 w 3966498"/>
                  <a:gd name="connsiteY1716" fmla="*/ 2933663 h 3971669"/>
                  <a:gd name="connsiteX1717" fmla="*/ 3793727 w 3966498"/>
                  <a:gd name="connsiteY1717" fmla="*/ 2940230 h 3971669"/>
                  <a:gd name="connsiteX1718" fmla="*/ 3790033 w 3966498"/>
                  <a:gd name="connsiteY1718" fmla="*/ 2946385 h 3971669"/>
                  <a:gd name="connsiteX1719" fmla="*/ 3783057 w 3966498"/>
                  <a:gd name="connsiteY1719" fmla="*/ 2957876 h 3971669"/>
                  <a:gd name="connsiteX1720" fmla="*/ 3771566 w 3966498"/>
                  <a:gd name="connsiteY1720" fmla="*/ 2977164 h 3971669"/>
                  <a:gd name="connsiteX1721" fmla="*/ 3778543 w 3966498"/>
                  <a:gd name="connsiteY1721" fmla="*/ 2964442 h 3971669"/>
                  <a:gd name="connsiteX1722" fmla="*/ 3768693 w 3966498"/>
                  <a:gd name="connsiteY1722" fmla="*/ 2979216 h 3971669"/>
                  <a:gd name="connsiteX1723" fmla="*/ 3758023 w 3966498"/>
                  <a:gd name="connsiteY1723" fmla="*/ 2993990 h 3971669"/>
                  <a:gd name="connsiteX1724" fmla="*/ 3736683 w 3966498"/>
                  <a:gd name="connsiteY1724" fmla="*/ 3023948 h 3971669"/>
                  <a:gd name="connsiteX1725" fmla="*/ 3692772 w 3966498"/>
                  <a:gd name="connsiteY1725" fmla="*/ 3079350 h 3971669"/>
                  <a:gd name="connsiteX1726" fmla="*/ 3682102 w 3966498"/>
                  <a:gd name="connsiteY1726" fmla="*/ 3092072 h 3971669"/>
                  <a:gd name="connsiteX1727" fmla="*/ 3676767 w 3966498"/>
                  <a:gd name="connsiteY1727" fmla="*/ 3098228 h 3971669"/>
                  <a:gd name="connsiteX1728" fmla="*/ 3671432 w 3966498"/>
                  <a:gd name="connsiteY1728" fmla="*/ 3103973 h 3971669"/>
                  <a:gd name="connsiteX1729" fmla="*/ 3651323 w 3966498"/>
                  <a:gd name="connsiteY1729" fmla="*/ 3124903 h 3971669"/>
                  <a:gd name="connsiteX1730" fmla="*/ 3642294 w 3966498"/>
                  <a:gd name="connsiteY1730" fmla="*/ 3134342 h 3971669"/>
                  <a:gd name="connsiteX1731" fmla="*/ 3633676 w 3966498"/>
                  <a:gd name="connsiteY1731" fmla="*/ 3142139 h 3971669"/>
                  <a:gd name="connsiteX1732" fmla="*/ 3618903 w 3966498"/>
                  <a:gd name="connsiteY1732" fmla="*/ 3154861 h 3971669"/>
                  <a:gd name="connsiteX1733" fmla="*/ 3604539 w 3966498"/>
                  <a:gd name="connsiteY1733" fmla="*/ 3165121 h 3971669"/>
                  <a:gd name="connsiteX1734" fmla="*/ 3579095 w 3966498"/>
                  <a:gd name="connsiteY1734" fmla="*/ 3188513 h 3971669"/>
                  <a:gd name="connsiteX1735" fmla="*/ 3566373 w 3966498"/>
                  <a:gd name="connsiteY1735" fmla="*/ 3200004 h 3971669"/>
                  <a:gd name="connsiteX1736" fmla="*/ 3552830 w 3966498"/>
                  <a:gd name="connsiteY1736" fmla="*/ 3211084 h 3971669"/>
                  <a:gd name="connsiteX1737" fmla="*/ 3563501 w 3966498"/>
                  <a:gd name="connsiteY1737" fmla="*/ 3201235 h 3971669"/>
                  <a:gd name="connsiteX1738" fmla="*/ 3468291 w 3966498"/>
                  <a:gd name="connsiteY1738" fmla="*/ 3271000 h 3971669"/>
                  <a:gd name="connsiteX1739" fmla="*/ 3470753 w 3966498"/>
                  <a:gd name="connsiteY1739" fmla="*/ 3268948 h 3971669"/>
                  <a:gd name="connsiteX1740" fmla="*/ 3453928 w 3966498"/>
                  <a:gd name="connsiteY1740" fmla="*/ 3280439 h 3971669"/>
                  <a:gd name="connsiteX1741" fmla="*/ 3445720 w 3966498"/>
                  <a:gd name="connsiteY1741" fmla="*/ 3286184 h 3971669"/>
                  <a:gd name="connsiteX1742" fmla="*/ 3437512 w 3966498"/>
                  <a:gd name="connsiteY1742" fmla="*/ 3291109 h 3971669"/>
                  <a:gd name="connsiteX1743" fmla="*/ 3407144 w 3966498"/>
                  <a:gd name="connsiteY1743" fmla="*/ 3309987 h 3971669"/>
                  <a:gd name="connsiteX1744" fmla="*/ 3379648 w 3966498"/>
                  <a:gd name="connsiteY1744" fmla="*/ 3325581 h 3971669"/>
                  <a:gd name="connsiteX1745" fmla="*/ 3366926 w 3966498"/>
                  <a:gd name="connsiteY1745" fmla="*/ 3332558 h 3971669"/>
                  <a:gd name="connsiteX1746" fmla="*/ 3355025 w 3966498"/>
                  <a:gd name="connsiteY1746" fmla="*/ 3339124 h 3971669"/>
                  <a:gd name="connsiteX1747" fmla="*/ 3341893 w 3966498"/>
                  <a:gd name="connsiteY1747" fmla="*/ 3347332 h 3971669"/>
                  <a:gd name="connsiteX1748" fmla="*/ 3318911 w 3966498"/>
                  <a:gd name="connsiteY1748" fmla="*/ 3358002 h 3971669"/>
                  <a:gd name="connsiteX1749" fmla="*/ 3299623 w 3966498"/>
                  <a:gd name="connsiteY1749" fmla="*/ 3365799 h 3971669"/>
                  <a:gd name="connsiteX1750" fmla="*/ 3299623 w 3966498"/>
                  <a:gd name="connsiteY1750" fmla="*/ 3365799 h 3971669"/>
                  <a:gd name="connsiteX1751" fmla="*/ 3299623 w 3966498"/>
                  <a:gd name="connsiteY1751" fmla="*/ 3365799 h 3971669"/>
                  <a:gd name="connsiteX1752" fmla="*/ 3280335 w 3966498"/>
                  <a:gd name="connsiteY1752" fmla="*/ 3372776 h 3971669"/>
                  <a:gd name="connsiteX1753" fmla="*/ 3262278 w 3966498"/>
                  <a:gd name="connsiteY1753" fmla="*/ 3378931 h 3971669"/>
                  <a:gd name="connsiteX1754" fmla="*/ 3219598 w 3966498"/>
                  <a:gd name="connsiteY1754" fmla="*/ 3392064 h 3971669"/>
                  <a:gd name="connsiteX1755" fmla="*/ 3271717 w 3966498"/>
                  <a:gd name="connsiteY1755" fmla="*/ 3374007 h 3971669"/>
                  <a:gd name="connsiteX1756" fmla="*/ 3297160 w 3966498"/>
                  <a:gd name="connsiteY1756" fmla="*/ 3363747 h 3971669"/>
                  <a:gd name="connsiteX1757" fmla="*/ 3322604 w 3966498"/>
                  <a:gd name="connsiteY1757" fmla="*/ 3353077 h 3971669"/>
                  <a:gd name="connsiteX1758" fmla="*/ 3270896 w 3966498"/>
                  <a:gd name="connsiteY1758" fmla="*/ 3369493 h 3971669"/>
                  <a:gd name="connsiteX1759" fmla="*/ 3274179 w 3966498"/>
                  <a:gd name="connsiteY1759" fmla="*/ 3366620 h 3971669"/>
                  <a:gd name="connsiteX1760" fmla="*/ 3263099 w 3966498"/>
                  <a:gd name="connsiteY1760" fmla="*/ 3371134 h 3971669"/>
                  <a:gd name="connsiteX1761" fmla="*/ 3242579 w 3966498"/>
                  <a:gd name="connsiteY1761" fmla="*/ 3378521 h 3971669"/>
                  <a:gd name="connsiteX1762" fmla="*/ 3231909 w 3966498"/>
                  <a:gd name="connsiteY1762" fmla="*/ 3383856 h 3971669"/>
                  <a:gd name="connsiteX1763" fmla="*/ 3041490 w 3966498"/>
                  <a:gd name="connsiteY1763" fmla="*/ 3425305 h 3971669"/>
                  <a:gd name="connsiteX1764" fmla="*/ 3013174 w 3966498"/>
                  <a:gd name="connsiteY1764" fmla="*/ 3428588 h 3971669"/>
                  <a:gd name="connsiteX1765" fmla="*/ 2984447 w 3966498"/>
                  <a:gd name="connsiteY1765" fmla="*/ 3430640 h 3971669"/>
                  <a:gd name="connsiteX1766" fmla="*/ 2925762 w 3966498"/>
                  <a:gd name="connsiteY1766" fmla="*/ 3433102 h 3971669"/>
                  <a:gd name="connsiteX1767" fmla="*/ 2895804 w 3966498"/>
                  <a:gd name="connsiteY1767" fmla="*/ 3433102 h 3971669"/>
                  <a:gd name="connsiteX1768" fmla="*/ 2865846 w 3966498"/>
                  <a:gd name="connsiteY1768" fmla="*/ 3433102 h 3971669"/>
                  <a:gd name="connsiteX1769" fmla="*/ 2805929 w 3966498"/>
                  <a:gd name="connsiteY1769" fmla="*/ 3433923 h 3971669"/>
                  <a:gd name="connsiteX1770" fmla="*/ 2841223 w 3966498"/>
                  <a:gd name="connsiteY1770" fmla="*/ 3431050 h 3971669"/>
                  <a:gd name="connsiteX1771" fmla="*/ 2674606 w 3966498"/>
                  <a:gd name="connsiteY1771" fmla="*/ 3433102 h 3971669"/>
                  <a:gd name="connsiteX1772" fmla="*/ 2744371 w 3966498"/>
                  <a:gd name="connsiteY1772" fmla="*/ 3431461 h 3971669"/>
                  <a:gd name="connsiteX1773" fmla="*/ 2619614 w 3966498"/>
                  <a:gd name="connsiteY1773" fmla="*/ 3431871 h 3971669"/>
                  <a:gd name="connsiteX1774" fmla="*/ 2503065 w 3966498"/>
                  <a:gd name="connsiteY1774" fmla="*/ 3433513 h 3971669"/>
                  <a:gd name="connsiteX1775" fmla="*/ 2447663 w 3966498"/>
                  <a:gd name="connsiteY1775" fmla="*/ 3490146 h 3971669"/>
                  <a:gd name="connsiteX1776" fmla="*/ 2389388 w 3966498"/>
                  <a:gd name="connsiteY1776" fmla="*/ 3548831 h 3971669"/>
                  <a:gd name="connsiteX1777" fmla="*/ 2383643 w 3966498"/>
                  <a:gd name="connsiteY1777" fmla="*/ 3551704 h 3971669"/>
                  <a:gd name="connsiteX1778" fmla="*/ 2320854 w 3966498"/>
                  <a:gd name="connsiteY1778" fmla="*/ 3615724 h 3971669"/>
                  <a:gd name="connsiteX1779" fmla="*/ 2119765 w 3966498"/>
                  <a:gd name="connsiteY1779" fmla="*/ 3820506 h 3971669"/>
                  <a:gd name="connsiteX1780" fmla="*/ 2060259 w 3966498"/>
                  <a:gd name="connsiteY1780" fmla="*/ 3881243 h 3971669"/>
                  <a:gd name="connsiteX1781" fmla="*/ 2066415 w 3966498"/>
                  <a:gd name="connsiteY1781" fmla="*/ 3875498 h 3971669"/>
                  <a:gd name="connsiteX1782" fmla="*/ 2037278 w 3966498"/>
                  <a:gd name="connsiteY1782" fmla="*/ 3905866 h 3971669"/>
                  <a:gd name="connsiteX1783" fmla="*/ 2022914 w 3966498"/>
                  <a:gd name="connsiteY1783" fmla="*/ 3921050 h 3971669"/>
                  <a:gd name="connsiteX1784" fmla="*/ 2015527 w 3966498"/>
                  <a:gd name="connsiteY1784" fmla="*/ 3928437 h 3971669"/>
                  <a:gd name="connsiteX1785" fmla="*/ 2008140 w 3966498"/>
                  <a:gd name="connsiteY1785" fmla="*/ 3935824 h 3971669"/>
                  <a:gd name="connsiteX1786" fmla="*/ 2021683 w 3966498"/>
                  <a:gd name="connsiteY1786" fmla="*/ 3923513 h 3971669"/>
                  <a:gd name="connsiteX1787" fmla="*/ 2033174 w 3966498"/>
                  <a:gd name="connsiteY1787" fmla="*/ 3912842 h 3971669"/>
                  <a:gd name="connsiteX1788" fmla="*/ 2047537 w 3966498"/>
                  <a:gd name="connsiteY1788" fmla="*/ 3900121 h 3971669"/>
                  <a:gd name="connsiteX1789" fmla="*/ 2020862 w 3966498"/>
                  <a:gd name="connsiteY1789" fmla="*/ 3929669 h 3971669"/>
                  <a:gd name="connsiteX1790" fmla="*/ 2026197 w 3966498"/>
                  <a:gd name="connsiteY1790" fmla="*/ 3921050 h 3971669"/>
                  <a:gd name="connsiteX1791" fmla="*/ 2011423 w 3966498"/>
                  <a:gd name="connsiteY1791" fmla="*/ 3935003 h 3971669"/>
                  <a:gd name="connsiteX1792" fmla="*/ 1990494 w 3966498"/>
                  <a:gd name="connsiteY1792" fmla="*/ 3945673 h 3971669"/>
                  <a:gd name="connsiteX1793" fmla="*/ 1966281 w 3966498"/>
                  <a:gd name="connsiteY1793" fmla="*/ 3945673 h 3971669"/>
                  <a:gd name="connsiteX1794" fmla="*/ 1946172 w 3966498"/>
                  <a:gd name="connsiteY1794" fmla="*/ 3935003 h 3971669"/>
                  <a:gd name="connsiteX1795" fmla="*/ 1919908 w 3966498"/>
                  <a:gd name="connsiteY1795" fmla="*/ 3911612 h 3971669"/>
                  <a:gd name="connsiteX1796" fmla="*/ 1940016 w 3966498"/>
                  <a:gd name="connsiteY1796" fmla="*/ 3930900 h 3971669"/>
                  <a:gd name="connsiteX1797" fmla="*/ 1952328 w 3966498"/>
                  <a:gd name="connsiteY1797" fmla="*/ 3941159 h 3971669"/>
                  <a:gd name="connsiteX1798" fmla="*/ 1962177 w 3966498"/>
                  <a:gd name="connsiteY1798" fmla="*/ 3946905 h 3971669"/>
                  <a:gd name="connsiteX1799" fmla="*/ 1969564 w 3966498"/>
                  <a:gd name="connsiteY1799" fmla="*/ 3950188 h 3971669"/>
                  <a:gd name="connsiteX1800" fmla="*/ 1981465 w 3966498"/>
                  <a:gd name="connsiteY1800" fmla="*/ 3951009 h 3971669"/>
                  <a:gd name="connsiteX1801" fmla="*/ 2002805 w 3966498"/>
                  <a:gd name="connsiteY1801" fmla="*/ 3944442 h 3971669"/>
                  <a:gd name="connsiteX1802" fmla="*/ 1972847 w 3966498"/>
                  <a:gd name="connsiteY1802" fmla="*/ 3951419 h 3971669"/>
                  <a:gd name="connsiteX1803" fmla="*/ 1944120 w 3966498"/>
                  <a:gd name="connsiteY1803" fmla="*/ 3939928 h 3971669"/>
                  <a:gd name="connsiteX1804" fmla="*/ 1933450 w 3966498"/>
                  <a:gd name="connsiteY1804" fmla="*/ 3929669 h 3971669"/>
                  <a:gd name="connsiteX1805" fmla="*/ 1923191 w 3966498"/>
                  <a:gd name="connsiteY1805" fmla="*/ 3919819 h 3971669"/>
                  <a:gd name="connsiteX1806" fmla="*/ 1903082 w 3966498"/>
                  <a:gd name="connsiteY1806" fmla="*/ 3900121 h 3971669"/>
                  <a:gd name="connsiteX1807" fmla="*/ 1859170 w 3966498"/>
                  <a:gd name="connsiteY1807" fmla="*/ 3849644 h 3971669"/>
                  <a:gd name="connsiteX1808" fmla="*/ 1763140 w 3966498"/>
                  <a:gd name="connsiteY1808" fmla="*/ 3754434 h 3971669"/>
                  <a:gd name="connsiteX1809" fmla="*/ 1793919 w 3966498"/>
                  <a:gd name="connsiteY1809" fmla="*/ 3789727 h 3971669"/>
                  <a:gd name="connsiteX1810" fmla="*/ 1717998 w 3966498"/>
                  <a:gd name="connsiteY1810" fmla="*/ 3713806 h 3971669"/>
                  <a:gd name="connsiteX1811" fmla="*/ 1750829 w 3966498"/>
                  <a:gd name="connsiteY1811" fmla="*/ 3744995 h 3971669"/>
                  <a:gd name="connsiteX1812" fmla="*/ 1696658 w 3966498"/>
                  <a:gd name="connsiteY1812" fmla="*/ 3687541 h 3971669"/>
                  <a:gd name="connsiteX1813" fmla="*/ 1665879 w 3966498"/>
                  <a:gd name="connsiteY1813" fmla="*/ 3657173 h 3971669"/>
                  <a:gd name="connsiteX1814" fmla="*/ 1672856 w 3966498"/>
                  <a:gd name="connsiteY1814" fmla="*/ 3664970 h 3971669"/>
                  <a:gd name="connsiteX1815" fmla="*/ 1637973 w 3966498"/>
                  <a:gd name="connsiteY1815" fmla="*/ 3632139 h 3971669"/>
                  <a:gd name="connsiteX1816" fmla="*/ 1656850 w 3966498"/>
                  <a:gd name="connsiteY1816" fmla="*/ 3653890 h 3971669"/>
                  <a:gd name="connsiteX1817" fmla="*/ 1612529 w 3966498"/>
                  <a:gd name="connsiteY1817" fmla="*/ 3609158 h 3971669"/>
                  <a:gd name="connsiteX1818" fmla="*/ 1644539 w 3966498"/>
                  <a:gd name="connsiteY1818" fmla="*/ 3644451 h 3971669"/>
                  <a:gd name="connsiteX1819" fmla="*/ 1595293 w 3966498"/>
                  <a:gd name="connsiteY1819" fmla="*/ 3596025 h 3971669"/>
                  <a:gd name="connsiteX1820" fmla="*/ 1758626 w 3966498"/>
                  <a:gd name="connsiteY1820" fmla="*/ 3758948 h 3971669"/>
                  <a:gd name="connsiteX1821" fmla="*/ 1733593 w 3966498"/>
                  <a:gd name="connsiteY1821" fmla="*/ 3731452 h 3971669"/>
                  <a:gd name="connsiteX1822" fmla="*/ 1857939 w 3966498"/>
                  <a:gd name="connsiteY1822" fmla="*/ 3859903 h 3971669"/>
                  <a:gd name="connsiteX1823" fmla="*/ 1933040 w 3966498"/>
                  <a:gd name="connsiteY1823" fmla="*/ 3933362 h 3971669"/>
                  <a:gd name="connsiteX1824" fmla="*/ 1937964 w 3966498"/>
                  <a:gd name="connsiteY1824" fmla="*/ 3938287 h 3971669"/>
                  <a:gd name="connsiteX1825" fmla="*/ 1943710 w 3966498"/>
                  <a:gd name="connsiteY1825" fmla="*/ 3943621 h 3971669"/>
                  <a:gd name="connsiteX1826" fmla="*/ 1956842 w 3966498"/>
                  <a:gd name="connsiteY1826" fmla="*/ 3951009 h 3971669"/>
                  <a:gd name="connsiteX1827" fmla="*/ 1982286 w 3966498"/>
                  <a:gd name="connsiteY1827" fmla="*/ 3954702 h 3971669"/>
                  <a:gd name="connsiteX1828" fmla="*/ 1999522 w 3966498"/>
                  <a:gd name="connsiteY1828" fmla="*/ 3950188 h 3971669"/>
                  <a:gd name="connsiteX1829" fmla="*/ 2005678 w 3966498"/>
                  <a:gd name="connsiteY1829" fmla="*/ 3946084 h 3971669"/>
                  <a:gd name="connsiteX1830" fmla="*/ 2011423 w 3966498"/>
                  <a:gd name="connsiteY1830" fmla="*/ 3943211 h 3971669"/>
                  <a:gd name="connsiteX1831" fmla="*/ 2022093 w 3966498"/>
                  <a:gd name="connsiteY1831" fmla="*/ 3934183 h 3971669"/>
                  <a:gd name="connsiteX1832" fmla="*/ 2034405 w 3966498"/>
                  <a:gd name="connsiteY1832" fmla="*/ 3922282 h 3971669"/>
                  <a:gd name="connsiteX1833" fmla="*/ 2087755 w 3966498"/>
                  <a:gd name="connsiteY1833" fmla="*/ 3868521 h 3971669"/>
                  <a:gd name="connsiteX1834" fmla="*/ 2180502 w 3966498"/>
                  <a:gd name="connsiteY1834" fmla="*/ 3769208 h 3971669"/>
                  <a:gd name="connsiteX1835" fmla="*/ 2100887 w 3966498"/>
                  <a:gd name="connsiteY1835" fmla="*/ 3848412 h 3971669"/>
                  <a:gd name="connsiteX1836" fmla="*/ 2149313 w 3966498"/>
                  <a:gd name="connsiteY1836" fmla="*/ 3799166 h 3971669"/>
                  <a:gd name="connsiteX1837" fmla="*/ 2116072 w 3966498"/>
                  <a:gd name="connsiteY1837" fmla="*/ 3830355 h 3971669"/>
                  <a:gd name="connsiteX1838" fmla="*/ 2120996 w 3966498"/>
                  <a:gd name="connsiteY1838" fmla="*/ 3820506 h 3971669"/>
                  <a:gd name="connsiteX1839" fmla="*/ 835670 w 3966498"/>
                  <a:gd name="connsiteY1839" fmla="*/ 3396168 h 3971669"/>
                  <a:gd name="connsiteX1840" fmla="*/ 833207 w 3966498"/>
                  <a:gd name="connsiteY1840" fmla="*/ 3395347 h 3971669"/>
                  <a:gd name="connsiteX1841" fmla="*/ 836080 w 3966498"/>
                  <a:gd name="connsiteY1841" fmla="*/ 3396168 h 3971669"/>
                  <a:gd name="connsiteX1842" fmla="*/ 836080 w 3966498"/>
                  <a:gd name="connsiteY1842" fmla="*/ 3396168 h 3971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Lst>
                <a:rect l="l" t="t" r="r" b="b"/>
                <a:pathLst>
                  <a:path w="3966498" h="3971669">
                    <a:moveTo>
                      <a:pt x="186440" y="2991117"/>
                    </a:moveTo>
                    <a:cubicBezTo>
                      <a:pt x="182336" y="2985782"/>
                      <a:pt x="178643" y="2980447"/>
                      <a:pt x="174949" y="2974702"/>
                    </a:cubicBezTo>
                    <a:lnTo>
                      <a:pt x="181105" y="2983320"/>
                    </a:lnTo>
                    <a:cubicBezTo>
                      <a:pt x="172077" y="2968546"/>
                      <a:pt x="162227" y="2953772"/>
                      <a:pt x="153609" y="2938999"/>
                    </a:cubicBezTo>
                    <a:cubicBezTo>
                      <a:pt x="150326" y="2933663"/>
                      <a:pt x="147043" y="2927918"/>
                      <a:pt x="142529" y="2920531"/>
                    </a:cubicBezTo>
                    <a:cubicBezTo>
                      <a:pt x="144170" y="2923404"/>
                      <a:pt x="145812" y="2925456"/>
                      <a:pt x="146633" y="2927097"/>
                    </a:cubicBezTo>
                    <a:cubicBezTo>
                      <a:pt x="143760" y="2922173"/>
                      <a:pt x="141298" y="2917248"/>
                      <a:pt x="138425" y="2912324"/>
                    </a:cubicBezTo>
                    <a:cubicBezTo>
                      <a:pt x="135552" y="2907809"/>
                      <a:pt x="132269" y="2902884"/>
                      <a:pt x="128986" y="2896729"/>
                    </a:cubicBezTo>
                    <a:cubicBezTo>
                      <a:pt x="125703" y="2890573"/>
                      <a:pt x="122010" y="2884007"/>
                      <a:pt x="118316" y="2877030"/>
                    </a:cubicBezTo>
                    <a:cubicBezTo>
                      <a:pt x="114623" y="2870054"/>
                      <a:pt x="110519" y="2862667"/>
                      <a:pt x="106415" y="2854870"/>
                    </a:cubicBezTo>
                    <a:cubicBezTo>
                      <a:pt x="102722" y="2847072"/>
                      <a:pt x="99028" y="2839275"/>
                      <a:pt x="95335" y="2831478"/>
                    </a:cubicBezTo>
                    <a:cubicBezTo>
                      <a:pt x="91641" y="2823680"/>
                      <a:pt x="87948" y="2815883"/>
                      <a:pt x="84254" y="2808496"/>
                    </a:cubicBezTo>
                    <a:cubicBezTo>
                      <a:pt x="80971" y="2800699"/>
                      <a:pt x="78098" y="2793722"/>
                      <a:pt x="75226" y="2786746"/>
                    </a:cubicBezTo>
                    <a:cubicBezTo>
                      <a:pt x="69480" y="2773203"/>
                      <a:pt x="64556" y="2762122"/>
                      <a:pt x="62093" y="2755146"/>
                    </a:cubicBezTo>
                    <a:cubicBezTo>
                      <a:pt x="55527" y="2736268"/>
                      <a:pt x="47320" y="2715749"/>
                      <a:pt x="41985" y="2695640"/>
                    </a:cubicBezTo>
                    <a:cubicBezTo>
                      <a:pt x="39112" y="2685791"/>
                      <a:pt x="36239" y="2675942"/>
                      <a:pt x="33366" y="2666913"/>
                    </a:cubicBezTo>
                    <a:cubicBezTo>
                      <a:pt x="30904" y="2657885"/>
                      <a:pt x="29263" y="2649266"/>
                      <a:pt x="27621" y="2641880"/>
                    </a:cubicBezTo>
                    <a:cubicBezTo>
                      <a:pt x="29263" y="2648856"/>
                      <a:pt x="30904" y="2656243"/>
                      <a:pt x="32546" y="2663220"/>
                    </a:cubicBezTo>
                    <a:cubicBezTo>
                      <a:pt x="34187" y="2670196"/>
                      <a:pt x="36650" y="2676762"/>
                      <a:pt x="38291" y="2682508"/>
                    </a:cubicBezTo>
                    <a:cubicBezTo>
                      <a:pt x="41574" y="2693588"/>
                      <a:pt x="43626" y="2699744"/>
                      <a:pt x="42805" y="2693999"/>
                    </a:cubicBezTo>
                    <a:cubicBezTo>
                      <a:pt x="41164" y="2687022"/>
                      <a:pt x="39522" y="2680456"/>
                      <a:pt x="37881" y="2674300"/>
                    </a:cubicBezTo>
                    <a:cubicBezTo>
                      <a:pt x="37060" y="2671017"/>
                      <a:pt x="36239" y="2668144"/>
                      <a:pt x="35418" y="2665272"/>
                    </a:cubicBezTo>
                    <a:cubicBezTo>
                      <a:pt x="35008" y="2662399"/>
                      <a:pt x="34187" y="2659116"/>
                      <a:pt x="33777" y="2656243"/>
                    </a:cubicBezTo>
                    <a:cubicBezTo>
                      <a:pt x="31314" y="2644342"/>
                      <a:pt x="28852" y="2632441"/>
                      <a:pt x="26390" y="2619719"/>
                    </a:cubicBezTo>
                    <a:cubicBezTo>
                      <a:pt x="24748" y="2613153"/>
                      <a:pt x="23928" y="2606587"/>
                      <a:pt x="22696" y="2599199"/>
                    </a:cubicBezTo>
                    <a:cubicBezTo>
                      <a:pt x="21465" y="2591813"/>
                      <a:pt x="19824" y="2584015"/>
                      <a:pt x="18593" y="2575397"/>
                    </a:cubicBezTo>
                    <a:cubicBezTo>
                      <a:pt x="17772" y="2571293"/>
                      <a:pt x="16951" y="2566779"/>
                      <a:pt x="16130" y="2561854"/>
                    </a:cubicBezTo>
                    <a:cubicBezTo>
                      <a:pt x="15309" y="2557340"/>
                      <a:pt x="14899" y="2552416"/>
                      <a:pt x="14078" y="2547081"/>
                    </a:cubicBezTo>
                    <a:cubicBezTo>
                      <a:pt x="12437" y="2536821"/>
                      <a:pt x="10795" y="2525741"/>
                      <a:pt x="9154" y="2513429"/>
                    </a:cubicBezTo>
                    <a:lnTo>
                      <a:pt x="12847" y="2542156"/>
                    </a:lnTo>
                    <a:lnTo>
                      <a:pt x="14489" y="2556519"/>
                    </a:lnTo>
                    <a:lnTo>
                      <a:pt x="15309" y="2563496"/>
                    </a:lnTo>
                    <a:lnTo>
                      <a:pt x="16541" y="2570472"/>
                    </a:lnTo>
                    <a:lnTo>
                      <a:pt x="14899" y="2562675"/>
                    </a:lnTo>
                    <a:lnTo>
                      <a:pt x="13668" y="2554468"/>
                    </a:lnTo>
                    <a:lnTo>
                      <a:pt x="11206" y="2538462"/>
                    </a:lnTo>
                    <a:lnTo>
                      <a:pt x="8743" y="2522458"/>
                    </a:lnTo>
                    <a:cubicBezTo>
                      <a:pt x="7923" y="2517122"/>
                      <a:pt x="7102" y="2511787"/>
                      <a:pt x="6281" y="2506452"/>
                    </a:cubicBezTo>
                    <a:lnTo>
                      <a:pt x="2998" y="2474032"/>
                    </a:lnTo>
                    <a:cubicBezTo>
                      <a:pt x="2588" y="2468697"/>
                      <a:pt x="1767" y="2463362"/>
                      <a:pt x="1356" y="2457617"/>
                    </a:cubicBezTo>
                    <a:lnTo>
                      <a:pt x="536" y="2441201"/>
                    </a:lnTo>
                    <a:cubicBezTo>
                      <a:pt x="536" y="2418220"/>
                      <a:pt x="1767" y="2434635"/>
                      <a:pt x="2588" y="2458848"/>
                    </a:cubicBezTo>
                    <a:cubicBezTo>
                      <a:pt x="5050" y="2483060"/>
                      <a:pt x="7512" y="2515070"/>
                      <a:pt x="9974" y="2523689"/>
                    </a:cubicBezTo>
                    <a:cubicBezTo>
                      <a:pt x="7923" y="2511377"/>
                      <a:pt x="7102" y="2498655"/>
                      <a:pt x="6281" y="2486754"/>
                    </a:cubicBezTo>
                    <a:cubicBezTo>
                      <a:pt x="5871" y="2480598"/>
                      <a:pt x="5460" y="2474853"/>
                      <a:pt x="5050" y="2469107"/>
                    </a:cubicBezTo>
                    <a:cubicBezTo>
                      <a:pt x="4639" y="2463362"/>
                      <a:pt x="4229" y="2457617"/>
                      <a:pt x="4229" y="2451871"/>
                    </a:cubicBezTo>
                    <a:cubicBezTo>
                      <a:pt x="4229" y="2428890"/>
                      <a:pt x="3408" y="2407550"/>
                      <a:pt x="4229" y="2387851"/>
                    </a:cubicBezTo>
                    <a:cubicBezTo>
                      <a:pt x="5050" y="2348454"/>
                      <a:pt x="5460" y="2316034"/>
                      <a:pt x="3408" y="2292642"/>
                    </a:cubicBezTo>
                    <a:cubicBezTo>
                      <a:pt x="5460" y="2286076"/>
                      <a:pt x="8743" y="2274995"/>
                      <a:pt x="8743" y="2208923"/>
                    </a:cubicBezTo>
                    <a:cubicBezTo>
                      <a:pt x="6281" y="2256528"/>
                      <a:pt x="7102" y="2169526"/>
                      <a:pt x="4639" y="2208513"/>
                    </a:cubicBezTo>
                    <a:cubicBezTo>
                      <a:pt x="3408" y="2185531"/>
                      <a:pt x="5460" y="2134644"/>
                      <a:pt x="3819" y="2130950"/>
                    </a:cubicBezTo>
                    <a:lnTo>
                      <a:pt x="4639" y="2137106"/>
                    </a:lnTo>
                    <a:cubicBezTo>
                      <a:pt x="7923" y="2024250"/>
                      <a:pt x="2998" y="1987315"/>
                      <a:pt x="1356" y="1939300"/>
                    </a:cubicBezTo>
                    <a:cubicBezTo>
                      <a:pt x="536" y="1804283"/>
                      <a:pt x="1767" y="1742315"/>
                      <a:pt x="1356" y="1631922"/>
                    </a:cubicBezTo>
                    <a:cubicBezTo>
                      <a:pt x="2588" y="1627407"/>
                      <a:pt x="6281" y="1597449"/>
                      <a:pt x="6281" y="1553538"/>
                    </a:cubicBezTo>
                    <a:cubicBezTo>
                      <a:pt x="4639" y="1533019"/>
                      <a:pt x="3819" y="1433295"/>
                      <a:pt x="1356" y="1423035"/>
                    </a:cubicBezTo>
                    <a:cubicBezTo>
                      <a:pt x="536" y="1502240"/>
                      <a:pt x="3408" y="1487466"/>
                      <a:pt x="3819" y="1535070"/>
                    </a:cubicBezTo>
                    <a:cubicBezTo>
                      <a:pt x="1356" y="1574467"/>
                      <a:pt x="1356" y="1538764"/>
                      <a:pt x="125" y="1592524"/>
                    </a:cubicBezTo>
                    <a:cubicBezTo>
                      <a:pt x="946" y="1549024"/>
                      <a:pt x="-1106" y="1396360"/>
                      <a:pt x="946" y="1348756"/>
                    </a:cubicBezTo>
                    <a:lnTo>
                      <a:pt x="946" y="1365581"/>
                    </a:lnTo>
                    <a:cubicBezTo>
                      <a:pt x="2588" y="1289660"/>
                      <a:pt x="8333" y="1275297"/>
                      <a:pt x="5050" y="1148898"/>
                    </a:cubicBezTo>
                    <a:lnTo>
                      <a:pt x="3819" y="1088571"/>
                    </a:lnTo>
                    <a:cubicBezTo>
                      <a:pt x="3819" y="1091444"/>
                      <a:pt x="4229" y="1091854"/>
                      <a:pt x="4639" y="1093496"/>
                    </a:cubicBezTo>
                    <a:cubicBezTo>
                      <a:pt x="4639" y="1068873"/>
                      <a:pt x="4639" y="1052047"/>
                      <a:pt x="5050" y="1038915"/>
                    </a:cubicBezTo>
                    <a:cubicBezTo>
                      <a:pt x="5871" y="1025782"/>
                      <a:pt x="6281" y="1016343"/>
                      <a:pt x="6691" y="1006905"/>
                    </a:cubicBezTo>
                    <a:cubicBezTo>
                      <a:pt x="6691" y="1001980"/>
                      <a:pt x="6691" y="997055"/>
                      <a:pt x="7512" y="991720"/>
                    </a:cubicBezTo>
                    <a:cubicBezTo>
                      <a:pt x="7512" y="986385"/>
                      <a:pt x="8333" y="980230"/>
                      <a:pt x="8743" y="972843"/>
                    </a:cubicBezTo>
                    <a:cubicBezTo>
                      <a:pt x="9154" y="965866"/>
                      <a:pt x="9974" y="957248"/>
                      <a:pt x="10385" y="947399"/>
                    </a:cubicBezTo>
                    <a:cubicBezTo>
                      <a:pt x="10385" y="937550"/>
                      <a:pt x="12026" y="926059"/>
                      <a:pt x="13668" y="912516"/>
                    </a:cubicBezTo>
                    <a:cubicBezTo>
                      <a:pt x="12847" y="920724"/>
                      <a:pt x="13668" y="915799"/>
                      <a:pt x="12847" y="924417"/>
                    </a:cubicBezTo>
                    <a:cubicBezTo>
                      <a:pt x="14078" y="916620"/>
                      <a:pt x="14899" y="908823"/>
                      <a:pt x="16130" y="901436"/>
                    </a:cubicBezTo>
                    <a:cubicBezTo>
                      <a:pt x="16541" y="897742"/>
                      <a:pt x="16951" y="893638"/>
                      <a:pt x="17772" y="889945"/>
                    </a:cubicBezTo>
                    <a:lnTo>
                      <a:pt x="18593" y="884200"/>
                    </a:lnTo>
                    <a:lnTo>
                      <a:pt x="19413" y="878454"/>
                    </a:lnTo>
                    <a:cubicBezTo>
                      <a:pt x="21876" y="863270"/>
                      <a:pt x="24338" y="848496"/>
                      <a:pt x="26800" y="833722"/>
                    </a:cubicBezTo>
                    <a:cubicBezTo>
                      <a:pt x="29673" y="819359"/>
                      <a:pt x="32546" y="805405"/>
                      <a:pt x="35418" y="792273"/>
                    </a:cubicBezTo>
                    <a:cubicBezTo>
                      <a:pt x="36239" y="788990"/>
                      <a:pt x="36650" y="785707"/>
                      <a:pt x="37470" y="782424"/>
                    </a:cubicBezTo>
                    <a:cubicBezTo>
                      <a:pt x="38291" y="779141"/>
                      <a:pt x="39112" y="776268"/>
                      <a:pt x="39933" y="772985"/>
                    </a:cubicBezTo>
                    <a:cubicBezTo>
                      <a:pt x="41574" y="766829"/>
                      <a:pt x="43216" y="761084"/>
                      <a:pt x="44857" y="755338"/>
                    </a:cubicBezTo>
                    <a:cubicBezTo>
                      <a:pt x="54706" y="728253"/>
                      <a:pt x="44857" y="762315"/>
                      <a:pt x="41164" y="779962"/>
                    </a:cubicBezTo>
                    <a:cubicBezTo>
                      <a:pt x="55117" y="727022"/>
                      <a:pt x="73995" y="673261"/>
                      <a:pt x="93693" y="625246"/>
                    </a:cubicBezTo>
                    <a:cubicBezTo>
                      <a:pt x="99028" y="613345"/>
                      <a:pt x="103542" y="601854"/>
                      <a:pt x="108467" y="590364"/>
                    </a:cubicBezTo>
                    <a:cubicBezTo>
                      <a:pt x="113802" y="579283"/>
                      <a:pt x="118727" y="568613"/>
                      <a:pt x="123651" y="558764"/>
                    </a:cubicBezTo>
                    <a:cubicBezTo>
                      <a:pt x="126114" y="553839"/>
                      <a:pt x="128165" y="548504"/>
                      <a:pt x="131038" y="543990"/>
                    </a:cubicBezTo>
                    <a:cubicBezTo>
                      <a:pt x="133500" y="539476"/>
                      <a:pt x="135963" y="534551"/>
                      <a:pt x="138425" y="530447"/>
                    </a:cubicBezTo>
                    <a:cubicBezTo>
                      <a:pt x="142939" y="521419"/>
                      <a:pt x="147454" y="513211"/>
                      <a:pt x="151557" y="505824"/>
                    </a:cubicBezTo>
                    <a:cubicBezTo>
                      <a:pt x="157713" y="495975"/>
                      <a:pt x="164690" y="486126"/>
                      <a:pt x="170845" y="476277"/>
                    </a:cubicBezTo>
                    <a:lnTo>
                      <a:pt x="180695" y="461503"/>
                    </a:lnTo>
                    <a:lnTo>
                      <a:pt x="191365" y="447139"/>
                    </a:lnTo>
                    <a:cubicBezTo>
                      <a:pt x="188492" y="451653"/>
                      <a:pt x="185209" y="455757"/>
                      <a:pt x="182336" y="460271"/>
                    </a:cubicBezTo>
                    <a:cubicBezTo>
                      <a:pt x="179464" y="464786"/>
                      <a:pt x="176591" y="469300"/>
                      <a:pt x="174129" y="473814"/>
                    </a:cubicBezTo>
                    <a:cubicBezTo>
                      <a:pt x="168794" y="482843"/>
                      <a:pt x="163869" y="491461"/>
                      <a:pt x="159355" y="498437"/>
                    </a:cubicBezTo>
                    <a:cubicBezTo>
                      <a:pt x="155251" y="505414"/>
                      <a:pt x="152378" y="511570"/>
                      <a:pt x="150737" y="514853"/>
                    </a:cubicBezTo>
                    <a:cubicBezTo>
                      <a:pt x="149095" y="518136"/>
                      <a:pt x="149095" y="518957"/>
                      <a:pt x="150737" y="516494"/>
                    </a:cubicBezTo>
                    <a:cubicBezTo>
                      <a:pt x="153199" y="512390"/>
                      <a:pt x="155251" y="508697"/>
                      <a:pt x="156892" y="505414"/>
                    </a:cubicBezTo>
                    <a:cubicBezTo>
                      <a:pt x="158944" y="502131"/>
                      <a:pt x="160586" y="499668"/>
                      <a:pt x="161817" y="497206"/>
                    </a:cubicBezTo>
                    <a:cubicBezTo>
                      <a:pt x="164690" y="492282"/>
                      <a:pt x="167152" y="488588"/>
                      <a:pt x="169614" y="484484"/>
                    </a:cubicBezTo>
                    <a:cubicBezTo>
                      <a:pt x="174949" y="476277"/>
                      <a:pt x="180695" y="465606"/>
                      <a:pt x="197110" y="443446"/>
                    </a:cubicBezTo>
                    <a:cubicBezTo>
                      <a:pt x="195058" y="447550"/>
                      <a:pt x="190544" y="454526"/>
                      <a:pt x="185209" y="463144"/>
                    </a:cubicBezTo>
                    <a:cubicBezTo>
                      <a:pt x="180284" y="472173"/>
                      <a:pt x="174129" y="482843"/>
                      <a:pt x="167973" y="493923"/>
                    </a:cubicBezTo>
                    <a:cubicBezTo>
                      <a:pt x="175770" y="482022"/>
                      <a:pt x="181926" y="472993"/>
                      <a:pt x="186440" y="465606"/>
                    </a:cubicBezTo>
                    <a:cubicBezTo>
                      <a:pt x="191365" y="458630"/>
                      <a:pt x="195058" y="453705"/>
                      <a:pt x="197521" y="450012"/>
                    </a:cubicBezTo>
                    <a:cubicBezTo>
                      <a:pt x="202445" y="442625"/>
                      <a:pt x="203266" y="440573"/>
                      <a:pt x="203676" y="439342"/>
                    </a:cubicBezTo>
                    <a:cubicBezTo>
                      <a:pt x="203676" y="438111"/>
                      <a:pt x="203676" y="438111"/>
                      <a:pt x="206139" y="434007"/>
                    </a:cubicBezTo>
                    <a:cubicBezTo>
                      <a:pt x="207370" y="431955"/>
                      <a:pt x="209422" y="429082"/>
                      <a:pt x="212705" y="424978"/>
                    </a:cubicBezTo>
                    <a:cubicBezTo>
                      <a:pt x="215988" y="420464"/>
                      <a:pt x="220912" y="415129"/>
                      <a:pt x="227479" y="407742"/>
                    </a:cubicBezTo>
                    <a:cubicBezTo>
                      <a:pt x="249229" y="379426"/>
                      <a:pt x="261951" y="363421"/>
                      <a:pt x="263182" y="359317"/>
                    </a:cubicBezTo>
                    <a:lnTo>
                      <a:pt x="274263" y="347416"/>
                    </a:lnTo>
                    <a:cubicBezTo>
                      <a:pt x="277956" y="343312"/>
                      <a:pt x="282060" y="339618"/>
                      <a:pt x="285753" y="335925"/>
                    </a:cubicBezTo>
                    <a:lnTo>
                      <a:pt x="308735" y="313354"/>
                    </a:lnTo>
                    <a:cubicBezTo>
                      <a:pt x="310376" y="310070"/>
                      <a:pt x="325971" y="294886"/>
                      <a:pt x="345670" y="275598"/>
                    </a:cubicBezTo>
                    <a:cubicBezTo>
                      <a:pt x="355929" y="266570"/>
                      <a:pt x="367420" y="256310"/>
                      <a:pt x="378500" y="246461"/>
                    </a:cubicBezTo>
                    <a:cubicBezTo>
                      <a:pt x="383835" y="241536"/>
                      <a:pt x="389991" y="237022"/>
                      <a:pt x="395737" y="232508"/>
                    </a:cubicBezTo>
                    <a:cubicBezTo>
                      <a:pt x="401482" y="227993"/>
                      <a:pt x="406817" y="223890"/>
                      <a:pt x="412152" y="219786"/>
                    </a:cubicBezTo>
                    <a:cubicBezTo>
                      <a:pt x="414614" y="217323"/>
                      <a:pt x="405996" y="223479"/>
                      <a:pt x="394916" y="232097"/>
                    </a:cubicBezTo>
                    <a:cubicBezTo>
                      <a:pt x="383835" y="240305"/>
                      <a:pt x="370703" y="251796"/>
                      <a:pt x="363727" y="258362"/>
                    </a:cubicBezTo>
                    <a:cubicBezTo>
                      <a:pt x="364137" y="257541"/>
                      <a:pt x="367010" y="254258"/>
                      <a:pt x="371934" y="250154"/>
                    </a:cubicBezTo>
                    <a:cubicBezTo>
                      <a:pt x="376449" y="245640"/>
                      <a:pt x="382604" y="239895"/>
                      <a:pt x="389991" y="234149"/>
                    </a:cubicBezTo>
                    <a:cubicBezTo>
                      <a:pt x="404765" y="222248"/>
                      <a:pt x="422412" y="207474"/>
                      <a:pt x="437186" y="197625"/>
                    </a:cubicBezTo>
                    <a:cubicBezTo>
                      <a:pt x="443752" y="195573"/>
                      <a:pt x="491356" y="160690"/>
                      <a:pt x="536909" y="136067"/>
                    </a:cubicBezTo>
                    <a:cubicBezTo>
                      <a:pt x="542655" y="132784"/>
                      <a:pt x="547990" y="129501"/>
                      <a:pt x="553325" y="126628"/>
                    </a:cubicBezTo>
                    <a:cubicBezTo>
                      <a:pt x="558660" y="123756"/>
                      <a:pt x="563995" y="121293"/>
                      <a:pt x="568919" y="118421"/>
                    </a:cubicBezTo>
                    <a:cubicBezTo>
                      <a:pt x="578768" y="113496"/>
                      <a:pt x="587797" y="108982"/>
                      <a:pt x="594363" y="105699"/>
                    </a:cubicBezTo>
                    <a:cubicBezTo>
                      <a:pt x="608316" y="99953"/>
                      <a:pt x="613651" y="97901"/>
                      <a:pt x="604623" y="103236"/>
                    </a:cubicBezTo>
                    <a:cubicBezTo>
                      <a:pt x="622680" y="95029"/>
                      <a:pt x="641968" y="85590"/>
                      <a:pt x="662077" y="77792"/>
                    </a:cubicBezTo>
                    <a:cubicBezTo>
                      <a:pt x="667001" y="75740"/>
                      <a:pt x="672336" y="73689"/>
                      <a:pt x="677261" y="71637"/>
                    </a:cubicBezTo>
                    <a:cubicBezTo>
                      <a:pt x="682596" y="69585"/>
                      <a:pt x="687521" y="67533"/>
                      <a:pt x="692856" y="65481"/>
                    </a:cubicBezTo>
                    <a:cubicBezTo>
                      <a:pt x="703526" y="61787"/>
                      <a:pt x="714196" y="58094"/>
                      <a:pt x="724866" y="54400"/>
                    </a:cubicBezTo>
                    <a:cubicBezTo>
                      <a:pt x="735536" y="50297"/>
                      <a:pt x="746616" y="47424"/>
                      <a:pt x="757696" y="44141"/>
                    </a:cubicBezTo>
                    <a:lnTo>
                      <a:pt x="774112" y="39216"/>
                    </a:lnTo>
                    <a:cubicBezTo>
                      <a:pt x="779447" y="37575"/>
                      <a:pt x="785192" y="35933"/>
                      <a:pt x="790938" y="34702"/>
                    </a:cubicBezTo>
                    <a:cubicBezTo>
                      <a:pt x="813509" y="29367"/>
                      <a:pt x="835670" y="23622"/>
                      <a:pt x="857830" y="19928"/>
                    </a:cubicBezTo>
                    <a:cubicBezTo>
                      <a:pt x="868911" y="17876"/>
                      <a:pt x="879991" y="15824"/>
                      <a:pt x="890661" y="14183"/>
                    </a:cubicBezTo>
                    <a:cubicBezTo>
                      <a:pt x="901742" y="12541"/>
                      <a:pt x="912412" y="11310"/>
                      <a:pt x="922671" y="10079"/>
                    </a:cubicBezTo>
                    <a:cubicBezTo>
                      <a:pt x="928006" y="9258"/>
                      <a:pt x="933341" y="8848"/>
                      <a:pt x="938266" y="8027"/>
                    </a:cubicBezTo>
                    <a:cubicBezTo>
                      <a:pt x="943601" y="7617"/>
                      <a:pt x="948526" y="7206"/>
                      <a:pt x="953861" y="6796"/>
                    </a:cubicBezTo>
                    <a:cubicBezTo>
                      <a:pt x="964120" y="5975"/>
                      <a:pt x="973969" y="5154"/>
                      <a:pt x="983408" y="4333"/>
                    </a:cubicBezTo>
                    <a:cubicBezTo>
                      <a:pt x="985871" y="4333"/>
                      <a:pt x="988333" y="4333"/>
                      <a:pt x="990385" y="3923"/>
                    </a:cubicBezTo>
                    <a:cubicBezTo>
                      <a:pt x="992847" y="3923"/>
                      <a:pt x="995310" y="3923"/>
                      <a:pt x="997361" y="3923"/>
                    </a:cubicBezTo>
                    <a:cubicBezTo>
                      <a:pt x="1001876" y="3923"/>
                      <a:pt x="1006800" y="3923"/>
                      <a:pt x="1011315" y="3513"/>
                    </a:cubicBezTo>
                    <a:cubicBezTo>
                      <a:pt x="1020343" y="3513"/>
                      <a:pt x="1028961" y="2692"/>
                      <a:pt x="1037579" y="2692"/>
                    </a:cubicBezTo>
                    <a:cubicBezTo>
                      <a:pt x="1054405" y="2282"/>
                      <a:pt x="1069179" y="2282"/>
                      <a:pt x="1082722" y="1871"/>
                    </a:cubicBezTo>
                    <a:cubicBezTo>
                      <a:pt x="1117604" y="3102"/>
                      <a:pt x="1188601" y="3102"/>
                      <a:pt x="1145921" y="4744"/>
                    </a:cubicBezTo>
                    <a:cubicBezTo>
                      <a:pt x="1275192" y="4744"/>
                      <a:pt x="1341675" y="640"/>
                      <a:pt x="1469715" y="1871"/>
                    </a:cubicBezTo>
                    <a:cubicBezTo>
                      <a:pt x="1480385" y="2282"/>
                      <a:pt x="1411851" y="1871"/>
                      <a:pt x="1416365" y="3102"/>
                    </a:cubicBezTo>
                    <a:cubicBezTo>
                      <a:pt x="1500083" y="1461"/>
                      <a:pt x="1568618" y="4744"/>
                      <a:pt x="1698710" y="3923"/>
                    </a:cubicBezTo>
                    <a:cubicBezTo>
                      <a:pt x="1676959" y="3923"/>
                      <a:pt x="1670393" y="4744"/>
                      <a:pt x="1667521" y="5154"/>
                    </a:cubicBezTo>
                    <a:cubicBezTo>
                      <a:pt x="1665058" y="4333"/>
                      <a:pt x="1720871" y="3923"/>
                      <a:pt x="1754522" y="3102"/>
                    </a:cubicBezTo>
                    <a:cubicBezTo>
                      <a:pt x="1773400" y="3102"/>
                      <a:pt x="1729489" y="3513"/>
                      <a:pt x="1740159" y="3923"/>
                    </a:cubicBezTo>
                    <a:cubicBezTo>
                      <a:pt x="1991314" y="5975"/>
                      <a:pt x="2182554" y="230"/>
                      <a:pt x="2432068" y="640"/>
                    </a:cubicBezTo>
                    <a:cubicBezTo>
                      <a:pt x="2396365" y="640"/>
                      <a:pt x="2371742" y="1461"/>
                      <a:pt x="2356147" y="1871"/>
                    </a:cubicBezTo>
                    <a:cubicBezTo>
                      <a:pt x="2340553" y="2692"/>
                      <a:pt x="2333576" y="3513"/>
                      <a:pt x="2333165" y="4333"/>
                    </a:cubicBezTo>
                    <a:lnTo>
                      <a:pt x="2402931" y="4333"/>
                    </a:lnTo>
                    <a:cubicBezTo>
                      <a:pt x="2430016" y="3102"/>
                      <a:pt x="2482135" y="3102"/>
                      <a:pt x="2526046" y="1871"/>
                    </a:cubicBezTo>
                    <a:cubicBezTo>
                      <a:pt x="2531382" y="2282"/>
                      <a:pt x="2552721" y="3102"/>
                      <a:pt x="2530971" y="3513"/>
                    </a:cubicBezTo>
                    <a:cubicBezTo>
                      <a:pt x="2668861" y="6385"/>
                      <a:pt x="2746423" y="-1412"/>
                      <a:pt x="2915502" y="230"/>
                    </a:cubicBezTo>
                    <a:lnTo>
                      <a:pt x="2710720" y="5565"/>
                    </a:lnTo>
                    <a:lnTo>
                      <a:pt x="2761197" y="7617"/>
                    </a:lnTo>
                    <a:lnTo>
                      <a:pt x="2671323" y="10079"/>
                    </a:lnTo>
                    <a:cubicBezTo>
                      <a:pt x="2725083" y="11720"/>
                      <a:pt x="2771867" y="8027"/>
                      <a:pt x="2778433" y="10079"/>
                    </a:cubicBezTo>
                    <a:cubicBezTo>
                      <a:pt x="2766943" y="10489"/>
                      <a:pt x="2739857" y="10079"/>
                      <a:pt x="2739037" y="11720"/>
                    </a:cubicBezTo>
                    <a:cubicBezTo>
                      <a:pt x="2790745" y="12541"/>
                      <a:pt x="2794849" y="10900"/>
                      <a:pt x="2833425" y="10489"/>
                    </a:cubicBezTo>
                    <a:cubicBezTo>
                      <a:pt x="2731239" y="14593"/>
                      <a:pt x="2530561" y="14593"/>
                      <a:pt x="2422630" y="15414"/>
                    </a:cubicBezTo>
                    <a:cubicBezTo>
                      <a:pt x="2405804" y="15414"/>
                      <a:pt x="2436993" y="14593"/>
                      <a:pt x="2440276" y="14183"/>
                    </a:cubicBezTo>
                    <a:cubicBezTo>
                      <a:pt x="2396365" y="14183"/>
                      <a:pt x="2369690" y="12952"/>
                      <a:pt x="2314288" y="13772"/>
                    </a:cubicBezTo>
                    <a:cubicBezTo>
                      <a:pt x="2279815" y="15414"/>
                      <a:pt x="2340553" y="15003"/>
                      <a:pt x="2368048" y="15414"/>
                    </a:cubicBezTo>
                    <a:cubicBezTo>
                      <a:pt x="2364355" y="17055"/>
                      <a:pt x="2350402" y="16645"/>
                      <a:pt x="2320033" y="17055"/>
                    </a:cubicBezTo>
                    <a:cubicBezTo>
                      <a:pt x="2313467" y="15003"/>
                      <a:pt x="2153006" y="16235"/>
                      <a:pt x="2114020" y="13772"/>
                    </a:cubicBezTo>
                    <a:cubicBezTo>
                      <a:pt x="1951507" y="14593"/>
                      <a:pt x="2139874" y="19107"/>
                      <a:pt x="1981465" y="18287"/>
                    </a:cubicBezTo>
                    <a:lnTo>
                      <a:pt x="1933861" y="15824"/>
                    </a:lnTo>
                    <a:cubicBezTo>
                      <a:pt x="1841934" y="17466"/>
                      <a:pt x="1722512" y="19107"/>
                      <a:pt x="1618274" y="18697"/>
                    </a:cubicBezTo>
                    <a:lnTo>
                      <a:pt x="1640435" y="18697"/>
                    </a:lnTo>
                    <a:cubicBezTo>
                      <a:pt x="1655209" y="17466"/>
                      <a:pt x="1630996" y="17055"/>
                      <a:pt x="1620326" y="16645"/>
                    </a:cubicBezTo>
                    <a:cubicBezTo>
                      <a:pt x="1541532" y="15824"/>
                      <a:pt x="1470946" y="18287"/>
                      <a:pt x="1422931" y="16235"/>
                    </a:cubicBezTo>
                    <a:cubicBezTo>
                      <a:pt x="1333057" y="18697"/>
                      <a:pt x="1183266" y="20338"/>
                      <a:pt x="1080670" y="21570"/>
                    </a:cubicBezTo>
                    <a:cubicBezTo>
                      <a:pt x="1052763" y="18697"/>
                      <a:pt x="1214455" y="19107"/>
                      <a:pt x="1257546" y="17055"/>
                    </a:cubicBezTo>
                    <a:lnTo>
                      <a:pt x="1163978" y="17055"/>
                    </a:lnTo>
                    <a:cubicBezTo>
                      <a:pt x="1221842" y="17055"/>
                      <a:pt x="1244413" y="15824"/>
                      <a:pt x="1279296" y="14183"/>
                    </a:cubicBezTo>
                    <a:cubicBezTo>
                      <a:pt x="1197219" y="13772"/>
                      <a:pt x="1170544" y="16235"/>
                      <a:pt x="1092571" y="17055"/>
                    </a:cubicBezTo>
                    <a:cubicBezTo>
                      <a:pt x="1098727" y="16235"/>
                      <a:pt x="1088057" y="15824"/>
                      <a:pt x="1052353" y="15824"/>
                    </a:cubicBezTo>
                    <a:cubicBezTo>
                      <a:pt x="1049070" y="16645"/>
                      <a:pt x="1045376" y="17055"/>
                      <a:pt x="1042093" y="17876"/>
                    </a:cubicBezTo>
                    <a:cubicBezTo>
                      <a:pt x="1041273" y="17876"/>
                      <a:pt x="1037579" y="17876"/>
                      <a:pt x="1026499" y="17876"/>
                    </a:cubicBezTo>
                    <a:lnTo>
                      <a:pt x="992437" y="19107"/>
                    </a:lnTo>
                    <a:lnTo>
                      <a:pt x="958375" y="21980"/>
                    </a:lnTo>
                    <a:lnTo>
                      <a:pt x="941139" y="23622"/>
                    </a:lnTo>
                    <a:cubicBezTo>
                      <a:pt x="935393" y="24442"/>
                      <a:pt x="929648" y="25263"/>
                      <a:pt x="924313" y="25673"/>
                    </a:cubicBezTo>
                    <a:lnTo>
                      <a:pt x="890251" y="30188"/>
                    </a:lnTo>
                    <a:cubicBezTo>
                      <a:pt x="904614" y="28957"/>
                      <a:pt x="912412" y="28546"/>
                      <a:pt x="920619" y="28136"/>
                    </a:cubicBezTo>
                    <a:cubicBezTo>
                      <a:pt x="928827" y="27725"/>
                      <a:pt x="938266" y="26494"/>
                      <a:pt x="955502" y="25673"/>
                    </a:cubicBezTo>
                    <a:cubicBezTo>
                      <a:pt x="949346" y="25673"/>
                      <a:pt x="953450" y="24853"/>
                      <a:pt x="963710" y="24032"/>
                    </a:cubicBezTo>
                    <a:cubicBezTo>
                      <a:pt x="973969" y="23211"/>
                      <a:pt x="990385" y="21159"/>
                      <a:pt x="1008031" y="21159"/>
                    </a:cubicBezTo>
                    <a:cubicBezTo>
                      <a:pt x="977253" y="23211"/>
                      <a:pt x="1042504" y="21159"/>
                      <a:pt x="1041683" y="22390"/>
                    </a:cubicBezTo>
                    <a:cubicBezTo>
                      <a:pt x="1032655" y="22390"/>
                      <a:pt x="1023626" y="22801"/>
                      <a:pt x="1014598" y="23211"/>
                    </a:cubicBezTo>
                    <a:cubicBezTo>
                      <a:pt x="1010083" y="23211"/>
                      <a:pt x="1005159" y="23211"/>
                      <a:pt x="1000644" y="23211"/>
                    </a:cubicBezTo>
                    <a:cubicBezTo>
                      <a:pt x="996130" y="23211"/>
                      <a:pt x="991206" y="23211"/>
                      <a:pt x="986691" y="24032"/>
                    </a:cubicBezTo>
                    <a:cubicBezTo>
                      <a:pt x="977253" y="24853"/>
                      <a:pt x="967814" y="25673"/>
                      <a:pt x="958785" y="26084"/>
                    </a:cubicBezTo>
                    <a:cubicBezTo>
                      <a:pt x="949346" y="26905"/>
                      <a:pt x="940318" y="27315"/>
                      <a:pt x="931289" y="28546"/>
                    </a:cubicBezTo>
                    <a:cubicBezTo>
                      <a:pt x="922261" y="29777"/>
                      <a:pt x="913643" y="31009"/>
                      <a:pt x="905025" y="31829"/>
                    </a:cubicBezTo>
                    <a:cubicBezTo>
                      <a:pt x="896407" y="33060"/>
                      <a:pt x="888199" y="33881"/>
                      <a:pt x="880402" y="35523"/>
                    </a:cubicBezTo>
                    <a:cubicBezTo>
                      <a:pt x="864807" y="38395"/>
                      <a:pt x="851264" y="40858"/>
                      <a:pt x="839774" y="43320"/>
                    </a:cubicBezTo>
                    <a:lnTo>
                      <a:pt x="824589" y="44962"/>
                    </a:lnTo>
                    <a:cubicBezTo>
                      <a:pt x="816382" y="47014"/>
                      <a:pt x="808174" y="48655"/>
                      <a:pt x="799966" y="50707"/>
                    </a:cubicBezTo>
                    <a:cubicBezTo>
                      <a:pt x="795862" y="51528"/>
                      <a:pt x="791758" y="52349"/>
                      <a:pt x="787655" y="53580"/>
                    </a:cubicBezTo>
                    <a:cubicBezTo>
                      <a:pt x="783551" y="54811"/>
                      <a:pt x="779447" y="56042"/>
                      <a:pt x="775343" y="56863"/>
                    </a:cubicBezTo>
                    <a:cubicBezTo>
                      <a:pt x="767135" y="59325"/>
                      <a:pt x="759338" y="61377"/>
                      <a:pt x="751130" y="63839"/>
                    </a:cubicBezTo>
                    <a:cubicBezTo>
                      <a:pt x="747026" y="65070"/>
                      <a:pt x="743333" y="65891"/>
                      <a:pt x="739229" y="67122"/>
                    </a:cubicBezTo>
                    <a:cubicBezTo>
                      <a:pt x="735536" y="68354"/>
                      <a:pt x="731432" y="69585"/>
                      <a:pt x="727738" y="71226"/>
                    </a:cubicBezTo>
                    <a:cubicBezTo>
                      <a:pt x="720351" y="73689"/>
                      <a:pt x="712964" y="76561"/>
                      <a:pt x="705577" y="79024"/>
                    </a:cubicBezTo>
                    <a:cubicBezTo>
                      <a:pt x="701884" y="80255"/>
                      <a:pt x="698601" y="81486"/>
                      <a:pt x="694907" y="82717"/>
                    </a:cubicBezTo>
                    <a:cubicBezTo>
                      <a:pt x="691624" y="83948"/>
                      <a:pt x="687931" y="85179"/>
                      <a:pt x="684648" y="86821"/>
                    </a:cubicBezTo>
                    <a:cubicBezTo>
                      <a:pt x="671516" y="92156"/>
                      <a:pt x="659204" y="96670"/>
                      <a:pt x="648534" y="100774"/>
                    </a:cubicBezTo>
                    <a:lnTo>
                      <a:pt x="661666" y="94618"/>
                    </a:lnTo>
                    <a:lnTo>
                      <a:pt x="647713" y="99953"/>
                    </a:lnTo>
                    <a:cubicBezTo>
                      <a:pt x="643199" y="102005"/>
                      <a:pt x="638685" y="104057"/>
                      <a:pt x="633760" y="106109"/>
                    </a:cubicBezTo>
                    <a:cubicBezTo>
                      <a:pt x="624732" y="110213"/>
                      <a:pt x="615293" y="114317"/>
                      <a:pt x="606264" y="118421"/>
                    </a:cubicBezTo>
                    <a:cubicBezTo>
                      <a:pt x="601750" y="120473"/>
                      <a:pt x="597236" y="122524"/>
                      <a:pt x="592722" y="124987"/>
                    </a:cubicBezTo>
                    <a:cubicBezTo>
                      <a:pt x="588207" y="127449"/>
                      <a:pt x="583693" y="129501"/>
                      <a:pt x="579589" y="131963"/>
                    </a:cubicBezTo>
                    <a:cubicBezTo>
                      <a:pt x="570971" y="136478"/>
                      <a:pt x="561943" y="140992"/>
                      <a:pt x="553325" y="145506"/>
                    </a:cubicBezTo>
                    <a:cubicBezTo>
                      <a:pt x="519263" y="164794"/>
                      <a:pt x="486842" y="184082"/>
                      <a:pt x="456884" y="204601"/>
                    </a:cubicBezTo>
                    <a:cubicBezTo>
                      <a:pt x="449497" y="209936"/>
                      <a:pt x="442110" y="215682"/>
                      <a:pt x="434723" y="221427"/>
                    </a:cubicBezTo>
                    <a:cubicBezTo>
                      <a:pt x="427336" y="227173"/>
                      <a:pt x="419949" y="233739"/>
                      <a:pt x="412152" y="239895"/>
                    </a:cubicBezTo>
                    <a:cubicBezTo>
                      <a:pt x="408459" y="243178"/>
                      <a:pt x="404765" y="246050"/>
                      <a:pt x="400661" y="249333"/>
                    </a:cubicBezTo>
                    <a:cubicBezTo>
                      <a:pt x="396968" y="252617"/>
                      <a:pt x="392864" y="255489"/>
                      <a:pt x="389581" y="259183"/>
                    </a:cubicBezTo>
                    <a:cubicBezTo>
                      <a:pt x="382194" y="265749"/>
                      <a:pt x="374807" y="272315"/>
                      <a:pt x="367830" y="278881"/>
                    </a:cubicBezTo>
                    <a:cubicBezTo>
                      <a:pt x="364137" y="282164"/>
                      <a:pt x="360443" y="285447"/>
                      <a:pt x="357160" y="288730"/>
                    </a:cubicBezTo>
                    <a:cubicBezTo>
                      <a:pt x="353877" y="292014"/>
                      <a:pt x="350184" y="295707"/>
                      <a:pt x="346901" y="298990"/>
                    </a:cubicBezTo>
                    <a:cubicBezTo>
                      <a:pt x="340335" y="305556"/>
                      <a:pt x="333768" y="312122"/>
                      <a:pt x="327613" y="318689"/>
                    </a:cubicBezTo>
                    <a:cubicBezTo>
                      <a:pt x="324330" y="321972"/>
                      <a:pt x="321457" y="325255"/>
                      <a:pt x="318584" y="328127"/>
                    </a:cubicBezTo>
                    <a:cubicBezTo>
                      <a:pt x="315711" y="331411"/>
                      <a:pt x="312839" y="334283"/>
                      <a:pt x="309966" y="337566"/>
                    </a:cubicBezTo>
                    <a:cubicBezTo>
                      <a:pt x="304631" y="343722"/>
                      <a:pt x="299296" y="349467"/>
                      <a:pt x="294371" y="355213"/>
                    </a:cubicBezTo>
                    <a:cubicBezTo>
                      <a:pt x="291909" y="358086"/>
                      <a:pt x="287805" y="363010"/>
                      <a:pt x="282470" y="369166"/>
                    </a:cubicBezTo>
                    <a:cubicBezTo>
                      <a:pt x="277135" y="375322"/>
                      <a:pt x="270569" y="382709"/>
                      <a:pt x="263182" y="391327"/>
                    </a:cubicBezTo>
                    <a:cubicBezTo>
                      <a:pt x="259489" y="395431"/>
                      <a:pt x="255795" y="400355"/>
                      <a:pt x="251691" y="404869"/>
                    </a:cubicBezTo>
                    <a:cubicBezTo>
                      <a:pt x="247588" y="409794"/>
                      <a:pt x="243894" y="414719"/>
                      <a:pt x="239380" y="420054"/>
                    </a:cubicBezTo>
                    <a:cubicBezTo>
                      <a:pt x="235276" y="425389"/>
                      <a:pt x="230762" y="430724"/>
                      <a:pt x="226247" y="436469"/>
                    </a:cubicBezTo>
                    <a:cubicBezTo>
                      <a:pt x="222144" y="442215"/>
                      <a:pt x="217629" y="447960"/>
                      <a:pt x="213526" y="454116"/>
                    </a:cubicBezTo>
                    <a:cubicBezTo>
                      <a:pt x="178643" y="501720"/>
                      <a:pt x="145812" y="558354"/>
                      <a:pt x="129807" y="595288"/>
                    </a:cubicBezTo>
                    <a:cubicBezTo>
                      <a:pt x="128576" y="597751"/>
                      <a:pt x="134321" y="585029"/>
                      <a:pt x="142119" y="568613"/>
                    </a:cubicBezTo>
                    <a:cubicBezTo>
                      <a:pt x="144170" y="564509"/>
                      <a:pt x="146222" y="559995"/>
                      <a:pt x="148274" y="555891"/>
                    </a:cubicBezTo>
                    <a:cubicBezTo>
                      <a:pt x="150737" y="551787"/>
                      <a:pt x="152789" y="547273"/>
                      <a:pt x="155251" y="543169"/>
                    </a:cubicBezTo>
                    <a:cubicBezTo>
                      <a:pt x="159765" y="534551"/>
                      <a:pt x="163869" y="526754"/>
                      <a:pt x="167152" y="520598"/>
                    </a:cubicBezTo>
                    <a:cubicBezTo>
                      <a:pt x="160175" y="532089"/>
                      <a:pt x="154020" y="543580"/>
                      <a:pt x="148274" y="553839"/>
                    </a:cubicBezTo>
                    <a:cubicBezTo>
                      <a:pt x="142529" y="564509"/>
                      <a:pt x="138015" y="574359"/>
                      <a:pt x="133911" y="582977"/>
                    </a:cubicBezTo>
                    <a:cubicBezTo>
                      <a:pt x="131859" y="587491"/>
                      <a:pt x="129807" y="591595"/>
                      <a:pt x="127755" y="595288"/>
                    </a:cubicBezTo>
                    <a:cubicBezTo>
                      <a:pt x="125703" y="598982"/>
                      <a:pt x="124062" y="602675"/>
                      <a:pt x="122420" y="605958"/>
                    </a:cubicBezTo>
                    <a:cubicBezTo>
                      <a:pt x="119547" y="612524"/>
                      <a:pt x="116675" y="617859"/>
                      <a:pt x="114212" y="621143"/>
                    </a:cubicBezTo>
                    <a:cubicBezTo>
                      <a:pt x="117495" y="614166"/>
                      <a:pt x="119958" y="608421"/>
                      <a:pt x="122420" y="603086"/>
                    </a:cubicBezTo>
                    <a:cubicBezTo>
                      <a:pt x="124882" y="597751"/>
                      <a:pt x="127345" y="593647"/>
                      <a:pt x="128986" y="589953"/>
                    </a:cubicBezTo>
                    <a:cubicBezTo>
                      <a:pt x="132680" y="582566"/>
                      <a:pt x="135142" y="578052"/>
                      <a:pt x="136373" y="575179"/>
                    </a:cubicBezTo>
                    <a:cubicBezTo>
                      <a:pt x="138835" y="569844"/>
                      <a:pt x="137194" y="572307"/>
                      <a:pt x="134732" y="576411"/>
                    </a:cubicBezTo>
                    <a:cubicBezTo>
                      <a:pt x="129397" y="585029"/>
                      <a:pt x="120368" y="601034"/>
                      <a:pt x="132680" y="576411"/>
                    </a:cubicBezTo>
                    <a:cubicBezTo>
                      <a:pt x="129397" y="582566"/>
                      <a:pt x="126114" y="589132"/>
                      <a:pt x="122830" y="595288"/>
                    </a:cubicBezTo>
                    <a:cubicBezTo>
                      <a:pt x="119547" y="601444"/>
                      <a:pt x="117085" y="608421"/>
                      <a:pt x="113802" y="614576"/>
                    </a:cubicBezTo>
                    <a:cubicBezTo>
                      <a:pt x="110929" y="621143"/>
                      <a:pt x="108057" y="627298"/>
                      <a:pt x="105184" y="633454"/>
                    </a:cubicBezTo>
                    <a:cubicBezTo>
                      <a:pt x="102311" y="639610"/>
                      <a:pt x="99849" y="645766"/>
                      <a:pt x="97387" y="651511"/>
                    </a:cubicBezTo>
                    <a:cubicBezTo>
                      <a:pt x="92872" y="663412"/>
                      <a:pt x="88768" y="674493"/>
                      <a:pt x="85075" y="684342"/>
                    </a:cubicBezTo>
                    <a:cubicBezTo>
                      <a:pt x="83023" y="689267"/>
                      <a:pt x="81792" y="693781"/>
                      <a:pt x="80561" y="697885"/>
                    </a:cubicBezTo>
                    <a:cubicBezTo>
                      <a:pt x="79330" y="701988"/>
                      <a:pt x="78098" y="706092"/>
                      <a:pt x="76867" y="709375"/>
                    </a:cubicBezTo>
                    <a:cubicBezTo>
                      <a:pt x="83844" y="687625"/>
                      <a:pt x="88358" y="679007"/>
                      <a:pt x="89179" y="676545"/>
                    </a:cubicBezTo>
                    <a:cubicBezTo>
                      <a:pt x="90410" y="674082"/>
                      <a:pt x="89179" y="678186"/>
                      <a:pt x="88358" y="681880"/>
                    </a:cubicBezTo>
                    <a:cubicBezTo>
                      <a:pt x="85896" y="689677"/>
                      <a:pt x="83844" y="697064"/>
                      <a:pt x="100259" y="653563"/>
                    </a:cubicBezTo>
                    <a:cubicBezTo>
                      <a:pt x="74405" y="720866"/>
                      <a:pt x="46909" y="815255"/>
                      <a:pt x="35418" y="900205"/>
                    </a:cubicBezTo>
                    <a:cubicBezTo>
                      <a:pt x="34598" y="899384"/>
                      <a:pt x="32546" y="909643"/>
                      <a:pt x="28442" y="941243"/>
                    </a:cubicBezTo>
                    <a:lnTo>
                      <a:pt x="28442" y="967097"/>
                    </a:lnTo>
                    <a:cubicBezTo>
                      <a:pt x="24748" y="1006905"/>
                      <a:pt x="32135" y="889534"/>
                      <a:pt x="25569" y="969970"/>
                    </a:cubicBezTo>
                    <a:cubicBezTo>
                      <a:pt x="25569" y="975305"/>
                      <a:pt x="25159" y="980640"/>
                      <a:pt x="24748" y="986385"/>
                    </a:cubicBezTo>
                    <a:cubicBezTo>
                      <a:pt x="24748" y="992131"/>
                      <a:pt x="24748" y="998287"/>
                      <a:pt x="24748" y="1004442"/>
                    </a:cubicBezTo>
                    <a:cubicBezTo>
                      <a:pt x="24748" y="1017164"/>
                      <a:pt x="24338" y="1030707"/>
                      <a:pt x="23928" y="1044660"/>
                    </a:cubicBezTo>
                    <a:cubicBezTo>
                      <a:pt x="23928" y="1072977"/>
                      <a:pt x="23928" y="1103345"/>
                      <a:pt x="23928" y="1132072"/>
                    </a:cubicBezTo>
                    <a:cubicBezTo>
                      <a:pt x="23928" y="1189526"/>
                      <a:pt x="23928" y="1241235"/>
                      <a:pt x="26390" y="1259702"/>
                    </a:cubicBezTo>
                    <a:cubicBezTo>
                      <a:pt x="24338" y="1324132"/>
                      <a:pt x="24338" y="1137407"/>
                      <a:pt x="21876" y="1234258"/>
                    </a:cubicBezTo>
                    <a:cubicBezTo>
                      <a:pt x="20234" y="1178035"/>
                      <a:pt x="21876" y="1100062"/>
                      <a:pt x="19824" y="1081595"/>
                    </a:cubicBezTo>
                    <a:cubicBezTo>
                      <a:pt x="20644" y="1136997"/>
                      <a:pt x="17772" y="1101704"/>
                      <a:pt x="17772" y="1137407"/>
                    </a:cubicBezTo>
                    <a:lnTo>
                      <a:pt x="19413" y="1198965"/>
                    </a:lnTo>
                    <a:lnTo>
                      <a:pt x="19413" y="1185422"/>
                    </a:lnTo>
                    <a:cubicBezTo>
                      <a:pt x="21876" y="1288839"/>
                      <a:pt x="20644" y="1452993"/>
                      <a:pt x="21055" y="1585137"/>
                    </a:cubicBezTo>
                    <a:cubicBezTo>
                      <a:pt x="23517" y="1697173"/>
                      <a:pt x="27211" y="1773915"/>
                      <a:pt x="26800" y="1908521"/>
                    </a:cubicBezTo>
                    <a:cubicBezTo>
                      <a:pt x="25159" y="1868714"/>
                      <a:pt x="25569" y="2020146"/>
                      <a:pt x="22696" y="1935607"/>
                    </a:cubicBezTo>
                    <a:cubicBezTo>
                      <a:pt x="21876" y="1966796"/>
                      <a:pt x="22286" y="1997575"/>
                      <a:pt x="22696" y="2020967"/>
                    </a:cubicBezTo>
                    <a:cubicBezTo>
                      <a:pt x="22696" y="2044359"/>
                      <a:pt x="23517" y="2059953"/>
                      <a:pt x="24338" y="2060364"/>
                    </a:cubicBezTo>
                    <a:cubicBezTo>
                      <a:pt x="24338" y="2005782"/>
                      <a:pt x="24338" y="2041075"/>
                      <a:pt x="25159" y="1995112"/>
                    </a:cubicBezTo>
                    <a:cubicBezTo>
                      <a:pt x="26390" y="2026302"/>
                      <a:pt x="26390" y="2097709"/>
                      <a:pt x="25159" y="2127256"/>
                    </a:cubicBezTo>
                    <a:cubicBezTo>
                      <a:pt x="25159" y="2113714"/>
                      <a:pt x="25159" y="2118638"/>
                      <a:pt x="24748" y="2115766"/>
                    </a:cubicBezTo>
                    <a:cubicBezTo>
                      <a:pt x="23928" y="2181017"/>
                      <a:pt x="25979" y="2146955"/>
                      <a:pt x="26800" y="2194149"/>
                    </a:cubicBezTo>
                    <a:cubicBezTo>
                      <a:pt x="25159" y="2208923"/>
                      <a:pt x="26390" y="2298387"/>
                      <a:pt x="25159" y="2341478"/>
                    </a:cubicBezTo>
                    <a:lnTo>
                      <a:pt x="27621" y="2403856"/>
                    </a:lnTo>
                    <a:cubicBezTo>
                      <a:pt x="26800" y="2386620"/>
                      <a:pt x="26390" y="2401804"/>
                      <a:pt x="26800" y="2421913"/>
                    </a:cubicBezTo>
                    <a:cubicBezTo>
                      <a:pt x="26800" y="2432173"/>
                      <a:pt x="26800" y="2443253"/>
                      <a:pt x="27211" y="2452692"/>
                    </a:cubicBezTo>
                    <a:cubicBezTo>
                      <a:pt x="27211" y="2462131"/>
                      <a:pt x="28031" y="2469928"/>
                      <a:pt x="27621" y="2472391"/>
                    </a:cubicBezTo>
                    <a:cubicBezTo>
                      <a:pt x="28852" y="2483471"/>
                      <a:pt x="30083" y="2493731"/>
                      <a:pt x="30904" y="2504401"/>
                    </a:cubicBezTo>
                    <a:cubicBezTo>
                      <a:pt x="32135" y="2515070"/>
                      <a:pt x="34187" y="2525741"/>
                      <a:pt x="35829" y="2537231"/>
                    </a:cubicBezTo>
                    <a:cubicBezTo>
                      <a:pt x="36650" y="2542977"/>
                      <a:pt x="37470" y="2548722"/>
                      <a:pt x="38701" y="2554878"/>
                    </a:cubicBezTo>
                    <a:cubicBezTo>
                      <a:pt x="39522" y="2561034"/>
                      <a:pt x="41164" y="2567189"/>
                      <a:pt x="42395" y="2574166"/>
                    </a:cubicBezTo>
                    <a:cubicBezTo>
                      <a:pt x="43626" y="2580732"/>
                      <a:pt x="44857" y="2587709"/>
                      <a:pt x="46499" y="2595096"/>
                    </a:cubicBezTo>
                    <a:cubicBezTo>
                      <a:pt x="47730" y="2602483"/>
                      <a:pt x="48961" y="2610280"/>
                      <a:pt x="51013" y="2618488"/>
                    </a:cubicBezTo>
                    <a:cubicBezTo>
                      <a:pt x="47320" y="2604945"/>
                      <a:pt x="50603" y="2620129"/>
                      <a:pt x="54296" y="2638597"/>
                    </a:cubicBezTo>
                    <a:cubicBezTo>
                      <a:pt x="57579" y="2657064"/>
                      <a:pt x="63735" y="2678814"/>
                      <a:pt x="62914" y="2679635"/>
                    </a:cubicBezTo>
                    <a:cubicBezTo>
                      <a:pt x="69891" y="2707541"/>
                      <a:pt x="78919" y="2732164"/>
                      <a:pt x="87127" y="2755556"/>
                    </a:cubicBezTo>
                    <a:cubicBezTo>
                      <a:pt x="96566" y="2778538"/>
                      <a:pt x="105184" y="2800699"/>
                      <a:pt x="115854" y="2821218"/>
                    </a:cubicBezTo>
                    <a:lnTo>
                      <a:pt x="123241" y="2836813"/>
                    </a:lnTo>
                    <a:lnTo>
                      <a:pt x="126934" y="2844610"/>
                    </a:lnTo>
                    <a:lnTo>
                      <a:pt x="131038" y="2852407"/>
                    </a:lnTo>
                    <a:cubicBezTo>
                      <a:pt x="136373" y="2862667"/>
                      <a:pt x="142119" y="2873337"/>
                      <a:pt x="147864" y="2884007"/>
                    </a:cubicBezTo>
                    <a:cubicBezTo>
                      <a:pt x="153609" y="2894677"/>
                      <a:pt x="160175" y="2904936"/>
                      <a:pt x="166331" y="2916017"/>
                    </a:cubicBezTo>
                    <a:cubicBezTo>
                      <a:pt x="169614" y="2921352"/>
                      <a:pt x="172487" y="2927097"/>
                      <a:pt x="175770" y="2932843"/>
                    </a:cubicBezTo>
                    <a:cubicBezTo>
                      <a:pt x="179053" y="2938588"/>
                      <a:pt x="182747" y="2943923"/>
                      <a:pt x="186440" y="2949669"/>
                    </a:cubicBezTo>
                    <a:cubicBezTo>
                      <a:pt x="184388" y="2947206"/>
                      <a:pt x="171256" y="2929149"/>
                      <a:pt x="188082" y="2956235"/>
                    </a:cubicBezTo>
                    <a:cubicBezTo>
                      <a:pt x="191775" y="2961570"/>
                      <a:pt x="195469" y="2967726"/>
                      <a:pt x="199983" y="2974292"/>
                    </a:cubicBezTo>
                    <a:cubicBezTo>
                      <a:pt x="204497" y="2980858"/>
                      <a:pt x="209832" y="2987834"/>
                      <a:pt x="214757" y="2994811"/>
                    </a:cubicBezTo>
                    <a:cubicBezTo>
                      <a:pt x="220092" y="3001787"/>
                      <a:pt x="224606" y="3009174"/>
                      <a:pt x="229941" y="3015740"/>
                    </a:cubicBezTo>
                    <a:cubicBezTo>
                      <a:pt x="235276" y="3022307"/>
                      <a:pt x="239790" y="3028463"/>
                      <a:pt x="243894" y="3033387"/>
                    </a:cubicBezTo>
                    <a:lnTo>
                      <a:pt x="243894" y="3032566"/>
                    </a:lnTo>
                    <a:cubicBezTo>
                      <a:pt x="243894" y="3032566"/>
                      <a:pt x="243894" y="3033387"/>
                      <a:pt x="243894" y="3033797"/>
                    </a:cubicBezTo>
                    <a:cubicBezTo>
                      <a:pt x="252102" y="3044057"/>
                      <a:pt x="257437" y="3050213"/>
                      <a:pt x="257847" y="3050213"/>
                    </a:cubicBezTo>
                    <a:cubicBezTo>
                      <a:pt x="265645" y="3058421"/>
                      <a:pt x="272621" y="3065807"/>
                      <a:pt x="279598" y="3073194"/>
                    </a:cubicBezTo>
                    <a:cubicBezTo>
                      <a:pt x="282881" y="3076888"/>
                      <a:pt x="286574" y="3080582"/>
                      <a:pt x="289857" y="3084275"/>
                    </a:cubicBezTo>
                    <a:cubicBezTo>
                      <a:pt x="293551" y="3087968"/>
                      <a:pt x="297244" y="3091662"/>
                      <a:pt x="301348" y="3095766"/>
                    </a:cubicBezTo>
                    <a:cubicBezTo>
                      <a:pt x="305452" y="3099869"/>
                      <a:pt x="309556" y="3103973"/>
                      <a:pt x="314480" y="3108488"/>
                    </a:cubicBezTo>
                    <a:cubicBezTo>
                      <a:pt x="316943" y="3110950"/>
                      <a:pt x="319405" y="3113002"/>
                      <a:pt x="321867" y="3115875"/>
                    </a:cubicBezTo>
                    <a:cubicBezTo>
                      <a:pt x="324330" y="3118337"/>
                      <a:pt x="327202" y="3120799"/>
                      <a:pt x="330075" y="3123672"/>
                    </a:cubicBezTo>
                    <a:cubicBezTo>
                      <a:pt x="335820" y="3129007"/>
                      <a:pt x="341976" y="3134752"/>
                      <a:pt x="348953" y="3140908"/>
                    </a:cubicBezTo>
                    <a:cubicBezTo>
                      <a:pt x="352236" y="3144191"/>
                      <a:pt x="355929" y="3147474"/>
                      <a:pt x="359623" y="3150757"/>
                    </a:cubicBezTo>
                    <a:cubicBezTo>
                      <a:pt x="363316" y="3154040"/>
                      <a:pt x="367420" y="3157323"/>
                      <a:pt x="371934" y="3161017"/>
                    </a:cubicBezTo>
                    <a:cubicBezTo>
                      <a:pt x="371114" y="3159375"/>
                      <a:pt x="366599" y="3155682"/>
                      <a:pt x="360443" y="3149526"/>
                    </a:cubicBezTo>
                    <a:cubicBezTo>
                      <a:pt x="354288" y="3143370"/>
                      <a:pt x="346490" y="3135984"/>
                      <a:pt x="337872" y="3127776"/>
                    </a:cubicBezTo>
                    <a:cubicBezTo>
                      <a:pt x="333768" y="3123672"/>
                      <a:pt x="328844" y="3119568"/>
                      <a:pt x="324740" y="3115054"/>
                    </a:cubicBezTo>
                    <a:cubicBezTo>
                      <a:pt x="320636" y="3110540"/>
                      <a:pt x="316122" y="3106436"/>
                      <a:pt x="312018" y="3101921"/>
                    </a:cubicBezTo>
                    <a:cubicBezTo>
                      <a:pt x="303810" y="3093303"/>
                      <a:pt x="296013" y="3085916"/>
                      <a:pt x="290678" y="3079761"/>
                    </a:cubicBezTo>
                    <a:lnTo>
                      <a:pt x="270569" y="3059652"/>
                    </a:lnTo>
                    <a:cubicBezTo>
                      <a:pt x="262361" y="3048571"/>
                      <a:pt x="250050" y="3032566"/>
                      <a:pt x="237738" y="3017792"/>
                    </a:cubicBezTo>
                    <a:cubicBezTo>
                      <a:pt x="231583" y="3010405"/>
                      <a:pt x="225837" y="3002608"/>
                      <a:pt x="220912" y="2996042"/>
                    </a:cubicBezTo>
                    <a:cubicBezTo>
                      <a:pt x="215988" y="2989476"/>
                      <a:pt x="211884" y="2983320"/>
                      <a:pt x="209011" y="2979216"/>
                    </a:cubicBezTo>
                    <a:cubicBezTo>
                      <a:pt x="225837" y="3000556"/>
                      <a:pt x="257026" y="3042005"/>
                      <a:pt x="296013" y="3083865"/>
                    </a:cubicBezTo>
                    <a:cubicBezTo>
                      <a:pt x="305862" y="3094124"/>
                      <a:pt x="316122" y="3104384"/>
                      <a:pt x="325971" y="3115054"/>
                    </a:cubicBezTo>
                    <a:cubicBezTo>
                      <a:pt x="336231" y="3125313"/>
                      <a:pt x="346901" y="3135163"/>
                      <a:pt x="357571" y="3144602"/>
                    </a:cubicBezTo>
                    <a:cubicBezTo>
                      <a:pt x="362495" y="3149526"/>
                      <a:pt x="368241" y="3154040"/>
                      <a:pt x="373165" y="3158555"/>
                    </a:cubicBezTo>
                    <a:cubicBezTo>
                      <a:pt x="378500" y="3163069"/>
                      <a:pt x="383425" y="3167173"/>
                      <a:pt x="388760" y="3171687"/>
                    </a:cubicBezTo>
                    <a:cubicBezTo>
                      <a:pt x="393685" y="3175791"/>
                      <a:pt x="398609" y="3180305"/>
                      <a:pt x="403534" y="3183998"/>
                    </a:cubicBezTo>
                    <a:cubicBezTo>
                      <a:pt x="408459" y="3187692"/>
                      <a:pt x="413383" y="3191386"/>
                      <a:pt x="417897" y="3194669"/>
                    </a:cubicBezTo>
                    <a:cubicBezTo>
                      <a:pt x="412562" y="3190154"/>
                      <a:pt x="406407" y="3184819"/>
                      <a:pt x="399430" y="3179074"/>
                    </a:cubicBezTo>
                    <a:cubicBezTo>
                      <a:pt x="392864" y="3172918"/>
                      <a:pt x="385477" y="3166352"/>
                      <a:pt x="377680" y="3159375"/>
                    </a:cubicBezTo>
                    <a:cubicBezTo>
                      <a:pt x="373576" y="3155682"/>
                      <a:pt x="369882" y="3152399"/>
                      <a:pt x="365368" y="3148295"/>
                    </a:cubicBezTo>
                    <a:cubicBezTo>
                      <a:pt x="361264" y="3144191"/>
                      <a:pt x="357160" y="3140498"/>
                      <a:pt x="353057" y="3135984"/>
                    </a:cubicBezTo>
                    <a:cubicBezTo>
                      <a:pt x="348953" y="3131880"/>
                      <a:pt x="344438" y="3127776"/>
                      <a:pt x="339924" y="3123261"/>
                    </a:cubicBezTo>
                    <a:cubicBezTo>
                      <a:pt x="335410" y="3118747"/>
                      <a:pt x="330896" y="3114643"/>
                      <a:pt x="326792" y="3110129"/>
                    </a:cubicBezTo>
                    <a:cubicBezTo>
                      <a:pt x="291088" y="3073605"/>
                      <a:pt x="254154" y="3029694"/>
                      <a:pt x="222964" y="2986193"/>
                    </a:cubicBezTo>
                    <a:lnTo>
                      <a:pt x="236097" y="3005891"/>
                    </a:lnTo>
                    <a:lnTo>
                      <a:pt x="250050" y="3024769"/>
                    </a:lnTo>
                    <a:cubicBezTo>
                      <a:pt x="244304" y="3017382"/>
                      <a:pt x="238559" y="3010405"/>
                      <a:pt x="232814" y="3002608"/>
                    </a:cubicBezTo>
                    <a:lnTo>
                      <a:pt x="216398" y="2979627"/>
                    </a:lnTo>
                    <a:lnTo>
                      <a:pt x="231172" y="3002198"/>
                    </a:lnTo>
                    <a:cubicBezTo>
                      <a:pt x="236097" y="3009585"/>
                      <a:pt x="241842" y="3016972"/>
                      <a:pt x="246767" y="3024359"/>
                    </a:cubicBezTo>
                    <a:cubicBezTo>
                      <a:pt x="242663" y="3019024"/>
                      <a:pt x="238559" y="3014099"/>
                      <a:pt x="234866" y="3008764"/>
                    </a:cubicBezTo>
                    <a:cubicBezTo>
                      <a:pt x="230762" y="3003839"/>
                      <a:pt x="227479" y="2998504"/>
                      <a:pt x="223785" y="2993169"/>
                    </a:cubicBezTo>
                    <a:cubicBezTo>
                      <a:pt x="216809" y="2982910"/>
                      <a:pt x="209422" y="2973061"/>
                      <a:pt x="202445" y="2963211"/>
                    </a:cubicBezTo>
                    <a:cubicBezTo>
                      <a:pt x="195879" y="2952952"/>
                      <a:pt x="189313" y="2943102"/>
                      <a:pt x="183157" y="2933253"/>
                    </a:cubicBezTo>
                    <a:cubicBezTo>
                      <a:pt x="181516" y="2930791"/>
                      <a:pt x="179874" y="2928328"/>
                      <a:pt x="178232" y="2925866"/>
                    </a:cubicBezTo>
                    <a:lnTo>
                      <a:pt x="173718" y="2918069"/>
                    </a:lnTo>
                    <a:cubicBezTo>
                      <a:pt x="170845" y="2912734"/>
                      <a:pt x="167973" y="2907809"/>
                      <a:pt x="164690" y="2902474"/>
                    </a:cubicBezTo>
                    <a:cubicBezTo>
                      <a:pt x="178232" y="2927097"/>
                      <a:pt x="188902" y="2943513"/>
                      <a:pt x="192596" y="2951310"/>
                    </a:cubicBezTo>
                    <a:cubicBezTo>
                      <a:pt x="196700" y="2958697"/>
                      <a:pt x="195058" y="2957055"/>
                      <a:pt x="186440" y="2943513"/>
                    </a:cubicBezTo>
                    <a:cubicBezTo>
                      <a:pt x="155251" y="2888932"/>
                      <a:pt x="151968" y="2888111"/>
                      <a:pt x="129807" y="2845020"/>
                    </a:cubicBezTo>
                    <a:cubicBezTo>
                      <a:pt x="141708" y="2868823"/>
                      <a:pt x="157713" y="2900012"/>
                      <a:pt x="146633" y="2880313"/>
                    </a:cubicBezTo>
                    <a:cubicBezTo>
                      <a:pt x="136373" y="2858973"/>
                      <a:pt x="127345" y="2841737"/>
                      <a:pt x="121189" y="2825732"/>
                    </a:cubicBezTo>
                    <a:cubicBezTo>
                      <a:pt x="114212" y="2810138"/>
                      <a:pt x="108057" y="2796595"/>
                      <a:pt x="103132" y="2783052"/>
                    </a:cubicBezTo>
                    <a:cubicBezTo>
                      <a:pt x="92462" y="2755967"/>
                      <a:pt x="83023" y="2729702"/>
                      <a:pt x="71943" y="2688253"/>
                    </a:cubicBezTo>
                    <a:cubicBezTo>
                      <a:pt x="71943" y="2691126"/>
                      <a:pt x="69891" y="2686201"/>
                      <a:pt x="67018" y="2676762"/>
                    </a:cubicBezTo>
                    <a:cubicBezTo>
                      <a:pt x="65787" y="2672248"/>
                      <a:pt x="63735" y="2666503"/>
                      <a:pt x="62093" y="2659937"/>
                    </a:cubicBezTo>
                    <a:cubicBezTo>
                      <a:pt x="60041" y="2653370"/>
                      <a:pt x="58810" y="2646394"/>
                      <a:pt x="57169" y="2639007"/>
                    </a:cubicBezTo>
                    <a:cubicBezTo>
                      <a:pt x="55527" y="2631620"/>
                      <a:pt x="53886" y="2624233"/>
                      <a:pt x="52244" y="2617256"/>
                    </a:cubicBezTo>
                    <a:cubicBezTo>
                      <a:pt x="51423" y="2613563"/>
                      <a:pt x="50603" y="2610280"/>
                      <a:pt x="49782" y="2606587"/>
                    </a:cubicBezTo>
                    <a:cubicBezTo>
                      <a:pt x="48961" y="2603303"/>
                      <a:pt x="48551" y="2600020"/>
                      <a:pt x="47730" y="2596737"/>
                    </a:cubicBezTo>
                    <a:cubicBezTo>
                      <a:pt x="45268" y="2584426"/>
                      <a:pt x="43216" y="2574576"/>
                      <a:pt x="41985" y="2571704"/>
                    </a:cubicBezTo>
                    <a:cubicBezTo>
                      <a:pt x="44447" y="2584836"/>
                      <a:pt x="46499" y="2597968"/>
                      <a:pt x="48961" y="2611101"/>
                    </a:cubicBezTo>
                    <a:cubicBezTo>
                      <a:pt x="45678" y="2597147"/>
                      <a:pt x="43216" y="2583195"/>
                      <a:pt x="40343" y="2569652"/>
                    </a:cubicBezTo>
                    <a:lnTo>
                      <a:pt x="38291" y="2559392"/>
                    </a:lnTo>
                    <a:lnTo>
                      <a:pt x="36650" y="2548722"/>
                    </a:lnTo>
                    <a:lnTo>
                      <a:pt x="33366" y="2527793"/>
                    </a:lnTo>
                    <a:cubicBezTo>
                      <a:pt x="32546" y="2517943"/>
                      <a:pt x="32135" y="2511787"/>
                      <a:pt x="31725" y="2508094"/>
                    </a:cubicBezTo>
                    <a:cubicBezTo>
                      <a:pt x="31725" y="2504401"/>
                      <a:pt x="31725" y="2503169"/>
                      <a:pt x="31725" y="2503580"/>
                    </a:cubicBezTo>
                    <a:cubicBezTo>
                      <a:pt x="31725" y="2503990"/>
                      <a:pt x="32135" y="2506042"/>
                      <a:pt x="32546" y="2508915"/>
                    </a:cubicBezTo>
                    <a:cubicBezTo>
                      <a:pt x="32956" y="2511787"/>
                      <a:pt x="33777" y="2515070"/>
                      <a:pt x="34187" y="2517943"/>
                    </a:cubicBezTo>
                    <a:cubicBezTo>
                      <a:pt x="35418" y="2524099"/>
                      <a:pt x="36239" y="2528613"/>
                      <a:pt x="35829" y="2524509"/>
                    </a:cubicBezTo>
                    <a:cubicBezTo>
                      <a:pt x="35829" y="2522458"/>
                      <a:pt x="35418" y="2517943"/>
                      <a:pt x="34598" y="2510556"/>
                    </a:cubicBezTo>
                    <a:cubicBezTo>
                      <a:pt x="33777" y="2503169"/>
                      <a:pt x="33366" y="2492499"/>
                      <a:pt x="32546" y="2477725"/>
                    </a:cubicBezTo>
                    <a:cubicBezTo>
                      <a:pt x="32135" y="2470749"/>
                      <a:pt x="31725" y="2464593"/>
                      <a:pt x="30904" y="2458437"/>
                    </a:cubicBezTo>
                    <a:cubicBezTo>
                      <a:pt x="30904" y="2452282"/>
                      <a:pt x="30904" y="2446947"/>
                      <a:pt x="30494" y="2441612"/>
                    </a:cubicBezTo>
                    <a:cubicBezTo>
                      <a:pt x="30494" y="2430941"/>
                      <a:pt x="29673" y="2421913"/>
                      <a:pt x="29263" y="2413705"/>
                    </a:cubicBezTo>
                    <a:cubicBezTo>
                      <a:pt x="28852" y="2405498"/>
                      <a:pt x="28852" y="2398111"/>
                      <a:pt x="28442" y="2391134"/>
                    </a:cubicBezTo>
                    <a:cubicBezTo>
                      <a:pt x="28442" y="2384158"/>
                      <a:pt x="28031" y="2378002"/>
                      <a:pt x="27621" y="2371846"/>
                    </a:cubicBezTo>
                    <a:cubicBezTo>
                      <a:pt x="26800" y="2347633"/>
                      <a:pt x="25979" y="2325883"/>
                      <a:pt x="25569" y="2281972"/>
                    </a:cubicBezTo>
                    <a:cubicBezTo>
                      <a:pt x="26390" y="2296746"/>
                      <a:pt x="27621" y="2321369"/>
                      <a:pt x="28031" y="2351327"/>
                    </a:cubicBezTo>
                    <a:cubicBezTo>
                      <a:pt x="28031" y="2366511"/>
                      <a:pt x="28442" y="2382927"/>
                      <a:pt x="28852" y="2399752"/>
                    </a:cubicBezTo>
                    <a:cubicBezTo>
                      <a:pt x="29263" y="2416578"/>
                      <a:pt x="29673" y="2433814"/>
                      <a:pt x="30494" y="2451050"/>
                    </a:cubicBezTo>
                    <a:lnTo>
                      <a:pt x="30494" y="2408781"/>
                    </a:lnTo>
                    <a:cubicBezTo>
                      <a:pt x="30494" y="2414526"/>
                      <a:pt x="31314" y="2424375"/>
                      <a:pt x="31725" y="2437508"/>
                    </a:cubicBezTo>
                    <a:cubicBezTo>
                      <a:pt x="31725" y="2444074"/>
                      <a:pt x="31725" y="2451050"/>
                      <a:pt x="32546" y="2458437"/>
                    </a:cubicBezTo>
                    <a:cubicBezTo>
                      <a:pt x="32956" y="2465824"/>
                      <a:pt x="33777" y="2474032"/>
                      <a:pt x="34598" y="2482240"/>
                    </a:cubicBezTo>
                    <a:cubicBezTo>
                      <a:pt x="35418" y="2490447"/>
                      <a:pt x="35829" y="2498655"/>
                      <a:pt x="36650" y="2507273"/>
                    </a:cubicBezTo>
                    <a:cubicBezTo>
                      <a:pt x="37881" y="2515481"/>
                      <a:pt x="38701" y="2523689"/>
                      <a:pt x="39933" y="2531896"/>
                    </a:cubicBezTo>
                    <a:cubicBezTo>
                      <a:pt x="40753" y="2539694"/>
                      <a:pt x="41985" y="2547491"/>
                      <a:pt x="42805" y="2554878"/>
                    </a:cubicBezTo>
                    <a:cubicBezTo>
                      <a:pt x="43626" y="2562265"/>
                      <a:pt x="45268" y="2568831"/>
                      <a:pt x="46088" y="2574576"/>
                    </a:cubicBezTo>
                    <a:cubicBezTo>
                      <a:pt x="44036" y="2564727"/>
                      <a:pt x="42395" y="2558161"/>
                      <a:pt x="41985" y="2554057"/>
                    </a:cubicBezTo>
                    <a:cubicBezTo>
                      <a:pt x="41164" y="2549953"/>
                      <a:pt x="40753" y="2547901"/>
                      <a:pt x="40753" y="2548312"/>
                    </a:cubicBezTo>
                    <a:cubicBezTo>
                      <a:pt x="40753" y="2548312"/>
                      <a:pt x="40753" y="2550774"/>
                      <a:pt x="41164" y="2554057"/>
                    </a:cubicBezTo>
                    <a:cubicBezTo>
                      <a:pt x="41164" y="2557751"/>
                      <a:pt x="42395" y="2562675"/>
                      <a:pt x="43216" y="2568421"/>
                    </a:cubicBezTo>
                    <a:cubicBezTo>
                      <a:pt x="45268" y="2579912"/>
                      <a:pt x="48140" y="2595506"/>
                      <a:pt x="50603" y="2609870"/>
                    </a:cubicBezTo>
                    <a:cubicBezTo>
                      <a:pt x="53886" y="2624233"/>
                      <a:pt x="56758" y="2638186"/>
                      <a:pt x="58400" y="2646804"/>
                    </a:cubicBezTo>
                    <a:cubicBezTo>
                      <a:pt x="60041" y="2649677"/>
                      <a:pt x="57990" y="2639007"/>
                      <a:pt x="57169" y="2634493"/>
                    </a:cubicBezTo>
                    <a:cubicBezTo>
                      <a:pt x="57169" y="2632441"/>
                      <a:pt x="57169" y="2631620"/>
                      <a:pt x="57990" y="2635314"/>
                    </a:cubicBezTo>
                    <a:cubicBezTo>
                      <a:pt x="58400" y="2636955"/>
                      <a:pt x="59221" y="2639828"/>
                      <a:pt x="60452" y="2644342"/>
                    </a:cubicBezTo>
                    <a:cubicBezTo>
                      <a:pt x="60862" y="2646394"/>
                      <a:pt x="61683" y="2648856"/>
                      <a:pt x="62504" y="2651729"/>
                    </a:cubicBezTo>
                    <a:cubicBezTo>
                      <a:pt x="63325" y="2654601"/>
                      <a:pt x="64145" y="2657885"/>
                      <a:pt x="65376" y="2661168"/>
                    </a:cubicBezTo>
                    <a:cubicBezTo>
                      <a:pt x="63325" y="2654601"/>
                      <a:pt x="62093" y="2648446"/>
                      <a:pt x="60862" y="2642700"/>
                    </a:cubicBezTo>
                    <a:cubicBezTo>
                      <a:pt x="59631" y="2636955"/>
                      <a:pt x="58400" y="2632030"/>
                      <a:pt x="57169" y="2627106"/>
                    </a:cubicBezTo>
                    <a:cubicBezTo>
                      <a:pt x="55938" y="2622181"/>
                      <a:pt x="55117" y="2617667"/>
                      <a:pt x="53886" y="2613563"/>
                    </a:cubicBezTo>
                    <a:cubicBezTo>
                      <a:pt x="53475" y="2611511"/>
                      <a:pt x="53065" y="2609049"/>
                      <a:pt x="52244" y="2606997"/>
                    </a:cubicBezTo>
                    <a:cubicBezTo>
                      <a:pt x="52244" y="2604945"/>
                      <a:pt x="51423" y="2602483"/>
                      <a:pt x="51013" y="2600431"/>
                    </a:cubicBezTo>
                    <a:cubicBezTo>
                      <a:pt x="49371" y="2591402"/>
                      <a:pt x="47730" y="2582374"/>
                      <a:pt x="45678" y="2570472"/>
                    </a:cubicBezTo>
                    <a:cubicBezTo>
                      <a:pt x="43216" y="2558982"/>
                      <a:pt x="41985" y="2545029"/>
                      <a:pt x="39933" y="2527382"/>
                    </a:cubicBezTo>
                    <a:cubicBezTo>
                      <a:pt x="49371" y="2604124"/>
                      <a:pt x="60862" y="2637365"/>
                      <a:pt x="70301" y="2668144"/>
                    </a:cubicBezTo>
                    <a:cubicBezTo>
                      <a:pt x="72763" y="2675942"/>
                      <a:pt x="75226" y="2683328"/>
                      <a:pt x="78098" y="2691126"/>
                    </a:cubicBezTo>
                    <a:cubicBezTo>
                      <a:pt x="79330" y="2695230"/>
                      <a:pt x="80561" y="2699334"/>
                      <a:pt x="82202" y="2703437"/>
                    </a:cubicBezTo>
                    <a:cubicBezTo>
                      <a:pt x="83844" y="2707541"/>
                      <a:pt x="85485" y="2712055"/>
                      <a:pt x="87127" y="2716570"/>
                    </a:cubicBezTo>
                    <a:cubicBezTo>
                      <a:pt x="90410" y="2726009"/>
                      <a:pt x="94103" y="2736268"/>
                      <a:pt x="98207" y="2748169"/>
                    </a:cubicBezTo>
                    <a:cubicBezTo>
                      <a:pt x="103132" y="2760070"/>
                      <a:pt x="108057" y="2773613"/>
                      <a:pt x="114212" y="2789208"/>
                    </a:cubicBezTo>
                    <a:cubicBezTo>
                      <a:pt x="102311" y="2760481"/>
                      <a:pt x="103953" y="2765816"/>
                      <a:pt x="108467" y="2779359"/>
                    </a:cubicBezTo>
                    <a:cubicBezTo>
                      <a:pt x="112571" y="2792901"/>
                      <a:pt x="121599" y="2813831"/>
                      <a:pt x="122830" y="2817524"/>
                    </a:cubicBezTo>
                    <a:cubicBezTo>
                      <a:pt x="133911" y="2844610"/>
                      <a:pt x="163048" y="2896318"/>
                      <a:pt x="175770" y="2916838"/>
                    </a:cubicBezTo>
                    <a:lnTo>
                      <a:pt x="167152" y="2896318"/>
                    </a:lnTo>
                    <a:cubicBezTo>
                      <a:pt x="172077" y="2904526"/>
                      <a:pt x="176591" y="2912324"/>
                      <a:pt x="180695" y="2919710"/>
                    </a:cubicBezTo>
                    <a:cubicBezTo>
                      <a:pt x="184799" y="2927097"/>
                      <a:pt x="189313" y="2933663"/>
                      <a:pt x="193006" y="2939819"/>
                    </a:cubicBezTo>
                    <a:cubicBezTo>
                      <a:pt x="200804" y="2952541"/>
                      <a:pt x="207370" y="2964442"/>
                      <a:pt x="215578" y="2975933"/>
                    </a:cubicBezTo>
                    <a:cubicBezTo>
                      <a:pt x="230762" y="2999325"/>
                      <a:pt x="247588" y="3023538"/>
                      <a:pt x="278366" y="3057190"/>
                    </a:cubicBezTo>
                    <a:cubicBezTo>
                      <a:pt x="280418" y="3059241"/>
                      <a:pt x="278366" y="3056369"/>
                      <a:pt x="274263" y="3051034"/>
                    </a:cubicBezTo>
                    <a:cubicBezTo>
                      <a:pt x="272211" y="3048571"/>
                      <a:pt x="269338" y="3045288"/>
                      <a:pt x="266465" y="3042005"/>
                    </a:cubicBezTo>
                    <a:cubicBezTo>
                      <a:pt x="263593" y="3038722"/>
                      <a:pt x="260720" y="3034618"/>
                      <a:pt x="257847" y="3030925"/>
                    </a:cubicBezTo>
                    <a:cubicBezTo>
                      <a:pt x="245946" y="3015740"/>
                      <a:pt x="234045" y="3000967"/>
                      <a:pt x="239380" y="3007533"/>
                    </a:cubicBezTo>
                    <a:cubicBezTo>
                      <a:pt x="249229" y="3019434"/>
                      <a:pt x="257847" y="3030514"/>
                      <a:pt x="266055" y="3041184"/>
                    </a:cubicBezTo>
                    <a:cubicBezTo>
                      <a:pt x="274673" y="3051034"/>
                      <a:pt x="282881" y="3060473"/>
                      <a:pt x="290268" y="3069501"/>
                    </a:cubicBezTo>
                    <a:cubicBezTo>
                      <a:pt x="297655" y="3078530"/>
                      <a:pt x="305452" y="3086327"/>
                      <a:pt x="312428" y="3094124"/>
                    </a:cubicBezTo>
                    <a:cubicBezTo>
                      <a:pt x="316122" y="3098228"/>
                      <a:pt x="319405" y="3101921"/>
                      <a:pt x="323098" y="3105615"/>
                    </a:cubicBezTo>
                    <a:cubicBezTo>
                      <a:pt x="326382" y="3109308"/>
                      <a:pt x="330075" y="3113412"/>
                      <a:pt x="333358" y="3116695"/>
                    </a:cubicBezTo>
                    <a:cubicBezTo>
                      <a:pt x="340335" y="3124082"/>
                      <a:pt x="347311" y="3131059"/>
                      <a:pt x="354698" y="3138035"/>
                    </a:cubicBezTo>
                    <a:cubicBezTo>
                      <a:pt x="358392" y="3141729"/>
                      <a:pt x="361675" y="3145422"/>
                      <a:pt x="365778" y="3149116"/>
                    </a:cubicBezTo>
                    <a:cubicBezTo>
                      <a:pt x="369472" y="3152809"/>
                      <a:pt x="373576" y="3156092"/>
                      <a:pt x="377269" y="3159786"/>
                    </a:cubicBezTo>
                    <a:cubicBezTo>
                      <a:pt x="385067" y="3167173"/>
                      <a:pt x="393274" y="3174970"/>
                      <a:pt x="402713" y="3182767"/>
                    </a:cubicBezTo>
                    <a:cubicBezTo>
                      <a:pt x="412152" y="3190565"/>
                      <a:pt x="422001" y="3198362"/>
                      <a:pt x="432671" y="3207390"/>
                    </a:cubicBezTo>
                    <a:cubicBezTo>
                      <a:pt x="438006" y="3210673"/>
                      <a:pt x="438006" y="3208211"/>
                      <a:pt x="470427" y="3229551"/>
                    </a:cubicBezTo>
                    <a:cubicBezTo>
                      <a:pt x="459757" y="3223806"/>
                      <a:pt x="482328" y="3241042"/>
                      <a:pt x="446214" y="3216829"/>
                    </a:cubicBezTo>
                    <a:cubicBezTo>
                      <a:pt x="460988" y="3227910"/>
                      <a:pt x="477403" y="3239811"/>
                      <a:pt x="494229" y="3249660"/>
                    </a:cubicBezTo>
                    <a:cubicBezTo>
                      <a:pt x="502437" y="3254995"/>
                      <a:pt x="510644" y="3259920"/>
                      <a:pt x="518852" y="3264844"/>
                    </a:cubicBezTo>
                    <a:cubicBezTo>
                      <a:pt x="527060" y="3269359"/>
                      <a:pt x="534857" y="3273463"/>
                      <a:pt x="541834" y="3277566"/>
                    </a:cubicBezTo>
                    <a:cubicBezTo>
                      <a:pt x="509003" y="3257868"/>
                      <a:pt x="515980" y="3261561"/>
                      <a:pt x="532805" y="3270590"/>
                    </a:cubicBezTo>
                    <a:cubicBezTo>
                      <a:pt x="541423" y="3275104"/>
                      <a:pt x="552093" y="3280849"/>
                      <a:pt x="561532" y="3286184"/>
                    </a:cubicBezTo>
                    <a:cubicBezTo>
                      <a:pt x="571381" y="3290699"/>
                      <a:pt x="580000" y="3294802"/>
                      <a:pt x="582872" y="3296444"/>
                    </a:cubicBezTo>
                    <a:cubicBezTo>
                      <a:pt x="600519" y="3305473"/>
                      <a:pt x="597646" y="3304652"/>
                      <a:pt x="587387" y="3300138"/>
                    </a:cubicBezTo>
                    <a:cubicBezTo>
                      <a:pt x="577537" y="3295213"/>
                      <a:pt x="559891" y="3287416"/>
                      <a:pt x="549631" y="3281260"/>
                    </a:cubicBezTo>
                    <a:cubicBezTo>
                      <a:pt x="577127" y="3297265"/>
                      <a:pt x="609958" y="3316142"/>
                      <a:pt x="627604" y="3321067"/>
                    </a:cubicBezTo>
                    <a:cubicBezTo>
                      <a:pt x="627604" y="3321477"/>
                      <a:pt x="622680" y="3319836"/>
                      <a:pt x="614062" y="3316553"/>
                    </a:cubicBezTo>
                    <a:cubicBezTo>
                      <a:pt x="609958" y="3314911"/>
                      <a:pt x="604623" y="3312859"/>
                      <a:pt x="598877" y="3310397"/>
                    </a:cubicBezTo>
                    <a:cubicBezTo>
                      <a:pt x="593132" y="3307935"/>
                      <a:pt x="586976" y="3304652"/>
                      <a:pt x="580000" y="3301779"/>
                    </a:cubicBezTo>
                    <a:cubicBezTo>
                      <a:pt x="573433" y="3298496"/>
                      <a:pt x="566047" y="3295213"/>
                      <a:pt x="558660" y="3291519"/>
                    </a:cubicBezTo>
                    <a:cubicBezTo>
                      <a:pt x="551273" y="3287416"/>
                      <a:pt x="543886" y="3283722"/>
                      <a:pt x="536499" y="3279618"/>
                    </a:cubicBezTo>
                    <a:cubicBezTo>
                      <a:pt x="529112" y="3275515"/>
                      <a:pt x="521725" y="3271411"/>
                      <a:pt x="514748" y="3267717"/>
                    </a:cubicBezTo>
                    <a:cubicBezTo>
                      <a:pt x="507772" y="3263203"/>
                      <a:pt x="501206" y="3259099"/>
                      <a:pt x="495050" y="3255406"/>
                    </a:cubicBezTo>
                    <a:lnTo>
                      <a:pt x="511876" y="3266486"/>
                    </a:lnTo>
                    <a:cubicBezTo>
                      <a:pt x="517211" y="3270179"/>
                      <a:pt x="523366" y="3273463"/>
                      <a:pt x="529112" y="3276746"/>
                    </a:cubicBezTo>
                    <a:cubicBezTo>
                      <a:pt x="522956" y="3273463"/>
                      <a:pt x="518031" y="3271000"/>
                      <a:pt x="513928" y="3268538"/>
                    </a:cubicBezTo>
                    <a:cubicBezTo>
                      <a:pt x="509824" y="3266075"/>
                      <a:pt x="505720" y="3263613"/>
                      <a:pt x="501616" y="3260740"/>
                    </a:cubicBezTo>
                    <a:cubicBezTo>
                      <a:pt x="497512" y="3258278"/>
                      <a:pt x="492998" y="3255406"/>
                      <a:pt x="487663" y="3251712"/>
                    </a:cubicBezTo>
                    <a:cubicBezTo>
                      <a:pt x="482328" y="3248019"/>
                      <a:pt x="475351" y="3244325"/>
                      <a:pt x="467554" y="3238169"/>
                    </a:cubicBezTo>
                    <a:cubicBezTo>
                      <a:pt x="475351" y="3244325"/>
                      <a:pt x="481097" y="3248019"/>
                      <a:pt x="485201" y="3250891"/>
                    </a:cubicBezTo>
                    <a:cubicBezTo>
                      <a:pt x="489304" y="3253764"/>
                      <a:pt x="491356" y="3255816"/>
                      <a:pt x="492588" y="3256637"/>
                    </a:cubicBezTo>
                    <a:cubicBezTo>
                      <a:pt x="494639" y="3258689"/>
                      <a:pt x="491356" y="3257457"/>
                      <a:pt x="487253" y="3255816"/>
                    </a:cubicBezTo>
                    <a:cubicBezTo>
                      <a:pt x="483149" y="3252943"/>
                      <a:pt x="489715" y="3257047"/>
                      <a:pt x="486021" y="3254174"/>
                    </a:cubicBezTo>
                    <a:cubicBezTo>
                      <a:pt x="472479" y="3245556"/>
                      <a:pt x="460988" y="3236938"/>
                      <a:pt x="453601" y="3232014"/>
                    </a:cubicBezTo>
                    <a:cubicBezTo>
                      <a:pt x="445804" y="3226679"/>
                      <a:pt x="442110" y="3224627"/>
                      <a:pt x="444983" y="3227089"/>
                    </a:cubicBezTo>
                    <a:cubicBezTo>
                      <a:pt x="419949" y="3212315"/>
                      <a:pt x="480276" y="3254585"/>
                      <a:pt x="498333" y="3266486"/>
                    </a:cubicBezTo>
                    <a:cubicBezTo>
                      <a:pt x="512286" y="3275515"/>
                      <a:pt x="526650" y="3283312"/>
                      <a:pt x="540603" y="3291109"/>
                    </a:cubicBezTo>
                    <a:cubicBezTo>
                      <a:pt x="590259" y="3316142"/>
                      <a:pt x="641968" y="3337483"/>
                      <a:pt x="694907" y="3353898"/>
                    </a:cubicBezTo>
                    <a:cubicBezTo>
                      <a:pt x="711733" y="3359233"/>
                      <a:pt x="726097" y="3364158"/>
                      <a:pt x="739229" y="3368672"/>
                    </a:cubicBezTo>
                    <a:cubicBezTo>
                      <a:pt x="752361" y="3372365"/>
                      <a:pt x="764263" y="3376059"/>
                      <a:pt x="775343" y="3379342"/>
                    </a:cubicBezTo>
                    <a:cubicBezTo>
                      <a:pt x="786423" y="3383035"/>
                      <a:pt x="797504" y="3385498"/>
                      <a:pt x="808584" y="3388370"/>
                    </a:cubicBezTo>
                    <a:cubicBezTo>
                      <a:pt x="814330" y="3390012"/>
                      <a:pt x="820075" y="3391243"/>
                      <a:pt x="825820" y="3392885"/>
                    </a:cubicBezTo>
                    <a:cubicBezTo>
                      <a:pt x="828693" y="3393705"/>
                      <a:pt x="831976" y="3394526"/>
                      <a:pt x="834849" y="3395347"/>
                    </a:cubicBezTo>
                    <a:cubicBezTo>
                      <a:pt x="838132" y="3396168"/>
                      <a:pt x="841005" y="3396578"/>
                      <a:pt x="844288" y="3397399"/>
                    </a:cubicBezTo>
                    <a:lnTo>
                      <a:pt x="859062" y="3397399"/>
                    </a:lnTo>
                    <a:cubicBezTo>
                      <a:pt x="866449" y="3399451"/>
                      <a:pt x="874246" y="3400682"/>
                      <a:pt x="881633" y="3402323"/>
                    </a:cubicBezTo>
                    <a:cubicBezTo>
                      <a:pt x="889020" y="3403555"/>
                      <a:pt x="895996" y="3404375"/>
                      <a:pt x="902973" y="3405196"/>
                    </a:cubicBezTo>
                    <a:cubicBezTo>
                      <a:pt x="916515" y="3407248"/>
                      <a:pt x="928006" y="3408890"/>
                      <a:pt x="936624" y="3410121"/>
                    </a:cubicBezTo>
                    <a:cubicBezTo>
                      <a:pt x="953861" y="3411762"/>
                      <a:pt x="958375" y="3412994"/>
                      <a:pt x="938676" y="3412994"/>
                    </a:cubicBezTo>
                    <a:cubicBezTo>
                      <a:pt x="936624" y="3412173"/>
                      <a:pt x="928417" y="3411352"/>
                      <a:pt x="914874" y="3409710"/>
                    </a:cubicBezTo>
                    <a:cubicBezTo>
                      <a:pt x="913232" y="3409710"/>
                      <a:pt x="909949" y="3409710"/>
                      <a:pt x="906256" y="3409300"/>
                    </a:cubicBezTo>
                    <a:cubicBezTo>
                      <a:pt x="905025" y="3409300"/>
                      <a:pt x="904204" y="3409300"/>
                      <a:pt x="902973" y="3409300"/>
                    </a:cubicBezTo>
                    <a:cubicBezTo>
                      <a:pt x="935804" y="3413814"/>
                      <a:pt x="962889" y="3414635"/>
                      <a:pt x="981767" y="3416277"/>
                    </a:cubicBezTo>
                    <a:cubicBezTo>
                      <a:pt x="1001055" y="3417097"/>
                      <a:pt x="1012135" y="3416687"/>
                      <a:pt x="1014187" y="3417097"/>
                    </a:cubicBezTo>
                    <a:cubicBezTo>
                      <a:pt x="1000234" y="3417097"/>
                      <a:pt x="989564" y="3417097"/>
                      <a:pt x="981356" y="3417097"/>
                    </a:cubicBezTo>
                    <a:cubicBezTo>
                      <a:pt x="973559" y="3417097"/>
                      <a:pt x="968224" y="3417097"/>
                      <a:pt x="965351" y="3417097"/>
                    </a:cubicBezTo>
                    <a:cubicBezTo>
                      <a:pt x="959196" y="3417097"/>
                      <a:pt x="961247" y="3417918"/>
                      <a:pt x="966583" y="3418739"/>
                    </a:cubicBezTo>
                    <a:cubicBezTo>
                      <a:pt x="971507" y="3419560"/>
                      <a:pt x="979715" y="3420791"/>
                      <a:pt x="985460" y="3421612"/>
                    </a:cubicBezTo>
                    <a:cubicBezTo>
                      <a:pt x="991206" y="3422432"/>
                      <a:pt x="994078" y="3423253"/>
                      <a:pt x="989564" y="3424074"/>
                    </a:cubicBezTo>
                    <a:lnTo>
                      <a:pt x="1018291" y="3424074"/>
                    </a:lnTo>
                    <a:cubicBezTo>
                      <a:pt x="1027730" y="3424484"/>
                      <a:pt x="1037169" y="3424895"/>
                      <a:pt x="1047018" y="3424895"/>
                    </a:cubicBezTo>
                    <a:lnTo>
                      <a:pt x="1105293" y="3424895"/>
                    </a:lnTo>
                    <a:cubicBezTo>
                      <a:pt x="1034707" y="3423253"/>
                      <a:pt x="1104062" y="3422432"/>
                      <a:pt x="1129095" y="3422022"/>
                    </a:cubicBezTo>
                    <a:cubicBezTo>
                      <a:pt x="1136072" y="3424074"/>
                      <a:pt x="1222663" y="3422022"/>
                      <a:pt x="1263291" y="3422022"/>
                    </a:cubicBezTo>
                    <a:lnTo>
                      <a:pt x="1260418" y="3422022"/>
                    </a:lnTo>
                    <a:cubicBezTo>
                      <a:pt x="1298174" y="3423253"/>
                      <a:pt x="1364246" y="3422843"/>
                      <a:pt x="1411440" y="3422022"/>
                    </a:cubicBezTo>
                    <a:cubicBezTo>
                      <a:pt x="1411030" y="3422022"/>
                      <a:pt x="1414723" y="3421612"/>
                      <a:pt x="1420879" y="3421201"/>
                    </a:cubicBezTo>
                    <a:cubicBezTo>
                      <a:pt x="1424162" y="3421201"/>
                      <a:pt x="1427856" y="3420791"/>
                      <a:pt x="1431959" y="3420380"/>
                    </a:cubicBezTo>
                    <a:cubicBezTo>
                      <a:pt x="1438936" y="3420380"/>
                      <a:pt x="1446323" y="3419970"/>
                      <a:pt x="1454531" y="3419560"/>
                    </a:cubicBezTo>
                    <a:cubicBezTo>
                      <a:pt x="1459866" y="3424484"/>
                      <a:pt x="1465201" y="3429409"/>
                      <a:pt x="1470946" y="3434744"/>
                    </a:cubicBezTo>
                    <a:cubicBezTo>
                      <a:pt x="1474639" y="3438027"/>
                      <a:pt x="1477923" y="3440900"/>
                      <a:pt x="1481616" y="3444183"/>
                    </a:cubicBezTo>
                    <a:cubicBezTo>
                      <a:pt x="1488593" y="3450339"/>
                      <a:pt x="1495159" y="3456084"/>
                      <a:pt x="1500494" y="3460598"/>
                    </a:cubicBezTo>
                    <a:cubicBezTo>
                      <a:pt x="1493517" y="3453211"/>
                      <a:pt x="1487772" y="3447466"/>
                      <a:pt x="1483258" y="3442952"/>
                    </a:cubicBezTo>
                    <a:cubicBezTo>
                      <a:pt x="1478743" y="3438027"/>
                      <a:pt x="1475460" y="3434744"/>
                      <a:pt x="1472588" y="3431871"/>
                    </a:cubicBezTo>
                    <a:cubicBezTo>
                      <a:pt x="1463969" y="3423253"/>
                      <a:pt x="1461917" y="3420791"/>
                      <a:pt x="1462738" y="3421201"/>
                    </a:cubicBezTo>
                    <a:cubicBezTo>
                      <a:pt x="1464380" y="3422022"/>
                      <a:pt x="1477512" y="3434744"/>
                      <a:pt x="1474229" y="3430230"/>
                    </a:cubicBezTo>
                    <a:cubicBezTo>
                      <a:pt x="1477102" y="3433102"/>
                      <a:pt x="1481616" y="3437617"/>
                      <a:pt x="1485310" y="3441310"/>
                    </a:cubicBezTo>
                    <a:cubicBezTo>
                      <a:pt x="1489003" y="3445004"/>
                      <a:pt x="1491876" y="3447876"/>
                      <a:pt x="1492696" y="3448287"/>
                    </a:cubicBezTo>
                    <a:cubicBezTo>
                      <a:pt x="1501315" y="3456084"/>
                      <a:pt x="1482026" y="3436796"/>
                      <a:pt x="1481206" y="3434744"/>
                    </a:cubicBezTo>
                    <a:cubicBezTo>
                      <a:pt x="1473408" y="3427357"/>
                      <a:pt x="1466021" y="3419560"/>
                      <a:pt x="1458224" y="3412173"/>
                    </a:cubicBezTo>
                    <a:cubicBezTo>
                      <a:pt x="1434422" y="3412173"/>
                      <a:pt x="1411030" y="3412173"/>
                      <a:pt x="1388048" y="3412583"/>
                    </a:cubicBezTo>
                    <a:cubicBezTo>
                      <a:pt x="1369171" y="3412583"/>
                      <a:pt x="1351113" y="3412994"/>
                      <a:pt x="1334288" y="3413404"/>
                    </a:cubicBezTo>
                    <a:cubicBezTo>
                      <a:pt x="1301047" y="3413814"/>
                      <a:pt x="1273551" y="3414635"/>
                      <a:pt x="1257546" y="3415866"/>
                    </a:cubicBezTo>
                    <a:cubicBezTo>
                      <a:pt x="1283810" y="3417097"/>
                      <a:pt x="1302278" y="3414635"/>
                      <a:pt x="1331825" y="3415866"/>
                    </a:cubicBezTo>
                    <a:cubicBezTo>
                      <a:pt x="1289145" y="3417918"/>
                      <a:pt x="1234564" y="3417508"/>
                      <a:pt x="1163157" y="3417508"/>
                    </a:cubicBezTo>
                    <a:lnTo>
                      <a:pt x="1139765" y="3415866"/>
                    </a:lnTo>
                    <a:lnTo>
                      <a:pt x="1067948" y="3416687"/>
                    </a:lnTo>
                    <a:cubicBezTo>
                      <a:pt x="1097906" y="3415866"/>
                      <a:pt x="1079849" y="3414225"/>
                      <a:pt x="1155360" y="3413814"/>
                    </a:cubicBezTo>
                    <a:cubicBezTo>
                      <a:pt x="1145921" y="3412173"/>
                      <a:pt x="1080670" y="3414225"/>
                      <a:pt x="1034707" y="3413814"/>
                    </a:cubicBezTo>
                    <a:lnTo>
                      <a:pt x="1011725" y="3415456"/>
                    </a:lnTo>
                    <a:cubicBezTo>
                      <a:pt x="1013777" y="3415456"/>
                      <a:pt x="1009673" y="3415045"/>
                      <a:pt x="1002696" y="3414635"/>
                    </a:cubicBezTo>
                    <a:cubicBezTo>
                      <a:pt x="996130" y="3414225"/>
                      <a:pt x="987102" y="3414225"/>
                      <a:pt x="979715" y="3412994"/>
                    </a:cubicBezTo>
                    <a:cubicBezTo>
                      <a:pt x="972738" y="3412173"/>
                      <a:pt x="967403" y="3411762"/>
                      <a:pt x="967814" y="3411352"/>
                    </a:cubicBezTo>
                    <a:cubicBezTo>
                      <a:pt x="967814" y="3411352"/>
                      <a:pt x="970276" y="3411352"/>
                      <a:pt x="973969" y="3411352"/>
                    </a:cubicBezTo>
                    <a:cubicBezTo>
                      <a:pt x="976021" y="3411352"/>
                      <a:pt x="978484" y="3411352"/>
                      <a:pt x="981356" y="3411352"/>
                    </a:cubicBezTo>
                    <a:cubicBezTo>
                      <a:pt x="982998" y="3411352"/>
                      <a:pt x="984639" y="3411352"/>
                      <a:pt x="986281" y="3411352"/>
                    </a:cubicBezTo>
                    <a:cubicBezTo>
                      <a:pt x="987922" y="3411352"/>
                      <a:pt x="989974" y="3411352"/>
                      <a:pt x="992026" y="3411352"/>
                    </a:cubicBezTo>
                    <a:lnTo>
                      <a:pt x="1019933" y="3411352"/>
                    </a:lnTo>
                    <a:cubicBezTo>
                      <a:pt x="1029371" y="3411352"/>
                      <a:pt x="1038400" y="3411762"/>
                      <a:pt x="1047839" y="3411352"/>
                    </a:cubicBezTo>
                    <a:lnTo>
                      <a:pt x="1104882" y="3410531"/>
                    </a:lnTo>
                    <a:lnTo>
                      <a:pt x="1073283" y="3408890"/>
                    </a:lnTo>
                    <a:lnTo>
                      <a:pt x="1169723" y="3408890"/>
                    </a:lnTo>
                    <a:cubicBezTo>
                      <a:pt x="1169723" y="3408479"/>
                      <a:pt x="1147152" y="3409710"/>
                      <a:pt x="1147152" y="3409710"/>
                    </a:cubicBezTo>
                    <a:cubicBezTo>
                      <a:pt x="1302278" y="3408069"/>
                      <a:pt x="1192705" y="3414225"/>
                      <a:pt x="1348651" y="3411352"/>
                    </a:cubicBezTo>
                    <a:cubicBezTo>
                      <a:pt x="1363015" y="3410531"/>
                      <a:pt x="1377378" y="3410121"/>
                      <a:pt x="1393383" y="3409710"/>
                    </a:cubicBezTo>
                    <a:cubicBezTo>
                      <a:pt x="1401181" y="3409710"/>
                      <a:pt x="1409388" y="3409710"/>
                      <a:pt x="1418417" y="3409300"/>
                    </a:cubicBezTo>
                    <a:cubicBezTo>
                      <a:pt x="1422931" y="3409300"/>
                      <a:pt x="1427035" y="3409300"/>
                      <a:pt x="1431959" y="3409300"/>
                    </a:cubicBezTo>
                    <a:cubicBezTo>
                      <a:pt x="1440988" y="3409300"/>
                      <a:pt x="1450016" y="3409300"/>
                      <a:pt x="1459455" y="3409300"/>
                    </a:cubicBezTo>
                    <a:cubicBezTo>
                      <a:pt x="1472177" y="3422022"/>
                      <a:pt x="1485720" y="3435565"/>
                      <a:pt x="1500904" y="3450749"/>
                    </a:cubicBezTo>
                    <a:cubicBezTo>
                      <a:pt x="1512395" y="3462650"/>
                      <a:pt x="1525117" y="3475372"/>
                      <a:pt x="1539480" y="3489735"/>
                    </a:cubicBezTo>
                    <a:cubicBezTo>
                      <a:pt x="1490234" y="3441310"/>
                      <a:pt x="1532914" y="3486042"/>
                      <a:pt x="1513626" y="3468806"/>
                    </a:cubicBezTo>
                    <a:cubicBezTo>
                      <a:pt x="1562872" y="3519694"/>
                      <a:pt x="1580929" y="3534878"/>
                      <a:pt x="1607604" y="3559911"/>
                    </a:cubicBezTo>
                    <a:cubicBezTo>
                      <a:pt x="1619095" y="3573454"/>
                      <a:pt x="1627713" y="3583303"/>
                      <a:pt x="1582981" y="3538982"/>
                    </a:cubicBezTo>
                    <a:cubicBezTo>
                      <a:pt x="1575184" y="3535699"/>
                      <a:pt x="1642077" y="3597256"/>
                      <a:pt x="1643718" y="3603412"/>
                    </a:cubicBezTo>
                    <a:cubicBezTo>
                      <a:pt x="1791457" y="3751151"/>
                      <a:pt x="1768886" y="3714627"/>
                      <a:pt x="1938785" y="3889861"/>
                    </a:cubicBezTo>
                    <a:lnTo>
                      <a:pt x="1931398" y="3884116"/>
                    </a:lnTo>
                    <a:cubicBezTo>
                      <a:pt x="1938375" y="3891092"/>
                      <a:pt x="1944941" y="3897658"/>
                      <a:pt x="1951507" y="3903814"/>
                    </a:cubicBezTo>
                    <a:cubicBezTo>
                      <a:pt x="1954790" y="3907098"/>
                      <a:pt x="1958073" y="3909970"/>
                      <a:pt x="1960946" y="3913253"/>
                    </a:cubicBezTo>
                    <a:cubicBezTo>
                      <a:pt x="1962177" y="3914484"/>
                      <a:pt x="1963408" y="3915305"/>
                      <a:pt x="1965050" y="3916126"/>
                    </a:cubicBezTo>
                    <a:cubicBezTo>
                      <a:pt x="1970795" y="3919409"/>
                      <a:pt x="1978182" y="3918998"/>
                      <a:pt x="1983107" y="3916126"/>
                    </a:cubicBezTo>
                    <a:cubicBezTo>
                      <a:pt x="1984338" y="3915305"/>
                      <a:pt x="1985569" y="3914484"/>
                      <a:pt x="1986800" y="3913253"/>
                    </a:cubicBezTo>
                    <a:cubicBezTo>
                      <a:pt x="1989263" y="3910791"/>
                      <a:pt x="1992135" y="3907918"/>
                      <a:pt x="1994597" y="3905456"/>
                    </a:cubicBezTo>
                    <a:cubicBezTo>
                      <a:pt x="2000343" y="3899710"/>
                      <a:pt x="2005678" y="3894375"/>
                      <a:pt x="2011013" y="3889040"/>
                    </a:cubicBezTo>
                    <a:cubicBezTo>
                      <a:pt x="2021683" y="3878371"/>
                      <a:pt x="2032353" y="3867700"/>
                      <a:pt x="2043023" y="3857030"/>
                    </a:cubicBezTo>
                    <a:cubicBezTo>
                      <a:pt x="2085293" y="3814761"/>
                      <a:pt x="2126331" y="3773722"/>
                      <a:pt x="2176809" y="3722834"/>
                    </a:cubicBezTo>
                    <a:lnTo>
                      <a:pt x="2258886" y="3645272"/>
                    </a:lnTo>
                    <a:cubicBezTo>
                      <a:pt x="2241239" y="3663329"/>
                      <a:pt x="2194866" y="3713395"/>
                      <a:pt x="2218668" y="3691645"/>
                    </a:cubicBezTo>
                    <a:cubicBezTo>
                      <a:pt x="2177630" y="3728169"/>
                      <a:pt x="2137001" y="3770439"/>
                      <a:pt x="2093911" y="3811067"/>
                    </a:cubicBezTo>
                    <a:cubicBezTo>
                      <a:pt x="2090217" y="3815992"/>
                      <a:pt x="2107864" y="3799166"/>
                      <a:pt x="2115661" y="3792190"/>
                    </a:cubicBezTo>
                    <a:cubicBezTo>
                      <a:pt x="2090217" y="3817633"/>
                      <a:pt x="2076675" y="3829124"/>
                      <a:pt x="2043844" y="3862776"/>
                    </a:cubicBezTo>
                    <a:cubicBezTo>
                      <a:pt x="2045896" y="3861544"/>
                      <a:pt x="2082830" y="3825841"/>
                      <a:pt x="2055745" y="3853337"/>
                    </a:cubicBezTo>
                    <a:lnTo>
                      <a:pt x="2008961" y="3897248"/>
                    </a:lnTo>
                    <a:cubicBezTo>
                      <a:pt x="2001574" y="3905046"/>
                      <a:pt x="1995418" y="3911201"/>
                      <a:pt x="1990494" y="3916126"/>
                    </a:cubicBezTo>
                    <a:cubicBezTo>
                      <a:pt x="1988031" y="3918588"/>
                      <a:pt x="1985980" y="3920230"/>
                      <a:pt x="1983928" y="3921461"/>
                    </a:cubicBezTo>
                    <a:cubicBezTo>
                      <a:pt x="1979824" y="3923513"/>
                      <a:pt x="1976951" y="3924333"/>
                      <a:pt x="1973668" y="3925154"/>
                    </a:cubicBezTo>
                    <a:cubicBezTo>
                      <a:pt x="1970385" y="3925154"/>
                      <a:pt x="1966691" y="3925565"/>
                      <a:pt x="1961356" y="3923102"/>
                    </a:cubicBezTo>
                    <a:cubicBezTo>
                      <a:pt x="1960125" y="3922282"/>
                      <a:pt x="1958484" y="3921461"/>
                      <a:pt x="1957253" y="3920230"/>
                    </a:cubicBezTo>
                    <a:cubicBezTo>
                      <a:pt x="1956432" y="3919409"/>
                      <a:pt x="1953149" y="3916126"/>
                      <a:pt x="1949866" y="3913253"/>
                    </a:cubicBezTo>
                    <a:cubicBezTo>
                      <a:pt x="1943710" y="3907098"/>
                      <a:pt x="1936323" y="3899710"/>
                      <a:pt x="1927705" y="3890682"/>
                    </a:cubicBezTo>
                    <a:cubicBezTo>
                      <a:pt x="1931398" y="3893555"/>
                      <a:pt x="1935912" y="3897658"/>
                      <a:pt x="1941247" y="3902173"/>
                    </a:cubicBezTo>
                    <a:cubicBezTo>
                      <a:pt x="1946172" y="3906687"/>
                      <a:pt x="1951918" y="3911612"/>
                      <a:pt x="1958073" y="3916946"/>
                    </a:cubicBezTo>
                    <a:cubicBezTo>
                      <a:pt x="1961356" y="3919409"/>
                      <a:pt x="1965050" y="3921050"/>
                      <a:pt x="1969564" y="3921871"/>
                    </a:cubicBezTo>
                    <a:cubicBezTo>
                      <a:pt x="1973668" y="3922692"/>
                      <a:pt x="1978593" y="3921871"/>
                      <a:pt x="1982286" y="3920230"/>
                    </a:cubicBezTo>
                    <a:cubicBezTo>
                      <a:pt x="1977362" y="3921871"/>
                      <a:pt x="1976541" y="3921050"/>
                      <a:pt x="1977772" y="3921050"/>
                    </a:cubicBezTo>
                    <a:cubicBezTo>
                      <a:pt x="1979003" y="3921050"/>
                      <a:pt x="1982286" y="3919819"/>
                      <a:pt x="1985159" y="3918178"/>
                    </a:cubicBezTo>
                    <a:cubicBezTo>
                      <a:pt x="1986390" y="3917357"/>
                      <a:pt x="1988031" y="3916126"/>
                      <a:pt x="1988852" y="3914894"/>
                    </a:cubicBezTo>
                    <a:cubicBezTo>
                      <a:pt x="1990904" y="3912432"/>
                      <a:pt x="1992956" y="3910791"/>
                      <a:pt x="1993777" y="3909560"/>
                    </a:cubicBezTo>
                    <a:cubicBezTo>
                      <a:pt x="1995008" y="3908328"/>
                      <a:pt x="1995418" y="3907918"/>
                      <a:pt x="1994187" y="3908328"/>
                    </a:cubicBezTo>
                    <a:cubicBezTo>
                      <a:pt x="1993777" y="3908328"/>
                      <a:pt x="1992956" y="3909560"/>
                      <a:pt x="1991725" y="3910380"/>
                    </a:cubicBezTo>
                    <a:cubicBezTo>
                      <a:pt x="1991314" y="3910791"/>
                      <a:pt x="1990494" y="3911612"/>
                      <a:pt x="1989673" y="3912022"/>
                    </a:cubicBezTo>
                    <a:cubicBezTo>
                      <a:pt x="1988852" y="3912842"/>
                      <a:pt x="1988031" y="3913664"/>
                      <a:pt x="1987621" y="3913664"/>
                    </a:cubicBezTo>
                    <a:cubicBezTo>
                      <a:pt x="1983107" y="3918998"/>
                      <a:pt x="1976951" y="3920640"/>
                      <a:pt x="1970795" y="3919819"/>
                    </a:cubicBezTo>
                    <a:cubicBezTo>
                      <a:pt x="1967922" y="3919819"/>
                      <a:pt x="1965050" y="3918588"/>
                      <a:pt x="1962998" y="3916946"/>
                    </a:cubicBezTo>
                    <a:cubicBezTo>
                      <a:pt x="1961767" y="3916126"/>
                      <a:pt x="1960536" y="3915305"/>
                      <a:pt x="1959715" y="3914484"/>
                    </a:cubicBezTo>
                    <a:cubicBezTo>
                      <a:pt x="1957663" y="3912432"/>
                      <a:pt x="1955201" y="3909970"/>
                      <a:pt x="1952738" y="3907508"/>
                    </a:cubicBezTo>
                    <a:cubicBezTo>
                      <a:pt x="1933450" y="3888219"/>
                      <a:pt x="1912110" y="3866880"/>
                      <a:pt x="1880510" y="3836101"/>
                    </a:cubicBezTo>
                    <a:cubicBezTo>
                      <a:pt x="1887897" y="3843077"/>
                      <a:pt x="1890360" y="3844719"/>
                      <a:pt x="1905954" y="3859903"/>
                    </a:cubicBezTo>
                    <a:lnTo>
                      <a:pt x="1816080" y="3768387"/>
                    </a:lnTo>
                    <a:cubicBezTo>
                      <a:pt x="1837420" y="3791779"/>
                      <a:pt x="1740159" y="3694518"/>
                      <a:pt x="1746725" y="3704777"/>
                    </a:cubicBezTo>
                    <a:cubicBezTo>
                      <a:pt x="1842755" y="3802038"/>
                      <a:pt x="1815259" y="3772491"/>
                      <a:pt x="1924422" y="3883705"/>
                    </a:cubicBezTo>
                    <a:cubicBezTo>
                      <a:pt x="1892822" y="3852926"/>
                      <a:pt x="1850963" y="3814350"/>
                      <a:pt x="1830854" y="3797114"/>
                    </a:cubicBezTo>
                    <a:cubicBezTo>
                      <a:pt x="1830033" y="3796293"/>
                      <a:pt x="1828391" y="3794652"/>
                      <a:pt x="1825108" y="3790958"/>
                    </a:cubicBezTo>
                    <a:cubicBezTo>
                      <a:pt x="1806641" y="3775774"/>
                      <a:pt x="1823467" y="3793420"/>
                      <a:pt x="1820184" y="3795883"/>
                    </a:cubicBezTo>
                    <a:cubicBezTo>
                      <a:pt x="1846449" y="3820096"/>
                      <a:pt x="1867378" y="3841025"/>
                      <a:pt x="1889539" y="3863186"/>
                    </a:cubicBezTo>
                    <a:cubicBezTo>
                      <a:pt x="1900619" y="3874267"/>
                      <a:pt x="1911700" y="3885347"/>
                      <a:pt x="1924011" y="3897658"/>
                    </a:cubicBezTo>
                    <a:cubicBezTo>
                      <a:pt x="1930167" y="3903814"/>
                      <a:pt x="1936733" y="3909970"/>
                      <a:pt x="1943299" y="3916536"/>
                    </a:cubicBezTo>
                    <a:cubicBezTo>
                      <a:pt x="1946583" y="3919819"/>
                      <a:pt x="1950276" y="3923923"/>
                      <a:pt x="1952738" y="3925565"/>
                    </a:cubicBezTo>
                    <a:cubicBezTo>
                      <a:pt x="1955611" y="3927617"/>
                      <a:pt x="1958484" y="3929258"/>
                      <a:pt x="1961767" y="3930489"/>
                    </a:cubicBezTo>
                    <a:cubicBezTo>
                      <a:pt x="1964639" y="3930489"/>
                      <a:pt x="1963819" y="3930489"/>
                      <a:pt x="1961356" y="3928848"/>
                    </a:cubicBezTo>
                    <a:cubicBezTo>
                      <a:pt x="1960125" y="3928027"/>
                      <a:pt x="1958484" y="3927206"/>
                      <a:pt x="1956432" y="3925565"/>
                    </a:cubicBezTo>
                    <a:cubicBezTo>
                      <a:pt x="1955611" y="3924744"/>
                      <a:pt x="1954380" y="3923923"/>
                      <a:pt x="1953559" y="3923102"/>
                    </a:cubicBezTo>
                    <a:cubicBezTo>
                      <a:pt x="1953149" y="3922692"/>
                      <a:pt x="1952328" y="3922282"/>
                      <a:pt x="1951918" y="3921461"/>
                    </a:cubicBezTo>
                    <a:cubicBezTo>
                      <a:pt x="1951097" y="3920640"/>
                      <a:pt x="1950276" y="3919819"/>
                      <a:pt x="1949455" y="3918998"/>
                    </a:cubicBezTo>
                    <a:cubicBezTo>
                      <a:pt x="1935912" y="3905046"/>
                      <a:pt x="1917445" y="3886167"/>
                      <a:pt x="1902261" y="3871804"/>
                    </a:cubicBezTo>
                    <a:lnTo>
                      <a:pt x="1928936" y="3897248"/>
                    </a:lnTo>
                    <a:lnTo>
                      <a:pt x="1942068" y="3909970"/>
                    </a:lnTo>
                    <a:lnTo>
                      <a:pt x="1948635" y="3916536"/>
                    </a:lnTo>
                    <a:lnTo>
                      <a:pt x="1951918" y="3919819"/>
                    </a:lnTo>
                    <a:cubicBezTo>
                      <a:pt x="1952738" y="3920640"/>
                      <a:pt x="1953559" y="3921050"/>
                      <a:pt x="1954380" y="3921871"/>
                    </a:cubicBezTo>
                    <a:cubicBezTo>
                      <a:pt x="1953559" y="3921871"/>
                      <a:pt x="1953149" y="3921050"/>
                      <a:pt x="1952328" y="3920640"/>
                    </a:cubicBezTo>
                    <a:lnTo>
                      <a:pt x="1949866" y="3918178"/>
                    </a:lnTo>
                    <a:lnTo>
                      <a:pt x="1944531" y="3913253"/>
                    </a:lnTo>
                    <a:lnTo>
                      <a:pt x="1952328" y="3921050"/>
                    </a:lnTo>
                    <a:cubicBezTo>
                      <a:pt x="1953970" y="3922692"/>
                      <a:pt x="1956021" y="3924333"/>
                      <a:pt x="1958073" y="3925565"/>
                    </a:cubicBezTo>
                    <a:cubicBezTo>
                      <a:pt x="1962177" y="3928027"/>
                      <a:pt x="1967102" y="3929669"/>
                      <a:pt x="1972026" y="3929669"/>
                    </a:cubicBezTo>
                    <a:cubicBezTo>
                      <a:pt x="1976951" y="3929669"/>
                      <a:pt x="1982286" y="3928848"/>
                      <a:pt x="1986800" y="3926796"/>
                    </a:cubicBezTo>
                    <a:cubicBezTo>
                      <a:pt x="1989263" y="3925975"/>
                      <a:pt x="1991314" y="3924333"/>
                      <a:pt x="1993366" y="3923102"/>
                    </a:cubicBezTo>
                    <a:cubicBezTo>
                      <a:pt x="1994187" y="3922282"/>
                      <a:pt x="1995418" y="3921461"/>
                      <a:pt x="1996239" y="3920640"/>
                    </a:cubicBezTo>
                    <a:lnTo>
                      <a:pt x="2000343" y="3916536"/>
                    </a:lnTo>
                    <a:lnTo>
                      <a:pt x="2066825" y="3850464"/>
                    </a:lnTo>
                    <a:cubicBezTo>
                      <a:pt x="2041792" y="3875498"/>
                      <a:pt x="2033995" y="3884937"/>
                      <a:pt x="2021683" y="3898890"/>
                    </a:cubicBezTo>
                    <a:cubicBezTo>
                      <a:pt x="2038919" y="3881653"/>
                      <a:pt x="2056155" y="3865238"/>
                      <a:pt x="2074623" y="3847592"/>
                    </a:cubicBezTo>
                    <a:cubicBezTo>
                      <a:pt x="2069288" y="3850054"/>
                      <a:pt x="2070929" y="3846360"/>
                      <a:pt x="2087345" y="3829945"/>
                    </a:cubicBezTo>
                    <a:cubicBezTo>
                      <a:pt x="2173115" y="3744995"/>
                      <a:pt x="2221541" y="3699032"/>
                      <a:pt x="2254782" y="3669074"/>
                    </a:cubicBezTo>
                    <a:cubicBezTo>
                      <a:pt x="2258065" y="3665791"/>
                      <a:pt x="2261759" y="3662097"/>
                      <a:pt x="2264631" y="3659225"/>
                    </a:cubicBezTo>
                    <a:cubicBezTo>
                      <a:pt x="2249036" y="3671947"/>
                      <a:pt x="2322495" y="3596025"/>
                      <a:pt x="2347529" y="3568119"/>
                    </a:cubicBezTo>
                    <a:cubicBezTo>
                      <a:pt x="2347529" y="3570992"/>
                      <a:pt x="2392261" y="3525029"/>
                      <a:pt x="2417705" y="3501226"/>
                    </a:cubicBezTo>
                    <a:cubicBezTo>
                      <a:pt x="2429196" y="3486452"/>
                      <a:pt x="2409087" y="3501226"/>
                      <a:pt x="2377897" y="3529953"/>
                    </a:cubicBezTo>
                    <a:cubicBezTo>
                      <a:pt x="2321675" y="3589049"/>
                      <a:pt x="2347119" y="3564015"/>
                      <a:pt x="2322085" y="3593563"/>
                    </a:cubicBezTo>
                    <a:lnTo>
                      <a:pt x="2230980" y="3687541"/>
                    </a:lnTo>
                    <a:lnTo>
                      <a:pt x="2250268" y="3665380"/>
                    </a:lnTo>
                    <a:cubicBezTo>
                      <a:pt x="2203484" y="3710933"/>
                      <a:pt x="2161214" y="3756896"/>
                      <a:pt x="2162445" y="3751972"/>
                    </a:cubicBezTo>
                    <a:cubicBezTo>
                      <a:pt x="2185427" y="3726528"/>
                      <a:pt x="2226465" y="3686720"/>
                      <a:pt x="2249447" y="3661277"/>
                    </a:cubicBezTo>
                    <a:lnTo>
                      <a:pt x="2218258" y="3691235"/>
                    </a:lnTo>
                    <a:cubicBezTo>
                      <a:pt x="2270376" y="3635422"/>
                      <a:pt x="2247395" y="3665380"/>
                      <a:pt x="2311415" y="3598898"/>
                    </a:cubicBezTo>
                    <a:cubicBezTo>
                      <a:pt x="2285971" y="3621469"/>
                      <a:pt x="2317161" y="3592742"/>
                      <a:pt x="2344246" y="3564015"/>
                    </a:cubicBezTo>
                    <a:cubicBezTo>
                      <a:pt x="2320854" y="3585355"/>
                      <a:pt x="2229749" y="3679333"/>
                      <a:pt x="2246984" y="3657173"/>
                    </a:cubicBezTo>
                    <a:cubicBezTo>
                      <a:pt x="2279815" y="3622290"/>
                      <a:pt x="2364355" y="3546369"/>
                      <a:pt x="2406214" y="3498764"/>
                    </a:cubicBezTo>
                    <a:lnTo>
                      <a:pt x="2404162" y="3501226"/>
                    </a:lnTo>
                    <a:cubicBezTo>
                      <a:pt x="2423040" y="3482349"/>
                      <a:pt x="2438224" y="3467164"/>
                      <a:pt x="2450946" y="3454032"/>
                    </a:cubicBezTo>
                    <a:cubicBezTo>
                      <a:pt x="2466541" y="3437617"/>
                      <a:pt x="2479263" y="3424484"/>
                      <a:pt x="2490343" y="3413404"/>
                    </a:cubicBezTo>
                    <a:cubicBezTo>
                      <a:pt x="2498961" y="3413404"/>
                      <a:pt x="2507169" y="3413404"/>
                      <a:pt x="2515377" y="3412994"/>
                    </a:cubicBezTo>
                    <a:cubicBezTo>
                      <a:pt x="2519891" y="3412994"/>
                      <a:pt x="2523995" y="3412994"/>
                      <a:pt x="2528098" y="3412583"/>
                    </a:cubicBezTo>
                    <a:cubicBezTo>
                      <a:pt x="2536306" y="3412583"/>
                      <a:pt x="2543693" y="3411762"/>
                      <a:pt x="2551080" y="3411762"/>
                    </a:cubicBezTo>
                    <a:cubicBezTo>
                      <a:pt x="2590888" y="3412994"/>
                      <a:pt x="2645879" y="3411352"/>
                      <a:pt x="2688969" y="3410942"/>
                    </a:cubicBezTo>
                    <a:lnTo>
                      <a:pt x="2687738" y="3412173"/>
                    </a:lnTo>
                    <a:lnTo>
                      <a:pt x="2748475" y="3412173"/>
                    </a:lnTo>
                    <a:cubicBezTo>
                      <a:pt x="2719338" y="3413814"/>
                      <a:pt x="2677068" y="3411762"/>
                      <a:pt x="2624949" y="3412173"/>
                    </a:cubicBezTo>
                    <a:lnTo>
                      <a:pt x="2631516" y="3414225"/>
                    </a:lnTo>
                    <a:cubicBezTo>
                      <a:pt x="2605251" y="3412994"/>
                      <a:pt x="2582680" y="3413404"/>
                      <a:pt x="2561750" y="3414225"/>
                    </a:cubicBezTo>
                    <a:cubicBezTo>
                      <a:pt x="2551080" y="3414225"/>
                      <a:pt x="2541231" y="3415045"/>
                      <a:pt x="2531382" y="3415456"/>
                    </a:cubicBezTo>
                    <a:cubicBezTo>
                      <a:pt x="2526457" y="3415456"/>
                      <a:pt x="2521532" y="3415866"/>
                      <a:pt x="2516608" y="3416277"/>
                    </a:cubicBezTo>
                    <a:cubicBezTo>
                      <a:pt x="2508400" y="3416277"/>
                      <a:pt x="2500192" y="3416687"/>
                      <a:pt x="2491985" y="3417097"/>
                    </a:cubicBezTo>
                    <a:cubicBezTo>
                      <a:pt x="2485829" y="3423663"/>
                      <a:pt x="2479673" y="3430230"/>
                      <a:pt x="2473107" y="3436796"/>
                    </a:cubicBezTo>
                    <a:cubicBezTo>
                      <a:pt x="2475569" y="3433923"/>
                      <a:pt x="2478442" y="3431461"/>
                      <a:pt x="2481315" y="3428588"/>
                    </a:cubicBezTo>
                    <a:cubicBezTo>
                      <a:pt x="2484598" y="3425305"/>
                      <a:pt x="2488291" y="3421612"/>
                      <a:pt x="2491985" y="3417508"/>
                    </a:cubicBezTo>
                    <a:cubicBezTo>
                      <a:pt x="2512504" y="3417508"/>
                      <a:pt x="2535486" y="3417508"/>
                      <a:pt x="2558877" y="3417097"/>
                    </a:cubicBezTo>
                    <a:cubicBezTo>
                      <a:pt x="2578986" y="3417097"/>
                      <a:pt x="2599095" y="3417097"/>
                      <a:pt x="2617973" y="3417097"/>
                    </a:cubicBezTo>
                    <a:cubicBezTo>
                      <a:pt x="2655318" y="3417097"/>
                      <a:pt x="2685686" y="3416277"/>
                      <a:pt x="2693073" y="3414635"/>
                    </a:cubicBezTo>
                    <a:lnTo>
                      <a:pt x="2735343" y="3416687"/>
                    </a:lnTo>
                    <a:lnTo>
                      <a:pt x="2755452" y="3415866"/>
                    </a:lnTo>
                    <a:cubicBezTo>
                      <a:pt x="2786641" y="3417508"/>
                      <a:pt x="2754631" y="3419970"/>
                      <a:pt x="2693894" y="3420380"/>
                    </a:cubicBezTo>
                    <a:cubicBezTo>
                      <a:pt x="2683224" y="3419970"/>
                      <a:pt x="2677889" y="3419560"/>
                      <a:pt x="2681172" y="3419149"/>
                    </a:cubicBezTo>
                    <a:cubicBezTo>
                      <a:pt x="2652856" y="3419970"/>
                      <a:pt x="2627001" y="3421612"/>
                      <a:pt x="2558877" y="3421201"/>
                    </a:cubicBezTo>
                    <a:lnTo>
                      <a:pt x="2595402" y="3419970"/>
                    </a:lnTo>
                    <a:cubicBezTo>
                      <a:pt x="2578986" y="3419970"/>
                      <a:pt x="2562571" y="3419970"/>
                      <a:pt x="2546976" y="3419970"/>
                    </a:cubicBezTo>
                    <a:cubicBezTo>
                      <a:pt x="2528509" y="3419970"/>
                      <a:pt x="2510452" y="3419970"/>
                      <a:pt x="2493626" y="3419970"/>
                    </a:cubicBezTo>
                    <a:cubicBezTo>
                      <a:pt x="2483777" y="3430230"/>
                      <a:pt x="2473928" y="3439669"/>
                      <a:pt x="2465309" y="3448697"/>
                    </a:cubicBezTo>
                    <a:cubicBezTo>
                      <a:pt x="2458333" y="3455673"/>
                      <a:pt x="2452177" y="3462650"/>
                      <a:pt x="2446021" y="3468396"/>
                    </a:cubicBezTo>
                    <a:cubicBezTo>
                      <a:pt x="2434531" y="3480707"/>
                      <a:pt x="2425092" y="3490556"/>
                      <a:pt x="2419346" y="3497123"/>
                    </a:cubicBezTo>
                    <a:cubicBezTo>
                      <a:pt x="2444790" y="3472089"/>
                      <a:pt x="2469824" y="3447055"/>
                      <a:pt x="2494857" y="3422432"/>
                    </a:cubicBezTo>
                    <a:cubicBezTo>
                      <a:pt x="2586784" y="3422432"/>
                      <a:pt x="2676248" y="3422432"/>
                      <a:pt x="2762839" y="3422432"/>
                    </a:cubicBezTo>
                    <a:cubicBezTo>
                      <a:pt x="2796901" y="3417918"/>
                      <a:pt x="2837119" y="3415456"/>
                      <a:pt x="2854355" y="3410942"/>
                    </a:cubicBezTo>
                    <a:cubicBezTo>
                      <a:pt x="2864204" y="3410942"/>
                      <a:pt x="2874053" y="3410942"/>
                      <a:pt x="2884723" y="3410942"/>
                    </a:cubicBezTo>
                    <a:cubicBezTo>
                      <a:pt x="2890058" y="3410942"/>
                      <a:pt x="2895393" y="3410942"/>
                      <a:pt x="2900728" y="3410942"/>
                    </a:cubicBezTo>
                    <a:cubicBezTo>
                      <a:pt x="2906063" y="3410942"/>
                      <a:pt x="2911398" y="3410942"/>
                      <a:pt x="2916733" y="3410942"/>
                    </a:cubicBezTo>
                    <a:cubicBezTo>
                      <a:pt x="2927403" y="3410942"/>
                      <a:pt x="2938073" y="3410121"/>
                      <a:pt x="2948743" y="3410121"/>
                    </a:cubicBezTo>
                    <a:cubicBezTo>
                      <a:pt x="2954078" y="3410121"/>
                      <a:pt x="2959413" y="3410121"/>
                      <a:pt x="2964748" y="3409300"/>
                    </a:cubicBezTo>
                    <a:cubicBezTo>
                      <a:pt x="2970083" y="3408890"/>
                      <a:pt x="2975418" y="3408479"/>
                      <a:pt x="2980754" y="3408069"/>
                    </a:cubicBezTo>
                    <a:cubicBezTo>
                      <a:pt x="2991423" y="3407248"/>
                      <a:pt x="3002093" y="3406427"/>
                      <a:pt x="3012764" y="3405606"/>
                    </a:cubicBezTo>
                    <a:cubicBezTo>
                      <a:pt x="3023023" y="3404375"/>
                      <a:pt x="3033283" y="3403144"/>
                      <a:pt x="3043132" y="3401913"/>
                    </a:cubicBezTo>
                    <a:cubicBezTo>
                      <a:pt x="3062831" y="3399861"/>
                      <a:pt x="3081298" y="3396168"/>
                      <a:pt x="3097303" y="3394116"/>
                    </a:cubicBezTo>
                    <a:lnTo>
                      <a:pt x="3091558" y="3396168"/>
                    </a:lnTo>
                    <a:cubicBezTo>
                      <a:pt x="3099355" y="3394937"/>
                      <a:pt x="3107152" y="3393705"/>
                      <a:pt x="3114539" y="3392064"/>
                    </a:cubicBezTo>
                    <a:cubicBezTo>
                      <a:pt x="3121926" y="3390422"/>
                      <a:pt x="3129313" y="3388781"/>
                      <a:pt x="3136289" y="3387139"/>
                    </a:cubicBezTo>
                    <a:cubicBezTo>
                      <a:pt x="3143266" y="3385498"/>
                      <a:pt x="3150243" y="3383856"/>
                      <a:pt x="3156398" y="3382215"/>
                    </a:cubicBezTo>
                    <a:cubicBezTo>
                      <a:pt x="3162964" y="3380573"/>
                      <a:pt x="3169120" y="3378521"/>
                      <a:pt x="3174866" y="3376879"/>
                    </a:cubicBezTo>
                    <a:cubicBezTo>
                      <a:pt x="3207697" y="3368672"/>
                      <a:pt x="3153115" y="3385498"/>
                      <a:pt x="3176097" y="3379342"/>
                    </a:cubicBezTo>
                    <a:lnTo>
                      <a:pt x="3201951" y="3371545"/>
                    </a:lnTo>
                    <a:lnTo>
                      <a:pt x="3208517" y="3369493"/>
                    </a:lnTo>
                    <a:lnTo>
                      <a:pt x="3215083" y="3367441"/>
                    </a:lnTo>
                    <a:lnTo>
                      <a:pt x="3227805" y="3362927"/>
                    </a:lnTo>
                    <a:lnTo>
                      <a:pt x="3253249" y="3353898"/>
                    </a:lnTo>
                    <a:cubicBezTo>
                      <a:pt x="3261457" y="3350615"/>
                      <a:pt x="3270075" y="3346921"/>
                      <a:pt x="3278283" y="3343638"/>
                    </a:cubicBezTo>
                    <a:cubicBezTo>
                      <a:pt x="3277051" y="3344869"/>
                      <a:pt x="3270485" y="3347742"/>
                      <a:pt x="3261457" y="3351436"/>
                    </a:cubicBezTo>
                    <a:cubicBezTo>
                      <a:pt x="3256943" y="3353488"/>
                      <a:pt x="3251197" y="3355540"/>
                      <a:pt x="3245041" y="3357592"/>
                    </a:cubicBezTo>
                    <a:cubicBezTo>
                      <a:pt x="3238886" y="3359643"/>
                      <a:pt x="3232320" y="3362106"/>
                      <a:pt x="3225753" y="3364568"/>
                    </a:cubicBezTo>
                    <a:cubicBezTo>
                      <a:pt x="3222470" y="3365799"/>
                      <a:pt x="3218777" y="3367030"/>
                      <a:pt x="3215494" y="3368261"/>
                    </a:cubicBezTo>
                    <a:cubicBezTo>
                      <a:pt x="3211800" y="3369493"/>
                      <a:pt x="3208517" y="3370724"/>
                      <a:pt x="3204824" y="3371545"/>
                    </a:cubicBezTo>
                    <a:cubicBezTo>
                      <a:pt x="3197437" y="3373596"/>
                      <a:pt x="3190460" y="3375648"/>
                      <a:pt x="3183073" y="3377700"/>
                    </a:cubicBezTo>
                    <a:cubicBezTo>
                      <a:pt x="3176097" y="3379752"/>
                      <a:pt x="3169120" y="3381804"/>
                      <a:pt x="3162964" y="3383446"/>
                    </a:cubicBezTo>
                    <a:cubicBezTo>
                      <a:pt x="3156398" y="3385087"/>
                      <a:pt x="3150653" y="3386319"/>
                      <a:pt x="3145318" y="3387550"/>
                    </a:cubicBezTo>
                    <a:cubicBezTo>
                      <a:pt x="3149422" y="3386729"/>
                      <a:pt x="3155167" y="3385087"/>
                      <a:pt x="3159681" y="3383856"/>
                    </a:cubicBezTo>
                    <a:cubicBezTo>
                      <a:pt x="3164196" y="3382625"/>
                      <a:pt x="3166658" y="3381804"/>
                      <a:pt x="3164196" y="3382215"/>
                    </a:cubicBezTo>
                    <a:cubicBezTo>
                      <a:pt x="3151884" y="3385087"/>
                      <a:pt x="3137110" y="3388370"/>
                      <a:pt x="3121516" y="3392064"/>
                    </a:cubicBezTo>
                    <a:cubicBezTo>
                      <a:pt x="3113718" y="3394116"/>
                      <a:pt x="3105510" y="3395347"/>
                      <a:pt x="3097303" y="3396988"/>
                    </a:cubicBezTo>
                    <a:cubicBezTo>
                      <a:pt x="3089095" y="3398630"/>
                      <a:pt x="3080887" y="3400271"/>
                      <a:pt x="3073090" y="3401503"/>
                    </a:cubicBezTo>
                    <a:cubicBezTo>
                      <a:pt x="3065293" y="3403144"/>
                      <a:pt x="3057495" y="3403965"/>
                      <a:pt x="3050108" y="3405196"/>
                    </a:cubicBezTo>
                    <a:cubicBezTo>
                      <a:pt x="3042722" y="3406017"/>
                      <a:pt x="3035745" y="3406838"/>
                      <a:pt x="3029589" y="3407658"/>
                    </a:cubicBezTo>
                    <a:cubicBezTo>
                      <a:pt x="3023433" y="3408479"/>
                      <a:pt x="3017688" y="3408890"/>
                      <a:pt x="3012764" y="3409300"/>
                    </a:cubicBezTo>
                    <a:cubicBezTo>
                      <a:pt x="3007839" y="3409300"/>
                      <a:pt x="3004145" y="3409300"/>
                      <a:pt x="3001273" y="3409300"/>
                    </a:cubicBezTo>
                    <a:cubicBezTo>
                      <a:pt x="2977060" y="3411762"/>
                      <a:pt x="3050519" y="3403555"/>
                      <a:pt x="2968031" y="3409300"/>
                    </a:cubicBezTo>
                    <a:cubicBezTo>
                      <a:pt x="2961055" y="3409710"/>
                      <a:pt x="2954899" y="3409300"/>
                      <a:pt x="2949154" y="3409710"/>
                    </a:cubicBezTo>
                    <a:cubicBezTo>
                      <a:pt x="2943408" y="3409710"/>
                      <a:pt x="2938073" y="3409710"/>
                      <a:pt x="2933149" y="3410121"/>
                    </a:cubicBezTo>
                    <a:cubicBezTo>
                      <a:pt x="2923710" y="3410121"/>
                      <a:pt x="2915912" y="3410942"/>
                      <a:pt x="2909757" y="3411352"/>
                    </a:cubicBezTo>
                    <a:cubicBezTo>
                      <a:pt x="2897445" y="3411762"/>
                      <a:pt x="2891289" y="3412583"/>
                      <a:pt x="2888006" y="3412994"/>
                    </a:cubicBezTo>
                    <a:cubicBezTo>
                      <a:pt x="2888006" y="3412994"/>
                      <a:pt x="2893341" y="3413404"/>
                      <a:pt x="2901139" y="3413814"/>
                    </a:cubicBezTo>
                    <a:cubicBezTo>
                      <a:pt x="2908936" y="3413814"/>
                      <a:pt x="2918785" y="3413814"/>
                      <a:pt x="2928224" y="3413814"/>
                    </a:cubicBezTo>
                    <a:cubicBezTo>
                      <a:pt x="2946281" y="3413814"/>
                      <a:pt x="2960645" y="3413814"/>
                      <a:pt x="2945460" y="3415045"/>
                    </a:cubicBezTo>
                    <a:cubicBezTo>
                      <a:pt x="2950795" y="3415045"/>
                      <a:pt x="2955720" y="3415045"/>
                      <a:pt x="2960645" y="3414635"/>
                    </a:cubicBezTo>
                    <a:cubicBezTo>
                      <a:pt x="2965159" y="3414635"/>
                      <a:pt x="2969673" y="3413814"/>
                      <a:pt x="2974187" y="3413404"/>
                    </a:cubicBezTo>
                    <a:cubicBezTo>
                      <a:pt x="2982805" y="3412583"/>
                      <a:pt x="2990603" y="3411762"/>
                      <a:pt x="2998810" y="3410942"/>
                    </a:cubicBezTo>
                    <a:cubicBezTo>
                      <a:pt x="3002914" y="3410942"/>
                      <a:pt x="3007018" y="3410121"/>
                      <a:pt x="3011532" y="3409710"/>
                    </a:cubicBezTo>
                    <a:cubicBezTo>
                      <a:pt x="3016047" y="3409710"/>
                      <a:pt x="3020561" y="3408479"/>
                      <a:pt x="3025485" y="3408069"/>
                    </a:cubicBezTo>
                    <a:cubicBezTo>
                      <a:pt x="3035335" y="3406838"/>
                      <a:pt x="3046825" y="3405606"/>
                      <a:pt x="3060779" y="3403965"/>
                    </a:cubicBezTo>
                    <a:cubicBezTo>
                      <a:pt x="3039439" y="3406427"/>
                      <a:pt x="3014405" y="3410942"/>
                      <a:pt x="2991834" y="3412583"/>
                    </a:cubicBezTo>
                    <a:cubicBezTo>
                      <a:pt x="2980343" y="3413404"/>
                      <a:pt x="2969673" y="3414635"/>
                      <a:pt x="2960234" y="3415045"/>
                    </a:cubicBezTo>
                    <a:cubicBezTo>
                      <a:pt x="2950795" y="3415045"/>
                      <a:pt x="2942998" y="3415045"/>
                      <a:pt x="2937253" y="3415045"/>
                    </a:cubicBezTo>
                    <a:cubicBezTo>
                      <a:pt x="2926583" y="3415456"/>
                      <a:pt x="2917554" y="3416277"/>
                      <a:pt x="2909757" y="3416687"/>
                    </a:cubicBezTo>
                    <a:cubicBezTo>
                      <a:pt x="2901959" y="3416687"/>
                      <a:pt x="2895393" y="3417508"/>
                      <a:pt x="2890058" y="3417918"/>
                    </a:cubicBezTo>
                    <a:cubicBezTo>
                      <a:pt x="2879799" y="3418739"/>
                      <a:pt x="2874464" y="3419560"/>
                      <a:pt x="2873233" y="3420380"/>
                    </a:cubicBezTo>
                    <a:cubicBezTo>
                      <a:pt x="2870770" y="3422022"/>
                      <a:pt x="2883902" y="3423253"/>
                      <a:pt x="2904422" y="3423253"/>
                    </a:cubicBezTo>
                    <a:cubicBezTo>
                      <a:pt x="2899908" y="3422843"/>
                      <a:pt x="2938894" y="3421201"/>
                      <a:pt x="2964748" y="3419970"/>
                    </a:cubicBezTo>
                    <a:cubicBezTo>
                      <a:pt x="2977881" y="3418739"/>
                      <a:pt x="2987730" y="3417508"/>
                      <a:pt x="2987320" y="3417508"/>
                    </a:cubicBezTo>
                    <a:cubicBezTo>
                      <a:pt x="2987320" y="3417508"/>
                      <a:pt x="2984447" y="3417508"/>
                      <a:pt x="2978291" y="3417508"/>
                    </a:cubicBezTo>
                    <a:cubicBezTo>
                      <a:pt x="2972135" y="3417508"/>
                      <a:pt x="2962286" y="3418329"/>
                      <a:pt x="2948333" y="3418329"/>
                    </a:cubicBezTo>
                    <a:cubicBezTo>
                      <a:pt x="2961055" y="3417918"/>
                      <a:pt x="2975829" y="3415866"/>
                      <a:pt x="2992655" y="3414635"/>
                    </a:cubicBezTo>
                    <a:cubicBezTo>
                      <a:pt x="3000862" y="3413814"/>
                      <a:pt x="3009480" y="3413404"/>
                      <a:pt x="3018509" y="3412173"/>
                    </a:cubicBezTo>
                    <a:cubicBezTo>
                      <a:pt x="3027537" y="3410942"/>
                      <a:pt x="3036566" y="3409710"/>
                      <a:pt x="3045594" y="3408479"/>
                    </a:cubicBezTo>
                    <a:cubicBezTo>
                      <a:pt x="3082529" y="3403555"/>
                      <a:pt x="3121105" y="3395347"/>
                      <a:pt x="3152705" y="3386729"/>
                    </a:cubicBezTo>
                    <a:lnTo>
                      <a:pt x="3149832" y="3387960"/>
                    </a:lnTo>
                    <a:cubicBezTo>
                      <a:pt x="3162964" y="3385087"/>
                      <a:pt x="3176097" y="3380983"/>
                      <a:pt x="3188819" y="3377290"/>
                    </a:cubicBezTo>
                    <a:lnTo>
                      <a:pt x="3208107" y="3371545"/>
                    </a:lnTo>
                    <a:cubicBezTo>
                      <a:pt x="3214673" y="3369493"/>
                      <a:pt x="3220829" y="3367030"/>
                      <a:pt x="3227395" y="3364978"/>
                    </a:cubicBezTo>
                    <a:cubicBezTo>
                      <a:pt x="3222060" y="3367030"/>
                      <a:pt x="3213852" y="3370313"/>
                      <a:pt x="3206465" y="3372776"/>
                    </a:cubicBezTo>
                    <a:cubicBezTo>
                      <a:pt x="3199078" y="3375238"/>
                      <a:pt x="3193333" y="3377290"/>
                      <a:pt x="3192922" y="3378111"/>
                    </a:cubicBezTo>
                    <a:cubicBezTo>
                      <a:pt x="3228626" y="3367030"/>
                      <a:pt x="3263919" y="3353077"/>
                      <a:pt x="3297981" y="3338303"/>
                    </a:cubicBezTo>
                    <a:cubicBezTo>
                      <a:pt x="3268844" y="3350615"/>
                      <a:pt x="3278283" y="3347742"/>
                      <a:pt x="3297981" y="3339945"/>
                    </a:cubicBezTo>
                    <a:cubicBezTo>
                      <a:pt x="3302906" y="3338303"/>
                      <a:pt x="3308651" y="3335431"/>
                      <a:pt x="3314397" y="3332968"/>
                    </a:cubicBezTo>
                    <a:cubicBezTo>
                      <a:pt x="3320142" y="3330506"/>
                      <a:pt x="3326298" y="3327633"/>
                      <a:pt x="3332043" y="3325171"/>
                    </a:cubicBezTo>
                    <a:cubicBezTo>
                      <a:pt x="3337789" y="3322709"/>
                      <a:pt x="3343534" y="3320246"/>
                      <a:pt x="3348459" y="3317784"/>
                    </a:cubicBezTo>
                    <a:cubicBezTo>
                      <a:pt x="3353383" y="3315322"/>
                      <a:pt x="3357487" y="3313270"/>
                      <a:pt x="3360770" y="3311628"/>
                    </a:cubicBezTo>
                    <a:cubicBezTo>
                      <a:pt x="3370620" y="3304652"/>
                      <a:pt x="3409196" y="3283722"/>
                      <a:pt x="3371440" y="3301779"/>
                    </a:cubicBezTo>
                    <a:cubicBezTo>
                      <a:pt x="3360770" y="3306704"/>
                      <a:pt x="3353794" y="3310397"/>
                      <a:pt x="3349279" y="3312859"/>
                    </a:cubicBezTo>
                    <a:cubicBezTo>
                      <a:pt x="3344355" y="3315322"/>
                      <a:pt x="3341482" y="3316553"/>
                      <a:pt x="3338609" y="3318194"/>
                    </a:cubicBezTo>
                    <a:cubicBezTo>
                      <a:pt x="3332864" y="3321067"/>
                      <a:pt x="3327939" y="3323940"/>
                      <a:pt x="3308241" y="3332968"/>
                    </a:cubicBezTo>
                    <a:lnTo>
                      <a:pt x="3335326" y="3319015"/>
                    </a:lnTo>
                    <a:cubicBezTo>
                      <a:pt x="3339841" y="3316553"/>
                      <a:pt x="3344355" y="3314501"/>
                      <a:pt x="3348869" y="3312039"/>
                    </a:cubicBezTo>
                    <a:lnTo>
                      <a:pt x="3362001" y="3304652"/>
                    </a:lnTo>
                    <a:lnTo>
                      <a:pt x="3366926" y="3302600"/>
                    </a:lnTo>
                    <a:lnTo>
                      <a:pt x="3382521" y="3293161"/>
                    </a:lnTo>
                    <a:cubicBezTo>
                      <a:pt x="3384983" y="3291519"/>
                      <a:pt x="3387855" y="3290288"/>
                      <a:pt x="3390318" y="3288647"/>
                    </a:cubicBezTo>
                    <a:lnTo>
                      <a:pt x="3398115" y="3283722"/>
                    </a:lnTo>
                    <a:cubicBezTo>
                      <a:pt x="3433819" y="3263203"/>
                      <a:pt x="3426842" y="3268948"/>
                      <a:pt x="3421918" y="3272642"/>
                    </a:cubicBezTo>
                    <a:cubicBezTo>
                      <a:pt x="3419455" y="3274694"/>
                      <a:pt x="3417814" y="3275925"/>
                      <a:pt x="3421918" y="3273873"/>
                    </a:cubicBezTo>
                    <a:cubicBezTo>
                      <a:pt x="3423970" y="3272642"/>
                      <a:pt x="3428073" y="3270590"/>
                      <a:pt x="3433819" y="3266896"/>
                    </a:cubicBezTo>
                    <a:cubicBezTo>
                      <a:pt x="3439564" y="3262792"/>
                      <a:pt x="3447772" y="3257457"/>
                      <a:pt x="3458852" y="3250071"/>
                    </a:cubicBezTo>
                    <a:lnTo>
                      <a:pt x="3445720" y="3254995"/>
                    </a:lnTo>
                    <a:cubicBezTo>
                      <a:pt x="3497839" y="3222575"/>
                      <a:pt x="3554062" y="3180305"/>
                      <a:pt x="3602077" y="3135573"/>
                    </a:cubicBezTo>
                    <a:cubicBezTo>
                      <a:pt x="3650502" y="3090841"/>
                      <a:pt x="3690309" y="3044057"/>
                      <a:pt x="3715753" y="3009174"/>
                    </a:cubicBezTo>
                    <a:cubicBezTo>
                      <a:pt x="3702211" y="3028873"/>
                      <a:pt x="3697696" y="3039132"/>
                      <a:pt x="3719447" y="3014099"/>
                    </a:cubicBezTo>
                    <a:cubicBezTo>
                      <a:pt x="3713701" y="3021486"/>
                      <a:pt x="3706315" y="3030514"/>
                      <a:pt x="3698107" y="3041184"/>
                    </a:cubicBezTo>
                    <a:cubicBezTo>
                      <a:pt x="3696055" y="3043647"/>
                      <a:pt x="3694003" y="3046519"/>
                      <a:pt x="3691951" y="3048982"/>
                    </a:cubicBezTo>
                    <a:cubicBezTo>
                      <a:pt x="3689489" y="3051444"/>
                      <a:pt x="3687437" y="3054317"/>
                      <a:pt x="3684975" y="3057190"/>
                    </a:cubicBezTo>
                    <a:cubicBezTo>
                      <a:pt x="3680050" y="3062524"/>
                      <a:pt x="3675536" y="3068270"/>
                      <a:pt x="3670201" y="3074015"/>
                    </a:cubicBezTo>
                    <a:cubicBezTo>
                      <a:pt x="3660351" y="3085506"/>
                      <a:pt x="3649271" y="3096997"/>
                      <a:pt x="3639011" y="3108077"/>
                    </a:cubicBezTo>
                    <a:cubicBezTo>
                      <a:pt x="3633676" y="3113412"/>
                      <a:pt x="3628752" y="3119158"/>
                      <a:pt x="3623417" y="3124082"/>
                    </a:cubicBezTo>
                    <a:cubicBezTo>
                      <a:pt x="3618082" y="3129007"/>
                      <a:pt x="3613157" y="3133932"/>
                      <a:pt x="3608232" y="3138856"/>
                    </a:cubicBezTo>
                    <a:cubicBezTo>
                      <a:pt x="3606180" y="3140498"/>
                      <a:pt x="3608232" y="3138446"/>
                      <a:pt x="3612747" y="3133521"/>
                    </a:cubicBezTo>
                    <a:cubicBezTo>
                      <a:pt x="3617261" y="3128596"/>
                      <a:pt x="3625058" y="3121210"/>
                      <a:pt x="3633266" y="3111771"/>
                    </a:cubicBezTo>
                    <a:cubicBezTo>
                      <a:pt x="3637370" y="3107257"/>
                      <a:pt x="3642294" y="3101921"/>
                      <a:pt x="3647219" y="3096586"/>
                    </a:cubicBezTo>
                    <a:cubicBezTo>
                      <a:pt x="3652144" y="3091251"/>
                      <a:pt x="3657479" y="3085916"/>
                      <a:pt x="3662403" y="3079761"/>
                    </a:cubicBezTo>
                    <a:cubicBezTo>
                      <a:pt x="3672253" y="3068270"/>
                      <a:pt x="3682512" y="3055958"/>
                      <a:pt x="3692361" y="3044878"/>
                    </a:cubicBezTo>
                    <a:cubicBezTo>
                      <a:pt x="3687026" y="3049803"/>
                      <a:pt x="3678408" y="3058831"/>
                      <a:pt x="3668149" y="3070322"/>
                    </a:cubicBezTo>
                    <a:cubicBezTo>
                      <a:pt x="3658299" y="3082223"/>
                      <a:pt x="3646398" y="3094945"/>
                      <a:pt x="3634907" y="3107667"/>
                    </a:cubicBezTo>
                    <a:cubicBezTo>
                      <a:pt x="3623827" y="3120389"/>
                      <a:pt x="3611515" y="3131469"/>
                      <a:pt x="3602487" y="3140498"/>
                    </a:cubicBezTo>
                    <a:cubicBezTo>
                      <a:pt x="3593459" y="3149116"/>
                      <a:pt x="3586892" y="3154861"/>
                      <a:pt x="3584430" y="3154861"/>
                    </a:cubicBezTo>
                    <a:cubicBezTo>
                      <a:pt x="3570067" y="3166762"/>
                      <a:pt x="3558576" y="3177432"/>
                      <a:pt x="3547906" y="3185640"/>
                    </a:cubicBezTo>
                    <a:cubicBezTo>
                      <a:pt x="3537236" y="3193848"/>
                      <a:pt x="3528618" y="3200824"/>
                      <a:pt x="3521231" y="3206980"/>
                    </a:cubicBezTo>
                    <a:cubicBezTo>
                      <a:pt x="3513844" y="3213136"/>
                      <a:pt x="3507278" y="3218061"/>
                      <a:pt x="3501532" y="3222575"/>
                    </a:cubicBezTo>
                    <a:cubicBezTo>
                      <a:pt x="3495787" y="3227089"/>
                      <a:pt x="3490862" y="3230782"/>
                      <a:pt x="3485938" y="3234886"/>
                    </a:cubicBezTo>
                    <a:cubicBezTo>
                      <a:pt x="3476088" y="3242684"/>
                      <a:pt x="3466239" y="3249250"/>
                      <a:pt x="3452697" y="3258278"/>
                    </a:cubicBezTo>
                    <a:cubicBezTo>
                      <a:pt x="3449413" y="3260330"/>
                      <a:pt x="3445309" y="3262792"/>
                      <a:pt x="3441616" y="3265665"/>
                    </a:cubicBezTo>
                    <a:cubicBezTo>
                      <a:pt x="3439564" y="3266896"/>
                      <a:pt x="3437512" y="3268127"/>
                      <a:pt x="3435460" y="3269769"/>
                    </a:cubicBezTo>
                    <a:cubicBezTo>
                      <a:pt x="3433408" y="3271000"/>
                      <a:pt x="3430946" y="3272231"/>
                      <a:pt x="3428484" y="3273873"/>
                    </a:cubicBezTo>
                    <a:cubicBezTo>
                      <a:pt x="3418634" y="3279208"/>
                      <a:pt x="3407144" y="3285774"/>
                      <a:pt x="3393191" y="3293571"/>
                    </a:cubicBezTo>
                    <a:cubicBezTo>
                      <a:pt x="3392780" y="3296444"/>
                      <a:pt x="3361591" y="3310808"/>
                      <a:pt x="3356666" y="3315732"/>
                    </a:cubicBezTo>
                    <a:cubicBezTo>
                      <a:pt x="3365284" y="3312039"/>
                      <a:pt x="3379237" y="3305883"/>
                      <a:pt x="3396063" y="3297265"/>
                    </a:cubicBezTo>
                    <a:cubicBezTo>
                      <a:pt x="3404271" y="3292750"/>
                      <a:pt x="3413299" y="3287416"/>
                      <a:pt x="3422738" y="3282081"/>
                    </a:cubicBezTo>
                    <a:cubicBezTo>
                      <a:pt x="3427663" y="3279208"/>
                      <a:pt x="3432588" y="3276335"/>
                      <a:pt x="3437512" y="3273463"/>
                    </a:cubicBezTo>
                    <a:cubicBezTo>
                      <a:pt x="3442437" y="3270179"/>
                      <a:pt x="3447361" y="3266896"/>
                      <a:pt x="3452286" y="3263613"/>
                    </a:cubicBezTo>
                    <a:cubicBezTo>
                      <a:pt x="3457211" y="3260330"/>
                      <a:pt x="3462546" y="3257047"/>
                      <a:pt x="3467470" y="3253764"/>
                    </a:cubicBezTo>
                    <a:cubicBezTo>
                      <a:pt x="3472395" y="3250481"/>
                      <a:pt x="3477730" y="3247198"/>
                      <a:pt x="3482655" y="3243504"/>
                    </a:cubicBezTo>
                    <a:cubicBezTo>
                      <a:pt x="3492914" y="3236117"/>
                      <a:pt x="3502763" y="3228730"/>
                      <a:pt x="3513023" y="3221754"/>
                    </a:cubicBezTo>
                    <a:cubicBezTo>
                      <a:pt x="3517948" y="3218471"/>
                      <a:pt x="3522872" y="3214367"/>
                      <a:pt x="3527386" y="3210673"/>
                    </a:cubicBezTo>
                    <a:cubicBezTo>
                      <a:pt x="3531901" y="3206980"/>
                      <a:pt x="3536826" y="3203287"/>
                      <a:pt x="3541340" y="3199593"/>
                    </a:cubicBezTo>
                    <a:cubicBezTo>
                      <a:pt x="3545854" y="3195900"/>
                      <a:pt x="3550368" y="3192617"/>
                      <a:pt x="3554882" y="3189334"/>
                    </a:cubicBezTo>
                    <a:cubicBezTo>
                      <a:pt x="3558986" y="3186050"/>
                      <a:pt x="3563090" y="3182357"/>
                      <a:pt x="3567194" y="3179074"/>
                    </a:cubicBezTo>
                    <a:cubicBezTo>
                      <a:pt x="3564321" y="3181946"/>
                      <a:pt x="3559807" y="3186050"/>
                      <a:pt x="3555703" y="3189334"/>
                    </a:cubicBezTo>
                    <a:cubicBezTo>
                      <a:pt x="3551599" y="3193027"/>
                      <a:pt x="3547906" y="3195900"/>
                      <a:pt x="3546675" y="3197131"/>
                    </a:cubicBezTo>
                    <a:cubicBezTo>
                      <a:pt x="3592638" y="3160196"/>
                      <a:pt x="3609874" y="3142550"/>
                      <a:pt x="3638190" y="3113002"/>
                    </a:cubicBezTo>
                    <a:lnTo>
                      <a:pt x="3634497" y="3116695"/>
                    </a:lnTo>
                    <a:cubicBezTo>
                      <a:pt x="3646398" y="3103153"/>
                      <a:pt x="3654606" y="3094534"/>
                      <a:pt x="3660351" y="3088789"/>
                    </a:cubicBezTo>
                    <a:cubicBezTo>
                      <a:pt x="3666097" y="3082633"/>
                      <a:pt x="3668969" y="3079350"/>
                      <a:pt x="3671842" y="3076888"/>
                    </a:cubicBezTo>
                    <a:cubicBezTo>
                      <a:pt x="3677177" y="3071963"/>
                      <a:pt x="3680460" y="3069911"/>
                      <a:pt x="3694824" y="3053906"/>
                    </a:cubicBezTo>
                    <a:cubicBezTo>
                      <a:pt x="3699748" y="3047340"/>
                      <a:pt x="3711650" y="3032566"/>
                      <a:pt x="3721089" y="3020255"/>
                    </a:cubicBezTo>
                    <a:cubicBezTo>
                      <a:pt x="3726013" y="3014099"/>
                      <a:pt x="3729707" y="3008354"/>
                      <a:pt x="3732169" y="3004660"/>
                    </a:cubicBezTo>
                    <a:cubicBezTo>
                      <a:pt x="3734631" y="3000967"/>
                      <a:pt x="3735452" y="2999325"/>
                      <a:pt x="3733810" y="3000967"/>
                    </a:cubicBezTo>
                    <a:cubicBezTo>
                      <a:pt x="3741608" y="2990707"/>
                      <a:pt x="3749405" y="2980447"/>
                      <a:pt x="3756792" y="2970188"/>
                    </a:cubicBezTo>
                    <a:lnTo>
                      <a:pt x="3778543" y="2938588"/>
                    </a:lnTo>
                    <a:lnTo>
                      <a:pt x="3774439" y="2940230"/>
                    </a:lnTo>
                    <a:cubicBezTo>
                      <a:pt x="3780594" y="2931201"/>
                      <a:pt x="3784698" y="2923404"/>
                      <a:pt x="3788391" y="2917248"/>
                    </a:cubicBezTo>
                    <a:cubicBezTo>
                      <a:pt x="3792085" y="2910682"/>
                      <a:pt x="3795779" y="2905347"/>
                      <a:pt x="3799062" y="2899601"/>
                    </a:cubicBezTo>
                    <a:cubicBezTo>
                      <a:pt x="3805628" y="2888932"/>
                      <a:pt x="3810963" y="2877851"/>
                      <a:pt x="3819170" y="2860205"/>
                    </a:cubicBezTo>
                    <a:lnTo>
                      <a:pt x="3817939" y="2857742"/>
                    </a:lnTo>
                    <a:cubicBezTo>
                      <a:pt x="3809732" y="2873747"/>
                      <a:pt x="3801524" y="2889752"/>
                      <a:pt x="3792495" y="2904936"/>
                    </a:cubicBezTo>
                    <a:lnTo>
                      <a:pt x="3778953" y="2927918"/>
                    </a:lnTo>
                    <a:cubicBezTo>
                      <a:pt x="3774439" y="2935715"/>
                      <a:pt x="3769103" y="2943102"/>
                      <a:pt x="3764589" y="2950489"/>
                    </a:cubicBezTo>
                    <a:cubicBezTo>
                      <a:pt x="3778953" y="2927508"/>
                      <a:pt x="3780184" y="2923814"/>
                      <a:pt x="3781825" y="2919710"/>
                    </a:cubicBezTo>
                    <a:cubicBezTo>
                      <a:pt x="3783467" y="2915607"/>
                      <a:pt x="3785929" y="2911092"/>
                      <a:pt x="3800293" y="2884828"/>
                    </a:cubicBezTo>
                    <a:cubicBezTo>
                      <a:pt x="3785109" y="2914375"/>
                      <a:pt x="3790854" y="2904116"/>
                      <a:pt x="3801524" y="2886059"/>
                    </a:cubicBezTo>
                    <a:cubicBezTo>
                      <a:pt x="3806448" y="2876620"/>
                      <a:pt x="3812194" y="2865540"/>
                      <a:pt x="3817529" y="2856101"/>
                    </a:cubicBezTo>
                    <a:cubicBezTo>
                      <a:pt x="3819991" y="2851586"/>
                      <a:pt x="3822454" y="2847482"/>
                      <a:pt x="3824095" y="2844199"/>
                    </a:cubicBezTo>
                    <a:cubicBezTo>
                      <a:pt x="3825737" y="2840916"/>
                      <a:pt x="3826968" y="2838864"/>
                      <a:pt x="3827378" y="2838044"/>
                    </a:cubicBezTo>
                    <a:cubicBezTo>
                      <a:pt x="3833123" y="2824501"/>
                      <a:pt x="3838869" y="2810958"/>
                      <a:pt x="3844204" y="2797416"/>
                    </a:cubicBezTo>
                    <a:cubicBezTo>
                      <a:pt x="3842973" y="2801109"/>
                      <a:pt x="3841331" y="2804392"/>
                      <a:pt x="3840100" y="2808086"/>
                    </a:cubicBezTo>
                    <a:cubicBezTo>
                      <a:pt x="3844204" y="2800288"/>
                      <a:pt x="3846666" y="2794132"/>
                      <a:pt x="3848718" y="2788387"/>
                    </a:cubicBezTo>
                    <a:cubicBezTo>
                      <a:pt x="3850770" y="2782642"/>
                      <a:pt x="3852822" y="2777717"/>
                      <a:pt x="3854464" y="2772382"/>
                    </a:cubicBezTo>
                    <a:cubicBezTo>
                      <a:pt x="3856516" y="2767047"/>
                      <a:pt x="3858157" y="2761712"/>
                      <a:pt x="3860620" y="2755556"/>
                    </a:cubicBezTo>
                    <a:cubicBezTo>
                      <a:pt x="3862672" y="2748990"/>
                      <a:pt x="3865544" y="2741603"/>
                      <a:pt x="3868417" y="2732164"/>
                    </a:cubicBezTo>
                    <a:cubicBezTo>
                      <a:pt x="3852001" y="2776486"/>
                      <a:pt x="3838869" y="2804803"/>
                      <a:pt x="3813425" y="2859384"/>
                    </a:cubicBezTo>
                    <a:cubicBezTo>
                      <a:pt x="3815887" y="2854459"/>
                      <a:pt x="3818350" y="2848714"/>
                      <a:pt x="3821222" y="2842968"/>
                    </a:cubicBezTo>
                    <a:cubicBezTo>
                      <a:pt x="3823685" y="2836813"/>
                      <a:pt x="3826557" y="2830247"/>
                      <a:pt x="3829430" y="2823680"/>
                    </a:cubicBezTo>
                    <a:cubicBezTo>
                      <a:pt x="3832303" y="2817114"/>
                      <a:pt x="3835175" y="2810138"/>
                      <a:pt x="3838459" y="2803161"/>
                    </a:cubicBezTo>
                    <a:cubicBezTo>
                      <a:pt x="3841741" y="2796184"/>
                      <a:pt x="3843793" y="2788797"/>
                      <a:pt x="3846666" y="2781821"/>
                    </a:cubicBezTo>
                    <a:cubicBezTo>
                      <a:pt x="3849129" y="2774844"/>
                      <a:pt x="3852001" y="2767868"/>
                      <a:pt x="3854464" y="2761712"/>
                    </a:cubicBezTo>
                    <a:cubicBezTo>
                      <a:pt x="3855695" y="2758429"/>
                      <a:pt x="3856926" y="2755146"/>
                      <a:pt x="3858157" y="2752273"/>
                    </a:cubicBezTo>
                    <a:cubicBezTo>
                      <a:pt x="3858978" y="2749401"/>
                      <a:pt x="3860209" y="2746118"/>
                      <a:pt x="3861030" y="2743245"/>
                    </a:cubicBezTo>
                    <a:cubicBezTo>
                      <a:pt x="3864723" y="2732164"/>
                      <a:pt x="3867596" y="2723136"/>
                      <a:pt x="3869238" y="2717801"/>
                    </a:cubicBezTo>
                    <a:cubicBezTo>
                      <a:pt x="3870879" y="2712466"/>
                      <a:pt x="3872931" y="2707131"/>
                      <a:pt x="3874162" y="2701796"/>
                    </a:cubicBezTo>
                    <a:cubicBezTo>
                      <a:pt x="3875804" y="2696461"/>
                      <a:pt x="3877035" y="2691536"/>
                      <a:pt x="3878266" y="2686612"/>
                    </a:cubicBezTo>
                    <a:cubicBezTo>
                      <a:pt x="3881139" y="2676762"/>
                      <a:pt x="3884011" y="2667734"/>
                      <a:pt x="3886474" y="2658295"/>
                    </a:cubicBezTo>
                    <a:cubicBezTo>
                      <a:pt x="3888936" y="2648856"/>
                      <a:pt x="3890988" y="2639828"/>
                      <a:pt x="3893450" y="2630389"/>
                    </a:cubicBezTo>
                    <a:cubicBezTo>
                      <a:pt x="3894681" y="2625464"/>
                      <a:pt x="3895913" y="2620950"/>
                      <a:pt x="3897143" y="2616025"/>
                    </a:cubicBezTo>
                    <a:cubicBezTo>
                      <a:pt x="3897554" y="2613563"/>
                      <a:pt x="3898375" y="2611101"/>
                      <a:pt x="3898785" y="2608638"/>
                    </a:cubicBezTo>
                    <a:cubicBezTo>
                      <a:pt x="3899195" y="2606176"/>
                      <a:pt x="3899606" y="2603303"/>
                      <a:pt x="3900427" y="2600841"/>
                    </a:cubicBezTo>
                    <a:cubicBezTo>
                      <a:pt x="3898785" y="2611101"/>
                      <a:pt x="3897143" y="2618077"/>
                      <a:pt x="3896323" y="2623412"/>
                    </a:cubicBezTo>
                    <a:cubicBezTo>
                      <a:pt x="3895502" y="2628337"/>
                      <a:pt x="3895092" y="2631620"/>
                      <a:pt x="3894681" y="2633262"/>
                    </a:cubicBezTo>
                    <a:cubicBezTo>
                      <a:pt x="3894681" y="2636955"/>
                      <a:pt x="3895502" y="2636134"/>
                      <a:pt x="3895502" y="2637776"/>
                    </a:cubicBezTo>
                    <a:cubicBezTo>
                      <a:pt x="3895502" y="2639417"/>
                      <a:pt x="3895502" y="2643521"/>
                      <a:pt x="3892629" y="2657474"/>
                    </a:cubicBezTo>
                    <a:cubicBezTo>
                      <a:pt x="3890988" y="2664451"/>
                      <a:pt x="3888525" y="2673479"/>
                      <a:pt x="3884832" y="2686201"/>
                    </a:cubicBezTo>
                    <a:cubicBezTo>
                      <a:pt x="3883191" y="2692357"/>
                      <a:pt x="3881139" y="2699334"/>
                      <a:pt x="3878676" y="2707541"/>
                    </a:cubicBezTo>
                    <a:cubicBezTo>
                      <a:pt x="3875804" y="2715339"/>
                      <a:pt x="3872931" y="2724367"/>
                      <a:pt x="3869648" y="2734216"/>
                    </a:cubicBezTo>
                    <a:cubicBezTo>
                      <a:pt x="3870058" y="2731344"/>
                      <a:pt x="3874572" y="2718622"/>
                      <a:pt x="3876624" y="2713697"/>
                    </a:cubicBezTo>
                    <a:cubicBezTo>
                      <a:pt x="3874162" y="2718622"/>
                      <a:pt x="3870879" y="2727240"/>
                      <a:pt x="3867186" y="2737499"/>
                    </a:cubicBezTo>
                    <a:cubicBezTo>
                      <a:pt x="3865544" y="2742834"/>
                      <a:pt x="3863492" y="2748169"/>
                      <a:pt x="3861440" y="2754325"/>
                    </a:cubicBezTo>
                    <a:cubicBezTo>
                      <a:pt x="3859388" y="2760070"/>
                      <a:pt x="3856926" y="2766226"/>
                      <a:pt x="3854464" y="2772382"/>
                    </a:cubicBezTo>
                    <a:cubicBezTo>
                      <a:pt x="3852001" y="2778538"/>
                      <a:pt x="3849949" y="2785104"/>
                      <a:pt x="3847487" y="2791260"/>
                    </a:cubicBezTo>
                    <a:cubicBezTo>
                      <a:pt x="3846256" y="2794543"/>
                      <a:pt x="3845025" y="2797416"/>
                      <a:pt x="3844204" y="2800699"/>
                    </a:cubicBezTo>
                    <a:cubicBezTo>
                      <a:pt x="3842973" y="2803571"/>
                      <a:pt x="3841741" y="2806854"/>
                      <a:pt x="3840511" y="2809727"/>
                    </a:cubicBezTo>
                    <a:cubicBezTo>
                      <a:pt x="3835586" y="2821628"/>
                      <a:pt x="3831072" y="2832298"/>
                      <a:pt x="3827789" y="2840506"/>
                    </a:cubicBezTo>
                    <a:cubicBezTo>
                      <a:pt x="3833123" y="2832709"/>
                      <a:pt x="3817939" y="2867181"/>
                      <a:pt x="3845025" y="2809317"/>
                    </a:cubicBezTo>
                    <a:cubicBezTo>
                      <a:pt x="3835586" y="2828195"/>
                      <a:pt x="3864313" y="2758839"/>
                      <a:pt x="3882780" y="2700565"/>
                    </a:cubicBezTo>
                    <a:cubicBezTo>
                      <a:pt x="3882780" y="2704258"/>
                      <a:pt x="3882780" y="2707952"/>
                      <a:pt x="3882780" y="2712055"/>
                    </a:cubicBezTo>
                    <a:cubicBezTo>
                      <a:pt x="3887295" y="2698102"/>
                      <a:pt x="3890988" y="2683739"/>
                      <a:pt x="3895502" y="2669375"/>
                    </a:cubicBezTo>
                    <a:cubicBezTo>
                      <a:pt x="3896323" y="2665682"/>
                      <a:pt x="3897554" y="2662399"/>
                      <a:pt x="3898375" y="2658705"/>
                    </a:cubicBezTo>
                    <a:lnTo>
                      <a:pt x="3900837" y="2648035"/>
                    </a:lnTo>
                    <a:lnTo>
                      <a:pt x="3905762" y="2626285"/>
                    </a:lnTo>
                    <a:lnTo>
                      <a:pt x="3904120" y="2634493"/>
                    </a:lnTo>
                    <a:cubicBezTo>
                      <a:pt x="3905351" y="2630389"/>
                      <a:pt x="3906583" y="2625874"/>
                      <a:pt x="3907814" y="2620950"/>
                    </a:cubicBezTo>
                    <a:cubicBezTo>
                      <a:pt x="3909045" y="2616025"/>
                      <a:pt x="3910276" y="2610690"/>
                      <a:pt x="3911507" y="2605355"/>
                    </a:cubicBezTo>
                    <a:cubicBezTo>
                      <a:pt x="3913559" y="2594275"/>
                      <a:pt x="3915611" y="2581553"/>
                      <a:pt x="3918074" y="2568010"/>
                    </a:cubicBezTo>
                    <a:cubicBezTo>
                      <a:pt x="3919304" y="2561444"/>
                      <a:pt x="3920125" y="2554468"/>
                      <a:pt x="3920946" y="2547081"/>
                    </a:cubicBezTo>
                    <a:cubicBezTo>
                      <a:pt x="3921767" y="2540104"/>
                      <a:pt x="3922588" y="2532717"/>
                      <a:pt x="3923819" y="2525330"/>
                    </a:cubicBezTo>
                    <a:cubicBezTo>
                      <a:pt x="3925870" y="2510556"/>
                      <a:pt x="3926692" y="2495372"/>
                      <a:pt x="3928333" y="2479777"/>
                    </a:cubicBezTo>
                    <a:cubicBezTo>
                      <a:pt x="3928333" y="2474442"/>
                      <a:pt x="3929154" y="2466645"/>
                      <a:pt x="3929564" y="2458027"/>
                    </a:cubicBezTo>
                    <a:cubicBezTo>
                      <a:pt x="3929564" y="2449409"/>
                      <a:pt x="3929564" y="2439149"/>
                      <a:pt x="3929974" y="2428890"/>
                    </a:cubicBezTo>
                    <a:cubicBezTo>
                      <a:pt x="3930795" y="2407960"/>
                      <a:pt x="3929974" y="2384568"/>
                      <a:pt x="3929974" y="2364870"/>
                    </a:cubicBezTo>
                    <a:cubicBezTo>
                      <a:pt x="3929974" y="2325473"/>
                      <a:pt x="3929154" y="2300850"/>
                      <a:pt x="3927102" y="2337784"/>
                    </a:cubicBezTo>
                    <a:cubicBezTo>
                      <a:pt x="3929154" y="2281972"/>
                      <a:pt x="3926692" y="2232725"/>
                      <a:pt x="3925870" y="2171988"/>
                    </a:cubicBezTo>
                    <a:lnTo>
                      <a:pt x="3924640" y="2247910"/>
                    </a:lnTo>
                    <a:cubicBezTo>
                      <a:pt x="3922177" y="2158035"/>
                      <a:pt x="3923819" y="2183890"/>
                      <a:pt x="3919715" y="2112072"/>
                    </a:cubicBezTo>
                    <a:cubicBezTo>
                      <a:pt x="3920536" y="2104685"/>
                      <a:pt x="3921356" y="2088680"/>
                      <a:pt x="3922588" y="2103454"/>
                    </a:cubicBezTo>
                    <a:cubicBezTo>
                      <a:pt x="3922588" y="1982801"/>
                      <a:pt x="3923819" y="1810439"/>
                      <a:pt x="3920946" y="1739853"/>
                    </a:cubicBezTo>
                    <a:cubicBezTo>
                      <a:pt x="3920946" y="1654903"/>
                      <a:pt x="3925050" y="1641360"/>
                      <a:pt x="3923408" y="1521938"/>
                    </a:cubicBezTo>
                    <a:cubicBezTo>
                      <a:pt x="3922998" y="1496905"/>
                      <a:pt x="3920125" y="1541637"/>
                      <a:pt x="3921356" y="1462432"/>
                    </a:cubicBezTo>
                    <a:cubicBezTo>
                      <a:pt x="3921356" y="1457097"/>
                      <a:pt x="3923819" y="1538354"/>
                      <a:pt x="3923408" y="1450531"/>
                    </a:cubicBezTo>
                    <a:cubicBezTo>
                      <a:pt x="3920946" y="1387742"/>
                      <a:pt x="3925050" y="1303203"/>
                      <a:pt x="3922588" y="1221947"/>
                    </a:cubicBezTo>
                    <a:cubicBezTo>
                      <a:pt x="3923408" y="1178856"/>
                      <a:pt x="3922998" y="1104166"/>
                      <a:pt x="3925050" y="1119761"/>
                    </a:cubicBezTo>
                    <a:cubicBezTo>
                      <a:pt x="3924640" y="1187885"/>
                      <a:pt x="3925050" y="1284325"/>
                      <a:pt x="3925870" y="1299099"/>
                    </a:cubicBezTo>
                    <a:cubicBezTo>
                      <a:pt x="3924640" y="1289660"/>
                      <a:pt x="3924640" y="1347524"/>
                      <a:pt x="3923819" y="1297457"/>
                    </a:cubicBezTo>
                    <a:cubicBezTo>
                      <a:pt x="3922177" y="1400464"/>
                      <a:pt x="3925050" y="1364350"/>
                      <a:pt x="3923819" y="1456687"/>
                    </a:cubicBezTo>
                    <a:cubicBezTo>
                      <a:pt x="3924640" y="1463253"/>
                      <a:pt x="3926281" y="1409082"/>
                      <a:pt x="3925460" y="1389384"/>
                    </a:cubicBezTo>
                    <a:cubicBezTo>
                      <a:pt x="3928333" y="1388973"/>
                      <a:pt x="3926692" y="1571595"/>
                      <a:pt x="3930385" y="1489518"/>
                    </a:cubicBezTo>
                    <a:cubicBezTo>
                      <a:pt x="3930385" y="1390615"/>
                      <a:pt x="3924640" y="1361478"/>
                      <a:pt x="3927512" y="1275707"/>
                    </a:cubicBezTo>
                    <a:cubicBezTo>
                      <a:pt x="3929154" y="1310179"/>
                      <a:pt x="3927512" y="1363529"/>
                      <a:pt x="3930795" y="1407441"/>
                    </a:cubicBezTo>
                    <a:lnTo>
                      <a:pt x="3932026" y="1337265"/>
                    </a:lnTo>
                    <a:lnTo>
                      <a:pt x="3929974" y="1286377"/>
                    </a:lnTo>
                    <a:lnTo>
                      <a:pt x="3929974" y="1289250"/>
                    </a:lnTo>
                    <a:cubicBezTo>
                      <a:pt x="3932847" y="1164903"/>
                      <a:pt x="3927512" y="1174342"/>
                      <a:pt x="3925870" y="1063127"/>
                    </a:cubicBezTo>
                    <a:cubicBezTo>
                      <a:pt x="3923819" y="1127558"/>
                      <a:pt x="3920946" y="1048354"/>
                      <a:pt x="3919715" y="1096779"/>
                    </a:cubicBezTo>
                    <a:cubicBezTo>
                      <a:pt x="3919715" y="1078312"/>
                      <a:pt x="3919715" y="1060665"/>
                      <a:pt x="3919715" y="1045070"/>
                    </a:cubicBezTo>
                    <a:cubicBezTo>
                      <a:pt x="3919715" y="1029886"/>
                      <a:pt x="3919304" y="1016343"/>
                      <a:pt x="3918894" y="1005263"/>
                    </a:cubicBezTo>
                    <a:cubicBezTo>
                      <a:pt x="3918894" y="999518"/>
                      <a:pt x="3918894" y="994593"/>
                      <a:pt x="3918894" y="990079"/>
                    </a:cubicBezTo>
                    <a:cubicBezTo>
                      <a:pt x="3918894" y="985565"/>
                      <a:pt x="3918894" y="981871"/>
                      <a:pt x="3918894" y="978588"/>
                    </a:cubicBezTo>
                    <a:cubicBezTo>
                      <a:pt x="3918894" y="972432"/>
                      <a:pt x="3918894" y="968739"/>
                      <a:pt x="3919715" y="968739"/>
                    </a:cubicBezTo>
                    <a:cubicBezTo>
                      <a:pt x="3920536" y="977357"/>
                      <a:pt x="3921356" y="984744"/>
                      <a:pt x="3921767" y="991310"/>
                    </a:cubicBezTo>
                    <a:cubicBezTo>
                      <a:pt x="3921767" y="997876"/>
                      <a:pt x="3922177" y="1003622"/>
                      <a:pt x="3922588" y="1008546"/>
                    </a:cubicBezTo>
                    <a:cubicBezTo>
                      <a:pt x="3922998" y="1018395"/>
                      <a:pt x="3923408" y="1024962"/>
                      <a:pt x="3923819" y="1029476"/>
                    </a:cubicBezTo>
                    <a:cubicBezTo>
                      <a:pt x="3924640" y="1038504"/>
                      <a:pt x="3925050" y="1039325"/>
                      <a:pt x="3925460" y="1039735"/>
                    </a:cubicBezTo>
                    <a:cubicBezTo>
                      <a:pt x="3925460" y="1039735"/>
                      <a:pt x="3926281" y="1039735"/>
                      <a:pt x="3926692" y="1047943"/>
                    </a:cubicBezTo>
                    <a:cubicBezTo>
                      <a:pt x="3927102" y="1055741"/>
                      <a:pt x="3927922" y="1071746"/>
                      <a:pt x="3928333" y="1103756"/>
                    </a:cubicBezTo>
                    <a:cubicBezTo>
                      <a:pt x="3929154" y="1082826"/>
                      <a:pt x="3932437" y="1134535"/>
                      <a:pt x="3932847" y="1057792"/>
                    </a:cubicBezTo>
                    <a:cubicBezTo>
                      <a:pt x="3932847" y="1047122"/>
                      <a:pt x="3932437" y="1039325"/>
                      <a:pt x="3932026" y="1033990"/>
                    </a:cubicBezTo>
                    <a:cubicBezTo>
                      <a:pt x="3932026" y="1028655"/>
                      <a:pt x="3931616" y="1025782"/>
                      <a:pt x="3931206" y="1024141"/>
                    </a:cubicBezTo>
                    <a:cubicBezTo>
                      <a:pt x="3931206" y="1021268"/>
                      <a:pt x="3930795" y="1024141"/>
                      <a:pt x="3930385" y="1027424"/>
                    </a:cubicBezTo>
                    <a:cubicBezTo>
                      <a:pt x="3930385" y="1033990"/>
                      <a:pt x="3929974" y="1040146"/>
                      <a:pt x="3928333" y="997876"/>
                    </a:cubicBezTo>
                    <a:cubicBezTo>
                      <a:pt x="3928333" y="992952"/>
                      <a:pt x="3928333" y="987617"/>
                      <a:pt x="3929154" y="990489"/>
                    </a:cubicBezTo>
                    <a:cubicBezTo>
                      <a:pt x="3927102" y="971201"/>
                      <a:pt x="3926281" y="959710"/>
                      <a:pt x="3925460" y="947399"/>
                    </a:cubicBezTo>
                    <a:cubicBezTo>
                      <a:pt x="3925460" y="944116"/>
                      <a:pt x="3925460" y="941243"/>
                      <a:pt x="3924640" y="937960"/>
                    </a:cubicBezTo>
                    <a:cubicBezTo>
                      <a:pt x="3924229" y="934677"/>
                      <a:pt x="3923819" y="930983"/>
                      <a:pt x="3923408" y="927290"/>
                    </a:cubicBezTo>
                    <a:cubicBezTo>
                      <a:pt x="3922177" y="919493"/>
                      <a:pt x="3920946" y="910464"/>
                      <a:pt x="3919304" y="898563"/>
                    </a:cubicBezTo>
                    <a:lnTo>
                      <a:pt x="3921356" y="909643"/>
                    </a:lnTo>
                    <a:cubicBezTo>
                      <a:pt x="3920536" y="902256"/>
                      <a:pt x="3919715" y="896101"/>
                      <a:pt x="3919304" y="890355"/>
                    </a:cubicBezTo>
                    <a:cubicBezTo>
                      <a:pt x="3918484" y="884610"/>
                      <a:pt x="3917663" y="879685"/>
                      <a:pt x="3916842" y="874761"/>
                    </a:cubicBezTo>
                    <a:cubicBezTo>
                      <a:pt x="3915201" y="865322"/>
                      <a:pt x="3913559" y="857935"/>
                      <a:pt x="3911918" y="850548"/>
                    </a:cubicBezTo>
                    <a:cubicBezTo>
                      <a:pt x="3911097" y="846854"/>
                      <a:pt x="3910276" y="843161"/>
                      <a:pt x="3909455" y="839467"/>
                    </a:cubicBezTo>
                    <a:cubicBezTo>
                      <a:pt x="3908634" y="835774"/>
                      <a:pt x="3907403" y="832081"/>
                      <a:pt x="3906583" y="827977"/>
                    </a:cubicBezTo>
                    <a:cubicBezTo>
                      <a:pt x="3904531" y="819769"/>
                      <a:pt x="3902479" y="810330"/>
                      <a:pt x="3900016" y="798019"/>
                    </a:cubicBezTo>
                    <a:cubicBezTo>
                      <a:pt x="3901247" y="807868"/>
                      <a:pt x="3899195" y="800071"/>
                      <a:pt x="3895092" y="785707"/>
                    </a:cubicBezTo>
                    <a:cubicBezTo>
                      <a:pt x="3890577" y="771754"/>
                      <a:pt x="3884832" y="751235"/>
                      <a:pt x="3879497" y="736461"/>
                    </a:cubicBezTo>
                    <a:cubicBezTo>
                      <a:pt x="3883191" y="748772"/>
                      <a:pt x="3885653" y="759442"/>
                      <a:pt x="3888525" y="770523"/>
                    </a:cubicBezTo>
                    <a:cubicBezTo>
                      <a:pt x="3889757" y="775858"/>
                      <a:pt x="3891398" y="781603"/>
                      <a:pt x="3892629" y="786938"/>
                    </a:cubicBezTo>
                    <a:cubicBezTo>
                      <a:pt x="3893861" y="792684"/>
                      <a:pt x="3895092" y="798429"/>
                      <a:pt x="3896323" y="804995"/>
                    </a:cubicBezTo>
                    <a:cubicBezTo>
                      <a:pt x="3901247" y="830029"/>
                      <a:pt x="3907814" y="861218"/>
                      <a:pt x="3914380" y="910875"/>
                    </a:cubicBezTo>
                    <a:cubicBezTo>
                      <a:pt x="3916022" y="916620"/>
                      <a:pt x="3916842" y="917851"/>
                      <a:pt x="3918074" y="922365"/>
                    </a:cubicBezTo>
                    <a:cubicBezTo>
                      <a:pt x="3918894" y="927290"/>
                      <a:pt x="3921356" y="935498"/>
                      <a:pt x="3922998" y="956017"/>
                    </a:cubicBezTo>
                    <a:lnTo>
                      <a:pt x="3921767" y="940012"/>
                    </a:lnTo>
                    <a:lnTo>
                      <a:pt x="3919715" y="924007"/>
                    </a:lnTo>
                    <a:lnTo>
                      <a:pt x="3915611" y="891586"/>
                    </a:lnTo>
                    <a:cubicBezTo>
                      <a:pt x="3917663" y="905539"/>
                      <a:pt x="3919304" y="916210"/>
                      <a:pt x="3921356" y="928931"/>
                    </a:cubicBezTo>
                    <a:cubicBezTo>
                      <a:pt x="3922588" y="939191"/>
                      <a:pt x="3922998" y="949861"/>
                      <a:pt x="3923819" y="960121"/>
                    </a:cubicBezTo>
                    <a:lnTo>
                      <a:pt x="3925870" y="991310"/>
                    </a:lnTo>
                    <a:cubicBezTo>
                      <a:pt x="3922177" y="951913"/>
                      <a:pt x="3920946" y="941243"/>
                      <a:pt x="3919304" y="936318"/>
                    </a:cubicBezTo>
                    <a:cubicBezTo>
                      <a:pt x="3917663" y="931394"/>
                      <a:pt x="3917252" y="932215"/>
                      <a:pt x="3913970" y="915799"/>
                    </a:cubicBezTo>
                    <a:cubicBezTo>
                      <a:pt x="3912738" y="906771"/>
                      <a:pt x="3911918" y="899384"/>
                      <a:pt x="3911097" y="892407"/>
                    </a:cubicBezTo>
                    <a:cubicBezTo>
                      <a:pt x="3910276" y="885841"/>
                      <a:pt x="3909045" y="880506"/>
                      <a:pt x="3908224" y="875581"/>
                    </a:cubicBezTo>
                    <a:cubicBezTo>
                      <a:pt x="3906583" y="866142"/>
                      <a:pt x="3905351" y="859576"/>
                      <a:pt x="3904120" y="853831"/>
                    </a:cubicBezTo>
                    <a:cubicBezTo>
                      <a:pt x="3902889" y="848086"/>
                      <a:pt x="3902068" y="843161"/>
                      <a:pt x="3900837" y="837005"/>
                    </a:cubicBezTo>
                    <a:cubicBezTo>
                      <a:pt x="3899195" y="830849"/>
                      <a:pt x="3897554" y="823462"/>
                      <a:pt x="3895092" y="812382"/>
                    </a:cubicBezTo>
                    <a:cubicBezTo>
                      <a:pt x="3895913" y="813203"/>
                      <a:pt x="3894681" y="805405"/>
                      <a:pt x="3891809" y="791452"/>
                    </a:cubicBezTo>
                    <a:cubicBezTo>
                      <a:pt x="3890167" y="784476"/>
                      <a:pt x="3888115" y="776268"/>
                      <a:pt x="3885653" y="766829"/>
                    </a:cubicBezTo>
                    <a:cubicBezTo>
                      <a:pt x="3884422" y="762315"/>
                      <a:pt x="3883191" y="757390"/>
                      <a:pt x="3881959" y="752055"/>
                    </a:cubicBezTo>
                    <a:cubicBezTo>
                      <a:pt x="3880728" y="746720"/>
                      <a:pt x="3879497" y="741385"/>
                      <a:pt x="3877445" y="736050"/>
                    </a:cubicBezTo>
                    <a:cubicBezTo>
                      <a:pt x="3864723" y="691729"/>
                      <a:pt x="3843383" y="638789"/>
                      <a:pt x="3826147" y="601034"/>
                    </a:cubicBezTo>
                    <a:cubicBezTo>
                      <a:pt x="3831482" y="612935"/>
                      <a:pt x="3838459" y="628119"/>
                      <a:pt x="3842152" y="636327"/>
                    </a:cubicBezTo>
                    <a:cubicBezTo>
                      <a:pt x="3848718" y="649870"/>
                      <a:pt x="3850770" y="654384"/>
                      <a:pt x="3850770" y="653563"/>
                    </a:cubicBezTo>
                    <a:cubicBezTo>
                      <a:pt x="3850770" y="653153"/>
                      <a:pt x="3849949" y="651101"/>
                      <a:pt x="3849129" y="648228"/>
                    </a:cubicBezTo>
                    <a:cubicBezTo>
                      <a:pt x="3847897" y="645355"/>
                      <a:pt x="3846256" y="641662"/>
                      <a:pt x="3844614" y="637558"/>
                    </a:cubicBezTo>
                    <a:cubicBezTo>
                      <a:pt x="3837227" y="620732"/>
                      <a:pt x="3826968" y="596519"/>
                      <a:pt x="3826557" y="595699"/>
                    </a:cubicBezTo>
                    <a:cubicBezTo>
                      <a:pt x="3819581" y="582566"/>
                      <a:pt x="3812604" y="569844"/>
                      <a:pt x="3805218" y="556712"/>
                    </a:cubicBezTo>
                    <a:cubicBezTo>
                      <a:pt x="3809321" y="564099"/>
                      <a:pt x="3815066" y="573948"/>
                      <a:pt x="3806448" y="556712"/>
                    </a:cubicBezTo>
                    <a:cubicBezTo>
                      <a:pt x="3799062" y="543580"/>
                      <a:pt x="3793316" y="534141"/>
                      <a:pt x="3788391" y="526754"/>
                    </a:cubicBezTo>
                    <a:cubicBezTo>
                      <a:pt x="3785929" y="523060"/>
                      <a:pt x="3783877" y="519367"/>
                      <a:pt x="3781825" y="516494"/>
                    </a:cubicBezTo>
                    <a:cubicBezTo>
                      <a:pt x="3779773" y="513211"/>
                      <a:pt x="3777721" y="510339"/>
                      <a:pt x="3775670" y="507466"/>
                    </a:cubicBezTo>
                    <a:cubicBezTo>
                      <a:pt x="3771566" y="501720"/>
                      <a:pt x="3767462" y="495975"/>
                      <a:pt x="3762537" y="488588"/>
                    </a:cubicBezTo>
                    <a:cubicBezTo>
                      <a:pt x="3760075" y="484895"/>
                      <a:pt x="3757202" y="480791"/>
                      <a:pt x="3753919" y="475866"/>
                    </a:cubicBezTo>
                    <a:cubicBezTo>
                      <a:pt x="3750636" y="471352"/>
                      <a:pt x="3746532" y="466017"/>
                      <a:pt x="3742428" y="459861"/>
                    </a:cubicBezTo>
                    <a:cubicBezTo>
                      <a:pt x="3741608" y="457809"/>
                      <a:pt x="3748995" y="466427"/>
                      <a:pt x="3753919" y="472173"/>
                    </a:cubicBezTo>
                    <a:cubicBezTo>
                      <a:pt x="3756382" y="475045"/>
                      <a:pt x="3758023" y="477097"/>
                      <a:pt x="3758023" y="476277"/>
                    </a:cubicBezTo>
                    <a:cubicBezTo>
                      <a:pt x="3758023" y="476277"/>
                      <a:pt x="3757612" y="475045"/>
                      <a:pt x="3756382" y="472993"/>
                    </a:cubicBezTo>
                    <a:cubicBezTo>
                      <a:pt x="3755150" y="470941"/>
                      <a:pt x="3753509" y="468479"/>
                      <a:pt x="3750636" y="464375"/>
                    </a:cubicBezTo>
                    <a:cubicBezTo>
                      <a:pt x="3747353" y="459040"/>
                      <a:pt x="3740377" y="447139"/>
                      <a:pt x="3728475" y="429082"/>
                    </a:cubicBezTo>
                    <a:cubicBezTo>
                      <a:pt x="3721909" y="420464"/>
                      <a:pt x="3714112" y="409794"/>
                      <a:pt x="3705083" y="397893"/>
                    </a:cubicBezTo>
                    <a:cubicBezTo>
                      <a:pt x="3700569" y="391737"/>
                      <a:pt x="3694824" y="385581"/>
                      <a:pt x="3689078" y="379015"/>
                    </a:cubicBezTo>
                    <a:cubicBezTo>
                      <a:pt x="3683333" y="372449"/>
                      <a:pt x="3677177" y="365473"/>
                      <a:pt x="3670611" y="358086"/>
                    </a:cubicBezTo>
                    <a:cubicBezTo>
                      <a:pt x="3666507" y="353982"/>
                      <a:pt x="3651733" y="339618"/>
                      <a:pt x="3635318" y="322382"/>
                    </a:cubicBezTo>
                    <a:cubicBezTo>
                      <a:pt x="3637780" y="324844"/>
                      <a:pt x="3640653" y="327717"/>
                      <a:pt x="3641884" y="328948"/>
                    </a:cubicBezTo>
                    <a:cubicBezTo>
                      <a:pt x="3639011" y="325665"/>
                      <a:pt x="3636139" y="322382"/>
                      <a:pt x="3632856" y="319099"/>
                    </a:cubicBezTo>
                    <a:lnTo>
                      <a:pt x="3623417" y="309660"/>
                    </a:lnTo>
                    <a:lnTo>
                      <a:pt x="3604539" y="290782"/>
                    </a:lnTo>
                    <a:cubicBezTo>
                      <a:pt x="3613157" y="298169"/>
                      <a:pt x="3621365" y="305967"/>
                      <a:pt x="3629983" y="313764"/>
                    </a:cubicBezTo>
                    <a:cubicBezTo>
                      <a:pt x="3634087" y="317457"/>
                      <a:pt x="3638190" y="321972"/>
                      <a:pt x="3641884" y="326075"/>
                    </a:cubicBezTo>
                    <a:lnTo>
                      <a:pt x="3653785" y="338797"/>
                    </a:lnTo>
                    <a:cubicBezTo>
                      <a:pt x="3669790" y="355213"/>
                      <a:pt x="3684154" y="373270"/>
                      <a:pt x="3700159" y="389685"/>
                    </a:cubicBezTo>
                    <a:cubicBezTo>
                      <a:pt x="3701390" y="390096"/>
                      <a:pt x="3703032" y="390506"/>
                      <a:pt x="3704263" y="391327"/>
                    </a:cubicBezTo>
                    <a:cubicBezTo>
                      <a:pt x="3709598" y="398303"/>
                      <a:pt x="3715753" y="405690"/>
                      <a:pt x="3721909" y="413488"/>
                    </a:cubicBezTo>
                    <a:cubicBezTo>
                      <a:pt x="3728065" y="421285"/>
                      <a:pt x="3734631" y="428672"/>
                      <a:pt x="3739966" y="436880"/>
                    </a:cubicBezTo>
                    <a:cubicBezTo>
                      <a:pt x="3745712" y="444677"/>
                      <a:pt x="3751457" y="452064"/>
                      <a:pt x="3756382" y="458630"/>
                    </a:cubicBezTo>
                    <a:cubicBezTo>
                      <a:pt x="3758844" y="461913"/>
                      <a:pt x="3761306" y="464786"/>
                      <a:pt x="3763358" y="467658"/>
                    </a:cubicBezTo>
                    <a:cubicBezTo>
                      <a:pt x="3765410" y="470531"/>
                      <a:pt x="3767052" y="472993"/>
                      <a:pt x="3768693" y="475456"/>
                    </a:cubicBezTo>
                    <a:cubicBezTo>
                      <a:pt x="3765000" y="469710"/>
                      <a:pt x="3761716" y="464786"/>
                      <a:pt x="3758434" y="460271"/>
                    </a:cubicBezTo>
                    <a:cubicBezTo>
                      <a:pt x="3755150" y="455757"/>
                      <a:pt x="3752278" y="451653"/>
                      <a:pt x="3749405" y="447550"/>
                    </a:cubicBezTo>
                    <a:cubicBezTo>
                      <a:pt x="3743660" y="439752"/>
                      <a:pt x="3739145" y="432776"/>
                      <a:pt x="3733810" y="425799"/>
                    </a:cubicBezTo>
                    <a:cubicBezTo>
                      <a:pt x="3728475" y="419233"/>
                      <a:pt x="3722730" y="412256"/>
                      <a:pt x="3716164" y="404049"/>
                    </a:cubicBezTo>
                    <a:cubicBezTo>
                      <a:pt x="3712881" y="399945"/>
                      <a:pt x="3709187" y="395431"/>
                      <a:pt x="3705494" y="390916"/>
                    </a:cubicBezTo>
                    <a:cubicBezTo>
                      <a:pt x="3701390" y="385992"/>
                      <a:pt x="3696876" y="381067"/>
                      <a:pt x="3691951" y="375322"/>
                    </a:cubicBezTo>
                    <a:cubicBezTo>
                      <a:pt x="3689489" y="371628"/>
                      <a:pt x="3695644" y="377784"/>
                      <a:pt x="3703032" y="385171"/>
                    </a:cubicBezTo>
                    <a:cubicBezTo>
                      <a:pt x="3710008" y="392968"/>
                      <a:pt x="3717805" y="402407"/>
                      <a:pt x="3719857" y="404869"/>
                    </a:cubicBezTo>
                    <a:lnTo>
                      <a:pt x="3713291" y="398714"/>
                    </a:lnTo>
                    <a:cubicBezTo>
                      <a:pt x="3735452" y="427441"/>
                      <a:pt x="3751457" y="449191"/>
                      <a:pt x="3768283" y="472993"/>
                    </a:cubicBezTo>
                    <a:cubicBezTo>
                      <a:pt x="3776491" y="485305"/>
                      <a:pt x="3785109" y="497617"/>
                      <a:pt x="3794547" y="511980"/>
                    </a:cubicBezTo>
                    <a:cubicBezTo>
                      <a:pt x="3799062" y="519367"/>
                      <a:pt x="3803576" y="527164"/>
                      <a:pt x="3808500" y="535782"/>
                    </a:cubicBezTo>
                    <a:cubicBezTo>
                      <a:pt x="3813425" y="544400"/>
                      <a:pt x="3818760" y="553019"/>
                      <a:pt x="3823685" y="563278"/>
                    </a:cubicBezTo>
                    <a:cubicBezTo>
                      <a:pt x="3829841" y="575590"/>
                      <a:pt x="3825737" y="568203"/>
                      <a:pt x="3824095" y="565741"/>
                    </a:cubicBezTo>
                    <a:cubicBezTo>
                      <a:pt x="3859799" y="629350"/>
                      <a:pt x="3884011" y="697474"/>
                      <a:pt x="3905762" y="765188"/>
                    </a:cubicBezTo>
                    <a:lnTo>
                      <a:pt x="3898375" y="743027"/>
                    </a:lnTo>
                    <a:cubicBezTo>
                      <a:pt x="3902068" y="754518"/>
                      <a:pt x="3906172" y="768881"/>
                      <a:pt x="3911507" y="785297"/>
                    </a:cubicBezTo>
                    <a:cubicBezTo>
                      <a:pt x="3913559" y="793504"/>
                      <a:pt x="3916022" y="802533"/>
                      <a:pt x="3918484" y="811561"/>
                    </a:cubicBezTo>
                    <a:cubicBezTo>
                      <a:pt x="3920946" y="821000"/>
                      <a:pt x="3923408" y="830439"/>
                      <a:pt x="3925460" y="840699"/>
                    </a:cubicBezTo>
                    <a:cubicBezTo>
                      <a:pt x="3927512" y="850958"/>
                      <a:pt x="3929564" y="861628"/>
                      <a:pt x="3932026" y="872298"/>
                    </a:cubicBezTo>
                    <a:cubicBezTo>
                      <a:pt x="3933258" y="877633"/>
                      <a:pt x="3934489" y="883379"/>
                      <a:pt x="3935310" y="888714"/>
                    </a:cubicBezTo>
                    <a:cubicBezTo>
                      <a:pt x="3936130" y="894459"/>
                      <a:pt x="3936951" y="899794"/>
                      <a:pt x="3937772" y="905539"/>
                    </a:cubicBezTo>
                    <a:cubicBezTo>
                      <a:pt x="3939413" y="917030"/>
                      <a:pt x="3941465" y="928521"/>
                      <a:pt x="3942697" y="940012"/>
                    </a:cubicBezTo>
                    <a:cubicBezTo>
                      <a:pt x="3943927" y="951913"/>
                      <a:pt x="3945159" y="963404"/>
                      <a:pt x="3945979" y="975305"/>
                    </a:cubicBezTo>
                    <a:lnTo>
                      <a:pt x="3946800" y="976126"/>
                    </a:lnTo>
                    <a:cubicBezTo>
                      <a:pt x="3946800" y="970791"/>
                      <a:pt x="3947211" y="976946"/>
                      <a:pt x="3948031" y="987206"/>
                    </a:cubicBezTo>
                    <a:cubicBezTo>
                      <a:pt x="3948852" y="997055"/>
                      <a:pt x="3948852" y="1011009"/>
                      <a:pt x="3948852" y="1020447"/>
                    </a:cubicBezTo>
                    <a:lnTo>
                      <a:pt x="3948852" y="1020447"/>
                    </a:lnTo>
                    <a:cubicBezTo>
                      <a:pt x="3950083" y="1044250"/>
                      <a:pt x="3950494" y="1067231"/>
                      <a:pt x="3950904" y="1089392"/>
                    </a:cubicBezTo>
                    <a:cubicBezTo>
                      <a:pt x="3951315" y="1111553"/>
                      <a:pt x="3951725" y="1132072"/>
                      <a:pt x="3952135" y="1150540"/>
                    </a:cubicBezTo>
                    <a:cubicBezTo>
                      <a:pt x="3952545" y="1138638"/>
                      <a:pt x="3952956" y="1123454"/>
                      <a:pt x="3953367" y="1105808"/>
                    </a:cubicBezTo>
                    <a:cubicBezTo>
                      <a:pt x="3952956" y="1098421"/>
                      <a:pt x="3952956" y="1072977"/>
                      <a:pt x="3952545" y="1050816"/>
                    </a:cubicBezTo>
                    <a:cubicBezTo>
                      <a:pt x="3952135" y="1028655"/>
                      <a:pt x="3950904" y="1009777"/>
                      <a:pt x="3950083" y="1015933"/>
                    </a:cubicBezTo>
                    <a:cubicBezTo>
                      <a:pt x="3950083" y="1011009"/>
                      <a:pt x="3950083" y="1005263"/>
                      <a:pt x="3950083" y="999928"/>
                    </a:cubicBezTo>
                    <a:cubicBezTo>
                      <a:pt x="3950083" y="997055"/>
                      <a:pt x="3950083" y="994183"/>
                      <a:pt x="3950083" y="991310"/>
                    </a:cubicBezTo>
                    <a:cubicBezTo>
                      <a:pt x="3950083" y="988437"/>
                      <a:pt x="3949673" y="985154"/>
                      <a:pt x="3949263" y="982282"/>
                    </a:cubicBezTo>
                    <a:cubicBezTo>
                      <a:pt x="3948442" y="969970"/>
                      <a:pt x="3947211" y="957248"/>
                      <a:pt x="3946390" y="944936"/>
                    </a:cubicBezTo>
                    <a:cubicBezTo>
                      <a:pt x="3946390" y="938781"/>
                      <a:pt x="3945159" y="932625"/>
                      <a:pt x="3944338" y="926469"/>
                    </a:cubicBezTo>
                    <a:cubicBezTo>
                      <a:pt x="3943517" y="920724"/>
                      <a:pt x="3942697" y="914978"/>
                      <a:pt x="3941876" y="909233"/>
                    </a:cubicBezTo>
                    <a:cubicBezTo>
                      <a:pt x="3940234" y="898563"/>
                      <a:pt x="3939413" y="888714"/>
                      <a:pt x="3938182" y="881327"/>
                    </a:cubicBezTo>
                    <a:cubicBezTo>
                      <a:pt x="3939824" y="894869"/>
                      <a:pt x="3939824" y="899384"/>
                      <a:pt x="3939413" y="898153"/>
                    </a:cubicBezTo>
                    <a:cubicBezTo>
                      <a:pt x="3939003" y="896921"/>
                      <a:pt x="3938182" y="890355"/>
                      <a:pt x="3936130" y="881737"/>
                    </a:cubicBezTo>
                    <a:cubicBezTo>
                      <a:pt x="3932437" y="864911"/>
                      <a:pt x="3927512" y="839878"/>
                      <a:pt x="3926281" y="835364"/>
                    </a:cubicBezTo>
                    <a:cubicBezTo>
                      <a:pt x="3925050" y="826335"/>
                      <a:pt x="3920536" y="807047"/>
                      <a:pt x="3916842" y="790632"/>
                    </a:cubicBezTo>
                    <a:cubicBezTo>
                      <a:pt x="3916022" y="786528"/>
                      <a:pt x="3914790" y="782834"/>
                      <a:pt x="3913970" y="779141"/>
                    </a:cubicBezTo>
                    <a:cubicBezTo>
                      <a:pt x="3913149" y="775858"/>
                      <a:pt x="3912328" y="772575"/>
                      <a:pt x="3911507" y="770112"/>
                    </a:cubicBezTo>
                    <a:cubicBezTo>
                      <a:pt x="3910276" y="765188"/>
                      <a:pt x="3909866" y="762725"/>
                      <a:pt x="3910686" y="764367"/>
                    </a:cubicBezTo>
                    <a:cubicBezTo>
                      <a:pt x="3909455" y="759032"/>
                      <a:pt x="3910686" y="765598"/>
                      <a:pt x="3913559" y="776268"/>
                    </a:cubicBezTo>
                    <a:cubicBezTo>
                      <a:pt x="3914380" y="778730"/>
                      <a:pt x="3915201" y="781603"/>
                      <a:pt x="3916022" y="784886"/>
                    </a:cubicBezTo>
                    <a:cubicBezTo>
                      <a:pt x="3916842" y="787759"/>
                      <a:pt x="3917252" y="791042"/>
                      <a:pt x="3918074" y="794325"/>
                    </a:cubicBezTo>
                    <a:cubicBezTo>
                      <a:pt x="3919715" y="800891"/>
                      <a:pt x="3920946" y="807047"/>
                      <a:pt x="3922588" y="812792"/>
                    </a:cubicBezTo>
                    <a:cubicBezTo>
                      <a:pt x="3929974" y="840288"/>
                      <a:pt x="3924229" y="814844"/>
                      <a:pt x="3919304" y="791042"/>
                    </a:cubicBezTo>
                    <a:cubicBezTo>
                      <a:pt x="3918074" y="785297"/>
                      <a:pt x="3916432" y="779551"/>
                      <a:pt x="3915201" y="774627"/>
                    </a:cubicBezTo>
                    <a:cubicBezTo>
                      <a:pt x="3913970" y="769702"/>
                      <a:pt x="3913149" y="766008"/>
                      <a:pt x="3912328" y="763957"/>
                    </a:cubicBezTo>
                    <a:cubicBezTo>
                      <a:pt x="3911507" y="759853"/>
                      <a:pt x="3912328" y="762725"/>
                      <a:pt x="3917663" y="779551"/>
                    </a:cubicBezTo>
                    <a:cubicBezTo>
                      <a:pt x="3905351" y="736461"/>
                      <a:pt x="3888936" y="686804"/>
                      <a:pt x="3868417" y="638789"/>
                    </a:cubicBezTo>
                    <a:cubicBezTo>
                      <a:pt x="3847487" y="590774"/>
                      <a:pt x="3822454" y="543990"/>
                      <a:pt x="3797830" y="505003"/>
                    </a:cubicBezTo>
                    <a:lnTo>
                      <a:pt x="3822864" y="550146"/>
                    </a:lnTo>
                    <a:cubicBezTo>
                      <a:pt x="3817939" y="541117"/>
                      <a:pt x="3810963" y="529216"/>
                      <a:pt x="3803576" y="516084"/>
                    </a:cubicBezTo>
                    <a:cubicBezTo>
                      <a:pt x="3801524" y="512801"/>
                      <a:pt x="3799882" y="509518"/>
                      <a:pt x="3797830" y="506235"/>
                    </a:cubicBezTo>
                    <a:cubicBezTo>
                      <a:pt x="3795779" y="502952"/>
                      <a:pt x="3793727" y="499668"/>
                      <a:pt x="3791675" y="496385"/>
                    </a:cubicBezTo>
                    <a:cubicBezTo>
                      <a:pt x="3787571" y="489819"/>
                      <a:pt x="3783057" y="483253"/>
                      <a:pt x="3778953" y="476687"/>
                    </a:cubicBezTo>
                    <a:cubicBezTo>
                      <a:pt x="3771155" y="463555"/>
                      <a:pt x="3762537" y="452474"/>
                      <a:pt x="3756382" y="443446"/>
                    </a:cubicBezTo>
                    <a:cubicBezTo>
                      <a:pt x="3750226" y="434417"/>
                      <a:pt x="3746122" y="428261"/>
                      <a:pt x="3745301" y="427030"/>
                    </a:cubicBezTo>
                    <a:cubicBezTo>
                      <a:pt x="3754330" y="439342"/>
                      <a:pt x="3764179" y="452885"/>
                      <a:pt x="3774028" y="467248"/>
                    </a:cubicBezTo>
                    <a:cubicBezTo>
                      <a:pt x="3778953" y="474635"/>
                      <a:pt x="3783877" y="482432"/>
                      <a:pt x="3788802" y="490230"/>
                    </a:cubicBezTo>
                    <a:cubicBezTo>
                      <a:pt x="3793727" y="498027"/>
                      <a:pt x="3799062" y="505824"/>
                      <a:pt x="3803986" y="514442"/>
                    </a:cubicBezTo>
                    <a:cubicBezTo>
                      <a:pt x="3804807" y="514442"/>
                      <a:pt x="3802345" y="509518"/>
                      <a:pt x="3797830" y="502131"/>
                    </a:cubicBezTo>
                    <a:cubicBezTo>
                      <a:pt x="3793316" y="494744"/>
                      <a:pt x="3786750" y="484484"/>
                      <a:pt x="3780184" y="474225"/>
                    </a:cubicBezTo>
                    <a:cubicBezTo>
                      <a:pt x="3773618" y="463965"/>
                      <a:pt x="3766231" y="454116"/>
                      <a:pt x="3760896" y="446318"/>
                    </a:cubicBezTo>
                    <a:cubicBezTo>
                      <a:pt x="3755561" y="438521"/>
                      <a:pt x="3751457" y="432776"/>
                      <a:pt x="3751046" y="431955"/>
                    </a:cubicBezTo>
                    <a:cubicBezTo>
                      <a:pt x="3748174" y="428261"/>
                      <a:pt x="3745301" y="424158"/>
                      <a:pt x="3742428" y="420875"/>
                    </a:cubicBezTo>
                    <a:lnTo>
                      <a:pt x="3733400" y="409794"/>
                    </a:lnTo>
                    <a:lnTo>
                      <a:pt x="3715343" y="388044"/>
                    </a:lnTo>
                    <a:cubicBezTo>
                      <a:pt x="3712470" y="384350"/>
                      <a:pt x="3709187" y="381067"/>
                      <a:pt x="3705904" y="377374"/>
                    </a:cubicBezTo>
                    <a:lnTo>
                      <a:pt x="3696465" y="367114"/>
                    </a:lnTo>
                    <a:lnTo>
                      <a:pt x="3677177" y="346184"/>
                    </a:lnTo>
                    <a:lnTo>
                      <a:pt x="3709598" y="383940"/>
                    </a:lnTo>
                    <a:cubicBezTo>
                      <a:pt x="3704263" y="378194"/>
                      <a:pt x="3696055" y="369166"/>
                      <a:pt x="3685795" y="357265"/>
                    </a:cubicBezTo>
                    <a:cubicBezTo>
                      <a:pt x="3683333" y="354392"/>
                      <a:pt x="3680460" y="351519"/>
                      <a:pt x="3677998" y="348236"/>
                    </a:cubicBezTo>
                    <a:cubicBezTo>
                      <a:pt x="3675125" y="345364"/>
                      <a:pt x="3672253" y="342081"/>
                      <a:pt x="3668969" y="338797"/>
                    </a:cubicBezTo>
                    <a:cubicBezTo>
                      <a:pt x="3662814" y="332231"/>
                      <a:pt x="3656248" y="325255"/>
                      <a:pt x="3649681" y="318278"/>
                    </a:cubicBezTo>
                    <a:cubicBezTo>
                      <a:pt x="3643115" y="310891"/>
                      <a:pt x="3635318" y="303915"/>
                      <a:pt x="3627931" y="296938"/>
                    </a:cubicBezTo>
                    <a:cubicBezTo>
                      <a:pt x="3620544" y="289551"/>
                      <a:pt x="3613157" y="282164"/>
                      <a:pt x="3605360" y="275188"/>
                    </a:cubicBezTo>
                    <a:cubicBezTo>
                      <a:pt x="3597562" y="268211"/>
                      <a:pt x="3589765" y="261235"/>
                      <a:pt x="3581968" y="254668"/>
                    </a:cubicBezTo>
                    <a:cubicBezTo>
                      <a:pt x="3578274" y="251385"/>
                      <a:pt x="3574170" y="248102"/>
                      <a:pt x="3570477" y="244819"/>
                    </a:cubicBezTo>
                    <a:cubicBezTo>
                      <a:pt x="3566373" y="241536"/>
                      <a:pt x="3562680" y="238663"/>
                      <a:pt x="3558986" y="235791"/>
                    </a:cubicBezTo>
                    <a:cubicBezTo>
                      <a:pt x="3563501" y="239074"/>
                      <a:pt x="3568425" y="242357"/>
                      <a:pt x="3573350" y="246461"/>
                    </a:cubicBezTo>
                    <a:cubicBezTo>
                      <a:pt x="3578274" y="250565"/>
                      <a:pt x="3583609" y="254668"/>
                      <a:pt x="3588944" y="259183"/>
                    </a:cubicBezTo>
                    <a:cubicBezTo>
                      <a:pt x="3594279" y="263697"/>
                      <a:pt x="3600025" y="268622"/>
                      <a:pt x="3605770" y="273957"/>
                    </a:cubicBezTo>
                    <a:cubicBezTo>
                      <a:pt x="3611515" y="279292"/>
                      <a:pt x="3617261" y="285037"/>
                      <a:pt x="3623417" y="290782"/>
                    </a:cubicBezTo>
                    <a:cubicBezTo>
                      <a:pt x="3629572" y="296528"/>
                      <a:pt x="3635728" y="302684"/>
                      <a:pt x="3642294" y="308839"/>
                    </a:cubicBezTo>
                    <a:cubicBezTo>
                      <a:pt x="3648450" y="314995"/>
                      <a:pt x="3654606" y="321972"/>
                      <a:pt x="3661172" y="328948"/>
                    </a:cubicBezTo>
                    <a:cubicBezTo>
                      <a:pt x="3667738" y="335925"/>
                      <a:pt x="3674305" y="342491"/>
                      <a:pt x="3680871" y="349878"/>
                    </a:cubicBezTo>
                    <a:cubicBezTo>
                      <a:pt x="3687437" y="357265"/>
                      <a:pt x="3694003" y="364652"/>
                      <a:pt x="3700569" y="372449"/>
                    </a:cubicBezTo>
                    <a:cubicBezTo>
                      <a:pt x="3705494" y="377784"/>
                      <a:pt x="3708777" y="381477"/>
                      <a:pt x="3710829" y="383940"/>
                    </a:cubicBezTo>
                    <a:cubicBezTo>
                      <a:pt x="3712881" y="386402"/>
                      <a:pt x="3713701" y="387223"/>
                      <a:pt x="3714112" y="387223"/>
                    </a:cubicBezTo>
                    <a:cubicBezTo>
                      <a:pt x="3714522" y="387223"/>
                      <a:pt x="3712060" y="383119"/>
                      <a:pt x="3709187" y="379426"/>
                    </a:cubicBezTo>
                    <a:cubicBezTo>
                      <a:pt x="3703442" y="372039"/>
                      <a:pt x="3697696" y="363831"/>
                      <a:pt x="3715753" y="384761"/>
                    </a:cubicBezTo>
                    <a:cubicBezTo>
                      <a:pt x="3711650" y="379015"/>
                      <a:pt x="3703032" y="369166"/>
                      <a:pt x="3694413" y="359317"/>
                    </a:cubicBezTo>
                    <a:cubicBezTo>
                      <a:pt x="3689899" y="354392"/>
                      <a:pt x="3685795" y="349467"/>
                      <a:pt x="3681691" y="344543"/>
                    </a:cubicBezTo>
                    <a:cubicBezTo>
                      <a:pt x="3677177" y="340029"/>
                      <a:pt x="3673484" y="336335"/>
                      <a:pt x="3670201" y="333052"/>
                    </a:cubicBezTo>
                    <a:lnTo>
                      <a:pt x="3655427" y="316637"/>
                    </a:lnTo>
                    <a:cubicBezTo>
                      <a:pt x="3659941" y="320740"/>
                      <a:pt x="3665276" y="326075"/>
                      <a:pt x="3671021" y="331411"/>
                    </a:cubicBezTo>
                    <a:cubicBezTo>
                      <a:pt x="3676767" y="337156"/>
                      <a:pt x="3682923" y="343312"/>
                      <a:pt x="3689078" y="350288"/>
                    </a:cubicBezTo>
                    <a:cubicBezTo>
                      <a:pt x="3701390" y="364241"/>
                      <a:pt x="3715753" y="379426"/>
                      <a:pt x="3729296" y="397072"/>
                    </a:cubicBezTo>
                    <a:cubicBezTo>
                      <a:pt x="3757202" y="430724"/>
                      <a:pt x="3783467" y="469300"/>
                      <a:pt x="3804397" y="500489"/>
                    </a:cubicBezTo>
                    <a:cubicBezTo>
                      <a:pt x="3800703" y="495154"/>
                      <a:pt x="3797420" y="490640"/>
                      <a:pt x="3795779" y="488998"/>
                    </a:cubicBezTo>
                    <a:cubicBezTo>
                      <a:pt x="3825737" y="538245"/>
                      <a:pt x="3852412" y="589953"/>
                      <a:pt x="3874983" y="641251"/>
                    </a:cubicBezTo>
                    <a:cubicBezTo>
                      <a:pt x="3869648" y="627298"/>
                      <a:pt x="3865134" y="618270"/>
                      <a:pt x="3861440" y="610062"/>
                    </a:cubicBezTo>
                    <a:cubicBezTo>
                      <a:pt x="3857747" y="602265"/>
                      <a:pt x="3854874" y="595699"/>
                      <a:pt x="3850770" y="588312"/>
                    </a:cubicBezTo>
                    <a:cubicBezTo>
                      <a:pt x="3850770" y="587901"/>
                      <a:pt x="3852412" y="590364"/>
                      <a:pt x="3854464" y="594878"/>
                    </a:cubicBezTo>
                    <a:cubicBezTo>
                      <a:pt x="3856516" y="599392"/>
                      <a:pt x="3859799" y="605548"/>
                      <a:pt x="3863082" y="612935"/>
                    </a:cubicBezTo>
                    <a:cubicBezTo>
                      <a:pt x="3866365" y="619911"/>
                      <a:pt x="3870058" y="627709"/>
                      <a:pt x="3873341" y="634685"/>
                    </a:cubicBezTo>
                    <a:cubicBezTo>
                      <a:pt x="3876624" y="641662"/>
                      <a:pt x="3879087" y="648228"/>
                      <a:pt x="3881139" y="652742"/>
                    </a:cubicBezTo>
                    <a:cubicBezTo>
                      <a:pt x="3878676" y="646586"/>
                      <a:pt x="3877035" y="642072"/>
                      <a:pt x="3875804" y="638379"/>
                    </a:cubicBezTo>
                    <a:cubicBezTo>
                      <a:pt x="3874162" y="634685"/>
                      <a:pt x="3873341" y="632223"/>
                      <a:pt x="3872520" y="630581"/>
                    </a:cubicBezTo>
                    <a:cubicBezTo>
                      <a:pt x="3871290" y="626888"/>
                      <a:pt x="3870879" y="626477"/>
                      <a:pt x="3871290" y="626067"/>
                    </a:cubicBezTo>
                    <a:cubicBezTo>
                      <a:pt x="3871290" y="626067"/>
                      <a:pt x="3872931" y="628119"/>
                      <a:pt x="3866365" y="612935"/>
                    </a:cubicBezTo>
                    <a:cubicBezTo>
                      <a:pt x="3870058" y="620732"/>
                      <a:pt x="3873341" y="628119"/>
                      <a:pt x="3877035" y="635096"/>
                    </a:cubicBezTo>
                    <a:cubicBezTo>
                      <a:pt x="3880318" y="642482"/>
                      <a:pt x="3883191" y="649870"/>
                      <a:pt x="3886063" y="657667"/>
                    </a:cubicBezTo>
                    <a:cubicBezTo>
                      <a:pt x="3888936" y="665464"/>
                      <a:pt x="3892219" y="673261"/>
                      <a:pt x="3895502" y="681469"/>
                    </a:cubicBezTo>
                    <a:cubicBezTo>
                      <a:pt x="3898785" y="689677"/>
                      <a:pt x="3901658" y="699116"/>
                      <a:pt x="3904941" y="708965"/>
                    </a:cubicBezTo>
                    <a:cubicBezTo>
                      <a:pt x="3911097" y="729484"/>
                      <a:pt x="3897965" y="692550"/>
                      <a:pt x="3897965" y="697064"/>
                    </a:cubicBezTo>
                    <a:cubicBezTo>
                      <a:pt x="3901658" y="706913"/>
                      <a:pt x="3904531" y="715942"/>
                      <a:pt x="3906993" y="724149"/>
                    </a:cubicBezTo>
                    <a:cubicBezTo>
                      <a:pt x="3908224" y="728253"/>
                      <a:pt x="3909866" y="732357"/>
                      <a:pt x="3910686" y="736461"/>
                    </a:cubicBezTo>
                    <a:cubicBezTo>
                      <a:pt x="3911918" y="740565"/>
                      <a:pt x="3912738" y="745079"/>
                      <a:pt x="3913970" y="749183"/>
                    </a:cubicBezTo>
                    <a:cubicBezTo>
                      <a:pt x="3916022" y="757801"/>
                      <a:pt x="3918484" y="767240"/>
                      <a:pt x="3921767" y="777910"/>
                    </a:cubicBezTo>
                    <a:cubicBezTo>
                      <a:pt x="3923408" y="783245"/>
                      <a:pt x="3924640" y="789400"/>
                      <a:pt x="3926281" y="795556"/>
                    </a:cubicBezTo>
                    <a:cubicBezTo>
                      <a:pt x="3927922" y="802122"/>
                      <a:pt x="3929564" y="808689"/>
                      <a:pt x="3931616" y="816486"/>
                    </a:cubicBezTo>
                    <a:cubicBezTo>
                      <a:pt x="3922588" y="775858"/>
                      <a:pt x="3924640" y="781193"/>
                      <a:pt x="3929564" y="800071"/>
                    </a:cubicBezTo>
                    <a:cubicBezTo>
                      <a:pt x="3932026" y="809509"/>
                      <a:pt x="3935310" y="822231"/>
                      <a:pt x="3938593" y="834543"/>
                    </a:cubicBezTo>
                    <a:cubicBezTo>
                      <a:pt x="3941055" y="846854"/>
                      <a:pt x="3943517" y="858756"/>
                      <a:pt x="3945159" y="865732"/>
                    </a:cubicBezTo>
                    <a:lnTo>
                      <a:pt x="3942697" y="851779"/>
                    </a:lnTo>
                    <a:cubicBezTo>
                      <a:pt x="3945569" y="864501"/>
                      <a:pt x="3948442" y="876812"/>
                      <a:pt x="3950494" y="887483"/>
                    </a:cubicBezTo>
                    <a:cubicBezTo>
                      <a:pt x="3952135" y="898563"/>
                      <a:pt x="3952956" y="908823"/>
                      <a:pt x="3953367" y="917851"/>
                    </a:cubicBezTo>
                    <a:cubicBezTo>
                      <a:pt x="3949263" y="883789"/>
                      <a:pt x="3942697" y="851779"/>
                      <a:pt x="3943107" y="861218"/>
                    </a:cubicBezTo>
                    <a:cubicBezTo>
                      <a:pt x="3943927" y="866553"/>
                      <a:pt x="3945159" y="872298"/>
                      <a:pt x="3945979" y="878044"/>
                    </a:cubicBezTo>
                    <a:cubicBezTo>
                      <a:pt x="3946390" y="880916"/>
                      <a:pt x="3946800" y="883789"/>
                      <a:pt x="3947621" y="886251"/>
                    </a:cubicBezTo>
                    <a:cubicBezTo>
                      <a:pt x="3947621" y="889124"/>
                      <a:pt x="3948442" y="891997"/>
                      <a:pt x="3948852" y="894869"/>
                    </a:cubicBezTo>
                    <a:cubicBezTo>
                      <a:pt x="3950494" y="906360"/>
                      <a:pt x="3952135" y="918261"/>
                      <a:pt x="3953777" y="930983"/>
                    </a:cubicBezTo>
                    <a:lnTo>
                      <a:pt x="3949673" y="908002"/>
                    </a:lnTo>
                    <a:lnTo>
                      <a:pt x="3953367" y="935908"/>
                    </a:lnTo>
                    <a:cubicBezTo>
                      <a:pt x="3954597" y="945347"/>
                      <a:pt x="3955008" y="954375"/>
                      <a:pt x="3955829" y="963814"/>
                    </a:cubicBezTo>
                    <a:lnTo>
                      <a:pt x="3957881" y="991720"/>
                    </a:lnTo>
                    <a:lnTo>
                      <a:pt x="3958701" y="1019627"/>
                    </a:lnTo>
                    <a:cubicBezTo>
                      <a:pt x="3959522" y="1028245"/>
                      <a:pt x="3960753" y="1040146"/>
                      <a:pt x="3961985" y="1051637"/>
                    </a:cubicBezTo>
                    <a:cubicBezTo>
                      <a:pt x="3962805" y="1063127"/>
                      <a:pt x="3964036" y="1074208"/>
                      <a:pt x="3964857" y="1081595"/>
                    </a:cubicBezTo>
                    <a:cubicBezTo>
                      <a:pt x="3963626" y="1107860"/>
                      <a:pt x="3964857" y="1144794"/>
                      <a:pt x="3964857" y="1169828"/>
                    </a:cubicBezTo>
                    <a:lnTo>
                      <a:pt x="3964857" y="1158337"/>
                    </a:lnTo>
                    <a:cubicBezTo>
                      <a:pt x="3963216" y="1206762"/>
                      <a:pt x="3964036" y="1315104"/>
                      <a:pt x="3965268" y="1324132"/>
                    </a:cubicBezTo>
                    <a:cubicBezTo>
                      <a:pt x="3964036" y="1359015"/>
                      <a:pt x="3957470" y="1078722"/>
                      <a:pt x="3958701" y="1324132"/>
                    </a:cubicBezTo>
                    <a:cubicBezTo>
                      <a:pt x="3958701" y="1417290"/>
                      <a:pt x="3962805" y="1382407"/>
                      <a:pt x="3964036" y="1435347"/>
                    </a:cubicBezTo>
                    <a:cubicBezTo>
                      <a:pt x="3964036" y="1435347"/>
                      <a:pt x="3964036" y="1432474"/>
                      <a:pt x="3963216" y="1437809"/>
                    </a:cubicBezTo>
                    <a:cubicBezTo>
                      <a:pt x="3963216" y="1478437"/>
                      <a:pt x="3964447" y="1482541"/>
                      <a:pt x="3965268" y="1516193"/>
                    </a:cubicBezTo>
                    <a:cubicBezTo>
                      <a:pt x="3965678" y="1491570"/>
                      <a:pt x="3966088" y="1456277"/>
                      <a:pt x="3965268" y="1444786"/>
                    </a:cubicBezTo>
                    <a:cubicBezTo>
                      <a:pt x="3966909" y="1457097"/>
                      <a:pt x="3965268" y="1529735"/>
                      <a:pt x="3966499" y="1560925"/>
                    </a:cubicBezTo>
                    <a:cubicBezTo>
                      <a:pt x="3964036" y="1520297"/>
                      <a:pt x="3965678" y="1639719"/>
                      <a:pt x="3964036" y="1608119"/>
                    </a:cubicBezTo>
                    <a:cubicBezTo>
                      <a:pt x="3962395" y="1689375"/>
                      <a:pt x="3964036" y="1775967"/>
                      <a:pt x="3966499" y="1818647"/>
                    </a:cubicBezTo>
                    <a:cubicBezTo>
                      <a:pt x="3963216" y="1873638"/>
                      <a:pt x="3966909" y="1915087"/>
                      <a:pt x="3965268" y="2004551"/>
                    </a:cubicBezTo>
                    <a:cubicBezTo>
                      <a:pt x="3965268" y="1991009"/>
                      <a:pt x="3965268" y="1965975"/>
                      <a:pt x="3965268" y="1946687"/>
                    </a:cubicBezTo>
                    <a:cubicBezTo>
                      <a:pt x="3963216" y="1895799"/>
                      <a:pt x="3964036" y="2039434"/>
                      <a:pt x="3962395" y="1961050"/>
                    </a:cubicBezTo>
                    <a:cubicBezTo>
                      <a:pt x="3962395" y="1977876"/>
                      <a:pt x="3963626" y="1962282"/>
                      <a:pt x="3963216" y="1945045"/>
                    </a:cubicBezTo>
                    <a:cubicBezTo>
                      <a:pt x="3963216" y="1915087"/>
                      <a:pt x="3961985" y="1886771"/>
                      <a:pt x="3961164" y="1894158"/>
                    </a:cubicBezTo>
                    <a:lnTo>
                      <a:pt x="3959522" y="1967206"/>
                    </a:lnTo>
                    <a:lnTo>
                      <a:pt x="3959522" y="1941762"/>
                    </a:lnTo>
                    <a:cubicBezTo>
                      <a:pt x="3959112" y="1941762"/>
                      <a:pt x="3956649" y="2052156"/>
                      <a:pt x="3956649" y="2052156"/>
                    </a:cubicBezTo>
                    <a:cubicBezTo>
                      <a:pt x="3956649" y="2055029"/>
                      <a:pt x="3957470" y="2044769"/>
                      <a:pt x="3957881" y="2039434"/>
                    </a:cubicBezTo>
                    <a:cubicBezTo>
                      <a:pt x="3957470" y="2103454"/>
                      <a:pt x="3957470" y="2172399"/>
                      <a:pt x="3957881" y="2238881"/>
                    </a:cubicBezTo>
                    <a:cubicBezTo>
                      <a:pt x="3957881" y="2272123"/>
                      <a:pt x="3957881" y="2304953"/>
                      <a:pt x="3957881" y="2336553"/>
                    </a:cubicBezTo>
                    <a:cubicBezTo>
                      <a:pt x="3957881" y="2352148"/>
                      <a:pt x="3957881" y="2367742"/>
                      <a:pt x="3957881" y="2382927"/>
                    </a:cubicBezTo>
                    <a:cubicBezTo>
                      <a:pt x="3957881" y="2390313"/>
                      <a:pt x="3957881" y="2397700"/>
                      <a:pt x="3957881" y="2405087"/>
                    </a:cubicBezTo>
                    <a:cubicBezTo>
                      <a:pt x="3957881" y="2412474"/>
                      <a:pt x="3957881" y="2419861"/>
                      <a:pt x="3957470" y="2426838"/>
                    </a:cubicBezTo>
                    <a:cubicBezTo>
                      <a:pt x="3959933" y="2437508"/>
                      <a:pt x="3959933" y="2508094"/>
                      <a:pt x="3946390" y="2586067"/>
                    </a:cubicBezTo>
                    <a:cubicBezTo>
                      <a:pt x="3944749" y="2595916"/>
                      <a:pt x="3943107" y="2605766"/>
                      <a:pt x="3941055" y="2615615"/>
                    </a:cubicBezTo>
                    <a:cubicBezTo>
                      <a:pt x="3940234" y="2620539"/>
                      <a:pt x="3939003" y="2625464"/>
                      <a:pt x="3937772" y="2630389"/>
                    </a:cubicBezTo>
                    <a:cubicBezTo>
                      <a:pt x="3936541" y="2635314"/>
                      <a:pt x="3935720" y="2640238"/>
                      <a:pt x="3934489" y="2645163"/>
                    </a:cubicBezTo>
                    <a:cubicBezTo>
                      <a:pt x="3932026" y="2655012"/>
                      <a:pt x="3929974" y="2664861"/>
                      <a:pt x="3927922" y="2674300"/>
                    </a:cubicBezTo>
                    <a:cubicBezTo>
                      <a:pt x="3925460" y="2683739"/>
                      <a:pt x="3922588" y="2693178"/>
                      <a:pt x="3920125" y="2702206"/>
                    </a:cubicBezTo>
                    <a:cubicBezTo>
                      <a:pt x="3918894" y="2706720"/>
                      <a:pt x="3917663" y="2711235"/>
                      <a:pt x="3916432" y="2715749"/>
                    </a:cubicBezTo>
                    <a:cubicBezTo>
                      <a:pt x="3916022" y="2717801"/>
                      <a:pt x="3915201" y="2720263"/>
                      <a:pt x="3914790" y="2722315"/>
                    </a:cubicBezTo>
                    <a:cubicBezTo>
                      <a:pt x="3913970" y="2724367"/>
                      <a:pt x="3913559" y="2726419"/>
                      <a:pt x="3912738" y="2728471"/>
                    </a:cubicBezTo>
                    <a:cubicBezTo>
                      <a:pt x="3909866" y="2736678"/>
                      <a:pt x="3907403" y="2744886"/>
                      <a:pt x="3904941" y="2752684"/>
                    </a:cubicBezTo>
                    <a:cubicBezTo>
                      <a:pt x="3902479" y="2760481"/>
                      <a:pt x="3900427" y="2767457"/>
                      <a:pt x="3897965" y="2774024"/>
                    </a:cubicBezTo>
                    <a:cubicBezTo>
                      <a:pt x="3895502" y="2780590"/>
                      <a:pt x="3893450" y="2786746"/>
                      <a:pt x="3891398" y="2792080"/>
                    </a:cubicBezTo>
                    <a:cubicBezTo>
                      <a:pt x="3899195" y="2768689"/>
                      <a:pt x="3900427" y="2754736"/>
                      <a:pt x="3894271" y="2768689"/>
                    </a:cubicBezTo>
                    <a:cubicBezTo>
                      <a:pt x="3897554" y="2758839"/>
                      <a:pt x="3902068" y="2744066"/>
                      <a:pt x="3907403" y="2726009"/>
                    </a:cubicBezTo>
                    <a:cubicBezTo>
                      <a:pt x="3909045" y="2721494"/>
                      <a:pt x="3910276" y="2716570"/>
                      <a:pt x="3911507" y="2711645"/>
                    </a:cubicBezTo>
                    <a:cubicBezTo>
                      <a:pt x="3912738" y="2706720"/>
                      <a:pt x="3913970" y="2701796"/>
                      <a:pt x="3915611" y="2696461"/>
                    </a:cubicBezTo>
                    <a:cubicBezTo>
                      <a:pt x="3916842" y="2691126"/>
                      <a:pt x="3918484" y="2685791"/>
                      <a:pt x="3920125" y="2680456"/>
                    </a:cubicBezTo>
                    <a:cubicBezTo>
                      <a:pt x="3921767" y="2675121"/>
                      <a:pt x="3923408" y="2669375"/>
                      <a:pt x="3924640" y="2664040"/>
                    </a:cubicBezTo>
                    <a:cubicBezTo>
                      <a:pt x="3927102" y="2657064"/>
                      <a:pt x="3941055" y="2601251"/>
                      <a:pt x="3933668" y="2637365"/>
                    </a:cubicBezTo>
                    <a:cubicBezTo>
                      <a:pt x="3935310" y="2629568"/>
                      <a:pt x="3936951" y="2622591"/>
                      <a:pt x="3938182" y="2616846"/>
                    </a:cubicBezTo>
                    <a:cubicBezTo>
                      <a:pt x="3939003" y="2611101"/>
                      <a:pt x="3939824" y="2605766"/>
                      <a:pt x="3940645" y="2601662"/>
                    </a:cubicBezTo>
                    <a:cubicBezTo>
                      <a:pt x="3941876" y="2593454"/>
                      <a:pt x="3942697" y="2588529"/>
                      <a:pt x="3943107" y="2586067"/>
                    </a:cubicBezTo>
                    <a:cubicBezTo>
                      <a:pt x="3943517" y="2581143"/>
                      <a:pt x="3942286" y="2586067"/>
                      <a:pt x="3940645" y="2593454"/>
                    </a:cubicBezTo>
                    <a:cubicBezTo>
                      <a:pt x="3939003" y="2601251"/>
                      <a:pt x="3936541" y="2611511"/>
                      <a:pt x="3934899" y="2617667"/>
                    </a:cubicBezTo>
                    <a:cubicBezTo>
                      <a:pt x="3933258" y="2623823"/>
                      <a:pt x="3932437" y="2625464"/>
                      <a:pt x="3933668" y="2616436"/>
                    </a:cubicBezTo>
                    <a:cubicBezTo>
                      <a:pt x="3919715" y="2686201"/>
                      <a:pt x="3902889" y="2739962"/>
                      <a:pt x="3886063" y="2786746"/>
                    </a:cubicBezTo>
                    <a:cubicBezTo>
                      <a:pt x="3869648" y="2833940"/>
                      <a:pt x="3850770" y="2873337"/>
                      <a:pt x="3830251" y="2913144"/>
                    </a:cubicBezTo>
                    <a:lnTo>
                      <a:pt x="3828609" y="2914786"/>
                    </a:lnTo>
                    <a:lnTo>
                      <a:pt x="3812194" y="2944744"/>
                    </a:lnTo>
                    <a:lnTo>
                      <a:pt x="3808090" y="2952131"/>
                    </a:lnTo>
                    <a:cubicBezTo>
                      <a:pt x="3806859" y="2954593"/>
                      <a:pt x="3805218" y="2957055"/>
                      <a:pt x="3803576" y="2959518"/>
                    </a:cubicBezTo>
                    <a:lnTo>
                      <a:pt x="3794547" y="2973881"/>
                    </a:lnTo>
                    <a:cubicBezTo>
                      <a:pt x="3810142" y="2950900"/>
                      <a:pt x="3816708" y="2939409"/>
                      <a:pt x="3816298" y="2942282"/>
                    </a:cubicBezTo>
                    <a:cubicBezTo>
                      <a:pt x="3816298" y="2943513"/>
                      <a:pt x="3813836" y="2948437"/>
                      <a:pt x="3808911" y="2956645"/>
                    </a:cubicBezTo>
                    <a:cubicBezTo>
                      <a:pt x="3803986" y="2964853"/>
                      <a:pt x="3796599" y="2976344"/>
                      <a:pt x="3786750" y="2991117"/>
                    </a:cubicBezTo>
                    <a:lnTo>
                      <a:pt x="3791264" y="2983730"/>
                    </a:lnTo>
                    <a:cubicBezTo>
                      <a:pt x="3788391" y="2987834"/>
                      <a:pt x="3785109" y="2992759"/>
                      <a:pt x="3781415" y="2998094"/>
                    </a:cubicBezTo>
                    <a:cubicBezTo>
                      <a:pt x="3777721" y="3003429"/>
                      <a:pt x="3773618" y="3008764"/>
                      <a:pt x="3769103" y="3014920"/>
                    </a:cubicBezTo>
                    <a:cubicBezTo>
                      <a:pt x="3765000" y="3021076"/>
                      <a:pt x="3760485" y="3027231"/>
                      <a:pt x="3755561" y="3033797"/>
                    </a:cubicBezTo>
                    <a:cubicBezTo>
                      <a:pt x="3753098" y="3037081"/>
                      <a:pt x="3750636" y="3040364"/>
                      <a:pt x="3748174" y="3043647"/>
                    </a:cubicBezTo>
                    <a:cubicBezTo>
                      <a:pt x="3745712" y="3046930"/>
                      <a:pt x="3742839" y="3050213"/>
                      <a:pt x="3740377" y="3053906"/>
                    </a:cubicBezTo>
                    <a:cubicBezTo>
                      <a:pt x="3735041" y="3060883"/>
                      <a:pt x="3729707" y="3067449"/>
                      <a:pt x="3724371" y="3074426"/>
                    </a:cubicBezTo>
                    <a:cubicBezTo>
                      <a:pt x="3719037" y="3081402"/>
                      <a:pt x="3712881" y="3087968"/>
                      <a:pt x="3707135" y="3094534"/>
                    </a:cubicBezTo>
                    <a:cubicBezTo>
                      <a:pt x="3701390" y="3101101"/>
                      <a:pt x="3695644" y="3107667"/>
                      <a:pt x="3690309" y="3114233"/>
                    </a:cubicBezTo>
                    <a:cubicBezTo>
                      <a:pt x="3684564" y="3120389"/>
                      <a:pt x="3678819" y="3126544"/>
                      <a:pt x="3673073" y="3132290"/>
                    </a:cubicBezTo>
                    <a:cubicBezTo>
                      <a:pt x="3663634" y="3142960"/>
                      <a:pt x="3654196" y="3154451"/>
                      <a:pt x="3643936" y="3164710"/>
                    </a:cubicBezTo>
                    <a:cubicBezTo>
                      <a:pt x="3632445" y="3175791"/>
                      <a:pt x="3623417" y="3183998"/>
                      <a:pt x="3616030" y="3190154"/>
                    </a:cubicBezTo>
                    <a:cubicBezTo>
                      <a:pt x="3608643" y="3196310"/>
                      <a:pt x="3602897" y="3200414"/>
                      <a:pt x="3598383" y="3203697"/>
                    </a:cubicBezTo>
                    <a:cubicBezTo>
                      <a:pt x="3588944" y="3210263"/>
                      <a:pt x="3583609" y="3213136"/>
                      <a:pt x="3574991" y="3218881"/>
                    </a:cubicBezTo>
                    <a:cubicBezTo>
                      <a:pt x="3555293" y="3234065"/>
                      <a:pt x="3538057" y="3248839"/>
                      <a:pt x="3521231" y="3260330"/>
                    </a:cubicBezTo>
                    <a:cubicBezTo>
                      <a:pt x="3513023" y="3266486"/>
                      <a:pt x="3504815" y="3272231"/>
                      <a:pt x="3497428" y="3277977"/>
                    </a:cubicBezTo>
                    <a:cubicBezTo>
                      <a:pt x="3489631" y="3283312"/>
                      <a:pt x="3481834" y="3288647"/>
                      <a:pt x="3474447" y="3293571"/>
                    </a:cubicBezTo>
                    <a:cubicBezTo>
                      <a:pt x="3467060" y="3298496"/>
                      <a:pt x="3459673" y="3303421"/>
                      <a:pt x="3452697" y="3308345"/>
                    </a:cubicBezTo>
                    <a:cubicBezTo>
                      <a:pt x="3445309" y="3312859"/>
                      <a:pt x="3437923" y="3317374"/>
                      <a:pt x="3430946" y="3321888"/>
                    </a:cubicBezTo>
                    <a:cubicBezTo>
                      <a:pt x="3423559" y="3326402"/>
                      <a:pt x="3416582" y="3330917"/>
                      <a:pt x="3409196" y="3335020"/>
                    </a:cubicBezTo>
                    <a:cubicBezTo>
                      <a:pt x="3401809" y="3339124"/>
                      <a:pt x="3394011" y="3343228"/>
                      <a:pt x="3386214" y="3347742"/>
                    </a:cubicBezTo>
                    <a:cubicBezTo>
                      <a:pt x="3382521" y="3349384"/>
                      <a:pt x="3377186" y="3351846"/>
                      <a:pt x="3371030" y="3355129"/>
                    </a:cubicBezTo>
                    <a:cubicBezTo>
                      <a:pt x="3364874" y="3358412"/>
                      <a:pt x="3357077" y="3361285"/>
                      <a:pt x="3349279" y="3364978"/>
                    </a:cubicBezTo>
                    <a:cubicBezTo>
                      <a:pt x="3341482" y="3368261"/>
                      <a:pt x="3332864" y="3371955"/>
                      <a:pt x="3324656" y="3375648"/>
                    </a:cubicBezTo>
                    <a:cubicBezTo>
                      <a:pt x="3320552" y="3377700"/>
                      <a:pt x="3316449" y="3378931"/>
                      <a:pt x="3312345" y="3380573"/>
                    </a:cubicBezTo>
                    <a:cubicBezTo>
                      <a:pt x="3308241" y="3382215"/>
                      <a:pt x="3304547" y="3383446"/>
                      <a:pt x="3300854" y="3385087"/>
                    </a:cubicBezTo>
                    <a:cubicBezTo>
                      <a:pt x="3271306" y="3396168"/>
                      <a:pt x="3254480" y="3402323"/>
                      <a:pt x="3291415" y="3386729"/>
                    </a:cubicBezTo>
                    <a:cubicBezTo>
                      <a:pt x="3270485" y="3395757"/>
                      <a:pt x="3255712" y="3401092"/>
                      <a:pt x="3243400" y="3406427"/>
                    </a:cubicBezTo>
                    <a:cubicBezTo>
                      <a:pt x="3237244" y="3408890"/>
                      <a:pt x="3231499" y="3411352"/>
                      <a:pt x="3225753" y="3413814"/>
                    </a:cubicBezTo>
                    <a:cubicBezTo>
                      <a:pt x="3220008" y="3416277"/>
                      <a:pt x="3214263" y="3417918"/>
                      <a:pt x="3208107" y="3420380"/>
                    </a:cubicBezTo>
                    <a:cubicBezTo>
                      <a:pt x="3201951" y="3422432"/>
                      <a:pt x="3195385" y="3424895"/>
                      <a:pt x="3187588" y="3427357"/>
                    </a:cubicBezTo>
                    <a:cubicBezTo>
                      <a:pt x="3183894" y="3428588"/>
                      <a:pt x="3179380" y="3429819"/>
                      <a:pt x="3175276" y="3431461"/>
                    </a:cubicBezTo>
                    <a:cubicBezTo>
                      <a:pt x="3170762" y="3432692"/>
                      <a:pt x="3165837" y="3433923"/>
                      <a:pt x="3160502" y="3435154"/>
                    </a:cubicBezTo>
                    <a:cubicBezTo>
                      <a:pt x="3149832" y="3437617"/>
                      <a:pt x="3137931" y="3440489"/>
                      <a:pt x="3123568" y="3443362"/>
                    </a:cubicBezTo>
                    <a:cubicBezTo>
                      <a:pt x="3109204" y="3445824"/>
                      <a:pt x="3092789" y="3448287"/>
                      <a:pt x="3073500" y="3451159"/>
                    </a:cubicBezTo>
                    <a:lnTo>
                      <a:pt x="3112897" y="3442541"/>
                    </a:lnTo>
                    <a:cubicBezTo>
                      <a:pt x="3103869" y="3444183"/>
                      <a:pt x="3094430" y="3445824"/>
                      <a:pt x="3084991" y="3447466"/>
                    </a:cubicBezTo>
                    <a:cubicBezTo>
                      <a:pt x="3080067" y="3448287"/>
                      <a:pt x="3075552" y="3449107"/>
                      <a:pt x="3070628" y="3449928"/>
                    </a:cubicBezTo>
                    <a:cubicBezTo>
                      <a:pt x="3065703" y="3450749"/>
                      <a:pt x="3060779" y="3451159"/>
                      <a:pt x="3055854" y="3451980"/>
                    </a:cubicBezTo>
                    <a:cubicBezTo>
                      <a:pt x="3046005" y="3453211"/>
                      <a:pt x="3035745" y="3454853"/>
                      <a:pt x="3025485" y="3456084"/>
                    </a:cubicBezTo>
                    <a:cubicBezTo>
                      <a:pt x="3020561" y="3456905"/>
                      <a:pt x="3015226" y="3457315"/>
                      <a:pt x="3009891" y="3457725"/>
                    </a:cubicBezTo>
                    <a:cubicBezTo>
                      <a:pt x="3004556" y="3458136"/>
                      <a:pt x="2999631" y="3458546"/>
                      <a:pt x="2994296" y="3458957"/>
                    </a:cubicBezTo>
                    <a:cubicBezTo>
                      <a:pt x="2984037" y="3459777"/>
                      <a:pt x="2973366" y="3461008"/>
                      <a:pt x="2963107" y="3461419"/>
                    </a:cubicBezTo>
                    <a:cubicBezTo>
                      <a:pt x="2952437" y="3461419"/>
                      <a:pt x="2942177" y="3462240"/>
                      <a:pt x="2931507" y="3462650"/>
                    </a:cubicBezTo>
                    <a:cubicBezTo>
                      <a:pt x="2910577" y="3463471"/>
                      <a:pt x="2890469" y="3463471"/>
                      <a:pt x="2870770" y="3463471"/>
                    </a:cubicBezTo>
                    <a:cubicBezTo>
                      <a:pt x="2791976" y="3463881"/>
                      <a:pt x="2723031" y="3464292"/>
                      <a:pt x="2689380" y="3463471"/>
                    </a:cubicBezTo>
                    <a:cubicBezTo>
                      <a:pt x="2712361" y="3461008"/>
                      <a:pt x="2682403" y="3459777"/>
                      <a:pt x="2638082" y="3458546"/>
                    </a:cubicBezTo>
                    <a:cubicBezTo>
                      <a:pt x="2615921" y="3458136"/>
                      <a:pt x="2590477" y="3457315"/>
                      <a:pt x="2566675" y="3456905"/>
                    </a:cubicBezTo>
                    <a:cubicBezTo>
                      <a:pt x="2554773" y="3456905"/>
                      <a:pt x="2542872" y="3456084"/>
                      <a:pt x="2532202" y="3456084"/>
                    </a:cubicBezTo>
                    <a:cubicBezTo>
                      <a:pt x="2526867" y="3456084"/>
                      <a:pt x="2521943" y="3456084"/>
                      <a:pt x="2517428" y="3455673"/>
                    </a:cubicBezTo>
                    <a:cubicBezTo>
                      <a:pt x="2514145" y="3455673"/>
                      <a:pt x="2511273" y="3455263"/>
                      <a:pt x="2508810" y="3455263"/>
                    </a:cubicBezTo>
                    <a:cubicBezTo>
                      <a:pt x="2505938" y="3457725"/>
                      <a:pt x="2503886" y="3459367"/>
                      <a:pt x="2501423" y="3461419"/>
                    </a:cubicBezTo>
                    <a:cubicBezTo>
                      <a:pt x="2498551" y="3463881"/>
                      <a:pt x="2496088" y="3465523"/>
                      <a:pt x="2494447" y="3466754"/>
                    </a:cubicBezTo>
                    <a:cubicBezTo>
                      <a:pt x="2500603" y="3462650"/>
                      <a:pt x="2462026" y="3501637"/>
                      <a:pt x="2456692" y="3507792"/>
                    </a:cubicBezTo>
                    <a:cubicBezTo>
                      <a:pt x="2447663" y="3516000"/>
                      <a:pt x="2433299" y="3529543"/>
                      <a:pt x="2418936" y="3545548"/>
                    </a:cubicBezTo>
                    <a:cubicBezTo>
                      <a:pt x="2459975" y="3506151"/>
                      <a:pt x="2394313" y="3577558"/>
                      <a:pt x="2469824" y="3499174"/>
                    </a:cubicBezTo>
                    <a:cubicBezTo>
                      <a:pt x="2433299" y="3540623"/>
                      <a:pt x="2385284" y="3592742"/>
                      <a:pt x="2299514" y="3678102"/>
                    </a:cubicBezTo>
                    <a:lnTo>
                      <a:pt x="2299514" y="3675230"/>
                    </a:lnTo>
                    <a:cubicBezTo>
                      <a:pt x="2299514" y="3675230"/>
                      <a:pt x="2367228" y="3608337"/>
                      <a:pt x="2367228" y="3608337"/>
                    </a:cubicBezTo>
                    <a:cubicBezTo>
                      <a:pt x="2359430" y="3614082"/>
                      <a:pt x="2394313" y="3579200"/>
                      <a:pt x="2407856" y="3564426"/>
                    </a:cubicBezTo>
                    <a:cubicBezTo>
                      <a:pt x="2281457" y="3689183"/>
                      <a:pt x="2420578" y="3544317"/>
                      <a:pt x="2292537" y="3673178"/>
                    </a:cubicBezTo>
                    <a:cubicBezTo>
                      <a:pt x="2281047" y="3686720"/>
                      <a:pt x="2288844" y="3678102"/>
                      <a:pt x="2255603" y="3711754"/>
                    </a:cubicBezTo>
                    <a:cubicBezTo>
                      <a:pt x="2271197" y="3696159"/>
                      <a:pt x="2272839" y="3692056"/>
                      <a:pt x="2247805" y="3717499"/>
                    </a:cubicBezTo>
                    <a:lnTo>
                      <a:pt x="2224824" y="3742943"/>
                    </a:lnTo>
                    <a:cubicBezTo>
                      <a:pt x="2177630" y="3785213"/>
                      <a:pt x="2297462" y="3667022"/>
                      <a:pt x="2257244" y="3703546"/>
                    </a:cubicBezTo>
                    <a:cubicBezTo>
                      <a:pt x="2305670" y="3652658"/>
                      <a:pt x="2391030" y="3566067"/>
                      <a:pt x="2372973" y="3580431"/>
                    </a:cubicBezTo>
                    <a:cubicBezTo>
                      <a:pt x="2291306" y="3660866"/>
                      <a:pt x="2303618" y="3656762"/>
                      <a:pt x="2218258" y="3740891"/>
                    </a:cubicBezTo>
                    <a:lnTo>
                      <a:pt x="2208408" y="3749099"/>
                    </a:lnTo>
                    <a:cubicBezTo>
                      <a:pt x="2179271" y="3779467"/>
                      <a:pt x="2175578" y="3785623"/>
                      <a:pt x="2160393" y="3802860"/>
                    </a:cubicBezTo>
                    <a:cubicBezTo>
                      <a:pt x="2158341" y="3803680"/>
                      <a:pt x="2150544" y="3811067"/>
                      <a:pt x="2131256" y="3829945"/>
                    </a:cubicBezTo>
                    <a:cubicBezTo>
                      <a:pt x="2107043" y="3856210"/>
                      <a:pt x="2086934" y="3877549"/>
                      <a:pt x="2066825" y="3898479"/>
                    </a:cubicBezTo>
                    <a:cubicBezTo>
                      <a:pt x="2056976" y="3909149"/>
                      <a:pt x="2047127" y="3919409"/>
                      <a:pt x="2036867" y="3930079"/>
                    </a:cubicBezTo>
                    <a:cubicBezTo>
                      <a:pt x="2031943" y="3935414"/>
                      <a:pt x="2026608" y="3941159"/>
                      <a:pt x="2021683" y="3946494"/>
                    </a:cubicBezTo>
                    <a:cubicBezTo>
                      <a:pt x="2020452" y="3947725"/>
                      <a:pt x="2018810" y="3949777"/>
                      <a:pt x="2016758" y="3951419"/>
                    </a:cubicBezTo>
                    <a:cubicBezTo>
                      <a:pt x="2014706" y="3953060"/>
                      <a:pt x="2013065" y="3954702"/>
                      <a:pt x="2011013" y="3956344"/>
                    </a:cubicBezTo>
                    <a:cubicBezTo>
                      <a:pt x="2006909" y="3959216"/>
                      <a:pt x="2001985" y="3962089"/>
                      <a:pt x="1997060" y="3964141"/>
                    </a:cubicBezTo>
                    <a:cubicBezTo>
                      <a:pt x="2003626" y="3961678"/>
                      <a:pt x="2009782" y="3957985"/>
                      <a:pt x="2015117" y="3953881"/>
                    </a:cubicBezTo>
                    <a:cubicBezTo>
                      <a:pt x="2016348" y="3953060"/>
                      <a:pt x="2017579" y="3951829"/>
                      <a:pt x="2018810" y="3950598"/>
                    </a:cubicBezTo>
                    <a:lnTo>
                      <a:pt x="2020452" y="3948957"/>
                    </a:lnTo>
                    <a:lnTo>
                      <a:pt x="2021683" y="3947725"/>
                    </a:lnTo>
                    <a:cubicBezTo>
                      <a:pt x="2023324" y="3946084"/>
                      <a:pt x="2024966" y="3944442"/>
                      <a:pt x="2026608" y="3942391"/>
                    </a:cubicBezTo>
                    <a:cubicBezTo>
                      <a:pt x="2033174" y="3935824"/>
                      <a:pt x="2039330" y="3929258"/>
                      <a:pt x="2045075" y="3923513"/>
                    </a:cubicBezTo>
                    <a:cubicBezTo>
                      <a:pt x="2056566" y="3912022"/>
                      <a:pt x="2066415" y="3902173"/>
                      <a:pt x="2075443" y="3893144"/>
                    </a:cubicBezTo>
                    <a:cubicBezTo>
                      <a:pt x="2093090" y="3875498"/>
                      <a:pt x="2106633" y="3862365"/>
                      <a:pt x="2120176" y="3849233"/>
                    </a:cubicBezTo>
                    <a:cubicBezTo>
                      <a:pt x="2147261" y="3822558"/>
                      <a:pt x="2175167" y="3795883"/>
                      <a:pt x="2238366" y="3731452"/>
                    </a:cubicBezTo>
                    <a:cubicBezTo>
                      <a:pt x="2219078" y="3751972"/>
                      <a:pt x="2129614" y="3842256"/>
                      <a:pt x="2126331" y="3849644"/>
                    </a:cubicBezTo>
                    <a:lnTo>
                      <a:pt x="2126331" y="3846771"/>
                    </a:lnTo>
                    <a:cubicBezTo>
                      <a:pt x="2105812" y="3867700"/>
                      <a:pt x="2085293" y="3889040"/>
                      <a:pt x="2063542" y="3911201"/>
                    </a:cubicBezTo>
                    <a:cubicBezTo>
                      <a:pt x="2052462" y="3922282"/>
                      <a:pt x="2041382" y="3933773"/>
                      <a:pt x="2029480" y="3945673"/>
                    </a:cubicBezTo>
                    <a:cubicBezTo>
                      <a:pt x="2026197" y="3948546"/>
                      <a:pt x="2024145" y="3951419"/>
                      <a:pt x="2019221" y="3955523"/>
                    </a:cubicBezTo>
                    <a:cubicBezTo>
                      <a:pt x="2014706" y="3959216"/>
                      <a:pt x="2009372" y="3962500"/>
                      <a:pt x="2004037" y="3965372"/>
                    </a:cubicBezTo>
                    <a:cubicBezTo>
                      <a:pt x="1992956" y="3970707"/>
                      <a:pt x="1979824" y="3972759"/>
                      <a:pt x="1967102" y="3971118"/>
                    </a:cubicBezTo>
                    <a:cubicBezTo>
                      <a:pt x="1977362" y="3971938"/>
                      <a:pt x="1988031" y="3970707"/>
                      <a:pt x="1997881" y="3967014"/>
                    </a:cubicBezTo>
                    <a:cubicBezTo>
                      <a:pt x="2002805" y="3964962"/>
                      <a:pt x="2007320" y="3962910"/>
                      <a:pt x="2011834" y="3960037"/>
                    </a:cubicBezTo>
                    <a:cubicBezTo>
                      <a:pt x="2015938" y="3957164"/>
                      <a:pt x="2020041" y="3953471"/>
                      <a:pt x="2023324" y="3950188"/>
                    </a:cubicBezTo>
                    <a:cubicBezTo>
                      <a:pt x="2017990" y="3955933"/>
                      <a:pt x="2011013" y="3960858"/>
                      <a:pt x="2003626" y="3964551"/>
                    </a:cubicBezTo>
                    <a:cubicBezTo>
                      <a:pt x="1996239" y="3967834"/>
                      <a:pt x="1988442" y="3969886"/>
                      <a:pt x="1980645" y="3970707"/>
                    </a:cubicBezTo>
                    <a:cubicBezTo>
                      <a:pt x="1965460" y="3971938"/>
                      <a:pt x="1949866" y="3967834"/>
                      <a:pt x="1937964" y="3960037"/>
                    </a:cubicBezTo>
                    <a:cubicBezTo>
                      <a:pt x="1935092" y="3957985"/>
                      <a:pt x="1932219" y="3955933"/>
                      <a:pt x="1929346" y="3953471"/>
                    </a:cubicBezTo>
                    <a:cubicBezTo>
                      <a:pt x="1926474" y="3950598"/>
                      <a:pt x="1925243" y="3949367"/>
                      <a:pt x="1923191" y="3947315"/>
                    </a:cubicBezTo>
                    <a:cubicBezTo>
                      <a:pt x="1919497" y="3943621"/>
                      <a:pt x="1916214" y="3939928"/>
                      <a:pt x="1912520" y="3936645"/>
                    </a:cubicBezTo>
                    <a:cubicBezTo>
                      <a:pt x="1905544" y="3929669"/>
                      <a:pt x="1898978" y="3922692"/>
                      <a:pt x="1892412" y="3915715"/>
                    </a:cubicBezTo>
                    <a:cubicBezTo>
                      <a:pt x="1866147" y="3888630"/>
                      <a:pt x="1841114" y="3863186"/>
                      <a:pt x="1812797" y="3837332"/>
                    </a:cubicBezTo>
                    <a:cubicBezTo>
                      <a:pt x="1831675" y="3856620"/>
                      <a:pt x="1847680" y="3872215"/>
                      <a:pt x="1859581" y="3883705"/>
                    </a:cubicBezTo>
                    <a:cubicBezTo>
                      <a:pt x="1823467" y="3848822"/>
                      <a:pt x="1779145" y="3804090"/>
                      <a:pt x="1740569" y="3765515"/>
                    </a:cubicBezTo>
                    <a:lnTo>
                      <a:pt x="1658082" y="3688362"/>
                    </a:lnTo>
                    <a:cubicBezTo>
                      <a:pt x="1659723" y="3688362"/>
                      <a:pt x="1608835" y="3637474"/>
                      <a:pt x="1634690" y="3660866"/>
                    </a:cubicBezTo>
                    <a:cubicBezTo>
                      <a:pt x="1578467" y="3602181"/>
                      <a:pt x="1548919" y="3577558"/>
                      <a:pt x="1515268" y="3544727"/>
                    </a:cubicBezTo>
                    <a:cubicBezTo>
                      <a:pt x="1458224" y="3484400"/>
                      <a:pt x="1566976" y="3594794"/>
                      <a:pt x="1574773" y="3598487"/>
                    </a:cubicBezTo>
                    <a:cubicBezTo>
                      <a:pt x="1550561" y="3573864"/>
                      <a:pt x="1525527" y="3548831"/>
                      <a:pt x="1501725" y="3524618"/>
                    </a:cubicBezTo>
                    <a:cubicBezTo>
                      <a:pt x="1489824" y="3512717"/>
                      <a:pt x="1477923" y="3500816"/>
                      <a:pt x="1466432" y="3489735"/>
                    </a:cubicBezTo>
                    <a:cubicBezTo>
                      <a:pt x="1460686" y="3483990"/>
                      <a:pt x="1454941" y="3478655"/>
                      <a:pt x="1449606" y="3472910"/>
                    </a:cubicBezTo>
                    <a:cubicBezTo>
                      <a:pt x="1445912" y="3469216"/>
                      <a:pt x="1442219" y="3465523"/>
                      <a:pt x="1438526" y="3462240"/>
                    </a:cubicBezTo>
                    <a:cubicBezTo>
                      <a:pt x="1420879" y="3462240"/>
                      <a:pt x="1404464" y="3462650"/>
                      <a:pt x="1389690" y="3463060"/>
                    </a:cubicBezTo>
                    <a:cubicBezTo>
                      <a:pt x="1372864" y="3463060"/>
                      <a:pt x="1357680" y="3463881"/>
                      <a:pt x="1344958" y="3464292"/>
                    </a:cubicBezTo>
                    <a:cubicBezTo>
                      <a:pt x="1368350" y="3464702"/>
                      <a:pt x="1379840" y="3465112"/>
                      <a:pt x="1378609" y="3465523"/>
                    </a:cubicBezTo>
                    <a:cubicBezTo>
                      <a:pt x="1375326" y="3464702"/>
                      <a:pt x="1328953" y="3465112"/>
                      <a:pt x="1303098" y="3465112"/>
                    </a:cubicBezTo>
                    <a:lnTo>
                      <a:pt x="1285452" y="3466344"/>
                    </a:lnTo>
                    <a:cubicBezTo>
                      <a:pt x="1242361" y="3465523"/>
                      <a:pt x="1248517" y="3464702"/>
                      <a:pt x="1285452" y="3463471"/>
                    </a:cubicBezTo>
                    <a:cubicBezTo>
                      <a:pt x="1244413" y="3463471"/>
                      <a:pt x="1195577" y="3465933"/>
                      <a:pt x="1153308" y="3463471"/>
                    </a:cubicBezTo>
                    <a:cubicBezTo>
                      <a:pt x="1223484" y="3461829"/>
                      <a:pt x="1312537" y="3463471"/>
                      <a:pt x="1349062" y="3462240"/>
                    </a:cubicBezTo>
                    <a:cubicBezTo>
                      <a:pt x="1276013" y="3463060"/>
                      <a:pt x="1239078" y="3462240"/>
                      <a:pt x="1197219" y="3461008"/>
                    </a:cubicBezTo>
                    <a:cubicBezTo>
                      <a:pt x="1155360" y="3459777"/>
                      <a:pt x="1154129" y="3460188"/>
                      <a:pt x="1125812" y="3459777"/>
                    </a:cubicBezTo>
                    <a:cubicBezTo>
                      <a:pt x="1111449" y="3459777"/>
                      <a:pt x="1095854" y="3459777"/>
                      <a:pt x="1077797" y="3459777"/>
                    </a:cubicBezTo>
                    <a:cubicBezTo>
                      <a:pt x="1059740" y="3459777"/>
                      <a:pt x="1039631" y="3459777"/>
                      <a:pt x="1015829" y="3459777"/>
                    </a:cubicBezTo>
                    <a:cubicBezTo>
                      <a:pt x="1013366" y="3458957"/>
                      <a:pt x="1045376" y="3458546"/>
                      <a:pt x="1009263" y="3457725"/>
                    </a:cubicBezTo>
                    <a:cubicBezTo>
                      <a:pt x="998593" y="3457725"/>
                      <a:pt x="990385" y="3457725"/>
                      <a:pt x="984229" y="3457315"/>
                    </a:cubicBezTo>
                    <a:cubicBezTo>
                      <a:pt x="977663" y="3457315"/>
                      <a:pt x="973149" y="3456905"/>
                      <a:pt x="970276" y="3456494"/>
                    </a:cubicBezTo>
                    <a:cubicBezTo>
                      <a:pt x="963710" y="3456494"/>
                      <a:pt x="962889" y="3456494"/>
                      <a:pt x="963710" y="3457315"/>
                    </a:cubicBezTo>
                    <a:cubicBezTo>
                      <a:pt x="965351" y="3458136"/>
                      <a:pt x="974380" y="3459777"/>
                      <a:pt x="961247" y="3459777"/>
                    </a:cubicBezTo>
                    <a:cubicBezTo>
                      <a:pt x="969455" y="3460188"/>
                      <a:pt x="976842" y="3460598"/>
                      <a:pt x="983819" y="3461419"/>
                    </a:cubicBezTo>
                    <a:cubicBezTo>
                      <a:pt x="990795" y="3461419"/>
                      <a:pt x="997361" y="3461419"/>
                      <a:pt x="1003928" y="3461829"/>
                    </a:cubicBezTo>
                    <a:cubicBezTo>
                      <a:pt x="1016649" y="3461829"/>
                      <a:pt x="1027320" y="3462650"/>
                      <a:pt x="1037579" y="3463060"/>
                    </a:cubicBezTo>
                    <a:cubicBezTo>
                      <a:pt x="1057688" y="3463060"/>
                      <a:pt x="1074103" y="3463881"/>
                      <a:pt x="1092571" y="3465112"/>
                    </a:cubicBezTo>
                    <a:lnTo>
                      <a:pt x="1075745" y="3466344"/>
                    </a:lnTo>
                    <a:cubicBezTo>
                      <a:pt x="1073283" y="3465523"/>
                      <a:pt x="1033475" y="3465933"/>
                      <a:pt x="1021164" y="3464702"/>
                    </a:cubicBezTo>
                    <a:lnTo>
                      <a:pt x="1010494" y="3466754"/>
                    </a:lnTo>
                    <a:cubicBezTo>
                      <a:pt x="1011725" y="3466344"/>
                      <a:pt x="1008442" y="3465523"/>
                      <a:pt x="1002286" y="3464702"/>
                    </a:cubicBezTo>
                    <a:cubicBezTo>
                      <a:pt x="996130" y="3463881"/>
                      <a:pt x="986691" y="3463471"/>
                      <a:pt x="975611" y="3462240"/>
                    </a:cubicBezTo>
                    <a:cubicBezTo>
                      <a:pt x="964531" y="3461008"/>
                      <a:pt x="951809" y="3459777"/>
                      <a:pt x="938676" y="3458546"/>
                    </a:cubicBezTo>
                    <a:cubicBezTo>
                      <a:pt x="932110" y="3458546"/>
                      <a:pt x="925544" y="3457315"/>
                      <a:pt x="918978" y="3456494"/>
                    </a:cubicBezTo>
                    <a:cubicBezTo>
                      <a:pt x="912412" y="3455673"/>
                      <a:pt x="905845" y="3454853"/>
                      <a:pt x="899279" y="3454032"/>
                    </a:cubicBezTo>
                    <a:cubicBezTo>
                      <a:pt x="924723" y="3458136"/>
                      <a:pt x="934162" y="3459777"/>
                      <a:pt x="938676" y="3460598"/>
                    </a:cubicBezTo>
                    <a:cubicBezTo>
                      <a:pt x="943191" y="3461419"/>
                      <a:pt x="943191" y="3462240"/>
                      <a:pt x="950167" y="3464292"/>
                    </a:cubicBezTo>
                    <a:cubicBezTo>
                      <a:pt x="945653" y="3464292"/>
                      <a:pt x="941549" y="3464292"/>
                      <a:pt x="937445" y="3463881"/>
                    </a:cubicBezTo>
                    <a:cubicBezTo>
                      <a:pt x="933341" y="3463881"/>
                      <a:pt x="929648" y="3463881"/>
                      <a:pt x="925954" y="3463060"/>
                    </a:cubicBezTo>
                    <a:cubicBezTo>
                      <a:pt x="918567" y="3462240"/>
                      <a:pt x="912001" y="3461419"/>
                      <a:pt x="905845" y="3460598"/>
                    </a:cubicBezTo>
                    <a:cubicBezTo>
                      <a:pt x="899690" y="3459777"/>
                      <a:pt x="893944" y="3458957"/>
                      <a:pt x="888609" y="3458136"/>
                    </a:cubicBezTo>
                    <a:cubicBezTo>
                      <a:pt x="883274" y="3457315"/>
                      <a:pt x="877939" y="3456494"/>
                      <a:pt x="872604" y="3455263"/>
                    </a:cubicBezTo>
                    <a:cubicBezTo>
                      <a:pt x="851675" y="3450749"/>
                      <a:pt x="829514" y="3447055"/>
                      <a:pt x="789706" y="3438848"/>
                    </a:cubicBezTo>
                    <a:cubicBezTo>
                      <a:pt x="792579" y="3438848"/>
                      <a:pt x="811457" y="3442952"/>
                      <a:pt x="822127" y="3445414"/>
                    </a:cubicBezTo>
                    <a:cubicBezTo>
                      <a:pt x="827462" y="3446645"/>
                      <a:pt x="830745" y="3446645"/>
                      <a:pt x="829103" y="3446235"/>
                    </a:cubicBezTo>
                    <a:cubicBezTo>
                      <a:pt x="827462" y="3446235"/>
                      <a:pt x="820485" y="3444183"/>
                      <a:pt x="805711" y="3440489"/>
                    </a:cubicBezTo>
                    <a:cubicBezTo>
                      <a:pt x="793400" y="3437617"/>
                      <a:pt x="784372" y="3435565"/>
                      <a:pt x="777805" y="3434333"/>
                    </a:cubicBezTo>
                    <a:cubicBezTo>
                      <a:pt x="770829" y="3432692"/>
                      <a:pt x="766314" y="3431461"/>
                      <a:pt x="761800" y="3430640"/>
                    </a:cubicBezTo>
                    <a:cubicBezTo>
                      <a:pt x="753182" y="3428588"/>
                      <a:pt x="746206" y="3427357"/>
                      <a:pt x="729790" y="3423253"/>
                    </a:cubicBezTo>
                    <a:cubicBezTo>
                      <a:pt x="748668" y="3427357"/>
                      <a:pt x="755645" y="3428588"/>
                      <a:pt x="763031" y="3429819"/>
                    </a:cubicBezTo>
                    <a:cubicBezTo>
                      <a:pt x="766725" y="3430230"/>
                      <a:pt x="770418" y="3431050"/>
                      <a:pt x="776164" y="3431871"/>
                    </a:cubicBezTo>
                    <a:cubicBezTo>
                      <a:pt x="781499" y="3432692"/>
                      <a:pt x="788886" y="3433513"/>
                      <a:pt x="798735" y="3435154"/>
                    </a:cubicBezTo>
                    <a:cubicBezTo>
                      <a:pt x="809815" y="3437617"/>
                      <a:pt x="818433" y="3439669"/>
                      <a:pt x="825410" y="3441310"/>
                    </a:cubicBezTo>
                    <a:cubicBezTo>
                      <a:pt x="832387" y="3442952"/>
                      <a:pt x="838132" y="3443772"/>
                      <a:pt x="842646" y="3444593"/>
                    </a:cubicBezTo>
                    <a:cubicBezTo>
                      <a:pt x="851264" y="3446235"/>
                      <a:pt x="855779" y="3447055"/>
                      <a:pt x="860293" y="3447466"/>
                    </a:cubicBezTo>
                    <a:cubicBezTo>
                      <a:pt x="864807" y="3448287"/>
                      <a:pt x="868911" y="3448697"/>
                      <a:pt x="877529" y="3450339"/>
                    </a:cubicBezTo>
                    <a:cubicBezTo>
                      <a:pt x="886147" y="3451570"/>
                      <a:pt x="899279" y="3452801"/>
                      <a:pt x="921030" y="3455263"/>
                    </a:cubicBezTo>
                    <a:lnTo>
                      <a:pt x="884505" y="3449518"/>
                    </a:lnTo>
                    <a:cubicBezTo>
                      <a:pt x="872194" y="3447466"/>
                      <a:pt x="860293" y="3444593"/>
                      <a:pt x="848392" y="3442541"/>
                    </a:cubicBezTo>
                    <a:cubicBezTo>
                      <a:pt x="885737" y="3449518"/>
                      <a:pt x="899279" y="3449518"/>
                      <a:pt x="904614" y="3449928"/>
                    </a:cubicBezTo>
                    <a:cubicBezTo>
                      <a:pt x="909539" y="3449928"/>
                      <a:pt x="906256" y="3448697"/>
                      <a:pt x="909539" y="3448697"/>
                    </a:cubicBezTo>
                    <a:cubicBezTo>
                      <a:pt x="877529" y="3444593"/>
                      <a:pt x="855779" y="3439669"/>
                      <a:pt x="839774" y="3437206"/>
                    </a:cubicBezTo>
                    <a:cubicBezTo>
                      <a:pt x="835670" y="3436385"/>
                      <a:pt x="831976" y="3435975"/>
                      <a:pt x="828693" y="3435154"/>
                    </a:cubicBezTo>
                    <a:cubicBezTo>
                      <a:pt x="825410" y="3434333"/>
                      <a:pt x="822127" y="3433923"/>
                      <a:pt x="819254" y="3433102"/>
                    </a:cubicBezTo>
                    <a:cubicBezTo>
                      <a:pt x="813509" y="3431871"/>
                      <a:pt x="808584" y="3431050"/>
                      <a:pt x="804070" y="3430230"/>
                    </a:cubicBezTo>
                    <a:cubicBezTo>
                      <a:pt x="795041" y="3428588"/>
                      <a:pt x="787244" y="3427357"/>
                      <a:pt x="776574" y="3425305"/>
                    </a:cubicBezTo>
                    <a:cubicBezTo>
                      <a:pt x="766314" y="3422843"/>
                      <a:pt x="753182" y="3419149"/>
                      <a:pt x="733073" y="3413404"/>
                    </a:cubicBezTo>
                    <a:cubicBezTo>
                      <a:pt x="694087" y="3403555"/>
                      <a:pt x="807763" y="3435154"/>
                      <a:pt x="747026" y="3419149"/>
                    </a:cubicBezTo>
                    <a:cubicBezTo>
                      <a:pt x="737587" y="3416277"/>
                      <a:pt x="730201" y="3414635"/>
                      <a:pt x="724866" y="3412583"/>
                    </a:cubicBezTo>
                    <a:cubicBezTo>
                      <a:pt x="719120" y="3410531"/>
                      <a:pt x="715016" y="3409300"/>
                      <a:pt x="711733" y="3408479"/>
                    </a:cubicBezTo>
                    <a:cubicBezTo>
                      <a:pt x="705167" y="3406427"/>
                      <a:pt x="703115" y="3406017"/>
                      <a:pt x="700243" y="3405196"/>
                    </a:cubicBezTo>
                    <a:cubicBezTo>
                      <a:pt x="694907" y="3403555"/>
                      <a:pt x="687931" y="3403144"/>
                      <a:pt x="646892" y="3387139"/>
                    </a:cubicBezTo>
                    <a:lnTo>
                      <a:pt x="660846" y="3391653"/>
                    </a:lnTo>
                    <a:cubicBezTo>
                      <a:pt x="654690" y="3388781"/>
                      <a:pt x="648534" y="3386319"/>
                      <a:pt x="642378" y="3383856"/>
                    </a:cubicBezTo>
                    <a:cubicBezTo>
                      <a:pt x="636222" y="3381394"/>
                      <a:pt x="629656" y="3378931"/>
                      <a:pt x="623500" y="3376059"/>
                    </a:cubicBezTo>
                    <a:cubicBezTo>
                      <a:pt x="610778" y="3370724"/>
                      <a:pt x="597646" y="3364978"/>
                      <a:pt x="583283" y="3358823"/>
                    </a:cubicBezTo>
                    <a:cubicBezTo>
                      <a:pt x="568098" y="3351436"/>
                      <a:pt x="575896" y="3357592"/>
                      <a:pt x="571792" y="3357181"/>
                    </a:cubicBezTo>
                    <a:cubicBezTo>
                      <a:pt x="569740" y="3357181"/>
                      <a:pt x="564815" y="3355540"/>
                      <a:pt x="552504" y="3350204"/>
                    </a:cubicBezTo>
                    <a:cubicBezTo>
                      <a:pt x="549631" y="3348973"/>
                      <a:pt x="545938" y="3347332"/>
                      <a:pt x="541834" y="3345280"/>
                    </a:cubicBezTo>
                    <a:cubicBezTo>
                      <a:pt x="539782" y="3344459"/>
                      <a:pt x="537730" y="3343228"/>
                      <a:pt x="535268" y="3341997"/>
                    </a:cubicBezTo>
                    <a:cubicBezTo>
                      <a:pt x="533216" y="3340766"/>
                      <a:pt x="530753" y="3339535"/>
                      <a:pt x="528291" y="3337893"/>
                    </a:cubicBezTo>
                    <a:cubicBezTo>
                      <a:pt x="518031" y="3332148"/>
                      <a:pt x="505720" y="3325171"/>
                      <a:pt x="490536" y="3316553"/>
                    </a:cubicBezTo>
                    <a:cubicBezTo>
                      <a:pt x="496691" y="3319426"/>
                      <a:pt x="499154" y="3320246"/>
                      <a:pt x="499154" y="3320246"/>
                    </a:cubicBezTo>
                    <a:lnTo>
                      <a:pt x="531164" y="3333379"/>
                    </a:lnTo>
                    <a:cubicBezTo>
                      <a:pt x="533626" y="3334610"/>
                      <a:pt x="536499" y="3335431"/>
                      <a:pt x="538961" y="3336662"/>
                    </a:cubicBezTo>
                    <a:lnTo>
                      <a:pt x="547169" y="3339535"/>
                    </a:lnTo>
                    <a:lnTo>
                      <a:pt x="563174" y="3345280"/>
                    </a:lnTo>
                    <a:lnTo>
                      <a:pt x="579179" y="3351025"/>
                    </a:lnTo>
                    <a:cubicBezTo>
                      <a:pt x="582052" y="3351846"/>
                      <a:pt x="584514" y="3353077"/>
                      <a:pt x="587387" y="3353898"/>
                    </a:cubicBezTo>
                    <a:lnTo>
                      <a:pt x="595594" y="3356360"/>
                    </a:lnTo>
                    <a:lnTo>
                      <a:pt x="628425" y="3366210"/>
                    </a:lnTo>
                    <a:cubicBezTo>
                      <a:pt x="563995" y="3338303"/>
                      <a:pt x="497923" y="3301369"/>
                      <a:pt x="434313" y="3255816"/>
                    </a:cubicBezTo>
                    <a:cubicBezTo>
                      <a:pt x="418308" y="3244736"/>
                      <a:pt x="403124" y="3232014"/>
                      <a:pt x="387529" y="3219702"/>
                    </a:cubicBezTo>
                    <a:cubicBezTo>
                      <a:pt x="379732" y="3213546"/>
                      <a:pt x="372345" y="3206980"/>
                      <a:pt x="364547" y="3200414"/>
                    </a:cubicBezTo>
                    <a:cubicBezTo>
                      <a:pt x="357160" y="3193848"/>
                      <a:pt x="349363" y="3187282"/>
                      <a:pt x="341976" y="3180715"/>
                    </a:cubicBezTo>
                    <a:cubicBezTo>
                      <a:pt x="334589" y="3173739"/>
                      <a:pt x="327613" y="3166762"/>
                      <a:pt x="320226" y="3159786"/>
                    </a:cubicBezTo>
                    <a:cubicBezTo>
                      <a:pt x="312839" y="3152809"/>
                      <a:pt x="305452" y="3145833"/>
                      <a:pt x="298886" y="3138446"/>
                    </a:cubicBezTo>
                    <a:cubicBezTo>
                      <a:pt x="284933" y="3123672"/>
                      <a:pt x="270980" y="3109308"/>
                      <a:pt x="257847" y="3093714"/>
                    </a:cubicBezTo>
                    <a:cubicBezTo>
                      <a:pt x="252102" y="3085916"/>
                      <a:pt x="254154" y="3087558"/>
                      <a:pt x="260309" y="3093714"/>
                    </a:cubicBezTo>
                    <a:cubicBezTo>
                      <a:pt x="263593" y="3096997"/>
                      <a:pt x="267696" y="3101511"/>
                      <a:pt x="272211" y="3106436"/>
                    </a:cubicBezTo>
                    <a:cubicBezTo>
                      <a:pt x="277135" y="3111360"/>
                      <a:pt x="282470" y="3117106"/>
                      <a:pt x="288216" y="3122851"/>
                    </a:cubicBezTo>
                    <a:cubicBezTo>
                      <a:pt x="293961" y="3128596"/>
                      <a:pt x="299706" y="3134752"/>
                      <a:pt x="305041" y="3140087"/>
                    </a:cubicBezTo>
                    <a:cubicBezTo>
                      <a:pt x="310376" y="3145833"/>
                      <a:pt x="316122" y="3150347"/>
                      <a:pt x="320636" y="3154861"/>
                    </a:cubicBezTo>
                    <a:cubicBezTo>
                      <a:pt x="329665" y="3163069"/>
                      <a:pt x="335410" y="3168404"/>
                      <a:pt x="334179" y="3166352"/>
                    </a:cubicBezTo>
                    <a:cubicBezTo>
                      <a:pt x="342797" y="3174970"/>
                      <a:pt x="352236" y="3183178"/>
                      <a:pt x="361264" y="3191386"/>
                    </a:cubicBezTo>
                    <a:lnTo>
                      <a:pt x="375217" y="3203697"/>
                    </a:lnTo>
                    <a:cubicBezTo>
                      <a:pt x="377680" y="3205749"/>
                      <a:pt x="379732" y="3207801"/>
                      <a:pt x="382194" y="3209853"/>
                    </a:cubicBezTo>
                    <a:lnTo>
                      <a:pt x="389581" y="3215598"/>
                    </a:lnTo>
                    <a:cubicBezTo>
                      <a:pt x="389170" y="3215598"/>
                      <a:pt x="386708" y="3213957"/>
                      <a:pt x="383425" y="3211084"/>
                    </a:cubicBezTo>
                    <a:cubicBezTo>
                      <a:pt x="379732" y="3208622"/>
                      <a:pt x="375628" y="3204518"/>
                      <a:pt x="370293" y="3200004"/>
                    </a:cubicBezTo>
                    <a:cubicBezTo>
                      <a:pt x="364958" y="3195489"/>
                      <a:pt x="359212" y="3190565"/>
                      <a:pt x="353467" y="3185640"/>
                    </a:cubicBezTo>
                    <a:cubicBezTo>
                      <a:pt x="350594" y="3183178"/>
                      <a:pt x="347311" y="3180715"/>
                      <a:pt x="344438" y="3177843"/>
                    </a:cubicBezTo>
                    <a:cubicBezTo>
                      <a:pt x="341566" y="3175380"/>
                      <a:pt x="338693" y="3172508"/>
                      <a:pt x="336231" y="3170045"/>
                    </a:cubicBezTo>
                    <a:cubicBezTo>
                      <a:pt x="314480" y="3149526"/>
                      <a:pt x="298886" y="3135573"/>
                      <a:pt x="322278" y="3159375"/>
                    </a:cubicBezTo>
                    <a:cubicBezTo>
                      <a:pt x="328023" y="3165121"/>
                      <a:pt x="333768" y="3170456"/>
                      <a:pt x="339514" y="3175380"/>
                    </a:cubicBezTo>
                    <a:cubicBezTo>
                      <a:pt x="344849" y="3180715"/>
                      <a:pt x="351005" y="3185230"/>
                      <a:pt x="356340" y="3190154"/>
                    </a:cubicBezTo>
                    <a:cubicBezTo>
                      <a:pt x="361675" y="3194669"/>
                      <a:pt x="367010" y="3199183"/>
                      <a:pt x="372345" y="3203697"/>
                    </a:cubicBezTo>
                    <a:cubicBezTo>
                      <a:pt x="374807" y="3205749"/>
                      <a:pt x="377269" y="3208211"/>
                      <a:pt x="380142" y="3210263"/>
                    </a:cubicBezTo>
                    <a:cubicBezTo>
                      <a:pt x="382604" y="3212315"/>
                      <a:pt x="385477" y="3214367"/>
                      <a:pt x="387939" y="3216419"/>
                    </a:cubicBezTo>
                    <a:cubicBezTo>
                      <a:pt x="398199" y="3224216"/>
                      <a:pt x="407638" y="3232014"/>
                      <a:pt x="417077" y="3239400"/>
                    </a:cubicBezTo>
                    <a:cubicBezTo>
                      <a:pt x="426516" y="3246788"/>
                      <a:pt x="436365" y="3253354"/>
                      <a:pt x="445804" y="3259920"/>
                    </a:cubicBezTo>
                    <a:cubicBezTo>
                      <a:pt x="450728" y="3263203"/>
                      <a:pt x="455242" y="3266486"/>
                      <a:pt x="460167" y="3270179"/>
                    </a:cubicBezTo>
                    <a:cubicBezTo>
                      <a:pt x="465092" y="3273463"/>
                      <a:pt x="470016" y="3276335"/>
                      <a:pt x="474941" y="3279618"/>
                    </a:cubicBezTo>
                    <a:cubicBezTo>
                      <a:pt x="484790" y="3285774"/>
                      <a:pt x="495050" y="3292340"/>
                      <a:pt x="505720" y="3298906"/>
                    </a:cubicBezTo>
                    <a:cubicBezTo>
                      <a:pt x="516800" y="3305062"/>
                      <a:pt x="527881" y="3311218"/>
                      <a:pt x="539782" y="3317784"/>
                    </a:cubicBezTo>
                    <a:cubicBezTo>
                      <a:pt x="545527" y="3321067"/>
                      <a:pt x="552093" y="3324350"/>
                      <a:pt x="558660" y="3327223"/>
                    </a:cubicBezTo>
                    <a:cubicBezTo>
                      <a:pt x="565226" y="3330506"/>
                      <a:pt x="571792" y="3333789"/>
                      <a:pt x="578768" y="3337072"/>
                    </a:cubicBezTo>
                    <a:cubicBezTo>
                      <a:pt x="574665" y="3334610"/>
                      <a:pt x="569330" y="3331327"/>
                      <a:pt x="563174" y="3328044"/>
                    </a:cubicBezTo>
                    <a:cubicBezTo>
                      <a:pt x="557018" y="3324350"/>
                      <a:pt x="549221" y="3321067"/>
                      <a:pt x="541423" y="3316142"/>
                    </a:cubicBezTo>
                    <a:cubicBezTo>
                      <a:pt x="533626" y="3311628"/>
                      <a:pt x="525008" y="3306704"/>
                      <a:pt x="515569" y="3301369"/>
                    </a:cubicBezTo>
                    <a:cubicBezTo>
                      <a:pt x="511055" y="3298496"/>
                      <a:pt x="506130" y="3296034"/>
                      <a:pt x="501616" y="3293161"/>
                    </a:cubicBezTo>
                    <a:cubicBezTo>
                      <a:pt x="497102" y="3290288"/>
                      <a:pt x="492177" y="3287005"/>
                      <a:pt x="487253" y="3284132"/>
                    </a:cubicBezTo>
                    <a:cubicBezTo>
                      <a:pt x="482328" y="3281260"/>
                      <a:pt x="477403" y="3277977"/>
                      <a:pt x="472479" y="3274694"/>
                    </a:cubicBezTo>
                    <a:cubicBezTo>
                      <a:pt x="467554" y="3271411"/>
                      <a:pt x="462629" y="3268538"/>
                      <a:pt x="457705" y="3264844"/>
                    </a:cubicBezTo>
                    <a:cubicBezTo>
                      <a:pt x="447856" y="3257868"/>
                      <a:pt x="438417" y="3250891"/>
                      <a:pt x="428567" y="3244325"/>
                    </a:cubicBezTo>
                    <a:cubicBezTo>
                      <a:pt x="426105" y="3242684"/>
                      <a:pt x="423643" y="3241042"/>
                      <a:pt x="421591" y="3239400"/>
                    </a:cubicBezTo>
                    <a:cubicBezTo>
                      <a:pt x="419129" y="3237759"/>
                      <a:pt x="417077" y="3235707"/>
                      <a:pt x="414614" y="3234065"/>
                    </a:cubicBezTo>
                    <a:cubicBezTo>
                      <a:pt x="410100" y="3230372"/>
                      <a:pt x="405586" y="3227089"/>
                      <a:pt x="401482" y="3223396"/>
                    </a:cubicBezTo>
                    <a:cubicBezTo>
                      <a:pt x="396968" y="3219702"/>
                      <a:pt x="392864" y="3216419"/>
                      <a:pt x="388760" y="3213136"/>
                    </a:cubicBezTo>
                    <a:cubicBezTo>
                      <a:pt x="386708" y="3211494"/>
                      <a:pt x="384656" y="3209853"/>
                      <a:pt x="382604" y="3208211"/>
                    </a:cubicBezTo>
                    <a:cubicBezTo>
                      <a:pt x="380552" y="3206570"/>
                      <a:pt x="378911" y="3204928"/>
                      <a:pt x="376859" y="3202876"/>
                    </a:cubicBezTo>
                    <a:cubicBezTo>
                      <a:pt x="402713" y="3224627"/>
                      <a:pt x="425284" y="3241452"/>
                      <a:pt x="448266" y="3257047"/>
                    </a:cubicBezTo>
                    <a:cubicBezTo>
                      <a:pt x="440469" y="3251712"/>
                      <a:pt x="433082" y="3245967"/>
                      <a:pt x="425284" y="3240221"/>
                    </a:cubicBezTo>
                    <a:cubicBezTo>
                      <a:pt x="417487" y="3234476"/>
                      <a:pt x="410100" y="3228320"/>
                      <a:pt x="402713" y="3222164"/>
                    </a:cubicBezTo>
                    <a:cubicBezTo>
                      <a:pt x="399020" y="3219292"/>
                      <a:pt x="394916" y="3216009"/>
                      <a:pt x="391222" y="3213136"/>
                    </a:cubicBezTo>
                    <a:cubicBezTo>
                      <a:pt x="387529" y="3210263"/>
                      <a:pt x="383425" y="3206980"/>
                      <a:pt x="379732" y="3203697"/>
                    </a:cubicBezTo>
                    <a:cubicBezTo>
                      <a:pt x="372345" y="3197131"/>
                      <a:pt x="364958" y="3190565"/>
                      <a:pt x="357160" y="3183998"/>
                    </a:cubicBezTo>
                    <a:cubicBezTo>
                      <a:pt x="353467" y="3180715"/>
                      <a:pt x="349773" y="3177432"/>
                      <a:pt x="345670" y="3174149"/>
                    </a:cubicBezTo>
                    <a:cubicBezTo>
                      <a:pt x="341976" y="3170456"/>
                      <a:pt x="338283" y="3167173"/>
                      <a:pt x="334589" y="3163479"/>
                    </a:cubicBezTo>
                    <a:cubicBezTo>
                      <a:pt x="327202" y="3156503"/>
                      <a:pt x="319815" y="3149116"/>
                      <a:pt x="312428" y="3142139"/>
                    </a:cubicBezTo>
                    <a:cubicBezTo>
                      <a:pt x="305041" y="3134752"/>
                      <a:pt x="298065" y="3126955"/>
                      <a:pt x="290678" y="3119568"/>
                    </a:cubicBezTo>
                    <a:cubicBezTo>
                      <a:pt x="283291" y="3111771"/>
                      <a:pt x="275904" y="3104384"/>
                      <a:pt x="269338" y="3096176"/>
                    </a:cubicBezTo>
                    <a:lnTo>
                      <a:pt x="256206" y="3082223"/>
                    </a:lnTo>
                    <a:cubicBezTo>
                      <a:pt x="293140" y="3126544"/>
                      <a:pt x="322688" y="3153630"/>
                      <a:pt x="326382" y="3157323"/>
                    </a:cubicBezTo>
                    <a:cubicBezTo>
                      <a:pt x="319405" y="3150757"/>
                      <a:pt x="312428" y="3144191"/>
                      <a:pt x="306273" y="3137625"/>
                    </a:cubicBezTo>
                    <a:cubicBezTo>
                      <a:pt x="300117" y="3131059"/>
                      <a:pt x="293961" y="3124903"/>
                      <a:pt x="287805" y="3118747"/>
                    </a:cubicBezTo>
                    <a:cubicBezTo>
                      <a:pt x="275904" y="3106846"/>
                      <a:pt x="265645" y="3095355"/>
                      <a:pt x="256616" y="3085506"/>
                    </a:cubicBezTo>
                    <a:cubicBezTo>
                      <a:pt x="238559" y="3066218"/>
                      <a:pt x="227479" y="3052675"/>
                      <a:pt x="224606" y="3051855"/>
                    </a:cubicBezTo>
                    <a:lnTo>
                      <a:pt x="232814" y="3062524"/>
                    </a:lnTo>
                    <a:lnTo>
                      <a:pt x="215167" y="3041184"/>
                    </a:lnTo>
                    <a:cubicBezTo>
                      <a:pt x="212294" y="3037491"/>
                      <a:pt x="209422" y="3034208"/>
                      <a:pt x="206959" y="3030514"/>
                    </a:cubicBezTo>
                    <a:lnTo>
                      <a:pt x="199162" y="3019434"/>
                    </a:lnTo>
                    <a:cubicBezTo>
                      <a:pt x="193827" y="3012047"/>
                      <a:pt x="188902" y="3004660"/>
                      <a:pt x="183567" y="2997273"/>
                    </a:cubicBezTo>
                    <a:close/>
                    <a:moveTo>
                      <a:pt x="2398417" y="4333"/>
                    </a:moveTo>
                    <a:cubicBezTo>
                      <a:pt x="2393903" y="4333"/>
                      <a:pt x="2390209" y="4744"/>
                      <a:pt x="2387336" y="5154"/>
                    </a:cubicBezTo>
                    <a:cubicBezTo>
                      <a:pt x="2390209" y="5154"/>
                      <a:pt x="2387336" y="4333"/>
                      <a:pt x="2398417" y="4333"/>
                    </a:cubicBezTo>
                    <a:close/>
                    <a:moveTo>
                      <a:pt x="1516088" y="3498764"/>
                    </a:moveTo>
                    <a:cubicBezTo>
                      <a:pt x="1494338" y="3477014"/>
                      <a:pt x="1472588" y="3454853"/>
                      <a:pt x="1451658" y="3433923"/>
                    </a:cubicBezTo>
                    <a:cubicBezTo>
                      <a:pt x="1377789" y="3433923"/>
                      <a:pt x="1305150" y="3433102"/>
                      <a:pt x="1235385" y="3433102"/>
                    </a:cubicBezTo>
                    <a:cubicBezTo>
                      <a:pt x="1412671" y="3438027"/>
                      <a:pt x="1537018" y="3442131"/>
                      <a:pt x="1241541" y="3442131"/>
                    </a:cubicBezTo>
                    <a:lnTo>
                      <a:pt x="1222253" y="3442131"/>
                    </a:lnTo>
                    <a:cubicBezTo>
                      <a:pt x="1260829" y="3442952"/>
                      <a:pt x="1327722" y="3443362"/>
                      <a:pt x="1390100" y="3442952"/>
                    </a:cubicBezTo>
                    <a:cubicBezTo>
                      <a:pt x="1403643" y="3442541"/>
                      <a:pt x="1424983" y="3441721"/>
                      <a:pt x="1449196" y="3440489"/>
                    </a:cubicBezTo>
                    <a:cubicBezTo>
                      <a:pt x="1473819" y="3463060"/>
                      <a:pt x="1502135" y="3488915"/>
                      <a:pt x="1524296" y="3509434"/>
                    </a:cubicBezTo>
                    <a:cubicBezTo>
                      <a:pt x="1535377" y="3519694"/>
                      <a:pt x="1544815" y="3528312"/>
                      <a:pt x="1551792" y="3534467"/>
                    </a:cubicBezTo>
                    <a:cubicBezTo>
                      <a:pt x="1558358" y="3540623"/>
                      <a:pt x="1562462" y="3543906"/>
                      <a:pt x="1562462" y="3543906"/>
                    </a:cubicBezTo>
                    <a:cubicBezTo>
                      <a:pt x="1550971" y="3530364"/>
                      <a:pt x="1531273" y="3512717"/>
                      <a:pt x="1508291" y="3489325"/>
                    </a:cubicBezTo>
                    <a:lnTo>
                      <a:pt x="1516499" y="3499174"/>
                    </a:lnTo>
                    <a:close/>
                    <a:moveTo>
                      <a:pt x="1561641" y="3555808"/>
                    </a:moveTo>
                    <a:cubicBezTo>
                      <a:pt x="1602269" y="3597256"/>
                      <a:pt x="1593651" y="3586997"/>
                      <a:pt x="1600628" y="3592742"/>
                    </a:cubicBezTo>
                    <a:cubicBezTo>
                      <a:pt x="1586264" y="3578379"/>
                      <a:pt x="1571490" y="3564015"/>
                      <a:pt x="1557537" y="3550062"/>
                    </a:cubicBezTo>
                    <a:cubicBezTo>
                      <a:pt x="1562872" y="3555808"/>
                      <a:pt x="1565335" y="3558680"/>
                      <a:pt x="1561641" y="3555808"/>
                    </a:cubicBezTo>
                    <a:close/>
                    <a:moveTo>
                      <a:pt x="1598986" y="3589870"/>
                    </a:moveTo>
                    <a:cubicBezTo>
                      <a:pt x="1594472" y="3585355"/>
                      <a:pt x="1590368" y="3581252"/>
                      <a:pt x="1588727" y="3579200"/>
                    </a:cubicBezTo>
                    <a:lnTo>
                      <a:pt x="1598986" y="3589870"/>
                    </a:lnTo>
                    <a:close/>
                    <a:moveTo>
                      <a:pt x="555787" y="3316963"/>
                    </a:moveTo>
                    <a:cubicBezTo>
                      <a:pt x="558249" y="3318194"/>
                      <a:pt x="559070" y="3318605"/>
                      <a:pt x="561122" y="3319426"/>
                    </a:cubicBezTo>
                    <a:cubicBezTo>
                      <a:pt x="548810" y="3313270"/>
                      <a:pt x="537320" y="3305883"/>
                      <a:pt x="525008" y="3298906"/>
                    </a:cubicBezTo>
                    <a:cubicBezTo>
                      <a:pt x="527470" y="3300138"/>
                      <a:pt x="530753" y="3302600"/>
                      <a:pt x="535678" y="3305473"/>
                    </a:cubicBezTo>
                    <a:cubicBezTo>
                      <a:pt x="538140" y="3307114"/>
                      <a:pt x="541013" y="3308756"/>
                      <a:pt x="544296" y="3310397"/>
                    </a:cubicBezTo>
                    <a:cubicBezTo>
                      <a:pt x="545938" y="3311218"/>
                      <a:pt x="547579" y="3312449"/>
                      <a:pt x="549631" y="3313680"/>
                    </a:cubicBezTo>
                    <a:cubicBezTo>
                      <a:pt x="551683" y="3314501"/>
                      <a:pt x="553735" y="3315732"/>
                      <a:pt x="555787" y="3316963"/>
                    </a:cubicBezTo>
                    <a:close/>
                    <a:moveTo>
                      <a:pt x="661666" y="3368261"/>
                    </a:moveTo>
                    <a:lnTo>
                      <a:pt x="675209" y="3371545"/>
                    </a:lnTo>
                    <a:cubicBezTo>
                      <a:pt x="663308" y="3366620"/>
                      <a:pt x="651407" y="3362106"/>
                      <a:pt x="639095" y="3356771"/>
                    </a:cubicBezTo>
                    <a:cubicBezTo>
                      <a:pt x="642789" y="3359233"/>
                      <a:pt x="646892" y="3361695"/>
                      <a:pt x="661666" y="3368261"/>
                    </a:cubicBezTo>
                    <a:close/>
                    <a:moveTo>
                      <a:pt x="1030603" y="3447055"/>
                    </a:moveTo>
                    <a:cubicBezTo>
                      <a:pt x="1033475" y="3447055"/>
                      <a:pt x="1037579" y="3447055"/>
                      <a:pt x="1042093" y="3446645"/>
                    </a:cubicBezTo>
                    <a:cubicBezTo>
                      <a:pt x="1046608" y="3446645"/>
                      <a:pt x="1051532" y="3446645"/>
                      <a:pt x="1057278" y="3446235"/>
                    </a:cubicBezTo>
                    <a:cubicBezTo>
                      <a:pt x="1068358" y="3446235"/>
                      <a:pt x="1080670" y="3445414"/>
                      <a:pt x="1092160" y="3445414"/>
                    </a:cubicBezTo>
                    <a:cubicBezTo>
                      <a:pt x="1115552" y="3444593"/>
                      <a:pt x="1136892" y="3444183"/>
                      <a:pt x="1139355" y="3442952"/>
                    </a:cubicBezTo>
                    <a:cubicBezTo>
                      <a:pt x="1144279" y="3442131"/>
                      <a:pt x="1127864" y="3442131"/>
                      <a:pt x="1108986" y="3441721"/>
                    </a:cubicBezTo>
                    <a:cubicBezTo>
                      <a:pt x="1088057" y="3441721"/>
                      <a:pt x="1065485" y="3441721"/>
                      <a:pt x="1041683" y="3441721"/>
                    </a:cubicBezTo>
                    <a:cubicBezTo>
                      <a:pt x="1040862" y="3441721"/>
                      <a:pt x="1035938" y="3442131"/>
                      <a:pt x="1028140" y="3442541"/>
                    </a:cubicBezTo>
                    <a:cubicBezTo>
                      <a:pt x="1040041" y="3442952"/>
                      <a:pt x="1049891" y="3443362"/>
                      <a:pt x="1055226" y="3443772"/>
                    </a:cubicBezTo>
                    <a:cubicBezTo>
                      <a:pt x="1060971" y="3443772"/>
                      <a:pt x="1062613" y="3444593"/>
                      <a:pt x="1057688" y="3445414"/>
                    </a:cubicBezTo>
                    <a:cubicBezTo>
                      <a:pt x="1042504" y="3444593"/>
                      <a:pt x="1031423" y="3444183"/>
                      <a:pt x="1022805" y="3443772"/>
                    </a:cubicBezTo>
                    <a:cubicBezTo>
                      <a:pt x="1013777" y="3443772"/>
                      <a:pt x="1006800" y="3443772"/>
                      <a:pt x="999824" y="3443772"/>
                    </a:cubicBezTo>
                    <a:cubicBezTo>
                      <a:pt x="996130" y="3443772"/>
                      <a:pt x="992847" y="3443772"/>
                      <a:pt x="988743" y="3444183"/>
                    </a:cubicBezTo>
                    <a:cubicBezTo>
                      <a:pt x="984639" y="3444183"/>
                      <a:pt x="980536" y="3444183"/>
                      <a:pt x="976021" y="3444183"/>
                    </a:cubicBezTo>
                    <a:cubicBezTo>
                      <a:pt x="966583" y="3444183"/>
                      <a:pt x="954681" y="3442952"/>
                      <a:pt x="938266" y="3441721"/>
                    </a:cubicBezTo>
                    <a:cubicBezTo>
                      <a:pt x="927596" y="3441721"/>
                      <a:pt x="946063" y="3443772"/>
                      <a:pt x="969455" y="3445414"/>
                    </a:cubicBezTo>
                    <a:cubicBezTo>
                      <a:pt x="975201" y="3445824"/>
                      <a:pt x="981356" y="3446235"/>
                      <a:pt x="987512" y="3446645"/>
                    </a:cubicBezTo>
                    <a:cubicBezTo>
                      <a:pt x="993668" y="3446645"/>
                      <a:pt x="999824" y="3446645"/>
                      <a:pt x="1005159" y="3447055"/>
                    </a:cubicBezTo>
                    <a:cubicBezTo>
                      <a:pt x="1016649" y="3447055"/>
                      <a:pt x="1026088" y="3447055"/>
                      <a:pt x="1031013" y="3447055"/>
                    </a:cubicBezTo>
                    <a:close/>
                    <a:moveTo>
                      <a:pt x="3949263" y="1311821"/>
                    </a:moveTo>
                    <a:cubicBezTo>
                      <a:pt x="3949263" y="1309769"/>
                      <a:pt x="3950083" y="1303613"/>
                      <a:pt x="3950904" y="1294585"/>
                    </a:cubicBezTo>
                    <a:lnTo>
                      <a:pt x="3952135" y="1340548"/>
                    </a:lnTo>
                    <a:cubicBezTo>
                      <a:pt x="3951725" y="1422625"/>
                      <a:pt x="3948031" y="1488287"/>
                      <a:pt x="3950904" y="1562156"/>
                    </a:cubicBezTo>
                    <a:cubicBezTo>
                      <a:pt x="3950083" y="1596628"/>
                      <a:pt x="3948442" y="1615096"/>
                      <a:pt x="3947211" y="1632742"/>
                    </a:cubicBezTo>
                    <a:cubicBezTo>
                      <a:pt x="3947211" y="1615916"/>
                      <a:pt x="3947211" y="1599911"/>
                      <a:pt x="3947621" y="1586779"/>
                    </a:cubicBezTo>
                    <a:cubicBezTo>
                      <a:pt x="3943107" y="1379945"/>
                      <a:pt x="3952545" y="1478848"/>
                      <a:pt x="3949263" y="1311821"/>
                    </a:cubicBezTo>
                    <a:close/>
                    <a:moveTo>
                      <a:pt x="3944749" y="2254476"/>
                    </a:moveTo>
                    <a:cubicBezTo>
                      <a:pt x="3944749" y="2245858"/>
                      <a:pt x="3944338" y="2242985"/>
                      <a:pt x="3944338" y="2242985"/>
                    </a:cubicBezTo>
                    <a:cubicBezTo>
                      <a:pt x="3945569" y="2288948"/>
                      <a:pt x="3946390" y="2332449"/>
                      <a:pt x="3947211" y="2373898"/>
                    </a:cubicBezTo>
                    <a:cubicBezTo>
                      <a:pt x="3947211" y="2384158"/>
                      <a:pt x="3947211" y="2394417"/>
                      <a:pt x="3947621" y="2404677"/>
                    </a:cubicBezTo>
                    <a:cubicBezTo>
                      <a:pt x="3947621" y="2414937"/>
                      <a:pt x="3947621" y="2424786"/>
                      <a:pt x="3947621" y="2434225"/>
                    </a:cubicBezTo>
                    <a:cubicBezTo>
                      <a:pt x="3947621" y="2439149"/>
                      <a:pt x="3947621" y="2444074"/>
                      <a:pt x="3947621" y="2448588"/>
                    </a:cubicBezTo>
                    <a:cubicBezTo>
                      <a:pt x="3947621" y="2453513"/>
                      <a:pt x="3947621" y="2458027"/>
                      <a:pt x="3947211" y="2462952"/>
                    </a:cubicBezTo>
                    <a:cubicBezTo>
                      <a:pt x="3946800" y="2472391"/>
                      <a:pt x="3945979" y="2481829"/>
                      <a:pt x="3945569" y="2490858"/>
                    </a:cubicBezTo>
                    <a:cubicBezTo>
                      <a:pt x="3940645" y="2563906"/>
                      <a:pt x="3927922" y="2625464"/>
                      <a:pt x="3915201" y="2673069"/>
                    </a:cubicBezTo>
                    <a:cubicBezTo>
                      <a:pt x="3916022" y="2671017"/>
                      <a:pt x="3917252" y="2667324"/>
                      <a:pt x="3918484" y="2663220"/>
                    </a:cubicBezTo>
                    <a:cubicBezTo>
                      <a:pt x="3919715" y="2659116"/>
                      <a:pt x="3920946" y="2654191"/>
                      <a:pt x="3922588" y="2648446"/>
                    </a:cubicBezTo>
                    <a:cubicBezTo>
                      <a:pt x="3925460" y="2636955"/>
                      <a:pt x="3929564" y="2623412"/>
                      <a:pt x="3932847" y="2608638"/>
                    </a:cubicBezTo>
                    <a:cubicBezTo>
                      <a:pt x="3935720" y="2593864"/>
                      <a:pt x="3939003" y="2578680"/>
                      <a:pt x="3941876" y="2564317"/>
                    </a:cubicBezTo>
                    <a:cubicBezTo>
                      <a:pt x="3944338" y="2549953"/>
                      <a:pt x="3945979" y="2536411"/>
                      <a:pt x="3947621" y="2526151"/>
                    </a:cubicBezTo>
                    <a:lnTo>
                      <a:pt x="3944749" y="2563496"/>
                    </a:lnTo>
                    <a:lnTo>
                      <a:pt x="3939003" y="2586478"/>
                    </a:lnTo>
                    <a:cubicBezTo>
                      <a:pt x="3937361" y="2597147"/>
                      <a:pt x="3936130" y="2608228"/>
                      <a:pt x="3934078" y="2618898"/>
                    </a:cubicBezTo>
                    <a:lnTo>
                      <a:pt x="3927512" y="2650908"/>
                    </a:lnTo>
                    <a:cubicBezTo>
                      <a:pt x="3928743" y="2646394"/>
                      <a:pt x="3930795" y="2640238"/>
                      <a:pt x="3932847" y="2632441"/>
                    </a:cubicBezTo>
                    <a:cubicBezTo>
                      <a:pt x="3934899" y="2624643"/>
                      <a:pt x="3937361" y="2615615"/>
                      <a:pt x="3939003" y="2605766"/>
                    </a:cubicBezTo>
                    <a:cubicBezTo>
                      <a:pt x="3941055" y="2595916"/>
                      <a:pt x="3942697" y="2585657"/>
                      <a:pt x="3944749" y="2575808"/>
                    </a:cubicBezTo>
                    <a:cubicBezTo>
                      <a:pt x="3945569" y="2570883"/>
                      <a:pt x="3946800" y="2565958"/>
                      <a:pt x="3947621" y="2561034"/>
                    </a:cubicBezTo>
                    <a:cubicBezTo>
                      <a:pt x="3948442" y="2556109"/>
                      <a:pt x="3949263" y="2551595"/>
                      <a:pt x="3949673" y="2547081"/>
                    </a:cubicBezTo>
                    <a:cubicBezTo>
                      <a:pt x="3949673" y="2546260"/>
                      <a:pt x="3950494" y="2538873"/>
                      <a:pt x="3951725" y="2527382"/>
                    </a:cubicBezTo>
                    <a:cubicBezTo>
                      <a:pt x="3952135" y="2521637"/>
                      <a:pt x="3953367" y="2515070"/>
                      <a:pt x="3953367" y="2507684"/>
                    </a:cubicBezTo>
                    <a:cubicBezTo>
                      <a:pt x="3953367" y="2500297"/>
                      <a:pt x="3954187" y="2492499"/>
                      <a:pt x="3954597" y="2484292"/>
                    </a:cubicBezTo>
                    <a:cubicBezTo>
                      <a:pt x="3954597" y="2476084"/>
                      <a:pt x="3955418" y="2467876"/>
                      <a:pt x="3955829" y="2459668"/>
                    </a:cubicBezTo>
                    <a:cubicBezTo>
                      <a:pt x="3955829" y="2451461"/>
                      <a:pt x="3955829" y="2443253"/>
                      <a:pt x="3955829" y="2435866"/>
                    </a:cubicBezTo>
                    <a:cubicBezTo>
                      <a:pt x="3955829" y="2420682"/>
                      <a:pt x="3955829" y="2407960"/>
                      <a:pt x="3955829" y="2400163"/>
                    </a:cubicBezTo>
                    <a:cubicBezTo>
                      <a:pt x="3954597" y="2430121"/>
                      <a:pt x="3953777" y="2460079"/>
                      <a:pt x="3950494" y="2490037"/>
                    </a:cubicBezTo>
                    <a:cubicBezTo>
                      <a:pt x="3950904" y="2483881"/>
                      <a:pt x="3952135" y="2471980"/>
                      <a:pt x="3953367" y="2456796"/>
                    </a:cubicBezTo>
                    <a:cubicBezTo>
                      <a:pt x="3953367" y="2441612"/>
                      <a:pt x="3954187" y="2422734"/>
                      <a:pt x="3954597" y="2403446"/>
                    </a:cubicBezTo>
                    <a:cubicBezTo>
                      <a:pt x="3954597" y="2364870"/>
                      <a:pt x="3954187" y="2323421"/>
                      <a:pt x="3953777" y="2300029"/>
                    </a:cubicBezTo>
                    <a:cubicBezTo>
                      <a:pt x="3953777" y="2300029"/>
                      <a:pt x="3953367" y="2304543"/>
                      <a:pt x="3952956" y="2312340"/>
                    </a:cubicBezTo>
                    <a:cubicBezTo>
                      <a:pt x="3952956" y="2320137"/>
                      <a:pt x="3952545" y="2330397"/>
                      <a:pt x="3952135" y="2341067"/>
                    </a:cubicBezTo>
                    <a:cubicBezTo>
                      <a:pt x="3952135" y="2362407"/>
                      <a:pt x="3952135" y="2385389"/>
                      <a:pt x="3953367" y="2390313"/>
                    </a:cubicBezTo>
                    <a:cubicBezTo>
                      <a:pt x="3951725" y="2400163"/>
                      <a:pt x="3951725" y="2306595"/>
                      <a:pt x="3950083" y="2365690"/>
                    </a:cubicBezTo>
                    <a:cubicBezTo>
                      <a:pt x="3948442" y="2295514"/>
                      <a:pt x="3950083" y="2184300"/>
                      <a:pt x="3950494" y="2132592"/>
                    </a:cubicBezTo>
                    <a:lnTo>
                      <a:pt x="3953367" y="2123973"/>
                    </a:lnTo>
                    <a:cubicBezTo>
                      <a:pt x="3954597" y="2067340"/>
                      <a:pt x="3950083" y="2085808"/>
                      <a:pt x="3951725" y="2018094"/>
                    </a:cubicBezTo>
                    <a:cubicBezTo>
                      <a:pt x="3952135" y="2100992"/>
                      <a:pt x="3954597" y="2004141"/>
                      <a:pt x="3955008" y="2069802"/>
                    </a:cubicBezTo>
                    <a:cubicBezTo>
                      <a:pt x="3955829" y="2048873"/>
                      <a:pt x="3957881" y="2069392"/>
                      <a:pt x="3957470" y="2003320"/>
                    </a:cubicBezTo>
                    <a:cubicBezTo>
                      <a:pt x="3953777" y="1948328"/>
                      <a:pt x="3959522" y="1933555"/>
                      <a:pt x="3956649" y="1881846"/>
                    </a:cubicBezTo>
                    <a:cubicBezTo>
                      <a:pt x="3957881" y="1846963"/>
                      <a:pt x="3958701" y="1919191"/>
                      <a:pt x="3959112" y="1851067"/>
                    </a:cubicBezTo>
                    <a:cubicBezTo>
                      <a:pt x="3957060" y="1772684"/>
                      <a:pt x="3955829" y="1777198"/>
                      <a:pt x="3953367" y="1772273"/>
                    </a:cubicBezTo>
                    <a:cubicBezTo>
                      <a:pt x="3952545" y="1845322"/>
                      <a:pt x="3956649" y="1854761"/>
                      <a:pt x="3956239" y="1914677"/>
                    </a:cubicBezTo>
                    <a:lnTo>
                      <a:pt x="3951725" y="1795665"/>
                    </a:lnTo>
                    <a:cubicBezTo>
                      <a:pt x="3950904" y="1817826"/>
                      <a:pt x="3950904" y="1833831"/>
                      <a:pt x="3951315" y="1847374"/>
                    </a:cubicBezTo>
                    <a:cubicBezTo>
                      <a:pt x="3951315" y="1823571"/>
                      <a:pt x="3950494" y="1803052"/>
                      <a:pt x="3949673" y="1785816"/>
                    </a:cubicBezTo>
                    <a:cubicBezTo>
                      <a:pt x="3949263" y="1775967"/>
                      <a:pt x="3948852" y="1766938"/>
                      <a:pt x="3948442" y="1758320"/>
                    </a:cubicBezTo>
                    <a:cubicBezTo>
                      <a:pt x="3948442" y="1826034"/>
                      <a:pt x="3948442" y="1885950"/>
                      <a:pt x="3947211" y="1896620"/>
                    </a:cubicBezTo>
                    <a:lnTo>
                      <a:pt x="3945979" y="1887181"/>
                    </a:lnTo>
                    <a:cubicBezTo>
                      <a:pt x="3944749" y="1910983"/>
                      <a:pt x="3945979" y="1949970"/>
                      <a:pt x="3946800" y="1968027"/>
                    </a:cubicBezTo>
                    <a:cubicBezTo>
                      <a:pt x="3946800" y="2028354"/>
                      <a:pt x="3948852" y="2089091"/>
                      <a:pt x="3946800" y="2102223"/>
                    </a:cubicBezTo>
                    <a:lnTo>
                      <a:pt x="3945569" y="2079241"/>
                    </a:lnTo>
                    <a:cubicBezTo>
                      <a:pt x="3945569" y="2153521"/>
                      <a:pt x="3945979" y="2161729"/>
                      <a:pt x="3945979" y="2255297"/>
                    </a:cubicBezTo>
                    <a:close/>
                    <a:moveTo>
                      <a:pt x="2321264" y="3615724"/>
                    </a:moveTo>
                    <a:cubicBezTo>
                      <a:pt x="2337269" y="3602591"/>
                      <a:pt x="2354095" y="3588638"/>
                      <a:pt x="2381591" y="3563194"/>
                    </a:cubicBezTo>
                    <a:cubicBezTo>
                      <a:pt x="2395544" y="3550473"/>
                      <a:pt x="2411959" y="3534878"/>
                      <a:pt x="2432479" y="3514769"/>
                    </a:cubicBezTo>
                    <a:cubicBezTo>
                      <a:pt x="2442738" y="3504920"/>
                      <a:pt x="2453819" y="3493839"/>
                      <a:pt x="2466541" y="3481528"/>
                    </a:cubicBezTo>
                    <a:cubicBezTo>
                      <a:pt x="2478852" y="3469216"/>
                      <a:pt x="2492395" y="3456084"/>
                      <a:pt x="2507169" y="3441310"/>
                    </a:cubicBezTo>
                    <a:cubicBezTo>
                      <a:pt x="2521122" y="3441310"/>
                      <a:pt x="2537948" y="3441310"/>
                      <a:pt x="2555594" y="3441310"/>
                    </a:cubicBezTo>
                    <a:lnTo>
                      <a:pt x="2539179" y="3441310"/>
                    </a:lnTo>
                    <a:cubicBezTo>
                      <a:pt x="2645058" y="3444593"/>
                      <a:pt x="2745603" y="3438027"/>
                      <a:pt x="2874464" y="3441310"/>
                    </a:cubicBezTo>
                    <a:cubicBezTo>
                      <a:pt x="2812085" y="3442952"/>
                      <a:pt x="2815368" y="3442952"/>
                      <a:pt x="2746423" y="3446645"/>
                    </a:cubicBezTo>
                    <a:lnTo>
                      <a:pt x="2813727" y="3445414"/>
                    </a:lnTo>
                    <a:cubicBezTo>
                      <a:pt x="2795259" y="3447876"/>
                      <a:pt x="2862152" y="3446645"/>
                      <a:pt x="2911398" y="3446645"/>
                    </a:cubicBezTo>
                    <a:lnTo>
                      <a:pt x="2867898" y="3449518"/>
                    </a:lnTo>
                    <a:cubicBezTo>
                      <a:pt x="2838350" y="3448697"/>
                      <a:pt x="2761608" y="3448287"/>
                      <a:pt x="2764070" y="3449107"/>
                    </a:cubicBezTo>
                    <a:cubicBezTo>
                      <a:pt x="2780896" y="3449107"/>
                      <a:pt x="2663115" y="3445414"/>
                      <a:pt x="2598685" y="3446235"/>
                    </a:cubicBezTo>
                    <a:cubicBezTo>
                      <a:pt x="2605251" y="3448287"/>
                      <a:pt x="2740678" y="3447466"/>
                      <a:pt x="2680351" y="3450749"/>
                    </a:cubicBezTo>
                    <a:cubicBezTo>
                      <a:pt x="2733702" y="3449518"/>
                      <a:pt x="2740268" y="3451570"/>
                      <a:pt x="2795670" y="3450749"/>
                    </a:cubicBezTo>
                    <a:cubicBezTo>
                      <a:pt x="2742320" y="3451980"/>
                      <a:pt x="2782537" y="3453622"/>
                      <a:pt x="2742730" y="3454853"/>
                    </a:cubicBezTo>
                    <a:lnTo>
                      <a:pt x="2833835" y="3454032"/>
                    </a:lnTo>
                    <a:cubicBezTo>
                      <a:pt x="2836298" y="3454853"/>
                      <a:pt x="2700871" y="3455673"/>
                      <a:pt x="2775561" y="3458136"/>
                    </a:cubicBezTo>
                    <a:cubicBezTo>
                      <a:pt x="2812085" y="3456905"/>
                      <a:pt x="2909757" y="3458136"/>
                      <a:pt x="2911398" y="3456084"/>
                    </a:cubicBezTo>
                    <a:lnTo>
                      <a:pt x="2913450" y="3456905"/>
                    </a:lnTo>
                    <a:cubicBezTo>
                      <a:pt x="2982805" y="3455263"/>
                      <a:pt x="2943819" y="3454853"/>
                      <a:pt x="3029179" y="3448697"/>
                    </a:cubicBezTo>
                    <a:cubicBezTo>
                      <a:pt x="3029589" y="3447876"/>
                      <a:pt x="3025896" y="3448287"/>
                      <a:pt x="3018098" y="3448697"/>
                    </a:cubicBezTo>
                    <a:cubicBezTo>
                      <a:pt x="3010301" y="3448697"/>
                      <a:pt x="2998810" y="3449928"/>
                      <a:pt x="2983626" y="3451159"/>
                    </a:cubicBezTo>
                    <a:cubicBezTo>
                      <a:pt x="2977060" y="3451570"/>
                      <a:pt x="2972135" y="3452390"/>
                      <a:pt x="2967211" y="3452801"/>
                    </a:cubicBezTo>
                    <a:cubicBezTo>
                      <a:pt x="2962286" y="3452801"/>
                      <a:pt x="2957772" y="3453622"/>
                      <a:pt x="2952437" y="3454032"/>
                    </a:cubicBezTo>
                    <a:cubicBezTo>
                      <a:pt x="2947102" y="3454032"/>
                      <a:pt x="2940946" y="3454853"/>
                      <a:pt x="2932328" y="3455263"/>
                    </a:cubicBezTo>
                    <a:cubicBezTo>
                      <a:pt x="2924120" y="3455263"/>
                      <a:pt x="2913861" y="3456084"/>
                      <a:pt x="2900728" y="3456084"/>
                    </a:cubicBezTo>
                    <a:cubicBezTo>
                      <a:pt x="2888827" y="3455263"/>
                      <a:pt x="2904832" y="3455263"/>
                      <a:pt x="2919196" y="3454853"/>
                    </a:cubicBezTo>
                    <a:cubicBezTo>
                      <a:pt x="2933559" y="3454442"/>
                      <a:pt x="2946281" y="3454032"/>
                      <a:pt x="2927814" y="3452801"/>
                    </a:cubicBezTo>
                    <a:cubicBezTo>
                      <a:pt x="2918375" y="3452801"/>
                      <a:pt x="2883902" y="3452801"/>
                      <a:pt x="2856407" y="3452801"/>
                    </a:cubicBezTo>
                    <a:cubicBezTo>
                      <a:pt x="2828911" y="3452801"/>
                      <a:pt x="2808392" y="3452801"/>
                      <a:pt x="2827680" y="3451159"/>
                    </a:cubicBezTo>
                    <a:lnTo>
                      <a:pt x="2895804" y="3451159"/>
                    </a:lnTo>
                    <a:cubicBezTo>
                      <a:pt x="2896625" y="3450339"/>
                      <a:pt x="2909346" y="3450339"/>
                      <a:pt x="2922068" y="3449518"/>
                    </a:cubicBezTo>
                    <a:cubicBezTo>
                      <a:pt x="2934790" y="3448697"/>
                      <a:pt x="2946691" y="3447876"/>
                      <a:pt x="2945871" y="3447055"/>
                    </a:cubicBezTo>
                    <a:cubicBezTo>
                      <a:pt x="2987730" y="3445414"/>
                      <a:pt x="3027537" y="3443362"/>
                      <a:pt x="3070217" y="3435975"/>
                    </a:cubicBezTo>
                    <a:cubicBezTo>
                      <a:pt x="3078835" y="3433923"/>
                      <a:pt x="3075552" y="3433513"/>
                      <a:pt x="3078835" y="3432281"/>
                    </a:cubicBezTo>
                    <a:cubicBezTo>
                      <a:pt x="3082118" y="3431050"/>
                      <a:pt x="3091968" y="3428998"/>
                      <a:pt x="3126851" y="3422843"/>
                    </a:cubicBezTo>
                    <a:cubicBezTo>
                      <a:pt x="3153936" y="3418329"/>
                      <a:pt x="3208107" y="3406838"/>
                      <a:pt x="3260226" y="3387960"/>
                    </a:cubicBezTo>
                    <a:cubicBezTo>
                      <a:pt x="3273358" y="3383856"/>
                      <a:pt x="3286080" y="3378111"/>
                      <a:pt x="3298802" y="3373186"/>
                    </a:cubicBezTo>
                    <a:cubicBezTo>
                      <a:pt x="3304958" y="3370724"/>
                      <a:pt x="3311524" y="3368261"/>
                      <a:pt x="3317269" y="3365799"/>
                    </a:cubicBezTo>
                    <a:cubicBezTo>
                      <a:pt x="3323425" y="3363337"/>
                      <a:pt x="3329170" y="3360464"/>
                      <a:pt x="3334916" y="3358002"/>
                    </a:cubicBezTo>
                    <a:cubicBezTo>
                      <a:pt x="3345996" y="3352667"/>
                      <a:pt x="3356666" y="3348152"/>
                      <a:pt x="3366105" y="3343638"/>
                    </a:cubicBezTo>
                    <a:cubicBezTo>
                      <a:pt x="3375544" y="3338714"/>
                      <a:pt x="3383752" y="3334610"/>
                      <a:pt x="3390318" y="3330917"/>
                    </a:cubicBezTo>
                    <a:cubicBezTo>
                      <a:pt x="3398115" y="3326402"/>
                      <a:pt x="3406323" y="3322709"/>
                      <a:pt x="3413710" y="3317784"/>
                    </a:cubicBezTo>
                    <a:lnTo>
                      <a:pt x="3436691" y="3303831"/>
                    </a:lnTo>
                    <a:cubicBezTo>
                      <a:pt x="3435460" y="3303831"/>
                      <a:pt x="3429305" y="3307525"/>
                      <a:pt x="3421507" y="3312039"/>
                    </a:cubicBezTo>
                    <a:cubicBezTo>
                      <a:pt x="3417403" y="3314501"/>
                      <a:pt x="3412889" y="3316963"/>
                      <a:pt x="3408375" y="3319426"/>
                    </a:cubicBezTo>
                    <a:cubicBezTo>
                      <a:pt x="3403450" y="3321888"/>
                      <a:pt x="3398936" y="3324350"/>
                      <a:pt x="3394011" y="3326813"/>
                    </a:cubicBezTo>
                    <a:cubicBezTo>
                      <a:pt x="3375544" y="3336251"/>
                      <a:pt x="3361591" y="3343228"/>
                      <a:pt x="3376365" y="3335020"/>
                    </a:cubicBezTo>
                    <a:lnTo>
                      <a:pt x="3394832" y="3325581"/>
                    </a:lnTo>
                    <a:cubicBezTo>
                      <a:pt x="3400988" y="3322298"/>
                      <a:pt x="3407144" y="3319426"/>
                      <a:pt x="3413299" y="3315732"/>
                    </a:cubicBezTo>
                    <a:lnTo>
                      <a:pt x="3449413" y="3294802"/>
                    </a:lnTo>
                    <a:lnTo>
                      <a:pt x="3444078" y="3298906"/>
                    </a:lnTo>
                    <a:cubicBezTo>
                      <a:pt x="3446951" y="3297265"/>
                      <a:pt x="3450234" y="3295623"/>
                      <a:pt x="3453107" y="3293571"/>
                    </a:cubicBezTo>
                    <a:lnTo>
                      <a:pt x="3461725" y="3287826"/>
                    </a:lnTo>
                    <a:cubicBezTo>
                      <a:pt x="3467470" y="3284132"/>
                      <a:pt x="3473216" y="3280029"/>
                      <a:pt x="3478961" y="3276335"/>
                    </a:cubicBezTo>
                    <a:cubicBezTo>
                      <a:pt x="3484707" y="3272642"/>
                      <a:pt x="3490452" y="3268948"/>
                      <a:pt x="3495787" y="3264844"/>
                    </a:cubicBezTo>
                    <a:cubicBezTo>
                      <a:pt x="3501122" y="3260740"/>
                      <a:pt x="3506457" y="3257047"/>
                      <a:pt x="3511382" y="3253354"/>
                    </a:cubicBezTo>
                    <a:cubicBezTo>
                      <a:pt x="3506457" y="3257457"/>
                      <a:pt x="3499480" y="3262792"/>
                      <a:pt x="3492093" y="3268127"/>
                    </a:cubicBezTo>
                    <a:cubicBezTo>
                      <a:pt x="3484707" y="3273052"/>
                      <a:pt x="3476499" y="3278387"/>
                      <a:pt x="3469522" y="3283312"/>
                    </a:cubicBezTo>
                    <a:cubicBezTo>
                      <a:pt x="3462546" y="3287826"/>
                      <a:pt x="3456390" y="3291930"/>
                      <a:pt x="3453107" y="3294802"/>
                    </a:cubicBezTo>
                    <a:cubicBezTo>
                      <a:pt x="3449413" y="3297265"/>
                      <a:pt x="3448182" y="3298496"/>
                      <a:pt x="3451055" y="3297265"/>
                    </a:cubicBezTo>
                    <a:cubicBezTo>
                      <a:pt x="3467881" y="3287005"/>
                      <a:pt x="3477320" y="3281260"/>
                      <a:pt x="3486758" y="3275515"/>
                    </a:cubicBezTo>
                    <a:cubicBezTo>
                      <a:pt x="3496197" y="3270179"/>
                      <a:pt x="3504815" y="3263613"/>
                      <a:pt x="3519179" y="3252943"/>
                    </a:cubicBezTo>
                    <a:cubicBezTo>
                      <a:pt x="3513023" y="3257457"/>
                      <a:pt x="3507278" y="3261561"/>
                      <a:pt x="3508509" y="3261561"/>
                    </a:cubicBezTo>
                    <a:cubicBezTo>
                      <a:pt x="3541340" y="3239400"/>
                      <a:pt x="3555703" y="3226268"/>
                      <a:pt x="3564321" y="3218471"/>
                    </a:cubicBezTo>
                    <a:cubicBezTo>
                      <a:pt x="3568836" y="3214367"/>
                      <a:pt x="3571708" y="3211494"/>
                      <a:pt x="3574170" y="3209032"/>
                    </a:cubicBezTo>
                    <a:cubicBezTo>
                      <a:pt x="3576633" y="3206159"/>
                      <a:pt x="3579095" y="3203697"/>
                      <a:pt x="3582788" y="3200414"/>
                    </a:cubicBezTo>
                    <a:cubicBezTo>
                      <a:pt x="3611926" y="3173328"/>
                      <a:pt x="3596331" y="3186050"/>
                      <a:pt x="3574170" y="3204107"/>
                    </a:cubicBezTo>
                    <a:cubicBezTo>
                      <a:pt x="3562680" y="3212725"/>
                      <a:pt x="3549547" y="3222575"/>
                      <a:pt x="3539698" y="3229962"/>
                    </a:cubicBezTo>
                    <a:cubicBezTo>
                      <a:pt x="3534774" y="3233655"/>
                      <a:pt x="3530670" y="3236528"/>
                      <a:pt x="3527797" y="3238169"/>
                    </a:cubicBezTo>
                    <a:cubicBezTo>
                      <a:pt x="3524924" y="3239811"/>
                      <a:pt x="3523693" y="3240632"/>
                      <a:pt x="3524514" y="3239400"/>
                    </a:cubicBezTo>
                    <a:cubicBezTo>
                      <a:pt x="3532311" y="3234065"/>
                      <a:pt x="3539698" y="3227499"/>
                      <a:pt x="3547495" y="3221754"/>
                    </a:cubicBezTo>
                    <a:lnTo>
                      <a:pt x="3570067" y="3203697"/>
                    </a:lnTo>
                    <a:lnTo>
                      <a:pt x="3591817" y="3184819"/>
                    </a:lnTo>
                    <a:lnTo>
                      <a:pt x="3602897" y="3175380"/>
                    </a:lnTo>
                    <a:lnTo>
                      <a:pt x="3608232" y="3170456"/>
                    </a:lnTo>
                    <a:lnTo>
                      <a:pt x="3613567" y="3165531"/>
                    </a:lnTo>
                    <a:lnTo>
                      <a:pt x="3634497" y="3145422"/>
                    </a:lnTo>
                    <a:cubicBezTo>
                      <a:pt x="3637780" y="3142139"/>
                      <a:pt x="3641474" y="3138856"/>
                      <a:pt x="3644757" y="3135163"/>
                    </a:cubicBezTo>
                    <a:lnTo>
                      <a:pt x="3654606" y="3124493"/>
                    </a:lnTo>
                    <a:lnTo>
                      <a:pt x="3674305" y="3103563"/>
                    </a:lnTo>
                    <a:cubicBezTo>
                      <a:pt x="3680871" y="3096586"/>
                      <a:pt x="3687026" y="3089200"/>
                      <a:pt x="3693182" y="3081813"/>
                    </a:cubicBezTo>
                    <a:cubicBezTo>
                      <a:pt x="3687026" y="3089610"/>
                      <a:pt x="3680871" y="3097407"/>
                      <a:pt x="3676767" y="3102332"/>
                    </a:cubicBezTo>
                    <a:cubicBezTo>
                      <a:pt x="3672663" y="3107257"/>
                      <a:pt x="3670611" y="3109719"/>
                      <a:pt x="3673484" y="3107257"/>
                    </a:cubicBezTo>
                    <a:cubicBezTo>
                      <a:pt x="3678408" y="3102332"/>
                      <a:pt x="3682102" y="3098228"/>
                      <a:pt x="3684975" y="3095355"/>
                    </a:cubicBezTo>
                    <a:cubicBezTo>
                      <a:pt x="3687847" y="3092483"/>
                      <a:pt x="3689489" y="3090431"/>
                      <a:pt x="3691130" y="3088789"/>
                    </a:cubicBezTo>
                    <a:cubicBezTo>
                      <a:pt x="3694003" y="3085916"/>
                      <a:pt x="3694824" y="3085506"/>
                      <a:pt x="3695644" y="3084275"/>
                    </a:cubicBezTo>
                    <a:cubicBezTo>
                      <a:pt x="3696876" y="3083044"/>
                      <a:pt x="3698517" y="3081402"/>
                      <a:pt x="3703032" y="3076478"/>
                    </a:cubicBezTo>
                    <a:cubicBezTo>
                      <a:pt x="3705494" y="3074015"/>
                      <a:pt x="3708367" y="3070322"/>
                      <a:pt x="3712470" y="3065807"/>
                    </a:cubicBezTo>
                    <a:cubicBezTo>
                      <a:pt x="3716164" y="3060883"/>
                      <a:pt x="3721089" y="3054727"/>
                      <a:pt x="3727244" y="3046930"/>
                    </a:cubicBezTo>
                    <a:cubicBezTo>
                      <a:pt x="3723961" y="3048161"/>
                      <a:pt x="3739966" y="3028463"/>
                      <a:pt x="3758434" y="3001377"/>
                    </a:cubicBezTo>
                    <a:cubicBezTo>
                      <a:pt x="3762948" y="2994401"/>
                      <a:pt x="3768283" y="2987834"/>
                      <a:pt x="3773207" y="2980037"/>
                    </a:cubicBezTo>
                    <a:cubicBezTo>
                      <a:pt x="3778132" y="2972650"/>
                      <a:pt x="3782646" y="2964853"/>
                      <a:pt x="3787571" y="2957466"/>
                    </a:cubicBezTo>
                    <a:cubicBezTo>
                      <a:pt x="3797420" y="2942692"/>
                      <a:pt x="3805218" y="2927508"/>
                      <a:pt x="3812194" y="2914786"/>
                    </a:cubicBezTo>
                    <a:cubicBezTo>
                      <a:pt x="3826557" y="2892625"/>
                      <a:pt x="3829430" y="2888111"/>
                      <a:pt x="3800703" y="2937767"/>
                    </a:cubicBezTo>
                    <a:cubicBezTo>
                      <a:pt x="3803166" y="2935305"/>
                      <a:pt x="3814246" y="2917248"/>
                      <a:pt x="3825737" y="2896729"/>
                    </a:cubicBezTo>
                    <a:cubicBezTo>
                      <a:pt x="3836407" y="2875799"/>
                      <a:pt x="3848718" y="2852407"/>
                      <a:pt x="3854053" y="2839685"/>
                    </a:cubicBezTo>
                    <a:cubicBezTo>
                      <a:pt x="3857336" y="2832298"/>
                      <a:pt x="3861440" y="2822449"/>
                      <a:pt x="3865544" y="2812189"/>
                    </a:cubicBezTo>
                    <a:cubicBezTo>
                      <a:pt x="3869648" y="2801930"/>
                      <a:pt x="3873341" y="2791670"/>
                      <a:pt x="3876624" y="2783462"/>
                    </a:cubicBezTo>
                    <a:cubicBezTo>
                      <a:pt x="3872110" y="2794132"/>
                      <a:pt x="3870058" y="2797005"/>
                      <a:pt x="3871700" y="2791260"/>
                    </a:cubicBezTo>
                    <a:cubicBezTo>
                      <a:pt x="3872520" y="2788387"/>
                      <a:pt x="3874162" y="2783462"/>
                      <a:pt x="3876624" y="2776486"/>
                    </a:cubicBezTo>
                    <a:cubicBezTo>
                      <a:pt x="3879087" y="2769509"/>
                      <a:pt x="3882780" y="2760070"/>
                      <a:pt x="3886474" y="2748169"/>
                    </a:cubicBezTo>
                    <a:lnTo>
                      <a:pt x="3886474" y="2745297"/>
                    </a:lnTo>
                    <a:cubicBezTo>
                      <a:pt x="3885243" y="2750221"/>
                      <a:pt x="3883601" y="2755146"/>
                      <a:pt x="3881959" y="2760070"/>
                    </a:cubicBezTo>
                    <a:cubicBezTo>
                      <a:pt x="3879907" y="2764995"/>
                      <a:pt x="3877856" y="2770330"/>
                      <a:pt x="3875804" y="2775665"/>
                    </a:cubicBezTo>
                    <a:cubicBezTo>
                      <a:pt x="3871290" y="2786335"/>
                      <a:pt x="3867186" y="2797005"/>
                      <a:pt x="3862261" y="2808496"/>
                    </a:cubicBezTo>
                    <a:cubicBezTo>
                      <a:pt x="3852001" y="2830247"/>
                      <a:pt x="3841741" y="2853228"/>
                      <a:pt x="3830251" y="2874568"/>
                    </a:cubicBezTo>
                    <a:cubicBezTo>
                      <a:pt x="3819581" y="2896318"/>
                      <a:pt x="3807270" y="2916017"/>
                      <a:pt x="3797420" y="2933663"/>
                    </a:cubicBezTo>
                    <a:cubicBezTo>
                      <a:pt x="3796189" y="2935715"/>
                      <a:pt x="3794958" y="2938178"/>
                      <a:pt x="3793727" y="2940230"/>
                    </a:cubicBezTo>
                    <a:cubicBezTo>
                      <a:pt x="3792495" y="2942282"/>
                      <a:pt x="3791264" y="2944334"/>
                      <a:pt x="3790033" y="2946385"/>
                    </a:cubicBezTo>
                    <a:cubicBezTo>
                      <a:pt x="3787571" y="2950489"/>
                      <a:pt x="3785109" y="2954183"/>
                      <a:pt x="3783057" y="2957876"/>
                    </a:cubicBezTo>
                    <a:cubicBezTo>
                      <a:pt x="3778543" y="2965263"/>
                      <a:pt x="3774849" y="2971419"/>
                      <a:pt x="3771566" y="2977164"/>
                    </a:cubicBezTo>
                    <a:lnTo>
                      <a:pt x="3778543" y="2964442"/>
                    </a:lnTo>
                    <a:cubicBezTo>
                      <a:pt x="3775259" y="2969367"/>
                      <a:pt x="3771976" y="2974292"/>
                      <a:pt x="3768693" y="2979216"/>
                    </a:cubicBezTo>
                    <a:cubicBezTo>
                      <a:pt x="3765410" y="2984141"/>
                      <a:pt x="3761716" y="2989065"/>
                      <a:pt x="3758023" y="2993990"/>
                    </a:cubicBezTo>
                    <a:cubicBezTo>
                      <a:pt x="3751046" y="3003839"/>
                      <a:pt x="3744070" y="3014099"/>
                      <a:pt x="3736683" y="3023948"/>
                    </a:cubicBezTo>
                    <a:cubicBezTo>
                      <a:pt x="3721909" y="3043236"/>
                      <a:pt x="3707546" y="3062524"/>
                      <a:pt x="3692772" y="3079350"/>
                    </a:cubicBezTo>
                    <a:cubicBezTo>
                      <a:pt x="3689078" y="3083454"/>
                      <a:pt x="3685385" y="3087968"/>
                      <a:pt x="3682102" y="3092072"/>
                    </a:cubicBezTo>
                    <a:cubicBezTo>
                      <a:pt x="3680460" y="3094124"/>
                      <a:pt x="3678819" y="3096176"/>
                      <a:pt x="3676767" y="3098228"/>
                    </a:cubicBezTo>
                    <a:cubicBezTo>
                      <a:pt x="3675125" y="3100280"/>
                      <a:pt x="3673073" y="3101921"/>
                      <a:pt x="3671432" y="3103973"/>
                    </a:cubicBezTo>
                    <a:cubicBezTo>
                      <a:pt x="3664455" y="3111360"/>
                      <a:pt x="3657479" y="3118337"/>
                      <a:pt x="3651323" y="3124903"/>
                    </a:cubicBezTo>
                    <a:cubicBezTo>
                      <a:pt x="3648040" y="3128186"/>
                      <a:pt x="3645167" y="3131059"/>
                      <a:pt x="3642294" y="3134342"/>
                    </a:cubicBezTo>
                    <a:cubicBezTo>
                      <a:pt x="3639422" y="3137215"/>
                      <a:pt x="3636549" y="3139677"/>
                      <a:pt x="3633676" y="3142139"/>
                    </a:cubicBezTo>
                    <a:cubicBezTo>
                      <a:pt x="3628341" y="3147064"/>
                      <a:pt x="3623417" y="3151168"/>
                      <a:pt x="3618903" y="3154861"/>
                    </a:cubicBezTo>
                    <a:cubicBezTo>
                      <a:pt x="3620955" y="3151168"/>
                      <a:pt x="3604949" y="3167583"/>
                      <a:pt x="3604539" y="3165121"/>
                    </a:cubicBezTo>
                    <a:cubicBezTo>
                      <a:pt x="3595921" y="3172918"/>
                      <a:pt x="3587303" y="3180715"/>
                      <a:pt x="3579095" y="3188513"/>
                    </a:cubicBezTo>
                    <a:lnTo>
                      <a:pt x="3566373" y="3200004"/>
                    </a:lnTo>
                    <a:lnTo>
                      <a:pt x="3552830" y="3211084"/>
                    </a:lnTo>
                    <a:lnTo>
                      <a:pt x="3563501" y="3201235"/>
                    </a:lnTo>
                    <a:cubicBezTo>
                      <a:pt x="3532722" y="3225858"/>
                      <a:pt x="3501532" y="3249660"/>
                      <a:pt x="3468291" y="3271000"/>
                    </a:cubicBezTo>
                    <a:lnTo>
                      <a:pt x="3470753" y="3268948"/>
                    </a:lnTo>
                    <a:cubicBezTo>
                      <a:pt x="3465008" y="3273052"/>
                      <a:pt x="3459263" y="3276746"/>
                      <a:pt x="3453928" y="3280439"/>
                    </a:cubicBezTo>
                    <a:cubicBezTo>
                      <a:pt x="3451055" y="3282491"/>
                      <a:pt x="3448593" y="3284132"/>
                      <a:pt x="3445720" y="3286184"/>
                    </a:cubicBezTo>
                    <a:cubicBezTo>
                      <a:pt x="3442847" y="3287826"/>
                      <a:pt x="3440385" y="3289467"/>
                      <a:pt x="3437512" y="3291109"/>
                    </a:cubicBezTo>
                    <a:cubicBezTo>
                      <a:pt x="3426842" y="3297675"/>
                      <a:pt x="3416582" y="3304241"/>
                      <a:pt x="3407144" y="3309987"/>
                    </a:cubicBezTo>
                    <a:cubicBezTo>
                      <a:pt x="3397705" y="3315732"/>
                      <a:pt x="3388266" y="3320657"/>
                      <a:pt x="3379648" y="3325581"/>
                    </a:cubicBezTo>
                    <a:cubicBezTo>
                      <a:pt x="3375134" y="3328044"/>
                      <a:pt x="3371030" y="3330506"/>
                      <a:pt x="3366926" y="3332558"/>
                    </a:cubicBezTo>
                    <a:cubicBezTo>
                      <a:pt x="3362822" y="3335020"/>
                      <a:pt x="3358718" y="3337072"/>
                      <a:pt x="3355025" y="3339124"/>
                    </a:cubicBezTo>
                    <a:cubicBezTo>
                      <a:pt x="3355025" y="3339945"/>
                      <a:pt x="3358718" y="3339124"/>
                      <a:pt x="3341893" y="3347332"/>
                    </a:cubicBezTo>
                    <a:cubicBezTo>
                      <a:pt x="3333274" y="3351436"/>
                      <a:pt x="3325887" y="3355129"/>
                      <a:pt x="3318911" y="3358002"/>
                    </a:cubicBezTo>
                    <a:cubicBezTo>
                      <a:pt x="3311934" y="3361285"/>
                      <a:pt x="3305778" y="3363337"/>
                      <a:pt x="3299623" y="3365799"/>
                    </a:cubicBezTo>
                    <a:cubicBezTo>
                      <a:pt x="3299623" y="3365799"/>
                      <a:pt x="3299623" y="3365799"/>
                      <a:pt x="3299623" y="3365799"/>
                    </a:cubicBezTo>
                    <a:lnTo>
                      <a:pt x="3299623" y="3365799"/>
                    </a:lnTo>
                    <a:cubicBezTo>
                      <a:pt x="3292646" y="3368261"/>
                      <a:pt x="3286491" y="3370724"/>
                      <a:pt x="3280335" y="3372776"/>
                    </a:cubicBezTo>
                    <a:cubicBezTo>
                      <a:pt x="3274179" y="3374828"/>
                      <a:pt x="3268433" y="3377290"/>
                      <a:pt x="3262278" y="3378931"/>
                    </a:cubicBezTo>
                    <a:cubicBezTo>
                      <a:pt x="3249966" y="3382625"/>
                      <a:pt x="3236834" y="3386729"/>
                      <a:pt x="3219598" y="3392064"/>
                    </a:cubicBezTo>
                    <a:cubicBezTo>
                      <a:pt x="3236834" y="3385908"/>
                      <a:pt x="3254480" y="3380573"/>
                      <a:pt x="3271717" y="3374007"/>
                    </a:cubicBezTo>
                    <a:lnTo>
                      <a:pt x="3297160" y="3363747"/>
                    </a:lnTo>
                    <a:cubicBezTo>
                      <a:pt x="3305778" y="3360464"/>
                      <a:pt x="3314397" y="3357181"/>
                      <a:pt x="3322604" y="3353077"/>
                    </a:cubicBezTo>
                    <a:cubicBezTo>
                      <a:pt x="3329991" y="3347742"/>
                      <a:pt x="3321373" y="3351025"/>
                      <a:pt x="3270896" y="3369493"/>
                    </a:cubicBezTo>
                    <a:cubicBezTo>
                      <a:pt x="3291415" y="3361285"/>
                      <a:pt x="3299212" y="3356771"/>
                      <a:pt x="3274179" y="3366620"/>
                    </a:cubicBezTo>
                    <a:cubicBezTo>
                      <a:pt x="3273358" y="3366620"/>
                      <a:pt x="3269254" y="3369082"/>
                      <a:pt x="3263099" y="3371134"/>
                    </a:cubicBezTo>
                    <a:cubicBezTo>
                      <a:pt x="3256943" y="3373186"/>
                      <a:pt x="3249556" y="3376059"/>
                      <a:pt x="3242579" y="3378521"/>
                    </a:cubicBezTo>
                    <a:cubicBezTo>
                      <a:pt x="3229037" y="3383446"/>
                      <a:pt x="3219187" y="3387139"/>
                      <a:pt x="3231909" y="3383856"/>
                    </a:cubicBezTo>
                    <a:cubicBezTo>
                      <a:pt x="3182663" y="3400271"/>
                      <a:pt x="3115770" y="3416687"/>
                      <a:pt x="3041490" y="3425305"/>
                    </a:cubicBezTo>
                    <a:cubicBezTo>
                      <a:pt x="3032052" y="3426126"/>
                      <a:pt x="3022613" y="3427767"/>
                      <a:pt x="3013174" y="3428588"/>
                    </a:cubicBezTo>
                    <a:cubicBezTo>
                      <a:pt x="3003735" y="3429409"/>
                      <a:pt x="2993886" y="3429819"/>
                      <a:pt x="2984447" y="3430640"/>
                    </a:cubicBezTo>
                    <a:cubicBezTo>
                      <a:pt x="2965159" y="3432281"/>
                      <a:pt x="2945460" y="3432281"/>
                      <a:pt x="2925762" y="3433102"/>
                    </a:cubicBezTo>
                    <a:cubicBezTo>
                      <a:pt x="2915912" y="3433102"/>
                      <a:pt x="2906063" y="3433102"/>
                      <a:pt x="2895804" y="3433102"/>
                    </a:cubicBezTo>
                    <a:cubicBezTo>
                      <a:pt x="2885954" y="3433102"/>
                      <a:pt x="2875695" y="3433102"/>
                      <a:pt x="2865846" y="3433102"/>
                    </a:cubicBezTo>
                    <a:cubicBezTo>
                      <a:pt x="2845737" y="3433102"/>
                      <a:pt x="2825628" y="3433513"/>
                      <a:pt x="2805929" y="3433923"/>
                    </a:cubicBezTo>
                    <a:cubicBezTo>
                      <a:pt x="2920016" y="3432281"/>
                      <a:pt x="2714413" y="3431871"/>
                      <a:pt x="2841223" y="3431050"/>
                    </a:cubicBezTo>
                    <a:cubicBezTo>
                      <a:pt x="2752579" y="3428588"/>
                      <a:pt x="2764891" y="3433513"/>
                      <a:pt x="2674606" y="3433102"/>
                    </a:cubicBezTo>
                    <a:cubicBezTo>
                      <a:pt x="2666809" y="3432281"/>
                      <a:pt x="2723852" y="3433102"/>
                      <a:pt x="2744371" y="3431461"/>
                    </a:cubicBezTo>
                    <a:cubicBezTo>
                      <a:pt x="2699229" y="3431461"/>
                      <a:pt x="2658601" y="3431461"/>
                      <a:pt x="2619614" y="3431871"/>
                    </a:cubicBezTo>
                    <a:cubicBezTo>
                      <a:pt x="2579807" y="3432692"/>
                      <a:pt x="2541641" y="3433102"/>
                      <a:pt x="2503065" y="3433513"/>
                    </a:cubicBezTo>
                    <a:cubicBezTo>
                      <a:pt x="2485008" y="3451980"/>
                      <a:pt x="2466541" y="3470858"/>
                      <a:pt x="2447663" y="3490146"/>
                    </a:cubicBezTo>
                    <a:cubicBezTo>
                      <a:pt x="2429196" y="3509024"/>
                      <a:pt x="2409907" y="3528312"/>
                      <a:pt x="2389388" y="3548831"/>
                    </a:cubicBezTo>
                    <a:lnTo>
                      <a:pt x="2383643" y="3551704"/>
                    </a:lnTo>
                    <a:cubicBezTo>
                      <a:pt x="2364355" y="3571402"/>
                      <a:pt x="2343015" y="3593153"/>
                      <a:pt x="2320854" y="3615724"/>
                    </a:cubicBezTo>
                    <a:close/>
                    <a:moveTo>
                      <a:pt x="2119765" y="3820506"/>
                    </a:moveTo>
                    <a:cubicBezTo>
                      <a:pt x="2100067" y="3840615"/>
                      <a:pt x="2080368" y="3860724"/>
                      <a:pt x="2060259" y="3881243"/>
                    </a:cubicBezTo>
                    <a:cubicBezTo>
                      <a:pt x="2062311" y="3879191"/>
                      <a:pt x="2063953" y="3877549"/>
                      <a:pt x="2066415" y="3875498"/>
                    </a:cubicBezTo>
                    <a:lnTo>
                      <a:pt x="2037278" y="3905866"/>
                    </a:lnTo>
                    <a:lnTo>
                      <a:pt x="2022914" y="3921050"/>
                    </a:lnTo>
                    <a:lnTo>
                      <a:pt x="2015527" y="3928437"/>
                    </a:lnTo>
                    <a:cubicBezTo>
                      <a:pt x="2013065" y="3930900"/>
                      <a:pt x="2010603" y="3933362"/>
                      <a:pt x="2008140" y="3935824"/>
                    </a:cubicBezTo>
                    <a:cubicBezTo>
                      <a:pt x="2013065" y="3931721"/>
                      <a:pt x="2017169" y="3927206"/>
                      <a:pt x="2021683" y="3923513"/>
                    </a:cubicBezTo>
                    <a:cubicBezTo>
                      <a:pt x="2025787" y="3919409"/>
                      <a:pt x="2029891" y="3916126"/>
                      <a:pt x="2033174" y="3912842"/>
                    </a:cubicBezTo>
                    <a:cubicBezTo>
                      <a:pt x="2040150" y="3906687"/>
                      <a:pt x="2045075" y="3901762"/>
                      <a:pt x="2047537" y="3900121"/>
                    </a:cubicBezTo>
                    <a:cubicBezTo>
                      <a:pt x="2052462" y="3896427"/>
                      <a:pt x="2045896" y="3903814"/>
                      <a:pt x="2020862" y="3929669"/>
                    </a:cubicBezTo>
                    <a:cubicBezTo>
                      <a:pt x="2024556" y="3924744"/>
                      <a:pt x="2008961" y="3939107"/>
                      <a:pt x="2026197" y="3921050"/>
                    </a:cubicBezTo>
                    <a:cubicBezTo>
                      <a:pt x="2021683" y="3925154"/>
                      <a:pt x="2016758" y="3930079"/>
                      <a:pt x="2011423" y="3935003"/>
                    </a:cubicBezTo>
                    <a:cubicBezTo>
                      <a:pt x="2005678" y="3939928"/>
                      <a:pt x="1998701" y="3944032"/>
                      <a:pt x="1990494" y="3945673"/>
                    </a:cubicBezTo>
                    <a:cubicBezTo>
                      <a:pt x="1982696" y="3947725"/>
                      <a:pt x="1974078" y="3947315"/>
                      <a:pt x="1966281" y="3945673"/>
                    </a:cubicBezTo>
                    <a:cubicBezTo>
                      <a:pt x="1958484" y="3943621"/>
                      <a:pt x="1951507" y="3939928"/>
                      <a:pt x="1946172" y="3935003"/>
                    </a:cubicBezTo>
                    <a:cubicBezTo>
                      <a:pt x="1925653" y="3914484"/>
                      <a:pt x="1911289" y="3900942"/>
                      <a:pt x="1919908" y="3911612"/>
                    </a:cubicBezTo>
                    <a:cubicBezTo>
                      <a:pt x="1928526" y="3919409"/>
                      <a:pt x="1935092" y="3925975"/>
                      <a:pt x="1940016" y="3930900"/>
                    </a:cubicBezTo>
                    <a:cubicBezTo>
                      <a:pt x="1944941" y="3935824"/>
                      <a:pt x="1949045" y="3939107"/>
                      <a:pt x="1952328" y="3941159"/>
                    </a:cubicBezTo>
                    <a:cubicBezTo>
                      <a:pt x="1958894" y="3945263"/>
                      <a:pt x="1960946" y="3946084"/>
                      <a:pt x="1962177" y="3946905"/>
                    </a:cubicBezTo>
                    <a:cubicBezTo>
                      <a:pt x="1963408" y="3947725"/>
                      <a:pt x="1964229" y="3948957"/>
                      <a:pt x="1969564" y="3950188"/>
                    </a:cubicBezTo>
                    <a:cubicBezTo>
                      <a:pt x="1972026" y="3950598"/>
                      <a:pt x="1976130" y="3951419"/>
                      <a:pt x="1981465" y="3951009"/>
                    </a:cubicBezTo>
                    <a:cubicBezTo>
                      <a:pt x="1986800" y="3951009"/>
                      <a:pt x="1994597" y="3949367"/>
                      <a:pt x="2002805" y="3944442"/>
                    </a:cubicBezTo>
                    <a:cubicBezTo>
                      <a:pt x="1993777" y="3949777"/>
                      <a:pt x="1983107" y="3952240"/>
                      <a:pt x="1972847" y="3951419"/>
                    </a:cubicBezTo>
                    <a:cubicBezTo>
                      <a:pt x="1962177" y="3950598"/>
                      <a:pt x="1951918" y="3946494"/>
                      <a:pt x="1944120" y="3939928"/>
                    </a:cubicBezTo>
                    <a:cubicBezTo>
                      <a:pt x="1940016" y="3936235"/>
                      <a:pt x="1936733" y="3932951"/>
                      <a:pt x="1933450" y="3929669"/>
                    </a:cubicBezTo>
                    <a:cubicBezTo>
                      <a:pt x="1930167" y="3926385"/>
                      <a:pt x="1926474" y="3923102"/>
                      <a:pt x="1923191" y="3919819"/>
                    </a:cubicBezTo>
                    <a:cubicBezTo>
                      <a:pt x="1916624" y="3913253"/>
                      <a:pt x="1909648" y="3906687"/>
                      <a:pt x="1903082" y="3900121"/>
                    </a:cubicBezTo>
                    <a:cubicBezTo>
                      <a:pt x="1931398" y="3926385"/>
                      <a:pt x="1899388" y="3891092"/>
                      <a:pt x="1859170" y="3849644"/>
                    </a:cubicBezTo>
                    <a:cubicBezTo>
                      <a:pt x="1841114" y="3831997"/>
                      <a:pt x="1793098" y="3783571"/>
                      <a:pt x="1763140" y="3754434"/>
                    </a:cubicBezTo>
                    <a:cubicBezTo>
                      <a:pt x="1772579" y="3766335"/>
                      <a:pt x="1745904" y="3741302"/>
                      <a:pt x="1793919" y="3789727"/>
                    </a:cubicBezTo>
                    <a:cubicBezTo>
                      <a:pt x="1775862" y="3772491"/>
                      <a:pt x="1748366" y="3745406"/>
                      <a:pt x="1717998" y="3713806"/>
                    </a:cubicBezTo>
                    <a:cubicBezTo>
                      <a:pt x="1730310" y="3725707"/>
                      <a:pt x="1751650" y="3747047"/>
                      <a:pt x="1750829" y="3744995"/>
                    </a:cubicBezTo>
                    <a:cubicBezTo>
                      <a:pt x="1732361" y="3724065"/>
                      <a:pt x="1708969" y="3700674"/>
                      <a:pt x="1696658" y="3687541"/>
                    </a:cubicBezTo>
                    <a:cubicBezTo>
                      <a:pt x="1686398" y="3677282"/>
                      <a:pt x="1676139" y="3667022"/>
                      <a:pt x="1665879" y="3657173"/>
                    </a:cubicBezTo>
                    <a:cubicBezTo>
                      <a:pt x="1668752" y="3660456"/>
                      <a:pt x="1671214" y="3662918"/>
                      <a:pt x="1672856" y="3664970"/>
                    </a:cubicBezTo>
                    <a:lnTo>
                      <a:pt x="1637973" y="3632139"/>
                    </a:lnTo>
                    <a:cubicBezTo>
                      <a:pt x="1683936" y="3676871"/>
                      <a:pt x="1658082" y="3653479"/>
                      <a:pt x="1656850" y="3653890"/>
                    </a:cubicBezTo>
                    <a:cubicBezTo>
                      <a:pt x="1659723" y="3653890"/>
                      <a:pt x="1628124" y="3624752"/>
                      <a:pt x="1612529" y="3609158"/>
                    </a:cubicBezTo>
                    <a:lnTo>
                      <a:pt x="1644539" y="3644451"/>
                    </a:lnTo>
                    <a:cubicBezTo>
                      <a:pt x="1627303" y="3628856"/>
                      <a:pt x="1588316" y="3586176"/>
                      <a:pt x="1595293" y="3596025"/>
                    </a:cubicBezTo>
                    <a:cubicBezTo>
                      <a:pt x="1665879" y="3667843"/>
                      <a:pt x="1693375" y="3694928"/>
                      <a:pt x="1758626" y="3758948"/>
                    </a:cubicBezTo>
                    <a:lnTo>
                      <a:pt x="1733593" y="3731452"/>
                    </a:lnTo>
                    <a:cubicBezTo>
                      <a:pt x="1807052" y="3803270"/>
                      <a:pt x="1776273" y="3778236"/>
                      <a:pt x="1857939" y="3859903"/>
                    </a:cubicBezTo>
                    <a:cubicBezTo>
                      <a:pt x="1875586" y="3876319"/>
                      <a:pt x="1905954" y="3907098"/>
                      <a:pt x="1933040" y="3933362"/>
                    </a:cubicBezTo>
                    <a:cubicBezTo>
                      <a:pt x="1934681" y="3935003"/>
                      <a:pt x="1936323" y="3936645"/>
                      <a:pt x="1937964" y="3938287"/>
                    </a:cubicBezTo>
                    <a:cubicBezTo>
                      <a:pt x="1940016" y="3939928"/>
                      <a:pt x="1941658" y="3941980"/>
                      <a:pt x="1943710" y="3943621"/>
                    </a:cubicBezTo>
                    <a:cubicBezTo>
                      <a:pt x="1947814" y="3946905"/>
                      <a:pt x="1952328" y="3949367"/>
                      <a:pt x="1956842" y="3951009"/>
                    </a:cubicBezTo>
                    <a:cubicBezTo>
                      <a:pt x="1965871" y="3954702"/>
                      <a:pt x="1974899" y="3955523"/>
                      <a:pt x="1982286" y="3954702"/>
                    </a:cubicBezTo>
                    <a:cubicBezTo>
                      <a:pt x="1989673" y="3953881"/>
                      <a:pt x="1995418" y="3952240"/>
                      <a:pt x="1999522" y="3950188"/>
                    </a:cubicBezTo>
                    <a:cubicBezTo>
                      <a:pt x="2003216" y="3948136"/>
                      <a:pt x="2005268" y="3946905"/>
                      <a:pt x="2005678" y="3946084"/>
                    </a:cubicBezTo>
                    <a:cubicBezTo>
                      <a:pt x="2001985" y="3948136"/>
                      <a:pt x="2005268" y="3947315"/>
                      <a:pt x="2011423" y="3943211"/>
                    </a:cubicBezTo>
                    <a:cubicBezTo>
                      <a:pt x="2014706" y="3941159"/>
                      <a:pt x="2018400" y="3937466"/>
                      <a:pt x="2022093" y="3934183"/>
                    </a:cubicBezTo>
                    <a:cubicBezTo>
                      <a:pt x="2025787" y="3930489"/>
                      <a:pt x="2029891" y="3926796"/>
                      <a:pt x="2034405" y="3922282"/>
                    </a:cubicBezTo>
                    <a:cubicBezTo>
                      <a:pt x="2052051" y="3905046"/>
                      <a:pt x="2074623" y="3882885"/>
                      <a:pt x="2087755" y="3868521"/>
                    </a:cubicBezTo>
                    <a:cubicBezTo>
                      <a:pt x="2116482" y="3835690"/>
                      <a:pt x="2209640" y="3741712"/>
                      <a:pt x="2180502" y="3769208"/>
                    </a:cubicBezTo>
                    <a:cubicBezTo>
                      <a:pt x="2155058" y="3794242"/>
                      <a:pt x="2122228" y="3829535"/>
                      <a:pt x="2100887" y="3848412"/>
                    </a:cubicBezTo>
                    <a:lnTo>
                      <a:pt x="2149313" y="3799166"/>
                    </a:lnTo>
                    <a:lnTo>
                      <a:pt x="2116072" y="3830355"/>
                    </a:lnTo>
                    <a:cubicBezTo>
                      <a:pt x="2132897" y="3814350"/>
                      <a:pt x="2130435" y="3814761"/>
                      <a:pt x="2120996" y="3820506"/>
                    </a:cubicBezTo>
                    <a:close/>
                    <a:moveTo>
                      <a:pt x="835670" y="3396168"/>
                    </a:moveTo>
                    <a:cubicBezTo>
                      <a:pt x="834849" y="3396168"/>
                      <a:pt x="834028" y="3395757"/>
                      <a:pt x="833207" y="3395347"/>
                    </a:cubicBezTo>
                    <a:cubicBezTo>
                      <a:pt x="834028" y="3395347"/>
                      <a:pt x="835259" y="3395757"/>
                      <a:pt x="836080" y="3396168"/>
                    </a:cubicBezTo>
                    <a:lnTo>
                      <a:pt x="836080" y="3396168"/>
                    </a:lnTo>
                    <a:close/>
                  </a:path>
                </a:pathLst>
              </a:custGeom>
              <a:solidFill>
                <a:schemeClr val="accent2"/>
              </a:solidFill>
              <a:ln w="0" cap="flat">
                <a:noFill/>
                <a:prstDash val="solid"/>
                <a:miter/>
              </a:ln>
            </p:spPr>
            <p:txBody>
              <a:bodyPr rtlCol="0" anchor="ctr"/>
              <a:lstStyle/>
              <a:p>
                <a:endParaRPr lang="en-US" sz="744"/>
              </a:p>
            </p:txBody>
          </p:sp>
          <p:sp>
            <p:nvSpPr>
              <p:cNvPr id="607" name="Freeform: Shape 606">
                <a:extLst>
                  <a:ext uri="{FF2B5EF4-FFF2-40B4-BE49-F238E27FC236}">
                    <a16:creationId xmlns:a16="http://schemas.microsoft.com/office/drawing/2014/main" id="{AFF2C0E2-192C-FA69-C7AD-B9B3DECDE81F}"/>
                  </a:ext>
                </a:extLst>
              </p:cNvPr>
              <p:cNvSpPr/>
              <p:nvPr/>
            </p:nvSpPr>
            <p:spPr>
              <a:xfrm>
                <a:off x="17398536" y="1753999"/>
                <a:ext cx="46262" cy="47524"/>
              </a:xfrm>
              <a:custGeom>
                <a:avLst/>
                <a:gdLst>
                  <a:gd name="connsiteX0" fmla="*/ 42824 w 46262"/>
                  <a:gd name="connsiteY0" fmla="*/ 42844 h 47524"/>
                  <a:gd name="connsiteX1" fmla="*/ 37078 w 46262"/>
                  <a:gd name="connsiteY1" fmla="*/ 36688 h 47524"/>
                  <a:gd name="connsiteX2" fmla="*/ 29691 w 46262"/>
                  <a:gd name="connsiteY2" fmla="*/ 29302 h 47524"/>
                  <a:gd name="connsiteX3" fmla="*/ 14507 w 46262"/>
                  <a:gd name="connsiteY3" fmla="*/ 13707 h 47524"/>
                  <a:gd name="connsiteX4" fmla="*/ 3016 w 46262"/>
                  <a:gd name="connsiteY4" fmla="*/ 2216 h 47524"/>
                  <a:gd name="connsiteX5" fmla="*/ 554 w 46262"/>
                  <a:gd name="connsiteY5" fmla="*/ 985 h 47524"/>
                  <a:gd name="connsiteX6" fmla="*/ 28871 w 46262"/>
                  <a:gd name="connsiteY6" fmla="*/ 28891 h 47524"/>
                  <a:gd name="connsiteX7" fmla="*/ 37899 w 46262"/>
                  <a:gd name="connsiteY7" fmla="*/ 38330 h 47524"/>
                  <a:gd name="connsiteX8" fmla="*/ 44055 w 46262"/>
                  <a:gd name="connsiteY8" fmla="*/ 45307 h 47524"/>
                  <a:gd name="connsiteX9" fmla="*/ 43234 w 46262"/>
                  <a:gd name="connsiteY9" fmla="*/ 42844 h 47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262" h="47524">
                    <a:moveTo>
                      <a:pt x="42824" y="42844"/>
                    </a:moveTo>
                    <a:cubicBezTo>
                      <a:pt x="41182" y="41203"/>
                      <a:pt x="39130" y="38740"/>
                      <a:pt x="37078" y="36688"/>
                    </a:cubicBezTo>
                    <a:cubicBezTo>
                      <a:pt x="34616" y="34226"/>
                      <a:pt x="32154" y="31764"/>
                      <a:pt x="29691" y="29302"/>
                    </a:cubicBezTo>
                    <a:cubicBezTo>
                      <a:pt x="24767" y="23967"/>
                      <a:pt x="19432" y="18631"/>
                      <a:pt x="14507" y="13707"/>
                    </a:cubicBezTo>
                    <a:cubicBezTo>
                      <a:pt x="9582" y="8782"/>
                      <a:pt x="5479" y="4678"/>
                      <a:pt x="3016" y="2216"/>
                    </a:cubicBezTo>
                    <a:cubicBezTo>
                      <a:pt x="144" y="-246"/>
                      <a:pt x="-677" y="-657"/>
                      <a:pt x="554" y="985"/>
                    </a:cubicBezTo>
                    <a:cubicBezTo>
                      <a:pt x="554" y="-246"/>
                      <a:pt x="15738" y="15759"/>
                      <a:pt x="28871" y="28891"/>
                    </a:cubicBezTo>
                    <a:cubicBezTo>
                      <a:pt x="32154" y="32174"/>
                      <a:pt x="35026" y="35457"/>
                      <a:pt x="37899" y="38330"/>
                    </a:cubicBezTo>
                    <a:cubicBezTo>
                      <a:pt x="40361" y="41203"/>
                      <a:pt x="42413" y="43665"/>
                      <a:pt x="44055" y="45307"/>
                    </a:cubicBezTo>
                    <a:cubicBezTo>
                      <a:pt x="46928" y="48590"/>
                      <a:pt x="47338" y="48590"/>
                      <a:pt x="43234" y="42844"/>
                    </a:cubicBezTo>
                    <a:close/>
                  </a:path>
                </a:pathLst>
              </a:custGeom>
              <a:solidFill>
                <a:schemeClr val="accent2"/>
              </a:solidFill>
              <a:ln w="0" cap="flat">
                <a:noFill/>
                <a:prstDash val="solid"/>
                <a:miter/>
              </a:ln>
            </p:spPr>
            <p:txBody>
              <a:bodyPr rtlCol="0" anchor="ctr"/>
              <a:lstStyle/>
              <a:p>
                <a:endParaRPr lang="en-US" sz="744"/>
              </a:p>
            </p:txBody>
          </p:sp>
          <p:sp>
            <p:nvSpPr>
              <p:cNvPr id="608" name="Freeform: Shape 607">
                <a:extLst>
                  <a:ext uri="{FF2B5EF4-FFF2-40B4-BE49-F238E27FC236}">
                    <a16:creationId xmlns:a16="http://schemas.microsoft.com/office/drawing/2014/main" id="{055BF365-4468-39D8-61E2-8C6F645EBA02}"/>
                  </a:ext>
                </a:extLst>
              </p:cNvPr>
              <p:cNvSpPr/>
              <p:nvPr/>
            </p:nvSpPr>
            <p:spPr>
              <a:xfrm>
                <a:off x="17384727" y="1737747"/>
                <a:ext cx="42679" cy="42680"/>
              </a:xfrm>
              <a:custGeom>
                <a:avLst/>
                <a:gdLst>
                  <a:gd name="connsiteX0" fmla="*/ 17647 w 42679"/>
                  <a:gd name="connsiteY0" fmla="*/ 15184 h 42680"/>
                  <a:gd name="connsiteX1" fmla="*/ 0 w 42679"/>
                  <a:gd name="connsiteY1" fmla="*/ 0 h 42680"/>
                  <a:gd name="connsiteX2" fmla="*/ 11080 w 42679"/>
                  <a:gd name="connsiteY2" fmla="*/ 10260 h 42680"/>
                  <a:gd name="connsiteX3" fmla="*/ 21750 w 42679"/>
                  <a:gd name="connsiteY3" fmla="*/ 20930 h 42680"/>
                  <a:gd name="connsiteX4" fmla="*/ 42680 w 42679"/>
                  <a:gd name="connsiteY4" fmla="*/ 42680 h 42680"/>
                  <a:gd name="connsiteX5" fmla="*/ 17236 w 42679"/>
                  <a:gd name="connsiteY5" fmla="*/ 15184 h 42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79" h="42680">
                    <a:moveTo>
                      <a:pt x="17647" y="15184"/>
                    </a:moveTo>
                    <a:cubicBezTo>
                      <a:pt x="14774" y="13132"/>
                      <a:pt x="16005" y="15184"/>
                      <a:pt x="0" y="0"/>
                    </a:cubicBezTo>
                    <a:lnTo>
                      <a:pt x="11080" y="10260"/>
                    </a:lnTo>
                    <a:cubicBezTo>
                      <a:pt x="14774" y="13543"/>
                      <a:pt x="18467" y="17236"/>
                      <a:pt x="21750" y="20930"/>
                    </a:cubicBezTo>
                    <a:lnTo>
                      <a:pt x="42680" y="42680"/>
                    </a:lnTo>
                    <a:cubicBezTo>
                      <a:pt x="34062" y="33652"/>
                      <a:pt x="25854" y="24213"/>
                      <a:pt x="17236" y="15184"/>
                    </a:cubicBezTo>
                    <a:close/>
                  </a:path>
                </a:pathLst>
              </a:custGeom>
              <a:solidFill>
                <a:schemeClr val="accent2"/>
              </a:solidFill>
              <a:ln w="0" cap="flat">
                <a:noFill/>
                <a:prstDash val="solid"/>
                <a:miter/>
              </a:ln>
            </p:spPr>
            <p:txBody>
              <a:bodyPr rtlCol="0" anchor="ctr"/>
              <a:lstStyle/>
              <a:p>
                <a:endParaRPr lang="en-US" sz="744"/>
              </a:p>
            </p:txBody>
          </p:sp>
          <p:sp>
            <p:nvSpPr>
              <p:cNvPr id="609" name="Freeform: Shape 608">
                <a:extLst>
                  <a:ext uri="{FF2B5EF4-FFF2-40B4-BE49-F238E27FC236}">
                    <a16:creationId xmlns:a16="http://schemas.microsoft.com/office/drawing/2014/main" id="{B8A69F7B-6392-92E4-5409-0F28281E23C1}"/>
                  </a:ext>
                </a:extLst>
              </p:cNvPr>
              <p:cNvSpPr/>
              <p:nvPr/>
            </p:nvSpPr>
            <p:spPr>
              <a:xfrm>
                <a:off x="17211544" y="1589188"/>
                <a:ext cx="157998" cy="112855"/>
              </a:xfrm>
              <a:custGeom>
                <a:avLst/>
                <a:gdLst>
                  <a:gd name="connsiteX0" fmla="*/ 153894 w 157998"/>
                  <a:gd name="connsiteY0" fmla="*/ 112856 h 112855"/>
                  <a:gd name="connsiteX1" fmla="*/ 136658 w 157998"/>
                  <a:gd name="connsiteY1" fmla="*/ 98903 h 112855"/>
                  <a:gd name="connsiteX2" fmla="*/ 119833 w 157998"/>
                  <a:gd name="connsiteY2" fmla="*/ 85360 h 112855"/>
                  <a:gd name="connsiteX3" fmla="*/ 99724 w 157998"/>
                  <a:gd name="connsiteY3" fmla="*/ 70176 h 112855"/>
                  <a:gd name="connsiteX4" fmla="*/ 87822 w 157998"/>
                  <a:gd name="connsiteY4" fmla="*/ 61147 h 112855"/>
                  <a:gd name="connsiteX5" fmla="*/ 73869 w 157998"/>
                  <a:gd name="connsiteY5" fmla="*/ 50888 h 112855"/>
                  <a:gd name="connsiteX6" fmla="*/ 79204 w 157998"/>
                  <a:gd name="connsiteY6" fmla="*/ 52119 h 112855"/>
                  <a:gd name="connsiteX7" fmla="*/ 104648 w 157998"/>
                  <a:gd name="connsiteY7" fmla="*/ 70586 h 112855"/>
                  <a:gd name="connsiteX8" fmla="*/ 120243 w 157998"/>
                  <a:gd name="connsiteY8" fmla="*/ 82487 h 112855"/>
                  <a:gd name="connsiteX9" fmla="*/ 128040 w 157998"/>
                  <a:gd name="connsiteY9" fmla="*/ 88643 h 112855"/>
                  <a:gd name="connsiteX10" fmla="*/ 135427 w 157998"/>
                  <a:gd name="connsiteY10" fmla="*/ 94799 h 112855"/>
                  <a:gd name="connsiteX11" fmla="*/ 157998 w 157998"/>
                  <a:gd name="connsiteY11" fmla="*/ 112035 h 112855"/>
                  <a:gd name="connsiteX12" fmla="*/ 134196 w 157998"/>
                  <a:gd name="connsiteY12" fmla="*/ 91516 h 112855"/>
                  <a:gd name="connsiteX13" fmla="*/ 128861 w 157998"/>
                  <a:gd name="connsiteY13" fmla="*/ 87002 h 112855"/>
                  <a:gd name="connsiteX14" fmla="*/ 123526 w 157998"/>
                  <a:gd name="connsiteY14" fmla="*/ 82898 h 112855"/>
                  <a:gd name="connsiteX15" fmla="*/ 113266 w 157998"/>
                  <a:gd name="connsiteY15" fmla="*/ 75101 h 112855"/>
                  <a:gd name="connsiteX16" fmla="*/ 76742 w 157998"/>
                  <a:gd name="connsiteY16" fmla="*/ 48836 h 112855"/>
                  <a:gd name="connsiteX17" fmla="*/ 59506 w 157998"/>
                  <a:gd name="connsiteY17" fmla="*/ 37345 h 112855"/>
                  <a:gd name="connsiteX18" fmla="*/ 41859 w 157998"/>
                  <a:gd name="connsiteY18" fmla="*/ 25854 h 112855"/>
                  <a:gd name="connsiteX19" fmla="*/ 0 w 157998"/>
                  <a:gd name="connsiteY19" fmla="*/ 0 h 112855"/>
                  <a:gd name="connsiteX20" fmla="*/ 37345 w 157998"/>
                  <a:gd name="connsiteY20" fmla="*/ 25033 h 112855"/>
                  <a:gd name="connsiteX21" fmla="*/ 62379 w 157998"/>
                  <a:gd name="connsiteY21" fmla="*/ 42680 h 112855"/>
                  <a:gd name="connsiteX22" fmla="*/ 88643 w 157998"/>
                  <a:gd name="connsiteY22" fmla="*/ 61558 h 112855"/>
                  <a:gd name="connsiteX23" fmla="*/ 112856 w 157998"/>
                  <a:gd name="connsiteY23" fmla="*/ 80435 h 112855"/>
                  <a:gd name="connsiteX24" fmla="*/ 123936 w 157998"/>
                  <a:gd name="connsiteY24" fmla="*/ 89054 h 112855"/>
                  <a:gd name="connsiteX25" fmla="*/ 133375 w 157998"/>
                  <a:gd name="connsiteY25" fmla="*/ 96851 h 112855"/>
                  <a:gd name="connsiteX26" fmla="*/ 153894 w 157998"/>
                  <a:gd name="connsiteY26" fmla="*/ 112446 h 112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57998" h="112855">
                    <a:moveTo>
                      <a:pt x="153894" y="112856"/>
                    </a:moveTo>
                    <a:cubicBezTo>
                      <a:pt x="147739" y="107931"/>
                      <a:pt x="141993" y="103417"/>
                      <a:pt x="136658" y="98903"/>
                    </a:cubicBezTo>
                    <a:cubicBezTo>
                      <a:pt x="130913" y="94389"/>
                      <a:pt x="125988" y="89874"/>
                      <a:pt x="119833" y="85360"/>
                    </a:cubicBezTo>
                    <a:cubicBezTo>
                      <a:pt x="113677" y="80846"/>
                      <a:pt x="107521" y="75921"/>
                      <a:pt x="99724" y="70176"/>
                    </a:cubicBezTo>
                    <a:cubicBezTo>
                      <a:pt x="96030" y="67303"/>
                      <a:pt x="91926" y="64430"/>
                      <a:pt x="87822" y="61147"/>
                    </a:cubicBezTo>
                    <a:cubicBezTo>
                      <a:pt x="83718" y="57864"/>
                      <a:pt x="78794" y="54581"/>
                      <a:pt x="73869" y="50888"/>
                    </a:cubicBezTo>
                    <a:cubicBezTo>
                      <a:pt x="70586" y="47194"/>
                      <a:pt x="73459" y="48425"/>
                      <a:pt x="79204" y="52119"/>
                    </a:cubicBezTo>
                    <a:cubicBezTo>
                      <a:pt x="85360" y="55812"/>
                      <a:pt x="94389" y="62789"/>
                      <a:pt x="104648" y="70586"/>
                    </a:cubicBezTo>
                    <a:cubicBezTo>
                      <a:pt x="109573" y="74280"/>
                      <a:pt x="114908" y="78384"/>
                      <a:pt x="120243" y="82487"/>
                    </a:cubicBezTo>
                    <a:cubicBezTo>
                      <a:pt x="122705" y="84539"/>
                      <a:pt x="125578" y="86591"/>
                      <a:pt x="128040" y="88643"/>
                    </a:cubicBezTo>
                    <a:cubicBezTo>
                      <a:pt x="130502" y="90695"/>
                      <a:pt x="132965" y="92747"/>
                      <a:pt x="135427" y="94799"/>
                    </a:cubicBezTo>
                    <a:cubicBezTo>
                      <a:pt x="144866" y="102596"/>
                      <a:pt x="153074" y="109162"/>
                      <a:pt x="157998" y="112035"/>
                    </a:cubicBezTo>
                    <a:cubicBezTo>
                      <a:pt x="149380" y="104648"/>
                      <a:pt x="141583" y="97672"/>
                      <a:pt x="134196" y="91516"/>
                    </a:cubicBezTo>
                    <a:cubicBezTo>
                      <a:pt x="132554" y="89874"/>
                      <a:pt x="130502" y="88233"/>
                      <a:pt x="128861" y="87002"/>
                    </a:cubicBezTo>
                    <a:cubicBezTo>
                      <a:pt x="127219" y="85770"/>
                      <a:pt x="125168" y="84129"/>
                      <a:pt x="123526" y="82898"/>
                    </a:cubicBezTo>
                    <a:cubicBezTo>
                      <a:pt x="119833" y="80025"/>
                      <a:pt x="116549" y="77563"/>
                      <a:pt x="113266" y="75101"/>
                    </a:cubicBezTo>
                    <a:cubicBezTo>
                      <a:pt x="100134" y="65251"/>
                      <a:pt x="88643" y="56223"/>
                      <a:pt x="76742" y="48836"/>
                    </a:cubicBezTo>
                    <a:cubicBezTo>
                      <a:pt x="70997" y="45142"/>
                      <a:pt x="65251" y="41039"/>
                      <a:pt x="59506" y="37345"/>
                    </a:cubicBezTo>
                    <a:cubicBezTo>
                      <a:pt x="53760" y="33652"/>
                      <a:pt x="48015" y="29548"/>
                      <a:pt x="41859" y="25854"/>
                    </a:cubicBezTo>
                    <a:cubicBezTo>
                      <a:pt x="29548" y="18057"/>
                      <a:pt x="16005" y="9849"/>
                      <a:pt x="0" y="0"/>
                    </a:cubicBezTo>
                    <a:cubicBezTo>
                      <a:pt x="7797" y="4925"/>
                      <a:pt x="21340" y="14363"/>
                      <a:pt x="37345" y="25033"/>
                    </a:cubicBezTo>
                    <a:cubicBezTo>
                      <a:pt x="45553" y="30368"/>
                      <a:pt x="53760" y="36524"/>
                      <a:pt x="62379" y="42680"/>
                    </a:cubicBezTo>
                    <a:cubicBezTo>
                      <a:pt x="70997" y="48836"/>
                      <a:pt x="80025" y="55402"/>
                      <a:pt x="88643" y="61558"/>
                    </a:cubicBezTo>
                    <a:cubicBezTo>
                      <a:pt x="97261" y="68124"/>
                      <a:pt x="105469" y="74690"/>
                      <a:pt x="112856" y="80435"/>
                    </a:cubicBezTo>
                    <a:cubicBezTo>
                      <a:pt x="116549" y="83308"/>
                      <a:pt x="120243" y="86181"/>
                      <a:pt x="123936" y="89054"/>
                    </a:cubicBezTo>
                    <a:cubicBezTo>
                      <a:pt x="127219" y="91926"/>
                      <a:pt x="130502" y="94389"/>
                      <a:pt x="133375" y="96851"/>
                    </a:cubicBezTo>
                    <a:cubicBezTo>
                      <a:pt x="144866" y="106700"/>
                      <a:pt x="153074" y="112446"/>
                      <a:pt x="153894" y="112446"/>
                    </a:cubicBezTo>
                    <a:close/>
                  </a:path>
                </a:pathLst>
              </a:custGeom>
              <a:solidFill>
                <a:schemeClr val="accent2"/>
              </a:solidFill>
              <a:ln w="0" cap="flat">
                <a:noFill/>
                <a:prstDash val="solid"/>
                <a:miter/>
              </a:ln>
            </p:spPr>
            <p:txBody>
              <a:bodyPr rtlCol="0" anchor="ctr"/>
              <a:lstStyle/>
              <a:p>
                <a:endParaRPr lang="en-US" sz="744"/>
              </a:p>
            </p:txBody>
          </p:sp>
          <p:sp>
            <p:nvSpPr>
              <p:cNvPr id="610" name="Freeform: Shape 609">
                <a:extLst>
                  <a:ext uri="{FF2B5EF4-FFF2-40B4-BE49-F238E27FC236}">
                    <a16:creationId xmlns:a16="http://schemas.microsoft.com/office/drawing/2014/main" id="{E11BDFEB-C8D3-935D-FB66-6ADA6FFB7ED2}"/>
                  </a:ext>
                </a:extLst>
              </p:cNvPr>
              <p:cNvSpPr/>
              <p:nvPr/>
            </p:nvSpPr>
            <p:spPr>
              <a:xfrm>
                <a:off x="17360924" y="1692195"/>
                <a:ext cx="41859" cy="36934"/>
              </a:xfrm>
              <a:custGeom>
                <a:avLst/>
                <a:gdLst>
                  <a:gd name="connsiteX0" fmla="*/ 38166 w 41859"/>
                  <a:gd name="connsiteY0" fmla="*/ 33652 h 36934"/>
                  <a:gd name="connsiteX1" fmla="*/ 19288 w 41859"/>
                  <a:gd name="connsiteY1" fmla="*/ 16415 h 36934"/>
                  <a:gd name="connsiteX2" fmla="*/ 0 w 41859"/>
                  <a:gd name="connsiteY2" fmla="*/ 0 h 36934"/>
                  <a:gd name="connsiteX3" fmla="*/ 3694 w 41859"/>
                  <a:gd name="connsiteY3" fmla="*/ 3283 h 36934"/>
                  <a:gd name="connsiteX4" fmla="*/ 13543 w 41859"/>
                  <a:gd name="connsiteY4" fmla="*/ 11491 h 36934"/>
                  <a:gd name="connsiteX5" fmla="*/ 18467 w 41859"/>
                  <a:gd name="connsiteY5" fmla="*/ 15595 h 36934"/>
                  <a:gd name="connsiteX6" fmla="*/ 22982 w 41859"/>
                  <a:gd name="connsiteY6" fmla="*/ 19699 h 36934"/>
                  <a:gd name="connsiteX7" fmla="*/ 41859 w 41859"/>
                  <a:gd name="connsiteY7" fmla="*/ 36935 h 36934"/>
                  <a:gd name="connsiteX8" fmla="*/ 38576 w 41859"/>
                  <a:gd name="connsiteY8" fmla="*/ 33241 h 36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859" h="36934">
                    <a:moveTo>
                      <a:pt x="38166" y="33652"/>
                    </a:moveTo>
                    <a:lnTo>
                      <a:pt x="19288" y="16415"/>
                    </a:lnTo>
                    <a:cubicBezTo>
                      <a:pt x="12722" y="11080"/>
                      <a:pt x="6156" y="5335"/>
                      <a:pt x="0" y="0"/>
                    </a:cubicBezTo>
                    <a:lnTo>
                      <a:pt x="3694" y="3283"/>
                    </a:lnTo>
                    <a:lnTo>
                      <a:pt x="13543" y="11491"/>
                    </a:lnTo>
                    <a:lnTo>
                      <a:pt x="18467" y="15595"/>
                    </a:lnTo>
                    <a:lnTo>
                      <a:pt x="22982" y="19699"/>
                    </a:lnTo>
                    <a:lnTo>
                      <a:pt x="41859" y="36935"/>
                    </a:lnTo>
                    <a:lnTo>
                      <a:pt x="38576" y="33241"/>
                    </a:lnTo>
                    <a:close/>
                  </a:path>
                </a:pathLst>
              </a:custGeom>
              <a:solidFill>
                <a:schemeClr val="accent2"/>
              </a:solidFill>
              <a:ln w="0" cap="flat">
                <a:noFill/>
                <a:prstDash val="solid"/>
                <a:miter/>
              </a:ln>
            </p:spPr>
            <p:txBody>
              <a:bodyPr rtlCol="0" anchor="ctr"/>
              <a:lstStyle/>
              <a:p>
                <a:endParaRPr lang="en-US" sz="744"/>
              </a:p>
            </p:txBody>
          </p:sp>
          <p:sp>
            <p:nvSpPr>
              <p:cNvPr id="611" name="Freeform: Shape 610">
                <a:extLst>
                  <a:ext uri="{FF2B5EF4-FFF2-40B4-BE49-F238E27FC236}">
                    <a16:creationId xmlns:a16="http://schemas.microsoft.com/office/drawing/2014/main" id="{5E2B4940-3F7A-9413-7EC4-3A6808E15197}"/>
                  </a:ext>
                </a:extLst>
              </p:cNvPr>
              <p:cNvSpPr/>
              <p:nvPr/>
            </p:nvSpPr>
            <p:spPr>
              <a:xfrm>
                <a:off x="17685402" y="2734573"/>
                <a:ext cx="729" cy="52529"/>
              </a:xfrm>
              <a:custGeom>
                <a:avLst/>
                <a:gdLst>
                  <a:gd name="connsiteX0" fmla="*/ 547 w 729"/>
                  <a:gd name="connsiteY0" fmla="*/ 0 h 52529"/>
                  <a:gd name="connsiteX1" fmla="*/ 547 w 729"/>
                  <a:gd name="connsiteY1" fmla="*/ 52529 h 52529"/>
                  <a:gd name="connsiteX2" fmla="*/ 547 w 729"/>
                  <a:gd name="connsiteY2" fmla="*/ 0 h 52529"/>
                </a:gdLst>
                <a:ahLst/>
                <a:cxnLst>
                  <a:cxn ang="0">
                    <a:pos x="connsiteX0" y="connsiteY0"/>
                  </a:cxn>
                  <a:cxn ang="0">
                    <a:pos x="connsiteX1" y="connsiteY1"/>
                  </a:cxn>
                  <a:cxn ang="0">
                    <a:pos x="connsiteX2" y="connsiteY2"/>
                  </a:cxn>
                </a:cxnLst>
                <a:rect l="l" t="t" r="r" b="b"/>
                <a:pathLst>
                  <a:path w="729" h="52529">
                    <a:moveTo>
                      <a:pt x="547" y="0"/>
                    </a:moveTo>
                    <a:cubicBezTo>
                      <a:pt x="-684" y="4514"/>
                      <a:pt x="547" y="35704"/>
                      <a:pt x="547" y="52529"/>
                    </a:cubicBezTo>
                    <a:cubicBezTo>
                      <a:pt x="547" y="38987"/>
                      <a:pt x="958" y="19699"/>
                      <a:pt x="547" y="0"/>
                    </a:cubicBezTo>
                    <a:close/>
                  </a:path>
                </a:pathLst>
              </a:custGeom>
              <a:solidFill>
                <a:schemeClr val="accent2"/>
              </a:solidFill>
              <a:ln w="0" cap="flat">
                <a:noFill/>
                <a:prstDash val="solid"/>
                <a:miter/>
              </a:ln>
            </p:spPr>
            <p:txBody>
              <a:bodyPr rtlCol="0" anchor="ctr"/>
              <a:lstStyle/>
              <a:p>
                <a:endParaRPr lang="en-US" sz="744"/>
              </a:p>
            </p:txBody>
          </p:sp>
          <p:sp>
            <p:nvSpPr>
              <p:cNvPr id="612" name="Freeform: Shape 611">
                <a:extLst>
                  <a:ext uri="{FF2B5EF4-FFF2-40B4-BE49-F238E27FC236}">
                    <a16:creationId xmlns:a16="http://schemas.microsoft.com/office/drawing/2014/main" id="{BE1DBFA2-E42C-85F1-3404-3C4F9CFCD3BA}"/>
                  </a:ext>
                </a:extLst>
              </p:cNvPr>
              <p:cNvSpPr/>
              <p:nvPr/>
            </p:nvSpPr>
            <p:spPr>
              <a:xfrm>
                <a:off x="15031577" y="1471818"/>
                <a:ext cx="382889" cy="1231"/>
              </a:xfrm>
              <a:custGeom>
                <a:avLst/>
                <a:gdLst>
                  <a:gd name="connsiteX0" fmla="*/ 0 w 382889"/>
                  <a:gd name="connsiteY0" fmla="*/ 1231 h 1231"/>
                  <a:gd name="connsiteX1" fmla="*/ 382889 w 382889"/>
                  <a:gd name="connsiteY1" fmla="*/ 0 h 1231"/>
                  <a:gd name="connsiteX2" fmla="*/ 0 w 382889"/>
                  <a:gd name="connsiteY2" fmla="*/ 1231 h 1231"/>
                </a:gdLst>
                <a:ahLst/>
                <a:cxnLst>
                  <a:cxn ang="0">
                    <a:pos x="connsiteX0" y="connsiteY0"/>
                  </a:cxn>
                  <a:cxn ang="0">
                    <a:pos x="connsiteX1" y="connsiteY1"/>
                  </a:cxn>
                  <a:cxn ang="0">
                    <a:pos x="connsiteX2" y="connsiteY2"/>
                  </a:cxn>
                </a:cxnLst>
                <a:rect l="l" t="t" r="r" b="b"/>
                <a:pathLst>
                  <a:path w="382889" h="1231">
                    <a:moveTo>
                      <a:pt x="0" y="1231"/>
                    </a:moveTo>
                    <a:lnTo>
                      <a:pt x="382889" y="0"/>
                    </a:lnTo>
                    <a:cubicBezTo>
                      <a:pt x="272906" y="0"/>
                      <a:pt x="171131" y="821"/>
                      <a:pt x="0" y="1231"/>
                    </a:cubicBezTo>
                    <a:close/>
                  </a:path>
                </a:pathLst>
              </a:custGeom>
              <a:solidFill>
                <a:schemeClr val="accent2"/>
              </a:solidFill>
              <a:ln w="0" cap="flat">
                <a:noFill/>
                <a:prstDash val="solid"/>
                <a:miter/>
              </a:ln>
            </p:spPr>
            <p:txBody>
              <a:bodyPr rtlCol="0" anchor="ctr"/>
              <a:lstStyle/>
              <a:p>
                <a:endParaRPr lang="en-US" sz="744"/>
              </a:p>
            </p:txBody>
          </p:sp>
          <p:sp>
            <p:nvSpPr>
              <p:cNvPr id="613" name="Freeform: Shape 612">
                <a:extLst>
                  <a:ext uri="{FF2B5EF4-FFF2-40B4-BE49-F238E27FC236}">
                    <a16:creationId xmlns:a16="http://schemas.microsoft.com/office/drawing/2014/main" id="{EA25DADB-6812-F789-7855-A3DAE0A99243}"/>
                  </a:ext>
                </a:extLst>
              </p:cNvPr>
              <p:cNvSpPr/>
              <p:nvPr/>
            </p:nvSpPr>
            <p:spPr>
              <a:xfrm>
                <a:off x="17673227" y="3752329"/>
                <a:ext cx="18547" cy="292604"/>
              </a:xfrm>
              <a:custGeom>
                <a:avLst/>
                <a:gdLst>
                  <a:gd name="connsiteX0" fmla="*/ 9849 w 18547"/>
                  <a:gd name="connsiteY0" fmla="*/ 249924 h 292604"/>
                  <a:gd name="connsiteX1" fmla="*/ 13953 w 18547"/>
                  <a:gd name="connsiteY1" fmla="*/ 214631 h 292604"/>
                  <a:gd name="connsiteX2" fmla="*/ 15595 w 18547"/>
                  <a:gd name="connsiteY2" fmla="*/ 198626 h 292604"/>
                  <a:gd name="connsiteX3" fmla="*/ 16415 w 18547"/>
                  <a:gd name="connsiteY3" fmla="*/ 183442 h 292604"/>
                  <a:gd name="connsiteX4" fmla="*/ 18467 w 18547"/>
                  <a:gd name="connsiteY4" fmla="*/ 126809 h 292604"/>
                  <a:gd name="connsiteX5" fmla="*/ 18467 w 18547"/>
                  <a:gd name="connsiteY5" fmla="*/ 98903 h 292604"/>
                  <a:gd name="connsiteX6" fmla="*/ 18467 w 18547"/>
                  <a:gd name="connsiteY6" fmla="*/ 69355 h 292604"/>
                  <a:gd name="connsiteX7" fmla="*/ 17647 w 18547"/>
                  <a:gd name="connsiteY7" fmla="*/ 0 h 292604"/>
                  <a:gd name="connsiteX8" fmla="*/ 17236 w 18547"/>
                  <a:gd name="connsiteY8" fmla="*/ 88233 h 292604"/>
                  <a:gd name="connsiteX9" fmla="*/ 17236 w 18547"/>
                  <a:gd name="connsiteY9" fmla="*/ 123526 h 292604"/>
                  <a:gd name="connsiteX10" fmla="*/ 16826 w 18547"/>
                  <a:gd name="connsiteY10" fmla="*/ 155946 h 292604"/>
                  <a:gd name="connsiteX11" fmla="*/ 12312 w 18547"/>
                  <a:gd name="connsiteY11" fmla="*/ 219146 h 292604"/>
                  <a:gd name="connsiteX12" fmla="*/ 10260 w 18547"/>
                  <a:gd name="connsiteY12" fmla="*/ 235972 h 292604"/>
                  <a:gd name="connsiteX13" fmla="*/ 7797 w 18547"/>
                  <a:gd name="connsiteY13" fmla="*/ 253618 h 292604"/>
                  <a:gd name="connsiteX14" fmla="*/ 0 w 18547"/>
                  <a:gd name="connsiteY14" fmla="*/ 292605 h 292604"/>
                  <a:gd name="connsiteX15" fmla="*/ 10260 w 18547"/>
                  <a:gd name="connsiteY15" fmla="*/ 249924 h 292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547" h="292604">
                    <a:moveTo>
                      <a:pt x="9849" y="249924"/>
                    </a:moveTo>
                    <a:cubicBezTo>
                      <a:pt x="11491" y="237203"/>
                      <a:pt x="12722" y="225712"/>
                      <a:pt x="13953" y="214631"/>
                    </a:cubicBezTo>
                    <a:cubicBezTo>
                      <a:pt x="14363" y="209296"/>
                      <a:pt x="15185" y="203551"/>
                      <a:pt x="15595" y="198626"/>
                    </a:cubicBezTo>
                    <a:cubicBezTo>
                      <a:pt x="15595" y="193291"/>
                      <a:pt x="16005" y="188367"/>
                      <a:pt x="16415" y="183442"/>
                    </a:cubicBezTo>
                    <a:cubicBezTo>
                      <a:pt x="17647" y="163333"/>
                      <a:pt x="18878" y="145276"/>
                      <a:pt x="18467" y="126809"/>
                    </a:cubicBezTo>
                    <a:cubicBezTo>
                      <a:pt x="18467" y="117780"/>
                      <a:pt x="18467" y="108342"/>
                      <a:pt x="18467" y="98903"/>
                    </a:cubicBezTo>
                    <a:cubicBezTo>
                      <a:pt x="18467" y="89464"/>
                      <a:pt x="18467" y="79615"/>
                      <a:pt x="18467" y="69355"/>
                    </a:cubicBezTo>
                    <a:cubicBezTo>
                      <a:pt x="18467" y="48836"/>
                      <a:pt x="18057" y="26265"/>
                      <a:pt x="17647" y="0"/>
                    </a:cubicBezTo>
                    <a:cubicBezTo>
                      <a:pt x="16826" y="34472"/>
                      <a:pt x="16826" y="63199"/>
                      <a:pt x="17236" y="88233"/>
                    </a:cubicBezTo>
                    <a:cubicBezTo>
                      <a:pt x="17236" y="100955"/>
                      <a:pt x="17236" y="112445"/>
                      <a:pt x="17236" y="123526"/>
                    </a:cubicBezTo>
                    <a:cubicBezTo>
                      <a:pt x="17236" y="134606"/>
                      <a:pt x="17236" y="145276"/>
                      <a:pt x="16826" y="155946"/>
                    </a:cubicBezTo>
                    <a:cubicBezTo>
                      <a:pt x="15595" y="176876"/>
                      <a:pt x="15185" y="197395"/>
                      <a:pt x="12312" y="219146"/>
                    </a:cubicBezTo>
                    <a:cubicBezTo>
                      <a:pt x="11491" y="224481"/>
                      <a:pt x="11081" y="230226"/>
                      <a:pt x="10260" y="235972"/>
                    </a:cubicBezTo>
                    <a:cubicBezTo>
                      <a:pt x="9439" y="241717"/>
                      <a:pt x="9029" y="247873"/>
                      <a:pt x="7797" y="253618"/>
                    </a:cubicBezTo>
                    <a:cubicBezTo>
                      <a:pt x="5335" y="265930"/>
                      <a:pt x="2873" y="278651"/>
                      <a:pt x="0" y="292605"/>
                    </a:cubicBezTo>
                    <a:lnTo>
                      <a:pt x="10260" y="249924"/>
                    </a:lnTo>
                    <a:close/>
                  </a:path>
                </a:pathLst>
              </a:custGeom>
              <a:solidFill>
                <a:schemeClr val="accent2"/>
              </a:solidFill>
              <a:ln w="0" cap="flat">
                <a:noFill/>
                <a:prstDash val="solid"/>
                <a:miter/>
              </a:ln>
            </p:spPr>
            <p:txBody>
              <a:bodyPr rtlCol="0" anchor="ctr"/>
              <a:lstStyle/>
              <a:p>
                <a:endParaRPr lang="en-US" sz="744"/>
              </a:p>
            </p:txBody>
          </p:sp>
          <p:sp>
            <p:nvSpPr>
              <p:cNvPr id="614" name="Freeform: Shape 613">
                <a:extLst>
                  <a:ext uri="{FF2B5EF4-FFF2-40B4-BE49-F238E27FC236}">
                    <a16:creationId xmlns:a16="http://schemas.microsoft.com/office/drawing/2014/main" id="{9AD02446-149D-E774-673E-8B0A10C9C4B6}"/>
                  </a:ext>
                </a:extLst>
              </p:cNvPr>
              <p:cNvSpPr/>
              <p:nvPr/>
            </p:nvSpPr>
            <p:spPr>
              <a:xfrm>
                <a:off x="17671534" y="3936181"/>
                <a:ext cx="11541" cy="93924"/>
              </a:xfrm>
              <a:custGeom>
                <a:avLst/>
                <a:gdLst>
                  <a:gd name="connsiteX0" fmla="*/ 5386 w 11541"/>
                  <a:gd name="connsiteY0" fmla="*/ 29548 h 93924"/>
                  <a:gd name="connsiteX1" fmla="*/ 4155 w 11541"/>
                  <a:gd name="connsiteY1" fmla="*/ 60327 h 93924"/>
                  <a:gd name="connsiteX2" fmla="*/ 872 w 11541"/>
                  <a:gd name="connsiteY2" fmla="*/ 92337 h 93924"/>
                  <a:gd name="connsiteX3" fmla="*/ 7028 w 11541"/>
                  <a:gd name="connsiteY3" fmla="*/ 43911 h 93924"/>
                  <a:gd name="connsiteX4" fmla="*/ 8259 w 11541"/>
                  <a:gd name="connsiteY4" fmla="*/ 30779 h 93924"/>
                  <a:gd name="connsiteX5" fmla="*/ 11542 w 11541"/>
                  <a:gd name="connsiteY5" fmla="*/ 0 h 93924"/>
                  <a:gd name="connsiteX6" fmla="*/ 9080 w 11541"/>
                  <a:gd name="connsiteY6" fmla="*/ 14774 h 93924"/>
                  <a:gd name="connsiteX7" fmla="*/ 5796 w 11541"/>
                  <a:gd name="connsiteY7" fmla="*/ 29548 h 93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41" h="93924">
                    <a:moveTo>
                      <a:pt x="5386" y="29548"/>
                    </a:moveTo>
                    <a:cubicBezTo>
                      <a:pt x="7848" y="21340"/>
                      <a:pt x="5796" y="40628"/>
                      <a:pt x="4155" y="60327"/>
                    </a:cubicBezTo>
                    <a:cubicBezTo>
                      <a:pt x="1693" y="80025"/>
                      <a:pt x="-1590" y="99724"/>
                      <a:pt x="872" y="92337"/>
                    </a:cubicBezTo>
                    <a:cubicBezTo>
                      <a:pt x="7028" y="59095"/>
                      <a:pt x="6618" y="50888"/>
                      <a:pt x="7028" y="43911"/>
                    </a:cubicBezTo>
                    <a:cubicBezTo>
                      <a:pt x="7028" y="40218"/>
                      <a:pt x="7028" y="36935"/>
                      <a:pt x="8259" y="30779"/>
                    </a:cubicBezTo>
                    <a:cubicBezTo>
                      <a:pt x="8669" y="24623"/>
                      <a:pt x="10311" y="15184"/>
                      <a:pt x="11542" y="0"/>
                    </a:cubicBezTo>
                    <a:cubicBezTo>
                      <a:pt x="10721" y="4925"/>
                      <a:pt x="9900" y="9849"/>
                      <a:pt x="9080" y="14774"/>
                    </a:cubicBezTo>
                    <a:lnTo>
                      <a:pt x="5796" y="29548"/>
                    </a:lnTo>
                    <a:close/>
                  </a:path>
                </a:pathLst>
              </a:custGeom>
              <a:solidFill>
                <a:schemeClr val="accent2"/>
              </a:solidFill>
              <a:ln w="0" cap="flat">
                <a:noFill/>
                <a:prstDash val="solid"/>
                <a:miter/>
              </a:ln>
            </p:spPr>
            <p:txBody>
              <a:bodyPr rtlCol="0" anchor="ctr"/>
              <a:lstStyle/>
              <a:p>
                <a:endParaRPr lang="en-US" sz="744"/>
              </a:p>
            </p:txBody>
          </p:sp>
          <p:sp>
            <p:nvSpPr>
              <p:cNvPr id="615" name="Freeform: Shape 614">
                <a:extLst>
                  <a:ext uri="{FF2B5EF4-FFF2-40B4-BE49-F238E27FC236}">
                    <a16:creationId xmlns:a16="http://schemas.microsoft.com/office/drawing/2014/main" id="{3F4DB388-174A-0C35-EBBF-7AF9B679C867}"/>
                  </a:ext>
                </a:extLst>
              </p:cNvPr>
              <p:cNvSpPr/>
              <p:nvPr/>
            </p:nvSpPr>
            <p:spPr>
              <a:xfrm>
                <a:off x="17725757" y="3502814"/>
                <a:ext cx="1231" cy="31189"/>
              </a:xfrm>
              <a:custGeom>
                <a:avLst/>
                <a:gdLst>
                  <a:gd name="connsiteX0" fmla="*/ 0 w 1231"/>
                  <a:gd name="connsiteY0" fmla="*/ 0 h 31189"/>
                  <a:gd name="connsiteX1" fmla="*/ 1231 w 1231"/>
                  <a:gd name="connsiteY1" fmla="*/ 31189 h 31189"/>
                  <a:gd name="connsiteX2" fmla="*/ 821 w 1231"/>
                  <a:gd name="connsiteY2" fmla="*/ 6156 h 31189"/>
                  <a:gd name="connsiteX3" fmla="*/ 0 w 1231"/>
                  <a:gd name="connsiteY3" fmla="*/ 0 h 31189"/>
                </a:gdLst>
                <a:ahLst/>
                <a:cxnLst>
                  <a:cxn ang="0">
                    <a:pos x="connsiteX0" y="connsiteY0"/>
                  </a:cxn>
                  <a:cxn ang="0">
                    <a:pos x="connsiteX1" y="connsiteY1"/>
                  </a:cxn>
                  <a:cxn ang="0">
                    <a:pos x="connsiteX2" y="connsiteY2"/>
                  </a:cxn>
                  <a:cxn ang="0">
                    <a:pos x="connsiteX3" y="connsiteY3"/>
                  </a:cxn>
                </a:cxnLst>
                <a:rect l="l" t="t" r="r" b="b"/>
                <a:pathLst>
                  <a:path w="1231" h="31189">
                    <a:moveTo>
                      <a:pt x="0" y="0"/>
                    </a:moveTo>
                    <a:lnTo>
                      <a:pt x="1231" y="31189"/>
                    </a:lnTo>
                    <a:lnTo>
                      <a:pt x="821" y="6156"/>
                    </a:lnTo>
                    <a:lnTo>
                      <a:pt x="0" y="0"/>
                    </a:lnTo>
                    <a:close/>
                  </a:path>
                </a:pathLst>
              </a:custGeom>
              <a:solidFill>
                <a:schemeClr val="accent2"/>
              </a:solidFill>
              <a:ln w="0" cap="flat">
                <a:noFill/>
                <a:prstDash val="solid"/>
                <a:miter/>
              </a:ln>
            </p:spPr>
            <p:txBody>
              <a:bodyPr rtlCol="0" anchor="ctr"/>
              <a:lstStyle/>
              <a:p>
                <a:endParaRPr lang="en-US" sz="744"/>
              </a:p>
            </p:txBody>
          </p:sp>
          <p:sp>
            <p:nvSpPr>
              <p:cNvPr id="616" name="Freeform: Shape 615">
                <a:extLst>
                  <a:ext uri="{FF2B5EF4-FFF2-40B4-BE49-F238E27FC236}">
                    <a16:creationId xmlns:a16="http://schemas.microsoft.com/office/drawing/2014/main" id="{444E38CB-B81A-CE75-4805-607EAA5F7761}"/>
                  </a:ext>
                </a:extLst>
              </p:cNvPr>
              <p:cNvSpPr/>
              <p:nvPr/>
            </p:nvSpPr>
            <p:spPr>
              <a:xfrm>
                <a:off x="17501686" y="4383091"/>
                <a:ext cx="28726" cy="41449"/>
              </a:xfrm>
              <a:custGeom>
                <a:avLst/>
                <a:gdLst>
                  <a:gd name="connsiteX0" fmla="*/ 23392 w 28726"/>
                  <a:gd name="connsiteY0" fmla="*/ 9849 h 41449"/>
                  <a:gd name="connsiteX1" fmla="*/ 28727 w 28726"/>
                  <a:gd name="connsiteY1" fmla="*/ 0 h 41449"/>
                  <a:gd name="connsiteX2" fmla="*/ 0 w 28726"/>
                  <a:gd name="connsiteY2" fmla="*/ 41449 h 41449"/>
                  <a:gd name="connsiteX3" fmla="*/ 11901 w 28726"/>
                  <a:gd name="connsiteY3" fmla="*/ 25854 h 41449"/>
                  <a:gd name="connsiteX4" fmla="*/ 22981 w 28726"/>
                  <a:gd name="connsiteY4" fmla="*/ 9849 h 414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726" h="41449">
                    <a:moveTo>
                      <a:pt x="23392" y="9849"/>
                    </a:moveTo>
                    <a:lnTo>
                      <a:pt x="28727" y="0"/>
                    </a:lnTo>
                    <a:cubicBezTo>
                      <a:pt x="19288" y="13953"/>
                      <a:pt x="10260" y="28317"/>
                      <a:pt x="0" y="41449"/>
                    </a:cubicBezTo>
                    <a:cubicBezTo>
                      <a:pt x="4104" y="36114"/>
                      <a:pt x="8208" y="31189"/>
                      <a:pt x="11901" y="25854"/>
                    </a:cubicBezTo>
                    <a:lnTo>
                      <a:pt x="22981" y="9849"/>
                    </a:lnTo>
                    <a:close/>
                  </a:path>
                </a:pathLst>
              </a:custGeom>
              <a:solidFill>
                <a:schemeClr val="accent2"/>
              </a:solidFill>
              <a:ln w="0" cap="flat">
                <a:noFill/>
                <a:prstDash val="solid"/>
                <a:miter/>
              </a:ln>
            </p:spPr>
            <p:txBody>
              <a:bodyPr rtlCol="0" anchor="ctr"/>
              <a:lstStyle/>
              <a:p>
                <a:endParaRPr lang="en-US" sz="744"/>
              </a:p>
            </p:txBody>
          </p:sp>
          <p:sp>
            <p:nvSpPr>
              <p:cNvPr id="617" name="Freeform: Shape 616">
                <a:extLst>
                  <a:ext uri="{FF2B5EF4-FFF2-40B4-BE49-F238E27FC236}">
                    <a16:creationId xmlns:a16="http://schemas.microsoft.com/office/drawing/2014/main" id="{132EA460-C281-1251-11CF-82E3C031E2DB}"/>
                  </a:ext>
                </a:extLst>
              </p:cNvPr>
              <p:cNvSpPr/>
              <p:nvPr/>
            </p:nvSpPr>
            <p:spPr>
              <a:xfrm>
                <a:off x="17530824" y="4373652"/>
                <a:ext cx="5335" cy="9849"/>
              </a:xfrm>
              <a:custGeom>
                <a:avLst/>
                <a:gdLst>
                  <a:gd name="connsiteX0" fmla="*/ 5335 w 5335"/>
                  <a:gd name="connsiteY0" fmla="*/ 0 h 9849"/>
                  <a:gd name="connsiteX1" fmla="*/ 0 w 5335"/>
                  <a:gd name="connsiteY1" fmla="*/ 9849 h 9849"/>
                  <a:gd name="connsiteX2" fmla="*/ 5335 w 5335"/>
                  <a:gd name="connsiteY2" fmla="*/ 0 h 9849"/>
                </a:gdLst>
                <a:ahLst/>
                <a:cxnLst>
                  <a:cxn ang="0">
                    <a:pos x="connsiteX0" y="connsiteY0"/>
                  </a:cxn>
                  <a:cxn ang="0">
                    <a:pos x="connsiteX1" y="connsiteY1"/>
                  </a:cxn>
                  <a:cxn ang="0">
                    <a:pos x="connsiteX2" y="connsiteY2"/>
                  </a:cxn>
                </a:cxnLst>
                <a:rect l="l" t="t" r="r" b="b"/>
                <a:pathLst>
                  <a:path w="5335" h="9849">
                    <a:moveTo>
                      <a:pt x="5335" y="0"/>
                    </a:moveTo>
                    <a:lnTo>
                      <a:pt x="0" y="9849"/>
                    </a:lnTo>
                    <a:lnTo>
                      <a:pt x="5335" y="0"/>
                    </a:lnTo>
                    <a:close/>
                  </a:path>
                </a:pathLst>
              </a:custGeom>
              <a:solidFill>
                <a:schemeClr val="accent2"/>
              </a:solidFill>
              <a:ln w="0" cap="flat">
                <a:noFill/>
                <a:prstDash val="solid"/>
                <a:miter/>
              </a:ln>
            </p:spPr>
            <p:txBody>
              <a:bodyPr rtlCol="0" anchor="ctr"/>
              <a:lstStyle/>
              <a:p>
                <a:endParaRPr lang="en-US" sz="744"/>
              </a:p>
            </p:txBody>
          </p:sp>
          <p:sp>
            <p:nvSpPr>
              <p:cNvPr id="618" name="Freeform: Shape 617">
                <a:extLst>
                  <a:ext uri="{FF2B5EF4-FFF2-40B4-BE49-F238E27FC236}">
                    <a16:creationId xmlns:a16="http://schemas.microsoft.com/office/drawing/2014/main" id="{E89D2F15-FDC0-711E-4453-529096EF4E6D}"/>
                  </a:ext>
                </a:extLst>
              </p:cNvPr>
              <p:cNvSpPr/>
              <p:nvPr/>
            </p:nvSpPr>
            <p:spPr>
              <a:xfrm>
                <a:off x="17730681" y="3473677"/>
                <a:ext cx="821" cy="69355"/>
              </a:xfrm>
              <a:custGeom>
                <a:avLst/>
                <a:gdLst>
                  <a:gd name="connsiteX0" fmla="*/ 411 w 821"/>
                  <a:gd name="connsiteY0" fmla="*/ 69355 h 69355"/>
                  <a:gd name="connsiteX1" fmla="*/ 821 w 821"/>
                  <a:gd name="connsiteY1" fmla="*/ 22981 h 69355"/>
                  <a:gd name="connsiteX2" fmla="*/ 0 w 821"/>
                  <a:gd name="connsiteY2" fmla="*/ 0 h 69355"/>
                  <a:gd name="connsiteX3" fmla="*/ 411 w 821"/>
                  <a:gd name="connsiteY3" fmla="*/ 69355 h 69355"/>
                </a:gdLst>
                <a:ahLst/>
                <a:cxnLst>
                  <a:cxn ang="0">
                    <a:pos x="connsiteX0" y="connsiteY0"/>
                  </a:cxn>
                  <a:cxn ang="0">
                    <a:pos x="connsiteX1" y="connsiteY1"/>
                  </a:cxn>
                  <a:cxn ang="0">
                    <a:pos x="connsiteX2" y="connsiteY2"/>
                  </a:cxn>
                  <a:cxn ang="0">
                    <a:pos x="connsiteX3" y="connsiteY3"/>
                  </a:cxn>
                </a:cxnLst>
                <a:rect l="l" t="t" r="r" b="b"/>
                <a:pathLst>
                  <a:path w="821" h="69355">
                    <a:moveTo>
                      <a:pt x="411" y="69355"/>
                    </a:moveTo>
                    <a:lnTo>
                      <a:pt x="821" y="22981"/>
                    </a:lnTo>
                    <a:lnTo>
                      <a:pt x="0" y="0"/>
                    </a:lnTo>
                    <a:lnTo>
                      <a:pt x="411" y="69355"/>
                    </a:lnTo>
                    <a:close/>
                  </a:path>
                </a:pathLst>
              </a:custGeom>
              <a:solidFill>
                <a:schemeClr val="accent2"/>
              </a:solidFill>
              <a:ln w="0" cap="flat">
                <a:noFill/>
                <a:prstDash val="solid"/>
                <a:miter/>
              </a:ln>
            </p:spPr>
            <p:txBody>
              <a:bodyPr rtlCol="0" anchor="ctr"/>
              <a:lstStyle/>
              <a:p>
                <a:endParaRPr lang="en-US" sz="744"/>
              </a:p>
            </p:txBody>
          </p:sp>
          <p:sp>
            <p:nvSpPr>
              <p:cNvPr id="619" name="Freeform: Shape 618">
                <a:extLst>
                  <a:ext uri="{FF2B5EF4-FFF2-40B4-BE49-F238E27FC236}">
                    <a16:creationId xmlns:a16="http://schemas.microsoft.com/office/drawing/2014/main" id="{DCA51C04-770E-9CCA-BB99-0973B129BB1D}"/>
                  </a:ext>
                </a:extLst>
              </p:cNvPr>
              <p:cNvSpPr/>
              <p:nvPr/>
            </p:nvSpPr>
            <p:spPr>
              <a:xfrm>
                <a:off x="17710983" y="3910737"/>
                <a:ext cx="3693" cy="47393"/>
              </a:xfrm>
              <a:custGeom>
                <a:avLst/>
                <a:gdLst>
                  <a:gd name="connsiteX0" fmla="*/ 1231 w 3693"/>
                  <a:gd name="connsiteY0" fmla="*/ 41859 h 47393"/>
                  <a:gd name="connsiteX1" fmla="*/ 3694 w 3693"/>
                  <a:gd name="connsiteY1" fmla="*/ 0 h 47393"/>
                  <a:gd name="connsiteX2" fmla="*/ 821 w 3693"/>
                  <a:gd name="connsiteY2" fmla="*/ 32831 h 47393"/>
                  <a:gd name="connsiteX3" fmla="*/ 410 w 3693"/>
                  <a:gd name="connsiteY3" fmla="*/ 41039 h 47393"/>
                  <a:gd name="connsiteX4" fmla="*/ 0 w 3693"/>
                  <a:gd name="connsiteY4" fmla="*/ 46373 h 47393"/>
                  <a:gd name="connsiteX5" fmla="*/ 1231 w 3693"/>
                  <a:gd name="connsiteY5" fmla="*/ 41859 h 47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93" h="47393">
                    <a:moveTo>
                      <a:pt x="1231" y="41859"/>
                    </a:moveTo>
                    <a:lnTo>
                      <a:pt x="3694" y="0"/>
                    </a:lnTo>
                    <a:cubicBezTo>
                      <a:pt x="3694" y="4104"/>
                      <a:pt x="2052" y="20519"/>
                      <a:pt x="821" y="32831"/>
                    </a:cubicBezTo>
                    <a:cubicBezTo>
                      <a:pt x="821" y="36114"/>
                      <a:pt x="410" y="38576"/>
                      <a:pt x="410" y="41039"/>
                    </a:cubicBezTo>
                    <a:cubicBezTo>
                      <a:pt x="410" y="43501"/>
                      <a:pt x="0" y="45142"/>
                      <a:pt x="0" y="46373"/>
                    </a:cubicBezTo>
                    <a:cubicBezTo>
                      <a:pt x="0" y="48425"/>
                      <a:pt x="0" y="47605"/>
                      <a:pt x="1231" y="41859"/>
                    </a:cubicBezTo>
                    <a:close/>
                  </a:path>
                </a:pathLst>
              </a:custGeom>
              <a:solidFill>
                <a:schemeClr val="accent2"/>
              </a:solidFill>
              <a:ln w="0" cap="flat">
                <a:noFill/>
                <a:prstDash val="solid"/>
                <a:miter/>
              </a:ln>
            </p:spPr>
            <p:txBody>
              <a:bodyPr rtlCol="0" anchor="ctr"/>
              <a:lstStyle/>
              <a:p>
                <a:endParaRPr lang="en-US" sz="744"/>
              </a:p>
            </p:txBody>
          </p:sp>
          <p:sp>
            <p:nvSpPr>
              <p:cNvPr id="620" name="Freeform: Shape 619">
                <a:extLst>
                  <a:ext uri="{FF2B5EF4-FFF2-40B4-BE49-F238E27FC236}">
                    <a16:creationId xmlns:a16="http://schemas.microsoft.com/office/drawing/2014/main" id="{DE58808A-625E-8E8B-17B7-8AC6EB4475D7}"/>
                  </a:ext>
                </a:extLst>
              </p:cNvPr>
              <p:cNvSpPr/>
              <p:nvPr/>
            </p:nvSpPr>
            <p:spPr>
              <a:xfrm>
                <a:off x="17282951" y="4619062"/>
                <a:ext cx="41449" cy="34472"/>
              </a:xfrm>
              <a:custGeom>
                <a:avLst/>
                <a:gdLst>
                  <a:gd name="connsiteX0" fmla="*/ 38166 w 41449"/>
                  <a:gd name="connsiteY0" fmla="*/ 2873 h 34472"/>
                  <a:gd name="connsiteX1" fmla="*/ 0 w 41449"/>
                  <a:gd name="connsiteY1" fmla="*/ 34472 h 34472"/>
                  <a:gd name="connsiteX2" fmla="*/ 4104 w 41449"/>
                  <a:gd name="connsiteY2" fmla="*/ 31600 h 34472"/>
                  <a:gd name="connsiteX3" fmla="*/ 22982 w 41449"/>
                  <a:gd name="connsiteY3" fmla="*/ 16005 h 34472"/>
                  <a:gd name="connsiteX4" fmla="*/ 32421 w 41449"/>
                  <a:gd name="connsiteY4" fmla="*/ 8208 h 34472"/>
                  <a:gd name="connsiteX5" fmla="*/ 41449 w 41449"/>
                  <a:gd name="connsiteY5" fmla="*/ 0 h 34472"/>
                  <a:gd name="connsiteX6" fmla="*/ 37755 w 41449"/>
                  <a:gd name="connsiteY6" fmla="*/ 2873 h 34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449" h="34472">
                    <a:moveTo>
                      <a:pt x="38166" y="2873"/>
                    </a:moveTo>
                    <a:cubicBezTo>
                      <a:pt x="25854" y="13543"/>
                      <a:pt x="12722" y="23803"/>
                      <a:pt x="0" y="34472"/>
                    </a:cubicBezTo>
                    <a:lnTo>
                      <a:pt x="4104" y="31600"/>
                    </a:lnTo>
                    <a:lnTo>
                      <a:pt x="22982" y="16005"/>
                    </a:lnTo>
                    <a:lnTo>
                      <a:pt x="32421" y="8208"/>
                    </a:lnTo>
                    <a:cubicBezTo>
                      <a:pt x="35704" y="5745"/>
                      <a:pt x="38576" y="2873"/>
                      <a:pt x="41449" y="0"/>
                    </a:cubicBezTo>
                    <a:lnTo>
                      <a:pt x="37755" y="2873"/>
                    </a:lnTo>
                    <a:close/>
                  </a:path>
                </a:pathLst>
              </a:custGeom>
              <a:solidFill>
                <a:schemeClr val="accent2"/>
              </a:solidFill>
              <a:ln w="0" cap="flat">
                <a:noFill/>
                <a:prstDash val="solid"/>
                <a:miter/>
              </a:ln>
            </p:spPr>
            <p:txBody>
              <a:bodyPr rtlCol="0" anchor="ctr"/>
              <a:lstStyle/>
              <a:p>
                <a:endParaRPr lang="en-US" sz="744"/>
              </a:p>
            </p:txBody>
          </p:sp>
          <p:sp>
            <p:nvSpPr>
              <p:cNvPr id="621" name="Freeform: Shape 620">
                <a:extLst>
                  <a:ext uri="{FF2B5EF4-FFF2-40B4-BE49-F238E27FC236}">
                    <a16:creationId xmlns:a16="http://schemas.microsoft.com/office/drawing/2014/main" id="{374E1421-B060-FFE9-428E-A68BA7603A84}"/>
                  </a:ext>
                </a:extLst>
              </p:cNvPr>
              <p:cNvSpPr/>
              <p:nvPr/>
            </p:nvSpPr>
            <p:spPr>
              <a:xfrm>
                <a:off x="17618646" y="4261337"/>
                <a:ext cx="21816" cy="47788"/>
              </a:xfrm>
              <a:custGeom>
                <a:avLst/>
                <a:gdLst>
                  <a:gd name="connsiteX0" fmla="*/ 16005 w 21816"/>
                  <a:gd name="connsiteY0" fmla="*/ 8898 h 47788"/>
                  <a:gd name="connsiteX1" fmla="*/ 7387 w 21816"/>
                  <a:gd name="connsiteY1" fmla="*/ 31059 h 47788"/>
                  <a:gd name="connsiteX2" fmla="*/ 0 w 21816"/>
                  <a:gd name="connsiteY2" fmla="*/ 47474 h 47788"/>
                  <a:gd name="connsiteX3" fmla="*/ 1231 w 21816"/>
                  <a:gd name="connsiteY3" fmla="*/ 45422 h 47788"/>
                  <a:gd name="connsiteX4" fmla="*/ 4104 w 21816"/>
                  <a:gd name="connsiteY4" fmla="*/ 40498 h 47788"/>
                  <a:gd name="connsiteX5" fmla="*/ 8208 w 21816"/>
                  <a:gd name="connsiteY5" fmla="*/ 32290 h 47788"/>
                  <a:gd name="connsiteX6" fmla="*/ 16005 w 21816"/>
                  <a:gd name="connsiteY6" fmla="*/ 9308 h 47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816" h="47788">
                    <a:moveTo>
                      <a:pt x="16005" y="8898"/>
                    </a:moveTo>
                    <a:cubicBezTo>
                      <a:pt x="22981" y="-3824"/>
                      <a:pt x="14363" y="15054"/>
                      <a:pt x="7387" y="31059"/>
                    </a:cubicBezTo>
                    <a:cubicBezTo>
                      <a:pt x="4104" y="38856"/>
                      <a:pt x="410" y="45833"/>
                      <a:pt x="0" y="47474"/>
                    </a:cubicBezTo>
                    <a:cubicBezTo>
                      <a:pt x="0" y="48295"/>
                      <a:pt x="0" y="47474"/>
                      <a:pt x="1231" y="45422"/>
                    </a:cubicBezTo>
                    <a:cubicBezTo>
                      <a:pt x="2052" y="44191"/>
                      <a:pt x="2872" y="42550"/>
                      <a:pt x="4104" y="40498"/>
                    </a:cubicBezTo>
                    <a:cubicBezTo>
                      <a:pt x="5335" y="38446"/>
                      <a:pt x="6566" y="35573"/>
                      <a:pt x="8208" y="32290"/>
                    </a:cubicBezTo>
                    <a:cubicBezTo>
                      <a:pt x="29958" y="-16546"/>
                      <a:pt x="20109" y="2742"/>
                      <a:pt x="16005" y="9308"/>
                    </a:cubicBezTo>
                    <a:close/>
                  </a:path>
                </a:pathLst>
              </a:custGeom>
              <a:solidFill>
                <a:schemeClr val="accent2"/>
              </a:solidFill>
              <a:ln w="0" cap="flat">
                <a:noFill/>
                <a:prstDash val="solid"/>
                <a:miter/>
              </a:ln>
            </p:spPr>
            <p:txBody>
              <a:bodyPr rtlCol="0" anchor="ctr"/>
              <a:lstStyle/>
              <a:p>
                <a:endParaRPr lang="en-US" sz="744"/>
              </a:p>
            </p:txBody>
          </p:sp>
          <p:sp>
            <p:nvSpPr>
              <p:cNvPr id="622" name="Freeform: Shape 621">
                <a:extLst>
                  <a:ext uri="{FF2B5EF4-FFF2-40B4-BE49-F238E27FC236}">
                    <a16:creationId xmlns:a16="http://schemas.microsoft.com/office/drawing/2014/main" id="{64504E6D-C840-BDBD-FE45-4429968A5AB8}"/>
                  </a:ext>
                </a:extLst>
              </p:cNvPr>
              <p:cNvSpPr/>
              <p:nvPr/>
            </p:nvSpPr>
            <p:spPr>
              <a:xfrm>
                <a:off x="17212775" y="4720427"/>
                <a:ext cx="17646" cy="11490"/>
              </a:xfrm>
              <a:custGeom>
                <a:avLst/>
                <a:gdLst>
                  <a:gd name="connsiteX0" fmla="*/ 17647 w 17646"/>
                  <a:gd name="connsiteY0" fmla="*/ 0 h 11490"/>
                  <a:gd name="connsiteX1" fmla="*/ 0 w 17646"/>
                  <a:gd name="connsiteY1" fmla="*/ 11491 h 11490"/>
                  <a:gd name="connsiteX2" fmla="*/ 17647 w 17646"/>
                  <a:gd name="connsiteY2" fmla="*/ 0 h 11490"/>
                </a:gdLst>
                <a:ahLst/>
                <a:cxnLst>
                  <a:cxn ang="0">
                    <a:pos x="connsiteX0" y="connsiteY0"/>
                  </a:cxn>
                  <a:cxn ang="0">
                    <a:pos x="connsiteX1" y="connsiteY1"/>
                  </a:cxn>
                  <a:cxn ang="0">
                    <a:pos x="connsiteX2" y="connsiteY2"/>
                  </a:cxn>
                </a:cxnLst>
                <a:rect l="l" t="t" r="r" b="b"/>
                <a:pathLst>
                  <a:path w="17646" h="11490">
                    <a:moveTo>
                      <a:pt x="17647" y="0"/>
                    </a:moveTo>
                    <a:cubicBezTo>
                      <a:pt x="11901" y="3694"/>
                      <a:pt x="5745" y="7797"/>
                      <a:pt x="0" y="11491"/>
                    </a:cubicBezTo>
                    <a:cubicBezTo>
                      <a:pt x="6977" y="6977"/>
                      <a:pt x="12722" y="3283"/>
                      <a:pt x="17647" y="0"/>
                    </a:cubicBezTo>
                    <a:close/>
                  </a:path>
                </a:pathLst>
              </a:custGeom>
              <a:solidFill>
                <a:schemeClr val="accent2"/>
              </a:solidFill>
              <a:ln w="0" cap="flat">
                <a:noFill/>
                <a:prstDash val="solid"/>
                <a:miter/>
              </a:ln>
            </p:spPr>
            <p:txBody>
              <a:bodyPr rtlCol="0" anchor="ctr"/>
              <a:lstStyle/>
              <a:p>
                <a:endParaRPr lang="en-US" sz="744"/>
              </a:p>
            </p:txBody>
          </p:sp>
          <p:sp>
            <p:nvSpPr>
              <p:cNvPr id="623" name="Freeform: Shape 622">
                <a:extLst>
                  <a:ext uri="{FF2B5EF4-FFF2-40B4-BE49-F238E27FC236}">
                    <a16:creationId xmlns:a16="http://schemas.microsoft.com/office/drawing/2014/main" id="{C9BF365F-F1D6-40C5-685E-7610E939D371}"/>
                  </a:ext>
                </a:extLst>
              </p:cNvPr>
              <p:cNvSpPr/>
              <p:nvPr/>
            </p:nvSpPr>
            <p:spPr>
              <a:xfrm>
                <a:off x="17230011" y="4687597"/>
                <a:ext cx="49246" cy="33241"/>
              </a:xfrm>
              <a:custGeom>
                <a:avLst/>
                <a:gdLst>
                  <a:gd name="connsiteX0" fmla="*/ 410 w 49246"/>
                  <a:gd name="connsiteY0" fmla="*/ 32831 h 33241"/>
                  <a:gd name="connsiteX1" fmla="*/ 27496 w 49246"/>
                  <a:gd name="connsiteY1" fmla="*/ 15595 h 33241"/>
                  <a:gd name="connsiteX2" fmla="*/ 49246 w 49246"/>
                  <a:gd name="connsiteY2" fmla="*/ 0 h 33241"/>
                  <a:gd name="connsiteX3" fmla="*/ 22981 w 49246"/>
                  <a:gd name="connsiteY3" fmla="*/ 18057 h 33241"/>
                  <a:gd name="connsiteX4" fmla="*/ 0 w 49246"/>
                  <a:gd name="connsiteY4" fmla="*/ 33241 h 332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246" h="33241">
                    <a:moveTo>
                      <a:pt x="410" y="32831"/>
                    </a:moveTo>
                    <a:cubicBezTo>
                      <a:pt x="9439" y="26675"/>
                      <a:pt x="19288" y="21340"/>
                      <a:pt x="27496" y="15595"/>
                    </a:cubicBezTo>
                    <a:cubicBezTo>
                      <a:pt x="35704" y="9849"/>
                      <a:pt x="43501" y="4514"/>
                      <a:pt x="49246" y="0"/>
                    </a:cubicBezTo>
                    <a:cubicBezTo>
                      <a:pt x="37755" y="7387"/>
                      <a:pt x="29958" y="13132"/>
                      <a:pt x="22981" y="18057"/>
                    </a:cubicBezTo>
                    <a:cubicBezTo>
                      <a:pt x="15595" y="22571"/>
                      <a:pt x="9029" y="27086"/>
                      <a:pt x="0" y="33241"/>
                    </a:cubicBezTo>
                    <a:close/>
                  </a:path>
                </a:pathLst>
              </a:custGeom>
              <a:solidFill>
                <a:schemeClr val="accent2"/>
              </a:solidFill>
              <a:ln w="0" cap="flat">
                <a:noFill/>
                <a:prstDash val="solid"/>
                <a:miter/>
              </a:ln>
            </p:spPr>
            <p:txBody>
              <a:bodyPr rtlCol="0" anchor="ctr"/>
              <a:lstStyle/>
              <a:p>
                <a:endParaRPr lang="en-US" sz="744"/>
              </a:p>
            </p:txBody>
          </p:sp>
          <p:sp>
            <p:nvSpPr>
              <p:cNvPr id="624" name="Freeform: Shape 623">
                <a:extLst>
                  <a:ext uri="{FF2B5EF4-FFF2-40B4-BE49-F238E27FC236}">
                    <a16:creationId xmlns:a16="http://schemas.microsoft.com/office/drawing/2014/main" id="{62FE90F6-A1EB-B230-90D1-61A2F64ABBE5}"/>
                  </a:ext>
                </a:extLst>
              </p:cNvPr>
              <p:cNvSpPr/>
              <p:nvPr/>
            </p:nvSpPr>
            <p:spPr>
              <a:xfrm>
                <a:off x="17002292" y="4806198"/>
                <a:ext cx="59871" cy="23641"/>
              </a:xfrm>
              <a:custGeom>
                <a:avLst/>
                <a:gdLst>
                  <a:gd name="connsiteX0" fmla="*/ 1597 w 59871"/>
                  <a:gd name="connsiteY0" fmla="*/ 22981 h 23641"/>
                  <a:gd name="connsiteX1" fmla="*/ 20475 w 59871"/>
                  <a:gd name="connsiteY1" fmla="*/ 16826 h 23641"/>
                  <a:gd name="connsiteX2" fmla="*/ 27451 w 59871"/>
                  <a:gd name="connsiteY2" fmla="*/ 14363 h 23641"/>
                  <a:gd name="connsiteX3" fmla="*/ 47970 w 59871"/>
                  <a:gd name="connsiteY3" fmla="*/ 5335 h 23641"/>
                  <a:gd name="connsiteX4" fmla="*/ 59871 w 59871"/>
                  <a:gd name="connsiteY4" fmla="*/ 0 h 23641"/>
                  <a:gd name="connsiteX5" fmla="*/ 43867 w 59871"/>
                  <a:gd name="connsiteY5" fmla="*/ 6977 h 23641"/>
                  <a:gd name="connsiteX6" fmla="*/ 8573 w 59871"/>
                  <a:gd name="connsiteY6" fmla="*/ 20109 h 23641"/>
                  <a:gd name="connsiteX7" fmla="*/ 1597 w 59871"/>
                  <a:gd name="connsiteY7" fmla="*/ 23392 h 23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871" h="23641">
                    <a:moveTo>
                      <a:pt x="1597" y="22981"/>
                    </a:moveTo>
                    <a:lnTo>
                      <a:pt x="20475" y="16826"/>
                    </a:lnTo>
                    <a:cubicBezTo>
                      <a:pt x="1597" y="24213"/>
                      <a:pt x="10625" y="20930"/>
                      <a:pt x="27451" y="14363"/>
                    </a:cubicBezTo>
                    <a:cubicBezTo>
                      <a:pt x="47150" y="6566"/>
                      <a:pt x="45918" y="6566"/>
                      <a:pt x="47970" y="5335"/>
                    </a:cubicBezTo>
                    <a:cubicBezTo>
                      <a:pt x="51664" y="3693"/>
                      <a:pt x="55768" y="1641"/>
                      <a:pt x="59871" y="0"/>
                    </a:cubicBezTo>
                    <a:cubicBezTo>
                      <a:pt x="53716" y="2462"/>
                      <a:pt x="48381" y="4925"/>
                      <a:pt x="43867" y="6977"/>
                    </a:cubicBezTo>
                    <a:cubicBezTo>
                      <a:pt x="28682" y="13132"/>
                      <a:pt x="15960" y="17236"/>
                      <a:pt x="8573" y="20109"/>
                    </a:cubicBezTo>
                    <a:cubicBezTo>
                      <a:pt x="776" y="22981"/>
                      <a:pt x="-2097" y="24213"/>
                      <a:pt x="1597" y="23392"/>
                    </a:cubicBezTo>
                    <a:close/>
                  </a:path>
                </a:pathLst>
              </a:custGeom>
              <a:solidFill>
                <a:schemeClr val="accent2"/>
              </a:solidFill>
              <a:ln w="0" cap="flat">
                <a:noFill/>
                <a:prstDash val="solid"/>
                <a:miter/>
              </a:ln>
            </p:spPr>
            <p:txBody>
              <a:bodyPr rtlCol="0" anchor="ctr"/>
              <a:lstStyle/>
              <a:p>
                <a:endParaRPr lang="en-US" sz="744"/>
              </a:p>
            </p:txBody>
          </p:sp>
          <p:sp>
            <p:nvSpPr>
              <p:cNvPr id="625" name="Freeform: Shape 624">
                <a:extLst>
                  <a:ext uri="{FF2B5EF4-FFF2-40B4-BE49-F238E27FC236}">
                    <a16:creationId xmlns:a16="http://schemas.microsoft.com/office/drawing/2014/main" id="{BDD2097A-D985-E779-9788-0F38002E3000}"/>
                  </a:ext>
                </a:extLst>
              </p:cNvPr>
              <p:cNvSpPr/>
              <p:nvPr/>
            </p:nvSpPr>
            <p:spPr>
              <a:xfrm>
                <a:off x="16109660" y="4855854"/>
                <a:ext cx="140351" cy="140762"/>
              </a:xfrm>
              <a:custGeom>
                <a:avLst/>
                <a:gdLst>
                  <a:gd name="connsiteX0" fmla="*/ 0 w 140351"/>
                  <a:gd name="connsiteY0" fmla="*/ 140352 h 140762"/>
                  <a:gd name="connsiteX1" fmla="*/ 64431 w 140351"/>
                  <a:gd name="connsiteY1" fmla="*/ 79615 h 140762"/>
                  <a:gd name="connsiteX2" fmla="*/ 106700 w 140351"/>
                  <a:gd name="connsiteY2" fmla="*/ 35704 h 140762"/>
                  <a:gd name="connsiteX3" fmla="*/ 117781 w 140351"/>
                  <a:gd name="connsiteY3" fmla="*/ 23392 h 140762"/>
                  <a:gd name="connsiteX4" fmla="*/ 124757 w 140351"/>
                  <a:gd name="connsiteY4" fmla="*/ 16005 h 140762"/>
                  <a:gd name="connsiteX5" fmla="*/ 126809 w 140351"/>
                  <a:gd name="connsiteY5" fmla="*/ 13953 h 140762"/>
                  <a:gd name="connsiteX6" fmla="*/ 130502 w 140351"/>
                  <a:gd name="connsiteY6" fmla="*/ 9849 h 140762"/>
                  <a:gd name="connsiteX7" fmla="*/ 140352 w 140351"/>
                  <a:gd name="connsiteY7" fmla="*/ 0 h 140762"/>
                  <a:gd name="connsiteX8" fmla="*/ 70997 w 140351"/>
                  <a:gd name="connsiteY8" fmla="*/ 69355 h 140762"/>
                  <a:gd name="connsiteX9" fmla="*/ 0 w 140351"/>
                  <a:gd name="connsiteY9" fmla="*/ 140762 h 140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0351" h="140762">
                    <a:moveTo>
                      <a:pt x="0" y="140352"/>
                    </a:moveTo>
                    <a:cubicBezTo>
                      <a:pt x="52529" y="89054"/>
                      <a:pt x="66072" y="75511"/>
                      <a:pt x="64431" y="79615"/>
                    </a:cubicBezTo>
                    <a:cubicBezTo>
                      <a:pt x="89464" y="54992"/>
                      <a:pt x="99313" y="44322"/>
                      <a:pt x="106700" y="35704"/>
                    </a:cubicBezTo>
                    <a:cubicBezTo>
                      <a:pt x="110393" y="31600"/>
                      <a:pt x="113677" y="27906"/>
                      <a:pt x="117781" y="23392"/>
                    </a:cubicBezTo>
                    <a:cubicBezTo>
                      <a:pt x="119833" y="21340"/>
                      <a:pt x="121884" y="18878"/>
                      <a:pt x="124757" y="16005"/>
                    </a:cubicBezTo>
                    <a:cubicBezTo>
                      <a:pt x="125578" y="15184"/>
                      <a:pt x="125988" y="14774"/>
                      <a:pt x="126809" y="13953"/>
                    </a:cubicBezTo>
                    <a:cubicBezTo>
                      <a:pt x="128040" y="12722"/>
                      <a:pt x="129271" y="11491"/>
                      <a:pt x="130502" y="9849"/>
                    </a:cubicBezTo>
                    <a:cubicBezTo>
                      <a:pt x="133375" y="6977"/>
                      <a:pt x="136658" y="3694"/>
                      <a:pt x="140352" y="0"/>
                    </a:cubicBezTo>
                    <a:cubicBezTo>
                      <a:pt x="109573" y="30779"/>
                      <a:pt x="91106" y="49246"/>
                      <a:pt x="70997" y="69355"/>
                    </a:cubicBezTo>
                    <a:cubicBezTo>
                      <a:pt x="52940" y="87412"/>
                      <a:pt x="33241" y="107111"/>
                      <a:pt x="0" y="140762"/>
                    </a:cubicBezTo>
                    <a:close/>
                  </a:path>
                </a:pathLst>
              </a:custGeom>
              <a:solidFill>
                <a:schemeClr val="accent2"/>
              </a:solidFill>
              <a:ln w="0" cap="flat">
                <a:noFill/>
                <a:prstDash val="solid"/>
                <a:miter/>
              </a:ln>
            </p:spPr>
            <p:txBody>
              <a:bodyPr rtlCol="0" anchor="ctr"/>
              <a:lstStyle/>
              <a:p>
                <a:endParaRPr lang="en-US" sz="744"/>
              </a:p>
            </p:txBody>
          </p:sp>
          <p:sp>
            <p:nvSpPr>
              <p:cNvPr id="626" name="Freeform: Shape 625">
                <a:extLst>
                  <a:ext uri="{FF2B5EF4-FFF2-40B4-BE49-F238E27FC236}">
                    <a16:creationId xmlns:a16="http://schemas.microsoft.com/office/drawing/2014/main" id="{DC4F27FD-3490-61CC-38AF-B7C926F80622}"/>
                  </a:ext>
                </a:extLst>
              </p:cNvPr>
              <p:cNvSpPr/>
              <p:nvPr/>
            </p:nvSpPr>
            <p:spPr>
              <a:xfrm>
                <a:off x="16250011" y="4850109"/>
                <a:ext cx="41448" cy="5334"/>
              </a:xfrm>
              <a:custGeom>
                <a:avLst/>
                <a:gdLst>
                  <a:gd name="connsiteX0" fmla="*/ 0 w 41448"/>
                  <a:gd name="connsiteY0" fmla="*/ 5335 h 5334"/>
                  <a:gd name="connsiteX1" fmla="*/ 5335 w 41448"/>
                  <a:gd name="connsiteY1" fmla="*/ 0 h 5334"/>
                  <a:gd name="connsiteX2" fmla="*/ 41449 w 41448"/>
                  <a:gd name="connsiteY2" fmla="*/ 0 h 5334"/>
                  <a:gd name="connsiteX3" fmla="*/ 5335 w 41448"/>
                  <a:gd name="connsiteY3" fmla="*/ 0 h 5334"/>
                  <a:gd name="connsiteX4" fmla="*/ 0 w 41448"/>
                  <a:gd name="connsiteY4" fmla="*/ 5335 h 53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48" h="5334">
                    <a:moveTo>
                      <a:pt x="0" y="5335"/>
                    </a:moveTo>
                    <a:lnTo>
                      <a:pt x="5335" y="0"/>
                    </a:lnTo>
                    <a:lnTo>
                      <a:pt x="41449" y="0"/>
                    </a:lnTo>
                    <a:cubicBezTo>
                      <a:pt x="26675" y="0"/>
                      <a:pt x="15184" y="0"/>
                      <a:pt x="5335" y="0"/>
                    </a:cubicBezTo>
                    <a:cubicBezTo>
                      <a:pt x="3283" y="2052"/>
                      <a:pt x="1641" y="3693"/>
                      <a:pt x="0" y="5335"/>
                    </a:cubicBezTo>
                    <a:close/>
                  </a:path>
                </a:pathLst>
              </a:custGeom>
              <a:solidFill>
                <a:schemeClr val="accent2"/>
              </a:solidFill>
              <a:ln w="0" cap="flat">
                <a:noFill/>
                <a:prstDash val="solid"/>
                <a:miter/>
              </a:ln>
            </p:spPr>
            <p:txBody>
              <a:bodyPr rtlCol="0" anchor="ctr"/>
              <a:lstStyle/>
              <a:p>
                <a:endParaRPr lang="en-US" sz="744"/>
              </a:p>
            </p:txBody>
          </p:sp>
          <p:sp>
            <p:nvSpPr>
              <p:cNvPr id="627" name="Freeform: Shape 626">
                <a:extLst>
                  <a:ext uri="{FF2B5EF4-FFF2-40B4-BE49-F238E27FC236}">
                    <a16:creationId xmlns:a16="http://schemas.microsoft.com/office/drawing/2014/main" id="{6C1D4F13-287D-89AE-2622-AE7FE7BC8913}"/>
                  </a:ext>
                </a:extLst>
              </p:cNvPr>
              <p:cNvSpPr/>
              <p:nvPr/>
            </p:nvSpPr>
            <p:spPr>
              <a:xfrm>
                <a:off x="17238219" y="4710578"/>
                <a:ext cx="37755" cy="27495"/>
              </a:xfrm>
              <a:custGeom>
                <a:avLst/>
                <a:gdLst>
                  <a:gd name="connsiteX0" fmla="*/ 37345 w 37755"/>
                  <a:gd name="connsiteY0" fmla="*/ 0 h 27495"/>
                  <a:gd name="connsiteX1" fmla="*/ 0 w 37755"/>
                  <a:gd name="connsiteY1" fmla="*/ 27496 h 27495"/>
                  <a:gd name="connsiteX2" fmla="*/ 14363 w 37755"/>
                  <a:gd name="connsiteY2" fmla="*/ 18057 h 27495"/>
                  <a:gd name="connsiteX3" fmla="*/ 26265 w 37755"/>
                  <a:gd name="connsiteY3" fmla="*/ 9439 h 27495"/>
                  <a:gd name="connsiteX4" fmla="*/ 37755 w 37755"/>
                  <a:gd name="connsiteY4" fmla="*/ 0 h 27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755" h="27495">
                    <a:moveTo>
                      <a:pt x="37345" y="0"/>
                    </a:moveTo>
                    <a:cubicBezTo>
                      <a:pt x="25444" y="9849"/>
                      <a:pt x="12312" y="18467"/>
                      <a:pt x="0" y="27496"/>
                    </a:cubicBezTo>
                    <a:lnTo>
                      <a:pt x="14363" y="18057"/>
                    </a:lnTo>
                    <a:lnTo>
                      <a:pt x="26265" y="9439"/>
                    </a:lnTo>
                    <a:lnTo>
                      <a:pt x="37755" y="0"/>
                    </a:lnTo>
                    <a:close/>
                  </a:path>
                </a:pathLst>
              </a:custGeom>
              <a:solidFill>
                <a:schemeClr val="accent2"/>
              </a:solidFill>
              <a:ln w="0" cap="flat">
                <a:noFill/>
                <a:prstDash val="solid"/>
                <a:miter/>
              </a:ln>
            </p:spPr>
            <p:txBody>
              <a:bodyPr rtlCol="0" anchor="ctr"/>
              <a:lstStyle/>
              <a:p>
                <a:endParaRPr lang="en-US" sz="744"/>
              </a:p>
            </p:txBody>
          </p:sp>
          <p:sp>
            <p:nvSpPr>
              <p:cNvPr id="628" name="Freeform: Shape 627">
                <a:extLst>
                  <a:ext uri="{FF2B5EF4-FFF2-40B4-BE49-F238E27FC236}">
                    <a16:creationId xmlns:a16="http://schemas.microsoft.com/office/drawing/2014/main" id="{9A06AA86-8E99-8307-2132-C4FD5293E880}"/>
                  </a:ext>
                </a:extLst>
              </p:cNvPr>
              <p:cNvSpPr/>
              <p:nvPr/>
            </p:nvSpPr>
            <p:spPr>
              <a:xfrm>
                <a:off x="16030776" y="5039904"/>
                <a:ext cx="34606" cy="33924"/>
              </a:xfrm>
              <a:custGeom>
                <a:avLst/>
                <a:gdLst>
                  <a:gd name="connsiteX0" fmla="*/ 1320 w 34606"/>
                  <a:gd name="connsiteY0" fmla="*/ 32634 h 33924"/>
                  <a:gd name="connsiteX1" fmla="*/ 34562 w 34606"/>
                  <a:gd name="connsiteY1" fmla="*/ 214 h 33924"/>
                  <a:gd name="connsiteX2" fmla="*/ 1320 w 34606"/>
                  <a:gd name="connsiteY2" fmla="*/ 32634 h 33924"/>
                </a:gdLst>
                <a:ahLst/>
                <a:cxnLst>
                  <a:cxn ang="0">
                    <a:pos x="connsiteX0" y="connsiteY0"/>
                  </a:cxn>
                  <a:cxn ang="0">
                    <a:pos x="connsiteX1" y="connsiteY1"/>
                  </a:cxn>
                  <a:cxn ang="0">
                    <a:pos x="connsiteX2" y="connsiteY2"/>
                  </a:cxn>
                </a:cxnLst>
                <a:rect l="l" t="t" r="r" b="b"/>
                <a:pathLst>
                  <a:path w="34606" h="33924">
                    <a:moveTo>
                      <a:pt x="1320" y="32634"/>
                    </a:moveTo>
                    <a:cubicBezTo>
                      <a:pt x="11170" y="23195"/>
                      <a:pt x="26354" y="7601"/>
                      <a:pt x="34562" y="214"/>
                    </a:cubicBezTo>
                    <a:cubicBezTo>
                      <a:pt x="36203" y="-3480"/>
                      <a:pt x="-8119" y="42073"/>
                      <a:pt x="1320" y="32634"/>
                    </a:cubicBezTo>
                    <a:close/>
                  </a:path>
                </a:pathLst>
              </a:custGeom>
              <a:solidFill>
                <a:schemeClr val="accent2"/>
              </a:solidFill>
              <a:ln w="0" cap="flat">
                <a:noFill/>
                <a:prstDash val="solid"/>
                <a:miter/>
              </a:ln>
            </p:spPr>
            <p:txBody>
              <a:bodyPr rtlCol="0" anchor="ctr"/>
              <a:lstStyle/>
              <a:p>
                <a:endParaRPr lang="en-US" sz="744"/>
              </a:p>
            </p:txBody>
          </p:sp>
          <p:sp>
            <p:nvSpPr>
              <p:cNvPr id="629" name="Freeform: Shape 628">
                <a:extLst>
                  <a:ext uri="{FF2B5EF4-FFF2-40B4-BE49-F238E27FC236}">
                    <a16:creationId xmlns:a16="http://schemas.microsoft.com/office/drawing/2014/main" id="{1107FF96-E562-DF95-BBAB-B73824C9ABC7}"/>
                  </a:ext>
                </a:extLst>
              </p:cNvPr>
              <p:cNvSpPr/>
              <p:nvPr/>
            </p:nvSpPr>
            <p:spPr>
              <a:xfrm>
                <a:off x="16253294" y="4878015"/>
                <a:ext cx="69354" cy="14773"/>
              </a:xfrm>
              <a:custGeom>
                <a:avLst/>
                <a:gdLst>
                  <a:gd name="connsiteX0" fmla="*/ 0 w 69354"/>
                  <a:gd name="connsiteY0" fmla="*/ 14774 h 14773"/>
                  <a:gd name="connsiteX1" fmla="*/ 14363 w 69354"/>
                  <a:gd name="connsiteY1" fmla="*/ 1231 h 14773"/>
                  <a:gd name="connsiteX2" fmla="*/ 43911 w 69354"/>
                  <a:gd name="connsiteY2" fmla="*/ 1231 h 14773"/>
                  <a:gd name="connsiteX3" fmla="*/ 69355 w 69354"/>
                  <a:gd name="connsiteY3" fmla="*/ 1231 h 14773"/>
                  <a:gd name="connsiteX4" fmla="*/ 41039 w 69354"/>
                  <a:gd name="connsiteY4" fmla="*/ 410 h 14773"/>
                  <a:gd name="connsiteX5" fmla="*/ 27906 w 69354"/>
                  <a:gd name="connsiteY5" fmla="*/ 0 h 14773"/>
                  <a:gd name="connsiteX6" fmla="*/ 13953 w 69354"/>
                  <a:gd name="connsiteY6" fmla="*/ 0 h 14773"/>
                  <a:gd name="connsiteX7" fmla="*/ 410 w 69354"/>
                  <a:gd name="connsiteY7" fmla="*/ 14774 h 14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9354" h="14773">
                    <a:moveTo>
                      <a:pt x="0" y="14774"/>
                    </a:moveTo>
                    <a:cubicBezTo>
                      <a:pt x="2052" y="13132"/>
                      <a:pt x="7387" y="8208"/>
                      <a:pt x="14363" y="1231"/>
                    </a:cubicBezTo>
                    <a:cubicBezTo>
                      <a:pt x="22981" y="1231"/>
                      <a:pt x="33652" y="1231"/>
                      <a:pt x="43911" y="1231"/>
                    </a:cubicBezTo>
                    <a:cubicBezTo>
                      <a:pt x="53760" y="1231"/>
                      <a:pt x="63199" y="1231"/>
                      <a:pt x="69355" y="1231"/>
                    </a:cubicBezTo>
                    <a:cubicBezTo>
                      <a:pt x="59506" y="1231"/>
                      <a:pt x="50067" y="821"/>
                      <a:pt x="41039" y="410"/>
                    </a:cubicBezTo>
                    <a:cubicBezTo>
                      <a:pt x="36524" y="410"/>
                      <a:pt x="32010" y="410"/>
                      <a:pt x="27906" y="0"/>
                    </a:cubicBezTo>
                    <a:cubicBezTo>
                      <a:pt x="23392" y="0"/>
                      <a:pt x="18467" y="0"/>
                      <a:pt x="13953" y="0"/>
                    </a:cubicBezTo>
                    <a:cubicBezTo>
                      <a:pt x="9029" y="4925"/>
                      <a:pt x="4514" y="9849"/>
                      <a:pt x="410" y="14774"/>
                    </a:cubicBezTo>
                    <a:close/>
                  </a:path>
                </a:pathLst>
              </a:custGeom>
              <a:solidFill>
                <a:schemeClr val="accent2"/>
              </a:solidFill>
              <a:ln w="0" cap="flat">
                <a:noFill/>
                <a:prstDash val="solid"/>
                <a:miter/>
              </a:ln>
            </p:spPr>
            <p:txBody>
              <a:bodyPr rtlCol="0" anchor="ctr"/>
              <a:lstStyle/>
              <a:p>
                <a:endParaRPr lang="en-US" sz="744"/>
              </a:p>
            </p:txBody>
          </p:sp>
          <p:sp>
            <p:nvSpPr>
              <p:cNvPr id="630" name="Freeform: Shape 629">
                <a:extLst>
                  <a:ext uri="{FF2B5EF4-FFF2-40B4-BE49-F238E27FC236}">
                    <a16:creationId xmlns:a16="http://schemas.microsoft.com/office/drawing/2014/main" id="{535F5D48-0CF7-817B-423F-3144AC0C8211}"/>
                  </a:ext>
                </a:extLst>
              </p:cNvPr>
              <p:cNvSpPr/>
              <p:nvPr/>
            </p:nvSpPr>
            <p:spPr>
              <a:xfrm>
                <a:off x="15887231" y="5193419"/>
                <a:ext cx="33865" cy="33013"/>
              </a:xfrm>
              <a:custGeom>
                <a:avLst/>
                <a:gdLst>
                  <a:gd name="connsiteX0" fmla="*/ 0 w 33865"/>
                  <a:gd name="connsiteY0" fmla="*/ 33013 h 33013"/>
                  <a:gd name="connsiteX1" fmla="*/ 19698 w 33865"/>
                  <a:gd name="connsiteY1" fmla="*/ 16598 h 33013"/>
                  <a:gd name="connsiteX2" fmla="*/ 0 w 33865"/>
                  <a:gd name="connsiteY2" fmla="*/ 33013 h 33013"/>
                </a:gdLst>
                <a:ahLst/>
                <a:cxnLst>
                  <a:cxn ang="0">
                    <a:pos x="connsiteX0" y="connsiteY0"/>
                  </a:cxn>
                  <a:cxn ang="0">
                    <a:pos x="connsiteX1" y="connsiteY1"/>
                  </a:cxn>
                  <a:cxn ang="0">
                    <a:pos x="connsiteX2" y="connsiteY2"/>
                  </a:cxn>
                </a:cxnLst>
                <a:rect l="l" t="t" r="r" b="b"/>
                <a:pathLst>
                  <a:path w="33865" h="33013">
                    <a:moveTo>
                      <a:pt x="0" y="33013"/>
                    </a:moveTo>
                    <a:cubicBezTo>
                      <a:pt x="9849" y="23575"/>
                      <a:pt x="25444" y="9211"/>
                      <a:pt x="19698" y="16598"/>
                    </a:cubicBezTo>
                    <a:cubicBezTo>
                      <a:pt x="33241" y="2234"/>
                      <a:pt x="50477" y="-18695"/>
                      <a:pt x="0" y="33013"/>
                    </a:cubicBezTo>
                    <a:close/>
                  </a:path>
                </a:pathLst>
              </a:custGeom>
              <a:solidFill>
                <a:schemeClr val="accent2"/>
              </a:solidFill>
              <a:ln w="0" cap="flat">
                <a:noFill/>
                <a:prstDash val="solid"/>
                <a:miter/>
              </a:ln>
            </p:spPr>
            <p:txBody>
              <a:bodyPr rtlCol="0" anchor="ctr"/>
              <a:lstStyle/>
              <a:p>
                <a:endParaRPr lang="en-US" sz="744"/>
              </a:p>
            </p:txBody>
          </p:sp>
          <p:sp>
            <p:nvSpPr>
              <p:cNvPr id="631" name="Freeform: Shape 630">
                <a:extLst>
                  <a:ext uri="{FF2B5EF4-FFF2-40B4-BE49-F238E27FC236}">
                    <a16:creationId xmlns:a16="http://schemas.microsoft.com/office/drawing/2014/main" id="{75823E88-0F6E-008B-14F9-0C036EB43BA7}"/>
                  </a:ext>
                </a:extLst>
              </p:cNvPr>
              <p:cNvSpPr/>
              <p:nvPr/>
            </p:nvSpPr>
            <p:spPr>
              <a:xfrm>
                <a:off x="16158085" y="4944498"/>
                <a:ext cx="42680" cy="43090"/>
              </a:xfrm>
              <a:custGeom>
                <a:avLst/>
                <a:gdLst>
                  <a:gd name="connsiteX0" fmla="*/ 0 w 42680"/>
                  <a:gd name="connsiteY0" fmla="*/ 43090 h 43090"/>
                  <a:gd name="connsiteX1" fmla="*/ 7797 w 42680"/>
                  <a:gd name="connsiteY1" fmla="*/ 36114 h 43090"/>
                  <a:gd name="connsiteX2" fmla="*/ 42680 w 42680"/>
                  <a:gd name="connsiteY2" fmla="*/ 0 h 43090"/>
                  <a:gd name="connsiteX3" fmla="*/ 0 w 42680"/>
                  <a:gd name="connsiteY3" fmla="*/ 43090 h 43090"/>
                </a:gdLst>
                <a:ahLst/>
                <a:cxnLst>
                  <a:cxn ang="0">
                    <a:pos x="connsiteX0" y="connsiteY0"/>
                  </a:cxn>
                  <a:cxn ang="0">
                    <a:pos x="connsiteX1" y="connsiteY1"/>
                  </a:cxn>
                  <a:cxn ang="0">
                    <a:pos x="connsiteX2" y="connsiteY2"/>
                  </a:cxn>
                  <a:cxn ang="0">
                    <a:pos x="connsiteX3" y="connsiteY3"/>
                  </a:cxn>
                </a:cxnLst>
                <a:rect l="l" t="t" r="r" b="b"/>
                <a:pathLst>
                  <a:path w="42680" h="43090">
                    <a:moveTo>
                      <a:pt x="0" y="43090"/>
                    </a:moveTo>
                    <a:lnTo>
                      <a:pt x="7797" y="36114"/>
                    </a:lnTo>
                    <a:lnTo>
                      <a:pt x="42680" y="0"/>
                    </a:lnTo>
                    <a:lnTo>
                      <a:pt x="0" y="43090"/>
                    </a:lnTo>
                    <a:close/>
                  </a:path>
                </a:pathLst>
              </a:custGeom>
              <a:solidFill>
                <a:schemeClr val="accent2"/>
              </a:solidFill>
              <a:ln w="0" cap="flat">
                <a:noFill/>
                <a:prstDash val="solid"/>
                <a:miter/>
              </a:ln>
            </p:spPr>
            <p:txBody>
              <a:bodyPr rtlCol="0" anchor="ctr"/>
              <a:lstStyle/>
              <a:p>
                <a:endParaRPr lang="en-US" sz="744"/>
              </a:p>
            </p:txBody>
          </p:sp>
          <p:sp>
            <p:nvSpPr>
              <p:cNvPr id="632" name="Freeform: Shape 631">
                <a:extLst>
                  <a:ext uri="{FF2B5EF4-FFF2-40B4-BE49-F238E27FC236}">
                    <a16:creationId xmlns:a16="http://schemas.microsoft.com/office/drawing/2014/main" id="{150B3387-DB88-B440-D8FD-7B71A3264C17}"/>
                  </a:ext>
                </a:extLst>
              </p:cNvPr>
              <p:cNvSpPr/>
              <p:nvPr/>
            </p:nvSpPr>
            <p:spPr>
              <a:xfrm>
                <a:off x="16244676" y="4894841"/>
                <a:ext cx="62738" cy="32830"/>
              </a:xfrm>
              <a:custGeom>
                <a:avLst/>
                <a:gdLst>
                  <a:gd name="connsiteX0" fmla="*/ 49246 w 62738"/>
                  <a:gd name="connsiteY0" fmla="*/ 6156 h 32830"/>
                  <a:gd name="connsiteX1" fmla="*/ 53761 w 62738"/>
                  <a:gd name="connsiteY1" fmla="*/ 4104 h 32830"/>
                  <a:gd name="connsiteX2" fmla="*/ 36524 w 62738"/>
                  <a:gd name="connsiteY2" fmla="*/ 2873 h 32830"/>
                  <a:gd name="connsiteX3" fmla="*/ 29958 w 62738"/>
                  <a:gd name="connsiteY3" fmla="*/ 1642 h 32830"/>
                  <a:gd name="connsiteX4" fmla="*/ 29958 w 62738"/>
                  <a:gd name="connsiteY4" fmla="*/ 1231 h 32830"/>
                  <a:gd name="connsiteX5" fmla="*/ 34472 w 62738"/>
                  <a:gd name="connsiteY5" fmla="*/ 411 h 32830"/>
                  <a:gd name="connsiteX6" fmla="*/ 36935 w 62738"/>
                  <a:gd name="connsiteY6" fmla="*/ 411 h 32830"/>
                  <a:gd name="connsiteX7" fmla="*/ 42270 w 62738"/>
                  <a:gd name="connsiteY7" fmla="*/ 411 h 32830"/>
                  <a:gd name="connsiteX8" fmla="*/ 56633 w 62738"/>
                  <a:gd name="connsiteY8" fmla="*/ 411 h 32830"/>
                  <a:gd name="connsiteX9" fmla="*/ 28727 w 62738"/>
                  <a:gd name="connsiteY9" fmla="*/ 0 h 32830"/>
                  <a:gd name="connsiteX10" fmla="*/ 24623 w 62738"/>
                  <a:gd name="connsiteY10" fmla="*/ 4104 h 32830"/>
                  <a:gd name="connsiteX11" fmla="*/ 20930 w 62738"/>
                  <a:gd name="connsiteY11" fmla="*/ 7797 h 32830"/>
                  <a:gd name="connsiteX12" fmla="*/ 16826 w 62738"/>
                  <a:gd name="connsiteY12" fmla="*/ 12312 h 32830"/>
                  <a:gd name="connsiteX13" fmla="*/ 21340 w 62738"/>
                  <a:gd name="connsiteY13" fmla="*/ 9439 h 32830"/>
                  <a:gd name="connsiteX14" fmla="*/ 0 w 62738"/>
                  <a:gd name="connsiteY14" fmla="*/ 32831 h 32830"/>
                  <a:gd name="connsiteX15" fmla="*/ 20109 w 62738"/>
                  <a:gd name="connsiteY15" fmla="*/ 13543 h 32830"/>
                  <a:gd name="connsiteX16" fmla="*/ 24623 w 62738"/>
                  <a:gd name="connsiteY16" fmla="*/ 9439 h 32830"/>
                  <a:gd name="connsiteX17" fmla="*/ 26265 w 62738"/>
                  <a:gd name="connsiteY17" fmla="*/ 7797 h 32830"/>
                  <a:gd name="connsiteX18" fmla="*/ 27086 w 62738"/>
                  <a:gd name="connsiteY18" fmla="*/ 6977 h 32830"/>
                  <a:gd name="connsiteX19" fmla="*/ 30779 w 62738"/>
                  <a:gd name="connsiteY19" fmla="*/ 4104 h 32830"/>
                  <a:gd name="connsiteX20" fmla="*/ 36935 w 62738"/>
                  <a:gd name="connsiteY20" fmla="*/ 4925 h 32830"/>
                  <a:gd name="connsiteX21" fmla="*/ 45142 w 62738"/>
                  <a:gd name="connsiteY21" fmla="*/ 5745 h 32830"/>
                  <a:gd name="connsiteX22" fmla="*/ 49246 w 62738"/>
                  <a:gd name="connsiteY22" fmla="*/ 6566 h 32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2738" h="32830">
                    <a:moveTo>
                      <a:pt x="49246" y="6156"/>
                    </a:moveTo>
                    <a:cubicBezTo>
                      <a:pt x="68945" y="5335"/>
                      <a:pt x="64020" y="4925"/>
                      <a:pt x="53761" y="4104"/>
                    </a:cubicBezTo>
                    <a:cubicBezTo>
                      <a:pt x="48836" y="4104"/>
                      <a:pt x="42270" y="3283"/>
                      <a:pt x="36524" y="2873"/>
                    </a:cubicBezTo>
                    <a:cubicBezTo>
                      <a:pt x="33652" y="2873"/>
                      <a:pt x="31189" y="2052"/>
                      <a:pt x="29958" y="1642"/>
                    </a:cubicBezTo>
                    <a:cubicBezTo>
                      <a:pt x="29958" y="1642"/>
                      <a:pt x="29548" y="1642"/>
                      <a:pt x="29958" y="1231"/>
                    </a:cubicBezTo>
                    <a:cubicBezTo>
                      <a:pt x="29958" y="1231"/>
                      <a:pt x="31600" y="821"/>
                      <a:pt x="34472" y="411"/>
                    </a:cubicBezTo>
                    <a:cubicBezTo>
                      <a:pt x="35293" y="411"/>
                      <a:pt x="36114" y="411"/>
                      <a:pt x="36935" y="411"/>
                    </a:cubicBezTo>
                    <a:cubicBezTo>
                      <a:pt x="38576" y="411"/>
                      <a:pt x="40218" y="411"/>
                      <a:pt x="42270" y="411"/>
                    </a:cubicBezTo>
                    <a:cubicBezTo>
                      <a:pt x="46374" y="411"/>
                      <a:pt x="51298" y="411"/>
                      <a:pt x="56633" y="411"/>
                    </a:cubicBezTo>
                    <a:cubicBezTo>
                      <a:pt x="44732" y="411"/>
                      <a:pt x="35293" y="411"/>
                      <a:pt x="28727" y="0"/>
                    </a:cubicBezTo>
                    <a:cubicBezTo>
                      <a:pt x="27086" y="1642"/>
                      <a:pt x="25854" y="2873"/>
                      <a:pt x="24623" y="4104"/>
                    </a:cubicBezTo>
                    <a:cubicBezTo>
                      <a:pt x="22982" y="5745"/>
                      <a:pt x="21751" y="6977"/>
                      <a:pt x="20930" y="7797"/>
                    </a:cubicBezTo>
                    <a:cubicBezTo>
                      <a:pt x="18467" y="10260"/>
                      <a:pt x="17236" y="11901"/>
                      <a:pt x="16826" y="12312"/>
                    </a:cubicBezTo>
                    <a:cubicBezTo>
                      <a:pt x="16005" y="13543"/>
                      <a:pt x="18878" y="11080"/>
                      <a:pt x="21340" y="9439"/>
                    </a:cubicBezTo>
                    <a:cubicBezTo>
                      <a:pt x="25854" y="5745"/>
                      <a:pt x="29138" y="3694"/>
                      <a:pt x="0" y="32831"/>
                    </a:cubicBezTo>
                    <a:cubicBezTo>
                      <a:pt x="7387" y="25854"/>
                      <a:pt x="13953" y="19288"/>
                      <a:pt x="20109" y="13543"/>
                    </a:cubicBezTo>
                    <a:cubicBezTo>
                      <a:pt x="21751" y="12312"/>
                      <a:pt x="22982" y="10670"/>
                      <a:pt x="24623" y="9439"/>
                    </a:cubicBezTo>
                    <a:cubicBezTo>
                      <a:pt x="25034" y="9029"/>
                      <a:pt x="25854" y="8208"/>
                      <a:pt x="26265" y="7797"/>
                    </a:cubicBezTo>
                    <a:lnTo>
                      <a:pt x="27086" y="6977"/>
                    </a:lnTo>
                    <a:cubicBezTo>
                      <a:pt x="28317" y="5745"/>
                      <a:pt x="29548" y="4925"/>
                      <a:pt x="30779" y="4104"/>
                    </a:cubicBezTo>
                    <a:cubicBezTo>
                      <a:pt x="33241" y="4104"/>
                      <a:pt x="35293" y="4514"/>
                      <a:pt x="36935" y="4925"/>
                    </a:cubicBezTo>
                    <a:cubicBezTo>
                      <a:pt x="40218" y="4925"/>
                      <a:pt x="43090" y="5335"/>
                      <a:pt x="45142" y="5745"/>
                    </a:cubicBezTo>
                    <a:cubicBezTo>
                      <a:pt x="49657" y="6156"/>
                      <a:pt x="50888" y="6566"/>
                      <a:pt x="49246" y="6566"/>
                    </a:cubicBezTo>
                    <a:close/>
                  </a:path>
                </a:pathLst>
              </a:custGeom>
              <a:solidFill>
                <a:schemeClr val="accent2"/>
              </a:solidFill>
              <a:ln w="0" cap="flat">
                <a:noFill/>
                <a:prstDash val="solid"/>
                <a:miter/>
              </a:ln>
            </p:spPr>
            <p:txBody>
              <a:bodyPr rtlCol="0" anchor="ctr"/>
              <a:lstStyle/>
              <a:p>
                <a:endParaRPr lang="en-US" sz="744"/>
              </a:p>
            </p:txBody>
          </p:sp>
          <p:sp>
            <p:nvSpPr>
              <p:cNvPr id="633" name="Freeform: Shape 632">
                <a:extLst>
                  <a:ext uri="{FF2B5EF4-FFF2-40B4-BE49-F238E27FC236}">
                    <a16:creationId xmlns:a16="http://schemas.microsoft.com/office/drawing/2014/main" id="{FA9440D0-5201-742F-10C3-6070394254D2}"/>
                  </a:ext>
                </a:extLst>
              </p:cNvPr>
              <p:cNvSpPr/>
              <p:nvPr/>
            </p:nvSpPr>
            <p:spPr>
              <a:xfrm>
                <a:off x="16226209" y="4927262"/>
                <a:ext cx="18467" cy="18056"/>
              </a:xfrm>
              <a:custGeom>
                <a:avLst/>
                <a:gdLst>
                  <a:gd name="connsiteX0" fmla="*/ 18467 w 18467"/>
                  <a:gd name="connsiteY0" fmla="*/ 0 h 18056"/>
                  <a:gd name="connsiteX1" fmla="*/ 0 w 18467"/>
                  <a:gd name="connsiteY1" fmla="*/ 18057 h 18056"/>
                  <a:gd name="connsiteX2" fmla="*/ 18467 w 18467"/>
                  <a:gd name="connsiteY2" fmla="*/ 0 h 18056"/>
                </a:gdLst>
                <a:ahLst/>
                <a:cxnLst>
                  <a:cxn ang="0">
                    <a:pos x="connsiteX0" y="connsiteY0"/>
                  </a:cxn>
                  <a:cxn ang="0">
                    <a:pos x="connsiteX1" y="connsiteY1"/>
                  </a:cxn>
                  <a:cxn ang="0">
                    <a:pos x="connsiteX2" y="connsiteY2"/>
                  </a:cxn>
                </a:cxnLst>
                <a:rect l="l" t="t" r="r" b="b"/>
                <a:pathLst>
                  <a:path w="18467" h="18056">
                    <a:moveTo>
                      <a:pt x="18467" y="0"/>
                    </a:moveTo>
                    <a:cubicBezTo>
                      <a:pt x="12722" y="5745"/>
                      <a:pt x="6566" y="11491"/>
                      <a:pt x="0" y="18057"/>
                    </a:cubicBezTo>
                    <a:cubicBezTo>
                      <a:pt x="7387" y="10670"/>
                      <a:pt x="13132" y="4925"/>
                      <a:pt x="18467" y="0"/>
                    </a:cubicBezTo>
                    <a:close/>
                  </a:path>
                </a:pathLst>
              </a:custGeom>
              <a:solidFill>
                <a:schemeClr val="accent2"/>
              </a:solidFill>
              <a:ln w="0" cap="flat">
                <a:noFill/>
                <a:prstDash val="solid"/>
                <a:miter/>
              </a:ln>
            </p:spPr>
            <p:txBody>
              <a:bodyPr rtlCol="0" anchor="ctr"/>
              <a:lstStyle/>
              <a:p>
                <a:endParaRPr lang="en-US" sz="744"/>
              </a:p>
            </p:txBody>
          </p:sp>
          <p:sp>
            <p:nvSpPr>
              <p:cNvPr id="634" name="Freeform: Shape 633">
                <a:extLst>
                  <a:ext uri="{FF2B5EF4-FFF2-40B4-BE49-F238E27FC236}">
                    <a16:creationId xmlns:a16="http://schemas.microsoft.com/office/drawing/2014/main" id="{4D91C508-80D9-5C1C-8E05-2F804042C23A}"/>
                  </a:ext>
                </a:extLst>
              </p:cNvPr>
              <p:cNvSpPr/>
              <p:nvPr/>
            </p:nvSpPr>
            <p:spPr>
              <a:xfrm>
                <a:off x="15650438" y="5327387"/>
                <a:ext cx="13953" cy="13132"/>
              </a:xfrm>
              <a:custGeom>
                <a:avLst/>
                <a:gdLst>
                  <a:gd name="connsiteX0" fmla="*/ 0 w 13953"/>
                  <a:gd name="connsiteY0" fmla="*/ 0 h 13132"/>
                  <a:gd name="connsiteX1" fmla="*/ 13953 w 13953"/>
                  <a:gd name="connsiteY1" fmla="*/ 13133 h 13132"/>
                  <a:gd name="connsiteX2" fmla="*/ 0 w 13953"/>
                  <a:gd name="connsiteY2" fmla="*/ 0 h 13132"/>
                </a:gdLst>
                <a:ahLst/>
                <a:cxnLst>
                  <a:cxn ang="0">
                    <a:pos x="connsiteX0" y="connsiteY0"/>
                  </a:cxn>
                  <a:cxn ang="0">
                    <a:pos x="connsiteX1" y="connsiteY1"/>
                  </a:cxn>
                  <a:cxn ang="0">
                    <a:pos x="connsiteX2" y="connsiteY2"/>
                  </a:cxn>
                </a:cxnLst>
                <a:rect l="l" t="t" r="r" b="b"/>
                <a:pathLst>
                  <a:path w="13953" h="13132">
                    <a:moveTo>
                      <a:pt x="0" y="0"/>
                    </a:moveTo>
                    <a:cubicBezTo>
                      <a:pt x="5745" y="5745"/>
                      <a:pt x="10260" y="9439"/>
                      <a:pt x="13953" y="13133"/>
                    </a:cubicBezTo>
                    <a:cubicBezTo>
                      <a:pt x="9439" y="8618"/>
                      <a:pt x="4925" y="4515"/>
                      <a:pt x="0" y="0"/>
                    </a:cubicBezTo>
                    <a:close/>
                  </a:path>
                </a:pathLst>
              </a:custGeom>
              <a:solidFill>
                <a:schemeClr val="accent2"/>
              </a:solidFill>
              <a:ln w="0" cap="flat">
                <a:noFill/>
                <a:prstDash val="solid"/>
                <a:miter/>
              </a:ln>
            </p:spPr>
            <p:txBody>
              <a:bodyPr rtlCol="0" anchor="ctr"/>
              <a:lstStyle/>
              <a:p>
                <a:endParaRPr lang="en-US" sz="744"/>
              </a:p>
            </p:txBody>
          </p:sp>
          <p:sp>
            <p:nvSpPr>
              <p:cNvPr id="635" name="Freeform: Shape 634">
                <a:extLst>
                  <a:ext uri="{FF2B5EF4-FFF2-40B4-BE49-F238E27FC236}">
                    <a16:creationId xmlns:a16="http://schemas.microsoft.com/office/drawing/2014/main" id="{F99281CF-9441-6E81-51A0-25212A5B7DE5}"/>
                  </a:ext>
                </a:extLst>
              </p:cNvPr>
              <p:cNvSpPr/>
              <p:nvPr/>
            </p:nvSpPr>
            <p:spPr>
              <a:xfrm>
                <a:off x="15962678" y="5075821"/>
                <a:ext cx="131797" cy="137626"/>
              </a:xfrm>
              <a:custGeom>
                <a:avLst/>
                <a:gdLst>
                  <a:gd name="connsiteX0" fmla="*/ 73523 w 131797"/>
                  <a:gd name="connsiteY0" fmla="*/ 61968 h 137626"/>
                  <a:gd name="connsiteX1" fmla="*/ 131797 w 131797"/>
                  <a:gd name="connsiteY1" fmla="*/ 0 h 137626"/>
                  <a:gd name="connsiteX2" fmla="*/ 474 w 131797"/>
                  <a:gd name="connsiteY2" fmla="*/ 137479 h 137626"/>
                  <a:gd name="connsiteX3" fmla="*/ 87476 w 131797"/>
                  <a:gd name="connsiteY3" fmla="*/ 48425 h 137626"/>
                  <a:gd name="connsiteX4" fmla="*/ 73933 w 131797"/>
                  <a:gd name="connsiteY4" fmla="*/ 61558 h 1376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797" h="137626">
                    <a:moveTo>
                      <a:pt x="73523" y="61968"/>
                    </a:moveTo>
                    <a:lnTo>
                      <a:pt x="131797" y="0"/>
                    </a:lnTo>
                    <a:cubicBezTo>
                      <a:pt x="92811" y="41449"/>
                      <a:pt x="-7734" y="141993"/>
                      <a:pt x="474" y="137479"/>
                    </a:cubicBezTo>
                    <a:cubicBezTo>
                      <a:pt x="33305" y="105059"/>
                      <a:pt x="72292" y="65251"/>
                      <a:pt x="87476" y="48425"/>
                    </a:cubicBezTo>
                    <a:lnTo>
                      <a:pt x="73933" y="61558"/>
                    </a:lnTo>
                    <a:close/>
                  </a:path>
                </a:pathLst>
              </a:custGeom>
              <a:solidFill>
                <a:schemeClr val="accent2"/>
              </a:solidFill>
              <a:ln w="0" cap="flat">
                <a:noFill/>
                <a:prstDash val="solid"/>
                <a:miter/>
              </a:ln>
            </p:spPr>
            <p:txBody>
              <a:bodyPr rtlCol="0" anchor="ctr"/>
              <a:lstStyle/>
              <a:p>
                <a:endParaRPr lang="en-US" sz="744"/>
              </a:p>
            </p:txBody>
          </p:sp>
          <p:sp>
            <p:nvSpPr>
              <p:cNvPr id="636" name="Freeform: Shape 635">
                <a:extLst>
                  <a:ext uri="{FF2B5EF4-FFF2-40B4-BE49-F238E27FC236}">
                    <a16:creationId xmlns:a16="http://schemas.microsoft.com/office/drawing/2014/main" id="{3954126A-7F7D-149E-5CB3-AE7734349051}"/>
                  </a:ext>
                </a:extLst>
              </p:cNvPr>
              <p:cNvSpPr/>
              <p:nvPr/>
            </p:nvSpPr>
            <p:spPr>
              <a:xfrm>
                <a:off x="15335224" y="4960092"/>
                <a:ext cx="32459" cy="32420"/>
              </a:xfrm>
              <a:custGeom>
                <a:avLst/>
                <a:gdLst>
                  <a:gd name="connsiteX0" fmla="*/ 5784 w 32459"/>
                  <a:gd name="connsiteY0" fmla="*/ 7387 h 32420"/>
                  <a:gd name="connsiteX1" fmla="*/ 32459 w 32459"/>
                  <a:gd name="connsiteY1" fmla="*/ 32420 h 32420"/>
                  <a:gd name="connsiteX2" fmla="*/ 449 w 32459"/>
                  <a:gd name="connsiteY2" fmla="*/ 0 h 32420"/>
                  <a:gd name="connsiteX3" fmla="*/ 5784 w 32459"/>
                  <a:gd name="connsiteY3" fmla="*/ 7387 h 32420"/>
                </a:gdLst>
                <a:ahLst/>
                <a:cxnLst>
                  <a:cxn ang="0">
                    <a:pos x="connsiteX0" y="connsiteY0"/>
                  </a:cxn>
                  <a:cxn ang="0">
                    <a:pos x="connsiteX1" y="connsiteY1"/>
                  </a:cxn>
                  <a:cxn ang="0">
                    <a:pos x="connsiteX2" y="connsiteY2"/>
                  </a:cxn>
                  <a:cxn ang="0">
                    <a:pos x="connsiteX3" y="connsiteY3"/>
                  </a:cxn>
                </a:cxnLst>
                <a:rect l="l" t="t" r="r" b="b"/>
                <a:pathLst>
                  <a:path w="32459" h="32420">
                    <a:moveTo>
                      <a:pt x="5784" y="7387"/>
                    </a:moveTo>
                    <a:lnTo>
                      <a:pt x="32459" y="32420"/>
                    </a:lnTo>
                    <a:lnTo>
                      <a:pt x="449" y="0"/>
                    </a:lnTo>
                    <a:cubicBezTo>
                      <a:pt x="9477" y="9439"/>
                      <a:pt x="-8579" y="-5745"/>
                      <a:pt x="5784" y="7387"/>
                    </a:cubicBezTo>
                    <a:close/>
                  </a:path>
                </a:pathLst>
              </a:custGeom>
              <a:solidFill>
                <a:schemeClr val="accent2"/>
              </a:solidFill>
              <a:ln w="0" cap="flat">
                <a:noFill/>
                <a:prstDash val="solid"/>
                <a:miter/>
              </a:ln>
            </p:spPr>
            <p:txBody>
              <a:bodyPr rtlCol="0" anchor="ctr"/>
              <a:lstStyle/>
              <a:p>
                <a:endParaRPr lang="en-US" sz="744"/>
              </a:p>
            </p:txBody>
          </p:sp>
          <p:sp>
            <p:nvSpPr>
              <p:cNvPr id="637" name="Freeform: Shape 636">
                <a:extLst>
                  <a:ext uri="{FF2B5EF4-FFF2-40B4-BE49-F238E27FC236}">
                    <a16:creationId xmlns:a16="http://schemas.microsoft.com/office/drawing/2014/main" id="{86ED36C5-0747-B863-12D7-382D028B7B95}"/>
                  </a:ext>
                </a:extLst>
              </p:cNvPr>
              <p:cNvSpPr/>
              <p:nvPr/>
            </p:nvSpPr>
            <p:spPr>
              <a:xfrm>
                <a:off x="15329107" y="4953937"/>
                <a:ext cx="6155" cy="6155"/>
              </a:xfrm>
              <a:custGeom>
                <a:avLst/>
                <a:gdLst>
                  <a:gd name="connsiteX0" fmla="*/ 0 w 6155"/>
                  <a:gd name="connsiteY0" fmla="*/ 0 h 6155"/>
                  <a:gd name="connsiteX1" fmla="*/ 6156 w 6155"/>
                  <a:gd name="connsiteY1" fmla="*/ 6156 h 6155"/>
                  <a:gd name="connsiteX2" fmla="*/ 0 w 6155"/>
                  <a:gd name="connsiteY2" fmla="*/ 0 h 6155"/>
                </a:gdLst>
                <a:ahLst/>
                <a:cxnLst>
                  <a:cxn ang="0">
                    <a:pos x="connsiteX0" y="connsiteY0"/>
                  </a:cxn>
                  <a:cxn ang="0">
                    <a:pos x="connsiteX1" y="connsiteY1"/>
                  </a:cxn>
                  <a:cxn ang="0">
                    <a:pos x="connsiteX2" y="connsiteY2"/>
                  </a:cxn>
                </a:cxnLst>
                <a:rect l="l" t="t" r="r" b="b"/>
                <a:pathLst>
                  <a:path w="6155" h="6155">
                    <a:moveTo>
                      <a:pt x="0" y="0"/>
                    </a:moveTo>
                    <a:lnTo>
                      <a:pt x="6156" y="6156"/>
                    </a:lnTo>
                    <a:cubicBezTo>
                      <a:pt x="4925" y="4925"/>
                      <a:pt x="2873" y="2873"/>
                      <a:pt x="0" y="0"/>
                    </a:cubicBezTo>
                    <a:close/>
                  </a:path>
                </a:pathLst>
              </a:custGeom>
              <a:solidFill>
                <a:schemeClr val="accent2"/>
              </a:solidFill>
              <a:ln w="0" cap="flat">
                <a:noFill/>
                <a:prstDash val="solid"/>
                <a:miter/>
              </a:ln>
            </p:spPr>
            <p:txBody>
              <a:bodyPr rtlCol="0" anchor="ctr"/>
              <a:lstStyle/>
              <a:p>
                <a:endParaRPr lang="en-US" sz="744"/>
              </a:p>
            </p:txBody>
          </p:sp>
          <p:sp>
            <p:nvSpPr>
              <p:cNvPr id="638" name="Freeform: Shape 637">
                <a:extLst>
                  <a:ext uri="{FF2B5EF4-FFF2-40B4-BE49-F238E27FC236}">
                    <a16:creationId xmlns:a16="http://schemas.microsoft.com/office/drawing/2014/main" id="{13E4C293-39F1-3A04-2BDF-7F7180DEEB85}"/>
                  </a:ext>
                </a:extLst>
              </p:cNvPr>
              <p:cNvSpPr/>
              <p:nvPr/>
            </p:nvSpPr>
            <p:spPr>
              <a:xfrm>
                <a:off x="15785619" y="5315075"/>
                <a:ext cx="52365" cy="53003"/>
              </a:xfrm>
              <a:custGeom>
                <a:avLst/>
                <a:gdLst>
                  <a:gd name="connsiteX0" fmla="*/ 246 w 52365"/>
                  <a:gd name="connsiteY0" fmla="*/ 52940 h 53003"/>
                  <a:gd name="connsiteX1" fmla="*/ 52365 w 52365"/>
                  <a:gd name="connsiteY1" fmla="*/ 0 h 53003"/>
                  <a:gd name="connsiteX2" fmla="*/ 246 w 52365"/>
                  <a:gd name="connsiteY2" fmla="*/ 52940 h 53003"/>
                </a:gdLst>
                <a:ahLst/>
                <a:cxnLst>
                  <a:cxn ang="0">
                    <a:pos x="connsiteX0" y="connsiteY0"/>
                  </a:cxn>
                  <a:cxn ang="0">
                    <a:pos x="connsiteX1" y="connsiteY1"/>
                  </a:cxn>
                  <a:cxn ang="0">
                    <a:pos x="connsiteX2" y="connsiteY2"/>
                  </a:cxn>
                </a:cxnLst>
                <a:rect l="l" t="t" r="r" b="b"/>
                <a:pathLst>
                  <a:path w="52365" h="53003">
                    <a:moveTo>
                      <a:pt x="246" y="52940"/>
                    </a:moveTo>
                    <a:cubicBezTo>
                      <a:pt x="19945" y="33652"/>
                      <a:pt x="35129" y="18057"/>
                      <a:pt x="52365" y="0"/>
                    </a:cubicBezTo>
                    <a:cubicBezTo>
                      <a:pt x="44568" y="6977"/>
                      <a:pt x="-3858" y="54992"/>
                      <a:pt x="246" y="52940"/>
                    </a:cubicBezTo>
                    <a:close/>
                  </a:path>
                </a:pathLst>
              </a:custGeom>
              <a:solidFill>
                <a:schemeClr val="accent2"/>
              </a:solidFill>
              <a:ln w="0" cap="flat">
                <a:noFill/>
                <a:prstDash val="solid"/>
                <a:miter/>
              </a:ln>
            </p:spPr>
            <p:txBody>
              <a:bodyPr rtlCol="0" anchor="ctr"/>
              <a:lstStyle/>
              <a:p>
                <a:endParaRPr lang="en-US" sz="744"/>
              </a:p>
            </p:txBody>
          </p:sp>
          <p:sp>
            <p:nvSpPr>
              <p:cNvPr id="639" name="Freeform: Shape 638">
                <a:extLst>
                  <a:ext uri="{FF2B5EF4-FFF2-40B4-BE49-F238E27FC236}">
                    <a16:creationId xmlns:a16="http://schemas.microsoft.com/office/drawing/2014/main" id="{1FED5A6F-8415-608F-8872-369CE804C6A7}"/>
                  </a:ext>
                </a:extLst>
              </p:cNvPr>
              <p:cNvSpPr/>
              <p:nvPr/>
            </p:nvSpPr>
            <p:spPr>
              <a:xfrm>
                <a:off x="15100933" y="4853803"/>
                <a:ext cx="66072" cy="410"/>
              </a:xfrm>
              <a:custGeom>
                <a:avLst/>
                <a:gdLst>
                  <a:gd name="connsiteX0" fmla="*/ 5745 w 66072"/>
                  <a:gd name="connsiteY0" fmla="*/ 411 h 410"/>
                  <a:gd name="connsiteX1" fmla="*/ 66072 w 66072"/>
                  <a:gd name="connsiteY1" fmla="*/ 0 h 410"/>
                  <a:gd name="connsiteX2" fmla="*/ 0 w 66072"/>
                  <a:gd name="connsiteY2" fmla="*/ 0 h 410"/>
                  <a:gd name="connsiteX3" fmla="*/ 5745 w 66072"/>
                  <a:gd name="connsiteY3" fmla="*/ 411 h 410"/>
                </a:gdLst>
                <a:ahLst/>
                <a:cxnLst>
                  <a:cxn ang="0">
                    <a:pos x="connsiteX0" y="connsiteY0"/>
                  </a:cxn>
                  <a:cxn ang="0">
                    <a:pos x="connsiteX1" y="connsiteY1"/>
                  </a:cxn>
                  <a:cxn ang="0">
                    <a:pos x="connsiteX2" y="connsiteY2"/>
                  </a:cxn>
                  <a:cxn ang="0">
                    <a:pos x="connsiteX3" y="connsiteY3"/>
                  </a:cxn>
                </a:cxnLst>
                <a:rect l="l" t="t" r="r" b="b"/>
                <a:pathLst>
                  <a:path w="66072" h="410">
                    <a:moveTo>
                      <a:pt x="5745" y="411"/>
                    </a:moveTo>
                    <a:lnTo>
                      <a:pt x="66072" y="0"/>
                    </a:lnTo>
                    <a:lnTo>
                      <a:pt x="0" y="0"/>
                    </a:lnTo>
                    <a:lnTo>
                      <a:pt x="5745" y="411"/>
                    </a:lnTo>
                    <a:close/>
                  </a:path>
                </a:pathLst>
              </a:custGeom>
              <a:solidFill>
                <a:schemeClr val="accent2"/>
              </a:solidFill>
              <a:ln w="0" cap="flat">
                <a:noFill/>
                <a:prstDash val="solid"/>
                <a:miter/>
              </a:ln>
            </p:spPr>
            <p:txBody>
              <a:bodyPr rtlCol="0" anchor="ctr"/>
              <a:lstStyle/>
              <a:p>
                <a:endParaRPr lang="en-US" sz="744"/>
              </a:p>
            </p:txBody>
          </p:sp>
          <p:sp>
            <p:nvSpPr>
              <p:cNvPr id="640" name="Freeform: Shape 639">
                <a:extLst>
                  <a:ext uri="{FF2B5EF4-FFF2-40B4-BE49-F238E27FC236}">
                    <a16:creationId xmlns:a16="http://schemas.microsoft.com/office/drawing/2014/main" id="{0995CCF2-27FB-F67D-EEE5-D5B58801E1C4}"/>
                  </a:ext>
                </a:extLst>
              </p:cNvPr>
              <p:cNvSpPr/>
              <p:nvPr/>
            </p:nvSpPr>
            <p:spPr>
              <a:xfrm>
                <a:off x="14765237" y="4849699"/>
                <a:ext cx="59505" cy="820"/>
              </a:xfrm>
              <a:custGeom>
                <a:avLst/>
                <a:gdLst>
                  <a:gd name="connsiteX0" fmla="*/ 59095 w 59505"/>
                  <a:gd name="connsiteY0" fmla="*/ 0 h 820"/>
                  <a:gd name="connsiteX1" fmla="*/ 48836 w 59505"/>
                  <a:gd name="connsiteY1" fmla="*/ 0 h 820"/>
                  <a:gd name="connsiteX2" fmla="*/ 24213 w 59505"/>
                  <a:gd name="connsiteY2" fmla="*/ 0 h 820"/>
                  <a:gd name="connsiteX3" fmla="*/ 0 w 59505"/>
                  <a:gd name="connsiteY3" fmla="*/ 0 h 820"/>
                  <a:gd name="connsiteX4" fmla="*/ 10260 w 59505"/>
                  <a:gd name="connsiteY4" fmla="*/ 821 h 820"/>
                  <a:gd name="connsiteX5" fmla="*/ 34472 w 59505"/>
                  <a:gd name="connsiteY5" fmla="*/ 821 h 820"/>
                  <a:gd name="connsiteX6" fmla="*/ 59506 w 59505"/>
                  <a:gd name="connsiteY6" fmla="*/ 821 h 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505" h="820">
                    <a:moveTo>
                      <a:pt x="59095" y="0"/>
                    </a:moveTo>
                    <a:lnTo>
                      <a:pt x="48836" y="0"/>
                    </a:lnTo>
                    <a:cubicBezTo>
                      <a:pt x="40218" y="0"/>
                      <a:pt x="32420" y="0"/>
                      <a:pt x="24213" y="0"/>
                    </a:cubicBezTo>
                    <a:lnTo>
                      <a:pt x="0" y="0"/>
                    </a:lnTo>
                    <a:cubicBezTo>
                      <a:pt x="0" y="0"/>
                      <a:pt x="10260" y="821"/>
                      <a:pt x="10260" y="821"/>
                    </a:cubicBezTo>
                    <a:lnTo>
                      <a:pt x="34472" y="821"/>
                    </a:lnTo>
                    <a:cubicBezTo>
                      <a:pt x="42680" y="821"/>
                      <a:pt x="50888" y="821"/>
                      <a:pt x="59506" y="821"/>
                    </a:cubicBezTo>
                    <a:close/>
                  </a:path>
                </a:pathLst>
              </a:custGeom>
              <a:solidFill>
                <a:schemeClr val="accent2"/>
              </a:solidFill>
              <a:ln w="0" cap="flat">
                <a:noFill/>
                <a:prstDash val="solid"/>
                <a:miter/>
              </a:ln>
            </p:spPr>
            <p:txBody>
              <a:bodyPr rtlCol="0" anchor="ctr"/>
              <a:lstStyle/>
              <a:p>
                <a:endParaRPr lang="en-US" sz="744"/>
              </a:p>
            </p:txBody>
          </p:sp>
          <p:sp>
            <p:nvSpPr>
              <p:cNvPr id="641" name="Freeform: Shape 640">
                <a:extLst>
                  <a:ext uri="{FF2B5EF4-FFF2-40B4-BE49-F238E27FC236}">
                    <a16:creationId xmlns:a16="http://schemas.microsoft.com/office/drawing/2014/main" id="{BE5DF739-144F-88DE-8E47-CD4C8A6F1709}"/>
                  </a:ext>
                </a:extLst>
              </p:cNvPr>
              <p:cNvSpPr/>
              <p:nvPr/>
            </p:nvSpPr>
            <p:spPr>
              <a:xfrm>
                <a:off x="15176033" y="4899766"/>
                <a:ext cx="54313" cy="27435"/>
              </a:xfrm>
              <a:custGeom>
                <a:avLst/>
                <a:gdLst>
                  <a:gd name="connsiteX0" fmla="*/ 17236 w 54313"/>
                  <a:gd name="connsiteY0" fmla="*/ 2462 h 27435"/>
                  <a:gd name="connsiteX1" fmla="*/ 22981 w 54313"/>
                  <a:gd name="connsiteY1" fmla="*/ 2462 h 27435"/>
                  <a:gd name="connsiteX2" fmla="*/ 25854 w 54313"/>
                  <a:gd name="connsiteY2" fmla="*/ 2462 h 27435"/>
                  <a:gd name="connsiteX3" fmla="*/ 28727 w 54313"/>
                  <a:gd name="connsiteY3" fmla="*/ 5335 h 27435"/>
                  <a:gd name="connsiteX4" fmla="*/ 29548 w 54313"/>
                  <a:gd name="connsiteY4" fmla="*/ 6156 h 27435"/>
                  <a:gd name="connsiteX5" fmla="*/ 31600 w 54313"/>
                  <a:gd name="connsiteY5" fmla="*/ 7797 h 27435"/>
                  <a:gd name="connsiteX6" fmla="*/ 35293 w 54313"/>
                  <a:gd name="connsiteY6" fmla="*/ 11080 h 27435"/>
                  <a:gd name="connsiteX7" fmla="*/ 47194 w 54313"/>
                  <a:gd name="connsiteY7" fmla="*/ 21750 h 27435"/>
                  <a:gd name="connsiteX8" fmla="*/ 52940 w 54313"/>
                  <a:gd name="connsiteY8" fmla="*/ 25854 h 27435"/>
                  <a:gd name="connsiteX9" fmla="*/ 27085 w 54313"/>
                  <a:gd name="connsiteY9" fmla="*/ 0 h 27435"/>
                  <a:gd name="connsiteX10" fmla="*/ 0 w 54313"/>
                  <a:gd name="connsiteY10" fmla="*/ 0 h 27435"/>
                  <a:gd name="connsiteX11" fmla="*/ 16415 w 54313"/>
                  <a:gd name="connsiteY11" fmla="*/ 821 h 27435"/>
                  <a:gd name="connsiteX12" fmla="*/ 20109 w 54313"/>
                  <a:gd name="connsiteY12" fmla="*/ 821 h 27435"/>
                  <a:gd name="connsiteX13" fmla="*/ 21340 w 54313"/>
                  <a:gd name="connsiteY13" fmla="*/ 821 h 27435"/>
                  <a:gd name="connsiteX14" fmla="*/ 22161 w 54313"/>
                  <a:gd name="connsiteY14" fmla="*/ 821 h 27435"/>
                  <a:gd name="connsiteX15" fmla="*/ 26265 w 54313"/>
                  <a:gd name="connsiteY15" fmla="*/ 821 h 27435"/>
                  <a:gd name="connsiteX16" fmla="*/ 30368 w 54313"/>
                  <a:gd name="connsiteY16" fmla="*/ 4514 h 27435"/>
                  <a:gd name="connsiteX17" fmla="*/ 43911 w 54313"/>
                  <a:gd name="connsiteY17" fmla="*/ 18057 h 27435"/>
                  <a:gd name="connsiteX18" fmla="*/ 31600 w 54313"/>
                  <a:gd name="connsiteY18" fmla="*/ 6977 h 27435"/>
                  <a:gd name="connsiteX19" fmla="*/ 27906 w 54313"/>
                  <a:gd name="connsiteY19" fmla="*/ 3694 h 27435"/>
                  <a:gd name="connsiteX20" fmla="*/ 25444 w 54313"/>
                  <a:gd name="connsiteY20" fmla="*/ 1642 h 27435"/>
                  <a:gd name="connsiteX21" fmla="*/ 22161 w 54313"/>
                  <a:gd name="connsiteY21" fmla="*/ 1642 h 27435"/>
                  <a:gd name="connsiteX22" fmla="*/ 20519 w 54313"/>
                  <a:gd name="connsiteY22" fmla="*/ 2052 h 27435"/>
                  <a:gd name="connsiteX23" fmla="*/ 16415 w 54313"/>
                  <a:gd name="connsiteY23" fmla="*/ 2052 h 27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4313" h="27435">
                    <a:moveTo>
                      <a:pt x="17236" y="2462"/>
                    </a:moveTo>
                    <a:cubicBezTo>
                      <a:pt x="19288" y="2462"/>
                      <a:pt x="20930" y="2462"/>
                      <a:pt x="22981" y="2462"/>
                    </a:cubicBezTo>
                    <a:cubicBezTo>
                      <a:pt x="24213" y="2462"/>
                      <a:pt x="25033" y="2462"/>
                      <a:pt x="25854" y="2462"/>
                    </a:cubicBezTo>
                    <a:cubicBezTo>
                      <a:pt x="27085" y="3283"/>
                      <a:pt x="27906" y="4104"/>
                      <a:pt x="28727" y="5335"/>
                    </a:cubicBezTo>
                    <a:lnTo>
                      <a:pt x="29548" y="6156"/>
                    </a:lnTo>
                    <a:cubicBezTo>
                      <a:pt x="30368" y="6566"/>
                      <a:pt x="30779" y="7387"/>
                      <a:pt x="31600" y="7797"/>
                    </a:cubicBezTo>
                    <a:cubicBezTo>
                      <a:pt x="32831" y="9029"/>
                      <a:pt x="34062" y="10260"/>
                      <a:pt x="35293" y="11080"/>
                    </a:cubicBezTo>
                    <a:cubicBezTo>
                      <a:pt x="39807" y="15595"/>
                      <a:pt x="43911" y="18878"/>
                      <a:pt x="47194" y="21750"/>
                    </a:cubicBezTo>
                    <a:cubicBezTo>
                      <a:pt x="53350" y="27085"/>
                      <a:pt x="56223" y="29137"/>
                      <a:pt x="52940" y="25854"/>
                    </a:cubicBezTo>
                    <a:lnTo>
                      <a:pt x="27085" y="0"/>
                    </a:lnTo>
                    <a:lnTo>
                      <a:pt x="0" y="0"/>
                    </a:lnTo>
                    <a:cubicBezTo>
                      <a:pt x="6976" y="821"/>
                      <a:pt x="11491" y="821"/>
                      <a:pt x="16415" y="821"/>
                    </a:cubicBezTo>
                    <a:cubicBezTo>
                      <a:pt x="17647" y="821"/>
                      <a:pt x="18878" y="821"/>
                      <a:pt x="20109" y="821"/>
                    </a:cubicBezTo>
                    <a:cubicBezTo>
                      <a:pt x="20109" y="821"/>
                      <a:pt x="20930" y="821"/>
                      <a:pt x="21340" y="821"/>
                    </a:cubicBezTo>
                    <a:cubicBezTo>
                      <a:pt x="21340" y="821"/>
                      <a:pt x="21750" y="821"/>
                      <a:pt x="22161" y="821"/>
                    </a:cubicBezTo>
                    <a:cubicBezTo>
                      <a:pt x="23392" y="821"/>
                      <a:pt x="24623" y="821"/>
                      <a:pt x="26265" y="821"/>
                    </a:cubicBezTo>
                    <a:cubicBezTo>
                      <a:pt x="27496" y="1642"/>
                      <a:pt x="28727" y="3283"/>
                      <a:pt x="30368" y="4514"/>
                    </a:cubicBezTo>
                    <a:cubicBezTo>
                      <a:pt x="34062" y="8208"/>
                      <a:pt x="38576" y="12722"/>
                      <a:pt x="43911" y="18057"/>
                    </a:cubicBezTo>
                    <a:lnTo>
                      <a:pt x="31600" y="6977"/>
                    </a:lnTo>
                    <a:cubicBezTo>
                      <a:pt x="29137" y="4514"/>
                      <a:pt x="29137" y="4514"/>
                      <a:pt x="27906" y="3694"/>
                    </a:cubicBezTo>
                    <a:lnTo>
                      <a:pt x="25444" y="1642"/>
                    </a:lnTo>
                    <a:lnTo>
                      <a:pt x="22161" y="1642"/>
                    </a:lnTo>
                    <a:cubicBezTo>
                      <a:pt x="22161" y="1642"/>
                      <a:pt x="20519" y="2052"/>
                      <a:pt x="20519" y="2052"/>
                    </a:cubicBezTo>
                    <a:lnTo>
                      <a:pt x="16415" y="2052"/>
                    </a:lnTo>
                    <a:close/>
                  </a:path>
                </a:pathLst>
              </a:custGeom>
              <a:solidFill>
                <a:schemeClr val="accent2"/>
              </a:solidFill>
              <a:ln w="0" cap="flat">
                <a:noFill/>
                <a:prstDash val="solid"/>
                <a:miter/>
              </a:ln>
            </p:spPr>
            <p:txBody>
              <a:bodyPr rtlCol="0" anchor="ctr"/>
              <a:lstStyle/>
              <a:p>
                <a:endParaRPr lang="en-US" sz="744"/>
              </a:p>
            </p:txBody>
          </p:sp>
          <p:sp>
            <p:nvSpPr>
              <p:cNvPr id="642" name="Freeform: Shape 641">
                <a:extLst>
                  <a:ext uri="{FF2B5EF4-FFF2-40B4-BE49-F238E27FC236}">
                    <a16:creationId xmlns:a16="http://schemas.microsoft.com/office/drawing/2014/main" id="{53568803-8BE7-DF1B-A3FC-F9B6B2BE6765}"/>
                  </a:ext>
                </a:extLst>
              </p:cNvPr>
              <p:cNvSpPr/>
              <p:nvPr/>
            </p:nvSpPr>
            <p:spPr>
              <a:xfrm>
                <a:off x="13790162" y="2299565"/>
                <a:ext cx="25854" cy="1476155"/>
              </a:xfrm>
              <a:custGeom>
                <a:avLst/>
                <a:gdLst>
                  <a:gd name="connsiteX0" fmla="*/ 6156 w 25854"/>
                  <a:gd name="connsiteY0" fmla="*/ 1095318 h 1476155"/>
                  <a:gd name="connsiteX1" fmla="*/ 5335 w 25854"/>
                  <a:gd name="connsiteY1" fmla="*/ 1204481 h 1476155"/>
                  <a:gd name="connsiteX2" fmla="*/ 3283 w 25854"/>
                  <a:gd name="connsiteY2" fmla="*/ 1175343 h 1476155"/>
                  <a:gd name="connsiteX3" fmla="*/ 6566 w 25854"/>
                  <a:gd name="connsiteY3" fmla="*/ 1244288 h 1476155"/>
                  <a:gd name="connsiteX4" fmla="*/ 821 w 25854"/>
                  <a:gd name="connsiteY4" fmla="*/ 1129380 h 1476155"/>
                  <a:gd name="connsiteX5" fmla="*/ 2462 w 25854"/>
                  <a:gd name="connsiteY5" fmla="*/ 1349347 h 1476155"/>
                  <a:gd name="connsiteX6" fmla="*/ 4514 w 25854"/>
                  <a:gd name="connsiteY6" fmla="*/ 1286147 h 1476155"/>
                  <a:gd name="connsiteX7" fmla="*/ 6156 w 25854"/>
                  <a:gd name="connsiteY7" fmla="*/ 1441273 h 1476155"/>
                  <a:gd name="connsiteX8" fmla="*/ 9028 w 25854"/>
                  <a:gd name="connsiteY8" fmla="*/ 1453995 h 1476155"/>
                  <a:gd name="connsiteX9" fmla="*/ 9028 w 25854"/>
                  <a:gd name="connsiteY9" fmla="*/ 1465896 h 1476155"/>
                  <a:gd name="connsiteX10" fmla="*/ 9028 w 25854"/>
                  <a:gd name="connsiteY10" fmla="*/ 1476156 h 1476155"/>
                  <a:gd name="connsiteX11" fmla="*/ 9028 w 25854"/>
                  <a:gd name="connsiteY11" fmla="*/ 1468359 h 1476155"/>
                  <a:gd name="connsiteX12" fmla="*/ 10260 w 25854"/>
                  <a:gd name="connsiteY12" fmla="*/ 1461382 h 1476155"/>
                  <a:gd name="connsiteX13" fmla="*/ 11491 w 25854"/>
                  <a:gd name="connsiteY13" fmla="*/ 1328007 h 1476155"/>
                  <a:gd name="connsiteX14" fmla="*/ 9439 w 25854"/>
                  <a:gd name="connsiteY14" fmla="*/ 1161390 h 1476155"/>
                  <a:gd name="connsiteX15" fmla="*/ 9439 w 25854"/>
                  <a:gd name="connsiteY15" fmla="*/ 1109682 h 1476155"/>
                  <a:gd name="connsiteX16" fmla="*/ 9439 w 25854"/>
                  <a:gd name="connsiteY16" fmla="*/ 1090394 h 1476155"/>
                  <a:gd name="connsiteX17" fmla="*/ 11080 w 25854"/>
                  <a:gd name="connsiteY17" fmla="*/ 1121583 h 1476155"/>
                  <a:gd name="connsiteX18" fmla="*/ 9439 w 25854"/>
                  <a:gd name="connsiteY18" fmla="*/ 1022270 h 1476155"/>
                  <a:gd name="connsiteX19" fmla="*/ 9439 w 25854"/>
                  <a:gd name="connsiteY19" fmla="*/ 834313 h 1476155"/>
                  <a:gd name="connsiteX20" fmla="*/ 9849 w 25854"/>
                  <a:gd name="connsiteY20" fmla="*/ 818308 h 1476155"/>
                  <a:gd name="connsiteX21" fmla="*/ 9028 w 25854"/>
                  <a:gd name="connsiteY21" fmla="*/ 811742 h 1476155"/>
                  <a:gd name="connsiteX22" fmla="*/ 9028 w 25854"/>
                  <a:gd name="connsiteY22" fmla="*/ 402588 h 1476155"/>
                  <a:gd name="connsiteX23" fmla="*/ 9028 w 25854"/>
                  <a:gd name="connsiteY23" fmla="*/ 198216 h 1476155"/>
                  <a:gd name="connsiteX24" fmla="*/ 9849 w 25854"/>
                  <a:gd name="connsiteY24" fmla="*/ 148149 h 1476155"/>
                  <a:gd name="connsiteX25" fmla="*/ 12722 w 25854"/>
                  <a:gd name="connsiteY25" fmla="*/ 98492 h 1476155"/>
                  <a:gd name="connsiteX26" fmla="*/ 13543 w 25854"/>
                  <a:gd name="connsiteY26" fmla="*/ 86181 h 1476155"/>
                  <a:gd name="connsiteX27" fmla="*/ 13543 w 25854"/>
                  <a:gd name="connsiteY27" fmla="*/ 80025 h 1476155"/>
                  <a:gd name="connsiteX28" fmla="*/ 14774 w 25854"/>
                  <a:gd name="connsiteY28" fmla="*/ 73869 h 1476155"/>
                  <a:gd name="connsiteX29" fmla="*/ 18057 w 25854"/>
                  <a:gd name="connsiteY29" fmla="*/ 49246 h 1476155"/>
                  <a:gd name="connsiteX30" fmla="*/ 19699 w 25854"/>
                  <a:gd name="connsiteY30" fmla="*/ 36935 h 1476155"/>
                  <a:gd name="connsiteX31" fmla="*/ 21340 w 25854"/>
                  <a:gd name="connsiteY31" fmla="*/ 24623 h 1476155"/>
                  <a:gd name="connsiteX32" fmla="*/ 25854 w 25854"/>
                  <a:gd name="connsiteY32" fmla="*/ 0 h 1476155"/>
                  <a:gd name="connsiteX33" fmla="*/ 20519 w 25854"/>
                  <a:gd name="connsiteY33" fmla="*/ 27906 h 1476155"/>
                  <a:gd name="connsiteX34" fmla="*/ 16415 w 25854"/>
                  <a:gd name="connsiteY34" fmla="*/ 55402 h 1476155"/>
                  <a:gd name="connsiteX35" fmla="*/ 12722 w 25854"/>
                  <a:gd name="connsiteY35" fmla="*/ 82898 h 1476155"/>
                  <a:gd name="connsiteX36" fmla="*/ 10260 w 25854"/>
                  <a:gd name="connsiteY36" fmla="*/ 112035 h 1476155"/>
                  <a:gd name="connsiteX37" fmla="*/ 8208 w 25854"/>
                  <a:gd name="connsiteY37" fmla="*/ 120243 h 1476155"/>
                  <a:gd name="connsiteX38" fmla="*/ 6566 w 25854"/>
                  <a:gd name="connsiteY38" fmla="*/ 151843 h 1476155"/>
                  <a:gd name="connsiteX39" fmla="*/ 5335 w 25854"/>
                  <a:gd name="connsiteY39" fmla="*/ 160461 h 1476155"/>
                  <a:gd name="connsiteX40" fmla="*/ 6977 w 25854"/>
                  <a:gd name="connsiteY40" fmla="*/ 113677 h 1476155"/>
                  <a:gd name="connsiteX41" fmla="*/ 9028 w 25854"/>
                  <a:gd name="connsiteY41" fmla="*/ 89874 h 1476155"/>
                  <a:gd name="connsiteX42" fmla="*/ 9849 w 25854"/>
                  <a:gd name="connsiteY42" fmla="*/ 79204 h 1476155"/>
                  <a:gd name="connsiteX43" fmla="*/ 11080 w 25854"/>
                  <a:gd name="connsiteY43" fmla="*/ 69765 h 1476155"/>
                  <a:gd name="connsiteX44" fmla="*/ 8208 w 25854"/>
                  <a:gd name="connsiteY44" fmla="*/ 78384 h 1476155"/>
                  <a:gd name="connsiteX45" fmla="*/ 5335 w 25854"/>
                  <a:gd name="connsiteY45" fmla="*/ 90695 h 1476155"/>
                  <a:gd name="connsiteX46" fmla="*/ 2462 w 25854"/>
                  <a:gd name="connsiteY46" fmla="*/ 124757 h 1476155"/>
                  <a:gd name="connsiteX47" fmla="*/ 2052 w 25854"/>
                  <a:gd name="connsiteY47" fmla="*/ 139531 h 1476155"/>
                  <a:gd name="connsiteX48" fmla="*/ 2052 w 25854"/>
                  <a:gd name="connsiteY48" fmla="*/ 153074 h 1476155"/>
                  <a:gd name="connsiteX49" fmla="*/ 2873 w 25854"/>
                  <a:gd name="connsiteY49" fmla="*/ 199447 h 1476155"/>
                  <a:gd name="connsiteX50" fmla="*/ 4925 w 25854"/>
                  <a:gd name="connsiteY50" fmla="*/ 308610 h 1476155"/>
                  <a:gd name="connsiteX51" fmla="*/ 2462 w 25854"/>
                  <a:gd name="connsiteY51" fmla="*/ 339389 h 1476155"/>
                  <a:gd name="connsiteX52" fmla="*/ 2462 w 25854"/>
                  <a:gd name="connsiteY52" fmla="*/ 322563 h 1476155"/>
                  <a:gd name="connsiteX53" fmla="*/ 2462 w 25854"/>
                  <a:gd name="connsiteY53" fmla="*/ 471533 h 1476155"/>
                  <a:gd name="connsiteX54" fmla="*/ 410 w 25854"/>
                  <a:gd name="connsiteY54" fmla="*/ 469891 h 1476155"/>
                  <a:gd name="connsiteX55" fmla="*/ 2462 w 25854"/>
                  <a:gd name="connsiteY55" fmla="*/ 663593 h 1476155"/>
                  <a:gd name="connsiteX56" fmla="*/ 2462 w 25854"/>
                  <a:gd name="connsiteY56" fmla="*/ 660310 h 1476155"/>
                  <a:gd name="connsiteX57" fmla="*/ 3693 w 25854"/>
                  <a:gd name="connsiteY57" fmla="*/ 908593 h 1476155"/>
                  <a:gd name="connsiteX58" fmla="*/ 1231 w 25854"/>
                  <a:gd name="connsiteY58" fmla="*/ 832261 h 1476155"/>
                  <a:gd name="connsiteX59" fmla="*/ 2462 w 25854"/>
                  <a:gd name="connsiteY59" fmla="*/ 943476 h 1476155"/>
                  <a:gd name="connsiteX60" fmla="*/ 0 w 25854"/>
                  <a:gd name="connsiteY60" fmla="*/ 911466 h 1476155"/>
                  <a:gd name="connsiteX61" fmla="*/ 3693 w 25854"/>
                  <a:gd name="connsiteY61" fmla="*/ 1112555 h 1476155"/>
                  <a:gd name="connsiteX62" fmla="*/ 6156 w 25854"/>
                  <a:gd name="connsiteY62" fmla="*/ 1095318 h 1476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25854" h="1476155">
                    <a:moveTo>
                      <a:pt x="6156" y="1095318"/>
                    </a:moveTo>
                    <a:cubicBezTo>
                      <a:pt x="7387" y="1112965"/>
                      <a:pt x="6566" y="1199967"/>
                      <a:pt x="5335" y="1204481"/>
                    </a:cubicBezTo>
                    <a:cubicBezTo>
                      <a:pt x="4925" y="1192990"/>
                      <a:pt x="4104" y="1145796"/>
                      <a:pt x="3283" y="1175343"/>
                    </a:cubicBezTo>
                    <a:lnTo>
                      <a:pt x="6566" y="1244288"/>
                    </a:lnTo>
                    <a:cubicBezTo>
                      <a:pt x="4514" y="1335804"/>
                      <a:pt x="2052" y="1174523"/>
                      <a:pt x="821" y="1129380"/>
                    </a:cubicBezTo>
                    <a:cubicBezTo>
                      <a:pt x="410" y="1222538"/>
                      <a:pt x="2462" y="1250444"/>
                      <a:pt x="2462" y="1349347"/>
                    </a:cubicBezTo>
                    <a:cubicBezTo>
                      <a:pt x="2462" y="1320209"/>
                      <a:pt x="3693" y="1301742"/>
                      <a:pt x="4514" y="1286147"/>
                    </a:cubicBezTo>
                    <a:cubicBezTo>
                      <a:pt x="6977" y="1282864"/>
                      <a:pt x="5745" y="1375201"/>
                      <a:pt x="6156" y="1441273"/>
                    </a:cubicBezTo>
                    <a:cubicBezTo>
                      <a:pt x="7387" y="1399003"/>
                      <a:pt x="8208" y="1423626"/>
                      <a:pt x="9028" y="1453995"/>
                    </a:cubicBezTo>
                    <a:cubicBezTo>
                      <a:pt x="9028" y="1459330"/>
                      <a:pt x="9028" y="1463024"/>
                      <a:pt x="9028" y="1465896"/>
                    </a:cubicBezTo>
                    <a:cubicBezTo>
                      <a:pt x="9028" y="1469590"/>
                      <a:pt x="9028" y="1472873"/>
                      <a:pt x="9028" y="1476156"/>
                    </a:cubicBezTo>
                    <a:lnTo>
                      <a:pt x="9028" y="1468359"/>
                    </a:lnTo>
                    <a:cubicBezTo>
                      <a:pt x="9028" y="1468769"/>
                      <a:pt x="9439" y="1467127"/>
                      <a:pt x="10260" y="1461382"/>
                    </a:cubicBezTo>
                    <a:cubicBezTo>
                      <a:pt x="9439" y="1405980"/>
                      <a:pt x="11491" y="1363710"/>
                      <a:pt x="11491" y="1328007"/>
                    </a:cubicBezTo>
                    <a:cubicBezTo>
                      <a:pt x="7387" y="1363300"/>
                      <a:pt x="10670" y="1206533"/>
                      <a:pt x="9439" y="1161390"/>
                    </a:cubicBezTo>
                    <a:lnTo>
                      <a:pt x="9439" y="1109682"/>
                    </a:lnTo>
                    <a:cubicBezTo>
                      <a:pt x="9439" y="1109682"/>
                      <a:pt x="9439" y="1090394"/>
                      <a:pt x="9439" y="1090394"/>
                    </a:cubicBezTo>
                    <a:cubicBezTo>
                      <a:pt x="9849" y="1086700"/>
                      <a:pt x="10260" y="1092035"/>
                      <a:pt x="11080" y="1121583"/>
                    </a:cubicBezTo>
                    <a:cubicBezTo>
                      <a:pt x="10260" y="1096960"/>
                      <a:pt x="10670" y="1014472"/>
                      <a:pt x="9439" y="1022270"/>
                    </a:cubicBezTo>
                    <a:lnTo>
                      <a:pt x="9439" y="834313"/>
                    </a:lnTo>
                    <a:cubicBezTo>
                      <a:pt x="9439" y="828568"/>
                      <a:pt x="9439" y="822823"/>
                      <a:pt x="9849" y="818308"/>
                    </a:cubicBezTo>
                    <a:cubicBezTo>
                      <a:pt x="9849" y="811742"/>
                      <a:pt x="9439" y="810921"/>
                      <a:pt x="9028" y="811742"/>
                    </a:cubicBezTo>
                    <a:lnTo>
                      <a:pt x="9028" y="402588"/>
                    </a:lnTo>
                    <a:cubicBezTo>
                      <a:pt x="9028" y="402588"/>
                      <a:pt x="9028" y="198216"/>
                      <a:pt x="9028" y="198216"/>
                    </a:cubicBezTo>
                    <a:cubicBezTo>
                      <a:pt x="9028" y="180980"/>
                      <a:pt x="9439" y="164975"/>
                      <a:pt x="9849" y="148149"/>
                    </a:cubicBezTo>
                    <a:cubicBezTo>
                      <a:pt x="9849" y="131734"/>
                      <a:pt x="11491" y="114908"/>
                      <a:pt x="12722" y="98492"/>
                    </a:cubicBezTo>
                    <a:lnTo>
                      <a:pt x="13543" y="86181"/>
                    </a:lnTo>
                    <a:lnTo>
                      <a:pt x="13543" y="80025"/>
                    </a:lnTo>
                    <a:cubicBezTo>
                      <a:pt x="13953" y="80025"/>
                      <a:pt x="14774" y="73869"/>
                      <a:pt x="14774" y="73869"/>
                    </a:cubicBezTo>
                    <a:lnTo>
                      <a:pt x="18057" y="49246"/>
                    </a:lnTo>
                    <a:lnTo>
                      <a:pt x="19699" y="36935"/>
                    </a:lnTo>
                    <a:cubicBezTo>
                      <a:pt x="20109" y="32831"/>
                      <a:pt x="20519" y="28727"/>
                      <a:pt x="21340" y="24623"/>
                    </a:cubicBezTo>
                    <a:lnTo>
                      <a:pt x="25854" y="0"/>
                    </a:lnTo>
                    <a:cubicBezTo>
                      <a:pt x="24213" y="9439"/>
                      <a:pt x="22161" y="18878"/>
                      <a:pt x="20519" y="27906"/>
                    </a:cubicBezTo>
                    <a:cubicBezTo>
                      <a:pt x="18878" y="36935"/>
                      <a:pt x="18057" y="46374"/>
                      <a:pt x="16415" y="55402"/>
                    </a:cubicBezTo>
                    <a:cubicBezTo>
                      <a:pt x="15184" y="64431"/>
                      <a:pt x="13543" y="73869"/>
                      <a:pt x="12722" y="82898"/>
                    </a:cubicBezTo>
                    <a:cubicBezTo>
                      <a:pt x="11901" y="92337"/>
                      <a:pt x="11080" y="102186"/>
                      <a:pt x="10260" y="112035"/>
                    </a:cubicBezTo>
                    <a:cubicBezTo>
                      <a:pt x="11080" y="81667"/>
                      <a:pt x="10260" y="98082"/>
                      <a:pt x="8208" y="120243"/>
                    </a:cubicBezTo>
                    <a:cubicBezTo>
                      <a:pt x="6977" y="131323"/>
                      <a:pt x="6977" y="143635"/>
                      <a:pt x="6566" y="151843"/>
                    </a:cubicBezTo>
                    <a:cubicBezTo>
                      <a:pt x="6566" y="160461"/>
                      <a:pt x="5745" y="164975"/>
                      <a:pt x="5335" y="160461"/>
                    </a:cubicBezTo>
                    <a:cubicBezTo>
                      <a:pt x="5335" y="146918"/>
                      <a:pt x="5335" y="129682"/>
                      <a:pt x="6977" y="113677"/>
                    </a:cubicBezTo>
                    <a:cubicBezTo>
                      <a:pt x="7797" y="105469"/>
                      <a:pt x="8208" y="97261"/>
                      <a:pt x="9028" y="89874"/>
                    </a:cubicBezTo>
                    <a:cubicBezTo>
                      <a:pt x="9028" y="86181"/>
                      <a:pt x="9849" y="82487"/>
                      <a:pt x="9849" y="79204"/>
                    </a:cubicBezTo>
                    <a:cubicBezTo>
                      <a:pt x="10260" y="75921"/>
                      <a:pt x="10670" y="72638"/>
                      <a:pt x="11080" y="69765"/>
                    </a:cubicBezTo>
                    <a:cubicBezTo>
                      <a:pt x="11080" y="65251"/>
                      <a:pt x="9439" y="71407"/>
                      <a:pt x="8208" y="78384"/>
                    </a:cubicBezTo>
                    <a:cubicBezTo>
                      <a:pt x="6977" y="85360"/>
                      <a:pt x="5745" y="92747"/>
                      <a:pt x="5335" y="90695"/>
                    </a:cubicBezTo>
                    <a:cubicBezTo>
                      <a:pt x="4104" y="103417"/>
                      <a:pt x="3283" y="114497"/>
                      <a:pt x="2462" y="124757"/>
                    </a:cubicBezTo>
                    <a:cubicBezTo>
                      <a:pt x="2052" y="129682"/>
                      <a:pt x="2052" y="134606"/>
                      <a:pt x="2052" y="139531"/>
                    </a:cubicBezTo>
                    <a:cubicBezTo>
                      <a:pt x="2052" y="144045"/>
                      <a:pt x="2052" y="148560"/>
                      <a:pt x="2052" y="153074"/>
                    </a:cubicBezTo>
                    <a:cubicBezTo>
                      <a:pt x="2052" y="170310"/>
                      <a:pt x="2052" y="184673"/>
                      <a:pt x="2873" y="199447"/>
                    </a:cubicBezTo>
                    <a:cubicBezTo>
                      <a:pt x="4104" y="228995"/>
                      <a:pt x="5335" y="258132"/>
                      <a:pt x="4925" y="308610"/>
                    </a:cubicBezTo>
                    <a:cubicBezTo>
                      <a:pt x="3283" y="304506"/>
                      <a:pt x="2052" y="273317"/>
                      <a:pt x="2462" y="339389"/>
                    </a:cubicBezTo>
                    <a:lnTo>
                      <a:pt x="2462" y="322563"/>
                    </a:lnTo>
                    <a:cubicBezTo>
                      <a:pt x="3693" y="428442"/>
                      <a:pt x="-1231" y="405050"/>
                      <a:pt x="2462" y="471533"/>
                    </a:cubicBezTo>
                    <a:lnTo>
                      <a:pt x="410" y="469891"/>
                    </a:lnTo>
                    <a:cubicBezTo>
                      <a:pt x="2052" y="517906"/>
                      <a:pt x="2052" y="611064"/>
                      <a:pt x="2462" y="663593"/>
                    </a:cubicBezTo>
                    <a:lnTo>
                      <a:pt x="2462" y="660310"/>
                    </a:lnTo>
                    <a:cubicBezTo>
                      <a:pt x="4514" y="807638"/>
                      <a:pt x="2462" y="743208"/>
                      <a:pt x="3693" y="908593"/>
                    </a:cubicBezTo>
                    <a:lnTo>
                      <a:pt x="1231" y="832261"/>
                    </a:lnTo>
                    <a:cubicBezTo>
                      <a:pt x="0" y="889305"/>
                      <a:pt x="2873" y="902437"/>
                      <a:pt x="2462" y="943476"/>
                    </a:cubicBezTo>
                    <a:cubicBezTo>
                      <a:pt x="2052" y="940603"/>
                      <a:pt x="410" y="950042"/>
                      <a:pt x="0" y="911466"/>
                    </a:cubicBezTo>
                    <a:lnTo>
                      <a:pt x="3693" y="1112555"/>
                    </a:lnTo>
                    <a:cubicBezTo>
                      <a:pt x="5335" y="1160570"/>
                      <a:pt x="5335" y="1102705"/>
                      <a:pt x="6156" y="1095318"/>
                    </a:cubicBezTo>
                    <a:close/>
                  </a:path>
                </a:pathLst>
              </a:custGeom>
              <a:solidFill>
                <a:schemeClr val="accent2"/>
              </a:solidFill>
              <a:ln w="0" cap="flat">
                <a:noFill/>
                <a:prstDash val="solid"/>
                <a:miter/>
              </a:ln>
            </p:spPr>
            <p:txBody>
              <a:bodyPr rtlCol="0" anchor="ctr"/>
              <a:lstStyle/>
              <a:p>
                <a:endParaRPr lang="en-US" sz="744"/>
              </a:p>
            </p:txBody>
          </p:sp>
          <p:sp>
            <p:nvSpPr>
              <p:cNvPr id="643" name="Freeform: Shape 642">
                <a:extLst>
                  <a:ext uri="{FF2B5EF4-FFF2-40B4-BE49-F238E27FC236}">
                    <a16:creationId xmlns:a16="http://schemas.microsoft.com/office/drawing/2014/main" id="{2462C515-1F66-C2F7-58E1-EE46D0F0BA70}"/>
                  </a:ext>
                </a:extLst>
              </p:cNvPr>
              <p:cNvSpPr/>
              <p:nvPr/>
            </p:nvSpPr>
            <p:spPr>
              <a:xfrm>
                <a:off x="13793445" y="3649322"/>
                <a:ext cx="4103" cy="36934"/>
              </a:xfrm>
              <a:custGeom>
                <a:avLst/>
                <a:gdLst>
                  <a:gd name="connsiteX0" fmla="*/ 0 w 4103"/>
                  <a:gd name="connsiteY0" fmla="*/ 0 h 36934"/>
                  <a:gd name="connsiteX1" fmla="*/ 0 w 4103"/>
                  <a:gd name="connsiteY1" fmla="*/ 36935 h 36934"/>
                  <a:gd name="connsiteX2" fmla="*/ 0 w 4103"/>
                  <a:gd name="connsiteY2" fmla="*/ 0 h 36934"/>
                </a:gdLst>
                <a:ahLst/>
                <a:cxnLst>
                  <a:cxn ang="0">
                    <a:pos x="connsiteX0" y="connsiteY0"/>
                  </a:cxn>
                  <a:cxn ang="0">
                    <a:pos x="connsiteX1" y="connsiteY1"/>
                  </a:cxn>
                  <a:cxn ang="0">
                    <a:pos x="connsiteX2" y="connsiteY2"/>
                  </a:cxn>
                </a:cxnLst>
                <a:rect l="l" t="t" r="r" b="b"/>
                <a:pathLst>
                  <a:path w="4103" h="36934">
                    <a:moveTo>
                      <a:pt x="0" y="0"/>
                    </a:moveTo>
                    <a:cubicBezTo>
                      <a:pt x="0" y="10670"/>
                      <a:pt x="0" y="22571"/>
                      <a:pt x="0" y="36935"/>
                    </a:cubicBezTo>
                    <a:cubicBezTo>
                      <a:pt x="0" y="22982"/>
                      <a:pt x="0" y="11491"/>
                      <a:pt x="0" y="0"/>
                    </a:cubicBezTo>
                    <a:close/>
                  </a:path>
                </a:pathLst>
              </a:custGeom>
              <a:solidFill>
                <a:schemeClr val="accent2"/>
              </a:solidFill>
              <a:ln w="0" cap="flat">
                <a:noFill/>
                <a:prstDash val="solid"/>
                <a:miter/>
              </a:ln>
            </p:spPr>
            <p:txBody>
              <a:bodyPr rtlCol="0" anchor="ctr"/>
              <a:lstStyle/>
              <a:p>
                <a:endParaRPr lang="en-US" sz="744"/>
              </a:p>
            </p:txBody>
          </p:sp>
          <p:sp>
            <p:nvSpPr>
              <p:cNvPr id="644" name="Freeform: Shape 643">
                <a:extLst>
                  <a:ext uri="{FF2B5EF4-FFF2-40B4-BE49-F238E27FC236}">
                    <a16:creationId xmlns:a16="http://schemas.microsoft.com/office/drawing/2014/main" id="{DAB6A147-9044-25AF-1354-108B3B602938}"/>
                  </a:ext>
                </a:extLst>
              </p:cNvPr>
              <p:cNvSpPr/>
              <p:nvPr/>
            </p:nvSpPr>
            <p:spPr>
              <a:xfrm>
                <a:off x="13816837" y="2245394"/>
                <a:ext cx="11901" cy="54581"/>
              </a:xfrm>
              <a:custGeom>
                <a:avLst/>
                <a:gdLst>
                  <a:gd name="connsiteX0" fmla="*/ 11491 w 11901"/>
                  <a:gd name="connsiteY0" fmla="*/ 0 h 54581"/>
                  <a:gd name="connsiteX1" fmla="*/ 0 w 11901"/>
                  <a:gd name="connsiteY1" fmla="*/ 54581 h 54581"/>
                  <a:gd name="connsiteX2" fmla="*/ 2462 w 11901"/>
                  <a:gd name="connsiteY2" fmla="*/ 41859 h 54581"/>
                  <a:gd name="connsiteX3" fmla="*/ 3693 w 11901"/>
                  <a:gd name="connsiteY3" fmla="*/ 35293 h 54581"/>
                  <a:gd name="connsiteX4" fmla="*/ 5335 w 11901"/>
                  <a:gd name="connsiteY4" fmla="*/ 28727 h 54581"/>
                  <a:gd name="connsiteX5" fmla="*/ 11901 w 11901"/>
                  <a:gd name="connsiteY5" fmla="*/ 410 h 54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901" h="54581">
                    <a:moveTo>
                      <a:pt x="11491" y="0"/>
                    </a:moveTo>
                    <a:cubicBezTo>
                      <a:pt x="7387" y="18057"/>
                      <a:pt x="2873" y="36114"/>
                      <a:pt x="0" y="54581"/>
                    </a:cubicBezTo>
                    <a:cubicBezTo>
                      <a:pt x="821" y="50477"/>
                      <a:pt x="1642" y="45963"/>
                      <a:pt x="2462" y="41859"/>
                    </a:cubicBezTo>
                    <a:cubicBezTo>
                      <a:pt x="2462" y="39807"/>
                      <a:pt x="3283" y="37345"/>
                      <a:pt x="3693" y="35293"/>
                    </a:cubicBezTo>
                    <a:cubicBezTo>
                      <a:pt x="4104" y="33241"/>
                      <a:pt x="4925" y="30779"/>
                      <a:pt x="5335" y="28727"/>
                    </a:cubicBezTo>
                    <a:cubicBezTo>
                      <a:pt x="7387" y="19698"/>
                      <a:pt x="9439" y="10260"/>
                      <a:pt x="11901" y="410"/>
                    </a:cubicBezTo>
                    <a:close/>
                  </a:path>
                </a:pathLst>
              </a:custGeom>
              <a:solidFill>
                <a:schemeClr val="accent2"/>
              </a:solidFill>
              <a:ln w="0" cap="flat">
                <a:noFill/>
                <a:prstDash val="solid"/>
                <a:miter/>
              </a:ln>
            </p:spPr>
            <p:txBody>
              <a:bodyPr rtlCol="0" anchor="ctr"/>
              <a:lstStyle/>
              <a:p>
                <a:endParaRPr lang="en-US" sz="744"/>
              </a:p>
            </p:txBody>
          </p:sp>
          <p:sp>
            <p:nvSpPr>
              <p:cNvPr id="645" name="Freeform: Shape 644">
                <a:extLst>
                  <a:ext uri="{FF2B5EF4-FFF2-40B4-BE49-F238E27FC236}">
                    <a16:creationId xmlns:a16="http://schemas.microsoft.com/office/drawing/2014/main" id="{1FE33EC9-4470-D149-7EF5-D4EF2A1B9F6A}"/>
                  </a:ext>
                </a:extLst>
              </p:cNvPr>
              <p:cNvSpPr/>
              <p:nvPr/>
            </p:nvSpPr>
            <p:spPr>
              <a:xfrm>
                <a:off x="13797549" y="3834490"/>
                <a:ext cx="10259" cy="130828"/>
              </a:xfrm>
              <a:custGeom>
                <a:avLst/>
                <a:gdLst>
                  <a:gd name="connsiteX0" fmla="*/ 4514 w 10259"/>
                  <a:gd name="connsiteY0" fmla="*/ 100049 h 130828"/>
                  <a:gd name="connsiteX1" fmla="*/ 10260 w 10259"/>
                  <a:gd name="connsiteY1" fmla="*/ 130828 h 130828"/>
                  <a:gd name="connsiteX2" fmla="*/ 8208 w 10259"/>
                  <a:gd name="connsiteY2" fmla="*/ 115644 h 130828"/>
                  <a:gd name="connsiteX3" fmla="*/ 6977 w 10259"/>
                  <a:gd name="connsiteY3" fmla="*/ 100460 h 130828"/>
                  <a:gd name="connsiteX4" fmla="*/ 4514 w 10259"/>
                  <a:gd name="connsiteY4" fmla="*/ 70091 h 130828"/>
                  <a:gd name="connsiteX5" fmla="*/ 4514 w 10259"/>
                  <a:gd name="connsiteY5" fmla="*/ 62704 h 130828"/>
                  <a:gd name="connsiteX6" fmla="*/ 3693 w 10259"/>
                  <a:gd name="connsiteY6" fmla="*/ 55318 h 130828"/>
                  <a:gd name="connsiteX7" fmla="*/ 3693 w 10259"/>
                  <a:gd name="connsiteY7" fmla="*/ 40133 h 130828"/>
                  <a:gd name="connsiteX8" fmla="*/ 2462 w 10259"/>
                  <a:gd name="connsiteY8" fmla="*/ 9765 h 130828"/>
                  <a:gd name="connsiteX9" fmla="*/ 0 w 10259"/>
                  <a:gd name="connsiteY9" fmla="*/ 326 h 130828"/>
                  <a:gd name="connsiteX10" fmla="*/ 410 w 10259"/>
                  <a:gd name="connsiteY10" fmla="*/ 25359 h 130828"/>
                  <a:gd name="connsiteX11" fmla="*/ 1231 w 10259"/>
                  <a:gd name="connsiteY11" fmla="*/ 49982 h 130828"/>
                  <a:gd name="connsiteX12" fmla="*/ 1231 w 10259"/>
                  <a:gd name="connsiteY12" fmla="*/ 62294 h 130828"/>
                  <a:gd name="connsiteX13" fmla="*/ 2462 w 10259"/>
                  <a:gd name="connsiteY13" fmla="*/ 74606 h 130828"/>
                  <a:gd name="connsiteX14" fmla="*/ 4514 w 10259"/>
                  <a:gd name="connsiteY14" fmla="*/ 99229 h 130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259" h="130828">
                    <a:moveTo>
                      <a:pt x="4514" y="100049"/>
                    </a:moveTo>
                    <a:cubicBezTo>
                      <a:pt x="3283" y="65988"/>
                      <a:pt x="7797" y="125083"/>
                      <a:pt x="10260" y="130828"/>
                    </a:cubicBezTo>
                    <a:lnTo>
                      <a:pt x="8208" y="115644"/>
                    </a:lnTo>
                    <a:cubicBezTo>
                      <a:pt x="7797" y="110720"/>
                      <a:pt x="7387" y="105384"/>
                      <a:pt x="6977" y="100460"/>
                    </a:cubicBezTo>
                    <a:lnTo>
                      <a:pt x="4514" y="70091"/>
                    </a:lnTo>
                    <a:lnTo>
                      <a:pt x="4514" y="62704"/>
                    </a:lnTo>
                    <a:cubicBezTo>
                      <a:pt x="4104" y="62704"/>
                      <a:pt x="3693" y="55318"/>
                      <a:pt x="3693" y="55318"/>
                    </a:cubicBezTo>
                    <a:lnTo>
                      <a:pt x="3693" y="40133"/>
                    </a:lnTo>
                    <a:cubicBezTo>
                      <a:pt x="3693" y="40133"/>
                      <a:pt x="2462" y="9765"/>
                      <a:pt x="2462" y="9765"/>
                    </a:cubicBezTo>
                    <a:cubicBezTo>
                      <a:pt x="1642" y="10175"/>
                      <a:pt x="821" y="-2136"/>
                      <a:pt x="0" y="326"/>
                    </a:cubicBezTo>
                    <a:cubicBezTo>
                      <a:pt x="0" y="8944"/>
                      <a:pt x="0" y="17152"/>
                      <a:pt x="410" y="25359"/>
                    </a:cubicBezTo>
                    <a:lnTo>
                      <a:pt x="1231" y="49982"/>
                    </a:lnTo>
                    <a:lnTo>
                      <a:pt x="1231" y="62294"/>
                    </a:lnTo>
                    <a:cubicBezTo>
                      <a:pt x="1231" y="62294"/>
                      <a:pt x="2462" y="74606"/>
                      <a:pt x="2462" y="74606"/>
                    </a:cubicBezTo>
                    <a:lnTo>
                      <a:pt x="4514" y="99229"/>
                    </a:lnTo>
                    <a:close/>
                  </a:path>
                </a:pathLst>
              </a:custGeom>
              <a:solidFill>
                <a:schemeClr val="accent2"/>
              </a:solidFill>
              <a:ln w="0" cap="flat">
                <a:noFill/>
                <a:prstDash val="solid"/>
                <a:miter/>
              </a:ln>
            </p:spPr>
            <p:txBody>
              <a:bodyPr rtlCol="0" anchor="ctr"/>
              <a:lstStyle/>
              <a:p>
                <a:endParaRPr lang="en-US" sz="744"/>
              </a:p>
            </p:txBody>
          </p:sp>
          <p:sp>
            <p:nvSpPr>
              <p:cNvPr id="646" name="Freeform: Shape 645">
                <a:extLst>
                  <a:ext uri="{FF2B5EF4-FFF2-40B4-BE49-F238E27FC236}">
                    <a16:creationId xmlns:a16="http://schemas.microsoft.com/office/drawing/2014/main" id="{BEEA6995-1FC4-6F18-24F7-75D4AE30664E}"/>
                  </a:ext>
                </a:extLst>
              </p:cNvPr>
              <p:cNvSpPr/>
              <p:nvPr/>
            </p:nvSpPr>
            <p:spPr>
              <a:xfrm>
                <a:off x="13800422" y="3776131"/>
                <a:ext cx="1641" cy="68534"/>
              </a:xfrm>
              <a:custGeom>
                <a:avLst/>
                <a:gdLst>
                  <a:gd name="connsiteX0" fmla="*/ 1642 w 1641"/>
                  <a:gd name="connsiteY0" fmla="*/ 32420 h 68534"/>
                  <a:gd name="connsiteX1" fmla="*/ 0 w 1641"/>
                  <a:gd name="connsiteY1" fmla="*/ 0 h 68534"/>
                  <a:gd name="connsiteX2" fmla="*/ 0 w 1641"/>
                  <a:gd name="connsiteY2" fmla="*/ 68534 h 68534"/>
                  <a:gd name="connsiteX3" fmla="*/ 1642 w 1641"/>
                  <a:gd name="connsiteY3" fmla="*/ 32420 h 68534"/>
                </a:gdLst>
                <a:ahLst/>
                <a:cxnLst>
                  <a:cxn ang="0">
                    <a:pos x="connsiteX0" y="connsiteY0"/>
                  </a:cxn>
                  <a:cxn ang="0">
                    <a:pos x="connsiteX1" y="connsiteY1"/>
                  </a:cxn>
                  <a:cxn ang="0">
                    <a:pos x="connsiteX2" y="connsiteY2"/>
                  </a:cxn>
                  <a:cxn ang="0">
                    <a:pos x="connsiteX3" y="connsiteY3"/>
                  </a:cxn>
                </a:cxnLst>
                <a:rect l="l" t="t" r="r" b="b"/>
                <a:pathLst>
                  <a:path w="1641" h="68534">
                    <a:moveTo>
                      <a:pt x="1642" y="32420"/>
                    </a:moveTo>
                    <a:cubicBezTo>
                      <a:pt x="1231" y="28316"/>
                      <a:pt x="410" y="15184"/>
                      <a:pt x="0" y="0"/>
                    </a:cubicBezTo>
                    <a:lnTo>
                      <a:pt x="0" y="68534"/>
                    </a:lnTo>
                    <a:cubicBezTo>
                      <a:pt x="821" y="68124"/>
                      <a:pt x="1231" y="60327"/>
                      <a:pt x="1642" y="32420"/>
                    </a:cubicBezTo>
                    <a:close/>
                  </a:path>
                </a:pathLst>
              </a:custGeom>
              <a:solidFill>
                <a:schemeClr val="accent2"/>
              </a:solidFill>
              <a:ln w="0" cap="flat">
                <a:noFill/>
                <a:prstDash val="solid"/>
                <a:miter/>
              </a:ln>
            </p:spPr>
            <p:txBody>
              <a:bodyPr rtlCol="0" anchor="ctr"/>
              <a:lstStyle/>
              <a:p>
                <a:endParaRPr lang="en-US" sz="744"/>
              </a:p>
            </p:txBody>
          </p:sp>
          <p:sp>
            <p:nvSpPr>
              <p:cNvPr id="647" name="Freeform: Shape 646">
                <a:extLst>
                  <a:ext uri="{FF2B5EF4-FFF2-40B4-BE49-F238E27FC236}">
                    <a16:creationId xmlns:a16="http://schemas.microsoft.com/office/drawing/2014/main" id="{118BE673-708B-97C2-B95C-5136BBA4170B}"/>
                  </a:ext>
                </a:extLst>
              </p:cNvPr>
              <p:cNvSpPr/>
              <p:nvPr/>
            </p:nvSpPr>
            <p:spPr>
              <a:xfrm>
                <a:off x="13756510" y="3766282"/>
                <a:ext cx="820" cy="55402"/>
              </a:xfrm>
              <a:custGeom>
                <a:avLst/>
                <a:gdLst>
                  <a:gd name="connsiteX0" fmla="*/ 821 w 820"/>
                  <a:gd name="connsiteY0" fmla="*/ 55402 h 55402"/>
                  <a:gd name="connsiteX1" fmla="*/ 821 w 820"/>
                  <a:gd name="connsiteY1" fmla="*/ 33241 h 55402"/>
                  <a:gd name="connsiteX2" fmla="*/ 0 w 820"/>
                  <a:gd name="connsiteY2" fmla="*/ 0 h 55402"/>
                  <a:gd name="connsiteX3" fmla="*/ 821 w 820"/>
                  <a:gd name="connsiteY3" fmla="*/ 55402 h 55402"/>
                </a:gdLst>
                <a:ahLst/>
                <a:cxnLst>
                  <a:cxn ang="0">
                    <a:pos x="connsiteX0" y="connsiteY0"/>
                  </a:cxn>
                  <a:cxn ang="0">
                    <a:pos x="connsiteX1" y="connsiteY1"/>
                  </a:cxn>
                  <a:cxn ang="0">
                    <a:pos x="connsiteX2" y="connsiteY2"/>
                  </a:cxn>
                  <a:cxn ang="0">
                    <a:pos x="connsiteX3" y="connsiteY3"/>
                  </a:cxn>
                </a:cxnLst>
                <a:rect l="l" t="t" r="r" b="b"/>
                <a:pathLst>
                  <a:path w="820" h="55402">
                    <a:moveTo>
                      <a:pt x="821" y="55402"/>
                    </a:moveTo>
                    <a:lnTo>
                      <a:pt x="821" y="33241"/>
                    </a:lnTo>
                    <a:lnTo>
                      <a:pt x="0" y="0"/>
                    </a:lnTo>
                    <a:lnTo>
                      <a:pt x="821" y="55402"/>
                    </a:lnTo>
                    <a:close/>
                  </a:path>
                </a:pathLst>
              </a:custGeom>
              <a:solidFill>
                <a:schemeClr val="accent2"/>
              </a:solidFill>
              <a:ln w="0" cap="flat">
                <a:noFill/>
                <a:prstDash val="solid"/>
                <a:miter/>
              </a:ln>
            </p:spPr>
            <p:txBody>
              <a:bodyPr rtlCol="0" anchor="ctr"/>
              <a:lstStyle/>
              <a:p>
                <a:endParaRPr lang="en-US" sz="744"/>
              </a:p>
            </p:txBody>
          </p:sp>
          <p:sp>
            <p:nvSpPr>
              <p:cNvPr id="648" name="Freeform: Shape 647">
                <a:extLst>
                  <a:ext uri="{FF2B5EF4-FFF2-40B4-BE49-F238E27FC236}">
                    <a16:creationId xmlns:a16="http://schemas.microsoft.com/office/drawing/2014/main" id="{AFDEA32F-8508-A79A-1538-907D759B8BFC}"/>
                  </a:ext>
                </a:extLst>
              </p:cNvPr>
              <p:cNvSpPr/>
              <p:nvPr/>
            </p:nvSpPr>
            <p:spPr>
              <a:xfrm>
                <a:off x="13760478" y="3476139"/>
                <a:ext cx="729" cy="93157"/>
              </a:xfrm>
              <a:custGeom>
                <a:avLst/>
                <a:gdLst>
                  <a:gd name="connsiteX0" fmla="*/ 547 w 729"/>
                  <a:gd name="connsiteY0" fmla="*/ 0 h 93157"/>
                  <a:gd name="connsiteX1" fmla="*/ 547 w 729"/>
                  <a:gd name="connsiteY1" fmla="*/ 93158 h 93157"/>
                  <a:gd name="connsiteX2" fmla="*/ 547 w 729"/>
                  <a:gd name="connsiteY2" fmla="*/ 0 h 93157"/>
                </a:gdLst>
                <a:ahLst/>
                <a:cxnLst>
                  <a:cxn ang="0">
                    <a:pos x="connsiteX0" y="connsiteY0"/>
                  </a:cxn>
                  <a:cxn ang="0">
                    <a:pos x="connsiteX1" y="connsiteY1"/>
                  </a:cxn>
                  <a:cxn ang="0">
                    <a:pos x="connsiteX2" y="connsiteY2"/>
                  </a:cxn>
                </a:cxnLst>
                <a:rect l="l" t="t" r="r" b="b"/>
                <a:pathLst>
                  <a:path w="729" h="93157">
                    <a:moveTo>
                      <a:pt x="547" y="0"/>
                    </a:moveTo>
                    <a:cubicBezTo>
                      <a:pt x="-684" y="26265"/>
                      <a:pt x="547" y="76332"/>
                      <a:pt x="547" y="93158"/>
                    </a:cubicBezTo>
                    <a:cubicBezTo>
                      <a:pt x="547" y="35293"/>
                      <a:pt x="958" y="60327"/>
                      <a:pt x="547" y="0"/>
                    </a:cubicBezTo>
                    <a:close/>
                  </a:path>
                </a:pathLst>
              </a:custGeom>
              <a:solidFill>
                <a:schemeClr val="accent2"/>
              </a:solidFill>
              <a:ln w="0" cap="flat">
                <a:noFill/>
                <a:prstDash val="solid"/>
                <a:miter/>
              </a:ln>
            </p:spPr>
            <p:txBody>
              <a:bodyPr rtlCol="0" anchor="ctr"/>
              <a:lstStyle/>
              <a:p>
                <a:endParaRPr lang="en-US" sz="744"/>
              </a:p>
            </p:txBody>
          </p:sp>
          <p:sp>
            <p:nvSpPr>
              <p:cNvPr id="649" name="Freeform: Shape 648">
                <a:extLst>
                  <a:ext uri="{FF2B5EF4-FFF2-40B4-BE49-F238E27FC236}">
                    <a16:creationId xmlns:a16="http://schemas.microsoft.com/office/drawing/2014/main" id="{9004090A-818D-D6D6-19DC-BFD459480419}"/>
                  </a:ext>
                </a:extLst>
              </p:cNvPr>
              <p:cNvSpPr/>
              <p:nvPr/>
            </p:nvSpPr>
            <p:spPr>
              <a:xfrm>
                <a:off x="13746661" y="3491734"/>
                <a:ext cx="820" cy="55812"/>
              </a:xfrm>
              <a:custGeom>
                <a:avLst/>
                <a:gdLst>
                  <a:gd name="connsiteX0" fmla="*/ 821 w 820"/>
                  <a:gd name="connsiteY0" fmla="*/ 55812 h 55812"/>
                  <a:gd name="connsiteX1" fmla="*/ 0 w 820"/>
                  <a:gd name="connsiteY1" fmla="*/ 0 h 55812"/>
                  <a:gd name="connsiteX2" fmla="*/ 0 w 820"/>
                  <a:gd name="connsiteY2" fmla="*/ 5335 h 55812"/>
                  <a:gd name="connsiteX3" fmla="*/ 821 w 820"/>
                  <a:gd name="connsiteY3" fmla="*/ 55812 h 55812"/>
                </a:gdLst>
                <a:ahLst/>
                <a:cxnLst>
                  <a:cxn ang="0">
                    <a:pos x="connsiteX0" y="connsiteY0"/>
                  </a:cxn>
                  <a:cxn ang="0">
                    <a:pos x="connsiteX1" y="connsiteY1"/>
                  </a:cxn>
                  <a:cxn ang="0">
                    <a:pos x="connsiteX2" y="connsiteY2"/>
                  </a:cxn>
                  <a:cxn ang="0">
                    <a:pos x="connsiteX3" y="connsiteY3"/>
                  </a:cxn>
                </a:cxnLst>
                <a:rect l="l" t="t" r="r" b="b"/>
                <a:pathLst>
                  <a:path w="820" h="55812">
                    <a:moveTo>
                      <a:pt x="821" y="55812"/>
                    </a:moveTo>
                    <a:lnTo>
                      <a:pt x="0" y="0"/>
                    </a:lnTo>
                    <a:lnTo>
                      <a:pt x="0" y="5335"/>
                    </a:lnTo>
                    <a:lnTo>
                      <a:pt x="821" y="55812"/>
                    </a:lnTo>
                    <a:close/>
                  </a:path>
                </a:pathLst>
              </a:custGeom>
              <a:solidFill>
                <a:schemeClr val="accent2"/>
              </a:solidFill>
              <a:ln w="0" cap="flat">
                <a:noFill/>
                <a:prstDash val="solid"/>
                <a:miter/>
              </a:ln>
            </p:spPr>
            <p:txBody>
              <a:bodyPr rtlCol="0" anchor="ctr"/>
              <a:lstStyle/>
              <a:p>
                <a:endParaRPr lang="en-US" sz="744"/>
              </a:p>
            </p:txBody>
          </p:sp>
          <p:sp>
            <p:nvSpPr>
              <p:cNvPr id="650" name="Freeform: Shape 649">
                <a:extLst>
                  <a:ext uri="{FF2B5EF4-FFF2-40B4-BE49-F238E27FC236}">
                    <a16:creationId xmlns:a16="http://schemas.microsoft.com/office/drawing/2014/main" id="{76F2C2B6-D205-BAB7-E797-C7E7C3F7751E}"/>
                  </a:ext>
                </a:extLst>
              </p:cNvPr>
              <p:cNvSpPr/>
              <p:nvPr/>
            </p:nvSpPr>
            <p:spPr>
              <a:xfrm>
                <a:off x="13997817" y="1849783"/>
                <a:ext cx="16415" cy="20929"/>
              </a:xfrm>
              <a:custGeom>
                <a:avLst/>
                <a:gdLst>
                  <a:gd name="connsiteX0" fmla="*/ 0 w 16415"/>
                  <a:gd name="connsiteY0" fmla="*/ 20930 h 20929"/>
                  <a:gd name="connsiteX1" fmla="*/ 16415 w 16415"/>
                  <a:gd name="connsiteY1" fmla="*/ 0 h 20929"/>
                  <a:gd name="connsiteX2" fmla="*/ 0 w 16415"/>
                  <a:gd name="connsiteY2" fmla="*/ 20930 h 20929"/>
                </a:gdLst>
                <a:ahLst/>
                <a:cxnLst>
                  <a:cxn ang="0">
                    <a:pos x="connsiteX0" y="connsiteY0"/>
                  </a:cxn>
                  <a:cxn ang="0">
                    <a:pos x="connsiteX1" y="connsiteY1"/>
                  </a:cxn>
                  <a:cxn ang="0">
                    <a:pos x="connsiteX2" y="connsiteY2"/>
                  </a:cxn>
                </a:cxnLst>
                <a:rect l="l" t="t" r="r" b="b"/>
                <a:pathLst>
                  <a:path w="16415" h="20929">
                    <a:moveTo>
                      <a:pt x="0" y="20930"/>
                    </a:moveTo>
                    <a:cubicBezTo>
                      <a:pt x="5335" y="13953"/>
                      <a:pt x="10670" y="6977"/>
                      <a:pt x="16415" y="0"/>
                    </a:cubicBezTo>
                    <a:cubicBezTo>
                      <a:pt x="9028" y="9439"/>
                      <a:pt x="4104" y="16005"/>
                      <a:pt x="0" y="20930"/>
                    </a:cubicBezTo>
                    <a:close/>
                  </a:path>
                </a:pathLst>
              </a:custGeom>
              <a:solidFill>
                <a:schemeClr val="accent2"/>
              </a:solidFill>
              <a:ln w="0" cap="flat">
                <a:noFill/>
                <a:prstDash val="solid"/>
                <a:miter/>
              </a:ln>
            </p:spPr>
            <p:txBody>
              <a:bodyPr rtlCol="0" anchor="ctr"/>
              <a:lstStyle/>
              <a:p>
                <a:endParaRPr lang="en-US" sz="744"/>
              </a:p>
            </p:txBody>
          </p:sp>
          <p:sp>
            <p:nvSpPr>
              <p:cNvPr id="651" name="Freeform: Shape 650">
                <a:extLst>
                  <a:ext uri="{FF2B5EF4-FFF2-40B4-BE49-F238E27FC236}">
                    <a16:creationId xmlns:a16="http://schemas.microsoft.com/office/drawing/2014/main" id="{2D63D6B7-140A-3342-9BA4-E4221AE3F8A8}"/>
                  </a:ext>
                </a:extLst>
              </p:cNvPr>
              <p:cNvSpPr/>
              <p:nvPr/>
            </p:nvSpPr>
            <p:spPr>
              <a:xfrm>
                <a:off x="13807379" y="1648929"/>
                <a:ext cx="432431" cy="694620"/>
              </a:xfrm>
              <a:custGeom>
                <a:avLst/>
                <a:gdLst>
                  <a:gd name="connsiteX0" fmla="*/ 3713 w 432431"/>
                  <a:gd name="connsiteY0" fmla="*/ 645301 h 694620"/>
                  <a:gd name="connsiteX1" fmla="*/ 11510 w 432431"/>
                  <a:gd name="connsiteY1" fmla="*/ 612470 h 694620"/>
                  <a:gd name="connsiteX2" fmla="*/ 13973 w 432431"/>
                  <a:gd name="connsiteY2" fmla="*/ 604262 h 694620"/>
                  <a:gd name="connsiteX3" fmla="*/ 8227 w 432431"/>
                  <a:gd name="connsiteY3" fmla="*/ 634631 h 694620"/>
                  <a:gd name="connsiteX4" fmla="*/ 840 w 432431"/>
                  <a:gd name="connsiteY4" fmla="*/ 681415 h 694620"/>
                  <a:gd name="connsiteX5" fmla="*/ 1661 w 432431"/>
                  <a:gd name="connsiteY5" fmla="*/ 689622 h 694620"/>
                  <a:gd name="connsiteX6" fmla="*/ 2482 w 432431"/>
                  <a:gd name="connsiteY6" fmla="*/ 681004 h 694620"/>
                  <a:gd name="connsiteX7" fmla="*/ 3713 w 432431"/>
                  <a:gd name="connsiteY7" fmla="*/ 672386 h 694620"/>
                  <a:gd name="connsiteX8" fmla="*/ 6586 w 432431"/>
                  <a:gd name="connsiteY8" fmla="*/ 655150 h 694620"/>
                  <a:gd name="connsiteX9" fmla="*/ 12741 w 432431"/>
                  <a:gd name="connsiteY9" fmla="*/ 620678 h 694620"/>
                  <a:gd name="connsiteX10" fmla="*/ 12741 w 432431"/>
                  <a:gd name="connsiteY10" fmla="*/ 626833 h 694620"/>
                  <a:gd name="connsiteX11" fmla="*/ 21770 w 432431"/>
                  <a:gd name="connsiteY11" fmla="*/ 584974 h 694620"/>
                  <a:gd name="connsiteX12" fmla="*/ 33261 w 432431"/>
                  <a:gd name="connsiteY12" fmla="*/ 543935 h 694620"/>
                  <a:gd name="connsiteX13" fmla="*/ 23001 w 432431"/>
                  <a:gd name="connsiteY13" fmla="*/ 568969 h 694620"/>
                  <a:gd name="connsiteX14" fmla="*/ 32850 w 432431"/>
                  <a:gd name="connsiteY14" fmla="*/ 535728 h 694620"/>
                  <a:gd name="connsiteX15" fmla="*/ 39827 w 432431"/>
                  <a:gd name="connsiteY15" fmla="*/ 516029 h 694620"/>
                  <a:gd name="connsiteX16" fmla="*/ 45983 w 432431"/>
                  <a:gd name="connsiteY16" fmla="*/ 500845 h 694620"/>
                  <a:gd name="connsiteX17" fmla="*/ 50497 w 432431"/>
                  <a:gd name="connsiteY17" fmla="*/ 491406 h 694620"/>
                  <a:gd name="connsiteX18" fmla="*/ 65681 w 432431"/>
                  <a:gd name="connsiteY18" fmla="*/ 456523 h 694620"/>
                  <a:gd name="connsiteX19" fmla="*/ 71426 w 432431"/>
                  <a:gd name="connsiteY19" fmla="*/ 441750 h 694620"/>
                  <a:gd name="connsiteX20" fmla="*/ 77993 w 432431"/>
                  <a:gd name="connsiteY20" fmla="*/ 427386 h 694620"/>
                  <a:gd name="connsiteX21" fmla="*/ 91125 w 432431"/>
                  <a:gd name="connsiteY21" fmla="*/ 398249 h 694620"/>
                  <a:gd name="connsiteX22" fmla="*/ 105488 w 432431"/>
                  <a:gd name="connsiteY22" fmla="*/ 369932 h 694620"/>
                  <a:gd name="connsiteX23" fmla="*/ 112875 w 432431"/>
                  <a:gd name="connsiteY23" fmla="*/ 355569 h 694620"/>
                  <a:gd name="connsiteX24" fmla="*/ 120673 w 432431"/>
                  <a:gd name="connsiteY24" fmla="*/ 341616 h 694620"/>
                  <a:gd name="connsiteX25" fmla="*/ 115748 w 432431"/>
                  <a:gd name="connsiteY25" fmla="*/ 350644 h 694620"/>
                  <a:gd name="connsiteX26" fmla="*/ 124777 w 432431"/>
                  <a:gd name="connsiteY26" fmla="*/ 333818 h 694620"/>
                  <a:gd name="connsiteX27" fmla="*/ 250765 w 432431"/>
                  <a:gd name="connsiteY27" fmla="*/ 159815 h 694620"/>
                  <a:gd name="connsiteX28" fmla="*/ 410815 w 432431"/>
                  <a:gd name="connsiteY28" fmla="*/ 16590 h 694620"/>
                  <a:gd name="connsiteX29" fmla="*/ 419844 w 432431"/>
                  <a:gd name="connsiteY29" fmla="*/ 4279 h 694620"/>
                  <a:gd name="connsiteX30" fmla="*/ 304115 w 432431"/>
                  <a:gd name="connsiteY30" fmla="*/ 97436 h 694620"/>
                  <a:gd name="connsiteX31" fmla="*/ 280723 w 432431"/>
                  <a:gd name="connsiteY31" fmla="*/ 120008 h 694620"/>
                  <a:gd name="connsiteX32" fmla="*/ 262666 w 432431"/>
                  <a:gd name="connsiteY32" fmla="*/ 139296 h 694620"/>
                  <a:gd name="connsiteX33" fmla="*/ 250354 w 432431"/>
                  <a:gd name="connsiteY33" fmla="*/ 153249 h 694620"/>
                  <a:gd name="connsiteX34" fmla="*/ 245430 w 432431"/>
                  <a:gd name="connsiteY34" fmla="*/ 160225 h 694620"/>
                  <a:gd name="connsiteX35" fmla="*/ 238043 w 432431"/>
                  <a:gd name="connsiteY35" fmla="*/ 166381 h 694620"/>
                  <a:gd name="connsiteX36" fmla="*/ 221627 w 432431"/>
                  <a:gd name="connsiteY36" fmla="*/ 187311 h 694620"/>
                  <a:gd name="connsiteX37" fmla="*/ 217524 w 432431"/>
                  <a:gd name="connsiteY37" fmla="*/ 192646 h 694620"/>
                  <a:gd name="connsiteX38" fmla="*/ 213830 w 432431"/>
                  <a:gd name="connsiteY38" fmla="*/ 197981 h 694620"/>
                  <a:gd name="connsiteX39" fmla="*/ 206033 w 432431"/>
                  <a:gd name="connsiteY39" fmla="*/ 208651 h 694620"/>
                  <a:gd name="connsiteX40" fmla="*/ 213830 w 432431"/>
                  <a:gd name="connsiteY40" fmla="*/ 198801 h 694620"/>
                  <a:gd name="connsiteX41" fmla="*/ 222038 w 432431"/>
                  <a:gd name="connsiteY41" fmla="*/ 189363 h 694620"/>
                  <a:gd name="connsiteX42" fmla="*/ 238864 w 432431"/>
                  <a:gd name="connsiteY42" fmla="*/ 170485 h 694620"/>
                  <a:gd name="connsiteX43" fmla="*/ 223269 w 432431"/>
                  <a:gd name="connsiteY43" fmla="*/ 189773 h 694620"/>
                  <a:gd name="connsiteX44" fmla="*/ 213420 w 432431"/>
                  <a:gd name="connsiteY44" fmla="*/ 202085 h 694620"/>
                  <a:gd name="connsiteX45" fmla="*/ 202750 w 432431"/>
                  <a:gd name="connsiteY45" fmla="*/ 215627 h 694620"/>
                  <a:gd name="connsiteX46" fmla="*/ 191259 w 432431"/>
                  <a:gd name="connsiteY46" fmla="*/ 230401 h 694620"/>
                  <a:gd name="connsiteX47" fmla="*/ 180179 w 432431"/>
                  <a:gd name="connsiteY47" fmla="*/ 245996 h 694620"/>
                  <a:gd name="connsiteX48" fmla="*/ 168688 w 432431"/>
                  <a:gd name="connsiteY48" fmla="*/ 262411 h 694620"/>
                  <a:gd name="connsiteX49" fmla="*/ 157607 w 432431"/>
                  <a:gd name="connsiteY49" fmla="*/ 278827 h 694620"/>
                  <a:gd name="connsiteX50" fmla="*/ 136678 w 432431"/>
                  <a:gd name="connsiteY50" fmla="*/ 311247 h 694620"/>
                  <a:gd name="connsiteX51" fmla="*/ 119031 w 432431"/>
                  <a:gd name="connsiteY51" fmla="*/ 341205 h 694620"/>
                  <a:gd name="connsiteX52" fmla="*/ 111234 w 432431"/>
                  <a:gd name="connsiteY52" fmla="*/ 353927 h 694620"/>
                  <a:gd name="connsiteX53" fmla="*/ 105078 w 432431"/>
                  <a:gd name="connsiteY53" fmla="*/ 365007 h 694620"/>
                  <a:gd name="connsiteX54" fmla="*/ 96460 w 432431"/>
                  <a:gd name="connsiteY54" fmla="*/ 380602 h 694620"/>
                  <a:gd name="connsiteX55" fmla="*/ 110003 w 432431"/>
                  <a:gd name="connsiteY55" fmla="*/ 353517 h 694620"/>
                  <a:gd name="connsiteX56" fmla="*/ 119852 w 432431"/>
                  <a:gd name="connsiteY56" fmla="*/ 335460 h 694620"/>
                  <a:gd name="connsiteX57" fmla="*/ 132163 w 432431"/>
                  <a:gd name="connsiteY57" fmla="*/ 311657 h 694620"/>
                  <a:gd name="connsiteX58" fmla="*/ 150220 w 432431"/>
                  <a:gd name="connsiteY58" fmla="*/ 282520 h 694620"/>
                  <a:gd name="connsiteX59" fmla="*/ 157197 w 432431"/>
                  <a:gd name="connsiteY59" fmla="*/ 271440 h 694620"/>
                  <a:gd name="connsiteX60" fmla="*/ 166636 w 432431"/>
                  <a:gd name="connsiteY60" fmla="*/ 258307 h 694620"/>
                  <a:gd name="connsiteX61" fmla="*/ 178127 w 432431"/>
                  <a:gd name="connsiteY61" fmla="*/ 242302 h 694620"/>
                  <a:gd name="connsiteX62" fmla="*/ 192080 w 432431"/>
                  <a:gd name="connsiteY62" fmla="*/ 223835 h 694620"/>
                  <a:gd name="connsiteX63" fmla="*/ 182641 w 432431"/>
                  <a:gd name="connsiteY63" fmla="*/ 234095 h 694620"/>
                  <a:gd name="connsiteX64" fmla="*/ 182231 w 432431"/>
                  <a:gd name="connsiteY64" fmla="*/ 234095 h 694620"/>
                  <a:gd name="connsiteX65" fmla="*/ 190028 w 432431"/>
                  <a:gd name="connsiteY65" fmla="*/ 223014 h 694620"/>
                  <a:gd name="connsiteX66" fmla="*/ 185514 w 432431"/>
                  <a:gd name="connsiteY66" fmla="*/ 228760 h 694620"/>
                  <a:gd name="connsiteX67" fmla="*/ 181410 w 432431"/>
                  <a:gd name="connsiteY67" fmla="*/ 234915 h 694620"/>
                  <a:gd name="connsiteX68" fmla="*/ 172792 w 432431"/>
                  <a:gd name="connsiteY68" fmla="*/ 246817 h 694620"/>
                  <a:gd name="connsiteX69" fmla="*/ 155966 w 432431"/>
                  <a:gd name="connsiteY69" fmla="*/ 271029 h 694620"/>
                  <a:gd name="connsiteX70" fmla="*/ 140371 w 432431"/>
                  <a:gd name="connsiteY70" fmla="*/ 295652 h 694620"/>
                  <a:gd name="connsiteX71" fmla="*/ 132574 w 432431"/>
                  <a:gd name="connsiteY71" fmla="*/ 307964 h 694620"/>
                  <a:gd name="connsiteX72" fmla="*/ 125187 w 432431"/>
                  <a:gd name="connsiteY72" fmla="*/ 320276 h 694620"/>
                  <a:gd name="connsiteX73" fmla="*/ 97281 w 432431"/>
                  <a:gd name="connsiteY73" fmla="*/ 370343 h 694620"/>
                  <a:gd name="connsiteX74" fmla="*/ 84148 w 432431"/>
                  <a:gd name="connsiteY74" fmla="*/ 395786 h 694620"/>
                  <a:gd name="connsiteX75" fmla="*/ 72247 w 432431"/>
                  <a:gd name="connsiteY75" fmla="*/ 421641 h 694620"/>
                  <a:gd name="connsiteX76" fmla="*/ 3303 w 432431"/>
                  <a:gd name="connsiteY76" fmla="*/ 646121 h 694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432431" h="694620">
                    <a:moveTo>
                      <a:pt x="3713" y="645301"/>
                    </a:moveTo>
                    <a:cubicBezTo>
                      <a:pt x="6586" y="629296"/>
                      <a:pt x="9869" y="619036"/>
                      <a:pt x="11510" y="612470"/>
                    </a:cubicBezTo>
                    <a:cubicBezTo>
                      <a:pt x="13152" y="605904"/>
                      <a:pt x="13973" y="603852"/>
                      <a:pt x="13973" y="604262"/>
                    </a:cubicBezTo>
                    <a:cubicBezTo>
                      <a:pt x="13973" y="605493"/>
                      <a:pt x="11100" y="618626"/>
                      <a:pt x="8227" y="634631"/>
                    </a:cubicBezTo>
                    <a:cubicBezTo>
                      <a:pt x="5765" y="650636"/>
                      <a:pt x="2482" y="669103"/>
                      <a:pt x="840" y="681415"/>
                    </a:cubicBezTo>
                    <a:cubicBezTo>
                      <a:pt x="-391" y="693726"/>
                      <a:pt x="-391" y="699471"/>
                      <a:pt x="1661" y="689622"/>
                    </a:cubicBezTo>
                    <a:lnTo>
                      <a:pt x="2482" y="681004"/>
                    </a:lnTo>
                    <a:lnTo>
                      <a:pt x="3713" y="672386"/>
                    </a:lnTo>
                    <a:lnTo>
                      <a:pt x="6586" y="655150"/>
                    </a:lnTo>
                    <a:cubicBezTo>
                      <a:pt x="8638" y="643659"/>
                      <a:pt x="9869" y="632168"/>
                      <a:pt x="12741" y="620678"/>
                    </a:cubicBezTo>
                    <a:lnTo>
                      <a:pt x="12741" y="626833"/>
                    </a:lnTo>
                    <a:cubicBezTo>
                      <a:pt x="12331" y="626833"/>
                      <a:pt x="21770" y="584974"/>
                      <a:pt x="21770" y="584974"/>
                    </a:cubicBezTo>
                    <a:cubicBezTo>
                      <a:pt x="25463" y="571021"/>
                      <a:pt x="29567" y="557478"/>
                      <a:pt x="33261" y="543935"/>
                    </a:cubicBezTo>
                    <a:cubicBezTo>
                      <a:pt x="27105" y="560351"/>
                      <a:pt x="23411" y="573073"/>
                      <a:pt x="23001" y="568969"/>
                    </a:cubicBezTo>
                    <a:cubicBezTo>
                      <a:pt x="27105" y="555016"/>
                      <a:pt x="30388" y="544346"/>
                      <a:pt x="32850" y="535728"/>
                    </a:cubicBezTo>
                    <a:cubicBezTo>
                      <a:pt x="35723" y="527110"/>
                      <a:pt x="38185" y="520954"/>
                      <a:pt x="39827" y="516029"/>
                    </a:cubicBezTo>
                    <a:cubicBezTo>
                      <a:pt x="43110" y="506590"/>
                      <a:pt x="44751" y="503307"/>
                      <a:pt x="45983" y="500845"/>
                    </a:cubicBezTo>
                    <a:cubicBezTo>
                      <a:pt x="47214" y="498383"/>
                      <a:pt x="48034" y="497152"/>
                      <a:pt x="50497" y="491406"/>
                    </a:cubicBezTo>
                    <a:cubicBezTo>
                      <a:pt x="52959" y="485661"/>
                      <a:pt x="57473" y="475811"/>
                      <a:pt x="65681" y="456523"/>
                    </a:cubicBezTo>
                    <a:cubicBezTo>
                      <a:pt x="67733" y="451599"/>
                      <a:pt x="69375" y="446674"/>
                      <a:pt x="71426" y="441750"/>
                    </a:cubicBezTo>
                    <a:lnTo>
                      <a:pt x="77993" y="427386"/>
                    </a:lnTo>
                    <a:lnTo>
                      <a:pt x="91125" y="398249"/>
                    </a:lnTo>
                    <a:lnTo>
                      <a:pt x="105488" y="369932"/>
                    </a:lnTo>
                    <a:lnTo>
                      <a:pt x="112875" y="355569"/>
                    </a:lnTo>
                    <a:lnTo>
                      <a:pt x="120673" y="341616"/>
                    </a:lnTo>
                    <a:lnTo>
                      <a:pt x="115748" y="350644"/>
                    </a:lnTo>
                    <a:cubicBezTo>
                      <a:pt x="121083" y="341205"/>
                      <a:pt x="123135" y="337101"/>
                      <a:pt x="124777" y="333818"/>
                    </a:cubicBezTo>
                    <a:cubicBezTo>
                      <a:pt x="160480" y="271440"/>
                      <a:pt x="202750" y="213165"/>
                      <a:pt x="250765" y="159815"/>
                    </a:cubicBezTo>
                    <a:cubicBezTo>
                      <a:pt x="298780" y="106465"/>
                      <a:pt x="352951" y="58450"/>
                      <a:pt x="410815" y="16590"/>
                    </a:cubicBezTo>
                    <a:cubicBezTo>
                      <a:pt x="474014" y="-29783"/>
                      <a:pt x="373880" y="39572"/>
                      <a:pt x="419844" y="4279"/>
                    </a:cubicBezTo>
                    <a:cubicBezTo>
                      <a:pt x="382088" y="29723"/>
                      <a:pt x="338177" y="65837"/>
                      <a:pt x="304115" y="97436"/>
                    </a:cubicBezTo>
                    <a:cubicBezTo>
                      <a:pt x="295907" y="105644"/>
                      <a:pt x="287700" y="113031"/>
                      <a:pt x="280723" y="120008"/>
                    </a:cubicBezTo>
                    <a:cubicBezTo>
                      <a:pt x="273746" y="127394"/>
                      <a:pt x="268001" y="133961"/>
                      <a:pt x="262666" y="139296"/>
                    </a:cubicBezTo>
                    <a:cubicBezTo>
                      <a:pt x="257331" y="145041"/>
                      <a:pt x="253227" y="149555"/>
                      <a:pt x="250354" y="153249"/>
                    </a:cubicBezTo>
                    <a:cubicBezTo>
                      <a:pt x="247482" y="156532"/>
                      <a:pt x="245840" y="159404"/>
                      <a:pt x="245430" y="160225"/>
                    </a:cubicBezTo>
                    <a:cubicBezTo>
                      <a:pt x="247071" y="157763"/>
                      <a:pt x="250354" y="152428"/>
                      <a:pt x="238043" y="166381"/>
                    </a:cubicBezTo>
                    <a:lnTo>
                      <a:pt x="221627" y="187311"/>
                    </a:lnTo>
                    <a:lnTo>
                      <a:pt x="217524" y="192646"/>
                    </a:lnTo>
                    <a:lnTo>
                      <a:pt x="213830" y="197981"/>
                    </a:lnTo>
                    <a:lnTo>
                      <a:pt x="206033" y="208651"/>
                    </a:lnTo>
                    <a:lnTo>
                      <a:pt x="213830" y="198801"/>
                    </a:lnTo>
                    <a:cubicBezTo>
                      <a:pt x="216292" y="195518"/>
                      <a:pt x="219165" y="192235"/>
                      <a:pt x="222038" y="189363"/>
                    </a:cubicBezTo>
                    <a:lnTo>
                      <a:pt x="238864" y="170485"/>
                    </a:lnTo>
                    <a:cubicBezTo>
                      <a:pt x="234760" y="175820"/>
                      <a:pt x="229425" y="182386"/>
                      <a:pt x="223269" y="189773"/>
                    </a:cubicBezTo>
                    <a:cubicBezTo>
                      <a:pt x="219986" y="193466"/>
                      <a:pt x="217113" y="197570"/>
                      <a:pt x="213420" y="202085"/>
                    </a:cubicBezTo>
                    <a:cubicBezTo>
                      <a:pt x="210137" y="206599"/>
                      <a:pt x="206443" y="211113"/>
                      <a:pt x="202750" y="215627"/>
                    </a:cubicBezTo>
                    <a:cubicBezTo>
                      <a:pt x="199056" y="220552"/>
                      <a:pt x="195363" y="225066"/>
                      <a:pt x="191259" y="230401"/>
                    </a:cubicBezTo>
                    <a:cubicBezTo>
                      <a:pt x="187565" y="235326"/>
                      <a:pt x="183872" y="240661"/>
                      <a:pt x="180179" y="245996"/>
                    </a:cubicBezTo>
                    <a:cubicBezTo>
                      <a:pt x="176485" y="251331"/>
                      <a:pt x="172381" y="256666"/>
                      <a:pt x="168688" y="262411"/>
                    </a:cubicBezTo>
                    <a:cubicBezTo>
                      <a:pt x="164994" y="267746"/>
                      <a:pt x="160890" y="273081"/>
                      <a:pt x="157607" y="278827"/>
                    </a:cubicBezTo>
                    <a:cubicBezTo>
                      <a:pt x="150220" y="289907"/>
                      <a:pt x="143244" y="300987"/>
                      <a:pt x="136678" y="311247"/>
                    </a:cubicBezTo>
                    <a:cubicBezTo>
                      <a:pt x="130522" y="321917"/>
                      <a:pt x="124366" y="332177"/>
                      <a:pt x="119031" y="341205"/>
                    </a:cubicBezTo>
                    <a:cubicBezTo>
                      <a:pt x="116158" y="345719"/>
                      <a:pt x="113696" y="350234"/>
                      <a:pt x="111234" y="353927"/>
                    </a:cubicBezTo>
                    <a:cubicBezTo>
                      <a:pt x="109182" y="358031"/>
                      <a:pt x="107130" y="361724"/>
                      <a:pt x="105078" y="365007"/>
                    </a:cubicBezTo>
                    <a:cubicBezTo>
                      <a:pt x="101385" y="371984"/>
                      <a:pt x="98512" y="376909"/>
                      <a:pt x="96460" y="380602"/>
                    </a:cubicBezTo>
                    <a:cubicBezTo>
                      <a:pt x="101795" y="369522"/>
                      <a:pt x="106309" y="360904"/>
                      <a:pt x="110003" y="353517"/>
                    </a:cubicBezTo>
                    <a:cubicBezTo>
                      <a:pt x="114107" y="346130"/>
                      <a:pt x="116979" y="340384"/>
                      <a:pt x="119852" y="335460"/>
                    </a:cubicBezTo>
                    <a:cubicBezTo>
                      <a:pt x="125187" y="325611"/>
                      <a:pt x="128470" y="319044"/>
                      <a:pt x="132163" y="311657"/>
                    </a:cubicBezTo>
                    <a:cubicBezTo>
                      <a:pt x="136267" y="304271"/>
                      <a:pt x="141602" y="296063"/>
                      <a:pt x="150220" y="282520"/>
                    </a:cubicBezTo>
                    <a:cubicBezTo>
                      <a:pt x="152272" y="279237"/>
                      <a:pt x="154735" y="275544"/>
                      <a:pt x="157197" y="271440"/>
                    </a:cubicBezTo>
                    <a:cubicBezTo>
                      <a:pt x="160070" y="267336"/>
                      <a:pt x="162942" y="263232"/>
                      <a:pt x="166636" y="258307"/>
                    </a:cubicBezTo>
                    <a:cubicBezTo>
                      <a:pt x="169919" y="253383"/>
                      <a:pt x="174023" y="248458"/>
                      <a:pt x="178127" y="242302"/>
                    </a:cubicBezTo>
                    <a:cubicBezTo>
                      <a:pt x="182231" y="236557"/>
                      <a:pt x="186745" y="229991"/>
                      <a:pt x="192080" y="223835"/>
                    </a:cubicBezTo>
                    <a:cubicBezTo>
                      <a:pt x="190028" y="225887"/>
                      <a:pt x="184693" y="231632"/>
                      <a:pt x="182641" y="234095"/>
                    </a:cubicBezTo>
                    <a:cubicBezTo>
                      <a:pt x="181410" y="235326"/>
                      <a:pt x="180999" y="235326"/>
                      <a:pt x="182231" y="234095"/>
                    </a:cubicBezTo>
                    <a:cubicBezTo>
                      <a:pt x="183051" y="232453"/>
                      <a:pt x="185514" y="228760"/>
                      <a:pt x="190028" y="223014"/>
                    </a:cubicBezTo>
                    <a:lnTo>
                      <a:pt x="185514" y="228760"/>
                    </a:lnTo>
                    <a:lnTo>
                      <a:pt x="181410" y="234915"/>
                    </a:lnTo>
                    <a:cubicBezTo>
                      <a:pt x="178537" y="239019"/>
                      <a:pt x="175664" y="243123"/>
                      <a:pt x="172792" y="246817"/>
                    </a:cubicBezTo>
                    <a:cubicBezTo>
                      <a:pt x="167046" y="255024"/>
                      <a:pt x="161301" y="262822"/>
                      <a:pt x="155966" y="271029"/>
                    </a:cubicBezTo>
                    <a:cubicBezTo>
                      <a:pt x="150631" y="279237"/>
                      <a:pt x="145706" y="287445"/>
                      <a:pt x="140371" y="295652"/>
                    </a:cubicBezTo>
                    <a:cubicBezTo>
                      <a:pt x="137909" y="299756"/>
                      <a:pt x="135036" y="303860"/>
                      <a:pt x="132574" y="307964"/>
                    </a:cubicBezTo>
                    <a:cubicBezTo>
                      <a:pt x="130112" y="312068"/>
                      <a:pt x="127649" y="316172"/>
                      <a:pt x="125187" y="320276"/>
                    </a:cubicBezTo>
                    <a:cubicBezTo>
                      <a:pt x="115748" y="337101"/>
                      <a:pt x="105899" y="353106"/>
                      <a:pt x="97281" y="370343"/>
                    </a:cubicBezTo>
                    <a:lnTo>
                      <a:pt x="84148" y="395786"/>
                    </a:lnTo>
                    <a:cubicBezTo>
                      <a:pt x="80045" y="404404"/>
                      <a:pt x="76351" y="413023"/>
                      <a:pt x="72247" y="421641"/>
                    </a:cubicBezTo>
                    <a:cubicBezTo>
                      <a:pt x="41058" y="490996"/>
                      <a:pt x="17256" y="564865"/>
                      <a:pt x="3303" y="646121"/>
                    </a:cubicBezTo>
                    <a:close/>
                  </a:path>
                </a:pathLst>
              </a:custGeom>
              <a:solidFill>
                <a:schemeClr val="accent2"/>
              </a:solidFill>
              <a:ln w="0" cap="flat">
                <a:noFill/>
                <a:prstDash val="solid"/>
                <a:miter/>
              </a:ln>
            </p:spPr>
            <p:txBody>
              <a:bodyPr rtlCol="0" anchor="ctr"/>
              <a:lstStyle/>
              <a:p>
                <a:endParaRPr lang="en-US" sz="744"/>
              </a:p>
            </p:txBody>
          </p:sp>
          <p:sp>
            <p:nvSpPr>
              <p:cNvPr id="652" name="Freeform: Shape 651">
                <a:extLst>
                  <a:ext uri="{FF2B5EF4-FFF2-40B4-BE49-F238E27FC236}">
                    <a16:creationId xmlns:a16="http://schemas.microsoft.com/office/drawing/2014/main" id="{19F4D7DA-0D30-1C37-8A78-970236EB01E3}"/>
                  </a:ext>
                </a:extLst>
              </p:cNvPr>
              <p:cNvSpPr/>
              <p:nvPr/>
            </p:nvSpPr>
            <p:spPr>
              <a:xfrm>
                <a:off x="15004902" y="1470587"/>
                <a:ext cx="2689" cy="4103"/>
              </a:xfrm>
              <a:custGeom>
                <a:avLst/>
                <a:gdLst>
                  <a:gd name="connsiteX0" fmla="*/ 1231 w 2689"/>
                  <a:gd name="connsiteY0" fmla="*/ 0 h 4103"/>
                  <a:gd name="connsiteX1" fmla="*/ 0 w 2689"/>
                  <a:gd name="connsiteY1" fmla="*/ 0 h 4103"/>
                  <a:gd name="connsiteX2" fmla="*/ 1231 w 2689"/>
                  <a:gd name="connsiteY2" fmla="*/ 0 h 4103"/>
                </a:gdLst>
                <a:ahLst/>
                <a:cxnLst>
                  <a:cxn ang="0">
                    <a:pos x="connsiteX0" y="connsiteY0"/>
                  </a:cxn>
                  <a:cxn ang="0">
                    <a:pos x="connsiteX1" y="connsiteY1"/>
                  </a:cxn>
                  <a:cxn ang="0">
                    <a:pos x="connsiteX2" y="connsiteY2"/>
                  </a:cxn>
                </a:cxnLst>
                <a:rect l="l" t="t" r="r" b="b"/>
                <a:pathLst>
                  <a:path w="2689" h="4103">
                    <a:moveTo>
                      <a:pt x="1231" y="0"/>
                    </a:moveTo>
                    <a:lnTo>
                      <a:pt x="0" y="0"/>
                    </a:lnTo>
                    <a:cubicBezTo>
                      <a:pt x="2873" y="0"/>
                      <a:pt x="3693" y="0"/>
                      <a:pt x="1231" y="0"/>
                    </a:cubicBezTo>
                    <a:close/>
                  </a:path>
                </a:pathLst>
              </a:custGeom>
              <a:solidFill>
                <a:schemeClr val="accent2"/>
              </a:solidFill>
              <a:ln w="0" cap="flat">
                <a:noFill/>
                <a:prstDash val="solid"/>
                <a:miter/>
              </a:ln>
            </p:spPr>
            <p:txBody>
              <a:bodyPr rtlCol="0" anchor="ctr"/>
              <a:lstStyle/>
              <a:p>
                <a:endParaRPr lang="en-US" sz="744"/>
              </a:p>
            </p:txBody>
          </p:sp>
          <p:sp>
            <p:nvSpPr>
              <p:cNvPr id="653" name="Freeform: Shape 652">
                <a:extLst>
                  <a:ext uri="{FF2B5EF4-FFF2-40B4-BE49-F238E27FC236}">
                    <a16:creationId xmlns:a16="http://schemas.microsoft.com/office/drawing/2014/main" id="{B261C1E8-A83F-14F8-AC8F-5CEFB69C91E0}"/>
                  </a:ext>
                </a:extLst>
              </p:cNvPr>
              <p:cNvSpPr/>
              <p:nvPr/>
            </p:nvSpPr>
            <p:spPr>
              <a:xfrm>
                <a:off x="14872348" y="1470176"/>
                <a:ext cx="132554" cy="2872"/>
              </a:xfrm>
              <a:custGeom>
                <a:avLst/>
                <a:gdLst>
                  <a:gd name="connsiteX0" fmla="*/ 79204 w 132554"/>
                  <a:gd name="connsiteY0" fmla="*/ 0 h 2872"/>
                  <a:gd name="connsiteX1" fmla="*/ 0 w 132554"/>
                  <a:gd name="connsiteY1" fmla="*/ 2873 h 2872"/>
                  <a:gd name="connsiteX2" fmla="*/ 123526 w 132554"/>
                  <a:gd name="connsiteY2" fmla="*/ 2873 h 2872"/>
                  <a:gd name="connsiteX3" fmla="*/ 132554 w 132554"/>
                  <a:gd name="connsiteY3" fmla="*/ 410 h 2872"/>
                  <a:gd name="connsiteX4" fmla="*/ 61558 w 132554"/>
                  <a:gd name="connsiteY4" fmla="*/ 1231 h 2872"/>
                  <a:gd name="connsiteX5" fmla="*/ 79204 w 132554"/>
                  <a:gd name="connsiteY5" fmla="*/ 0 h 2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2554" h="2872">
                    <a:moveTo>
                      <a:pt x="79204" y="0"/>
                    </a:moveTo>
                    <a:lnTo>
                      <a:pt x="0" y="2873"/>
                    </a:lnTo>
                    <a:lnTo>
                      <a:pt x="123526" y="2873"/>
                    </a:lnTo>
                    <a:cubicBezTo>
                      <a:pt x="123526" y="2873"/>
                      <a:pt x="132554" y="410"/>
                      <a:pt x="132554" y="410"/>
                    </a:cubicBezTo>
                    <a:cubicBezTo>
                      <a:pt x="121474" y="821"/>
                      <a:pt x="78383" y="2052"/>
                      <a:pt x="61558" y="1231"/>
                    </a:cubicBezTo>
                    <a:lnTo>
                      <a:pt x="79204" y="0"/>
                    </a:lnTo>
                    <a:close/>
                  </a:path>
                </a:pathLst>
              </a:custGeom>
              <a:solidFill>
                <a:schemeClr val="accent2"/>
              </a:solidFill>
              <a:ln w="0" cap="flat">
                <a:noFill/>
                <a:prstDash val="solid"/>
                <a:miter/>
              </a:ln>
            </p:spPr>
            <p:txBody>
              <a:bodyPr rtlCol="0" anchor="ctr"/>
              <a:lstStyle/>
              <a:p>
                <a:endParaRPr lang="en-US" sz="744"/>
              </a:p>
            </p:txBody>
          </p:sp>
          <p:sp>
            <p:nvSpPr>
              <p:cNvPr id="654" name="Freeform: Shape 653">
                <a:extLst>
                  <a:ext uri="{FF2B5EF4-FFF2-40B4-BE49-F238E27FC236}">
                    <a16:creationId xmlns:a16="http://schemas.microsoft.com/office/drawing/2014/main" id="{2A195316-D9F0-0189-7993-80C4530915DA}"/>
                  </a:ext>
                </a:extLst>
              </p:cNvPr>
              <p:cNvSpPr/>
              <p:nvPr/>
            </p:nvSpPr>
            <p:spPr>
              <a:xfrm>
                <a:off x="14780832" y="1469194"/>
                <a:ext cx="96440" cy="6316"/>
              </a:xfrm>
              <a:custGeom>
                <a:avLst/>
                <a:gdLst>
                  <a:gd name="connsiteX0" fmla="*/ 0 w 96440"/>
                  <a:gd name="connsiteY0" fmla="*/ 6317 h 6316"/>
                  <a:gd name="connsiteX1" fmla="*/ 35293 w 96440"/>
                  <a:gd name="connsiteY1" fmla="*/ 4675 h 6316"/>
                  <a:gd name="connsiteX2" fmla="*/ 49246 w 96440"/>
                  <a:gd name="connsiteY2" fmla="*/ 3444 h 6316"/>
                  <a:gd name="connsiteX3" fmla="*/ 25034 w 96440"/>
                  <a:gd name="connsiteY3" fmla="*/ 982 h 6316"/>
                  <a:gd name="connsiteX4" fmla="*/ 96441 w 96440"/>
                  <a:gd name="connsiteY4" fmla="*/ 982 h 6316"/>
                  <a:gd name="connsiteX5" fmla="*/ 57044 w 96440"/>
                  <a:gd name="connsiteY5" fmla="*/ 161 h 6316"/>
                  <a:gd name="connsiteX6" fmla="*/ 27085 w 96440"/>
                  <a:gd name="connsiteY6" fmla="*/ 161 h 6316"/>
                  <a:gd name="connsiteX7" fmla="*/ 6566 w 96440"/>
                  <a:gd name="connsiteY7" fmla="*/ 982 h 6316"/>
                  <a:gd name="connsiteX8" fmla="*/ 0 w 96440"/>
                  <a:gd name="connsiteY8" fmla="*/ 5906 h 6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6440" h="6316">
                    <a:moveTo>
                      <a:pt x="0" y="6317"/>
                    </a:moveTo>
                    <a:cubicBezTo>
                      <a:pt x="15595" y="5496"/>
                      <a:pt x="27085" y="5086"/>
                      <a:pt x="35293" y="4675"/>
                    </a:cubicBezTo>
                    <a:cubicBezTo>
                      <a:pt x="43501" y="4675"/>
                      <a:pt x="48015" y="3854"/>
                      <a:pt x="49246" y="3444"/>
                    </a:cubicBezTo>
                    <a:cubicBezTo>
                      <a:pt x="52119" y="2623"/>
                      <a:pt x="42270" y="1803"/>
                      <a:pt x="25034" y="982"/>
                    </a:cubicBezTo>
                    <a:cubicBezTo>
                      <a:pt x="83719" y="-249"/>
                      <a:pt x="55812" y="3444"/>
                      <a:pt x="96441" y="982"/>
                    </a:cubicBezTo>
                    <a:cubicBezTo>
                      <a:pt x="95620" y="161"/>
                      <a:pt x="77563" y="-249"/>
                      <a:pt x="57044" y="161"/>
                    </a:cubicBezTo>
                    <a:cubicBezTo>
                      <a:pt x="46784" y="161"/>
                      <a:pt x="36114" y="161"/>
                      <a:pt x="27085" y="161"/>
                    </a:cubicBezTo>
                    <a:cubicBezTo>
                      <a:pt x="18057" y="161"/>
                      <a:pt x="10670" y="571"/>
                      <a:pt x="6566" y="982"/>
                    </a:cubicBezTo>
                    <a:lnTo>
                      <a:pt x="0" y="5906"/>
                    </a:lnTo>
                    <a:close/>
                  </a:path>
                </a:pathLst>
              </a:custGeom>
              <a:solidFill>
                <a:schemeClr val="accent2"/>
              </a:solidFill>
              <a:ln w="0" cap="flat">
                <a:noFill/>
                <a:prstDash val="solid"/>
                <a:miter/>
              </a:ln>
            </p:spPr>
            <p:txBody>
              <a:bodyPr rtlCol="0" anchor="ctr"/>
              <a:lstStyle/>
              <a:p>
                <a:endParaRPr lang="en-US" sz="744"/>
              </a:p>
            </p:txBody>
          </p:sp>
          <p:sp>
            <p:nvSpPr>
              <p:cNvPr id="655" name="Freeform: Shape 654">
                <a:extLst>
                  <a:ext uri="{FF2B5EF4-FFF2-40B4-BE49-F238E27FC236}">
                    <a16:creationId xmlns:a16="http://schemas.microsoft.com/office/drawing/2014/main" id="{8F6EB68E-FE50-088D-0C52-40D2323EAA39}"/>
                  </a:ext>
                </a:extLst>
              </p:cNvPr>
              <p:cNvSpPr/>
              <p:nvPr/>
            </p:nvSpPr>
            <p:spPr>
              <a:xfrm>
                <a:off x="14316276" y="1578518"/>
                <a:ext cx="38576" cy="20108"/>
              </a:xfrm>
              <a:custGeom>
                <a:avLst/>
                <a:gdLst>
                  <a:gd name="connsiteX0" fmla="*/ 23392 w 38576"/>
                  <a:gd name="connsiteY0" fmla="*/ 9028 h 20108"/>
                  <a:gd name="connsiteX1" fmla="*/ 38576 w 38576"/>
                  <a:gd name="connsiteY1" fmla="*/ 0 h 20108"/>
                  <a:gd name="connsiteX2" fmla="*/ 19288 w 38576"/>
                  <a:gd name="connsiteY2" fmla="*/ 9849 h 20108"/>
                  <a:gd name="connsiteX3" fmla="*/ 0 w 38576"/>
                  <a:gd name="connsiteY3" fmla="*/ 20109 h 20108"/>
                  <a:gd name="connsiteX4" fmla="*/ 23392 w 38576"/>
                  <a:gd name="connsiteY4" fmla="*/ 9028 h 201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576" h="20108">
                    <a:moveTo>
                      <a:pt x="23392" y="9028"/>
                    </a:moveTo>
                    <a:lnTo>
                      <a:pt x="38576" y="0"/>
                    </a:lnTo>
                    <a:lnTo>
                      <a:pt x="19288" y="9849"/>
                    </a:lnTo>
                    <a:cubicBezTo>
                      <a:pt x="12722" y="13132"/>
                      <a:pt x="6156" y="16415"/>
                      <a:pt x="0" y="20109"/>
                    </a:cubicBezTo>
                    <a:cubicBezTo>
                      <a:pt x="7387" y="16005"/>
                      <a:pt x="15595" y="12722"/>
                      <a:pt x="23392" y="9028"/>
                    </a:cubicBezTo>
                    <a:close/>
                  </a:path>
                </a:pathLst>
              </a:custGeom>
              <a:solidFill>
                <a:schemeClr val="accent2"/>
              </a:solidFill>
              <a:ln w="0" cap="flat">
                <a:noFill/>
                <a:prstDash val="solid"/>
                <a:miter/>
              </a:ln>
            </p:spPr>
            <p:txBody>
              <a:bodyPr rtlCol="0" anchor="ctr"/>
              <a:lstStyle/>
              <a:p>
                <a:endParaRPr lang="en-US" sz="744"/>
              </a:p>
            </p:txBody>
          </p:sp>
          <p:sp>
            <p:nvSpPr>
              <p:cNvPr id="656" name="Freeform: Shape 655">
                <a:extLst>
                  <a:ext uri="{FF2B5EF4-FFF2-40B4-BE49-F238E27FC236}">
                    <a16:creationId xmlns:a16="http://schemas.microsoft.com/office/drawing/2014/main" id="{A684497E-5829-C837-B27E-EDA33BD0486F}"/>
                  </a:ext>
                </a:extLst>
              </p:cNvPr>
              <p:cNvSpPr/>
              <p:nvPr/>
            </p:nvSpPr>
            <p:spPr>
              <a:xfrm>
                <a:off x="14354442" y="1560461"/>
                <a:ext cx="38986" cy="18056"/>
              </a:xfrm>
              <a:custGeom>
                <a:avLst/>
                <a:gdLst>
                  <a:gd name="connsiteX0" fmla="*/ 0 w 38986"/>
                  <a:gd name="connsiteY0" fmla="*/ 18057 h 18056"/>
                  <a:gd name="connsiteX1" fmla="*/ 38987 w 38986"/>
                  <a:gd name="connsiteY1" fmla="*/ 0 h 18056"/>
                  <a:gd name="connsiteX2" fmla="*/ 26265 w 38986"/>
                  <a:gd name="connsiteY2" fmla="*/ 3693 h 18056"/>
                  <a:gd name="connsiteX3" fmla="*/ 13132 w 38986"/>
                  <a:gd name="connsiteY3" fmla="*/ 10670 h 18056"/>
                  <a:gd name="connsiteX4" fmla="*/ 0 w 38986"/>
                  <a:gd name="connsiteY4" fmla="*/ 18057 h 180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986" h="18056">
                    <a:moveTo>
                      <a:pt x="0" y="18057"/>
                    </a:moveTo>
                    <a:cubicBezTo>
                      <a:pt x="12722" y="11491"/>
                      <a:pt x="25854" y="6156"/>
                      <a:pt x="38987" y="0"/>
                    </a:cubicBezTo>
                    <a:cubicBezTo>
                      <a:pt x="36114" y="410"/>
                      <a:pt x="32831" y="1231"/>
                      <a:pt x="26265" y="3693"/>
                    </a:cubicBezTo>
                    <a:lnTo>
                      <a:pt x="13132" y="10670"/>
                    </a:lnTo>
                    <a:cubicBezTo>
                      <a:pt x="8618" y="13132"/>
                      <a:pt x="4514" y="15595"/>
                      <a:pt x="0" y="18057"/>
                    </a:cubicBezTo>
                    <a:close/>
                  </a:path>
                </a:pathLst>
              </a:custGeom>
              <a:solidFill>
                <a:schemeClr val="accent2"/>
              </a:solidFill>
              <a:ln w="0" cap="flat">
                <a:noFill/>
                <a:prstDash val="solid"/>
                <a:miter/>
              </a:ln>
            </p:spPr>
            <p:txBody>
              <a:bodyPr rtlCol="0" anchor="ctr"/>
              <a:lstStyle/>
              <a:p>
                <a:endParaRPr lang="en-US" sz="744"/>
              </a:p>
            </p:txBody>
          </p:sp>
          <p:sp>
            <p:nvSpPr>
              <p:cNvPr id="657" name="Freeform: Shape 656">
                <a:extLst>
                  <a:ext uri="{FF2B5EF4-FFF2-40B4-BE49-F238E27FC236}">
                    <a16:creationId xmlns:a16="http://schemas.microsoft.com/office/drawing/2014/main" id="{BA74DAB0-2F6B-A83A-235F-672353EA59DA}"/>
                  </a:ext>
                </a:extLst>
              </p:cNvPr>
              <p:cNvSpPr/>
              <p:nvPr/>
            </p:nvSpPr>
            <p:spPr>
              <a:xfrm>
                <a:off x="14498487" y="1503828"/>
                <a:ext cx="60736" cy="17236"/>
              </a:xfrm>
              <a:custGeom>
                <a:avLst/>
                <a:gdLst>
                  <a:gd name="connsiteX0" fmla="*/ 410 w 60736"/>
                  <a:gd name="connsiteY0" fmla="*/ 17236 h 17236"/>
                  <a:gd name="connsiteX1" fmla="*/ 13953 w 60736"/>
                  <a:gd name="connsiteY1" fmla="*/ 13132 h 17236"/>
                  <a:gd name="connsiteX2" fmla="*/ 28317 w 60736"/>
                  <a:gd name="connsiteY2" fmla="*/ 9028 h 17236"/>
                  <a:gd name="connsiteX3" fmla="*/ 43911 w 60736"/>
                  <a:gd name="connsiteY3" fmla="*/ 4514 h 17236"/>
                  <a:gd name="connsiteX4" fmla="*/ 60737 w 60736"/>
                  <a:gd name="connsiteY4" fmla="*/ 0 h 17236"/>
                  <a:gd name="connsiteX5" fmla="*/ 52940 w 60736"/>
                  <a:gd name="connsiteY5" fmla="*/ 1642 h 17236"/>
                  <a:gd name="connsiteX6" fmla="*/ 45553 w 60736"/>
                  <a:gd name="connsiteY6" fmla="*/ 3693 h 17236"/>
                  <a:gd name="connsiteX7" fmla="*/ 30368 w 60736"/>
                  <a:gd name="connsiteY7" fmla="*/ 7797 h 17236"/>
                  <a:gd name="connsiteX8" fmla="*/ 15184 w 60736"/>
                  <a:gd name="connsiteY8" fmla="*/ 11901 h 17236"/>
                  <a:gd name="connsiteX9" fmla="*/ 0 w 60736"/>
                  <a:gd name="connsiteY9" fmla="*/ 16415 h 17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736" h="17236">
                    <a:moveTo>
                      <a:pt x="410" y="17236"/>
                    </a:moveTo>
                    <a:cubicBezTo>
                      <a:pt x="4514" y="15595"/>
                      <a:pt x="9028" y="14363"/>
                      <a:pt x="13953" y="13132"/>
                    </a:cubicBezTo>
                    <a:cubicBezTo>
                      <a:pt x="18467" y="11901"/>
                      <a:pt x="23392" y="10670"/>
                      <a:pt x="28317" y="9028"/>
                    </a:cubicBezTo>
                    <a:cubicBezTo>
                      <a:pt x="33241" y="7797"/>
                      <a:pt x="38576" y="6156"/>
                      <a:pt x="43911" y="4514"/>
                    </a:cubicBezTo>
                    <a:cubicBezTo>
                      <a:pt x="49246" y="2873"/>
                      <a:pt x="54992" y="1231"/>
                      <a:pt x="60737" y="0"/>
                    </a:cubicBezTo>
                    <a:cubicBezTo>
                      <a:pt x="58275" y="410"/>
                      <a:pt x="55812" y="1231"/>
                      <a:pt x="52940" y="1642"/>
                    </a:cubicBezTo>
                    <a:lnTo>
                      <a:pt x="45553" y="3693"/>
                    </a:lnTo>
                    <a:lnTo>
                      <a:pt x="30368" y="7797"/>
                    </a:lnTo>
                    <a:lnTo>
                      <a:pt x="15184" y="11901"/>
                    </a:lnTo>
                    <a:cubicBezTo>
                      <a:pt x="10260" y="13132"/>
                      <a:pt x="4925" y="14774"/>
                      <a:pt x="0" y="16415"/>
                    </a:cubicBezTo>
                    <a:close/>
                  </a:path>
                </a:pathLst>
              </a:custGeom>
              <a:solidFill>
                <a:schemeClr val="accent2"/>
              </a:solidFill>
              <a:ln w="0" cap="flat">
                <a:noFill/>
                <a:prstDash val="solid"/>
                <a:miter/>
              </a:ln>
            </p:spPr>
            <p:txBody>
              <a:bodyPr rtlCol="0" anchor="ctr"/>
              <a:lstStyle/>
              <a:p>
                <a:endParaRPr lang="en-US" sz="744"/>
              </a:p>
            </p:txBody>
          </p:sp>
          <p:sp>
            <p:nvSpPr>
              <p:cNvPr id="658" name="Freeform: Shape 657">
                <a:extLst>
                  <a:ext uri="{FF2B5EF4-FFF2-40B4-BE49-F238E27FC236}">
                    <a16:creationId xmlns:a16="http://schemas.microsoft.com/office/drawing/2014/main" id="{66CC1CF2-D693-07EE-FC60-21E575842E16}"/>
                  </a:ext>
                </a:extLst>
              </p:cNvPr>
              <p:cNvSpPr/>
              <p:nvPr/>
            </p:nvSpPr>
            <p:spPr>
              <a:xfrm>
                <a:off x="14452113" y="1520654"/>
                <a:ext cx="46784" cy="15594"/>
              </a:xfrm>
              <a:custGeom>
                <a:avLst/>
                <a:gdLst>
                  <a:gd name="connsiteX0" fmla="*/ 0 w 46784"/>
                  <a:gd name="connsiteY0" fmla="*/ 15595 h 15594"/>
                  <a:gd name="connsiteX1" fmla="*/ 1642 w 46784"/>
                  <a:gd name="connsiteY1" fmla="*/ 15595 h 15594"/>
                  <a:gd name="connsiteX2" fmla="*/ 46784 w 46784"/>
                  <a:gd name="connsiteY2" fmla="*/ 0 h 15594"/>
                  <a:gd name="connsiteX3" fmla="*/ 22982 w 46784"/>
                  <a:gd name="connsiteY3" fmla="*/ 7797 h 15594"/>
                  <a:gd name="connsiteX4" fmla="*/ 11491 w 46784"/>
                  <a:gd name="connsiteY4" fmla="*/ 11491 h 15594"/>
                  <a:gd name="connsiteX5" fmla="*/ 410 w 46784"/>
                  <a:gd name="connsiteY5" fmla="*/ 15184 h 15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784" h="15594">
                    <a:moveTo>
                      <a:pt x="0" y="15595"/>
                    </a:moveTo>
                    <a:lnTo>
                      <a:pt x="1642" y="15595"/>
                    </a:lnTo>
                    <a:cubicBezTo>
                      <a:pt x="16415" y="9849"/>
                      <a:pt x="31600" y="5335"/>
                      <a:pt x="46784" y="0"/>
                    </a:cubicBezTo>
                    <a:cubicBezTo>
                      <a:pt x="38576" y="2873"/>
                      <a:pt x="30369" y="5335"/>
                      <a:pt x="22982" y="7797"/>
                    </a:cubicBezTo>
                    <a:cubicBezTo>
                      <a:pt x="19288" y="9028"/>
                      <a:pt x="15184" y="10260"/>
                      <a:pt x="11491" y="11491"/>
                    </a:cubicBezTo>
                    <a:cubicBezTo>
                      <a:pt x="7797" y="12722"/>
                      <a:pt x="4104" y="13953"/>
                      <a:pt x="410" y="15184"/>
                    </a:cubicBezTo>
                    <a:close/>
                  </a:path>
                </a:pathLst>
              </a:custGeom>
              <a:solidFill>
                <a:schemeClr val="accent2"/>
              </a:solidFill>
              <a:ln w="0" cap="flat">
                <a:noFill/>
                <a:prstDash val="solid"/>
                <a:miter/>
              </a:ln>
            </p:spPr>
            <p:txBody>
              <a:bodyPr rtlCol="0" anchor="ctr"/>
              <a:lstStyle/>
              <a:p>
                <a:endParaRPr lang="en-US" sz="744"/>
              </a:p>
            </p:txBody>
          </p:sp>
          <p:sp>
            <p:nvSpPr>
              <p:cNvPr id="659" name="Freeform: Shape 658">
                <a:extLst>
                  <a:ext uri="{FF2B5EF4-FFF2-40B4-BE49-F238E27FC236}">
                    <a16:creationId xmlns:a16="http://schemas.microsoft.com/office/drawing/2014/main" id="{2FF3B2EF-A3B5-7024-42CE-083675402428}"/>
                  </a:ext>
                </a:extLst>
              </p:cNvPr>
              <p:cNvSpPr/>
              <p:nvPr/>
            </p:nvSpPr>
            <p:spPr>
              <a:xfrm>
                <a:off x="14393018" y="1534607"/>
                <a:ext cx="72638" cy="26264"/>
              </a:xfrm>
              <a:custGeom>
                <a:avLst/>
                <a:gdLst>
                  <a:gd name="connsiteX0" fmla="*/ 410 w 72638"/>
                  <a:gd name="connsiteY0" fmla="*/ 25854 h 26264"/>
                  <a:gd name="connsiteX1" fmla="*/ 17647 w 72638"/>
                  <a:gd name="connsiteY1" fmla="*/ 20519 h 26264"/>
                  <a:gd name="connsiteX2" fmla="*/ 38166 w 72638"/>
                  <a:gd name="connsiteY2" fmla="*/ 13132 h 26264"/>
                  <a:gd name="connsiteX3" fmla="*/ 53350 w 72638"/>
                  <a:gd name="connsiteY3" fmla="*/ 7387 h 26264"/>
                  <a:gd name="connsiteX4" fmla="*/ 72638 w 72638"/>
                  <a:gd name="connsiteY4" fmla="*/ 0 h 26264"/>
                  <a:gd name="connsiteX5" fmla="*/ 60327 w 72638"/>
                  <a:gd name="connsiteY5" fmla="*/ 1642 h 26264"/>
                  <a:gd name="connsiteX6" fmla="*/ 29958 w 72638"/>
                  <a:gd name="connsiteY6" fmla="*/ 13543 h 26264"/>
                  <a:gd name="connsiteX7" fmla="*/ 14774 w 72638"/>
                  <a:gd name="connsiteY7" fmla="*/ 19699 h 26264"/>
                  <a:gd name="connsiteX8" fmla="*/ 0 w 72638"/>
                  <a:gd name="connsiteY8" fmla="*/ 26265 h 26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638" h="26264">
                    <a:moveTo>
                      <a:pt x="410" y="25854"/>
                    </a:moveTo>
                    <a:cubicBezTo>
                      <a:pt x="4104" y="25034"/>
                      <a:pt x="7797" y="24623"/>
                      <a:pt x="17647" y="20519"/>
                    </a:cubicBezTo>
                    <a:cubicBezTo>
                      <a:pt x="22571" y="18878"/>
                      <a:pt x="29137" y="16415"/>
                      <a:pt x="38166" y="13132"/>
                    </a:cubicBezTo>
                    <a:cubicBezTo>
                      <a:pt x="42680" y="11491"/>
                      <a:pt x="47605" y="9439"/>
                      <a:pt x="53350" y="7387"/>
                    </a:cubicBezTo>
                    <a:cubicBezTo>
                      <a:pt x="59095" y="5335"/>
                      <a:pt x="65251" y="2462"/>
                      <a:pt x="72638" y="0"/>
                    </a:cubicBezTo>
                    <a:cubicBezTo>
                      <a:pt x="68534" y="410"/>
                      <a:pt x="64431" y="821"/>
                      <a:pt x="60327" y="1642"/>
                    </a:cubicBezTo>
                    <a:lnTo>
                      <a:pt x="29958" y="13543"/>
                    </a:lnTo>
                    <a:cubicBezTo>
                      <a:pt x="25034" y="15595"/>
                      <a:pt x="19699" y="17236"/>
                      <a:pt x="14774" y="19699"/>
                    </a:cubicBezTo>
                    <a:lnTo>
                      <a:pt x="0" y="26265"/>
                    </a:lnTo>
                    <a:close/>
                  </a:path>
                </a:pathLst>
              </a:custGeom>
              <a:solidFill>
                <a:schemeClr val="accent2"/>
              </a:solidFill>
              <a:ln w="0" cap="flat">
                <a:noFill/>
                <a:prstDash val="solid"/>
                <a:miter/>
              </a:ln>
            </p:spPr>
            <p:txBody>
              <a:bodyPr rtlCol="0" anchor="ctr"/>
              <a:lstStyle/>
              <a:p>
                <a:endParaRPr lang="en-US" sz="744"/>
              </a:p>
            </p:txBody>
          </p:sp>
          <p:sp>
            <p:nvSpPr>
              <p:cNvPr id="660" name="Freeform: Shape 659">
                <a:extLst>
                  <a:ext uri="{FF2B5EF4-FFF2-40B4-BE49-F238E27FC236}">
                    <a16:creationId xmlns:a16="http://schemas.microsoft.com/office/drawing/2014/main" id="{29670511-6633-9CE9-B76B-9D0CAFB824AE}"/>
                  </a:ext>
                </a:extLst>
              </p:cNvPr>
              <p:cNvSpPr/>
              <p:nvPr/>
            </p:nvSpPr>
            <p:spPr>
              <a:xfrm>
                <a:off x="13748713" y="3092840"/>
                <a:ext cx="1231" cy="55402"/>
              </a:xfrm>
              <a:custGeom>
                <a:avLst/>
                <a:gdLst>
                  <a:gd name="connsiteX0" fmla="*/ 1231 w 1231"/>
                  <a:gd name="connsiteY0" fmla="*/ 50067 h 55402"/>
                  <a:gd name="connsiteX1" fmla="*/ 410 w 1231"/>
                  <a:gd name="connsiteY1" fmla="*/ 0 h 55402"/>
                  <a:gd name="connsiteX2" fmla="*/ 0 w 1231"/>
                  <a:gd name="connsiteY2" fmla="*/ 5335 h 55402"/>
                  <a:gd name="connsiteX3" fmla="*/ 1231 w 1231"/>
                  <a:gd name="connsiteY3" fmla="*/ 55402 h 55402"/>
                  <a:gd name="connsiteX4" fmla="*/ 1231 w 1231"/>
                  <a:gd name="connsiteY4" fmla="*/ 50067 h 554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1" h="55402">
                    <a:moveTo>
                      <a:pt x="1231" y="50067"/>
                    </a:moveTo>
                    <a:lnTo>
                      <a:pt x="410" y="0"/>
                    </a:lnTo>
                    <a:lnTo>
                      <a:pt x="0" y="5335"/>
                    </a:lnTo>
                    <a:lnTo>
                      <a:pt x="1231" y="55402"/>
                    </a:lnTo>
                    <a:lnTo>
                      <a:pt x="1231" y="50067"/>
                    </a:lnTo>
                    <a:close/>
                  </a:path>
                </a:pathLst>
              </a:custGeom>
              <a:solidFill>
                <a:schemeClr val="accent2"/>
              </a:solidFill>
              <a:ln w="0" cap="flat">
                <a:noFill/>
                <a:prstDash val="solid"/>
                <a:miter/>
              </a:ln>
            </p:spPr>
            <p:txBody>
              <a:bodyPr rtlCol="0" anchor="ctr"/>
              <a:lstStyle/>
              <a:p>
                <a:endParaRPr lang="en-US" sz="744"/>
              </a:p>
            </p:txBody>
          </p:sp>
          <p:sp>
            <p:nvSpPr>
              <p:cNvPr id="661" name="Freeform: Shape 660">
                <a:extLst>
                  <a:ext uri="{FF2B5EF4-FFF2-40B4-BE49-F238E27FC236}">
                    <a16:creationId xmlns:a16="http://schemas.microsoft.com/office/drawing/2014/main" id="{A3D96589-9E67-F99D-497C-6BC0D75D628A}"/>
                  </a:ext>
                </a:extLst>
              </p:cNvPr>
              <p:cNvSpPr/>
              <p:nvPr/>
            </p:nvSpPr>
            <p:spPr>
              <a:xfrm>
                <a:off x="13750765" y="2822806"/>
                <a:ext cx="820" cy="30368"/>
              </a:xfrm>
              <a:custGeom>
                <a:avLst/>
                <a:gdLst>
                  <a:gd name="connsiteX0" fmla="*/ 821 w 820"/>
                  <a:gd name="connsiteY0" fmla="*/ 30368 h 30368"/>
                  <a:gd name="connsiteX1" fmla="*/ 0 w 820"/>
                  <a:gd name="connsiteY1" fmla="*/ 0 h 30368"/>
                  <a:gd name="connsiteX2" fmla="*/ 821 w 820"/>
                  <a:gd name="connsiteY2" fmla="*/ 30368 h 30368"/>
                </a:gdLst>
                <a:ahLst/>
                <a:cxnLst>
                  <a:cxn ang="0">
                    <a:pos x="connsiteX0" y="connsiteY0"/>
                  </a:cxn>
                  <a:cxn ang="0">
                    <a:pos x="connsiteX1" y="connsiteY1"/>
                  </a:cxn>
                  <a:cxn ang="0">
                    <a:pos x="connsiteX2" y="connsiteY2"/>
                  </a:cxn>
                </a:cxnLst>
                <a:rect l="l" t="t" r="r" b="b"/>
                <a:pathLst>
                  <a:path w="820" h="30368">
                    <a:moveTo>
                      <a:pt x="821" y="30368"/>
                    </a:moveTo>
                    <a:cubicBezTo>
                      <a:pt x="821" y="18057"/>
                      <a:pt x="0" y="8618"/>
                      <a:pt x="0" y="0"/>
                    </a:cubicBezTo>
                    <a:cubicBezTo>
                      <a:pt x="0" y="13132"/>
                      <a:pt x="410" y="23392"/>
                      <a:pt x="821" y="30368"/>
                    </a:cubicBezTo>
                    <a:close/>
                  </a:path>
                </a:pathLst>
              </a:custGeom>
              <a:solidFill>
                <a:schemeClr val="accent2"/>
              </a:solidFill>
              <a:ln w="0" cap="flat">
                <a:noFill/>
                <a:prstDash val="solid"/>
                <a:miter/>
              </a:ln>
            </p:spPr>
            <p:txBody>
              <a:bodyPr rtlCol="0" anchor="ctr"/>
              <a:lstStyle/>
              <a:p>
                <a:endParaRPr lang="en-US" sz="744"/>
              </a:p>
            </p:txBody>
          </p:sp>
          <p:sp>
            <p:nvSpPr>
              <p:cNvPr id="662" name="Freeform: Shape 661">
                <a:extLst>
                  <a:ext uri="{FF2B5EF4-FFF2-40B4-BE49-F238E27FC236}">
                    <a16:creationId xmlns:a16="http://schemas.microsoft.com/office/drawing/2014/main" id="{7FDBD637-0062-175F-B2B6-6E8926A2606B}"/>
                  </a:ext>
                </a:extLst>
              </p:cNvPr>
              <p:cNvSpPr/>
              <p:nvPr/>
            </p:nvSpPr>
            <p:spPr>
              <a:xfrm>
                <a:off x="13738228" y="2490564"/>
                <a:ext cx="12536" cy="332241"/>
              </a:xfrm>
              <a:custGeom>
                <a:avLst/>
                <a:gdLst>
                  <a:gd name="connsiteX0" fmla="*/ 1867 w 12536"/>
                  <a:gd name="connsiteY0" fmla="*/ 147158 h 332241"/>
                  <a:gd name="connsiteX1" fmla="*/ 4739 w 12536"/>
                  <a:gd name="connsiteY1" fmla="*/ 119252 h 332241"/>
                  <a:gd name="connsiteX2" fmla="*/ 7612 w 12536"/>
                  <a:gd name="connsiteY2" fmla="*/ 212409 h 332241"/>
                  <a:gd name="connsiteX3" fmla="*/ 5150 w 12536"/>
                  <a:gd name="connsiteY3" fmla="*/ 193942 h 332241"/>
                  <a:gd name="connsiteX4" fmla="*/ 8022 w 12536"/>
                  <a:gd name="connsiteY4" fmla="*/ 229235 h 332241"/>
                  <a:gd name="connsiteX5" fmla="*/ 12537 w 12536"/>
                  <a:gd name="connsiteY5" fmla="*/ 332242 h 332241"/>
                  <a:gd name="connsiteX6" fmla="*/ 10895 w 12536"/>
                  <a:gd name="connsiteY6" fmla="*/ 28146 h 332241"/>
                  <a:gd name="connsiteX7" fmla="*/ 635 w 12536"/>
                  <a:gd name="connsiteY7" fmla="*/ 8858 h 332241"/>
                  <a:gd name="connsiteX8" fmla="*/ 1867 w 12536"/>
                  <a:gd name="connsiteY8" fmla="*/ 147158 h 332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536" h="332241">
                    <a:moveTo>
                      <a:pt x="1867" y="147158"/>
                    </a:moveTo>
                    <a:cubicBezTo>
                      <a:pt x="3508" y="88062"/>
                      <a:pt x="4329" y="228825"/>
                      <a:pt x="4739" y="119252"/>
                    </a:cubicBezTo>
                    <a:cubicBezTo>
                      <a:pt x="6381" y="109402"/>
                      <a:pt x="8433" y="160701"/>
                      <a:pt x="7612" y="212409"/>
                    </a:cubicBezTo>
                    <a:cubicBezTo>
                      <a:pt x="5970" y="208305"/>
                      <a:pt x="6791" y="162342"/>
                      <a:pt x="5150" y="193942"/>
                    </a:cubicBezTo>
                    <a:cubicBezTo>
                      <a:pt x="6791" y="228004"/>
                      <a:pt x="5560" y="241136"/>
                      <a:pt x="8022" y="229235"/>
                    </a:cubicBezTo>
                    <a:cubicBezTo>
                      <a:pt x="9254" y="286689"/>
                      <a:pt x="10895" y="293255"/>
                      <a:pt x="12537" y="332242"/>
                    </a:cubicBezTo>
                    <a:cubicBezTo>
                      <a:pt x="11716" y="262476"/>
                      <a:pt x="13768" y="116379"/>
                      <a:pt x="10895" y="28146"/>
                    </a:cubicBezTo>
                    <a:cubicBezTo>
                      <a:pt x="8022" y="-20690"/>
                      <a:pt x="4329" y="8858"/>
                      <a:pt x="635" y="8858"/>
                    </a:cubicBezTo>
                    <a:cubicBezTo>
                      <a:pt x="-185" y="16245"/>
                      <a:pt x="-596" y="142233"/>
                      <a:pt x="1867" y="147158"/>
                    </a:cubicBezTo>
                    <a:close/>
                  </a:path>
                </a:pathLst>
              </a:custGeom>
              <a:solidFill>
                <a:schemeClr val="accent2"/>
              </a:solidFill>
              <a:ln w="0" cap="flat">
                <a:noFill/>
                <a:prstDash val="solid"/>
                <a:miter/>
              </a:ln>
            </p:spPr>
            <p:txBody>
              <a:bodyPr rtlCol="0" anchor="ctr"/>
              <a:lstStyle/>
              <a:p>
                <a:endParaRPr lang="en-US" sz="744"/>
              </a:p>
            </p:txBody>
          </p:sp>
          <p:sp>
            <p:nvSpPr>
              <p:cNvPr id="663" name="Freeform: Shape 662">
                <a:extLst>
                  <a:ext uri="{FF2B5EF4-FFF2-40B4-BE49-F238E27FC236}">
                    <a16:creationId xmlns:a16="http://schemas.microsoft.com/office/drawing/2014/main" id="{BA57B2C9-0B2E-17AE-40D4-5757E8C1FF1B}"/>
                  </a:ext>
                </a:extLst>
              </p:cNvPr>
              <p:cNvSpPr/>
              <p:nvPr/>
            </p:nvSpPr>
            <p:spPr>
              <a:xfrm>
                <a:off x="13735991" y="2730880"/>
                <a:ext cx="547" cy="52529"/>
              </a:xfrm>
              <a:custGeom>
                <a:avLst/>
                <a:gdLst>
                  <a:gd name="connsiteX0" fmla="*/ 0 w 547"/>
                  <a:gd name="connsiteY0" fmla="*/ 0 h 52529"/>
                  <a:gd name="connsiteX1" fmla="*/ 0 w 547"/>
                  <a:gd name="connsiteY1" fmla="*/ 52529 h 52529"/>
                  <a:gd name="connsiteX2" fmla="*/ 0 w 547"/>
                  <a:gd name="connsiteY2" fmla="*/ 0 h 52529"/>
                </a:gdLst>
                <a:ahLst/>
                <a:cxnLst>
                  <a:cxn ang="0">
                    <a:pos x="connsiteX0" y="connsiteY0"/>
                  </a:cxn>
                  <a:cxn ang="0">
                    <a:pos x="connsiteX1" y="connsiteY1"/>
                  </a:cxn>
                  <a:cxn ang="0">
                    <a:pos x="connsiteX2" y="connsiteY2"/>
                  </a:cxn>
                </a:cxnLst>
                <a:rect l="l" t="t" r="r" b="b"/>
                <a:pathLst>
                  <a:path w="547" h="52529">
                    <a:moveTo>
                      <a:pt x="0" y="0"/>
                    </a:moveTo>
                    <a:cubicBezTo>
                      <a:pt x="0" y="27496"/>
                      <a:pt x="0" y="35704"/>
                      <a:pt x="0" y="52529"/>
                    </a:cubicBezTo>
                    <a:cubicBezTo>
                      <a:pt x="1231" y="48015"/>
                      <a:pt x="0" y="22161"/>
                      <a:pt x="0" y="0"/>
                    </a:cubicBezTo>
                    <a:close/>
                  </a:path>
                </a:pathLst>
              </a:custGeom>
              <a:solidFill>
                <a:schemeClr val="accent2"/>
              </a:solidFill>
              <a:ln w="0" cap="flat">
                <a:noFill/>
                <a:prstDash val="solid"/>
                <a:miter/>
              </a:ln>
            </p:spPr>
            <p:txBody>
              <a:bodyPr rtlCol="0" anchor="ctr"/>
              <a:lstStyle/>
              <a:p>
                <a:endParaRPr lang="en-US" sz="744"/>
              </a:p>
            </p:txBody>
          </p:sp>
          <p:sp>
            <p:nvSpPr>
              <p:cNvPr id="664" name="Freeform: Shape 663">
                <a:extLst>
                  <a:ext uri="{FF2B5EF4-FFF2-40B4-BE49-F238E27FC236}">
                    <a16:creationId xmlns:a16="http://schemas.microsoft.com/office/drawing/2014/main" id="{4C95684E-04EA-7111-5A49-F3A72565D7B7}"/>
                  </a:ext>
                </a:extLst>
              </p:cNvPr>
              <p:cNvSpPr/>
              <p:nvPr/>
            </p:nvSpPr>
            <p:spPr>
              <a:xfrm>
                <a:off x="13823403" y="2066319"/>
                <a:ext cx="27635" cy="71553"/>
              </a:xfrm>
              <a:custGeom>
                <a:avLst/>
                <a:gdLst>
                  <a:gd name="connsiteX0" fmla="*/ 11901 w 27635"/>
                  <a:gd name="connsiteY0" fmla="*/ 43237 h 71553"/>
                  <a:gd name="connsiteX1" fmla="*/ 21340 w 27635"/>
                  <a:gd name="connsiteY1" fmla="*/ 16562 h 71553"/>
                  <a:gd name="connsiteX2" fmla="*/ 26675 w 27635"/>
                  <a:gd name="connsiteY2" fmla="*/ 1378 h 71553"/>
                  <a:gd name="connsiteX3" fmla="*/ 12722 w 27635"/>
                  <a:gd name="connsiteY3" fmla="*/ 36260 h 71553"/>
                  <a:gd name="connsiteX4" fmla="*/ 0 w 27635"/>
                  <a:gd name="connsiteY4" fmla="*/ 71554 h 71553"/>
                  <a:gd name="connsiteX5" fmla="*/ 6977 w 27635"/>
                  <a:gd name="connsiteY5" fmla="*/ 53497 h 71553"/>
                  <a:gd name="connsiteX6" fmla="*/ 12312 w 27635"/>
                  <a:gd name="connsiteY6" fmla="*/ 43237 h 71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635" h="71553">
                    <a:moveTo>
                      <a:pt x="11901" y="43237"/>
                    </a:moveTo>
                    <a:cubicBezTo>
                      <a:pt x="12722" y="40775"/>
                      <a:pt x="17236" y="27642"/>
                      <a:pt x="21340" y="16562"/>
                    </a:cubicBezTo>
                    <a:cubicBezTo>
                      <a:pt x="25444" y="5482"/>
                      <a:pt x="29548" y="-3547"/>
                      <a:pt x="26675" y="1378"/>
                    </a:cubicBezTo>
                    <a:cubicBezTo>
                      <a:pt x="21340" y="12869"/>
                      <a:pt x="17236" y="24770"/>
                      <a:pt x="12722" y="36260"/>
                    </a:cubicBezTo>
                    <a:cubicBezTo>
                      <a:pt x="8208" y="48162"/>
                      <a:pt x="3283" y="59652"/>
                      <a:pt x="0" y="71554"/>
                    </a:cubicBezTo>
                    <a:cubicBezTo>
                      <a:pt x="2873" y="63346"/>
                      <a:pt x="4925" y="57601"/>
                      <a:pt x="6977" y="53497"/>
                    </a:cubicBezTo>
                    <a:cubicBezTo>
                      <a:pt x="9028" y="49393"/>
                      <a:pt x="10670" y="46110"/>
                      <a:pt x="12312" y="43237"/>
                    </a:cubicBezTo>
                    <a:close/>
                  </a:path>
                </a:pathLst>
              </a:custGeom>
              <a:solidFill>
                <a:schemeClr val="accent2"/>
              </a:solidFill>
              <a:ln w="0" cap="flat">
                <a:noFill/>
                <a:prstDash val="solid"/>
                <a:miter/>
              </a:ln>
            </p:spPr>
            <p:txBody>
              <a:bodyPr rtlCol="0" anchor="ctr"/>
              <a:lstStyle/>
              <a:p>
                <a:endParaRPr lang="en-US" sz="744"/>
              </a:p>
            </p:txBody>
          </p:sp>
          <p:sp>
            <p:nvSpPr>
              <p:cNvPr id="665" name="Freeform: Shape 664">
                <a:extLst>
                  <a:ext uri="{FF2B5EF4-FFF2-40B4-BE49-F238E27FC236}">
                    <a16:creationId xmlns:a16="http://schemas.microsoft.com/office/drawing/2014/main" id="{F297ED98-F4DD-4588-CD81-74097CB17448}"/>
                  </a:ext>
                </a:extLst>
              </p:cNvPr>
              <p:cNvSpPr/>
              <p:nvPr/>
            </p:nvSpPr>
            <p:spPr>
              <a:xfrm>
                <a:off x="13812733" y="2137873"/>
                <a:ext cx="10259" cy="31599"/>
              </a:xfrm>
              <a:custGeom>
                <a:avLst/>
                <a:gdLst>
                  <a:gd name="connsiteX0" fmla="*/ 0 w 10259"/>
                  <a:gd name="connsiteY0" fmla="*/ 31600 h 31599"/>
                  <a:gd name="connsiteX1" fmla="*/ 10260 w 10259"/>
                  <a:gd name="connsiteY1" fmla="*/ 0 h 31599"/>
                  <a:gd name="connsiteX2" fmla="*/ 0 w 10259"/>
                  <a:gd name="connsiteY2" fmla="*/ 31600 h 31599"/>
                </a:gdLst>
                <a:ahLst/>
                <a:cxnLst>
                  <a:cxn ang="0">
                    <a:pos x="connsiteX0" y="connsiteY0"/>
                  </a:cxn>
                  <a:cxn ang="0">
                    <a:pos x="connsiteX1" y="connsiteY1"/>
                  </a:cxn>
                  <a:cxn ang="0">
                    <a:pos x="connsiteX2" y="connsiteY2"/>
                  </a:cxn>
                </a:cxnLst>
                <a:rect l="l" t="t" r="r" b="b"/>
                <a:pathLst>
                  <a:path w="10259" h="31599">
                    <a:moveTo>
                      <a:pt x="0" y="31600"/>
                    </a:moveTo>
                    <a:lnTo>
                      <a:pt x="10260" y="0"/>
                    </a:lnTo>
                    <a:cubicBezTo>
                      <a:pt x="7387" y="7797"/>
                      <a:pt x="4514" y="17647"/>
                      <a:pt x="0" y="31600"/>
                    </a:cubicBezTo>
                    <a:close/>
                  </a:path>
                </a:pathLst>
              </a:custGeom>
              <a:solidFill>
                <a:schemeClr val="accent2"/>
              </a:solidFill>
              <a:ln w="0" cap="flat">
                <a:noFill/>
                <a:prstDash val="solid"/>
                <a:miter/>
              </a:ln>
            </p:spPr>
            <p:txBody>
              <a:bodyPr rtlCol="0" anchor="ctr"/>
              <a:lstStyle/>
              <a:p>
                <a:endParaRPr lang="en-US" sz="744"/>
              </a:p>
            </p:txBody>
          </p:sp>
          <p:sp>
            <p:nvSpPr>
              <p:cNvPr id="666" name="Freeform: Shape 665">
                <a:extLst>
                  <a:ext uri="{FF2B5EF4-FFF2-40B4-BE49-F238E27FC236}">
                    <a16:creationId xmlns:a16="http://schemas.microsoft.com/office/drawing/2014/main" id="{6394A521-9C17-226D-AD79-D56D321A6DFF}"/>
                  </a:ext>
                </a:extLst>
              </p:cNvPr>
              <p:cNvSpPr/>
              <p:nvPr/>
            </p:nvSpPr>
            <p:spPr>
              <a:xfrm>
                <a:off x="13835304" y="2106273"/>
                <a:ext cx="1641" cy="3893"/>
              </a:xfrm>
              <a:custGeom>
                <a:avLst/>
                <a:gdLst>
                  <a:gd name="connsiteX0" fmla="*/ 1642 w 1641"/>
                  <a:gd name="connsiteY0" fmla="*/ 0 h 3893"/>
                  <a:gd name="connsiteX1" fmla="*/ 0 w 1641"/>
                  <a:gd name="connsiteY1" fmla="*/ 3283 h 3893"/>
                  <a:gd name="connsiteX2" fmla="*/ 1642 w 1641"/>
                  <a:gd name="connsiteY2" fmla="*/ 0 h 3893"/>
                </a:gdLst>
                <a:ahLst/>
                <a:cxnLst>
                  <a:cxn ang="0">
                    <a:pos x="connsiteX0" y="connsiteY0"/>
                  </a:cxn>
                  <a:cxn ang="0">
                    <a:pos x="connsiteX1" y="connsiteY1"/>
                  </a:cxn>
                  <a:cxn ang="0">
                    <a:pos x="connsiteX2" y="connsiteY2"/>
                  </a:cxn>
                </a:cxnLst>
                <a:rect l="l" t="t" r="r" b="b"/>
                <a:pathLst>
                  <a:path w="1641" h="3893">
                    <a:moveTo>
                      <a:pt x="1642" y="0"/>
                    </a:moveTo>
                    <a:cubicBezTo>
                      <a:pt x="1231" y="1231"/>
                      <a:pt x="410" y="2052"/>
                      <a:pt x="0" y="3283"/>
                    </a:cubicBezTo>
                    <a:cubicBezTo>
                      <a:pt x="0" y="4514"/>
                      <a:pt x="0" y="4104"/>
                      <a:pt x="1642" y="0"/>
                    </a:cubicBezTo>
                    <a:close/>
                  </a:path>
                </a:pathLst>
              </a:custGeom>
              <a:solidFill>
                <a:schemeClr val="accent2"/>
              </a:solidFill>
              <a:ln w="0" cap="flat">
                <a:noFill/>
                <a:prstDash val="solid"/>
                <a:miter/>
              </a:ln>
            </p:spPr>
            <p:txBody>
              <a:bodyPr rtlCol="0" anchor="ctr"/>
              <a:lstStyle/>
              <a:p>
                <a:endParaRPr lang="en-US" sz="744"/>
              </a:p>
            </p:txBody>
          </p:sp>
          <p:sp>
            <p:nvSpPr>
              <p:cNvPr id="667" name="Freeform: Shape 666">
                <a:extLst>
                  <a:ext uri="{FF2B5EF4-FFF2-40B4-BE49-F238E27FC236}">
                    <a16:creationId xmlns:a16="http://schemas.microsoft.com/office/drawing/2014/main" id="{38FAC41E-F502-63C6-5D2F-4B0A3C55FEE2}"/>
                  </a:ext>
                </a:extLst>
              </p:cNvPr>
              <p:cNvSpPr/>
              <p:nvPr/>
            </p:nvSpPr>
            <p:spPr>
              <a:xfrm>
                <a:off x="14672064" y="1478794"/>
                <a:ext cx="47620" cy="5108"/>
              </a:xfrm>
              <a:custGeom>
                <a:avLst/>
                <a:gdLst>
                  <a:gd name="connsiteX0" fmla="*/ 15 w 47620"/>
                  <a:gd name="connsiteY0" fmla="*/ 4925 h 5108"/>
                  <a:gd name="connsiteX1" fmla="*/ 47620 w 47620"/>
                  <a:gd name="connsiteY1" fmla="*/ 0 h 5108"/>
                  <a:gd name="connsiteX2" fmla="*/ 24639 w 47620"/>
                  <a:gd name="connsiteY2" fmla="*/ 1642 h 5108"/>
                  <a:gd name="connsiteX3" fmla="*/ 15 w 47620"/>
                  <a:gd name="connsiteY3" fmla="*/ 4925 h 5108"/>
                </a:gdLst>
                <a:ahLst/>
                <a:cxnLst>
                  <a:cxn ang="0">
                    <a:pos x="connsiteX0" y="connsiteY0"/>
                  </a:cxn>
                  <a:cxn ang="0">
                    <a:pos x="connsiteX1" y="connsiteY1"/>
                  </a:cxn>
                  <a:cxn ang="0">
                    <a:pos x="connsiteX2" y="connsiteY2"/>
                  </a:cxn>
                  <a:cxn ang="0">
                    <a:pos x="connsiteX3" y="connsiteY3"/>
                  </a:cxn>
                </a:cxnLst>
                <a:rect l="l" t="t" r="r" b="b"/>
                <a:pathLst>
                  <a:path w="47620" h="5108">
                    <a:moveTo>
                      <a:pt x="15" y="4925"/>
                    </a:moveTo>
                    <a:cubicBezTo>
                      <a:pt x="-805" y="6156"/>
                      <a:pt x="31205" y="821"/>
                      <a:pt x="47620" y="0"/>
                    </a:cubicBezTo>
                    <a:cubicBezTo>
                      <a:pt x="41054" y="410"/>
                      <a:pt x="32846" y="821"/>
                      <a:pt x="24639" y="1642"/>
                    </a:cubicBezTo>
                    <a:cubicBezTo>
                      <a:pt x="16431" y="2462"/>
                      <a:pt x="7813" y="3693"/>
                      <a:pt x="15" y="4925"/>
                    </a:cubicBezTo>
                    <a:close/>
                  </a:path>
                </a:pathLst>
              </a:custGeom>
              <a:solidFill>
                <a:schemeClr val="accent2"/>
              </a:solidFill>
              <a:ln w="0" cap="flat">
                <a:noFill/>
                <a:prstDash val="solid"/>
                <a:miter/>
              </a:ln>
            </p:spPr>
            <p:txBody>
              <a:bodyPr rtlCol="0" anchor="ctr"/>
              <a:lstStyle/>
              <a:p>
                <a:endParaRPr lang="en-US" sz="744"/>
              </a:p>
            </p:txBody>
          </p:sp>
          <p:sp>
            <p:nvSpPr>
              <p:cNvPr id="668" name="Freeform: Shape 667">
                <a:extLst>
                  <a:ext uri="{FF2B5EF4-FFF2-40B4-BE49-F238E27FC236}">
                    <a16:creationId xmlns:a16="http://schemas.microsoft.com/office/drawing/2014/main" id="{8BF3AF04-7236-54F7-3869-B81ADB8239A7}"/>
                  </a:ext>
                </a:extLst>
              </p:cNvPr>
              <p:cNvSpPr/>
              <p:nvPr/>
            </p:nvSpPr>
            <p:spPr>
              <a:xfrm>
                <a:off x="15926217" y="1470587"/>
                <a:ext cx="29547" cy="820"/>
              </a:xfrm>
              <a:custGeom>
                <a:avLst/>
                <a:gdLst>
                  <a:gd name="connsiteX0" fmla="*/ 0 w 29547"/>
                  <a:gd name="connsiteY0" fmla="*/ 0 h 820"/>
                  <a:gd name="connsiteX1" fmla="*/ 29548 w 29547"/>
                  <a:gd name="connsiteY1" fmla="*/ 821 h 820"/>
                  <a:gd name="connsiteX2" fmla="*/ 0 w 29547"/>
                  <a:gd name="connsiteY2" fmla="*/ 0 h 820"/>
                </a:gdLst>
                <a:ahLst/>
                <a:cxnLst>
                  <a:cxn ang="0">
                    <a:pos x="connsiteX0" y="connsiteY0"/>
                  </a:cxn>
                  <a:cxn ang="0">
                    <a:pos x="connsiteX1" y="connsiteY1"/>
                  </a:cxn>
                  <a:cxn ang="0">
                    <a:pos x="connsiteX2" y="connsiteY2"/>
                  </a:cxn>
                </a:cxnLst>
                <a:rect l="l" t="t" r="r" b="b"/>
                <a:pathLst>
                  <a:path w="29547" h="820">
                    <a:moveTo>
                      <a:pt x="0" y="0"/>
                    </a:moveTo>
                    <a:lnTo>
                      <a:pt x="29548" y="821"/>
                    </a:lnTo>
                    <a:cubicBezTo>
                      <a:pt x="19288" y="410"/>
                      <a:pt x="13953" y="0"/>
                      <a:pt x="0" y="0"/>
                    </a:cubicBezTo>
                    <a:close/>
                  </a:path>
                </a:pathLst>
              </a:custGeom>
              <a:solidFill>
                <a:schemeClr val="accent2"/>
              </a:solidFill>
              <a:ln w="0" cap="flat">
                <a:noFill/>
                <a:prstDash val="solid"/>
                <a:miter/>
              </a:ln>
            </p:spPr>
            <p:txBody>
              <a:bodyPr rtlCol="0" anchor="ctr"/>
              <a:lstStyle/>
              <a:p>
                <a:endParaRPr lang="en-US" sz="744"/>
              </a:p>
            </p:txBody>
          </p:sp>
          <p:sp>
            <p:nvSpPr>
              <p:cNvPr id="669" name="Freeform: Shape 668">
                <a:extLst>
                  <a:ext uri="{FF2B5EF4-FFF2-40B4-BE49-F238E27FC236}">
                    <a16:creationId xmlns:a16="http://schemas.microsoft.com/office/drawing/2014/main" id="{64CB0301-584C-34FC-A94A-E49FF252F426}"/>
                  </a:ext>
                </a:extLst>
              </p:cNvPr>
              <p:cNvSpPr/>
              <p:nvPr/>
            </p:nvSpPr>
            <p:spPr>
              <a:xfrm>
                <a:off x="16381335" y="1440628"/>
                <a:ext cx="6155" cy="410"/>
              </a:xfrm>
              <a:custGeom>
                <a:avLst/>
                <a:gdLst>
                  <a:gd name="connsiteX0" fmla="*/ 0 w 6155"/>
                  <a:gd name="connsiteY0" fmla="*/ 410 h 410"/>
                  <a:gd name="connsiteX1" fmla="*/ 6156 w 6155"/>
                  <a:gd name="connsiteY1" fmla="*/ 0 h 410"/>
                  <a:gd name="connsiteX2" fmla="*/ 0 w 6155"/>
                  <a:gd name="connsiteY2" fmla="*/ 410 h 410"/>
                </a:gdLst>
                <a:ahLst/>
                <a:cxnLst>
                  <a:cxn ang="0">
                    <a:pos x="connsiteX0" y="connsiteY0"/>
                  </a:cxn>
                  <a:cxn ang="0">
                    <a:pos x="connsiteX1" y="connsiteY1"/>
                  </a:cxn>
                  <a:cxn ang="0">
                    <a:pos x="connsiteX2" y="connsiteY2"/>
                  </a:cxn>
                </a:cxnLst>
                <a:rect l="l" t="t" r="r" b="b"/>
                <a:pathLst>
                  <a:path w="6155" h="410">
                    <a:moveTo>
                      <a:pt x="0" y="410"/>
                    </a:moveTo>
                    <a:cubicBezTo>
                      <a:pt x="821" y="410"/>
                      <a:pt x="2872" y="410"/>
                      <a:pt x="6156" y="0"/>
                    </a:cubicBezTo>
                    <a:cubicBezTo>
                      <a:pt x="3283" y="0"/>
                      <a:pt x="1231" y="0"/>
                      <a:pt x="0" y="410"/>
                    </a:cubicBezTo>
                    <a:close/>
                  </a:path>
                </a:pathLst>
              </a:custGeom>
              <a:solidFill>
                <a:schemeClr val="accent2"/>
              </a:solidFill>
              <a:ln w="0" cap="flat">
                <a:noFill/>
                <a:prstDash val="solid"/>
                <a:miter/>
              </a:ln>
            </p:spPr>
            <p:txBody>
              <a:bodyPr rtlCol="0" anchor="ctr"/>
              <a:lstStyle/>
              <a:p>
                <a:endParaRPr lang="en-US" sz="744"/>
              </a:p>
            </p:txBody>
          </p:sp>
          <p:sp>
            <p:nvSpPr>
              <p:cNvPr id="670" name="Freeform: Shape 669">
                <a:extLst>
                  <a:ext uri="{FF2B5EF4-FFF2-40B4-BE49-F238E27FC236}">
                    <a16:creationId xmlns:a16="http://schemas.microsoft.com/office/drawing/2014/main" id="{DF4648D1-244A-CF21-C919-DE267D674CFA}"/>
                  </a:ext>
                </a:extLst>
              </p:cNvPr>
              <p:cNvSpPr/>
              <p:nvPr/>
            </p:nvSpPr>
            <p:spPr>
              <a:xfrm>
                <a:off x="16387490" y="1439808"/>
                <a:ext cx="143634" cy="1231"/>
              </a:xfrm>
              <a:custGeom>
                <a:avLst/>
                <a:gdLst>
                  <a:gd name="connsiteX0" fmla="*/ 0 w 143634"/>
                  <a:gd name="connsiteY0" fmla="*/ 821 h 1231"/>
                  <a:gd name="connsiteX1" fmla="*/ 104648 w 143634"/>
                  <a:gd name="connsiteY1" fmla="*/ 0 h 1231"/>
                  <a:gd name="connsiteX2" fmla="*/ 101775 w 143634"/>
                  <a:gd name="connsiteY2" fmla="*/ 0 h 1231"/>
                  <a:gd name="connsiteX3" fmla="*/ 143635 w 143634"/>
                  <a:gd name="connsiteY3" fmla="*/ 0 h 1231"/>
                  <a:gd name="connsiteX4" fmla="*/ 0 w 143634"/>
                  <a:gd name="connsiteY4" fmla="*/ 1231 h 12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3634" h="1231">
                    <a:moveTo>
                      <a:pt x="0" y="821"/>
                    </a:moveTo>
                    <a:cubicBezTo>
                      <a:pt x="20109" y="0"/>
                      <a:pt x="82487" y="1231"/>
                      <a:pt x="104648" y="0"/>
                    </a:cubicBezTo>
                    <a:lnTo>
                      <a:pt x="101775" y="0"/>
                    </a:lnTo>
                    <a:cubicBezTo>
                      <a:pt x="101775" y="410"/>
                      <a:pt x="143635" y="0"/>
                      <a:pt x="143635" y="0"/>
                    </a:cubicBezTo>
                    <a:cubicBezTo>
                      <a:pt x="104648" y="0"/>
                      <a:pt x="22571" y="0"/>
                      <a:pt x="0" y="1231"/>
                    </a:cubicBezTo>
                    <a:close/>
                  </a:path>
                </a:pathLst>
              </a:custGeom>
              <a:solidFill>
                <a:schemeClr val="accent2"/>
              </a:solidFill>
              <a:ln w="0" cap="flat">
                <a:noFill/>
                <a:prstDash val="solid"/>
                <a:miter/>
              </a:ln>
            </p:spPr>
            <p:txBody>
              <a:bodyPr rtlCol="0" anchor="ctr"/>
              <a:lstStyle/>
              <a:p>
                <a:endParaRPr lang="en-US" sz="744"/>
              </a:p>
            </p:txBody>
          </p:sp>
        </p:grpSp>
      </p:grpSp>
      <p:grpSp>
        <p:nvGrpSpPr>
          <p:cNvPr id="671" name="Graphic 163">
            <a:extLst>
              <a:ext uri="{FF2B5EF4-FFF2-40B4-BE49-F238E27FC236}">
                <a16:creationId xmlns:a16="http://schemas.microsoft.com/office/drawing/2014/main" id="{8254A21E-E11A-5CE9-E22F-A451E2D9B09F}"/>
              </a:ext>
            </a:extLst>
          </p:cNvPr>
          <p:cNvGrpSpPr/>
          <p:nvPr/>
        </p:nvGrpSpPr>
        <p:grpSpPr>
          <a:xfrm flipH="1">
            <a:off x="9162106" y="1443805"/>
            <a:ext cx="1855456" cy="1842364"/>
            <a:chOff x="8375952" y="2834014"/>
            <a:chExt cx="3506542" cy="3481800"/>
          </a:xfrm>
          <a:solidFill>
            <a:schemeClr val="accent2"/>
          </a:solidFill>
        </p:grpSpPr>
        <p:sp>
          <p:nvSpPr>
            <p:cNvPr id="672" name="Freeform: Shape 671">
              <a:extLst>
                <a:ext uri="{FF2B5EF4-FFF2-40B4-BE49-F238E27FC236}">
                  <a16:creationId xmlns:a16="http://schemas.microsoft.com/office/drawing/2014/main" id="{8E120831-91DC-49D1-1780-728C9D656934}"/>
                </a:ext>
              </a:extLst>
            </p:cNvPr>
            <p:cNvSpPr/>
            <p:nvPr/>
          </p:nvSpPr>
          <p:spPr>
            <a:xfrm>
              <a:off x="8405486" y="2843220"/>
              <a:ext cx="3457199" cy="3457560"/>
            </a:xfrm>
            <a:custGeom>
              <a:avLst/>
              <a:gdLst>
                <a:gd name="connsiteX0" fmla="*/ 2549951 w 3457199"/>
                <a:gd name="connsiteY0" fmla="*/ 0 h 3457560"/>
                <a:gd name="connsiteX1" fmla="*/ 907610 w 3457199"/>
                <a:gd name="connsiteY1" fmla="*/ 0 h 3457560"/>
                <a:gd name="connsiteX2" fmla="*/ 0 w 3457199"/>
                <a:gd name="connsiteY2" fmla="*/ 907610 h 3457560"/>
                <a:gd name="connsiteX3" fmla="*/ 0 w 3457199"/>
                <a:gd name="connsiteY3" fmla="*/ 2104430 h 3457560"/>
                <a:gd name="connsiteX4" fmla="*/ 907610 w 3457199"/>
                <a:gd name="connsiteY4" fmla="*/ 3012039 h 3457560"/>
                <a:gd name="connsiteX5" fmla="*/ 1992419 w 3457199"/>
                <a:gd name="connsiteY5" fmla="*/ 3012039 h 3457560"/>
                <a:gd name="connsiteX6" fmla="*/ 2613699 w 3457199"/>
                <a:gd name="connsiteY6" fmla="*/ 3455759 h 3457560"/>
                <a:gd name="connsiteX7" fmla="*/ 2626305 w 3457199"/>
                <a:gd name="connsiteY7" fmla="*/ 3457560 h 3457560"/>
                <a:gd name="connsiteX8" fmla="*/ 2664122 w 3457199"/>
                <a:gd name="connsiteY8" fmla="*/ 3434870 h 3457560"/>
                <a:gd name="connsiteX9" fmla="*/ 2653317 w 3457199"/>
                <a:gd name="connsiteY9" fmla="*/ 3380845 h 3457560"/>
                <a:gd name="connsiteX10" fmla="*/ 2525820 w 3457199"/>
                <a:gd name="connsiteY10" fmla="*/ 3012039 h 3457560"/>
                <a:gd name="connsiteX11" fmla="*/ 2549591 w 3457199"/>
                <a:gd name="connsiteY11" fmla="*/ 3012039 h 3457560"/>
                <a:gd name="connsiteX12" fmla="*/ 3457200 w 3457199"/>
                <a:gd name="connsiteY12" fmla="*/ 2104430 h 3457560"/>
                <a:gd name="connsiteX13" fmla="*/ 3457200 w 3457199"/>
                <a:gd name="connsiteY13" fmla="*/ 907610 h 3457560"/>
                <a:gd name="connsiteX14" fmla="*/ 2549591 w 3457199"/>
                <a:gd name="connsiteY14" fmla="*/ 0 h 3457560"/>
                <a:gd name="connsiteX15" fmla="*/ 2549591 w 3457199"/>
                <a:gd name="connsiteY15" fmla="*/ 0 h 3457560"/>
                <a:gd name="connsiteX16" fmla="*/ 3371121 w 3457199"/>
                <a:gd name="connsiteY16" fmla="*/ 2104430 h 3457560"/>
                <a:gd name="connsiteX17" fmla="*/ 2549951 w 3457199"/>
                <a:gd name="connsiteY17" fmla="*/ 2925600 h 3457560"/>
                <a:gd name="connsiteX18" fmla="*/ 2482240 w 3457199"/>
                <a:gd name="connsiteY18" fmla="*/ 2925600 h 3457560"/>
                <a:gd name="connsiteX19" fmla="*/ 2439021 w 3457199"/>
                <a:gd name="connsiteY19" fmla="*/ 2968820 h 3457560"/>
                <a:gd name="connsiteX20" fmla="*/ 2511053 w 3457199"/>
                <a:gd name="connsiteY20" fmla="*/ 3326461 h 3457560"/>
                <a:gd name="connsiteX21" fmla="*/ 2052206 w 3457199"/>
                <a:gd name="connsiteY21" fmla="*/ 2945769 h 3457560"/>
                <a:gd name="connsiteX22" fmla="*/ 2015469 w 3457199"/>
                <a:gd name="connsiteY22" fmla="*/ 2925600 h 3457560"/>
                <a:gd name="connsiteX23" fmla="*/ 907249 w 3457199"/>
                <a:gd name="connsiteY23" fmla="*/ 2925600 h 3457560"/>
                <a:gd name="connsiteX24" fmla="*/ 86079 w 3457199"/>
                <a:gd name="connsiteY24" fmla="*/ 2104430 h 3457560"/>
                <a:gd name="connsiteX25" fmla="*/ 86079 w 3457199"/>
                <a:gd name="connsiteY25" fmla="*/ 907610 h 3457560"/>
                <a:gd name="connsiteX26" fmla="*/ 907249 w 3457199"/>
                <a:gd name="connsiteY26" fmla="*/ 86439 h 3457560"/>
                <a:gd name="connsiteX27" fmla="*/ 2549591 w 3457199"/>
                <a:gd name="connsiteY27" fmla="*/ 86439 h 3457560"/>
                <a:gd name="connsiteX28" fmla="*/ 3370761 w 3457199"/>
                <a:gd name="connsiteY28" fmla="*/ 907610 h 3457560"/>
                <a:gd name="connsiteX29" fmla="*/ 3370761 w 3457199"/>
                <a:gd name="connsiteY29" fmla="*/ 2104430 h 3457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457199" h="3457560">
                  <a:moveTo>
                    <a:pt x="2549951" y="0"/>
                  </a:moveTo>
                  <a:lnTo>
                    <a:pt x="907610" y="0"/>
                  </a:lnTo>
                  <a:cubicBezTo>
                    <a:pt x="407344" y="0"/>
                    <a:pt x="0" y="407344"/>
                    <a:pt x="0" y="907610"/>
                  </a:cubicBezTo>
                  <a:lnTo>
                    <a:pt x="0" y="2104430"/>
                  </a:lnTo>
                  <a:cubicBezTo>
                    <a:pt x="0" y="2604695"/>
                    <a:pt x="407344" y="3012039"/>
                    <a:pt x="907610" y="3012039"/>
                  </a:cubicBezTo>
                  <a:lnTo>
                    <a:pt x="1992419" y="3012039"/>
                  </a:lnTo>
                  <a:cubicBezTo>
                    <a:pt x="2091464" y="3161507"/>
                    <a:pt x="2277668" y="3352393"/>
                    <a:pt x="2613699" y="3455759"/>
                  </a:cubicBezTo>
                  <a:cubicBezTo>
                    <a:pt x="2618021" y="3457200"/>
                    <a:pt x="2621983" y="3457560"/>
                    <a:pt x="2626305" y="3457560"/>
                  </a:cubicBezTo>
                  <a:cubicBezTo>
                    <a:pt x="2641792" y="3457560"/>
                    <a:pt x="2656559" y="3449276"/>
                    <a:pt x="2664122" y="3434870"/>
                  </a:cubicBezTo>
                  <a:cubicBezTo>
                    <a:pt x="2673847" y="3416502"/>
                    <a:pt x="2669525" y="3394172"/>
                    <a:pt x="2653317" y="3380845"/>
                  </a:cubicBezTo>
                  <a:cubicBezTo>
                    <a:pt x="2652237" y="3379765"/>
                    <a:pt x="2536264" y="3280720"/>
                    <a:pt x="2525820" y="3012039"/>
                  </a:cubicBezTo>
                  <a:lnTo>
                    <a:pt x="2549591" y="3012039"/>
                  </a:lnTo>
                  <a:cubicBezTo>
                    <a:pt x="3049856" y="3012039"/>
                    <a:pt x="3457200" y="2605055"/>
                    <a:pt x="3457200" y="2104430"/>
                  </a:cubicBezTo>
                  <a:lnTo>
                    <a:pt x="3457200" y="907610"/>
                  </a:lnTo>
                  <a:cubicBezTo>
                    <a:pt x="3457200" y="407344"/>
                    <a:pt x="3049856" y="0"/>
                    <a:pt x="2549591" y="0"/>
                  </a:cubicBezTo>
                  <a:lnTo>
                    <a:pt x="2549591" y="0"/>
                  </a:lnTo>
                  <a:close/>
                  <a:moveTo>
                    <a:pt x="3371121" y="2104430"/>
                  </a:moveTo>
                  <a:cubicBezTo>
                    <a:pt x="3371121" y="2557154"/>
                    <a:pt x="3002675" y="2925600"/>
                    <a:pt x="2549951" y="2925600"/>
                  </a:cubicBezTo>
                  <a:lnTo>
                    <a:pt x="2482240" y="2925600"/>
                  </a:lnTo>
                  <a:cubicBezTo>
                    <a:pt x="2458469" y="2925600"/>
                    <a:pt x="2439021" y="2944689"/>
                    <a:pt x="2439021" y="2968820"/>
                  </a:cubicBezTo>
                  <a:cubicBezTo>
                    <a:pt x="2438300" y="3134494"/>
                    <a:pt x="2473596" y="3250467"/>
                    <a:pt x="2511053" y="3326461"/>
                  </a:cubicBezTo>
                  <a:cubicBezTo>
                    <a:pt x="2266143" y="3221294"/>
                    <a:pt x="2127480" y="3066063"/>
                    <a:pt x="2052206" y="2945769"/>
                  </a:cubicBezTo>
                  <a:cubicBezTo>
                    <a:pt x="2044282" y="2933164"/>
                    <a:pt x="2030596" y="2925600"/>
                    <a:pt x="2015469" y="2925600"/>
                  </a:cubicBezTo>
                  <a:lnTo>
                    <a:pt x="907249" y="2925600"/>
                  </a:lnTo>
                  <a:cubicBezTo>
                    <a:pt x="454525" y="2925600"/>
                    <a:pt x="86079" y="2557154"/>
                    <a:pt x="86079" y="2104430"/>
                  </a:cubicBezTo>
                  <a:lnTo>
                    <a:pt x="86079" y="907610"/>
                  </a:lnTo>
                  <a:cubicBezTo>
                    <a:pt x="86079" y="454885"/>
                    <a:pt x="454525" y="86439"/>
                    <a:pt x="907249" y="86439"/>
                  </a:cubicBezTo>
                  <a:lnTo>
                    <a:pt x="2549591" y="86439"/>
                  </a:lnTo>
                  <a:cubicBezTo>
                    <a:pt x="3002315" y="86439"/>
                    <a:pt x="3370761" y="454885"/>
                    <a:pt x="3370761" y="907610"/>
                  </a:cubicBezTo>
                  <a:lnTo>
                    <a:pt x="3370761" y="2104430"/>
                  </a:lnTo>
                  <a:close/>
                </a:path>
              </a:pathLst>
            </a:custGeom>
            <a:solidFill>
              <a:schemeClr val="accent2"/>
            </a:solidFill>
            <a:ln w="0" cap="flat">
              <a:noFill/>
              <a:prstDash val="solid"/>
              <a:miter/>
            </a:ln>
          </p:spPr>
          <p:txBody>
            <a:bodyPr rtlCol="0" anchor="ctr"/>
            <a:lstStyle/>
            <a:p>
              <a:endParaRPr lang="en-US" sz="744"/>
            </a:p>
          </p:txBody>
        </p:sp>
        <p:grpSp>
          <p:nvGrpSpPr>
            <p:cNvPr id="673" name="Graphic 163">
              <a:extLst>
                <a:ext uri="{FF2B5EF4-FFF2-40B4-BE49-F238E27FC236}">
                  <a16:creationId xmlns:a16="http://schemas.microsoft.com/office/drawing/2014/main" id="{3012DEA5-FCC6-8CFC-91F5-180499196A78}"/>
                </a:ext>
              </a:extLst>
            </p:cNvPr>
            <p:cNvGrpSpPr/>
            <p:nvPr/>
          </p:nvGrpSpPr>
          <p:grpSpPr>
            <a:xfrm>
              <a:off x="8459510" y="2905528"/>
              <a:ext cx="3335824" cy="3289003"/>
              <a:chOff x="8459510" y="2905528"/>
              <a:chExt cx="3335824" cy="3289003"/>
            </a:xfrm>
            <a:solidFill>
              <a:schemeClr val="accent2"/>
            </a:solidFill>
          </p:grpSpPr>
          <p:sp>
            <p:nvSpPr>
              <p:cNvPr id="798" name="Freeform: Shape 797">
                <a:extLst>
                  <a:ext uri="{FF2B5EF4-FFF2-40B4-BE49-F238E27FC236}">
                    <a16:creationId xmlns:a16="http://schemas.microsoft.com/office/drawing/2014/main" id="{A3A0A72E-F192-2BEE-068C-38150128A762}"/>
                  </a:ext>
                </a:extLst>
              </p:cNvPr>
              <p:cNvSpPr/>
              <p:nvPr/>
            </p:nvSpPr>
            <p:spPr>
              <a:xfrm>
                <a:off x="11784170" y="4638990"/>
                <a:ext cx="6123" cy="308659"/>
              </a:xfrm>
              <a:custGeom>
                <a:avLst/>
                <a:gdLst>
                  <a:gd name="connsiteX0" fmla="*/ 1441 w 6123"/>
                  <a:gd name="connsiteY0" fmla="*/ 26292 h 308659"/>
                  <a:gd name="connsiteX1" fmla="*/ 0 w 6123"/>
                  <a:gd name="connsiteY1" fmla="*/ 65190 h 308659"/>
                  <a:gd name="connsiteX2" fmla="*/ 2521 w 6123"/>
                  <a:gd name="connsiteY2" fmla="*/ 126057 h 308659"/>
                  <a:gd name="connsiteX3" fmla="*/ 1081 w 6123"/>
                  <a:gd name="connsiteY3" fmla="*/ 157391 h 308659"/>
                  <a:gd name="connsiteX4" fmla="*/ 2521 w 6123"/>
                  <a:gd name="connsiteY4" fmla="*/ 254995 h 308659"/>
                  <a:gd name="connsiteX5" fmla="*/ 2521 w 6123"/>
                  <a:gd name="connsiteY5" fmla="*/ 196649 h 308659"/>
                  <a:gd name="connsiteX6" fmla="*/ 4682 w 6123"/>
                  <a:gd name="connsiteY6" fmla="*/ 308659 h 308659"/>
                  <a:gd name="connsiteX7" fmla="*/ 4682 w 6123"/>
                  <a:gd name="connsiteY7" fmla="*/ 202772 h 308659"/>
                  <a:gd name="connsiteX8" fmla="*/ 5042 w 6123"/>
                  <a:gd name="connsiteY8" fmla="*/ 208174 h 308659"/>
                  <a:gd name="connsiteX9" fmla="*/ 5042 w 6123"/>
                  <a:gd name="connsiteY9" fmla="*/ 121015 h 308659"/>
                  <a:gd name="connsiteX10" fmla="*/ 6123 w 6123"/>
                  <a:gd name="connsiteY10" fmla="*/ 140463 h 308659"/>
                  <a:gd name="connsiteX11" fmla="*/ 1441 w 6123"/>
                  <a:gd name="connsiteY11" fmla="*/ 0 h 308659"/>
                  <a:gd name="connsiteX12" fmla="*/ 1441 w 6123"/>
                  <a:gd name="connsiteY12" fmla="*/ 26292 h 308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123" h="308659">
                    <a:moveTo>
                      <a:pt x="1441" y="26292"/>
                    </a:moveTo>
                    <a:cubicBezTo>
                      <a:pt x="1441" y="52224"/>
                      <a:pt x="360" y="74914"/>
                      <a:pt x="0" y="65190"/>
                    </a:cubicBezTo>
                    <a:cubicBezTo>
                      <a:pt x="1441" y="118133"/>
                      <a:pt x="0" y="119214"/>
                      <a:pt x="2521" y="126057"/>
                    </a:cubicBezTo>
                    <a:cubicBezTo>
                      <a:pt x="3962" y="159912"/>
                      <a:pt x="2161" y="195928"/>
                      <a:pt x="1081" y="157391"/>
                    </a:cubicBezTo>
                    <a:lnTo>
                      <a:pt x="2521" y="254995"/>
                    </a:lnTo>
                    <a:lnTo>
                      <a:pt x="2521" y="196649"/>
                    </a:lnTo>
                    <a:cubicBezTo>
                      <a:pt x="5042" y="212496"/>
                      <a:pt x="2521" y="289931"/>
                      <a:pt x="4682" y="308659"/>
                    </a:cubicBezTo>
                    <a:lnTo>
                      <a:pt x="4682" y="202772"/>
                    </a:lnTo>
                    <a:cubicBezTo>
                      <a:pt x="4682" y="202772"/>
                      <a:pt x="5042" y="208174"/>
                      <a:pt x="5042" y="208174"/>
                    </a:cubicBezTo>
                    <a:cubicBezTo>
                      <a:pt x="4322" y="184043"/>
                      <a:pt x="4682" y="137222"/>
                      <a:pt x="5042" y="121015"/>
                    </a:cubicBezTo>
                    <a:cubicBezTo>
                      <a:pt x="5402" y="123536"/>
                      <a:pt x="6123" y="122095"/>
                      <a:pt x="6123" y="140463"/>
                    </a:cubicBezTo>
                    <a:cubicBezTo>
                      <a:pt x="6123" y="12606"/>
                      <a:pt x="2161" y="105888"/>
                      <a:pt x="1441" y="0"/>
                    </a:cubicBezTo>
                    <a:cubicBezTo>
                      <a:pt x="1441" y="6483"/>
                      <a:pt x="1441" y="14767"/>
                      <a:pt x="1441" y="26292"/>
                    </a:cubicBezTo>
                    <a:close/>
                  </a:path>
                </a:pathLst>
              </a:custGeom>
              <a:solidFill>
                <a:schemeClr val="accent2"/>
              </a:solidFill>
              <a:ln w="0" cap="flat">
                <a:noFill/>
                <a:prstDash val="solid"/>
                <a:miter/>
              </a:ln>
            </p:spPr>
            <p:txBody>
              <a:bodyPr rtlCol="0" anchor="ctr"/>
              <a:lstStyle/>
              <a:p>
                <a:endParaRPr lang="en-US" sz="744"/>
              </a:p>
            </p:txBody>
          </p:sp>
          <p:sp>
            <p:nvSpPr>
              <p:cNvPr id="799" name="Freeform: Shape 798">
                <a:extLst>
                  <a:ext uri="{FF2B5EF4-FFF2-40B4-BE49-F238E27FC236}">
                    <a16:creationId xmlns:a16="http://schemas.microsoft.com/office/drawing/2014/main" id="{82742A17-CDFE-35CF-5274-21B9EA8A7AD7}"/>
                  </a:ext>
                </a:extLst>
              </p:cNvPr>
              <p:cNvSpPr/>
              <p:nvPr/>
            </p:nvSpPr>
            <p:spPr>
              <a:xfrm>
                <a:off x="11783090" y="4370862"/>
                <a:ext cx="11164" cy="284695"/>
              </a:xfrm>
              <a:custGeom>
                <a:avLst/>
                <a:gdLst>
                  <a:gd name="connsiteX0" fmla="*/ 7923 w 11164"/>
                  <a:gd name="connsiteY0" fmla="*/ 186010 h 284695"/>
                  <a:gd name="connsiteX1" fmla="*/ 5042 w 11164"/>
                  <a:gd name="connsiteY1" fmla="*/ 141350 h 284695"/>
                  <a:gd name="connsiteX2" fmla="*/ 5763 w 11164"/>
                  <a:gd name="connsiteY2" fmla="*/ 66436 h 284695"/>
                  <a:gd name="connsiteX3" fmla="*/ 3241 w 11164"/>
                  <a:gd name="connsiteY3" fmla="*/ 48068 h 284695"/>
                  <a:gd name="connsiteX4" fmla="*/ 3241 w 11164"/>
                  <a:gd name="connsiteY4" fmla="*/ 80843 h 284695"/>
                  <a:gd name="connsiteX5" fmla="*/ 0 w 11164"/>
                  <a:gd name="connsiteY5" fmla="*/ 3408 h 284695"/>
                  <a:gd name="connsiteX6" fmla="*/ 1801 w 11164"/>
                  <a:gd name="connsiteY6" fmla="*/ 107855 h 284695"/>
                  <a:gd name="connsiteX7" fmla="*/ 360 w 11164"/>
                  <a:gd name="connsiteY7" fmla="*/ 226709 h 284695"/>
                  <a:gd name="connsiteX8" fmla="*/ 2161 w 11164"/>
                  <a:gd name="connsiteY8" fmla="*/ 265606 h 284695"/>
                  <a:gd name="connsiteX9" fmla="*/ 2161 w 11164"/>
                  <a:gd name="connsiteY9" fmla="*/ 251560 h 284695"/>
                  <a:gd name="connsiteX10" fmla="*/ 5402 w 11164"/>
                  <a:gd name="connsiteY10" fmla="*/ 249399 h 284695"/>
                  <a:gd name="connsiteX11" fmla="*/ 5042 w 11164"/>
                  <a:gd name="connsiteY11" fmla="*/ 197176 h 284695"/>
                  <a:gd name="connsiteX12" fmla="*/ 8644 w 11164"/>
                  <a:gd name="connsiteY12" fmla="*/ 284695 h 284695"/>
                  <a:gd name="connsiteX13" fmla="*/ 11165 w 11164"/>
                  <a:gd name="connsiteY13" fmla="*/ 136308 h 284695"/>
                  <a:gd name="connsiteX14" fmla="*/ 7923 w 11164"/>
                  <a:gd name="connsiteY14" fmla="*/ 185290 h 284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164" h="284695">
                    <a:moveTo>
                      <a:pt x="7923" y="186010"/>
                    </a:moveTo>
                    <a:lnTo>
                      <a:pt x="5042" y="141350"/>
                    </a:lnTo>
                    <a:lnTo>
                      <a:pt x="5763" y="66436"/>
                    </a:lnTo>
                    <a:cubicBezTo>
                      <a:pt x="4682" y="65716"/>
                      <a:pt x="3962" y="10972"/>
                      <a:pt x="3241" y="48068"/>
                    </a:cubicBezTo>
                    <a:cubicBezTo>
                      <a:pt x="3241" y="55271"/>
                      <a:pt x="3602" y="69678"/>
                      <a:pt x="3241" y="80843"/>
                    </a:cubicBezTo>
                    <a:cubicBezTo>
                      <a:pt x="1080" y="72559"/>
                      <a:pt x="2161" y="-18562"/>
                      <a:pt x="0" y="3408"/>
                    </a:cubicBezTo>
                    <a:cubicBezTo>
                      <a:pt x="720" y="62475"/>
                      <a:pt x="0" y="71479"/>
                      <a:pt x="1801" y="107855"/>
                    </a:cubicBezTo>
                    <a:cubicBezTo>
                      <a:pt x="1801" y="161880"/>
                      <a:pt x="1080" y="201497"/>
                      <a:pt x="360" y="226709"/>
                    </a:cubicBezTo>
                    <a:cubicBezTo>
                      <a:pt x="360" y="242916"/>
                      <a:pt x="1801" y="245077"/>
                      <a:pt x="2161" y="265606"/>
                    </a:cubicBezTo>
                    <a:cubicBezTo>
                      <a:pt x="2161" y="260924"/>
                      <a:pt x="2161" y="256962"/>
                      <a:pt x="2161" y="251560"/>
                    </a:cubicBezTo>
                    <a:lnTo>
                      <a:pt x="5402" y="249399"/>
                    </a:lnTo>
                    <a:cubicBezTo>
                      <a:pt x="4682" y="232471"/>
                      <a:pt x="5402" y="216264"/>
                      <a:pt x="5042" y="197176"/>
                    </a:cubicBezTo>
                    <a:lnTo>
                      <a:pt x="8644" y="284695"/>
                    </a:lnTo>
                    <a:cubicBezTo>
                      <a:pt x="11525" y="256602"/>
                      <a:pt x="9724" y="170523"/>
                      <a:pt x="11165" y="136308"/>
                    </a:cubicBezTo>
                    <a:cubicBezTo>
                      <a:pt x="8644" y="178807"/>
                      <a:pt x="9724" y="102453"/>
                      <a:pt x="7923" y="185290"/>
                    </a:cubicBezTo>
                    <a:close/>
                  </a:path>
                </a:pathLst>
              </a:custGeom>
              <a:solidFill>
                <a:schemeClr val="accent2"/>
              </a:solidFill>
              <a:ln w="0" cap="flat">
                <a:noFill/>
                <a:prstDash val="solid"/>
                <a:miter/>
              </a:ln>
            </p:spPr>
            <p:txBody>
              <a:bodyPr rtlCol="0" anchor="ctr"/>
              <a:lstStyle/>
              <a:p>
                <a:endParaRPr lang="en-US" sz="744"/>
              </a:p>
            </p:txBody>
          </p:sp>
          <p:sp>
            <p:nvSpPr>
              <p:cNvPr id="800" name="Freeform: Shape 799">
                <a:extLst>
                  <a:ext uri="{FF2B5EF4-FFF2-40B4-BE49-F238E27FC236}">
                    <a16:creationId xmlns:a16="http://schemas.microsoft.com/office/drawing/2014/main" id="{CB9998AF-26BD-88BF-D746-726BD63B26C5}"/>
                  </a:ext>
                </a:extLst>
              </p:cNvPr>
              <p:cNvSpPr/>
              <p:nvPr/>
            </p:nvSpPr>
            <p:spPr>
              <a:xfrm>
                <a:off x="11785971" y="4636829"/>
                <a:ext cx="3601" cy="2160"/>
              </a:xfrm>
              <a:custGeom>
                <a:avLst/>
                <a:gdLst>
                  <a:gd name="connsiteX0" fmla="*/ 0 w 3601"/>
                  <a:gd name="connsiteY0" fmla="*/ 0 h 2160"/>
                  <a:gd name="connsiteX1" fmla="*/ 0 w 3601"/>
                  <a:gd name="connsiteY1" fmla="*/ 2161 h 2160"/>
                  <a:gd name="connsiteX2" fmla="*/ 0 w 3601"/>
                  <a:gd name="connsiteY2" fmla="*/ 0 h 2160"/>
                </a:gdLst>
                <a:ahLst/>
                <a:cxnLst>
                  <a:cxn ang="0">
                    <a:pos x="connsiteX0" y="connsiteY0"/>
                  </a:cxn>
                  <a:cxn ang="0">
                    <a:pos x="connsiteX1" y="connsiteY1"/>
                  </a:cxn>
                  <a:cxn ang="0">
                    <a:pos x="connsiteX2" y="connsiteY2"/>
                  </a:cxn>
                </a:cxnLst>
                <a:rect l="l" t="t" r="r" b="b"/>
                <a:pathLst>
                  <a:path w="3601" h="2160">
                    <a:moveTo>
                      <a:pt x="0" y="0"/>
                    </a:moveTo>
                    <a:cubicBezTo>
                      <a:pt x="0" y="720"/>
                      <a:pt x="0" y="1441"/>
                      <a:pt x="0" y="2161"/>
                    </a:cubicBezTo>
                    <a:cubicBezTo>
                      <a:pt x="0" y="1441"/>
                      <a:pt x="0" y="720"/>
                      <a:pt x="0" y="0"/>
                    </a:cubicBezTo>
                    <a:close/>
                  </a:path>
                </a:pathLst>
              </a:custGeom>
              <a:solidFill>
                <a:schemeClr val="accent2"/>
              </a:solidFill>
              <a:ln w="0" cap="flat">
                <a:noFill/>
                <a:prstDash val="solid"/>
                <a:miter/>
              </a:ln>
            </p:spPr>
            <p:txBody>
              <a:bodyPr rtlCol="0" anchor="ctr"/>
              <a:lstStyle/>
              <a:p>
                <a:endParaRPr lang="en-US" sz="744"/>
              </a:p>
            </p:txBody>
          </p:sp>
          <p:sp>
            <p:nvSpPr>
              <p:cNvPr id="801" name="Freeform: Shape 800">
                <a:extLst>
                  <a:ext uri="{FF2B5EF4-FFF2-40B4-BE49-F238E27FC236}">
                    <a16:creationId xmlns:a16="http://schemas.microsoft.com/office/drawing/2014/main" id="{04A7C037-B4BE-774F-564F-36F327EBDA65}"/>
                  </a:ext>
                </a:extLst>
              </p:cNvPr>
              <p:cNvSpPr/>
              <p:nvPr/>
            </p:nvSpPr>
            <p:spPr>
              <a:xfrm>
                <a:off x="8503450" y="4996271"/>
                <a:ext cx="63748" cy="267240"/>
              </a:xfrm>
              <a:custGeom>
                <a:avLst/>
                <a:gdLst>
                  <a:gd name="connsiteX0" fmla="*/ 29533 w 63748"/>
                  <a:gd name="connsiteY0" fmla="*/ 177920 h 267240"/>
                  <a:gd name="connsiteX1" fmla="*/ 38537 w 63748"/>
                  <a:gd name="connsiteY1" fmla="*/ 202771 h 267240"/>
                  <a:gd name="connsiteX2" fmla="*/ 34576 w 63748"/>
                  <a:gd name="connsiteY2" fmla="*/ 190526 h 267240"/>
                  <a:gd name="connsiteX3" fmla="*/ 30974 w 63748"/>
                  <a:gd name="connsiteY3" fmla="*/ 177920 h 267240"/>
                  <a:gd name="connsiteX4" fmla="*/ 23771 w 63748"/>
                  <a:gd name="connsiteY4" fmla="*/ 153069 h 267240"/>
                  <a:gd name="connsiteX5" fmla="*/ 18008 w 63748"/>
                  <a:gd name="connsiteY5" fmla="*/ 127858 h 267240"/>
                  <a:gd name="connsiteX6" fmla="*/ 15127 w 63748"/>
                  <a:gd name="connsiteY6" fmla="*/ 115252 h 267240"/>
                  <a:gd name="connsiteX7" fmla="*/ 12966 w 63748"/>
                  <a:gd name="connsiteY7" fmla="*/ 102646 h 267240"/>
                  <a:gd name="connsiteX8" fmla="*/ 8284 w 63748"/>
                  <a:gd name="connsiteY8" fmla="*/ 77075 h 267240"/>
                  <a:gd name="connsiteX9" fmla="*/ 5042 w 63748"/>
                  <a:gd name="connsiteY9" fmla="*/ 51503 h 267240"/>
                  <a:gd name="connsiteX10" fmla="*/ 360 w 63748"/>
                  <a:gd name="connsiteY10" fmla="*/ 0 h 267240"/>
                  <a:gd name="connsiteX11" fmla="*/ 1441 w 63748"/>
                  <a:gd name="connsiteY11" fmla="*/ 30614 h 267240"/>
                  <a:gd name="connsiteX12" fmla="*/ 1801 w 63748"/>
                  <a:gd name="connsiteY12" fmla="*/ 39978 h 267240"/>
                  <a:gd name="connsiteX13" fmla="*/ 1080 w 63748"/>
                  <a:gd name="connsiteY13" fmla="*/ 37097 h 267240"/>
                  <a:gd name="connsiteX14" fmla="*/ 0 w 63748"/>
                  <a:gd name="connsiteY14" fmla="*/ 26652 h 267240"/>
                  <a:gd name="connsiteX15" fmla="*/ 360 w 63748"/>
                  <a:gd name="connsiteY15" fmla="*/ 34936 h 267240"/>
                  <a:gd name="connsiteX16" fmla="*/ 1441 w 63748"/>
                  <a:gd name="connsiteY16" fmla="*/ 45381 h 267240"/>
                  <a:gd name="connsiteX17" fmla="*/ 4682 w 63748"/>
                  <a:gd name="connsiteY17" fmla="*/ 69872 h 267240"/>
                  <a:gd name="connsiteX18" fmla="*/ 6843 w 63748"/>
                  <a:gd name="connsiteY18" fmla="*/ 81757 h 267240"/>
                  <a:gd name="connsiteX19" fmla="*/ 9004 w 63748"/>
                  <a:gd name="connsiteY19" fmla="*/ 92202 h 267240"/>
                  <a:gd name="connsiteX20" fmla="*/ 12246 w 63748"/>
                  <a:gd name="connsiteY20" fmla="*/ 105167 h 267240"/>
                  <a:gd name="connsiteX21" fmla="*/ 8284 w 63748"/>
                  <a:gd name="connsiteY21" fmla="*/ 90761 h 267240"/>
                  <a:gd name="connsiteX22" fmla="*/ 11525 w 63748"/>
                  <a:gd name="connsiteY22" fmla="*/ 107689 h 267240"/>
                  <a:gd name="connsiteX23" fmla="*/ 12966 w 63748"/>
                  <a:gd name="connsiteY23" fmla="*/ 115252 h 267240"/>
                  <a:gd name="connsiteX24" fmla="*/ 14407 w 63748"/>
                  <a:gd name="connsiteY24" fmla="*/ 122455 h 267240"/>
                  <a:gd name="connsiteX25" fmla="*/ 18728 w 63748"/>
                  <a:gd name="connsiteY25" fmla="*/ 144065 h 267240"/>
                  <a:gd name="connsiteX26" fmla="*/ 15487 w 63748"/>
                  <a:gd name="connsiteY26" fmla="*/ 139743 h 267240"/>
                  <a:gd name="connsiteX27" fmla="*/ 16567 w 63748"/>
                  <a:gd name="connsiteY27" fmla="*/ 143705 h 267240"/>
                  <a:gd name="connsiteX28" fmla="*/ 63749 w 63748"/>
                  <a:gd name="connsiteY28" fmla="*/ 267241 h 267240"/>
                  <a:gd name="connsiteX29" fmla="*/ 29893 w 63748"/>
                  <a:gd name="connsiteY29" fmla="*/ 177920 h 267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63748" h="267240">
                    <a:moveTo>
                      <a:pt x="29533" y="177920"/>
                    </a:moveTo>
                    <a:cubicBezTo>
                      <a:pt x="34576" y="195568"/>
                      <a:pt x="37457" y="200611"/>
                      <a:pt x="38537" y="202771"/>
                    </a:cubicBezTo>
                    <a:cubicBezTo>
                      <a:pt x="37097" y="198810"/>
                      <a:pt x="35656" y="194488"/>
                      <a:pt x="34576" y="190526"/>
                    </a:cubicBezTo>
                    <a:lnTo>
                      <a:pt x="30974" y="177920"/>
                    </a:lnTo>
                    <a:lnTo>
                      <a:pt x="23771" y="153069"/>
                    </a:lnTo>
                    <a:lnTo>
                      <a:pt x="18008" y="127858"/>
                    </a:lnTo>
                    <a:lnTo>
                      <a:pt x="15127" y="115252"/>
                    </a:lnTo>
                    <a:cubicBezTo>
                      <a:pt x="14407" y="110930"/>
                      <a:pt x="13686" y="106608"/>
                      <a:pt x="12966" y="102646"/>
                    </a:cubicBezTo>
                    <a:lnTo>
                      <a:pt x="8284" y="77075"/>
                    </a:lnTo>
                    <a:cubicBezTo>
                      <a:pt x="6843" y="68431"/>
                      <a:pt x="6123" y="60147"/>
                      <a:pt x="5042" y="51503"/>
                    </a:cubicBezTo>
                    <a:cubicBezTo>
                      <a:pt x="2521" y="34576"/>
                      <a:pt x="1441" y="17288"/>
                      <a:pt x="360" y="0"/>
                    </a:cubicBezTo>
                    <a:cubicBezTo>
                      <a:pt x="360" y="3242"/>
                      <a:pt x="1080" y="19809"/>
                      <a:pt x="1441" y="30614"/>
                    </a:cubicBezTo>
                    <a:cubicBezTo>
                      <a:pt x="1441" y="36016"/>
                      <a:pt x="2161" y="39978"/>
                      <a:pt x="1801" y="39978"/>
                    </a:cubicBezTo>
                    <a:cubicBezTo>
                      <a:pt x="1801" y="39978"/>
                      <a:pt x="1801" y="39258"/>
                      <a:pt x="1080" y="37097"/>
                    </a:cubicBezTo>
                    <a:cubicBezTo>
                      <a:pt x="720" y="34936"/>
                      <a:pt x="360" y="31694"/>
                      <a:pt x="0" y="26652"/>
                    </a:cubicBezTo>
                    <a:cubicBezTo>
                      <a:pt x="0" y="28813"/>
                      <a:pt x="0" y="31694"/>
                      <a:pt x="360" y="34936"/>
                    </a:cubicBezTo>
                    <a:cubicBezTo>
                      <a:pt x="720" y="38177"/>
                      <a:pt x="1080" y="41779"/>
                      <a:pt x="1441" y="45381"/>
                    </a:cubicBezTo>
                    <a:cubicBezTo>
                      <a:pt x="2521" y="52944"/>
                      <a:pt x="3602" y="61588"/>
                      <a:pt x="4682" y="69872"/>
                    </a:cubicBezTo>
                    <a:cubicBezTo>
                      <a:pt x="5042" y="74194"/>
                      <a:pt x="6123" y="78155"/>
                      <a:pt x="6843" y="81757"/>
                    </a:cubicBezTo>
                    <a:cubicBezTo>
                      <a:pt x="7563" y="85719"/>
                      <a:pt x="8284" y="88960"/>
                      <a:pt x="9004" y="92202"/>
                    </a:cubicBezTo>
                    <a:cubicBezTo>
                      <a:pt x="10445" y="98685"/>
                      <a:pt x="11525" y="103367"/>
                      <a:pt x="12246" y="105167"/>
                    </a:cubicBezTo>
                    <a:lnTo>
                      <a:pt x="8284" y="90761"/>
                    </a:lnTo>
                    <a:cubicBezTo>
                      <a:pt x="9364" y="96524"/>
                      <a:pt x="10805" y="102286"/>
                      <a:pt x="11525" y="107689"/>
                    </a:cubicBezTo>
                    <a:cubicBezTo>
                      <a:pt x="11885" y="110210"/>
                      <a:pt x="12606" y="113091"/>
                      <a:pt x="12966" y="115252"/>
                    </a:cubicBezTo>
                    <a:cubicBezTo>
                      <a:pt x="13686" y="117773"/>
                      <a:pt x="14046" y="119934"/>
                      <a:pt x="14407" y="122455"/>
                    </a:cubicBezTo>
                    <a:cubicBezTo>
                      <a:pt x="16567" y="131459"/>
                      <a:pt x="18008" y="139023"/>
                      <a:pt x="18728" y="144065"/>
                    </a:cubicBezTo>
                    <a:cubicBezTo>
                      <a:pt x="20529" y="154150"/>
                      <a:pt x="19449" y="154870"/>
                      <a:pt x="15487" y="139743"/>
                    </a:cubicBezTo>
                    <a:lnTo>
                      <a:pt x="16567" y="143705"/>
                    </a:lnTo>
                    <a:cubicBezTo>
                      <a:pt x="29173" y="186204"/>
                      <a:pt x="45020" y="227623"/>
                      <a:pt x="63749" y="267241"/>
                    </a:cubicBezTo>
                    <a:cubicBezTo>
                      <a:pt x="46461" y="222220"/>
                      <a:pt x="47181" y="233746"/>
                      <a:pt x="29893" y="177920"/>
                    </a:cubicBezTo>
                    <a:close/>
                  </a:path>
                </a:pathLst>
              </a:custGeom>
              <a:solidFill>
                <a:schemeClr val="accent2"/>
              </a:solidFill>
              <a:ln w="0" cap="flat">
                <a:noFill/>
                <a:prstDash val="solid"/>
                <a:miter/>
              </a:ln>
            </p:spPr>
            <p:txBody>
              <a:bodyPr rtlCol="0" anchor="ctr"/>
              <a:lstStyle/>
              <a:p>
                <a:endParaRPr lang="en-US" sz="744"/>
              </a:p>
            </p:txBody>
          </p:sp>
          <p:sp>
            <p:nvSpPr>
              <p:cNvPr id="802" name="Freeform: Shape 801">
                <a:extLst>
                  <a:ext uri="{FF2B5EF4-FFF2-40B4-BE49-F238E27FC236}">
                    <a16:creationId xmlns:a16="http://schemas.microsoft.com/office/drawing/2014/main" id="{CEDCFC4A-25BB-5F73-9829-D0062D3E80F4}"/>
                  </a:ext>
                </a:extLst>
              </p:cNvPr>
              <p:cNvSpPr/>
              <p:nvPr/>
            </p:nvSpPr>
            <p:spPr>
              <a:xfrm>
                <a:off x="11704671" y="5244423"/>
                <a:ext cx="9988" cy="26309"/>
              </a:xfrm>
              <a:custGeom>
                <a:avLst/>
                <a:gdLst>
                  <a:gd name="connsiteX0" fmla="*/ 9988 w 9988"/>
                  <a:gd name="connsiteY0" fmla="*/ 0 h 26309"/>
                  <a:gd name="connsiteX1" fmla="*/ 623 w 9988"/>
                  <a:gd name="connsiteY1" fmla="*/ 25571 h 26309"/>
                  <a:gd name="connsiteX2" fmla="*/ 5666 w 9988"/>
                  <a:gd name="connsiteY2" fmla="*/ 12245 h 26309"/>
                  <a:gd name="connsiteX3" fmla="*/ 9988 w 9988"/>
                  <a:gd name="connsiteY3" fmla="*/ 0 h 26309"/>
                </a:gdLst>
                <a:ahLst/>
                <a:cxnLst>
                  <a:cxn ang="0">
                    <a:pos x="connsiteX0" y="connsiteY0"/>
                  </a:cxn>
                  <a:cxn ang="0">
                    <a:pos x="connsiteX1" y="connsiteY1"/>
                  </a:cxn>
                  <a:cxn ang="0">
                    <a:pos x="connsiteX2" y="connsiteY2"/>
                  </a:cxn>
                  <a:cxn ang="0">
                    <a:pos x="connsiteX3" y="connsiteY3"/>
                  </a:cxn>
                </a:cxnLst>
                <a:rect l="l" t="t" r="r" b="b"/>
                <a:pathLst>
                  <a:path w="9988" h="26309">
                    <a:moveTo>
                      <a:pt x="9988" y="0"/>
                    </a:moveTo>
                    <a:cubicBezTo>
                      <a:pt x="623" y="25211"/>
                      <a:pt x="-1177" y="28093"/>
                      <a:pt x="623" y="25571"/>
                    </a:cubicBezTo>
                    <a:cubicBezTo>
                      <a:pt x="2424" y="21249"/>
                      <a:pt x="4225" y="16567"/>
                      <a:pt x="5666" y="12245"/>
                    </a:cubicBezTo>
                    <a:cubicBezTo>
                      <a:pt x="7107" y="7924"/>
                      <a:pt x="8547" y="3962"/>
                      <a:pt x="9988" y="0"/>
                    </a:cubicBezTo>
                    <a:close/>
                  </a:path>
                </a:pathLst>
              </a:custGeom>
              <a:solidFill>
                <a:schemeClr val="accent2"/>
              </a:solidFill>
              <a:ln w="0" cap="flat">
                <a:noFill/>
                <a:prstDash val="solid"/>
                <a:miter/>
              </a:ln>
            </p:spPr>
            <p:txBody>
              <a:bodyPr rtlCol="0" anchor="ctr"/>
              <a:lstStyle/>
              <a:p>
                <a:endParaRPr lang="en-US" sz="744"/>
              </a:p>
            </p:txBody>
          </p:sp>
          <p:sp>
            <p:nvSpPr>
              <p:cNvPr id="803" name="Freeform: Shape 802">
                <a:extLst>
                  <a:ext uri="{FF2B5EF4-FFF2-40B4-BE49-F238E27FC236}">
                    <a16:creationId xmlns:a16="http://schemas.microsoft.com/office/drawing/2014/main" id="{AAB826EB-B06B-3D02-5093-536C3DC84816}"/>
                  </a:ext>
                </a:extLst>
              </p:cNvPr>
              <p:cNvSpPr/>
              <p:nvPr/>
            </p:nvSpPr>
            <p:spPr>
              <a:xfrm>
                <a:off x="8581245" y="5290884"/>
                <a:ext cx="20169" cy="36376"/>
              </a:xfrm>
              <a:custGeom>
                <a:avLst/>
                <a:gdLst>
                  <a:gd name="connsiteX0" fmla="*/ 0 w 20169"/>
                  <a:gd name="connsiteY0" fmla="*/ 360 h 36376"/>
                  <a:gd name="connsiteX1" fmla="*/ 10085 w 20169"/>
                  <a:gd name="connsiteY1" fmla="*/ 18368 h 36376"/>
                  <a:gd name="connsiteX2" fmla="*/ 20169 w 20169"/>
                  <a:gd name="connsiteY2" fmla="*/ 36377 h 36376"/>
                  <a:gd name="connsiteX3" fmla="*/ 9004 w 20169"/>
                  <a:gd name="connsiteY3" fmla="*/ 16207 h 36376"/>
                  <a:gd name="connsiteX4" fmla="*/ 3962 w 20169"/>
                  <a:gd name="connsiteY4" fmla="*/ 7564 h 36376"/>
                  <a:gd name="connsiteX5" fmla="*/ 0 w 20169"/>
                  <a:gd name="connsiteY5" fmla="*/ 0 h 36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69" h="36376">
                    <a:moveTo>
                      <a:pt x="0" y="360"/>
                    </a:moveTo>
                    <a:cubicBezTo>
                      <a:pt x="2881" y="6483"/>
                      <a:pt x="6483" y="12606"/>
                      <a:pt x="10085" y="18368"/>
                    </a:cubicBezTo>
                    <a:lnTo>
                      <a:pt x="20169" y="36377"/>
                    </a:lnTo>
                    <a:cubicBezTo>
                      <a:pt x="16207" y="29173"/>
                      <a:pt x="12246" y="22330"/>
                      <a:pt x="9004" y="16207"/>
                    </a:cubicBezTo>
                    <a:cubicBezTo>
                      <a:pt x="7203" y="13326"/>
                      <a:pt x="5763" y="10445"/>
                      <a:pt x="3962" y="7564"/>
                    </a:cubicBezTo>
                    <a:cubicBezTo>
                      <a:pt x="2521" y="5042"/>
                      <a:pt x="1080" y="2521"/>
                      <a:pt x="0" y="0"/>
                    </a:cubicBezTo>
                    <a:close/>
                  </a:path>
                </a:pathLst>
              </a:custGeom>
              <a:solidFill>
                <a:schemeClr val="accent2"/>
              </a:solidFill>
              <a:ln w="0" cap="flat">
                <a:noFill/>
                <a:prstDash val="solid"/>
                <a:miter/>
              </a:ln>
            </p:spPr>
            <p:txBody>
              <a:bodyPr rtlCol="0" anchor="ctr"/>
              <a:lstStyle/>
              <a:p>
                <a:endParaRPr lang="en-US" sz="744"/>
              </a:p>
            </p:txBody>
          </p:sp>
          <p:sp>
            <p:nvSpPr>
              <p:cNvPr id="804" name="Freeform: Shape 803">
                <a:extLst>
                  <a:ext uri="{FF2B5EF4-FFF2-40B4-BE49-F238E27FC236}">
                    <a16:creationId xmlns:a16="http://schemas.microsoft.com/office/drawing/2014/main" id="{62AE22EF-C65E-31BF-2054-C033C6C13DEC}"/>
                  </a:ext>
                </a:extLst>
              </p:cNvPr>
              <p:cNvSpPr/>
              <p:nvPr/>
            </p:nvSpPr>
            <p:spPr>
              <a:xfrm>
                <a:off x="8478598" y="5019264"/>
                <a:ext cx="2881" cy="19866"/>
              </a:xfrm>
              <a:custGeom>
                <a:avLst/>
                <a:gdLst>
                  <a:gd name="connsiteX0" fmla="*/ 0 w 2881"/>
                  <a:gd name="connsiteY0" fmla="*/ 58 h 19866"/>
                  <a:gd name="connsiteX1" fmla="*/ 0 w 2881"/>
                  <a:gd name="connsiteY1" fmla="*/ 778 h 19866"/>
                  <a:gd name="connsiteX2" fmla="*/ 2881 w 2881"/>
                  <a:gd name="connsiteY2" fmla="*/ 19867 h 19866"/>
                  <a:gd name="connsiteX3" fmla="*/ 2881 w 2881"/>
                  <a:gd name="connsiteY3" fmla="*/ 19506 h 19866"/>
                  <a:gd name="connsiteX4" fmla="*/ 360 w 2881"/>
                  <a:gd name="connsiteY4" fmla="*/ 418 h 198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1" h="19866">
                    <a:moveTo>
                      <a:pt x="0" y="58"/>
                    </a:moveTo>
                    <a:cubicBezTo>
                      <a:pt x="0" y="58"/>
                      <a:pt x="0" y="-303"/>
                      <a:pt x="0" y="778"/>
                    </a:cubicBezTo>
                    <a:cubicBezTo>
                      <a:pt x="720" y="7261"/>
                      <a:pt x="1441" y="13384"/>
                      <a:pt x="2881" y="19867"/>
                    </a:cubicBezTo>
                    <a:cubicBezTo>
                      <a:pt x="2881" y="19867"/>
                      <a:pt x="2881" y="19506"/>
                      <a:pt x="2881" y="19506"/>
                    </a:cubicBezTo>
                    <a:cubicBezTo>
                      <a:pt x="1801" y="12663"/>
                      <a:pt x="1080" y="6180"/>
                      <a:pt x="360" y="418"/>
                    </a:cubicBezTo>
                    <a:close/>
                  </a:path>
                </a:pathLst>
              </a:custGeom>
              <a:solidFill>
                <a:schemeClr val="accent2"/>
              </a:solidFill>
              <a:ln w="0" cap="flat">
                <a:noFill/>
                <a:prstDash val="solid"/>
                <a:miter/>
              </a:ln>
            </p:spPr>
            <p:txBody>
              <a:bodyPr rtlCol="0" anchor="ctr"/>
              <a:lstStyle/>
              <a:p>
                <a:endParaRPr lang="en-US" sz="744"/>
              </a:p>
            </p:txBody>
          </p:sp>
          <p:sp>
            <p:nvSpPr>
              <p:cNvPr id="805" name="Freeform: Shape 804">
                <a:extLst>
                  <a:ext uri="{FF2B5EF4-FFF2-40B4-BE49-F238E27FC236}">
                    <a16:creationId xmlns:a16="http://schemas.microsoft.com/office/drawing/2014/main" id="{75687B23-9A4E-1BB4-5E5B-897EAEDAB37A}"/>
                  </a:ext>
                </a:extLst>
              </p:cNvPr>
              <p:cNvSpPr/>
              <p:nvPr/>
            </p:nvSpPr>
            <p:spPr>
              <a:xfrm>
                <a:off x="9334345" y="5749371"/>
                <a:ext cx="13686" cy="3601"/>
              </a:xfrm>
              <a:custGeom>
                <a:avLst/>
                <a:gdLst>
                  <a:gd name="connsiteX0" fmla="*/ 0 w 13686"/>
                  <a:gd name="connsiteY0" fmla="*/ 0 h 3601"/>
                  <a:gd name="connsiteX1" fmla="*/ 13686 w 13686"/>
                  <a:gd name="connsiteY1" fmla="*/ 0 h 3601"/>
                  <a:gd name="connsiteX2" fmla="*/ 0 w 13686"/>
                  <a:gd name="connsiteY2" fmla="*/ 0 h 3601"/>
                </a:gdLst>
                <a:ahLst/>
                <a:cxnLst>
                  <a:cxn ang="0">
                    <a:pos x="connsiteX0" y="connsiteY0"/>
                  </a:cxn>
                  <a:cxn ang="0">
                    <a:pos x="connsiteX1" y="connsiteY1"/>
                  </a:cxn>
                  <a:cxn ang="0">
                    <a:pos x="connsiteX2" y="connsiteY2"/>
                  </a:cxn>
                </a:cxnLst>
                <a:rect l="l" t="t" r="r" b="b"/>
                <a:pathLst>
                  <a:path w="13686" h="3601">
                    <a:moveTo>
                      <a:pt x="0" y="0"/>
                    </a:moveTo>
                    <a:cubicBezTo>
                      <a:pt x="4682" y="0"/>
                      <a:pt x="8284" y="0"/>
                      <a:pt x="13686" y="0"/>
                    </a:cubicBezTo>
                    <a:cubicBezTo>
                      <a:pt x="8644" y="0"/>
                      <a:pt x="4322" y="0"/>
                      <a:pt x="0" y="0"/>
                    </a:cubicBezTo>
                    <a:close/>
                  </a:path>
                </a:pathLst>
              </a:custGeom>
              <a:solidFill>
                <a:schemeClr val="accent2"/>
              </a:solidFill>
              <a:ln w="0" cap="flat">
                <a:noFill/>
                <a:prstDash val="solid"/>
                <a:miter/>
              </a:ln>
            </p:spPr>
            <p:txBody>
              <a:bodyPr rtlCol="0" anchor="ctr"/>
              <a:lstStyle/>
              <a:p>
                <a:endParaRPr lang="en-US" sz="744"/>
              </a:p>
            </p:txBody>
          </p:sp>
          <p:sp>
            <p:nvSpPr>
              <p:cNvPr id="806" name="Freeform: Shape 805">
                <a:extLst>
                  <a:ext uri="{FF2B5EF4-FFF2-40B4-BE49-F238E27FC236}">
                    <a16:creationId xmlns:a16="http://schemas.microsoft.com/office/drawing/2014/main" id="{A93695E2-B0B6-26BF-1AE3-2CF577A684C0}"/>
                  </a:ext>
                </a:extLst>
              </p:cNvPr>
              <p:cNvSpPr/>
              <p:nvPr/>
            </p:nvSpPr>
            <p:spPr>
              <a:xfrm>
                <a:off x="8464552" y="4450625"/>
                <a:ext cx="7449" cy="219339"/>
              </a:xfrm>
              <a:custGeom>
                <a:avLst/>
                <a:gdLst>
                  <a:gd name="connsiteX0" fmla="*/ 0 w 7449"/>
                  <a:gd name="connsiteY0" fmla="*/ 0 h 219339"/>
                  <a:gd name="connsiteX1" fmla="*/ 1801 w 7449"/>
                  <a:gd name="connsiteY1" fmla="*/ 93282 h 219339"/>
                  <a:gd name="connsiteX2" fmla="*/ 360 w 7449"/>
                  <a:gd name="connsiteY2" fmla="*/ 106248 h 219339"/>
                  <a:gd name="connsiteX3" fmla="*/ 1441 w 7449"/>
                  <a:gd name="connsiteY3" fmla="*/ 137582 h 219339"/>
                  <a:gd name="connsiteX4" fmla="*/ 1441 w 7449"/>
                  <a:gd name="connsiteY4" fmla="*/ 118494 h 219339"/>
                  <a:gd name="connsiteX5" fmla="*/ 6843 w 7449"/>
                  <a:gd name="connsiteY5" fmla="*/ 219339 h 219339"/>
                  <a:gd name="connsiteX6" fmla="*/ 5763 w 7449"/>
                  <a:gd name="connsiteY6" fmla="*/ 119934 h 219339"/>
                  <a:gd name="connsiteX7" fmla="*/ 5763 w 7449"/>
                  <a:gd name="connsiteY7" fmla="*/ 95443 h 219339"/>
                  <a:gd name="connsiteX8" fmla="*/ 2161 w 7449"/>
                  <a:gd name="connsiteY8" fmla="*/ 18008 h 219339"/>
                  <a:gd name="connsiteX9" fmla="*/ 720 w 7449"/>
                  <a:gd name="connsiteY9" fmla="*/ 360 h 219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449" h="219339">
                    <a:moveTo>
                      <a:pt x="0" y="0"/>
                    </a:moveTo>
                    <a:lnTo>
                      <a:pt x="1801" y="93282"/>
                    </a:lnTo>
                    <a:cubicBezTo>
                      <a:pt x="1080" y="81037"/>
                      <a:pt x="1080" y="125697"/>
                      <a:pt x="360" y="106248"/>
                    </a:cubicBezTo>
                    <a:cubicBezTo>
                      <a:pt x="360" y="113451"/>
                      <a:pt x="720" y="146586"/>
                      <a:pt x="1441" y="137582"/>
                    </a:cubicBezTo>
                    <a:lnTo>
                      <a:pt x="1441" y="118494"/>
                    </a:lnTo>
                    <a:cubicBezTo>
                      <a:pt x="3962" y="167476"/>
                      <a:pt x="5042" y="137942"/>
                      <a:pt x="6843" y="219339"/>
                    </a:cubicBezTo>
                    <a:cubicBezTo>
                      <a:pt x="8284" y="168916"/>
                      <a:pt x="6843" y="146586"/>
                      <a:pt x="5763" y="119934"/>
                    </a:cubicBezTo>
                    <a:cubicBezTo>
                      <a:pt x="5763" y="110930"/>
                      <a:pt x="5763" y="103367"/>
                      <a:pt x="5763" y="95443"/>
                    </a:cubicBezTo>
                    <a:lnTo>
                      <a:pt x="2161" y="18008"/>
                    </a:lnTo>
                    <a:lnTo>
                      <a:pt x="720" y="360"/>
                    </a:lnTo>
                    <a:close/>
                  </a:path>
                </a:pathLst>
              </a:custGeom>
              <a:solidFill>
                <a:schemeClr val="accent2"/>
              </a:solidFill>
              <a:ln w="0" cap="flat">
                <a:noFill/>
                <a:prstDash val="solid"/>
                <a:miter/>
              </a:ln>
            </p:spPr>
            <p:txBody>
              <a:bodyPr rtlCol="0" anchor="ctr"/>
              <a:lstStyle/>
              <a:p>
                <a:endParaRPr lang="en-US" sz="744"/>
              </a:p>
            </p:txBody>
          </p:sp>
          <p:sp>
            <p:nvSpPr>
              <p:cNvPr id="807" name="Freeform: Shape 806">
                <a:extLst>
                  <a:ext uri="{FF2B5EF4-FFF2-40B4-BE49-F238E27FC236}">
                    <a16:creationId xmlns:a16="http://schemas.microsoft.com/office/drawing/2014/main" id="{F4C6EF9E-B840-A928-FA99-0CAC7C451215}"/>
                  </a:ext>
                </a:extLst>
              </p:cNvPr>
              <p:cNvSpPr/>
              <p:nvPr/>
            </p:nvSpPr>
            <p:spPr>
              <a:xfrm>
                <a:off x="10867917" y="5987798"/>
                <a:ext cx="3601" cy="1080"/>
              </a:xfrm>
              <a:custGeom>
                <a:avLst/>
                <a:gdLst>
                  <a:gd name="connsiteX0" fmla="*/ 0 w 3601"/>
                  <a:gd name="connsiteY0" fmla="*/ 0 h 1080"/>
                  <a:gd name="connsiteX1" fmla="*/ 0 w 3601"/>
                  <a:gd name="connsiteY1" fmla="*/ 1081 h 1080"/>
                  <a:gd name="connsiteX2" fmla="*/ 0 w 3601"/>
                  <a:gd name="connsiteY2" fmla="*/ 0 h 1080"/>
                </a:gdLst>
                <a:ahLst/>
                <a:cxnLst>
                  <a:cxn ang="0">
                    <a:pos x="connsiteX0" y="connsiteY0"/>
                  </a:cxn>
                  <a:cxn ang="0">
                    <a:pos x="connsiteX1" y="connsiteY1"/>
                  </a:cxn>
                  <a:cxn ang="0">
                    <a:pos x="connsiteX2" y="connsiteY2"/>
                  </a:cxn>
                </a:cxnLst>
                <a:rect l="l" t="t" r="r" b="b"/>
                <a:pathLst>
                  <a:path w="3601" h="1080">
                    <a:moveTo>
                      <a:pt x="0" y="0"/>
                    </a:moveTo>
                    <a:lnTo>
                      <a:pt x="0" y="1081"/>
                    </a:lnTo>
                    <a:cubicBezTo>
                      <a:pt x="0" y="0"/>
                      <a:pt x="0" y="0"/>
                      <a:pt x="0" y="0"/>
                    </a:cubicBezTo>
                    <a:close/>
                  </a:path>
                </a:pathLst>
              </a:custGeom>
              <a:solidFill>
                <a:schemeClr val="accent2"/>
              </a:solidFill>
              <a:ln w="0" cap="flat">
                <a:noFill/>
                <a:prstDash val="solid"/>
                <a:miter/>
              </a:ln>
            </p:spPr>
            <p:txBody>
              <a:bodyPr rtlCol="0" anchor="ctr"/>
              <a:lstStyle/>
              <a:p>
                <a:endParaRPr lang="en-US" sz="744"/>
              </a:p>
            </p:txBody>
          </p:sp>
          <p:sp>
            <p:nvSpPr>
              <p:cNvPr id="808" name="Freeform: Shape 807">
                <a:extLst>
                  <a:ext uri="{FF2B5EF4-FFF2-40B4-BE49-F238E27FC236}">
                    <a16:creationId xmlns:a16="http://schemas.microsoft.com/office/drawing/2014/main" id="{CB23E5C3-EF64-4BCF-6057-DBF58B78B19C}"/>
                  </a:ext>
                </a:extLst>
              </p:cNvPr>
              <p:cNvSpPr/>
              <p:nvPr/>
            </p:nvSpPr>
            <p:spPr>
              <a:xfrm>
                <a:off x="10868277" y="5988879"/>
                <a:ext cx="2922" cy="12620"/>
              </a:xfrm>
              <a:custGeom>
                <a:avLst/>
                <a:gdLst>
                  <a:gd name="connsiteX0" fmla="*/ 1441 w 2922"/>
                  <a:gd name="connsiteY0" fmla="*/ 3962 h 12620"/>
                  <a:gd name="connsiteX1" fmla="*/ 0 w 2922"/>
                  <a:gd name="connsiteY1" fmla="*/ 0 h 12620"/>
                  <a:gd name="connsiteX2" fmla="*/ 1441 w 2922"/>
                  <a:gd name="connsiteY2" fmla="*/ 3962 h 12620"/>
                </a:gdLst>
                <a:ahLst/>
                <a:cxnLst>
                  <a:cxn ang="0">
                    <a:pos x="connsiteX0" y="connsiteY0"/>
                  </a:cxn>
                  <a:cxn ang="0">
                    <a:pos x="connsiteX1" y="connsiteY1"/>
                  </a:cxn>
                  <a:cxn ang="0">
                    <a:pos x="connsiteX2" y="connsiteY2"/>
                  </a:cxn>
                </a:cxnLst>
                <a:rect l="l" t="t" r="r" b="b"/>
                <a:pathLst>
                  <a:path w="2922" h="12620">
                    <a:moveTo>
                      <a:pt x="1441" y="3962"/>
                    </a:moveTo>
                    <a:lnTo>
                      <a:pt x="0" y="0"/>
                    </a:lnTo>
                    <a:cubicBezTo>
                      <a:pt x="1080" y="4682"/>
                      <a:pt x="5042" y="23411"/>
                      <a:pt x="1441" y="3962"/>
                    </a:cubicBezTo>
                    <a:close/>
                  </a:path>
                </a:pathLst>
              </a:custGeom>
              <a:solidFill>
                <a:schemeClr val="accent2"/>
              </a:solidFill>
              <a:ln w="0" cap="flat">
                <a:noFill/>
                <a:prstDash val="solid"/>
                <a:miter/>
              </a:ln>
            </p:spPr>
            <p:txBody>
              <a:bodyPr rtlCol="0" anchor="ctr"/>
              <a:lstStyle/>
              <a:p>
                <a:endParaRPr lang="en-US" sz="744"/>
              </a:p>
            </p:txBody>
          </p:sp>
          <p:sp>
            <p:nvSpPr>
              <p:cNvPr id="809" name="Freeform: Shape 808">
                <a:extLst>
                  <a:ext uri="{FF2B5EF4-FFF2-40B4-BE49-F238E27FC236}">
                    <a16:creationId xmlns:a16="http://schemas.microsoft.com/office/drawing/2014/main" id="{A2A9EEA5-39BE-45E5-D3DB-B6CDA3DD4263}"/>
                  </a:ext>
                </a:extLst>
              </p:cNvPr>
              <p:cNvSpPr/>
              <p:nvPr/>
            </p:nvSpPr>
            <p:spPr>
              <a:xfrm>
                <a:off x="8566838" y="5263872"/>
                <a:ext cx="14046" cy="27372"/>
              </a:xfrm>
              <a:custGeom>
                <a:avLst/>
                <a:gdLst>
                  <a:gd name="connsiteX0" fmla="*/ 6483 w 14046"/>
                  <a:gd name="connsiteY0" fmla="*/ 14407 h 27372"/>
                  <a:gd name="connsiteX1" fmla="*/ 14046 w 14046"/>
                  <a:gd name="connsiteY1" fmla="*/ 27372 h 27372"/>
                  <a:gd name="connsiteX2" fmla="*/ 0 w 14046"/>
                  <a:gd name="connsiteY2" fmla="*/ 0 h 27372"/>
                  <a:gd name="connsiteX3" fmla="*/ 6123 w 14046"/>
                  <a:gd name="connsiteY3" fmla="*/ 14407 h 27372"/>
                </a:gdLst>
                <a:ahLst/>
                <a:cxnLst>
                  <a:cxn ang="0">
                    <a:pos x="connsiteX0" y="connsiteY0"/>
                  </a:cxn>
                  <a:cxn ang="0">
                    <a:pos x="connsiteX1" y="connsiteY1"/>
                  </a:cxn>
                  <a:cxn ang="0">
                    <a:pos x="connsiteX2" y="connsiteY2"/>
                  </a:cxn>
                  <a:cxn ang="0">
                    <a:pos x="connsiteX3" y="connsiteY3"/>
                  </a:cxn>
                </a:cxnLst>
                <a:rect l="l" t="t" r="r" b="b"/>
                <a:pathLst>
                  <a:path w="14046" h="27372">
                    <a:moveTo>
                      <a:pt x="6483" y="14407"/>
                    </a:moveTo>
                    <a:cubicBezTo>
                      <a:pt x="7563" y="15487"/>
                      <a:pt x="10085" y="19809"/>
                      <a:pt x="14046" y="27372"/>
                    </a:cubicBezTo>
                    <a:lnTo>
                      <a:pt x="0" y="0"/>
                    </a:lnTo>
                    <a:cubicBezTo>
                      <a:pt x="1801" y="3962"/>
                      <a:pt x="3962" y="9364"/>
                      <a:pt x="6123" y="14407"/>
                    </a:cubicBezTo>
                    <a:close/>
                  </a:path>
                </a:pathLst>
              </a:custGeom>
              <a:solidFill>
                <a:schemeClr val="accent2"/>
              </a:solidFill>
              <a:ln w="0" cap="flat">
                <a:noFill/>
                <a:prstDash val="solid"/>
                <a:miter/>
              </a:ln>
            </p:spPr>
            <p:txBody>
              <a:bodyPr rtlCol="0" anchor="ctr"/>
              <a:lstStyle/>
              <a:p>
                <a:endParaRPr lang="en-US" sz="744"/>
              </a:p>
            </p:txBody>
          </p:sp>
          <p:sp>
            <p:nvSpPr>
              <p:cNvPr id="810" name="Freeform: Shape 809">
                <a:extLst>
                  <a:ext uri="{FF2B5EF4-FFF2-40B4-BE49-F238E27FC236}">
                    <a16:creationId xmlns:a16="http://schemas.microsoft.com/office/drawing/2014/main" id="{71093448-089A-5228-DCB8-D723163036EF}"/>
                  </a:ext>
                </a:extLst>
              </p:cNvPr>
              <p:cNvSpPr/>
              <p:nvPr/>
            </p:nvSpPr>
            <p:spPr>
              <a:xfrm>
                <a:off x="8512094" y="5112603"/>
                <a:ext cx="30253" cy="102286"/>
              </a:xfrm>
              <a:custGeom>
                <a:avLst/>
                <a:gdLst>
                  <a:gd name="connsiteX0" fmla="*/ 30254 w 30253"/>
                  <a:gd name="connsiteY0" fmla="*/ 102286 h 102286"/>
                  <a:gd name="connsiteX1" fmla="*/ 18008 w 30253"/>
                  <a:gd name="connsiteY1" fmla="*/ 65190 h 102286"/>
                  <a:gd name="connsiteX2" fmla="*/ 12606 w 30253"/>
                  <a:gd name="connsiteY2" fmla="*/ 46461 h 102286"/>
                  <a:gd name="connsiteX3" fmla="*/ 10085 w 30253"/>
                  <a:gd name="connsiteY3" fmla="*/ 37097 h 102286"/>
                  <a:gd name="connsiteX4" fmla="*/ 7924 w 30253"/>
                  <a:gd name="connsiteY4" fmla="*/ 27733 h 102286"/>
                  <a:gd name="connsiteX5" fmla="*/ 0 w 30253"/>
                  <a:gd name="connsiteY5" fmla="*/ 0 h 102286"/>
                  <a:gd name="connsiteX6" fmla="*/ 30254 w 30253"/>
                  <a:gd name="connsiteY6" fmla="*/ 102286 h 102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253" h="102286">
                    <a:moveTo>
                      <a:pt x="30254" y="102286"/>
                    </a:moveTo>
                    <a:cubicBezTo>
                      <a:pt x="25932" y="90041"/>
                      <a:pt x="21610" y="77795"/>
                      <a:pt x="18008" y="65190"/>
                    </a:cubicBezTo>
                    <a:lnTo>
                      <a:pt x="12606" y="46461"/>
                    </a:lnTo>
                    <a:cubicBezTo>
                      <a:pt x="11885" y="43220"/>
                      <a:pt x="10805" y="40338"/>
                      <a:pt x="10085" y="37097"/>
                    </a:cubicBezTo>
                    <a:lnTo>
                      <a:pt x="7924" y="27733"/>
                    </a:lnTo>
                    <a:lnTo>
                      <a:pt x="0" y="0"/>
                    </a:lnTo>
                    <a:cubicBezTo>
                      <a:pt x="7203" y="29173"/>
                      <a:pt x="15127" y="63028"/>
                      <a:pt x="30254" y="102286"/>
                    </a:cubicBezTo>
                    <a:close/>
                  </a:path>
                </a:pathLst>
              </a:custGeom>
              <a:solidFill>
                <a:schemeClr val="accent2"/>
              </a:solidFill>
              <a:ln w="0" cap="flat">
                <a:noFill/>
                <a:prstDash val="solid"/>
                <a:miter/>
              </a:ln>
            </p:spPr>
            <p:txBody>
              <a:bodyPr rtlCol="0" anchor="ctr"/>
              <a:lstStyle/>
              <a:p>
                <a:endParaRPr lang="en-US" sz="744"/>
              </a:p>
            </p:txBody>
          </p:sp>
          <p:sp>
            <p:nvSpPr>
              <p:cNvPr id="811" name="Freeform: Shape 810">
                <a:extLst>
                  <a:ext uri="{FF2B5EF4-FFF2-40B4-BE49-F238E27FC236}">
                    <a16:creationId xmlns:a16="http://schemas.microsoft.com/office/drawing/2014/main" id="{97A5D339-1552-965C-23B4-B3F17D540D38}"/>
                  </a:ext>
                </a:extLst>
              </p:cNvPr>
              <p:cNvSpPr/>
              <p:nvPr/>
            </p:nvSpPr>
            <p:spPr>
              <a:xfrm>
                <a:off x="8599613" y="5325459"/>
                <a:ext cx="1077597" cy="424271"/>
              </a:xfrm>
              <a:custGeom>
                <a:avLst/>
                <a:gdLst>
                  <a:gd name="connsiteX0" fmla="*/ 613717 w 1077597"/>
                  <a:gd name="connsiteY0" fmla="*/ 415988 h 424271"/>
                  <a:gd name="connsiteX1" fmla="*/ 657297 w 1077597"/>
                  <a:gd name="connsiteY1" fmla="*/ 420310 h 424271"/>
                  <a:gd name="connsiteX2" fmla="*/ 675305 w 1077597"/>
                  <a:gd name="connsiteY2" fmla="*/ 421750 h 424271"/>
                  <a:gd name="connsiteX3" fmla="*/ 662339 w 1077597"/>
                  <a:gd name="connsiteY3" fmla="*/ 421750 h 424271"/>
                  <a:gd name="connsiteX4" fmla="*/ 646852 w 1077597"/>
                  <a:gd name="connsiteY4" fmla="*/ 422831 h 424271"/>
                  <a:gd name="connsiteX5" fmla="*/ 675305 w 1077597"/>
                  <a:gd name="connsiteY5" fmla="*/ 424271 h 424271"/>
                  <a:gd name="connsiteX6" fmla="*/ 696914 w 1077597"/>
                  <a:gd name="connsiteY6" fmla="*/ 424271 h 424271"/>
                  <a:gd name="connsiteX7" fmla="*/ 715283 w 1077597"/>
                  <a:gd name="connsiteY7" fmla="*/ 424271 h 424271"/>
                  <a:gd name="connsiteX8" fmla="*/ 734732 w 1077597"/>
                  <a:gd name="connsiteY8" fmla="*/ 423911 h 424271"/>
                  <a:gd name="connsiteX9" fmla="*/ 713482 w 1077597"/>
                  <a:gd name="connsiteY9" fmla="*/ 423911 h 424271"/>
                  <a:gd name="connsiteX10" fmla="*/ 698355 w 1077597"/>
                  <a:gd name="connsiteY10" fmla="*/ 423551 h 424271"/>
                  <a:gd name="connsiteX11" fmla="*/ 681428 w 1077597"/>
                  <a:gd name="connsiteY11" fmla="*/ 422831 h 424271"/>
                  <a:gd name="connsiteX12" fmla="*/ 679267 w 1077597"/>
                  <a:gd name="connsiteY12" fmla="*/ 421390 h 424271"/>
                  <a:gd name="connsiteX13" fmla="*/ 677106 w 1077597"/>
                  <a:gd name="connsiteY13" fmla="*/ 419589 h 424271"/>
                  <a:gd name="connsiteX14" fmla="*/ 660178 w 1077597"/>
                  <a:gd name="connsiteY14" fmla="*/ 418149 h 424271"/>
                  <a:gd name="connsiteX15" fmla="*/ 645051 w 1077597"/>
                  <a:gd name="connsiteY15" fmla="*/ 417068 h 424271"/>
                  <a:gd name="connsiteX16" fmla="*/ 624522 w 1077597"/>
                  <a:gd name="connsiteY16" fmla="*/ 415267 h 424271"/>
                  <a:gd name="connsiteX17" fmla="*/ 633526 w 1077597"/>
                  <a:gd name="connsiteY17" fmla="*/ 415267 h 424271"/>
                  <a:gd name="connsiteX18" fmla="*/ 646852 w 1077597"/>
                  <a:gd name="connsiteY18" fmla="*/ 415627 h 424271"/>
                  <a:gd name="connsiteX19" fmla="*/ 663419 w 1077597"/>
                  <a:gd name="connsiteY19" fmla="*/ 416348 h 424271"/>
                  <a:gd name="connsiteX20" fmla="*/ 672423 w 1077597"/>
                  <a:gd name="connsiteY20" fmla="*/ 416708 h 424271"/>
                  <a:gd name="connsiteX21" fmla="*/ 681788 w 1077597"/>
                  <a:gd name="connsiteY21" fmla="*/ 416708 h 424271"/>
                  <a:gd name="connsiteX22" fmla="*/ 701597 w 1077597"/>
                  <a:gd name="connsiteY22" fmla="*/ 416708 h 424271"/>
                  <a:gd name="connsiteX23" fmla="*/ 711681 w 1077597"/>
                  <a:gd name="connsiteY23" fmla="*/ 416708 h 424271"/>
                  <a:gd name="connsiteX24" fmla="*/ 721766 w 1077597"/>
                  <a:gd name="connsiteY24" fmla="*/ 416708 h 424271"/>
                  <a:gd name="connsiteX25" fmla="*/ 759223 w 1077597"/>
                  <a:gd name="connsiteY25" fmla="*/ 416708 h 424271"/>
                  <a:gd name="connsiteX26" fmla="*/ 754540 w 1077597"/>
                  <a:gd name="connsiteY26" fmla="*/ 418869 h 424271"/>
                  <a:gd name="connsiteX27" fmla="*/ 704478 w 1077597"/>
                  <a:gd name="connsiteY27" fmla="*/ 420670 h 424271"/>
                  <a:gd name="connsiteX28" fmla="*/ 713482 w 1077597"/>
                  <a:gd name="connsiteY28" fmla="*/ 420670 h 424271"/>
                  <a:gd name="connsiteX29" fmla="*/ 721406 w 1077597"/>
                  <a:gd name="connsiteY29" fmla="*/ 420670 h 424271"/>
                  <a:gd name="connsiteX30" fmla="*/ 733651 w 1077597"/>
                  <a:gd name="connsiteY30" fmla="*/ 420670 h 424271"/>
                  <a:gd name="connsiteX31" fmla="*/ 748418 w 1077597"/>
                  <a:gd name="connsiteY31" fmla="*/ 420310 h 424271"/>
                  <a:gd name="connsiteX32" fmla="*/ 769667 w 1077597"/>
                  <a:gd name="connsiteY32" fmla="*/ 418869 h 424271"/>
                  <a:gd name="connsiteX33" fmla="*/ 987926 w 1077597"/>
                  <a:gd name="connsiteY33" fmla="*/ 419229 h 424271"/>
                  <a:gd name="connsiteX34" fmla="*/ 1077246 w 1077597"/>
                  <a:gd name="connsiteY34" fmla="*/ 416348 h 424271"/>
                  <a:gd name="connsiteX35" fmla="*/ 967036 w 1077597"/>
                  <a:gd name="connsiteY35" fmla="*/ 412746 h 424271"/>
                  <a:gd name="connsiteX36" fmla="*/ 977841 w 1077597"/>
                  <a:gd name="connsiteY36" fmla="*/ 413827 h 424271"/>
                  <a:gd name="connsiteX37" fmla="*/ 926698 w 1077597"/>
                  <a:gd name="connsiteY37" fmla="*/ 413106 h 424271"/>
                  <a:gd name="connsiteX38" fmla="*/ 893923 w 1077597"/>
                  <a:gd name="connsiteY38" fmla="*/ 415988 h 424271"/>
                  <a:gd name="connsiteX39" fmla="*/ 842420 w 1077597"/>
                  <a:gd name="connsiteY39" fmla="*/ 415267 h 424271"/>
                  <a:gd name="connsiteX40" fmla="*/ 871233 w 1077597"/>
                  <a:gd name="connsiteY40" fmla="*/ 414547 h 424271"/>
                  <a:gd name="connsiteX41" fmla="*/ 750939 w 1077597"/>
                  <a:gd name="connsiteY41" fmla="*/ 414907 h 424271"/>
                  <a:gd name="connsiteX42" fmla="*/ 765706 w 1077597"/>
                  <a:gd name="connsiteY42" fmla="*/ 413827 h 424271"/>
                  <a:gd name="connsiteX43" fmla="*/ 732931 w 1077597"/>
                  <a:gd name="connsiteY43" fmla="*/ 414907 h 424271"/>
                  <a:gd name="connsiteX44" fmla="*/ 716003 w 1077597"/>
                  <a:gd name="connsiteY44" fmla="*/ 414907 h 424271"/>
                  <a:gd name="connsiteX45" fmla="*/ 698715 w 1077597"/>
                  <a:gd name="connsiteY45" fmla="*/ 414907 h 424271"/>
                  <a:gd name="connsiteX46" fmla="*/ 618399 w 1077597"/>
                  <a:gd name="connsiteY46" fmla="*/ 410945 h 424271"/>
                  <a:gd name="connsiteX47" fmla="*/ 654776 w 1077597"/>
                  <a:gd name="connsiteY47" fmla="*/ 411666 h 424271"/>
                  <a:gd name="connsiteX48" fmla="*/ 633166 w 1077597"/>
                  <a:gd name="connsiteY48" fmla="*/ 410945 h 424271"/>
                  <a:gd name="connsiteX49" fmla="*/ 606874 w 1077597"/>
                  <a:gd name="connsiteY49" fmla="*/ 408424 h 424271"/>
                  <a:gd name="connsiteX50" fmla="*/ 592467 w 1077597"/>
                  <a:gd name="connsiteY50" fmla="*/ 406623 h 424271"/>
                  <a:gd name="connsiteX51" fmla="*/ 577341 w 1077597"/>
                  <a:gd name="connsiteY51" fmla="*/ 404102 h 424271"/>
                  <a:gd name="connsiteX52" fmla="*/ 561493 w 1077597"/>
                  <a:gd name="connsiteY52" fmla="*/ 401221 h 424271"/>
                  <a:gd name="connsiteX53" fmla="*/ 545286 w 1077597"/>
                  <a:gd name="connsiteY53" fmla="*/ 397980 h 424271"/>
                  <a:gd name="connsiteX54" fmla="*/ 419950 w 1077597"/>
                  <a:gd name="connsiteY54" fmla="*/ 358362 h 424271"/>
                  <a:gd name="connsiteX55" fmla="*/ 433276 w 1077597"/>
                  <a:gd name="connsiteY55" fmla="*/ 365205 h 424271"/>
                  <a:gd name="connsiteX56" fmla="*/ 403742 w 1077597"/>
                  <a:gd name="connsiteY56" fmla="*/ 353680 h 424271"/>
                  <a:gd name="connsiteX57" fmla="*/ 382853 w 1077597"/>
                  <a:gd name="connsiteY57" fmla="*/ 343595 h 424271"/>
                  <a:gd name="connsiteX58" fmla="*/ 379611 w 1077597"/>
                  <a:gd name="connsiteY58" fmla="*/ 339993 h 424271"/>
                  <a:gd name="connsiteX59" fmla="*/ 337472 w 1077597"/>
                  <a:gd name="connsiteY59" fmla="*/ 319824 h 424271"/>
                  <a:gd name="connsiteX60" fmla="*/ 311180 w 1077597"/>
                  <a:gd name="connsiteY60" fmla="*/ 304697 h 424271"/>
                  <a:gd name="connsiteX61" fmla="*/ 283448 w 1077597"/>
                  <a:gd name="connsiteY61" fmla="*/ 287050 h 424271"/>
                  <a:gd name="connsiteX62" fmla="*/ 185484 w 1077597"/>
                  <a:gd name="connsiteY62" fmla="*/ 213576 h 424271"/>
                  <a:gd name="connsiteX63" fmla="*/ 0 w 1077597"/>
                  <a:gd name="connsiteY63" fmla="*/ 0 h 424271"/>
                  <a:gd name="connsiteX64" fmla="*/ 8284 w 1077597"/>
                  <a:gd name="connsiteY64" fmla="*/ 14407 h 424271"/>
                  <a:gd name="connsiteX65" fmla="*/ 17288 w 1077597"/>
                  <a:gd name="connsiteY65" fmla="*/ 29533 h 424271"/>
                  <a:gd name="connsiteX66" fmla="*/ 21250 w 1077597"/>
                  <a:gd name="connsiteY66" fmla="*/ 37817 h 424271"/>
                  <a:gd name="connsiteX67" fmla="*/ 24851 w 1077597"/>
                  <a:gd name="connsiteY67" fmla="*/ 44300 h 424271"/>
                  <a:gd name="connsiteX68" fmla="*/ 28093 w 1077597"/>
                  <a:gd name="connsiteY68" fmla="*/ 51143 h 424271"/>
                  <a:gd name="connsiteX69" fmla="*/ 24131 w 1077597"/>
                  <a:gd name="connsiteY69" fmla="*/ 46461 h 424271"/>
                  <a:gd name="connsiteX70" fmla="*/ 18728 w 1077597"/>
                  <a:gd name="connsiteY70" fmla="*/ 38898 h 424271"/>
                  <a:gd name="connsiteX71" fmla="*/ 10805 w 1077597"/>
                  <a:gd name="connsiteY71" fmla="*/ 26652 h 424271"/>
                  <a:gd name="connsiteX72" fmla="*/ 18368 w 1077597"/>
                  <a:gd name="connsiteY72" fmla="*/ 38898 h 424271"/>
                  <a:gd name="connsiteX73" fmla="*/ 24131 w 1077597"/>
                  <a:gd name="connsiteY73" fmla="*/ 47181 h 424271"/>
                  <a:gd name="connsiteX74" fmla="*/ 33135 w 1077597"/>
                  <a:gd name="connsiteY74" fmla="*/ 59067 h 424271"/>
                  <a:gd name="connsiteX75" fmla="*/ 44300 w 1077597"/>
                  <a:gd name="connsiteY75" fmla="*/ 74554 h 424271"/>
                  <a:gd name="connsiteX76" fmla="*/ 65910 w 1077597"/>
                  <a:gd name="connsiteY76" fmla="*/ 104447 h 424271"/>
                  <a:gd name="connsiteX77" fmla="*/ 53304 w 1077597"/>
                  <a:gd name="connsiteY77" fmla="*/ 90761 h 424271"/>
                  <a:gd name="connsiteX78" fmla="*/ 60507 w 1077597"/>
                  <a:gd name="connsiteY78" fmla="*/ 103006 h 424271"/>
                  <a:gd name="connsiteX79" fmla="*/ 82117 w 1077597"/>
                  <a:gd name="connsiteY79" fmla="*/ 131819 h 424271"/>
                  <a:gd name="connsiteX80" fmla="*/ 91841 w 1077597"/>
                  <a:gd name="connsiteY80" fmla="*/ 143345 h 424271"/>
                  <a:gd name="connsiteX81" fmla="*/ 101566 w 1077597"/>
                  <a:gd name="connsiteY81" fmla="*/ 154150 h 424271"/>
                  <a:gd name="connsiteX82" fmla="*/ 111290 w 1077597"/>
                  <a:gd name="connsiteY82" fmla="*/ 164954 h 424271"/>
                  <a:gd name="connsiteX83" fmla="*/ 121375 w 1077597"/>
                  <a:gd name="connsiteY83" fmla="*/ 175039 h 424271"/>
                  <a:gd name="connsiteX84" fmla="*/ 140824 w 1077597"/>
                  <a:gd name="connsiteY84" fmla="*/ 194488 h 424271"/>
                  <a:gd name="connsiteX85" fmla="*/ 160633 w 1077597"/>
                  <a:gd name="connsiteY85" fmla="*/ 212496 h 424271"/>
                  <a:gd name="connsiteX86" fmla="*/ 180441 w 1077597"/>
                  <a:gd name="connsiteY86" fmla="*/ 229424 h 424271"/>
                  <a:gd name="connsiteX87" fmla="*/ 200250 w 1077597"/>
                  <a:gd name="connsiteY87" fmla="*/ 245271 h 424271"/>
                  <a:gd name="connsiteX88" fmla="*/ 220420 w 1077597"/>
                  <a:gd name="connsiteY88" fmla="*/ 260037 h 424271"/>
                  <a:gd name="connsiteX89" fmla="*/ 230504 w 1077597"/>
                  <a:gd name="connsiteY89" fmla="*/ 267241 h 424271"/>
                  <a:gd name="connsiteX90" fmla="*/ 240949 w 1077597"/>
                  <a:gd name="connsiteY90" fmla="*/ 274084 h 424271"/>
                  <a:gd name="connsiteX91" fmla="*/ 261478 w 1077597"/>
                  <a:gd name="connsiteY91" fmla="*/ 287770 h 424271"/>
                  <a:gd name="connsiteX92" fmla="*/ 282728 w 1077597"/>
                  <a:gd name="connsiteY92" fmla="*/ 300375 h 424271"/>
                  <a:gd name="connsiteX93" fmla="*/ 326307 w 1077597"/>
                  <a:gd name="connsiteY93" fmla="*/ 324146 h 424271"/>
                  <a:gd name="connsiteX94" fmla="*/ 422831 w 1077597"/>
                  <a:gd name="connsiteY94" fmla="*/ 365925 h 424271"/>
                  <a:gd name="connsiteX95" fmla="*/ 489101 w 1077597"/>
                  <a:gd name="connsiteY95" fmla="*/ 389696 h 424271"/>
                  <a:gd name="connsiteX96" fmla="*/ 502787 w 1077597"/>
                  <a:gd name="connsiteY96" fmla="*/ 393658 h 424271"/>
                  <a:gd name="connsiteX97" fmla="*/ 516833 w 1077597"/>
                  <a:gd name="connsiteY97" fmla="*/ 397259 h 424271"/>
                  <a:gd name="connsiteX98" fmla="*/ 545286 w 1077597"/>
                  <a:gd name="connsiteY98" fmla="*/ 403742 h 424271"/>
                  <a:gd name="connsiteX99" fmla="*/ 558972 w 1077597"/>
                  <a:gd name="connsiteY99" fmla="*/ 406623 h 424271"/>
                  <a:gd name="connsiteX100" fmla="*/ 572298 w 1077597"/>
                  <a:gd name="connsiteY100" fmla="*/ 409145 h 424271"/>
                  <a:gd name="connsiteX101" fmla="*/ 584544 w 1077597"/>
                  <a:gd name="connsiteY101" fmla="*/ 411306 h 424271"/>
                  <a:gd name="connsiteX102" fmla="*/ 590306 w 1077597"/>
                  <a:gd name="connsiteY102" fmla="*/ 412386 h 424271"/>
                  <a:gd name="connsiteX103" fmla="*/ 595709 w 1077597"/>
                  <a:gd name="connsiteY103" fmla="*/ 413106 h 424271"/>
                  <a:gd name="connsiteX104" fmla="*/ 575900 w 1077597"/>
                  <a:gd name="connsiteY104" fmla="*/ 410945 h 424271"/>
                  <a:gd name="connsiteX105" fmla="*/ 550328 w 1077597"/>
                  <a:gd name="connsiteY105" fmla="*/ 407344 h 424271"/>
                  <a:gd name="connsiteX106" fmla="*/ 489461 w 1077597"/>
                  <a:gd name="connsiteY106" fmla="*/ 392937 h 424271"/>
                  <a:gd name="connsiteX107" fmla="*/ 597510 w 1077597"/>
                  <a:gd name="connsiteY107" fmla="*/ 416348 h 424271"/>
                  <a:gd name="connsiteX108" fmla="*/ 612276 w 1077597"/>
                  <a:gd name="connsiteY108" fmla="*/ 414547 h 424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Lst>
                <a:rect l="l" t="t" r="r" b="b"/>
                <a:pathLst>
                  <a:path w="1077597" h="424271">
                    <a:moveTo>
                      <a:pt x="613717" y="415988"/>
                    </a:moveTo>
                    <a:cubicBezTo>
                      <a:pt x="633166" y="418869"/>
                      <a:pt x="647572" y="419229"/>
                      <a:pt x="657297" y="420310"/>
                    </a:cubicBezTo>
                    <a:cubicBezTo>
                      <a:pt x="667021" y="421030"/>
                      <a:pt x="672784" y="421750"/>
                      <a:pt x="675305" y="421750"/>
                    </a:cubicBezTo>
                    <a:cubicBezTo>
                      <a:pt x="680347" y="422111"/>
                      <a:pt x="672784" y="422471"/>
                      <a:pt x="662339" y="421750"/>
                    </a:cubicBezTo>
                    <a:cubicBezTo>
                      <a:pt x="641810" y="421030"/>
                      <a:pt x="610475" y="419589"/>
                      <a:pt x="646852" y="422831"/>
                    </a:cubicBezTo>
                    <a:cubicBezTo>
                      <a:pt x="658017" y="423551"/>
                      <a:pt x="667021" y="424271"/>
                      <a:pt x="675305" y="424271"/>
                    </a:cubicBezTo>
                    <a:cubicBezTo>
                      <a:pt x="683228" y="424271"/>
                      <a:pt x="690432" y="424271"/>
                      <a:pt x="696914" y="424271"/>
                    </a:cubicBezTo>
                    <a:cubicBezTo>
                      <a:pt x="703397" y="424271"/>
                      <a:pt x="709160" y="424271"/>
                      <a:pt x="715283" y="424271"/>
                    </a:cubicBezTo>
                    <a:cubicBezTo>
                      <a:pt x="721406" y="424271"/>
                      <a:pt x="727528" y="424271"/>
                      <a:pt x="734732" y="423911"/>
                    </a:cubicBezTo>
                    <a:cubicBezTo>
                      <a:pt x="726808" y="423911"/>
                      <a:pt x="719605" y="423911"/>
                      <a:pt x="713482" y="423911"/>
                    </a:cubicBezTo>
                    <a:cubicBezTo>
                      <a:pt x="707719" y="423911"/>
                      <a:pt x="702677" y="423911"/>
                      <a:pt x="698355" y="423551"/>
                    </a:cubicBezTo>
                    <a:cubicBezTo>
                      <a:pt x="690071" y="423551"/>
                      <a:pt x="684669" y="423191"/>
                      <a:pt x="681428" y="422831"/>
                    </a:cubicBezTo>
                    <a:cubicBezTo>
                      <a:pt x="675305" y="422471"/>
                      <a:pt x="677466" y="421750"/>
                      <a:pt x="679267" y="421390"/>
                    </a:cubicBezTo>
                    <a:cubicBezTo>
                      <a:pt x="681428" y="420670"/>
                      <a:pt x="683228" y="420310"/>
                      <a:pt x="677106" y="419589"/>
                    </a:cubicBezTo>
                    <a:cubicBezTo>
                      <a:pt x="673864" y="419589"/>
                      <a:pt x="668462" y="418869"/>
                      <a:pt x="660178" y="418149"/>
                    </a:cubicBezTo>
                    <a:cubicBezTo>
                      <a:pt x="655856" y="418149"/>
                      <a:pt x="650814" y="417428"/>
                      <a:pt x="645051" y="417068"/>
                    </a:cubicBezTo>
                    <a:cubicBezTo>
                      <a:pt x="639288" y="416708"/>
                      <a:pt x="632445" y="416348"/>
                      <a:pt x="624522" y="415267"/>
                    </a:cubicBezTo>
                    <a:cubicBezTo>
                      <a:pt x="626683" y="415267"/>
                      <a:pt x="629924" y="415267"/>
                      <a:pt x="633526" y="415267"/>
                    </a:cubicBezTo>
                    <a:cubicBezTo>
                      <a:pt x="637488" y="415267"/>
                      <a:pt x="641810" y="415267"/>
                      <a:pt x="646852" y="415627"/>
                    </a:cubicBezTo>
                    <a:cubicBezTo>
                      <a:pt x="651894" y="415627"/>
                      <a:pt x="657297" y="415988"/>
                      <a:pt x="663419" y="416348"/>
                    </a:cubicBezTo>
                    <a:cubicBezTo>
                      <a:pt x="666301" y="416348"/>
                      <a:pt x="669542" y="416348"/>
                      <a:pt x="672423" y="416708"/>
                    </a:cubicBezTo>
                    <a:cubicBezTo>
                      <a:pt x="675665" y="416708"/>
                      <a:pt x="678546" y="416708"/>
                      <a:pt x="681788" y="416708"/>
                    </a:cubicBezTo>
                    <a:cubicBezTo>
                      <a:pt x="688271" y="416708"/>
                      <a:pt x="694753" y="416708"/>
                      <a:pt x="701597" y="416708"/>
                    </a:cubicBezTo>
                    <a:cubicBezTo>
                      <a:pt x="704838" y="416708"/>
                      <a:pt x="708440" y="416708"/>
                      <a:pt x="711681" y="416708"/>
                    </a:cubicBezTo>
                    <a:cubicBezTo>
                      <a:pt x="715283" y="416708"/>
                      <a:pt x="718524" y="416708"/>
                      <a:pt x="721766" y="416708"/>
                    </a:cubicBezTo>
                    <a:cubicBezTo>
                      <a:pt x="735452" y="416708"/>
                      <a:pt x="748418" y="416708"/>
                      <a:pt x="759223" y="416708"/>
                    </a:cubicBezTo>
                    <a:cubicBezTo>
                      <a:pt x="784074" y="417789"/>
                      <a:pt x="773269" y="418509"/>
                      <a:pt x="754540" y="418869"/>
                    </a:cubicBezTo>
                    <a:cubicBezTo>
                      <a:pt x="736172" y="419229"/>
                      <a:pt x="709520" y="419949"/>
                      <a:pt x="704478" y="420670"/>
                    </a:cubicBezTo>
                    <a:cubicBezTo>
                      <a:pt x="707719" y="420670"/>
                      <a:pt x="710601" y="420670"/>
                      <a:pt x="713482" y="420670"/>
                    </a:cubicBezTo>
                    <a:cubicBezTo>
                      <a:pt x="716363" y="420670"/>
                      <a:pt x="718884" y="420670"/>
                      <a:pt x="721406" y="420670"/>
                    </a:cubicBezTo>
                    <a:cubicBezTo>
                      <a:pt x="726088" y="420670"/>
                      <a:pt x="730049" y="420670"/>
                      <a:pt x="733651" y="420670"/>
                    </a:cubicBezTo>
                    <a:cubicBezTo>
                      <a:pt x="740494" y="420670"/>
                      <a:pt x="744816" y="420670"/>
                      <a:pt x="748418" y="420310"/>
                    </a:cubicBezTo>
                    <a:cubicBezTo>
                      <a:pt x="755261" y="420310"/>
                      <a:pt x="758502" y="419589"/>
                      <a:pt x="769667" y="418869"/>
                    </a:cubicBezTo>
                    <a:cubicBezTo>
                      <a:pt x="851424" y="419589"/>
                      <a:pt x="938944" y="415988"/>
                      <a:pt x="987926" y="419229"/>
                    </a:cubicBezTo>
                    <a:cubicBezTo>
                      <a:pt x="1047353" y="418509"/>
                      <a:pt x="1043391" y="417428"/>
                      <a:pt x="1077246" y="416348"/>
                    </a:cubicBezTo>
                    <a:cubicBezTo>
                      <a:pt x="1084089" y="413827"/>
                      <a:pt x="989006" y="414907"/>
                      <a:pt x="967036" y="412746"/>
                    </a:cubicBezTo>
                    <a:cubicBezTo>
                      <a:pt x="971719" y="412746"/>
                      <a:pt x="980362" y="413467"/>
                      <a:pt x="977841" y="413827"/>
                    </a:cubicBezTo>
                    <a:lnTo>
                      <a:pt x="926698" y="413106"/>
                    </a:lnTo>
                    <a:cubicBezTo>
                      <a:pt x="975320" y="414187"/>
                      <a:pt x="919855" y="415627"/>
                      <a:pt x="893923" y="415988"/>
                    </a:cubicBezTo>
                    <a:cubicBezTo>
                      <a:pt x="875195" y="415988"/>
                      <a:pt x="837378" y="415988"/>
                      <a:pt x="842420" y="415267"/>
                    </a:cubicBezTo>
                    <a:lnTo>
                      <a:pt x="871233" y="414547"/>
                    </a:lnTo>
                    <a:cubicBezTo>
                      <a:pt x="834497" y="413827"/>
                      <a:pt x="789836" y="416348"/>
                      <a:pt x="750939" y="414907"/>
                    </a:cubicBezTo>
                    <a:cubicBezTo>
                      <a:pt x="748778" y="414187"/>
                      <a:pt x="763545" y="414187"/>
                      <a:pt x="765706" y="413827"/>
                    </a:cubicBezTo>
                    <a:cubicBezTo>
                      <a:pt x="754901" y="414187"/>
                      <a:pt x="744096" y="414547"/>
                      <a:pt x="732931" y="414907"/>
                    </a:cubicBezTo>
                    <a:cubicBezTo>
                      <a:pt x="727528" y="414907"/>
                      <a:pt x="721766" y="414907"/>
                      <a:pt x="716003" y="414907"/>
                    </a:cubicBezTo>
                    <a:cubicBezTo>
                      <a:pt x="710241" y="414907"/>
                      <a:pt x="704838" y="414907"/>
                      <a:pt x="698715" y="414907"/>
                    </a:cubicBezTo>
                    <a:cubicBezTo>
                      <a:pt x="675305" y="414907"/>
                      <a:pt x="649733" y="413827"/>
                      <a:pt x="618399" y="410945"/>
                    </a:cubicBezTo>
                    <a:cubicBezTo>
                      <a:pt x="630645" y="412026"/>
                      <a:pt x="642530" y="411666"/>
                      <a:pt x="654776" y="411666"/>
                    </a:cubicBezTo>
                    <a:cubicBezTo>
                      <a:pt x="648653" y="411666"/>
                      <a:pt x="641449" y="411306"/>
                      <a:pt x="633166" y="410945"/>
                    </a:cubicBezTo>
                    <a:cubicBezTo>
                      <a:pt x="625242" y="410225"/>
                      <a:pt x="616238" y="409145"/>
                      <a:pt x="606874" y="408424"/>
                    </a:cubicBezTo>
                    <a:cubicBezTo>
                      <a:pt x="602192" y="408064"/>
                      <a:pt x="597510" y="407344"/>
                      <a:pt x="592467" y="406623"/>
                    </a:cubicBezTo>
                    <a:cubicBezTo>
                      <a:pt x="587425" y="405903"/>
                      <a:pt x="582383" y="404823"/>
                      <a:pt x="577341" y="404102"/>
                    </a:cubicBezTo>
                    <a:cubicBezTo>
                      <a:pt x="572298" y="403382"/>
                      <a:pt x="566896" y="402302"/>
                      <a:pt x="561493" y="401221"/>
                    </a:cubicBezTo>
                    <a:cubicBezTo>
                      <a:pt x="556091" y="400140"/>
                      <a:pt x="550688" y="399420"/>
                      <a:pt x="545286" y="397980"/>
                    </a:cubicBezTo>
                    <a:cubicBezTo>
                      <a:pt x="501706" y="388976"/>
                      <a:pt x="456326" y="373849"/>
                      <a:pt x="419950" y="358362"/>
                    </a:cubicBezTo>
                    <a:cubicBezTo>
                      <a:pt x="427873" y="361963"/>
                      <a:pt x="442280" y="368086"/>
                      <a:pt x="433276" y="365205"/>
                    </a:cubicBezTo>
                    <a:cubicBezTo>
                      <a:pt x="422471" y="361243"/>
                      <a:pt x="412386" y="357281"/>
                      <a:pt x="403742" y="353680"/>
                    </a:cubicBezTo>
                    <a:cubicBezTo>
                      <a:pt x="395098" y="349718"/>
                      <a:pt x="387895" y="346116"/>
                      <a:pt x="382853" y="343595"/>
                    </a:cubicBezTo>
                    <a:cubicBezTo>
                      <a:pt x="372408" y="338192"/>
                      <a:pt x="369527" y="336032"/>
                      <a:pt x="379611" y="339993"/>
                    </a:cubicBezTo>
                    <a:cubicBezTo>
                      <a:pt x="369167" y="336032"/>
                      <a:pt x="354760" y="328468"/>
                      <a:pt x="337472" y="319824"/>
                    </a:cubicBezTo>
                    <a:cubicBezTo>
                      <a:pt x="329189" y="315502"/>
                      <a:pt x="320184" y="310100"/>
                      <a:pt x="311180" y="304697"/>
                    </a:cubicBezTo>
                    <a:cubicBezTo>
                      <a:pt x="301816" y="299655"/>
                      <a:pt x="292812" y="293172"/>
                      <a:pt x="283448" y="287050"/>
                    </a:cubicBezTo>
                    <a:cubicBezTo>
                      <a:pt x="245991" y="262558"/>
                      <a:pt x="209254" y="233385"/>
                      <a:pt x="185484" y="213576"/>
                    </a:cubicBezTo>
                    <a:cubicBezTo>
                      <a:pt x="112371" y="154510"/>
                      <a:pt x="48982" y="82117"/>
                      <a:pt x="0" y="0"/>
                    </a:cubicBezTo>
                    <a:cubicBezTo>
                      <a:pt x="2521" y="4682"/>
                      <a:pt x="5402" y="9364"/>
                      <a:pt x="8284" y="14407"/>
                    </a:cubicBezTo>
                    <a:cubicBezTo>
                      <a:pt x="11165" y="19449"/>
                      <a:pt x="14046" y="24131"/>
                      <a:pt x="17288" y="29533"/>
                    </a:cubicBezTo>
                    <a:cubicBezTo>
                      <a:pt x="18728" y="32415"/>
                      <a:pt x="20169" y="35296"/>
                      <a:pt x="21250" y="37817"/>
                    </a:cubicBezTo>
                    <a:cubicBezTo>
                      <a:pt x="22330" y="40338"/>
                      <a:pt x="23771" y="42499"/>
                      <a:pt x="24851" y="44300"/>
                    </a:cubicBezTo>
                    <a:cubicBezTo>
                      <a:pt x="27012" y="47902"/>
                      <a:pt x="28093" y="50423"/>
                      <a:pt x="28093" y="51143"/>
                    </a:cubicBezTo>
                    <a:cubicBezTo>
                      <a:pt x="28093" y="51863"/>
                      <a:pt x="27012" y="50423"/>
                      <a:pt x="24131" y="46461"/>
                    </a:cubicBezTo>
                    <a:cubicBezTo>
                      <a:pt x="22690" y="44660"/>
                      <a:pt x="20889" y="42139"/>
                      <a:pt x="18728" y="38898"/>
                    </a:cubicBezTo>
                    <a:cubicBezTo>
                      <a:pt x="16567" y="35656"/>
                      <a:pt x="14046" y="31694"/>
                      <a:pt x="10805" y="26652"/>
                    </a:cubicBezTo>
                    <a:cubicBezTo>
                      <a:pt x="13686" y="31334"/>
                      <a:pt x="16207" y="35296"/>
                      <a:pt x="18368" y="38898"/>
                    </a:cubicBezTo>
                    <a:cubicBezTo>
                      <a:pt x="20529" y="42139"/>
                      <a:pt x="22690" y="44660"/>
                      <a:pt x="24131" y="47181"/>
                    </a:cubicBezTo>
                    <a:cubicBezTo>
                      <a:pt x="27733" y="51863"/>
                      <a:pt x="29893" y="55105"/>
                      <a:pt x="33135" y="59067"/>
                    </a:cubicBezTo>
                    <a:cubicBezTo>
                      <a:pt x="36016" y="63028"/>
                      <a:pt x="39258" y="67711"/>
                      <a:pt x="44300" y="74554"/>
                    </a:cubicBezTo>
                    <a:cubicBezTo>
                      <a:pt x="49342" y="81397"/>
                      <a:pt x="56185" y="90761"/>
                      <a:pt x="65910" y="104447"/>
                    </a:cubicBezTo>
                    <a:cubicBezTo>
                      <a:pt x="57626" y="94002"/>
                      <a:pt x="52224" y="87880"/>
                      <a:pt x="53304" y="90761"/>
                    </a:cubicBezTo>
                    <a:cubicBezTo>
                      <a:pt x="54024" y="92202"/>
                      <a:pt x="56185" y="96163"/>
                      <a:pt x="60507" y="103006"/>
                    </a:cubicBezTo>
                    <a:cubicBezTo>
                      <a:pt x="65189" y="109850"/>
                      <a:pt x="72393" y="118854"/>
                      <a:pt x="82117" y="131819"/>
                    </a:cubicBezTo>
                    <a:cubicBezTo>
                      <a:pt x="85359" y="135781"/>
                      <a:pt x="88600" y="139383"/>
                      <a:pt x="91841" y="143345"/>
                    </a:cubicBezTo>
                    <a:cubicBezTo>
                      <a:pt x="95083" y="146946"/>
                      <a:pt x="98324" y="150548"/>
                      <a:pt x="101566" y="154150"/>
                    </a:cubicBezTo>
                    <a:cubicBezTo>
                      <a:pt x="104807" y="157751"/>
                      <a:pt x="108049" y="161353"/>
                      <a:pt x="111290" y="164954"/>
                    </a:cubicBezTo>
                    <a:cubicBezTo>
                      <a:pt x="114532" y="168196"/>
                      <a:pt x="118133" y="171798"/>
                      <a:pt x="121375" y="175039"/>
                    </a:cubicBezTo>
                    <a:cubicBezTo>
                      <a:pt x="127858" y="181522"/>
                      <a:pt x="134341" y="188365"/>
                      <a:pt x="140824" y="194488"/>
                    </a:cubicBezTo>
                    <a:cubicBezTo>
                      <a:pt x="147667" y="200611"/>
                      <a:pt x="154150" y="206373"/>
                      <a:pt x="160633" y="212496"/>
                    </a:cubicBezTo>
                    <a:cubicBezTo>
                      <a:pt x="167115" y="218619"/>
                      <a:pt x="173959" y="224021"/>
                      <a:pt x="180441" y="229424"/>
                    </a:cubicBezTo>
                    <a:cubicBezTo>
                      <a:pt x="187285" y="234826"/>
                      <a:pt x="193407" y="240228"/>
                      <a:pt x="200250" y="245271"/>
                    </a:cubicBezTo>
                    <a:cubicBezTo>
                      <a:pt x="207093" y="250313"/>
                      <a:pt x="213576" y="254995"/>
                      <a:pt x="220420" y="260037"/>
                    </a:cubicBezTo>
                    <a:cubicBezTo>
                      <a:pt x="223661" y="262558"/>
                      <a:pt x="226902" y="265080"/>
                      <a:pt x="230504" y="267241"/>
                    </a:cubicBezTo>
                    <a:lnTo>
                      <a:pt x="240949" y="274084"/>
                    </a:lnTo>
                    <a:cubicBezTo>
                      <a:pt x="247792" y="278766"/>
                      <a:pt x="254635" y="283088"/>
                      <a:pt x="261478" y="287770"/>
                    </a:cubicBezTo>
                    <a:cubicBezTo>
                      <a:pt x="268681" y="292092"/>
                      <a:pt x="275524" y="296054"/>
                      <a:pt x="282728" y="300375"/>
                    </a:cubicBezTo>
                    <a:cubicBezTo>
                      <a:pt x="296774" y="309019"/>
                      <a:pt x="311541" y="316223"/>
                      <a:pt x="326307" y="324146"/>
                    </a:cubicBezTo>
                    <a:cubicBezTo>
                      <a:pt x="356201" y="338913"/>
                      <a:pt x="387895" y="353680"/>
                      <a:pt x="422831" y="365925"/>
                    </a:cubicBezTo>
                    <a:cubicBezTo>
                      <a:pt x="424992" y="367726"/>
                      <a:pt x="453445" y="379611"/>
                      <a:pt x="489101" y="389696"/>
                    </a:cubicBezTo>
                    <a:cubicBezTo>
                      <a:pt x="493423" y="391136"/>
                      <a:pt x="498105" y="392217"/>
                      <a:pt x="502787" y="393658"/>
                    </a:cubicBezTo>
                    <a:cubicBezTo>
                      <a:pt x="507469" y="395098"/>
                      <a:pt x="512151" y="396539"/>
                      <a:pt x="516833" y="397259"/>
                    </a:cubicBezTo>
                    <a:cubicBezTo>
                      <a:pt x="526197" y="399420"/>
                      <a:pt x="535922" y="401581"/>
                      <a:pt x="545286" y="403742"/>
                    </a:cubicBezTo>
                    <a:cubicBezTo>
                      <a:pt x="549968" y="404823"/>
                      <a:pt x="554650" y="405903"/>
                      <a:pt x="558972" y="406623"/>
                    </a:cubicBezTo>
                    <a:cubicBezTo>
                      <a:pt x="563654" y="407344"/>
                      <a:pt x="567976" y="408424"/>
                      <a:pt x="572298" y="409145"/>
                    </a:cubicBezTo>
                    <a:cubicBezTo>
                      <a:pt x="576620" y="409865"/>
                      <a:pt x="580582" y="410585"/>
                      <a:pt x="584544" y="411306"/>
                    </a:cubicBezTo>
                    <a:cubicBezTo>
                      <a:pt x="586345" y="411666"/>
                      <a:pt x="588506" y="412026"/>
                      <a:pt x="590306" y="412386"/>
                    </a:cubicBezTo>
                    <a:cubicBezTo>
                      <a:pt x="592107" y="412386"/>
                      <a:pt x="593908" y="412746"/>
                      <a:pt x="595709" y="413106"/>
                    </a:cubicBezTo>
                    <a:cubicBezTo>
                      <a:pt x="590306" y="413106"/>
                      <a:pt x="583463" y="412026"/>
                      <a:pt x="575900" y="410945"/>
                    </a:cubicBezTo>
                    <a:cubicBezTo>
                      <a:pt x="568337" y="409865"/>
                      <a:pt x="559693" y="408784"/>
                      <a:pt x="550328" y="407344"/>
                    </a:cubicBezTo>
                    <a:cubicBezTo>
                      <a:pt x="531960" y="403382"/>
                      <a:pt x="510711" y="399420"/>
                      <a:pt x="489461" y="392937"/>
                    </a:cubicBezTo>
                    <a:cubicBezTo>
                      <a:pt x="515753" y="401581"/>
                      <a:pt x="562574" y="411306"/>
                      <a:pt x="597510" y="416348"/>
                    </a:cubicBezTo>
                    <a:lnTo>
                      <a:pt x="612276" y="414547"/>
                    </a:lnTo>
                    <a:close/>
                  </a:path>
                </a:pathLst>
              </a:custGeom>
              <a:solidFill>
                <a:schemeClr val="accent2"/>
              </a:solidFill>
              <a:ln w="0" cap="flat">
                <a:noFill/>
                <a:prstDash val="solid"/>
                <a:miter/>
              </a:ln>
            </p:spPr>
            <p:txBody>
              <a:bodyPr rtlCol="0" anchor="ctr"/>
              <a:lstStyle/>
              <a:p>
                <a:endParaRPr lang="en-US" sz="744"/>
              </a:p>
            </p:txBody>
          </p:sp>
          <p:sp>
            <p:nvSpPr>
              <p:cNvPr id="812" name="Freeform: Shape 811">
                <a:extLst>
                  <a:ext uri="{FF2B5EF4-FFF2-40B4-BE49-F238E27FC236}">
                    <a16:creationId xmlns:a16="http://schemas.microsoft.com/office/drawing/2014/main" id="{A9805970-04DA-AD2E-B286-F5EBB6092F1F}"/>
                  </a:ext>
                </a:extLst>
              </p:cNvPr>
              <p:cNvSpPr/>
              <p:nvPr/>
            </p:nvSpPr>
            <p:spPr>
              <a:xfrm>
                <a:off x="8865773" y="5617551"/>
                <a:ext cx="10444" cy="6843"/>
              </a:xfrm>
              <a:custGeom>
                <a:avLst/>
                <a:gdLst>
                  <a:gd name="connsiteX0" fmla="*/ 0 w 10444"/>
                  <a:gd name="connsiteY0" fmla="*/ 0 h 6843"/>
                  <a:gd name="connsiteX1" fmla="*/ 10445 w 10444"/>
                  <a:gd name="connsiteY1" fmla="*/ 6843 h 6843"/>
                  <a:gd name="connsiteX2" fmla="*/ 0 w 10444"/>
                  <a:gd name="connsiteY2" fmla="*/ 0 h 6843"/>
                </a:gdLst>
                <a:ahLst/>
                <a:cxnLst>
                  <a:cxn ang="0">
                    <a:pos x="connsiteX0" y="connsiteY0"/>
                  </a:cxn>
                  <a:cxn ang="0">
                    <a:pos x="connsiteX1" y="connsiteY1"/>
                  </a:cxn>
                  <a:cxn ang="0">
                    <a:pos x="connsiteX2" y="connsiteY2"/>
                  </a:cxn>
                </a:cxnLst>
                <a:rect l="l" t="t" r="r" b="b"/>
                <a:pathLst>
                  <a:path w="10444" h="6843">
                    <a:moveTo>
                      <a:pt x="0" y="0"/>
                    </a:moveTo>
                    <a:cubicBezTo>
                      <a:pt x="3241" y="2161"/>
                      <a:pt x="6843" y="4682"/>
                      <a:pt x="10445" y="6843"/>
                    </a:cubicBezTo>
                    <a:cubicBezTo>
                      <a:pt x="8644" y="5402"/>
                      <a:pt x="5402" y="3242"/>
                      <a:pt x="0" y="0"/>
                    </a:cubicBezTo>
                    <a:close/>
                  </a:path>
                </a:pathLst>
              </a:custGeom>
              <a:solidFill>
                <a:schemeClr val="accent2"/>
              </a:solidFill>
              <a:ln w="0" cap="flat">
                <a:noFill/>
                <a:prstDash val="solid"/>
                <a:miter/>
              </a:ln>
            </p:spPr>
            <p:txBody>
              <a:bodyPr rtlCol="0" anchor="ctr"/>
              <a:lstStyle/>
              <a:p>
                <a:endParaRPr lang="en-US" sz="744"/>
              </a:p>
            </p:txBody>
          </p:sp>
          <p:sp>
            <p:nvSpPr>
              <p:cNvPr id="813" name="Freeform: Shape 812">
                <a:extLst>
                  <a:ext uri="{FF2B5EF4-FFF2-40B4-BE49-F238E27FC236}">
                    <a16:creationId xmlns:a16="http://schemas.microsoft.com/office/drawing/2014/main" id="{524ACCB0-9265-E7FE-3909-66DADC2B8575}"/>
                  </a:ext>
                </a:extLst>
              </p:cNvPr>
              <p:cNvSpPr/>
              <p:nvPr/>
            </p:nvSpPr>
            <p:spPr>
              <a:xfrm>
                <a:off x="9077189" y="5715876"/>
                <a:ext cx="13326" cy="3601"/>
              </a:xfrm>
              <a:custGeom>
                <a:avLst/>
                <a:gdLst>
                  <a:gd name="connsiteX0" fmla="*/ 720 w 13326"/>
                  <a:gd name="connsiteY0" fmla="*/ 0 h 3601"/>
                  <a:gd name="connsiteX1" fmla="*/ 0 w 13326"/>
                  <a:gd name="connsiteY1" fmla="*/ 0 h 3601"/>
                  <a:gd name="connsiteX2" fmla="*/ 13326 w 13326"/>
                  <a:gd name="connsiteY2" fmla="*/ 3602 h 3601"/>
                  <a:gd name="connsiteX3" fmla="*/ 360 w 13326"/>
                  <a:gd name="connsiteY3" fmla="*/ 0 h 3601"/>
                </a:gdLst>
                <a:ahLst/>
                <a:cxnLst>
                  <a:cxn ang="0">
                    <a:pos x="connsiteX0" y="connsiteY0"/>
                  </a:cxn>
                  <a:cxn ang="0">
                    <a:pos x="connsiteX1" y="connsiteY1"/>
                  </a:cxn>
                  <a:cxn ang="0">
                    <a:pos x="connsiteX2" y="connsiteY2"/>
                  </a:cxn>
                  <a:cxn ang="0">
                    <a:pos x="connsiteX3" y="connsiteY3"/>
                  </a:cxn>
                </a:cxnLst>
                <a:rect l="l" t="t" r="r" b="b"/>
                <a:pathLst>
                  <a:path w="13326" h="3601">
                    <a:moveTo>
                      <a:pt x="720" y="0"/>
                    </a:moveTo>
                    <a:cubicBezTo>
                      <a:pt x="0" y="0"/>
                      <a:pt x="360" y="0"/>
                      <a:pt x="0" y="0"/>
                    </a:cubicBezTo>
                    <a:cubicBezTo>
                      <a:pt x="4322" y="1081"/>
                      <a:pt x="9004" y="2521"/>
                      <a:pt x="13326" y="3602"/>
                    </a:cubicBezTo>
                    <a:cubicBezTo>
                      <a:pt x="8644" y="2161"/>
                      <a:pt x="3602" y="720"/>
                      <a:pt x="360" y="0"/>
                    </a:cubicBezTo>
                    <a:close/>
                  </a:path>
                </a:pathLst>
              </a:custGeom>
              <a:solidFill>
                <a:schemeClr val="accent2"/>
              </a:solidFill>
              <a:ln w="0" cap="flat">
                <a:noFill/>
                <a:prstDash val="solid"/>
                <a:miter/>
              </a:ln>
            </p:spPr>
            <p:txBody>
              <a:bodyPr rtlCol="0" anchor="ctr"/>
              <a:lstStyle/>
              <a:p>
                <a:endParaRPr lang="en-US" sz="744"/>
              </a:p>
            </p:txBody>
          </p:sp>
          <p:sp>
            <p:nvSpPr>
              <p:cNvPr id="814" name="Freeform: Shape 813">
                <a:extLst>
                  <a:ext uri="{FF2B5EF4-FFF2-40B4-BE49-F238E27FC236}">
                    <a16:creationId xmlns:a16="http://schemas.microsoft.com/office/drawing/2014/main" id="{1648CD37-50AA-1351-EF10-DC4443930763}"/>
                  </a:ext>
                </a:extLst>
              </p:cNvPr>
              <p:cNvSpPr/>
              <p:nvPr/>
            </p:nvSpPr>
            <p:spPr>
              <a:xfrm>
                <a:off x="8573681" y="5290884"/>
                <a:ext cx="13319" cy="25070"/>
              </a:xfrm>
              <a:custGeom>
                <a:avLst/>
                <a:gdLst>
                  <a:gd name="connsiteX0" fmla="*/ 12606 w 13319"/>
                  <a:gd name="connsiteY0" fmla="*/ 23411 h 25070"/>
                  <a:gd name="connsiteX1" fmla="*/ 6123 w 13319"/>
                  <a:gd name="connsiteY1" fmla="*/ 11886 h 25070"/>
                  <a:gd name="connsiteX2" fmla="*/ 0 w 13319"/>
                  <a:gd name="connsiteY2" fmla="*/ 0 h 25070"/>
                  <a:gd name="connsiteX3" fmla="*/ 4322 w 13319"/>
                  <a:gd name="connsiteY3" fmla="*/ 9004 h 25070"/>
                  <a:gd name="connsiteX4" fmla="*/ 9364 w 13319"/>
                  <a:gd name="connsiteY4" fmla="*/ 18368 h 25070"/>
                  <a:gd name="connsiteX5" fmla="*/ 12606 w 13319"/>
                  <a:gd name="connsiteY5" fmla="*/ 23411 h 25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19" h="25070">
                    <a:moveTo>
                      <a:pt x="12606" y="23411"/>
                    </a:moveTo>
                    <a:cubicBezTo>
                      <a:pt x="10085" y="19089"/>
                      <a:pt x="8284" y="15487"/>
                      <a:pt x="6123" y="11886"/>
                    </a:cubicBezTo>
                    <a:cubicBezTo>
                      <a:pt x="3962" y="8284"/>
                      <a:pt x="2161" y="4322"/>
                      <a:pt x="0" y="0"/>
                    </a:cubicBezTo>
                    <a:cubicBezTo>
                      <a:pt x="1441" y="2521"/>
                      <a:pt x="2881" y="5763"/>
                      <a:pt x="4322" y="9004"/>
                    </a:cubicBezTo>
                    <a:cubicBezTo>
                      <a:pt x="5763" y="12246"/>
                      <a:pt x="7563" y="15487"/>
                      <a:pt x="9364" y="18368"/>
                    </a:cubicBezTo>
                    <a:cubicBezTo>
                      <a:pt x="12606" y="24491"/>
                      <a:pt x="14407" y="27012"/>
                      <a:pt x="12606" y="23411"/>
                    </a:cubicBezTo>
                    <a:close/>
                  </a:path>
                </a:pathLst>
              </a:custGeom>
              <a:solidFill>
                <a:schemeClr val="accent2"/>
              </a:solidFill>
              <a:ln w="0" cap="flat">
                <a:noFill/>
                <a:prstDash val="solid"/>
                <a:miter/>
              </a:ln>
            </p:spPr>
            <p:txBody>
              <a:bodyPr rtlCol="0" anchor="ctr"/>
              <a:lstStyle/>
              <a:p>
                <a:endParaRPr lang="en-US" sz="744"/>
              </a:p>
            </p:txBody>
          </p:sp>
          <p:sp>
            <p:nvSpPr>
              <p:cNvPr id="815" name="Freeform: Shape 814">
                <a:extLst>
                  <a:ext uri="{FF2B5EF4-FFF2-40B4-BE49-F238E27FC236}">
                    <a16:creationId xmlns:a16="http://schemas.microsoft.com/office/drawing/2014/main" id="{1F61DBA6-7436-6DD4-DEB4-1B6487A96A09}"/>
                  </a:ext>
                </a:extLst>
              </p:cNvPr>
              <p:cNvSpPr/>
              <p:nvPr/>
            </p:nvSpPr>
            <p:spPr>
              <a:xfrm>
                <a:off x="8572890" y="5278077"/>
                <a:ext cx="4752" cy="9925"/>
              </a:xfrm>
              <a:custGeom>
                <a:avLst/>
                <a:gdLst>
                  <a:gd name="connsiteX0" fmla="*/ 1871 w 4752"/>
                  <a:gd name="connsiteY0" fmla="*/ 5604 h 9925"/>
                  <a:gd name="connsiteX1" fmla="*/ 4753 w 4752"/>
                  <a:gd name="connsiteY1" fmla="*/ 9926 h 9925"/>
                  <a:gd name="connsiteX2" fmla="*/ 431 w 4752"/>
                  <a:gd name="connsiteY2" fmla="*/ 201 h 9925"/>
                  <a:gd name="connsiteX3" fmla="*/ 1871 w 4752"/>
                  <a:gd name="connsiteY3" fmla="*/ 5604 h 9925"/>
                </a:gdLst>
                <a:ahLst/>
                <a:cxnLst>
                  <a:cxn ang="0">
                    <a:pos x="connsiteX0" y="connsiteY0"/>
                  </a:cxn>
                  <a:cxn ang="0">
                    <a:pos x="connsiteX1" y="connsiteY1"/>
                  </a:cxn>
                  <a:cxn ang="0">
                    <a:pos x="connsiteX2" y="connsiteY2"/>
                  </a:cxn>
                  <a:cxn ang="0">
                    <a:pos x="connsiteX3" y="connsiteY3"/>
                  </a:cxn>
                </a:cxnLst>
                <a:rect l="l" t="t" r="r" b="b"/>
                <a:pathLst>
                  <a:path w="4752" h="9925">
                    <a:moveTo>
                      <a:pt x="1871" y="5604"/>
                    </a:moveTo>
                    <a:lnTo>
                      <a:pt x="4753" y="9926"/>
                    </a:lnTo>
                    <a:cubicBezTo>
                      <a:pt x="2952" y="5964"/>
                      <a:pt x="1871" y="3443"/>
                      <a:pt x="431" y="201"/>
                    </a:cubicBezTo>
                    <a:cubicBezTo>
                      <a:pt x="-290" y="-519"/>
                      <a:pt x="-290" y="562"/>
                      <a:pt x="1871" y="5604"/>
                    </a:cubicBezTo>
                    <a:close/>
                  </a:path>
                </a:pathLst>
              </a:custGeom>
              <a:solidFill>
                <a:schemeClr val="accent2"/>
              </a:solidFill>
              <a:ln w="0" cap="flat">
                <a:noFill/>
                <a:prstDash val="solid"/>
                <a:miter/>
              </a:ln>
            </p:spPr>
            <p:txBody>
              <a:bodyPr rtlCol="0" anchor="ctr"/>
              <a:lstStyle/>
              <a:p>
                <a:endParaRPr lang="en-US" sz="744"/>
              </a:p>
            </p:txBody>
          </p:sp>
          <p:sp>
            <p:nvSpPr>
              <p:cNvPr id="816" name="Freeform: Shape 815">
                <a:extLst>
                  <a:ext uri="{FF2B5EF4-FFF2-40B4-BE49-F238E27FC236}">
                    <a16:creationId xmlns:a16="http://schemas.microsoft.com/office/drawing/2014/main" id="{493F80B0-61A9-A73C-01F2-C1B245CB6ED1}"/>
                  </a:ext>
                </a:extLst>
              </p:cNvPr>
              <p:cNvSpPr/>
              <p:nvPr/>
            </p:nvSpPr>
            <p:spPr>
              <a:xfrm>
                <a:off x="9831369" y="5763777"/>
                <a:ext cx="15486" cy="3601"/>
              </a:xfrm>
              <a:custGeom>
                <a:avLst/>
                <a:gdLst>
                  <a:gd name="connsiteX0" fmla="*/ 0 w 15486"/>
                  <a:gd name="connsiteY0" fmla="*/ 0 h 3601"/>
                  <a:gd name="connsiteX1" fmla="*/ 15487 w 15486"/>
                  <a:gd name="connsiteY1" fmla="*/ 0 h 3601"/>
                  <a:gd name="connsiteX2" fmla="*/ 0 w 15486"/>
                  <a:gd name="connsiteY2" fmla="*/ 0 h 3601"/>
                </a:gdLst>
                <a:ahLst/>
                <a:cxnLst>
                  <a:cxn ang="0">
                    <a:pos x="connsiteX0" y="connsiteY0"/>
                  </a:cxn>
                  <a:cxn ang="0">
                    <a:pos x="connsiteX1" y="connsiteY1"/>
                  </a:cxn>
                  <a:cxn ang="0">
                    <a:pos x="connsiteX2" y="connsiteY2"/>
                  </a:cxn>
                </a:cxnLst>
                <a:rect l="l" t="t" r="r" b="b"/>
                <a:pathLst>
                  <a:path w="15486" h="3601">
                    <a:moveTo>
                      <a:pt x="0" y="0"/>
                    </a:moveTo>
                    <a:lnTo>
                      <a:pt x="15487" y="0"/>
                    </a:lnTo>
                    <a:cubicBezTo>
                      <a:pt x="6123" y="0"/>
                      <a:pt x="2161" y="0"/>
                      <a:pt x="0" y="0"/>
                    </a:cubicBezTo>
                    <a:close/>
                  </a:path>
                </a:pathLst>
              </a:custGeom>
              <a:solidFill>
                <a:schemeClr val="accent2"/>
              </a:solidFill>
              <a:ln w="0" cap="flat">
                <a:noFill/>
                <a:prstDash val="solid"/>
                <a:miter/>
              </a:ln>
            </p:spPr>
            <p:txBody>
              <a:bodyPr rtlCol="0" anchor="ctr"/>
              <a:lstStyle/>
              <a:p>
                <a:endParaRPr lang="en-US" sz="744"/>
              </a:p>
            </p:txBody>
          </p:sp>
          <p:sp>
            <p:nvSpPr>
              <p:cNvPr id="817" name="Freeform: Shape 816">
                <a:extLst>
                  <a:ext uri="{FF2B5EF4-FFF2-40B4-BE49-F238E27FC236}">
                    <a16:creationId xmlns:a16="http://schemas.microsoft.com/office/drawing/2014/main" id="{CBD45E3B-937C-109A-AAC9-FC20FFEF9F2E}"/>
                  </a:ext>
                </a:extLst>
              </p:cNvPr>
              <p:cNvSpPr/>
              <p:nvPr/>
            </p:nvSpPr>
            <p:spPr>
              <a:xfrm>
                <a:off x="8866225" y="5620848"/>
                <a:ext cx="631275" cy="134303"/>
              </a:xfrm>
              <a:custGeom>
                <a:avLst/>
                <a:gdLst>
                  <a:gd name="connsiteX0" fmla="*/ 525025 w 631275"/>
                  <a:gd name="connsiteY0" fmla="*/ 129963 h 134303"/>
                  <a:gd name="connsiteX1" fmla="*/ 490450 w 631275"/>
                  <a:gd name="connsiteY1" fmla="*/ 131404 h 134303"/>
                  <a:gd name="connsiteX2" fmla="*/ 477484 w 631275"/>
                  <a:gd name="connsiteY2" fmla="*/ 132124 h 134303"/>
                  <a:gd name="connsiteX3" fmla="*/ 462357 w 631275"/>
                  <a:gd name="connsiteY3" fmla="*/ 132124 h 134303"/>
                  <a:gd name="connsiteX4" fmla="*/ 438226 w 631275"/>
                  <a:gd name="connsiteY4" fmla="*/ 132124 h 134303"/>
                  <a:gd name="connsiteX5" fmla="*/ 461637 w 631275"/>
                  <a:gd name="connsiteY5" fmla="*/ 132485 h 134303"/>
                  <a:gd name="connsiteX6" fmla="*/ 412294 w 631275"/>
                  <a:gd name="connsiteY6" fmla="*/ 132485 h 134303"/>
                  <a:gd name="connsiteX7" fmla="*/ 405451 w 631275"/>
                  <a:gd name="connsiteY7" fmla="*/ 132485 h 134303"/>
                  <a:gd name="connsiteX8" fmla="*/ 398608 w 631275"/>
                  <a:gd name="connsiteY8" fmla="*/ 132124 h 134303"/>
                  <a:gd name="connsiteX9" fmla="*/ 384202 w 631275"/>
                  <a:gd name="connsiteY9" fmla="*/ 131044 h 134303"/>
                  <a:gd name="connsiteX10" fmla="*/ 354668 w 631275"/>
                  <a:gd name="connsiteY10" fmla="*/ 128163 h 134303"/>
                  <a:gd name="connsiteX11" fmla="*/ 324775 w 631275"/>
                  <a:gd name="connsiteY11" fmla="*/ 124201 h 134303"/>
                  <a:gd name="connsiteX12" fmla="*/ 295241 w 631275"/>
                  <a:gd name="connsiteY12" fmla="*/ 118798 h 134303"/>
                  <a:gd name="connsiteX13" fmla="*/ 267149 w 631275"/>
                  <a:gd name="connsiteY13" fmla="*/ 113036 h 134303"/>
                  <a:gd name="connsiteX14" fmla="*/ 241577 w 631275"/>
                  <a:gd name="connsiteY14" fmla="*/ 106913 h 134303"/>
                  <a:gd name="connsiteX15" fmla="*/ 210963 w 631275"/>
                  <a:gd name="connsiteY15" fmla="*/ 95028 h 134303"/>
                  <a:gd name="connsiteX16" fmla="*/ 103635 w 631275"/>
                  <a:gd name="connsiteY16" fmla="*/ 55770 h 134303"/>
                  <a:gd name="connsiteX17" fmla="*/ 82385 w 631275"/>
                  <a:gd name="connsiteY17" fmla="*/ 45325 h 134303"/>
                  <a:gd name="connsiteX18" fmla="*/ 70500 w 631275"/>
                  <a:gd name="connsiteY18" fmla="*/ 39202 h 134303"/>
                  <a:gd name="connsiteX19" fmla="*/ 58255 w 631275"/>
                  <a:gd name="connsiteY19" fmla="*/ 32719 h 134303"/>
                  <a:gd name="connsiteX20" fmla="*/ 33403 w 631275"/>
                  <a:gd name="connsiteY20" fmla="*/ 18673 h 134303"/>
                  <a:gd name="connsiteX21" fmla="*/ 21158 w 631275"/>
                  <a:gd name="connsiteY21" fmla="*/ 11110 h 134303"/>
                  <a:gd name="connsiteX22" fmla="*/ 9633 w 631275"/>
                  <a:gd name="connsiteY22" fmla="*/ 3546 h 134303"/>
                  <a:gd name="connsiteX23" fmla="*/ 989 w 631275"/>
                  <a:gd name="connsiteY23" fmla="*/ 305 h 134303"/>
                  <a:gd name="connsiteX24" fmla="*/ 4590 w 631275"/>
                  <a:gd name="connsiteY24" fmla="*/ 3546 h 134303"/>
                  <a:gd name="connsiteX25" fmla="*/ 16836 w 631275"/>
                  <a:gd name="connsiteY25" fmla="*/ 11470 h 134303"/>
                  <a:gd name="connsiteX26" fmla="*/ 26560 w 631275"/>
                  <a:gd name="connsiteY26" fmla="*/ 17593 h 134303"/>
                  <a:gd name="connsiteX27" fmla="*/ 39526 w 631275"/>
                  <a:gd name="connsiteY27" fmla="*/ 24796 h 134303"/>
                  <a:gd name="connsiteX28" fmla="*/ 30882 w 631275"/>
                  <a:gd name="connsiteY28" fmla="*/ 20474 h 134303"/>
                  <a:gd name="connsiteX29" fmla="*/ 62937 w 631275"/>
                  <a:gd name="connsiteY29" fmla="*/ 39202 h 134303"/>
                  <a:gd name="connsiteX30" fmla="*/ 89949 w 631275"/>
                  <a:gd name="connsiteY30" fmla="*/ 52528 h 134303"/>
                  <a:gd name="connsiteX31" fmla="*/ 96432 w 631275"/>
                  <a:gd name="connsiteY31" fmla="*/ 55770 h 134303"/>
                  <a:gd name="connsiteX32" fmla="*/ 102915 w 631275"/>
                  <a:gd name="connsiteY32" fmla="*/ 58651 h 134303"/>
                  <a:gd name="connsiteX33" fmla="*/ 116241 w 631275"/>
                  <a:gd name="connsiteY33" fmla="*/ 64414 h 134303"/>
                  <a:gd name="connsiteX34" fmla="*/ 130287 w 631275"/>
                  <a:gd name="connsiteY34" fmla="*/ 70537 h 134303"/>
                  <a:gd name="connsiteX35" fmla="*/ 146134 w 631275"/>
                  <a:gd name="connsiteY35" fmla="*/ 77019 h 134303"/>
                  <a:gd name="connsiteX36" fmla="*/ 136770 w 631275"/>
                  <a:gd name="connsiteY36" fmla="*/ 74498 h 134303"/>
                  <a:gd name="connsiteX37" fmla="*/ 122724 w 631275"/>
                  <a:gd name="connsiteY37" fmla="*/ 68736 h 134303"/>
                  <a:gd name="connsiteX38" fmla="*/ 126685 w 631275"/>
                  <a:gd name="connsiteY38" fmla="*/ 70897 h 134303"/>
                  <a:gd name="connsiteX39" fmla="*/ 238336 w 631275"/>
                  <a:gd name="connsiteY39" fmla="*/ 109434 h 134303"/>
                  <a:gd name="connsiteX40" fmla="*/ 245539 w 631275"/>
                  <a:gd name="connsiteY40" fmla="*/ 111235 h 134303"/>
                  <a:gd name="connsiteX41" fmla="*/ 252382 w 631275"/>
                  <a:gd name="connsiteY41" fmla="*/ 112676 h 134303"/>
                  <a:gd name="connsiteX42" fmla="*/ 265348 w 631275"/>
                  <a:gd name="connsiteY42" fmla="*/ 115557 h 134303"/>
                  <a:gd name="connsiteX43" fmla="*/ 287318 w 631275"/>
                  <a:gd name="connsiteY43" fmla="*/ 120239 h 134303"/>
                  <a:gd name="connsiteX44" fmla="*/ 306407 w 631275"/>
                  <a:gd name="connsiteY44" fmla="*/ 121680 h 134303"/>
                  <a:gd name="connsiteX45" fmla="*/ 332698 w 631275"/>
                  <a:gd name="connsiteY45" fmla="*/ 126002 h 134303"/>
                  <a:gd name="connsiteX46" fmla="*/ 349266 w 631275"/>
                  <a:gd name="connsiteY46" fmla="*/ 128523 h 134303"/>
                  <a:gd name="connsiteX47" fmla="*/ 369075 w 631275"/>
                  <a:gd name="connsiteY47" fmla="*/ 131764 h 134303"/>
                  <a:gd name="connsiteX48" fmla="*/ 400409 w 631275"/>
                  <a:gd name="connsiteY48" fmla="*/ 133205 h 134303"/>
                  <a:gd name="connsiteX49" fmla="*/ 419137 w 631275"/>
                  <a:gd name="connsiteY49" fmla="*/ 133565 h 134303"/>
                  <a:gd name="connsiteX50" fmla="*/ 439306 w 631275"/>
                  <a:gd name="connsiteY50" fmla="*/ 133925 h 134303"/>
                  <a:gd name="connsiteX51" fmla="*/ 526466 w 631275"/>
                  <a:gd name="connsiteY51" fmla="*/ 134285 h 134303"/>
                  <a:gd name="connsiteX52" fmla="*/ 631273 w 631275"/>
                  <a:gd name="connsiteY52" fmla="*/ 132124 h 134303"/>
                  <a:gd name="connsiteX53" fmla="*/ 524665 w 631275"/>
                  <a:gd name="connsiteY53" fmla="*/ 133205 h 134303"/>
                  <a:gd name="connsiteX54" fmla="*/ 524665 w 631275"/>
                  <a:gd name="connsiteY54" fmla="*/ 129603 h 134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631275" h="134303">
                    <a:moveTo>
                      <a:pt x="525025" y="129963"/>
                    </a:moveTo>
                    <a:cubicBezTo>
                      <a:pt x="496932" y="129963"/>
                      <a:pt x="495132" y="130684"/>
                      <a:pt x="490450" y="131404"/>
                    </a:cubicBezTo>
                    <a:cubicBezTo>
                      <a:pt x="488289" y="131404"/>
                      <a:pt x="485047" y="132124"/>
                      <a:pt x="477484" y="132124"/>
                    </a:cubicBezTo>
                    <a:cubicBezTo>
                      <a:pt x="473882" y="132124"/>
                      <a:pt x="468840" y="132124"/>
                      <a:pt x="462357" y="132124"/>
                    </a:cubicBezTo>
                    <a:cubicBezTo>
                      <a:pt x="455874" y="132124"/>
                      <a:pt x="447950" y="132124"/>
                      <a:pt x="438226" y="132124"/>
                    </a:cubicBezTo>
                    <a:cubicBezTo>
                      <a:pt x="445789" y="132124"/>
                      <a:pt x="453713" y="132124"/>
                      <a:pt x="461637" y="132485"/>
                    </a:cubicBezTo>
                    <a:cubicBezTo>
                      <a:pt x="447230" y="132845"/>
                      <a:pt x="430663" y="132485"/>
                      <a:pt x="412294" y="132485"/>
                    </a:cubicBezTo>
                    <a:cubicBezTo>
                      <a:pt x="410133" y="132485"/>
                      <a:pt x="407612" y="132485"/>
                      <a:pt x="405451" y="132485"/>
                    </a:cubicBezTo>
                    <a:cubicBezTo>
                      <a:pt x="403290" y="132485"/>
                      <a:pt x="400769" y="132485"/>
                      <a:pt x="398608" y="132124"/>
                    </a:cubicBezTo>
                    <a:cubicBezTo>
                      <a:pt x="393926" y="132124"/>
                      <a:pt x="389244" y="131404"/>
                      <a:pt x="384202" y="131044"/>
                    </a:cubicBezTo>
                    <a:cubicBezTo>
                      <a:pt x="374477" y="130324"/>
                      <a:pt x="364393" y="129963"/>
                      <a:pt x="354668" y="128163"/>
                    </a:cubicBezTo>
                    <a:cubicBezTo>
                      <a:pt x="344584" y="126722"/>
                      <a:pt x="334499" y="125641"/>
                      <a:pt x="324775" y="124201"/>
                    </a:cubicBezTo>
                    <a:cubicBezTo>
                      <a:pt x="315050" y="122400"/>
                      <a:pt x="304966" y="120599"/>
                      <a:pt x="295241" y="118798"/>
                    </a:cubicBezTo>
                    <a:cubicBezTo>
                      <a:pt x="285517" y="117358"/>
                      <a:pt x="276153" y="114836"/>
                      <a:pt x="267149" y="113036"/>
                    </a:cubicBezTo>
                    <a:cubicBezTo>
                      <a:pt x="258145" y="110875"/>
                      <a:pt x="249501" y="109074"/>
                      <a:pt x="241577" y="106913"/>
                    </a:cubicBezTo>
                    <a:cubicBezTo>
                      <a:pt x="249141" y="107994"/>
                      <a:pt x="203040" y="94667"/>
                      <a:pt x="210963" y="95028"/>
                    </a:cubicBezTo>
                    <a:cubicBezTo>
                      <a:pt x="167384" y="82062"/>
                      <a:pt x="125605" y="64414"/>
                      <a:pt x="103635" y="55770"/>
                    </a:cubicBezTo>
                    <a:cubicBezTo>
                      <a:pt x="97152" y="52889"/>
                      <a:pt x="90309" y="48927"/>
                      <a:pt x="82385" y="45325"/>
                    </a:cubicBezTo>
                    <a:cubicBezTo>
                      <a:pt x="78424" y="43524"/>
                      <a:pt x="74462" y="41363"/>
                      <a:pt x="70500" y="39202"/>
                    </a:cubicBezTo>
                    <a:cubicBezTo>
                      <a:pt x="66538" y="37041"/>
                      <a:pt x="62216" y="35241"/>
                      <a:pt x="58255" y="32719"/>
                    </a:cubicBezTo>
                    <a:cubicBezTo>
                      <a:pt x="49971" y="28037"/>
                      <a:pt x="41687" y="23355"/>
                      <a:pt x="33403" y="18673"/>
                    </a:cubicBezTo>
                    <a:cubicBezTo>
                      <a:pt x="29081" y="16512"/>
                      <a:pt x="25120" y="13631"/>
                      <a:pt x="21158" y="11110"/>
                    </a:cubicBezTo>
                    <a:cubicBezTo>
                      <a:pt x="17196" y="8589"/>
                      <a:pt x="13234" y="6068"/>
                      <a:pt x="9633" y="3546"/>
                    </a:cubicBezTo>
                    <a:cubicBezTo>
                      <a:pt x="15755" y="8228"/>
                      <a:pt x="4590" y="1746"/>
                      <a:pt x="989" y="305"/>
                    </a:cubicBezTo>
                    <a:cubicBezTo>
                      <a:pt x="-812" y="-416"/>
                      <a:pt x="-452" y="-55"/>
                      <a:pt x="4590" y="3546"/>
                    </a:cubicBezTo>
                    <a:cubicBezTo>
                      <a:pt x="7111" y="5347"/>
                      <a:pt x="11073" y="7868"/>
                      <a:pt x="16836" y="11470"/>
                    </a:cubicBezTo>
                    <a:cubicBezTo>
                      <a:pt x="19717" y="13271"/>
                      <a:pt x="22959" y="15432"/>
                      <a:pt x="26560" y="17593"/>
                    </a:cubicBezTo>
                    <a:cubicBezTo>
                      <a:pt x="30162" y="19754"/>
                      <a:pt x="34484" y="22275"/>
                      <a:pt x="39526" y="24796"/>
                    </a:cubicBezTo>
                    <a:cubicBezTo>
                      <a:pt x="33403" y="21194"/>
                      <a:pt x="37005" y="23715"/>
                      <a:pt x="30882" y="20474"/>
                    </a:cubicBezTo>
                    <a:cubicBezTo>
                      <a:pt x="43128" y="27677"/>
                      <a:pt x="53212" y="34160"/>
                      <a:pt x="62937" y="39202"/>
                    </a:cubicBezTo>
                    <a:cubicBezTo>
                      <a:pt x="72661" y="44245"/>
                      <a:pt x="81305" y="48567"/>
                      <a:pt x="89949" y="52528"/>
                    </a:cubicBezTo>
                    <a:cubicBezTo>
                      <a:pt x="92110" y="53609"/>
                      <a:pt x="94271" y="54689"/>
                      <a:pt x="96432" y="55770"/>
                    </a:cubicBezTo>
                    <a:cubicBezTo>
                      <a:pt x="98593" y="56850"/>
                      <a:pt x="100754" y="57571"/>
                      <a:pt x="102915" y="58651"/>
                    </a:cubicBezTo>
                    <a:cubicBezTo>
                      <a:pt x="107237" y="60452"/>
                      <a:pt x="111559" y="62253"/>
                      <a:pt x="116241" y="64414"/>
                    </a:cubicBezTo>
                    <a:cubicBezTo>
                      <a:pt x="120923" y="66215"/>
                      <a:pt x="125605" y="68376"/>
                      <a:pt x="130287" y="70537"/>
                    </a:cubicBezTo>
                    <a:cubicBezTo>
                      <a:pt x="135329" y="72698"/>
                      <a:pt x="140732" y="74498"/>
                      <a:pt x="146134" y="77019"/>
                    </a:cubicBezTo>
                    <a:cubicBezTo>
                      <a:pt x="159460" y="82782"/>
                      <a:pt x="148295" y="78820"/>
                      <a:pt x="136770" y="74498"/>
                    </a:cubicBezTo>
                    <a:cubicBezTo>
                      <a:pt x="131007" y="72698"/>
                      <a:pt x="125605" y="69816"/>
                      <a:pt x="122724" y="68736"/>
                    </a:cubicBezTo>
                    <a:cubicBezTo>
                      <a:pt x="120202" y="67655"/>
                      <a:pt x="120202" y="68015"/>
                      <a:pt x="126685" y="70897"/>
                    </a:cubicBezTo>
                    <a:cubicBezTo>
                      <a:pt x="154778" y="82422"/>
                      <a:pt x="199798" y="99710"/>
                      <a:pt x="238336" y="109434"/>
                    </a:cubicBezTo>
                    <a:cubicBezTo>
                      <a:pt x="240857" y="110154"/>
                      <a:pt x="243018" y="110875"/>
                      <a:pt x="245539" y="111235"/>
                    </a:cubicBezTo>
                    <a:cubicBezTo>
                      <a:pt x="248060" y="111595"/>
                      <a:pt x="250221" y="112315"/>
                      <a:pt x="252382" y="112676"/>
                    </a:cubicBezTo>
                    <a:cubicBezTo>
                      <a:pt x="257064" y="113756"/>
                      <a:pt x="261386" y="114836"/>
                      <a:pt x="265348" y="115557"/>
                    </a:cubicBezTo>
                    <a:cubicBezTo>
                      <a:pt x="273632" y="117358"/>
                      <a:pt x="281195" y="119158"/>
                      <a:pt x="287318" y="120239"/>
                    </a:cubicBezTo>
                    <a:cubicBezTo>
                      <a:pt x="299924" y="122040"/>
                      <a:pt x="307127" y="122760"/>
                      <a:pt x="306407" y="121680"/>
                    </a:cubicBezTo>
                    <a:cubicBezTo>
                      <a:pt x="317211" y="123480"/>
                      <a:pt x="325855" y="125281"/>
                      <a:pt x="332698" y="126002"/>
                    </a:cubicBezTo>
                    <a:cubicBezTo>
                      <a:pt x="339542" y="127082"/>
                      <a:pt x="344944" y="127802"/>
                      <a:pt x="349266" y="128523"/>
                    </a:cubicBezTo>
                    <a:cubicBezTo>
                      <a:pt x="357910" y="129603"/>
                      <a:pt x="362592" y="131044"/>
                      <a:pt x="369075" y="131764"/>
                    </a:cubicBezTo>
                    <a:cubicBezTo>
                      <a:pt x="377719" y="131764"/>
                      <a:pt x="388524" y="132485"/>
                      <a:pt x="400409" y="133205"/>
                    </a:cubicBezTo>
                    <a:cubicBezTo>
                      <a:pt x="406172" y="133565"/>
                      <a:pt x="412654" y="133205"/>
                      <a:pt x="419137" y="133565"/>
                    </a:cubicBezTo>
                    <a:cubicBezTo>
                      <a:pt x="425620" y="133565"/>
                      <a:pt x="432463" y="133565"/>
                      <a:pt x="439306" y="133925"/>
                    </a:cubicBezTo>
                    <a:cubicBezTo>
                      <a:pt x="467399" y="133925"/>
                      <a:pt x="498013" y="133925"/>
                      <a:pt x="526466" y="134285"/>
                    </a:cubicBezTo>
                    <a:cubicBezTo>
                      <a:pt x="583732" y="134285"/>
                      <a:pt x="631633" y="134645"/>
                      <a:pt x="631273" y="132124"/>
                    </a:cubicBezTo>
                    <a:cubicBezTo>
                      <a:pt x="605341" y="132124"/>
                      <a:pt x="562842" y="132124"/>
                      <a:pt x="524665" y="133205"/>
                    </a:cubicBezTo>
                    <a:lnTo>
                      <a:pt x="524665" y="129603"/>
                    </a:lnTo>
                    <a:close/>
                  </a:path>
                </a:pathLst>
              </a:custGeom>
              <a:solidFill>
                <a:schemeClr val="accent2"/>
              </a:solidFill>
              <a:ln w="0" cap="flat">
                <a:noFill/>
                <a:prstDash val="solid"/>
                <a:miter/>
              </a:ln>
            </p:spPr>
            <p:txBody>
              <a:bodyPr rtlCol="0" anchor="ctr"/>
              <a:lstStyle/>
              <a:p>
                <a:endParaRPr lang="en-US" sz="744"/>
              </a:p>
            </p:txBody>
          </p:sp>
          <p:sp>
            <p:nvSpPr>
              <p:cNvPr id="818" name="Freeform: Shape 817">
                <a:extLst>
                  <a:ext uri="{FF2B5EF4-FFF2-40B4-BE49-F238E27FC236}">
                    <a16:creationId xmlns:a16="http://schemas.microsoft.com/office/drawing/2014/main" id="{11384A2F-7F5F-F96C-3C6C-118E8AD949D8}"/>
                  </a:ext>
                </a:extLst>
              </p:cNvPr>
              <p:cNvSpPr/>
              <p:nvPr/>
            </p:nvSpPr>
            <p:spPr>
              <a:xfrm>
                <a:off x="8633468" y="5395331"/>
                <a:ext cx="5762" cy="9004"/>
              </a:xfrm>
              <a:custGeom>
                <a:avLst/>
                <a:gdLst>
                  <a:gd name="connsiteX0" fmla="*/ 0 w 5762"/>
                  <a:gd name="connsiteY0" fmla="*/ 0 h 9004"/>
                  <a:gd name="connsiteX1" fmla="*/ 5763 w 5762"/>
                  <a:gd name="connsiteY1" fmla="*/ 9004 h 9004"/>
                  <a:gd name="connsiteX2" fmla="*/ 0 w 5762"/>
                  <a:gd name="connsiteY2" fmla="*/ 0 h 9004"/>
                </a:gdLst>
                <a:ahLst/>
                <a:cxnLst>
                  <a:cxn ang="0">
                    <a:pos x="connsiteX0" y="connsiteY0"/>
                  </a:cxn>
                  <a:cxn ang="0">
                    <a:pos x="connsiteX1" y="connsiteY1"/>
                  </a:cxn>
                  <a:cxn ang="0">
                    <a:pos x="connsiteX2" y="connsiteY2"/>
                  </a:cxn>
                </a:cxnLst>
                <a:rect l="l" t="t" r="r" b="b"/>
                <a:pathLst>
                  <a:path w="5762" h="9004">
                    <a:moveTo>
                      <a:pt x="0" y="0"/>
                    </a:moveTo>
                    <a:cubicBezTo>
                      <a:pt x="1801" y="2881"/>
                      <a:pt x="4322" y="6843"/>
                      <a:pt x="5763" y="9004"/>
                    </a:cubicBezTo>
                    <a:cubicBezTo>
                      <a:pt x="3962" y="6483"/>
                      <a:pt x="1801" y="2881"/>
                      <a:pt x="0" y="0"/>
                    </a:cubicBezTo>
                    <a:close/>
                  </a:path>
                </a:pathLst>
              </a:custGeom>
              <a:solidFill>
                <a:schemeClr val="accent2"/>
              </a:solidFill>
              <a:ln w="0" cap="flat">
                <a:noFill/>
                <a:prstDash val="solid"/>
                <a:miter/>
              </a:ln>
            </p:spPr>
            <p:txBody>
              <a:bodyPr rtlCol="0" anchor="ctr"/>
              <a:lstStyle/>
              <a:p>
                <a:endParaRPr lang="en-US" sz="744"/>
              </a:p>
            </p:txBody>
          </p:sp>
          <p:sp>
            <p:nvSpPr>
              <p:cNvPr id="819" name="Freeform: Shape 818">
                <a:extLst>
                  <a:ext uri="{FF2B5EF4-FFF2-40B4-BE49-F238E27FC236}">
                    <a16:creationId xmlns:a16="http://schemas.microsoft.com/office/drawing/2014/main" id="{06234E4E-F4E1-DFA9-CC3F-558255A062B9}"/>
                  </a:ext>
                </a:extLst>
              </p:cNvPr>
              <p:cNvSpPr/>
              <p:nvPr/>
            </p:nvSpPr>
            <p:spPr>
              <a:xfrm>
                <a:off x="8505251" y="4712823"/>
                <a:ext cx="129372" cy="655439"/>
              </a:xfrm>
              <a:custGeom>
                <a:avLst/>
                <a:gdLst>
                  <a:gd name="connsiteX0" fmla="*/ 7924 w 129372"/>
                  <a:gd name="connsiteY0" fmla="*/ 0 h 655439"/>
                  <a:gd name="connsiteX1" fmla="*/ 11165 w 129372"/>
                  <a:gd name="connsiteY1" fmla="*/ 23771 h 655439"/>
                  <a:gd name="connsiteX2" fmla="*/ 11165 w 129372"/>
                  <a:gd name="connsiteY2" fmla="*/ 180442 h 655439"/>
                  <a:gd name="connsiteX3" fmla="*/ 11165 w 129372"/>
                  <a:gd name="connsiteY3" fmla="*/ 213216 h 655439"/>
                  <a:gd name="connsiteX4" fmla="*/ 11165 w 129372"/>
                  <a:gd name="connsiteY4" fmla="*/ 246711 h 655439"/>
                  <a:gd name="connsiteX5" fmla="*/ 11525 w 129372"/>
                  <a:gd name="connsiteY5" fmla="*/ 263999 h 655439"/>
                  <a:gd name="connsiteX6" fmla="*/ 12246 w 129372"/>
                  <a:gd name="connsiteY6" fmla="*/ 282007 h 655439"/>
                  <a:gd name="connsiteX7" fmla="*/ 13686 w 129372"/>
                  <a:gd name="connsiteY7" fmla="*/ 301096 h 655439"/>
                  <a:gd name="connsiteX8" fmla="*/ 15487 w 129372"/>
                  <a:gd name="connsiteY8" fmla="*/ 321625 h 655439"/>
                  <a:gd name="connsiteX9" fmla="*/ 14767 w 129372"/>
                  <a:gd name="connsiteY9" fmla="*/ 321625 h 655439"/>
                  <a:gd name="connsiteX10" fmla="*/ 13686 w 129372"/>
                  <a:gd name="connsiteY10" fmla="*/ 315863 h 655439"/>
                  <a:gd name="connsiteX11" fmla="*/ 12966 w 129372"/>
                  <a:gd name="connsiteY11" fmla="*/ 309740 h 655439"/>
                  <a:gd name="connsiteX12" fmla="*/ 14767 w 129372"/>
                  <a:gd name="connsiteY12" fmla="*/ 325227 h 655439"/>
                  <a:gd name="connsiteX13" fmla="*/ 16928 w 129372"/>
                  <a:gd name="connsiteY13" fmla="*/ 341434 h 655439"/>
                  <a:gd name="connsiteX14" fmla="*/ 19089 w 129372"/>
                  <a:gd name="connsiteY14" fmla="*/ 358362 h 655439"/>
                  <a:gd name="connsiteX15" fmla="*/ 22330 w 129372"/>
                  <a:gd name="connsiteY15" fmla="*/ 375650 h 655439"/>
                  <a:gd name="connsiteX16" fmla="*/ 25572 w 129372"/>
                  <a:gd name="connsiteY16" fmla="*/ 392937 h 655439"/>
                  <a:gd name="connsiteX17" fmla="*/ 29533 w 129372"/>
                  <a:gd name="connsiteY17" fmla="*/ 410585 h 655439"/>
                  <a:gd name="connsiteX18" fmla="*/ 38177 w 129372"/>
                  <a:gd name="connsiteY18" fmla="*/ 445521 h 655439"/>
                  <a:gd name="connsiteX19" fmla="*/ 42859 w 129372"/>
                  <a:gd name="connsiteY19" fmla="*/ 462449 h 655439"/>
                  <a:gd name="connsiteX20" fmla="*/ 45380 w 129372"/>
                  <a:gd name="connsiteY20" fmla="*/ 470732 h 655439"/>
                  <a:gd name="connsiteX21" fmla="*/ 48262 w 129372"/>
                  <a:gd name="connsiteY21" fmla="*/ 478656 h 655439"/>
                  <a:gd name="connsiteX22" fmla="*/ 59067 w 129372"/>
                  <a:gd name="connsiteY22" fmla="*/ 509630 h 655439"/>
                  <a:gd name="connsiteX23" fmla="*/ 80316 w 129372"/>
                  <a:gd name="connsiteY23" fmla="*/ 558972 h 655439"/>
                  <a:gd name="connsiteX24" fmla="*/ 90401 w 129372"/>
                  <a:gd name="connsiteY24" fmla="*/ 581662 h 655439"/>
                  <a:gd name="connsiteX25" fmla="*/ 102646 w 129372"/>
                  <a:gd name="connsiteY25" fmla="*/ 606514 h 655439"/>
                  <a:gd name="connsiteX26" fmla="*/ 110930 w 129372"/>
                  <a:gd name="connsiteY26" fmla="*/ 623081 h 655439"/>
                  <a:gd name="connsiteX27" fmla="*/ 108409 w 129372"/>
                  <a:gd name="connsiteY27" fmla="*/ 620200 h 655439"/>
                  <a:gd name="connsiteX28" fmla="*/ 118493 w 129372"/>
                  <a:gd name="connsiteY28" fmla="*/ 637128 h 655439"/>
                  <a:gd name="connsiteX29" fmla="*/ 129298 w 129372"/>
                  <a:gd name="connsiteY29" fmla="*/ 655136 h 655439"/>
                  <a:gd name="connsiteX30" fmla="*/ 121015 w 129372"/>
                  <a:gd name="connsiteY30" fmla="*/ 642890 h 655439"/>
                  <a:gd name="connsiteX31" fmla="*/ 111290 w 129372"/>
                  <a:gd name="connsiteY31" fmla="*/ 627403 h 655439"/>
                  <a:gd name="connsiteX32" fmla="*/ 120654 w 129372"/>
                  <a:gd name="connsiteY32" fmla="*/ 643250 h 655439"/>
                  <a:gd name="connsiteX33" fmla="*/ 114532 w 129372"/>
                  <a:gd name="connsiteY33" fmla="*/ 637128 h 655439"/>
                  <a:gd name="connsiteX34" fmla="*/ 84278 w 129372"/>
                  <a:gd name="connsiteY34" fmla="*/ 583824 h 655439"/>
                  <a:gd name="connsiteX35" fmla="*/ 92922 w 129372"/>
                  <a:gd name="connsiteY35" fmla="*/ 596789 h 655439"/>
                  <a:gd name="connsiteX36" fmla="*/ 104087 w 129372"/>
                  <a:gd name="connsiteY36" fmla="*/ 617319 h 655439"/>
                  <a:gd name="connsiteX37" fmla="*/ 106608 w 129372"/>
                  <a:gd name="connsiteY37" fmla="*/ 619119 h 655439"/>
                  <a:gd name="connsiteX38" fmla="*/ 91841 w 129372"/>
                  <a:gd name="connsiteY38" fmla="*/ 594268 h 655439"/>
                  <a:gd name="connsiteX39" fmla="*/ 86079 w 129372"/>
                  <a:gd name="connsiteY39" fmla="*/ 583103 h 655439"/>
                  <a:gd name="connsiteX40" fmla="*/ 82117 w 129372"/>
                  <a:gd name="connsiteY40" fmla="*/ 574820 h 655439"/>
                  <a:gd name="connsiteX41" fmla="*/ 78155 w 129372"/>
                  <a:gd name="connsiteY41" fmla="*/ 565095 h 655439"/>
                  <a:gd name="connsiteX42" fmla="*/ 78155 w 129372"/>
                  <a:gd name="connsiteY42" fmla="*/ 562574 h 655439"/>
                  <a:gd name="connsiteX43" fmla="*/ 71312 w 129372"/>
                  <a:gd name="connsiteY43" fmla="*/ 548167 h 655439"/>
                  <a:gd name="connsiteX44" fmla="*/ 63028 w 129372"/>
                  <a:gd name="connsiteY44" fmla="*/ 526918 h 655439"/>
                  <a:gd name="connsiteX45" fmla="*/ 58707 w 129372"/>
                  <a:gd name="connsiteY45" fmla="*/ 515753 h 655439"/>
                  <a:gd name="connsiteX46" fmla="*/ 56546 w 129372"/>
                  <a:gd name="connsiteY46" fmla="*/ 510350 h 655439"/>
                  <a:gd name="connsiteX47" fmla="*/ 54745 w 129372"/>
                  <a:gd name="connsiteY47" fmla="*/ 504948 h 655439"/>
                  <a:gd name="connsiteX48" fmla="*/ 47902 w 129372"/>
                  <a:gd name="connsiteY48" fmla="*/ 486940 h 655439"/>
                  <a:gd name="connsiteX49" fmla="*/ 38898 w 129372"/>
                  <a:gd name="connsiteY49" fmla="*/ 457046 h 655439"/>
                  <a:gd name="connsiteX50" fmla="*/ 39618 w 129372"/>
                  <a:gd name="connsiteY50" fmla="*/ 456326 h 655439"/>
                  <a:gd name="connsiteX51" fmla="*/ 37457 w 129372"/>
                  <a:gd name="connsiteY51" fmla="*/ 444081 h 655439"/>
                  <a:gd name="connsiteX52" fmla="*/ 27733 w 129372"/>
                  <a:gd name="connsiteY52" fmla="*/ 418149 h 655439"/>
                  <a:gd name="connsiteX53" fmla="*/ 23411 w 129372"/>
                  <a:gd name="connsiteY53" fmla="*/ 398700 h 655439"/>
                  <a:gd name="connsiteX54" fmla="*/ 19809 w 129372"/>
                  <a:gd name="connsiteY54" fmla="*/ 378891 h 655439"/>
                  <a:gd name="connsiteX55" fmla="*/ 16567 w 129372"/>
                  <a:gd name="connsiteY55" fmla="*/ 359082 h 655439"/>
                  <a:gd name="connsiteX56" fmla="*/ 14046 w 129372"/>
                  <a:gd name="connsiteY56" fmla="*/ 339273 h 655439"/>
                  <a:gd name="connsiteX57" fmla="*/ 9724 w 129372"/>
                  <a:gd name="connsiteY57" fmla="*/ 306859 h 655439"/>
                  <a:gd name="connsiteX58" fmla="*/ 7924 w 129372"/>
                  <a:gd name="connsiteY58" fmla="*/ 291372 h 655439"/>
                  <a:gd name="connsiteX59" fmla="*/ 5763 w 129372"/>
                  <a:gd name="connsiteY59" fmla="*/ 288130 h 655439"/>
                  <a:gd name="connsiteX60" fmla="*/ 0 w 129372"/>
                  <a:gd name="connsiteY60" fmla="*/ 223661 h 655439"/>
                  <a:gd name="connsiteX61" fmla="*/ 5042 w 129372"/>
                  <a:gd name="connsiteY61" fmla="*/ 124256 h 655439"/>
                  <a:gd name="connsiteX62" fmla="*/ 6123 w 129372"/>
                  <a:gd name="connsiteY62" fmla="*/ 198089 h 655439"/>
                  <a:gd name="connsiteX63" fmla="*/ 6843 w 129372"/>
                  <a:gd name="connsiteY63" fmla="*/ 240589 h 655439"/>
                  <a:gd name="connsiteX64" fmla="*/ 7924 w 129372"/>
                  <a:gd name="connsiteY64" fmla="*/ 279126 h 655439"/>
                  <a:gd name="connsiteX65" fmla="*/ 8644 w 129372"/>
                  <a:gd name="connsiteY65" fmla="*/ 264719 h 655439"/>
                  <a:gd name="connsiteX66" fmla="*/ 9364 w 129372"/>
                  <a:gd name="connsiteY66" fmla="*/ 276965 h 655439"/>
                  <a:gd name="connsiteX67" fmla="*/ 10805 w 129372"/>
                  <a:gd name="connsiteY67" fmla="*/ 295694 h 655439"/>
                  <a:gd name="connsiteX68" fmla="*/ 12606 w 129372"/>
                  <a:gd name="connsiteY68" fmla="*/ 315863 h 655439"/>
                  <a:gd name="connsiteX69" fmla="*/ 14767 w 129372"/>
                  <a:gd name="connsiteY69" fmla="*/ 332430 h 655439"/>
                  <a:gd name="connsiteX70" fmla="*/ 16567 w 129372"/>
                  <a:gd name="connsiteY70" fmla="*/ 336032 h 655439"/>
                  <a:gd name="connsiteX71" fmla="*/ 14407 w 129372"/>
                  <a:gd name="connsiteY71" fmla="*/ 322706 h 655439"/>
                  <a:gd name="connsiteX72" fmla="*/ 13326 w 129372"/>
                  <a:gd name="connsiteY72" fmla="*/ 315502 h 655439"/>
                  <a:gd name="connsiteX73" fmla="*/ 12606 w 129372"/>
                  <a:gd name="connsiteY73" fmla="*/ 307939 h 655439"/>
                  <a:gd name="connsiteX74" fmla="*/ 9724 w 129372"/>
                  <a:gd name="connsiteY74" fmla="*/ 274804 h 655439"/>
                  <a:gd name="connsiteX75" fmla="*/ 9004 w 129372"/>
                  <a:gd name="connsiteY75" fmla="*/ 239508 h 655439"/>
                  <a:gd name="connsiteX76" fmla="*/ 9004 w 129372"/>
                  <a:gd name="connsiteY76" fmla="*/ 204933 h 655439"/>
                  <a:gd name="connsiteX77" fmla="*/ 9004 w 129372"/>
                  <a:gd name="connsiteY77" fmla="*/ 219339 h 655439"/>
                  <a:gd name="connsiteX78" fmla="*/ 7563 w 129372"/>
                  <a:gd name="connsiteY78" fmla="*/ 72393 h 655439"/>
                  <a:gd name="connsiteX79" fmla="*/ 9004 w 129372"/>
                  <a:gd name="connsiteY79" fmla="*/ 51863 h 655439"/>
                  <a:gd name="connsiteX80" fmla="*/ 8284 w 129372"/>
                  <a:gd name="connsiteY80" fmla="*/ 15847 h 655439"/>
                  <a:gd name="connsiteX81" fmla="*/ 8284 w 129372"/>
                  <a:gd name="connsiteY81" fmla="*/ 360 h 655439"/>
                  <a:gd name="connsiteX82" fmla="*/ 8644 w 129372"/>
                  <a:gd name="connsiteY82" fmla="*/ 70232 h 655439"/>
                  <a:gd name="connsiteX83" fmla="*/ 8644 w 129372"/>
                  <a:gd name="connsiteY83" fmla="*/ 113091 h 655439"/>
                  <a:gd name="connsiteX84" fmla="*/ 8644 w 129372"/>
                  <a:gd name="connsiteY84" fmla="*/ 70232 h 655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129372" h="655439">
                    <a:moveTo>
                      <a:pt x="7924" y="0"/>
                    </a:moveTo>
                    <a:lnTo>
                      <a:pt x="11165" y="23771"/>
                    </a:lnTo>
                    <a:cubicBezTo>
                      <a:pt x="11525" y="91121"/>
                      <a:pt x="11165" y="136862"/>
                      <a:pt x="11165" y="180442"/>
                    </a:cubicBezTo>
                    <a:cubicBezTo>
                      <a:pt x="11165" y="191246"/>
                      <a:pt x="11165" y="202051"/>
                      <a:pt x="11165" y="213216"/>
                    </a:cubicBezTo>
                    <a:cubicBezTo>
                      <a:pt x="11165" y="224021"/>
                      <a:pt x="11165" y="235546"/>
                      <a:pt x="11165" y="246711"/>
                    </a:cubicBezTo>
                    <a:cubicBezTo>
                      <a:pt x="11165" y="252474"/>
                      <a:pt x="11165" y="258237"/>
                      <a:pt x="11525" y="263999"/>
                    </a:cubicBezTo>
                    <a:cubicBezTo>
                      <a:pt x="11525" y="269762"/>
                      <a:pt x="11525" y="275885"/>
                      <a:pt x="12246" y="282007"/>
                    </a:cubicBezTo>
                    <a:cubicBezTo>
                      <a:pt x="12606" y="288130"/>
                      <a:pt x="13326" y="294613"/>
                      <a:pt x="13686" y="301096"/>
                    </a:cubicBezTo>
                    <a:cubicBezTo>
                      <a:pt x="14407" y="307579"/>
                      <a:pt x="14407" y="314782"/>
                      <a:pt x="15487" y="321625"/>
                    </a:cubicBezTo>
                    <a:cubicBezTo>
                      <a:pt x="15487" y="325947"/>
                      <a:pt x="15487" y="324867"/>
                      <a:pt x="14767" y="321625"/>
                    </a:cubicBezTo>
                    <a:cubicBezTo>
                      <a:pt x="14767" y="320185"/>
                      <a:pt x="14046" y="318024"/>
                      <a:pt x="13686" y="315863"/>
                    </a:cubicBezTo>
                    <a:cubicBezTo>
                      <a:pt x="13686" y="313702"/>
                      <a:pt x="13326" y="311541"/>
                      <a:pt x="12966" y="309740"/>
                    </a:cubicBezTo>
                    <a:cubicBezTo>
                      <a:pt x="12966" y="314782"/>
                      <a:pt x="14046" y="319824"/>
                      <a:pt x="14767" y="325227"/>
                    </a:cubicBezTo>
                    <a:cubicBezTo>
                      <a:pt x="15487" y="330629"/>
                      <a:pt x="16207" y="336032"/>
                      <a:pt x="16928" y="341434"/>
                    </a:cubicBezTo>
                    <a:cubicBezTo>
                      <a:pt x="17648" y="346837"/>
                      <a:pt x="18368" y="352599"/>
                      <a:pt x="19089" y="358362"/>
                    </a:cubicBezTo>
                    <a:cubicBezTo>
                      <a:pt x="20169" y="364124"/>
                      <a:pt x="21250" y="369887"/>
                      <a:pt x="22330" y="375650"/>
                    </a:cubicBezTo>
                    <a:cubicBezTo>
                      <a:pt x="23411" y="381412"/>
                      <a:pt x="24491" y="387175"/>
                      <a:pt x="25572" y="392937"/>
                    </a:cubicBezTo>
                    <a:cubicBezTo>
                      <a:pt x="26652" y="398700"/>
                      <a:pt x="28093" y="404463"/>
                      <a:pt x="29533" y="410585"/>
                    </a:cubicBezTo>
                    <a:cubicBezTo>
                      <a:pt x="32415" y="422111"/>
                      <a:pt x="34576" y="433996"/>
                      <a:pt x="38177" y="445521"/>
                    </a:cubicBezTo>
                    <a:cubicBezTo>
                      <a:pt x="39978" y="451284"/>
                      <a:pt x="41419" y="456686"/>
                      <a:pt x="42859" y="462449"/>
                    </a:cubicBezTo>
                    <a:cubicBezTo>
                      <a:pt x="43580" y="465330"/>
                      <a:pt x="44300" y="467851"/>
                      <a:pt x="45380" y="470732"/>
                    </a:cubicBezTo>
                    <a:cubicBezTo>
                      <a:pt x="46101" y="473614"/>
                      <a:pt x="47181" y="476135"/>
                      <a:pt x="48262" y="478656"/>
                    </a:cubicBezTo>
                    <a:cubicBezTo>
                      <a:pt x="51863" y="489461"/>
                      <a:pt x="55465" y="499545"/>
                      <a:pt x="59067" y="509630"/>
                    </a:cubicBezTo>
                    <a:cubicBezTo>
                      <a:pt x="66990" y="528719"/>
                      <a:pt x="73473" y="546007"/>
                      <a:pt x="80316" y="558972"/>
                    </a:cubicBezTo>
                    <a:cubicBezTo>
                      <a:pt x="82837" y="564735"/>
                      <a:pt x="86439" y="573019"/>
                      <a:pt x="90401" y="581662"/>
                    </a:cubicBezTo>
                    <a:cubicBezTo>
                      <a:pt x="94723" y="590306"/>
                      <a:pt x="99045" y="598950"/>
                      <a:pt x="102646" y="606514"/>
                    </a:cubicBezTo>
                    <a:cubicBezTo>
                      <a:pt x="106248" y="614077"/>
                      <a:pt x="109489" y="620200"/>
                      <a:pt x="110930" y="623081"/>
                    </a:cubicBezTo>
                    <a:cubicBezTo>
                      <a:pt x="112371" y="625963"/>
                      <a:pt x="111650" y="625602"/>
                      <a:pt x="108409" y="620200"/>
                    </a:cubicBezTo>
                    <a:cubicBezTo>
                      <a:pt x="111650" y="625602"/>
                      <a:pt x="114892" y="631365"/>
                      <a:pt x="118493" y="637128"/>
                    </a:cubicBezTo>
                    <a:cubicBezTo>
                      <a:pt x="122095" y="642890"/>
                      <a:pt x="125337" y="649373"/>
                      <a:pt x="129298" y="655136"/>
                    </a:cubicBezTo>
                    <a:cubicBezTo>
                      <a:pt x="130019" y="656937"/>
                      <a:pt x="125337" y="650454"/>
                      <a:pt x="121015" y="642890"/>
                    </a:cubicBezTo>
                    <a:cubicBezTo>
                      <a:pt x="116693" y="635327"/>
                      <a:pt x="112011" y="627403"/>
                      <a:pt x="111290" y="627403"/>
                    </a:cubicBezTo>
                    <a:cubicBezTo>
                      <a:pt x="117053" y="637128"/>
                      <a:pt x="118854" y="641089"/>
                      <a:pt x="120654" y="643250"/>
                    </a:cubicBezTo>
                    <a:cubicBezTo>
                      <a:pt x="115612" y="635327"/>
                      <a:pt x="117053" y="640009"/>
                      <a:pt x="114532" y="637128"/>
                    </a:cubicBezTo>
                    <a:cubicBezTo>
                      <a:pt x="112011" y="634246"/>
                      <a:pt x="104447" y="624162"/>
                      <a:pt x="84278" y="583824"/>
                    </a:cubicBezTo>
                    <a:cubicBezTo>
                      <a:pt x="78155" y="567616"/>
                      <a:pt x="84278" y="581662"/>
                      <a:pt x="92922" y="596789"/>
                    </a:cubicBezTo>
                    <a:cubicBezTo>
                      <a:pt x="96884" y="604353"/>
                      <a:pt x="101206" y="612637"/>
                      <a:pt x="104087" y="617319"/>
                    </a:cubicBezTo>
                    <a:cubicBezTo>
                      <a:pt x="106968" y="622001"/>
                      <a:pt x="108409" y="623802"/>
                      <a:pt x="106608" y="619119"/>
                    </a:cubicBezTo>
                    <a:cubicBezTo>
                      <a:pt x="92922" y="592828"/>
                      <a:pt x="93642" y="596429"/>
                      <a:pt x="91841" y="594268"/>
                    </a:cubicBezTo>
                    <a:cubicBezTo>
                      <a:pt x="89680" y="589946"/>
                      <a:pt x="87880" y="586345"/>
                      <a:pt x="86079" y="583103"/>
                    </a:cubicBezTo>
                    <a:cubicBezTo>
                      <a:pt x="84638" y="579862"/>
                      <a:pt x="83198" y="576980"/>
                      <a:pt x="82117" y="574820"/>
                    </a:cubicBezTo>
                    <a:cubicBezTo>
                      <a:pt x="79956" y="570137"/>
                      <a:pt x="78876" y="566896"/>
                      <a:pt x="78155" y="565095"/>
                    </a:cubicBezTo>
                    <a:cubicBezTo>
                      <a:pt x="76715" y="561133"/>
                      <a:pt x="77435" y="561493"/>
                      <a:pt x="78155" y="562574"/>
                    </a:cubicBezTo>
                    <a:cubicBezTo>
                      <a:pt x="76354" y="559333"/>
                      <a:pt x="74194" y="554290"/>
                      <a:pt x="71312" y="548167"/>
                    </a:cubicBezTo>
                    <a:cubicBezTo>
                      <a:pt x="68431" y="542045"/>
                      <a:pt x="65910" y="534481"/>
                      <a:pt x="63028" y="526918"/>
                    </a:cubicBezTo>
                    <a:cubicBezTo>
                      <a:pt x="61588" y="523316"/>
                      <a:pt x="60147" y="519354"/>
                      <a:pt x="58707" y="515753"/>
                    </a:cubicBezTo>
                    <a:cubicBezTo>
                      <a:pt x="57986" y="513952"/>
                      <a:pt x="57266" y="512151"/>
                      <a:pt x="56546" y="510350"/>
                    </a:cubicBezTo>
                    <a:cubicBezTo>
                      <a:pt x="55825" y="508550"/>
                      <a:pt x="55105" y="506749"/>
                      <a:pt x="54745" y="504948"/>
                    </a:cubicBezTo>
                    <a:cubicBezTo>
                      <a:pt x="52224" y="497745"/>
                      <a:pt x="50063" y="491622"/>
                      <a:pt x="47902" y="486940"/>
                    </a:cubicBezTo>
                    <a:cubicBezTo>
                      <a:pt x="41779" y="469652"/>
                      <a:pt x="39978" y="461008"/>
                      <a:pt x="38898" y="457046"/>
                    </a:cubicBezTo>
                    <a:cubicBezTo>
                      <a:pt x="38177" y="453445"/>
                      <a:pt x="38898" y="454525"/>
                      <a:pt x="39618" y="456326"/>
                    </a:cubicBezTo>
                    <a:cubicBezTo>
                      <a:pt x="41419" y="460288"/>
                      <a:pt x="43940" y="467131"/>
                      <a:pt x="37457" y="444081"/>
                    </a:cubicBezTo>
                    <a:cubicBezTo>
                      <a:pt x="33855" y="435437"/>
                      <a:pt x="30974" y="426793"/>
                      <a:pt x="27733" y="418149"/>
                    </a:cubicBezTo>
                    <a:lnTo>
                      <a:pt x="23411" y="398700"/>
                    </a:lnTo>
                    <a:cubicBezTo>
                      <a:pt x="21970" y="392217"/>
                      <a:pt x="21250" y="385734"/>
                      <a:pt x="19809" y="378891"/>
                    </a:cubicBezTo>
                    <a:lnTo>
                      <a:pt x="16567" y="359082"/>
                    </a:lnTo>
                    <a:cubicBezTo>
                      <a:pt x="15487" y="352599"/>
                      <a:pt x="14767" y="345756"/>
                      <a:pt x="14046" y="339273"/>
                    </a:cubicBezTo>
                    <a:cubicBezTo>
                      <a:pt x="12246" y="324867"/>
                      <a:pt x="10445" y="314422"/>
                      <a:pt x="9724" y="306859"/>
                    </a:cubicBezTo>
                    <a:cubicBezTo>
                      <a:pt x="9004" y="299295"/>
                      <a:pt x="8284" y="294253"/>
                      <a:pt x="7924" y="291372"/>
                    </a:cubicBezTo>
                    <a:cubicBezTo>
                      <a:pt x="6843" y="285609"/>
                      <a:pt x="6483" y="287050"/>
                      <a:pt x="5763" y="288130"/>
                    </a:cubicBezTo>
                    <a:cubicBezTo>
                      <a:pt x="5042" y="290291"/>
                      <a:pt x="1801" y="290651"/>
                      <a:pt x="0" y="223661"/>
                    </a:cubicBezTo>
                    <a:cubicBezTo>
                      <a:pt x="1441" y="241309"/>
                      <a:pt x="4322" y="187285"/>
                      <a:pt x="5042" y="124256"/>
                    </a:cubicBezTo>
                    <a:cubicBezTo>
                      <a:pt x="5042" y="142985"/>
                      <a:pt x="5763" y="169997"/>
                      <a:pt x="6123" y="198089"/>
                    </a:cubicBezTo>
                    <a:cubicBezTo>
                      <a:pt x="6123" y="212136"/>
                      <a:pt x="6123" y="226902"/>
                      <a:pt x="6843" y="240589"/>
                    </a:cubicBezTo>
                    <a:cubicBezTo>
                      <a:pt x="6843" y="254275"/>
                      <a:pt x="7563" y="267241"/>
                      <a:pt x="7924" y="279126"/>
                    </a:cubicBezTo>
                    <a:cubicBezTo>
                      <a:pt x="7924" y="262198"/>
                      <a:pt x="7924" y="259677"/>
                      <a:pt x="8644" y="264719"/>
                    </a:cubicBezTo>
                    <a:cubicBezTo>
                      <a:pt x="8644" y="267241"/>
                      <a:pt x="8644" y="271563"/>
                      <a:pt x="9364" y="276965"/>
                    </a:cubicBezTo>
                    <a:cubicBezTo>
                      <a:pt x="9724" y="282368"/>
                      <a:pt x="10445" y="288850"/>
                      <a:pt x="10805" y="295694"/>
                    </a:cubicBezTo>
                    <a:cubicBezTo>
                      <a:pt x="11525" y="302537"/>
                      <a:pt x="11885" y="309380"/>
                      <a:pt x="12606" y="315863"/>
                    </a:cubicBezTo>
                    <a:cubicBezTo>
                      <a:pt x="13326" y="322345"/>
                      <a:pt x="14407" y="328108"/>
                      <a:pt x="14767" y="332430"/>
                    </a:cubicBezTo>
                    <a:cubicBezTo>
                      <a:pt x="16207" y="341434"/>
                      <a:pt x="16928" y="344676"/>
                      <a:pt x="16567" y="336032"/>
                    </a:cubicBezTo>
                    <a:cubicBezTo>
                      <a:pt x="15847" y="332070"/>
                      <a:pt x="15127" y="327388"/>
                      <a:pt x="14407" y="322706"/>
                    </a:cubicBezTo>
                    <a:cubicBezTo>
                      <a:pt x="14407" y="320185"/>
                      <a:pt x="13686" y="318024"/>
                      <a:pt x="13326" y="315502"/>
                    </a:cubicBezTo>
                    <a:cubicBezTo>
                      <a:pt x="13326" y="312981"/>
                      <a:pt x="12966" y="310460"/>
                      <a:pt x="12606" y="307939"/>
                    </a:cubicBezTo>
                    <a:cubicBezTo>
                      <a:pt x="11525" y="297494"/>
                      <a:pt x="10445" y="286329"/>
                      <a:pt x="9724" y="274804"/>
                    </a:cubicBezTo>
                    <a:cubicBezTo>
                      <a:pt x="9724" y="263279"/>
                      <a:pt x="9004" y="251394"/>
                      <a:pt x="9004" y="239508"/>
                    </a:cubicBezTo>
                    <a:cubicBezTo>
                      <a:pt x="9004" y="227623"/>
                      <a:pt x="9004" y="215737"/>
                      <a:pt x="9004" y="204933"/>
                    </a:cubicBezTo>
                    <a:lnTo>
                      <a:pt x="9004" y="219339"/>
                    </a:lnTo>
                    <a:cubicBezTo>
                      <a:pt x="9724" y="172518"/>
                      <a:pt x="6483" y="136862"/>
                      <a:pt x="7563" y="72393"/>
                    </a:cubicBezTo>
                    <a:cubicBezTo>
                      <a:pt x="7563" y="40338"/>
                      <a:pt x="8284" y="46101"/>
                      <a:pt x="9004" y="51863"/>
                    </a:cubicBezTo>
                    <a:cubicBezTo>
                      <a:pt x="9004" y="38177"/>
                      <a:pt x="8644" y="25572"/>
                      <a:pt x="8284" y="15847"/>
                    </a:cubicBezTo>
                    <a:cubicBezTo>
                      <a:pt x="8284" y="6483"/>
                      <a:pt x="8284" y="360"/>
                      <a:pt x="8284" y="360"/>
                    </a:cubicBezTo>
                    <a:close/>
                    <a:moveTo>
                      <a:pt x="8644" y="70232"/>
                    </a:moveTo>
                    <a:lnTo>
                      <a:pt x="8644" y="113091"/>
                    </a:lnTo>
                    <a:cubicBezTo>
                      <a:pt x="8644" y="103007"/>
                      <a:pt x="8644" y="86799"/>
                      <a:pt x="8644" y="70232"/>
                    </a:cubicBezTo>
                    <a:close/>
                  </a:path>
                </a:pathLst>
              </a:custGeom>
              <a:solidFill>
                <a:schemeClr val="accent2"/>
              </a:solidFill>
              <a:ln w="0" cap="flat">
                <a:noFill/>
                <a:prstDash val="solid"/>
                <a:miter/>
              </a:ln>
            </p:spPr>
            <p:txBody>
              <a:bodyPr rtlCol="0" anchor="ctr"/>
              <a:lstStyle/>
              <a:p>
                <a:endParaRPr lang="en-US" sz="744"/>
              </a:p>
            </p:txBody>
          </p:sp>
          <p:sp>
            <p:nvSpPr>
              <p:cNvPr id="820" name="Freeform: Shape 819">
                <a:extLst>
                  <a:ext uri="{FF2B5EF4-FFF2-40B4-BE49-F238E27FC236}">
                    <a16:creationId xmlns:a16="http://schemas.microsoft.com/office/drawing/2014/main" id="{41F6B2B2-569D-831C-40CA-7B304B613EC7}"/>
                  </a:ext>
                </a:extLst>
              </p:cNvPr>
              <p:cNvSpPr/>
              <p:nvPr/>
            </p:nvSpPr>
            <p:spPr>
              <a:xfrm>
                <a:off x="11790653" y="3955401"/>
                <a:ext cx="3601" cy="12965"/>
              </a:xfrm>
              <a:custGeom>
                <a:avLst/>
                <a:gdLst>
                  <a:gd name="connsiteX0" fmla="*/ 0 w 3601"/>
                  <a:gd name="connsiteY0" fmla="*/ 0 h 12965"/>
                  <a:gd name="connsiteX1" fmla="*/ 0 w 3601"/>
                  <a:gd name="connsiteY1" fmla="*/ 12966 h 12965"/>
                  <a:gd name="connsiteX2" fmla="*/ 0 w 3601"/>
                  <a:gd name="connsiteY2" fmla="*/ 0 h 12965"/>
                </a:gdLst>
                <a:ahLst/>
                <a:cxnLst>
                  <a:cxn ang="0">
                    <a:pos x="connsiteX0" y="connsiteY0"/>
                  </a:cxn>
                  <a:cxn ang="0">
                    <a:pos x="connsiteX1" y="connsiteY1"/>
                  </a:cxn>
                  <a:cxn ang="0">
                    <a:pos x="connsiteX2" y="connsiteY2"/>
                  </a:cxn>
                </a:cxnLst>
                <a:rect l="l" t="t" r="r" b="b"/>
                <a:pathLst>
                  <a:path w="3601" h="12965">
                    <a:moveTo>
                      <a:pt x="0" y="0"/>
                    </a:moveTo>
                    <a:cubicBezTo>
                      <a:pt x="0" y="4322"/>
                      <a:pt x="0" y="9364"/>
                      <a:pt x="0" y="12966"/>
                    </a:cubicBezTo>
                    <a:cubicBezTo>
                      <a:pt x="0" y="10085"/>
                      <a:pt x="0" y="5042"/>
                      <a:pt x="0" y="0"/>
                    </a:cubicBezTo>
                    <a:close/>
                  </a:path>
                </a:pathLst>
              </a:custGeom>
              <a:solidFill>
                <a:schemeClr val="accent2"/>
              </a:solidFill>
              <a:ln w="0" cap="flat">
                <a:noFill/>
                <a:prstDash val="solid"/>
                <a:miter/>
              </a:ln>
            </p:spPr>
            <p:txBody>
              <a:bodyPr rtlCol="0" anchor="ctr"/>
              <a:lstStyle/>
              <a:p>
                <a:endParaRPr lang="en-US" sz="744"/>
              </a:p>
            </p:txBody>
          </p:sp>
          <p:sp>
            <p:nvSpPr>
              <p:cNvPr id="821" name="Freeform: Shape 820">
                <a:extLst>
                  <a:ext uri="{FF2B5EF4-FFF2-40B4-BE49-F238E27FC236}">
                    <a16:creationId xmlns:a16="http://schemas.microsoft.com/office/drawing/2014/main" id="{929F12A4-DC5F-AAA4-E4DC-C1694774C4B0}"/>
                  </a:ext>
                </a:extLst>
              </p:cNvPr>
              <p:cNvSpPr/>
              <p:nvPr/>
            </p:nvSpPr>
            <p:spPr>
              <a:xfrm>
                <a:off x="8697577" y="3167006"/>
                <a:ext cx="17647" cy="18368"/>
              </a:xfrm>
              <a:custGeom>
                <a:avLst/>
                <a:gdLst>
                  <a:gd name="connsiteX0" fmla="*/ 0 w 17647"/>
                  <a:gd name="connsiteY0" fmla="*/ 18368 h 18368"/>
                  <a:gd name="connsiteX1" fmla="*/ 17648 w 17647"/>
                  <a:gd name="connsiteY1" fmla="*/ 0 h 18368"/>
                  <a:gd name="connsiteX2" fmla="*/ 0 w 17647"/>
                  <a:gd name="connsiteY2" fmla="*/ 18368 h 18368"/>
                </a:gdLst>
                <a:ahLst/>
                <a:cxnLst>
                  <a:cxn ang="0">
                    <a:pos x="connsiteX0" y="connsiteY0"/>
                  </a:cxn>
                  <a:cxn ang="0">
                    <a:pos x="connsiteX1" y="connsiteY1"/>
                  </a:cxn>
                  <a:cxn ang="0">
                    <a:pos x="connsiteX2" y="connsiteY2"/>
                  </a:cxn>
                </a:cxnLst>
                <a:rect l="l" t="t" r="r" b="b"/>
                <a:pathLst>
                  <a:path w="17647" h="18368">
                    <a:moveTo>
                      <a:pt x="0" y="18368"/>
                    </a:moveTo>
                    <a:lnTo>
                      <a:pt x="17648" y="0"/>
                    </a:lnTo>
                    <a:cubicBezTo>
                      <a:pt x="10805" y="7203"/>
                      <a:pt x="5042" y="12966"/>
                      <a:pt x="0" y="18368"/>
                    </a:cubicBezTo>
                    <a:close/>
                  </a:path>
                </a:pathLst>
              </a:custGeom>
              <a:solidFill>
                <a:schemeClr val="accent2"/>
              </a:solidFill>
              <a:ln w="0" cap="flat">
                <a:noFill/>
                <a:prstDash val="solid"/>
                <a:miter/>
              </a:ln>
            </p:spPr>
            <p:txBody>
              <a:bodyPr rtlCol="0" anchor="ctr"/>
              <a:lstStyle/>
              <a:p>
                <a:endParaRPr lang="en-US" sz="744"/>
              </a:p>
            </p:txBody>
          </p:sp>
          <p:sp>
            <p:nvSpPr>
              <p:cNvPr id="822" name="Freeform: Shape 821">
                <a:extLst>
                  <a:ext uri="{FF2B5EF4-FFF2-40B4-BE49-F238E27FC236}">
                    <a16:creationId xmlns:a16="http://schemas.microsoft.com/office/drawing/2014/main" id="{96F6D5D0-3192-14AE-342C-BC83C4541657}"/>
                  </a:ext>
                </a:extLst>
              </p:cNvPr>
              <p:cNvSpPr/>
              <p:nvPr/>
            </p:nvSpPr>
            <p:spPr>
              <a:xfrm>
                <a:off x="9189199" y="2908049"/>
                <a:ext cx="37096" cy="5402"/>
              </a:xfrm>
              <a:custGeom>
                <a:avLst/>
                <a:gdLst>
                  <a:gd name="connsiteX0" fmla="*/ 0 w 37096"/>
                  <a:gd name="connsiteY0" fmla="*/ 5402 h 5402"/>
                  <a:gd name="connsiteX1" fmla="*/ 37097 w 37096"/>
                  <a:gd name="connsiteY1" fmla="*/ 0 h 5402"/>
                  <a:gd name="connsiteX2" fmla="*/ 0 w 37096"/>
                  <a:gd name="connsiteY2" fmla="*/ 5402 h 5402"/>
                </a:gdLst>
                <a:ahLst/>
                <a:cxnLst>
                  <a:cxn ang="0">
                    <a:pos x="connsiteX0" y="connsiteY0"/>
                  </a:cxn>
                  <a:cxn ang="0">
                    <a:pos x="connsiteX1" y="connsiteY1"/>
                  </a:cxn>
                  <a:cxn ang="0">
                    <a:pos x="connsiteX2" y="connsiteY2"/>
                  </a:cxn>
                </a:cxnLst>
                <a:rect l="l" t="t" r="r" b="b"/>
                <a:pathLst>
                  <a:path w="37096" h="5402">
                    <a:moveTo>
                      <a:pt x="0" y="5402"/>
                    </a:moveTo>
                    <a:lnTo>
                      <a:pt x="37097" y="0"/>
                    </a:lnTo>
                    <a:cubicBezTo>
                      <a:pt x="22330" y="1801"/>
                      <a:pt x="10805" y="3602"/>
                      <a:pt x="0" y="5402"/>
                    </a:cubicBezTo>
                    <a:close/>
                  </a:path>
                </a:pathLst>
              </a:custGeom>
              <a:solidFill>
                <a:schemeClr val="accent2"/>
              </a:solidFill>
              <a:ln w="0" cap="flat">
                <a:noFill/>
                <a:prstDash val="solid"/>
                <a:miter/>
              </a:ln>
            </p:spPr>
            <p:txBody>
              <a:bodyPr rtlCol="0" anchor="ctr"/>
              <a:lstStyle/>
              <a:p>
                <a:endParaRPr lang="en-US" sz="744"/>
              </a:p>
            </p:txBody>
          </p:sp>
          <p:sp>
            <p:nvSpPr>
              <p:cNvPr id="823" name="Freeform: Shape 822">
                <a:extLst>
                  <a:ext uri="{FF2B5EF4-FFF2-40B4-BE49-F238E27FC236}">
                    <a16:creationId xmlns:a16="http://schemas.microsoft.com/office/drawing/2014/main" id="{78D1B5BB-6EB5-F746-765F-80C461FE1CFF}"/>
                  </a:ext>
                </a:extLst>
              </p:cNvPr>
              <p:cNvSpPr/>
              <p:nvPr/>
            </p:nvSpPr>
            <p:spPr>
              <a:xfrm>
                <a:off x="11784170" y="3650344"/>
                <a:ext cx="1080" cy="6843"/>
              </a:xfrm>
              <a:custGeom>
                <a:avLst/>
                <a:gdLst>
                  <a:gd name="connsiteX0" fmla="*/ 1081 w 1080"/>
                  <a:gd name="connsiteY0" fmla="*/ 6843 h 6843"/>
                  <a:gd name="connsiteX1" fmla="*/ 1081 w 1080"/>
                  <a:gd name="connsiteY1" fmla="*/ 5763 h 6843"/>
                  <a:gd name="connsiteX2" fmla="*/ 0 w 1080"/>
                  <a:gd name="connsiteY2" fmla="*/ 0 h 6843"/>
                  <a:gd name="connsiteX3" fmla="*/ 1081 w 1080"/>
                  <a:gd name="connsiteY3" fmla="*/ 6843 h 6843"/>
                </a:gdLst>
                <a:ahLst/>
                <a:cxnLst>
                  <a:cxn ang="0">
                    <a:pos x="connsiteX0" y="connsiteY0"/>
                  </a:cxn>
                  <a:cxn ang="0">
                    <a:pos x="connsiteX1" y="connsiteY1"/>
                  </a:cxn>
                  <a:cxn ang="0">
                    <a:pos x="connsiteX2" y="connsiteY2"/>
                  </a:cxn>
                  <a:cxn ang="0">
                    <a:pos x="connsiteX3" y="connsiteY3"/>
                  </a:cxn>
                </a:cxnLst>
                <a:rect l="l" t="t" r="r" b="b"/>
                <a:pathLst>
                  <a:path w="1080" h="6843">
                    <a:moveTo>
                      <a:pt x="1081" y="6843"/>
                    </a:moveTo>
                    <a:lnTo>
                      <a:pt x="1081" y="5763"/>
                    </a:lnTo>
                    <a:cubicBezTo>
                      <a:pt x="721" y="3602"/>
                      <a:pt x="360" y="2161"/>
                      <a:pt x="0" y="0"/>
                    </a:cubicBezTo>
                    <a:lnTo>
                      <a:pt x="1081" y="6843"/>
                    </a:lnTo>
                    <a:close/>
                  </a:path>
                </a:pathLst>
              </a:custGeom>
              <a:solidFill>
                <a:schemeClr val="accent2"/>
              </a:solidFill>
              <a:ln w="0" cap="flat">
                <a:noFill/>
                <a:prstDash val="solid"/>
                <a:miter/>
              </a:ln>
            </p:spPr>
            <p:txBody>
              <a:bodyPr rtlCol="0" anchor="ctr"/>
              <a:lstStyle/>
              <a:p>
                <a:endParaRPr lang="en-US" sz="744"/>
              </a:p>
            </p:txBody>
          </p:sp>
          <p:sp>
            <p:nvSpPr>
              <p:cNvPr id="824" name="Freeform: Shape 823">
                <a:extLst>
                  <a:ext uri="{FF2B5EF4-FFF2-40B4-BE49-F238E27FC236}">
                    <a16:creationId xmlns:a16="http://schemas.microsoft.com/office/drawing/2014/main" id="{FA877BE1-2C1B-0F88-24D5-6F6B06FAFEF3}"/>
                  </a:ext>
                </a:extLst>
              </p:cNvPr>
              <p:cNvSpPr/>
              <p:nvPr/>
            </p:nvSpPr>
            <p:spPr>
              <a:xfrm>
                <a:off x="10313626" y="2911650"/>
                <a:ext cx="20169" cy="720"/>
              </a:xfrm>
              <a:custGeom>
                <a:avLst/>
                <a:gdLst>
                  <a:gd name="connsiteX0" fmla="*/ 0 w 20169"/>
                  <a:gd name="connsiteY0" fmla="*/ 0 h 720"/>
                  <a:gd name="connsiteX1" fmla="*/ 20169 w 20169"/>
                  <a:gd name="connsiteY1" fmla="*/ 720 h 720"/>
                  <a:gd name="connsiteX2" fmla="*/ 0 w 20169"/>
                  <a:gd name="connsiteY2" fmla="*/ 0 h 720"/>
                </a:gdLst>
                <a:ahLst/>
                <a:cxnLst>
                  <a:cxn ang="0">
                    <a:pos x="connsiteX0" y="connsiteY0"/>
                  </a:cxn>
                  <a:cxn ang="0">
                    <a:pos x="connsiteX1" y="connsiteY1"/>
                  </a:cxn>
                  <a:cxn ang="0">
                    <a:pos x="connsiteX2" y="connsiteY2"/>
                  </a:cxn>
                </a:cxnLst>
                <a:rect l="l" t="t" r="r" b="b"/>
                <a:pathLst>
                  <a:path w="20169" h="720">
                    <a:moveTo>
                      <a:pt x="0" y="0"/>
                    </a:moveTo>
                    <a:cubicBezTo>
                      <a:pt x="5402" y="0"/>
                      <a:pt x="11885" y="360"/>
                      <a:pt x="20169" y="720"/>
                    </a:cubicBezTo>
                    <a:cubicBezTo>
                      <a:pt x="19089" y="720"/>
                      <a:pt x="11525" y="360"/>
                      <a:pt x="0" y="0"/>
                    </a:cubicBezTo>
                    <a:close/>
                  </a:path>
                </a:pathLst>
              </a:custGeom>
              <a:solidFill>
                <a:schemeClr val="accent2"/>
              </a:solidFill>
              <a:ln w="0" cap="flat">
                <a:noFill/>
                <a:prstDash val="solid"/>
                <a:miter/>
              </a:ln>
            </p:spPr>
            <p:txBody>
              <a:bodyPr rtlCol="0" anchor="ctr"/>
              <a:lstStyle/>
              <a:p>
                <a:endParaRPr lang="en-US" sz="744"/>
              </a:p>
            </p:txBody>
          </p:sp>
          <p:sp>
            <p:nvSpPr>
              <p:cNvPr id="825" name="Freeform: Shape 824">
                <a:extLst>
                  <a:ext uri="{FF2B5EF4-FFF2-40B4-BE49-F238E27FC236}">
                    <a16:creationId xmlns:a16="http://schemas.microsoft.com/office/drawing/2014/main" id="{6E9F0B2D-9105-E8F8-DB34-0D2CBD4C40CC}"/>
                  </a:ext>
                </a:extLst>
              </p:cNvPr>
              <p:cNvSpPr/>
              <p:nvPr/>
            </p:nvSpPr>
            <p:spPr>
              <a:xfrm>
                <a:off x="9182356" y="2913811"/>
                <a:ext cx="6843" cy="1080"/>
              </a:xfrm>
              <a:custGeom>
                <a:avLst/>
                <a:gdLst>
                  <a:gd name="connsiteX0" fmla="*/ 0 w 6843"/>
                  <a:gd name="connsiteY0" fmla="*/ 720 h 1080"/>
                  <a:gd name="connsiteX1" fmla="*/ 2161 w 6843"/>
                  <a:gd name="connsiteY1" fmla="*/ 720 h 1080"/>
                  <a:gd name="connsiteX2" fmla="*/ 6843 w 6843"/>
                  <a:gd name="connsiteY2" fmla="*/ 0 h 1080"/>
                  <a:gd name="connsiteX3" fmla="*/ 0 w 6843"/>
                  <a:gd name="connsiteY3" fmla="*/ 1080 h 1080"/>
                </a:gdLst>
                <a:ahLst/>
                <a:cxnLst>
                  <a:cxn ang="0">
                    <a:pos x="connsiteX0" y="connsiteY0"/>
                  </a:cxn>
                  <a:cxn ang="0">
                    <a:pos x="connsiteX1" y="connsiteY1"/>
                  </a:cxn>
                  <a:cxn ang="0">
                    <a:pos x="connsiteX2" y="connsiteY2"/>
                  </a:cxn>
                  <a:cxn ang="0">
                    <a:pos x="connsiteX3" y="connsiteY3"/>
                  </a:cxn>
                </a:cxnLst>
                <a:rect l="l" t="t" r="r" b="b"/>
                <a:pathLst>
                  <a:path w="6843" h="1080">
                    <a:moveTo>
                      <a:pt x="0" y="720"/>
                    </a:moveTo>
                    <a:cubicBezTo>
                      <a:pt x="1080" y="720"/>
                      <a:pt x="1441" y="720"/>
                      <a:pt x="2161" y="720"/>
                    </a:cubicBezTo>
                    <a:cubicBezTo>
                      <a:pt x="3602" y="720"/>
                      <a:pt x="5042" y="360"/>
                      <a:pt x="6843" y="0"/>
                    </a:cubicBezTo>
                    <a:cubicBezTo>
                      <a:pt x="4682" y="0"/>
                      <a:pt x="2161" y="720"/>
                      <a:pt x="0" y="1080"/>
                    </a:cubicBezTo>
                    <a:close/>
                  </a:path>
                </a:pathLst>
              </a:custGeom>
              <a:solidFill>
                <a:schemeClr val="accent2"/>
              </a:solidFill>
              <a:ln w="0" cap="flat">
                <a:noFill/>
                <a:prstDash val="solid"/>
                <a:miter/>
              </a:ln>
            </p:spPr>
            <p:txBody>
              <a:bodyPr rtlCol="0" anchor="ctr"/>
              <a:lstStyle/>
              <a:p>
                <a:endParaRPr lang="en-US" sz="744"/>
              </a:p>
            </p:txBody>
          </p:sp>
          <p:sp>
            <p:nvSpPr>
              <p:cNvPr id="826" name="Freeform: Shape 825">
                <a:extLst>
                  <a:ext uri="{FF2B5EF4-FFF2-40B4-BE49-F238E27FC236}">
                    <a16:creationId xmlns:a16="http://schemas.microsoft.com/office/drawing/2014/main" id="{D563DECD-0FB0-3E3D-CF5E-85D5A49D12F1}"/>
                  </a:ext>
                </a:extLst>
              </p:cNvPr>
              <p:cNvSpPr/>
              <p:nvPr/>
            </p:nvSpPr>
            <p:spPr>
              <a:xfrm>
                <a:off x="8543068" y="3388506"/>
                <a:ext cx="6482" cy="15126"/>
              </a:xfrm>
              <a:custGeom>
                <a:avLst/>
                <a:gdLst>
                  <a:gd name="connsiteX0" fmla="*/ 6483 w 6482"/>
                  <a:gd name="connsiteY0" fmla="*/ 0 h 15126"/>
                  <a:gd name="connsiteX1" fmla="*/ 0 w 6482"/>
                  <a:gd name="connsiteY1" fmla="*/ 15127 h 15126"/>
                  <a:gd name="connsiteX2" fmla="*/ 6483 w 6482"/>
                  <a:gd name="connsiteY2" fmla="*/ 0 h 15126"/>
                </a:gdLst>
                <a:ahLst/>
                <a:cxnLst>
                  <a:cxn ang="0">
                    <a:pos x="connsiteX0" y="connsiteY0"/>
                  </a:cxn>
                  <a:cxn ang="0">
                    <a:pos x="connsiteX1" y="connsiteY1"/>
                  </a:cxn>
                  <a:cxn ang="0">
                    <a:pos x="connsiteX2" y="connsiteY2"/>
                  </a:cxn>
                </a:cxnLst>
                <a:rect l="l" t="t" r="r" b="b"/>
                <a:pathLst>
                  <a:path w="6482" h="15126">
                    <a:moveTo>
                      <a:pt x="6483" y="0"/>
                    </a:moveTo>
                    <a:cubicBezTo>
                      <a:pt x="4322" y="5042"/>
                      <a:pt x="2161" y="9724"/>
                      <a:pt x="0" y="15127"/>
                    </a:cubicBezTo>
                    <a:cubicBezTo>
                      <a:pt x="3241" y="7924"/>
                      <a:pt x="5042" y="3602"/>
                      <a:pt x="6483" y="0"/>
                    </a:cubicBezTo>
                    <a:close/>
                  </a:path>
                </a:pathLst>
              </a:custGeom>
              <a:solidFill>
                <a:schemeClr val="accent2"/>
              </a:solidFill>
              <a:ln w="0" cap="flat">
                <a:noFill/>
                <a:prstDash val="solid"/>
                <a:miter/>
              </a:ln>
            </p:spPr>
            <p:txBody>
              <a:bodyPr rtlCol="0" anchor="ctr"/>
              <a:lstStyle/>
              <a:p>
                <a:endParaRPr lang="en-US" sz="744"/>
              </a:p>
            </p:txBody>
          </p:sp>
          <p:sp>
            <p:nvSpPr>
              <p:cNvPr id="827" name="Freeform: Shape 826">
                <a:extLst>
                  <a:ext uri="{FF2B5EF4-FFF2-40B4-BE49-F238E27FC236}">
                    <a16:creationId xmlns:a16="http://schemas.microsoft.com/office/drawing/2014/main" id="{EE82356E-15D7-622D-669C-A96D4CCA1464}"/>
                  </a:ext>
                </a:extLst>
              </p:cNvPr>
              <p:cNvSpPr/>
              <p:nvPr/>
            </p:nvSpPr>
            <p:spPr>
              <a:xfrm>
                <a:off x="8566838" y="3360413"/>
                <a:ext cx="6843" cy="14046"/>
              </a:xfrm>
              <a:custGeom>
                <a:avLst/>
                <a:gdLst>
                  <a:gd name="connsiteX0" fmla="*/ 6843 w 6843"/>
                  <a:gd name="connsiteY0" fmla="*/ 0 h 14046"/>
                  <a:gd name="connsiteX1" fmla="*/ 0 w 6843"/>
                  <a:gd name="connsiteY1" fmla="*/ 14046 h 14046"/>
                  <a:gd name="connsiteX2" fmla="*/ 6843 w 6843"/>
                  <a:gd name="connsiteY2" fmla="*/ 0 h 14046"/>
                </a:gdLst>
                <a:ahLst/>
                <a:cxnLst>
                  <a:cxn ang="0">
                    <a:pos x="connsiteX0" y="connsiteY0"/>
                  </a:cxn>
                  <a:cxn ang="0">
                    <a:pos x="connsiteX1" y="connsiteY1"/>
                  </a:cxn>
                  <a:cxn ang="0">
                    <a:pos x="connsiteX2" y="connsiteY2"/>
                  </a:cxn>
                </a:cxnLst>
                <a:rect l="l" t="t" r="r" b="b"/>
                <a:pathLst>
                  <a:path w="6843" h="14046">
                    <a:moveTo>
                      <a:pt x="6843" y="0"/>
                    </a:moveTo>
                    <a:cubicBezTo>
                      <a:pt x="4322" y="5402"/>
                      <a:pt x="1801" y="10445"/>
                      <a:pt x="0" y="14046"/>
                    </a:cubicBezTo>
                    <a:lnTo>
                      <a:pt x="6843" y="0"/>
                    </a:lnTo>
                    <a:close/>
                  </a:path>
                </a:pathLst>
              </a:custGeom>
              <a:solidFill>
                <a:schemeClr val="accent2"/>
              </a:solidFill>
              <a:ln w="0" cap="flat">
                <a:noFill/>
                <a:prstDash val="solid"/>
                <a:miter/>
              </a:ln>
            </p:spPr>
            <p:txBody>
              <a:bodyPr rtlCol="0" anchor="ctr"/>
              <a:lstStyle/>
              <a:p>
                <a:endParaRPr lang="en-US" sz="744"/>
              </a:p>
            </p:txBody>
          </p:sp>
          <p:sp>
            <p:nvSpPr>
              <p:cNvPr id="828" name="Freeform: Shape 827">
                <a:extLst>
                  <a:ext uri="{FF2B5EF4-FFF2-40B4-BE49-F238E27FC236}">
                    <a16:creationId xmlns:a16="http://schemas.microsoft.com/office/drawing/2014/main" id="{10EF7DC8-E18A-7E70-2C16-B2FFCAD75284}"/>
                  </a:ext>
                </a:extLst>
              </p:cNvPr>
              <p:cNvSpPr/>
              <p:nvPr/>
            </p:nvSpPr>
            <p:spPr>
              <a:xfrm>
                <a:off x="8470675" y="4213278"/>
                <a:ext cx="160" cy="33495"/>
              </a:xfrm>
              <a:custGeom>
                <a:avLst/>
                <a:gdLst>
                  <a:gd name="connsiteX0" fmla="*/ 0 w 160"/>
                  <a:gd name="connsiteY0" fmla="*/ 0 h 33495"/>
                  <a:gd name="connsiteX1" fmla="*/ 0 w 160"/>
                  <a:gd name="connsiteY1" fmla="*/ 33495 h 33495"/>
                  <a:gd name="connsiteX2" fmla="*/ 0 w 160"/>
                  <a:gd name="connsiteY2" fmla="*/ 0 h 33495"/>
                </a:gdLst>
                <a:ahLst/>
                <a:cxnLst>
                  <a:cxn ang="0">
                    <a:pos x="connsiteX0" y="connsiteY0"/>
                  </a:cxn>
                  <a:cxn ang="0">
                    <a:pos x="connsiteX1" y="connsiteY1"/>
                  </a:cxn>
                  <a:cxn ang="0">
                    <a:pos x="connsiteX2" y="connsiteY2"/>
                  </a:cxn>
                </a:cxnLst>
                <a:rect l="l" t="t" r="r" b="b"/>
                <a:pathLst>
                  <a:path w="160" h="33495">
                    <a:moveTo>
                      <a:pt x="0" y="0"/>
                    </a:moveTo>
                    <a:lnTo>
                      <a:pt x="0" y="33495"/>
                    </a:lnTo>
                    <a:cubicBezTo>
                      <a:pt x="360" y="16928"/>
                      <a:pt x="0" y="7203"/>
                      <a:pt x="0" y="0"/>
                    </a:cubicBezTo>
                    <a:close/>
                  </a:path>
                </a:pathLst>
              </a:custGeom>
              <a:solidFill>
                <a:schemeClr val="accent2"/>
              </a:solidFill>
              <a:ln w="0" cap="flat">
                <a:noFill/>
                <a:prstDash val="solid"/>
                <a:miter/>
              </a:ln>
            </p:spPr>
            <p:txBody>
              <a:bodyPr rtlCol="0" anchor="ctr"/>
              <a:lstStyle/>
              <a:p>
                <a:endParaRPr lang="en-US" sz="744"/>
              </a:p>
            </p:txBody>
          </p:sp>
          <p:sp>
            <p:nvSpPr>
              <p:cNvPr id="829" name="Freeform: Shape 828">
                <a:extLst>
                  <a:ext uri="{FF2B5EF4-FFF2-40B4-BE49-F238E27FC236}">
                    <a16:creationId xmlns:a16="http://schemas.microsoft.com/office/drawing/2014/main" id="{2AF0CF06-D8CF-596B-4F37-2BE1596457C7}"/>
                  </a:ext>
                </a:extLst>
              </p:cNvPr>
              <p:cNvSpPr/>
              <p:nvPr/>
            </p:nvSpPr>
            <p:spPr>
              <a:xfrm>
                <a:off x="8532263" y="3441365"/>
                <a:ext cx="1788" cy="5486"/>
              </a:xfrm>
              <a:custGeom>
                <a:avLst/>
                <a:gdLst>
                  <a:gd name="connsiteX0" fmla="*/ 1441 w 1788"/>
                  <a:gd name="connsiteY0" fmla="*/ 445 h 5486"/>
                  <a:gd name="connsiteX1" fmla="*/ 0 w 1788"/>
                  <a:gd name="connsiteY1" fmla="*/ 5487 h 5486"/>
                  <a:gd name="connsiteX2" fmla="*/ 1441 w 1788"/>
                  <a:gd name="connsiteY2" fmla="*/ 445 h 5486"/>
                </a:gdLst>
                <a:ahLst/>
                <a:cxnLst>
                  <a:cxn ang="0">
                    <a:pos x="connsiteX0" y="connsiteY0"/>
                  </a:cxn>
                  <a:cxn ang="0">
                    <a:pos x="connsiteX1" y="connsiteY1"/>
                  </a:cxn>
                  <a:cxn ang="0">
                    <a:pos x="connsiteX2" y="connsiteY2"/>
                  </a:cxn>
                </a:cxnLst>
                <a:rect l="l" t="t" r="r" b="b"/>
                <a:pathLst>
                  <a:path w="1788" h="5486">
                    <a:moveTo>
                      <a:pt x="1441" y="445"/>
                    </a:moveTo>
                    <a:cubicBezTo>
                      <a:pt x="720" y="2245"/>
                      <a:pt x="360" y="4406"/>
                      <a:pt x="0" y="5487"/>
                    </a:cubicBezTo>
                    <a:cubicBezTo>
                      <a:pt x="1801" y="1165"/>
                      <a:pt x="2161" y="-996"/>
                      <a:pt x="1441" y="445"/>
                    </a:cubicBezTo>
                    <a:close/>
                  </a:path>
                </a:pathLst>
              </a:custGeom>
              <a:solidFill>
                <a:schemeClr val="accent2"/>
              </a:solidFill>
              <a:ln w="0" cap="flat">
                <a:noFill/>
                <a:prstDash val="solid"/>
                <a:miter/>
              </a:ln>
            </p:spPr>
            <p:txBody>
              <a:bodyPr rtlCol="0" anchor="ctr"/>
              <a:lstStyle/>
              <a:p>
                <a:endParaRPr lang="en-US" sz="744"/>
              </a:p>
            </p:txBody>
          </p:sp>
          <p:sp>
            <p:nvSpPr>
              <p:cNvPr id="830" name="Freeform: Shape 829">
                <a:extLst>
                  <a:ext uri="{FF2B5EF4-FFF2-40B4-BE49-F238E27FC236}">
                    <a16:creationId xmlns:a16="http://schemas.microsoft.com/office/drawing/2014/main" id="{1BD6D3E2-4804-9F80-5FC2-CAEB637DB637}"/>
                  </a:ext>
                </a:extLst>
              </p:cNvPr>
              <p:cNvSpPr/>
              <p:nvPr/>
            </p:nvSpPr>
            <p:spPr>
              <a:xfrm>
                <a:off x="11781289" y="4165736"/>
                <a:ext cx="3601" cy="2881"/>
              </a:xfrm>
              <a:custGeom>
                <a:avLst/>
                <a:gdLst>
                  <a:gd name="connsiteX0" fmla="*/ 0 w 3601"/>
                  <a:gd name="connsiteY0" fmla="*/ 2881 h 2881"/>
                  <a:gd name="connsiteX1" fmla="*/ 0 w 3601"/>
                  <a:gd name="connsiteY1" fmla="*/ 720 h 2881"/>
                  <a:gd name="connsiteX2" fmla="*/ 0 w 3601"/>
                  <a:gd name="connsiteY2" fmla="*/ 0 h 2881"/>
                  <a:gd name="connsiteX3" fmla="*/ 0 w 3601"/>
                  <a:gd name="connsiteY3" fmla="*/ 2881 h 2881"/>
                </a:gdLst>
                <a:ahLst/>
                <a:cxnLst>
                  <a:cxn ang="0">
                    <a:pos x="connsiteX0" y="connsiteY0"/>
                  </a:cxn>
                  <a:cxn ang="0">
                    <a:pos x="connsiteX1" y="connsiteY1"/>
                  </a:cxn>
                  <a:cxn ang="0">
                    <a:pos x="connsiteX2" y="connsiteY2"/>
                  </a:cxn>
                  <a:cxn ang="0">
                    <a:pos x="connsiteX3" y="connsiteY3"/>
                  </a:cxn>
                </a:cxnLst>
                <a:rect l="l" t="t" r="r" b="b"/>
                <a:pathLst>
                  <a:path w="3601" h="2881">
                    <a:moveTo>
                      <a:pt x="0" y="2881"/>
                    </a:moveTo>
                    <a:cubicBezTo>
                      <a:pt x="0" y="2161"/>
                      <a:pt x="0" y="1441"/>
                      <a:pt x="0" y="720"/>
                    </a:cubicBezTo>
                    <a:lnTo>
                      <a:pt x="0" y="0"/>
                    </a:lnTo>
                    <a:cubicBezTo>
                      <a:pt x="0" y="0"/>
                      <a:pt x="0" y="2881"/>
                      <a:pt x="0" y="2881"/>
                    </a:cubicBezTo>
                    <a:close/>
                  </a:path>
                </a:pathLst>
              </a:custGeom>
              <a:solidFill>
                <a:schemeClr val="accent2"/>
              </a:solidFill>
              <a:ln w="0" cap="flat">
                <a:noFill/>
                <a:prstDash val="solid"/>
                <a:miter/>
              </a:ln>
            </p:spPr>
            <p:txBody>
              <a:bodyPr rtlCol="0" anchor="ctr"/>
              <a:lstStyle/>
              <a:p>
                <a:endParaRPr lang="en-US" sz="744"/>
              </a:p>
            </p:txBody>
          </p:sp>
          <p:sp>
            <p:nvSpPr>
              <p:cNvPr id="831" name="Freeform: Shape 830">
                <a:extLst>
                  <a:ext uri="{FF2B5EF4-FFF2-40B4-BE49-F238E27FC236}">
                    <a16:creationId xmlns:a16="http://schemas.microsoft.com/office/drawing/2014/main" id="{2C76D6AC-9FA7-FF00-32BC-708CFCA53E8A}"/>
                  </a:ext>
                </a:extLst>
              </p:cNvPr>
              <p:cNvSpPr/>
              <p:nvPr/>
            </p:nvSpPr>
            <p:spPr>
              <a:xfrm>
                <a:off x="11785971" y="4250014"/>
                <a:ext cx="3601" cy="29533"/>
              </a:xfrm>
              <a:custGeom>
                <a:avLst/>
                <a:gdLst>
                  <a:gd name="connsiteX0" fmla="*/ 0 w 3601"/>
                  <a:gd name="connsiteY0" fmla="*/ 0 h 29533"/>
                  <a:gd name="connsiteX1" fmla="*/ 0 w 3601"/>
                  <a:gd name="connsiteY1" fmla="*/ 29533 h 29533"/>
                  <a:gd name="connsiteX2" fmla="*/ 0 w 3601"/>
                  <a:gd name="connsiteY2" fmla="*/ 0 h 29533"/>
                </a:gdLst>
                <a:ahLst/>
                <a:cxnLst>
                  <a:cxn ang="0">
                    <a:pos x="connsiteX0" y="connsiteY0"/>
                  </a:cxn>
                  <a:cxn ang="0">
                    <a:pos x="connsiteX1" y="connsiteY1"/>
                  </a:cxn>
                  <a:cxn ang="0">
                    <a:pos x="connsiteX2" y="connsiteY2"/>
                  </a:cxn>
                </a:cxnLst>
                <a:rect l="l" t="t" r="r" b="b"/>
                <a:pathLst>
                  <a:path w="3601" h="29533">
                    <a:moveTo>
                      <a:pt x="0" y="0"/>
                    </a:moveTo>
                    <a:cubicBezTo>
                      <a:pt x="0" y="9724"/>
                      <a:pt x="0" y="19449"/>
                      <a:pt x="0" y="29533"/>
                    </a:cubicBezTo>
                    <a:cubicBezTo>
                      <a:pt x="0" y="18728"/>
                      <a:pt x="0" y="7924"/>
                      <a:pt x="0" y="0"/>
                    </a:cubicBezTo>
                    <a:close/>
                  </a:path>
                </a:pathLst>
              </a:custGeom>
              <a:solidFill>
                <a:schemeClr val="accent2"/>
              </a:solidFill>
              <a:ln w="0" cap="flat">
                <a:noFill/>
                <a:prstDash val="solid"/>
                <a:miter/>
              </a:ln>
            </p:spPr>
            <p:txBody>
              <a:bodyPr rtlCol="0" anchor="ctr"/>
              <a:lstStyle/>
              <a:p>
                <a:endParaRPr lang="en-US" sz="744"/>
              </a:p>
            </p:txBody>
          </p:sp>
          <p:sp>
            <p:nvSpPr>
              <p:cNvPr id="832" name="Freeform: Shape 831">
                <a:extLst>
                  <a:ext uri="{FF2B5EF4-FFF2-40B4-BE49-F238E27FC236}">
                    <a16:creationId xmlns:a16="http://schemas.microsoft.com/office/drawing/2014/main" id="{B52F8707-D6BE-FC9F-CFEC-4C2DFEBADABE}"/>
                  </a:ext>
                </a:extLst>
              </p:cNvPr>
              <p:cNvSpPr/>
              <p:nvPr/>
            </p:nvSpPr>
            <p:spPr>
              <a:xfrm>
                <a:off x="10800566" y="2916136"/>
                <a:ext cx="30418" cy="1636"/>
              </a:xfrm>
              <a:custGeom>
                <a:avLst/>
                <a:gdLst>
                  <a:gd name="connsiteX0" fmla="*/ 0 w 30418"/>
                  <a:gd name="connsiteY0" fmla="*/ 196 h 1636"/>
                  <a:gd name="connsiteX1" fmla="*/ 19809 w 30418"/>
                  <a:gd name="connsiteY1" fmla="*/ 1637 h 1636"/>
                  <a:gd name="connsiteX2" fmla="*/ 0 w 30418"/>
                  <a:gd name="connsiteY2" fmla="*/ 196 h 1636"/>
                </a:gdLst>
                <a:ahLst/>
                <a:cxnLst>
                  <a:cxn ang="0">
                    <a:pos x="connsiteX0" y="connsiteY0"/>
                  </a:cxn>
                  <a:cxn ang="0">
                    <a:pos x="connsiteX1" y="connsiteY1"/>
                  </a:cxn>
                  <a:cxn ang="0">
                    <a:pos x="connsiteX2" y="connsiteY2"/>
                  </a:cxn>
                </a:cxnLst>
                <a:rect l="l" t="t" r="r" b="b"/>
                <a:pathLst>
                  <a:path w="30418" h="1636">
                    <a:moveTo>
                      <a:pt x="0" y="196"/>
                    </a:moveTo>
                    <a:cubicBezTo>
                      <a:pt x="9004" y="556"/>
                      <a:pt x="29533" y="1277"/>
                      <a:pt x="19809" y="1637"/>
                    </a:cubicBezTo>
                    <a:cubicBezTo>
                      <a:pt x="36737" y="917"/>
                      <a:pt x="35656" y="-524"/>
                      <a:pt x="0" y="196"/>
                    </a:cubicBezTo>
                    <a:close/>
                  </a:path>
                </a:pathLst>
              </a:custGeom>
              <a:solidFill>
                <a:schemeClr val="accent2"/>
              </a:solidFill>
              <a:ln w="0" cap="flat">
                <a:noFill/>
                <a:prstDash val="solid"/>
                <a:miter/>
              </a:ln>
            </p:spPr>
            <p:txBody>
              <a:bodyPr rtlCol="0" anchor="ctr"/>
              <a:lstStyle/>
              <a:p>
                <a:endParaRPr lang="en-US" sz="744"/>
              </a:p>
            </p:txBody>
          </p:sp>
          <p:sp>
            <p:nvSpPr>
              <p:cNvPr id="833" name="Freeform: Shape 832">
                <a:extLst>
                  <a:ext uri="{FF2B5EF4-FFF2-40B4-BE49-F238E27FC236}">
                    <a16:creationId xmlns:a16="http://schemas.microsoft.com/office/drawing/2014/main" id="{68D33668-381E-5A59-D793-B19FA0CBD4C4}"/>
                  </a:ext>
                </a:extLst>
              </p:cNvPr>
              <p:cNvSpPr/>
              <p:nvPr/>
            </p:nvSpPr>
            <p:spPr>
              <a:xfrm>
                <a:off x="11762200" y="4004013"/>
                <a:ext cx="1080" cy="19819"/>
              </a:xfrm>
              <a:custGeom>
                <a:avLst/>
                <a:gdLst>
                  <a:gd name="connsiteX0" fmla="*/ 0 w 1080"/>
                  <a:gd name="connsiteY0" fmla="*/ 1091 h 19819"/>
                  <a:gd name="connsiteX1" fmla="*/ 1081 w 1080"/>
                  <a:gd name="connsiteY1" fmla="*/ 19819 h 19819"/>
                  <a:gd name="connsiteX2" fmla="*/ 0 w 1080"/>
                  <a:gd name="connsiteY2" fmla="*/ 1091 h 19819"/>
                </a:gdLst>
                <a:ahLst/>
                <a:cxnLst>
                  <a:cxn ang="0">
                    <a:pos x="connsiteX0" y="connsiteY0"/>
                  </a:cxn>
                  <a:cxn ang="0">
                    <a:pos x="connsiteX1" y="connsiteY1"/>
                  </a:cxn>
                  <a:cxn ang="0">
                    <a:pos x="connsiteX2" y="connsiteY2"/>
                  </a:cxn>
                </a:cxnLst>
                <a:rect l="l" t="t" r="r" b="b"/>
                <a:pathLst>
                  <a:path w="1080" h="19819">
                    <a:moveTo>
                      <a:pt x="0" y="1091"/>
                    </a:moveTo>
                    <a:cubicBezTo>
                      <a:pt x="360" y="6493"/>
                      <a:pt x="720" y="12976"/>
                      <a:pt x="1081" y="19819"/>
                    </a:cubicBezTo>
                    <a:cubicBezTo>
                      <a:pt x="720" y="7574"/>
                      <a:pt x="360" y="-3591"/>
                      <a:pt x="0" y="1091"/>
                    </a:cubicBezTo>
                    <a:close/>
                  </a:path>
                </a:pathLst>
              </a:custGeom>
              <a:solidFill>
                <a:schemeClr val="accent2"/>
              </a:solidFill>
              <a:ln w="0" cap="flat">
                <a:noFill/>
                <a:prstDash val="solid"/>
                <a:miter/>
              </a:ln>
            </p:spPr>
            <p:txBody>
              <a:bodyPr rtlCol="0" anchor="ctr"/>
              <a:lstStyle/>
              <a:p>
                <a:endParaRPr lang="en-US" sz="744"/>
              </a:p>
            </p:txBody>
          </p:sp>
          <p:sp>
            <p:nvSpPr>
              <p:cNvPr id="834" name="Freeform: Shape 833">
                <a:extLst>
                  <a:ext uri="{FF2B5EF4-FFF2-40B4-BE49-F238E27FC236}">
                    <a16:creationId xmlns:a16="http://schemas.microsoft.com/office/drawing/2014/main" id="{34BA2170-683D-3077-F6AE-968624AE5F86}"/>
                  </a:ext>
                </a:extLst>
              </p:cNvPr>
              <p:cNvSpPr/>
              <p:nvPr/>
            </p:nvSpPr>
            <p:spPr>
              <a:xfrm>
                <a:off x="11763281" y="4023832"/>
                <a:ext cx="720" cy="18008"/>
              </a:xfrm>
              <a:custGeom>
                <a:avLst/>
                <a:gdLst>
                  <a:gd name="connsiteX0" fmla="*/ 0 w 720"/>
                  <a:gd name="connsiteY0" fmla="*/ 0 h 18008"/>
                  <a:gd name="connsiteX1" fmla="*/ 720 w 720"/>
                  <a:gd name="connsiteY1" fmla="*/ 18008 h 18008"/>
                  <a:gd name="connsiteX2" fmla="*/ 0 w 720"/>
                  <a:gd name="connsiteY2" fmla="*/ 0 h 18008"/>
                </a:gdLst>
                <a:ahLst/>
                <a:cxnLst>
                  <a:cxn ang="0">
                    <a:pos x="connsiteX0" y="connsiteY0"/>
                  </a:cxn>
                  <a:cxn ang="0">
                    <a:pos x="connsiteX1" y="connsiteY1"/>
                  </a:cxn>
                  <a:cxn ang="0">
                    <a:pos x="connsiteX2" y="connsiteY2"/>
                  </a:cxn>
                </a:cxnLst>
                <a:rect l="l" t="t" r="r" b="b"/>
                <a:pathLst>
                  <a:path w="720" h="18008">
                    <a:moveTo>
                      <a:pt x="0" y="0"/>
                    </a:moveTo>
                    <a:cubicBezTo>
                      <a:pt x="0" y="6123"/>
                      <a:pt x="360" y="12606"/>
                      <a:pt x="720" y="18008"/>
                    </a:cubicBezTo>
                    <a:cubicBezTo>
                      <a:pt x="720" y="11525"/>
                      <a:pt x="360" y="5402"/>
                      <a:pt x="0" y="0"/>
                    </a:cubicBezTo>
                    <a:close/>
                  </a:path>
                </a:pathLst>
              </a:custGeom>
              <a:solidFill>
                <a:schemeClr val="accent2"/>
              </a:solidFill>
              <a:ln w="0" cap="flat">
                <a:noFill/>
                <a:prstDash val="solid"/>
                <a:miter/>
              </a:ln>
            </p:spPr>
            <p:txBody>
              <a:bodyPr rtlCol="0" anchor="ctr"/>
              <a:lstStyle/>
              <a:p>
                <a:endParaRPr lang="en-US" sz="744"/>
              </a:p>
            </p:txBody>
          </p:sp>
          <p:sp>
            <p:nvSpPr>
              <p:cNvPr id="835" name="Freeform: Shape 834">
                <a:extLst>
                  <a:ext uri="{FF2B5EF4-FFF2-40B4-BE49-F238E27FC236}">
                    <a16:creationId xmlns:a16="http://schemas.microsoft.com/office/drawing/2014/main" id="{319E57F7-8D34-95C4-FDF4-E25F9461EBD8}"/>
                  </a:ext>
                </a:extLst>
              </p:cNvPr>
              <p:cNvSpPr/>
              <p:nvPr/>
            </p:nvSpPr>
            <p:spPr>
              <a:xfrm>
                <a:off x="10564660" y="2941544"/>
                <a:ext cx="10084" cy="360"/>
              </a:xfrm>
              <a:custGeom>
                <a:avLst/>
                <a:gdLst>
                  <a:gd name="connsiteX0" fmla="*/ 10085 w 10084"/>
                  <a:gd name="connsiteY0" fmla="*/ 360 h 360"/>
                  <a:gd name="connsiteX1" fmla="*/ 0 w 10084"/>
                  <a:gd name="connsiteY1" fmla="*/ 0 h 360"/>
                  <a:gd name="connsiteX2" fmla="*/ 10085 w 10084"/>
                  <a:gd name="connsiteY2" fmla="*/ 360 h 360"/>
                </a:gdLst>
                <a:ahLst/>
                <a:cxnLst>
                  <a:cxn ang="0">
                    <a:pos x="connsiteX0" y="connsiteY0"/>
                  </a:cxn>
                  <a:cxn ang="0">
                    <a:pos x="connsiteX1" y="connsiteY1"/>
                  </a:cxn>
                  <a:cxn ang="0">
                    <a:pos x="connsiteX2" y="connsiteY2"/>
                  </a:cxn>
                </a:cxnLst>
                <a:rect l="l" t="t" r="r" b="b"/>
                <a:pathLst>
                  <a:path w="10084" h="360">
                    <a:moveTo>
                      <a:pt x="10085" y="360"/>
                    </a:moveTo>
                    <a:cubicBezTo>
                      <a:pt x="7924" y="360"/>
                      <a:pt x="4322" y="0"/>
                      <a:pt x="0" y="0"/>
                    </a:cubicBezTo>
                    <a:cubicBezTo>
                      <a:pt x="1441" y="360"/>
                      <a:pt x="5042" y="360"/>
                      <a:pt x="10085" y="360"/>
                    </a:cubicBezTo>
                    <a:close/>
                  </a:path>
                </a:pathLst>
              </a:custGeom>
              <a:solidFill>
                <a:schemeClr val="accent2"/>
              </a:solidFill>
              <a:ln w="0" cap="flat">
                <a:noFill/>
                <a:prstDash val="solid"/>
                <a:miter/>
              </a:ln>
            </p:spPr>
            <p:txBody>
              <a:bodyPr rtlCol="0" anchor="ctr"/>
              <a:lstStyle/>
              <a:p>
                <a:endParaRPr lang="en-US" sz="744"/>
              </a:p>
            </p:txBody>
          </p:sp>
          <p:sp>
            <p:nvSpPr>
              <p:cNvPr id="836" name="Freeform: Shape 835">
                <a:extLst>
                  <a:ext uri="{FF2B5EF4-FFF2-40B4-BE49-F238E27FC236}">
                    <a16:creationId xmlns:a16="http://schemas.microsoft.com/office/drawing/2014/main" id="{F013347F-7D9A-6415-F2A3-846A493E65D5}"/>
                  </a:ext>
                </a:extLst>
              </p:cNvPr>
              <p:cNvSpPr/>
              <p:nvPr/>
            </p:nvSpPr>
            <p:spPr>
              <a:xfrm>
                <a:off x="11785250" y="4173300"/>
                <a:ext cx="10084" cy="267163"/>
              </a:xfrm>
              <a:custGeom>
                <a:avLst/>
                <a:gdLst>
                  <a:gd name="connsiteX0" fmla="*/ 360 w 10084"/>
                  <a:gd name="connsiteY0" fmla="*/ 130019 h 267163"/>
                  <a:gd name="connsiteX1" fmla="*/ 2881 w 10084"/>
                  <a:gd name="connsiteY1" fmla="*/ 155590 h 267163"/>
                  <a:gd name="connsiteX2" fmla="*/ 4322 w 10084"/>
                  <a:gd name="connsiteY2" fmla="*/ 253554 h 267163"/>
                  <a:gd name="connsiteX3" fmla="*/ 6483 w 10084"/>
                  <a:gd name="connsiteY3" fmla="*/ 257516 h 267163"/>
                  <a:gd name="connsiteX4" fmla="*/ 5763 w 10084"/>
                  <a:gd name="connsiteY4" fmla="*/ 202771 h 267163"/>
                  <a:gd name="connsiteX5" fmla="*/ 7203 w 10084"/>
                  <a:gd name="connsiteY5" fmla="*/ 255715 h 267163"/>
                  <a:gd name="connsiteX6" fmla="*/ 10084 w 10084"/>
                  <a:gd name="connsiteY6" fmla="*/ 250673 h 267163"/>
                  <a:gd name="connsiteX7" fmla="*/ 5042 w 10084"/>
                  <a:gd name="connsiteY7" fmla="*/ 0 h 267163"/>
                  <a:gd name="connsiteX8" fmla="*/ 5042 w 10084"/>
                  <a:gd name="connsiteY8" fmla="*/ 174319 h 267163"/>
                  <a:gd name="connsiteX9" fmla="*/ 3242 w 10084"/>
                  <a:gd name="connsiteY9" fmla="*/ 153789 h 267163"/>
                  <a:gd name="connsiteX10" fmla="*/ 3962 w 10084"/>
                  <a:gd name="connsiteY10" fmla="*/ 10805 h 267163"/>
                  <a:gd name="connsiteX11" fmla="*/ 2881 w 10084"/>
                  <a:gd name="connsiteY11" fmla="*/ 132180 h 267163"/>
                  <a:gd name="connsiteX12" fmla="*/ 360 w 10084"/>
                  <a:gd name="connsiteY12" fmla="*/ 106248 h 267163"/>
                  <a:gd name="connsiteX13" fmla="*/ 0 w 10084"/>
                  <a:gd name="connsiteY13" fmla="*/ 130019 h 2671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084" h="267163">
                    <a:moveTo>
                      <a:pt x="360" y="130019"/>
                    </a:moveTo>
                    <a:cubicBezTo>
                      <a:pt x="1080" y="135421"/>
                      <a:pt x="2521" y="263279"/>
                      <a:pt x="2881" y="155590"/>
                    </a:cubicBezTo>
                    <a:cubicBezTo>
                      <a:pt x="5042" y="159912"/>
                      <a:pt x="3962" y="224741"/>
                      <a:pt x="4322" y="253554"/>
                    </a:cubicBezTo>
                    <a:cubicBezTo>
                      <a:pt x="4682" y="232665"/>
                      <a:pt x="5763" y="263999"/>
                      <a:pt x="6483" y="257516"/>
                    </a:cubicBezTo>
                    <a:cubicBezTo>
                      <a:pt x="6483" y="243110"/>
                      <a:pt x="5402" y="226182"/>
                      <a:pt x="5763" y="202771"/>
                    </a:cubicBezTo>
                    <a:cubicBezTo>
                      <a:pt x="6843" y="191967"/>
                      <a:pt x="7563" y="227623"/>
                      <a:pt x="7203" y="255715"/>
                    </a:cubicBezTo>
                    <a:cubicBezTo>
                      <a:pt x="8283" y="221500"/>
                      <a:pt x="9004" y="299295"/>
                      <a:pt x="10084" y="250673"/>
                    </a:cubicBezTo>
                    <a:cubicBezTo>
                      <a:pt x="9364" y="146586"/>
                      <a:pt x="8283" y="73113"/>
                      <a:pt x="5042" y="0"/>
                    </a:cubicBezTo>
                    <a:cubicBezTo>
                      <a:pt x="5763" y="59427"/>
                      <a:pt x="6123" y="125697"/>
                      <a:pt x="5042" y="174319"/>
                    </a:cubicBezTo>
                    <a:lnTo>
                      <a:pt x="3242" y="153789"/>
                    </a:lnTo>
                    <a:cubicBezTo>
                      <a:pt x="5042" y="98685"/>
                      <a:pt x="3602" y="64829"/>
                      <a:pt x="3962" y="10805"/>
                    </a:cubicBezTo>
                    <a:lnTo>
                      <a:pt x="2881" y="132180"/>
                    </a:lnTo>
                    <a:cubicBezTo>
                      <a:pt x="1080" y="189085"/>
                      <a:pt x="720" y="150908"/>
                      <a:pt x="360" y="106248"/>
                    </a:cubicBezTo>
                    <a:cubicBezTo>
                      <a:pt x="360" y="117413"/>
                      <a:pt x="360" y="127137"/>
                      <a:pt x="0" y="130019"/>
                    </a:cubicBezTo>
                    <a:close/>
                  </a:path>
                </a:pathLst>
              </a:custGeom>
              <a:solidFill>
                <a:schemeClr val="accent2"/>
              </a:solidFill>
              <a:ln w="0" cap="flat">
                <a:noFill/>
                <a:prstDash val="solid"/>
                <a:miter/>
              </a:ln>
            </p:spPr>
            <p:txBody>
              <a:bodyPr rtlCol="0" anchor="ctr"/>
              <a:lstStyle/>
              <a:p>
                <a:endParaRPr lang="en-US" sz="744"/>
              </a:p>
            </p:txBody>
          </p:sp>
          <p:sp>
            <p:nvSpPr>
              <p:cNvPr id="837" name="Freeform: Shape 836">
                <a:extLst>
                  <a:ext uri="{FF2B5EF4-FFF2-40B4-BE49-F238E27FC236}">
                    <a16:creationId xmlns:a16="http://schemas.microsoft.com/office/drawing/2014/main" id="{B1A1CED4-301A-041D-258B-CCD0B0CAEB56}"/>
                  </a:ext>
                </a:extLst>
              </p:cNvPr>
              <p:cNvSpPr/>
              <p:nvPr/>
            </p:nvSpPr>
            <p:spPr>
              <a:xfrm>
                <a:off x="11768323" y="4221561"/>
                <a:ext cx="3601" cy="7203"/>
              </a:xfrm>
              <a:custGeom>
                <a:avLst/>
                <a:gdLst>
                  <a:gd name="connsiteX0" fmla="*/ 0 w 3601"/>
                  <a:gd name="connsiteY0" fmla="*/ 0 h 7203"/>
                  <a:gd name="connsiteX1" fmla="*/ 0 w 3601"/>
                  <a:gd name="connsiteY1" fmla="*/ 2161 h 7203"/>
                  <a:gd name="connsiteX2" fmla="*/ 0 w 3601"/>
                  <a:gd name="connsiteY2" fmla="*/ 7203 h 7203"/>
                  <a:gd name="connsiteX3" fmla="*/ 0 w 3601"/>
                  <a:gd name="connsiteY3" fmla="*/ 0 h 7203"/>
                </a:gdLst>
                <a:ahLst/>
                <a:cxnLst>
                  <a:cxn ang="0">
                    <a:pos x="connsiteX0" y="connsiteY0"/>
                  </a:cxn>
                  <a:cxn ang="0">
                    <a:pos x="connsiteX1" y="connsiteY1"/>
                  </a:cxn>
                  <a:cxn ang="0">
                    <a:pos x="connsiteX2" y="connsiteY2"/>
                  </a:cxn>
                  <a:cxn ang="0">
                    <a:pos x="connsiteX3" y="connsiteY3"/>
                  </a:cxn>
                </a:cxnLst>
                <a:rect l="l" t="t" r="r" b="b"/>
                <a:pathLst>
                  <a:path w="3601" h="7203">
                    <a:moveTo>
                      <a:pt x="0" y="0"/>
                    </a:moveTo>
                    <a:lnTo>
                      <a:pt x="0" y="2161"/>
                    </a:lnTo>
                    <a:cubicBezTo>
                      <a:pt x="0" y="3962"/>
                      <a:pt x="0" y="6123"/>
                      <a:pt x="0" y="7203"/>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838" name="Freeform: Shape 837">
                <a:extLst>
                  <a:ext uri="{FF2B5EF4-FFF2-40B4-BE49-F238E27FC236}">
                    <a16:creationId xmlns:a16="http://schemas.microsoft.com/office/drawing/2014/main" id="{5857F823-4D4A-3A72-CD8C-343E98870EF0}"/>
                  </a:ext>
                </a:extLst>
              </p:cNvPr>
              <p:cNvSpPr/>
              <p:nvPr/>
            </p:nvSpPr>
            <p:spPr>
              <a:xfrm>
                <a:off x="8510293" y="4206578"/>
                <a:ext cx="720" cy="10661"/>
              </a:xfrm>
              <a:custGeom>
                <a:avLst/>
                <a:gdLst>
                  <a:gd name="connsiteX0" fmla="*/ 0 w 720"/>
                  <a:gd name="connsiteY0" fmla="*/ 217 h 10661"/>
                  <a:gd name="connsiteX1" fmla="*/ 720 w 720"/>
                  <a:gd name="connsiteY1" fmla="*/ 10661 h 10661"/>
                  <a:gd name="connsiteX2" fmla="*/ 0 w 720"/>
                  <a:gd name="connsiteY2" fmla="*/ 217 h 10661"/>
                </a:gdLst>
                <a:ahLst/>
                <a:cxnLst>
                  <a:cxn ang="0">
                    <a:pos x="connsiteX0" y="connsiteY0"/>
                  </a:cxn>
                  <a:cxn ang="0">
                    <a:pos x="connsiteX1" y="connsiteY1"/>
                  </a:cxn>
                  <a:cxn ang="0">
                    <a:pos x="connsiteX2" y="connsiteY2"/>
                  </a:cxn>
                </a:cxnLst>
                <a:rect l="l" t="t" r="r" b="b"/>
                <a:pathLst>
                  <a:path w="720" h="10661">
                    <a:moveTo>
                      <a:pt x="0" y="217"/>
                    </a:moveTo>
                    <a:lnTo>
                      <a:pt x="720" y="10661"/>
                    </a:lnTo>
                    <a:cubicBezTo>
                      <a:pt x="720" y="2017"/>
                      <a:pt x="0" y="-864"/>
                      <a:pt x="0" y="217"/>
                    </a:cubicBezTo>
                    <a:close/>
                  </a:path>
                </a:pathLst>
              </a:custGeom>
              <a:solidFill>
                <a:schemeClr val="accent2"/>
              </a:solidFill>
              <a:ln w="0" cap="flat">
                <a:noFill/>
                <a:prstDash val="solid"/>
                <a:miter/>
              </a:ln>
            </p:spPr>
            <p:txBody>
              <a:bodyPr rtlCol="0" anchor="ctr"/>
              <a:lstStyle/>
              <a:p>
                <a:endParaRPr lang="en-US" sz="744"/>
              </a:p>
            </p:txBody>
          </p:sp>
          <p:sp>
            <p:nvSpPr>
              <p:cNvPr id="839" name="Freeform: Shape 838">
                <a:extLst>
                  <a:ext uri="{FF2B5EF4-FFF2-40B4-BE49-F238E27FC236}">
                    <a16:creationId xmlns:a16="http://schemas.microsoft.com/office/drawing/2014/main" id="{9C666A6F-88C3-0A59-2815-529ECC289030}"/>
                  </a:ext>
                </a:extLst>
              </p:cNvPr>
              <p:cNvSpPr/>
              <p:nvPr/>
            </p:nvSpPr>
            <p:spPr>
              <a:xfrm>
                <a:off x="11778047" y="4148487"/>
                <a:ext cx="3601" cy="681"/>
              </a:xfrm>
              <a:custGeom>
                <a:avLst/>
                <a:gdLst>
                  <a:gd name="connsiteX0" fmla="*/ 0 w 3601"/>
                  <a:gd name="connsiteY0" fmla="*/ 682 h 681"/>
                  <a:gd name="connsiteX1" fmla="*/ 0 w 3601"/>
                  <a:gd name="connsiteY1" fmla="*/ 682 h 681"/>
                  <a:gd name="connsiteX2" fmla="*/ 0 w 3601"/>
                  <a:gd name="connsiteY2" fmla="*/ 682 h 681"/>
                </a:gdLst>
                <a:ahLst/>
                <a:cxnLst>
                  <a:cxn ang="0">
                    <a:pos x="connsiteX0" y="connsiteY0"/>
                  </a:cxn>
                  <a:cxn ang="0">
                    <a:pos x="connsiteX1" y="connsiteY1"/>
                  </a:cxn>
                  <a:cxn ang="0">
                    <a:pos x="connsiteX2" y="connsiteY2"/>
                  </a:cxn>
                </a:cxnLst>
                <a:rect l="l" t="t" r="r" b="b"/>
                <a:pathLst>
                  <a:path w="3601" h="681">
                    <a:moveTo>
                      <a:pt x="0" y="682"/>
                    </a:moveTo>
                    <a:lnTo>
                      <a:pt x="0" y="682"/>
                    </a:lnTo>
                    <a:cubicBezTo>
                      <a:pt x="0" y="-38"/>
                      <a:pt x="0" y="-399"/>
                      <a:pt x="0" y="682"/>
                    </a:cubicBezTo>
                    <a:close/>
                  </a:path>
                </a:pathLst>
              </a:custGeom>
              <a:solidFill>
                <a:schemeClr val="accent2"/>
              </a:solidFill>
              <a:ln w="0" cap="flat">
                <a:noFill/>
                <a:prstDash val="solid"/>
                <a:miter/>
              </a:ln>
            </p:spPr>
            <p:txBody>
              <a:bodyPr rtlCol="0" anchor="ctr"/>
              <a:lstStyle/>
              <a:p>
                <a:endParaRPr lang="en-US" sz="744"/>
              </a:p>
            </p:txBody>
          </p:sp>
          <p:sp>
            <p:nvSpPr>
              <p:cNvPr id="840" name="Freeform: Shape 839">
                <a:extLst>
                  <a:ext uri="{FF2B5EF4-FFF2-40B4-BE49-F238E27FC236}">
                    <a16:creationId xmlns:a16="http://schemas.microsoft.com/office/drawing/2014/main" id="{7D506B4E-AF90-47C9-D767-7EF8C17344DA}"/>
                  </a:ext>
                </a:extLst>
              </p:cNvPr>
              <p:cNvSpPr/>
              <p:nvPr/>
            </p:nvSpPr>
            <p:spPr>
              <a:xfrm>
                <a:off x="8510293" y="3947478"/>
                <a:ext cx="3601" cy="1440"/>
              </a:xfrm>
              <a:custGeom>
                <a:avLst/>
                <a:gdLst>
                  <a:gd name="connsiteX0" fmla="*/ 0 w 3601"/>
                  <a:gd name="connsiteY0" fmla="*/ 0 h 1440"/>
                  <a:gd name="connsiteX1" fmla="*/ 0 w 3601"/>
                  <a:gd name="connsiteY1" fmla="*/ 1441 h 1440"/>
                  <a:gd name="connsiteX2" fmla="*/ 0 w 3601"/>
                  <a:gd name="connsiteY2" fmla="*/ 0 h 1440"/>
                </a:gdLst>
                <a:ahLst/>
                <a:cxnLst>
                  <a:cxn ang="0">
                    <a:pos x="connsiteX0" y="connsiteY0"/>
                  </a:cxn>
                  <a:cxn ang="0">
                    <a:pos x="connsiteX1" y="connsiteY1"/>
                  </a:cxn>
                  <a:cxn ang="0">
                    <a:pos x="connsiteX2" y="connsiteY2"/>
                  </a:cxn>
                </a:cxnLst>
                <a:rect l="l" t="t" r="r" b="b"/>
                <a:pathLst>
                  <a:path w="3601" h="1440">
                    <a:moveTo>
                      <a:pt x="0" y="0"/>
                    </a:moveTo>
                    <a:cubicBezTo>
                      <a:pt x="0" y="360"/>
                      <a:pt x="0" y="720"/>
                      <a:pt x="0" y="1441"/>
                    </a:cubicBezTo>
                    <a:cubicBezTo>
                      <a:pt x="0" y="360"/>
                      <a:pt x="0" y="360"/>
                      <a:pt x="0" y="0"/>
                    </a:cubicBezTo>
                    <a:close/>
                  </a:path>
                </a:pathLst>
              </a:custGeom>
              <a:solidFill>
                <a:schemeClr val="accent2"/>
              </a:solidFill>
              <a:ln w="0" cap="flat">
                <a:noFill/>
                <a:prstDash val="solid"/>
                <a:miter/>
              </a:ln>
            </p:spPr>
            <p:txBody>
              <a:bodyPr rtlCol="0" anchor="ctr"/>
              <a:lstStyle/>
              <a:p>
                <a:endParaRPr lang="en-US" sz="744"/>
              </a:p>
            </p:txBody>
          </p:sp>
          <p:sp>
            <p:nvSpPr>
              <p:cNvPr id="841" name="Freeform: Shape 840">
                <a:extLst>
                  <a:ext uri="{FF2B5EF4-FFF2-40B4-BE49-F238E27FC236}">
                    <a16:creationId xmlns:a16="http://schemas.microsoft.com/office/drawing/2014/main" id="{F587BAFF-046E-F659-20BD-9F9939DEBAF1}"/>
                  </a:ext>
                </a:extLst>
              </p:cNvPr>
              <p:cNvSpPr/>
              <p:nvPr/>
            </p:nvSpPr>
            <p:spPr>
              <a:xfrm>
                <a:off x="8468154" y="3877966"/>
                <a:ext cx="3601" cy="4849"/>
              </a:xfrm>
              <a:custGeom>
                <a:avLst/>
                <a:gdLst>
                  <a:gd name="connsiteX0" fmla="*/ 0 w 3601"/>
                  <a:gd name="connsiteY0" fmla="*/ 0 h 4849"/>
                  <a:gd name="connsiteX1" fmla="*/ 0 w 3601"/>
                  <a:gd name="connsiteY1" fmla="*/ 1801 h 4849"/>
                  <a:gd name="connsiteX2" fmla="*/ 0 w 3601"/>
                  <a:gd name="connsiteY2" fmla="*/ 0 h 4849"/>
                </a:gdLst>
                <a:ahLst/>
                <a:cxnLst>
                  <a:cxn ang="0">
                    <a:pos x="connsiteX0" y="connsiteY0"/>
                  </a:cxn>
                  <a:cxn ang="0">
                    <a:pos x="connsiteX1" y="connsiteY1"/>
                  </a:cxn>
                  <a:cxn ang="0">
                    <a:pos x="connsiteX2" y="connsiteY2"/>
                  </a:cxn>
                </a:cxnLst>
                <a:rect l="l" t="t" r="r" b="b"/>
                <a:pathLst>
                  <a:path w="3601" h="4849">
                    <a:moveTo>
                      <a:pt x="0" y="0"/>
                    </a:moveTo>
                    <a:cubicBezTo>
                      <a:pt x="0" y="360"/>
                      <a:pt x="0" y="720"/>
                      <a:pt x="0" y="1801"/>
                    </a:cubicBezTo>
                    <a:cubicBezTo>
                      <a:pt x="0" y="7203"/>
                      <a:pt x="0" y="4682"/>
                      <a:pt x="0" y="0"/>
                    </a:cubicBezTo>
                    <a:close/>
                  </a:path>
                </a:pathLst>
              </a:custGeom>
              <a:solidFill>
                <a:schemeClr val="accent2"/>
              </a:solidFill>
              <a:ln w="0" cap="flat">
                <a:noFill/>
                <a:prstDash val="solid"/>
                <a:miter/>
              </a:ln>
            </p:spPr>
            <p:txBody>
              <a:bodyPr rtlCol="0" anchor="ctr"/>
              <a:lstStyle/>
              <a:p>
                <a:endParaRPr lang="en-US" sz="744"/>
              </a:p>
            </p:txBody>
          </p:sp>
          <p:sp>
            <p:nvSpPr>
              <p:cNvPr id="842" name="Freeform: Shape 841">
                <a:extLst>
                  <a:ext uri="{FF2B5EF4-FFF2-40B4-BE49-F238E27FC236}">
                    <a16:creationId xmlns:a16="http://schemas.microsoft.com/office/drawing/2014/main" id="{4BB9AD04-31CA-2821-5340-461E8F8C7E4A}"/>
                  </a:ext>
                </a:extLst>
              </p:cNvPr>
              <p:cNvSpPr/>
              <p:nvPr/>
            </p:nvSpPr>
            <p:spPr>
              <a:xfrm>
                <a:off x="8510293" y="3946797"/>
                <a:ext cx="3601" cy="320"/>
              </a:xfrm>
              <a:custGeom>
                <a:avLst/>
                <a:gdLst>
                  <a:gd name="connsiteX0" fmla="*/ 0 w 3601"/>
                  <a:gd name="connsiteY0" fmla="*/ 320 h 320"/>
                  <a:gd name="connsiteX1" fmla="*/ 0 w 3601"/>
                  <a:gd name="connsiteY1" fmla="*/ 320 h 320"/>
                  <a:gd name="connsiteX2" fmla="*/ 0 w 3601"/>
                  <a:gd name="connsiteY2" fmla="*/ 320 h 320"/>
                </a:gdLst>
                <a:ahLst/>
                <a:cxnLst>
                  <a:cxn ang="0">
                    <a:pos x="connsiteX0" y="connsiteY0"/>
                  </a:cxn>
                  <a:cxn ang="0">
                    <a:pos x="connsiteX1" y="connsiteY1"/>
                  </a:cxn>
                  <a:cxn ang="0">
                    <a:pos x="connsiteX2" y="connsiteY2"/>
                  </a:cxn>
                </a:cxnLst>
                <a:rect l="l" t="t" r="r" b="b"/>
                <a:pathLst>
                  <a:path w="3601" h="320">
                    <a:moveTo>
                      <a:pt x="0" y="320"/>
                    </a:moveTo>
                    <a:cubicBezTo>
                      <a:pt x="0" y="320"/>
                      <a:pt x="0" y="320"/>
                      <a:pt x="0" y="320"/>
                    </a:cubicBezTo>
                    <a:cubicBezTo>
                      <a:pt x="0" y="320"/>
                      <a:pt x="0" y="-400"/>
                      <a:pt x="0" y="320"/>
                    </a:cubicBezTo>
                    <a:close/>
                  </a:path>
                </a:pathLst>
              </a:custGeom>
              <a:solidFill>
                <a:schemeClr val="accent2"/>
              </a:solidFill>
              <a:ln w="0" cap="flat">
                <a:noFill/>
                <a:prstDash val="solid"/>
                <a:miter/>
              </a:ln>
            </p:spPr>
            <p:txBody>
              <a:bodyPr rtlCol="0" anchor="ctr"/>
              <a:lstStyle/>
              <a:p>
                <a:endParaRPr lang="en-US" sz="744"/>
              </a:p>
            </p:txBody>
          </p:sp>
          <p:sp>
            <p:nvSpPr>
              <p:cNvPr id="843" name="Freeform: Shape 842">
                <a:extLst>
                  <a:ext uri="{FF2B5EF4-FFF2-40B4-BE49-F238E27FC236}">
                    <a16:creationId xmlns:a16="http://schemas.microsoft.com/office/drawing/2014/main" id="{D2EBB86D-53D7-BCF1-A55A-81078D1590BD}"/>
                  </a:ext>
                </a:extLst>
              </p:cNvPr>
              <p:cNvSpPr/>
              <p:nvPr/>
            </p:nvSpPr>
            <p:spPr>
              <a:xfrm>
                <a:off x="9083630" y="2971077"/>
                <a:ext cx="10845" cy="2488"/>
              </a:xfrm>
              <a:custGeom>
                <a:avLst/>
                <a:gdLst>
                  <a:gd name="connsiteX0" fmla="*/ 10846 w 10845"/>
                  <a:gd name="connsiteY0" fmla="*/ 0 h 2488"/>
                  <a:gd name="connsiteX1" fmla="*/ 761 w 10845"/>
                  <a:gd name="connsiteY1" fmla="*/ 2161 h 2488"/>
                  <a:gd name="connsiteX2" fmla="*/ 10846 w 10845"/>
                  <a:gd name="connsiteY2" fmla="*/ 0 h 2488"/>
                </a:gdLst>
                <a:ahLst/>
                <a:cxnLst>
                  <a:cxn ang="0">
                    <a:pos x="connsiteX0" y="connsiteY0"/>
                  </a:cxn>
                  <a:cxn ang="0">
                    <a:pos x="connsiteX1" y="connsiteY1"/>
                  </a:cxn>
                  <a:cxn ang="0">
                    <a:pos x="connsiteX2" y="connsiteY2"/>
                  </a:cxn>
                </a:cxnLst>
                <a:rect l="l" t="t" r="r" b="b"/>
                <a:pathLst>
                  <a:path w="10845" h="2488">
                    <a:moveTo>
                      <a:pt x="10846" y="0"/>
                    </a:moveTo>
                    <a:cubicBezTo>
                      <a:pt x="10846" y="0"/>
                      <a:pt x="6884" y="720"/>
                      <a:pt x="761" y="2161"/>
                    </a:cubicBezTo>
                    <a:cubicBezTo>
                      <a:pt x="-1400" y="2881"/>
                      <a:pt x="761" y="2521"/>
                      <a:pt x="10846" y="0"/>
                    </a:cubicBezTo>
                    <a:close/>
                  </a:path>
                </a:pathLst>
              </a:custGeom>
              <a:solidFill>
                <a:schemeClr val="accent2"/>
              </a:solidFill>
              <a:ln w="0" cap="flat">
                <a:noFill/>
                <a:prstDash val="solid"/>
                <a:miter/>
              </a:ln>
            </p:spPr>
            <p:txBody>
              <a:bodyPr rtlCol="0" anchor="ctr"/>
              <a:lstStyle/>
              <a:p>
                <a:endParaRPr lang="en-US" sz="744"/>
              </a:p>
            </p:txBody>
          </p:sp>
          <p:sp>
            <p:nvSpPr>
              <p:cNvPr id="844" name="Freeform: Shape 843">
                <a:extLst>
                  <a:ext uri="{FF2B5EF4-FFF2-40B4-BE49-F238E27FC236}">
                    <a16:creationId xmlns:a16="http://schemas.microsoft.com/office/drawing/2014/main" id="{B354E5E0-AE77-EC54-42F5-D94C33F5C74C}"/>
                  </a:ext>
                </a:extLst>
              </p:cNvPr>
              <p:cNvSpPr/>
              <p:nvPr/>
            </p:nvSpPr>
            <p:spPr>
              <a:xfrm>
                <a:off x="8866133" y="3069762"/>
                <a:ext cx="3961" cy="2160"/>
              </a:xfrm>
              <a:custGeom>
                <a:avLst/>
                <a:gdLst>
                  <a:gd name="connsiteX0" fmla="*/ 3962 w 3961"/>
                  <a:gd name="connsiteY0" fmla="*/ 0 h 2160"/>
                  <a:gd name="connsiteX1" fmla="*/ 0 w 3961"/>
                  <a:gd name="connsiteY1" fmla="*/ 2161 h 2160"/>
                  <a:gd name="connsiteX2" fmla="*/ 3962 w 3961"/>
                  <a:gd name="connsiteY2" fmla="*/ 0 h 2160"/>
                </a:gdLst>
                <a:ahLst/>
                <a:cxnLst>
                  <a:cxn ang="0">
                    <a:pos x="connsiteX0" y="connsiteY0"/>
                  </a:cxn>
                  <a:cxn ang="0">
                    <a:pos x="connsiteX1" y="connsiteY1"/>
                  </a:cxn>
                  <a:cxn ang="0">
                    <a:pos x="connsiteX2" y="connsiteY2"/>
                  </a:cxn>
                </a:cxnLst>
                <a:rect l="l" t="t" r="r" b="b"/>
                <a:pathLst>
                  <a:path w="3961" h="2160">
                    <a:moveTo>
                      <a:pt x="3962" y="0"/>
                    </a:moveTo>
                    <a:cubicBezTo>
                      <a:pt x="2521" y="720"/>
                      <a:pt x="1801" y="1080"/>
                      <a:pt x="0" y="2161"/>
                    </a:cubicBezTo>
                    <a:lnTo>
                      <a:pt x="3962" y="0"/>
                    </a:lnTo>
                    <a:close/>
                  </a:path>
                </a:pathLst>
              </a:custGeom>
              <a:solidFill>
                <a:schemeClr val="accent2"/>
              </a:solidFill>
              <a:ln w="0" cap="flat">
                <a:noFill/>
                <a:prstDash val="solid"/>
                <a:miter/>
              </a:ln>
            </p:spPr>
            <p:txBody>
              <a:bodyPr rtlCol="0" anchor="ctr"/>
              <a:lstStyle/>
              <a:p>
                <a:endParaRPr lang="en-US" sz="744"/>
              </a:p>
            </p:txBody>
          </p:sp>
          <p:sp>
            <p:nvSpPr>
              <p:cNvPr id="845" name="Freeform: Shape 844">
                <a:extLst>
                  <a:ext uri="{FF2B5EF4-FFF2-40B4-BE49-F238E27FC236}">
                    <a16:creationId xmlns:a16="http://schemas.microsoft.com/office/drawing/2014/main" id="{F8C4B215-A6BC-41E6-8983-578DC3A3104E}"/>
                  </a:ext>
                </a:extLst>
              </p:cNvPr>
              <p:cNvSpPr/>
              <p:nvPr/>
            </p:nvSpPr>
            <p:spPr>
              <a:xfrm>
                <a:off x="10711966" y="2907689"/>
                <a:ext cx="29533" cy="3601"/>
              </a:xfrm>
              <a:custGeom>
                <a:avLst/>
                <a:gdLst>
                  <a:gd name="connsiteX0" fmla="*/ 29533 w 29533"/>
                  <a:gd name="connsiteY0" fmla="*/ 0 h 3601"/>
                  <a:gd name="connsiteX1" fmla="*/ 0 w 29533"/>
                  <a:gd name="connsiteY1" fmla="*/ 0 h 3601"/>
                  <a:gd name="connsiteX2" fmla="*/ 29533 w 29533"/>
                  <a:gd name="connsiteY2" fmla="*/ 0 h 3601"/>
                </a:gdLst>
                <a:ahLst/>
                <a:cxnLst>
                  <a:cxn ang="0">
                    <a:pos x="connsiteX0" y="connsiteY0"/>
                  </a:cxn>
                  <a:cxn ang="0">
                    <a:pos x="connsiteX1" y="connsiteY1"/>
                  </a:cxn>
                  <a:cxn ang="0">
                    <a:pos x="connsiteX2" y="connsiteY2"/>
                  </a:cxn>
                </a:cxnLst>
                <a:rect l="l" t="t" r="r" b="b"/>
                <a:pathLst>
                  <a:path w="29533" h="3601">
                    <a:moveTo>
                      <a:pt x="29533" y="0"/>
                    </a:moveTo>
                    <a:cubicBezTo>
                      <a:pt x="17288" y="0"/>
                      <a:pt x="7923" y="0"/>
                      <a:pt x="0" y="0"/>
                    </a:cubicBezTo>
                    <a:cubicBezTo>
                      <a:pt x="9004" y="0"/>
                      <a:pt x="18728" y="0"/>
                      <a:pt x="29533" y="0"/>
                    </a:cubicBezTo>
                    <a:close/>
                  </a:path>
                </a:pathLst>
              </a:custGeom>
              <a:solidFill>
                <a:schemeClr val="accent2"/>
              </a:solidFill>
              <a:ln w="0" cap="flat">
                <a:noFill/>
                <a:prstDash val="solid"/>
                <a:miter/>
              </a:ln>
            </p:spPr>
            <p:txBody>
              <a:bodyPr rtlCol="0" anchor="ctr"/>
              <a:lstStyle/>
              <a:p>
                <a:endParaRPr lang="en-US" sz="744"/>
              </a:p>
            </p:txBody>
          </p:sp>
          <p:sp>
            <p:nvSpPr>
              <p:cNvPr id="846" name="Freeform: Shape 845">
                <a:extLst>
                  <a:ext uri="{FF2B5EF4-FFF2-40B4-BE49-F238E27FC236}">
                    <a16:creationId xmlns:a16="http://schemas.microsoft.com/office/drawing/2014/main" id="{49A8F234-0E86-7AEF-040C-C6772693411A}"/>
                  </a:ext>
                </a:extLst>
              </p:cNvPr>
              <p:cNvSpPr/>
              <p:nvPr/>
            </p:nvSpPr>
            <p:spPr>
              <a:xfrm>
                <a:off x="8510653" y="3948918"/>
                <a:ext cx="720" cy="12245"/>
              </a:xfrm>
              <a:custGeom>
                <a:avLst/>
                <a:gdLst>
                  <a:gd name="connsiteX0" fmla="*/ 0 w 720"/>
                  <a:gd name="connsiteY0" fmla="*/ 0 h 12245"/>
                  <a:gd name="connsiteX1" fmla="*/ 720 w 720"/>
                  <a:gd name="connsiteY1" fmla="*/ 12246 h 12245"/>
                  <a:gd name="connsiteX2" fmla="*/ 0 w 720"/>
                  <a:gd name="connsiteY2" fmla="*/ 0 h 12245"/>
                </a:gdLst>
                <a:ahLst/>
                <a:cxnLst>
                  <a:cxn ang="0">
                    <a:pos x="connsiteX0" y="connsiteY0"/>
                  </a:cxn>
                  <a:cxn ang="0">
                    <a:pos x="connsiteX1" y="connsiteY1"/>
                  </a:cxn>
                  <a:cxn ang="0">
                    <a:pos x="connsiteX2" y="connsiteY2"/>
                  </a:cxn>
                </a:cxnLst>
                <a:rect l="l" t="t" r="r" b="b"/>
                <a:pathLst>
                  <a:path w="720" h="12245">
                    <a:moveTo>
                      <a:pt x="0" y="0"/>
                    </a:moveTo>
                    <a:cubicBezTo>
                      <a:pt x="0" y="2521"/>
                      <a:pt x="360" y="6123"/>
                      <a:pt x="720" y="12246"/>
                    </a:cubicBezTo>
                    <a:cubicBezTo>
                      <a:pt x="720" y="5402"/>
                      <a:pt x="360" y="1801"/>
                      <a:pt x="0" y="0"/>
                    </a:cubicBezTo>
                    <a:close/>
                  </a:path>
                </a:pathLst>
              </a:custGeom>
              <a:solidFill>
                <a:schemeClr val="accent2"/>
              </a:solidFill>
              <a:ln w="0" cap="flat">
                <a:noFill/>
                <a:prstDash val="solid"/>
                <a:miter/>
              </a:ln>
            </p:spPr>
            <p:txBody>
              <a:bodyPr rtlCol="0" anchor="ctr"/>
              <a:lstStyle/>
              <a:p>
                <a:endParaRPr lang="en-US" sz="744"/>
              </a:p>
            </p:txBody>
          </p:sp>
          <p:sp>
            <p:nvSpPr>
              <p:cNvPr id="847" name="Freeform: Shape 846">
                <a:extLst>
                  <a:ext uri="{FF2B5EF4-FFF2-40B4-BE49-F238E27FC236}">
                    <a16:creationId xmlns:a16="http://schemas.microsoft.com/office/drawing/2014/main" id="{3D5B1908-2672-DF9A-77A2-B33CFA5B5424}"/>
                  </a:ext>
                </a:extLst>
              </p:cNvPr>
              <p:cNvSpPr/>
              <p:nvPr/>
            </p:nvSpPr>
            <p:spPr>
              <a:xfrm>
                <a:off x="9461122" y="2930739"/>
                <a:ext cx="7923" cy="3601"/>
              </a:xfrm>
              <a:custGeom>
                <a:avLst/>
                <a:gdLst>
                  <a:gd name="connsiteX0" fmla="*/ 7563 w 7923"/>
                  <a:gd name="connsiteY0" fmla="*/ 0 h 3601"/>
                  <a:gd name="connsiteX1" fmla="*/ 0 w 7923"/>
                  <a:gd name="connsiteY1" fmla="*/ 0 h 3601"/>
                  <a:gd name="connsiteX2" fmla="*/ 4682 w 7923"/>
                  <a:gd name="connsiteY2" fmla="*/ 0 h 3601"/>
                  <a:gd name="connsiteX3" fmla="*/ 7924 w 7923"/>
                  <a:gd name="connsiteY3" fmla="*/ 0 h 3601"/>
                </a:gdLst>
                <a:ahLst/>
                <a:cxnLst>
                  <a:cxn ang="0">
                    <a:pos x="connsiteX0" y="connsiteY0"/>
                  </a:cxn>
                  <a:cxn ang="0">
                    <a:pos x="connsiteX1" y="connsiteY1"/>
                  </a:cxn>
                  <a:cxn ang="0">
                    <a:pos x="connsiteX2" y="connsiteY2"/>
                  </a:cxn>
                  <a:cxn ang="0">
                    <a:pos x="connsiteX3" y="connsiteY3"/>
                  </a:cxn>
                </a:cxnLst>
                <a:rect l="l" t="t" r="r" b="b"/>
                <a:pathLst>
                  <a:path w="7923" h="3601">
                    <a:moveTo>
                      <a:pt x="7563" y="0"/>
                    </a:moveTo>
                    <a:cubicBezTo>
                      <a:pt x="5042" y="0"/>
                      <a:pt x="2521" y="0"/>
                      <a:pt x="0" y="0"/>
                    </a:cubicBezTo>
                    <a:cubicBezTo>
                      <a:pt x="1441" y="0"/>
                      <a:pt x="2881" y="0"/>
                      <a:pt x="4682" y="0"/>
                    </a:cubicBezTo>
                    <a:lnTo>
                      <a:pt x="7924" y="0"/>
                    </a:lnTo>
                    <a:close/>
                  </a:path>
                </a:pathLst>
              </a:custGeom>
              <a:solidFill>
                <a:schemeClr val="accent2"/>
              </a:solidFill>
              <a:ln w="0" cap="flat">
                <a:noFill/>
                <a:prstDash val="solid"/>
                <a:miter/>
              </a:ln>
            </p:spPr>
            <p:txBody>
              <a:bodyPr rtlCol="0" anchor="ctr"/>
              <a:lstStyle/>
              <a:p>
                <a:endParaRPr lang="en-US" sz="744"/>
              </a:p>
            </p:txBody>
          </p:sp>
          <p:sp>
            <p:nvSpPr>
              <p:cNvPr id="848" name="Freeform: Shape 847">
                <a:extLst>
                  <a:ext uri="{FF2B5EF4-FFF2-40B4-BE49-F238E27FC236}">
                    <a16:creationId xmlns:a16="http://schemas.microsoft.com/office/drawing/2014/main" id="{76A6E998-028A-30E9-5758-F5F764D9F1F0}"/>
                  </a:ext>
                </a:extLst>
              </p:cNvPr>
              <p:cNvSpPr/>
              <p:nvPr/>
            </p:nvSpPr>
            <p:spPr>
              <a:xfrm>
                <a:off x="9422224" y="2927439"/>
                <a:ext cx="308659" cy="5460"/>
              </a:xfrm>
              <a:custGeom>
                <a:avLst/>
                <a:gdLst>
                  <a:gd name="connsiteX0" fmla="*/ 176120 w 308659"/>
                  <a:gd name="connsiteY0" fmla="*/ 4740 h 5460"/>
                  <a:gd name="connsiteX1" fmla="*/ 167115 w 308659"/>
                  <a:gd name="connsiteY1" fmla="*/ 5461 h 5460"/>
                  <a:gd name="connsiteX2" fmla="*/ 308659 w 308659"/>
                  <a:gd name="connsiteY2" fmla="*/ 3300 h 5460"/>
                  <a:gd name="connsiteX3" fmla="*/ 225102 w 308659"/>
                  <a:gd name="connsiteY3" fmla="*/ 779 h 5460"/>
                  <a:gd name="connsiteX4" fmla="*/ 127498 w 308659"/>
                  <a:gd name="connsiteY4" fmla="*/ 58 h 5460"/>
                  <a:gd name="connsiteX5" fmla="*/ 97244 w 308659"/>
                  <a:gd name="connsiteY5" fmla="*/ 2579 h 5460"/>
                  <a:gd name="connsiteX6" fmla="*/ 75274 w 308659"/>
                  <a:gd name="connsiteY6" fmla="*/ 418 h 5460"/>
                  <a:gd name="connsiteX7" fmla="*/ 0 w 308659"/>
                  <a:gd name="connsiteY7" fmla="*/ 418 h 5460"/>
                  <a:gd name="connsiteX8" fmla="*/ 65550 w 308659"/>
                  <a:gd name="connsiteY8" fmla="*/ 779 h 5460"/>
                  <a:gd name="connsiteX9" fmla="*/ 45741 w 308659"/>
                  <a:gd name="connsiteY9" fmla="*/ 2940 h 5460"/>
                  <a:gd name="connsiteX10" fmla="*/ 52584 w 308659"/>
                  <a:gd name="connsiteY10" fmla="*/ 2940 h 5460"/>
                  <a:gd name="connsiteX11" fmla="*/ 175759 w 308659"/>
                  <a:gd name="connsiteY11" fmla="*/ 4740 h 5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8659" h="5460">
                    <a:moveTo>
                      <a:pt x="176120" y="4740"/>
                    </a:moveTo>
                    <a:cubicBezTo>
                      <a:pt x="171798" y="4740"/>
                      <a:pt x="169637" y="5101"/>
                      <a:pt x="167115" y="5461"/>
                    </a:cubicBezTo>
                    <a:cubicBezTo>
                      <a:pt x="213576" y="4740"/>
                      <a:pt x="298575" y="5461"/>
                      <a:pt x="308659" y="3300"/>
                    </a:cubicBezTo>
                    <a:cubicBezTo>
                      <a:pt x="292812" y="3300"/>
                      <a:pt x="211415" y="2219"/>
                      <a:pt x="225102" y="779"/>
                    </a:cubicBezTo>
                    <a:cubicBezTo>
                      <a:pt x="192687" y="1139"/>
                      <a:pt x="144785" y="-302"/>
                      <a:pt x="127498" y="58"/>
                    </a:cubicBezTo>
                    <a:cubicBezTo>
                      <a:pt x="180441" y="1139"/>
                      <a:pt x="133260" y="1859"/>
                      <a:pt x="97244" y="2579"/>
                    </a:cubicBezTo>
                    <a:cubicBezTo>
                      <a:pt x="64829" y="1859"/>
                      <a:pt x="103367" y="779"/>
                      <a:pt x="75274" y="418"/>
                    </a:cubicBezTo>
                    <a:lnTo>
                      <a:pt x="0" y="418"/>
                    </a:lnTo>
                    <a:cubicBezTo>
                      <a:pt x="0" y="418"/>
                      <a:pt x="65550" y="779"/>
                      <a:pt x="65550" y="779"/>
                    </a:cubicBezTo>
                    <a:lnTo>
                      <a:pt x="45741" y="2940"/>
                    </a:lnTo>
                    <a:cubicBezTo>
                      <a:pt x="48262" y="2940"/>
                      <a:pt x="49702" y="2940"/>
                      <a:pt x="52584" y="2940"/>
                    </a:cubicBezTo>
                    <a:cubicBezTo>
                      <a:pt x="163874" y="1859"/>
                      <a:pt x="61948" y="5821"/>
                      <a:pt x="175759" y="4740"/>
                    </a:cubicBezTo>
                    <a:close/>
                  </a:path>
                </a:pathLst>
              </a:custGeom>
              <a:solidFill>
                <a:schemeClr val="accent2"/>
              </a:solidFill>
              <a:ln w="0" cap="flat">
                <a:noFill/>
                <a:prstDash val="solid"/>
                <a:miter/>
              </a:ln>
            </p:spPr>
            <p:txBody>
              <a:bodyPr rtlCol="0" anchor="ctr"/>
              <a:lstStyle/>
              <a:p>
                <a:endParaRPr lang="en-US" sz="744"/>
              </a:p>
            </p:txBody>
          </p:sp>
          <p:sp>
            <p:nvSpPr>
              <p:cNvPr id="849" name="Freeform: Shape 848">
                <a:extLst>
                  <a:ext uri="{FF2B5EF4-FFF2-40B4-BE49-F238E27FC236}">
                    <a16:creationId xmlns:a16="http://schemas.microsoft.com/office/drawing/2014/main" id="{299C7E8F-AB23-931F-D620-1BAE7652FA31}"/>
                  </a:ext>
                </a:extLst>
              </p:cNvPr>
              <p:cNvSpPr/>
              <p:nvPr/>
            </p:nvSpPr>
            <p:spPr>
              <a:xfrm>
                <a:off x="9572052" y="2932900"/>
                <a:ext cx="17647" cy="360"/>
              </a:xfrm>
              <a:custGeom>
                <a:avLst/>
                <a:gdLst>
                  <a:gd name="connsiteX0" fmla="*/ 17648 w 17647"/>
                  <a:gd name="connsiteY0" fmla="*/ 0 h 360"/>
                  <a:gd name="connsiteX1" fmla="*/ 0 w 17647"/>
                  <a:gd name="connsiteY1" fmla="*/ 360 h 360"/>
                  <a:gd name="connsiteX2" fmla="*/ 17648 w 17647"/>
                  <a:gd name="connsiteY2" fmla="*/ 0 h 360"/>
                </a:gdLst>
                <a:ahLst/>
                <a:cxnLst>
                  <a:cxn ang="0">
                    <a:pos x="connsiteX0" y="connsiteY0"/>
                  </a:cxn>
                  <a:cxn ang="0">
                    <a:pos x="connsiteX1" y="connsiteY1"/>
                  </a:cxn>
                  <a:cxn ang="0">
                    <a:pos x="connsiteX2" y="connsiteY2"/>
                  </a:cxn>
                </a:cxnLst>
                <a:rect l="l" t="t" r="r" b="b"/>
                <a:pathLst>
                  <a:path w="17647" h="360">
                    <a:moveTo>
                      <a:pt x="17648" y="0"/>
                    </a:moveTo>
                    <a:cubicBezTo>
                      <a:pt x="10805" y="0"/>
                      <a:pt x="4682" y="0"/>
                      <a:pt x="0" y="360"/>
                    </a:cubicBezTo>
                    <a:cubicBezTo>
                      <a:pt x="10445" y="360"/>
                      <a:pt x="14407" y="360"/>
                      <a:pt x="17648" y="0"/>
                    </a:cubicBezTo>
                    <a:close/>
                  </a:path>
                </a:pathLst>
              </a:custGeom>
              <a:solidFill>
                <a:schemeClr val="accent2"/>
              </a:solidFill>
              <a:ln w="0" cap="flat">
                <a:noFill/>
                <a:prstDash val="solid"/>
                <a:miter/>
              </a:ln>
            </p:spPr>
            <p:txBody>
              <a:bodyPr rtlCol="0" anchor="ctr"/>
              <a:lstStyle/>
              <a:p>
                <a:endParaRPr lang="en-US" sz="744"/>
              </a:p>
            </p:txBody>
          </p:sp>
          <p:sp>
            <p:nvSpPr>
              <p:cNvPr id="850" name="Freeform: Shape 849">
                <a:extLst>
                  <a:ext uri="{FF2B5EF4-FFF2-40B4-BE49-F238E27FC236}">
                    <a16:creationId xmlns:a16="http://schemas.microsoft.com/office/drawing/2014/main" id="{C2D360AD-38C3-2814-6A84-2FCDC7295225}"/>
                  </a:ext>
                </a:extLst>
              </p:cNvPr>
              <p:cNvSpPr/>
              <p:nvPr/>
            </p:nvSpPr>
            <p:spPr>
              <a:xfrm>
                <a:off x="10043505" y="2936141"/>
                <a:ext cx="19808" cy="3601"/>
              </a:xfrm>
              <a:custGeom>
                <a:avLst/>
                <a:gdLst>
                  <a:gd name="connsiteX0" fmla="*/ 0 w 19808"/>
                  <a:gd name="connsiteY0" fmla="*/ 0 h 3601"/>
                  <a:gd name="connsiteX1" fmla="*/ 19809 w 19808"/>
                  <a:gd name="connsiteY1" fmla="*/ 0 h 3601"/>
                  <a:gd name="connsiteX2" fmla="*/ 0 w 19808"/>
                  <a:gd name="connsiteY2" fmla="*/ 0 h 3601"/>
                </a:gdLst>
                <a:ahLst/>
                <a:cxnLst>
                  <a:cxn ang="0">
                    <a:pos x="connsiteX0" y="connsiteY0"/>
                  </a:cxn>
                  <a:cxn ang="0">
                    <a:pos x="connsiteX1" y="connsiteY1"/>
                  </a:cxn>
                  <a:cxn ang="0">
                    <a:pos x="connsiteX2" y="connsiteY2"/>
                  </a:cxn>
                </a:cxnLst>
                <a:rect l="l" t="t" r="r" b="b"/>
                <a:pathLst>
                  <a:path w="19808" h="3601">
                    <a:moveTo>
                      <a:pt x="0" y="0"/>
                    </a:moveTo>
                    <a:cubicBezTo>
                      <a:pt x="5763" y="0"/>
                      <a:pt x="11885" y="0"/>
                      <a:pt x="19809" y="0"/>
                    </a:cubicBezTo>
                    <a:cubicBezTo>
                      <a:pt x="16207" y="0"/>
                      <a:pt x="7564" y="0"/>
                      <a:pt x="0" y="0"/>
                    </a:cubicBezTo>
                    <a:close/>
                  </a:path>
                </a:pathLst>
              </a:custGeom>
              <a:solidFill>
                <a:schemeClr val="accent2"/>
              </a:solidFill>
              <a:ln w="0" cap="flat">
                <a:noFill/>
                <a:prstDash val="solid"/>
                <a:miter/>
              </a:ln>
            </p:spPr>
            <p:txBody>
              <a:bodyPr rtlCol="0" anchor="ctr"/>
              <a:lstStyle/>
              <a:p>
                <a:endParaRPr lang="en-US" sz="744"/>
              </a:p>
            </p:txBody>
          </p:sp>
          <p:sp>
            <p:nvSpPr>
              <p:cNvPr id="851" name="Freeform: Shape 850">
                <a:extLst>
                  <a:ext uri="{FF2B5EF4-FFF2-40B4-BE49-F238E27FC236}">
                    <a16:creationId xmlns:a16="http://schemas.microsoft.com/office/drawing/2014/main" id="{1C27F04D-44DE-BB4E-2CA3-80E2072F4A2E}"/>
                  </a:ext>
                </a:extLst>
              </p:cNvPr>
              <p:cNvSpPr/>
              <p:nvPr/>
            </p:nvSpPr>
            <p:spPr>
              <a:xfrm>
                <a:off x="8497327" y="4992646"/>
                <a:ext cx="6122" cy="65213"/>
              </a:xfrm>
              <a:custGeom>
                <a:avLst/>
                <a:gdLst>
                  <a:gd name="connsiteX0" fmla="*/ 6123 w 6122"/>
                  <a:gd name="connsiteY0" fmla="*/ 64853 h 65213"/>
                  <a:gd name="connsiteX1" fmla="*/ 5042 w 6122"/>
                  <a:gd name="connsiteY1" fmla="*/ 53688 h 65213"/>
                  <a:gd name="connsiteX2" fmla="*/ 2881 w 6122"/>
                  <a:gd name="connsiteY2" fmla="*/ 31358 h 65213"/>
                  <a:gd name="connsiteX3" fmla="*/ 0 w 6122"/>
                  <a:gd name="connsiteY3" fmla="*/ 24 h 65213"/>
                  <a:gd name="connsiteX4" fmla="*/ 5042 w 6122"/>
                  <a:gd name="connsiteY4" fmla="*/ 57650 h 65213"/>
                  <a:gd name="connsiteX5" fmla="*/ 6123 w 6122"/>
                  <a:gd name="connsiteY5" fmla="*/ 65213 h 65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22" h="65213">
                    <a:moveTo>
                      <a:pt x="6123" y="64853"/>
                    </a:moveTo>
                    <a:cubicBezTo>
                      <a:pt x="6123" y="64493"/>
                      <a:pt x="6123" y="59811"/>
                      <a:pt x="5042" y="53688"/>
                    </a:cubicBezTo>
                    <a:cubicBezTo>
                      <a:pt x="4682" y="47565"/>
                      <a:pt x="3241" y="39281"/>
                      <a:pt x="2881" y="31358"/>
                    </a:cubicBezTo>
                    <a:cubicBezTo>
                      <a:pt x="1801" y="15151"/>
                      <a:pt x="720" y="-697"/>
                      <a:pt x="0" y="24"/>
                    </a:cubicBezTo>
                    <a:cubicBezTo>
                      <a:pt x="1441" y="19112"/>
                      <a:pt x="2161" y="38201"/>
                      <a:pt x="5042" y="57650"/>
                    </a:cubicBezTo>
                    <a:lnTo>
                      <a:pt x="6123" y="65213"/>
                    </a:lnTo>
                    <a:close/>
                  </a:path>
                </a:pathLst>
              </a:custGeom>
              <a:solidFill>
                <a:schemeClr val="accent2"/>
              </a:solidFill>
              <a:ln w="0" cap="flat">
                <a:noFill/>
                <a:prstDash val="solid"/>
                <a:miter/>
              </a:ln>
            </p:spPr>
            <p:txBody>
              <a:bodyPr rtlCol="0" anchor="ctr"/>
              <a:lstStyle/>
              <a:p>
                <a:endParaRPr lang="en-US" sz="744"/>
              </a:p>
            </p:txBody>
          </p:sp>
          <p:sp>
            <p:nvSpPr>
              <p:cNvPr id="852" name="Freeform: Shape 851">
                <a:extLst>
                  <a:ext uri="{FF2B5EF4-FFF2-40B4-BE49-F238E27FC236}">
                    <a16:creationId xmlns:a16="http://schemas.microsoft.com/office/drawing/2014/main" id="{2FB0891B-8A1F-EB33-3745-FFD1ADB40C97}"/>
                  </a:ext>
                </a:extLst>
              </p:cNvPr>
              <p:cNvSpPr/>
              <p:nvPr/>
            </p:nvSpPr>
            <p:spPr>
              <a:xfrm>
                <a:off x="11248968" y="2981882"/>
                <a:ext cx="24130" cy="9364"/>
              </a:xfrm>
              <a:custGeom>
                <a:avLst/>
                <a:gdLst>
                  <a:gd name="connsiteX0" fmla="*/ 24131 w 24130"/>
                  <a:gd name="connsiteY0" fmla="*/ 9364 h 9364"/>
                  <a:gd name="connsiteX1" fmla="*/ 3962 w 24130"/>
                  <a:gd name="connsiteY1" fmla="*/ 1441 h 9364"/>
                  <a:gd name="connsiteX2" fmla="*/ 0 w 24130"/>
                  <a:gd name="connsiteY2" fmla="*/ 0 h 9364"/>
                  <a:gd name="connsiteX3" fmla="*/ 24131 w 24130"/>
                  <a:gd name="connsiteY3" fmla="*/ 9364 h 9364"/>
                </a:gdLst>
                <a:ahLst/>
                <a:cxnLst>
                  <a:cxn ang="0">
                    <a:pos x="connsiteX0" y="connsiteY0"/>
                  </a:cxn>
                  <a:cxn ang="0">
                    <a:pos x="connsiteX1" y="connsiteY1"/>
                  </a:cxn>
                  <a:cxn ang="0">
                    <a:pos x="connsiteX2" y="connsiteY2"/>
                  </a:cxn>
                  <a:cxn ang="0">
                    <a:pos x="connsiteX3" y="connsiteY3"/>
                  </a:cxn>
                </a:cxnLst>
                <a:rect l="l" t="t" r="r" b="b"/>
                <a:pathLst>
                  <a:path w="24130" h="9364">
                    <a:moveTo>
                      <a:pt x="24131" y="9364"/>
                    </a:moveTo>
                    <a:cubicBezTo>
                      <a:pt x="17288" y="6843"/>
                      <a:pt x="10805" y="3962"/>
                      <a:pt x="3962" y="1441"/>
                    </a:cubicBezTo>
                    <a:cubicBezTo>
                      <a:pt x="2521" y="1080"/>
                      <a:pt x="1080" y="360"/>
                      <a:pt x="0" y="0"/>
                    </a:cubicBezTo>
                    <a:cubicBezTo>
                      <a:pt x="3962" y="1801"/>
                      <a:pt x="17288" y="6843"/>
                      <a:pt x="24131" y="9364"/>
                    </a:cubicBezTo>
                    <a:close/>
                  </a:path>
                </a:pathLst>
              </a:custGeom>
              <a:solidFill>
                <a:schemeClr val="accent2"/>
              </a:solidFill>
              <a:ln w="0" cap="flat">
                <a:noFill/>
                <a:prstDash val="solid"/>
                <a:miter/>
              </a:ln>
            </p:spPr>
            <p:txBody>
              <a:bodyPr rtlCol="0" anchor="ctr"/>
              <a:lstStyle/>
              <a:p>
                <a:endParaRPr lang="en-US" sz="744"/>
              </a:p>
            </p:txBody>
          </p:sp>
          <p:sp>
            <p:nvSpPr>
              <p:cNvPr id="853" name="Freeform: Shape 852">
                <a:extLst>
                  <a:ext uri="{FF2B5EF4-FFF2-40B4-BE49-F238E27FC236}">
                    <a16:creationId xmlns:a16="http://schemas.microsoft.com/office/drawing/2014/main" id="{F5154080-CCB0-0C63-C68F-1E8CDAF3148E}"/>
                  </a:ext>
                </a:extLst>
              </p:cNvPr>
              <p:cNvSpPr/>
              <p:nvPr/>
            </p:nvSpPr>
            <p:spPr>
              <a:xfrm>
                <a:off x="9647686" y="2927858"/>
                <a:ext cx="20169" cy="720"/>
              </a:xfrm>
              <a:custGeom>
                <a:avLst/>
                <a:gdLst>
                  <a:gd name="connsiteX0" fmla="*/ 20169 w 20169"/>
                  <a:gd name="connsiteY0" fmla="*/ 0 h 720"/>
                  <a:gd name="connsiteX1" fmla="*/ 0 w 20169"/>
                  <a:gd name="connsiteY1" fmla="*/ 720 h 720"/>
                  <a:gd name="connsiteX2" fmla="*/ 20169 w 20169"/>
                  <a:gd name="connsiteY2" fmla="*/ 0 h 720"/>
                </a:gdLst>
                <a:ahLst/>
                <a:cxnLst>
                  <a:cxn ang="0">
                    <a:pos x="connsiteX0" y="connsiteY0"/>
                  </a:cxn>
                  <a:cxn ang="0">
                    <a:pos x="connsiteX1" y="connsiteY1"/>
                  </a:cxn>
                  <a:cxn ang="0">
                    <a:pos x="connsiteX2" y="connsiteY2"/>
                  </a:cxn>
                </a:cxnLst>
                <a:rect l="l" t="t" r="r" b="b"/>
                <a:pathLst>
                  <a:path w="20169" h="720">
                    <a:moveTo>
                      <a:pt x="20169" y="0"/>
                    </a:moveTo>
                    <a:cubicBezTo>
                      <a:pt x="8284" y="0"/>
                      <a:pt x="2881" y="360"/>
                      <a:pt x="0" y="720"/>
                    </a:cubicBezTo>
                    <a:cubicBezTo>
                      <a:pt x="7563" y="720"/>
                      <a:pt x="14767" y="720"/>
                      <a:pt x="20169" y="0"/>
                    </a:cubicBezTo>
                    <a:close/>
                  </a:path>
                </a:pathLst>
              </a:custGeom>
              <a:solidFill>
                <a:schemeClr val="accent2"/>
              </a:solidFill>
              <a:ln w="0" cap="flat">
                <a:noFill/>
                <a:prstDash val="solid"/>
                <a:miter/>
              </a:ln>
            </p:spPr>
            <p:txBody>
              <a:bodyPr rtlCol="0" anchor="ctr"/>
              <a:lstStyle/>
              <a:p>
                <a:endParaRPr lang="en-US" sz="744"/>
              </a:p>
            </p:txBody>
          </p:sp>
          <p:sp>
            <p:nvSpPr>
              <p:cNvPr id="854" name="Freeform: Shape 853">
                <a:extLst>
                  <a:ext uri="{FF2B5EF4-FFF2-40B4-BE49-F238E27FC236}">
                    <a16:creationId xmlns:a16="http://schemas.microsoft.com/office/drawing/2014/main" id="{64713EAA-685A-A262-50A7-A976676F5EA3}"/>
                  </a:ext>
                </a:extLst>
              </p:cNvPr>
              <p:cNvSpPr/>
              <p:nvPr/>
            </p:nvSpPr>
            <p:spPr>
              <a:xfrm>
                <a:off x="11275260" y="2995928"/>
                <a:ext cx="67710" cy="33495"/>
              </a:xfrm>
              <a:custGeom>
                <a:avLst/>
                <a:gdLst>
                  <a:gd name="connsiteX0" fmla="*/ 360 w 67710"/>
                  <a:gd name="connsiteY0" fmla="*/ 0 h 33495"/>
                  <a:gd name="connsiteX1" fmla="*/ 21970 w 67710"/>
                  <a:gd name="connsiteY1" fmla="*/ 11525 h 33495"/>
                  <a:gd name="connsiteX2" fmla="*/ 33855 w 67710"/>
                  <a:gd name="connsiteY2" fmla="*/ 16928 h 33495"/>
                  <a:gd name="connsiteX3" fmla="*/ 44660 w 67710"/>
                  <a:gd name="connsiteY3" fmla="*/ 22330 h 33495"/>
                  <a:gd name="connsiteX4" fmla="*/ 67711 w 67710"/>
                  <a:gd name="connsiteY4" fmla="*/ 33495 h 33495"/>
                  <a:gd name="connsiteX5" fmla="*/ 36737 w 67710"/>
                  <a:gd name="connsiteY5" fmla="*/ 17648 h 33495"/>
                  <a:gd name="connsiteX6" fmla="*/ 0 w 67710"/>
                  <a:gd name="connsiteY6" fmla="*/ 360 h 33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710" h="33495">
                    <a:moveTo>
                      <a:pt x="360" y="0"/>
                    </a:moveTo>
                    <a:cubicBezTo>
                      <a:pt x="8644" y="4322"/>
                      <a:pt x="20529" y="10445"/>
                      <a:pt x="21970" y="11525"/>
                    </a:cubicBezTo>
                    <a:cubicBezTo>
                      <a:pt x="26292" y="13326"/>
                      <a:pt x="30254" y="15127"/>
                      <a:pt x="33855" y="16928"/>
                    </a:cubicBezTo>
                    <a:cubicBezTo>
                      <a:pt x="37457" y="18728"/>
                      <a:pt x="41059" y="20529"/>
                      <a:pt x="44660" y="22330"/>
                    </a:cubicBezTo>
                    <a:cubicBezTo>
                      <a:pt x="51863" y="25932"/>
                      <a:pt x="59067" y="29173"/>
                      <a:pt x="67711" y="33495"/>
                    </a:cubicBezTo>
                    <a:cubicBezTo>
                      <a:pt x="57986" y="28813"/>
                      <a:pt x="47902" y="23411"/>
                      <a:pt x="36737" y="17648"/>
                    </a:cubicBezTo>
                    <a:cubicBezTo>
                      <a:pt x="25211" y="12246"/>
                      <a:pt x="13326" y="6483"/>
                      <a:pt x="0" y="360"/>
                    </a:cubicBezTo>
                    <a:close/>
                  </a:path>
                </a:pathLst>
              </a:custGeom>
              <a:solidFill>
                <a:schemeClr val="accent2"/>
              </a:solidFill>
              <a:ln w="0" cap="flat">
                <a:noFill/>
                <a:prstDash val="solid"/>
                <a:miter/>
              </a:ln>
            </p:spPr>
            <p:txBody>
              <a:bodyPr rtlCol="0" anchor="ctr"/>
              <a:lstStyle/>
              <a:p>
                <a:endParaRPr lang="en-US" sz="744"/>
              </a:p>
            </p:txBody>
          </p:sp>
          <p:sp>
            <p:nvSpPr>
              <p:cNvPr id="855" name="Freeform: Shape 854">
                <a:extLst>
                  <a:ext uri="{FF2B5EF4-FFF2-40B4-BE49-F238E27FC236}">
                    <a16:creationId xmlns:a16="http://schemas.microsoft.com/office/drawing/2014/main" id="{50AB993B-2DE3-BE4F-135F-E7E219D4FF7E}"/>
                  </a:ext>
                </a:extLst>
              </p:cNvPr>
              <p:cNvSpPr/>
              <p:nvPr/>
            </p:nvSpPr>
            <p:spPr>
              <a:xfrm>
                <a:off x="11343331" y="3029424"/>
                <a:ext cx="1440" cy="720"/>
              </a:xfrm>
              <a:custGeom>
                <a:avLst/>
                <a:gdLst>
                  <a:gd name="connsiteX0" fmla="*/ 1441 w 1440"/>
                  <a:gd name="connsiteY0" fmla="*/ 720 h 720"/>
                  <a:gd name="connsiteX1" fmla="*/ 0 w 1440"/>
                  <a:gd name="connsiteY1" fmla="*/ 0 h 720"/>
                  <a:gd name="connsiteX2" fmla="*/ 1441 w 1440"/>
                  <a:gd name="connsiteY2" fmla="*/ 720 h 720"/>
                </a:gdLst>
                <a:ahLst/>
                <a:cxnLst>
                  <a:cxn ang="0">
                    <a:pos x="connsiteX0" y="connsiteY0"/>
                  </a:cxn>
                  <a:cxn ang="0">
                    <a:pos x="connsiteX1" y="connsiteY1"/>
                  </a:cxn>
                  <a:cxn ang="0">
                    <a:pos x="connsiteX2" y="connsiteY2"/>
                  </a:cxn>
                </a:cxnLst>
                <a:rect l="l" t="t" r="r" b="b"/>
                <a:pathLst>
                  <a:path w="1440" h="720">
                    <a:moveTo>
                      <a:pt x="1441" y="720"/>
                    </a:moveTo>
                    <a:cubicBezTo>
                      <a:pt x="1080" y="720"/>
                      <a:pt x="360" y="360"/>
                      <a:pt x="0" y="0"/>
                    </a:cubicBezTo>
                    <a:cubicBezTo>
                      <a:pt x="360" y="0"/>
                      <a:pt x="1080" y="360"/>
                      <a:pt x="1441" y="720"/>
                    </a:cubicBezTo>
                    <a:close/>
                  </a:path>
                </a:pathLst>
              </a:custGeom>
              <a:solidFill>
                <a:schemeClr val="accent2"/>
              </a:solidFill>
              <a:ln w="0" cap="flat">
                <a:noFill/>
                <a:prstDash val="solid"/>
                <a:miter/>
              </a:ln>
            </p:spPr>
            <p:txBody>
              <a:bodyPr rtlCol="0" anchor="ctr"/>
              <a:lstStyle/>
              <a:p>
                <a:endParaRPr lang="en-US" sz="744"/>
              </a:p>
            </p:txBody>
          </p:sp>
          <p:sp>
            <p:nvSpPr>
              <p:cNvPr id="856" name="Freeform: Shape 855">
                <a:extLst>
                  <a:ext uri="{FF2B5EF4-FFF2-40B4-BE49-F238E27FC236}">
                    <a16:creationId xmlns:a16="http://schemas.microsoft.com/office/drawing/2014/main" id="{FD364563-C144-0B43-1BF7-552916CC1F45}"/>
                  </a:ext>
                </a:extLst>
              </p:cNvPr>
              <p:cNvSpPr/>
              <p:nvPr/>
            </p:nvSpPr>
            <p:spPr>
              <a:xfrm>
                <a:off x="8459510" y="2905528"/>
                <a:ext cx="3329862" cy="3287563"/>
              </a:xfrm>
              <a:custGeom>
                <a:avLst/>
                <a:gdLst>
                  <a:gd name="connsiteX0" fmla="*/ 49342 w 3329862"/>
                  <a:gd name="connsiteY0" fmla="*/ 2190148 h 3287563"/>
                  <a:gd name="connsiteX1" fmla="*/ 52584 w 3329862"/>
                  <a:gd name="connsiteY1" fmla="*/ 2207076 h 3287563"/>
                  <a:gd name="connsiteX2" fmla="*/ 50423 w 3329862"/>
                  <a:gd name="connsiteY2" fmla="*/ 2198432 h 3287563"/>
                  <a:gd name="connsiteX3" fmla="*/ 54745 w 3329862"/>
                  <a:gd name="connsiteY3" fmla="*/ 2220042 h 3287563"/>
                  <a:gd name="connsiteX4" fmla="*/ 59427 w 3329862"/>
                  <a:gd name="connsiteY4" fmla="*/ 2241652 h 3287563"/>
                  <a:gd name="connsiteX5" fmla="*/ 64469 w 3329862"/>
                  <a:gd name="connsiteY5" fmla="*/ 2259299 h 3287563"/>
                  <a:gd name="connsiteX6" fmla="*/ 62308 w 3329862"/>
                  <a:gd name="connsiteY6" fmla="*/ 2253177 h 3287563"/>
                  <a:gd name="connsiteX7" fmla="*/ 65910 w 3329862"/>
                  <a:gd name="connsiteY7" fmla="*/ 2266863 h 3287563"/>
                  <a:gd name="connsiteX8" fmla="*/ 70592 w 3329862"/>
                  <a:gd name="connsiteY8" fmla="*/ 2281630 h 3287563"/>
                  <a:gd name="connsiteX9" fmla="*/ 77075 w 3329862"/>
                  <a:gd name="connsiteY9" fmla="*/ 2299638 h 3287563"/>
                  <a:gd name="connsiteX10" fmla="*/ 84278 w 3329862"/>
                  <a:gd name="connsiteY10" fmla="*/ 2319807 h 3287563"/>
                  <a:gd name="connsiteX11" fmla="*/ 92562 w 3329862"/>
                  <a:gd name="connsiteY11" fmla="*/ 2340336 h 3287563"/>
                  <a:gd name="connsiteX12" fmla="*/ 100846 w 3329862"/>
                  <a:gd name="connsiteY12" fmla="*/ 2360505 h 3287563"/>
                  <a:gd name="connsiteX13" fmla="*/ 109489 w 3329862"/>
                  <a:gd name="connsiteY13" fmla="*/ 2378513 h 3287563"/>
                  <a:gd name="connsiteX14" fmla="*/ 116693 w 3329862"/>
                  <a:gd name="connsiteY14" fmla="*/ 2393640 h 3287563"/>
                  <a:gd name="connsiteX15" fmla="*/ 122455 w 3329862"/>
                  <a:gd name="connsiteY15" fmla="*/ 2404445 h 3287563"/>
                  <a:gd name="connsiteX16" fmla="*/ 134701 w 3329862"/>
                  <a:gd name="connsiteY16" fmla="*/ 2427495 h 3287563"/>
                  <a:gd name="connsiteX17" fmla="*/ 148027 w 3329862"/>
                  <a:gd name="connsiteY17" fmla="*/ 2450546 h 3287563"/>
                  <a:gd name="connsiteX18" fmla="*/ 172878 w 3329862"/>
                  <a:gd name="connsiteY18" fmla="*/ 2490524 h 3287563"/>
                  <a:gd name="connsiteX19" fmla="*/ 162793 w 3329862"/>
                  <a:gd name="connsiteY19" fmla="*/ 2475037 h 3287563"/>
                  <a:gd name="connsiteX20" fmla="*/ 153789 w 3329862"/>
                  <a:gd name="connsiteY20" fmla="*/ 2460990 h 3287563"/>
                  <a:gd name="connsiteX21" fmla="*/ 147667 w 3329862"/>
                  <a:gd name="connsiteY21" fmla="*/ 2452347 h 3287563"/>
                  <a:gd name="connsiteX22" fmla="*/ 155950 w 3329862"/>
                  <a:gd name="connsiteY22" fmla="*/ 2467473 h 3287563"/>
                  <a:gd name="connsiteX23" fmla="*/ 164234 w 3329862"/>
                  <a:gd name="connsiteY23" fmla="*/ 2481160 h 3287563"/>
                  <a:gd name="connsiteX24" fmla="*/ 180802 w 3329862"/>
                  <a:gd name="connsiteY24" fmla="*/ 2508172 h 3287563"/>
                  <a:gd name="connsiteX25" fmla="*/ 190886 w 3329862"/>
                  <a:gd name="connsiteY25" fmla="*/ 2522938 h 3287563"/>
                  <a:gd name="connsiteX26" fmla="*/ 196649 w 3329862"/>
                  <a:gd name="connsiteY26" fmla="*/ 2530862 h 3287563"/>
                  <a:gd name="connsiteX27" fmla="*/ 203132 w 3329862"/>
                  <a:gd name="connsiteY27" fmla="*/ 2539146 h 3287563"/>
                  <a:gd name="connsiteX28" fmla="*/ 218259 w 3329862"/>
                  <a:gd name="connsiteY28" fmla="*/ 2557874 h 3287563"/>
                  <a:gd name="connsiteX29" fmla="*/ 222580 w 3329862"/>
                  <a:gd name="connsiteY29" fmla="*/ 2562917 h 3287563"/>
                  <a:gd name="connsiteX30" fmla="*/ 227263 w 3329862"/>
                  <a:gd name="connsiteY30" fmla="*/ 2567959 h 3287563"/>
                  <a:gd name="connsiteX31" fmla="*/ 237347 w 3329862"/>
                  <a:gd name="connsiteY31" fmla="*/ 2579124 h 3287563"/>
                  <a:gd name="connsiteX32" fmla="*/ 221500 w 3329862"/>
                  <a:gd name="connsiteY32" fmla="*/ 2560395 h 3287563"/>
                  <a:gd name="connsiteX33" fmla="*/ 206373 w 3329862"/>
                  <a:gd name="connsiteY33" fmla="*/ 2541307 h 3287563"/>
                  <a:gd name="connsiteX34" fmla="*/ 224021 w 3329862"/>
                  <a:gd name="connsiteY34" fmla="*/ 2562556 h 3287563"/>
                  <a:gd name="connsiteX35" fmla="*/ 242750 w 3329862"/>
                  <a:gd name="connsiteY35" fmla="*/ 2582725 h 3287563"/>
                  <a:gd name="connsiteX36" fmla="*/ 261838 w 3329862"/>
                  <a:gd name="connsiteY36" fmla="*/ 2602534 h 3287563"/>
                  <a:gd name="connsiteX37" fmla="*/ 271563 w 3329862"/>
                  <a:gd name="connsiteY37" fmla="*/ 2612259 h 3287563"/>
                  <a:gd name="connsiteX38" fmla="*/ 281647 w 3329862"/>
                  <a:gd name="connsiteY38" fmla="*/ 2621623 h 3287563"/>
                  <a:gd name="connsiteX39" fmla="*/ 286329 w 3329862"/>
                  <a:gd name="connsiteY39" fmla="*/ 2627386 h 3287563"/>
                  <a:gd name="connsiteX40" fmla="*/ 270122 w 3329862"/>
                  <a:gd name="connsiteY40" fmla="*/ 2612259 h 3287563"/>
                  <a:gd name="connsiteX41" fmla="*/ 247432 w 3329862"/>
                  <a:gd name="connsiteY41" fmla="*/ 2589208 h 3287563"/>
                  <a:gd name="connsiteX42" fmla="*/ 231945 w 3329862"/>
                  <a:gd name="connsiteY42" fmla="*/ 2572281 h 3287563"/>
                  <a:gd name="connsiteX43" fmla="*/ 376010 w 3329862"/>
                  <a:gd name="connsiteY43" fmla="*/ 2705181 h 3287563"/>
                  <a:gd name="connsiteX44" fmla="*/ 387895 w 3329862"/>
                  <a:gd name="connsiteY44" fmla="*/ 2717426 h 3287563"/>
                  <a:gd name="connsiteX45" fmla="*/ 394738 w 3329862"/>
                  <a:gd name="connsiteY45" fmla="*/ 2723189 h 3287563"/>
                  <a:gd name="connsiteX46" fmla="*/ 404463 w 3329862"/>
                  <a:gd name="connsiteY46" fmla="*/ 2730032 h 3287563"/>
                  <a:gd name="connsiteX47" fmla="*/ 417068 w 3329862"/>
                  <a:gd name="connsiteY47" fmla="*/ 2738316 h 3287563"/>
                  <a:gd name="connsiteX48" fmla="*/ 433276 w 3329862"/>
                  <a:gd name="connsiteY48" fmla="*/ 2748400 h 3287563"/>
                  <a:gd name="connsiteX49" fmla="*/ 427873 w 3329862"/>
                  <a:gd name="connsiteY49" fmla="*/ 2744799 h 3287563"/>
                  <a:gd name="connsiteX50" fmla="*/ 424632 w 3329862"/>
                  <a:gd name="connsiteY50" fmla="*/ 2742277 h 3287563"/>
                  <a:gd name="connsiteX51" fmla="*/ 423191 w 3329862"/>
                  <a:gd name="connsiteY51" fmla="*/ 2740837 h 3287563"/>
                  <a:gd name="connsiteX52" fmla="*/ 431835 w 3329862"/>
                  <a:gd name="connsiteY52" fmla="*/ 2745519 h 3287563"/>
                  <a:gd name="connsiteX53" fmla="*/ 435436 w 3329862"/>
                  <a:gd name="connsiteY53" fmla="*/ 2745519 h 3287563"/>
                  <a:gd name="connsiteX54" fmla="*/ 451284 w 3329862"/>
                  <a:gd name="connsiteY54" fmla="*/ 2754163 h 3287563"/>
                  <a:gd name="connsiteX55" fmla="*/ 469652 w 3329862"/>
                  <a:gd name="connsiteY55" fmla="*/ 2764608 h 3287563"/>
                  <a:gd name="connsiteX56" fmla="*/ 493783 w 3329862"/>
                  <a:gd name="connsiteY56" fmla="*/ 2776493 h 3287563"/>
                  <a:gd name="connsiteX57" fmla="*/ 488741 w 3329862"/>
                  <a:gd name="connsiteY57" fmla="*/ 2774692 h 3287563"/>
                  <a:gd name="connsiteX58" fmla="*/ 585264 w 3329862"/>
                  <a:gd name="connsiteY58" fmla="*/ 2815390 h 3287563"/>
                  <a:gd name="connsiteX59" fmla="*/ 602192 w 3329862"/>
                  <a:gd name="connsiteY59" fmla="*/ 2820433 h 3287563"/>
                  <a:gd name="connsiteX60" fmla="*/ 610115 w 3329862"/>
                  <a:gd name="connsiteY60" fmla="*/ 2822594 h 3287563"/>
                  <a:gd name="connsiteX61" fmla="*/ 617679 w 3329862"/>
                  <a:gd name="connsiteY61" fmla="*/ 2824394 h 3287563"/>
                  <a:gd name="connsiteX62" fmla="*/ 646852 w 3329862"/>
                  <a:gd name="connsiteY62" fmla="*/ 2831238 h 3287563"/>
                  <a:gd name="connsiteX63" fmla="*/ 686110 w 3329862"/>
                  <a:gd name="connsiteY63" fmla="*/ 2840242 h 3287563"/>
                  <a:gd name="connsiteX64" fmla="*/ 721045 w 3329862"/>
                  <a:gd name="connsiteY64" fmla="*/ 2846725 h 3287563"/>
                  <a:gd name="connsiteX65" fmla="*/ 729329 w 3329862"/>
                  <a:gd name="connsiteY65" fmla="*/ 2848165 h 3287563"/>
                  <a:gd name="connsiteX66" fmla="*/ 737253 w 3329862"/>
                  <a:gd name="connsiteY66" fmla="*/ 2849246 h 3287563"/>
                  <a:gd name="connsiteX67" fmla="*/ 752740 w 3329862"/>
                  <a:gd name="connsiteY67" fmla="*/ 2851407 h 3287563"/>
                  <a:gd name="connsiteX68" fmla="*/ 767867 w 3329862"/>
                  <a:gd name="connsiteY68" fmla="*/ 2853207 h 3287563"/>
                  <a:gd name="connsiteX69" fmla="*/ 782633 w 3329862"/>
                  <a:gd name="connsiteY69" fmla="*/ 2854288 h 3287563"/>
                  <a:gd name="connsiteX70" fmla="*/ 811806 w 3329862"/>
                  <a:gd name="connsiteY70" fmla="*/ 2856449 h 3287563"/>
                  <a:gd name="connsiteX71" fmla="*/ 840979 w 3329862"/>
                  <a:gd name="connsiteY71" fmla="*/ 2857169 h 3287563"/>
                  <a:gd name="connsiteX72" fmla="*/ 871953 w 3329862"/>
                  <a:gd name="connsiteY72" fmla="*/ 2857169 h 3287563"/>
                  <a:gd name="connsiteX73" fmla="*/ 905449 w 3329862"/>
                  <a:gd name="connsiteY73" fmla="*/ 2857169 h 3287563"/>
                  <a:gd name="connsiteX74" fmla="*/ 972799 w 3329862"/>
                  <a:gd name="connsiteY74" fmla="*/ 2861491 h 3287563"/>
                  <a:gd name="connsiteX75" fmla="*/ 1084449 w 3329862"/>
                  <a:gd name="connsiteY75" fmla="*/ 2857169 h 3287563"/>
                  <a:gd name="connsiteX76" fmla="*/ 988646 w 3329862"/>
                  <a:gd name="connsiteY76" fmla="*/ 2859330 h 3287563"/>
                  <a:gd name="connsiteX77" fmla="*/ 939664 w 3329862"/>
                  <a:gd name="connsiteY77" fmla="*/ 2856089 h 3287563"/>
                  <a:gd name="connsiteX78" fmla="*/ 1148198 w 3329862"/>
                  <a:gd name="connsiteY78" fmla="*/ 2856809 h 3287563"/>
                  <a:gd name="connsiteX79" fmla="*/ 1133792 w 3329862"/>
                  <a:gd name="connsiteY79" fmla="*/ 2856809 h 3287563"/>
                  <a:gd name="connsiteX80" fmla="*/ 1319275 w 3329862"/>
                  <a:gd name="connsiteY80" fmla="*/ 2860411 h 3287563"/>
                  <a:gd name="connsiteX81" fmla="*/ 1370778 w 3329862"/>
                  <a:gd name="connsiteY81" fmla="*/ 2859330 h 3287563"/>
                  <a:gd name="connsiteX82" fmla="*/ 1366817 w 3329862"/>
                  <a:gd name="connsiteY82" fmla="*/ 2860051 h 3287563"/>
                  <a:gd name="connsiteX83" fmla="*/ 1521687 w 3329862"/>
                  <a:gd name="connsiteY83" fmla="*/ 2860771 h 3287563"/>
                  <a:gd name="connsiteX84" fmla="*/ 1511602 w 3329862"/>
                  <a:gd name="connsiteY84" fmla="*/ 2861131 h 3287563"/>
                  <a:gd name="connsiteX85" fmla="*/ 1658548 w 3329862"/>
                  <a:gd name="connsiteY85" fmla="*/ 2859330 h 3287563"/>
                  <a:gd name="connsiteX86" fmla="*/ 1637659 w 3329862"/>
                  <a:gd name="connsiteY86" fmla="*/ 2862212 h 3287563"/>
                  <a:gd name="connsiteX87" fmla="*/ 1890133 w 3329862"/>
                  <a:gd name="connsiteY87" fmla="*/ 2857890 h 3287563"/>
                  <a:gd name="connsiteX88" fmla="*/ 1950280 w 3329862"/>
                  <a:gd name="connsiteY88" fmla="*/ 2858970 h 3287563"/>
                  <a:gd name="connsiteX89" fmla="*/ 1881849 w 3329862"/>
                  <a:gd name="connsiteY89" fmla="*/ 2862572 h 3287563"/>
                  <a:gd name="connsiteX90" fmla="*/ 1955322 w 3329862"/>
                  <a:gd name="connsiteY90" fmla="*/ 2861851 h 3287563"/>
                  <a:gd name="connsiteX91" fmla="*/ 1905620 w 3329862"/>
                  <a:gd name="connsiteY91" fmla="*/ 2865453 h 3287563"/>
                  <a:gd name="connsiteX92" fmla="*/ 1961445 w 3329862"/>
                  <a:gd name="connsiteY92" fmla="*/ 2864733 h 3287563"/>
                  <a:gd name="connsiteX93" fmla="*/ 1966487 w 3329862"/>
                  <a:gd name="connsiteY93" fmla="*/ 2864372 h 3287563"/>
                  <a:gd name="connsiteX94" fmla="*/ 1975851 w 3329862"/>
                  <a:gd name="connsiteY94" fmla="*/ 2866894 h 3287563"/>
                  <a:gd name="connsiteX95" fmla="*/ 1991339 w 3329862"/>
                  <a:gd name="connsiteY95" fmla="*/ 2878059 h 3287563"/>
                  <a:gd name="connsiteX96" fmla="*/ 1997821 w 3329862"/>
                  <a:gd name="connsiteY96" fmla="*/ 2886342 h 3287563"/>
                  <a:gd name="connsiteX97" fmla="*/ 2003224 w 3329862"/>
                  <a:gd name="connsiteY97" fmla="*/ 2894266 h 3287563"/>
                  <a:gd name="connsiteX98" fmla="*/ 2012228 w 3329862"/>
                  <a:gd name="connsiteY98" fmla="*/ 2906872 h 3287563"/>
                  <a:gd name="connsiteX99" fmla="*/ 2022673 w 3329862"/>
                  <a:gd name="connsiteY99" fmla="*/ 2918397 h 3287563"/>
                  <a:gd name="connsiteX100" fmla="*/ 2030236 w 3329862"/>
                  <a:gd name="connsiteY100" fmla="*/ 2929922 h 3287563"/>
                  <a:gd name="connsiteX101" fmla="*/ 2038160 w 3329862"/>
                  <a:gd name="connsiteY101" fmla="*/ 2941087 h 3287563"/>
                  <a:gd name="connsiteX102" fmla="*/ 2054367 w 3329862"/>
                  <a:gd name="connsiteY102" fmla="*/ 2963417 h 3287563"/>
                  <a:gd name="connsiteX103" fmla="*/ 2064452 w 3329862"/>
                  <a:gd name="connsiteY103" fmla="*/ 2974582 h 3287563"/>
                  <a:gd name="connsiteX104" fmla="*/ 2084260 w 3329862"/>
                  <a:gd name="connsiteY104" fmla="*/ 2997272 h 3287563"/>
                  <a:gd name="connsiteX105" fmla="*/ 2090023 w 3329862"/>
                  <a:gd name="connsiteY105" fmla="*/ 3004116 h 3287563"/>
                  <a:gd name="connsiteX106" fmla="*/ 2096506 w 3329862"/>
                  <a:gd name="connsiteY106" fmla="*/ 3010959 h 3287563"/>
                  <a:gd name="connsiteX107" fmla="*/ 2109472 w 3329862"/>
                  <a:gd name="connsiteY107" fmla="*/ 3025005 h 3287563"/>
                  <a:gd name="connsiteX108" fmla="*/ 2135043 w 3329862"/>
                  <a:gd name="connsiteY108" fmla="*/ 3050937 h 3287563"/>
                  <a:gd name="connsiteX109" fmla="*/ 2099387 w 3329862"/>
                  <a:gd name="connsiteY109" fmla="*/ 3012039 h 3287563"/>
                  <a:gd name="connsiteX110" fmla="*/ 2157734 w 3329862"/>
                  <a:gd name="connsiteY110" fmla="*/ 3067864 h 3287563"/>
                  <a:gd name="connsiteX111" fmla="*/ 2233008 w 3329862"/>
                  <a:gd name="connsiteY111" fmla="*/ 3132333 h 3287563"/>
                  <a:gd name="connsiteX112" fmla="*/ 2258219 w 3329862"/>
                  <a:gd name="connsiteY112" fmla="*/ 3150702 h 3287563"/>
                  <a:gd name="connsiteX113" fmla="*/ 2278028 w 3329862"/>
                  <a:gd name="connsiteY113" fmla="*/ 3164388 h 3287563"/>
                  <a:gd name="connsiteX114" fmla="*/ 2284151 w 3329862"/>
                  <a:gd name="connsiteY114" fmla="*/ 3170871 h 3287563"/>
                  <a:gd name="connsiteX115" fmla="*/ 2293875 w 3329862"/>
                  <a:gd name="connsiteY115" fmla="*/ 3176994 h 3287563"/>
                  <a:gd name="connsiteX116" fmla="*/ 2303960 w 3329862"/>
                  <a:gd name="connsiteY116" fmla="*/ 3183116 h 3287563"/>
                  <a:gd name="connsiteX117" fmla="*/ 2324489 w 3329862"/>
                  <a:gd name="connsiteY117" fmla="*/ 3195362 h 3287563"/>
                  <a:gd name="connsiteX118" fmla="*/ 2346099 w 3329862"/>
                  <a:gd name="connsiteY118" fmla="*/ 3207607 h 3287563"/>
                  <a:gd name="connsiteX119" fmla="*/ 2368069 w 3329862"/>
                  <a:gd name="connsiteY119" fmla="*/ 3219853 h 3287563"/>
                  <a:gd name="connsiteX120" fmla="*/ 2379594 w 3329862"/>
                  <a:gd name="connsiteY120" fmla="*/ 3225616 h 3287563"/>
                  <a:gd name="connsiteX121" fmla="*/ 2390759 w 3329862"/>
                  <a:gd name="connsiteY121" fmla="*/ 3231018 h 3287563"/>
                  <a:gd name="connsiteX122" fmla="*/ 2411648 w 3329862"/>
                  <a:gd name="connsiteY122" fmla="*/ 3241102 h 3287563"/>
                  <a:gd name="connsiteX123" fmla="*/ 2432538 w 3329862"/>
                  <a:gd name="connsiteY123" fmla="*/ 3250467 h 3287563"/>
                  <a:gd name="connsiteX124" fmla="*/ 2442982 w 3329862"/>
                  <a:gd name="connsiteY124" fmla="*/ 3255149 h 3287563"/>
                  <a:gd name="connsiteX125" fmla="*/ 2448025 w 3329862"/>
                  <a:gd name="connsiteY125" fmla="*/ 3257310 h 3287563"/>
                  <a:gd name="connsiteX126" fmla="*/ 2449465 w 3329862"/>
                  <a:gd name="connsiteY126" fmla="*/ 3258030 h 3287563"/>
                  <a:gd name="connsiteX127" fmla="*/ 2449465 w 3329862"/>
                  <a:gd name="connsiteY127" fmla="*/ 3258030 h 3287563"/>
                  <a:gd name="connsiteX128" fmla="*/ 2449465 w 3329862"/>
                  <a:gd name="connsiteY128" fmla="*/ 3258030 h 3287563"/>
                  <a:gd name="connsiteX129" fmla="*/ 2449465 w 3329862"/>
                  <a:gd name="connsiteY129" fmla="*/ 3258030 h 3287563"/>
                  <a:gd name="connsiteX130" fmla="*/ 2449465 w 3329862"/>
                  <a:gd name="connsiteY130" fmla="*/ 3257310 h 3287563"/>
                  <a:gd name="connsiteX131" fmla="*/ 2448385 w 3329862"/>
                  <a:gd name="connsiteY131" fmla="*/ 3254789 h 3287563"/>
                  <a:gd name="connsiteX132" fmla="*/ 2426055 w 3329862"/>
                  <a:gd name="connsiteY132" fmla="*/ 3202565 h 3287563"/>
                  <a:gd name="connsiteX133" fmla="*/ 2424974 w 3329862"/>
                  <a:gd name="connsiteY133" fmla="*/ 3199324 h 3287563"/>
                  <a:gd name="connsiteX134" fmla="*/ 2423894 w 3329862"/>
                  <a:gd name="connsiteY134" fmla="*/ 3196082 h 3287563"/>
                  <a:gd name="connsiteX135" fmla="*/ 2421373 w 3329862"/>
                  <a:gd name="connsiteY135" fmla="*/ 3188879 h 3287563"/>
                  <a:gd name="connsiteX136" fmla="*/ 2416691 w 3329862"/>
                  <a:gd name="connsiteY136" fmla="*/ 3174472 h 3287563"/>
                  <a:gd name="connsiteX137" fmla="*/ 2408407 w 3329862"/>
                  <a:gd name="connsiteY137" fmla="*/ 3146380 h 3287563"/>
                  <a:gd name="connsiteX138" fmla="*/ 2388598 w 3329862"/>
                  <a:gd name="connsiteY138" fmla="*/ 3051657 h 3287563"/>
                  <a:gd name="connsiteX139" fmla="*/ 2386077 w 3329862"/>
                  <a:gd name="connsiteY139" fmla="*/ 3025365 h 3287563"/>
                  <a:gd name="connsiteX140" fmla="*/ 2384276 w 3329862"/>
                  <a:gd name="connsiteY140" fmla="*/ 2999433 h 3287563"/>
                  <a:gd name="connsiteX141" fmla="*/ 2385717 w 3329862"/>
                  <a:gd name="connsiteY141" fmla="*/ 2996912 h 3287563"/>
                  <a:gd name="connsiteX142" fmla="*/ 2384276 w 3329862"/>
                  <a:gd name="connsiteY142" fmla="*/ 2976743 h 3287563"/>
                  <a:gd name="connsiteX143" fmla="*/ 2383556 w 3329862"/>
                  <a:gd name="connsiteY143" fmla="*/ 2967019 h 3287563"/>
                  <a:gd name="connsiteX144" fmla="*/ 2383195 w 3329862"/>
                  <a:gd name="connsiteY144" fmla="*/ 2957655 h 3287563"/>
                  <a:gd name="connsiteX145" fmla="*/ 2382475 w 3329862"/>
                  <a:gd name="connsiteY145" fmla="*/ 2939646 h 3287563"/>
                  <a:gd name="connsiteX146" fmla="*/ 2382115 w 3329862"/>
                  <a:gd name="connsiteY146" fmla="*/ 2922359 h 3287563"/>
                  <a:gd name="connsiteX147" fmla="*/ 2382115 w 3329862"/>
                  <a:gd name="connsiteY147" fmla="*/ 2905431 h 3287563"/>
                  <a:gd name="connsiteX148" fmla="*/ 2385717 w 3329862"/>
                  <a:gd name="connsiteY148" fmla="*/ 2888503 h 3287563"/>
                  <a:gd name="connsiteX149" fmla="*/ 2409127 w 3329862"/>
                  <a:gd name="connsiteY149" fmla="*/ 2864372 h 3287563"/>
                  <a:gd name="connsiteX150" fmla="*/ 2425695 w 3329862"/>
                  <a:gd name="connsiteY150" fmla="*/ 2860051 h 3287563"/>
                  <a:gd name="connsiteX151" fmla="*/ 2433978 w 3329862"/>
                  <a:gd name="connsiteY151" fmla="*/ 2860051 h 3287563"/>
                  <a:gd name="connsiteX152" fmla="*/ 2441902 w 3329862"/>
                  <a:gd name="connsiteY152" fmla="*/ 2860051 h 3287563"/>
                  <a:gd name="connsiteX153" fmla="*/ 2474677 w 3329862"/>
                  <a:gd name="connsiteY153" fmla="*/ 2859690 h 3287563"/>
                  <a:gd name="connsiteX154" fmla="*/ 2509612 w 3329862"/>
                  <a:gd name="connsiteY154" fmla="*/ 2859330 h 3287563"/>
                  <a:gd name="connsiteX155" fmla="*/ 2528341 w 3329862"/>
                  <a:gd name="connsiteY155" fmla="*/ 2858970 h 3287563"/>
                  <a:gd name="connsiteX156" fmla="*/ 2538065 w 3329862"/>
                  <a:gd name="connsiteY156" fmla="*/ 2858970 h 3287563"/>
                  <a:gd name="connsiteX157" fmla="*/ 2548150 w 3329862"/>
                  <a:gd name="connsiteY157" fmla="*/ 2858250 h 3287563"/>
                  <a:gd name="connsiteX158" fmla="*/ 2544188 w 3329862"/>
                  <a:gd name="connsiteY158" fmla="*/ 2858610 h 3287563"/>
                  <a:gd name="connsiteX159" fmla="*/ 2536625 w 3329862"/>
                  <a:gd name="connsiteY159" fmla="*/ 2859330 h 3287563"/>
                  <a:gd name="connsiteX160" fmla="*/ 2527260 w 3329862"/>
                  <a:gd name="connsiteY160" fmla="*/ 2859330 h 3287563"/>
                  <a:gd name="connsiteX161" fmla="*/ 2502769 w 3329862"/>
                  <a:gd name="connsiteY161" fmla="*/ 2860771 h 3287563"/>
                  <a:gd name="connsiteX162" fmla="*/ 2554633 w 3329862"/>
                  <a:gd name="connsiteY162" fmla="*/ 2858250 h 3287563"/>
                  <a:gd name="connsiteX163" fmla="*/ 2580564 w 3329862"/>
                  <a:gd name="connsiteY163" fmla="*/ 2856449 h 3287563"/>
                  <a:gd name="connsiteX164" fmla="*/ 2607577 w 3329862"/>
                  <a:gd name="connsiteY164" fmla="*/ 2853207 h 3287563"/>
                  <a:gd name="connsiteX165" fmla="*/ 2739396 w 3329862"/>
                  <a:gd name="connsiteY165" fmla="*/ 2824394 h 3287563"/>
                  <a:gd name="connsiteX166" fmla="*/ 2714185 w 3329862"/>
                  <a:gd name="connsiteY166" fmla="*/ 2832678 h 3287563"/>
                  <a:gd name="connsiteX167" fmla="*/ 2738676 w 3329862"/>
                  <a:gd name="connsiteY167" fmla="*/ 2824755 h 3287563"/>
                  <a:gd name="connsiteX168" fmla="*/ 2761726 w 3329862"/>
                  <a:gd name="connsiteY168" fmla="*/ 2816471 h 3287563"/>
                  <a:gd name="connsiteX169" fmla="*/ 2784056 w 3329862"/>
                  <a:gd name="connsiteY169" fmla="*/ 2808187 h 3287563"/>
                  <a:gd name="connsiteX170" fmla="*/ 2780815 w 3329862"/>
                  <a:gd name="connsiteY170" fmla="*/ 2809988 h 3287563"/>
                  <a:gd name="connsiteX171" fmla="*/ 2772531 w 3329862"/>
                  <a:gd name="connsiteY171" fmla="*/ 2813590 h 3287563"/>
                  <a:gd name="connsiteX172" fmla="*/ 2910473 w 3329862"/>
                  <a:gd name="connsiteY172" fmla="*/ 2748760 h 3287563"/>
                  <a:gd name="connsiteX173" fmla="*/ 3025725 w 3329862"/>
                  <a:gd name="connsiteY173" fmla="*/ 2664842 h 3287563"/>
                  <a:gd name="connsiteX174" fmla="*/ 3209048 w 3329862"/>
                  <a:gd name="connsiteY174" fmla="*/ 2437220 h 3287563"/>
                  <a:gd name="connsiteX175" fmla="*/ 3198603 w 3329862"/>
                  <a:gd name="connsiteY175" fmla="*/ 2455588 h 3287563"/>
                  <a:gd name="connsiteX176" fmla="*/ 3189959 w 3329862"/>
                  <a:gd name="connsiteY176" fmla="*/ 2470715 h 3287563"/>
                  <a:gd name="connsiteX177" fmla="*/ 3176633 w 3329862"/>
                  <a:gd name="connsiteY177" fmla="*/ 2493045 h 3287563"/>
                  <a:gd name="connsiteX178" fmla="*/ 3172311 w 3329862"/>
                  <a:gd name="connsiteY178" fmla="*/ 2500608 h 3287563"/>
                  <a:gd name="connsiteX179" fmla="*/ 3169430 w 3329862"/>
                  <a:gd name="connsiteY179" fmla="*/ 2506011 h 3287563"/>
                  <a:gd name="connsiteX180" fmla="*/ 3167269 w 3329862"/>
                  <a:gd name="connsiteY180" fmla="*/ 2510693 h 3287563"/>
                  <a:gd name="connsiteX181" fmla="*/ 3175913 w 3329862"/>
                  <a:gd name="connsiteY181" fmla="*/ 2498447 h 3287563"/>
                  <a:gd name="connsiteX182" fmla="*/ 3183837 w 3329862"/>
                  <a:gd name="connsiteY182" fmla="*/ 2485842 h 3287563"/>
                  <a:gd name="connsiteX183" fmla="*/ 3191760 w 3329862"/>
                  <a:gd name="connsiteY183" fmla="*/ 2473236 h 3287563"/>
                  <a:gd name="connsiteX184" fmla="*/ 3195722 w 3329862"/>
                  <a:gd name="connsiteY184" fmla="*/ 2467113 h 3287563"/>
                  <a:gd name="connsiteX185" fmla="*/ 3199324 w 3329862"/>
                  <a:gd name="connsiteY185" fmla="*/ 2460630 h 3287563"/>
                  <a:gd name="connsiteX186" fmla="*/ 3245424 w 3329862"/>
                  <a:gd name="connsiteY186" fmla="*/ 2366268 h 3287563"/>
                  <a:gd name="connsiteX187" fmla="*/ 3247946 w 3329862"/>
                  <a:gd name="connsiteY187" fmla="*/ 2361586 h 3287563"/>
                  <a:gd name="connsiteX188" fmla="*/ 3250467 w 3329862"/>
                  <a:gd name="connsiteY188" fmla="*/ 2356543 h 3287563"/>
                  <a:gd name="connsiteX189" fmla="*/ 3248666 w 3329862"/>
                  <a:gd name="connsiteY189" fmla="*/ 2363026 h 3287563"/>
                  <a:gd name="connsiteX190" fmla="*/ 3294046 w 3329862"/>
                  <a:gd name="connsiteY190" fmla="*/ 2216080 h 3287563"/>
                  <a:gd name="connsiteX191" fmla="*/ 3305211 w 3329862"/>
                  <a:gd name="connsiteY191" fmla="*/ 2138645 h 3287563"/>
                  <a:gd name="connsiteX192" fmla="*/ 3306292 w 3329862"/>
                  <a:gd name="connsiteY192" fmla="*/ 2127840 h 3287563"/>
                  <a:gd name="connsiteX193" fmla="*/ 3307012 w 3329862"/>
                  <a:gd name="connsiteY193" fmla="*/ 2117035 h 3287563"/>
                  <a:gd name="connsiteX194" fmla="*/ 3308453 w 3329862"/>
                  <a:gd name="connsiteY194" fmla="*/ 2093985 h 3287563"/>
                  <a:gd name="connsiteX195" fmla="*/ 3309533 w 3329862"/>
                  <a:gd name="connsiteY195" fmla="*/ 2069494 h 3287563"/>
                  <a:gd name="connsiteX196" fmla="*/ 3310254 w 3329862"/>
                  <a:gd name="connsiteY196" fmla="*/ 2043562 h 3287563"/>
                  <a:gd name="connsiteX197" fmla="*/ 3296207 w 3329862"/>
                  <a:gd name="connsiteY197" fmla="*/ 2217161 h 3287563"/>
                  <a:gd name="connsiteX198" fmla="*/ 3299089 w 3329862"/>
                  <a:gd name="connsiteY198" fmla="*/ 2206716 h 3287563"/>
                  <a:gd name="connsiteX199" fmla="*/ 3301250 w 3329862"/>
                  <a:gd name="connsiteY199" fmla="*/ 2196271 h 3287563"/>
                  <a:gd name="connsiteX200" fmla="*/ 3305932 w 3329862"/>
                  <a:gd name="connsiteY200" fmla="*/ 2175021 h 3287563"/>
                  <a:gd name="connsiteX201" fmla="*/ 3299809 w 3329862"/>
                  <a:gd name="connsiteY201" fmla="*/ 2213199 h 3287563"/>
                  <a:gd name="connsiteX202" fmla="*/ 3291885 w 3329862"/>
                  <a:gd name="connsiteY202" fmla="*/ 2251016 h 3287563"/>
                  <a:gd name="connsiteX203" fmla="*/ 3304851 w 3329862"/>
                  <a:gd name="connsiteY203" fmla="*/ 2191229 h 3287563"/>
                  <a:gd name="connsiteX204" fmla="*/ 3308093 w 3329862"/>
                  <a:gd name="connsiteY204" fmla="*/ 2171060 h 3287563"/>
                  <a:gd name="connsiteX205" fmla="*/ 3309894 w 3329862"/>
                  <a:gd name="connsiteY205" fmla="*/ 2160975 h 3287563"/>
                  <a:gd name="connsiteX206" fmla="*/ 3308813 w 3329862"/>
                  <a:gd name="connsiteY206" fmla="*/ 2170339 h 3287563"/>
                  <a:gd name="connsiteX207" fmla="*/ 3307012 w 3329862"/>
                  <a:gd name="connsiteY207" fmla="*/ 2181144 h 3287563"/>
                  <a:gd name="connsiteX208" fmla="*/ 3305572 w 3329862"/>
                  <a:gd name="connsiteY208" fmla="*/ 2194830 h 3287563"/>
                  <a:gd name="connsiteX209" fmla="*/ 3310254 w 3329862"/>
                  <a:gd name="connsiteY209" fmla="*/ 2168539 h 3287563"/>
                  <a:gd name="connsiteX210" fmla="*/ 3312414 w 3329862"/>
                  <a:gd name="connsiteY210" fmla="*/ 2150530 h 3287563"/>
                  <a:gd name="connsiteX211" fmla="*/ 3315296 w 3329862"/>
                  <a:gd name="connsiteY211" fmla="*/ 2114154 h 3287563"/>
                  <a:gd name="connsiteX212" fmla="*/ 3314576 w 3329862"/>
                  <a:gd name="connsiteY212" fmla="*/ 2131442 h 3287563"/>
                  <a:gd name="connsiteX213" fmla="*/ 3312775 w 3329862"/>
                  <a:gd name="connsiteY213" fmla="*/ 2150530 h 3287563"/>
                  <a:gd name="connsiteX214" fmla="*/ 3310614 w 3329862"/>
                  <a:gd name="connsiteY214" fmla="*/ 2171060 h 3287563"/>
                  <a:gd name="connsiteX215" fmla="*/ 3307012 w 3329862"/>
                  <a:gd name="connsiteY215" fmla="*/ 2192669 h 3287563"/>
                  <a:gd name="connsiteX216" fmla="*/ 3285763 w 3329862"/>
                  <a:gd name="connsiteY216" fmla="*/ 2285952 h 3287563"/>
                  <a:gd name="connsiteX217" fmla="*/ 3278199 w 3329862"/>
                  <a:gd name="connsiteY217" fmla="*/ 2309362 h 3287563"/>
                  <a:gd name="connsiteX218" fmla="*/ 3274237 w 3329862"/>
                  <a:gd name="connsiteY218" fmla="*/ 2320887 h 3287563"/>
                  <a:gd name="connsiteX219" fmla="*/ 3270276 w 3329862"/>
                  <a:gd name="connsiteY219" fmla="*/ 2332413 h 3287563"/>
                  <a:gd name="connsiteX220" fmla="*/ 3261632 w 3329862"/>
                  <a:gd name="connsiteY220" fmla="*/ 2354742 h 3287563"/>
                  <a:gd name="connsiteX221" fmla="*/ 3257310 w 3329862"/>
                  <a:gd name="connsiteY221" fmla="*/ 2365908 h 3287563"/>
                  <a:gd name="connsiteX222" fmla="*/ 3252628 w 3329862"/>
                  <a:gd name="connsiteY222" fmla="*/ 2376352 h 3287563"/>
                  <a:gd name="connsiteX223" fmla="*/ 3243624 w 3329862"/>
                  <a:gd name="connsiteY223" fmla="*/ 2396882 h 3287563"/>
                  <a:gd name="connsiteX224" fmla="*/ 3241463 w 3329862"/>
                  <a:gd name="connsiteY224" fmla="*/ 2401924 h 3287563"/>
                  <a:gd name="connsiteX225" fmla="*/ 3238942 w 3329862"/>
                  <a:gd name="connsiteY225" fmla="*/ 2406606 h 3287563"/>
                  <a:gd name="connsiteX226" fmla="*/ 3234259 w 3329862"/>
                  <a:gd name="connsiteY226" fmla="*/ 2415970 h 3287563"/>
                  <a:gd name="connsiteX227" fmla="*/ 3225255 w 3329862"/>
                  <a:gd name="connsiteY227" fmla="*/ 2433978 h 3287563"/>
                  <a:gd name="connsiteX228" fmla="*/ 3216251 w 3329862"/>
                  <a:gd name="connsiteY228" fmla="*/ 2450186 h 3287563"/>
                  <a:gd name="connsiteX229" fmla="*/ 3222734 w 3329862"/>
                  <a:gd name="connsiteY229" fmla="*/ 2436499 h 3287563"/>
                  <a:gd name="connsiteX230" fmla="*/ 3209768 w 3329862"/>
                  <a:gd name="connsiteY230" fmla="*/ 2459190 h 3287563"/>
                  <a:gd name="connsiteX231" fmla="*/ 3203646 w 3329862"/>
                  <a:gd name="connsiteY231" fmla="*/ 2469634 h 3287563"/>
                  <a:gd name="connsiteX232" fmla="*/ 3197163 w 3329862"/>
                  <a:gd name="connsiteY232" fmla="*/ 2479719 h 3287563"/>
                  <a:gd name="connsiteX233" fmla="*/ 3182756 w 3329862"/>
                  <a:gd name="connsiteY233" fmla="*/ 2501689 h 3287563"/>
                  <a:gd name="connsiteX234" fmla="*/ 3164748 w 3329862"/>
                  <a:gd name="connsiteY234" fmla="*/ 2527620 h 3287563"/>
                  <a:gd name="connsiteX235" fmla="*/ 3167629 w 3329862"/>
                  <a:gd name="connsiteY235" fmla="*/ 2525820 h 3287563"/>
                  <a:gd name="connsiteX236" fmla="*/ 3180235 w 3329862"/>
                  <a:gd name="connsiteY236" fmla="*/ 2508172 h 3287563"/>
                  <a:gd name="connsiteX237" fmla="*/ 3191760 w 3329862"/>
                  <a:gd name="connsiteY237" fmla="*/ 2490164 h 3287563"/>
                  <a:gd name="connsiteX238" fmla="*/ 3169790 w 3329862"/>
                  <a:gd name="connsiteY238" fmla="*/ 2525099 h 3287563"/>
                  <a:gd name="connsiteX239" fmla="*/ 3120088 w 3329862"/>
                  <a:gd name="connsiteY239" fmla="*/ 2585967 h 3287563"/>
                  <a:gd name="connsiteX240" fmla="*/ 3110363 w 3329862"/>
                  <a:gd name="connsiteY240" fmla="*/ 2597132 h 3287563"/>
                  <a:gd name="connsiteX241" fmla="*/ 3100279 w 3329862"/>
                  <a:gd name="connsiteY241" fmla="*/ 2607937 h 3287563"/>
                  <a:gd name="connsiteX242" fmla="*/ 3080470 w 3329862"/>
                  <a:gd name="connsiteY242" fmla="*/ 2628106 h 3287563"/>
                  <a:gd name="connsiteX243" fmla="*/ 3049856 w 3329862"/>
                  <a:gd name="connsiteY243" fmla="*/ 2655838 h 3287563"/>
                  <a:gd name="connsiteX244" fmla="*/ 3020323 w 3329862"/>
                  <a:gd name="connsiteY244" fmla="*/ 2681770 h 3287563"/>
                  <a:gd name="connsiteX245" fmla="*/ 3006277 w 3329862"/>
                  <a:gd name="connsiteY245" fmla="*/ 2693655 h 3287563"/>
                  <a:gd name="connsiteX246" fmla="*/ 3006277 w 3329862"/>
                  <a:gd name="connsiteY246" fmla="*/ 2695096 h 3287563"/>
                  <a:gd name="connsiteX247" fmla="*/ 3006997 w 3329862"/>
                  <a:gd name="connsiteY247" fmla="*/ 2696177 h 3287563"/>
                  <a:gd name="connsiteX248" fmla="*/ 2993311 w 3329862"/>
                  <a:gd name="connsiteY248" fmla="*/ 2707342 h 3287563"/>
                  <a:gd name="connsiteX249" fmla="*/ 2961977 w 3329862"/>
                  <a:gd name="connsiteY249" fmla="*/ 2729672 h 3287563"/>
                  <a:gd name="connsiteX250" fmla="*/ 2926320 w 3329862"/>
                  <a:gd name="connsiteY250" fmla="*/ 2750201 h 3287563"/>
                  <a:gd name="connsiteX251" fmla="*/ 2809268 w 3329862"/>
                  <a:gd name="connsiteY251" fmla="*/ 2811789 h 3287563"/>
                  <a:gd name="connsiteX252" fmla="*/ 2793060 w 3329862"/>
                  <a:gd name="connsiteY252" fmla="*/ 2818272 h 3287563"/>
                  <a:gd name="connsiteX253" fmla="*/ 2776493 w 3329862"/>
                  <a:gd name="connsiteY253" fmla="*/ 2824755 h 3287563"/>
                  <a:gd name="connsiteX254" fmla="*/ 2742998 w 3329862"/>
                  <a:gd name="connsiteY254" fmla="*/ 2836280 h 3287563"/>
                  <a:gd name="connsiteX255" fmla="*/ 2709142 w 3329862"/>
                  <a:gd name="connsiteY255" fmla="*/ 2846004 h 3287563"/>
                  <a:gd name="connsiteX256" fmla="*/ 2692215 w 3329862"/>
                  <a:gd name="connsiteY256" fmla="*/ 2850326 h 3287563"/>
                  <a:gd name="connsiteX257" fmla="*/ 2675647 w 3329862"/>
                  <a:gd name="connsiteY257" fmla="*/ 2854288 h 3287563"/>
                  <a:gd name="connsiteX258" fmla="*/ 2694016 w 3329862"/>
                  <a:gd name="connsiteY258" fmla="*/ 2849966 h 3287563"/>
                  <a:gd name="connsiteX259" fmla="*/ 2676368 w 3329862"/>
                  <a:gd name="connsiteY259" fmla="*/ 2852127 h 3287563"/>
                  <a:gd name="connsiteX260" fmla="*/ 2664122 w 3329862"/>
                  <a:gd name="connsiteY260" fmla="*/ 2855008 h 3287563"/>
                  <a:gd name="connsiteX261" fmla="*/ 2651877 w 3329862"/>
                  <a:gd name="connsiteY261" fmla="*/ 2857169 h 3287563"/>
                  <a:gd name="connsiteX262" fmla="*/ 2627746 w 3329862"/>
                  <a:gd name="connsiteY262" fmla="*/ 2861491 h 3287563"/>
                  <a:gd name="connsiteX263" fmla="*/ 2621983 w 3329862"/>
                  <a:gd name="connsiteY263" fmla="*/ 2862572 h 3287563"/>
                  <a:gd name="connsiteX264" fmla="*/ 2616221 w 3329862"/>
                  <a:gd name="connsiteY264" fmla="*/ 2863292 h 3287563"/>
                  <a:gd name="connsiteX265" fmla="*/ 2604695 w 3329862"/>
                  <a:gd name="connsiteY265" fmla="*/ 2864733 h 3287563"/>
                  <a:gd name="connsiteX266" fmla="*/ 2582725 w 3329862"/>
                  <a:gd name="connsiteY266" fmla="*/ 2867614 h 3287563"/>
                  <a:gd name="connsiteX267" fmla="*/ 2542027 w 3329862"/>
                  <a:gd name="connsiteY267" fmla="*/ 2870855 h 3287563"/>
                  <a:gd name="connsiteX268" fmla="*/ 2507451 w 3329862"/>
                  <a:gd name="connsiteY268" fmla="*/ 2870855 h 3287563"/>
                  <a:gd name="connsiteX269" fmla="*/ 2476117 w 3329862"/>
                  <a:gd name="connsiteY269" fmla="*/ 2871936 h 3287563"/>
                  <a:gd name="connsiteX270" fmla="*/ 2441182 w 3329862"/>
                  <a:gd name="connsiteY270" fmla="*/ 2872656 h 3287563"/>
                  <a:gd name="connsiteX271" fmla="*/ 2432177 w 3329862"/>
                  <a:gd name="connsiteY271" fmla="*/ 2872656 h 3287563"/>
                  <a:gd name="connsiteX272" fmla="*/ 2427495 w 3329862"/>
                  <a:gd name="connsiteY272" fmla="*/ 2872656 h 3287563"/>
                  <a:gd name="connsiteX273" fmla="*/ 2423894 w 3329862"/>
                  <a:gd name="connsiteY273" fmla="*/ 2872656 h 3287563"/>
                  <a:gd name="connsiteX274" fmla="*/ 2410208 w 3329862"/>
                  <a:gd name="connsiteY274" fmla="*/ 2878059 h 3287563"/>
                  <a:gd name="connsiteX275" fmla="*/ 2394721 w 3329862"/>
                  <a:gd name="connsiteY275" fmla="*/ 2902910 h 3287563"/>
                  <a:gd name="connsiteX276" fmla="*/ 2394721 w 3329862"/>
                  <a:gd name="connsiteY276" fmla="*/ 2906872 h 3287563"/>
                  <a:gd name="connsiteX277" fmla="*/ 2394721 w 3329862"/>
                  <a:gd name="connsiteY277" fmla="*/ 2911914 h 3287563"/>
                  <a:gd name="connsiteX278" fmla="*/ 2394721 w 3329862"/>
                  <a:gd name="connsiteY278" fmla="*/ 2921638 h 3287563"/>
                  <a:gd name="connsiteX279" fmla="*/ 2395441 w 3329862"/>
                  <a:gd name="connsiteY279" fmla="*/ 2941087 h 3287563"/>
                  <a:gd name="connsiteX280" fmla="*/ 2397602 w 3329862"/>
                  <a:gd name="connsiteY280" fmla="*/ 2979624 h 3287563"/>
                  <a:gd name="connsiteX281" fmla="*/ 2405526 w 3329862"/>
                  <a:gd name="connsiteY281" fmla="*/ 3050216 h 3287563"/>
                  <a:gd name="connsiteX282" fmla="*/ 2397242 w 3329862"/>
                  <a:gd name="connsiteY282" fmla="*/ 2998353 h 3287563"/>
                  <a:gd name="connsiteX283" fmla="*/ 2395081 w 3329862"/>
                  <a:gd name="connsiteY283" fmla="*/ 2970620 h 3287563"/>
                  <a:gd name="connsiteX284" fmla="*/ 2393640 w 3329862"/>
                  <a:gd name="connsiteY284" fmla="*/ 2943248 h 3287563"/>
                  <a:gd name="connsiteX285" fmla="*/ 2392920 w 3329862"/>
                  <a:gd name="connsiteY285" fmla="*/ 2919117 h 3287563"/>
                  <a:gd name="connsiteX286" fmla="*/ 2392920 w 3329862"/>
                  <a:gd name="connsiteY286" fmla="*/ 2909033 h 3287563"/>
                  <a:gd name="connsiteX287" fmla="*/ 2392920 w 3329862"/>
                  <a:gd name="connsiteY287" fmla="*/ 2906872 h 3287563"/>
                  <a:gd name="connsiteX288" fmla="*/ 2392920 w 3329862"/>
                  <a:gd name="connsiteY288" fmla="*/ 2905071 h 3287563"/>
                  <a:gd name="connsiteX289" fmla="*/ 2392920 w 3329862"/>
                  <a:gd name="connsiteY289" fmla="*/ 2902189 h 3287563"/>
                  <a:gd name="connsiteX290" fmla="*/ 2392920 w 3329862"/>
                  <a:gd name="connsiteY290" fmla="*/ 2906151 h 3287563"/>
                  <a:gd name="connsiteX291" fmla="*/ 2392920 w 3329862"/>
                  <a:gd name="connsiteY291" fmla="*/ 2911194 h 3287563"/>
                  <a:gd name="connsiteX292" fmla="*/ 2392920 w 3329862"/>
                  <a:gd name="connsiteY292" fmla="*/ 2921278 h 3287563"/>
                  <a:gd name="connsiteX293" fmla="*/ 2393280 w 3329862"/>
                  <a:gd name="connsiteY293" fmla="*/ 2941087 h 3287563"/>
                  <a:gd name="connsiteX294" fmla="*/ 2395081 w 3329862"/>
                  <a:gd name="connsiteY294" fmla="*/ 2980705 h 3287563"/>
                  <a:gd name="connsiteX295" fmla="*/ 2394000 w 3329862"/>
                  <a:gd name="connsiteY295" fmla="*/ 2963777 h 3287563"/>
                  <a:gd name="connsiteX296" fmla="*/ 2393280 w 3329862"/>
                  <a:gd name="connsiteY296" fmla="*/ 2949011 h 3287563"/>
                  <a:gd name="connsiteX297" fmla="*/ 2392560 w 3329862"/>
                  <a:gd name="connsiteY297" fmla="*/ 2936045 h 3287563"/>
                  <a:gd name="connsiteX298" fmla="*/ 2392199 w 3329862"/>
                  <a:gd name="connsiteY298" fmla="*/ 2924520 h 3287563"/>
                  <a:gd name="connsiteX299" fmla="*/ 2391839 w 3329862"/>
                  <a:gd name="connsiteY299" fmla="*/ 2914075 h 3287563"/>
                  <a:gd name="connsiteX300" fmla="*/ 2391839 w 3329862"/>
                  <a:gd name="connsiteY300" fmla="*/ 2904351 h 3287563"/>
                  <a:gd name="connsiteX301" fmla="*/ 2396521 w 3329862"/>
                  <a:gd name="connsiteY301" fmla="*/ 2887063 h 3287563"/>
                  <a:gd name="connsiteX302" fmla="*/ 2390759 w 3329862"/>
                  <a:gd name="connsiteY302" fmla="*/ 2907232 h 3287563"/>
                  <a:gd name="connsiteX303" fmla="*/ 2390759 w 3329862"/>
                  <a:gd name="connsiteY303" fmla="*/ 2928121 h 3287563"/>
                  <a:gd name="connsiteX304" fmla="*/ 2390759 w 3329862"/>
                  <a:gd name="connsiteY304" fmla="*/ 2937486 h 3287563"/>
                  <a:gd name="connsiteX305" fmla="*/ 2391119 w 3329862"/>
                  <a:gd name="connsiteY305" fmla="*/ 2946490 h 3287563"/>
                  <a:gd name="connsiteX306" fmla="*/ 2392199 w 3329862"/>
                  <a:gd name="connsiteY306" fmla="*/ 2963777 h 3287563"/>
                  <a:gd name="connsiteX307" fmla="*/ 2400843 w 3329862"/>
                  <a:gd name="connsiteY307" fmla="*/ 3041212 h 3287563"/>
                  <a:gd name="connsiteX308" fmla="*/ 2404805 w 3329862"/>
                  <a:gd name="connsiteY308" fmla="*/ 3075067 h 3287563"/>
                  <a:gd name="connsiteX309" fmla="*/ 2408047 w 3329862"/>
                  <a:gd name="connsiteY309" fmla="*/ 3083351 h 3287563"/>
                  <a:gd name="connsiteX310" fmla="*/ 2410208 w 3329862"/>
                  <a:gd name="connsiteY310" fmla="*/ 3096677 h 3287563"/>
                  <a:gd name="connsiteX311" fmla="*/ 2416691 w 3329862"/>
                  <a:gd name="connsiteY311" fmla="*/ 3125130 h 3287563"/>
                  <a:gd name="connsiteX312" fmla="*/ 2420292 w 3329862"/>
                  <a:gd name="connsiteY312" fmla="*/ 3139177 h 3287563"/>
                  <a:gd name="connsiteX313" fmla="*/ 2424254 w 3329862"/>
                  <a:gd name="connsiteY313" fmla="*/ 3153223 h 3287563"/>
                  <a:gd name="connsiteX314" fmla="*/ 2428576 w 3329862"/>
                  <a:gd name="connsiteY314" fmla="*/ 3167269 h 3287563"/>
                  <a:gd name="connsiteX315" fmla="*/ 2432898 w 3329862"/>
                  <a:gd name="connsiteY315" fmla="*/ 3181315 h 3287563"/>
                  <a:gd name="connsiteX316" fmla="*/ 2437940 w 3329862"/>
                  <a:gd name="connsiteY316" fmla="*/ 3195722 h 3287563"/>
                  <a:gd name="connsiteX317" fmla="*/ 2445143 w 3329862"/>
                  <a:gd name="connsiteY317" fmla="*/ 3214090 h 3287563"/>
                  <a:gd name="connsiteX318" fmla="*/ 2438660 w 3329862"/>
                  <a:gd name="connsiteY318" fmla="*/ 3195002 h 3287563"/>
                  <a:gd name="connsiteX319" fmla="*/ 2437580 w 3329862"/>
                  <a:gd name="connsiteY319" fmla="*/ 3191400 h 3287563"/>
                  <a:gd name="connsiteX320" fmla="*/ 2436860 w 3329862"/>
                  <a:gd name="connsiteY320" fmla="*/ 3188879 h 3287563"/>
                  <a:gd name="connsiteX321" fmla="*/ 2435419 w 3329862"/>
                  <a:gd name="connsiteY321" fmla="*/ 3183837 h 3287563"/>
                  <a:gd name="connsiteX322" fmla="*/ 2432177 w 3329862"/>
                  <a:gd name="connsiteY322" fmla="*/ 3172311 h 3287563"/>
                  <a:gd name="connsiteX323" fmla="*/ 2427135 w 3329862"/>
                  <a:gd name="connsiteY323" fmla="*/ 3155024 h 3287563"/>
                  <a:gd name="connsiteX324" fmla="*/ 2415250 w 3329862"/>
                  <a:gd name="connsiteY324" fmla="*/ 3111804 h 3287563"/>
                  <a:gd name="connsiteX325" fmla="*/ 2411648 w 3329862"/>
                  <a:gd name="connsiteY325" fmla="*/ 3083351 h 3287563"/>
                  <a:gd name="connsiteX326" fmla="*/ 2434339 w 3329862"/>
                  <a:gd name="connsiteY326" fmla="*/ 3175193 h 3287563"/>
                  <a:gd name="connsiteX327" fmla="*/ 2437940 w 3329862"/>
                  <a:gd name="connsiteY327" fmla="*/ 3185998 h 3287563"/>
                  <a:gd name="connsiteX328" fmla="*/ 2439741 w 3329862"/>
                  <a:gd name="connsiteY328" fmla="*/ 3191400 h 3287563"/>
                  <a:gd name="connsiteX329" fmla="*/ 2440821 w 3329862"/>
                  <a:gd name="connsiteY329" fmla="*/ 3195002 h 3287563"/>
                  <a:gd name="connsiteX330" fmla="*/ 2442262 w 3329862"/>
                  <a:gd name="connsiteY330" fmla="*/ 3198963 h 3287563"/>
                  <a:gd name="connsiteX331" fmla="*/ 2448025 w 3329862"/>
                  <a:gd name="connsiteY331" fmla="*/ 3213730 h 3287563"/>
                  <a:gd name="connsiteX332" fmla="*/ 2453787 w 3329862"/>
                  <a:gd name="connsiteY332" fmla="*/ 3228137 h 3287563"/>
                  <a:gd name="connsiteX333" fmla="*/ 2466033 w 3329862"/>
                  <a:gd name="connsiteY333" fmla="*/ 3255149 h 3287563"/>
                  <a:gd name="connsiteX334" fmla="*/ 2477198 w 3329862"/>
                  <a:gd name="connsiteY334" fmla="*/ 3278559 h 3287563"/>
                  <a:gd name="connsiteX335" fmla="*/ 2480439 w 3329862"/>
                  <a:gd name="connsiteY335" fmla="*/ 3287563 h 3287563"/>
                  <a:gd name="connsiteX336" fmla="*/ 2478999 w 3329862"/>
                  <a:gd name="connsiteY336" fmla="*/ 3287563 h 3287563"/>
                  <a:gd name="connsiteX337" fmla="*/ 2478278 w 3329862"/>
                  <a:gd name="connsiteY337" fmla="*/ 3287563 h 3287563"/>
                  <a:gd name="connsiteX338" fmla="*/ 2477198 w 3329862"/>
                  <a:gd name="connsiteY338" fmla="*/ 3287563 h 3287563"/>
                  <a:gd name="connsiteX339" fmla="*/ 2422093 w 3329862"/>
                  <a:gd name="connsiteY339" fmla="*/ 3262352 h 3287563"/>
                  <a:gd name="connsiteX340" fmla="*/ 2408767 w 3329862"/>
                  <a:gd name="connsiteY340" fmla="*/ 3256229 h 3287563"/>
                  <a:gd name="connsiteX341" fmla="*/ 2395441 w 3329862"/>
                  <a:gd name="connsiteY341" fmla="*/ 3249746 h 3287563"/>
                  <a:gd name="connsiteX342" fmla="*/ 2372391 w 3329862"/>
                  <a:gd name="connsiteY342" fmla="*/ 3238221 h 3287563"/>
                  <a:gd name="connsiteX343" fmla="*/ 2363026 w 3329862"/>
                  <a:gd name="connsiteY343" fmla="*/ 3233539 h 3287563"/>
                  <a:gd name="connsiteX344" fmla="*/ 2354022 w 3329862"/>
                  <a:gd name="connsiteY344" fmla="*/ 3228497 h 3287563"/>
                  <a:gd name="connsiteX345" fmla="*/ 2337095 w 3329862"/>
                  <a:gd name="connsiteY345" fmla="*/ 3219132 h 3287563"/>
                  <a:gd name="connsiteX346" fmla="*/ 2321608 w 3329862"/>
                  <a:gd name="connsiteY346" fmla="*/ 3210488 h 3287563"/>
                  <a:gd name="connsiteX347" fmla="*/ 2307921 w 3329862"/>
                  <a:gd name="connsiteY347" fmla="*/ 3201845 h 3287563"/>
                  <a:gd name="connsiteX348" fmla="*/ 2319087 w 3329862"/>
                  <a:gd name="connsiteY348" fmla="*/ 3207607 h 3287563"/>
                  <a:gd name="connsiteX349" fmla="*/ 2155933 w 3329862"/>
                  <a:gd name="connsiteY349" fmla="*/ 3086953 h 3287563"/>
                  <a:gd name="connsiteX350" fmla="*/ 2082460 w 3329862"/>
                  <a:gd name="connsiteY350" fmla="*/ 3017081 h 3287563"/>
                  <a:gd name="connsiteX351" fmla="*/ 2021592 w 3329862"/>
                  <a:gd name="connsiteY351" fmla="*/ 2946490 h 3287563"/>
                  <a:gd name="connsiteX352" fmla="*/ 2011868 w 3329862"/>
                  <a:gd name="connsiteY352" fmla="*/ 2933524 h 3287563"/>
                  <a:gd name="connsiteX353" fmla="*/ 1997101 w 3329862"/>
                  <a:gd name="connsiteY353" fmla="*/ 2912274 h 3287563"/>
                  <a:gd name="connsiteX354" fmla="*/ 1988457 w 3329862"/>
                  <a:gd name="connsiteY354" fmla="*/ 2898948 h 3287563"/>
                  <a:gd name="connsiteX355" fmla="*/ 1984135 w 3329862"/>
                  <a:gd name="connsiteY355" fmla="*/ 2892105 h 3287563"/>
                  <a:gd name="connsiteX356" fmla="*/ 1980534 w 3329862"/>
                  <a:gd name="connsiteY356" fmla="*/ 2887783 h 3287563"/>
                  <a:gd name="connsiteX357" fmla="*/ 1970809 w 3329862"/>
                  <a:gd name="connsiteY357" fmla="*/ 2881300 h 3287563"/>
                  <a:gd name="connsiteX358" fmla="*/ 1965047 w 3329862"/>
                  <a:gd name="connsiteY358" fmla="*/ 2879499 h 3287563"/>
                  <a:gd name="connsiteX359" fmla="*/ 1957483 w 3329862"/>
                  <a:gd name="connsiteY359" fmla="*/ 2879139 h 3287563"/>
                  <a:gd name="connsiteX360" fmla="*/ 1814139 w 3329862"/>
                  <a:gd name="connsiteY360" fmla="*/ 2879499 h 3287563"/>
                  <a:gd name="connsiteX361" fmla="*/ 1886531 w 3329862"/>
                  <a:gd name="connsiteY361" fmla="*/ 2876978 h 3287563"/>
                  <a:gd name="connsiteX362" fmla="*/ 1787487 w 3329862"/>
                  <a:gd name="connsiteY362" fmla="*/ 2876978 h 3287563"/>
                  <a:gd name="connsiteX363" fmla="*/ 1829265 w 3329862"/>
                  <a:gd name="connsiteY363" fmla="*/ 2874457 h 3287563"/>
                  <a:gd name="connsiteX364" fmla="*/ 1703929 w 3329862"/>
                  <a:gd name="connsiteY364" fmla="*/ 2875538 h 3287563"/>
                  <a:gd name="connsiteX365" fmla="*/ 1756513 w 3329862"/>
                  <a:gd name="connsiteY365" fmla="*/ 2877698 h 3287563"/>
                  <a:gd name="connsiteX366" fmla="*/ 1533932 w 3329862"/>
                  <a:gd name="connsiteY366" fmla="*/ 2879499 h 3287563"/>
                  <a:gd name="connsiteX367" fmla="*/ 1497556 w 3329862"/>
                  <a:gd name="connsiteY367" fmla="*/ 2877698 h 3287563"/>
                  <a:gd name="connsiteX368" fmla="*/ 1475226 w 3329862"/>
                  <a:gd name="connsiteY368" fmla="*/ 2879139 h 3287563"/>
                  <a:gd name="connsiteX369" fmla="*/ 1472344 w 3329862"/>
                  <a:gd name="connsiteY369" fmla="*/ 2876978 h 3287563"/>
                  <a:gd name="connsiteX370" fmla="*/ 1223112 w 3329862"/>
                  <a:gd name="connsiteY370" fmla="*/ 2879860 h 3287563"/>
                  <a:gd name="connsiteX371" fmla="*/ 1245082 w 3329862"/>
                  <a:gd name="connsiteY371" fmla="*/ 2875898 h 3287563"/>
                  <a:gd name="connsiteX372" fmla="*/ 1375821 w 3329862"/>
                  <a:gd name="connsiteY372" fmla="*/ 2874097 h 3287563"/>
                  <a:gd name="connsiteX373" fmla="*/ 1327919 w 3329862"/>
                  <a:gd name="connsiteY373" fmla="*/ 2872296 h 3287563"/>
                  <a:gd name="connsiteX374" fmla="*/ 1274975 w 3329862"/>
                  <a:gd name="connsiteY374" fmla="*/ 2873737 h 3287563"/>
                  <a:gd name="connsiteX375" fmla="*/ 1286501 w 3329862"/>
                  <a:gd name="connsiteY375" fmla="*/ 2873737 h 3287563"/>
                  <a:gd name="connsiteX376" fmla="*/ 944346 w 3329862"/>
                  <a:gd name="connsiteY376" fmla="*/ 2875177 h 3287563"/>
                  <a:gd name="connsiteX377" fmla="*/ 876996 w 3329862"/>
                  <a:gd name="connsiteY377" fmla="*/ 2876978 h 3287563"/>
                  <a:gd name="connsiteX378" fmla="*/ 844941 w 3329862"/>
                  <a:gd name="connsiteY378" fmla="*/ 2877698 h 3287563"/>
                  <a:gd name="connsiteX379" fmla="*/ 812527 w 3329862"/>
                  <a:gd name="connsiteY379" fmla="*/ 2877698 h 3287563"/>
                  <a:gd name="connsiteX380" fmla="*/ 665580 w 3329862"/>
                  <a:gd name="connsiteY380" fmla="*/ 2859330 h 3287563"/>
                  <a:gd name="connsiteX381" fmla="*/ 640009 w 3329862"/>
                  <a:gd name="connsiteY381" fmla="*/ 2851767 h 3287563"/>
                  <a:gd name="connsiteX382" fmla="*/ 643250 w 3329862"/>
                  <a:gd name="connsiteY382" fmla="*/ 2850326 h 3287563"/>
                  <a:gd name="connsiteX383" fmla="*/ 605433 w 3329862"/>
                  <a:gd name="connsiteY383" fmla="*/ 2839161 h 3287563"/>
                  <a:gd name="connsiteX384" fmla="*/ 572658 w 3329862"/>
                  <a:gd name="connsiteY384" fmla="*/ 2828356 h 3287563"/>
                  <a:gd name="connsiteX385" fmla="*/ 565815 w 3329862"/>
                  <a:gd name="connsiteY385" fmla="*/ 2826195 h 3287563"/>
                  <a:gd name="connsiteX386" fmla="*/ 559693 w 3329862"/>
                  <a:gd name="connsiteY386" fmla="*/ 2824034 h 3287563"/>
                  <a:gd name="connsiteX387" fmla="*/ 549608 w 3329862"/>
                  <a:gd name="connsiteY387" fmla="*/ 2820433 h 3287563"/>
                  <a:gd name="connsiteX388" fmla="*/ 540244 w 3329862"/>
                  <a:gd name="connsiteY388" fmla="*/ 2817551 h 3287563"/>
                  <a:gd name="connsiteX389" fmla="*/ 569417 w 3329862"/>
                  <a:gd name="connsiteY389" fmla="*/ 2829077 h 3287563"/>
                  <a:gd name="connsiteX390" fmla="*/ 593548 w 3329862"/>
                  <a:gd name="connsiteY390" fmla="*/ 2837720 h 3287563"/>
                  <a:gd name="connsiteX391" fmla="*/ 569057 w 3329862"/>
                  <a:gd name="connsiteY391" fmla="*/ 2830157 h 3287563"/>
                  <a:gd name="connsiteX392" fmla="*/ 554290 w 3329862"/>
                  <a:gd name="connsiteY392" fmla="*/ 2824755 h 3287563"/>
                  <a:gd name="connsiteX393" fmla="*/ 538803 w 3329862"/>
                  <a:gd name="connsiteY393" fmla="*/ 2818632 h 3287563"/>
                  <a:gd name="connsiteX394" fmla="*/ 523676 w 3329862"/>
                  <a:gd name="connsiteY394" fmla="*/ 2812509 h 3287563"/>
                  <a:gd name="connsiteX395" fmla="*/ 509630 w 3329862"/>
                  <a:gd name="connsiteY395" fmla="*/ 2806026 h 3287563"/>
                  <a:gd name="connsiteX396" fmla="*/ 486940 w 3329862"/>
                  <a:gd name="connsiteY396" fmla="*/ 2795221 h 3287563"/>
                  <a:gd name="connsiteX397" fmla="*/ 496304 w 3329862"/>
                  <a:gd name="connsiteY397" fmla="*/ 2799183 h 3287563"/>
                  <a:gd name="connsiteX398" fmla="*/ 480457 w 3329862"/>
                  <a:gd name="connsiteY398" fmla="*/ 2791259 h 3287563"/>
                  <a:gd name="connsiteX399" fmla="*/ 470372 w 3329862"/>
                  <a:gd name="connsiteY399" fmla="*/ 2786217 h 3287563"/>
                  <a:gd name="connsiteX400" fmla="*/ 460288 w 3329862"/>
                  <a:gd name="connsiteY400" fmla="*/ 2781535 h 3287563"/>
                  <a:gd name="connsiteX401" fmla="*/ 452724 w 3329862"/>
                  <a:gd name="connsiteY401" fmla="*/ 2778294 h 3287563"/>
                  <a:gd name="connsiteX402" fmla="*/ 435076 w 3329862"/>
                  <a:gd name="connsiteY402" fmla="*/ 2768929 h 3287563"/>
                  <a:gd name="connsiteX403" fmla="*/ 417789 w 3329862"/>
                  <a:gd name="connsiteY403" fmla="*/ 2758124 h 3287563"/>
                  <a:gd name="connsiteX404" fmla="*/ 388615 w 3329862"/>
                  <a:gd name="connsiteY404" fmla="*/ 2739396 h 3287563"/>
                  <a:gd name="connsiteX405" fmla="*/ 356561 w 3329862"/>
                  <a:gd name="connsiteY405" fmla="*/ 2716706 h 3287563"/>
                  <a:gd name="connsiteX406" fmla="*/ 342154 w 3329862"/>
                  <a:gd name="connsiteY406" fmla="*/ 2705541 h 3287563"/>
                  <a:gd name="connsiteX407" fmla="*/ 329909 w 3329862"/>
                  <a:gd name="connsiteY407" fmla="*/ 2695456 h 3287563"/>
                  <a:gd name="connsiteX408" fmla="*/ 318744 w 3329862"/>
                  <a:gd name="connsiteY408" fmla="*/ 2687533 h 3287563"/>
                  <a:gd name="connsiteX409" fmla="*/ 307939 w 3329862"/>
                  <a:gd name="connsiteY409" fmla="*/ 2678889 h 3287563"/>
                  <a:gd name="connsiteX410" fmla="*/ 286689 w 3329862"/>
                  <a:gd name="connsiteY410" fmla="*/ 2661961 h 3287563"/>
                  <a:gd name="connsiteX411" fmla="*/ 275885 w 3329862"/>
                  <a:gd name="connsiteY411" fmla="*/ 2650076 h 3287563"/>
                  <a:gd name="connsiteX412" fmla="*/ 265800 w 3329862"/>
                  <a:gd name="connsiteY412" fmla="*/ 2640351 h 3287563"/>
                  <a:gd name="connsiteX413" fmla="*/ 256436 w 3329862"/>
                  <a:gd name="connsiteY413" fmla="*/ 2630627 h 3287563"/>
                  <a:gd name="connsiteX414" fmla="*/ 244911 w 3329862"/>
                  <a:gd name="connsiteY414" fmla="*/ 2617661 h 3287563"/>
                  <a:gd name="connsiteX415" fmla="*/ 234826 w 3329862"/>
                  <a:gd name="connsiteY415" fmla="*/ 2607577 h 3287563"/>
                  <a:gd name="connsiteX416" fmla="*/ 225102 w 3329862"/>
                  <a:gd name="connsiteY416" fmla="*/ 2597132 h 3287563"/>
                  <a:gd name="connsiteX417" fmla="*/ 205293 w 3329862"/>
                  <a:gd name="connsiteY417" fmla="*/ 2575522 h 3287563"/>
                  <a:gd name="connsiteX418" fmla="*/ 184403 w 3329862"/>
                  <a:gd name="connsiteY418" fmla="*/ 2549951 h 3287563"/>
                  <a:gd name="connsiteX419" fmla="*/ 172878 w 3329862"/>
                  <a:gd name="connsiteY419" fmla="*/ 2534824 h 3287563"/>
                  <a:gd name="connsiteX420" fmla="*/ 160633 w 3329862"/>
                  <a:gd name="connsiteY420" fmla="*/ 2517536 h 3287563"/>
                  <a:gd name="connsiteX421" fmla="*/ 162073 w 3329862"/>
                  <a:gd name="connsiteY421" fmla="*/ 2518616 h 3287563"/>
                  <a:gd name="connsiteX422" fmla="*/ 157391 w 3329862"/>
                  <a:gd name="connsiteY422" fmla="*/ 2511773 h 3287563"/>
                  <a:gd name="connsiteX423" fmla="*/ 151268 w 3329862"/>
                  <a:gd name="connsiteY423" fmla="*/ 2501689 h 3287563"/>
                  <a:gd name="connsiteX424" fmla="*/ 138302 w 3329862"/>
                  <a:gd name="connsiteY424" fmla="*/ 2480439 h 3287563"/>
                  <a:gd name="connsiteX425" fmla="*/ 132540 w 3329862"/>
                  <a:gd name="connsiteY425" fmla="*/ 2469274 h 3287563"/>
                  <a:gd name="connsiteX426" fmla="*/ 123536 w 3329862"/>
                  <a:gd name="connsiteY426" fmla="*/ 2453067 h 3287563"/>
                  <a:gd name="connsiteX427" fmla="*/ 114892 w 3329862"/>
                  <a:gd name="connsiteY427" fmla="*/ 2437220 h 3287563"/>
                  <a:gd name="connsiteX428" fmla="*/ 99045 w 3329862"/>
                  <a:gd name="connsiteY428" fmla="*/ 2406966 h 3287563"/>
                  <a:gd name="connsiteX429" fmla="*/ 72393 w 3329862"/>
                  <a:gd name="connsiteY429" fmla="*/ 2348980 h 3287563"/>
                  <a:gd name="connsiteX430" fmla="*/ 60867 w 3329862"/>
                  <a:gd name="connsiteY430" fmla="*/ 2320167 h 3287563"/>
                  <a:gd name="connsiteX431" fmla="*/ 50423 w 3329862"/>
                  <a:gd name="connsiteY431" fmla="*/ 2290273 h 3287563"/>
                  <a:gd name="connsiteX432" fmla="*/ 41419 w 3329862"/>
                  <a:gd name="connsiteY432" fmla="*/ 2258579 h 3287563"/>
                  <a:gd name="connsiteX433" fmla="*/ 37457 w 3329862"/>
                  <a:gd name="connsiteY433" fmla="*/ 2242012 h 3287563"/>
                  <a:gd name="connsiteX434" fmla="*/ 33855 w 3329862"/>
                  <a:gd name="connsiteY434" fmla="*/ 2224724 h 3287563"/>
                  <a:gd name="connsiteX435" fmla="*/ 34215 w 3329862"/>
                  <a:gd name="connsiteY435" fmla="*/ 2218601 h 3287563"/>
                  <a:gd name="connsiteX436" fmla="*/ 30254 w 3329862"/>
                  <a:gd name="connsiteY436" fmla="*/ 2199873 h 3287563"/>
                  <a:gd name="connsiteX437" fmla="*/ 26292 w 3329862"/>
                  <a:gd name="connsiteY437" fmla="*/ 2177543 h 3287563"/>
                  <a:gd name="connsiteX438" fmla="*/ 23050 w 3329862"/>
                  <a:gd name="connsiteY438" fmla="*/ 2154852 h 3287563"/>
                  <a:gd name="connsiteX439" fmla="*/ 20529 w 3329862"/>
                  <a:gd name="connsiteY439" fmla="*/ 2134683 h 3287563"/>
                  <a:gd name="connsiteX440" fmla="*/ 20529 w 3329862"/>
                  <a:gd name="connsiteY440" fmla="*/ 2135404 h 3287563"/>
                  <a:gd name="connsiteX441" fmla="*/ 20529 w 3329862"/>
                  <a:gd name="connsiteY441" fmla="*/ 2134323 h 3287563"/>
                  <a:gd name="connsiteX442" fmla="*/ 19089 w 3329862"/>
                  <a:gd name="connsiteY442" fmla="*/ 2120637 h 3287563"/>
                  <a:gd name="connsiteX443" fmla="*/ 18368 w 3329862"/>
                  <a:gd name="connsiteY443" fmla="*/ 2115234 h 3287563"/>
                  <a:gd name="connsiteX444" fmla="*/ 15127 w 3329862"/>
                  <a:gd name="connsiteY444" fmla="*/ 2087142 h 3287563"/>
                  <a:gd name="connsiteX445" fmla="*/ 13326 w 3329862"/>
                  <a:gd name="connsiteY445" fmla="*/ 2059049 h 3287563"/>
                  <a:gd name="connsiteX446" fmla="*/ 12246 w 3329862"/>
                  <a:gd name="connsiteY446" fmla="*/ 2042842 h 3287563"/>
                  <a:gd name="connsiteX447" fmla="*/ 11885 w 3329862"/>
                  <a:gd name="connsiteY447" fmla="*/ 2024113 h 3287563"/>
                  <a:gd name="connsiteX448" fmla="*/ 10805 w 3329862"/>
                  <a:gd name="connsiteY448" fmla="*/ 1974771 h 3287563"/>
                  <a:gd name="connsiteX449" fmla="*/ 9724 w 3329862"/>
                  <a:gd name="connsiteY449" fmla="*/ 2016550 h 3287563"/>
                  <a:gd name="connsiteX450" fmla="*/ 9724 w 3329862"/>
                  <a:gd name="connsiteY450" fmla="*/ 2048604 h 3287563"/>
                  <a:gd name="connsiteX451" fmla="*/ 10805 w 3329862"/>
                  <a:gd name="connsiteY451" fmla="*/ 2076337 h 3287563"/>
                  <a:gd name="connsiteX452" fmla="*/ 12246 w 3329862"/>
                  <a:gd name="connsiteY452" fmla="*/ 2088943 h 3287563"/>
                  <a:gd name="connsiteX453" fmla="*/ 14046 w 3329862"/>
                  <a:gd name="connsiteY453" fmla="*/ 2101548 h 3287563"/>
                  <a:gd name="connsiteX454" fmla="*/ 14767 w 3329862"/>
                  <a:gd name="connsiteY454" fmla="*/ 2123518 h 3287563"/>
                  <a:gd name="connsiteX455" fmla="*/ 15127 w 3329862"/>
                  <a:gd name="connsiteY455" fmla="*/ 2129641 h 3287563"/>
                  <a:gd name="connsiteX456" fmla="*/ 15847 w 3329862"/>
                  <a:gd name="connsiteY456" fmla="*/ 2136124 h 3287563"/>
                  <a:gd name="connsiteX457" fmla="*/ 17648 w 3329862"/>
                  <a:gd name="connsiteY457" fmla="*/ 2149090 h 3287563"/>
                  <a:gd name="connsiteX458" fmla="*/ 21250 w 3329862"/>
                  <a:gd name="connsiteY458" fmla="*/ 2173581 h 3287563"/>
                  <a:gd name="connsiteX459" fmla="*/ 24491 w 3329862"/>
                  <a:gd name="connsiteY459" fmla="*/ 2191949 h 3287563"/>
                  <a:gd name="connsiteX460" fmla="*/ 19809 w 3329862"/>
                  <a:gd name="connsiteY460" fmla="*/ 2170339 h 3287563"/>
                  <a:gd name="connsiteX461" fmla="*/ 15487 w 3329862"/>
                  <a:gd name="connsiteY461" fmla="*/ 2141887 h 3287563"/>
                  <a:gd name="connsiteX462" fmla="*/ 13326 w 3329862"/>
                  <a:gd name="connsiteY462" fmla="*/ 2125679 h 3287563"/>
                  <a:gd name="connsiteX463" fmla="*/ 11885 w 3329862"/>
                  <a:gd name="connsiteY463" fmla="*/ 2108031 h 3287563"/>
                  <a:gd name="connsiteX464" fmla="*/ 10445 w 3329862"/>
                  <a:gd name="connsiteY464" fmla="*/ 2089663 h 3287563"/>
                  <a:gd name="connsiteX465" fmla="*/ 9724 w 3329862"/>
                  <a:gd name="connsiteY465" fmla="*/ 2070574 h 3287563"/>
                  <a:gd name="connsiteX466" fmla="*/ 8284 w 3329862"/>
                  <a:gd name="connsiteY466" fmla="*/ 1993860 h 3287563"/>
                  <a:gd name="connsiteX467" fmla="*/ 7203 w 3329862"/>
                  <a:gd name="connsiteY467" fmla="*/ 1924708 h 3287563"/>
                  <a:gd name="connsiteX468" fmla="*/ 5042 w 3329862"/>
                  <a:gd name="connsiteY468" fmla="*/ 2033838 h 3287563"/>
                  <a:gd name="connsiteX469" fmla="*/ 5042 w 3329862"/>
                  <a:gd name="connsiteY469" fmla="*/ 2042482 h 3287563"/>
                  <a:gd name="connsiteX470" fmla="*/ 5042 w 3329862"/>
                  <a:gd name="connsiteY470" fmla="*/ 2051486 h 3287563"/>
                  <a:gd name="connsiteX471" fmla="*/ 5402 w 3329862"/>
                  <a:gd name="connsiteY471" fmla="*/ 2069494 h 3287563"/>
                  <a:gd name="connsiteX472" fmla="*/ 5763 w 3329862"/>
                  <a:gd name="connsiteY472" fmla="*/ 2087862 h 3287563"/>
                  <a:gd name="connsiteX473" fmla="*/ 7203 w 3329862"/>
                  <a:gd name="connsiteY473" fmla="*/ 2106591 h 3287563"/>
                  <a:gd name="connsiteX474" fmla="*/ 8644 w 3329862"/>
                  <a:gd name="connsiteY474" fmla="*/ 2125319 h 3287563"/>
                  <a:gd name="connsiteX475" fmla="*/ 9724 w 3329862"/>
                  <a:gd name="connsiteY475" fmla="*/ 2134683 h 3287563"/>
                  <a:gd name="connsiteX476" fmla="*/ 10805 w 3329862"/>
                  <a:gd name="connsiteY476" fmla="*/ 2144047 h 3287563"/>
                  <a:gd name="connsiteX477" fmla="*/ 13326 w 3329862"/>
                  <a:gd name="connsiteY477" fmla="*/ 2162416 h 3287563"/>
                  <a:gd name="connsiteX478" fmla="*/ 14407 w 3329862"/>
                  <a:gd name="connsiteY478" fmla="*/ 2171420 h 3287563"/>
                  <a:gd name="connsiteX479" fmla="*/ 15847 w 3329862"/>
                  <a:gd name="connsiteY479" fmla="*/ 2180424 h 3287563"/>
                  <a:gd name="connsiteX480" fmla="*/ 13326 w 3329862"/>
                  <a:gd name="connsiteY480" fmla="*/ 2159174 h 3287563"/>
                  <a:gd name="connsiteX481" fmla="*/ 11165 w 3329862"/>
                  <a:gd name="connsiteY481" fmla="*/ 2137925 h 3287563"/>
                  <a:gd name="connsiteX482" fmla="*/ 18368 w 3329862"/>
                  <a:gd name="connsiteY482" fmla="*/ 2188348 h 3287563"/>
                  <a:gd name="connsiteX483" fmla="*/ 13326 w 3329862"/>
                  <a:gd name="connsiteY483" fmla="*/ 2139365 h 3287563"/>
                  <a:gd name="connsiteX484" fmla="*/ 38898 w 3329862"/>
                  <a:gd name="connsiteY484" fmla="*/ 2269744 h 3287563"/>
                  <a:gd name="connsiteX485" fmla="*/ 34215 w 3329862"/>
                  <a:gd name="connsiteY485" fmla="*/ 2252817 h 3287563"/>
                  <a:gd name="connsiteX486" fmla="*/ 31334 w 3329862"/>
                  <a:gd name="connsiteY486" fmla="*/ 2238770 h 3287563"/>
                  <a:gd name="connsiteX487" fmla="*/ 27733 w 3329862"/>
                  <a:gd name="connsiteY487" fmla="*/ 2220402 h 3287563"/>
                  <a:gd name="connsiteX488" fmla="*/ 30614 w 3329862"/>
                  <a:gd name="connsiteY488" fmla="*/ 2229046 h 3287563"/>
                  <a:gd name="connsiteX489" fmla="*/ 44660 w 3329862"/>
                  <a:gd name="connsiteY489" fmla="*/ 2283430 h 3287563"/>
                  <a:gd name="connsiteX490" fmla="*/ 47541 w 3329862"/>
                  <a:gd name="connsiteY490" fmla="*/ 2292795 h 3287563"/>
                  <a:gd name="connsiteX491" fmla="*/ 51143 w 3329862"/>
                  <a:gd name="connsiteY491" fmla="*/ 2302159 h 3287563"/>
                  <a:gd name="connsiteX492" fmla="*/ 59787 w 3329862"/>
                  <a:gd name="connsiteY492" fmla="*/ 2327010 h 3287563"/>
                  <a:gd name="connsiteX493" fmla="*/ 48982 w 3329862"/>
                  <a:gd name="connsiteY493" fmla="*/ 2294595 h 3287563"/>
                  <a:gd name="connsiteX494" fmla="*/ 49702 w 3329862"/>
                  <a:gd name="connsiteY494" fmla="*/ 2293515 h 3287563"/>
                  <a:gd name="connsiteX495" fmla="*/ 58346 w 3329862"/>
                  <a:gd name="connsiteY495" fmla="*/ 2321247 h 3287563"/>
                  <a:gd name="connsiteX496" fmla="*/ 62308 w 3329862"/>
                  <a:gd name="connsiteY496" fmla="*/ 2333493 h 3287563"/>
                  <a:gd name="connsiteX497" fmla="*/ 66630 w 3329862"/>
                  <a:gd name="connsiteY497" fmla="*/ 2344658 h 3287563"/>
                  <a:gd name="connsiteX498" fmla="*/ 82117 w 3329862"/>
                  <a:gd name="connsiteY498" fmla="*/ 2383195 h 3287563"/>
                  <a:gd name="connsiteX499" fmla="*/ 90041 w 3329862"/>
                  <a:gd name="connsiteY499" fmla="*/ 2401204 h 3287563"/>
                  <a:gd name="connsiteX500" fmla="*/ 94363 w 3329862"/>
                  <a:gd name="connsiteY500" fmla="*/ 2410568 h 3287563"/>
                  <a:gd name="connsiteX501" fmla="*/ 99045 w 3329862"/>
                  <a:gd name="connsiteY501" fmla="*/ 2419932 h 3287563"/>
                  <a:gd name="connsiteX502" fmla="*/ 109129 w 3329862"/>
                  <a:gd name="connsiteY502" fmla="*/ 2440461 h 3287563"/>
                  <a:gd name="connsiteX503" fmla="*/ 114892 w 3329862"/>
                  <a:gd name="connsiteY503" fmla="*/ 2451986 h 3287563"/>
                  <a:gd name="connsiteX504" fmla="*/ 121375 w 3329862"/>
                  <a:gd name="connsiteY504" fmla="*/ 2464232 h 3287563"/>
                  <a:gd name="connsiteX505" fmla="*/ 146946 w 3329862"/>
                  <a:gd name="connsiteY505" fmla="*/ 2502769 h 3287563"/>
                  <a:gd name="connsiteX506" fmla="*/ 168916 w 3329862"/>
                  <a:gd name="connsiteY506" fmla="*/ 2534824 h 3287563"/>
                  <a:gd name="connsiteX507" fmla="*/ 177920 w 3329862"/>
                  <a:gd name="connsiteY507" fmla="*/ 2546709 h 3287563"/>
                  <a:gd name="connsiteX508" fmla="*/ 183683 w 3329862"/>
                  <a:gd name="connsiteY508" fmla="*/ 2552832 h 3287563"/>
                  <a:gd name="connsiteX509" fmla="*/ 178280 w 3329862"/>
                  <a:gd name="connsiteY509" fmla="*/ 2545629 h 3287563"/>
                  <a:gd name="connsiteX510" fmla="*/ 173238 w 3329862"/>
                  <a:gd name="connsiteY510" fmla="*/ 2538425 h 3287563"/>
                  <a:gd name="connsiteX511" fmla="*/ 162793 w 3329862"/>
                  <a:gd name="connsiteY511" fmla="*/ 2523659 h 3287563"/>
                  <a:gd name="connsiteX512" fmla="*/ 210335 w 3329862"/>
                  <a:gd name="connsiteY512" fmla="*/ 2582725 h 3287563"/>
                  <a:gd name="connsiteX513" fmla="*/ 214297 w 3329862"/>
                  <a:gd name="connsiteY513" fmla="*/ 2590649 h 3287563"/>
                  <a:gd name="connsiteX514" fmla="*/ 209615 w 3329862"/>
                  <a:gd name="connsiteY514" fmla="*/ 2586687 h 3287563"/>
                  <a:gd name="connsiteX515" fmla="*/ 217538 w 3329862"/>
                  <a:gd name="connsiteY515" fmla="*/ 2596412 h 3287563"/>
                  <a:gd name="connsiteX516" fmla="*/ 236987 w 3329862"/>
                  <a:gd name="connsiteY516" fmla="*/ 2618742 h 3287563"/>
                  <a:gd name="connsiteX517" fmla="*/ 259677 w 3329862"/>
                  <a:gd name="connsiteY517" fmla="*/ 2642152 h 3287563"/>
                  <a:gd name="connsiteX518" fmla="*/ 278045 w 3329862"/>
                  <a:gd name="connsiteY518" fmla="*/ 2659440 h 3287563"/>
                  <a:gd name="connsiteX519" fmla="*/ 285969 w 3329862"/>
                  <a:gd name="connsiteY519" fmla="*/ 2666643 h 3287563"/>
                  <a:gd name="connsiteX520" fmla="*/ 293172 w 3329862"/>
                  <a:gd name="connsiteY520" fmla="*/ 2672766 h 3287563"/>
                  <a:gd name="connsiteX521" fmla="*/ 306138 w 3329862"/>
                  <a:gd name="connsiteY521" fmla="*/ 2683571 h 3287563"/>
                  <a:gd name="connsiteX522" fmla="*/ 318384 w 3329862"/>
                  <a:gd name="connsiteY522" fmla="*/ 2693655 h 3287563"/>
                  <a:gd name="connsiteX523" fmla="*/ 332070 w 3329862"/>
                  <a:gd name="connsiteY523" fmla="*/ 2703740 h 3287563"/>
                  <a:gd name="connsiteX524" fmla="*/ 348277 w 3329862"/>
                  <a:gd name="connsiteY524" fmla="*/ 2715986 h 3287563"/>
                  <a:gd name="connsiteX525" fmla="*/ 369167 w 3329862"/>
                  <a:gd name="connsiteY525" fmla="*/ 2730752 h 3287563"/>
                  <a:gd name="connsiteX526" fmla="*/ 252834 w 3329862"/>
                  <a:gd name="connsiteY526" fmla="*/ 2636750 h 3287563"/>
                  <a:gd name="connsiteX527" fmla="*/ 279486 w 3329862"/>
                  <a:gd name="connsiteY527" fmla="*/ 2663762 h 3287563"/>
                  <a:gd name="connsiteX528" fmla="*/ 260398 w 3329862"/>
                  <a:gd name="connsiteY528" fmla="*/ 2646474 h 3287563"/>
                  <a:gd name="connsiteX529" fmla="*/ 246711 w 3329862"/>
                  <a:gd name="connsiteY529" fmla="*/ 2633148 h 3287563"/>
                  <a:gd name="connsiteX530" fmla="*/ 231945 w 3329862"/>
                  <a:gd name="connsiteY530" fmla="*/ 2617661 h 3287563"/>
                  <a:gd name="connsiteX531" fmla="*/ 216818 w 3329862"/>
                  <a:gd name="connsiteY531" fmla="*/ 2600734 h 3287563"/>
                  <a:gd name="connsiteX532" fmla="*/ 202051 w 3329862"/>
                  <a:gd name="connsiteY532" fmla="*/ 2583806 h 3287563"/>
                  <a:gd name="connsiteX533" fmla="*/ 177920 w 3329862"/>
                  <a:gd name="connsiteY533" fmla="*/ 2553192 h 3287563"/>
                  <a:gd name="connsiteX534" fmla="*/ 182602 w 3329862"/>
                  <a:gd name="connsiteY534" fmla="*/ 2557154 h 3287563"/>
                  <a:gd name="connsiteX535" fmla="*/ 160272 w 3329862"/>
                  <a:gd name="connsiteY535" fmla="*/ 2526540 h 3287563"/>
                  <a:gd name="connsiteX536" fmla="*/ 141904 w 3329862"/>
                  <a:gd name="connsiteY536" fmla="*/ 2497727 h 3287563"/>
                  <a:gd name="connsiteX537" fmla="*/ 131820 w 3329862"/>
                  <a:gd name="connsiteY537" fmla="*/ 2487282 h 3287563"/>
                  <a:gd name="connsiteX538" fmla="*/ 148747 w 3329862"/>
                  <a:gd name="connsiteY538" fmla="*/ 2513934 h 3287563"/>
                  <a:gd name="connsiteX539" fmla="*/ 162793 w 3329862"/>
                  <a:gd name="connsiteY539" fmla="*/ 2534104 h 3287563"/>
                  <a:gd name="connsiteX540" fmla="*/ 203132 w 3329862"/>
                  <a:gd name="connsiteY540" fmla="*/ 2587408 h 3287563"/>
                  <a:gd name="connsiteX541" fmla="*/ 198810 w 3329862"/>
                  <a:gd name="connsiteY541" fmla="*/ 2582365 h 3287563"/>
                  <a:gd name="connsiteX542" fmla="*/ 194848 w 3329862"/>
                  <a:gd name="connsiteY542" fmla="*/ 2577323 h 3287563"/>
                  <a:gd name="connsiteX543" fmla="*/ 187645 w 3329862"/>
                  <a:gd name="connsiteY543" fmla="*/ 2567959 h 3287563"/>
                  <a:gd name="connsiteX544" fmla="*/ 174319 w 3329862"/>
                  <a:gd name="connsiteY544" fmla="*/ 2551391 h 3287563"/>
                  <a:gd name="connsiteX545" fmla="*/ 153789 w 3329862"/>
                  <a:gd name="connsiteY545" fmla="*/ 2523299 h 3287563"/>
                  <a:gd name="connsiteX546" fmla="*/ 149467 w 3329862"/>
                  <a:gd name="connsiteY546" fmla="*/ 2517536 h 3287563"/>
                  <a:gd name="connsiteX547" fmla="*/ 145506 w 3329862"/>
                  <a:gd name="connsiteY547" fmla="*/ 2511773 h 3287563"/>
                  <a:gd name="connsiteX548" fmla="*/ 138302 w 3329862"/>
                  <a:gd name="connsiteY548" fmla="*/ 2501329 h 3287563"/>
                  <a:gd name="connsiteX549" fmla="*/ 124976 w 3329862"/>
                  <a:gd name="connsiteY549" fmla="*/ 2482600 h 3287563"/>
                  <a:gd name="connsiteX550" fmla="*/ 113091 w 3329862"/>
                  <a:gd name="connsiteY550" fmla="*/ 2463872 h 3287563"/>
                  <a:gd name="connsiteX551" fmla="*/ 100485 w 3329862"/>
                  <a:gd name="connsiteY551" fmla="*/ 2442622 h 3287563"/>
                  <a:gd name="connsiteX552" fmla="*/ 86079 w 3329862"/>
                  <a:gd name="connsiteY552" fmla="*/ 2415250 h 3287563"/>
                  <a:gd name="connsiteX553" fmla="*/ 69511 w 3329862"/>
                  <a:gd name="connsiteY553" fmla="*/ 2378513 h 3287563"/>
                  <a:gd name="connsiteX554" fmla="*/ 75274 w 3329862"/>
                  <a:gd name="connsiteY554" fmla="*/ 2387517 h 3287563"/>
                  <a:gd name="connsiteX555" fmla="*/ 62668 w 3329862"/>
                  <a:gd name="connsiteY555" fmla="*/ 2352582 h 3287563"/>
                  <a:gd name="connsiteX556" fmla="*/ 58346 w 3329862"/>
                  <a:gd name="connsiteY556" fmla="*/ 2342137 h 3287563"/>
                  <a:gd name="connsiteX557" fmla="*/ 53664 w 3329862"/>
                  <a:gd name="connsiteY557" fmla="*/ 2329891 h 3287563"/>
                  <a:gd name="connsiteX558" fmla="*/ 44300 w 3329862"/>
                  <a:gd name="connsiteY558" fmla="*/ 2302519 h 3287563"/>
                  <a:gd name="connsiteX559" fmla="*/ 41779 w 3329862"/>
                  <a:gd name="connsiteY559" fmla="*/ 2295676 h 3287563"/>
                  <a:gd name="connsiteX560" fmla="*/ 39618 w 3329862"/>
                  <a:gd name="connsiteY560" fmla="*/ 2288833 h 3287563"/>
                  <a:gd name="connsiteX561" fmla="*/ 35656 w 3329862"/>
                  <a:gd name="connsiteY561" fmla="*/ 2275867 h 3287563"/>
                  <a:gd name="connsiteX562" fmla="*/ 29533 w 3329862"/>
                  <a:gd name="connsiteY562" fmla="*/ 2254978 h 3287563"/>
                  <a:gd name="connsiteX563" fmla="*/ 32775 w 3329862"/>
                  <a:gd name="connsiteY563" fmla="*/ 2275147 h 3287563"/>
                  <a:gd name="connsiteX564" fmla="*/ 29173 w 3329862"/>
                  <a:gd name="connsiteY564" fmla="*/ 2262901 h 3287563"/>
                  <a:gd name="connsiteX565" fmla="*/ 27372 w 3329862"/>
                  <a:gd name="connsiteY565" fmla="*/ 2257139 h 3287563"/>
                  <a:gd name="connsiteX566" fmla="*/ 25932 w 3329862"/>
                  <a:gd name="connsiteY566" fmla="*/ 2251376 h 3287563"/>
                  <a:gd name="connsiteX567" fmla="*/ 21250 w 3329862"/>
                  <a:gd name="connsiteY567" fmla="*/ 2230126 h 3287563"/>
                  <a:gd name="connsiteX568" fmla="*/ 14767 w 3329862"/>
                  <a:gd name="connsiteY568" fmla="*/ 2191949 h 3287563"/>
                  <a:gd name="connsiteX569" fmla="*/ 11885 w 3329862"/>
                  <a:gd name="connsiteY569" fmla="*/ 2172500 h 3287563"/>
                  <a:gd name="connsiteX570" fmla="*/ 9364 w 3329862"/>
                  <a:gd name="connsiteY570" fmla="*/ 2151251 h 3287563"/>
                  <a:gd name="connsiteX571" fmla="*/ 6483 w 3329862"/>
                  <a:gd name="connsiteY571" fmla="*/ 2127120 h 3287563"/>
                  <a:gd name="connsiteX572" fmla="*/ 3602 w 3329862"/>
                  <a:gd name="connsiteY572" fmla="*/ 2098667 h 3287563"/>
                  <a:gd name="connsiteX573" fmla="*/ 5042 w 3329862"/>
                  <a:gd name="connsiteY573" fmla="*/ 2128921 h 3287563"/>
                  <a:gd name="connsiteX574" fmla="*/ 8284 w 3329862"/>
                  <a:gd name="connsiteY574" fmla="*/ 2155933 h 3287563"/>
                  <a:gd name="connsiteX575" fmla="*/ 3602 w 3329862"/>
                  <a:gd name="connsiteY575" fmla="*/ 2117035 h 3287563"/>
                  <a:gd name="connsiteX576" fmla="*/ 2161 w 3329862"/>
                  <a:gd name="connsiteY576" fmla="*/ 2099387 h 3287563"/>
                  <a:gd name="connsiteX577" fmla="*/ 1080 w 3329862"/>
                  <a:gd name="connsiteY577" fmla="*/ 2082820 h 3287563"/>
                  <a:gd name="connsiteX578" fmla="*/ 1080 w 3329862"/>
                  <a:gd name="connsiteY578" fmla="*/ 2024834 h 3287563"/>
                  <a:gd name="connsiteX579" fmla="*/ 4322 w 3329862"/>
                  <a:gd name="connsiteY579" fmla="*/ 1906700 h 3287563"/>
                  <a:gd name="connsiteX580" fmla="*/ 720 w 3329862"/>
                  <a:gd name="connsiteY580" fmla="*/ 1868523 h 3287563"/>
                  <a:gd name="connsiteX581" fmla="*/ 3962 w 3329862"/>
                  <a:gd name="connsiteY581" fmla="*/ 1892294 h 3287563"/>
                  <a:gd name="connsiteX582" fmla="*/ 2881 w 3329862"/>
                  <a:gd name="connsiteY582" fmla="*/ 1792889 h 3287563"/>
                  <a:gd name="connsiteX583" fmla="*/ 0 w 3329862"/>
                  <a:gd name="connsiteY583" fmla="*/ 1752911 h 3287563"/>
                  <a:gd name="connsiteX584" fmla="*/ 1801 w 3329862"/>
                  <a:gd name="connsiteY584" fmla="*/ 1784965 h 3287563"/>
                  <a:gd name="connsiteX585" fmla="*/ 1801 w 3329862"/>
                  <a:gd name="connsiteY585" fmla="*/ 1707531 h 3287563"/>
                  <a:gd name="connsiteX586" fmla="*/ 4322 w 3329862"/>
                  <a:gd name="connsiteY586" fmla="*/ 1752911 h 3287563"/>
                  <a:gd name="connsiteX587" fmla="*/ 6123 w 3329862"/>
                  <a:gd name="connsiteY587" fmla="*/ 1838269 h 3287563"/>
                  <a:gd name="connsiteX588" fmla="*/ 6123 w 3329862"/>
                  <a:gd name="connsiteY588" fmla="*/ 1803334 h 3287563"/>
                  <a:gd name="connsiteX589" fmla="*/ 6843 w 3329862"/>
                  <a:gd name="connsiteY589" fmla="*/ 1866722 h 3287563"/>
                  <a:gd name="connsiteX590" fmla="*/ 10445 w 3329862"/>
                  <a:gd name="connsiteY590" fmla="*/ 1844032 h 3287563"/>
                  <a:gd name="connsiteX591" fmla="*/ 9724 w 3329862"/>
                  <a:gd name="connsiteY591" fmla="*/ 1845833 h 3287563"/>
                  <a:gd name="connsiteX592" fmla="*/ 10445 w 3329862"/>
                  <a:gd name="connsiteY592" fmla="*/ 1889052 h 3287563"/>
                  <a:gd name="connsiteX593" fmla="*/ 12606 w 3329862"/>
                  <a:gd name="connsiteY593" fmla="*/ 1831066 h 3287563"/>
                  <a:gd name="connsiteX594" fmla="*/ 12246 w 3329862"/>
                  <a:gd name="connsiteY594" fmla="*/ 1788207 h 3287563"/>
                  <a:gd name="connsiteX595" fmla="*/ 5763 w 3329862"/>
                  <a:gd name="connsiteY595" fmla="*/ 1642341 h 3287563"/>
                  <a:gd name="connsiteX596" fmla="*/ 7563 w 3329862"/>
                  <a:gd name="connsiteY596" fmla="*/ 1505479 h 3287563"/>
                  <a:gd name="connsiteX597" fmla="*/ 5763 w 3329862"/>
                  <a:gd name="connsiteY597" fmla="*/ 1492513 h 3287563"/>
                  <a:gd name="connsiteX598" fmla="*/ 8644 w 3329862"/>
                  <a:gd name="connsiteY598" fmla="*/ 1421922 h 3287563"/>
                  <a:gd name="connsiteX599" fmla="*/ 8284 w 3329862"/>
                  <a:gd name="connsiteY599" fmla="*/ 1442811 h 3287563"/>
                  <a:gd name="connsiteX600" fmla="*/ 9004 w 3329862"/>
                  <a:gd name="connsiteY600" fmla="*/ 1450374 h 3287563"/>
                  <a:gd name="connsiteX601" fmla="*/ 9004 w 3329862"/>
                  <a:gd name="connsiteY601" fmla="*/ 1452896 h 3287563"/>
                  <a:gd name="connsiteX602" fmla="*/ 7924 w 3329862"/>
                  <a:gd name="connsiteY602" fmla="*/ 1355291 h 3287563"/>
                  <a:gd name="connsiteX603" fmla="*/ 14407 w 3329862"/>
                  <a:gd name="connsiteY603" fmla="*/ 1376541 h 3287563"/>
                  <a:gd name="connsiteX604" fmla="*/ 13326 w 3329862"/>
                  <a:gd name="connsiteY604" fmla="*/ 1277136 h 3287563"/>
                  <a:gd name="connsiteX605" fmla="*/ 11525 w 3329862"/>
                  <a:gd name="connsiteY605" fmla="*/ 1256967 h 3287563"/>
                  <a:gd name="connsiteX606" fmla="*/ 11525 w 3329862"/>
                  <a:gd name="connsiteY606" fmla="*/ 1142075 h 3287563"/>
                  <a:gd name="connsiteX607" fmla="*/ 11525 w 3329862"/>
                  <a:gd name="connsiteY607" fmla="*/ 1144596 h 3287563"/>
                  <a:gd name="connsiteX608" fmla="*/ 11525 w 3329862"/>
                  <a:gd name="connsiteY608" fmla="*/ 1015298 h 3287563"/>
                  <a:gd name="connsiteX609" fmla="*/ 6483 w 3329862"/>
                  <a:gd name="connsiteY609" fmla="*/ 940744 h 3287563"/>
                  <a:gd name="connsiteX610" fmla="*/ 3962 w 3329862"/>
                  <a:gd name="connsiteY610" fmla="*/ 974240 h 3287563"/>
                  <a:gd name="connsiteX611" fmla="*/ 3962 w 3329862"/>
                  <a:gd name="connsiteY611" fmla="*/ 952630 h 3287563"/>
                  <a:gd name="connsiteX612" fmla="*/ 2881 w 3329862"/>
                  <a:gd name="connsiteY612" fmla="*/ 968117 h 3287563"/>
                  <a:gd name="connsiteX613" fmla="*/ 6483 w 3329862"/>
                  <a:gd name="connsiteY613" fmla="*/ 1147118 h 3287563"/>
                  <a:gd name="connsiteX614" fmla="*/ 6483 w 3329862"/>
                  <a:gd name="connsiteY614" fmla="*/ 1083369 h 3287563"/>
                  <a:gd name="connsiteX615" fmla="*/ 7924 w 3329862"/>
                  <a:gd name="connsiteY615" fmla="*/ 1227794 h 3287563"/>
                  <a:gd name="connsiteX616" fmla="*/ 6483 w 3329862"/>
                  <a:gd name="connsiteY616" fmla="*/ 1247963 h 3287563"/>
                  <a:gd name="connsiteX617" fmla="*/ 7203 w 3329862"/>
                  <a:gd name="connsiteY617" fmla="*/ 1309551 h 3287563"/>
                  <a:gd name="connsiteX618" fmla="*/ 4682 w 3329862"/>
                  <a:gd name="connsiteY618" fmla="*/ 1234997 h 3287563"/>
                  <a:gd name="connsiteX619" fmla="*/ 4682 w 3329862"/>
                  <a:gd name="connsiteY619" fmla="*/ 1338364 h 3287563"/>
                  <a:gd name="connsiteX620" fmla="*/ 6483 w 3329862"/>
                  <a:gd name="connsiteY620" fmla="*/ 1358533 h 3287563"/>
                  <a:gd name="connsiteX621" fmla="*/ 3602 w 3329862"/>
                  <a:gd name="connsiteY621" fmla="*/ 1375100 h 3287563"/>
                  <a:gd name="connsiteX622" fmla="*/ 2161 w 3329862"/>
                  <a:gd name="connsiteY622" fmla="*/ 1277496 h 3287563"/>
                  <a:gd name="connsiteX623" fmla="*/ 720 w 3329862"/>
                  <a:gd name="connsiteY623" fmla="*/ 1304509 h 3287563"/>
                  <a:gd name="connsiteX624" fmla="*/ 720 w 3329862"/>
                  <a:gd name="connsiteY624" fmla="*/ 1222031 h 3287563"/>
                  <a:gd name="connsiteX625" fmla="*/ 1441 w 3329862"/>
                  <a:gd name="connsiteY625" fmla="*/ 1241480 h 3287563"/>
                  <a:gd name="connsiteX626" fmla="*/ 2881 w 3329862"/>
                  <a:gd name="connsiteY626" fmla="*/ 1068962 h 3287563"/>
                  <a:gd name="connsiteX627" fmla="*/ 720 w 3329862"/>
                  <a:gd name="connsiteY627" fmla="*/ 900406 h 3287563"/>
                  <a:gd name="connsiteX628" fmla="*/ 3602 w 3329862"/>
                  <a:gd name="connsiteY628" fmla="*/ 928859 h 3287563"/>
                  <a:gd name="connsiteX629" fmla="*/ 2521 w 3329862"/>
                  <a:gd name="connsiteY629" fmla="*/ 815768 h 3287563"/>
                  <a:gd name="connsiteX630" fmla="*/ 3962 w 3329862"/>
                  <a:gd name="connsiteY630" fmla="*/ 844221 h 3287563"/>
                  <a:gd name="connsiteX631" fmla="*/ 5763 w 3329862"/>
                  <a:gd name="connsiteY631" fmla="*/ 809645 h 3287563"/>
                  <a:gd name="connsiteX632" fmla="*/ 6483 w 3329862"/>
                  <a:gd name="connsiteY632" fmla="*/ 794879 h 3287563"/>
                  <a:gd name="connsiteX633" fmla="*/ 7563 w 3329862"/>
                  <a:gd name="connsiteY633" fmla="*/ 781553 h 3287563"/>
                  <a:gd name="connsiteX634" fmla="*/ 9724 w 3329862"/>
                  <a:gd name="connsiteY634" fmla="*/ 766426 h 3287563"/>
                  <a:gd name="connsiteX635" fmla="*/ 24851 w 3329862"/>
                  <a:gd name="connsiteY635" fmla="*/ 663780 h 3287563"/>
                  <a:gd name="connsiteX636" fmla="*/ 28453 w 3329862"/>
                  <a:gd name="connsiteY636" fmla="*/ 645771 h 3287563"/>
                  <a:gd name="connsiteX637" fmla="*/ 31694 w 3329862"/>
                  <a:gd name="connsiteY637" fmla="*/ 629564 h 3287563"/>
                  <a:gd name="connsiteX638" fmla="*/ 38898 w 3329862"/>
                  <a:gd name="connsiteY638" fmla="*/ 599671 h 3287563"/>
                  <a:gd name="connsiteX639" fmla="*/ 47902 w 3329862"/>
                  <a:gd name="connsiteY639" fmla="*/ 568697 h 3287563"/>
                  <a:gd name="connsiteX640" fmla="*/ 50423 w 3329862"/>
                  <a:gd name="connsiteY640" fmla="*/ 560053 h 3287563"/>
                  <a:gd name="connsiteX641" fmla="*/ 51863 w 3329862"/>
                  <a:gd name="connsiteY641" fmla="*/ 555731 h 3287563"/>
                  <a:gd name="connsiteX642" fmla="*/ 53664 w 3329862"/>
                  <a:gd name="connsiteY642" fmla="*/ 551049 h 3287563"/>
                  <a:gd name="connsiteX643" fmla="*/ 60867 w 3329862"/>
                  <a:gd name="connsiteY643" fmla="*/ 531600 h 3287563"/>
                  <a:gd name="connsiteX644" fmla="*/ 81397 w 3329862"/>
                  <a:gd name="connsiteY644" fmla="*/ 484058 h 3287563"/>
                  <a:gd name="connsiteX645" fmla="*/ 88240 w 3329862"/>
                  <a:gd name="connsiteY645" fmla="*/ 470012 h 3287563"/>
                  <a:gd name="connsiteX646" fmla="*/ 96163 w 3329862"/>
                  <a:gd name="connsiteY646" fmla="*/ 455245 h 3287563"/>
                  <a:gd name="connsiteX647" fmla="*/ 104807 w 3329862"/>
                  <a:gd name="connsiteY647" fmla="*/ 439398 h 3287563"/>
                  <a:gd name="connsiteX648" fmla="*/ 114892 w 3329862"/>
                  <a:gd name="connsiteY648" fmla="*/ 422471 h 3287563"/>
                  <a:gd name="connsiteX649" fmla="*/ 111650 w 3329862"/>
                  <a:gd name="connsiteY649" fmla="*/ 430034 h 3287563"/>
                  <a:gd name="connsiteX650" fmla="*/ 123896 w 3329862"/>
                  <a:gd name="connsiteY650" fmla="*/ 408064 h 3287563"/>
                  <a:gd name="connsiteX651" fmla="*/ 136502 w 3329862"/>
                  <a:gd name="connsiteY651" fmla="*/ 387895 h 3287563"/>
                  <a:gd name="connsiteX652" fmla="*/ 142624 w 3329862"/>
                  <a:gd name="connsiteY652" fmla="*/ 378171 h 3287563"/>
                  <a:gd name="connsiteX653" fmla="*/ 145506 w 3329862"/>
                  <a:gd name="connsiteY653" fmla="*/ 373489 h 3287563"/>
                  <a:gd name="connsiteX654" fmla="*/ 148747 w 3329862"/>
                  <a:gd name="connsiteY654" fmla="*/ 368806 h 3287563"/>
                  <a:gd name="connsiteX655" fmla="*/ 161353 w 3329862"/>
                  <a:gd name="connsiteY655" fmla="*/ 350798 h 3287563"/>
                  <a:gd name="connsiteX656" fmla="*/ 186564 w 3329862"/>
                  <a:gd name="connsiteY656" fmla="*/ 317663 h 3287563"/>
                  <a:gd name="connsiteX657" fmla="*/ 212136 w 3329862"/>
                  <a:gd name="connsiteY657" fmla="*/ 287050 h 3287563"/>
                  <a:gd name="connsiteX658" fmla="*/ 239148 w 3329862"/>
                  <a:gd name="connsiteY658" fmla="*/ 257876 h 3287563"/>
                  <a:gd name="connsiteX659" fmla="*/ 267961 w 3329862"/>
                  <a:gd name="connsiteY659" fmla="*/ 229424 h 3287563"/>
                  <a:gd name="connsiteX660" fmla="*/ 299295 w 3329862"/>
                  <a:gd name="connsiteY660" fmla="*/ 200971 h 3287563"/>
                  <a:gd name="connsiteX661" fmla="*/ 334591 w 3329862"/>
                  <a:gd name="connsiteY661" fmla="*/ 172158 h 3287563"/>
                  <a:gd name="connsiteX662" fmla="*/ 355120 w 3329862"/>
                  <a:gd name="connsiteY662" fmla="*/ 157751 h 3287563"/>
                  <a:gd name="connsiteX663" fmla="*/ 376010 w 3329862"/>
                  <a:gd name="connsiteY663" fmla="*/ 144065 h 3287563"/>
                  <a:gd name="connsiteX664" fmla="*/ 397259 w 3329862"/>
                  <a:gd name="connsiteY664" fmla="*/ 131099 h 3287563"/>
                  <a:gd name="connsiteX665" fmla="*/ 418869 w 3329862"/>
                  <a:gd name="connsiteY665" fmla="*/ 118493 h 3287563"/>
                  <a:gd name="connsiteX666" fmla="*/ 410585 w 3329862"/>
                  <a:gd name="connsiteY666" fmla="*/ 123536 h 3287563"/>
                  <a:gd name="connsiteX667" fmla="*/ 400861 w 3329862"/>
                  <a:gd name="connsiteY667" fmla="*/ 130379 h 3287563"/>
                  <a:gd name="connsiteX668" fmla="*/ 381052 w 3329862"/>
                  <a:gd name="connsiteY668" fmla="*/ 144065 h 3287563"/>
                  <a:gd name="connsiteX669" fmla="*/ 375650 w 3329862"/>
                  <a:gd name="connsiteY669" fmla="*/ 150548 h 3287563"/>
                  <a:gd name="connsiteX670" fmla="*/ 256436 w 3329862"/>
                  <a:gd name="connsiteY670" fmla="*/ 244190 h 3287563"/>
                  <a:gd name="connsiteX671" fmla="*/ 275885 w 3329862"/>
                  <a:gd name="connsiteY671" fmla="*/ 227983 h 3287563"/>
                  <a:gd name="connsiteX672" fmla="*/ 260398 w 3329862"/>
                  <a:gd name="connsiteY672" fmla="*/ 242389 h 3287563"/>
                  <a:gd name="connsiteX673" fmla="*/ 253194 w 3329862"/>
                  <a:gd name="connsiteY673" fmla="*/ 248872 h 3287563"/>
                  <a:gd name="connsiteX674" fmla="*/ 246351 w 3329862"/>
                  <a:gd name="connsiteY674" fmla="*/ 255715 h 3287563"/>
                  <a:gd name="connsiteX675" fmla="*/ 231585 w 3329862"/>
                  <a:gd name="connsiteY675" fmla="*/ 270842 h 3287563"/>
                  <a:gd name="connsiteX676" fmla="*/ 222941 w 3329862"/>
                  <a:gd name="connsiteY676" fmla="*/ 279846 h 3287563"/>
                  <a:gd name="connsiteX677" fmla="*/ 213576 w 3329862"/>
                  <a:gd name="connsiteY677" fmla="*/ 291011 h 3287563"/>
                  <a:gd name="connsiteX678" fmla="*/ 227623 w 3329862"/>
                  <a:gd name="connsiteY678" fmla="*/ 276605 h 3287563"/>
                  <a:gd name="connsiteX679" fmla="*/ 223301 w 3329862"/>
                  <a:gd name="connsiteY679" fmla="*/ 282367 h 3287563"/>
                  <a:gd name="connsiteX680" fmla="*/ 185844 w 3329862"/>
                  <a:gd name="connsiteY680" fmla="*/ 324506 h 3287563"/>
                  <a:gd name="connsiteX681" fmla="*/ 171798 w 3329862"/>
                  <a:gd name="connsiteY681" fmla="*/ 343235 h 3287563"/>
                  <a:gd name="connsiteX682" fmla="*/ 163154 w 3329862"/>
                  <a:gd name="connsiteY682" fmla="*/ 356201 h 3287563"/>
                  <a:gd name="connsiteX683" fmla="*/ 153069 w 3329862"/>
                  <a:gd name="connsiteY683" fmla="*/ 372408 h 3287563"/>
                  <a:gd name="connsiteX684" fmla="*/ 142264 w 3329862"/>
                  <a:gd name="connsiteY684" fmla="*/ 390776 h 3287563"/>
                  <a:gd name="connsiteX685" fmla="*/ 132540 w 3329862"/>
                  <a:gd name="connsiteY685" fmla="*/ 406623 h 3287563"/>
                  <a:gd name="connsiteX686" fmla="*/ 118493 w 3329862"/>
                  <a:gd name="connsiteY686" fmla="*/ 430394 h 3287563"/>
                  <a:gd name="connsiteX687" fmla="*/ 124976 w 3329862"/>
                  <a:gd name="connsiteY687" fmla="*/ 416348 h 3287563"/>
                  <a:gd name="connsiteX688" fmla="*/ 129298 w 3329862"/>
                  <a:gd name="connsiteY688" fmla="*/ 407704 h 3287563"/>
                  <a:gd name="connsiteX689" fmla="*/ 134341 w 3329862"/>
                  <a:gd name="connsiteY689" fmla="*/ 398340 h 3287563"/>
                  <a:gd name="connsiteX690" fmla="*/ 146226 w 3329862"/>
                  <a:gd name="connsiteY690" fmla="*/ 377810 h 3287563"/>
                  <a:gd name="connsiteX691" fmla="*/ 153069 w 3329862"/>
                  <a:gd name="connsiteY691" fmla="*/ 367366 h 3287563"/>
                  <a:gd name="connsiteX692" fmla="*/ 160272 w 3329862"/>
                  <a:gd name="connsiteY692" fmla="*/ 356921 h 3287563"/>
                  <a:gd name="connsiteX693" fmla="*/ 163874 w 3329862"/>
                  <a:gd name="connsiteY693" fmla="*/ 350798 h 3287563"/>
                  <a:gd name="connsiteX694" fmla="*/ 173598 w 3329862"/>
                  <a:gd name="connsiteY694" fmla="*/ 336752 h 3287563"/>
                  <a:gd name="connsiteX695" fmla="*/ 168556 w 3329862"/>
                  <a:gd name="connsiteY695" fmla="*/ 342154 h 3287563"/>
                  <a:gd name="connsiteX696" fmla="*/ 146586 w 3329862"/>
                  <a:gd name="connsiteY696" fmla="*/ 374929 h 3287563"/>
                  <a:gd name="connsiteX697" fmla="*/ 127498 w 3329862"/>
                  <a:gd name="connsiteY697" fmla="*/ 405183 h 3287563"/>
                  <a:gd name="connsiteX698" fmla="*/ 107689 w 3329862"/>
                  <a:gd name="connsiteY698" fmla="*/ 439038 h 3287563"/>
                  <a:gd name="connsiteX699" fmla="*/ 102286 w 3329862"/>
                  <a:gd name="connsiteY699" fmla="*/ 449123 h 3287563"/>
                  <a:gd name="connsiteX700" fmla="*/ 96884 w 3329862"/>
                  <a:gd name="connsiteY700" fmla="*/ 459928 h 3287563"/>
                  <a:gd name="connsiteX701" fmla="*/ 84998 w 3329862"/>
                  <a:gd name="connsiteY701" fmla="*/ 484058 h 3287563"/>
                  <a:gd name="connsiteX702" fmla="*/ 97964 w 3329862"/>
                  <a:gd name="connsiteY702" fmla="*/ 456326 h 3287563"/>
                  <a:gd name="connsiteX703" fmla="*/ 84998 w 3329862"/>
                  <a:gd name="connsiteY703" fmla="*/ 481537 h 3287563"/>
                  <a:gd name="connsiteX704" fmla="*/ 73113 w 3329862"/>
                  <a:gd name="connsiteY704" fmla="*/ 507109 h 3287563"/>
                  <a:gd name="connsiteX705" fmla="*/ 67350 w 3329862"/>
                  <a:gd name="connsiteY705" fmla="*/ 520075 h 3287563"/>
                  <a:gd name="connsiteX706" fmla="*/ 61948 w 3329862"/>
                  <a:gd name="connsiteY706" fmla="*/ 533040 h 3287563"/>
                  <a:gd name="connsiteX707" fmla="*/ 51503 w 3329862"/>
                  <a:gd name="connsiteY707" fmla="*/ 559332 h 3287563"/>
                  <a:gd name="connsiteX708" fmla="*/ 41779 w 3329862"/>
                  <a:gd name="connsiteY708" fmla="*/ 592827 h 3287563"/>
                  <a:gd name="connsiteX709" fmla="*/ 30614 w 3329862"/>
                  <a:gd name="connsiteY709" fmla="*/ 639288 h 3287563"/>
                  <a:gd name="connsiteX710" fmla="*/ 41059 w 3329862"/>
                  <a:gd name="connsiteY710" fmla="*/ 602552 h 3287563"/>
                  <a:gd name="connsiteX711" fmla="*/ 43220 w 3329862"/>
                  <a:gd name="connsiteY711" fmla="*/ 594988 h 3287563"/>
                  <a:gd name="connsiteX712" fmla="*/ 45380 w 3329862"/>
                  <a:gd name="connsiteY712" fmla="*/ 588145 h 3287563"/>
                  <a:gd name="connsiteX713" fmla="*/ 49342 w 3329862"/>
                  <a:gd name="connsiteY713" fmla="*/ 576260 h 3287563"/>
                  <a:gd name="connsiteX714" fmla="*/ 56185 w 3329862"/>
                  <a:gd name="connsiteY714" fmla="*/ 556451 h 3287563"/>
                  <a:gd name="connsiteX715" fmla="*/ 62668 w 3329862"/>
                  <a:gd name="connsiteY715" fmla="*/ 539884 h 3287563"/>
                  <a:gd name="connsiteX716" fmla="*/ 69511 w 3329862"/>
                  <a:gd name="connsiteY716" fmla="*/ 522596 h 3287563"/>
                  <a:gd name="connsiteX717" fmla="*/ 73833 w 3329862"/>
                  <a:gd name="connsiteY717" fmla="*/ 512871 h 3287563"/>
                  <a:gd name="connsiteX718" fmla="*/ 78876 w 3329862"/>
                  <a:gd name="connsiteY718" fmla="*/ 501706 h 3287563"/>
                  <a:gd name="connsiteX719" fmla="*/ 113091 w 3329862"/>
                  <a:gd name="connsiteY719" fmla="*/ 434716 h 3287563"/>
                  <a:gd name="connsiteX720" fmla="*/ 105888 w 3329862"/>
                  <a:gd name="connsiteY720" fmla="*/ 448042 h 3287563"/>
                  <a:gd name="connsiteX721" fmla="*/ 99045 w 3329862"/>
                  <a:gd name="connsiteY721" fmla="*/ 462089 h 3287563"/>
                  <a:gd name="connsiteX722" fmla="*/ 86079 w 3329862"/>
                  <a:gd name="connsiteY722" fmla="*/ 490541 h 3287563"/>
                  <a:gd name="connsiteX723" fmla="*/ 75634 w 3329862"/>
                  <a:gd name="connsiteY723" fmla="*/ 516833 h 3287563"/>
                  <a:gd name="connsiteX724" fmla="*/ 68791 w 3329862"/>
                  <a:gd name="connsiteY724" fmla="*/ 537723 h 3287563"/>
                  <a:gd name="connsiteX725" fmla="*/ 65910 w 3329862"/>
                  <a:gd name="connsiteY725" fmla="*/ 544566 h 3287563"/>
                  <a:gd name="connsiteX726" fmla="*/ 71312 w 3329862"/>
                  <a:gd name="connsiteY726" fmla="*/ 546727 h 3287563"/>
                  <a:gd name="connsiteX727" fmla="*/ 78876 w 3329862"/>
                  <a:gd name="connsiteY727" fmla="*/ 525837 h 3287563"/>
                  <a:gd name="connsiteX728" fmla="*/ 87159 w 3329862"/>
                  <a:gd name="connsiteY728" fmla="*/ 506388 h 3287563"/>
                  <a:gd name="connsiteX729" fmla="*/ 95443 w 3329862"/>
                  <a:gd name="connsiteY729" fmla="*/ 487660 h 3287563"/>
                  <a:gd name="connsiteX730" fmla="*/ 104447 w 3329862"/>
                  <a:gd name="connsiteY730" fmla="*/ 469652 h 3287563"/>
                  <a:gd name="connsiteX731" fmla="*/ 113811 w 3329862"/>
                  <a:gd name="connsiteY731" fmla="*/ 451284 h 3287563"/>
                  <a:gd name="connsiteX732" fmla="*/ 124616 w 3329862"/>
                  <a:gd name="connsiteY732" fmla="*/ 432195 h 3287563"/>
                  <a:gd name="connsiteX733" fmla="*/ 136502 w 3329862"/>
                  <a:gd name="connsiteY733" fmla="*/ 411666 h 3287563"/>
                  <a:gd name="connsiteX734" fmla="*/ 150188 w 3329862"/>
                  <a:gd name="connsiteY734" fmla="*/ 389696 h 3287563"/>
                  <a:gd name="connsiteX735" fmla="*/ 137582 w 3329862"/>
                  <a:gd name="connsiteY735" fmla="*/ 405903 h 3287563"/>
                  <a:gd name="connsiteX736" fmla="*/ 122815 w 3329862"/>
                  <a:gd name="connsiteY736" fmla="*/ 430394 h 3287563"/>
                  <a:gd name="connsiteX737" fmla="*/ 108769 w 3329862"/>
                  <a:gd name="connsiteY737" fmla="*/ 456326 h 3287563"/>
                  <a:gd name="connsiteX738" fmla="*/ 112371 w 3329862"/>
                  <a:gd name="connsiteY738" fmla="*/ 449123 h 3287563"/>
                  <a:gd name="connsiteX739" fmla="*/ 116333 w 3329862"/>
                  <a:gd name="connsiteY739" fmla="*/ 441919 h 3287563"/>
                  <a:gd name="connsiteX740" fmla="*/ 124256 w 3329862"/>
                  <a:gd name="connsiteY740" fmla="*/ 427873 h 3287563"/>
                  <a:gd name="connsiteX741" fmla="*/ 132180 w 3329862"/>
                  <a:gd name="connsiteY741" fmla="*/ 413827 h 3287563"/>
                  <a:gd name="connsiteX742" fmla="*/ 140463 w 3329862"/>
                  <a:gd name="connsiteY742" fmla="*/ 400141 h 3287563"/>
                  <a:gd name="connsiteX743" fmla="*/ 134341 w 3329862"/>
                  <a:gd name="connsiteY743" fmla="*/ 411306 h 3287563"/>
                  <a:gd name="connsiteX744" fmla="*/ 233025 w 3329862"/>
                  <a:gd name="connsiteY744" fmla="*/ 281647 h 3287563"/>
                  <a:gd name="connsiteX745" fmla="*/ 211055 w 3329862"/>
                  <a:gd name="connsiteY745" fmla="*/ 307939 h 3287563"/>
                  <a:gd name="connsiteX746" fmla="*/ 203852 w 3329862"/>
                  <a:gd name="connsiteY746" fmla="*/ 317303 h 3287563"/>
                  <a:gd name="connsiteX747" fmla="*/ 197369 w 3329862"/>
                  <a:gd name="connsiteY747" fmla="*/ 326667 h 3287563"/>
                  <a:gd name="connsiteX748" fmla="*/ 207454 w 3329862"/>
                  <a:gd name="connsiteY748" fmla="*/ 314422 h 3287563"/>
                  <a:gd name="connsiteX749" fmla="*/ 217898 w 3329862"/>
                  <a:gd name="connsiteY749" fmla="*/ 302537 h 3287563"/>
                  <a:gd name="connsiteX750" fmla="*/ 239868 w 3329862"/>
                  <a:gd name="connsiteY750" fmla="*/ 278766 h 3287563"/>
                  <a:gd name="connsiteX751" fmla="*/ 250673 w 3329862"/>
                  <a:gd name="connsiteY751" fmla="*/ 262919 h 3287563"/>
                  <a:gd name="connsiteX752" fmla="*/ 257516 w 3329862"/>
                  <a:gd name="connsiteY752" fmla="*/ 256076 h 3287563"/>
                  <a:gd name="connsiteX753" fmla="*/ 264359 w 3329862"/>
                  <a:gd name="connsiteY753" fmla="*/ 249593 h 3287563"/>
                  <a:gd name="connsiteX754" fmla="*/ 277685 w 3329862"/>
                  <a:gd name="connsiteY754" fmla="*/ 237347 h 3287563"/>
                  <a:gd name="connsiteX755" fmla="*/ 302537 w 3329862"/>
                  <a:gd name="connsiteY755" fmla="*/ 215377 h 3287563"/>
                  <a:gd name="connsiteX756" fmla="*/ 346116 w 3329862"/>
                  <a:gd name="connsiteY756" fmla="*/ 181162 h 3287563"/>
                  <a:gd name="connsiteX757" fmla="*/ 381772 w 3329862"/>
                  <a:gd name="connsiteY757" fmla="*/ 157031 h 3287563"/>
                  <a:gd name="connsiteX758" fmla="*/ 410225 w 3329862"/>
                  <a:gd name="connsiteY758" fmla="*/ 140463 h 3287563"/>
                  <a:gd name="connsiteX759" fmla="*/ 420670 w 3329862"/>
                  <a:gd name="connsiteY759" fmla="*/ 133980 h 3287563"/>
                  <a:gd name="connsiteX760" fmla="*/ 449483 w 3329862"/>
                  <a:gd name="connsiteY760" fmla="*/ 114532 h 3287563"/>
                  <a:gd name="connsiteX761" fmla="*/ 484058 w 3329862"/>
                  <a:gd name="connsiteY761" fmla="*/ 95443 h 3287563"/>
                  <a:gd name="connsiteX762" fmla="*/ 513592 w 3329862"/>
                  <a:gd name="connsiteY762" fmla="*/ 80316 h 3287563"/>
                  <a:gd name="connsiteX763" fmla="*/ 521515 w 3329862"/>
                  <a:gd name="connsiteY763" fmla="*/ 77795 h 3287563"/>
                  <a:gd name="connsiteX764" fmla="*/ 542045 w 3329862"/>
                  <a:gd name="connsiteY764" fmla="*/ 69872 h 3287563"/>
                  <a:gd name="connsiteX765" fmla="*/ 555010 w 3329862"/>
                  <a:gd name="connsiteY765" fmla="*/ 64829 h 3287563"/>
                  <a:gd name="connsiteX766" fmla="*/ 561493 w 3329862"/>
                  <a:gd name="connsiteY766" fmla="*/ 62308 h 3287563"/>
                  <a:gd name="connsiteX767" fmla="*/ 568336 w 3329862"/>
                  <a:gd name="connsiteY767" fmla="*/ 60147 h 3287563"/>
                  <a:gd name="connsiteX768" fmla="*/ 593188 w 3329862"/>
                  <a:gd name="connsiteY768" fmla="*/ 52224 h 3287563"/>
                  <a:gd name="connsiteX769" fmla="*/ 591027 w 3329862"/>
                  <a:gd name="connsiteY769" fmla="*/ 49342 h 3287563"/>
                  <a:gd name="connsiteX770" fmla="*/ 574819 w 3329862"/>
                  <a:gd name="connsiteY770" fmla="*/ 52944 h 3287563"/>
                  <a:gd name="connsiteX771" fmla="*/ 551049 w 3329862"/>
                  <a:gd name="connsiteY771" fmla="*/ 59787 h 3287563"/>
                  <a:gd name="connsiteX772" fmla="*/ 504588 w 3329862"/>
                  <a:gd name="connsiteY772" fmla="*/ 81397 h 3287563"/>
                  <a:gd name="connsiteX773" fmla="*/ 485139 w 3329862"/>
                  <a:gd name="connsiteY773" fmla="*/ 93282 h 3287563"/>
                  <a:gd name="connsiteX774" fmla="*/ 435076 w 3329862"/>
                  <a:gd name="connsiteY774" fmla="*/ 121015 h 3287563"/>
                  <a:gd name="connsiteX775" fmla="*/ 422831 w 3329862"/>
                  <a:gd name="connsiteY775" fmla="*/ 128218 h 3287563"/>
                  <a:gd name="connsiteX776" fmla="*/ 410585 w 3329862"/>
                  <a:gd name="connsiteY776" fmla="*/ 135781 h 3287563"/>
                  <a:gd name="connsiteX777" fmla="*/ 386815 w 3329862"/>
                  <a:gd name="connsiteY777" fmla="*/ 151628 h 3287563"/>
                  <a:gd name="connsiteX778" fmla="*/ 407344 w 3329862"/>
                  <a:gd name="connsiteY778" fmla="*/ 136502 h 3287563"/>
                  <a:gd name="connsiteX779" fmla="*/ 344315 w 3329862"/>
                  <a:gd name="connsiteY779" fmla="*/ 180081 h 3287563"/>
                  <a:gd name="connsiteX780" fmla="*/ 319464 w 3329862"/>
                  <a:gd name="connsiteY780" fmla="*/ 198450 h 3287563"/>
                  <a:gd name="connsiteX781" fmla="*/ 407704 w 3329862"/>
                  <a:gd name="connsiteY781" fmla="*/ 132900 h 3287563"/>
                  <a:gd name="connsiteX782" fmla="*/ 375650 w 3329862"/>
                  <a:gd name="connsiteY782" fmla="*/ 152709 h 3287563"/>
                  <a:gd name="connsiteX783" fmla="*/ 404463 w 3329862"/>
                  <a:gd name="connsiteY783" fmla="*/ 133260 h 3287563"/>
                  <a:gd name="connsiteX784" fmla="*/ 412746 w 3329862"/>
                  <a:gd name="connsiteY784" fmla="*/ 128218 h 3287563"/>
                  <a:gd name="connsiteX785" fmla="*/ 419589 w 3329862"/>
                  <a:gd name="connsiteY785" fmla="*/ 124616 h 3287563"/>
                  <a:gd name="connsiteX786" fmla="*/ 437237 w 3329862"/>
                  <a:gd name="connsiteY786" fmla="*/ 115252 h 3287563"/>
                  <a:gd name="connsiteX787" fmla="*/ 452364 w 3329862"/>
                  <a:gd name="connsiteY787" fmla="*/ 106968 h 3287563"/>
                  <a:gd name="connsiteX788" fmla="*/ 474694 w 3329862"/>
                  <a:gd name="connsiteY788" fmla="*/ 95083 h 3287563"/>
                  <a:gd name="connsiteX789" fmla="*/ 471453 w 3329862"/>
                  <a:gd name="connsiteY789" fmla="*/ 95803 h 3287563"/>
                  <a:gd name="connsiteX790" fmla="*/ 479376 w 3329862"/>
                  <a:gd name="connsiteY790" fmla="*/ 91841 h 3287563"/>
                  <a:gd name="connsiteX791" fmla="*/ 489101 w 3329862"/>
                  <a:gd name="connsiteY791" fmla="*/ 87159 h 3287563"/>
                  <a:gd name="connsiteX792" fmla="*/ 512151 w 3329862"/>
                  <a:gd name="connsiteY792" fmla="*/ 76354 h 3287563"/>
                  <a:gd name="connsiteX793" fmla="*/ 481177 w 3329862"/>
                  <a:gd name="connsiteY793" fmla="*/ 90041 h 3287563"/>
                  <a:gd name="connsiteX794" fmla="*/ 461368 w 3329862"/>
                  <a:gd name="connsiteY794" fmla="*/ 100125 h 3287563"/>
                  <a:gd name="connsiteX795" fmla="*/ 441559 w 3329862"/>
                  <a:gd name="connsiteY795" fmla="*/ 110570 h 3287563"/>
                  <a:gd name="connsiteX796" fmla="*/ 410945 w 3329862"/>
                  <a:gd name="connsiteY796" fmla="*/ 127858 h 3287563"/>
                  <a:gd name="connsiteX797" fmla="*/ 406623 w 3329862"/>
                  <a:gd name="connsiteY797" fmla="*/ 128938 h 3287563"/>
                  <a:gd name="connsiteX798" fmla="*/ 422110 w 3329862"/>
                  <a:gd name="connsiteY798" fmla="*/ 119214 h 3287563"/>
                  <a:gd name="connsiteX799" fmla="*/ 441919 w 3329862"/>
                  <a:gd name="connsiteY799" fmla="*/ 108049 h 3287563"/>
                  <a:gd name="connsiteX800" fmla="*/ 447322 w 3329862"/>
                  <a:gd name="connsiteY800" fmla="*/ 105167 h 3287563"/>
                  <a:gd name="connsiteX801" fmla="*/ 453084 w 3329862"/>
                  <a:gd name="connsiteY801" fmla="*/ 102286 h 3287563"/>
                  <a:gd name="connsiteX802" fmla="*/ 464970 w 3329862"/>
                  <a:gd name="connsiteY802" fmla="*/ 96524 h 3287563"/>
                  <a:gd name="connsiteX803" fmla="*/ 477215 w 3329862"/>
                  <a:gd name="connsiteY803" fmla="*/ 90761 h 3287563"/>
                  <a:gd name="connsiteX804" fmla="*/ 489821 w 3329862"/>
                  <a:gd name="connsiteY804" fmla="*/ 84998 h 3287563"/>
                  <a:gd name="connsiteX805" fmla="*/ 515393 w 3329862"/>
                  <a:gd name="connsiteY805" fmla="*/ 73833 h 3287563"/>
                  <a:gd name="connsiteX806" fmla="*/ 521875 w 3329862"/>
                  <a:gd name="connsiteY806" fmla="*/ 70952 h 3287563"/>
                  <a:gd name="connsiteX807" fmla="*/ 528358 w 3329862"/>
                  <a:gd name="connsiteY807" fmla="*/ 68431 h 3287563"/>
                  <a:gd name="connsiteX808" fmla="*/ 540964 w 3329862"/>
                  <a:gd name="connsiteY808" fmla="*/ 63389 h 3287563"/>
                  <a:gd name="connsiteX809" fmla="*/ 553210 w 3329862"/>
                  <a:gd name="connsiteY809" fmla="*/ 58346 h 3287563"/>
                  <a:gd name="connsiteX810" fmla="*/ 564735 w 3329862"/>
                  <a:gd name="connsiteY810" fmla="*/ 53664 h 3287563"/>
                  <a:gd name="connsiteX811" fmla="*/ 585984 w 3329862"/>
                  <a:gd name="connsiteY811" fmla="*/ 45380 h 3287563"/>
                  <a:gd name="connsiteX812" fmla="*/ 583463 w 3329862"/>
                  <a:gd name="connsiteY812" fmla="*/ 46461 h 3287563"/>
                  <a:gd name="connsiteX813" fmla="*/ 597510 w 3329862"/>
                  <a:gd name="connsiteY813" fmla="*/ 41779 h 3287563"/>
                  <a:gd name="connsiteX814" fmla="*/ 610475 w 3329862"/>
                  <a:gd name="connsiteY814" fmla="*/ 37817 h 3287563"/>
                  <a:gd name="connsiteX815" fmla="*/ 633526 w 3329862"/>
                  <a:gd name="connsiteY815" fmla="*/ 30974 h 3287563"/>
                  <a:gd name="connsiteX816" fmla="*/ 638568 w 3329862"/>
                  <a:gd name="connsiteY816" fmla="*/ 29533 h 3287563"/>
                  <a:gd name="connsiteX817" fmla="*/ 643610 w 3329862"/>
                  <a:gd name="connsiteY817" fmla="*/ 28453 h 3287563"/>
                  <a:gd name="connsiteX818" fmla="*/ 652975 w 3329862"/>
                  <a:gd name="connsiteY818" fmla="*/ 25932 h 3287563"/>
                  <a:gd name="connsiteX819" fmla="*/ 669902 w 3329862"/>
                  <a:gd name="connsiteY819" fmla="*/ 21610 h 3287563"/>
                  <a:gd name="connsiteX820" fmla="*/ 697275 w 3329862"/>
                  <a:gd name="connsiteY820" fmla="*/ 15127 h 3287563"/>
                  <a:gd name="connsiteX821" fmla="*/ 720325 w 3329862"/>
                  <a:gd name="connsiteY821" fmla="*/ 10085 h 3287563"/>
                  <a:gd name="connsiteX822" fmla="*/ 841700 w 3329862"/>
                  <a:gd name="connsiteY822" fmla="*/ 0 h 3287563"/>
                  <a:gd name="connsiteX823" fmla="*/ 840619 w 3329862"/>
                  <a:gd name="connsiteY823" fmla="*/ 1080 h 3287563"/>
                  <a:gd name="connsiteX824" fmla="*/ 866911 w 3329862"/>
                  <a:gd name="connsiteY824" fmla="*/ 720 h 3287563"/>
                  <a:gd name="connsiteX825" fmla="*/ 892843 w 3329862"/>
                  <a:gd name="connsiteY825" fmla="*/ 720 h 3287563"/>
                  <a:gd name="connsiteX826" fmla="*/ 847462 w 3329862"/>
                  <a:gd name="connsiteY826" fmla="*/ 1080 h 3287563"/>
                  <a:gd name="connsiteX827" fmla="*/ 818289 w 3329862"/>
                  <a:gd name="connsiteY827" fmla="*/ 1441 h 3287563"/>
                  <a:gd name="connsiteX828" fmla="*/ 802442 w 3329862"/>
                  <a:gd name="connsiteY828" fmla="*/ 1801 h 3287563"/>
                  <a:gd name="connsiteX829" fmla="*/ 785514 w 3329862"/>
                  <a:gd name="connsiteY829" fmla="*/ 3241 h 3287563"/>
                  <a:gd name="connsiteX830" fmla="*/ 791277 w 3329862"/>
                  <a:gd name="connsiteY830" fmla="*/ 4682 h 3287563"/>
                  <a:gd name="connsiteX831" fmla="*/ 772188 w 3329862"/>
                  <a:gd name="connsiteY831" fmla="*/ 5763 h 3287563"/>
                  <a:gd name="connsiteX832" fmla="*/ 763184 w 3329862"/>
                  <a:gd name="connsiteY832" fmla="*/ 6483 h 3287563"/>
                  <a:gd name="connsiteX833" fmla="*/ 754540 w 3329862"/>
                  <a:gd name="connsiteY833" fmla="*/ 7563 h 3287563"/>
                  <a:gd name="connsiteX834" fmla="*/ 722486 w 3329862"/>
                  <a:gd name="connsiteY834" fmla="*/ 12246 h 3287563"/>
                  <a:gd name="connsiteX835" fmla="*/ 692953 w 3329862"/>
                  <a:gd name="connsiteY835" fmla="*/ 18728 h 3287563"/>
                  <a:gd name="connsiteX836" fmla="*/ 678546 w 3329862"/>
                  <a:gd name="connsiteY836" fmla="*/ 21970 h 3287563"/>
                  <a:gd name="connsiteX837" fmla="*/ 663779 w 3329862"/>
                  <a:gd name="connsiteY837" fmla="*/ 25932 h 3287563"/>
                  <a:gd name="connsiteX838" fmla="*/ 714562 w 3329862"/>
                  <a:gd name="connsiteY838" fmla="*/ 15487 h 3287563"/>
                  <a:gd name="connsiteX839" fmla="*/ 721405 w 3329862"/>
                  <a:gd name="connsiteY839" fmla="*/ 14407 h 3287563"/>
                  <a:gd name="connsiteX840" fmla="*/ 728609 w 3329862"/>
                  <a:gd name="connsiteY840" fmla="*/ 13326 h 3287563"/>
                  <a:gd name="connsiteX841" fmla="*/ 743015 w 3329862"/>
                  <a:gd name="connsiteY841" fmla="*/ 11525 h 3287563"/>
                  <a:gd name="connsiteX842" fmla="*/ 771108 w 3329862"/>
                  <a:gd name="connsiteY842" fmla="*/ 8284 h 3287563"/>
                  <a:gd name="connsiteX843" fmla="*/ 845301 w 3329862"/>
                  <a:gd name="connsiteY843" fmla="*/ 2521 h 3287563"/>
                  <a:gd name="connsiteX844" fmla="*/ 881318 w 3329862"/>
                  <a:gd name="connsiteY844" fmla="*/ 4322 h 3287563"/>
                  <a:gd name="connsiteX845" fmla="*/ 898605 w 3329862"/>
                  <a:gd name="connsiteY845" fmla="*/ 3602 h 3287563"/>
                  <a:gd name="connsiteX846" fmla="*/ 846022 w 3329862"/>
                  <a:gd name="connsiteY846" fmla="*/ 7563 h 3287563"/>
                  <a:gd name="connsiteX847" fmla="*/ 834857 w 3329862"/>
                  <a:gd name="connsiteY847" fmla="*/ 6843 h 3287563"/>
                  <a:gd name="connsiteX848" fmla="*/ 816128 w 3329862"/>
                  <a:gd name="connsiteY848" fmla="*/ 7924 h 3287563"/>
                  <a:gd name="connsiteX849" fmla="*/ 806044 w 3329862"/>
                  <a:gd name="connsiteY849" fmla="*/ 8644 h 3287563"/>
                  <a:gd name="connsiteX850" fmla="*/ 794519 w 3329862"/>
                  <a:gd name="connsiteY850" fmla="*/ 9724 h 3287563"/>
                  <a:gd name="connsiteX851" fmla="*/ 766426 w 3329862"/>
                  <a:gd name="connsiteY851" fmla="*/ 12246 h 3287563"/>
                  <a:gd name="connsiteX852" fmla="*/ 728249 w 3329862"/>
                  <a:gd name="connsiteY852" fmla="*/ 16928 h 3287563"/>
                  <a:gd name="connsiteX853" fmla="*/ 759943 w 3329862"/>
                  <a:gd name="connsiteY853" fmla="*/ 11885 h 3287563"/>
                  <a:gd name="connsiteX854" fmla="*/ 732571 w 3329862"/>
                  <a:gd name="connsiteY854" fmla="*/ 15487 h 3287563"/>
                  <a:gd name="connsiteX855" fmla="*/ 719245 w 3329862"/>
                  <a:gd name="connsiteY855" fmla="*/ 17288 h 3287563"/>
                  <a:gd name="connsiteX856" fmla="*/ 706279 w 3329862"/>
                  <a:gd name="connsiteY856" fmla="*/ 19809 h 3287563"/>
                  <a:gd name="connsiteX857" fmla="*/ 681788 w 3329862"/>
                  <a:gd name="connsiteY857" fmla="*/ 24491 h 3287563"/>
                  <a:gd name="connsiteX858" fmla="*/ 659097 w 3329862"/>
                  <a:gd name="connsiteY858" fmla="*/ 29893 h 3287563"/>
                  <a:gd name="connsiteX859" fmla="*/ 638928 w 3329862"/>
                  <a:gd name="connsiteY859" fmla="*/ 34936 h 3287563"/>
                  <a:gd name="connsiteX860" fmla="*/ 621641 w 3329862"/>
                  <a:gd name="connsiteY860" fmla="*/ 40338 h 3287563"/>
                  <a:gd name="connsiteX861" fmla="*/ 596429 w 3329862"/>
                  <a:gd name="connsiteY861" fmla="*/ 48982 h 3287563"/>
                  <a:gd name="connsiteX862" fmla="*/ 752019 w 3329862"/>
                  <a:gd name="connsiteY862" fmla="*/ 16567 h 3287563"/>
                  <a:gd name="connsiteX863" fmla="*/ 790917 w 3329862"/>
                  <a:gd name="connsiteY863" fmla="*/ 12966 h 3287563"/>
                  <a:gd name="connsiteX864" fmla="*/ 810366 w 3329862"/>
                  <a:gd name="connsiteY864" fmla="*/ 11885 h 3287563"/>
                  <a:gd name="connsiteX865" fmla="*/ 829814 w 3329862"/>
                  <a:gd name="connsiteY865" fmla="*/ 11525 h 3287563"/>
                  <a:gd name="connsiteX866" fmla="*/ 848903 w 3329862"/>
                  <a:gd name="connsiteY866" fmla="*/ 11165 h 3287563"/>
                  <a:gd name="connsiteX867" fmla="*/ 867631 w 3329862"/>
                  <a:gd name="connsiteY867" fmla="*/ 11165 h 3287563"/>
                  <a:gd name="connsiteX868" fmla="*/ 904728 w 3329862"/>
                  <a:gd name="connsiteY868" fmla="*/ 11165 h 3287563"/>
                  <a:gd name="connsiteX869" fmla="*/ 983244 w 3329862"/>
                  <a:gd name="connsiteY869" fmla="*/ 1080 h 3287563"/>
                  <a:gd name="connsiteX870" fmla="*/ 1196820 w 3329862"/>
                  <a:gd name="connsiteY870" fmla="*/ 1080 h 3287563"/>
                  <a:gd name="connsiteX871" fmla="*/ 1191418 w 3329862"/>
                  <a:gd name="connsiteY871" fmla="*/ 1801 h 3287563"/>
                  <a:gd name="connsiteX872" fmla="*/ 1267052 w 3329862"/>
                  <a:gd name="connsiteY872" fmla="*/ 1801 h 3287563"/>
                  <a:gd name="connsiteX873" fmla="*/ 1267412 w 3329862"/>
                  <a:gd name="connsiteY873" fmla="*/ 4322 h 3287563"/>
                  <a:gd name="connsiteX874" fmla="*/ 1362135 w 3329862"/>
                  <a:gd name="connsiteY874" fmla="*/ 3241 h 3287563"/>
                  <a:gd name="connsiteX875" fmla="*/ 1238599 w 3329862"/>
                  <a:gd name="connsiteY875" fmla="*/ 5042 h 3287563"/>
                  <a:gd name="connsiteX876" fmla="*/ 1255527 w 3329862"/>
                  <a:gd name="connsiteY876" fmla="*/ 4322 h 3287563"/>
                  <a:gd name="connsiteX877" fmla="*/ 1110021 w 3329862"/>
                  <a:gd name="connsiteY877" fmla="*/ 4322 h 3287563"/>
                  <a:gd name="connsiteX878" fmla="*/ 1080848 w 3329862"/>
                  <a:gd name="connsiteY878" fmla="*/ 2521 h 3287563"/>
                  <a:gd name="connsiteX879" fmla="*/ 1011336 w 3329862"/>
                  <a:gd name="connsiteY879" fmla="*/ 4682 h 3287563"/>
                  <a:gd name="connsiteX880" fmla="*/ 1061039 w 3329862"/>
                  <a:gd name="connsiteY880" fmla="*/ 7203 h 3287563"/>
                  <a:gd name="connsiteX881" fmla="*/ 1162605 w 3329862"/>
                  <a:gd name="connsiteY881" fmla="*/ 6843 h 3287563"/>
                  <a:gd name="connsiteX882" fmla="*/ 1053836 w 3329862"/>
                  <a:gd name="connsiteY882" fmla="*/ 7563 h 3287563"/>
                  <a:gd name="connsiteX883" fmla="*/ 1025383 w 3329862"/>
                  <a:gd name="connsiteY883" fmla="*/ 14046 h 3287563"/>
                  <a:gd name="connsiteX884" fmla="*/ 1063560 w 3329862"/>
                  <a:gd name="connsiteY884" fmla="*/ 10445 h 3287563"/>
                  <a:gd name="connsiteX885" fmla="*/ 1244362 w 3329862"/>
                  <a:gd name="connsiteY885" fmla="*/ 7563 h 3287563"/>
                  <a:gd name="connsiteX886" fmla="*/ 1241840 w 3329862"/>
                  <a:gd name="connsiteY886" fmla="*/ 7563 h 3287563"/>
                  <a:gd name="connsiteX887" fmla="*/ 1312792 w 3329862"/>
                  <a:gd name="connsiteY887" fmla="*/ 7563 h 3287563"/>
                  <a:gd name="connsiteX888" fmla="*/ 1280738 w 3329862"/>
                  <a:gd name="connsiteY888" fmla="*/ 9364 h 3287563"/>
                  <a:gd name="connsiteX889" fmla="*/ 1379062 w 3329862"/>
                  <a:gd name="connsiteY889" fmla="*/ 6843 h 3287563"/>
                  <a:gd name="connsiteX890" fmla="*/ 1438489 w 3329862"/>
                  <a:gd name="connsiteY890" fmla="*/ 8644 h 3287563"/>
                  <a:gd name="connsiteX891" fmla="*/ 1450735 w 3329862"/>
                  <a:gd name="connsiteY891" fmla="*/ 5402 h 3287563"/>
                  <a:gd name="connsiteX892" fmla="*/ 1388787 w 3329862"/>
                  <a:gd name="connsiteY892" fmla="*/ 6123 h 3287563"/>
                  <a:gd name="connsiteX893" fmla="*/ 1442091 w 3329862"/>
                  <a:gd name="connsiteY893" fmla="*/ 3962 h 3287563"/>
                  <a:gd name="connsiteX894" fmla="*/ 1446773 w 3329862"/>
                  <a:gd name="connsiteY894" fmla="*/ 3962 h 3287563"/>
                  <a:gd name="connsiteX895" fmla="*/ 1478827 w 3329862"/>
                  <a:gd name="connsiteY895" fmla="*/ 2161 h 3287563"/>
                  <a:gd name="connsiteX896" fmla="*/ 1540415 w 3329862"/>
                  <a:gd name="connsiteY896" fmla="*/ 4682 h 3287563"/>
                  <a:gd name="connsiteX897" fmla="*/ 1528170 w 3329862"/>
                  <a:gd name="connsiteY897" fmla="*/ 2161 h 3287563"/>
                  <a:gd name="connsiteX898" fmla="*/ 1850875 w 3329862"/>
                  <a:gd name="connsiteY898" fmla="*/ 4322 h 3287563"/>
                  <a:gd name="connsiteX899" fmla="*/ 1849435 w 3329862"/>
                  <a:gd name="connsiteY899" fmla="*/ 9364 h 3287563"/>
                  <a:gd name="connsiteX900" fmla="*/ 1703209 w 3329862"/>
                  <a:gd name="connsiteY900" fmla="*/ 9364 h 3287563"/>
                  <a:gd name="connsiteX901" fmla="*/ 1813418 w 3329862"/>
                  <a:gd name="connsiteY901" fmla="*/ 6843 h 3287563"/>
                  <a:gd name="connsiteX902" fmla="*/ 1678717 w 3329862"/>
                  <a:gd name="connsiteY902" fmla="*/ 5042 h 3287563"/>
                  <a:gd name="connsiteX903" fmla="*/ 1470544 w 3329862"/>
                  <a:gd name="connsiteY903" fmla="*/ 6483 h 3287563"/>
                  <a:gd name="connsiteX904" fmla="*/ 1433087 w 3329862"/>
                  <a:gd name="connsiteY904" fmla="*/ 9004 h 3287563"/>
                  <a:gd name="connsiteX905" fmla="*/ 1653146 w 3329862"/>
                  <a:gd name="connsiteY905" fmla="*/ 10085 h 3287563"/>
                  <a:gd name="connsiteX906" fmla="*/ 1629015 w 3329862"/>
                  <a:gd name="connsiteY906" fmla="*/ 10805 h 3287563"/>
                  <a:gd name="connsiteX907" fmla="*/ 1737424 w 3329862"/>
                  <a:gd name="connsiteY907" fmla="*/ 10085 h 3287563"/>
                  <a:gd name="connsiteX908" fmla="*/ 1732742 w 3329862"/>
                  <a:gd name="connsiteY908" fmla="*/ 10085 h 3287563"/>
                  <a:gd name="connsiteX909" fmla="*/ 1808376 w 3329862"/>
                  <a:gd name="connsiteY909" fmla="*/ 12246 h 3287563"/>
                  <a:gd name="connsiteX910" fmla="*/ 1865642 w 3329862"/>
                  <a:gd name="connsiteY910" fmla="*/ 11165 h 3287563"/>
                  <a:gd name="connsiteX911" fmla="*/ 1932632 w 3329862"/>
                  <a:gd name="connsiteY911" fmla="*/ 12966 h 3287563"/>
                  <a:gd name="connsiteX912" fmla="*/ 1929391 w 3329862"/>
                  <a:gd name="connsiteY912" fmla="*/ 10805 h 3287563"/>
                  <a:gd name="connsiteX913" fmla="*/ 2009707 w 3329862"/>
                  <a:gd name="connsiteY913" fmla="*/ 10805 h 3287563"/>
                  <a:gd name="connsiteX914" fmla="*/ 2011148 w 3329862"/>
                  <a:gd name="connsiteY914" fmla="*/ 9004 h 3287563"/>
                  <a:gd name="connsiteX915" fmla="*/ 1917505 w 3329862"/>
                  <a:gd name="connsiteY915" fmla="*/ 8284 h 3287563"/>
                  <a:gd name="connsiteX916" fmla="*/ 1983055 w 3329862"/>
                  <a:gd name="connsiteY916" fmla="*/ 6123 h 3287563"/>
                  <a:gd name="connsiteX917" fmla="*/ 2029876 w 3329862"/>
                  <a:gd name="connsiteY917" fmla="*/ 9004 h 3287563"/>
                  <a:gd name="connsiteX918" fmla="*/ 2068413 w 3329862"/>
                  <a:gd name="connsiteY918" fmla="*/ 7924 h 3287563"/>
                  <a:gd name="connsiteX919" fmla="*/ 2058689 w 3329862"/>
                  <a:gd name="connsiteY919" fmla="*/ 7924 h 3287563"/>
                  <a:gd name="connsiteX920" fmla="*/ 2129641 w 3329862"/>
                  <a:gd name="connsiteY920" fmla="*/ 7924 h 3287563"/>
                  <a:gd name="connsiteX921" fmla="*/ 2008266 w 3329862"/>
                  <a:gd name="connsiteY921" fmla="*/ 6843 h 3287563"/>
                  <a:gd name="connsiteX922" fmla="*/ 2141526 w 3329862"/>
                  <a:gd name="connsiteY922" fmla="*/ 4682 h 3287563"/>
                  <a:gd name="connsiteX923" fmla="*/ 2247774 w 3329862"/>
                  <a:gd name="connsiteY923" fmla="*/ 5402 h 3287563"/>
                  <a:gd name="connsiteX924" fmla="*/ 2127840 w 3329862"/>
                  <a:gd name="connsiteY924" fmla="*/ 9724 h 3287563"/>
                  <a:gd name="connsiteX925" fmla="*/ 2146929 w 3329862"/>
                  <a:gd name="connsiteY925" fmla="*/ 9724 h 3287563"/>
                  <a:gd name="connsiteX926" fmla="*/ 2028435 w 3329862"/>
                  <a:gd name="connsiteY926" fmla="*/ 10805 h 3287563"/>
                  <a:gd name="connsiteX927" fmla="*/ 2059409 w 3329862"/>
                  <a:gd name="connsiteY927" fmla="*/ 13326 h 3287563"/>
                  <a:gd name="connsiteX928" fmla="*/ 2159534 w 3329862"/>
                  <a:gd name="connsiteY928" fmla="*/ 11525 h 3287563"/>
                  <a:gd name="connsiteX929" fmla="*/ 2150170 w 3329862"/>
                  <a:gd name="connsiteY929" fmla="*/ 14407 h 3287563"/>
                  <a:gd name="connsiteX930" fmla="*/ 2227605 w 3329862"/>
                  <a:gd name="connsiteY930" fmla="*/ 14407 h 3287563"/>
                  <a:gd name="connsiteX931" fmla="*/ 2220402 w 3329862"/>
                  <a:gd name="connsiteY931" fmla="*/ 14767 h 3287563"/>
                  <a:gd name="connsiteX932" fmla="*/ 2356183 w 3329862"/>
                  <a:gd name="connsiteY932" fmla="*/ 15487 h 3287563"/>
                  <a:gd name="connsiteX933" fmla="*/ 2478638 w 3329862"/>
                  <a:gd name="connsiteY933" fmla="*/ 12246 h 3287563"/>
                  <a:gd name="connsiteX934" fmla="*/ 2622343 w 3329862"/>
                  <a:gd name="connsiteY934" fmla="*/ 21610 h 3287563"/>
                  <a:gd name="connsiteX935" fmla="*/ 2589569 w 3329862"/>
                  <a:gd name="connsiteY935" fmla="*/ 16567 h 3287563"/>
                  <a:gd name="connsiteX936" fmla="*/ 2573001 w 3329862"/>
                  <a:gd name="connsiteY936" fmla="*/ 14407 h 3287563"/>
                  <a:gd name="connsiteX937" fmla="*/ 2556434 w 3329862"/>
                  <a:gd name="connsiteY937" fmla="*/ 12966 h 3287563"/>
                  <a:gd name="connsiteX938" fmla="*/ 2570120 w 3329862"/>
                  <a:gd name="connsiteY938" fmla="*/ 13686 h 3287563"/>
                  <a:gd name="connsiteX939" fmla="*/ 2576242 w 3329862"/>
                  <a:gd name="connsiteY939" fmla="*/ 13686 h 3287563"/>
                  <a:gd name="connsiteX940" fmla="*/ 2581645 w 3329862"/>
                  <a:gd name="connsiteY940" fmla="*/ 14046 h 3287563"/>
                  <a:gd name="connsiteX941" fmla="*/ 2599293 w 3329862"/>
                  <a:gd name="connsiteY941" fmla="*/ 15847 h 3287563"/>
                  <a:gd name="connsiteX942" fmla="*/ 2621623 w 3329862"/>
                  <a:gd name="connsiteY942" fmla="*/ 18368 h 3287563"/>
                  <a:gd name="connsiteX943" fmla="*/ 2641072 w 3329862"/>
                  <a:gd name="connsiteY943" fmla="*/ 20889 h 3287563"/>
                  <a:gd name="connsiteX944" fmla="*/ 2674927 w 3329862"/>
                  <a:gd name="connsiteY944" fmla="*/ 25932 h 3287563"/>
                  <a:gd name="connsiteX945" fmla="*/ 2681770 w 3329862"/>
                  <a:gd name="connsiteY945" fmla="*/ 29893 h 3287563"/>
                  <a:gd name="connsiteX946" fmla="*/ 2701579 w 3329862"/>
                  <a:gd name="connsiteY946" fmla="*/ 34576 h 3287563"/>
                  <a:gd name="connsiteX947" fmla="*/ 2722108 w 3329862"/>
                  <a:gd name="connsiteY947" fmla="*/ 40338 h 3287563"/>
                  <a:gd name="connsiteX948" fmla="*/ 2742998 w 3329862"/>
                  <a:gd name="connsiteY948" fmla="*/ 46461 h 3287563"/>
                  <a:gd name="connsiteX949" fmla="*/ 2764247 w 3329862"/>
                  <a:gd name="connsiteY949" fmla="*/ 53664 h 3287563"/>
                  <a:gd name="connsiteX950" fmla="*/ 2806746 w 3329862"/>
                  <a:gd name="connsiteY950" fmla="*/ 69511 h 3287563"/>
                  <a:gd name="connsiteX951" fmla="*/ 2817191 w 3329862"/>
                  <a:gd name="connsiteY951" fmla="*/ 73833 h 3287563"/>
                  <a:gd name="connsiteX952" fmla="*/ 2827276 w 3329862"/>
                  <a:gd name="connsiteY952" fmla="*/ 78515 h 3287563"/>
                  <a:gd name="connsiteX953" fmla="*/ 2847445 w 3329862"/>
                  <a:gd name="connsiteY953" fmla="*/ 87520 h 3287563"/>
                  <a:gd name="connsiteX954" fmla="*/ 2866894 w 3329862"/>
                  <a:gd name="connsiteY954" fmla="*/ 96884 h 3287563"/>
                  <a:gd name="connsiteX955" fmla="*/ 2885622 w 3329862"/>
                  <a:gd name="connsiteY955" fmla="*/ 106248 h 3287563"/>
                  <a:gd name="connsiteX956" fmla="*/ 2903270 w 3329862"/>
                  <a:gd name="connsiteY956" fmla="*/ 115972 h 3287563"/>
                  <a:gd name="connsiteX957" fmla="*/ 2919838 w 3329862"/>
                  <a:gd name="connsiteY957" fmla="*/ 125337 h 3287563"/>
                  <a:gd name="connsiteX958" fmla="*/ 2927761 w 3329862"/>
                  <a:gd name="connsiteY958" fmla="*/ 129659 h 3287563"/>
                  <a:gd name="connsiteX959" fmla="*/ 2934964 w 3329862"/>
                  <a:gd name="connsiteY959" fmla="*/ 134341 h 3287563"/>
                  <a:gd name="connsiteX960" fmla="*/ 2948651 w 3329862"/>
                  <a:gd name="connsiteY960" fmla="*/ 142985 h 3287563"/>
                  <a:gd name="connsiteX961" fmla="*/ 2960896 w 3329862"/>
                  <a:gd name="connsiteY961" fmla="*/ 150548 h 3287563"/>
                  <a:gd name="connsiteX962" fmla="*/ 2971341 w 3329862"/>
                  <a:gd name="connsiteY962" fmla="*/ 157391 h 3287563"/>
                  <a:gd name="connsiteX963" fmla="*/ 2991870 w 3329862"/>
                  <a:gd name="connsiteY963" fmla="*/ 172158 h 3287563"/>
                  <a:gd name="connsiteX964" fmla="*/ 3008437 w 3329862"/>
                  <a:gd name="connsiteY964" fmla="*/ 185484 h 3287563"/>
                  <a:gd name="connsiteX965" fmla="*/ 3023204 w 3329862"/>
                  <a:gd name="connsiteY965" fmla="*/ 197729 h 3287563"/>
                  <a:gd name="connsiteX966" fmla="*/ 3036890 w 3329862"/>
                  <a:gd name="connsiteY966" fmla="*/ 210335 h 3287563"/>
                  <a:gd name="connsiteX967" fmla="*/ 3051657 w 3329862"/>
                  <a:gd name="connsiteY967" fmla="*/ 223661 h 3287563"/>
                  <a:gd name="connsiteX968" fmla="*/ 3068225 w 3329862"/>
                  <a:gd name="connsiteY968" fmla="*/ 239868 h 3287563"/>
                  <a:gd name="connsiteX969" fmla="*/ 3077949 w 3329862"/>
                  <a:gd name="connsiteY969" fmla="*/ 249232 h 3287563"/>
                  <a:gd name="connsiteX970" fmla="*/ 3083351 w 3329862"/>
                  <a:gd name="connsiteY970" fmla="*/ 254275 h 3287563"/>
                  <a:gd name="connsiteX971" fmla="*/ 3088754 w 3329862"/>
                  <a:gd name="connsiteY971" fmla="*/ 259677 h 3287563"/>
                  <a:gd name="connsiteX972" fmla="*/ 3113245 w 3329862"/>
                  <a:gd name="connsiteY972" fmla="*/ 284889 h 3287563"/>
                  <a:gd name="connsiteX973" fmla="*/ 3119728 w 3329862"/>
                  <a:gd name="connsiteY973" fmla="*/ 290291 h 3287563"/>
                  <a:gd name="connsiteX974" fmla="*/ 3126571 w 3329862"/>
                  <a:gd name="connsiteY974" fmla="*/ 297134 h 3287563"/>
                  <a:gd name="connsiteX975" fmla="*/ 3135215 w 3329862"/>
                  <a:gd name="connsiteY975" fmla="*/ 306858 h 3287563"/>
                  <a:gd name="connsiteX976" fmla="*/ 3141337 w 3329862"/>
                  <a:gd name="connsiteY976" fmla="*/ 314062 h 3287563"/>
                  <a:gd name="connsiteX977" fmla="*/ 3148541 w 3329862"/>
                  <a:gd name="connsiteY977" fmla="*/ 323426 h 3287563"/>
                  <a:gd name="connsiteX978" fmla="*/ 3133774 w 3329862"/>
                  <a:gd name="connsiteY978" fmla="*/ 307219 h 3287563"/>
                  <a:gd name="connsiteX979" fmla="*/ 3132694 w 3329862"/>
                  <a:gd name="connsiteY979" fmla="*/ 306858 h 3287563"/>
                  <a:gd name="connsiteX980" fmla="*/ 3139897 w 3329862"/>
                  <a:gd name="connsiteY980" fmla="*/ 315502 h 3287563"/>
                  <a:gd name="connsiteX981" fmla="*/ 3153583 w 3329862"/>
                  <a:gd name="connsiteY981" fmla="*/ 333150 h 3287563"/>
                  <a:gd name="connsiteX982" fmla="*/ 3160426 w 3329862"/>
                  <a:gd name="connsiteY982" fmla="*/ 341074 h 3287563"/>
                  <a:gd name="connsiteX983" fmla="*/ 3167269 w 3329862"/>
                  <a:gd name="connsiteY983" fmla="*/ 349718 h 3287563"/>
                  <a:gd name="connsiteX984" fmla="*/ 3180595 w 3329862"/>
                  <a:gd name="connsiteY984" fmla="*/ 368446 h 3287563"/>
                  <a:gd name="connsiteX985" fmla="*/ 3187438 w 3329862"/>
                  <a:gd name="connsiteY985" fmla="*/ 378171 h 3287563"/>
                  <a:gd name="connsiteX986" fmla="*/ 3193921 w 3329862"/>
                  <a:gd name="connsiteY986" fmla="*/ 388615 h 3287563"/>
                  <a:gd name="connsiteX987" fmla="*/ 3207247 w 3329862"/>
                  <a:gd name="connsiteY987" fmla="*/ 409865 h 3287563"/>
                  <a:gd name="connsiteX988" fmla="*/ 3256950 w 3329862"/>
                  <a:gd name="connsiteY988" fmla="*/ 503507 h 3287563"/>
                  <a:gd name="connsiteX989" fmla="*/ 3269195 w 3329862"/>
                  <a:gd name="connsiteY989" fmla="*/ 533040 h 3287563"/>
                  <a:gd name="connsiteX990" fmla="*/ 3280360 w 3329862"/>
                  <a:gd name="connsiteY990" fmla="*/ 563294 h 3287563"/>
                  <a:gd name="connsiteX991" fmla="*/ 3287203 w 3329862"/>
                  <a:gd name="connsiteY991" fmla="*/ 587785 h 3287563"/>
                  <a:gd name="connsiteX992" fmla="*/ 3280000 w 3329862"/>
                  <a:gd name="connsiteY992" fmla="*/ 565815 h 3287563"/>
                  <a:gd name="connsiteX993" fmla="*/ 3275678 w 3329862"/>
                  <a:gd name="connsiteY993" fmla="*/ 554290 h 3287563"/>
                  <a:gd name="connsiteX994" fmla="*/ 3270996 w 3329862"/>
                  <a:gd name="connsiteY994" fmla="*/ 542765 h 3287563"/>
                  <a:gd name="connsiteX995" fmla="*/ 3261992 w 3329862"/>
                  <a:gd name="connsiteY995" fmla="*/ 520075 h 3287563"/>
                  <a:gd name="connsiteX996" fmla="*/ 3252268 w 3329862"/>
                  <a:gd name="connsiteY996" fmla="*/ 498825 h 3287563"/>
                  <a:gd name="connsiteX997" fmla="*/ 3234619 w 3329862"/>
                  <a:gd name="connsiteY997" fmla="*/ 463889 h 3287563"/>
                  <a:gd name="connsiteX998" fmla="*/ 3224175 w 3329862"/>
                  <a:gd name="connsiteY998" fmla="*/ 445161 h 3287563"/>
                  <a:gd name="connsiteX999" fmla="*/ 3226696 w 3329862"/>
                  <a:gd name="connsiteY999" fmla="*/ 445521 h 3287563"/>
                  <a:gd name="connsiteX1000" fmla="*/ 3202565 w 3329862"/>
                  <a:gd name="connsiteY1000" fmla="*/ 403742 h 3287563"/>
                  <a:gd name="connsiteX1001" fmla="*/ 3188879 w 3329862"/>
                  <a:gd name="connsiteY1001" fmla="*/ 383213 h 3287563"/>
                  <a:gd name="connsiteX1002" fmla="*/ 3175193 w 3329862"/>
                  <a:gd name="connsiteY1002" fmla="*/ 364484 h 3287563"/>
                  <a:gd name="connsiteX1003" fmla="*/ 3164748 w 3329862"/>
                  <a:gd name="connsiteY1003" fmla="*/ 350078 h 3287563"/>
                  <a:gd name="connsiteX1004" fmla="*/ 3149261 w 3329862"/>
                  <a:gd name="connsiteY1004" fmla="*/ 329909 h 3287563"/>
                  <a:gd name="connsiteX1005" fmla="*/ 3161146 w 3329862"/>
                  <a:gd name="connsiteY1005" fmla="*/ 346837 h 3287563"/>
                  <a:gd name="connsiteX1006" fmla="*/ 3183116 w 3329862"/>
                  <a:gd name="connsiteY1006" fmla="*/ 377810 h 3287563"/>
                  <a:gd name="connsiteX1007" fmla="*/ 3168350 w 3329862"/>
                  <a:gd name="connsiteY1007" fmla="*/ 359442 h 3287563"/>
                  <a:gd name="connsiteX1008" fmla="*/ 3139537 w 3329862"/>
                  <a:gd name="connsiteY1008" fmla="*/ 322706 h 3287563"/>
                  <a:gd name="connsiteX1009" fmla="*/ 3125851 w 3329862"/>
                  <a:gd name="connsiteY1009" fmla="*/ 307219 h 3287563"/>
                  <a:gd name="connsiteX1010" fmla="*/ 3117207 w 3329862"/>
                  <a:gd name="connsiteY1010" fmla="*/ 297854 h 3287563"/>
                  <a:gd name="connsiteX1011" fmla="*/ 3126931 w 3329862"/>
                  <a:gd name="connsiteY1011" fmla="*/ 311180 h 3287563"/>
                  <a:gd name="connsiteX1012" fmla="*/ 3145659 w 3329862"/>
                  <a:gd name="connsiteY1012" fmla="*/ 333871 h 3287563"/>
                  <a:gd name="connsiteX1013" fmla="*/ 3161507 w 3329862"/>
                  <a:gd name="connsiteY1013" fmla="*/ 353319 h 3287563"/>
                  <a:gd name="connsiteX1014" fmla="*/ 3174833 w 3329862"/>
                  <a:gd name="connsiteY1014" fmla="*/ 370967 h 3287563"/>
                  <a:gd name="connsiteX1015" fmla="*/ 3187078 w 3329862"/>
                  <a:gd name="connsiteY1015" fmla="*/ 387175 h 3287563"/>
                  <a:gd name="connsiteX1016" fmla="*/ 3198243 w 3329862"/>
                  <a:gd name="connsiteY1016" fmla="*/ 403382 h 3287563"/>
                  <a:gd name="connsiteX1017" fmla="*/ 3209408 w 3329862"/>
                  <a:gd name="connsiteY1017" fmla="*/ 420670 h 3287563"/>
                  <a:gd name="connsiteX1018" fmla="*/ 3220573 w 3329862"/>
                  <a:gd name="connsiteY1018" fmla="*/ 440119 h 3287563"/>
                  <a:gd name="connsiteX1019" fmla="*/ 3226336 w 3329862"/>
                  <a:gd name="connsiteY1019" fmla="*/ 450923 h 3287563"/>
                  <a:gd name="connsiteX1020" fmla="*/ 3232098 w 3329862"/>
                  <a:gd name="connsiteY1020" fmla="*/ 463169 h 3287563"/>
                  <a:gd name="connsiteX1021" fmla="*/ 3204726 w 3329862"/>
                  <a:gd name="connsiteY1021" fmla="*/ 416348 h 3287563"/>
                  <a:gd name="connsiteX1022" fmla="*/ 3170150 w 3329862"/>
                  <a:gd name="connsiteY1022" fmla="*/ 367366 h 3287563"/>
                  <a:gd name="connsiteX1023" fmla="*/ 3187078 w 3329862"/>
                  <a:gd name="connsiteY1023" fmla="*/ 392937 h 3287563"/>
                  <a:gd name="connsiteX1024" fmla="*/ 3202925 w 3329862"/>
                  <a:gd name="connsiteY1024" fmla="*/ 418869 h 3287563"/>
                  <a:gd name="connsiteX1025" fmla="*/ 3214811 w 3329862"/>
                  <a:gd name="connsiteY1025" fmla="*/ 437597 h 3287563"/>
                  <a:gd name="connsiteX1026" fmla="*/ 3226336 w 3329862"/>
                  <a:gd name="connsiteY1026" fmla="*/ 456686 h 3287563"/>
                  <a:gd name="connsiteX1027" fmla="*/ 3224895 w 3329862"/>
                  <a:gd name="connsiteY1027" fmla="*/ 454525 h 3287563"/>
                  <a:gd name="connsiteX1028" fmla="*/ 3240742 w 3329862"/>
                  <a:gd name="connsiteY1028" fmla="*/ 486219 h 3287563"/>
                  <a:gd name="connsiteX1029" fmla="*/ 3251907 w 3329862"/>
                  <a:gd name="connsiteY1029" fmla="*/ 511071 h 3287563"/>
                  <a:gd name="connsiteX1030" fmla="*/ 3268115 w 3329862"/>
                  <a:gd name="connsiteY1030" fmla="*/ 547447 h 3287563"/>
                  <a:gd name="connsiteX1031" fmla="*/ 3275318 w 3329862"/>
                  <a:gd name="connsiteY1031" fmla="*/ 563654 h 3287563"/>
                  <a:gd name="connsiteX1032" fmla="*/ 3282521 w 3329862"/>
                  <a:gd name="connsiteY1032" fmla="*/ 582383 h 3287563"/>
                  <a:gd name="connsiteX1033" fmla="*/ 3286483 w 3329862"/>
                  <a:gd name="connsiteY1033" fmla="*/ 593188 h 3287563"/>
                  <a:gd name="connsiteX1034" fmla="*/ 3290805 w 3329862"/>
                  <a:gd name="connsiteY1034" fmla="*/ 605433 h 3287563"/>
                  <a:gd name="connsiteX1035" fmla="*/ 3300169 w 3329862"/>
                  <a:gd name="connsiteY1035" fmla="*/ 636047 h 3287563"/>
                  <a:gd name="connsiteX1036" fmla="*/ 3297288 w 3329862"/>
                  <a:gd name="connsiteY1036" fmla="*/ 606514 h 3287563"/>
                  <a:gd name="connsiteX1037" fmla="*/ 3316737 w 3329862"/>
                  <a:gd name="connsiteY1037" fmla="*/ 685389 h 3287563"/>
                  <a:gd name="connsiteX1038" fmla="*/ 3320338 w 3329862"/>
                  <a:gd name="connsiteY1038" fmla="*/ 717804 h 3287563"/>
                  <a:gd name="connsiteX1039" fmla="*/ 3313495 w 3329862"/>
                  <a:gd name="connsiteY1039" fmla="*/ 682868 h 3287563"/>
                  <a:gd name="connsiteX1040" fmla="*/ 3308813 w 3329862"/>
                  <a:gd name="connsiteY1040" fmla="*/ 664860 h 3287563"/>
                  <a:gd name="connsiteX1041" fmla="*/ 3305572 w 3329862"/>
                  <a:gd name="connsiteY1041" fmla="*/ 656216 h 3287563"/>
                  <a:gd name="connsiteX1042" fmla="*/ 3302690 w 3329862"/>
                  <a:gd name="connsiteY1042" fmla="*/ 649373 h 3287563"/>
                  <a:gd name="connsiteX1043" fmla="*/ 3288284 w 3329862"/>
                  <a:gd name="connsiteY1043" fmla="*/ 602912 h 3287563"/>
                  <a:gd name="connsiteX1044" fmla="*/ 3295487 w 3329862"/>
                  <a:gd name="connsiteY1044" fmla="*/ 642530 h 3287563"/>
                  <a:gd name="connsiteX1045" fmla="*/ 3303050 w 3329862"/>
                  <a:gd name="connsiteY1045" fmla="*/ 667741 h 3287563"/>
                  <a:gd name="connsiteX1046" fmla="*/ 3303050 w 3329862"/>
                  <a:gd name="connsiteY1046" fmla="*/ 664500 h 3287563"/>
                  <a:gd name="connsiteX1047" fmla="*/ 3305211 w 3329862"/>
                  <a:gd name="connsiteY1047" fmla="*/ 672784 h 3287563"/>
                  <a:gd name="connsiteX1048" fmla="*/ 3307373 w 3329862"/>
                  <a:gd name="connsiteY1048" fmla="*/ 681067 h 3287563"/>
                  <a:gd name="connsiteX1049" fmla="*/ 3309533 w 3329862"/>
                  <a:gd name="connsiteY1049" fmla="*/ 692953 h 3287563"/>
                  <a:gd name="connsiteX1050" fmla="*/ 3309533 w 3329862"/>
                  <a:gd name="connsiteY1050" fmla="*/ 699436 h 3287563"/>
                  <a:gd name="connsiteX1051" fmla="*/ 3313855 w 3329862"/>
                  <a:gd name="connsiteY1051" fmla="*/ 720325 h 3287563"/>
                  <a:gd name="connsiteX1052" fmla="*/ 3316016 w 3329862"/>
                  <a:gd name="connsiteY1052" fmla="*/ 736892 h 3287563"/>
                  <a:gd name="connsiteX1053" fmla="*/ 3318177 w 3329862"/>
                  <a:gd name="connsiteY1053" fmla="*/ 754901 h 3287563"/>
                  <a:gd name="connsiteX1054" fmla="*/ 3319618 w 3329862"/>
                  <a:gd name="connsiteY1054" fmla="*/ 766066 h 3287563"/>
                  <a:gd name="connsiteX1055" fmla="*/ 3321058 w 3329862"/>
                  <a:gd name="connsiteY1055" fmla="*/ 780112 h 3287563"/>
                  <a:gd name="connsiteX1056" fmla="*/ 3319978 w 3329862"/>
                  <a:gd name="connsiteY1056" fmla="*/ 770388 h 3287563"/>
                  <a:gd name="connsiteX1057" fmla="*/ 3321779 w 3329862"/>
                  <a:gd name="connsiteY1057" fmla="*/ 801362 h 3287563"/>
                  <a:gd name="connsiteX1058" fmla="*/ 3322499 w 3329862"/>
                  <a:gd name="connsiteY1058" fmla="*/ 812887 h 3287563"/>
                  <a:gd name="connsiteX1059" fmla="*/ 3323219 w 3329862"/>
                  <a:gd name="connsiteY1059" fmla="*/ 822971 h 3287563"/>
                  <a:gd name="connsiteX1060" fmla="*/ 3323940 w 3329862"/>
                  <a:gd name="connsiteY1060" fmla="*/ 870153 h 3287563"/>
                  <a:gd name="connsiteX1061" fmla="*/ 3326461 w 3329862"/>
                  <a:gd name="connsiteY1061" fmla="*/ 926338 h 3287563"/>
                  <a:gd name="connsiteX1062" fmla="*/ 3328262 w 3329862"/>
                  <a:gd name="connsiteY1062" fmla="*/ 864750 h 3287563"/>
                  <a:gd name="connsiteX1063" fmla="*/ 3328622 w 3329862"/>
                  <a:gd name="connsiteY1063" fmla="*/ 846742 h 3287563"/>
                  <a:gd name="connsiteX1064" fmla="*/ 3328622 w 3329862"/>
                  <a:gd name="connsiteY1064" fmla="*/ 825492 h 3287563"/>
                  <a:gd name="connsiteX1065" fmla="*/ 3328622 w 3329862"/>
                  <a:gd name="connsiteY1065" fmla="*/ 813247 h 3287563"/>
                  <a:gd name="connsiteX1066" fmla="*/ 3328262 w 3329862"/>
                  <a:gd name="connsiteY1066" fmla="*/ 799921 h 3287563"/>
                  <a:gd name="connsiteX1067" fmla="*/ 3326101 w 3329862"/>
                  <a:gd name="connsiteY1067" fmla="*/ 769667 h 3287563"/>
                  <a:gd name="connsiteX1068" fmla="*/ 3318177 w 3329862"/>
                  <a:gd name="connsiteY1068" fmla="*/ 729689 h 3287563"/>
                  <a:gd name="connsiteX1069" fmla="*/ 3321779 w 3329862"/>
                  <a:gd name="connsiteY1069" fmla="*/ 758142 h 3287563"/>
                  <a:gd name="connsiteX1070" fmla="*/ 3323219 w 3329862"/>
                  <a:gd name="connsiteY1070" fmla="*/ 772549 h 3287563"/>
                  <a:gd name="connsiteX1071" fmla="*/ 3324300 w 3329862"/>
                  <a:gd name="connsiteY1071" fmla="*/ 786955 h 3287563"/>
                  <a:gd name="connsiteX1072" fmla="*/ 3320338 w 3329862"/>
                  <a:gd name="connsiteY1072" fmla="*/ 753820 h 3287563"/>
                  <a:gd name="connsiteX1073" fmla="*/ 3317097 w 3329862"/>
                  <a:gd name="connsiteY1073" fmla="*/ 726448 h 3287563"/>
                  <a:gd name="connsiteX1074" fmla="*/ 3314936 w 3329862"/>
                  <a:gd name="connsiteY1074" fmla="*/ 712762 h 3287563"/>
                  <a:gd name="connsiteX1075" fmla="*/ 3312775 w 3329862"/>
                  <a:gd name="connsiteY1075" fmla="*/ 699075 h 3287563"/>
                  <a:gd name="connsiteX1076" fmla="*/ 3317097 w 3329862"/>
                  <a:gd name="connsiteY1076" fmla="*/ 720685 h 3287563"/>
                  <a:gd name="connsiteX1077" fmla="*/ 3319258 w 3329862"/>
                  <a:gd name="connsiteY1077" fmla="*/ 734731 h 3287563"/>
                  <a:gd name="connsiteX1078" fmla="*/ 3321779 w 3329862"/>
                  <a:gd name="connsiteY1078" fmla="*/ 747697 h 3287563"/>
                  <a:gd name="connsiteX1079" fmla="*/ 3326101 w 3329862"/>
                  <a:gd name="connsiteY1079" fmla="*/ 766066 h 3287563"/>
                  <a:gd name="connsiteX1080" fmla="*/ 3328622 w 3329862"/>
                  <a:gd name="connsiteY1080" fmla="*/ 802082 h 3287563"/>
                  <a:gd name="connsiteX1081" fmla="*/ 3329342 w 3329862"/>
                  <a:gd name="connsiteY1081" fmla="*/ 821891 h 3287563"/>
                  <a:gd name="connsiteX1082" fmla="*/ 3329702 w 3329862"/>
                  <a:gd name="connsiteY1082" fmla="*/ 837018 h 3287563"/>
                  <a:gd name="connsiteX1083" fmla="*/ 3329702 w 3329862"/>
                  <a:gd name="connsiteY1083" fmla="*/ 859348 h 3287563"/>
                  <a:gd name="connsiteX1084" fmla="*/ 3324660 w 3329862"/>
                  <a:gd name="connsiteY1084" fmla="*/ 1053475 h 3287563"/>
                  <a:gd name="connsiteX1085" fmla="*/ 3324660 w 3329862"/>
                  <a:gd name="connsiteY1085" fmla="*/ 1019620 h 3287563"/>
                  <a:gd name="connsiteX1086" fmla="*/ 3322139 w 3329862"/>
                  <a:gd name="connsiteY1086" fmla="*/ 1057797 h 3287563"/>
                  <a:gd name="connsiteX1087" fmla="*/ 3323219 w 3329862"/>
                  <a:gd name="connsiteY1087" fmla="*/ 1096335 h 3287563"/>
                  <a:gd name="connsiteX1088" fmla="*/ 3322139 w 3329862"/>
                  <a:gd name="connsiteY1088" fmla="*/ 1095614 h 3287563"/>
                  <a:gd name="connsiteX1089" fmla="*/ 3325020 w 3329862"/>
                  <a:gd name="connsiteY1089" fmla="*/ 1196460 h 3287563"/>
                  <a:gd name="connsiteX1090" fmla="*/ 3321419 w 3329862"/>
                  <a:gd name="connsiteY1090" fmla="*/ 1188896 h 3287563"/>
                  <a:gd name="connsiteX1091" fmla="*/ 3318537 w 3329862"/>
                  <a:gd name="connsiteY1091" fmla="*/ 1304509 h 3287563"/>
                  <a:gd name="connsiteX1092" fmla="*/ 3319258 w 3329862"/>
                  <a:gd name="connsiteY1092" fmla="*/ 1348088 h 3287563"/>
                  <a:gd name="connsiteX1093" fmla="*/ 3319258 w 3329862"/>
                  <a:gd name="connsiteY1093" fmla="*/ 1340165 h 3287563"/>
                  <a:gd name="connsiteX1094" fmla="*/ 3317817 w 3329862"/>
                  <a:gd name="connsiteY1094" fmla="*/ 1385905 h 3287563"/>
                  <a:gd name="connsiteX1095" fmla="*/ 3316737 w 3329862"/>
                  <a:gd name="connsiteY1095" fmla="*/ 1267772 h 3287563"/>
                  <a:gd name="connsiteX1096" fmla="*/ 3314936 w 3329862"/>
                  <a:gd name="connsiteY1096" fmla="*/ 1264531 h 3287563"/>
                  <a:gd name="connsiteX1097" fmla="*/ 3313135 w 3329862"/>
                  <a:gd name="connsiteY1097" fmla="*/ 1173409 h 3287563"/>
                  <a:gd name="connsiteX1098" fmla="*/ 3313855 w 3329862"/>
                  <a:gd name="connsiteY1098" fmla="*/ 1281818 h 3287563"/>
                  <a:gd name="connsiteX1099" fmla="*/ 3311694 w 3329862"/>
                  <a:gd name="connsiteY1099" fmla="*/ 1247243 h 3287563"/>
                  <a:gd name="connsiteX1100" fmla="*/ 3312775 w 3329862"/>
                  <a:gd name="connsiteY1100" fmla="*/ 1255166 h 3287563"/>
                  <a:gd name="connsiteX1101" fmla="*/ 3311334 w 3329862"/>
                  <a:gd name="connsiteY1101" fmla="*/ 1084810 h 3287563"/>
                  <a:gd name="connsiteX1102" fmla="*/ 3312054 w 3329862"/>
                  <a:gd name="connsiteY1102" fmla="*/ 1083009 h 3287563"/>
                  <a:gd name="connsiteX1103" fmla="*/ 3310254 w 3329862"/>
                  <a:gd name="connsiteY1103" fmla="*/ 898245 h 3287563"/>
                  <a:gd name="connsiteX1104" fmla="*/ 3311334 w 3329862"/>
                  <a:gd name="connsiteY1104" fmla="*/ 918054 h 3287563"/>
                  <a:gd name="connsiteX1105" fmla="*/ 3310614 w 3329862"/>
                  <a:gd name="connsiteY1105" fmla="*/ 880237 h 3287563"/>
                  <a:gd name="connsiteX1106" fmla="*/ 3309173 w 3329862"/>
                  <a:gd name="connsiteY1106" fmla="*/ 831255 h 3287563"/>
                  <a:gd name="connsiteX1107" fmla="*/ 3295847 w 3329862"/>
                  <a:gd name="connsiteY1107" fmla="*/ 716003 h 3287563"/>
                  <a:gd name="connsiteX1108" fmla="*/ 3295127 w 3329862"/>
                  <a:gd name="connsiteY1108" fmla="*/ 716003 h 3287563"/>
                  <a:gd name="connsiteX1109" fmla="*/ 3293326 w 3329862"/>
                  <a:gd name="connsiteY1109" fmla="*/ 706279 h 3287563"/>
                  <a:gd name="connsiteX1110" fmla="*/ 3290805 w 3329862"/>
                  <a:gd name="connsiteY1110" fmla="*/ 692232 h 3287563"/>
                  <a:gd name="connsiteX1111" fmla="*/ 3289724 w 3329862"/>
                  <a:gd name="connsiteY1111" fmla="*/ 685029 h 3287563"/>
                  <a:gd name="connsiteX1112" fmla="*/ 3288284 w 3329862"/>
                  <a:gd name="connsiteY1112" fmla="*/ 678546 h 3287563"/>
                  <a:gd name="connsiteX1113" fmla="*/ 3288284 w 3329862"/>
                  <a:gd name="connsiteY1113" fmla="*/ 678546 h 3287563"/>
                  <a:gd name="connsiteX1114" fmla="*/ 3281081 w 3329862"/>
                  <a:gd name="connsiteY1114" fmla="*/ 649733 h 3287563"/>
                  <a:gd name="connsiteX1115" fmla="*/ 3272797 w 3329862"/>
                  <a:gd name="connsiteY1115" fmla="*/ 622361 h 3287563"/>
                  <a:gd name="connsiteX1116" fmla="*/ 3268835 w 3329862"/>
                  <a:gd name="connsiteY1116" fmla="*/ 609035 h 3287563"/>
                  <a:gd name="connsiteX1117" fmla="*/ 3264513 w 3329862"/>
                  <a:gd name="connsiteY1117" fmla="*/ 596429 h 3287563"/>
                  <a:gd name="connsiteX1118" fmla="*/ 3255869 w 3329862"/>
                  <a:gd name="connsiteY1118" fmla="*/ 573019 h 3287563"/>
                  <a:gd name="connsiteX1119" fmla="*/ 3267034 w 3329862"/>
                  <a:gd name="connsiteY1119" fmla="*/ 609395 h 3287563"/>
                  <a:gd name="connsiteX1120" fmla="*/ 3272437 w 3329862"/>
                  <a:gd name="connsiteY1120" fmla="*/ 627043 h 3287563"/>
                  <a:gd name="connsiteX1121" fmla="*/ 3276398 w 3329862"/>
                  <a:gd name="connsiteY1121" fmla="*/ 640009 h 3287563"/>
                  <a:gd name="connsiteX1122" fmla="*/ 3278199 w 3329862"/>
                  <a:gd name="connsiteY1122" fmla="*/ 646852 h 3287563"/>
                  <a:gd name="connsiteX1123" fmla="*/ 3280000 w 3329862"/>
                  <a:gd name="connsiteY1123" fmla="*/ 653695 h 3287563"/>
                  <a:gd name="connsiteX1124" fmla="*/ 3288284 w 3329862"/>
                  <a:gd name="connsiteY1124" fmla="*/ 682148 h 3287563"/>
                  <a:gd name="connsiteX1125" fmla="*/ 3292966 w 3329862"/>
                  <a:gd name="connsiteY1125" fmla="*/ 710601 h 3287563"/>
                  <a:gd name="connsiteX1126" fmla="*/ 3295847 w 3329862"/>
                  <a:gd name="connsiteY1126" fmla="*/ 726088 h 3287563"/>
                  <a:gd name="connsiteX1127" fmla="*/ 3298008 w 3329862"/>
                  <a:gd name="connsiteY1127" fmla="*/ 741935 h 3287563"/>
                  <a:gd name="connsiteX1128" fmla="*/ 3300169 w 3329862"/>
                  <a:gd name="connsiteY1128" fmla="*/ 757422 h 3287563"/>
                  <a:gd name="connsiteX1129" fmla="*/ 3301970 w 3329862"/>
                  <a:gd name="connsiteY1129" fmla="*/ 771828 h 3287563"/>
                  <a:gd name="connsiteX1130" fmla="*/ 3303410 w 3329862"/>
                  <a:gd name="connsiteY1130" fmla="*/ 795239 h 3287563"/>
                  <a:gd name="connsiteX1131" fmla="*/ 3304851 w 3329862"/>
                  <a:gd name="connsiteY1131" fmla="*/ 795239 h 3287563"/>
                  <a:gd name="connsiteX1132" fmla="*/ 3305932 w 3329862"/>
                  <a:gd name="connsiteY1132" fmla="*/ 807124 h 3287563"/>
                  <a:gd name="connsiteX1133" fmla="*/ 3306652 w 3329862"/>
                  <a:gd name="connsiteY1133" fmla="*/ 819370 h 3287563"/>
                  <a:gd name="connsiteX1134" fmla="*/ 3307733 w 3329862"/>
                  <a:gd name="connsiteY1134" fmla="*/ 835577 h 3287563"/>
                  <a:gd name="connsiteX1135" fmla="*/ 3307733 w 3329862"/>
                  <a:gd name="connsiteY1135" fmla="*/ 852505 h 3287563"/>
                  <a:gd name="connsiteX1136" fmla="*/ 3307733 w 3329862"/>
                  <a:gd name="connsiteY1136" fmla="*/ 874475 h 3287563"/>
                  <a:gd name="connsiteX1137" fmla="*/ 3306652 w 3329862"/>
                  <a:gd name="connsiteY1137" fmla="*/ 897525 h 3287563"/>
                  <a:gd name="connsiteX1138" fmla="*/ 3306652 w 3329862"/>
                  <a:gd name="connsiteY1138" fmla="*/ 855386 h 3287563"/>
                  <a:gd name="connsiteX1139" fmla="*/ 3303771 w 3329862"/>
                  <a:gd name="connsiteY1139" fmla="*/ 883479 h 3287563"/>
                  <a:gd name="connsiteX1140" fmla="*/ 3305932 w 3329862"/>
                  <a:gd name="connsiteY1140" fmla="*/ 1139194 h 3287563"/>
                  <a:gd name="connsiteX1141" fmla="*/ 3306652 w 3329862"/>
                  <a:gd name="connsiteY1141" fmla="*/ 1095254 h 3287563"/>
                  <a:gd name="connsiteX1142" fmla="*/ 3305932 w 3329862"/>
                  <a:gd name="connsiteY1142" fmla="*/ 1219150 h 3287563"/>
                  <a:gd name="connsiteX1143" fmla="*/ 3305572 w 3329862"/>
                  <a:gd name="connsiteY1143" fmla="*/ 1129470 h 3287563"/>
                  <a:gd name="connsiteX1144" fmla="*/ 3304491 w 3329862"/>
                  <a:gd name="connsiteY1144" fmla="*/ 1213027 h 3287563"/>
                  <a:gd name="connsiteX1145" fmla="*/ 3307733 w 3329862"/>
                  <a:gd name="connsiteY1145" fmla="*/ 1309551 h 3287563"/>
                  <a:gd name="connsiteX1146" fmla="*/ 3307733 w 3329862"/>
                  <a:gd name="connsiteY1146" fmla="*/ 1267052 h 3287563"/>
                  <a:gd name="connsiteX1147" fmla="*/ 3307373 w 3329862"/>
                  <a:gd name="connsiteY1147" fmla="*/ 1447853 h 3287563"/>
                  <a:gd name="connsiteX1148" fmla="*/ 3306292 w 3329862"/>
                  <a:gd name="connsiteY1148" fmla="*/ 1280018 h 3287563"/>
                  <a:gd name="connsiteX1149" fmla="*/ 3303050 w 3329862"/>
                  <a:gd name="connsiteY1149" fmla="*/ 1263450 h 3287563"/>
                  <a:gd name="connsiteX1150" fmla="*/ 3303050 w 3329862"/>
                  <a:gd name="connsiteY1150" fmla="*/ 1321796 h 3287563"/>
                  <a:gd name="connsiteX1151" fmla="*/ 3303050 w 3329862"/>
                  <a:gd name="connsiteY1151" fmla="*/ 1340525 h 3287563"/>
                  <a:gd name="connsiteX1152" fmla="*/ 3298729 w 3329862"/>
                  <a:gd name="connsiteY1152" fmla="*/ 1140275 h 3287563"/>
                  <a:gd name="connsiteX1153" fmla="*/ 3299449 w 3329862"/>
                  <a:gd name="connsiteY1153" fmla="*/ 1152520 h 3287563"/>
                  <a:gd name="connsiteX1154" fmla="*/ 3299449 w 3329862"/>
                  <a:gd name="connsiteY1154" fmla="*/ 1007014 h 3287563"/>
                  <a:gd name="connsiteX1155" fmla="*/ 3299449 w 3329862"/>
                  <a:gd name="connsiteY1155" fmla="*/ 1056357 h 3287563"/>
                  <a:gd name="connsiteX1156" fmla="*/ 3298008 w 3329862"/>
                  <a:gd name="connsiteY1156" fmla="*/ 996570 h 3287563"/>
                  <a:gd name="connsiteX1157" fmla="*/ 3296207 w 3329862"/>
                  <a:gd name="connsiteY1157" fmla="*/ 1032586 h 3287563"/>
                  <a:gd name="connsiteX1158" fmla="*/ 3296207 w 3329862"/>
                  <a:gd name="connsiteY1158" fmla="*/ 945427 h 3287563"/>
                  <a:gd name="connsiteX1159" fmla="*/ 3298729 w 3329862"/>
                  <a:gd name="connsiteY1159" fmla="*/ 956592 h 3287563"/>
                  <a:gd name="connsiteX1160" fmla="*/ 3299449 w 3329862"/>
                  <a:gd name="connsiteY1160" fmla="*/ 851424 h 3287563"/>
                  <a:gd name="connsiteX1161" fmla="*/ 3298008 w 3329862"/>
                  <a:gd name="connsiteY1161" fmla="*/ 865471 h 3287563"/>
                  <a:gd name="connsiteX1162" fmla="*/ 3295127 w 3329862"/>
                  <a:gd name="connsiteY1162" fmla="*/ 809645 h 3287563"/>
                  <a:gd name="connsiteX1163" fmla="*/ 3295127 w 3329862"/>
                  <a:gd name="connsiteY1163" fmla="*/ 821170 h 3287563"/>
                  <a:gd name="connsiteX1164" fmla="*/ 3294046 w 3329862"/>
                  <a:gd name="connsiteY1164" fmla="*/ 805323 h 3287563"/>
                  <a:gd name="connsiteX1165" fmla="*/ 3292606 w 3329862"/>
                  <a:gd name="connsiteY1165" fmla="*/ 790917 h 3287563"/>
                  <a:gd name="connsiteX1166" fmla="*/ 3291525 w 3329862"/>
                  <a:gd name="connsiteY1166" fmla="*/ 765705 h 3287563"/>
                  <a:gd name="connsiteX1167" fmla="*/ 3294767 w 3329862"/>
                  <a:gd name="connsiteY1167" fmla="*/ 802802 h 3287563"/>
                  <a:gd name="connsiteX1168" fmla="*/ 3295487 w 3329862"/>
                  <a:gd name="connsiteY1168" fmla="*/ 812887 h 3287563"/>
                  <a:gd name="connsiteX1169" fmla="*/ 3296207 w 3329862"/>
                  <a:gd name="connsiteY1169" fmla="*/ 812887 h 3287563"/>
                  <a:gd name="connsiteX1170" fmla="*/ 3295487 w 3329862"/>
                  <a:gd name="connsiteY1170" fmla="*/ 798840 h 3287563"/>
                  <a:gd name="connsiteX1171" fmla="*/ 3294406 w 3329862"/>
                  <a:gd name="connsiteY1171" fmla="*/ 784794 h 3287563"/>
                  <a:gd name="connsiteX1172" fmla="*/ 3292966 w 3329862"/>
                  <a:gd name="connsiteY1172" fmla="*/ 770027 h 3287563"/>
                  <a:gd name="connsiteX1173" fmla="*/ 3290805 w 3329862"/>
                  <a:gd name="connsiteY1173" fmla="*/ 754901 h 3287563"/>
                  <a:gd name="connsiteX1174" fmla="*/ 3293686 w 3329862"/>
                  <a:gd name="connsiteY1174" fmla="*/ 773989 h 3287563"/>
                  <a:gd name="connsiteX1175" fmla="*/ 3291165 w 3329862"/>
                  <a:gd name="connsiteY1175" fmla="*/ 750939 h 3287563"/>
                  <a:gd name="connsiteX1176" fmla="*/ 3288284 w 3329862"/>
                  <a:gd name="connsiteY1176" fmla="*/ 727888 h 3287563"/>
                  <a:gd name="connsiteX1177" fmla="*/ 3284322 w 3329862"/>
                  <a:gd name="connsiteY1177" fmla="*/ 705198 h 3287563"/>
                  <a:gd name="connsiteX1178" fmla="*/ 3282161 w 3329862"/>
                  <a:gd name="connsiteY1178" fmla="*/ 693673 h 3287563"/>
                  <a:gd name="connsiteX1179" fmla="*/ 3280000 w 3329862"/>
                  <a:gd name="connsiteY1179" fmla="*/ 682148 h 3287563"/>
                  <a:gd name="connsiteX1180" fmla="*/ 3262712 w 3329862"/>
                  <a:gd name="connsiteY1180" fmla="*/ 632806 h 3287563"/>
                  <a:gd name="connsiteX1181" fmla="*/ 3252268 w 3329862"/>
                  <a:gd name="connsiteY1181" fmla="*/ 596789 h 3287563"/>
                  <a:gd name="connsiteX1182" fmla="*/ 3239302 w 3329862"/>
                  <a:gd name="connsiteY1182" fmla="*/ 562574 h 3287563"/>
                  <a:gd name="connsiteX1183" fmla="*/ 3243263 w 3329862"/>
                  <a:gd name="connsiteY1183" fmla="*/ 571578 h 3287563"/>
                  <a:gd name="connsiteX1184" fmla="*/ 3229938 w 3329862"/>
                  <a:gd name="connsiteY1184" fmla="*/ 536282 h 3287563"/>
                  <a:gd name="connsiteX1185" fmla="*/ 3220934 w 3329862"/>
                  <a:gd name="connsiteY1185" fmla="*/ 516113 h 3287563"/>
                  <a:gd name="connsiteX1186" fmla="*/ 3216251 w 3329862"/>
                  <a:gd name="connsiteY1186" fmla="*/ 506028 h 3287563"/>
                  <a:gd name="connsiteX1187" fmla="*/ 3211569 w 3329862"/>
                  <a:gd name="connsiteY1187" fmla="*/ 496304 h 3287563"/>
                  <a:gd name="connsiteX1188" fmla="*/ 3193561 w 3329862"/>
                  <a:gd name="connsiteY1188" fmla="*/ 462809 h 3287563"/>
                  <a:gd name="connsiteX1189" fmla="*/ 3183477 w 3329862"/>
                  <a:gd name="connsiteY1189" fmla="*/ 446601 h 3287563"/>
                  <a:gd name="connsiteX1190" fmla="*/ 3193201 w 3329862"/>
                  <a:gd name="connsiteY1190" fmla="*/ 460288 h 3287563"/>
                  <a:gd name="connsiteX1191" fmla="*/ 3205806 w 3329862"/>
                  <a:gd name="connsiteY1191" fmla="*/ 481537 h 3287563"/>
                  <a:gd name="connsiteX1192" fmla="*/ 3218052 w 3329862"/>
                  <a:gd name="connsiteY1192" fmla="*/ 503147 h 3287563"/>
                  <a:gd name="connsiteX1193" fmla="*/ 3226696 w 3329862"/>
                  <a:gd name="connsiteY1193" fmla="*/ 517554 h 3287563"/>
                  <a:gd name="connsiteX1194" fmla="*/ 3188879 w 3329862"/>
                  <a:gd name="connsiteY1194" fmla="*/ 443720 h 3287563"/>
                  <a:gd name="connsiteX1195" fmla="*/ 3182036 w 3329862"/>
                  <a:gd name="connsiteY1195" fmla="*/ 432195 h 3287563"/>
                  <a:gd name="connsiteX1196" fmla="*/ 3175913 w 3329862"/>
                  <a:gd name="connsiteY1196" fmla="*/ 422831 h 3287563"/>
                  <a:gd name="connsiteX1197" fmla="*/ 3166549 w 3329862"/>
                  <a:gd name="connsiteY1197" fmla="*/ 409145 h 3287563"/>
                  <a:gd name="connsiteX1198" fmla="*/ 3155384 w 3329862"/>
                  <a:gd name="connsiteY1198" fmla="*/ 394738 h 3287563"/>
                  <a:gd name="connsiteX1199" fmla="*/ 3133414 w 3329862"/>
                  <a:gd name="connsiteY1199" fmla="*/ 368446 h 3287563"/>
                  <a:gd name="connsiteX1200" fmla="*/ 3132694 w 3329862"/>
                  <a:gd name="connsiteY1200" fmla="*/ 366645 h 3287563"/>
                  <a:gd name="connsiteX1201" fmla="*/ 3110724 w 3329862"/>
                  <a:gd name="connsiteY1201" fmla="*/ 339273 h 3287563"/>
                  <a:gd name="connsiteX1202" fmla="*/ 3089834 w 3329862"/>
                  <a:gd name="connsiteY1202" fmla="*/ 316943 h 3287563"/>
                  <a:gd name="connsiteX1203" fmla="*/ 3100639 w 3329862"/>
                  <a:gd name="connsiteY1203" fmla="*/ 329549 h 3287563"/>
                  <a:gd name="connsiteX1204" fmla="*/ 3111804 w 3329862"/>
                  <a:gd name="connsiteY1204" fmla="*/ 342875 h 3287563"/>
                  <a:gd name="connsiteX1205" fmla="*/ 3128011 w 3329862"/>
                  <a:gd name="connsiteY1205" fmla="*/ 363044 h 3287563"/>
                  <a:gd name="connsiteX1206" fmla="*/ 3117567 w 3329862"/>
                  <a:gd name="connsiteY1206" fmla="*/ 350798 h 3287563"/>
                  <a:gd name="connsiteX1207" fmla="*/ 3109643 w 3329862"/>
                  <a:gd name="connsiteY1207" fmla="*/ 341074 h 3287563"/>
                  <a:gd name="connsiteX1208" fmla="*/ 3100279 w 3329862"/>
                  <a:gd name="connsiteY1208" fmla="*/ 330269 h 3287563"/>
                  <a:gd name="connsiteX1209" fmla="*/ 3080830 w 3329862"/>
                  <a:gd name="connsiteY1209" fmla="*/ 307939 h 3287563"/>
                  <a:gd name="connsiteX1210" fmla="*/ 3063542 w 3329862"/>
                  <a:gd name="connsiteY1210" fmla="*/ 290291 h 3287563"/>
                  <a:gd name="connsiteX1211" fmla="*/ 3067504 w 3329862"/>
                  <a:gd name="connsiteY1211" fmla="*/ 292812 h 3287563"/>
                  <a:gd name="connsiteX1212" fmla="*/ 3061381 w 3329862"/>
                  <a:gd name="connsiteY1212" fmla="*/ 285969 h 3287563"/>
                  <a:gd name="connsiteX1213" fmla="*/ 3057420 w 3329862"/>
                  <a:gd name="connsiteY1213" fmla="*/ 281647 h 3287563"/>
                  <a:gd name="connsiteX1214" fmla="*/ 3052737 w 3329862"/>
                  <a:gd name="connsiteY1214" fmla="*/ 277325 h 3287563"/>
                  <a:gd name="connsiteX1215" fmla="*/ 3036890 w 3329862"/>
                  <a:gd name="connsiteY1215" fmla="*/ 261118 h 3287563"/>
                  <a:gd name="connsiteX1216" fmla="*/ 3018162 w 3329862"/>
                  <a:gd name="connsiteY1216" fmla="*/ 243830 h 3287563"/>
                  <a:gd name="connsiteX1217" fmla="*/ 2998713 w 3329862"/>
                  <a:gd name="connsiteY1217" fmla="*/ 226902 h 3287563"/>
                  <a:gd name="connsiteX1218" fmla="*/ 2978904 w 3329862"/>
                  <a:gd name="connsiteY1218" fmla="*/ 211415 h 3287563"/>
                  <a:gd name="connsiteX1219" fmla="*/ 2969180 w 3329862"/>
                  <a:gd name="connsiteY1219" fmla="*/ 204212 h 3287563"/>
                  <a:gd name="connsiteX1220" fmla="*/ 2959455 w 3329862"/>
                  <a:gd name="connsiteY1220" fmla="*/ 197369 h 3287563"/>
                  <a:gd name="connsiteX1221" fmla="*/ 2940727 w 3329862"/>
                  <a:gd name="connsiteY1221" fmla="*/ 184763 h 3287563"/>
                  <a:gd name="connsiteX1222" fmla="*/ 2923079 w 3329862"/>
                  <a:gd name="connsiteY1222" fmla="*/ 173959 h 3287563"/>
                  <a:gd name="connsiteX1223" fmla="*/ 2907592 w 3329862"/>
                  <a:gd name="connsiteY1223" fmla="*/ 164594 h 3287563"/>
                  <a:gd name="connsiteX1224" fmla="*/ 2894266 w 3329862"/>
                  <a:gd name="connsiteY1224" fmla="*/ 157391 h 3287563"/>
                  <a:gd name="connsiteX1225" fmla="*/ 2880220 w 3329862"/>
                  <a:gd name="connsiteY1225" fmla="*/ 148387 h 3287563"/>
                  <a:gd name="connsiteX1226" fmla="*/ 2866173 w 3329862"/>
                  <a:gd name="connsiteY1226" fmla="*/ 140103 h 3287563"/>
                  <a:gd name="connsiteX1227" fmla="*/ 2835920 w 3329862"/>
                  <a:gd name="connsiteY1227" fmla="*/ 124976 h 3287563"/>
                  <a:gd name="connsiteX1228" fmla="*/ 2799903 w 3329862"/>
                  <a:gd name="connsiteY1228" fmla="*/ 109129 h 3287563"/>
                  <a:gd name="connsiteX1229" fmla="*/ 2778294 w 3329862"/>
                  <a:gd name="connsiteY1229" fmla="*/ 100485 h 3287563"/>
                  <a:gd name="connsiteX1230" fmla="*/ 2766408 w 3329862"/>
                  <a:gd name="connsiteY1230" fmla="*/ 95803 h 3287563"/>
                  <a:gd name="connsiteX1231" fmla="*/ 2753803 w 3329862"/>
                  <a:gd name="connsiteY1231" fmla="*/ 91121 h 3287563"/>
                  <a:gd name="connsiteX1232" fmla="*/ 2763527 w 3329862"/>
                  <a:gd name="connsiteY1232" fmla="*/ 94363 h 3287563"/>
                  <a:gd name="connsiteX1233" fmla="*/ 2775052 w 3329862"/>
                  <a:gd name="connsiteY1233" fmla="*/ 98685 h 3287563"/>
                  <a:gd name="connsiteX1234" fmla="*/ 2799183 w 3329862"/>
                  <a:gd name="connsiteY1234" fmla="*/ 108409 h 3287563"/>
                  <a:gd name="connsiteX1235" fmla="*/ 2786217 w 3329862"/>
                  <a:gd name="connsiteY1235" fmla="*/ 101926 h 3287563"/>
                  <a:gd name="connsiteX1236" fmla="*/ 2789099 w 3329862"/>
                  <a:gd name="connsiteY1236" fmla="*/ 101926 h 3287563"/>
                  <a:gd name="connsiteX1237" fmla="*/ 2801344 w 3329862"/>
                  <a:gd name="connsiteY1237" fmla="*/ 107328 h 3287563"/>
                  <a:gd name="connsiteX1238" fmla="*/ 2840962 w 3329862"/>
                  <a:gd name="connsiteY1238" fmla="*/ 123176 h 3287563"/>
                  <a:gd name="connsiteX1239" fmla="*/ 2785497 w 3329862"/>
                  <a:gd name="connsiteY1239" fmla="*/ 97244 h 3287563"/>
                  <a:gd name="connsiteX1240" fmla="*/ 2805666 w 3329862"/>
                  <a:gd name="connsiteY1240" fmla="*/ 104807 h 3287563"/>
                  <a:gd name="connsiteX1241" fmla="*/ 2784416 w 3329862"/>
                  <a:gd name="connsiteY1241" fmla="*/ 95803 h 3287563"/>
                  <a:gd name="connsiteX1242" fmla="*/ 2773611 w 3329862"/>
                  <a:gd name="connsiteY1242" fmla="*/ 91121 h 3287563"/>
                  <a:gd name="connsiteX1243" fmla="*/ 2768209 w 3329862"/>
                  <a:gd name="connsiteY1243" fmla="*/ 88960 h 3287563"/>
                  <a:gd name="connsiteX1244" fmla="*/ 2762807 w 3329862"/>
                  <a:gd name="connsiteY1244" fmla="*/ 86799 h 3287563"/>
                  <a:gd name="connsiteX1245" fmla="*/ 2740837 w 3329862"/>
                  <a:gd name="connsiteY1245" fmla="*/ 78876 h 3287563"/>
                  <a:gd name="connsiteX1246" fmla="*/ 2730032 w 3329862"/>
                  <a:gd name="connsiteY1246" fmla="*/ 74914 h 3287563"/>
                  <a:gd name="connsiteX1247" fmla="*/ 2718867 w 3329862"/>
                  <a:gd name="connsiteY1247" fmla="*/ 71312 h 3287563"/>
                  <a:gd name="connsiteX1248" fmla="*/ 2728951 w 3329862"/>
                  <a:gd name="connsiteY1248" fmla="*/ 75274 h 3287563"/>
                  <a:gd name="connsiteX1249" fmla="*/ 2563997 w 3329862"/>
                  <a:gd name="connsiteY1249" fmla="*/ 42499 h 3287563"/>
                  <a:gd name="connsiteX1250" fmla="*/ 2543107 w 3329862"/>
                  <a:gd name="connsiteY1250" fmla="*/ 41059 h 3287563"/>
                  <a:gd name="connsiteX1251" fmla="*/ 2532663 w 3329862"/>
                  <a:gd name="connsiteY1251" fmla="*/ 40338 h 3287563"/>
                  <a:gd name="connsiteX1252" fmla="*/ 2522218 w 3329862"/>
                  <a:gd name="connsiteY1252" fmla="*/ 40338 h 3287563"/>
                  <a:gd name="connsiteX1253" fmla="*/ 2501689 w 3329862"/>
                  <a:gd name="connsiteY1253" fmla="*/ 39978 h 3287563"/>
                  <a:gd name="connsiteX1254" fmla="*/ 2481520 w 3329862"/>
                  <a:gd name="connsiteY1254" fmla="*/ 39978 h 3287563"/>
                  <a:gd name="connsiteX1255" fmla="*/ 2404445 w 3329862"/>
                  <a:gd name="connsiteY1255" fmla="*/ 39978 h 3287563"/>
                  <a:gd name="connsiteX1256" fmla="*/ 2090023 w 3329862"/>
                  <a:gd name="connsiteY1256" fmla="*/ 45380 h 3287563"/>
                  <a:gd name="connsiteX1257" fmla="*/ 2109472 w 3329862"/>
                  <a:gd name="connsiteY1257" fmla="*/ 40338 h 3287563"/>
                  <a:gd name="connsiteX1258" fmla="*/ 2201673 w 3329862"/>
                  <a:gd name="connsiteY1258" fmla="*/ 38537 h 3287563"/>
                  <a:gd name="connsiteX1259" fmla="*/ 2225084 w 3329862"/>
                  <a:gd name="connsiteY1259" fmla="*/ 41059 h 3287563"/>
                  <a:gd name="connsiteX1260" fmla="*/ 2242372 w 3329862"/>
                  <a:gd name="connsiteY1260" fmla="*/ 37097 h 3287563"/>
                  <a:gd name="connsiteX1261" fmla="*/ 1975491 w 3329862"/>
                  <a:gd name="connsiteY1261" fmla="*/ 41779 h 3287563"/>
                  <a:gd name="connsiteX1262" fmla="*/ 1973691 w 3329862"/>
                  <a:gd name="connsiteY1262" fmla="*/ 41059 h 3287563"/>
                  <a:gd name="connsiteX1263" fmla="*/ 1916425 w 3329862"/>
                  <a:gd name="connsiteY1263" fmla="*/ 42139 h 3287563"/>
                  <a:gd name="connsiteX1264" fmla="*/ 1900578 w 3329862"/>
                  <a:gd name="connsiteY1264" fmla="*/ 44300 h 3287563"/>
                  <a:gd name="connsiteX1265" fmla="*/ 1907781 w 3329862"/>
                  <a:gd name="connsiteY1265" fmla="*/ 44300 h 3287563"/>
                  <a:gd name="connsiteX1266" fmla="*/ 1747869 w 3329862"/>
                  <a:gd name="connsiteY1266" fmla="*/ 44300 h 3287563"/>
                  <a:gd name="connsiteX1267" fmla="*/ 1711492 w 3329862"/>
                  <a:gd name="connsiteY1267" fmla="*/ 46101 h 3287563"/>
                  <a:gd name="connsiteX1268" fmla="*/ 1637659 w 3329862"/>
                  <a:gd name="connsiteY1268" fmla="*/ 41059 h 3287563"/>
                  <a:gd name="connsiteX1269" fmla="*/ 1444252 w 3329862"/>
                  <a:gd name="connsiteY1269" fmla="*/ 45020 h 3287563"/>
                  <a:gd name="connsiteX1270" fmla="*/ 1357453 w 3329862"/>
                  <a:gd name="connsiteY1270" fmla="*/ 41779 h 3287563"/>
                  <a:gd name="connsiteX1271" fmla="*/ 1165846 w 3329862"/>
                  <a:gd name="connsiteY1271" fmla="*/ 46101 h 3287563"/>
                  <a:gd name="connsiteX1272" fmla="*/ 1199701 w 3329862"/>
                  <a:gd name="connsiteY1272" fmla="*/ 44660 h 3287563"/>
                  <a:gd name="connsiteX1273" fmla="*/ 994049 w 3329862"/>
                  <a:gd name="connsiteY1273" fmla="*/ 46101 h 3287563"/>
                  <a:gd name="connsiteX1274" fmla="*/ 901847 w 3329862"/>
                  <a:gd name="connsiteY1274" fmla="*/ 46461 h 3287563"/>
                  <a:gd name="connsiteX1275" fmla="*/ 838818 w 3329862"/>
                  <a:gd name="connsiteY1275" fmla="*/ 46461 h 3287563"/>
                  <a:gd name="connsiteX1276" fmla="*/ 833776 w 3329862"/>
                  <a:gd name="connsiteY1276" fmla="*/ 43940 h 3287563"/>
                  <a:gd name="connsiteX1277" fmla="*/ 809285 w 3329862"/>
                  <a:gd name="connsiteY1277" fmla="*/ 43580 h 3287563"/>
                  <a:gd name="connsiteX1278" fmla="*/ 776510 w 3329862"/>
                  <a:gd name="connsiteY1278" fmla="*/ 45020 h 3287563"/>
                  <a:gd name="connsiteX1279" fmla="*/ 664140 w 3329862"/>
                  <a:gd name="connsiteY1279" fmla="*/ 58346 h 3287563"/>
                  <a:gd name="connsiteX1280" fmla="*/ 646132 w 3329862"/>
                  <a:gd name="connsiteY1280" fmla="*/ 63749 h 3287563"/>
                  <a:gd name="connsiteX1281" fmla="*/ 619119 w 3329862"/>
                  <a:gd name="connsiteY1281" fmla="*/ 72033 h 3287563"/>
                  <a:gd name="connsiteX1282" fmla="*/ 576260 w 3329862"/>
                  <a:gd name="connsiteY1282" fmla="*/ 85719 h 3287563"/>
                  <a:gd name="connsiteX1283" fmla="*/ 588866 w 3329862"/>
                  <a:gd name="connsiteY1283" fmla="*/ 83918 h 3287563"/>
                  <a:gd name="connsiteX1284" fmla="*/ 593188 w 3329862"/>
                  <a:gd name="connsiteY1284" fmla="*/ 83198 h 3287563"/>
                  <a:gd name="connsiteX1285" fmla="*/ 606514 w 3329862"/>
                  <a:gd name="connsiteY1285" fmla="*/ 78515 h 3287563"/>
                  <a:gd name="connsiteX1286" fmla="*/ 632085 w 3329862"/>
                  <a:gd name="connsiteY1286" fmla="*/ 70592 h 3287563"/>
                  <a:gd name="connsiteX1287" fmla="*/ 615158 w 3329862"/>
                  <a:gd name="connsiteY1287" fmla="*/ 76715 h 3287563"/>
                  <a:gd name="connsiteX1288" fmla="*/ 606153 w 3329862"/>
                  <a:gd name="connsiteY1288" fmla="*/ 79956 h 3287563"/>
                  <a:gd name="connsiteX1289" fmla="*/ 596789 w 3329862"/>
                  <a:gd name="connsiteY1289" fmla="*/ 83558 h 3287563"/>
                  <a:gd name="connsiteX1290" fmla="*/ 554650 w 3329862"/>
                  <a:gd name="connsiteY1290" fmla="*/ 100485 h 3287563"/>
                  <a:gd name="connsiteX1291" fmla="*/ 444080 w 3329862"/>
                  <a:gd name="connsiteY1291" fmla="*/ 155590 h 3287563"/>
                  <a:gd name="connsiteX1292" fmla="*/ 444080 w 3329862"/>
                  <a:gd name="connsiteY1292" fmla="*/ 153069 h 3287563"/>
                  <a:gd name="connsiteX1293" fmla="*/ 461728 w 3329862"/>
                  <a:gd name="connsiteY1293" fmla="*/ 143345 h 3287563"/>
                  <a:gd name="connsiteX1294" fmla="*/ 479376 w 3329862"/>
                  <a:gd name="connsiteY1294" fmla="*/ 134341 h 3287563"/>
                  <a:gd name="connsiteX1295" fmla="*/ 497384 w 3329862"/>
                  <a:gd name="connsiteY1295" fmla="*/ 125337 h 3287563"/>
                  <a:gd name="connsiteX1296" fmla="*/ 515753 w 3329862"/>
                  <a:gd name="connsiteY1296" fmla="*/ 117053 h 3287563"/>
                  <a:gd name="connsiteX1297" fmla="*/ 529439 w 3329862"/>
                  <a:gd name="connsiteY1297" fmla="*/ 109489 h 3287563"/>
                  <a:gd name="connsiteX1298" fmla="*/ 546367 w 3329862"/>
                  <a:gd name="connsiteY1298" fmla="*/ 102286 h 3287563"/>
                  <a:gd name="connsiteX1299" fmla="*/ 561133 w 3329862"/>
                  <a:gd name="connsiteY1299" fmla="*/ 96163 h 3287563"/>
                  <a:gd name="connsiteX1300" fmla="*/ 538443 w 3329862"/>
                  <a:gd name="connsiteY1300" fmla="*/ 104807 h 3287563"/>
                  <a:gd name="connsiteX1301" fmla="*/ 533761 w 3329862"/>
                  <a:gd name="connsiteY1301" fmla="*/ 106608 h 3287563"/>
                  <a:gd name="connsiteX1302" fmla="*/ 529439 w 3329862"/>
                  <a:gd name="connsiteY1302" fmla="*/ 108409 h 3287563"/>
                  <a:gd name="connsiteX1303" fmla="*/ 521875 w 3329862"/>
                  <a:gd name="connsiteY1303" fmla="*/ 111650 h 3287563"/>
                  <a:gd name="connsiteX1304" fmla="*/ 503507 w 3329862"/>
                  <a:gd name="connsiteY1304" fmla="*/ 119214 h 3287563"/>
                  <a:gd name="connsiteX1305" fmla="*/ 500266 w 3329862"/>
                  <a:gd name="connsiteY1305" fmla="*/ 119214 h 3287563"/>
                  <a:gd name="connsiteX1306" fmla="*/ 496304 w 3329862"/>
                  <a:gd name="connsiteY1306" fmla="*/ 119574 h 3287563"/>
                  <a:gd name="connsiteX1307" fmla="*/ 477576 w 3329862"/>
                  <a:gd name="connsiteY1307" fmla="*/ 128938 h 3287563"/>
                  <a:gd name="connsiteX1308" fmla="*/ 461008 w 3329862"/>
                  <a:gd name="connsiteY1308" fmla="*/ 137222 h 3287563"/>
                  <a:gd name="connsiteX1309" fmla="*/ 439398 w 3329862"/>
                  <a:gd name="connsiteY1309" fmla="*/ 149828 h 3287563"/>
                  <a:gd name="connsiteX1310" fmla="*/ 428593 w 3329862"/>
                  <a:gd name="connsiteY1310" fmla="*/ 157031 h 3287563"/>
                  <a:gd name="connsiteX1311" fmla="*/ 401941 w 3329862"/>
                  <a:gd name="connsiteY1311" fmla="*/ 174679 h 3287563"/>
                  <a:gd name="connsiteX1312" fmla="*/ 394378 w 3329862"/>
                  <a:gd name="connsiteY1312" fmla="*/ 177920 h 3287563"/>
                  <a:gd name="connsiteX1313" fmla="*/ 371688 w 3329862"/>
                  <a:gd name="connsiteY1313" fmla="*/ 195928 h 3287563"/>
                  <a:gd name="connsiteX1314" fmla="*/ 363044 w 3329862"/>
                  <a:gd name="connsiteY1314" fmla="*/ 199890 h 3287563"/>
                  <a:gd name="connsiteX1315" fmla="*/ 385374 w 3329862"/>
                  <a:gd name="connsiteY1315" fmla="*/ 182963 h 3287563"/>
                  <a:gd name="connsiteX1316" fmla="*/ 409505 w 3329862"/>
                  <a:gd name="connsiteY1316" fmla="*/ 166035 h 3287563"/>
                  <a:gd name="connsiteX1317" fmla="*/ 404463 w 3329862"/>
                  <a:gd name="connsiteY1317" fmla="*/ 167836 h 3287563"/>
                  <a:gd name="connsiteX1318" fmla="*/ 424271 w 3329862"/>
                  <a:gd name="connsiteY1318" fmla="*/ 154510 h 3287563"/>
                  <a:gd name="connsiteX1319" fmla="*/ 446602 w 3329862"/>
                  <a:gd name="connsiteY1319" fmla="*/ 140824 h 3287563"/>
                  <a:gd name="connsiteX1320" fmla="*/ 458127 w 3329862"/>
                  <a:gd name="connsiteY1320" fmla="*/ 133980 h 3287563"/>
                  <a:gd name="connsiteX1321" fmla="*/ 469652 w 3329862"/>
                  <a:gd name="connsiteY1321" fmla="*/ 127858 h 3287563"/>
                  <a:gd name="connsiteX1322" fmla="*/ 491262 w 3329862"/>
                  <a:gd name="connsiteY1322" fmla="*/ 116333 h 3287563"/>
                  <a:gd name="connsiteX1323" fmla="*/ 528719 w 3329862"/>
                  <a:gd name="connsiteY1323" fmla="*/ 96163 h 3287563"/>
                  <a:gd name="connsiteX1324" fmla="*/ 499545 w 3329862"/>
                  <a:gd name="connsiteY1324" fmla="*/ 109129 h 3287563"/>
                  <a:gd name="connsiteX1325" fmla="*/ 493423 w 3329862"/>
                  <a:gd name="connsiteY1325" fmla="*/ 112011 h 3287563"/>
                  <a:gd name="connsiteX1326" fmla="*/ 488020 w 3329862"/>
                  <a:gd name="connsiteY1326" fmla="*/ 114892 h 3287563"/>
                  <a:gd name="connsiteX1327" fmla="*/ 477936 w 3329862"/>
                  <a:gd name="connsiteY1327" fmla="*/ 120294 h 3287563"/>
                  <a:gd name="connsiteX1328" fmla="*/ 461008 w 3329862"/>
                  <a:gd name="connsiteY1328" fmla="*/ 129659 h 3287563"/>
                  <a:gd name="connsiteX1329" fmla="*/ 446602 w 3329862"/>
                  <a:gd name="connsiteY1329" fmla="*/ 138663 h 3287563"/>
                  <a:gd name="connsiteX1330" fmla="*/ 415267 w 3329862"/>
                  <a:gd name="connsiteY1330" fmla="*/ 159192 h 3287563"/>
                  <a:gd name="connsiteX1331" fmla="*/ 394018 w 3329862"/>
                  <a:gd name="connsiteY1331" fmla="*/ 173238 h 3287563"/>
                  <a:gd name="connsiteX1332" fmla="*/ 366645 w 3329862"/>
                  <a:gd name="connsiteY1332" fmla="*/ 192327 h 3287563"/>
                  <a:gd name="connsiteX1333" fmla="*/ 357281 w 3329862"/>
                  <a:gd name="connsiteY1333" fmla="*/ 198089 h 3287563"/>
                  <a:gd name="connsiteX1334" fmla="*/ 329549 w 3329862"/>
                  <a:gd name="connsiteY1334" fmla="*/ 221860 h 3287563"/>
                  <a:gd name="connsiteX1335" fmla="*/ 312261 w 3329862"/>
                  <a:gd name="connsiteY1335" fmla="*/ 239148 h 3287563"/>
                  <a:gd name="connsiteX1336" fmla="*/ 286689 w 3329862"/>
                  <a:gd name="connsiteY1336" fmla="*/ 261118 h 3287563"/>
                  <a:gd name="connsiteX1337" fmla="*/ 271563 w 3329862"/>
                  <a:gd name="connsiteY1337" fmla="*/ 276965 h 3287563"/>
                  <a:gd name="connsiteX1338" fmla="*/ 258237 w 3329862"/>
                  <a:gd name="connsiteY1338" fmla="*/ 292092 h 3287563"/>
                  <a:gd name="connsiteX1339" fmla="*/ 245631 w 3329862"/>
                  <a:gd name="connsiteY1339" fmla="*/ 306498 h 3287563"/>
                  <a:gd name="connsiteX1340" fmla="*/ 234106 w 3329862"/>
                  <a:gd name="connsiteY1340" fmla="*/ 320905 h 3287563"/>
                  <a:gd name="connsiteX1341" fmla="*/ 222580 w 3329862"/>
                  <a:gd name="connsiteY1341" fmla="*/ 334951 h 3287563"/>
                  <a:gd name="connsiteX1342" fmla="*/ 211776 w 3329862"/>
                  <a:gd name="connsiteY1342" fmla="*/ 349718 h 3287563"/>
                  <a:gd name="connsiteX1343" fmla="*/ 200611 w 3329862"/>
                  <a:gd name="connsiteY1343" fmla="*/ 365205 h 3287563"/>
                  <a:gd name="connsiteX1344" fmla="*/ 189806 w 3329862"/>
                  <a:gd name="connsiteY1344" fmla="*/ 382132 h 3287563"/>
                  <a:gd name="connsiteX1345" fmla="*/ 197369 w 3329862"/>
                  <a:gd name="connsiteY1345" fmla="*/ 371328 h 3287563"/>
                  <a:gd name="connsiteX1346" fmla="*/ 200971 w 3329862"/>
                  <a:gd name="connsiteY1346" fmla="*/ 366285 h 3287563"/>
                  <a:gd name="connsiteX1347" fmla="*/ 204572 w 3329862"/>
                  <a:gd name="connsiteY1347" fmla="*/ 361603 h 3287563"/>
                  <a:gd name="connsiteX1348" fmla="*/ 218259 w 3329862"/>
                  <a:gd name="connsiteY1348" fmla="*/ 343955 h 3287563"/>
                  <a:gd name="connsiteX1349" fmla="*/ 224381 w 3329862"/>
                  <a:gd name="connsiteY1349" fmla="*/ 336032 h 3287563"/>
                  <a:gd name="connsiteX1350" fmla="*/ 230504 w 3329862"/>
                  <a:gd name="connsiteY1350" fmla="*/ 328828 h 3287563"/>
                  <a:gd name="connsiteX1351" fmla="*/ 241669 w 3329862"/>
                  <a:gd name="connsiteY1351" fmla="*/ 316223 h 3287563"/>
                  <a:gd name="connsiteX1352" fmla="*/ 251393 w 3329862"/>
                  <a:gd name="connsiteY1352" fmla="*/ 305058 h 3287563"/>
                  <a:gd name="connsiteX1353" fmla="*/ 260758 w 3329862"/>
                  <a:gd name="connsiteY1353" fmla="*/ 295333 h 3287563"/>
                  <a:gd name="connsiteX1354" fmla="*/ 278045 w 3329862"/>
                  <a:gd name="connsiteY1354" fmla="*/ 277685 h 3287563"/>
                  <a:gd name="connsiteX1355" fmla="*/ 296054 w 3329862"/>
                  <a:gd name="connsiteY1355" fmla="*/ 260758 h 3287563"/>
                  <a:gd name="connsiteX1356" fmla="*/ 306138 w 3329862"/>
                  <a:gd name="connsiteY1356" fmla="*/ 251393 h 3287563"/>
                  <a:gd name="connsiteX1357" fmla="*/ 317663 w 3329862"/>
                  <a:gd name="connsiteY1357" fmla="*/ 241309 h 3287563"/>
                  <a:gd name="connsiteX1358" fmla="*/ 346116 w 3329862"/>
                  <a:gd name="connsiteY1358" fmla="*/ 217538 h 3287563"/>
                  <a:gd name="connsiteX1359" fmla="*/ 364124 w 3329862"/>
                  <a:gd name="connsiteY1359" fmla="*/ 203132 h 3287563"/>
                  <a:gd name="connsiteX1360" fmla="*/ 385374 w 3329862"/>
                  <a:gd name="connsiteY1360" fmla="*/ 187645 h 3287563"/>
                  <a:gd name="connsiteX1361" fmla="*/ 375289 w 3329862"/>
                  <a:gd name="connsiteY1361" fmla="*/ 195208 h 3287563"/>
                  <a:gd name="connsiteX1362" fmla="*/ 360883 w 3329862"/>
                  <a:gd name="connsiteY1362" fmla="*/ 206013 h 3287563"/>
                  <a:gd name="connsiteX1363" fmla="*/ 344315 w 3329862"/>
                  <a:gd name="connsiteY1363" fmla="*/ 219699 h 3287563"/>
                  <a:gd name="connsiteX1364" fmla="*/ 335311 w 3329862"/>
                  <a:gd name="connsiteY1364" fmla="*/ 226902 h 3287563"/>
                  <a:gd name="connsiteX1365" fmla="*/ 326667 w 3329862"/>
                  <a:gd name="connsiteY1365" fmla="*/ 234466 h 3287563"/>
                  <a:gd name="connsiteX1366" fmla="*/ 310460 w 3329862"/>
                  <a:gd name="connsiteY1366" fmla="*/ 249232 h 3287563"/>
                  <a:gd name="connsiteX1367" fmla="*/ 306498 w 3329862"/>
                  <a:gd name="connsiteY1367" fmla="*/ 252834 h 3287563"/>
                  <a:gd name="connsiteX1368" fmla="*/ 302897 w 3329862"/>
                  <a:gd name="connsiteY1368" fmla="*/ 256436 h 3287563"/>
                  <a:gd name="connsiteX1369" fmla="*/ 296414 w 3329862"/>
                  <a:gd name="connsiteY1369" fmla="*/ 262919 h 3287563"/>
                  <a:gd name="connsiteX1370" fmla="*/ 282367 w 3329862"/>
                  <a:gd name="connsiteY1370" fmla="*/ 278406 h 3287563"/>
                  <a:gd name="connsiteX1371" fmla="*/ 282367 w 3329862"/>
                  <a:gd name="connsiteY1371" fmla="*/ 276245 h 3287563"/>
                  <a:gd name="connsiteX1372" fmla="*/ 269402 w 3329862"/>
                  <a:gd name="connsiteY1372" fmla="*/ 289571 h 3287563"/>
                  <a:gd name="connsiteX1373" fmla="*/ 256796 w 3329862"/>
                  <a:gd name="connsiteY1373" fmla="*/ 303257 h 3287563"/>
                  <a:gd name="connsiteX1374" fmla="*/ 244550 w 3329862"/>
                  <a:gd name="connsiteY1374" fmla="*/ 317663 h 3287563"/>
                  <a:gd name="connsiteX1375" fmla="*/ 231945 w 3329862"/>
                  <a:gd name="connsiteY1375" fmla="*/ 332430 h 3287563"/>
                  <a:gd name="connsiteX1376" fmla="*/ 219339 w 3329862"/>
                  <a:gd name="connsiteY1376" fmla="*/ 347917 h 3287563"/>
                  <a:gd name="connsiteX1377" fmla="*/ 206733 w 3329862"/>
                  <a:gd name="connsiteY1377" fmla="*/ 364124 h 3287563"/>
                  <a:gd name="connsiteX1378" fmla="*/ 203492 w 3329862"/>
                  <a:gd name="connsiteY1378" fmla="*/ 368446 h 3287563"/>
                  <a:gd name="connsiteX1379" fmla="*/ 200250 w 3329862"/>
                  <a:gd name="connsiteY1379" fmla="*/ 372768 h 3287563"/>
                  <a:gd name="connsiteX1380" fmla="*/ 193767 w 3329862"/>
                  <a:gd name="connsiteY1380" fmla="*/ 381772 h 3287563"/>
                  <a:gd name="connsiteX1381" fmla="*/ 180441 w 3329862"/>
                  <a:gd name="connsiteY1381" fmla="*/ 400141 h 3287563"/>
                  <a:gd name="connsiteX1382" fmla="*/ 201331 w 3329862"/>
                  <a:gd name="connsiteY1382" fmla="*/ 368806 h 3287563"/>
                  <a:gd name="connsiteX1383" fmla="*/ 169276 w 3329862"/>
                  <a:gd name="connsiteY1383" fmla="*/ 415628 h 3287563"/>
                  <a:gd name="connsiteX1384" fmla="*/ 162073 w 3329862"/>
                  <a:gd name="connsiteY1384" fmla="*/ 426432 h 3287563"/>
                  <a:gd name="connsiteX1385" fmla="*/ 158472 w 3329862"/>
                  <a:gd name="connsiteY1385" fmla="*/ 431835 h 3287563"/>
                  <a:gd name="connsiteX1386" fmla="*/ 155230 w 3329862"/>
                  <a:gd name="connsiteY1386" fmla="*/ 437237 h 3287563"/>
                  <a:gd name="connsiteX1387" fmla="*/ 142624 w 3329862"/>
                  <a:gd name="connsiteY1387" fmla="*/ 458127 h 3287563"/>
                  <a:gd name="connsiteX1388" fmla="*/ 131099 w 3329862"/>
                  <a:gd name="connsiteY1388" fmla="*/ 478656 h 3287563"/>
                  <a:gd name="connsiteX1389" fmla="*/ 120294 w 3329862"/>
                  <a:gd name="connsiteY1389" fmla="*/ 499185 h 3287563"/>
                  <a:gd name="connsiteX1390" fmla="*/ 110930 w 3329862"/>
                  <a:gd name="connsiteY1390" fmla="*/ 520435 h 3287563"/>
                  <a:gd name="connsiteX1391" fmla="*/ 102286 w 3329862"/>
                  <a:gd name="connsiteY1391" fmla="*/ 542765 h 3287563"/>
                  <a:gd name="connsiteX1392" fmla="*/ 108769 w 3329862"/>
                  <a:gd name="connsiteY1392" fmla="*/ 527998 h 3287563"/>
                  <a:gd name="connsiteX1393" fmla="*/ 114892 w 3329862"/>
                  <a:gd name="connsiteY1393" fmla="*/ 514672 h 3287563"/>
                  <a:gd name="connsiteX1394" fmla="*/ 120294 w 3329862"/>
                  <a:gd name="connsiteY1394" fmla="*/ 502787 h 3287563"/>
                  <a:gd name="connsiteX1395" fmla="*/ 125337 w 3329862"/>
                  <a:gd name="connsiteY1395" fmla="*/ 492702 h 3287563"/>
                  <a:gd name="connsiteX1396" fmla="*/ 121735 w 3329862"/>
                  <a:gd name="connsiteY1396" fmla="*/ 499906 h 3287563"/>
                  <a:gd name="connsiteX1397" fmla="*/ 118493 w 3329862"/>
                  <a:gd name="connsiteY1397" fmla="*/ 507469 h 3287563"/>
                  <a:gd name="connsiteX1398" fmla="*/ 111650 w 3329862"/>
                  <a:gd name="connsiteY1398" fmla="*/ 522956 h 3287563"/>
                  <a:gd name="connsiteX1399" fmla="*/ 104447 w 3329862"/>
                  <a:gd name="connsiteY1399" fmla="*/ 539163 h 3287563"/>
                  <a:gd name="connsiteX1400" fmla="*/ 97964 w 3329862"/>
                  <a:gd name="connsiteY1400" fmla="*/ 556091 h 3287563"/>
                  <a:gd name="connsiteX1401" fmla="*/ 91121 w 3329862"/>
                  <a:gd name="connsiteY1401" fmla="*/ 573019 h 3287563"/>
                  <a:gd name="connsiteX1402" fmla="*/ 85359 w 3329862"/>
                  <a:gd name="connsiteY1402" fmla="*/ 590306 h 3287563"/>
                  <a:gd name="connsiteX1403" fmla="*/ 79596 w 3329862"/>
                  <a:gd name="connsiteY1403" fmla="*/ 607234 h 3287563"/>
                  <a:gd name="connsiteX1404" fmla="*/ 74554 w 3329862"/>
                  <a:gd name="connsiteY1404" fmla="*/ 623801 h 3287563"/>
                  <a:gd name="connsiteX1405" fmla="*/ 68791 w 3329862"/>
                  <a:gd name="connsiteY1405" fmla="*/ 646852 h 3287563"/>
                  <a:gd name="connsiteX1406" fmla="*/ 64109 w 3329862"/>
                  <a:gd name="connsiteY1406" fmla="*/ 669902 h 3287563"/>
                  <a:gd name="connsiteX1407" fmla="*/ 61948 w 3329862"/>
                  <a:gd name="connsiteY1407" fmla="*/ 681427 h 3287563"/>
                  <a:gd name="connsiteX1408" fmla="*/ 59787 w 3329862"/>
                  <a:gd name="connsiteY1408" fmla="*/ 692953 h 3287563"/>
                  <a:gd name="connsiteX1409" fmla="*/ 56546 w 3329862"/>
                  <a:gd name="connsiteY1409" fmla="*/ 716363 h 3287563"/>
                  <a:gd name="connsiteX1410" fmla="*/ 49702 w 3329862"/>
                  <a:gd name="connsiteY1410" fmla="*/ 745897 h 3287563"/>
                  <a:gd name="connsiteX1411" fmla="*/ 46461 w 3329862"/>
                  <a:gd name="connsiteY1411" fmla="*/ 769667 h 3287563"/>
                  <a:gd name="connsiteX1412" fmla="*/ 44660 w 3329862"/>
                  <a:gd name="connsiteY1412" fmla="*/ 790557 h 3287563"/>
                  <a:gd name="connsiteX1413" fmla="*/ 43580 w 3329862"/>
                  <a:gd name="connsiteY1413" fmla="*/ 809285 h 3287563"/>
                  <a:gd name="connsiteX1414" fmla="*/ 43580 w 3329862"/>
                  <a:gd name="connsiteY1414" fmla="*/ 826213 h 3287563"/>
                  <a:gd name="connsiteX1415" fmla="*/ 43580 w 3329862"/>
                  <a:gd name="connsiteY1415" fmla="*/ 841700 h 3287563"/>
                  <a:gd name="connsiteX1416" fmla="*/ 43580 w 3329862"/>
                  <a:gd name="connsiteY1416" fmla="*/ 856466 h 3287563"/>
                  <a:gd name="connsiteX1417" fmla="*/ 44300 w 3329862"/>
                  <a:gd name="connsiteY1417" fmla="*/ 886000 h 3287563"/>
                  <a:gd name="connsiteX1418" fmla="*/ 41419 w 3329862"/>
                  <a:gd name="connsiteY1418" fmla="*/ 817929 h 3287563"/>
                  <a:gd name="connsiteX1419" fmla="*/ 40338 w 3329862"/>
                  <a:gd name="connsiteY1419" fmla="*/ 854305 h 3287563"/>
                  <a:gd name="connsiteX1420" fmla="*/ 40338 w 3329862"/>
                  <a:gd name="connsiteY1420" fmla="*/ 891042 h 3287563"/>
                  <a:gd name="connsiteX1421" fmla="*/ 40338 w 3329862"/>
                  <a:gd name="connsiteY1421" fmla="*/ 961994 h 3287563"/>
                  <a:gd name="connsiteX1422" fmla="*/ 42139 w 3329862"/>
                  <a:gd name="connsiteY1422" fmla="*/ 1074725 h 3287563"/>
                  <a:gd name="connsiteX1423" fmla="*/ 43220 w 3329862"/>
                  <a:gd name="connsiteY1423" fmla="*/ 1045912 h 3287563"/>
                  <a:gd name="connsiteX1424" fmla="*/ 42859 w 3329862"/>
                  <a:gd name="connsiteY1424" fmla="*/ 1110381 h 3287563"/>
                  <a:gd name="connsiteX1425" fmla="*/ 43940 w 3329862"/>
                  <a:gd name="connsiteY1425" fmla="*/ 1125508 h 3287563"/>
                  <a:gd name="connsiteX1426" fmla="*/ 41419 w 3329862"/>
                  <a:gd name="connsiteY1426" fmla="*/ 1125508 h 3287563"/>
                  <a:gd name="connsiteX1427" fmla="*/ 41419 w 3329862"/>
                  <a:gd name="connsiteY1427" fmla="*/ 1238599 h 3287563"/>
                  <a:gd name="connsiteX1428" fmla="*/ 40338 w 3329862"/>
                  <a:gd name="connsiteY1428" fmla="*/ 1071123 h 3287563"/>
                  <a:gd name="connsiteX1429" fmla="*/ 38177 w 3329862"/>
                  <a:gd name="connsiteY1429" fmla="*/ 1356012 h 3287563"/>
                  <a:gd name="connsiteX1430" fmla="*/ 36376 w 3329862"/>
                  <a:gd name="connsiteY1430" fmla="*/ 1361775 h 3287563"/>
                  <a:gd name="connsiteX1431" fmla="*/ 40338 w 3329862"/>
                  <a:gd name="connsiteY1431" fmla="*/ 1402473 h 3287563"/>
                  <a:gd name="connsiteX1432" fmla="*/ 41779 w 3329862"/>
                  <a:gd name="connsiteY1432" fmla="*/ 1290822 h 3287563"/>
                  <a:gd name="connsiteX1433" fmla="*/ 42859 w 3329862"/>
                  <a:gd name="connsiteY1433" fmla="*/ 1305229 h 3287563"/>
                  <a:gd name="connsiteX1434" fmla="*/ 41779 w 3329862"/>
                  <a:gd name="connsiteY1434" fmla="*/ 1351690 h 3287563"/>
                  <a:gd name="connsiteX1435" fmla="*/ 43940 w 3329862"/>
                  <a:gd name="connsiteY1435" fmla="*/ 1360334 h 3287563"/>
                  <a:gd name="connsiteX1436" fmla="*/ 40698 w 3329862"/>
                  <a:gd name="connsiteY1436" fmla="*/ 1454336 h 3287563"/>
                  <a:gd name="connsiteX1437" fmla="*/ 44660 w 3329862"/>
                  <a:gd name="connsiteY1437" fmla="*/ 1410757 h 3287563"/>
                  <a:gd name="connsiteX1438" fmla="*/ 44660 w 3329862"/>
                  <a:gd name="connsiteY1438" fmla="*/ 1546898 h 3287563"/>
                  <a:gd name="connsiteX1439" fmla="*/ 42859 w 3329862"/>
                  <a:gd name="connsiteY1439" fmla="*/ 1533932 h 3287563"/>
                  <a:gd name="connsiteX1440" fmla="*/ 45020 w 3329862"/>
                  <a:gd name="connsiteY1440" fmla="*/ 1599122 h 3287563"/>
                  <a:gd name="connsiteX1441" fmla="*/ 39618 w 3329862"/>
                  <a:gd name="connsiteY1441" fmla="*/ 1540775 h 3287563"/>
                  <a:gd name="connsiteX1442" fmla="*/ 38898 w 3329862"/>
                  <a:gd name="connsiteY1442" fmla="*/ 1436688 h 3287563"/>
                  <a:gd name="connsiteX1443" fmla="*/ 37457 w 3329862"/>
                  <a:gd name="connsiteY1443" fmla="*/ 1498996 h 3287563"/>
                  <a:gd name="connsiteX1444" fmla="*/ 34576 w 3329862"/>
                  <a:gd name="connsiteY1444" fmla="*/ 1447493 h 3287563"/>
                  <a:gd name="connsiteX1445" fmla="*/ 37097 w 3329862"/>
                  <a:gd name="connsiteY1445" fmla="*/ 1599842 h 3287563"/>
                  <a:gd name="connsiteX1446" fmla="*/ 38898 w 3329862"/>
                  <a:gd name="connsiteY1446" fmla="*/ 1586876 h 3287563"/>
                  <a:gd name="connsiteX1447" fmla="*/ 41059 w 3329862"/>
                  <a:gd name="connsiteY1447" fmla="*/ 1675476 h 3287563"/>
                  <a:gd name="connsiteX1448" fmla="*/ 40338 w 3329862"/>
                  <a:gd name="connsiteY1448" fmla="*/ 1663230 h 3287563"/>
                  <a:gd name="connsiteX1449" fmla="*/ 40698 w 3329862"/>
                  <a:gd name="connsiteY1449" fmla="*/ 1734182 h 3287563"/>
                  <a:gd name="connsiteX1450" fmla="*/ 47541 w 3329862"/>
                  <a:gd name="connsiteY1450" fmla="*/ 1819541 h 3287563"/>
                  <a:gd name="connsiteX1451" fmla="*/ 46461 w 3329862"/>
                  <a:gd name="connsiteY1451" fmla="*/ 1811617 h 3287563"/>
                  <a:gd name="connsiteX1452" fmla="*/ 30614 w 3329862"/>
                  <a:gd name="connsiteY1452" fmla="*/ 1696726 h 3287563"/>
                  <a:gd name="connsiteX1453" fmla="*/ 30614 w 3329862"/>
                  <a:gd name="connsiteY1453" fmla="*/ 1887252 h 3287563"/>
                  <a:gd name="connsiteX1454" fmla="*/ 30254 w 3329862"/>
                  <a:gd name="connsiteY1454" fmla="*/ 1988457 h 3287563"/>
                  <a:gd name="connsiteX1455" fmla="*/ 30254 w 3329862"/>
                  <a:gd name="connsiteY1455" fmla="*/ 2039960 h 3287563"/>
                  <a:gd name="connsiteX1456" fmla="*/ 30254 w 3329862"/>
                  <a:gd name="connsiteY1456" fmla="*/ 2065532 h 3287563"/>
                  <a:gd name="connsiteX1457" fmla="*/ 30974 w 3329862"/>
                  <a:gd name="connsiteY1457" fmla="*/ 2091104 h 3287563"/>
                  <a:gd name="connsiteX1458" fmla="*/ 29173 w 3329862"/>
                  <a:gd name="connsiteY1458" fmla="*/ 2089663 h 3287563"/>
                  <a:gd name="connsiteX1459" fmla="*/ 27372 w 3329862"/>
                  <a:gd name="connsiteY1459" fmla="*/ 2055447 h 3287563"/>
                  <a:gd name="connsiteX1460" fmla="*/ 27012 w 3329862"/>
                  <a:gd name="connsiteY1460" fmla="*/ 2034918 h 3287563"/>
                  <a:gd name="connsiteX1461" fmla="*/ 27012 w 3329862"/>
                  <a:gd name="connsiteY1461" fmla="*/ 2016550 h 3287563"/>
                  <a:gd name="connsiteX1462" fmla="*/ 26292 w 3329862"/>
                  <a:gd name="connsiteY1462" fmla="*/ 2001423 h 3287563"/>
                  <a:gd name="connsiteX1463" fmla="*/ 27012 w 3329862"/>
                  <a:gd name="connsiteY1463" fmla="*/ 1938395 h 3287563"/>
                  <a:gd name="connsiteX1464" fmla="*/ 29893 w 3329862"/>
                  <a:gd name="connsiteY1464" fmla="*/ 2013669 h 3287563"/>
                  <a:gd name="connsiteX1465" fmla="*/ 27733 w 3329862"/>
                  <a:gd name="connsiteY1465" fmla="*/ 1746428 h 3287563"/>
                  <a:gd name="connsiteX1466" fmla="*/ 25932 w 3329862"/>
                  <a:gd name="connsiteY1466" fmla="*/ 1954242 h 3287563"/>
                  <a:gd name="connsiteX1467" fmla="*/ 25211 w 3329862"/>
                  <a:gd name="connsiteY1467" fmla="*/ 1877527 h 3287563"/>
                  <a:gd name="connsiteX1468" fmla="*/ 24491 w 3329862"/>
                  <a:gd name="connsiteY1468" fmla="*/ 1977652 h 3287563"/>
                  <a:gd name="connsiteX1469" fmla="*/ 24491 w 3329862"/>
                  <a:gd name="connsiteY1469" fmla="*/ 2084621 h 3287563"/>
                  <a:gd name="connsiteX1470" fmla="*/ 26292 w 3329862"/>
                  <a:gd name="connsiteY1470" fmla="*/ 2101188 h 3287563"/>
                  <a:gd name="connsiteX1471" fmla="*/ 24851 w 3329862"/>
                  <a:gd name="connsiteY1471" fmla="*/ 2012948 h 3287563"/>
                  <a:gd name="connsiteX1472" fmla="*/ 25211 w 3329862"/>
                  <a:gd name="connsiteY1472" fmla="*/ 2059409 h 3287563"/>
                  <a:gd name="connsiteX1473" fmla="*/ 25932 w 3329862"/>
                  <a:gd name="connsiteY1473" fmla="*/ 2079938 h 3287563"/>
                  <a:gd name="connsiteX1474" fmla="*/ 26292 w 3329862"/>
                  <a:gd name="connsiteY1474" fmla="*/ 2089303 h 3287563"/>
                  <a:gd name="connsiteX1475" fmla="*/ 27372 w 3329862"/>
                  <a:gd name="connsiteY1475" fmla="*/ 2097947 h 3287563"/>
                  <a:gd name="connsiteX1476" fmla="*/ 30614 w 3329862"/>
                  <a:gd name="connsiteY1476" fmla="*/ 2125319 h 3287563"/>
                  <a:gd name="connsiteX1477" fmla="*/ 33495 w 3329862"/>
                  <a:gd name="connsiteY1477" fmla="*/ 2137204 h 3287563"/>
                  <a:gd name="connsiteX1478" fmla="*/ 32415 w 3329862"/>
                  <a:gd name="connsiteY1478" fmla="*/ 2125679 h 3287563"/>
                  <a:gd name="connsiteX1479" fmla="*/ 36016 w 3329862"/>
                  <a:gd name="connsiteY1479" fmla="*/ 2149090 h 3287563"/>
                  <a:gd name="connsiteX1480" fmla="*/ 38898 w 3329862"/>
                  <a:gd name="connsiteY1480" fmla="*/ 2171780 h 3287563"/>
                  <a:gd name="connsiteX1481" fmla="*/ 42859 w 3329862"/>
                  <a:gd name="connsiteY1481" fmla="*/ 2194470 h 3287563"/>
                  <a:gd name="connsiteX1482" fmla="*/ 3198963 w 3329862"/>
                  <a:gd name="connsiteY1482" fmla="*/ 2460270 h 3287563"/>
                  <a:gd name="connsiteX1483" fmla="*/ 3195002 w 3329862"/>
                  <a:gd name="connsiteY1483" fmla="*/ 2468914 h 3287563"/>
                  <a:gd name="connsiteX1484" fmla="*/ 3198963 w 3329862"/>
                  <a:gd name="connsiteY1484" fmla="*/ 2460270 h 3287563"/>
                  <a:gd name="connsiteX1485" fmla="*/ 28093 w 3329862"/>
                  <a:gd name="connsiteY1485" fmla="*/ 907609 h 3287563"/>
                  <a:gd name="connsiteX1486" fmla="*/ 27012 w 3329862"/>
                  <a:gd name="connsiteY1486" fmla="*/ 1167287 h 3287563"/>
                  <a:gd name="connsiteX1487" fmla="*/ 34936 w 3329862"/>
                  <a:gd name="connsiteY1487" fmla="*/ 1162244 h 3287563"/>
                  <a:gd name="connsiteX1488" fmla="*/ 34936 w 3329862"/>
                  <a:gd name="connsiteY1488" fmla="*/ 1178812 h 3287563"/>
                  <a:gd name="connsiteX1489" fmla="*/ 35656 w 3329862"/>
                  <a:gd name="connsiteY1489" fmla="*/ 1035107 h 3287563"/>
                  <a:gd name="connsiteX1490" fmla="*/ 31334 w 3329862"/>
                  <a:gd name="connsiteY1490" fmla="*/ 927418 h 3287563"/>
                  <a:gd name="connsiteX1491" fmla="*/ 29173 w 3329862"/>
                  <a:gd name="connsiteY1491" fmla="*/ 874835 h 3287563"/>
                  <a:gd name="connsiteX1492" fmla="*/ 28453 w 3329862"/>
                  <a:gd name="connsiteY1492" fmla="*/ 858627 h 3287563"/>
                  <a:gd name="connsiteX1493" fmla="*/ 28093 w 3329862"/>
                  <a:gd name="connsiteY1493" fmla="*/ 852865 h 3287563"/>
                  <a:gd name="connsiteX1494" fmla="*/ 28093 w 3329862"/>
                  <a:gd name="connsiteY1494" fmla="*/ 918775 h 3287563"/>
                  <a:gd name="connsiteX1495" fmla="*/ 29173 w 3329862"/>
                  <a:gd name="connsiteY1495" fmla="*/ 907609 h 3287563"/>
                  <a:gd name="connsiteX1496" fmla="*/ 35296 w 3329862"/>
                  <a:gd name="connsiteY1496" fmla="*/ 845662 h 3287563"/>
                  <a:gd name="connsiteX1497" fmla="*/ 35296 w 3329862"/>
                  <a:gd name="connsiteY1497" fmla="*/ 799921 h 3287563"/>
                  <a:gd name="connsiteX1498" fmla="*/ 34576 w 3329862"/>
                  <a:gd name="connsiteY1498" fmla="*/ 825853 h 3287563"/>
                  <a:gd name="connsiteX1499" fmla="*/ 34576 w 3329862"/>
                  <a:gd name="connsiteY1499" fmla="*/ 851784 h 3287563"/>
                  <a:gd name="connsiteX1500" fmla="*/ 35656 w 3329862"/>
                  <a:gd name="connsiteY1500" fmla="*/ 845662 h 3287563"/>
                  <a:gd name="connsiteX1501" fmla="*/ 34215 w 3329862"/>
                  <a:gd name="connsiteY1501" fmla="*/ 802442 h 3287563"/>
                  <a:gd name="connsiteX1502" fmla="*/ 33855 w 3329862"/>
                  <a:gd name="connsiteY1502" fmla="*/ 815048 h 3287563"/>
                  <a:gd name="connsiteX1503" fmla="*/ 33855 w 3329862"/>
                  <a:gd name="connsiteY1503" fmla="*/ 802442 h 3287563"/>
                  <a:gd name="connsiteX1504" fmla="*/ 32054 w 3329862"/>
                  <a:gd name="connsiteY1504" fmla="*/ 1766237 h 3287563"/>
                  <a:gd name="connsiteX1505" fmla="*/ 32054 w 3329862"/>
                  <a:gd name="connsiteY1505" fmla="*/ 1761195 h 3287563"/>
                  <a:gd name="connsiteX1506" fmla="*/ 32054 w 3329862"/>
                  <a:gd name="connsiteY1506" fmla="*/ 1796851 h 3287563"/>
                  <a:gd name="connsiteX1507" fmla="*/ 32054 w 3329862"/>
                  <a:gd name="connsiteY1507" fmla="*/ 1766237 h 3287563"/>
                  <a:gd name="connsiteX1508" fmla="*/ 34215 w 3329862"/>
                  <a:gd name="connsiteY1508" fmla="*/ 1665752 h 3287563"/>
                  <a:gd name="connsiteX1509" fmla="*/ 32415 w 3329862"/>
                  <a:gd name="connsiteY1509" fmla="*/ 1653866 h 3287563"/>
                  <a:gd name="connsiteX1510" fmla="*/ 32415 w 3329862"/>
                  <a:gd name="connsiteY1510" fmla="*/ 1687361 h 3287563"/>
                  <a:gd name="connsiteX1511" fmla="*/ 34215 w 3329862"/>
                  <a:gd name="connsiteY1511" fmla="*/ 1665752 h 3287563"/>
                  <a:gd name="connsiteX1512" fmla="*/ 39618 w 3329862"/>
                  <a:gd name="connsiteY1512" fmla="*/ 1342326 h 3287563"/>
                  <a:gd name="connsiteX1513" fmla="*/ 35296 w 3329862"/>
                  <a:gd name="connsiteY1513" fmla="*/ 1249404 h 3287563"/>
                  <a:gd name="connsiteX1514" fmla="*/ 34215 w 3329862"/>
                  <a:gd name="connsiteY1514" fmla="*/ 1275696 h 3287563"/>
                  <a:gd name="connsiteX1515" fmla="*/ 34215 w 3329862"/>
                  <a:gd name="connsiteY1515" fmla="*/ 1333322 h 3287563"/>
                  <a:gd name="connsiteX1516" fmla="*/ 35296 w 3329862"/>
                  <a:gd name="connsiteY1516" fmla="*/ 1344847 h 3287563"/>
                  <a:gd name="connsiteX1517" fmla="*/ 37457 w 3329862"/>
                  <a:gd name="connsiteY1517" fmla="*/ 1319275 h 3287563"/>
                  <a:gd name="connsiteX1518" fmla="*/ 38898 w 3329862"/>
                  <a:gd name="connsiteY1518" fmla="*/ 1421561 h 3287563"/>
                  <a:gd name="connsiteX1519" fmla="*/ 39978 w 3329862"/>
                  <a:gd name="connsiteY1519" fmla="*/ 1342326 h 3287563"/>
                  <a:gd name="connsiteX1520" fmla="*/ 3207967 w 3329862"/>
                  <a:gd name="connsiteY1520" fmla="*/ 439758 h 3287563"/>
                  <a:gd name="connsiteX1521" fmla="*/ 3214090 w 3329862"/>
                  <a:gd name="connsiteY1521" fmla="*/ 453084 h 3287563"/>
                  <a:gd name="connsiteX1522" fmla="*/ 3193561 w 3329862"/>
                  <a:gd name="connsiteY1522" fmla="*/ 419589 h 3287563"/>
                  <a:gd name="connsiteX1523" fmla="*/ 3179875 w 3329862"/>
                  <a:gd name="connsiteY1523" fmla="*/ 397980 h 3287563"/>
                  <a:gd name="connsiteX1524" fmla="*/ 3173392 w 3329862"/>
                  <a:gd name="connsiteY1524" fmla="*/ 387535 h 3287563"/>
                  <a:gd name="connsiteX1525" fmla="*/ 3166549 w 3329862"/>
                  <a:gd name="connsiteY1525" fmla="*/ 377450 h 3287563"/>
                  <a:gd name="connsiteX1526" fmla="*/ 3153223 w 3329862"/>
                  <a:gd name="connsiteY1526" fmla="*/ 357641 h 3287563"/>
                  <a:gd name="connsiteX1527" fmla="*/ 3139176 w 3329862"/>
                  <a:gd name="connsiteY1527" fmla="*/ 338913 h 3287563"/>
                  <a:gd name="connsiteX1528" fmla="*/ 3125130 w 3329862"/>
                  <a:gd name="connsiteY1528" fmla="*/ 320905 h 3287563"/>
                  <a:gd name="connsiteX1529" fmla="*/ 3110363 w 3329862"/>
                  <a:gd name="connsiteY1529" fmla="*/ 303617 h 3287563"/>
                  <a:gd name="connsiteX1530" fmla="*/ 3102800 w 3329862"/>
                  <a:gd name="connsiteY1530" fmla="*/ 294973 h 3287563"/>
                  <a:gd name="connsiteX1531" fmla="*/ 3094876 w 3329862"/>
                  <a:gd name="connsiteY1531" fmla="*/ 286689 h 3287563"/>
                  <a:gd name="connsiteX1532" fmla="*/ 3078309 w 3329862"/>
                  <a:gd name="connsiteY1532" fmla="*/ 270482 h 3287563"/>
                  <a:gd name="connsiteX1533" fmla="*/ 3074707 w 3329862"/>
                  <a:gd name="connsiteY1533" fmla="*/ 266520 h 3287563"/>
                  <a:gd name="connsiteX1534" fmla="*/ 3071106 w 3329862"/>
                  <a:gd name="connsiteY1534" fmla="*/ 262919 h 3287563"/>
                  <a:gd name="connsiteX1535" fmla="*/ 3064623 w 3329862"/>
                  <a:gd name="connsiteY1535" fmla="*/ 256076 h 3287563"/>
                  <a:gd name="connsiteX1536" fmla="*/ 3053818 w 3329862"/>
                  <a:gd name="connsiteY1536" fmla="*/ 244550 h 3287563"/>
                  <a:gd name="connsiteX1537" fmla="*/ 3036530 w 3329862"/>
                  <a:gd name="connsiteY1537" fmla="*/ 226542 h 3287563"/>
                  <a:gd name="connsiteX1538" fmla="*/ 3065343 w 3329862"/>
                  <a:gd name="connsiteY1538" fmla="*/ 253554 h 3287563"/>
                  <a:gd name="connsiteX1539" fmla="*/ 3077229 w 3329862"/>
                  <a:gd name="connsiteY1539" fmla="*/ 264359 h 3287563"/>
                  <a:gd name="connsiteX1540" fmla="*/ 3087313 w 3329862"/>
                  <a:gd name="connsiteY1540" fmla="*/ 274444 h 3287563"/>
                  <a:gd name="connsiteX1541" fmla="*/ 3104601 w 3329862"/>
                  <a:gd name="connsiteY1541" fmla="*/ 292092 h 3287563"/>
                  <a:gd name="connsiteX1542" fmla="*/ 3128372 w 3329862"/>
                  <a:gd name="connsiteY1542" fmla="*/ 319464 h 3287563"/>
                  <a:gd name="connsiteX1543" fmla="*/ 3151422 w 3329862"/>
                  <a:gd name="connsiteY1543" fmla="*/ 351158 h 3287563"/>
                  <a:gd name="connsiteX1544" fmla="*/ 3169070 w 3329862"/>
                  <a:gd name="connsiteY1544" fmla="*/ 378531 h 3287563"/>
                  <a:gd name="connsiteX1545" fmla="*/ 3176273 w 3329862"/>
                  <a:gd name="connsiteY1545" fmla="*/ 388976 h 3287563"/>
                  <a:gd name="connsiteX1546" fmla="*/ 3184917 w 3329862"/>
                  <a:gd name="connsiteY1546" fmla="*/ 402302 h 3287563"/>
                  <a:gd name="connsiteX1547" fmla="*/ 3195722 w 3329862"/>
                  <a:gd name="connsiteY1547" fmla="*/ 418869 h 3287563"/>
                  <a:gd name="connsiteX1548" fmla="*/ 3208328 w 3329862"/>
                  <a:gd name="connsiteY1548" fmla="*/ 439758 h 3287563"/>
                  <a:gd name="connsiteX1549" fmla="*/ 2553552 w 3329862"/>
                  <a:gd name="connsiteY1549" fmla="*/ 23771 h 3287563"/>
                  <a:gd name="connsiteX1550" fmla="*/ 2563277 w 3329862"/>
                  <a:gd name="connsiteY1550" fmla="*/ 23771 h 3287563"/>
                  <a:gd name="connsiteX1551" fmla="*/ 2534103 w 3329862"/>
                  <a:gd name="connsiteY1551" fmla="*/ 22330 h 3287563"/>
                  <a:gd name="connsiteX1552" fmla="*/ 2505651 w 3329862"/>
                  <a:gd name="connsiteY1552" fmla="*/ 22330 h 3287563"/>
                  <a:gd name="connsiteX1553" fmla="*/ 2477918 w 3329862"/>
                  <a:gd name="connsiteY1553" fmla="*/ 22690 h 3287563"/>
                  <a:gd name="connsiteX1554" fmla="*/ 2450906 w 3329862"/>
                  <a:gd name="connsiteY1554" fmla="*/ 23411 h 3287563"/>
                  <a:gd name="connsiteX1555" fmla="*/ 2350781 w 3329862"/>
                  <a:gd name="connsiteY1555" fmla="*/ 25211 h 3287563"/>
                  <a:gd name="connsiteX1556" fmla="*/ 2192669 w 3329862"/>
                  <a:gd name="connsiteY1556" fmla="*/ 26292 h 3287563"/>
                  <a:gd name="connsiteX1557" fmla="*/ 2320887 w 3329862"/>
                  <a:gd name="connsiteY1557" fmla="*/ 29893 h 3287563"/>
                  <a:gd name="connsiteX1558" fmla="*/ 2288833 w 3329862"/>
                  <a:gd name="connsiteY1558" fmla="*/ 31694 h 3287563"/>
                  <a:gd name="connsiteX1559" fmla="*/ 2269024 w 3329862"/>
                  <a:gd name="connsiteY1559" fmla="*/ 30254 h 3287563"/>
                  <a:gd name="connsiteX1560" fmla="*/ 2213559 w 3329862"/>
                  <a:gd name="connsiteY1560" fmla="*/ 32054 h 3287563"/>
                  <a:gd name="connsiteX1561" fmla="*/ 2303599 w 3329862"/>
                  <a:gd name="connsiteY1561" fmla="*/ 33855 h 3287563"/>
                  <a:gd name="connsiteX1562" fmla="*/ 2428576 w 3329862"/>
                  <a:gd name="connsiteY1562" fmla="*/ 30254 h 3287563"/>
                  <a:gd name="connsiteX1563" fmla="*/ 2352221 w 3329862"/>
                  <a:gd name="connsiteY1563" fmla="*/ 28813 h 3287563"/>
                  <a:gd name="connsiteX1564" fmla="*/ 2426055 w 3329862"/>
                  <a:gd name="connsiteY1564" fmla="*/ 28813 h 3287563"/>
                  <a:gd name="connsiteX1565" fmla="*/ 2475037 w 3329862"/>
                  <a:gd name="connsiteY1565" fmla="*/ 28813 h 3287563"/>
                  <a:gd name="connsiteX1566" fmla="*/ 2496647 w 3329862"/>
                  <a:gd name="connsiteY1566" fmla="*/ 28813 h 3287563"/>
                  <a:gd name="connsiteX1567" fmla="*/ 2514294 w 3329862"/>
                  <a:gd name="connsiteY1567" fmla="*/ 28813 h 3287563"/>
                  <a:gd name="connsiteX1568" fmla="*/ 2503850 w 3329862"/>
                  <a:gd name="connsiteY1568" fmla="*/ 27733 h 3287563"/>
                  <a:gd name="connsiteX1569" fmla="*/ 2479359 w 3329862"/>
                  <a:gd name="connsiteY1569" fmla="*/ 27012 h 3287563"/>
                  <a:gd name="connsiteX1570" fmla="*/ 2437220 w 3329862"/>
                  <a:gd name="connsiteY1570" fmla="*/ 28093 h 3287563"/>
                  <a:gd name="connsiteX1571" fmla="*/ 2458469 w 3329862"/>
                  <a:gd name="connsiteY1571" fmla="*/ 25211 h 3287563"/>
                  <a:gd name="connsiteX1572" fmla="*/ 2482600 w 3329862"/>
                  <a:gd name="connsiteY1572" fmla="*/ 24851 h 3287563"/>
                  <a:gd name="connsiteX1573" fmla="*/ 2495566 w 3329862"/>
                  <a:gd name="connsiteY1573" fmla="*/ 24851 h 3287563"/>
                  <a:gd name="connsiteX1574" fmla="*/ 2508892 w 3329862"/>
                  <a:gd name="connsiteY1574" fmla="*/ 24851 h 3287563"/>
                  <a:gd name="connsiteX1575" fmla="*/ 2536264 w 3329862"/>
                  <a:gd name="connsiteY1575" fmla="*/ 25572 h 3287563"/>
                  <a:gd name="connsiteX1576" fmla="*/ 2563997 w 3329862"/>
                  <a:gd name="connsiteY1576" fmla="*/ 27733 h 3287563"/>
                  <a:gd name="connsiteX1577" fmla="*/ 2577683 w 3329862"/>
                  <a:gd name="connsiteY1577" fmla="*/ 28813 h 3287563"/>
                  <a:gd name="connsiteX1578" fmla="*/ 2591009 w 3329862"/>
                  <a:gd name="connsiteY1578" fmla="*/ 30614 h 3287563"/>
                  <a:gd name="connsiteX1579" fmla="*/ 2616221 w 3329862"/>
                  <a:gd name="connsiteY1579" fmla="*/ 34215 h 3287563"/>
                  <a:gd name="connsiteX1580" fmla="*/ 2656919 w 3329862"/>
                  <a:gd name="connsiteY1580" fmla="*/ 41779 h 3287563"/>
                  <a:gd name="connsiteX1581" fmla="*/ 2663762 w 3329862"/>
                  <a:gd name="connsiteY1581" fmla="*/ 45741 h 3287563"/>
                  <a:gd name="connsiteX1582" fmla="*/ 2689334 w 3329862"/>
                  <a:gd name="connsiteY1582" fmla="*/ 51503 h 3287563"/>
                  <a:gd name="connsiteX1583" fmla="*/ 2704460 w 3329862"/>
                  <a:gd name="connsiteY1583" fmla="*/ 54385 h 3287563"/>
                  <a:gd name="connsiteX1584" fmla="*/ 2721028 w 3329862"/>
                  <a:gd name="connsiteY1584" fmla="*/ 58346 h 3287563"/>
                  <a:gd name="connsiteX1585" fmla="*/ 2751282 w 3329862"/>
                  <a:gd name="connsiteY1585" fmla="*/ 67711 h 3287563"/>
                  <a:gd name="connsiteX1586" fmla="*/ 2740477 w 3329862"/>
                  <a:gd name="connsiteY1586" fmla="*/ 64109 h 3287563"/>
                  <a:gd name="connsiteX1587" fmla="*/ 2732553 w 3329862"/>
                  <a:gd name="connsiteY1587" fmla="*/ 61948 h 3287563"/>
                  <a:gd name="connsiteX1588" fmla="*/ 2723909 w 3329862"/>
                  <a:gd name="connsiteY1588" fmla="*/ 59787 h 3287563"/>
                  <a:gd name="connsiteX1589" fmla="*/ 2724990 w 3329862"/>
                  <a:gd name="connsiteY1589" fmla="*/ 60867 h 3287563"/>
                  <a:gd name="connsiteX1590" fmla="*/ 2708782 w 3329862"/>
                  <a:gd name="connsiteY1590" fmla="*/ 57626 h 3287563"/>
                  <a:gd name="connsiteX1591" fmla="*/ 2721748 w 3329862"/>
                  <a:gd name="connsiteY1591" fmla="*/ 63028 h 3287563"/>
                  <a:gd name="connsiteX1592" fmla="*/ 2762086 w 3329862"/>
                  <a:gd name="connsiteY1592" fmla="*/ 76715 h 3287563"/>
                  <a:gd name="connsiteX1593" fmla="*/ 2777573 w 3329862"/>
                  <a:gd name="connsiteY1593" fmla="*/ 81037 h 3287563"/>
                  <a:gd name="connsiteX1594" fmla="*/ 2790179 w 3329862"/>
                  <a:gd name="connsiteY1594" fmla="*/ 85719 h 3287563"/>
                  <a:gd name="connsiteX1595" fmla="*/ 2811429 w 3329862"/>
                  <a:gd name="connsiteY1595" fmla="*/ 94723 h 3287563"/>
                  <a:gd name="connsiteX1596" fmla="*/ 2831598 w 3329862"/>
                  <a:gd name="connsiteY1596" fmla="*/ 104447 h 3287563"/>
                  <a:gd name="connsiteX1597" fmla="*/ 2843483 w 3329862"/>
                  <a:gd name="connsiteY1597" fmla="*/ 109489 h 3287563"/>
                  <a:gd name="connsiteX1598" fmla="*/ 2857529 w 3329862"/>
                  <a:gd name="connsiteY1598" fmla="*/ 115612 h 3287563"/>
                  <a:gd name="connsiteX1599" fmla="*/ 2879859 w 3329862"/>
                  <a:gd name="connsiteY1599" fmla="*/ 129659 h 3287563"/>
                  <a:gd name="connsiteX1600" fmla="*/ 2913355 w 3329862"/>
                  <a:gd name="connsiteY1600" fmla="*/ 147306 h 3287563"/>
                  <a:gd name="connsiteX1601" fmla="*/ 2923439 w 3329862"/>
                  <a:gd name="connsiteY1601" fmla="*/ 152709 h 3287563"/>
                  <a:gd name="connsiteX1602" fmla="*/ 2929922 w 3329862"/>
                  <a:gd name="connsiteY1602" fmla="*/ 156311 h 3287563"/>
                  <a:gd name="connsiteX1603" fmla="*/ 2940007 w 3329862"/>
                  <a:gd name="connsiteY1603" fmla="*/ 159552 h 3287563"/>
                  <a:gd name="connsiteX1604" fmla="*/ 2922359 w 3329862"/>
                  <a:gd name="connsiteY1604" fmla="*/ 148027 h 3287563"/>
                  <a:gd name="connsiteX1605" fmla="*/ 2907592 w 3329862"/>
                  <a:gd name="connsiteY1605" fmla="*/ 139743 h 3287563"/>
                  <a:gd name="connsiteX1606" fmla="*/ 2883821 w 3329862"/>
                  <a:gd name="connsiteY1606" fmla="*/ 127498 h 3287563"/>
                  <a:gd name="connsiteX1607" fmla="*/ 2861491 w 3329862"/>
                  <a:gd name="connsiteY1607" fmla="*/ 117053 h 3287563"/>
                  <a:gd name="connsiteX1608" fmla="*/ 2848525 w 3329862"/>
                  <a:gd name="connsiteY1608" fmla="*/ 110930 h 3287563"/>
                  <a:gd name="connsiteX1609" fmla="*/ 2832678 w 3329862"/>
                  <a:gd name="connsiteY1609" fmla="*/ 103727 h 3287563"/>
                  <a:gd name="connsiteX1610" fmla="*/ 2844564 w 3329862"/>
                  <a:gd name="connsiteY1610" fmla="*/ 108409 h 3287563"/>
                  <a:gd name="connsiteX1611" fmla="*/ 2850326 w 3329862"/>
                  <a:gd name="connsiteY1611" fmla="*/ 110930 h 3287563"/>
                  <a:gd name="connsiteX1612" fmla="*/ 2856089 w 3329862"/>
                  <a:gd name="connsiteY1612" fmla="*/ 113451 h 3287563"/>
                  <a:gd name="connsiteX1613" fmla="*/ 2879139 w 3329862"/>
                  <a:gd name="connsiteY1613" fmla="*/ 124256 h 3287563"/>
                  <a:gd name="connsiteX1614" fmla="*/ 2901829 w 3329862"/>
                  <a:gd name="connsiteY1614" fmla="*/ 135781 h 3287563"/>
                  <a:gd name="connsiteX1615" fmla="*/ 2924160 w 3329862"/>
                  <a:gd name="connsiteY1615" fmla="*/ 147667 h 3287563"/>
                  <a:gd name="connsiteX1616" fmla="*/ 2902910 w 3329862"/>
                  <a:gd name="connsiteY1616" fmla="*/ 134701 h 3287563"/>
                  <a:gd name="connsiteX1617" fmla="*/ 2885982 w 3329862"/>
                  <a:gd name="connsiteY1617" fmla="*/ 124976 h 3287563"/>
                  <a:gd name="connsiteX1618" fmla="*/ 2910833 w 3329862"/>
                  <a:gd name="connsiteY1618" fmla="*/ 138663 h 3287563"/>
                  <a:gd name="connsiteX1619" fmla="*/ 2921998 w 3329862"/>
                  <a:gd name="connsiteY1619" fmla="*/ 144425 h 3287563"/>
                  <a:gd name="connsiteX1620" fmla="*/ 2932083 w 3329862"/>
                  <a:gd name="connsiteY1620" fmla="*/ 150188 h 3287563"/>
                  <a:gd name="connsiteX1621" fmla="*/ 2952612 w 3329862"/>
                  <a:gd name="connsiteY1621" fmla="*/ 162073 h 3287563"/>
                  <a:gd name="connsiteX1622" fmla="*/ 2934604 w 3329862"/>
                  <a:gd name="connsiteY1622" fmla="*/ 150548 h 3287563"/>
                  <a:gd name="connsiteX1623" fmla="*/ 2917316 w 3329862"/>
                  <a:gd name="connsiteY1623" fmla="*/ 139743 h 3287563"/>
                  <a:gd name="connsiteX1624" fmla="*/ 2886342 w 3329862"/>
                  <a:gd name="connsiteY1624" fmla="*/ 121735 h 3287563"/>
                  <a:gd name="connsiteX1625" fmla="*/ 2850326 w 3329862"/>
                  <a:gd name="connsiteY1625" fmla="*/ 102286 h 3287563"/>
                  <a:gd name="connsiteX1626" fmla="*/ 2857890 w 3329862"/>
                  <a:gd name="connsiteY1626" fmla="*/ 104807 h 3287563"/>
                  <a:gd name="connsiteX1627" fmla="*/ 2842403 w 3329862"/>
                  <a:gd name="connsiteY1627" fmla="*/ 96884 h 3287563"/>
                  <a:gd name="connsiteX1628" fmla="*/ 2824755 w 3329862"/>
                  <a:gd name="connsiteY1628" fmla="*/ 88960 h 3287563"/>
                  <a:gd name="connsiteX1629" fmla="*/ 2816111 w 3329862"/>
                  <a:gd name="connsiteY1629" fmla="*/ 85359 h 3287563"/>
                  <a:gd name="connsiteX1630" fmla="*/ 2807827 w 3329862"/>
                  <a:gd name="connsiteY1630" fmla="*/ 82477 h 3287563"/>
                  <a:gd name="connsiteX1631" fmla="*/ 2794141 w 3329862"/>
                  <a:gd name="connsiteY1631" fmla="*/ 77795 h 3287563"/>
                  <a:gd name="connsiteX1632" fmla="*/ 2776133 w 3329862"/>
                  <a:gd name="connsiteY1632" fmla="*/ 70952 h 3287563"/>
                  <a:gd name="connsiteX1633" fmla="*/ 2758125 w 3329862"/>
                  <a:gd name="connsiteY1633" fmla="*/ 65189 h 3287563"/>
                  <a:gd name="connsiteX1634" fmla="*/ 2741197 w 3329862"/>
                  <a:gd name="connsiteY1634" fmla="*/ 59787 h 3287563"/>
                  <a:gd name="connsiteX1635" fmla="*/ 2725350 w 3329862"/>
                  <a:gd name="connsiteY1635" fmla="*/ 55465 h 3287563"/>
                  <a:gd name="connsiteX1636" fmla="*/ 2699418 w 3329862"/>
                  <a:gd name="connsiteY1636" fmla="*/ 48262 h 3287563"/>
                  <a:gd name="connsiteX1637" fmla="*/ 2684651 w 3329862"/>
                  <a:gd name="connsiteY1637" fmla="*/ 44300 h 3287563"/>
                  <a:gd name="connsiteX1638" fmla="*/ 2704100 w 3329862"/>
                  <a:gd name="connsiteY1638" fmla="*/ 47902 h 3287563"/>
                  <a:gd name="connsiteX1639" fmla="*/ 2665923 w 3329862"/>
                  <a:gd name="connsiteY1639" fmla="*/ 39258 h 3287563"/>
                  <a:gd name="connsiteX1640" fmla="*/ 2636030 w 3329862"/>
                  <a:gd name="connsiteY1640" fmla="*/ 33855 h 3287563"/>
                  <a:gd name="connsiteX1641" fmla="*/ 2620903 w 3329862"/>
                  <a:gd name="connsiteY1641" fmla="*/ 31334 h 3287563"/>
                  <a:gd name="connsiteX1642" fmla="*/ 2603255 w 3329862"/>
                  <a:gd name="connsiteY1642" fmla="*/ 29173 h 3287563"/>
                  <a:gd name="connsiteX1643" fmla="*/ 2581645 w 3329862"/>
                  <a:gd name="connsiteY1643" fmla="*/ 26292 h 3287563"/>
                  <a:gd name="connsiteX1644" fmla="*/ 2554633 w 3329862"/>
                  <a:gd name="connsiteY1644" fmla="*/ 24131 h 3287563"/>
                  <a:gd name="connsiteX1645" fmla="*/ 479376 w 3329862"/>
                  <a:gd name="connsiteY1645" fmla="*/ 109129 h 3287563"/>
                  <a:gd name="connsiteX1646" fmla="*/ 493423 w 3329862"/>
                  <a:gd name="connsiteY1646" fmla="*/ 103727 h 3287563"/>
                  <a:gd name="connsiteX1647" fmla="*/ 509270 w 3329862"/>
                  <a:gd name="connsiteY1647" fmla="*/ 97964 h 3287563"/>
                  <a:gd name="connsiteX1648" fmla="*/ 552129 w 3329862"/>
                  <a:gd name="connsiteY1648" fmla="*/ 82117 h 3287563"/>
                  <a:gd name="connsiteX1649" fmla="*/ 582383 w 3329862"/>
                  <a:gd name="connsiteY1649" fmla="*/ 71672 h 3287563"/>
                  <a:gd name="connsiteX1650" fmla="*/ 600391 w 3329862"/>
                  <a:gd name="connsiteY1650" fmla="*/ 65910 h 3287563"/>
                  <a:gd name="connsiteX1651" fmla="*/ 610115 w 3329862"/>
                  <a:gd name="connsiteY1651" fmla="*/ 62668 h 3287563"/>
                  <a:gd name="connsiteX1652" fmla="*/ 620560 w 3329862"/>
                  <a:gd name="connsiteY1652" fmla="*/ 59787 h 3287563"/>
                  <a:gd name="connsiteX1653" fmla="*/ 643250 w 3329862"/>
                  <a:gd name="connsiteY1653" fmla="*/ 53664 h 3287563"/>
                  <a:gd name="connsiteX1654" fmla="*/ 649373 w 3329862"/>
                  <a:gd name="connsiteY1654" fmla="*/ 51863 h 3287563"/>
                  <a:gd name="connsiteX1655" fmla="*/ 655856 w 3329862"/>
                  <a:gd name="connsiteY1655" fmla="*/ 50423 h 3287563"/>
                  <a:gd name="connsiteX1656" fmla="*/ 668822 w 3329862"/>
                  <a:gd name="connsiteY1656" fmla="*/ 47541 h 3287563"/>
                  <a:gd name="connsiteX1657" fmla="*/ 728969 w 3329862"/>
                  <a:gd name="connsiteY1657" fmla="*/ 35656 h 3287563"/>
                  <a:gd name="connsiteX1658" fmla="*/ 715283 w 3329862"/>
                  <a:gd name="connsiteY1658" fmla="*/ 38537 h 3287563"/>
                  <a:gd name="connsiteX1659" fmla="*/ 731850 w 3329862"/>
                  <a:gd name="connsiteY1659" fmla="*/ 36016 h 3287563"/>
                  <a:gd name="connsiteX1660" fmla="*/ 748418 w 3329862"/>
                  <a:gd name="connsiteY1660" fmla="*/ 34215 h 3287563"/>
                  <a:gd name="connsiteX1661" fmla="*/ 781913 w 3329862"/>
                  <a:gd name="connsiteY1661" fmla="*/ 30614 h 3287563"/>
                  <a:gd name="connsiteX1662" fmla="*/ 798840 w 3329862"/>
                  <a:gd name="connsiteY1662" fmla="*/ 29173 h 3287563"/>
                  <a:gd name="connsiteX1663" fmla="*/ 815768 w 3329862"/>
                  <a:gd name="connsiteY1663" fmla="*/ 27733 h 3287563"/>
                  <a:gd name="connsiteX1664" fmla="*/ 850344 w 3329862"/>
                  <a:gd name="connsiteY1664" fmla="*/ 26292 h 3287563"/>
                  <a:gd name="connsiteX1665" fmla="*/ 1001252 w 3329862"/>
                  <a:gd name="connsiteY1665" fmla="*/ 26292 h 3287563"/>
                  <a:gd name="connsiteX1666" fmla="*/ 891402 w 3329862"/>
                  <a:gd name="connsiteY1666" fmla="*/ 30974 h 3287563"/>
                  <a:gd name="connsiteX1667" fmla="*/ 948668 w 3329862"/>
                  <a:gd name="connsiteY1667" fmla="*/ 29893 h 3287563"/>
                  <a:gd name="connsiteX1668" fmla="*/ 1032226 w 3329862"/>
                  <a:gd name="connsiteY1668" fmla="*/ 30974 h 3287563"/>
                  <a:gd name="connsiteX1669" fmla="*/ 995129 w 3329862"/>
                  <a:gd name="connsiteY1669" fmla="*/ 33495 h 3287563"/>
                  <a:gd name="connsiteX1670" fmla="*/ 906169 w 3329862"/>
                  <a:gd name="connsiteY1670" fmla="*/ 33135 h 3287563"/>
                  <a:gd name="connsiteX1671" fmla="*/ 861509 w 3329862"/>
                  <a:gd name="connsiteY1671" fmla="*/ 31334 h 3287563"/>
                  <a:gd name="connsiteX1672" fmla="*/ 812527 w 3329862"/>
                  <a:gd name="connsiteY1672" fmla="*/ 31334 h 3287563"/>
                  <a:gd name="connsiteX1673" fmla="*/ 788036 w 3329862"/>
                  <a:gd name="connsiteY1673" fmla="*/ 33135 h 3287563"/>
                  <a:gd name="connsiteX1674" fmla="*/ 776510 w 3329862"/>
                  <a:gd name="connsiteY1674" fmla="*/ 33855 h 3287563"/>
                  <a:gd name="connsiteX1675" fmla="*/ 765706 w 3329862"/>
                  <a:gd name="connsiteY1675" fmla="*/ 34936 h 3287563"/>
                  <a:gd name="connsiteX1676" fmla="*/ 772549 w 3329862"/>
                  <a:gd name="connsiteY1676" fmla="*/ 34936 h 3287563"/>
                  <a:gd name="connsiteX1677" fmla="*/ 786235 w 3329862"/>
                  <a:gd name="connsiteY1677" fmla="*/ 34215 h 3287563"/>
                  <a:gd name="connsiteX1678" fmla="*/ 803523 w 3329862"/>
                  <a:gd name="connsiteY1678" fmla="*/ 33135 h 3287563"/>
                  <a:gd name="connsiteX1679" fmla="*/ 812527 w 3329862"/>
                  <a:gd name="connsiteY1679" fmla="*/ 32775 h 3287563"/>
                  <a:gd name="connsiteX1680" fmla="*/ 821531 w 3329862"/>
                  <a:gd name="connsiteY1680" fmla="*/ 32775 h 3287563"/>
                  <a:gd name="connsiteX1681" fmla="*/ 834857 w 3329862"/>
                  <a:gd name="connsiteY1681" fmla="*/ 34936 h 3287563"/>
                  <a:gd name="connsiteX1682" fmla="*/ 883119 w 3329862"/>
                  <a:gd name="connsiteY1682" fmla="*/ 34215 h 3287563"/>
                  <a:gd name="connsiteX1683" fmla="*/ 933181 w 3329862"/>
                  <a:gd name="connsiteY1683" fmla="*/ 34215 h 3287563"/>
                  <a:gd name="connsiteX1684" fmla="*/ 887801 w 3329862"/>
                  <a:gd name="connsiteY1684" fmla="*/ 37817 h 3287563"/>
                  <a:gd name="connsiteX1685" fmla="*/ 965956 w 3329862"/>
                  <a:gd name="connsiteY1685" fmla="*/ 37097 h 3287563"/>
                  <a:gd name="connsiteX1686" fmla="*/ 916253 w 3329862"/>
                  <a:gd name="connsiteY1686" fmla="*/ 40698 h 3287563"/>
                  <a:gd name="connsiteX1687" fmla="*/ 1032586 w 3329862"/>
                  <a:gd name="connsiteY1687" fmla="*/ 38898 h 3287563"/>
                  <a:gd name="connsiteX1688" fmla="*/ 1034387 w 3329862"/>
                  <a:gd name="connsiteY1688" fmla="*/ 39618 h 3287563"/>
                  <a:gd name="connsiteX1689" fmla="*/ 1131991 w 3329862"/>
                  <a:gd name="connsiteY1689" fmla="*/ 38177 h 3287563"/>
                  <a:gd name="connsiteX1690" fmla="*/ 1093453 w 3329862"/>
                  <a:gd name="connsiteY1690" fmla="*/ 36737 h 3287563"/>
                  <a:gd name="connsiteX1691" fmla="*/ 1023582 w 3329862"/>
                  <a:gd name="connsiteY1691" fmla="*/ 38898 h 3287563"/>
                  <a:gd name="connsiteX1692" fmla="*/ 1046632 w 3329862"/>
                  <a:gd name="connsiteY1692" fmla="*/ 36737 h 3287563"/>
                  <a:gd name="connsiteX1693" fmla="*/ 960914 w 3329862"/>
                  <a:gd name="connsiteY1693" fmla="*/ 34936 h 3287563"/>
                  <a:gd name="connsiteX1694" fmla="*/ 1019260 w 3329862"/>
                  <a:gd name="connsiteY1694" fmla="*/ 34936 h 3287563"/>
                  <a:gd name="connsiteX1695" fmla="*/ 1061759 w 3329862"/>
                  <a:gd name="connsiteY1695" fmla="*/ 32054 h 3287563"/>
                  <a:gd name="connsiteX1696" fmla="*/ 1167647 w 3329862"/>
                  <a:gd name="connsiteY1696" fmla="*/ 32054 h 3287563"/>
                  <a:gd name="connsiteX1697" fmla="*/ 1216629 w 3329862"/>
                  <a:gd name="connsiteY1697" fmla="*/ 29533 h 3287563"/>
                  <a:gd name="connsiteX1698" fmla="*/ 1455057 w 3329862"/>
                  <a:gd name="connsiteY1698" fmla="*/ 31334 h 3287563"/>
                  <a:gd name="connsiteX1699" fmla="*/ 1500797 w 3329862"/>
                  <a:gd name="connsiteY1699" fmla="*/ 30254 h 3287563"/>
                  <a:gd name="connsiteX1700" fmla="*/ 1442811 w 3329862"/>
                  <a:gd name="connsiteY1700" fmla="*/ 28813 h 3287563"/>
                  <a:gd name="connsiteX1701" fmla="*/ 1513763 w 3329862"/>
                  <a:gd name="connsiteY1701" fmla="*/ 28813 h 3287563"/>
                  <a:gd name="connsiteX1702" fmla="*/ 1508361 w 3329862"/>
                  <a:gd name="connsiteY1702" fmla="*/ 28813 h 3287563"/>
                  <a:gd name="connsiteX1703" fmla="*/ 1577512 w 3329862"/>
                  <a:gd name="connsiteY1703" fmla="*/ 27733 h 3287563"/>
                  <a:gd name="connsiteX1704" fmla="*/ 1514483 w 3329862"/>
                  <a:gd name="connsiteY1704" fmla="*/ 30614 h 3287563"/>
                  <a:gd name="connsiteX1705" fmla="*/ 1583635 w 3329862"/>
                  <a:gd name="connsiteY1705" fmla="*/ 31334 h 3287563"/>
                  <a:gd name="connsiteX1706" fmla="*/ 1572109 w 3329862"/>
                  <a:gd name="connsiteY1706" fmla="*/ 32054 h 3287563"/>
                  <a:gd name="connsiteX1707" fmla="*/ 1654226 w 3329862"/>
                  <a:gd name="connsiteY1707" fmla="*/ 29173 h 3287563"/>
                  <a:gd name="connsiteX1708" fmla="*/ 1594439 w 3329862"/>
                  <a:gd name="connsiteY1708" fmla="*/ 24851 h 3287563"/>
                  <a:gd name="connsiteX1709" fmla="*/ 1792529 w 3329862"/>
                  <a:gd name="connsiteY1709" fmla="*/ 23771 h 3287563"/>
                  <a:gd name="connsiteX1710" fmla="*/ 1764796 w 3329862"/>
                  <a:gd name="connsiteY1710" fmla="*/ 25932 h 3287563"/>
                  <a:gd name="connsiteX1711" fmla="*/ 1834308 w 3329862"/>
                  <a:gd name="connsiteY1711" fmla="*/ 27372 h 3287563"/>
                  <a:gd name="connsiteX1712" fmla="*/ 1968648 w 3329862"/>
                  <a:gd name="connsiteY1712" fmla="*/ 24131 h 3287563"/>
                  <a:gd name="connsiteX1713" fmla="*/ 1946678 w 3329862"/>
                  <a:gd name="connsiteY1713" fmla="*/ 25572 h 3287563"/>
                  <a:gd name="connsiteX1714" fmla="*/ 2042121 w 3329862"/>
                  <a:gd name="connsiteY1714" fmla="*/ 26652 h 3287563"/>
                  <a:gd name="connsiteX1715" fmla="*/ 2093625 w 3329862"/>
                  <a:gd name="connsiteY1715" fmla="*/ 25572 h 3287563"/>
                  <a:gd name="connsiteX1716" fmla="*/ 2124959 w 3329862"/>
                  <a:gd name="connsiteY1716" fmla="*/ 22690 h 3287563"/>
                  <a:gd name="connsiteX1717" fmla="*/ 2127480 w 3329862"/>
                  <a:gd name="connsiteY1717" fmla="*/ 22690 h 3287563"/>
                  <a:gd name="connsiteX1718" fmla="*/ 1904900 w 3329862"/>
                  <a:gd name="connsiteY1718" fmla="*/ 21610 h 3287563"/>
                  <a:gd name="connsiteX1719" fmla="*/ 1917145 w 3329862"/>
                  <a:gd name="connsiteY1719" fmla="*/ 20889 h 3287563"/>
                  <a:gd name="connsiteX1720" fmla="*/ 1703569 w 3329862"/>
                  <a:gd name="connsiteY1720" fmla="*/ 20889 h 3287563"/>
                  <a:gd name="connsiteX1721" fmla="*/ 1688802 w 3329862"/>
                  <a:gd name="connsiteY1721" fmla="*/ 18728 h 3287563"/>
                  <a:gd name="connsiteX1722" fmla="*/ 1629015 w 3329862"/>
                  <a:gd name="connsiteY1722" fmla="*/ 20169 h 3287563"/>
                  <a:gd name="connsiteX1723" fmla="*/ 1641261 w 3329862"/>
                  <a:gd name="connsiteY1723" fmla="*/ 19449 h 3287563"/>
                  <a:gd name="connsiteX1724" fmla="*/ 1539695 w 3329862"/>
                  <a:gd name="connsiteY1724" fmla="*/ 19449 h 3287563"/>
                  <a:gd name="connsiteX1725" fmla="*/ 1542216 w 3329862"/>
                  <a:gd name="connsiteY1725" fmla="*/ 19449 h 3287563"/>
                  <a:gd name="connsiteX1726" fmla="*/ 1425883 w 3329862"/>
                  <a:gd name="connsiteY1726" fmla="*/ 23771 h 3287563"/>
                  <a:gd name="connsiteX1727" fmla="*/ 1412918 w 3329862"/>
                  <a:gd name="connsiteY1727" fmla="*/ 25572 h 3287563"/>
                  <a:gd name="connsiteX1728" fmla="*/ 1373660 w 3329862"/>
                  <a:gd name="connsiteY1728" fmla="*/ 25932 h 3287563"/>
                  <a:gd name="connsiteX1729" fmla="*/ 1373660 w 3329862"/>
                  <a:gd name="connsiteY1729" fmla="*/ 25932 h 3287563"/>
                  <a:gd name="connsiteX1730" fmla="*/ 1373660 w 3329862"/>
                  <a:gd name="connsiteY1730" fmla="*/ 25932 h 3287563"/>
                  <a:gd name="connsiteX1731" fmla="*/ 1301627 w 3329862"/>
                  <a:gd name="connsiteY1731" fmla="*/ 24131 h 3287563"/>
                  <a:gd name="connsiteX1732" fmla="*/ 1395990 w 3329862"/>
                  <a:gd name="connsiteY1732" fmla="*/ 24131 h 3287563"/>
                  <a:gd name="connsiteX1733" fmla="*/ 1349529 w 3329862"/>
                  <a:gd name="connsiteY1733" fmla="*/ 20169 h 3287563"/>
                  <a:gd name="connsiteX1734" fmla="*/ 1353131 w 3329862"/>
                  <a:gd name="connsiteY1734" fmla="*/ 18728 h 3287563"/>
                  <a:gd name="connsiteX1735" fmla="*/ 1313873 w 3329862"/>
                  <a:gd name="connsiteY1735" fmla="*/ 20889 h 3287563"/>
                  <a:gd name="connsiteX1736" fmla="*/ 942905 w 3329862"/>
                  <a:gd name="connsiteY1736" fmla="*/ 20529 h 3287563"/>
                  <a:gd name="connsiteX1737" fmla="*/ 973159 w 3329862"/>
                  <a:gd name="connsiteY1737" fmla="*/ 18008 h 3287563"/>
                  <a:gd name="connsiteX1738" fmla="*/ 902567 w 3329862"/>
                  <a:gd name="connsiteY1738" fmla="*/ 18008 h 3287563"/>
                  <a:gd name="connsiteX1739" fmla="*/ 874835 w 3329862"/>
                  <a:gd name="connsiteY1739" fmla="*/ 19089 h 3287563"/>
                  <a:gd name="connsiteX1740" fmla="*/ 830535 w 3329862"/>
                  <a:gd name="connsiteY1740" fmla="*/ 20169 h 3287563"/>
                  <a:gd name="connsiteX1741" fmla="*/ 851424 w 3329862"/>
                  <a:gd name="connsiteY1741" fmla="*/ 19089 h 3287563"/>
                  <a:gd name="connsiteX1742" fmla="*/ 890322 w 3329862"/>
                  <a:gd name="connsiteY1742" fmla="*/ 18008 h 3287563"/>
                  <a:gd name="connsiteX1743" fmla="*/ 799921 w 3329862"/>
                  <a:gd name="connsiteY1743" fmla="*/ 20169 h 3287563"/>
                  <a:gd name="connsiteX1744" fmla="*/ 717804 w 3329862"/>
                  <a:gd name="connsiteY1744" fmla="*/ 30614 h 3287563"/>
                  <a:gd name="connsiteX1745" fmla="*/ 554650 w 3329862"/>
                  <a:gd name="connsiteY1745" fmla="*/ 77075 h 3287563"/>
                  <a:gd name="connsiteX1746" fmla="*/ 548888 w 3329862"/>
                  <a:gd name="connsiteY1746" fmla="*/ 77075 h 3287563"/>
                  <a:gd name="connsiteX1747" fmla="*/ 531960 w 3329862"/>
                  <a:gd name="connsiteY1747" fmla="*/ 84278 h 3287563"/>
                  <a:gd name="connsiteX1748" fmla="*/ 514672 w 3329862"/>
                  <a:gd name="connsiteY1748" fmla="*/ 92202 h 3287563"/>
                  <a:gd name="connsiteX1749" fmla="*/ 496664 w 3329862"/>
                  <a:gd name="connsiteY1749" fmla="*/ 100485 h 3287563"/>
                  <a:gd name="connsiteX1750" fmla="*/ 478656 w 3329862"/>
                  <a:gd name="connsiteY1750" fmla="*/ 109850 h 3287563"/>
                  <a:gd name="connsiteX1751" fmla="*/ 280206 w 3329862"/>
                  <a:gd name="connsiteY1751" fmla="*/ 253915 h 3287563"/>
                  <a:gd name="connsiteX1752" fmla="*/ 254995 w 3329862"/>
                  <a:gd name="connsiteY1752" fmla="*/ 279846 h 3287563"/>
                  <a:gd name="connsiteX1753" fmla="*/ 242389 w 3329862"/>
                  <a:gd name="connsiteY1753" fmla="*/ 293172 h 3287563"/>
                  <a:gd name="connsiteX1754" fmla="*/ 230504 w 3329862"/>
                  <a:gd name="connsiteY1754" fmla="*/ 307219 h 3287563"/>
                  <a:gd name="connsiteX1755" fmla="*/ 235186 w 3329862"/>
                  <a:gd name="connsiteY1755" fmla="*/ 301816 h 3287563"/>
                  <a:gd name="connsiteX1756" fmla="*/ 191246 w 3329862"/>
                  <a:gd name="connsiteY1756" fmla="*/ 358722 h 3287563"/>
                  <a:gd name="connsiteX1757" fmla="*/ 200971 w 3329862"/>
                  <a:gd name="connsiteY1757" fmla="*/ 346476 h 3287563"/>
                  <a:gd name="connsiteX1758" fmla="*/ 209615 w 3329862"/>
                  <a:gd name="connsiteY1758" fmla="*/ 336032 h 3287563"/>
                  <a:gd name="connsiteX1759" fmla="*/ 220419 w 3329862"/>
                  <a:gd name="connsiteY1759" fmla="*/ 323786 h 3287563"/>
                  <a:gd name="connsiteX1760" fmla="*/ 200971 w 3329862"/>
                  <a:gd name="connsiteY1760" fmla="*/ 351519 h 3287563"/>
                  <a:gd name="connsiteX1761" fmla="*/ 204572 w 3329862"/>
                  <a:gd name="connsiteY1761" fmla="*/ 343595 h 3287563"/>
                  <a:gd name="connsiteX1762" fmla="*/ 193407 w 3329862"/>
                  <a:gd name="connsiteY1762" fmla="*/ 357281 h 3287563"/>
                  <a:gd name="connsiteX1763" fmla="*/ 181522 w 3329862"/>
                  <a:gd name="connsiteY1763" fmla="*/ 373489 h 3287563"/>
                  <a:gd name="connsiteX1764" fmla="*/ 158472 w 3329862"/>
                  <a:gd name="connsiteY1764" fmla="*/ 407344 h 3287563"/>
                  <a:gd name="connsiteX1765" fmla="*/ 149467 w 3329862"/>
                  <a:gd name="connsiteY1765" fmla="*/ 421750 h 3287563"/>
                  <a:gd name="connsiteX1766" fmla="*/ 143705 w 3329862"/>
                  <a:gd name="connsiteY1766" fmla="*/ 432195 h 3287563"/>
                  <a:gd name="connsiteX1767" fmla="*/ 144425 w 3329862"/>
                  <a:gd name="connsiteY1767" fmla="*/ 433996 h 3287563"/>
                  <a:gd name="connsiteX1768" fmla="*/ 155950 w 3329862"/>
                  <a:gd name="connsiteY1768" fmla="*/ 413467 h 3287563"/>
                  <a:gd name="connsiteX1769" fmla="*/ 163514 w 3329862"/>
                  <a:gd name="connsiteY1769" fmla="*/ 401941 h 3287563"/>
                  <a:gd name="connsiteX1770" fmla="*/ 169637 w 3329862"/>
                  <a:gd name="connsiteY1770" fmla="*/ 394378 h 3287563"/>
                  <a:gd name="connsiteX1771" fmla="*/ 189806 w 3329862"/>
                  <a:gd name="connsiteY1771" fmla="*/ 367006 h 3287563"/>
                  <a:gd name="connsiteX1772" fmla="*/ 176119 w 3329862"/>
                  <a:gd name="connsiteY1772" fmla="*/ 387895 h 3287563"/>
                  <a:gd name="connsiteX1773" fmla="*/ 163154 w 3329862"/>
                  <a:gd name="connsiteY1773" fmla="*/ 408784 h 3287563"/>
                  <a:gd name="connsiteX1774" fmla="*/ 139023 w 3329862"/>
                  <a:gd name="connsiteY1774" fmla="*/ 450563 h 3287563"/>
                  <a:gd name="connsiteX1775" fmla="*/ 109489 w 3329862"/>
                  <a:gd name="connsiteY1775" fmla="*/ 499545 h 3287563"/>
                  <a:gd name="connsiteX1776" fmla="*/ 100485 w 3329862"/>
                  <a:gd name="connsiteY1776" fmla="*/ 519715 h 3287563"/>
                  <a:gd name="connsiteX1777" fmla="*/ 97604 w 3329862"/>
                  <a:gd name="connsiteY1777" fmla="*/ 526197 h 3287563"/>
                  <a:gd name="connsiteX1778" fmla="*/ 94723 w 3329862"/>
                  <a:gd name="connsiteY1778" fmla="*/ 533040 h 3287563"/>
                  <a:gd name="connsiteX1779" fmla="*/ 88960 w 3329862"/>
                  <a:gd name="connsiteY1779" fmla="*/ 547807 h 3287563"/>
                  <a:gd name="connsiteX1780" fmla="*/ 82837 w 3329862"/>
                  <a:gd name="connsiteY1780" fmla="*/ 563294 h 3287563"/>
                  <a:gd name="connsiteX1781" fmla="*/ 77435 w 3329862"/>
                  <a:gd name="connsiteY1781" fmla="*/ 578781 h 3287563"/>
                  <a:gd name="connsiteX1782" fmla="*/ 72393 w 3329862"/>
                  <a:gd name="connsiteY1782" fmla="*/ 593908 h 3287563"/>
                  <a:gd name="connsiteX1783" fmla="*/ 70232 w 3329862"/>
                  <a:gd name="connsiteY1783" fmla="*/ 601111 h 3287563"/>
                  <a:gd name="connsiteX1784" fmla="*/ 68431 w 3329862"/>
                  <a:gd name="connsiteY1784" fmla="*/ 607954 h 3287563"/>
                  <a:gd name="connsiteX1785" fmla="*/ 70952 w 3329862"/>
                  <a:gd name="connsiteY1785" fmla="*/ 605793 h 3287563"/>
                  <a:gd name="connsiteX1786" fmla="*/ 83558 w 3329862"/>
                  <a:gd name="connsiteY1786" fmla="*/ 571218 h 3287563"/>
                  <a:gd name="connsiteX1787" fmla="*/ 78155 w 3329862"/>
                  <a:gd name="connsiteY1787" fmla="*/ 588506 h 3287563"/>
                  <a:gd name="connsiteX1788" fmla="*/ 71672 w 3329862"/>
                  <a:gd name="connsiteY1788" fmla="*/ 609035 h 3287563"/>
                  <a:gd name="connsiteX1789" fmla="*/ 57986 w 3329862"/>
                  <a:gd name="connsiteY1789" fmla="*/ 658737 h 3287563"/>
                  <a:gd name="connsiteX1790" fmla="*/ 66630 w 3329862"/>
                  <a:gd name="connsiteY1790" fmla="*/ 621280 h 3287563"/>
                  <a:gd name="connsiteX1791" fmla="*/ 60867 w 3329862"/>
                  <a:gd name="connsiteY1791" fmla="*/ 638928 h 3287563"/>
                  <a:gd name="connsiteX1792" fmla="*/ 56185 w 3329862"/>
                  <a:gd name="connsiteY1792" fmla="*/ 656576 h 3287563"/>
                  <a:gd name="connsiteX1793" fmla="*/ 52224 w 3329862"/>
                  <a:gd name="connsiteY1793" fmla="*/ 672784 h 3287563"/>
                  <a:gd name="connsiteX1794" fmla="*/ 50423 w 3329862"/>
                  <a:gd name="connsiteY1794" fmla="*/ 679987 h 3287563"/>
                  <a:gd name="connsiteX1795" fmla="*/ 48982 w 3329862"/>
                  <a:gd name="connsiteY1795" fmla="*/ 686110 h 3287563"/>
                  <a:gd name="connsiteX1796" fmla="*/ 42859 w 3329862"/>
                  <a:gd name="connsiteY1796" fmla="*/ 722486 h 3287563"/>
                  <a:gd name="connsiteX1797" fmla="*/ 45020 w 3329862"/>
                  <a:gd name="connsiteY1797" fmla="*/ 713842 h 3287563"/>
                  <a:gd name="connsiteX1798" fmla="*/ 42859 w 3329862"/>
                  <a:gd name="connsiteY1798" fmla="*/ 734371 h 3287563"/>
                  <a:gd name="connsiteX1799" fmla="*/ 41059 w 3329862"/>
                  <a:gd name="connsiteY1799" fmla="*/ 754901 h 3287563"/>
                  <a:gd name="connsiteX1800" fmla="*/ 45741 w 3329862"/>
                  <a:gd name="connsiteY1800" fmla="*/ 730770 h 3287563"/>
                  <a:gd name="connsiteX1801" fmla="*/ 39978 w 3329862"/>
                  <a:gd name="connsiteY1801" fmla="*/ 784074 h 3287563"/>
                  <a:gd name="connsiteX1802" fmla="*/ 42499 w 3329862"/>
                  <a:gd name="connsiteY1802" fmla="*/ 763905 h 3287563"/>
                  <a:gd name="connsiteX1803" fmla="*/ 46101 w 3329862"/>
                  <a:gd name="connsiteY1803" fmla="*/ 744096 h 3287563"/>
                  <a:gd name="connsiteX1804" fmla="*/ 43940 w 3329862"/>
                  <a:gd name="connsiteY1804" fmla="*/ 762824 h 3287563"/>
                  <a:gd name="connsiteX1805" fmla="*/ 42139 w 3329862"/>
                  <a:gd name="connsiteY1805" fmla="*/ 784434 h 3287563"/>
                  <a:gd name="connsiteX1806" fmla="*/ 41419 w 3329862"/>
                  <a:gd name="connsiteY1806" fmla="*/ 802442 h 3287563"/>
                  <a:gd name="connsiteX1807" fmla="*/ 46821 w 3329862"/>
                  <a:gd name="connsiteY1807" fmla="*/ 746977 h 3287563"/>
                  <a:gd name="connsiteX1808" fmla="*/ 49702 w 3329862"/>
                  <a:gd name="connsiteY1808" fmla="*/ 723927 h 3287563"/>
                  <a:gd name="connsiteX1809" fmla="*/ 53304 w 3329862"/>
                  <a:gd name="connsiteY1809" fmla="*/ 702317 h 3287563"/>
                  <a:gd name="connsiteX1810" fmla="*/ 56906 w 3329862"/>
                  <a:gd name="connsiteY1810" fmla="*/ 681067 h 3287563"/>
                  <a:gd name="connsiteX1811" fmla="*/ 61948 w 3329862"/>
                  <a:gd name="connsiteY1811" fmla="*/ 659458 h 3287563"/>
                  <a:gd name="connsiteX1812" fmla="*/ 64469 w 3329862"/>
                  <a:gd name="connsiteY1812" fmla="*/ 647932 h 3287563"/>
                  <a:gd name="connsiteX1813" fmla="*/ 65910 w 3329862"/>
                  <a:gd name="connsiteY1813" fmla="*/ 642170 h 3287563"/>
                  <a:gd name="connsiteX1814" fmla="*/ 67711 w 3329862"/>
                  <a:gd name="connsiteY1814" fmla="*/ 636047 h 3287563"/>
                  <a:gd name="connsiteX1815" fmla="*/ 74914 w 3329862"/>
                  <a:gd name="connsiteY1815" fmla="*/ 609755 h 3287563"/>
                  <a:gd name="connsiteX1816" fmla="*/ 64829 w 3329862"/>
                  <a:gd name="connsiteY1816" fmla="*/ 639649 h 3287563"/>
                  <a:gd name="connsiteX1817" fmla="*/ 87159 w 3329862"/>
                  <a:gd name="connsiteY1817" fmla="*/ 571218 h 3287563"/>
                  <a:gd name="connsiteX1818" fmla="*/ 89320 w 3329862"/>
                  <a:gd name="connsiteY1818" fmla="*/ 565815 h 3287563"/>
                  <a:gd name="connsiteX1819" fmla="*/ 91841 w 3329862"/>
                  <a:gd name="connsiteY1819" fmla="*/ 560053 h 3287563"/>
                  <a:gd name="connsiteX1820" fmla="*/ 97964 w 3329862"/>
                  <a:gd name="connsiteY1820" fmla="*/ 546006 h 3287563"/>
                  <a:gd name="connsiteX1821" fmla="*/ 106608 w 3329862"/>
                  <a:gd name="connsiteY1821" fmla="*/ 526197 h 3287563"/>
                  <a:gd name="connsiteX1822" fmla="*/ 119574 w 3329862"/>
                  <a:gd name="connsiteY1822" fmla="*/ 498105 h 3287563"/>
                  <a:gd name="connsiteX1823" fmla="*/ 127137 w 3329862"/>
                  <a:gd name="connsiteY1823" fmla="*/ 481897 h 3287563"/>
                  <a:gd name="connsiteX1824" fmla="*/ 136862 w 3329862"/>
                  <a:gd name="connsiteY1824" fmla="*/ 462089 h 3287563"/>
                  <a:gd name="connsiteX1825" fmla="*/ 142624 w 3329862"/>
                  <a:gd name="connsiteY1825" fmla="*/ 451644 h 3287563"/>
                  <a:gd name="connsiteX1826" fmla="*/ 148747 w 3329862"/>
                  <a:gd name="connsiteY1826" fmla="*/ 440839 h 3287563"/>
                  <a:gd name="connsiteX1827" fmla="*/ 154870 w 3329862"/>
                  <a:gd name="connsiteY1827" fmla="*/ 430034 h 3287563"/>
                  <a:gd name="connsiteX1828" fmla="*/ 160993 w 3329862"/>
                  <a:gd name="connsiteY1828" fmla="*/ 419589 h 3287563"/>
                  <a:gd name="connsiteX1829" fmla="*/ 173238 w 3329862"/>
                  <a:gd name="connsiteY1829" fmla="*/ 400501 h 3287563"/>
                  <a:gd name="connsiteX1830" fmla="*/ 178641 w 3329862"/>
                  <a:gd name="connsiteY1830" fmla="*/ 391857 h 3287563"/>
                  <a:gd name="connsiteX1831" fmla="*/ 183683 w 3329862"/>
                  <a:gd name="connsiteY1831" fmla="*/ 384654 h 3287563"/>
                  <a:gd name="connsiteX1832" fmla="*/ 193047 w 3329862"/>
                  <a:gd name="connsiteY1832" fmla="*/ 368806 h 3287563"/>
                  <a:gd name="connsiteX1833" fmla="*/ 196649 w 3329862"/>
                  <a:gd name="connsiteY1833" fmla="*/ 365205 h 3287563"/>
                  <a:gd name="connsiteX1834" fmla="*/ 203132 w 3329862"/>
                  <a:gd name="connsiteY1834" fmla="*/ 356561 h 3287563"/>
                  <a:gd name="connsiteX1835" fmla="*/ 212136 w 3329862"/>
                  <a:gd name="connsiteY1835" fmla="*/ 345396 h 3287563"/>
                  <a:gd name="connsiteX1836" fmla="*/ 253554 w 3329862"/>
                  <a:gd name="connsiteY1836" fmla="*/ 296054 h 3287563"/>
                  <a:gd name="connsiteX1837" fmla="*/ 279126 w 3329862"/>
                  <a:gd name="connsiteY1837" fmla="*/ 267241 h 3287563"/>
                  <a:gd name="connsiteX1838" fmla="*/ 295693 w 3329862"/>
                  <a:gd name="connsiteY1838" fmla="*/ 250673 h 3287563"/>
                  <a:gd name="connsiteX1839" fmla="*/ 303977 w 3329862"/>
                  <a:gd name="connsiteY1839" fmla="*/ 242389 h 3287563"/>
                  <a:gd name="connsiteX1840" fmla="*/ 312261 w 3329862"/>
                  <a:gd name="connsiteY1840" fmla="*/ 234826 h 3287563"/>
                  <a:gd name="connsiteX1841" fmla="*/ 336392 w 3329862"/>
                  <a:gd name="connsiteY1841" fmla="*/ 212856 h 3287563"/>
                  <a:gd name="connsiteX1842" fmla="*/ 334591 w 3329862"/>
                  <a:gd name="connsiteY1842" fmla="*/ 212856 h 3287563"/>
                  <a:gd name="connsiteX1843" fmla="*/ 316223 w 3329862"/>
                  <a:gd name="connsiteY1843" fmla="*/ 229063 h 3287563"/>
                  <a:gd name="connsiteX1844" fmla="*/ 297134 w 3329862"/>
                  <a:gd name="connsiteY1844" fmla="*/ 246711 h 3287563"/>
                  <a:gd name="connsiteX1845" fmla="*/ 263999 w 3329862"/>
                  <a:gd name="connsiteY1845" fmla="*/ 278406 h 3287563"/>
                  <a:gd name="connsiteX1846" fmla="*/ 274084 w 3329862"/>
                  <a:gd name="connsiteY1846" fmla="*/ 267601 h 3287563"/>
                  <a:gd name="connsiteX1847" fmla="*/ 284528 w 3329862"/>
                  <a:gd name="connsiteY1847" fmla="*/ 257156 h 3287563"/>
                  <a:gd name="connsiteX1848" fmla="*/ 305778 w 3329862"/>
                  <a:gd name="connsiteY1848" fmla="*/ 236627 h 3287563"/>
                  <a:gd name="connsiteX1849" fmla="*/ 276605 w 3329862"/>
                  <a:gd name="connsiteY1849" fmla="*/ 262198 h 3287563"/>
                  <a:gd name="connsiteX1850" fmla="*/ 280927 w 3329862"/>
                  <a:gd name="connsiteY1850" fmla="*/ 253915 h 3287563"/>
                  <a:gd name="connsiteX1851" fmla="*/ 13326 w 3329862"/>
                  <a:gd name="connsiteY1851" fmla="*/ 1514483 h 3287563"/>
                  <a:gd name="connsiteX1852" fmla="*/ 13326 w 3329862"/>
                  <a:gd name="connsiteY1852" fmla="*/ 1516644 h 3287563"/>
                  <a:gd name="connsiteX1853" fmla="*/ 13326 w 3329862"/>
                  <a:gd name="connsiteY1853" fmla="*/ 1514123 h 3287563"/>
                  <a:gd name="connsiteX1854" fmla="*/ 13326 w 3329862"/>
                  <a:gd name="connsiteY1854" fmla="*/ 1514123 h 3287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Lst>
                <a:rect l="l" t="t" r="r" b="b"/>
                <a:pathLst>
                  <a:path w="3329862" h="3287563">
                    <a:moveTo>
                      <a:pt x="49342" y="2190148"/>
                    </a:moveTo>
                    <a:cubicBezTo>
                      <a:pt x="50423" y="2195551"/>
                      <a:pt x="51503" y="2201313"/>
                      <a:pt x="52584" y="2207076"/>
                    </a:cubicBezTo>
                    <a:lnTo>
                      <a:pt x="50423" y="2198432"/>
                    </a:lnTo>
                    <a:cubicBezTo>
                      <a:pt x="51503" y="2205635"/>
                      <a:pt x="53304" y="2212839"/>
                      <a:pt x="54745" y="2220042"/>
                    </a:cubicBezTo>
                    <a:lnTo>
                      <a:pt x="59427" y="2241652"/>
                    </a:lnTo>
                    <a:cubicBezTo>
                      <a:pt x="60507" y="2247054"/>
                      <a:pt x="62668" y="2252456"/>
                      <a:pt x="64469" y="2259299"/>
                    </a:cubicBezTo>
                    <a:cubicBezTo>
                      <a:pt x="63749" y="2256418"/>
                      <a:pt x="63028" y="2254617"/>
                      <a:pt x="62308" y="2253177"/>
                    </a:cubicBezTo>
                    <a:cubicBezTo>
                      <a:pt x="63389" y="2257859"/>
                      <a:pt x="64829" y="2262541"/>
                      <a:pt x="65910" y="2266863"/>
                    </a:cubicBezTo>
                    <a:cubicBezTo>
                      <a:pt x="67350" y="2271185"/>
                      <a:pt x="68791" y="2276227"/>
                      <a:pt x="70592" y="2281630"/>
                    </a:cubicBezTo>
                    <a:cubicBezTo>
                      <a:pt x="72393" y="2287032"/>
                      <a:pt x="74914" y="2293155"/>
                      <a:pt x="77075" y="2299638"/>
                    </a:cubicBezTo>
                    <a:cubicBezTo>
                      <a:pt x="79236" y="2306121"/>
                      <a:pt x="81757" y="2312604"/>
                      <a:pt x="84278" y="2319807"/>
                    </a:cubicBezTo>
                    <a:cubicBezTo>
                      <a:pt x="86799" y="2326650"/>
                      <a:pt x="90041" y="2333493"/>
                      <a:pt x="92562" y="2340336"/>
                    </a:cubicBezTo>
                    <a:cubicBezTo>
                      <a:pt x="95443" y="2347179"/>
                      <a:pt x="98324" y="2354022"/>
                      <a:pt x="100846" y="2360505"/>
                    </a:cubicBezTo>
                    <a:cubicBezTo>
                      <a:pt x="103727" y="2366988"/>
                      <a:pt x="106608" y="2372751"/>
                      <a:pt x="109489" y="2378513"/>
                    </a:cubicBezTo>
                    <a:cubicBezTo>
                      <a:pt x="112011" y="2383916"/>
                      <a:pt x="114532" y="2389318"/>
                      <a:pt x="116693" y="2393640"/>
                    </a:cubicBezTo>
                    <a:cubicBezTo>
                      <a:pt x="118854" y="2397962"/>
                      <a:pt x="121015" y="2401564"/>
                      <a:pt x="122455" y="2404445"/>
                    </a:cubicBezTo>
                    <a:cubicBezTo>
                      <a:pt x="126417" y="2411648"/>
                      <a:pt x="130739" y="2419572"/>
                      <a:pt x="134701" y="2427495"/>
                    </a:cubicBezTo>
                    <a:cubicBezTo>
                      <a:pt x="139023" y="2435419"/>
                      <a:pt x="143705" y="2442982"/>
                      <a:pt x="148027" y="2450546"/>
                    </a:cubicBezTo>
                    <a:cubicBezTo>
                      <a:pt x="156671" y="2466033"/>
                      <a:pt x="166035" y="2479719"/>
                      <a:pt x="172878" y="2490524"/>
                    </a:cubicBezTo>
                    <a:cubicBezTo>
                      <a:pt x="169637" y="2485482"/>
                      <a:pt x="166035" y="2480079"/>
                      <a:pt x="162793" y="2475037"/>
                    </a:cubicBezTo>
                    <a:cubicBezTo>
                      <a:pt x="159552" y="2469994"/>
                      <a:pt x="155950" y="2464952"/>
                      <a:pt x="153789" y="2460990"/>
                    </a:cubicBezTo>
                    <a:cubicBezTo>
                      <a:pt x="148747" y="2452707"/>
                      <a:pt x="145866" y="2448025"/>
                      <a:pt x="147667" y="2452347"/>
                    </a:cubicBezTo>
                    <a:cubicBezTo>
                      <a:pt x="150548" y="2457749"/>
                      <a:pt x="153069" y="2462791"/>
                      <a:pt x="155950" y="2467473"/>
                    </a:cubicBezTo>
                    <a:cubicBezTo>
                      <a:pt x="158832" y="2472156"/>
                      <a:pt x="161353" y="2476478"/>
                      <a:pt x="164234" y="2481160"/>
                    </a:cubicBezTo>
                    <a:cubicBezTo>
                      <a:pt x="169637" y="2489803"/>
                      <a:pt x="174319" y="2498807"/>
                      <a:pt x="180802" y="2508172"/>
                    </a:cubicBezTo>
                    <a:cubicBezTo>
                      <a:pt x="184043" y="2512854"/>
                      <a:pt x="187285" y="2517536"/>
                      <a:pt x="190886" y="2522938"/>
                    </a:cubicBezTo>
                    <a:cubicBezTo>
                      <a:pt x="192687" y="2525460"/>
                      <a:pt x="194488" y="2528341"/>
                      <a:pt x="196649" y="2530862"/>
                    </a:cubicBezTo>
                    <a:cubicBezTo>
                      <a:pt x="198450" y="2533743"/>
                      <a:pt x="200971" y="2536264"/>
                      <a:pt x="203132" y="2539146"/>
                    </a:cubicBezTo>
                    <a:cubicBezTo>
                      <a:pt x="207814" y="2544908"/>
                      <a:pt x="212856" y="2551031"/>
                      <a:pt x="218259" y="2557874"/>
                    </a:cubicBezTo>
                    <a:cubicBezTo>
                      <a:pt x="219699" y="2559675"/>
                      <a:pt x="221140" y="2561116"/>
                      <a:pt x="222580" y="2562917"/>
                    </a:cubicBezTo>
                    <a:cubicBezTo>
                      <a:pt x="224021" y="2564717"/>
                      <a:pt x="225822" y="2566518"/>
                      <a:pt x="227263" y="2567959"/>
                    </a:cubicBezTo>
                    <a:cubicBezTo>
                      <a:pt x="230504" y="2571560"/>
                      <a:pt x="233745" y="2575162"/>
                      <a:pt x="237347" y="2579124"/>
                    </a:cubicBezTo>
                    <a:cubicBezTo>
                      <a:pt x="231945" y="2573001"/>
                      <a:pt x="226542" y="2566878"/>
                      <a:pt x="221500" y="2560395"/>
                    </a:cubicBezTo>
                    <a:lnTo>
                      <a:pt x="206373" y="2541307"/>
                    </a:lnTo>
                    <a:lnTo>
                      <a:pt x="224021" y="2562556"/>
                    </a:lnTo>
                    <a:lnTo>
                      <a:pt x="242750" y="2582725"/>
                    </a:lnTo>
                    <a:cubicBezTo>
                      <a:pt x="248872" y="2589568"/>
                      <a:pt x="255355" y="2596051"/>
                      <a:pt x="261838" y="2602534"/>
                    </a:cubicBezTo>
                    <a:lnTo>
                      <a:pt x="271563" y="2612259"/>
                    </a:lnTo>
                    <a:cubicBezTo>
                      <a:pt x="274804" y="2615500"/>
                      <a:pt x="278045" y="2618742"/>
                      <a:pt x="281647" y="2621623"/>
                    </a:cubicBezTo>
                    <a:cubicBezTo>
                      <a:pt x="288490" y="2628466"/>
                      <a:pt x="289211" y="2629547"/>
                      <a:pt x="286329" y="2627386"/>
                    </a:cubicBezTo>
                    <a:cubicBezTo>
                      <a:pt x="283448" y="2625225"/>
                      <a:pt x="276965" y="2619462"/>
                      <a:pt x="270122" y="2612259"/>
                    </a:cubicBezTo>
                    <a:cubicBezTo>
                      <a:pt x="262919" y="2605055"/>
                      <a:pt x="254635" y="2596772"/>
                      <a:pt x="247432" y="2589208"/>
                    </a:cubicBezTo>
                    <a:cubicBezTo>
                      <a:pt x="240589" y="2581645"/>
                      <a:pt x="234466" y="2575162"/>
                      <a:pt x="231945" y="2572281"/>
                    </a:cubicBezTo>
                    <a:cubicBezTo>
                      <a:pt x="288490" y="2636750"/>
                      <a:pt x="342154" y="2684291"/>
                      <a:pt x="376010" y="2705181"/>
                    </a:cubicBezTo>
                    <a:cubicBezTo>
                      <a:pt x="377810" y="2707342"/>
                      <a:pt x="379971" y="2710583"/>
                      <a:pt x="387895" y="2717426"/>
                    </a:cubicBezTo>
                    <a:cubicBezTo>
                      <a:pt x="389696" y="2719227"/>
                      <a:pt x="392217" y="2721028"/>
                      <a:pt x="394738" y="2723189"/>
                    </a:cubicBezTo>
                    <a:cubicBezTo>
                      <a:pt x="397619" y="2725350"/>
                      <a:pt x="400501" y="2727511"/>
                      <a:pt x="404463" y="2730032"/>
                    </a:cubicBezTo>
                    <a:cubicBezTo>
                      <a:pt x="408064" y="2732553"/>
                      <a:pt x="412386" y="2735434"/>
                      <a:pt x="417068" y="2738316"/>
                    </a:cubicBezTo>
                    <a:cubicBezTo>
                      <a:pt x="421750" y="2741557"/>
                      <a:pt x="427153" y="2745159"/>
                      <a:pt x="433276" y="2748400"/>
                    </a:cubicBezTo>
                    <a:cubicBezTo>
                      <a:pt x="431115" y="2746960"/>
                      <a:pt x="429314" y="2745879"/>
                      <a:pt x="427873" y="2744799"/>
                    </a:cubicBezTo>
                    <a:cubicBezTo>
                      <a:pt x="426432" y="2743718"/>
                      <a:pt x="425352" y="2742998"/>
                      <a:pt x="424632" y="2742277"/>
                    </a:cubicBezTo>
                    <a:cubicBezTo>
                      <a:pt x="423191" y="2741197"/>
                      <a:pt x="422831" y="2740837"/>
                      <a:pt x="423191" y="2740837"/>
                    </a:cubicBezTo>
                    <a:cubicBezTo>
                      <a:pt x="423911" y="2740837"/>
                      <a:pt x="427873" y="2743358"/>
                      <a:pt x="431835" y="2745519"/>
                    </a:cubicBezTo>
                    <a:cubicBezTo>
                      <a:pt x="440119" y="2749841"/>
                      <a:pt x="449123" y="2754883"/>
                      <a:pt x="435436" y="2745519"/>
                    </a:cubicBezTo>
                    <a:cubicBezTo>
                      <a:pt x="439758" y="2747680"/>
                      <a:pt x="445161" y="2750921"/>
                      <a:pt x="451284" y="2754163"/>
                    </a:cubicBezTo>
                    <a:cubicBezTo>
                      <a:pt x="457406" y="2757404"/>
                      <a:pt x="463529" y="2761366"/>
                      <a:pt x="469652" y="2764608"/>
                    </a:cubicBezTo>
                    <a:cubicBezTo>
                      <a:pt x="481897" y="2771090"/>
                      <a:pt x="491982" y="2776493"/>
                      <a:pt x="493783" y="2776493"/>
                    </a:cubicBezTo>
                    <a:lnTo>
                      <a:pt x="488741" y="2774692"/>
                    </a:lnTo>
                    <a:cubicBezTo>
                      <a:pt x="531240" y="2797022"/>
                      <a:pt x="561493" y="2808187"/>
                      <a:pt x="585264" y="2815390"/>
                    </a:cubicBezTo>
                    <a:cubicBezTo>
                      <a:pt x="591387" y="2817191"/>
                      <a:pt x="596789" y="2818632"/>
                      <a:pt x="602192" y="2820433"/>
                    </a:cubicBezTo>
                    <a:cubicBezTo>
                      <a:pt x="604713" y="2821153"/>
                      <a:pt x="607594" y="2821873"/>
                      <a:pt x="610115" y="2822594"/>
                    </a:cubicBezTo>
                    <a:cubicBezTo>
                      <a:pt x="612636" y="2823314"/>
                      <a:pt x="615158" y="2823674"/>
                      <a:pt x="617679" y="2824394"/>
                    </a:cubicBezTo>
                    <a:cubicBezTo>
                      <a:pt x="627763" y="2826555"/>
                      <a:pt x="637127" y="2828716"/>
                      <a:pt x="646852" y="2831238"/>
                    </a:cubicBezTo>
                    <a:cubicBezTo>
                      <a:pt x="660898" y="2834479"/>
                      <a:pt x="673864" y="2837360"/>
                      <a:pt x="686110" y="2840242"/>
                    </a:cubicBezTo>
                    <a:cubicBezTo>
                      <a:pt x="698355" y="2842763"/>
                      <a:pt x="710241" y="2844563"/>
                      <a:pt x="721045" y="2846725"/>
                    </a:cubicBezTo>
                    <a:cubicBezTo>
                      <a:pt x="723927" y="2847085"/>
                      <a:pt x="726448" y="2847805"/>
                      <a:pt x="729329" y="2848165"/>
                    </a:cubicBezTo>
                    <a:cubicBezTo>
                      <a:pt x="732210" y="2848165"/>
                      <a:pt x="734732" y="2848885"/>
                      <a:pt x="737253" y="2849246"/>
                    </a:cubicBezTo>
                    <a:cubicBezTo>
                      <a:pt x="742655" y="2849966"/>
                      <a:pt x="747697" y="2850686"/>
                      <a:pt x="752740" y="2851407"/>
                    </a:cubicBezTo>
                    <a:cubicBezTo>
                      <a:pt x="757782" y="2852127"/>
                      <a:pt x="762824" y="2852847"/>
                      <a:pt x="767867" y="2853207"/>
                    </a:cubicBezTo>
                    <a:cubicBezTo>
                      <a:pt x="772909" y="2853928"/>
                      <a:pt x="777591" y="2853928"/>
                      <a:pt x="782633" y="2854288"/>
                    </a:cubicBezTo>
                    <a:cubicBezTo>
                      <a:pt x="792358" y="2855008"/>
                      <a:pt x="802082" y="2855729"/>
                      <a:pt x="811806" y="2856449"/>
                    </a:cubicBezTo>
                    <a:cubicBezTo>
                      <a:pt x="821531" y="2856449"/>
                      <a:pt x="831255" y="2857169"/>
                      <a:pt x="840979" y="2857169"/>
                    </a:cubicBezTo>
                    <a:cubicBezTo>
                      <a:pt x="850704" y="2857529"/>
                      <a:pt x="861149" y="2857169"/>
                      <a:pt x="871953" y="2857169"/>
                    </a:cubicBezTo>
                    <a:cubicBezTo>
                      <a:pt x="882758" y="2857169"/>
                      <a:pt x="893923" y="2857169"/>
                      <a:pt x="905449" y="2857169"/>
                    </a:cubicBezTo>
                    <a:cubicBezTo>
                      <a:pt x="909050" y="2858250"/>
                      <a:pt x="934982" y="2861491"/>
                      <a:pt x="972799" y="2861491"/>
                    </a:cubicBezTo>
                    <a:cubicBezTo>
                      <a:pt x="990447" y="2860051"/>
                      <a:pt x="1075805" y="2859330"/>
                      <a:pt x="1084449" y="2857169"/>
                    </a:cubicBezTo>
                    <a:cubicBezTo>
                      <a:pt x="1016739" y="2856449"/>
                      <a:pt x="1028984" y="2858970"/>
                      <a:pt x="988646" y="2859330"/>
                    </a:cubicBezTo>
                    <a:cubicBezTo>
                      <a:pt x="954791" y="2857169"/>
                      <a:pt x="985765" y="2857169"/>
                      <a:pt x="939664" y="2856089"/>
                    </a:cubicBezTo>
                    <a:cubicBezTo>
                      <a:pt x="976761" y="2856809"/>
                      <a:pt x="1107500" y="2855008"/>
                      <a:pt x="1148198" y="2856809"/>
                    </a:cubicBezTo>
                    <a:lnTo>
                      <a:pt x="1133792" y="2856809"/>
                    </a:lnTo>
                    <a:cubicBezTo>
                      <a:pt x="1198621" y="2858250"/>
                      <a:pt x="1211227" y="2863292"/>
                      <a:pt x="1319275" y="2860411"/>
                    </a:cubicBezTo>
                    <a:lnTo>
                      <a:pt x="1370778" y="2859330"/>
                    </a:lnTo>
                    <a:cubicBezTo>
                      <a:pt x="1368257" y="2859330"/>
                      <a:pt x="1367897" y="2859690"/>
                      <a:pt x="1366817" y="2860051"/>
                    </a:cubicBezTo>
                    <a:cubicBezTo>
                      <a:pt x="1451455" y="2860051"/>
                      <a:pt x="1428404" y="2862572"/>
                      <a:pt x="1521687" y="2860771"/>
                    </a:cubicBezTo>
                    <a:cubicBezTo>
                      <a:pt x="1514483" y="2860771"/>
                      <a:pt x="1519165" y="2861131"/>
                      <a:pt x="1511602" y="2861131"/>
                    </a:cubicBezTo>
                    <a:cubicBezTo>
                      <a:pt x="1564906" y="2862212"/>
                      <a:pt x="1618570" y="2860051"/>
                      <a:pt x="1658548" y="2859330"/>
                    </a:cubicBezTo>
                    <a:cubicBezTo>
                      <a:pt x="1683039" y="2861131"/>
                      <a:pt x="1652786" y="2861131"/>
                      <a:pt x="1637659" y="2862212"/>
                    </a:cubicBezTo>
                    <a:cubicBezTo>
                      <a:pt x="1731301" y="2862932"/>
                      <a:pt x="1832147" y="2860051"/>
                      <a:pt x="1890133" y="2857890"/>
                    </a:cubicBezTo>
                    <a:lnTo>
                      <a:pt x="1950280" y="2858970"/>
                    </a:lnTo>
                    <a:cubicBezTo>
                      <a:pt x="1914624" y="2859690"/>
                      <a:pt x="1870684" y="2861491"/>
                      <a:pt x="1881849" y="2862572"/>
                    </a:cubicBezTo>
                    <a:cubicBezTo>
                      <a:pt x="1914984" y="2862572"/>
                      <a:pt x="1908501" y="2861491"/>
                      <a:pt x="1955322" y="2861851"/>
                    </a:cubicBezTo>
                    <a:cubicBezTo>
                      <a:pt x="1947399" y="2862932"/>
                      <a:pt x="1927590" y="2864012"/>
                      <a:pt x="1905620" y="2865453"/>
                    </a:cubicBezTo>
                    <a:cubicBezTo>
                      <a:pt x="1954242" y="2866533"/>
                      <a:pt x="1959644" y="2865453"/>
                      <a:pt x="1961445" y="2864733"/>
                    </a:cubicBezTo>
                    <a:cubicBezTo>
                      <a:pt x="1962165" y="2864733"/>
                      <a:pt x="1962165" y="2864012"/>
                      <a:pt x="1966487" y="2864372"/>
                    </a:cubicBezTo>
                    <a:cubicBezTo>
                      <a:pt x="1968648" y="2864372"/>
                      <a:pt x="1971530" y="2865093"/>
                      <a:pt x="1975851" y="2866894"/>
                    </a:cubicBezTo>
                    <a:cubicBezTo>
                      <a:pt x="1980173" y="2868694"/>
                      <a:pt x="1985936" y="2871576"/>
                      <a:pt x="1991339" y="2878059"/>
                    </a:cubicBezTo>
                    <a:cubicBezTo>
                      <a:pt x="1993860" y="2880580"/>
                      <a:pt x="1996021" y="2883821"/>
                      <a:pt x="1997821" y="2886342"/>
                    </a:cubicBezTo>
                    <a:cubicBezTo>
                      <a:pt x="1999622" y="2889224"/>
                      <a:pt x="2001423" y="2891745"/>
                      <a:pt x="2003224" y="2894266"/>
                    </a:cubicBezTo>
                    <a:cubicBezTo>
                      <a:pt x="2006465" y="2899308"/>
                      <a:pt x="2009707" y="2903270"/>
                      <a:pt x="2012228" y="2906872"/>
                    </a:cubicBezTo>
                    <a:cubicBezTo>
                      <a:pt x="2017630" y="2913715"/>
                      <a:pt x="2021232" y="2917677"/>
                      <a:pt x="2022673" y="2918397"/>
                    </a:cubicBezTo>
                    <a:lnTo>
                      <a:pt x="2030236" y="2929922"/>
                    </a:lnTo>
                    <a:lnTo>
                      <a:pt x="2038160" y="2941087"/>
                    </a:lnTo>
                    <a:cubicBezTo>
                      <a:pt x="2043562" y="2948651"/>
                      <a:pt x="2048604" y="2956214"/>
                      <a:pt x="2054367" y="2963417"/>
                    </a:cubicBezTo>
                    <a:cubicBezTo>
                      <a:pt x="2055808" y="2964498"/>
                      <a:pt x="2059409" y="2968459"/>
                      <a:pt x="2064452" y="2974582"/>
                    </a:cubicBezTo>
                    <a:cubicBezTo>
                      <a:pt x="2069494" y="2980705"/>
                      <a:pt x="2076697" y="2988268"/>
                      <a:pt x="2084260" y="2997272"/>
                    </a:cubicBezTo>
                    <a:cubicBezTo>
                      <a:pt x="2086061" y="2999433"/>
                      <a:pt x="2088222" y="3001594"/>
                      <a:pt x="2090023" y="3004116"/>
                    </a:cubicBezTo>
                    <a:cubicBezTo>
                      <a:pt x="2092184" y="3006277"/>
                      <a:pt x="2094345" y="3008437"/>
                      <a:pt x="2096506" y="3010959"/>
                    </a:cubicBezTo>
                    <a:cubicBezTo>
                      <a:pt x="2100828" y="3015641"/>
                      <a:pt x="2105150" y="3020323"/>
                      <a:pt x="2109472" y="3025005"/>
                    </a:cubicBezTo>
                    <a:cubicBezTo>
                      <a:pt x="2118116" y="3034369"/>
                      <a:pt x="2127480" y="3043013"/>
                      <a:pt x="2135043" y="3050937"/>
                    </a:cubicBezTo>
                    <a:cubicBezTo>
                      <a:pt x="2139365" y="3054178"/>
                      <a:pt x="2110912" y="3024645"/>
                      <a:pt x="2099387" y="3012039"/>
                    </a:cubicBezTo>
                    <a:cubicBezTo>
                      <a:pt x="2102629" y="3013840"/>
                      <a:pt x="2135043" y="3048055"/>
                      <a:pt x="2157734" y="3067864"/>
                    </a:cubicBezTo>
                    <a:cubicBezTo>
                      <a:pt x="2160255" y="3073267"/>
                      <a:pt x="2197712" y="3106042"/>
                      <a:pt x="2233008" y="3132333"/>
                    </a:cubicBezTo>
                    <a:cubicBezTo>
                      <a:pt x="2242012" y="3138816"/>
                      <a:pt x="2250295" y="3144939"/>
                      <a:pt x="2258219" y="3150702"/>
                    </a:cubicBezTo>
                    <a:cubicBezTo>
                      <a:pt x="2266143" y="3156104"/>
                      <a:pt x="2272986" y="3160786"/>
                      <a:pt x="2278028" y="3164388"/>
                    </a:cubicBezTo>
                    <a:cubicBezTo>
                      <a:pt x="2288473" y="3171591"/>
                      <a:pt x="2292434" y="3174833"/>
                      <a:pt x="2284151" y="3170871"/>
                    </a:cubicBezTo>
                    <a:cubicBezTo>
                      <a:pt x="2287392" y="3173032"/>
                      <a:pt x="2290634" y="3175193"/>
                      <a:pt x="2293875" y="3176994"/>
                    </a:cubicBezTo>
                    <a:cubicBezTo>
                      <a:pt x="2297117" y="3179155"/>
                      <a:pt x="2300358" y="3180955"/>
                      <a:pt x="2303960" y="3183116"/>
                    </a:cubicBezTo>
                    <a:cubicBezTo>
                      <a:pt x="2310803" y="3187078"/>
                      <a:pt x="2317646" y="3191400"/>
                      <a:pt x="2324489" y="3195362"/>
                    </a:cubicBezTo>
                    <a:cubicBezTo>
                      <a:pt x="2331332" y="3199684"/>
                      <a:pt x="2338895" y="3203285"/>
                      <a:pt x="2346099" y="3207607"/>
                    </a:cubicBezTo>
                    <a:cubicBezTo>
                      <a:pt x="2353302" y="3211569"/>
                      <a:pt x="2360865" y="3215531"/>
                      <a:pt x="2368069" y="3219853"/>
                    </a:cubicBezTo>
                    <a:cubicBezTo>
                      <a:pt x="2371670" y="3222014"/>
                      <a:pt x="2375632" y="3223815"/>
                      <a:pt x="2379594" y="3225616"/>
                    </a:cubicBezTo>
                    <a:cubicBezTo>
                      <a:pt x="2383195" y="3227416"/>
                      <a:pt x="2387157" y="3229217"/>
                      <a:pt x="2390759" y="3231018"/>
                    </a:cubicBezTo>
                    <a:cubicBezTo>
                      <a:pt x="2397602" y="3234260"/>
                      <a:pt x="2404445" y="3237861"/>
                      <a:pt x="2411648" y="3241102"/>
                    </a:cubicBezTo>
                    <a:cubicBezTo>
                      <a:pt x="2418491" y="3244344"/>
                      <a:pt x="2425695" y="3247225"/>
                      <a:pt x="2432538" y="3250467"/>
                    </a:cubicBezTo>
                    <a:lnTo>
                      <a:pt x="2442982" y="3255149"/>
                    </a:lnTo>
                    <a:lnTo>
                      <a:pt x="2448025" y="3257310"/>
                    </a:lnTo>
                    <a:lnTo>
                      <a:pt x="2449465" y="3258030"/>
                    </a:lnTo>
                    <a:lnTo>
                      <a:pt x="2449465" y="3258030"/>
                    </a:lnTo>
                    <a:cubicBezTo>
                      <a:pt x="2449465" y="3258030"/>
                      <a:pt x="2449465" y="3258030"/>
                      <a:pt x="2449465" y="3258030"/>
                    </a:cubicBezTo>
                    <a:lnTo>
                      <a:pt x="2449465" y="3258030"/>
                    </a:lnTo>
                    <a:cubicBezTo>
                      <a:pt x="2449465" y="3258030"/>
                      <a:pt x="2449465" y="3257310"/>
                      <a:pt x="2449465" y="3257310"/>
                    </a:cubicBezTo>
                    <a:lnTo>
                      <a:pt x="2448385" y="3254789"/>
                    </a:lnTo>
                    <a:cubicBezTo>
                      <a:pt x="2439741" y="3237141"/>
                      <a:pt x="2432177" y="3219493"/>
                      <a:pt x="2426055" y="3202565"/>
                    </a:cubicBezTo>
                    <a:cubicBezTo>
                      <a:pt x="2425695" y="3201484"/>
                      <a:pt x="2425334" y="3200404"/>
                      <a:pt x="2424974" y="3199324"/>
                    </a:cubicBezTo>
                    <a:lnTo>
                      <a:pt x="2423894" y="3196082"/>
                    </a:lnTo>
                    <a:cubicBezTo>
                      <a:pt x="2423173" y="3193561"/>
                      <a:pt x="2422093" y="3191040"/>
                      <a:pt x="2421373" y="3188879"/>
                    </a:cubicBezTo>
                    <a:cubicBezTo>
                      <a:pt x="2419572" y="3184197"/>
                      <a:pt x="2418131" y="3179155"/>
                      <a:pt x="2416691" y="3174472"/>
                    </a:cubicBezTo>
                    <a:cubicBezTo>
                      <a:pt x="2413449" y="3165108"/>
                      <a:pt x="2410928" y="3155384"/>
                      <a:pt x="2408407" y="3146380"/>
                    </a:cubicBezTo>
                    <a:cubicBezTo>
                      <a:pt x="2398322" y="3109643"/>
                      <a:pt x="2392560" y="3076508"/>
                      <a:pt x="2388598" y="3051657"/>
                    </a:cubicBezTo>
                    <a:cubicBezTo>
                      <a:pt x="2387878" y="3044094"/>
                      <a:pt x="2386797" y="3034729"/>
                      <a:pt x="2386077" y="3025365"/>
                    </a:cubicBezTo>
                    <a:cubicBezTo>
                      <a:pt x="2385356" y="3016001"/>
                      <a:pt x="2384636" y="3006637"/>
                      <a:pt x="2384276" y="2999433"/>
                    </a:cubicBezTo>
                    <a:cubicBezTo>
                      <a:pt x="2383556" y="2985027"/>
                      <a:pt x="2383556" y="2978904"/>
                      <a:pt x="2385717" y="2996912"/>
                    </a:cubicBezTo>
                    <a:cubicBezTo>
                      <a:pt x="2385356" y="2990069"/>
                      <a:pt x="2384636" y="2983226"/>
                      <a:pt x="2384276" y="2976743"/>
                    </a:cubicBezTo>
                    <a:cubicBezTo>
                      <a:pt x="2384276" y="2973502"/>
                      <a:pt x="2383916" y="2970260"/>
                      <a:pt x="2383556" y="2967019"/>
                    </a:cubicBezTo>
                    <a:cubicBezTo>
                      <a:pt x="2383556" y="2963777"/>
                      <a:pt x="2383556" y="2960536"/>
                      <a:pt x="2383195" y="2957655"/>
                    </a:cubicBezTo>
                    <a:cubicBezTo>
                      <a:pt x="2383195" y="2951532"/>
                      <a:pt x="2382475" y="2945409"/>
                      <a:pt x="2382475" y="2939646"/>
                    </a:cubicBezTo>
                    <a:cubicBezTo>
                      <a:pt x="2382475" y="2933884"/>
                      <a:pt x="2382475" y="2928121"/>
                      <a:pt x="2382115" y="2922359"/>
                    </a:cubicBezTo>
                    <a:cubicBezTo>
                      <a:pt x="2382115" y="2916596"/>
                      <a:pt x="2381755" y="2911194"/>
                      <a:pt x="2382115" y="2905431"/>
                    </a:cubicBezTo>
                    <a:cubicBezTo>
                      <a:pt x="2382115" y="2899668"/>
                      <a:pt x="2383556" y="2893906"/>
                      <a:pt x="2385717" y="2888503"/>
                    </a:cubicBezTo>
                    <a:cubicBezTo>
                      <a:pt x="2390038" y="2877698"/>
                      <a:pt x="2398682" y="2869055"/>
                      <a:pt x="2409127" y="2864372"/>
                    </a:cubicBezTo>
                    <a:cubicBezTo>
                      <a:pt x="2414169" y="2861851"/>
                      <a:pt x="2419932" y="2860411"/>
                      <a:pt x="2425695" y="2860051"/>
                    </a:cubicBezTo>
                    <a:cubicBezTo>
                      <a:pt x="2428576" y="2860051"/>
                      <a:pt x="2431097" y="2860051"/>
                      <a:pt x="2433978" y="2860051"/>
                    </a:cubicBezTo>
                    <a:cubicBezTo>
                      <a:pt x="2436499" y="2860051"/>
                      <a:pt x="2439381" y="2860051"/>
                      <a:pt x="2441902" y="2860051"/>
                    </a:cubicBezTo>
                    <a:cubicBezTo>
                      <a:pt x="2452707" y="2860051"/>
                      <a:pt x="2463512" y="2860051"/>
                      <a:pt x="2474677" y="2859690"/>
                    </a:cubicBezTo>
                    <a:cubicBezTo>
                      <a:pt x="2485842" y="2859690"/>
                      <a:pt x="2497727" y="2859690"/>
                      <a:pt x="2509612" y="2859330"/>
                    </a:cubicBezTo>
                    <a:cubicBezTo>
                      <a:pt x="2515735" y="2859330"/>
                      <a:pt x="2521858" y="2859330"/>
                      <a:pt x="2528341" y="2858970"/>
                    </a:cubicBezTo>
                    <a:cubicBezTo>
                      <a:pt x="2531582" y="2858970"/>
                      <a:pt x="2534824" y="2858970"/>
                      <a:pt x="2538065" y="2858970"/>
                    </a:cubicBezTo>
                    <a:cubicBezTo>
                      <a:pt x="2541307" y="2858970"/>
                      <a:pt x="2544548" y="2858610"/>
                      <a:pt x="2548150" y="2858250"/>
                    </a:cubicBezTo>
                    <a:cubicBezTo>
                      <a:pt x="2550311" y="2858250"/>
                      <a:pt x="2548150" y="2858250"/>
                      <a:pt x="2544188" y="2858610"/>
                    </a:cubicBezTo>
                    <a:cubicBezTo>
                      <a:pt x="2542027" y="2858610"/>
                      <a:pt x="2539506" y="2858970"/>
                      <a:pt x="2536625" y="2859330"/>
                    </a:cubicBezTo>
                    <a:cubicBezTo>
                      <a:pt x="2533743" y="2859330"/>
                      <a:pt x="2530502" y="2859330"/>
                      <a:pt x="2527260" y="2859330"/>
                    </a:cubicBezTo>
                    <a:cubicBezTo>
                      <a:pt x="2514294" y="2859690"/>
                      <a:pt x="2500608" y="2860411"/>
                      <a:pt x="2502769" y="2860771"/>
                    </a:cubicBezTo>
                    <a:cubicBezTo>
                      <a:pt x="2520417" y="2859690"/>
                      <a:pt x="2537705" y="2860051"/>
                      <a:pt x="2554633" y="2858250"/>
                    </a:cubicBezTo>
                    <a:cubicBezTo>
                      <a:pt x="2563277" y="2857529"/>
                      <a:pt x="2571920" y="2857169"/>
                      <a:pt x="2580564" y="2856449"/>
                    </a:cubicBezTo>
                    <a:cubicBezTo>
                      <a:pt x="2589208" y="2855368"/>
                      <a:pt x="2598212" y="2854288"/>
                      <a:pt x="2607577" y="2853207"/>
                    </a:cubicBezTo>
                    <a:cubicBezTo>
                      <a:pt x="2644673" y="2848165"/>
                      <a:pt x="2686452" y="2841322"/>
                      <a:pt x="2739396" y="2824394"/>
                    </a:cubicBezTo>
                    <a:cubicBezTo>
                      <a:pt x="2721388" y="2829437"/>
                      <a:pt x="2716346" y="2831598"/>
                      <a:pt x="2714185" y="2832678"/>
                    </a:cubicBezTo>
                    <a:cubicBezTo>
                      <a:pt x="2713104" y="2832678"/>
                      <a:pt x="2723909" y="2829437"/>
                      <a:pt x="2738676" y="2824755"/>
                    </a:cubicBezTo>
                    <a:cubicBezTo>
                      <a:pt x="2745879" y="2822234"/>
                      <a:pt x="2753803" y="2819352"/>
                      <a:pt x="2761726" y="2816471"/>
                    </a:cubicBezTo>
                    <a:cubicBezTo>
                      <a:pt x="2769650" y="2813590"/>
                      <a:pt x="2777573" y="2811068"/>
                      <a:pt x="2784056" y="2808187"/>
                    </a:cubicBezTo>
                    <a:cubicBezTo>
                      <a:pt x="2791620" y="2805306"/>
                      <a:pt x="2786577" y="2807467"/>
                      <a:pt x="2780815" y="2809988"/>
                    </a:cubicBezTo>
                    <a:cubicBezTo>
                      <a:pt x="2775052" y="2812509"/>
                      <a:pt x="2768209" y="2814670"/>
                      <a:pt x="2772531" y="2813590"/>
                    </a:cubicBezTo>
                    <a:cubicBezTo>
                      <a:pt x="2822954" y="2795942"/>
                      <a:pt x="2868694" y="2773972"/>
                      <a:pt x="2910473" y="2748760"/>
                    </a:cubicBezTo>
                    <a:cubicBezTo>
                      <a:pt x="2952252" y="2723909"/>
                      <a:pt x="2990429" y="2695816"/>
                      <a:pt x="3025725" y="2664842"/>
                    </a:cubicBezTo>
                    <a:cubicBezTo>
                      <a:pt x="3096317" y="2602895"/>
                      <a:pt x="3157545" y="2529782"/>
                      <a:pt x="3209048" y="2437220"/>
                    </a:cubicBezTo>
                    <a:cubicBezTo>
                      <a:pt x="3205446" y="2443703"/>
                      <a:pt x="3201845" y="2449825"/>
                      <a:pt x="3198603" y="2455588"/>
                    </a:cubicBezTo>
                    <a:cubicBezTo>
                      <a:pt x="3195362" y="2461351"/>
                      <a:pt x="3192841" y="2466393"/>
                      <a:pt x="3189959" y="2470715"/>
                    </a:cubicBezTo>
                    <a:cubicBezTo>
                      <a:pt x="3184557" y="2479719"/>
                      <a:pt x="3179875" y="2487282"/>
                      <a:pt x="3176633" y="2493045"/>
                    </a:cubicBezTo>
                    <a:cubicBezTo>
                      <a:pt x="3174833" y="2495926"/>
                      <a:pt x="3173392" y="2498447"/>
                      <a:pt x="3172311" y="2500608"/>
                    </a:cubicBezTo>
                    <a:cubicBezTo>
                      <a:pt x="3170871" y="2502769"/>
                      <a:pt x="3170150" y="2504570"/>
                      <a:pt x="3169430" y="2506011"/>
                    </a:cubicBezTo>
                    <a:cubicBezTo>
                      <a:pt x="3167989" y="2508892"/>
                      <a:pt x="3167269" y="2510333"/>
                      <a:pt x="3167269" y="2510693"/>
                    </a:cubicBezTo>
                    <a:cubicBezTo>
                      <a:pt x="3170150" y="2506731"/>
                      <a:pt x="3173032" y="2502769"/>
                      <a:pt x="3175913" y="2498447"/>
                    </a:cubicBezTo>
                    <a:lnTo>
                      <a:pt x="3183837" y="2485842"/>
                    </a:lnTo>
                    <a:lnTo>
                      <a:pt x="3191760" y="2473236"/>
                    </a:lnTo>
                    <a:cubicBezTo>
                      <a:pt x="3193201" y="2471075"/>
                      <a:pt x="3194642" y="2468914"/>
                      <a:pt x="3195722" y="2467113"/>
                    </a:cubicBezTo>
                    <a:lnTo>
                      <a:pt x="3199324" y="2460630"/>
                    </a:lnTo>
                    <a:cubicBezTo>
                      <a:pt x="3210129" y="2440461"/>
                      <a:pt x="3231378" y="2401204"/>
                      <a:pt x="3245424" y="2366268"/>
                    </a:cubicBezTo>
                    <a:cubicBezTo>
                      <a:pt x="3246145" y="2365187"/>
                      <a:pt x="3246865" y="2363386"/>
                      <a:pt x="3247946" y="2361586"/>
                    </a:cubicBezTo>
                    <a:cubicBezTo>
                      <a:pt x="3248666" y="2359785"/>
                      <a:pt x="3249747" y="2357984"/>
                      <a:pt x="3250467" y="2356543"/>
                    </a:cubicBezTo>
                    <a:cubicBezTo>
                      <a:pt x="3251547" y="2354022"/>
                      <a:pt x="3251907" y="2354382"/>
                      <a:pt x="3248666" y="2363026"/>
                    </a:cubicBezTo>
                    <a:cubicBezTo>
                      <a:pt x="3272797" y="2309362"/>
                      <a:pt x="3284682" y="2264342"/>
                      <a:pt x="3294046" y="2216080"/>
                    </a:cubicBezTo>
                    <a:cubicBezTo>
                      <a:pt x="3298368" y="2191949"/>
                      <a:pt x="3302330" y="2166738"/>
                      <a:pt x="3305211" y="2138645"/>
                    </a:cubicBezTo>
                    <a:cubicBezTo>
                      <a:pt x="3305572" y="2135043"/>
                      <a:pt x="3305932" y="2131442"/>
                      <a:pt x="3306292" y="2127840"/>
                    </a:cubicBezTo>
                    <a:cubicBezTo>
                      <a:pt x="3306292" y="2124238"/>
                      <a:pt x="3306652" y="2120637"/>
                      <a:pt x="3307012" y="2117035"/>
                    </a:cubicBezTo>
                    <a:cubicBezTo>
                      <a:pt x="3307373" y="2109472"/>
                      <a:pt x="3308093" y="2101909"/>
                      <a:pt x="3308453" y="2093985"/>
                    </a:cubicBezTo>
                    <a:cubicBezTo>
                      <a:pt x="3309173" y="2086061"/>
                      <a:pt x="3309173" y="2078138"/>
                      <a:pt x="3309533" y="2069494"/>
                    </a:cubicBezTo>
                    <a:cubicBezTo>
                      <a:pt x="3309533" y="2061210"/>
                      <a:pt x="3309894" y="2052566"/>
                      <a:pt x="3310254" y="2043562"/>
                    </a:cubicBezTo>
                    <a:cubicBezTo>
                      <a:pt x="3311694" y="2101548"/>
                      <a:pt x="3307012" y="2159895"/>
                      <a:pt x="3296207" y="2217161"/>
                    </a:cubicBezTo>
                    <a:cubicBezTo>
                      <a:pt x="3297288" y="2213559"/>
                      <a:pt x="3298368" y="2210317"/>
                      <a:pt x="3299089" y="2206716"/>
                    </a:cubicBezTo>
                    <a:lnTo>
                      <a:pt x="3301250" y="2196271"/>
                    </a:lnTo>
                    <a:lnTo>
                      <a:pt x="3305932" y="2175021"/>
                    </a:lnTo>
                    <a:cubicBezTo>
                      <a:pt x="3303771" y="2187627"/>
                      <a:pt x="3302330" y="2200593"/>
                      <a:pt x="3299809" y="2213199"/>
                    </a:cubicBezTo>
                    <a:cubicBezTo>
                      <a:pt x="3297288" y="2225804"/>
                      <a:pt x="3294767" y="2238410"/>
                      <a:pt x="3291885" y="2251016"/>
                    </a:cubicBezTo>
                    <a:cubicBezTo>
                      <a:pt x="3297648" y="2228686"/>
                      <a:pt x="3302690" y="2207796"/>
                      <a:pt x="3304851" y="2191229"/>
                    </a:cubicBezTo>
                    <a:cubicBezTo>
                      <a:pt x="3306292" y="2182945"/>
                      <a:pt x="3307012" y="2176102"/>
                      <a:pt x="3308093" y="2171060"/>
                    </a:cubicBezTo>
                    <a:cubicBezTo>
                      <a:pt x="3308813" y="2166017"/>
                      <a:pt x="3309533" y="2162416"/>
                      <a:pt x="3309894" y="2160975"/>
                    </a:cubicBezTo>
                    <a:cubicBezTo>
                      <a:pt x="3309894" y="2163496"/>
                      <a:pt x="3309533" y="2166738"/>
                      <a:pt x="3308813" y="2170339"/>
                    </a:cubicBezTo>
                    <a:cubicBezTo>
                      <a:pt x="3308093" y="2173941"/>
                      <a:pt x="3307733" y="2177543"/>
                      <a:pt x="3307012" y="2181144"/>
                    </a:cubicBezTo>
                    <a:cubicBezTo>
                      <a:pt x="3305932" y="2188348"/>
                      <a:pt x="3304851" y="2194110"/>
                      <a:pt x="3305572" y="2194830"/>
                    </a:cubicBezTo>
                    <a:cubicBezTo>
                      <a:pt x="3307733" y="2184026"/>
                      <a:pt x="3309173" y="2175382"/>
                      <a:pt x="3310254" y="2168539"/>
                    </a:cubicBezTo>
                    <a:cubicBezTo>
                      <a:pt x="3310974" y="2161335"/>
                      <a:pt x="3311694" y="2155933"/>
                      <a:pt x="3312414" y="2150530"/>
                    </a:cubicBezTo>
                    <a:cubicBezTo>
                      <a:pt x="3313495" y="2140086"/>
                      <a:pt x="3314576" y="2130722"/>
                      <a:pt x="3315296" y="2114154"/>
                    </a:cubicBezTo>
                    <a:cubicBezTo>
                      <a:pt x="3315296" y="2119556"/>
                      <a:pt x="3315296" y="2125319"/>
                      <a:pt x="3314576" y="2131442"/>
                    </a:cubicBezTo>
                    <a:cubicBezTo>
                      <a:pt x="3313855" y="2137565"/>
                      <a:pt x="3313495" y="2144047"/>
                      <a:pt x="3312775" y="2150530"/>
                    </a:cubicBezTo>
                    <a:cubicBezTo>
                      <a:pt x="3312054" y="2157013"/>
                      <a:pt x="3311334" y="2164217"/>
                      <a:pt x="3310614" y="2171060"/>
                    </a:cubicBezTo>
                    <a:cubicBezTo>
                      <a:pt x="3309533" y="2178263"/>
                      <a:pt x="3308453" y="2185466"/>
                      <a:pt x="3307012" y="2192669"/>
                    </a:cubicBezTo>
                    <a:cubicBezTo>
                      <a:pt x="3302330" y="2222203"/>
                      <a:pt x="3294767" y="2254257"/>
                      <a:pt x="3285763" y="2285952"/>
                    </a:cubicBezTo>
                    <a:cubicBezTo>
                      <a:pt x="3283601" y="2293875"/>
                      <a:pt x="3280720" y="2301438"/>
                      <a:pt x="3278199" y="2309362"/>
                    </a:cubicBezTo>
                    <a:cubicBezTo>
                      <a:pt x="3276759" y="2313324"/>
                      <a:pt x="3275678" y="2317286"/>
                      <a:pt x="3274237" y="2320887"/>
                    </a:cubicBezTo>
                    <a:cubicBezTo>
                      <a:pt x="3273157" y="2324849"/>
                      <a:pt x="3271716" y="2328811"/>
                      <a:pt x="3270276" y="2332413"/>
                    </a:cubicBezTo>
                    <a:cubicBezTo>
                      <a:pt x="3267394" y="2339976"/>
                      <a:pt x="3264513" y="2347539"/>
                      <a:pt x="3261632" y="2354742"/>
                    </a:cubicBezTo>
                    <a:cubicBezTo>
                      <a:pt x="3260191" y="2358344"/>
                      <a:pt x="3258751" y="2361946"/>
                      <a:pt x="3257310" y="2365908"/>
                    </a:cubicBezTo>
                    <a:cubicBezTo>
                      <a:pt x="3255869" y="2369509"/>
                      <a:pt x="3254068" y="2373111"/>
                      <a:pt x="3252628" y="2376352"/>
                    </a:cubicBezTo>
                    <a:cubicBezTo>
                      <a:pt x="3249386" y="2383195"/>
                      <a:pt x="3246505" y="2390399"/>
                      <a:pt x="3243624" y="2396882"/>
                    </a:cubicBezTo>
                    <a:cubicBezTo>
                      <a:pt x="3242903" y="2398682"/>
                      <a:pt x="3242183" y="2400123"/>
                      <a:pt x="3241463" y="2401924"/>
                    </a:cubicBezTo>
                    <a:cubicBezTo>
                      <a:pt x="3240742" y="2403364"/>
                      <a:pt x="3239662" y="2405165"/>
                      <a:pt x="3238942" y="2406606"/>
                    </a:cubicBezTo>
                    <a:cubicBezTo>
                      <a:pt x="3237501" y="2409847"/>
                      <a:pt x="3235700" y="2413089"/>
                      <a:pt x="3234259" y="2415970"/>
                    </a:cubicBezTo>
                    <a:cubicBezTo>
                      <a:pt x="3231018" y="2422093"/>
                      <a:pt x="3228137" y="2428216"/>
                      <a:pt x="3225255" y="2433978"/>
                    </a:cubicBezTo>
                    <a:cubicBezTo>
                      <a:pt x="3222374" y="2439741"/>
                      <a:pt x="3219133" y="2444783"/>
                      <a:pt x="3216251" y="2450186"/>
                    </a:cubicBezTo>
                    <a:cubicBezTo>
                      <a:pt x="3209048" y="2463151"/>
                      <a:pt x="3221654" y="2439021"/>
                      <a:pt x="3222734" y="2436499"/>
                    </a:cubicBezTo>
                    <a:cubicBezTo>
                      <a:pt x="3218052" y="2444783"/>
                      <a:pt x="3213730" y="2451986"/>
                      <a:pt x="3209768" y="2459190"/>
                    </a:cubicBezTo>
                    <a:cubicBezTo>
                      <a:pt x="3207607" y="2462791"/>
                      <a:pt x="3205806" y="2466033"/>
                      <a:pt x="3203646" y="2469634"/>
                    </a:cubicBezTo>
                    <a:cubicBezTo>
                      <a:pt x="3201485" y="2473236"/>
                      <a:pt x="3199324" y="2476478"/>
                      <a:pt x="3197163" y="2479719"/>
                    </a:cubicBezTo>
                    <a:cubicBezTo>
                      <a:pt x="3192841" y="2486562"/>
                      <a:pt x="3188159" y="2493765"/>
                      <a:pt x="3182756" y="2501689"/>
                    </a:cubicBezTo>
                    <a:cubicBezTo>
                      <a:pt x="3177714" y="2509612"/>
                      <a:pt x="3171231" y="2517896"/>
                      <a:pt x="3164748" y="2527620"/>
                    </a:cubicBezTo>
                    <a:cubicBezTo>
                      <a:pt x="3156824" y="2540226"/>
                      <a:pt x="3160426" y="2535544"/>
                      <a:pt x="3167629" y="2525820"/>
                    </a:cubicBezTo>
                    <a:cubicBezTo>
                      <a:pt x="3171231" y="2520777"/>
                      <a:pt x="3175913" y="2514295"/>
                      <a:pt x="3180235" y="2508172"/>
                    </a:cubicBezTo>
                    <a:cubicBezTo>
                      <a:pt x="3184557" y="2501689"/>
                      <a:pt x="3188519" y="2495206"/>
                      <a:pt x="3191760" y="2490164"/>
                    </a:cubicBezTo>
                    <a:cubicBezTo>
                      <a:pt x="3191040" y="2493405"/>
                      <a:pt x="3184917" y="2503850"/>
                      <a:pt x="3169790" y="2525099"/>
                    </a:cubicBezTo>
                    <a:cubicBezTo>
                      <a:pt x="3167629" y="2526900"/>
                      <a:pt x="3146380" y="2556433"/>
                      <a:pt x="3120088" y="2585967"/>
                    </a:cubicBezTo>
                    <a:cubicBezTo>
                      <a:pt x="3116846" y="2589568"/>
                      <a:pt x="3113605" y="2593530"/>
                      <a:pt x="3110363" y="2597132"/>
                    </a:cubicBezTo>
                    <a:cubicBezTo>
                      <a:pt x="3107122" y="2601094"/>
                      <a:pt x="3103520" y="2604335"/>
                      <a:pt x="3100279" y="2607937"/>
                    </a:cubicBezTo>
                    <a:cubicBezTo>
                      <a:pt x="3093436" y="2615140"/>
                      <a:pt x="3086593" y="2621983"/>
                      <a:pt x="3080470" y="2628106"/>
                    </a:cubicBezTo>
                    <a:cubicBezTo>
                      <a:pt x="3067504" y="2640351"/>
                      <a:pt x="3056339" y="2650436"/>
                      <a:pt x="3049856" y="2655838"/>
                    </a:cubicBezTo>
                    <a:cubicBezTo>
                      <a:pt x="3036530" y="2667364"/>
                      <a:pt x="3027166" y="2675647"/>
                      <a:pt x="3020323" y="2681770"/>
                    </a:cubicBezTo>
                    <a:cubicBezTo>
                      <a:pt x="3013120" y="2687533"/>
                      <a:pt x="3008798" y="2691134"/>
                      <a:pt x="3006277" y="2693655"/>
                    </a:cubicBezTo>
                    <a:cubicBezTo>
                      <a:pt x="3001234" y="2697977"/>
                      <a:pt x="3004115" y="2696537"/>
                      <a:pt x="3006277" y="2695096"/>
                    </a:cubicBezTo>
                    <a:cubicBezTo>
                      <a:pt x="3008798" y="2693655"/>
                      <a:pt x="3011679" y="2691855"/>
                      <a:pt x="3006997" y="2696177"/>
                    </a:cubicBezTo>
                    <a:cubicBezTo>
                      <a:pt x="3004476" y="2698338"/>
                      <a:pt x="3000514" y="2701579"/>
                      <a:pt x="2993311" y="2707342"/>
                    </a:cubicBezTo>
                    <a:cubicBezTo>
                      <a:pt x="2986107" y="2712744"/>
                      <a:pt x="2976023" y="2719947"/>
                      <a:pt x="2961977" y="2729672"/>
                    </a:cubicBezTo>
                    <a:cubicBezTo>
                      <a:pt x="2950091" y="2736875"/>
                      <a:pt x="2938206" y="2743358"/>
                      <a:pt x="2926320" y="2750201"/>
                    </a:cubicBezTo>
                    <a:cubicBezTo>
                      <a:pt x="2892825" y="2771451"/>
                      <a:pt x="2852487" y="2793421"/>
                      <a:pt x="2809268" y="2811789"/>
                    </a:cubicBezTo>
                    <a:cubicBezTo>
                      <a:pt x="2803865" y="2813950"/>
                      <a:pt x="2798463" y="2816111"/>
                      <a:pt x="2793060" y="2818272"/>
                    </a:cubicBezTo>
                    <a:cubicBezTo>
                      <a:pt x="2787658" y="2820433"/>
                      <a:pt x="2782255" y="2822954"/>
                      <a:pt x="2776493" y="2824755"/>
                    </a:cubicBezTo>
                    <a:cubicBezTo>
                      <a:pt x="2765328" y="2828716"/>
                      <a:pt x="2754163" y="2832318"/>
                      <a:pt x="2742998" y="2836280"/>
                    </a:cubicBezTo>
                    <a:cubicBezTo>
                      <a:pt x="2731473" y="2839521"/>
                      <a:pt x="2720307" y="2842763"/>
                      <a:pt x="2709142" y="2846004"/>
                    </a:cubicBezTo>
                    <a:cubicBezTo>
                      <a:pt x="2703740" y="2847805"/>
                      <a:pt x="2697977" y="2848885"/>
                      <a:pt x="2692215" y="2850326"/>
                    </a:cubicBezTo>
                    <a:cubicBezTo>
                      <a:pt x="2686452" y="2851767"/>
                      <a:pt x="2681050" y="2852847"/>
                      <a:pt x="2675647" y="2854288"/>
                    </a:cubicBezTo>
                    <a:lnTo>
                      <a:pt x="2694016" y="2849966"/>
                    </a:lnTo>
                    <a:cubicBezTo>
                      <a:pt x="2706261" y="2846364"/>
                      <a:pt x="2685732" y="2850326"/>
                      <a:pt x="2676368" y="2852127"/>
                    </a:cubicBezTo>
                    <a:cubicBezTo>
                      <a:pt x="2672046" y="2853207"/>
                      <a:pt x="2668084" y="2853928"/>
                      <a:pt x="2664122" y="2855008"/>
                    </a:cubicBezTo>
                    <a:cubicBezTo>
                      <a:pt x="2660160" y="2855729"/>
                      <a:pt x="2655838" y="2856449"/>
                      <a:pt x="2651877" y="2857169"/>
                    </a:cubicBezTo>
                    <a:cubicBezTo>
                      <a:pt x="2643593" y="2858610"/>
                      <a:pt x="2635669" y="2860051"/>
                      <a:pt x="2627746" y="2861491"/>
                    </a:cubicBezTo>
                    <a:cubicBezTo>
                      <a:pt x="2625945" y="2861851"/>
                      <a:pt x="2623784" y="2862212"/>
                      <a:pt x="2621983" y="2862572"/>
                    </a:cubicBezTo>
                    <a:cubicBezTo>
                      <a:pt x="2620182" y="2862572"/>
                      <a:pt x="2618021" y="2862932"/>
                      <a:pt x="2616221" y="2863292"/>
                    </a:cubicBezTo>
                    <a:cubicBezTo>
                      <a:pt x="2612259" y="2863652"/>
                      <a:pt x="2608657" y="2864372"/>
                      <a:pt x="2604695" y="2864733"/>
                    </a:cubicBezTo>
                    <a:cubicBezTo>
                      <a:pt x="2597132" y="2865813"/>
                      <a:pt x="2589929" y="2866894"/>
                      <a:pt x="2582725" y="2867614"/>
                    </a:cubicBezTo>
                    <a:cubicBezTo>
                      <a:pt x="2568319" y="2869055"/>
                      <a:pt x="2554633" y="2870135"/>
                      <a:pt x="2542027" y="2870855"/>
                    </a:cubicBezTo>
                    <a:cubicBezTo>
                      <a:pt x="2529421" y="2871576"/>
                      <a:pt x="2517896" y="2871216"/>
                      <a:pt x="2507451" y="2870855"/>
                    </a:cubicBezTo>
                    <a:cubicBezTo>
                      <a:pt x="2497727" y="2871576"/>
                      <a:pt x="2487282" y="2871576"/>
                      <a:pt x="2476117" y="2871936"/>
                    </a:cubicBezTo>
                    <a:cubicBezTo>
                      <a:pt x="2464952" y="2871936"/>
                      <a:pt x="2453427" y="2872296"/>
                      <a:pt x="2441182" y="2872656"/>
                    </a:cubicBezTo>
                    <a:cubicBezTo>
                      <a:pt x="2438300" y="2872656"/>
                      <a:pt x="2435059" y="2872656"/>
                      <a:pt x="2432177" y="2872656"/>
                    </a:cubicBezTo>
                    <a:cubicBezTo>
                      <a:pt x="2430737" y="2872656"/>
                      <a:pt x="2428936" y="2872656"/>
                      <a:pt x="2427495" y="2872656"/>
                    </a:cubicBezTo>
                    <a:lnTo>
                      <a:pt x="2423894" y="2872656"/>
                    </a:lnTo>
                    <a:cubicBezTo>
                      <a:pt x="2418851" y="2873737"/>
                      <a:pt x="2414169" y="2875538"/>
                      <a:pt x="2410208" y="2878059"/>
                    </a:cubicBezTo>
                    <a:cubicBezTo>
                      <a:pt x="2401564" y="2883461"/>
                      <a:pt x="2395801" y="2892825"/>
                      <a:pt x="2394721" y="2902910"/>
                    </a:cubicBezTo>
                    <a:cubicBezTo>
                      <a:pt x="2394721" y="2904351"/>
                      <a:pt x="2394721" y="2905431"/>
                      <a:pt x="2394721" y="2906872"/>
                    </a:cubicBezTo>
                    <a:lnTo>
                      <a:pt x="2394721" y="2911914"/>
                    </a:lnTo>
                    <a:cubicBezTo>
                      <a:pt x="2394721" y="2911914"/>
                      <a:pt x="2394721" y="2921638"/>
                      <a:pt x="2394721" y="2921638"/>
                    </a:cubicBezTo>
                    <a:cubicBezTo>
                      <a:pt x="2394721" y="2928121"/>
                      <a:pt x="2394721" y="2934604"/>
                      <a:pt x="2395441" y="2941087"/>
                    </a:cubicBezTo>
                    <a:cubicBezTo>
                      <a:pt x="2396161" y="2954053"/>
                      <a:pt x="2396521" y="2967019"/>
                      <a:pt x="2397602" y="2979624"/>
                    </a:cubicBezTo>
                    <a:cubicBezTo>
                      <a:pt x="2399403" y="3004836"/>
                      <a:pt x="2402284" y="3028967"/>
                      <a:pt x="2405526" y="3050216"/>
                    </a:cubicBezTo>
                    <a:cubicBezTo>
                      <a:pt x="2405886" y="3062102"/>
                      <a:pt x="2400843" y="3034009"/>
                      <a:pt x="2397242" y="2998353"/>
                    </a:cubicBezTo>
                    <a:cubicBezTo>
                      <a:pt x="2396161" y="2989349"/>
                      <a:pt x="2395801" y="2979985"/>
                      <a:pt x="2395081" y="2970620"/>
                    </a:cubicBezTo>
                    <a:cubicBezTo>
                      <a:pt x="2394360" y="2961256"/>
                      <a:pt x="2394000" y="2951892"/>
                      <a:pt x="2393640" y="2943248"/>
                    </a:cubicBezTo>
                    <a:cubicBezTo>
                      <a:pt x="2392920" y="2934604"/>
                      <a:pt x="2393280" y="2926320"/>
                      <a:pt x="2392920" y="2919117"/>
                    </a:cubicBezTo>
                    <a:cubicBezTo>
                      <a:pt x="2392920" y="2915516"/>
                      <a:pt x="2392920" y="2912274"/>
                      <a:pt x="2392920" y="2909033"/>
                    </a:cubicBezTo>
                    <a:cubicBezTo>
                      <a:pt x="2392920" y="2908312"/>
                      <a:pt x="2392920" y="2907592"/>
                      <a:pt x="2392920" y="2906872"/>
                    </a:cubicBezTo>
                    <a:cubicBezTo>
                      <a:pt x="2392920" y="2906151"/>
                      <a:pt x="2392920" y="2905791"/>
                      <a:pt x="2392920" y="2905071"/>
                    </a:cubicBezTo>
                    <a:cubicBezTo>
                      <a:pt x="2392920" y="2903990"/>
                      <a:pt x="2392920" y="2902910"/>
                      <a:pt x="2392920" y="2902189"/>
                    </a:cubicBezTo>
                    <a:cubicBezTo>
                      <a:pt x="2392920" y="2903630"/>
                      <a:pt x="2392920" y="2904711"/>
                      <a:pt x="2392920" y="2906151"/>
                    </a:cubicBezTo>
                    <a:cubicBezTo>
                      <a:pt x="2392920" y="2907592"/>
                      <a:pt x="2392920" y="2909393"/>
                      <a:pt x="2392920" y="2911194"/>
                    </a:cubicBezTo>
                    <a:lnTo>
                      <a:pt x="2392920" y="2921278"/>
                    </a:lnTo>
                    <a:cubicBezTo>
                      <a:pt x="2392920" y="2927761"/>
                      <a:pt x="2392920" y="2934604"/>
                      <a:pt x="2393280" y="2941087"/>
                    </a:cubicBezTo>
                    <a:cubicBezTo>
                      <a:pt x="2393640" y="2954413"/>
                      <a:pt x="2394000" y="2967379"/>
                      <a:pt x="2395081" y="2980705"/>
                    </a:cubicBezTo>
                    <a:cubicBezTo>
                      <a:pt x="2394721" y="2974582"/>
                      <a:pt x="2394360" y="2968820"/>
                      <a:pt x="2394000" y="2963777"/>
                    </a:cubicBezTo>
                    <a:cubicBezTo>
                      <a:pt x="2394000" y="2958375"/>
                      <a:pt x="2393640" y="2953693"/>
                      <a:pt x="2393280" y="2949011"/>
                    </a:cubicBezTo>
                    <a:cubicBezTo>
                      <a:pt x="2393280" y="2944329"/>
                      <a:pt x="2392920" y="2940007"/>
                      <a:pt x="2392560" y="2936045"/>
                    </a:cubicBezTo>
                    <a:cubicBezTo>
                      <a:pt x="2392560" y="2932083"/>
                      <a:pt x="2392560" y="2928121"/>
                      <a:pt x="2392199" y="2924520"/>
                    </a:cubicBezTo>
                    <a:cubicBezTo>
                      <a:pt x="2392199" y="2920918"/>
                      <a:pt x="2392199" y="2917316"/>
                      <a:pt x="2391839" y="2914075"/>
                    </a:cubicBezTo>
                    <a:cubicBezTo>
                      <a:pt x="2391839" y="2910833"/>
                      <a:pt x="2391479" y="2906872"/>
                      <a:pt x="2391839" y="2904351"/>
                    </a:cubicBezTo>
                    <a:cubicBezTo>
                      <a:pt x="2391839" y="2898588"/>
                      <a:pt x="2393280" y="2892825"/>
                      <a:pt x="2396521" y="2887063"/>
                    </a:cubicBezTo>
                    <a:cubicBezTo>
                      <a:pt x="2392199" y="2893546"/>
                      <a:pt x="2390759" y="2900389"/>
                      <a:pt x="2390759" y="2907232"/>
                    </a:cubicBezTo>
                    <a:cubicBezTo>
                      <a:pt x="2390759" y="2914795"/>
                      <a:pt x="2390759" y="2921638"/>
                      <a:pt x="2390759" y="2928121"/>
                    </a:cubicBezTo>
                    <a:cubicBezTo>
                      <a:pt x="2390759" y="2931363"/>
                      <a:pt x="2390759" y="2934604"/>
                      <a:pt x="2390759" y="2937486"/>
                    </a:cubicBezTo>
                    <a:cubicBezTo>
                      <a:pt x="2390759" y="2940727"/>
                      <a:pt x="2390759" y="2943608"/>
                      <a:pt x="2391119" y="2946490"/>
                    </a:cubicBezTo>
                    <a:cubicBezTo>
                      <a:pt x="2391119" y="2952252"/>
                      <a:pt x="2391839" y="2958015"/>
                      <a:pt x="2392199" y="2963777"/>
                    </a:cubicBezTo>
                    <a:cubicBezTo>
                      <a:pt x="2394000" y="2986468"/>
                      <a:pt x="2396161" y="3008437"/>
                      <a:pt x="2400843" y="3041212"/>
                    </a:cubicBezTo>
                    <a:cubicBezTo>
                      <a:pt x="2399403" y="3036170"/>
                      <a:pt x="2399763" y="3045174"/>
                      <a:pt x="2404805" y="3075067"/>
                    </a:cubicBezTo>
                    <a:lnTo>
                      <a:pt x="2408047" y="3083351"/>
                    </a:lnTo>
                    <a:cubicBezTo>
                      <a:pt x="2408047" y="3084072"/>
                      <a:pt x="2408407" y="3087313"/>
                      <a:pt x="2410208" y="3096677"/>
                    </a:cubicBezTo>
                    <a:cubicBezTo>
                      <a:pt x="2412369" y="3106042"/>
                      <a:pt x="2414169" y="3115766"/>
                      <a:pt x="2416691" y="3125130"/>
                    </a:cubicBezTo>
                    <a:lnTo>
                      <a:pt x="2420292" y="3139177"/>
                    </a:lnTo>
                    <a:lnTo>
                      <a:pt x="2424254" y="3153223"/>
                    </a:lnTo>
                    <a:cubicBezTo>
                      <a:pt x="2425695" y="3157905"/>
                      <a:pt x="2427135" y="3162587"/>
                      <a:pt x="2428576" y="3167269"/>
                    </a:cubicBezTo>
                    <a:cubicBezTo>
                      <a:pt x="2430017" y="3171951"/>
                      <a:pt x="2431457" y="3176633"/>
                      <a:pt x="2432898" y="3181315"/>
                    </a:cubicBezTo>
                    <a:lnTo>
                      <a:pt x="2437940" y="3195722"/>
                    </a:lnTo>
                    <a:cubicBezTo>
                      <a:pt x="2440101" y="3201845"/>
                      <a:pt x="2442622" y="3207968"/>
                      <a:pt x="2445143" y="3214090"/>
                    </a:cubicBezTo>
                    <a:cubicBezTo>
                      <a:pt x="2442262" y="3206167"/>
                      <a:pt x="2440101" y="3200404"/>
                      <a:pt x="2438660" y="3195002"/>
                    </a:cubicBezTo>
                    <a:cubicBezTo>
                      <a:pt x="2438660" y="3193921"/>
                      <a:pt x="2437940" y="3192841"/>
                      <a:pt x="2437580" y="3191400"/>
                    </a:cubicBezTo>
                    <a:cubicBezTo>
                      <a:pt x="2437580" y="3190319"/>
                      <a:pt x="2437220" y="3189599"/>
                      <a:pt x="2436860" y="3188879"/>
                    </a:cubicBezTo>
                    <a:cubicBezTo>
                      <a:pt x="2436499" y="3187078"/>
                      <a:pt x="2435779" y="3185277"/>
                      <a:pt x="2435419" y="3183837"/>
                    </a:cubicBezTo>
                    <a:cubicBezTo>
                      <a:pt x="2434339" y="3180235"/>
                      <a:pt x="2433618" y="3176633"/>
                      <a:pt x="2432177" y="3172311"/>
                    </a:cubicBezTo>
                    <a:cubicBezTo>
                      <a:pt x="2430737" y="3167629"/>
                      <a:pt x="2429296" y="3162227"/>
                      <a:pt x="2427135" y="3155024"/>
                    </a:cubicBezTo>
                    <a:cubicBezTo>
                      <a:pt x="2429296" y="3165468"/>
                      <a:pt x="2421373" y="3141337"/>
                      <a:pt x="2415250" y="3111804"/>
                    </a:cubicBezTo>
                    <a:cubicBezTo>
                      <a:pt x="2421733" y="3137376"/>
                      <a:pt x="2409847" y="3082991"/>
                      <a:pt x="2411648" y="3083351"/>
                    </a:cubicBezTo>
                    <a:cubicBezTo>
                      <a:pt x="2417051" y="3113245"/>
                      <a:pt x="2424974" y="3145659"/>
                      <a:pt x="2434339" y="3175193"/>
                    </a:cubicBezTo>
                    <a:cubicBezTo>
                      <a:pt x="2435419" y="3178794"/>
                      <a:pt x="2436860" y="3182396"/>
                      <a:pt x="2437940" y="3185998"/>
                    </a:cubicBezTo>
                    <a:cubicBezTo>
                      <a:pt x="2438660" y="3187798"/>
                      <a:pt x="2439021" y="3189599"/>
                      <a:pt x="2439741" y="3191400"/>
                    </a:cubicBezTo>
                    <a:lnTo>
                      <a:pt x="2440821" y="3195002"/>
                    </a:lnTo>
                    <a:lnTo>
                      <a:pt x="2442262" y="3198963"/>
                    </a:lnTo>
                    <a:cubicBezTo>
                      <a:pt x="2444423" y="3204006"/>
                      <a:pt x="2446224" y="3209048"/>
                      <a:pt x="2448025" y="3213730"/>
                    </a:cubicBezTo>
                    <a:cubicBezTo>
                      <a:pt x="2450186" y="3218772"/>
                      <a:pt x="2451626" y="3223094"/>
                      <a:pt x="2453787" y="3228137"/>
                    </a:cubicBezTo>
                    <a:cubicBezTo>
                      <a:pt x="2458109" y="3237861"/>
                      <a:pt x="2462071" y="3246865"/>
                      <a:pt x="2466033" y="3255149"/>
                    </a:cubicBezTo>
                    <a:cubicBezTo>
                      <a:pt x="2469995" y="3263793"/>
                      <a:pt x="2473956" y="3271716"/>
                      <a:pt x="2477198" y="3278559"/>
                    </a:cubicBezTo>
                    <a:lnTo>
                      <a:pt x="2480439" y="3287563"/>
                    </a:lnTo>
                    <a:lnTo>
                      <a:pt x="2478999" y="3287563"/>
                    </a:lnTo>
                    <a:cubicBezTo>
                      <a:pt x="2478999" y="3287563"/>
                      <a:pt x="2478278" y="3287563"/>
                      <a:pt x="2478278" y="3287563"/>
                    </a:cubicBezTo>
                    <a:cubicBezTo>
                      <a:pt x="2478278" y="3287563"/>
                      <a:pt x="2477918" y="3287563"/>
                      <a:pt x="2477198" y="3287563"/>
                    </a:cubicBezTo>
                    <a:cubicBezTo>
                      <a:pt x="2458830" y="3279280"/>
                      <a:pt x="2440461" y="3270636"/>
                      <a:pt x="2422093" y="3262352"/>
                    </a:cubicBezTo>
                    <a:cubicBezTo>
                      <a:pt x="2417411" y="3260191"/>
                      <a:pt x="2413089" y="3258030"/>
                      <a:pt x="2408767" y="3256229"/>
                    </a:cubicBezTo>
                    <a:cubicBezTo>
                      <a:pt x="2404445" y="3254068"/>
                      <a:pt x="2399763" y="3252268"/>
                      <a:pt x="2395441" y="3249746"/>
                    </a:cubicBezTo>
                    <a:cubicBezTo>
                      <a:pt x="2387517" y="3245785"/>
                      <a:pt x="2379954" y="3242183"/>
                      <a:pt x="2372391" y="3238221"/>
                    </a:cubicBezTo>
                    <a:cubicBezTo>
                      <a:pt x="2369149" y="3236781"/>
                      <a:pt x="2366268" y="3234980"/>
                      <a:pt x="2363026" y="3233539"/>
                    </a:cubicBezTo>
                    <a:cubicBezTo>
                      <a:pt x="2360145" y="3231738"/>
                      <a:pt x="2357264" y="3230297"/>
                      <a:pt x="2354022" y="3228497"/>
                    </a:cubicBezTo>
                    <a:cubicBezTo>
                      <a:pt x="2348260" y="3225255"/>
                      <a:pt x="2342497" y="3222014"/>
                      <a:pt x="2337095" y="3219132"/>
                    </a:cubicBezTo>
                    <a:cubicBezTo>
                      <a:pt x="2331692" y="3216251"/>
                      <a:pt x="2326290" y="3213370"/>
                      <a:pt x="2321608" y="3210488"/>
                    </a:cubicBezTo>
                    <a:cubicBezTo>
                      <a:pt x="2316925" y="3207607"/>
                      <a:pt x="2312243" y="3204726"/>
                      <a:pt x="2307921" y="3201845"/>
                    </a:cubicBezTo>
                    <a:lnTo>
                      <a:pt x="2319087" y="3207607"/>
                    </a:lnTo>
                    <a:cubicBezTo>
                      <a:pt x="2258579" y="3170871"/>
                      <a:pt x="2201673" y="3130172"/>
                      <a:pt x="2155933" y="3086953"/>
                    </a:cubicBezTo>
                    <a:cubicBezTo>
                      <a:pt x="2132162" y="3066424"/>
                      <a:pt x="2105870" y="3041933"/>
                      <a:pt x="2082460" y="3017081"/>
                    </a:cubicBezTo>
                    <a:cubicBezTo>
                      <a:pt x="2059049" y="2991870"/>
                      <a:pt x="2037439" y="2967019"/>
                      <a:pt x="2021592" y="2946490"/>
                    </a:cubicBezTo>
                    <a:cubicBezTo>
                      <a:pt x="2019431" y="2943968"/>
                      <a:pt x="2015830" y="2939646"/>
                      <a:pt x="2011868" y="2933524"/>
                    </a:cubicBezTo>
                    <a:cubicBezTo>
                      <a:pt x="2007906" y="2927761"/>
                      <a:pt x="2002504" y="2920558"/>
                      <a:pt x="1997101" y="2912274"/>
                    </a:cubicBezTo>
                    <a:cubicBezTo>
                      <a:pt x="1994580" y="2907952"/>
                      <a:pt x="1991699" y="2903630"/>
                      <a:pt x="1988457" y="2898948"/>
                    </a:cubicBezTo>
                    <a:cubicBezTo>
                      <a:pt x="1987017" y="2896787"/>
                      <a:pt x="1985576" y="2894626"/>
                      <a:pt x="1984135" y="2892105"/>
                    </a:cubicBezTo>
                    <a:cubicBezTo>
                      <a:pt x="1983055" y="2890664"/>
                      <a:pt x="1981974" y="2889224"/>
                      <a:pt x="1980534" y="2887783"/>
                    </a:cubicBezTo>
                    <a:cubicBezTo>
                      <a:pt x="1978013" y="2884902"/>
                      <a:pt x="1974411" y="2882741"/>
                      <a:pt x="1970809" y="2881300"/>
                    </a:cubicBezTo>
                    <a:cubicBezTo>
                      <a:pt x="1969008" y="2880580"/>
                      <a:pt x="1966847" y="2879860"/>
                      <a:pt x="1965047" y="2879499"/>
                    </a:cubicBezTo>
                    <a:cubicBezTo>
                      <a:pt x="1962886" y="2879499"/>
                      <a:pt x="1961445" y="2879139"/>
                      <a:pt x="1957483" y="2879139"/>
                    </a:cubicBezTo>
                    <a:cubicBezTo>
                      <a:pt x="1906340" y="2878419"/>
                      <a:pt x="1849435" y="2878059"/>
                      <a:pt x="1814139" y="2879499"/>
                    </a:cubicBezTo>
                    <a:cubicBezTo>
                      <a:pt x="1809457" y="2879499"/>
                      <a:pt x="1862400" y="2878059"/>
                      <a:pt x="1886531" y="2876978"/>
                    </a:cubicBezTo>
                    <a:cubicBezTo>
                      <a:pt x="1839710" y="2876978"/>
                      <a:pt x="1802253" y="2879139"/>
                      <a:pt x="1787487" y="2876978"/>
                    </a:cubicBezTo>
                    <a:cubicBezTo>
                      <a:pt x="1892654" y="2877698"/>
                      <a:pt x="1781724" y="2875177"/>
                      <a:pt x="1829265" y="2874457"/>
                    </a:cubicBezTo>
                    <a:cubicBezTo>
                      <a:pt x="1779923" y="2874457"/>
                      <a:pt x="1728060" y="2874817"/>
                      <a:pt x="1703929" y="2875538"/>
                    </a:cubicBezTo>
                    <a:cubicBezTo>
                      <a:pt x="1783525" y="2875538"/>
                      <a:pt x="1675476" y="2878419"/>
                      <a:pt x="1756513" y="2877698"/>
                    </a:cubicBezTo>
                    <a:cubicBezTo>
                      <a:pt x="1693844" y="2879499"/>
                      <a:pt x="1608486" y="2880220"/>
                      <a:pt x="1533932" y="2879499"/>
                    </a:cubicBezTo>
                    <a:cubicBezTo>
                      <a:pt x="1534652" y="2878419"/>
                      <a:pt x="1525648" y="2878059"/>
                      <a:pt x="1497556" y="2877698"/>
                    </a:cubicBezTo>
                    <a:lnTo>
                      <a:pt x="1475226" y="2879139"/>
                    </a:lnTo>
                    <a:cubicBezTo>
                      <a:pt x="1440290" y="2879139"/>
                      <a:pt x="1542576" y="2877338"/>
                      <a:pt x="1472344" y="2876978"/>
                    </a:cubicBezTo>
                    <a:cubicBezTo>
                      <a:pt x="1399952" y="2879499"/>
                      <a:pt x="1254806" y="2875538"/>
                      <a:pt x="1223112" y="2879860"/>
                    </a:cubicBezTo>
                    <a:cubicBezTo>
                      <a:pt x="1168007" y="2878059"/>
                      <a:pt x="1327919" y="2878059"/>
                      <a:pt x="1245082" y="2875898"/>
                    </a:cubicBezTo>
                    <a:cubicBezTo>
                      <a:pt x="1293344" y="2874457"/>
                      <a:pt x="1359974" y="2875898"/>
                      <a:pt x="1375821" y="2874097"/>
                    </a:cubicBezTo>
                    <a:cubicBezTo>
                      <a:pt x="1328640" y="2874817"/>
                      <a:pt x="1358533" y="2872296"/>
                      <a:pt x="1327919" y="2872296"/>
                    </a:cubicBezTo>
                    <a:lnTo>
                      <a:pt x="1274975" y="2873737"/>
                    </a:lnTo>
                    <a:lnTo>
                      <a:pt x="1286501" y="2873737"/>
                    </a:lnTo>
                    <a:cubicBezTo>
                      <a:pt x="1197901" y="2875898"/>
                      <a:pt x="1057437" y="2874817"/>
                      <a:pt x="944346" y="2875177"/>
                    </a:cubicBezTo>
                    <a:cubicBezTo>
                      <a:pt x="920575" y="2875898"/>
                      <a:pt x="898245" y="2876258"/>
                      <a:pt x="876996" y="2876978"/>
                    </a:cubicBezTo>
                    <a:cubicBezTo>
                      <a:pt x="866191" y="2876978"/>
                      <a:pt x="855746" y="2877698"/>
                      <a:pt x="844941" y="2877698"/>
                    </a:cubicBezTo>
                    <a:cubicBezTo>
                      <a:pt x="834136" y="2877698"/>
                      <a:pt x="823332" y="2877698"/>
                      <a:pt x="812527" y="2877698"/>
                    </a:cubicBezTo>
                    <a:cubicBezTo>
                      <a:pt x="768947" y="2876258"/>
                      <a:pt x="722846" y="2872296"/>
                      <a:pt x="665580" y="2859330"/>
                    </a:cubicBezTo>
                    <a:cubicBezTo>
                      <a:pt x="682508" y="2862572"/>
                      <a:pt x="658737" y="2856809"/>
                      <a:pt x="640009" y="2851767"/>
                    </a:cubicBezTo>
                    <a:cubicBezTo>
                      <a:pt x="621280" y="2846004"/>
                      <a:pt x="607594" y="2841682"/>
                      <a:pt x="643250" y="2850326"/>
                    </a:cubicBezTo>
                    <a:cubicBezTo>
                      <a:pt x="630284" y="2846364"/>
                      <a:pt x="617319" y="2842403"/>
                      <a:pt x="605433" y="2839161"/>
                    </a:cubicBezTo>
                    <a:cubicBezTo>
                      <a:pt x="593548" y="2835199"/>
                      <a:pt x="582383" y="2831598"/>
                      <a:pt x="572658" y="2828356"/>
                    </a:cubicBezTo>
                    <a:cubicBezTo>
                      <a:pt x="570137" y="2827636"/>
                      <a:pt x="567976" y="2826916"/>
                      <a:pt x="565815" y="2826195"/>
                    </a:cubicBezTo>
                    <a:cubicBezTo>
                      <a:pt x="563654" y="2825475"/>
                      <a:pt x="561493" y="2824755"/>
                      <a:pt x="559693" y="2824034"/>
                    </a:cubicBezTo>
                    <a:cubicBezTo>
                      <a:pt x="555731" y="2822594"/>
                      <a:pt x="552489" y="2821513"/>
                      <a:pt x="549608" y="2820433"/>
                    </a:cubicBezTo>
                    <a:cubicBezTo>
                      <a:pt x="543845" y="2818632"/>
                      <a:pt x="540604" y="2817551"/>
                      <a:pt x="540244" y="2817551"/>
                    </a:cubicBezTo>
                    <a:cubicBezTo>
                      <a:pt x="562214" y="2826555"/>
                      <a:pt x="566176" y="2827996"/>
                      <a:pt x="569417" y="2829077"/>
                    </a:cubicBezTo>
                    <a:cubicBezTo>
                      <a:pt x="572298" y="2830157"/>
                      <a:pt x="574459" y="2830877"/>
                      <a:pt x="593548" y="2837720"/>
                    </a:cubicBezTo>
                    <a:cubicBezTo>
                      <a:pt x="587065" y="2835920"/>
                      <a:pt x="578421" y="2833038"/>
                      <a:pt x="569057" y="2830157"/>
                    </a:cubicBezTo>
                    <a:cubicBezTo>
                      <a:pt x="564375" y="2828716"/>
                      <a:pt x="559332" y="2826555"/>
                      <a:pt x="554290" y="2824755"/>
                    </a:cubicBezTo>
                    <a:cubicBezTo>
                      <a:pt x="549248" y="2822954"/>
                      <a:pt x="544206" y="2820793"/>
                      <a:pt x="538803" y="2818632"/>
                    </a:cubicBezTo>
                    <a:cubicBezTo>
                      <a:pt x="533761" y="2816471"/>
                      <a:pt x="528358" y="2814670"/>
                      <a:pt x="523676" y="2812509"/>
                    </a:cubicBezTo>
                    <a:cubicBezTo>
                      <a:pt x="518634" y="2810348"/>
                      <a:pt x="513952" y="2808187"/>
                      <a:pt x="509630" y="2806026"/>
                    </a:cubicBezTo>
                    <a:cubicBezTo>
                      <a:pt x="500626" y="2801704"/>
                      <a:pt x="492702" y="2798103"/>
                      <a:pt x="486940" y="2795221"/>
                    </a:cubicBezTo>
                    <a:cubicBezTo>
                      <a:pt x="497745" y="2800624"/>
                      <a:pt x="493783" y="2798103"/>
                      <a:pt x="496304" y="2799183"/>
                    </a:cubicBezTo>
                    <a:cubicBezTo>
                      <a:pt x="489821" y="2796302"/>
                      <a:pt x="484779" y="2793421"/>
                      <a:pt x="480457" y="2791259"/>
                    </a:cubicBezTo>
                    <a:cubicBezTo>
                      <a:pt x="476135" y="2789099"/>
                      <a:pt x="472893" y="2787298"/>
                      <a:pt x="470372" y="2786217"/>
                    </a:cubicBezTo>
                    <a:cubicBezTo>
                      <a:pt x="464970" y="2783696"/>
                      <a:pt x="462449" y="2782616"/>
                      <a:pt x="460288" y="2781535"/>
                    </a:cubicBezTo>
                    <a:cubicBezTo>
                      <a:pt x="458127" y="2780455"/>
                      <a:pt x="456326" y="2780094"/>
                      <a:pt x="452724" y="2778294"/>
                    </a:cubicBezTo>
                    <a:cubicBezTo>
                      <a:pt x="449123" y="2776493"/>
                      <a:pt x="444080" y="2773972"/>
                      <a:pt x="435076" y="2768929"/>
                    </a:cubicBezTo>
                    <a:cubicBezTo>
                      <a:pt x="432555" y="2766768"/>
                      <a:pt x="426072" y="2763167"/>
                      <a:pt x="417789" y="2758124"/>
                    </a:cubicBezTo>
                    <a:cubicBezTo>
                      <a:pt x="409505" y="2752722"/>
                      <a:pt x="399420" y="2746239"/>
                      <a:pt x="388615" y="2739396"/>
                    </a:cubicBezTo>
                    <a:cubicBezTo>
                      <a:pt x="377810" y="2732193"/>
                      <a:pt x="367006" y="2724269"/>
                      <a:pt x="356561" y="2716706"/>
                    </a:cubicBezTo>
                    <a:cubicBezTo>
                      <a:pt x="351158" y="2713104"/>
                      <a:pt x="346476" y="2709142"/>
                      <a:pt x="342154" y="2705541"/>
                    </a:cubicBezTo>
                    <a:cubicBezTo>
                      <a:pt x="337832" y="2701939"/>
                      <a:pt x="333511" y="2698698"/>
                      <a:pt x="329909" y="2695456"/>
                    </a:cubicBezTo>
                    <a:cubicBezTo>
                      <a:pt x="326307" y="2692935"/>
                      <a:pt x="322345" y="2690054"/>
                      <a:pt x="318744" y="2687533"/>
                    </a:cubicBezTo>
                    <a:lnTo>
                      <a:pt x="307939" y="2678889"/>
                    </a:lnTo>
                    <a:cubicBezTo>
                      <a:pt x="300736" y="2673126"/>
                      <a:pt x="293532" y="2667724"/>
                      <a:pt x="286689" y="2661961"/>
                    </a:cubicBezTo>
                    <a:cubicBezTo>
                      <a:pt x="298215" y="2671325"/>
                      <a:pt x="288490" y="2662681"/>
                      <a:pt x="275885" y="2650076"/>
                    </a:cubicBezTo>
                    <a:cubicBezTo>
                      <a:pt x="272643" y="2646834"/>
                      <a:pt x="269402" y="2643593"/>
                      <a:pt x="265800" y="2640351"/>
                    </a:cubicBezTo>
                    <a:cubicBezTo>
                      <a:pt x="262558" y="2637110"/>
                      <a:pt x="258957" y="2633868"/>
                      <a:pt x="256436" y="2630627"/>
                    </a:cubicBezTo>
                    <a:cubicBezTo>
                      <a:pt x="250673" y="2624504"/>
                      <a:pt x="246351" y="2619462"/>
                      <a:pt x="244911" y="2617661"/>
                    </a:cubicBezTo>
                    <a:cubicBezTo>
                      <a:pt x="241309" y="2614059"/>
                      <a:pt x="238067" y="2610818"/>
                      <a:pt x="234826" y="2607577"/>
                    </a:cubicBezTo>
                    <a:cubicBezTo>
                      <a:pt x="231585" y="2604335"/>
                      <a:pt x="228343" y="2600734"/>
                      <a:pt x="225102" y="2597132"/>
                    </a:cubicBezTo>
                    <a:cubicBezTo>
                      <a:pt x="218619" y="2590289"/>
                      <a:pt x="212136" y="2583086"/>
                      <a:pt x="205293" y="2575522"/>
                    </a:cubicBezTo>
                    <a:cubicBezTo>
                      <a:pt x="198810" y="2567599"/>
                      <a:pt x="191967" y="2559315"/>
                      <a:pt x="184403" y="2549951"/>
                    </a:cubicBezTo>
                    <a:cubicBezTo>
                      <a:pt x="180441" y="2545269"/>
                      <a:pt x="176840" y="2540226"/>
                      <a:pt x="172878" y="2534824"/>
                    </a:cubicBezTo>
                    <a:cubicBezTo>
                      <a:pt x="168916" y="2529421"/>
                      <a:pt x="164954" y="2523659"/>
                      <a:pt x="160633" y="2517536"/>
                    </a:cubicBezTo>
                    <a:cubicBezTo>
                      <a:pt x="164234" y="2522578"/>
                      <a:pt x="164234" y="2522218"/>
                      <a:pt x="162073" y="2518616"/>
                    </a:cubicBezTo>
                    <a:cubicBezTo>
                      <a:pt x="160993" y="2516816"/>
                      <a:pt x="159552" y="2514655"/>
                      <a:pt x="157391" y="2511773"/>
                    </a:cubicBezTo>
                    <a:cubicBezTo>
                      <a:pt x="155590" y="2508892"/>
                      <a:pt x="153429" y="2505291"/>
                      <a:pt x="151268" y="2501689"/>
                    </a:cubicBezTo>
                    <a:cubicBezTo>
                      <a:pt x="146946" y="2494486"/>
                      <a:pt x="142264" y="2486562"/>
                      <a:pt x="138302" y="2480439"/>
                    </a:cubicBezTo>
                    <a:cubicBezTo>
                      <a:pt x="134701" y="2474316"/>
                      <a:pt x="132540" y="2469634"/>
                      <a:pt x="132540" y="2469274"/>
                    </a:cubicBezTo>
                    <a:cubicBezTo>
                      <a:pt x="129298" y="2463872"/>
                      <a:pt x="126417" y="2458469"/>
                      <a:pt x="123536" y="2453067"/>
                    </a:cubicBezTo>
                    <a:cubicBezTo>
                      <a:pt x="120654" y="2447665"/>
                      <a:pt x="117413" y="2442622"/>
                      <a:pt x="114892" y="2437220"/>
                    </a:cubicBezTo>
                    <a:cubicBezTo>
                      <a:pt x="109489" y="2426775"/>
                      <a:pt x="104087" y="2416690"/>
                      <a:pt x="99045" y="2406966"/>
                    </a:cubicBezTo>
                    <a:cubicBezTo>
                      <a:pt x="89680" y="2387157"/>
                      <a:pt x="80316" y="2368429"/>
                      <a:pt x="72393" y="2348980"/>
                    </a:cubicBezTo>
                    <a:cubicBezTo>
                      <a:pt x="68431" y="2339256"/>
                      <a:pt x="64109" y="2329891"/>
                      <a:pt x="60867" y="2320167"/>
                    </a:cubicBezTo>
                    <a:cubicBezTo>
                      <a:pt x="57266" y="2310443"/>
                      <a:pt x="53664" y="2300358"/>
                      <a:pt x="50423" y="2290273"/>
                    </a:cubicBezTo>
                    <a:cubicBezTo>
                      <a:pt x="47541" y="2279829"/>
                      <a:pt x="44300" y="2269384"/>
                      <a:pt x="41419" y="2258579"/>
                    </a:cubicBezTo>
                    <a:cubicBezTo>
                      <a:pt x="39618" y="2253177"/>
                      <a:pt x="38537" y="2247414"/>
                      <a:pt x="37457" y="2242012"/>
                    </a:cubicBezTo>
                    <a:cubicBezTo>
                      <a:pt x="36376" y="2236249"/>
                      <a:pt x="34936" y="2230486"/>
                      <a:pt x="33855" y="2224724"/>
                    </a:cubicBezTo>
                    <a:cubicBezTo>
                      <a:pt x="34936" y="2227605"/>
                      <a:pt x="40338" y="2246334"/>
                      <a:pt x="34215" y="2218601"/>
                    </a:cubicBezTo>
                    <a:cubicBezTo>
                      <a:pt x="32775" y="2213199"/>
                      <a:pt x="31694" y="2206716"/>
                      <a:pt x="30254" y="2199873"/>
                    </a:cubicBezTo>
                    <a:cubicBezTo>
                      <a:pt x="28813" y="2192669"/>
                      <a:pt x="27733" y="2185106"/>
                      <a:pt x="26292" y="2177543"/>
                    </a:cubicBezTo>
                    <a:cubicBezTo>
                      <a:pt x="24851" y="2169979"/>
                      <a:pt x="24131" y="2162056"/>
                      <a:pt x="23050" y="2154852"/>
                    </a:cubicBezTo>
                    <a:cubicBezTo>
                      <a:pt x="21970" y="2147649"/>
                      <a:pt x="21250" y="2140806"/>
                      <a:pt x="20529" y="2134683"/>
                    </a:cubicBezTo>
                    <a:lnTo>
                      <a:pt x="20529" y="2135404"/>
                    </a:lnTo>
                    <a:cubicBezTo>
                      <a:pt x="20529" y="2135043"/>
                      <a:pt x="20529" y="2134683"/>
                      <a:pt x="20529" y="2134323"/>
                    </a:cubicBezTo>
                    <a:cubicBezTo>
                      <a:pt x="19809" y="2128560"/>
                      <a:pt x="19449" y="2123878"/>
                      <a:pt x="19089" y="2120637"/>
                    </a:cubicBezTo>
                    <a:cubicBezTo>
                      <a:pt x="19089" y="2117395"/>
                      <a:pt x="18368" y="2115595"/>
                      <a:pt x="18368" y="2115234"/>
                    </a:cubicBezTo>
                    <a:cubicBezTo>
                      <a:pt x="17288" y="2105150"/>
                      <a:pt x="16207" y="2096146"/>
                      <a:pt x="15127" y="2087142"/>
                    </a:cubicBezTo>
                    <a:cubicBezTo>
                      <a:pt x="14407" y="2078138"/>
                      <a:pt x="14046" y="2069134"/>
                      <a:pt x="13326" y="2059049"/>
                    </a:cubicBezTo>
                    <a:cubicBezTo>
                      <a:pt x="13326" y="2054007"/>
                      <a:pt x="12606" y="2048604"/>
                      <a:pt x="12246" y="2042842"/>
                    </a:cubicBezTo>
                    <a:cubicBezTo>
                      <a:pt x="12246" y="2037079"/>
                      <a:pt x="12246" y="2030956"/>
                      <a:pt x="11885" y="2024113"/>
                    </a:cubicBezTo>
                    <a:cubicBezTo>
                      <a:pt x="11885" y="2010427"/>
                      <a:pt x="11165" y="1994580"/>
                      <a:pt x="10805" y="1974771"/>
                    </a:cubicBezTo>
                    <a:cubicBezTo>
                      <a:pt x="10085" y="1977652"/>
                      <a:pt x="9724" y="1995661"/>
                      <a:pt x="9724" y="2016550"/>
                    </a:cubicBezTo>
                    <a:cubicBezTo>
                      <a:pt x="9724" y="2026995"/>
                      <a:pt x="9724" y="2038160"/>
                      <a:pt x="9724" y="2048604"/>
                    </a:cubicBezTo>
                    <a:cubicBezTo>
                      <a:pt x="10085" y="2059049"/>
                      <a:pt x="10445" y="2069134"/>
                      <a:pt x="10805" y="2076337"/>
                    </a:cubicBezTo>
                    <a:cubicBezTo>
                      <a:pt x="11165" y="2080659"/>
                      <a:pt x="11525" y="2084981"/>
                      <a:pt x="12246" y="2088943"/>
                    </a:cubicBezTo>
                    <a:lnTo>
                      <a:pt x="14046" y="2101548"/>
                    </a:lnTo>
                    <a:cubicBezTo>
                      <a:pt x="14046" y="2107671"/>
                      <a:pt x="14046" y="2115234"/>
                      <a:pt x="14767" y="2123518"/>
                    </a:cubicBezTo>
                    <a:cubicBezTo>
                      <a:pt x="14767" y="2125679"/>
                      <a:pt x="14767" y="2127840"/>
                      <a:pt x="15127" y="2129641"/>
                    </a:cubicBezTo>
                    <a:cubicBezTo>
                      <a:pt x="15127" y="2131802"/>
                      <a:pt x="15847" y="2133963"/>
                      <a:pt x="15847" y="2136124"/>
                    </a:cubicBezTo>
                    <a:cubicBezTo>
                      <a:pt x="16567" y="2140446"/>
                      <a:pt x="16928" y="2144768"/>
                      <a:pt x="17648" y="2149090"/>
                    </a:cubicBezTo>
                    <a:cubicBezTo>
                      <a:pt x="19089" y="2157734"/>
                      <a:pt x="20169" y="2166017"/>
                      <a:pt x="21250" y="2173581"/>
                    </a:cubicBezTo>
                    <a:cubicBezTo>
                      <a:pt x="22690" y="2180784"/>
                      <a:pt x="23771" y="2187267"/>
                      <a:pt x="24491" y="2191949"/>
                    </a:cubicBezTo>
                    <a:cubicBezTo>
                      <a:pt x="23050" y="2186186"/>
                      <a:pt x="21250" y="2178623"/>
                      <a:pt x="19809" y="2170339"/>
                    </a:cubicBezTo>
                    <a:cubicBezTo>
                      <a:pt x="18368" y="2161695"/>
                      <a:pt x="16928" y="2152331"/>
                      <a:pt x="15487" y="2141887"/>
                    </a:cubicBezTo>
                    <a:cubicBezTo>
                      <a:pt x="14767" y="2136484"/>
                      <a:pt x="13686" y="2131082"/>
                      <a:pt x="13326" y="2125679"/>
                    </a:cubicBezTo>
                    <a:cubicBezTo>
                      <a:pt x="12966" y="2119917"/>
                      <a:pt x="12246" y="2114154"/>
                      <a:pt x="11885" y="2108031"/>
                    </a:cubicBezTo>
                    <a:cubicBezTo>
                      <a:pt x="11525" y="2101909"/>
                      <a:pt x="10805" y="2095786"/>
                      <a:pt x="10445" y="2089663"/>
                    </a:cubicBezTo>
                    <a:cubicBezTo>
                      <a:pt x="10085" y="2083540"/>
                      <a:pt x="10085" y="2077057"/>
                      <a:pt x="9724" y="2070574"/>
                    </a:cubicBezTo>
                    <a:cubicBezTo>
                      <a:pt x="8644" y="2044643"/>
                      <a:pt x="8644" y="2018711"/>
                      <a:pt x="8284" y="1993860"/>
                    </a:cubicBezTo>
                    <a:cubicBezTo>
                      <a:pt x="8284" y="1969008"/>
                      <a:pt x="7563" y="1945238"/>
                      <a:pt x="7203" y="1924708"/>
                    </a:cubicBezTo>
                    <a:cubicBezTo>
                      <a:pt x="6123" y="1949560"/>
                      <a:pt x="5402" y="1988817"/>
                      <a:pt x="5042" y="2033838"/>
                    </a:cubicBezTo>
                    <a:cubicBezTo>
                      <a:pt x="5042" y="2036719"/>
                      <a:pt x="5042" y="2039600"/>
                      <a:pt x="5042" y="2042482"/>
                    </a:cubicBezTo>
                    <a:cubicBezTo>
                      <a:pt x="5042" y="2045363"/>
                      <a:pt x="5042" y="2048244"/>
                      <a:pt x="5042" y="2051486"/>
                    </a:cubicBezTo>
                    <a:cubicBezTo>
                      <a:pt x="5042" y="2057608"/>
                      <a:pt x="5042" y="2063371"/>
                      <a:pt x="5402" y="2069494"/>
                    </a:cubicBezTo>
                    <a:cubicBezTo>
                      <a:pt x="5402" y="2075616"/>
                      <a:pt x="5402" y="2081739"/>
                      <a:pt x="5763" y="2087862"/>
                    </a:cubicBezTo>
                    <a:cubicBezTo>
                      <a:pt x="6123" y="2093985"/>
                      <a:pt x="6843" y="2100108"/>
                      <a:pt x="7203" y="2106591"/>
                    </a:cubicBezTo>
                    <a:cubicBezTo>
                      <a:pt x="7563" y="2112713"/>
                      <a:pt x="8284" y="2119196"/>
                      <a:pt x="8644" y="2125319"/>
                    </a:cubicBezTo>
                    <a:cubicBezTo>
                      <a:pt x="8644" y="2128560"/>
                      <a:pt x="9004" y="2131442"/>
                      <a:pt x="9724" y="2134683"/>
                    </a:cubicBezTo>
                    <a:lnTo>
                      <a:pt x="10805" y="2144047"/>
                    </a:lnTo>
                    <a:cubicBezTo>
                      <a:pt x="11525" y="2150170"/>
                      <a:pt x="12246" y="2156293"/>
                      <a:pt x="13326" y="2162416"/>
                    </a:cubicBezTo>
                    <a:cubicBezTo>
                      <a:pt x="13686" y="2165657"/>
                      <a:pt x="14046" y="2168539"/>
                      <a:pt x="14407" y="2171420"/>
                    </a:cubicBezTo>
                    <a:cubicBezTo>
                      <a:pt x="14767" y="2174301"/>
                      <a:pt x="15487" y="2177543"/>
                      <a:pt x="15847" y="2180424"/>
                    </a:cubicBezTo>
                    <a:cubicBezTo>
                      <a:pt x="14767" y="2173221"/>
                      <a:pt x="14046" y="2166378"/>
                      <a:pt x="13326" y="2159174"/>
                    </a:cubicBezTo>
                    <a:lnTo>
                      <a:pt x="11165" y="2137925"/>
                    </a:lnTo>
                    <a:cubicBezTo>
                      <a:pt x="13326" y="2154852"/>
                      <a:pt x="15127" y="2171780"/>
                      <a:pt x="18368" y="2188348"/>
                    </a:cubicBezTo>
                    <a:cubicBezTo>
                      <a:pt x="15847" y="2172140"/>
                      <a:pt x="14767" y="2155573"/>
                      <a:pt x="13326" y="2139365"/>
                    </a:cubicBezTo>
                    <a:cubicBezTo>
                      <a:pt x="18008" y="2187267"/>
                      <a:pt x="27372" y="2227965"/>
                      <a:pt x="38898" y="2269744"/>
                    </a:cubicBezTo>
                    <a:cubicBezTo>
                      <a:pt x="37097" y="2263621"/>
                      <a:pt x="35656" y="2257859"/>
                      <a:pt x="34215" y="2252817"/>
                    </a:cubicBezTo>
                    <a:cubicBezTo>
                      <a:pt x="33135" y="2247414"/>
                      <a:pt x="32054" y="2242732"/>
                      <a:pt x="31334" y="2238770"/>
                    </a:cubicBezTo>
                    <a:cubicBezTo>
                      <a:pt x="29533" y="2230486"/>
                      <a:pt x="28453" y="2224004"/>
                      <a:pt x="27733" y="2220402"/>
                    </a:cubicBezTo>
                    <a:cubicBezTo>
                      <a:pt x="26652" y="2212839"/>
                      <a:pt x="27733" y="2214999"/>
                      <a:pt x="30614" y="2229046"/>
                    </a:cubicBezTo>
                    <a:cubicBezTo>
                      <a:pt x="35656" y="2256778"/>
                      <a:pt x="40698" y="2270825"/>
                      <a:pt x="44660" y="2283430"/>
                    </a:cubicBezTo>
                    <a:cubicBezTo>
                      <a:pt x="45741" y="2286672"/>
                      <a:pt x="46821" y="2289553"/>
                      <a:pt x="47541" y="2292795"/>
                    </a:cubicBezTo>
                    <a:cubicBezTo>
                      <a:pt x="48622" y="2296036"/>
                      <a:pt x="49702" y="2298917"/>
                      <a:pt x="51143" y="2302159"/>
                    </a:cubicBezTo>
                    <a:cubicBezTo>
                      <a:pt x="53664" y="2309002"/>
                      <a:pt x="56546" y="2316565"/>
                      <a:pt x="59787" y="2327010"/>
                    </a:cubicBezTo>
                    <a:cubicBezTo>
                      <a:pt x="56185" y="2315485"/>
                      <a:pt x="51863" y="2302519"/>
                      <a:pt x="48982" y="2294595"/>
                    </a:cubicBezTo>
                    <a:cubicBezTo>
                      <a:pt x="46821" y="2286672"/>
                      <a:pt x="46461" y="2283791"/>
                      <a:pt x="49702" y="2293515"/>
                    </a:cubicBezTo>
                    <a:cubicBezTo>
                      <a:pt x="52944" y="2303600"/>
                      <a:pt x="55825" y="2312964"/>
                      <a:pt x="58346" y="2321247"/>
                    </a:cubicBezTo>
                    <a:cubicBezTo>
                      <a:pt x="59787" y="2325569"/>
                      <a:pt x="60867" y="2329531"/>
                      <a:pt x="62308" y="2333493"/>
                    </a:cubicBezTo>
                    <a:cubicBezTo>
                      <a:pt x="63749" y="2337455"/>
                      <a:pt x="65189" y="2341056"/>
                      <a:pt x="66630" y="2344658"/>
                    </a:cubicBezTo>
                    <a:cubicBezTo>
                      <a:pt x="72033" y="2359064"/>
                      <a:pt x="76715" y="2371310"/>
                      <a:pt x="82117" y="2383195"/>
                    </a:cubicBezTo>
                    <a:cubicBezTo>
                      <a:pt x="84638" y="2389318"/>
                      <a:pt x="87520" y="2395081"/>
                      <a:pt x="90041" y="2401204"/>
                    </a:cubicBezTo>
                    <a:cubicBezTo>
                      <a:pt x="91481" y="2404085"/>
                      <a:pt x="92562" y="2407326"/>
                      <a:pt x="94363" y="2410568"/>
                    </a:cubicBezTo>
                    <a:cubicBezTo>
                      <a:pt x="95803" y="2413809"/>
                      <a:pt x="97604" y="2416690"/>
                      <a:pt x="99045" y="2419932"/>
                    </a:cubicBezTo>
                    <a:cubicBezTo>
                      <a:pt x="102286" y="2426415"/>
                      <a:pt x="105528" y="2433258"/>
                      <a:pt x="109129" y="2440461"/>
                    </a:cubicBezTo>
                    <a:cubicBezTo>
                      <a:pt x="110930" y="2444063"/>
                      <a:pt x="112731" y="2448025"/>
                      <a:pt x="114892" y="2451986"/>
                    </a:cubicBezTo>
                    <a:cubicBezTo>
                      <a:pt x="117053" y="2455948"/>
                      <a:pt x="119214" y="2459910"/>
                      <a:pt x="121375" y="2464232"/>
                    </a:cubicBezTo>
                    <a:cubicBezTo>
                      <a:pt x="120294" y="2459190"/>
                      <a:pt x="131820" y="2480439"/>
                      <a:pt x="146946" y="2502769"/>
                    </a:cubicBezTo>
                    <a:cubicBezTo>
                      <a:pt x="153789" y="2514295"/>
                      <a:pt x="162433" y="2525460"/>
                      <a:pt x="168916" y="2534824"/>
                    </a:cubicBezTo>
                    <a:cubicBezTo>
                      <a:pt x="172158" y="2539506"/>
                      <a:pt x="175399" y="2543468"/>
                      <a:pt x="177920" y="2546709"/>
                    </a:cubicBezTo>
                    <a:cubicBezTo>
                      <a:pt x="180441" y="2549951"/>
                      <a:pt x="182602" y="2552112"/>
                      <a:pt x="183683" y="2552832"/>
                    </a:cubicBezTo>
                    <a:cubicBezTo>
                      <a:pt x="181882" y="2550311"/>
                      <a:pt x="180081" y="2548150"/>
                      <a:pt x="178280" y="2545629"/>
                    </a:cubicBezTo>
                    <a:lnTo>
                      <a:pt x="173238" y="2538425"/>
                    </a:lnTo>
                    <a:lnTo>
                      <a:pt x="162793" y="2523659"/>
                    </a:lnTo>
                    <a:cubicBezTo>
                      <a:pt x="177560" y="2544188"/>
                      <a:pt x="193767" y="2563997"/>
                      <a:pt x="210335" y="2582725"/>
                    </a:cubicBezTo>
                    <a:cubicBezTo>
                      <a:pt x="232305" y="2610098"/>
                      <a:pt x="221860" y="2598573"/>
                      <a:pt x="214297" y="2590649"/>
                    </a:cubicBezTo>
                    <a:cubicBezTo>
                      <a:pt x="210335" y="2586687"/>
                      <a:pt x="207454" y="2583446"/>
                      <a:pt x="209615" y="2586687"/>
                    </a:cubicBezTo>
                    <a:cubicBezTo>
                      <a:pt x="210695" y="2588128"/>
                      <a:pt x="213216" y="2591369"/>
                      <a:pt x="217538" y="2596412"/>
                    </a:cubicBezTo>
                    <a:cubicBezTo>
                      <a:pt x="221860" y="2601454"/>
                      <a:pt x="227623" y="2609377"/>
                      <a:pt x="236987" y="2618742"/>
                    </a:cubicBezTo>
                    <a:cubicBezTo>
                      <a:pt x="245631" y="2627746"/>
                      <a:pt x="252834" y="2635669"/>
                      <a:pt x="259677" y="2642152"/>
                    </a:cubicBezTo>
                    <a:cubicBezTo>
                      <a:pt x="266520" y="2648635"/>
                      <a:pt x="272643" y="2654398"/>
                      <a:pt x="278045" y="2659440"/>
                    </a:cubicBezTo>
                    <a:cubicBezTo>
                      <a:pt x="280927" y="2661961"/>
                      <a:pt x="283448" y="2664482"/>
                      <a:pt x="285969" y="2666643"/>
                    </a:cubicBezTo>
                    <a:cubicBezTo>
                      <a:pt x="288490" y="2668804"/>
                      <a:pt x="291011" y="2670605"/>
                      <a:pt x="293172" y="2672766"/>
                    </a:cubicBezTo>
                    <a:cubicBezTo>
                      <a:pt x="297854" y="2676728"/>
                      <a:pt x="302176" y="2679969"/>
                      <a:pt x="306138" y="2683571"/>
                    </a:cubicBezTo>
                    <a:cubicBezTo>
                      <a:pt x="310460" y="2686812"/>
                      <a:pt x="314422" y="2690054"/>
                      <a:pt x="318384" y="2693655"/>
                    </a:cubicBezTo>
                    <a:cubicBezTo>
                      <a:pt x="322706" y="2696897"/>
                      <a:pt x="327028" y="2700138"/>
                      <a:pt x="332070" y="2703740"/>
                    </a:cubicBezTo>
                    <a:cubicBezTo>
                      <a:pt x="337112" y="2707342"/>
                      <a:pt x="342154" y="2711303"/>
                      <a:pt x="348277" y="2715986"/>
                    </a:cubicBezTo>
                    <a:cubicBezTo>
                      <a:pt x="354400" y="2720307"/>
                      <a:pt x="361243" y="2724990"/>
                      <a:pt x="369167" y="2730752"/>
                    </a:cubicBezTo>
                    <a:cubicBezTo>
                      <a:pt x="347197" y="2718147"/>
                      <a:pt x="296774" y="2681770"/>
                      <a:pt x="252834" y="2636750"/>
                    </a:cubicBezTo>
                    <a:cubicBezTo>
                      <a:pt x="261478" y="2646114"/>
                      <a:pt x="270842" y="2654758"/>
                      <a:pt x="279486" y="2663762"/>
                    </a:cubicBezTo>
                    <a:cubicBezTo>
                      <a:pt x="275524" y="2660521"/>
                      <a:pt x="269041" y="2654398"/>
                      <a:pt x="260398" y="2646474"/>
                    </a:cubicBezTo>
                    <a:cubicBezTo>
                      <a:pt x="256076" y="2642512"/>
                      <a:pt x="251754" y="2637830"/>
                      <a:pt x="246711" y="2633148"/>
                    </a:cubicBezTo>
                    <a:cubicBezTo>
                      <a:pt x="242029" y="2628106"/>
                      <a:pt x="236987" y="2623064"/>
                      <a:pt x="231945" y="2617661"/>
                    </a:cubicBezTo>
                    <a:cubicBezTo>
                      <a:pt x="226542" y="2612259"/>
                      <a:pt x="221860" y="2606496"/>
                      <a:pt x="216818" y="2600734"/>
                    </a:cubicBezTo>
                    <a:cubicBezTo>
                      <a:pt x="211776" y="2594971"/>
                      <a:pt x="207093" y="2589208"/>
                      <a:pt x="202051" y="2583806"/>
                    </a:cubicBezTo>
                    <a:cubicBezTo>
                      <a:pt x="192687" y="2572641"/>
                      <a:pt x="184763" y="2561836"/>
                      <a:pt x="177920" y="2553192"/>
                    </a:cubicBezTo>
                    <a:cubicBezTo>
                      <a:pt x="200971" y="2580564"/>
                      <a:pt x="195928" y="2574082"/>
                      <a:pt x="182602" y="2557154"/>
                    </a:cubicBezTo>
                    <a:cubicBezTo>
                      <a:pt x="175759" y="2548870"/>
                      <a:pt x="168196" y="2537345"/>
                      <a:pt x="160272" y="2526540"/>
                    </a:cubicBezTo>
                    <a:cubicBezTo>
                      <a:pt x="152349" y="2515735"/>
                      <a:pt x="145866" y="2504930"/>
                      <a:pt x="141904" y="2497727"/>
                    </a:cubicBezTo>
                    <a:cubicBezTo>
                      <a:pt x="137222" y="2493405"/>
                      <a:pt x="162433" y="2532303"/>
                      <a:pt x="131820" y="2487282"/>
                    </a:cubicBezTo>
                    <a:cubicBezTo>
                      <a:pt x="138663" y="2498087"/>
                      <a:pt x="144065" y="2506371"/>
                      <a:pt x="148747" y="2513934"/>
                    </a:cubicBezTo>
                    <a:cubicBezTo>
                      <a:pt x="153789" y="2521498"/>
                      <a:pt x="158472" y="2527620"/>
                      <a:pt x="162793" y="2534104"/>
                    </a:cubicBezTo>
                    <a:cubicBezTo>
                      <a:pt x="172158" y="2547429"/>
                      <a:pt x="182963" y="2561836"/>
                      <a:pt x="203132" y="2587408"/>
                    </a:cubicBezTo>
                    <a:cubicBezTo>
                      <a:pt x="201691" y="2585607"/>
                      <a:pt x="200250" y="2584166"/>
                      <a:pt x="198810" y="2582365"/>
                    </a:cubicBezTo>
                    <a:cubicBezTo>
                      <a:pt x="197369" y="2580564"/>
                      <a:pt x="196289" y="2579124"/>
                      <a:pt x="194848" y="2577323"/>
                    </a:cubicBezTo>
                    <a:cubicBezTo>
                      <a:pt x="192327" y="2574082"/>
                      <a:pt x="189806" y="2570840"/>
                      <a:pt x="187645" y="2567959"/>
                    </a:cubicBezTo>
                    <a:cubicBezTo>
                      <a:pt x="182963" y="2561836"/>
                      <a:pt x="178641" y="2556433"/>
                      <a:pt x="174319" y="2551391"/>
                    </a:cubicBezTo>
                    <a:cubicBezTo>
                      <a:pt x="166395" y="2540586"/>
                      <a:pt x="159552" y="2531582"/>
                      <a:pt x="153789" y="2523299"/>
                    </a:cubicBezTo>
                    <a:cubicBezTo>
                      <a:pt x="152349" y="2521138"/>
                      <a:pt x="150908" y="2519337"/>
                      <a:pt x="149467" y="2517536"/>
                    </a:cubicBezTo>
                    <a:cubicBezTo>
                      <a:pt x="148027" y="2515735"/>
                      <a:pt x="146946" y="2513574"/>
                      <a:pt x="145506" y="2511773"/>
                    </a:cubicBezTo>
                    <a:cubicBezTo>
                      <a:pt x="142985" y="2508172"/>
                      <a:pt x="140463" y="2504570"/>
                      <a:pt x="138302" y="2501329"/>
                    </a:cubicBezTo>
                    <a:cubicBezTo>
                      <a:pt x="133620" y="2494486"/>
                      <a:pt x="129298" y="2488723"/>
                      <a:pt x="124976" y="2482600"/>
                    </a:cubicBezTo>
                    <a:cubicBezTo>
                      <a:pt x="121015" y="2476478"/>
                      <a:pt x="117053" y="2470355"/>
                      <a:pt x="113091" y="2463872"/>
                    </a:cubicBezTo>
                    <a:cubicBezTo>
                      <a:pt x="109129" y="2457389"/>
                      <a:pt x="104447" y="2450546"/>
                      <a:pt x="100485" y="2442622"/>
                    </a:cubicBezTo>
                    <a:cubicBezTo>
                      <a:pt x="96163" y="2434699"/>
                      <a:pt x="91481" y="2425695"/>
                      <a:pt x="86079" y="2415250"/>
                    </a:cubicBezTo>
                    <a:cubicBezTo>
                      <a:pt x="81037" y="2404805"/>
                      <a:pt x="75634" y="2392560"/>
                      <a:pt x="69511" y="2378513"/>
                    </a:cubicBezTo>
                    <a:cubicBezTo>
                      <a:pt x="81397" y="2404085"/>
                      <a:pt x="79956" y="2399403"/>
                      <a:pt x="75274" y="2387517"/>
                    </a:cubicBezTo>
                    <a:cubicBezTo>
                      <a:pt x="70232" y="2375632"/>
                      <a:pt x="63389" y="2356183"/>
                      <a:pt x="62668" y="2352582"/>
                    </a:cubicBezTo>
                    <a:cubicBezTo>
                      <a:pt x="61588" y="2349340"/>
                      <a:pt x="60147" y="2346099"/>
                      <a:pt x="58346" y="2342137"/>
                    </a:cubicBezTo>
                    <a:cubicBezTo>
                      <a:pt x="56906" y="2338535"/>
                      <a:pt x="55105" y="2334213"/>
                      <a:pt x="53664" y="2329891"/>
                    </a:cubicBezTo>
                    <a:cubicBezTo>
                      <a:pt x="50783" y="2321247"/>
                      <a:pt x="47541" y="2311883"/>
                      <a:pt x="44300" y="2302519"/>
                    </a:cubicBezTo>
                    <a:cubicBezTo>
                      <a:pt x="43580" y="2300358"/>
                      <a:pt x="42859" y="2297837"/>
                      <a:pt x="41779" y="2295676"/>
                    </a:cubicBezTo>
                    <a:cubicBezTo>
                      <a:pt x="41059" y="2293515"/>
                      <a:pt x="40338" y="2290994"/>
                      <a:pt x="39618" y="2288833"/>
                    </a:cubicBezTo>
                    <a:cubicBezTo>
                      <a:pt x="38177" y="2284151"/>
                      <a:pt x="37097" y="2279829"/>
                      <a:pt x="35656" y="2275867"/>
                    </a:cubicBezTo>
                    <a:cubicBezTo>
                      <a:pt x="33135" y="2267583"/>
                      <a:pt x="30974" y="2260380"/>
                      <a:pt x="29533" y="2254978"/>
                    </a:cubicBezTo>
                    <a:lnTo>
                      <a:pt x="32775" y="2275147"/>
                    </a:lnTo>
                    <a:cubicBezTo>
                      <a:pt x="31334" y="2270825"/>
                      <a:pt x="30254" y="2266863"/>
                      <a:pt x="29173" y="2262901"/>
                    </a:cubicBezTo>
                    <a:cubicBezTo>
                      <a:pt x="28453" y="2260740"/>
                      <a:pt x="28093" y="2258939"/>
                      <a:pt x="27372" y="2257139"/>
                    </a:cubicBezTo>
                    <a:cubicBezTo>
                      <a:pt x="27012" y="2255338"/>
                      <a:pt x="26652" y="2253177"/>
                      <a:pt x="25932" y="2251376"/>
                    </a:cubicBezTo>
                    <a:cubicBezTo>
                      <a:pt x="24131" y="2243812"/>
                      <a:pt x="22690" y="2236969"/>
                      <a:pt x="21250" y="2230126"/>
                    </a:cubicBezTo>
                    <a:cubicBezTo>
                      <a:pt x="18368" y="2216800"/>
                      <a:pt x="16567" y="2204555"/>
                      <a:pt x="14767" y="2191949"/>
                    </a:cubicBezTo>
                    <a:cubicBezTo>
                      <a:pt x="13686" y="2185826"/>
                      <a:pt x="12966" y="2179343"/>
                      <a:pt x="11885" y="2172500"/>
                    </a:cubicBezTo>
                    <a:cubicBezTo>
                      <a:pt x="11165" y="2165657"/>
                      <a:pt x="10445" y="2158814"/>
                      <a:pt x="9364" y="2151251"/>
                    </a:cubicBezTo>
                    <a:cubicBezTo>
                      <a:pt x="8644" y="2143687"/>
                      <a:pt x="7203" y="2135764"/>
                      <a:pt x="6483" y="2127120"/>
                    </a:cubicBezTo>
                    <a:cubicBezTo>
                      <a:pt x="5763" y="2118476"/>
                      <a:pt x="4682" y="2109112"/>
                      <a:pt x="3602" y="2098667"/>
                    </a:cubicBezTo>
                    <a:cubicBezTo>
                      <a:pt x="2521" y="2093265"/>
                      <a:pt x="3602" y="2111633"/>
                      <a:pt x="5042" y="2128921"/>
                    </a:cubicBezTo>
                    <a:cubicBezTo>
                      <a:pt x="7203" y="2146569"/>
                      <a:pt x="9724" y="2163496"/>
                      <a:pt x="8284" y="2155933"/>
                    </a:cubicBezTo>
                    <a:cubicBezTo>
                      <a:pt x="6483" y="2141887"/>
                      <a:pt x="4322" y="2128921"/>
                      <a:pt x="3602" y="2117035"/>
                    </a:cubicBezTo>
                    <a:cubicBezTo>
                      <a:pt x="3241" y="2110913"/>
                      <a:pt x="2521" y="2105150"/>
                      <a:pt x="2161" y="2099387"/>
                    </a:cubicBezTo>
                    <a:cubicBezTo>
                      <a:pt x="2161" y="2093625"/>
                      <a:pt x="1080" y="2088222"/>
                      <a:pt x="1080" y="2082820"/>
                    </a:cubicBezTo>
                    <a:cubicBezTo>
                      <a:pt x="1080" y="2061570"/>
                      <a:pt x="360" y="2042482"/>
                      <a:pt x="1080" y="2024834"/>
                    </a:cubicBezTo>
                    <a:cubicBezTo>
                      <a:pt x="2161" y="1989177"/>
                      <a:pt x="3602" y="1954962"/>
                      <a:pt x="4322" y="1906700"/>
                    </a:cubicBezTo>
                    <a:cubicBezTo>
                      <a:pt x="3602" y="1901298"/>
                      <a:pt x="2161" y="1902378"/>
                      <a:pt x="720" y="1868523"/>
                    </a:cubicBezTo>
                    <a:cubicBezTo>
                      <a:pt x="2161" y="1879328"/>
                      <a:pt x="2881" y="1854117"/>
                      <a:pt x="3962" y="1892294"/>
                    </a:cubicBezTo>
                    <a:cubicBezTo>
                      <a:pt x="4682" y="1859879"/>
                      <a:pt x="3602" y="1821342"/>
                      <a:pt x="2881" y="1792889"/>
                    </a:cubicBezTo>
                    <a:cubicBezTo>
                      <a:pt x="2161" y="1860239"/>
                      <a:pt x="720" y="1765157"/>
                      <a:pt x="0" y="1752911"/>
                    </a:cubicBezTo>
                    <a:cubicBezTo>
                      <a:pt x="0" y="1717975"/>
                      <a:pt x="1441" y="1763716"/>
                      <a:pt x="1801" y="1784965"/>
                    </a:cubicBezTo>
                    <a:cubicBezTo>
                      <a:pt x="2161" y="1756873"/>
                      <a:pt x="4322" y="1723378"/>
                      <a:pt x="1801" y="1707531"/>
                    </a:cubicBezTo>
                    <a:cubicBezTo>
                      <a:pt x="2521" y="1706810"/>
                      <a:pt x="3602" y="1726619"/>
                      <a:pt x="4322" y="1752911"/>
                    </a:cubicBezTo>
                    <a:cubicBezTo>
                      <a:pt x="5042" y="1779203"/>
                      <a:pt x="5763" y="1811978"/>
                      <a:pt x="6123" y="1838269"/>
                    </a:cubicBezTo>
                    <a:lnTo>
                      <a:pt x="6123" y="1803334"/>
                    </a:lnTo>
                    <a:cubicBezTo>
                      <a:pt x="7203" y="1827465"/>
                      <a:pt x="6843" y="1832147"/>
                      <a:pt x="6843" y="1866722"/>
                    </a:cubicBezTo>
                    <a:cubicBezTo>
                      <a:pt x="7924" y="1832507"/>
                      <a:pt x="9364" y="1836108"/>
                      <a:pt x="10445" y="1844032"/>
                    </a:cubicBezTo>
                    <a:cubicBezTo>
                      <a:pt x="10445" y="1848354"/>
                      <a:pt x="10085" y="1841511"/>
                      <a:pt x="9724" y="1845833"/>
                    </a:cubicBezTo>
                    <a:cubicBezTo>
                      <a:pt x="9364" y="1873925"/>
                      <a:pt x="9724" y="1895535"/>
                      <a:pt x="10445" y="1889052"/>
                    </a:cubicBezTo>
                    <a:cubicBezTo>
                      <a:pt x="12606" y="1914264"/>
                      <a:pt x="11885" y="1850155"/>
                      <a:pt x="12606" y="1831066"/>
                    </a:cubicBezTo>
                    <a:cubicBezTo>
                      <a:pt x="12606" y="1816660"/>
                      <a:pt x="12606" y="1802253"/>
                      <a:pt x="12246" y="1788207"/>
                    </a:cubicBezTo>
                    <a:lnTo>
                      <a:pt x="5763" y="1642341"/>
                    </a:lnTo>
                    <a:cubicBezTo>
                      <a:pt x="5042" y="1580033"/>
                      <a:pt x="6483" y="1551940"/>
                      <a:pt x="7563" y="1505479"/>
                    </a:cubicBezTo>
                    <a:lnTo>
                      <a:pt x="5763" y="1492513"/>
                    </a:lnTo>
                    <a:cubicBezTo>
                      <a:pt x="5763" y="1438489"/>
                      <a:pt x="6483" y="1387346"/>
                      <a:pt x="8644" y="1421922"/>
                    </a:cubicBezTo>
                    <a:cubicBezTo>
                      <a:pt x="7924" y="1423722"/>
                      <a:pt x="8284" y="1430926"/>
                      <a:pt x="8284" y="1442811"/>
                    </a:cubicBezTo>
                    <a:cubicBezTo>
                      <a:pt x="8284" y="1444252"/>
                      <a:pt x="8644" y="1447133"/>
                      <a:pt x="9004" y="1450374"/>
                    </a:cubicBezTo>
                    <a:cubicBezTo>
                      <a:pt x="9004" y="1451455"/>
                      <a:pt x="9004" y="1452175"/>
                      <a:pt x="9004" y="1452896"/>
                    </a:cubicBezTo>
                    <a:cubicBezTo>
                      <a:pt x="8284" y="1394909"/>
                      <a:pt x="7924" y="1358533"/>
                      <a:pt x="7924" y="1355291"/>
                    </a:cubicBezTo>
                    <a:cubicBezTo>
                      <a:pt x="10445" y="1453616"/>
                      <a:pt x="11165" y="1360334"/>
                      <a:pt x="14407" y="1376541"/>
                    </a:cubicBezTo>
                    <a:lnTo>
                      <a:pt x="13326" y="1277136"/>
                    </a:lnTo>
                    <a:cubicBezTo>
                      <a:pt x="12246" y="1337283"/>
                      <a:pt x="11885" y="1278217"/>
                      <a:pt x="11525" y="1256967"/>
                    </a:cubicBezTo>
                    <a:cubicBezTo>
                      <a:pt x="13326" y="1251205"/>
                      <a:pt x="11525" y="1177011"/>
                      <a:pt x="11525" y="1142075"/>
                    </a:cubicBezTo>
                    <a:lnTo>
                      <a:pt x="11525" y="1144596"/>
                    </a:lnTo>
                    <a:cubicBezTo>
                      <a:pt x="12606" y="1112182"/>
                      <a:pt x="12246" y="1055636"/>
                      <a:pt x="11525" y="1015298"/>
                    </a:cubicBezTo>
                    <a:cubicBezTo>
                      <a:pt x="10805" y="1017099"/>
                      <a:pt x="7924" y="965596"/>
                      <a:pt x="6483" y="940744"/>
                    </a:cubicBezTo>
                    <a:cubicBezTo>
                      <a:pt x="5763" y="1009896"/>
                      <a:pt x="5042" y="968837"/>
                      <a:pt x="3962" y="974240"/>
                    </a:cubicBezTo>
                    <a:cubicBezTo>
                      <a:pt x="3962" y="967036"/>
                      <a:pt x="3962" y="954071"/>
                      <a:pt x="3962" y="952630"/>
                    </a:cubicBezTo>
                    <a:cubicBezTo>
                      <a:pt x="3602" y="942905"/>
                      <a:pt x="3241" y="965956"/>
                      <a:pt x="2881" y="968117"/>
                    </a:cubicBezTo>
                    <a:cubicBezTo>
                      <a:pt x="3602" y="1041590"/>
                      <a:pt x="3962" y="1117224"/>
                      <a:pt x="6483" y="1147118"/>
                    </a:cubicBezTo>
                    <a:cubicBezTo>
                      <a:pt x="7563" y="1124427"/>
                      <a:pt x="5402" y="1108580"/>
                      <a:pt x="6483" y="1083369"/>
                    </a:cubicBezTo>
                    <a:cubicBezTo>
                      <a:pt x="8284" y="1119745"/>
                      <a:pt x="7924" y="1166566"/>
                      <a:pt x="7924" y="1227794"/>
                    </a:cubicBezTo>
                    <a:lnTo>
                      <a:pt x="6483" y="1247963"/>
                    </a:lnTo>
                    <a:lnTo>
                      <a:pt x="7203" y="1309551"/>
                    </a:lnTo>
                    <a:cubicBezTo>
                      <a:pt x="6483" y="1283979"/>
                      <a:pt x="5042" y="1299466"/>
                      <a:pt x="4682" y="1234997"/>
                    </a:cubicBezTo>
                    <a:cubicBezTo>
                      <a:pt x="3241" y="1243281"/>
                      <a:pt x="4682" y="1298746"/>
                      <a:pt x="4682" y="1338364"/>
                    </a:cubicBezTo>
                    <a:lnTo>
                      <a:pt x="6483" y="1358533"/>
                    </a:lnTo>
                    <a:cubicBezTo>
                      <a:pt x="5402" y="1350609"/>
                      <a:pt x="5042" y="1435248"/>
                      <a:pt x="3602" y="1375100"/>
                    </a:cubicBezTo>
                    <a:lnTo>
                      <a:pt x="2161" y="1277496"/>
                    </a:lnTo>
                    <a:lnTo>
                      <a:pt x="720" y="1304509"/>
                    </a:lnTo>
                    <a:lnTo>
                      <a:pt x="720" y="1222031"/>
                    </a:lnTo>
                    <a:cubicBezTo>
                      <a:pt x="360" y="1222031"/>
                      <a:pt x="1441" y="1241480"/>
                      <a:pt x="1441" y="1241480"/>
                    </a:cubicBezTo>
                    <a:cubicBezTo>
                      <a:pt x="0" y="1108940"/>
                      <a:pt x="5402" y="1202222"/>
                      <a:pt x="2881" y="1068962"/>
                    </a:cubicBezTo>
                    <a:cubicBezTo>
                      <a:pt x="360" y="1027183"/>
                      <a:pt x="360" y="982163"/>
                      <a:pt x="720" y="900406"/>
                    </a:cubicBezTo>
                    <a:cubicBezTo>
                      <a:pt x="1080" y="959473"/>
                      <a:pt x="2521" y="906529"/>
                      <a:pt x="3602" y="928859"/>
                    </a:cubicBezTo>
                    <a:cubicBezTo>
                      <a:pt x="4682" y="868352"/>
                      <a:pt x="2161" y="848543"/>
                      <a:pt x="2521" y="815768"/>
                    </a:cubicBezTo>
                    <a:cubicBezTo>
                      <a:pt x="4322" y="799921"/>
                      <a:pt x="5402" y="788756"/>
                      <a:pt x="3962" y="844221"/>
                    </a:cubicBezTo>
                    <a:cubicBezTo>
                      <a:pt x="5042" y="847823"/>
                      <a:pt x="5402" y="829454"/>
                      <a:pt x="5763" y="809645"/>
                    </a:cubicBezTo>
                    <a:cubicBezTo>
                      <a:pt x="5763" y="804603"/>
                      <a:pt x="6123" y="799561"/>
                      <a:pt x="6483" y="794879"/>
                    </a:cubicBezTo>
                    <a:cubicBezTo>
                      <a:pt x="6843" y="790197"/>
                      <a:pt x="7203" y="785514"/>
                      <a:pt x="7563" y="781553"/>
                    </a:cubicBezTo>
                    <a:cubicBezTo>
                      <a:pt x="8284" y="773629"/>
                      <a:pt x="9004" y="767506"/>
                      <a:pt x="9724" y="766426"/>
                    </a:cubicBezTo>
                    <a:cubicBezTo>
                      <a:pt x="14407" y="720685"/>
                      <a:pt x="19809" y="688991"/>
                      <a:pt x="24851" y="663780"/>
                    </a:cubicBezTo>
                    <a:cubicBezTo>
                      <a:pt x="25932" y="657297"/>
                      <a:pt x="27372" y="651534"/>
                      <a:pt x="28453" y="645771"/>
                    </a:cubicBezTo>
                    <a:cubicBezTo>
                      <a:pt x="29533" y="640009"/>
                      <a:pt x="30614" y="634606"/>
                      <a:pt x="31694" y="629564"/>
                    </a:cubicBezTo>
                    <a:cubicBezTo>
                      <a:pt x="34215" y="619119"/>
                      <a:pt x="36376" y="609395"/>
                      <a:pt x="38898" y="599671"/>
                    </a:cubicBezTo>
                    <a:cubicBezTo>
                      <a:pt x="41419" y="589586"/>
                      <a:pt x="44660" y="579862"/>
                      <a:pt x="47902" y="568697"/>
                    </a:cubicBezTo>
                    <a:cubicBezTo>
                      <a:pt x="48622" y="565815"/>
                      <a:pt x="49702" y="562934"/>
                      <a:pt x="50423" y="560053"/>
                    </a:cubicBezTo>
                    <a:cubicBezTo>
                      <a:pt x="50783" y="558612"/>
                      <a:pt x="51503" y="557171"/>
                      <a:pt x="51863" y="555731"/>
                    </a:cubicBezTo>
                    <a:cubicBezTo>
                      <a:pt x="52584" y="554290"/>
                      <a:pt x="52944" y="552849"/>
                      <a:pt x="53664" y="551049"/>
                    </a:cubicBezTo>
                    <a:cubicBezTo>
                      <a:pt x="55825" y="544926"/>
                      <a:pt x="58346" y="538443"/>
                      <a:pt x="60867" y="531600"/>
                    </a:cubicBezTo>
                    <a:cubicBezTo>
                      <a:pt x="65910" y="517554"/>
                      <a:pt x="73113" y="502067"/>
                      <a:pt x="81397" y="484058"/>
                    </a:cubicBezTo>
                    <a:cubicBezTo>
                      <a:pt x="83558" y="479376"/>
                      <a:pt x="86079" y="475054"/>
                      <a:pt x="88240" y="470012"/>
                    </a:cubicBezTo>
                    <a:cubicBezTo>
                      <a:pt x="90761" y="465330"/>
                      <a:pt x="93282" y="460288"/>
                      <a:pt x="96163" y="455245"/>
                    </a:cubicBezTo>
                    <a:cubicBezTo>
                      <a:pt x="99045" y="450203"/>
                      <a:pt x="101566" y="444801"/>
                      <a:pt x="104807" y="439398"/>
                    </a:cubicBezTo>
                    <a:cubicBezTo>
                      <a:pt x="108049" y="433996"/>
                      <a:pt x="111290" y="428593"/>
                      <a:pt x="114892" y="422471"/>
                    </a:cubicBezTo>
                    <a:lnTo>
                      <a:pt x="111650" y="430034"/>
                    </a:lnTo>
                    <a:cubicBezTo>
                      <a:pt x="115972" y="422471"/>
                      <a:pt x="119934" y="415267"/>
                      <a:pt x="123896" y="408064"/>
                    </a:cubicBezTo>
                    <a:cubicBezTo>
                      <a:pt x="128218" y="401221"/>
                      <a:pt x="132540" y="394378"/>
                      <a:pt x="136502" y="387895"/>
                    </a:cubicBezTo>
                    <a:cubicBezTo>
                      <a:pt x="138663" y="384654"/>
                      <a:pt x="140463" y="381412"/>
                      <a:pt x="142624" y="378171"/>
                    </a:cubicBezTo>
                    <a:cubicBezTo>
                      <a:pt x="143705" y="376730"/>
                      <a:pt x="144785" y="374929"/>
                      <a:pt x="145506" y="373489"/>
                    </a:cubicBezTo>
                    <a:cubicBezTo>
                      <a:pt x="146586" y="372048"/>
                      <a:pt x="147667" y="370247"/>
                      <a:pt x="148747" y="368806"/>
                    </a:cubicBezTo>
                    <a:cubicBezTo>
                      <a:pt x="153069" y="362684"/>
                      <a:pt x="157391" y="356921"/>
                      <a:pt x="161353" y="350798"/>
                    </a:cubicBezTo>
                    <a:cubicBezTo>
                      <a:pt x="169276" y="338913"/>
                      <a:pt x="178280" y="328468"/>
                      <a:pt x="186564" y="317663"/>
                    </a:cubicBezTo>
                    <a:cubicBezTo>
                      <a:pt x="194848" y="306858"/>
                      <a:pt x="203852" y="297134"/>
                      <a:pt x="212136" y="287050"/>
                    </a:cubicBezTo>
                    <a:cubicBezTo>
                      <a:pt x="220419" y="276965"/>
                      <a:pt x="229784" y="267601"/>
                      <a:pt x="239148" y="257876"/>
                    </a:cubicBezTo>
                    <a:cubicBezTo>
                      <a:pt x="248152" y="248152"/>
                      <a:pt x="257876" y="239148"/>
                      <a:pt x="267961" y="229424"/>
                    </a:cubicBezTo>
                    <a:cubicBezTo>
                      <a:pt x="277685" y="219699"/>
                      <a:pt x="288490" y="210695"/>
                      <a:pt x="299295" y="200971"/>
                    </a:cubicBezTo>
                    <a:cubicBezTo>
                      <a:pt x="310100" y="191246"/>
                      <a:pt x="322345" y="182242"/>
                      <a:pt x="334591" y="172158"/>
                    </a:cubicBezTo>
                    <a:cubicBezTo>
                      <a:pt x="341074" y="167115"/>
                      <a:pt x="348277" y="162433"/>
                      <a:pt x="355120" y="157751"/>
                    </a:cubicBezTo>
                    <a:lnTo>
                      <a:pt x="376010" y="144065"/>
                    </a:lnTo>
                    <a:lnTo>
                      <a:pt x="397259" y="131099"/>
                    </a:lnTo>
                    <a:cubicBezTo>
                      <a:pt x="404463" y="126777"/>
                      <a:pt x="411306" y="122455"/>
                      <a:pt x="418869" y="118493"/>
                    </a:cubicBezTo>
                    <a:cubicBezTo>
                      <a:pt x="416348" y="119934"/>
                      <a:pt x="413467" y="121735"/>
                      <a:pt x="410585" y="123536"/>
                    </a:cubicBezTo>
                    <a:cubicBezTo>
                      <a:pt x="407344" y="125697"/>
                      <a:pt x="404102" y="127858"/>
                      <a:pt x="400861" y="130379"/>
                    </a:cubicBezTo>
                    <a:cubicBezTo>
                      <a:pt x="394018" y="135061"/>
                      <a:pt x="386815" y="140103"/>
                      <a:pt x="381052" y="144065"/>
                    </a:cubicBezTo>
                    <a:cubicBezTo>
                      <a:pt x="369527" y="152709"/>
                      <a:pt x="363764" y="158111"/>
                      <a:pt x="375650" y="150548"/>
                    </a:cubicBezTo>
                    <a:cubicBezTo>
                      <a:pt x="333871" y="175399"/>
                      <a:pt x="294613" y="208894"/>
                      <a:pt x="256436" y="244190"/>
                    </a:cubicBezTo>
                    <a:cubicBezTo>
                      <a:pt x="253194" y="248512"/>
                      <a:pt x="268681" y="234106"/>
                      <a:pt x="275885" y="227983"/>
                    </a:cubicBezTo>
                    <a:cubicBezTo>
                      <a:pt x="270122" y="233385"/>
                      <a:pt x="265080" y="238067"/>
                      <a:pt x="260398" y="242389"/>
                    </a:cubicBezTo>
                    <a:cubicBezTo>
                      <a:pt x="257876" y="244550"/>
                      <a:pt x="255715" y="246711"/>
                      <a:pt x="253194" y="248872"/>
                    </a:cubicBezTo>
                    <a:cubicBezTo>
                      <a:pt x="251033" y="251033"/>
                      <a:pt x="248512" y="253194"/>
                      <a:pt x="246351" y="255715"/>
                    </a:cubicBezTo>
                    <a:cubicBezTo>
                      <a:pt x="241669" y="260398"/>
                      <a:pt x="236987" y="265440"/>
                      <a:pt x="231585" y="270842"/>
                    </a:cubicBezTo>
                    <a:cubicBezTo>
                      <a:pt x="229063" y="273724"/>
                      <a:pt x="225822" y="276605"/>
                      <a:pt x="222941" y="279846"/>
                    </a:cubicBezTo>
                    <a:cubicBezTo>
                      <a:pt x="220059" y="283088"/>
                      <a:pt x="216818" y="287050"/>
                      <a:pt x="213576" y="291011"/>
                    </a:cubicBezTo>
                    <a:cubicBezTo>
                      <a:pt x="214657" y="290651"/>
                      <a:pt x="222220" y="281647"/>
                      <a:pt x="227623" y="276605"/>
                    </a:cubicBezTo>
                    <a:cubicBezTo>
                      <a:pt x="233025" y="271563"/>
                      <a:pt x="234826" y="269402"/>
                      <a:pt x="223301" y="282367"/>
                    </a:cubicBezTo>
                    <a:cubicBezTo>
                      <a:pt x="210695" y="296054"/>
                      <a:pt x="197369" y="309740"/>
                      <a:pt x="185844" y="324506"/>
                    </a:cubicBezTo>
                    <a:cubicBezTo>
                      <a:pt x="180081" y="332070"/>
                      <a:pt x="175399" y="338193"/>
                      <a:pt x="171798" y="343235"/>
                    </a:cubicBezTo>
                    <a:cubicBezTo>
                      <a:pt x="168196" y="348637"/>
                      <a:pt x="165315" y="352599"/>
                      <a:pt x="163154" y="356201"/>
                    </a:cubicBezTo>
                    <a:cubicBezTo>
                      <a:pt x="158472" y="363404"/>
                      <a:pt x="155950" y="367726"/>
                      <a:pt x="153069" y="372408"/>
                    </a:cubicBezTo>
                    <a:cubicBezTo>
                      <a:pt x="150188" y="377090"/>
                      <a:pt x="147667" y="382493"/>
                      <a:pt x="142264" y="390776"/>
                    </a:cubicBezTo>
                    <a:cubicBezTo>
                      <a:pt x="139743" y="395098"/>
                      <a:pt x="136502" y="400141"/>
                      <a:pt x="132540" y="406623"/>
                    </a:cubicBezTo>
                    <a:cubicBezTo>
                      <a:pt x="128578" y="413106"/>
                      <a:pt x="124256" y="421030"/>
                      <a:pt x="118493" y="430394"/>
                    </a:cubicBezTo>
                    <a:cubicBezTo>
                      <a:pt x="120294" y="426793"/>
                      <a:pt x="122455" y="421750"/>
                      <a:pt x="124976" y="416348"/>
                    </a:cubicBezTo>
                    <a:cubicBezTo>
                      <a:pt x="126417" y="413827"/>
                      <a:pt x="127498" y="410585"/>
                      <a:pt x="129298" y="407704"/>
                    </a:cubicBezTo>
                    <a:cubicBezTo>
                      <a:pt x="131099" y="404823"/>
                      <a:pt x="132540" y="401581"/>
                      <a:pt x="134341" y="398340"/>
                    </a:cubicBezTo>
                    <a:cubicBezTo>
                      <a:pt x="137942" y="391857"/>
                      <a:pt x="141904" y="385014"/>
                      <a:pt x="146226" y="377810"/>
                    </a:cubicBezTo>
                    <a:cubicBezTo>
                      <a:pt x="148387" y="374209"/>
                      <a:pt x="150548" y="370607"/>
                      <a:pt x="153069" y="367366"/>
                    </a:cubicBezTo>
                    <a:cubicBezTo>
                      <a:pt x="155590" y="363764"/>
                      <a:pt x="157751" y="360163"/>
                      <a:pt x="160272" y="356921"/>
                    </a:cubicBezTo>
                    <a:cubicBezTo>
                      <a:pt x="148387" y="373489"/>
                      <a:pt x="155950" y="362323"/>
                      <a:pt x="163874" y="350798"/>
                    </a:cubicBezTo>
                    <a:cubicBezTo>
                      <a:pt x="167836" y="345036"/>
                      <a:pt x="171798" y="338913"/>
                      <a:pt x="173598" y="336752"/>
                    </a:cubicBezTo>
                    <a:cubicBezTo>
                      <a:pt x="175399" y="334231"/>
                      <a:pt x="174319" y="334951"/>
                      <a:pt x="168556" y="342154"/>
                    </a:cubicBezTo>
                    <a:cubicBezTo>
                      <a:pt x="160633" y="354400"/>
                      <a:pt x="153429" y="364845"/>
                      <a:pt x="146586" y="374929"/>
                    </a:cubicBezTo>
                    <a:cubicBezTo>
                      <a:pt x="140103" y="385374"/>
                      <a:pt x="133980" y="394738"/>
                      <a:pt x="127498" y="405183"/>
                    </a:cubicBezTo>
                    <a:cubicBezTo>
                      <a:pt x="121375" y="415628"/>
                      <a:pt x="114892" y="426432"/>
                      <a:pt x="107689" y="439038"/>
                    </a:cubicBezTo>
                    <a:cubicBezTo>
                      <a:pt x="105888" y="442280"/>
                      <a:pt x="104087" y="445521"/>
                      <a:pt x="102286" y="449123"/>
                    </a:cubicBezTo>
                    <a:cubicBezTo>
                      <a:pt x="100485" y="452724"/>
                      <a:pt x="98685" y="456326"/>
                      <a:pt x="96884" y="459928"/>
                    </a:cubicBezTo>
                    <a:cubicBezTo>
                      <a:pt x="93282" y="467491"/>
                      <a:pt x="88960" y="475414"/>
                      <a:pt x="84998" y="484058"/>
                    </a:cubicBezTo>
                    <a:cubicBezTo>
                      <a:pt x="88600" y="475775"/>
                      <a:pt x="89320" y="473254"/>
                      <a:pt x="97964" y="456326"/>
                    </a:cubicBezTo>
                    <a:cubicBezTo>
                      <a:pt x="93642" y="464610"/>
                      <a:pt x="89320" y="472893"/>
                      <a:pt x="84998" y="481537"/>
                    </a:cubicBezTo>
                    <a:lnTo>
                      <a:pt x="73113" y="507109"/>
                    </a:lnTo>
                    <a:cubicBezTo>
                      <a:pt x="71312" y="511431"/>
                      <a:pt x="69151" y="515753"/>
                      <a:pt x="67350" y="520075"/>
                    </a:cubicBezTo>
                    <a:lnTo>
                      <a:pt x="61948" y="533040"/>
                    </a:lnTo>
                    <a:cubicBezTo>
                      <a:pt x="58346" y="541684"/>
                      <a:pt x="54745" y="550328"/>
                      <a:pt x="51503" y="559332"/>
                    </a:cubicBezTo>
                    <a:cubicBezTo>
                      <a:pt x="56546" y="546367"/>
                      <a:pt x="49342" y="568697"/>
                      <a:pt x="41779" y="592827"/>
                    </a:cubicBezTo>
                    <a:cubicBezTo>
                      <a:pt x="34936" y="617319"/>
                      <a:pt x="28093" y="644331"/>
                      <a:pt x="30614" y="639288"/>
                    </a:cubicBezTo>
                    <a:cubicBezTo>
                      <a:pt x="34576" y="624882"/>
                      <a:pt x="38177" y="612636"/>
                      <a:pt x="41059" y="602552"/>
                    </a:cubicBezTo>
                    <a:cubicBezTo>
                      <a:pt x="41779" y="600031"/>
                      <a:pt x="42499" y="597510"/>
                      <a:pt x="43220" y="594988"/>
                    </a:cubicBezTo>
                    <a:cubicBezTo>
                      <a:pt x="43940" y="592467"/>
                      <a:pt x="44660" y="590306"/>
                      <a:pt x="45380" y="588145"/>
                    </a:cubicBezTo>
                    <a:cubicBezTo>
                      <a:pt x="46821" y="583823"/>
                      <a:pt x="48262" y="579862"/>
                      <a:pt x="49342" y="576260"/>
                    </a:cubicBezTo>
                    <a:cubicBezTo>
                      <a:pt x="51863" y="568697"/>
                      <a:pt x="54024" y="562574"/>
                      <a:pt x="56185" y="556451"/>
                    </a:cubicBezTo>
                    <a:cubicBezTo>
                      <a:pt x="58346" y="550689"/>
                      <a:pt x="60507" y="545286"/>
                      <a:pt x="62668" y="539884"/>
                    </a:cubicBezTo>
                    <a:cubicBezTo>
                      <a:pt x="64829" y="534481"/>
                      <a:pt x="66990" y="529079"/>
                      <a:pt x="69511" y="522596"/>
                    </a:cubicBezTo>
                    <a:cubicBezTo>
                      <a:pt x="70592" y="519354"/>
                      <a:pt x="72033" y="516113"/>
                      <a:pt x="73833" y="512871"/>
                    </a:cubicBezTo>
                    <a:cubicBezTo>
                      <a:pt x="75274" y="509270"/>
                      <a:pt x="77075" y="505668"/>
                      <a:pt x="78876" y="501706"/>
                    </a:cubicBezTo>
                    <a:cubicBezTo>
                      <a:pt x="86079" y="485499"/>
                      <a:pt x="96163" y="464250"/>
                      <a:pt x="113091" y="434716"/>
                    </a:cubicBezTo>
                    <a:cubicBezTo>
                      <a:pt x="110930" y="439038"/>
                      <a:pt x="108049" y="443360"/>
                      <a:pt x="105888" y="448042"/>
                    </a:cubicBezTo>
                    <a:cubicBezTo>
                      <a:pt x="103727" y="452724"/>
                      <a:pt x="101566" y="457406"/>
                      <a:pt x="99045" y="462089"/>
                    </a:cubicBezTo>
                    <a:cubicBezTo>
                      <a:pt x="94723" y="471453"/>
                      <a:pt x="89680" y="480817"/>
                      <a:pt x="86079" y="490541"/>
                    </a:cubicBezTo>
                    <a:cubicBezTo>
                      <a:pt x="82117" y="499906"/>
                      <a:pt x="78876" y="508910"/>
                      <a:pt x="75634" y="516833"/>
                    </a:cubicBezTo>
                    <a:cubicBezTo>
                      <a:pt x="72753" y="524757"/>
                      <a:pt x="70592" y="531960"/>
                      <a:pt x="68791" y="537723"/>
                    </a:cubicBezTo>
                    <a:cubicBezTo>
                      <a:pt x="68431" y="538803"/>
                      <a:pt x="67350" y="540604"/>
                      <a:pt x="65910" y="544566"/>
                    </a:cubicBezTo>
                    <a:cubicBezTo>
                      <a:pt x="60147" y="564735"/>
                      <a:pt x="68431" y="544926"/>
                      <a:pt x="71312" y="546727"/>
                    </a:cubicBezTo>
                    <a:cubicBezTo>
                      <a:pt x="73833" y="539523"/>
                      <a:pt x="76354" y="532320"/>
                      <a:pt x="78876" y="525837"/>
                    </a:cubicBezTo>
                    <a:cubicBezTo>
                      <a:pt x="81397" y="518994"/>
                      <a:pt x="84278" y="512871"/>
                      <a:pt x="87159" y="506388"/>
                    </a:cubicBezTo>
                    <a:cubicBezTo>
                      <a:pt x="90041" y="500266"/>
                      <a:pt x="92562" y="494143"/>
                      <a:pt x="95443" y="487660"/>
                    </a:cubicBezTo>
                    <a:cubicBezTo>
                      <a:pt x="98324" y="481537"/>
                      <a:pt x="101566" y="475775"/>
                      <a:pt x="104447" y="469652"/>
                    </a:cubicBezTo>
                    <a:cubicBezTo>
                      <a:pt x="107689" y="463529"/>
                      <a:pt x="110570" y="457406"/>
                      <a:pt x="113811" y="451284"/>
                    </a:cubicBezTo>
                    <a:cubicBezTo>
                      <a:pt x="117053" y="445161"/>
                      <a:pt x="121015" y="438678"/>
                      <a:pt x="124616" y="432195"/>
                    </a:cubicBezTo>
                    <a:cubicBezTo>
                      <a:pt x="128578" y="425712"/>
                      <a:pt x="132180" y="418869"/>
                      <a:pt x="136502" y="411666"/>
                    </a:cubicBezTo>
                    <a:cubicBezTo>
                      <a:pt x="140824" y="404823"/>
                      <a:pt x="145506" y="397259"/>
                      <a:pt x="150188" y="389696"/>
                    </a:cubicBezTo>
                    <a:cubicBezTo>
                      <a:pt x="153069" y="383573"/>
                      <a:pt x="146946" y="391857"/>
                      <a:pt x="137582" y="405903"/>
                    </a:cubicBezTo>
                    <a:cubicBezTo>
                      <a:pt x="132900" y="412746"/>
                      <a:pt x="127858" y="421390"/>
                      <a:pt x="122815" y="430394"/>
                    </a:cubicBezTo>
                    <a:cubicBezTo>
                      <a:pt x="117773" y="439398"/>
                      <a:pt x="112371" y="448042"/>
                      <a:pt x="108769" y="456326"/>
                    </a:cubicBezTo>
                    <a:lnTo>
                      <a:pt x="112371" y="449123"/>
                    </a:lnTo>
                    <a:cubicBezTo>
                      <a:pt x="113451" y="446601"/>
                      <a:pt x="114892" y="444441"/>
                      <a:pt x="116333" y="441919"/>
                    </a:cubicBezTo>
                    <a:lnTo>
                      <a:pt x="124256" y="427873"/>
                    </a:lnTo>
                    <a:lnTo>
                      <a:pt x="132180" y="413827"/>
                    </a:lnTo>
                    <a:cubicBezTo>
                      <a:pt x="135061" y="409145"/>
                      <a:pt x="137942" y="404823"/>
                      <a:pt x="140463" y="400141"/>
                    </a:cubicBezTo>
                    <a:lnTo>
                      <a:pt x="134341" y="411306"/>
                    </a:lnTo>
                    <a:cubicBezTo>
                      <a:pt x="162793" y="364845"/>
                      <a:pt x="196289" y="321265"/>
                      <a:pt x="233025" y="281647"/>
                    </a:cubicBezTo>
                    <a:cubicBezTo>
                      <a:pt x="222580" y="293172"/>
                      <a:pt x="216098" y="301456"/>
                      <a:pt x="211055" y="307939"/>
                    </a:cubicBezTo>
                    <a:cubicBezTo>
                      <a:pt x="208534" y="311180"/>
                      <a:pt x="206013" y="314422"/>
                      <a:pt x="203852" y="317303"/>
                    </a:cubicBezTo>
                    <a:cubicBezTo>
                      <a:pt x="201691" y="320545"/>
                      <a:pt x="199530" y="323426"/>
                      <a:pt x="197369" y="326667"/>
                    </a:cubicBezTo>
                    <a:cubicBezTo>
                      <a:pt x="200611" y="322706"/>
                      <a:pt x="203852" y="318384"/>
                      <a:pt x="207454" y="314422"/>
                    </a:cubicBezTo>
                    <a:cubicBezTo>
                      <a:pt x="211055" y="310460"/>
                      <a:pt x="214297" y="306498"/>
                      <a:pt x="217898" y="302537"/>
                    </a:cubicBezTo>
                    <a:cubicBezTo>
                      <a:pt x="225102" y="294613"/>
                      <a:pt x="231945" y="286689"/>
                      <a:pt x="239868" y="278766"/>
                    </a:cubicBezTo>
                    <a:cubicBezTo>
                      <a:pt x="235186" y="280927"/>
                      <a:pt x="236267" y="278045"/>
                      <a:pt x="250673" y="262919"/>
                    </a:cubicBezTo>
                    <a:cubicBezTo>
                      <a:pt x="252834" y="260398"/>
                      <a:pt x="255355" y="258237"/>
                      <a:pt x="257516" y="256076"/>
                    </a:cubicBezTo>
                    <a:cubicBezTo>
                      <a:pt x="259677" y="253915"/>
                      <a:pt x="262198" y="251754"/>
                      <a:pt x="264359" y="249593"/>
                    </a:cubicBezTo>
                    <a:cubicBezTo>
                      <a:pt x="269041" y="245271"/>
                      <a:pt x="273363" y="241309"/>
                      <a:pt x="277685" y="237347"/>
                    </a:cubicBezTo>
                    <a:cubicBezTo>
                      <a:pt x="285969" y="229063"/>
                      <a:pt x="294613" y="222220"/>
                      <a:pt x="302537" y="215377"/>
                    </a:cubicBezTo>
                    <a:cubicBezTo>
                      <a:pt x="318024" y="201691"/>
                      <a:pt x="333150" y="190886"/>
                      <a:pt x="346116" y="181162"/>
                    </a:cubicBezTo>
                    <a:cubicBezTo>
                      <a:pt x="359442" y="171798"/>
                      <a:pt x="371328" y="163874"/>
                      <a:pt x="381772" y="157031"/>
                    </a:cubicBezTo>
                    <a:cubicBezTo>
                      <a:pt x="392577" y="150548"/>
                      <a:pt x="401941" y="145146"/>
                      <a:pt x="410225" y="140463"/>
                    </a:cubicBezTo>
                    <a:cubicBezTo>
                      <a:pt x="413467" y="138302"/>
                      <a:pt x="417428" y="135781"/>
                      <a:pt x="420670" y="133980"/>
                    </a:cubicBezTo>
                    <a:cubicBezTo>
                      <a:pt x="412746" y="137582"/>
                      <a:pt x="428233" y="127498"/>
                      <a:pt x="449483" y="114532"/>
                    </a:cubicBezTo>
                    <a:cubicBezTo>
                      <a:pt x="460288" y="108409"/>
                      <a:pt x="472533" y="101566"/>
                      <a:pt x="484058" y="95443"/>
                    </a:cubicBezTo>
                    <a:cubicBezTo>
                      <a:pt x="495584" y="89320"/>
                      <a:pt x="506389" y="84278"/>
                      <a:pt x="513592" y="80316"/>
                    </a:cubicBezTo>
                    <a:cubicBezTo>
                      <a:pt x="513592" y="81037"/>
                      <a:pt x="516473" y="79956"/>
                      <a:pt x="521515" y="77795"/>
                    </a:cubicBezTo>
                    <a:cubicBezTo>
                      <a:pt x="526558" y="75634"/>
                      <a:pt x="533761" y="73113"/>
                      <a:pt x="542045" y="69872"/>
                    </a:cubicBezTo>
                    <a:cubicBezTo>
                      <a:pt x="546006" y="68431"/>
                      <a:pt x="550328" y="66630"/>
                      <a:pt x="555010" y="64829"/>
                    </a:cubicBezTo>
                    <a:cubicBezTo>
                      <a:pt x="557171" y="64109"/>
                      <a:pt x="559332" y="63028"/>
                      <a:pt x="561493" y="62308"/>
                    </a:cubicBezTo>
                    <a:cubicBezTo>
                      <a:pt x="563654" y="61588"/>
                      <a:pt x="566176" y="60867"/>
                      <a:pt x="568336" y="60147"/>
                    </a:cubicBezTo>
                    <a:cubicBezTo>
                      <a:pt x="577340" y="57266"/>
                      <a:pt x="585984" y="54385"/>
                      <a:pt x="593188" y="52224"/>
                    </a:cubicBezTo>
                    <a:cubicBezTo>
                      <a:pt x="600391" y="48622"/>
                      <a:pt x="598950" y="47902"/>
                      <a:pt x="591027" y="49342"/>
                    </a:cubicBezTo>
                    <a:cubicBezTo>
                      <a:pt x="587065" y="50063"/>
                      <a:pt x="581662" y="51143"/>
                      <a:pt x="574819" y="52944"/>
                    </a:cubicBezTo>
                    <a:cubicBezTo>
                      <a:pt x="567976" y="54745"/>
                      <a:pt x="560053" y="56546"/>
                      <a:pt x="551049" y="59787"/>
                    </a:cubicBezTo>
                    <a:cubicBezTo>
                      <a:pt x="517914" y="73473"/>
                      <a:pt x="509270" y="78876"/>
                      <a:pt x="504588" y="81397"/>
                    </a:cubicBezTo>
                    <a:cubicBezTo>
                      <a:pt x="499906" y="84278"/>
                      <a:pt x="499906" y="84998"/>
                      <a:pt x="485139" y="93282"/>
                    </a:cubicBezTo>
                    <a:cubicBezTo>
                      <a:pt x="468571" y="102286"/>
                      <a:pt x="451284" y="110930"/>
                      <a:pt x="435076" y="121015"/>
                    </a:cubicBezTo>
                    <a:lnTo>
                      <a:pt x="422831" y="128218"/>
                    </a:lnTo>
                    <a:cubicBezTo>
                      <a:pt x="418869" y="130739"/>
                      <a:pt x="414547" y="132900"/>
                      <a:pt x="410585" y="135781"/>
                    </a:cubicBezTo>
                    <a:lnTo>
                      <a:pt x="386815" y="151628"/>
                    </a:lnTo>
                    <a:lnTo>
                      <a:pt x="407344" y="136502"/>
                    </a:lnTo>
                    <a:cubicBezTo>
                      <a:pt x="382853" y="151268"/>
                      <a:pt x="360523" y="167836"/>
                      <a:pt x="344315" y="180081"/>
                    </a:cubicBezTo>
                    <a:cubicBezTo>
                      <a:pt x="328468" y="192687"/>
                      <a:pt x="318744" y="200611"/>
                      <a:pt x="319464" y="198450"/>
                    </a:cubicBezTo>
                    <a:cubicBezTo>
                      <a:pt x="341794" y="177920"/>
                      <a:pt x="382853" y="149828"/>
                      <a:pt x="407704" y="132900"/>
                    </a:cubicBezTo>
                    <a:cubicBezTo>
                      <a:pt x="396899" y="139383"/>
                      <a:pt x="386094" y="145866"/>
                      <a:pt x="375650" y="152709"/>
                    </a:cubicBezTo>
                    <a:cubicBezTo>
                      <a:pt x="388976" y="142985"/>
                      <a:pt x="397980" y="137222"/>
                      <a:pt x="404463" y="133260"/>
                    </a:cubicBezTo>
                    <a:cubicBezTo>
                      <a:pt x="407704" y="131099"/>
                      <a:pt x="410225" y="129659"/>
                      <a:pt x="412746" y="128218"/>
                    </a:cubicBezTo>
                    <a:cubicBezTo>
                      <a:pt x="415267" y="126777"/>
                      <a:pt x="417428" y="125697"/>
                      <a:pt x="419589" y="124616"/>
                    </a:cubicBezTo>
                    <a:cubicBezTo>
                      <a:pt x="424271" y="122455"/>
                      <a:pt x="429314" y="119934"/>
                      <a:pt x="437237" y="115252"/>
                    </a:cubicBezTo>
                    <a:cubicBezTo>
                      <a:pt x="441199" y="113091"/>
                      <a:pt x="446241" y="110210"/>
                      <a:pt x="452364" y="106968"/>
                    </a:cubicBezTo>
                    <a:cubicBezTo>
                      <a:pt x="458487" y="103727"/>
                      <a:pt x="466050" y="99765"/>
                      <a:pt x="474694" y="95083"/>
                    </a:cubicBezTo>
                    <a:cubicBezTo>
                      <a:pt x="461008" y="100846"/>
                      <a:pt x="462809" y="100125"/>
                      <a:pt x="471453" y="95803"/>
                    </a:cubicBezTo>
                    <a:cubicBezTo>
                      <a:pt x="473614" y="94723"/>
                      <a:pt x="476135" y="93282"/>
                      <a:pt x="479376" y="91841"/>
                    </a:cubicBezTo>
                    <a:cubicBezTo>
                      <a:pt x="482258" y="90401"/>
                      <a:pt x="485499" y="88600"/>
                      <a:pt x="489101" y="87159"/>
                    </a:cubicBezTo>
                    <a:cubicBezTo>
                      <a:pt x="496304" y="83918"/>
                      <a:pt x="504228" y="79956"/>
                      <a:pt x="512151" y="76354"/>
                    </a:cubicBezTo>
                    <a:cubicBezTo>
                      <a:pt x="505668" y="78876"/>
                      <a:pt x="494143" y="83918"/>
                      <a:pt x="481177" y="90041"/>
                    </a:cubicBezTo>
                    <a:cubicBezTo>
                      <a:pt x="474694" y="93282"/>
                      <a:pt x="467851" y="96884"/>
                      <a:pt x="461368" y="100125"/>
                    </a:cubicBezTo>
                    <a:cubicBezTo>
                      <a:pt x="454525" y="103727"/>
                      <a:pt x="447682" y="106968"/>
                      <a:pt x="441559" y="110570"/>
                    </a:cubicBezTo>
                    <a:cubicBezTo>
                      <a:pt x="428954" y="117773"/>
                      <a:pt x="417789" y="123896"/>
                      <a:pt x="410945" y="127858"/>
                    </a:cubicBezTo>
                    <a:cubicBezTo>
                      <a:pt x="404102" y="131819"/>
                      <a:pt x="401941" y="132900"/>
                      <a:pt x="406623" y="128938"/>
                    </a:cubicBezTo>
                    <a:cubicBezTo>
                      <a:pt x="410945" y="125697"/>
                      <a:pt x="416348" y="122815"/>
                      <a:pt x="422110" y="119214"/>
                    </a:cubicBezTo>
                    <a:cubicBezTo>
                      <a:pt x="428233" y="115972"/>
                      <a:pt x="434716" y="112011"/>
                      <a:pt x="441919" y="108049"/>
                    </a:cubicBezTo>
                    <a:cubicBezTo>
                      <a:pt x="443720" y="106968"/>
                      <a:pt x="445521" y="106248"/>
                      <a:pt x="447322" y="105167"/>
                    </a:cubicBezTo>
                    <a:cubicBezTo>
                      <a:pt x="449123" y="104087"/>
                      <a:pt x="450924" y="103367"/>
                      <a:pt x="453084" y="102286"/>
                    </a:cubicBezTo>
                    <a:cubicBezTo>
                      <a:pt x="457046" y="100485"/>
                      <a:pt x="461008" y="98324"/>
                      <a:pt x="464970" y="96524"/>
                    </a:cubicBezTo>
                    <a:cubicBezTo>
                      <a:pt x="468932" y="94723"/>
                      <a:pt x="472893" y="92562"/>
                      <a:pt x="477215" y="90761"/>
                    </a:cubicBezTo>
                    <a:cubicBezTo>
                      <a:pt x="481177" y="88600"/>
                      <a:pt x="485499" y="86799"/>
                      <a:pt x="489821" y="84998"/>
                    </a:cubicBezTo>
                    <a:cubicBezTo>
                      <a:pt x="498465" y="81397"/>
                      <a:pt x="507109" y="77435"/>
                      <a:pt x="515393" y="73833"/>
                    </a:cubicBezTo>
                    <a:cubicBezTo>
                      <a:pt x="517554" y="72753"/>
                      <a:pt x="519714" y="72033"/>
                      <a:pt x="521875" y="70952"/>
                    </a:cubicBezTo>
                    <a:cubicBezTo>
                      <a:pt x="524036" y="70232"/>
                      <a:pt x="526197" y="69151"/>
                      <a:pt x="528358" y="68431"/>
                    </a:cubicBezTo>
                    <a:cubicBezTo>
                      <a:pt x="532680" y="66630"/>
                      <a:pt x="537002" y="65189"/>
                      <a:pt x="540964" y="63389"/>
                    </a:cubicBezTo>
                    <a:cubicBezTo>
                      <a:pt x="545286" y="61588"/>
                      <a:pt x="549248" y="60147"/>
                      <a:pt x="553210" y="58346"/>
                    </a:cubicBezTo>
                    <a:cubicBezTo>
                      <a:pt x="557171" y="56546"/>
                      <a:pt x="561133" y="55105"/>
                      <a:pt x="564735" y="53664"/>
                    </a:cubicBezTo>
                    <a:cubicBezTo>
                      <a:pt x="572298" y="50783"/>
                      <a:pt x="579501" y="48262"/>
                      <a:pt x="585984" y="45380"/>
                    </a:cubicBezTo>
                    <a:lnTo>
                      <a:pt x="583463" y="46461"/>
                    </a:lnTo>
                    <a:cubicBezTo>
                      <a:pt x="588506" y="44660"/>
                      <a:pt x="593188" y="43220"/>
                      <a:pt x="597510" y="41779"/>
                    </a:cubicBezTo>
                    <a:cubicBezTo>
                      <a:pt x="602192" y="40338"/>
                      <a:pt x="606514" y="39258"/>
                      <a:pt x="610475" y="37817"/>
                    </a:cubicBezTo>
                    <a:cubicBezTo>
                      <a:pt x="618759" y="35296"/>
                      <a:pt x="626683" y="33135"/>
                      <a:pt x="633526" y="30974"/>
                    </a:cubicBezTo>
                    <a:cubicBezTo>
                      <a:pt x="635327" y="30614"/>
                      <a:pt x="637127" y="29893"/>
                      <a:pt x="638568" y="29533"/>
                    </a:cubicBezTo>
                    <a:cubicBezTo>
                      <a:pt x="640369" y="29173"/>
                      <a:pt x="641810" y="28813"/>
                      <a:pt x="643610" y="28453"/>
                    </a:cubicBezTo>
                    <a:cubicBezTo>
                      <a:pt x="646852" y="27733"/>
                      <a:pt x="650093" y="27012"/>
                      <a:pt x="652975" y="25932"/>
                    </a:cubicBezTo>
                    <a:cubicBezTo>
                      <a:pt x="659097" y="24491"/>
                      <a:pt x="664500" y="23050"/>
                      <a:pt x="669902" y="21610"/>
                    </a:cubicBezTo>
                    <a:cubicBezTo>
                      <a:pt x="680347" y="18728"/>
                      <a:pt x="689351" y="17288"/>
                      <a:pt x="697275" y="15127"/>
                    </a:cubicBezTo>
                    <a:cubicBezTo>
                      <a:pt x="705558" y="13326"/>
                      <a:pt x="712762" y="11525"/>
                      <a:pt x="720325" y="10085"/>
                    </a:cubicBezTo>
                    <a:cubicBezTo>
                      <a:pt x="755261" y="6123"/>
                      <a:pt x="803523" y="0"/>
                      <a:pt x="841700" y="0"/>
                    </a:cubicBezTo>
                    <a:lnTo>
                      <a:pt x="840619" y="1080"/>
                    </a:lnTo>
                    <a:cubicBezTo>
                      <a:pt x="849623" y="720"/>
                      <a:pt x="858267" y="1080"/>
                      <a:pt x="866911" y="720"/>
                    </a:cubicBezTo>
                    <a:lnTo>
                      <a:pt x="892843" y="720"/>
                    </a:lnTo>
                    <a:cubicBezTo>
                      <a:pt x="880237" y="1441"/>
                      <a:pt x="865110" y="1441"/>
                      <a:pt x="847462" y="1080"/>
                    </a:cubicBezTo>
                    <a:cubicBezTo>
                      <a:pt x="838458" y="1080"/>
                      <a:pt x="828374" y="1080"/>
                      <a:pt x="818289" y="1441"/>
                    </a:cubicBezTo>
                    <a:cubicBezTo>
                      <a:pt x="813247" y="1441"/>
                      <a:pt x="807844" y="1441"/>
                      <a:pt x="802442" y="1801"/>
                    </a:cubicBezTo>
                    <a:cubicBezTo>
                      <a:pt x="797040" y="2161"/>
                      <a:pt x="791277" y="2521"/>
                      <a:pt x="785514" y="3241"/>
                    </a:cubicBezTo>
                    <a:lnTo>
                      <a:pt x="791277" y="4682"/>
                    </a:lnTo>
                    <a:cubicBezTo>
                      <a:pt x="784794" y="4682"/>
                      <a:pt x="778311" y="5402"/>
                      <a:pt x="772188" y="5763"/>
                    </a:cubicBezTo>
                    <a:cubicBezTo>
                      <a:pt x="769307" y="5763"/>
                      <a:pt x="766066" y="6123"/>
                      <a:pt x="763184" y="6483"/>
                    </a:cubicBezTo>
                    <a:cubicBezTo>
                      <a:pt x="760303" y="6483"/>
                      <a:pt x="757422" y="7203"/>
                      <a:pt x="754540" y="7563"/>
                    </a:cubicBezTo>
                    <a:cubicBezTo>
                      <a:pt x="743375" y="9004"/>
                      <a:pt x="732571" y="10805"/>
                      <a:pt x="722486" y="12246"/>
                    </a:cubicBezTo>
                    <a:cubicBezTo>
                      <a:pt x="712401" y="14407"/>
                      <a:pt x="702677" y="16567"/>
                      <a:pt x="692953" y="18728"/>
                    </a:cubicBezTo>
                    <a:cubicBezTo>
                      <a:pt x="688271" y="19809"/>
                      <a:pt x="683228" y="20889"/>
                      <a:pt x="678546" y="21970"/>
                    </a:cubicBezTo>
                    <a:cubicBezTo>
                      <a:pt x="673864" y="23411"/>
                      <a:pt x="668822" y="24491"/>
                      <a:pt x="663779" y="25932"/>
                    </a:cubicBezTo>
                    <a:cubicBezTo>
                      <a:pt x="678186" y="21970"/>
                      <a:pt x="695834" y="18728"/>
                      <a:pt x="714562" y="15487"/>
                    </a:cubicBezTo>
                    <a:cubicBezTo>
                      <a:pt x="716723" y="15127"/>
                      <a:pt x="719245" y="14767"/>
                      <a:pt x="721405" y="14407"/>
                    </a:cubicBezTo>
                    <a:cubicBezTo>
                      <a:pt x="723927" y="14407"/>
                      <a:pt x="726088" y="13686"/>
                      <a:pt x="728609" y="13326"/>
                    </a:cubicBezTo>
                    <a:cubicBezTo>
                      <a:pt x="733291" y="12606"/>
                      <a:pt x="737973" y="12246"/>
                      <a:pt x="743015" y="11525"/>
                    </a:cubicBezTo>
                    <a:cubicBezTo>
                      <a:pt x="752379" y="10445"/>
                      <a:pt x="761744" y="8644"/>
                      <a:pt x="771108" y="8284"/>
                    </a:cubicBezTo>
                    <a:cubicBezTo>
                      <a:pt x="807484" y="4682"/>
                      <a:pt x="838098" y="4322"/>
                      <a:pt x="845301" y="2521"/>
                    </a:cubicBezTo>
                    <a:cubicBezTo>
                      <a:pt x="857547" y="2881"/>
                      <a:pt x="869432" y="3602"/>
                      <a:pt x="881318" y="4322"/>
                    </a:cubicBezTo>
                    <a:lnTo>
                      <a:pt x="898605" y="3602"/>
                    </a:lnTo>
                    <a:cubicBezTo>
                      <a:pt x="925257" y="5042"/>
                      <a:pt x="898245" y="6843"/>
                      <a:pt x="846022" y="7563"/>
                    </a:cubicBezTo>
                    <a:cubicBezTo>
                      <a:pt x="836657" y="7563"/>
                      <a:pt x="831975" y="7563"/>
                      <a:pt x="834857" y="6843"/>
                    </a:cubicBezTo>
                    <a:cubicBezTo>
                      <a:pt x="828734" y="7203"/>
                      <a:pt x="822611" y="7563"/>
                      <a:pt x="816128" y="7924"/>
                    </a:cubicBezTo>
                    <a:cubicBezTo>
                      <a:pt x="812887" y="7924"/>
                      <a:pt x="809645" y="8284"/>
                      <a:pt x="806044" y="8644"/>
                    </a:cubicBezTo>
                    <a:cubicBezTo>
                      <a:pt x="802442" y="9004"/>
                      <a:pt x="798840" y="9364"/>
                      <a:pt x="794519" y="9724"/>
                    </a:cubicBezTo>
                    <a:cubicBezTo>
                      <a:pt x="786595" y="10445"/>
                      <a:pt x="777231" y="11525"/>
                      <a:pt x="766426" y="12246"/>
                    </a:cubicBezTo>
                    <a:cubicBezTo>
                      <a:pt x="755621" y="13326"/>
                      <a:pt x="743015" y="15127"/>
                      <a:pt x="728249" y="16928"/>
                    </a:cubicBezTo>
                    <a:lnTo>
                      <a:pt x="759943" y="11885"/>
                    </a:lnTo>
                    <a:cubicBezTo>
                      <a:pt x="750579" y="12966"/>
                      <a:pt x="741575" y="14046"/>
                      <a:pt x="732571" y="15487"/>
                    </a:cubicBezTo>
                    <a:cubicBezTo>
                      <a:pt x="728249" y="16207"/>
                      <a:pt x="723566" y="16567"/>
                      <a:pt x="719245" y="17288"/>
                    </a:cubicBezTo>
                    <a:cubicBezTo>
                      <a:pt x="714923" y="18008"/>
                      <a:pt x="710601" y="18728"/>
                      <a:pt x="706279" y="19809"/>
                    </a:cubicBezTo>
                    <a:cubicBezTo>
                      <a:pt x="697635" y="21250"/>
                      <a:pt x="689711" y="23050"/>
                      <a:pt x="681788" y="24491"/>
                    </a:cubicBezTo>
                    <a:cubicBezTo>
                      <a:pt x="673864" y="26292"/>
                      <a:pt x="666301" y="28093"/>
                      <a:pt x="659097" y="29893"/>
                    </a:cubicBezTo>
                    <a:cubicBezTo>
                      <a:pt x="651894" y="31694"/>
                      <a:pt x="645051" y="33135"/>
                      <a:pt x="638928" y="34936"/>
                    </a:cubicBezTo>
                    <a:cubicBezTo>
                      <a:pt x="632806" y="36737"/>
                      <a:pt x="627043" y="38537"/>
                      <a:pt x="621641" y="40338"/>
                    </a:cubicBezTo>
                    <a:cubicBezTo>
                      <a:pt x="611196" y="43580"/>
                      <a:pt x="602552" y="46461"/>
                      <a:pt x="596429" y="48982"/>
                    </a:cubicBezTo>
                    <a:cubicBezTo>
                      <a:pt x="647572" y="33135"/>
                      <a:pt x="699796" y="22330"/>
                      <a:pt x="752019" y="16567"/>
                    </a:cubicBezTo>
                    <a:cubicBezTo>
                      <a:pt x="764985" y="14767"/>
                      <a:pt x="777951" y="14046"/>
                      <a:pt x="790917" y="12966"/>
                    </a:cubicBezTo>
                    <a:cubicBezTo>
                      <a:pt x="797400" y="12606"/>
                      <a:pt x="803883" y="11885"/>
                      <a:pt x="810366" y="11885"/>
                    </a:cubicBezTo>
                    <a:cubicBezTo>
                      <a:pt x="816849" y="11885"/>
                      <a:pt x="823332" y="11885"/>
                      <a:pt x="829814" y="11525"/>
                    </a:cubicBezTo>
                    <a:cubicBezTo>
                      <a:pt x="836297" y="11525"/>
                      <a:pt x="842780" y="11525"/>
                      <a:pt x="848903" y="11165"/>
                    </a:cubicBezTo>
                    <a:cubicBezTo>
                      <a:pt x="855026" y="11165"/>
                      <a:pt x="861509" y="11165"/>
                      <a:pt x="867631" y="11165"/>
                    </a:cubicBezTo>
                    <a:cubicBezTo>
                      <a:pt x="880237" y="11165"/>
                      <a:pt x="892483" y="11165"/>
                      <a:pt x="904728" y="11165"/>
                    </a:cubicBezTo>
                    <a:cubicBezTo>
                      <a:pt x="933901" y="7203"/>
                      <a:pt x="968477" y="5042"/>
                      <a:pt x="983244" y="1080"/>
                    </a:cubicBezTo>
                    <a:cubicBezTo>
                      <a:pt x="1049514" y="360"/>
                      <a:pt x="1139554" y="0"/>
                      <a:pt x="1196820" y="1080"/>
                    </a:cubicBezTo>
                    <a:lnTo>
                      <a:pt x="1191418" y="1801"/>
                    </a:lnTo>
                    <a:cubicBezTo>
                      <a:pt x="1219510" y="2161"/>
                      <a:pt x="1245442" y="1801"/>
                      <a:pt x="1267052" y="1801"/>
                    </a:cubicBezTo>
                    <a:cubicBezTo>
                      <a:pt x="1296585" y="2881"/>
                      <a:pt x="1246883" y="3602"/>
                      <a:pt x="1267412" y="4322"/>
                    </a:cubicBezTo>
                    <a:lnTo>
                      <a:pt x="1362135" y="3241"/>
                    </a:lnTo>
                    <a:cubicBezTo>
                      <a:pt x="1356372" y="5042"/>
                      <a:pt x="1276416" y="5042"/>
                      <a:pt x="1238599" y="5042"/>
                    </a:cubicBezTo>
                    <a:cubicBezTo>
                      <a:pt x="1245802" y="5042"/>
                      <a:pt x="1260209" y="4682"/>
                      <a:pt x="1255527" y="4322"/>
                    </a:cubicBezTo>
                    <a:cubicBezTo>
                      <a:pt x="1211587" y="3602"/>
                      <a:pt x="1129110" y="6483"/>
                      <a:pt x="1110021" y="4322"/>
                    </a:cubicBezTo>
                    <a:cubicBezTo>
                      <a:pt x="1088411" y="4682"/>
                      <a:pt x="1153601" y="2521"/>
                      <a:pt x="1080848" y="2521"/>
                    </a:cubicBezTo>
                    <a:cubicBezTo>
                      <a:pt x="1032226" y="1441"/>
                      <a:pt x="1016379" y="3962"/>
                      <a:pt x="1011336" y="4682"/>
                    </a:cubicBezTo>
                    <a:cubicBezTo>
                      <a:pt x="1010616" y="5763"/>
                      <a:pt x="1087691" y="6123"/>
                      <a:pt x="1061039" y="7203"/>
                    </a:cubicBezTo>
                    <a:cubicBezTo>
                      <a:pt x="1098856" y="7203"/>
                      <a:pt x="1113983" y="5763"/>
                      <a:pt x="1162605" y="6843"/>
                    </a:cubicBezTo>
                    <a:cubicBezTo>
                      <a:pt x="1125148" y="6843"/>
                      <a:pt x="1074005" y="9004"/>
                      <a:pt x="1053836" y="7563"/>
                    </a:cubicBezTo>
                    <a:cubicBezTo>
                      <a:pt x="979642" y="9364"/>
                      <a:pt x="990087" y="13686"/>
                      <a:pt x="1025383" y="14046"/>
                    </a:cubicBezTo>
                    <a:cubicBezTo>
                      <a:pt x="1017099" y="12606"/>
                      <a:pt x="1160804" y="12246"/>
                      <a:pt x="1063560" y="10445"/>
                    </a:cubicBezTo>
                    <a:cubicBezTo>
                      <a:pt x="1107140" y="8644"/>
                      <a:pt x="1187096" y="8644"/>
                      <a:pt x="1244362" y="7563"/>
                    </a:cubicBezTo>
                    <a:lnTo>
                      <a:pt x="1241840" y="7563"/>
                    </a:lnTo>
                    <a:cubicBezTo>
                      <a:pt x="1241840" y="7563"/>
                      <a:pt x="1312792" y="7563"/>
                      <a:pt x="1312792" y="7563"/>
                    </a:cubicBezTo>
                    <a:cubicBezTo>
                      <a:pt x="1302708" y="7924"/>
                      <a:pt x="1281458" y="8644"/>
                      <a:pt x="1280738" y="9364"/>
                    </a:cubicBezTo>
                    <a:lnTo>
                      <a:pt x="1379062" y="6843"/>
                    </a:lnTo>
                    <a:cubicBezTo>
                      <a:pt x="1323597" y="8644"/>
                      <a:pt x="1413278" y="7924"/>
                      <a:pt x="1438489" y="8644"/>
                    </a:cubicBezTo>
                    <a:cubicBezTo>
                      <a:pt x="1448934" y="7203"/>
                      <a:pt x="1487471" y="6123"/>
                      <a:pt x="1450735" y="5402"/>
                    </a:cubicBezTo>
                    <a:cubicBezTo>
                      <a:pt x="1409316" y="4322"/>
                      <a:pt x="1426604" y="6123"/>
                      <a:pt x="1388787" y="6123"/>
                    </a:cubicBezTo>
                    <a:lnTo>
                      <a:pt x="1442091" y="3962"/>
                    </a:lnTo>
                    <a:lnTo>
                      <a:pt x="1446773" y="3962"/>
                    </a:lnTo>
                    <a:cubicBezTo>
                      <a:pt x="1446773" y="3962"/>
                      <a:pt x="1478827" y="2161"/>
                      <a:pt x="1478827" y="2161"/>
                    </a:cubicBezTo>
                    <a:cubicBezTo>
                      <a:pt x="1551580" y="2161"/>
                      <a:pt x="1447133" y="6483"/>
                      <a:pt x="1540415" y="4682"/>
                    </a:cubicBezTo>
                    <a:lnTo>
                      <a:pt x="1528170" y="2161"/>
                    </a:lnTo>
                    <a:cubicBezTo>
                      <a:pt x="1636218" y="2521"/>
                      <a:pt x="1774521" y="5402"/>
                      <a:pt x="1850875" y="4322"/>
                    </a:cubicBezTo>
                    <a:cubicBezTo>
                      <a:pt x="1829986" y="5763"/>
                      <a:pt x="1820622" y="8284"/>
                      <a:pt x="1849435" y="9364"/>
                    </a:cubicBezTo>
                    <a:cubicBezTo>
                      <a:pt x="1816660" y="9004"/>
                      <a:pt x="1750390" y="9364"/>
                      <a:pt x="1703209" y="9364"/>
                    </a:cubicBezTo>
                    <a:cubicBezTo>
                      <a:pt x="1694205" y="9004"/>
                      <a:pt x="1762275" y="6483"/>
                      <a:pt x="1813418" y="6843"/>
                    </a:cubicBezTo>
                    <a:cubicBezTo>
                      <a:pt x="1788567" y="2521"/>
                      <a:pt x="1684480" y="9364"/>
                      <a:pt x="1678717" y="5042"/>
                    </a:cubicBezTo>
                    <a:cubicBezTo>
                      <a:pt x="1548339" y="3602"/>
                      <a:pt x="1581474" y="9004"/>
                      <a:pt x="1470544" y="6483"/>
                    </a:cubicBezTo>
                    <a:cubicBezTo>
                      <a:pt x="1469103" y="8284"/>
                      <a:pt x="1439209" y="7563"/>
                      <a:pt x="1433087" y="9004"/>
                    </a:cubicBezTo>
                    <a:cubicBezTo>
                      <a:pt x="1465861" y="12246"/>
                      <a:pt x="1581113" y="9004"/>
                      <a:pt x="1653146" y="10085"/>
                    </a:cubicBezTo>
                    <a:cubicBezTo>
                      <a:pt x="1645943" y="10085"/>
                      <a:pt x="1631896" y="10445"/>
                      <a:pt x="1629015" y="10805"/>
                    </a:cubicBezTo>
                    <a:cubicBezTo>
                      <a:pt x="1680518" y="11525"/>
                      <a:pt x="1701768" y="10805"/>
                      <a:pt x="1737424" y="10085"/>
                    </a:cubicBezTo>
                    <a:lnTo>
                      <a:pt x="1732742" y="10085"/>
                    </a:lnTo>
                    <a:cubicBezTo>
                      <a:pt x="1795410" y="7924"/>
                      <a:pt x="1771639" y="11165"/>
                      <a:pt x="1808376" y="12246"/>
                    </a:cubicBezTo>
                    <a:cubicBezTo>
                      <a:pt x="1822782" y="12246"/>
                      <a:pt x="1873926" y="12246"/>
                      <a:pt x="1865642" y="11165"/>
                    </a:cubicBezTo>
                    <a:lnTo>
                      <a:pt x="1932632" y="12966"/>
                    </a:lnTo>
                    <a:lnTo>
                      <a:pt x="1929391" y="10805"/>
                    </a:lnTo>
                    <a:cubicBezTo>
                      <a:pt x="1967208" y="10805"/>
                      <a:pt x="1975491" y="12246"/>
                      <a:pt x="2009707" y="10805"/>
                    </a:cubicBezTo>
                    <a:lnTo>
                      <a:pt x="2011148" y="9004"/>
                    </a:lnTo>
                    <a:lnTo>
                      <a:pt x="1917505" y="8284"/>
                    </a:lnTo>
                    <a:cubicBezTo>
                      <a:pt x="1965047" y="7563"/>
                      <a:pt x="1930831" y="6483"/>
                      <a:pt x="1983055" y="6123"/>
                    </a:cubicBezTo>
                    <a:cubicBezTo>
                      <a:pt x="1924709" y="8284"/>
                      <a:pt x="2024113" y="7203"/>
                      <a:pt x="2029876" y="9004"/>
                    </a:cubicBezTo>
                    <a:lnTo>
                      <a:pt x="2068413" y="7924"/>
                    </a:lnTo>
                    <a:lnTo>
                      <a:pt x="2058689" y="7924"/>
                    </a:lnTo>
                    <a:cubicBezTo>
                      <a:pt x="2088943" y="9364"/>
                      <a:pt x="2094705" y="7924"/>
                      <a:pt x="2129641" y="7924"/>
                    </a:cubicBezTo>
                    <a:cubicBezTo>
                      <a:pt x="2088222" y="6843"/>
                      <a:pt x="2061210" y="5402"/>
                      <a:pt x="2008266" y="6843"/>
                    </a:cubicBezTo>
                    <a:cubicBezTo>
                      <a:pt x="2046804" y="5763"/>
                      <a:pt x="2122798" y="4682"/>
                      <a:pt x="2141526" y="4682"/>
                    </a:cubicBezTo>
                    <a:cubicBezTo>
                      <a:pt x="2181865" y="3962"/>
                      <a:pt x="2209957" y="5402"/>
                      <a:pt x="2247774" y="5402"/>
                    </a:cubicBezTo>
                    <a:cubicBezTo>
                      <a:pt x="2175382" y="6123"/>
                      <a:pt x="2272986" y="11165"/>
                      <a:pt x="2127840" y="9724"/>
                    </a:cubicBezTo>
                    <a:cubicBezTo>
                      <a:pt x="2130361" y="9364"/>
                      <a:pt x="2142247" y="9724"/>
                      <a:pt x="2146929" y="9724"/>
                    </a:cubicBezTo>
                    <a:cubicBezTo>
                      <a:pt x="2127480" y="7203"/>
                      <a:pt x="2059769" y="9724"/>
                      <a:pt x="2028435" y="10805"/>
                    </a:cubicBezTo>
                    <a:cubicBezTo>
                      <a:pt x="2036719" y="12246"/>
                      <a:pt x="2003584" y="12606"/>
                      <a:pt x="2059409" y="13326"/>
                    </a:cubicBezTo>
                    <a:cubicBezTo>
                      <a:pt x="2041041" y="12606"/>
                      <a:pt x="2106591" y="10085"/>
                      <a:pt x="2159534" y="11525"/>
                    </a:cubicBezTo>
                    <a:lnTo>
                      <a:pt x="2150170" y="14407"/>
                    </a:lnTo>
                    <a:lnTo>
                      <a:pt x="2227605" y="14407"/>
                    </a:lnTo>
                    <a:cubicBezTo>
                      <a:pt x="2227605" y="14407"/>
                      <a:pt x="2220402" y="14767"/>
                      <a:pt x="2220402" y="14767"/>
                    </a:cubicBezTo>
                    <a:cubicBezTo>
                      <a:pt x="2249575" y="16567"/>
                      <a:pt x="2302879" y="14407"/>
                      <a:pt x="2356183" y="15487"/>
                    </a:cubicBezTo>
                    <a:cubicBezTo>
                      <a:pt x="2394721" y="14407"/>
                      <a:pt x="2542027" y="15487"/>
                      <a:pt x="2478638" y="12246"/>
                    </a:cubicBezTo>
                    <a:cubicBezTo>
                      <a:pt x="2526900" y="14407"/>
                      <a:pt x="2569760" y="14046"/>
                      <a:pt x="2622343" y="21610"/>
                    </a:cubicBezTo>
                    <a:cubicBezTo>
                      <a:pt x="2611538" y="19449"/>
                      <a:pt x="2600373" y="18368"/>
                      <a:pt x="2589569" y="16567"/>
                    </a:cubicBezTo>
                    <a:cubicBezTo>
                      <a:pt x="2584166" y="15847"/>
                      <a:pt x="2578764" y="14767"/>
                      <a:pt x="2573001" y="14407"/>
                    </a:cubicBezTo>
                    <a:lnTo>
                      <a:pt x="2556434" y="12966"/>
                    </a:lnTo>
                    <a:cubicBezTo>
                      <a:pt x="2561476" y="12966"/>
                      <a:pt x="2565798" y="13326"/>
                      <a:pt x="2570120" y="13686"/>
                    </a:cubicBezTo>
                    <a:cubicBezTo>
                      <a:pt x="2572281" y="13686"/>
                      <a:pt x="2574082" y="13686"/>
                      <a:pt x="2576242" y="13686"/>
                    </a:cubicBezTo>
                    <a:cubicBezTo>
                      <a:pt x="2578043" y="13686"/>
                      <a:pt x="2579844" y="14046"/>
                      <a:pt x="2581645" y="14046"/>
                    </a:cubicBezTo>
                    <a:cubicBezTo>
                      <a:pt x="2588488" y="14767"/>
                      <a:pt x="2594251" y="15487"/>
                      <a:pt x="2599293" y="15847"/>
                    </a:cubicBezTo>
                    <a:cubicBezTo>
                      <a:pt x="2609017" y="16928"/>
                      <a:pt x="2615500" y="17288"/>
                      <a:pt x="2621623" y="18368"/>
                    </a:cubicBezTo>
                    <a:cubicBezTo>
                      <a:pt x="2627746" y="19089"/>
                      <a:pt x="2633148" y="20169"/>
                      <a:pt x="2641072" y="20889"/>
                    </a:cubicBezTo>
                    <a:cubicBezTo>
                      <a:pt x="2648995" y="21970"/>
                      <a:pt x="2659440" y="23050"/>
                      <a:pt x="2674927" y="25932"/>
                    </a:cubicBezTo>
                    <a:cubicBezTo>
                      <a:pt x="2681050" y="28093"/>
                      <a:pt x="2694376" y="32054"/>
                      <a:pt x="2681770" y="29893"/>
                    </a:cubicBezTo>
                    <a:cubicBezTo>
                      <a:pt x="2688253" y="31334"/>
                      <a:pt x="2694736" y="33135"/>
                      <a:pt x="2701579" y="34576"/>
                    </a:cubicBezTo>
                    <a:cubicBezTo>
                      <a:pt x="2708062" y="36376"/>
                      <a:pt x="2714905" y="38537"/>
                      <a:pt x="2722108" y="40338"/>
                    </a:cubicBezTo>
                    <a:cubicBezTo>
                      <a:pt x="2728951" y="42499"/>
                      <a:pt x="2736155" y="44300"/>
                      <a:pt x="2742998" y="46461"/>
                    </a:cubicBezTo>
                    <a:cubicBezTo>
                      <a:pt x="2749841" y="48982"/>
                      <a:pt x="2757044" y="51143"/>
                      <a:pt x="2764247" y="53664"/>
                    </a:cubicBezTo>
                    <a:cubicBezTo>
                      <a:pt x="2778654" y="58346"/>
                      <a:pt x="2792700" y="64109"/>
                      <a:pt x="2806746" y="69511"/>
                    </a:cubicBezTo>
                    <a:cubicBezTo>
                      <a:pt x="2810348" y="70952"/>
                      <a:pt x="2813590" y="72393"/>
                      <a:pt x="2817191" y="73833"/>
                    </a:cubicBezTo>
                    <a:cubicBezTo>
                      <a:pt x="2820793" y="75274"/>
                      <a:pt x="2824034" y="77075"/>
                      <a:pt x="2827276" y="78515"/>
                    </a:cubicBezTo>
                    <a:cubicBezTo>
                      <a:pt x="2834119" y="81757"/>
                      <a:pt x="2840962" y="84638"/>
                      <a:pt x="2847445" y="87520"/>
                    </a:cubicBezTo>
                    <a:cubicBezTo>
                      <a:pt x="2854288" y="90401"/>
                      <a:pt x="2860771" y="93642"/>
                      <a:pt x="2866894" y="96884"/>
                    </a:cubicBezTo>
                    <a:cubicBezTo>
                      <a:pt x="2873377" y="100125"/>
                      <a:pt x="2879499" y="103367"/>
                      <a:pt x="2885622" y="106248"/>
                    </a:cubicBezTo>
                    <a:cubicBezTo>
                      <a:pt x="2891745" y="109129"/>
                      <a:pt x="2897507" y="112731"/>
                      <a:pt x="2903270" y="115972"/>
                    </a:cubicBezTo>
                    <a:cubicBezTo>
                      <a:pt x="2909033" y="119214"/>
                      <a:pt x="2914435" y="122455"/>
                      <a:pt x="2919838" y="125337"/>
                    </a:cubicBezTo>
                    <a:cubicBezTo>
                      <a:pt x="2922359" y="126777"/>
                      <a:pt x="2925240" y="128218"/>
                      <a:pt x="2927761" y="129659"/>
                    </a:cubicBezTo>
                    <a:cubicBezTo>
                      <a:pt x="2930282" y="131099"/>
                      <a:pt x="2932803" y="132900"/>
                      <a:pt x="2934964" y="134341"/>
                    </a:cubicBezTo>
                    <a:cubicBezTo>
                      <a:pt x="2939646" y="137222"/>
                      <a:pt x="2944329" y="140103"/>
                      <a:pt x="2948651" y="142985"/>
                    </a:cubicBezTo>
                    <a:cubicBezTo>
                      <a:pt x="2952973" y="145506"/>
                      <a:pt x="2957294" y="148027"/>
                      <a:pt x="2960896" y="150548"/>
                    </a:cubicBezTo>
                    <a:cubicBezTo>
                      <a:pt x="2964858" y="153069"/>
                      <a:pt x="2968099" y="155230"/>
                      <a:pt x="2971341" y="157391"/>
                    </a:cubicBezTo>
                    <a:cubicBezTo>
                      <a:pt x="2978904" y="162793"/>
                      <a:pt x="2985747" y="167836"/>
                      <a:pt x="2991870" y="172158"/>
                    </a:cubicBezTo>
                    <a:cubicBezTo>
                      <a:pt x="2997993" y="176840"/>
                      <a:pt x="3003395" y="181522"/>
                      <a:pt x="3008437" y="185484"/>
                    </a:cubicBezTo>
                    <a:cubicBezTo>
                      <a:pt x="3013480" y="189806"/>
                      <a:pt x="3018162" y="193767"/>
                      <a:pt x="3023204" y="197729"/>
                    </a:cubicBezTo>
                    <a:cubicBezTo>
                      <a:pt x="3027886" y="201691"/>
                      <a:pt x="3032208" y="206013"/>
                      <a:pt x="3036890" y="210335"/>
                    </a:cubicBezTo>
                    <a:cubicBezTo>
                      <a:pt x="3041572" y="214657"/>
                      <a:pt x="3046255" y="218979"/>
                      <a:pt x="3051657" y="223661"/>
                    </a:cubicBezTo>
                    <a:cubicBezTo>
                      <a:pt x="3057059" y="228343"/>
                      <a:pt x="3062102" y="233745"/>
                      <a:pt x="3068225" y="239868"/>
                    </a:cubicBezTo>
                    <a:cubicBezTo>
                      <a:pt x="3071106" y="242750"/>
                      <a:pt x="3074347" y="245991"/>
                      <a:pt x="3077949" y="249232"/>
                    </a:cubicBezTo>
                    <a:cubicBezTo>
                      <a:pt x="3079750" y="250673"/>
                      <a:pt x="3081550" y="252474"/>
                      <a:pt x="3083351" y="254275"/>
                    </a:cubicBezTo>
                    <a:cubicBezTo>
                      <a:pt x="3085152" y="256076"/>
                      <a:pt x="3086953" y="257876"/>
                      <a:pt x="3088754" y="259677"/>
                    </a:cubicBezTo>
                    <a:cubicBezTo>
                      <a:pt x="3095957" y="267241"/>
                      <a:pt x="3104241" y="275524"/>
                      <a:pt x="3113245" y="284889"/>
                    </a:cubicBezTo>
                    <a:cubicBezTo>
                      <a:pt x="3120448" y="293172"/>
                      <a:pt x="3118287" y="289211"/>
                      <a:pt x="3119728" y="290291"/>
                    </a:cubicBezTo>
                    <a:cubicBezTo>
                      <a:pt x="3120448" y="290651"/>
                      <a:pt x="3122249" y="292452"/>
                      <a:pt x="3126571" y="297134"/>
                    </a:cubicBezTo>
                    <a:cubicBezTo>
                      <a:pt x="3128732" y="299655"/>
                      <a:pt x="3131613" y="302897"/>
                      <a:pt x="3135215" y="306858"/>
                    </a:cubicBezTo>
                    <a:cubicBezTo>
                      <a:pt x="3137016" y="309019"/>
                      <a:pt x="3139176" y="311180"/>
                      <a:pt x="3141337" y="314062"/>
                    </a:cubicBezTo>
                    <a:cubicBezTo>
                      <a:pt x="3143498" y="316943"/>
                      <a:pt x="3146020" y="319824"/>
                      <a:pt x="3148541" y="323426"/>
                    </a:cubicBezTo>
                    <a:cubicBezTo>
                      <a:pt x="3149981" y="325227"/>
                      <a:pt x="3139176" y="312261"/>
                      <a:pt x="3133774" y="307219"/>
                    </a:cubicBezTo>
                    <a:cubicBezTo>
                      <a:pt x="3131253" y="304337"/>
                      <a:pt x="3129812" y="303617"/>
                      <a:pt x="3132694" y="306858"/>
                    </a:cubicBezTo>
                    <a:cubicBezTo>
                      <a:pt x="3134134" y="308659"/>
                      <a:pt x="3136295" y="311180"/>
                      <a:pt x="3139897" y="315502"/>
                    </a:cubicBezTo>
                    <a:cubicBezTo>
                      <a:pt x="3143138" y="319824"/>
                      <a:pt x="3147820" y="325587"/>
                      <a:pt x="3153583" y="333150"/>
                    </a:cubicBezTo>
                    <a:cubicBezTo>
                      <a:pt x="3155744" y="335671"/>
                      <a:pt x="3157905" y="338553"/>
                      <a:pt x="3160426" y="341074"/>
                    </a:cubicBezTo>
                    <a:cubicBezTo>
                      <a:pt x="3162587" y="343955"/>
                      <a:pt x="3165108" y="346476"/>
                      <a:pt x="3167269" y="349718"/>
                    </a:cubicBezTo>
                    <a:cubicBezTo>
                      <a:pt x="3171591" y="355841"/>
                      <a:pt x="3176273" y="361963"/>
                      <a:pt x="3180595" y="368446"/>
                    </a:cubicBezTo>
                    <a:cubicBezTo>
                      <a:pt x="3182756" y="371688"/>
                      <a:pt x="3185277" y="374929"/>
                      <a:pt x="3187438" y="378171"/>
                    </a:cubicBezTo>
                    <a:cubicBezTo>
                      <a:pt x="3189599" y="381412"/>
                      <a:pt x="3191760" y="385014"/>
                      <a:pt x="3193921" y="388615"/>
                    </a:cubicBezTo>
                    <a:cubicBezTo>
                      <a:pt x="3198243" y="395458"/>
                      <a:pt x="3202925" y="402662"/>
                      <a:pt x="3207247" y="409865"/>
                    </a:cubicBezTo>
                    <a:cubicBezTo>
                      <a:pt x="3224535" y="439398"/>
                      <a:pt x="3241823" y="471453"/>
                      <a:pt x="3256950" y="503507"/>
                    </a:cubicBezTo>
                    <a:cubicBezTo>
                      <a:pt x="3260551" y="512151"/>
                      <a:pt x="3265233" y="522236"/>
                      <a:pt x="3269195" y="533040"/>
                    </a:cubicBezTo>
                    <a:cubicBezTo>
                      <a:pt x="3273157" y="543485"/>
                      <a:pt x="3277479" y="553930"/>
                      <a:pt x="3280360" y="563294"/>
                    </a:cubicBezTo>
                    <a:cubicBezTo>
                      <a:pt x="3286483" y="581662"/>
                      <a:pt x="3290085" y="593908"/>
                      <a:pt x="3287203" y="587785"/>
                    </a:cubicBezTo>
                    <a:cubicBezTo>
                      <a:pt x="3284682" y="580582"/>
                      <a:pt x="3282521" y="573379"/>
                      <a:pt x="3280000" y="565815"/>
                    </a:cubicBezTo>
                    <a:cubicBezTo>
                      <a:pt x="3278920" y="561853"/>
                      <a:pt x="3277479" y="558252"/>
                      <a:pt x="3275678" y="554290"/>
                    </a:cubicBezTo>
                    <a:cubicBezTo>
                      <a:pt x="3274237" y="550328"/>
                      <a:pt x="3272797" y="546727"/>
                      <a:pt x="3270996" y="542765"/>
                    </a:cubicBezTo>
                    <a:cubicBezTo>
                      <a:pt x="3267755" y="535201"/>
                      <a:pt x="3264873" y="527278"/>
                      <a:pt x="3261992" y="520075"/>
                    </a:cubicBezTo>
                    <a:cubicBezTo>
                      <a:pt x="3258751" y="512871"/>
                      <a:pt x="3255509" y="505668"/>
                      <a:pt x="3252268" y="498825"/>
                    </a:cubicBezTo>
                    <a:cubicBezTo>
                      <a:pt x="3246145" y="485139"/>
                      <a:pt x="3239662" y="473254"/>
                      <a:pt x="3234619" y="463889"/>
                    </a:cubicBezTo>
                    <a:cubicBezTo>
                      <a:pt x="3229577" y="454525"/>
                      <a:pt x="3225975" y="447682"/>
                      <a:pt x="3224175" y="445161"/>
                    </a:cubicBezTo>
                    <a:cubicBezTo>
                      <a:pt x="3229217" y="451644"/>
                      <a:pt x="3204006" y="408064"/>
                      <a:pt x="3226696" y="445521"/>
                    </a:cubicBezTo>
                    <a:cubicBezTo>
                      <a:pt x="3215891" y="425712"/>
                      <a:pt x="3208688" y="412746"/>
                      <a:pt x="3202565" y="403742"/>
                    </a:cubicBezTo>
                    <a:cubicBezTo>
                      <a:pt x="3196442" y="394378"/>
                      <a:pt x="3192841" y="388615"/>
                      <a:pt x="3188879" y="383213"/>
                    </a:cubicBezTo>
                    <a:cubicBezTo>
                      <a:pt x="3185277" y="377450"/>
                      <a:pt x="3180955" y="372768"/>
                      <a:pt x="3175193" y="364484"/>
                    </a:cubicBezTo>
                    <a:cubicBezTo>
                      <a:pt x="3172311" y="360523"/>
                      <a:pt x="3169070" y="355841"/>
                      <a:pt x="3164748" y="350078"/>
                    </a:cubicBezTo>
                    <a:cubicBezTo>
                      <a:pt x="3160786" y="344315"/>
                      <a:pt x="3155384" y="337832"/>
                      <a:pt x="3149261" y="329909"/>
                    </a:cubicBezTo>
                    <a:cubicBezTo>
                      <a:pt x="3147100" y="328108"/>
                      <a:pt x="3153223" y="336392"/>
                      <a:pt x="3161146" y="346837"/>
                    </a:cubicBezTo>
                    <a:cubicBezTo>
                      <a:pt x="3168710" y="357641"/>
                      <a:pt x="3177714" y="370967"/>
                      <a:pt x="3183116" y="377810"/>
                    </a:cubicBezTo>
                    <a:cubicBezTo>
                      <a:pt x="3182756" y="378171"/>
                      <a:pt x="3176633" y="370247"/>
                      <a:pt x="3168350" y="359442"/>
                    </a:cubicBezTo>
                    <a:cubicBezTo>
                      <a:pt x="3160426" y="348277"/>
                      <a:pt x="3148901" y="334591"/>
                      <a:pt x="3139537" y="322706"/>
                    </a:cubicBezTo>
                    <a:cubicBezTo>
                      <a:pt x="3134855" y="316583"/>
                      <a:pt x="3129812" y="311541"/>
                      <a:pt x="3125851" y="307219"/>
                    </a:cubicBezTo>
                    <a:cubicBezTo>
                      <a:pt x="3121889" y="302897"/>
                      <a:pt x="3119007" y="299655"/>
                      <a:pt x="3117207" y="297854"/>
                    </a:cubicBezTo>
                    <a:cubicBezTo>
                      <a:pt x="3113605" y="294253"/>
                      <a:pt x="3115766" y="297494"/>
                      <a:pt x="3126931" y="311180"/>
                    </a:cubicBezTo>
                    <a:cubicBezTo>
                      <a:pt x="3134134" y="319104"/>
                      <a:pt x="3139897" y="327028"/>
                      <a:pt x="3145659" y="333871"/>
                    </a:cubicBezTo>
                    <a:cubicBezTo>
                      <a:pt x="3151422" y="341074"/>
                      <a:pt x="3156824" y="347197"/>
                      <a:pt x="3161507" y="353319"/>
                    </a:cubicBezTo>
                    <a:cubicBezTo>
                      <a:pt x="3166189" y="359442"/>
                      <a:pt x="3170511" y="365205"/>
                      <a:pt x="3174833" y="370967"/>
                    </a:cubicBezTo>
                    <a:cubicBezTo>
                      <a:pt x="3179155" y="376370"/>
                      <a:pt x="3183116" y="381772"/>
                      <a:pt x="3187078" y="387175"/>
                    </a:cubicBezTo>
                    <a:cubicBezTo>
                      <a:pt x="3190680" y="392577"/>
                      <a:pt x="3194642" y="397980"/>
                      <a:pt x="3198243" y="403382"/>
                    </a:cubicBezTo>
                    <a:cubicBezTo>
                      <a:pt x="3201845" y="408784"/>
                      <a:pt x="3205806" y="414547"/>
                      <a:pt x="3209408" y="420670"/>
                    </a:cubicBezTo>
                    <a:cubicBezTo>
                      <a:pt x="3213010" y="426793"/>
                      <a:pt x="3216611" y="433276"/>
                      <a:pt x="3220573" y="440119"/>
                    </a:cubicBezTo>
                    <a:cubicBezTo>
                      <a:pt x="3222374" y="443720"/>
                      <a:pt x="3224535" y="447322"/>
                      <a:pt x="3226336" y="450923"/>
                    </a:cubicBezTo>
                    <a:cubicBezTo>
                      <a:pt x="3228137" y="454885"/>
                      <a:pt x="3229938" y="458847"/>
                      <a:pt x="3232098" y="463169"/>
                    </a:cubicBezTo>
                    <a:cubicBezTo>
                      <a:pt x="3224895" y="450203"/>
                      <a:pt x="3214811" y="433636"/>
                      <a:pt x="3204726" y="416348"/>
                    </a:cubicBezTo>
                    <a:cubicBezTo>
                      <a:pt x="3193561" y="399420"/>
                      <a:pt x="3182396" y="381772"/>
                      <a:pt x="3170150" y="367366"/>
                    </a:cubicBezTo>
                    <a:cubicBezTo>
                      <a:pt x="3175913" y="375650"/>
                      <a:pt x="3181676" y="383933"/>
                      <a:pt x="3187078" y="392937"/>
                    </a:cubicBezTo>
                    <a:cubicBezTo>
                      <a:pt x="3192481" y="401581"/>
                      <a:pt x="3197883" y="410225"/>
                      <a:pt x="3202925" y="418869"/>
                    </a:cubicBezTo>
                    <a:lnTo>
                      <a:pt x="3214811" y="437597"/>
                    </a:lnTo>
                    <a:cubicBezTo>
                      <a:pt x="3218772" y="443720"/>
                      <a:pt x="3222734" y="449843"/>
                      <a:pt x="3226336" y="456686"/>
                    </a:cubicBezTo>
                    <a:lnTo>
                      <a:pt x="3224895" y="454525"/>
                    </a:lnTo>
                    <a:cubicBezTo>
                      <a:pt x="3231018" y="466771"/>
                      <a:pt x="3236060" y="477215"/>
                      <a:pt x="3240742" y="486219"/>
                    </a:cubicBezTo>
                    <a:cubicBezTo>
                      <a:pt x="3245064" y="495584"/>
                      <a:pt x="3248666" y="503507"/>
                      <a:pt x="3251907" y="511071"/>
                    </a:cubicBezTo>
                    <a:cubicBezTo>
                      <a:pt x="3258751" y="525477"/>
                      <a:pt x="3263432" y="536642"/>
                      <a:pt x="3268115" y="547447"/>
                    </a:cubicBezTo>
                    <a:cubicBezTo>
                      <a:pt x="3270636" y="552849"/>
                      <a:pt x="3273157" y="558252"/>
                      <a:pt x="3275318" y="563654"/>
                    </a:cubicBezTo>
                    <a:cubicBezTo>
                      <a:pt x="3277479" y="569417"/>
                      <a:pt x="3280000" y="575540"/>
                      <a:pt x="3282521" y="582383"/>
                    </a:cubicBezTo>
                    <a:cubicBezTo>
                      <a:pt x="3283962" y="585624"/>
                      <a:pt x="3285042" y="589226"/>
                      <a:pt x="3286483" y="593188"/>
                    </a:cubicBezTo>
                    <a:cubicBezTo>
                      <a:pt x="3287924" y="597149"/>
                      <a:pt x="3289364" y="601111"/>
                      <a:pt x="3290805" y="605433"/>
                    </a:cubicBezTo>
                    <a:cubicBezTo>
                      <a:pt x="3293686" y="614437"/>
                      <a:pt x="3296568" y="624162"/>
                      <a:pt x="3300169" y="636047"/>
                    </a:cubicBezTo>
                    <a:cubicBezTo>
                      <a:pt x="3286483" y="581302"/>
                      <a:pt x="3307733" y="647572"/>
                      <a:pt x="3297288" y="606514"/>
                    </a:cubicBezTo>
                    <a:cubicBezTo>
                      <a:pt x="3307012" y="637848"/>
                      <a:pt x="3313135" y="665580"/>
                      <a:pt x="3316737" y="685389"/>
                    </a:cubicBezTo>
                    <a:cubicBezTo>
                      <a:pt x="3319978" y="705198"/>
                      <a:pt x="3321419" y="717444"/>
                      <a:pt x="3320338" y="717804"/>
                    </a:cubicBezTo>
                    <a:cubicBezTo>
                      <a:pt x="3317457" y="703037"/>
                      <a:pt x="3314936" y="691512"/>
                      <a:pt x="3313495" y="682868"/>
                    </a:cubicBezTo>
                    <a:cubicBezTo>
                      <a:pt x="3311694" y="674224"/>
                      <a:pt x="3309894" y="668822"/>
                      <a:pt x="3308813" y="664860"/>
                    </a:cubicBezTo>
                    <a:cubicBezTo>
                      <a:pt x="3306652" y="656936"/>
                      <a:pt x="3306292" y="656576"/>
                      <a:pt x="3305572" y="656216"/>
                    </a:cubicBezTo>
                    <a:cubicBezTo>
                      <a:pt x="3305211" y="656216"/>
                      <a:pt x="3304851" y="656216"/>
                      <a:pt x="3302690" y="649373"/>
                    </a:cubicBezTo>
                    <a:cubicBezTo>
                      <a:pt x="3300889" y="642530"/>
                      <a:pt x="3296568" y="629564"/>
                      <a:pt x="3288284" y="602912"/>
                    </a:cubicBezTo>
                    <a:cubicBezTo>
                      <a:pt x="3292606" y="620920"/>
                      <a:pt x="3277479" y="578421"/>
                      <a:pt x="3295487" y="642530"/>
                    </a:cubicBezTo>
                    <a:cubicBezTo>
                      <a:pt x="3304851" y="678906"/>
                      <a:pt x="3304131" y="673144"/>
                      <a:pt x="3303050" y="667741"/>
                    </a:cubicBezTo>
                    <a:cubicBezTo>
                      <a:pt x="3302690" y="664860"/>
                      <a:pt x="3301970" y="662339"/>
                      <a:pt x="3303050" y="664500"/>
                    </a:cubicBezTo>
                    <a:cubicBezTo>
                      <a:pt x="3303410" y="665580"/>
                      <a:pt x="3304131" y="668101"/>
                      <a:pt x="3305211" y="672784"/>
                    </a:cubicBezTo>
                    <a:cubicBezTo>
                      <a:pt x="3305932" y="674945"/>
                      <a:pt x="3306292" y="677826"/>
                      <a:pt x="3307373" y="681067"/>
                    </a:cubicBezTo>
                    <a:cubicBezTo>
                      <a:pt x="3308093" y="684309"/>
                      <a:pt x="3308813" y="688271"/>
                      <a:pt x="3309533" y="692953"/>
                    </a:cubicBezTo>
                    <a:cubicBezTo>
                      <a:pt x="3310254" y="697275"/>
                      <a:pt x="3310614" y="701957"/>
                      <a:pt x="3309533" y="699436"/>
                    </a:cubicBezTo>
                    <a:cubicBezTo>
                      <a:pt x="3311334" y="707719"/>
                      <a:pt x="3312775" y="714562"/>
                      <a:pt x="3313855" y="720325"/>
                    </a:cubicBezTo>
                    <a:cubicBezTo>
                      <a:pt x="3314936" y="726088"/>
                      <a:pt x="3315296" y="731490"/>
                      <a:pt x="3316016" y="736892"/>
                    </a:cubicBezTo>
                    <a:cubicBezTo>
                      <a:pt x="3316737" y="742295"/>
                      <a:pt x="3317457" y="748058"/>
                      <a:pt x="3318177" y="754901"/>
                    </a:cubicBezTo>
                    <a:cubicBezTo>
                      <a:pt x="3318537" y="758502"/>
                      <a:pt x="3319258" y="762104"/>
                      <a:pt x="3319618" y="766066"/>
                    </a:cubicBezTo>
                    <a:cubicBezTo>
                      <a:pt x="3319978" y="770388"/>
                      <a:pt x="3320698" y="774710"/>
                      <a:pt x="3321058" y="780112"/>
                    </a:cubicBezTo>
                    <a:lnTo>
                      <a:pt x="3319978" y="770388"/>
                    </a:lnTo>
                    <a:cubicBezTo>
                      <a:pt x="3320698" y="783353"/>
                      <a:pt x="3321419" y="793078"/>
                      <a:pt x="3321779" y="801362"/>
                    </a:cubicBezTo>
                    <a:cubicBezTo>
                      <a:pt x="3322139" y="805684"/>
                      <a:pt x="3322499" y="809285"/>
                      <a:pt x="3322499" y="812887"/>
                    </a:cubicBezTo>
                    <a:cubicBezTo>
                      <a:pt x="3322499" y="816488"/>
                      <a:pt x="3322859" y="819730"/>
                      <a:pt x="3323219" y="822971"/>
                    </a:cubicBezTo>
                    <a:cubicBezTo>
                      <a:pt x="3323940" y="835937"/>
                      <a:pt x="3324660" y="848543"/>
                      <a:pt x="3323940" y="870153"/>
                    </a:cubicBezTo>
                    <a:cubicBezTo>
                      <a:pt x="3325741" y="852865"/>
                      <a:pt x="3325381" y="899326"/>
                      <a:pt x="3326461" y="926338"/>
                    </a:cubicBezTo>
                    <a:cubicBezTo>
                      <a:pt x="3326461" y="904368"/>
                      <a:pt x="3327542" y="887440"/>
                      <a:pt x="3328262" y="864750"/>
                    </a:cubicBezTo>
                    <a:cubicBezTo>
                      <a:pt x="3328262" y="858988"/>
                      <a:pt x="3328622" y="853225"/>
                      <a:pt x="3328622" y="846742"/>
                    </a:cubicBezTo>
                    <a:cubicBezTo>
                      <a:pt x="3328622" y="840259"/>
                      <a:pt x="3328622" y="833056"/>
                      <a:pt x="3328622" y="825492"/>
                    </a:cubicBezTo>
                    <a:cubicBezTo>
                      <a:pt x="3328622" y="821531"/>
                      <a:pt x="3328622" y="817569"/>
                      <a:pt x="3328622" y="813247"/>
                    </a:cubicBezTo>
                    <a:cubicBezTo>
                      <a:pt x="3328622" y="808925"/>
                      <a:pt x="3328622" y="804603"/>
                      <a:pt x="3328262" y="799921"/>
                    </a:cubicBezTo>
                    <a:cubicBezTo>
                      <a:pt x="3327542" y="790557"/>
                      <a:pt x="3326821" y="780472"/>
                      <a:pt x="3326101" y="769667"/>
                    </a:cubicBezTo>
                    <a:cubicBezTo>
                      <a:pt x="3323940" y="759223"/>
                      <a:pt x="3323580" y="765705"/>
                      <a:pt x="3318177" y="729689"/>
                    </a:cubicBezTo>
                    <a:lnTo>
                      <a:pt x="3321779" y="758142"/>
                    </a:lnTo>
                    <a:cubicBezTo>
                      <a:pt x="3322499" y="762824"/>
                      <a:pt x="3322859" y="767866"/>
                      <a:pt x="3323219" y="772549"/>
                    </a:cubicBezTo>
                    <a:lnTo>
                      <a:pt x="3324300" y="786955"/>
                    </a:lnTo>
                    <a:cubicBezTo>
                      <a:pt x="3322859" y="774710"/>
                      <a:pt x="3322499" y="764985"/>
                      <a:pt x="3320338" y="753820"/>
                    </a:cubicBezTo>
                    <a:lnTo>
                      <a:pt x="3317097" y="726448"/>
                    </a:lnTo>
                    <a:cubicBezTo>
                      <a:pt x="3316737" y="721766"/>
                      <a:pt x="3315656" y="717444"/>
                      <a:pt x="3314936" y="712762"/>
                    </a:cubicBezTo>
                    <a:lnTo>
                      <a:pt x="3312775" y="699075"/>
                    </a:lnTo>
                    <a:cubicBezTo>
                      <a:pt x="3314576" y="707719"/>
                      <a:pt x="3316016" y="714562"/>
                      <a:pt x="3317097" y="720685"/>
                    </a:cubicBezTo>
                    <a:cubicBezTo>
                      <a:pt x="3318177" y="726448"/>
                      <a:pt x="3318898" y="731130"/>
                      <a:pt x="3319258" y="734731"/>
                    </a:cubicBezTo>
                    <a:cubicBezTo>
                      <a:pt x="3320338" y="741935"/>
                      <a:pt x="3321419" y="745536"/>
                      <a:pt x="3321779" y="747697"/>
                    </a:cubicBezTo>
                    <a:cubicBezTo>
                      <a:pt x="3322859" y="752019"/>
                      <a:pt x="3323940" y="751299"/>
                      <a:pt x="3326101" y="766066"/>
                    </a:cubicBezTo>
                    <a:cubicBezTo>
                      <a:pt x="3327181" y="782273"/>
                      <a:pt x="3327902" y="793438"/>
                      <a:pt x="3328622" y="802082"/>
                    </a:cubicBezTo>
                    <a:cubicBezTo>
                      <a:pt x="3329342" y="810726"/>
                      <a:pt x="3328982" y="816488"/>
                      <a:pt x="3329342" y="821891"/>
                    </a:cubicBezTo>
                    <a:cubicBezTo>
                      <a:pt x="3329342" y="826933"/>
                      <a:pt x="3329342" y="831615"/>
                      <a:pt x="3329702" y="837018"/>
                    </a:cubicBezTo>
                    <a:cubicBezTo>
                      <a:pt x="3329702" y="842780"/>
                      <a:pt x="3330063" y="849623"/>
                      <a:pt x="3329702" y="859348"/>
                    </a:cubicBezTo>
                    <a:cubicBezTo>
                      <a:pt x="3327542" y="855386"/>
                      <a:pt x="3326101" y="981083"/>
                      <a:pt x="3324660" y="1053475"/>
                    </a:cubicBezTo>
                    <a:cubicBezTo>
                      <a:pt x="3324660" y="1042310"/>
                      <a:pt x="3324660" y="1027544"/>
                      <a:pt x="3324660" y="1019620"/>
                    </a:cubicBezTo>
                    <a:cubicBezTo>
                      <a:pt x="3323219" y="967036"/>
                      <a:pt x="3322859" y="1055997"/>
                      <a:pt x="3322139" y="1057797"/>
                    </a:cubicBezTo>
                    <a:lnTo>
                      <a:pt x="3323219" y="1096335"/>
                    </a:lnTo>
                    <a:cubicBezTo>
                      <a:pt x="3323219" y="1089131"/>
                      <a:pt x="3322499" y="1079047"/>
                      <a:pt x="3322139" y="1095614"/>
                    </a:cubicBezTo>
                    <a:cubicBezTo>
                      <a:pt x="3322499" y="1147838"/>
                      <a:pt x="3324660" y="1144596"/>
                      <a:pt x="3325020" y="1196460"/>
                    </a:cubicBezTo>
                    <a:cubicBezTo>
                      <a:pt x="3323940" y="1200422"/>
                      <a:pt x="3322139" y="1156482"/>
                      <a:pt x="3321419" y="1188896"/>
                    </a:cubicBezTo>
                    <a:cubicBezTo>
                      <a:pt x="3320338" y="1200062"/>
                      <a:pt x="3317817" y="1235357"/>
                      <a:pt x="3318537" y="1304509"/>
                    </a:cubicBezTo>
                    <a:cubicBezTo>
                      <a:pt x="3318898" y="1309551"/>
                      <a:pt x="3319258" y="1327199"/>
                      <a:pt x="3319258" y="1348088"/>
                    </a:cubicBezTo>
                    <a:cubicBezTo>
                      <a:pt x="3319258" y="1345207"/>
                      <a:pt x="3319258" y="1341605"/>
                      <a:pt x="3319258" y="1340165"/>
                    </a:cubicBezTo>
                    <a:lnTo>
                      <a:pt x="3317817" y="1385905"/>
                    </a:lnTo>
                    <a:cubicBezTo>
                      <a:pt x="3315656" y="1347008"/>
                      <a:pt x="3318898" y="1307030"/>
                      <a:pt x="3316737" y="1267772"/>
                    </a:cubicBezTo>
                    <a:lnTo>
                      <a:pt x="3314936" y="1264531"/>
                    </a:lnTo>
                    <a:cubicBezTo>
                      <a:pt x="3314936" y="1233917"/>
                      <a:pt x="3314215" y="1192498"/>
                      <a:pt x="3313135" y="1173409"/>
                    </a:cubicBezTo>
                    <a:cubicBezTo>
                      <a:pt x="3313135" y="1219870"/>
                      <a:pt x="3313135" y="1229955"/>
                      <a:pt x="3313855" y="1281818"/>
                    </a:cubicBezTo>
                    <a:cubicBezTo>
                      <a:pt x="3312775" y="1289022"/>
                      <a:pt x="3311694" y="1252285"/>
                      <a:pt x="3311694" y="1247243"/>
                    </a:cubicBezTo>
                    <a:lnTo>
                      <a:pt x="3312775" y="1255166"/>
                    </a:lnTo>
                    <a:cubicBezTo>
                      <a:pt x="3314215" y="1192858"/>
                      <a:pt x="3310974" y="1162244"/>
                      <a:pt x="3311334" y="1084810"/>
                    </a:cubicBezTo>
                    <a:cubicBezTo>
                      <a:pt x="3311334" y="1073284"/>
                      <a:pt x="3311334" y="1080127"/>
                      <a:pt x="3312054" y="1083009"/>
                    </a:cubicBezTo>
                    <a:cubicBezTo>
                      <a:pt x="3310254" y="1020340"/>
                      <a:pt x="3312775" y="959113"/>
                      <a:pt x="3310254" y="898245"/>
                    </a:cubicBezTo>
                    <a:lnTo>
                      <a:pt x="3311334" y="918054"/>
                    </a:lnTo>
                    <a:cubicBezTo>
                      <a:pt x="3311334" y="907609"/>
                      <a:pt x="3310974" y="895004"/>
                      <a:pt x="3310614" y="880237"/>
                    </a:cubicBezTo>
                    <a:cubicBezTo>
                      <a:pt x="3310614" y="865471"/>
                      <a:pt x="3310254" y="848903"/>
                      <a:pt x="3309173" y="831255"/>
                    </a:cubicBezTo>
                    <a:cubicBezTo>
                      <a:pt x="3308093" y="795599"/>
                      <a:pt x="3303050" y="755621"/>
                      <a:pt x="3295847" y="716003"/>
                    </a:cubicBezTo>
                    <a:lnTo>
                      <a:pt x="3295127" y="716003"/>
                    </a:lnTo>
                    <a:cubicBezTo>
                      <a:pt x="3295847" y="719965"/>
                      <a:pt x="3294767" y="714562"/>
                      <a:pt x="3293326" y="706279"/>
                    </a:cubicBezTo>
                    <a:cubicBezTo>
                      <a:pt x="3292606" y="701957"/>
                      <a:pt x="3291885" y="697275"/>
                      <a:pt x="3290805" y="692232"/>
                    </a:cubicBezTo>
                    <a:cubicBezTo>
                      <a:pt x="3290445" y="689711"/>
                      <a:pt x="3290085" y="687190"/>
                      <a:pt x="3289724" y="685029"/>
                    </a:cubicBezTo>
                    <a:cubicBezTo>
                      <a:pt x="3289364" y="682868"/>
                      <a:pt x="3288644" y="680707"/>
                      <a:pt x="3288284" y="678546"/>
                    </a:cubicBezTo>
                    <a:lnTo>
                      <a:pt x="3288284" y="678546"/>
                    </a:lnTo>
                    <a:cubicBezTo>
                      <a:pt x="3285763" y="668822"/>
                      <a:pt x="3283241" y="659097"/>
                      <a:pt x="3281081" y="649733"/>
                    </a:cubicBezTo>
                    <a:cubicBezTo>
                      <a:pt x="3278560" y="640369"/>
                      <a:pt x="3275318" y="631005"/>
                      <a:pt x="3272797" y="622361"/>
                    </a:cubicBezTo>
                    <a:cubicBezTo>
                      <a:pt x="3271356" y="618039"/>
                      <a:pt x="3269916" y="613357"/>
                      <a:pt x="3268835" y="609035"/>
                    </a:cubicBezTo>
                    <a:cubicBezTo>
                      <a:pt x="3267394" y="604713"/>
                      <a:pt x="3265954" y="600751"/>
                      <a:pt x="3264513" y="596429"/>
                    </a:cubicBezTo>
                    <a:cubicBezTo>
                      <a:pt x="3261632" y="588145"/>
                      <a:pt x="3258751" y="580222"/>
                      <a:pt x="3255869" y="573019"/>
                    </a:cubicBezTo>
                    <a:cubicBezTo>
                      <a:pt x="3258751" y="582743"/>
                      <a:pt x="3262712" y="594988"/>
                      <a:pt x="3267034" y="609395"/>
                    </a:cubicBezTo>
                    <a:cubicBezTo>
                      <a:pt x="3268115" y="612276"/>
                      <a:pt x="3270276" y="619119"/>
                      <a:pt x="3272437" y="627043"/>
                    </a:cubicBezTo>
                    <a:cubicBezTo>
                      <a:pt x="3273517" y="631005"/>
                      <a:pt x="3274958" y="635687"/>
                      <a:pt x="3276398" y="640009"/>
                    </a:cubicBezTo>
                    <a:cubicBezTo>
                      <a:pt x="3277119" y="642170"/>
                      <a:pt x="3277839" y="644691"/>
                      <a:pt x="3278199" y="646852"/>
                    </a:cubicBezTo>
                    <a:cubicBezTo>
                      <a:pt x="3278920" y="649013"/>
                      <a:pt x="3279280" y="651534"/>
                      <a:pt x="3280000" y="653695"/>
                    </a:cubicBezTo>
                    <a:cubicBezTo>
                      <a:pt x="3284322" y="672063"/>
                      <a:pt x="3288284" y="687190"/>
                      <a:pt x="3288284" y="682148"/>
                    </a:cubicBezTo>
                    <a:cubicBezTo>
                      <a:pt x="3289724" y="690432"/>
                      <a:pt x="3291165" y="700156"/>
                      <a:pt x="3292966" y="710601"/>
                    </a:cubicBezTo>
                    <a:cubicBezTo>
                      <a:pt x="3294046" y="715643"/>
                      <a:pt x="3294767" y="721045"/>
                      <a:pt x="3295847" y="726088"/>
                    </a:cubicBezTo>
                    <a:cubicBezTo>
                      <a:pt x="3296568" y="731490"/>
                      <a:pt x="3297288" y="736532"/>
                      <a:pt x="3298008" y="741935"/>
                    </a:cubicBezTo>
                    <a:cubicBezTo>
                      <a:pt x="3298729" y="747337"/>
                      <a:pt x="3299449" y="752380"/>
                      <a:pt x="3300169" y="757422"/>
                    </a:cubicBezTo>
                    <a:cubicBezTo>
                      <a:pt x="3300889" y="762464"/>
                      <a:pt x="3301610" y="767146"/>
                      <a:pt x="3301970" y="771828"/>
                    </a:cubicBezTo>
                    <a:cubicBezTo>
                      <a:pt x="3302690" y="780832"/>
                      <a:pt x="3303410" y="789116"/>
                      <a:pt x="3303410" y="795239"/>
                    </a:cubicBezTo>
                    <a:cubicBezTo>
                      <a:pt x="3302330" y="772549"/>
                      <a:pt x="3303410" y="780472"/>
                      <a:pt x="3304851" y="795239"/>
                    </a:cubicBezTo>
                    <a:cubicBezTo>
                      <a:pt x="3305211" y="798840"/>
                      <a:pt x="3305572" y="802802"/>
                      <a:pt x="3305932" y="807124"/>
                    </a:cubicBezTo>
                    <a:cubicBezTo>
                      <a:pt x="3305932" y="811086"/>
                      <a:pt x="3306292" y="815408"/>
                      <a:pt x="3306652" y="819370"/>
                    </a:cubicBezTo>
                    <a:cubicBezTo>
                      <a:pt x="3307012" y="826933"/>
                      <a:pt x="3307373" y="833416"/>
                      <a:pt x="3307733" y="835577"/>
                    </a:cubicBezTo>
                    <a:cubicBezTo>
                      <a:pt x="3307733" y="839539"/>
                      <a:pt x="3307733" y="845662"/>
                      <a:pt x="3307733" y="852505"/>
                    </a:cubicBezTo>
                    <a:cubicBezTo>
                      <a:pt x="3307733" y="859348"/>
                      <a:pt x="3307733" y="867271"/>
                      <a:pt x="3307733" y="874475"/>
                    </a:cubicBezTo>
                    <a:cubicBezTo>
                      <a:pt x="3307733" y="888881"/>
                      <a:pt x="3307733" y="900406"/>
                      <a:pt x="3306652" y="897525"/>
                    </a:cubicBezTo>
                    <a:cubicBezTo>
                      <a:pt x="3306292" y="906529"/>
                      <a:pt x="3307733" y="874835"/>
                      <a:pt x="3306652" y="855386"/>
                    </a:cubicBezTo>
                    <a:cubicBezTo>
                      <a:pt x="3304851" y="807124"/>
                      <a:pt x="3305211" y="943626"/>
                      <a:pt x="3303771" y="883479"/>
                    </a:cubicBezTo>
                    <a:cubicBezTo>
                      <a:pt x="3304851" y="959833"/>
                      <a:pt x="3304491" y="1060318"/>
                      <a:pt x="3305932" y="1139194"/>
                    </a:cubicBezTo>
                    <a:lnTo>
                      <a:pt x="3306652" y="1095254"/>
                    </a:lnTo>
                    <a:cubicBezTo>
                      <a:pt x="3306652" y="1130190"/>
                      <a:pt x="3306652" y="1213027"/>
                      <a:pt x="3305932" y="1219150"/>
                    </a:cubicBezTo>
                    <a:cubicBezTo>
                      <a:pt x="3305932" y="1193218"/>
                      <a:pt x="3305932" y="1162605"/>
                      <a:pt x="3305572" y="1129470"/>
                    </a:cubicBezTo>
                    <a:cubicBezTo>
                      <a:pt x="3303771" y="1128029"/>
                      <a:pt x="3305572" y="1209426"/>
                      <a:pt x="3304491" y="1213027"/>
                    </a:cubicBezTo>
                    <a:lnTo>
                      <a:pt x="3307733" y="1309551"/>
                    </a:lnTo>
                    <a:lnTo>
                      <a:pt x="3307733" y="1267052"/>
                    </a:lnTo>
                    <a:cubicBezTo>
                      <a:pt x="3308813" y="1293704"/>
                      <a:pt x="3307733" y="1382304"/>
                      <a:pt x="3307373" y="1447853"/>
                    </a:cubicBezTo>
                    <a:cubicBezTo>
                      <a:pt x="3304851" y="1410396"/>
                      <a:pt x="3307373" y="1348809"/>
                      <a:pt x="3306292" y="1280018"/>
                    </a:cubicBezTo>
                    <a:cubicBezTo>
                      <a:pt x="3305211" y="1229955"/>
                      <a:pt x="3303771" y="1310992"/>
                      <a:pt x="3303050" y="1263450"/>
                    </a:cubicBezTo>
                    <a:cubicBezTo>
                      <a:pt x="3302330" y="1275696"/>
                      <a:pt x="3302690" y="1306670"/>
                      <a:pt x="3303050" y="1321796"/>
                    </a:cubicBezTo>
                    <a:lnTo>
                      <a:pt x="3303050" y="1340525"/>
                    </a:lnTo>
                    <a:cubicBezTo>
                      <a:pt x="3300169" y="1298026"/>
                      <a:pt x="3300889" y="1203303"/>
                      <a:pt x="3298729" y="1140275"/>
                    </a:cubicBezTo>
                    <a:cubicBezTo>
                      <a:pt x="3298729" y="1145677"/>
                      <a:pt x="3299089" y="1150719"/>
                      <a:pt x="3299449" y="1152520"/>
                    </a:cubicBezTo>
                    <a:cubicBezTo>
                      <a:pt x="3300529" y="1103898"/>
                      <a:pt x="3300169" y="1054556"/>
                      <a:pt x="3299449" y="1007014"/>
                    </a:cubicBezTo>
                    <a:cubicBezTo>
                      <a:pt x="3298729" y="1032226"/>
                      <a:pt x="3299449" y="1041950"/>
                      <a:pt x="3299449" y="1056357"/>
                    </a:cubicBezTo>
                    <a:cubicBezTo>
                      <a:pt x="3298729" y="1058157"/>
                      <a:pt x="3298729" y="1013497"/>
                      <a:pt x="3298008" y="996570"/>
                    </a:cubicBezTo>
                    <a:cubicBezTo>
                      <a:pt x="3297288" y="1040510"/>
                      <a:pt x="3296568" y="1004853"/>
                      <a:pt x="3296207" y="1032586"/>
                    </a:cubicBezTo>
                    <a:cubicBezTo>
                      <a:pt x="3295487" y="1003773"/>
                      <a:pt x="3295847" y="980723"/>
                      <a:pt x="3296207" y="945427"/>
                    </a:cubicBezTo>
                    <a:cubicBezTo>
                      <a:pt x="3296928" y="927418"/>
                      <a:pt x="3297288" y="960553"/>
                      <a:pt x="3298729" y="956592"/>
                    </a:cubicBezTo>
                    <a:cubicBezTo>
                      <a:pt x="3298008" y="920575"/>
                      <a:pt x="3300889" y="904008"/>
                      <a:pt x="3299449" y="851424"/>
                    </a:cubicBezTo>
                    <a:cubicBezTo>
                      <a:pt x="3299449" y="886360"/>
                      <a:pt x="3298729" y="882038"/>
                      <a:pt x="3298008" y="865471"/>
                    </a:cubicBezTo>
                    <a:cubicBezTo>
                      <a:pt x="3297648" y="848903"/>
                      <a:pt x="3295847" y="821531"/>
                      <a:pt x="3295127" y="809645"/>
                    </a:cubicBezTo>
                    <a:lnTo>
                      <a:pt x="3295127" y="821170"/>
                    </a:lnTo>
                    <a:cubicBezTo>
                      <a:pt x="3295127" y="815768"/>
                      <a:pt x="3294406" y="810366"/>
                      <a:pt x="3294046" y="805323"/>
                    </a:cubicBezTo>
                    <a:cubicBezTo>
                      <a:pt x="3293326" y="800281"/>
                      <a:pt x="3292966" y="795599"/>
                      <a:pt x="3292606" y="790917"/>
                    </a:cubicBezTo>
                    <a:cubicBezTo>
                      <a:pt x="3291885" y="781553"/>
                      <a:pt x="3291525" y="773269"/>
                      <a:pt x="3291525" y="765705"/>
                    </a:cubicBezTo>
                    <a:cubicBezTo>
                      <a:pt x="3292966" y="779752"/>
                      <a:pt x="3294046" y="793438"/>
                      <a:pt x="3294767" y="802802"/>
                    </a:cubicBezTo>
                    <a:cubicBezTo>
                      <a:pt x="3295127" y="807484"/>
                      <a:pt x="3295487" y="811086"/>
                      <a:pt x="3295487" y="812887"/>
                    </a:cubicBezTo>
                    <a:cubicBezTo>
                      <a:pt x="3295487" y="814688"/>
                      <a:pt x="3295847" y="815048"/>
                      <a:pt x="3296207" y="812887"/>
                    </a:cubicBezTo>
                    <a:cubicBezTo>
                      <a:pt x="3296207" y="808205"/>
                      <a:pt x="3295847" y="803523"/>
                      <a:pt x="3295487" y="798840"/>
                    </a:cubicBezTo>
                    <a:cubicBezTo>
                      <a:pt x="3295127" y="794158"/>
                      <a:pt x="3294767" y="789476"/>
                      <a:pt x="3294406" y="784794"/>
                    </a:cubicBezTo>
                    <a:cubicBezTo>
                      <a:pt x="3294046" y="780112"/>
                      <a:pt x="3293686" y="775070"/>
                      <a:pt x="3292966" y="770027"/>
                    </a:cubicBezTo>
                    <a:cubicBezTo>
                      <a:pt x="3292966" y="764985"/>
                      <a:pt x="3291525" y="759943"/>
                      <a:pt x="3290805" y="754901"/>
                    </a:cubicBezTo>
                    <a:cubicBezTo>
                      <a:pt x="3291885" y="761384"/>
                      <a:pt x="3293326" y="767506"/>
                      <a:pt x="3293686" y="773989"/>
                    </a:cubicBezTo>
                    <a:cubicBezTo>
                      <a:pt x="3293326" y="766426"/>
                      <a:pt x="3291885" y="758502"/>
                      <a:pt x="3291165" y="750939"/>
                    </a:cubicBezTo>
                    <a:lnTo>
                      <a:pt x="3288284" y="727888"/>
                    </a:lnTo>
                    <a:cubicBezTo>
                      <a:pt x="3287203" y="720325"/>
                      <a:pt x="3285402" y="712762"/>
                      <a:pt x="3284322" y="705198"/>
                    </a:cubicBezTo>
                    <a:lnTo>
                      <a:pt x="3282161" y="693673"/>
                    </a:lnTo>
                    <a:cubicBezTo>
                      <a:pt x="3281441" y="689711"/>
                      <a:pt x="3280720" y="686110"/>
                      <a:pt x="3280000" y="682148"/>
                    </a:cubicBezTo>
                    <a:cubicBezTo>
                      <a:pt x="3275318" y="668101"/>
                      <a:pt x="3268475" y="644691"/>
                      <a:pt x="3262712" y="632806"/>
                    </a:cubicBezTo>
                    <a:cubicBezTo>
                      <a:pt x="3260191" y="622001"/>
                      <a:pt x="3256950" y="609035"/>
                      <a:pt x="3252268" y="596789"/>
                    </a:cubicBezTo>
                    <a:cubicBezTo>
                      <a:pt x="3247946" y="584544"/>
                      <a:pt x="3243624" y="572298"/>
                      <a:pt x="3239302" y="562574"/>
                    </a:cubicBezTo>
                    <a:lnTo>
                      <a:pt x="3243263" y="571578"/>
                    </a:lnTo>
                    <a:cubicBezTo>
                      <a:pt x="3239662" y="561853"/>
                      <a:pt x="3234980" y="549608"/>
                      <a:pt x="3229938" y="536282"/>
                    </a:cubicBezTo>
                    <a:cubicBezTo>
                      <a:pt x="3227056" y="529799"/>
                      <a:pt x="3223815" y="522956"/>
                      <a:pt x="3220934" y="516113"/>
                    </a:cubicBezTo>
                    <a:cubicBezTo>
                      <a:pt x="3219493" y="512871"/>
                      <a:pt x="3217692" y="509270"/>
                      <a:pt x="3216251" y="506028"/>
                    </a:cubicBezTo>
                    <a:cubicBezTo>
                      <a:pt x="3214811" y="502787"/>
                      <a:pt x="3213370" y="499545"/>
                      <a:pt x="3211569" y="496304"/>
                    </a:cubicBezTo>
                    <a:cubicBezTo>
                      <a:pt x="3204726" y="483698"/>
                      <a:pt x="3198963" y="471813"/>
                      <a:pt x="3193561" y="462809"/>
                    </a:cubicBezTo>
                    <a:cubicBezTo>
                      <a:pt x="3188159" y="454165"/>
                      <a:pt x="3184557" y="448042"/>
                      <a:pt x="3183477" y="446601"/>
                    </a:cubicBezTo>
                    <a:cubicBezTo>
                      <a:pt x="3180235" y="440119"/>
                      <a:pt x="3185277" y="448042"/>
                      <a:pt x="3193201" y="460288"/>
                    </a:cubicBezTo>
                    <a:cubicBezTo>
                      <a:pt x="3197163" y="466410"/>
                      <a:pt x="3201485" y="473974"/>
                      <a:pt x="3205806" y="481537"/>
                    </a:cubicBezTo>
                    <a:cubicBezTo>
                      <a:pt x="3210129" y="489101"/>
                      <a:pt x="3214811" y="496664"/>
                      <a:pt x="3218052" y="503147"/>
                    </a:cubicBezTo>
                    <a:cubicBezTo>
                      <a:pt x="3224895" y="516113"/>
                      <a:pt x="3229217" y="524397"/>
                      <a:pt x="3226696" y="517554"/>
                    </a:cubicBezTo>
                    <a:cubicBezTo>
                      <a:pt x="3223815" y="510710"/>
                      <a:pt x="3215171" y="488380"/>
                      <a:pt x="3188879" y="443720"/>
                    </a:cubicBezTo>
                    <a:cubicBezTo>
                      <a:pt x="3186358" y="439398"/>
                      <a:pt x="3184197" y="435437"/>
                      <a:pt x="3182036" y="432195"/>
                    </a:cubicBezTo>
                    <a:cubicBezTo>
                      <a:pt x="3179875" y="428593"/>
                      <a:pt x="3177714" y="425712"/>
                      <a:pt x="3175913" y="422831"/>
                    </a:cubicBezTo>
                    <a:cubicBezTo>
                      <a:pt x="3172311" y="417068"/>
                      <a:pt x="3169070" y="412746"/>
                      <a:pt x="3166549" y="409145"/>
                    </a:cubicBezTo>
                    <a:cubicBezTo>
                      <a:pt x="3161507" y="401941"/>
                      <a:pt x="3158265" y="397619"/>
                      <a:pt x="3155384" y="394738"/>
                    </a:cubicBezTo>
                    <a:cubicBezTo>
                      <a:pt x="3149981" y="388976"/>
                      <a:pt x="3146740" y="386454"/>
                      <a:pt x="3133414" y="368446"/>
                    </a:cubicBezTo>
                    <a:cubicBezTo>
                      <a:pt x="3133414" y="368446"/>
                      <a:pt x="3135215" y="370247"/>
                      <a:pt x="3132694" y="366645"/>
                    </a:cubicBezTo>
                    <a:cubicBezTo>
                      <a:pt x="3122249" y="352959"/>
                      <a:pt x="3116126" y="345756"/>
                      <a:pt x="3110724" y="339273"/>
                    </a:cubicBezTo>
                    <a:cubicBezTo>
                      <a:pt x="3104961" y="332790"/>
                      <a:pt x="3099198" y="327388"/>
                      <a:pt x="3089834" y="316943"/>
                    </a:cubicBezTo>
                    <a:cubicBezTo>
                      <a:pt x="3093076" y="320905"/>
                      <a:pt x="3096677" y="325227"/>
                      <a:pt x="3100639" y="329549"/>
                    </a:cubicBezTo>
                    <a:cubicBezTo>
                      <a:pt x="3104241" y="333871"/>
                      <a:pt x="3108203" y="338553"/>
                      <a:pt x="3111804" y="342875"/>
                    </a:cubicBezTo>
                    <a:cubicBezTo>
                      <a:pt x="3118647" y="351519"/>
                      <a:pt x="3124770" y="359442"/>
                      <a:pt x="3128011" y="363044"/>
                    </a:cubicBezTo>
                    <a:cubicBezTo>
                      <a:pt x="3126211" y="361243"/>
                      <a:pt x="3122609" y="356921"/>
                      <a:pt x="3117567" y="350798"/>
                    </a:cubicBezTo>
                    <a:cubicBezTo>
                      <a:pt x="3115046" y="347917"/>
                      <a:pt x="3112524" y="344676"/>
                      <a:pt x="3109643" y="341074"/>
                    </a:cubicBezTo>
                    <a:cubicBezTo>
                      <a:pt x="3106762" y="337472"/>
                      <a:pt x="3103520" y="333871"/>
                      <a:pt x="3100279" y="330269"/>
                    </a:cubicBezTo>
                    <a:cubicBezTo>
                      <a:pt x="3093796" y="322706"/>
                      <a:pt x="3087313" y="314782"/>
                      <a:pt x="3080830" y="307939"/>
                    </a:cubicBezTo>
                    <a:cubicBezTo>
                      <a:pt x="3074347" y="301096"/>
                      <a:pt x="3068225" y="294973"/>
                      <a:pt x="3063542" y="290291"/>
                    </a:cubicBezTo>
                    <a:cubicBezTo>
                      <a:pt x="3069665" y="296054"/>
                      <a:pt x="3070025" y="296054"/>
                      <a:pt x="3067504" y="292812"/>
                    </a:cubicBezTo>
                    <a:cubicBezTo>
                      <a:pt x="3066063" y="291371"/>
                      <a:pt x="3063903" y="288850"/>
                      <a:pt x="3061381" y="285969"/>
                    </a:cubicBezTo>
                    <a:cubicBezTo>
                      <a:pt x="3059941" y="284528"/>
                      <a:pt x="3058860" y="283088"/>
                      <a:pt x="3057420" y="281647"/>
                    </a:cubicBezTo>
                    <a:cubicBezTo>
                      <a:pt x="3055979" y="280206"/>
                      <a:pt x="3054178" y="278766"/>
                      <a:pt x="3052737" y="277325"/>
                    </a:cubicBezTo>
                    <a:cubicBezTo>
                      <a:pt x="3040132" y="265080"/>
                      <a:pt x="3026806" y="252474"/>
                      <a:pt x="3036890" y="261118"/>
                    </a:cubicBezTo>
                    <a:cubicBezTo>
                      <a:pt x="3031128" y="254995"/>
                      <a:pt x="3024645" y="249232"/>
                      <a:pt x="3018162" y="243830"/>
                    </a:cubicBezTo>
                    <a:cubicBezTo>
                      <a:pt x="3011679" y="238067"/>
                      <a:pt x="3005556" y="232305"/>
                      <a:pt x="2998713" y="226902"/>
                    </a:cubicBezTo>
                    <a:cubicBezTo>
                      <a:pt x="2991870" y="221860"/>
                      <a:pt x="2985387" y="216458"/>
                      <a:pt x="2978904" y="211415"/>
                    </a:cubicBezTo>
                    <a:cubicBezTo>
                      <a:pt x="2975663" y="208894"/>
                      <a:pt x="2972421" y="206373"/>
                      <a:pt x="2969180" y="204212"/>
                    </a:cubicBezTo>
                    <a:cubicBezTo>
                      <a:pt x="2965938" y="202051"/>
                      <a:pt x="2962697" y="199530"/>
                      <a:pt x="2959455" y="197369"/>
                    </a:cubicBezTo>
                    <a:cubicBezTo>
                      <a:pt x="2952973" y="193047"/>
                      <a:pt x="2946850" y="188725"/>
                      <a:pt x="2940727" y="184763"/>
                    </a:cubicBezTo>
                    <a:cubicBezTo>
                      <a:pt x="2934604" y="180802"/>
                      <a:pt x="2928842" y="177560"/>
                      <a:pt x="2923079" y="173959"/>
                    </a:cubicBezTo>
                    <a:cubicBezTo>
                      <a:pt x="2917676" y="170717"/>
                      <a:pt x="2912274" y="167476"/>
                      <a:pt x="2907592" y="164594"/>
                    </a:cubicBezTo>
                    <a:cubicBezTo>
                      <a:pt x="2902910" y="161713"/>
                      <a:pt x="2898228" y="159552"/>
                      <a:pt x="2894266" y="157391"/>
                    </a:cubicBezTo>
                    <a:cubicBezTo>
                      <a:pt x="2889584" y="154150"/>
                      <a:pt x="2884902" y="151268"/>
                      <a:pt x="2880220" y="148387"/>
                    </a:cubicBezTo>
                    <a:cubicBezTo>
                      <a:pt x="2875538" y="145506"/>
                      <a:pt x="2870855" y="142624"/>
                      <a:pt x="2866173" y="140103"/>
                    </a:cubicBezTo>
                    <a:cubicBezTo>
                      <a:pt x="2856449" y="135061"/>
                      <a:pt x="2846725" y="130019"/>
                      <a:pt x="2835920" y="124976"/>
                    </a:cubicBezTo>
                    <a:cubicBezTo>
                      <a:pt x="2825115" y="120294"/>
                      <a:pt x="2813229" y="115252"/>
                      <a:pt x="2799903" y="109129"/>
                    </a:cubicBezTo>
                    <a:cubicBezTo>
                      <a:pt x="2793060" y="106608"/>
                      <a:pt x="2786217" y="103727"/>
                      <a:pt x="2778294" y="100485"/>
                    </a:cubicBezTo>
                    <a:cubicBezTo>
                      <a:pt x="2774332" y="99045"/>
                      <a:pt x="2770730" y="97244"/>
                      <a:pt x="2766408" y="95803"/>
                    </a:cubicBezTo>
                    <a:cubicBezTo>
                      <a:pt x="2762447" y="94363"/>
                      <a:pt x="2758125" y="92922"/>
                      <a:pt x="2753803" y="91121"/>
                    </a:cubicBezTo>
                    <a:cubicBezTo>
                      <a:pt x="2756684" y="92202"/>
                      <a:pt x="2759925" y="93282"/>
                      <a:pt x="2763527" y="94363"/>
                    </a:cubicBezTo>
                    <a:cubicBezTo>
                      <a:pt x="2767129" y="95443"/>
                      <a:pt x="2771090" y="97244"/>
                      <a:pt x="2775052" y="98685"/>
                    </a:cubicBezTo>
                    <a:cubicBezTo>
                      <a:pt x="2782976" y="101926"/>
                      <a:pt x="2791620" y="105167"/>
                      <a:pt x="2799183" y="108409"/>
                    </a:cubicBezTo>
                    <a:cubicBezTo>
                      <a:pt x="2818992" y="116333"/>
                      <a:pt x="2801704" y="107689"/>
                      <a:pt x="2786217" y="101926"/>
                    </a:cubicBezTo>
                    <a:cubicBezTo>
                      <a:pt x="2771090" y="95803"/>
                      <a:pt x="2758125" y="90401"/>
                      <a:pt x="2789099" y="101926"/>
                    </a:cubicBezTo>
                    <a:cubicBezTo>
                      <a:pt x="2775773" y="96884"/>
                      <a:pt x="2787658" y="102286"/>
                      <a:pt x="2801344" y="107328"/>
                    </a:cubicBezTo>
                    <a:cubicBezTo>
                      <a:pt x="2824394" y="117413"/>
                      <a:pt x="2846364" y="126777"/>
                      <a:pt x="2840962" y="123176"/>
                    </a:cubicBezTo>
                    <a:cubicBezTo>
                      <a:pt x="2822594" y="114172"/>
                      <a:pt x="2804586" y="104807"/>
                      <a:pt x="2785497" y="97244"/>
                    </a:cubicBezTo>
                    <a:cubicBezTo>
                      <a:pt x="2792340" y="99765"/>
                      <a:pt x="2798823" y="102286"/>
                      <a:pt x="2805666" y="104807"/>
                    </a:cubicBezTo>
                    <a:cubicBezTo>
                      <a:pt x="2798463" y="101566"/>
                      <a:pt x="2791260" y="98685"/>
                      <a:pt x="2784416" y="95803"/>
                    </a:cubicBezTo>
                    <a:lnTo>
                      <a:pt x="2773611" y="91121"/>
                    </a:lnTo>
                    <a:lnTo>
                      <a:pt x="2768209" y="88960"/>
                    </a:lnTo>
                    <a:lnTo>
                      <a:pt x="2762807" y="86799"/>
                    </a:lnTo>
                    <a:lnTo>
                      <a:pt x="2740837" y="78876"/>
                    </a:lnTo>
                    <a:cubicBezTo>
                      <a:pt x="2737235" y="77435"/>
                      <a:pt x="2733634" y="75994"/>
                      <a:pt x="2730032" y="74914"/>
                    </a:cubicBezTo>
                    <a:lnTo>
                      <a:pt x="2718867" y="71312"/>
                    </a:lnTo>
                    <a:cubicBezTo>
                      <a:pt x="2716346" y="71312"/>
                      <a:pt x="2724629" y="73833"/>
                      <a:pt x="2728951" y="75274"/>
                    </a:cubicBezTo>
                    <a:cubicBezTo>
                      <a:pt x="2677448" y="58707"/>
                      <a:pt x="2620182" y="47541"/>
                      <a:pt x="2563997" y="42499"/>
                    </a:cubicBezTo>
                    <a:cubicBezTo>
                      <a:pt x="2557154" y="42139"/>
                      <a:pt x="2549951" y="41419"/>
                      <a:pt x="2543107" y="41059"/>
                    </a:cubicBezTo>
                    <a:cubicBezTo>
                      <a:pt x="2539506" y="41059"/>
                      <a:pt x="2536264" y="40698"/>
                      <a:pt x="2532663" y="40338"/>
                    </a:cubicBezTo>
                    <a:cubicBezTo>
                      <a:pt x="2529061" y="40338"/>
                      <a:pt x="2525820" y="40338"/>
                      <a:pt x="2522218" y="40338"/>
                    </a:cubicBezTo>
                    <a:cubicBezTo>
                      <a:pt x="2515375" y="40338"/>
                      <a:pt x="2508532" y="40338"/>
                      <a:pt x="2501689" y="39978"/>
                    </a:cubicBezTo>
                    <a:cubicBezTo>
                      <a:pt x="2494846" y="39978"/>
                      <a:pt x="2488363" y="39978"/>
                      <a:pt x="2481520" y="39978"/>
                    </a:cubicBezTo>
                    <a:cubicBezTo>
                      <a:pt x="2454508" y="39978"/>
                      <a:pt x="2428576" y="39978"/>
                      <a:pt x="2404445" y="39978"/>
                    </a:cubicBezTo>
                    <a:cubicBezTo>
                      <a:pt x="2386437" y="45020"/>
                      <a:pt x="2167818" y="42139"/>
                      <a:pt x="2090023" y="45380"/>
                    </a:cubicBezTo>
                    <a:cubicBezTo>
                      <a:pt x="2110912" y="43940"/>
                      <a:pt x="2122078" y="41419"/>
                      <a:pt x="2109472" y="40338"/>
                    </a:cubicBezTo>
                    <a:cubicBezTo>
                      <a:pt x="2126760" y="40338"/>
                      <a:pt x="2162416" y="38177"/>
                      <a:pt x="2201673" y="38537"/>
                    </a:cubicBezTo>
                    <a:cubicBezTo>
                      <a:pt x="2207796" y="39258"/>
                      <a:pt x="2256418" y="40338"/>
                      <a:pt x="2225084" y="41059"/>
                    </a:cubicBezTo>
                    <a:cubicBezTo>
                      <a:pt x="2333853" y="40338"/>
                      <a:pt x="2210317" y="38898"/>
                      <a:pt x="2242372" y="37097"/>
                    </a:cubicBezTo>
                    <a:cubicBezTo>
                      <a:pt x="2122078" y="37457"/>
                      <a:pt x="2051486" y="40698"/>
                      <a:pt x="1975491" y="41779"/>
                    </a:cubicBezTo>
                    <a:lnTo>
                      <a:pt x="1973691" y="41059"/>
                    </a:lnTo>
                    <a:lnTo>
                      <a:pt x="1916425" y="42139"/>
                    </a:lnTo>
                    <a:cubicBezTo>
                      <a:pt x="1963246" y="42139"/>
                      <a:pt x="1961085" y="45380"/>
                      <a:pt x="1900578" y="44300"/>
                    </a:cubicBezTo>
                    <a:lnTo>
                      <a:pt x="1907781" y="44300"/>
                    </a:lnTo>
                    <a:cubicBezTo>
                      <a:pt x="1873205" y="42859"/>
                      <a:pt x="1801533" y="44300"/>
                      <a:pt x="1747869" y="44300"/>
                    </a:cubicBezTo>
                    <a:lnTo>
                      <a:pt x="1711492" y="46101"/>
                    </a:lnTo>
                    <a:cubicBezTo>
                      <a:pt x="1657468" y="46101"/>
                      <a:pt x="1655307" y="42859"/>
                      <a:pt x="1637659" y="41059"/>
                    </a:cubicBezTo>
                    <a:cubicBezTo>
                      <a:pt x="1553021" y="41059"/>
                      <a:pt x="1504399" y="43220"/>
                      <a:pt x="1444252" y="45020"/>
                    </a:cubicBezTo>
                    <a:cubicBezTo>
                      <a:pt x="1417240" y="43580"/>
                      <a:pt x="1290462" y="43220"/>
                      <a:pt x="1357453" y="41779"/>
                    </a:cubicBezTo>
                    <a:cubicBezTo>
                      <a:pt x="1281098" y="42859"/>
                      <a:pt x="1296585" y="50063"/>
                      <a:pt x="1165846" y="46101"/>
                    </a:cubicBezTo>
                    <a:lnTo>
                      <a:pt x="1199701" y="44660"/>
                    </a:lnTo>
                    <a:cubicBezTo>
                      <a:pt x="1137033" y="44660"/>
                      <a:pt x="1061399" y="45380"/>
                      <a:pt x="994049" y="46101"/>
                    </a:cubicBezTo>
                    <a:cubicBezTo>
                      <a:pt x="960193" y="46101"/>
                      <a:pt x="928859" y="46461"/>
                      <a:pt x="901847" y="46461"/>
                    </a:cubicBezTo>
                    <a:cubicBezTo>
                      <a:pt x="875195" y="46461"/>
                      <a:pt x="853225" y="46461"/>
                      <a:pt x="838818" y="46461"/>
                    </a:cubicBezTo>
                    <a:cubicBezTo>
                      <a:pt x="849984" y="45020"/>
                      <a:pt x="846022" y="44300"/>
                      <a:pt x="833776" y="43940"/>
                    </a:cubicBezTo>
                    <a:cubicBezTo>
                      <a:pt x="827653" y="43940"/>
                      <a:pt x="819010" y="43940"/>
                      <a:pt x="809285" y="43580"/>
                    </a:cubicBezTo>
                    <a:cubicBezTo>
                      <a:pt x="799561" y="43580"/>
                      <a:pt x="788396" y="44660"/>
                      <a:pt x="776510" y="45020"/>
                    </a:cubicBezTo>
                    <a:cubicBezTo>
                      <a:pt x="729689" y="47541"/>
                      <a:pt x="675305" y="57266"/>
                      <a:pt x="664140" y="58346"/>
                    </a:cubicBezTo>
                    <a:cubicBezTo>
                      <a:pt x="667381" y="58346"/>
                      <a:pt x="657657" y="60867"/>
                      <a:pt x="646132" y="63749"/>
                    </a:cubicBezTo>
                    <a:cubicBezTo>
                      <a:pt x="634966" y="66990"/>
                      <a:pt x="622361" y="70952"/>
                      <a:pt x="619119" y="72033"/>
                    </a:cubicBezTo>
                    <a:cubicBezTo>
                      <a:pt x="609035" y="73833"/>
                      <a:pt x="592828" y="79236"/>
                      <a:pt x="576260" y="85719"/>
                    </a:cubicBezTo>
                    <a:cubicBezTo>
                      <a:pt x="599310" y="78515"/>
                      <a:pt x="591387" y="82117"/>
                      <a:pt x="588866" y="83918"/>
                    </a:cubicBezTo>
                    <a:cubicBezTo>
                      <a:pt x="587425" y="84638"/>
                      <a:pt x="587425" y="84998"/>
                      <a:pt x="593188" y="83198"/>
                    </a:cubicBezTo>
                    <a:cubicBezTo>
                      <a:pt x="596069" y="82117"/>
                      <a:pt x="600391" y="80676"/>
                      <a:pt x="606514" y="78515"/>
                    </a:cubicBezTo>
                    <a:cubicBezTo>
                      <a:pt x="612997" y="76715"/>
                      <a:pt x="621280" y="74193"/>
                      <a:pt x="632085" y="70592"/>
                    </a:cubicBezTo>
                    <a:cubicBezTo>
                      <a:pt x="626683" y="72393"/>
                      <a:pt x="620920" y="74554"/>
                      <a:pt x="615158" y="76715"/>
                    </a:cubicBezTo>
                    <a:cubicBezTo>
                      <a:pt x="612276" y="77795"/>
                      <a:pt x="609035" y="78876"/>
                      <a:pt x="606153" y="79956"/>
                    </a:cubicBezTo>
                    <a:cubicBezTo>
                      <a:pt x="603272" y="81037"/>
                      <a:pt x="600031" y="82477"/>
                      <a:pt x="596789" y="83558"/>
                    </a:cubicBezTo>
                    <a:cubicBezTo>
                      <a:pt x="584184" y="88600"/>
                      <a:pt x="570137" y="93642"/>
                      <a:pt x="554650" y="100485"/>
                    </a:cubicBezTo>
                    <a:cubicBezTo>
                      <a:pt x="524036" y="113091"/>
                      <a:pt x="487660" y="130379"/>
                      <a:pt x="444080" y="155590"/>
                    </a:cubicBezTo>
                    <a:lnTo>
                      <a:pt x="444080" y="153069"/>
                    </a:lnTo>
                    <a:cubicBezTo>
                      <a:pt x="444441" y="153069"/>
                      <a:pt x="461728" y="143345"/>
                      <a:pt x="461728" y="143345"/>
                    </a:cubicBezTo>
                    <a:cubicBezTo>
                      <a:pt x="467491" y="140103"/>
                      <a:pt x="473614" y="137222"/>
                      <a:pt x="479376" y="134341"/>
                    </a:cubicBezTo>
                    <a:lnTo>
                      <a:pt x="497384" y="125337"/>
                    </a:lnTo>
                    <a:cubicBezTo>
                      <a:pt x="503507" y="122455"/>
                      <a:pt x="509630" y="119934"/>
                      <a:pt x="515753" y="117053"/>
                    </a:cubicBezTo>
                    <a:cubicBezTo>
                      <a:pt x="511791" y="118133"/>
                      <a:pt x="519354" y="114532"/>
                      <a:pt x="529439" y="109489"/>
                    </a:cubicBezTo>
                    <a:cubicBezTo>
                      <a:pt x="534481" y="106968"/>
                      <a:pt x="540604" y="104807"/>
                      <a:pt x="546367" y="102286"/>
                    </a:cubicBezTo>
                    <a:cubicBezTo>
                      <a:pt x="552129" y="99765"/>
                      <a:pt x="557171" y="97604"/>
                      <a:pt x="561133" y="96163"/>
                    </a:cubicBezTo>
                    <a:cubicBezTo>
                      <a:pt x="552489" y="99405"/>
                      <a:pt x="544926" y="102286"/>
                      <a:pt x="538443" y="104807"/>
                    </a:cubicBezTo>
                    <a:cubicBezTo>
                      <a:pt x="536642" y="105528"/>
                      <a:pt x="535202" y="105888"/>
                      <a:pt x="533761" y="106608"/>
                    </a:cubicBezTo>
                    <a:cubicBezTo>
                      <a:pt x="532320" y="107328"/>
                      <a:pt x="530880" y="108049"/>
                      <a:pt x="529439" y="108409"/>
                    </a:cubicBezTo>
                    <a:cubicBezTo>
                      <a:pt x="526558" y="109489"/>
                      <a:pt x="524036" y="110570"/>
                      <a:pt x="521875" y="111650"/>
                    </a:cubicBezTo>
                    <a:cubicBezTo>
                      <a:pt x="512871" y="115612"/>
                      <a:pt x="507109" y="118133"/>
                      <a:pt x="503507" y="119214"/>
                    </a:cubicBezTo>
                    <a:cubicBezTo>
                      <a:pt x="496304" y="121735"/>
                      <a:pt x="498465" y="120654"/>
                      <a:pt x="500266" y="119214"/>
                    </a:cubicBezTo>
                    <a:cubicBezTo>
                      <a:pt x="502067" y="117773"/>
                      <a:pt x="503867" y="116693"/>
                      <a:pt x="496304" y="119574"/>
                    </a:cubicBezTo>
                    <a:cubicBezTo>
                      <a:pt x="492702" y="121375"/>
                      <a:pt x="486940" y="124256"/>
                      <a:pt x="477576" y="128938"/>
                    </a:cubicBezTo>
                    <a:cubicBezTo>
                      <a:pt x="472893" y="131459"/>
                      <a:pt x="467491" y="133980"/>
                      <a:pt x="461008" y="137222"/>
                    </a:cubicBezTo>
                    <a:cubicBezTo>
                      <a:pt x="454885" y="140824"/>
                      <a:pt x="447682" y="145146"/>
                      <a:pt x="439398" y="149828"/>
                    </a:cubicBezTo>
                    <a:cubicBezTo>
                      <a:pt x="433276" y="154150"/>
                      <a:pt x="432195" y="154870"/>
                      <a:pt x="428593" y="157031"/>
                    </a:cubicBezTo>
                    <a:cubicBezTo>
                      <a:pt x="424992" y="159552"/>
                      <a:pt x="418509" y="163514"/>
                      <a:pt x="401941" y="174679"/>
                    </a:cubicBezTo>
                    <a:cubicBezTo>
                      <a:pt x="417789" y="164594"/>
                      <a:pt x="419950" y="161713"/>
                      <a:pt x="394378" y="177920"/>
                    </a:cubicBezTo>
                    <a:lnTo>
                      <a:pt x="371688" y="195928"/>
                    </a:lnTo>
                    <a:cubicBezTo>
                      <a:pt x="360163" y="203132"/>
                      <a:pt x="359442" y="203492"/>
                      <a:pt x="363044" y="199890"/>
                    </a:cubicBezTo>
                    <a:cubicBezTo>
                      <a:pt x="367006" y="196649"/>
                      <a:pt x="376010" y="189806"/>
                      <a:pt x="385374" y="182963"/>
                    </a:cubicBezTo>
                    <a:cubicBezTo>
                      <a:pt x="394738" y="175759"/>
                      <a:pt x="404463" y="169637"/>
                      <a:pt x="409505" y="166035"/>
                    </a:cubicBezTo>
                    <a:cubicBezTo>
                      <a:pt x="414547" y="162433"/>
                      <a:pt x="414547" y="162073"/>
                      <a:pt x="404463" y="167836"/>
                    </a:cubicBezTo>
                    <a:cubicBezTo>
                      <a:pt x="410585" y="163514"/>
                      <a:pt x="417428" y="159192"/>
                      <a:pt x="424271" y="154510"/>
                    </a:cubicBezTo>
                    <a:cubicBezTo>
                      <a:pt x="431475" y="149828"/>
                      <a:pt x="439038" y="145506"/>
                      <a:pt x="446602" y="140824"/>
                    </a:cubicBezTo>
                    <a:cubicBezTo>
                      <a:pt x="450563" y="138663"/>
                      <a:pt x="454165" y="136141"/>
                      <a:pt x="458127" y="133980"/>
                    </a:cubicBezTo>
                    <a:cubicBezTo>
                      <a:pt x="462088" y="131819"/>
                      <a:pt x="465690" y="129659"/>
                      <a:pt x="469652" y="127858"/>
                    </a:cubicBezTo>
                    <a:cubicBezTo>
                      <a:pt x="477215" y="123896"/>
                      <a:pt x="484419" y="119934"/>
                      <a:pt x="491262" y="116333"/>
                    </a:cubicBezTo>
                    <a:cubicBezTo>
                      <a:pt x="518994" y="102646"/>
                      <a:pt x="537723" y="93642"/>
                      <a:pt x="528719" y="96163"/>
                    </a:cubicBezTo>
                    <a:cubicBezTo>
                      <a:pt x="517554" y="101206"/>
                      <a:pt x="507829" y="105528"/>
                      <a:pt x="499545" y="109129"/>
                    </a:cubicBezTo>
                    <a:cubicBezTo>
                      <a:pt x="497384" y="110210"/>
                      <a:pt x="495584" y="110930"/>
                      <a:pt x="493423" y="112011"/>
                    </a:cubicBezTo>
                    <a:cubicBezTo>
                      <a:pt x="491622" y="113091"/>
                      <a:pt x="489821" y="114172"/>
                      <a:pt x="488020" y="114892"/>
                    </a:cubicBezTo>
                    <a:cubicBezTo>
                      <a:pt x="484419" y="116693"/>
                      <a:pt x="481177" y="118493"/>
                      <a:pt x="477936" y="120294"/>
                    </a:cubicBezTo>
                    <a:cubicBezTo>
                      <a:pt x="471453" y="123896"/>
                      <a:pt x="466050" y="126777"/>
                      <a:pt x="461008" y="129659"/>
                    </a:cubicBezTo>
                    <a:cubicBezTo>
                      <a:pt x="455966" y="132540"/>
                      <a:pt x="451284" y="135781"/>
                      <a:pt x="446602" y="138663"/>
                    </a:cubicBezTo>
                    <a:cubicBezTo>
                      <a:pt x="437237" y="144785"/>
                      <a:pt x="427513" y="150548"/>
                      <a:pt x="415267" y="159192"/>
                    </a:cubicBezTo>
                    <a:cubicBezTo>
                      <a:pt x="409145" y="163514"/>
                      <a:pt x="402302" y="167836"/>
                      <a:pt x="394018" y="173238"/>
                    </a:cubicBezTo>
                    <a:cubicBezTo>
                      <a:pt x="386094" y="178641"/>
                      <a:pt x="377090" y="185124"/>
                      <a:pt x="366645" y="192327"/>
                    </a:cubicBezTo>
                    <a:cubicBezTo>
                      <a:pt x="363404" y="194128"/>
                      <a:pt x="360163" y="195928"/>
                      <a:pt x="357281" y="198089"/>
                    </a:cubicBezTo>
                    <a:cubicBezTo>
                      <a:pt x="343595" y="209615"/>
                      <a:pt x="335671" y="216098"/>
                      <a:pt x="329549" y="221860"/>
                    </a:cubicBezTo>
                    <a:cubicBezTo>
                      <a:pt x="323786" y="227983"/>
                      <a:pt x="319464" y="232305"/>
                      <a:pt x="312261" y="239148"/>
                    </a:cubicBezTo>
                    <a:cubicBezTo>
                      <a:pt x="310460" y="239868"/>
                      <a:pt x="303257" y="245271"/>
                      <a:pt x="286689" y="261118"/>
                    </a:cubicBezTo>
                    <a:cubicBezTo>
                      <a:pt x="281647" y="266520"/>
                      <a:pt x="276245" y="271563"/>
                      <a:pt x="271563" y="276965"/>
                    </a:cubicBezTo>
                    <a:cubicBezTo>
                      <a:pt x="266880" y="282007"/>
                      <a:pt x="262558" y="287050"/>
                      <a:pt x="258237" y="292092"/>
                    </a:cubicBezTo>
                    <a:cubicBezTo>
                      <a:pt x="253915" y="297134"/>
                      <a:pt x="249593" y="301456"/>
                      <a:pt x="245631" y="306498"/>
                    </a:cubicBezTo>
                    <a:cubicBezTo>
                      <a:pt x="241669" y="311180"/>
                      <a:pt x="237707" y="316223"/>
                      <a:pt x="234106" y="320905"/>
                    </a:cubicBezTo>
                    <a:cubicBezTo>
                      <a:pt x="230144" y="325587"/>
                      <a:pt x="226542" y="330269"/>
                      <a:pt x="222580" y="334951"/>
                    </a:cubicBezTo>
                    <a:cubicBezTo>
                      <a:pt x="218979" y="339993"/>
                      <a:pt x="215377" y="344676"/>
                      <a:pt x="211776" y="349718"/>
                    </a:cubicBezTo>
                    <a:cubicBezTo>
                      <a:pt x="208174" y="354760"/>
                      <a:pt x="204572" y="359802"/>
                      <a:pt x="200611" y="365205"/>
                    </a:cubicBezTo>
                    <a:cubicBezTo>
                      <a:pt x="197009" y="370607"/>
                      <a:pt x="193407" y="376370"/>
                      <a:pt x="189806" y="382132"/>
                    </a:cubicBezTo>
                    <a:cubicBezTo>
                      <a:pt x="192327" y="378531"/>
                      <a:pt x="194848" y="374569"/>
                      <a:pt x="197369" y="371328"/>
                    </a:cubicBezTo>
                    <a:cubicBezTo>
                      <a:pt x="198450" y="369527"/>
                      <a:pt x="199890" y="367726"/>
                      <a:pt x="200971" y="366285"/>
                    </a:cubicBezTo>
                    <a:cubicBezTo>
                      <a:pt x="202051" y="364484"/>
                      <a:pt x="203492" y="363044"/>
                      <a:pt x="204572" y="361603"/>
                    </a:cubicBezTo>
                    <a:cubicBezTo>
                      <a:pt x="209615" y="355480"/>
                      <a:pt x="213937" y="349358"/>
                      <a:pt x="218259" y="343955"/>
                    </a:cubicBezTo>
                    <a:cubicBezTo>
                      <a:pt x="220419" y="341074"/>
                      <a:pt x="222580" y="338553"/>
                      <a:pt x="224381" y="336032"/>
                    </a:cubicBezTo>
                    <a:cubicBezTo>
                      <a:pt x="226542" y="333510"/>
                      <a:pt x="228343" y="331350"/>
                      <a:pt x="230504" y="328828"/>
                    </a:cubicBezTo>
                    <a:cubicBezTo>
                      <a:pt x="234466" y="324146"/>
                      <a:pt x="238067" y="320184"/>
                      <a:pt x="241669" y="316223"/>
                    </a:cubicBezTo>
                    <a:cubicBezTo>
                      <a:pt x="245271" y="312261"/>
                      <a:pt x="248152" y="308659"/>
                      <a:pt x="251393" y="305058"/>
                    </a:cubicBezTo>
                    <a:cubicBezTo>
                      <a:pt x="254635" y="301816"/>
                      <a:pt x="257876" y="298575"/>
                      <a:pt x="260758" y="295333"/>
                    </a:cubicBezTo>
                    <a:cubicBezTo>
                      <a:pt x="266880" y="289211"/>
                      <a:pt x="272283" y="283448"/>
                      <a:pt x="278045" y="277685"/>
                    </a:cubicBezTo>
                    <a:cubicBezTo>
                      <a:pt x="283808" y="272283"/>
                      <a:pt x="289931" y="266880"/>
                      <a:pt x="296054" y="260758"/>
                    </a:cubicBezTo>
                    <a:cubicBezTo>
                      <a:pt x="299295" y="257876"/>
                      <a:pt x="302537" y="254635"/>
                      <a:pt x="306138" y="251393"/>
                    </a:cubicBezTo>
                    <a:cubicBezTo>
                      <a:pt x="309740" y="248152"/>
                      <a:pt x="313702" y="244911"/>
                      <a:pt x="317663" y="241309"/>
                    </a:cubicBezTo>
                    <a:cubicBezTo>
                      <a:pt x="325947" y="234466"/>
                      <a:pt x="334951" y="226182"/>
                      <a:pt x="346116" y="217538"/>
                    </a:cubicBezTo>
                    <a:cubicBezTo>
                      <a:pt x="351519" y="213216"/>
                      <a:pt x="357641" y="208534"/>
                      <a:pt x="364124" y="203132"/>
                    </a:cubicBezTo>
                    <a:cubicBezTo>
                      <a:pt x="370607" y="198089"/>
                      <a:pt x="377810" y="193047"/>
                      <a:pt x="385374" y="187645"/>
                    </a:cubicBezTo>
                    <a:cubicBezTo>
                      <a:pt x="382853" y="189445"/>
                      <a:pt x="379611" y="191967"/>
                      <a:pt x="375289" y="195208"/>
                    </a:cubicBezTo>
                    <a:cubicBezTo>
                      <a:pt x="370967" y="198450"/>
                      <a:pt x="365925" y="201691"/>
                      <a:pt x="360883" y="206013"/>
                    </a:cubicBezTo>
                    <a:cubicBezTo>
                      <a:pt x="355841" y="210335"/>
                      <a:pt x="350078" y="215017"/>
                      <a:pt x="344315" y="219699"/>
                    </a:cubicBezTo>
                    <a:cubicBezTo>
                      <a:pt x="341434" y="222220"/>
                      <a:pt x="338553" y="224381"/>
                      <a:pt x="335311" y="226902"/>
                    </a:cubicBezTo>
                    <a:cubicBezTo>
                      <a:pt x="332430" y="229424"/>
                      <a:pt x="329549" y="231945"/>
                      <a:pt x="326667" y="234466"/>
                    </a:cubicBezTo>
                    <a:cubicBezTo>
                      <a:pt x="320905" y="239508"/>
                      <a:pt x="315502" y="244550"/>
                      <a:pt x="310460" y="249232"/>
                    </a:cubicBezTo>
                    <a:cubicBezTo>
                      <a:pt x="309019" y="250313"/>
                      <a:pt x="307939" y="251393"/>
                      <a:pt x="306498" y="252834"/>
                    </a:cubicBezTo>
                    <a:cubicBezTo>
                      <a:pt x="305418" y="253915"/>
                      <a:pt x="304337" y="255355"/>
                      <a:pt x="302897" y="256436"/>
                    </a:cubicBezTo>
                    <a:cubicBezTo>
                      <a:pt x="300736" y="258597"/>
                      <a:pt x="298575" y="260758"/>
                      <a:pt x="296414" y="262919"/>
                    </a:cubicBezTo>
                    <a:cubicBezTo>
                      <a:pt x="288490" y="270842"/>
                      <a:pt x="283088" y="276965"/>
                      <a:pt x="282367" y="278406"/>
                    </a:cubicBezTo>
                    <a:lnTo>
                      <a:pt x="282367" y="276245"/>
                    </a:lnTo>
                    <a:cubicBezTo>
                      <a:pt x="277685" y="280567"/>
                      <a:pt x="273724" y="285249"/>
                      <a:pt x="269402" y="289571"/>
                    </a:cubicBezTo>
                    <a:cubicBezTo>
                      <a:pt x="265080" y="294253"/>
                      <a:pt x="261118" y="298575"/>
                      <a:pt x="256796" y="303257"/>
                    </a:cubicBezTo>
                    <a:cubicBezTo>
                      <a:pt x="252474" y="307939"/>
                      <a:pt x="248512" y="312621"/>
                      <a:pt x="244550" y="317663"/>
                    </a:cubicBezTo>
                    <a:cubicBezTo>
                      <a:pt x="240589" y="322345"/>
                      <a:pt x="236267" y="327388"/>
                      <a:pt x="231945" y="332430"/>
                    </a:cubicBezTo>
                    <a:cubicBezTo>
                      <a:pt x="227623" y="337472"/>
                      <a:pt x="223661" y="342515"/>
                      <a:pt x="219339" y="347917"/>
                    </a:cubicBezTo>
                    <a:cubicBezTo>
                      <a:pt x="215017" y="353319"/>
                      <a:pt x="211055" y="358722"/>
                      <a:pt x="206733" y="364124"/>
                    </a:cubicBezTo>
                    <a:cubicBezTo>
                      <a:pt x="205653" y="365565"/>
                      <a:pt x="204572" y="367006"/>
                      <a:pt x="203492" y="368446"/>
                    </a:cubicBezTo>
                    <a:cubicBezTo>
                      <a:pt x="202411" y="369887"/>
                      <a:pt x="201331" y="371328"/>
                      <a:pt x="200250" y="372768"/>
                    </a:cubicBezTo>
                    <a:cubicBezTo>
                      <a:pt x="198089" y="375650"/>
                      <a:pt x="195928" y="378531"/>
                      <a:pt x="193767" y="381772"/>
                    </a:cubicBezTo>
                    <a:cubicBezTo>
                      <a:pt x="189446" y="387895"/>
                      <a:pt x="185124" y="393658"/>
                      <a:pt x="180441" y="400141"/>
                    </a:cubicBezTo>
                    <a:lnTo>
                      <a:pt x="201331" y="368806"/>
                    </a:lnTo>
                    <a:cubicBezTo>
                      <a:pt x="189806" y="385734"/>
                      <a:pt x="178641" y="400861"/>
                      <a:pt x="169276" y="415628"/>
                    </a:cubicBezTo>
                    <a:cubicBezTo>
                      <a:pt x="166755" y="419229"/>
                      <a:pt x="164594" y="422831"/>
                      <a:pt x="162073" y="426432"/>
                    </a:cubicBezTo>
                    <a:cubicBezTo>
                      <a:pt x="160993" y="428233"/>
                      <a:pt x="159552" y="430034"/>
                      <a:pt x="158472" y="431835"/>
                    </a:cubicBezTo>
                    <a:cubicBezTo>
                      <a:pt x="157391" y="433636"/>
                      <a:pt x="156311" y="435437"/>
                      <a:pt x="155230" y="437237"/>
                    </a:cubicBezTo>
                    <a:cubicBezTo>
                      <a:pt x="150908" y="444441"/>
                      <a:pt x="146946" y="451284"/>
                      <a:pt x="142624" y="458127"/>
                    </a:cubicBezTo>
                    <a:cubicBezTo>
                      <a:pt x="138302" y="464970"/>
                      <a:pt x="134701" y="471813"/>
                      <a:pt x="131099" y="478656"/>
                    </a:cubicBezTo>
                    <a:cubicBezTo>
                      <a:pt x="127498" y="485499"/>
                      <a:pt x="123896" y="492342"/>
                      <a:pt x="120294" y="499185"/>
                    </a:cubicBezTo>
                    <a:cubicBezTo>
                      <a:pt x="117053" y="506028"/>
                      <a:pt x="114172" y="513232"/>
                      <a:pt x="110930" y="520435"/>
                    </a:cubicBezTo>
                    <a:cubicBezTo>
                      <a:pt x="108049" y="527638"/>
                      <a:pt x="104807" y="534841"/>
                      <a:pt x="102286" y="542765"/>
                    </a:cubicBezTo>
                    <a:cubicBezTo>
                      <a:pt x="104447" y="537362"/>
                      <a:pt x="106608" y="532680"/>
                      <a:pt x="108769" y="527998"/>
                    </a:cubicBezTo>
                    <a:cubicBezTo>
                      <a:pt x="110930" y="523316"/>
                      <a:pt x="113091" y="518994"/>
                      <a:pt x="114892" y="514672"/>
                    </a:cubicBezTo>
                    <a:cubicBezTo>
                      <a:pt x="116693" y="510350"/>
                      <a:pt x="118493" y="506388"/>
                      <a:pt x="120294" y="502787"/>
                    </a:cubicBezTo>
                    <a:cubicBezTo>
                      <a:pt x="122095" y="499185"/>
                      <a:pt x="123896" y="495584"/>
                      <a:pt x="125337" y="492702"/>
                    </a:cubicBezTo>
                    <a:cubicBezTo>
                      <a:pt x="124256" y="495223"/>
                      <a:pt x="123176" y="497384"/>
                      <a:pt x="121735" y="499906"/>
                    </a:cubicBezTo>
                    <a:cubicBezTo>
                      <a:pt x="120654" y="502427"/>
                      <a:pt x="119574" y="504948"/>
                      <a:pt x="118493" y="507469"/>
                    </a:cubicBezTo>
                    <a:cubicBezTo>
                      <a:pt x="116333" y="512511"/>
                      <a:pt x="113811" y="517914"/>
                      <a:pt x="111650" y="522956"/>
                    </a:cubicBezTo>
                    <a:cubicBezTo>
                      <a:pt x="109489" y="528358"/>
                      <a:pt x="106608" y="533401"/>
                      <a:pt x="104447" y="539163"/>
                    </a:cubicBezTo>
                    <a:cubicBezTo>
                      <a:pt x="102286" y="544566"/>
                      <a:pt x="100125" y="550328"/>
                      <a:pt x="97964" y="556091"/>
                    </a:cubicBezTo>
                    <a:cubicBezTo>
                      <a:pt x="95803" y="561853"/>
                      <a:pt x="93642" y="567256"/>
                      <a:pt x="91121" y="573019"/>
                    </a:cubicBezTo>
                    <a:cubicBezTo>
                      <a:pt x="89320" y="578781"/>
                      <a:pt x="87159" y="584544"/>
                      <a:pt x="85359" y="590306"/>
                    </a:cubicBezTo>
                    <a:cubicBezTo>
                      <a:pt x="83558" y="596069"/>
                      <a:pt x="81397" y="601471"/>
                      <a:pt x="79596" y="607234"/>
                    </a:cubicBezTo>
                    <a:cubicBezTo>
                      <a:pt x="77435" y="612636"/>
                      <a:pt x="76354" y="618399"/>
                      <a:pt x="74554" y="623801"/>
                    </a:cubicBezTo>
                    <a:lnTo>
                      <a:pt x="68791" y="646852"/>
                    </a:lnTo>
                    <a:cubicBezTo>
                      <a:pt x="66990" y="654415"/>
                      <a:pt x="65550" y="662339"/>
                      <a:pt x="64109" y="669902"/>
                    </a:cubicBezTo>
                    <a:lnTo>
                      <a:pt x="61948" y="681427"/>
                    </a:lnTo>
                    <a:cubicBezTo>
                      <a:pt x="61228" y="685389"/>
                      <a:pt x="60507" y="688991"/>
                      <a:pt x="59787" y="692953"/>
                    </a:cubicBezTo>
                    <a:lnTo>
                      <a:pt x="56546" y="716363"/>
                    </a:lnTo>
                    <a:cubicBezTo>
                      <a:pt x="54745" y="715283"/>
                      <a:pt x="47541" y="774710"/>
                      <a:pt x="49702" y="745897"/>
                    </a:cubicBezTo>
                    <a:cubicBezTo>
                      <a:pt x="48622" y="754180"/>
                      <a:pt x="47181" y="762104"/>
                      <a:pt x="46461" y="769667"/>
                    </a:cubicBezTo>
                    <a:cubicBezTo>
                      <a:pt x="45741" y="777231"/>
                      <a:pt x="45380" y="784074"/>
                      <a:pt x="44660" y="790557"/>
                    </a:cubicBezTo>
                    <a:cubicBezTo>
                      <a:pt x="44300" y="797040"/>
                      <a:pt x="43580" y="803162"/>
                      <a:pt x="43580" y="809285"/>
                    </a:cubicBezTo>
                    <a:cubicBezTo>
                      <a:pt x="43580" y="815048"/>
                      <a:pt x="43580" y="820810"/>
                      <a:pt x="43580" y="826213"/>
                    </a:cubicBezTo>
                    <a:cubicBezTo>
                      <a:pt x="43580" y="831615"/>
                      <a:pt x="43580" y="836658"/>
                      <a:pt x="43580" y="841700"/>
                    </a:cubicBezTo>
                    <a:cubicBezTo>
                      <a:pt x="43580" y="846742"/>
                      <a:pt x="43580" y="851424"/>
                      <a:pt x="43580" y="856466"/>
                    </a:cubicBezTo>
                    <a:cubicBezTo>
                      <a:pt x="43580" y="866191"/>
                      <a:pt x="44300" y="875915"/>
                      <a:pt x="44300" y="886000"/>
                    </a:cubicBezTo>
                    <a:cubicBezTo>
                      <a:pt x="42499" y="957312"/>
                      <a:pt x="43220" y="824052"/>
                      <a:pt x="41419" y="817929"/>
                    </a:cubicBezTo>
                    <a:cubicBezTo>
                      <a:pt x="41419" y="830175"/>
                      <a:pt x="40338" y="842060"/>
                      <a:pt x="40338" y="854305"/>
                    </a:cubicBezTo>
                    <a:cubicBezTo>
                      <a:pt x="40338" y="866551"/>
                      <a:pt x="40338" y="879157"/>
                      <a:pt x="40338" y="891042"/>
                    </a:cubicBezTo>
                    <a:cubicBezTo>
                      <a:pt x="40338" y="915533"/>
                      <a:pt x="40338" y="939304"/>
                      <a:pt x="40338" y="961994"/>
                    </a:cubicBezTo>
                    <a:cubicBezTo>
                      <a:pt x="40338" y="1007014"/>
                      <a:pt x="41419" y="1046992"/>
                      <a:pt x="42139" y="1074725"/>
                    </a:cubicBezTo>
                    <a:cubicBezTo>
                      <a:pt x="42499" y="1054556"/>
                      <a:pt x="42859" y="1044831"/>
                      <a:pt x="43220" y="1045912"/>
                    </a:cubicBezTo>
                    <a:cubicBezTo>
                      <a:pt x="42499" y="1048793"/>
                      <a:pt x="42859" y="1088411"/>
                      <a:pt x="42859" y="1110381"/>
                    </a:cubicBezTo>
                    <a:lnTo>
                      <a:pt x="43940" y="1125508"/>
                    </a:lnTo>
                    <a:cubicBezTo>
                      <a:pt x="43220" y="1162244"/>
                      <a:pt x="42499" y="1157202"/>
                      <a:pt x="41419" y="1125508"/>
                    </a:cubicBezTo>
                    <a:cubicBezTo>
                      <a:pt x="41419" y="1160444"/>
                      <a:pt x="43580" y="1202583"/>
                      <a:pt x="41419" y="1238599"/>
                    </a:cubicBezTo>
                    <a:cubicBezTo>
                      <a:pt x="39978" y="1178812"/>
                      <a:pt x="41419" y="1102457"/>
                      <a:pt x="40338" y="1071123"/>
                    </a:cubicBezTo>
                    <a:cubicBezTo>
                      <a:pt x="41419" y="1196460"/>
                      <a:pt x="36737" y="1197180"/>
                      <a:pt x="38177" y="1356012"/>
                    </a:cubicBezTo>
                    <a:cubicBezTo>
                      <a:pt x="37457" y="1357813"/>
                      <a:pt x="36376" y="1331161"/>
                      <a:pt x="36376" y="1361775"/>
                    </a:cubicBezTo>
                    <a:cubicBezTo>
                      <a:pt x="36737" y="1432726"/>
                      <a:pt x="38898" y="1380143"/>
                      <a:pt x="40338" y="1402473"/>
                    </a:cubicBezTo>
                    <a:cubicBezTo>
                      <a:pt x="39618" y="1348088"/>
                      <a:pt x="40338" y="1322517"/>
                      <a:pt x="41779" y="1290822"/>
                    </a:cubicBezTo>
                    <a:lnTo>
                      <a:pt x="42859" y="1305229"/>
                    </a:lnTo>
                    <a:cubicBezTo>
                      <a:pt x="42499" y="1307390"/>
                      <a:pt x="42139" y="1341605"/>
                      <a:pt x="41779" y="1351690"/>
                    </a:cubicBezTo>
                    <a:lnTo>
                      <a:pt x="43940" y="1360334"/>
                    </a:lnTo>
                    <a:cubicBezTo>
                      <a:pt x="41779" y="1356372"/>
                      <a:pt x="39978" y="1411117"/>
                      <a:pt x="40698" y="1454336"/>
                    </a:cubicBezTo>
                    <a:cubicBezTo>
                      <a:pt x="42499" y="1410757"/>
                      <a:pt x="42139" y="1422642"/>
                      <a:pt x="44660" y="1410757"/>
                    </a:cubicBezTo>
                    <a:cubicBezTo>
                      <a:pt x="47181" y="1471264"/>
                      <a:pt x="42139" y="1479187"/>
                      <a:pt x="44660" y="1546898"/>
                    </a:cubicBezTo>
                    <a:cubicBezTo>
                      <a:pt x="43940" y="1541856"/>
                      <a:pt x="43220" y="1482429"/>
                      <a:pt x="42859" y="1533932"/>
                    </a:cubicBezTo>
                    <a:cubicBezTo>
                      <a:pt x="42859" y="1576431"/>
                      <a:pt x="44660" y="1570669"/>
                      <a:pt x="45020" y="1599122"/>
                    </a:cubicBezTo>
                    <a:cubicBezTo>
                      <a:pt x="43220" y="1567067"/>
                      <a:pt x="41779" y="1575351"/>
                      <a:pt x="39618" y="1540775"/>
                    </a:cubicBezTo>
                    <a:cubicBezTo>
                      <a:pt x="39618" y="1465501"/>
                      <a:pt x="39618" y="1510522"/>
                      <a:pt x="38898" y="1436688"/>
                    </a:cubicBezTo>
                    <a:lnTo>
                      <a:pt x="37457" y="1498996"/>
                    </a:lnTo>
                    <a:cubicBezTo>
                      <a:pt x="37457" y="1435248"/>
                      <a:pt x="35296" y="1452535"/>
                      <a:pt x="34576" y="1447493"/>
                    </a:cubicBezTo>
                    <a:cubicBezTo>
                      <a:pt x="32775" y="1556622"/>
                      <a:pt x="37457" y="1529610"/>
                      <a:pt x="37097" y="1599842"/>
                    </a:cubicBezTo>
                    <a:cubicBezTo>
                      <a:pt x="38537" y="1633697"/>
                      <a:pt x="37097" y="1534292"/>
                      <a:pt x="38898" y="1586876"/>
                    </a:cubicBezTo>
                    <a:cubicBezTo>
                      <a:pt x="38898" y="1652426"/>
                      <a:pt x="39978" y="1602003"/>
                      <a:pt x="41059" y="1675476"/>
                    </a:cubicBezTo>
                    <a:lnTo>
                      <a:pt x="40338" y="1663230"/>
                    </a:lnTo>
                    <a:cubicBezTo>
                      <a:pt x="39258" y="1685561"/>
                      <a:pt x="40338" y="1707891"/>
                      <a:pt x="40698" y="1734182"/>
                    </a:cubicBezTo>
                    <a:cubicBezTo>
                      <a:pt x="41419" y="1762995"/>
                      <a:pt x="47181" y="1701768"/>
                      <a:pt x="47541" y="1819541"/>
                    </a:cubicBezTo>
                    <a:cubicBezTo>
                      <a:pt x="47181" y="1813778"/>
                      <a:pt x="46821" y="1811617"/>
                      <a:pt x="46461" y="1811617"/>
                    </a:cubicBezTo>
                    <a:lnTo>
                      <a:pt x="30614" y="1696726"/>
                    </a:lnTo>
                    <a:cubicBezTo>
                      <a:pt x="30614" y="1756513"/>
                      <a:pt x="30614" y="1820621"/>
                      <a:pt x="30614" y="1887252"/>
                    </a:cubicBezTo>
                    <a:cubicBezTo>
                      <a:pt x="30614" y="1920387"/>
                      <a:pt x="30614" y="1954242"/>
                      <a:pt x="30254" y="1988457"/>
                    </a:cubicBezTo>
                    <a:cubicBezTo>
                      <a:pt x="30254" y="2005385"/>
                      <a:pt x="30254" y="2022673"/>
                      <a:pt x="30254" y="2039960"/>
                    </a:cubicBezTo>
                    <a:cubicBezTo>
                      <a:pt x="30254" y="2048604"/>
                      <a:pt x="30254" y="2057248"/>
                      <a:pt x="30254" y="2065532"/>
                    </a:cubicBezTo>
                    <a:cubicBezTo>
                      <a:pt x="30254" y="2074176"/>
                      <a:pt x="30254" y="2082820"/>
                      <a:pt x="30974" y="2091104"/>
                    </a:cubicBezTo>
                    <a:cubicBezTo>
                      <a:pt x="30974" y="2099387"/>
                      <a:pt x="30254" y="2097226"/>
                      <a:pt x="29173" y="2089663"/>
                    </a:cubicBezTo>
                    <a:cubicBezTo>
                      <a:pt x="28453" y="2082100"/>
                      <a:pt x="28093" y="2069134"/>
                      <a:pt x="27372" y="2055447"/>
                    </a:cubicBezTo>
                    <a:cubicBezTo>
                      <a:pt x="27372" y="2048604"/>
                      <a:pt x="27012" y="2041401"/>
                      <a:pt x="27012" y="2034918"/>
                    </a:cubicBezTo>
                    <a:cubicBezTo>
                      <a:pt x="27012" y="2028075"/>
                      <a:pt x="27012" y="2021952"/>
                      <a:pt x="27012" y="2016550"/>
                    </a:cubicBezTo>
                    <a:cubicBezTo>
                      <a:pt x="27012" y="2006105"/>
                      <a:pt x="26652" y="1999262"/>
                      <a:pt x="26292" y="2001423"/>
                    </a:cubicBezTo>
                    <a:lnTo>
                      <a:pt x="27012" y="1938395"/>
                    </a:lnTo>
                    <a:cubicBezTo>
                      <a:pt x="28453" y="1941996"/>
                      <a:pt x="27372" y="2070574"/>
                      <a:pt x="29893" y="2013669"/>
                    </a:cubicBezTo>
                    <a:cubicBezTo>
                      <a:pt x="28813" y="1902378"/>
                      <a:pt x="30614" y="1851956"/>
                      <a:pt x="27733" y="1746428"/>
                    </a:cubicBezTo>
                    <a:cubicBezTo>
                      <a:pt x="24491" y="1779203"/>
                      <a:pt x="28453" y="1885451"/>
                      <a:pt x="25932" y="1954242"/>
                    </a:cubicBezTo>
                    <a:cubicBezTo>
                      <a:pt x="25932" y="1925429"/>
                      <a:pt x="25932" y="1900938"/>
                      <a:pt x="25211" y="1877527"/>
                    </a:cubicBezTo>
                    <a:cubicBezTo>
                      <a:pt x="25211" y="1909942"/>
                      <a:pt x="24851" y="1943077"/>
                      <a:pt x="24491" y="1977652"/>
                    </a:cubicBezTo>
                    <a:cubicBezTo>
                      <a:pt x="24491" y="2012228"/>
                      <a:pt x="23771" y="2047524"/>
                      <a:pt x="24491" y="2084621"/>
                    </a:cubicBezTo>
                    <a:cubicBezTo>
                      <a:pt x="24491" y="2090023"/>
                      <a:pt x="25572" y="2095425"/>
                      <a:pt x="26292" y="2101188"/>
                    </a:cubicBezTo>
                    <a:cubicBezTo>
                      <a:pt x="23771" y="2051846"/>
                      <a:pt x="25211" y="2017630"/>
                      <a:pt x="24851" y="2012948"/>
                    </a:cubicBezTo>
                    <a:cubicBezTo>
                      <a:pt x="24851" y="2029516"/>
                      <a:pt x="24851" y="2045003"/>
                      <a:pt x="25211" y="2059409"/>
                    </a:cubicBezTo>
                    <a:cubicBezTo>
                      <a:pt x="25211" y="2066612"/>
                      <a:pt x="25932" y="2073456"/>
                      <a:pt x="25932" y="2079938"/>
                    </a:cubicBezTo>
                    <a:cubicBezTo>
                      <a:pt x="25932" y="2083180"/>
                      <a:pt x="25932" y="2086421"/>
                      <a:pt x="26292" y="2089303"/>
                    </a:cubicBezTo>
                    <a:cubicBezTo>
                      <a:pt x="26292" y="2092184"/>
                      <a:pt x="27012" y="2095425"/>
                      <a:pt x="27372" y="2097947"/>
                    </a:cubicBezTo>
                    <a:cubicBezTo>
                      <a:pt x="28453" y="2109112"/>
                      <a:pt x="29533" y="2118476"/>
                      <a:pt x="30614" y="2125319"/>
                    </a:cubicBezTo>
                    <a:cubicBezTo>
                      <a:pt x="31334" y="2132162"/>
                      <a:pt x="32775" y="2136124"/>
                      <a:pt x="33495" y="2137204"/>
                    </a:cubicBezTo>
                    <a:cubicBezTo>
                      <a:pt x="33135" y="2133243"/>
                      <a:pt x="32415" y="2129641"/>
                      <a:pt x="32415" y="2125679"/>
                    </a:cubicBezTo>
                    <a:cubicBezTo>
                      <a:pt x="33135" y="2133603"/>
                      <a:pt x="34576" y="2141166"/>
                      <a:pt x="36016" y="2149090"/>
                    </a:cubicBezTo>
                    <a:cubicBezTo>
                      <a:pt x="37097" y="2156653"/>
                      <a:pt x="37817" y="2164217"/>
                      <a:pt x="38898" y="2171780"/>
                    </a:cubicBezTo>
                    <a:cubicBezTo>
                      <a:pt x="40338" y="2179343"/>
                      <a:pt x="41419" y="2186907"/>
                      <a:pt x="42859" y="2194470"/>
                    </a:cubicBezTo>
                    <a:close/>
                    <a:moveTo>
                      <a:pt x="3198963" y="2460270"/>
                    </a:moveTo>
                    <a:cubicBezTo>
                      <a:pt x="3197163" y="2463872"/>
                      <a:pt x="3195722" y="2466753"/>
                      <a:pt x="3195002" y="2468914"/>
                    </a:cubicBezTo>
                    <a:cubicBezTo>
                      <a:pt x="3196082" y="2466753"/>
                      <a:pt x="3194642" y="2468914"/>
                      <a:pt x="3198963" y="2460270"/>
                    </a:cubicBezTo>
                    <a:close/>
                    <a:moveTo>
                      <a:pt x="28093" y="907609"/>
                    </a:moveTo>
                    <a:cubicBezTo>
                      <a:pt x="27733" y="995129"/>
                      <a:pt x="27372" y="1083369"/>
                      <a:pt x="27012" y="1167287"/>
                    </a:cubicBezTo>
                    <a:cubicBezTo>
                      <a:pt x="31334" y="1015658"/>
                      <a:pt x="34936" y="909050"/>
                      <a:pt x="34936" y="1162244"/>
                    </a:cubicBezTo>
                    <a:lnTo>
                      <a:pt x="34936" y="1178812"/>
                    </a:lnTo>
                    <a:cubicBezTo>
                      <a:pt x="35656" y="1145677"/>
                      <a:pt x="36016" y="1088771"/>
                      <a:pt x="35656" y="1035107"/>
                    </a:cubicBezTo>
                    <a:cubicBezTo>
                      <a:pt x="34936" y="1013497"/>
                      <a:pt x="32775" y="967396"/>
                      <a:pt x="31334" y="927418"/>
                    </a:cubicBezTo>
                    <a:cubicBezTo>
                      <a:pt x="30614" y="907249"/>
                      <a:pt x="29533" y="888521"/>
                      <a:pt x="29173" y="874835"/>
                    </a:cubicBezTo>
                    <a:cubicBezTo>
                      <a:pt x="29173" y="867992"/>
                      <a:pt x="28453" y="862589"/>
                      <a:pt x="28453" y="858627"/>
                    </a:cubicBezTo>
                    <a:cubicBezTo>
                      <a:pt x="28453" y="855026"/>
                      <a:pt x="28453" y="852865"/>
                      <a:pt x="28093" y="852865"/>
                    </a:cubicBezTo>
                    <a:cubicBezTo>
                      <a:pt x="27012" y="868352"/>
                      <a:pt x="28093" y="890682"/>
                      <a:pt x="28093" y="918775"/>
                    </a:cubicBezTo>
                    <a:lnTo>
                      <a:pt x="29173" y="907609"/>
                    </a:lnTo>
                    <a:close/>
                    <a:moveTo>
                      <a:pt x="35296" y="845662"/>
                    </a:moveTo>
                    <a:cubicBezTo>
                      <a:pt x="37097" y="796319"/>
                      <a:pt x="35296" y="807484"/>
                      <a:pt x="35296" y="799921"/>
                    </a:cubicBezTo>
                    <a:cubicBezTo>
                      <a:pt x="34936" y="808565"/>
                      <a:pt x="34936" y="817209"/>
                      <a:pt x="34576" y="825853"/>
                    </a:cubicBezTo>
                    <a:cubicBezTo>
                      <a:pt x="34576" y="834497"/>
                      <a:pt x="34215" y="843140"/>
                      <a:pt x="34576" y="851784"/>
                    </a:cubicBezTo>
                    <a:cubicBezTo>
                      <a:pt x="34576" y="845301"/>
                      <a:pt x="35296" y="842060"/>
                      <a:pt x="35656" y="845662"/>
                    </a:cubicBezTo>
                    <a:close/>
                    <a:moveTo>
                      <a:pt x="34215" y="802442"/>
                    </a:moveTo>
                    <a:cubicBezTo>
                      <a:pt x="34215" y="807845"/>
                      <a:pt x="34215" y="812887"/>
                      <a:pt x="33855" y="815048"/>
                    </a:cubicBezTo>
                    <a:lnTo>
                      <a:pt x="33855" y="802442"/>
                    </a:lnTo>
                    <a:close/>
                    <a:moveTo>
                      <a:pt x="32054" y="1766237"/>
                    </a:moveTo>
                    <a:cubicBezTo>
                      <a:pt x="32054" y="1764076"/>
                      <a:pt x="32054" y="1763356"/>
                      <a:pt x="32054" y="1761195"/>
                    </a:cubicBezTo>
                    <a:cubicBezTo>
                      <a:pt x="32054" y="1773080"/>
                      <a:pt x="32054" y="1784605"/>
                      <a:pt x="32054" y="1796851"/>
                    </a:cubicBezTo>
                    <a:cubicBezTo>
                      <a:pt x="32054" y="1792169"/>
                      <a:pt x="32054" y="1783165"/>
                      <a:pt x="32054" y="1766237"/>
                    </a:cubicBezTo>
                    <a:close/>
                    <a:moveTo>
                      <a:pt x="34215" y="1665752"/>
                    </a:moveTo>
                    <a:lnTo>
                      <a:pt x="32415" y="1653866"/>
                    </a:lnTo>
                    <a:cubicBezTo>
                      <a:pt x="32415" y="1664671"/>
                      <a:pt x="32415" y="1675836"/>
                      <a:pt x="32415" y="1687361"/>
                    </a:cubicBezTo>
                    <a:cubicBezTo>
                      <a:pt x="33135" y="1683760"/>
                      <a:pt x="33855" y="1679798"/>
                      <a:pt x="34215" y="1665752"/>
                    </a:cubicBezTo>
                    <a:close/>
                    <a:moveTo>
                      <a:pt x="39618" y="1342326"/>
                    </a:moveTo>
                    <a:cubicBezTo>
                      <a:pt x="37817" y="1321796"/>
                      <a:pt x="37457" y="1253726"/>
                      <a:pt x="35296" y="1249404"/>
                    </a:cubicBezTo>
                    <a:cubicBezTo>
                      <a:pt x="34576" y="1245082"/>
                      <a:pt x="34576" y="1259488"/>
                      <a:pt x="34215" y="1275696"/>
                    </a:cubicBezTo>
                    <a:cubicBezTo>
                      <a:pt x="34215" y="1293704"/>
                      <a:pt x="34215" y="1312792"/>
                      <a:pt x="34215" y="1333322"/>
                    </a:cubicBezTo>
                    <a:cubicBezTo>
                      <a:pt x="34215" y="1334042"/>
                      <a:pt x="34936" y="1338004"/>
                      <a:pt x="35296" y="1344847"/>
                    </a:cubicBezTo>
                    <a:cubicBezTo>
                      <a:pt x="35296" y="1324678"/>
                      <a:pt x="36016" y="1311352"/>
                      <a:pt x="37457" y="1319275"/>
                    </a:cubicBezTo>
                    <a:cubicBezTo>
                      <a:pt x="34576" y="1370779"/>
                      <a:pt x="39618" y="1365736"/>
                      <a:pt x="38898" y="1421561"/>
                    </a:cubicBezTo>
                    <a:cubicBezTo>
                      <a:pt x="40338" y="1439209"/>
                      <a:pt x="40338" y="1359253"/>
                      <a:pt x="39978" y="1342326"/>
                    </a:cubicBezTo>
                    <a:close/>
                    <a:moveTo>
                      <a:pt x="3207967" y="439758"/>
                    </a:moveTo>
                    <a:cubicBezTo>
                      <a:pt x="3208688" y="441199"/>
                      <a:pt x="3210849" y="446241"/>
                      <a:pt x="3214090" y="453084"/>
                    </a:cubicBezTo>
                    <a:cubicBezTo>
                      <a:pt x="3207247" y="441919"/>
                      <a:pt x="3200404" y="430754"/>
                      <a:pt x="3193561" y="419589"/>
                    </a:cubicBezTo>
                    <a:cubicBezTo>
                      <a:pt x="3188879" y="412026"/>
                      <a:pt x="3184557" y="404823"/>
                      <a:pt x="3179875" y="397980"/>
                    </a:cubicBezTo>
                    <a:cubicBezTo>
                      <a:pt x="3177714" y="394378"/>
                      <a:pt x="3175553" y="390776"/>
                      <a:pt x="3173392" y="387535"/>
                    </a:cubicBezTo>
                    <a:cubicBezTo>
                      <a:pt x="3171231" y="384293"/>
                      <a:pt x="3168710" y="380692"/>
                      <a:pt x="3166549" y="377450"/>
                    </a:cubicBezTo>
                    <a:cubicBezTo>
                      <a:pt x="3161867" y="370967"/>
                      <a:pt x="3157545" y="364124"/>
                      <a:pt x="3153223" y="357641"/>
                    </a:cubicBezTo>
                    <a:cubicBezTo>
                      <a:pt x="3148901" y="351158"/>
                      <a:pt x="3143859" y="345036"/>
                      <a:pt x="3139176" y="338913"/>
                    </a:cubicBezTo>
                    <a:cubicBezTo>
                      <a:pt x="3134494" y="332790"/>
                      <a:pt x="3130172" y="326667"/>
                      <a:pt x="3125130" y="320905"/>
                    </a:cubicBezTo>
                    <a:cubicBezTo>
                      <a:pt x="3120088" y="315142"/>
                      <a:pt x="3115046" y="309380"/>
                      <a:pt x="3110363" y="303617"/>
                    </a:cubicBezTo>
                    <a:cubicBezTo>
                      <a:pt x="3107842" y="300736"/>
                      <a:pt x="3105321" y="297854"/>
                      <a:pt x="3102800" y="294973"/>
                    </a:cubicBezTo>
                    <a:cubicBezTo>
                      <a:pt x="3100279" y="292092"/>
                      <a:pt x="3097398" y="289571"/>
                      <a:pt x="3094876" y="286689"/>
                    </a:cubicBezTo>
                    <a:cubicBezTo>
                      <a:pt x="3089474" y="281287"/>
                      <a:pt x="3083711" y="275884"/>
                      <a:pt x="3078309" y="270482"/>
                    </a:cubicBezTo>
                    <a:cubicBezTo>
                      <a:pt x="3077229" y="269041"/>
                      <a:pt x="3075788" y="267961"/>
                      <a:pt x="3074707" y="266520"/>
                    </a:cubicBezTo>
                    <a:cubicBezTo>
                      <a:pt x="3073627" y="265440"/>
                      <a:pt x="3072186" y="263999"/>
                      <a:pt x="3071106" y="262919"/>
                    </a:cubicBezTo>
                    <a:cubicBezTo>
                      <a:pt x="3068945" y="260398"/>
                      <a:pt x="3066784" y="258237"/>
                      <a:pt x="3064623" y="256076"/>
                    </a:cubicBezTo>
                    <a:cubicBezTo>
                      <a:pt x="3060661" y="251754"/>
                      <a:pt x="3057059" y="248152"/>
                      <a:pt x="3053818" y="244550"/>
                    </a:cubicBezTo>
                    <a:cubicBezTo>
                      <a:pt x="3047335" y="237347"/>
                      <a:pt x="3041933" y="231945"/>
                      <a:pt x="3036530" y="226542"/>
                    </a:cubicBezTo>
                    <a:cubicBezTo>
                      <a:pt x="3047695" y="235906"/>
                      <a:pt x="3057059" y="245631"/>
                      <a:pt x="3065343" y="253554"/>
                    </a:cubicBezTo>
                    <a:cubicBezTo>
                      <a:pt x="3069305" y="257156"/>
                      <a:pt x="3073267" y="260758"/>
                      <a:pt x="3077229" y="264359"/>
                    </a:cubicBezTo>
                    <a:cubicBezTo>
                      <a:pt x="3080830" y="267961"/>
                      <a:pt x="3084072" y="271202"/>
                      <a:pt x="3087313" y="274444"/>
                    </a:cubicBezTo>
                    <a:cubicBezTo>
                      <a:pt x="3093796" y="280927"/>
                      <a:pt x="3099559" y="286689"/>
                      <a:pt x="3104601" y="292092"/>
                    </a:cubicBezTo>
                    <a:cubicBezTo>
                      <a:pt x="3114685" y="303257"/>
                      <a:pt x="3122249" y="312261"/>
                      <a:pt x="3128372" y="319464"/>
                    </a:cubicBezTo>
                    <a:cubicBezTo>
                      <a:pt x="3140257" y="334591"/>
                      <a:pt x="3146380" y="343235"/>
                      <a:pt x="3151422" y="351158"/>
                    </a:cubicBezTo>
                    <a:cubicBezTo>
                      <a:pt x="3156824" y="359082"/>
                      <a:pt x="3160786" y="366285"/>
                      <a:pt x="3169070" y="378531"/>
                    </a:cubicBezTo>
                    <a:cubicBezTo>
                      <a:pt x="3171231" y="381772"/>
                      <a:pt x="3173752" y="385014"/>
                      <a:pt x="3176273" y="388976"/>
                    </a:cubicBezTo>
                    <a:cubicBezTo>
                      <a:pt x="3178794" y="392937"/>
                      <a:pt x="3181676" y="397259"/>
                      <a:pt x="3184917" y="402302"/>
                    </a:cubicBezTo>
                    <a:cubicBezTo>
                      <a:pt x="3188159" y="407344"/>
                      <a:pt x="3191760" y="412746"/>
                      <a:pt x="3195722" y="418869"/>
                    </a:cubicBezTo>
                    <a:cubicBezTo>
                      <a:pt x="3199684" y="424992"/>
                      <a:pt x="3203646" y="431835"/>
                      <a:pt x="3208328" y="439758"/>
                    </a:cubicBezTo>
                    <a:close/>
                    <a:moveTo>
                      <a:pt x="2553552" y="23771"/>
                    </a:moveTo>
                    <a:cubicBezTo>
                      <a:pt x="2560756" y="24131"/>
                      <a:pt x="2563277" y="23771"/>
                      <a:pt x="2563277" y="23771"/>
                    </a:cubicBezTo>
                    <a:cubicBezTo>
                      <a:pt x="2553552" y="23411"/>
                      <a:pt x="2543828" y="22690"/>
                      <a:pt x="2534103" y="22330"/>
                    </a:cubicBezTo>
                    <a:cubicBezTo>
                      <a:pt x="2524379" y="22330"/>
                      <a:pt x="2515015" y="22330"/>
                      <a:pt x="2505651" y="22330"/>
                    </a:cubicBezTo>
                    <a:cubicBezTo>
                      <a:pt x="2496286" y="22330"/>
                      <a:pt x="2486922" y="22330"/>
                      <a:pt x="2477918" y="22690"/>
                    </a:cubicBezTo>
                    <a:cubicBezTo>
                      <a:pt x="2468914" y="22690"/>
                      <a:pt x="2459910" y="23050"/>
                      <a:pt x="2450906" y="23411"/>
                    </a:cubicBezTo>
                    <a:cubicBezTo>
                      <a:pt x="2415250" y="24131"/>
                      <a:pt x="2382115" y="24491"/>
                      <a:pt x="2350781" y="25211"/>
                    </a:cubicBezTo>
                    <a:cubicBezTo>
                      <a:pt x="2288473" y="25932"/>
                      <a:pt x="2234808" y="26292"/>
                      <a:pt x="2192669" y="26292"/>
                    </a:cubicBezTo>
                    <a:cubicBezTo>
                      <a:pt x="2209237" y="28093"/>
                      <a:pt x="2284871" y="29173"/>
                      <a:pt x="2320887" y="29893"/>
                    </a:cubicBezTo>
                    <a:lnTo>
                      <a:pt x="2288833" y="31694"/>
                    </a:lnTo>
                    <a:lnTo>
                      <a:pt x="2269024" y="30254"/>
                    </a:lnTo>
                    <a:lnTo>
                      <a:pt x="2213559" y="32054"/>
                    </a:lnTo>
                    <a:cubicBezTo>
                      <a:pt x="2229046" y="33495"/>
                      <a:pt x="2273706" y="33135"/>
                      <a:pt x="2303599" y="33855"/>
                    </a:cubicBezTo>
                    <a:cubicBezTo>
                      <a:pt x="2306121" y="33855"/>
                      <a:pt x="2401924" y="31334"/>
                      <a:pt x="2428576" y="30254"/>
                    </a:cubicBezTo>
                    <a:lnTo>
                      <a:pt x="2352221" y="28813"/>
                    </a:lnTo>
                    <a:cubicBezTo>
                      <a:pt x="2362666" y="28813"/>
                      <a:pt x="2392920" y="28813"/>
                      <a:pt x="2426055" y="28813"/>
                    </a:cubicBezTo>
                    <a:cubicBezTo>
                      <a:pt x="2442622" y="28813"/>
                      <a:pt x="2459550" y="28813"/>
                      <a:pt x="2475037" y="28813"/>
                    </a:cubicBezTo>
                    <a:cubicBezTo>
                      <a:pt x="2482960" y="28813"/>
                      <a:pt x="2490164" y="28813"/>
                      <a:pt x="2496647" y="28813"/>
                    </a:cubicBezTo>
                    <a:cubicBezTo>
                      <a:pt x="2503130" y="28813"/>
                      <a:pt x="2509252" y="28813"/>
                      <a:pt x="2514294" y="28813"/>
                    </a:cubicBezTo>
                    <a:cubicBezTo>
                      <a:pt x="2514294" y="28813"/>
                      <a:pt x="2510333" y="28093"/>
                      <a:pt x="2503850" y="27733"/>
                    </a:cubicBezTo>
                    <a:cubicBezTo>
                      <a:pt x="2497367" y="27372"/>
                      <a:pt x="2488363" y="27012"/>
                      <a:pt x="2479359" y="27012"/>
                    </a:cubicBezTo>
                    <a:cubicBezTo>
                      <a:pt x="2460990" y="27012"/>
                      <a:pt x="2441542" y="27012"/>
                      <a:pt x="2437220" y="28093"/>
                    </a:cubicBezTo>
                    <a:cubicBezTo>
                      <a:pt x="2428936" y="26652"/>
                      <a:pt x="2508892" y="26652"/>
                      <a:pt x="2458469" y="25211"/>
                    </a:cubicBezTo>
                    <a:cubicBezTo>
                      <a:pt x="2466033" y="25211"/>
                      <a:pt x="2473956" y="25211"/>
                      <a:pt x="2482600" y="24851"/>
                    </a:cubicBezTo>
                    <a:cubicBezTo>
                      <a:pt x="2486922" y="24851"/>
                      <a:pt x="2491244" y="24851"/>
                      <a:pt x="2495566" y="24851"/>
                    </a:cubicBezTo>
                    <a:cubicBezTo>
                      <a:pt x="2499888" y="24851"/>
                      <a:pt x="2504570" y="24851"/>
                      <a:pt x="2508892" y="24851"/>
                    </a:cubicBezTo>
                    <a:cubicBezTo>
                      <a:pt x="2517896" y="24851"/>
                      <a:pt x="2527260" y="25211"/>
                      <a:pt x="2536264" y="25572"/>
                    </a:cubicBezTo>
                    <a:cubicBezTo>
                      <a:pt x="2545629" y="26292"/>
                      <a:pt x="2554993" y="27012"/>
                      <a:pt x="2563997" y="27733"/>
                    </a:cubicBezTo>
                    <a:cubicBezTo>
                      <a:pt x="2568679" y="28093"/>
                      <a:pt x="2573001" y="28453"/>
                      <a:pt x="2577683" y="28813"/>
                    </a:cubicBezTo>
                    <a:cubicBezTo>
                      <a:pt x="2582005" y="29173"/>
                      <a:pt x="2586687" y="29893"/>
                      <a:pt x="2591009" y="30614"/>
                    </a:cubicBezTo>
                    <a:cubicBezTo>
                      <a:pt x="2599653" y="31694"/>
                      <a:pt x="2608297" y="33135"/>
                      <a:pt x="2616221" y="34215"/>
                    </a:cubicBezTo>
                    <a:cubicBezTo>
                      <a:pt x="2632068" y="36737"/>
                      <a:pt x="2646114" y="39978"/>
                      <a:pt x="2656919" y="41779"/>
                    </a:cubicBezTo>
                    <a:cubicBezTo>
                      <a:pt x="2659080" y="42859"/>
                      <a:pt x="2661601" y="44300"/>
                      <a:pt x="2663762" y="45741"/>
                    </a:cubicBezTo>
                    <a:cubicBezTo>
                      <a:pt x="2675647" y="48622"/>
                      <a:pt x="2683211" y="50423"/>
                      <a:pt x="2689334" y="51503"/>
                    </a:cubicBezTo>
                    <a:cubicBezTo>
                      <a:pt x="2695456" y="52584"/>
                      <a:pt x="2699778" y="53304"/>
                      <a:pt x="2704460" y="54385"/>
                    </a:cubicBezTo>
                    <a:cubicBezTo>
                      <a:pt x="2709142" y="55465"/>
                      <a:pt x="2713825" y="56546"/>
                      <a:pt x="2721028" y="58346"/>
                    </a:cubicBezTo>
                    <a:cubicBezTo>
                      <a:pt x="2728231" y="60147"/>
                      <a:pt x="2737595" y="62668"/>
                      <a:pt x="2751282" y="67711"/>
                    </a:cubicBezTo>
                    <a:cubicBezTo>
                      <a:pt x="2746960" y="66270"/>
                      <a:pt x="2743358" y="65189"/>
                      <a:pt x="2740477" y="64109"/>
                    </a:cubicBezTo>
                    <a:cubicBezTo>
                      <a:pt x="2737235" y="63028"/>
                      <a:pt x="2734714" y="62668"/>
                      <a:pt x="2732553" y="61948"/>
                    </a:cubicBezTo>
                    <a:cubicBezTo>
                      <a:pt x="2728231" y="60867"/>
                      <a:pt x="2725350" y="60147"/>
                      <a:pt x="2723909" y="59787"/>
                    </a:cubicBezTo>
                    <a:cubicBezTo>
                      <a:pt x="2721028" y="59067"/>
                      <a:pt x="2722829" y="59787"/>
                      <a:pt x="2724990" y="60867"/>
                    </a:cubicBezTo>
                    <a:cubicBezTo>
                      <a:pt x="2729312" y="62668"/>
                      <a:pt x="2735434" y="65189"/>
                      <a:pt x="2708782" y="57626"/>
                    </a:cubicBezTo>
                    <a:cubicBezTo>
                      <a:pt x="2717426" y="60507"/>
                      <a:pt x="2717066" y="61228"/>
                      <a:pt x="2721748" y="63028"/>
                    </a:cubicBezTo>
                    <a:cubicBezTo>
                      <a:pt x="2726430" y="64829"/>
                      <a:pt x="2735434" y="67350"/>
                      <a:pt x="2762086" y="76715"/>
                    </a:cubicBezTo>
                    <a:cubicBezTo>
                      <a:pt x="2767849" y="78155"/>
                      <a:pt x="2772891" y="79596"/>
                      <a:pt x="2777573" y="81037"/>
                    </a:cubicBezTo>
                    <a:cubicBezTo>
                      <a:pt x="2782255" y="82837"/>
                      <a:pt x="2786217" y="84278"/>
                      <a:pt x="2790179" y="85719"/>
                    </a:cubicBezTo>
                    <a:cubicBezTo>
                      <a:pt x="2798103" y="88960"/>
                      <a:pt x="2804586" y="91841"/>
                      <a:pt x="2811429" y="94723"/>
                    </a:cubicBezTo>
                    <a:cubicBezTo>
                      <a:pt x="2817912" y="97604"/>
                      <a:pt x="2824394" y="101206"/>
                      <a:pt x="2831598" y="104447"/>
                    </a:cubicBezTo>
                    <a:cubicBezTo>
                      <a:pt x="2835199" y="106248"/>
                      <a:pt x="2839161" y="107689"/>
                      <a:pt x="2843483" y="109489"/>
                    </a:cubicBezTo>
                    <a:cubicBezTo>
                      <a:pt x="2847805" y="111290"/>
                      <a:pt x="2852487" y="113451"/>
                      <a:pt x="2857529" y="115612"/>
                    </a:cubicBezTo>
                    <a:cubicBezTo>
                      <a:pt x="2883101" y="130019"/>
                      <a:pt x="2828716" y="103006"/>
                      <a:pt x="2879859" y="129659"/>
                    </a:cubicBezTo>
                    <a:cubicBezTo>
                      <a:pt x="2894626" y="137222"/>
                      <a:pt x="2905071" y="143345"/>
                      <a:pt x="2913355" y="147306"/>
                    </a:cubicBezTo>
                    <a:cubicBezTo>
                      <a:pt x="2917316" y="149467"/>
                      <a:pt x="2920558" y="151268"/>
                      <a:pt x="2923439" y="152709"/>
                    </a:cubicBezTo>
                    <a:cubicBezTo>
                      <a:pt x="2926320" y="154150"/>
                      <a:pt x="2928481" y="155230"/>
                      <a:pt x="2929922" y="156311"/>
                    </a:cubicBezTo>
                    <a:cubicBezTo>
                      <a:pt x="2937125" y="159912"/>
                      <a:pt x="2937485" y="159192"/>
                      <a:pt x="2940007" y="159552"/>
                    </a:cubicBezTo>
                    <a:cubicBezTo>
                      <a:pt x="2933524" y="155230"/>
                      <a:pt x="2927761" y="151628"/>
                      <a:pt x="2922359" y="148027"/>
                    </a:cubicBezTo>
                    <a:cubicBezTo>
                      <a:pt x="2916956" y="144785"/>
                      <a:pt x="2911914" y="142264"/>
                      <a:pt x="2907592" y="139743"/>
                    </a:cubicBezTo>
                    <a:cubicBezTo>
                      <a:pt x="2898588" y="134701"/>
                      <a:pt x="2891025" y="130739"/>
                      <a:pt x="2883821" y="127498"/>
                    </a:cubicBezTo>
                    <a:cubicBezTo>
                      <a:pt x="2876618" y="124256"/>
                      <a:pt x="2869415" y="121015"/>
                      <a:pt x="2861491" y="117053"/>
                    </a:cubicBezTo>
                    <a:cubicBezTo>
                      <a:pt x="2857529" y="115252"/>
                      <a:pt x="2853207" y="113091"/>
                      <a:pt x="2848525" y="110930"/>
                    </a:cubicBezTo>
                    <a:cubicBezTo>
                      <a:pt x="2843843" y="108769"/>
                      <a:pt x="2838441" y="106608"/>
                      <a:pt x="2832678" y="103727"/>
                    </a:cubicBezTo>
                    <a:lnTo>
                      <a:pt x="2844564" y="108409"/>
                    </a:lnTo>
                    <a:lnTo>
                      <a:pt x="2850326" y="110930"/>
                    </a:lnTo>
                    <a:lnTo>
                      <a:pt x="2856089" y="113451"/>
                    </a:lnTo>
                    <a:lnTo>
                      <a:pt x="2879139" y="124256"/>
                    </a:lnTo>
                    <a:cubicBezTo>
                      <a:pt x="2887063" y="127498"/>
                      <a:pt x="2894266" y="131819"/>
                      <a:pt x="2901829" y="135781"/>
                    </a:cubicBezTo>
                    <a:cubicBezTo>
                      <a:pt x="2909393" y="139743"/>
                      <a:pt x="2916956" y="143345"/>
                      <a:pt x="2924160" y="147667"/>
                    </a:cubicBezTo>
                    <a:cubicBezTo>
                      <a:pt x="2916236" y="142624"/>
                      <a:pt x="2909393" y="138302"/>
                      <a:pt x="2902910" y="134701"/>
                    </a:cubicBezTo>
                    <a:cubicBezTo>
                      <a:pt x="2896787" y="131099"/>
                      <a:pt x="2891025" y="127858"/>
                      <a:pt x="2885982" y="124976"/>
                    </a:cubicBezTo>
                    <a:cubicBezTo>
                      <a:pt x="2894986" y="130019"/>
                      <a:pt x="2903270" y="134341"/>
                      <a:pt x="2910833" y="138663"/>
                    </a:cubicBezTo>
                    <a:cubicBezTo>
                      <a:pt x="2914795" y="140824"/>
                      <a:pt x="2918397" y="142624"/>
                      <a:pt x="2921998" y="144425"/>
                    </a:cubicBezTo>
                    <a:cubicBezTo>
                      <a:pt x="2925600" y="146586"/>
                      <a:pt x="2928842" y="148387"/>
                      <a:pt x="2932083" y="150188"/>
                    </a:cubicBezTo>
                    <a:cubicBezTo>
                      <a:pt x="2939286" y="154510"/>
                      <a:pt x="2946129" y="158472"/>
                      <a:pt x="2952612" y="162073"/>
                    </a:cubicBezTo>
                    <a:cubicBezTo>
                      <a:pt x="2946489" y="158111"/>
                      <a:pt x="2940367" y="154150"/>
                      <a:pt x="2934604" y="150548"/>
                    </a:cubicBezTo>
                    <a:cubicBezTo>
                      <a:pt x="2928842" y="146946"/>
                      <a:pt x="2923079" y="142985"/>
                      <a:pt x="2917316" y="139743"/>
                    </a:cubicBezTo>
                    <a:cubicBezTo>
                      <a:pt x="2905791" y="133260"/>
                      <a:pt x="2895707" y="127137"/>
                      <a:pt x="2886342" y="121735"/>
                    </a:cubicBezTo>
                    <a:cubicBezTo>
                      <a:pt x="2867614" y="112011"/>
                      <a:pt x="2854288" y="104807"/>
                      <a:pt x="2850326" y="102286"/>
                    </a:cubicBezTo>
                    <a:cubicBezTo>
                      <a:pt x="2852847" y="103006"/>
                      <a:pt x="2855368" y="104087"/>
                      <a:pt x="2857890" y="104807"/>
                    </a:cubicBezTo>
                    <a:cubicBezTo>
                      <a:pt x="2853568" y="102286"/>
                      <a:pt x="2848165" y="99765"/>
                      <a:pt x="2842403" y="96884"/>
                    </a:cubicBezTo>
                    <a:cubicBezTo>
                      <a:pt x="2836640" y="94363"/>
                      <a:pt x="2830517" y="91481"/>
                      <a:pt x="2824755" y="88960"/>
                    </a:cubicBezTo>
                    <a:cubicBezTo>
                      <a:pt x="2821873" y="87520"/>
                      <a:pt x="2818992" y="86439"/>
                      <a:pt x="2816111" y="85359"/>
                    </a:cubicBezTo>
                    <a:cubicBezTo>
                      <a:pt x="2813229" y="84278"/>
                      <a:pt x="2810348" y="83198"/>
                      <a:pt x="2807827" y="82477"/>
                    </a:cubicBezTo>
                    <a:cubicBezTo>
                      <a:pt x="2802424" y="80676"/>
                      <a:pt x="2797742" y="78876"/>
                      <a:pt x="2794141" y="77795"/>
                    </a:cubicBezTo>
                    <a:cubicBezTo>
                      <a:pt x="2788018" y="75634"/>
                      <a:pt x="2782255" y="72753"/>
                      <a:pt x="2776133" y="70952"/>
                    </a:cubicBezTo>
                    <a:cubicBezTo>
                      <a:pt x="2770010" y="68791"/>
                      <a:pt x="2763887" y="66990"/>
                      <a:pt x="2758125" y="65189"/>
                    </a:cubicBezTo>
                    <a:cubicBezTo>
                      <a:pt x="2752362" y="63389"/>
                      <a:pt x="2746599" y="61588"/>
                      <a:pt x="2741197" y="59787"/>
                    </a:cubicBezTo>
                    <a:cubicBezTo>
                      <a:pt x="2735794" y="58346"/>
                      <a:pt x="2730392" y="56906"/>
                      <a:pt x="2725350" y="55465"/>
                    </a:cubicBezTo>
                    <a:cubicBezTo>
                      <a:pt x="2715265" y="52944"/>
                      <a:pt x="2706621" y="50063"/>
                      <a:pt x="2699418" y="48262"/>
                    </a:cubicBezTo>
                    <a:cubicBezTo>
                      <a:pt x="2692215" y="46461"/>
                      <a:pt x="2687172" y="45020"/>
                      <a:pt x="2684651" y="44300"/>
                    </a:cubicBezTo>
                    <a:cubicBezTo>
                      <a:pt x="2691134" y="45380"/>
                      <a:pt x="2697617" y="46461"/>
                      <a:pt x="2704100" y="47902"/>
                    </a:cubicBezTo>
                    <a:cubicBezTo>
                      <a:pt x="2688613" y="44300"/>
                      <a:pt x="2676368" y="41419"/>
                      <a:pt x="2665923" y="39258"/>
                    </a:cubicBezTo>
                    <a:cubicBezTo>
                      <a:pt x="2655118" y="37097"/>
                      <a:pt x="2646114" y="35656"/>
                      <a:pt x="2636030" y="33855"/>
                    </a:cubicBezTo>
                    <a:cubicBezTo>
                      <a:pt x="2630987" y="33135"/>
                      <a:pt x="2626305" y="32054"/>
                      <a:pt x="2620903" y="31334"/>
                    </a:cubicBezTo>
                    <a:cubicBezTo>
                      <a:pt x="2615500" y="30614"/>
                      <a:pt x="2609738" y="29893"/>
                      <a:pt x="2603255" y="29173"/>
                    </a:cubicBezTo>
                    <a:cubicBezTo>
                      <a:pt x="2596772" y="28453"/>
                      <a:pt x="2589929" y="27372"/>
                      <a:pt x="2581645" y="26292"/>
                    </a:cubicBezTo>
                    <a:cubicBezTo>
                      <a:pt x="2573721" y="25572"/>
                      <a:pt x="2564717" y="24851"/>
                      <a:pt x="2554633" y="24131"/>
                    </a:cubicBezTo>
                    <a:close/>
                    <a:moveTo>
                      <a:pt x="479376" y="109129"/>
                    </a:moveTo>
                    <a:cubicBezTo>
                      <a:pt x="484058" y="107328"/>
                      <a:pt x="488380" y="105528"/>
                      <a:pt x="493423" y="103727"/>
                    </a:cubicBezTo>
                    <a:cubicBezTo>
                      <a:pt x="498105" y="101566"/>
                      <a:pt x="503507" y="100125"/>
                      <a:pt x="509270" y="97964"/>
                    </a:cubicBezTo>
                    <a:cubicBezTo>
                      <a:pt x="520795" y="93642"/>
                      <a:pt x="534121" y="88240"/>
                      <a:pt x="552129" y="82117"/>
                    </a:cubicBezTo>
                    <a:cubicBezTo>
                      <a:pt x="561133" y="78876"/>
                      <a:pt x="570858" y="74914"/>
                      <a:pt x="582383" y="71672"/>
                    </a:cubicBezTo>
                    <a:cubicBezTo>
                      <a:pt x="588145" y="69872"/>
                      <a:pt x="593908" y="68071"/>
                      <a:pt x="600391" y="65910"/>
                    </a:cubicBezTo>
                    <a:cubicBezTo>
                      <a:pt x="603632" y="64829"/>
                      <a:pt x="606874" y="63749"/>
                      <a:pt x="610115" y="62668"/>
                    </a:cubicBezTo>
                    <a:cubicBezTo>
                      <a:pt x="613357" y="61588"/>
                      <a:pt x="616958" y="60867"/>
                      <a:pt x="620560" y="59787"/>
                    </a:cubicBezTo>
                    <a:cubicBezTo>
                      <a:pt x="627763" y="57626"/>
                      <a:pt x="635327" y="55825"/>
                      <a:pt x="643250" y="53664"/>
                    </a:cubicBezTo>
                    <a:cubicBezTo>
                      <a:pt x="645411" y="52944"/>
                      <a:pt x="647212" y="52584"/>
                      <a:pt x="649373" y="51863"/>
                    </a:cubicBezTo>
                    <a:cubicBezTo>
                      <a:pt x="651534" y="51503"/>
                      <a:pt x="653695" y="50783"/>
                      <a:pt x="655856" y="50423"/>
                    </a:cubicBezTo>
                    <a:cubicBezTo>
                      <a:pt x="660178" y="49342"/>
                      <a:pt x="664500" y="48622"/>
                      <a:pt x="668822" y="47541"/>
                    </a:cubicBezTo>
                    <a:cubicBezTo>
                      <a:pt x="686830" y="42859"/>
                      <a:pt x="706639" y="39618"/>
                      <a:pt x="728969" y="35656"/>
                    </a:cubicBezTo>
                    <a:lnTo>
                      <a:pt x="715283" y="38537"/>
                    </a:lnTo>
                    <a:cubicBezTo>
                      <a:pt x="721045" y="37817"/>
                      <a:pt x="726448" y="36737"/>
                      <a:pt x="731850" y="36016"/>
                    </a:cubicBezTo>
                    <a:cubicBezTo>
                      <a:pt x="737613" y="35296"/>
                      <a:pt x="743015" y="34576"/>
                      <a:pt x="748418" y="34215"/>
                    </a:cubicBezTo>
                    <a:cubicBezTo>
                      <a:pt x="759583" y="32775"/>
                      <a:pt x="770748" y="31334"/>
                      <a:pt x="781913" y="30614"/>
                    </a:cubicBezTo>
                    <a:cubicBezTo>
                      <a:pt x="787675" y="30254"/>
                      <a:pt x="793078" y="29533"/>
                      <a:pt x="798840" y="29173"/>
                    </a:cubicBezTo>
                    <a:cubicBezTo>
                      <a:pt x="804603" y="28813"/>
                      <a:pt x="810005" y="28093"/>
                      <a:pt x="815768" y="27733"/>
                    </a:cubicBezTo>
                    <a:cubicBezTo>
                      <a:pt x="827293" y="27372"/>
                      <a:pt x="838458" y="26652"/>
                      <a:pt x="850344" y="26292"/>
                    </a:cubicBezTo>
                    <a:cubicBezTo>
                      <a:pt x="897165" y="25211"/>
                      <a:pt x="946147" y="24851"/>
                      <a:pt x="1001252" y="26292"/>
                    </a:cubicBezTo>
                    <a:cubicBezTo>
                      <a:pt x="947588" y="27733"/>
                      <a:pt x="950469" y="27733"/>
                      <a:pt x="891402" y="30974"/>
                    </a:cubicBezTo>
                    <a:lnTo>
                      <a:pt x="948668" y="29893"/>
                    </a:lnTo>
                    <a:cubicBezTo>
                      <a:pt x="932821" y="32054"/>
                      <a:pt x="990087" y="30974"/>
                      <a:pt x="1032226" y="30974"/>
                    </a:cubicBezTo>
                    <a:lnTo>
                      <a:pt x="995129" y="33495"/>
                    </a:lnTo>
                    <a:cubicBezTo>
                      <a:pt x="969918" y="32775"/>
                      <a:pt x="904368" y="32415"/>
                      <a:pt x="906169" y="33135"/>
                    </a:cubicBezTo>
                    <a:cubicBezTo>
                      <a:pt x="913372" y="33135"/>
                      <a:pt x="891762" y="32054"/>
                      <a:pt x="861509" y="31334"/>
                    </a:cubicBezTo>
                    <a:cubicBezTo>
                      <a:pt x="846382" y="30974"/>
                      <a:pt x="829454" y="31334"/>
                      <a:pt x="812527" y="31334"/>
                    </a:cubicBezTo>
                    <a:cubicBezTo>
                      <a:pt x="804243" y="31694"/>
                      <a:pt x="795959" y="32415"/>
                      <a:pt x="788036" y="33135"/>
                    </a:cubicBezTo>
                    <a:cubicBezTo>
                      <a:pt x="784074" y="33135"/>
                      <a:pt x="780112" y="33855"/>
                      <a:pt x="776510" y="33855"/>
                    </a:cubicBezTo>
                    <a:cubicBezTo>
                      <a:pt x="772909" y="33855"/>
                      <a:pt x="769307" y="34576"/>
                      <a:pt x="765706" y="34936"/>
                    </a:cubicBezTo>
                    <a:cubicBezTo>
                      <a:pt x="766426" y="34936"/>
                      <a:pt x="768947" y="34936"/>
                      <a:pt x="772549" y="34936"/>
                    </a:cubicBezTo>
                    <a:cubicBezTo>
                      <a:pt x="776150" y="34936"/>
                      <a:pt x="780832" y="34936"/>
                      <a:pt x="786235" y="34215"/>
                    </a:cubicBezTo>
                    <a:cubicBezTo>
                      <a:pt x="791637" y="34215"/>
                      <a:pt x="797760" y="33495"/>
                      <a:pt x="803523" y="33135"/>
                    </a:cubicBezTo>
                    <a:cubicBezTo>
                      <a:pt x="806404" y="33135"/>
                      <a:pt x="809645" y="32775"/>
                      <a:pt x="812527" y="32775"/>
                    </a:cubicBezTo>
                    <a:cubicBezTo>
                      <a:pt x="815408" y="32775"/>
                      <a:pt x="818649" y="32775"/>
                      <a:pt x="821531" y="32775"/>
                    </a:cubicBezTo>
                    <a:cubicBezTo>
                      <a:pt x="844581" y="32775"/>
                      <a:pt x="860428" y="32775"/>
                      <a:pt x="834857" y="34936"/>
                    </a:cubicBezTo>
                    <a:cubicBezTo>
                      <a:pt x="857187" y="33495"/>
                      <a:pt x="870153" y="34215"/>
                      <a:pt x="883119" y="34215"/>
                    </a:cubicBezTo>
                    <a:cubicBezTo>
                      <a:pt x="896084" y="34215"/>
                      <a:pt x="909410" y="34576"/>
                      <a:pt x="933181" y="34215"/>
                    </a:cubicBezTo>
                    <a:cubicBezTo>
                      <a:pt x="887440" y="35296"/>
                      <a:pt x="922016" y="36737"/>
                      <a:pt x="887801" y="37817"/>
                    </a:cubicBezTo>
                    <a:lnTo>
                      <a:pt x="965956" y="37097"/>
                    </a:lnTo>
                    <a:cubicBezTo>
                      <a:pt x="968117" y="37817"/>
                      <a:pt x="852145" y="38537"/>
                      <a:pt x="916253" y="40698"/>
                    </a:cubicBezTo>
                    <a:cubicBezTo>
                      <a:pt x="947588" y="39618"/>
                      <a:pt x="1031145" y="40698"/>
                      <a:pt x="1032586" y="38898"/>
                    </a:cubicBezTo>
                    <a:lnTo>
                      <a:pt x="1034387" y="39618"/>
                    </a:lnTo>
                    <a:cubicBezTo>
                      <a:pt x="1093093" y="39978"/>
                      <a:pt x="1059958" y="37097"/>
                      <a:pt x="1131991" y="38177"/>
                    </a:cubicBezTo>
                    <a:cubicBezTo>
                      <a:pt x="1132711" y="37097"/>
                      <a:pt x="1119025" y="36737"/>
                      <a:pt x="1093453" y="36737"/>
                    </a:cubicBezTo>
                    <a:cubicBezTo>
                      <a:pt x="1071844" y="37097"/>
                      <a:pt x="1068242" y="38537"/>
                      <a:pt x="1023582" y="38898"/>
                    </a:cubicBezTo>
                    <a:cubicBezTo>
                      <a:pt x="1003413" y="37457"/>
                      <a:pt x="1077606" y="38898"/>
                      <a:pt x="1046632" y="36737"/>
                    </a:cubicBezTo>
                    <a:cubicBezTo>
                      <a:pt x="1031145" y="35656"/>
                      <a:pt x="928139" y="37817"/>
                      <a:pt x="960914" y="34936"/>
                    </a:cubicBezTo>
                    <a:lnTo>
                      <a:pt x="1019260" y="34936"/>
                    </a:lnTo>
                    <a:cubicBezTo>
                      <a:pt x="1020701" y="33495"/>
                      <a:pt x="1063200" y="33495"/>
                      <a:pt x="1061759" y="32054"/>
                    </a:cubicBezTo>
                    <a:cubicBezTo>
                      <a:pt x="1097415" y="31334"/>
                      <a:pt x="1131270" y="33495"/>
                      <a:pt x="1167647" y="32054"/>
                    </a:cubicBezTo>
                    <a:cubicBezTo>
                      <a:pt x="1182774" y="30974"/>
                      <a:pt x="1156482" y="28453"/>
                      <a:pt x="1216629" y="29533"/>
                    </a:cubicBezTo>
                    <a:cubicBezTo>
                      <a:pt x="1263810" y="32415"/>
                      <a:pt x="1402833" y="31694"/>
                      <a:pt x="1455057" y="31334"/>
                    </a:cubicBezTo>
                    <a:lnTo>
                      <a:pt x="1500797" y="30254"/>
                    </a:lnTo>
                    <a:cubicBezTo>
                      <a:pt x="1496835" y="29173"/>
                      <a:pt x="1413638" y="30254"/>
                      <a:pt x="1442811" y="28813"/>
                    </a:cubicBezTo>
                    <a:lnTo>
                      <a:pt x="1513763" y="28813"/>
                    </a:lnTo>
                    <a:cubicBezTo>
                      <a:pt x="1513763" y="28453"/>
                      <a:pt x="1508361" y="28813"/>
                      <a:pt x="1508361" y="28813"/>
                    </a:cubicBezTo>
                    <a:cubicBezTo>
                      <a:pt x="1531771" y="28813"/>
                      <a:pt x="1555902" y="28093"/>
                      <a:pt x="1577512" y="27733"/>
                    </a:cubicBezTo>
                    <a:cubicBezTo>
                      <a:pt x="1555542" y="29173"/>
                      <a:pt x="1504039" y="28453"/>
                      <a:pt x="1514483" y="30614"/>
                    </a:cubicBezTo>
                    <a:cubicBezTo>
                      <a:pt x="1547978" y="30974"/>
                      <a:pt x="1553021" y="31694"/>
                      <a:pt x="1583635" y="31334"/>
                    </a:cubicBezTo>
                    <a:cubicBezTo>
                      <a:pt x="1576791" y="31334"/>
                      <a:pt x="1571029" y="31334"/>
                      <a:pt x="1572109" y="32054"/>
                    </a:cubicBezTo>
                    <a:cubicBezTo>
                      <a:pt x="1639820" y="32775"/>
                      <a:pt x="1637299" y="29893"/>
                      <a:pt x="1654226" y="29173"/>
                    </a:cubicBezTo>
                    <a:cubicBezTo>
                      <a:pt x="1722297" y="26652"/>
                      <a:pt x="1585796" y="26652"/>
                      <a:pt x="1594439" y="24851"/>
                    </a:cubicBezTo>
                    <a:lnTo>
                      <a:pt x="1792529" y="23771"/>
                    </a:lnTo>
                    <a:cubicBezTo>
                      <a:pt x="1775601" y="24491"/>
                      <a:pt x="1758674" y="25211"/>
                      <a:pt x="1764796" y="25932"/>
                    </a:cubicBezTo>
                    <a:cubicBezTo>
                      <a:pt x="1813418" y="27012"/>
                      <a:pt x="1765877" y="27372"/>
                      <a:pt x="1834308" y="27372"/>
                    </a:cubicBezTo>
                    <a:cubicBezTo>
                      <a:pt x="1829265" y="24491"/>
                      <a:pt x="1920387" y="25572"/>
                      <a:pt x="1968648" y="24131"/>
                    </a:cubicBezTo>
                    <a:cubicBezTo>
                      <a:pt x="1991339" y="25211"/>
                      <a:pt x="1995660" y="25572"/>
                      <a:pt x="1946678" y="25572"/>
                    </a:cubicBezTo>
                    <a:cubicBezTo>
                      <a:pt x="1952441" y="27372"/>
                      <a:pt x="2018351" y="26652"/>
                      <a:pt x="2042121" y="26652"/>
                    </a:cubicBezTo>
                    <a:cubicBezTo>
                      <a:pt x="2055808" y="26652"/>
                      <a:pt x="2078858" y="25932"/>
                      <a:pt x="2093625" y="25572"/>
                    </a:cubicBezTo>
                    <a:cubicBezTo>
                      <a:pt x="2073816" y="24851"/>
                      <a:pt x="2082460" y="23771"/>
                      <a:pt x="2124959" y="22690"/>
                    </a:cubicBezTo>
                    <a:lnTo>
                      <a:pt x="2127480" y="22690"/>
                    </a:lnTo>
                    <a:cubicBezTo>
                      <a:pt x="2057608" y="21970"/>
                      <a:pt x="1948479" y="19809"/>
                      <a:pt x="1904900" y="21610"/>
                    </a:cubicBezTo>
                    <a:lnTo>
                      <a:pt x="1917145" y="20889"/>
                    </a:lnTo>
                    <a:cubicBezTo>
                      <a:pt x="1836108" y="19449"/>
                      <a:pt x="1740665" y="24131"/>
                      <a:pt x="1703569" y="20889"/>
                    </a:cubicBezTo>
                    <a:cubicBezTo>
                      <a:pt x="1707170" y="19449"/>
                      <a:pt x="1687361" y="20889"/>
                      <a:pt x="1688802" y="18728"/>
                    </a:cubicBezTo>
                    <a:lnTo>
                      <a:pt x="1629015" y="20169"/>
                    </a:lnTo>
                    <a:lnTo>
                      <a:pt x="1641261" y="19449"/>
                    </a:lnTo>
                    <a:lnTo>
                      <a:pt x="1539695" y="19449"/>
                    </a:lnTo>
                    <a:cubicBezTo>
                      <a:pt x="1539695" y="19809"/>
                      <a:pt x="1542216" y="19449"/>
                      <a:pt x="1542216" y="19449"/>
                    </a:cubicBezTo>
                    <a:cubicBezTo>
                      <a:pt x="1493954" y="21250"/>
                      <a:pt x="1456137" y="22690"/>
                      <a:pt x="1425883" y="23771"/>
                    </a:cubicBezTo>
                    <a:cubicBezTo>
                      <a:pt x="1425883" y="24491"/>
                      <a:pt x="1428765" y="24851"/>
                      <a:pt x="1412918" y="25572"/>
                    </a:cubicBezTo>
                    <a:cubicBezTo>
                      <a:pt x="1396710" y="25932"/>
                      <a:pt x="1384465" y="25932"/>
                      <a:pt x="1373660" y="25932"/>
                    </a:cubicBezTo>
                    <a:cubicBezTo>
                      <a:pt x="1373660" y="25932"/>
                      <a:pt x="1373660" y="25932"/>
                      <a:pt x="1373660" y="25932"/>
                    </a:cubicBezTo>
                    <a:lnTo>
                      <a:pt x="1373660" y="25932"/>
                    </a:lnTo>
                    <a:cubicBezTo>
                      <a:pt x="1348809" y="25932"/>
                      <a:pt x="1332241" y="24491"/>
                      <a:pt x="1301627" y="24131"/>
                    </a:cubicBezTo>
                    <a:lnTo>
                      <a:pt x="1395990" y="24131"/>
                    </a:lnTo>
                    <a:cubicBezTo>
                      <a:pt x="1403553" y="22690"/>
                      <a:pt x="1395990" y="20889"/>
                      <a:pt x="1349529" y="20169"/>
                    </a:cubicBezTo>
                    <a:cubicBezTo>
                      <a:pt x="1368618" y="20169"/>
                      <a:pt x="1376181" y="19089"/>
                      <a:pt x="1353131" y="18728"/>
                    </a:cubicBezTo>
                    <a:cubicBezTo>
                      <a:pt x="1350609" y="19089"/>
                      <a:pt x="1291183" y="19449"/>
                      <a:pt x="1313873" y="20889"/>
                    </a:cubicBezTo>
                    <a:cubicBezTo>
                      <a:pt x="1224192" y="21250"/>
                      <a:pt x="1079047" y="17648"/>
                      <a:pt x="942905" y="20529"/>
                    </a:cubicBezTo>
                    <a:cubicBezTo>
                      <a:pt x="1040870" y="19089"/>
                      <a:pt x="864390" y="18728"/>
                      <a:pt x="973159" y="18008"/>
                    </a:cubicBezTo>
                    <a:cubicBezTo>
                      <a:pt x="935342" y="16928"/>
                      <a:pt x="919135" y="17288"/>
                      <a:pt x="902567" y="18008"/>
                    </a:cubicBezTo>
                    <a:cubicBezTo>
                      <a:pt x="894283" y="18368"/>
                      <a:pt x="886000" y="18728"/>
                      <a:pt x="874835" y="19089"/>
                    </a:cubicBezTo>
                    <a:cubicBezTo>
                      <a:pt x="863670" y="19089"/>
                      <a:pt x="849984" y="19809"/>
                      <a:pt x="830535" y="20169"/>
                    </a:cubicBezTo>
                    <a:cubicBezTo>
                      <a:pt x="827293" y="20169"/>
                      <a:pt x="837738" y="19449"/>
                      <a:pt x="851424" y="19089"/>
                    </a:cubicBezTo>
                    <a:cubicBezTo>
                      <a:pt x="865110" y="19089"/>
                      <a:pt x="881678" y="19089"/>
                      <a:pt x="890322" y="18008"/>
                    </a:cubicBezTo>
                    <a:cubicBezTo>
                      <a:pt x="858267" y="18008"/>
                      <a:pt x="828374" y="18008"/>
                      <a:pt x="799921" y="20169"/>
                    </a:cubicBezTo>
                    <a:cubicBezTo>
                      <a:pt x="771468" y="22330"/>
                      <a:pt x="744456" y="25932"/>
                      <a:pt x="717804" y="30614"/>
                    </a:cubicBezTo>
                    <a:cubicBezTo>
                      <a:pt x="664500" y="40338"/>
                      <a:pt x="612997" y="54745"/>
                      <a:pt x="554650" y="77075"/>
                    </a:cubicBezTo>
                    <a:lnTo>
                      <a:pt x="548888" y="77075"/>
                    </a:lnTo>
                    <a:cubicBezTo>
                      <a:pt x="543485" y="79596"/>
                      <a:pt x="537723" y="81757"/>
                      <a:pt x="531960" y="84278"/>
                    </a:cubicBezTo>
                    <a:cubicBezTo>
                      <a:pt x="526197" y="86799"/>
                      <a:pt x="520435" y="89680"/>
                      <a:pt x="514672" y="92202"/>
                    </a:cubicBezTo>
                    <a:cubicBezTo>
                      <a:pt x="508910" y="95083"/>
                      <a:pt x="502787" y="97604"/>
                      <a:pt x="496664" y="100485"/>
                    </a:cubicBezTo>
                    <a:cubicBezTo>
                      <a:pt x="490541" y="103367"/>
                      <a:pt x="484779" y="106608"/>
                      <a:pt x="478656" y="109850"/>
                    </a:cubicBezTo>
                    <a:close/>
                    <a:moveTo>
                      <a:pt x="280206" y="253915"/>
                    </a:moveTo>
                    <a:cubicBezTo>
                      <a:pt x="271563" y="262198"/>
                      <a:pt x="263279" y="271202"/>
                      <a:pt x="254995" y="279846"/>
                    </a:cubicBezTo>
                    <a:cubicBezTo>
                      <a:pt x="251033" y="284168"/>
                      <a:pt x="246711" y="288850"/>
                      <a:pt x="242389" y="293172"/>
                    </a:cubicBezTo>
                    <a:cubicBezTo>
                      <a:pt x="238428" y="297854"/>
                      <a:pt x="234466" y="302537"/>
                      <a:pt x="230504" y="307219"/>
                    </a:cubicBezTo>
                    <a:cubicBezTo>
                      <a:pt x="231945" y="305418"/>
                      <a:pt x="233745" y="303617"/>
                      <a:pt x="235186" y="301816"/>
                    </a:cubicBezTo>
                    <a:cubicBezTo>
                      <a:pt x="219699" y="320184"/>
                      <a:pt x="204932" y="339273"/>
                      <a:pt x="191246" y="358722"/>
                    </a:cubicBezTo>
                    <a:cubicBezTo>
                      <a:pt x="194488" y="354040"/>
                      <a:pt x="197729" y="350078"/>
                      <a:pt x="200971" y="346476"/>
                    </a:cubicBezTo>
                    <a:cubicBezTo>
                      <a:pt x="204212" y="342875"/>
                      <a:pt x="207093" y="339273"/>
                      <a:pt x="209615" y="336032"/>
                    </a:cubicBezTo>
                    <a:cubicBezTo>
                      <a:pt x="214657" y="329909"/>
                      <a:pt x="218619" y="325587"/>
                      <a:pt x="220419" y="323786"/>
                    </a:cubicBezTo>
                    <a:cubicBezTo>
                      <a:pt x="224021" y="320184"/>
                      <a:pt x="219699" y="327028"/>
                      <a:pt x="200971" y="351519"/>
                    </a:cubicBezTo>
                    <a:cubicBezTo>
                      <a:pt x="203492" y="346837"/>
                      <a:pt x="191606" y="360523"/>
                      <a:pt x="204572" y="343595"/>
                    </a:cubicBezTo>
                    <a:cubicBezTo>
                      <a:pt x="201331" y="347557"/>
                      <a:pt x="197369" y="352239"/>
                      <a:pt x="193407" y="357281"/>
                    </a:cubicBezTo>
                    <a:cubicBezTo>
                      <a:pt x="189446" y="362323"/>
                      <a:pt x="185484" y="368086"/>
                      <a:pt x="181522" y="373489"/>
                    </a:cubicBezTo>
                    <a:cubicBezTo>
                      <a:pt x="172878" y="384654"/>
                      <a:pt x="165315" y="396899"/>
                      <a:pt x="158472" y="407344"/>
                    </a:cubicBezTo>
                    <a:cubicBezTo>
                      <a:pt x="155230" y="412746"/>
                      <a:pt x="151989" y="417428"/>
                      <a:pt x="149467" y="421750"/>
                    </a:cubicBezTo>
                    <a:cubicBezTo>
                      <a:pt x="146946" y="426072"/>
                      <a:pt x="145146" y="429674"/>
                      <a:pt x="143705" y="432195"/>
                    </a:cubicBezTo>
                    <a:cubicBezTo>
                      <a:pt x="141184" y="437237"/>
                      <a:pt x="140824" y="438678"/>
                      <a:pt x="144425" y="433996"/>
                    </a:cubicBezTo>
                    <a:cubicBezTo>
                      <a:pt x="149107" y="425352"/>
                      <a:pt x="152709" y="418509"/>
                      <a:pt x="155950" y="413467"/>
                    </a:cubicBezTo>
                    <a:cubicBezTo>
                      <a:pt x="159192" y="408424"/>
                      <a:pt x="161713" y="404463"/>
                      <a:pt x="163514" y="401941"/>
                    </a:cubicBezTo>
                    <a:cubicBezTo>
                      <a:pt x="167115" y="396539"/>
                      <a:pt x="168556" y="395458"/>
                      <a:pt x="169637" y="394378"/>
                    </a:cubicBezTo>
                    <a:cubicBezTo>
                      <a:pt x="171798" y="392937"/>
                      <a:pt x="172518" y="392937"/>
                      <a:pt x="189806" y="367006"/>
                    </a:cubicBezTo>
                    <a:cubicBezTo>
                      <a:pt x="185484" y="374209"/>
                      <a:pt x="180802" y="381052"/>
                      <a:pt x="176119" y="387895"/>
                    </a:cubicBezTo>
                    <a:cubicBezTo>
                      <a:pt x="171798" y="395098"/>
                      <a:pt x="167476" y="401941"/>
                      <a:pt x="163154" y="408784"/>
                    </a:cubicBezTo>
                    <a:cubicBezTo>
                      <a:pt x="154150" y="422471"/>
                      <a:pt x="146586" y="436877"/>
                      <a:pt x="139023" y="450563"/>
                    </a:cubicBezTo>
                    <a:cubicBezTo>
                      <a:pt x="154510" y="421390"/>
                      <a:pt x="131099" y="454885"/>
                      <a:pt x="109489" y="499545"/>
                    </a:cubicBezTo>
                    <a:cubicBezTo>
                      <a:pt x="107328" y="504588"/>
                      <a:pt x="104087" y="511431"/>
                      <a:pt x="100485" y="519715"/>
                    </a:cubicBezTo>
                    <a:cubicBezTo>
                      <a:pt x="99405" y="521876"/>
                      <a:pt x="98685" y="524036"/>
                      <a:pt x="97604" y="526197"/>
                    </a:cubicBezTo>
                    <a:cubicBezTo>
                      <a:pt x="96884" y="528358"/>
                      <a:pt x="95803" y="530880"/>
                      <a:pt x="94723" y="533040"/>
                    </a:cubicBezTo>
                    <a:cubicBezTo>
                      <a:pt x="92922" y="537723"/>
                      <a:pt x="90761" y="542765"/>
                      <a:pt x="88960" y="547807"/>
                    </a:cubicBezTo>
                    <a:cubicBezTo>
                      <a:pt x="86799" y="552849"/>
                      <a:pt x="84998" y="557892"/>
                      <a:pt x="82837" y="563294"/>
                    </a:cubicBezTo>
                    <a:cubicBezTo>
                      <a:pt x="81037" y="568697"/>
                      <a:pt x="79236" y="573739"/>
                      <a:pt x="77435" y="578781"/>
                    </a:cubicBezTo>
                    <a:cubicBezTo>
                      <a:pt x="75634" y="583823"/>
                      <a:pt x="74194" y="588866"/>
                      <a:pt x="72393" y="593908"/>
                    </a:cubicBezTo>
                    <a:cubicBezTo>
                      <a:pt x="71672" y="596429"/>
                      <a:pt x="70952" y="598590"/>
                      <a:pt x="70232" y="601111"/>
                    </a:cubicBezTo>
                    <a:cubicBezTo>
                      <a:pt x="69511" y="603272"/>
                      <a:pt x="69151" y="605793"/>
                      <a:pt x="68431" y="607954"/>
                    </a:cubicBezTo>
                    <a:cubicBezTo>
                      <a:pt x="70952" y="602192"/>
                      <a:pt x="70232" y="606514"/>
                      <a:pt x="70952" y="605793"/>
                    </a:cubicBezTo>
                    <a:cubicBezTo>
                      <a:pt x="71672" y="604713"/>
                      <a:pt x="74194" y="598590"/>
                      <a:pt x="83558" y="571218"/>
                    </a:cubicBezTo>
                    <a:cubicBezTo>
                      <a:pt x="81757" y="576260"/>
                      <a:pt x="79956" y="582023"/>
                      <a:pt x="78155" y="588506"/>
                    </a:cubicBezTo>
                    <a:cubicBezTo>
                      <a:pt x="76354" y="594988"/>
                      <a:pt x="73473" y="601832"/>
                      <a:pt x="71672" y="609035"/>
                    </a:cubicBezTo>
                    <a:cubicBezTo>
                      <a:pt x="67711" y="624162"/>
                      <a:pt x="62308" y="640729"/>
                      <a:pt x="57986" y="658737"/>
                    </a:cubicBezTo>
                    <a:cubicBezTo>
                      <a:pt x="60507" y="644331"/>
                      <a:pt x="67711" y="619479"/>
                      <a:pt x="66630" y="621280"/>
                    </a:cubicBezTo>
                    <a:cubicBezTo>
                      <a:pt x="64469" y="627043"/>
                      <a:pt x="62668" y="632806"/>
                      <a:pt x="60867" y="638928"/>
                    </a:cubicBezTo>
                    <a:cubicBezTo>
                      <a:pt x="59067" y="645051"/>
                      <a:pt x="57626" y="650814"/>
                      <a:pt x="56185" y="656576"/>
                    </a:cubicBezTo>
                    <a:cubicBezTo>
                      <a:pt x="54745" y="662339"/>
                      <a:pt x="53304" y="667741"/>
                      <a:pt x="52224" y="672784"/>
                    </a:cubicBezTo>
                    <a:cubicBezTo>
                      <a:pt x="51503" y="675305"/>
                      <a:pt x="51143" y="677826"/>
                      <a:pt x="50423" y="679987"/>
                    </a:cubicBezTo>
                    <a:cubicBezTo>
                      <a:pt x="50063" y="682148"/>
                      <a:pt x="49342" y="684309"/>
                      <a:pt x="48982" y="686110"/>
                    </a:cubicBezTo>
                    <a:cubicBezTo>
                      <a:pt x="46821" y="698355"/>
                      <a:pt x="44660" y="710601"/>
                      <a:pt x="42859" y="722486"/>
                    </a:cubicBezTo>
                    <a:cubicBezTo>
                      <a:pt x="43580" y="718884"/>
                      <a:pt x="44300" y="716003"/>
                      <a:pt x="45020" y="713842"/>
                    </a:cubicBezTo>
                    <a:cubicBezTo>
                      <a:pt x="43940" y="720685"/>
                      <a:pt x="43580" y="727528"/>
                      <a:pt x="42859" y="734371"/>
                    </a:cubicBezTo>
                    <a:lnTo>
                      <a:pt x="41059" y="754901"/>
                    </a:lnTo>
                    <a:cubicBezTo>
                      <a:pt x="47181" y="700876"/>
                      <a:pt x="45020" y="730049"/>
                      <a:pt x="45741" y="730770"/>
                    </a:cubicBezTo>
                    <a:cubicBezTo>
                      <a:pt x="44300" y="728969"/>
                      <a:pt x="40698" y="765345"/>
                      <a:pt x="39978" y="784074"/>
                    </a:cubicBezTo>
                    <a:lnTo>
                      <a:pt x="42499" y="763905"/>
                    </a:lnTo>
                    <a:cubicBezTo>
                      <a:pt x="43580" y="757422"/>
                      <a:pt x="44660" y="750579"/>
                      <a:pt x="46101" y="744096"/>
                    </a:cubicBezTo>
                    <a:cubicBezTo>
                      <a:pt x="45741" y="749138"/>
                      <a:pt x="45020" y="755621"/>
                      <a:pt x="43940" y="762824"/>
                    </a:cubicBezTo>
                    <a:cubicBezTo>
                      <a:pt x="43220" y="770027"/>
                      <a:pt x="42499" y="777591"/>
                      <a:pt x="42139" y="784434"/>
                    </a:cubicBezTo>
                    <a:cubicBezTo>
                      <a:pt x="40698" y="797760"/>
                      <a:pt x="39978" y="807484"/>
                      <a:pt x="41419" y="802442"/>
                    </a:cubicBezTo>
                    <a:cubicBezTo>
                      <a:pt x="43220" y="781193"/>
                      <a:pt x="44300" y="763184"/>
                      <a:pt x="46821" y="746977"/>
                    </a:cubicBezTo>
                    <a:cubicBezTo>
                      <a:pt x="47902" y="739053"/>
                      <a:pt x="48982" y="731130"/>
                      <a:pt x="49702" y="723927"/>
                    </a:cubicBezTo>
                    <a:cubicBezTo>
                      <a:pt x="50783" y="716723"/>
                      <a:pt x="52224" y="709520"/>
                      <a:pt x="53304" y="702317"/>
                    </a:cubicBezTo>
                    <a:cubicBezTo>
                      <a:pt x="54385" y="695114"/>
                      <a:pt x="55825" y="688271"/>
                      <a:pt x="56906" y="681067"/>
                    </a:cubicBezTo>
                    <a:cubicBezTo>
                      <a:pt x="58346" y="673864"/>
                      <a:pt x="60147" y="667021"/>
                      <a:pt x="61948" y="659458"/>
                    </a:cubicBezTo>
                    <a:cubicBezTo>
                      <a:pt x="62668" y="655856"/>
                      <a:pt x="63749" y="651894"/>
                      <a:pt x="64469" y="647932"/>
                    </a:cubicBezTo>
                    <a:cubicBezTo>
                      <a:pt x="64829" y="646132"/>
                      <a:pt x="65189" y="643971"/>
                      <a:pt x="65910" y="642170"/>
                    </a:cubicBezTo>
                    <a:cubicBezTo>
                      <a:pt x="66630" y="640369"/>
                      <a:pt x="66990" y="638208"/>
                      <a:pt x="67711" y="636047"/>
                    </a:cubicBezTo>
                    <a:cubicBezTo>
                      <a:pt x="69872" y="627763"/>
                      <a:pt x="72393" y="619119"/>
                      <a:pt x="74914" y="609755"/>
                    </a:cubicBezTo>
                    <a:lnTo>
                      <a:pt x="64829" y="639649"/>
                    </a:lnTo>
                    <a:cubicBezTo>
                      <a:pt x="75994" y="597149"/>
                      <a:pt x="81757" y="584904"/>
                      <a:pt x="87159" y="571218"/>
                    </a:cubicBezTo>
                    <a:cubicBezTo>
                      <a:pt x="87880" y="569417"/>
                      <a:pt x="88600" y="567616"/>
                      <a:pt x="89320" y="565815"/>
                    </a:cubicBezTo>
                    <a:cubicBezTo>
                      <a:pt x="90041" y="564014"/>
                      <a:pt x="91121" y="562214"/>
                      <a:pt x="91841" y="560053"/>
                    </a:cubicBezTo>
                    <a:cubicBezTo>
                      <a:pt x="93642" y="556091"/>
                      <a:pt x="95443" y="551409"/>
                      <a:pt x="97964" y="546006"/>
                    </a:cubicBezTo>
                    <a:cubicBezTo>
                      <a:pt x="100485" y="540604"/>
                      <a:pt x="103007" y="533761"/>
                      <a:pt x="106608" y="526197"/>
                    </a:cubicBezTo>
                    <a:cubicBezTo>
                      <a:pt x="110210" y="518274"/>
                      <a:pt x="114532" y="509270"/>
                      <a:pt x="119574" y="498105"/>
                    </a:cubicBezTo>
                    <a:cubicBezTo>
                      <a:pt x="121375" y="493423"/>
                      <a:pt x="124256" y="488020"/>
                      <a:pt x="127137" y="481897"/>
                    </a:cubicBezTo>
                    <a:cubicBezTo>
                      <a:pt x="130019" y="475775"/>
                      <a:pt x="133620" y="468932"/>
                      <a:pt x="136862" y="462089"/>
                    </a:cubicBezTo>
                    <a:cubicBezTo>
                      <a:pt x="138663" y="458487"/>
                      <a:pt x="140463" y="454885"/>
                      <a:pt x="142624" y="451644"/>
                    </a:cubicBezTo>
                    <a:cubicBezTo>
                      <a:pt x="144785" y="448042"/>
                      <a:pt x="146586" y="444441"/>
                      <a:pt x="148747" y="440839"/>
                    </a:cubicBezTo>
                    <a:cubicBezTo>
                      <a:pt x="150908" y="437237"/>
                      <a:pt x="152709" y="433636"/>
                      <a:pt x="154870" y="430034"/>
                    </a:cubicBezTo>
                    <a:cubicBezTo>
                      <a:pt x="157031" y="426432"/>
                      <a:pt x="158832" y="422831"/>
                      <a:pt x="160993" y="419589"/>
                    </a:cubicBezTo>
                    <a:cubicBezTo>
                      <a:pt x="165315" y="412746"/>
                      <a:pt x="169276" y="406263"/>
                      <a:pt x="173238" y="400501"/>
                    </a:cubicBezTo>
                    <a:cubicBezTo>
                      <a:pt x="175039" y="397619"/>
                      <a:pt x="176840" y="394738"/>
                      <a:pt x="178641" y="391857"/>
                    </a:cubicBezTo>
                    <a:cubicBezTo>
                      <a:pt x="180441" y="389336"/>
                      <a:pt x="182242" y="386815"/>
                      <a:pt x="183683" y="384654"/>
                    </a:cubicBezTo>
                    <a:cubicBezTo>
                      <a:pt x="189806" y="375650"/>
                      <a:pt x="193407" y="369527"/>
                      <a:pt x="193047" y="368806"/>
                    </a:cubicBezTo>
                    <a:cubicBezTo>
                      <a:pt x="191606" y="371328"/>
                      <a:pt x="193047" y="369887"/>
                      <a:pt x="196649" y="365205"/>
                    </a:cubicBezTo>
                    <a:cubicBezTo>
                      <a:pt x="198450" y="363044"/>
                      <a:pt x="200611" y="359802"/>
                      <a:pt x="203132" y="356561"/>
                    </a:cubicBezTo>
                    <a:cubicBezTo>
                      <a:pt x="206013" y="353319"/>
                      <a:pt x="208894" y="349358"/>
                      <a:pt x="212136" y="345396"/>
                    </a:cubicBezTo>
                    <a:cubicBezTo>
                      <a:pt x="225102" y="328828"/>
                      <a:pt x="242750" y="309019"/>
                      <a:pt x="253554" y="296054"/>
                    </a:cubicBezTo>
                    <a:cubicBezTo>
                      <a:pt x="259677" y="288850"/>
                      <a:pt x="268681" y="278406"/>
                      <a:pt x="279126" y="267241"/>
                    </a:cubicBezTo>
                    <a:cubicBezTo>
                      <a:pt x="284528" y="261838"/>
                      <a:pt x="290291" y="256076"/>
                      <a:pt x="295693" y="250673"/>
                    </a:cubicBezTo>
                    <a:cubicBezTo>
                      <a:pt x="298575" y="247792"/>
                      <a:pt x="301096" y="245271"/>
                      <a:pt x="303977" y="242389"/>
                    </a:cubicBezTo>
                    <a:cubicBezTo>
                      <a:pt x="306498" y="239868"/>
                      <a:pt x="309380" y="237347"/>
                      <a:pt x="312261" y="234826"/>
                    </a:cubicBezTo>
                    <a:cubicBezTo>
                      <a:pt x="323066" y="225462"/>
                      <a:pt x="331710" y="217178"/>
                      <a:pt x="336392" y="212856"/>
                    </a:cubicBezTo>
                    <a:cubicBezTo>
                      <a:pt x="341074" y="208894"/>
                      <a:pt x="341434" y="208174"/>
                      <a:pt x="334591" y="212856"/>
                    </a:cubicBezTo>
                    <a:cubicBezTo>
                      <a:pt x="328828" y="217898"/>
                      <a:pt x="322706" y="223301"/>
                      <a:pt x="316223" y="229063"/>
                    </a:cubicBezTo>
                    <a:cubicBezTo>
                      <a:pt x="309740" y="234826"/>
                      <a:pt x="303257" y="240589"/>
                      <a:pt x="297134" y="246711"/>
                    </a:cubicBezTo>
                    <a:cubicBezTo>
                      <a:pt x="284889" y="258597"/>
                      <a:pt x="273003" y="269762"/>
                      <a:pt x="263999" y="278406"/>
                    </a:cubicBezTo>
                    <a:lnTo>
                      <a:pt x="274084" y="267601"/>
                    </a:lnTo>
                    <a:cubicBezTo>
                      <a:pt x="277685" y="263999"/>
                      <a:pt x="281287" y="260758"/>
                      <a:pt x="284528" y="257156"/>
                    </a:cubicBezTo>
                    <a:cubicBezTo>
                      <a:pt x="291732" y="250313"/>
                      <a:pt x="298575" y="243470"/>
                      <a:pt x="305778" y="236627"/>
                    </a:cubicBezTo>
                    <a:cubicBezTo>
                      <a:pt x="296054" y="244911"/>
                      <a:pt x="286329" y="253915"/>
                      <a:pt x="276605" y="262198"/>
                    </a:cubicBezTo>
                    <a:cubicBezTo>
                      <a:pt x="291371" y="248872"/>
                      <a:pt x="289211" y="248872"/>
                      <a:pt x="280927" y="253915"/>
                    </a:cubicBezTo>
                    <a:close/>
                    <a:moveTo>
                      <a:pt x="13326" y="1514483"/>
                    </a:moveTo>
                    <a:cubicBezTo>
                      <a:pt x="13326" y="1515204"/>
                      <a:pt x="13326" y="1515924"/>
                      <a:pt x="13326" y="1516644"/>
                    </a:cubicBezTo>
                    <a:cubicBezTo>
                      <a:pt x="13326" y="1515924"/>
                      <a:pt x="13326" y="1514844"/>
                      <a:pt x="13326" y="1514123"/>
                    </a:cubicBezTo>
                    <a:lnTo>
                      <a:pt x="13326" y="1514123"/>
                    </a:lnTo>
                    <a:close/>
                  </a:path>
                </a:pathLst>
              </a:custGeom>
              <a:solidFill>
                <a:schemeClr val="accent2"/>
              </a:solidFill>
              <a:ln w="0" cap="flat">
                <a:noFill/>
                <a:prstDash val="solid"/>
                <a:miter/>
              </a:ln>
            </p:spPr>
            <p:txBody>
              <a:bodyPr rtlCol="0" anchor="ctr"/>
              <a:lstStyle/>
              <a:p>
                <a:endParaRPr lang="en-US" sz="744"/>
              </a:p>
            </p:txBody>
          </p:sp>
          <p:sp>
            <p:nvSpPr>
              <p:cNvPr id="857" name="Freeform: Shape 856">
                <a:extLst>
                  <a:ext uri="{FF2B5EF4-FFF2-40B4-BE49-F238E27FC236}">
                    <a16:creationId xmlns:a16="http://schemas.microsoft.com/office/drawing/2014/main" id="{2A3B80AA-9277-D567-4EE5-7F4D10EE49E3}"/>
                  </a:ext>
                </a:extLst>
              </p:cNvPr>
              <p:cNvSpPr/>
              <p:nvPr/>
            </p:nvSpPr>
            <p:spPr>
              <a:xfrm>
                <a:off x="11781289" y="4198347"/>
                <a:ext cx="1800" cy="56696"/>
              </a:xfrm>
              <a:custGeom>
                <a:avLst/>
                <a:gdLst>
                  <a:gd name="connsiteX0" fmla="*/ 0 w 1800"/>
                  <a:gd name="connsiteY0" fmla="*/ 4846 h 56696"/>
                  <a:gd name="connsiteX1" fmla="*/ 1801 w 1800"/>
                  <a:gd name="connsiteY1" fmla="*/ 55629 h 56696"/>
                  <a:gd name="connsiteX2" fmla="*/ 0 w 1800"/>
                  <a:gd name="connsiteY2" fmla="*/ 4846 h 56696"/>
                </a:gdLst>
                <a:ahLst/>
                <a:cxnLst>
                  <a:cxn ang="0">
                    <a:pos x="connsiteX0" y="connsiteY0"/>
                  </a:cxn>
                  <a:cxn ang="0">
                    <a:pos x="connsiteX1" y="connsiteY1"/>
                  </a:cxn>
                  <a:cxn ang="0">
                    <a:pos x="connsiteX2" y="connsiteY2"/>
                  </a:cxn>
                </a:cxnLst>
                <a:rect l="l" t="t" r="r" b="b"/>
                <a:pathLst>
                  <a:path w="1800" h="56696">
                    <a:moveTo>
                      <a:pt x="0" y="4846"/>
                    </a:moveTo>
                    <a:cubicBezTo>
                      <a:pt x="720" y="21774"/>
                      <a:pt x="720" y="63913"/>
                      <a:pt x="1801" y="55629"/>
                    </a:cubicBezTo>
                    <a:cubicBezTo>
                      <a:pt x="360" y="56710"/>
                      <a:pt x="1801" y="-19645"/>
                      <a:pt x="0" y="4846"/>
                    </a:cubicBezTo>
                    <a:close/>
                  </a:path>
                </a:pathLst>
              </a:custGeom>
              <a:solidFill>
                <a:schemeClr val="accent2"/>
              </a:solidFill>
              <a:ln w="0" cap="flat">
                <a:noFill/>
                <a:prstDash val="solid"/>
                <a:miter/>
              </a:ln>
            </p:spPr>
            <p:txBody>
              <a:bodyPr rtlCol="0" anchor="ctr"/>
              <a:lstStyle/>
              <a:p>
                <a:endParaRPr lang="en-US" sz="744"/>
              </a:p>
            </p:txBody>
          </p:sp>
          <p:sp>
            <p:nvSpPr>
              <p:cNvPr id="858" name="Freeform: Shape 857">
                <a:extLst>
                  <a:ext uri="{FF2B5EF4-FFF2-40B4-BE49-F238E27FC236}">
                    <a16:creationId xmlns:a16="http://schemas.microsoft.com/office/drawing/2014/main" id="{1C1C9493-36C3-1E5D-D826-780592A99B60}"/>
                  </a:ext>
                </a:extLst>
              </p:cNvPr>
              <p:cNvSpPr/>
              <p:nvPr/>
            </p:nvSpPr>
            <p:spPr>
              <a:xfrm>
                <a:off x="11779848" y="4221201"/>
                <a:ext cx="1080" cy="52223"/>
              </a:xfrm>
              <a:custGeom>
                <a:avLst/>
                <a:gdLst>
                  <a:gd name="connsiteX0" fmla="*/ 0 w 1080"/>
                  <a:gd name="connsiteY0" fmla="*/ 32415 h 52223"/>
                  <a:gd name="connsiteX1" fmla="*/ 1080 w 1080"/>
                  <a:gd name="connsiteY1" fmla="*/ 52223 h 52223"/>
                  <a:gd name="connsiteX2" fmla="*/ 1080 w 1080"/>
                  <a:gd name="connsiteY2" fmla="*/ 0 h 52223"/>
                  <a:gd name="connsiteX3" fmla="*/ 0 w 1080"/>
                  <a:gd name="connsiteY3" fmla="*/ 32415 h 52223"/>
                </a:gdLst>
                <a:ahLst/>
                <a:cxnLst>
                  <a:cxn ang="0">
                    <a:pos x="connsiteX0" y="connsiteY0"/>
                  </a:cxn>
                  <a:cxn ang="0">
                    <a:pos x="connsiteX1" y="connsiteY1"/>
                  </a:cxn>
                  <a:cxn ang="0">
                    <a:pos x="connsiteX2" y="connsiteY2"/>
                  </a:cxn>
                  <a:cxn ang="0">
                    <a:pos x="connsiteX3" y="connsiteY3"/>
                  </a:cxn>
                </a:cxnLst>
                <a:rect l="l" t="t" r="r" b="b"/>
                <a:pathLst>
                  <a:path w="1080" h="52223">
                    <a:moveTo>
                      <a:pt x="0" y="32415"/>
                    </a:moveTo>
                    <a:cubicBezTo>
                      <a:pt x="360" y="35296"/>
                      <a:pt x="1080" y="33495"/>
                      <a:pt x="1080" y="52223"/>
                    </a:cubicBezTo>
                    <a:lnTo>
                      <a:pt x="1080" y="0"/>
                    </a:lnTo>
                    <a:cubicBezTo>
                      <a:pt x="720" y="0"/>
                      <a:pt x="0" y="32415"/>
                      <a:pt x="0" y="32415"/>
                    </a:cubicBezTo>
                    <a:close/>
                  </a:path>
                </a:pathLst>
              </a:custGeom>
              <a:solidFill>
                <a:schemeClr val="accent2"/>
              </a:solidFill>
              <a:ln w="0" cap="flat">
                <a:noFill/>
                <a:prstDash val="solid"/>
                <a:miter/>
              </a:ln>
            </p:spPr>
            <p:txBody>
              <a:bodyPr rtlCol="0" anchor="ctr"/>
              <a:lstStyle/>
              <a:p>
                <a:endParaRPr lang="en-US" sz="744"/>
              </a:p>
            </p:txBody>
          </p:sp>
          <p:sp>
            <p:nvSpPr>
              <p:cNvPr id="859" name="Freeform: Shape 858">
                <a:extLst>
                  <a:ext uri="{FF2B5EF4-FFF2-40B4-BE49-F238E27FC236}">
                    <a16:creationId xmlns:a16="http://schemas.microsoft.com/office/drawing/2014/main" id="{B1D91140-E34F-5508-5B21-E491B2AEA0C6}"/>
                  </a:ext>
                </a:extLst>
              </p:cNvPr>
              <p:cNvSpPr/>
              <p:nvPr/>
            </p:nvSpPr>
            <p:spPr>
              <a:xfrm>
                <a:off x="11766162" y="4304399"/>
                <a:ext cx="4693" cy="164594"/>
              </a:xfrm>
              <a:custGeom>
                <a:avLst/>
                <a:gdLst>
                  <a:gd name="connsiteX0" fmla="*/ 2881 w 4693"/>
                  <a:gd name="connsiteY0" fmla="*/ 2161 h 164594"/>
                  <a:gd name="connsiteX1" fmla="*/ 4682 w 4693"/>
                  <a:gd name="connsiteY1" fmla="*/ 88240 h 164594"/>
                  <a:gd name="connsiteX2" fmla="*/ 0 w 4693"/>
                  <a:gd name="connsiteY2" fmla="*/ 0 h 164594"/>
                  <a:gd name="connsiteX3" fmla="*/ 3242 w 4693"/>
                  <a:gd name="connsiteY3" fmla="*/ 164594 h 164594"/>
                  <a:gd name="connsiteX4" fmla="*/ 2881 w 4693"/>
                  <a:gd name="connsiteY4" fmla="*/ 2161 h 1645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93" h="164594">
                    <a:moveTo>
                      <a:pt x="2881" y="2161"/>
                    </a:moveTo>
                    <a:cubicBezTo>
                      <a:pt x="3962" y="29173"/>
                      <a:pt x="4682" y="46101"/>
                      <a:pt x="4682" y="88240"/>
                    </a:cubicBezTo>
                    <a:cubicBezTo>
                      <a:pt x="1081" y="104087"/>
                      <a:pt x="3602" y="19089"/>
                      <a:pt x="0" y="0"/>
                    </a:cubicBezTo>
                    <a:cubicBezTo>
                      <a:pt x="0" y="77075"/>
                      <a:pt x="2881" y="100846"/>
                      <a:pt x="3242" y="164594"/>
                    </a:cubicBezTo>
                    <a:cubicBezTo>
                      <a:pt x="4682" y="133260"/>
                      <a:pt x="5763" y="4322"/>
                      <a:pt x="2881" y="2161"/>
                    </a:cubicBezTo>
                    <a:close/>
                  </a:path>
                </a:pathLst>
              </a:custGeom>
              <a:solidFill>
                <a:schemeClr val="accent2"/>
              </a:solidFill>
              <a:ln w="0" cap="flat">
                <a:noFill/>
                <a:prstDash val="solid"/>
                <a:miter/>
              </a:ln>
            </p:spPr>
            <p:txBody>
              <a:bodyPr rtlCol="0" anchor="ctr"/>
              <a:lstStyle/>
              <a:p>
                <a:endParaRPr lang="en-US" sz="744"/>
              </a:p>
            </p:txBody>
          </p:sp>
          <p:sp>
            <p:nvSpPr>
              <p:cNvPr id="860" name="Freeform: Shape 859">
                <a:extLst>
                  <a:ext uri="{FF2B5EF4-FFF2-40B4-BE49-F238E27FC236}">
                    <a16:creationId xmlns:a16="http://schemas.microsoft.com/office/drawing/2014/main" id="{9337D97B-5CE3-C4AD-F9F4-75CBA4B7F12B}"/>
                  </a:ext>
                </a:extLst>
              </p:cNvPr>
              <p:cNvSpPr/>
              <p:nvPr/>
            </p:nvSpPr>
            <p:spPr>
              <a:xfrm>
                <a:off x="11764361" y="4268022"/>
                <a:ext cx="1080" cy="47181"/>
              </a:xfrm>
              <a:custGeom>
                <a:avLst/>
                <a:gdLst>
                  <a:gd name="connsiteX0" fmla="*/ 0 w 1080"/>
                  <a:gd name="connsiteY0" fmla="*/ 4322 h 47181"/>
                  <a:gd name="connsiteX1" fmla="*/ 1081 w 1080"/>
                  <a:gd name="connsiteY1" fmla="*/ 47181 h 47181"/>
                  <a:gd name="connsiteX2" fmla="*/ 1081 w 1080"/>
                  <a:gd name="connsiteY2" fmla="*/ 42859 h 47181"/>
                  <a:gd name="connsiteX3" fmla="*/ 360 w 1080"/>
                  <a:gd name="connsiteY3" fmla="*/ 0 h 47181"/>
                  <a:gd name="connsiteX4" fmla="*/ 0 w 1080"/>
                  <a:gd name="connsiteY4" fmla="*/ 4322 h 471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 h="47181">
                    <a:moveTo>
                      <a:pt x="0" y="4322"/>
                    </a:moveTo>
                    <a:lnTo>
                      <a:pt x="1081" y="47181"/>
                    </a:lnTo>
                    <a:lnTo>
                      <a:pt x="1081" y="42859"/>
                    </a:lnTo>
                    <a:lnTo>
                      <a:pt x="360" y="0"/>
                    </a:lnTo>
                    <a:lnTo>
                      <a:pt x="0" y="4322"/>
                    </a:lnTo>
                    <a:close/>
                  </a:path>
                </a:pathLst>
              </a:custGeom>
              <a:solidFill>
                <a:schemeClr val="accent2"/>
              </a:solidFill>
              <a:ln w="0" cap="flat">
                <a:noFill/>
                <a:prstDash val="solid"/>
                <a:miter/>
              </a:ln>
            </p:spPr>
            <p:txBody>
              <a:bodyPr rtlCol="0" anchor="ctr"/>
              <a:lstStyle/>
              <a:p>
                <a:endParaRPr lang="en-US" sz="744"/>
              </a:p>
            </p:txBody>
          </p:sp>
          <p:sp>
            <p:nvSpPr>
              <p:cNvPr id="861" name="Freeform: Shape 860">
                <a:extLst>
                  <a:ext uri="{FF2B5EF4-FFF2-40B4-BE49-F238E27FC236}">
                    <a16:creationId xmlns:a16="http://schemas.microsoft.com/office/drawing/2014/main" id="{032FFECC-6B9B-0652-B1C0-C892FB2C09CB}"/>
                  </a:ext>
                </a:extLst>
              </p:cNvPr>
              <p:cNvSpPr/>
              <p:nvPr/>
            </p:nvSpPr>
            <p:spPr>
              <a:xfrm>
                <a:off x="11671079" y="3308910"/>
                <a:ext cx="23771" cy="39617"/>
              </a:xfrm>
              <a:custGeom>
                <a:avLst/>
                <a:gdLst>
                  <a:gd name="connsiteX0" fmla="*/ 23411 w 23771"/>
                  <a:gd name="connsiteY0" fmla="*/ 39618 h 39617"/>
                  <a:gd name="connsiteX1" fmla="*/ 14407 w 23771"/>
                  <a:gd name="connsiteY1" fmla="*/ 23050 h 39617"/>
                  <a:gd name="connsiteX2" fmla="*/ 0 w 23771"/>
                  <a:gd name="connsiteY2" fmla="*/ 0 h 39617"/>
                  <a:gd name="connsiteX3" fmla="*/ 10805 w 23771"/>
                  <a:gd name="connsiteY3" fmla="*/ 18008 h 39617"/>
                  <a:gd name="connsiteX4" fmla="*/ 23771 w 23771"/>
                  <a:gd name="connsiteY4" fmla="*/ 39618 h 39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1" h="39617">
                    <a:moveTo>
                      <a:pt x="23411" y="39618"/>
                    </a:moveTo>
                    <a:cubicBezTo>
                      <a:pt x="23050" y="37457"/>
                      <a:pt x="19089" y="30974"/>
                      <a:pt x="14407" y="23050"/>
                    </a:cubicBezTo>
                    <a:cubicBezTo>
                      <a:pt x="9725" y="15127"/>
                      <a:pt x="4322" y="6123"/>
                      <a:pt x="0" y="0"/>
                    </a:cubicBezTo>
                    <a:cubicBezTo>
                      <a:pt x="3242" y="5042"/>
                      <a:pt x="6843" y="11165"/>
                      <a:pt x="10805" y="18008"/>
                    </a:cubicBezTo>
                    <a:cubicBezTo>
                      <a:pt x="14767" y="24851"/>
                      <a:pt x="19089" y="32054"/>
                      <a:pt x="23771" y="39618"/>
                    </a:cubicBezTo>
                    <a:close/>
                  </a:path>
                </a:pathLst>
              </a:custGeom>
              <a:solidFill>
                <a:schemeClr val="accent2"/>
              </a:solidFill>
              <a:ln w="0" cap="flat">
                <a:noFill/>
                <a:prstDash val="solid"/>
                <a:miter/>
              </a:ln>
            </p:spPr>
            <p:txBody>
              <a:bodyPr rtlCol="0" anchor="ctr"/>
              <a:lstStyle/>
              <a:p>
                <a:endParaRPr lang="en-US" sz="744"/>
              </a:p>
            </p:txBody>
          </p:sp>
          <p:sp>
            <p:nvSpPr>
              <p:cNvPr id="862" name="Freeform: Shape 861">
                <a:extLst>
                  <a:ext uri="{FF2B5EF4-FFF2-40B4-BE49-F238E27FC236}">
                    <a16:creationId xmlns:a16="http://schemas.microsoft.com/office/drawing/2014/main" id="{D51130F1-D7E7-61BC-5B2C-A2EF466ECD9D}"/>
                  </a:ext>
                </a:extLst>
              </p:cNvPr>
              <p:cNvSpPr/>
              <p:nvPr/>
            </p:nvSpPr>
            <p:spPr>
              <a:xfrm>
                <a:off x="10868277" y="5762697"/>
                <a:ext cx="300735" cy="40338"/>
              </a:xfrm>
              <a:custGeom>
                <a:avLst/>
                <a:gdLst>
                  <a:gd name="connsiteX0" fmla="*/ 0 w 300735"/>
                  <a:gd name="connsiteY0" fmla="*/ 40338 h 40338"/>
                  <a:gd name="connsiteX1" fmla="*/ 15487 w 300735"/>
                  <a:gd name="connsiteY1" fmla="*/ 28093 h 40338"/>
                  <a:gd name="connsiteX2" fmla="*/ 18008 w 300735"/>
                  <a:gd name="connsiteY2" fmla="*/ 28093 h 40338"/>
                  <a:gd name="connsiteX3" fmla="*/ 21610 w 300735"/>
                  <a:gd name="connsiteY3" fmla="*/ 28093 h 40338"/>
                  <a:gd name="connsiteX4" fmla="*/ 31694 w 300735"/>
                  <a:gd name="connsiteY4" fmla="*/ 28093 h 40338"/>
                  <a:gd name="connsiteX5" fmla="*/ 52224 w 300735"/>
                  <a:gd name="connsiteY5" fmla="*/ 28093 h 40338"/>
                  <a:gd name="connsiteX6" fmla="*/ 93282 w 300735"/>
                  <a:gd name="connsiteY6" fmla="*/ 28093 h 40338"/>
                  <a:gd name="connsiteX7" fmla="*/ 114172 w 300735"/>
                  <a:gd name="connsiteY7" fmla="*/ 27372 h 40338"/>
                  <a:gd name="connsiteX8" fmla="*/ 124616 w 300735"/>
                  <a:gd name="connsiteY8" fmla="*/ 27372 h 40338"/>
                  <a:gd name="connsiteX9" fmla="*/ 135061 w 300735"/>
                  <a:gd name="connsiteY9" fmla="*/ 26652 h 40338"/>
                  <a:gd name="connsiteX10" fmla="*/ 300736 w 300735"/>
                  <a:gd name="connsiteY10" fmla="*/ 0 h 40338"/>
                  <a:gd name="connsiteX11" fmla="*/ 155230 w 300735"/>
                  <a:gd name="connsiteY11" fmla="*/ 24851 h 40338"/>
                  <a:gd name="connsiteX12" fmla="*/ 135061 w 300735"/>
                  <a:gd name="connsiteY12" fmla="*/ 26292 h 40338"/>
                  <a:gd name="connsiteX13" fmla="*/ 114172 w 300735"/>
                  <a:gd name="connsiteY13" fmla="*/ 27012 h 40338"/>
                  <a:gd name="connsiteX14" fmla="*/ 92202 w 300735"/>
                  <a:gd name="connsiteY14" fmla="*/ 27733 h 40338"/>
                  <a:gd name="connsiteX15" fmla="*/ 69872 w 300735"/>
                  <a:gd name="connsiteY15" fmla="*/ 27733 h 40338"/>
                  <a:gd name="connsiteX16" fmla="*/ 22330 w 300735"/>
                  <a:gd name="connsiteY16" fmla="*/ 27733 h 40338"/>
                  <a:gd name="connsiteX17" fmla="*/ 19449 w 300735"/>
                  <a:gd name="connsiteY17" fmla="*/ 27733 h 40338"/>
                  <a:gd name="connsiteX18" fmla="*/ 18008 w 300735"/>
                  <a:gd name="connsiteY18" fmla="*/ 27733 h 40338"/>
                  <a:gd name="connsiteX19" fmla="*/ 14767 w 300735"/>
                  <a:gd name="connsiteY19" fmla="*/ 28093 h 40338"/>
                  <a:gd name="connsiteX20" fmla="*/ 9004 w 300735"/>
                  <a:gd name="connsiteY20" fmla="*/ 30614 h 40338"/>
                  <a:gd name="connsiteX21" fmla="*/ 360 w 300735"/>
                  <a:gd name="connsiteY21" fmla="*/ 40338 h 40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0735" h="40338">
                    <a:moveTo>
                      <a:pt x="0" y="40338"/>
                    </a:moveTo>
                    <a:cubicBezTo>
                      <a:pt x="2881" y="34215"/>
                      <a:pt x="8644" y="29173"/>
                      <a:pt x="15487" y="28093"/>
                    </a:cubicBezTo>
                    <a:cubicBezTo>
                      <a:pt x="16207" y="28093"/>
                      <a:pt x="17288" y="28093"/>
                      <a:pt x="18008" y="28093"/>
                    </a:cubicBezTo>
                    <a:cubicBezTo>
                      <a:pt x="19089" y="28093"/>
                      <a:pt x="19449" y="28093"/>
                      <a:pt x="21610" y="28093"/>
                    </a:cubicBezTo>
                    <a:lnTo>
                      <a:pt x="31694" y="28093"/>
                    </a:lnTo>
                    <a:cubicBezTo>
                      <a:pt x="31694" y="28093"/>
                      <a:pt x="52224" y="28093"/>
                      <a:pt x="52224" y="28093"/>
                    </a:cubicBezTo>
                    <a:cubicBezTo>
                      <a:pt x="65910" y="28093"/>
                      <a:pt x="79236" y="28093"/>
                      <a:pt x="93282" y="28093"/>
                    </a:cubicBezTo>
                    <a:lnTo>
                      <a:pt x="114172" y="27372"/>
                    </a:lnTo>
                    <a:lnTo>
                      <a:pt x="124616" y="27372"/>
                    </a:lnTo>
                    <a:cubicBezTo>
                      <a:pt x="128218" y="27012"/>
                      <a:pt x="131459" y="27012"/>
                      <a:pt x="135061" y="26652"/>
                    </a:cubicBezTo>
                    <a:cubicBezTo>
                      <a:pt x="190886" y="23411"/>
                      <a:pt x="246711" y="14407"/>
                      <a:pt x="300736" y="0"/>
                    </a:cubicBezTo>
                    <a:cubicBezTo>
                      <a:pt x="253915" y="12246"/>
                      <a:pt x="208174" y="20529"/>
                      <a:pt x="155230" y="24851"/>
                    </a:cubicBezTo>
                    <a:cubicBezTo>
                      <a:pt x="148747" y="25211"/>
                      <a:pt x="141904" y="25932"/>
                      <a:pt x="135061" y="26292"/>
                    </a:cubicBezTo>
                    <a:cubicBezTo>
                      <a:pt x="128218" y="27012"/>
                      <a:pt x="121375" y="26652"/>
                      <a:pt x="114172" y="27012"/>
                    </a:cubicBezTo>
                    <a:cubicBezTo>
                      <a:pt x="106968" y="27012"/>
                      <a:pt x="99765" y="27372"/>
                      <a:pt x="92202" y="27733"/>
                    </a:cubicBezTo>
                    <a:cubicBezTo>
                      <a:pt x="84638" y="27733"/>
                      <a:pt x="77435" y="27733"/>
                      <a:pt x="69872" y="27733"/>
                    </a:cubicBezTo>
                    <a:cubicBezTo>
                      <a:pt x="54745" y="27733"/>
                      <a:pt x="38898" y="27733"/>
                      <a:pt x="22330" y="27733"/>
                    </a:cubicBezTo>
                    <a:lnTo>
                      <a:pt x="19449" y="27733"/>
                    </a:lnTo>
                    <a:cubicBezTo>
                      <a:pt x="19089" y="27733"/>
                      <a:pt x="18368" y="27733"/>
                      <a:pt x="18008" y="27733"/>
                    </a:cubicBezTo>
                    <a:cubicBezTo>
                      <a:pt x="16928" y="27733"/>
                      <a:pt x="15847" y="27733"/>
                      <a:pt x="14767" y="28093"/>
                    </a:cubicBezTo>
                    <a:cubicBezTo>
                      <a:pt x="12606" y="28453"/>
                      <a:pt x="10805" y="29533"/>
                      <a:pt x="9004" y="30614"/>
                    </a:cubicBezTo>
                    <a:cubicBezTo>
                      <a:pt x="5402" y="32775"/>
                      <a:pt x="2161" y="36377"/>
                      <a:pt x="360" y="40338"/>
                    </a:cubicBezTo>
                    <a:close/>
                  </a:path>
                </a:pathLst>
              </a:custGeom>
              <a:solidFill>
                <a:schemeClr val="accent2"/>
              </a:solidFill>
              <a:ln w="0" cap="flat">
                <a:noFill/>
                <a:prstDash val="solid"/>
                <a:miter/>
              </a:ln>
            </p:spPr>
            <p:txBody>
              <a:bodyPr rtlCol="0" anchor="ctr"/>
              <a:lstStyle/>
              <a:p>
                <a:endParaRPr lang="en-US" sz="744"/>
              </a:p>
            </p:txBody>
          </p:sp>
          <p:sp>
            <p:nvSpPr>
              <p:cNvPr id="863" name="Freeform: Shape 862">
                <a:extLst>
                  <a:ext uri="{FF2B5EF4-FFF2-40B4-BE49-F238E27FC236}">
                    <a16:creationId xmlns:a16="http://schemas.microsoft.com/office/drawing/2014/main" id="{8A48258B-D594-156F-D710-306C807FAFF9}"/>
                  </a:ext>
                </a:extLst>
              </p:cNvPr>
              <p:cNvSpPr/>
              <p:nvPr/>
            </p:nvSpPr>
            <p:spPr>
              <a:xfrm>
                <a:off x="10710165" y="2913091"/>
                <a:ext cx="254995" cy="4321"/>
              </a:xfrm>
              <a:custGeom>
                <a:avLst/>
                <a:gdLst>
                  <a:gd name="connsiteX0" fmla="*/ 38177 w 254995"/>
                  <a:gd name="connsiteY0" fmla="*/ 3962 h 4321"/>
                  <a:gd name="connsiteX1" fmla="*/ 145866 w 254995"/>
                  <a:gd name="connsiteY1" fmla="*/ 1801 h 4321"/>
                  <a:gd name="connsiteX2" fmla="*/ 195568 w 254995"/>
                  <a:gd name="connsiteY2" fmla="*/ 720 h 4321"/>
                  <a:gd name="connsiteX3" fmla="*/ 223301 w 254995"/>
                  <a:gd name="connsiteY3" fmla="*/ 360 h 4321"/>
                  <a:gd name="connsiteX4" fmla="*/ 254995 w 254995"/>
                  <a:gd name="connsiteY4" fmla="*/ 360 h 4321"/>
                  <a:gd name="connsiteX5" fmla="*/ 243830 w 254995"/>
                  <a:gd name="connsiteY5" fmla="*/ 0 h 4321"/>
                  <a:gd name="connsiteX6" fmla="*/ 233385 w 254995"/>
                  <a:gd name="connsiteY6" fmla="*/ 0 h 4321"/>
                  <a:gd name="connsiteX7" fmla="*/ 213936 w 254995"/>
                  <a:gd name="connsiteY7" fmla="*/ 0 h 4321"/>
                  <a:gd name="connsiteX8" fmla="*/ 179001 w 254995"/>
                  <a:gd name="connsiteY8" fmla="*/ 0 h 4321"/>
                  <a:gd name="connsiteX9" fmla="*/ 120294 w 254995"/>
                  <a:gd name="connsiteY9" fmla="*/ 1080 h 4321"/>
                  <a:gd name="connsiteX10" fmla="*/ 0 w 254995"/>
                  <a:gd name="connsiteY10" fmla="*/ 1801 h 4321"/>
                  <a:gd name="connsiteX11" fmla="*/ 37817 w 254995"/>
                  <a:gd name="connsiteY11" fmla="*/ 4322 h 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4995" h="4321">
                    <a:moveTo>
                      <a:pt x="38177" y="3962"/>
                    </a:moveTo>
                    <a:cubicBezTo>
                      <a:pt x="82117" y="3241"/>
                      <a:pt x="113811" y="2521"/>
                      <a:pt x="145866" y="1801"/>
                    </a:cubicBezTo>
                    <a:cubicBezTo>
                      <a:pt x="161713" y="1801"/>
                      <a:pt x="177920" y="1080"/>
                      <a:pt x="195568" y="720"/>
                    </a:cubicBezTo>
                    <a:cubicBezTo>
                      <a:pt x="204572" y="720"/>
                      <a:pt x="213576" y="720"/>
                      <a:pt x="223301" y="360"/>
                    </a:cubicBezTo>
                    <a:cubicBezTo>
                      <a:pt x="233025" y="360"/>
                      <a:pt x="243470" y="0"/>
                      <a:pt x="254995" y="360"/>
                    </a:cubicBezTo>
                    <a:cubicBezTo>
                      <a:pt x="251393" y="360"/>
                      <a:pt x="247431" y="360"/>
                      <a:pt x="243830" y="0"/>
                    </a:cubicBezTo>
                    <a:cubicBezTo>
                      <a:pt x="240228" y="0"/>
                      <a:pt x="236987" y="0"/>
                      <a:pt x="233385" y="0"/>
                    </a:cubicBezTo>
                    <a:cubicBezTo>
                      <a:pt x="226542" y="0"/>
                      <a:pt x="220059" y="0"/>
                      <a:pt x="213936" y="0"/>
                    </a:cubicBezTo>
                    <a:cubicBezTo>
                      <a:pt x="201331" y="0"/>
                      <a:pt x="189805" y="0"/>
                      <a:pt x="179001" y="0"/>
                    </a:cubicBezTo>
                    <a:cubicBezTo>
                      <a:pt x="157391" y="0"/>
                      <a:pt x="138302" y="720"/>
                      <a:pt x="120294" y="1080"/>
                    </a:cubicBezTo>
                    <a:cubicBezTo>
                      <a:pt x="83558" y="2161"/>
                      <a:pt x="49342" y="2881"/>
                      <a:pt x="0" y="1801"/>
                    </a:cubicBezTo>
                    <a:lnTo>
                      <a:pt x="37817" y="4322"/>
                    </a:lnTo>
                    <a:close/>
                  </a:path>
                </a:pathLst>
              </a:custGeom>
              <a:solidFill>
                <a:schemeClr val="accent2"/>
              </a:solidFill>
              <a:ln w="0" cap="flat">
                <a:noFill/>
                <a:prstDash val="solid"/>
                <a:miter/>
              </a:ln>
            </p:spPr>
            <p:txBody>
              <a:bodyPr rtlCol="0" anchor="ctr"/>
              <a:lstStyle/>
              <a:p>
                <a:endParaRPr lang="en-US" sz="744"/>
              </a:p>
            </p:txBody>
          </p:sp>
          <p:sp>
            <p:nvSpPr>
              <p:cNvPr id="864" name="Freeform: Shape 863">
                <a:extLst>
                  <a:ext uri="{FF2B5EF4-FFF2-40B4-BE49-F238E27FC236}">
                    <a16:creationId xmlns:a16="http://schemas.microsoft.com/office/drawing/2014/main" id="{B23594A7-6118-0127-4943-4AFD6251374E}"/>
                  </a:ext>
                </a:extLst>
              </p:cNvPr>
              <p:cNvSpPr/>
              <p:nvPr/>
            </p:nvSpPr>
            <p:spPr>
              <a:xfrm>
                <a:off x="10722823" y="2907689"/>
                <a:ext cx="82785" cy="4321"/>
              </a:xfrm>
              <a:custGeom>
                <a:avLst/>
                <a:gdLst>
                  <a:gd name="connsiteX0" fmla="*/ 56493 w 82785"/>
                  <a:gd name="connsiteY0" fmla="*/ 0 h 4321"/>
                  <a:gd name="connsiteX1" fmla="*/ 1389 w 82785"/>
                  <a:gd name="connsiteY1" fmla="*/ 4322 h 4321"/>
                  <a:gd name="connsiteX2" fmla="*/ 82785 w 82785"/>
                  <a:gd name="connsiteY2" fmla="*/ 2521 h 4321"/>
                  <a:gd name="connsiteX3" fmla="*/ 56493 w 82785"/>
                  <a:gd name="connsiteY3" fmla="*/ 360 h 4321"/>
                </a:gdLst>
                <a:ahLst/>
                <a:cxnLst>
                  <a:cxn ang="0">
                    <a:pos x="connsiteX0" y="connsiteY0"/>
                  </a:cxn>
                  <a:cxn ang="0">
                    <a:pos x="connsiteX1" y="connsiteY1"/>
                  </a:cxn>
                  <a:cxn ang="0">
                    <a:pos x="connsiteX2" y="connsiteY2"/>
                  </a:cxn>
                  <a:cxn ang="0">
                    <a:pos x="connsiteX3" y="connsiteY3"/>
                  </a:cxn>
                </a:cxnLst>
                <a:rect l="l" t="t" r="r" b="b"/>
                <a:pathLst>
                  <a:path w="82785" h="4321">
                    <a:moveTo>
                      <a:pt x="56493" y="0"/>
                    </a:moveTo>
                    <a:cubicBezTo>
                      <a:pt x="70900" y="2161"/>
                      <a:pt x="-11577" y="2521"/>
                      <a:pt x="1389" y="4322"/>
                    </a:cubicBezTo>
                    <a:cubicBezTo>
                      <a:pt x="60815" y="3962"/>
                      <a:pt x="29121" y="2161"/>
                      <a:pt x="82785" y="2521"/>
                    </a:cubicBezTo>
                    <a:lnTo>
                      <a:pt x="56493" y="360"/>
                    </a:lnTo>
                    <a:close/>
                  </a:path>
                </a:pathLst>
              </a:custGeom>
              <a:solidFill>
                <a:schemeClr val="accent2"/>
              </a:solidFill>
              <a:ln w="0" cap="flat">
                <a:noFill/>
                <a:prstDash val="solid"/>
                <a:miter/>
              </a:ln>
            </p:spPr>
            <p:txBody>
              <a:bodyPr rtlCol="0" anchor="ctr"/>
              <a:lstStyle/>
              <a:p>
                <a:endParaRPr lang="en-US" sz="744"/>
              </a:p>
            </p:txBody>
          </p:sp>
          <p:sp>
            <p:nvSpPr>
              <p:cNvPr id="865" name="Freeform: Shape 864">
                <a:extLst>
                  <a:ext uri="{FF2B5EF4-FFF2-40B4-BE49-F238E27FC236}">
                    <a16:creationId xmlns:a16="http://schemas.microsoft.com/office/drawing/2014/main" id="{7E083368-745D-B1CB-F109-36DBC7D6FC63}"/>
                  </a:ext>
                </a:extLst>
              </p:cNvPr>
              <p:cNvSpPr/>
              <p:nvPr/>
            </p:nvSpPr>
            <p:spPr>
              <a:xfrm>
                <a:off x="11145962" y="2968196"/>
                <a:ext cx="25571" cy="5402"/>
              </a:xfrm>
              <a:custGeom>
                <a:avLst/>
                <a:gdLst>
                  <a:gd name="connsiteX0" fmla="*/ 25571 w 25571"/>
                  <a:gd name="connsiteY0" fmla="*/ 5402 h 5402"/>
                  <a:gd name="connsiteX1" fmla="*/ 12966 w 25571"/>
                  <a:gd name="connsiteY1" fmla="*/ 2521 h 5402"/>
                  <a:gd name="connsiteX2" fmla="*/ 0 w 25571"/>
                  <a:gd name="connsiteY2" fmla="*/ 0 h 5402"/>
                  <a:gd name="connsiteX3" fmla="*/ 10445 w 25571"/>
                  <a:gd name="connsiteY3" fmla="*/ 2161 h 5402"/>
                  <a:gd name="connsiteX4" fmla="*/ 20529 w 25571"/>
                  <a:gd name="connsiteY4" fmla="*/ 4682 h 5402"/>
                  <a:gd name="connsiteX5" fmla="*/ 25571 w 25571"/>
                  <a:gd name="connsiteY5" fmla="*/ 5402 h 5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571" h="5402">
                    <a:moveTo>
                      <a:pt x="25571" y="5402"/>
                    </a:moveTo>
                    <a:lnTo>
                      <a:pt x="12966" y="2521"/>
                    </a:lnTo>
                    <a:cubicBezTo>
                      <a:pt x="8644" y="1441"/>
                      <a:pt x="4322" y="720"/>
                      <a:pt x="0" y="0"/>
                    </a:cubicBezTo>
                    <a:lnTo>
                      <a:pt x="10445" y="2161"/>
                    </a:lnTo>
                    <a:lnTo>
                      <a:pt x="20529" y="4682"/>
                    </a:lnTo>
                    <a:lnTo>
                      <a:pt x="25571" y="5402"/>
                    </a:lnTo>
                    <a:close/>
                  </a:path>
                </a:pathLst>
              </a:custGeom>
              <a:solidFill>
                <a:schemeClr val="accent2"/>
              </a:solidFill>
              <a:ln w="0" cap="flat">
                <a:noFill/>
                <a:prstDash val="solid"/>
                <a:miter/>
              </a:ln>
            </p:spPr>
            <p:txBody>
              <a:bodyPr rtlCol="0" anchor="ctr"/>
              <a:lstStyle/>
              <a:p>
                <a:endParaRPr lang="en-US" sz="744"/>
              </a:p>
            </p:txBody>
          </p:sp>
          <p:sp>
            <p:nvSpPr>
              <p:cNvPr id="866" name="Freeform: Shape 865">
                <a:extLst>
                  <a:ext uri="{FF2B5EF4-FFF2-40B4-BE49-F238E27FC236}">
                    <a16:creationId xmlns:a16="http://schemas.microsoft.com/office/drawing/2014/main" id="{8DD69365-04DB-BFD6-02CF-7C8EAC541F19}"/>
                  </a:ext>
                </a:extLst>
              </p:cNvPr>
              <p:cNvSpPr/>
              <p:nvPr/>
            </p:nvSpPr>
            <p:spPr>
              <a:xfrm>
                <a:off x="10343880" y="2908409"/>
                <a:ext cx="44299" cy="1080"/>
              </a:xfrm>
              <a:custGeom>
                <a:avLst/>
                <a:gdLst>
                  <a:gd name="connsiteX0" fmla="*/ 34576 w 44299"/>
                  <a:gd name="connsiteY0" fmla="*/ 1080 h 1080"/>
                  <a:gd name="connsiteX1" fmla="*/ 44300 w 44299"/>
                  <a:gd name="connsiteY1" fmla="*/ 720 h 1080"/>
                  <a:gd name="connsiteX2" fmla="*/ 0 w 44299"/>
                  <a:gd name="connsiteY2" fmla="*/ 0 h 1080"/>
                  <a:gd name="connsiteX3" fmla="*/ 34576 w 44299"/>
                  <a:gd name="connsiteY3" fmla="*/ 1080 h 1080"/>
                </a:gdLst>
                <a:ahLst/>
                <a:cxnLst>
                  <a:cxn ang="0">
                    <a:pos x="connsiteX0" y="connsiteY0"/>
                  </a:cxn>
                  <a:cxn ang="0">
                    <a:pos x="connsiteX1" y="connsiteY1"/>
                  </a:cxn>
                  <a:cxn ang="0">
                    <a:pos x="connsiteX2" y="connsiteY2"/>
                  </a:cxn>
                  <a:cxn ang="0">
                    <a:pos x="connsiteX3" y="connsiteY3"/>
                  </a:cxn>
                </a:cxnLst>
                <a:rect l="l" t="t" r="r" b="b"/>
                <a:pathLst>
                  <a:path w="44299" h="1080">
                    <a:moveTo>
                      <a:pt x="34576" y="1080"/>
                    </a:moveTo>
                    <a:lnTo>
                      <a:pt x="44300" y="720"/>
                    </a:lnTo>
                    <a:lnTo>
                      <a:pt x="0" y="0"/>
                    </a:lnTo>
                    <a:lnTo>
                      <a:pt x="34576" y="1080"/>
                    </a:lnTo>
                    <a:close/>
                  </a:path>
                </a:pathLst>
              </a:custGeom>
              <a:solidFill>
                <a:schemeClr val="accent2"/>
              </a:solidFill>
              <a:ln w="0" cap="flat">
                <a:noFill/>
                <a:prstDash val="solid"/>
                <a:miter/>
              </a:ln>
            </p:spPr>
            <p:txBody>
              <a:bodyPr rtlCol="0" anchor="ctr"/>
              <a:lstStyle/>
              <a:p>
                <a:endParaRPr lang="en-US" sz="744"/>
              </a:p>
            </p:txBody>
          </p:sp>
          <p:sp>
            <p:nvSpPr>
              <p:cNvPr id="867" name="Freeform: Shape 866">
                <a:extLst>
                  <a:ext uri="{FF2B5EF4-FFF2-40B4-BE49-F238E27FC236}">
                    <a16:creationId xmlns:a16="http://schemas.microsoft.com/office/drawing/2014/main" id="{C219B2E1-33AC-E7DD-0536-82062C7F024D}"/>
                  </a:ext>
                </a:extLst>
              </p:cNvPr>
              <p:cNvSpPr/>
              <p:nvPr/>
            </p:nvSpPr>
            <p:spPr>
              <a:xfrm>
                <a:off x="10388180" y="2908409"/>
                <a:ext cx="9724" cy="160"/>
              </a:xfrm>
              <a:custGeom>
                <a:avLst/>
                <a:gdLst>
                  <a:gd name="connsiteX0" fmla="*/ 9724 w 9724"/>
                  <a:gd name="connsiteY0" fmla="*/ 0 h 160"/>
                  <a:gd name="connsiteX1" fmla="*/ 0 w 9724"/>
                  <a:gd name="connsiteY1" fmla="*/ 0 h 160"/>
                  <a:gd name="connsiteX2" fmla="*/ 9724 w 9724"/>
                  <a:gd name="connsiteY2" fmla="*/ 0 h 160"/>
                </a:gdLst>
                <a:ahLst/>
                <a:cxnLst>
                  <a:cxn ang="0">
                    <a:pos x="connsiteX0" y="connsiteY0"/>
                  </a:cxn>
                  <a:cxn ang="0">
                    <a:pos x="connsiteX1" y="connsiteY1"/>
                  </a:cxn>
                  <a:cxn ang="0">
                    <a:pos x="connsiteX2" y="connsiteY2"/>
                  </a:cxn>
                </a:cxnLst>
                <a:rect l="l" t="t" r="r" b="b"/>
                <a:pathLst>
                  <a:path w="9724" h="160">
                    <a:moveTo>
                      <a:pt x="9724" y="0"/>
                    </a:moveTo>
                    <a:lnTo>
                      <a:pt x="0" y="0"/>
                    </a:lnTo>
                    <a:cubicBezTo>
                      <a:pt x="0" y="360"/>
                      <a:pt x="9724" y="0"/>
                      <a:pt x="9724" y="0"/>
                    </a:cubicBezTo>
                    <a:close/>
                  </a:path>
                </a:pathLst>
              </a:custGeom>
              <a:solidFill>
                <a:schemeClr val="accent2"/>
              </a:solidFill>
              <a:ln w="0" cap="flat">
                <a:noFill/>
                <a:prstDash val="solid"/>
                <a:miter/>
              </a:ln>
            </p:spPr>
            <p:txBody>
              <a:bodyPr rtlCol="0" anchor="ctr"/>
              <a:lstStyle/>
              <a:p>
                <a:endParaRPr lang="en-US" sz="744"/>
              </a:p>
            </p:txBody>
          </p:sp>
          <p:sp>
            <p:nvSpPr>
              <p:cNvPr id="868" name="Freeform: Shape 867">
                <a:extLst>
                  <a:ext uri="{FF2B5EF4-FFF2-40B4-BE49-F238E27FC236}">
                    <a16:creationId xmlns:a16="http://schemas.microsoft.com/office/drawing/2014/main" id="{BD8D5AE5-E519-3B7E-22E7-CB78C58C58E9}"/>
                  </a:ext>
                </a:extLst>
              </p:cNvPr>
              <p:cNvSpPr/>
              <p:nvPr/>
            </p:nvSpPr>
            <p:spPr>
              <a:xfrm>
                <a:off x="11137678" y="2969997"/>
                <a:ext cx="56185" cy="14406"/>
              </a:xfrm>
              <a:custGeom>
                <a:avLst/>
                <a:gdLst>
                  <a:gd name="connsiteX0" fmla="*/ 0 w 56185"/>
                  <a:gd name="connsiteY0" fmla="*/ 0 h 14406"/>
                  <a:gd name="connsiteX1" fmla="*/ 18728 w 56185"/>
                  <a:gd name="connsiteY1" fmla="*/ 4682 h 14406"/>
                  <a:gd name="connsiteX2" fmla="*/ 37457 w 56185"/>
                  <a:gd name="connsiteY2" fmla="*/ 10085 h 14406"/>
                  <a:gd name="connsiteX3" fmla="*/ 56185 w 56185"/>
                  <a:gd name="connsiteY3" fmla="*/ 14407 h 14406"/>
                  <a:gd name="connsiteX4" fmla="*/ 0 w 56185"/>
                  <a:gd name="connsiteY4" fmla="*/ 0 h 144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185" h="14406">
                    <a:moveTo>
                      <a:pt x="0" y="0"/>
                    </a:moveTo>
                    <a:cubicBezTo>
                      <a:pt x="6123" y="1441"/>
                      <a:pt x="12606" y="2881"/>
                      <a:pt x="18728" y="4682"/>
                    </a:cubicBezTo>
                    <a:lnTo>
                      <a:pt x="37457" y="10085"/>
                    </a:lnTo>
                    <a:lnTo>
                      <a:pt x="56185" y="14407"/>
                    </a:lnTo>
                    <a:cubicBezTo>
                      <a:pt x="37457" y="9364"/>
                      <a:pt x="19089" y="3602"/>
                      <a:pt x="0" y="0"/>
                    </a:cubicBezTo>
                    <a:close/>
                  </a:path>
                </a:pathLst>
              </a:custGeom>
              <a:solidFill>
                <a:schemeClr val="accent2"/>
              </a:solidFill>
              <a:ln w="0" cap="flat">
                <a:noFill/>
                <a:prstDash val="solid"/>
                <a:miter/>
              </a:ln>
            </p:spPr>
            <p:txBody>
              <a:bodyPr rtlCol="0" anchor="ctr"/>
              <a:lstStyle/>
              <a:p>
                <a:endParaRPr lang="en-US" sz="744"/>
              </a:p>
            </p:txBody>
          </p:sp>
          <p:sp>
            <p:nvSpPr>
              <p:cNvPr id="869" name="Freeform: Shape 868">
                <a:extLst>
                  <a:ext uri="{FF2B5EF4-FFF2-40B4-BE49-F238E27FC236}">
                    <a16:creationId xmlns:a16="http://schemas.microsoft.com/office/drawing/2014/main" id="{1144A250-9495-064D-523B-0FC00D7938C7}"/>
                  </a:ext>
                </a:extLst>
              </p:cNvPr>
              <p:cNvSpPr/>
              <p:nvPr/>
            </p:nvSpPr>
            <p:spPr>
              <a:xfrm>
                <a:off x="10788985" y="2935961"/>
                <a:ext cx="40393" cy="900"/>
              </a:xfrm>
              <a:custGeom>
                <a:avLst/>
                <a:gdLst>
                  <a:gd name="connsiteX0" fmla="*/ 4737 w 40393"/>
                  <a:gd name="connsiteY0" fmla="*/ 900 h 900"/>
                  <a:gd name="connsiteX1" fmla="*/ 40394 w 40393"/>
                  <a:gd name="connsiteY1" fmla="*/ 180 h 900"/>
                  <a:gd name="connsiteX2" fmla="*/ 4737 w 40393"/>
                  <a:gd name="connsiteY2" fmla="*/ 900 h 900"/>
                </a:gdLst>
                <a:ahLst/>
                <a:cxnLst>
                  <a:cxn ang="0">
                    <a:pos x="connsiteX0" y="connsiteY0"/>
                  </a:cxn>
                  <a:cxn ang="0">
                    <a:pos x="connsiteX1" y="connsiteY1"/>
                  </a:cxn>
                  <a:cxn ang="0">
                    <a:pos x="connsiteX2" y="connsiteY2"/>
                  </a:cxn>
                </a:cxnLst>
                <a:rect l="l" t="t" r="r" b="b"/>
                <a:pathLst>
                  <a:path w="40393" h="900">
                    <a:moveTo>
                      <a:pt x="4737" y="900"/>
                    </a:moveTo>
                    <a:lnTo>
                      <a:pt x="40394" y="180"/>
                    </a:lnTo>
                    <a:cubicBezTo>
                      <a:pt x="33190" y="180"/>
                      <a:pt x="-15071" y="-540"/>
                      <a:pt x="4737" y="900"/>
                    </a:cubicBezTo>
                    <a:close/>
                  </a:path>
                </a:pathLst>
              </a:custGeom>
              <a:solidFill>
                <a:schemeClr val="accent2"/>
              </a:solidFill>
              <a:ln w="0" cap="flat">
                <a:noFill/>
                <a:prstDash val="solid"/>
                <a:miter/>
              </a:ln>
            </p:spPr>
            <p:txBody>
              <a:bodyPr rtlCol="0" anchor="ctr"/>
              <a:lstStyle/>
              <a:p>
                <a:endParaRPr lang="en-US" sz="744"/>
              </a:p>
            </p:txBody>
          </p:sp>
          <p:sp>
            <p:nvSpPr>
              <p:cNvPr id="870" name="Freeform: Shape 869">
                <a:extLst>
                  <a:ext uri="{FF2B5EF4-FFF2-40B4-BE49-F238E27FC236}">
                    <a16:creationId xmlns:a16="http://schemas.microsoft.com/office/drawing/2014/main" id="{A85A779D-5B86-7F01-B272-034B50607B25}"/>
                  </a:ext>
                </a:extLst>
              </p:cNvPr>
              <p:cNvSpPr/>
              <p:nvPr/>
            </p:nvSpPr>
            <p:spPr>
              <a:xfrm>
                <a:off x="10065475" y="2908409"/>
                <a:ext cx="47541" cy="1080"/>
              </a:xfrm>
              <a:custGeom>
                <a:avLst/>
                <a:gdLst>
                  <a:gd name="connsiteX0" fmla="*/ 43220 w 47541"/>
                  <a:gd name="connsiteY0" fmla="*/ 0 h 1080"/>
                  <a:gd name="connsiteX1" fmla="*/ 0 w 47541"/>
                  <a:gd name="connsiteY1" fmla="*/ 1080 h 1080"/>
                  <a:gd name="connsiteX2" fmla="*/ 4682 w 47541"/>
                  <a:gd name="connsiteY2" fmla="*/ 1080 h 1080"/>
                  <a:gd name="connsiteX3" fmla="*/ 47541 w 47541"/>
                  <a:gd name="connsiteY3" fmla="*/ 360 h 1080"/>
                  <a:gd name="connsiteX4" fmla="*/ 43220 w 47541"/>
                  <a:gd name="connsiteY4" fmla="*/ 0 h 10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541" h="1080">
                    <a:moveTo>
                      <a:pt x="43220" y="0"/>
                    </a:moveTo>
                    <a:lnTo>
                      <a:pt x="0" y="1080"/>
                    </a:lnTo>
                    <a:lnTo>
                      <a:pt x="4682" y="1080"/>
                    </a:lnTo>
                    <a:lnTo>
                      <a:pt x="47541" y="360"/>
                    </a:lnTo>
                    <a:lnTo>
                      <a:pt x="43220" y="0"/>
                    </a:lnTo>
                    <a:close/>
                  </a:path>
                </a:pathLst>
              </a:custGeom>
              <a:solidFill>
                <a:schemeClr val="accent2"/>
              </a:solidFill>
              <a:ln w="0" cap="flat">
                <a:noFill/>
                <a:prstDash val="solid"/>
                <a:miter/>
              </a:ln>
            </p:spPr>
            <p:txBody>
              <a:bodyPr rtlCol="0" anchor="ctr"/>
              <a:lstStyle/>
              <a:p>
                <a:endParaRPr lang="en-US" sz="744"/>
              </a:p>
            </p:txBody>
          </p:sp>
          <p:sp>
            <p:nvSpPr>
              <p:cNvPr id="871" name="Freeform: Shape 870">
                <a:extLst>
                  <a:ext uri="{FF2B5EF4-FFF2-40B4-BE49-F238E27FC236}">
                    <a16:creationId xmlns:a16="http://schemas.microsoft.com/office/drawing/2014/main" id="{5BA21278-9EB6-0FA0-6E88-AD2132A4AE1C}"/>
                  </a:ext>
                </a:extLst>
              </p:cNvPr>
              <p:cNvSpPr/>
              <p:nvPr/>
            </p:nvSpPr>
            <p:spPr>
              <a:xfrm>
                <a:off x="10480572" y="2942985"/>
                <a:ext cx="44388" cy="1800"/>
              </a:xfrm>
              <a:custGeom>
                <a:avLst/>
                <a:gdLst>
                  <a:gd name="connsiteX0" fmla="*/ 35466 w 44388"/>
                  <a:gd name="connsiteY0" fmla="*/ 0 h 1800"/>
                  <a:gd name="connsiteX1" fmla="*/ 14936 w 44388"/>
                  <a:gd name="connsiteY1" fmla="*/ 1801 h 1800"/>
                  <a:gd name="connsiteX2" fmla="*/ 35466 w 44388"/>
                  <a:gd name="connsiteY2" fmla="*/ 0 h 1800"/>
                </a:gdLst>
                <a:ahLst/>
                <a:cxnLst>
                  <a:cxn ang="0">
                    <a:pos x="connsiteX0" y="connsiteY0"/>
                  </a:cxn>
                  <a:cxn ang="0">
                    <a:pos x="connsiteX1" y="connsiteY1"/>
                  </a:cxn>
                  <a:cxn ang="0">
                    <a:pos x="connsiteX2" y="connsiteY2"/>
                  </a:cxn>
                </a:cxnLst>
                <a:rect l="l" t="t" r="r" b="b"/>
                <a:pathLst>
                  <a:path w="44388" h="1800">
                    <a:moveTo>
                      <a:pt x="35466" y="0"/>
                    </a:moveTo>
                    <a:cubicBezTo>
                      <a:pt x="59957" y="1801"/>
                      <a:pt x="-35486" y="360"/>
                      <a:pt x="14936" y="1801"/>
                    </a:cubicBezTo>
                    <a:cubicBezTo>
                      <a:pt x="59957" y="1801"/>
                      <a:pt x="41588" y="720"/>
                      <a:pt x="35466" y="0"/>
                    </a:cubicBezTo>
                    <a:close/>
                  </a:path>
                </a:pathLst>
              </a:custGeom>
              <a:solidFill>
                <a:schemeClr val="accent2"/>
              </a:solidFill>
              <a:ln w="0" cap="flat">
                <a:noFill/>
                <a:prstDash val="solid"/>
                <a:miter/>
              </a:ln>
            </p:spPr>
            <p:txBody>
              <a:bodyPr rtlCol="0" anchor="ctr"/>
              <a:lstStyle/>
              <a:p>
                <a:endParaRPr lang="en-US" sz="744"/>
              </a:p>
            </p:txBody>
          </p:sp>
          <p:sp>
            <p:nvSpPr>
              <p:cNvPr id="872" name="Freeform: Shape 871">
                <a:extLst>
                  <a:ext uri="{FF2B5EF4-FFF2-40B4-BE49-F238E27FC236}">
                    <a16:creationId xmlns:a16="http://schemas.microsoft.com/office/drawing/2014/main" id="{4D2BDD44-E9FB-B869-27A2-EA459C4E1BCC}"/>
                  </a:ext>
                </a:extLst>
              </p:cNvPr>
              <p:cNvSpPr/>
              <p:nvPr/>
            </p:nvSpPr>
            <p:spPr>
              <a:xfrm>
                <a:off x="9977235" y="2931459"/>
                <a:ext cx="18008" cy="3601"/>
              </a:xfrm>
              <a:custGeom>
                <a:avLst/>
                <a:gdLst>
                  <a:gd name="connsiteX0" fmla="*/ 18008 w 18008"/>
                  <a:gd name="connsiteY0" fmla="*/ 0 h 3601"/>
                  <a:gd name="connsiteX1" fmla="*/ 0 w 18008"/>
                  <a:gd name="connsiteY1" fmla="*/ 0 h 3601"/>
                  <a:gd name="connsiteX2" fmla="*/ 18008 w 18008"/>
                  <a:gd name="connsiteY2" fmla="*/ 0 h 3601"/>
                </a:gdLst>
                <a:ahLst/>
                <a:cxnLst>
                  <a:cxn ang="0">
                    <a:pos x="connsiteX0" y="connsiteY0"/>
                  </a:cxn>
                  <a:cxn ang="0">
                    <a:pos x="connsiteX1" y="connsiteY1"/>
                  </a:cxn>
                  <a:cxn ang="0">
                    <a:pos x="connsiteX2" y="connsiteY2"/>
                  </a:cxn>
                </a:cxnLst>
                <a:rect l="l" t="t" r="r" b="b"/>
                <a:pathLst>
                  <a:path w="18008" h="3601">
                    <a:moveTo>
                      <a:pt x="18008" y="0"/>
                    </a:moveTo>
                    <a:cubicBezTo>
                      <a:pt x="12245" y="0"/>
                      <a:pt x="6123" y="0"/>
                      <a:pt x="0" y="0"/>
                    </a:cubicBezTo>
                    <a:cubicBezTo>
                      <a:pt x="7203" y="0"/>
                      <a:pt x="12966" y="0"/>
                      <a:pt x="18008" y="0"/>
                    </a:cubicBezTo>
                    <a:close/>
                  </a:path>
                </a:pathLst>
              </a:custGeom>
              <a:solidFill>
                <a:schemeClr val="accent2"/>
              </a:solidFill>
              <a:ln w="0" cap="flat">
                <a:noFill/>
                <a:prstDash val="solid"/>
                <a:miter/>
              </a:ln>
            </p:spPr>
            <p:txBody>
              <a:bodyPr rtlCol="0" anchor="ctr"/>
              <a:lstStyle/>
              <a:p>
                <a:endParaRPr lang="en-US" sz="744"/>
              </a:p>
            </p:txBody>
          </p:sp>
          <p:sp>
            <p:nvSpPr>
              <p:cNvPr id="873" name="Freeform: Shape 872">
                <a:extLst>
                  <a:ext uri="{FF2B5EF4-FFF2-40B4-BE49-F238E27FC236}">
                    <a16:creationId xmlns:a16="http://schemas.microsoft.com/office/drawing/2014/main" id="{21B4A4F3-A2B4-7BC7-82A8-5CCB900C1385}"/>
                  </a:ext>
                </a:extLst>
              </p:cNvPr>
              <p:cNvSpPr/>
              <p:nvPr/>
            </p:nvSpPr>
            <p:spPr>
              <a:xfrm>
                <a:off x="9995243" y="2931043"/>
                <a:ext cx="50422" cy="736"/>
              </a:xfrm>
              <a:custGeom>
                <a:avLst/>
                <a:gdLst>
                  <a:gd name="connsiteX0" fmla="*/ 0 w 50422"/>
                  <a:gd name="connsiteY0" fmla="*/ 416 h 736"/>
                  <a:gd name="connsiteX1" fmla="*/ 50423 w 50422"/>
                  <a:gd name="connsiteY1" fmla="*/ 416 h 736"/>
                  <a:gd name="connsiteX2" fmla="*/ 0 w 50422"/>
                  <a:gd name="connsiteY2" fmla="*/ 416 h 736"/>
                </a:gdLst>
                <a:ahLst/>
                <a:cxnLst>
                  <a:cxn ang="0">
                    <a:pos x="connsiteX0" y="connsiteY0"/>
                  </a:cxn>
                  <a:cxn ang="0">
                    <a:pos x="connsiteX1" y="connsiteY1"/>
                  </a:cxn>
                  <a:cxn ang="0">
                    <a:pos x="connsiteX2" y="connsiteY2"/>
                  </a:cxn>
                </a:cxnLst>
                <a:rect l="l" t="t" r="r" b="b"/>
                <a:pathLst>
                  <a:path w="50422" h="736">
                    <a:moveTo>
                      <a:pt x="0" y="416"/>
                    </a:moveTo>
                    <a:cubicBezTo>
                      <a:pt x="18728" y="416"/>
                      <a:pt x="37457" y="1136"/>
                      <a:pt x="50423" y="416"/>
                    </a:cubicBezTo>
                    <a:cubicBezTo>
                      <a:pt x="27012" y="-304"/>
                      <a:pt x="18368" y="56"/>
                      <a:pt x="0" y="416"/>
                    </a:cubicBezTo>
                    <a:close/>
                  </a:path>
                </a:pathLst>
              </a:custGeom>
              <a:solidFill>
                <a:schemeClr val="accent2"/>
              </a:solidFill>
              <a:ln w="0" cap="flat">
                <a:noFill/>
                <a:prstDash val="solid"/>
                <a:miter/>
              </a:ln>
            </p:spPr>
            <p:txBody>
              <a:bodyPr rtlCol="0" anchor="ctr"/>
              <a:lstStyle/>
              <a:p>
                <a:endParaRPr lang="en-US" sz="744"/>
              </a:p>
            </p:txBody>
          </p:sp>
          <p:sp>
            <p:nvSpPr>
              <p:cNvPr id="874" name="Freeform: Shape 873">
                <a:extLst>
                  <a:ext uri="{FF2B5EF4-FFF2-40B4-BE49-F238E27FC236}">
                    <a16:creationId xmlns:a16="http://schemas.microsoft.com/office/drawing/2014/main" id="{CA33F306-3B3E-552F-926A-CF9E2AF17DD4}"/>
                  </a:ext>
                </a:extLst>
              </p:cNvPr>
              <p:cNvSpPr/>
              <p:nvPr/>
            </p:nvSpPr>
            <p:spPr>
              <a:xfrm>
                <a:off x="9778616" y="2930019"/>
                <a:ext cx="54913" cy="2482"/>
              </a:xfrm>
              <a:custGeom>
                <a:avLst/>
                <a:gdLst>
                  <a:gd name="connsiteX0" fmla="*/ 1249 w 54913"/>
                  <a:gd name="connsiteY0" fmla="*/ 1801 h 2482"/>
                  <a:gd name="connsiteX1" fmla="*/ 18177 w 54913"/>
                  <a:gd name="connsiteY1" fmla="*/ 1801 h 2482"/>
                  <a:gd name="connsiteX2" fmla="*/ 24660 w 54913"/>
                  <a:gd name="connsiteY2" fmla="*/ 1801 h 2482"/>
                  <a:gd name="connsiteX3" fmla="*/ 43748 w 54913"/>
                  <a:gd name="connsiteY3" fmla="*/ 720 h 2482"/>
                  <a:gd name="connsiteX4" fmla="*/ 54913 w 54913"/>
                  <a:gd name="connsiteY4" fmla="*/ 0 h 2482"/>
                  <a:gd name="connsiteX5" fmla="*/ 40147 w 54913"/>
                  <a:gd name="connsiteY5" fmla="*/ 720 h 2482"/>
                  <a:gd name="connsiteX6" fmla="*/ 1249 w 54913"/>
                  <a:gd name="connsiteY6" fmla="*/ 1441 h 2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913" h="2482">
                    <a:moveTo>
                      <a:pt x="1249" y="1801"/>
                    </a:moveTo>
                    <a:lnTo>
                      <a:pt x="18177" y="1801"/>
                    </a:lnTo>
                    <a:cubicBezTo>
                      <a:pt x="889" y="2881"/>
                      <a:pt x="9173" y="2521"/>
                      <a:pt x="24660" y="1801"/>
                    </a:cubicBezTo>
                    <a:cubicBezTo>
                      <a:pt x="42668" y="1801"/>
                      <a:pt x="41587" y="1080"/>
                      <a:pt x="43748" y="720"/>
                    </a:cubicBezTo>
                    <a:cubicBezTo>
                      <a:pt x="47350" y="720"/>
                      <a:pt x="50952" y="360"/>
                      <a:pt x="54913" y="0"/>
                    </a:cubicBezTo>
                    <a:cubicBezTo>
                      <a:pt x="49511" y="0"/>
                      <a:pt x="44469" y="360"/>
                      <a:pt x="40147" y="720"/>
                    </a:cubicBezTo>
                    <a:cubicBezTo>
                      <a:pt x="12054" y="720"/>
                      <a:pt x="-4874" y="720"/>
                      <a:pt x="1249" y="1441"/>
                    </a:cubicBezTo>
                    <a:close/>
                  </a:path>
                </a:pathLst>
              </a:custGeom>
              <a:solidFill>
                <a:schemeClr val="accent2"/>
              </a:solidFill>
              <a:ln w="0" cap="flat">
                <a:noFill/>
                <a:prstDash val="solid"/>
                <a:miter/>
              </a:ln>
            </p:spPr>
            <p:txBody>
              <a:bodyPr rtlCol="0" anchor="ctr"/>
              <a:lstStyle/>
              <a:p>
                <a:endParaRPr lang="en-US" sz="744"/>
              </a:p>
            </p:txBody>
          </p:sp>
          <p:sp>
            <p:nvSpPr>
              <p:cNvPr id="875" name="Freeform: Shape 874">
                <a:extLst>
                  <a:ext uri="{FF2B5EF4-FFF2-40B4-BE49-F238E27FC236}">
                    <a16:creationId xmlns:a16="http://schemas.microsoft.com/office/drawing/2014/main" id="{9BF116CB-7678-AC56-ABAD-6B8D4213226A}"/>
                  </a:ext>
                </a:extLst>
              </p:cNvPr>
              <p:cNvSpPr/>
              <p:nvPr/>
            </p:nvSpPr>
            <p:spPr>
              <a:xfrm>
                <a:off x="8978504" y="2921735"/>
                <a:ext cx="159191" cy="50782"/>
              </a:xfrm>
              <a:custGeom>
                <a:avLst/>
                <a:gdLst>
                  <a:gd name="connsiteX0" fmla="*/ 0 w 159191"/>
                  <a:gd name="connsiteY0" fmla="*/ 50423 h 50782"/>
                  <a:gd name="connsiteX1" fmla="*/ 10805 w 159191"/>
                  <a:gd name="connsiteY1" fmla="*/ 46101 h 50782"/>
                  <a:gd name="connsiteX2" fmla="*/ 20529 w 159191"/>
                  <a:gd name="connsiteY2" fmla="*/ 42499 h 50782"/>
                  <a:gd name="connsiteX3" fmla="*/ 37457 w 159191"/>
                  <a:gd name="connsiteY3" fmla="*/ 36016 h 50782"/>
                  <a:gd name="connsiteX4" fmla="*/ 44660 w 159191"/>
                  <a:gd name="connsiteY4" fmla="*/ 33495 h 50782"/>
                  <a:gd name="connsiteX5" fmla="*/ 50783 w 159191"/>
                  <a:gd name="connsiteY5" fmla="*/ 31334 h 50782"/>
                  <a:gd name="connsiteX6" fmla="*/ 60867 w 159191"/>
                  <a:gd name="connsiteY6" fmla="*/ 28093 h 50782"/>
                  <a:gd name="connsiteX7" fmla="*/ 73833 w 159191"/>
                  <a:gd name="connsiteY7" fmla="*/ 25211 h 50782"/>
                  <a:gd name="connsiteX8" fmla="*/ 83918 w 159191"/>
                  <a:gd name="connsiteY8" fmla="*/ 21970 h 50782"/>
                  <a:gd name="connsiteX9" fmla="*/ 92922 w 159191"/>
                  <a:gd name="connsiteY9" fmla="*/ 19449 h 50782"/>
                  <a:gd name="connsiteX10" fmla="*/ 106968 w 159191"/>
                  <a:gd name="connsiteY10" fmla="*/ 15127 h 50782"/>
                  <a:gd name="connsiteX11" fmla="*/ 124976 w 159191"/>
                  <a:gd name="connsiteY11" fmla="*/ 9364 h 50782"/>
                  <a:gd name="connsiteX12" fmla="*/ 159192 w 159191"/>
                  <a:gd name="connsiteY12" fmla="*/ 0 h 50782"/>
                  <a:gd name="connsiteX13" fmla="*/ 136141 w 159191"/>
                  <a:gd name="connsiteY13" fmla="*/ 5402 h 50782"/>
                  <a:gd name="connsiteX14" fmla="*/ 116693 w 159191"/>
                  <a:gd name="connsiteY14" fmla="*/ 10085 h 50782"/>
                  <a:gd name="connsiteX15" fmla="*/ 83198 w 159191"/>
                  <a:gd name="connsiteY15" fmla="*/ 19449 h 50782"/>
                  <a:gd name="connsiteX16" fmla="*/ 47902 w 159191"/>
                  <a:gd name="connsiteY16" fmla="*/ 31334 h 50782"/>
                  <a:gd name="connsiteX17" fmla="*/ 37457 w 159191"/>
                  <a:gd name="connsiteY17" fmla="*/ 35296 h 50782"/>
                  <a:gd name="connsiteX18" fmla="*/ 26292 w 159191"/>
                  <a:gd name="connsiteY18" fmla="*/ 39978 h 50782"/>
                  <a:gd name="connsiteX19" fmla="*/ 13686 w 159191"/>
                  <a:gd name="connsiteY19" fmla="*/ 45020 h 50782"/>
                  <a:gd name="connsiteX20" fmla="*/ 0 w 159191"/>
                  <a:gd name="connsiteY20" fmla="*/ 50783 h 50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9191" h="50782">
                    <a:moveTo>
                      <a:pt x="0" y="50423"/>
                    </a:moveTo>
                    <a:cubicBezTo>
                      <a:pt x="3602" y="48622"/>
                      <a:pt x="7203" y="47181"/>
                      <a:pt x="10805" y="46101"/>
                    </a:cubicBezTo>
                    <a:cubicBezTo>
                      <a:pt x="14407" y="44660"/>
                      <a:pt x="17648" y="43580"/>
                      <a:pt x="20529" y="42499"/>
                    </a:cubicBezTo>
                    <a:cubicBezTo>
                      <a:pt x="26652" y="39978"/>
                      <a:pt x="32415" y="37817"/>
                      <a:pt x="37457" y="36016"/>
                    </a:cubicBezTo>
                    <a:cubicBezTo>
                      <a:pt x="39978" y="34936"/>
                      <a:pt x="42139" y="34215"/>
                      <a:pt x="44660" y="33495"/>
                    </a:cubicBezTo>
                    <a:cubicBezTo>
                      <a:pt x="46821" y="32775"/>
                      <a:pt x="48982" y="32054"/>
                      <a:pt x="50783" y="31334"/>
                    </a:cubicBezTo>
                    <a:cubicBezTo>
                      <a:pt x="54745" y="30254"/>
                      <a:pt x="57986" y="29173"/>
                      <a:pt x="60867" y="28093"/>
                    </a:cubicBezTo>
                    <a:cubicBezTo>
                      <a:pt x="72393" y="24491"/>
                      <a:pt x="75634" y="23771"/>
                      <a:pt x="73833" y="25211"/>
                    </a:cubicBezTo>
                    <a:cubicBezTo>
                      <a:pt x="77435" y="24131"/>
                      <a:pt x="81037" y="23050"/>
                      <a:pt x="83918" y="21970"/>
                    </a:cubicBezTo>
                    <a:cubicBezTo>
                      <a:pt x="87159" y="20889"/>
                      <a:pt x="90041" y="20169"/>
                      <a:pt x="92922" y="19449"/>
                    </a:cubicBezTo>
                    <a:cubicBezTo>
                      <a:pt x="98324" y="18008"/>
                      <a:pt x="103007" y="16567"/>
                      <a:pt x="106968" y="15127"/>
                    </a:cubicBezTo>
                    <a:cubicBezTo>
                      <a:pt x="114892" y="12606"/>
                      <a:pt x="120294" y="10805"/>
                      <a:pt x="124976" y="9364"/>
                    </a:cubicBezTo>
                    <a:cubicBezTo>
                      <a:pt x="134701" y="6483"/>
                      <a:pt x="141184" y="4322"/>
                      <a:pt x="159192" y="0"/>
                    </a:cubicBezTo>
                    <a:cubicBezTo>
                      <a:pt x="150548" y="2161"/>
                      <a:pt x="142984" y="3602"/>
                      <a:pt x="136141" y="5402"/>
                    </a:cubicBezTo>
                    <a:cubicBezTo>
                      <a:pt x="128938" y="7203"/>
                      <a:pt x="122455" y="8284"/>
                      <a:pt x="116693" y="10085"/>
                    </a:cubicBezTo>
                    <a:cubicBezTo>
                      <a:pt x="104807" y="13326"/>
                      <a:pt x="94002" y="16567"/>
                      <a:pt x="83198" y="19449"/>
                    </a:cubicBezTo>
                    <a:cubicBezTo>
                      <a:pt x="72393" y="23050"/>
                      <a:pt x="61228" y="27012"/>
                      <a:pt x="47902" y="31334"/>
                    </a:cubicBezTo>
                    <a:cubicBezTo>
                      <a:pt x="44660" y="32415"/>
                      <a:pt x="41059" y="33855"/>
                      <a:pt x="37457" y="35296"/>
                    </a:cubicBezTo>
                    <a:cubicBezTo>
                      <a:pt x="33855" y="36737"/>
                      <a:pt x="30254" y="38177"/>
                      <a:pt x="26292" y="39978"/>
                    </a:cubicBezTo>
                    <a:cubicBezTo>
                      <a:pt x="22330" y="41419"/>
                      <a:pt x="18008" y="43220"/>
                      <a:pt x="13686" y="45020"/>
                    </a:cubicBezTo>
                    <a:cubicBezTo>
                      <a:pt x="9364" y="46821"/>
                      <a:pt x="4682" y="48622"/>
                      <a:pt x="0" y="50783"/>
                    </a:cubicBezTo>
                    <a:close/>
                  </a:path>
                </a:pathLst>
              </a:custGeom>
              <a:solidFill>
                <a:schemeClr val="accent2"/>
              </a:solidFill>
              <a:ln w="0" cap="flat">
                <a:noFill/>
                <a:prstDash val="solid"/>
                <a:miter/>
              </a:ln>
            </p:spPr>
            <p:txBody>
              <a:bodyPr rtlCol="0" anchor="ctr"/>
              <a:lstStyle/>
              <a:p>
                <a:endParaRPr lang="en-US" sz="744"/>
              </a:p>
            </p:txBody>
          </p:sp>
          <p:sp>
            <p:nvSpPr>
              <p:cNvPr id="876" name="Freeform: Shape 875">
                <a:extLst>
                  <a:ext uri="{FF2B5EF4-FFF2-40B4-BE49-F238E27FC236}">
                    <a16:creationId xmlns:a16="http://schemas.microsoft.com/office/drawing/2014/main" id="{B7F28205-D3D0-3D0B-79DD-1DE4E9CB6C0A}"/>
                  </a:ext>
                </a:extLst>
              </p:cNvPr>
              <p:cNvSpPr/>
              <p:nvPr/>
            </p:nvSpPr>
            <p:spPr>
              <a:xfrm>
                <a:off x="9138056" y="2917053"/>
                <a:ext cx="24130" cy="4682"/>
              </a:xfrm>
              <a:custGeom>
                <a:avLst/>
                <a:gdLst>
                  <a:gd name="connsiteX0" fmla="*/ 0 w 24130"/>
                  <a:gd name="connsiteY0" fmla="*/ 4322 h 4682"/>
                  <a:gd name="connsiteX1" fmla="*/ 11525 w 24130"/>
                  <a:gd name="connsiteY1" fmla="*/ 2161 h 4682"/>
                  <a:gd name="connsiteX2" fmla="*/ 24131 w 24130"/>
                  <a:gd name="connsiteY2" fmla="*/ 0 h 4682"/>
                  <a:gd name="connsiteX3" fmla="*/ 10805 w 24130"/>
                  <a:gd name="connsiteY3" fmla="*/ 2521 h 4682"/>
                  <a:gd name="connsiteX4" fmla="*/ 0 w 24130"/>
                  <a:gd name="connsiteY4" fmla="*/ 4682 h 46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30" h="4682">
                    <a:moveTo>
                      <a:pt x="0" y="4322"/>
                    </a:moveTo>
                    <a:cubicBezTo>
                      <a:pt x="3962" y="3241"/>
                      <a:pt x="7563" y="2521"/>
                      <a:pt x="11525" y="2161"/>
                    </a:cubicBezTo>
                    <a:cubicBezTo>
                      <a:pt x="15487" y="1441"/>
                      <a:pt x="19449" y="720"/>
                      <a:pt x="24131" y="0"/>
                    </a:cubicBezTo>
                    <a:cubicBezTo>
                      <a:pt x="19089" y="720"/>
                      <a:pt x="14767" y="1801"/>
                      <a:pt x="10805" y="2521"/>
                    </a:cubicBezTo>
                    <a:cubicBezTo>
                      <a:pt x="6843" y="3241"/>
                      <a:pt x="3241" y="3962"/>
                      <a:pt x="0" y="4682"/>
                    </a:cubicBezTo>
                    <a:close/>
                  </a:path>
                </a:pathLst>
              </a:custGeom>
              <a:solidFill>
                <a:schemeClr val="accent2"/>
              </a:solidFill>
              <a:ln w="0" cap="flat">
                <a:noFill/>
                <a:prstDash val="solid"/>
                <a:miter/>
              </a:ln>
            </p:spPr>
            <p:txBody>
              <a:bodyPr rtlCol="0" anchor="ctr"/>
              <a:lstStyle/>
              <a:p>
                <a:endParaRPr lang="en-US" sz="744"/>
              </a:p>
            </p:txBody>
          </p:sp>
          <p:sp>
            <p:nvSpPr>
              <p:cNvPr id="877" name="Freeform: Shape 876">
                <a:extLst>
                  <a:ext uri="{FF2B5EF4-FFF2-40B4-BE49-F238E27FC236}">
                    <a16:creationId xmlns:a16="http://schemas.microsoft.com/office/drawing/2014/main" id="{E56BEFC2-4784-D894-293A-11B62CC7B73B}"/>
                  </a:ext>
                </a:extLst>
              </p:cNvPr>
              <p:cNvSpPr/>
              <p:nvPr/>
            </p:nvSpPr>
            <p:spPr>
              <a:xfrm>
                <a:off x="9992361" y="2946226"/>
                <a:ext cx="39257" cy="2160"/>
              </a:xfrm>
              <a:custGeom>
                <a:avLst/>
                <a:gdLst>
                  <a:gd name="connsiteX0" fmla="*/ 39258 w 39257"/>
                  <a:gd name="connsiteY0" fmla="*/ 0 h 2160"/>
                  <a:gd name="connsiteX1" fmla="*/ 0 w 39257"/>
                  <a:gd name="connsiteY1" fmla="*/ 2161 h 2160"/>
                  <a:gd name="connsiteX2" fmla="*/ 14407 w 39257"/>
                  <a:gd name="connsiteY2" fmla="*/ 1801 h 2160"/>
                  <a:gd name="connsiteX3" fmla="*/ 39258 w 39257"/>
                  <a:gd name="connsiteY3" fmla="*/ 0 h 2160"/>
                </a:gdLst>
                <a:ahLst/>
                <a:cxnLst>
                  <a:cxn ang="0">
                    <a:pos x="connsiteX0" y="connsiteY0"/>
                  </a:cxn>
                  <a:cxn ang="0">
                    <a:pos x="connsiteX1" y="connsiteY1"/>
                  </a:cxn>
                  <a:cxn ang="0">
                    <a:pos x="connsiteX2" y="connsiteY2"/>
                  </a:cxn>
                  <a:cxn ang="0">
                    <a:pos x="connsiteX3" y="connsiteY3"/>
                  </a:cxn>
                </a:cxnLst>
                <a:rect l="l" t="t" r="r" b="b"/>
                <a:pathLst>
                  <a:path w="39257" h="2160">
                    <a:moveTo>
                      <a:pt x="39258" y="0"/>
                    </a:moveTo>
                    <a:lnTo>
                      <a:pt x="0" y="2161"/>
                    </a:lnTo>
                    <a:lnTo>
                      <a:pt x="14407" y="1801"/>
                    </a:lnTo>
                    <a:lnTo>
                      <a:pt x="39258" y="0"/>
                    </a:lnTo>
                    <a:close/>
                  </a:path>
                </a:pathLst>
              </a:custGeom>
              <a:solidFill>
                <a:schemeClr val="accent2"/>
              </a:solidFill>
              <a:ln w="0" cap="flat">
                <a:noFill/>
                <a:prstDash val="solid"/>
                <a:miter/>
              </a:ln>
            </p:spPr>
            <p:txBody>
              <a:bodyPr rtlCol="0" anchor="ctr"/>
              <a:lstStyle/>
              <a:p>
                <a:endParaRPr lang="en-US" sz="744"/>
              </a:p>
            </p:txBody>
          </p:sp>
          <p:sp>
            <p:nvSpPr>
              <p:cNvPr id="878" name="Freeform: Shape 877">
                <a:extLst>
                  <a:ext uri="{FF2B5EF4-FFF2-40B4-BE49-F238E27FC236}">
                    <a16:creationId xmlns:a16="http://schemas.microsoft.com/office/drawing/2014/main" id="{F2787141-8A5A-8E65-18A0-ABB14267B6E3}"/>
                  </a:ext>
                </a:extLst>
              </p:cNvPr>
              <p:cNvSpPr/>
              <p:nvPr/>
            </p:nvSpPr>
            <p:spPr>
              <a:xfrm>
                <a:off x="8890883" y="2995704"/>
                <a:ext cx="37674" cy="20076"/>
              </a:xfrm>
              <a:custGeom>
                <a:avLst/>
                <a:gdLst>
                  <a:gd name="connsiteX0" fmla="*/ 1182 w 37674"/>
                  <a:gd name="connsiteY0" fmla="*/ 19313 h 20076"/>
                  <a:gd name="connsiteX1" fmla="*/ 19910 w 37674"/>
                  <a:gd name="connsiteY1" fmla="*/ 8868 h 20076"/>
                  <a:gd name="connsiteX2" fmla="*/ 37558 w 37674"/>
                  <a:gd name="connsiteY2" fmla="*/ 224 h 20076"/>
                  <a:gd name="connsiteX3" fmla="*/ 16308 w 37674"/>
                  <a:gd name="connsiteY3" fmla="*/ 10308 h 20076"/>
                  <a:gd name="connsiteX4" fmla="*/ 1542 w 37674"/>
                  <a:gd name="connsiteY4" fmla="*/ 19313 h 200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74" h="20076">
                    <a:moveTo>
                      <a:pt x="1182" y="19313"/>
                    </a:moveTo>
                    <a:cubicBezTo>
                      <a:pt x="6584" y="16431"/>
                      <a:pt x="13067" y="12469"/>
                      <a:pt x="19910" y="8868"/>
                    </a:cubicBezTo>
                    <a:cubicBezTo>
                      <a:pt x="26753" y="5626"/>
                      <a:pt x="33236" y="2385"/>
                      <a:pt x="37558" y="224"/>
                    </a:cubicBezTo>
                    <a:cubicBezTo>
                      <a:pt x="38999" y="-1217"/>
                      <a:pt x="26753" y="4546"/>
                      <a:pt x="16308" y="10308"/>
                    </a:cubicBezTo>
                    <a:cubicBezTo>
                      <a:pt x="5864" y="16431"/>
                      <a:pt x="-3861" y="22194"/>
                      <a:pt x="1542" y="19313"/>
                    </a:cubicBezTo>
                    <a:close/>
                  </a:path>
                </a:pathLst>
              </a:custGeom>
              <a:solidFill>
                <a:schemeClr val="accent2"/>
              </a:solidFill>
              <a:ln w="0" cap="flat">
                <a:noFill/>
                <a:prstDash val="solid"/>
                <a:miter/>
              </a:ln>
            </p:spPr>
            <p:txBody>
              <a:bodyPr rtlCol="0" anchor="ctr"/>
              <a:lstStyle/>
              <a:p>
                <a:endParaRPr lang="en-US" sz="744"/>
              </a:p>
            </p:txBody>
          </p:sp>
          <p:sp>
            <p:nvSpPr>
              <p:cNvPr id="879" name="Freeform: Shape 878">
                <a:extLst>
                  <a:ext uri="{FF2B5EF4-FFF2-40B4-BE49-F238E27FC236}">
                    <a16:creationId xmlns:a16="http://schemas.microsoft.com/office/drawing/2014/main" id="{0524F669-A795-B9B0-2B21-0150C8FB3C06}"/>
                  </a:ext>
                </a:extLst>
              </p:cNvPr>
              <p:cNvSpPr/>
              <p:nvPr/>
            </p:nvSpPr>
            <p:spPr>
              <a:xfrm>
                <a:off x="9130493" y="2938302"/>
                <a:ext cx="62308" cy="11165"/>
              </a:xfrm>
              <a:custGeom>
                <a:avLst/>
                <a:gdLst>
                  <a:gd name="connsiteX0" fmla="*/ 0 w 62308"/>
                  <a:gd name="connsiteY0" fmla="*/ 10805 h 11165"/>
                  <a:gd name="connsiteX1" fmla="*/ 10085 w 62308"/>
                  <a:gd name="connsiteY1" fmla="*/ 9004 h 11165"/>
                  <a:gd name="connsiteX2" fmla="*/ 18008 w 62308"/>
                  <a:gd name="connsiteY2" fmla="*/ 7203 h 11165"/>
                  <a:gd name="connsiteX3" fmla="*/ 27372 w 62308"/>
                  <a:gd name="connsiteY3" fmla="*/ 5763 h 11165"/>
                  <a:gd name="connsiteX4" fmla="*/ 46461 w 62308"/>
                  <a:gd name="connsiteY4" fmla="*/ 2521 h 11165"/>
                  <a:gd name="connsiteX5" fmla="*/ 62308 w 62308"/>
                  <a:gd name="connsiteY5" fmla="*/ 0 h 11165"/>
                  <a:gd name="connsiteX6" fmla="*/ 29894 w 62308"/>
                  <a:gd name="connsiteY6" fmla="*/ 4322 h 11165"/>
                  <a:gd name="connsiteX7" fmla="*/ 14767 w 62308"/>
                  <a:gd name="connsiteY7" fmla="*/ 6843 h 11165"/>
                  <a:gd name="connsiteX8" fmla="*/ 0 w 62308"/>
                  <a:gd name="connsiteY8" fmla="*/ 11165 h 11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308" h="11165">
                    <a:moveTo>
                      <a:pt x="0" y="10805"/>
                    </a:moveTo>
                    <a:cubicBezTo>
                      <a:pt x="1441" y="10805"/>
                      <a:pt x="5402" y="10085"/>
                      <a:pt x="10085" y="9004"/>
                    </a:cubicBezTo>
                    <a:cubicBezTo>
                      <a:pt x="12606" y="8644"/>
                      <a:pt x="15127" y="7924"/>
                      <a:pt x="18008" y="7203"/>
                    </a:cubicBezTo>
                    <a:cubicBezTo>
                      <a:pt x="20889" y="6843"/>
                      <a:pt x="24131" y="6123"/>
                      <a:pt x="27372" y="5763"/>
                    </a:cubicBezTo>
                    <a:cubicBezTo>
                      <a:pt x="33855" y="4682"/>
                      <a:pt x="40338" y="3602"/>
                      <a:pt x="46461" y="2521"/>
                    </a:cubicBezTo>
                    <a:cubicBezTo>
                      <a:pt x="52584" y="1441"/>
                      <a:pt x="57986" y="360"/>
                      <a:pt x="62308" y="0"/>
                    </a:cubicBezTo>
                    <a:cubicBezTo>
                      <a:pt x="50783" y="1441"/>
                      <a:pt x="39978" y="2881"/>
                      <a:pt x="29894" y="4322"/>
                    </a:cubicBezTo>
                    <a:cubicBezTo>
                      <a:pt x="24851" y="5042"/>
                      <a:pt x="19809" y="5763"/>
                      <a:pt x="14767" y="6843"/>
                    </a:cubicBezTo>
                    <a:cubicBezTo>
                      <a:pt x="9724" y="7924"/>
                      <a:pt x="5042" y="9364"/>
                      <a:pt x="0" y="11165"/>
                    </a:cubicBezTo>
                    <a:close/>
                  </a:path>
                </a:pathLst>
              </a:custGeom>
              <a:solidFill>
                <a:schemeClr val="accent2"/>
              </a:solidFill>
              <a:ln w="0" cap="flat">
                <a:noFill/>
                <a:prstDash val="solid"/>
                <a:miter/>
              </a:ln>
            </p:spPr>
            <p:txBody>
              <a:bodyPr rtlCol="0" anchor="ctr"/>
              <a:lstStyle/>
              <a:p>
                <a:endParaRPr lang="en-US" sz="744"/>
              </a:p>
            </p:txBody>
          </p:sp>
          <p:sp>
            <p:nvSpPr>
              <p:cNvPr id="880" name="Freeform: Shape 879">
                <a:extLst>
                  <a:ext uri="{FF2B5EF4-FFF2-40B4-BE49-F238E27FC236}">
                    <a16:creationId xmlns:a16="http://schemas.microsoft.com/office/drawing/2014/main" id="{40FD568E-E776-982B-F9D6-E4E9D2AED405}"/>
                  </a:ext>
                </a:extLst>
              </p:cNvPr>
              <p:cNvSpPr/>
              <p:nvPr/>
            </p:nvSpPr>
            <p:spPr>
              <a:xfrm>
                <a:off x="8745479" y="3101384"/>
                <a:ext cx="31611" cy="27083"/>
              </a:xfrm>
              <a:custGeom>
                <a:avLst/>
                <a:gdLst>
                  <a:gd name="connsiteX0" fmla="*/ 0 w 31611"/>
                  <a:gd name="connsiteY0" fmla="*/ 27084 h 27083"/>
                  <a:gd name="connsiteX1" fmla="*/ 18368 w 31611"/>
                  <a:gd name="connsiteY1" fmla="*/ 13758 h 27083"/>
                  <a:gd name="connsiteX2" fmla="*/ 0 w 31611"/>
                  <a:gd name="connsiteY2" fmla="*/ 27084 h 27083"/>
                </a:gdLst>
                <a:ahLst/>
                <a:cxnLst>
                  <a:cxn ang="0">
                    <a:pos x="connsiteX0" y="connsiteY0"/>
                  </a:cxn>
                  <a:cxn ang="0">
                    <a:pos x="connsiteX1" y="connsiteY1"/>
                  </a:cxn>
                  <a:cxn ang="0">
                    <a:pos x="connsiteX2" y="connsiteY2"/>
                  </a:cxn>
                </a:cxnLst>
                <a:rect l="l" t="t" r="r" b="b"/>
                <a:pathLst>
                  <a:path w="31611" h="27083">
                    <a:moveTo>
                      <a:pt x="0" y="27084"/>
                    </a:moveTo>
                    <a:cubicBezTo>
                      <a:pt x="9004" y="19160"/>
                      <a:pt x="23411" y="7995"/>
                      <a:pt x="18368" y="13758"/>
                    </a:cubicBezTo>
                    <a:cubicBezTo>
                      <a:pt x="30974" y="1873"/>
                      <a:pt x="47181" y="-15415"/>
                      <a:pt x="0" y="27084"/>
                    </a:cubicBezTo>
                    <a:close/>
                  </a:path>
                </a:pathLst>
              </a:custGeom>
              <a:solidFill>
                <a:schemeClr val="accent2"/>
              </a:solidFill>
              <a:ln w="0" cap="flat">
                <a:noFill/>
                <a:prstDash val="solid"/>
                <a:miter/>
              </a:ln>
            </p:spPr>
            <p:txBody>
              <a:bodyPr rtlCol="0" anchor="ctr"/>
              <a:lstStyle/>
              <a:p>
                <a:endParaRPr lang="en-US" sz="744"/>
              </a:p>
            </p:txBody>
          </p:sp>
          <p:sp>
            <p:nvSpPr>
              <p:cNvPr id="881" name="Freeform: Shape 880">
                <a:extLst>
                  <a:ext uri="{FF2B5EF4-FFF2-40B4-BE49-F238E27FC236}">
                    <a16:creationId xmlns:a16="http://schemas.microsoft.com/office/drawing/2014/main" id="{828E6330-6E17-C6AB-16DA-A026BB857490}"/>
                  </a:ext>
                </a:extLst>
              </p:cNvPr>
              <p:cNvSpPr/>
              <p:nvPr/>
            </p:nvSpPr>
            <p:spPr>
              <a:xfrm>
                <a:off x="9020283" y="2964594"/>
                <a:ext cx="49342" cy="17647"/>
              </a:xfrm>
              <a:custGeom>
                <a:avLst/>
                <a:gdLst>
                  <a:gd name="connsiteX0" fmla="*/ 0 w 49342"/>
                  <a:gd name="connsiteY0" fmla="*/ 17648 h 17647"/>
                  <a:gd name="connsiteX1" fmla="*/ 8644 w 49342"/>
                  <a:gd name="connsiteY1" fmla="*/ 14767 h 17647"/>
                  <a:gd name="connsiteX2" fmla="*/ 49342 w 49342"/>
                  <a:gd name="connsiteY2" fmla="*/ 0 h 17647"/>
                  <a:gd name="connsiteX3" fmla="*/ 24851 w 49342"/>
                  <a:gd name="connsiteY3" fmla="*/ 8644 h 17647"/>
                  <a:gd name="connsiteX4" fmla="*/ 12606 w 49342"/>
                  <a:gd name="connsiteY4" fmla="*/ 12966 h 17647"/>
                  <a:gd name="connsiteX5" fmla="*/ 360 w 49342"/>
                  <a:gd name="connsiteY5" fmla="*/ 17648 h 17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342" h="17647">
                    <a:moveTo>
                      <a:pt x="0" y="17648"/>
                    </a:moveTo>
                    <a:lnTo>
                      <a:pt x="8644" y="14767"/>
                    </a:lnTo>
                    <a:cubicBezTo>
                      <a:pt x="21970" y="9724"/>
                      <a:pt x="35656" y="5042"/>
                      <a:pt x="49342" y="0"/>
                    </a:cubicBezTo>
                    <a:lnTo>
                      <a:pt x="24851" y="8644"/>
                    </a:lnTo>
                    <a:lnTo>
                      <a:pt x="12606" y="12966"/>
                    </a:lnTo>
                    <a:cubicBezTo>
                      <a:pt x="8644" y="14407"/>
                      <a:pt x="4682" y="16207"/>
                      <a:pt x="360" y="17648"/>
                    </a:cubicBezTo>
                    <a:close/>
                  </a:path>
                </a:pathLst>
              </a:custGeom>
              <a:solidFill>
                <a:schemeClr val="accent2"/>
              </a:solidFill>
              <a:ln w="0" cap="flat">
                <a:noFill/>
                <a:prstDash val="solid"/>
                <a:miter/>
              </a:ln>
            </p:spPr>
            <p:txBody>
              <a:bodyPr rtlCol="0" anchor="ctr"/>
              <a:lstStyle/>
              <a:p>
                <a:endParaRPr lang="en-US" sz="744"/>
              </a:p>
            </p:txBody>
          </p:sp>
          <p:sp>
            <p:nvSpPr>
              <p:cNvPr id="882" name="Freeform: Shape 881">
                <a:extLst>
                  <a:ext uri="{FF2B5EF4-FFF2-40B4-BE49-F238E27FC236}">
                    <a16:creationId xmlns:a16="http://schemas.microsoft.com/office/drawing/2014/main" id="{20C10444-6AA3-D84D-7728-AA2EA76D3147}"/>
                  </a:ext>
                </a:extLst>
              </p:cNvPr>
              <p:cNvSpPr/>
              <p:nvPr/>
            </p:nvSpPr>
            <p:spPr>
              <a:xfrm>
                <a:off x="9108523" y="2954150"/>
                <a:ext cx="73945" cy="16567"/>
              </a:xfrm>
              <a:custGeom>
                <a:avLst/>
                <a:gdLst>
                  <a:gd name="connsiteX0" fmla="*/ 63028 w 73945"/>
                  <a:gd name="connsiteY0" fmla="*/ 6123 h 16567"/>
                  <a:gd name="connsiteX1" fmla="*/ 52944 w 73945"/>
                  <a:gd name="connsiteY1" fmla="*/ 5042 h 16567"/>
                  <a:gd name="connsiteX2" fmla="*/ 39978 w 73945"/>
                  <a:gd name="connsiteY2" fmla="*/ 6123 h 16567"/>
                  <a:gd name="connsiteX3" fmla="*/ 68071 w 73945"/>
                  <a:gd name="connsiteY3" fmla="*/ 0 h 16567"/>
                  <a:gd name="connsiteX4" fmla="*/ 38177 w 73945"/>
                  <a:gd name="connsiteY4" fmla="*/ 5042 h 16567"/>
                  <a:gd name="connsiteX5" fmla="*/ 24131 w 73945"/>
                  <a:gd name="connsiteY5" fmla="*/ 8284 h 16567"/>
                  <a:gd name="connsiteX6" fmla="*/ 23411 w 73945"/>
                  <a:gd name="connsiteY6" fmla="*/ 9364 h 16567"/>
                  <a:gd name="connsiteX7" fmla="*/ 0 w 73945"/>
                  <a:gd name="connsiteY7" fmla="*/ 16567 h 16567"/>
                  <a:gd name="connsiteX8" fmla="*/ 29173 w 73945"/>
                  <a:gd name="connsiteY8" fmla="*/ 10445 h 16567"/>
                  <a:gd name="connsiteX9" fmla="*/ 40338 w 73945"/>
                  <a:gd name="connsiteY9" fmla="*/ 8284 h 16567"/>
                  <a:gd name="connsiteX10" fmla="*/ 49342 w 73945"/>
                  <a:gd name="connsiteY10" fmla="*/ 7203 h 16567"/>
                  <a:gd name="connsiteX11" fmla="*/ 62308 w 73945"/>
                  <a:gd name="connsiteY11" fmla="*/ 6483 h 16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3945" h="16567">
                    <a:moveTo>
                      <a:pt x="63028" y="6123"/>
                    </a:moveTo>
                    <a:cubicBezTo>
                      <a:pt x="86079" y="1080"/>
                      <a:pt x="67711" y="3602"/>
                      <a:pt x="52944" y="5042"/>
                    </a:cubicBezTo>
                    <a:cubicBezTo>
                      <a:pt x="45741" y="5763"/>
                      <a:pt x="39618" y="6483"/>
                      <a:pt x="39978" y="6123"/>
                    </a:cubicBezTo>
                    <a:cubicBezTo>
                      <a:pt x="40698" y="5402"/>
                      <a:pt x="48262" y="3962"/>
                      <a:pt x="68071" y="0"/>
                    </a:cubicBezTo>
                    <a:cubicBezTo>
                      <a:pt x="55105" y="2161"/>
                      <a:pt x="45380" y="3602"/>
                      <a:pt x="38177" y="5042"/>
                    </a:cubicBezTo>
                    <a:cubicBezTo>
                      <a:pt x="31334" y="6483"/>
                      <a:pt x="26652" y="7563"/>
                      <a:pt x="24131" y="8284"/>
                    </a:cubicBezTo>
                    <a:cubicBezTo>
                      <a:pt x="18728" y="9724"/>
                      <a:pt x="20889" y="9364"/>
                      <a:pt x="23411" y="9364"/>
                    </a:cubicBezTo>
                    <a:cubicBezTo>
                      <a:pt x="28813" y="9004"/>
                      <a:pt x="37817" y="7563"/>
                      <a:pt x="0" y="16567"/>
                    </a:cubicBezTo>
                    <a:cubicBezTo>
                      <a:pt x="11165" y="14046"/>
                      <a:pt x="20889" y="11885"/>
                      <a:pt x="29173" y="10445"/>
                    </a:cubicBezTo>
                    <a:cubicBezTo>
                      <a:pt x="33135" y="9724"/>
                      <a:pt x="37097" y="9004"/>
                      <a:pt x="40338" y="8284"/>
                    </a:cubicBezTo>
                    <a:cubicBezTo>
                      <a:pt x="43580" y="7563"/>
                      <a:pt x="46821" y="7563"/>
                      <a:pt x="49342" y="7203"/>
                    </a:cubicBezTo>
                    <a:cubicBezTo>
                      <a:pt x="60147" y="6123"/>
                      <a:pt x="64469" y="5763"/>
                      <a:pt x="62308" y="6483"/>
                    </a:cubicBezTo>
                    <a:close/>
                  </a:path>
                </a:pathLst>
              </a:custGeom>
              <a:solidFill>
                <a:schemeClr val="accent2"/>
              </a:solidFill>
              <a:ln w="0" cap="flat">
                <a:noFill/>
                <a:prstDash val="solid"/>
                <a:miter/>
              </a:ln>
            </p:spPr>
            <p:txBody>
              <a:bodyPr rtlCol="0" anchor="ctr"/>
              <a:lstStyle/>
              <a:p>
                <a:endParaRPr lang="en-US" sz="744"/>
              </a:p>
            </p:txBody>
          </p:sp>
          <p:sp>
            <p:nvSpPr>
              <p:cNvPr id="883" name="Freeform: Shape 882">
                <a:extLst>
                  <a:ext uri="{FF2B5EF4-FFF2-40B4-BE49-F238E27FC236}">
                    <a16:creationId xmlns:a16="http://schemas.microsoft.com/office/drawing/2014/main" id="{A9F93E1A-63DD-486A-A102-D876DE17363F}"/>
                  </a:ext>
                </a:extLst>
              </p:cNvPr>
              <p:cNvSpPr/>
              <p:nvPr/>
            </p:nvSpPr>
            <p:spPr>
              <a:xfrm>
                <a:off x="9088354" y="2970717"/>
                <a:ext cx="20889" cy="5762"/>
              </a:xfrm>
              <a:custGeom>
                <a:avLst/>
                <a:gdLst>
                  <a:gd name="connsiteX0" fmla="*/ 20889 w 20889"/>
                  <a:gd name="connsiteY0" fmla="*/ 0 h 5762"/>
                  <a:gd name="connsiteX1" fmla="*/ 0 w 20889"/>
                  <a:gd name="connsiteY1" fmla="*/ 5763 h 5762"/>
                  <a:gd name="connsiteX2" fmla="*/ 20889 w 20889"/>
                  <a:gd name="connsiteY2" fmla="*/ 0 h 5762"/>
                </a:gdLst>
                <a:ahLst/>
                <a:cxnLst>
                  <a:cxn ang="0">
                    <a:pos x="connsiteX0" y="connsiteY0"/>
                  </a:cxn>
                  <a:cxn ang="0">
                    <a:pos x="connsiteX1" y="connsiteY1"/>
                  </a:cxn>
                  <a:cxn ang="0">
                    <a:pos x="connsiteX2" y="connsiteY2"/>
                  </a:cxn>
                </a:cxnLst>
                <a:rect l="l" t="t" r="r" b="b"/>
                <a:pathLst>
                  <a:path w="20889" h="5762">
                    <a:moveTo>
                      <a:pt x="20889" y="0"/>
                    </a:moveTo>
                    <a:cubicBezTo>
                      <a:pt x="14407" y="1801"/>
                      <a:pt x="7563" y="3602"/>
                      <a:pt x="0" y="5763"/>
                    </a:cubicBezTo>
                    <a:cubicBezTo>
                      <a:pt x="8284" y="3602"/>
                      <a:pt x="15127" y="1441"/>
                      <a:pt x="20889" y="0"/>
                    </a:cubicBezTo>
                    <a:close/>
                  </a:path>
                </a:pathLst>
              </a:custGeom>
              <a:solidFill>
                <a:schemeClr val="accent2"/>
              </a:solidFill>
              <a:ln w="0" cap="flat">
                <a:noFill/>
                <a:prstDash val="solid"/>
                <a:miter/>
              </a:ln>
            </p:spPr>
            <p:txBody>
              <a:bodyPr rtlCol="0" anchor="ctr"/>
              <a:lstStyle/>
              <a:p>
                <a:endParaRPr lang="en-US" sz="744"/>
              </a:p>
            </p:txBody>
          </p:sp>
          <p:sp>
            <p:nvSpPr>
              <p:cNvPr id="884" name="Freeform: Shape 883">
                <a:extLst>
                  <a:ext uri="{FF2B5EF4-FFF2-40B4-BE49-F238E27FC236}">
                    <a16:creationId xmlns:a16="http://schemas.microsoft.com/office/drawing/2014/main" id="{4EC967F0-7CA7-252C-0653-4949F451AEE7}"/>
                  </a:ext>
                </a:extLst>
              </p:cNvPr>
              <p:cNvSpPr/>
              <p:nvPr/>
            </p:nvSpPr>
            <p:spPr>
              <a:xfrm>
                <a:off x="8590969" y="3356091"/>
                <a:ext cx="7203" cy="14766"/>
              </a:xfrm>
              <a:custGeom>
                <a:avLst/>
                <a:gdLst>
                  <a:gd name="connsiteX0" fmla="*/ 0 w 7203"/>
                  <a:gd name="connsiteY0" fmla="*/ 14767 h 14766"/>
                  <a:gd name="connsiteX1" fmla="*/ 3962 w 7203"/>
                  <a:gd name="connsiteY1" fmla="*/ 6483 h 14766"/>
                  <a:gd name="connsiteX2" fmla="*/ 7203 w 7203"/>
                  <a:gd name="connsiteY2" fmla="*/ 0 h 14766"/>
                  <a:gd name="connsiteX3" fmla="*/ 0 w 7203"/>
                  <a:gd name="connsiteY3" fmla="*/ 14407 h 14766"/>
                </a:gdLst>
                <a:ahLst/>
                <a:cxnLst>
                  <a:cxn ang="0">
                    <a:pos x="connsiteX0" y="connsiteY0"/>
                  </a:cxn>
                  <a:cxn ang="0">
                    <a:pos x="connsiteX1" y="connsiteY1"/>
                  </a:cxn>
                  <a:cxn ang="0">
                    <a:pos x="connsiteX2" y="connsiteY2"/>
                  </a:cxn>
                  <a:cxn ang="0">
                    <a:pos x="connsiteX3" y="connsiteY3"/>
                  </a:cxn>
                </a:cxnLst>
                <a:rect l="l" t="t" r="r" b="b"/>
                <a:pathLst>
                  <a:path w="7203" h="14766">
                    <a:moveTo>
                      <a:pt x="0" y="14767"/>
                    </a:moveTo>
                    <a:cubicBezTo>
                      <a:pt x="1441" y="11525"/>
                      <a:pt x="2881" y="9004"/>
                      <a:pt x="3962" y="6483"/>
                    </a:cubicBezTo>
                    <a:cubicBezTo>
                      <a:pt x="5042" y="4322"/>
                      <a:pt x="6123" y="2161"/>
                      <a:pt x="7203" y="0"/>
                    </a:cubicBezTo>
                    <a:cubicBezTo>
                      <a:pt x="4322" y="4682"/>
                      <a:pt x="2161" y="9724"/>
                      <a:pt x="0" y="14407"/>
                    </a:cubicBezTo>
                    <a:close/>
                  </a:path>
                </a:pathLst>
              </a:custGeom>
              <a:solidFill>
                <a:schemeClr val="accent2"/>
              </a:solidFill>
              <a:ln w="0" cap="flat">
                <a:noFill/>
                <a:prstDash val="solid"/>
                <a:miter/>
              </a:ln>
            </p:spPr>
            <p:txBody>
              <a:bodyPr rtlCol="0" anchor="ctr"/>
              <a:lstStyle/>
              <a:p>
                <a:endParaRPr lang="en-US" sz="744"/>
              </a:p>
            </p:txBody>
          </p:sp>
          <p:sp>
            <p:nvSpPr>
              <p:cNvPr id="885" name="Freeform: Shape 884">
                <a:extLst>
                  <a:ext uri="{FF2B5EF4-FFF2-40B4-BE49-F238E27FC236}">
                    <a16:creationId xmlns:a16="http://schemas.microsoft.com/office/drawing/2014/main" id="{DFB26CF9-0D1F-02CA-CEF2-DE96DA7FA201}"/>
                  </a:ext>
                </a:extLst>
              </p:cNvPr>
              <p:cNvSpPr/>
              <p:nvPr/>
            </p:nvSpPr>
            <p:spPr>
              <a:xfrm>
                <a:off x="8811350" y="3033385"/>
                <a:ext cx="131857" cy="90120"/>
              </a:xfrm>
              <a:custGeom>
                <a:avLst/>
                <a:gdLst>
                  <a:gd name="connsiteX0" fmla="*/ 71350 w 131857"/>
                  <a:gd name="connsiteY0" fmla="*/ 37457 h 90120"/>
                  <a:gd name="connsiteX1" fmla="*/ 86117 w 131857"/>
                  <a:gd name="connsiteY1" fmla="*/ 27372 h 90120"/>
                  <a:gd name="connsiteX2" fmla="*/ 101244 w 131857"/>
                  <a:gd name="connsiteY2" fmla="*/ 18008 h 90120"/>
                  <a:gd name="connsiteX3" fmla="*/ 116371 w 131857"/>
                  <a:gd name="connsiteY3" fmla="*/ 8644 h 90120"/>
                  <a:gd name="connsiteX4" fmla="*/ 131858 w 131857"/>
                  <a:gd name="connsiteY4" fmla="*/ 0 h 90120"/>
                  <a:gd name="connsiteX5" fmla="*/ 46499 w 131857"/>
                  <a:gd name="connsiteY5" fmla="*/ 52944 h 90120"/>
                  <a:gd name="connsiteX6" fmla="*/ 398 w 131857"/>
                  <a:gd name="connsiteY6" fmla="*/ 90041 h 90120"/>
                  <a:gd name="connsiteX7" fmla="*/ 24169 w 131857"/>
                  <a:gd name="connsiteY7" fmla="*/ 71672 h 90120"/>
                  <a:gd name="connsiteX8" fmla="*/ 48300 w 131857"/>
                  <a:gd name="connsiteY8" fmla="*/ 54385 h 90120"/>
                  <a:gd name="connsiteX9" fmla="*/ 59465 w 131857"/>
                  <a:gd name="connsiteY9" fmla="*/ 46461 h 90120"/>
                  <a:gd name="connsiteX10" fmla="*/ 69550 w 131857"/>
                  <a:gd name="connsiteY10" fmla="*/ 39618 h 90120"/>
                  <a:gd name="connsiteX11" fmla="*/ 85037 w 131857"/>
                  <a:gd name="connsiteY11" fmla="*/ 28813 h 90120"/>
                  <a:gd name="connsiteX12" fmla="*/ 71350 w 131857"/>
                  <a:gd name="connsiteY12" fmla="*/ 37097 h 90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1857" h="90120">
                    <a:moveTo>
                      <a:pt x="71350" y="37457"/>
                    </a:moveTo>
                    <a:cubicBezTo>
                      <a:pt x="76393" y="34215"/>
                      <a:pt x="81075" y="30614"/>
                      <a:pt x="86117" y="27372"/>
                    </a:cubicBezTo>
                    <a:lnTo>
                      <a:pt x="101244" y="18008"/>
                    </a:lnTo>
                    <a:lnTo>
                      <a:pt x="116371" y="8644"/>
                    </a:lnTo>
                    <a:cubicBezTo>
                      <a:pt x="121413" y="5763"/>
                      <a:pt x="126815" y="2881"/>
                      <a:pt x="131858" y="0"/>
                    </a:cubicBezTo>
                    <a:cubicBezTo>
                      <a:pt x="110608" y="11165"/>
                      <a:pt x="74952" y="32775"/>
                      <a:pt x="46499" y="52944"/>
                    </a:cubicBezTo>
                    <a:cubicBezTo>
                      <a:pt x="18046" y="73113"/>
                      <a:pt x="-3203" y="91481"/>
                      <a:pt x="398" y="90041"/>
                    </a:cubicBezTo>
                    <a:cubicBezTo>
                      <a:pt x="7962" y="84278"/>
                      <a:pt x="15885" y="77795"/>
                      <a:pt x="24169" y="71672"/>
                    </a:cubicBezTo>
                    <a:cubicBezTo>
                      <a:pt x="32453" y="65910"/>
                      <a:pt x="40376" y="59787"/>
                      <a:pt x="48300" y="54385"/>
                    </a:cubicBezTo>
                    <a:cubicBezTo>
                      <a:pt x="51902" y="51503"/>
                      <a:pt x="55863" y="48982"/>
                      <a:pt x="59465" y="46461"/>
                    </a:cubicBezTo>
                    <a:cubicBezTo>
                      <a:pt x="63067" y="43940"/>
                      <a:pt x="66308" y="41779"/>
                      <a:pt x="69550" y="39618"/>
                    </a:cubicBezTo>
                    <a:cubicBezTo>
                      <a:pt x="76033" y="35296"/>
                      <a:pt x="81075" y="31694"/>
                      <a:pt x="85037" y="28813"/>
                    </a:cubicBezTo>
                    <a:lnTo>
                      <a:pt x="71350" y="37097"/>
                    </a:lnTo>
                    <a:close/>
                  </a:path>
                </a:pathLst>
              </a:custGeom>
              <a:solidFill>
                <a:schemeClr val="accent2"/>
              </a:solidFill>
              <a:ln w="0" cap="flat">
                <a:noFill/>
                <a:prstDash val="solid"/>
                <a:miter/>
              </a:ln>
            </p:spPr>
            <p:txBody>
              <a:bodyPr rtlCol="0" anchor="ctr"/>
              <a:lstStyle/>
              <a:p>
                <a:endParaRPr lang="en-US" sz="744"/>
              </a:p>
            </p:txBody>
          </p:sp>
          <p:sp>
            <p:nvSpPr>
              <p:cNvPr id="886" name="Freeform: Shape 885">
                <a:extLst>
                  <a:ext uri="{FF2B5EF4-FFF2-40B4-BE49-F238E27FC236}">
                    <a16:creationId xmlns:a16="http://schemas.microsoft.com/office/drawing/2014/main" id="{F6665AA9-A267-4794-25F4-FB5F12773296}"/>
                  </a:ext>
                </a:extLst>
              </p:cNvPr>
              <p:cNvSpPr/>
              <p:nvPr/>
            </p:nvSpPr>
            <p:spPr>
              <a:xfrm>
                <a:off x="8464912" y="3726338"/>
                <a:ext cx="1383" cy="39977"/>
              </a:xfrm>
              <a:custGeom>
                <a:avLst/>
                <a:gdLst>
                  <a:gd name="connsiteX0" fmla="*/ 720 w 1383"/>
                  <a:gd name="connsiteY0" fmla="*/ 32054 h 39977"/>
                  <a:gd name="connsiteX1" fmla="*/ 720 w 1383"/>
                  <a:gd name="connsiteY1" fmla="*/ 24131 h 39977"/>
                  <a:gd name="connsiteX2" fmla="*/ 720 w 1383"/>
                  <a:gd name="connsiteY2" fmla="*/ 16207 h 39977"/>
                  <a:gd name="connsiteX3" fmla="*/ 720 w 1383"/>
                  <a:gd name="connsiteY3" fmla="*/ 0 h 39977"/>
                  <a:gd name="connsiteX4" fmla="*/ 0 w 1383"/>
                  <a:gd name="connsiteY4" fmla="*/ 20169 h 39977"/>
                  <a:gd name="connsiteX5" fmla="*/ 0 w 1383"/>
                  <a:gd name="connsiteY5" fmla="*/ 39978 h 39977"/>
                  <a:gd name="connsiteX6" fmla="*/ 1080 w 1383"/>
                  <a:gd name="connsiteY6" fmla="*/ 32054 h 39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 h="39977">
                    <a:moveTo>
                      <a:pt x="720" y="32054"/>
                    </a:moveTo>
                    <a:lnTo>
                      <a:pt x="720" y="24131"/>
                    </a:lnTo>
                    <a:cubicBezTo>
                      <a:pt x="720" y="24131"/>
                      <a:pt x="720" y="16207"/>
                      <a:pt x="720" y="16207"/>
                    </a:cubicBezTo>
                    <a:lnTo>
                      <a:pt x="720" y="0"/>
                    </a:lnTo>
                    <a:cubicBezTo>
                      <a:pt x="720" y="0"/>
                      <a:pt x="0" y="20169"/>
                      <a:pt x="0" y="20169"/>
                    </a:cubicBezTo>
                    <a:cubicBezTo>
                      <a:pt x="0" y="27012"/>
                      <a:pt x="0" y="33135"/>
                      <a:pt x="0" y="39978"/>
                    </a:cubicBezTo>
                    <a:cubicBezTo>
                      <a:pt x="0" y="28813"/>
                      <a:pt x="2161" y="48982"/>
                      <a:pt x="1080" y="32054"/>
                    </a:cubicBezTo>
                    <a:close/>
                  </a:path>
                </a:pathLst>
              </a:custGeom>
              <a:solidFill>
                <a:schemeClr val="accent2"/>
              </a:solidFill>
              <a:ln w="0" cap="flat">
                <a:noFill/>
                <a:prstDash val="solid"/>
                <a:miter/>
              </a:ln>
            </p:spPr>
            <p:txBody>
              <a:bodyPr rtlCol="0" anchor="ctr"/>
              <a:lstStyle/>
              <a:p>
                <a:endParaRPr lang="en-US" sz="744"/>
              </a:p>
            </p:txBody>
          </p:sp>
          <p:sp>
            <p:nvSpPr>
              <p:cNvPr id="887" name="Freeform: Shape 886">
                <a:extLst>
                  <a:ext uri="{FF2B5EF4-FFF2-40B4-BE49-F238E27FC236}">
                    <a16:creationId xmlns:a16="http://schemas.microsoft.com/office/drawing/2014/main" id="{79108036-7B96-EE45-8A31-FCF1E63EBFAA}"/>
                  </a:ext>
                </a:extLst>
              </p:cNvPr>
              <p:cNvSpPr/>
              <p:nvPr/>
            </p:nvSpPr>
            <p:spPr>
              <a:xfrm>
                <a:off x="8464192" y="3765956"/>
                <a:ext cx="3601" cy="7563"/>
              </a:xfrm>
              <a:custGeom>
                <a:avLst/>
                <a:gdLst>
                  <a:gd name="connsiteX0" fmla="*/ 0 w 3601"/>
                  <a:gd name="connsiteY0" fmla="*/ 7563 h 7563"/>
                  <a:gd name="connsiteX1" fmla="*/ 0 w 3601"/>
                  <a:gd name="connsiteY1" fmla="*/ 0 h 7563"/>
                  <a:gd name="connsiteX2" fmla="*/ 0 w 3601"/>
                  <a:gd name="connsiteY2" fmla="*/ 7563 h 7563"/>
                </a:gdLst>
                <a:ahLst/>
                <a:cxnLst>
                  <a:cxn ang="0">
                    <a:pos x="connsiteX0" y="connsiteY0"/>
                  </a:cxn>
                  <a:cxn ang="0">
                    <a:pos x="connsiteX1" y="connsiteY1"/>
                  </a:cxn>
                  <a:cxn ang="0">
                    <a:pos x="connsiteX2" y="connsiteY2"/>
                  </a:cxn>
                </a:cxnLst>
                <a:rect l="l" t="t" r="r" b="b"/>
                <a:pathLst>
                  <a:path w="3601" h="7563">
                    <a:moveTo>
                      <a:pt x="0" y="7563"/>
                    </a:moveTo>
                    <a:lnTo>
                      <a:pt x="0" y="0"/>
                    </a:lnTo>
                    <a:cubicBezTo>
                      <a:pt x="0" y="1801"/>
                      <a:pt x="0" y="3962"/>
                      <a:pt x="0" y="7563"/>
                    </a:cubicBezTo>
                    <a:close/>
                  </a:path>
                </a:pathLst>
              </a:custGeom>
              <a:solidFill>
                <a:schemeClr val="accent2"/>
              </a:solidFill>
              <a:ln w="0" cap="flat">
                <a:noFill/>
                <a:prstDash val="solid"/>
                <a:miter/>
              </a:ln>
            </p:spPr>
            <p:txBody>
              <a:bodyPr rtlCol="0" anchor="ctr"/>
              <a:lstStyle/>
              <a:p>
                <a:endParaRPr lang="en-US" sz="744"/>
              </a:p>
            </p:txBody>
          </p:sp>
          <p:sp>
            <p:nvSpPr>
              <p:cNvPr id="888" name="Freeform: Shape 887">
                <a:extLst>
                  <a:ext uri="{FF2B5EF4-FFF2-40B4-BE49-F238E27FC236}">
                    <a16:creationId xmlns:a16="http://schemas.microsoft.com/office/drawing/2014/main" id="{1DDB0C6E-53B0-A372-716E-AE9ADC8FDCE4}"/>
                  </a:ext>
                </a:extLst>
              </p:cNvPr>
              <p:cNvSpPr/>
              <p:nvPr/>
            </p:nvSpPr>
            <p:spPr>
              <a:xfrm>
                <a:off x="8663198" y="3205903"/>
                <a:ext cx="40501" cy="49342"/>
              </a:xfrm>
              <a:custGeom>
                <a:avLst/>
                <a:gdLst>
                  <a:gd name="connsiteX0" fmla="*/ 524 w 40501"/>
                  <a:gd name="connsiteY0" fmla="*/ 49342 h 49342"/>
                  <a:gd name="connsiteX1" fmla="*/ 20693 w 40501"/>
                  <a:gd name="connsiteY1" fmla="*/ 23771 h 49342"/>
                  <a:gd name="connsiteX2" fmla="*/ 40502 w 40501"/>
                  <a:gd name="connsiteY2" fmla="*/ 0 h 49342"/>
                  <a:gd name="connsiteX3" fmla="*/ 16371 w 40501"/>
                  <a:gd name="connsiteY3" fmla="*/ 27372 h 49342"/>
                  <a:gd name="connsiteX4" fmla="*/ 164 w 40501"/>
                  <a:gd name="connsiteY4" fmla="*/ 48982 h 49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501" h="49342">
                    <a:moveTo>
                      <a:pt x="524" y="49342"/>
                    </a:moveTo>
                    <a:cubicBezTo>
                      <a:pt x="7727" y="40338"/>
                      <a:pt x="14210" y="32054"/>
                      <a:pt x="20693" y="23771"/>
                    </a:cubicBezTo>
                    <a:cubicBezTo>
                      <a:pt x="27536" y="15847"/>
                      <a:pt x="33659" y="8284"/>
                      <a:pt x="40502" y="0"/>
                    </a:cubicBezTo>
                    <a:cubicBezTo>
                      <a:pt x="37621" y="3241"/>
                      <a:pt x="26095" y="15487"/>
                      <a:pt x="16371" y="27372"/>
                    </a:cubicBezTo>
                    <a:cubicBezTo>
                      <a:pt x="7007" y="39258"/>
                      <a:pt x="-1277" y="50063"/>
                      <a:pt x="164" y="48982"/>
                    </a:cubicBezTo>
                    <a:close/>
                  </a:path>
                </a:pathLst>
              </a:custGeom>
              <a:solidFill>
                <a:schemeClr val="accent2"/>
              </a:solidFill>
              <a:ln w="0" cap="flat">
                <a:noFill/>
                <a:prstDash val="solid"/>
                <a:miter/>
              </a:ln>
            </p:spPr>
            <p:txBody>
              <a:bodyPr rtlCol="0" anchor="ctr"/>
              <a:lstStyle/>
              <a:p>
                <a:endParaRPr lang="en-US" sz="744"/>
              </a:p>
            </p:txBody>
          </p:sp>
          <p:sp>
            <p:nvSpPr>
              <p:cNvPr id="889" name="Freeform: Shape 888">
                <a:extLst>
                  <a:ext uri="{FF2B5EF4-FFF2-40B4-BE49-F238E27FC236}">
                    <a16:creationId xmlns:a16="http://schemas.microsoft.com/office/drawing/2014/main" id="{FE149350-A014-CF98-3508-11EEB9F310B6}"/>
                  </a:ext>
                </a:extLst>
              </p:cNvPr>
              <p:cNvSpPr/>
              <p:nvPr/>
            </p:nvSpPr>
            <p:spPr>
              <a:xfrm>
                <a:off x="8468514" y="3927309"/>
                <a:ext cx="360" cy="56545"/>
              </a:xfrm>
              <a:custGeom>
                <a:avLst/>
                <a:gdLst>
                  <a:gd name="connsiteX0" fmla="*/ 360 w 360"/>
                  <a:gd name="connsiteY0" fmla="*/ 51863 h 56545"/>
                  <a:gd name="connsiteX1" fmla="*/ 0 w 360"/>
                  <a:gd name="connsiteY1" fmla="*/ 0 h 56545"/>
                  <a:gd name="connsiteX2" fmla="*/ 0 w 360"/>
                  <a:gd name="connsiteY2" fmla="*/ 56546 h 56545"/>
                  <a:gd name="connsiteX3" fmla="*/ 360 w 360"/>
                  <a:gd name="connsiteY3" fmla="*/ 51863 h 56545"/>
                </a:gdLst>
                <a:ahLst/>
                <a:cxnLst>
                  <a:cxn ang="0">
                    <a:pos x="connsiteX0" y="connsiteY0"/>
                  </a:cxn>
                  <a:cxn ang="0">
                    <a:pos x="connsiteX1" y="connsiteY1"/>
                  </a:cxn>
                  <a:cxn ang="0">
                    <a:pos x="connsiteX2" y="connsiteY2"/>
                  </a:cxn>
                  <a:cxn ang="0">
                    <a:pos x="connsiteX3" y="connsiteY3"/>
                  </a:cxn>
                </a:cxnLst>
                <a:rect l="l" t="t" r="r" b="b"/>
                <a:pathLst>
                  <a:path w="360" h="56545">
                    <a:moveTo>
                      <a:pt x="360" y="51863"/>
                    </a:moveTo>
                    <a:lnTo>
                      <a:pt x="0" y="0"/>
                    </a:lnTo>
                    <a:lnTo>
                      <a:pt x="0" y="56546"/>
                    </a:lnTo>
                    <a:lnTo>
                      <a:pt x="360" y="51863"/>
                    </a:lnTo>
                    <a:close/>
                  </a:path>
                </a:pathLst>
              </a:custGeom>
              <a:solidFill>
                <a:schemeClr val="accent2"/>
              </a:solidFill>
              <a:ln w="0" cap="flat">
                <a:noFill/>
                <a:prstDash val="solid"/>
                <a:miter/>
              </a:ln>
            </p:spPr>
            <p:txBody>
              <a:bodyPr rtlCol="0" anchor="ctr"/>
              <a:lstStyle/>
              <a:p>
                <a:endParaRPr lang="en-US" sz="744"/>
              </a:p>
            </p:txBody>
          </p:sp>
          <p:sp>
            <p:nvSpPr>
              <p:cNvPr id="890" name="Freeform: Shape 889">
                <a:extLst>
                  <a:ext uri="{FF2B5EF4-FFF2-40B4-BE49-F238E27FC236}">
                    <a16:creationId xmlns:a16="http://schemas.microsoft.com/office/drawing/2014/main" id="{1B421C01-322D-72CE-93A4-E84939FF6978}"/>
                  </a:ext>
                </a:extLst>
              </p:cNvPr>
              <p:cNvSpPr/>
              <p:nvPr/>
            </p:nvSpPr>
            <p:spPr>
              <a:xfrm>
                <a:off x="8464552" y="4220841"/>
                <a:ext cx="1080" cy="51863"/>
              </a:xfrm>
              <a:custGeom>
                <a:avLst/>
                <a:gdLst>
                  <a:gd name="connsiteX0" fmla="*/ 360 w 1080"/>
                  <a:gd name="connsiteY0" fmla="*/ 0 h 51863"/>
                  <a:gd name="connsiteX1" fmla="*/ 0 w 1080"/>
                  <a:gd name="connsiteY1" fmla="*/ 9004 h 51863"/>
                  <a:gd name="connsiteX2" fmla="*/ 720 w 1080"/>
                  <a:gd name="connsiteY2" fmla="*/ 51863 h 51863"/>
                  <a:gd name="connsiteX3" fmla="*/ 1080 w 1080"/>
                  <a:gd name="connsiteY3" fmla="*/ 42859 h 51863"/>
                  <a:gd name="connsiteX4" fmla="*/ 360 w 1080"/>
                  <a:gd name="connsiteY4" fmla="*/ 0 h 518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 h="51863">
                    <a:moveTo>
                      <a:pt x="360" y="0"/>
                    </a:moveTo>
                    <a:lnTo>
                      <a:pt x="0" y="9004"/>
                    </a:lnTo>
                    <a:lnTo>
                      <a:pt x="720" y="51863"/>
                    </a:lnTo>
                    <a:lnTo>
                      <a:pt x="1080" y="42859"/>
                    </a:lnTo>
                    <a:lnTo>
                      <a:pt x="360" y="0"/>
                    </a:lnTo>
                    <a:close/>
                  </a:path>
                </a:pathLst>
              </a:custGeom>
              <a:solidFill>
                <a:schemeClr val="accent2"/>
              </a:solidFill>
              <a:ln w="0" cap="flat">
                <a:noFill/>
                <a:prstDash val="solid"/>
                <a:miter/>
              </a:ln>
            </p:spPr>
            <p:txBody>
              <a:bodyPr rtlCol="0" anchor="ctr"/>
              <a:lstStyle/>
              <a:p>
                <a:endParaRPr lang="en-US" sz="744"/>
              </a:p>
            </p:txBody>
          </p:sp>
          <p:sp>
            <p:nvSpPr>
              <p:cNvPr id="891" name="Freeform: Shape 890">
                <a:extLst>
                  <a:ext uri="{FF2B5EF4-FFF2-40B4-BE49-F238E27FC236}">
                    <a16:creationId xmlns:a16="http://schemas.microsoft.com/office/drawing/2014/main" id="{994FA025-3B25-286A-C11E-5E0A28A8749E}"/>
                  </a:ext>
                </a:extLst>
              </p:cNvPr>
              <p:cNvSpPr/>
              <p:nvPr/>
            </p:nvSpPr>
            <p:spPr>
              <a:xfrm>
                <a:off x="8508852" y="3849476"/>
                <a:ext cx="2160" cy="69908"/>
              </a:xfrm>
              <a:custGeom>
                <a:avLst/>
                <a:gdLst>
                  <a:gd name="connsiteX0" fmla="*/ 2161 w 2160"/>
                  <a:gd name="connsiteY0" fmla="*/ 55142 h 69908"/>
                  <a:gd name="connsiteX1" fmla="*/ 0 w 2160"/>
                  <a:gd name="connsiteY1" fmla="*/ 1838 h 69908"/>
                  <a:gd name="connsiteX2" fmla="*/ 0 w 2160"/>
                  <a:gd name="connsiteY2" fmla="*/ 69909 h 69908"/>
                  <a:gd name="connsiteX3" fmla="*/ 360 w 2160"/>
                  <a:gd name="connsiteY3" fmla="*/ 11562 h 69908"/>
                  <a:gd name="connsiteX4" fmla="*/ 2161 w 2160"/>
                  <a:gd name="connsiteY4" fmla="*/ 55142 h 699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0" h="69908">
                    <a:moveTo>
                      <a:pt x="2161" y="55142"/>
                    </a:moveTo>
                    <a:cubicBezTo>
                      <a:pt x="2161" y="20206"/>
                      <a:pt x="360" y="-7526"/>
                      <a:pt x="0" y="1838"/>
                    </a:cubicBezTo>
                    <a:lnTo>
                      <a:pt x="0" y="69909"/>
                    </a:lnTo>
                    <a:cubicBezTo>
                      <a:pt x="1801" y="52621"/>
                      <a:pt x="0" y="51180"/>
                      <a:pt x="360" y="11562"/>
                    </a:cubicBezTo>
                    <a:lnTo>
                      <a:pt x="2161" y="55142"/>
                    </a:lnTo>
                    <a:close/>
                  </a:path>
                </a:pathLst>
              </a:custGeom>
              <a:solidFill>
                <a:schemeClr val="accent2"/>
              </a:solidFill>
              <a:ln w="0" cap="flat">
                <a:noFill/>
                <a:prstDash val="solid"/>
                <a:miter/>
              </a:ln>
            </p:spPr>
            <p:txBody>
              <a:bodyPr rtlCol="0" anchor="ctr"/>
              <a:lstStyle/>
              <a:p>
                <a:endParaRPr lang="en-US" sz="744"/>
              </a:p>
            </p:txBody>
          </p:sp>
          <p:sp>
            <p:nvSpPr>
              <p:cNvPr id="892" name="Freeform: Shape 891">
                <a:extLst>
                  <a:ext uri="{FF2B5EF4-FFF2-40B4-BE49-F238E27FC236}">
                    <a16:creationId xmlns:a16="http://schemas.microsoft.com/office/drawing/2014/main" id="{2EC27A5F-C343-06E3-D103-02CA9D566CDB}"/>
                  </a:ext>
                </a:extLst>
              </p:cNvPr>
              <p:cNvSpPr/>
              <p:nvPr/>
            </p:nvSpPr>
            <p:spPr>
              <a:xfrm>
                <a:off x="8786898" y="5612869"/>
                <a:ext cx="1246162" cy="182242"/>
              </a:xfrm>
              <a:custGeom>
                <a:avLst/>
                <a:gdLst>
                  <a:gd name="connsiteX0" fmla="*/ 300015 w 1246162"/>
                  <a:gd name="connsiteY0" fmla="*/ 148387 h 182242"/>
                  <a:gd name="connsiteX1" fmla="*/ 279486 w 1246162"/>
                  <a:gd name="connsiteY1" fmla="*/ 143345 h 182242"/>
                  <a:gd name="connsiteX2" fmla="*/ 265080 w 1246162"/>
                  <a:gd name="connsiteY2" fmla="*/ 138663 h 182242"/>
                  <a:gd name="connsiteX3" fmla="*/ 249593 w 1246162"/>
                  <a:gd name="connsiteY3" fmla="*/ 133260 h 182242"/>
                  <a:gd name="connsiteX4" fmla="*/ 234826 w 1246162"/>
                  <a:gd name="connsiteY4" fmla="*/ 127858 h 182242"/>
                  <a:gd name="connsiteX5" fmla="*/ 222220 w 1246162"/>
                  <a:gd name="connsiteY5" fmla="*/ 122455 h 182242"/>
                  <a:gd name="connsiteX6" fmla="*/ 208894 w 1246162"/>
                  <a:gd name="connsiteY6" fmla="*/ 116332 h 182242"/>
                  <a:gd name="connsiteX7" fmla="*/ 233745 w 1246162"/>
                  <a:gd name="connsiteY7" fmla="*/ 125337 h 182242"/>
                  <a:gd name="connsiteX8" fmla="*/ 240949 w 1246162"/>
                  <a:gd name="connsiteY8" fmla="*/ 127498 h 182242"/>
                  <a:gd name="connsiteX9" fmla="*/ 233385 w 1246162"/>
                  <a:gd name="connsiteY9" fmla="*/ 124256 h 182242"/>
                  <a:gd name="connsiteX10" fmla="*/ 204572 w 1246162"/>
                  <a:gd name="connsiteY10" fmla="*/ 114532 h 182242"/>
                  <a:gd name="connsiteX11" fmla="*/ 197369 w 1246162"/>
                  <a:gd name="connsiteY11" fmla="*/ 112010 h 182242"/>
                  <a:gd name="connsiteX12" fmla="*/ 190166 w 1246162"/>
                  <a:gd name="connsiteY12" fmla="*/ 109129 h 182242"/>
                  <a:gd name="connsiteX13" fmla="*/ 176119 w 1246162"/>
                  <a:gd name="connsiteY13" fmla="*/ 103727 h 182242"/>
                  <a:gd name="connsiteX14" fmla="*/ 155230 w 1246162"/>
                  <a:gd name="connsiteY14" fmla="*/ 92202 h 182242"/>
                  <a:gd name="connsiteX15" fmla="*/ 182242 w 1246162"/>
                  <a:gd name="connsiteY15" fmla="*/ 103367 h 182242"/>
                  <a:gd name="connsiteX16" fmla="*/ 230504 w 1246162"/>
                  <a:gd name="connsiteY16" fmla="*/ 122095 h 182242"/>
                  <a:gd name="connsiteX17" fmla="*/ 236627 w 1246162"/>
                  <a:gd name="connsiteY17" fmla="*/ 124256 h 182242"/>
                  <a:gd name="connsiteX18" fmla="*/ 242750 w 1246162"/>
                  <a:gd name="connsiteY18" fmla="*/ 126057 h 182242"/>
                  <a:gd name="connsiteX19" fmla="*/ 253915 w 1246162"/>
                  <a:gd name="connsiteY19" fmla="*/ 129659 h 182242"/>
                  <a:gd name="connsiteX20" fmla="*/ 271923 w 1246162"/>
                  <a:gd name="connsiteY20" fmla="*/ 135421 h 182242"/>
                  <a:gd name="connsiteX21" fmla="*/ 222580 w 1246162"/>
                  <a:gd name="connsiteY21" fmla="*/ 118133 h 182242"/>
                  <a:gd name="connsiteX22" fmla="*/ 202411 w 1246162"/>
                  <a:gd name="connsiteY22" fmla="*/ 110570 h 182242"/>
                  <a:gd name="connsiteX23" fmla="*/ 183683 w 1246162"/>
                  <a:gd name="connsiteY23" fmla="*/ 102646 h 182242"/>
                  <a:gd name="connsiteX24" fmla="*/ 164594 w 1246162"/>
                  <a:gd name="connsiteY24" fmla="*/ 94363 h 182242"/>
                  <a:gd name="connsiteX25" fmla="*/ 144425 w 1246162"/>
                  <a:gd name="connsiteY25" fmla="*/ 84638 h 182242"/>
                  <a:gd name="connsiteX26" fmla="*/ 121735 w 1246162"/>
                  <a:gd name="connsiteY26" fmla="*/ 73113 h 182242"/>
                  <a:gd name="connsiteX27" fmla="*/ 95803 w 1246162"/>
                  <a:gd name="connsiteY27" fmla="*/ 58346 h 182242"/>
                  <a:gd name="connsiteX28" fmla="*/ 123536 w 1246162"/>
                  <a:gd name="connsiteY28" fmla="*/ 74914 h 182242"/>
                  <a:gd name="connsiteX29" fmla="*/ 143705 w 1246162"/>
                  <a:gd name="connsiteY29" fmla="*/ 86439 h 182242"/>
                  <a:gd name="connsiteX30" fmla="*/ 132540 w 1246162"/>
                  <a:gd name="connsiteY30" fmla="*/ 82117 h 182242"/>
                  <a:gd name="connsiteX31" fmla="*/ 103007 w 1246162"/>
                  <a:gd name="connsiteY31" fmla="*/ 66270 h 182242"/>
                  <a:gd name="connsiteX32" fmla="*/ 84278 w 1246162"/>
                  <a:gd name="connsiteY32" fmla="*/ 55465 h 182242"/>
                  <a:gd name="connsiteX33" fmla="*/ 64829 w 1246162"/>
                  <a:gd name="connsiteY33" fmla="*/ 42859 h 182242"/>
                  <a:gd name="connsiteX34" fmla="*/ 54745 w 1246162"/>
                  <a:gd name="connsiteY34" fmla="*/ 36376 h 182242"/>
                  <a:gd name="connsiteX35" fmla="*/ 45020 w 1246162"/>
                  <a:gd name="connsiteY35" fmla="*/ 29533 h 182242"/>
                  <a:gd name="connsiteX36" fmla="*/ 26652 w 1246162"/>
                  <a:gd name="connsiteY36" fmla="*/ 16207 h 182242"/>
                  <a:gd name="connsiteX37" fmla="*/ 15847 w 1246162"/>
                  <a:gd name="connsiteY37" fmla="*/ 11525 h 182242"/>
                  <a:gd name="connsiteX38" fmla="*/ 7563 w 1246162"/>
                  <a:gd name="connsiteY38" fmla="*/ 5402 h 182242"/>
                  <a:gd name="connsiteX39" fmla="*/ 0 w 1246162"/>
                  <a:gd name="connsiteY39" fmla="*/ 0 h 182242"/>
                  <a:gd name="connsiteX40" fmla="*/ 5402 w 1246162"/>
                  <a:gd name="connsiteY40" fmla="*/ 4322 h 182242"/>
                  <a:gd name="connsiteX41" fmla="*/ 9724 w 1246162"/>
                  <a:gd name="connsiteY41" fmla="*/ 8644 h 182242"/>
                  <a:gd name="connsiteX42" fmla="*/ 16928 w 1246162"/>
                  <a:gd name="connsiteY42" fmla="*/ 14046 h 182242"/>
                  <a:gd name="connsiteX43" fmla="*/ 24131 w 1246162"/>
                  <a:gd name="connsiteY43" fmla="*/ 19089 h 182242"/>
                  <a:gd name="connsiteX44" fmla="*/ 37817 w 1246162"/>
                  <a:gd name="connsiteY44" fmla="*/ 28813 h 182242"/>
                  <a:gd name="connsiteX45" fmla="*/ 50783 w 1246162"/>
                  <a:gd name="connsiteY45" fmla="*/ 38177 h 182242"/>
                  <a:gd name="connsiteX46" fmla="*/ 63389 w 1246162"/>
                  <a:gd name="connsiteY46" fmla="*/ 46461 h 182242"/>
                  <a:gd name="connsiteX47" fmla="*/ 86439 w 1246162"/>
                  <a:gd name="connsiteY47" fmla="*/ 61948 h 182242"/>
                  <a:gd name="connsiteX48" fmla="*/ 108049 w 1246162"/>
                  <a:gd name="connsiteY48" fmla="*/ 74554 h 182242"/>
                  <a:gd name="connsiteX49" fmla="*/ 150548 w 1246162"/>
                  <a:gd name="connsiteY49" fmla="*/ 95083 h 182242"/>
                  <a:gd name="connsiteX50" fmla="*/ 175759 w 1246162"/>
                  <a:gd name="connsiteY50" fmla="*/ 106968 h 182242"/>
                  <a:gd name="connsiteX51" fmla="*/ 188725 w 1246162"/>
                  <a:gd name="connsiteY51" fmla="*/ 112731 h 182242"/>
                  <a:gd name="connsiteX52" fmla="*/ 201331 w 1246162"/>
                  <a:gd name="connsiteY52" fmla="*/ 118133 h 182242"/>
                  <a:gd name="connsiteX53" fmla="*/ 224741 w 1246162"/>
                  <a:gd name="connsiteY53" fmla="*/ 127498 h 182242"/>
                  <a:gd name="connsiteX54" fmla="*/ 234466 w 1246162"/>
                  <a:gd name="connsiteY54" fmla="*/ 131099 h 182242"/>
                  <a:gd name="connsiteX55" fmla="*/ 242750 w 1246162"/>
                  <a:gd name="connsiteY55" fmla="*/ 133620 h 182242"/>
                  <a:gd name="connsiteX56" fmla="*/ 264359 w 1246162"/>
                  <a:gd name="connsiteY56" fmla="*/ 140823 h 182242"/>
                  <a:gd name="connsiteX57" fmla="*/ 275164 w 1246162"/>
                  <a:gd name="connsiteY57" fmla="*/ 144425 h 182242"/>
                  <a:gd name="connsiteX58" fmla="*/ 286329 w 1246162"/>
                  <a:gd name="connsiteY58" fmla="*/ 147307 h 182242"/>
                  <a:gd name="connsiteX59" fmla="*/ 302897 w 1246162"/>
                  <a:gd name="connsiteY59" fmla="*/ 151989 h 182242"/>
                  <a:gd name="connsiteX60" fmla="*/ 275885 w 1246162"/>
                  <a:gd name="connsiteY60" fmla="*/ 145866 h 182242"/>
                  <a:gd name="connsiteX61" fmla="*/ 298935 w 1246162"/>
                  <a:gd name="connsiteY61" fmla="*/ 151989 h 182242"/>
                  <a:gd name="connsiteX62" fmla="*/ 313702 w 1246162"/>
                  <a:gd name="connsiteY62" fmla="*/ 155950 h 182242"/>
                  <a:gd name="connsiteX63" fmla="*/ 328828 w 1246162"/>
                  <a:gd name="connsiteY63" fmla="*/ 159192 h 182242"/>
                  <a:gd name="connsiteX64" fmla="*/ 353680 w 1246162"/>
                  <a:gd name="connsiteY64" fmla="*/ 164594 h 182242"/>
                  <a:gd name="connsiteX65" fmla="*/ 361603 w 1246162"/>
                  <a:gd name="connsiteY65" fmla="*/ 165315 h 182242"/>
                  <a:gd name="connsiteX66" fmla="*/ 526558 w 1246162"/>
                  <a:gd name="connsiteY66" fmla="*/ 181522 h 182242"/>
                  <a:gd name="connsiteX67" fmla="*/ 540244 w 1246162"/>
                  <a:gd name="connsiteY67" fmla="*/ 182242 h 182242"/>
                  <a:gd name="connsiteX68" fmla="*/ 546006 w 1246162"/>
                  <a:gd name="connsiteY68" fmla="*/ 181522 h 182242"/>
                  <a:gd name="connsiteX69" fmla="*/ 1246162 w 1246162"/>
                  <a:gd name="connsiteY69" fmla="*/ 181522 h 182242"/>
                  <a:gd name="connsiteX70" fmla="*/ 1146037 w 1246162"/>
                  <a:gd name="connsiteY70" fmla="*/ 179721 h 182242"/>
                  <a:gd name="connsiteX71" fmla="*/ 1103178 w 1246162"/>
                  <a:gd name="connsiteY71" fmla="*/ 177200 h 182242"/>
                  <a:gd name="connsiteX72" fmla="*/ 1183494 w 1246162"/>
                  <a:gd name="connsiteY72" fmla="*/ 177200 h 182242"/>
                  <a:gd name="connsiteX73" fmla="*/ 1164766 w 1246162"/>
                  <a:gd name="connsiteY73" fmla="*/ 173958 h 182242"/>
                  <a:gd name="connsiteX74" fmla="*/ 976761 w 1246162"/>
                  <a:gd name="connsiteY74" fmla="*/ 177200 h 182242"/>
                  <a:gd name="connsiteX75" fmla="*/ 950469 w 1246162"/>
                  <a:gd name="connsiteY75" fmla="*/ 175039 h 182242"/>
                  <a:gd name="connsiteX76" fmla="*/ 964875 w 1246162"/>
                  <a:gd name="connsiteY76" fmla="*/ 175039 h 182242"/>
                  <a:gd name="connsiteX77" fmla="*/ 837378 w 1246162"/>
                  <a:gd name="connsiteY77" fmla="*/ 175039 h 182242"/>
                  <a:gd name="connsiteX78" fmla="*/ 838818 w 1246162"/>
                  <a:gd name="connsiteY78" fmla="*/ 173238 h 182242"/>
                  <a:gd name="connsiteX79" fmla="*/ 672784 w 1246162"/>
                  <a:gd name="connsiteY79" fmla="*/ 175039 h 182242"/>
                  <a:gd name="connsiteX80" fmla="*/ 675305 w 1246162"/>
                  <a:gd name="connsiteY80" fmla="*/ 175039 h 182242"/>
                  <a:gd name="connsiteX81" fmla="*/ 574819 w 1246162"/>
                  <a:gd name="connsiteY81" fmla="*/ 175759 h 182242"/>
                  <a:gd name="connsiteX82" fmla="*/ 538083 w 1246162"/>
                  <a:gd name="connsiteY82" fmla="*/ 175759 h 182242"/>
                  <a:gd name="connsiteX83" fmla="*/ 524036 w 1246162"/>
                  <a:gd name="connsiteY83" fmla="*/ 175759 h 182242"/>
                  <a:gd name="connsiteX84" fmla="*/ 506749 w 1246162"/>
                  <a:gd name="connsiteY84" fmla="*/ 175399 h 182242"/>
                  <a:gd name="connsiteX85" fmla="*/ 485859 w 1246162"/>
                  <a:gd name="connsiteY85" fmla="*/ 175039 h 182242"/>
                  <a:gd name="connsiteX86" fmla="*/ 461008 w 1246162"/>
                  <a:gd name="connsiteY86" fmla="*/ 173598 h 182242"/>
                  <a:gd name="connsiteX87" fmla="*/ 527638 w 1246162"/>
                  <a:gd name="connsiteY87" fmla="*/ 173958 h 182242"/>
                  <a:gd name="connsiteX88" fmla="*/ 430394 w 1246162"/>
                  <a:gd name="connsiteY88" fmla="*/ 169636 h 182242"/>
                  <a:gd name="connsiteX89" fmla="*/ 432915 w 1246162"/>
                  <a:gd name="connsiteY89" fmla="*/ 168916 h 182242"/>
                  <a:gd name="connsiteX90" fmla="*/ 440479 w 1246162"/>
                  <a:gd name="connsiteY90" fmla="*/ 168916 h 182242"/>
                  <a:gd name="connsiteX91" fmla="*/ 458847 w 1246162"/>
                  <a:gd name="connsiteY91" fmla="*/ 169997 h 182242"/>
                  <a:gd name="connsiteX92" fmla="*/ 285249 w 1246162"/>
                  <a:gd name="connsiteY92" fmla="*/ 141184 h 182242"/>
                  <a:gd name="connsiteX93" fmla="*/ 269402 w 1246162"/>
                  <a:gd name="connsiteY93" fmla="*/ 137222 h 182242"/>
                  <a:gd name="connsiteX94" fmla="*/ 274444 w 1246162"/>
                  <a:gd name="connsiteY94" fmla="*/ 139383 h 182242"/>
                  <a:gd name="connsiteX95" fmla="*/ 298935 w 1246162"/>
                  <a:gd name="connsiteY95" fmla="*/ 147307 h 182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1246162" h="182242">
                    <a:moveTo>
                      <a:pt x="300015" y="148387"/>
                    </a:moveTo>
                    <a:cubicBezTo>
                      <a:pt x="296054" y="147667"/>
                      <a:pt x="288850" y="145506"/>
                      <a:pt x="279486" y="143345"/>
                    </a:cubicBezTo>
                    <a:cubicBezTo>
                      <a:pt x="274804" y="142264"/>
                      <a:pt x="270122" y="140463"/>
                      <a:pt x="265080" y="138663"/>
                    </a:cubicBezTo>
                    <a:cubicBezTo>
                      <a:pt x="260037" y="136862"/>
                      <a:pt x="254995" y="135061"/>
                      <a:pt x="249593" y="133260"/>
                    </a:cubicBezTo>
                    <a:cubicBezTo>
                      <a:pt x="244550" y="131459"/>
                      <a:pt x="239508" y="129659"/>
                      <a:pt x="234826" y="127858"/>
                    </a:cubicBezTo>
                    <a:cubicBezTo>
                      <a:pt x="230144" y="126057"/>
                      <a:pt x="225822" y="124256"/>
                      <a:pt x="222220" y="122455"/>
                    </a:cubicBezTo>
                    <a:cubicBezTo>
                      <a:pt x="215017" y="119214"/>
                      <a:pt x="209975" y="117053"/>
                      <a:pt x="208894" y="116332"/>
                    </a:cubicBezTo>
                    <a:cubicBezTo>
                      <a:pt x="213576" y="118133"/>
                      <a:pt x="225822" y="122455"/>
                      <a:pt x="233745" y="125337"/>
                    </a:cubicBezTo>
                    <a:cubicBezTo>
                      <a:pt x="237707" y="126777"/>
                      <a:pt x="240589" y="127498"/>
                      <a:pt x="240949" y="127498"/>
                    </a:cubicBezTo>
                    <a:cubicBezTo>
                      <a:pt x="241309" y="127498"/>
                      <a:pt x="239148" y="126777"/>
                      <a:pt x="233385" y="124256"/>
                    </a:cubicBezTo>
                    <a:lnTo>
                      <a:pt x="204572" y="114532"/>
                    </a:lnTo>
                    <a:lnTo>
                      <a:pt x="197369" y="112010"/>
                    </a:lnTo>
                    <a:lnTo>
                      <a:pt x="190166" y="109129"/>
                    </a:lnTo>
                    <a:lnTo>
                      <a:pt x="176119" y="103727"/>
                    </a:lnTo>
                    <a:cubicBezTo>
                      <a:pt x="157751" y="95083"/>
                      <a:pt x="152709" y="91481"/>
                      <a:pt x="155230" y="92202"/>
                    </a:cubicBezTo>
                    <a:cubicBezTo>
                      <a:pt x="157751" y="93282"/>
                      <a:pt x="168196" y="97244"/>
                      <a:pt x="182242" y="103367"/>
                    </a:cubicBezTo>
                    <a:cubicBezTo>
                      <a:pt x="195928" y="109489"/>
                      <a:pt x="213937" y="115972"/>
                      <a:pt x="230504" y="122095"/>
                    </a:cubicBezTo>
                    <a:cubicBezTo>
                      <a:pt x="232665" y="122815"/>
                      <a:pt x="234466" y="123536"/>
                      <a:pt x="236627" y="124256"/>
                    </a:cubicBezTo>
                    <a:cubicBezTo>
                      <a:pt x="238788" y="124976"/>
                      <a:pt x="240589" y="125697"/>
                      <a:pt x="242750" y="126057"/>
                    </a:cubicBezTo>
                    <a:cubicBezTo>
                      <a:pt x="246711" y="127137"/>
                      <a:pt x="250673" y="128578"/>
                      <a:pt x="253915" y="129659"/>
                    </a:cubicBezTo>
                    <a:cubicBezTo>
                      <a:pt x="261118" y="131819"/>
                      <a:pt x="267241" y="133981"/>
                      <a:pt x="271923" y="135421"/>
                    </a:cubicBezTo>
                    <a:cubicBezTo>
                      <a:pt x="252474" y="128578"/>
                      <a:pt x="236627" y="123896"/>
                      <a:pt x="222580" y="118133"/>
                    </a:cubicBezTo>
                    <a:cubicBezTo>
                      <a:pt x="215377" y="115612"/>
                      <a:pt x="208894" y="112731"/>
                      <a:pt x="202411" y="110570"/>
                    </a:cubicBezTo>
                    <a:cubicBezTo>
                      <a:pt x="195928" y="108049"/>
                      <a:pt x="189806" y="105167"/>
                      <a:pt x="183683" y="102646"/>
                    </a:cubicBezTo>
                    <a:cubicBezTo>
                      <a:pt x="177560" y="99765"/>
                      <a:pt x="171077" y="97244"/>
                      <a:pt x="164594" y="94363"/>
                    </a:cubicBezTo>
                    <a:cubicBezTo>
                      <a:pt x="158111" y="91481"/>
                      <a:pt x="151628" y="87880"/>
                      <a:pt x="144425" y="84638"/>
                    </a:cubicBezTo>
                    <a:cubicBezTo>
                      <a:pt x="137222" y="81037"/>
                      <a:pt x="129659" y="77435"/>
                      <a:pt x="121735" y="73113"/>
                    </a:cubicBezTo>
                    <a:cubicBezTo>
                      <a:pt x="113811" y="68431"/>
                      <a:pt x="105167" y="63749"/>
                      <a:pt x="95803" y="58346"/>
                    </a:cubicBezTo>
                    <a:cubicBezTo>
                      <a:pt x="106968" y="64829"/>
                      <a:pt x="115972" y="70232"/>
                      <a:pt x="123536" y="74914"/>
                    </a:cubicBezTo>
                    <a:cubicBezTo>
                      <a:pt x="131459" y="79236"/>
                      <a:pt x="137942" y="83197"/>
                      <a:pt x="143705" y="86439"/>
                    </a:cubicBezTo>
                    <a:cubicBezTo>
                      <a:pt x="144065" y="87159"/>
                      <a:pt x="140103" y="85359"/>
                      <a:pt x="132540" y="82117"/>
                    </a:cubicBezTo>
                    <a:cubicBezTo>
                      <a:pt x="124976" y="78876"/>
                      <a:pt x="114892" y="72753"/>
                      <a:pt x="103007" y="66270"/>
                    </a:cubicBezTo>
                    <a:cubicBezTo>
                      <a:pt x="97244" y="62668"/>
                      <a:pt x="90761" y="59427"/>
                      <a:pt x="84278" y="55465"/>
                    </a:cubicBezTo>
                    <a:cubicBezTo>
                      <a:pt x="77795" y="51503"/>
                      <a:pt x="71312" y="47181"/>
                      <a:pt x="64829" y="42859"/>
                    </a:cubicBezTo>
                    <a:lnTo>
                      <a:pt x="54745" y="36376"/>
                    </a:lnTo>
                    <a:cubicBezTo>
                      <a:pt x="51503" y="34215"/>
                      <a:pt x="48262" y="31694"/>
                      <a:pt x="45020" y="29533"/>
                    </a:cubicBezTo>
                    <a:cubicBezTo>
                      <a:pt x="38537" y="24851"/>
                      <a:pt x="32415" y="20529"/>
                      <a:pt x="26652" y="16207"/>
                    </a:cubicBezTo>
                    <a:cubicBezTo>
                      <a:pt x="56185" y="38537"/>
                      <a:pt x="38177" y="26652"/>
                      <a:pt x="15847" y="11525"/>
                    </a:cubicBezTo>
                    <a:cubicBezTo>
                      <a:pt x="11885" y="8644"/>
                      <a:pt x="9364" y="6843"/>
                      <a:pt x="7563" y="5402"/>
                    </a:cubicBezTo>
                    <a:cubicBezTo>
                      <a:pt x="5042" y="3602"/>
                      <a:pt x="2521" y="1801"/>
                      <a:pt x="0" y="0"/>
                    </a:cubicBezTo>
                    <a:lnTo>
                      <a:pt x="5402" y="4322"/>
                    </a:lnTo>
                    <a:cubicBezTo>
                      <a:pt x="4682" y="4322"/>
                      <a:pt x="5763" y="5402"/>
                      <a:pt x="9724" y="8644"/>
                    </a:cubicBezTo>
                    <a:cubicBezTo>
                      <a:pt x="12246" y="10445"/>
                      <a:pt x="14407" y="12246"/>
                      <a:pt x="16928" y="14046"/>
                    </a:cubicBezTo>
                    <a:cubicBezTo>
                      <a:pt x="19449" y="15847"/>
                      <a:pt x="21610" y="17648"/>
                      <a:pt x="24131" y="19089"/>
                    </a:cubicBezTo>
                    <a:cubicBezTo>
                      <a:pt x="28813" y="22330"/>
                      <a:pt x="33495" y="25571"/>
                      <a:pt x="37817" y="28813"/>
                    </a:cubicBezTo>
                    <a:cubicBezTo>
                      <a:pt x="42139" y="32055"/>
                      <a:pt x="46461" y="35296"/>
                      <a:pt x="50783" y="38177"/>
                    </a:cubicBezTo>
                    <a:cubicBezTo>
                      <a:pt x="55105" y="41059"/>
                      <a:pt x="59067" y="43940"/>
                      <a:pt x="63389" y="46461"/>
                    </a:cubicBezTo>
                    <a:cubicBezTo>
                      <a:pt x="71672" y="51863"/>
                      <a:pt x="79236" y="56906"/>
                      <a:pt x="86439" y="61948"/>
                    </a:cubicBezTo>
                    <a:cubicBezTo>
                      <a:pt x="94002" y="66270"/>
                      <a:pt x="101206" y="70592"/>
                      <a:pt x="108049" y="74554"/>
                    </a:cubicBezTo>
                    <a:cubicBezTo>
                      <a:pt x="95443" y="65189"/>
                      <a:pt x="118493" y="79236"/>
                      <a:pt x="150548" y="95083"/>
                    </a:cubicBezTo>
                    <a:cubicBezTo>
                      <a:pt x="158472" y="99405"/>
                      <a:pt x="167115" y="103006"/>
                      <a:pt x="175759" y="106968"/>
                    </a:cubicBezTo>
                    <a:cubicBezTo>
                      <a:pt x="180081" y="109129"/>
                      <a:pt x="184403" y="110930"/>
                      <a:pt x="188725" y="112731"/>
                    </a:cubicBezTo>
                    <a:cubicBezTo>
                      <a:pt x="193047" y="114892"/>
                      <a:pt x="197369" y="116693"/>
                      <a:pt x="201331" y="118133"/>
                    </a:cubicBezTo>
                    <a:cubicBezTo>
                      <a:pt x="209615" y="121375"/>
                      <a:pt x="217538" y="124616"/>
                      <a:pt x="224741" y="127498"/>
                    </a:cubicBezTo>
                    <a:cubicBezTo>
                      <a:pt x="228343" y="128938"/>
                      <a:pt x="231585" y="130019"/>
                      <a:pt x="234466" y="131099"/>
                    </a:cubicBezTo>
                    <a:cubicBezTo>
                      <a:pt x="237347" y="132180"/>
                      <a:pt x="240228" y="132900"/>
                      <a:pt x="242750" y="133620"/>
                    </a:cubicBezTo>
                    <a:lnTo>
                      <a:pt x="264359" y="140823"/>
                    </a:lnTo>
                    <a:cubicBezTo>
                      <a:pt x="267961" y="141904"/>
                      <a:pt x="271563" y="143345"/>
                      <a:pt x="275164" y="144425"/>
                    </a:cubicBezTo>
                    <a:lnTo>
                      <a:pt x="286329" y="147307"/>
                    </a:lnTo>
                    <a:lnTo>
                      <a:pt x="302897" y="151989"/>
                    </a:lnTo>
                    <a:cubicBezTo>
                      <a:pt x="306138" y="153429"/>
                      <a:pt x="301456" y="152349"/>
                      <a:pt x="275885" y="145866"/>
                    </a:cubicBezTo>
                    <a:cubicBezTo>
                      <a:pt x="281287" y="147307"/>
                      <a:pt x="289571" y="149467"/>
                      <a:pt x="298935" y="151989"/>
                    </a:cubicBezTo>
                    <a:cubicBezTo>
                      <a:pt x="303617" y="153429"/>
                      <a:pt x="308659" y="154510"/>
                      <a:pt x="313702" y="155950"/>
                    </a:cubicBezTo>
                    <a:cubicBezTo>
                      <a:pt x="318744" y="157031"/>
                      <a:pt x="323786" y="158111"/>
                      <a:pt x="328828" y="159192"/>
                    </a:cubicBezTo>
                    <a:cubicBezTo>
                      <a:pt x="338553" y="161353"/>
                      <a:pt x="347557" y="163154"/>
                      <a:pt x="353680" y="164594"/>
                    </a:cubicBezTo>
                    <a:cubicBezTo>
                      <a:pt x="359802" y="165675"/>
                      <a:pt x="363044" y="166035"/>
                      <a:pt x="361603" y="165315"/>
                    </a:cubicBezTo>
                    <a:cubicBezTo>
                      <a:pt x="415988" y="176120"/>
                      <a:pt x="471093" y="181522"/>
                      <a:pt x="526558" y="181522"/>
                    </a:cubicBezTo>
                    <a:cubicBezTo>
                      <a:pt x="531600" y="181522"/>
                      <a:pt x="536642" y="181522"/>
                      <a:pt x="540244" y="182242"/>
                    </a:cubicBezTo>
                    <a:cubicBezTo>
                      <a:pt x="545646" y="182242"/>
                      <a:pt x="546727" y="181882"/>
                      <a:pt x="546006" y="181522"/>
                    </a:cubicBezTo>
                    <a:lnTo>
                      <a:pt x="1246162" y="181522"/>
                    </a:lnTo>
                    <a:cubicBezTo>
                      <a:pt x="1211587" y="180802"/>
                      <a:pt x="1181693" y="180441"/>
                      <a:pt x="1146037" y="179721"/>
                    </a:cubicBezTo>
                    <a:cubicBezTo>
                      <a:pt x="1199341" y="177560"/>
                      <a:pt x="1087691" y="179361"/>
                      <a:pt x="1103178" y="177200"/>
                    </a:cubicBezTo>
                    <a:cubicBezTo>
                      <a:pt x="1127309" y="176480"/>
                      <a:pt x="1162244" y="176480"/>
                      <a:pt x="1183494" y="177200"/>
                    </a:cubicBezTo>
                    <a:cubicBezTo>
                      <a:pt x="1191418" y="176120"/>
                      <a:pt x="1161524" y="175039"/>
                      <a:pt x="1164766" y="173958"/>
                    </a:cubicBezTo>
                    <a:cubicBezTo>
                      <a:pt x="1076526" y="172518"/>
                      <a:pt x="1062840" y="177920"/>
                      <a:pt x="976761" y="177200"/>
                    </a:cubicBezTo>
                    <a:cubicBezTo>
                      <a:pt x="980002" y="175759"/>
                      <a:pt x="1007014" y="174679"/>
                      <a:pt x="950469" y="175039"/>
                    </a:cubicBezTo>
                    <a:lnTo>
                      <a:pt x="964875" y="175039"/>
                    </a:lnTo>
                    <a:cubicBezTo>
                      <a:pt x="874475" y="176120"/>
                      <a:pt x="894284" y="171798"/>
                      <a:pt x="837378" y="175039"/>
                    </a:cubicBezTo>
                    <a:lnTo>
                      <a:pt x="838818" y="173238"/>
                    </a:lnTo>
                    <a:cubicBezTo>
                      <a:pt x="797760" y="174679"/>
                      <a:pt x="717804" y="174679"/>
                      <a:pt x="672784" y="175039"/>
                    </a:cubicBezTo>
                    <a:lnTo>
                      <a:pt x="675305" y="175039"/>
                    </a:lnTo>
                    <a:cubicBezTo>
                      <a:pt x="612276" y="175759"/>
                      <a:pt x="594628" y="175759"/>
                      <a:pt x="574819" y="175759"/>
                    </a:cubicBezTo>
                    <a:cubicBezTo>
                      <a:pt x="565095" y="175759"/>
                      <a:pt x="554650" y="175759"/>
                      <a:pt x="538083" y="175759"/>
                    </a:cubicBezTo>
                    <a:cubicBezTo>
                      <a:pt x="533761" y="175759"/>
                      <a:pt x="529439" y="175759"/>
                      <a:pt x="524036" y="175759"/>
                    </a:cubicBezTo>
                    <a:cubicBezTo>
                      <a:pt x="518994" y="175759"/>
                      <a:pt x="513232" y="175759"/>
                      <a:pt x="506749" y="175399"/>
                    </a:cubicBezTo>
                    <a:cubicBezTo>
                      <a:pt x="500266" y="175399"/>
                      <a:pt x="493423" y="175399"/>
                      <a:pt x="485859" y="175039"/>
                    </a:cubicBezTo>
                    <a:cubicBezTo>
                      <a:pt x="478296" y="175039"/>
                      <a:pt x="470012" y="173958"/>
                      <a:pt x="461008" y="173598"/>
                    </a:cubicBezTo>
                    <a:cubicBezTo>
                      <a:pt x="483338" y="175039"/>
                      <a:pt x="505668" y="174319"/>
                      <a:pt x="527638" y="173958"/>
                    </a:cubicBezTo>
                    <a:cubicBezTo>
                      <a:pt x="477936" y="172158"/>
                      <a:pt x="466410" y="173598"/>
                      <a:pt x="430394" y="169636"/>
                    </a:cubicBezTo>
                    <a:cubicBezTo>
                      <a:pt x="431835" y="169636"/>
                      <a:pt x="430394" y="168916"/>
                      <a:pt x="432915" y="168916"/>
                    </a:cubicBezTo>
                    <a:cubicBezTo>
                      <a:pt x="433996" y="168916"/>
                      <a:pt x="436517" y="168916"/>
                      <a:pt x="440479" y="168916"/>
                    </a:cubicBezTo>
                    <a:cubicBezTo>
                      <a:pt x="444441" y="168916"/>
                      <a:pt x="450203" y="169276"/>
                      <a:pt x="458847" y="169997"/>
                    </a:cubicBezTo>
                    <a:cubicBezTo>
                      <a:pt x="400501" y="166395"/>
                      <a:pt x="342154" y="157031"/>
                      <a:pt x="285249" y="141184"/>
                    </a:cubicBezTo>
                    <a:cubicBezTo>
                      <a:pt x="275164" y="138663"/>
                      <a:pt x="270482" y="137222"/>
                      <a:pt x="269402" y="137222"/>
                    </a:cubicBezTo>
                    <a:cubicBezTo>
                      <a:pt x="268321" y="137222"/>
                      <a:pt x="270842" y="137942"/>
                      <a:pt x="274444" y="139383"/>
                    </a:cubicBezTo>
                    <a:cubicBezTo>
                      <a:pt x="282367" y="141904"/>
                      <a:pt x="296054" y="145866"/>
                      <a:pt x="298935" y="147307"/>
                    </a:cubicBezTo>
                    <a:close/>
                  </a:path>
                </a:pathLst>
              </a:custGeom>
              <a:solidFill>
                <a:schemeClr val="accent2"/>
              </a:solidFill>
              <a:ln w="0" cap="flat">
                <a:noFill/>
                <a:prstDash val="solid"/>
                <a:miter/>
              </a:ln>
            </p:spPr>
            <p:txBody>
              <a:bodyPr rtlCol="0" anchor="ctr"/>
              <a:lstStyle/>
              <a:p>
                <a:endParaRPr lang="en-US" sz="744"/>
              </a:p>
            </p:txBody>
          </p:sp>
          <p:sp>
            <p:nvSpPr>
              <p:cNvPr id="893" name="Freeform: Shape 892">
                <a:extLst>
                  <a:ext uri="{FF2B5EF4-FFF2-40B4-BE49-F238E27FC236}">
                    <a16:creationId xmlns:a16="http://schemas.microsoft.com/office/drawing/2014/main" id="{C91E56B1-F033-D1BD-FDB6-F3729C9A8F2B}"/>
                  </a:ext>
                </a:extLst>
              </p:cNvPr>
              <p:cNvSpPr/>
              <p:nvPr/>
            </p:nvSpPr>
            <p:spPr>
              <a:xfrm>
                <a:off x="8855689" y="5653567"/>
                <a:ext cx="27372" cy="17648"/>
              </a:xfrm>
              <a:custGeom>
                <a:avLst/>
                <a:gdLst>
                  <a:gd name="connsiteX0" fmla="*/ 27372 w 27372"/>
                  <a:gd name="connsiteY0" fmla="*/ 17288 h 17648"/>
                  <a:gd name="connsiteX1" fmla="*/ 21250 w 27372"/>
                  <a:gd name="connsiteY1" fmla="*/ 13686 h 17648"/>
                  <a:gd name="connsiteX2" fmla="*/ 14767 w 27372"/>
                  <a:gd name="connsiteY2" fmla="*/ 9364 h 17648"/>
                  <a:gd name="connsiteX3" fmla="*/ 0 w 27372"/>
                  <a:gd name="connsiteY3" fmla="*/ 0 h 17648"/>
                  <a:gd name="connsiteX4" fmla="*/ 14407 w 27372"/>
                  <a:gd name="connsiteY4" fmla="*/ 9364 h 17648"/>
                  <a:gd name="connsiteX5" fmla="*/ 20889 w 27372"/>
                  <a:gd name="connsiteY5" fmla="*/ 13686 h 17648"/>
                  <a:gd name="connsiteX6" fmla="*/ 27372 w 27372"/>
                  <a:gd name="connsiteY6" fmla="*/ 17648 h 17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372" h="17648">
                    <a:moveTo>
                      <a:pt x="27372" y="17288"/>
                    </a:moveTo>
                    <a:cubicBezTo>
                      <a:pt x="25211" y="16207"/>
                      <a:pt x="23411" y="14767"/>
                      <a:pt x="21250" y="13686"/>
                    </a:cubicBezTo>
                    <a:cubicBezTo>
                      <a:pt x="19089" y="12246"/>
                      <a:pt x="16928" y="10805"/>
                      <a:pt x="14767" y="9364"/>
                    </a:cubicBezTo>
                    <a:cubicBezTo>
                      <a:pt x="10085" y="6483"/>
                      <a:pt x="5402" y="3242"/>
                      <a:pt x="0" y="0"/>
                    </a:cubicBezTo>
                    <a:cubicBezTo>
                      <a:pt x="5042" y="3242"/>
                      <a:pt x="9724" y="6483"/>
                      <a:pt x="14407" y="9364"/>
                    </a:cubicBezTo>
                    <a:cubicBezTo>
                      <a:pt x="16567" y="10805"/>
                      <a:pt x="18728" y="12246"/>
                      <a:pt x="20889" y="13686"/>
                    </a:cubicBezTo>
                    <a:cubicBezTo>
                      <a:pt x="23050" y="15127"/>
                      <a:pt x="25211" y="16207"/>
                      <a:pt x="27372" y="17648"/>
                    </a:cubicBezTo>
                    <a:close/>
                  </a:path>
                </a:pathLst>
              </a:custGeom>
              <a:solidFill>
                <a:schemeClr val="accent2"/>
              </a:solidFill>
              <a:ln w="0" cap="flat">
                <a:noFill/>
                <a:prstDash val="solid"/>
                <a:miter/>
              </a:ln>
            </p:spPr>
            <p:txBody>
              <a:bodyPr rtlCol="0" anchor="ctr"/>
              <a:lstStyle/>
              <a:p>
                <a:endParaRPr lang="en-US" sz="744"/>
              </a:p>
            </p:txBody>
          </p:sp>
          <p:sp>
            <p:nvSpPr>
              <p:cNvPr id="894" name="Freeform: Shape 893">
                <a:extLst>
                  <a:ext uri="{FF2B5EF4-FFF2-40B4-BE49-F238E27FC236}">
                    <a16:creationId xmlns:a16="http://schemas.microsoft.com/office/drawing/2014/main" id="{BA6BA174-E5B4-6E4C-D4A8-572ABDCE9B0F}"/>
                  </a:ext>
                </a:extLst>
              </p:cNvPr>
              <p:cNvSpPr/>
              <p:nvPr/>
            </p:nvSpPr>
            <p:spPr>
              <a:xfrm>
                <a:off x="10033060" y="5795111"/>
                <a:ext cx="49342" cy="3601"/>
              </a:xfrm>
              <a:custGeom>
                <a:avLst/>
                <a:gdLst>
                  <a:gd name="connsiteX0" fmla="*/ 49342 w 49342"/>
                  <a:gd name="connsiteY0" fmla="*/ 0 h 3601"/>
                  <a:gd name="connsiteX1" fmla="*/ 0 w 49342"/>
                  <a:gd name="connsiteY1" fmla="*/ 0 h 3601"/>
                  <a:gd name="connsiteX2" fmla="*/ 49342 w 49342"/>
                  <a:gd name="connsiteY2" fmla="*/ 0 h 3601"/>
                </a:gdLst>
                <a:ahLst/>
                <a:cxnLst>
                  <a:cxn ang="0">
                    <a:pos x="connsiteX0" y="connsiteY0"/>
                  </a:cxn>
                  <a:cxn ang="0">
                    <a:pos x="connsiteX1" y="connsiteY1"/>
                  </a:cxn>
                  <a:cxn ang="0">
                    <a:pos x="connsiteX2" y="connsiteY2"/>
                  </a:cxn>
                </a:cxnLst>
                <a:rect l="l" t="t" r="r" b="b"/>
                <a:pathLst>
                  <a:path w="49342" h="3601">
                    <a:moveTo>
                      <a:pt x="49342" y="0"/>
                    </a:moveTo>
                    <a:lnTo>
                      <a:pt x="0" y="0"/>
                    </a:lnTo>
                    <a:cubicBezTo>
                      <a:pt x="15127" y="0"/>
                      <a:pt x="30974" y="0"/>
                      <a:pt x="49342" y="0"/>
                    </a:cubicBezTo>
                    <a:close/>
                  </a:path>
                </a:pathLst>
              </a:custGeom>
              <a:solidFill>
                <a:schemeClr val="accent2"/>
              </a:solidFill>
              <a:ln w="0" cap="flat">
                <a:noFill/>
                <a:prstDash val="solid"/>
                <a:miter/>
              </a:ln>
            </p:spPr>
            <p:txBody>
              <a:bodyPr rtlCol="0" anchor="ctr"/>
              <a:lstStyle/>
              <a:p>
                <a:endParaRPr lang="en-US" sz="744"/>
              </a:p>
            </p:txBody>
          </p:sp>
          <p:sp>
            <p:nvSpPr>
              <p:cNvPr id="895" name="Freeform: Shape 894">
                <a:extLst>
                  <a:ext uri="{FF2B5EF4-FFF2-40B4-BE49-F238E27FC236}">
                    <a16:creationId xmlns:a16="http://schemas.microsoft.com/office/drawing/2014/main" id="{9A4BF382-99CA-EA9B-3BA6-26EDB99B41AD}"/>
                  </a:ext>
                </a:extLst>
              </p:cNvPr>
              <p:cNvSpPr/>
              <p:nvPr/>
            </p:nvSpPr>
            <p:spPr>
              <a:xfrm>
                <a:off x="8665163" y="5494016"/>
                <a:ext cx="83713" cy="84235"/>
              </a:xfrm>
              <a:custGeom>
                <a:avLst/>
                <a:gdLst>
                  <a:gd name="connsiteX0" fmla="*/ 20169 w 83713"/>
                  <a:gd name="connsiteY0" fmla="*/ 20169 h 84235"/>
                  <a:gd name="connsiteX1" fmla="*/ 25932 w 83713"/>
                  <a:gd name="connsiteY1" fmla="*/ 27372 h 84235"/>
                  <a:gd name="connsiteX2" fmla="*/ 18728 w 83713"/>
                  <a:gd name="connsiteY2" fmla="*/ 20529 h 84235"/>
                  <a:gd name="connsiteX3" fmla="*/ 0 w 83713"/>
                  <a:gd name="connsiteY3" fmla="*/ 0 h 84235"/>
                  <a:gd name="connsiteX4" fmla="*/ 18008 w 83713"/>
                  <a:gd name="connsiteY4" fmla="*/ 20889 h 84235"/>
                  <a:gd name="connsiteX5" fmla="*/ 37097 w 83713"/>
                  <a:gd name="connsiteY5" fmla="*/ 41059 h 84235"/>
                  <a:gd name="connsiteX6" fmla="*/ 46461 w 83713"/>
                  <a:gd name="connsiteY6" fmla="*/ 51143 h 84235"/>
                  <a:gd name="connsiteX7" fmla="*/ 56185 w 83713"/>
                  <a:gd name="connsiteY7" fmla="*/ 60868 h 84235"/>
                  <a:gd name="connsiteX8" fmla="*/ 75994 w 83713"/>
                  <a:gd name="connsiteY8" fmla="*/ 79956 h 84235"/>
                  <a:gd name="connsiteX9" fmla="*/ 83558 w 83713"/>
                  <a:gd name="connsiteY9" fmla="*/ 83918 h 84235"/>
                  <a:gd name="connsiteX10" fmla="*/ 66990 w 83713"/>
                  <a:gd name="connsiteY10" fmla="*/ 68791 h 84235"/>
                  <a:gd name="connsiteX11" fmla="*/ 50783 w 83713"/>
                  <a:gd name="connsiteY11" fmla="*/ 53304 h 84235"/>
                  <a:gd name="connsiteX12" fmla="*/ 19809 w 83713"/>
                  <a:gd name="connsiteY12" fmla="*/ 20889 h 8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3713" h="84235">
                    <a:moveTo>
                      <a:pt x="20169" y="20169"/>
                    </a:moveTo>
                    <a:cubicBezTo>
                      <a:pt x="25211" y="25932"/>
                      <a:pt x="26652" y="27733"/>
                      <a:pt x="25932" y="27372"/>
                    </a:cubicBezTo>
                    <a:cubicBezTo>
                      <a:pt x="25211" y="27012"/>
                      <a:pt x="22330" y="24131"/>
                      <a:pt x="18728" y="20529"/>
                    </a:cubicBezTo>
                    <a:cubicBezTo>
                      <a:pt x="11885" y="12966"/>
                      <a:pt x="1801" y="1801"/>
                      <a:pt x="0" y="0"/>
                    </a:cubicBezTo>
                    <a:lnTo>
                      <a:pt x="18008" y="20889"/>
                    </a:lnTo>
                    <a:cubicBezTo>
                      <a:pt x="24131" y="27733"/>
                      <a:pt x="30614" y="34215"/>
                      <a:pt x="37097" y="41059"/>
                    </a:cubicBezTo>
                    <a:lnTo>
                      <a:pt x="46461" y="51143"/>
                    </a:lnTo>
                    <a:cubicBezTo>
                      <a:pt x="49702" y="54384"/>
                      <a:pt x="52944" y="57626"/>
                      <a:pt x="56185" y="60868"/>
                    </a:cubicBezTo>
                    <a:lnTo>
                      <a:pt x="75994" y="79956"/>
                    </a:lnTo>
                    <a:cubicBezTo>
                      <a:pt x="75994" y="79236"/>
                      <a:pt x="84998" y="85719"/>
                      <a:pt x="83558" y="83918"/>
                    </a:cubicBezTo>
                    <a:cubicBezTo>
                      <a:pt x="77795" y="79236"/>
                      <a:pt x="72753" y="73833"/>
                      <a:pt x="66990" y="68791"/>
                    </a:cubicBezTo>
                    <a:lnTo>
                      <a:pt x="50783" y="53304"/>
                    </a:lnTo>
                    <a:cubicBezTo>
                      <a:pt x="40338" y="42499"/>
                      <a:pt x="29893" y="31694"/>
                      <a:pt x="19809" y="20889"/>
                    </a:cubicBezTo>
                    <a:close/>
                  </a:path>
                </a:pathLst>
              </a:custGeom>
              <a:solidFill>
                <a:schemeClr val="accent2"/>
              </a:solidFill>
              <a:ln w="0" cap="flat">
                <a:noFill/>
                <a:prstDash val="solid"/>
                <a:miter/>
              </a:ln>
            </p:spPr>
            <p:txBody>
              <a:bodyPr rtlCol="0" anchor="ctr"/>
              <a:lstStyle/>
              <a:p>
                <a:endParaRPr lang="en-US" sz="744"/>
              </a:p>
            </p:txBody>
          </p:sp>
          <p:sp>
            <p:nvSpPr>
              <p:cNvPr id="896" name="Freeform: Shape 895">
                <a:extLst>
                  <a:ext uri="{FF2B5EF4-FFF2-40B4-BE49-F238E27FC236}">
                    <a16:creationId xmlns:a16="http://schemas.microsoft.com/office/drawing/2014/main" id="{DE0745D8-7380-1AA7-1366-02FDA7931A8C}"/>
                  </a:ext>
                </a:extLst>
              </p:cNvPr>
              <p:cNvSpPr/>
              <p:nvPr/>
            </p:nvSpPr>
            <p:spPr>
              <a:xfrm>
                <a:off x="8741517" y="5573611"/>
                <a:ext cx="46100" cy="38897"/>
              </a:xfrm>
              <a:custGeom>
                <a:avLst/>
                <a:gdLst>
                  <a:gd name="connsiteX0" fmla="*/ 23050 w 46100"/>
                  <a:gd name="connsiteY0" fmla="*/ 21970 h 38897"/>
                  <a:gd name="connsiteX1" fmla="*/ 31694 w 46100"/>
                  <a:gd name="connsiteY1" fmla="*/ 28453 h 38897"/>
                  <a:gd name="connsiteX2" fmla="*/ 46101 w 46100"/>
                  <a:gd name="connsiteY2" fmla="*/ 38898 h 38897"/>
                  <a:gd name="connsiteX3" fmla="*/ 34215 w 46100"/>
                  <a:gd name="connsiteY3" fmla="*/ 29533 h 38897"/>
                  <a:gd name="connsiteX4" fmla="*/ 22690 w 46100"/>
                  <a:gd name="connsiteY4" fmla="*/ 19809 h 38897"/>
                  <a:gd name="connsiteX5" fmla="*/ 0 w 46100"/>
                  <a:gd name="connsiteY5" fmla="*/ 0 h 38897"/>
                  <a:gd name="connsiteX6" fmla="*/ 23050 w 46100"/>
                  <a:gd name="connsiteY6" fmla="*/ 21970 h 38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100" h="38897">
                    <a:moveTo>
                      <a:pt x="23050" y="21970"/>
                    </a:moveTo>
                    <a:cubicBezTo>
                      <a:pt x="24491" y="23050"/>
                      <a:pt x="27733" y="25211"/>
                      <a:pt x="31694" y="28453"/>
                    </a:cubicBezTo>
                    <a:cubicBezTo>
                      <a:pt x="35656" y="31334"/>
                      <a:pt x="40698" y="34936"/>
                      <a:pt x="46101" y="38898"/>
                    </a:cubicBezTo>
                    <a:lnTo>
                      <a:pt x="34215" y="29533"/>
                    </a:lnTo>
                    <a:cubicBezTo>
                      <a:pt x="30254" y="26292"/>
                      <a:pt x="26652" y="23050"/>
                      <a:pt x="22690" y="19809"/>
                    </a:cubicBezTo>
                    <a:cubicBezTo>
                      <a:pt x="15127" y="13326"/>
                      <a:pt x="7563" y="6843"/>
                      <a:pt x="0" y="0"/>
                    </a:cubicBezTo>
                    <a:cubicBezTo>
                      <a:pt x="0" y="720"/>
                      <a:pt x="4682" y="5402"/>
                      <a:pt x="23050" y="21970"/>
                    </a:cubicBezTo>
                    <a:close/>
                  </a:path>
                </a:pathLst>
              </a:custGeom>
              <a:solidFill>
                <a:schemeClr val="accent2"/>
              </a:solidFill>
              <a:ln w="0" cap="flat">
                <a:noFill/>
                <a:prstDash val="solid"/>
                <a:miter/>
              </a:ln>
            </p:spPr>
            <p:txBody>
              <a:bodyPr rtlCol="0" anchor="ctr"/>
              <a:lstStyle/>
              <a:p>
                <a:endParaRPr lang="en-US" sz="744"/>
              </a:p>
            </p:txBody>
          </p:sp>
          <p:sp>
            <p:nvSpPr>
              <p:cNvPr id="897" name="Freeform: Shape 896">
                <a:extLst>
                  <a:ext uri="{FF2B5EF4-FFF2-40B4-BE49-F238E27FC236}">
                    <a16:creationId xmlns:a16="http://schemas.microsoft.com/office/drawing/2014/main" id="{F3AED00A-07D6-3A9C-66D2-A85F89B0A66E}"/>
                  </a:ext>
                </a:extLst>
              </p:cNvPr>
              <p:cNvSpPr/>
              <p:nvPr/>
            </p:nvSpPr>
            <p:spPr>
              <a:xfrm>
                <a:off x="8781135" y="5558485"/>
                <a:ext cx="36736" cy="29533"/>
              </a:xfrm>
              <a:custGeom>
                <a:avLst/>
                <a:gdLst>
                  <a:gd name="connsiteX0" fmla="*/ 360 w 36736"/>
                  <a:gd name="connsiteY0" fmla="*/ 0 h 29533"/>
                  <a:gd name="connsiteX1" fmla="*/ 14407 w 36736"/>
                  <a:gd name="connsiteY1" fmla="*/ 12245 h 29533"/>
                  <a:gd name="connsiteX2" fmla="*/ 36737 w 36736"/>
                  <a:gd name="connsiteY2" fmla="*/ 29533 h 29533"/>
                  <a:gd name="connsiteX3" fmla="*/ 18008 w 36736"/>
                  <a:gd name="connsiteY3" fmla="*/ 15127 h 29533"/>
                  <a:gd name="connsiteX4" fmla="*/ 0 w 36736"/>
                  <a:gd name="connsiteY4" fmla="*/ 0 h 295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736" h="29533">
                    <a:moveTo>
                      <a:pt x="360" y="0"/>
                    </a:moveTo>
                    <a:lnTo>
                      <a:pt x="14407" y="12245"/>
                    </a:lnTo>
                    <a:cubicBezTo>
                      <a:pt x="21610" y="18008"/>
                      <a:pt x="29533" y="23771"/>
                      <a:pt x="36737" y="29533"/>
                    </a:cubicBezTo>
                    <a:lnTo>
                      <a:pt x="18008" y="15127"/>
                    </a:lnTo>
                    <a:cubicBezTo>
                      <a:pt x="11885" y="10085"/>
                      <a:pt x="6123" y="5042"/>
                      <a:pt x="0" y="0"/>
                    </a:cubicBezTo>
                    <a:close/>
                  </a:path>
                </a:pathLst>
              </a:custGeom>
              <a:solidFill>
                <a:schemeClr val="accent2"/>
              </a:solidFill>
              <a:ln w="0" cap="flat">
                <a:noFill/>
                <a:prstDash val="solid"/>
                <a:miter/>
              </a:ln>
            </p:spPr>
            <p:txBody>
              <a:bodyPr rtlCol="0" anchor="ctr"/>
              <a:lstStyle/>
              <a:p>
                <a:endParaRPr lang="en-US" sz="744"/>
              </a:p>
            </p:txBody>
          </p:sp>
          <p:sp>
            <p:nvSpPr>
              <p:cNvPr id="898" name="Freeform: Shape 897">
                <a:extLst>
                  <a:ext uri="{FF2B5EF4-FFF2-40B4-BE49-F238E27FC236}">
                    <a16:creationId xmlns:a16="http://schemas.microsoft.com/office/drawing/2014/main" id="{986B6966-9B09-F271-3CE8-23502182035E}"/>
                  </a:ext>
                </a:extLst>
              </p:cNvPr>
              <p:cNvSpPr/>
              <p:nvPr/>
            </p:nvSpPr>
            <p:spPr>
              <a:xfrm>
                <a:off x="8956894" y="5679139"/>
                <a:ext cx="72752" cy="30973"/>
              </a:xfrm>
              <a:custGeom>
                <a:avLst/>
                <a:gdLst>
                  <a:gd name="connsiteX0" fmla="*/ 72753 w 72752"/>
                  <a:gd name="connsiteY0" fmla="*/ 30974 h 30973"/>
                  <a:gd name="connsiteX1" fmla="*/ 54385 w 72752"/>
                  <a:gd name="connsiteY1" fmla="*/ 23411 h 30973"/>
                  <a:gd name="connsiteX2" fmla="*/ 33495 w 72752"/>
                  <a:gd name="connsiteY2" fmla="*/ 14767 h 30973"/>
                  <a:gd name="connsiteX3" fmla="*/ 0 w 72752"/>
                  <a:gd name="connsiteY3" fmla="*/ 0 h 30973"/>
                  <a:gd name="connsiteX4" fmla="*/ 34936 w 72752"/>
                  <a:gd name="connsiteY4" fmla="*/ 16207 h 30973"/>
                  <a:gd name="connsiteX5" fmla="*/ 47181 w 72752"/>
                  <a:gd name="connsiteY5" fmla="*/ 21249 h 30973"/>
                  <a:gd name="connsiteX6" fmla="*/ 72393 w 72752"/>
                  <a:gd name="connsiteY6" fmla="*/ 30974 h 30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752" h="30973">
                    <a:moveTo>
                      <a:pt x="72753" y="30974"/>
                    </a:moveTo>
                    <a:cubicBezTo>
                      <a:pt x="67711" y="28813"/>
                      <a:pt x="61228" y="25932"/>
                      <a:pt x="54385" y="23411"/>
                    </a:cubicBezTo>
                    <a:cubicBezTo>
                      <a:pt x="47541" y="20529"/>
                      <a:pt x="40338" y="18008"/>
                      <a:pt x="33495" y="14767"/>
                    </a:cubicBezTo>
                    <a:cubicBezTo>
                      <a:pt x="19809" y="8644"/>
                      <a:pt x="6483" y="3241"/>
                      <a:pt x="0" y="0"/>
                    </a:cubicBezTo>
                    <a:cubicBezTo>
                      <a:pt x="21970" y="10445"/>
                      <a:pt x="28453" y="12966"/>
                      <a:pt x="34936" y="16207"/>
                    </a:cubicBezTo>
                    <a:cubicBezTo>
                      <a:pt x="38177" y="17648"/>
                      <a:pt x="41779" y="19089"/>
                      <a:pt x="47181" y="21249"/>
                    </a:cubicBezTo>
                    <a:cubicBezTo>
                      <a:pt x="52944" y="23411"/>
                      <a:pt x="60507" y="26292"/>
                      <a:pt x="72393" y="30974"/>
                    </a:cubicBezTo>
                    <a:close/>
                  </a:path>
                </a:pathLst>
              </a:custGeom>
              <a:solidFill>
                <a:schemeClr val="accent2"/>
              </a:solidFill>
              <a:ln w="0" cap="flat">
                <a:noFill/>
                <a:prstDash val="solid"/>
                <a:miter/>
              </a:ln>
            </p:spPr>
            <p:txBody>
              <a:bodyPr rtlCol="0" anchor="ctr"/>
              <a:lstStyle/>
              <a:p>
                <a:endParaRPr lang="en-US" sz="744"/>
              </a:p>
            </p:txBody>
          </p:sp>
          <p:sp>
            <p:nvSpPr>
              <p:cNvPr id="899" name="Freeform: Shape 898">
                <a:extLst>
                  <a:ext uri="{FF2B5EF4-FFF2-40B4-BE49-F238E27FC236}">
                    <a16:creationId xmlns:a16="http://schemas.microsoft.com/office/drawing/2014/main" id="{E3ED002E-3A48-2DF9-E3FF-C34C3A6B86E2}"/>
                  </a:ext>
                </a:extLst>
              </p:cNvPr>
              <p:cNvSpPr/>
              <p:nvPr/>
            </p:nvSpPr>
            <p:spPr>
              <a:xfrm>
                <a:off x="8978504" y="5675898"/>
                <a:ext cx="43219" cy="17648"/>
              </a:xfrm>
              <a:custGeom>
                <a:avLst/>
                <a:gdLst>
                  <a:gd name="connsiteX0" fmla="*/ 360 w 43219"/>
                  <a:gd name="connsiteY0" fmla="*/ 0 h 17648"/>
                  <a:gd name="connsiteX1" fmla="*/ 21610 w 43219"/>
                  <a:gd name="connsiteY1" fmla="*/ 9364 h 17648"/>
                  <a:gd name="connsiteX2" fmla="*/ 43220 w 43219"/>
                  <a:gd name="connsiteY2" fmla="*/ 17648 h 17648"/>
                  <a:gd name="connsiteX3" fmla="*/ 39258 w 43219"/>
                  <a:gd name="connsiteY3" fmla="*/ 15847 h 17648"/>
                  <a:gd name="connsiteX4" fmla="*/ 19449 w 43219"/>
                  <a:gd name="connsiteY4" fmla="*/ 8284 h 17648"/>
                  <a:gd name="connsiteX5" fmla="*/ 0 w 43219"/>
                  <a:gd name="connsiteY5" fmla="*/ 0 h 17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219" h="17648">
                    <a:moveTo>
                      <a:pt x="360" y="0"/>
                    </a:moveTo>
                    <a:lnTo>
                      <a:pt x="21610" y="9364"/>
                    </a:lnTo>
                    <a:cubicBezTo>
                      <a:pt x="28813" y="12246"/>
                      <a:pt x="36016" y="14767"/>
                      <a:pt x="43220" y="17648"/>
                    </a:cubicBezTo>
                    <a:lnTo>
                      <a:pt x="39258" y="15847"/>
                    </a:lnTo>
                    <a:cubicBezTo>
                      <a:pt x="32775" y="13326"/>
                      <a:pt x="25932" y="11165"/>
                      <a:pt x="19449" y="8284"/>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900" name="Freeform: Shape 899">
                <a:extLst>
                  <a:ext uri="{FF2B5EF4-FFF2-40B4-BE49-F238E27FC236}">
                    <a16:creationId xmlns:a16="http://schemas.microsoft.com/office/drawing/2014/main" id="{0A05E765-5F07-BE28-5F22-A6E499329394}"/>
                  </a:ext>
                </a:extLst>
              </p:cNvPr>
              <p:cNvSpPr/>
              <p:nvPr/>
            </p:nvSpPr>
            <p:spPr>
              <a:xfrm>
                <a:off x="10434281" y="5791510"/>
                <a:ext cx="10444" cy="11165"/>
              </a:xfrm>
              <a:custGeom>
                <a:avLst/>
                <a:gdLst>
                  <a:gd name="connsiteX0" fmla="*/ 0 w 10444"/>
                  <a:gd name="connsiteY0" fmla="*/ 0 h 11165"/>
                  <a:gd name="connsiteX1" fmla="*/ 5042 w 10444"/>
                  <a:gd name="connsiteY1" fmla="*/ 4322 h 11165"/>
                  <a:gd name="connsiteX2" fmla="*/ 7203 w 10444"/>
                  <a:gd name="connsiteY2" fmla="*/ 6843 h 11165"/>
                  <a:gd name="connsiteX3" fmla="*/ 7203 w 10444"/>
                  <a:gd name="connsiteY3" fmla="*/ 7564 h 11165"/>
                  <a:gd name="connsiteX4" fmla="*/ 8644 w 10444"/>
                  <a:gd name="connsiteY4" fmla="*/ 8644 h 11165"/>
                  <a:gd name="connsiteX5" fmla="*/ 10445 w 10444"/>
                  <a:gd name="connsiteY5" fmla="*/ 11165 h 11165"/>
                  <a:gd name="connsiteX6" fmla="*/ 8284 w 10444"/>
                  <a:gd name="connsiteY6" fmla="*/ 7924 h 11165"/>
                  <a:gd name="connsiteX7" fmla="*/ 7203 w 10444"/>
                  <a:gd name="connsiteY7" fmla="*/ 6123 h 11165"/>
                  <a:gd name="connsiteX8" fmla="*/ 5042 w 10444"/>
                  <a:gd name="connsiteY8" fmla="*/ 3602 h 11165"/>
                  <a:gd name="connsiteX9" fmla="*/ 720 w 10444"/>
                  <a:gd name="connsiteY9" fmla="*/ 360 h 11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44" h="11165">
                    <a:moveTo>
                      <a:pt x="0" y="0"/>
                    </a:moveTo>
                    <a:cubicBezTo>
                      <a:pt x="1801" y="1081"/>
                      <a:pt x="3602" y="2521"/>
                      <a:pt x="5042" y="4322"/>
                    </a:cubicBezTo>
                    <a:cubicBezTo>
                      <a:pt x="5763" y="5042"/>
                      <a:pt x="6483" y="6123"/>
                      <a:pt x="7203" y="6843"/>
                    </a:cubicBezTo>
                    <a:lnTo>
                      <a:pt x="7203" y="7564"/>
                    </a:lnTo>
                    <a:cubicBezTo>
                      <a:pt x="7564" y="7564"/>
                      <a:pt x="8644" y="8644"/>
                      <a:pt x="8644" y="8644"/>
                    </a:cubicBezTo>
                    <a:lnTo>
                      <a:pt x="10445" y="11165"/>
                    </a:lnTo>
                    <a:cubicBezTo>
                      <a:pt x="9724" y="10085"/>
                      <a:pt x="9004" y="9004"/>
                      <a:pt x="8284" y="7924"/>
                    </a:cubicBezTo>
                    <a:cubicBezTo>
                      <a:pt x="7924" y="7203"/>
                      <a:pt x="7564" y="6843"/>
                      <a:pt x="7203" y="6123"/>
                    </a:cubicBezTo>
                    <a:cubicBezTo>
                      <a:pt x="6483" y="5042"/>
                      <a:pt x="5763" y="4322"/>
                      <a:pt x="5042" y="3602"/>
                    </a:cubicBezTo>
                    <a:cubicBezTo>
                      <a:pt x="3602" y="2161"/>
                      <a:pt x="2161" y="1081"/>
                      <a:pt x="720" y="360"/>
                    </a:cubicBezTo>
                    <a:close/>
                  </a:path>
                </a:pathLst>
              </a:custGeom>
              <a:solidFill>
                <a:schemeClr val="accent2"/>
              </a:solidFill>
              <a:ln w="0" cap="flat">
                <a:noFill/>
                <a:prstDash val="solid"/>
                <a:miter/>
              </a:ln>
            </p:spPr>
            <p:txBody>
              <a:bodyPr rtlCol="0" anchor="ctr"/>
              <a:lstStyle/>
              <a:p>
                <a:endParaRPr lang="en-US" sz="744"/>
              </a:p>
            </p:txBody>
          </p:sp>
          <p:sp>
            <p:nvSpPr>
              <p:cNvPr id="901" name="Freeform: Shape 900">
                <a:extLst>
                  <a:ext uri="{FF2B5EF4-FFF2-40B4-BE49-F238E27FC236}">
                    <a16:creationId xmlns:a16="http://schemas.microsoft.com/office/drawing/2014/main" id="{139B6E84-9F5B-0F75-A581-9E8A72725B52}"/>
                  </a:ext>
                </a:extLst>
              </p:cNvPr>
              <p:cNvSpPr/>
              <p:nvPr/>
            </p:nvSpPr>
            <p:spPr>
              <a:xfrm>
                <a:off x="9993909" y="5787548"/>
                <a:ext cx="624140" cy="223660"/>
              </a:xfrm>
              <a:custGeom>
                <a:avLst/>
                <a:gdLst>
                  <a:gd name="connsiteX0" fmla="*/ 43473 w 624140"/>
                  <a:gd name="connsiteY0" fmla="*/ 1801 h 223660"/>
                  <a:gd name="connsiteX1" fmla="*/ 4575 w 624140"/>
                  <a:gd name="connsiteY1" fmla="*/ 6123 h 223660"/>
                  <a:gd name="connsiteX2" fmla="*/ 66523 w 624140"/>
                  <a:gd name="connsiteY2" fmla="*/ 5042 h 223660"/>
                  <a:gd name="connsiteX3" fmla="*/ 61121 w 624140"/>
                  <a:gd name="connsiteY3" fmla="*/ 5763 h 223660"/>
                  <a:gd name="connsiteX4" fmla="*/ 136395 w 624140"/>
                  <a:gd name="connsiteY4" fmla="*/ 5763 h 223660"/>
                  <a:gd name="connsiteX5" fmla="*/ 112624 w 624140"/>
                  <a:gd name="connsiteY5" fmla="*/ 2881 h 223660"/>
                  <a:gd name="connsiteX6" fmla="*/ 218152 w 624140"/>
                  <a:gd name="connsiteY6" fmla="*/ 6123 h 223660"/>
                  <a:gd name="connsiteX7" fmla="*/ 330523 w 624140"/>
                  <a:gd name="connsiteY7" fmla="*/ 6123 h 223660"/>
                  <a:gd name="connsiteX8" fmla="*/ 321518 w 624140"/>
                  <a:gd name="connsiteY8" fmla="*/ 6123 h 223660"/>
                  <a:gd name="connsiteX9" fmla="*/ 338446 w 624140"/>
                  <a:gd name="connsiteY9" fmla="*/ 5763 h 223660"/>
                  <a:gd name="connsiteX10" fmla="*/ 385988 w 624140"/>
                  <a:gd name="connsiteY10" fmla="*/ 5763 h 223660"/>
                  <a:gd name="connsiteX11" fmla="*/ 409758 w 624140"/>
                  <a:gd name="connsiteY11" fmla="*/ 5763 h 223660"/>
                  <a:gd name="connsiteX12" fmla="*/ 421644 w 624140"/>
                  <a:gd name="connsiteY12" fmla="*/ 5763 h 223660"/>
                  <a:gd name="connsiteX13" fmla="*/ 427406 w 624140"/>
                  <a:gd name="connsiteY13" fmla="*/ 5763 h 223660"/>
                  <a:gd name="connsiteX14" fmla="*/ 429928 w 624140"/>
                  <a:gd name="connsiteY14" fmla="*/ 5763 h 223660"/>
                  <a:gd name="connsiteX15" fmla="*/ 438932 w 624140"/>
                  <a:gd name="connsiteY15" fmla="*/ 9724 h 223660"/>
                  <a:gd name="connsiteX16" fmla="*/ 442173 w 624140"/>
                  <a:gd name="connsiteY16" fmla="*/ 13326 h 223660"/>
                  <a:gd name="connsiteX17" fmla="*/ 448296 w 624140"/>
                  <a:gd name="connsiteY17" fmla="*/ 22690 h 223660"/>
                  <a:gd name="connsiteX18" fmla="*/ 475668 w 624140"/>
                  <a:gd name="connsiteY18" fmla="*/ 63028 h 223660"/>
                  <a:gd name="connsiteX19" fmla="*/ 536896 w 624140"/>
                  <a:gd name="connsiteY19" fmla="*/ 138663 h 223660"/>
                  <a:gd name="connsiteX20" fmla="*/ 570391 w 624140"/>
                  <a:gd name="connsiteY20" fmla="*/ 173958 h 223660"/>
                  <a:gd name="connsiteX21" fmla="*/ 587679 w 624140"/>
                  <a:gd name="connsiteY21" fmla="*/ 191246 h 223660"/>
                  <a:gd name="connsiteX22" fmla="*/ 605327 w 624140"/>
                  <a:gd name="connsiteY22" fmla="*/ 207814 h 223660"/>
                  <a:gd name="connsiteX23" fmla="*/ 613610 w 624140"/>
                  <a:gd name="connsiteY23" fmla="*/ 215377 h 223660"/>
                  <a:gd name="connsiteX24" fmla="*/ 619373 w 624140"/>
                  <a:gd name="connsiteY24" fmla="*/ 220059 h 223660"/>
                  <a:gd name="connsiteX25" fmla="*/ 624055 w 624140"/>
                  <a:gd name="connsiteY25" fmla="*/ 223661 h 223660"/>
                  <a:gd name="connsiteX26" fmla="*/ 616492 w 624140"/>
                  <a:gd name="connsiteY26" fmla="*/ 215737 h 223660"/>
                  <a:gd name="connsiteX27" fmla="*/ 617932 w 624140"/>
                  <a:gd name="connsiteY27" fmla="*/ 213576 h 223660"/>
                  <a:gd name="connsiteX28" fmla="*/ 594522 w 624140"/>
                  <a:gd name="connsiteY28" fmla="*/ 191607 h 223660"/>
                  <a:gd name="connsiteX29" fmla="*/ 588399 w 624140"/>
                  <a:gd name="connsiteY29" fmla="*/ 185844 h 223660"/>
                  <a:gd name="connsiteX30" fmla="*/ 582276 w 624140"/>
                  <a:gd name="connsiteY30" fmla="*/ 179721 h 223660"/>
                  <a:gd name="connsiteX31" fmla="*/ 570391 w 624140"/>
                  <a:gd name="connsiteY31" fmla="*/ 167476 h 223660"/>
                  <a:gd name="connsiteX32" fmla="*/ 546980 w 624140"/>
                  <a:gd name="connsiteY32" fmla="*/ 142624 h 223660"/>
                  <a:gd name="connsiteX33" fmla="*/ 525731 w 624140"/>
                  <a:gd name="connsiteY33" fmla="*/ 118133 h 223660"/>
                  <a:gd name="connsiteX34" fmla="*/ 477109 w 624140"/>
                  <a:gd name="connsiteY34" fmla="*/ 58346 h 223660"/>
                  <a:gd name="connsiteX35" fmla="*/ 473507 w 624140"/>
                  <a:gd name="connsiteY35" fmla="*/ 50783 h 223660"/>
                  <a:gd name="connsiteX36" fmla="*/ 459101 w 624140"/>
                  <a:gd name="connsiteY36" fmla="*/ 32055 h 223660"/>
                  <a:gd name="connsiteX37" fmla="*/ 445414 w 624140"/>
                  <a:gd name="connsiteY37" fmla="*/ 12966 h 223660"/>
                  <a:gd name="connsiteX38" fmla="*/ 457300 w 624140"/>
                  <a:gd name="connsiteY38" fmla="*/ 32055 h 223660"/>
                  <a:gd name="connsiteX39" fmla="*/ 469905 w 624140"/>
                  <a:gd name="connsiteY39" fmla="*/ 50783 h 223660"/>
                  <a:gd name="connsiteX40" fmla="*/ 456579 w 624140"/>
                  <a:gd name="connsiteY40" fmla="*/ 32775 h 223660"/>
                  <a:gd name="connsiteX41" fmla="*/ 448656 w 624140"/>
                  <a:gd name="connsiteY41" fmla="*/ 21250 h 223660"/>
                  <a:gd name="connsiteX42" fmla="*/ 444334 w 624140"/>
                  <a:gd name="connsiteY42" fmla="*/ 14767 h 223660"/>
                  <a:gd name="connsiteX43" fmla="*/ 443614 w 624140"/>
                  <a:gd name="connsiteY43" fmla="*/ 13686 h 223660"/>
                  <a:gd name="connsiteX44" fmla="*/ 443253 w 624140"/>
                  <a:gd name="connsiteY44" fmla="*/ 12966 h 223660"/>
                  <a:gd name="connsiteX45" fmla="*/ 442173 w 624140"/>
                  <a:gd name="connsiteY45" fmla="*/ 11525 h 223660"/>
                  <a:gd name="connsiteX46" fmla="*/ 429207 w 624140"/>
                  <a:gd name="connsiteY46" fmla="*/ 5402 h 223660"/>
                  <a:gd name="connsiteX47" fmla="*/ 396072 w 624140"/>
                  <a:gd name="connsiteY47" fmla="*/ 5402 h 223660"/>
                  <a:gd name="connsiteX48" fmla="*/ 291625 w 624140"/>
                  <a:gd name="connsiteY48" fmla="*/ 4322 h 223660"/>
                  <a:gd name="connsiteX49" fmla="*/ 359696 w 624140"/>
                  <a:gd name="connsiteY49" fmla="*/ 2521 h 223660"/>
                  <a:gd name="connsiteX50" fmla="*/ 389589 w 624140"/>
                  <a:gd name="connsiteY50" fmla="*/ 1801 h 223660"/>
                  <a:gd name="connsiteX51" fmla="*/ 415521 w 624140"/>
                  <a:gd name="connsiteY51" fmla="*/ 1801 h 223660"/>
                  <a:gd name="connsiteX52" fmla="*/ 423805 w 624140"/>
                  <a:gd name="connsiteY52" fmla="*/ 1801 h 223660"/>
                  <a:gd name="connsiteX53" fmla="*/ 428127 w 624140"/>
                  <a:gd name="connsiteY53" fmla="*/ 1801 h 223660"/>
                  <a:gd name="connsiteX54" fmla="*/ 430648 w 624140"/>
                  <a:gd name="connsiteY54" fmla="*/ 1801 h 223660"/>
                  <a:gd name="connsiteX55" fmla="*/ 440372 w 624140"/>
                  <a:gd name="connsiteY55" fmla="*/ 5402 h 223660"/>
                  <a:gd name="connsiteX56" fmla="*/ 434970 w 624140"/>
                  <a:gd name="connsiteY56" fmla="*/ 1801 h 223660"/>
                  <a:gd name="connsiteX57" fmla="*/ 434970 w 624140"/>
                  <a:gd name="connsiteY57" fmla="*/ 1080 h 223660"/>
                  <a:gd name="connsiteX58" fmla="*/ 441092 w 624140"/>
                  <a:gd name="connsiteY58" fmla="*/ 3602 h 223660"/>
                  <a:gd name="connsiteX59" fmla="*/ 434610 w 624140"/>
                  <a:gd name="connsiteY59" fmla="*/ 720 h 223660"/>
                  <a:gd name="connsiteX60" fmla="*/ 431008 w 624140"/>
                  <a:gd name="connsiteY60" fmla="*/ 0 h 223660"/>
                  <a:gd name="connsiteX61" fmla="*/ 429207 w 624140"/>
                  <a:gd name="connsiteY61" fmla="*/ 0 h 223660"/>
                  <a:gd name="connsiteX62" fmla="*/ 426686 w 624140"/>
                  <a:gd name="connsiteY62" fmla="*/ 0 h 223660"/>
                  <a:gd name="connsiteX63" fmla="*/ 401115 w 624140"/>
                  <a:gd name="connsiteY63" fmla="*/ 0 h 223660"/>
                  <a:gd name="connsiteX64" fmla="*/ 350331 w 624140"/>
                  <a:gd name="connsiteY64" fmla="*/ 0 h 223660"/>
                  <a:gd name="connsiteX65" fmla="*/ 250206 w 624140"/>
                  <a:gd name="connsiteY65" fmla="*/ 0 h 223660"/>
                  <a:gd name="connsiteX66" fmla="*/ 44193 w 624140"/>
                  <a:gd name="connsiteY66" fmla="*/ 1441 h 22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Lst>
                <a:rect l="l" t="t" r="r" b="b"/>
                <a:pathLst>
                  <a:path w="624140" h="223660">
                    <a:moveTo>
                      <a:pt x="43473" y="1801"/>
                    </a:moveTo>
                    <a:cubicBezTo>
                      <a:pt x="156924" y="3962"/>
                      <a:pt x="-31080" y="3602"/>
                      <a:pt x="4575" y="6123"/>
                    </a:cubicBezTo>
                    <a:lnTo>
                      <a:pt x="66523" y="5042"/>
                    </a:lnTo>
                    <a:lnTo>
                      <a:pt x="61121" y="5763"/>
                    </a:lnTo>
                    <a:lnTo>
                      <a:pt x="136395" y="5763"/>
                    </a:lnTo>
                    <a:cubicBezTo>
                      <a:pt x="120908" y="4322"/>
                      <a:pt x="109383" y="4322"/>
                      <a:pt x="112624" y="2881"/>
                    </a:cubicBezTo>
                    <a:cubicBezTo>
                      <a:pt x="213110" y="3242"/>
                      <a:pt x="144318" y="4322"/>
                      <a:pt x="218152" y="6123"/>
                    </a:cubicBezTo>
                    <a:lnTo>
                      <a:pt x="330523" y="6123"/>
                    </a:lnTo>
                    <a:cubicBezTo>
                      <a:pt x="330523" y="6123"/>
                      <a:pt x="321518" y="6123"/>
                      <a:pt x="321518" y="6123"/>
                    </a:cubicBezTo>
                    <a:cubicBezTo>
                      <a:pt x="330883" y="6123"/>
                      <a:pt x="335205" y="6123"/>
                      <a:pt x="338446" y="5763"/>
                    </a:cubicBezTo>
                    <a:lnTo>
                      <a:pt x="385988" y="5763"/>
                    </a:lnTo>
                    <a:cubicBezTo>
                      <a:pt x="385988" y="5763"/>
                      <a:pt x="409758" y="5763"/>
                      <a:pt x="409758" y="5763"/>
                    </a:cubicBezTo>
                    <a:lnTo>
                      <a:pt x="421644" y="5763"/>
                    </a:lnTo>
                    <a:cubicBezTo>
                      <a:pt x="421644" y="5763"/>
                      <a:pt x="427406" y="5763"/>
                      <a:pt x="427406" y="5763"/>
                    </a:cubicBezTo>
                    <a:cubicBezTo>
                      <a:pt x="428127" y="5763"/>
                      <a:pt x="429207" y="5763"/>
                      <a:pt x="429928" y="5763"/>
                    </a:cubicBezTo>
                    <a:cubicBezTo>
                      <a:pt x="433169" y="6123"/>
                      <a:pt x="436410" y="7563"/>
                      <a:pt x="438932" y="9724"/>
                    </a:cubicBezTo>
                    <a:cubicBezTo>
                      <a:pt x="440372" y="10805"/>
                      <a:pt x="441453" y="11885"/>
                      <a:pt x="442173" y="13326"/>
                    </a:cubicBezTo>
                    <a:lnTo>
                      <a:pt x="448296" y="22690"/>
                    </a:lnTo>
                    <a:cubicBezTo>
                      <a:pt x="456940" y="36376"/>
                      <a:pt x="466304" y="49702"/>
                      <a:pt x="475668" y="63028"/>
                    </a:cubicBezTo>
                    <a:cubicBezTo>
                      <a:pt x="494757" y="89320"/>
                      <a:pt x="515286" y="114532"/>
                      <a:pt x="536896" y="138663"/>
                    </a:cubicBezTo>
                    <a:cubicBezTo>
                      <a:pt x="548061" y="150548"/>
                      <a:pt x="558866" y="162794"/>
                      <a:pt x="570391" y="173958"/>
                    </a:cubicBezTo>
                    <a:cubicBezTo>
                      <a:pt x="576153" y="179721"/>
                      <a:pt x="581916" y="185484"/>
                      <a:pt x="587679" y="191246"/>
                    </a:cubicBezTo>
                    <a:lnTo>
                      <a:pt x="605327" y="207814"/>
                    </a:lnTo>
                    <a:cubicBezTo>
                      <a:pt x="608568" y="210695"/>
                      <a:pt x="611449" y="213216"/>
                      <a:pt x="613610" y="215377"/>
                    </a:cubicBezTo>
                    <a:cubicBezTo>
                      <a:pt x="616131" y="217178"/>
                      <a:pt x="617932" y="218979"/>
                      <a:pt x="619373" y="220059"/>
                    </a:cubicBezTo>
                    <a:cubicBezTo>
                      <a:pt x="622254" y="222580"/>
                      <a:pt x="623695" y="223661"/>
                      <a:pt x="624055" y="223661"/>
                    </a:cubicBezTo>
                    <a:cubicBezTo>
                      <a:pt x="624775" y="223661"/>
                      <a:pt x="620814" y="220059"/>
                      <a:pt x="616492" y="215737"/>
                    </a:cubicBezTo>
                    <a:cubicBezTo>
                      <a:pt x="607848" y="207093"/>
                      <a:pt x="598123" y="196649"/>
                      <a:pt x="617932" y="213576"/>
                    </a:cubicBezTo>
                    <a:cubicBezTo>
                      <a:pt x="610369" y="206733"/>
                      <a:pt x="602445" y="199170"/>
                      <a:pt x="594522" y="191607"/>
                    </a:cubicBezTo>
                    <a:cubicBezTo>
                      <a:pt x="592361" y="189806"/>
                      <a:pt x="590560" y="187645"/>
                      <a:pt x="588399" y="185844"/>
                    </a:cubicBezTo>
                    <a:cubicBezTo>
                      <a:pt x="586238" y="183683"/>
                      <a:pt x="584437" y="181882"/>
                      <a:pt x="582276" y="179721"/>
                    </a:cubicBezTo>
                    <a:cubicBezTo>
                      <a:pt x="578314" y="175759"/>
                      <a:pt x="574353" y="171437"/>
                      <a:pt x="570391" y="167476"/>
                    </a:cubicBezTo>
                    <a:cubicBezTo>
                      <a:pt x="562107" y="159552"/>
                      <a:pt x="554544" y="150548"/>
                      <a:pt x="546980" y="142624"/>
                    </a:cubicBezTo>
                    <a:cubicBezTo>
                      <a:pt x="539417" y="134341"/>
                      <a:pt x="532214" y="126057"/>
                      <a:pt x="525731" y="118133"/>
                    </a:cubicBezTo>
                    <a:cubicBezTo>
                      <a:pt x="499079" y="86439"/>
                      <a:pt x="480350" y="60507"/>
                      <a:pt x="477109" y="58346"/>
                    </a:cubicBezTo>
                    <a:cubicBezTo>
                      <a:pt x="478910" y="60507"/>
                      <a:pt x="482511" y="64469"/>
                      <a:pt x="473507" y="50783"/>
                    </a:cubicBezTo>
                    <a:cubicBezTo>
                      <a:pt x="468825" y="44660"/>
                      <a:pt x="463783" y="38177"/>
                      <a:pt x="459101" y="32055"/>
                    </a:cubicBezTo>
                    <a:lnTo>
                      <a:pt x="445414" y="12966"/>
                    </a:lnTo>
                    <a:lnTo>
                      <a:pt x="457300" y="32055"/>
                    </a:lnTo>
                    <a:cubicBezTo>
                      <a:pt x="461262" y="38537"/>
                      <a:pt x="465583" y="44660"/>
                      <a:pt x="469905" y="50783"/>
                    </a:cubicBezTo>
                    <a:cubicBezTo>
                      <a:pt x="466304" y="46101"/>
                      <a:pt x="461622" y="39978"/>
                      <a:pt x="456579" y="32775"/>
                    </a:cubicBezTo>
                    <a:cubicBezTo>
                      <a:pt x="454058" y="29173"/>
                      <a:pt x="451537" y="25211"/>
                      <a:pt x="448656" y="21250"/>
                    </a:cubicBezTo>
                    <a:cubicBezTo>
                      <a:pt x="447215" y="19089"/>
                      <a:pt x="445775" y="16928"/>
                      <a:pt x="444334" y="14767"/>
                    </a:cubicBezTo>
                    <a:cubicBezTo>
                      <a:pt x="443974" y="14046"/>
                      <a:pt x="443974" y="14046"/>
                      <a:pt x="443614" y="13686"/>
                    </a:cubicBezTo>
                    <a:cubicBezTo>
                      <a:pt x="443614" y="13686"/>
                      <a:pt x="443614" y="13326"/>
                      <a:pt x="443253" y="12966"/>
                    </a:cubicBezTo>
                    <a:cubicBezTo>
                      <a:pt x="442893" y="12606"/>
                      <a:pt x="442533" y="11885"/>
                      <a:pt x="442173" y="11525"/>
                    </a:cubicBezTo>
                    <a:cubicBezTo>
                      <a:pt x="438932" y="7924"/>
                      <a:pt x="434249" y="5763"/>
                      <a:pt x="429207" y="5402"/>
                    </a:cubicBezTo>
                    <a:cubicBezTo>
                      <a:pt x="418402" y="5402"/>
                      <a:pt x="407237" y="5402"/>
                      <a:pt x="396072" y="5402"/>
                    </a:cubicBezTo>
                    <a:cubicBezTo>
                      <a:pt x="349251" y="5402"/>
                      <a:pt x="304951" y="5042"/>
                      <a:pt x="291625" y="4322"/>
                    </a:cubicBezTo>
                    <a:cubicBezTo>
                      <a:pt x="334124" y="3962"/>
                      <a:pt x="344929" y="3242"/>
                      <a:pt x="359696" y="2521"/>
                    </a:cubicBezTo>
                    <a:cubicBezTo>
                      <a:pt x="367259" y="2521"/>
                      <a:pt x="375543" y="2161"/>
                      <a:pt x="389589" y="1801"/>
                    </a:cubicBezTo>
                    <a:cubicBezTo>
                      <a:pt x="396432" y="1801"/>
                      <a:pt x="405076" y="1801"/>
                      <a:pt x="415521" y="1801"/>
                    </a:cubicBezTo>
                    <a:cubicBezTo>
                      <a:pt x="418042" y="1801"/>
                      <a:pt x="420923" y="1801"/>
                      <a:pt x="423805" y="1801"/>
                    </a:cubicBezTo>
                    <a:cubicBezTo>
                      <a:pt x="425245" y="1801"/>
                      <a:pt x="426686" y="1801"/>
                      <a:pt x="428127" y="1801"/>
                    </a:cubicBezTo>
                    <a:cubicBezTo>
                      <a:pt x="428847" y="1801"/>
                      <a:pt x="429567" y="1801"/>
                      <a:pt x="430648" y="1801"/>
                    </a:cubicBezTo>
                    <a:cubicBezTo>
                      <a:pt x="433889" y="2161"/>
                      <a:pt x="437131" y="3242"/>
                      <a:pt x="440372" y="5402"/>
                    </a:cubicBezTo>
                    <a:cubicBezTo>
                      <a:pt x="439652" y="4322"/>
                      <a:pt x="436410" y="2521"/>
                      <a:pt x="434970" y="1801"/>
                    </a:cubicBezTo>
                    <a:cubicBezTo>
                      <a:pt x="434249" y="1441"/>
                      <a:pt x="434249" y="1080"/>
                      <a:pt x="434970" y="1080"/>
                    </a:cubicBezTo>
                    <a:cubicBezTo>
                      <a:pt x="435690" y="1080"/>
                      <a:pt x="437851" y="1441"/>
                      <a:pt x="441092" y="3602"/>
                    </a:cubicBezTo>
                    <a:cubicBezTo>
                      <a:pt x="438932" y="2161"/>
                      <a:pt x="436770" y="1441"/>
                      <a:pt x="434610" y="720"/>
                    </a:cubicBezTo>
                    <a:cubicBezTo>
                      <a:pt x="433529" y="720"/>
                      <a:pt x="432088" y="360"/>
                      <a:pt x="431008" y="0"/>
                    </a:cubicBezTo>
                    <a:cubicBezTo>
                      <a:pt x="430288" y="0"/>
                      <a:pt x="429928" y="0"/>
                      <a:pt x="429207" y="0"/>
                    </a:cubicBezTo>
                    <a:lnTo>
                      <a:pt x="426686" y="0"/>
                    </a:lnTo>
                    <a:cubicBezTo>
                      <a:pt x="418042" y="0"/>
                      <a:pt x="409398" y="0"/>
                      <a:pt x="401115" y="0"/>
                    </a:cubicBezTo>
                    <a:cubicBezTo>
                      <a:pt x="384187" y="0"/>
                      <a:pt x="367259" y="0"/>
                      <a:pt x="350331" y="0"/>
                    </a:cubicBezTo>
                    <a:cubicBezTo>
                      <a:pt x="316836" y="0"/>
                      <a:pt x="283701" y="0"/>
                      <a:pt x="250206" y="0"/>
                    </a:cubicBezTo>
                    <a:cubicBezTo>
                      <a:pt x="183576" y="0"/>
                      <a:pt x="116226" y="0"/>
                      <a:pt x="44193" y="1441"/>
                    </a:cubicBezTo>
                    <a:close/>
                  </a:path>
                </a:pathLst>
              </a:custGeom>
              <a:solidFill>
                <a:schemeClr val="accent2"/>
              </a:solidFill>
              <a:ln w="0" cap="flat">
                <a:noFill/>
                <a:prstDash val="solid"/>
                <a:miter/>
              </a:ln>
            </p:spPr>
            <p:txBody>
              <a:bodyPr rtlCol="0" anchor="ctr"/>
              <a:lstStyle/>
              <a:p>
                <a:endParaRPr lang="en-US" sz="744"/>
              </a:p>
            </p:txBody>
          </p:sp>
          <p:sp>
            <p:nvSpPr>
              <p:cNvPr id="902" name="Freeform: Shape 901">
                <a:extLst>
                  <a:ext uri="{FF2B5EF4-FFF2-40B4-BE49-F238E27FC236}">
                    <a16:creationId xmlns:a16="http://schemas.microsoft.com/office/drawing/2014/main" id="{DBA76557-1DEB-5997-4A70-CC2450E0DA45}"/>
                  </a:ext>
                </a:extLst>
              </p:cNvPr>
              <p:cNvSpPr/>
              <p:nvPr/>
            </p:nvSpPr>
            <p:spPr>
              <a:xfrm>
                <a:off x="10863955" y="5814001"/>
                <a:ext cx="3601" cy="2360"/>
              </a:xfrm>
              <a:custGeom>
                <a:avLst/>
                <a:gdLst>
                  <a:gd name="connsiteX0" fmla="*/ 0 w 3601"/>
                  <a:gd name="connsiteY0" fmla="*/ 1280 h 2360"/>
                  <a:gd name="connsiteX1" fmla="*/ 0 w 3601"/>
                  <a:gd name="connsiteY1" fmla="*/ 2360 h 2360"/>
                  <a:gd name="connsiteX2" fmla="*/ 0 w 3601"/>
                  <a:gd name="connsiteY2" fmla="*/ 1280 h 2360"/>
                </a:gdLst>
                <a:ahLst/>
                <a:cxnLst>
                  <a:cxn ang="0">
                    <a:pos x="connsiteX0" y="connsiteY0"/>
                  </a:cxn>
                  <a:cxn ang="0">
                    <a:pos x="connsiteX1" y="connsiteY1"/>
                  </a:cxn>
                  <a:cxn ang="0">
                    <a:pos x="connsiteX2" y="connsiteY2"/>
                  </a:cxn>
                </a:cxnLst>
                <a:rect l="l" t="t" r="r" b="b"/>
                <a:pathLst>
                  <a:path w="3601" h="2360">
                    <a:moveTo>
                      <a:pt x="0" y="1280"/>
                    </a:moveTo>
                    <a:lnTo>
                      <a:pt x="0" y="2360"/>
                    </a:lnTo>
                    <a:cubicBezTo>
                      <a:pt x="0" y="-161"/>
                      <a:pt x="0" y="-881"/>
                      <a:pt x="0" y="1280"/>
                    </a:cubicBezTo>
                    <a:close/>
                  </a:path>
                </a:pathLst>
              </a:custGeom>
              <a:solidFill>
                <a:schemeClr val="accent2"/>
              </a:solidFill>
              <a:ln w="0" cap="flat">
                <a:noFill/>
                <a:prstDash val="solid"/>
                <a:miter/>
              </a:ln>
            </p:spPr>
            <p:txBody>
              <a:bodyPr rtlCol="0" anchor="ctr"/>
              <a:lstStyle/>
              <a:p>
                <a:endParaRPr lang="en-US" sz="744"/>
              </a:p>
            </p:txBody>
          </p:sp>
          <p:sp>
            <p:nvSpPr>
              <p:cNvPr id="903" name="Freeform: Shape 902">
                <a:extLst>
                  <a:ext uri="{FF2B5EF4-FFF2-40B4-BE49-F238E27FC236}">
                    <a16:creationId xmlns:a16="http://schemas.microsoft.com/office/drawing/2014/main" id="{A34F1D74-EDCA-F1B6-5636-494034A40E4B}"/>
                  </a:ext>
                </a:extLst>
              </p:cNvPr>
              <p:cNvSpPr/>
              <p:nvPr/>
            </p:nvSpPr>
            <p:spPr>
              <a:xfrm>
                <a:off x="10864315" y="5816001"/>
                <a:ext cx="7923" cy="110930"/>
              </a:xfrm>
              <a:custGeom>
                <a:avLst/>
                <a:gdLst>
                  <a:gd name="connsiteX0" fmla="*/ 360 w 7923"/>
                  <a:gd name="connsiteY0" fmla="*/ 45020 h 110930"/>
                  <a:gd name="connsiteX1" fmla="*/ 3602 w 7923"/>
                  <a:gd name="connsiteY1" fmla="*/ 78155 h 110930"/>
                  <a:gd name="connsiteX2" fmla="*/ 7924 w 7923"/>
                  <a:gd name="connsiteY2" fmla="*/ 110930 h 110930"/>
                  <a:gd name="connsiteX3" fmla="*/ 1801 w 7923"/>
                  <a:gd name="connsiteY3" fmla="*/ 7563 h 110930"/>
                  <a:gd name="connsiteX4" fmla="*/ 0 w 7923"/>
                  <a:gd name="connsiteY4" fmla="*/ 0 h 110930"/>
                  <a:gd name="connsiteX5" fmla="*/ 1080 w 7923"/>
                  <a:gd name="connsiteY5" fmla="*/ 28093 h 110930"/>
                  <a:gd name="connsiteX6" fmla="*/ 2161 w 7923"/>
                  <a:gd name="connsiteY6" fmla="*/ 59787 h 110930"/>
                  <a:gd name="connsiteX7" fmla="*/ 360 w 7923"/>
                  <a:gd name="connsiteY7" fmla="*/ 45020 h 110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923" h="110930">
                    <a:moveTo>
                      <a:pt x="360" y="45020"/>
                    </a:moveTo>
                    <a:cubicBezTo>
                      <a:pt x="1080" y="56185"/>
                      <a:pt x="2521" y="66990"/>
                      <a:pt x="3602" y="78155"/>
                    </a:cubicBezTo>
                    <a:cubicBezTo>
                      <a:pt x="5042" y="89320"/>
                      <a:pt x="6483" y="100125"/>
                      <a:pt x="7924" y="110930"/>
                    </a:cubicBezTo>
                    <a:cubicBezTo>
                      <a:pt x="3962" y="76715"/>
                      <a:pt x="2161" y="42139"/>
                      <a:pt x="1801" y="7563"/>
                    </a:cubicBezTo>
                    <a:lnTo>
                      <a:pt x="0" y="0"/>
                    </a:lnTo>
                    <a:cubicBezTo>
                      <a:pt x="0" y="4682"/>
                      <a:pt x="720" y="15847"/>
                      <a:pt x="1080" y="28093"/>
                    </a:cubicBezTo>
                    <a:cubicBezTo>
                      <a:pt x="1801" y="39978"/>
                      <a:pt x="2161" y="52584"/>
                      <a:pt x="2161" y="59787"/>
                    </a:cubicBezTo>
                    <a:cubicBezTo>
                      <a:pt x="1441" y="54745"/>
                      <a:pt x="720" y="50062"/>
                      <a:pt x="360" y="45020"/>
                    </a:cubicBezTo>
                    <a:close/>
                  </a:path>
                </a:pathLst>
              </a:custGeom>
              <a:solidFill>
                <a:schemeClr val="accent2"/>
              </a:solidFill>
              <a:ln w="0" cap="flat">
                <a:noFill/>
                <a:prstDash val="solid"/>
                <a:miter/>
              </a:ln>
            </p:spPr>
            <p:txBody>
              <a:bodyPr rtlCol="0" anchor="ctr"/>
              <a:lstStyle/>
              <a:p>
                <a:endParaRPr lang="en-US" sz="744"/>
              </a:p>
            </p:txBody>
          </p:sp>
          <p:sp>
            <p:nvSpPr>
              <p:cNvPr id="904" name="Freeform: Shape 903">
                <a:extLst>
                  <a:ext uri="{FF2B5EF4-FFF2-40B4-BE49-F238E27FC236}">
                    <a16:creationId xmlns:a16="http://schemas.microsoft.com/office/drawing/2014/main" id="{ACFBD01C-7581-3EA9-4A70-41ED87207ADA}"/>
                  </a:ext>
                </a:extLst>
              </p:cNvPr>
              <p:cNvSpPr/>
              <p:nvPr/>
            </p:nvSpPr>
            <p:spPr>
              <a:xfrm>
                <a:off x="10869892" y="5922969"/>
                <a:ext cx="16392" cy="79956"/>
              </a:xfrm>
              <a:custGeom>
                <a:avLst/>
                <a:gdLst>
                  <a:gd name="connsiteX0" fmla="*/ 15672 w 16392"/>
                  <a:gd name="connsiteY0" fmla="*/ 79956 h 79956"/>
                  <a:gd name="connsiteX1" fmla="*/ 9550 w 16392"/>
                  <a:gd name="connsiteY1" fmla="*/ 50783 h 79956"/>
                  <a:gd name="connsiteX2" fmla="*/ 6668 w 16392"/>
                  <a:gd name="connsiteY2" fmla="*/ 39258 h 79956"/>
                  <a:gd name="connsiteX3" fmla="*/ 6308 w 16392"/>
                  <a:gd name="connsiteY3" fmla="*/ 43220 h 79956"/>
                  <a:gd name="connsiteX4" fmla="*/ 8109 w 16392"/>
                  <a:gd name="connsiteY4" fmla="*/ 59427 h 79956"/>
                  <a:gd name="connsiteX5" fmla="*/ 5588 w 16392"/>
                  <a:gd name="connsiteY5" fmla="*/ 44300 h 79956"/>
                  <a:gd name="connsiteX6" fmla="*/ 4147 w 16392"/>
                  <a:gd name="connsiteY6" fmla="*/ 34215 h 79956"/>
                  <a:gd name="connsiteX7" fmla="*/ 3427 w 16392"/>
                  <a:gd name="connsiteY7" fmla="*/ 23771 h 79956"/>
                  <a:gd name="connsiteX8" fmla="*/ 185 w 16392"/>
                  <a:gd name="connsiteY8" fmla="*/ 0 h 79956"/>
                  <a:gd name="connsiteX9" fmla="*/ 3427 w 16392"/>
                  <a:gd name="connsiteY9" fmla="*/ 32775 h 79956"/>
                  <a:gd name="connsiteX10" fmla="*/ 10990 w 16392"/>
                  <a:gd name="connsiteY10" fmla="*/ 74554 h 79956"/>
                  <a:gd name="connsiteX11" fmla="*/ 16393 w 16392"/>
                  <a:gd name="connsiteY11" fmla="*/ 79236 h 7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392" h="79956">
                    <a:moveTo>
                      <a:pt x="15672" y="79956"/>
                    </a:moveTo>
                    <a:cubicBezTo>
                      <a:pt x="12791" y="66990"/>
                      <a:pt x="10990" y="57266"/>
                      <a:pt x="9550" y="50783"/>
                    </a:cubicBezTo>
                    <a:cubicBezTo>
                      <a:pt x="8109" y="44300"/>
                      <a:pt x="7389" y="40338"/>
                      <a:pt x="6668" y="39258"/>
                    </a:cubicBezTo>
                    <a:cubicBezTo>
                      <a:pt x="5948" y="38177"/>
                      <a:pt x="5948" y="39618"/>
                      <a:pt x="6308" y="43220"/>
                    </a:cubicBezTo>
                    <a:cubicBezTo>
                      <a:pt x="6308" y="46821"/>
                      <a:pt x="7029" y="52584"/>
                      <a:pt x="8109" y="59427"/>
                    </a:cubicBezTo>
                    <a:cubicBezTo>
                      <a:pt x="6668" y="53304"/>
                      <a:pt x="5948" y="48622"/>
                      <a:pt x="5588" y="44300"/>
                    </a:cubicBezTo>
                    <a:cubicBezTo>
                      <a:pt x="4868" y="40338"/>
                      <a:pt x="4507" y="37097"/>
                      <a:pt x="4147" y="34215"/>
                    </a:cubicBezTo>
                    <a:cubicBezTo>
                      <a:pt x="3427" y="29173"/>
                      <a:pt x="3427" y="26292"/>
                      <a:pt x="3427" y="23771"/>
                    </a:cubicBezTo>
                    <a:cubicBezTo>
                      <a:pt x="3427" y="19089"/>
                      <a:pt x="3427" y="16568"/>
                      <a:pt x="185" y="0"/>
                    </a:cubicBezTo>
                    <a:cubicBezTo>
                      <a:pt x="-535" y="720"/>
                      <a:pt x="906" y="15847"/>
                      <a:pt x="3427" y="32775"/>
                    </a:cubicBezTo>
                    <a:cubicBezTo>
                      <a:pt x="5948" y="49703"/>
                      <a:pt x="9550" y="67711"/>
                      <a:pt x="10990" y="74554"/>
                    </a:cubicBezTo>
                    <a:lnTo>
                      <a:pt x="16393" y="79236"/>
                    </a:lnTo>
                    <a:close/>
                  </a:path>
                </a:pathLst>
              </a:custGeom>
              <a:solidFill>
                <a:schemeClr val="accent2"/>
              </a:solidFill>
              <a:ln w="0" cap="flat">
                <a:noFill/>
                <a:prstDash val="solid"/>
                <a:miter/>
              </a:ln>
            </p:spPr>
            <p:txBody>
              <a:bodyPr rtlCol="0" anchor="ctr"/>
              <a:lstStyle/>
              <a:p>
                <a:endParaRPr lang="en-US" sz="744"/>
              </a:p>
            </p:txBody>
          </p:sp>
          <p:sp>
            <p:nvSpPr>
              <p:cNvPr id="905" name="Freeform: Shape 904">
                <a:extLst>
                  <a:ext uri="{FF2B5EF4-FFF2-40B4-BE49-F238E27FC236}">
                    <a16:creationId xmlns:a16="http://schemas.microsoft.com/office/drawing/2014/main" id="{9A11B00D-DCA0-B3E8-92A0-7EFCF61CD1C1}"/>
                  </a:ext>
                </a:extLst>
              </p:cNvPr>
              <p:cNvSpPr/>
              <p:nvPr/>
            </p:nvSpPr>
            <p:spPr>
              <a:xfrm>
                <a:off x="10683153" y="6060551"/>
                <a:ext cx="31333" cy="22690"/>
              </a:xfrm>
              <a:custGeom>
                <a:avLst/>
                <a:gdLst>
                  <a:gd name="connsiteX0" fmla="*/ 18008 w 31333"/>
                  <a:gd name="connsiteY0" fmla="*/ 14407 h 22690"/>
                  <a:gd name="connsiteX1" fmla="*/ 31334 w 31333"/>
                  <a:gd name="connsiteY1" fmla="*/ 22690 h 22690"/>
                  <a:gd name="connsiteX2" fmla="*/ 0 w 31333"/>
                  <a:gd name="connsiteY2" fmla="*/ 0 h 22690"/>
                  <a:gd name="connsiteX3" fmla="*/ 18008 w 31333"/>
                  <a:gd name="connsiteY3" fmla="*/ 14407 h 22690"/>
                </a:gdLst>
                <a:ahLst/>
                <a:cxnLst>
                  <a:cxn ang="0">
                    <a:pos x="connsiteX0" y="connsiteY0"/>
                  </a:cxn>
                  <a:cxn ang="0">
                    <a:pos x="connsiteX1" y="connsiteY1"/>
                  </a:cxn>
                  <a:cxn ang="0">
                    <a:pos x="connsiteX2" y="connsiteY2"/>
                  </a:cxn>
                  <a:cxn ang="0">
                    <a:pos x="connsiteX3" y="connsiteY3"/>
                  </a:cxn>
                </a:cxnLst>
                <a:rect l="l" t="t" r="r" b="b"/>
                <a:pathLst>
                  <a:path w="31333" h="22690">
                    <a:moveTo>
                      <a:pt x="18008" y="14407"/>
                    </a:moveTo>
                    <a:cubicBezTo>
                      <a:pt x="22330" y="17288"/>
                      <a:pt x="27012" y="19809"/>
                      <a:pt x="31334" y="22690"/>
                    </a:cubicBezTo>
                    <a:cubicBezTo>
                      <a:pt x="20529" y="15487"/>
                      <a:pt x="10445" y="7564"/>
                      <a:pt x="0" y="0"/>
                    </a:cubicBezTo>
                    <a:lnTo>
                      <a:pt x="18008" y="14407"/>
                    </a:lnTo>
                    <a:close/>
                  </a:path>
                </a:pathLst>
              </a:custGeom>
              <a:solidFill>
                <a:schemeClr val="accent2"/>
              </a:solidFill>
              <a:ln w="0" cap="flat">
                <a:noFill/>
                <a:prstDash val="solid"/>
                <a:miter/>
              </a:ln>
            </p:spPr>
            <p:txBody>
              <a:bodyPr rtlCol="0" anchor="ctr"/>
              <a:lstStyle/>
              <a:p>
                <a:endParaRPr lang="en-US" sz="744"/>
              </a:p>
            </p:txBody>
          </p:sp>
          <p:sp>
            <p:nvSpPr>
              <p:cNvPr id="906" name="Freeform: Shape 905">
                <a:extLst>
                  <a:ext uri="{FF2B5EF4-FFF2-40B4-BE49-F238E27FC236}">
                    <a16:creationId xmlns:a16="http://schemas.microsoft.com/office/drawing/2014/main" id="{8C894AE2-C57C-B660-F776-298751F19A25}"/>
                  </a:ext>
                </a:extLst>
              </p:cNvPr>
              <p:cNvSpPr/>
              <p:nvPr/>
            </p:nvSpPr>
            <p:spPr>
              <a:xfrm>
                <a:off x="10714847" y="6083241"/>
                <a:ext cx="31694" cy="21249"/>
              </a:xfrm>
              <a:custGeom>
                <a:avLst/>
                <a:gdLst>
                  <a:gd name="connsiteX0" fmla="*/ 0 w 31694"/>
                  <a:gd name="connsiteY0" fmla="*/ 0 h 21249"/>
                  <a:gd name="connsiteX1" fmla="*/ 15847 w 31694"/>
                  <a:gd name="connsiteY1" fmla="*/ 10805 h 21249"/>
                  <a:gd name="connsiteX2" fmla="*/ 31694 w 31694"/>
                  <a:gd name="connsiteY2" fmla="*/ 21250 h 21249"/>
                  <a:gd name="connsiteX3" fmla="*/ 23050 w 31694"/>
                  <a:gd name="connsiteY3" fmla="*/ 13686 h 21249"/>
                  <a:gd name="connsiteX4" fmla="*/ 0 w 31694"/>
                  <a:gd name="connsiteY4" fmla="*/ 0 h 212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694" h="21249">
                    <a:moveTo>
                      <a:pt x="0" y="0"/>
                    </a:moveTo>
                    <a:lnTo>
                      <a:pt x="15847" y="10805"/>
                    </a:lnTo>
                    <a:cubicBezTo>
                      <a:pt x="21249" y="14407"/>
                      <a:pt x="26292" y="18008"/>
                      <a:pt x="31694" y="21250"/>
                    </a:cubicBezTo>
                    <a:cubicBezTo>
                      <a:pt x="29893" y="19089"/>
                      <a:pt x="27733" y="17648"/>
                      <a:pt x="23050" y="13686"/>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907" name="Freeform: Shape 906">
                <a:extLst>
                  <a:ext uri="{FF2B5EF4-FFF2-40B4-BE49-F238E27FC236}">
                    <a16:creationId xmlns:a16="http://schemas.microsoft.com/office/drawing/2014/main" id="{8CA670E3-8FD4-2D05-C68D-AD90964BBD4B}"/>
                  </a:ext>
                </a:extLst>
              </p:cNvPr>
              <p:cNvSpPr/>
              <p:nvPr/>
            </p:nvSpPr>
            <p:spPr>
              <a:xfrm>
                <a:off x="10833701" y="6154914"/>
                <a:ext cx="84277" cy="39617"/>
              </a:xfrm>
              <a:custGeom>
                <a:avLst/>
                <a:gdLst>
                  <a:gd name="connsiteX0" fmla="*/ 0 w 84277"/>
                  <a:gd name="connsiteY0" fmla="*/ 0 h 39617"/>
                  <a:gd name="connsiteX1" fmla="*/ 17288 w 84277"/>
                  <a:gd name="connsiteY1" fmla="*/ 8644 h 39617"/>
                  <a:gd name="connsiteX2" fmla="*/ 27372 w 84277"/>
                  <a:gd name="connsiteY2" fmla="*/ 13686 h 39617"/>
                  <a:gd name="connsiteX3" fmla="*/ 37817 w 84277"/>
                  <a:gd name="connsiteY3" fmla="*/ 18368 h 39617"/>
                  <a:gd name="connsiteX4" fmla="*/ 84278 w 84277"/>
                  <a:gd name="connsiteY4" fmla="*/ 39618 h 39617"/>
                  <a:gd name="connsiteX5" fmla="*/ 41058 w 84277"/>
                  <a:gd name="connsiteY5" fmla="*/ 19809 h 39617"/>
                  <a:gd name="connsiteX6" fmla="*/ 19809 w 84277"/>
                  <a:gd name="connsiteY6" fmla="*/ 9724 h 39617"/>
                  <a:gd name="connsiteX7" fmla="*/ 360 w 84277"/>
                  <a:gd name="connsiteY7" fmla="*/ 0 h 39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277" h="39617">
                    <a:moveTo>
                      <a:pt x="0" y="0"/>
                    </a:moveTo>
                    <a:cubicBezTo>
                      <a:pt x="5402" y="2881"/>
                      <a:pt x="11165" y="5763"/>
                      <a:pt x="17288" y="8644"/>
                    </a:cubicBezTo>
                    <a:cubicBezTo>
                      <a:pt x="20529" y="10445"/>
                      <a:pt x="24131" y="12246"/>
                      <a:pt x="27372" y="13686"/>
                    </a:cubicBezTo>
                    <a:cubicBezTo>
                      <a:pt x="30614" y="15127"/>
                      <a:pt x="34215" y="16927"/>
                      <a:pt x="37817" y="18368"/>
                    </a:cubicBezTo>
                    <a:cubicBezTo>
                      <a:pt x="52224" y="24851"/>
                      <a:pt x="67350" y="32055"/>
                      <a:pt x="84278" y="39618"/>
                    </a:cubicBezTo>
                    <a:lnTo>
                      <a:pt x="41058" y="19809"/>
                    </a:lnTo>
                    <a:cubicBezTo>
                      <a:pt x="33855" y="16567"/>
                      <a:pt x="27012" y="13326"/>
                      <a:pt x="19809" y="9724"/>
                    </a:cubicBezTo>
                    <a:lnTo>
                      <a:pt x="360" y="0"/>
                    </a:lnTo>
                    <a:close/>
                  </a:path>
                </a:pathLst>
              </a:custGeom>
              <a:solidFill>
                <a:schemeClr val="accent2"/>
              </a:solidFill>
              <a:ln w="0" cap="flat">
                <a:noFill/>
                <a:prstDash val="solid"/>
                <a:miter/>
              </a:ln>
            </p:spPr>
            <p:txBody>
              <a:bodyPr rtlCol="0" anchor="ctr"/>
              <a:lstStyle/>
              <a:p>
                <a:endParaRPr lang="en-US" sz="744"/>
              </a:p>
            </p:txBody>
          </p:sp>
          <p:sp>
            <p:nvSpPr>
              <p:cNvPr id="908" name="Freeform: Shape 907">
                <a:extLst>
                  <a:ext uri="{FF2B5EF4-FFF2-40B4-BE49-F238E27FC236}">
                    <a16:creationId xmlns:a16="http://schemas.microsoft.com/office/drawing/2014/main" id="{5BD0A6A7-80CE-6CD6-F503-8F30CE1F2B70}"/>
                  </a:ext>
                </a:extLst>
              </p:cNvPr>
              <p:cNvSpPr/>
              <p:nvPr/>
            </p:nvSpPr>
            <p:spPr>
              <a:xfrm>
                <a:off x="10795164" y="6133304"/>
                <a:ext cx="38177" cy="21249"/>
              </a:xfrm>
              <a:custGeom>
                <a:avLst/>
                <a:gdLst>
                  <a:gd name="connsiteX0" fmla="*/ 0 w 38177"/>
                  <a:gd name="connsiteY0" fmla="*/ 360 h 21249"/>
                  <a:gd name="connsiteX1" fmla="*/ 1080 w 38177"/>
                  <a:gd name="connsiteY1" fmla="*/ 1081 h 21249"/>
                  <a:gd name="connsiteX2" fmla="*/ 19449 w 38177"/>
                  <a:gd name="connsiteY2" fmla="*/ 11525 h 21249"/>
                  <a:gd name="connsiteX3" fmla="*/ 38177 w 38177"/>
                  <a:gd name="connsiteY3" fmla="*/ 21250 h 21249"/>
                  <a:gd name="connsiteX4" fmla="*/ 0 w 38177"/>
                  <a:gd name="connsiteY4" fmla="*/ 0 h 212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77" h="21249">
                    <a:moveTo>
                      <a:pt x="0" y="360"/>
                    </a:moveTo>
                    <a:lnTo>
                      <a:pt x="1080" y="1081"/>
                    </a:lnTo>
                    <a:lnTo>
                      <a:pt x="19449" y="11525"/>
                    </a:lnTo>
                    <a:cubicBezTo>
                      <a:pt x="25571" y="15127"/>
                      <a:pt x="32055" y="18008"/>
                      <a:pt x="38177" y="21250"/>
                    </a:cubicBezTo>
                    <a:cubicBezTo>
                      <a:pt x="24131" y="14407"/>
                      <a:pt x="12246" y="6843"/>
                      <a:pt x="0" y="0"/>
                    </a:cubicBezTo>
                    <a:close/>
                  </a:path>
                </a:pathLst>
              </a:custGeom>
              <a:solidFill>
                <a:schemeClr val="accent2"/>
              </a:solidFill>
              <a:ln w="0" cap="flat">
                <a:noFill/>
                <a:prstDash val="solid"/>
                <a:miter/>
              </a:ln>
            </p:spPr>
            <p:txBody>
              <a:bodyPr rtlCol="0" anchor="ctr"/>
              <a:lstStyle/>
              <a:p>
                <a:endParaRPr lang="en-US" sz="744"/>
              </a:p>
            </p:txBody>
          </p:sp>
          <p:sp>
            <p:nvSpPr>
              <p:cNvPr id="909" name="Freeform: Shape 908">
                <a:extLst>
                  <a:ext uri="{FF2B5EF4-FFF2-40B4-BE49-F238E27FC236}">
                    <a16:creationId xmlns:a16="http://schemas.microsoft.com/office/drawing/2014/main" id="{96A6CA20-02B9-220C-75FF-32E14D94DF48}"/>
                  </a:ext>
                </a:extLst>
              </p:cNvPr>
              <p:cNvSpPr/>
              <p:nvPr/>
            </p:nvSpPr>
            <p:spPr>
              <a:xfrm>
                <a:off x="10746542" y="6104491"/>
                <a:ext cx="58346" cy="37096"/>
              </a:xfrm>
              <a:custGeom>
                <a:avLst/>
                <a:gdLst>
                  <a:gd name="connsiteX0" fmla="*/ 0 w 58346"/>
                  <a:gd name="connsiteY0" fmla="*/ 0 h 37096"/>
                  <a:gd name="connsiteX1" fmla="*/ 12606 w 58346"/>
                  <a:gd name="connsiteY1" fmla="*/ 10085 h 37096"/>
                  <a:gd name="connsiteX2" fmla="*/ 29173 w 58346"/>
                  <a:gd name="connsiteY2" fmla="*/ 20890 h 37096"/>
                  <a:gd name="connsiteX3" fmla="*/ 58346 w 58346"/>
                  <a:gd name="connsiteY3" fmla="*/ 37097 h 37096"/>
                  <a:gd name="connsiteX4" fmla="*/ 50063 w 58346"/>
                  <a:gd name="connsiteY4" fmla="*/ 29894 h 37096"/>
                  <a:gd name="connsiteX5" fmla="*/ 360 w 58346"/>
                  <a:gd name="connsiteY5" fmla="*/ 0 h 37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346" h="37096">
                    <a:moveTo>
                      <a:pt x="0" y="0"/>
                    </a:moveTo>
                    <a:cubicBezTo>
                      <a:pt x="2161" y="2161"/>
                      <a:pt x="4682" y="4682"/>
                      <a:pt x="12606" y="10085"/>
                    </a:cubicBezTo>
                    <a:cubicBezTo>
                      <a:pt x="16567" y="12966"/>
                      <a:pt x="21970" y="16207"/>
                      <a:pt x="29173" y="20890"/>
                    </a:cubicBezTo>
                    <a:cubicBezTo>
                      <a:pt x="36376" y="25211"/>
                      <a:pt x="46101" y="30614"/>
                      <a:pt x="58346" y="37097"/>
                    </a:cubicBezTo>
                    <a:lnTo>
                      <a:pt x="50063" y="29894"/>
                    </a:lnTo>
                    <a:cubicBezTo>
                      <a:pt x="33135" y="20529"/>
                      <a:pt x="16928" y="10085"/>
                      <a:pt x="360" y="0"/>
                    </a:cubicBezTo>
                    <a:close/>
                  </a:path>
                </a:pathLst>
              </a:custGeom>
              <a:solidFill>
                <a:schemeClr val="accent2"/>
              </a:solidFill>
              <a:ln w="0" cap="flat">
                <a:noFill/>
                <a:prstDash val="solid"/>
                <a:miter/>
              </a:ln>
            </p:spPr>
            <p:txBody>
              <a:bodyPr rtlCol="0" anchor="ctr"/>
              <a:lstStyle/>
              <a:p>
                <a:endParaRPr lang="en-US" sz="744"/>
              </a:p>
            </p:txBody>
          </p:sp>
          <p:sp>
            <p:nvSpPr>
              <p:cNvPr id="910" name="Freeform: Shape 909">
                <a:extLst>
                  <a:ext uri="{FF2B5EF4-FFF2-40B4-BE49-F238E27FC236}">
                    <a16:creationId xmlns:a16="http://schemas.microsoft.com/office/drawing/2014/main" id="{2913A178-E561-268A-9119-453870650511}"/>
                  </a:ext>
                </a:extLst>
              </p:cNvPr>
              <p:cNvSpPr/>
              <p:nvPr/>
            </p:nvSpPr>
            <p:spPr>
              <a:xfrm>
                <a:off x="9301570" y="5750451"/>
                <a:ext cx="47541" cy="720"/>
              </a:xfrm>
              <a:custGeom>
                <a:avLst/>
                <a:gdLst>
                  <a:gd name="connsiteX0" fmla="*/ 4682 w 47541"/>
                  <a:gd name="connsiteY0" fmla="*/ 720 h 720"/>
                  <a:gd name="connsiteX1" fmla="*/ 25932 w 47541"/>
                  <a:gd name="connsiteY1" fmla="*/ 720 h 720"/>
                  <a:gd name="connsiteX2" fmla="*/ 47541 w 47541"/>
                  <a:gd name="connsiteY2" fmla="*/ 720 h 720"/>
                  <a:gd name="connsiteX3" fmla="*/ 42859 w 47541"/>
                  <a:gd name="connsiteY3" fmla="*/ 0 h 720"/>
                  <a:gd name="connsiteX4" fmla="*/ 21250 w 47541"/>
                  <a:gd name="connsiteY4" fmla="*/ 0 h 720"/>
                  <a:gd name="connsiteX5" fmla="*/ 10445 w 47541"/>
                  <a:gd name="connsiteY5" fmla="*/ 720 h 720"/>
                  <a:gd name="connsiteX6" fmla="*/ 0 w 47541"/>
                  <a:gd name="connsiteY6" fmla="*/ 720 h 720"/>
                  <a:gd name="connsiteX7" fmla="*/ 4322 w 47541"/>
                  <a:gd name="connsiteY7" fmla="*/ 720 h 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541" h="720">
                    <a:moveTo>
                      <a:pt x="4682" y="720"/>
                    </a:moveTo>
                    <a:cubicBezTo>
                      <a:pt x="11525" y="720"/>
                      <a:pt x="18728" y="720"/>
                      <a:pt x="25932" y="720"/>
                    </a:cubicBezTo>
                    <a:lnTo>
                      <a:pt x="47541" y="720"/>
                    </a:lnTo>
                    <a:cubicBezTo>
                      <a:pt x="47541" y="360"/>
                      <a:pt x="42859" y="0"/>
                      <a:pt x="42859" y="0"/>
                    </a:cubicBezTo>
                    <a:lnTo>
                      <a:pt x="21250" y="0"/>
                    </a:lnTo>
                    <a:cubicBezTo>
                      <a:pt x="21250" y="360"/>
                      <a:pt x="10445" y="720"/>
                      <a:pt x="10445" y="720"/>
                    </a:cubicBezTo>
                    <a:lnTo>
                      <a:pt x="0" y="720"/>
                    </a:lnTo>
                    <a:cubicBezTo>
                      <a:pt x="0" y="720"/>
                      <a:pt x="4322" y="720"/>
                      <a:pt x="4322" y="720"/>
                    </a:cubicBezTo>
                    <a:close/>
                  </a:path>
                </a:pathLst>
              </a:custGeom>
              <a:solidFill>
                <a:schemeClr val="accent2"/>
              </a:solidFill>
              <a:ln w="0" cap="flat">
                <a:noFill/>
                <a:prstDash val="solid"/>
                <a:miter/>
              </a:ln>
            </p:spPr>
            <p:txBody>
              <a:bodyPr rtlCol="0" anchor="ctr"/>
              <a:lstStyle/>
              <a:p>
                <a:endParaRPr lang="en-US" sz="744"/>
              </a:p>
            </p:txBody>
          </p:sp>
          <p:sp>
            <p:nvSpPr>
              <p:cNvPr id="911" name="Freeform: Shape 910">
                <a:extLst>
                  <a:ext uri="{FF2B5EF4-FFF2-40B4-BE49-F238E27FC236}">
                    <a16:creationId xmlns:a16="http://schemas.microsoft.com/office/drawing/2014/main" id="{2F252F05-E3AC-FD56-FFD8-B098BAA6A91F}"/>
                  </a:ext>
                </a:extLst>
              </p:cNvPr>
              <p:cNvSpPr/>
              <p:nvPr/>
            </p:nvSpPr>
            <p:spPr>
              <a:xfrm>
                <a:off x="9554404" y="5752252"/>
                <a:ext cx="25931" cy="720"/>
              </a:xfrm>
              <a:custGeom>
                <a:avLst/>
                <a:gdLst>
                  <a:gd name="connsiteX0" fmla="*/ 0 w 25931"/>
                  <a:gd name="connsiteY0" fmla="*/ 720 h 720"/>
                  <a:gd name="connsiteX1" fmla="*/ 25932 w 25931"/>
                  <a:gd name="connsiteY1" fmla="*/ 0 h 720"/>
                  <a:gd name="connsiteX2" fmla="*/ 0 w 25931"/>
                  <a:gd name="connsiteY2" fmla="*/ 720 h 720"/>
                </a:gdLst>
                <a:ahLst/>
                <a:cxnLst>
                  <a:cxn ang="0">
                    <a:pos x="connsiteX0" y="connsiteY0"/>
                  </a:cxn>
                  <a:cxn ang="0">
                    <a:pos x="connsiteX1" y="connsiteY1"/>
                  </a:cxn>
                  <a:cxn ang="0">
                    <a:pos x="connsiteX2" y="connsiteY2"/>
                  </a:cxn>
                </a:cxnLst>
                <a:rect l="l" t="t" r="r" b="b"/>
                <a:pathLst>
                  <a:path w="25931" h="720">
                    <a:moveTo>
                      <a:pt x="0" y="720"/>
                    </a:moveTo>
                    <a:cubicBezTo>
                      <a:pt x="10805" y="720"/>
                      <a:pt x="18728" y="0"/>
                      <a:pt x="25932" y="0"/>
                    </a:cubicBezTo>
                    <a:cubicBezTo>
                      <a:pt x="14767" y="0"/>
                      <a:pt x="5763" y="360"/>
                      <a:pt x="0" y="720"/>
                    </a:cubicBezTo>
                    <a:close/>
                  </a:path>
                </a:pathLst>
              </a:custGeom>
              <a:solidFill>
                <a:schemeClr val="accent2"/>
              </a:solidFill>
              <a:ln w="0" cap="flat">
                <a:noFill/>
                <a:prstDash val="solid"/>
                <a:miter/>
              </a:ln>
            </p:spPr>
            <p:txBody>
              <a:bodyPr rtlCol="0" anchor="ctr"/>
              <a:lstStyle/>
              <a:p>
                <a:endParaRPr lang="en-US" sz="744"/>
              </a:p>
            </p:txBody>
          </p:sp>
          <p:sp>
            <p:nvSpPr>
              <p:cNvPr id="912" name="Freeform: Shape 911">
                <a:extLst>
                  <a:ext uri="{FF2B5EF4-FFF2-40B4-BE49-F238E27FC236}">
                    <a16:creationId xmlns:a16="http://schemas.microsoft.com/office/drawing/2014/main" id="{E2A8417A-2316-DD1D-6CF6-A591F8BF1AE8}"/>
                  </a:ext>
                </a:extLst>
              </p:cNvPr>
              <p:cNvSpPr/>
              <p:nvPr/>
            </p:nvSpPr>
            <p:spPr>
              <a:xfrm>
                <a:off x="9580336" y="5740889"/>
                <a:ext cx="284144" cy="11002"/>
              </a:xfrm>
              <a:custGeom>
                <a:avLst/>
                <a:gdLst>
                  <a:gd name="connsiteX0" fmla="*/ 158472 w 284144"/>
                  <a:gd name="connsiteY0" fmla="*/ 1638 h 11002"/>
                  <a:gd name="connsiteX1" fmla="*/ 182242 w 284144"/>
                  <a:gd name="connsiteY1" fmla="*/ 4159 h 11002"/>
                  <a:gd name="connsiteX2" fmla="*/ 102646 w 284144"/>
                  <a:gd name="connsiteY2" fmla="*/ 6681 h 11002"/>
                  <a:gd name="connsiteX3" fmla="*/ 118493 w 284144"/>
                  <a:gd name="connsiteY3" fmla="*/ 4519 h 11002"/>
                  <a:gd name="connsiteX4" fmla="*/ 88240 w 284144"/>
                  <a:gd name="connsiteY4" fmla="*/ 7041 h 11002"/>
                  <a:gd name="connsiteX5" fmla="*/ 0 w 284144"/>
                  <a:gd name="connsiteY5" fmla="*/ 11002 h 11002"/>
                  <a:gd name="connsiteX6" fmla="*/ 260037 w 284144"/>
                  <a:gd name="connsiteY6" fmla="*/ 9562 h 11002"/>
                  <a:gd name="connsiteX7" fmla="*/ 276605 w 284144"/>
                  <a:gd name="connsiteY7" fmla="*/ 558 h 11002"/>
                  <a:gd name="connsiteX8" fmla="*/ 158111 w 284144"/>
                  <a:gd name="connsiteY8" fmla="*/ 1638 h 11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4144" h="11002">
                    <a:moveTo>
                      <a:pt x="158472" y="1638"/>
                    </a:moveTo>
                    <a:cubicBezTo>
                      <a:pt x="208894" y="3079"/>
                      <a:pt x="88600" y="3799"/>
                      <a:pt x="182242" y="4159"/>
                    </a:cubicBezTo>
                    <a:cubicBezTo>
                      <a:pt x="190526" y="5600"/>
                      <a:pt x="146586" y="7401"/>
                      <a:pt x="102646" y="6681"/>
                    </a:cubicBezTo>
                    <a:cubicBezTo>
                      <a:pt x="106248" y="5240"/>
                      <a:pt x="145506" y="5960"/>
                      <a:pt x="118493" y="4519"/>
                    </a:cubicBezTo>
                    <a:cubicBezTo>
                      <a:pt x="89320" y="5960"/>
                      <a:pt x="78155" y="4880"/>
                      <a:pt x="88240" y="7041"/>
                    </a:cubicBezTo>
                    <a:cubicBezTo>
                      <a:pt x="38898" y="8121"/>
                      <a:pt x="33495" y="9562"/>
                      <a:pt x="0" y="11002"/>
                    </a:cubicBezTo>
                    <a:cubicBezTo>
                      <a:pt x="59427" y="10282"/>
                      <a:pt x="184763" y="12083"/>
                      <a:pt x="260037" y="9562"/>
                    </a:cubicBezTo>
                    <a:cubicBezTo>
                      <a:pt x="301816" y="7041"/>
                      <a:pt x="276605" y="3799"/>
                      <a:pt x="276605" y="558"/>
                    </a:cubicBezTo>
                    <a:cubicBezTo>
                      <a:pt x="270482" y="-163"/>
                      <a:pt x="162433" y="-523"/>
                      <a:pt x="158111" y="1638"/>
                    </a:cubicBezTo>
                    <a:close/>
                  </a:path>
                </a:pathLst>
              </a:custGeom>
              <a:solidFill>
                <a:schemeClr val="accent2"/>
              </a:solidFill>
              <a:ln w="0" cap="flat">
                <a:noFill/>
                <a:prstDash val="solid"/>
                <a:miter/>
              </a:ln>
            </p:spPr>
            <p:txBody>
              <a:bodyPr rtlCol="0" anchor="ctr"/>
              <a:lstStyle/>
              <a:p>
                <a:endParaRPr lang="en-US" sz="744"/>
              </a:p>
            </p:txBody>
          </p:sp>
          <p:sp>
            <p:nvSpPr>
              <p:cNvPr id="913" name="Freeform: Shape 912">
                <a:extLst>
                  <a:ext uri="{FF2B5EF4-FFF2-40B4-BE49-F238E27FC236}">
                    <a16:creationId xmlns:a16="http://schemas.microsoft.com/office/drawing/2014/main" id="{E6500006-6B97-B954-B01D-B8601AFF0310}"/>
                  </a:ext>
                </a:extLst>
              </p:cNvPr>
              <p:cNvSpPr/>
              <p:nvPr/>
            </p:nvSpPr>
            <p:spPr>
              <a:xfrm>
                <a:off x="9614191" y="5739286"/>
                <a:ext cx="45020" cy="480"/>
              </a:xfrm>
              <a:custGeom>
                <a:avLst/>
                <a:gdLst>
                  <a:gd name="connsiteX0" fmla="*/ 45020 w 45020"/>
                  <a:gd name="connsiteY0" fmla="*/ 0 h 480"/>
                  <a:gd name="connsiteX1" fmla="*/ 0 w 45020"/>
                  <a:gd name="connsiteY1" fmla="*/ 0 h 480"/>
                  <a:gd name="connsiteX2" fmla="*/ 45020 w 45020"/>
                  <a:gd name="connsiteY2" fmla="*/ 0 h 480"/>
                </a:gdLst>
                <a:ahLst/>
                <a:cxnLst>
                  <a:cxn ang="0">
                    <a:pos x="connsiteX0" y="connsiteY0"/>
                  </a:cxn>
                  <a:cxn ang="0">
                    <a:pos x="connsiteX1" y="connsiteY1"/>
                  </a:cxn>
                  <a:cxn ang="0">
                    <a:pos x="connsiteX2" y="connsiteY2"/>
                  </a:cxn>
                </a:cxnLst>
                <a:rect l="l" t="t" r="r" b="b"/>
                <a:pathLst>
                  <a:path w="45020" h="480">
                    <a:moveTo>
                      <a:pt x="45020" y="0"/>
                    </a:moveTo>
                    <a:cubicBezTo>
                      <a:pt x="21610" y="0"/>
                      <a:pt x="14407" y="0"/>
                      <a:pt x="0" y="0"/>
                    </a:cubicBezTo>
                    <a:cubicBezTo>
                      <a:pt x="3962" y="1081"/>
                      <a:pt x="25932" y="0"/>
                      <a:pt x="45020" y="0"/>
                    </a:cubicBezTo>
                    <a:close/>
                  </a:path>
                </a:pathLst>
              </a:custGeom>
              <a:solidFill>
                <a:schemeClr val="accent2"/>
              </a:solidFill>
              <a:ln w="0" cap="flat">
                <a:noFill/>
                <a:prstDash val="solid"/>
                <a:miter/>
              </a:ln>
            </p:spPr>
            <p:txBody>
              <a:bodyPr rtlCol="0" anchor="ctr"/>
              <a:lstStyle/>
              <a:p>
                <a:endParaRPr lang="en-US" sz="744"/>
              </a:p>
            </p:txBody>
          </p:sp>
          <p:sp>
            <p:nvSpPr>
              <p:cNvPr id="914" name="Freeform: Shape 913">
                <a:extLst>
                  <a:ext uri="{FF2B5EF4-FFF2-40B4-BE49-F238E27FC236}">
                    <a16:creationId xmlns:a16="http://schemas.microsoft.com/office/drawing/2014/main" id="{FCDA4FF3-B764-9A74-3A83-7A335F350D43}"/>
                  </a:ext>
                </a:extLst>
              </p:cNvPr>
              <p:cNvSpPr/>
              <p:nvPr/>
            </p:nvSpPr>
            <p:spPr>
              <a:xfrm>
                <a:off x="10170642" y="5763417"/>
                <a:ext cx="65357" cy="2161"/>
              </a:xfrm>
              <a:custGeom>
                <a:avLst/>
                <a:gdLst>
                  <a:gd name="connsiteX0" fmla="*/ 26292 w 65357"/>
                  <a:gd name="connsiteY0" fmla="*/ 1801 h 2161"/>
                  <a:gd name="connsiteX1" fmla="*/ 64109 w 65357"/>
                  <a:gd name="connsiteY1" fmla="*/ 0 h 2161"/>
                  <a:gd name="connsiteX2" fmla="*/ 0 w 65357"/>
                  <a:gd name="connsiteY2" fmla="*/ 720 h 2161"/>
                  <a:gd name="connsiteX3" fmla="*/ 26652 w 65357"/>
                  <a:gd name="connsiteY3" fmla="*/ 2161 h 2161"/>
                </a:gdLst>
                <a:ahLst/>
                <a:cxnLst>
                  <a:cxn ang="0">
                    <a:pos x="connsiteX0" y="connsiteY0"/>
                  </a:cxn>
                  <a:cxn ang="0">
                    <a:pos x="connsiteX1" y="connsiteY1"/>
                  </a:cxn>
                  <a:cxn ang="0">
                    <a:pos x="connsiteX2" y="connsiteY2"/>
                  </a:cxn>
                  <a:cxn ang="0">
                    <a:pos x="connsiteX3" y="connsiteY3"/>
                  </a:cxn>
                </a:cxnLst>
                <a:rect l="l" t="t" r="r" b="b"/>
                <a:pathLst>
                  <a:path w="65357" h="2161">
                    <a:moveTo>
                      <a:pt x="26292" y="1801"/>
                    </a:moveTo>
                    <a:cubicBezTo>
                      <a:pt x="30614" y="1441"/>
                      <a:pt x="73113" y="720"/>
                      <a:pt x="64109" y="0"/>
                    </a:cubicBezTo>
                    <a:lnTo>
                      <a:pt x="0" y="720"/>
                    </a:lnTo>
                    <a:cubicBezTo>
                      <a:pt x="15127" y="720"/>
                      <a:pt x="20529" y="1441"/>
                      <a:pt x="26652" y="2161"/>
                    </a:cubicBezTo>
                    <a:close/>
                  </a:path>
                </a:pathLst>
              </a:custGeom>
              <a:solidFill>
                <a:schemeClr val="accent2"/>
              </a:solidFill>
              <a:ln w="0" cap="flat">
                <a:noFill/>
                <a:prstDash val="solid"/>
                <a:miter/>
              </a:ln>
            </p:spPr>
            <p:txBody>
              <a:bodyPr rtlCol="0" anchor="ctr"/>
              <a:lstStyle/>
              <a:p>
                <a:endParaRPr lang="en-US" sz="744"/>
              </a:p>
            </p:txBody>
          </p:sp>
          <p:sp>
            <p:nvSpPr>
              <p:cNvPr id="915" name="Freeform: Shape 914">
                <a:extLst>
                  <a:ext uri="{FF2B5EF4-FFF2-40B4-BE49-F238E27FC236}">
                    <a16:creationId xmlns:a16="http://schemas.microsoft.com/office/drawing/2014/main" id="{245C18AB-3712-8646-E4BA-727EEEA47C05}"/>
                  </a:ext>
                </a:extLst>
              </p:cNvPr>
              <p:cNvSpPr/>
              <p:nvPr/>
            </p:nvSpPr>
            <p:spPr>
              <a:xfrm>
                <a:off x="10142549" y="5764137"/>
                <a:ext cx="28092" cy="3601"/>
              </a:xfrm>
              <a:custGeom>
                <a:avLst/>
                <a:gdLst>
                  <a:gd name="connsiteX0" fmla="*/ 0 w 28092"/>
                  <a:gd name="connsiteY0" fmla="*/ 0 h 3601"/>
                  <a:gd name="connsiteX1" fmla="*/ 28093 w 28092"/>
                  <a:gd name="connsiteY1" fmla="*/ 0 h 3601"/>
                  <a:gd name="connsiteX2" fmla="*/ 0 w 28092"/>
                  <a:gd name="connsiteY2" fmla="*/ 0 h 3601"/>
                </a:gdLst>
                <a:ahLst/>
                <a:cxnLst>
                  <a:cxn ang="0">
                    <a:pos x="connsiteX0" y="connsiteY0"/>
                  </a:cxn>
                  <a:cxn ang="0">
                    <a:pos x="connsiteX1" y="connsiteY1"/>
                  </a:cxn>
                  <a:cxn ang="0">
                    <a:pos x="connsiteX2" y="connsiteY2"/>
                  </a:cxn>
                </a:cxnLst>
                <a:rect l="l" t="t" r="r" b="b"/>
                <a:pathLst>
                  <a:path w="28092" h="3601">
                    <a:moveTo>
                      <a:pt x="0" y="0"/>
                    </a:moveTo>
                    <a:lnTo>
                      <a:pt x="28093" y="0"/>
                    </a:lnTo>
                    <a:cubicBezTo>
                      <a:pt x="20889" y="0"/>
                      <a:pt x="12246" y="0"/>
                      <a:pt x="0" y="0"/>
                    </a:cubicBezTo>
                    <a:close/>
                  </a:path>
                </a:pathLst>
              </a:custGeom>
              <a:solidFill>
                <a:schemeClr val="accent2"/>
              </a:solidFill>
              <a:ln w="0" cap="flat">
                <a:noFill/>
                <a:prstDash val="solid"/>
                <a:miter/>
              </a:ln>
            </p:spPr>
            <p:txBody>
              <a:bodyPr rtlCol="0" anchor="ctr"/>
              <a:lstStyle/>
              <a:p>
                <a:endParaRPr lang="en-US" sz="744"/>
              </a:p>
            </p:txBody>
          </p:sp>
          <p:sp>
            <p:nvSpPr>
              <p:cNvPr id="916" name="Freeform: Shape 915">
                <a:extLst>
                  <a:ext uri="{FF2B5EF4-FFF2-40B4-BE49-F238E27FC236}">
                    <a16:creationId xmlns:a16="http://schemas.microsoft.com/office/drawing/2014/main" id="{615990A8-8F91-4417-9819-719780A39483}"/>
                  </a:ext>
                </a:extLst>
              </p:cNvPr>
              <p:cNvSpPr/>
              <p:nvPr/>
            </p:nvSpPr>
            <p:spPr>
              <a:xfrm>
                <a:off x="10196758" y="5765578"/>
                <a:ext cx="3417" cy="3601"/>
              </a:xfrm>
              <a:custGeom>
                <a:avLst/>
                <a:gdLst>
                  <a:gd name="connsiteX0" fmla="*/ 3417 w 3417"/>
                  <a:gd name="connsiteY0" fmla="*/ 0 h 3601"/>
                  <a:gd name="connsiteX1" fmla="*/ 536 w 3417"/>
                  <a:gd name="connsiteY1" fmla="*/ 0 h 3601"/>
                  <a:gd name="connsiteX2" fmla="*/ 3417 w 3417"/>
                  <a:gd name="connsiteY2" fmla="*/ 0 h 3601"/>
                </a:gdLst>
                <a:ahLst/>
                <a:cxnLst>
                  <a:cxn ang="0">
                    <a:pos x="connsiteX0" y="connsiteY0"/>
                  </a:cxn>
                  <a:cxn ang="0">
                    <a:pos x="connsiteX1" y="connsiteY1"/>
                  </a:cxn>
                  <a:cxn ang="0">
                    <a:pos x="connsiteX2" y="connsiteY2"/>
                  </a:cxn>
                </a:cxnLst>
                <a:rect l="l" t="t" r="r" b="b"/>
                <a:pathLst>
                  <a:path w="3417" h="3601">
                    <a:moveTo>
                      <a:pt x="3417" y="0"/>
                    </a:moveTo>
                    <a:cubicBezTo>
                      <a:pt x="2337" y="0"/>
                      <a:pt x="1616" y="0"/>
                      <a:pt x="536" y="0"/>
                    </a:cubicBezTo>
                    <a:cubicBezTo>
                      <a:pt x="-545" y="0"/>
                      <a:pt x="-184" y="0"/>
                      <a:pt x="3417" y="0"/>
                    </a:cubicBezTo>
                    <a:close/>
                  </a:path>
                </a:pathLst>
              </a:custGeom>
              <a:solidFill>
                <a:schemeClr val="accent2"/>
              </a:solidFill>
              <a:ln w="0" cap="flat">
                <a:noFill/>
                <a:prstDash val="solid"/>
                <a:miter/>
              </a:ln>
            </p:spPr>
            <p:txBody>
              <a:bodyPr rtlCol="0" anchor="ctr"/>
              <a:lstStyle/>
              <a:p>
                <a:endParaRPr lang="en-US" sz="744"/>
              </a:p>
            </p:txBody>
          </p:sp>
          <p:sp>
            <p:nvSpPr>
              <p:cNvPr id="917" name="Freeform: Shape 916">
                <a:extLst>
                  <a:ext uri="{FF2B5EF4-FFF2-40B4-BE49-F238E27FC236}">
                    <a16:creationId xmlns:a16="http://schemas.microsoft.com/office/drawing/2014/main" id="{83BA1421-D120-ABC8-37E2-693E1A26CC78}"/>
                  </a:ext>
                </a:extLst>
              </p:cNvPr>
              <p:cNvSpPr/>
              <p:nvPr/>
            </p:nvSpPr>
            <p:spPr>
              <a:xfrm>
                <a:off x="10897450" y="6053708"/>
                <a:ext cx="12385" cy="38897"/>
              </a:xfrm>
              <a:custGeom>
                <a:avLst/>
                <a:gdLst>
                  <a:gd name="connsiteX0" fmla="*/ 12245 w 12385"/>
                  <a:gd name="connsiteY0" fmla="*/ 38898 h 38897"/>
                  <a:gd name="connsiteX1" fmla="*/ 7923 w 12385"/>
                  <a:gd name="connsiteY1" fmla="*/ 24851 h 38897"/>
                  <a:gd name="connsiteX2" fmla="*/ 0 w 12385"/>
                  <a:gd name="connsiteY2" fmla="*/ 0 h 38897"/>
                  <a:gd name="connsiteX3" fmla="*/ 11885 w 12385"/>
                  <a:gd name="connsiteY3" fmla="*/ 38898 h 38897"/>
                </a:gdLst>
                <a:ahLst/>
                <a:cxnLst>
                  <a:cxn ang="0">
                    <a:pos x="connsiteX0" y="connsiteY0"/>
                  </a:cxn>
                  <a:cxn ang="0">
                    <a:pos x="connsiteX1" y="connsiteY1"/>
                  </a:cxn>
                  <a:cxn ang="0">
                    <a:pos x="connsiteX2" y="connsiteY2"/>
                  </a:cxn>
                  <a:cxn ang="0">
                    <a:pos x="connsiteX3" y="connsiteY3"/>
                  </a:cxn>
                </a:cxnLst>
                <a:rect l="l" t="t" r="r" b="b"/>
                <a:pathLst>
                  <a:path w="12385" h="38897">
                    <a:moveTo>
                      <a:pt x="12245" y="38898"/>
                    </a:moveTo>
                    <a:cubicBezTo>
                      <a:pt x="12966" y="38898"/>
                      <a:pt x="10805" y="32775"/>
                      <a:pt x="7923" y="24851"/>
                    </a:cubicBezTo>
                    <a:cubicBezTo>
                      <a:pt x="5402" y="16567"/>
                      <a:pt x="2161" y="6843"/>
                      <a:pt x="0" y="0"/>
                    </a:cubicBezTo>
                    <a:cubicBezTo>
                      <a:pt x="2881" y="10805"/>
                      <a:pt x="7203" y="26292"/>
                      <a:pt x="11885" y="38898"/>
                    </a:cubicBezTo>
                    <a:close/>
                  </a:path>
                </a:pathLst>
              </a:custGeom>
              <a:solidFill>
                <a:schemeClr val="accent2"/>
              </a:solidFill>
              <a:ln w="0" cap="flat">
                <a:noFill/>
                <a:prstDash val="solid"/>
                <a:miter/>
              </a:ln>
            </p:spPr>
            <p:txBody>
              <a:bodyPr rtlCol="0" anchor="ctr"/>
              <a:lstStyle/>
              <a:p>
                <a:endParaRPr lang="en-US" sz="744"/>
              </a:p>
            </p:txBody>
          </p:sp>
          <p:sp>
            <p:nvSpPr>
              <p:cNvPr id="918" name="Freeform: Shape 917">
                <a:extLst>
                  <a:ext uri="{FF2B5EF4-FFF2-40B4-BE49-F238E27FC236}">
                    <a16:creationId xmlns:a16="http://schemas.microsoft.com/office/drawing/2014/main" id="{538AB99A-1BDE-01D0-809B-478F344B63F1}"/>
                  </a:ext>
                </a:extLst>
              </p:cNvPr>
              <p:cNvSpPr/>
              <p:nvPr/>
            </p:nvSpPr>
            <p:spPr>
              <a:xfrm>
                <a:off x="11552225" y="5520307"/>
                <a:ext cx="18368" cy="18368"/>
              </a:xfrm>
              <a:custGeom>
                <a:avLst/>
                <a:gdLst>
                  <a:gd name="connsiteX0" fmla="*/ 0 w 18368"/>
                  <a:gd name="connsiteY0" fmla="*/ 18368 h 18368"/>
                  <a:gd name="connsiteX1" fmla="*/ 18368 w 18368"/>
                  <a:gd name="connsiteY1" fmla="*/ 0 h 18368"/>
                  <a:gd name="connsiteX2" fmla="*/ 0 w 18368"/>
                  <a:gd name="connsiteY2" fmla="*/ 18368 h 18368"/>
                </a:gdLst>
                <a:ahLst/>
                <a:cxnLst>
                  <a:cxn ang="0">
                    <a:pos x="connsiteX0" y="connsiteY0"/>
                  </a:cxn>
                  <a:cxn ang="0">
                    <a:pos x="connsiteX1" y="connsiteY1"/>
                  </a:cxn>
                  <a:cxn ang="0">
                    <a:pos x="connsiteX2" y="connsiteY2"/>
                  </a:cxn>
                </a:cxnLst>
                <a:rect l="l" t="t" r="r" b="b"/>
                <a:pathLst>
                  <a:path w="18368" h="18368">
                    <a:moveTo>
                      <a:pt x="0" y="18368"/>
                    </a:moveTo>
                    <a:lnTo>
                      <a:pt x="18368" y="0"/>
                    </a:lnTo>
                    <a:cubicBezTo>
                      <a:pt x="11885" y="6483"/>
                      <a:pt x="8284" y="9724"/>
                      <a:pt x="0" y="18368"/>
                    </a:cubicBezTo>
                    <a:close/>
                  </a:path>
                </a:pathLst>
              </a:custGeom>
              <a:solidFill>
                <a:schemeClr val="accent2"/>
              </a:solidFill>
              <a:ln w="0" cap="flat">
                <a:noFill/>
                <a:prstDash val="solid"/>
                <a:miter/>
              </a:ln>
            </p:spPr>
            <p:txBody>
              <a:bodyPr rtlCol="0" anchor="ctr"/>
              <a:lstStyle/>
              <a:p>
                <a:endParaRPr lang="en-US" sz="744"/>
              </a:p>
            </p:txBody>
          </p:sp>
          <p:sp>
            <p:nvSpPr>
              <p:cNvPr id="919" name="Freeform: Shape 918">
                <a:extLst>
                  <a:ext uri="{FF2B5EF4-FFF2-40B4-BE49-F238E27FC236}">
                    <a16:creationId xmlns:a16="http://schemas.microsoft.com/office/drawing/2014/main" id="{6AE22F18-7D9E-35FC-062E-303B2560B5C4}"/>
                  </a:ext>
                </a:extLst>
              </p:cNvPr>
              <p:cNvSpPr/>
              <p:nvPr/>
            </p:nvSpPr>
            <p:spPr>
              <a:xfrm>
                <a:off x="11732306" y="5188237"/>
                <a:ext cx="1080" cy="5042"/>
              </a:xfrm>
              <a:custGeom>
                <a:avLst/>
                <a:gdLst>
                  <a:gd name="connsiteX0" fmla="*/ 0 w 1080"/>
                  <a:gd name="connsiteY0" fmla="*/ 5042 h 5042"/>
                  <a:gd name="connsiteX1" fmla="*/ 1081 w 1080"/>
                  <a:gd name="connsiteY1" fmla="*/ 0 h 5042"/>
                  <a:gd name="connsiteX2" fmla="*/ 0 w 1080"/>
                  <a:gd name="connsiteY2" fmla="*/ 5042 h 5042"/>
                </a:gdLst>
                <a:ahLst/>
                <a:cxnLst>
                  <a:cxn ang="0">
                    <a:pos x="connsiteX0" y="connsiteY0"/>
                  </a:cxn>
                  <a:cxn ang="0">
                    <a:pos x="connsiteX1" y="connsiteY1"/>
                  </a:cxn>
                  <a:cxn ang="0">
                    <a:pos x="connsiteX2" y="connsiteY2"/>
                  </a:cxn>
                </a:cxnLst>
                <a:rect l="l" t="t" r="r" b="b"/>
                <a:pathLst>
                  <a:path w="1080" h="5042">
                    <a:moveTo>
                      <a:pt x="0" y="5042"/>
                    </a:moveTo>
                    <a:cubicBezTo>
                      <a:pt x="0" y="4322"/>
                      <a:pt x="721" y="2521"/>
                      <a:pt x="1081" y="0"/>
                    </a:cubicBezTo>
                    <a:cubicBezTo>
                      <a:pt x="361" y="2521"/>
                      <a:pt x="0" y="3962"/>
                      <a:pt x="0" y="5042"/>
                    </a:cubicBezTo>
                    <a:close/>
                  </a:path>
                </a:pathLst>
              </a:custGeom>
              <a:solidFill>
                <a:schemeClr val="accent2"/>
              </a:solidFill>
              <a:ln w="0" cap="flat">
                <a:noFill/>
                <a:prstDash val="solid"/>
                <a:miter/>
              </a:ln>
            </p:spPr>
            <p:txBody>
              <a:bodyPr rtlCol="0" anchor="ctr"/>
              <a:lstStyle/>
              <a:p>
                <a:endParaRPr lang="en-US" sz="744"/>
              </a:p>
            </p:txBody>
          </p:sp>
          <p:sp>
            <p:nvSpPr>
              <p:cNvPr id="920" name="Freeform: Shape 919">
                <a:extLst>
                  <a:ext uri="{FF2B5EF4-FFF2-40B4-BE49-F238E27FC236}">
                    <a16:creationId xmlns:a16="http://schemas.microsoft.com/office/drawing/2014/main" id="{C834AA57-B8C1-9601-2065-8A185AB3D5D1}"/>
                  </a:ext>
                </a:extLst>
              </p:cNvPr>
              <p:cNvSpPr/>
              <p:nvPr/>
            </p:nvSpPr>
            <p:spPr>
              <a:xfrm>
                <a:off x="11732667" y="5069384"/>
                <a:ext cx="26291" cy="118853"/>
              </a:xfrm>
              <a:custGeom>
                <a:avLst/>
                <a:gdLst>
                  <a:gd name="connsiteX0" fmla="*/ 720 w 26291"/>
                  <a:gd name="connsiteY0" fmla="*/ 118854 h 118853"/>
                  <a:gd name="connsiteX1" fmla="*/ 5402 w 26291"/>
                  <a:gd name="connsiteY1" fmla="*/ 101206 h 118853"/>
                  <a:gd name="connsiteX2" fmla="*/ 8644 w 26291"/>
                  <a:gd name="connsiteY2" fmla="*/ 89320 h 118853"/>
                  <a:gd name="connsiteX3" fmla="*/ 11885 w 26291"/>
                  <a:gd name="connsiteY3" fmla="*/ 76715 h 118853"/>
                  <a:gd name="connsiteX4" fmla="*/ 17648 w 26291"/>
                  <a:gd name="connsiteY4" fmla="*/ 51863 h 118853"/>
                  <a:gd name="connsiteX5" fmla="*/ 19809 w 26291"/>
                  <a:gd name="connsiteY5" fmla="*/ 41059 h 118853"/>
                  <a:gd name="connsiteX6" fmla="*/ 20889 w 26291"/>
                  <a:gd name="connsiteY6" fmla="*/ 32415 h 118853"/>
                  <a:gd name="connsiteX7" fmla="*/ 20889 w 26291"/>
                  <a:gd name="connsiteY7" fmla="*/ 34936 h 118853"/>
                  <a:gd name="connsiteX8" fmla="*/ 26292 w 26291"/>
                  <a:gd name="connsiteY8" fmla="*/ 0 h 118853"/>
                  <a:gd name="connsiteX9" fmla="*/ 13686 w 26291"/>
                  <a:gd name="connsiteY9" fmla="*/ 64829 h 118853"/>
                  <a:gd name="connsiteX10" fmla="*/ 9724 w 26291"/>
                  <a:gd name="connsiteY10" fmla="*/ 81757 h 118853"/>
                  <a:gd name="connsiteX11" fmla="*/ 5402 w 26291"/>
                  <a:gd name="connsiteY11" fmla="*/ 96884 h 118853"/>
                  <a:gd name="connsiteX12" fmla="*/ 0 w 26291"/>
                  <a:gd name="connsiteY12" fmla="*/ 118854 h 118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291" h="118853">
                    <a:moveTo>
                      <a:pt x="720" y="118854"/>
                    </a:moveTo>
                    <a:cubicBezTo>
                      <a:pt x="1801" y="114532"/>
                      <a:pt x="3241" y="108409"/>
                      <a:pt x="5402" y="101206"/>
                    </a:cubicBezTo>
                    <a:cubicBezTo>
                      <a:pt x="6483" y="97604"/>
                      <a:pt x="7563" y="93642"/>
                      <a:pt x="8644" y="89320"/>
                    </a:cubicBezTo>
                    <a:cubicBezTo>
                      <a:pt x="9724" y="85359"/>
                      <a:pt x="11165" y="81037"/>
                      <a:pt x="11885" y="76715"/>
                    </a:cubicBezTo>
                    <a:cubicBezTo>
                      <a:pt x="14046" y="68071"/>
                      <a:pt x="15847" y="59427"/>
                      <a:pt x="17648" y="51863"/>
                    </a:cubicBezTo>
                    <a:cubicBezTo>
                      <a:pt x="18368" y="47902"/>
                      <a:pt x="19448" y="44300"/>
                      <a:pt x="19809" y="41059"/>
                    </a:cubicBezTo>
                    <a:cubicBezTo>
                      <a:pt x="20169" y="37817"/>
                      <a:pt x="20889" y="34936"/>
                      <a:pt x="20889" y="32415"/>
                    </a:cubicBezTo>
                    <a:lnTo>
                      <a:pt x="20889" y="34936"/>
                    </a:lnTo>
                    <a:cubicBezTo>
                      <a:pt x="22690" y="23411"/>
                      <a:pt x="24491" y="11525"/>
                      <a:pt x="26292" y="0"/>
                    </a:cubicBezTo>
                    <a:cubicBezTo>
                      <a:pt x="23411" y="16207"/>
                      <a:pt x="19448" y="41779"/>
                      <a:pt x="13686" y="64829"/>
                    </a:cubicBezTo>
                    <a:cubicBezTo>
                      <a:pt x="12245" y="70592"/>
                      <a:pt x="11165" y="76354"/>
                      <a:pt x="9724" y="81757"/>
                    </a:cubicBezTo>
                    <a:cubicBezTo>
                      <a:pt x="8283" y="87159"/>
                      <a:pt x="6843" y="92202"/>
                      <a:pt x="5402" y="96884"/>
                    </a:cubicBezTo>
                    <a:cubicBezTo>
                      <a:pt x="2881" y="106248"/>
                      <a:pt x="1080" y="113811"/>
                      <a:pt x="0" y="118854"/>
                    </a:cubicBezTo>
                    <a:close/>
                  </a:path>
                </a:pathLst>
              </a:custGeom>
              <a:solidFill>
                <a:schemeClr val="accent2"/>
              </a:solidFill>
              <a:ln w="0" cap="flat">
                <a:noFill/>
                <a:prstDash val="solid"/>
                <a:miter/>
              </a:ln>
            </p:spPr>
            <p:txBody>
              <a:bodyPr rtlCol="0" anchor="ctr"/>
              <a:lstStyle/>
              <a:p>
                <a:endParaRPr lang="en-US" sz="744"/>
              </a:p>
            </p:txBody>
          </p:sp>
        </p:grpSp>
        <p:grpSp>
          <p:nvGrpSpPr>
            <p:cNvPr id="674" name="Graphic 163">
              <a:extLst>
                <a:ext uri="{FF2B5EF4-FFF2-40B4-BE49-F238E27FC236}">
                  <a16:creationId xmlns:a16="http://schemas.microsoft.com/office/drawing/2014/main" id="{8F036F5A-1649-8F52-D604-37D05095D50E}"/>
                </a:ext>
              </a:extLst>
            </p:cNvPr>
            <p:cNvGrpSpPr/>
            <p:nvPr/>
          </p:nvGrpSpPr>
          <p:grpSpPr>
            <a:xfrm>
              <a:off x="8375952" y="2834014"/>
              <a:ext cx="3506542" cy="3481800"/>
              <a:chOff x="8375952" y="2834014"/>
              <a:chExt cx="3506542" cy="3481800"/>
            </a:xfrm>
            <a:solidFill>
              <a:schemeClr val="accent2"/>
            </a:solidFill>
          </p:grpSpPr>
          <p:sp>
            <p:nvSpPr>
              <p:cNvPr id="675" name="Freeform: Shape 674">
                <a:extLst>
                  <a:ext uri="{FF2B5EF4-FFF2-40B4-BE49-F238E27FC236}">
                    <a16:creationId xmlns:a16="http://schemas.microsoft.com/office/drawing/2014/main" id="{2EACE181-648B-29E2-1C72-F4FC5C2F510E}"/>
                  </a:ext>
                </a:extLst>
              </p:cNvPr>
              <p:cNvSpPr/>
              <p:nvPr/>
            </p:nvSpPr>
            <p:spPr>
              <a:xfrm>
                <a:off x="10951114" y="2854385"/>
                <a:ext cx="322705" cy="55465"/>
              </a:xfrm>
              <a:custGeom>
                <a:avLst/>
                <a:gdLst>
                  <a:gd name="connsiteX0" fmla="*/ 294973 w 322705"/>
                  <a:gd name="connsiteY0" fmla="*/ 46461 h 55465"/>
                  <a:gd name="connsiteX1" fmla="*/ 256436 w 322705"/>
                  <a:gd name="connsiteY1" fmla="*/ 32775 h 55465"/>
                  <a:gd name="connsiteX2" fmla="*/ 225102 w 322705"/>
                  <a:gd name="connsiteY2" fmla="*/ 24491 h 55465"/>
                  <a:gd name="connsiteX3" fmla="*/ 207814 w 322705"/>
                  <a:gd name="connsiteY3" fmla="*/ 20529 h 55465"/>
                  <a:gd name="connsiteX4" fmla="*/ 194128 w 322705"/>
                  <a:gd name="connsiteY4" fmla="*/ 19089 h 55465"/>
                  <a:gd name="connsiteX5" fmla="*/ 168556 w 322705"/>
                  <a:gd name="connsiteY5" fmla="*/ 14407 h 55465"/>
                  <a:gd name="connsiteX6" fmla="*/ 149828 w 322705"/>
                  <a:gd name="connsiteY6" fmla="*/ 10805 h 55465"/>
                  <a:gd name="connsiteX7" fmla="*/ 162073 w 322705"/>
                  <a:gd name="connsiteY7" fmla="*/ 11165 h 55465"/>
                  <a:gd name="connsiteX8" fmla="*/ 136862 w 322705"/>
                  <a:gd name="connsiteY8" fmla="*/ 7203 h 55465"/>
                  <a:gd name="connsiteX9" fmla="*/ 111290 w 322705"/>
                  <a:gd name="connsiteY9" fmla="*/ 4322 h 55465"/>
                  <a:gd name="connsiteX10" fmla="*/ 98685 w 322705"/>
                  <a:gd name="connsiteY10" fmla="*/ 2881 h 55465"/>
                  <a:gd name="connsiteX11" fmla="*/ 86079 w 322705"/>
                  <a:gd name="connsiteY11" fmla="*/ 1801 h 55465"/>
                  <a:gd name="connsiteX12" fmla="*/ 60507 w 322705"/>
                  <a:gd name="connsiteY12" fmla="*/ 360 h 55465"/>
                  <a:gd name="connsiteX13" fmla="*/ 91121 w 322705"/>
                  <a:gd name="connsiteY13" fmla="*/ 2881 h 55465"/>
                  <a:gd name="connsiteX14" fmla="*/ 106248 w 322705"/>
                  <a:gd name="connsiteY14" fmla="*/ 4682 h 55465"/>
                  <a:gd name="connsiteX15" fmla="*/ 121375 w 322705"/>
                  <a:gd name="connsiteY15" fmla="*/ 6843 h 55465"/>
                  <a:gd name="connsiteX16" fmla="*/ 98685 w 322705"/>
                  <a:gd name="connsiteY16" fmla="*/ 4682 h 55465"/>
                  <a:gd name="connsiteX17" fmla="*/ 63749 w 322705"/>
                  <a:gd name="connsiteY17" fmla="*/ 1801 h 55465"/>
                  <a:gd name="connsiteX18" fmla="*/ 28453 w 322705"/>
                  <a:gd name="connsiteY18" fmla="*/ 360 h 55465"/>
                  <a:gd name="connsiteX19" fmla="*/ 4322 w 322705"/>
                  <a:gd name="connsiteY19" fmla="*/ 720 h 55465"/>
                  <a:gd name="connsiteX20" fmla="*/ 3242 w 322705"/>
                  <a:gd name="connsiteY20" fmla="*/ 720 h 55465"/>
                  <a:gd name="connsiteX21" fmla="*/ 0 w 322705"/>
                  <a:gd name="connsiteY21" fmla="*/ 0 h 55465"/>
                  <a:gd name="connsiteX22" fmla="*/ 0 w 322705"/>
                  <a:gd name="connsiteY22" fmla="*/ 0 h 55465"/>
                  <a:gd name="connsiteX23" fmla="*/ 0 w 322705"/>
                  <a:gd name="connsiteY23" fmla="*/ 0 h 55465"/>
                  <a:gd name="connsiteX24" fmla="*/ 2161 w 322705"/>
                  <a:gd name="connsiteY24" fmla="*/ 720 h 55465"/>
                  <a:gd name="connsiteX25" fmla="*/ 4682 w 322705"/>
                  <a:gd name="connsiteY25" fmla="*/ 720 h 55465"/>
                  <a:gd name="connsiteX26" fmla="*/ 32415 w 322705"/>
                  <a:gd name="connsiteY26" fmla="*/ 1441 h 55465"/>
                  <a:gd name="connsiteX27" fmla="*/ 60147 w 322705"/>
                  <a:gd name="connsiteY27" fmla="*/ 2521 h 55465"/>
                  <a:gd name="connsiteX28" fmla="*/ 115252 w 322705"/>
                  <a:gd name="connsiteY28" fmla="*/ 7563 h 55465"/>
                  <a:gd name="connsiteX29" fmla="*/ 109850 w 322705"/>
                  <a:gd name="connsiteY29" fmla="*/ 7563 h 55465"/>
                  <a:gd name="connsiteX30" fmla="*/ 158111 w 322705"/>
                  <a:gd name="connsiteY30" fmla="*/ 14046 h 55465"/>
                  <a:gd name="connsiteX31" fmla="*/ 182242 w 322705"/>
                  <a:gd name="connsiteY31" fmla="*/ 18368 h 55465"/>
                  <a:gd name="connsiteX32" fmla="*/ 199530 w 322705"/>
                  <a:gd name="connsiteY32" fmla="*/ 22330 h 55465"/>
                  <a:gd name="connsiteX33" fmla="*/ 195568 w 322705"/>
                  <a:gd name="connsiteY33" fmla="*/ 22330 h 55465"/>
                  <a:gd name="connsiteX34" fmla="*/ 190166 w 322705"/>
                  <a:gd name="connsiteY34" fmla="*/ 21250 h 55465"/>
                  <a:gd name="connsiteX35" fmla="*/ 179361 w 322705"/>
                  <a:gd name="connsiteY35" fmla="*/ 19089 h 55465"/>
                  <a:gd name="connsiteX36" fmla="*/ 185484 w 322705"/>
                  <a:gd name="connsiteY36" fmla="*/ 20169 h 55465"/>
                  <a:gd name="connsiteX37" fmla="*/ 191246 w 322705"/>
                  <a:gd name="connsiteY37" fmla="*/ 21610 h 55465"/>
                  <a:gd name="connsiteX38" fmla="*/ 201691 w 322705"/>
                  <a:gd name="connsiteY38" fmla="*/ 24131 h 55465"/>
                  <a:gd name="connsiteX39" fmla="*/ 218979 w 322705"/>
                  <a:gd name="connsiteY39" fmla="*/ 28093 h 55465"/>
                  <a:gd name="connsiteX40" fmla="*/ 242029 w 322705"/>
                  <a:gd name="connsiteY40" fmla="*/ 33495 h 55465"/>
                  <a:gd name="connsiteX41" fmla="*/ 260037 w 322705"/>
                  <a:gd name="connsiteY41" fmla="*/ 37097 h 55465"/>
                  <a:gd name="connsiteX42" fmla="*/ 274084 w 322705"/>
                  <a:gd name="connsiteY42" fmla="*/ 39618 h 55465"/>
                  <a:gd name="connsiteX43" fmla="*/ 291732 w 322705"/>
                  <a:gd name="connsiteY43" fmla="*/ 45020 h 55465"/>
                  <a:gd name="connsiteX44" fmla="*/ 305418 w 322705"/>
                  <a:gd name="connsiteY44" fmla="*/ 49342 h 55465"/>
                  <a:gd name="connsiteX45" fmla="*/ 313702 w 322705"/>
                  <a:gd name="connsiteY45" fmla="*/ 51863 h 55465"/>
                  <a:gd name="connsiteX46" fmla="*/ 322706 w 322705"/>
                  <a:gd name="connsiteY46" fmla="*/ 55465 h 55465"/>
                  <a:gd name="connsiteX47" fmla="*/ 296774 w 322705"/>
                  <a:gd name="connsiteY47" fmla="*/ 46101 h 55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22705" h="55465">
                    <a:moveTo>
                      <a:pt x="294973" y="46461"/>
                    </a:moveTo>
                    <a:cubicBezTo>
                      <a:pt x="269402" y="37457"/>
                      <a:pt x="246711" y="30614"/>
                      <a:pt x="256436" y="32775"/>
                    </a:cubicBezTo>
                    <a:cubicBezTo>
                      <a:pt x="243110" y="29533"/>
                      <a:pt x="233025" y="26292"/>
                      <a:pt x="225102" y="24491"/>
                    </a:cubicBezTo>
                    <a:cubicBezTo>
                      <a:pt x="217178" y="22690"/>
                      <a:pt x="211776" y="21610"/>
                      <a:pt x="207814" y="20529"/>
                    </a:cubicBezTo>
                    <a:cubicBezTo>
                      <a:pt x="199890" y="18728"/>
                      <a:pt x="197729" y="18728"/>
                      <a:pt x="194128" y="19089"/>
                    </a:cubicBezTo>
                    <a:cubicBezTo>
                      <a:pt x="185484" y="17288"/>
                      <a:pt x="176480" y="15847"/>
                      <a:pt x="168556" y="14407"/>
                    </a:cubicBezTo>
                    <a:cubicBezTo>
                      <a:pt x="160633" y="12966"/>
                      <a:pt x="154150" y="11525"/>
                      <a:pt x="149828" y="10805"/>
                    </a:cubicBezTo>
                    <a:cubicBezTo>
                      <a:pt x="141184" y="9004"/>
                      <a:pt x="141904" y="8284"/>
                      <a:pt x="162073" y="11165"/>
                    </a:cubicBezTo>
                    <a:cubicBezTo>
                      <a:pt x="153789" y="9724"/>
                      <a:pt x="145145" y="8284"/>
                      <a:pt x="136862" y="7203"/>
                    </a:cubicBezTo>
                    <a:lnTo>
                      <a:pt x="111290" y="4322"/>
                    </a:lnTo>
                    <a:lnTo>
                      <a:pt x="98685" y="2881"/>
                    </a:lnTo>
                    <a:cubicBezTo>
                      <a:pt x="94363" y="2521"/>
                      <a:pt x="90041" y="2161"/>
                      <a:pt x="86079" y="1801"/>
                    </a:cubicBezTo>
                    <a:lnTo>
                      <a:pt x="60507" y="360"/>
                    </a:lnTo>
                    <a:lnTo>
                      <a:pt x="91121" y="2881"/>
                    </a:lnTo>
                    <a:cubicBezTo>
                      <a:pt x="96163" y="2881"/>
                      <a:pt x="101206" y="3962"/>
                      <a:pt x="106248" y="4682"/>
                    </a:cubicBezTo>
                    <a:lnTo>
                      <a:pt x="121375" y="6843"/>
                    </a:lnTo>
                    <a:cubicBezTo>
                      <a:pt x="117053" y="6843"/>
                      <a:pt x="109129" y="6123"/>
                      <a:pt x="98685" y="4682"/>
                    </a:cubicBezTo>
                    <a:cubicBezTo>
                      <a:pt x="88600" y="3602"/>
                      <a:pt x="76354" y="2881"/>
                      <a:pt x="63749" y="1801"/>
                    </a:cubicBezTo>
                    <a:cubicBezTo>
                      <a:pt x="51503" y="360"/>
                      <a:pt x="38898" y="360"/>
                      <a:pt x="28453" y="360"/>
                    </a:cubicBezTo>
                    <a:cubicBezTo>
                      <a:pt x="18008" y="360"/>
                      <a:pt x="9004" y="360"/>
                      <a:pt x="4322" y="720"/>
                    </a:cubicBezTo>
                    <a:lnTo>
                      <a:pt x="3242" y="720"/>
                    </a:lnTo>
                    <a:cubicBezTo>
                      <a:pt x="3242" y="720"/>
                      <a:pt x="0" y="0"/>
                      <a:pt x="0" y="0"/>
                    </a:cubicBezTo>
                    <a:cubicBezTo>
                      <a:pt x="0" y="0"/>
                      <a:pt x="0" y="0"/>
                      <a:pt x="0" y="0"/>
                    </a:cubicBezTo>
                    <a:lnTo>
                      <a:pt x="0" y="0"/>
                    </a:lnTo>
                    <a:cubicBezTo>
                      <a:pt x="0" y="0"/>
                      <a:pt x="2161" y="720"/>
                      <a:pt x="2161" y="720"/>
                    </a:cubicBezTo>
                    <a:lnTo>
                      <a:pt x="4682" y="720"/>
                    </a:lnTo>
                    <a:cubicBezTo>
                      <a:pt x="4682" y="720"/>
                      <a:pt x="32415" y="1441"/>
                      <a:pt x="32415" y="1441"/>
                    </a:cubicBezTo>
                    <a:cubicBezTo>
                      <a:pt x="41779" y="1441"/>
                      <a:pt x="50783" y="1441"/>
                      <a:pt x="60147" y="2521"/>
                    </a:cubicBezTo>
                    <a:cubicBezTo>
                      <a:pt x="78515" y="3962"/>
                      <a:pt x="96884" y="5042"/>
                      <a:pt x="115252" y="7563"/>
                    </a:cubicBezTo>
                    <a:lnTo>
                      <a:pt x="109850" y="7563"/>
                    </a:lnTo>
                    <a:cubicBezTo>
                      <a:pt x="122455" y="9004"/>
                      <a:pt x="140824" y="10445"/>
                      <a:pt x="158111" y="14046"/>
                    </a:cubicBezTo>
                    <a:cubicBezTo>
                      <a:pt x="166755" y="15487"/>
                      <a:pt x="175039" y="17288"/>
                      <a:pt x="182242" y="18368"/>
                    </a:cubicBezTo>
                    <a:cubicBezTo>
                      <a:pt x="189446" y="19809"/>
                      <a:pt x="195568" y="21610"/>
                      <a:pt x="199530" y="22330"/>
                    </a:cubicBezTo>
                    <a:cubicBezTo>
                      <a:pt x="198089" y="22330"/>
                      <a:pt x="197729" y="22330"/>
                      <a:pt x="195568" y="22330"/>
                    </a:cubicBezTo>
                    <a:cubicBezTo>
                      <a:pt x="193407" y="22330"/>
                      <a:pt x="192687" y="21970"/>
                      <a:pt x="190166" y="21250"/>
                    </a:cubicBezTo>
                    <a:cubicBezTo>
                      <a:pt x="187645" y="20529"/>
                      <a:pt x="184043" y="19809"/>
                      <a:pt x="179361" y="19089"/>
                    </a:cubicBezTo>
                    <a:cubicBezTo>
                      <a:pt x="181522" y="19449"/>
                      <a:pt x="183323" y="19809"/>
                      <a:pt x="185484" y="20169"/>
                    </a:cubicBezTo>
                    <a:cubicBezTo>
                      <a:pt x="187285" y="20529"/>
                      <a:pt x="189446" y="20889"/>
                      <a:pt x="191246" y="21610"/>
                    </a:cubicBezTo>
                    <a:cubicBezTo>
                      <a:pt x="194848" y="22330"/>
                      <a:pt x="198450" y="23411"/>
                      <a:pt x="201691" y="24131"/>
                    </a:cubicBezTo>
                    <a:cubicBezTo>
                      <a:pt x="208174" y="25572"/>
                      <a:pt x="213937" y="27012"/>
                      <a:pt x="218979" y="28093"/>
                    </a:cubicBezTo>
                    <a:cubicBezTo>
                      <a:pt x="229063" y="30254"/>
                      <a:pt x="236267" y="32415"/>
                      <a:pt x="242029" y="33495"/>
                    </a:cubicBezTo>
                    <a:cubicBezTo>
                      <a:pt x="253194" y="36376"/>
                      <a:pt x="256796" y="36737"/>
                      <a:pt x="260037" y="37097"/>
                    </a:cubicBezTo>
                    <a:cubicBezTo>
                      <a:pt x="263279" y="37457"/>
                      <a:pt x="265440" y="37457"/>
                      <a:pt x="274084" y="39618"/>
                    </a:cubicBezTo>
                    <a:cubicBezTo>
                      <a:pt x="278046" y="40698"/>
                      <a:pt x="283808" y="42499"/>
                      <a:pt x="291732" y="45020"/>
                    </a:cubicBezTo>
                    <a:cubicBezTo>
                      <a:pt x="295694" y="46101"/>
                      <a:pt x="300015" y="47541"/>
                      <a:pt x="305418" y="49342"/>
                    </a:cubicBezTo>
                    <a:cubicBezTo>
                      <a:pt x="307939" y="50063"/>
                      <a:pt x="310820" y="51143"/>
                      <a:pt x="313702" y="51863"/>
                    </a:cubicBezTo>
                    <a:cubicBezTo>
                      <a:pt x="316583" y="52944"/>
                      <a:pt x="319464" y="54024"/>
                      <a:pt x="322706" y="55465"/>
                    </a:cubicBezTo>
                    <a:cubicBezTo>
                      <a:pt x="316223" y="52944"/>
                      <a:pt x="307939" y="50063"/>
                      <a:pt x="296774" y="46101"/>
                    </a:cubicBezTo>
                    <a:close/>
                  </a:path>
                </a:pathLst>
              </a:custGeom>
              <a:solidFill>
                <a:schemeClr val="accent2"/>
              </a:solidFill>
              <a:ln w="0" cap="flat">
                <a:noFill/>
                <a:prstDash val="solid"/>
                <a:miter/>
              </a:ln>
            </p:spPr>
            <p:txBody>
              <a:bodyPr rtlCol="0" anchor="ctr"/>
              <a:lstStyle/>
              <a:p>
                <a:endParaRPr lang="en-US" sz="744"/>
              </a:p>
            </p:txBody>
          </p:sp>
          <p:sp>
            <p:nvSpPr>
              <p:cNvPr id="676" name="Freeform: Shape 675">
                <a:extLst>
                  <a:ext uri="{FF2B5EF4-FFF2-40B4-BE49-F238E27FC236}">
                    <a16:creationId xmlns:a16="http://schemas.microsoft.com/office/drawing/2014/main" id="{4508FBC6-A771-13B8-EF29-161BE4E1F51A}"/>
                  </a:ext>
                </a:extLst>
              </p:cNvPr>
              <p:cNvSpPr/>
              <p:nvPr/>
            </p:nvSpPr>
            <p:spPr>
              <a:xfrm>
                <a:off x="11254011" y="2910930"/>
                <a:ext cx="262440" cy="136984"/>
              </a:xfrm>
              <a:custGeom>
                <a:avLst/>
                <a:gdLst>
                  <a:gd name="connsiteX0" fmla="*/ 95083 w 262440"/>
                  <a:gd name="connsiteY0" fmla="*/ 38177 h 136984"/>
                  <a:gd name="connsiteX1" fmla="*/ 116332 w 262440"/>
                  <a:gd name="connsiteY1" fmla="*/ 47541 h 136984"/>
                  <a:gd name="connsiteX2" fmla="*/ 127137 w 262440"/>
                  <a:gd name="connsiteY2" fmla="*/ 52224 h 136984"/>
                  <a:gd name="connsiteX3" fmla="*/ 137582 w 262440"/>
                  <a:gd name="connsiteY3" fmla="*/ 57266 h 136984"/>
                  <a:gd name="connsiteX4" fmla="*/ 154510 w 262440"/>
                  <a:gd name="connsiteY4" fmla="*/ 67350 h 136984"/>
                  <a:gd name="connsiteX5" fmla="*/ 171077 w 262440"/>
                  <a:gd name="connsiteY5" fmla="*/ 77435 h 136984"/>
                  <a:gd name="connsiteX6" fmla="*/ 203852 w 262440"/>
                  <a:gd name="connsiteY6" fmla="*/ 99045 h 136984"/>
                  <a:gd name="connsiteX7" fmla="*/ 221140 w 262440"/>
                  <a:gd name="connsiteY7" fmla="*/ 108049 h 136984"/>
                  <a:gd name="connsiteX8" fmla="*/ 192327 w 262440"/>
                  <a:gd name="connsiteY8" fmla="*/ 88960 h 136984"/>
                  <a:gd name="connsiteX9" fmla="*/ 198449 w 262440"/>
                  <a:gd name="connsiteY9" fmla="*/ 92202 h 136984"/>
                  <a:gd name="connsiteX10" fmla="*/ 203492 w 262440"/>
                  <a:gd name="connsiteY10" fmla="*/ 95083 h 136984"/>
                  <a:gd name="connsiteX11" fmla="*/ 209254 w 262440"/>
                  <a:gd name="connsiteY11" fmla="*/ 99045 h 136984"/>
                  <a:gd name="connsiteX12" fmla="*/ 236267 w 262440"/>
                  <a:gd name="connsiteY12" fmla="*/ 117773 h 136984"/>
                  <a:gd name="connsiteX13" fmla="*/ 260037 w 262440"/>
                  <a:gd name="connsiteY13" fmla="*/ 134341 h 136984"/>
                  <a:gd name="connsiteX14" fmla="*/ 169276 w 262440"/>
                  <a:gd name="connsiteY14" fmla="*/ 72753 h 136984"/>
                  <a:gd name="connsiteX15" fmla="*/ 135061 w 262440"/>
                  <a:gd name="connsiteY15" fmla="*/ 52584 h 136984"/>
                  <a:gd name="connsiteX16" fmla="*/ 119574 w 262440"/>
                  <a:gd name="connsiteY16" fmla="*/ 44300 h 136984"/>
                  <a:gd name="connsiteX17" fmla="*/ 105167 w 262440"/>
                  <a:gd name="connsiteY17" fmla="*/ 36737 h 136984"/>
                  <a:gd name="connsiteX18" fmla="*/ 91841 w 262440"/>
                  <a:gd name="connsiteY18" fmla="*/ 29893 h 136984"/>
                  <a:gd name="connsiteX19" fmla="*/ 79596 w 262440"/>
                  <a:gd name="connsiteY19" fmla="*/ 24131 h 136984"/>
                  <a:gd name="connsiteX20" fmla="*/ 59067 w 262440"/>
                  <a:gd name="connsiteY20" fmla="*/ 14407 h 136984"/>
                  <a:gd name="connsiteX21" fmla="*/ 41419 w 262440"/>
                  <a:gd name="connsiteY21" fmla="*/ 7924 h 136984"/>
                  <a:gd name="connsiteX22" fmla="*/ 20529 w 262440"/>
                  <a:gd name="connsiteY22" fmla="*/ 720 h 136984"/>
                  <a:gd name="connsiteX23" fmla="*/ 34215 w 262440"/>
                  <a:gd name="connsiteY23" fmla="*/ 6123 h 136984"/>
                  <a:gd name="connsiteX24" fmla="*/ 35296 w 262440"/>
                  <a:gd name="connsiteY24" fmla="*/ 9724 h 136984"/>
                  <a:gd name="connsiteX25" fmla="*/ 47902 w 262440"/>
                  <a:gd name="connsiteY25" fmla="*/ 14407 h 136984"/>
                  <a:gd name="connsiteX26" fmla="*/ 60147 w 262440"/>
                  <a:gd name="connsiteY26" fmla="*/ 19809 h 136984"/>
                  <a:gd name="connsiteX27" fmla="*/ 85719 w 262440"/>
                  <a:gd name="connsiteY27" fmla="*/ 31334 h 136984"/>
                  <a:gd name="connsiteX28" fmla="*/ 64469 w 262440"/>
                  <a:gd name="connsiteY28" fmla="*/ 22690 h 136984"/>
                  <a:gd name="connsiteX29" fmla="*/ 43220 w 262440"/>
                  <a:gd name="connsiteY29" fmla="*/ 14407 h 136984"/>
                  <a:gd name="connsiteX30" fmla="*/ 21610 w 262440"/>
                  <a:gd name="connsiteY30" fmla="*/ 6843 h 136984"/>
                  <a:gd name="connsiteX31" fmla="*/ 10805 w 262440"/>
                  <a:gd name="connsiteY31" fmla="*/ 3241 h 136984"/>
                  <a:gd name="connsiteX32" fmla="*/ 0 w 262440"/>
                  <a:gd name="connsiteY32" fmla="*/ 0 h 136984"/>
                  <a:gd name="connsiteX33" fmla="*/ 28813 w 262440"/>
                  <a:gd name="connsiteY33" fmla="*/ 12606 h 136984"/>
                  <a:gd name="connsiteX34" fmla="*/ 48262 w 262440"/>
                  <a:gd name="connsiteY34" fmla="*/ 20529 h 136984"/>
                  <a:gd name="connsiteX35" fmla="*/ 68791 w 262440"/>
                  <a:gd name="connsiteY35" fmla="*/ 29893 h 136984"/>
                  <a:gd name="connsiteX36" fmla="*/ 89320 w 262440"/>
                  <a:gd name="connsiteY36" fmla="*/ 39258 h 136984"/>
                  <a:gd name="connsiteX37" fmla="*/ 108769 w 262440"/>
                  <a:gd name="connsiteY37" fmla="*/ 49342 h 136984"/>
                  <a:gd name="connsiteX38" fmla="*/ 126057 w 262440"/>
                  <a:gd name="connsiteY38" fmla="*/ 58346 h 136984"/>
                  <a:gd name="connsiteX39" fmla="*/ 139383 w 262440"/>
                  <a:gd name="connsiteY39" fmla="*/ 66270 h 136984"/>
                  <a:gd name="connsiteX40" fmla="*/ 131819 w 262440"/>
                  <a:gd name="connsiteY40" fmla="*/ 59787 h 136984"/>
                  <a:gd name="connsiteX41" fmla="*/ 129298 w 262440"/>
                  <a:gd name="connsiteY41" fmla="*/ 57986 h 136984"/>
                  <a:gd name="connsiteX42" fmla="*/ 95803 w 262440"/>
                  <a:gd name="connsiteY42" fmla="*/ 39618 h 13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262440" h="136984">
                    <a:moveTo>
                      <a:pt x="95083" y="38177"/>
                    </a:moveTo>
                    <a:lnTo>
                      <a:pt x="116332" y="47541"/>
                    </a:lnTo>
                    <a:lnTo>
                      <a:pt x="127137" y="52224"/>
                    </a:lnTo>
                    <a:cubicBezTo>
                      <a:pt x="130739" y="54024"/>
                      <a:pt x="133980" y="55825"/>
                      <a:pt x="137582" y="57266"/>
                    </a:cubicBezTo>
                    <a:lnTo>
                      <a:pt x="154510" y="67350"/>
                    </a:lnTo>
                    <a:cubicBezTo>
                      <a:pt x="160272" y="70592"/>
                      <a:pt x="165675" y="73833"/>
                      <a:pt x="171077" y="77435"/>
                    </a:cubicBezTo>
                    <a:cubicBezTo>
                      <a:pt x="181882" y="84638"/>
                      <a:pt x="193047" y="91481"/>
                      <a:pt x="203852" y="99045"/>
                    </a:cubicBezTo>
                    <a:cubicBezTo>
                      <a:pt x="204932" y="99045"/>
                      <a:pt x="252114" y="131099"/>
                      <a:pt x="221140" y="108049"/>
                    </a:cubicBezTo>
                    <a:cubicBezTo>
                      <a:pt x="215017" y="103727"/>
                      <a:pt x="202771" y="95083"/>
                      <a:pt x="192327" y="88960"/>
                    </a:cubicBezTo>
                    <a:cubicBezTo>
                      <a:pt x="193407" y="89320"/>
                      <a:pt x="195568" y="90401"/>
                      <a:pt x="198449" y="92202"/>
                    </a:cubicBezTo>
                    <a:cubicBezTo>
                      <a:pt x="199890" y="92922"/>
                      <a:pt x="201691" y="94002"/>
                      <a:pt x="203492" y="95083"/>
                    </a:cubicBezTo>
                    <a:cubicBezTo>
                      <a:pt x="205293" y="96163"/>
                      <a:pt x="207093" y="97604"/>
                      <a:pt x="209254" y="99045"/>
                    </a:cubicBezTo>
                    <a:cubicBezTo>
                      <a:pt x="217178" y="104807"/>
                      <a:pt x="227262" y="111650"/>
                      <a:pt x="236267" y="117773"/>
                    </a:cubicBezTo>
                    <a:cubicBezTo>
                      <a:pt x="253915" y="131099"/>
                      <a:pt x="268321" y="142264"/>
                      <a:pt x="260037" y="134341"/>
                    </a:cubicBezTo>
                    <a:cubicBezTo>
                      <a:pt x="210695" y="96524"/>
                      <a:pt x="202051" y="92202"/>
                      <a:pt x="169276" y="72753"/>
                    </a:cubicBezTo>
                    <a:cubicBezTo>
                      <a:pt x="157031" y="65550"/>
                      <a:pt x="145506" y="59067"/>
                      <a:pt x="135061" y="52584"/>
                    </a:cubicBezTo>
                    <a:cubicBezTo>
                      <a:pt x="129659" y="49342"/>
                      <a:pt x="124616" y="46821"/>
                      <a:pt x="119574" y="44300"/>
                    </a:cubicBezTo>
                    <a:cubicBezTo>
                      <a:pt x="114532" y="41779"/>
                      <a:pt x="109850" y="39258"/>
                      <a:pt x="105167" y="36737"/>
                    </a:cubicBezTo>
                    <a:cubicBezTo>
                      <a:pt x="100485" y="34215"/>
                      <a:pt x="96163" y="32054"/>
                      <a:pt x="91841" y="29893"/>
                    </a:cubicBezTo>
                    <a:cubicBezTo>
                      <a:pt x="87519" y="27733"/>
                      <a:pt x="83558" y="25932"/>
                      <a:pt x="79596" y="24131"/>
                    </a:cubicBezTo>
                    <a:cubicBezTo>
                      <a:pt x="72033" y="20529"/>
                      <a:pt x="65189" y="17288"/>
                      <a:pt x="59067" y="14407"/>
                    </a:cubicBezTo>
                    <a:cubicBezTo>
                      <a:pt x="51503" y="10805"/>
                      <a:pt x="46461" y="9724"/>
                      <a:pt x="41419" y="7924"/>
                    </a:cubicBezTo>
                    <a:cubicBezTo>
                      <a:pt x="36376" y="6123"/>
                      <a:pt x="30614" y="4322"/>
                      <a:pt x="20529" y="720"/>
                    </a:cubicBezTo>
                    <a:cubicBezTo>
                      <a:pt x="24851" y="2521"/>
                      <a:pt x="29173" y="3962"/>
                      <a:pt x="34215" y="6123"/>
                    </a:cubicBezTo>
                    <a:lnTo>
                      <a:pt x="35296" y="9724"/>
                    </a:lnTo>
                    <a:cubicBezTo>
                      <a:pt x="39618" y="11165"/>
                      <a:pt x="43580" y="12606"/>
                      <a:pt x="47902" y="14407"/>
                    </a:cubicBezTo>
                    <a:cubicBezTo>
                      <a:pt x="51863" y="15847"/>
                      <a:pt x="55825" y="18008"/>
                      <a:pt x="60147" y="19809"/>
                    </a:cubicBezTo>
                    <a:cubicBezTo>
                      <a:pt x="68431" y="23411"/>
                      <a:pt x="76715" y="27372"/>
                      <a:pt x="85719" y="31334"/>
                    </a:cubicBezTo>
                    <a:lnTo>
                      <a:pt x="64469" y="22690"/>
                    </a:lnTo>
                    <a:cubicBezTo>
                      <a:pt x="57266" y="19809"/>
                      <a:pt x="50423" y="16928"/>
                      <a:pt x="43220" y="14407"/>
                    </a:cubicBezTo>
                    <a:lnTo>
                      <a:pt x="21610" y="6843"/>
                    </a:lnTo>
                    <a:lnTo>
                      <a:pt x="10805" y="3241"/>
                    </a:lnTo>
                    <a:cubicBezTo>
                      <a:pt x="7203" y="1801"/>
                      <a:pt x="3602" y="1080"/>
                      <a:pt x="0" y="0"/>
                    </a:cubicBezTo>
                    <a:cubicBezTo>
                      <a:pt x="6843" y="2881"/>
                      <a:pt x="16927" y="7563"/>
                      <a:pt x="28813" y="12606"/>
                    </a:cubicBezTo>
                    <a:cubicBezTo>
                      <a:pt x="34936" y="15127"/>
                      <a:pt x="41419" y="17648"/>
                      <a:pt x="48262" y="20529"/>
                    </a:cubicBezTo>
                    <a:cubicBezTo>
                      <a:pt x="54745" y="23411"/>
                      <a:pt x="61948" y="26652"/>
                      <a:pt x="68791" y="29893"/>
                    </a:cubicBezTo>
                    <a:cubicBezTo>
                      <a:pt x="75634" y="33135"/>
                      <a:pt x="82837" y="36016"/>
                      <a:pt x="89320" y="39258"/>
                    </a:cubicBezTo>
                    <a:cubicBezTo>
                      <a:pt x="95803" y="42859"/>
                      <a:pt x="102646" y="46101"/>
                      <a:pt x="108769" y="49342"/>
                    </a:cubicBezTo>
                    <a:cubicBezTo>
                      <a:pt x="114892" y="52584"/>
                      <a:pt x="120654" y="55465"/>
                      <a:pt x="126057" y="58346"/>
                    </a:cubicBezTo>
                    <a:cubicBezTo>
                      <a:pt x="131099" y="61228"/>
                      <a:pt x="135781" y="64109"/>
                      <a:pt x="139383" y="66270"/>
                    </a:cubicBezTo>
                    <a:cubicBezTo>
                      <a:pt x="120654" y="54024"/>
                      <a:pt x="128578" y="58346"/>
                      <a:pt x="131819" y="59787"/>
                    </a:cubicBezTo>
                    <a:cubicBezTo>
                      <a:pt x="133260" y="60507"/>
                      <a:pt x="133980" y="60867"/>
                      <a:pt x="129298" y="57986"/>
                    </a:cubicBezTo>
                    <a:cubicBezTo>
                      <a:pt x="124616" y="55105"/>
                      <a:pt x="114892" y="50063"/>
                      <a:pt x="95803" y="39618"/>
                    </a:cubicBezTo>
                    <a:close/>
                  </a:path>
                </a:pathLst>
              </a:custGeom>
              <a:solidFill>
                <a:schemeClr val="accent2"/>
              </a:solidFill>
              <a:ln w="0" cap="flat">
                <a:noFill/>
                <a:prstDash val="solid"/>
                <a:miter/>
              </a:ln>
            </p:spPr>
            <p:txBody>
              <a:bodyPr rtlCol="0" anchor="ctr"/>
              <a:lstStyle/>
              <a:p>
                <a:endParaRPr lang="en-US" sz="744"/>
              </a:p>
            </p:txBody>
          </p:sp>
          <p:sp>
            <p:nvSpPr>
              <p:cNvPr id="677" name="Freeform: Shape 676">
                <a:extLst>
                  <a:ext uri="{FF2B5EF4-FFF2-40B4-BE49-F238E27FC236}">
                    <a16:creationId xmlns:a16="http://schemas.microsoft.com/office/drawing/2014/main" id="{1AC20314-4D9C-9813-6437-694F15AAC20A}"/>
                  </a:ext>
                </a:extLst>
              </p:cNvPr>
              <p:cNvSpPr/>
              <p:nvPr/>
            </p:nvSpPr>
            <p:spPr>
              <a:xfrm>
                <a:off x="11272019" y="2910210"/>
                <a:ext cx="2160" cy="720"/>
              </a:xfrm>
              <a:custGeom>
                <a:avLst/>
                <a:gdLst>
                  <a:gd name="connsiteX0" fmla="*/ 2161 w 2160"/>
                  <a:gd name="connsiteY0" fmla="*/ 720 h 720"/>
                  <a:gd name="connsiteX1" fmla="*/ 0 w 2160"/>
                  <a:gd name="connsiteY1" fmla="*/ 0 h 720"/>
                  <a:gd name="connsiteX2" fmla="*/ 2161 w 2160"/>
                  <a:gd name="connsiteY2" fmla="*/ 720 h 720"/>
                </a:gdLst>
                <a:ahLst/>
                <a:cxnLst>
                  <a:cxn ang="0">
                    <a:pos x="connsiteX0" y="connsiteY0"/>
                  </a:cxn>
                  <a:cxn ang="0">
                    <a:pos x="connsiteX1" y="connsiteY1"/>
                  </a:cxn>
                  <a:cxn ang="0">
                    <a:pos x="connsiteX2" y="connsiteY2"/>
                  </a:cxn>
                </a:cxnLst>
                <a:rect l="l" t="t" r="r" b="b"/>
                <a:pathLst>
                  <a:path w="2160" h="720">
                    <a:moveTo>
                      <a:pt x="2161" y="720"/>
                    </a:moveTo>
                    <a:cubicBezTo>
                      <a:pt x="1441" y="720"/>
                      <a:pt x="720" y="0"/>
                      <a:pt x="0" y="0"/>
                    </a:cubicBezTo>
                    <a:cubicBezTo>
                      <a:pt x="720" y="0"/>
                      <a:pt x="1441" y="720"/>
                      <a:pt x="2161" y="720"/>
                    </a:cubicBezTo>
                    <a:close/>
                  </a:path>
                </a:pathLst>
              </a:custGeom>
              <a:solidFill>
                <a:schemeClr val="accent2"/>
              </a:solidFill>
              <a:ln w="0" cap="flat">
                <a:noFill/>
                <a:prstDash val="solid"/>
                <a:miter/>
              </a:ln>
            </p:spPr>
            <p:txBody>
              <a:bodyPr rtlCol="0" anchor="ctr"/>
              <a:lstStyle/>
              <a:p>
                <a:endParaRPr lang="en-US" sz="744"/>
              </a:p>
            </p:txBody>
          </p:sp>
          <p:sp>
            <p:nvSpPr>
              <p:cNvPr id="678" name="Freeform: Shape 677">
                <a:extLst>
                  <a:ext uri="{FF2B5EF4-FFF2-40B4-BE49-F238E27FC236}">
                    <a16:creationId xmlns:a16="http://schemas.microsoft.com/office/drawing/2014/main" id="{D248D53C-CF69-C82D-6A8F-1953A913B32B}"/>
                  </a:ext>
                </a:extLst>
              </p:cNvPr>
              <p:cNvSpPr/>
              <p:nvPr/>
            </p:nvSpPr>
            <p:spPr>
              <a:xfrm>
                <a:off x="8540186" y="5441792"/>
                <a:ext cx="200610" cy="221139"/>
              </a:xfrm>
              <a:custGeom>
                <a:avLst/>
                <a:gdLst>
                  <a:gd name="connsiteX0" fmla="*/ 62308 w 200610"/>
                  <a:gd name="connsiteY0" fmla="*/ 83558 h 221139"/>
                  <a:gd name="connsiteX1" fmla="*/ 43580 w 200610"/>
                  <a:gd name="connsiteY1" fmla="*/ 61588 h 221139"/>
                  <a:gd name="connsiteX2" fmla="*/ 60867 w 200610"/>
                  <a:gd name="connsiteY2" fmla="*/ 83558 h 221139"/>
                  <a:gd name="connsiteX3" fmla="*/ 65189 w 200610"/>
                  <a:gd name="connsiteY3" fmla="*/ 88960 h 221139"/>
                  <a:gd name="connsiteX4" fmla="*/ 69872 w 200610"/>
                  <a:gd name="connsiteY4" fmla="*/ 94363 h 221139"/>
                  <a:gd name="connsiteX5" fmla="*/ 79236 w 200610"/>
                  <a:gd name="connsiteY5" fmla="*/ 104807 h 221139"/>
                  <a:gd name="connsiteX6" fmla="*/ 88600 w 200610"/>
                  <a:gd name="connsiteY6" fmla="*/ 115252 h 221139"/>
                  <a:gd name="connsiteX7" fmla="*/ 97964 w 200610"/>
                  <a:gd name="connsiteY7" fmla="*/ 125697 h 221139"/>
                  <a:gd name="connsiteX8" fmla="*/ 117413 w 200610"/>
                  <a:gd name="connsiteY8" fmla="*/ 145866 h 221139"/>
                  <a:gd name="connsiteX9" fmla="*/ 137222 w 200610"/>
                  <a:gd name="connsiteY9" fmla="*/ 165675 h 221139"/>
                  <a:gd name="connsiteX10" fmla="*/ 157751 w 200610"/>
                  <a:gd name="connsiteY10" fmla="*/ 185124 h 221139"/>
                  <a:gd name="connsiteX11" fmla="*/ 179001 w 200610"/>
                  <a:gd name="connsiteY11" fmla="*/ 203492 h 221139"/>
                  <a:gd name="connsiteX12" fmla="*/ 189446 w 200610"/>
                  <a:gd name="connsiteY12" fmla="*/ 212496 h 221139"/>
                  <a:gd name="connsiteX13" fmla="*/ 200611 w 200610"/>
                  <a:gd name="connsiteY13" fmla="*/ 221140 h 221139"/>
                  <a:gd name="connsiteX14" fmla="*/ 190526 w 200610"/>
                  <a:gd name="connsiteY14" fmla="*/ 212136 h 221139"/>
                  <a:gd name="connsiteX15" fmla="*/ 176120 w 200610"/>
                  <a:gd name="connsiteY15" fmla="*/ 198810 h 221139"/>
                  <a:gd name="connsiteX16" fmla="*/ 180081 w 200610"/>
                  <a:gd name="connsiteY16" fmla="*/ 200971 h 221139"/>
                  <a:gd name="connsiteX17" fmla="*/ 145146 w 200610"/>
                  <a:gd name="connsiteY17" fmla="*/ 169276 h 221139"/>
                  <a:gd name="connsiteX18" fmla="*/ 126777 w 200610"/>
                  <a:gd name="connsiteY18" fmla="*/ 152709 h 221139"/>
                  <a:gd name="connsiteX19" fmla="*/ 116333 w 200610"/>
                  <a:gd name="connsiteY19" fmla="*/ 142985 h 221139"/>
                  <a:gd name="connsiteX20" fmla="*/ 128578 w 200610"/>
                  <a:gd name="connsiteY20" fmla="*/ 153789 h 221139"/>
                  <a:gd name="connsiteX21" fmla="*/ 94002 w 200610"/>
                  <a:gd name="connsiteY21" fmla="*/ 113451 h 221139"/>
                  <a:gd name="connsiteX22" fmla="*/ 91121 w 200610"/>
                  <a:gd name="connsiteY22" fmla="*/ 110210 h 221139"/>
                  <a:gd name="connsiteX23" fmla="*/ 0 w 200610"/>
                  <a:gd name="connsiteY23" fmla="*/ 0 h 221139"/>
                  <a:gd name="connsiteX24" fmla="*/ 27733 w 200610"/>
                  <a:gd name="connsiteY24" fmla="*/ 39258 h 221139"/>
                  <a:gd name="connsiteX25" fmla="*/ 40338 w 200610"/>
                  <a:gd name="connsiteY25" fmla="*/ 55465 h 221139"/>
                  <a:gd name="connsiteX26" fmla="*/ 62668 w 200610"/>
                  <a:gd name="connsiteY26" fmla="*/ 83197 h 221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00610" h="221139">
                    <a:moveTo>
                      <a:pt x="62308" y="83558"/>
                    </a:moveTo>
                    <a:cubicBezTo>
                      <a:pt x="50063" y="68071"/>
                      <a:pt x="45741" y="63749"/>
                      <a:pt x="43580" y="61588"/>
                    </a:cubicBezTo>
                    <a:lnTo>
                      <a:pt x="60867" y="83558"/>
                    </a:lnTo>
                    <a:lnTo>
                      <a:pt x="65189" y="88960"/>
                    </a:lnTo>
                    <a:lnTo>
                      <a:pt x="69872" y="94363"/>
                    </a:lnTo>
                    <a:lnTo>
                      <a:pt x="79236" y="104807"/>
                    </a:lnTo>
                    <a:lnTo>
                      <a:pt x="88600" y="115252"/>
                    </a:lnTo>
                    <a:cubicBezTo>
                      <a:pt x="91481" y="118854"/>
                      <a:pt x="94723" y="122455"/>
                      <a:pt x="97964" y="125697"/>
                    </a:cubicBezTo>
                    <a:lnTo>
                      <a:pt x="117413" y="145866"/>
                    </a:lnTo>
                    <a:cubicBezTo>
                      <a:pt x="123896" y="152709"/>
                      <a:pt x="130739" y="159192"/>
                      <a:pt x="137222" y="165675"/>
                    </a:cubicBezTo>
                    <a:cubicBezTo>
                      <a:pt x="144065" y="172158"/>
                      <a:pt x="150548" y="178641"/>
                      <a:pt x="157751" y="185124"/>
                    </a:cubicBezTo>
                    <a:lnTo>
                      <a:pt x="179001" y="203492"/>
                    </a:lnTo>
                    <a:lnTo>
                      <a:pt x="189446" y="212496"/>
                    </a:lnTo>
                    <a:lnTo>
                      <a:pt x="200611" y="221140"/>
                    </a:lnTo>
                    <a:cubicBezTo>
                      <a:pt x="199530" y="220059"/>
                      <a:pt x="195208" y="216458"/>
                      <a:pt x="190526" y="212136"/>
                    </a:cubicBezTo>
                    <a:cubicBezTo>
                      <a:pt x="185844" y="207814"/>
                      <a:pt x="180441" y="202771"/>
                      <a:pt x="176120" y="198810"/>
                    </a:cubicBezTo>
                    <a:cubicBezTo>
                      <a:pt x="167476" y="190886"/>
                      <a:pt x="163874" y="187285"/>
                      <a:pt x="180081" y="200971"/>
                    </a:cubicBezTo>
                    <a:cubicBezTo>
                      <a:pt x="173238" y="194128"/>
                      <a:pt x="158111" y="181882"/>
                      <a:pt x="145146" y="169276"/>
                    </a:cubicBezTo>
                    <a:cubicBezTo>
                      <a:pt x="138663" y="163154"/>
                      <a:pt x="132180" y="157391"/>
                      <a:pt x="126777" y="152709"/>
                    </a:cubicBezTo>
                    <a:cubicBezTo>
                      <a:pt x="121735" y="148027"/>
                      <a:pt x="118133" y="144065"/>
                      <a:pt x="116333" y="142985"/>
                    </a:cubicBezTo>
                    <a:cubicBezTo>
                      <a:pt x="120294" y="146586"/>
                      <a:pt x="124256" y="150188"/>
                      <a:pt x="128578" y="153789"/>
                    </a:cubicBezTo>
                    <a:cubicBezTo>
                      <a:pt x="91121" y="118133"/>
                      <a:pt x="71312" y="88600"/>
                      <a:pt x="94002" y="113451"/>
                    </a:cubicBezTo>
                    <a:lnTo>
                      <a:pt x="91121" y="110210"/>
                    </a:lnTo>
                    <a:cubicBezTo>
                      <a:pt x="57626" y="76354"/>
                      <a:pt x="27733" y="39258"/>
                      <a:pt x="0" y="0"/>
                    </a:cubicBezTo>
                    <a:cubicBezTo>
                      <a:pt x="13686" y="22330"/>
                      <a:pt x="20889" y="29893"/>
                      <a:pt x="27733" y="39258"/>
                    </a:cubicBezTo>
                    <a:cubicBezTo>
                      <a:pt x="31334" y="43940"/>
                      <a:pt x="34936" y="48622"/>
                      <a:pt x="40338" y="55465"/>
                    </a:cubicBezTo>
                    <a:cubicBezTo>
                      <a:pt x="45741" y="61948"/>
                      <a:pt x="52944" y="70592"/>
                      <a:pt x="62668" y="83197"/>
                    </a:cubicBezTo>
                    <a:close/>
                  </a:path>
                </a:pathLst>
              </a:custGeom>
              <a:solidFill>
                <a:schemeClr val="accent2"/>
              </a:solidFill>
              <a:ln w="0" cap="flat">
                <a:noFill/>
                <a:prstDash val="solid"/>
                <a:miter/>
              </a:ln>
            </p:spPr>
            <p:txBody>
              <a:bodyPr rtlCol="0" anchor="ctr"/>
              <a:lstStyle/>
              <a:p>
                <a:endParaRPr lang="en-US" sz="744"/>
              </a:p>
            </p:txBody>
          </p:sp>
          <p:sp>
            <p:nvSpPr>
              <p:cNvPr id="679" name="Freeform: Shape 678">
                <a:extLst>
                  <a:ext uri="{FF2B5EF4-FFF2-40B4-BE49-F238E27FC236}">
                    <a16:creationId xmlns:a16="http://schemas.microsoft.com/office/drawing/2014/main" id="{8886B304-08DD-BF96-A7CD-EEDAD2019E21}"/>
                  </a:ext>
                </a:extLst>
              </p:cNvPr>
              <p:cNvSpPr/>
              <p:nvPr/>
            </p:nvSpPr>
            <p:spPr>
              <a:xfrm>
                <a:off x="10600776" y="2837457"/>
                <a:ext cx="30153" cy="720"/>
              </a:xfrm>
              <a:custGeom>
                <a:avLst/>
                <a:gdLst>
                  <a:gd name="connsiteX0" fmla="*/ 30154 w 30153"/>
                  <a:gd name="connsiteY0" fmla="*/ 0 h 720"/>
                  <a:gd name="connsiteX1" fmla="*/ 981 w 30153"/>
                  <a:gd name="connsiteY1" fmla="*/ 720 h 720"/>
                  <a:gd name="connsiteX2" fmla="*/ 30154 w 30153"/>
                  <a:gd name="connsiteY2" fmla="*/ 0 h 720"/>
                </a:gdLst>
                <a:ahLst/>
                <a:cxnLst>
                  <a:cxn ang="0">
                    <a:pos x="connsiteX0" y="connsiteY0"/>
                  </a:cxn>
                  <a:cxn ang="0">
                    <a:pos x="connsiteX1" y="connsiteY1"/>
                  </a:cxn>
                  <a:cxn ang="0">
                    <a:pos x="connsiteX2" y="connsiteY2"/>
                  </a:cxn>
                </a:cxnLst>
                <a:rect l="l" t="t" r="r" b="b"/>
                <a:pathLst>
                  <a:path w="30153" h="720">
                    <a:moveTo>
                      <a:pt x="30154" y="0"/>
                    </a:moveTo>
                    <a:cubicBezTo>
                      <a:pt x="1341" y="0"/>
                      <a:pt x="-2261" y="720"/>
                      <a:pt x="981" y="720"/>
                    </a:cubicBezTo>
                    <a:cubicBezTo>
                      <a:pt x="11425" y="720"/>
                      <a:pt x="21150" y="360"/>
                      <a:pt x="30154" y="0"/>
                    </a:cubicBezTo>
                    <a:close/>
                  </a:path>
                </a:pathLst>
              </a:custGeom>
              <a:solidFill>
                <a:schemeClr val="accent2"/>
              </a:solidFill>
              <a:ln w="0" cap="flat">
                <a:noFill/>
                <a:prstDash val="solid"/>
                <a:miter/>
              </a:ln>
            </p:spPr>
            <p:txBody>
              <a:bodyPr rtlCol="0" anchor="ctr"/>
              <a:lstStyle/>
              <a:p>
                <a:endParaRPr lang="en-US" sz="744"/>
              </a:p>
            </p:txBody>
          </p:sp>
          <p:sp>
            <p:nvSpPr>
              <p:cNvPr id="680" name="Freeform: Shape 679">
                <a:extLst>
                  <a:ext uri="{FF2B5EF4-FFF2-40B4-BE49-F238E27FC236}">
                    <a16:creationId xmlns:a16="http://schemas.microsoft.com/office/drawing/2014/main" id="{236900A9-A8AD-A550-3EB6-0C944BEB0928}"/>
                  </a:ext>
                </a:extLst>
              </p:cNvPr>
              <p:cNvSpPr/>
              <p:nvPr/>
            </p:nvSpPr>
            <p:spPr>
              <a:xfrm>
                <a:off x="8497687" y="5376603"/>
                <a:ext cx="23770" cy="38537"/>
              </a:xfrm>
              <a:custGeom>
                <a:avLst/>
                <a:gdLst>
                  <a:gd name="connsiteX0" fmla="*/ 23411 w 23770"/>
                  <a:gd name="connsiteY0" fmla="*/ 38177 h 38537"/>
                  <a:gd name="connsiteX1" fmla="*/ 11525 w 23770"/>
                  <a:gd name="connsiteY1" fmla="*/ 19089 h 38537"/>
                  <a:gd name="connsiteX2" fmla="*/ 5402 w 23770"/>
                  <a:gd name="connsiteY2" fmla="*/ 9724 h 38537"/>
                  <a:gd name="connsiteX3" fmla="*/ 0 w 23770"/>
                  <a:gd name="connsiteY3" fmla="*/ 0 h 38537"/>
                  <a:gd name="connsiteX4" fmla="*/ 6483 w 23770"/>
                  <a:gd name="connsiteY4" fmla="*/ 11525 h 38537"/>
                  <a:gd name="connsiteX5" fmla="*/ 12966 w 23770"/>
                  <a:gd name="connsiteY5" fmla="*/ 21610 h 38537"/>
                  <a:gd name="connsiteX6" fmla="*/ 23771 w 23770"/>
                  <a:gd name="connsiteY6" fmla="*/ 38537 h 38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770" h="38537">
                    <a:moveTo>
                      <a:pt x="23411" y="38177"/>
                    </a:moveTo>
                    <a:lnTo>
                      <a:pt x="11525" y="19089"/>
                    </a:lnTo>
                    <a:lnTo>
                      <a:pt x="5402" y="9724"/>
                    </a:lnTo>
                    <a:lnTo>
                      <a:pt x="0" y="0"/>
                    </a:lnTo>
                    <a:cubicBezTo>
                      <a:pt x="2161" y="3962"/>
                      <a:pt x="4322" y="7923"/>
                      <a:pt x="6483" y="11525"/>
                    </a:cubicBezTo>
                    <a:cubicBezTo>
                      <a:pt x="8644" y="15127"/>
                      <a:pt x="10805" y="18368"/>
                      <a:pt x="12966" y="21610"/>
                    </a:cubicBezTo>
                    <a:cubicBezTo>
                      <a:pt x="16928" y="28093"/>
                      <a:pt x="20529" y="33855"/>
                      <a:pt x="23771" y="38537"/>
                    </a:cubicBezTo>
                    <a:close/>
                  </a:path>
                </a:pathLst>
              </a:custGeom>
              <a:solidFill>
                <a:schemeClr val="accent2"/>
              </a:solidFill>
              <a:ln w="0" cap="flat">
                <a:noFill/>
                <a:prstDash val="solid"/>
                <a:miter/>
              </a:ln>
            </p:spPr>
            <p:txBody>
              <a:bodyPr rtlCol="0" anchor="ctr"/>
              <a:lstStyle/>
              <a:p>
                <a:endParaRPr lang="en-US" sz="744"/>
              </a:p>
            </p:txBody>
          </p:sp>
          <p:sp>
            <p:nvSpPr>
              <p:cNvPr id="681" name="Freeform: Shape 680">
                <a:extLst>
                  <a:ext uri="{FF2B5EF4-FFF2-40B4-BE49-F238E27FC236}">
                    <a16:creationId xmlns:a16="http://schemas.microsoft.com/office/drawing/2014/main" id="{1BE6635D-F02A-BE2C-9ED2-A2A3F7EA69F8}"/>
                  </a:ext>
                </a:extLst>
              </p:cNvPr>
              <p:cNvSpPr/>
              <p:nvPr/>
            </p:nvSpPr>
            <p:spPr>
              <a:xfrm>
                <a:off x="8724950" y="5616471"/>
                <a:ext cx="15807" cy="12965"/>
              </a:xfrm>
              <a:custGeom>
                <a:avLst/>
                <a:gdLst>
                  <a:gd name="connsiteX0" fmla="*/ 15487 w 15807"/>
                  <a:gd name="connsiteY0" fmla="*/ 12966 h 12965"/>
                  <a:gd name="connsiteX1" fmla="*/ 15487 w 15807"/>
                  <a:gd name="connsiteY1" fmla="*/ 12246 h 12965"/>
                  <a:gd name="connsiteX2" fmla="*/ 0 w 15807"/>
                  <a:gd name="connsiteY2" fmla="*/ 0 h 12965"/>
                  <a:gd name="connsiteX3" fmla="*/ 360 w 15807"/>
                  <a:gd name="connsiteY3" fmla="*/ 0 h 12965"/>
                  <a:gd name="connsiteX4" fmla="*/ 15487 w 15807"/>
                  <a:gd name="connsiteY4" fmla="*/ 12246 h 12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807" h="12965">
                    <a:moveTo>
                      <a:pt x="15487" y="12966"/>
                    </a:moveTo>
                    <a:cubicBezTo>
                      <a:pt x="15487" y="12966"/>
                      <a:pt x="16207" y="12966"/>
                      <a:pt x="15487" y="12246"/>
                    </a:cubicBezTo>
                    <a:lnTo>
                      <a:pt x="0" y="0"/>
                    </a:lnTo>
                    <a:cubicBezTo>
                      <a:pt x="0" y="0"/>
                      <a:pt x="0" y="0"/>
                      <a:pt x="360" y="0"/>
                    </a:cubicBezTo>
                    <a:cubicBezTo>
                      <a:pt x="6123" y="4682"/>
                      <a:pt x="11165" y="8644"/>
                      <a:pt x="15487" y="12246"/>
                    </a:cubicBezTo>
                    <a:close/>
                  </a:path>
                </a:pathLst>
              </a:custGeom>
              <a:solidFill>
                <a:schemeClr val="accent2"/>
              </a:solidFill>
              <a:ln w="0" cap="flat">
                <a:noFill/>
                <a:prstDash val="solid"/>
                <a:miter/>
              </a:ln>
            </p:spPr>
            <p:txBody>
              <a:bodyPr rtlCol="0" anchor="ctr"/>
              <a:lstStyle/>
              <a:p>
                <a:endParaRPr lang="en-US" sz="744"/>
              </a:p>
            </p:txBody>
          </p:sp>
          <p:sp>
            <p:nvSpPr>
              <p:cNvPr id="682" name="Freeform: Shape 681">
                <a:extLst>
                  <a:ext uri="{FF2B5EF4-FFF2-40B4-BE49-F238E27FC236}">
                    <a16:creationId xmlns:a16="http://schemas.microsoft.com/office/drawing/2014/main" id="{7E6ACDA2-DC94-5EA9-AA06-0BD2BC97AB7A}"/>
                  </a:ext>
                </a:extLst>
              </p:cNvPr>
              <p:cNvSpPr/>
              <p:nvPr/>
            </p:nvSpPr>
            <p:spPr>
              <a:xfrm>
                <a:off x="8386037" y="4409566"/>
                <a:ext cx="3601" cy="14406"/>
              </a:xfrm>
              <a:custGeom>
                <a:avLst/>
                <a:gdLst>
                  <a:gd name="connsiteX0" fmla="*/ 0 w 3601"/>
                  <a:gd name="connsiteY0" fmla="*/ 14407 h 14406"/>
                  <a:gd name="connsiteX1" fmla="*/ 0 w 3601"/>
                  <a:gd name="connsiteY1" fmla="*/ 0 h 14406"/>
                  <a:gd name="connsiteX2" fmla="*/ 0 w 3601"/>
                  <a:gd name="connsiteY2" fmla="*/ 14407 h 14406"/>
                </a:gdLst>
                <a:ahLst/>
                <a:cxnLst>
                  <a:cxn ang="0">
                    <a:pos x="connsiteX0" y="connsiteY0"/>
                  </a:cxn>
                  <a:cxn ang="0">
                    <a:pos x="connsiteX1" y="connsiteY1"/>
                  </a:cxn>
                  <a:cxn ang="0">
                    <a:pos x="connsiteX2" y="connsiteY2"/>
                  </a:cxn>
                </a:cxnLst>
                <a:rect l="l" t="t" r="r" b="b"/>
                <a:pathLst>
                  <a:path w="3601" h="14406">
                    <a:moveTo>
                      <a:pt x="0" y="14407"/>
                    </a:moveTo>
                    <a:cubicBezTo>
                      <a:pt x="0" y="9724"/>
                      <a:pt x="0" y="5402"/>
                      <a:pt x="0" y="0"/>
                    </a:cubicBezTo>
                    <a:cubicBezTo>
                      <a:pt x="0" y="5402"/>
                      <a:pt x="0" y="10085"/>
                      <a:pt x="0" y="14407"/>
                    </a:cubicBezTo>
                    <a:close/>
                  </a:path>
                </a:pathLst>
              </a:custGeom>
              <a:solidFill>
                <a:schemeClr val="accent2"/>
              </a:solidFill>
              <a:ln w="0" cap="flat">
                <a:noFill/>
                <a:prstDash val="solid"/>
                <a:miter/>
              </a:ln>
            </p:spPr>
            <p:txBody>
              <a:bodyPr rtlCol="0" anchor="ctr"/>
              <a:lstStyle/>
              <a:p>
                <a:endParaRPr lang="en-US" sz="744"/>
              </a:p>
            </p:txBody>
          </p:sp>
          <p:sp>
            <p:nvSpPr>
              <p:cNvPr id="683" name="Freeform: Shape 682">
                <a:extLst>
                  <a:ext uri="{FF2B5EF4-FFF2-40B4-BE49-F238E27FC236}">
                    <a16:creationId xmlns:a16="http://schemas.microsoft.com/office/drawing/2014/main" id="{6885BA7B-6720-2112-3286-F89323756DD2}"/>
                  </a:ext>
                </a:extLst>
              </p:cNvPr>
              <p:cNvSpPr/>
              <p:nvPr/>
            </p:nvSpPr>
            <p:spPr>
              <a:xfrm>
                <a:off x="9058100" y="5796552"/>
                <a:ext cx="223660" cy="31334"/>
              </a:xfrm>
              <a:custGeom>
                <a:avLst/>
                <a:gdLst>
                  <a:gd name="connsiteX0" fmla="*/ 223301 w 223660"/>
                  <a:gd name="connsiteY0" fmla="*/ 30254 h 31334"/>
                  <a:gd name="connsiteX1" fmla="*/ 127858 w 223660"/>
                  <a:gd name="connsiteY1" fmla="*/ 23411 h 31334"/>
                  <a:gd name="connsiteX2" fmla="*/ 118493 w 223660"/>
                  <a:gd name="connsiteY2" fmla="*/ 21250 h 31334"/>
                  <a:gd name="connsiteX3" fmla="*/ 114892 w 223660"/>
                  <a:gd name="connsiteY3" fmla="*/ 19809 h 31334"/>
                  <a:gd name="connsiteX4" fmla="*/ 83197 w 223660"/>
                  <a:gd name="connsiteY4" fmla="*/ 15127 h 31334"/>
                  <a:gd name="connsiteX5" fmla="*/ 102286 w 223660"/>
                  <a:gd name="connsiteY5" fmla="*/ 18368 h 31334"/>
                  <a:gd name="connsiteX6" fmla="*/ 76715 w 223660"/>
                  <a:gd name="connsiteY6" fmla="*/ 15487 h 31334"/>
                  <a:gd name="connsiteX7" fmla="*/ 63028 w 223660"/>
                  <a:gd name="connsiteY7" fmla="*/ 13686 h 31334"/>
                  <a:gd name="connsiteX8" fmla="*/ 0 w 223660"/>
                  <a:gd name="connsiteY8" fmla="*/ 0 h 31334"/>
                  <a:gd name="connsiteX9" fmla="*/ 32775 w 223660"/>
                  <a:gd name="connsiteY9" fmla="*/ 10085 h 31334"/>
                  <a:gd name="connsiteX10" fmla="*/ 58706 w 223660"/>
                  <a:gd name="connsiteY10" fmla="*/ 15847 h 31334"/>
                  <a:gd name="connsiteX11" fmla="*/ 80316 w 223660"/>
                  <a:gd name="connsiteY11" fmla="*/ 19809 h 31334"/>
                  <a:gd name="connsiteX12" fmla="*/ 100485 w 223660"/>
                  <a:gd name="connsiteY12" fmla="*/ 22690 h 31334"/>
                  <a:gd name="connsiteX13" fmla="*/ 113451 w 223660"/>
                  <a:gd name="connsiteY13" fmla="*/ 24851 h 31334"/>
                  <a:gd name="connsiteX14" fmla="*/ 125337 w 223660"/>
                  <a:gd name="connsiteY14" fmla="*/ 26652 h 31334"/>
                  <a:gd name="connsiteX15" fmla="*/ 165315 w 223660"/>
                  <a:gd name="connsiteY15" fmla="*/ 29893 h 31334"/>
                  <a:gd name="connsiteX16" fmla="*/ 205293 w 223660"/>
                  <a:gd name="connsiteY16" fmla="*/ 31334 h 31334"/>
                  <a:gd name="connsiteX17" fmla="*/ 223661 w 223660"/>
                  <a:gd name="connsiteY17" fmla="*/ 30614 h 31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3660" h="31334">
                    <a:moveTo>
                      <a:pt x="223301" y="30254"/>
                    </a:moveTo>
                    <a:cubicBezTo>
                      <a:pt x="191246" y="29893"/>
                      <a:pt x="159552" y="27372"/>
                      <a:pt x="127858" y="23411"/>
                    </a:cubicBezTo>
                    <a:cubicBezTo>
                      <a:pt x="134341" y="23411"/>
                      <a:pt x="126057" y="22690"/>
                      <a:pt x="118493" y="21250"/>
                    </a:cubicBezTo>
                    <a:cubicBezTo>
                      <a:pt x="111290" y="19809"/>
                      <a:pt x="104807" y="18368"/>
                      <a:pt x="114892" y="19809"/>
                    </a:cubicBezTo>
                    <a:cubicBezTo>
                      <a:pt x="107689" y="18728"/>
                      <a:pt x="73833" y="12966"/>
                      <a:pt x="83197" y="15127"/>
                    </a:cubicBezTo>
                    <a:lnTo>
                      <a:pt x="102286" y="18368"/>
                    </a:lnTo>
                    <a:cubicBezTo>
                      <a:pt x="89680" y="16567"/>
                      <a:pt x="82117" y="15847"/>
                      <a:pt x="76715" y="15487"/>
                    </a:cubicBezTo>
                    <a:cubicBezTo>
                      <a:pt x="71312" y="14767"/>
                      <a:pt x="67711" y="14407"/>
                      <a:pt x="63028" y="13686"/>
                    </a:cubicBezTo>
                    <a:cubicBezTo>
                      <a:pt x="54024" y="12246"/>
                      <a:pt x="40698" y="10805"/>
                      <a:pt x="0" y="0"/>
                    </a:cubicBezTo>
                    <a:cubicBezTo>
                      <a:pt x="12606" y="3962"/>
                      <a:pt x="23411" y="7203"/>
                      <a:pt x="32775" y="10085"/>
                    </a:cubicBezTo>
                    <a:cubicBezTo>
                      <a:pt x="42499" y="12606"/>
                      <a:pt x="50783" y="14407"/>
                      <a:pt x="58706" y="15847"/>
                    </a:cubicBezTo>
                    <a:cubicBezTo>
                      <a:pt x="66270" y="17288"/>
                      <a:pt x="73473" y="19089"/>
                      <a:pt x="80316" y="19809"/>
                    </a:cubicBezTo>
                    <a:cubicBezTo>
                      <a:pt x="87159" y="20889"/>
                      <a:pt x="93642" y="21610"/>
                      <a:pt x="100485" y="22690"/>
                    </a:cubicBezTo>
                    <a:cubicBezTo>
                      <a:pt x="105167" y="23411"/>
                      <a:pt x="109489" y="24131"/>
                      <a:pt x="113451" y="24851"/>
                    </a:cubicBezTo>
                    <a:cubicBezTo>
                      <a:pt x="117413" y="25571"/>
                      <a:pt x="121375" y="26292"/>
                      <a:pt x="125337" y="26652"/>
                    </a:cubicBezTo>
                    <a:lnTo>
                      <a:pt x="165315" y="29893"/>
                    </a:lnTo>
                    <a:lnTo>
                      <a:pt x="205293" y="31334"/>
                    </a:lnTo>
                    <a:cubicBezTo>
                      <a:pt x="211415" y="31334"/>
                      <a:pt x="217538" y="30614"/>
                      <a:pt x="223661" y="30614"/>
                    </a:cubicBezTo>
                    <a:close/>
                  </a:path>
                </a:pathLst>
              </a:custGeom>
              <a:solidFill>
                <a:schemeClr val="accent2"/>
              </a:solidFill>
              <a:ln w="0" cap="flat">
                <a:noFill/>
                <a:prstDash val="solid"/>
                <a:miter/>
              </a:ln>
            </p:spPr>
            <p:txBody>
              <a:bodyPr rtlCol="0" anchor="ctr"/>
              <a:lstStyle/>
              <a:p>
                <a:endParaRPr lang="en-US" sz="744"/>
              </a:p>
            </p:txBody>
          </p:sp>
          <p:sp>
            <p:nvSpPr>
              <p:cNvPr id="684" name="Freeform: Shape 683">
                <a:extLst>
                  <a:ext uri="{FF2B5EF4-FFF2-40B4-BE49-F238E27FC236}">
                    <a16:creationId xmlns:a16="http://schemas.microsoft.com/office/drawing/2014/main" id="{1FF559D2-0B5C-8A48-DEE1-6E9861C8386D}"/>
                  </a:ext>
                </a:extLst>
              </p:cNvPr>
              <p:cNvSpPr/>
              <p:nvPr/>
            </p:nvSpPr>
            <p:spPr>
              <a:xfrm>
                <a:off x="9255109" y="2854024"/>
                <a:ext cx="1080" cy="3601"/>
              </a:xfrm>
              <a:custGeom>
                <a:avLst/>
                <a:gdLst>
                  <a:gd name="connsiteX0" fmla="*/ 1081 w 1080"/>
                  <a:gd name="connsiteY0" fmla="*/ 0 h 3601"/>
                  <a:gd name="connsiteX1" fmla="*/ 0 w 1080"/>
                  <a:gd name="connsiteY1" fmla="*/ 0 h 3601"/>
                  <a:gd name="connsiteX2" fmla="*/ 1081 w 1080"/>
                  <a:gd name="connsiteY2" fmla="*/ 0 h 3601"/>
                </a:gdLst>
                <a:ahLst/>
                <a:cxnLst>
                  <a:cxn ang="0">
                    <a:pos x="connsiteX0" y="connsiteY0"/>
                  </a:cxn>
                  <a:cxn ang="0">
                    <a:pos x="connsiteX1" y="connsiteY1"/>
                  </a:cxn>
                  <a:cxn ang="0">
                    <a:pos x="connsiteX2" y="connsiteY2"/>
                  </a:cxn>
                </a:cxnLst>
                <a:rect l="l" t="t" r="r" b="b"/>
                <a:pathLst>
                  <a:path w="1080" h="3601">
                    <a:moveTo>
                      <a:pt x="1081" y="0"/>
                    </a:moveTo>
                    <a:lnTo>
                      <a:pt x="0" y="0"/>
                    </a:lnTo>
                    <a:cubicBezTo>
                      <a:pt x="1081" y="0"/>
                      <a:pt x="1081" y="0"/>
                      <a:pt x="1081" y="0"/>
                    </a:cubicBezTo>
                    <a:close/>
                  </a:path>
                </a:pathLst>
              </a:custGeom>
              <a:solidFill>
                <a:schemeClr val="accent2"/>
              </a:solidFill>
              <a:ln w="0" cap="flat">
                <a:noFill/>
                <a:prstDash val="solid"/>
                <a:miter/>
              </a:ln>
            </p:spPr>
            <p:txBody>
              <a:bodyPr rtlCol="0" anchor="ctr"/>
              <a:lstStyle/>
              <a:p>
                <a:endParaRPr lang="en-US" sz="744"/>
              </a:p>
            </p:txBody>
          </p:sp>
          <p:sp>
            <p:nvSpPr>
              <p:cNvPr id="685" name="Freeform: Shape 684">
                <a:extLst>
                  <a:ext uri="{FF2B5EF4-FFF2-40B4-BE49-F238E27FC236}">
                    <a16:creationId xmlns:a16="http://schemas.microsoft.com/office/drawing/2014/main" id="{FC92DE6A-316F-1771-EFFE-E3BCE2751CD1}"/>
                  </a:ext>
                </a:extLst>
              </p:cNvPr>
              <p:cNvSpPr/>
              <p:nvPr/>
            </p:nvSpPr>
            <p:spPr>
              <a:xfrm>
                <a:off x="9241501" y="2854385"/>
                <a:ext cx="13608" cy="1779"/>
              </a:xfrm>
              <a:custGeom>
                <a:avLst/>
                <a:gdLst>
                  <a:gd name="connsiteX0" fmla="*/ 9286 w 13608"/>
                  <a:gd name="connsiteY0" fmla="*/ 1080 h 1779"/>
                  <a:gd name="connsiteX1" fmla="*/ 13608 w 13608"/>
                  <a:gd name="connsiteY1" fmla="*/ 0 h 1779"/>
                  <a:gd name="connsiteX2" fmla="*/ 9286 w 13608"/>
                  <a:gd name="connsiteY2" fmla="*/ 1080 h 1779"/>
                </a:gdLst>
                <a:ahLst/>
                <a:cxnLst>
                  <a:cxn ang="0">
                    <a:pos x="connsiteX0" y="connsiteY0"/>
                  </a:cxn>
                  <a:cxn ang="0">
                    <a:pos x="connsiteX1" y="connsiteY1"/>
                  </a:cxn>
                  <a:cxn ang="0">
                    <a:pos x="connsiteX2" y="connsiteY2"/>
                  </a:cxn>
                </a:cxnLst>
                <a:rect l="l" t="t" r="r" b="b"/>
                <a:pathLst>
                  <a:path w="13608" h="1779">
                    <a:moveTo>
                      <a:pt x="9286" y="1080"/>
                    </a:moveTo>
                    <a:lnTo>
                      <a:pt x="13608" y="0"/>
                    </a:lnTo>
                    <a:cubicBezTo>
                      <a:pt x="8566" y="720"/>
                      <a:pt x="-11603" y="2881"/>
                      <a:pt x="9286" y="1080"/>
                    </a:cubicBezTo>
                    <a:close/>
                  </a:path>
                </a:pathLst>
              </a:custGeom>
              <a:solidFill>
                <a:schemeClr val="accent2"/>
              </a:solidFill>
              <a:ln w="0" cap="flat">
                <a:noFill/>
                <a:prstDash val="solid"/>
                <a:miter/>
              </a:ln>
            </p:spPr>
            <p:txBody>
              <a:bodyPr rtlCol="0" anchor="ctr"/>
              <a:lstStyle/>
              <a:p>
                <a:endParaRPr lang="en-US" sz="744"/>
              </a:p>
            </p:txBody>
          </p:sp>
          <p:sp>
            <p:nvSpPr>
              <p:cNvPr id="686" name="Freeform: Shape 685">
                <a:extLst>
                  <a:ext uri="{FF2B5EF4-FFF2-40B4-BE49-F238E27FC236}">
                    <a16:creationId xmlns:a16="http://schemas.microsoft.com/office/drawing/2014/main" id="{4EEBD18D-20A9-ED1C-2D28-CB1DF8639010}"/>
                  </a:ext>
                </a:extLst>
              </p:cNvPr>
              <p:cNvSpPr/>
              <p:nvPr/>
            </p:nvSpPr>
            <p:spPr>
              <a:xfrm>
                <a:off x="8521098" y="5414780"/>
                <a:ext cx="18728" cy="27732"/>
              </a:xfrm>
              <a:custGeom>
                <a:avLst/>
                <a:gdLst>
                  <a:gd name="connsiteX0" fmla="*/ 10085 w 18728"/>
                  <a:gd name="connsiteY0" fmla="*/ 13326 h 27732"/>
                  <a:gd name="connsiteX1" fmla="*/ 6483 w 18728"/>
                  <a:gd name="connsiteY1" fmla="*/ 9364 h 27732"/>
                  <a:gd name="connsiteX2" fmla="*/ 0 w 18728"/>
                  <a:gd name="connsiteY2" fmla="*/ 0 h 27732"/>
                  <a:gd name="connsiteX3" fmla="*/ 18728 w 18728"/>
                  <a:gd name="connsiteY3" fmla="*/ 27733 h 27732"/>
                  <a:gd name="connsiteX4" fmla="*/ 9724 w 18728"/>
                  <a:gd name="connsiteY4" fmla="*/ 13326 h 277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728" h="27732">
                    <a:moveTo>
                      <a:pt x="10085" y="13326"/>
                    </a:moveTo>
                    <a:cubicBezTo>
                      <a:pt x="9364" y="12966"/>
                      <a:pt x="8284" y="11525"/>
                      <a:pt x="6483" y="9364"/>
                    </a:cubicBezTo>
                    <a:cubicBezTo>
                      <a:pt x="4682" y="7203"/>
                      <a:pt x="2881" y="3962"/>
                      <a:pt x="0" y="0"/>
                    </a:cubicBezTo>
                    <a:cubicBezTo>
                      <a:pt x="5763" y="9724"/>
                      <a:pt x="12606" y="18728"/>
                      <a:pt x="18728" y="27733"/>
                    </a:cubicBezTo>
                    <a:cubicBezTo>
                      <a:pt x="16207" y="23771"/>
                      <a:pt x="12966" y="18368"/>
                      <a:pt x="9724" y="13326"/>
                    </a:cubicBezTo>
                    <a:close/>
                  </a:path>
                </a:pathLst>
              </a:custGeom>
              <a:solidFill>
                <a:schemeClr val="accent2"/>
              </a:solidFill>
              <a:ln w="0" cap="flat">
                <a:noFill/>
                <a:prstDash val="solid"/>
                <a:miter/>
              </a:ln>
            </p:spPr>
            <p:txBody>
              <a:bodyPr rtlCol="0" anchor="ctr"/>
              <a:lstStyle/>
              <a:p>
                <a:endParaRPr lang="en-US" sz="744"/>
              </a:p>
            </p:txBody>
          </p:sp>
          <p:sp>
            <p:nvSpPr>
              <p:cNvPr id="687" name="Freeform: Shape 686">
                <a:extLst>
                  <a:ext uri="{FF2B5EF4-FFF2-40B4-BE49-F238E27FC236}">
                    <a16:creationId xmlns:a16="http://schemas.microsoft.com/office/drawing/2014/main" id="{FD56EA01-8758-D1E2-92EF-BB29570E6DE8}"/>
                  </a:ext>
                </a:extLst>
              </p:cNvPr>
              <p:cNvSpPr/>
              <p:nvPr/>
            </p:nvSpPr>
            <p:spPr>
              <a:xfrm>
                <a:off x="8578003" y="5487533"/>
                <a:ext cx="74913" cy="86439"/>
              </a:xfrm>
              <a:custGeom>
                <a:avLst/>
                <a:gdLst>
                  <a:gd name="connsiteX0" fmla="*/ 360 w 74913"/>
                  <a:gd name="connsiteY0" fmla="*/ 360 h 86439"/>
                  <a:gd name="connsiteX1" fmla="*/ 12966 w 74913"/>
                  <a:gd name="connsiteY1" fmla="*/ 16928 h 86439"/>
                  <a:gd name="connsiteX2" fmla="*/ 25932 w 74913"/>
                  <a:gd name="connsiteY2" fmla="*/ 33135 h 86439"/>
                  <a:gd name="connsiteX3" fmla="*/ 39258 w 74913"/>
                  <a:gd name="connsiteY3" fmla="*/ 48982 h 86439"/>
                  <a:gd name="connsiteX4" fmla="*/ 52944 w 74913"/>
                  <a:gd name="connsiteY4" fmla="*/ 64829 h 86439"/>
                  <a:gd name="connsiteX5" fmla="*/ 74914 w 74913"/>
                  <a:gd name="connsiteY5" fmla="*/ 86439 h 86439"/>
                  <a:gd name="connsiteX6" fmla="*/ 66270 w 74913"/>
                  <a:gd name="connsiteY6" fmla="*/ 77795 h 86439"/>
                  <a:gd name="connsiteX7" fmla="*/ 57626 w 74913"/>
                  <a:gd name="connsiteY7" fmla="*/ 68431 h 86439"/>
                  <a:gd name="connsiteX8" fmla="*/ 39618 w 74913"/>
                  <a:gd name="connsiteY8" fmla="*/ 47902 h 86439"/>
                  <a:gd name="connsiteX9" fmla="*/ 29893 w 74913"/>
                  <a:gd name="connsiteY9" fmla="*/ 37097 h 86439"/>
                  <a:gd name="connsiteX10" fmla="*/ 20169 w 74913"/>
                  <a:gd name="connsiteY10" fmla="*/ 25211 h 86439"/>
                  <a:gd name="connsiteX11" fmla="*/ 10085 w 74913"/>
                  <a:gd name="connsiteY11" fmla="*/ 12966 h 86439"/>
                  <a:gd name="connsiteX12" fmla="*/ 0 w 74913"/>
                  <a:gd name="connsiteY12" fmla="*/ 0 h 86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4913" h="86439">
                    <a:moveTo>
                      <a:pt x="360" y="360"/>
                    </a:moveTo>
                    <a:cubicBezTo>
                      <a:pt x="4322" y="6123"/>
                      <a:pt x="8644" y="11525"/>
                      <a:pt x="12966" y="16928"/>
                    </a:cubicBezTo>
                    <a:lnTo>
                      <a:pt x="25932" y="33135"/>
                    </a:lnTo>
                    <a:cubicBezTo>
                      <a:pt x="30254" y="38537"/>
                      <a:pt x="34936" y="43940"/>
                      <a:pt x="39258" y="48982"/>
                    </a:cubicBezTo>
                    <a:lnTo>
                      <a:pt x="52944" y="64829"/>
                    </a:lnTo>
                    <a:cubicBezTo>
                      <a:pt x="59787" y="72393"/>
                      <a:pt x="67350" y="79236"/>
                      <a:pt x="74914" y="86439"/>
                    </a:cubicBezTo>
                    <a:cubicBezTo>
                      <a:pt x="72033" y="83558"/>
                      <a:pt x="69151" y="80676"/>
                      <a:pt x="66270" y="77795"/>
                    </a:cubicBezTo>
                    <a:cubicBezTo>
                      <a:pt x="63389" y="74914"/>
                      <a:pt x="60147" y="71672"/>
                      <a:pt x="57626" y="68431"/>
                    </a:cubicBezTo>
                    <a:cubicBezTo>
                      <a:pt x="51863" y="61948"/>
                      <a:pt x="45741" y="55105"/>
                      <a:pt x="39618" y="47902"/>
                    </a:cubicBezTo>
                    <a:cubicBezTo>
                      <a:pt x="36376" y="44300"/>
                      <a:pt x="33135" y="40698"/>
                      <a:pt x="29893" y="37097"/>
                    </a:cubicBezTo>
                    <a:cubicBezTo>
                      <a:pt x="26652" y="33135"/>
                      <a:pt x="23771" y="29173"/>
                      <a:pt x="20169" y="25211"/>
                    </a:cubicBezTo>
                    <a:cubicBezTo>
                      <a:pt x="16928" y="21249"/>
                      <a:pt x="13686" y="16928"/>
                      <a:pt x="10085" y="12966"/>
                    </a:cubicBezTo>
                    <a:cubicBezTo>
                      <a:pt x="6843" y="8644"/>
                      <a:pt x="3241" y="4682"/>
                      <a:pt x="0" y="0"/>
                    </a:cubicBezTo>
                    <a:close/>
                  </a:path>
                </a:pathLst>
              </a:custGeom>
              <a:solidFill>
                <a:schemeClr val="accent2"/>
              </a:solidFill>
              <a:ln w="0" cap="flat">
                <a:noFill/>
                <a:prstDash val="solid"/>
                <a:miter/>
              </a:ln>
            </p:spPr>
            <p:txBody>
              <a:bodyPr rtlCol="0" anchor="ctr"/>
              <a:lstStyle/>
              <a:p>
                <a:endParaRPr lang="en-US" sz="744"/>
              </a:p>
            </p:txBody>
          </p:sp>
          <p:sp>
            <p:nvSpPr>
              <p:cNvPr id="688" name="Freeform: Shape 687">
                <a:extLst>
                  <a:ext uri="{FF2B5EF4-FFF2-40B4-BE49-F238E27FC236}">
                    <a16:creationId xmlns:a16="http://schemas.microsoft.com/office/drawing/2014/main" id="{49A2420F-34C0-E976-7255-E3FD40FBC81B}"/>
                  </a:ext>
                </a:extLst>
              </p:cNvPr>
              <p:cNvSpPr/>
              <p:nvPr/>
            </p:nvSpPr>
            <p:spPr>
              <a:xfrm>
                <a:off x="8375952" y="4059840"/>
                <a:ext cx="120654" cy="1316402"/>
              </a:xfrm>
              <a:custGeom>
                <a:avLst/>
                <a:gdLst>
                  <a:gd name="connsiteX0" fmla="*/ 8644 w 120654"/>
                  <a:gd name="connsiteY0" fmla="*/ 495592 h 1316402"/>
                  <a:gd name="connsiteX1" fmla="*/ 12246 w 120654"/>
                  <a:gd name="connsiteY1" fmla="*/ 458856 h 1316402"/>
                  <a:gd name="connsiteX2" fmla="*/ 10085 w 120654"/>
                  <a:gd name="connsiteY2" fmla="*/ 364493 h 1316402"/>
                  <a:gd name="connsiteX3" fmla="*/ 6123 w 120654"/>
                  <a:gd name="connsiteY3" fmla="*/ 483707 h 1316402"/>
                  <a:gd name="connsiteX4" fmla="*/ 3962 w 120654"/>
                  <a:gd name="connsiteY4" fmla="*/ 337481 h 1316402"/>
                  <a:gd name="connsiteX5" fmla="*/ 8284 w 120654"/>
                  <a:gd name="connsiteY5" fmla="*/ 395827 h 1316402"/>
                  <a:gd name="connsiteX6" fmla="*/ 6123 w 120654"/>
                  <a:gd name="connsiteY6" fmla="*/ 326676 h 1316402"/>
                  <a:gd name="connsiteX7" fmla="*/ 6483 w 120654"/>
                  <a:gd name="connsiteY7" fmla="*/ 95091 h 1316402"/>
                  <a:gd name="connsiteX8" fmla="*/ 3602 w 120654"/>
                  <a:gd name="connsiteY8" fmla="*/ 369 h 1316402"/>
                  <a:gd name="connsiteX9" fmla="*/ 0 w 120654"/>
                  <a:gd name="connsiteY9" fmla="*/ 117061 h 1316402"/>
                  <a:gd name="connsiteX10" fmla="*/ 1080 w 120654"/>
                  <a:gd name="connsiteY10" fmla="*/ 105536 h 1316402"/>
                  <a:gd name="connsiteX11" fmla="*/ 360 w 120654"/>
                  <a:gd name="connsiteY11" fmla="*/ 159921 h 1316402"/>
                  <a:gd name="connsiteX12" fmla="*/ 3241 w 120654"/>
                  <a:gd name="connsiteY12" fmla="*/ 194496 h 1316402"/>
                  <a:gd name="connsiteX13" fmla="*/ 2521 w 120654"/>
                  <a:gd name="connsiteY13" fmla="*/ 248881 h 1316402"/>
                  <a:gd name="connsiteX14" fmla="*/ 1801 w 120654"/>
                  <a:gd name="connsiteY14" fmla="*/ 218627 h 1316402"/>
                  <a:gd name="connsiteX15" fmla="*/ 2161 w 120654"/>
                  <a:gd name="connsiteY15" fmla="*/ 346125 h 1316402"/>
                  <a:gd name="connsiteX16" fmla="*/ 1080 w 120654"/>
                  <a:gd name="connsiteY16" fmla="*/ 330277 h 1316402"/>
                  <a:gd name="connsiteX17" fmla="*/ 3962 w 120654"/>
                  <a:gd name="connsiteY17" fmla="*/ 489469 h 1316402"/>
                  <a:gd name="connsiteX18" fmla="*/ 1441 w 120654"/>
                  <a:gd name="connsiteY18" fmla="*/ 449851 h 1316402"/>
                  <a:gd name="connsiteX19" fmla="*/ 2161 w 120654"/>
                  <a:gd name="connsiteY19" fmla="*/ 714571 h 1316402"/>
                  <a:gd name="connsiteX20" fmla="*/ 3241 w 120654"/>
                  <a:gd name="connsiteY20" fmla="*/ 698003 h 1316402"/>
                  <a:gd name="connsiteX21" fmla="*/ 720 w 120654"/>
                  <a:gd name="connsiteY21" fmla="*/ 763193 h 1316402"/>
                  <a:gd name="connsiteX22" fmla="*/ 720 w 120654"/>
                  <a:gd name="connsiteY22" fmla="*/ 883847 h 1316402"/>
                  <a:gd name="connsiteX23" fmla="*/ 11165 w 120654"/>
                  <a:gd name="connsiteY23" fmla="*/ 1021429 h 1316402"/>
                  <a:gd name="connsiteX24" fmla="*/ 53664 w 120654"/>
                  <a:gd name="connsiteY24" fmla="*/ 1174138 h 1316402"/>
                  <a:gd name="connsiteX25" fmla="*/ 60867 w 120654"/>
                  <a:gd name="connsiteY25" fmla="*/ 1192507 h 1316402"/>
                  <a:gd name="connsiteX26" fmla="*/ 68071 w 120654"/>
                  <a:gd name="connsiteY26" fmla="*/ 1210875 h 1316402"/>
                  <a:gd name="connsiteX27" fmla="*/ 83918 w 120654"/>
                  <a:gd name="connsiteY27" fmla="*/ 1246891 h 1316402"/>
                  <a:gd name="connsiteX28" fmla="*/ 101566 w 120654"/>
                  <a:gd name="connsiteY28" fmla="*/ 1282187 h 1316402"/>
                  <a:gd name="connsiteX29" fmla="*/ 110930 w 120654"/>
                  <a:gd name="connsiteY29" fmla="*/ 1299475 h 1316402"/>
                  <a:gd name="connsiteX30" fmla="*/ 120654 w 120654"/>
                  <a:gd name="connsiteY30" fmla="*/ 1316402 h 1316402"/>
                  <a:gd name="connsiteX31" fmla="*/ 103006 w 120654"/>
                  <a:gd name="connsiteY31" fmla="*/ 1283628 h 1316402"/>
                  <a:gd name="connsiteX32" fmla="*/ 109489 w 120654"/>
                  <a:gd name="connsiteY32" fmla="*/ 1287229 h 1316402"/>
                  <a:gd name="connsiteX33" fmla="*/ 90041 w 120654"/>
                  <a:gd name="connsiteY33" fmla="*/ 1249412 h 1316402"/>
                  <a:gd name="connsiteX34" fmla="*/ 81397 w 120654"/>
                  <a:gd name="connsiteY34" fmla="*/ 1230324 h 1316402"/>
                  <a:gd name="connsiteX35" fmla="*/ 74914 w 120654"/>
                  <a:gd name="connsiteY35" fmla="*/ 1214837 h 1316402"/>
                  <a:gd name="connsiteX36" fmla="*/ 70952 w 120654"/>
                  <a:gd name="connsiteY36" fmla="*/ 1204752 h 1316402"/>
                  <a:gd name="connsiteX37" fmla="*/ 66630 w 120654"/>
                  <a:gd name="connsiteY37" fmla="*/ 1192507 h 1316402"/>
                  <a:gd name="connsiteX38" fmla="*/ 75634 w 120654"/>
                  <a:gd name="connsiteY38" fmla="*/ 1210515 h 1316402"/>
                  <a:gd name="connsiteX39" fmla="*/ 59427 w 120654"/>
                  <a:gd name="connsiteY39" fmla="*/ 1158651 h 1316402"/>
                  <a:gd name="connsiteX40" fmla="*/ 42139 w 120654"/>
                  <a:gd name="connsiteY40" fmla="*/ 1097784 h 1316402"/>
                  <a:gd name="connsiteX41" fmla="*/ 34936 w 120654"/>
                  <a:gd name="connsiteY41" fmla="*/ 1068611 h 1316402"/>
                  <a:gd name="connsiteX42" fmla="*/ 29173 w 120654"/>
                  <a:gd name="connsiteY42" fmla="*/ 1040158 h 1316402"/>
                  <a:gd name="connsiteX43" fmla="*/ 26292 w 120654"/>
                  <a:gd name="connsiteY43" fmla="*/ 1026111 h 1316402"/>
                  <a:gd name="connsiteX44" fmla="*/ 24131 w 120654"/>
                  <a:gd name="connsiteY44" fmla="*/ 1012065 h 1316402"/>
                  <a:gd name="connsiteX45" fmla="*/ 19809 w 120654"/>
                  <a:gd name="connsiteY45" fmla="*/ 984693 h 1316402"/>
                  <a:gd name="connsiteX46" fmla="*/ 16567 w 120654"/>
                  <a:gd name="connsiteY46" fmla="*/ 957681 h 1316402"/>
                  <a:gd name="connsiteX47" fmla="*/ 13686 w 120654"/>
                  <a:gd name="connsiteY47" fmla="*/ 930668 h 1316402"/>
                  <a:gd name="connsiteX48" fmla="*/ 12246 w 120654"/>
                  <a:gd name="connsiteY48" fmla="*/ 903656 h 1316402"/>
                  <a:gd name="connsiteX49" fmla="*/ 10805 w 120654"/>
                  <a:gd name="connsiteY49" fmla="*/ 877004 h 1316402"/>
                  <a:gd name="connsiteX50" fmla="*/ 9004 w 120654"/>
                  <a:gd name="connsiteY50" fmla="*/ 823340 h 1316402"/>
                  <a:gd name="connsiteX51" fmla="*/ 6123 w 120654"/>
                  <a:gd name="connsiteY51" fmla="*/ 708808 h 1316402"/>
                  <a:gd name="connsiteX52" fmla="*/ 7924 w 120654"/>
                  <a:gd name="connsiteY52" fmla="*/ 513600 h 1316402"/>
                  <a:gd name="connsiteX53" fmla="*/ 10805 w 120654"/>
                  <a:gd name="connsiteY53" fmla="*/ 631013 h 1316402"/>
                  <a:gd name="connsiteX54" fmla="*/ 10805 w 120654"/>
                  <a:gd name="connsiteY54" fmla="*/ 511439 h 1316402"/>
                  <a:gd name="connsiteX55" fmla="*/ 7203 w 120654"/>
                  <a:gd name="connsiteY55" fmla="*/ 495952 h 1316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0654" h="1316402">
                    <a:moveTo>
                      <a:pt x="8644" y="495592"/>
                    </a:moveTo>
                    <a:cubicBezTo>
                      <a:pt x="8284" y="323434"/>
                      <a:pt x="11525" y="538091"/>
                      <a:pt x="12246" y="458856"/>
                    </a:cubicBezTo>
                    <a:cubicBezTo>
                      <a:pt x="12246" y="410954"/>
                      <a:pt x="10445" y="394026"/>
                      <a:pt x="10085" y="364493"/>
                    </a:cubicBezTo>
                    <a:cubicBezTo>
                      <a:pt x="11165" y="500995"/>
                      <a:pt x="5402" y="346125"/>
                      <a:pt x="6123" y="483707"/>
                    </a:cubicBezTo>
                    <a:cubicBezTo>
                      <a:pt x="3602" y="464258"/>
                      <a:pt x="3241" y="384302"/>
                      <a:pt x="3962" y="337481"/>
                    </a:cubicBezTo>
                    <a:cubicBezTo>
                      <a:pt x="6483" y="284537"/>
                      <a:pt x="5763" y="383581"/>
                      <a:pt x="8284" y="395827"/>
                    </a:cubicBezTo>
                    <a:cubicBezTo>
                      <a:pt x="7924" y="340362"/>
                      <a:pt x="7563" y="350446"/>
                      <a:pt x="6123" y="326676"/>
                    </a:cubicBezTo>
                    <a:cubicBezTo>
                      <a:pt x="6843" y="239877"/>
                      <a:pt x="3241" y="146955"/>
                      <a:pt x="6483" y="95091"/>
                    </a:cubicBezTo>
                    <a:cubicBezTo>
                      <a:pt x="5763" y="32423"/>
                      <a:pt x="4682" y="36385"/>
                      <a:pt x="3602" y="369"/>
                    </a:cubicBezTo>
                    <a:cubicBezTo>
                      <a:pt x="1080" y="-6835"/>
                      <a:pt x="2161" y="93651"/>
                      <a:pt x="0" y="117061"/>
                    </a:cubicBezTo>
                    <a:cubicBezTo>
                      <a:pt x="0" y="112379"/>
                      <a:pt x="720" y="103015"/>
                      <a:pt x="1080" y="105536"/>
                    </a:cubicBezTo>
                    <a:lnTo>
                      <a:pt x="360" y="159921"/>
                    </a:lnTo>
                    <a:cubicBezTo>
                      <a:pt x="1441" y="108417"/>
                      <a:pt x="2881" y="167124"/>
                      <a:pt x="3241" y="194496"/>
                    </a:cubicBezTo>
                    <a:cubicBezTo>
                      <a:pt x="3241" y="214665"/>
                      <a:pt x="3241" y="254283"/>
                      <a:pt x="2521" y="248881"/>
                    </a:cubicBezTo>
                    <a:lnTo>
                      <a:pt x="1801" y="218627"/>
                    </a:lnTo>
                    <a:cubicBezTo>
                      <a:pt x="1080" y="257885"/>
                      <a:pt x="3602" y="304706"/>
                      <a:pt x="2161" y="346125"/>
                    </a:cubicBezTo>
                    <a:cubicBezTo>
                      <a:pt x="1441" y="348286"/>
                      <a:pt x="1441" y="332799"/>
                      <a:pt x="1080" y="330277"/>
                    </a:cubicBezTo>
                    <a:cubicBezTo>
                      <a:pt x="2881" y="376378"/>
                      <a:pt x="2881" y="421038"/>
                      <a:pt x="3962" y="489469"/>
                    </a:cubicBezTo>
                    <a:lnTo>
                      <a:pt x="1441" y="449851"/>
                    </a:lnTo>
                    <a:cubicBezTo>
                      <a:pt x="4322" y="504596"/>
                      <a:pt x="3602" y="628492"/>
                      <a:pt x="2161" y="714571"/>
                    </a:cubicBezTo>
                    <a:cubicBezTo>
                      <a:pt x="2521" y="705207"/>
                      <a:pt x="2881" y="687919"/>
                      <a:pt x="3241" y="698003"/>
                    </a:cubicBezTo>
                    <a:cubicBezTo>
                      <a:pt x="3962" y="748426"/>
                      <a:pt x="2161" y="786603"/>
                      <a:pt x="720" y="763193"/>
                    </a:cubicBezTo>
                    <a:cubicBezTo>
                      <a:pt x="1801" y="787684"/>
                      <a:pt x="1441" y="834865"/>
                      <a:pt x="720" y="883847"/>
                    </a:cubicBezTo>
                    <a:cubicBezTo>
                      <a:pt x="720" y="934270"/>
                      <a:pt x="4682" y="987574"/>
                      <a:pt x="11165" y="1021429"/>
                    </a:cubicBezTo>
                    <a:cubicBezTo>
                      <a:pt x="20889" y="1073653"/>
                      <a:pt x="35296" y="1124796"/>
                      <a:pt x="53664" y="1174138"/>
                    </a:cubicBezTo>
                    <a:lnTo>
                      <a:pt x="60867" y="1192507"/>
                    </a:lnTo>
                    <a:cubicBezTo>
                      <a:pt x="63389" y="1198629"/>
                      <a:pt x="65550" y="1204752"/>
                      <a:pt x="68071" y="1210875"/>
                    </a:cubicBezTo>
                    <a:lnTo>
                      <a:pt x="83918" y="1246891"/>
                    </a:lnTo>
                    <a:lnTo>
                      <a:pt x="101566" y="1282187"/>
                    </a:lnTo>
                    <a:cubicBezTo>
                      <a:pt x="104447" y="1287950"/>
                      <a:pt x="107689" y="1293712"/>
                      <a:pt x="110930" y="1299475"/>
                    </a:cubicBezTo>
                    <a:lnTo>
                      <a:pt x="120654" y="1316402"/>
                    </a:lnTo>
                    <a:cubicBezTo>
                      <a:pt x="115252" y="1305958"/>
                      <a:pt x="108769" y="1295153"/>
                      <a:pt x="103006" y="1283628"/>
                    </a:cubicBezTo>
                    <a:cubicBezTo>
                      <a:pt x="93282" y="1256616"/>
                      <a:pt x="86799" y="1242929"/>
                      <a:pt x="109489" y="1287229"/>
                    </a:cubicBezTo>
                    <a:cubicBezTo>
                      <a:pt x="98685" y="1265259"/>
                      <a:pt x="95083" y="1258776"/>
                      <a:pt x="90041" y="1249412"/>
                    </a:cubicBezTo>
                    <a:cubicBezTo>
                      <a:pt x="87520" y="1244730"/>
                      <a:pt x="85359" y="1238967"/>
                      <a:pt x="81397" y="1230324"/>
                    </a:cubicBezTo>
                    <a:cubicBezTo>
                      <a:pt x="79596" y="1226002"/>
                      <a:pt x="77435" y="1220959"/>
                      <a:pt x="74914" y="1214837"/>
                    </a:cubicBezTo>
                    <a:cubicBezTo>
                      <a:pt x="73833" y="1211595"/>
                      <a:pt x="72393" y="1208354"/>
                      <a:pt x="70952" y="1204752"/>
                    </a:cubicBezTo>
                    <a:cubicBezTo>
                      <a:pt x="69511" y="1201150"/>
                      <a:pt x="68431" y="1197189"/>
                      <a:pt x="66630" y="1192507"/>
                    </a:cubicBezTo>
                    <a:cubicBezTo>
                      <a:pt x="71672" y="1206193"/>
                      <a:pt x="76354" y="1214116"/>
                      <a:pt x="75634" y="1210515"/>
                    </a:cubicBezTo>
                    <a:cubicBezTo>
                      <a:pt x="74914" y="1207273"/>
                      <a:pt x="70592" y="1192146"/>
                      <a:pt x="59427" y="1158651"/>
                    </a:cubicBezTo>
                    <a:cubicBezTo>
                      <a:pt x="53304" y="1137402"/>
                      <a:pt x="46461" y="1117593"/>
                      <a:pt x="42139" y="1097784"/>
                    </a:cubicBezTo>
                    <a:cubicBezTo>
                      <a:pt x="39618" y="1088060"/>
                      <a:pt x="37097" y="1078335"/>
                      <a:pt x="34936" y="1068611"/>
                    </a:cubicBezTo>
                    <a:cubicBezTo>
                      <a:pt x="33135" y="1058886"/>
                      <a:pt x="30974" y="1049522"/>
                      <a:pt x="29173" y="1040158"/>
                    </a:cubicBezTo>
                    <a:cubicBezTo>
                      <a:pt x="28093" y="1035476"/>
                      <a:pt x="27012" y="1030794"/>
                      <a:pt x="26292" y="1026111"/>
                    </a:cubicBezTo>
                    <a:cubicBezTo>
                      <a:pt x="25572" y="1021429"/>
                      <a:pt x="24851" y="1016747"/>
                      <a:pt x="24131" y="1012065"/>
                    </a:cubicBezTo>
                    <a:cubicBezTo>
                      <a:pt x="22690" y="1002701"/>
                      <a:pt x="21250" y="993697"/>
                      <a:pt x="19809" y="984693"/>
                    </a:cubicBezTo>
                    <a:cubicBezTo>
                      <a:pt x="18368" y="975689"/>
                      <a:pt x="17648" y="966685"/>
                      <a:pt x="16567" y="957681"/>
                    </a:cubicBezTo>
                    <a:cubicBezTo>
                      <a:pt x="15847" y="948677"/>
                      <a:pt x="14407" y="939672"/>
                      <a:pt x="13686" y="930668"/>
                    </a:cubicBezTo>
                    <a:cubicBezTo>
                      <a:pt x="13326" y="921664"/>
                      <a:pt x="12606" y="912660"/>
                      <a:pt x="12246" y="903656"/>
                    </a:cubicBezTo>
                    <a:cubicBezTo>
                      <a:pt x="11885" y="894652"/>
                      <a:pt x="11165" y="885648"/>
                      <a:pt x="10805" y="877004"/>
                    </a:cubicBezTo>
                    <a:cubicBezTo>
                      <a:pt x="10085" y="859356"/>
                      <a:pt x="9724" y="841348"/>
                      <a:pt x="9004" y="823340"/>
                    </a:cubicBezTo>
                    <a:cubicBezTo>
                      <a:pt x="7924" y="786964"/>
                      <a:pt x="6843" y="749507"/>
                      <a:pt x="6123" y="708808"/>
                    </a:cubicBezTo>
                    <a:cubicBezTo>
                      <a:pt x="7924" y="702686"/>
                      <a:pt x="7563" y="575548"/>
                      <a:pt x="7924" y="513600"/>
                    </a:cubicBezTo>
                    <a:cubicBezTo>
                      <a:pt x="9724" y="537371"/>
                      <a:pt x="10445" y="583112"/>
                      <a:pt x="10805" y="631013"/>
                    </a:cubicBezTo>
                    <a:cubicBezTo>
                      <a:pt x="10805" y="601120"/>
                      <a:pt x="10805" y="549617"/>
                      <a:pt x="10805" y="511439"/>
                    </a:cubicBezTo>
                    <a:lnTo>
                      <a:pt x="7203" y="495952"/>
                    </a:lnTo>
                    <a:close/>
                  </a:path>
                </a:pathLst>
              </a:custGeom>
              <a:solidFill>
                <a:schemeClr val="accent2"/>
              </a:solidFill>
              <a:ln w="0" cap="flat">
                <a:noFill/>
                <a:prstDash val="solid"/>
                <a:miter/>
              </a:ln>
            </p:spPr>
            <p:txBody>
              <a:bodyPr rtlCol="0" anchor="ctr"/>
              <a:lstStyle/>
              <a:p>
                <a:endParaRPr lang="en-US" sz="744"/>
              </a:p>
            </p:txBody>
          </p:sp>
          <p:sp>
            <p:nvSpPr>
              <p:cNvPr id="689" name="Freeform: Shape 688">
                <a:extLst>
                  <a:ext uri="{FF2B5EF4-FFF2-40B4-BE49-F238E27FC236}">
                    <a16:creationId xmlns:a16="http://schemas.microsoft.com/office/drawing/2014/main" id="{7424C049-D7B8-216C-90DA-7F3573EBED01}"/>
                  </a:ext>
                </a:extLst>
              </p:cNvPr>
              <p:cNvSpPr/>
              <p:nvPr/>
            </p:nvSpPr>
            <p:spPr>
              <a:xfrm>
                <a:off x="8390719" y="4945488"/>
                <a:ext cx="3601" cy="13686"/>
              </a:xfrm>
              <a:custGeom>
                <a:avLst/>
                <a:gdLst>
                  <a:gd name="connsiteX0" fmla="*/ 0 w 3601"/>
                  <a:gd name="connsiteY0" fmla="*/ 13686 h 13686"/>
                  <a:gd name="connsiteX1" fmla="*/ 0 w 3601"/>
                  <a:gd name="connsiteY1" fmla="*/ 0 h 13686"/>
                  <a:gd name="connsiteX2" fmla="*/ 0 w 3601"/>
                  <a:gd name="connsiteY2" fmla="*/ 13686 h 13686"/>
                </a:gdLst>
                <a:ahLst/>
                <a:cxnLst>
                  <a:cxn ang="0">
                    <a:pos x="connsiteX0" y="connsiteY0"/>
                  </a:cxn>
                  <a:cxn ang="0">
                    <a:pos x="connsiteX1" y="connsiteY1"/>
                  </a:cxn>
                  <a:cxn ang="0">
                    <a:pos x="connsiteX2" y="connsiteY2"/>
                  </a:cxn>
                </a:cxnLst>
                <a:rect l="l" t="t" r="r" b="b"/>
                <a:pathLst>
                  <a:path w="3601" h="13686">
                    <a:moveTo>
                      <a:pt x="0" y="13686"/>
                    </a:moveTo>
                    <a:cubicBezTo>
                      <a:pt x="0" y="9364"/>
                      <a:pt x="0" y="4682"/>
                      <a:pt x="0" y="0"/>
                    </a:cubicBezTo>
                    <a:cubicBezTo>
                      <a:pt x="0" y="2521"/>
                      <a:pt x="0" y="6483"/>
                      <a:pt x="0" y="13686"/>
                    </a:cubicBezTo>
                    <a:close/>
                  </a:path>
                </a:pathLst>
              </a:custGeom>
              <a:solidFill>
                <a:schemeClr val="accent2"/>
              </a:solidFill>
              <a:ln w="0" cap="flat">
                <a:noFill/>
                <a:prstDash val="solid"/>
                <a:miter/>
              </a:ln>
            </p:spPr>
            <p:txBody>
              <a:bodyPr rtlCol="0" anchor="ctr"/>
              <a:lstStyle/>
              <a:p>
                <a:endParaRPr lang="en-US" sz="744"/>
              </a:p>
            </p:txBody>
          </p:sp>
          <p:sp>
            <p:nvSpPr>
              <p:cNvPr id="690" name="Freeform: Shape 689">
                <a:extLst>
                  <a:ext uri="{FF2B5EF4-FFF2-40B4-BE49-F238E27FC236}">
                    <a16:creationId xmlns:a16="http://schemas.microsoft.com/office/drawing/2014/main" id="{FB8740CB-2F87-FAE2-10BE-3202B7B33445}"/>
                  </a:ext>
                </a:extLst>
              </p:cNvPr>
              <p:cNvSpPr/>
              <p:nvPr/>
            </p:nvSpPr>
            <p:spPr>
              <a:xfrm>
                <a:off x="8387838" y="4690853"/>
                <a:ext cx="3601" cy="15126"/>
              </a:xfrm>
              <a:custGeom>
                <a:avLst/>
                <a:gdLst>
                  <a:gd name="connsiteX0" fmla="*/ 0 w 3601"/>
                  <a:gd name="connsiteY0" fmla="*/ 14407 h 15126"/>
                  <a:gd name="connsiteX1" fmla="*/ 0 w 3601"/>
                  <a:gd name="connsiteY1" fmla="*/ 15127 h 15126"/>
                  <a:gd name="connsiteX2" fmla="*/ 0 w 3601"/>
                  <a:gd name="connsiteY2" fmla="*/ 0 h 15126"/>
                  <a:gd name="connsiteX3" fmla="*/ 0 w 3601"/>
                  <a:gd name="connsiteY3" fmla="*/ 14407 h 15126"/>
                </a:gdLst>
                <a:ahLst/>
                <a:cxnLst>
                  <a:cxn ang="0">
                    <a:pos x="connsiteX0" y="connsiteY0"/>
                  </a:cxn>
                  <a:cxn ang="0">
                    <a:pos x="connsiteX1" y="connsiteY1"/>
                  </a:cxn>
                  <a:cxn ang="0">
                    <a:pos x="connsiteX2" y="connsiteY2"/>
                  </a:cxn>
                  <a:cxn ang="0">
                    <a:pos x="connsiteX3" y="connsiteY3"/>
                  </a:cxn>
                </a:cxnLst>
                <a:rect l="l" t="t" r="r" b="b"/>
                <a:pathLst>
                  <a:path w="3601" h="15126">
                    <a:moveTo>
                      <a:pt x="0" y="14407"/>
                    </a:moveTo>
                    <a:cubicBezTo>
                      <a:pt x="0" y="15127"/>
                      <a:pt x="0" y="14767"/>
                      <a:pt x="0" y="15127"/>
                    </a:cubicBezTo>
                    <a:cubicBezTo>
                      <a:pt x="0" y="10085"/>
                      <a:pt x="0" y="5042"/>
                      <a:pt x="0" y="0"/>
                    </a:cubicBezTo>
                    <a:cubicBezTo>
                      <a:pt x="0" y="5042"/>
                      <a:pt x="0" y="10805"/>
                      <a:pt x="0" y="14407"/>
                    </a:cubicBezTo>
                    <a:close/>
                  </a:path>
                </a:pathLst>
              </a:custGeom>
              <a:solidFill>
                <a:schemeClr val="accent2"/>
              </a:solidFill>
              <a:ln w="0" cap="flat">
                <a:noFill/>
                <a:prstDash val="solid"/>
                <a:miter/>
              </a:ln>
            </p:spPr>
            <p:txBody>
              <a:bodyPr rtlCol="0" anchor="ctr"/>
              <a:lstStyle/>
              <a:p>
                <a:endParaRPr lang="en-US" sz="744"/>
              </a:p>
            </p:txBody>
          </p:sp>
          <p:sp>
            <p:nvSpPr>
              <p:cNvPr id="691" name="Freeform: Shape 690">
                <a:extLst>
                  <a:ext uri="{FF2B5EF4-FFF2-40B4-BE49-F238E27FC236}">
                    <a16:creationId xmlns:a16="http://schemas.microsoft.com/office/drawing/2014/main" id="{4826805B-09FD-C68F-5369-0707152D1586}"/>
                  </a:ext>
                </a:extLst>
              </p:cNvPr>
              <p:cNvSpPr/>
              <p:nvPr/>
            </p:nvSpPr>
            <p:spPr>
              <a:xfrm>
                <a:off x="8512970" y="5388829"/>
                <a:ext cx="16051" cy="25950"/>
              </a:xfrm>
              <a:custGeom>
                <a:avLst/>
                <a:gdLst>
                  <a:gd name="connsiteX0" fmla="*/ 924 w 16051"/>
                  <a:gd name="connsiteY0" fmla="*/ 1819 h 25950"/>
                  <a:gd name="connsiteX1" fmla="*/ 16051 w 16051"/>
                  <a:gd name="connsiteY1" fmla="*/ 25950 h 25950"/>
                  <a:gd name="connsiteX2" fmla="*/ 4526 w 16051"/>
                  <a:gd name="connsiteY2" fmla="*/ 6862 h 25950"/>
                  <a:gd name="connsiteX3" fmla="*/ 924 w 16051"/>
                  <a:gd name="connsiteY3" fmla="*/ 1819 h 25950"/>
                </a:gdLst>
                <a:ahLst/>
                <a:cxnLst>
                  <a:cxn ang="0">
                    <a:pos x="connsiteX0" y="connsiteY0"/>
                  </a:cxn>
                  <a:cxn ang="0">
                    <a:pos x="connsiteX1" y="connsiteY1"/>
                  </a:cxn>
                  <a:cxn ang="0">
                    <a:pos x="connsiteX2" y="connsiteY2"/>
                  </a:cxn>
                  <a:cxn ang="0">
                    <a:pos x="connsiteX3" y="connsiteY3"/>
                  </a:cxn>
                </a:cxnLst>
                <a:rect l="l" t="t" r="r" b="b"/>
                <a:pathLst>
                  <a:path w="16051" h="25950">
                    <a:moveTo>
                      <a:pt x="924" y="1819"/>
                    </a:moveTo>
                    <a:cubicBezTo>
                      <a:pt x="6327" y="10463"/>
                      <a:pt x="10649" y="16946"/>
                      <a:pt x="16051" y="25950"/>
                    </a:cubicBezTo>
                    <a:cubicBezTo>
                      <a:pt x="12810" y="20548"/>
                      <a:pt x="8488" y="13705"/>
                      <a:pt x="4526" y="6862"/>
                    </a:cubicBezTo>
                    <a:cubicBezTo>
                      <a:pt x="564" y="739"/>
                      <a:pt x="-1237" y="-2142"/>
                      <a:pt x="924" y="1819"/>
                    </a:cubicBezTo>
                    <a:close/>
                  </a:path>
                </a:pathLst>
              </a:custGeom>
              <a:solidFill>
                <a:schemeClr val="accent2"/>
              </a:solidFill>
              <a:ln w="0" cap="flat">
                <a:noFill/>
                <a:prstDash val="solid"/>
                <a:miter/>
              </a:ln>
            </p:spPr>
            <p:txBody>
              <a:bodyPr rtlCol="0" anchor="ctr"/>
              <a:lstStyle/>
              <a:p>
                <a:endParaRPr lang="en-US" sz="744"/>
              </a:p>
            </p:txBody>
          </p:sp>
          <p:sp>
            <p:nvSpPr>
              <p:cNvPr id="692" name="Freeform: Shape 691">
                <a:extLst>
                  <a:ext uri="{FF2B5EF4-FFF2-40B4-BE49-F238E27FC236}">
                    <a16:creationId xmlns:a16="http://schemas.microsoft.com/office/drawing/2014/main" id="{E6F83F88-8FA8-1717-72A1-CEB777B53628}"/>
                  </a:ext>
                </a:extLst>
              </p:cNvPr>
              <p:cNvSpPr/>
              <p:nvPr/>
            </p:nvSpPr>
            <p:spPr>
              <a:xfrm>
                <a:off x="8525420" y="5418381"/>
                <a:ext cx="6310" cy="10285"/>
              </a:xfrm>
              <a:custGeom>
                <a:avLst/>
                <a:gdLst>
                  <a:gd name="connsiteX0" fmla="*/ 3241 w 6310"/>
                  <a:gd name="connsiteY0" fmla="*/ 4322 h 10285"/>
                  <a:gd name="connsiteX1" fmla="*/ 0 w 6310"/>
                  <a:gd name="connsiteY1" fmla="*/ 0 h 10285"/>
                  <a:gd name="connsiteX2" fmla="*/ 2881 w 6310"/>
                  <a:gd name="connsiteY2" fmla="*/ 5402 h 10285"/>
                  <a:gd name="connsiteX3" fmla="*/ 5763 w 6310"/>
                  <a:gd name="connsiteY3" fmla="*/ 10085 h 10285"/>
                  <a:gd name="connsiteX4" fmla="*/ 3241 w 6310"/>
                  <a:gd name="connsiteY4" fmla="*/ 4682 h 102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10" h="10285">
                    <a:moveTo>
                      <a:pt x="3241" y="4322"/>
                    </a:moveTo>
                    <a:lnTo>
                      <a:pt x="0" y="0"/>
                    </a:lnTo>
                    <a:cubicBezTo>
                      <a:pt x="1080" y="1801"/>
                      <a:pt x="2161" y="3602"/>
                      <a:pt x="2881" y="5402"/>
                    </a:cubicBezTo>
                    <a:cubicBezTo>
                      <a:pt x="3962" y="6843"/>
                      <a:pt x="4682" y="8644"/>
                      <a:pt x="5763" y="10085"/>
                    </a:cubicBezTo>
                    <a:cubicBezTo>
                      <a:pt x="6843" y="10805"/>
                      <a:pt x="6483" y="9724"/>
                      <a:pt x="3241" y="4682"/>
                    </a:cubicBezTo>
                    <a:close/>
                  </a:path>
                </a:pathLst>
              </a:custGeom>
              <a:solidFill>
                <a:schemeClr val="accent2"/>
              </a:solidFill>
              <a:ln w="0" cap="flat">
                <a:noFill/>
                <a:prstDash val="solid"/>
                <a:miter/>
              </a:ln>
            </p:spPr>
            <p:txBody>
              <a:bodyPr rtlCol="0" anchor="ctr"/>
              <a:lstStyle/>
              <a:p>
                <a:endParaRPr lang="en-US" sz="744"/>
              </a:p>
            </p:txBody>
          </p:sp>
          <p:sp>
            <p:nvSpPr>
              <p:cNvPr id="693" name="Freeform: Shape 692">
                <a:extLst>
                  <a:ext uri="{FF2B5EF4-FFF2-40B4-BE49-F238E27FC236}">
                    <a16:creationId xmlns:a16="http://schemas.microsoft.com/office/drawing/2014/main" id="{C43CA486-03C8-5635-9725-225A4D54C176}"/>
                  </a:ext>
                </a:extLst>
              </p:cNvPr>
              <p:cNvSpPr/>
              <p:nvPr/>
            </p:nvSpPr>
            <p:spPr>
              <a:xfrm>
                <a:off x="8400443" y="3880488"/>
                <a:ext cx="3601" cy="16567"/>
              </a:xfrm>
              <a:custGeom>
                <a:avLst/>
                <a:gdLst>
                  <a:gd name="connsiteX0" fmla="*/ 0 w 3601"/>
                  <a:gd name="connsiteY0" fmla="*/ 16567 h 16567"/>
                  <a:gd name="connsiteX1" fmla="*/ 0 w 3601"/>
                  <a:gd name="connsiteY1" fmla="*/ 0 h 16567"/>
                  <a:gd name="connsiteX2" fmla="*/ 0 w 3601"/>
                  <a:gd name="connsiteY2" fmla="*/ 16567 h 16567"/>
                </a:gdLst>
                <a:ahLst/>
                <a:cxnLst>
                  <a:cxn ang="0">
                    <a:pos x="connsiteX0" y="connsiteY0"/>
                  </a:cxn>
                  <a:cxn ang="0">
                    <a:pos x="connsiteX1" y="connsiteY1"/>
                  </a:cxn>
                  <a:cxn ang="0">
                    <a:pos x="connsiteX2" y="connsiteY2"/>
                  </a:cxn>
                </a:cxnLst>
                <a:rect l="l" t="t" r="r" b="b"/>
                <a:pathLst>
                  <a:path w="3601" h="16567">
                    <a:moveTo>
                      <a:pt x="0" y="16567"/>
                    </a:moveTo>
                    <a:lnTo>
                      <a:pt x="0" y="0"/>
                    </a:lnTo>
                    <a:cubicBezTo>
                      <a:pt x="0" y="10085"/>
                      <a:pt x="0" y="14046"/>
                      <a:pt x="0" y="16567"/>
                    </a:cubicBezTo>
                    <a:close/>
                  </a:path>
                </a:pathLst>
              </a:custGeom>
              <a:solidFill>
                <a:schemeClr val="accent2"/>
              </a:solidFill>
              <a:ln w="0" cap="flat">
                <a:noFill/>
                <a:prstDash val="solid"/>
                <a:miter/>
              </a:ln>
            </p:spPr>
            <p:txBody>
              <a:bodyPr rtlCol="0" anchor="ctr"/>
              <a:lstStyle/>
              <a:p>
                <a:endParaRPr lang="en-US" sz="744"/>
              </a:p>
            </p:txBody>
          </p:sp>
          <p:sp>
            <p:nvSpPr>
              <p:cNvPr id="694" name="Freeform: Shape 693">
                <a:extLst>
                  <a:ext uri="{FF2B5EF4-FFF2-40B4-BE49-F238E27FC236}">
                    <a16:creationId xmlns:a16="http://schemas.microsoft.com/office/drawing/2014/main" id="{7ED8D74F-1FBA-0434-AFF4-FB9DF74242BD}"/>
                  </a:ext>
                </a:extLst>
              </p:cNvPr>
              <p:cNvSpPr/>
              <p:nvPr/>
            </p:nvSpPr>
            <p:spPr>
              <a:xfrm>
                <a:off x="8386397" y="4250733"/>
                <a:ext cx="7203" cy="705640"/>
              </a:xfrm>
              <a:custGeom>
                <a:avLst/>
                <a:gdLst>
                  <a:gd name="connsiteX0" fmla="*/ 1080 w 7203"/>
                  <a:gd name="connsiteY0" fmla="*/ 112733 h 705640"/>
                  <a:gd name="connsiteX1" fmla="*/ 3602 w 7203"/>
                  <a:gd name="connsiteY1" fmla="*/ 204574 h 705640"/>
                  <a:gd name="connsiteX2" fmla="*/ 3602 w 7203"/>
                  <a:gd name="connsiteY2" fmla="*/ 179723 h 705640"/>
                  <a:gd name="connsiteX3" fmla="*/ 4322 w 7203"/>
                  <a:gd name="connsiteY3" fmla="*/ 419591 h 705640"/>
                  <a:gd name="connsiteX4" fmla="*/ 1441 w 7203"/>
                  <a:gd name="connsiteY4" fmla="*/ 454887 h 705640"/>
                  <a:gd name="connsiteX5" fmla="*/ 3962 w 7203"/>
                  <a:gd name="connsiteY5" fmla="*/ 578783 h 705640"/>
                  <a:gd name="connsiteX6" fmla="*/ 3962 w 7203"/>
                  <a:gd name="connsiteY6" fmla="*/ 694755 h 705640"/>
                  <a:gd name="connsiteX7" fmla="*/ 6123 w 7203"/>
                  <a:gd name="connsiteY7" fmla="*/ 704480 h 705640"/>
                  <a:gd name="connsiteX8" fmla="*/ 6483 w 7203"/>
                  <a:gd name="connsiteY8" fmla="*/ 699077 h 705640"/>
                  <a:gd name="connsiteX9" fmla="*/ 6123 w 7203"/>
                  <a:gd name="connsiteY9" fmla="*/ 655138 h 705640"/>
                  <a:gd name="connsiteX10" fmla="*/ 6483 w 7203"/>
                  <a:gd name="connsiteY10" fmla="*/ 665582 h 705640"/>
                  <a:gd name="connsiteX11" fmla="*/ 5402 w 7203"/>
                  <a:gd name="connsiteY11" fmla="*/ 527640 h 705640"/>
                  <a:gd name="connsiteX12" fmla="*/ 7203 w 7203"/>
                  <a:gd name="connsiteY12" fmla="*/ 549250 h 705640"/>
                  <a:gd name="connsiteX13" fmla="*/ 4682 w 7203"/>
                  <a:gd name="connsiteY13" fmla="*/ 347919 h 705640"/>
                  <a:gd name="connsiteX14" fmla="*/ 5763 w 7203"/>
                  <a:gd name="connsiteY14" fmla="*/ 279488 h 705640"/>
                  <a:gd name="connsiteX15" fmla="*/ 4682 w 7203"/>
                  <a:gd name="connsiteY15" fmla="*/ 111292 h 705640"/>
                  <a:gd name="connsiteX16" fmla="*/ 2521 w 7203"/>
                  <a:gd name="connsiteY16" fmla="*/ 2 h 705640"/>
                  <a:gd name="connsiteX17" fmla="*/ 3602 w 7203"/>
                  <a:gd name="connsiteY17" fmla="*/ 113093 h 705640"/>
                  <a:gd name="connsiteX18" fmla="*/ 0 w 7203"/>
                  <a:gd name="connsiteY18" fmla="*/ 113093 h 705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203" h="705640">
                    <a:moveTo>
                      <a:pt x="1080" y="112733"/>
                    </a:moveTo>
                    <a:cubicBezTo>
                      <a:pt x="1080" y="172520"/>
                      <a:pt x="3602" y="119936"/>
                      <a:pt x="3602" y="204574"/>
                    </a:cubicBezTo>
                    <a:lnTo>
                      <a:pt x="3602" y="179723"/>
                    </a:lnTo>
                    <a:cubicBezTo>
                      <a:pt x="5042" y="240590"/>
                      <a:pt x="4322" y="347559"/>
                      <a:pt x="4322" y="419591"/>
                    </a:cubicBezTo>
                    <a:cubicBezTo>
                      <a:pt x="3241" y="411308"/>
                      <a:pt x="2881" y="463531"/>
                      <a:pt x="1441" y="454887"/>
                    </a:cubicBezTo>
                    <a:cubicBezTo>
                      <a:pt x="1801" y="504229"/>
                      <a:pt x="2161" y="553212"/>
                      <a:pt x="3962" y="578783"/>
                    </a:cubicBezTo>
                    <a:cubicBezTo>
                      <a:pt x="3241" y="609397"/>
                      <a:pt x="5042" y="655858"/>
                      <a:pt x="3962" y="694755"/>
                    </a:cubicBezTo>
                    <a:cubicBezTo>
                      <a:pt x="4322" y="686472"/>
                      <a:pt x="5402" y="700518"/>
                      <a:pt x="6123" y="704480"/>
                    </a:cubicBezTo>
                    <a:cubicBezTo>
                      <a:pt x="6123" y="706641"/>
                      <a:pt x="6483" y="706281"/>
                      <a:pt x="6483" y="699077"/>
                    </a:cubicBezTo>
                    <a:cubicBezTo>
                      <a:pt x="6483" y="692234"/>
                      <a:pt x="6483" y="678908"/>
                      <a:pt x="6123" y="655138"/>
                    </a:cubicBezTo>
                    <a:cubicBezTo>
                      <a:pt x="6123" y="662701"/>
                      <a:pt x="6123" y="658019"/>
                      <a:pt x="6483" y="665582"/>
                    </a:cubicBezTo>
                    <a:cubicBezTo>
                      <a:pt x="7924" y="604715"/>
                      <a:pt x="5402" y="580224"/>
                      <a:pt x="5402" y="527640"/>
                    </a:cubicBezTo>
                    <a:cubicBezTo>
                      <a:pt x="6483" y="496306"/>
                      <a:pt x="6843" y="579143"/>
                      <a:pt x="7203" y="549250"/>
                    </a:cubicBezTo>
                    <a:cubicBezTo>
                      <a:pt x="6123" y="483700"/>
                      <a:pt x="8284" y="343597"/>
                      <a:pt x="4682" y="347919"/>
                    </a:cubicBezTo>
                    <a:cubicBezTo>
                      <a:pt x="4682" y="300017"/>
                      <a:pt x="5402" y="293534"/>
                      <a:pt x="5763" y="279488"/>
                    </a:cubicBezTo>
                    <a:cubicBezTo>
                      <a:pt x="3962" y="241671"/>
                      <a:pt x="4322" y="171799"/>
                      <a:pt x="4682" y="111292"/>
                    </a:cubicBezTo>
                    <a:cubicBezTo>
                      <a:pt x="4682" y="50785"/>
                      <a:pt x="5042" y="-358"/>
                      <a:pt x="2521" y="2"/>
                    </a:cubicBezTo>
                    <a:cubicBezTo>
                      <a:pt x="2521" y="27734"/>
                      <a:pt x="2521" y="72395"/>
                      <a:pt x="3602" y="113093"/>
                    </a:cubicBezTo>
                    <a:lnTo>
                      <a:pt x="0" y="113093"/>
                    </a:lnTo>
                    <a:close/>
                  </a:path>
                </a:pathLst>
              </a:custGeom>
              <a:solidFill>
                <a:schemeClr val="accent2"/>
              </a:solidFill>
              <a:ln w="0" cap="flat">
                <a:noFill/>
                <a:prstDash val="solid"/>
                <a:miter/>
              </a:ln>
            </p:spPr>
            <p:txBody>
              <a:bodyPr rtlCol="0" anchor="ctr"/>
              <a:lstStyle/>
              <a:p>
                <a:endParaRPr lang="en-US" sz="744"/>
              </a:p>
            </p:txBody>
          </p:sp>
          <p:sp>
            <p:nvSpPr>
              <p:cNvPr id="695" name="Freeform: Shape 694">
                <a:extLst>
                  <a:ext uri="{FF2B5EF4-FFF2-40B4-BE49-F238E27FC236}">
                    <a16:creationId xmlns:a16="http://schemas.microsoft.com/office/drawing/2014/main" id="{29859129-68AE-539D-043E-094267102F2B}"/>
                  </a:ext>
                </a:extLst>
              </p:cNvPr>
              <p:cNvSpPr/>
              <p:nvPr/>
            </p:nvSpPr>
            <p:spPr>
              <a:xfrm>
                <a:off x="8464912" y="5289083"/>
                <a:ext cx="4321" cy="10804"/>
              </a:xfrm>
              <a:custGeom>
                <a:avLst/>
                <a:gdLst>
                  <a:gd name="connsiteX0" fmla="*/ 4322 w 4321"/>
                  <a:gd name="connsiteY0" fmla="*/ 10805 h 10804"/>
                  <a:gd name="connsiteX1" fmla="*/ 0 w 4321"/>
                  <a:gd name="connsiteY1" fmla="*/ 0 h 10804"/>
                  <a:gd name="connsiteX2" fmla="*/ 4322 w 4321"/>
                  <a:gd name="connsiteY2" fmla="*/ 10805 h 10804"/>
                </a:gdLst>
                <a:ahLst/>
                <a:cxnLst>
                  <a:cxn ang="0">
                    <a:pos x="connsiteX0" y="connsiteY0"/>
                  </a:cxn>
                  <a:cxn ang="0">
                    <a:pos x="connsiteX1" y="connsiteY1"/>
                  </a:cxn>
                  <a:cxn ang="0">
                    <a:pos x="connsiteX2" y="connsiteY2"/>
                  </a:cxn>
                </a:cxnLst>
                <a:rect l="l" t="t" r="r" b="b"/>
                <a:pathLst>
                  <a:path w="4321" h="10804">
                    <a:moveTo>
                      <a:pt x="4322" y="10805"/>
                    </a:moveTo>
                    <a:cubicBezTo>
                      <a:pt x="2881" y="7203"/>
                      <a:pt x="1080" y="2881"/>
                      <a:pt x="0" y="0"/>
                    </a:cubicBezTo>
                    <a:cubicBezTo>
                      <a:pt x="1080" y="3242"/>
                      <a:pt x="2881" y="7203"/>
                      <a:pt x="4322" y="10805"/>
                    </a:cubicBezTo>
                    <a:close/>
                  </a:path>
                </a:pathLst>
              </a:custGeom>
              <a:solidFill>
                <a:schemeClr val="accent2"/>
              </a:solidFill>
              <a:ln w="0" cap="flat">
                <a:noFill/>
                <a:prstDash val="solid"/>
                <a:miter/>
              </a:ln>
            </p:spPr>
            <p:txBody>
              <a:bodyPr rtlCol="0" anchor="ctr"/>
              <a:lstStyle/>
              <a:p>
                <a:endParaRPr lang="en-US" sz="744"/>
              </a:p>
            </p:txBody>
          </p:sp>
          <p:sp>
            <p:nvSpPr>
              <p:cNvPr id="696" name="Freeform: Shape 695">
                <a:extLst>
                  <a:ext uri="{FF2B5EF4-FFF2-40B4-BE49-F238E27FC236}">
                    <a16:creationId xmlns:a16="http://schemas.microsoft.com/office/drawing/2014/main" id="{74266FCC-9500-CD42-A899-1E72321348A4}"/>
                  </a:ext>
                </a:extLst>
              </p:cNvPr>
              <p:cNvSpPr/>
              <p:nvPr/>
            </p:nvSpPr>
            <p:spPr>
              <a:xfrm>
                <a:off x="8464192" y="5328353"/>
                <a:ext cx="537362" cy="494130"/>
              </a:xfrm>
              <a:custGeom>
                <a:avLst/>
                <a:gdLst>
                  <a:gd name="connsiteX0" fmla="*/ 537002 w 537362"/>
                  <a:gd name="connsiteY0" fmla="*/ 494130 h 494130"/>
                  <a:gd name="connsiteX1" fmla="*/ 511791 w 537362"/>
                  <a:gd name="connsiteY1" fmla="*/ 488008 h 494130"/>
                  <a:gd name="connsiteX2" fmla="*/ 487300 w 537362"/>
                  <a:gd name="connsiteY2" fmla="*/ 478283 h 494130"/>
                  <a:gd name="connsiteX3" fmla="*/ 464970 w 537362"/>
                  <a:gd name="connsiteY3" fmla="*/ 468199 h 494130"/>
                  <a:gd name="connsiteX4" fmla="*/ 444080 w 537362"/>
                  <a:gd name="connsiteY4" fmla="*/ 458834 h 494130"/>
                  <a:gd name="connsiteX5" fmla="*/ 424992 w 537362"/>
                  <a:gd name="connsiteY5" fmla="*/ 449110 h 494130"/>
                  <a:gd name="connsiteX6" fmla="*/ 406984 w 537362"/>
                  <a:gd name="connsiteY6" fmla="*/ 440106 h 494130"/>
                  <a:gd name="connsiteX7" fmla="*/ 390416 w 537362"/>
                  <a:gd name="connsiteY7" fmla="*/ 430742 h 494130"/>
                  <a:gd name="connsiteX8" fmla="*/ 374569 w 537362"/>
                  <a:gd name="connsiteY8" fmla="*/ 421377 h 494130"/>
                  <a:gd name="connsiteX9" fmla="*/ 366645 w 537362"/>
                  <a:gd name="connsiteY9" fmla="*/ 416695 h 494130"/>
                  <a:gd name="connsiteX10" fmla="*/ 359082 w 537362"/>
                  <a:gd name="connsiteY10" fmla="*/ 412013 h 494130"/>
                  <a:gd name="connsiteX11" fmla="*/ 329189 w 537362"/>
                  <a:gd name="connsiteY11" fmla="*/ 392564 h 494130"/>
                  <a:gd name="connsiteX12" fmla="*/ 299295 w 537362"/>
                  <a:gd name="connsiteY12" fmla="*/ 371315 h 494130"/>
                  <a:gd name="connsiteX13" fmla="*/ 291371 w 537362"/>
                  <a:gd name="connsiteY13" fmla="*/ 365912 h 494130"/>
                  <a:gd name="connsiteX14" fmla="*/ 283808 w 537362"/>
                  <a:gd name="connsiteY14" fmla="*/ 359790 h 494130"/>
                  <a:gd name="connsiteX15" fmla="*/ 267961 w 537362"/>
                  <a:gd name="connsiteY15" fmla="*/ 347184 h 494130"/>
                  <a:gd name="connsiteX16" fmla="*/ 233745 w 537362"/>
                  <a:gd name="connsiteY16" fmla="*/ 318371 h 494130"/>
                  <a:gd name="connsiteX17" fmla="*/ 244550 w 537362"/>
                  <a:gd name="connsiteY17" fmla="*/ 326655 h 494130"/>
                  <a:gd name="connsiteX18" fmla="*/ 231224 w 537362"/>
                  <a:gd name="connsiteY18" fmla="*/ 315490 h 494130"/>
                  <a:gd name="connsiteX19" fmla="*/ 217538 w 537362"/>
                  <a:gd name="connsiteY19" fmla="*/ 303244 h 494130"/>
                  <a:gd name="connsiteX20" fmla="*/ 189806 w 537362"/>
                  <a:gd name="connsiteY20" fmla="*/ 276592 h 494130"/>
                  <a:gd name="connsiteX21" fmla="*/ 162073 w 537362"/>
                  <a:gd name="connsiteY21" fmla="*/ 247779 h 494130"/>
                  <a:gd name="connsiteX22" fmla="*/ 135781 w 537362"/>
                  <a:gd name="connsiteY22" fmla="*/ 217526 h 494130"/>
                  <a:gd name="connsiteX23" fmla="*/ 55465 w 537362"/>
                  <a:gd name="connsiteY23" fmla="*/ 108036 h 494130"/>
                  <a:gd name="connsiteX24" fmla="*/ 41419 w 537362"/>
                  <a:gd name="connsiteY24" fmla="*/ 83905 h 494130"/>
                  <a:gd name="connsiteX25" fmla="*/ 33495 w 537362"/>
                  <a:gd name="connsiteY25" fmla="*/ 69859 h 494130"/>
                  <a:gd name="connsiteX26" fmla="*/ 29533 w 537362"/>
                  <a:gd name="connsiteY26" fmla="*/ 63016 h 494130"/>
                  <a:gd name="connsiteX27" fmla="*/ 26292 w 537362"/>
                  <a:gd name="connsiteY27" fmla="*/ 56533 h 494130"/>
                  <a:gd name="connsiteX28" fmla="*/ 20169 w 537362"/>
                  <a:gd name="connsiteY28" fmla="*/ 41406 h 494130"/>
                  <a:gd name="connsiteX29" fmla="*/ 9724 w 537362"/>
                  <a:gd name="connsiteY29" fmla="*/ 21957 h 494130"/>
                  <a:gd name="connsiteX30" fmla="*/ 0 w 537362"/>
                  <a:gd name="connsiteY30" fmla="*/ 347 h 494130"/>
                  <a:gd name="connsiteX31" fmla="*/ 7563 w 537362"/>
                  <a:gd name="connsiteY31" fmla="*/ 15114 h 494130"/>
                  <a:gd name="connsiteX32" fmla="*/ 10445 w 537362"/>
                  <a:gd name="connsiteY32" fmla="*/ 21597 h 494130"/>
                  <a:gd name="connsiteX33" fmla="*/ 13326 w 537362"/>
                  <a:gd name="connsiteY33" fmla="*/ 27360 h 494130"/>
                  <a:gd name="connsiteX34" fmla="*/ 16928 w 537362"/>
                  <a:gd name="connsiteY34" fmla="*/ 33122 h 494130"/>
                  <a:gd name="connsiteX35" fmla="*/ 10805 w 537362"/>
                  <a:gd name="connsiteY35" fmla="*/ 20517 h 494130"/>
                  <a:gd name="connsiteX36" fmla="*/ 7924 w 537362"/>
                  <a:gd name="connsiteY36" fmla="*/ 14754 h 494130"/>
                  <a:gd name="connsiteX37" fmla="*/ 14046 w 537362"/>
                  <a:gd name="connsiteY37" fmla="*/ 22317 h 494130"/>
                  <a:gd name="connsiteX38" fmla="*/ 22690 w 537362"/>
                  <a:gd name="connsiteY38" fmla="*/ 36724 h 494130"/>
                  <a:gd name="connsiteX39" fmla="*/ 32054 w 537362"/>
                  <a:gd name="connsiteY39" fmla="*/ 54372 h 494130"/>
                  <a:gd name="connsiteX40" fmla="*/ 35296 w 537362"/>
                  <a:gd name="connsiteY40" fmla="*/ 60135 h 494130"/>
                  <a:gd name="connsiteX41" fmla="*/ 38898 w 537362"/>
                  <a:gd name="connsiteY41" fmla="*/ 66617 h 494130"/>
                  <a:gd name="connsiteX42" fmla="*/ 47541 w 537362"/>
                  <a:gd name="connsiteY42" fmla="*/ 81384 h 494130"/>
                  <a:gd name="connsiteX43" fmla="*/ 37457 w 537362"/>
                  <a:gd name="connsiteY43" fmla="*/ 67338 h 494130"/>
                  <a:gd name="connsiteX44" fmla="*/ 33855 w 537362"/>
                  <a:gd name="connsiteY44" fmla="*/ 61215 h 494130"/>
                  <a:gd name="connsiteX45" fmla="*/ 30614 w 537362"/>
                  <a:gd name="connsiteY45" fmla="*/ 55092 h 494130"/>
                  <a:gd name="connsiteX46" fmla="*/ 25211 w 537362"/>
                  <a:gd name="connsiteY46" fmla="*/ 44648 h 494130"/>
                  <a:gd name="connsiteX47" fmla="*/ 22690 w 537362"/>
                  <a:gd name="connsiteY47" fmla="*/ 42486 h 494130"/>
                  <a:gd name="connsiteX48" fmla="*/ 36016 w 537362"/>
                  <a:gd name="connsiteY48" fmla="*/ 66257 h 494130"/>
                  <a:gd name="connsiteX49" fmla="*/ 39258 w 537362"/>
                  <a:gd name="connsiteY49" fmla="*/ 69859 h 494130"/>
                  <a:gd name="connsiteX50" fmla="*/ 56906 w 537362"/>
                  <a:gd name="connsiteY50" fmla="*/ 101193 h 494130"/>
                  <a:gd name="connsiteX51" fmla="*/ 57626 w 537362"/>
                  <a:gd name="connsiteY51" fmla="*/ 104074 h 494130"/>
                  <a:gd name="connsiteX52" fmla="*/ 81397 w 537362"/>
                  <a:gd name="connsiteY52" fmla="*/ 140091 h 494130"/>
                  <a:gd name="connsiteX53" fmla="*/ 96884 w 537362"/>
                  <a:gd name="connsiteY53" fmla="*/ 161700 h 494130"/>
                  <a:gd name="connsiteX54" fmla="*/ 109850 w 537362"/>
                  <a:gd name="connsiteY54" fmla="*/ 178628 h 494130"/>
                  <a:gd name="connsiteX55" fmla="*/ 130739 w 537362"/>
                  <a:gd name="connsiteY55" fmla="*/ 206721 h 494130"/>
                  <a:gd name="connsiteX56" fmla="*/ 127137 w 537362"/>
                  <a:gd name="connsiteY56" fmla="*/ 203479 h 494130"/>
                  <a:gd name="connsiteX57" fmla="*/ 138663 w 537362"/>
                  <a:gd name="connsiteY57" fmla="*/ 218246 h 494130"/>
                  <a:gd name="connsiteX58" fmla="*/ 160993 w 537362"/>
                  <a:gd name="connsiteY58" fmla="*/ 239495 h 494130"/>
                  <a:gd name="connsiteX59" fmla="*/ 191246 w 537362"/>
                  <a:gd name="connsiteY59" fmla="*/ 271910 h 494130"/>
                  <a:gd name="connsiteX60" fmla="*/ 222941 w 537362"/>
                  <a:gd name="connsiteY60" fmla="*/ 302884 h 494130"/>
                  <a:gd name="connsiteX61" fmla="*/ 268321 w 537362"/>
                  <a:gd name="connsiteY61" fmla="*/ 337820 h 494130"/>
                  <a:gd name="connsiteX62" fmla="*/ 275164 w 537362"/>
                  <a:gd name="connsiteY62" fmla="*/ 340701 h 494130"/>
                  <a:gd name="connsiteX63" fmla="*/ 292452 w 537362"/>
                  <a:gd name="connsiteY63" fmla="*/ 353307 h 494130"/>
                  <a:gd name="connsiteX64" fmla="*/ 299295 w 537362"/>
                  <a:gd name="connsiteY64" fmla="*/ 358349 h 494130"/>
                  <a:gd name="connsiteX65" fmla="*/ 307219 w 537362"/>
                  <a:gd name="connsiteY65" fmla="*/ 363751 h 494130"/>
                  <a:gd name="connsiteX66" fmla="*/ 327028 w 537362"/>
                  <a:gd name="connsiteY66" fmla="*/ 377438 h 494130"/>
                  <a:gd name="connsiteX67" fmla="*/ 325587 w 537362"/>
                  <a:gd name="connsiteY67" fmla="*/ 378158 h 494130"/>
                  <a:gd name="connsiteX68" fmla="*/ 342875 w 537362"/>
                  <a:gd name="connsiteY68" fmla="*/ 391484 h 494130"/>
                  <a:gd name="connsiteX69" fmla="*/ 357281 w 537362"/>
                  <a:gd name="connsiteY69" fmla="*/ 401569 h 494130"/>
                  <a:gd name="connsiteX70" fmla="*/ 365565 w 537362"/>
                  <a:gd name="connsiteY70" fmla="*/ 407331 h 494130"/>
                  <a:gd name="connsiteX71" fmla="*/ 374569 w 537362"/>
                  <a:gd name="connsiteY71" fmla="*/ 413094 h 494130"/>
                  <a:gd name="connsiteX72" fmla="*/ 394378 w 537362"/>
                  <a:gd name="connsiteY72" fmla="*/ 424979 h 494130"/>
                  <a:gd name="connsiteX73" fmla="*/ 415988 w 537362"/>
                  <a:gd name="connsiteY73" fmla="*/ 437225 h 494130"/>
                  <a:gd name="connsiteX74" fmla="*/ 408784 w 537362"/>
                  <a:gd name="connsiteY74" fmla="*/ 433623 h 494130"/>
                  <a:gd name="connsiteX75" fmla="*/ 401221 w 537362"/>
                  <a:gd name="connsiteY75" fmla="*/ 429301 h 494130"/>
                  <a:gd name="connsiteX76" fmla="*/ 384293 w 537362"/>
                  <a:gd name="connsiteY76" fmla="*/ 419937 h 494130"/>
                  <a:gd name="connsiteX77" fmla="*/ 365925 w 537362"/>
                  <a:gd name="connsiteY77" fmla="*/ 409492 h 494130"/>
                  <a:gd name="connsiteX78" fmla="*/ 346837 w 537362"/>
                  <a:gd name="connsiteY78" fmla="*/ 397607 h 494130"/>
                  <a:gd name="connsiteX79" fmla="*/ 337112 w 537362"/>
                  <a:gd name="connsiteY79" fmla="*/ 391484 h 494130"/>
                  <a:gd name="connsiteX80" fmla="*/ 327388 w 537362"/>
                  <a:gd name="connsiteY80" fmla="*/ 385001 h 494130"/>
                  <a:gd name="connsiteX81" fmla="*/ 308659 w 537362"/>
                  <a:gd name="connsiteY81" fmla="*/ 371675 h 494130"/>
                  <a:gd name="connsiteX82" fmla="*/ 274444 w 537362"/>
                  <a:gd name="connsiteY82" fmla="*/ 345743 h 494130"/>
                  <a:gd name="connsiteX83" fmla="*/ 258957 w 537362"/>
                  <a:gd name="connsiteY83" fmla="*/ 335299 h 494130"/>
                  <a:gd name="connsiteX84" fmla="*/ 227623 w 537362"/>
                  <a:gd name="connsiteY84" fmla="*/ 308647 h 494130"/>
                  <a:gd name="connsiteX85" fmla="*/ 223661 w 537362"/>
                  <a:gd name="connsiteY85" fmla="*/ 306846 h 494130"/>
                  <a:gd name="connsiteX86" fmla="*/ 248152 w 537362"/>
                  <a:gd name="connsiteY86" fmla="*/ 327015 h 494130"/>
                  <a:gd name="connsiteX87" fmla="*/ 262198 w 537362"/>
                  <a:gd name="connsiteY87" fmla="*/ 338540 h 494130"/>
                  <a:gd name="connsiteX88" fmla="*/ 277325 w 537362"/>
                  <a:gd name="connsiteY88" fmla="*/ 350065 h 494130"/>
                  <a:gd name="connsiteX89" fmla="*/ 292812 w 537362"/>
                  <a:gd name="connsiteY89" fmla="*/ 362311 h 494130"/>
                  <a:gd name="connsiteX90" fmla="*/ 308659 w 537362"/>
                  <a:gd name="connsiteY90" fmla="*/ 373836 h 494130"/>
                  <a:gd name="connsiteX91" fmla="*/ 339633 w 537362"/>
                  <a:gd name="connsiteY91" fmla="*/ 395446 h 494130"/>
                  <a:gd name="connsiteX92" fmla="*/ 326307 w 537362"/>
                  <a:gd name="connsiteY92" fmla="*/ 387162 h 494130"/>
                  <a:gd name="connsiteX93" fmla="*/ 341794 w 537362"/>
                  <a:gd name="connsiteY93" fmla="*/ 397247 h 494130"/>
                  <a:gd name="connsiteX94" fmla="*/ 356921 w 537362"/>
                  <a:gd name="connsiteY94" fmla="*/ 406611 h 494130"/>
                  <a:gd name="connsiteX95" fmla="*/ 388255 w 537362"/>
                  <a:gd name="connsiteY95" fmla="*/ 424259 h 494130"/>
                  <a:gd name="connsiteX96" fmla="*/ 404823 w 537362"/>
                  <a:gd name="connsiteY96" fmla="*/ 433263 h 494130"/>
                  <a:gd name="connsiteX97" fmla="*/ 423191 w 537362"/>
                  <a:gd name="connsiteY97" fmla="*/ 442627 h 494130"/>
                  <a:gd name="connsiteX98" fmla="*/ 443000 w 537362"/>
                  <a:gd name="connsiteY98" fmla="*/ 452712 h 494130"/>
                  <a:gd name="connsiteX99" fmla="*/ 453805 w 537362"/>
                  <a:gd name="connsiteY99" fmla="*/ 458114 h 494130"/>
                  <a:gd name="connsiteX100" fmla="*/ 465330 w 537362"/>
                  <a:gd name="connsiteY100" fmla="*/ 463517 h 494130"/>
                  <a:gd name="connsiteX101" fmla="*/ 485139 w 537362"/>
                  <a:gd name="connsiteY101" fmla="*/ 473961 h 494130"/>
                  <a:gd name="connsiteX102" fmla="*/ 521515 w 537362"/>
                  <a:gd name="connsiteY102" fmla="*/ 488008 h 494130"/>
                  <a:gd name="connsiteX103" fmla="*/ 537362 w 537362"/>
                  <a:gd name="connsiteY103" fmla="*/ 494130 h 494130"/>
                  <a:gd name="connsiteX104" fmla="*/ 466410 w 537362"/>
                  <a:gd name="connsiteY104" fmla="*/ 466038 h 494130"/>
                  <a:gd name="connsiteX105" fmla="*/ 445161 w 537362"/>
                  <a:gd name="connsiteY105" fmla="*/ 456313 h 494130"/>
                  <a:gd name="connsiteX106" fmla="*/ 424632 w 537362"/>
                  <a:gd name="connsiteY106" fmla="*/ 445508 h 494130"/>
                  <a:gd name="connsiteX107" fmla="*/ 443000 w 537362"/>
                  <a:gd name="connsiteY107" fmla="*/ 455233 h 494130"/>
                  <a:gd name="connsiteX108" fmla="*/ 466771 w 537362"/>
                  <a:gd name="connsiteY108" fmla="*/ 466038 h 494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Lst>
                <a:rect l="l" t="t" r="r" b="b"/>
                <a:pathLst>
                  <a:path w="537362" h="494130">
                    <a:moveTo>
                      <a:pt x="537002" y="494130"/>
                    </a:moveTo>
                    <a:cubicBezTo>
                      <a:pt x="528358" y="492690"/>
                      <a:pt x="520075" y="490168"/>
                      <a:pt x="511791" y="488008"/>
                    </a:cubicBezTo>
                    <a:cubicBezTo>
                      <a:pt x="503147" y="484766"/>
                      <a:pt x="495223" y="481525"/>
                      <a:pt x="487300" y="478283"/>
                    </a:cubicBezTo>
                    <a:cubicBezTo>
                      <a:pt x="479376" y="475042"/>
                      <a:pt x="472173" y="471440"/>
                      <a:pt x="464970" y="468199"/>
                    </a:cubicBezTo>
                    <a:cubicBezTo>
                      <a:pt x="457767" y="464957"/>
                      <a:pt x="450923" y="461716"/>
                      <a:pt x="444080" y="458834"/>
                    </a:cubicBezTo>
                    <a:cubicBezTo>
                      <a:pt x="437597" y="455593"/>
                      <a:pt x="431115" y="452351"/>
                      <a:pt x="424992" y="449110"/>
                    </a:cubicBezTo>
                    <a:cubicBezTo>
                      <a:pt x="418869" y="445868"/>
                      <a:pt x="412746" y="442987"/>
                      <a:pt x="406984" y="440106"/>
                    </a:cubicBezTo>
                    <a:cubicBezTo>
                      <a:pt x="401221" y="437225"/>
                      <a:pt x="395819" y="433623"/>
                      <a:pt x="390416" y="430742"/>
                    </a:cubicBezTo>
                    <a:cubicBezTo>
                      <a:pt x="385014" y="427500"/>
                      <a:pt x="379611" y="424619"/>
                      <a:pt x="374569" y="421377"/>
                    </a:cubicBezTo>
                    <a:cubicBezTo>
                      <a:pt x="372048" y="419937"/>
                      <a:pt x="369167" y="418496"/>
                      <a:pt x="366645" y="416695"/>
                    </a:cubicBezTo>
                    <a:cubicBezTo>
                      <a:pt x="364124" y="415255"/>
                      <a:pt x="361603" y="413454"/>
                      <a:pt x="359082" y="412013"/>
                    </a:cubicBezTo>
                    <a:cubicBezTo>
                      <a:pt x="348997" y="405530"/>
                      <a:pt x="339273" y="399047"/>
                      <a:pt x="329189" y="392564"/>
                    </a:cubicBezTo>
                    <a:cubicBezTo>
                      <a:pt x="319464" y="385721"/>
                      <a:pt x="309740" y="378518"/>
                      <a:pt x="299295" y="371315"/>
                    </a:cubicBezTo>
                    <a:cubicBezTo>
                      <a:pt x="296774" y="369514"/>
                      <a:pt x="294253" y="367713"/>
                      <a:pt x="291371" y="365912"/>
                    </a:cubicBezTo>
                    <a:cubicBezTo>
                      <a:pt x="288850" y="363751"/>
                      <a:pt x="286329" y="361951"/>
                      <a:pt x="283808" y="359790"/>
                    </a:cubicBezTo>
                    <a:cubicBezTo>
                      <a:pt x="278766" y="355828"/>
                      <a:pt x="273363" y="351506"/>
                      <a:pt x="267961" y="347184"/>
                    </a:cubicBezTo>
                    <a:cubicBezTo>
                      <a:pt x="256796" y="338900"/>
                      <a:pt x="245631" y="328816"/>
                      <a:pt x="233745" y="318371"/>
                    </a:cubicBezTo>
                    <a:cubicBezTo>
                      <a:pt x="226542" y="311528"/>
                      <a:pt x="238428" y="321612"/>
                      <a:pt x="244550" y="326655"/>
                    </a:cubicBezTo>
                    <a:cubicBezTo>
                      <a:pt x="240228" y="323053"/>
                      <a:pt x="235906" y="319091"/>
                      <a:pt x="231224" y="315490"/>
                    </a:cubicBezTo>
                    <a:cubicBezTo>
                      <a:pt x="226542" y="311528"/>
                      <a:pt x="222220" y="307566"/>
                      <a:pt x="217538" y="303244"/>
                    </a:cubicBezTo>
                    <a:cubicBezTo>
                      <a:pt x="208534" y="294600"/>
                      <a:pt x="199170" y="285596"/>
                      <a:pt x="189806" y="276592"/>
                    </a:cubicBezTo>
                    <a:cubicBezTo>
                      <a:pt x="180802" y="267228"/>
                      <a:pt x="171437" y="257504"/>
                      <a:pt x="162073" y="247779"/>
                    </a:cubicBezTo>
                    <a:cubicBezTo>
                      <a:pt x="153069" y="238055"/>
                      <a:pt x="144425" y="227610"/>
                      <a:pt x="135781" y="217526"/>
                    </a:cubicBezTo>
                    <a:cubicBezTo>
                      <a:pt x="101566" y="176827"/>
                      <a:pt x="73113" y="135769"/>
                      <a:pt x="55465" y="108036"/>
                    </a:cubicBezTo>
                    <a:cubicBezTo>
                      <a:pt x="51503" y="102274"/>
                      <a:pt x="46821" y="93269"/>
                      <a:pt x="41419" y="83905"/>
                    </a:cubicBezTo>
                    <a:cubicBezTo>
                      <a:pt x="38898" y="79223"/>
                      <a:pt x="36016" y="74541"/>
                      <a:pt x="33495" y="69859"/>
                    </a:cubicBezTo>
                    <a:cubicBezTo>
                      <a:pt x="32054" y="67698"/>
                      <a:pt x="30974" y="65177"/>
                      <a:pt x="29533" y="63016"/>
                    </a:cubicBezTo>
                    <a:cubicBezTo>
                      <a:pt x="28453" y="60855"/>
                      <a:pt x="27372" y="58694"/>
                      <a:pt x="26292" y="56533"/>
                    </a:cubicBezTo>
                    <a:cubicBezTo>
                      <a:pt x="18008" y="39605"/>
                      <a:pt x="13326" y="29160"/>
                      <a:pt x="20169" y="41406"/>
                    </a:cubicBezTo>
                    <a:cubicBezTo>
                      <a:pt x="16928" y="35283"/>
                      <a:pt x="13326" y="28800"/>
                      <a:pt x="9724" y="21957"/>
                    </a:cubicBezTo>
                    <a:cubicBezTo>
                      <a:pt x="6483" y="15114"/>
                      <a:pt x="3241" y="7551"/>
                      <a:pt x="0" y="347"/>
                    </a:cubicBezTo>
                    <a:cubicBezTo>
                      <a:pt x="0" y="-1813"/>
                      <a:pt x="3602" y="6470"/>
                      <a:pt x="7563" y="15114"/>
                    </a:cubicBezTo>
                    <a:cubicBezTo>
                      <a:pt x="8644" y="17275"/>
                      <a:pt x="9724" y="19436"/>
                      <a:pt x="10445" y="21597"/>
                    </a:cubicBezTo>
                    <a:cubicBezTo>
                      <a:pt x="11525" y="23758"/>
                      <a:pt x="12606" y="25559"/>
                      <a:pt x="13326" y="27360"/>
                    </a:cubicBezTo>
                    <a:cubicBezTo>
                      <a:pt x="15127" y="30601"/>
                      <a:pt x="16567" y="33122"/>
                      <a:pt x="16928" y="33122"/>
                    </a:cubicBezTo>
                    <a:cubicBezTo>
                      <a:pt x="14046" y="27360"/>
                      <a:pt x="12246" y="23398"/>
                      <a:pt x="10805" y="20517"/>
                    </a:cubicBezTo>
                    <a:cubicBezTo>
                      <a:pt x="9364" y="17635"/>
                      <a:pt x="8644" y="15835"/>
                      <a:pt x="7924" y="14754"/>
                    </a:cubicBezTo>
                    <a:cubicBezTo>
                      <a:pt x="12966" y="24118"/>
                      <a:pt x="11165" y="18716"/>
                      <a:pt x="14046" y="22317"/>
                    </a:cubicBezTo>
                    <a:cubicBezTo>
                      <a:pt x="15487" y="24118"/>
                      <a:pt x="17648" y="27720"/>
                      <a:pt x="22690" y="36724"/>
                    </a:cubicBezTo>
                    <a:cubicBezTo>
                      <a:pt x="25211" y="41046"/>
                      <a:pt x="28093" y="46808"/>
                      <a:pt x="32054" y="54372"/>
                    </a:cubicBezTo>
                    <a:cubicBezTo>
                      <a:pt x="33135" y="56173"/>
                      <a:pt x="34215" y="58334"/>
                      <a:pt x="35296" y="60135"/>
                    </a:cubicBezTo>
                    <a:cubicBezTo>
                      <a:pt x="36376" y="62295"/>
                      <a:pt x="37817" y="64096"/>
                      <a:pt x="38898" y="66617"/>
                    </a:cubicBezTo>
                    <a:cubicBezTo>
                      <a:pt x="41419" y="70939"/>
                      <a:pt x="44300" y="75982"/>
                      <a:pt x="47541" y="81384"/>
                    </a:cubicBezTo>
                    <a:cubicBezTo>
                      <a:pt x="55825" y="98672"/>
                      <a:pt x="47541" y="83905"/>
                      <a:pt x="37457" y="67338"/>
                    </a:cubicBezTo>
                    <a:cubicBezTo>
                      <a:pt x="36376" y="65177"/>
                      <a:pt x="34936" y="63016"/>
                      <a:pt x="33855" y="61215"/>
                    </a:cubicBezTo>
                    <a:cubicBezTo>
                      <a:pt x="32775" y="59054"/>
                      <a:pt x="31694" y="56893"/>
                      <a:pt x="30614" y="55092"/>
                    </a:cubicBezTo>
                    <a:cubicBezTo>
                      <a:pt x="28453" y="51130"/>
                      <a:pt x="26652" y="47529"/>
                      <a:pt x="25211" y="44648"/>
                    </a:cubicBezTo>
                    <a:cubicBezTo>
                      <a:pt x="21970" y="39245"/>
                      <a:pt x="20529" y="37084"/>
                      <a:pt x="22690" y="42486"/>
                    </a:cubicBezTo>
                    <a:cubicBezTo>
                      <a:pt x="30254" y="57253"/>
                      <a:pt x="33855" y="63376"/>
                      <a:pt x="36016" y="66257"/>
                    </a:cubicBezTo>
                    <a:cubicBezTo>
                      <a:pt x="38177" y="69139"/>
                      <a:pt x="38177" y="68778"/>
                      <a:pt x="39258" y="69859"/>
                    </a:cubicBezTo>
                    <a:cubicBezTo>
                      <a:pt x="49702" y="87867"/>
                      <a:pt x="54745" y="96871"/>
                      <a:pt x="56906" y="101193"/>
                    </a:cubicBezTo>
                    <a:cubicBezTo>
                      <a:pt x="59067" y="105155"/>
                      <a:pt x="58346" y="104795"/>
                      <a:pt x="57626" y="104074"/>
                    </a:cubicBezTo>
                    <a:cubicBezTo>
                      <a:pt x="62308" y="110557"/>
                      <a:pt x="71672" y="125324"/>
                      <a:pt x="81397" y="140091"/>
                    </a:cubicBezTo>
                    <a:cubicBezTo>
                      <a:pt x="86799" y="147294"/>
                      <a:pt x="91841" y="154857"/>
                      <a:pt x="96884" y="161700"/>
                    </a:cubicBezTo>
                    <a:cubicBezTo>
                      <a:pt x="101926" y="168543"/>
                      <a:pt x="106248" y="174666"/>
                      <a:pt x="109850" y="178628"/>
                    </a:cubicBezTo>
                    <a:cubicBezTo>
                      <a:pt x="135061" y="210682"/>
                      <a:pt x="133980" y="209962"/>
                      <a:pt x="130739" y="206721"/>
                    </a:cubicBezTo>
                    <a:cubicBezTo>
                      <a:pt x="128938" y="204920"/>
                      <a:pt x="126777" y="202759"/>
                      <a:pt x="127137" y="203479"/>
                    </a:cubicBezTo>
                    <a:cubicBezTo>
                      <a:pt x="127137" y="204200"/>
                      <a:pt x="130019" y="208161"/>
                      <a:pt x="138663" y="218246"/>
                    </a:cubicBezTo>
                    <a:lnTo>
                      <a:pt x="160993" y="239495"/>
                    </a:lnTo>
                    <a:cubicBezTo>
                      <a:pt x="170717" y="250660"/>
                      <a:pt x="181162" y="261105"/>
                      <a:pt x="191246" y="271910"/>
                    </a:cubicBezTo>
                    <a:cubicBezTo>
                      <a:pt x="201691" y="282355"/>
                      <a:pt x="212496" y="292439"/>
                      <a:pt x="222941" y="302884"/>
                    </a:cubicBezTo>
                    <a:cubicBezTo>
                      <a:pt x="271202" y="345023"/>
                      <a:pt x="269402" y="339981"/>
                      <a:pt x="268321" y="337820"/>
                    </a:cubicBezTo>
                    <a:cubicBezTo>
                      <a:pt x="267961" y="336739"/>
                      <a:pt x="267961" y="335659"/>
                      <a:pt x="275164" y="340701"/>
                    </a:cubicBezTo>
                    <a:cubicBezTo>
                      <a:pt x="278766" y="343222"/>
                      <a:pt x="284168" y="347184"/>
                      <a:pt x="292452" y="353307"/>
                    </a:cubicBezTo>
                    <a:cubicBezTo>
                      <a:pt x="294613" y="354747"/>
                      <a:pt x="296774" y="356548"/>
                      <a:pt x="299295" y="358349"/>
                    </a:cubicBezTo>
                    <a:cubicBezTo>
                      <a:pt x="301816" y="360150"/>
                      <a:pt x="304337" y="361951"/>
                      <a:pt x="307219" y="363751"/>
                    </a:cubicBezTo>
                    <a:cubicBezTo>
                      <a:pt x="312981" y="367713"/>
                      <a:pt x="319464" y="372395"/>
                      <a:pt x="327028" y="377438"/>
                    </a:cubicBezTo>
                    <a:cubicBezTo>
                      <a:pt x="323066" y="374916"/>
                      <a:pt x="322706" y="375277"/>
                      <a:pt x="325587" y="378158"/>
                    </a:cubicBezTo>
                    <a:cubicBezTo>
                      <a:pt x="328468" y="380679"/>
                      <a:pt x="334231" y="385721"/>
                      <a:pt x="342875" y="391484"/>
                    </a:cubicBezTo>
                    <a:cubicBezTo>
                      <a:pt x="347197" y="394365"/>
                      <a:pt x="351879" y="397967"/>
                      <a:pt x="357281" y="401569"/>
                    </a:cubicBezTo>
                    <a:cubicBezTo>
                      <a:pt x="359802" y="403369"/>
                      <a:pt x="362684" y="405170"/>
                      <a:pt x="365565" y="407331"/>
                    </a:cubicBezTo>
                    <a:cubicBezTo>
                      <a:pt x="368446" y="409492"/>
                      <a:pt x="371328" y="411293"/>
                      <a:pt x="374569" y="413094"/>
                    </a:cubicBezTo>
                    <a:cubicBezTo>
                      <a:pt x="381052" y="417055"/>
                      <a:pt x="387535" y="421017"/>
                      <a:pt x="394378" y="424979"/>
                    </a:cubicBezTo>
                    <a:cubicBezTo>
                      <a:pt x="401221" y="428941"/>
                      <a:pt x="408424" y="433623"/>
                      <a:pt x="415988" y="437225"/>
                    </a:cubicBezTo>
                    <a:cubicBezTo>
                      <a:pt x="413827" y="436144"/>
                      <a:pt x="411306" y="434704"/>
                      <a:pt x="408784" y="433623"/>
                    </a:cubicBezTo>
                    <a:cubicBezTo>
                      <a:pt x="406263" y="432182"/>
                      <a:pt x="403742" y="430742"/>
                      <a:pt x="401221" y="429301"/>
                    </a:cubicBezTo>
                    <a:cubicBezTo>
                      <a:pt x="395819" y="426420"/>
                      <a:pt x="390416" y="423178"/>
                      <a:pt x="384293" y="419937"/>
                    </a:cubicBezTo>
                    <a:cubicBezTo>
                      <a:pt x="378531" y="416695"/>
                      <a:pt x="372048" y="413454"/>
                      <a:pt x="365925" y="409492"/>
                    </a:cubicBezTo>
                    <a:cubicBezTo>
                      <a:pt x="359802" y="405530"/>
                      <a:pt x="353319" y="401569"/>
                      <a:pt x="346837" y="397607"/>
                    </a:cubicBezTo>
                    <a:cubicBezTo>
                      <a:pt x="343595" y="395446"/>
                      <a:pt x="340354" y="393645"/>
                      <a:pt x="337112" y="391484"/>
                    </a:cubicBezTo>
                    <a:cubicBezTo>
                      <a:pt x="333871" y="389323"/>
                      <a:pt x="330629" y="387522"/>
                      <a:pt x="327388" y="385001"/>
                    </a:cubicBezTo>
                    <a:cubicBezTo>
                      <a:pt x="320905" y="380679"/>
                      <a:pt x="314782" y="375997"/>
                      <a:pt x="308659" y="371675"/>
                    </a:cubicBezTo>
                    <a:cubicBezTo>
                      <a:pt x="296054" y="363031"/>
                      <a:pt x="284889" y="354027"/>
                      <a:pt x="274444" y="345743"/>
                    </a:cubicBezTo>
                    <a:cubicBezTo>
                      <a:pt x="302897" y="369514"/>
                      <a:pt x="282728" y="354027"/>
                      <a:pt x="258957" y="335299"/>
                    </a:cubicBezTo>
                    <a:cubicBezTo>
                      <a:pt x="247432" y="325574"/>
                      <a:pt x="235186" y="315130"/>
                      <a:pt x="227623" y="308647"/>
                    </a:cubicBezTo>
                    <a:cubicBezTo>
                      <a:pt x="220059" y="302164"/>
                      <a:pt x="217178" y="299643"/>
                      <a:pt x="223661" y="306846"/>
                    </a:cubicBezTo>
                    <a:cubicBezTo>
                      <a:pt x="230864" y="312608"/>
                      <a:pt x="239148" y="319452"/>
                      <a:pt x="248152" y="327015"/>
                    </a:cubicBezTo>
                    <a:cubicBezTo>
                      <a:pt x="252834" y="330616"/>
                      <a:pt x="257156" y="334938"/>
                      <a:pt x="262198" y="338540"/>
                    </a:cubicBezTo>
                    <a:cubicBezTo>
                      <a:pt x="267241" y="342502"/>
                      <a:pt x="272283" y="346103"/>
                      <a:pt x="277325" y="350065"/>
                    </a:cubicBezTo>
                    <a:cubicBezTo>
                      <a:pt x="282367" y="354027"/>
                      <a:pt x="287770" y="357989"/>
                      <a:pt x="292812" y="362311"/>
                    </a:cubicBezTo>
                    <a:cubicBezTo>
                      <a:pt x="298215" y="366273"/>
                      <a:pt x="303617" y="369874"/>
                      <a:pt x="308659" y="373836"/>
                    </a:cubicBezTo>
                    <a:cubicBezTo>
                      <a:pt x="319464" y="381400"/>
                      <a:pt x="329549" y="389323"/>
                      <a:pt x="339633" y="395446"/>
                    </a:cubicBezTo>
                    <a:cubicBezTo>
                      <a:pt x="335311" y="392564"/>
                      <a:pt x="330629" y="390043"/>
                      <a:pt x="326307" y="387162"/>
                    </a:cubicBezTo>
                    <a:cubicBezTo>
                      <a:pt x="331350" y="391124"/>
                      <a:pt x="336752" y="394005"/>
                      <a:pt x="341794" y="397247"/>
                    </a:cubicBezTo>
                    <a:cubicBezTo>
                      <a:pt x="346837" y="400488"/>
                      <a:pt x="351879" y="403729"/>
                      <a:pt x="356921" y="406611"/>
                    </a:cubicBezTo>
                    <a:cubicBezTo>
                      <a:pt x="367006" y="413094"/>
                      <a:pt x="377450" y="418496"/>
                      <a:pt x="388255" y="424259"/>
                    </a:cubicBezTo>
                    <a:cubicBezTo>
                      <a:pt x="393658" y="427140"/>
                      <a:pt x="399060" y="430382"/>
                      <a:pt x="404823" y="433263"/>
                    </a:cubicBezTo>
                    <a:cubicBezTo>
                      <a:pt x="410585" y="436504"/>
                      <a:pt x="416708" y="439386"/>
                      <a:pt x="423191" y="442627"/>
                    </a:cubicBezTo>
                    <a:cubicBezTo>
                      <a:pt x="429674" y="445868"/>
                      <a:pt x="436157" y="449110"/>
                      <a:pt x="443000" y="452712"/>
                    </a:cubicBezTo>
                    <a:cubicBezTo>
                      <a:pt x="446601" y="454512"/>
                      <a:pt x="450203" y="456313"/>
                      <a:pt x="453805" y="458114"/>
                    </a:cubicBezTo>
                    <a:cubicBezTo>
                      <a:pt x="457406" y="459915"/>
                      <a:pt x="461368" y="461716"/>
                      <a:pt x="465330" y="463517"/>
                    </a:cubicBezTo>
                    <a:cubicBezTo>
                      <a:pt x="497024" y="477923"/>
                      <a:pt x="490902" y="475762"/>
                      <a:pt x="485139" y="473961"/>
                    </a:cubicBezTo>
                    <a:cubicBezTo>
                      <a:pt x="498825" y="479364"/>
                      <a:pt x="512151" y="484046"/>
                      <a:pt x="521515" y="488008"/>
                    </a:cubicBezTo>
                    <a:cubicBezTo>
                      <a:pt x="531240" y="491969"/>
                      <a:pt x="537362" y="493770"/>
                      <a:pt x="537362" y="494130"/>
                    </a:cubicBezTo>
                    <a:close/>
                    <a:moveTo>
                      <a:pt x="466410" y="466038"/>
                    </a:moveTo>
                    <a:lnTo>
                      <a:pt x="445161" y="456313"/>
                    </a:lnTo>
                    <a:lnTo>
                      <a:pt x="424632" y="445508"/>
                    </a:lnTo>
                    <a:cubicBezTo>
                      <a:pt x="429314" y="448390"/>
                      <a:pt x="435797" y="451631"/>
                      <a:pt x="443000" y="455233"/>
                    </a:cubicBezTo>
                    <a:cubicBezTo>
                      <a:pt x="450203" y="458834"/>
                      <a:pt x="458487" y="462436"/>
                      <a:pt x="466771" y="466038"/>
                    </a:cubicBezTo>
                    <a:close/>
                  </a:path>
                </a:pathLst>
              </a:custGeom>
              <a:solidFill>
                <a:schemeClr val="accent2"/>
              </a:solidFill>
              <a:ln w="0" cap="flat">
                <a:noFill/>
                <a:prstDash val="solid"/>
                <a:miter/>
              </a:ln>
            </p:spPr>
            <p:txBody>
              <a:bodyPr rtlCol="0" anchor="ctr"/>
              <a:lstStyle/>
              <a:p>
                <a:endParaRPr lang="en-US" sz="744"/>
              </a:p>
            </p:txBody>
          </p:sp>
          <p:sp>
            <p:nvSpPr>
              <p:cNvPr id="697" name="Freeform: Shape 696">
                <a:extLst>
                  <a:ext uri="{FF2B5EF4-FFF2-40B4-BE49-F238E27FC236}">
                    <a16:creationId xmlns:a16="http://schemas.microsoft.com/office/drawing/2014/main" id="{72FCFEBC-ECB0-8A9F-2B3E-99266D276EB5}"/>
                  </a:ext>
                </a:extLst>
              </p:cNvPr>
              <p:cNvSpPr/>
              <p:nvPr/>
            </p:nvSpPr>
            <p:spPr>
              <a:xfrm>
                <a:off x="11768683" y="3380582"/>
                <a:ext cx="5402" cy="12605"/>
              </a:xfrm>
              <a:custGeom>
                <a:avLst/>
                <a:gdLst>
                  <a:gd name="connsiteX0" fmla="*/ 5402 w 5402"/>
                  <a:gd name="connsiteY0" fmla="*/ 12606 h 12605"/>
                  <a:gd name="connsiteX1" fmla="*/ 0 w 5402"/>
                  <a:gd name="connsiteY1" fmla="*/ 0 h 12605"/>
                  <a:gd name="connsiteX2" fmla="*/ 5402 w 5402"/>
                  <a:gd name="connsiteY2" fmla="*/ 12606 h 12605"/>
                </a:gdLst>
                <a:ahLst/>
                <a:cxnLst>
                  <a:cxn ang="0">
                    <a:pos x="connsiteX0" y="connsiteY0"/>
                  </a:cxn>
                  <a:cxn ang="0">
                    <a:pos x="connsiteX1" y="connsiteY1"/>
                  </a:cxn>
                  <a:cxn ang="0">
                    <a:pos x="connsiteX2" y="connsiteY2"/>
                  </a:cxn>
                </a:cxnLst>
                <a:rect l="l" t="t" r="r" b="b"/>
                <a:pathLst>
                  <a:path w="5402" h="12605">
                    <a:moveTo>
                      <a:pt x="5402" y="12606"/>
                    </a:moveTo>
                    <a:cubicBezTo>
                      <a:pt x="3602" y="8644"/>
                      <a:pt x="1440" y="3962"/>
                      <a:pt x="0" y="0"/>
                    </a:cubicBezTo>
                    <a:cubicBezTo>
                      <a:pt x="1080" y="2881"/>
                      <a:pt x="3241" y="7563"/>
                      <a:pt x="5402" y="12606"/>
                    </a:cubicBezTo>
                    <a:close/>
                  </a:path>
                </a:pathLst>
              </a:custGeom>
              <a:solidFill>
                <a:schemeClr val="accent2"/>
              </a:solidFill>
              <a:ln w="0" cap="flat">
                <a:noFill/>
                <a:prstDash val="solid"/>
                <a:miter/>
              </a:ln>
            </p:spPr>
            <p:txBody>
              <a:bodyPr rtlCol="0" anchor="ctr"/>
              <a:lstStyle/>
              <a:p>
                <a:endParaRPr lang="en-US" sz="744"/>
              </a:p>
            </p:txBody>
          </p:sp>
          <p:sp>
            <p:nvSpPr>
              <p:cNvPr id="698" name="Freeform: Shape 697">
                <a:extLst>
                  <a:ext uri="{FF2B5EF4-FFF2-40B4-BE49-F238E27FC236}">
                    <a16:creationId xmlns:a16="http://schemas.microsoft.com/office/drawing/2014/main" id="{DE01CD1F-61B3-54F2-E31F-3FB8312E3676}"/>
                  </a:ext>
                </a:extLst>
              </p:cNvPr>
              <p:cNvSpPr/>
              <p:nvPr/>
            </p:nvSpPr>
            <p:spPr>
              <a:xfrm>
                <a:off x="10586269" y="6046865"/>
                <a:ext cx="19808" cy="16927"/>
              </a:xfrm>
              <a:custGeom>
                <a:avLst/>
                <a:gdLst>
                  <a:gd name="connsiteX0" fmla="*/ 0 w 19808"/>
                  <a:gd name="connsiteY0" fmla="*/ 0 h 16927"/>
                  <a:gd name="connsiteX1" fmla="*/ 19809 w 19808"/>
                  <a:gd name="connsiteY1" fmla="*/ 16928 h 16927"/>
                  <a:gd name="connsiteX2" fmla="*/ 0 w 19808"/>
                  <a:gd name="connsiteY2" fmla="*/ 0 h 16927"/>
                </a:gdLst>
                <a:ahLst/>
                <a:cxnLst>
                  <a:cxn ang="0">
                    <a:pos x="connsiteX0" y="connsiteY0"/>
                  </a:cxn>
                  <a:cxn ang="0">
                    <a:pos x="connsiteX1" y="connsiteY1"/>
                  </a:cxn>
                  <a:cxn ang="0">
                    <a:pos x="connsiteX2" y="connsiteY2"/>
                  </a:cxn>
                </a:cxnLst>
                <a:rect l="l" t="t" r="r" b="b"/>
                <a:pathLst>
                  <a:path w="19808" h="16927">
                    <a:moveTo>
                      <a:pt x="0" y="0"/>
                    </a:moveTo>
                    <a:cubicBezTo>
                      <a:pt x="6483" y="6123"/>
                      <a:pt x="12966" y="11525"/>
                      <a:pt x="19809" y="16928"/>
                    </a:cubicBezTo>
                    <a:cubicBezTo>
                      <a:pt x="11885" y="10445"/>
                      <a:pt x="5402" y="5042"/>
                      <a:pt x="0" y="0"/>
                    </a:cubicBezTo>
                    <a:close/>
                  </a:path>
                </a:pathLst>
              </a:custGeom>
              <a:solidFill>
                <a:schemeClr val="accent2"/>
              </a:solidFill>
              <a:ln w="0" cap="flat">
                <a:noFill/>
                <a:prstDash val="solid"/>
                <a:miter/>
              </a:ln>
            </p:spPr>
            <p:txBody>
              <a:bodyPr rtlCol="0" anchor="ctr"/>
              <a:lstStyle/>
              <a:p>
                <a:endParaRPr lang="en-US" sz="744"/>
              </a:p>
            </p:txBody>
          </p:sp>
          <p:sp>
            <p:nvSpPr>
              <p:cNvPr id="699" name="Freeform: Shape 698">
                <a:extLst>
                  <a:ext uri="{FF2B5EF4-FFF2-40B4-BE49-F238E27FC236}">
                    <a16:creationId xmlns:a16="http://schemas.microsoft.com/office/drawing/2014/main" id="{0B262DF2-BE3E-BAF2-3788-687EF28ECC82}"/>
                  </a:ext>
                </a:extLst>
              </p:cNvPr>
              <p:cNvSpPr/>
              <p:nvPr/>
            </p:nvSpPr>
            <p:spPr>
              <a:xfrm>
                <a:off x="11037913" y="6239552"/>
                <a:ext cx="11525" cy="16207"/>
              </a:xfrm>
              <a:custGeom>
                <a:avLst/>
                <a:gdLst>
                  <a:gd name="connsiteX0" fmla="*/ 11525 w 11525"/>
                  <a:gd name="connsiteY0" fmla="*/ 16207 h 16207"/>
                  <a:gd name="connsiteX1" fmla="*/ 8644 w 11525"/>
                  <a:gd name="connsiteY1" fmla="*/ 8644 h 16207"/>
                  <a:gd name="connsiteX2" fmla="*/ 6123 w 11525"/>
                  <a:gd name="connsiteY2" fmla="*/ 5763 h 16207"/>
                  <a:gd name="connsiteX3" fmla="*/ 4682 w 11525"/>
                  <a:gd name="connsiteY3" fmla="*/ 4322 h 16207"/>
                  <a:gd name="connsiteX4" fmla="*/ 2161 w 11525"/>
                  <a:gd name="connsiteY4" fmla="*/ 2161 h 16207"/>
                  <a:gd name="connsiteX5" fmla="*/ 0 w 11525"/>
                  <a:gd name="connsiteY5" fmla="*/ 0 h 16207"/>
                  <a:gd name="connsiteX6" fmla="*/ 1080 w 11525"/>
                  <a:gd name="connsiteY6" fmla="*/ 1081 h 16207"/>
                  <a:gd name="connsiteX7" fmla="*/ 2521 w 11525"/>
                  <a:gd name="connsiteY7" fmla="*/ 2521 h 16207"/>
                  <a:gd name="connsiteX8" fmla="*/ 4682 w 11525"/>
                  <a:gd name="connsiteY8" fmla="*/ 4322 h 16207"/>
                  <a:gd name="connsiteX9" fmla="*/ 5763 w 11525"/>
                  <a:gd name="connsiteY9" fmla="*/ 5042 h 16207"/>
                  <a:gd name="connsiteX10" fmla="*/ 6483 w 11525"/>
                  <a:gd name="connsiteY10" fmla="*/ 5763 h 16207"/>
                  <a:gd name="connsiteX11" fmla="*/ 9004 w 11525"/>
                  <a:gd name="connsiteY11" fmla="*/ 9004 h 16207"/>
                  <a:gd name="connsiteX12" fmla="*/ 11525 w 11525"/>
                  <a:gd name="connsiteY12" fmla="*/ 15847 h 16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525" h="16207">
                    <a:moveTo>
                      <a:pt x="11525" y="16207"/>
                    </a:moveTo>
                    <a:cubicBezTo>
                      <a:pt x="11525" y="13326"/>
                      <a:pt x="10085" y="10805"/>
                      <a:pt x="8644" y="8644"/>
                    </a:cubicBezTo>
                    <a:cubicBezTo>
                      <a:pt x="7923" y="7563"/>
                      <a:pt x="7203" y="6483"/>
                      <a:pt x="6123" y="5763"/>
                    </a:cubicBezTo>
                    <a:cubicBezTo>
                      <a:pt x="5763" y="5402"/>
                      <a:pt x="5042" y="4682"/>
                      <a:pt x="4682" y="4322"/>
                    </a:cubicBezTo>
                    <a:lnTo>
                      <a:pt x="2161" y="2161"/>
                    </a:lnTo>
                    <a:lnTo>
                      <a:pt x="0" y="0"/>
                    </a:lnTo>
                    <a:lnTo>
                      <a:pt x="1080" y="1081"/>
                    </a:lnTo>
                    <a:cubicBezTo>
                      <a:pt x="1441" y="1441"/>
                      <a:pt x="1801" y="1801"/>
                      <a:pt x="2521" y="2521"/>
                    </a:cubicBezTo>
                    <a:cubicBezTo>
                      <a:pt x="3241" y="3242"/>
                      <a:pt x="3962" y="3962"/>
                      <a:pt x="4682" y="4322"/>
                    </a:cubicBezTo>
                    <a:lnTo>
                      <a:pt x="5763" y="5042"/>
                    </a:lnTo>
                    <a:cubicBezTo>
                      <a:pt x="5763" y="5042"/>
                      <a:pt x="6123" y="5402"/>
                      <a:pt x="6483" y="5763"/>
                    </a:cubicBezTo>
                    <a:cubicBezTo>
                      <a:pt x="7563" y="6843"/>
                      <a:pt x="8284" y="7923"/>
                      <a:pt x="9004" y="9004"/>
                    </a:cubicBezTo>
                    <a:cubicBezTo>
                      <a:pt x="10445" y="11165"/>
                      <a:pt x="11165" y="13686"/>
                      <a:pt x="11525" y="15847"/>
                    </a:cubicBezTo>
                    <a:close/>
                  </a:path>
                </a:pathLst>
              </a:custGeom>
              <a:solidFill>
                <a:schemeClr val="accent2"/>
              </a:solidFill>
              <a:ln w="0" cap="flat">
                <a:noFill/>
                <a:prstDash val="solid"/>
                <a:miter/>
              </a:ln>
            </p:spPr>
            <p:txBody>
              <a:bodyPr rtlCol="0" anchor="ctr"/>
              <a:lstStyle/>
              <a:p>
                <a:endParaRPr lang="en-US" sz="744"/>
              </a:p>
            </p:txBody>
          </p:sp>
          <p:sp>
            <p:nvSpPr>
              <p:cNvPr id="700" name="Freeform: Shape 699">
                <a:extLst>
                  <a:ext uri="{FF2B5EF4-FFF2-40B4-BE49-F238E27FC236}">
                    <a16:creationId xmlns:a16="http://schemas.microsoft.com/office/drawing/2014/main" id="{688A360D-5D62-51F7-A85B-8A185CC745D5}"/>
                  </a:ext>
                </a:extLst>
              </p:cNvPr>
              <p:cNvSpPr/>
              <p:nvPr/>
            </p:nvSpPr>
            <p:spPr>
              <a:xfrm>
                <a:off x="11846838" y="3692843"/>
                <a:ext cx="720" cy="7563"/>
              </a:xfrm>
              <a:custGeom>
                <a:avLst/>
                <a:gdLst>
                  <a:gd name="connsiteX0" fmla="*/ 0 w 720"/>
                  <a:gd name="connsiteY0" fmla="*/ 0 h 7563"/>
                  <a:gd name="connsiteX1" fmla="*/ 0 w 720"/>
                  <a:gd name="connsiteY1" fmla="*/ 1441 h 7563"/>
                  <a:gd name="connsiteX2" fmla="*/ 720 w 720"/>
                  <a:gd name="connsiteY2" fmla="*/ 7563 h 7563"/>
                  <a:gd name="connsiteX3" fmla="*/ 0 w 720"/>
                  <a:gd name="connsiteY3" fmla="*/ 360 h 7563"/>
                </a:gdLst>
                <a:ahLst/>
                <a:cxnLst>
                  <a:cxn ang="0">
                    <a:pos x="connsiteX0" y="connsiteY0"/>
                  </a:cxn>
                  <a:cxn ang="0">
                    <a:pos x="connsiteX1" y="connsiteY1"/>
                  </a:cxn>
                  <a:cxn ang="0">
                    <a:pos x="connsiteX2" y="connsiteY2"/>
                  </a:cxn>
                  <a:cxn ang="0">
                    <a:pos x="connsiteX3" y="connsiteY3"/>
                  </a:cxn>
                </a:cxnLst>
                <a:rect l="l" t="t" r="r" b="b"/>
                <a:pathLst>
                  <a:path w="720" h="7563">
                    <a:moveTo>
                      <a:pt x="0" y="0"/>
                    </a:moveTo>
                    <a:lnTo>
                      <a:pt x="0" y="1441"/>
                    </a:lnTo>
                    <a:cubicBezTo>
                      <a:pt x="0" y="3602"/>
                      <a:pt x="360" y="5042"/>
                      <a:pt x="720" y="7563"/>
                    </a:cubicBezTo>
                    <a:lnTo>
                      <a:pt x="0" y="360"/>
                    </a:lnTo>
                    <a:close/>
                  </a:path>
                </a:pathLst>
              </a:custGeom>
              <a:solidFill>
                <a:schemeClr val="accent2"/>
              </a:solidFill>
              <a:ln w="0" cap="flat">
                <a:noFill/>
                <a:prstDash val="solid"/>
                <a:miter/>
              </a:ln>
            </p:spPr>
            <p:txBody>
              <a:bodyPr rtlCol="0" anchor="ctr"/>
              <a:lstStyle/>
              <a:p>
                <a:endParaRPr lang="en-US" sz="744"/>
              </a:p>
            </p:txBody>
          </p:sp>
          <p:sp>
            <p:nvSpPr>
              <p:cNvPr id="701" name="Freeform: Shape 700">
                <a:extLst>
                  <a:ext uri="{FF2B5EF4-FFF2-40B4-BE49-F238E27FC236}">
                    <a16:creationId xmlns:a16="http://schemas.microsoft.com/office/drawing/2014/main" id="{4FCACC5B-8461-7F9D-7F58-FE28EC081617}"/>
                  </a:ext>
                </a:extLst>
              </p:cNvPr>
              <p:cNvSpPr/>
              <p:nvPr/>
            </p:nvSpPr>
            <p:spPr>
              <a:xfrm>
                <a:off x="11596885" y="5548040"/>
                <a:ext cx="15126" cy="14766"/>
              </a:xfrm>
              <a:custGeom>
                <a:avLst/>
                <a:gdLst>
                  <a:gd name="connsiteX0" fmla="*/ 0 w 15126"/>
                  <a:gd name="connsiteY0" fmla="*/ 14767 h 14766"/>
                  <a:gd name="connsiteX1" fmla="*/ 15127 w 15126"/>
                  <a:gd name="connsiteY1" fmla="*/ 0 h 14766"/>
                  <a:gd name="connsiteX2" fmla="*/ 0 w 15126"/>
                  <a:gd name="connsiteY2" fmla="*/ 14767 h 14766"/>
                </a:gdLst>
                <a:ahLst/>
                <a:cxnLst>
                  <a:cxn ang="0">
                    <a:pos x="connsiteX0" y="connsiteY0"/>
                  </a:cxn>
                  <a:cxn ang="0">
                    <a:pos x="connsiteX1" y="connsiteY1"/>
                  </a:cxn>
                  <a:cxn ang="0">
                    <a:pos x="connsiteX2" y="connsiteY2"/>
                  </a:cxn>
                </a:cxnLst>
                <a:rect l="l" t="t" r="r" b="b"/>
                <a:pathLst>
                  <a:path w="15126" h="14766">
                    <a:moveTo>
                      <a:pt x="0" y="14767"/>
                    </a:moveTo>
                    <a:cubicBezTo>
                      <a:pt x="4322" y="10805"/>
                      <a:pt x="8644" y="6123"/>
                      <a:pt x="15127" y="0"/>
                    </a:cubicBezTo>
                    <a:cubicBezTo>
                      <a:pt x="14046" y="720"/>
                      <a:pt x="8644" y="6123"/>
                      <a:pt x="0" y="14767"/>
                    </a:cubicBezTo>
                    <a:close/>
                  </a:path>
                </a:pathLst>
              </a:custGeom>
              <a:solidFill>
                <a:schemeClr val="accent2"/>
              </a:solidFill>
              <a:ln w="0" cap="flat">
                <a:noFill/>
                <a:prstDash val="solid"/>
                <a:miter/>
              </a:ln>
            </p:spPr>
            <p:txBody>
              <a:bodyPr rtlCol="0" anchor="ctr"/>
              <a:lstStyle/>
              <a:p>
                <a:endParaRPr lang="en-US" sz="744"/>
              </a:p>
            </p:txBody>
          </p:sp>
          <p:sp>
            <p:nvSpPr>
              <p:cNvPr id="702" name="Freeform: Shape 701">
                <a:extLst>
                  <a:ext uri="{FF2B5EF4-FFF2-40B4-BE49-F238E27FC236}">
                    <a16:creationId xmlns:a16="http://schemas.microsoft.com/office/drawing/2014/main" id="{967DD7D1-A31E-3009-E348-7064F6A2B8EF}"/>
                  </a:ext>
                </a:extLst>
              </p:cNvPr>
              <p:cNvSpPr/>
              <p:nvPr/>
            </p:nvSpPr>
            <p:spPr>
              <a:xfrm>
                <a:off x="11049799" y="6255399"/>
                <a:ext cx="3601" cy="3241"/>
              </a:xfrm>
              <a:custGeom>
                <a:avLst/>
                <a:gdLst>
                  <a:gd name="connsiteX0" fmla="*/ 0 w 3601"/>
                  <a:gd name="connsiteY0" fmla="*/ 3242 h 3241"/>
                  <a:gd name="connsiteX1" fmla="*/ 0 w 3601"/>
                  <a:gd name="connsiteY1" fmla="*/ 2161 h 3241"/>
                  <a:gd name="connsiteX2" fmla="*/ 0 w 3601"/>
                  <a:gd name="connsiteY2" fmla="*/ 0 h 3241"/>
                  <a:gd name="connsiteX3" fmla="*/ 0 w 3601"/>
                  <a:gd name="connsiteY3" fmla="*/ 2881 h 3241"/>
                </a:gdLst>
                <a:ahLst/>
                <a:cxnLst>
                  <a:cxn ang="0">
                    <a:pos x="connsiteX0" y="connsiteY0"/>
                  </a:cxn>
                  <a:cxn ang="0">
                    <a:pos x="connsiteX1" y="connsiteY1"/>
                  </a:cxn>
                  <a:cxn ang="0">
                    <a:pos x="connsiteX2" y="connsiteY2"/>
                  </a:cxn>
                  <a:cxn ang="0">
                    <a:pos x="connsiteX3" y="connsiteY3"/>
                  </a:cxn>
                </a:cxnLst>
                <a:rect l="l" t="t" r="r" b="b"/>
                <a:pathLst>
                  <a:path w="3601" h="3241">
                    <a:moveTo>
                      <a:pt x="0" y="3242"/>
                    </a:moveTo>
                    <a:cubicBezTo>
                      <a:pt x="0" y="2881"/>
                      <a:pt x="0" y="2521"/>
                      <a:pt x="0" y="2161"/>
                    </a:cubicBezTo>
                    <a:cubicBezTo>
                      <a:pt x="0" y="1441"/>
                      <a:pt x="0" y="720"/>
                      <a:pt x="0" y="0"/>
                    </a:cubicBezTo>
                    <a:cubicBezTo>
                      <a:pt x="0" y="1080"/>
                      <a:pt x="0" y="2161"/>
                      <a:pt x="0" y="2881"/>
                    </a:cubicBezTo>
                    <a:close/>
                  </a:path>
                </a:pathLst>
              </a:custGeom>
              <a:solidFill>
                <a:schemeClr val="accent2"/>
              </a:solidFill>
              <a:ln w="0" cap="flat">
                <a:noFill/>
                <a:prstDash val="solid"/>
                <a:miter/>
              </a:ln>
            </p:spPr>
            <p:txBody>
              <a:bodyPr rtlCol="0" anchor="ctr"/>
              <a:lstStyle/>
              <a:p>
                <a:endParaRPr lang="en-US" sz="744"/>
              </a:p>
            </p:txBody>
          </p:sp>
          <p:sp>
            <p:nvSpPr>
              <p:cNvPr id="703" name="Freeform: Shape 702">
                <a:extLst>
                  <a:ext uri="{FF2B5EF4-FFF2-40B4-BE49-F238E27FC236}">
                    <a16:creationId xmlns:a16="http://schemas.microsoft.com/office/drawing/2014/main" id="{37A3E2B9-8785-811C-4C0A-225CE356C9AB}"/>
                  </a:ext>
                </a:extLst>
              </p:cNvPr>
              <p:cNvSpPr/>
              <p:nvPr/>
            </p:nvSpPr>
            <p:spPr>
              <a:xfrm>
                <a:off x="10397544" y="5831128"/>
                <a:ext cx="23050" cy="14766"/>
              </a:xfrm>
              <a:custGeom>
                <a:avLst/>
                <a:gdLst>
                  <a:gd name="connsiteX0" fmla="*/ 23050 w 23050"/>
                  <a:gd name="connsiteY0" fmla="*/ 14767 h 14766"/>
                  <a:gd name="connsiteX1" fmla="*/ 14407 w 23050"/>
                  <a:gd name="connsiteY1" fmla="*/ 2521 h 14766"/>
                  <a:gd name="connsiteX2" fmla="*/ 13326 w 23050"/>
                  <a:gd name="connsiteY2" fmla="*/ 1081 h 14766"/>
                  <a:gd name="connsiteX3" fmla="*/ 11886 w 23050"/>
                  <a:gd name="connsiteY3" fmla="*/ 0 h 14766"/>
                  <a:gd name="connsiteX4" fmla="*/ 7924 w 23050"/>
                  <a:gd name="connsiteY4" fmla="*/ 0 h 14766"/>
                  <a:gd name="connsiteX5" fmla="*/ 0 w 23050"/>
                  <a:gd name="connsiteY5" fmla="*/ 0 h 14766"/>
                  <a:gd name="connsiteX6" fmla="*/ 9724 w 23050"/>
                  <a:gd name="connsiteY6" fmla="*/ 0 h 14766"/>
                  <a:gd name="connsiteX7" fmla="*/ 11886 w 23050"/>
                  <a:gd name="connsiteY7" fmla="*/ 0 h 14766"/>
                  <a:gd name="connsiteX8" fmla="*/ 12246 w 23050"/>
                  <a:gd name="connsiteY8" fmla="*/ 0 h 14766"/>
                  <a:gd name="connsiteX9" fmla="*/ 12246 w 23050"/>
                  <a:gd name="connsiteY9" fmla="*/ 0 h 14766"/>
                  <a:gd name="connsiteX10" fmla="*/ 12966 w 23050"/>
                  <a:gd name="connsiteY10" fmla="*/ 1081 h 14766"/>
                  <a:gd name="connsiteX11" fmla="*/ 15127 w 23050"/>
                  <a:gd name="connsiteY11" fmla="*/ 4322 h 14766"/>
                  <a:gd name="connsiteX12" fmla="*/ 22330 w 23050"/>
                  <a:gd name="connsiteY12" fmla="*/ 14767 h 14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050" h="14766">
                    <a:moveTo>
                      <a:pt x="23050" y="14767"/>
                    </a:moveTo>
                    <a:cubicBezTo>
                      <a:pt x="20169" y="10445"/>
                      <a:pt x="17288" y="6483"/>
                      <a:pt x="14407" y="2521"/>
                    </a:cubicBezTo>
                    <a:lnTo>
                      <a:pt x="13326" y="1081"/>
                    </a:lnTo>
                    <a:cubicBezTo>
                      <a:pt x="12966" y="720"/>
                      <a:pt x="12606" y="0"/>
                      <a:pt x="11886" y="0"/>
                    </a:cubicBezTo>
                    <a:cubicBezTo>
                      <a:pt x="10445" y="0"/>
                      <a:pt x="9364" y="0"/>
                      <a:pt x="7924" y="0"/>
                    </a:cubicBezTo>
                    <a:cubicBezTo>
                      <a:pt x="5402" y="0"/>
                      <a:pt x="2521" y="0"/>
                      <a:pt x="0" y="0"/>
                    </a:cubicBezTo>
                    <a:cubicBezTo>
                      <a:pt x="3602" y="0"/>
                      <a:pt x="6843" y="0"/>
                      <a:pt x="9724" y="0"/>
                    </a:cubicBezTo>
                    <a:cubicBezTo>
                      <a:pt x="10445" y="0"/>
                      <a:pt x="11165" y="0"/>
                      <a:pt x="11886" y="0"/>
                    </a:cubicBezTo>
                    <a:cubicBezTo>
                      <a:pt x="11886" y="0"/>
                      <a:pt x="12246" y="0"/>
                      <a:pt x="12246" y="0"/>
                    </a:cubicBezTo>
                    <a:lnTo>
                      <a:pt x="12246" y="0"/>
                    </a:lnTo>
                    <a:cubicBezTo>
                      <a:pt x="12246" y="360"/>
                      <a:pt x="12966" y="1081"/>
                      <a:pt x="12966" y="1081"/>
                    </a:cubicBezTo>
                    <a:cubicBezTo>
                      <a:pt x="13686" y="2161"/>
                      <a:pt x="14407" y="3242"/>
                      <a:pt x="15127" y="4322"/>
                    </a:cubicBezTo>
                    <a:cubicBezTo>
                      <a:pt x="18008" y="8284"/>
                      <a:pt x="20169" y="11525"/>
                      <a:pt x="22330" y="14767"/>
                    </a:cubicBezTo>
                    <a:close/>
                  </a:path>
                </a:pathLst>
              </a:custGeom>
              <a:solidFill>
                <a:schemeClr val="accent2"/>
              </a:solidFill>
              <a:ln w="0" cap="flat">
                <a:noFill/>
                <a:prstDash val="solid"/>
                <a:miter/>
              </a:ln>
            </p:spPr>
            <p:txBody>
              <a:bodyPr rtlCol="0" anchor="ctr"/>
              <a:lstStyle/>
              <a:p>
                <a:endParaRPr lang="en-US" sz="744"/>
              </a:p>
            </p:txBody>
          </p:sp>
          <p:sp>
            <p:nvSpPr>
              <p:cNvPr id="704" name="Freeform: Shape 703">
                <a:extLst>
                  <a:ext uri="{FF2B5EF4-FFF2-40B4-BE49-F238E27FC236}">
                    <a16:creationId xmlns:a16="http://schemas.microsoft.com/office/drawing/2014/main" id="{244554CF-7919-72A7-136F-A5D72DDF265F}"/>
                  </a:ext>
                </a:extLst>
              </p:cNvPr>
              <p:cNvSpPr/>
              <p:nvPr/>
            </p:nvSpPr>
            <p:spPr>
              <a:xfrm>
                <a:off x="10427798" y="5871826"/>
                <a:ext cx="9724" cy="12965"/>
              </a:xfrm>
              <a:custGeom>
                <a:avLst/>
                <a:gdLst>
                  <a:gd name="connsiteX0" fmla="*/ 9724 w 9724"/>
                  <a:gd name="connsiteY0" fmla="*/ 12966 h 12965"/>
                  <a:gd name="connsiteX1" fmla="*/ 0 w 9724"/>
                  <a:gd name="connsiteY1" fmla="*/ 0 h 12965"/>
                  <a:gd name="connsiteX2" fmla="*/ 9724 w 9724"/>
                  <a:gd name="connsiteY2" fmla="*/ 12966 h 12965"/>
                </a:gdLst>
                <a:ahLst/>
                <a:cxnLst>
                  <a:cxn ang="0">
                    <a:pos x="connsiteX0" y="connsiteY0"/>
                  </a:cxn>
                  <a:cxn ang="0">
                    <a:pos x="connsiteX1" y="connsiteY1"/>
                  </a:cxn>
                  <a:cxn ang="0">
                    <a:pos x="connsiteX2" y="connsiteY2"/>
                  </a:cxn>
                </a:cxnLst>
                <a:rect l="l" t="t" r="r" b="b"/>
                <a:pathLst>
                  <a:path w="9724" h="12965">
                    <a:moveTo>
                      <a:pt x="9724" y="12966"/>
                    </a:moveTo>
                    <a:cubicBezTo>
                      <a:pt x="6123" y="8284"/>
                      <a:pt x="2521" y="3602"/>
                      <a:pt x="0" y="0"/>
                    </a:cubicBezTo>
                    <a:cubicBezTo>
                      <a:pt x="3242" y="4322"/>
                      <a:pt x="6483" y="8644"/>
                      <a:pt x="9724" y="12966"/>
                    </a:cubicBezTo>
                    <a:close/>
                  </a:path>
                </a:pathLst>
              </a:custGeom>
              <a:solidFill>
                <a:schemeClr val="accent2"/>
              </a:solidFill>
              <a:ln w="0" cap="flat">
                <a:noFill/>
                <a:prstDash val="solid"/>
                <a:miter/>
              </a:ln>
            </p:spPr>
            <p:txBody>
              <a:bodyPr rtlCol="0" anchor="ctr"/>
              <a:lstStyle/>
              <a:p>
                <a:endParaRPr lang="en-US" sz="744"/>
              </a:p>
            </p:txBody>
          </p:sp>
          <p:sp>
            <p:nvSpPr>
              <p:cNvPr id="705" name="Freeform: Shape 704">
                <a:extLst>
                  <a:ext uri="{FF2B5EF4-FFF2-40B4-BE49-F238E27FC236}">
                    <a16:creationId xmlns:a16="http://schemas.microsoft.com/office/drawing/2014/main" id="{299E2404-03B4-233C-DF09-8DBA437E3CC5}"/>
                  </a:ext>
                </a:extLst>
              </p:cNvPr>
              <p:cNvSpPr/>
              <p:nvPr/>
            </p:nvSpPr>
            <p:spPr>
              <a:xfrm>
                <a:off x="9496418" y="5833649"/>
                <a:ext cx="35656" cy="160"/>
              </a:xfrm>
              <a:custGeom>
                <a:avLst/>
                <a:gdLst>
                  <a:gd name="connsiteX0" fmla="*/ 35656 w 35656"/>
                  <a:gd name="connsiteY0" fmla="*/ 0 h 160"/>
                  <a:gd name="connsiteX1" fmla="*/ 0 w 35656"/>
                  <a:gd name="connsiteY1" fmla="*/ 0 h 160"/>
                  <a:gd name="connsiteX2" fmla="*/ 35656 w 35656"/>
                  <a:gd name="connsiteY2" fmla="*/ 0 h 160"/>
                </a:gdLst>
                <a:ahLst/>
                <a:cxnLst>
                  <a:cxn ang="0">
                    <a:pos x="connsiteX0" y="connsiteY0"/>
                  </a:cxn>
                  <a:cxn ang="0">
                    <a:pos x="connsiteX1" y="connsiteY1"/>
                  </a:cxn>
                  <a:cxn ang="0">
                    <a:pos x="connsiteX2" y="connsiteY2"/>
                  </a:cxn>
                </a:cxnLst>
                <a:rect l="l" t="t" r="r" b="b"/>
                <a:pathLst>
                  <a:path w="35656" h="160">
                    <a:moveTo>
                      <a:pt x="35656" y="0"/>
                    </a:moveTo>
                    <a:lnTo>
                      <a:pt x="0" y="0"/>
                    </a:lnTo>
                    <a:cubicBezTo>
                      <a:pt x="17288" y="360"/>
                      <a:pt x="27733" y="0"/>
                      <a:pt x="35656" y="0"/>
                    </a:cubicBezTo>
                    <a:close/>
                  </a:path>
                </a:pathLst>
              </a:custGeom>
              <a:solidFill>
                <a:schemeClr val="accent2"/>
              </a:solidFill>
              <a:ln w="0" cap="flat">
                <a:noFill/>
                <a:prstDash val="solid"/>
                <a:miter/>
              </a:ln>
            </p:spPr>
            <p:txBody>
              <a:bodyPr rtlCol="0" anchor="ctr"/>
              <a:lstStyle/>
              <a:p>
                <a:endParaRPr lang="en-US" sz="744"/>
              </a:p>
            </p:txBody>
          </p:sp>
          <p:sp>
            <p:nvSpPr>
              <p:cNvPr id="706" name="Freeform: Shape 705">
                <a:extLst>
                  <a:ext uri="{FF2B5EF4-FFF2-40B4-BE49-F238E27FC236}">
                    <a16:creationId xmlns:a16="http://schemas.microsoft.com/office/drawing/2014/main" id="{7768031D-611D-38DD-0814-99E2FB68B254}"/>
                  </a:ext>
                </a:extLst>
              </p:cNvPr>
              <p:cNvSpPr/>
              <p:nvPr/>
            </p:nvSpPr>
            <p:spPr>
              <a:xfrm>
                <a:off x="10345681" y="5837611"/>
                <a:ext cx="6029" cy="360"/>
              </a:xfrm>
              <a:custGeom>
                <a:avLst/>
                <a:gdLst>
                  <a:gd name="connsiteX0" fmla="*/ 5402 w 6029"/>
                  <a:gd name="connsiteY0" fmla="*/ 0 h 360"/>
                  <a:gd name="connsiteX1" fmla="*/ 0 w 6029"/>
                  <a:gd name="connsiteY1" fmla="*/ 360 h 360"/>
                  <a:gd name="connsiteX2" fmla="*/ 5402 w 6029"/>
                  <a:gd name="connsiteY2" fmla="*/ 0 h 360"/>
                </a:gdLst>
                <a:ahLst/>
                <a:cxnLst>
                  <a:cxn ang="0">
                    <a:pos x="connsiteX0" y="connsiteY0"/>
                  </a:cxn>
                  <a:cxn ang="0">
                    <a:pos x="connsiteX1" y="connsiteY1"/>
                  </a:cxn>
                  <a:cxn ang="0">
                    <a:pos x="connsiteX2" y="connsiteY2"/>
                  </a:cxn>
                </a:cxnLst>
                <a:rect l="l" t="t" r="r" b="b"/>
                <a:pathLst>
                  <a:path w="6029" h="360">
                    <a:moveTo>
                      <a:pt x="5402" y="0"/>
                    </a:moveTo>
                    <a:cubicBezTo>
                      <a:pt x="3241" y="0"/>
                      <a:pt x="1441" y="0"/>
                      <a:pt x="0" y="360"/>
                    </a:cubicBezTo>
                    <a:cubicBezTo>
                      <a:pt x="5042" y="360"/>
                      <a:pt x="7203" y="360"/>
                      <a:pt x="5402" y="0"/>
                    </a:cubicBezTo>
                    <a:close/>
                  </a:path>
                </a:pathLst>
              </a:custGeom>
              <a:solidFill>
                <a:schemeClr val="accent2"/>
              </a:solidFill>
              <a:ln w="0" cap="flat">
                <a:noFill/>
                <a:prstDash val="solid"/>
                <a:miter/>
              </a:ln>
            </p:spPr>
            <p:txBody>
              <a:bodyPr rtlCol="0" anchor="ctr"/>
              <a:lstStyle/>
              <a:p>
                <a:endParaRPr lang="en-US" sz="744"/>
              </a:p>
            </p:txBody>
          </p:sp>
          <p:sp>
            <p:nvSpPr>
              <p:cNvPr id="707" name="Freeform: Shape 706">
                <a:extLst>
                  <a:ext uri="{FF2B5EF4-FFF2-40B4-BE49-F238E27FC236}">
                    <a16:creationId xmlns:a16="http://schemas.microsoft.com/office/drawing/2014/main" id="{C3AE22E6-BD59-BC22-75EA-C85279869742}"/>
                  </a:ext>
                </a:extLst>
              </p:cNvPr>
              <p:cNvSpPr/>
              <p:nvPr/>
            </p:nvSpPr>
            <p:spPr>
              <a:xfrm>
                <a:off x="11667838" y="3197259"/>
                <a:ext cx="2160" cy="1841"/>
              </a:xfrm>
              <a:custGeom>
                <a:avLst/>
                <a:gdLst>
                  <a:gd name="connsiteX0" fmla="*/ 0 w 2160"/>
                  <a:gd name="connsiteY0" fmla="*/ 0 h 1841"/>
                  <a:gd name="connsiteX1" fmla="*/ 1440 w 2160"/>
                  <a:gd name="connsiteY1" fmla="*/ 1801 h 1841"/>
                  <a:gd name="connsiteX2" fmla="*/ 2161 w 2160"/>
                  <a:gd name="connsiteY2" fmla="*/ 1801 h 1841"/>
                  <a:gd name="connsiteX3" fmla="*/ 0 w 2160"/>
                  <a:gd name="connsiteY3" fmla="*/ 0 h 1841"/>
                </a:gdLst>
                <a:ahLst/>
                <a:cxnLst>
                  <a:cxn ang="0">
                    <a:pos x="connsiteX0" y="connsiteY0"/>
                  </a:cxn>
                  <a:cxn ang="0">
                    <a:pos x="connsiteX1" y="connsiteY1"/>
                  </a:cxn>
                  <a:cxn ang="0">
                    <a:pos x="connsiteX2" y="connsiteY2"/>
                  </a:cxn>
                  <a:cxn ang="0">
                    <a:pos x="connsiteX3" y="connsiteY3"/>
                  </a:cxn>
                </a:cxnLst>
                <a:rect l="l" t="t" r="r" b="b"/>
                <a:pathLst>
                  <a:path w="2160" h="1841">
                    <a:moveTo>
                      <a:pt x="0" y="0"/>
                    </a:moveTo>
                    <a:cubicBezTo>
                      <a:pt x="360" y="720"/>
                      <a:pt x="1080" y="1441"/>
                      <a:pt x="1440" y="1801"/>
                    </a:cubicBezTo>
                    <a:lnTo>
                      <a:pt x="2161" y="1801"/>
                    </a:lnTo>
                    <a:cubicBezTo>
                      <a:pt x="2161" y="2161"/>
                      <a:pt x="0" y="0"/>
                      <a:pt x="0" y="0"/>
                    </a:cubicBezTo>
                    <a:close/>
                  </a:path>
                </a:pathLst>
              </a:custGeom>
              <a:solidFill>
                <a:schemeClr val="accent2"/>
              </a:solidFill>
              <a:ln w="0" cap="flat">
                <a:noFill/>
                <a:prstDash val="solid"/>
                <a:miter/>
              </a:ln>
            </p:spPr>
            <p:txBody>
              <a:bodyPr rtlCol="0" anchor="ctr"/>
              <a:lstStyle/>
              <a:p>
                <a:endParaRPr lang="en-US" sz="744"/>
              </a:p>
            </p:txBody>
          </p:sp>
          <p:sp>
            <p:nvSpPr>
              <p:cNvPr id="708" name="Freeform: Shape 707">
                <a:extLst>
                  <a:ext uri="{FF2B5EF4-FFF2-40B4-BE49-F238E27FC236}">
                    <a16:creationId xmlns:a16="http://schemas.microsoft.com/office/drawing/2014/main" id="{EC24585F-49B7-3DA1-3B59-DD60D167BF33}"/>
                  </a:ext>
                </a:extLst>
              </p:cNvPr>
              <p:cNvSpPr/>
              <p:nvPr/>
            </p:nvSpPr>
            <p:spPr>
              <a:xfrm>
                <a:off x="11586801" y="3112981"/>
                <a:ext cx="21609" cy="21969"/>
              </a:xfrm>
              <a:custGeom>
                <a:avLst/>
                <a:gdLst>
                  <a:gd name="connsiteX0" fmla="*/ 21610 w 21609"/>
                  <a:gd name="connsiteY0" fmla="*/ 21970 h 21969"/>
                  <a:gd name="connsiteX1" fmla="*/ 0 w 21609"/>
                  <a:gd name="connsiteY1" fmla="*/ 0 h 21969"/>
                  <a:gd name="connsiteX2" fmla="*/ 21610 w 21609"/>
                  <a:gd name="connsiteY2" fmla="*/ 21970 h 21969"/>
                </a:gdLst>
                <a:ahLst/>
                <a:cxnLst>
                  <a:cxn ang="0">
                    <a:pos x="connsiteX0" y="connsiteY0"/>
                  </a:cxn>
                  <a:cxn ang="0">
                    <a:pos x="connsiteX1" y="connsiteY1"/>
                  </a:cxn>
                  <a:cxn ang="0">
                    <a:pos x="connsiteX2" y="connsiteY2"/>
                  </a:cxn>
                </a:cxnLst>
                <a:rect l="l" t="t" r="r" b="b"/>
                <a:pathLst>
                  <a:path w="21609" h="21969">
                    <a:moveTo>
                      <a:pt x="21610" y="21970"/>
                    </a:moveTo>
                    <a:cubicBezTo>
                      <a:pt x="14407" y="14767"/>
                      <a:pt x="7564" y="7203"/>
                      <a:pt x="0" y="0"/>
                    </a:cubicBezTo>
                    <a:cubicBezTo>
                      <a:pt x="8284" y="7924"/>
                      <a:pt x="15847" y="16207"/>
                      <a:pt x="21610" y="21970"/>
                    </a:cubicBezTo>
                    <a:close/>
                  </a:path>
                </a:pathLst>
              </a:custGeom>
              <a:solidFill>
                <a:schemeClr val="accent2"/>
              </a:solidFill>
              <a:ln w="0" cap="flat">
                <a:noFill/>
                <a:prstDash val="solid"/>
                <a:miter/>
              </a:ln>
            </p:spPr>
            <p:txBody>
              <a:bodyPr rtlCol="0" anchor="ctr"/>
              <a:lstStyle/>
              <a:p>
                <a:endParaRPr lang="en-US" sz="744"/>
              </a:p>
            </p:txBody>
          </p:sp>
          <p:sp>
            <p:nvSpPr>
              <p:cNvPr id="709" name="Freeform: Shape 708">
                <a:extLst>
                  <a:ext uri="{FF2B5EF4-FFF2-40B4-BE49-F238E27FC236}">
                    <a16:creationId xmlns:a16="http://schemas.microsoft.com/office/drawing/2014/main" id="{DCEBC102-86E8-DCD4-5BC7-13EBED9D06AC}"/>
                  </a:ext>
                </a:extLst>
              </p:cNvPr>
              <p:cNvSpPr/>
              <p:nvPr/>
            </p:nvSpPr>
            <p:spPr>
              <a:xfrm>
                <a:off x="11832792" y="5090334"/>
                <a:ext cx="6154" cy="31273"/>
              </a:xfrm>
              <a:custGeom>
                <a:avLst/>
                <a:gdLst>
                  <a:gd name="connsiteX0" fmla="*/ 0 w 6154"/>
                  <a:gd name="connsiteY0" fmla="*/ 31274 h 31273"/>
                  <a:gd name="connsiteX1" fmla="*/ 5042 w 6154"/>
                  <a:gd name="connsiteY1" fmla="*/ 11105 h 31273"/>
                  <a:gd name="connsiteX2" fmla="*/ 0 w 6154"/>
                  <a:gd name="connsiteY2" fmla="*/ 31274 h 31273"/>
                </a:gdLst>
                <a:ahLst/>
                <a:cxnLst>
                  <a:cxn ang="0">
                    <a:pos x="connsiteX0" y="connsiteY0"/>
                  </a:cxn>
                  <a:cxn ang="0">
                    <a:pos x="connsiteX1" y="connsiteY1"/>
                  </a:cxn>
                  <a:cxn ang="0">
                    <a:pos x="connsiteX2" y="connsiteY2"/>
                  </a:cxn>
                </a:cxnLst>
                <a:rect l="l" t="t" r="r" b="b"/>
                <a:pathLst>
                  <a:path w="6154" h="31273">
                    <a:moveTo>
                      <a:pt x="0" y="31274"/>
                    </a:moveTo>
                    <a:cubicBezTo>
                      <a:pt x="2161" y="22270"/>
                      <a:pt x="6483" y="1020"/>
                      <a:pt x="5042" y="11105"/>
                    </a:cubicBezTo>
                    <a:cubicBezTo>
                      <a:pt x="7563" y="-6543"/>
                      <a:pt x="5763" y="-5463"/>
                      <a:pt x="0" y="31274"/>
                    </a:cubicBezTo>
                    <a:close/>
                  </a:path>
                </a:pathLst>
              </a:custGeom>
              <a:solidFill>
                <a:schemeClr val="accent2"/>
              </a:solidFill>
              <a:ln w="0" cap="flat">
                <a:noFill/>
                <a:prstDash val="solid"/>
                <a:miter/>
              </a:ln>
            </p:spPr>
            <p:txBody>
              <a:bodyPr rtlCol="0" anchor="ctr"/>
              <a:lstStyle/>
              <a:p>
                <a:endParaRPr lang="en-US" sz="744"/>
              </a:p>
            </p:txBody>
          </p:sp>
          <p:sp>
            <p:nvSpPr>
              <p:cNvPr id="710" name="Freeform: Shape 709">
                <a:extLst>
                  <a:ext uri="{FF2B5EF4-FFF2-40B4-BE49-F238E27FC236}">
                    <a16:creationId xmlns:a16="http://schemas.microsoft.com/office/drawing/2014/main" id="{9954669C-A399-2F6C-185C-680BB55A3987}"/>
                  </a:ext>
                </a:extLst>
              </p:cNvPr>
              <p:cNvSpPr/>
              <p:nvPr/>
            </p:nvSpPr>
            <p:spPr>
              <a:xfrm>
                <a:off x="11766882" y="3316473"/>
                <a:ext cx="10546" cy="18433"/>
              </a:xfrm>
              <a:custGeom>
                <a:avLst/>
                <a:gdLst>
                  <a:gd name="connsiteX0" fmla="*/ 10084 w 10546"/>
                  <a:gd name="connsiteY0" fmla="*/ 17288 h 18433"/>
                  <a:gd name="connsiteX1" fmla="*/ 0 w 10546"/>
                  <a:gd name="connsiteY1" fmla="*/ 0 h 18433"/>
                  <a:gd name="connsiteX2" fmla="*/ 10084 w 10546"/>
                  <a:gd name="connsiteY2" fmla="*/ 17288 h 18433"/>
                </a:gdLst>
                <a:ahLst/>
                <a:cxnLst>
                  <a:cxn ang="0">
                    <a:pos x="connsiteX0" y="connsiteY0"/>
                  </a:cxn>
                  <a:cxn ang="0">
                    <a:pos x="connsiteX1" y="connsiteY1"/>
                  </a:cxn>
                  <a:cxn ang="0">
                    <a:pos x="connsiteX2" y="connsiteY2"/>
                  </a:cxn>
                </a:cxnLst>
                <a:rect l="l" t="t" r="r" b="b"/>
                <a:pathLst>
                  <a:path w="10546" h="18433">
                    <a:moveTo>
                      <a:pt x="10084" y="17288"/>
                    </a:moveTo>
                    <a:cubicBezTo>
                      <a:pt x="7203" y="12246"/>
                      <a:pt x="3602" y="6123"/>
                      <a:pt x="0" y="0"/>
                    </a:cubicBezTo>
                    <a:cubicBezTo>
                      <a:pt x="6483" y="11525"/>
                      <a:pt x="12245" y="21970"/>
                      <a:pt x="10084" y="17288"/>
                    </a:cubicBezTo>
                    <a:close/>
                  </a:path>
                </a:pathLst>
              </a:custGeom>
              <a:solidFill>
                <a:schemeClr val="accent2"/>
              </a:solidFill>
              <a:ln w="0" cap="flat">
                <a:noFill/>
                <a:prstDash val="solid"/>
                <a:miter/>
              </a:ln>
            </p:spPr>
            <p:txBody>
              <a:bodyPr rtlCol="0" anchor="ctr"/>
              <a:lstStyle/>
              <a:p>
                <a:endParaRPr lang="en-US" sz="744"/>
              </a:p>
            </p:txBody>
          </p:sp>
          <p:sp>
            <p:nvSpPr>
              <p:cNvPr id="711" name="Freeform: Shape 710">
                <a:extLst>
                  <a:ext uri="{FF2B5EF4-FFF2-40B4-BE49-F238E27FC236}">
                    <a16:creationId xmlns:a16="http://schemas.microsoft.com/office/drawing/2014/main" id="{D8727E6C-CCF5-F04C-F04C-19AB0C3B2C0C}"/>
                  </a:ext>
                </a:extLst>
              </p:cNvPr>
              <p:cNvSpPr/>
              <p:nvPr/>
            </p:nvSpPr>
            <p:spPr>
              <a:xfrm>
                <a:off x="11756798" y="3299545"/>
                <a:ext cx="10084" cy="16567"/>
              </a:xfrm>
              <a:custGeom>
                <a:avLst/>
                <a:gdLst>
                  <a:gd name="connsiteX0" fmla="*/ 10085 w 10084"/>
                  <a:gd name="connsiteY0" fmla="*/ 16567 h 16567"/>
                  <a:gd name="connsiteX1" fmla="*/ 0 w 10084"/>
                  <a:gd name="connsiteY1" fmla="*/ 0 h 16567"/>
                  <a:gd name="connsiteX2" fmla="*/ 10085 w 10084"/>
                  <a:gd name="connsiteY2" fmla="*/ 16567 h 16567"/>
                </a:gdLst>
                <a:ahLst/>
                <a:cxnLst>
                  <a:cxn ang="0">
                    <a:pos x="connsiteX0" y="connsiteY0"/>
                  </a:cxn>
                  <a:cxn ang="0">
                    <a:pos x="connsiteX1" y="connsiteY1"/>
                  </a:cxn>
                  <a:cxn ang="0">
                    <a:pos x="connsiteX2" y="connsiteY2"/>
                  </a:cxn>
                </a:cxnLst>
                <a:rect l="l" t="t" r="r" b="b"/>
                <a:pathLst>
                  <a:path w="10084" h="16567">
                    <a:moveTo>
                      <a:pt x="10085" y="16567"/>
                    </a:moveTo>
                    <a:cubicBezTo>
                      <a:pt x="6843" y="10805"/>
                      <a:pt x="2881" y="5042"/>
                      <a:pt x="0" y="0"/>
                    </a:cubicBezTo>
                    <a:cubicBezTo>
                      <a:pt x="3602" y="5763"/>
                      <a:pt x="7203" y="11525"/>
                      <a:pt x="10085" y="16567"/>
                    </a:cubicBezTo>
                    <a:close/>
                  </a:path>
                </a:pathLst>
              </a:custGeom>
              <a:solidFill>
                <a:schemeClr val="accent2"/>
              </a:solidFill>
              <a:ln w="0" cap="flat">
                <a:noFill/>
                <a:prstDash val="solid"/>
                <a:miter/>
              </a:ln>
            </p:spPr>
            <p:txBody>
              <a:bodyPr rtlCol="0" anchor="ctr"/>
              <a:lstStyle/>
              <a:p>
                <a:endParaRPr lang="en-US" sz="744"/>
              </a:p>
            </p:txBody>
          </p:sp>
          <p:sp>
            <p:nvSpPr>
              <p:cNvPr id="712" name="Freeform: Shape 711">
                <a:extLst>
                  <a:ext uri="{FF2B5EF4-FFF2-40B4-BE49-F238E27FC236}">
                    <a16:creationId xmlns:a16="http://schemas.microsoft.com/office/drawing/2014/main" id="{1687E139-BD52-0115-30CF-8AA3F52136C9}"/>
                  </a:ext>
                </a:extLst>
              </p:cNvPr>
              <p:cNvSpPr/>
              <p:nvPr/>
            </p:nvSpPr>
            <p:spPr>
              <a:xfrm>
                <a:off x="11774086" y="5355353"/>
                <a:ext cx="5402" cy="9724"/>
              </a:xfrm>
              <a:custGeom>
                <a:avLst/>
                <a:gdLst>
                  <a:gd name="connsiteX0" fmla="*/ 5402 w 5402"/>
                  <a:gd name="connsiteY0" fmla="*/ 0 h 9724"/>
                  <a:gd name="connsiteX1" fmla="*/ 0 w 5402"/>
                  <a:gd name="connsiteY1" fmla="*/ 9724 h 9724"/>
                  <a:gd name="connsiteX2" fmla="*/ 5402 w 5402"/>
                  <a:gd name="connsiteY2" fmla="*/ 0 h 9724"/>
                </a:gdLst>
                <a:ahLst/>
                <a:cxnLst>
                  <a:cxn ang="0">
                    <a:pos x="connsiteX0" y="connsiteY0"/>
                  </a:cxn>
                  <a:cxn ang="0">
                    <a:pos x="connsiteX1" y="connsiteY1"/>
                  </a:cxn>
                  <a:cxn ang="0">
                    <a:pos x="connsiteX2" y="connsiteY2"/>
                  </a:cxn>
                </a:cxnLst>
                <a:rect l="l" t="t" r="r" b="b"/>
                <a:pathLst>
                  <a:path w="5402" h="9724">
                    <a:moveTo>
                      <a:pt x="5402" y="0"/>
                    </a:moveTo>
                    <a:cubicBezTo>
                      <a:pt x="3962" y="2161"/>
                      <a:pt x="2161" y="5042"/>
                      <a:pt x="0" y="9724"/>
                    </a:cubicBezTo>
                    <a:cubicBezTo>
                      <a:pt x="1080" y="8644"/>
                      <a:pt x="2881" y="5042"/>
                      <a:pt x="5402" y="0"/>
                    </a:cubicBezTo>
                    <a:close/>
                  </a:path>
                </a:pathLst>
              </a:custGeom>
              <a:solidFill>
                <a:schemeClr val="accent2"/>
              </a:solidFill>
              <a:ln w="0" cap="flat">
                <a:noFill/>
                <a:prstDash val="solid"/>
                <a:miter/>
              </a:ln>
            </p:spPr>
            <p:txBody>
              <a:bodyPr rtlCol="0" anchor="ctr"/>
              <a:lstStyle/>
              <a:p>
                <a:endParaRPr lang="en-US" sz="744"/>
              </a:p>
            </p:txBody>
          </p:sp>
          <p:sp>
            <p:nvSpPr>
              <p:cNvPr id="713" name="Freeform: Shape 712">
                <a:extLst>
                  <a:ext uri="{FF2B5EF4-FFF2-40B4-BE49-F238E27FC236}">
                    <a16:creationId xmlns:a16="http://schemas.microsoft.com/office/drawing/2014/main" id="{D9AC0A64-A184-6B1F-F983-DBD2176B0357}"/>
                  </a:ext>
                </a:extLst>
              </p:cNvPr>
              <p:cNvSpPr/>
              <p:nvPr/>
            </p:nvSpPr>
            <p:spPr>
              <a:xfrm>
                <a:off x="11451447" y="3012355"/>
                <a:ext cx="205945" cy="185264"/>
              </a:xfrm>
              <a:custGeom>
                <a:avLst/>
                <a:gdLst>
                  <a:gd name="connsiteX0" fmla="*/ 117706 w 205945"/>
                  <a:gd name="connsiteY0" fmla="*/ 82978 h 185264"/>
                  <a:gd name="connsiteX1" fmla="*/ 112304 w 205945"/>
                  <a:gd name="connsiteY1" fmla="*/ 77936 h 185264"/>
                  <a:gd name="connsiteX2" fmla="*/ 107261 w 205945"/>
                  <a:gd name="connsiteY2" fmla="*/ 73254 h 185264"/>
                  <a:gd name="connsiteX3" fmla="*/ 100778 w 205945"/>
                  <a:gd name="connsiteY3" fmla="*/ 67851 h 185264"/>
                  <a:gd name="connsiteX4" fmla="*/ 73406 w 205945"/>
                  <a:gd name="connsiteY4" fmla="*/ 45161 h 185264"/>
                  <a:gd name="connsiteX5" fmla="*/ 62601 w 205945"/>
                  <a:gd name="connsiteY5" fmla="*/ 37597 h 185264"/>
                  <a:gd name="connsiteX6" fmla="*/ 72326 w 205945"/>
                  <a:gd name="connsiteY6" fmla="*/ 45521 h 185264"/>
                  <a:gd name="connsiteX7" fmla="*/ 96096 w 205945"/>
                  <a:gd name="connsiteY7" fmla="*/ 66050 h 185264"/>
                  <a:gd name="connsiteX8" fmla="*/ 84931 w 205945"/>
                  <a:gd name="connsiteY8" fmla="*/ 58127 h 185264"/>
                  <a:gd name="connsiteX9" fmla="*/ 63321 w 205945"/>
                  <a:gd name="connsiteY9" fmla="*/ 40479 h 185264"/>
                  <a:gd name="connsiteX10" fmla="*/ 37390 w 205945"/>
                  <a:gd name="connsiteY10" fmla="*/ 20310 h 185264"/>
                  <a:gd name="connsiteX11" fmla="*/ 14339 w 205945"/>
                  <a:gd name="connsiteY11" fmla="*/ 4102 h 185264"/>
                  <a:gd name="connsiteX12" fmla="*/ 9657 w 205945"/>
                  <a:gd name="connsiteY12" fmla="*/ 3382 h 185264"/>
                  <a:gd name="connsiteX13" fmla="*/ 55758 w 205945"/>
                  <a:gd name="connsiteY13" fmla="*/ 36877 h 185264"/>
                  <a:gd name="connsiteX14" fmla="*/ 45313 w 205945"/>
                  <a:gd name="connsiteY14" fmla="*/ 30034 h 185264"/>
                  <a:gd name="connsiteX15" fmla="*/ 37750 w 205945"/>
                  <a:gd name="connsiteY15" fmla="*/ 24271 h 185264"/>
                  <a:gd name="connsiteX16" fmla="*/ 29106 w 205945"/>
                  <a:gd name="connsiteY16" fmla="*/ 18149 h 185264"/>
                  <a:gd name="connsiteX17" fmla="*/ 10738 w 205945"/>
                  <a:gd name="connsiteY17" fmla="*/ 5183 h 185264"/>
                  <a:gd name="connsiteX18" fmla="*/ 13619 w 205945"/>
                  <a:gd name="connsiteY18" fmla="*/ 10585 h 185264"/>
                  <a:gd name="connsiteX19" fmla="*/ 45313 w 205945"/>
                  <a:gd name="connsiteY19" fmla="*/ 33636 h 185264"/>
                  <a:gd name="connsiteX20" fmla="*/ 60080 w 205945"/>
                  <a:gd name="connsiteY20" fmla="*/ 44801 h 185264"/>
                  <a:gd name="connsiteX21" fmla="*/ 74126 w 205945"/>
                  <a:gd name="connsiteY21" fmla="*/ 55966 h 185264"/>
                  <a:gd name="connsiteX22" fmla="*/ 100418 w 205945"/>
                  <a:gd name="connsiteY22" fmla="*/ 77936 h 185264"/>
                  <a:gd name="connsiteX23" fmla="*/ 124189 w 205945"/>
                  <a:gd name="connsiteY23" fmla="*/ 99906 h 185264"/>
                  <a:gd name="connsiteX24" fmla="*/ 135714 w 205945"/>
                  <a:gd name="connsiteY24" fmla="*/ 110710 h 185264"/>
                  <a:gd name="connsiteX25" fmla="*/ 146519 w 205945"/>
                  <a:gd name="connsiteY25" fmla="*/ 121515 h 185264"/>
                  <a:gd name="connsiteX26" fmla="*/ 156964 w 205945"/>
                  <a:gd name="connsiteY26" fmla="*/ 131960 h 185264"/>
                  <a:gd name="connsiteX27" fmla="*/ 167409 w 205945"/>
                  <a:gd name="connsiteY27" fmla="*/ 142405 h 185264"/>
                  <a:gd name="connsiteX28" fmla="*/ 205946 w 205945"/>
                  <a:gd name="connsiteY28" fmla="*/ 185264 h 185264"/>
                  <a:gd name="connsiteX29" fmla="*/ 191179 w 205945"/>
                  <a:gd name="connsiteY29" fmla="*/ 166896 h 185264"/>
                  <a:gd name="connsiteX30" fmla="*/ 175332 w 205945"/>
                  <a:gd name="connsiteY30" fmla="*/ 148888 h 185264"/>
                  <a:gd name="connsiteX31" fmla="*/ 142918 w 205945"/>
                  <a:gd name="connsiteY31" fmla="*/ 113952 h 185264"/>
                  <a:gd name="connsiteX32" fmla="*/ 134634 w 205945"/>
                  <a:gd name="connsiteY32" fmla="*/ 105668 h 185264"/>
                  <a:gd name="connsiteX33" fmla="*/ 126350 w 205945"/>
                  <a:gd name="connsiteY33" fmla="*/ 97745 h 185264"/>
                  <a:gd name="connsiteX34" fmla="*/ 110143 w 205945"/>
                  <a:gd name="connsiteY34" fmla="*/ 82258 h 185264"/>
                  <a:gd name="connsiteX35" fmla="*/ 94296 w 205945"/>
                  <a:gd name="connsiteY35" fmla="*/ 67851 h 185264"/>
                  <a:gd name="connsiteX36" fmla="*/ 79529 w 205945"/>
                  <a:gd name="connsiteY36" fmla="*/ 54525 h 185264"/>
                  <a:gd name="connsiteX37" fmla="*/ 96817 w 205945"/>
                  <a:gd name="connsiteY37" fmla="*/ 67131 h 185264"/>
                  <a:gd name="connsiteX38" fmla="*/ 104740 w 205945"/>
                  <a:gd name="connsiteY38" fmla="*/ 74334 h 185264"/>
                  <a:gd name="connsiteX39" fmla="*/ 111943 w 205945"/>
                  <a:gd name="connsiteY39" fmla="*/ 81537 h 185264"/>
                  <a:gd name="connsiteX40" fmla="*/ 125630 w 205945"/>
                  <a:gd name="connsiteY40" fmla="*/ 94863 h 185264"/>
                  <a:gd name="connsiteX41" fmla="*/ 138596 w 205945"/>
                  <a:gd name="connsiteY41" fmla="*/ 107469 h 185264"/>
                  <a:gd name="connsiteX42" fmla="*/ 150481 w 205945"/>
                  <a:gd name="connsiteY42" fmla="*/ 120075 h 185264"/>
                  <a:gd name="connsiteX43" fmla="*/ 174612 w 205945"/>
                  <a:gd name="connsiteY43" fmla="*/ 146006 h 185264"/>
                  <a:gd name="connsiteX44" fmla="*/ 186857 w 205945"/>
                  <a:gd name="connsiteY44" fmla="*/ 160053 h 185264"/>
                  <a:gd name="connsiteX45" fmla="*/ 193340 w 205945"/>
                  <a:gd name="connsiteY45" fmla="*/ 167616 h 185264"/>
                  <a:gd name="connsiteX46" fmla="*/ 199823 w 205945"/>
                  <a:gd name="connsiteY46" fmla="*/ 175900 h 185264"/>
                  <a:gd name="connsiteX47" fmla="*/ 179654 w 205945"/>
                  <a:gd name="connsiteY47" fmla="*/ 151409 h 185264"/>
                  <a:gd name="connsiteX48" fmla="*/ 158765 w 205945"/>
                  <a:gd name="connsiteY48" fmla="*/ 127638 h 185264"/>
                  <a:gd name="connsiteX49" fmla="*/ 137155 w 205945"/>
                  <a:gd name="connsiteY49" fmla="*/ 104588 h 185264"/>
                  <a:gd name="connsiteX50" fmla="*/ 114465 w 205945"/>
                  <a:gd name="connsiteY50" fmla="*/ 82618 h 185264"/>
                  <a:gd name="connsiteX51" fmla="*/ 107261 w 205945"/>
                  <a:gd name="connsiteY51" fmla="*/ 75415 h 185264"/>
                  <a:gd name="connsiteX52" fmla="*/ 101499 w 205945"/>
                  <a:gd name="connsiteY52" fmla="*/ 70012 h 185264"/>
                  <a:gd name="connsiteX53" fmla="*/ 94656 w 205945"/>
                  <a:gd name="connsiteY53" fmla="*/ 63529 h 185264"/>
                  <a:gd name="connsiteX54" fmla="*/ 96096 w 205945"/>
                  <a:gd name="connsiteY54" fmla="*/ 63529 h 185264"/>
                  <a:gd name="connsiteX55" fmla="*/ 102579 w 205945"/>
                  <a:gd name="connsiteY55" fmla="*/ 68932 h 185264"/>
                  <a:gd name="connsiteX56" fmla="*/ 111943 w 205945"/>
                  <a:gd name="connsiteY56" fmla="*/ 77215 h 185264"/>
                  <a:gd name="connsiteX57" fmla="*/ 135714 w 205945"/>
                  <a:gd name="connsiteY57" fmla="*/ 99545 h 185264"/>
                  <a:gd name="connsiteX58" fmla="*/ 118066 w 205945"/>
                  <a:gd name="connsiteY58" fmla="*/ 81897 h 185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205945" h="185264">
                    <a:moveTo>
                      <a:pt x="117706" y="82978"/>
                    </a:moveTo>
                    <a:cubicBezTo>
                      <a:pt x="116986" y="82618"/>
                      <a:pt x="115185" y="80817"/>
                      <a:pt x="112304" y="77936"/>
                    </a:cubicBezTo>
                    <a:cubicBezTo>
                      <a:pt x="110863" y="76495"/>
                      <a:pt x="109062" y="75054"/>
                      <a:pt x="107261" y="73254"/>
                    </a:cubicBezTo>
                    <a:cubicBezTo>
                      <a:pt x="105461" y="71813"/>
                      <a:pt x="103300" y="70012"/>
                      <a:pt x="100778" y="67851"/>
                    </a:cubicBezTo>
                    <a:cubicBezTo>
                      <a:pt x="91774" y="60288"/>
                      <a:pt x="81330" y="51644"/>
                      <a:pt x="73406" y="45161"/>
                    </a:cubicBezTo>
                    <a:cubicBezTo>
                      <a:pt x="65483" y="39038"/>
                      <a:pt x="60080" y="35437"/>
                      <a:pt x="62601" y="37597"/>
                    </a:cubicBezTo>
                    <a:cubicBezTo>
                      <a:pt x="63682" y="38678"/>
                      <a:pt x="66923" y="41199"/>
                      <a:pt x="72326" y="45521"/>
                    </a:cubicBezTo>
                    <a:cubicBezTo>
                      <a:pt x="77728" y="50203"/>
                      <a:pt x="85291" y="57046"/>
                      <a:pt x="96096" y="66050"/>
                    </a:cubicBezTo>
                    <a:cubicBezTo>
                      <a:pt x="95016" y="66050"/>
                      <a:pt x="90694" y="62809"/>
                      <a:pt x="84931" y="58127"/>
                    </a:cubicBezTo>
                    <a:cubicBezTo>
                      <a:pt x="79169" y="53445"/>
                      <a:pt x="71605" y="46962"/>
                      <a:pt x="63321" y="40479"/>
                    </a:cubicBezTo>
                    <a:cubicBezTo>
                      <a:pt x="55038" y="33996"/>
                      <a:pt x="46034" y="26793"/>
                      <a:pt x="37390" y="20310"/>
                    </a:cubicBezTo>
                    <a:cubicBezTo>
                      <a:pt x="28746" y="14187"/>
                      <a:pt x="20822" y="8424"/>
                      <a:pt x="14339" y="4102"/>
                    </a:cubicBezTo>
                    <a:cubicBezTo>
                      <a:pt x="31627" y="17068"/>
                      <a:pt x="4615" y="-940"/>
                      <a:pt x="9657" y="3382"/>
                    </a:cubicBezTo>
                    <a:cubicBezTo>
                      <a:pt x="21903" y="11666"/>
                      <a:pt x="37030" y="21030"/>
                      <a:pt x="55758" y="36877"/>
                    </a:cubicBezTo>
                    <a:cubicBezTo>
                      <a:pt x="59720" y="40839"/>
                      <a:pt x="54678" y="36877"/>
                      <a:pt x="45313" y="30034"/>
                    </a:cubicBezTo>
                    <a:cubicBezTo>
                      <a:pt x="43152" y="28233"/>
                      <a:pt x="40631" y="26432"/>
                      <a:pt x="37750" y="24271"/>
                    </a:cubicBezTo>
                    <a:cubicBezTo>
                      <a:pt x="34869" y="22111"/>
                      <a:pt x="31987" y="20310"/>
                      <a:pt x="29106" y="18149"/>
                    </a:cubicBezTo>
                    <a:cubicBezTo>
                      <a:pt x="22983" y="13827"/>
                      <a:pt x="16861" y="9505"/>
                      <a:pt x="10738" y="5183"/>
                    </a:cubicBezTo>
                    <a:cubicBezTo>
                      <a:pt x="39191" y="26793"/>
                      <a:pt x="-27079" y="-19668"/>
                      <a:pt x="13619" y="10585"/>
                    </a:cubicBezTo>
                    <a:cubicBezTo>
                      <a:pt x="24784" y="18509"/>
                      <a:pt x="35589" y="25712"/>
                      <a:pt x="45313" y="33636"/>
                    </a:cubicBezTo>
                    <a:cubicBezTo>
                      <a:pt x="50356" y="37597"/>
                      <a:pt x="55038" y="41199"/>
                      <a:pt x="60080" y="44801"/>
                    </a:cubicBezTo>
                    <a:cubicBezTo>
                      <a:pt x="64762" y="48402"/>
                      <a:pt x="69804" y="52004"/>
                      <a:pt x="74126" y="55966"/>
                    </a:cubicBezTo>
                    <a:cubicBezTo>
                      <a:pt x="83130" y="63529"/>
                      <a:pt x="91774" y="71093"/>
                      <a:pt x="100418" y="77936"/>
                    </a:cubicBezTo>
                    <a:cubicBezTo>
                      <a:pt x="108702" y="85499"/>
                      <a:pt x="116625" y="92702"/>
                      <a:pt x="124189" y="99906"/>
                    </a:cubicBezTo>
                    <a:cubicBezTo>
                      <a:pt x="128151" y="103507"/>
                      <a:pt x="132113" y="106749"/>
                      <a:pt x="135714" y="110710"/>
                    </a:cubicBezTo>
                    <a:cubicBezTo>
                      <a:pt x="139316" y="114312"/>
                      <a:pt x="142918" y="117914"/>
                      <a:pt x="146519" y="121515"/>
                    </a:cubicBezTo>
                    <a:cubicBezTo>
                      <a:pt x="150121" y="125117"/>
                      <a:pt x="153722" y="128719"/>
                      <a:pt x="156964" y="131960"/>
                    </a:cubicBezTo>
                    <a:cubicBezTo>
                      <a:pt x="160565" y="135562"/>
                      <a:pt x="164167" y="138803"/>
                      <a:pt x="167409" y="142405"/>
                    </a:cubicBezTo>
                    <a:cubicBezTo>
                      <a:pt x="180735" y="156811"/>
                      <a:pt x="194060" y="170497"/>
                      <a:pt x="205946" y="185264"/>
                    </a:cubicBezTo>
                    <a:cubicBezTo>
                      <a:pt x="200904" y="179141"/>
                      <a:pt x="196222" y="173019"/>
                      <a:pt x="191179" y="166896"/>
                    </a:cubicBezTo>
                    <a:cubicBezTo>
                      <a:pt x="185777" y="161133"/>
                      <a:pt x="180735" y="155010"/>
                      <a:pt x="175332" y="148888"/>
                    </a:cubicBezTo>
                    <a:cubicBezTo>
                      <a:pt x="164887" y="136642"/>
                      <a:pt x="153722" y="125477"/>
                      <a:pt x="142918" y="113952"/>
                    </a:cubicBezTo>
                    <a:cubicBezTo>
                      <a:pt x="140036" y="111071"/>
                      <a:pt x="137515" y="108189"/>
                      <a:pt x="134634" y="105668"/>
                    </a:cubicBezTo>
                    <a:cubicBezTo>
                      <a:pt x="131752" y="103147"/>
                      <a:pt x="128871" y="100266"/>
                      <a:pt x="126350" y="97745"/>
                    </a:cubicBezTo>
                    <a:cubicBezTo>
                      <a:pt x="120947" y="92342"/>
                      <a:pt x="115545" y="87300"/>
                      <a:pt x="110143" y="82258"/>
                    </a:cubicBezTo>
                    <a:cubicBezTo>
                      <a:pt x="105100" y="77215"/>
                      <a:pt x="99698" y="72533"/>
                      <a:pt x="94296" y="67851"/>
                    </a:cubicBezTo>
                    <a:cubicBezTo>
                      <a:pt x="89253" y="63169"/>
                      <a:pt x="84211" y="58847"/>
                      <a:pt x="79529" y="54525"/>
                    </a:cubicBezTo>
                    <a:lnTo>
                      <a:pt x="96817" y="67131"/>
                    </a:lnTo>
                    <a:cubicBezTo>
                      <a:pt x="99338" y="69652"/>
                      <a:pt x="102219" y="71813"/>
                      <a:pt x="104740" y="74334"/>
                    </a:cubicBezTo>
                    <a:cubicBezTo>
                      <a:pt x="107261" y="76855"/>
                      <a:pt x="109422" y="79016"/>
                      <a:pt x="111943" y="81537"/>
                    </a:cubicBezTo>
                    <a:cubicBezTo>
                      <a:pt x="116625" y="86219"/>
                      <a:pt x="121308" y="90541"/>
                      <a:pt x="125630" y="94863"/>
                    </a:cubicBezTo>
                    <a:cubicBezTo>
                      <a:pt x="129952" y="99185"/>
                      <a:pt x="134274" y="103147"/>
                      <a:pt x="138596" y="107469"/>
                    </a:cubicBezTo>
                    <a:cubicBezTo>
                      <a:pt x="142557" y="111791"/>
                      <a:pt x="146519" y="115753"/>
                      <a:pt x="150481" y="120075"/>
                    </a:cubicBezTo>
                    <a:cubicBezTo>
                      <a:pt x="158404" y="128358"/>
                      <a:pt x="166688" y="136642"/>
                      <a:pt x="174612" y="146006"/>
                    </a:cubicBezTo>
                    <a:cubicBezTo>
                      <a:pt x="178573" y="150689"/>
                      <a:pt x="182895" y="155371"/>
                      <a:pt x="186857" y="160053"/>
                    </a:cubicBezTo>
                    <a:cubicBezTo>
                      <a:pt x="189018" y="162574"/>
                      <a:pt x="191179" y="165095"/>
                      <a:pt x="193340" y="167616"/>
                    </a:cubicBezTo>
                    <a:cubicBezTo>
                      <a:pt x="195501" y="170137"/>
                      <a:pt x="197662" y="173019"/>
                      <a:pt x="199823" y="175900"/>
                    </a:cubicBezTo>
                    <a:cubicBezTo>
                      <a:pt x="193700" y="167256"/>
                      <a:pt x="186497" y="159693"/>
                      <a:pt x="179654" y="151409"/>
                    </a:cubicBezTo>
                    <a:cubicBezTo>
                      <a:pt x="172811" y="143485"/>
                      <a:pt x="165968" y="135202"/>
                      <a:pt x="158765" y="127638"/>
                    </a:cubicBezTo>
                    <a:lnTo>
                      <a:pt x="137155" y="104588"/>
                    </a:lnTo>
                    <a:lnTo>
                      <a:pt x="114465" y="82618"/>
                    </a:lnTo>
                    <a:cubicBezTo>
                      <a:pt x="111943" y="80097"/>
                      <a:pt x="109422" y="77576"/>
                      <a:pt x="107261" y="75415"/>
                    </a:cubicBezTo>
                    <a:cubicBezTo>
                      <a:pt x="105100" y="73254"/>
                      <a:pt x="103300" y="71453"/>
                      <a:pt x="101499" y="70012"/>
                    </a:cubicBezTo>
                    <a:cubicBezTo>
                      <a:pt x="98257" y="66771"/>
                      <a:pt x="96096" y="64610"/>
                      <a:pt x="94656" y="63529"/>
                    </a:cubicBezTo>
                    <a:cubicBezTo>
                      <a:pt x="91774" y="60648"/>
                      <a:pt x="92495" y="61008"/>
                      <a:pt x="96096" y="63529"/>
                    </a:cubicBezTo>
                    <a:cubicBezTo>
                      <a:pt x="97897" y="64970"/>
                      <a:pt x="100058" y="66771"/>
                      <a:pt x="102579" y="68932"/>
                    </a:cubicBezTo>
                    <a:cubicBezTo>
                      <a:pt x="105461" y="71093"/>
                      <a:pt x="108702" y="73974"/>
                      <a:pt x="111943" y="77215"/>
                    </a:cubicBezTo>
                    <a:cubicBezTo>
                      <a:pt x="118787" y="83698"/>
                      <a:pt x="127070" y="91262"/>
                      <a:pt x="135714" y="99545"/>
                    </a:cubicBezTo>
                    <a:cubicBezTo>
                      <a:pt x="127430" y="91622"/>
                      <a:pt x="119867" y="84419"/>
                      <a:pt x="118066" y="81897"/>
                    </a:cubicBezTo>
                    <a:close/>
                  </a:path>
                </a:pathLst>
              </a:custGeom>
              <a:solidFill>
                <a:schemeClr val="accent2"/>
              </a:solidFill>
              <a:ln w="0" cap="flat">
                <a:noFill/>
                <a:prstDash val="solid"/>
                <a:miter/>
              </a:ln>
            </p:spPr>
            <p:txBody>
              <a:bodyPr rtlCol="0" anchor="ctr"/>
              <a:lstStyle/>
              <a:p>
                <a:endParaRPr lang="en-US" sz="744"/>
              </a:p>
            </p:txBody>
          </p:sp>
          <p:sp>
            <p:nvSpPr>
              <p:cNvPr id="714" name="Freeform: Shape 713">
                <a:extLst>
                  <a:ext uri="{FF2B5EF4-FFF2-40B4-BE49-F238E27FC236}">
                    <a16:creationId xmlns:a16="http://schemas.microsoft.com/office/drawing/2014/main" id="{C6FB6478-ED26-E933-FAE9-E84103E38BA4}"/>
                  </a:ext>
                </a:extLst>
              </p:cNvPr>
              <p:cNvSpPr/>
              <p:nvPr/>
            </p:nvSpPr>
            <p:spPr>
              <a:xfrm>
                <a:off x="11636863" y="3139993"/>
                <a:ext cx="5042" cy="5762"/>
              </a:xfrm>
              <a:custGeom>
                <a:avLst/>
                <a:gdLst>
                  <a:gd name="connsiteX0" fmla="*/ 5042 w 5042"/>
                  <a:gd name="connsiteY0" fmla="*/ 5763 h 5762"/>
                  <a:gd name="connsiteX1" fmla="*/ 3602 w 5042"/>
                  <a:gd name="connsiteY1" fmla="*/ 3962 h 5762"/>
                  <a:gd name="connsiteX2" fmla="*/ 0 w 5042"/>
                  <a:gd name="connsiteY2" fmla="*/ 0 h 5762"/>
                  <a:gd name="connsiteX3" fmla="*/ 5042 w 5042"/>
                  <a:gd name="connsiteY3" fmla="*/ 5763 h 5762"/>
                </a:gdLst>
                <a:ahLst/>
                <a:cxnLst>
                  <a:cxn ang="0">
                    <a:pos x="connsiteX0" y="connsiteY0"/>
                  </a:cxn>
                  <a:cxn ang="0">
                    <a:pos x="connsiteX1" y="connsiteY1"/>
                  </a:cxn>
                  <a:cxn ang="0">
                    <a:pos x="connsiteX2" y="connsiteY2"/>
                  </a:cxn>
                  <a:cxn ang="0">
                    <a:pos x="connsiteX3" y="connsiteY3"/>
                  </a:cxn>
                </a:cxnLst>
                <a:rect l="l" t="t" r="r" b="b"/>
                <a:pathLst>
                  <a:path w="5042" h="5762">
                    <a:moveTo>
                      <a:pt x="5042" y="5763"/>
                    </a:moveTo>
                    <a:lnTo>
                      <a:pt x="3602" y="3962"/>
                    </a:lnTo>
                    <a:cubicBezTo>
                      <a:pt x="2161" y="2521"/>
                      <a:pt x="720" y="720"/>
                      <a:pt x="0" y="0"/>
                    </a:cubicBezTo>
                    <a:lnTo>
                      <a:pt x="5042" y="5763"/>
                    </a:lnTo>
                    <a:close/>
                  </a:path>
                </a:pathLst>
              </a:custGeom>
              <a:solidFill>
                <a:schemeClr val="accent2"/>
              </a:solidFill>
              <a:ln w="0" cap="flat">
                <a:noFill/>
                <a:prstDash val="solid"/>
                <a:miter/>
              </a:ln>
            </p:spPr>
            <p:txBody>
              <a:bodyPr rtlCol="0" anchor="ctr"/>
              <a:lstStyle/>
              <a:p>
                <a:endParaRPr lang="en-US" sz="744"/>
              </a:p>
            </p:txBody>
          </p:sp>
          <p:sp>
            <p:nvSpPr>
              <p:cNvPr id="715" name="Freeform: Shape 714">
                <a:extLst>
                  <a:ext uri="{FF2B5EF4-FFF2-40B4-BE49-F238E27FC236}">
                    <a16:creationId xmlns:a16="http://schemas.microsoft.com/office/drawing/2014/main" id="{6C6F3E5B-C641-34F7-9F28-054BBDC4B851}"/>
                  </a:ext>
                </a:extLst>
              </p:cNvPr>
              <p:cNvSpPr/>
              <p:nvPr/>
            </p:nvSpPr>
            <p:spPr>
              <a:xfrm>
                <a:off x="9527752" y="5873627"/>
                <a:ext cx="11380" cy="720"/>
              </a:xfrm>
              <a:custGeom>
                <a:avLst/>
                <a:gdLst>
                  <a:gd name="connsiteX0" fmla="*/ 11165 w 11380"/>
                  <a:gd name="connsiteY0" fmla="*/ 0 h 720"/>
                  <a:gd name="connsiteX1" fmla="*/ 0 w 11380"/>
                  <a:gd name="connsiteY1" fmla="*/ 720 h 720"/>
                  <a:gd name="connsiteX2" fmla="*/ 11165 w 11380"/>
                  <a:gd name="connsiteY2" fmla="*/ 0 h 720"/>
                </a:gdLst>
                <a:ahLst/>
                <a:cxnLst>
                  <a:cxn ang="0">
                    <a:pos x="connsiteX0" y="connsiteY0"/>
                  </a:cxn>
                  <a:cxn ang="0">
                    <a:pos x="connsiteX1" y="connsiteY1"/>
                  </a:cxn>
                  <a:cxn ang="0">
                    <a:pos x="connsiteX2" y="connsiteY2"/>
                  </a:cxn>
                </a:cxnLst>
                <a:rect l="l" t="t" r="r" b="b"/>
                <a:pathLst>
                  <a:path w="11380" h="720">
                    <a:moveTo>
                      <a:pt x="11165" y="0"/>
                    </a:moveTo>
                    <a:lnTo>
                      <a:pt x="0" y="720"/>
                    </a:lnTo>
                    <a:cubicBezTo>
                      <a:pt x="9364" y="720"/>
                      <a:pt x="12246" y="0"/>
                      <a:pt x="11165" y="0"/>
                    </a:cubicBezTo>
                    <a:close/>
                  </a:path>
                </a:pathLst>
              </a:custGeom>
              <a:solidFill>
                <a:schemeClr val="accent2"/>
              </a:solidFill>
              <a:ln w="0" cap="flat">
                <a:noFill/>
                <a:prstDash val="solid"/>
                <a:miter/>
              </a:ln>
            </p:spPr>
            <p:txBody>
              <a:bodyPr rtlCol="0" anchor="ctr"/>
              <a:lstStyle/>
              <a:p>
                <a:endParaRPr lang="en-US" sz="744"/>
              </a:p>
            </p:txBody>
          </p:sp>
          <p:sp>
            <p:nvSpPr>
              <p:cNvPr id="716" name="Freeform: Shape 715">
                <a:extLst>
                  <a:ext uri="{FF2B5EF4-FFF2-40B4-BE49-F238E27FC236}">
                    <a16:creationId xmlns:a16="http://schemas.microsoft.com/office/drawing/2014/main" id="{124E8F09-689D-F92E-71FA-1C1D6285DBCC}"/>
                  </a:ext>
                </a:extLst>
              </p:cNvPr>
              <p:cNvSpPr/>
              <p:nvPr/>
            </p:nvSpPr>
            <p:spPr>
              <a:xfrm>
                <a:off x="11682964" y="3211306"/>
                <a:ext cx="415" cy="540"/>
              </a:xfrm>
              <a:custGeom>
                <a:avLst/>
                <a:gdLst>
                  <a:gd name="connsiteX0" fmla="*/ 0 w 415"/>
                  <a:gd name="connsiteY0" fmla="*/ 0 h 540"/>
                  <a:gd name="connsiteX1" fmla="*/ 0 w 415"/>
                  <a:gd name="connsiteY1" fmla="*/ 0 h 540"/>
                  <a:gd name="connsiteX2" fmla="*/ 0 w 415"/>
                  <a:gd name="connsiteY2" fmla="*/ 0 h 540"/>
                </a:gdLst>
                <a:ahLst/>
                <a:cxnLst>
                  <a:cxn ang="0">
                    <a:pos x="connsiteX0" y="connsiteY0"/>
                  </a:cxn>
                  <a:cxn ang="0">
                    <a:pos x="connsiteX1" y="connsiteY1"/>
                  </a:cxn>
                  <a:cxn ang="0">
                    <a:pos x="connsiteX2" y="connsiteY2"/>
                  </a:cxn>
                </a:cxnLst>
                <a:rect l="l" t="t" r="r" b="b"/>
                <a:pathLst>
                  <a:path w="415" h="540">
                    <a:moveTo>
                      <a:pt x="0" y="0"/>
                    </a:moveTo>
                    <a:lnTo>
                      <a:pt x="0" y="0"/>
                    </a:lnTo>
                    <a:cubicBezTo>
                      <a:pt x="360" y="720"/>
                      <a:pt x="720" y="720"/>
                      <a:pt x="0" y="0"/>
                    </a:cubicBezTo>
                    <a:close/>
                  </a:path>
                </a:pathLst>
              </a:custGeom>
              <a:solidFill>
                <a:schemeClr val="accent2"/>
              </a:solidFill>
              <a:ln w="0" cap="flat">
                <a:noFill/>
                <a:prstDash val="solid"/>
                <a:miter/>
              </a:ln>
            </p:spPr>
            <p:txBody>
              <a:bodyPr rtlCol="0" anchor="ctr"/>
              <a:lstStyle/>
              <a:p>
                <a:endParaRPr lang="en-US" sz="744"/>
              </a:p>
            </p:txBody>
          </p:sp>
          <p:sp>
            <p:nvSpPr>
              <p:cNvPr id="717" name="Freeform: Shape 716">
                <a:extLst>
                  <a:ext uri="{FF2B5EF4-FFF2-40B4-BE49-F238E27FC236}">
                    <a16:creationId xmlns:a16="http://schemas.microsoft.com/office/drawing/2014/main" id="{6447FA3A-3D79-6396-AB6B-5506B6400C2A}"/>
                  </a:ext>
                </a:extLst>
              </p:cNvPr>
              <p:cNvSpPr/>
              <p:nvPr/>
            </p:nvSpPr>
            <p:spPr>
              <a:xfrm>
                <a:off x="9812280" y="5873627"/>
                <a:ext cx="1440" cy="3601"/>
              </a:xfrm>
              <a:custGeom>
                <a:avLst/>
                <a:gdLst>
                  <a:gd name="connsiteX0" fmla="*/ 1441 w 1440"/>
                  <a:gd name="connsiteY0" fmla="*/ 0 h 3601"/>
                  <a:gd name="connsiteX1" fmla="*/ 0 w 1440"/>
                  <a:gd name="connsiteY1" fmla="*/ 0 h 3601"/>
                  <a:gd name="connsiteX2" fmla="*/ 1441 w 1440"/>
                  <a:gd name="connsiteY2" fmla="*/ 0 h 3601"/>
                </a:gdLst>
                <a:ahLst/>
                <a:cxnLst>
                  <a:cxn ang="0">
                    <a:pos x="connsiteX0" y="connsiteY0"/>
                  </a:cxn>
                  <a:cxn ang="0">
                    <a:pos x="connsiteX1" y="connsiteY1"/>
                  </a:cxn>
                  <a:cxn ang="0">
                    <a:pos x="connsiteX2" y="connsiteY2"/>
                  </a:cxn>
                </a:cxnLst>
                <a:rect l="l" t="t" r="r" b="b"/>
                <a:pathLst>
                  <a:path w="1440" h="3601">
                    <a:moveTo>
                      <a:pt x="1441" y="0"/>
                    </a:moveTo>
                    <a:cubicBezTo>
                      <a:pt x="1080" y="0"/>
                      <a:pt x="720" y="0"/>
                      <a:pt x="0" y="0"/>
                    </a:cubicBezTo>
                    <a:cubicBezTo>
                      <a:pt x="1080" y="0"/>
                      <a:pt x="1080" y="0"/>
                      <a:pt x="1441" y="0"/>
                    </a:cubicBezTo>
                    <a:close/>
                  </a:path>
                </a:pathLst>
              </a:custGeom>
              <a:solidFill>
                <a:schemeClr val="accent2"/>
              </a:solidFill>
              <a:ln w="0" cap="flat">
                <a:noFill/>
                <a:prstDash val="solid"/>
                <a:miter/>
              </a:ln>
            </p:spPr>
            <p:txBody>
              <a:bodyPr rtlCol="0" anchor="ctr"/>
              <a:lstStyle/>
              <a:p>
                <a:endParaRPr lang="en-US" sz="744"/>
              </a:p>
            </p:txBody>
          </p:sp>
          <p:sp>
            <p:nvSpPr>
              <p:cNvPr id="718" name="Freeform: Shape 717">
                <a:extLst>
                  <a:ext uri="{FF2B5EF4-FFF2-40B4-BE49-F238E27FC236}">
                    <a16:creationId xmlns:a16="http://schemas.microsoft.com/office/drawing/2014/main" id="{7E2C7F2F-0152-1835-AD33-6A18359FF430}"/>
                  </a:ext>
                </a:extLst>
              </p:cNvPr>
              <p:cNvSpPr/>
              <p:nvPr/>
            </p:nvSpPr>
            <p:spPr>
              <a:xfrm>
                <a:off x="9882189" y="5831488"/>
                <a:ext cx="5005" cy="3601"/>
              </a:xfrm>
              <a:custGeom>
                <a:avLst/>
                <a:gdLst>
                  <a:gd name="connsiteX0" fmla="*/ 5005 w 5005"/>
                  <a:gd name="connsiteY0" fmla="*/ 0 h 3601"/>
                  <a:gd name="connsiteX1" fmla="*/ 3205 w 5005"/>
                  <a:gd name="connsiteY1" fmla="*/ 0 h 3601"/>
                  <a:gd name="connsiteX2" fmla="*/ 5005 w 5005"/>
                  <a:gd name="connsiteY2" fmla="*/ 0 h 3601"/>
                </a:gdLst>
                <a:ahLst/>
                <a:cxnLst>
                  <a:cxn ang="0">
                    <a:pos x="connsiteX0" y="connsiteY0"/>
                  </a:cxn>
                  <a:cxn ang="0">
                    <a:pos x="connsiteX1" y="connsiteY1"/>
                  </a:cxn>
                  <a:cxn ang="0">
                    <a:pos x="connsiteX2" y="connsiteY2"/>
                  </a:cxn>
                </a:cxnLst>
                <a:rect l="l" t="t" r="r" b="b"/>
                <a:pathLst>
                  <a:path w="5005" h="3601">
                    <a:moveTo>
                      <a:pt x="5005" y="0"/>
                    </a:moveTo>
                    <a:cubicBezTo>
                      <a:pt x="4645" y="0"/>
                      <a:pt x="4285" y="0"/>
                      <a:pt x="3205" y="0"/>
                    </a:cubicBezTo>
                    <a:cubicBezTo>
                      <a:pt x="-2558" y="0"/>
                      <a:pt x="323" y="0"/>
                      <a:pt x="5005" y="0"/>
                    </a:cubicBezTo>
                    <a:close/>
                  </a:path>
                </a:pathLst>
              </a:custGeom>
              <a:solidFill>
                <a:schemeClr val="accent2"/>
              </a:solidFill>
              <a:ln w="0" cap="flat">
                <a:noFill/>
                <a:prstDash val="solid"/>
                <a:miter/>
              </a:ln>
            </p:spPr>
            <p:txBody>
              <a:bodyPr rtlCol="0" anchor="ctr"/>
              <a:lstStyle/>
              <a:p>
                <a:endParaRPr lang="en-US" sz="744"/>
              </a:p>
            </p:txBody>
          </p:sp>
          <p:sp>
            <p:nvSpPr>
              <p:cNvPr id="719" name="Freeform: Shape 718">
                <a:extLst>
                  <a:ext uri="{FF2B5EF4-FFF2-40B4-BE49-F238E27FC236}">
                    <a16:creationId xmlns:a16="http://schemas.microsoft.com/office/drawing/2014/main" id="{4703ABB7-4685-7A68-1304-9D72A6A8AE04}"/>
                  </a:ext>
                </a:extLst>
              </p:cNvPr>
              <p:cNvSpPr/>
              <p:nvPr/>
            </p:nvSpPr>
            <p:spPr>
              <a:xfrm>
                <a:off x="9814081" y="5873267"/>
                <a:ext cx="320" cy="3601"/>
              </a:xfrm>
              <a:custGeom>
                <a:avLst/>
                <a:gdLst>
                  <a:gd name="connsiteX0" fmla="*/ 0 w 320"/>
                  <a:gd name="connsiteY0" fmla="*/ 0 h 3601"/>
                  <a:gd name="connsiteX1" fmla="*/ 0 w 320"/>
                  <a:gd name="connsiteY1" fmla="*/ 0 h 3601"/>
                  <a:gd name="connsiteX2" fmla="*/ 0 w 320"/>
                  <a:gd name="connsiteY2" fmla="*/ 0 h 3601"/>
                </a:gdLst>
                <a:ahLst/>
                <a:cxnLst>
                  <a:cxn ang="0">
                    <a:pos x="connsiteX0" y="connsiteY0"/>
                  </a:cxn>
                  <a:cxn ang="0">
                    <a:pos x="connsiteX1" y="connsiteY1"/>
                  </a:cxn>
                  <a:cxn ang="0">
                    <a:pos x="connsiteX2" y="connsiteY2"/>
                  </a:cxn>
                </a:cxnLst>
                <a:rect l="l" t="t" r="r" b="b"/>
                <a:pathLst>
                  <a:path w="320" h="3601">
                    <a:moveTo>
                      <a:pt x="0" y="0"/>
                    </a:moveTo>
                    <a:cubicBezTo>
                      <a:pt x="0" y="0"/>
                      <a:pt x="0" y="0"/>
                      <a:pt x="0" y="0"/>
                    </a:cubicBezTo>
                    <a:cubicBezTo>
                      <a:pt x="0" y="0"/>
                      <a:pt x="720" y="0"/>
                      <a:pt x="0" y="0"/>
                    </a:cubicBezTo>
                    <a:close/>
                  </a:path>
                </a:pathLst>
              </a:custGeom>
              <a:solidFill>
                <a:schemeClr val="accent2"/>
              </a:solidFill>
              <a:ln w="0" cap="flat">
                <a:noFill/>
                <a:prstDash val="solid"/>
                <a:miter/>
              </a:ln>
            </p:spPr>
            <p:txBody>
              <a:bodyPr rtlCol="0" anchor="ctr"/>
              <a:lstStyle/>
              <a:p>
                <a:endParaRPr lang="en-US" sz="744"/>
              </a:p>
            </p:txBody>
          </p:sp>
          <p:sp>
            <p:nvSpPr>
              <p:cNvPr id="720" name="Freeform: Shape 719">
                <a:extLst>
                  <a:ext uri="{FF2B5EF4-FFF2-40B4-BE49-F238E27FC236}">
                    <a16:creationId xmlns:a16="http://schemas.microsoft.com/office/drawing/2014/main" id="{1B6E3B07-890A-972C-AB57-2C2F5945C1D9}"/>
                  </a:ext>
                </a:extLst>
              </p:cNvPr>
              <p:cNvSpPr/>
              <p:nvPr/>
            </p:nvSpPr>
            <p:spPr>
              <a:xfrm>
                <a:off x="10980818" y="6297327"/>
                <a:ext cx="10993" cy="4172"/>
              </a:xfrm>
              <a:custGeom>
                <a:avLst/>
                <a:gdLst>
                  <a:gd name="connsiteX0" fmla="*/ 10994 w 10993"/>
                  <a:gd name="connsiteY0" fmla="*/ 4172 h 4172"/>
                  <a:gd name="connsiteX1" fmla="*/ 909 w 10993"/>
                  <a:gd name="connsiteY1" fmla="*/ 211 h 4172"/>
                  <a:gd name="connsiteX2" fmla="*/ 10994 w 10993"/>
                  <a:gd name="connsiteY2" fmla="*/ 4172 h 4172"/>
                </a:gdLst>
                <a:ahLst/>
                <a:cxnLst>
                  <a:cxn ang="0">
                    <a:pos x="connsiteX0" y="connsiteY0"/>
                  </a:cxn>
                  <a:cxn ang="0">
                    <a:pos x="connsiteX1" y="connsiteY1"/>
                  </a:cxn>
                  <a:cxn ang="0">
                    <a:pos x="connsiteX2" y="connsiteY2"/>
                  </a:cxn>
                </a:cxnLst>
                <a:rect l="l" t="t" r="r" b="b"/>
                <a:pathLst>
                  <a:path w="10993" h="4172">
                    <a:moveTo>
                      <a:pt x="10994" y="4172"/>
                    </a:moveTo>
                    <a:cubicBezTo>
                      <a:pt x="10994" y="4172"/>
                      <a:pt x="7032" y="2371"/>
                      <a:pt x="909" y="211"/>
                    </a:cubicBezTo>
                    <a:cubicBezTo>
                      <a:pt x="-1612" y="-510"/>
                      <a:pt x="909" y="571"/>
                      <a:pt x="10994" y="4172"/>
                    </a:cubicBezTo>
                    <a:close/>
                  </a:path>
                </a:pathLst>
              </a:custGeom>
              <a:solidFill>
                <a:schemeClr val="accent2"/>
              </a:solidFill>
              <a:ln w="0" cap="flat">
                <a:noFill/>
                <a:prstDash val="solid"/>
                <a:miter/>
              </a:ln>
            </p:spPr>
            <p:txBody>
              <a:bodyPr rtlCol="0" anchor="ctr"/>
              <a:lstStyle/>
              <a:p>
                <a:endParaRPr lang="en-US" sz="744"/>
              </a:p>
            </p:txBody>
          </p:sp>
          <p:sp>
            <p:nvSpPr>
              <p:cNvPr id="721" name="Freeform: Shape 720">
                <a:extLst>
                  <a:ext uri="{FF2B5EF4-FFF2-40B4-BE49-F238E27FC236}">
                    <a16:creationId xmlns:a16="http://schemas.microsoft.com/office/drawing/2014/main" id="{ED937ED1-6D99-6D46-607E-087176B3F4C6}"/>
                  </a:ext>
                </a:extLst>
              </p:cNvPr>
              <p:cNvSpPr/>
              <p:nvPr/>
            </p:nvSpPr>
            <p:spPr>
              <a:xfrm>
                <a:off x="10745821" y="6189129"/>
                <a:ext cx="3961" cy="2520"/>
              </a:xfrm>
              <a:custGeom>
                <a:avLst/>
                <a:gdLst>
                  <a:gd name="connsiteX0" fmla="*/ 3962 w 3961"/>
                  <a:gd name="connsiteY0" fmla="*/ 2521 h 2520"/>
                  <a:gd name="connsiteX1" fmla="*/ 0 w 3961"/>
                  <a:gd name="connsiteY1" fmla="*/ 0 h 2520"/>
                  <a:gd name="connsiteX2" fmla="*/ 3962 w 3961"/>
                  <a:gd name="connsiteY2" fmla="*/ 2521 h 2520"/>
                </a:gdLst>
                <a:ahLst/>
                <a:cxnLst>
                  <a:cxn ang="0">
                    <a:pos x="connsiteX0" y="connsiteY0"/>
                  </a:cxn>
                  <a:cxn ang="0">
                    <a:pos x="connsiteX1" y="connsiteY1"/>
                  </a:cxn>
                  <a:cxn ang="0">
                    <a:pos x="connsiteX2" y="connsiteY2"/>
                  </a:cxn>
                </a:cxnLst>
                <a:rect l="l" t="t" r="r" b="b"/>
                <a:pathLst>
                  <a:path w="3961" h="2520">
                    <a:moveTo>
                      <a:pt x="3962" y="2521"/>
                    </a:moveTo>
                    <a:cubicBezTo>
                      <a:pt x="2521" y="1801"/>
                      <a:pt x="1801" y="1081"/>
                      <a:pt x="0" y="0"/>
                    </a:cubicBezTo>
                    <a:lnTo>
                      <a:pt x="3962" y="2521"/>
                    </a:lnTo>
                    <a:close/>
                  </a:path>
                </a:pathLst>
              </a:custGeom>
              <a:solidFill>
                <a:schemeClr val="accent2"/>
              </a:solidFill>
              <a:ln w="0" cap="flat">
                <a:noFill/>
                <a:prstDash val="solid"/>
                <a:miter/>
              </a:ln>
            </p:spPr>
            <p:txBody>
              <a:bodyPr rtlCol="0" anchor="ctr"/>
              <a:lstStyle/>
              <a:p>
                <a:endParaRPr lang="en-US" sz="744"/>
              </a:p>
            </p:txBody>
          </p:sp>
          <p:sp>
            <p:nvSpPr>
              <p:cNvPr id="722" name="Freeform: Shape 721">
                <a:extLst>
                  <a:ext uri="{FF2B5EF4-FFF2-40B4-BE49-F238E27FC236}">
                    <a16:creationId xmlns:a16="http://schemas.microsoft.com/office/drawing/2014/main" id="{435614D6-F602-949B-563D-4818369D6064}"/>
                  </a:ext>
                </a:extLst>
              </p:cNvPr>
              <p:cNvSpPr/>
              <p:nvPr/>
            </p:nvSpPr>
            <p:spPr>
              <a:xfrm>
                <a:off x="11801818" y="5179233"/>
                <a:ext cx="8283" cy="29173"/>
              </a:xfrm>
              <a:custGeom>
                <a:avLst/>
                <a:gdLst>
                  <a:gd name="connsiteX0" fmla="*/ 8284 w 8283"/>
                  <a:gd name="connsiteY0" fmla="*/ 0 h 29173"/>
                  <a:gd name="connsiteX1" fmla="*/ 0 w 8283"/>
                  <a:gd name="connsiteY1" fmla="*/ 29173 h 29173"/>
                  <a:gd name="connsiteX2" fmla="*/ 8284 w 8283"/>
                  <a:gd name="connsiteY2" fmla="*/ 0 h 29173"/>
                </a:gdLst>
                <a:ahLst/>
                <a:cxnLst>
                  <a:cxn ang="0">
                    <a:pos x="connsiteX0" y="connsiteY0"/>
                  </a:cxn>
                  <a:cxn ang="0">
                    <a:pos x="connsiteX1" y="connsiteY1"/>
                  </a:cxn>
                  <a:cxn ang="0">
                    <a:pos x="connsiteX2" y="connsiteY2"/>
                  </a:cxn>
                </a:cxnLst>
                <a:rect l="l" t="t" r="r" b="b"/>
                <a:pathLst>
                  <a:path w="8283" h="29173">
                    <a:moveTo>
                      <a:pt x="8284" y="0"/>
                    </a:moveTo>
                    <a:cubicBezTo>
                      <a:pt x="4682" y="12246"/>
                      <a:pt x="2161" y="21610"/>
                      <a:pt x="0" y="29173"/>
                    </a:cubicBezTo>
                    <a:cubicBezTo>
                      <a:pt x="2521" y="20169"/>
                      <a:pt x="5402" y="10445"/>
                      <a:pt x="8284" y="0"/>
                    </a:cubicBezTo>
                    <a:close/>
                  </a:path>
                </a:pathLst>
              </a:custGeom>
              <a:solidFill>
                <a:schemeClr val="accent2"/>
              </a:solidFill>
              <a:ln w="0" cap="flat">
                <a:noFill/>
                <a:prstDash val="solid"/>
                <a:miter/>
              </a:ln>
            </p:spPr>
            <p:txBody>
              <a:bodyPr rtlCol="0" anchor="ctr"/>
              <a:lstStyle/>
              <a:p>
                <a:endParaRPr lang="en-US" sz="744"/>
              </a:p>
            </p:txBody>
          </p:sp>
          <p:sp>
            <p:nvSpPr>
              <p:cNvPr id="723" name="Freeform: Shape 722">
                <a:extLst>
                  <a:ext uri="{FF2B5EF4-FFF2-40B4-BE49-F238E27FC236}">
                    <a16:creationId xmlns:a16="http://schemas.microsoft.com/office/drawing/2014/main" id="{AC4644E7-F937-7AF3-CEC3-E2086BC8A03B}"/>
                  </a:ext>
                </a:extLst>
              </p:cNvPr>
              <p:cNvSpPr/>
              <p:nvPr/>
            </p:nvSpPr>
            <p:spPr>
              <a:xfrm>
                <a:off x="9798954" y="5873627"/>
                <a:ext cx="13326" cy="720"/>
              </a:xfrm>
              <a:custGeom>
                <a:avLst/>
                <a:gdLst>
                  <a:gd name="connsiteX0" fmla="*/ 13326 w 13326"/>
                  <a:gd name="connsiteY0" fmla="*/ 0 h 720"/>
                  <a:gd name="connsiteX1" fmla="*/ 0 w 13326"/>
                  <a:gd name="connsiteY1" fmla="*/ 720 h 720"/>
                  <a:gd name="connsiteX2" fmla="*/ 13326 w 13326"/>
                  <a:gd name="connsiteY2" fmla="*/ 0 h 720"/>
                </a:gdLst>
                <a:ahLst/>
                <a:cxnLst>
                  <a:cxn ang="0">
                    <a:pos x="connsiteX0" y="connsiteY0"/>
                  </a:cxn>
                  <a:cxn ang="0">
                    <a:pos x="connsiteX1" y="connsiteY1"/>
                  </a:cxn>
                  <a:cxn ang="0">
                    <a:pos x="connsiteX2" y="connsiteY2"/>
                  </a:cxn>
                </a:cxnLst>
                <a:rect l="l" t="t" r="r" b="b"/>
                <a:pathLst>
                  <a:path w="13326" h="720">
                    <a:moveTo>
                      <a:pt x="13326" y="0"/>
                    </a:moveTo>
                    <a:cubicBezTo>
                      <a:pt x="10445" y="0"/>
                      <a:pt x="6483" y="360"/>
                      <a:pt x="0" y="720"/>
                    </a:cubicBezTo>
                    <a:cubicBezTo>
                      <a:pt x="7203" y="720"/>
                      <a:pt x="10805" y="360"/>
                      <a:pt x="13326" y="0"/>
                    </a:cubicBezTo>
                    <a:close/>
                  </a:path>
                </a:pathLst>
              </a:custGeom>
              <a:solidFill>
                <a:schemeClr val="accent2"/>
              </a:solidFill>
              <a:ln w="0" cap="flat">
                <a:noFill/>
                <a:prstDash val="solid"/>
                <a:miter/>
              </a:ln>
            </p:spPr>
            <p:txBody>
              <a:bodyPr rtlCol="0" anchor="ctr"/>
              <a:lstStyle/>
              <a:p>
                <a:endParaRPr lang="en-US" sz="744"/>
              </a:p>
            </p:txBody>
          </p:sp>
          <p:sp>
            <p:nvSpPr>
              <p:cNvPr id="724" name="Freeform: Shape 723">
                <a:extLst>
                  <a:ext uri="{FF2B5EF4-FFF2-40B4-BE49-F238E27FC236}">
                    <a16:creationId xmlns:a16="http://schemas.microsoft.com/office/drawing/2014/main" id="{B572157C-A1D6-E238-F0A7-E092071DC068}"/>
                  </a:ext>
                </a:extLst>
              </p:cNvPr>
              <p:cNvSpPr/>
              <p:nvPr/>
            </p:nvSpPr>
            <p:spPr>
              <a:xfrm>
                <a:off x="10949673" y="5993921"/>
                <a:ext cx="2160" cy="7923"/>
              </a:xfrm>
              <a:custGeom>
                <a:avLst/>
                <a:gdLst>
                  <a:gd name="connsiteX0" fmla="*/ 0 w 2160"/>
                  <a:gd name="connsiteY0" fmla="*/ 0 h 7923"/>
                  <a:gd name="connsiteX1" fmla="*/ 2161 w 2160"/>
                  <a:gd name="connsiteY1" fmla="*/ 7924 h 7923"/>
                  <a:gd name="connsiteX2" fmla="*/ 1080 w 2160"/>
                  <a:gd name="connsiteY2" fmla="*/ 3242 h 7923"/>
                  <a:gd name="connsiteX3" fmla="*/ 0 w 2160"/>
                  <a:gd name="connsiteY3" fmla="*/ 0 h 7923"/>
                </a:gdLst>
                <a:ahLst/>
                <a:cxnLst>
                  <a:cxn ang="0">
                    <a:pos x="connsiteX0" y="connsiteY0"/>
                  </a:cxn>
                  <a:cxn ang="0">
                    <a:pos x="connsiteX1" y="connsiteY1"/>
                  </a:cxn>
                  <a:cxn ang="0">
                    <a:pos x="connsiteX2" y="connsiteY2"/>
                  </a:cxn>
                  <a:cxn ang="0">
                    <a:pos x="connsiteX3" y="connsiteY3"/>
                  </a:cxn>
                </a:cxnLst>
                <a:rect l="l" t="t" r="r" b="b"/>
                <a:pathLst>
                  <a:path w="2160" h="7923">
                    <a:moveTo>
                      <a:pt x="0" y="0"/>
                    </a:moveTo>
                    <a:cubicBezTo>
                      <a:pt x="720" y="2881"/>
                      <a:pt x="1441" y="5402"/>
                      <a:pt x="2161" y="7924"/>
                    </a:cubicBezTo>
                    <a:cubicBezTo>
                      <a:pt x="2161" y="6483"/>
                      <a:pt x="1441" y="4682"/>
                      <a:pt x="1080" y="3242"/>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725" name="Freeform: Shape 724">
                <a:extLst>
                  <a:ext uri="{FF2B5EF4-FFF2-40B4-BE49-F238E27FC236}">
                    <a16:creationId xmlns:a16="http://schemas.microsoft.com/office/drawing/2014/main" id="{73483332-7B0E-32C2-2A7F-C2DBECE70C1F}"/>
                  </a:ext>
                </a:extLst>
              </p:cNvPr>
              <p:cNvSpPr/>
              <p:nvPr/>
            </p:nvSpPr>
            <p:spPr>
              <a:xfrm>
                <a:off x="10930585" y="5849136"/>
                <a:ext cx="139022" cy="192686"/>
              </a:xfrm>
              <a:custGeom>
                <a:avLst/>
                <a:gdLst>
                  <a:gd name="connsiteX0" fmla="*/ 3962 w 139022"/>
                  <a:gd name="connsiteY0" fmla="*/ 10805 h 192686"/>
                  <a:gd name="connsiteX1" fmla="*/ 5042 w 139022"/>
                  <a:gd name="connsiteY1" fmla="*/ 19809 h 192686"/>
                  <a:gd name="connsiteX2" fmla="*/ 4322 w 139022"/>
                  <a:gd name="connsiteY2" fmla="*/ 11165 h 192686"/>
                  <a:gd name="connsiteX3" fmla="*/ 4322 w 139022"/>
                  <a:gd name="connsiteY3" fmla="*/ 9004 h 192686"/>
                  <a:gd name="connsiteX4" fmla="*/ 6483 w 139022"/>
                  <a:gd name="connsiteY4" fmla="*/ 9004 h 192686"/>
                  <a:gd name="connsiteX5" fmla="*/ 11165 w 139022"/>
                  <a:gd name="connsiteY5" fmla="*/ 9004 h 192686"/>
                  <a:gd name="connsiteX6" fmla="*/ 31334 w 139022"/>
                  <a:gd name="connsiteY6" fmla="*/ 9004 h 192686"/>
                  <a:gd name="connsiteX7" fmla="*/ 55105 w 139022"/>
                  <a:gd name="connsiteY7" fmla="*/ 8284 h 192686"/>
                  <a:gd name="connsiteX8" fmla="*/ 78516 w 139022"/>
                  <a:gd name="connsiteY8" fmla="*/ 7203 h 192686"/>
                  <a:gd name="connsiteX9" fmla="*/ 118133 w 139022"/>
                  <a:gd name="connsiteY9" fmla="*/ 3602 h 192686"/>
                  <a:gd name="connsiteX10" fmla="*/ 139023 w 139022"/>
                  <a:gd name="connsiteY10" fmla="*/ 0 h 192686"/>
                  <a:gd name="connsiteX11" fmla="*/ 116333 w 139022"/>
                  <a:gd name="connsiteY11" fmla="*/ 2521 h 192686"/>
                  <a:gd name="connsiteX12" fmla="*/ 83198 w 139022"/>
                  <a:gd name="connsiteY12" fmla="*/ 4682 h 192686"/>
                  <a:gd name="connsiteX13" fmla="*/ 56185 w 139022"/>
                  <a:gd name="connsiteY13" fmla="*/ 5042 h 192686"/>
                  <a:gd name="connsiteX14" fmla="*/ 50783 w 139022"/>
                  <a:gd name="connsiteY14" fmla="*/ 4322 h 192686"/>
                  <a:gd name="connsiteX15" fmla="*/ 22330 w 139022"/>
                  <a:gd name="connsiteY15" fmla="*/ 5042 h 192686"/>
                  <a:gd name="connsiteX16" fmla="*/ 6843 w 139022"/>
                  <a:gd name="connsiteY16" fmla="*/ 5042 h 192686"/>
                  <a:gd name="connsiteX17" fmla="*/ 2881 w 139022"/>
                  <a:gd name="connsiteY17" fmla="*/ 5042 h 192686"/>
                  <a:gd name="connsiteX18" fmla="*/ 1081 w 139022"/>
                  <a:gd name="connsiteY18" fmla="*/ 5042 h 192686"/>
                  <a:gd name="connsiteX19" fmla="*/ 0 w 139022"/>
                  <a:gd name="connsiteY19" fmla="*/ 5042 h 192686"/>
                  <a:gd name="connsiteX20" fmla="*/ 0 w 139022"/>
                  <a:gd name="connsiteY20" fmla="*/ 5042 h 192686"/>
                  <a:gd name="connsiteX21" fmla="*/ 0 w 139022"/>
                  <a:gd name="connsiteY21" fmla="*/ 5042 h 192686"/>
                  <a:gd name="connsiteX22" fmla="*/ 0 w 139022"/>
                  <a:gd name="connsiteY22" fmla="*/ 5763 h 192686"/>
                  <a:gd name="connsiteX23" fmla="*/ 360 w 139022"/>
                  <a:gd name="connsiteY23" fmla="*/ 13326 h 192686"/>
                  <a:gd name="connsiteX24" fmla="*/ 1801 w 139022"/>
                  <a:gd name="connsiteY24" fmla="*/ 41059 h 192686"/>
                  <a:gd name="connsiteX25" fmla="*/ 3242 w 139022"/>
                  <a:gd name="connsiteY25" fmla="*/ 60147 h 192686"/>
                  <a:gd name="connsiteX26" fmla="*/ 2161 w 139022"/>
                  <a:gd name="connsiteY26" fmla="*/ 43940 h 192686"/>
                  <a:gd name="connsiteX27" fmla="*/ 2161 w 139022"/>
                  <a:gd name="connsiteY27" fmla="*/ 36016 h 192686"/>
                  <a:gd name="connsiteX28" fmla="*/ 3242 w 139022"/>
                  <a:gd name="connsiteY28" fmla="*/ 40699 h 192686"/>
                  <a:gd name="connsiteX29" fmla="*/ 9724 w 139022"/>
                  <a:gd name="connsiteY29" fmla="*/ 91481 h 192686"/>
                  <a:gd name="connsiteX30" fmla="*/ 11165 w 139022"/>
                  <a:gd name="connsiteY30" fmla="*/ 105528 h 192686"/>
                  <a:gd name="connsiteX31" fmla="*/ 10445 w 139022"/>
                  <a:gd name="connsiteY31" fmla="*/ 105167 h 192686"/>
                  <a:gd name="connsiteX32" fmla="*/ 11165 w 139022"/>
                  <a:gd name="connsiteY32" fmla="*/ 114892 h 192686"/>
                  <a:gd name="connsiteX33" fmla="*/ 19089 w 139022"/>
                  <a:gd name="connsiteY33" fmla="*/ 154150 h 192686"/>
                  <a:gd name="connsiteX34" fmla="*/ 23771 w 139022"/>
                  <a:gd name="connsiteY34" fmla="*/ 173598 h 192686"/>
                  <a:gd name="connsiteX35" fmla="*/ 29173 w 139022"/>
                  <a:gd name="connsiteY35" fmla="*/ 192687 h 192686"/>
                  <a:gd name="connsiteX36" fmla="*/ 24491 w 139022"/>
                  <a:gd name="connsiteY36" fmla="*/ 175759 h 192686"/>
                  <a:gd name="connsiteX37" fmla="*/ 20529 w 139022"/>
                  <a:gd name="connsiteY37" fmla="*/ 158832 h 192686"/>
                  <a:gd name="connsiteX38" fmla="*/ 16568 w 139022"/>
                  <a:gd name="connsiteY38" fmla="*/ 141904 h 192686"/>
                  <a:gd name="connsiteX39" fmla="*/ 13686 w 139022"/>
                  <a:gd name="connsiteY39" fmla="*/ 124616 h 192686"/>
                  <a:gd name="connsiteX40" fmla="*/ 16568 w 139022"/>
                  <a:gd name="connsiteY40" fmla="*/ 134701 h 192686"/>
                  <a:gd name="connsiteX41" fmla="*/ 18008 w 139022"/>
                  <a:gd name="connsiteY41" fmla="*/ 139743 h 192686"/>
                  <a:gd name="connsiteX42" fmla="*/ 19809 w 139022"/>
                  <a:gd name="connsiteY42" fmla="*/ 144785 h 192686"/>
                  <a:gd name="connsiteX43" fmla="*/ 18008 w 139022"/>
                  <a:gd name="connsiteY43" fmla="*/ 137942 h 192686"/>
                  <a:gd name="connsiteX44" fmla="*/ 11886 w 139022"/>
                  <a:gd name="connsiteY44" fmla="*/ 104087 h 192686"/>
                  <a:gd name="connsiteX45" fmla="*/ 10805 w 139022"/>
                  <a:gd name="connsiteY45" fmla="*/ 98325 h 192686"/>
                  <a:gd name="connsiteX46" fmla="*/ 10085 w 139022"/>
                  <a:gd name="connsiteY46" fmla="*/ 93282 h 192686"/>
                  <a:gd name="connsiteX47" fmla="*/ 9364 w 139022"/>
                  <a:gd name="connsiteY47" fmla="*/ 85719 h 192686"/>
                  <a:gd name="connsiteX48" fmla="*/ 9004 w 139022"/>
                  <a:gd name="connsiteY48" fmla="*/ 74554 h 192686"/>
                  <a:gd name="connsiteX49" fmla="*/ 8644 w 139022"/>
                  <a:gd name="connsiteY49" fmla="*/ 63028 h 192686"/>
                  <a:gd name="connsiteX50" fmla="*/ 7924 w 139022"/>
                  <a:gd name="connsiteY50" fmla="*/ 55105 h 192686"/>
                  <a:gd name="connsiteX51" fmla="*/ 7203 w 139022"/>
                  <a:gd name="connsiteY51" fmla="*/ 43940 h 192686"/>
                  <a:gd name="connsiteX52" fmla="*/ 4682 w 139022"/>
                  <a:gd name="connsiteY52" fmla="*/ 11165 h 192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39022" h="192686">
                    <a:moveTo>
                      <a:pt x="3962" y="10805"/>
                    </a:moveTo>
                    <a:cubicBezTo>
                      <a:pt x="4322" y="15127"/>
                      <a:pt x="4682" y="17288"/>
                      <a:pt x="5042" y="19809"/>
                    </a:cubicBezTo>
                    <a:cubicBezTo>
                      <a:pt x="5042" y="16928"/>
                      <a:pt x="4682" y="14046"/>
                      <a:pt x="4322" y="11165"/>
                    </a:cubicBezTo>
                    <a:cubicBezTo>
                      <a:pt x="4322" y="10445"/>
                      <a:pt x="4322" y="9724"/>
                      <a:pt x="4322" y="9004"/>
                    </a:cubicBezTo>
                    <a:cubicBezTo>
                      <a:pt x="5042" y="9004"/>
                      <a:pt x="5763" y="9004"/>
                      <a:pt x="6483" y="9004"/>
                    </a:cubicBezTo>
                    <a:cubicBezTo>
                      <a:pt x="7924" y="9004"/>
                      <a:pt x="9724" y="9004"/>
                      <a:pt x="11165" y="9004"/>
                    </a:cubicBezTo>
                    <a:cubicBezTo>
                      <a:pt x="17648" y="9004"/>
                      <a:pt x="24491" y="9004"/>
                      <a:pt x="31334" y="9004"/>
                    </a:cubicBezTo>
                    <a:cubicBezTo>
                      <a:pt x="39258" y="9004"/>
                      <a:pt x="47181" y="8644"/>
                      <a:pt x="55105" y="8284"/>
                    </a:cubicBezTo>
                    <a:cubicBezTo>
                      <a:pt x="63028" y="8284"/>
                      <a:pt x="70952" y="8284"/>
                      <a:pt x="78516" y="7203"/>
                    </a:cubicBezTo>
                    <a:cubicBezTo>
                      <a:pt x="93642" y="6123"/>
                      <a:pt x="107329" y="4682"/>
                      <a:pt x="118133" y="3602"/>
                    </a:cubicBezTo>
                    <a:cubicBezTo>
                      <a:pt x="128938" y="2161"/>
                      <a:pt x="136502" y="720"/>
                      <a:pt x="139023" y="0"/>
                    </a:cubicBezTo>
                    <a:cubicBezTo>
                      <a:pt x="134701" y="360"/>
                      <a:pt x="126417" y="1801"/>
                      <a:pt x="116333" y="2521"/>
                    </a:cubicBezTo>
                    <a:cubicBezTo>
                      <a:pt x="106248" y="3242"/>
                      <a:pt x="94363" y="3962"/>
                      <a:pt x="83198" y="4682"/>
                    </a:cubicBezTo>
                    <a:cubicBezTo>
                      <a:pt x="72393" y="5402"/>
                      <a:pt x="62308" y="5402"/>
                      <a:pt x="56185" y="5042"/>
                    </a:cubicBezTo>
                    <a:cubicBezTo>
                      <a:pt x="49703" y="5042"/>
                      <a:pt x="47181" y="4682"/>
                      <a:pt x="50783" y="4322"/>
                    </a:cubicBezTo>
                    <a:cubicBezTo>
                      <a:pt x="42139" y="4322"/>
                      <a:pt x="32775" y="5042"/>
                      <a:pt x="22330" y="5042"/>
                    </a:cubicBezTo>
                    <a:cubicBezTo>
                      <a:pt x="17288" y="5042"/>
                      <a:pt x="11886" y="5042"/>
                      <a:pt x="6843" y="5042"/>
                    </a:cubicBezTo>
                    <a:lnTo>
                      <a:pt x="2881" y="5042"/>
                    </a:lnTo>
                    <a:cubicBezTo>
                      <a:pt x="2881" y="5042"/>
                      <a:pt x="1081" y="5042"/>
                      <a:pt x="1081" y="5042"/>
                    </a:cubicBezTo>
                    <a:lnTo>
                      <a:pt x="0" y="5042"/>
                    </a:lnTo>
                    <a:cubicBezTo>
                      <a:pt x="0" y="5042"/>
                      <a:pt x="0" y="5042"/>
                      <a:pt x="0" y="5042"/>
                    </a:cubicBezTo>
                    <a:lnTo>
                      <a:pt x="0" y="5042"/>
                    </a:lnTo>
                    <a:cubicBezTo>
                      <a:pt x="0" y="5042"/>
                      <a:pt x="0" y="5763"/>
                      <a:pt x="0" y="5763"/>
                    </a:cubicBezTo>
                    <a:cubicBezTo>
                      <a:pt x="0" y="8284"/>
                      <a:pt x="0" y="10805"/>
                      <a:pt x="360" y="13326"/>
                    </a:cubicBezTo>
                    <a:cubicBezTo>
                      <a:pt x="720" y="23411"/>
                      <a:pt x="1441" y="32775"/>
                      <a:pt x="1801" y="41059"/>
                    </a:cubicBezTo>
                    <a:cubicBezTo>
                      <a:pt x="2161" y="48982"/>
                      <a:pt x="2521" y="55465"/>
                      <a:pt x="3242" y="60147"/>
                    </a:cubicBezTo>
                    <a:cubicBezTo>
                      <a:pt x="2521" y="53304"/>
                      <a:pt x="2521" y="47902"/>
                      <a:pt x="2161" y="43940"/>
                    </a:cubicBezTo>
                    <a:cubicBezTo>
                      <a:pt x="2161" y="39978"/>
                      <a:pt x="2161" y="37457"/>
                      <a:pt x="2161" y="36016"/>
                    </a:cubicBezTo>
                    <a:cubicBezTo>
                      <a:pt x="2161" y="33135"/>
                      <a:pt x="2521" y="35656"/>
                      <a:pt x="3242" y="40699"/>
                    </a:cubicBezTo>
                    <a:cubicBezTo>
                      <a:pt x="3962" y="50783"/>
                      <a:pt x="6843" y="72753"/>
                      <a:pt x="9724" y="91481"/>
                    </a:cubicBezTo>
                    <a:cubicBezTo>
                      <a:pt x="10445" y="100125"/>
                      <a:pt x="11165" y="104087"/>
                      <a:pt x="11165" y="105528"/>
                    </a:cubicBezTo>
                    <a:cubicBezTo>
                      <a:pt x="11165" y="106968"/>
                      <a:pt x="11165" y="106248"/>
                      <a:pt x="10445" y="105167"/>
                    </a:cubicBezTo>
                    <a:cubicBezTo>
                      <a:pt x="9724" y="103007"/>
                      <a:pt x="9004" y="100125"/>
                      <a:pt x="11165" y="114892"/>
                    </a:cubicBezTo>
                    <a:cubicBezTo>
                      <a:pt x="13686" y="127858"/>
                      <a:pt x="15487" y="141184"/>
                      <a:pt x="19089" y="154150"/>
                    </a:cubicBezTo>
                    <a:lnTo>
                      <a:pt x="23771" y="173598"/>
                    </a:lnTo>
                    <a:cubicBezTo>
                      <a:pt x="25211" y="180081"/>
                      <a:pt x="27372" y="186564"/>
                      <a:pt x="29173" y="192687"/>
                    </a:cubicBezTo>
                    <a:cubicBezTo>
                      <a:pt x="27733" y="186924"/>
                      <a:pt x="25932" y="181522"/>
                      <a:pt x="24491" y="175759"/>
                    </a:cubicBezTo>
                    <a:lnTo>
                      <a:pt x="20529" y="158832"/>
                    </a:lnTo>
                    <a:lnTo>
                      <a:pt x="16568" y="141904"/>
                    </a:lnTo>
                    <a:cubicBezTo>
                      <a:pt x="15487" y="136142"/>
                      <a:pt x="14407" y="130379"/>
                      <a:pt x="13686" y="124616"/>
                    </a:cubicBezTo>
                    <a:lnTo>
                      <a:pt x="16568" y="134701"/>
                    </a:lnTo>
                    <a:lnTo>
                      <a:pt x="18008" y="139743"/>
                    </a:lnTo>
                    <a:lnTo>
                      <a:pt x="19809" y="144785"/>
                    </a:lnTo>
                    <a:cubicBezTo>
                      <a:pt x="19089" y="142264"/>
                      <a:pt x="18728" y="140463"/>
                      <a:pt x="18008" y="137942"/>
                    </a:cubicBezTo>
                    <a:cubicBezTo>
                      <a:pt x="15487" y="123536"/>
                      <a:pt x="13326" y="112371"/>
                      <a:pt x="11886" y="104087"/>
                    </a:cubicBezTo>
                    <a:cubicBezTo>
                      <a:pt x="11886" y="101926"/>
                      <a:pt x="11165" y="100125"/>
                      <a:pt x="10805" y="98325"/>
                    </a:cubicBezTo>
                    <a:cubicBezTo>
                      <a:pt x="10805" y="96524"/>
                      <a:pt x="10445" y="94723"/>
                      <a:pt x="10085" y="93282"/>
                    </a:cubicBezTo>
                    <a:cubicBezTo>
                      <a:pt x="10085" y="90401"/>
                      <a:pt x="9364" y="87880"/>
                      <a:pt x="9364" y="85719"/>
                    </a:cubicBezTo>
                    <a:cubicBezTo>
                      <a:pt x="8644" y="77435"/>
                      <a:pt x="8644" y="75994"/>
                      <a:pt x="9004" y="74554"/>
                    </a:cubicBezTo>
                    <a:cubicBezTo>
                      <a:pt x="9004" y="73113"/>
                      <a:pt x="9004" y="71672"/>
                      <a:pt x="8644" y="63028"/>
                    </a:cubicBezTo>
                    <a:cubicBezTo>
                      <a:pt x="8644" y="60868"/>
                      <a:pt x="8284" y="58346"/>
                      <a:pt x="7924" y="55105"/>
                    </a:cubicBezTo>
                    <a:cubicBezTo>
                      <a:pt x="7924" y="51863"/>
                      <a:pt x="7564" y="48262"/>
                      <a:pt x="7203" y="43940"/>
                    </a:cubicBezTo>
                    <a:cubicBezTo>
                      <a:pt x="6483" y="35656"/>
                      <a:pt x="5763" y="25211"/>
                      <a:pt x="4682" y="11165"/>
                    </a:cubicBezTo>
                    <a:close/>
                  </a:path>
                </a:pathLst>
              </a:custGeom>
              <a:solidFill>
                <a:schemeClr val="accent2"/>
              </a:solidFill>
              <a:ln w="0" cap="flat">
                <a:noFill/>
                <a:prstDash val="solid"/>
                <a:miter/>
              </a:ln>
            </p:spPr>
            <p:txBody>
              <a:bodyPr rtlCol="0" anchor="ctr"/>
              <a:lstStyle/>
              <a:p>
                <a:endParaRPr lang="en-US" sz="744"/>
              </a:p>
            </p:txBody>
          </p:sp>
          <p:sp>
            <p:nvSpPr>
              <p:cNvPr id="726" name="Freeform: Shape 725">
                <a:extLst>
                  <a:ext uri="{FF2B5EF4-FFF2-40B4-BE49-F238E27FC236}">
                    <a16:creationId xmlns:a16="http://schemas.microsoft.com/office/drawing/2014/main" id="{2090BF66-4A43-9E12-AF51-0927B978FB80}"/>
                  </a:ext>
                </a:extLst>
              </p:cNvPr>
              <p:cNvSpPr/>
              <p:nvPr/>
            </p:nvSpPr>
            <p:spPr>
              <a:xfrm>
                <a:off x="10935987" y="5868945"/>
                <a:ext cx="1440" cy="16567"/>
              </a:xfrm>
              <a:custGeom>
                <a:avLst/>
                <a:gdLst>
                  <a:gd name="connsiteX0" fmla="*/ 0 w 1440"/>
                  <a:gd name="connsiteY0" fmla="*/ 0 h 16567"/>
                  <a:gd name="connsiteX1" fmla="*/ 1441 w 1440"/>
                  <a:gd name="connsiteY1" fmla="*/ 16568 h 16567"/>
                  <a:gd name="connsiteX2" fmla="*/ 0 w 1440"/>
                  <a:gd name="connsiteY2" fmla="*/ 0 h 16567"/>
                </a:gdLst>
                <a:ahLst/>
                <a:cxnLst>
                  <a:cxn ang="0">
                    <a:pos x="connsiteX0" y="connsiteY0"/>
                  </a:cxn>
                  <a:cxn ang="0">
                    <a:pos x="connsiteX1" y="connsiteY1"/>
                  </a:cxn>
                  <a:cxn ang="0">
                    <a:pos x="connsiteX2" y="connsiteY2"/>
                  </a:cxn>
                </a:cxnLst>
                <a:rect l="l" t="t" r="r" b="b"/>
                <a:pathLst>
                  <a:path w="1440" h="16567">
                    <a:moveTo>
                      <a:pt x="0" y="0"/>
                    </a:moveTo>
                    <a:cubicBezTo>
                      <a:pt x="720" y="6483"/>
                      <a:pt x="1081" y="12246"/>
                      <a:pt x="1441" y="16568"/>
                    </a:cubicBezTo>
                    <a:cubicBezTo>
                      <a:pt x="720" y="6843"/>
                      <a:pt x="360" y="3242"/>
                      <a:pt x="0" y="0"/>
                    </a:cubicBezTo>
                    <a:close/>
                  </a:path>
                </a:pathLst>
              </a:custGeom>
              <a:solidFill>
                <a:schemeClr val="accent2"/>
              </a:solidFill>
              <a:ln w="0" cap="flat">
                <a:noFill/>
                <a:prstDash val="solid"/>
                <a:miter/>
              </a:ln>
            </p:spPr>
            <p:txBody>
              <a:bodyPr rtlCol="0" anchor="ctr"/>
              <a:lstStyle/>
              <a:p>
                <a:endParaRPr lang="en-US" sz="744"/>
              </a:p>
            </p:txBody>
          </p:sp>
          <p:sp>
            <p:nvSpPr>
              <p:cNvPr id="727" name="Freeform: Shape 726">
                <a:extLst>
                  <a:ext uri="{FF2B5EF4-FFF2-40B4-BE49-F238E27FC236}">
                    <a16:creationId xmlns:a16="http://schemas.microsoft.com/office/drawing/2014/main" id="{47F418AA-4B7A-43B4-F67B-31D4CF2928CD}"/>
                  </a:ext>
                </a:extLst>
              </p:cNvPr>
              <p:cNvSpPr/>
              <p:nvPr/>
            </p:nvSpPr>
            <p:spPr>
              <a:xfrm>
                <a:off x="11385830" y="5743248"/>
                <a:ext cx="18368" cy="10444"/>
              </a:xfrm>
              <a:custGeom>
                <a:avLst/>
                <a:gdLst>
                  <a:gd name="connsiteX0" fmla="*/ 360 w 18368"/>
                  <a:gd name="connsiteY0" fmla="*/ 10445 h 10444"/>
                  <a:gd name="connsiteX1" fmla="*/ 18368 w 18368"/>
                  <a:gd name="connsiteY1" fmla="*/ 0 h 10444"/>
                  <a:gd name="connsiteX2" fmla="*/ 10445 w 18368"/>
                  <a:gd name="connsiteY2" fmla="*/ 4682 h 10444"/>
                  <a:gd name="connsiteX3" fmla="*/ 0 w 18368"/>
                  <a:gd name="connsiteY3" fmla="*/ 10445 h 10444"/>
                </a:gdLst>
                <a:ahLst/>
                <a:cxnLst>
                  <a:cxn ang="0">
                    <a:pos x="connsiteX0" y="connsiteY0"/>
                  </a:cxn>
                  <a:cxn ang="0">
                    <a:pos x="connsiteX1" y="connsiteY1"/>
                  </a:cxn>
                  <a:cxn ang="0">
                    <a:pos x="connsiteX2" y="connsiteY2"/>
                  </a:cxn>
                  <a:cxn ang="0">
                    <a:pos x="connsiteX3" y="connsiteY3"/>
                  </a:cxn>
                </a:cxnLst>
                <a:rect l="l" t="t" r="r" b="b"/>
                <a:pathLst>
                  <a:path w="18368" h="10444">
                    <a:moveTo>
                      <a:pt x="360" y="10445"/>
                    </a:moveTo>
                    <a:cubicBezTo>
                      <a:pt x="5763" y="7563"/>
                      <a:pt x="11525" y="3962"/>
                      <a:pt x="18368" y="0"/>
                    </a:cubicBezTo>
                    <a:cubicBezTo>
                      <a:pt x="16567" y="1080"/>
                      <a:pt x="13686" y="2521"/>
                      <a:pt x="10445" y="4682"/>
                    </a:cubicBezTo>
                    <a:cubicBezTo>
                      <a:pt x="7203" y="6483"/>
                      <a:pt x="3602" y="8644"/>
                      <a:pt x="0" y="10445"/>
                    </a:cubicBezTo>
                    <a:close/>
                  </a:path>
                </a:pathLst>
              </a:custGeom>
              <a:solidFill>
                <a:schemeClr val="accent2"/>
              </a:solidFill>
              <a:ln w="0" cap="flat">
                <a:noFill/>
                <a:prstDash val="solid"/>
                <a:miter/>
              </a:ln>
            </p:spPr>
            <p:txBody>
              <a:bodyPr rtlCol="0" anchor="ctr"/>
              <a:lstStyle/>
              <a:p>
                <a:endParaRPr lang="en-US" sz="744"/>
              </a:p>
            </p:txBody>
          </p:sp>
          <p:sp>
            <p:nvSpPr>
              <p:cNvPr id="728" name="Freeform: Shape 727">
                <a:extLst>
                  <a:ext uri="{FF2B5EF4-FFF2-40B4-BE49-F238E27FC236}">
                    <a16:creationId xmlns:a16="http://schemas.microsoft.com/office/drawing/2014/main" id="{8ADF324D-5F33-74A0-49E7-5D1FD09B26F5}"/>
                  </a:ext>
                </a:extLst>
              </p:cNvPr>
              <p:cNvSpPr/>
              <p:nvPr/>
            </p:nvSpPr>
            <p:spPr>
              <a:xfrm>
                <a:off x="8695056" y="5616471"/>
                <a:ext cx="52590" cy="45778"/>
              </a:xfrm>
              <a:custGeom>
                <a:avLst/>
                <a:gdLst>
                  <a:gd name="connsiteX0" fmla="*/ 0 w 52590"/>
                  <a:gd name="connsiteY0" fmla="*/ 0 h 45778"/>
                  <a:gd name="connsiteX1" fmla="*/ 8284 w 52590"/>
                  <a:gd name="connsiteY1" fmla="*/ 8644 h 45778"/>
                  <a:gd name="connsiteX2" fmla="*/ 26292 w 52590"/>
                  <a:gd name="connsiteY2" fmla="*/ 24851 h 45778"/>
                  <a:gd name="connsiteX3" fmla="*/ 52584 w 52590"/>
                  <a:gd name="connsiteY3" fmla="*/ 45741 h 45778"/>
                  <a:gd name="connsiteX4" fmla="*/ 40698 w 52590"/>
                  <a:gd name="connsiteY4" fmla="*/ 36016 h 45778"/>
                  <a:gd name="connsiteX5" fmla="*/ 29173 w 52590"/>
                  <a:gd name="connsiteY5" fmla="*/ 25932 h 45778"/>
                  <a:gd name="connsiteX6" fmla="*/ 5763 w 52590"/>
                  <a:gd name="connsiteY6" fmla="*/ 5402 h 45778"/>
                  <a:gd name="connsiteX7" fmla="*/ 0 w 52590"/>
                  <a:gd name="connsiteY7" fmla="*/ 0 h 45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590" h="45778">
                    <a:moveTo>
                      <a:pt x="0" y="0"/>
                    </a:moveTo>
                    <a:cubicBezTo>
                      <a:pt x="0" y="360"/>
                      <a:pt x="3241" y="3962"/>
                      <a:pt x="8284" y="8644"/>
                    </a:cubicBezTo>
                    <a:cubicBezTo>
                      <a:pt x="13326" y="13326"/>
                      <a:pt x="19809" y="19089"/>
                      <a:pt x="26292" y="24851"/>
                    </a:cubicBezTo>
                    <a:cubicBezTo>
                      <a:pt x="38898" y="36737"/>
                      <a:pt x="52944" y="46461"/>
                      <a:pt x="52584" y="45741"/>
                    </a:cubicBezTo>
                    <a:cubicBezTo>
                      <a:pt x="48622" y="42499"/>
                      <a:pt x="44660" y="39258"/>
                      <a:pt x="40698" y="36016"/>
                    </a:cubicBezTo>
                    <a:cubicBezTo>
                      <a:pt x="36737" y="32775"/>
                      <a:pt x="32775" y="29173"/>
                      <a:pt x="29173" y="25932"/>
                    </a:cubicBezTo>
                    <a:cubicBezTo>
                      <a:pt x="21610" y="19089"/>
                      <a:pt x="13686" y="12246"/>
                      <a:pt x="5763" y="5402"/>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729" name="Freeform: Shape 728">
                <a:extLst>
                  <a:ext uri="{FF2B5EF4-FFF2-40B4-BE49-F238E27FC236}">
                    <a16:creationId xmlns:a16="http://schemas.microsoft.com/office/drawing/2014/main" id="{83C5C240-9FA1-B250-9D41-1F58B22DE282}"/>
                  </a:ext>
                </a:extLst>
              </p:cNvPr>
              <p:cNvSpPr/>
              <p:nvPr/>
            </p:nvSpPr>
            <p:spPr>
              <a:xfrm>
                <a:off x="11860885" y="4616299"/>
                <a:ext cx="3601" cy="27372"/>
              </a:xfrm>
              <a:custGeom>
                <a:avLst/>
                <a:gdLst>
                  <a:gd name="connsiteX0" fmla="*/ 0 w 3601"/>
                  <a:gd name="connsiteY0" fmla="*/ 0 h 27372"/>
                  <a:gd name="connsiteX1" fmla="*/ 0 w 3601"/>
                  <a:gd name="connsiteY1" fmla="*/ 23050 h 27372"/>
                  <a:gd name="connsiteX2" fmla="*/ 0 w 3601"/>
                  <a:gd name="connsiteY2" fmla="*/ 27372 h 27372"/>
                  <a:gd name="connsiteX3" fmla="*/ 0 w 3601"/>
                  <a:gd name="connsiteY3" fmla="*/ 0 h 27372"/>
                </a:gdLst>
                <a:ahLst/>
                <a:cxnLst>
                  <a:cxn ang="0">
                    <a:pos x="connsiteX0" y="connsiteY0"/>
                  </a:cxn>
                  <a:cxn ang="0">
                    <a:pos x="connsiteX1" y="connsiteY1"/>
                  </a:cxn>
                  <a:cxn ang="0">
                    <a:pos x="connsiteX2" y="connsiteY2"/>
                  </a:cxn>
                  <a:cxn ang="0">
                    <a:pos x="connsiteX3" y="connsiteY3"/>
                  </a:cxn>
                </a:cxnLst>
                <a:rect l="l" t="t" r="r" b="b"/>
                <a:pathLst>
                  <a:path w="3601" h="27372">
                    <a:moveTo>
                      <a:pt x="0" y="0"/>
                    </a:moveTo>
                    <a:cubicBezTo>
                      <a:pt x="0" y="7564"/>
                      <a:pt x="0" y="15487"/>
                      <a:pt x="0" y="23050"/>
                    </a:cubicBezTo>
                    <a:cubicBezTo>
                      <a:pt x="0" y="24851"/>
                      <a:pt x="0" y="26292"/>
                      <a:pt x="0" y="27372"/>
                    </a:cubicBezTo>
                    <a:cubicBezTo>
                      <a:pt x="0" y="22690"/>
                      <a:pt x="0" y="7564"/>
                      <a:pt x="0" y="0"/>
                    </a:cubicBezTo>
                    <a:close/>
                  </a:path>
                </a:pathLst>
              </a:custGeom>
              <a:solidFill>
                <a:schemeClr val="accent2"/>
              </a:solidFill>
              <a:ln w="0" cap="flat">
                <a:noFill/>
                <a:prstDash val="solid"/>
                <a:miter/>
              </a:ln>
            </p:spPr>
            <p:txBody>
              <a:bodyPr rtlCol="0" anchor="ctr"/>
              <a:lstStyle/>
              <a:p>
                <a:endParaRPr lang="en-US" sz="744"/>
              </a:p>
            </p:txBody>
          </p:sp>
          <p:sp>
            <p:nvSpPr>
              <p:cNvPr id="730" name="Freeform: Shape 729">
                <a:extLst>
                  <a:ext uri="{FF2B5EF4-FFF2-40B4-BE49-F238E27FC236}">
                    <a16:creationId xmlns:a16="http://schemas.microsoft.com/office/drawing/2014/main" id="{E284F9D8-9CAD-E076-22B0-377B49139DFF}"/>
                  </a:ext>
                </a:extLst>
              </p:cNvPr>
              <p:cNvSpPr/>
              <p:nvPr/>
            </p:nvSpPr>
            <p:spPr>
              <a:xfrm>
                <a:off x="10981007" y="5852017"/>
                <a:ext cx="21249" cy="1440"/>
              </a:xfrm>
              <a:custGeom>
                <a:avLst/>
                <a:gdLst>
                  <a:gd name="connsiteX0" fmla="*/ 21250 w 21249"/>
                  <a:gd name="connsiteY0" fmla="*/ 0 h 1440"/>
                  <a:gd name="connsiteX1" fmla="*/ 0 w 21249"/>
                  <a:gd name="connsiteY1" fmla="*/ 1441 h 1440"/>
                  <a:gd name="connsiteX2" fmla="*/ 21250 w 21249"/>
                  <a:gd name="connsiteY2" fmla="*/ 0 h 1440"/>
                </a:gdLst>
                <a:ahLst/>
                <a:cxnLst>
                  <a:cxn ang="0">
                    <a:pos x="connsiteX0" y="connsiteY0"/>
                  </a:cxn>
                  <a:cxn ang="0">
                    <a:pos x="connsiteX1" y="connsiteY1"/>
                  </a:cxn>
                  <a:cxn ang="0">
                    <a:pos x="connsiteX2" y="connsiteY2"/>
                  </a:cxn>
                </a:cxnLst>
                <a:rect l="l" t="t" r="r" b="b"/>
                <a:pathLst>
                  <a:path w="21249" h="1440">
                    <a:moveTo>
                      <a:pt x="21250" y="0"/>
                    </a:moveTo>
                    <a:cubicBezTo>
                      <a:pt x="8644" y="720"/>
                      <a:pt x="3242" y="1080"/>
                      <a:pt x="0" y="1441"/>
                    </a:cubicBezTo>
                    <a:cubicBezTo>
                      <a:pt x="8284" y="1441"/>
                      <a:pt x="15487" y="720"/>
                      <a:pt x="21250" y="0"/>
                    </a:cubicBezTo>
                    <a:close/>
                  </a:path>
                </a:pathLst>
              </a:custGeom>
              <a:solidFill>
                <a:schemeClr val="accent2"/>
              </a:solidFill>
              <a:ln w="0" cap="flat">
                <a:noFill/>
                <a:prstDash val="solid"/>
                <a:miter/>
              </a:ln>
            </p:spPr>
            <p:txBody>
              <a:bodyPr rtlCol="0" anchor="ctr"/>
              <a:lstStyle/>
              <a:p>
                <a:endParaRPr lang="en-US" sz="744"/>
              </a:p>
            </p:txBody>
          </p:sp>
          <p:sp>
            <p:nvSpPr>
              <p:cNvPr id="731" name="Freeform: Shape 730">
                <a:extLst>
                  <a:ext uri="{FF2B5EF4-FFF2-40B4-BE49-F238E27FC236}">
                    <a16:creationId xmlns:a16="http://schemas.microsoft.com/office/drawing/2014/main" id="{1996E9D1-F06A-61DF-19B2-2387400136AC}"/>
                  </a:ext>
                </a:extLst>
              </p:cNvPr>
              <p:cNvSpPr/>
              <p:nvPr/>
            </p:nvSpPr>
            <p:spPr>
              <a:xfrm>
                <a:off x="11864486" y="4531301"/>
                <a:ext cx="1800" cy="80676"/>
              </a:xfrm>
              <a:custGeom>
                <a:avLst/>
                <a:gdLst>
                  <a:gd name="connsiteX0" fmla="*/ 0 w 1800"/>
                  <a:gd name="connsiteY0" fmla="*/ 80676 h 80676"/>
                  <a:gd name="connsiteX1" fmla="*/ 1801 w 1800"/>
                  <a:gd name="connsiteY1" fmla="*/ 54384 h 80676"/>
                  <a:gd name="connsiteX2" fmla="*/ 720 w 1800"/>
                  <a:gd name="connsiteY2" fmla="*/ 0 h 80676"/>
                  <a:gd name="connsiteX3" fmla="*/ 0 w 1800"/>
                  <a:gd name="connsiteY3" fmla="*/ 80316 h 80676"/>
                </a:gdLst>
                <a:ahLst/>
                <a:cxnLst>
                  <a:cxn ang="0">
                    <a:pos x="connsiteX0" y="connsiteY0"/>
                  </a:cxn>
                  <a:cxn ang="0">
                    <a:pos x="connsiteX1" y="connsiteY1"/>
                  </a:cxn>
                  <a:cxn ang="0">
                    <a:pos x="connsiteX2" y="connsiteY2"/>
                  </a:cxn>
                  <a:cxn ang="0">
                    <a:pos x="connsiteX3" y="connsiteY3"/>
                  </a:cxn>
                </a:cxnLst>
                <a:rect l="l" t="t" r="r" b="b"/>
                <a:pathLst>
                  <a:path w="1800" h="80676">
                    <a:moveTo>
                      <a:pt x="0" y="80676"/>
                    </a:moveTo>
                    <a:cubicBezTo>
                      <a:pt x="360" y="70952"/>
                      <a:pt x="1080" y="56546"/>
                      <a:pt x="1801" y="54384"/>
                    </a:cubicBezTo>
                    <a:cubicBezTo>
                      <a:pt x="1801" y="34576"/>
                      <a:pt x="1080" y="20529"/>
                      <a:pt x="720" y="0"/>
                    </a:cubicBezTo>
                    <a:cubicBezTo>
                      <a:pt x="720" y="23050"/>
                      <a:pt x="720" y="49342"/>
                      <a:pt x="0" y="80316"/>
                    </a:cubicBezTo>
                    <a:close/>
                  </a:path>
                </a:pathLst>
              </a:custGeom>
              <a:solidFill>
                <a:schemeClr val="accent2"/>
              </a:solidFill>
              <a:ln w="0" cap="flat">
                <a:noFill/>
                <a:prstDash val="solid"/>
                <a:miter/>
              </a:ln>
            </p:spPr>
            <p:txBody>
              <a:bodyPr rtlCol="0" anchor="ctr"/>
              <a:lstStyle/>
              <a:p>
                <a:endParaRPr lang="en-US" sz="744"/>
              </a:p>
            </p:txBody>
          </p:sp>
          <p:sp>
            <p:nvSpPr>
              <p:cNvPr id="732" name="Freeform: Shape 731">
                <a:extLst>
                  <a:ext uri="{FF2B5EF4-FFF2-40B4-BE49-F238E27FC236}">
                    <a16:creationId xmlns:a16="http://schemas.microsoft.com/office/drawing/2014/main" id="{2B06BF85-9D0F-E056-CC6C-F83C5BE2495E}"/>
                  </a:ext>
                </a:extLst>
              </p:cNvPr>
              <p:cNvSpPr/>
              <p:nvPr/>
            </p:nvSpPr>
            <p:spPr>
              <a:xfrm>
                <a:off x="11864846" y="4529860"/>
                <a:ext cx="3601" cy="1800"/>
              </a:xfrm>
              <a:custGeom>
                <a:avLst/>
                <a:gdLst>
                  <a:gd name="connsiteX0" fmla="*/ 0 w 3601"/>
                  <a:gd name="connsiteY0" fmla="*/ 0 h 1800"/>
                  <a:gd name="connsiteX1" fmla="*/ 0 w 3601"/>
                  <a:gd name="connsiteY1" fmla="*/ 1801 h 1800"/>
                  <a:gd name="connsiteX2" fmla="*/ 0 w 3601"/>
                  <a:gd name="connsiteY2" fmla="*/ 0 h 1800"/>
                </a:gdLst>
                <a:ahLst/>
                <a:cxnLst>
                  <a:cxn ang="0">
                    <a:pos x="connsiteX0" y="connsiteY0"/>
                  </a:cxn>
                  <a:cxn ang="0">
                    <a:pos x="connsiteX1" y="connsiteY1"/>
                  </a:cxn>
                  <a:cxn ang="0">
                    <a:pos x="connsiteX2" y="connsiteY2"/>
                  </a:cxn>
                </a:cxnLst>
                <a:rect l="l" t="t" r="r" b="b"/>
                <a:pathLst>
                  <a:path w="3601" h="1800">
                    <a:moveTo>
                      <a:pt x="0" y="0"/>
                    </a:moveTo>
                    <a:cubicBezTo>
                      <a:pt x="0" y="720"/>
                      <a:pt x="0" y="1080"/>
                      <a:pt x="0" y="1801"/>
                    </a:cubicBezTo>
                    <a:cubicBezTo>
                      <a:pt x="0" y="1080"/>
                      <a:pt x="0" y="720"/>
                      <a:pt x="0" y="0"/>
                    </a:cubicBezTo>
                    <a:close/>
                  </a:path>
                </a:pathLst>
              </a:custGeom>
              <a:solidFill>
                <a:schemeClr val="accent2"/>
              </a:solidFill>
              <a:ln w="0" cap="flat">
                <a:noFill/>
                <a:prstDash val="solid"/>
                <a:miter/>
              </a:ln>
            </p:spPr>
            <p:txBody>
              <a:bodyPr rtlCol="0" anchor="ctr"/>
              <a:lstStyle/>
              <a:p>
                <a:endParaRPr lang="en-US" sz="744"/>
              </a:p>
            </p:txBody>
          </p:sp>
          <p:sp>
            <p:nvSpPr>
              <p:cNvPr id="733" name="Freeform: Shape 732">
                <a:extLst>
                  <a:ext uri="{FF2B5EF4-FFF2-40B4-BE49-F238E27FC236}">
                    <a16:creationId xmlns:a16="http://schemas.microsoft.com/office/drawing/2014/main" id="{35AE69DB-414A-AAC3-96E2-28CE4DBD21F4}"/>
                  </a:ext>
                </a:extLst>
              </p:cNvPr>
              <p:cNvSpPr/>
              <p:nvPr/>
            </p:nvSpPr>
            <p:spPr>
              <a:xfrm>
                <a:off x="8398172" y="2834014"/>
                <a:ext cx="3482881" cy="3474328"/>
              </a:xfrm>
              <a:custGeom>
                <a:avLst/>
                <a:gdLst>
                  <a:gd name="connsiteX0" fmla="*/ 267711 w 3482881"/>
                  <a:gd name="connsiteY0" fmla="*/ 2753284 h 3474328"/>
                  <a:gd name="connsiteX1" fmla="*/ 254745 w 3482881"/>
                  <a:gd name="connsiteY1" fmla="*/ 2740318 h 3474328"/>
                  <a:gd name="connsiteX2" fmla="*/ 261588 w 3482881"/>
                  <a:gd name="connsiteY2" fmla="*/ 2746801 h 3474328"/>
                  <a:gd name="connsiteX3" fmla="*/ 245381 w 3482881"/>
                  <a:gd name="connsiteY3" fmla="*/ 2729513 h 3474328"/>
                  <a:gd name="connsiteX4" fmla="*/ 241419 w 3482881"/>
                  <a:gd name="connsiteY4" fmla="*/ 2725191 h 3474328"/>
                  <a:gd name="connsiteX5" fmla="*/ 237457 w 3482881"/>
                  <a:gd name="connsiteY5" fmla="*/ 2720509 h 3474328"/>
                  <a:gd name="connsiteX6" fmla="*/ 229894 w 3482881"/>
                  <a:gd name="connsiteY6" fmla="*/ 2711505 h 3474328"/>
                  <a:gd name="connsiteX7" fmla="*/ 216928 w 3482881"/>
                  <a:gd name="connsiteY7" fmla="*/ 2697098 h 3474328"/>
                  <a:gd name="connsiteX8" fmla="*/ 221610 w 3482881"/>
                  <a:gd name="connsiteY8" fmla="*/ 2702141 h 3474328"/>
                  <a:gd name="connsiteX9" fmla="*/ 211885 w 3482881"/>
                  <a:gd name="connsiteY9" fmla="*/ 2690616 h 3474328"/>
                  <a:gd name="connsiteX10" fmla="*/ 188115 w 3482881"/>
                  <a:gd name="connsiteY10" fmla="*/ 2662163 h 3474328"/>
                  <a:gd name="connsiteX11" fmla="*/ 184513 w 3482881"/>
                  <a:gd name="connsiteY11" fmla="*/ 2657841 h 3474328"/>
                  <a:gd name="connsiteX12" fmla="*/ 181272 w 3482881"/>
                  <a:gd name="connsiteY12" fmla="*/ 2653159 h 3474328"/>
                  <a:gd name="connsiteX13" fmla="*/ 174429 w 3482881"/>
                  <a:gd name="connsiteY13" fmla="*/ 2643794 h 3474328"/>
                  <a:gd name="connsiteX14" fmla="*/ 160382 w 3482881"/>
                  <a:gd name="connsiteY14" fmla="*/ 2624706 h 3474328"/>
                  <a:gd name="connsiteX15" fmla="*/ 135531 w 3482881"/>
                  <a:gd name="connsiteY15" fmla="*/ 2587609 h 3474328"/>
                  <a:gd name="connsiteX16" fmla="*/ 119324 w 3482881"/>
                  <a:gd name="connsiteY16" fmla="*/ 2561317 h 3474328"/>
                  <a:gd name="connsiteX17" fmla="*/ 112120 w 3482881"/>
                  <a:gd name="connsiteY17" fmla="*/ 2549432 h 3474328"/>
                  <a:gd name="connsiteX18" fmla="*/ 105277 w 3482881"/>
                  <a:gd name="connsiteY18" fmla="*/ 2536826 h 3474328"/>
                  <a:gd name="connsiteX19" fmla="*/ 91951 w 3482881"/>
                  <a:gd name="connsiteY19" fmla="*/ 2511255 h 3474328"/>
                  <a:gd name="connsiteX20" fmla="*/ 80426 w 3482881"/>
                  <a:gd name="connsiteY20" fmla="*/ 2486403 h 3474328"/>
                  <a:gd name="connsiteX21" fmla="*/ 71062 w 3482881"/>
                  <a:gd name="connsiteY21" fmla="*/ 2465154 h 3474328"/>
                  <a:gd name="connsiteX22" fmla="*/ 92312 w 3482881"/>
                  <a:gd name="connsiteY22" fmla="*/ 2509814 h 3474328"/>
                  <a:gd name="connsiteX23" fmla="*/ 66380 w 3482881"/>
                  <a:gd name="connsiteY23" fmla="*/ 2445705 h 3474328"/>
                  <a:gd name="connsiteX24" fmla="*/ 59537 w 3482881"/>
                  <a:gd name="connsiteY24" fmla="*/ 2428057 h 3474328"/>
                  <a:gd name="connsiteX25" fmla="*/ 52333 w 3482881"/>
                  <a:gd name="connsiteY25" fmla="*/ 2407528 h 3474328"/>
                  <a:gd name="connsiteX26" fmla="*/ 44050 w 3482881"/>
                  <a:gd name="connsiteY26" fmla="*/ 2383037 h 3474328"/>
                  <a:gd name="connsiteX27" fmla="*/ 35046 w 3482881"/>
                  <a:gd name="connsiteY27" fmla="*/ 2353504 h 3474328"/>
                  <a:gd name="connsiteX28" fmla="*/ 42249 w 3482881"/>
                  <a:gd name="connsiteY28" fmla="*/ 2378715 h 3474328"/>
                  <a:gd name="connsiteX29" fmla="*/ 46211 w 3482881"/>
                  <a:gd name="connsiteY29" fmla="*/ 2391321 h 3474328"/>
                  <a:gd name="connsiteX30" fmla="*/ 50533 w 3482881"/>
                  <a:gd name="connsiteY30" fmla="*/ 2403566 h 3474328"/>
                  <a:gd name="connsiteX31" fmla="*/ 31804 w 3482881"/>
                  <a:gd name="connsiteY31" fmla="*/ 2347381 h 3474328"/>
                  <a:gd name="connsiteX32" fmla="*/ 29643 w 3482881"/>
                  <a:gd name="connsiteY32" fmla="*/ 2340177 h 3474328"/>
                  <a:gd name="connsiteX33" fmla="*/ 27842 w 3482881"/>
                  <a:gd name="connsiteY33" fmla="*/ 2332974 h 3474328"/>
                  <a:gd name="connsiteX34" fmla="*/ 24241 w 3482881"/>
                  <a:gd name="connsiteY34" fmla="*/ 2318568 h 3474328"/>
                  <a:gd name="connsiteX35" fmla="*/ 20639 w 3482881"/>
                  <a:gd name="connsiteY35" fmla="*/ 2304161 h 3474328"/>
                  <a:gd name="connsiteX36" fmla="*/ 18838 w 3482881"/>
                  <a:gd name="connsiteY36" fmla="*/ 2296958 h 3474328"/>
                  <a:gd name="connsiteX37" fmla="*/ 17398 w 3482881"/>
                  <a:gd name="connsiteY37" fmla="*/ 2289755 h 3474328"/>
                  <a:gd name="connsiteX38" fmla="*/ 16677 w 3482881"/>
                  <a:gd name="connsiteY38" fmla="*/ 2281831 h 3474328"/>
                  <a:gd name="connsiteX39" fmla="*/ 18838 w 3482881"/>
                  <a:gd name="connsiteY39" fmla="*/ 2290835 h 3474328"/>
                  <a:gd name="connsiteX40" fmla="*/ 22080 w 3482881"/>
                  <a:gd name="connsiteY40" fmla="*/ 2305242 h 3474328"/>
                  <a:gd name="connsiteX41" fmla="*/ 30724 w 3482881"/>
                  <a:gd name="connsiteY41" fmla="*/ 2339097 h 3474328"/>
                  <a:gd name="connsiteX42" fmla="*/ 38287 w 3482881"/>
                  <a:gd name="connsiteY42" fmla="*/ 2362508 h 3474328"/>
                  <a:gd name="connsiteX43" fmla="*/ 22080 w 3482881"/>
                  <a:gd name="connsiteY43" fmla="*/ 2298759 h 3474328"/>
                  <a:gd name="connsiteX44" fmla="*/ 17038 w 3482881"/>
                  <a:gd name="connsiteY44" fmla="*/ 2269225 h 3474328"/>
                  <a:gd name="connsiteX45" fmla="*/ 13076 w 3482881"/>
                  <a:gd name="connsiteY45" fmla="*/ 2241493 h 3474328"/>
                  <a:gd name="connsiteX46" fmla="*/ 4432 w 3482881"/>
                  <a:gd name="connsiteY46" fmla="*/ 2155054 h 3474328"/>
                  <a:gd name="connsiteX47" fmla="*/ 6953 w 3482881"/>
                  <a:gd name="connsiteY47" fmla="*/ 2137046 h 3474328"/>
                  <a:gd name="connsiteX48" fmla="*/ 7673 w 3482881"/>
                  <a:gd name="connsiteY48" fmla="*/ 2115076 h 3474328"/>
                  <a:gd name="connsiteX49" fmla="*/ 7673 w 3482881"/>
                  <a:gd name="connsiteY49" fmla="*/ 2078699 h 3474328"/>
                  <a:gd name="connsiteX50" fmla="*/ 4072 w 3482881"/>
                  <a:gd name="connsiteY50" fmla="*/ 2078339 h 3474328"/>
                  <a:gd name="connsiteX51" fmla="*/ 3351 w 3482881"/>
                  <a:gd name="connsiteY51" fmla="*/ 2008108 h 3474328"/>
                  <a:gd name="connsiteX52" fmla="*/ 4072 w 3482881"/>
                  <a:gd name="connsiteY52" fmla="*/ 2013870 h 3474328"/>
                  <a:gd name="connsiteX53" fmla="*/ 1190 w 3482881"/>
                  <a:gd name="connsiteY53" fmla="*/ 1834149 h 3474328"/>
                  <a:gd name="connsiteX54" fmla="*/ 1190 w 3482881"/>
                  <a:gd name="connsiteY54" fmla="*/ 1555383 h 3474328"/>
                  <a:gd name="connsiteX55" fmla="*/ 5512 w 3482881"/>
                  <a:gd name="connsiteY55" fmla="*/ 1484071 h 3474328"/>
                  <a:gd name="connsiteX56" fmla="*/ 1190 w 3482881"/>
                  <a:gd name="connsiteY56" fmla="*/ 1365938 h 3474328"/>
                  <a:gd name="connsiteX57" fmla="*/ 3351 w 3482881"/>
                  <a:gd name="connsiteY57" fmla="*/ 1467504 h 3474328"/>
                  <a:gd name="connsiteX58" fmla="*/ 110 w 3482881"/>
                  <a:gd name="connsiteY58" fmla="*/ 1519367 h 3474328"/>
                  <a:gd name="connsiteX59" fmla="*/ 830 w 3482881"/>
                  <a:gd name="connsiteY59" fmla="*/ 1298227 h 3474328"/>
                  <a:gd name="connsiteX60" fmla="*/ 830 w 3482881"/>
                  <a:gd name="connsiteY60" fmla="*/ 1313354 h 3474328"/>
                  <a:gd name="connsiteX61" fmla="*/ 4432 w 3482881"/>
                  <a:gd name="connsiteY61" fmla="*/ 1116705 h 3474328"/>
                  <a:gd name="connsiteX62" fmla="*/ 3351 w 3482881"/>
                  <a:gd name="connsiteY62" fmla="*/ 1061961 h 3474328"/>
                  <a:gd name="connsiteX63" fmla="*/ 4072 w 3482881"/>
                  <a:gd name="connsiteY63" fmla="*/ 1066283 h 3474328"/>
                  <a:gd name="connsiteX64" fmla="*/ 5152 w 3482881"/>
                  <a:gd name="connsiteY64" fmla="*/ 987767 h 3474328"/>
                  <a:gd name="connsiteX65" fmla="*/ 5152 w 3482881"/>
                  <a:gd name="connsiteY65" fmla="*/ 957153 h 3474328"/>
                  <a:gd name="connsiteX66" fmla="*/ 5152 w 3482881"/>
                  <a:gd name="connsiteY66" fmla="*/ 934103 h 3474328"/>
                  <a:gd name="connsiteX67" fmla="*/ 5152 w 3482881"/>
                  <a:gd name="connsiteY67" fmla="*/ 902409 h 3474328"/>
                  <a:gd name="connsiteX68" fmla="*/ 5152 w 3482881"/>
                  <a:gd name="connsiteY68" fmla="*/ 913213 h 3474328"/>
                  <a:gd name="connsiteX69" fmla="*/ 17398 w 3482881"/>
                  <a:gd name="connsiteY69" fmla="*/ 757263 h 3474328"/>
                  <a:gd name="connsiteX70" fmla="*/ 16317 w 3482881"/>
                  <a:gd name="connsiteY70" fmla="*/ 779593 h 3474328"/>
                  <a:gd name="connsiteX71" fmla="*/ 49452 w 3482881"/>
                  <a:gd name="connsiteY71" fmla="*/ 635168 h 3474328"/>
                  <a:gd name="connsiteX72" fmla="*/ 59897 w 3482881"/>
                  <a:gd name="connsiteY72" fmla="*/ 602393 h 3474328"/>
                  <a:gd name="connsiteX73" fmla="*/ 70702 w 3482881"/>
                  <a:gd name="connsiteY73" fmla="*/ 572500 h 3474328"/>
                  <a:gd name="connsiteX74" fmla="*/ 75744 w 3482881"/>
                  <a:gd name="connsiteY74" fmla="*/ 558453 h 3474328"/>
                  <a:gd name="connsiteX75" fmla="*/ 81146 w 3482881"/>
                  <a:gd name="connsiteY75" fmla="*/ 545488 h 3474328"/>
                  <a:gd name="connsiteX76" fmla="*/ 90871 w 3482881"/>
                  <a:gd name="connsiteY76" fmla="*/ 522077 h 3474328"/>
                  <a:gd name="connsiteX77" fmla="*/ 105998 w 3482881"/>
                  <a:gd name="connsiteY77" fmla="*/ 493624 h 3474328"/>
                  <a:gd name="connsiteX78" fmla="*/ 113561 w 3482881"/>
                  <a:gd name="connsiteY78" fmla="*/ 479578 h 3474328"/>
                  <a:gd name="connsiteX79" fmla="*/ 121845 w 3482881"/>
                  <a:gd name="connsiteY79" fmla="*/ 465892 h 3474328"/>
                  <a:gd name="connsiteX80" fmla="*/ 115002 w 3482881"/>
                  <a:gd name="connsiteY80" fmla="*/ 478497 h 3474328"/>
                  <a:gd name="connsiteX81" fmla="*/ 108519 w 3482881"/>
                  <a:gd name="connsiteY81" fmla="*/ 491463 h 3474328"/>
                  <a:gd name="connsiteX82" fmla="*/ 97354 w 3482881"/>
                  <a:gd name="connsiteY82" fmla="*/ 514874 h 3474328"/>
                  <a:gd name="connsiteX83" fmla="*/ 91231 w 3482881"/>
                  <a:gd name="connsiteY83" fmla="*/ 530361 h 3474328"/>
                  <a:gd name="connsiteX84" fmla="*/ 91231 w 3482881"/>
                  <a:gd name="connsiteY84" fmla="*/ 531801 h 3474328"/>
                  <a:gd name="connsiteX85" fmla="*/ 95913 w 3482881"/>
                  <a:gd name="connsiteY85" fmla="*/ 521357 h 3474328"/>
                  <a:gd name="connsiteX86" fmla="*/ 99875 w 3482881"/>
                  <a:gd name="connsiteY86" fmla="*/ 513433 h 3474328"/>
                  <a:gd name="connsiteX87" fmla="*/ 105638 w 3482881"/>
                  <a:gd name="connsiteY87" fmla="*/ 501188 h 3474328"/>
                  <a:gd name="connsiteX88" fmla="*/ 126887 w 3482881"/>
                  <a:gd name="connsiteY88" fmla="*/ 461930 h 3474328"/>
                  <a:gd name="connsiteX89" fmla="*/ 117883 w 3482881"/>
                  <a:gd name="connsiteY89" fmla="*/ 480658 h 3474328"/>
                  <a:gd name="connsiteX90" fmla="*/ 104917 w 3482881"/>
                  <a:gd name="connsiteY90" fmla="*/ 509831 h 3474328"/>
                  <a:gd name="connsiteX91" fmla="*/ 119324 w 3482881"/>
                  <a:gd name="connsiteY91" fmla="*/ 482819 h 3474328"/>
                  <a:gd name="connsiteX92" fmla="*/ 127968 w 3482881"/>
                  <a:gd name="connsiteY92" fmla="*/ 467692 h 3474328"/>
                  <a:gd name="connsiteX93" fmla="*/ 132650 w 3482881"/>
                  <a:gd name="connsiteY93" fmla="*/ 457608 h 3474328"/>
                  <a:gd name="connsiteX94" fmla="*/ 134451 w 3482881"/>
                  <a:gd name="connsiteY94" fmla="*/ 452566 h 3474328"/>
                  <a:gd name="connsiteX95" fmla="*/ 139853 w 3482881"/>
                  <a:gd name="connsiteY95" fmla="*/ 443922 h 3474328"/>
                  <a:gd name="connsiteX96" fmla="*/ 151738 w 3482881"/>
                  <a:gd name="connsiteY96" fmla="*/ 426994 h 3474328"/>
                  <a:gd name="connsiteX97" fmla="*/ 163264 w 3482881"/>
                  <a:gd name="connsiteY97" fmla="*/ 408626 h 3474328"/>
                  <a:gd name="connsiteX98" fmla="*/ 172268 w 3482881"/>
                  <a:gd name="connsiteY98" fmla="*/ 394940 h 3474328"/>
                  <a:gd name="connsiteX99" fmla="*/ 180191 w 3482881"/>
                  <a:gd name="connsiteY99" fmla="*/ 380173 h 3474328"/>
                  <a:gd name="connsiteX100" fmla="*/ 189195 w 3482881"/>
                  <a:gd name="connsiteY100" fmla="*/ 368648 h 3474328"/>
                  <a:gd name="connsiteX101" fmla="*/ 198559 w 3482881"/>
                  <a:gd name="connsiteY101" fmla="*/ 357483 h 3474328"/>
                  <a:gd name="connsiteX102" fmla="*/ 217288 w 3482881"/>
                  <a:gd name="connsiteY102" fmla="*/ 335153 h 3474328"/>
                  <a:gd name="connsiteX103" fmla="*/ 227012 w 3482881"/>
                  <a:gd name="connsiteY103" fmla="*/ 322547 h 3474328"/>
                  <a:gd name="connsiteX104" fmla="*/ 236377 w 3482881"/>
                  <a:gd name="connsiteY104" fmla="*/ 311382 h 3474328"/>
                  <a:gd name="connsiteX105" fmla="*/ 247902 w 3482881"/>
                  <a:gd name="connsiteY105" fmla="*/ 298056 h 3474328"/>
                  <a:gd name="connsiteX106" fmla="*/ 275274 w 3482881"/>
                  <a:gd name="connsiteY106" fmla="*/ 269243 h 3474328"/>
                  <a:gd name="connsiteX107" fmla="*/ 303367 w 3482881"/>
                  <a:gd name="connsiteY107" fmla="*/ 242231 h 3474328"/>
                  <a:gd name="connsiteX108" fmla="*/ 288600 w 3482881"/>
                  <a:gd name="connsiteY108" fmla="*/ 254836 h 3474328"/>
                  <a:gd name="connsiteX109" fmla="*/ 274194 w 3482881"/>
                  <a:gd name="connsiteY109" fmla="*/ 268523 h 3474328"/>
                  <a:gd name="connsiteX110" fmla="*/ 262308 w 3482881"/>
                  <a:gd name="connsiteY110" fmla="*/ 281128 h 3474328"/>
                  <a:gd name="connsiteX111" fmla="*/ 268791 w 3482881"/>
                  <a:gd name="connsiteY111" fmla="*/ 272845 h 3474328"/>
                  <a:gd name="connsiteX112" fmla="*/ 284278 w 3482881"/>
                  <a:gd name="connsiteY112" fmla="*/ 256997 h 3474328"/>
                  <a:gd name="connsiteX113" fmla="*/ 304087 w 3482881"/>
                  <a:gd name="connsiteY113" fmla="*/ 237909 h 3474328"/>
                  <a:gd name="connsiteX114" fmla="*/ 324256 w 3482881"/>
                  <a:gd name="connsiteY114" fmla="*/ 220261 h 3474328"/>
                  <a:gd name="connsiteX115" fmla="*/ 334341 w 3482881"/>
                  <a:gd name="connsiteY115" fmla="*/ 212697 h 3474328"/>
                  <a:gd name="connsiteX116" fmla="*/ 354510 w 3482881"/>
                  <a:gd name="connsiteY116" fmla="*/ 197210 h 3474328"/>
                  <a:gd name="connsiteX117" fmla="*/ 409975 w 3482881"/>
                  <a:gd name="connsiteY117" fmla="*/ 156872 h 3474328"/>
                  <a:gd name="connsiteX118" fmla="*/ 438068 w 3482881"/>
                  <a:gd name="connsiteY118" fmla="*/ 138864 h 3474328"/>
                  <a:gd name="connsiteX119" fmla="*/ 444190 w 3482881"/>
                  <a:gd name="connsiteY119" fmla="*/ 134902 h 3474328"/>
                  <a:gd name="connsiteX120" fmla="*/ 449953 w 3482881"/>
                  <a:gd name="connsiteY120" fmla="*/ 131661 h 3474328"/>
                  <a:gd name="connsiteX121" fmla="*/ 460037 w 3482881"/>
                  <a:gd name="connsiteY121" fmla="*/ 125898 h 3474328"/>
                  <a:gd name="connsiteX122" fmla="*/ 469041 w 3482881"/>
                  <a:gd name="connsiteY122" fmla="*/ 122657 h 3474328"/>
                  <a:gd name="connsiteX123" fmla="*/ 692702 w 3482881"/>
                  <a:gd name="connsiteY123" fmla="*/ 31175 h 3474328"/>
                  <a:gd name="connsiteX124" fmla="*/ 751049 w 3482881"/>
                  <a:gd name="connsiteY124" fmla="*/ 18210 h 3474328"/>
                  <a:gd name="connsiteX125" fmla="*/ 779141 w 3482881"/>
                  <a:gd name="connsiteY125" fmla="*/ 13167 h 3474328"/>
                  <a:gd name="connsiteX126" fmla="*/ 805794 w 3482881"/>
                  <a:gd name="connsiteY126" fmla="*/ 9566 h 3474328"/>
                  <a:gd name="connsiteX127" fmla="*/ 854776 w 3482881"/>
                  <a:gd name="connsiteY127" fmla="*/ 4523 h 3474328"/>
                  <a:gd name="connsiteX128" fmla="*/ 895834 w 3482881"/>
                  <a:gd name="connsiteY128" fmla="*/ 2362 h 3474328"/>
                  <a:gd name="connsiteX129" fmla="*/ 923567 w 3482881"/>
                  <a:gd name="connsiteY129" fmla="*/ 2362 h 3474328"/>
                  <a:gd name="connsiteX130" fmla="*/ 950939 w 3482881"/>
                  <a:gd name="connsiteY130" fmla="*/ 2723 h 3474328"/>
                  <a:gd name="connsiteX131" fmla="*/ 953460 w 3482881"/>
                  <a:gd name="connsiteY131" fmla="*/ 4163 h 3474328"/>
                  <a:gd name="connsiteX132" fmla="*/ 1247353 w 3482881"/>
                  <a:gd name="connsiteY132" fmla="*/ 1642 h 3474328"/>
                  <a:gd name="connsiteX133" fmla="*/ 1199091 w 3482881"/>
                  <a:gd name="connsiteY133" fmla="*/ 2723 h 3474328"/>
                  <a:gd name="connsiteX134" fmla="*/ 1455166 w 3482881"/>
                  <a:gd name="connsiteY134" fmla="*/ 3443 h 3474328"/>
                  <a:gd name="connsiteX135" fmla="*/ 1426714 w 3482881"/>
                  <a:gd name="connsiteY135" fmla="*/ 4523 h 3474328"/>
                  <a:gd name="connsiteX136" fmla="*/ 1505589 w 3482881"/>
                  <a:gd name="connsiteY136" fmla="*/ 2723 h 3474328"/>
                  <a:gd name="connsiteX137" fmla="*/ 1492263 w 3482881"/>
                  <a:gd name="connsiteY137" fmla="*/ 3443 h 3474328"/>
                  <a:gd name="connsiteX138" fmla="*/ 2120026 w 3482881"/>
                  <a:gd name="connsiteY138" fmla="*/ 562 h 3474328"/>
                  <a:gd name="connsiteX139" fmla="*/ 2051235 w 3482881"/>
                  <a:gd name="connsiteY139" fmla="*/ 1642 h 3474328"/>
                  <a:gd name="connsiteX140" fmla="*/ 2030346 w 3482881"/>
                  <a:gd name="connsiteY140" fmla="*/ 3803 h 3474328"/>
                  <a:gd name="connsiteX141" fmla="*/ 2093735 w 3482881"/>
                  <a:gd name="connsiteY141" fmla="*/ 3803 h 3474328"/>
                  <a:gd name="connsiteX142" fmla="*/ 2205385 w 3482881"/>
                  <a:gd name="connsiteY142" fmla="*/ 1642 h 3474328"/>
                  <a:gd name="connsiteX143" fmla="*/ 2209707 w 3482881"/>
                  <a:gd name="connsiteY143" fmla="*/ 3083 h 3474328"/>
                  <a:gd name="connsiteX144" fmla="*/ 2558705 w 3482881"/>
                  <a:gd name="connsiteY144" fmla="*/ 202 h 3474328"/>
                  <a:gd name="connsiteX145" fmla="*/ 2372861 w 3482881"/>
                  <a:gd name="connsiteY145" fmla="*/ 4884 h 3474328"/>
                  <a:gd name="connsiteX146" fmla="*/ 2418961 w 3482881"/>
                  <a:gd name="connsiteY146" fmla="*/ 6684 h 3474328"/>
                  <a:gd name="connsiteX147" fmla="*/ 2337205 w 3482881"/>
                  <a:gd name="connsiteY147" fmla="*/ 8845 h 3474328"/>
                  <a:gd name="connsiteX148" fmla="*/ 2434448 w 3482881"/>
                  <a:gd name="connsiteY148" fmla="*/ 8845 h 3474328"/>
                  <a:gd name="connsiteX149" fmla="*/ 2398432 w 3482881"/>
                  <a:gd name="connsiteY149" fmla="*/ 10286 h 3474328"/>
                  <a:gd name="connsiteX150" fmla="*/ 2484151 w 3482881"/>
                  <a:gd name="connsiteY150" fmla="*/ 9206 h 3474328"/>
                  <a:gd name="connsiteX151" fmla="*/ 2111743 w 3482881"/>
                  <a:gd name="connsiteY151" fmla="*/ 13528 h 3474328"/>
                  <a:gd name="connsiteX152" fmla="*/ 2127590 w 3482881"/>
                  <a:gd name="connsiteY152" fmla="*/ 12447 h 3474328"/>
                  <a:gd name="connsiteX153" fmla="*/ 2013418 w 3482881"/>
                  <a:gd name="connsiteY153" fmla="*/ 12087 h 3474328"/>
                  <a:gd name="connsiteX154" fmla="*/ 2062040 w 3482881"/>
                  <a:gd name="connsiteY154" fmla="*/ 13528 h 3474328"/>
                  <a:gd name="connsiteX155" fmla="*/ 2018461 w 3482881"/>
                  <a:gd name="connsiteY155" fmla="*/ 14968 h 3474328"/>
                  <a:gd name="connsiteX156" fmla="*/ 1831536 w 3482881"/>
                  <a:gd name="connsiteY156" fmla="*/ 12087 h 3474328"/>
                  <a:gd name="connsiteX157" fmla="*/ 1711242 w 3482881"/>
                  <a:gd name="connsiteY157" fmla="*/ 16049 h 3474328"/>
                  <a:gd name="connsiteX158" fmla="*/ 1668383 w 3482881"/>
                  <a:gd name="connsiteY158" fmla="*/ 13888 h 3474328"/>
                  <a:gd name="connsiteX159" fmla="*/ 1382054 w 3482881"/>
                  <a:gd name="connsiteY159" fmla="*/ 16409 h 3474328"/>
                  <a:gd name="connsiteX160" fmla="*/ 1401862 w 3482881"/>
                  <a:gd name="connsiteY160" fmla="*/ 16409 h 3474328"/>
                  <a:gd name="connsiteX161" fmla="*/ 1383494 w 3482881"/>
                  <a:gd name="connsiteY161" fmla="*/ 14608 h 3474328"/>
                  <a:gd name="connsiteX162" fmla="*/ 1204493 w 3482881"/>
                  <a:gd name="connsiteY162" fmla="*/ 14248 h 3474328"/>
                  <a:gd name="connsiteX163" fmla="*/ 1053585 w 3482881"/>
                  <a:gd name="connsiteY163" fmla="*/ 17129 h 3474328"/>
                  <a:gd name="connsiteX164" fmla="*/ 970388 w 3482881"/>
                  <a:gd name="connsiteY164" fmla="*/ 18210 h 3474328"/>
                  <a:gd name="connsiteX165" fmla="*/ 894393 w 3482881"/>
                  <a:gd name="connsiteY165" fmla="*/ 19650 h 3474328"/>
                  <a:gd name="connsiteX166" fmla="*/ 950219 w 3482881"/>
                  <a:gd name="connsiteY166" fmla="*/ 16769 h 3474328"/>
                  <a:gd name="connsiteX167" fmla="*/ 1054306 w 3482881"/>
                  <a:gd name="connsiteY167" fmla="*/ 15328 h 3474328"/>
                  <a:gd name="connsiteX168" fmla="*/ 969307 w 3482881"/>
                  <a:gd name="connsiteY168" fmla="*/ 15328 h 3474328"/>
                  <a:gd name="connsiteX169" fmla="*/ 1073754 w 3482881"/>
                  <a:gd name="connsiteY169" fmla="*/ 12807 h 3474328"/>
                  <a:gd name="connsiteX170" fmla="*/ 987676 w 3482881"/>
                  <a:gd name="connsiteY170" fmla="*/ 13528 h 3474328"/>
                  <a:gd name="connsiteX171" fmla="*/ 904478 w 3482881"/>
                  <a:gd name="connsiteY171" fmla="*/ 15689 h 3474328"/>
                  <a:gd name="connsiteX172" fmla="*/ 868462 w 3482881"/>
                  <a:gd name="connsiteY172" fmla="*/ 15689 h 3474328"/>
                  <a:gd name="connsiteX173" fmla="*/ 859458 w 3482881"/>
                  <a:gd name="connsiteY173" fmla="*/ 18210 h 3474328"/>
                  <a:gd name="connsiteX174" fmla="*/ 845411 w 3482881"/>
                  <a:gd name="connsiteY174" fmla="*/ 18930 h 3474328"/>
                  <a:gd name="connsiteX175" fmla="*/ 783824 w 3482881"/>
                  <a:gd name="connsiteY175" fmla="*/ 26133 h 3474328"/>
                  <a:gd name="connsiteX176" fmla="*/ 753210 w 3482881"/>
                  <a:gd name="connsiteY176" fmla="*/ 31536 h 3474328"/>
                  <a:gd name="connsiteX177" fmla="*/ 738083 w 3482881"/>
                  <a:gd name="connsiteY177" fmla="*/ 34417 h 3474328"/>
                  <a:gd name="connsiteX178" fmla="*/ 722956 w 3482881"/>
                  <a:gd name="connsiteY178" fmla="*/ 38019 h 3474328"/>
                  <a:gd name="connsiteX179" fmla="*/ 750328 w 3482881"/>
                  <a:gd name="connsiteY179" fmla="*/ 34057 h 3474328"/>
                  <a:gd name="connsiteX180" fmla="*/ 782023 w 3482881"/>
                  <a:gd name="connsiteY180" fmla="*/ 29375 h 3474328"/>
                  <a:gd name="connsiteX181" fmla="*/ 829204 w 3482881"/>
                  <a:gd name="connsiteY181" fmla="*/ 22532 h 3474328"/>
                  <a:gd name="connsiteX182" fmla="*/ 822361 w 3482881"/>
                  <a:gd name="connsiteY182" fmla="*/ 23972 h 3474328"/>
                  <a:gd name="connsiteX183" fmla="*/ 834246 w 3482881"/>
                  <a:gd name="connsiteY183" fmla="*/ 23252 h 3474328"/>
                  <a:gd name="connsiteX184" fmla="*/ 859818 w 3482881"/>
                  <a:gd name="connsiteY184" fmla="*/ 22171 h 3474328"/>
                  <a:gd name="connsiteX185" fmla="*/ 835327 w 3482881"/>
                  <a:gd name="connsiteY185" fmla="*/ 23972 h 3474328"/>
                  <a:gd name="connsiteX186" fmla="*/ 822721 w 3482881"/>
                  <a:gd name="connsiteY186" fmla="*/ 25053 h 3474328"/>
                  <a:gd name="connsiteX187" fmla="*/ 810115 w 3482881"/>
                  <a:gd name="connsiteY187" fmla="*/ 26854 h 3474328"/>
                  <a:gd name="connsiteX188" fmla="*/ 784904 w 3482881"/>
                  <a:gd name="connsiteY188" fmla="*/ 30095 h 3474328"/>
                  <a:gd name="connsiteX189" fmla="*/ 760053 w 3482881"/>
                  <a:gd name="connsiteY189" fmla="*/ 34417 h 3474328"/>
                  <a:gd name="connsiteX190" fmla="*/ 736282 w 3482881"/>
                  <a:gd name="connsiteY190" fmla="*/ 38739 h 3474328"/>
                  <a:gd name="connsiteX191" fmla="*/ 714312 w 3482881"/>
                  <a:gd name="connsiteY191" fmla="*/ 43781 h 3474328"/>
                  <a:gd name="connsiteX192" fmla="*/ 694503 w 3482881"/>
                  <a:gd name="connsiteY192" fmla="*/ 48463 h 3474328"/>
                  <a:gd name="connsiteX193" fmla="*/ 677936 w 3482881"/>
                  <a:gd name="connsiteY193" fmla="*/ 53145 h 3474328"/>
                  <a:gd name="connsiteX194" fmla="*/ 664250 w 3482881"/>
                  <a:gd name="connsiteY194" fmla="*/ 55306 h 3474328"/>
                  <a:gd name="connsiteX195" fmla="*/ 620310 w 3482881"/>
                  <a:gd name="connsiteY195" fmla="*/ 69353 h 3474328"/>
                  <a:gd name="connsiteX196" fmla="*/ 609505 w 3482881"/>
                  <a:gd name="connsiteY196" fmla="*/ 72954 h 3474328"/>
                  <a:gd name="connsiteX197" fmla="*/ 599060 w 3482881"/>
                  <a:gd name="connsiteY197" fmla="*/ 77276 h 3474328"/>
                  <a:gd name="connsiteX198" fmla="*/ 578531 w 3482881"/>
                  <a:gd name="connsiteY198" fmla="*/ 85560 h 3474328"/>
                  <a:gd name="connsiteX199" fmla="*/ 568446 w 3482881"/>
                  <a:gd name="connsiteY199" fmla="*/ 89522 h 3474328"/>
                  <a:gd name="connsiteX200" fmla="*/ 559082 w 3482881"/>
                  <a:gd name="connsiteY200" fmla="*/ 93844 h 3474328"/>
                  <a:gd name="connsiteX201" fmla="*/ 541074 w 3482881"/>
                  <a:gd name="connsiteY201" fmla="*/ 102128 h 3474328"/>
                  <a:gd name="connsiteX202" fmla="*/ 509740 w 3482881"/>
                  <a:gd name="connsiteY202" fmla="*/ 117254 h 3474328"/>
                  <a:gd name="connsiteX203" fmla="*/ 520905 w 3482881"/>
                  <a:gd name="connsiteY203" fmla="*/ 110411 h 3474328"/>
                  <a:gd name="connsiteX204" fmla="*/ 343705 w 3482881"/>
                  <a:gd name="connsiteY204" fmla="*/ 224223 h 3474328"/>
                  <a:gd name="connsiteX205" fmla="*/ 268791 w 3482881"/>
                  <a:gd name="connsiteY205" fmla="*/ 298056 h 3474328"/>
                  <a:gd name="connsiteX206" fmla="*/ 259787 w 3482881"/>
                  <a:gd name="connsiteY206" fmla="*/ 307780 h 3474328"/>
                  <a:gd name="connsiteX207" fmla="*/ 251143 w 3482881"/>
                  <a:gd name="connsiteY207" fmla="*/ 317505 h 3474328"/>
                  <a:gd name="connsiteX208" fmla="*/ 235296 w 3482881"/>
                  <a:gd name="connsiteY208" fmla="*/ 336953 h 3474328"/>
                  <a:gd name="connsiteX209" fmla="*/ 227733 w 3482881"/>
                  <a:gd name="connsiteY209" fmla="*/ 346318 h 3474328"/>
                  <a:gd name="connsiteX210" fmla="*/ 220890 w 3482881"/>
                  <a:gd name="connsiteY210" fmla="*/ 355682 h 3474328"/>
                  <a:gd name="connsiteX211" fmla="*/ 208284 w 3482881"/>
                  <a:gd name="connsiteY211" fmla="*/ 372970 h 3474328"/>
                  <a:gd name="connsiteX212" fmla="*/ 143815 w 3482881"/>
                  <a:gd name="connsiteY212" fmla="*/ 468773 h 3474328"/>
                  <a:gd name="connsiteX213" fmla="*/ 133370 w 3482881"/>
                  <a:gd name="connsiteY213" fmla="*/ 486061 h 3474328"/>
                  <a:gd name="connsiteX214" fmla="*/ 123646 w 3482881"/>
                  <a:gd name="connsiteY214" fmla="*/ 504069 h 3474328"/>
                  <a:gd name="connsiteX215" fmla="*/ 105638 w 3482881"/>
                  <a:gd name="connsiteY215" fmla="*/ 540085 h 3474328"/>
                  <a:gd name="connsiteX216" fmla="*/ 97714 w 3482881"/>
                  <a:gd name="connsiteY216" fmla="*/ 557373 h 3474328"/>
                  <a:gd name="connsiteX217" fmla="*/ 90871 w 3482881"/>
                  <a:gd name="connsiteY217" fmla="*/ 573940 h 3474328"/>
                  <a:gd name="connsiteX218" fmla="*/ 80066 w 3482881"/>
                  <a:gd name="connsiteY218" fmla="*/ 603474 h 3474328"/>
                  <a:gd name="connsiteX219" fmla="*/ 89070 w 3482881"/>
                  <a:gd name="connsiteY219" fmla="*/ 578623 h 3474328"/>
                  <a:gd name="connsiteX220" fmla="*/ 93392 w 3482881"/>
                  <a:gd name="connsiteY220" fmla="*/ 566737 h 3474328"/>
                  <a:gd name="connsiteX221" fmla="*/ 98434 w 3482881"/>
                  <a:gd name="connsiteY221" fmla="*/ 554492 h 3474328"/>
                  <a:gd name="connsiteX222" fmla="*/ 107438 w 3482881"/>
                  <a:gd name="connsiteY222" fmla="*/ 533242 h 3474328"/>
                  <a:gd name="connsiteX223" fmla="*/ 93392 w 3482881"/>
                  <a:gd name="connsiteY223" fmla="*/ 564936 h 3474328"/>
                  <a:gd name="connsiteX224" fmla="*/ 82947 w 3482881"/>
                  <a:gd name="connsiteY224" fmla="*/ 592669 h 3474328"/>
                  <a:gd name="connsiteX225" fmla="*/ 68901 w 3482881"/>
                  <a:gd name="connsiteY225" fmla="*/ 629045 h 3474328"/>
                  <a:gd name="connsiteX226" fmla="*/ 79706 w 3482881"/>
                  <a:gd name="connsiteY226" fmla="*/ 599512 h 3474328"/>
                  <a:gd name="connsiteX227" fmla="*/ 85108 w 3482881"/>
                  <a:gd name="connsiteY227" fmla="*/ 585826 h 3474328"/>
                  <a:gd name="connsiteX228" fmla="*/ 83668 w 3482881"/>
                  <a:gd name="connsiteY228" fmla="*/ 587266 h 3474328"/>
                  <a:gd name="connsiteX229" fmla="*/ 81867 w 3482881"/>
                  <a:gd name="connsiteY229" fmla="*/ 587266 h 3474328"/>
                  <a:gd name="connsiteX230" fmla="*/ 44050 w 3482881"/>
                  <a:gd name="connsiteY230" fmla="*/ 712963 h 3474328"/>
                  <a:gd name="connsiteX231" fmla="*/ 49452 w 3482881"/>
                  <a:gd name="connsiteY231" fmla="*/ 690633 h 3474328"/>
                  <a:gd name="connsiteX232" fmla="*/ 52333 w 3482881"/>
                  <a:gd name="connsiteY232" fmla="*/ 681989 h 3474328"/>
                  <a:gd name="connsiteX233" fmla="*/ 51973 w 3482881"/>
                  <a:gd name="connsiteY233" fmla="*/ 687031 h 3474328"/>
                  <a:gd name="connsiteX234" fmla="*/ 60257 w 3482881"/>
                  <a:gd name="connsiteY234" fmla="*/ 660379 h 3474328"/>
                  <a:gd name="connsiteX235" fmla="*/ 48012 w 3482881"/>
                  <a:gd name="connsiteY235" fmla="*/ 711883 h 3474328"/>
                  <a:gd name="connsiteX236" fmla="*/ 42249 w 3482881"/>
                  <a:gd name="connsiteY236" fmla="*/ 739975 h 3474328"/>
                  <a:gd name="connsiteX237" fmla="*/ 37207 w 3482881"/>
                  <a:gd name="connsiteY237" fmla="*/ 769148 h 3474328"/>
                  <a:gd name="connsiteX238" fmla="*/ 32885 w 3482881"/>
                  <a:gd name="connsiteY238" fmla="*/ 799042 h 3474328"/>
                  <a:gd name="connsiteX239" fmla="*/ 31084 w 3482881"/>
                  <a:gd name="connsiteY239" fmla="*/ 814169 h 3474328"/>
                  <a:gd name="connsiteX240" fmla="*/ 29283 w 3482881"/>
                  <a:gd name="connsiteY240" fmla="*/ 829296 h 3474328"/>
                  <a:gd name="connsiteX241" fmla="*/ 25321 w 3482881"/>
                  <a:gd name="connsiteY241" fmla="*/ 889083 h 3474328"/>
                  <a:gd name="connsiteX242" fmla="*/ 23881 w 3482881"/>
                  <a:gd name="connsiteY242" fmla="*/ 896646 h 3474328"/>
                  <a:gd name="connsiteX243" fmla="*/ 22800 w 3482881"/>
                  <a:gd name="connsiteY243" fmla="*/ 926900 h 3474328"/>
                  <a:gd name="connsiteX244" fmla="*/ 24241 w 3482881"/>
                  <a:gd name="connsiteY244" fmla="*/ 950670 h 3474328"/>
                  <a:gd name="connsiteX245" fmla="*/ 22080 w 3482881"/>
                  <a:gd name="connsiteY245" fmla="*/ 953552 h 3474328"/>
                  <a:gd name="connsiteX246" fmla="*/ 24961 w 3482881"/>
                  <a:gd name="connsiteY246" fmla="*/ 1217551 h 3474328"/>
                  <a:gd name="connsiteX247" fmla="*/ 20999 w 3482881"/>
                  <a:gd name="connsiteY247" fmla="*/ 1194500 h 3474328"/>
                  <a:gd name="connsiteX248" fmla="*/ 19199 w 3482881"/>
                  <a:gd name="connsiteY248" fmla="*/ 1055838 h 3474328"/>
                  <a:gd name="connsiteX249" fmla="*/ 17398 w 3482881"/>
                  <a:gd name="connsiteY249" fmla="*/ 1106621 h 3474328"/>
                  <a:gd name="connsiteX250" fmla="*/ 18838 w 3482881"/>
                  <a:gd name="connsiteY250" fmla="*/ 1162446 h 3474328"/>
                  <a:gd name="connsiteX251" fmla="*/ 18838 w 3482881"/>
                  <a:gd name="connsiteY251" fmla="*/ 1150200 h 3474328"/>
                  <a:gd name="connsiteX252" fmla="*/ 20279 w 3482881"/>
                  <a:gd name="connsiteY252" fmla="*/ 1512884 h 3474328"/>
                  <a:gd name="connsiteX253" fmla="*/ 25321 w 3482881"/>
                  <a:gd name="connsiteY253" fmla="*/ 1806056 h 3474328"/>
                  <a:gd name="connsiteX254" fmla="*/ 21720 w 3482881"/>
                  <a:gd name="connsiteY254" fmla="*/ 1830547 h 3474328"/>
                  <a:gd name="connsiteX255" fmla="*/ 21720 w 3482881"/>
                  <a:gd name="connsiteY255" fmla="*/ 1907982 h 3474328"/>
                  <a:gd name="connsiteX256" fmla="*/ 23160 w 3482881"/>
                  <a:gd name="connsiteY256" fmla="*/ 1943638 h 3474328"/>
                  <a:gd name="connsiteX257" fmla="*/ 23881 w 3482881"/>
                  <a:gd name="connsiteY257" fmla="*/ 1884572 h 3474328"/>
                  <a:gd name="connsiteX258" fmla="*/ 23881 w 3482881"/>
                  <a:gd name="connsiteY258" fmla="*/ 2004506 h 3474328"/>
                  <a:gd name="connsiteX259" fmla="*/ 23520 w 3482881"/>
                  <a:gd name="connsiteY259" fmla="*/ 1994061 h 3474328"/>
                  <a:gd name="connsiteX260" fmla="*/ 25321 w 3482881"/>
                  <a:gd name="connsiteY260" fmla="*/ 2065373 h 3474328"/>
                  <a:gd name="connsiteX261" fmla="*/ 24601 w 3482881"/>
                  <a:gd name="connsiteY261" fmla="*/ 2086623 h 3474328"/>
                  <a:gd name="connsiteX262" fmla="*/ 24601 w 3482881"/>
                  <a:gd name="connsiteY262" fmla="*/ 2103551 h 3474328"/>
                  <a:gd name="connsiteX263" fmla="*/ 24601 w 3482881"/>
                  <a:gd name="connsiteY263" fmla="*/ 2112915 h 3474328"/>
                  <a:gd name="connsiteX264" fmla="*/ 24601 w 3482881"/>
                  <a:gd name="connsiteY264" fmla="*/ 2122639 h 3474328"/>
                  <a:gd name="connsiteX265" fmla="*/ 24961 w 3482881"/>
                  <a:gd name="connsiteY265" fmla="*/ 2142808 h 3474328"/>
                  <a:gd name="connsiteX266" fmla="*/ 24961 w 3482881"/>
                  <a:gd name="connsiteY266" fmla="*/ 2152893 h 3474328"/>
                  <a:gd name="connsiteX267" fmla="*/ 25321 w 3482881"/>
                  <a:gd name="connsiteY267" fmla="*/ 2162977 h 3474328"/>
                  <a:gd name="connsiteX268" fmla="*/ 27482 w 3482881"/>
                  <a:gd name="connsiteY268" fmla="*/ 2197913 h 3474328"/>
                  <a:gd name="connsiteX269" fmla="*/ 29643 w 3482881"/>
                  <a:gd name="connsiteY269" fmla="*/ 2211599 h 3474328"/>
                  <a:gd name="connsiteX270" fmla="*/ 31804 w 3482881"/>
                  <a:gd name="connsiteY270" fmla="*/ 2225286 h 3474328"/>
                  <a:gd name="connsiteX271" fmla="*/ 33965 w 3482881"/>
                  <a:gd name="connsiteY271" fmla="*/ 2238972 h 3474328"/>
                  <a:gd name="connsiteX272" fmla="*/ 36486 w 3482881"/>
                  <a:gd name="connsiteY272" fmla="*/ 2252658 h 3474328"/>
                  <a:gd name="connsiteX273" fmla="*/ 35046 w 3482881"/>
                  <a:gd name="connsiteY273" fmla="*/ 2248336 h 3474328"/>
                  <a:gd name="connsiteX274" fmla="*/ 38287 w 3482881"/>
                  <a:gd name="connsiteY274" fmla="*/ 2268865 h 3474328"/>
                  <a:gd name="connsiteX275" fmla="*/ 40808 w 3482881"/>
                  <a:gd name="connsiteY275" fmla="*/ 2282912 h 3474328"/>
                  <a:gd name="connsiteX276" fmla="*/ 43329 w 3482881"/>
                  <a:gd name="connsiteY276" fmla="*/ 2296598 h 3474328"/>
                  <a:gd name="connsiteX277" fmla="*/ 46571 w 3482881"/>
                  <a:gd name="connsiteY277" fmla="*/ 2313886 h 3474328"/>
                  <a:gd name="connsiteX278" fmla="*/ 50172 w 3482881"/>
                  <a:gd name="connsiteY278" fmla="*/ 2328292 h 3474328"/>
                  <a:gd name="connsiteX279" fmla="*/ 51973 w 3482881"/>
                  <a:gd name="connsiteY279" fmla="*/ 2335135 h 3474328"/>
                  <a:gd name="connsiteX280" fmla="*/ 54134 w 3482881"/>
                  <a:gd name="connsiteY280" fmla="*/ 2341978 h 3474328"/>
                  <a:gd name="connsiteX281" fmla="*/ 63138 w 3482881"/>
                  <a:gd name="connsiteY281" fmla="*/ 2370431 h 3474328"/>
                  <a:gd name="connsiteX282" fmla="*/ 68541 w 3482881"/>
                  <a:gd name="connsiteY282" fmla="*/ 2385918 h 3474328"/>
                  <a:gd name="connsiteX283" fmla="*/ 74303 w 3482881"/>
                  <a:gd name="connsiteY283" fmla="*/ 2402486 h 3474328"/>
                  <a:gd name="connsiteX284" fmla="*/ 80786 w 3482881"/>
                  <a:gd name="connsiteY284" fmla="*/ 2420854 h 3474328"/>
                  <a:gd name="connsiteX285" fmla="*/ 88710 w 3482881"/>
                  <a:gd name="connsiteY285" fmla="*/ 2441023 h 3474328"/>
                  <a:gd name="connsiteX286" fmla="*/ 94472 w 3482881"/>
                  <a:gd name="connsiteY286" fmla="*/ 2458671 h 3474328"/>
                  <a:gd name="connsiteX287" fmla="*/ 108519 w 3482881"/>
                  <a:gd name="connsiteY287" fmla="*/ 2493967 h 3474328"/>
                  <a:gd name="connsiteX288" fmla="*/ 178030 w 3482881"/>
                  <a:gd name="connsiteY288" fmla="*/ 2612460 h 3474328"/>
                  <a:gd name="connsiteX289" fmla="*/ 197119 w 3482881"/>
                  <a:gd name="connsiteY289" fmla="*/ 2638032 h 3474328"/>
                  <a:gd name="connsiteX290" fmla="*/ 201801 w 3482881"/>
                  <a:gd name="connsiteY290" fmla="*/ 2644515 h 3474328"/>
                  <a:gd name="connsiteX291" fmla="*/ 206843 w 3482881"/>
                  <a:gd name="connsiteY291" fmla="*/ 2650638 h 3474328"/>
                  <a:gd name="connsiteX292" fmla="*/ 216928 w 3482881"/>
                  <a:gd name="connsiteY292" fmla="*/ 2663243 h 3474328"/>
                  <a:gd name="connsiteX293" fmla="*/ 227372 w 3482881"/>
                  <a:gd name="connsiteY293" fmla="*/ 2676209 h 3474328"/>
                  <a:gd name="connsiteX294" fmla="*/ 238537 w 3482881"/>
                  <a:gd name="connsiteY294" fmla="*/ 2689175 h 3474328"/>
                  <a:gd name="connsiteX295" fmla="*/ 249703 w 3482881"/>
                  <a:gd name="connsiteY295" fmla="*/ 2702501 h 3474328"/>
                  <a:gd name="connsiteX296" fmla="*/ 261588 w 3482881"/>
                  <a:gd name="connsiteY296" fmla="*/ 2716187 h 3474328"/>
                  <a:gd name="connsiteX297" fmla="*/ 254745 w 3482881"/>
                  <a:gd name="connsiteY297" fmla="*/ 2710064 h 3474328"/>
                  <a:gd name="connsiteX298" fmla="*/ 255105 w 3482881"/>
                  <a:gd name="connsiteY298" fmla="*/ 2711505 h 3474328"/>
                  <a:gd name="connsiteX299" fmla="*/ 264109 w 3482881"/>
                  <a:gd name="connsiteY299" fmla="*/ 2721589 h 3474328"/>
                  <a:gd name="connsiteX300" fmla="*/ 326777 w 3482881"/>
                  <a:gd name="connsiteY300" fmla="*/ 2781737 h 3474328"/>
                  <a:gd name="connsiteX301" fmla="*/ 326057 w 3482881"/>
                  <a:gd name="connsiteY301" fmla="*/ 2781737 h 3474328"/>
                  <a:gd name="connsiteX302" fmla="*/ 327137 w 3482881"/>
                  <a:gd name="connsiteY302" fmla="*/ 2781737 h 3474328"/>
                  <a:gd name="connsiteX303" fmla="*/ 342264 w 3482881"/>
                  <a:gd name="connsiteY303" fmla="*/ 2793982 h 3474328"/>
                  <a:gd name="connsiteX304" fmla="*/ 348027 w 3482881"/>
                  <a:gd name="connsiteY304" fmla="*/ 2798664 h 3474328"/>
                  <a:gd name="connsiteX305" fmla="*/ 353789 w 3482881"/>
                  <a:gd name="connsiteY305" fmla="*/ 2802986 h 3474328"/>
                  <a:gd name="connsiteX306" fmla="*/ 364955 w 3482881"/>
                  <a:gd name="connsiteY306" fmla="*/ 2811270 h 3474328"/>
                  <a:gd name="connsiteX307" fmla="*/ 376120 w 3482881"/>
                  <a:gd name="connsiteY307" fmla="*/ 2819554 h 3474328"/>
                  <a:gd name="connsiteX308" fmla="*/ 388365 w 3482881"/>
                  <a:gd name="connsiteY308" fmla="*/ 2827837 h 3474328"/>
                  <a:gd name="connsiteX309" fmla="*/ 418259 w 3482881"/>
                  <a:gd name="connsiteY309" fmla="*/ 2848007 h 3474328"/>
                  <a:gd name="connsiteX310" fmla="*/ 438068 w 3482881"/>
                  <a:gd name="connsiteY310" fmla="*/ 2860252 h 3474328"/>
                  <a:gd name="connsiteX311" fmla="*/ 449233 w 3482881"/>
                  <a:gd name="connsiteY311" fmla="*/ 2867095 h 3474328"/>
                  <a:gd name="connsiteX312" fmla="*/ 455355 w 3482881"/>
                  <a:gd name="connsiteY312" fmla="*/ 2870697 h 3474328"/>
                  <a:gd name="connsiteX313" fmla="*/ 461838 w 3482881"/>
                  <a:gd name="connsiteY313" fmla="*/ 2874298 h 3474328"/>
                  <a:gd name="connsiteX314" fmla="*/ 425822 w 3482881"/>
                  <a:gd name="connsiteY314" fmla="*/ 2850167 h 3474328"/>
                  <a:gd name="connsiteX315" fmla="*/ 418979 w 3482881"/>
                  <a:gd name="connsiteY315" fmla="*/ 2845845 h 3474328"/>
                  <a:gd name="connsiteX316" fmla="*/ 412136 w 3482881"/>
                  <a:gd name="connsiteY316" fmla="*/ 2841163 h 3474328"/>
                  <a:gd name="connsiteX317" fmla="*/ 398450 w 3482881"/>
                  <a:gd name="connsiteY317" fmla="*/ 2831799 h 3474328"/>
                  <a:gd name="connsiteX318" fmla="*/ 385844 w 3482881"/>
                  <a:gd name="connsiteY318" fmla="*/ 2823155 h 3474328"/>
                  <a:gd name="connsiteX319" fmla="*/ 375759 w 3482881"/>
                  <a:gd name="connsiteY319" fmla="*/ 2815592 h 3474328"/>
                  <a:gd name="connsiteX320" fmla="*/ 354510 w 3482881"/>
                  <a:gd name="connsiteY320" fmla="*/ 2801185 h 3474328"/>
                  <a:gd name="connsiteX321" fmla="*/ 338302 w 3482881"/>
                  <a:gd name="connsiteY321" fmla="*/ 2786059 h 3474328"/>
                  <a:gd name="connsiteX322" fmla="*/ 318494 w 3482881"/>
                  <a:gd name="connsiteY322" fmla="*/ 2769131 h 3474328"/>
                  <a:gd name="connsiteX323" fmla="*/ 286439 w 3482881"/>
                  <a:gd name="connsiteY323" fmla="*/ 2739237 h 3474328"/>
                  <a:gd name="connsiteX324" fmla="*/ 381162 w 3482881"/>
                  <a:gd name="connsiteY324" fmla="*/ 2818473 h 3474328"/>
                  <a:gd name="connsiteX325" fmla="*/ 397009 w 3482881"/>
                  <a:gd name="connsiteY325" fmla="*/ 2829998 h 3474328"/>
                  <a:gd name="connsiteX326" fmla="*/ 413216 w 3482881"/>
                  <a:gd name="connsiteY326" fmla="*/ 2841163 h 3474328"/>
                  <a:gd name="connsiteX327" fmla="*/ 421500 w 3482881"/>
                  <a:gd name="connsiteY327" fmla="*/ 2846926 h 3474328"/>
                  <a:gd name="connsiteX328" fmla="*/ 429784 w 3482881"/>
                  <a:gd name="connsiteY328" fmla="*/ 2852329 h 3474328"/>
                  <a:gd name="connsiteX329" fmla="*/ 446351 w 3482881"/>
                  <a:gd name="connsiteY329" fmla="*/ 2862773 h 3474328"/>
                  <a:gd name="connsiteX330" fmla="*/ 478766 w 3482881"/>
                  <a:gd name="connsiteY330" fmla="*/ 2881502 h 3474328"/>
                  <a:gd name="connsiteX331" fmla="*/ 493893 w 3482881"/>
                  <a:gd name="connsiteY331" fmla="*/ 2890146 h 3474328"/>
                  <a:gd name="connsiteX332" fmla="*/ 508659 w 3482881"/>
                  <a:gd name="connsiteY332" fmla="*/ 2897349 h 3474328"/>
                  <a:gd name="connsiteX333" fmla="*/ 413576 w 3482881"/>
                  <a:gd name="connsiteY333" fmla="*/ 2837202 h 3474328"/>
                  <a:gd name="connsiteX334" fmla="*/ 384763 w 3482881"/>
                  <a:gd name="connsiteY334" fmla="*/ 2816312 h 3474328"/>
                  <a:gd name="connsiteX335" fmla="*/ 355950 w 3482881"/>
                  <a:gd name="connsiteY335" fmla="*/ 2793262 h 3474328"/>
                  <a:gd name="connsiteX336" fmla="*/ 327858 w 3482881"/>
                  <a:gd name="connsiteY336" fmla="*/ 2768771 h 3474328"/>
                  <a:gd name="connsiteX337" fmla="*/ 314172 w 3482881"/>
                  <a:gd name="connsiteY337" fmla="*/ 2756165 h 3474328"/>
                  <a:gd name="connsiteX338" fmla="*/ 300846 w 3482881"/>
                  <a:gd name="connsiteY338" fmla="*/ 2743559 h 3474328"/>
                  <a:gd name="connsiteX339" fmla="*/ 315972 w 3482881"/>
                  <a:gd name="connsiteY339" fmla="*/ 2758686 h 3474328"/>
                  <a:gd name="connsiteX340" fmla="*/ 323536 w 3482881"/>
                  <a:gd name="connsiteY340" fmla="*/ 2766250 h 3474328"/>
                  <a:gd name="connsiteX341" fmla="*/ 331459 w 3482881"/>
                  <a:gd name="connsiteY341" fmla="*/ 2773453 h 3474328"/>
                  <a:gd name="connsiteX342" fmla="*/ 321735 w 3482881"/>
                  <a:gd name="connsiteY342" fmla="*/ 2765169 h 3474328"/>
                  <a:gd name="connsiteX343" fmla="*/ 312371 w 3482881"/>
                  <a:gd name="connsiteY343" fmla="*/ 2756525 h 3474328"/>
                  <a:gd name="connsiteX344" fmla="*/ 294003 w 3482881"/>
                  <a:gd name="connsiteY344" fmla="*/ 2738877 h 3474328"/>
                  <a:gd name="connsiteX345" fmla="*/ 311290 w 3482881"/>
                  <a:gd name="connsiteY345" fmla="*/ 2756525 h 3474328"/>
                  <a:gd name="connsiteX346" fmla="*/ 319934 w 3482881"/>
                  <a:gd name="connsiteY346" fmla="*/ 2765529 h 3474328"/>
                  <a:gd name="connsiteX347" fmla="*/ 328938 w 3482881"/>
                  <a:gd name="connsiteY347" fmla="*/ 2774173 h 3474328"/>
                  <a:gd name="connsiteX348" fmla="*/ 322095 w 3482881"/>
                  <a:gd name="connsiteY348" fmla="*/ 2768411 h 3474328"/>
                  <a:gd name="connsiteX349" fmla="*/ 315612 w 3482881"/>
                  <a:gd name="connsiteY349" fmla="*/ 2762288 h 3474328"/>
                  <a:gd name="connsiteX350" fmla="*/ 303007 w 3482881"/>
                  <a:gd name="connsiteY350" fmla="*/ 2750402 h 3474328"/>
                  <a:gd name="connsiteX351" fmla="*/ 290761 w 3482881"/>
                  <a:gd name="connsiteY351" fmla="*/ 2738877 h 3474328"/>
                  <a:gd name="connsiteX352" fmla="*/ 279236 w 3482881"/>
                  <a:gd name="connsiteY352" fmla="*/ 2726992 h 3474328"/>
                  <a:gd name="connsiteX353" fmla="*/ 268071 w 3482881"/>
                  <a:gd name="connsiteY353" fmla="*/ 2715107 h 3474328"/>
                  <a:gd name="connsiteX354" fmla="*/ 256906 w 3482881"/>
                  <a:gd name="connsiteY354" fmla="*/ 2703221 h 3474328"/>
                  <a:gd name="connsiteX355" fmla="*/ 235656 w 3482881"/>
                  <a:gd name="connsiteY355" fmla="*/ 2678730 h 3474328"/>
                  <a:gd name="connsiteX356" fmla="*/ 256546 w 3482881"/>
                  <a:gd name="connsiteY356" fmla="*/ 2703221 h 3474328"/>
                  <a:gd name="connsiteX357" fmla="*/ 260507 w 3482881"/>
                  <a:gd name="connsiteY357" fmla="*/ 2707903 h 3474328"/>
                  <a:gd name="connsiteX358" fmla="*/ 263749 w 3482881"/>
                  <a:gd name="connsiteY358" fmla="*/ 2711865 h 3474328"/>
                  <a:gd name="connsiteX359" fmla="*/ 268791 w 3482881"/>
                  <a:gd name="connsiteY359" fmla="*/ 2717628 h 3474328"/>
                  <a:gd name="connsiteX360" fmla="*/ 261948 w 3482881"/>
                  <a:gd name="connsiteY360" fmla="*/ 2711865 h 3474328"/>
                  <a:gd name="connsiteX361" fmla="*/ 239978 w 3482881"/>
                  <a:gd name="connsiteY361" fmla="*/ 2685933 h 3474328"/>
                  <a:gd name="connsiteX362" fmla="*/ 232055 w 3482881"/>
                  <a:gd name="connsiteY362" fmla="*/ 2676929 h 3474328"/>
                  <a:gd name="connsiteX363" fmla="*/ 225572 w 3482881"/>
                  <a:gd name="connsiteY363" fmla="*/ 2669006 h 3474328"/>
                  <a:gd name="connsiteX364" fmla="*/ 212606 w 3482881"/>
                  <a:gd name="connsiteY364" fmla="*/ 2653879 h 3474328"/>
                  <a:gd name="connsiteX365" fmla="*/ 205042 w 3482881"/>
                  <a:gd name="connsiteY365" fmla="*/ 2644875 h 3474328"/>
                  <a:gd name="connsiteX366" fmla="*/ 196398 w 3482881"/>
                  <a:gd name="connsiteY366" fmla="*/ 2632990 h 3474328"/>
                  <a:gd name="connsiteX367" fmla="*/ 201801 w 3482881"/>
                  <a:gd name="connsiteY367" fmla="*/ 2640553 h 3474328"/>
                  <a:gd name="connsiteX368" fmla="*/ 207203 w 3482881"/>
                  <a:gd name="connsiteY368" fmla="*/ 2648116 h 3474328"/>
                  <a:gd name="connsiteX369" fmla="*/ 216928 w 3482881"/>
                  <a:gd name="connsiteY369" fmla="*/ 2660722 h 3474328"/>
                  <a:gd name="connsiteX370" fmla="*/ 216928 w 3482881"/>
                  <a:gd name="connsiteY370" fmla="*/ 2662163 h 3474328"/>
                  <a:gd name="connsiteX371" fmla="*/ 162543 w 3482881"/>
                  <a:gd name="connsiteY371" fmla="*/ 2582207 h 3474328"/>
                  <a:gd name="connsiteX372" fmla="*/ 157141 w 3482881"/>
                  <a:gd name="connsiteY372" fmla="*/ 2573923 h 3474328"/>
                  <a:gd name="connsiteX373" fmla="*/ 152098 w 3482881"/>
                  <a:gd name="connsiteY373" fmla="*/ 2565279 h 3474328"/>
                  <a:gd name="connsiteX374" fmla="*/ 142014 w 3482881"/>
                  <a:gd name="connsiteY374" fmla="*/ 2547271 h 3474328"/>
                  <a:gd name="connsiteX375" fmla="*/ 136611 w 3482881"/>
                  <a:gd name="connsiteY375" fmla="*/ 2537546 h 3474328"/>
                  <a:gd name="connsiteX376" fmla="*/ 131209 w 3482881"/>
                  <a:gd name="connsiteY376" fmla="*/ 2526742 h 3474328"/>
                  <a:gd name="connsiteX377" fmla="*/ 119684 w 3482881"/>
                  <a:gd name="connsiteY377" fmla="*/ 2502611 h 3474328"/>
                  <a:gd name="connsiteX378" fmla="*/ 118243 w 3482881"/>
                  <a:gd name="connsiteY378" fmla="*/ 2501890 h 3474328"/>
                  <a:gd name="connsiteX379" fmla="*/ 113561 w 3482881"/>
                  <a:gd name="connsiteY379" fmla="*/ 2493247 h 3474328"/>
                  <a:gd name="connsiteX380" fmla="*/ 98794 w 3482881"/>
                  <a:gd name="connsiteY380" fmla="*/ 2461192 h 3474328"/>
                  <a:gd name="connsiteX381" fmla="*/ 84028 w 3482881"/>
                  <a:gd name="connsiteY381" fmla="*/ 2424816 h 3474328"/>
                  <a:gd name="connsiteX382" fmla="*/ 78625 w 3482881"/>
                  <a:gd name="connsiteY382" fmla="*/ 2410769 h 3474328"/>
                  <a:gd name="connsiteX383" fmla="*/ 75384 w 3482881"/>
                  <a:gd name="connsiteY383" fmla="*/ 2402846 h 3474328"/>
                  <a:gd name="connsiteX384" fmla="*/ 81146 w 3482881"/>
                  <a:gd name="connsiteY384" fmla="*/ 2420134 h 3474328"/>
                  <a:gd name="connsiteX385" fmla="*/ 87629 w 3482881"/>
                  <a:gd name="connsiteY385" fmla="*/ 2437061 h 3474328"/>
                  <a:gd name="connsiteX386" fmla="*/ 80066 w 3482881"/>
                  <a:gd name="connsiteY386" fmla="*/ 2419413 h 3474328"/>
                  <a:gd name="connsiteX387" fmla="*/ 73583 w 3482881"/>
                  <a:gd name="connsiteY387" fmla="*/ 2401405 h 3474328"/>
                  <a:gd name="connsiteX388" fmla="*/ 67100 w 3482881"/>
                  <a:gd name="connsiteY388" fmla="*/ 2383397 h 3474328"/>
                  <a:gd name="connsiteX389" fmla="*/ 64219 w 3482881"/>
                  <a:gd name="connsiteY389" fmla="*/ 2374393 h 3474328"/>
                  <a:gd name="connsiteX390" fmla="*/ 61338 w 3482881"/>
                  <a:gd name="connsiteY390" fmla="*/ 2365029 h 3474328"/>
                  <a:gd name="connsiteX391" fmla="*/ 61338 w 3482881"/>
                  <a:gd name="connsiteY391" fmla="*/ 2356024 h 3474328"/>
                  <a:gd name="connsiteX392" fmla="*/ 63859 w 3482881"/>
                  <a:gd name="connsiteY392" fmla="*/ 2361787 h 3474328"/>
                  <a:gd name="connsiteX393" fmla="*/ 60977 w 3482881"/>
                  <a:gd name="connsiteY393" fmla="*/ 2349542 h 3474328"/>
                  <a:gd name="connsiteX394" fmla="*/ 57736 w 3482881"/>
                  <a:gd name="connsiteY394" fmla="*/ 2337296 h 3474328"/>
                  <a:gd name="connsiteX395" fmla="*/ 54134 w 3482881"/>
                  <a:gd name="connsiteY395" fmla="*/ 2320008 h 3474328"/>
                  <a:gd name="connsiteX396" fmla="*/ 50172 w 3482881"/>
                  <a:gd name="connsiteY396" fmla="*/ 2303081 h 3474328"/>
                  <a:gd name="connsiteX397" fmla="*/ 46931 w 3482881"/>
                  <a:gd name="connsiteY397" fmla="*/ 2287954 h 3474328"/>
                  <a:gd name="connsiteX398" fmla="*/ 42249 w 3482881"/>
                  <a:gd name="connsiteY398" fmla="*/ 2263103 h 3474328"/>
                  <a:gd name="connsiteX399" fmla="*/ 35766 w 3482881"/>
                  <a:gd name="connsiteY399" fmla="*/ 2226366 h 3474328"/>
                  <a:gd name="connsiteX400" fmla="*/ 31084 w 3482881"/>
                  <a:gd name="connsiteY400" fmla="*/ 2193231 h 3474328"/>
                  <a:gd name="connsiteX401" fmla="*/ 29283 w 3482881"/>
                  <a:gd name="connsiteY401" fmla="*/ 2172702 h 3474328"/>
                  <a:gd name="connsiteX402" fmla="*/ 28203 w 3482881"/>
                  <a:gd name="connsiteY402" fmla="*/ 2160456 h 3474328"/>
                  <a:gd name="connsiteX403" fmla="*/ 27842 w 3482881"/>
                  <a:gd name="connsiteY403" fmla="*/ 2146770 h 3474328"/>
                  <a:gd name="connsiteX404" fmla="*/ 28923 w 3482881"/>
                  <a:gd name="connsiteY404" fmla="*/ 2157935 h 3474328"/>
                  <a:gd name="connsiteX405" fmla="*/ 30364 w 3482881"/>
                  <a:gd name="connsiteY405" fmla="*/ 2172342 h 3474328"/>
                  <a:gd name="connsiteX406" fmla="*/ 34325 w 3482881"/>
                  <a:gd name="connsiteY406" fmla="*/ 2207998 h 3474328"/>
                  <a:gd name="connsiteX407" fmla="*/ 40448 w 3482881"/>
                  <a:gd name="connsiteY407" fmla="*/ 2250497 h 3474328"/>
                  <a:gd name="connsiteX408" fmla="*/ 49092 w 3482881"/>
                  <a:gd name="connsiteY408" fmla="*/ 2296238 h 3474328"/>
                  <a:gd name="connsiteX409" fmla="*/ 42969 w 3482881"/>
                  <a:gd name="connsiteY409" fmla="*/ 2258421 h 3474328"/>
                  <a:gd name="connsiteX410" fmla="*/ 48012 w 3482881"/>
                  <a:gd name="connsiteY410" fmla="*/ 2283992 h 3474328"/>
                  <a:gd name="connsiteX411" fmla="*/ 49812 w 3482881"/>
                  <a:gd name="connsiteY411" fmla="*/ 2292996 h 3474328"/>
                  <a:gd name="connsiteX412" fmla="*/ 51973 w 3482881"/>
                  <a:gd name="connsiteY412" fmla="*/ 2302720 h 3474328"/>
                  <a:gd name="connsiteX413" fmla="*/ 57016 w 3482881"/>
                  <a:gd name="connsiteY413" fmla="*/ 2323610 h 3474328"/>
                  <a:gd name="connsiteX414" fmla="*/ 80786 w 3482881"/>
                  <a:gd name="connsiteY414" fmla="*/ 2404286 h 3474328"/>
                  <a:gd name="connsiteX415" fmla="*/ 77545 w 3482881"/>
                  <a:gd name="connsiteY415" fmla="*/ 2398884 h 3474328"/>
                  <a:gd name="connsiteX416" fmla="*/ 83307 w 3482881"/>
                  <a:gd name="connsiteY416" fmla="*/ 2416172 h 3474328"/>
                  <a:gd name="connsiteX417" fmla="*/ 90511 w 3482881"/>
                  <a:gd name="connsiteY417" fmla="*/ 2434900 h 3474328"/>
                  <a:gd name="connsiteX418" fmla="*/ 102756 w 3482881"/>
                  <a:gd name="connsiteY418" fmla="*/ 2466955 h 3474328"/>
                  <a:gd name="connsiteX419" fmla="*/ 99875 w 3482881"/>
                  <a:gd name="connsiteY419" fmla="*/ 2456150 h 3474328"/>
                  <a:gd name="connsiteX420" fmla="*/ 100595 w 3482881"/>
                  <a:gd name="connsiteY420" fmla="*/ 2456870 h 3474328"/>
                  <a:gd name="connsiteX421" fmla="*/ 111400 w 3482881"/>
                  <a:gd name="connsiteY421" fmla="*/ 2478840 h 3474328"/>
                  <a:gd name="connsiteX422" fmla="*/ 89430 w 3482881"/>
                  <a:gd name="connsiteY422" fmla="*/ 2426616 h 3474328"/>
                  <a:gd name="connsiteX423" fmla="*/ 80426 w 3482881"/>
                  <a:gd name="connsiteY423" fmla="*/ 2400685 h 3474328"/>
                  <a:gd name="connsiteX424" fmla="*/ 68901 w 3482881"/>
                  <a:gd name="connsiteY424" fmla="*/ 2362868 h 3474328"/>
                  <a:gd name="connsiteX425" fmla="*/ 72503 w 3482881"/>
                  <a:gd name="connsiteY425" fmla="*/ 2375113 h 3474328"/>
                  <a:gd name="connsiteX426" fmla="*/ 76104 w 3482881"/>
                  <a:gd name="connsiteY426" fmla="*/ 2386278 h 3474328"/>
                  <a:gd name="connsiteX427" fmla="*/ 82947 w 3482881"/>
                  <a:gd name="connsiteY427" fmla="*/ 2406447 h 3474328"/>
                  <a:gd name="connsiteX428" fmla="*/ 95553 w 3482881"/>
                  <a:gd name="connsiteY428" fmla="*/ 2438862 h 3474328"/>
                  <a:gd name="connsiteX429" fmla="*/ 117163 w 3482881"/>
                  <a:gd name="connsiteY429" fmla="*/ 2484242 h 3474328"/>
                  <a:gd name="connsiteX430" fmla="*/ 122205 w 3482881"/>
                  <a:gd name="connsiteY430" fmla="*/ 2493967 h 3474328"/>
                  <a:gd name="connsiteX431" fmla="*/ 127607 w 3482881"/>
                  <a:gd name="connsiteY431" fmla="*/ 2503691 h 3474328"/>
                  <a:gd name="connsiteX432" fmla="*/ 139493 w 3482881"/>
                  <a:gd name="connsiteY432" fmla="*/ 2525301 h 3474328"/>
                  <a:gd name="connsiteX433" fmla="*/ 154620 w 3482881"/>
                  <a:gd name="connsiteY433" fmla="*/ 2551593 h 3474328"/>
                  <a:gd name="connsiteX434" fmla="*/ 163984 w 3482881"/>
                  <a:gd name="connsiteY434" fmla="*/ 2567800 h 3474328"/>
                  <a:gd name="connsiteX435" fmla="*/ 175149 w 3482881"/>
                  <a:gd name="connsiteY435" fmla="*/ 2585808 h 3474328"/>
                  <a:gd name="connsiteX436" fmla="*/ 186674 w 3482881"/>
                  <a:gd name="connsiteY436" fmla="*/ 2609579 h 3474328"/>
                  <a:gd name="connsiteX437" fmla="*/ 250063 w 3482881"/>
                  <a:gd name="connsiteY437" fmla="*/ 2689895 h 3474328"/>
                  <a:gd name="connsiteX438" fmla="*/ 238898 w 3482881"/>
                  <a:gd name="connsiteY438" fmla="*/ 2673328 h 3474328"/>
                  <a:gd name="connsiteX439" fmla="*/ 255105 w 3482881"/>
                  <a:gd name="connsiteY439" fmla="*/ 2691696 h 3474328"/>
                  <a:gd name="connsiteX440" fmla="*/ 262308 w 3482881"/>
                  <a:gd name="connsiteY440" fmla="*/ 2699980 h 3474328"/>
                  <a:gd name="connsiteX441" fmla="*/ 265550 w 3482881"/>
                  <a:gd name="connsiteY441" fmla="*/ 2703942 h 3474328"/>
                  <a:gd name="connsiteX442" fmla="*/ 269151 w 3482881"/>
                  <a:gd name="connsiteY442" fmla="*/ 2707903 h 3474328"/>
                  <a:gd name="connsiteX443" fmla="*/ 295083 w 3482881"/>
                  <a:gd name="connsiteY443" fmla="*/ 2736716 h 3474328"/>
                  <a:gd name="connsiteX444" fmla="*/ 323896 w 3482881"/>
                  <a:gd name="connsiteY444" fmla="*/ 2765529 h 3474328"/>
                  <a:gd name="connsiteX445" fmla="*/ 342264 w 3482881"/>
                  <a:gd name="connsiteY445" fmla="*/ 2781377 h 3474328"/>
                  <a:gd name="connsiteX446" fmla="*/ 364234 w 3482881"/>
                  <a:gd name="connsiteY446" fmla="*/ 2799024 h 3474328"/>
                  <a:gd name="connsiteX447" fmla="*/ 321375 w 3482881"/>
                  <a:gd name="connsiteY447" fmla="*/ 2761207 h 3474328"/>
                  <a:gd name="connsiteX448" fmla="*/ 325337 w 3482881"/>
                  <a:gd name="connsiteY448" fmla="*/ 2764809 h 3474328"/>
                  <a:gd name="connsiteX449" fmla="*/ 329298 w 3482881"/>
                  <a:gd name="connsiteY449" fmla="*/ 2768050 h 3474328"/>
                  <a:gd name="connsiteX450" fmla="*/ 336862 w 3482881"/>
                  <a:gd name="connsiteY450" fmla="*/ 2774533 h 3474328"/>
                  <a:gd name="connsiteX451" fmla="*/ 350908 w 3482881"/>
                  <a:gd name="connsiteY451" fmla="*/ 2786779 h 3474328"/>
                  <a:gd name="connsiteX452" fmla="*/ 357751 w 3482881"/>
                  <a:gd name="connsiteY452" fmla="*/ 2792541 h 3474328"/>
                  <a:gd name="connsiteX453" fmla="*/ 364594 w 3482881"/>
                  <a:gd name="connsiteY453" fmla="*/ 2797944 h 3474328"/>
                  <a:gd name="connsiteX454" fmla="*/ 377200 w 3482881"/>
                  <a:gd name="connsiteY454" fmla="*/ 2808028 h 3474328"/>
                  <a:gd name="connsiteX455" fmla="*/ 389085 w 3482881"/>
                  <a:gd name="connsiteY455" fmla="*/ 2817753 h 3474328"/>
                  <a:gd name="connsiteX456" fmla="*/ 400971 w 3482881"/>
                  <a:gd name="connsiteY456" fmla="*/ 2826397 h 3474328"/>
                  <a:gd name="connsiteX457" fmla="*/ 423301 w 3482881"/>
                  <a:gd name="connsiteY457" fmla="*/ 2843325 h 3474328"/>
                  <a:gd name="connsiteX458" fmla="*/ 445991 w 3482881"/>
                  <a:gd name="connsiteY458" fmla="*/ 2858811 h 3474328"/>
                  <a:gd name="connsiteX459" fmla="*/ 457516 w 3482881"/>
                  <a:gd name="connsiteY459" fmla="*/ 2866735 h 3474328"/>
                  <a:gd name="connsiteX460" fmla="*/ 469762 w 3482881"/>
                  <a:gd name="connsiteY460" fmla="*/ 2874298 h 3474328"/>
                  <a:gd name="connsiteX461" fmla="*/ 496054 w 3482881"/>
                  <a:gd name="connsiteY461" fmla="*/ 2890506 h 3474328"/>
                  <a:gd name="connsiteX462" fmla="*/ 526668 w 3482881"/>
                  <a:gd name="connsiteY462" fmla="*/ 2907073 h 3474328"/>
                  <a:gd name="connsiteX463" fmla="*/ 535311 w 3482881"/>
                  <a:gd name="connsiteY463" fmla="*/ 2909594 h 3474328"/>
                  <a:gd name="connsiteX464" fmla="*/ 564124 w 3482881"/>
                  <a:gd name="connsiteY464" fmla="*/ 2920399 h 3474328"/>
                  <a:gd name="connsiteX465" fmla="*/ 540714 w 3482881"/>
                  <a:gd name="connsiteY465" fmla="*/ 2913196 h 3474328"/>
                  <a:gd name="connsiteX466" fmla="*/ 588976 w 3482881"/>
                  <a:gd name="connsiteY466" fmla="*/ 2934085 h 3474328"/>
                  <a:gd name="connsiteX467" fmla="*/ 613467 w 3482881"/>
                  <a:gd name="connsiteY467" fmla="*/ 2943089 h 3474328"/>
                  <a:gd name="connsiteX468" fmla="*/ 636157 w 3482881"/>
                  <a:gd name="connsiteY468" fmla="*/ 2950293 h 3474328"/>
                  <a:gd name="connsiteX469" fmla="*/ 626793 w 3482881"/>
                  <a:gd name="connsiteY469" fmla="*/ 2945611 h 3474328"/>
                  <a:gd name="connsiteX470" fmla="*/ 655246 w 3482881"/>
                  <a:gd name="connsiteY470" fmla="*/ 2954255 h 3474328"/>
                  <a:gd name="connsiteX471" fmla="*/ 676135 w 3482881"/>
                  <a:gd name="connsiteY471" fmla="*/ 2959297 h 3474328"/>
                  <a:gd name="connsiteX472" fmla="*/ 680817 w 3482881"/>
                  <a:gd name="connsiteY472" fmla="*/ 2961458 h 3474328"/>
                  <a:gd name="connsiteX473" fmla="*/ 662449 w 3482881"/>
                  <a:gd name="connsiteY473" fmla="*/ 2956776 h 3474328"/>
                  <a:gd name="connsiteX474" fmla="*/ 652364 w 3482881"/>
                  <a:gd name="connsiteY474" fmla="*/ 2954255 h 3474328"/>
                  <a:gd name="connsiteX475" fmla="*/ 643720 w 3482881"/>
                  <a:gd name="connsiteY475" fmla="*/ 2951373 h 3474328"/>
                  <a:gd name="connsiteX476" fmla="*/ 720435 w 3482881"/>
                  <a:gd name="connsiteY476" fmla="*/ 2972623 h 3474328"/>
                  <a:gd name="connsiteX477" fmla="*/ 707469 w 3482881"/>
                  <a:gd name="connsiteY477" fmla="*/ 2970822 h 3474328"/>
                  <a:gd name="connsiteX478" fmla="*/ 692702 w 3482881"/>
                  <a:gd name="connsiteY478" fmla="*/ 2967941 h 3474328"/>
                  <a:gd name="connsiteX479" fmla="*/ 674334 w 3482881"/>
                  <a:gd name="connsiteY479" fmla="*/ 2963259 h 3474328"/>
                  <a:gd name="connsiteX480" fmla="*/ 653445 w 3482881"/>
                  <a:gd name="connsiteY480" fmla="*/ 2957856 h 3474328"/>
                  <a:gd name="connsiteX481" fmla="*/ 631835 w 3482881"/>
                  <a:gd name="connsiteY481" fmla="*/ 2951013 h 3474328"/>
                  <a:gd name="connsiteX482" fmla="*/ 610225 w 3482881"/>
                  <a:gd name="connsiteY482" fmla="*/ 2944170 h 3474328"/>
                  <a:gd name="connsiteX483" fmla="*/ 590416 w 3482881"/>
                  <a:gd name="connsiteY483" fmla="*/ 2936606 h 3474328"/>
                  <a:gd name="connsiteX484" fmla="*/ 607344 w 3482881"/>
                  <a:gd name="connsiteY484" fmla="*/ 2943450 h 3474328"/>
                  <a:gd name="connsiteX485" fmla="*/ 615988 w 3482881"/>
                  <a:gd name="connsiteY485" fmla="*/ 2946691 h 3474328"/>
                  <a:gd name="connsiteX486" fmla="*/ 624632 w 3482881"/>
                  <a:gd name="connsiteY486" fmla="*/ 2949572 h 3474328"/>
                  <a:gd name="connsiteX487" fmla="*/ 609505 w 3482881"/>
                  <a:gd name="connsiteY487" fmla="*/ 2944890 h 3474328"/>
                  <a:gd name="connsiteX488" fmla="*/ 597259 w 3482881"/>
                  <a:gd name="connsiteY488" fmla="*/ 2940208 h 3474328"/>
                  <a:gd name="connsiteX489" fmla="*/ 583213 w 3482881"/>
                  <a:gd name="connsiteY489" fmla="*/ 2934446 h 3474328"/>
                  <a:gd name="connsiteX490" fmla="*/ 563044 w 3482881"/>
                  <a:gd name="connsiteY490" fmla="*/ 2925802 h 3474328"/>
                  <a:gd name="connsiteX491" fmla="*/ 581052 w 3482881"/>
                  <a:gd name="connsiteY491" fmla="*/ 2934446 h 3474328"/>
                  <a:gd name="connsiteX492" fmla="*/ 588615 w 3482881"/>
                  <a:gd name="connsiteY492" fmla="*/ 2938407 h 3474328"/>
                  <a:gd name="connsiteX493" fmla="*/ 583573 w 3482881"/>
                  <a:gd name="connsiteY493" fmla="*/ 2938407 h 3474328"/>
                  <a:gd name="connsiteX494" fmla="*/ 582133 w 3482881"/>
                  <a:gd name="connsiteY494" fmla="*/ 2937327 h 3474328"/>
                  <a:gd name="connsiteX495" fmla="*/ 549358 w 3482881"/>
                  <a:gd name="connsiteY495" fmla="*/ 2923280 h 3474328"/>
                  <a:gd name="connsiteX496" fmla="*/ 540714 w 3482881"/>
                  <a:gd name="connsiteY496" fmla="*/ 2920399 h 3474328"/>
                  <a:gd name="connsiteX497" fmla="*/ 595098 w 3482881"/>
                  <a:gd name="connsiteY497" fmla="*/ 2945971 h 3474328"/>
                  <a:gd name="connsiteX498" fmla="*/ 637237 w 3482881"/>
                  <a:gd name="connsiteY498" fmla="*/ 2960737 h 3474328"/>
                  <a:gd name="connsiteX499" fmla="*/ 785624 w 3482881"/>
                  <a:gd name="connsiteY499" fmla="*/ 2989190 h 3474328"/>
                  <a:gd name="connsiteX500" fmla="*/ 827763 w 3482881"/>
                  <a:gd name="connsiteY500" fmla="*/ 2994232 h 3474328"/>
                  <a:gd name="connsiteX501" fmla="*/ 861979 w 3482881"/>
                  <a:gd name="connsiteY501" fmla="*/ 2997114 h 3474328"/>
                  <a:gd name="connsiteX502" fmla="*/ 869902 w 3482881"/>
                  <a:gd name="connsiteY502" fmla="*/ 2997834 h 3474328"/>
                  <a:gd name="connsiteX503" fmla="*/ 877826 w 3482881"/>
                  <a:gd name="connsiteY503" fmla="*/ 2998194 h 3474328"/>
                  <a:gd name="connsiteX504" fmla="*/ 893313 w 3482881"/>
                  <a:gd name="connsiteY504" fmla="*/ 2998915 h 3474328"/>
                  <a:gd name="connsiteX505" fmla="*/ 927168 w 3482881"/>
                  <a:gd name="connsiteY505" fmla="*/ 3000355 h 3474328"/>
                  <a:gd name="connsiteX506" fmla="*/ 940854 w 3482881"/>
                  <a:gd name="connsiteY506" fmla="*/ 2998554 h 3474328"/>
                  <a:gd name="connsiteX507" fmla="*/ 1015768 w 3482881"/>
                  <a:gd name="connsiteY507" fmla="*/ 3001436 h 3474328"/>
                  <a:gd name="connsiteX508" fmla="*/ 993798 w 3482881"/>
                  <a:gd name="connsiteY508" fmla="*/ 3001076 h 3474328"/>
                  <a:gd name="connsiteX509" fmla="*/ 985515 w 3482881"/>
                  <a:gd name="connsiteY509" fmla="*/ 3001796 h 3474328"/>
                  <a:gd name="connsiteX510" fmla="*/ 982633 w 3482881"/>
                  <a:gd name="connsiteY510" fmla="*/ 3001796 h 3474328"/>
                  <a:gd name="connsiteX511" fmla="*/ 1086000 w 3482881"/>
                  <a:gd name="connsiteY511" fmla="*/ 3000715 h 3474328"/>
                  <a:gd name="connsiteX512" fmla="*/ 1063310 w 3482881"/>
                  <a:gd name="connsiteY512" fmla="*/ 3007198 h 3474328"/>
                  <a:gd name="connsiteX513" fmla="*/ 1168837 w 3482881"/>
                  <a:gd name="connsiteY513" fmla="*/ 3006118 h 3474328"/>
                  <a:gd name="connsiteX514" fmla="*/ 1190447 w 3482881"/>
                  <a:gd name="connsiteY514" fmla="*/ 3004317 h 3474328"/>
                  <a:gd name="connsiteX515" fmla="*/ 1312542 w 3482881"/>
                  <a:gd name="connsiteY515" fmla="*/ 3004317 h 3474328"/>
                  <a:gd name="connsiteX516" fmla="*/ 1309661 w 3482881"/>
                  <a:gd name="connsiteY516" fmla="*/ 3004317 h 3474328"/>
                  <a:gd name="connsiteX517" fmla="*/ 1446522 w 3482881"/>
                  <a:gd name="connsiteY517" fmla="*/ 3004317 h 3474328"/>
                  <a:gd name="connsiteX518" fmla="*/ 1525758 w 3482881"/>
                  <a:gd name="connsiteY518" fmla="*/ 2999275 h 3474328"/>
                  <a:gd name="connsiteX519" fmla="*/ 1490102 w 3482881"/>
                  <a:gd name="connsiteY519" fmla="*/ 2996754 h 3474328"/>
                  <a:gd name="connsiteX520" fmla="*/ 1512792 w 3482881"/>
                  <a:gd name="connsiteY520" fmla="*/ 2996754 h 3474328"/>
                  <a:gd name="connsiteX521" fmla="*/ 1496585 w 3482881"/>
                  <a:gd name="connsiteY521" fmla="*/ 2995673 h 3474328"/>
                  <a:gd name="connsiteX522" fmla="*/ 1306779 w 3482881"/>
                  <a:gd name="connsiteY522" fmla="*/ 2999275 h 3474328"/>
                  <a:gd name="connsiteX523" fmla="*/ 1374130 w 3482881"/>
                  <a:gd name="connsiteY523" fmla="*/ 2999275 h 3474328"/>
                  <a:gd name="connsiteX524" fmla="*/ 1221061 w 3482881"/>
                  <a:gd name="connsiteY524" fmla="*/ 3000715 h 3474328"/>
                  <a:gd name="connsiteX525" fmla="*/ 1199811 w 3482881"/>
                  <a:gd name="connsiteY525" fmla="*/ 2999275 h 3474328"/>
                  <a:gd name="connsiteX526" fmla="*/ 1134622 w 3482881"/>
                  <a:gd name="connsiteY526" fmla="*/ 2999995 h 3474328"/>
                  <a:gd name="connsiteX527" fmla="*/ 1213858 w 3482881"/>
                  <a:gd name="connsiteY527" fmla="*/ 2997474 h 3474328"/>
                  <a:gd name="connsiteX528" fmla="*/ 1104368 w 3482881"/>
                  <a:gd name="connsiteY528" fmla="*/ 2997474 h 3474328"/>
                  <a:gd name="connsiteX529" fmla="*/ 1083119 w 3482881"/>
                  <a:gd name="connsiteY529" fmla="*/ 2999275 h 3474328"/>
                  <a:gd name="connsiteX530" fmla="*/ 1065471 w 3482881"/>
                  <a:gd name="connsiteY530" fmla="*/ 2996394 h 3474328"/>
                  <a:gd name="connsiteX531" fmla="*/ 1168837 w 3482881"/>
                  <a:gd name="connsiteY531" fmla="*/ 2994953 h 3474328"/>
                  <a:gd name="connsiteX532" fmla="*/ 1140024 w 3482881"/>
                  <a:gd name="connsiteY532" fmla="*/ 2993512 h 3474328"/>
                  <a:gd name="connsiteX533" fmla="*/ 1227544 w 3482881"/>
                  <a:gd name="connsiteY533" fmla="*/ 2993512 h 3474328"/>
                  <a:gd name="connsiteX534" fmla="*/ 1207015 w 3482881"/>
                  <a:gd name="connsiteY534" fmla="*/ 2994232 h 3474328"/>
                  <a:gd name="connsiteX535" fmla="*/ 1389977 w 3482881"/>
                  <a:gd name="connsiteY535" fmla="*/ 2995673 h 3474328"/>
                  <a:gd name="connsiteX536" fmla="*/ 1568618 w 3482881"/>
                  <a:gd name="connsiteY536" fmla="*/ 2993512 h 3474328"/>
                  <a:gd name="connsiteX537" fmla="*/ 1538724 w 3482881"/>
                  <a:gd name="connsiteY537" fmla="*/ 2996394 h 3474328"/>
                  <a:gd name="connsiteX538" fmla="*/ 1657578 w 3482881"/>
                  <a:gd name="connsiteY538" fmla="*/ 2994593 h 3474328"/>
                  <a:gd name="connsiteX539" fmla="*/ 1628405 w 3482881"/>
                  <a:gd name="connsiteY539" fmla="*/ 2996754 h 3474328"/>
                  <a:gd name="connsiteX540" fmla="*/ 1708721 w 3482881"/>
                  <a:gd name="connsiteY540" fmla="*/ 2998915 h 3474328"/>
                  <a:gd name="connsiteX541" fmla="*/ 1883400 w 3482881"/>
                  <a:gd name="connsiteY541" fmla="*/ 2994953 h 3474328"/>
                  <a:gd name="connsiteX542" fmla="*/ 1956873 w 3482881"/>
                  <a:gd name="connsiteY542" fmla="*/ 2993152 h 3474328"/>
                  <a:gd name="connsiteX543" fmla="*/ 1981364 w 3482881"/>
                  <a:gd name="connsiteY543" fmla="*/ 2993152 h 3474328"/>
                  <a:gd name="connsiteX544" fmla="*/ 2004774 w 3482881"/>
                  <a:gd name="connsiteY544" fmla="*/ 2993152 h 3474328"/>
                  <a:gd name="connsiteX545" fmla="*/ 2011978 w 3482881"/>
                  <a:gd name="connsiteY545" fmla="*/ 2993152 h 3474328"/>
                  <a:gd name="connsiteX546" fmla="*/ 2015579 w 3482881"/>
                  <a:gd name="connsiteY546" fmla="*/ 2993152 h 3474328"/>
                  <a:gd name="connsiteX547" fmla="*/ 2016300 w 3482881"/>
                  <a:gd name="connsiteY547" fmla="*/ 2993512 h 3474328"/>
                  <a:gd name="connsiteX548" fmla="*/ 2016300 w 3482881"/>
                  <a:gd name="connsiteY548" fmla="*/ 2994232 h 3474328"/>
                  <a:gd name="connsiteX549" fmla="*/ 2017740 w 3482881"/>
                  <a:gd name="connsiteY549" fmla="*/ 2995673 h 3474328"/>
                  <a:gd name="connsiteX550" fmla="*/ 2026024 w 3482881"/>
                  <a:gd name="connsiteY550" fmla="*/ 3007919 h 3474328"/>
                  <a:gd name="connsiteX551" fmla="*/ 2038270 w 3482881"/>
                  <a:gd name="connsiteY551" fmla="*/ 3025927 h 3474328"/>
                  <a:gd name="connsiteX552" fmla="*/ 2047994 w 3482881"/>
                  <a:gd name="connsiteY552" fmla="*/ 3039613 h 3474328"/>
                  <a:gd name="connsiteX553" fmla="*/ 2058439 w 3482881"/>
                  <a:gd name="connsiteY553" fmla="*/ 3054380 h 3474328"/>
                  <a:gd name="connsiteX554" fmla="*/ 2064201 w 3482881"/>
                  <a:gd name="connsiteY554" fmla="*/ 3062303 h 3474328"/>
                  <a:gd name="connsiteX555" fmla="*/ 2070324 w 3482881"/>
                  <a:gd name="connsiteY555" fmla="*/ 3070227 h 3474328"/>
                  <a:gd name="connsiteX556" fmla="*/ 2064561 w 3482881"/>
                  <a:gd name="connsiteY556" fmla="*/ 3064464 h 3474328"/>
                  <a:gd name="connsiteX557" fmla="*/ 2184136 w 3482881"/>
                  <a:gd name="connsiteY557" fmla="*/ 3192322 h 3474328"/>
                  <a:gd name="connsiteX558" fmla="*/ 2214029 w 3482881"/>
                  <a:gd name="connsiteY558" fmla="*/ 3218254 h 3474328"/>
                  <a:gd name="connsiteX559" fmla="*/ 2229516 w 3482881"/>
                  <a:gd name="connsiteY559" fmla="*/ 3230859 h 3474328"/>
                  <a:gd name="connsiteX560" fmla="*/ 2245363 w 3482881"/>
                  <a:gd name="connsiteY560" fmla="*/ 3243465 h 3474328"/>
                  <a:gd name="connsiteX561" fmla="*/ 2279218 w 3482881"/>
                  <a:gd name="connsiteY561" fmla="*/ 3268676 h 3474328"/>
                  <a:gd name="connsiteX562" fmla="*/ 2317035 w 3482881"/>
                  <a:gd name="connsiteY562" fmla="*/ 3294248 h 3474328"/>
                  <a:gd name="connsiteX563" fmla="*/ 2358814 w 3482881"/>
                  <a:gd name="connsiteY563" fmla="*/ 3321620 h 3474328"/>
                  <a:gd name="connsiteX564" fmla="*/ 2402034 w 3482881"/>
                  <a:gd name="connsiteY564" fmla="*/ 3347192 h 3474328"/>
                  <a:gd name="connsiteX565" fmla="*/ 2360615 w 3482881"/>
                  <a:gd name="connsiteY565" fmla="*/ 3325942 h 3474328"/>
                  <a:gd name="connsiteX566" fmla="*/ 2352331 w 3482881"/>
                  <a:gd name="connsiteY566" fmla="*/ 3323421 h 3474328"/>
                  <a:gd name="connsiteX567" fmla="*/ 2321357 w 3482881"/>
                  <a:gd name="connsiteY567" fmla="*/ 3302532 h 3474328"/>
                  <a:gd name="connsiteX568" fmla="*/ 2305870 w 3482881"/>
                  <a:gd name="connsiteY568" fmla="*/ 3291727 h 3474328"/>
                  <a:gd name="connsiteX569" fmla="*/ 2290023 w 3482881"/>
                  <a:gd name="connsiteY569" fmla="*/ 3280562 h 3474328"/>
                  <a:gd name="connsiteX570" fmla="*/ 2274176 w 3482881"/>
                  <a:gd name="connsiteY570" fmla="*/ 3269396 h 3474328"/>
                  <a:gd name="connsiteX571" fmla="*/ 2258689 w 3482881"/>
                  <a:gd name="connsiteY571" fmla="*/ 3257511 h 3474328"/>
                  <a:gd name="connsiteX572" fmla="*/ 2228075 w 3482881"/>
                  <a:gd name="connsiteY572" fmla="*/ 3233020 h 3474328"/>
                  <a:gd name="connsiteX573" fmla="*/ 2246804 w 3482881"/>
                  <a:gd name="connsiteY573" fmla="*/ 3249948 h 3474328"/>
                  <a:gd name="connsiteX574" fmla="*/ 2237800 w 3482881"/>
                  <a:gd name="connsiteY574" fmla="*/ 3243105 h 3474328"/>
                  <a:gd name="connsiteX575" fmla="*/ 2229876 w 3482881"/>
                  <a:gd name="connsiteY575" fmla="*/ 3236622 h 3474328"/>
                  <a:gd name="connsiteX576" fmla="*/ 2215109 w 3482881"/>
                  <a:gd name="connsiteY576" fmla="*/ 3224016 h 3474328"/>
                  <a:gd name="connsiteX577" fmla="*/ 2198902 w 3482881"/>
                  <a:gd name="connsiteY577" fmla="*/ 3209970 h 3474328"/>
                  <a:gd name="connsiteX578" fmla="*/ 2178733 w 3482881"/>
                  <a:gd name="connsiteY578" fmla="*/ 3191962 h 3474328"/>
                  <a:gd name="connsiteX579" fmla="*/ 2187377 w 3482881"/>
                  <a:gd name="connsiteY579" fmla="*/ 3202046 h 3474328"/>
                  <a:gd name="connsiteX580" fmla="*/ 2166848 w 3482881"/>
                  <a:gd name="connsiteY580" fmla="*/ 3182237 h 3474328"/>
                  <a:gd name="connsiteX581" fmla="*/ 2147039 w 3482881"/>
                  <a:gd name="connsiteY581" fmla="*/ 3161708 h 3474328"/>
                  <a:gd name="connsiteX582" fmla="*/ 2137674 w 3482881"/>
                  <a:gd name="connsiteY582" fmla="*/ 3152704 h 3474328"/>
                  <a:gd name="connsiteX583" fmla="*/ 2130111 w 3482881"/>
                  <a:gd name="connsiteY583" fmla="*/ 3145141 h 3474328"/>
                  <a:gd name="connsiteX584" fmla="*/ 2118946 w 3482881"/>
                  <a:gd name="connsiteY584" fmla="*/ 3133975 h 3474328"/>
                  <a:gd name="connsiteX585" fmla="*/ 2104900 w 3482881"/>
                  <a:gd name="connsiteY585" fmla="*/ 3120650 h 3474328"/>
                  <a:gd name="connsiteX586" fmla="*/ 2089773 w 3482881"/>
                  <a:gd name="connsiteY586" fmla="*/ 3104802 h 3474328"/>
                  <a:gd name="connsiteX587" fmla="*/ 2059879 w 3482881"/>
                  <a:gd name="connsiteY587" fmla="*/ 3068426 h 3474328"/>
                  <a:gd name="connsiteX588" fmla="*/ 2084370 w 3482881"/>
                  <a:gd name="connsiteY588" fmla="*/ 3094718 h 3474328"/>
                  <a:gd name="connsiteX589" fmla="*/ 2100938 w 3482881"/>
                  <a:gd name="connsiteY589" fmla="*/ 3112006 h 3474328"/>
                  <a:gd name="connsiteX590" fmla="*/ 2109582 w 3482881"/>
                  <a:gd name="connsiteY590" fmla="*/ 3121370 h 3474328"/>
                  <a:gd name="connsiteX591" fmla="*/ 2118586 w 3482881"/>
                  <a:gd name="connsiteY591" fmla="*/ 3130734 h 3474328"/>
                  <a:gd name="connsiteX592" fmla="*/ 2131552 w 3482881"/>
                  <a:gd name="connsiteY592" fmla="*/ 3141899 h 3474328"/>
                  <a:gd name="connsiteX593" fmla="*/ 2080408 w 3482881"/>
                  <a:gd name="connsiteY593" fmla="*/ 3086434 h 3474328"/>
                  <a:gd name="connsiteX594" fmla="*/ 2068523 w 3482881"/>
                  <a:gd name="connsiteY594" fmla="*/ 3071667 h 3474328"/>
                  <a:gd name="connsiteX595" fmla="*/ 2055917 w 3482881"/>
                  <a:gd name="connsiteY595" fmla="*/ 3055460 h 3474328"/>
                  <a:gd name="connsiteX596" fmla="*/ 2041871 w 3482881"/>
                  <a:gd name="connsiteY596" fmla="*/ 3036732 h 3474328"/>
                  <a:gd name="connsiteX597" fmla="*/ 2034308 w 3482881"/>
                  <a:gd name="connsiteY597" fmla="*/ 3026287 h 3474328"/>
                  <a:gd name="connsiteX598" fmla="*/ 2023503 w 3482881"/>
                  <a:gd name="connsiteY598" fmla="*/ 3011160 h 3474328"/>
                  <a:gd name="connsiteX599" fmla="*/ 2029626 w 3482881"/>
                  <a:gd name="connsiteY599" fmla="*/ 3019804 h 3474328"/>
                  <a:gd name="connsiteX600" fmla="*/ 2033227 w 3482881"/>
                  <a:gd name="connsiteY600" fmla="*/ 3024486 h 3474328"/>
                  <a:gd name="connsiteX601" fmla="*/ 2044753 w 3482881"/>
                  <a:gd name="connsiteY601" fmla="*/ 3039973 h 3474328"/>
                  <a:gd name="connsiteX602" fmla="*/ 2040431 w 3482881"/>
                  <a:gd name="connsiteY602" fmla="*/ 3034211 h 3474328"/>
                  <a:gd name="connsiteX603" fmla="*/ 2036469 w 3482881"/>
                  <a:gd name="connsiteY603" fmla="*/ 3028448 h 3474328"/>
                  <a:gd name="connsiteX604" fmla="*/ 2027104 w 3482881"/>
                  <a:gd name="connsiteY604" fmla="*/ 3014402 h 3474328"/>
                  <a:gd name="connsiteX605" fmla="*/ 2019541 w 3482881"/>
                  <a:gd name="connsiteY605" fmla="*/ 3003237 h 3474328"/>
                  <a:gd name="connsiteX606" fmla="*/ 2015579 w 3482881"/>
                  <a:gd name="connsiteY606" fmla="*/ 2997834 h 3474328"/>
                  <a:gd name="connsiteX607" fmla="*/ 2014499 w 3482881"/>
                  <a:gd name="connsiteY607" fmla="*/ 2996394 h 3474328"/>
                  <a:gd name="connsiteX608" fmla="*/ 2014499 w 3482881"/>
                  <a:gd name="connsiteY608" fmla="*/ 2995673 h 3474328"/>
                  <a:gd name="connsiteX609" fmla="*/ 2013418 w 3482881"/>
                  <a:gd name="connsiteY609" fmla="*/ 2995313 h 3474328"/>
                  <a:gd name="connsiteX610" fmla="*/ 2010177 w 3482881"/>
                  <a:gd name="connsiteY610" fmla="*/ 2995313 h 3474328"/>
                  <a:gd name="connsiteX611" fmla="*/ 1983885 w 3482881"/>
                  <a:gd name="connsiteY611" fmla="*/ 2995313 h 3474328"/>
                  <a:gd name="connsiteX612" fmla="*/ 1925899 w 3482881"/>
                  <a:gd name="connsiteY612" fmla="*/ 2995313 h 3474328"/>
                  <a:gd name="connsiteX613" fmla="*/ 1840540 w 3482881"/>
                  <a:gd name="connsiteY613" fmla="*/ 2998194 h 3474328"/>
                  <a:gd name="connsiteX614" fmla="*/ 1948229 w 3482881"/>
                  <a:gd name="connsiteY614" fmla="*/ 2998194 h 3474328"/>
                  <a:gd name="connsiteX615" fmla="*/ 1996131 w 3482881"/>
                  <a:gd name="connsiteY615" fmla="*/ 2998194 h 3474328"/>
                  <a:gd name="connsiteX616" fmla="*/ 2008736 w 3482881"/>
                  <a:gd name="connsiteY616" fmla="*/ 2998194 h 3474328"/>
                  <a:gd name="connsiteX617" fmla="*/ 2011978 w 3482881"/>
                  <a:gd name="connsiteY617" fmla="*/ 2998194 h 3474328"/>
                  <a:gd name="connsiteX618" fmla="*/ 2013778 w 3482881"/>
                  <a:gd name="connsiteY618" fmla="*/ 3001076 h 3474328"/>
                  <a:gd name="connsiteX619" fmla="*/ 2017740 w 3482881"/>
                  <a:gd name="connsiteY619" fmla="*/ 3006838 h 3474328"/>
                  <a:gd name="connsiteX620" fmla="*/ 2031787 w 3482881"/>
                  <a:gd name="connsiteY620" fmla="*/ 3027367 h 3474328"/>
                  <a:gd name="connsiteX621" fmla="*/ 2037189 w 3482881"/>
                  <a:gd name="connsiteY621" fmla="*/ 3035291 h 3474328"/>
                  <a:gd name="connsiteX622" fmla="*/ 2043312 w 3482881"/>
                  <a:gd name="connsiteY622" fmla="*/ 3043935 h 3474328"/>
                  <a:gd name="connsiteX623" fmla="*/ 2057358 w 3482881"/>
                  <a:gd name="connsiteY623" fmla="*/ 3063384 h 3474328"/>
                  <a:gd name="connsiteX624" fmla="*/ 2038630 w 3482881"/>
                  <a:gd name="connsiteY624" fmla="*/ 3038893 h 3474328"/>
                  <a:gd name="connsiteX625" fmla="*/ 2015579 w 3482881"/>
                  <a:gd name="connsiteY625" fmla="*/ 3007559 h 3474328"/>
                  <a:gd name="connsiteX626" fmla="*/ 2011618 w 3482881"/>
                  <a:gd name="connsiteY626" fmla="*/ 3002156 h 3474328"/>
                  <a:gd name="connsiteX627" fmla="*/ 2010537 w 3482881"/>
                  <a:gd name="connsiteY627" fmla="*/ 3000715 h 3474328"/>
                  <a:gd name="connsiteX628" fmla="*/ 2010537 w 3482881"/>
                  <a:gd name="connsiteY628" fmla="*/ 3000715 h 3474328"/>
                  <a:gd name="connsiteX629" fmla="*/ 2010177 w 3482881"/>
                  <a:gd name="connsiteY629" fmla="*/ 3000715 h 3474328"/>
                  <a:gd name="connsiteX630" fmla="*/ 2009457 w 3482881"/>
                  <a:gd name="connsiteY630" fmla="*/ 3000715 h 3474328"/>
                  <a:gd name="connsiteX631" fmla="*/ 2006215 w 3482881"/>
                  <a:gd name="connsiteY631" fmla="*/ 3000715 h 3474328"/>
                  <a:gd name="connsiteX632" fmla="*/ 1993609 w 3482881"/>
                  <a:gd name="connsiteY632" fmla="*/ 3001076 h 3474328"/>
                  <a:gd name="connsiteX633" fmla="*/ 1987487 w 3482881"/>
                  <a:gd name="connsiteY633" fmla="*/ 3001076 h 3474328"/>
                  <a:gd name="connsiteX634" fmla="*/ 1984605 w 3482881"/>
                  <a:gd name="connsiteY634" fmla="*/ 3001076 h 3474328"/>
                  <a:gd name="connsiteX635" fmla="*/ 1982805 w 3482881"/>
                  <a:gd name="connsiteY635" fmla="*/ 3001076 h 3474328"/>
                  <a:gd name="connsiteX636" fmla="*/ 1975961 w 3482881"/>
                  <a:gd name="connsiteY636" fmla="*/ 3001076 h 3474328"/>
                  <a:gd name="connsiteX637" fmla="*/ 1953271 w 3482881"/>
                  <a:gd name="connsiteY637" fmla="*/ 3002516 h 3474328"/>
                  <a:gd name="connsiteX638" fmla="*/ 1945708 w 3482881"/>
                  <a:gd name="connsiteY638" fmla="*/ 3002516 h 3474328"/>
                  <a:gd name="connsiteX639" fmla="*/ 1945708 w 3482881"/>
                  <a:gd name="connsiteY639" fmla="*/ 3008279 h 3474328"/>
                  <a:gd name="connsiteX640" fmla="*/ 1969118 w 3482881"/>
                  <a:gd name="connsiteY640" fmla="*/ 3007559 h 3474328"/>
                  <a:gd name="connsiteX641" fmla="*/ 1980283 w 3482881"/>
                  <a:gd name="connsiteY641" fmla="*/ 3007559 h 3474328"/>
                  <a:gd name="connsiteX642" fmla="*/ 1993969 w 3482881"/>
                  <a:gd name="connsiteY642" fmla="*/ 3007559 h 3474328"/>
                  <a:gd name="connsiteX643" fmla="*/ 2001533 w 3482881"/>
                  <a:gd name="connsiteY643" fmla="*/ 3007559 h 3474328"/>
                  <a:gd name="connsiteX644" fmla="*/ 2005495 w 3482881"/>
                  <a:gd name="connsiteY644" fmla="*/ 3007559 h 3474328"/>
                  <a:gd name="connsiteX645" fmla="*/ 2007296 w 3482881"/>
                  <a:gd name="connsiteY645" fmla="*/ 3007559 h 3474328"/>
                  <a:gd name="connsiteX646" fmla="*/ 2008376 w 3482881"/>
                  <a:gd name="connsiteY646" fmla="*/ 3008999 h 3474328"/>
                  <a:gd name="connsiteX647" fmla="*/ 2017020 w 3482881"/>
                  <a:gd name="connsiteY647" fmla="*/ 3021605 h 3474328"/>
                  <a:gd name="connsiteX648" fmla="*/ 2029626 w 3482881"/>
                  <a:gd name="connsiteY648" fmla="*/ 3039973 h 3474328"/>
                  <a:gd name="connsiteX649" fmla="*/ 2088692 w 3482881"/>
                  <a:gd name="connsiteY649" fmla="*/ 3114167 h 3474328"/>
                  <a:gd name="connsiteX650" fmla="*/ 2076447 w 3482881"/>
                  <a:gd name="connsiteY650" fmla="*/ 3096879 h 3474328"/>
                  <a:gd name="connsiteX651" fmla="*/ 2058439 w 3482881"/>
                  <a:gd name="connsiteY651" fmla="*/ 3073829 h 3474328"/>
                  <a:gd name="connsiteX652" fmla="*/ 2049075 w 3482881"/>
                  <a:gd name="connsiteY652" fmla="*/ 3061583 h 3474328"/>
                  <a:gd name="connsiteX653" fmla="*/ 2040070 w 3482881"/>
                  <a:gd name="connsiteY653" fmla="*/ 3049698 h 3474328"/>
                  <a:gd name="connsiteX654" fmla="*/ 2081849 w 3482881"/>
                  <a:gd name="connsiteY654" fmla="*/ 3100841 h 3474328"/>
                  <a:gd name="connsiteX655" fmla="*/ 2072845 w 3482881"/>
                  <a:gd name="connsiteY655" fmla="*/ 3091476 h 3474328"/>
                  <a:gd name="connsiteX656" fmla="*/ 2188818 w 3482881"/>
                  <a:gd name="connsiteY656" fmla="*/ 3211771 h 3474328"/>
                  <a:gd name="connsiteX657" fmla="*/ 2162165 w 3482881"/>
                  <a:gd name="connsiteY657" fmla="*/ 3188720 h 3474328"/>
                  <a:gd name="connsiteX658" fmla="*/ 2144157 w 3482881"/>
                  <a:gd name="connsiteY658" fmla="*/ 3172873 h 3474328"/>
                  <a:gd name="connsiteX659" fmla="*/ 2155683 w 3482881"/>
                  <a:gd name="connsiteY659" fmla="*/ 3184398 h 3474328"/>
                  <a:gd name="connsiteX660" fmla="*/ 2161445 w 3482881"/>
                  <a:gd name="connsiteY660" fmla="*/ 3190161 h 3474328"/>
                  <a:gd name="connsiteX661" fmla="*/ 2167568 w 3482881"/>
                  <a:gd name="connsiteY661" fmla="*/ 3195563 h 3474328"/>
                  <a:gd name="connsiteX662" fmla="*/ 2192059 w 3482881"/>
                  <a:gd name="connsiteY662" fmla="*/ 3218614 h 3474328"/>
                  <a:gd name="connsiteX663" fmla="*/ 2208987 w 3482881"/>
                  <a:gd name="connsiteY663" fmla="*/ 3228698 h 3474328"/>
                  <a:gd name="connsiteX664" fmla="*/ 2224113 w 3482881"/>
                  <a:gd name="connsiteY664" fmla="*/ 3241304 h 3474328"/>
                  <a:gd name="connsiteX665" fmla="*/ 2231317 w 3482881"/>
                  <a:gd name="connsiteY665" fmla="*/ 3247427 h 3474328"/>
                  <a:gd name="connsiteX666" fmla="*/ 2238520 w 3482881"/>
                  <a:gd name="connsiteY666" fmla="*/ 3252829 h 3474328"/>
                  <a:gd name="connsiteX667" fmla="*/ 2265532 w 3482881"/>
                  <a:gd name="connsiteY667" fmla="*/ 3273719 h 3474328"/>
                  <a:gd name="connsiteX668" fmla="*/ 2278138 w 3482881"/>
                  <a:gd name="connsiteY668" fmla="*/ 3282723 h 3474328"/>
                  <a:gd name="connsiteX669" fmla="*/ 2290023 w 3482881"/>
                  <a:gd name="connsiteY669" fmla="*/ 3291006 h 3474328"/>
                  <a:gd name="connsiteX670" fmla="*/ 2311993 w 3482881"/>
                  <a:gd name="connsiteY670" fmla="*/ 3306493 h 3474328"/>
                  <a:gd name="connsiteX671" fmla="*/ 2349090 w 3482881"/>
                  <a:gd name="connsiteY671" fmla="*/ 3330624 h 3474328"/>
                  <a:gd name="connsiteX672" fmla="*/ 2364577 w 3482881"/>
                  <a:gd name="connsiteY672" fmla="*/ 3340349 h 3474328"/>
                  <a:gd name="connsiteX673" fmla="*/ 2378263 w 3482881"/>
                  <a:gd name="connsiteY673" fmla="*/ 3348632 h 3474328"/>
                  <a:gd name="connsiteX674" fmla="*/ 2389428 w 3482881"/>
                  <a:gd name="connsiteY674" fmla="*/ 3354755 h 3474328"/>
                  <a:gd name="connsiteX675" fmla="*/ 2394470 w 3482881"/>
                  <a:gd name="connsiteY675" fmla="*/ 3355835 h 3474328"/>
                  <a:gd name="connsiteX676" fmla="*/ 2406356 w 3482881"/>
                  <a:gd name="connsiteY676" fmla="*/ 3361598 h 3474328"/>
                  <a:gd name="connsiteX677" fmla="*/ 2422563 w 3482881"/>
                  <a:gd name="connsiteY677" fmla="*/ 3368802 h 3474328"/>
                  <a:gd name="connsiteX678" fmla="*/ 2440931 w 3482881"/>
                  <a:gd name="connsiteY678" fmla="*/ 3377085 h 3474328"/>
                  <a:gd name="connsiteX679" fmla="*/ 2450295 w 3482881"/>
                  <a:gd name="connsiteY679" fmla="*/ 3381407 h 3474328"/>
                  <a:gd name="connsiteX680" fmla="*/ 2454978 w 3482881"/>
                  <a:gd name="connsiteY680" fmla="*/ 3383568 h 3474328"/>
                  <a:gd name="connsiteX681" fmla="*/ 2459660 w 3482881"/>
                  <a:gd name="connsiteY681" fmla="*/ 3385369 h 3474328"/>
                  <a:gd name="connsiteX682" fmla="*/ 2491354 w 3482881"/>
                  <a:gd name="connsiteY682" fmla="*/ 3397615 h 3474328"/>
                  <a:gd name="connsiteX683" fmla="*/ 2498917 w 3482881"/>
                  <a:gd name="connsiteY683" fmla="*/ 3401936 h 3474328"/>
                  <a:gd name="connsiteX684" fmla="*/ 2507921 w 3482881"/>
                  <a:gd name="connsiteY684" fmla="*/ 3406258 h 3474328"/>
                  <a:gd name="connsiteX685" fmla="*/ 2519447 w 3482881"/>
                  <a:gd name="connsiteY685" fmla="*/ 3410941 h 3474328"/>
                  <a:gd name="connsiteX686" fmla="*/ 2546099 w 3482881"/>
                  <a:gd name="connsiteY686" fmla="*/ 3421385 h 3474328"/>
                  <a:gd name="connsiteX687" fmla="*/ 2559425 w 3482881"/>
                  <a:gd name="connsiteY687" fmla="*/ 3426788 h 3474328"/>
                  <a:gd name="connsiteX688" fmla="*/ 2565547 w 3482881"/>
                  <a:gd name="connsiteY688" fmla="*/ 3429309 h 3474328"/>
                  <a:gd name="connsiteX689" fmla="*/ 2571310 w 3482881"/>
                  <a:gd name="connsiteY689" fmla="*/ 3431470 h 3474328"/>
                  <a:gd name="connsiteX690" fmla="*/ 2571310 w 3482881"/>
                  <a:gd name="connsiteY690" fmla="*/ 3427508 h 3474328"/>
                  <a:gd name="connsiteX691" fmla="*/ 2533133 w 3482881"/>
                  <a:gd name="connsiteY691" fmla="*/ 3409500 h 3474328"/>
                  <a:gd name="connsiteX692" fmla="*/ 2511523 w 3482881"/>
                  <a:gd name="connsiteY692" fmla="*/ 3401936 h 3474328"/>
                  <a:gd name="connsiteX693" fmla="*/ 2497837 w 3482881"/>
                  <a:gd name="connsiteY693" fmla="*/ 3396534 h 3474328"/>
                  <a:gd name="connsiteX694" fmla="*/ 2484151 w 3482881"/>
                  <a:gd name="connsiteY694" fmla="*/ 3391492 h 3474328"/>
                  <a:gd name="connsiteX695" fmla="*/ 2461821 w 3482881"/>
                  <a:gd name="connsiteY695" fmla="*/ 3384648 h 3474328"/>
                  <a:gd name="connsiteX696" fmla="*/ 2454978 w 3482881"/>
                  <a:gd name="connsiteY696" fmla="*/ 3381767 h 3474328"/>
                  <a:gd name="connsiteX697" fmla="*/ 2448495 w 3482881"/>
                  <a:gd name="connsiteY697" fmla="*/ 3378526 h 3474328"/>
                  <a:gd name="connsiteX698" fmla="*/ 2435169 w 3482881"/>
                  <a:gd name="connsiteY698" fmla="*/ 3372403 h 3474328"/>
                  <a:gd name="connsiteX699" fmla="*/ 2408877 w 3482881"/>
                  <a:gd name="connsiteY699" fmla="*/ 3359798 h 3474328"/>
                  <a:gd name="connsiteX700" fmla="*/ 2395911 w 3482881"/>
                  <a:gd name="connsiteY700" fmla="*/ 3352954 h 3474328"/>
                  <a:gd name="connsiteX701" fmla="*/ 2382945 w 3482881"/>
                  <a:gd name="connsiteY701" fmla="*/ 3346111 h 3474328"/>
                  <a:gd name="connsiteX702" fmla="*/ 2357014 w 3482881"/>
                  <a:gd name="connsiteY702" fmla="*/ 3332425 h 3474328"/>
                  <a:gd name="connsiteX703" fmla="*/ 2380784 w 3482881"/>
                  <a:gd name="connsiteY703" fmla="*/ 3343590 h 3474328"/>
                  <a:gd name="connsiteX704" fmla="*/ 2362056 w 3482881"/>
                  <a:gd name="connsiteY704" fmla="*/ 3332785 h 3474328"/>
                  <a:gd name="connsiteX705" fmla="*/ 2353052 w 3482881"/>
                  <a:gd name="connsiteY705" fmla="*/ 3327383 h 3474328"/>
                  <a:gd name="connsiteX706" fmla="*/ 2344408 w 3482881"/>
                  <a:gd name="connsiteY706" fmla="*/ 3321981 h 3474328"/>
                  <a:gd name="connsiteX707" fmla="*/ 2313434 w 3482881"/>
                  <a:gd name="connsiteY707" fmla="*/ 3303252 h 3474328"/>
                  <a:gd name="connsiteX708" fmla="*/ 2287862 w 3482881"/>
                  <a:gd name="connsiteY708" fmla="*/ 3284884 h 3474328"/>
                  <a:gd name="connsiteX709" fmla="*/ 2309832 w 3482881"/>
                  <a:gd name="connsiteY709" fmla="*/ 3298930 h 3474328"/>
                  <a:gd name="connsiteX710" fmla="*/ 2322438 w 3482881"/>
                  <a:gd name="connsiteY710" fmla="*/ 3306853 h 3474328"/>
                  <a:gd name="connsiteX711" fmla="*/ 2335404 w 3482881"/>
                  <a:gd name="connsiteY711" fmla="*/ 3314777 h 3474328"/>
                  <a:gd name="connsiteX712" fmla="*/ 2360975 w 3482881"/>
                  <a:gd name="connsiteY712" fmla="*/ 3330264 h 3474328"/>
                  <a:gd name="connsiteX713" fmla="*/ 2384026 w 3482881"/>
                  <a:gd name="connsiteY713" fmla="*/ 3342150 h 3474328"/>
                  <a:gd name="connsiteX714" fmla="*/ 2367458 w 3482881"/>
                  <a:gd name="connsiteY714" fmla="*/ 3332425 h 3474328"/>
                  <a:gd name="connsiteX715" fmla="*/ 2359174 w 3482881"/>
                  <a:gd name="connsiteY715" fmla="*/ 3327743 h 3474328"/>
                  <a:gd name="connsiteX716" fmla="*/ 2351251 w 3482881"/>
                  <a:gd name="connsiteY716" fmla="*/ 3322341 h 3474328"/>
                  <a:gd name="connsiteX717" fmla="*/ 2369979 w 3482881"/>
                  <a:gd name="connsiteY717" fmla="*/ 3332425 h 3474328"/>
                  <a:gd name="connsiteX718" fmla="*/ 2382585 w 3482881"/>
                  <a:gd name="connsiteY718" fmla="*/ 3339268 h 3474328"/>
                  <a:gd name="connsiteX719" fmla="*/ 2397712 w 3482881"/>
                  <a:gd name="connsiteY719" fmla="*/ 3348632 h 3474328"/>
                  <a:gd name="connsiteX720" fmla="*/ 2454617 w 3482881"/>
                  <a:gd name="connsiteY720" fmla="*/ 3377806 h 3474328"/>
                  <a:gd name="connsiteX721" fmla="*/ 2452096 w 3482881"/>
                  <a:gd name="connsiteY721" fmla="*/ 3375644 h 3474328"/>
                  <a:gd name="connsiteX722" fmla="*/ 2470465 w 3482881"/>
                  <a:gd name="connsiteY722" fmla="*/ 3383928 h 3474328"/>
                  <a:gd name="connsiteX723" fmla="*/ 2494235 w 3482881"/>
                  <a:gd name="connsiteY723" fmla="*/ 3394013 h 3474328"/>
                  <a:gd name="connsiteX724" fmla="*/ 2463261 w 3482881"/>
                  <a:gd name="connsiteY724" fmla="*/ 3379967 h 3474328"/>
                  <a:gd name="connsiteX725" fmla="*/ 2458219 w 3482881"/>
                  <a:gd name="connsiteY725" fmla="*/ 3377806 h 3474328"/>
                  <a:gd name="connsiteX726" fmla="*/ 2453177 w 3482881"/>
                  <a:gd name="connsiteY726" fmla="*/ 3375284 h 3474328"/>
                  <a:gd name="connsiteX727" fmla="*/ 2442732 w 3482881"/>
                  <a:gd name="connsiteY727" fmla="*/ 3370242 h 3474328"/>
                  <a:gd name="connsiteX728" fmla="*/ 2422203 w 3482881"/>
                  <a:gd name="connsiteY728" fmla="*/ 3360158 h 3474328"/>
                  <a:gd name="connsiteX729" fmla="*/ 2403835 w 3482881"/>
                  <a:gd name="connsiteY729" fmla="*/ 3350794 h 3474328"/>
                  <a:gd name="connsiteX730" fmla="*/ 2390509 w 3482881"/>
                  <a:gd name="connsiteY730" fmla="*/ 3343230 h 3474328"/>
                  <a:gd name="connsiteX731" fmla="*/ 2387627 w 3482881"/>
                  <a:gd name="connsiteY731" fmla="*/ 3339628 h 3474328"/>
                  <a:gd name="connsiteX732" fmla="*/ 2424004 w 3482881"/>
                  <a:gd name="connsiteY732" fmla="*/ 3358717 h 3474328"/>
                  <a:gd name="connsiteX733" fmla="*/ 2447054 w 3482881"/>
                  <a:gd name="connsiteY733" fmla="*/ 3370602 h 3474328"/>
                  <a:gd name="connsiteX734" fmla="*/ 2459300 w 3482881"/>
                  <a:gd name="connsiteY734" fmla="*/ 3377085 h 3474328"/>
                  <a:gd name="connsiteX735" fmla="*/ 2471905 w 3482881"/>
                  <a:gd name="connsiteY735" fmla="*/ 3382848 h 3474328"/>
                  <a:gd name="connsiteX736" fmla="*/ 2497837 w 3482881"/>
                  <a:gd name="connsiteY736" fmla="*/ 3394733 h 3474328"/>
                  <a:gd name="connsiteX737" fmla="*/ 2510803 w 3482881"/>
                  <a:gd name="connsiteY737" fmla="*/ 3400496 h 3474328"/>
                  <a:gd name="connsiteX738" fmla="*/ 2523769 w 3482881"/>
                  <a:gd name="connsiteY738" fmla="*/ 3405538 h 3474328"/>
                  <a:gd name="connsiteX739" fmla="*/ 2570230 w 3482881"/>
                  <a:gd name="connsiteY739" fmla="*/ 3422105 h 3474328"/>
                  <a:gd name="connsiteX740" fmla="*/ 2567348 w 3482881"/>
                  <a:gd name="connsiteY740" fmla="*/ 3421385 h 3474328"/>
                  <a:gd name="connsiteX741" fmla="*/ 2618131 w 3482881"/>
                  <a:gd name="connsiteY741" fmla="*/ 3438313 h 3474328"/>
                  <a:gd name="connsiteX742" fmla="*/ 2628576 w 3482881"/>
                  <a:gd name="connsiteY742" fmla="*/ 3441554 h 3474328"/>
                  <a:gd name="connsiteX743" fmla="*/ 2631457 w 3482881"/>
                  <a:gd name="connsiteY743" fmla="*/ 3442274 h 3474328"/>
                  <a:gd name="connsiteX744" fmla="*/ 2633618 w 3482881"/>
                  <a:gd name="connsiteY744" fmla="*/ 3442274 h 3474328"/>
                  <a:gd name="connsiteX745" fmla="*/ 2641902 w 3482881"/>
                  <a:gd name="connsiteY745" fmla="*/ 3440834 h 3474328"/>
                  <a:gd name="connsiteX746" fmla="*/ 2651626 w 3482881"/>
                  <a:gd name="connsiteY746" fmla="*/ 3432190 h 3474328"/>
                  <a:gd name="connsiteX747" fmla="*/ 2653787 w 3482881"/>
                  <a:gd name="connsiteY747" fmla="*/ 3422105 h 3474328"/>
                  <a:gd name="connsiteX748" fmla="*/ 2650186 w 3482881"/>
                  <a:gd name="connsiteY748" fmla="*/ 3410220 h 3474328"/>
                  <a:gd name="connsiteX749" fmla="*/ 2649105 w 3482881"/>
                  <a:gd name="connsiteY749" fmla="*/ 3408780 h 3474328"/>
                  <a:gd name="connsiteX750" fmla="*/ 2647664 w 3482881"/>
                  <a:gd name="connsiteY750" fmla="*/ 3407339 h 3474328"/>
                  <a:gd name="connsiteX751" fmla="*/ 2644423 w 3482881"/>
                  <a:gd name="connsiteY751" fmla="*/ 3404457 h 3474328"/>
                  <a:gd name="connsiteX752" fmla="*/ 2640822 w 3482881"/>
                  <a:gd name="connsiteY752" fmla="*/ 3401216 h 3474328"/>
                  <a:gd name="connsiteX753" fmla="*/ 2628216 w 3482881"/>
                  <a:gd name="connsiteY753" fmla="*/ 3387890 h 3474328"/>
                  <a:gd name="connsiteX754" fmla="*/ 2588598 w 3482881"/>
                  <a:gd name="connsiteY754" fmla="*/ 3332065 h 3474328"/>
                  <a:gd name="connsiteX755" fmla="*/ 2590038 w 3482881"/>
                  <a:gd name="connsiteY755" fmla="*/ 3332065 h 3474328"/>
                  <a:gd name="connsiteX756" fmla="*/ 2575992 w 3482881"/>
                  <a:gd name="connsiteY756" fmla="*/ 3306853 h 3474328"/>
                  <a:gd name="connsiteX757" fmla="*/ 2563747 w 3482881"/>
                  <a:gd name="connsiteY757" fmla="*/ 3280562 h 3474328"/>
                  <a:gd name="connsiteX758" fmla="*/ 2568429 w 3482881"/>
                  <a:gd name="connsiteY758" fmla="*/ 3290286 h 3474328"/>
                  <a:gd name="connsiteX759" fmla="*/ 2573831 w 3482881"/>
                  <a:gd name="connsiteY759" fmla="*/ 3301091 h 3474328"/>
                  <a:gd name="connsiteX760" fmla="*/ 2579594 w 3482881"/>
                  <a:gd name="connsiteY760" fmla="*/ 3312976 h 3474328"/>
                  <a:gd name="connsiteX761" fmla="*/ 2586437 w 3482881"/>
                  <a:gd name="connsiteY761" fmla="*/ 3325582 h 3474328"/>
                  <a:gd name="connsiteX762" fmla="*/ 2623894 w 3482881"/>
                  <a:gd name="connsiteY762" fmla="*/ 3382848 h 3474328"/>
                  <a:gd name="connsiteX763" fmla="*/ 2621373 w 3482881"/>
                  <a:gd name="connsiteY763" fmla="*/ 3376725 h 3474328"/>
                  <a:gd name="connsiteX764" fmla="*/ 2634699 w 3482881"/>
                  <a:gd name="connsiteY764" fmla="*/ 3393653 h 3474328"/>
                  <a:gd name="connsiteX765" fmla="*/ 2641902 w 3482881"/>
                  <a:gd name="connsiteY765" fmla="*/ 3401216 h 3474328"/>
                  <a:gd name="connsiteX766" fmla="*/ 2646224 w 3482881"/>
                  <a:gd name="connsiteY766" fmla="*/ 3405178 h 3474328"/>
                  <a:gd name="connsiteX767" fmla="*/ 2646944 w 3482881"/>
                  <a:gd name="connsiteY767" fmla="*/ 3405898 h 3474328"/>
                  <a:gd name="connsiteX768" fmla="*/ 2646944 w 3482881"/>
                  <a:gd name="connsiteY768" fmla="*/ 3405898 h 3474328"/>
                  <a:gd name="connsiteX769" fmla="*/ 2647304 w 3482881"/>
                  <a:gd name="connsiteY769" fmla="*/ 3406619 h 3474328"/>
                  <a:gd name="connsiteX770" fmla="*/ 2648025 w 3482881"/>
                  <a:gd name="connsiteY770" fmla="*/ 3407339 h 3474328"/>
                  <a:gd name="connsiteX771" fmla="*/ 2654508 w 3482881"/>
                  <a:gd name="connsiteY771" fmla="*/ 3421025 h 3474328"/>
                  <a:gd name="connsiteX772" fmla="*/ 2650906 w 3482881"/>
                  <a:gd name="connsiteY772" fmla="*/ 3435432 h 3474328"/>
                  <a:gd name="connsiteX773" fmla="*/ 2637940 w 3482881"/>
                  <a:gd name="connsiteY773" fmla="*/ 3444075 h 3474328"/>
                  <a:gd name="connsiteX774" fmla="*/ 2649465 w 3482881"/>
                  <a:gd name="connsiteY774" fmla="*/ 3437953 h 3474328"/>
                  <a:gd name="connsiteX775" fmla="*/ 2656308 w 3482881"/>
                  <a:gd name="connsiteY775" fmla="*/ 3425347 h 3474328"/>
                  <a:gd name="connsiteX776" fmla="*/ 2653787 w 3482881"/>
                  <a:gd name="connsiteY776" fmla="*/ 3410580 h 3474328"/>
                  <a:gd name="connsiteX777" fmla="*/ 2649105 w 3482881"/>
                  <a:gd name="connsiteY777" fmla="*/ 3404818 h 3474328"/>
                  <a:gd name="connsiteX778" fmla="*/ 2646224 w 3482881"/>
                  <a:gd name="connsiteY778" fmla="*/ 3402297 h 3474328"/>
                  <a:gd name="connsiteX779" fmla="*/ 2642982 w 3482881"/>
                  <a:gd name="connsiteY779" fmla="*/ 3399415 h 3474328"/>
                  <a:gd name="connsiteX780" fmla="*/ 2637220 w 3482881"/>
                  <a:gd name="connsiteY780" fmla="*/ 3393653 h 3474328"/>
                  <a:gd name="connsiteX781" fmla="*/ 2604085 w 3482881"/>
                  <a:gd name="connsiteY781" fmla="*/ 3351874 h 3474328"/>
                  <a:gd name="connsiteX782" fmla="*/ 2594000 w 3482881"/>
                  <a:gd name="connsiteY782" fmla="*/ 3336747 h 3474328"/>
                  <a:gd name="connsiteX783" fmla="*/ 2587878 w 3482881"/>
                  <a:gd name="connsiteY783" fmla="*/ 3328463 h 3474328"/>
                  <a:gd name="connsiteX784" fmla="*/ 2583556 w 3482881"/>
                  <a:gd name="connsiteY784" fmla="*/ 3319459 h 3474328"/>
                  <a:gd name="connsiteX785" fmla="*/ 2579234 w 3482881"/>
                  <a:gd name="connsiteY785" fmla="*/ 3310455 h 3474328"/>
                  <a:gd name="connsiteX786" fmla="*/ 2571310 w 3482881"/>
                  <a:gd name="connsiteY786" fmla="*/ 3292087 h 3474328"/>
                  <a:gd name="connsiteX787" fmla="*/ 2563387 w 3482881"/>
                  <a:gd name="connsiteY787" fmla="*/ 3274799 h 3474328"/>
                  <a:gd name="connsiteX788" fmla="*/ 2564107 w 3482881"/>
                  <a:gd name="connsiteY788" fmla="*/ 3270477 h 3474328"/>
                  <a:gd name="connsiteX789" fmla="*/ 2568429 w 3482881"/>
                  <a:gd name="connsiteY789" fmla="*/ 3279841 h 3474328"/>
                  <a:gd name="connsiteX790" fmla="*/ 2574552 w 3482881"/>
                  <a:gd name="connsiteY790" fmla="*/ 3292447 h 3474328"/>
                  <a:gd name="connsiteX791" fmla="*/ 2592200 w 3482881"/>
                  <a:gd name="connsiteY791" fmla="*/ 3325582 h 3474328"/>
                  <a:gd name="connsiteX792" fmla="*/ 2597242 w 3482881"/>
                  <a:gd name="connsiteY792" fmla="*/ 3336387 h 3474328"/>
                  <a:gd name="connsiteX793" fmla="*/ 2608767 w 3482881"/>
                  <a:gd name="connsiteY793" fmla="*/ 3353315 h 3474328"/>
                  <a:gd name="connsiteX794" fmla="*/ 2615610 w 3482881"/>
                  <a:gd name="connsiteY794" fmla="*/ 3362319 h 3474328"/>
                  <a:gd name="connsiteX795" fmla="*/ 2619212 w 3482881"/>
                  <a:gd name="connsiteY795" fmla="*/ 3367001 h 3474328"/>
                  <a:gd name="connsiteX796" fmla="*/ 2623173 w 3482881"/>
                  <a:gd name="connsiteY796" fmla="*/ 3372043 h 3474328"/>
                  <a:gd name="connsiteX797" fmla="*/ 2632538 w 3482881"/>
                  <a:gd name="connsiteY797" fmla="*/ 3383208 h 3474328"/>
                  <a:gd name="connsiteX798" fmla="*/ 2637940 w 3482881"/>
                  <a:gd name="connsiteY798" fmla="*/ 3389331 h 3474328"/>
                  <a:gd name="connsiteX799" fmla="*/ 2644063 w 3482881"/>
                  <a:gd name="connsiteY799" fmla="*/ 3395814 h 3474328"/>
                  <a:gd name="connsiteX800" fmla="*/ 2647664 w 3482881"/>
                  <a:gd name="connsiteY800" fmla="*/ 3399415 h 3474328"/>
                  <a:gd name="connsiteX801" fmla="*/ 2651266 w 3482881"/>
                  <a:gd name="connsiteY801" fmla="*/ 3402657 h 3474328"/>
                  <a:gd name="connsiteX802" fmla="*/ 2655228 w 3482881"/>
                  <a:gd name="connsiteY802" fmla="*/ 3406979 h 3474328"/>
                  <a:gd name="connsiteX803" fmla="*/ 2659910 w 3482881"/>
                  <a:gd name="connsiteY803" fmla="*/ 3418864 h 3474328"/>
                  <a:gd name="connsiteX804" fmla="*/ 2656308 w 3482881"/>
                  <a:gd name="connsiteY804" fmla="*/ 3409860 h 3474328"/>
                  <a:gd name="connsiteX805" fmla="*/ 2653427 w 3482881"/>
                  <a:gd name="connsiteY805" fmla="*/ 3405898 h 3474328"/>
                  <a:gd name="connsiteX806" fmla="*/ 2651626 w 3482881"/>
                  <a:gd name="connsiteY806" fmla="*/ 3404097 h 3474328"/>
                  <a:gd name="connsiteX807" fmla="*/ 2650546 w 3482881"/>
                  <a:gd name="connsiteY807" fmla="*/ 3403377 h 3474328"/>
                  <a:gd name="connsiteX808" fmla="*/ 2649105 w 3482881"/>
                  <a:gd name="connsiteY808" fmla="*/ 3402297 h 3474328"/>
                  <a:gd name="connsiteX809" fmla="*/ 2650906 w 3482881"/>
                  <a:gd name="connsiteY809" fmla="*/ 3404097 h 3474328"/>
                  <a:gd name="connsiteX810" fmla="*/ 2652347 w 3482881"/>
                  <a:gd name="connsiteY810" fmla="*/ 3405538 h 3474328"/>
                  <a:gd name="connsiteX811" fmla="*/ 2654868 w 3482881"/>
                  <a:gd name="connsiteY811" fmla="*/ 3408780 h 3474328"/>
                  <a:gd name="connsiteX812" fmla="*/ 2658109 w 3482881"/>
                  <a:gd name="connsiteY812" fmla="*/ 3416343 h 3474328"/>
                  <a:gd name="connsiteX813" fmla="*/ 2657029 w 3482881"/>
                  <a:gd name="connsiteY813" fmla="*/ 3431830 h 3474328"/>
                  <a:gd name="connsiteX814" fmla="*/ 2634699 w 3482881"/>
                  <a:gd name="connsiteY814" fmla="*/ 3447317 h 3474328"/>
                  <a:gd name="connsiteX815" fmla="*/ 2628576 w 3482881"/>
                  <a:gd name="connsiteY815" fmla="*/ 3446957 h 3474328"/>
                  <a:gd name="connsiteX816" fmla="*/ 2626775 w 3482881"/>
                  <a:gd name="connsiteY816" fmla="*/ 3446597 h 3474328"/>
                  <a:gd name="connsiteX817" fmla="*/ 2624254 w 3482881"/>
                  <a:gd name="connsiteY817" fmla="*/ 3445876 h 3474328"/>
                  <a:gd name="connsiteX818" fmla="*/ 2619212 w 3482881"/>
                  <a:gd name="connsiteY818" fmla="*/ 3444436 h 3474328"/>
                  <a:gd name="connsiteX819" fmla="*/ 2601564 w 3482881"/>
                  <a:gd name="connsiteY819" fmla="*/ 3439033 h 3474328"/>
                  <a:gd name="connsiteX820" fmla="*/ 2575272 w 3482881"/>
                  <a:gd name="connsiteY820" fmla="*/ 3431470 h 3474328"/>
                  <a:gd name="connsiteX821" fmla="*/ 2614530 w 3482881"/>
                  <a:gd name="connsiteY821" fmla="*/ 3444796 h 3474328"/>
                  <a:gd name="connsiteX822" fmla="*/ 2624254 w 3482881"/>
                  <a:gd name="connsiteY822" fmla="*/ 3448037 h 3474328"/>
                  <a:gd name="connsiteX823" fmla="*/ 2626775 w 3482881"/>
                  <a:gd name="connsiteY823" fmla="*/ 3448758 h 3474328"/>
                  <a:gd name="connsiteX824" fmla="*/ 2628216 w 3482881"/>
                  <a:gd name="connsiteY824" fmla="*/ 3449118 h 3474328"/>
                  <a:gd name="connsiteX825" fmla="*/ 2631097 w 3482881"/>
                  <a:gd name="connsiteY825" fmla="*/ 3449838 h 3474328"/>
                  <a:gd name="connsiteX826" fmla="*/ 2644063 w 3482881"/>
                  <a:gd name="connsiteY826" fmla="*/ 3448037 h 3474328"/>
                  <a:gd name="connsiteX827" fmla="*/ 2660630 w 3482881"/>
                  <a:gd name="connsiteY827" fmla="*/ 3429309 h 3474328"/>
                  <a:gd name="connsiteX828" fmla="*/ 2654868 w 3482881"/>
                  <a:gd name="connsiteY828" fmla="*/ 3404818 h 3474328"/>
                  <a:gd name="connsiteX829" fmla="*/ 2652707 w 3482881"/>
                  <a:gd name="connsiteY829" fmla="*/ 3402297 h 3474328"/>
                  <a:gd name="connsiteX830" fmla="*/ 2649105 w 3482881"/>
                  <a:gd name="connsiteY830" fmla="*/ 3399055 h 3474328"/>
                  <a:gd name="connsiteX831" fmla="*/ 2645144 w 3482881"/>
                  <a:gd name="connsiteY831" fmla="*/ 3395093 h 3474328"/>
                  <a:gd name="connsiteX832" fmla="*/ 2641542 w 3482881"/>
                  <a:gd name="connsiteY832" fmla="*/ 3391132 h 3474328"/>
                  <a:gd name="connsiteX833" fmla="*/ 2634339 w 3482881"/>
                  <a:gd name="connsiteY833" fmla="*/ 3382848 h 3474328"/>
                  <a:gd name="connsiteX834" fmla="*/ 2630737 w 3482881"/>
                  <a:gd name="connsiteY834" fmla="*/ 3378886 h 3474328"/>
                  <a:gd name="connsiteX835" fmla="*/ 2627495 w 3482881"/>
                  <a:gd name="connsiteY835" fmla="*/ 3374564 h 3474328"/>
                  <a:gd name="connsiteX836" fmla="*/ 2621013 w 3482881"/>
                  <a:gd name="connsiteY836" fmla="*/ 3366280 h 3474328"/>
                  <a:gd name="connsiteX837" fmla="*/ 2614890 w 3482881"/>
                  <a:gd name="connsiteY837" fmla="*/ 3357636 h 3474328"/>
                  <a:gd name="connsiteX838" fmla="*/ 2603365 w 3482881"/>
                  <a:gd name="connsiteY838" fmla="*/ 3339989 h 3474328"/>
                  <a:gd name="connsiteX839" fmla="*/ 2592920 w 3482881"/>
                  <a:gd name="connsiteY839" fmla="*/ 3321981 h 3474328"/>
                  <a:gd name="connsiteX840" fmla="*/ 2587878 w 3482881"/>
                  <a:gd name="connsiteY840" fmla="*/ 3312976 h 3474328"/>
                  <a:gd name="connsiteX841" fmla="*/ 2583196 w 3482881"/>
                  <a:gd name="connsiteY841" fmla="*/ 3303612 h 3474328"/>
                  <a:gd name="connsiteX842" fmla="*/ 2574552 w 3482881"/>
                  <a:gd name="connsiteY842" fmla="*/ 3285244 h 3474328"/>
                  <a:gd name="connsiteX843" fmla="*/ 2566628 w 3482881"/>
                  <a:gd name="connsiteY843" fmla="*/ 3266515 h 3474328"/>
                  <a:gd name="connsiteX844" fmla="*/ 2555463 w 3482881"/>
                  <a:gd name="connsiteY844" fmla="*/ 3244545 h 3474328"/>
                  <a:gd name="connsiteX845" fmla="*/ 2545739 w 3482881"/>
                  <a:gd name="connsiteY845" fmla="*/ 3222215 h 3474328"/>
                  <a:gd name="connsiteX846" fmla="*/ 2531332 w 3482881"/>
                  <a:gd name="connsiteY846" fmla="*/ 3187640 h 3474328"/>
                  <a:gd name="connsiteX847" fmla="*/ 2524849 w 3482881"/>
                  <a:gd name="connsiteY847" fmla="*/ 3159907 h 3474328"/>
                  <a:gd name="connsiteX848" fmla="*/ 2519447 w 3482881"/>
                  <a:gd name="connsiteY848" fmla="*/ 3130374 h 3474328"/>
                  <a:gd name="connsiteX849" fmla="*/ 2516926 w 3482881"/>
                  <a:gd name="connsiteY849" fmla="*/ 3115247 h 3474328"/>
                  <a:gd name="connsiteX850" fmla="*/ 2515125 w 3482881"/>
                  <a:gd name="connsiteY850" fmla="*/ 3099760 h 3474328"/>
                  <a:gd name="connsiteX851" fmla="*/ 2511523 w 3482881"/>
                  <a:gd name="connsiteY851" fmla="*/ 3068786 h 3474328"/>
                  <a:gd name="connsiteX852" fmla="*/ 2508642 w 3482881"/>
                  <a:gd name="connsiteY852" fmla="*/ 3025207 h 3474328"/>
                  <a:gd name="connsiteX853" fmla="*/ 2506841 w 3482881"/>
                  <a:gd name="connsiteY853" fmla="*/ 2997834 h 3474328"/>
                  <a:gd name="connsiteX854" fmla="*/ 2506841 w 3482881"/>
                  <a:gd name="connsiteY854" fmla="*/ 2994593 h 3474328"/>
                  <a:gd name="connsiteX855" fmla="*/ 2506841 w 3482881"/>
                  <a:gd name="connsiteY855" fmla="*/ 2993872 h 3474328"/>
                  <a:gd name="connsiteX856" fmla="*/ 2507561 w 3482881"/>
                  <a:gd name="connsiteY856" fmla="*/ 2993872 h 3474328"/>
                  <a:gd name="connsiteX857" fmla="*/ 2509362 w 3482881"/>
                  <a:gd name="connsiteY857" fmla="*/ 2993872 h 3474328"/>
                  <a:gd name="connsiteX858" fmla="*/ 2516205 w 3482881"/>
                  <a:gd name="connsiteY858" fmla="*/ 2993872 h 3474328"/>
                  <a:gd name="connsiteX859" fmla="*/ 2529531 w 3482881"/>
                  <a:gd name="connsiteY859" fmla="*/ 2993872 h 3474328"/>
                  <a:gd name="connsiteX860" fmla="*/ 2555463 w 3482881"/>
                  <a:gd name="connsiteY860" fmla="*/ 2993872 h 3474328"/>
                  <a:gd name="connsiteX861" fmla="*/ 2561946 w 3482881"/>
                  <a:gd name="connsiteY861" fmla="*/ 2993872 h 3474328"/>
                  <a:gd name="connsiteX862" fmla="*/ 2566988 w 3482881"/>
                  <a:gd name="connsiteY862" fmla="*/ 2993872 h 3474328"/>
                  <a:gd name="connsiteX863" fmla="*/ 2573471 w 3482881"/>
                  <a:gd name="connsiteY863" fmla="*/ 2993872 h 3474328"/>
                  <a:gd name="connsiteX864" fmla="*/ 2597242 w 3482881"/>
                  <a:gd name="connsiteY864" fmla="*/ 2993872 h 3474328"/>
                  <a:gd name="connsiteX865" fmla="*/ 2591839 w 3482881"/>
                  <a:gd name="connsiteY865" fmla="*/ 2994593 h 3474328"/>
                  <a:gd name="connsiteX866" fmla="*/ 2602644 w 3482881"/>
                  <a:gd name="connsiteY866" fmla="*/ 2994593 h 3474328"/>
                  <a:gd name="connsiteX867" fmla="*/ 2613089 w 3482881"/>
                  <a:gd name="connsiteY867" fmla="*/ 2993872 h 3474328"/>
                  <a:gd name="connsiteX868" fmla="*/ 2633258 w 3482881"/>
                  <a:gd name="connsiteY868" fmla="*/ 2992432 h 3474328"/>
                  <a:gd name="connsiteX869" fmla="*/ 2651986 w 3482881"/>
                  <a:gd name="connsiteY869" fmla="*/ 2990631 h 3474328"/>
                  <a:gd name="connsiteX870" fmla="*/ 2669274 w 3482881"/>
                  <a:gd name="connsiteY870" fmla="*/ 2988110 h 3474328"/>
                  <a:gd name="connsiteX871" fmla="*/ 2669995 w 3482881"/>
                  <a:gd name="connsiteY871" fmla="*/ 2990631 h 3474328"/>
                  <a:gd name="connsiteX872" fmla="*/ 2694126 w 3482881"/>
                  <a:gd name="connsiteY872" fmla="*/ 2987029 h 3474328"/>
                  <a:gd name="connsiteX873" fmla="*/ 2718256 w 3482881"/>
                  <a:gd name="connsiteY873" fmla="*/ 2982347 h 3474328"/>
                  <a:gd name="connsiteX874" fmla="*/ 2730142 w 3482881"/>
                  <a:gd name="connsiteY874" fmla="*/ 2980186 h 3474328"/>
                  <a:gd name="connsiteX875" fmla="*/ 2736265 w 3482881"/>
                  <a:gd name="connsiteY875" fmla="*/ 2979106 h 3474328"/>
                  <a:gd name="connsiteX876" fmla="*/ 2742387 w 3482881"/>
                  <a:gd name="connsiteY876" fmla="*/ 2977665 h 3474328"/>
                  <a:gd name="connsiteX877" fmla="*/ 2766158 w 3482881"/>
                  <a:gd name="connsiteY877" fmla="*/ 2971902 h 3474328"/>
                  <a:gd name="connsiteX878" fmla="*/ 2749951 w 3482881"/>
                  <a:gd name="connsiteY878" fmla="*/ 2976585 h 3474328"/>
                  <a:gd name="connsiteX879" fmla="*/ 2734824 w 3482881"/>
                  <a:gd name="connsiteY879" fmla="*/ 2980186 h 3474328"/>
                  <a:gd name="connsiteX880" fmla="*/ 2716456 w 3482881"/>
                  <a:gd name="connsiteY880" fmla="*/ 2983788 h 3474328"/>
                  <a:gd name="connsiteX881" fmla="*/ 2696647 w 3482881"/>
                  <a:gd name="connsiteY881" fmla="*/ 2987390 h 3474328"/>
                  <a:gd name="connsiteX882" fmla="*/ 2676477 w 3482881"/>
                  <a:gd name="connsiteY882" fmla="*/ 2990271 h 3474328"/>
                  <a:gd name="connsiteX883" fmla="*/ 2657389 w 3482881"/>
                  <a:gd name="connsiteY883" fmla="*/ 2992792 h 3474328"/>
                  <a:gd name="connsiteX884" fmla="*/ 2648745 w 3482881"/>
                  <a:gd name="connsiteY884" fmla="*/ 2993872 h 3474328"/>
                  <a:gd name="connsiteX885" fmla="*/ 2640822 w 3482881"/>
                  <a:gd name="connsiteY885" fmla="*/ 2994593 h 3474328"/>
                  <a:gd name="connsiteX886" fmla="*/ 2658109 w 3482881"/>
                  <a:gd name="connsiteY886" fmla="*/ 2992072 h 3474328"/>
                  <a:gd name="connsiteX887" fmla="*/ 2649105 w 3482881"/>
                  <a:gd name="connsiteY887" fmla="*/ 2993152 h 3474328"/>
                  <a:gd name="connsiteX888" fmla="*/ 2639381 w 3482881"/>
                  <a:gd name="connsiteY888" fmla="*/ 2993872 h 3474328"/>
                  <a:gd name="connsiteX889" fmla="*/ 2618131 w 3482881"/>
                  <a:gd name="connsiteY889" fmla="*/ 2995673 h 3474328"/>
                  <a:gd name="connsiteX890" fmla="*/ 2573111 w 3482881"/>
                  <a:gd name="connsiteY890" fmla="*/ 2998194 h 3474328"/>
                  <a:gd name="connsiteX891" fmla="*/ 2559425 w 3482881"/>
                  <a:gd name="connsiteY891" fmla="*/ 2998554 h 3474328"/>
                  <a:gd name="connsiteX892" fmla="*/ 2541056 w 3482881"/>
                  <a:gd name="connsiteY892" fmla="*/ 2998554 h 3474328"/>
                  <a:gd name="connsiteX893" fmla="*/ 2523769 w 3482881"/>
                  <a:gd name="connsiteY893" fmla="*/ 2998554 h 3474328"/>
                  <a:gd name="connsiteX894" fmla="*/ 2515485 w 3482881"/>
                  <a:gd name="connsiteY894" fmla="*/ 2998554 h 3474328"/>
                  <a:gd name="connsiteX895" fmla="*/ 2513324 w 3482881"/>
                  <a:gd name="connsiteY895" fmla="*/ 2998554 h 3474328"/>
                  <a:gd name="connsiteX896" fmla="*/ 2512243 w 3482881"/>
                  <a:gd name="connsiteY896" fmla="*/ 2998554 h 3474328"/>
                  <a:gd name="connsiteX897" fmla="*/ 2511883 w 3482881"/>
                  <a:gd name="connsiteY897" fmla="*/ 2998554 h 3474328"/>
                  <a:gd name="connsiteX898" fmla="*/ 2511883 w 3482881"/>
                  <a:gd name="connsiteY898" fmla="*/ 2998915 h 3474328"/>
                  <a:gd name="connsiteX899" fmla="*/ 2511883 w 3482881"/>
                  <a:gd name="connsiteY899" fmla="*/ 3002876 h 3474328"/>
                  <a:gd name="connsiteX900" fmla="*/ 2513684 w 3482881"/>
                  <a:gd name="connsiteY900" fmla="*/ 3048257 h 3474328"/>
                  <a:gd name="connsiteX901" fmla="*/ 2514044 w 3482881"/>
                  <a:gd name="connsiteY901" fmla="*/ 3055100 h 3474328"/>
                  <a:gd name="connsiteX902" fmla="*/ 2514044 w 3482881"/>
                  <a:gd name="connsiteY902" fmla="*/ 3054020 h 3474328"/>
                  <a:gd name="connsiteX903" fmla="*/ 2512604 w 3482881"/>
                  <a:gd name="connsiteY903" fmla="*/ 3039253 h 3474328"/>
                  <a:gd name="connsiteX904" fmla="*/ 2511883 w 3482881"/>
                  <a:gd name="connsiteY904" fmla="*/ 3042134 h 3474328"/>
                  <a:gd name="connsiteX905" fmla="*/ 2512604 w 3482881"/>
                  <a:gd name="connsiteY905" fmla="*/ 3059062 h 3474328"/>
                  <a:gd name="connsiteX906" fmla="*/ 2513324 w 3482881"/>
                  <a:gd name="connsiteY906" fmla="*/ 3069146 h 3474328"/>
                  <a:gd name="connsiteX907" fmla="*/ 2514765 w 3482881"/>
                  <a:gd name="connsiteY907" fmla="*/ 3082112 h 3474328"/>
                  <a:gd name="connsiteX908" fmla="*/ 2518366 w 3482881"/>
                  <a:gd name="connsiteY908" fmla="*/ 3115607 h 3474328"/>
                  <a:gd name="connsiteX909" fmla="*/ 2522688 w 3482881"/>
                  <a:gd name="connsiteY909" fmla="*/ 3137577 h 3474328"/>
                  <a:gd name="connsiteX910" fmla="*/ 2527730 w 3482881"/>
                  <a:gd name="connsiteY910" fmla="*/ 3157026 h 3474328"/>
                  <a:gd name="connsiteX911" fmla="*/ 2526290 w 3482881"/>
                  <a:gd name="connsiteY911" fmla="*/ 3144780 h 3474328"/>
                  <a:gd name="connsiteX912" fmla="*/ 2522328 w 3482881"/>
                  <a:gd name="connsiteY912" fmla="*/ 3119569 h 3474328"/>
                  <a:gd name="connsiteX913" fmla="*/ 2521608 w 3482881"/>
                  <a:gd name="connsiteY913" fmla="*/ 3103002 h 3474328"/>
                  <a:gd name="connsiteX914" fmla="*/ 2518006 w 3482881"/>
                  <a:gd name="connsiteY914" fmla="*/ 3075989 h 3474328"/>
                  <a:gd name="connsiteX915" fmla="*/ 2517286 w 3482881"/>
                  <a:gd name="connsiteY915" fmla="*/ 3069867 h 3474328"/>
                  <a:gd name="connsiteX916" fmla="*/ 2516926 w 3482881"/>
                  <a:gd name="connsiteY916" fmla="*/ 3064104 h 3474328"/>
                  <a:gd name="connsiteX917" fmla="*/ 2515845 w 3482881"/>
                  <a:gd name="connsiteY917" fmla="*/ 3052219 h 3474328"/>
                  <a:gd name="connsiteX918" fmla="*/ 2512964 w 3482881"/>
                  <a:gd name="connsiteY918" fmla="*/ 3008999 h 3474328"/>
                  <a:gd name="connsiteX919" fmla="*/ 2512604 w 3482881"/>
                  <a:gd name="connsiteY919" fmla="*/ 3002876 h 3474328"/>
                  <a:gd name="connsiteX920" fmla="*/ 2512604 w 3482881"/>
                  <a:gd name="connsiteY920" fmla="*/ 2999635 h 3474328"/>
                  <a:gd name="connsiteX921" fmla="*/ 2512604 w 3482881"/>
                  <a:gd name="connsiteY921" fmla="*/ 2998915 h 3474328"/>
                  <a:gd name="connsiteX922" fmla="*/ 2512604 w 3482881"/>
                  <a:gd name="connsiteY922" fmla="*/ 2998915 h 3474328"/>
                  <a:gd name="connsiteX923" fmla="*/ 2512964 w 3482881"/>
                  <a:gd name="connsiteY923" fmla="*/ 2998915 h 3474328"/>
                  <a:gd name="connsiteX924" fmla="*/ 2514404 w 3482881"/>
                  <a:gd name="connsiteY924" fmla="*/ 2998915 h 3474328"/>
                  <a:gd name="connsiteX925" fmla="*/ 2527730 w 3482881"/>
                  <a:gd name="connsiteY925" fmla="*/ 2998915 h 3474328"/>
                  <a:gd name="connsiteX926" fmla="*/ 2557984 w 3482881"/>
                  <a:gd name="connsiteY926" fmla="*/ 2998915 h 3474328"/>
                  <a:gd name="connsiteX927" fmla="*/ 2531692 w 3482881"/>
                  <a:gd name="connsiteY927" fmla="*/ 2998915 h 3474328"/>
                  <a:gd name="connsiteX928" fmla="*/ 2518006 w 3482881"/>
                  <a:gd name="connsiteY928" fmla="*/ 2998915 h 3474328"/>
                  <a:gd name="connsiteX929" fmla="*/ 2514404 w 3482881"/>
                  <a:gd name="connsiteY929" fmla="*/ 2998915 h 3474328"/>
                  <a:gd name="connsiteX930" fmla="*/ 2512604 w 3482881"/>
                  <a:gd name="connsiteY930" fmla="*/ 2998915 h 3474328"/>
                  <a:gd name="connsiteX931" fmla="*/ 2512604 w 3482881"/>
                  <a:gd name="connsiteY931" fmla="*/ 2998915 h 3474328"/>
                  <a:gd name="connsiteX932" fmla="*/ 2512604 w 3482881"/>
                  <a:gd name="connsiteY932" fmla="*/ 2998915 h 3474328"/>
                  <a:gd name="connsiteX933" fmla="*/ 2512604 w 3482881"/>
                  <a:gd name="connsiteY933" fmla="*/ 3000355 h 3474328"/>
                  <a:gd name="connsiteX934" fmla="*/ 2512604 w 3482881"/>
                  <a:gd name="connsiteY934" fmla="*/ 3007198 h 3474328"/>
                  <a:gd name="connsiteX935" fmla="*/ 2516926 w 3482881"/>
                  <a:gd name="connsiteY935" fmla="*/ 3058341 h 3474328"/>
                  <a:gd name="connsiteX936" fmla="*/ 2520167 w 3482881"/>
                  <a:gd name="connsiteY936" fmla="*/ 3088235 h 3474328"/>
                  <a:gd name="connsiteX937" fmla="*/ 2522328 w 3482881"/>
                  <a:gd name="connsiteY937" fmla="*/ 3109845 h 3474328"/>
                  <a:gd name="connsiteX938" fmla="*/ 2524849 w 3482881"/>
                  <a:gd name="connsiteY938" fmla="*/ 3123531 h 3474328"/>
                  <a:gd name="connsiteX939" fmla="*/ 2527370 w 3482881"/>
                  <a:gd name="connsiteY939" fmla="*/ 3135416 h 3474328"/>
                  <a:gd name="connsiteX940" fmla="*/ 2531332 w 3482881"/>
                  <a:gd name="connsiteY940" fmla="*/ 3153064 h 3474328"/>
                  <a:gd name="connsiteX941" fmla="*/ 2536734 w 3482881"/>
                  <a:gd name="connsiteY941" fmla="*/ 3168191 h 3474328"/>
                  <a:gd name="connsiteX942" fmla="*/ 2533853 w 3482881"/>
                  <a:gd name="connsiteY942" fmla="*/ 3139378 h 3474328"/>
                  <a:gd name="connsiteX943" fmla="*/ 2529892 w 3482881"/>
                  <a:gd name="connsiteY943" fmla="*/ 3122450 h 3474328"/>
                  <a:gd name="connsiteX944" fmla="*/ 2528091 w 3482881"/>
                  <a:gd name="connsiteY944" fmla="*/ 3113446 h 3474328"/>
                  <a:gd name="connsiteX945" fmla="*/ 2526650 w 3482881"/>
                  <a:gd name="connsiteY945" fmla="*/ 3103362 h 3474328"/>
                  <a:gd name="connsiteX946" fmla="*/ 2524129 w 3482881"/>
                  <a:gd name="connsiteY946" fmla="*/ 3083553 h 3474328"/>
                  <a:gd name="connsiteX947" fmla="*/ 2521968 w 3482881"/>
                  <a:gd name="connsiteY947" fmla="*/ 3068426 h 3474328"/>
                  <a:gd name="connsiteX948" fmla="*/ 2521248 w 3482881"/>
                  <a:gd name="connsiteY948" fmla="*/ 3062663 h 3474328"/>
                  <a:gd name="connsiteX949" fmla="*/ 2521248 w 3482881"/>
                  <a:gd name="connsiteY949" fmla="*/ 3071307 h 3474328"/>
                  <a:gd name="connsiteX950" fmla="*/ 2523769 w 3482881"/>
                  <a:gd name="connsiteY950" fmla="*/ 3099400 h 3474328"/>
                  <a:gd name="connsiteX951" fmla="*/ 2520887 w 3482881"/>
                  <a:gd name="connsiteY951" fmla="*/ 3080311 h 3474328"/>
                  <a:gd name="connsiteX952" fmla="*/ 2519447 w 3482881"/>
                  <a:gd name="connsiteY952" fmla="*/ 3069507 h 3474328"/>
                  <a:gd name="connsiteX953" fmla="*/ 2518366 w 3482881"/>
                  <a:gd name="connsiteY953" fmla="*/ 3057981 h 3474328"/>
                  <a:gd name="connsiteX954" fmla="*/ 2515845 w 3482881"/>
                  <a:gd name="connsiteY954" fmla="*/ 3022325 h 3474328"/>
                  <a:gd name="connsiteX955" fmla="*/ 2514404 w 3482881"/>
                  <a:gd name="connsiteY955" fmla="*/ 3001796 h 3474328"/>
                  <a:gd name="connsiteX956" fmla="*/ 2516205 w 3482881"/>
                  <a:gd name="connsiteY956" fmla="*/ 3001076 h 3474328"/>
                  <a:gd name="connsiteX957" fmla="*/ 2518726 w 3482881"/>
                  <a:gd name="connsiteY957" fmla="*/ 3001076 h 3474328"/>
                  <a:gd name="connsiteX958" fmla="*/ 2523769 w 3482881"/>
                  <a:gd name="connsiteY958" fmla="*/ 3001076 h 3474328"/>
                  <a:gd name="connsiteX959" fmla="*/ 2534213 w 3482881"/>
                  <a:gd name="connsiteY959" fmla="*/ 3001076 h 3474328"/>
                  <a:gd name="connsiteX960" fmla="*/ 2555463 w 3482881"/>
                  <a:gd name="connsiteY960" fmla="*/ 3001076 h 3474328"/>
                  <a:gd name="connsiteX961" fmla="*/ 2560865 w 3482881"/>
                  <a:gd name="connsiteY961" fmla="*/ 3001076 h 3474328"/>
                  <a:gd name="connsiteX962" fmla="*/ 2565547 w 3482881"/>
                  <a:gd name="connsiteY962" fmla="*/ 3001076 h 3474328"/>
                  <a:gd name="connsiteX963" fmla="*/ 2572030 w 3482881"/>
                  <a:gd name="connsiteY963" fmla="*/ 3000715 h 3474328"/>
                  <a:gd name="connsiteX964" fmla="*/ 2597602 w 3482881"/>
                  <a:gd name="connsiteY964" fmla="*/ 2999635 h 3474328"/>
                  <a:gd name="connsiteX965" fmla="*/ 2603725 w 3482881"/>
                  <a:gd name="connsiteY965" fmla="*/ 2999635 h 3474328"/>
                  <a:gd name="connsiteX966" fmla="*/ 2609847 w 3482881"/>
                  <a:gd name="connsiteY966" fmla="*/ 2998915 h 3474328"/>
                  <a:gd name="connsiteX967" fmla="*/ 2622093 w 3482881"/>
                  <a:gd name="connsiteY967" fmla="*/ 2997834 h 3474328"/>
                  <a:gd name="connsiteX968" fmla="*/ 2645144 w 3482881"/>
                  <a:gd name="connsiteY968" fmla="*/ 2995673 h 3474328"/>
                  <a:gd name="connsiteX969" fmla="*/ 2642622 w 3482881"/>
                  <a:gd name="connsiteY969" fmla="*/ 2996394 h 3474328"/>
                  <a:gd name="connsiteX970" fmla="*/ 2660991 w 3482881"/>
                  <a:gd name="connsiteY970" fmla="*/ 2994232 h 3474328"/>
                  <a:gd name="connsiteX971" fmla="*/ 2679359 w 3482881"/>
                  <a:gd name="connsiteY971" fmla="*/ 2991711 h 3474328"/>
                  <a:gd name="connsiteX972" fmla="*/ 2715735 w 3482881"/>
                  <a:gd name="connsiteY972" fmla="*/ 2985589 h 3474328"/>
                  <a:gd name="connsiteX973" fmla="*/ 2695926 w 3482881"/>
                  <a:gd name="connsiteY973" fmla="*/ 2989910 h 3474328"/>
                  <a:gd name="connsiteX974" fmla="*/ 2682961 w 3482881"/>
                  <a:gd name="connsiteY974" fmla="*/ 2992792 h 3474328"/>
                  <a:gd name="connsiteX975" fmla="*/ 2695566 w 3482881"/>
                  <a:gd name="connsiteY975" fmla="*/ 2990631 h 3474328"/>
                  <a:gd name="connsiteX976" fmla="*/ 2708172 w 3482881"/>
                  <a:gd name="connsiteY976" fmla="*/ 2988110 h 3474328"/>
                  <a:gd name="connsiteX977" fmla="*/ 2733023 w 3482881"/>
                  <a:gd name="connsiteY977" fmla="*/ 2983068 h 3474328"/>
                  <a:gd name="connsiteX978" fmla="*/ 2757874 w 3482881"/>
                  <a:gd name="connsiteY978" fmla="*/ 2976945 h 3474328"/>
                  <a:gd name="connsiteX979" fmla="*/ 2782365 w 3482881"/>
                  <a:gd name="connsiteY979" fmla="*/ 2970462 h 3474328"/>
                  <a:gd name="connsiteX980" fmla="*/ 2764717 w 3482881"/>
                  <a:gd name="connsiteY980" fmla="*/ 2975504 h 3474328"/>
                  <a:gd name="connsiteX981" fmla="*/ 2782005 w 3482881"/>
                  <a:gd name="connsiteY981" fmla="*/ 2971902 h 3474328"/>
                  <a:gd name="connsiteX982" fmla="*/ 2814420 w 3482881"/>
                  <a:gd name="connsiteY982" fmla="*/ 2962898 h 3474328"/>
                  <a:gd name="connsiteX983" fmla="*/ 2822704 w 3482881"/>
                  <a:gd name="connsiteY983" fmla="*/ 2960737 h 3474328"/>
                  <a:gd name="connsiteX984" fmla="*/ 2830267 w 3482881"/>
                  <a:gd name="connsiteY984" fmla="*/ 2958216 h 3474328"/>
                  <a:gd name="connsiteX985" fmla="*/ 2842152 w 3482881"/>
                  <a:gd name="connsiteY985" fmla="*/ 2954255 h 3474328"/>
                  <a:gd name="connsiteX986" fmla="*/ 2864843 w 3482881"/>
                  <a:gd name="connsiteY986" fmla="*/ 2944530 h 3474328"/>
                  <a:gd name="connsiteX987" fmla="*/ 2867724 w 3482881"/>
                  <a:gd name="connsiteY987" fmla="*/ 2942369 h 3474328"/>
                  <a:gd name="connsiteX988" fmla="*/ 2852597 w 3482881"/>
                  <a:gd name="connsiteY988" fmla="*/ 2947051 h 3474328"/>
                  <a:gd name="connsiteX989" fmla="*/ 2820903 w 3482881"/>
                  <a:gd name="connsiteY989" fmla="*/ 2957856 h 3474328"/>
                  <a:gd name="connsiteX990" fmla="*/ 2791729 w 3482881"/>
                  <a:gd name="connsiteY990" fmla="*/ 2967220 h 3474328"/>
                  <a:gd name="connsiteX991" fmla="*/ 2818022 w 3482881"/>
                  <a:gd name="connsiteY991" fmla="*/ 2958577 h 3474328"/>
                  <a:gd name="connsiteX992" fmla="*/ 2843953 w 3482881"/>
                  <a:gd name="connsiteY992" fmla="*/ 2948852 h 3474328"/>
                  <a:gd name="connsiteX993" fmla="*/ 2848635 w 3482881"/>
                  <a:gd name="connsiteY993" fmla="*/ 2947411 h 3474328"/>
                  <a:gd name="connsiteX994" fmla="*/ 2864122 w 3482881"/>
                  <a:gd name="connsiteY994" fmla="*/ 2940928 h 3474328"/>
                  <a:gd name="connsiteX995" fmla="*/ 2879249 w 3482881"/>
                  <a:gd name="connsiteY995" fmla="*/ 2934085 h 3474328"/>
                  <a:gd name="connsiteX996" fmla="*/ 2905541 w 3482881"/>
                  <a:gd name="connsiteY996" fmla="*/ 2924361 h 3474328"/>
                  <a:gd name="connsiteX997" fmla="*/ 2902299 w 3482881"/>
                  <a:gd name="connsiteY997" fmla="*/ 2927242 h 3474328"/>
                  <a:gd name="connsiteX998" fmla="*/ 2902299 w 3482881"/>
                  <a:gd name="connsiteY998" fmla="*/ 2928323 h 3474328"/>
                  <a:gd name="connsiteX999" fmla="*/ 2938676 w 3482881"/>
                  <a:gd name="connsiteY999" fmla="*/ 2911395 h 3474328"/>
                  <a:gd name="connsiteX1000" fmla="*/ 2926070 w 3482881"/>
                  <a:gd name="connsiteY1000" fmla="*/ 2914276 h 3474328"/>
                  <a:gd name="connsiteX1001" fmla="*/ 2964607 w 3482881"/>
                  <a:gd name="connsiteY1001" fmla="*/ 2895548 h 3474328"/>
                  <a:gd name="connsiteX1002" fmla="*/ 3003865 w 3482881"/>
                  <a:gd name="connsiteY1002" fmla="*/ 2874298 h 3474328"/>
                  <a:gd name="connsiteX1003" fmla="*/ 3080220 w 3482881"/>
                  <a:gd name="connsiteY1003" fmla="*/ 2825316 h 3474328"/>
                  <a:gd name="connsiteX1004" fmla="*/ 3097868 w 3482881"/>
                  <a:gd name="connsiteY1004" fmla="*/ 2811990 h 3474328"/>
                  <a:gd name="connsiteX1005" fmla="*/ 3114795 w 3482881"/>
                  <a:gd name="connsiteY1005" fmla="*/ 2798664 h 3474328"/>
                  <a:gd name="connsiteX1006" fmla="*/ 3131003 w 3482881"/>
                  <a:gd name="connsiteY1006" fmla="*/ 2785338 h 3474328"/>
                  <a:gd name="connsiteX1007" fmla="*/ 3146129 w 3482881"/>
                  <a:gd name="connsiteY1007" fmla="*/ 2772372 h 3474328"/>
                  <a:gd name="connsiteX1008" fmla="*/ 3160176 w 3482881"/>
                  <a:gd name="connsiteY1008" fmla="*/ 2759406 h 3474328"/>
                  <a:gd name="connsiteX1009" fmla="*/ 3173142 w 3482881"/>
                  <a:gd name="connsiteY1009" fmla="*/ 2746801 h 3474328"/>
                  <a:gd name="connsiteX1010" fmla="*/ 3195832 w 3482881"/>
                  <a:gd name="connsiteY1010" fmla="*/ 2723751 h 3474328"/>
                  <a:gd name="connsiteX1011" fmla="*/ 3198713 w 3482881"/>
                  <a:gd name="connsiteY1011" fmla="*/ 2728433 h 3474328"/>
                  <a:gd name="connsiteX1012" fmla="*/ 3176383 w 3482881"/>
                  <a:gd name="connsiteY1012" fmla="*/ 2750402 h 3474328"/>
                  <a:gd name="connsiteX1013" fmla="*/ 3162697 w 3482881"/>
                  <a:gd name="connsiteY1013" fmla="*/ 2763368 h 3474328"/>
                  <a:gd name="connsiteX1014" fmla="*/ 3155494 w 3482881"/>
                  <a:gd name="connsiteY1014" fmla="*/ 2770211 h 3474328"/>
                  <a:gd name="connsiteX1015" fmla="*/ 3147930 w 3482881"/>
                  <a:gd name="connsiteY1015" fmla="*/ 2777055 h 3474328"/>
                  <a:gd name="connsiteX1016" fmla="*/ 3132083 w 3482881"/>
                  <a:gd name="connsiteY1016" fmla="*/ 2790741 h 3474328"/>
                  <a:gd name="connsiteX1017" fmla="*/ 3115876 w 3482881"/>
                  <a:gd name="connsiteY1017" fmla="*/ 2804067 h 3474328"/>
                  <a:gd name="connsiteX1018" fmla="*/ 3100029 w 3482881"/>
                  <a:gd name="connsiteY1018" fmla="*/ 2816672 h 3474328"/>
                  <a:gd name="connsiteX1019" fmla="*/ 3084902 w 3482881"/>
                  <a:gd name="connsiteY1019" fmla="*/ 2828558 h 3474328"/>
                  <a:gd name="connsiteX1020" fmla="*/ 3170620 w 3482881"/>
                  <a:gd name="connsiteY1020" fmla="*/ 2752924 h 3474328"/>
                  <a:gd name="connsiteX1021" fmla="*/ 3160536 w 3482881"/>
                  <a:gd name="connsiteY1021" fmla="*/ 2761207 h 3474328"/>
                  <a:gd name="connsiteX1022" fmla="*/ 3146490 w 3482881"/>
                  <a:gd name="connsiteY1022" fmla="*/ 2773453 h 3474328"/>
                  <a:gd name="connsiteX1023" fmla="*/ 3129922 w 3482881"/>
                  <a:gd name="connsiteY1023" fmla="*/ 2787859 h 3474328"/>
                  <a:gd name="connsiteX1024" fmla="*/ 3121278 w 3482881"/>
                  <a:gd name="connsiteY1024" fmla="*/ 2795783 h 3474328"/>
                  <a:gd name="connsiteX1025" fmla="*/ 3112274 w 3482881"/>
                  <a:gd name="connsiteY1025" fmla="*/ 2803346 h 3474328"/>
                  <a:gd name="connsiteX1026" fmla="*/ 3094986 w 3482881"/>
                  <a:gd name="connsiteY1026" fmla="*/ 2817393 h 3474328"/>
                  <a:gd name="connsiteX1027" fmla="*/ 3087063 w 3482881"/>
                  <a:gd name="connsiteY1027" fmla="*/ 2823876 h 3474328"/>
                  <a:gd name="connsiteX1028" fmla="*/ 3079499 w 3482881"/>
                  <a:gd name="connsiteY1028" fmla="*/ 2829278 h 3474328"/>
                  <a:gd name="connsiteX1029" fmla="*/ 3061851 w 3482881"/>
                  <a:gd name="connsiteY1029" fmla="*/ 2840083 h 3474328"/>
                  <a:gd name="connsiteX1030" fmla="*/ 3051767 w 3482881"/>
                  <a:gd name="connsiteY1030" fmla="*/ 2846926 h 3474328"/>
                  <a:gd name="connsiteX1031" fmla="*/ 3042403 w 3482881"/>
                  <a:gd name="connsiteY1031" fmla="*/ 2853049 h 3474328"/>
                  <a:gd name="connsiteX1032" fmla="*/ 3025475 w 3482881"/>
                  <a:gd name="connsiteY1032" fmla="*/ 2863854 h 3474328"/>
                  <a:gd name="connsiteX1033" fmla="*/ 2998823 w 3482881"/>
                  <a:gd name="connsiteY1033" fmla="*/ 2880061 h 3474328"/>
                  <a:gd name="connsiteX1034" fmla="*/ 2979374 w 3482881"/>
                  <a:gd name="connsiteY1034" fmla="*/ 2891946 h 3474328"/>
                  <a:gd name="connsiteX1035" fmla="*/ 2963527 w 3482881"/>
                  <a:gd name="connsiteY1035" fmla="*/ 2900951 h 3474328"/>
                  <a:gd name="connsiteX1036" fmla="*/ 2948400 w 3482881"/>
                  <a:gd name="connsiteY1036" fmla="*/ 2909234 h 3474328"/>
                  <a:gd name="connsiteX1037" fmla="*/ 2940116 w 3482881"/>
                  <a:gd name="connsiteY1037" fmla="*/ 2913556 h 3474328"/>
                  <a:gd name="connsiteX1038" fmla="*/ 2930752 w 3482881"/>
                  <a:gd name="connsiteY1038" fmla="*/ 2917878 h 3474328"/>
                  <a:gd name="connsiteX1039" fmla="*/ 2906621 w 3482881"/>
                  <a:gd name="connsiteY1039" fmla="*/ 2928683 h 3474328"/>
                  <a:gd name="connsiteX1040" fmla="*/ 2891134 w 3482881"/>
                  <a:gd name="connsiteY1040" fmla="*/ 2934806 h 3474328"/>
                  <a:gd name="connsiteX1041" fmla="*/ 2872406 w 3482881"/>
                  <a:gd name="connsiteY1041" fmla="*/ 2941649 h 3474328"/>
                  <a:gd name="connsiteX1042" fmla="*/ 2867364 w 3482881"/>
                  <a:gd name="connsiteY1042" fmla="*/ 2944890 h 3474328"/>
                  <a:gd name="connsiteX1043" fmla="*/ 2862321 w 3482881"/>
                  <a:gd name="connsiteY1043" fmla="*/ 2947051 h 3474328"/>
                  <a:gd name="connsiteX1044" fmla="*/ 2856559 w 3482881"/>
                  <a:gd name="connsiteY1044" fmla="*/ 2949212 h 3474328"/>
                  <a:gd name="connsiteX1045" fmla="*/ 2837110 w 3482881"/>
                  <a:gd name="connsiteY1045" fmla="*/ 2957136 h 3474328"/>
                  <a:gd name="connsiteX1046" fmla="*/ 2852957 w 3482881"/>
                  <a:gd name="connsiteY1046" fmla="*/ 2952814 h 3474328"/>
                  <a:gd name="connsiteX1047" fmla="*/ 2863402 w 3482881"/>
                  <a:gd name="connsiteY1047" fmla="*/ 2949572 h 3474328"/>
                  <a:gd name="connsiteX1048" fmla="*/ 2874927 w 3482881"/>
                  <a:gd name="connsiteY1048" fmla="*/ 2945250 h 3474328"/>
                  <a:gd name="connsiteX1049" fmla="*/ 2901219 w 3482881"/>
                  <a:gd name="connsiteY1049" fmla="*/ 2935166 h 3474328"/>
                  <a:gd name="connsiteX1050" fmla="*/ 2930032 w 3482881"/>
                  <a:gd name="connsiteY1050" fmla="*/ 2922200 h 3474328"/>
                  <a:gd name="connsiteX1051" fmla="*/ 3043123 w 3482881"/>
                  <a:gd name="connsiteY1051" fmla="*/ 2859172 h 3474328"/>
                  <a:gd name="connsiteX1052" fmla="*/ 3022594 w 3482881"/>
                  <a:gd name="connsiteY1052" fmla="*/ 2873218 h 3474328"/>
                  <a:gd name="connsiteX1053" fmla="*/ 3052127 w 3482881"/>
                  <a:gd name="connsiteY1053" fmla="*/ 2854489 h 3474328"/>
                  <a:gd name="connsiteX1054" fmla="*/ 3064012 w 3482881"/>
                  <a:gd name="connsiteY1054" fmla="*/ 2846206 h 3474328"/>
                  <a:gd name="connsiteX1055" fmla="*/ 3074817 w 3482881"/>
                  <a:gd name="connsiteY1055" fmla="*/ 2838642 h 3474328"/>
                  <a:gd name="connsiteX1056" fmla="*/ 3084902 w 3482881"/>
                  <a:gd name="connsiteY1056" fmla="*/ 2831439 h 3474328"/>
                  <a:gd name="connsiteX1057" fmla="*/ 3094626 w 3482881"/>
                  <a:gd name="connsiteY1057" fmla="*/ 2824236 h 3474328"/>
                  <a:gd name="connsiteX1058" fmla="*/ 3114795 w 3482881"/>
                  <a:gd name="connsiteY1058" fmla="*/ 2808028 h 3474328"/>
                  <a:gd name="connsiteX1059" fmla="*/ 3110834 w 3482881"/>
                  <a:gd name="connsiteY1059" fmla="*/ 2810910 h 3474328"/>
                  <a:gd name="connsiteX1060" fmla="*/ 3126681 w 3482881"/>
                  <a:gd name="connsiteY1060" fmla="*/ 2797584 h 3474328"/>
                  <a:gd name="connsiteX1061" fmla="*/ 3137125 w 3482881"/>
                  <a:gd name="connsiteY1061" fmla="*/ 2788580 h 3474328"/>
                  <a:gd name="connsiteX1062" fmla="*/ 3149011 w 3482881"/>
                  <a:gd name="connsiteY1062" fmla="*/ 2779215 h 3474328"/>
                  <a:gd name="connsiteX1063" fmla="*/ 3157294 w 3482881"/>
                  <a:gd name="connsiteY1063" fmla="*/ 2773453 h 3474328"/>
                  <a:gd name="connsiteX1064" fmla="*/ 3172061 w 3482881"/>
                  <a:gd name="connsiteY1064" fmla="*/ 2760847 h 3474328"/>
                  <a:gd name="connsiteX1065" fmla="*/ 3213480 w 3482881"/>
                  <a:gd name="connsiteY1065" fmla="*/ 2717628 h 3474328"/>
                  <a:gd name="connsiteX1066" fmla="*/ 3225365 w 3482881"/>
                  <a:gd name="connsiteY1066" fmla="*/ 2705022 h 3474328"/>
                  <a:gd name="connsiteX1067" fmla="*/ 3237251 w 3482881"/>
                  <a:gd name="connsiteY1067" fmla="*/ 2692056 h 3474328"/>
                  <a:gd name="connsiteX1068" fmla="*/ 3248776 w 3482881"/>
                  <a:gd name="connsiteY1068" fmla="*/ 2679090 h 3474328"/>
                  <a:gd name="connsiteX1069" fmla="*/ 3259941 w 3482881"/>
                  <a:gd name="connsiteY1069" fmla="*/ 2665764 h 3474328"/>
                  <a:gd name="connsiteX1070" fmla="*/ 3256339 w 3482881"/>
                  <a:gd name="connsiteY1070" fmla="*/ 2667205 h 3474328"/>
                  <a:gd name="connsiteX1071" fmla="*/ 3271466 w 3482881"/>
                  <a:gd name="connsiteY1071" fmla="*/ 2648116 h 3474328"/>
                  <a:gd name="connsiteX1072" fmla="*/ 3282631 w 3482881"/>
                  <a:gd name="connsiteY1072" fmla="*/ 2633350 h 3474328"/>
                  <a:gd name="connsiteX1073" fmla="*/ 3293076 w 3482881"/>
                  <a:gd name="connsiteY1073" fmla="*/ 2618943 h 3474328"/>
                  <a:gd name="connsiteX1074" fmla="*/ 3298838 w 3482881"/>
                  <a:gd name="connsiteY1074" fmla="*/ 2610299 h 3474328"/>
                  <a:gd name="connsiteX1075" fmla="*/ 3304961 w 3482881"/>
                  <a:gd name="connsiteY1075" fmla="*/ 2599855 h 3474328"/>
                  <a:gd name="connsiteX1076" fmla="*/ 3304241 w 3482881"/>
                  <a:gd name="connsiteY1076" fmla="*/ 2597333 h 3474328"/>
                  <a:gd name="connsiteX1077" fmla="*/ 3246615 w 3482881"/>
                  <a:gd name="connsiteY1077" fmla="*/ 2675489 h 3474328"/>
                  <a:gd name="connsiteX1078" fmla="*/ 3265343 w 3482881"/>
                  <a:gd name="connsiteY1078" fmla="*/ 2649557 h 3474328"/>
                  <a:gd name="connsiteX1079" fmla="*/ 3270386 w 3482881"/>
                  <a:gd name="connsiteY1079" fmla="*/ 2641994 h 3474328"/>
                  <a:gd name="connsiteX1080" fmla="*/ 3285512 w 3482881"/>
                  <a:gd name="connsiteY1080" fmla="*/ 2620024 h 3474328"/>
                  <a:gd name="connsiteX1081" fmla="*/ 3286593 w 3482881"/>
                  <a:gd name="connsiteY1081" fmla="*/ 2621464 h 3474328"/>
                  <a:gd name="connsiteX1082" fmla="*/ 3295597 w 3482881"/>
                  <a:gd name="connsiteY1082" fmla="*/ 2609219 h 3474328"/>
                  <a:gd name="connsiteX1083" fmla="*/ 3304241 w 3482881"/>
                  <a:gd name="connsiteY1083" fmla="*/ 2596253 h 3474328"/>
                  <a:gd name="connsiteX1084" fmla="*/ 3315046 w 3482881"/>
                  <a:gd name="connsiteY1084" fmla="*/ 2581126 h 3474328"/>
                  <a:gd name="connsiteX1085" fmla="*/ 3324770 w 3482881"/>
                  <a:gd name="connsiteY1085" fmla="*/ 2563838 h 3474328"/>
                  <a:gd name="connsiteX1086" fmla="*/ 3334134 w 3482881"/>
                  <a:gd name="connsiteY1086" fmla="*/ 2546190 h 3474328"/>
                  <a:gd name="connsiteX1087" fmla="*/ 3329452 w 3482881"/>
                  <a:gd name="connsiteY1087" fmla="*/ 2555195 h 3474328"/>
                  <a:gd name="connsiteX1088" fmla="*/ 3339537 w 3482881"/>
                  <a:gd name="connsiteY1088" fmla="*/ 2538267 h 3474328"/>
                  <a:gd name="connsiteX1089" fmla="*/ 3346380 w 3482881"/>
                  <a:gd name="connsiteY1089" fmla="*/ 2524581 h 3474328"/>
                  <a:gd name="connsiteX1090" fmla="*/ 3353583 w 3482881"/>
                  <a:gd name="connsiteY1090" fmla="*/ 2509814 h 3474328"/>
                  <a:gd name="connsiteX1091" fmla="*/ 3363308 w 3482881"/>
                  <a:gd name="connsiteY1091" fmla="*/ 2489645 h 3474328"/>
                  <a:gd name="connsiteX1092" fmla="*/ 3300999 w 3482881"/>
                  <a:gd name="connsiteY1092" fmla="*/ 2598774 h 3474328"/>
                  <a:gd name="connsiteX1093" fmla="*/ 3309643 w 3482881"/>
                  <a:gd name="connsiteY1093" fmla="*/ 2584728 h 3474328"/>
                  <a:gd name="connsiteX1094" fmla="*/ 3319368 w 3482881"/>
                  <a:gd name="connsiteY1094" fmla="*/ 2568160 h 3474328"/>
                  <a:gd name="connsiteX1095" fmla="*/ 3339176 w 3482881"/>
                  <a:gd name="connsiteY1095" fmla="*/ 2532144 h 3474328"/>
                  <a:gd name="connsiteX1096" fmla="*/ 3355744 w 3482881"/>
                  <a:gd name="connsiteY1096" fmla="*/ 2498649 h 3474328"/>
                  <a:gd name="connsiteX1097" fmla="*/ 3365469 w 3482881"/>
                  <a:gd name="connsiteY1097" fmla="*/ 2476679 h 3474328"/>
                  <a:gd name="connsiteX1098" fmla="*/ 3405446 w 3482881"/>
                  <a:gd name="connsiteY1098" fmla="*/ 2374393 h 3474328"/>
                  <a:gd name="connsiteX1099" fmla="*/ 3397523 w 3482881"/>
                  <a:gd name="connsiteY1099" fmla="*/ 2407528 h 3474328"/>
                  <a:gd name="connsiteX1100" fmla="*/ 3396802 w 3482881"/>
                  <a:gd name="connsiteY1100" fmla="*/ 2412210 h 3474328"/>
                  <a:gd name="connsiteX1101" fmla="*/ 3392841 w 3482881"/>
                  <a:gd name="connsiteY1101" fmla="*/ 2424816 h 3474328"/>
                  <a:gd name="connsiteX1102" fmla="*/ 3364748 w 3482881"/>
                  <a:gd name="connsiteY1102" fmla="*/ 2491806 h 3474328"/>
                  <a:gd name="connsiteX1103" fmla="*/ 3372672 w 3482881"/>
                  <a:gd name="connsiteY1103" fmla="*/ 2473798 h 3474328"/>
                  <a:gd name="connsiteX1104" fmla="*/ 3362227 w 3482881"/>
                  <a:gd name="connsiteY1104" fmla="*/ 2494327 h 3474328"/>
                  <a:gd name="connsiteX1105" fmla="*/ 3355024 w 3482881"/>
                  <a:gd name="connsiteY1105" fmla="*/ 2508733 h 3474328"/>
                  <a:gd name="connsiteX1106" fmla="*/ 3347100 w 3482881"/>
                  <a:gd name="connsiteY1106" fmla="*/ 2524581 h 3474328"/>
                  <a:gd name="connsiteX1107" fmla="*/ 3338816 w 3482881"/>
                  <a:gd name="connsiteY1107" fmla="*/ 2540788 h 3474328"/>
                  <a:gd name="connsiteX1108" fmla="*/ 3330172 w 3482881"/>
                  <a:gd name="connsiteY1108" fmla="*/ 2556635 h 3474328"/>
                  <a:gd name="connsiteX1109" fmla="*/ 3315406 w 3482881"/>
                  <a:gd name="connsiteY1109" fmla="*/ 2582927 h 3474328"/>
                  <a:gd name="connsiteX1110" fmla="*/ 3315406 w 3482881"/>
                  <a:gd name="connsiteY1110" fmla="*/ 2585808 h 3474328"/>
                  <a:gd name="connsiteX1111" fmla="*/ 3319368 w 3482881"/>
                  <a:gd name="connsiteY1111" fmla="*/ 2580766 h 3474328"/>
                  <a:gd name="connsiteX1112" fmla="*/ 3334134 w 3482881"/>
                  <a:gd name="connsiteY1112" fmla="*/ 2556635 h 3474328"/>
                  <a:gd name="connsiteX1113" fmla="*/ 3344579 w 3482881"/>
                  <a:gd name="connsiteY1113" fmla="*/ 2534665 h 3474328"/>
                  <a:gd name="connsiteX1114" fmla="*/ 3361507 w 3482881"/>
                  <a:gd name="connsiteY1114" fmla="*/ 2500810 h 3474328"/>
                  <a:gd name="connsiteX1115" fmla="*/ 3379154 w 3482881"/>
                  <a:gd name="connsiteY1115" fmla="*/ 2462272 h 3474328"/>
                  <a:gd name="connsiteX1116" fmla="*/ 3377714 w 3482881"/>
                  <a:gd name="connsiteY1116" fmla="*/ 2472357 h 3474328"/>
                  <a:gd name="connsiteX1117" fmla="*/ 3393201 w 3482881"/>
                  <a:gd name="connsiteY1117" fmla="*/ 2434900 h 3474328"/>
                  <a:gd name="connsiteX1118" fmla="*/ 3396802 w 3482881"/>
                  <a:gd name="connsiteY1118" fmla="*/ 2425536 h 3474328"/>
                  <a:gd name="connsiteX1119" fmla="*/ 3398603 w 3482881"/>
                  <a:gd name="connsiteY1119" fmla="*/ 2420854 h 3474328"/>
                  <a:gd name="connsiteX1120" fmla="*/ 3400404 w 3482881"/>
                  <a:gd name="connsiteY1120" fmla="*/ 2416172 h 3474328"/>
                  <a:gd name="connsiteX1121" fmla="*/ 3406887 w 3482881"/>
                  <a:gd name="connsiteY1121" fmla="*/ 2397083 h 3474328"/>
                  <a:gd name="connsiteX1122" fmla="*/ 3404726 w 3482881"/>
                  <a:gd name="connsiteY1122" fmla="*/ 2404286 h 3474328"/>
                  <a:gd name="connsiteX1123" fmla="*/ 3414090 w 3482881"/>
                  <a:gd name="connsiteY1123" fmla="*/ 2378715 h 3474328"/>
                  <a:gd name="connsiteX1124" fmla="*/ 3423455 w 3482881"/>
                  <a:gd name="connsiteY1124" fmla="*/ 2345580 h 3474328"/>
                  <a:gd name="connsiteX1125" fmla="*/ 3425976 w 3482881"/>
                  <a:gd name="connsiteY1125" fmla="*/ 2336576 h 3474328"/>
                  <a:gd name="connsiteX1126" fmla="*/ 3428137 w 3482881"/>
                  <a:gd name="connsiteY1126" fmla="*/ 2327211 h 3474328"/>
                  <a:gd name="connsiteX1127" fmla="*/ 3432459 w 3482881"/>
                  <a:gd name="connsiteY1127" fmla="*/ 2307763 h 3474328"/>
                  <a:gd name="connsiteX1128" fmla="*/ 3440743 w 3482881"/>
                  <a:gd name="connsiteY1128" fmla="*/ 2267065 h 3474328"/>
                  <a:gd name="connsiteX1129" fmla="*/ 3443984 w 3482881"/>
                  <a:gd name="connsiteY1129" fmla="*/ 2247616 h 3474328"/>
                  <a:gd name="connsiteX1130" fmla="*/ 3447225 w 3482881"/>
                  <a:gd name="connsiteY1130" fmla="*/ 2221324 h 3474328"/>
                  <a:gd name="connsiteX1131" fmla="*/ 3449026 w 3482881"/>
                  <a:gd name="connsiteY1131" fmla="*/ 2206917 h 3474328"/>
                  <a:gd name="connsiteX1132" fmla="*/ 3450107 w 3482881"/>
                  <a:gd name="connsiteY1132" fmla="*/ 2192151 h 3474328"/>
                  <a:gd name="connsiteX1133" fmla="*/ 3451908 w 3482881"/>
                  <a:gd name="connsiteY1133" fmla="*/ 2164058 h 3474328"/>
                  <a:gd name="connsiteX1134" fmla="*/ 3452268 w 3482881"/>
                  <a:gd name="connsiteY1134" fmla="*/ 2151452 h 3474328"/>
                  <a:gd name="connsiteX1135" fmla="*/ 3452268 w 3482881"/>
                  <a:gd name="connsiteY1135" fmla="*/ 2140647 h 3474328"/>
                  <a:gd name="connsiteX1136" fmla="*/ 3452268 w 3482881"/>
                  <a:gd name="connsiteY1136" fmla="*/ 2126241 h 3474328"/>
                  <a:gd name="connsiteX1137" fmla="*/ 3450107 w 3482881"/>
                  <a:gd name="connsiteY1137" fmla="*/ 2139927 h 3474328"/>
                  <a:gd name="connsiteX1138" fmla="*/ 3451187 w 3482881"/>
                  <a:gd name="connsiteY1138" fmla="*/ 2066814 h 3474328"/>
                  <a:gd name="connsiteX1139" fmla="*/ 3449747 w 3482881"/>
                  <a:gd name="connsiteY1139" fmla="*/ 1989739 h 3474328"/>
                  <a:gd name="connsiteX1140" fmla="*/ 3448666 w 3482881"/>
                  <a:gd name="connsiteY1140" fmla="*/ 2058530 h 3474328"/>
                  <a:gd name="connsiteX1141" fmla="*/ 3444344 w 3482881"/>
                  <a:gd name="connsiteY1141" fmla="*/ 1935355 h 3474328"/>
                  <a:gd name="connsiteX1142" fmla="*/ 3446865 w 3482881"/>
                  <a:gd name="connsiteY1142" fmla="*/ 1927431 h 3474328"/>
                  <a:gd name="connsiteX1143" fmla="*/ 3445424 w 3482881"/>
                  <a:gd name="connsiteY1143" fmla="*/ 1597522 h 3474328"/>
                  <a:gd name="connsiteX1144" fmla="*/ 3447585 w 3482881"/>
                  <a:gd name="connsiteY1144" fmla="*/ 1400153 h 3474328"/>
                  <a:gd name="connsiteX1145" fmla="*/ 3445785 w 3482881"/>
                  <a:gd name="connsiteY1145" fmla="*/ 1346129 h 3474328"/>
                  <a:gd name="connsiteX1146" fmla="*/ 3447585 w 3482881"/>
                  <a:gd name="connsiteY1146" fmla="*/ 1335324 h 3474328"/>
                  <a:gd name="connsiteX1147" fmla="*/ 3446865 w 3482881"/>
                  <a:gd name="connsiteY1147" fmla="*/ 1127870 h 3474328"/>
                  <a:gd name="connsiteX1148" fmla="*/ 3449026 w 3482881"/>
                  <a:gd name="connsiteY1148" fmla="*/ 1035309 h 3474328"/>
                  <a:gd name="connsiteX1149" fmla="*/ 3449747 w 3482881"/>
                  <a:gd name="connsiteY1149" fmla="*/ 1198102 h 3474328"/>
                  <a:gd name="connsiteX1150" fmla="*/ 3447946 w 3482881"/>
                  <a:gd name="connsiteY1150" fmla="*/ 1196661 h 3474328"/>
                  <a:gd name="connsiteX1151" fmla="*/ 3447946 w 3482881"/>
                  <a:gd name="connsiteY1151" fmla="*/ 1341087 h 3474328"/>
                  <a:gd name="connsiteX1152" fmla="*/ 3449386 w 3482881"/>
                  <a:gd name="connsiteY1152" fmla="*/ 1279859 h 3474328"/>
                  <a:gd name="connsiteX1153" fmla="*/ 3453708 w 3482881"/>
                  <a:gd name="connsiteY1153" fmla="*/ 1370620 h 3474328"/>
                  <a:gd name="connsiteX1154" fmla="*/ 3451187 w 3482881"/>
                  <a:gd name="connsiteY1154" fmla="*/ 1176853 h 3474328"/>
                  <a:gd name="connsiteX1155" fmla="*/ 3454068 w 3482881"/>
                  <a:gd name="connsiteY1155" fmla="*/ 1296066 h 3474328"/>
                  <a:gd name="connsiteX1156" fmla="*/ 3455149 w 3482881"/>
                  <a:gd name="connsiteY1156" fmla="*/ 1232318 h 3474328"/>
                  <a:gd name="connsiteX1157" fmla="*/ 3453348 w 3482881"/>
                  <a:gd name="connsiteY1157" fmla="*/ 1185857 h 3474328"/>
                  <a:gd name="connsiteX1158" fmla="*/ 3453348 w 3482881"/>
                  <a:gd name="connsiteY1158" fmla="*/ 1188738 h 3474328"/>
                  <a:gd name="connsiteX1159" fmla="*/ 3449747 w 3482881"/>
                  <a:gd name="connsiteY1159" fmla="*/ 983445 h 3474328"/>
                  <a:gd name="connsiteX1160" fmla="*/ 3444344 w 3482881"/>
                  <a:gd name="connsiteY1160" fmla="*/ 1014059 h 3474328"/>
                  <a:gd name="connsiteX1161" fmla="*/ 3444344 w 3482881"/>
                  <a:gd name="connsiteY1161" fmla="*/ 930141 h 3474328"/>
                  <a:gd name="connsiteX1162" fmla="*/ 3444344 w 3482881"/>
                  <a:gd name="connsiteY1162" fmla="*/ 916095 h 3474328"/>
                  <a:gd name="connsiteX1163" fmla="*/ 3444344 w 3482881"/>
                  <a:gd name="connsiteY1163" fmla="*/ 905650 h 3474328"/>
                  <a:gd name="connsiteX1164" fmla="*/ 3445424 w 3482881"/>
                  <a:gd name="connsiteY1164" fmla="*/ 896646 h 3474328"/>
                  <a:gd name="connsiteX1165" fmla="*/ 3446145 w 3482881"/>
                  <a:gd name="connsiteY1165" fmla="*/ 917175 h 3474328"/>
                  <a:gd name="connsiteX1166" fmla="*/ 3446145 w 3482881"/>
                  <a:gd name="connsiteY1166" fmla="*/ 933022 h 3474328"/>
                  <a:gd name="connsiteX1167" fmla="*/ 3446865 w 3482881"/>
                  <a:gd name="connsiteY1167" fmla="*/ 952471 h 3474328"/>
                  <a:gd name="connsiteX1168" fmla="*/ 3447946 w 3482881"/>
                  <a:gd name="connsiteY1168" fmla="*/ 961835 h 3474328"/>
                  <a:gd name="connsiteX1169" fmla="*/ 3449026 w 3482881"/>
                  <a:gd name="connsiteY1169" fmla="*/ 969399 h 3474328"/>
                  <a:gd name="connsiteX1170" fmla="*/ 3450467 w 3482881"/>
                  <a:gd name="connsiteY1170" fmla="*/ 1020182 h 3474328"/>
                  <a:gd name="connsiteX1171" fmla="*/ 3454428 w 3482881"/>
                  <a:gd name="connsiteY1171" fmla="*/ 978403 h 3474328"/>
                  <a:gd name="connsiteX1172" fmla="*/ 3451547 w 3482881"/>
                  <a:gd name="connsiteY1172" fmla="*/ 923658 h 3474328"/>
                  <a:gd name="connsiteX1173" fmla="*/ 3452268 w 3482881"/>
                  <a:gd name="connsiteY1173" fmla="*/ 916815 h 3474328"/>
                  <a:gd name="connsiteX1174" fmla="*/ 3450827 w 3482881"/>
                  <a:gd name="connsiteY1174" fmla="*/ 877557 h 3474328"/>
                  <a:gd name="connsiteX1175" fmla="*/ 3449747 w 3482881"/>
                  <a:gd name="connsiteY1175" fmla="*/ 858829 h 3474328"/>
                  <a:gd name="connsiteX1176" fmla="*/ 3447225 w 3482881"/>
                  <a:gd name="connsiteY1176" fmla="*/ 832537 h 3474328"/>
                  <a:gd name="connsiteX1177" fmla="*/ 3448666 w 3482881"/>
                  <a:gd name="connsiteY1177" fmla="*/ 842622 h 3474328"/>
                  <a:gd name="connsiteX1178" fmla="*/ 3447585 w 3482881"/>
                  <a:gd name="connsiteY1178" fmla="*/ 824974 h 3474328"/>
                  <a:gd name="connsiteX1179" fmla="*/ 3445785 w 3482881"/>
                  <a:gd name="connsiteY1179" fmla="*/ 810927 h 3474328"/>
                  <a:gd name="connsiteX1180" fmla="*/ 3442543 w 3482881"/>
                  <a:gd name="connsiteY1180" fmla="*/ 788597 h 3474328"/>
                  <a:gd name="connsiteX1181" fmla="*/ 3440743 w 3482881"/>
                  <a:gd name="connsiteY1181" fmla="*/ 778513 h 3474328"/>
                  <a:gd name="connsiteX1182" fmla="*/ 3438581 w 3482881"/>
                  <a:gd name="connsiteY1182" fmla="*/ 767708 h 3474328"/>
                  <a:gd name="connsiteX1183" fmla="*/ 3434259 w 3482881"/>
                  <a:gd name="connsiteY1183" fmla="*/ 739975 h 3474328"/>
                  <a:gd name="connsiteX1184" fmla="*/ 3433539 w 3482881"/>
                  <a:gd name="connsiteY1184" fmla="*/ 742496 h 3474328"/>
                  <a:gd name="connsiteX1185" fmla="*/ 3429938 w 3482881"/>
                  <a:gd name="connsiteY1185" fmla="*/ 728450 h 3474328"/>
                  <a:gd name="connsiteX1186" fmla="*/ 3424175 w 3482881"/>
                  <a:gd name="connsiteY1186" fmla="*/ 706120 h 3474328"/>
                  <a:gd name="connsiteX1187" fmla="*/ 3421294 w 3482881"/>
                  <a:gd name="connsiteY1187" fmla="*/ 694235 h 3474328"/>
                  <a:gd name="connsiteX1188" fmla="*/ 3418052 w 3482881"/>
                  <a:gd name="connsiteY1188" fmla="*/ 683430 h 3474328"/>
                  <a:gd name="connsiteX1189" fmla="*/ 3424895 w 3482881"/>
                  <a:gd name="connsiteY1189" fmla="*/ 714404 h 3474328"/>
                  <a:gd name="connsiteX1190" fmla="*/ 3427776 w 3482881"/>
                  <a:gd name="connsiteY1190" fmla="*/ 729531 h 3474328"/>
                  <a:gd name="connsiteX1191" fmla="*/ 3429217 w 3482881"/>
                  <a:gd name="connsiteY1191" fmla="*/ 737454 h 3474328"/>
                  <a:gd name="connsiteX1192" fmla="*/ 3430298 w 3482881"/>
                  <a:gd name="connsiteY1192" fmla="*/ 745738 h 3474328"/>
                  <a:gd name="connsiteX1193" fmla="*/ 3433179 w 3482881"/>
                  <a:gd name="connsiteY1193" fmla="*/ 764106 h 3474328"/>
                  <a:gd name="connsiteX1194" fmla="*/ 3434620 w 3482881"/>
                  <a:gd name="connsiteY1194" fmla="*/ 774551 h 3474328"/>
                  <a:gd name="connsiteX1195" fmla="*/ 3435340 w 3482881"/>
                  <a:gd name="connsiteY1195" fmla="*/ 779953 h 3474328"/>
                  <a:gd name="connsiteX1196" fmla="*/ 3436060 w 3482881"/>
                  <a:gd name="connsiteY1196" fmla="*/ 785716 h 3474328"/>
                  <a:gd name="connsiteX1197" fmla="*/ 3438942 w 3482881"/>
                  <a:gd name="connsiteY1197" fmla="*/ 811288 h 3474328"/>
                  <a:gd name="connsiteX1198" fmla="*/ 3440743 w 3482881"/>
                  <a:gd name="connsiteY1198" fmla="*/ 826054 h 3474328"/>
                  <a:gd name="connsiteX1199" fmla="*/ 3441823 w 3482881"/>
                  <a:gd name="connsiteY1199" fmla="*/ 842261 h 3474328"/>
                  <a:gd name="connsiteX1200" fmla="*/ 3444344 w 3482881"/>
                  <a:gd name="connsiteY1200" fmla="*/ 853066 h 3474328"/>
                  <a:gd name="connsiteX1201" fmla="*/ 3445785 w 3482881"/>
                  <a:gd name="connsiteY1201" fmla="*/ 863151 h 3474328"/>
                  <a:gd name="connsiteX1202" fmla="*/ 3447225 w 3482881"/>
                  <a:gd name="connsiteY1202" fmla="*/ 883680 h 3474328"/>
                  <a:gd name="connsiteX1203" fmla="*/ 3447225 w 3482881"/>
                  <a:gd name="connsiteY1203" fmla="*/ 868914 h 3474328"/>
                  <a:gd name="connsiteX1204" fmla="*/ 3445424 w 3482881"/>
                  <a:gd name="connsiteY1204" fmla="*/ 854147 h 3474328"/>
                  <a:gd name="connsiteX1205" fmla="*/ 3443264 w 3482881"/>
                  <a:gd name="connsiteY1205" fmla="*/ 824613 h 3474328"/>
                  <a:gd name="connsiteX1206" fmla="*/ 3446865 w 3482881"/>
                  <a:gd name="connsiteY1206" fmla="*/ 858469 h 3474328"/>
                  <a:gd name="connsiteX1207" fmla="*/ 3447585 w 3482881"/>
                  <a:gd name="connsiteY1207" fmla="*/ 872515 h 3474328"/>
                  <a:gd name="connsiteX1208" fmla="*/ 3447585 w 3482881"/>
                  <a:gd name="connsiteY1208" fmla="*/ 886561 h 3474328"/>
                  <a:gd name="connsiteX1209" fmla="*/ 3447946 w 3482881"/>
                  <a:gd name="connsiteY1209" fmla="*/ 915014 h 3474328"/>
                  <a:gd name="connsiteX1210" fmla="*/ 3446145 w 3482881"/>
                  <a:gd name="connsiteY1210" fmla="*/ 878278 h 3474328"/>
                  <a:gd name="connsiteX1211" fmla="*/ 3445424 w 3482881"/>
                  <a:gd name="connsiteY1211" fmla="*/ 869634 h 3474328"/>
                  <a:gd name="connsiteX1212" fmla="*/ 3444704 w 3482881"/>
                  <a:gd name="connsiteY1212" fmla="*/ 864952 h 3474328"/>
                  <a:gd name="connsiteX1213" fmla="*/ 3441103 w 3482881"/>
                  <a:gd name="connsiteY1213" fmla="*/ 845863 h 3474328"/>
                  <a:gd name="connsiteX1214" fmla="*/ 3439662 w 3482881"/>
                  <a:gd name="connsiteY1214" fmla="*/ 824613 h 3474328"/>
                  <a:gd name="connsiteX1215" fmla="*/ 3437861 w 3482881"/>
                  <a:gd name="connsiteY1215" fmla="*/ 809127 h 3474328"/>
                  <a:gd name="connsiteX1216" fmla="*/ 3435340 w 3482881"/>
                  <a:gd name="connsiteY1216" fmla="*/ 789318 h 3474328"/>
                  <a:gd name="connsiteX1217" fmla="*/ 3428857 w 3482881"/>
                  <a:gd name="connsiteY1217" fmla="*/ 751501 h 3474328"/>
                  <a:gd name="connsiteX1218" fmla="*/ 3426696 w 3482881"/>
                  <a:gd name="connsiteY1218" fmla="*/ 732412 h 3474328"/>
                  <a:gd name="connsiteX1219" fmla="*/ 3422014 w 3482881"/>
                  <a:gd name="connsiteY1219" fmla="*/ 709722 h 3474328"/>
                  <a:gd name="connsiteX1220" fmla="*/ 3415531 w 3482881"/>
                  <a:gd name="connsiteY1220" fmla="*/ 681629 h 3474328"/>
                  <a:gd name="connsiteX1221" fmla="*/ 3374113 w 3482881"/>
                  <a:gd name="connsiteY1221" fmla="*/ 557373 h 3474328"/>
                  <a:gd name="connsiteX1222" fmla="*/ 3387438 w 3482881"/>
                  <a:gd name="connsiteY1222" fmla="*/ 589788 h 3474328"/>
                  <a:gd name="connsiteX1223" fmla="*/ 3389239 w 3482881"/>
                  <a:gd name="connsiteY1223" fmla="*/ 590508 h 3474328"/>
                  <a:gd name="connsiteX1224" fmla="*/ 3379875 w 3482881"/>
                  <a:gd name="connsiteY1224" fmla="*/ 565657 h 3474328"/>
                  <a:gd name="connsiteX1225" fmla="*/ 3374113 w 3482881"/>
                  <a:gd name="connsiteY1225" fmla="*/ 551971 h 3474328"/>
                  <a:gd name="connsiteX1226" fmla="*/ 3356104 w 3482881"/>
                  <a:gd name="connsiteY1226" fmla="*/ 515954 h 3474328"/>
                  <a:gd name="connsiteX1227" fmla="*/ 3357185 w 3482881"/>
                  <a:gd name="connsiteY1227" fmla="*/ 516314 h 3474328"/>
                  <a:gd name="connsiteX1228" fmla="*/ 3342058 w 3482881"/>
                  <a:gd name="connsiteY1228" fmla="*/ 488222 h 3474328"/>
                  <a:gd name="connsiteX1229" fmla="*/ 3330893 w 3482881"/>
                  <a:gd name="connsiteY1229" fmla="*/ 470574 h 3474328"/>
                  <a:gd name="connsiteX1230" fmla="*/ 3319728 w 3482881"/>
                  <a:gd name="connsiteY1230" fmla="*/ 452926 h 3474328"/>
                  <a:gd name="connsiteX1231" fmla="*/ 3302080 w 3482881"/>
                  <a:gd name="connsiteY1231" fmla="*/ 426634 h 3474328"/>
                  <a:gd name="connsiteX1232" fmla="*/ 3309283 w 3482881"/>
                  <a:gd name="connsiteY1232" fmla="*/ 431316 h 3474328"/>
                  <a:gd name="connsiteX1233" fmla="*/ 3289834 w 3482881"/>
                  <a:gd name="connsiteY1233" fmla="*/ 398901 h 3474328"/>
                  <a:gd name="connsiteX1234" fmla="*/ 3239051 w 3482881"/>
                  <a:gd name="connsiteY1234" fmla="*/ 332632 h 3474328"/>
                  <a:gd name="connsiteX1235" fmla="*/ 3227886 w 3482881"/>
                  <a:gd name="connsiteY1235" fmla="*/ 320386 h 3474328"/>
                  <a:gd name="connsiteX1236" fmla="*/ 3218882 w 3482881"/>
                  <a:gd name="connsiteY1236" fmla="*/ 310301 h 3474328"/>
                  <a:gd name="connsiteX1237" fmla="*/ 3208077 w 3482881"/>
                  <a:gd name="connsiteY1237" fmla="*/ 299136 h 3474328"/>
                  <a:gd name="connsiteX1238" fmla="*/ 3213840 w 3482881"/>
                  <a:gd name="connsiteY1238" fmla="*/ 304899 h 3474328"/>
                  <a:gd name="connsiteX1239" fmla="*/ 3197633 w 3482881"/>
                  <a:gd name="connsiteY1239" fmla="*/ 286891 h 3474328"/>
                  <a:gd name="connsiteX1240" fmla="*/ 3189349 w 3482881"/>
                  <a:gd name="connsiteY1240" fmla="*/ 277887 h 3474328"/>
                  <a:gd name="connsiteX1241" fmla="*/ 3180705 w 3482881"/>
                  <a:gd name="connsiteY1241" fmla="*/ 269243 h 3474328"/>
                  <a:gd name="connsiteX1242" fmla="*/ 3192230 w 3482881"/>
                  <a:gd name="connsiteY1242" fmla="*/ 279688 h 3474328"/>
                  <a:gd name="connsiteX1243" fmla="*/ 3203035 w 3482881"/>
                  <a:gd name="connsiteY1243" fmla="*/ 290853 h 3474328"/>
                  <a:gd name="connsiteX1244" fmla="*/ 3213840 w 3482881"/>
                  <a:gd name="connsiteY1244" fmla="*/ 302018 h 3474328"/>
                  <a:gd name="connsiteX1245" fmla="*/ 3224285 w 3482881"/>
                  <a:gd name="connsiteY1245" fmla="*/ 313543 h 3474328"/>
                  <a:gd name="connsiteX1246" fmla="*/ 3244454 w 3482881"/>
                  <a:gd name="connsiteY1246" fmla="*/ 337314 h 3474328"/>
                  <a:gd name="connsiteX1247" fmla="*/ 3249496 w 3482881"/>
                  <a:gd name="connsiteY1247" fmla="*/ 343076 h 3474328"/>
                  <a:gd name="connsiteX1248" fmla="*/ 3254538 w 3482881"/>
                  <a:gd name="connsiteY1248" fmla="*/ 349199 h 3474328"/>
                  <a:gd name="connsiteX1249" fmla="*/ 3264623 w 3482881"/>
                  <a:gd name="connsiteY1249" fmla="*/ 361084 h 3474328"/>
                  <a:gd name="connsiteX1250" fmla="*/ 3268225 w 3482881"/>
                  <a:gd name="connsiteY1250" fmla="*/ 362525 h 3474328"/>
                  <a:gd name="connsiteX1251" fmla="*/ 3299919 w 3482881"/>
                  <a:gd name="connsiteY1251" fmla="*/ 404664 h 3474328"/>
                  <a:gd name="connsiteX1252" fmla="*/ 3303881 w 3482881"/>
                  <a:gd name="connsiteY1252" fmla="*/ 409706 h 3474328"/>
                  <a:gd name="connsiteX1253" fmla="*/ 3307482 w 3482881"/>
                  <a:gd name="connsiteY1253" fmla="*/ 414749 h 3474328"/>
                  <a:gd name="connsiteX1254" fmla="*/ 3313965 w 3482881"/>
                  <a:gd name="connsiteY1254" fmla="*/ 424473 h 3474328"/>
                  <a:gd name="connsiteX1255" fmla="*/ 3324770 w 3482881"/>
                  <a:gd name="connsiteY1255" fmla="*/ 439960 h 3474328"/>
                  <a:gd name="connsiteX1256" fmla="*/ 3308203 w 3482881"/>
                  <a:gd name="connsiteY1256" fmla="*/ 414028 h 3474328"/>
                  <a:gd name="connsiteX1257" fmla="*/ 3304601 w 3482881"/>
                  <a:gd name="connsiteY1257" fmla="*/ 408626 h 3474328"/>
                  <a:gd name="connsiteX1258" fmla="*/ 3300999 w 3482881"/>
                  <a:gd name="connsiteY1258" fmla="*/ 403584 h 3474328"/>
                  <a:gd name="connsiteX1259" fmla="*/ 3294156 w 3482881"/>
                  <a:gd name="connsiteY1259" fmla="*/ 394219 h 3474328"/>
                  <a:gd name="connsiteX1260" fmla="*/ 3279390 w 3482881"/>
                  <a:gd name="connsiteY1260" fmla="*/ 373690 h 3474328"/>
                  <a:gd name="connsiteX1261" fmla="*/ 3258140 w 3482881"/>
                  <a:gd name="connsiteY1261" fmla="*/ 347038 h 3474328"/>
                  <a:gd name="connsiteX1262" fmla="*/ 3282631 w 3482881"/>
                  <a:gd name="connsiteY1262" fmla="*/ 374410 h 3474328"/>
                  <a:gd name="connsiteX1263" fmla="*/ 3276869 w 3482881"/>
                  <a:gd name="connsiteY1263" fmla="*/ 368648 h 3474328"/>
                  <a:gd name="connsiteX1264" fmla="*/ 3283711 w 3482881"/>
                  <a:gd name="connsiteY1264" fmla="*/ 378372 h 3474328"/>
                  <a:gd name="connsiteX1265" fmla="*/ 3290194 w 3482881"/>
                  <a:gd name="connsiteY1265" fmla="*/ 387736 h 3474328"/>
                  <a:gd name="connsiteX1266" fmla="*/ 3302440 w 3482881"/>
                  <a:gd name="connsiteY1266" fmla="*/ 405024 h 3474328"/>
                  <a:gd name="connsiteX1267" fmla="*/ 3308203 w 3482881"/>
                  <a:gd name="connsiteY1267" fmla="*/ 413308 h 3474328"/>
                  <a:gd name="connsiteX1268" fmla="*/ 3313605 w 3482881"/>
                  <a:gd name="connsiteY1268" fmla="*/ 421592 h 3474328"/>
                  <a:gd name="connsiteX1269" fmla="*/ 3324770 w 3482881"/>
                  <a:gd name="connsiteY1269" fmla="*/ 437799 h 3474328"/>
                  <a:gd name="connsiteX1270" fmla="*/ 3330533 w 3482881"/>
                  <a:gd name="connsiteY1270" fmla="*/ 446083 h 3474328"/>
                  <a:gd name="connsiteX1271" fmla="*/ 3335935 w 3482881"/>
                  <a:gd name="connsiteY1271" fmla="*/ 455087 h 3474328"/>
                  <a:gd name="connsiteX1272" fmla="*/ 3347460 w 3482881"/>
                  <a:gd name="connsiteY1272" fmla="*/ 474175 h 3474328"/>
                  <a:gd name="connsiteX1273" fmla="*/ 3353583 w 3482881"/>
                  <a:gd name="connsiteY1273" fmla="*/ 484620 h 3474328"/>
                  <a:gd name="connsiteX1274" fmla="*/ 3359706 w 3482881"/>
                  <a:gd name="connsiteY1274" fmla="*/ 496145 h 3474328"/>
                  <a:gd name="connsiteX1275" fmla="*/ 3372672 w 3482881"/>
                  <a:gd name="connsiteY1275" fmla="*/ 521717 h 3474328"/>
                  <a:gd name="connsiteX1276" fmla="*/ 3372672 w 3482881"/>
                  <a:gd name="connsiteY1276" fmla="*/ 523878 h 3474328"/>
                  <a:gd name="connsiteX1277" fmla="*/ 3438942 w 3482881"/>
                  <a:gd name="connsiteY1277" fmla="*/ 707561 h 3474328"/>
                  <a:gd name="connsiteX1278" fmla="*/ 3433179 w 3482881"/>
                  <a:gd name="connsiteY1278" fmla="*/ 687392 h 3474328"/>
                  <a:gd name="connsiteX1279" fmla="*/ 3442903 w 3482881"/>
                  <a:gd name="connsiteY1279" fmla="*/ 726289 h 3474328"/>
                  <a:gd name="connsiteX1280" fmla="*/ 3444344 w 3482881"/>
                  <a:gd name="connsiteY1280" fmla="*/ 732052 h 3474328"/>
                  <a:gd name="connsiteX1281" fmla="*/ 3445424 w 3482881"/>
                  <a:gd name="connsiteY1281" fmla="*/ 738174 h 3474328"/>
                  <a:gd name="connsiteX1282" fmla="*/ 3447946 w 3482881"/>
                  <a:gd name="connsiteY1282" fmla="*/ 750780 h 3474328"/>
                  <a:gd name="connsiteX1283" fmla="*/ 3453348 w 3482881"/>
                  <a:gd name="connsiteY1283" fmla="*/ 777432 h 3474328"/>
                  <a:gd name="connsiteX1284" fmla="*/ 3457670 w 3482881"/>
                  <a:gd name="connsiteY1284" fmla="*/ 806245 h 3474328"/>
                  <a:gd name="connsiteX1285" fmla="*/ 3459831 w 3482881"/>
                  <a:gd name="connsiteY1285" fmla="*/ 821372 h 3474328"/>
                  <a:gd name="connsiteX1286" fmla="*/ 3461272 w 3482881"/>
                  <a:gd name="connsiteY1286" fmla="*/ 836859 h 3474328"/>
                  <a:gd name="connsiteX1287" fmla="*/ 3464513 w 3482881"/>
                  <a:gd name="connsiteY1287" fmla="*/ 868553 h 3474328"/>
                  <a:gd name="connsiteX1288" fmla="*/ 3465954 w 3482881"/>
                  <a:gd name="connsiteY1288" fmla="*/ 900608 h 3474328"/>
                  <a:gd name="connsiteX1289" fmla="*/ 3466674 w 3482881"/>
                  <a:gd name="connsiteY1289" fmla="*/ 901328 h 3474328"/>
                  <a:gd name="connsiteX1290" fmla="*/ 3467394 w 3482881"/>
                  <a:gd name="connsiteY1290" fmla="*/ 911413 h 3474328"/>
                  <a:gd name="connsiteX1291" fmla="*/ 3467394 w 3482881"/>
                  <a:gd name="connsiteY1291" fmla="*/ 941306 h 3474328"/>
                  <a:gd name="connsiteX1292" fmla="*/ 3467394 w 3482881"/>
                  <a:gd name="connsiteY1292" fmla="*/ 941306 h 3474328"/>
                  <a:gd name="connsiteX1293" fmla="*/ 3469916 w 3482881"/>
                  <a:gd name="connsiteY1293" fmla="*/ 1059440 h 3474328"/>
                  <a:gd name="connsiteX1294" fmla="*/ 3470996 w 3482881"/>
                  <a:gd name="connsiteY1294" fmla="*/ 1018741 h 3474328"/>
                  <a:gd name="connsiteX1295" fmla="*/ 3468835 w 3482881"/>
                  <a:gd name="connsiteY1295" fmla="*/ 937344 h 3474328"/>
                  <a:gd name="connsiteX1296" fmla="*/ 3468835 w 3482881"/>
                  <a:gd name="connsiteY1296" fmla="*/ 906731 h 3474328"/>
                  <a:gd name="connsiteX1297" fmla="*/ 3467755 w 3482881"/>
                  <a:gd name="connsiteY1297" fmla="*/ 872515 h 3474328"/>
                  <a:gd name="connsiteX1298" fmla="*/ 3466674 w 3482881"/>
                  <a:gd name="connsiteY1298" fmla="*/ 855948 h 3474328"/>
                  <a:gd name="connsiteX1299" fmla="*/ 3465233 w 3482881"/>
                  <a:gd name="connsiteY1299" fmla="*/ 840461 h 3474328"/>
                  <a:gd name="connsiteX1300" fmla="*/ 3463072 w 3482881"/>
                  <a:gd name="connsiteY1300" fmla="*/ 815249 h 3474328"/>
                  <a:gd name="connsiteX1301" fmla="*/ 3463793 w 3482881"/>
                  <a:gd name="connsiteY1301" fmla="*/ 827855 h 3474328"/>
                  <a:gd name="connsiteX1302" fmla="*/ 3463793 w 3482881"/>
                  <a:gd name="connsiteY1302" fmla="*/ 830376 h 3474328"/>
                  <a:gd name="connsiteX1303" fmla="*/ 3461632 w 3482881"/>
                  <a:gd name="connsiteY1303" fmla="*/ 815609 h 3474328"/>
                  <a:gd name="connsiteX1304" fmla="*/ 3454789 w 3482881"/>
                  <a:gd name="connsiteY1304" fmla="*/ 773110 h 3474328"/>
                  <a:gd name="connsiteX1305" fmla="*/ 3447946 w 3482881"/>
                  <a:gd name="connsiteY1305" fmla="*/ 732052 h 3474328"/>
                  <a:gd name="connsiteX1306" fmla="*/ 3443264 w 3482881"/>
                  <a:gd name="connsiteY1306" fmla="*/ 707921 h 3474328"/>
                  <a:gd name="connsiteX1307" fmla="*/ 3445424 w 3482881"/>
                  <a:gd name="connsiteY1307" fmla="*/ 718726 h 3474328"/>
                  <a:gd name="connsiteX1308" fmla="*/ 3448666 w 3482881"/>
                  <a:gd name="connsiteY1308" fmla="*/ 734933 h 3474328"/>
                  <a:gd name="connsiteX1309" fmla="*/ 3451908 w 3482881"/>
                  <a:gd name="connsiteY1309" fmla="*/ 751861 h 3474328"/>
                  <a:gd name="connsiteX1310" fmla="*/ 3449747 w 3482881"/>
                  <a:gd name="connsiteY1310" fmla="*/ 732052 h 3474328"/>
                  <a:gd name="connsiteX1311" fmla="*/ 3449026 w 3482881"/>
                  <a:gd name="connsiteY1311" fmla="*/ 721607 h 3474328"/>
                  <a:gd name="connsiteX1312" fmla="*/ 3441463 w 3482881"/>
                  <a:gd name="connsiteY1312" fmla="*/ 690633 h 3474328"/>
                  <a:gd name="connsiteX1313" fmla="*/ 3437141 w 3482881"/>
                  <a:gd name="connsiteY1313" fmla="*/ 674786 h 3474328"/>
                  <a:gd name="connsiteX1314" fmla="*/ 3432459 w 3482881"/>
                  <a:gd name="connsiteY1314" fmla="*/ 658579 h 3474328"/>
                  <a:gd name="connsiteX1315" fmla="*/ 3427416 w 3482881"/>
                  <a:gd name="connsiteY1315" fmla="*/ 642011 h 3474328"/>
                  <a:gd name="connsiteX1316" fmla="*/ 3421654 w 3482881"/>
                  <a:gd name="connsiteY1316" fmla="*/ 625444 h 3474328"/>
                  <a:gd name="connsiteX1317" fmla="*/ 3415891 w 3482881"/>
                  <a:gd name="connsiteY1317" fmla="*/ 608876 h 3474328"/>
                  <a:gd name="connsiteX1318" fmla="*/ 3413010 w 3482881"/>
                  <a:gd name="connsiteY1318" fmla="*/ 600592 h 3474328"/>
                  <a:gd name="connsiteX1319" fmla="*/ 3409768 w 3482881"/>
                  <a:gd name="connsiteY1319" fmla="*/ 592309 h 3474328"/>
                  <a:gd name="connsiteX1320" fmla="*/ 3396442 w 3482881"/>
                  <a:gd name="connsiteY1320" fmla="*/ 559174 h 3474328"/>
                  <a:gd name="connsiteX1321" fmla="*/ 3381676 w 3482881"/>
                  <a:gd name="connsiteY1321" fmla="*/ 527119 h 3474328"/>
                  <a:gd name="connsiteX1322" fmla="*/ 3378074 w 3482881"/>
                  <a:gd name="connsiteY1322" fmla="*/ 519196 h 3474328"/>
                  <a:gd name="connsiteX1323" fmla="*/ 3374113 w 3482881"/>
                  <a:gd name="connsiteY1323" fmla="*/ 511632 h 3474328"/>
                  <a:gd name="connsiteX1324" fmla="*/ 3366189 w 3482881"/>
                  <a:gd name="connsiteY1324" fmla="*/ 496866 h 3474328"/>
                  <a:gd name="connsiteX1325" fmla="*/ 3358625 w 3482881"/>
                  <a:gd name="connsiteY1325" fmla="*/ 482459 h 3474328"/>
                  <a:gd name="connsiteX1326" fmla="*/ 3350341 w 3482881"/>
                  <a:gd name="connsiteY1326" fmla="*/ 468773 h 3474328"/>
                  <a:gd name="connsiteX1327" fmla="*/ 3356104 w 3482881"/>
                  <a:gd name="connsiteY1327" fmla="*/ 478857 h 3474328"/>
                  <a:gd name="connsiteX1328" fmla="*/ 3361507 w 3482881"/>
                  <a:gd name="connsiteY1328" fmla="*/ 489302 h 3474328"/>
                  <a:gd name="connsiteX1329" fmla="*/ 3371951 w 3482881"/>
                  <a:gd name="connsiteY1329" fmla="*/ 510192 h 3474328"/>
                  <a:gd name="connsiteX1330" fmla="*/ 3355744 w 3482881"/>
                  <a:gd name="connsiteY1330" fmla="*/ 478497 h 3474328"/>
                  <a:gd name="connsiteX1331" fmla="*/ 3334855 w 3482881"/>
                  <a:gd name="connsiteY1331" fmla="*/ 442121 h 3474328"/>
                  <a:gd name="connsiteX1332" fmla="*/ 3315406 w 3482881"/>
                  <a:gd name="connsiteY1332" fmla="*/ 411507 h 3474328"/>
                  <a:gd name="connsiteX1333" fmla="*/ 3305682 w 3482881"/>
                  <a:gd name="connsiteY1333" fmla="*/ 396380 h 3474328"/>
                  <a:gd name="connsiteX1334" fmla="*/ 3311804 w 3482881"/>
                  <a:gd name="connsiteY1334" fmla="*/ 405024 h 3474328"/>
                  <a:gd name="connsiteX1335" fmla="*/ 3317927 w 3482881"/>
                  <a:gd name="connsiteY1335" fmla="*/ 414388 h 3474328"/>
                  <a:gd name="connsiteX1336" fmla="*/ 3330533 w 3482881"/>
                  <a:gd name="connsiteY1336" fmla="*/ 433837 h 3474328"/>
                  <a:gd name="connsiteX1337" fmla="*/ 3337016 w 3482881"/>
                  <a:gd name="connsiteY1337" fmla="*/ 444282 h 3474328"/>
                  <a:gd name="connsiteX1338" fmla="*/ 3343499 w 3482881"/>
                  <a:gd name="connsiteY1338" fmla="*/ 455087 h 3474328"/>
                  <a:gd name="connsiteX1339" fmla="*/ 3356464 w 3482881"/>
                  <a:gd name="connsiteY1339" fmla="*/ 477417 h 3474328"/>
                  <a:gd name="connsiteX1340" fmla="*/ 3335935 w 3482881"/>
                  <a:gd name="connsiteY1340" fmla="*/ 440320 h 3474328"/>
                  <a:gd name="connsiteX1341" fmla="*/ 3310724 w 3482881"/>
                  <a:gd name="connsiteY1341" fmla="*/ 401062 h 3474328"/>
                  <a:gd name="connsiteX1342" fmla="*/ 3245534 w 3482881"/>
                  <a:gd name="connsiteY1342" fmla="*/ 321466 h 3474328"/>
                  <a:gd name="connsiteX1343" fmla="*/ 3259941 w 3482881"/>
                  <a:gd name="connsiteY1343" fmla="*/ 338754 h 3474328"/>
                  <a:gd name="connsiteX1344" fmla="*/ 3273987 w 3482881"/>
                  <a:gd name="connsiteY1344" fmla="*/ 356402 h 3474328"/>
                  <a:gd name="connsiteX1345" fmla="*/ 3265343 w 3482881"/>
                  <a:gd name="connsiteY1345" fmla="*/ 345958 h 3474328"/>
                  <a:gd name="connsiteX1346" fmla="*/ 3253458 w 3482881"/>
                  <a:gd name="connsiteY1346" fmla="*/ 331551 h 3474328"/>
                  <a:gd name="connsiteX1347" fmla="*/ 3238691 w 3482881"/>
                  <a:gd name="connsiteY1347" fmla="*/ 314263 h 3474328"/>
                  <a:gd name="connsiteX1348" fmla="*/ 3230408 w 3482881"/>
                  <a:gd name="connsiteY1348" fmla="*/ 304899 h 3474328"/>
                  <a:gd name="connsiteX1349" fmla="*/ 3221404 w 3482881"/>
                  <a:gd name="connsiteY1349" fmla="*/ 295175 h 3474328"/>
                  <a:gd name="connsiteX1350" fmla="*/ 3202315 w 3482881"/>
                  <a:gd name="connsiteY1350" fmla="*/ 275006 h 3474328"/>
                  <a:gd name="connsiteX1351" fmla="*/ 3192230 w 3482881"/>
                  <a:gd name="connsiteY1351" fmla="*/ 264921 h 3474328"/>
                  <a:gd name="connsiteX1352" fmla="*/ 3181786 w 3482881"/>
                  <a:gd name="connsiteY1352" fmla="*/ 254836 h 3474328"/>
                  <a:gd name="connsiteX1353" fmla="*/ 3140727 w 3482881"/>
                  <a:gd name="connsiteY1353" fmla="*/ 217380 h 3474328"/>
                  <a:gd name="connsiteX1354" fmla="*/ 3266424 w 3482881"/>
                  <a:gd name="connsiteY1354" fmla="*/ 344517 h 3474328"/>
                  <a:gd name="connsiteX1355" fmla="*/ 3279750 w 3482881"/>
                  <a:gd name="connsiteY1355" fmla="*/ 356402 h 3474328"/>
                  <a:gd name="connsiteX1356" fmla="*/ 3261381 w 3482881"/>
                  <a:gd name="connsiteY1356" fmla="*/ 332632 h 3474328"/>
                  <a:gd name="connsiteX1357" fmla="*/ 3239772 w 3482881"/>
                  <a:gd name="connsiteY1357" fmla="*/ 308501 h 3474328"/>
                  <a:gd name="connsiteX1358" fmla="*/ 3233289 w 3482881"/>
                  <a:gd name="connsiteY1358" fmla="*/ 300937 h 3474328"/>
                  <a:gd name="connsiteX1359" fmla="*/ 3226446 w 3482881"/>
                  <a:gd name="connsiteY1359" fmla="*/ 293374 h 3474328"/>
                  <a:gd name="connsiteX1360" fmla="*/ 3232929 w 3482881"/>
                  <a:gd name="connsiteY1360" fmla="*/ 299857 h 3474328"/>
                  <a:gd name="connsiteX1361" fmla="*/ 3239772 w 3482881"/>
                  <a:gd name="connsiteY1361" fmla="*/ 307420 h 3474328"/>
                  <a:gd name="connsiteX1362" fmla="*/ 3255619 w 3482881"/>
                  <a:gd name="connsiteY1362" fmla="*/ 325068 h 3474328"/>
                  <a:gd name="connsiteX1363" fmla="*/ 3272907 w 3482881"/>
                  <a:gd name="connsiteY1363" fmla="*/ 345597 h 3474328"/>
                  <a:gd name="connsiteX1364" fmla="*/ 3290915 w 3482881"/>
                  <a:gd name="connsiteY1364" fmla="*/ 368288 h 3474328"/>
                  <a:gd name="connsiteX1365" fmla="*/ 3308563 w 3482881"/>
                  <a:gd name="connsiteY1365" fmla="*/ 392418 h 3474328"/>
                  <a:gd name="connsiteX1366" fmla="*/ 3317207 w 3482881"/>
                  <a:gd name="connsiteY1366" fmla="*/ 404664 h 3474328"/>
                  <a:gd name="connsiteX1367" fmla="*/ 3325491 w 3482881"/>
                  <a:gd name="connsiteY1367" fmla="*/ 417270 h 3474328"/>
                  <a:gd name="connsiteX1368" fmla="*/ 3341337 w 3482881"/>
                  <a:gd name="connsiteY1368" fmla="*/ 441401 h 3474328"/>
                  <a:gd name="connsiteX1369" fmla="*/ 3355384 w 3482881"/>
                  <a:gd name="connsiteY1369" fmla="*/ 464451 h 3474328"/>
                  <a:gd name="connsiteX1370" fmla="*/ 3348181 w 3482881"/>
                  <a:gd name="connsiteY1370" fmla="*/ 453646 h 3474328"/>
                  <a:gd name="connsiteX1371" fmla="*/ 3384197 w 3482881"/>
                  <a:gd name="connsiteY1371" fmla="*/ 523158 h 3474328"/>
                  <a:gd name="connsiteX1372" fmla="*/ 3400404 w 3482881"/>
                  <a:gd name="connsiteY1372" fmla="*/ 558814 h 3474328"/>
                  <a:gd name="connsiteX1373" fmla="*/ 3414811 w 3482881"/>
                  <a:gd name="connsiteY1373" fmla="*/ 594470 h 3474328"/>
                  <a:gd name="connsiteX1374" fmla="*/ 3394642 w 3482881"/>
                  <a:gd name="connsiteY1374" fmla="*/ 545488 h 3474328"/>
                  <a:gd name="connsiteX1375" fmla="*/ 3397883 w 3482881"/>
                  <a:gd name="connsiteY1375" fmla="*/ 551250 h 3474328"/>
                  <a:gd name="connsiteX1376" fmla="*/ 3401485 w 3482881"/>
                  <a:gd name="connsiteY1376" fmla="*/ 558453 h 3474328"/>
                  <a:gd name="connsiteX1377" fmla="*/ 3405446 w 3482881"/>
                  <a:gd name="connsiteY1377" fmla="*/ 567457 h 3474328"/>
                  <a:gd name="connsiteX1378" fmla="*/ 3413730 w 3482881"/>
                  <a:gd name="connsiteY1378" fmla="*/ 587627 h 3474328"/>
                  <a:gd name="connsiteX1379" fmla="*/ 3420573 w 3482881"/>
                  <a:gd name="connsiteY1379" fmla="*/ 604194 h 3474328"/>
                  <a:gd name="connsiteX1380" fmla="*/ 3415891 w 3482881"/>
                  <a:gd name="connsiteY1380" fmla="*/ 590868 h 3474328"/>
                  <a:gd name="connsiteX1381" fmla="*/ 3413370 w 3482881"/>
                  <a:gd name="connsiteY1381" fmla="*/ 583665 h 3474328"/>
                  <a:gd name="connsiteX1382" fmla="*/ 3412290 w 3482881"/>
                  <a:gd name="connsiteY1382" fmla="*/ 579703 h 3474328"/>
                  <a:gd name="connsiteX1383" fmla="*/ 3408328 w 3482881"/>
                  <a:gd name="connsiteY1383" fmla="*/ 567457 h 3474328"/>
                  <a:gd name="connsiteX1384" fmla="*/ 3439302 w 3482881"/>
                  <a:gd name="connsiteY1384" fmla="*/ 655697 h 3474328"/>
                  <a:gd name="connsiteX1385" fmla="*/ 3433539 w 3482881"/>
                  <a:gd name="connsiteY1385" fmla="*/ 644532 h 3474328"/>
                  <a:gd name="connsiteX1386" fmla="*/ 3459111 w 3482881"/>
                  <a:gd name="connsiteY1386" fmla="*/ 754742 h 3474328"/>
                  <a:gd name="connsiteX1387" fmla="*/ 3454428 w 3482881"/>
                  <a:gd name="connsiteY1387" fmla="*/ 726649 h 3474328"/>
                  <a:gd name="connsiteX1388" fmla="*/ 3455509 w 3482881"/>
                  <a:gd name="connsiteY1388" fmla="*/ 729170 h 3474328"/>
                  <a:gd name="connsiteX1389" fmla="*/ 3458030 w 3482881"/>
                  <a:gd name="connsiteY1389" fmla="*/ 739255 h 3474328"/>
                  <a:gd name="connsiteX1390" fmla="*/ 3464873 w 3482881"/>
                  <a:gd name="connsiteY1390" fmla="*/ 770949 h 3474328"/>
                  <a:gd name="connsiteX1391" fmla="*/ 3469556 w 3482881"/>
                  <a:gd name="connsiteY1391" fmla="*/ 799402 h 3474328"/>
                  <a:gd name="connsiteX1392" fmla="*/ 3468115 w 3482881"/>
                  <a:gd name="connsiteY1392" fmla="*/ 786796 h 3474328"/>
                  <a:gd name="connsiteX1393" fmla="*/ 3473517 w 3482881"/>
                  <a:gd name="connsiteY1393" fmla="*/ 819571 h 3474328"/>
                  <a:gd name="connsiteX1394" fmla="*/ 3474958 w 3482881"/>
                  <a:gd name="connsiteY1394" fmla="*/ 847304 h 3474328"/>
                  <a:gd name="connsiteX1395" fmla="*/ 3472797 w 3482881"/>
                  <a:gd name="connsiteY1395" fmla="*/ 824974 h 3474328"/>
                  <a:gd name="connsiteX1396" fmla="*/ 3470636 w 3482881"/>
                  <a:gd name="connsiteY1396" fmla="*/ 806605 h 3474328"/>
                  <a:gd name="connsiteX1397" fmla="*/ 3468115 w 3482881"/>
                  <a:gd name="connsiteY1397" fmla="*/ 795800 h 3474328"/>
                  <a:gd name="connsiteX1398" fmla="*/ 3470276 w 3482881"/>
                  <a:gd name="connsiteY1398" fmla="*/ 810927 h 3474328"/>
                  <a:gd name="connsiteX1399" fmla="*/ 3472077 w 3482881"/>
                  <a:gd name="connsiteY1399" fmla="*/ 826414 h 3474328"/>
                  <a:gd name="connsiteX1400" fmla="*/ 3474958 w 3482881"/>
                  <a:gd name="connsiteY1400" fmla="*/ 859189 h 3474328"/>
                  <a:gd name="connsiteX1401" fmla="*/ 3472437 w 3482881"/>
                  <a:gd name="connsiteY1401" fmla="*/ 838300 h 3474328"/>
                  <a:gd name="connsiteX1402" fmla="*/ 3474598 w 3482881"/>
                  <a:gd name="connsiteY1402" fmla="*/ 863511 h 3474328"/>
                  <a:gd name="connsiteX1403" fmla="*/ 3475678 w 3482881"/>
                  <a:gd name="connsiteY1403" fmla="*/ 888722 h 3474328"/>
                  <a:gd name="connsiteX1404" fmla="*/ 3476398 w 3482881"/>
                  <a:gd name="connsiteY1404" fmla="*/ 913934 h 3474328"/>
                  <a:gd name="connsiteX1405" fmla="*/ 3476398 w 3482881"/>
                  <a:gd name="connsiteY1405" fmla="*/ 938785 h 3474328"/>
                  <a:gd name="connsiteX1406" fmla="*/ 3481441 w 3482881"/>
                  <a:gd name="connsiteY1406" fmla="*/ 994970 h 3474328"/>
                  <a:gd name="connsiteX1407" fmla="*/ 3481441 w 3482881"/>
                  <a:gd name="connsiteY1407" fmla="*/ 1074926 h 3474328"/>
                  <a:gd name="connsiteX1408" fmla="*/ 3481441 w 3482881"/>
                  <a:gd name="connsiteY1408" fmla="*/ 1064482 h 3474328"/>
                  <a:gd name="connsiteX1409" fmla="*/ 3481801 w 3482881"/>
                  <a:gd name="connsiteY1409" fmla="*/ 1215030 h 3474328"/>
                  <a:gd name="connsiteX1410" fmla="*/ 3476038 w 3482881"/>
                  <a:gd name="connsiteY1410" fmla="*/ 1215030 h 3474328"/>
                  <a:gd name="connsiteX1411" fmla="*/ 3480721 w 3482881"/>
                  <a:gd name="connsiteY1411" fmla="*/ 1315875 h 3474328"/>
                  <a:gd name="connsiteX1412" fmla="*/ 3480000 w 3482881"/>
                  <a:gd name="connsiteY1412" fmla="*/ 1318036 h 3474328"/>
                  <a:gd name="connsiteX1413" fmla="*/ 3481801 w 3482881"/>
                  <a:gd name="connsiteY1413" fmla="*/ 1389348 h 3474328"/>
                  <a:gd name="connsiteX1414" fmla="*/ 3481801 w 3482881"/>
                  <a:gd name="connsiteY1414" fmla="*/ 1324519 h 3474328"/>
                  <a:gd name="connsiteX1415" fmla="*/ 3482881 w 3482881"/>
                  <a:gd name="connsiteY1415" fmla="*/ 1430047 h 3474328"/>
                  <a:gd name="connsiteX1416" fmla="*/ 3480721 w 3482881"/>
                  <a:gd name="connsiteY1416" fmla="*/ 1472906 h 3474328"/>
                  <a:gd name="connsiteX1417" fmla="*/ 3482881 w 3482881"/>
                  <a:gd name="connsiteY1417" fmla="*/ 1664152 h 3474328"/>
                  <a:gd name="connsiteX1418" fmla="*/ 3481801 w 3482881"/>
                  <a:gd name="connsiteY1418" fmla="*/ 1833069 h 3474328"/>
                  <a:gd name="connsiteX1419" fmla="*/ 3481801 w 3482881"/>
                  <a:gd name="connsiteY1419" fmla="*/ 1780485 h 3474328"/>
                  <a:gd name="connsiteX1420" fmla="*/ 3479280 w 3482881"/>
                  <a:gd name="connsiteY1420" fmla="*/ 1793451 h 3474328"/>
                  <a:gd name="connsiteX1421" fmla="*/ 3480000 w 3482881"/>
                  <a:gd name="connsiteY1421" fmla="*/ 1779044 h 3474328"/>
                  <a:gd name="connsiteX1422" fmla="*/ 3478199 w 3482881"/>
                  <a:gd name="connsiteY1422" fmla="*/ 1732943 h 3474328"/>
                  <a:gd name="connsiteX1423" fmla="*/ 3476759 w 3482881"/>
                  <a:gd name="connsiteY1423" fmla="*/ 1799213 h 3474328"/>
                  <a:gd name="connsiteX1424" fmla="*/ 3476759 w 3482881"/>
                  <a:gd name="connsiteY1424" fmla="*/ 1776163 h 3474328"/>
                  <a:gd name="connsiteX1425" fmla="*/ 3474237 w 3482881"/>
                  <a:gd name="connsiteY1425" fmla="*/ 1876648 h 3474328"/>
                  <a:gd name="connsiteX1426" fmla="*/ 3475318 w 3482881"/>
                  <a:gd name="connsiteY1426" fmla="*/ 1865123 h 3474328"/>
                  <a:gd name="connsiteX1427" fmla="*/ 3475318 w 3482881"/>
                  <a:gd name="connsiteY1427" fmla="*/ 2046285 h 3474328"/>
                  <a:gd name="connsiteX1428" fmla="*/ 3475318 w 3482881"/>
                  <a:gd name="connsiteY1428" fmla="*/ 2091305 h 3474328"/>
                  <a:gd name="connsiteX1429" fmla="*/ 3475318 w 3482881"/>
                  <a:gd name="connsiteY1429" fmla="*/ 2113275 h 3474328"/>
                  <a:gd name="connsiteX1430" fmla="*/ 3474958 w 3482881"/>
                  <a:gd name="connsiteY1430" fmla="*/ 2135245 h 3474328"/>
                  <a:gd name="connsiteX1431" fmla="*/ 3474598 w 3482881"/>
                  <a:gd name="connsiteY1431" fmla="*/ 2156855 h 3474328"/>
                  <a:gd name="connsiteX1432" fmla="*/ 3473157 w 3482881"/>
                  <a:gd name="connsiteY1432" fmla="*/ 2177744 h 3474328"/>
                  <a:gd name="connsiteX1433" fmla="*/ 3469556 w 3482881"/>
                  <a:gd name="connsiteY1433" fmla="*/ 2217722 h 3474328"/>
                  <a:gd name="connsiteX1434" fmla="*/ 3468835 w 3482881"/>
                  <a:gd name="connsiteY1434" fmla="*/ 2234290 h 3474328"/>
                  <a:gd name="connsiteX1435" fmla="*/ 3467394 w 3482881"/>
                  <a:gd name="connsiteY1435" fmla="*/ 2248696 h 3474328"/>
                  <a:gd name="connsiteX1436" fmla="*/ 3464873 w 3482881"/>
                  <a:gd name="connsiteY1436" fmla="*/ 2266704 h 3474328"/>
                  <a:gd name="connsiteX1437" fmla="*/ 3461632 w 3482881"/>
                  <a:gd name="connsiteY1437" fmla="*/ 2287234 h 3474328"/>
                  <a:gd name="connsiteX1438" fmla="*/ 3459831 w 3482881"/>
                  <a:gd name="connsiteY1438" fmla="*/ 2298398 h 3474328"/>
                  <a:gd name="connsiteX1439" fmla="*/ 3457310 w 3482881"/>
                  <a:gd name="connsiteY1439" fmla="*/ 2309924 h 3474328"/>
                  <a:gd name="connsiteX1440" fmla="*/ 3445064 w 3482881"/>
                  <a:gd name="connsiteY1440" fmla="*/ 2359986 h 3474328"/>
                  <a:gd name="connsiteX1441" fmla="*/ 3437861 w 3482881"/>
                  <a:gd name="connsiteY1441" fmla="*/ 2386278 h 3474328"/>
                  <a:gd name="connsiteX1442" fmla="*/ 3429217 w 3482881"/>
                  <a:gd name="connsiteY1442" fmla="*/ 2412210 h 3474328"/>
                  <a:gd name="connsiteX1443" fmla="*/ 3410489 w 3482881"/>
                  <a:gd name="connsiteY1443" fmla="*/ 2462272 h 3474328"/>
                  <a:gd name="connsiteX1444" fmla="*/ 3400764 w 3482881"/>
                  <a:gd name="connsiteY1444" fmla="*/ 2485323 h 3474328"/>
                  <a:gd name="connsiteX1445" fmla="*/ 3391400 w 3482881"/>
                  <a:gd name="connsiteY1445" fmla="*/ 2506212 h 3474328"/>
                  <a:gd name="connsiteX1446" fmla="*/ 3382756 w 3482881"/>
                  <a:gd name="connsiteY1446" fmla="*/ 2524581 h 3474328"/>
                  <a:gd name="connsiteX1447" fmla="*/ 3375193 w 3482881"/>
                  <a:gd name="connsiteY1447" fmla="*/ 2540428 h 3474328"/>
                  <a:gd name="connsiteX1448" fmla="*/ 3380235 w 3482881"/>
                  <a:gd name="connsiteY1448" fmla="*/ 2519538 h 3474328"/>
                  <a:gd name="connsiteX1449" fmla="*/ 3417692 w 3482881"/>
                  <a:gd name="connsiteY1449" fmla="*/ 2428057 h 3474328"/>
                  <a:gd name="connsiteX1450" fmla="*/ 3428497 w 3482881"/>
                  <a:gd name="connsiteY1450" fmla="*/ 2405007 h 3474328"/>
                  <a:gd name="connsiteX1451" fmla="*/ 3434620 w 3482881"/>
                  <a:gd name="connsiteY1451" fmla="*/ 2386999 h 3474328"/>
                  <a:gd name="connsiteX1452" fmla="*/ 3438221 w 3482881"/>
                  <a:gd name="connsiteY1452" fmla="*/ 2373673 h 3474328"/>
                  <a:gd name="connsiteX1453" fmla="*/ 3441823 w 3482881"/>
                  <a:gd name="connsiteY1453" fmla="*/ 2359626 h 3474328"/>
                  <a:gd name="connsiteX1454" fmla="*/ 3438942 w 3482881"/>
                  <a:gd name="connsiteY1454" fmla="*/ 2366109 h 3474328"/>
                  <a:gd name="connsiteX1455" fmla="*/ 3431378 w 3482881"/>
                  <a:gd name="connsiteY1455" fmla="*/ 2387359 h 3474328"/>
                  <a:gd name="connsiteX1456" fmla="*/ 3430298 w 3482881"/>
                  <a:gd name="connsiteY1456" fmla="*/ 2385918 h 3474328"/>
                  <a:gd name="connsiteX1457" fmla="*/ 3415531 w 3482881"/>
                  <a:gd name="connsiteY1457" fmla="*/ 2429498 h 3474328"/>
                  <a:gd name="connsiteX1458" fmla="*/ 3400764 w 3482881"/>
                  <a:gd name="connsiteY1458" fmla="*/ 2468395 h 3474328"/>
                  <a:gd name="connsiteX1459" fmla="*/ 3385638 w 3482881"/>
                  <a:gd name="connsiteY1459" fmla="*/ 2503331 h 3474328"/>
                  <a:gd name="connsiteX1460" fmla="*/ 3378074 w 3482881"/>
                  <a:gd name="connsiteY1460" fmla="*/ 2519538 h 3474328"/>
                  <a:gd name="connsiteX1461" fmla="*/ 3370511 w 3482881"/>
                  <a:gd name="connsiteY1461" fmla="*/ 2535025 h 3474328"/>
                  <a:gd name="connsiteX1462" fmla="*/ 3363308 w 3482881"/>
                  <a:gd name="connsiteY1462" fmla="*/ 2550152 h 3474328"/>
                  <a:gd name="connsiteX1463" fmla="*/ 3355384 w 3482881"/>
                  <a:gd name="connsiteY1463" fmla="*/ 2564559 h 3474328"/>
                  <a:gd name="connsiteX1464" fmla="*/ 3340257 w 3482881"/>
                  <a:gd name="connsiteY1464" fmla="*/ 2591931 h 3474328"/>
                  <a:gd name="connsiteX1465" fmla="*/ 3307482 w 3482881"/>
                  <a:gd name="connsiteY1465" fmla="*/ 2643434 h 3474328"/>
                  <a:gd name="connsiteX1466" fmla="*/ 3305682 w 3482881"/>
                  <a:gd name="connsiteY1466" fmla="*/ 2644875 h 3474328"/>
                  <a:gd name="connsiteX1467" fmla="*/ 3269305 w 3482881"/>
                  <a:gd name="connsiteY1467" fmla="*/ 2694577 h 3474328"/>
                  <a:gd name="connsiteX1468" fmla="*/ 3291995 w 3482881"/>
                  <a:gd name="connsiteY1468" fmla="*/ 2668285 h 3474328"/>
                  <a:gd name="connsiteX1469" fmla="*/ 3283351 w 3482881"/>
                  <a:gd name="connsiteY1469" fmla="*/ 2680171 h 3474328"/>
                  <a:gd name="connsiteX1470" fmla="*/ 3273627 w 3482881"/>
                  <a:gd name="connsiteY1470" fmla="*/ 2692776 h 3474328"/>
                  <a:gd name="connsiteX1471" fmla="*/ 3267144 w 3482881"/>
                  <a:gd name="connsiteY1471" fmla="*/ 2700700 h 3474328"/>
                  <a:gd name="connsiteX1472" fmla="*/ 3259581 w 3482881"/>
                  <a:gd name="connsiteY1472" fmla="*/ 2709344 h 3474328"/>
                  <a:gd name="connsiteX1473" fmla="*/ 3264623 w 3482881"/>
                  <a:gd name="connsiteY1473" fmla="*/ 2703221 h 3474328"/>
                  <a:gd name="connsiteX1474" fmla="*/ 3241573 w 3482881"/>
                  <a:gd name="connsiteY1474" fmla="*/ 2728793 h 3474328"/>
                  <a:gd name="connsiteX1475" fmla="*/ 3211319 w 3482881"/>
                  <a:gd name="connsiteY1475" fmla="*/ 2760847 h 3474328"/>
                  <a:gd name="connsiteX1476" fmla="*/ 3203035 w 3482881"/>
                  <a:gd name="connsiteY1476" fmla="*/ 2769131 h 3474328"/>
                  <a:gd name="connsiteX1477" fmla="*/ 3194391 w 3482881"/>
                  <a:gd name="connsiteY1477" fmla="*/ 2777415 h 3474328"/>
                  <a:gd name="connsiteX1478" fmla="*/ 3177103 w 3482881"/>
                  <a:gd name="connsiteY1478" fmla="*/ 2793982 h 3474328"/>
                  <a:gd name="connsiteX1479" fmla="*/ 3142168 w 3482881"/>
                  <a:gd name="connsiteY1479" fmla="*/ 2824236 h 3474328"/>
                  <a:gd name="connsiteX1480" fmla="*/ 3112274 w 3482881"/>
                  <a:gd name="connsiteY1480" fmla="*/ 2849807 h 3474328"/>
                  <a:gd name="connsiteX1481" fmla="*/ 3084181 w 3482881"/>
                  <a:gd name="connsiteY1481" fmla="*/ 2869256 h 3474328"/>
                  <a:gd name="connsiteX1482" fmla="*/ 3066894 w 3482881"/>
                  <a:gd name="connsiteY1482" fmla="*/ 2879701 h 3474328"/>
                  <a:gd name="connsiteX1483" fmla="*/ 3044204 w 3482881"/>
                  <a:gd name="connsiteY1483" fmla="*/ 2890506 h 3474328"/>
                  <a:gd name="connsiteX1484" fmla="*/ 3030157 w 3482881"/>
                  <a:gd name="connsiteY1484" fmla="*/ 2899510 h 3474328"/>
                  <a:gd name="connsiteX1485" fmla="*/ 3016471 w 3482881"/>
                  <a:gd name="connsiteY1485" fmla="*/ 2907433 h 3474328"/>
                  <a:gd name="connsiteX1486" fmla="*/ 2990900 w 3482881"/>
                  <a:gd name="connsiteY1486" fmla="*/ 2922200 h 3474328"/>
                  <a:gd name="connsiteX1487" fmla="*/ 2967129 w 3482881"/>
                  <a:gd name="connsiteY1487" fmla="*/ 2934806 h 3474328"/>
                  <a:gd name="connsiteX1488" fmla="*/ 2955964 w 3482881"/>
                  <a:gd name="connsiteY1488" fmla="*/ 2940928 h 3474328"/>
                  <a:gd name="connsiteX1489" fmla="*/ 2944799 w 3482881"/>
                  <a:gd name="connsiteY1489" fmla="*/ 2946331 h 3474328"/>
                  <a:gd name="connsiteX1490" fmla="*/ 2923189 w 3482881"/>
                  <a:gd name="connsiteY1490" fmla="*/ 2956776 h 3474328"/>
                  <a:gd name="connsiteX1491" fmla="*/ 2912744 w 3482881"/>
                  <a:gd name="connsiteY1491" fmla="*/ 2961818 h 3474328"/>
                  <a:gd name="connsiteX1492" fmla="*/ 2901939 w 3482881"/>
                  <a:gd name="connsiteY1492" fmla="*/ 2966500 h 3474328"/>
                  <a:gd name="connsiteX1493" fmla="*/ 2858360 w 3482881"/>
                  <a:gd name="connsiteY1493" fmla="*/ 2984148 h 3474328"/>
                  <a:gd name="connsiteX1494" fmla="*/ 2843593 w 3482881"/>
                  <a:gd name="connsiteY1494" fmla="*/ 2988830 h 3474328"/>
                  <a:gd name="connsiteX1495" fmla="*/ 2822704 w 3482881"/>
                  <a:gd name="connsiteY1495" fmla="*/ 2994953 h 3474328"/>
                  <a:gd name="connsiteX1496" fmla="*/ 2799293 w 3482881"/>
                  <a:gd name="connsiteY1496" fmla="*/ 3001436 h 3474328"/>
                  <a:gd name="connsiteX1497" fmla="*/ 2787768 w 3482881"/>
                  <a:gd name="connsiteY1497" fmla="*/ 3004677 h 3474328"/>
                  <a:gd name="connsiteX1498" fmla="*/ 2776603 w 3482881"/>
                  <a:gd name="connsiteY1498" fmla="*/ 3007198 h 3474328"/>
                  <a:gd name="connsiteX1499" fmla="*/ 2767959 w 3482881"/>
                  <a:gd name="connsiteY1499" fmla="*/ 3007198 h 3474328"/>
                  <a:gd name="connsiteX1500" fmla="*/ 2742027 w 3482881"/>
                  <a:gd name="connsiteY1500" fmla="*/ 3014041 h 3474328"/>
                  <a:gd name="connsiteX1501" fmla="*/ 2722218 w 3482881"/>
                  <a:gd name="connsiteY1501" fmla="*/ 3018723 h 3474328"/>
                  <a:gd name="connsiteX1502" fmla="*/ 2705651 w 3482881"/>
                  <a:gd name="connsiteY1502" fmla="*/ 3023045 h 3474328"/>
                  <a:gd name="connsiteX1503" fmla="*/ 2689083 w 3482881"/>
                  <a:gd name="connsiteY1503" fmla="*/ 3027007 h 3474328"/>
                  <a:gd name="connsiteX1504" fmla="*/ 2564107 w 3482881"/>
                  <a:gd name="connsiteY1504" fmla="*/ 3036732 h 3474328"/>
                  <a:gd name="connsiteX1505" fmla="*/ 2600843 w 3482881"/>
                  <a:gd name="connsiteY1505" fmla="*/ 3034571 h 3474328"/>
                  <a:gd name="connsiteX1506" fmla="*/ 2574912 w 3482881"/>
                  <a:gd name="connsiteY1506" fmla="*/ 3035291 h 3474328"/>
                  <a:gd name="connsiteX1507" fmla="*/ 2562306 w 3482881"/>
                  <a:gd name="connsiteY1507" fmla="*/ 3035651 h 3474328"/>
                  <a:gd name="connsiteX1508" fmla="*/ 2556543 w 3482881"/>
                  <a:gd name="connsiteY1508" fmla="*/ 3035651 h 3474328"/>
                  <a:gd name="connsiteX1509" fmla="*/ 2550781 w 3482881"/>
                  <a:gd name="connsiteY1509" fmla="*/ 3035651 h 3474328"/>
                  <a:gd name="connsiteX1510" fmla="*/ 2550061 w 3482881"/>
                  <a:gd name="connsiteY1510" fmla="*/ 3035651 h 3474328"/>
                  <a:gd name="connsiteX1511" fmla="*/ 2549700 w 3482881"/>
                  <a:gd name="connsiteY1511" fmla="*/ 3035651 h 3474328"/>
                  <a:gd name="connsiteX1512" fmla="*/ 2549700 w 3482881"/>
                  <a:gd name="connsiteY1512" fmla="*/ 3035651 h 3474328"/>
                  <a:gd name="connsiteX1513" fmla="*/ 2549700 w 3482881"/>
                  <a:gd name="connsiteY1513" fmla="*/ 3037452 h 3474328"/>
                  <a:gd name="connsiteX1514" fmla="*/ 2549700 w 3482881"/>
                  <a:gd name="connsiteY1514" fmla="*/ 3040333 h 3474328"/>
                  <a:gd name="connsiteX1515" fmla="*/ 2551141 w 3482881"/>
                  <a:gd name="connsiteY1515" fmla="*/ 3056541 h 3474328"/>
                  <a:gd name="connsiteX1516" fmla="*/ 2554022 w 3482881"/>
                  <a:gd name="connsiteY1516" fmla="*/ 3083913 h 3474328"/>
                  <a:gd name="connsiteX1517" fmla="*/ 2557624 w 3482881"/>
                  <a:gd name="connsiteY1517" fmla="*/ 3111285 h 3474328"/>
                  <a:gd name="connsiteX1518" fmla="*/ 2562306 w 3482881"/>
                  <a:gd name="connsiteY1518" fmla="*/ 3137937 h 3474328"/>
                  <a:gd name="connsiteX1519" fmla="*/ 2564827 w 3482881"/>
                  <a:gd name="connsiteY1519" fmla="*/ 3150903 h 3474328"/>
                  <a:gd name="connsiteX1520" fmla="*/ 2568069 w 3482881"/>
                  <a:gd name="connsiteY1520" fmla="*/ 3163509 h 3474328"/>
                  <a:gd name="connsiteX1521" fmla="*/ 2596161 w 3482881"/>
                  <a:gd name="connsiteY1521" fmla="*/ 3253910 h 3474328"/>
                  <a:gd name="connsiteX1522" fmla="*/ 2603725 w 3482881"/>
                  <a:gd name="connsiteY1522" fmla="*/ 3271918 h 3474328"/>
                  <a:gd name="connsiteX1523" fmla="*/ 2611288 w 3482881"/>
                  <a:gd name="connsiteY1523" fmla="*/ 3287765 h 3474328"/>
                  <a:gd name="connsiteX1524" fmla="*/ 2614530 w 3482881"/>
                  <a:gd name="connsiteY1524" fmla="*/ 3294968 h 3474328"/>
                  <a:gd name="connsiteX1525" fmla="*/ 2617771 w 3482881"/>
                  <a:gd name="connsiteY1525" fmla="*/ 3301451 h 3474328"/>
                  <a:gd name="connsiteX1526" fmla="*/ 2623534 w 3482881"/>
                  <a:gd name="connsiteY1526" fmla="*/ 3312256 h 3474328"/>
                  <a:gd name="connsiteX1527" fmla="*/ 2623534 w 3482881"/>
                  <a:gd name="connsiteY1527" fmla="*/ 3318379 h 3474328"/>
                  <a:gd name="connsiteX1528" fmla="*/ 2656308 w 3482881"/>
                  <a:gd name="connsiteY1528" fmla="*/ 3367361 h 3474328"/>
                  <a:gd name="connsiteX1529" fmla="*/ 2662071 w 3482881"/>
                  <a:gd name="connsiteY1529" fmla="*/ 3373844 h 3474328"/>
                  <a:gd name="connsiteX1530" fmla="*/ 2664952 w 3482881"/>
                  <a:gd name="connsiteY1530" fmla="*/ 3377085 h 3474328"/>
                  <a:gd name="connsiteX1531" fmla="*/ 2666393 w 3482881"/>
                  <a:gd name="connsiteY1531" fmla="*/ 3378526 h 3474328"/>
                  <a:gd name="connsiteX1532" fmla="*/ 2668554 w 3482881"/>
                  <a:gd name="connsiteY1532" fmla="*/ 3380327 h 3474328"/>
                  <a:gd name="connsiteX1533" fmla="*/ 2682240 w 3482881"/>
                  <a:gd name="connsiteY1533" fmla="*/ 3400856 h 3474328"/>
                  <a:gd name="connsiteX1534" fmla="*/ 2685842 w 3482881"/>
                  <a:gd name="connsiteY1534" fmla="*/ 3424627 h 3474328"/>
                  <a:gd name="connsiteX1535" fmla="*/ 2679719 w 3482881"/>
                  <a:gd name="connsiteY1535" fmla="*/ 3446237 h 3474328"/>
                  <a:gd name="connsiteX1536" fmla="*/ 2653067 w 3482881"/>
                  <a:gd name="connsiteY1536" fmla="*/ 3470367 h 3474328"/>
                  <a:gd name="connsiteX1537" fmla="*/ 2632898 w 3482881"/>
                  <a:gd name="connsiteY1537" fmla="*/ 3473609 h 3474328"/>
                  <a:gd name="connsiteX1538" fmla="*/ 2627856 w 3482881"/>
                  <a:gd name="connsiteY1538" fmla="*/ 3474329 h 3474328"/>
                  <a:gd name="connsiteX1539" fmla="*/ 2619212 w 3482881"/>
                  <a:gd name="connsiteY1539" fmla="*/ 3473249 h 3474328"/>
                  <a:gd name="connsiteX1540" fmla="*/ 2609847 w 3482881"/>
                  <a:gd name="connsiteY1540" fmla="*/ 3470727 h 3474328"/>
                  <a:gd name="connsiteX1541" fmla="*/ 2580674 w 3482881"/>
                  <a:gd name="connsiteY1541" fmla="*/ 3461723 h 3474328"/>
                  <a:gd name="connsiteX1542" fmla="*/ 2534934 w 3482881"/>
                  <a:gd name="connsiteY1542" fmla="*/ 3445516 h 3474328"/>
                  <a:gd name="connsiteX1543" fmla="*/ 2546819 w 3482881"/>
                  <a:gd name="connsiteY1543" fmla="*/ 3452719 h 3474328"/>
                  <a:gd name="connsiteX1544" fmla="*/ 2551141 w 3482881"/>
                  <a:gd name="connsiteY1544" fmla="*/ 3455241 h 3474328"/>
                  <a:gd name="connsiteX1545" fmla="*/ 2593640 w 3482881"/>
                  <a:gd name="connsiteY1545" fmla="*/ 3468927 h 3474328"/>
                  <a:gd name="connsiteX1546" fmla="*/ 2554022 w 3482881"/>
                  <a:gd name="connsiteY1546" fmla="*/ 3458122 h 3474328"/>
                  <a:gd name="connsiteX1547" fmla="*/ 2507201 w 3482881"/>
                  <a:gd name="connsiteY1547" fmla="*/ 3441914 h 3474328"/>
                  <a:gd name="connsiteX1548" fmla="*/ 2493875 w 3482881"/>
                  <a:gd name="connsiteY1548" fmla="*/ 3437233 h 3474328"/>
                  <a:gd name="connsiteX1549" fmla="*/ 2480189 w 3482881"/>
                  <a:gd name="connsiteY1549" fmla="*/ 3431470 h 3474328"/>
                  <a:gd name="connsiteX1550" fmla="*/ 2450656 w 3482881"/>
                  <a:gd name="connsiteY1550" fmla="*/ 3418864 h 3474328"/>
                  <a:gd name="connsiteX1551" fmla="*/ 2434809 w 3482881"/>
                  <a:gd name="connsiteY1551" fmla="*/ 3412021 h 3474328"/>
                  <a:gd name="connsiteX1552" fmla="*/ 2418241 w 3482881"/>
                  <a:gd name="connsiteY1552" fmla="*/ 3404097 h 3474328"/>
                  <a:gd name="connsiteX1553" fmla="*/ 2382945 w 3482881"/>
                  <a:gd name="connsiteY1553" fmla="*/ 3386449 h 3474328"/>
                  <a:gd name="connsiteX1554" fmla="*/ 2385466 w 3482881"/>
                  <a:gd name="connsiteY1554" fmla="*/ 3385729 h 3474328"/>
                  <a:gd name="connsiteX1555" fmla="*/ 2464342 w 3482881"/>
                  <a:gd name="connsiteY1555" fmla="*/ 3423906 h 3474328"/>
                  <a:gd name="connsiteX1556" fmla="*/ 2515845 w 3482881"/>
                  <a:gd name="connsiteY1556" fmla="*/ 3442995 h 3474328"/>
                  <a:gd name="connsiteX1557" fmla="*/ 2490994 w 3482881"/>
                  <a:gd name="connsiteY1557" fmla="*/ 3432910 h 3474328"/>
                  <a:gd name="connsiteX1558" fmla="*/ 2473346 w 3482881"/>
                  <a:gd name="connsiteY1558" fmla="*/ 3424987 h 3474328"/>
                  <a:gd name="connsiteX1559" fmla="*/ 2453537 w 3482881"/>
                  <a:gd name="connsiteY1559" fmla="*/ 3415623 h 3474328"/>
                  <a:gd name="connsiteX1560" fmla="*/ 2451016 w 3482881"/>
                  <a:gd name="connsiteY1560" fmla="*/ 3413101 h 3474328"/>
                  <a:gd name="connsiteX1561" fmla="*/ 2447774 w 3482881"/>
                  <a:gd name="connsiteY1561" fmla="*/ 3410580 h 3474328"/>
                  <a:gd name="connsiteX1562" fmla="*/ 2439851 w 3482881"/>
                  <a:gd name="connsiteY1562" fmla="*/ 3406979 h 3474328"/>
                  <a:gd name="connsiteX1563" fmla="*/ 2427605 w 3482881"/>
                  <a:gd name="connsiteY1563" fmla="*/ 3400856 h 3474328"/>
                  <a:gd name="connsiteX1564" fmla="*/ 2385466 w 3482881"/>
                  <a:gd name="connsiteY1564" fmla="*/ 3379607 h 3474328"/>
                  <a:gd name="connsiteX1565" fmla="*/ 2342247 w 3482881"/>
                  <a:gd name="connsiteY1565" fmla="*/ 3356916 h 3474328"/>
                  <a:gd name="connsiteX1566" fmla="*/ 2356293 w 3482881"/>
                  <a:gd name="connsiteY1566" fmla="*/ 3363759 h 3474328"/>
                  <a:gd name="connsiteX1567" fmla="*/ 2350891 w 3482881"/>
                  <a:gd name="connsiteY1567" fmla="*/ 3360158 h 3474328"/>
                  <a:gd name="connsiteX1568" fmla="*/ 2344408 w 3482881"/>
                  <a:gd name="connsiteY1568" fmla="*/ 3356556 h 3474328"/>
                  <a:gd name="connsiteX1569" fmla="*/ 2335404 w 3482881"/>
                  <a:gd name="connsiteY1569" fmla="*/ 3351154 h 3474328"/>
                  <a:gd name="connsiteX1570" fmla="*/ 2307671 w 3482881"/>
                  <a:gd name="connsiteY1570" fmla="*/ 3336027 h 3474328"/>
                  <a:gd name="connsiteX1571" fmla="*/ 2326039 w 3482881"/>
                  <a:gd name="connsiteY1571" fmla="*/ 3344310 h 3474328"/>
                  <a:gd name="connsiteX1572" fmla="*/ 2341526 w 3482881"/>
                  <a:gd name="connsiteY1572" fmla="*/ 3353675 h 3474328"/>
                  <a:gd name="connsiteX1573" fmla="*/ 2353772 w 3482881"/>
                  <a:gd name="connsiteY1573" fmla="*/ 3360158 h 3474328"/>
                  <a:gd name="connsiteX1574" fmla="*/ 2349450 w 3482881"/>
                  <a:gd name="connsiteY1574" fmla="*/ 3356556 h 3474328"/>
                  <a:gd name="connsiteX1575" fmla="*/ 2372500 w 3482881"/>
                  <a:gd name="connsiteY1575" fmla="*/ 3368802 h 3474328"/>
                  <a:gd name="connsiteX1576" fmla="*/ 2384746 w 3482881"/>
                  <a:gd name="connsiteY1576" fmla="*/ 3375284 h 3474328"/>
                  <a:gd name="connsiteX1577" fmla="*/ 2390869 w 3482881"/>
                  <a:gd name="connsiteY1577" fmla="*/ 3378526 h 3474328"/>
                  <a:gd name="connsiteX1578" fmla="*/ 2397352 w 3482881"/>
                  <a:gd name="connsiteY1578" fmla="*/ 3381407 h 3474328"/>
                  <a:gd name="connsiteX1579" fmla="*/ 2422923 w 3482881"/>
                  <a:gd name="connsiteY1579" fmla="*/ 3393653 h 3474328"/>
                  <a:gd name="connsiteX1580" fmla="*/ 2435169 w 3482881"/>
                  <a:gd name="connsiteY1580" fmla="*/ 3399415 h 3474328"/>
                  <a:gd name="connsiteX1581" fmla="*/ 2447054 w 3482881"/>
                  <a:gd name="connsiteY1581" fmla="*/ 3404818 h 3474328"/>
                  <a:gd name="connsiteX1582" fmla="*/ 2489553 w 3482881"/>
                  <a:gd name="connsiteY1582" fmla="*/ 3420665 h 3474328"/>
                  <a:gd name="connsiteX1583" fmla="*/ 2458219 w 3482881"/>
                  <a:gd name="connsiteY1583" fmla="*/ 3406979 h 3474328"/>
                  <a:gd name="connsiteX1584" fmla="*/ 2445253 w 3482881"/>
                  <a:gd name="connsiteY1584" fmla="*/ 3401576 h 3474328"/>
                  <a:gd name="connsiteX1585" fmla="*/ 2434088 w 3482881"/>
                  <a:gd name="connsiteY1585" fmla="*/ 3396534 h 3474328"/>
                  <a:gd name="connsiteX1586" fmla="*/ 2398072 w 3482881"/>
                  <a:gd name="connsiteY1586" fmla="*/ 3380327 h 3474328"/>
                  <a:gd name="connsiteX1587" fmla="*/ 2389788 w 3482881"/>
                  <a:gd name="connsiteY1587" fmla="*/ 3376725 h 3474328"/>
                  <a:gd name="connsiteX1588" fmla="*/ 2381144 w 3482881"/>
                  <a:gd name="connsiteY1588" fmla="*/ 3372403 h 3474328"/>
                  <a:gd name="connsiteX1589" fmla="*/ 2362056 w 3482881"/>
                  <a:gd name="connsiteY1589" fmla="*/ 3362319 h 3474328"/>
                  <a:gd name="connsiteX1590" fmla="*/ 2337925 w 3482881"/>
                  <a:gd name="connsiteY1590" fmla="*/ 3349353 h 3474328"/>
                  <a:gd name="connsiteX1591" fmla="*/ 2307671 w 3482881"/>
                  <a:gd name="connsiteY1591" fmla="*/ 3330264 h 3474328"/>
                  <a:gd name="connsiteX1592" fmla="*/ 2298307 w 3482881"/>
                  <a:gd name="connsiteY1592" fmla="*/ 3323421 h 3474328"/>
                  <a:gd name="connsiteX1593" fmla="*/ 2264812 w 3482881"/>
                  <a:gd name="connsiteY1593" fmla="*/ 3302532 h 3474328"/>
                  <a:gd name="connsiteX1594" fmla="*/ 2254007 w 3482881"/>
                  <a:gd name="connsiteY1594" fmla="*/ 3296049 h 3474328"/>
                  <a:gd name="connsiteX1595" fmla="*/ 2242482 w 3482881"/>
                  <a:gd name="connsiteY1595" fmla="*/ 3288485 h 3474328"/>
                  <a:gd name="connsiteX1596" fmla="*/ 2214029 w 3482881"/>
                  <a:gd name="connsiteY1596" fmla="*/ 3265795 h 3474328"/>
                  <a:gd name="connsiteX1597" fmla="*/ 2178013 w 3482881"/>
                  <a:gd name="connsiteY1597" fmla="*/ 3238063 h 3474328"/>
                  <a:gd name="connsiteX1598" fmla="*/ 2146679 w 3482881"/>
                  <a:gd name="connsiteY1598" fmla="*/ 3211771 h 3474328"/>
                  <a:gd name="connsiteX1599" fmla="*/ 2086171 w 3482881"/>
                  <a:gd name="connsiteY1599" fmla="*/ 3155585 h 3474328"/>
                  <a:gd name="connsiteX1600" fmla="*/ 2105620 w 3482881"/>
                  <a:gd name="connsiteY1600" fmla="*/ 3175754 h 3474328"/>
                  <a:gd name="connsiteX1601" fmla="*/ 2122908 w 3482881"/>
                  <a:gd name="connsiteY1601" fmla="*/ 3192682 h 3474328"/>
                  <a:gd name="connsiteX1602" fmla="*/ 2138035 w 3482881"/>
                  <a:gd name="connsiteY1602" fmla="*/ 3207449 h 3474328"/>
                  <a:gd name="connsiteX1603" fmla="*/ 2151721 w 3482881"/>
                  <a:gd name="connsiteY1603" fmla="*/ 3219694 h 3474328"/>
                  <a:gd name="connsiteX1604" fmla="*/ 2174771 w 3482881"/>
                  <a:gd name="connsiteY1604" fmla="*/ 3240584 h 3474328"/>
                  <a:gd name="connsiteX1605" fmla="*/ 2195300 w 3482881"/>
                  <a:gd name="connsiteY1605" fmla="*/ 3257871 h 3474328"/>
                  <a:gd name="connsiteX1606" fmla="*/ 2241401 w 3482881"/>
                  <a:gd name="connsiteY1606" fmla="*/ 3294248 h 3474328"/>
                  <a:gd name="connsiteX1607" fmla="*/ 2248604 w 3482881"/>
                  <a:gd name="connsiteY1607" fmla="*/ 3299650 h 3474328"/>
                  <a:gd name="connsiteX1608" fmla="*/ 2256528 w 3482881"/>
                  <a:gd name="connsiteY1608" fmla="*/ 3305053 h 3474328"/>
                  <a:gd name="connsiteX1609" fmla="*/ 2274536 w 3482881"/>
                  <a:gd name="connsiteY1609" fmla="*/ 3317298 h 3474328"/>
                  <a:gd name="connsiteX1610" fmla="*/ 2295426 w 3482881"/>
                  <a:gd name="connsiteY1610" fmla="*/ 3330985 h 3474328"/>
                  <a:gd name="connsiteX1611" fmla="*/ 2320277 w 3482881"/>
                  <a:gd name="connsiteY1611" fmla="*/ 3345751 h 3474328"/>
                  <a:gd name="connsiteX1612" fmla="*/ 2291464 w 3482881"/>
                  <a:gd name="connsiteY1612" fmla="*/ 3328823 h 3474328"/>
                  <a:gd name="connsiteX1613" fmla="*/ 2250766 w 3482881"/>
                  <a:gd name="connsiteY1613" fmla="*/ 3302172 h 3474328"/>
                  <a:gd name="connsiteX1614" fmla="*/ 2214029 w 3482881"/>
                  <a:gd name="connsiteY1614" fmla="*/ 3276240 h 3474328"/>
                  <a:gd name="connsiteX1615" fmla="*/ 2201423 w 3482881"/>
                  <a:gd name="connsiteY1615" fmla="*/ 3267236 h 3474328"/>
                  <a:gd name="connsiteX1616" fmla="*/ 2194940 w 3482881"/>
                  <a:gd name="connsiteY1616" fmla="*/ 3263274 h 3474328"/>
                  <a:gd name="connsiteX1617" fmla="*/ 2197461 w 3482881"/>
                  <a:gd name="connsiteY1617" fmla="*/ 3263274 h 3474328"/>
                  <a:gd name="connsiteX1618" fmla="*/ 2069244 w 3482881"/>
                  <a:gd name="connsiteY1618" fmla="*/ 3142619 h 3474328"/>
                  <a:gd name="connsiteX1619" fmla="*/ 2076447 w 3482881"/>
                  <a:gd name="connsiteY1619" fmla="*/ 3150183 h 3474328"/>
                  <a:gd name="connsiteX1620" fmla="*/ 2083650 w 3482881"/>
                  <a:gd name="connsiteY1620" fmla="*/ 3157386 h 3474328"/>
                  <a:gd name="connsiteX1621" fmla="*/ 2098057 w 3482881"/>
                  <a:gd name="connsiteY1621" fmla="*/ 3172153 h 3474328"/>
                  <a:gd name="connsiteX1622" fmla="*/ 2075726 w 3482881"/>
                  <a:gd name="connsiteY1622" fmla="*/ 3148742 h 3474328"/>
                  <a:gd name="connsiteX1623" fmla="*/ 2056278 w 3482881"/>
                  <a:gd name="connsiteY1623" fmla="*/ 3126052 h 3474328"/>
                  <a:gd name="connsiteX1624" fmla="*/ 2038630 w 3482881"/>
                  <a:gd name="connsiteY1624" fmla="*/ 3104082 h 3474328"/>
                  <a:gd name="connsiteX1625" fmla="*/ 2022422 w 3482881"/>
                  <a:gd name="connsiteY1625" fmla="*/ 3082833 h 3474328"/>
                  <a:gd name="connsiteX1626" fmla="*/ 2007296 w 3482881"/>
                  <a:gd name="connsiteY1626" fmla="*/ 3061943 h 3474328"/>
                  <a:gd name="connsiteX1627" fmla="*/ 2000092 w 3482881"/>
                  <a:gd name="connsiteY1627" fmla="*/ 3051498 h 3474328"/>
                  <a:gd name="connsiteX1628" fmla="*/ 1992889 w 3482881"/>
                  <a:gd name="connsiteY1628" fmla="*/ 3041054 h 3474328"/>
                  <a:gd name="connsiteX1629" fmla="*/ 1989287 w 3482881"/>
                  <a:gd name="connsiteY1629" fmla="*/ 3036011 h 3474328"/>
                  <a:gd name="connsiteX1630" fmla="*/ 1988207 w 3482881"/>
                  <a:gd name="connsiteY1630" fmla="*/ 3034931 h 3474328"/>
                  <a:gd name="connsiteX1631" fmla="*/ 1986766 w 3482881"/>
                  <a:gd name="connsiteY1631" fmla="*/ 3034931 h 3474328"/>
                  <a:gd name="connsiteX1632" fmla="*/ 1983885 w 3482881"/>
                  <a:gd name="connsiteY1632" fmla="*/ 3034931 h 3474328"/>
                  <a:gd name="connsiteX1633" fmla="*/ 1961195 w 3482881"/>
                  <a:gd name="connsiteY1633" fmla="*/ 3035651 h 3474328"/>
                  <a:gd name="connsiteX1634" fmla="*/ 1987127 w 3482881"/>
                  <a:gd name="connsiteY1634" fmla="*/ 3035651 h 3474328"/>
                  <a:gd name="connsiteX1635" fmla="*/ 1987847 w 3482881"/>
                  <a:gd name="connsiteY1635" fmla="*/ 3035651 h 3474328"/>
                  <a:gd name="connsiteX1636" fmla="*/ 1988207 w 3482881"/>
                  <a:gd name="connsiteY1636" fmla="*/ 3036372 h 3474328"/>
                  <a:gd name="connsiteX1637" fmla="*/ 1989287 w 3482881"/>
                  <a:gd name="connsiteY1637" fmla="*/ 3037812 h 3474328"/>
                  <a:gd name="connsiteX1638" fmla="*/ 1991088 w 3482881"/>
                  <a:gd name="connsiteY1638" fmla="*/ 3040333 h 3474328"/>
                  <a:gd name="connsiteX1639" fmla="*/ 1997211 w 3482881"/>
                  <a:gd name="connsiteY1639" fmla="*/ 3048977 h 3474328"/>
                  <a:gd name="connsiteX1640" fmla="*/ 1992169 w 3482881"/>
                  <a:gd name="connsiteY1640" fmla="*/ 3041774 h 3474328"/>
                  <a:gd name="connsiteX1641" fmla="*/ 1989648 w 3482881"/>
                  <a:gd name="connsiteY1641" fmla="*/ 3038532 h 3474328"/>
                  <a:gd name="connsiteX1642" fmla="*/ 1988567 w 3482881"/>
                  <a:gd name="connsiteY1642" fmla="*/ 3037092 h 3474328"/>
                  <a:gd name="connsiteX1643" fmla="*/ 1987847 w 3482881"/>
                  <a:gd name="connsiteY1643" fmla="*/ 3036372 h 3474328"/>
                  <a:gd name="connsiteX1644" fmla="*/ 1986766 w 3482881"/>
                  <a:gd name="connsiteY1644" fmla="*/ 3036372 h 3474328"/>
                  <a:gd name="connsiteX1645" fmla="*/ 1982805 w 3482881"/>
                  <a:gd name="connsiteY1645" fmla="*/ 3036372 h 3474328"/>
                  <a:gd name="connsiteX1646" fmla="*/ 1946428 w 3482881"/>
                  <a:gd name="connsiteY1646" fmla="*/ 3036372 h 3474328"/>
                  <a:gd name="connsiteX1647" fmla="*/ 1868993 w 3482881"/>
                  <a:gd name="connsiteY1647" fmla="*/ 3036372 h 3474328"/>
                  <a:gd name="connsiteX1648" fmla="*/ 1766707 w 3482881"/>
                  <a:gd name="connsiteY1648" fmla="*/ 3039613 h 3474328"/>
                  <a:gd name="connsiteX1649" fmla="*/ 1733932 w 3482881"/>
                  <a:gd name="connsiteY1649" fmla="*/ 3037092 h 3474328"/>
                  <a:gd name="connsiteX1650" fmla="*/ 1582664 w 3482881"/>
                  <a:gd name="connsiteY1650" fmla="*/ 3038893 h 3474328"/>
                  <a:gd name="connsiteX1651" fmla="*/ 1655417 w 3482881"/>
                  <a:gd name="connsiteY1651" fmla="*/ 3035291 h 3474328"/>
                  <a:gd name="connsiteX1652" fmla="*/ 1382414 w 3482881"/>
                  <a:gd name="connsiteY1652" fmla="*/ 3037092 h 3474328"/>
                  <a:gd name="connsiteX1653" fmla="*/ 1413027 w 3482881"/>
                  <a:gd name="connsiteY1653" fmla="*/ 3038172 h 3474328"/>
                  <a:gd name="connsiteX1654" fmla="*/ 1344597 w 3482881"/>
                  <a:gd name="connsiteY1654" fmla="*/ 3037812 h 3474328"/>
                  <a:gd name="connsiteX1655" fmla="*/ 1328389 w 3482881"/>
                  <a:gd name="connsiteY1655" fmla="*/ 3038893 h 3474328"/>
                  <a:gd name="connsiteX1656" fmla="*/ 1328389 w 3482881"/>
                  <a:gd name="connsiteY1656" fmla="*/ 3036372 h 3474328"/>
                  <a:gd name="connsiteX1657" fmla="*/ 1208455 w 3482881"/>
                  <a:gd name="connsiteY1657" fmla="*/ 3036372 h 3474328"/>
                  <a:gd name="connsiteX1658" fmla="*/ 1386015 w 3482881"/>
                  <a:gd name="connsiteY1658" fmla="*/ 3035291 h 3474328"/>
                  <a:gd name="connsiteX1659" fmla="*/ 1084199 w 3482881"/>
                  <a:gd name="connsiteY1659" fmla="*/ 3033130 h 3474328"/>
                  <a:gd name="connsiteX1660" fmla="*/ 1078076 w 3482881"/>
                  <a:gd name="connsiteY1660" fmla="*/ 3031329 h 3474328"/>
                  <a:gd name="connsiteX1661" fmla="*/ 1034857 w 3482881"/>
                  <a:gd name="connsiteY1661" fmla="*/ 3035291 h 3474328"/>
                  <a:gd name="connsiteX1662" fmla="*/ 1152990 w 3482881"/>
                  <a:gd name="connsiteY1662" fmla="*/ 3036732 h 3474328"/>
                  <a:gd name="connsiteX1663" fmla="*/ 1137503 w 3482881"/>
                  <a:gd name="connsiteY1663" fmla="*/ 3037812 h 3474328"/>
                  <a:gd name="connsiteX1664" fmla="*/ 1088161 w 3482881"/>
                  <a:gd name="connsiteY1664" fmla="*/ 3036732 h 3474328"/>
                  <a:gd name="connsiteX1665" fmla="*/ 1078797 w 3482881"/>
                  <a:gd name="connsiteY1665" fmla="*/ 3038893 h 3474328"/>
                  <a:gd name="connsiteX1666" fmla="*/ 979392 w 3482881"/>
                  <a:gd name="connsiteY1666" fmla="*/ 3035651 h 3474328"/>
                  <a:gd name="connsiteX1667" fmla="*/ 1025493 w 3482881"/>
                  <a:gd name="connsiteY1667" fmla="*/ 3039613 h 3474328"/>
                  <a:gd name="connsiteX1668" fmla="*/ 956341 w 3482881"/>
                  <a:gd name="connsiteY1668" fmla="*/ 3039613 h 3474328"/>
                  <a:gd name="connsiteX1669" fmla="*/ 880707 w 3482881"/>
                  <a:gd name="connsiteY1669" fmla="*/ 3038893 h 3474328"/>
                  <a:gd name="connsiteX1670" fmla="*/ 910601 w 3482881"/>
                  <a:gd name="connsiteY1670" fmla="*/ 3038893 h 3474328"/>
                  <a:gd name="connsiteX1671" fmla="*/ 916724 w 3482881"/>
                  <a:gd name="connsiteY1671" fmla="*/ 3038532 h 3474328"/>
                  <a:gd name="connsiteX1672" fmla="*/ 894754 w 3482881"/>
                  <a:gd name="connsiteY1672" fmla="*/ 3037812 h 3474328"/>
                  <a:gd name="connsiteX1673" fmla="*/ 868822 w 3482881"/>
                  <a:gd name="connsiteY1673" fmla="*/ 3037452 h 3474328"/>
                  <a:gd name="connsiteX1674" fmla="*/ 860538 w 3482881"/>
                  <a:gd name="connsiteY1674" fmla="*/ 3037452 h 3474328"/>
                  <a:gd name="connsiteX1675" fmla="*/ 854055 w 3482881"/>
                  <a:gd name="connsiteY1675" fmla="*/ 3037452 h 3474328"/>
                  <a:gd name="connsiteX1676" fmla="*/ 824522 w 3482881"/>
                  <a:gd name="connsiteY1676" fmla="*/ 3036372 h 3474328"/>
                  <a:gd name="connsiteX1677" fmla="*/ 855136 w 3482881"/>
                  <a:gd name="connsiteY1677" fmla="*/ 3036372 h 3474328"/>
                  <a:gd name="connsiteX1678" fmla="*/ 867021 w 3482881"/>
                  <a:gd name="connsiteY1678" fmla="*/ 3035651 h 3474328"/>
                  <a:gd name="connsiteX1679" fmla="*/ 887911 w 3482881"/>
                  <a:gd name="connsiteY1679" fmla="*/ 3034571 h 3474328"/>
                  <a:gd name="connsiteX1680" fmla="*/ 912762 w 3482881"/>
                  <a:gd name="connsiteY1680" fmla="*/ 3035291 h 3474328"/>
                  <a:gd name="connsiteX1681" fmla="*/ 928249 w 3482881"/>
                  <a:gd name="connsiteY1681" fmla="*/ 3035291 h 3474328"/>
                  <a:gd name="connsiteX1682" fmla="*/ 944096 w 3482881"/>
                  <a:gd name="connsiteY1682" fmla="*/ 3035291 h 3474328"/>
                  <a:gd name="connsiteX1683" fmla="*/ 998480 w 3482881"/>
                  <a:gd name="connsiteY1683" fmla="*/ 3034571 h 3474328"/>
                  <a:gd name="connsiteX1684" fmla="*/ 932571 w 3482881"/>
                  <a:gd name="connsiteY1684" fmla="*/ 3033130 h 3474328"/>
                  <a:gd name="connsiteX1685" fmla="*/ 987315 w 3482881"/>
                  <a:gd name="connsiteY1685" fmla="*/ 3030249 h 3474328"/>
                  <a:gd name="connsiteX1686" fmla="*/ 890792 w 3482881"/>
                  <a:gd name="connsiteY1686" fmla="*/ 3030249 h 3474328"/>
                  <a:gd name="connsiteX1687" fmla="*/ 865580 w 3482881"/>
                  <a:gd name="connsiteY1687" fmla="*/ 3030969 h 3474328"/>
                  <a:gd name="connsiteX1688" fmla="*/ 824882 w 3482881"/>
                  <a:gd name="connsiteY1688" fmla="*/ 3028448 h 3474328"/>
                  <a:gd name="connsiteX1689" fmla="*/ 838568 w 3482881"/>
                  <a:gd name="connsiteY1689" fmla="*/ 3030969 h 3474328"/>
                  <a:gd name="connsiteX1690" fmla="*/ 817679 w 3482881"/>
                  <a:gd name="connsiteY1690" fmla="*/ 3029168 h 3474328"/>
                  <a:gd name="connsiteX1691" fmla="*/ 805433 w 3482881"/>
                  <a:gd name="connsiteY1691" fmla="*/ 3027728 h 3474328"/>
                  <a:gd name="connsiteX1692" fmla="*/ 794628 w 3482881"/>
                  <a:gd name="connsiteY1692" fmla="*/ 3027007 h 3474328"/>
                  <a:gd name="connsiteX1693" fmla="*/ 782023 w 3482881"/>
                  <a:gd name="connsiteY1693" fmla="*/ 3026287 h 3474328"/>
                  <a:gd name="connsiteX1694" fmla="*/ 767616 w 3482881"/>
                  <a:gd name="connsiteY1694" fmla="*/ 3024486 h 3474328"/>
                  <a:gd name="connsiteX1695" fmla="*/ 743846 w 3482881"/>
                  <a:gd name="connsiteY1695" fmla="*/ 3020524 h 3474328"/>
                  <a:gd name="connsiteX1696" fmla="*/ 757172 w 3482881"/>
                  <a:gd name="connsiteY1696" fmla="*/ 3021965 h 3474328"/>
                  <a:gd name="connsiteX1697" fmla="*/ 739163 w 3482881"/>
                  <a:gd name="connsiteY1697" fmla="*/ 3018363 h 3474328"/>
                  <a:gd name="connsiteX1698" fmla="*/ 720795 w 3482881"/>
                  <a:gd name="connsiteY1698" fmla="*/ 3015122 h 3474328"/>
                  <a:gd name="connsiteX1699" fmla="*/ 681898 w 3482881"/>
                  <a:gd name="connsiteY1699" fmla="*/ 3006838 h 3474328"/>
                  <a:gd name="connsiteX1700" fmla="*/ 671453 w 3482881"/>
                  <a:gd name="connsiteY1700" fmla="*/ 3007559 h 3474328"/>
                  <a:gd name="connsiteX1701" fmla="*/ 653085 w 3482881"/>
                  <a:gd name="connsiteY1701" fmla="*/ 3004677 h 3474328"/>
                  <a:gd name="connsiteX1702" fmla="*/ 642640 w 3482881"/>
                  <a:gd name="connsiteY1702" fmla="*/ 3002156 h 3474328"/>
                  <a:gd name="connsiteX1703" fmla="*/ 636157 w 3482881"/>
                  <a:gd name="connsiteY1703" fmla="*/ 3000355 h 3474328"/>
                  <a:gd name="connsiteX1704" fmla="*/ 628954 w 3482881"/>
                  <a:gd name="connsiteY1704" fmla="*/ 2998194 h 3474328"/>
                  <a:gd name="connsiteX1705" fmla="*/ 591497 w 3482881"/>
                  <a:gd name="connsiteY1705" fmla="*/ 2985949 h 3474328"/>
                  <a:gd name="connsiteX1706" fmla="*/ 599781 w 3482881"/>
                  <a:gd name="connsiteY1706" fmla="*/ 2987750 h 3474328"/>
                  <a:gd name="connsiteX1707" fmla="*/ 630394 w 3482881"/>
                  <a:gd name="connsiteY1707" fmla="*/ 2993872 h 3474328"/>
                  <a:gd name="connsiteX1708" fmla="*/ 645881 w 3482881"/>
                  <a:gd name="connsiteY1708" fmla="*/ 2996394 h 3474328"/>
                  <a:gd name="connsiteX1709" fmla="*/ 661368 w 3482881"/>
                  <a:gd name="connsiteY1709" fmla="*/ 2998554 h 3474328"/>
                  <a:gd name="connsiteX1710" fmla="*/ 722956 w 3482881"/>
                  <a:gd name="connsiteY1710" fmla="*/ 3005758 h 3474328"/>
                  <a:gd name="connsiteX1711" fmla="*/ 530629 w 3482881"/>
                  <a:gd name="connsiteY1711" fmla="*/ 2941649 h 3474328"/>
                  <a:gd name="connsiteX1712" fmla="*/ 518384 w 3482881"/>
                  <a:gd name="connsiteY1712" fmla="*/ 2936246 h 3474328"/>
                  <a:gd name="connsiteX1713" fmla="*/ 506498 w 3482881"/>
                  <a:gd name="connsiteY1713" fmla="*/ 2930124 h 3474328"/>
                  <a:gd name="connsiteX1714" fmla="*/ 482728 w 3482881"/>
                  <a:gd name="connsiteY1714" fmla="*/ 2917878 h 3474328"/>
                  <a:gd name="connsiteX1715" fmla="*/ 476605 w 3482881"/>
                  <a:gd name="connsiteY1715" fmla="*/ 2914637 h 3474328"/>
                  <a:gd name="connsiteX1716" fmla="*/ 470842 w 3482881"/>
                  <a:gd name="connsiteY1716" fmla="*/ 2911395 h 3474328"/>
                  <a:gd name="connsiteX1717" fmla="*/ 458957 w 3482881"/>
                  <a:gd name="connsiteY1717" fmla="*/ 2904552 h 3474328"/>
                  <a:gd name="connsiteX1718" fmla="*/ 435546 w 3482881"/>
                  <a:gd name="connsiteY1718" fmla="*/ 2890866 h 3474328"/>
                  <a:gd name="connsiteX1719" fmla="*/ 412496 w 3482881"/>
                  <a:gd name="connsiteY1719" fmla="*/ 2876099 h 3474328"/>
                  <a:gd name="connsiteX1720" fmla="*/ 400971 w 3482881"/>
                  <a:gd name="connsiteY1720" fmla="*/ 2868536 h 3474328"/>
                  <a:gd name="connsiteX1721" fmla="*/ 389806 w 3482881"/>
                  <a:gd name="connsiteY1721" fmla="*/ 2860612 h 3474328"/>
                  <a:gd name="connsiteX1722" fmla="*/ 367476 w 3482881"/>
                  <a:gd name="connsiteY1722" fmla="*/ 2844405 h 3474328"/>
                  <a:gd name="connsiteX1723" fmla="*/ 345866 w 3482881"/>
                  <a:gd name="connsiteY1723" fmla="*/ 2827117 h 3474328"/>
                  <a:gd name="connsiteX1724" fmla="*/ 348387 w 3482881"/>
                  <a:gd name="connsiteY1724" fmla="*/ 2827117 h 3474328"/>
                  <a:gd name="connsiteX1725" fmla="*/ 360993 w 3482881"/>
                  <a:gd name="connsiteY1725" fmla="*/ 2836481 h 3474328"/>
                  <a:gd name="connsiteX1726" fmla="*/ 368916 w 3482881"/>
                  <a:gd name="connsiteY1726" fmla="*/ 2842604 h 3474328"/>
                  <a:gd name="connsiteX1727" fmla="*/ 377920 w 3482881"/>
                  <a:gd name="connsiteY1727" fmla="*/ 2848727 h 3474328"/>
                  <a:gd name="connsiteX1728" fmla="*/ 395928 w 3482881"/>
                  <a:gd name="connsiteY1728" fmla="*/ 2861333 h 3474328"/>
                  <a:gd name="connsiteX1729" fmla="*/ 404572 w 3482881"/>
                  <a:gd name="connsiteY1729" fmla="*/ 2867095 h 3474328"/>
                  <a:gd name="connsiteX1730" fmla="*/ 412496 w 3482881"/>
                  <a:gd name="connsiteY1730" fmla="*/ 2871777 h 3474328"/>
                  <a:gd name="connsiteX1731" fmla="*/ 426542 w 3482881"/>
                  <a:gd name="connsiteY1731" fmla="*/ 2879701 h 3474328"/>
                  <a:gd name="connsiteX1732" fmla="*/ 440589 w 3482881"/>
                  <a:gd name="connsiteY1732" fmla="*/ 2888705 h 3474328"/>
                  <a:gd name="connsiteX1733" fmla="*/ 454995 w 3482881"/>
                  <a:gd name="connsiteY1733" fmla="*/ 2897349 h 3474328"/>
                  <a:gd name="connsiteX1734" fmla="*/ 469402 w 3482881"/>
                  <a:gd name="connsiteY1734" fmla="*/ 2905993 h 3474328"/>
                  <a:gd name="connsiteX1735" fmla="*/ 483808 w 3482881"/>
                  <a:gd name="connsiteY1735" fmla="*/ 2914276 h 3474328"/>
                  <a:gd name="connsiteX1736" fmla="*/ 477325 w 3482881"/>
                  <a:gd name="connsiteY1736" fmla="*/ 2911395 h 3474328"/>
                  <a:gd name="connsiteX1737" fmla="*/ 463639 w 3482881"/>
                  <a:gd name="connsiteY1737" fmla="*/ 2903832 h 3474328"/>
                  <a:gd name="connsiteX1738" fmla="*/ 427983 w 3482881"/>
                  <a:gd name="connsiteY1738" fmla="*/ 2882942 h 3474328"/>
                  <a:gd name="connsiteX1739" fmla="*/ 413576 w 3482881"/>
                  <a:gd name="connsiteY1739" fmla="*/ 2875739 h 3474328"/>
                  <a:gd name="connsiteX1740" fmla="*/ 540354 w 3482881"/>
                  <a:gd name="connsiteY1740" fmla="*/ 2944530 h 3474328"/>
                  <a:gd name="connsiteX1741" fmla="*/ 554760 w 3482881"/>
                  <a:gd name="connsiteY1741" fmla="*/ 2951013 h 3474328"/>
                  <a:gd name="connsiteX1742" fmla="*/ 569527 w 3482881"/>
                  <a:gd name="connsiteY1742" fmla="*/ 2956776 h 3474328"/>
                  <a:gd name="connsiteX1743" fmla="*/ 600141 w 3482881"/>
                  <a:gd name="connsiteY1743" fmla="*/ 2968661 h 3474328"/>
                  <a:gd name="connsiteX1744" fmla="*/ 633996 w 3482881"/>
                  <a:gd name="connsiteY1744" fmla="*/ 2979466 h 3474328"/>
                  <a:gd name="connsiteX1745" fmla="*/ 652364 w 3482881"/>
                  <a:gd name="connsiteY1745" fmla="*/ 2984868 h 3474328"/>
                  <a:gd name="connsiteX1746" fmla="*/ 672173 w 3482881"/>
                  <a:gd name="connsiteY1746" fmla="*/ 2989910 h 3474328"/>
                  <a:gd name="connsiteX1747" fmla="*/ 656686 w 3482881"/>
                  <a:gd name="connsiteY1747" fmla="*/ 2984508 h 3474328"/>
                  <a:gd name="connsiteX1748" fmla="*/ 646602 w 3482881"/>
                  <a:gd name="connsiteY1748" fmla="*/ 2981267 h 3474328"/>
                  <a:gd name="connsiteX1749" fmla="*/ 641199 w 3482881"/>
                  <a:gd name="connsiteY1749" fmla="*/ 2979466 h 3474328"/>
                  <a:gd name="connsiteX1750" fmla="*/ 635437 w 3482881"/>
                  <a:gd name="connsiteY1750" fmla="*/ 2977305 h 3474328"/>
                  <a:gd name="connsiteX1751" fmla="*/ 581772 w 3482881"/>
                  <a:gd name="connsiteY1751" fmla="*/ 2958216 h 3474328"/>
                  <a:gd name="connsiteX1752" fmla="*/ 567006 w 3482881"/>
                  <a:gd name="connsiteY1752" fmla="*/ 2952454 h 3474328"/>
                  <a:gd name="connsiteX1753" fmla="*/ 552239 w 3482881"/>
                  <a:gd name="connsiteY1753" fmla="*/ 2946331 h 3474328"/>
                  <a:gd name="connsiteX1754" fmla="*/ 522706 w 3482881"/>
                  <a:gd name="connsiteY1754" fmla="*/ 2933005 h 3474328"/>
                  <a:gd name="connsiteX1755" fmla="*/ 508659 w 3482881"/>
                  <a:gd name="connsiteY1755" fmla="*/ 2925802 h 3474328"/>
                  <a:gd name="connsiteX1756" fmla="*/ 494973 w 3482881"/>
                  <a:gd name="connsiteY1756" fmla="*/ 2918598 h 3474328"/>
                  <a:gd name="connsiteX1757" fmla="*/ 482007 w 3482881"/>
                  <a:gd name="connsiteY1757" fmla="*/ 2911755 h 3474328"/>
                  <a:gd name="connsiteX1758" fmla="*/ 469762 w 3482881"/>
                  <a:gd name="connsiteY1758" fmla="*/ 2904552 h 3474328"/>
                  <a:gd name="connsiteX1759" fmla="*/ 479486 w 3482881"/>
                  <a:gd name="connsiteY1759" fmla="*/ 2910315 h 3474328"/>
                  <a:gd name="connsiteX1760" fmla="*/ 489211 w 3482881"/>
                  <a:gd name="connsiteY1760" fmla="*/ 2915357 h 3474328"/>
                  <a:gd name="connsiteX1761" fmla="*/ 507579 w 3482881"/>
                  <a:gd name="connsiteY1761" fmla="*/ 2924721 h 3474328"/>
                  <a:gd name="connsiteX1762" fmla="*/ 542875 w 3482881"/>
                  <a:gd name="connsiteY1762" fmla="*/ 2940568 h 3474328"/>
                  <a:gd name="connsiteX1763" fmla="*/ 356311 w 3482881"/>
                  <a:gd name="connsiteY1763" fmla="*/ 2827117 h 3474328"/>
                  <a:gd name="connsiteX1764" fmla="*/ 342264 w 3482881"/>
                  <a:gd name="connsiteY1764" fmla="*/ 2817032 h 3474328"/>
                  <a:gd name="connsiteX1765" fmla="*/ 370357 w 3482881"/>
                  <a:gd name="connsiteY1765" fmla="*/ 2839363 h 3474328"/>
                  <a:gd name="connsiteX1766" fmla="*/ 393407 w 3482881"/>
                  <a:gd name="connsiteY1766" fmla="*/ 2855930 h 3474328"/>
                  <a:gd name="connsiteX1767" fmla="*/ 417178 w 3482881"/>
                  <a:gd name="connsiteY1767" fmla="*/ 2872138 h 3474328"/>
                  <a:gd name="connsiteX1768" fmla="*/ 309489 w 3482881"/>
                  <a:gd name="connsiteY1768" fmla="*/ 2794703 h 3474328"/>
                  <a:gd name="connsiteX1769" fmla="*/ 318854 w 3482881"/>
                  <a:gd name="connsiteY1769" fmla="*/ 2802986 h 3474328"/>
                  <a:gd name="connsiteX1770" fmla="*/ 299405 w 3482881"/>
                  <a:gd name="connsiteY1770" fmla="*/ 2787139 h 3474328"/>
                  <a:gd name="connsiteX1771" fmla="*/ 281757 w 3482881"/>
                  <a:gd name="connsiteY1771" fmla="*/ 2770211 h 3474328"/>
                  <a:gd name="connsiteX1772" fmla="*/ 273113 w 3482881"/>
                  <a:gd name="connsiteY1772" fmla="*/ 2761568 h 3474328"/>
                  <a:gd name="connsiteX1773" fmla="*/ 264469 w 3482881"/>
                  <a:gd name="connsiteY1773" fmla="*/ 2752924 h 3474328"/>
                  <a:gd name="connsiteX1774" fmla="*/ 2090133 w 3482881"/>
                  <a:gd name="connsiteY1774" fmla="*/ 6684 h 3474328"/>
                  <a:gd name="connsiteX1775" fmla="*/ 2080048 w 3482881"/>
                  <a:gd name="connsiteY1775" fmla="*/ 7405 h 3474328"/>
                  <a:gd name="connsiteX1776" fmla="*/ 2090133 w 3482881"/>
                  <a:gd name="connsiteY1776" fmla="*/ 6684 h 3474328"/>
                  <a:gd name="connsiteX1777" fmla="*/ 1557813 w 3482881"/>
                  <a:gd name="connsiteY1777" fmla="*/ 3016563 h 3474328"/>
                  <a:gd name="connsiteX1778" fmla="*/ 1282649 w 3482881"/>
                  <a:gd name="connsiteY1778" fmla="*/ 3015482 h 3474328"/>
                  <a:gd name="connsiteX1779" fmla="*/ 1288051 w 3482881"/>
                  <a:gd name="connsiteY1779" fmla="*/ 3023406 h 3474328"/>
                  <a:gd name="connsiteX1780" fmla="*/ 1270403 w 3482881"/>
                  <a:gd name="connsiteY1780" fmla="*/ 3023406 h 3474328"/>
                  <a:gd name="connsiteX1781" fmla="*/ 1422752 w 3482881"/>
                  <a:gd name="connsiteY1781" fmla="*/ 3024126 h 3474328"/>
                  <a:gd name="connsiteX1782" fmla="*/ 1536923 w 3482881"/>
                  <a:gd name="connsiteY1782" fmla="*/ 3019804 h 3474328"/>
                  <a:gd name="connsiteX1783" fmla="*/ 1592388 w 3482881"/>
                  <a:gd name="connsiteY1783" fmla="*/ 3017643 h 3474328"/>
                  <a:gd name="connsiteX1784" fmla="*/ 1609316 w 3482881"/>
                  <a:gd name="connsiteY1784" fmla="*/ 3016923 h 3474328"/>
                  <a:gd name="connsiteX1785" fmla="*/ 1615079 w 3482881"/>
                  <a:gd name="connsiteY1785" fmla="*/ 3016563 h 3474328"/>
                  <a:gd name="connsiteX1786" fmla="*/ 1545207 w 3482881"/>
                  <a:gd name="connsiteY1786" fmla="*/ 3016563 h 3474328"/>
                  <a:gd name="connsiteX1787" fmla="*/ 1556732 w 3482881"/>
                  <a:gd name="connsiteY1787" fmla="*/ 3017643 h 3474328"/>
                  <a:gd name="connsiteX1788" fmla="*/ 1623722 w 3482881"/>
                  <a:gd name="connsiteY1788" fmla="*/ 3024126 h 3474328"/>
                  <a:gd name="connsiteX1789" fmla="*/ 1672344 w 3482881"/>
                  <a:gd name="connsiteY1789" fmla="*/ 3022685 h 3474328"/>
                  <a:gd name="connsiteX1790" fmla="*/ 1617240 w 3482881"/>
                  <a:gd name="connsiteY1790" fmla="*/ 3022685 h 3474328"/>
                  <a:gd name="connsiteX1791" fmla="*/ 1623722 w 3482881"/>
                  <a:gd name="connsiteY1791" fmla="*/ 3023766 h 3474328"/>
                  <a:gd name="connsiteX1792" fmla="*/ 1669463 w 3482881"/>
                  <a:gd name="connsiteY1792" fmla="*/ 3021965 h 3474328"/>
                  <a:gd name="connsiteX1793" fmla="*/ 1655777 w 3482881"/>
                  <a:gd name="connsiteY1793" fmla="*/ 3021965 h 3474328"/>
                  <a:gd name="connsiteX1794" fmla="*/ 1669463 w 3482881"/>
                  <a:gd name="connsiteY1794" fmla="*/ 3021965 h 3474328"/>
                  <a:gd name="connsiteX1795" fmla="*/ 651644 w 3482881"/>
                  <a:gd name="connsiteY1795" fmla="*/ 2981627 h 3474328"/>
                  <a:gd name="connsiteX1796" fmla="*/ 656686 w 3482881"/>
                  <a:gd name="connsiteY1796" fmla="*/ 2983068 h 3474328"/>
                  <a:gd name="connsiteX1797" fmla="*/ 620670 w 3482881"/>
                  <a:gd name="connsiteY1797" fmla="*/ 2971182 h 3474328"/>
                  <a:gd name="connsiteX1798" fmla="*/ 631475 w 3482881"/>
                  <a:gd name="connsiteY1798" fmla="*/ 2975144 h 3474328"/>
                  <a:gd name="connsiteX1799" fmla="*/ 640119 w 3482881"/>
                  <a:gd name="connsiteY1799" fmla="*/ 2978025 h 3474328"/>
                  <a:gd name="connsiteX1800" fmla="*/ 645521 w 3482881"/>
                  <a:gd name="connsiteY1800" fmla="*/ 2979826 h 3474328"/>
                  <a:gd name="connsiteX1801" fmla="*/ 651644 w 3482881"/>
                  <a:gd name="connsiteY1801" fmla="*/ 2981627 h 3474328"/>
                  <a:gd name="connsiteX1802" fmla="*/ 755011 w 3482881"/>
                  <a:gd name="connsiteY1802" fmla="*/ 3008639 h 3474328"/>
                  <a:gd name="connsiteX1803" fmla="*/ 767616 w 3482881"/>
                  <a:gd name="connsiteY1803" fmla="*/ 3009359 h 3474328"/>
                  <a:gd name="connsiteX1804" fmla="*/ 732680 w 3482881"/>
                  <a:gd name="connsiteY1804" fmla="*/ 3002876 h 3474328"/>
                  <a:gd name="connsiteX1805" fmla="*/ 755011 w 3482881"/>
                  <a:gd name="connsiteY1805" fmla="*/ 3008639 h 3474328"/>
                  <a:gd name="connsiteX1806" fmla="*/ 1097165 w 3482881"/>
                  <a:gd name="connsiteY1806" fmla="*/ 3028448 h 3474328"/>
                  <a:gd name="connsiteX1807" fmla="*/ 1195489 w 3482881"/>
                  <a:gd name="connsiteY1807" fmla="*/ 3024126 h 3474328"/>
                  <a:gd name="connsiteX1808" fmla="*/ 1167757 w 3482881"/>
                  <a:gd name="connsiteY1808" fmla="*/ 3023045 h 3474328"/>
                  <a:gd name="connsiteX1809" fmla="*/ 1106889 w 3482881"/>
                  <a:gd name="connsiteY1809" fmla="*/ 3023045 h 3474328"/>
                  <a:gd name="connsiteX1810" fmla="*/ 1094644 w 3482881"/>
                  <a:gd name="connsiteY1810" fmla="*/ 3024126 h 3474328"/>
                  <a:gd name="connsiteX1811" fmla="*/ 1121656 w 3482881"/>
                  <a:gd name="connsiteY1811" fmla="*/ 3026287 h 3474328"/>
                  <a:gd name="connsiteX1812" fmla="*/ 1013247 w 3482881"/>
                  <a:gd name="connsiteY1812" fmla="*/ 3027728 h 3474328"/>
                  <a:gd name="connsiteX1813" fmla="*/ 1097165 w 3482881"/>
                  <a:gd name="connsiteY1813" fmla="*/ 3028808 h 3474328"/>
                  <a:gd name="connsiteX1814" fmla="*/ 3466314 w 3482881"/>
                  <a:gd name="connsiteY1814" fmla="*/ 1210348 h 3474328"/>
                  <a:gd name="connsiteX1815" fmla="*/ 3467755 w 3482881"/>
                  <a:gd name="connsiteY1815" fmla="*/ 1194861 h 3474328"/>
                  <a:gd name="connsiteX1816" fmla="*/ 3468835 w 3482881"/>
                  <a:gd name="connsiteY1816" fmla="*/ 1236639 h 3474328"/>
                  <a:gd name="connsiteX1817" fmla="*/ 3467755 w 3482881"/>
                  <a:gd name="connsiteY1817" fmla="*/ 1437610 h 3474328"/>
                  <a:gd name="connsiteX1818" fmla="*/ 3464513 w 3482881"/>
                  <a:gd name="connsiteY1818" fmla="*/ 1501719 h 3474328"/>
                  <a:gd name="connsiteX1819" fmla="*/ 3464873 w 3482881"/>
                  <a:gd name="connsiteY1819" fmla="*/ 1459940 h 3474328"/>
                  <a:gd name="connsiteX1820" fmla="*/ 3466314 w 3482881"/>
                  <a:gd name="connsiteY1820" fmla="*/ 1210348 h 3474328"/>
                  <a:gd name="connsiteX1821" fmla="*/ 3462352 w 3482881"/>
                  <a:gd name="connsiteY1821" fmla="*/ 2065734 h 3474328"/>
                  <a:gd name="connsiteX1822" fmla="*/ 3461992 w 3482881"/>
                  <a:gd name="connsiteY1822" fmla="*/ 2055289 h 3474328"/>
                  <a:gd name="connsiteX1823" fmla="*/ 3463433 w 3482881"/>
                  <a:gd name="connsiteY1823" fmla="*/ 2116156 h 3474328"/>
                  <a:gd name="connsiteX1824" fmla="*/ 3463433 w 3482881"/>
                  <a:gd name="connsiteY1824" fmla="*/ 2145329 h 3474328"/>
                  <a:gd name="connsiteX1825" fmla="*/ 3463433 w 3482881"/>
                  <a:gd name="connsiteY1825" fmla="*/ 2159736 h 3474328"/>
                  <a:gd name="connsiteX1826" fmla="*/ 3462712 w 3482881"/>
                  <a:gd name="connsiteY1826" fmla="*/ 2173782 h 3474328"/>
                  <a:gd name="connsiteX1827" fmla="*/ 3460912 w 3482881"/>
                  <a:gd name="connsiteY1827" fmla="*/ 2201515 h 3474328"/>
                  <a:gd name="connsiteX1828" fmla="*/ 3458030 w 3482881"/>
                  <a:gd name="connsiteY1828" fmla="*/ 2228527 h 3474328"/>
                  <a:gd name="connsiteX1829" fmla="*/ 3454789 w 3482881"/>
                  <a:gd name="connsiteY1829" fmla="*/ 2254459 h 3474328"/>
                  <a:gd name="connsiteX1830" fmla="*/ 3450827 w 3482881"/>
                  <a:gd name="connsiteY1830" fmla="*/ 2279310 h 3474328"/>
                  <a:gd name="connsiteX1831" fmla="*/ 3405807 w 3482881"/>
                  <a:gd name="connsiteY1831" fmla="*/ 2440663 h 3474328"/>
                  <a:gd name="connsiteX1832" fmla="*/ 3409768 w 3482881"/>
                  <a:gd name="connsiteY1832" fmla="*/ 2432379 h 3474328"/>
                  <a:gd name="connsiteX1833" fmla="*/ 3412290 w 3482881"/>
                  <a:gd name="connsiteY1833" fmla="*/ 2426616 h 3474328"/>
                  <a:gd name="connsiteX1834" fmla="*/ 3415171 w 3482881"/>
                  <a:gd name="connsiteY1834" fmla="*/ 2419773 h 3474328"/>
                  <a:gd name="connsiteX1835" fmla="*/ 3428137 w 3482881"/>
                  <a:gd name="connsiteY1835" fmla="*/ 2384837 h 3474328"/>
                  <a:gd name="connsiteX1836" fmla="*/ 3440382 w 3482881"/>
                  <a:gd name="connsiteY1836" fmla="*/ 2345580 h 3474328"/>
                  <a:gd name="connsiteX1837" fmla="*/ 3442903 w 3482881"/>
                  <a:gd name="connsiteY1837" fmla="*/ 2336216 h 3474328"/>
                  <a:gd name="connsiteX1838" fmla="*/ 3445064 w 3482881"/>
                  <a:gd name="connsiteY1838" fmla="*/ 2327211 h 3474328"/>
                  <a:gd name="connsiteX1839" fmla="*/ 3449026 w 3482881"/>
                  <a:gd name="connsiteY1839" fmla="*/ 2311364 h 3474328"/>
                  <a:gd name="connsiteX1840" fmla="*/ 3442903 w 3482881"/>
                  <a:gd name="connsiteY1840" fmla="*/ 2344860 h 3474328"/>
                  <a:gd name="connsiteX1841" fmla="*/ 3435700 w 3482881"/>
                  <a:gd name="connsiteY1841" fmla="*/ 2365029 h 3474328"/>
                  <a:gd name="connsiteX1842" fmla="*/ 3419133 w 3482881"/>
                  <a:gd name="connsiteY1842" fmla="*/ 2421934 h 3474328"/>
                  <a:gd name="connsiteX1843" fmla="*/ 3433539 w 3482881"/>
                  <a:gd name="connsiteY1843" fmla="*/ 2381956 h 3474328"/>
                  <a:gd name="connsiteX1844" fmla="*/ 3441463 w 3482881"/>
                  <a:gd name="connsiteY1844" fmla="*/ 2355304 h 3474328"/>
                  <a:gd name="connsiteX1845" fmla="*/ 3445424 w 3482881"/>
                  <a:gd name="connsiteY1845" fmla="*/ 2342338 h 3474328"/>
                  <a:gd name="connsiteX1846" fmla="*/ 3448666 w 3482881"/>
                  <a:gd name="connsiteY1846" fmla="*/ 2330093 h 3474328"/>
                  <a:gd name="connsiteX1847" fmla="*/ 3452268 w 3482881"/>
                  <a:gd name="connsiteY1847" fmla="*/ 2312445 h 3474328"/>
                  <a:gd name="connsiteX1848" fmla="*/ 3455869 w 3482881"/>
                  <a:gd name="connsiteY1848" fmla="*/ 2294797 h 3474328"/>
                  <a:gd name="connsiteX1849" fmla="*/ 3459111 w 3482881"/>
                  <a:gd name="connsiteY1849" fmla="*/ 2273907 h 3474328"/>
                  <a:gd name="connsiteX1850" fmla="*/ 3462352 w 3482881"/>
                  <a:gd name="connsiteY1850" fmla="*/ 2251577 h 3474328"/>
                  <a:gd name="connsiteX1851" fmla="*/ 3464513 w 3482881"/>
                  <a:gd name="connsiteY1851" fmla="*/ 2229968 h 3474328"/>
                  <a:gd name="connsiteX1852" fmla="*/ 3467034 w 3482881"/>
                  <a:gd name="connsiteY1852" fmla="*/ 2197553 h 3474328"/>
                  <a:gd name="connsiteX1853" fmla="*/ 3465954 w 3482881"/>
                  <a:gd name="connsiteY1853" fmla="*/ 2207638 h 3474328"/>
                  <a:gd name="connsiteX1854" fmla="*/ 3464513 w 3482881"/>
                  <a:gd name="connsiteY1854" fmla="*/ 2217722 h 3474328"/>
                  <a:gd name="connsiteX1855" fmla="*/ 3461632 w 3482881"/>
                  <a:gd name="connsiteY1855" fmla="*/ 2237891 h 3474328"/>
                  <a:gd name="connsiteX1856" fmla="*/ 3454428 w 3482881"/>
                  <a:gd name="connsiteY1856" fmla="*/ 2277869 h 3474328"/>
                  <a:gd name="connsiteX1857" fmla="*/ 3459831 w 3482881"/>
                  <a:gd name="connsiteY1857" fmla="*/ 2247976 h 3474328"/>
                  <a:gd name="connsiteX1858" fmla="*/ 3462712 w 3482881"/>
                  <a:gd name="connsiteY1858" fmla="*/ 2225286 h 3474328"/>
                  <a:gd name="connsiteX1859" fmla="*/ 3464153 w 3482881"/>
                  <a:gd name="connsiteY1859" fmla="*/ 2212680 h 3474328"/>
                  <a:gd name="connsiteX1860" fmla="*/ 3465593 w 3482881"/>
                  <a:gd name="connsiteY1860" fmla="*/ 2199714 h 3474328"/>
                  <a:gd name="connsiteX1861" fmla="*/ 3467394 w 3482881"/>
                  <a:gd name="connsiteY1861" fmla="*/ 2173062 h 3474328"/>
                  <a:gd name="connsiteX1862" fmla="*/ 3468475 w 3482881"/>
                  <a:gd name="connsiteY1862" fmla="*/ 2160096 h 3474328"/>
                  <a:gd name="connsiteX1863" fmla="*/ 3468475 w 3482881"/>
                  <a:gd name="connsiteY1863" fmla="*/ 2147491 h 3474328"/>
                  <a:gd name="connsiteX1864" fmla="*/ 3469195 w 3482881"/>
                  <a:gd name="connsiteY1864" fmla="*/ 2105351 h 3474328"/>
                  <a:gd name="connsiteX1865" fmla="*/ 3468475 w 3482881"/>
                  <a:gd name="connsiteY1865" fmla="*/ 2116516 h 3474328"/>
                  <a:gd name="connsiteX1866" fmla="*/ 3467394 w 3482881"/>
                  <a:gd name="connsiteY1866" fmla="*/ 2142808 h 3474328"/>
                  <a:gd name="connsiteX1867" fmla="*/ 3467034 w 3482881"/>
                  <a:gd name="connsiteY1867" fmla="*/ 2157215 h 3474328"/>
                  <a:gd name="connsiteX1868" fmla="*/ 3466314 w 3482881"/>
                  <a:gd name="connsiteY1868" fmla="*/ 2170541 h 3474328"/>
                  <a:gd name="connsiteX1869" fmla="*/ 3466314 w 3482881"/>
                  <a:gd name="connsiteY1869" fmla="*/ 2187468 h 3474328"/>
                  <a:gd name="connsiteX1870" fmla="*/ 3467034 w 3482881"/>
                  <a:gd name="connsiteY1870" fmla="*/ 2159376 h 3474328"/>
                  <a:gd name="connsiteX1871" fmla="*/ 3467034 w 3482881"/>
                  <a:gd name="connsiteY1871" fmla="*/ 2147130 h 3474328"/>
                  <a:gd name="connsiteX1872" fmla="*/ 3466674 w 3482881"/>
                  <a:gd name="connsiteY1872" fmla="*/ 2151092 h 3474328"/>
                  <a:gd name="connsiteX1873" fmla="*/ 3465593 w 3482881"/>
                  <a:gd name="connsiteY1873" fmla="*/ 2165138 h 3474328"/>
                  <a:gd name="connsiteX1874" fmla="*/ 3465593 w 3482881"/>
                  <a:gd name="connsiteY1874" fmla="*/ 2159016 h 3474328"/>
                  <a:gd name="connsiteX1875" fmla="*/ 3465593 w 3482881"/>
                  <a:gd name="connsiteY1875" fmla="*/ 2152893 h 3474328"/>
                  <a:gd name="connsiteX1876" fmla="*/ 3465593 w 3482881"/>
                  <a:gd name="connsiteY1876" fmla="*/ 2139927 h 3474328"/>
                  <a:gd name="connsiteX1877" fmla="*/ 3465954 w 3482881"/>
                  <a:gd name="connsiteY1877" fmla="*/ 2112195 h 3474328"/>
                  <a:gd name="connsiteX1878" fmla="*/ 3465954 w 3482881"/>
                  <a:gd name="connsiteY1878" fmla="*/ 2053488 h 3474328"/>
                  <a:gd name="connsiteX1879" fmla="*/ 3467034 w 3482881"/>
                  <a:gd name="connsiteY1879" fmla="*/ 1954083 h 3474328"/>
                  <a:gd name="connsiteX1880" fmla="*/ 3469556 w 3482881"/>
                  <a:gd name="connsiteY1880" fmla="*/ 1946160 h 3474328"/>
                  <a:gd name="connsiteX1881" fmla="*/ 3468115 w 3482881"/>
                  <a:gd name="connsiteY1881" fmla="*/ 1850356 h 3474328"/>
                  <a:gd name="connsiteX1882" fmla="*/ 3470996 w 3482881"/>
                  <a:gd name="connsiteY1882" fmla="*/ 1897538 h 3474328"/>
                  <a:gd name="connsiteX1883" fmla="*/ 3473157 w 3482881"/>
                  <a:gd name="connsiteY1883" fmla="*/ 1837390 h 3474328"/>
                  <a:gd name="connsiteX1884" fmla="*/ 3472437 w 3482881"/>
                  <a:gd name="connsiteY1884" fmla="*/ 1727181 h 3474328"/>
                  <a:gd name="connsiteX1885" fmla="*/ 3474598 w 3482881"/>
                  <a:gd name="connsiteY1885" fmla="*/ 1699088 h 3474328"/>
                  <a:gd name="connsiteX1886" fmla="*/ 3469556 w 3482881"/>
                  <a:gd name="connsiteY1886" fmla="*/ 1627776 h 3474328"/>
                  <a:gd name="connsiteX1887" fmla="*/ 3472077 w 3482881"/>
                  <a:gd name="connsiteY1887" fmla="*/ 1756714 h 3474328"/>
                  <a:gd name="connsiteX1888" fmla="*/ 3468115 w 3482881"/>
                  <a:gd name="connsiteY1888" fmla="*/ 1648665 h 3474328"/>
                  <a:gd name="connsiteX1889" fmla="*/ 3467755 w 3482881"/>
                  <a:gd name="connsiteY1889" fmla="*/ 1695847 h 3474328"/>
                  <a:gd name="connsiteX1890" fmla="*/ 3466314 w 3482881"/>
                  <a:gd name="connsiteY1890" fmla="*/ 1640021 h 3474328"/>
                  <a:gd name="connsiteX1891" fmla="*/ 3465233 w 3482881"/>
                  <a:gd name="connsiteY1891" fmla="*/ 1615170 h 3474328"/>
                  <a:gd name="connsiteX1892" fmla="*/ 3464153 w 3482881"/>
                  <a:gd name="connsiteY1892" fmla="*/ 1740507 h 3474328"/>
                  <a:gd name="connsiteX1893" fmla="*/ 3463072 w 3482881"/>
                  <a:gd name="connsiteY1893" fmla="*/ 1732223 h 3474328"/>
                  <a:gd name="connsiteX1894" fmla="*/ 3463793 w 3482881"/>
                  <a:gd name="connsiteY1894" fmla="*/ 1805696 h 3474328"/>
                  <a:gd name="connsiteX1895" fmla="*/ 3463793 w 3482881"/>
                  <a:gd name="connsiteY1895" fmla="*/ 1927431 h 3474328"/>
                  <a:gd name="connsiteX1896" fmla="*/ 3462712 w 3482881"/>
                  <a:gd name="connsiteY1896" fmla="*/ 1906542 h 3474328"/>
                  <a:gd name="connsiteX1897" fmla="*/ 3463072 w 3482881"/>
                  <a:gd name="connsiteY1897" fmla="*/ 2066454 h 3474328"/>
                  <a:gd name="connsiteX1898" fmla="*/ 2439851 w 3482881"/>
                  <a:gd name="connsiteY1898" fmla="*/ 3388971 h 3474328"/>
                  <a:gd name="connsiteX1899" fmla="*/ 2469024 w 3482881"/>
                  <a:gd name="connsiteY1899" fmla="*/ 3405538 h 3474328"/>
                  <a:gd name="connsiteX1900" fmla="*/ 2488113 w 3482881"/>
                  <a:gd name="connsiteY1900" fmla="*/ 3415262 h 3474328"/>
                  <a:gd name="connsiteX1901" fmla="*/ 2499638 w 3482881"/>
                  <a:gd name="connsiteY1901" fmla="*/ 3421025 h 3474328"/>
                  <a:gd name="connsiteX1902" fmla="*/ 2512604 w 3482881"/>
                  <a:gd name="connsiteY1902" fmla="*/ 3426788 h 3474328"/>
                  <a:gd name="connsiteX1903" fmla="*/ 2543938 w 3482881"/>
                  <a:gd name="connsiteY1903" fmla="*/ 3439754 h 3474328"/>
                  <a:gd name="connsiteX1904" fmla="*/ 2562666 w 3482881"/>
                  <a:gd name="connsiteY1904" fmla="*/ 3446957 h 3474328"/>
                  <a:gd name="connsiteX1905" fmla="*/ 2583916 w 3482881"/>
                  <a:gd name="connsiteY1905" fmla="*/ 3454160 h 3474328"/>
                  <a:gd name="connsiteX1906" fmla="*/ 2607687 w 3482881"/>
                  <a:gd name="connsiteY1906" fmla="*/ 3462083 h 3474328"/>
                  <a:gd name="connsiteX1907" fmla="*/ 2620652 w 3482881"/>
                  <a:gd name="connsiteY1907" fmla="*/ 3466406 h 3474328"/>
                  <a:gd name="connsiteX1908" fmla="*/ 2635419 w 3482881"/>
                  <a:gd name="connsiteY1908" fmla="*/ 3468206 h 3474328"/>
                  <a:gd name="connsiteX1909" fmla="*/ 2664232 w 3482881"/>
                  <a:gd name="connsiteY1909" fmla="*/ 3455601 h 3474328"/>
                  <a:gd name="connsiteX1910" fmla="*/ 2677918 w 3482881"/>
                  <a:gd name="connsiteY1910" fmla="*/ 3423906 h 3474328"/>
                  <a:gd name="connsiteX1911" fmla="*/ 2675397 w 3482881"/>
                  <a:gd name="connsiteY1911" fmla="*/ 3439393 h 3474328"/>
                  <a:gd name="connsiteX1912" fmla="*/ 2674317 w 3482881"/>
                  <a:gd name="connsiteY1912" fmla="*/ 3402657 h 3474328"/>
                  <a:gd name="connsiteX1913" fmla="*/ 2662791 w 3482881"/>
                  <a:gd name="connsiteY1913" fmla="*/ 3387890 h 3474328"/>
                  <a:gd name="connsiteX1914" fmla="*/ 2650546 w 3482881"/>
                  <a:gd name="connsiteY1914" fmla="*/ 3375284 h 3474328"/>
                  <a:gd name="connsiteX1915" fmla="*/ 2608767 w 3482881"/>
                  <a:gd name="connsiteY1915" fmla="*/ 3316578 h 3474328"/>
                  <a:gd name="connsiteX1916" fmla="*/ 2591119 w 3482881"/>
                  <a:gd name="connsiteY1916" fmla="*/ 3283443 h 3474328"/>
                  <a:gd name="connsiteX1917" fmla="*/ 2583556 w 3482881"/>
                  <a:gd name="connsiteY1917" fmla="*/ 3265795 h 3474328"/>
                  <a:gd name="connsiteX1918" fmla="*/ 2576352 w 3482881"/>
                  <a:gd name="connsiteY1918" fmla="*/ 3247427 h 3474328"/>
                  <a:gd name="connsiteX1919" fmla="*/ 2569509 w 3482881"/>
                  <a:gd name="connsiteY1919" fmla="*/ 3228338 h 3474328"/>
                  <a:gd name="connsiteX1920" fmla="*/ 2566628 w 3482881"/>
                  <a:gd name="connsiteY1920" fmla="*/ 3218614 h 3474328"/>
                  <a:gd name="connsiteX1921" fmla="*/ 2563747 w 3482881"/>
                  <a:gd name="connsiteY1921" fmla="*/ 3208529 h 3474328"/>
                  <a:gd name="connsiteX1922" fmla="*/ 2558344 w 3482881"/>
                  <a:gd name="connsiteY1922" fmla="*/ 3188360 h 3474328"/>
                  <a:gd name="connsiteX1923" fmla="*/ 2554022 w 3482881"/>
                  <a:gd name="connsiteY1923" fmla="*/ 3167110 h 3474328"/>
                  <a:gd name="connsiteX1924" fmla="*/ 2569869 w 3482881"/>
                  <a:gd name="connsiteY1924" fmla="*/ 3220414 h 3474328"/>
                  <a:gd name="connsiteX1925" fmla="*/ 2578513 w 3482881"/>
                  <a:gd name="connsiteY1925" fmla="*/ 3242385 h 3474328"/>
                  <a:gd name="connsiteX1926" fmla="*/ 2581395 w 3482881"/>
                  <a:gd name="connsiteY1926" fmla="*/ 3249227 h 3474328"/>
                  <a:gd name="connsiteX1927" fmla="*/ 2584996 w 3482881"/>
                  <a:gd name="connsiteY1927" fmla="*/ 3256791 h 3474328"/>
                  <a:gd name="connsiteX1928" fmla="*/ 2594000 w 3482881"/>
                  <a:gd name="connsiteY1928" fmla="*/ 3275159 h 3474328"/>
                  <a:gd name="connsiteX1929" fmla="*/ 2587878 w 3482881"/>
                  <a:gd name="connsiteY1929" fmla="*/ 3261473 h 3474328"/>
                  <a:gd name="connsiteX1930" fmla="*/ 2582115 w 3482881"/>
                  <a:gd name="connsiteY1930" fmla="*/ 3247427 h 3474328"/>
                  <a:gd name="connsiteX1931" fmla="*/ 2571670 w 3482881"/>
                  <a:gd name="connsiteY1931" fmla="*/ 3218974 h 3474328"/>
                  <a:gd name="connsiteX1932" fmla="*/ 2566988 w 3482881"/>
                  <a:gd name="connsiteY1932" fmla="*/ 3198445 h 3474328"/>
                  <a:gd name="connsiteX1933" fmla="*/ 2559065 w 3482881"/>
                  <a:gd name="connsiteY1933" fmla="*/ 3167471 h 3474328"/>
                  <a:gd name="connsiteX1934" fmla="*/ 2555103 w 3482881"/>
                  <a:gd name="connsiteY1934" fmla="*/ 3150183 h 3474328"/>
                  <a:gd name="connsiteX1935" fmla="*/ 2552221 w 3482881"/>
                  <a:gd name="connsiteY1935" fmla="*/ 3133255 h 3474328"/>
                  <a:gd name="connsiteX1936" fmla="*/ 2556904 w 3482881"/>
                  <a:gd name="connsiteY1936" fmla="*/ 3152344 h 3474328"/>
                  <a:gd name="connsiteX1937" fmla="*/ 2562666 w 3482881"/>
                  <a:gd name="connsiteY1937" fmla="*/ 3171072 h 3474328"/>
                  <a:gd name="connsiteX1938" fmla="*/ 2577433 w 3482881"/>
                  <a:gd name="connsiteY1938" fmla="*/ 3226177 h 3474328"/>
                  <a:gd name="connsiteX1939" fmla="*/ 2586077 w 3482881"/>
                  <a:gd name="connsiteY1939" fmla="*/ 3250668 h 3474328"/>
                  <a:gd name="connsiteX1940" fmla="*/ 2590038 w 3482881"/>
                  <a:gd name="connsiteY1940" fmla="*/ 3259672 h 3474328"/>
                  <a:gd name="connsiteX1941" fmla="*/ 2592920 w 3482881"/>
                  <a:gd name="connsiteY1941" fmla="*/ 3267956 h 3474328"/>
                  <a:gd name="connsiteX1942" fmla="*/ 2608047 w 3482881"/>
                  <a:gd name="connsiteY1942" fmla="*/ 3302892 h 3474328"/>
                  <a:gd name="connsiteX1943" fmla="*/ 2619932 w 3482881"/>
                  <a:gd name="connsiteY1943" fmla="*/ 3324862 h 3474328"/>
                  <a:gd name="connsiteX1944" fmla="*/ 2633978 w 3482881"/>
                  <a:gd name="connsiteY1944" fmla="*/ 3347192 h 3474328"/>
                  <a:gd name="connsiteX1945" fmla="*/ 2637580 w 3482881"/>
                  <a:gd name="connsiteY1945" fmla="*/ 3352594 h 3474328"/>
                  <a:gd name="connsiteX1946" fmla="*/ 2641542 w 3482881"/>
                  <a:gd name="connsiteY1946" fmla="*/ 3357636 h 3474328"/>
                  <a:gd name="connsiteX1947" fmla="*/ 2649465 w 3482881"/>
                  <a:gd name="connsiteY1947" fmla="*/ 3367721 h 3474328"/>
                  <a:gd name="connsiteX1948" fmla="*/ 2665313 w 3482881"/>
                  <a:gd name="connsiteY1948" fmla="*/ 3384288 h 3474328"/>
                  <a:gd name="connsiteX1949" fmla="*/ 2651626 w 3482881"/>
                  <a:gd name="connsiteY1949" fmla="*/ 3368441 h 3474328"/>
                  <a:gd name="connsiteX1950" fmla="*/ 2640461 w 3482881"/>
                  <a:gd name="connsiteY1950" fmla="*/ 3354035 h 3474328"/>
                  <a:gd name="connsiteX1951" fmla="*/ 2629656 w 3482881"/>
                  <a:gd name="connsiteY1951" fmla="*/ 3338548 h 3474328"/>
                  <a:gd name="connsiteX1952" fmla="*/ 2616691 w 3482881"/>
                  <a:gd name="connsiteY1952" fmla="*/ 3315858 h 3474328"/>
                  <a:gd name="connsiteX1953" fmla="*/ 2617051 w 3482881"/>
                  <a:gd name="connsiteY1953" fmla="*/ 3315137 h 3474328"/>
                  <a:gd name="connsiteX1954" fmla="*/ 2624254 w 3482881"/>
                  <a:gd name="connsiteY1954" fmla="*/ 3325582 h 3474328"/>
                  <a:gd name="connsiteX1955" fmla="*/ 2615970 w 3482881"/>
                  <a:gd name="connsiteY1955" fmla="*/ 3311896 h 3474328"/>
                  <a:gd name="connsiteX1956" fmla="*/ 2609487 w 3482881"/>
                  <a:gd name="connsiteY1956" fmla="*/ 3300371 h 3474328"/>
                  <a:gd name="connsiteX1957" fmla="*/ 2600123 w 3482881"/>
                  <a:gd name="connsiteY1957" fmla="*/ 3280922 h 3474328"/>
                  <a:gd name="connsiteX1958" fmla="*/ 2597962 w 3482881"/>
                  <a:gd name="connsiteY1958" fmla="*/ 3276240 h 3474328"/>
                  <a:gd name="connsiteX1959" fmla="*/ 2596161 w 3482881"/>
                  <a:gd name="connsiteY1959" fmla="*/ 3271197 h 3474328"/>
                  <a:gd name="connsiteX1960" fmla="*/ 2591839 w 3482881"/>
                  <a:gd name="connsiteY1960" fmla="*/ 3260393 h 3474328"/>
                  <a:gd name="connsiteX1961" fmla="*/ 2586797 w 3482881"/>
                  <a:gd name="connsiteY1961" fmla="*/ 3247787 h 3474328"/>
                  <a:gd name="connsiteX1962" fmla="*/ 2581034 w 3482881"/>
                  <a:gd name="connsiteY1962" fmla="*/ 3231940 h 3474328"/>
                  <a:gd name="connsiteX1963" fmla="*/ 2592560 w 3482881"/>
                  <a:gd name="connsiteY1963" fmla="*/ 3257511 h 3474328"/>
                  <a:gd name="connsiteX1964" fmla="*/ 2601564 w 3482881"/>
                  <a:gd name="connsiteY1964" fmla="*/ 3274079 h 3474328"/>
                  <a:gd name="connsiteX1965" fmla="*/ 2586437 w 3482881"/>
                  <a:gd name="connsiteY1965" fmla="*/ 3236622 h 3474328"/>
                  <a:gd name="connsiteX1966" fmla="*/ 2579594 w 3482881"/>
                  <a:gd name="connsiteY1966" fmla="*/ 3217533 h 3474328"/>
                  <a:gd name="connsiteX1967" fmla="*/ 2573831 w 3482881"/>
                  <a:gd name="connsiteY1967" fmla="*/ 3198085 h 3474328"/>
                  <a:gd name="connsiteX1968" fmla="*/ 2578874 w 3482881"/>
                  <a:gd name="connsiteY1968" fmla="*/ 3213932 h 3474328"/>
                  <a:gd name="connsiteX1969" fmla="*/ 2584276 w 3482881"/>
                  <a:gd name="connsiteY1969" fmla="*/ 3229419 h 3474328"/>
                  <a:gd name="connsiteX1970" fmla="*/ 2590399 w 3482881"/>
                  <a:gd name="connsiteY1970" fmla="*/ 3245266 h 3474328"/>
                  <a:gd name="connsiteX1971" fmla="*/ 2599403 w 3482881"/>
                  <a:gd name="connsiteY1971" fmla="*/ 3264715 h 3474328"/>
                  <a:gd name="connsiteX1972" fmla="*/ 2593280 w 3482881"/>
                  <a:gd name="connsiteY1972" fmla="*/ 3246346 h 3474328"/>
                  <a:gd name="connsiteX1973" fmla="*/ 2582475 w 3482881"/>
                  <a:gd name="connsiteY1973" fmla="*/ 3216093 h 3474328"/>
                  <a:gd name="connsiteX1974" fmla="*/ 2577073 w 3482881"/>
                  <a:gd name="connsiteY1974" fmla="*/ 3197364 h 3474328"/>
                  <a:gd name="connsiteX1975" fmla="*/ 2572030 w 3482881"/>
                  <a:gd name="connsiteY1975" fmla="*/ 3178276 h 3474328"/>
                  <a:gd name="connsiteX1976" fmla="*/ 2567709 w 3482881"/>
                  <a:gd name="connsiteY1976" fmla="*/ 3160268 h 3474328"/>
                  <a:gd name="connsiteX1977" fmla="*/ 2564467 w 3482881"/>
                  <a:gd name="connsiteY1977" fmla="*/ 3145141 h 3474328"/>
                  <a:gd name="connsiteX1978" fmla="*/ 2560865 w 3482881"/>
                  <a:gd name="connsiteY1978" fmla="*/ 3130734 h 3474328"/>
                  <a:gd name="connsiteX1979" fmla="*/ 2560865 w 3482881"/>
                  <a:gd name="connsiteY1979" fmla="*/ 3128573 h 3474328"/>
                  <a:gd name="connsiteX1980" fmla="*/ 2557984 w 3482881"/>
                  <a:gd name="connsiteY1980" fmla="*/ 3110205 h 3474328"/>
                  <a:gd name="connsiteX1981" fmla="*/ 2556183 w 3482881"/>
                  <a:gd name="connsiteY1981" fmla="*/ 3097959 h 3474328"/>
                  <a:gd name="connsiteX1982" fmla="*/ 2553662 w 3482881"/>
                  <a:gd name="connsiteY1982" fmla="*/ 3083553 h 3474328"/>
                  <a:gd name="connsiteX1983" fmla="*/ 2550781 w 3482881"/>
                  <a:gd name="connsiteY1983" fmla="*/ 3066625 h 3474328"/>
                  <a:gd name="connsiteX1984" fmla="*/ 2549700 w 3482881"/>
                  <a:gd name="connsiteY1984" fmla="*/ 3051138 h 3474328"/>
                  <a:gd name="connsiteX1985" fmla="*/ 2549700 w 3482881"/>
                  <a:gd name="connsiteY1985" fmla="*/ 3044655 h 3474328"/>
                  <a:gd name="connsiteX1986" fmla="*/ 2549700 w 3482881"/>
                  <a:gd name="connsiteY1986" fmla="*/ 3037812 h 3474328"/>
                  <a:gd name="connsiteX1987" fmla="*/ 2548980 w 3482881"/>
                  <a:gd name="connsiteY1987" fmla="*/ 3042854 h 3474328"/>
                  <a:gd name="connsiteX1988" fmla="*/ 2548980 w 3482881"/>
                  <a:gd name="connsiteY1988" fmla="*/ 3046096 h 3474328"/>
                  <a:gd name="connsiteX1989" fmla="*/ 2548980 w 3482881"/>
                  <a:gd name="connsiteY1989" fmla="*/ 3050418 h 3474328"/>
                  <a:gd name="connsiteX1990" fmla="*/ 2550061 w 3482881"/>
                  <a:gd name="connsiteY1990" fmla="*/ 3068066 h 3474328"/>
                  <a:gd name="connsiteX1991" fmla="*/ 2554383 w 3482881"/>
                  <a:gd name="connsiteY1991" fmla="*/ 3095078 h 3474328"/>
                  <a:gd name="connsiteX1992" fmla="*/ 2557264 w 3482881"/>
                  <a:gd name="connsiteY1992" fmla="*/ 3112366 h 3474328"/>
                  <a:gd name="connsiteX1993" fmla="*/ 2562306 w 3482881"/>
                  <a:gd name="connsiteY1993" fmla="*/ 3139738 h 3474328"/>
                  <a:gd name="connsiteX1994" fmla="*/ 2555823 w 3482881"/>
                  <a:gd name="connsiteY1994" fmla="*/ 3116688 h 3474328"/>
                  <a:gd name="connsiteX1995" fmla="*/ 2559785 w 3482881"/>
                  <a:gd name="connsiteY1995" fmla="*/ 3141899 h 3474328"/>
                  <a:gd name="connsiteX1996" fmla="*/ 2561586 w 3482881"/>
                  <a:gd name="connsiteY1996" fmla="*/ 3150903 h 3474328"/>
                  <a:gd name="connsiteX1997" fmla="*/ 2563747 w 3482881"/>
                  <a:gd name="connsiteY1997" fmla="*/ 3160268 h 3474328"/>
                  <a:gd name="connsiteX1998" fmla="*/ 2568069 w 3482881"/>
                  <a:gd name="connsiteY1998" fmla="*/ 3178996 h 3474328"/>
                  <a:gd name="connsiteX1999" fmla="*/ 2570230 w 3482881"/>
                  <a:gd name="connsiteY1999" fmla="*/ 3187640 h 3474328"/>
                  <a:gd name="connsiteX2000" fmla="*/ 2572391 w 3482881"/>
                  <a:gd name="connsiteY2000" fmla="*/ 3195203 h 3474328"/>
                  <a:gd name="connsiteX2001" fmla="*/ 2575632 w 3482881"/>
                  <a:gd name="connsiteY2001" fmla="*/ 3206368 h 3474328"/>
                  <a:gd name="connsiteX2002" fmla="*/ 2573471 w 3482881"/>
                  <a:gd name="connsiteY2002" fmla="*/ 3204207 h 3474328"/>
                  <a:gd name="connsiteX2003" fmla="*/ 2569149 w 3482881"/>
                  <a:gd name="connsiteY2003" fmla="*/ 3189441 h 3474328"/>
                  <a:gd name="connsiteX2004" fmla="*/ 2565547 w 3482881"/>
                  <a:gd name="connsiteY2004" fmla="*/ 3174674 h 3474328"/>
                  <a:gd name="connsiteX2005" fmla="*/ 2562306 w 3482881"/>
                  <a:gd name="connsiteY2005" fmla="*/ 3159907 h 3474328"/>
                  <a:gd name="connsiteX2006" fmla="*/ 2559425 w 3482881"/>
                  <a:gd name="connsiteY2006" fmla="*/ 3145141 h 3474328"/>
                  <a:gd name="connsiteX2007" fmla="*/ 2548980 w 3482881"/>
                  <a:gd name="connsiteY2007" fmla="*/ 3101561 h 3474328"/>
                  <a:gd name="connsiteX2008" fmla="*/ 2545739 w 3482881"/>
                  <a:gd name="connsiteY2008" fmla="*/ 3073829 h 3474328"/>
                  <a:gd name="connsiteX2009" fmla="*/ 2545018 w 3482881"/>
                  <a:gd name="connsiteY2009" fmla="*/ 3066985 h 3474328"/>
                  <a:gd name="connsiteX2010" fmla="*/ 2545018 w 3482881"/>
                  <a:gd name="connsiteY2010" fmla="*/ 3060142 h 3474328"/>
                  <a:gd name="connsiteX2011" fmla="*/ 2543938 w 3482881"/>
                  <a:gd name="connsiteY2011" fmla="*/ 3047176 h 3474328"/>
                  <a:gd name="connsiteX2012" fmla="*/ 2542857 w 3482881"/>
                  <a:gd name="connsiteY2012" fmla="*/ 3026647 h 3474328"/>
                  <a:gd name="connsiteX2013" fmla="*/ 2563747 w 3482881"/>
                  <a:gd name="connsiteY2013" fmla="*/ 3025927 h 3474328"/>
                  <a:gd name="connsiteX2014" fmla="*/ 2565547 w 3482881"/>
                  <a:gd name="connsiteY2014" fmla="*/ 3025927 h 3474328"/>
                  <a:gd name="connsiteX2015" fmla="*/ 2567348 w 3482881"/>
                  <a:gd name="connsiteY2015" fmla="*/ 3025927 h 3474328"/>
                  <a:gd name="connsiteX2016" fmla="*/ 2569149 w 3482881"/>
                  <a:gd name="connsiteY2016" fmla="*/ 3025207 h 3474328"/>
                  <a:gd name="connsiteX2017" fmla="*/ 2571310 w 3482881"/>
                  <a:gd name="connsiteY2017" fmla="*/ 3024126 h 3474328"/>
                  <a:gd name="connsiteX2018" fmla="*/ 2582475 w 3482881"/>
                  <a:gd name="connsiteY2018" fmla="*/ 3023045 h 3474328"/>
                  <a:gd name="connsiteX2019" fmla="*/ 2595441 w 3482881"/>
                  <a:gd name="connsiteY2019" fmla="*/ 3023045 h 3474328"/>
                  <a:gd name="connsiteX2020" fmla="*/ 2604445 w 3482881"/>
                  <a:gd name="connsiteY2020" fmla="*/ 3023045 h 3474328"/>
                  <a:gd name="connsiteX2021" fmla="*/ 2615610 w 3482881"/>
                  <a:gd name="connsiteY2021" fmla="*/ 3022325 h 3474328"/>
                  <a:gd name="connsiteX2022" fmla="*/ 2739866 w 3482881"/>
                  <a:gd name="connsiteY2022" fmla="*/ 3008279 h 3474328"/>
                  <a:gd name="connsiteX2023" fmla="*/ 2864122 w 3482881"/>
                  <a:gd name="connsiteY2023" fmla="*/ 2973343 h 3474328"/>
                  <a:gd name="connsiteX2024" fmla="*/ 2886812 w 3482881"/>
                  <a:gd name="connsiteY2024" fmla="*/ 2964339 h 3474328"/>
                  <a:gd name="connsiteX2025" fmla="*/ 2909143 w 3482881"/>
                  <a:gd name="connsiteY2025" fmla="*/ 2954975 h 3474328"/>
                  <a:gd name="connsiteX2026" fmla="*/ 2867724 w 3482881"/>
                  <a:gd name="connsiteY2026" fmla="*/ 2970462 h 3474328"/>
                  <a:gd name="connsiteX2027" fmla="*/ 2850796 w 3482881"/>
                  <a:gd name="connsiteY2027" fmla="*/ 2975504 h 3474328"/>
                  <a:gd name="connsiteX2028" fmla="*/ 2868804 w 3482881"/>
                  <a:gd name="connsiteY2028" fmla="*/ 2969381 h 3474328"/>
                  <a:gd name="connsiteX2029" fmla="*/ 2886452 w 3482881"/>
                  <a:gd name="connsiteY2029" fmla="*/ 2962538 h 3474328"/>
                  <a:gd name="connsiteX2030" fmla="*/ 2904100 w 3482881"/>
                  <a:gd name="connsiteY2030" fmla="*/ 2955335 h 3474328"/>
                  <a:gd name="connsiteX2031" fmla="*/ 2912744 w 3482881"/>
                  <a:gd name="connsiteY2031" fmla="*/ 2951733 h 3474328"/>
                  <a:gd name="connsiteX2032" fmla="*/ 2921388 w 3482881"/>
                  <a:gd name="connsiteY2032" fmla="*/ 2947772 h 3474328"/>
                  <a:gd name="connsiteX2033" fmla="*/ 2916346 w 3482881"/>
                  <a:gd name="connsiteY2033" fmla="*/ 2951013 h 3474328"/>
                  <a:gd name="connsiteX2034" fmla="*/ 2950561 w 3482881"/>
                  <a:gd name="connsiteY2034" fmla="*/ 2935166 h 3474328"/>
                  <a:gd name="connsiteX2035" fmla="*/ 2982256 w 3482881"/>
                  <a:gd name="connsiteY2035" fmla="*/ 2918238 h 3474328"/>
                  <a:gd name="connsiteX2036" fmla="*/ 2963167 w 3482881"/>
                  <a:gd name="connsiteY2036" fmla="*/ 2929043 h 3474328"/>
                  <a:gd name="connsiteX2037" fmla="*/ 2952002 w 3482881"/>
                  <a:gd name="connsiteY2037" fmla="*/ 2934806 h 3474328"/>
                  <a:gd name="connsiteX2038" fmla="*/ 2941197 w 3482881"/>
                  <a:gd name="connsiteY2038" fmla="*/ 2939848 h 3474328"/>
                  <a:gd name="connsiteX2039" fmla="*/ 2922829 w 3482881"/>
                  <a:gd name="connsiteY2039" fmla="*/ 2949933 h 3474328"/>
                  <a:gd name="connsiteX2040" fmla="*/ 2957765 w 3482881"/>
                  <a:gd name="connsiteY2040" fmla="*/ 2934806 h 3474328"/>
                  <a:gd name="connsiteX2041" fmla="*/ 2989819 w 3482881"/>
                  <a:gd name="connsiteY2041" fmla="*/ 2918598 h 3474328"/>
                  <a:gd name="connsiteX2042" fmla="*/ 2979014 w 3482881"/>
                  <a:gd name="connsiteY2042" fmla="*/ 2924721 h 3474328"/>
                  <a:gd name="connsiteX2043" fmla="*/ 3053208 w 3482881"/>
                  <a:gd name="connsiteY2043" fmla="*/ 2878260 h 3474328"/>
                  <a:gd name="connsiteX2044" fmla="*/ 3067614 w 3482881"/>
                  <a:gd name="connsiteY2044" fmla="*/ 2868176 h 3474328"/>
                  <a:gd name="connsiteX2045" fmla="*/ 3068695 w 3482881"/>
                  <a:gd name="connsiteY2045" fmla="*/ 2866735 h 3474328"/>
                  <a:gd name="connsiteX2046" fmla="*/ 3045284 w 3482881"/>
                  <a:gd name="connsiteY2046" fmla="*/ 2880781 h 3474328"/>
                  <a:gd name="connsiteX2047" fmla="*/ 3027996 w 3482881"/>
                  <a:gd name="connsiteY2047" fmla="*/ 2891226 h 3474328"/>
                  <a:gd name="connsiteX2048" fmla="*/ 3011429 w 3482881"/>
                  <a:gd name="connsiteY2048" fmla="*/ 2900230 h 3474328"/>
                  <a:gd name="connsiteX2049" fmla="*/ 2997022 w 3482881"/>
                  <a:gd name="connsiteY2049" fmla="*/ 2907073 h 3474328"/>
                  <a:gd name="connsiteX2050" fmla="*/ 3167019 w 3482881"/>
                  <a:gd name="connsiteY2050" fmla="*/ 2784258 h 3474328"/>
                  <a:gd name="connsiteX2051" fmla="*/ 3146129 w 3482881"/>
                  <a:gd name="connsiteY2051" fmla="*/ 2805147 h 3474328"/>
                  <a:gd name="connsiteX2052" fmla="*/ 3168820 w 3482881"/>
                  <a:gd name="connsiteY2052" fmla="*/ 2787139 h 3474328"/>
                  <a:gd name="connsiteX2053" fmla="*/ 3201595 w 3482881"/>
                  <a:gd name="connsiteY2053" fmla="*/ 2756525 h 3474328"/>
                  <a:gd name="connsiteX2054" fmla="*/ 3209518 w 3482881"/>
                  <a:gd name="connsiteY2054" fmla="*/ 2746081 h 3474328"/>
                  <a:gd name="connsiteX2055" fmla="*/ 3220683 w 3482881"/>
                  <a:gd name="connsiteY2055" fmla="*/ 2733835 h 3474328"/>
                  <a:gd name="connsiteX2056" fmla="*/ 3227526 w 3482881"/>
                  <a:gd name="connsiteY2056" fmla="*/ 2726632 h 3474328"/>
                  <a:gd name="connsiteX2057" fmla="*/ 3234729 w 3482881"/>
                  <a:gd name="connsiteY2057" fmla="*/ 2718708 h 3474328"/>
                  <a:gd name="connsiteX2058" fmla="*/ 3249856 w 3482881"/>
                  <a:gd name="connsiteY2058" fmla="*/ 2701060 h 3474328"/>
                  <a:gd name="connsiteX2059" fmla="*/ 3265343 w 3482881"/>
                  <a:gd name="connsiteY2059" fmla="*/ 2682332 h 3474328"/>
                  <a:gd name="connsiteX2060" fmla="*/ 3279750 w 3482881"/>
                  <a:gd name="connsiteY2060" fmla="*/ 2663603 h 3474328"/>
                  <a:gd name="connsiteX2061" fmla="*/ 3286233 w 3482881"/>
                  <a:gd name="connsiteY2061" fmla="*/ 2654959 h 3474328"/>
                  <a:gd name="connsiteX2062" fmla="*/ 3291995 w 3482881"/>
                  <a:gd name="connsiteY2062" fmla="*/ 2646676 h 3474328"/>
                  <a:gd name="connsiteX2063" fmla="*/ 3302800 w 3482881"/>
                  <a:gd name="connsiteY2063" fmla="*/ 2633710 h 3474328"/>
                  <a:gd name="connsiteX2064" fmla="*/ 3296317 w 3482881"/>
                  <a:gd name="connsiteY2064" fmla="*/ 2643074 h 3474328"/>
                  <a:gd name="connsiteX2065" fmla="*/ 3279030 w 3482881"/>
                  <a:gd name="connsiteY2065" fmla="*/ 2666485 h 3474328"/>
                  <a:gd name="connsiteX2066" fmla="*/ 3288754 w 3482881"/>
                  <a:gd name="connsiteY2066" fmla="*/ 2655320 h 3474328"/>
                  <a:gd name="connsiteX2067" fmla="*/ 3305682 w 3482881"/>
                  <a:gd name="connsiteY2067" fmla="*/ 2632269 h 3474328"/>
                  <a:gd name="connsiteX2068" fmla="*/ 3315046 w 3482881"/>
                  <a:gd name="connsiteY2068" fmla="*/ 2618943 h 3474328"/>
                  <a:gd name="connsiteX2069" fmla="*/ 3323690 w 3482881"/>
                  <a:gd name="connsiteY2069" fmla="*/ 2605617 h 3474328"/>
                  <a:gd name="connsiteX2070" fmla="*/ 3337376 w 3482881"/>
                  <a:gd name="connsiteY2070" fmla="*/ 2584008 h 3474328"/>
                  <a:gd name="connsiteX2071" fmla="*/ 3350341 w 3482881"/>
                  <a:gd name="connsiteY2071" fmla="*/ 2560237 h 3474328"/>
                  <a:gd name="connsiteX2072" fmla="*/ 3357545 w 3482881"/>
                  <a:gd name="connsiteY2072" fmla="*/ 2547271 h 3474328"/>
                  <a:gd name="connsiteX2073" fmla="*/ 3363308 w 3482881"/>
                  <a:gd name="connsiteY2073" fmla="*/ 2535386 h 3474328"/>
                  <a:gd name="connsiteX2074" fmla="*/ 3375913 w 3482881"/>
                  <a:gd name="connsiteY2074" fmla="*/ 2504411 h 3474328"/>
                  <a:gd name="connsiteX2075" fmla="*/ 3376633 w 3482881"/>
                  <a:gd name="connsiteY2075" fmla="*/ 2501890 h 3474328"/>
                  <a:gd name="connsiteX2076" fmla="*/ 3312164 w 3482881"/>
                  <a:gd name="connsiteY2076" fmla="*/ 2612460 h 3474328"/>
                  <a:gd name="connsiteX2077" fmla="*/ 3248055 w 3482881"/>
                  <a:gd name="connsiteY2077" fmla="*/ 2698179 h 3474328"/>
                  <a:gd name="connsiteX2078" fmla="*/ 3255979 w 3482881"/>
                  <a:gd name="connsiteY2078" fmla="*/ 2687734 h 3474328"/>
                  <a:gd name="connsiteX2079" fmla="*/ 3166659 w 3482881"/>
                  <a:gd name="connsiteY2079" fmla="*/ 2782097 h 3474328"/>
                  <a:gd name="connsiteX2080" fmla="*/ 3092105 w 3482881"/>
                  <a:gd name="connsiteY2080" fmla="*/ 2841884 h 3474328"/>
                  <a:gd name="connsiteX2081" fmla="*/ 3078059 w 3482881"/>
                  <a:gd name="connsiteY2081" fmla="*/ 2849087 h 3474328"/>
                  <a:gd name="connsiteX2082" fmla="*/ 3065453 w 3482881"/>
                  <a:gd name="connsiteY2082" fmla="*/ 2858451 h 3474328"/>
                  <a:gd name="connsiteX2083" fmla="*/ 3052487 w 3482881"/>
                  <a:gd name="connsiteY2083" fmla="*/ 2867455 h 3474328"/>
                  <a:gd name="connsiteX2084" fmla="*/ 3026555 w 3482881"/>
                  <a:gd name="connsiteY2084" fmla="*/ 2885103 h 3474328"/>
                  <a:gd name="connsiteX2085" fmla="*/ 3037000 w 3482881"/>
                  <a:gd name="connsiteY2085" fmla="*/ 2877180 h 3474328"/>
                  <a:gd name="connsiteX2086" fmla="*/ 3025835 w 3482881"/>
                  <a:gd name="connsiteY2086" fmla="*/ 2884383 h 3474328"/>
                  <a:gd name="connsiteX2087" fmla="*/ 3014310 w 3482881"/>
                  <a:gd name="connsiteY2087" fmla="*/ 2891226 h 3474328"/>
                  <a:gd name="connsiteX2088" fmla="*/ 2991260 w 3482881"/>
                  <a:gd name="connsiteY2088" fmla="*/ 2904552 h 3474328"/>
                  <a:gd name="connsiteX2089" fmla="*/ 2967489 w 3482881"/>
                  <a:gd name="connsiteY2089" fmla="*/ 2916798 h 3474328"/>
                  <a:gd name="connsiteX2090" fmla="*/ 2943718 w 3482881"/>
                  <a:gd name="connsiteY2090" fmla="*/ 2928683 h 3474328"/>
                  <a:gd name="connsiteX2091" fmla="*/ 2946239 w 3482881"/>
                  <a:gd name="connsiteY2091" fmla="*/ 2927242 h 3474328"/>
                  <a:gd name="connsiteX2092" fmla="*/ 2913825 w 3482881"/>
                  <a:gd name="connsiteY2092" fmla="*/ 2943450 h 3474328"/>
                  <a:gd name="connsiteX2093" fmla="*/ 2884291 w 3482881"/>
                  <a:gd name="connsiteY2093" fmla="*/ 2956415 h 3474328"/>
                  <a:gd name="connsiteX2094" fmla="*/ 2870605 w 3482881"/>
                  <a:gd name="connsiteY2094" fmla="*/ 2962178 h 3474328"/>
                  <a:gd name="connsiteX2095" fmla="*/ 2857639 w 3482881"/>
                  <a:gd name="connsiteY2095" fmla="*/ 2967220 h 3474328"/>
                  <a:gd name="connsiteX2096" fmla="*/ 2833869 w 3482881"/>
                  <a:gd name="connsiteY2096" fmla="*/ 2976224 h 3474328"/>
                  <a:gd name="connsiteX2097" fmla="*/ 2833869 w 3482881"/>
                  <a:gd name="connsiteY2097" fmla="*/ 2977305 h 3474328"/>
                  <a:gd name="connsiteX2098" fmla="*/ 2830267 w 3482881"/>
                  <a:gd name="connsiteY2098" fmla="*/ 2978746 h 3474328"/>
                  <a:gd name="connsiteX2099" fmla="*/ 2821263 w 3482881"/>
                  <a:gd name="connsiteY2099" fmla="*/ 2981627 h 3474328"/>
                  <a:gd name="connsiteX2100" fmla="*/ 2799293 w 3482881"/>
                  <a:gd name="connsiteY2100" fmla="*/ 2988110 h 3474328"/>
                  <a:gd name="connsiteX2101" fmla="*/ 2781285 w 3482881"/>
                  <a:gd name="connsiteY2101" fmla="*/ 2992792 h 3474328"/>
                  <a:gd name="connsiteX2102" fmla="*/ 2781285 w 3482881"/>
                  <a:gd name="connsiteY2102" fmla="*/ 2992792 h 3474328"/>
                  <a:gd name="connsiteX2103" fmla="*/ 2781285 w 3482881"/>
                  <a:gd name="connsiteY2103" fmla="*/ 2992792 h 3474328"/>
                  <a:gd name="connsiteX2104" fmla="*/ 2745989 w 3482881"/>
                  <a:gd name="connsiteY2104" fmla="*/ 2999995 h 3474328"/>
                  <a:gd name="connsiteX2105" fmla="*/ 2706011 w 3482881"/>
                  <a:gd name="connsiteY2105" fmla="*/ 3006118 h 3474328"/>
                  <a:gd name="connsiteX2106" fmla="*/ 2730502 w 3482881"/>
                  <a:gd name="connsiteY2106" fmla="*/ 3001796 h 3474328"/>
                  <a:gd name="connsiteX2107" fmla="*/ 2742747 w 3482881"/>
                  <a:gd name="connsiteY2107" fmla="*/ 2999635 h 3474328"/>
                  <a:gd name="connsiteX2108" fmla="*/ 2754993 w 3482881"/>
                  <a:gd name="connsiteY2108" fmla="*/ 2996754 h 3474328"/>
                  <a:gd name="connsiteX2109" fmla="*/ 2803255 w 3482881"/>
                  <a:gd name="connsiteY2109" fmla="*/ 2984508 h 3474328"/>
                  <a:gd name="connsiteX2110" fmla="*/ 2799653 w 3482881"/>
                  <a:gd name="connsiteY2110" fmla="*/ 2983428 h 3474328"/>
                  <a:gd name="connsiteX2111" fmla="*/ 2783446 w 3482881"/>
                  <a:gd name="connsiteY2111" fmla="*/ 2987029 h 3474328"/>
                  <a:gd name="connsiteX2112" fmla="*/ 2754633 w 3482881"/>
                  <a:gd name="connsiteY2112" fmla="*/ 2992792 h 3474328"/>
                  <a:gd name="connsiteX2113" fmla="*/ 2757874 w 3482881"/>
                  <a:gd name="connsiteY2113" fmla="*/ 2990631 h 3474328"/>
                  <a:gd name="connsiteX2114" fmla="*/ 2727981 w 3482881"/>
                  <a:gd name="connsiteY2114" fmla="*/ 2997474 h 3474328"/>
                  <a:gd name="connsiteX2115" fmla="*/ 2717536 w 3482881"/>
                  <a:gd name="connsiteY2115" fmla="*/ 3000715 h 3474328"/>
                  <a:gd name="connsiteX2116" fmla="*/ 2699528 w 3482881"/>
                  <a:gd name="connsiteY2116" fmla="*/ 3003957 h 3474328"/>
                  <a:gd name="connsiteX2117" fmla="*/ 2680079 w 3482881"/>
                  <a:gd name="connsiteY2117" fmla="*/ 3006478 h 3474328"/>
                  <a:gd name="connsiteX2118" fmla="*/ 2637580 w 3482881"/>
                  <a:gd name="connsiteY2118" fmla="*/ 3010800 h 3474328"/>
                  <a:gd name="connsiteX2119" fmla="*/ 2591119 w 3482881"/>
                  <a:gd name="connsiteY2119" fmla="*/ 3013321 h 3474328"/>
                  <a:gd name="connsiteX2120" fmla="*/ 2566268 w 3482881"/>
                  <a:gd name="connsiteY2120" fmla="*/ 3013681 h 3474328"/>
                  <a:gd name="connsiteX2121" fmla="*/ 2536014 w 3482881"/>
                  <a:gd name="connsiteY2121" fmla="*/ 3013681 h 3474328"/>
                  <a:gd name="connsiteX2122" fmla="*/ 2532052 w 3482881"/>
                  <a:gd name="connsiteY2122" fmla="*/ 3013681 h 3474328"/>
                  <a:gd name="connsiteX2123" fmla="*/ 2530972 w 3482881"/>
                  <a:gd name="connsiteY2123" fmla="*/ 3013681 h 3474328"/>
                  <a:gd name="connsiteX2124" fmla="*/ 2530612 w 3482881"/>
                  <a:gd name="connsiteY2124" fmla="*/ 3013681 h 3474328"/>
                  <a:gd name="connsiteX2125" fmla="*/ 2530612 w 3482881"/>
                  <a:gd name="connsiteY2125" fmla="*/ 3013681 h 3474328"/>
                  <a:gd name="connsiteX2126" fmla="*/ 2530612 w 3482881"/>
                  <a:gd name="connsiteY2126" fmla="*/ 3013681 h 3474328"/>
                  <a:gd name="connsiteX2127" fmla="*/ 2530612 w 3482881"/>
                  <a:gd name="connsiteY2127" fmla="*/ 3015842 h 3474328"/>
                  <a:gd name="connsiteX2128" fmla="*/ 2530972 w 3482881"/>
                  <a:gd name="connsiteY2128" fmla="*/ 3023406 h 3474328"/>
                  <a:gd name="connsiteX2129" fmla="*/ 2532052 w 3482881"/>
                  <a:gd name="connsiteY2129" fmla="*/ 3038893 h 3474328"/>
                  <a:gd name="connsiteX2130" fmla="*/ 2533853 w 3482881"/>
                  <a:gd name="connsiteY2130" fmla="*/ 3067345 h 3474328"/>
                  <a:gd name="connsiteX2131" fmla="*/ 2536734 w 3482881"/>
                  <a:gd name="connsiteY2131" fmla="*/ 3093998 h 3474328"/>
                  <a:gd name="connsiteX2132" fmla="*/ 2540336 w 3482881"/>
                  <a:gd name="connsiteY2132" fmla="*/ 3121010 h 3474328"/>
                  <a:gd name="connsiteX2133" fmla="*/ 2545018 w 3482881"/>
                  <a:gd name="connsiteY2133" fmla="*/ 3148022 h 3474328"/>
                  <a:gd name="connsiteX2134" fmla="*/ 2546459 w 3482881"/>
                  <a:gd name="connsiteY2134" fmla="*/ 3154865 h 3474328"/>
                  <a:gd name="connsiteX2135" fmla="*/ 2547900 w 3482881"/>
                  <a:gd name="connsiteY2135" fmla="*/ 3161708 h 3474328"/>
                  <a:gd name="connsiteX2136" fmla="*/ 2551141 w 3482881"/>
                  <a:gd name="connsiteY2136" fmla="*/ 3175034 h 3474328"/>
                  <a:gd name="connsiteX2137" fmla="*/ 2554383 w 3482881"/>
                  <a:gd name="connsiteY2137" fmla="*/ 3188360 h 3474328"/>
                  <a:gd name="connsiteX2138" fmla="*/ 2558344 w 3482881"/>
                  <a:gd name="connsiteY2138" fmla="*/ 3201686 h 3474328"/>
                  <a:gd name="connsiteX2139" fmla="*/ 2566628 w 3482881"/>
                  <a:gd name="connsiteY2139" fmla="*/ 3227978 h 3474328"/>
                  <a:gd name="connsiteX2140" fmla="*/ 2561586 w 3482881"/>
                  <a:gd name="connsiteY2140" fmla="*/ 3217173 h 3474328"/>
                  <a:gd name="connsiteX2141" fmla="*/ 2565187 w 3482881"/>
                  <a:gd name="connsiteY2141" fmla="*/ 3229779 h 3474328"/>
                  <a:gd name="connsiteX2142" fmla="*/ 2566988 w 3482881"/>
                  <a:gd name="connsiteY2142" fmla="*/ 3235181 h 3474328"/>
                  <a:gd name="connsiteX2143" fmla="*/ 2566268 w 3482881"/>
                  <a:gd name="connsiteY2143" fmla="*/ 3233020 h 3474328"/>
                  <a:gd name="connsiteX2144" fmla="*/ 2564107 w 3482881"/>
                  <a:gd name="connsiteY2144" fmla="*/ 3226537 h 3474328"/>
                  <a:gd name="connsiteX2145" fmla="*/ 2555463 w 3482881"/>
                  <a:gd name="connsiteY2145" fmla="*/ 3197364 h 3474328"/>
                  <a:gd name="connsiteX2146" fmla="*/ 2562306 w 3482881"/>
                  <a:gd name="connsiteY2146" fmla="*/ 3222936 h 3474328"/>
                  <a:gd name="connsiteX2147" fmla="*/ 2568789 w 3482881"/>
                  <a:gd name="connsiteY2147" fmla="*/ 3242024 h 3474328"/>
                  <a:gd name="connsiteX2148" fmla="*/ 2574191 w 3482881"/>
                  <a:gd name="connsiteY2148" fmla="*/ 3256791 h 3474328"/>
                  <a:gd name="connsiteX2149" fmla="*/ 2579954 w 3482881"/>
                  <a:gd name="connsiteY2149" fmla="*/ 3269036 h 3474328"/>
                  <a:gd name="connsiteX2150" fmla="*/ 2585717 w 3482881"/>
                  <a:gd name="connsiteY2150" fmla="*/ 3281282 h 3474328"/>
                  <a:gd name="connsiteX2151" fmla="*/ 2592920 w 3482881"/>
                  <a:gd name="connsiteY2151" fmla="*/ 3295328 h 3474328"/>
                  <a:gd name="connsiteX2152" fmla="*/ 2602644 w 3482881"/>
                  <a:gd name="connsiteY2152" fmla="*/ 3313337 h 3474328"/>
                  <a:gd name="connsiteX2153" fmla="*/ 2608767 w 3482881"/>
                  <a:gd name="connsiteY2153" fmla="*/ 3324141 h 3474328"/>
                  <a:gd name="connsiteX2154" fmla="*/ 2616331 w 3482881"/>
                  <a:gd name="connsiteY2154" fmla="*/ 3336387 h 3474328"/>
                  <a:gd name="connsiteX2155" fmla="*/ 2613809 w 3482881"/>
                  <a:gd name="connsiteY2155" fmla="*/ 3332785 h 3474328"/>
                  <a:gd name="connsiteX2156" fmla="*/ 2609487 w 3482881"/>
                  <a:gd name="connsiteY2156" fmla="*/ 3326302 h 3474328"/>
                  <a:gd name="connsiteX2157" fmla="*/ 2604445 w 3482881"/>
                  <a:gd name="connsiteY2157" fmla="*/ 3317298 h 3474328"/>
                  <a:gd name="connsiteX2158" fmla="*/ 2599043 w 3482881"/>
                  <a:gd name="connsiteY2158" fmla="*/ 3307574 h 3474328"/>
                  <a:gd name="connsiteX2159" fmla="*/ 2593640 w 3482881"/>
                  <a:gd name="connsiteY2159" fmla="*/ 3297489 h 3474328"/>
                  <a:gd name="connsiteX2160" fmla="*/ 2584636 w 3482881"/>
                  <a:gd name="connsiteY2160" fmla="*/ 3280562 h 3474328"/>
                  <a:gd name="connsiteX2161" fmla="*/ 2595441 w 3482881"/>
                  <a:gd name="connsiteY2161" fmla="*/ 3303612 h 3474328"/>
                  <a:gd name="connsiteX2162" fmla="*/ 2607326 w 3482881"/>
                  <a:gd name="connsiteY2162" fmla="*/ 3325222 h 3474328"/>
                  <a:gd name="connsiteX2163" fmla="*/ 2619932 w 3482881"/>
                  <a:gd name="connsiteY2163" fmla="*/ 3345391 h 3474328"/>
                  <a:gd name="connsiteX2164" fmla="*/ 2626775 w 3482881"/>
                  <a:gd name="connsiteY2164" fmla="*/ 3354755 h 3474328"/>
                  <a:gd name="connsiteX2165" fmla="*/ 2633618 w 3482881"/>
                  <a:gd name="connsiteY2165" fmla="*/ 3364119 h 3474328"/>
                  <a:gd name="connsiteX2166" fmla="*/ 2640822 w 3482881"/>
                  <a:gd name="connsiteY2166" fmla="*/ 3373123 h 3474328"/>
                  <a:gd name="connsiteX2167" fmla="*/ 2648385 w 3482881"/>
                  <a:gd name="connsiteY2167" fmla="*/ 3381767 h 3474328"/>
                  <a:gd name="connsiteX2168" fmla="*/ 2656308 w 3482881"/>
                  <a:gd name="connsiteY2168" fmla="*/ 3389691 h 3474328"/>
                  <a:gd name="connsiteX2169" fmla="*/ 2658469 w 3482881"/>
                  <a:gd name="connsiteY2169" fmla="*/ 3391852 h 3474328"/>
                  <a:gd name="connsiteX2170" fmla="*/ 2660630 w 3482881"/>
                  <a:gd name="connsiteY2170" fmla="*/ 3393653 h 3474328"/>
                  <a:gd name="connsiteX2171" fmla="*/ 2663872 w 3482881"/>
                  <a:gd name="connsiteY2171" fmla="*/ 3396894 h 3474328"/>
                  <a:gd name="connsiteX2172" fmla="*/ 2672516 w 3482881"/>
                  <a:gd name="connsiteY2172" fmla="*/ 3431110 h 3474328"/>
                  <a:gd name="connsiteX2173" fmla="*/ 2648385 w 3482881"/>
                  <a:gd name="connsiteY2173" fmla="*/ 3457762 h 3474328"/>
                  <a:gd name="connsiteX2174" fmla="*/ 2629656 w 3482881"/>
                  <a:gd name="connsiteY2174" fmla="*/ 3459562 h 3474328"/>
                  <a:gd name="connsiteX2175" fmla="*/ 2624974 w 3482881"/>
                  <a:gd name="connsiteY2175" fmla="*/ 3458482 h 3474328"/>
                  <a:gd name="connsiteX2176" fmla="*/ 2619932 w 3482881"/>
                  <a:gd name="connsiteY2176" fmla="*/ 3456681 h 3474328"/>
                  <a:gd name="connsiteX2177" fmla="*/ 2609487 w 3482881"/>
                  <a:gd name="connsiteY2177" fmla="*/ 3453440 h 3474328"/>
                  <a:gd name="connsiteX2178" fmla="*/ 2566628 w 3482881"/>
                  <a:gd name="connsiteY2178" fmla="*/ 3439393 h 3474328"/>
                  <a:gd name="connsiteX2179" fmla="*/ 2521968 w 3482881"/>
                  <a:gd name="connsiteY2179" fmla="*/ 3422466 h 3474328"/>
                  <a:gd name="connsiteX2180" fmla="*/ 2517286 w 3482881"/>
                  <a:gd name="connsiteY2180" fmla="*/ 3418864 h 3474328"/>
                  <a:gd name="connsiteX2181" fmla="*/ 2508282 w 3482881"/>
                  <a:gd name="connsiteY2181" fmla="*/ 3415623 h 3474328"/>
                  <a:gd name="connsiteX2182" fmla="*/ 2499278 w 3482881"/>
                  <a:gd name="connsiteY2182" fmla="*/ 3412021 h 3474328"/>
                  <a:gd name="connsiteX2183" fmla="*/ 2480909 w 3482881"/>
                  <a:gd name="connsiteY2183" fmla="*/ 3404097 h 3474328"/>
                  <a:gd name="connsiteX2184" fmla="*/ 2461821 w 3482881"/>
                  <a:gd name="connsiteY2184" fmla="*/ 3395814 h 3474328"/>
                  <a:gd name="connsiteX2185" fmla="*/ 2452096 w 3482881"/>
                  <a:gd name="connsiteY2185" fmla="*/ 3391492 h 3474328"/>
                  <a:gd name="connsiteX2186" fmla="*/ 2442372 w 3482881"/>
                  <a:gd name="connsiteY2186" fmla="*/ 3386810 h 3474328"/>
                  <a:gd name="connsiteX2187" fmla="*/ 2218711 w 3482881"/>
                  <a:gd name="connsiteY2187" fmla="*/ 3253910 h 3474328"/>
                  <a:gd name="connsiteX2188" fmla="*/ 2189178 w 3482881"/>
                  <a:gd name="connsiteY2188" fmla="*/ 3229779 h 3474328"/>
                  <a:gd name="connsiteX2189" fmla="*/ 2160005 w 3482881"/>
                  <a:gd name="connsiteY2189" fmla="*/ 3204207 h 3474328"/>
                  <a:gd name="connsiteX2190" fmla="*/ 2165767 w 3482881"/>
                  <a:gd name="connsiteY2190" fmla="*/ 3209250 h 3474328"/>
                  <a:gd name="connsiteX2191" fmla="*/ 2151361 w 3482881"/>
                  <a:gd name="connsiteY2191" fmla="*/ 3196644 h 3474328"/>
                  <a:gd name="connsiteX2192" fmla="*/ 2137674 w 3482881"/>
                  <a:gd name="connsiteY2192" fmla="*/ 3183678 h 3474328"/>
                  <a:gd name="connsiteX2193" fmla="*/ 2123988 w 3482881"/>
                  <a:gd name="connsiteY2193" fmla="*/ 3170712 h 3474328"/>
                  <a:gd name="connsiteX2194" fmla="*/ 2110662 w 3482881"/>
                  <a:gd name="connsiteY2194" fmla="*/ 3157386 h 3474328"/>
                  <a:gd name="connsiteX2195" fmla="*/ 2121827 w 3482881"/>
                  <a:gd name="connsiteY2195" fmla="*/ 3169632 h 3474328"/>
                  <a:gd name="connsiteX2196" fmla="*/ 2131552 w 3482881"/>
                  <a:gd name="connsiteY2196" fmla="*/ 3179716 h 3474328"/>
                  <a:gd name="connsiteX2197" fmla="*/ 2143437 w 3482881"/>
                  <a:gd name="connsiteY2197" fmla="*/ 3192682 h 3474328"/>
                  <a:gd name="connsiteX2198" fmla="*/ 2116425 w 3482881"/>
                  <a:gd name="connsiteY2198" fmla="*/ 3168551 h 3474328"/>
                  <a:gd name="connsiteX2199" fmla="*/ 2116065 w 3482881"/>
                  <a:gd name="connsiteY2199" fmla="*/ 3166390 h 3474328"/>
                  <a:gd name="connsiteX2200" fmla="*/ 2117145 w 3482881"/>
                  <a:gd name="connsiteY2200" fmla="*/ 3166390 h 3474328"/>
                  <a:gd name="connsiteX2201" fmla="*/ 2124709 w 3482881"/>
                  <a:gd name="connsiteY2201" fmla="*/ 3173593 h 3474328"/>
                  <a:gd name="connsiteX2202" fmla="*/ 2112103 w 3482881"/>
                  <a:gd name="connsiteY2202" fmla="*/ 3159907 h 3474328"/>
                  <a:gd name="connsiteX2203" fmla="*/ 2097697 w 3482881"/>
                  <a:gd name="connsiteY2203" fmla="*/ 3144060 h 3474328"/>
                  <a:gd name="connsiteX2204" fmla="*/ 2082930 w 3482881"/>
                  <a:gd name="connsiteY2204" fmla="*/ 3127133 h 3474328"/>
                  <a:gd name="connsiteX2205" fmla="*/ 2069244 w 3482881"/>
                  <a:gd name="connsiteY2205" fmla="*/ 3111285 h 3474328"/>
                  <a:gd name="connsiteX2206" fmla="*/ 2047994 w 3482881"/>
                  <a:gd name="connsiteY2206" fmla="*/ 3087875 h 3474328"/>
                  <a:gd name="connsiteX2207" fmla="*/ 2064201 w 3482881"/>
                  <a:gd name="connsiteY2207" fmla="*/ 3107324 h 3474328"/>
                  <a:gd name="connsiteX2208" fmla="*/ 2073566 w 3482881"/>
                  <a:gd name="connsiteY2208" fmla="*/ 3118489 h 3474328"/>
                  <a:gd name="connsiteX2209" fmla="*/ 2079328 w 3482881"/>
                  <a:gd name="connsiteY2209" fmla="*/ 3126772 h 3474328"/>
                  <a:gd name="connsiteX2210" fmla="*/ 2082930 w 3482881"/>
                  <a:gd name="connsiteY2210" fmla="*/ 3132535 h 3474328"/>
                  <a:gd name="connsiteX2211" fmla="*/ 2089413 w 3482881"/>
                  <a:gd name="connsiteY2211" fmla="*/ 3140459 h 3474328"/>
                  <a:gd name="connsiteX2212" fmla="*/ 2102739 w 3482881"/>
                  <a:gd name="connsiteY2212" fmla="*/ 3154145 h 3474328"/>
                  <a:gd name="connsiteX2213" fmla="*/ 2066362 w 3482881"/>
                  <a:gd name="connsiteY2213" fmla="*/ 3115247 h 3474328"/>
                  <a:gd name="connsiteX2214" fmla="*/ 2049795 w 3482881"/>
                  <a:gd name="connsiteY2214" fmla="*/ 3095078 h 3474328"/>
                  <a:gd name="connsiteX2215" fmla="*/ 2033587 w 3482881"/>
                  <a:gd name="connsiteY2215" fmla="*/ 3075269 h 3474328"/>
                  <a:gd name="connsiteX2216" fmla="*/ 2042231 w 3482881"/>
                  <a:gd name="connsiteY2216" fmla="*/ 3084633 h 3474328"/>
                  <a:gd name="connsiteX2217" fmla="*/ 2036829 w 3482881"/>
                  <a:gd name="connsiteY2217" fmla="*/ 3075989 h 3474328"/>
                  <a:gd name="connsiteX2218" fmla="*/ 2021702 w 3482881"/>
                  <a:gd name="connsiteY2218" fmla="*/ 3054020 h 3474328"/>
                  <a:gd name="connsiteX2219" fmla="*/ 2001533 w 3482881"/>
                  <a:gd name="connsiteY2219" fmla="*/ 3023766 h 3474328"/>
                  <a:gd name="connsiteX2220" fmla="*/ 2000092 w 3482881"/>
                  <a:gd name="connsiteY2220" fmla="*/ 3021965 h 3474328"/>
                  <a:gd name="connsiteX2221" fmla="*/ 1999012 w 3482881"/>
                  <a:gd name="connsiteY2221" fmla="*/ 3021605 h 3474328"/>
                  <a:gd name="connsiteX2222" fmla="*/ 1997931 w 3482881"/>
                  <a:gd name="connsiteY2222" fmla="*/ 3021605 h 3474328"/>
                  <a:gd name="connsiteX2223" fmla="*/ 1992529 w 3482881"/>
                  <a:gd name="connsiteY2223" fmla="*/ 3021605 h 3474328"/>
                  <a:gd name="connsiteX2224" fmla="*/ 1979563 w 3482881"/>
                  <a:gd name="connsiteY2224" fmla="*/ 3021605 h 3474328"/>
                  <a:gd name="connsiteX2225" fmla="*/ 1947509 w 3482881"/>
                  <a:gd name="connsiteY2225" fmla="*/ 3021605 h 3474328"/>
                  <a:gd name="connsiteX2226" fmla="*/ 1880518 w 3482881"/>
                  <a:gd name="connsiteY2226" fmla="*/ 3021965 h 3474328"/>
                  <a:gd name="connsiteX2227" fmla="*/ 1923018 w 3482881"/>
                  <a:gd name="connsiteY2227" fmla="*/ 3024846 h 3474328"/>
                  <a:gd name="connsiteX2228" fmla="*/ 1825774 w 3482881"/>
                  <a:gd name="connsiteY2228" fmla="*/ 3024846 h 3474328"/>
                  <a:gd name="connsiteX2229" fmla="*/ 1866832 w 3482881"/>
                  <a:gd name="connsiteY2229" fmla="*/ 3023766 h 3474328"/>
                  <a:gd name="connsiteX2230" fmla="*/ 1795160 w 3482881"/>
                  <a:gd name="connsiteY2230" fmla="*/ 3021605 h 3474328"/>
                  <a:gd name="connsiteX2231" fmla="*/ 1755902 w 3482881"/>
                  <a:gd name="connsiteY2231" fmla="*/ 3021605 h 3474328"/>
                  <a:gd name="connsiteX2232" fmla="*/ 1765266 w 3482881"/>
                  <a:gd name="connsiteY2232" fmla="*/ 3022325 h 3474328"/>
                  <a:gd name="connsiteX2233" fmla="*/ 1721687 w 3482881"/>
                  <a:gd name="connsiteY2233" fmla="*/ 3023766 h 3474328"/>
                  <a:gd name="connsiteX2234" fmla="*/ 1747618 w 3482881"/>
                  <a:gd name="connsiteY2234" fmla="*/ 3025567 h 3474328"/>
                  <a:gd name="connsiteX2235" fmla="*/ 1690353 w 3482881"/>
                  <a:gd name="connsiteY2235" fmla="*/ 3025567 h 3474328"/>
                  <a:gd name="connsiteX2236" fmla="*/ 1733572 w 3482881"/>
                  <a:gd name="connsiteY2236" fmla="*/ 3027728 h 3474328"/>
                  <a:gd name="connsiteX2237" fmla="*/ 1670904 w 3482881"/>
                  <a:gd name="connsiteY2237" fmla="*/ 3028088 h 3474328"/>
                  <a:gd name="connsiteX2238" fmla="*/ 1880158 w 3482881"/>
                  <a:gd name="connsiteY2238" fmla="*/ 3028088 h 3474328"/>
                  <a:gd name="connsiteX2239" fmla="*/ 1846663 w 3482881"/>
                  <a:gd name="connsiteY2239" fmla="*/ 3026647 h 3474328"/>
                  <a:gd name="connsiteX2240" fmla="*/ 1923378 w 3482881"/>
                  <a:gd name="connsiteY2240" fmla="*/ 3027728 h 3474328"/>
                  <a:gd name="connsiteX2241" fmla="*/ 1952191 w 3482881"/>
                  <a:gd name="connsiteY2241" fmla="*/ 3028808 h 3474328"/>
                  <a:gd name="connsiteX2242" fmla="*/ 1975241 w 3482881"/>
                  <a:gd name="connsiteY2242" fmla="*/ 3029168 h 3474328"/>
                  <a:gd name="connsiteX2243" fmla="*/ 1988567 w 3482881"/>
                  <a:gd name="connsiteY2243" fmla="*/ 3029168 h 3474328"/>
                  <a:gd name="connsiteX2244" fmla="*/ 1994690 w 3482881"/>
                  <a:gd name="connsiteY2244" fmla="*/ 3029168 h 3474328"/>
                  <a:gd name="connsiteX2245" fmla="*/ 1995770 w 3482881"/>
                  <a:gd name="connsiteY2245" fmla="*/ 3030249 h 3474328"/>
                  <a:gd name="connsiteX2246" fmla="*/ 1996851 w 3482881"/>
                  <a:gd name="connsiteY2246" fmla="*/ 3031689 h 3474328"/>
                  <a:gd name="connsiteX2247" fmla="*/ 1998652 w 3482881"/>
                  <a:gd name="connsiteY2247" fmla="*/ 3034571 h 3474328"/>
                  <a:gd name="connsiteX2248" fmla="*/ 2002974 w 3482881"/>
                  <a:gd name="connsiteY2248" fmla="*/ 3040333 h 3474328"/>
                  <a:gd name="connsiteX2249" fmla="*/ 2009096 w 3482881"/>
                  <a:gd name="connsiteY2249" fmla="*/ 3048977 h 3474328"/>
                  <a:gd name="connsiteX2250" fmla="*/ 2023503 w 3482881"/>
                  <a:gd name="connsiteY2250" fmla="*/ 3068066 h 3474328"/>
                  <a:gd name="connsiteX2251" fmla="*/ 2031426 w 3482881"/>
                  <a:gd name="connsiteY2251" fmla="*/ 3078511 h 3474328"/>
                  <a:gd name="connsiteX2252" fmla="*/ 2035388 w 3482881"/>
                  <a:gd name="connsiteY2252" fmla="*/ 3083913 h 3474328"/>
                  <a:gd name="connsiteX2253" fmla="*/ 2039710 w 3482881"/>
                  <a:gd name="connsiteY2253" fmla="*/ 3088955 h 3474328"/>
                  <a:gd name="connsiteX2254" fmla="*/ 2056278 w 3482881"/>
                  <a:gd name="connsiteY2254" fmla="*/ 3109484 h 3474328"/>
                  <a:gd name="connsiteX2255" fmla="*/ 2085811 w 3482881"/>
                  <a:gd name="connsiteY2255" fmla="*/ 3142980 h 3474328"/>
                  <a:gd name="connsiteX2256" fmla="*/ 2100578 w 3482881"/>
                  <a:gd name="connsiteY2256" fmla="*/ 3156306 h 3474328"/>
                  <a:gd name="connsiteX2257" fmla="*/ 2103459 w 3482881"/>
                  <a:gd name="connsiteY2257" fmla="*/ 3160628 h 3474328"/>
                  <a:gd name="connsiteX2258" fmla="*/ 2121827 w 3482881"/>
                  <a:gd name="connsiteY2258" fmla="*/ 3180437 h 3474328"/>
                  <a:gd name="connsiteX2259" fmla="*/ 2147759 w 3482881"/>
                  <a:gd name="connsiteY2259" fmla="*/ 3206008 h 3474328"/>
                  <a:gd name="connsiteX2260" fmla="*/ 2172610 w 3482881"/>
                  <a:gd name="connsiteY2260" fmla="*/ 3227618 h 3474328"/>
                  <a:gd name="connsiteX2261" fmla="*/ 2205385 w 3482881"/>
                  <a:gd name="connsiteY2261" fmla="*/ 3252829 h 3474328"/>
                  <a:gd name="connsiteX2262" fmla="*/ 2245003 w 3482881"/>
                  <a:gd name="connsiteY2262" fmla="*/ 3282002 h 3474328"/>
                  <a:gd name="connsiteX2263" fmla="*/ 2261931 w 3482881"/>
                  <a:gd name="connsiteY2263" fmla="*/ 3293888 h 3474328"/>
                  <a:gd name="connsiteX2264" fmla="*/ 2273816 w 3482881"/>
                  <a:gd name="connsiteY2264" fmla="*/ 3301451 h 3474328"/>
                  <a:gd name="connsiteX2265" fmla="*/ 2272735 w 3482881"/>
                  <a:gd name="connsiteY2265" fmla="*/ 3300010 h 3474328"/>
                  <a:gd name="connsiteX2266" fmla="*/ 2229156 w 3482881"/>
                  <a:gd name="connsiteY2266" fmla="*/ 3269036 h 3474328"/>
                  <a:gd name="connsiteX2267" fmla="*/ 2218351 w 3482881"/>
                  <a:gd name="connsiteY2267" fmla="*/ 3260753 h 3474328"/>
                  <a:gd name="connsiteX2268" fmla="*/ 2208627 w 3482881"/>
                  <a:gd name="connsiteY2268" fmla="*/ 3252469 h 3474328"/>
                  <a:gd name="connsiteX2269" fmla="*/ 2191699 w 3482881"/>
                  <a:gd name="connsiteY2269" fmla="*/ 3237702 h 3474328"/>
                  <a:gd name="connsiteX2270" fmla="*/ 2216190 w 3482881"/>
                  <a:gd name="connsiteY2270" fmla="*/ 3257511 h 3474328"/>
                  <a:gd name="connsiteX2271" fmla="*/ 2228796 w 3482881"/>
                  <a:gd name="connsiteY2271" fmla="*/ 3266876 h 3474328"/>
                  <a:gd name="connsiteX2272" fmla="*/ 2241401 w 3482881"/>
                  <a:gd name="connsiteY2272" fmla="*/ 3276240 h 3474328"/>
                  <a:gd name="connsiteX2273" fmla="*/ 2225194 w 3482881"/>
                  <a:gd name="connsiteY2273" fmla="*/ 3263274 h 3474328"/>
                  <a:gd name="connsiteX2274" fmla="*/ 2221232 w 3482881"/>
                  <a:gd name="connsiteY2274" fmla="*/ 3260032 h 3474328"/>
                  <a:gd name="connsiteX2275" fmla="*/ 2217270 w 3482881"/>
                  <a:gd name="connsiteY2275" fmla="*/ 3256791 h 3474328"/>
                  <a:gd name="connsiteX2276" fmla="*/ 2209347 w 3482881"/>
                  <a:gd name="connsiteY2276" fmla="*/ 3249948 h 3474328"/>
                  <a:gd name="connsiteX2277" fmla="*/ 2222313 w 3482881"/>
                  <a:gd name="connsiteY2277" fmla="*/ 3260032 h 3474328"/>
                  <a:gd name="connsiteX2278" fmla="*/ 2218351 w 3482881"/>
                  <a:gd name="connsiteY2278" fmla="*/ 3253910 h 3474328"/>
                  <a:gd name="connsiteX2279" fmla="*/ 914563 w 3482881"/>
                  <a:gd name="connsiteY2279" fmla="*/ 3002156 h 3474328"/>
                  <a:gd name="connsiteX2280" fmla="*/ 912041 w 3482881"/>
                  <a:gd name="connsiteY2280" fmla="*/ 3002156 h 3474328"/>
                  <a:gd name="connsiteX2281" fmla="*/ 914563 w 3482881"/>
                  <a:gd name="connsiteY2281" fmla="*/ 3002156 h 3474328"/>
                  <a:gd name="connsiteX2282" fmla="*/ 914563 w 3482881"/>
                  <a:gd name="connsiteY2282" fmla="*/ 3002156 h 3474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Lst>
                <a:rect l="l" t="t" r="r" b="b"/>
                <a:pathLst>
                  <a:path w="3482881" h="3474328">
                    <a:moveTo>
                      <a:pt x="267711" y="2753284"/>
                    </a:moveTo>
                    <a:cubicBezTo>
                      <a:pt x="263389" y="2748962"/>
                      <a:pt x="259427" y="2744640"/>
                      <a:pt x="254745" y="2740318"/>
                    </a:cubicBezTo>
                    <a:lnTo>
                      <a:pt x="261588" y="2746801"/>
                    </a:lnTo>
                    <a:cubicBezTo>
                      <a:pt x="256185" y="2741038"/>
                      <a:pt x="250783" y="2735276"/>
                      <a:pt x="245381" y="2729513"/>
                    </a:cubicBezTo>
                    <a:lnTo>
                      <a:pt x="241419" y="2725191"/>
                    </a:lnTo>
                    <a:lnTo>
                      <a:pt x="237457" y="2720509"/>
                    </a:lnTo>
                    <a:lnTo>
                      <a:pt x="229894" y="2711505"/>
                    </a:lnTo>
                    <a:cubicBezTo>
                      <a:pt x="225932" y="2707183"/>
                      <a:pt x="221970" y="2702501"/>
                      <a:pt x="216928" y="2697098"/>
                    </a:cubicBezTo>
                    <a:cubicBezTo>
                      <a:pt x="219089" y="2699260"/>
                      <a:pt x="220529" y="2701060"/>
                      <a:pt x="221610" y="2702141"/>
                    </a:cubicBezTo>
                    <a:cubicBezTo>
                      <a:pt x="218368" y="2698179"/>
                      <a:pt x="215127" y="2694577"/>
                      <a:pt x="211885" y="2690616"/>
                    </a:cubicBezTo>
                    <a:cubicBezTo>
                      <a:pt x="205763" y="2683412"/>
                      <a:pt x="197479" y="2673688"/>
                      <a:pt x="188115" y="2662163"/>
                    </a:cubicBezTo>
                    <a:cubicBezTo>
                      <a:pt x="187034" y="2660722"/>
                      <a:pt x="185954" y="2659281"/>
                      <a:pt x="184513" y="2657841"/>
                    </a:cubicBezTo>
                    <a:cubicBezTo>
                      <a:pt x="183433" y="2656400"/>
                      <a:pt x="182352" y="2654959"/>
                      <a:pt x="181272" y="2653159"/>
                    </a:cubicBezTo>
                    <a:cubicBezTo>
                      <a:pt x="179111" y="2650277"/>
                      <a:pt x="176590" y="2647036"/>
                      <a:pt x="174429" y="2643794"/>
                    </a:cubicBezTo>
                    <a:cubicBezTo>
                      <a:pt x="169746" y="2637672"/>
                      <a:pt x="165064" y="2631189"/>
                      <a:pt x="160382" y="2624706"/>
                    </a:cubicBezTo>
                    <a:cubicBezTo>
                      <a:pt x="151378" y="2611740"/>
                      <a:pt x="143094" y="2598774"/>
                      <a:pt x="135531" y="2587609"/>
                    </a:cubicBezTo>
                    <a:cubicBezTo>
                      <a:pt x="128688" y="2576444"/>
                      <a:pt x="122925" y="2567080"/>
                      <a:pt x="119324" y="2561317"/>
                    </a:cubicBezTo>
                    <a:cubicBezTo>
                      <a:pt x="117163" y="2557355"/>
                      <a:pt x="114642" y="2553394"/>
                      <a:pt x="112120" y="2549432"/>
                    </a:cubicBezTo>
                    <a:cubicBezTo>
                      <a:pt x="109959" y="2545470"/>
                      <a:pt x="107798" y="2541148"/>
                      <a:pt x="105277" y="2536826"/>
                    </a:cubicBezTo>
                    <a:cubicBezTo>
                      <a:pt x="100955" y="2528182"/>
                      <a:pt x="96273" y="2519538"/>
                      <a:pt x="91951" y="2511255"/>
                    </a:cubicBezTo>
                    <a:cubicBezTo>
                      <a:pt x="87629" y="2502611"/>
                      <a:pt x="84028" y="2494327"/>
                      <a:pt x="80426" y="2486403"/>
                    </a:cubicBezTo>
                    <a:cubicBezTo>
                      <a:pt x="76825" y="2478480"/>
                      <a:pt x="73583" y="2471276"/>
                      <a:pt x="71062" y="2465154"/>
                    </a:cubicBezTo>
                    <a:cubicBezTo>
                      <a:pt x="81146" y="2488564"/>
                      <a:pt x="95913" y="2519178"/>
                      <a:pt x="92312" y="2509814"/>
                    </a:cubicBezTo>
                    <a:cubicBezTo>
                      <a:pt x="81867" y="2486043"/>
                      <a:pt x="74303" y="2468395"/>
                      <a:pt x="66380" y="2445705"/>
                    </a:cubicBezTo>
                    <a:cubicBezTo>
                      <a:pt x="64219" y="2439943"/>
                      <a:pt x="62058" y="2434180"/>
                      <a:pt x="59537" y="2428057"/>
                    </a:cubicBezTo>
                    <a:cubicBezTo>
                      <a:pt x="57376" y="2421574"/>
                      <a:pt x="55215" y="2414731"/>
                      <a:pt x="52333" y="2407528"/>
                    </a:cubicBezTo>
                    <a:cubicBezTo>
                      <a:pt x="49812" y="2399964"/>
                      <a:pt x="46931" y="2392041"/>
                      <a:pt x="44050" y="2383037"/>
                    </a:cubicBezTo>
                    <a:cubicBezTo>
                      <a:pt x="41168" y="2374033"/>
                      <a:pt x="38287" y="2364308"/>
                      <a:pt x="35046" y="2353504"/>
                    </a:cubicBezTo>
                    <a:lnTo>
                      <a:pt x="42249" y="2378715"/>
                    </a:lnTo>
                    <a:cubicBezTo>
                      <a:pt x="43329" y="2383037"/>
                      <a:pt x="44770" y="2386999"/>
                      <a:pt x="46211" y="2391321"/>
                    </a:cubicBezTo>
                    <a:lnTo>
                      <a:pt x="50533" y="2403566"/>
                    </a:lnTo>
                    <a:cubicBezTo>
                      <a:pt x="43329" y="2385198"/>
                      <a:pt x="37567" y="2366469"/>
                      <a:pt x="31804" y="2347381"/>
                    </a:cubicBezTo>
                    <a:cubicBezTo>
                      <a:pt x="31084" y="2344860"/>
                      <a:pt x="30364" y="2342699"/>
                      <a:pt x="29643" y="2340177"/>
                    </a:cubicBezTo>
                    <a:lnTo>
                      <a:pt x="27842" y="2332974"/>
                    </a:lnTo>
                    <a:lnTo>
                      <a:pt x="24241" y="2318568"/>
                    </a:lnTo>
                    <a:lnTo>
                      <a:pt x="20639" y="2304161"/>
                    </a:lnTo>
                    <a:lnTo>
                      <a:pt x="18838" y="2296958"/>
                    </a:lnTo>
                    <a:lnTo>
                      <a:pt x="17398" y="2289755"/>
                    </a:lnTo>
                    <a:cubicBezTo>
                      <a:pt x="15957" y="2279310"/>
                      <a:pt x="15957" y="2277869"/>
                      <a:pt x="16677" y="2281831"/>
                    </a:cubicBezTo>
                    <a:cubicBezTo>
                      <a:pt x="17038" y="2283632"/>
                      <a:pt x="17758" y="2286873"/>
                      <a:pt x="18838" y="2290835"/>
                    </a:cubicBezTo>
                    <a:cubicBezTo>
                      <a:pt x="19559" y="2294797"/>
                      <a:pt x="20639" y="2299839"/>
                      <a:pt x="22080" y="2305242"/>
                    </a:cubicBezTo>
                    <a:cubicBezTo>
                      <a:pt x="24601" y="2316047"/>
                      <a:pt x="27842" y="2328292"/>
                      <a:pt x="30724" y="2339097"/>
                    </a:cubicBezTo>
                    <a:cubicBezTo>
                      <a:pt x="33965" y="2349902"/>
                      <a:pt x="36846" y="2358546"/>
                      <a:pt x="38287" y="2362508"/>
                    </a:cubicBezTo>
                    <a:cubicBezTo>
                      <a:pt x="31084" y="2340538"/>
                      <a:pt x="26762" y="2318928"/>
                      <a:pt x="22080" y="2298759"/>
                    </a:cubicBezTo>
                    <a:cubicBezTo>
                      <a:pt x="19919" y="2288674"/>
                      <a:pt x="18478" y="2278590"/>
                      <a:pt x="17038" y="2269225"/>
                    </a:cubicBezTo>
                    <a:cubicBezTo>
                      <a:pt x="15597" y="2259501"/>
                      <a:pt x="13796" y="2250497"/>
                      <a:pt x="13076" y="2241493"/>
                    </a:cubicBezTo>
                    <a:cubicBezTo>
                      <a:pt x="8394" y="2205837"/>
                      <a:pt x="6953" y="2176304"/>
                      <a:pt x="4432" y="2155054"/>
                    </a:cubicBezTo>
                    <a:cubicBezTo>
                      <a:pt x="5152" y="2152173"/>
                      <a:pt x="6233" y="2147851"/>
                      <a:pt x="6953" y="2137046"/>
                    </a:cubicBezTo>
                    <a:cubicBezTo>
                      <a:pt x="6953" y="2131643"/>
                      <a:pt x="7673" y="2124440"/>
                      <a:pt x="7673" y="2115076"/>
                    </a:cubicBezTo>
                    <a:cubicBezTo>
                      <a:pt x="7673" y="2105712"/>
                      <a:pt x="8033" y="2093826"/>
                      <a:pt x="7673" y="2078699"/>
                    </a:cubicBezTo>
                    <a:cubicBezTo>
                      <a:pt x="5512" y="2121919"/>
                      <a:pt x="6233" y="2042683"/>
                      <a:pt x="4072" y="2078339"/>
                    </a:cubicBezTo>
                    <a:cubicBezTo>
                      <a:pt x="2991" y="2057810"/>
                      <a:pt x="4792" y="2011349"/>
                      <a:pt x="3351" y="2008108"/>
                    </a:cubicBezTo>
                    <a:lnTo>
                      <a:pt x="4072" y="2013870"/>
                    </a:lnTo>
                    <a:cubicBezTo>
                      <a:pt x="6953" y="1911584"/>
                      <a:pt x="2631" y="1878089"/>
                      <a:pt x="1190" y="1834149"/>
                    </a:cubicBezTo>
                    <a:cubicBezTo>
                      <a:pt x="470" y="1711694"/>
                      <a:pt x="1551" y="1655508"/>
                      <a:pt x="1190" y="1555383"/>
                    </a:cubicBezTo>
                    <a:cubicBezTo>
                      <a:pt x="2271" y="1551422"/>
                      <a:pt x="5512" y="1524409"/>
                      <a:pt x="5512" y="1484071"/>
                    </a:cubicBezTo>
                    <a:cubicBezTo>
                      <a:pt x="4072" y="1465343"/>
                      <a:pt x="3351" y="1374942"/>
                      <a:pt x="1190" y="1365938"/>
                    </a:cubicBezTo>
                    <a:cubicBezTo>
                      <a:pt x="470" y="1437610"/>
                      <a:pt x="2991" y="1424644"/>
                      <a:pt x="3351" y="1467504"/>
                    </a:cubicBezTo>
                    <a:cubicBezTo>
                      <a:pt x="1190" y="1503160"/>
                      <a:pt x="1190" y="1470745"/>
                      <a:pt x="110" y="1519367"/>
                    </a:cubicBezTo>
                    <a:cubicBezTo>
                      <a:pt x="830" y="1480109"/>
                      <a:pt x="-971" y="1341447"/>
                      <a:pt x="830" y="1298227"/>
                    </a:cubicBezTo>
                    <a:lnTo>
                      <a:pt x="830" y="1313354"/>
                    </a:lnTo>
                    <a:cubicBezTo>
                      <a:pt x="2271" y="1244563"/>
                      <a:pt x="7313" y="1231237"/>
                      <a:pt x="4432" y="1116705"/>
                    </a:cubicBezTo>
                    <a:lnTo>
                      <a:pt x="3351" y="1061961"/>
                    </a:lnTo>
                    <a:cubicBezTo>
                      <a:pt x="3351" y="1064482"/>
                      <a:pt x="3712" y="1064842"/>
                      <a:pt x="4072" y="1066283"/>
                    </a:cubicBezTo>
                    <a:cubicBezTo>
                      <a:pt x="4072" y="1021622"/>
                      <a:pt x="4792" y="1005055"/>
                      <a:pt x="5152" y="987767"/>
                    </a:cubicBezTo>
                    <a:cubicBezTo>
                      <a:pt x="5152" y="979123"/>
                      <a:pt x="5152" y="970119"/>
                      <a:pt x="5152" y="957153"/>
                    </a:cubicBezTo>
                    <a:cubicBezTo>
                      <a:pt x="5152" y="950670"/>
                      <a:pt x="5152" y="943107"/>
                      <a:pt x="5152" y="934103"/>
                    </a:cubicBezTo>
                    <a:cubicBezTo>
                      <a:pt x="5152" y="925099"/>
                      <a:pt x="4792" y="914654"/>
                      <a:pt x="5152" y="902409"/>
                    </a:cubicBezTo>
                    <a:cubicBezTo>
                      <a:pt x="5152" y="909972"/>
                      <a:pt x="5152" y="905290"/>
                      <a:pt x="5152" y="913213"/>
                    </a:cubicBezTo>
                    <a:cubicBezTo>
                      <a:pt x="6233" y="856668"/>
                      <a:pt x="10555" y="799762"/>
                      <a:pt x="17398" y="757263"/>
                    </a:cubicBezTo>
                    <a:cubicBezTo>
                      <a:pt x="23881" y="731692"/>
                      <a:pt x="17758" y="763746"/>
                      <a:pt x="16317" y="779593"/>
                    </a:cubicBezTo>
                    <a:cubicBezTo>
                      <a:pt x="24241" y="730611"/>
                      <a:pt x="35766" y="680188"/>
                      <a:pt x="49452" y="635168"/>
                    </a:cubicBezTo>
                    <a:cubicBezTo>
                      <a:pt x="53054" y="624003"/>
                      <a:pt x="56295" y="613198"/>
                      <a:pt x="59897" y="602393"/>
                    </a:cubicBezTo>
                    <a:cubicBezTo>
                      <a:pt x="63859" y="591948"/>
                      <a:pt x="67460" y="581864"/>
                      <a:pt x="70702" y="572500"/>
                    </a:cubicBezTo>
                    <a:cubicBezTo>
                      <a:pt x="72503" y="567818"/>
                      <a:pt x="73943" y="563135"/>
                      <a:pt x="75744" y="558453"/>
                    </a:cubicBezTo>
                    <a:cubicBezTo>
                      <a:pt x="77545" y="554131"/>
                      <a:pt x="79346" y="549810"/>
                      <a:pt x="81146" y="545488"/>
                    </a:cubicBezTo>
                    <a:cubicBezTo>
                      <a:pt x="84748" y="537204"/>
                      <a:pt x="87990" y="529280"/>
                      <a:pt x="90871" y="522077"/>
                    </a:cubicBezTo>
                    <a:cubicBezTo>
                      <a:pt x="95553" y="512353"/>
                      <a:pt x="100955" y="502988"/>
                      <a:pt x="105998" y="493624"/>
                    </a:cubicBezTo>
                    <a:cubicBezTo>
                      <a:pt x="108519" y="488942"/>
                      <a:pt x="111040" y="484260"/>
                      <a:pt x="113561" y="479578"/>
                    </a:cubicBezTo>
                    <a:lnTo>
                      <a:pt x="121845" y="465892"/>
                    </a:lnTo>
                    <a:cubicBezTo>
                      <a:pt x="119684" y="470214"/>
                      <a:pt x="117163" y="474536"/>
                      <a:pt x="115002" y="478497"/>
                    </a:cubicBezTo>
                    <a:cubicBezTo>
                      <a:pt x="112481" y="482819"/>
                      <a:pt x="110680" y="487141"/>
                      <a:pt x="108519" y="491463"/>
                    </a:cubicBezTo>
                    <a:cubicBezTo>
                      <a:pt x="104557" y="500107"/>
                      <a:pt x="100595" y="508391"/>
                      <a:pt x="97354" y="514874"/>
                    </a:cubicBezTo>
                    <a:cubicBezTo>
                      <a:pt x="94112" y="521717"/>
                      <a:pt x="92312" y="527119"/>
                      <a:pt x="91231" y="530361"/>
                    </a:cubicBezTo>
                    <a:cubicBezTo>
                      <a:pt x="90151" y="533602"/>
                      <a:pt x="90151" y="534322"/>
                      <a:pt x="91231" y="531801"/>
                    </a:cubicBezTo>
                    <a:cubicBezTo>
                      <a:pt x="93032" y="527840"/>
                      <a:pt x="94472" y="524238"/>
                      <a:pt x="95913" y="521357"/>
                    </a:cubicBezTo>
                    <a:cubicBezTo>
                      <a:pt x="97354" y="518475"/>
                      <a:pt x="98434" y="515954"/>
                      <a:pt x="99875" y="513433"/>
                    </a:cubicBezTo>
                    <a:cubicBezTo>
                      <a:pt x="102036" y="508751"/>
                      <a:pt x="103837" y="505149"/>
                      <a:pt x="105638" y="501188"/>
                    </a:cubicBezTo>
                    <a:cubicBezTo>
                      <a:pt x="109599" y="493264"/>
                      <a:pt x="113921" y="483179"/>
                      <a:pt x="126887" y="461930"/>
                    </a:cubicBezTo>
                    <a:cubicBezTo>
                      <a:pt x="125086" y="465892"/>
                      <a:pt x="122205" y="472375"/>
                      <a:pt x="117883" y="480658"/>
                    </a:cubicBezTo>
                    <a:cubicBezTo>
                      <a:pt x="113921" y="488942"/>
                      <a:pt x="109599" y="499387"/>
                      <a:pt x="104917" y="509831"/>
                    </a:cubicBezTo>
                    <a:cubicBezTo>
                      <a:pt x="111040" y="498666"/>
                      <a:pt x="115722" y="489662"/>
                      <a:pt x="119324" y="482819"/>
                    </a:cubicBezTo>
                    <a:cubicBezTo>
                      <a:pt x="123285" y="475976"/>
                      <a:pt x="125807" y="471294"/>
                      <a:pt x="127968" y="467692"/>
                    </a:cubicBezTo>
                    <a:cubicBezTo>
                      <a:pt x="131929" y="460489"/>
                      <a:pt x="132290" y="458688"/>
                      <a:pt x="132650" y="457608"/>
                    </a:cubicBezTo>
                    <a:cubicBezTo>
                      <a:pt x="132650" y="456527"/>
                      <a:pt x="132650" y="456527"/>
                      <a:pt x="134451" y="452566"/>
                    </a:cubicBezTo>
                    <a:cubicBezTo>
                      <a:pt x="135531" y="450765"/>
                      <a:pt x="136972" y="447884"/>
                      <a:pt x="139853" y="443922"/>
                    </a:cubicBezTo>
                    <a:cubicBezTo>
                      <a:pt x="142734" y="439960"/>
                      <a:pt x="146336" y="434558"/>
                      <a:pt x="151738" y="426994"/>
                    </a:cubicBezTo>
                    <a:cubicBezTo>
                      <a:pt x="156060" y="420151"/>
                      <a:pt x="160022" y="414028"/>
                      <a:pt x="163264" y="408626"/>
                    </a:cubicBezTo>
                    <a:cubicBezTo>
                      <a:pt x="166865" y="403223"/>
                      <a:pt x="169746" y="398901"/>
                      <a:pt x="172268" y="394940"/>
                    </a:cubicBezTo>
                    <a:cubicBezTo>
                      <a:pt x="176950" y="387016"/>
                      <a:pt x="179831" y="382334"/>
                      <a:pt x="180191" y="380173"/>
                    </a:cubicBezTo>
                    <a:cubicBezTo>
                      <a:pt x="183072" y="376211"/>
                      <a:pt x="185954" y="372249"/>
                      <a:pt x="189195" y="368648"/>
                    </a:cubicBezTo>
                    <a:lnTo>
                      <a:pt x="198559" y="357483"/>
                    </a:lnTo>
                    <a:cubicBezTo>
                      <a:pt x="205042" y="349919"/>
                      <a:pt x="210805" y="342356"/>
                      <a:pt x="217288" y="335153"/>
                    </a:cubicBezTo>
                    <a:cubicBezTo>
                      <a:pt x="218008" y="333712"/>
                      <a:pt x="221610" y="329030"/>
                      <a:pt x="227012" y="322547"/>
                    </a:cubicBezTo>
                    <a:cubicBezTo>
                      <a:pt x="229533" y="319306"/>
                      <a:pt x="232775" y="315344"/>
                      <a:pt x="236377" y="311382"/>
                    </a:cubicBezTo>
                    <a:cubicBezTo>
                      <a:pt x="239978" y="307060"/>
                      <a:pt x="243580" y="302738"/>
                      <a:pt x="247902" y="298056"/>
                    </a:cubicBezTo>
                    <a:cubicBezTo>
                      <a:pt x="256546" y="289052"/>
                      <a:pt x="265550" y="278967"/>
                      <a:pt x="275274" y="269243"/>
                    </a:cubicBezTo>
                    <a:cubicBezTo>
                      <a:pt x="284998" y="259879"/>
                      <a:pt x="294723" y="250514"/>
                      <a:pt x="303367" y="242231"/>
                    </a:cubicBezTo>
                    <a:cubicBezTo>
                      <a:pt x="305168" y="240070"/>
                      <a:pt x="297964" y="246193"/>
                      <a:pt x="288600" y="254836"/>
                    </a:cubicBezTo>
                    <a:cubicBezTo>
                      <a:pt x="283918" y="259158"/>
                      <a:pt x="278876" y="263840"/>
                      <a:pt x="274194" y="268523"/>
                    </a:cubicBezTo>
                    <a:cubicBezTo>
                      <a:pt x="269511" y="273205"/>
                      <a:pt x="265550" y="277527"/>
                      <a:pt x="262308" y="281128"/>
                    </a:cubicBezTo>
                    <a:cubicBezTo>
                      <a:pt x="262668" y="280408"/>
                      <a:pt x="265190" y="277166"/>
                      <a:pt x="268791" y="272845"/>
                    </a:cubicBezTo>
                    <a:cubicBezTo>
                      <a:pt x="272393" y="268523"/>
                      <a:pt x="278155" y="263120"/>
                      <a:pt x="284278" y="256997"/>
                    </a:cubicBezTo>
                    <a:cubicBezTo>
                      <a:pt x="290401" y="250875"/>
                      <a:pt x="297244" y="244392"/>
                      <a:pt x="304087" y="237909"/>
                    </a:cubicBezTo>
                    <a:cubicBezTo>
                      <a:pt x="311290" y="231786"/>
                      <a:pt x="318133" y="225663"/>
                      <a:pt x="324256" y="220261"/>
                    </a:cubicBezTo>
                    <a:cubicBezTo>
                      <a:pt x="325697" y="219540"/>
                      <a:pt x="329298" y="217019"/>
                      <a:pt x="334341" y="212697"/>
                    </a:cubicBezTo>
                    <a:cubicBezTo>
                      <a:pt x="339743" y="208736"/>
                      <a:pt x="346586" y="203333"/>
                      <a:pt x="354510" y="197210"/>
                    </a:cubicBezTo>
                    <a:cubicBezTo>
                      <a:pt x="369997" y="184605"/>
                      <a:pt x="390526" y="170198"/>
                      <a:pt x="409975" y="156872"/>
                    </a:cubicBezTo>
                    <a:cubicBezTo>
                      <a:pt x="419699" y="150389"/>
                      <a:pt x="429424" y="144267"/>
                      <a:pt x="438068" y="138864"/>
                    </a:cubicBezTo>
                    <a:cubicBezTo>
                      <a:pt x="440228" y="137423"/>
                      <a:pt x="442389" y="136343"/>
                      <a:pt x="444190" y="134902"/>
                    </a:cubicBezTo>
                    <a:cubicBezTo>
                      <a:pt x="446351" y="133822"/>
                      <a:pt x="448152" y="132741"/>
                      <a:pt x="449953" y="131661"/>
                    </a:cubicBezTo>
                    <a:cubicBezTo>
                      <a:pt x="453915" y="129500"/>
                      <a:pt x="457156" y="127699"/>
                      <a:pt x="460037" y="125898"/>
                    </a:cubicBezTo>
                    <a:cubicBezTo>
                      <a:pt x="471923" y="119415"/>
                      <a:pt x="476965" y="117254"/>
                      <a:pt x="469041" y="122657"/>
                    </a:cubicBezTo>
                    <a:cubicBezTo>
                      <a:pt x="531710" y="85560"/>
                      <a:pt x="613467" y="51705"/>
                      <a:pt x="692702" y="31175"/>
                    </a:cubicBezTo>
                    <a:cubicBezTo>
                      <a:pt x="712511" y="26493"/>
                      <a:pt x="731960" y="21451"/>
                      <a:pt x="751049" y="18210"/>
                    </a:cubicBezTo>
                    <a:cubicBezTo>
                      <a:pt x="760413" y="16409"/>
                      <a:pt x="769777" y="14608"/>
                      <a:pt x="779141" y="13167"/>
                    </a:cubicBezTo>
                    <a:cubicBezTo>
                      <a:pt x="788145" y="12087"/>
                      <a:pt x="797150" y="10646"/>
                      <a:pt x="805794" y="9566"/>
                    </a:cubicBezTo>
                    <a:cubicBezTo>
                      <a:pt x="823081" y="6684"/>
                      <a:pt x="839649" y="5964"/>
                      <a:pt x="854776" y="4523"/>
                    </a:cubicBezTo>
                    <a:cubicBezTo>
                      <a:pt x="869902" y="3083"/>
                      <a:pt x="883589" y="2723"/>
                      <a:pt x="895834" y="2362"/>
                    </a:cubicBezTo>
                    <a:cubicBezTo>
                      <a:pt x="903758" y="2362"/>
                      <a:pt x="913842" y="2362"/>
                      <a:pt x="923567" y="2362"/>
                    </a:cubicBezTo>
                    <a:cubicBezTo>
                      <a:pt x="933291" y="2362"/>
                      <a:pt x="943376" y="2362"/>
                      <a:pt x="950939" y="2723"/>
                    </a:cubicBezTo>
                    <a:cubicBezTo>
                      <a:pt x="966066" y="2723"/>
                      <a:pt x="972549" y="3443"/>
                      <a:pt x="953460" y="4163"/>
                    </a:cubicBezTo>
                    <a:cubicBezTo>
                      <a:pt x="1070513" y="4163"/>
                      <a:pt x="1131020" y="562"/>
                      <a:pt x="1247353" y="1642"/>
                    </a:cubicBezTo>
                    <a:cubicBezTo>
                      <a:pt x="1257077" y="2002"/>
                      <a:pt x="1194769" y="1642"/>
                      <a:pt x="1199091" y="2723"/>
                    </a:cubicBezTo>
                    <a:cubicBezTo>
                      <a:pt x="1275085" y="1282"/>
                      <a:pt x="1337393" y="4163"/>
                      <a:pt x="1455166" y="3443"/>
                    </a:cubicBezTo>
                    <a:cubicBezTo>
                      <a:pt x="1435358" y="3443"/>
                      <a:pt x="1429595" y="4163"/>
                      <a:pt x="1426714" y="4523"/>
                    </a:cubicBezTo>
                    <a:cubicBezTo>
                      <a:pt x="1424553" y="3803"/>
                      <a:pt x="1474975" y="3443"/>
                      <a:pt x="1505589" y="2723"/>
                    </a:cubicBezTo>
                    <a:cubicBezTo>
                      <a:pt x="1522877" y="2723"/>
                      <a:pt x="1482899" y="3083"/>
                      <a:pt x="1492263" y="3443"/>
                    </a:cubicBezTo>
                    <a:cubicBezTo>
                      <a:pt x="1719886" y="5244"/>
                      <a:pt x="1893484" y="202"/>
                      <a:pt x="2120026" y="562"/>
                    </a:cubicBezTo>
                    <a:cubicBezTo>
                      <a:pt x="2087612" y="562"/>
                      <a:pt x="2065282" y="1282"/>
                      <a:pt x="2051235" y="1642"/>
                    </a:cubicBezTo>
                    <a:cubicBezTo>
                      <a:pt x="2036829" y="2362"/>
                      <a:pt x="2030706" y="3083"/>
                      <a:pt x="2030346" y="3803"/>
                    </a:cubicBezTo>
                    <a:lnTo>
                      <a:pt x="2093735" y="3803"/>
                    </a:lnTo>
                    <a:cubicBezTo>
                      <a:pt x="2118226" y="2723"/>
                      <a:pt x="2165767" y="2723"/>
                      <a:pt x="2205385" y="1642"/>
                    </a:cubicBezTo>
                    <a:cubicBezTo>
                      <a:pt x="2210427" y="2002"/>
                      <a:pt x="2229516" y="2723"/>
                      <a:pt x="2209707" y="3083"/>
                    </a:cubicBezTo>
                    <a:cubicBezTo>
                      <a:pt x="2335043" y="5604"/>
                      <a:pt x="2405275" y="-1239"/>
                      <a:pt x="2558705" y="202"/>
                    </a:cubicBezTo>
                    <a:lnTo>
                      <a:pt x="2372861" y="4884"/>
                    </a:lnTo>
                    <a:lnTo>
                      <a:pt x="2418961" y="6684"/>
                    </a:lnTo>
                    <a:lnTo>
                      <a:pt x="2337205" y="8845"/>
                    </a:lnTo>
                    <a:cubicBezTo>
                      <a:pt x="2385827" y="10286"/>
                      <a:pt x="2428326" y="7045"/>
                      <a:pt x="2434448" y="8845"/>
                    </a:cubicBezTo>
                    <a:cubicBezTo>
                      <a:pt x="2424004" y="9206"/>
                      <a:pt x="2399152" y="8845"/>
                      <a:pt x="2398432" y="10286"/>
                    </a:cubicBezTo>
                    <a:cubicBezTo>
                      <a:pt x="2445253" y="11006"/>
                      <a:pt x="2448855" y="9566"/>
                      <a:pt x="2484151" y="9206"/>
                    </a:cubicBezTo>
                    <a:cubicBezTo>
                      <a:pt x="2391229" y="12807"/>
                      <a:pt x="2209347" y="12807"/>
                      <a:pt x="2111743" y="13528"/>
                    </a:cubicBezTo>
                    <a:cubicBezTo>
                      <a:pt x="2096256" y="13528"/>
                      <a:pt x="2125069" y="12807"/>
                      <a:pt x="2127590" y="12447"/>
                    </a:cubicBezTo>
                    <a:cubicBezTo>
                      <a:pt x="2087612" y="12447"/>
                      <a:pt x="2063841" y="11367"/>
                      <a:pt x="2013418" y="12087"/>
                    </a:cubicBezTo>
                    <a:cubicBezTo>
                      <a:pt x="1982084" y="13528"/>
                      <a:pt x="2037189" y="13167"/>
                      <a:pt x="2062040" y="13528"/>
                    </a:cubicBezTo>
                    <a:cubicBezTo>
                      <a:pt x="2058799" y="14968"/>
                      <a:pt x="2046193" y="14608"/>
                      <a:pt x="2018461" y="14968"/>
                    </a:cubicBezTo>
                    <a:cubicBezTo>
                      <a:pt x="2012338" y="13167"/>
                      <a:pt x="1866832" y="14248"/>
                      <a:pt x="1831536" y="12087"/>
                    </a:cubicBezTo>
                    <a:cubicBezTo>
                      <a:pt x="1684230" y="12807"/>
                      <a:pt x="1854947" y="16769"/>
                      <a:pt x="1711242" y="16049"/>
                    </a:cubicBezTo>
                    <a:lnTo>
                      <a:pt x="1668383" y="13888"/>
                    </a:lnTo>
                    <a:cubicBezTo>
                      <a:pt x="1584825" y="15328"/>
                      <a:pt x="1476776" y="16769"/>
                      <a:pt x="1382054" y="16409"/>
                    </a:cubicBezTo>
                    <a:lnTo>
                      <a:pt x="1401862" y="16409"/>
                    </a:lnTo>
                    <a:cubicBezTo>
                      <a:pt x="1415188" y="15328"/>
                      <a:pt x="1393218" y="14968"/>
                      <a:pt x="1383494" y="14608"/>
                    </a:cubicBezTo>
                    <a:cubicBezTo>
                      <a:pt x="1312182" y="13888"/>
                      <a:pt x="1247713" y="16049"/>
                      <a:pt x="1204493" y="14248"/>
                    </a:cubicBezTo>
                    <a:cubicBezTo>
                      <a:pt x="1163795" y="15328"/>
                      <a:pt x="1109410" y="16409"/>
                      <a:pt x="1053585" y="17129"/>
                    </a:cubicBezTo>
                    <a:cubicBezTo>
                      <a:pt x="1025853" y="17489"/>
                      <a:pt x="997400" y="17849"/>
                      <a:pt x="970388" y="18210"/>
                    </a:cubicBezTo>
                    <a:cubicBezTo>
                      <a:pt x="943376" y="18570"/>
                      <a:pt x="917084" y="18210"/>
                      <a:pt x="894393" y="19650"/>
                    </a:cubicBezTo>
                    <a:cubicBezTo>
                      <a:pt x="882148" y="18930"/>
                      <a:pt x="911681" y="16769"/>
                      <a:pt x="950219" y="16769"/>
                    </a:cubicBezTo>
                    <a:cubicBezTo>
                      <a:pt x="988756" y="16409"/>
                      <a:pt x="1034857" y="16049"/>
                      <a:pt x="1054306" y="15328"/>
                    </a:cubicBezTo>
                    <a:lnTo>
                      <a:pt x="969307" y="15328"/>
                    </a:lnTo>
                    <a:cubicBezTo>
                      <a:pt x="1021891" y="15328"/>
                      <a:pt x="1042420" y="14248"/>
                      <a:pt x="1073754" y="12807"/>
                    </a:cubicBezTo>
                    <a:cubicBezTo>
                      <a:pt x="1036658" y="12807"/>
                      <a:pt x="1011806" y="12807"/>
                      <a:pt x="987676" y="13528"/>
                    </a:cubicBezTo>
                    <a:cubicBezTo>
                      <a:pt x="963545" y="14248"/>
                      <a:pt x="939774" y="14608"/>
                      <a:pt x="904478" y="15689"/>
                    </a:cubicBezTo>
                    <a:cubicBezTo>
                      <a:pt x="909880" y="14968"/>
                      <a:pt x="900516" y="14608"/>
                      <a:pt x="868462" y="15689"/>
                    </a:cubicBezTo>
                    <a:lnTo>
                      <a:pt x="859458" y="18210"/>
                    </a:lnTo>
                    <a:cubicBezTo>
                      <a:pt x="858737" y="18210"/>
                      <a:pt x="855136" y="18210"/>
                      <a:pt x="845411" y="18930"/>
                    </a:cubicBezTo>
                    <a:cubicBezTo>
                      <a:pt x="824882" y="20371"/>
                      <a:pt x="804353" y="23612"/>
                      <a:pt x="783824" y="26133"/>
                    </a:cubicBezTo>
                    <a:cubicBezTo>
                      <a:pt x="773739" y="27574"/>
                      <a:pt x="763294" y="29735"/>
                      <a:pt x="753210" y="31536"/>
                    </a:cubicBezTo>
                    <a:lnTo>
                      <a:pt x="738083" y="34417"/>
                    </a:lnTo>
                    <a:cubicBezTo>
                      <a:pt x="733041" y="35497"/>
                      <a:pt x="727998" y="36938"/>
                      <a:pt x="722956" y="38019"/>
                    </a:cubicBezTo>
                    <a:cubicBezTo>
                      <a:pt x="735922" y="35137"/>
                      <a:pt x="742765" y="34777"/>
                      <a:pt x="750328" y="34057"/>
                    </a:cubicBezTo>
                    <a:cubicBezTo>
                      <a:pt x="757892" y="33336"/>
                      <a:pt x="766176" y="31896"/>
                      <a:pt x="782023" y="29375"/>
                    </a:cubicBezTo>
                    <a:cubicBezTo>
                      <a:pt x="770498" y="30095"/>
                      <a:pt x="797510" y="25773"/>
                      <a:pt x="829204" y="22532"/>
                    </a:cubicBezTo>
                    <a:cubicBezTo>
                      <a:pt x="822361" y="23252"/>
                      <a:pt x="820560" y="23972"/>
                      <a:pt x="822361" y="23972"/>
                    </a:cubicBezTo>
                    <a:cubicBezTo>
                      <a:pt x="823802" y="23972"/>
                      <a:pt x="828844" y="23972"/>
                      <a:pt x="834246" y="23252"/>
                    </a:cubicBezTo>
                    <a:cubicBezTo>
                      <a:pt x="845411" y="22532"/>
                      <a:pt x="860178" y="21811"/>
                      <a:pt x="859818" y="22171"/>
                    </a:cubicBezTo>
                    <a:cubicBezTo>
                      <a:pt x="851894" y="22892"/>
                      <a:pt x="843611" y="23252"/>
                      <a:pt x="835327" y="23972"/>
                    </a:cubicBezTo>
                    <a:cubicBezTo>
                      <a:pt x="831005" y="24332"/>
                      <a:pt x="827043" y="24332"/>
                      <a:pt x="822721" y="25053"/>
                    </a:cubicBezTo>
                    <a:cubicBezTo>
                      <a:pt x="818399" y="25773"/>
                      <a:pt x="814437" y="26133"/>
                      <a:pt x="810115" y="26854"/>
                    </a:cubicBezTo>
                    <a:cubicBezTo>
                      <a:pt x="801832" y="27934"/>
                      <a:pt x="793188" y="29015"/>
                      <a:pt x="784904" y="30095"/>
                    </a:cubicBezTo>
                    <a:cubicBezTo>
                      <a:pt x="776620" y="31175"/>
                      <a:pt x="768337" y="32976"/>
                      <a:pt x="760053" y="34417"/>
                    </a:cubicBezTo>
                    <a:cubicBezTo>
                      <a:pt x="752129" y="35858"/>
                      <a:pt x="743846" y="37298"/>
                      <a:pt x="736282" y="38739"/>
                    </a:cubicBezTo>
                    <a:cubicBezTo>
                      <a:pt x="728719" y="40540"/>
                      <a:pt x="721515" y="42341"/>
                      <a:pt x="714312" y="43781"/>
                    </a:cubicBezTo>
                    <a:cubicBezTo>
                      <a:pt x="707469" y="45582"/>
                      <a:pt x="700626" y="47023"/>
                      <a:pt x="694503" y="48463"/>
                    </a:cubicBezTo>
                    <a:cubicBezTo>
                      <a:pt x="688381" y="50264"/>
                      <a:pt x="682978" y="51705"/>
                      <a:pt x="677936" y="53145"/>
                    </a:cubicBezTo>
                    <a:lnTo>
                      <a:pt x="664250" y="55306"/>
                    </a:lnTo>
                    <a:cubicBezTo>
                      <a:pt x="649483" y="58908"/>
                      <a:pt x="634716" y="64671"/>
                      <a:pt x="620310" y="69353"/>
                    </a:cubicBezTo>
                    <a:cubicBezTo>
                      <a:pt x="616708" y="70433"/>
                      <a:pt x="613107" y="71874"/>
                      <a:pt x="609505" y="72954"/>
                    </a:cubicBezTo>
                    <a:cubicBezTo>
                      <a:pt x="605903" y="74395"/>
                      <a:pt x="602302" y="75836"/>
                      <a:pt x="599060" y="77276"/>
                    </a:cubicBezTo>
                    <a:cubicBezTo>
                      <a:pt x="592217" y="80158"/>
                      <a:pt x="585374" y="82679"/>
                      <a:pt x="578531" y="85560"/>
                    </a:cubicBezTo>
                    <a:cubicBezTo>
                      <a:pt x="575290" y="87001"/>
                      <a:pt x="571688" y="88081"/>
                      <a:pt x="568446" y="89522"/>
                    </a:cubicBezTo>
                    <a:cubicBezTo>
                      <a:pt x="565205" y="90962"/>
                      <a:pt x="561963" y="92403"/>
                      <a:pt x="559082" y="93844"/>
                    </a:cubicBezTo>
                    <a:cubicBezTo>
                      <a:pt x="552959" y="96725"/>
                      <a:pt x="546837" y="99606"/>
                      <a:pt x="541074" y="102128"/>
                    </a:cubicBezTo>
                    <a:cubicBezTo>
                      <a:pt x="529189" y="107170"/>
                      <a:pt x="518744" y="112932"/>
                      <a:pt x="509740" y="117254"/>
                    </a:cubicBezTo>
                    <a:lnTo>
                      <a:pt x="520905" y="110411"/>
                    </a:lnTo>
                    <a:cubicBezTo>
                      <a:pt x="454995" y="142826"/>
                      <a:pt x="394848" y="183524"/>
                      <a:pt x="343705" y="224223"/>
                    </a:cubicBezTo>
                    <a:cubicBezTo>
                      <a:pt x="319214" y="246193"/>
                      <a:pt x="292202" y="271404"/>
                      <a:pt x="268791" y="298056"/>
                    </a:cubicBezTo>
                    <a:cubicBezTo>
                      <a:pt x="265910" y="301297"/>
                      <a:pt x="263029" y="304539"/>
                      <a:pt x="259787" y="307780"/>
                    </a:cubicBezTo>
                    <a:cubicBezTo>
                      <a:pt x="256906" y="311022"/>
                      <a:pt x="254024" y="314263"/>
                      <a:pt x="251143" y="317505"/>
                    </a:cubicBezTo>
                    <a:cubicBezTo>
                      <a:pt x="245741" y="323988"/>
                      <a:pt x="240338" y="330471"/>
                      <a:pt x="235296" y="336953"/>
                    </a:cubicBezTo>
                    <a:cubicBezTo>
                      <a:pt x="232775" y="340195"/>
                      <a:pt x="230254" y="343076"/>
                      <a:pt x="227733" y="346318"/>
                    </a:cubicBezTo>
                    <a:cubicBezTo>
                      <a:pt x="225572" y="349559"/>
                      <a:pt x="223050" y="352440"/>
                      <a:pt x="220890" y="355682"/>
                    </a:cubicBezTo>
                    <a:cubicBezTo>
                      <a:pt x="216568" y="361805"/>
                      <a:pt x="212246" y="367567"/>
                      <a:pt x="208284" y="372970"/>
                    </a:cubicBezTo>
                    <a:cubicBezTo>
                      <a:pt x="200360" y="384855"/>
                      <a:pt x="171187" y="422672"/>
                      <a:pt x="143815" y="468773"/>
                    </a:cubicBezTo>
                    <a:cubicBezTo>
                      <a:pt x="140573" y="474536"/>
                      <a:pt x="136972" y="480298"/>
                      <a:pt x="133370" y="486061"/>
                    </a:cubicBezTo>
                    <a:cubicBezTo>
                      <a:pt x="129768" y="491823"/>
                      <a:pt x="126887" y="497946"/>
                      <a:pt x="123646" y="504069"/>
                    </a:cubicBezTo>
                    <a:cubicBezTo>
                      <a:pt x="117523" y="516314"/>
                      <a:pt x="110680" y="528200"/>
                      <a:pt x="105638" y="540085"/>
                    </a:cubicBezTo>
                    <a:cubicBezTo>
                      <a:pt x="103116" y="546208"/>
                      <a:pt x="100235" y="551971"/>
                      <a:pt x="97714" y="557373"/>
                    </a:cubicBezTo>
                    <a:cubicBezTo>
                      <a:pt x="95193" y="563135"/>
                      <a:pt x="92672" y="568538"/>
                      <a:pt x="90871" y="573940"/>
                    </a:cubicBezTo>
                    <a:cubicBezTo>
                      <a:pt x="86909" y="584745"/>
                      <a:pt x="82947" y="594830"/>
                      <a:pt x="80066" y="603474"/>
                    </a:cubicBezTo>
                    <a:cubicBezTo>
                      <a:pt x="78985" y="605635"/>
                      <a:pt x="83307" y="593749"/>
                      <a:pt x="89070" y="578623"/>
                    </a:cubicBezTo>
                    <a:cubicBezTo>
                      <a:pt x="90511" y="574661"/>
                      <a:pt x="91951" y="570699"/>
                      <a:pt x="93392" y="566737"/>
                    </a:cubicBezTo>
                    <a:cubicBezTo>
                      <a:pt x="95193" y="562775"/>
                      <a:pt x="96994" y="558453"/>
                      <a:pt x="98434" y="554492"/>
                    </a:cubicBezTo>
                    <a:cubicBezTo>
                      <a:pt x="101676" y="546568"/>
                      <a:pt x="104917" y="539005"/>
                      <a:pt x="107438" y="533242"/>
                    </a:cubicBezTo>
                    <a:cubicBezTo>
                      <a:pt x="102396" y="544407"/>
                      <a:pt x="97714" y="554852"/>
                      <a:pt x="93392" y="564936"/>
                    </a:cubicBezTo>
                    <a:cubicBezTo>
                      <a:pt x="89430" y="575021"/>
                      <a:pt x="86189" y="584385"/>
                      <a:pt x="82947" y="592669"/>
                    </a:cubicBezTo>
                    <a:cubicBezTo>
                      <a:pt x="76464" y="609236"/>
                      <a:pt x="72503" y="622202"/>
                      <a:pt x="68901" y="629045"/>
                    </a:cubicBezTo>
                    <a:cubicBezTo>
                      <a:pt x="73223" y="616079"/>
                      <a:pt x="76464" y="606355"/>
                      <a:pt x="79706" y="599512"/>
                    </a:cubicBezTo>
                    <a:cubicBezTo>
                      <a:pt x="82587" y="592669"/>
                      <a:pt x="84028" y="588347"/>
                      <a:pt x="85108" y="585826"/>
                    </a:cubicBezTo>
                    <a:cubicBezTo>
                      <a:pt x="86909" y="580784"/>
                      <a:pt x="85829" y="582944"/>
                      <a:pt x="83668" y="587266"/>
                    </a:cubicBezTo>
                    <a:cubicBezTo>
                      <a:pt x="79706" y="595550"/>
                      <a:pt x="72863" y="610677"/>
                      <a:pt x="81867" y="587266"/>
                    </a:cubicBezTo>
                    <a:cubicBezTo>
                      <a:pt x="62778" y="635168"/>
                      <a:pt x="48372" y="687752"/>
                      <a:pt x="44050" y="712963"/>
                    </a:cubicBezTo>
                    <a:cubicBezTo>
                      <a:pt x="46571" y="702879"/>
                      <a:pt x="48012" y="695675"/>
                      <a:pt x="49452" y="690633"/>
                    </a:cubicBezTo>
                    <a:cubicBezTo>
                      <a:pt x="50893" y="685951"/>
                      <a:pt x="51613" y="683070"/>
                      <a:pt x="52333" y="681989"/>
                    </a:cubicBezTo>
                    <a:cubicBezTo>
                      <a:pt x="53414" y="679828"/>
                      <a:pt x="52333" y="683430"/>
                      <a:pt x="51973" y="687031"/>
                    </a:cubicBezTo>
                    <a:cubicBezTo>
                      <a:pt x="50533" y="694235"/>
                      <a:pt x="49092" y="701078"/>
                      <a:pt x="60257" y="660379"/>
                    </a:cubicBezTo>
                    <a:cubicBezTo>
                      <a:pt x="56295" y="676227"/>
                      <a:pt x="51253" y="693514"/>
                      <a:pt x="48012" y="711883"/>
                    </a:cubicBezTo>
                    <a:cubicBezTo>
                      <a:pt x="46211" y="720887"/>
                      <a:pt x="43690" y="730251"/>
                      <a:pt x="42249" y="739975"/>
                    </a:cubicBezTo>
                    <a:cubicBezTo>
                      <a:pt x="40448" y="749700"/>
                      <a:pt x="39007" y="759424"/>
                      <a:pt x="37207" y="769148"/>
                    </a:cubicBezTo>
                    <a:cubicBezTo>
                      <a:pt x="35406" y="778873"/>
                      <a:pt x="34325" y="788957"/>
                      <a:pt x="32885" y="799042"/>
                    </a:cubicBezTo>
                    <a:lnTo>
                      <a:pt x="31084" y="814169"/>
                    </a:lnTo>
                    <a:cubicBezTo>
                      <a:pt x="30364" y="819211"/>
                      <a:pt x="29643" y="824253"/>
                      <a:pt x="29283" y="829296"/>
                    </a:cubicBezTo>
                    <a:cubicBezTo>
                      <a:pt x="27842" y="849465"/>
                      <a:pt x="25681" y="869634"/>
                      <a:pt x="25321" y="889083"/>
                    </a:cubicBezTo>
                    <a:cubicBezTo>
                      <a:pt x="24961" y="888722"/>
                      <a:pt x="24601" y="890883"/>
                      <a:pt x="23881" y="896646"/>
                    </a:cubicBezTo>
                    <a:cubicBezTo>
                      <a:pt x="23881" y="902769"/>
                      <a:pt x="22800" y="912133"/>
                      <a:pt x="22800" y="926900"/>
                    </a:cubicBezTo>
                    <a:lnTo>
                      <a:pt x="24241" y="950670"/>
                    </a:lnTo>
                    <a:cubicBezTo>
                      <a:pt x="24241" y="987767"/>
                      <a:pt x="22440" y="878998"/>
                      <a:pt x="22080" y="953552"/>
                    </a:cubicBezTo>
                    <a:cubicBezTo>
                      <a:pt x="24601" y="1030266"/>
                      <a:pt x="20639" y="1184056"/>
                      <a:pt x="24961" y="1217551"/>
                    </a:cubicBezTo>
                    <a:cubicBezTo>
                      <a:pt x="23160" y="1275897"/>
                      <a:pt x="23160" y="1106621"/>
                      <a:pt x="20999" y="1194500"/>
                    </a:cubicBezTo>
                    <a:cubicBezTo>
                      <a:pt x="19559" y="1143357"/>
                      <a:pt x="20999" y="1072765"/>
                      <a:pt x="19199" y="1055838"/>
                    </a:cubicBezTo>
                    <a:cubicBezTo>
                      <a:pt x="19919" y="1105900"/>
                      <a:pt x="17398" y="1074206"/>
                      <a:pt x="17398" y="1106621"/>
                    </a:cubicBezTo>
                    <a:lnTo>
                      <a:pt x="18838" y="1162446"/>
                    </a:lnTo>
                    <a:lnTo>
                      <a:pt x="18838" y="1150200"/>
                    </a:lnTo>
                    <a:cubicBezTo>
                      <a:pt x="20999" y="1244203"/>
                      <a:pt x="19919" y="1392950"/>
                      <a:pt x="20279" y="1512884"/>
                    </a:cubicBezTo>
                    <a:cubicBezTo>
                      <a:pt x="22440" y="1614450"/>
                      <a:pt x="25681" y="1684321"/>
                      <a:pt x="25321" y="1806056"/>
                    </a:cubicBezTo>
                    <a:cubicBezTo>
                      <a:pt x="23881" y="1770040"/>
                      <a:pt x="24241" y="1907262"/>
                      <a:pt x="21720" y="1830547"/>
                    </a:cubicBezTo>
                    <a:cubicBezTo>
                      <a:pt x="20999" y="1858640"/>
                      <a:pt x="21360" y="1886733"/>
                      <a:pt x="21720" y="1907982"/>
                    </a:cubicBezTo>
                    <a:cubicBezTo>
                      <a:pt x="21720" y="1929232"/>
                      <a:pt x="22440" y="1943278"/>
                      <a:pt x="23160" y="1943638"/>
                    </a:cubicBezTo>
                    <a:cubicBezTo>
                      <a:pt x="23160" y="1893936"/>
                      <a:pt x="23160" y="1926351"/>
                      <a:pt x="23881" y="1884572"/>
                    </a:cubicBezTo>
                    <a:cubicBezTo>
                      <a:pt x="24961" y="1912664"/>
                      <a:pt x="24961" y="1977854"/>
                      <a:pt x="23881" y="2004506"/>
                    </a:cubicBezTo>
                    <a:cubicBezTo>
                      <a:pt x="23881" y="1992260"/>
                      <a:pt x="23881" y="1996943"/>
                      <a:pt x="23520" y="1994061"/>
                    </a:cubicBezTo>
                    <a:cubicBezTo>
                      <a:pt x="22800" y="2053128"/>
                      <a:pt x="24601" y="2022514"/>
                      <a:pt x="25321" y="2065373"/>
                    </a:cubicBezTo>
                    <a:cubicBezTo>
                      <a:pt x="24961" y="2068615"/>
                      <a:pt x="24601" y="2076538"/>
                      <a:pt x="24601" y="2086623"/>
                    </a:cubicBezTo>
                    <a:cubicBezTo>
                      <a:pt x="24601" y="2091665"/>
                      <a:pt x="24601" y="2097428"/>
                      <a:pt x="24601" y="2103551"/>
                    </a:cubicBezTo>
                    <a:cubicBezTo>
                      <a:pt x="24601" y="2106432"/>
                      <a:pt x="24601" y="2109673"/>
                      <a:pt x="24601" y="2112915"/>
                    </a:cubicBezTo>
                    <a:cubicBezTo>
                      <a:pt x="24601" y="2116156"/>
                      <a:pt x="24601" y="2119398"/>
                      <a:pt x="24601" y="2122639"/>
                    </a:cubicBezTo>
                    <a:cubicBezTo>
                      <a:pt x="24601" y="2129122"/>
                      <a:pt x="24601" y="2135965"/>
                      <a:pt x="24961" y="2142808"/>
                    </a:cubicBezTo>
                    <a:cubicBezTo>
                      <a:pt x="24961" y="2146050"/>
                      <a:pt x="24961" y="2149651"/>
                      <a:pt x="24961" y="2152893"/>
                    </a:cubicBezTo>
                    <a:cubicBezTo>
                      <a:pt x="24961" y="2156134"/>
                      <a:pt x="24961" y="2159736"/>
                      <a:pt x="25321" y="2162977"/>
                    </a:cubicBezTo>
                    <a:cubicBezTo>
                      <a:pt x="26402" y="2175943"/>
                      <a:pt x="27122" y="2188189"/>
                      <a:pt x="27482" y="2197913"/>
                    </a:cubicBezTo>
                    <a:cubicBezTo>
                      <a:pt x="27842" y="2202595"/>
                      <a:pt x="28563" y="2207277"/>
                      <a:pt x="29643" y="2211599"/>
                    </a:cubicBezTo>
                    <a:lnTo>
                      <a:pt x="31804" y="2225286"/>
                    </a:lnTo>
                    <a:lnTo>
                      <a:pt x="33965" y="2238972"/>
                    </a:lnTo>
                    <a:cubicBezTo>
                      <a:pt x="34686" y="2243654"/>
                      <a:pt x="35406" y="2247976"/>
                      <a:pt x="36486" y="2252658"/>
                    </a:cubicBezTo>
                    <a:cubicBezTo>
                      <a:pt x="34686" y="2245094"/>
                      <a:pt x="34686" y="2244734"/>
                      <a:pt x="35046" y="2248336"/>
                    </a:cubicBezTo>
                    <a:cubicBezTo>
                      <a:pt x="35406" y="2251938"/>
                      <a:pt x="36846" y="2259861"/>
                      <a:pt x="38287" y="2268865"/>
                    </a:cubicBezTo>
                    <a:cubicBezTo>
                      <a:pt x="39007" y="2273187"/>
                      <a:pt x="39728" y="2278229"/>
                      <a:pt x="40808" y="2282912"/>
                    </a:cubicBezTo>
                    <a:cubicBezTo>
                      <a:pt x="41529" y="2287594"/>
                      <a:pt x="42249" y="2292276"/>
                      <a:pt x="43329" y="2296598"/>
                    </a:cubicBezTo>
                    <a:cubicBezTo>
                      <a:pt x="45130" y="2304882"/>
                      <a:pt x="46571" y="2311725"/>
                      <a:pt x="46571" y="2313886"/>
                    </a:cubicBezTo>
                    <a:cubicBezTo>
                      <a:pt x="48012" y="2318568"/>
                      <a:pt x="49092" y="2323610"/>
                      <a:pt x="50172" y="2328292"/>
                    </a:cubicBezTo>
                    <a:lnTo>
                      <a:pt x="51973" y="2335135"/>
                    </a:lnTo>
                    <a:lnTo>
                      <a:pt x="54134" y="2341978"/>
                    </a:lnTo>
                    <a:cubicBezTo>
                      <a:pt x="57016" y="2351342"/>
                      <a:pt x="59897" y="2360707"/>
                      <a:pt x="63138" y="2370431"/>
                    </a:cubicBezTo>
                    <a:cubicBezTo>
                      <a:pt x="64579" y="2375473"/>
                      <a:pt x="66380" y="2380516"/>
                      <a:pt x="68541" y="2385918"/>
                    </a:cubicBezTo>
                    <a:cubicBezTo>
                      <a:pt x="70342" y="2391321"/>
                      <a:pt x="72503" y="2396723"/>
                      <a:pt x="74303" y="2402486"/>
                    </a:cubicBezTo>
                    <a:cubicBezTo>
                      <a:pt x="76464" y="2408248"/>
                      <a:pt x="78265" y="2414371"/>
                      <a:pt x="80786" y="2420854"/>
                    </a:cubicBezTo>
                    <a:cubicBezTo>
                      <a:pt x="83307" y="2427337"/>
                      <a:pt x="85829" y="2433820"/>
                      <a:pt x="88710" y="2441023"/>
                    </a:cubicBezTo>
                    <a:cubicBezTo>
                      <a:pt x="83668" y="2429498"/>
                      <a:pt x="88710" y="2442463"/>
                      <a:pt x="94472" y="2458671"/>
                    </a:cubicBezTo>
                    <a:cubicBezTo>
                      <a:pt x="101316" y="2474518"/>
                      <a:pt x="109239" y="2493247"/>
                      <a:pt x="108519" y="2493967"/>
                    </a:cubicBezTo>
                    <a:cubicBezTo>
                      <a:pt x="130489" y="2541148"/>
                      <a:pt x="153539" y="2577885"/>
                      <a:pt x="178030" y="2612460"/>
                    </a:cubicBezTo>
                    <a:cubicBezTo>
                      <a:pt x="184513" y="2621104"/>
                      <a:pt x="190636" y="2629388"/>
                      <a:pt x="197119" y="2638032"/>
                    </a:cubicBezTo>
                    <a:lnTo>
                      <a:pt x="201801" y="2644515"/>
                    </a:lnTo>
                    <a:cubicBezTo>
                      <a:pt x="203602" y="2646676"/>
                      <a:pt x="205042" y="2648837"/>
                      <a:pt x="206843" y="2650638"/>
                    </a:cubicBezTo>
                    <a:cubicBezTo>
                      <a:pt x="210085" y="2654959"/>
                      <a:pt x="213686" y="2658921"/>
                      <a:pt x="216928" y="2663243"/>
                    </a:cubicBezTo>
                    <a:cubicBezTo>
                      <a:pt x="220169" y="2667565"/>
                      <a:pt x="223771" y="2671887"/>
                      <a:pt x="227372" y="2676209"/>
                    </a:cubicBezTo>
                    <a:cubicBezTo>
                      <a:pt x="230974" y="2680531"/>
                      <a:pt x="234576" y="2684853"/>
                      <a:pt x="238537" y="2689175"/>
                    </a:cubicBezTo>
                    <a:cubicBezTo>
                      <a:pt x="242139" y="2693497"/>
                      <a:pt x="246101" y="2697819"/>
                      <a:pt x="249703" y="2702501"/>
                    </a:cubicBezTo>
                    <a:cubicBezTo>
                      <a:pt x="253664" y="2707183"/>
                      <a:pt x="257266" y="2711865"/>
                      <a:pt x="261588" y="2716187"/>
                    </a:cubicBezTo>
                    <a:cubicBezTo>
                      <a:pt x="260507" y="2715107"/>
                      <a:pt x="256185" y="2711505"/>
                      <a:pt x="254745" y="2710064"/>
                    </a:cubicBezTo>
                    <a:cubicBezTo>
                      <a:pt x="254024" y="2709344"/>
                      <a:pt x="254024" y="2710064"/>
                      <a:pt x="255105" y="2711505"/>
                    </a:cubicBezTo>
                    <a:cubicBezTo>
                      <a:pt x="256546" y="2713306"/>
                      <a:pt x="259067" y="2716187"/>
                      <a:pt x="264109" y="2721589"/>
                    </a:cubicBezTo>
                    <a:cubicBezTo>
                      <a:pt x="279956" y="2738157"/>
                      <a:pt x="308049" y="2765890"/>
                      <a:pt x="326777" y="2781737"/>
                    </a:cubicBezTo>
                    <a:lnTo>
                      <a:pt x="326057" y="2781737"/>
                    </a:lnTo>
                    <a:cubicBezTo>
                      <a:pt x="326417" y="2781737"/>
                      <a:pt x="326777" y="2781737"/>
                      <a:pt x="327137" y="2781737"/>
                    </a:cubicBezTo>
                    <a:cubicBezTo>
                      <a:pt x="336142" y="2789300"/>
                      <a:pt x="341904" y="2794342"/>
                      <a:pt x="342264" y="2793982"/>
                    </a:cubicBezTo>
                    <a:cubicBezTo>
                      <a:pt x="344425" y="2795783"/>
                      <a:pt x="346226" y="2797224"/>
                      <a:pt x="348027" y="2798664"/>
                    </a:cubicBezTo>
                    <a:cubicBezTo>
                      <a:pt x="349828" y="2800105"/>
                      <a:pt x="351989" y="2801546"/>
                      <a:pt x="353789" y="2802986"/>
                    </a:cubicBezTo>
                    <a:cubicBezTo>
                      <a:pt x="357751" y="2805868"/>
                      <a:pt x="361353" y="2808389"/>
                      <a:pt x="364955" y="2811270"/>
                    </a:cubicBezTo>
                    <a:cubicBezTo>
                      <a:pt x="368556" y="2813791"/>
                      <a:pt x="372518" y="2816672"/>
                      <a:pt x="376120" y="2819554"/>
                    </a:cubicBezTo>
                    <a:cubicBezTo>
                      <a:pt x="380081" y="2822435"/>
                      <a:pt x="383683" y="2825316"/>
                      <a:pt x="388365" y="2827837"/>
                    </a:cubicBezTo>
                    <a:cubicBezTo>
                      <a:pt x="397009" y="2833600"/>
                      <a:pt x="406733" y="2840083"/>
                      <a:pt x="418259" y="2848007"/>
                    </a:cubicBezTo>
                    <a:cubicBezTo>
                      <a:pt x="424381" y="2851608"/>
                      <a:pt x="430864" y="2855570"/>
                      <a:pt x="438068" y="2860252"/>
                    </a:cubicBezTo>
                    <a:cubicBezTo>
                      <a:pt x="441669" y="2862413"/>
                      <a:pt x="445271" y="2864934"/>
                      <a:pt x="449233" y="2867095"/>
                    </a:cubicBezTo>
                    <a:cubicBezTo>
                      <a:pt x="451033" y="2868176"/>
                      <a:pt x="453194" y="2869616"/>
                      <a:pt x="455355" y="2870697"/>
                    </a:cubicBezTo>
                    <a:cubicBezTo>
                      <a:pt x="457516" y="2871777"/>
                      <a:pt x="459677" y="2873218"/>
                      <a:pt x="461838" y="2874298"/>
                    </a:cubicBezTo>
                    <a:cubicBezTo>
                      <a:pt x="459677" y="2872498"/>
                      <a:pt x="444190" y="2862053"/>
                      <a:pt x="425822" y="2850167"/>
                    </a:cubicBezTo>
                    <a:cubicBezTo>
                      <a:pt x="423661" y="2848727"/>
                      <a:pt x="421140" y="2847286"/>
                      <a:pt x="418979" y="2845845"/>
                    </a:cubicBezTo>
                    <a:cubicBezTo>
                      <a:pt x="416818" y="2844405"/>
                      <a:pt x="414297" y="2842604"/>
                      <a:pt x="412136" y="2841163"/>
                    </a:cubicBezTo>
                    <a:cubicBezTo>
                      <a:pt x="407454" y="2837922"/>
                      <a:pt x="403132" y="2834681"/>
                      <a:pt x="398450" y="2831799"/>
                    </a:cubicBezTo>
                    <a:cubicBezTo>
                      <a:pt x="394128" y="2828918"/>
                      <a:pt x="389806" y="2825676"/>
                      <a:pt x="385844" y="2823155"/>
                    </a:cubicBezTo>
                    <a:cubicBezTo>
                      <a:pt x="381882" y="2820274"/>
                      <a:pt x="378641" y="2817753"/>
                      <a:pt x="375759" y="2815592"/>
                    </a:cubicBezTo>
                    <a:lnTo>
                      <a:pt x="354510" y="2801185"/>
                    </a:lnTo>
                    <a:cubicBezTo>
                      <a:pt x="349828" y="2796863"/>
                      <a:pt x="344425" y="2791461"/>
                      <a:pt x="338302" y="2786059"/>
                    </a:cubicBezTo>
                    <a:cubicBezTo>
                      <a:pt x="332180" y="2780656"/>
                      <a:pt x="325337" y="2774894"/>
                      <a:pt x="318494" y="2769131"/>
                    </a:cubicBezTo>
                    <a:cubicBezTo>
                      <a:pt x="305528" y="2757246"/>
                      <a:pt x="292922" y="2746081"/>
                      <a:pt x="286439" y="2739237"/>
                    </a:cubicBezTo>
                    <a:cubicBezTo>
                      <a:pt x="305168" y="2755085"/>
                      <a:pt x="339383" y="2787859"/>
                      <a:pt x="381162" y="2818473"/>
                    </a:cubicBezTo>
                    <a:cubicBezTo>
                      <a:pt x="386204" y="2822435"/>
                      <a:pt x="391607" y="2826037"/>
                      <a:pt x="397009" y="2829998"/>
                    </a:cubicBezTo>
                    <a:cubicBezTo>
                      <a:pt x="402411" y="2833600"/>
                      <a:pt x="407814" y="2837562"/>
                      <a:pt x="413216" y="2841163"/>
                    </a:cubicBezTo>
                    <a:cubicBezTo>
                      <a:pt x="416098" y="2842964"/>
                      <a:pt x="418619" y="2845125"/>
                      <a:pt x="421500" y="2846926"/>
                    </a:cubicBezTo>
                    <a:cubicBezTo>
                      <a:pt x="424381" y="2848727"/>
                      <a:pt x="426902" y="2850528"/>
                      <a:pt x="429784" y="2852329"/>
                    </a:cubicBezTo>
                    <a:cubicBezTo>
                      <a:pt x="435186" y="2855930"/>
                      <a:pt x="440949" y="2859172"/>
                      <a:pt x="446351" y="2862773"/>
                    </a:cubicBezTo>
                    <a:cubicBezTo>
                      <a:pt x="457156" y="2869976"/>
                      <a:pt x="468321" y="2875739"/>
                      <a:pt x="478766" y="2881502"/>
                    </a:cubicBezTo>
                    <a:cubicBezTo>
                      <a:pt x="484168" y="2884383"/>
                      <a:pt x="489211" y="2887264"/>
                      <a:pt x="493893" y="2890146"/>
                    </a:cubicBezTo>
                    <a:cubicBezTo>
                      <a:pt x="498935" y="2892667"/>
                      <a:pt x="503977" y="2895188"/>
                      <a:pt x="508659" y="2897349"/>
                    </a:cubicBezTo>
                    <a:cubicBezTo>
                      <a:pt x="486329" y="2884743"/>
                      <a:pt x="451394" y="2863854"/>
                      <a:pt x="413576" y="2837202"/>
                    </a:cubicBezTo>
                    <a:cubicBezTo>
                      <a:pt x="404212" y="2830359"/>
                      <a:pt x="394488" y="2823516"/>
                      <a:pt x="384763" y="2816312"/>
                    </a:cubicBezTo>
                    <a:cubicBezTo>
                      <a:pt x="375399" y="2808749"/>
                      <a:pt x="365675" y="2801185"/>
                      <a:pt x="355950" y="2793262"/>
                    </a:cubicBezTo>
                    <a:cubicBezTo>
                      <a:pt x="346586" y="2784978"/>
                      <a:pt x="337222" y="2777055"/>
                      <a:pt x="327858" y="2768771"/>
                    </a:cubicBezTo>
                    <a:cubicBezTo>
                      <a:pt x="323176" y="2764809"/>
                      <a:pt x="318854" y="2760487"/>
                      <a:pt x="314172" y="2756165"/>
                    </a:cubicBezTo>
                    <a:cubicBezTo>
                      <a:pt x="309850" y="2751843"/>
                      <a:pt x="305168" y="2747881"/>
                      <a:pt x="300846" y="2743559"/>
                    </a:cubicBezTo>
                    <a:lnTo>
                      <a:pt x="315972" y="2758686"/>
                    </a:lnTo>
                    <a:cubicBezTo>
                      <a:pt x="318494" y="2761207"/>
                      <a:pt x="321015" y="2763728"/>
                      <a:pt x="323536" y="2766250"/>
                    </a:cubicBezTo>
                    <a:lnTo>
                      <a:pt x="331459" y="2773453"/>
                    </a:lnTo>
                    <a:cubicBezTo>
                      <a:pt x="328218" y="2770572"/>
                      <a:pt x="324976" y="2768050"/>
                      <a:pt x="321735" y="2765169"/>
                    </a:cubicBezTo>
                    <a:lnTo>
                      <a:pt x="312371" y="2756525"/>
                    </a:lnTo>
                    <a:lnTo>
                      <a:pt x="294003" y="2738877"/>
                    </a:lnTo>
                    <a:lnTo>
                      <a:pt x="311290" y="2756525"/>
                    </a:lnTo>
                    <a:lnTo>
                      <a:pt x="319934" y="2765529"/>
                    </a:lnTo>
                    <a:cubicBezTo>
                      <a:pt x="322816" y="2768411"/>
                      <a:pt x="326057" y="2771292"/>
                      <a:pt x="328938" y="2774173"/>
                    </a:cubicBezTo>
                    <a:cubicBezTo>
                      <a:pt x="326777" y="2772012"/>
                      <a:pt x="324256" y="2770211"/>
                      <a:pt x="322095" y="2768411"/>
                    </a:cubicBezTo>
                    <a:cubicBezTo>
                      <a:pt x="319934" y="2766610"/>
                      <a:pt x="317773" y="2764449"/>
                      <a:pt x="315612" y="2762288"/>
                    </a:cubicBezTo>
                    <a:cubicBezTo>
                      <a:pt x="311290" y="2758326"/>
                      <a:pt x="307329" y="2754364"/>
                      <a:pt x="303007" y="2750402"/>
                    </a:cubicBezTo>
                    <a:cubicBezTo>
                      <a:pt x="299045" y="2746441"/>
                      <a:pt x="294723" y="2742479"/>
                      <a:pt x="290761" y="2738877"/>
                    </a:cubicBezTo>
                    <a:cubicBezTo>
                      <a:pt x="286799" y="2734915"/>
                      <a:pt x="283198" y="2730954"/>
                      <a:pt x="279236" y="2726992"/>
                    </a:cubicBezTo>
                    <a:cubicBezTo>
                      <a:pt x="275274" y="2723030"/>
                      <a:pt x="271672" y="2719068"/>
                      <a:pt x="268071" y="2715107"/>
                    </a:cubicBezTo>
                    <a:cubicBezTo>
                      <a:pt x="264469" y="2711145"/>
                      <a:pt x="260507" y="2707543"/>
                      <a:pt x="256906" y="2703221"/>
                    </a:cubicBezTo>
                    <a:cubicBezTo>
                      <a:pt x="249703" y="2694938"/>
                      <a:pt x="242859" y="2687014"/>
                      <a:pt x="235656" y="2678730"/>
                    </a:cubicBezTo>
                    <a:cubicBezTo>
                      <a:pt x="243940" y="2688455"/>
                      <a:pt x="251143" y="2696738"/>
                      <a:pt x="256546" y="2703221"/>
                    </a:cubicBezTo>
                    <a:cubicBezTo>
                      <a:pt x="257986" y="2705022"/>
                      <a:pt x="259067" y="2706463"/>
                      <a:pt x="260507" y="2707903"/>
                    </a:cubicBezTo>
                    <a:cubicBezTo>
                      <a:pt x="261588" y="2709344"/>
                      <a:pt x="263029" y="2710424"/>
                      <a:pt x="263749" y="2711865"/>
                    </a:cubicBezTo>
                    <a:cubicBezTo>
                      <a:pt x="265910" y="2714386"/>
                      <a:pt x="267350" y="2716187"/>
                      <a:pt x="268791" y="2717628"/>
                    </a:cubicBezTo>
                    <a:cubicBezTo>
                      <a:pt x="273833" y="2723751"/>
                      <a:pt x="271672" y="2722310"/>
                      <a:pt x="261948" y="2711865"/>
                    </a:cubicBezTo>
                    <a:cubicBezTo>
                      <a:pt x="252584" y="2701060"/>
                      <a:pt x="245741" y="2692776"/>
                      <a:pt x="239978" y="2685933"/>
                    </a:cubicBezTo>
                    <a:cubicBezTo>
                      <a:pt x="237097" y="2682692"/>
                      <a:pt x="234216" y="2679451"/>
                      <a:pt x="232055" y="2676929"/>
                    </a:cubicBezTo>
                    <a:cubicBezTo>
                      <a:pt x="229533" y="2674048"/>
                      <a:pt x="227372" y="2671527"/>
                      <a:pt x="225572" y="2669006"/>
                    </a:cubicBezTo>
                    <a:cubicBezTo>
                      <a:pt x="221250" y="2663963"/>
                      <a:pt x="217288" y="2659281"/>
                      <a:pt x="212606" y="2653879"/>
                    </a:cubicBezTo>
                    <a:cubicBezTo>
                      <a:pt x="210445" y="2650998"/>
                      <a:pt x="207924" y="2648116"/>
                      <a:pt x="205042" y="2644875"/>
                    </a:cubicBezTo>
                    <a:cubicBezTo>
                      <a:pt x="202521" y="2641273"/>
                      <a:pt x="199640" y="2637312"/>
                      <a:pt x="196398" y="2632990"/>
                    </a:cubicBezTo>
                    <a:cubicBezTo>
                      <a:pt x="198199" y="2635511"/>
                      <a:pt x="200000" y="2638032"/>
                      <a:pt x="201801" y="2640553"/>
                    </a:cubicBezTo>
                    <a:cubicBezTo>
                      <a:pt x="203602" y="2643074"/>
                      <a:pt x="205403" y="2645595"/>
                      <a:pt x="207203" y="2648116"/>
                    </a:cubicBezTo>
                    <a:cubicBezTo>
                      <a:pt x="210805" y="2652798"/>
                      <a:pt x="214407" y="2657481"/>
                      <a:pt x="216928" y="2660722"/>
                    </a:cubicBezTo>
                    <a:cubicBezTo>
                      <a:pt x="221970" y="2667565"/>
                      <a:pt x="223411" y="2669726"/>
                      <a:pt x="216928" y="2662163"/>
                    </a:cubicBezTo>
                    <a:cubicBezTo>
                      <a:pt x="190996" y="2627587"/>
                      <a:pt x="176590" y="2604537"/>
                      <a:pt x="162543" y="2582207"/>
                    </a:cubicBezTo>
                    <a:lnTo>
                      <a:pt x="157141" y="2573923"/>
                    </a:lnTo>
                    <a:cubicBezTo>
                      <a:pt x="155700" y="2571042"/>
                      <a:pt x="153899" y="2568160"/>
                      <a:pt x="152098" y="2565279"/>
                    </a:cubicBezTo>
                    <a:cubicBezTo>
                      <a:pt x="148857" y="2559516"/>
                      <a:pt x="145616" y="2553394"/>
                      <a:pt x="142014" y="2547271"/>
                    </a:cubicBezTo>
                    <a:cubicBezTo>
                      <a:pt x="140213" y="2544029"/>
                      <a:pt x="138412" y="2540788"/>
                      <a:pt x="136611" y="2537546"/>
                    </a:cubicBezTo>
                    <a:cubicBezTo>
                      <a:pt x="134811" y="2534305"/>
                      <a:pt x="133010" y="2530343"/>
                      <a:pt x="131209" y="2526742"/>
                    </a:cubicBezTo>
                    <a:cubicBezTo>
                      <a:pt x="127607" y="2519178"/>
                      <a:pt x="123646" y="2511255"/>
                      <a:pt x="119684" y="2502611"/>
                    </a:cubicBezTo>
                    <a:cubicBezTo>
                      <a:pt x="119684" y="2503691"/>
                      <a:pt x="119684" y="2503331"/>
                      <a:pt x="118243" y="2501890"/>
                    </a:cubicBezTo>
                    <a:cubicBezTo>
                      <a:pt x="117163" y="2500089"/>
                      <a:pt x="115362" y="2497208"/>
                      <a:pt x="113561" y="2493247"/>
                    </a:cubicBezTo>
                    <a:cubicBezTo>
                      <a:pt x="109599" y="2485323"/>
                      <a:pt x="104557" y="2473438"/>
                      <a:pt x="98794" y="2461192"/>
                    </a:cubicBezTo>
                    <a:cubicBezTo>
                      <a:pt x="93752" y="2448586"/>
                      <a:pt x="88350" y="2435621"/>
                      <a:pt x="84028" y="2424816"/>
                    </a:cubicBezTo>
                    <a:cubicBezTo>
                      <a:pt x="81867" y="2419413"/>
                      <a:pt x="80066" y="2414731"/>
                      <a:pt x="78625" y="2410769"/>
                    </a:cubicBezTo>
                    <a:cubicBezTo>
                      <a:pt x="77185" y="2407168"/>
                      <a:pt x="76104" y="2404286"/>
                      <a:pt x="75384" y="2402846"/>
                    </a:cubicBezTo>
                    <a:lnTo>
                      <a:pt x="81146" y="2420134"/>
                    </a:lnTo>
                    <a:lnTo>
                      <a:pt x="87629" y="2437061"/>
                    </a:lnTo>
                    <a:lnTo>
                      <a:pt x="80066" y="2419413"/>
                    </a:lnTo>
                    <a:lnTo>
                      <a:pt x="73583" y="2401405"/>
                    </a:lnTo>
                    <a:lnTo>
                      <a:pt x="67100" y="2383397"/>
                    </a:lnTo>
                    <a:cubicBezTo>
                      <a:pt x="66020" y="2380516"/>
                      <a:pt x="64939" y="2377274"/>
                      <a:pt x="64219" y="2374393"/>
                    </a:cubicBezTo>
                    <a:lnTo>
                      <a:pt x="61338" y="2365029"/>
                    </a:lnTo>
                    <a:cubicBezTo>
                      <a:pt x="52694" y="2330453"/>
                      <a:pt x="57736" y="2345580"/>
                      <a:pt x="61338" y="2356024"/>
                    </a:cubicBezTo>
                    <a:cubicBezTo>
                      <a:pt x="63138" y="2361427"/>
                      <a:pt x="64579" y="2365389"/>
                      <a:pt x="63859" y="2361787"/>
                    </a:cubicBezTo>
                    <a:cubicBezTo>
                      <a:pt x="63499" y="2359986"/>
                      <a:pt x="62418" y="2356024"/>
                      <a:pt x="60977" y="2349542"/>
                    </a:cubicBezTo>
                    <a:cubicBezTo>
                      <a:pt x="60257" y="2346300"/>
                      <a:pt x="59177" y="2342338"/>
                      <a:pt x="57736" y="2337296"/>
                    </a:cubicBezTo>
                    <a:cubicBezTo>
                      <a:pt x="56655" y="2332614"/>
                      <a:pt x="55575" y="2326851"/>
                      <a:pt x="54134" y="2320008"/>
                    </a:cubicBezTo>
                    <a:cubicBezTo>
                      <a:pt x="52694" y="2313886"/>
                      <a:pt x="51253" y="2308123"/>
                      <a:pt x="50172" y="2303081"/>
                    </a:cubicBezTo>
                    <a:cubicBezTo>
                      <a:pt x="49092" y="2297678"/>
                      <a:pt x="47651" y="2292636"/>
                      <a:pt x="46931" y="2287954"/>
                    </a:cubicBezTo>
                    <a:cubicBezTo>
                      <a:pt x="45130" y="2278590"/>
                      <a:pt x="43690" y="2270306"/>
                      <a:pt x="42249" y="2263103"/>
                    </a:cubicBezTo>
                    <a:cubicBezTo>
                      <a:pt x="39007" y="2248336"/>
                      <a:pt x="37567" y="2237171"/>
                      <a:pt x="35766" y="2226366"/>
                    </a:cubicBezTo>
                    <a:cubicBezTo>
                      <a:pt x="33965" y="2215561"/>
                      <a:pt x="32164" y="2205837"/>
                      <a:pt x="31084" y="2193231"/>
                    </a:cubicBezTo>
                    <a:cubicBezTo>
                      <a:pt x="30364" y="2187108"/>
                      <a:pt x="30003" y="2180265"/>
                      <a:pt x="29283" y="2172702"/>
                    </a:cubicBezTo>
                    <a:cubicBezTo>
                      <a:pt x="29283" y="2168740"/>
                      <a:pt x="28563" y="2164778"/>
                      <a:pt x="28203" y="2160456"/>
                    </a:cubicBezTo>
                    <a:cubicBezTo>
                      <a:pt x="28203" y="2156134"/>
                      <a:pt x="28203" y="2151452"/>
                      <a:pt x="27842" y="2146770"/>
                    </a:cubicBezTo>
                    <a:cubicBezTo>
                      <a:pt x="27842" y="2150012"/>
                      <a:pt x="28563" y="2153613"/>
                      <a:pt x="28923" y="2157935"/>
                    </a:cubicBezTo>
                    <a:cubicBezTo>
                      <a:pt x="28923" y="2162257"/>
                      <a:pt x="30003" y="2166939"/>
                      <a:pt x="30364" y="2172342"/>
                    </a:cubicBezTo>
                    <a:cubicBezTo>
                      <a:pt x="31444" y="2182786"/>
                      <a:pt x="32525" y="2195032"/>
                      <a:pt x="34325" y="2207998"/>
                    </a:cubicBezTo>
                    <a:cubicBezTo>
                      <a:pt x="36126" y="2221324"/>
                      <a:pt x="38287" y="2235370"/>
                      <a:pt x="40448" y="2250497"/>
                    </a:cubicBezTo>
                    <a:cubicBezTo>
                      <a:pt x="43329" y="2265264"/>
                      <a:pt x="45851" y="2280751"/>
                      <a:pt x="49092" y="2296238"/>
                    </a:cubicBezTo>
                    <a:cubicBezTo>
                      <a:pt x="46931" y="2283632"/>
                      <a:pt x="45130" y="2271026"/>
                      <a:pt x="42969" y="2258421"/>
                    </a:cubicBezTo>
                    <a:cubicBezTo>
                      <a:pt x="44050" y="2263463"/>
                      <a:pt x="45851" y="2272467"/>
                      <a:pt x="48012" y="2283992"/>
                    </a:cubicBezTo>
                    <a:cubicBezTo>
                      <a:pt x="48732" y="2286873"/>
                      <a:pt x="49092" y="2289755"/>
                      <a:pt x="49812" y="2292996"/>
                    </a:cubicBezTo>
                    <a:cubicBezTo>
                      <a:pt x="50533" y="2296238"/>
                      <a:pt x="51253" y="2299479"/>
                      <a:pt x="51973" y="2302720"/>
                    </a:cubicBezTo>
                    <a:cubicBezTo>
                      <a:pt x="53414" y="2309564"/>
                      <a:pt x="55215" y="2316407"/>
                      <a:pt x="57016" y="2323610"/>
                    </a:cubicBezTo>
                    <a:cubicBezTo>
                      <a:pt x="63859" y="2352423"/>
                      <a:pt x="73583" y="2383757"/>
                      <a:pt x="80786" y="2404286"/>
                    </a:cubicBezTo>
                    <a:cubicBezTo>
                      <a:pt x="68181" y="2370431"/>
                      <a:pt x="70702" y="2378715"/>
                      <a:pt x="77545" y="2398884"/>
                    </a:cubicBezTo>
                    <a:cubicBezTo>
                      <a:pt x="79346" y="2403926"/>
                      <a:pt x="81146" y="2409689"/>
                      <a:pt x="83307" y="2416172"/>
                    </a:cubicBezTo>
                    <a:cubicBezTo>
                      <a:pt x="85468" y="2422294"/>
                      <a:pt x="87990" y="2428777"/>
                      <a:pt x="90511" y="2434900"/>
                    </a:cubicBezTo>
                    <a:cubicBezTo>
                      <a:pt x="95553" y="2447506"/>
                      <a:pt x="99515" y="2459391"/>
                      <a:pt x="102756" y="2466955"/>
                    </a:cubicBezTo>
                    <a:cubicBezTo>
                      <a:pt x="104917" y="2469476"/>
                      <a:pt x="100955" y="2460112"/>
                      <a:pt x="99875" y="2456150"/>
                    </a:cubicBezTo>
                    <a:cubicBezTo>
                      <a:pt x="99155" y="2454349"/>
                      <a:pt x="99155" y="2453629"/>
                      <a:pt x="100595" y="2456870"/>
                    </a:cubicBezTo>
                    <a:cubicBezTo>
                      <a:pt x="102036" y="2460112"/>
                      <a:pt x="105277" y="2466594"/>
                      <a:pt x="111400" y="2478840"/>
                    </a:cubicBezTo>
                    <a:cubicBezTo>
                      <a:pt x="100595" y="2455790"/>
                      <a:pt x="95553" y="2441743"/>
                      <a:pt x="89430" y="2426616"/>
                    </a:cubicBezTo>
                    <a:cubicBezTo>
                      <a:pt x="86189" y="2419053"/>
                      <a:pt x="83668" y="2410769"/>
                      <a:pt x="80426" y="2400685"/>
                    </a:cubicBezTo>
                    <a:cubicBezTo>
                      <a:pt x="77185" y="2390600"/>
                      <a:pt x="72863" y="2378715"/>
                      <a:pt x="68901" y="2362868"/>
                    </a:cubicBezTo>
                    <a:cubicBezTo>
                      <a:pt x="69981" y="2367190"/>
                      <a:pt x="71062" y="2371151"/>
                      <a:pt x="72503" y="2375113"/>
                    </a:cubicBezTo>
                    <a:cubicBezTo>
                      <a:pt x="73583" y="2379075"/>
                      <a:pt x="75024" y="2382677"/>
                      <a:pt x="76104" y="2386278"/>
                    </a:cubicBezTo>
                    <a:cubicBezTo>
                      <a:pt x="78625" y="2393481"/>
                      <a:pt x="80786" y="2400325"/>
                      <a:pt x="82947" y="2406447"/>
                    </a:cubicBezTo>
                    <a:cubicBezTo>
                      <a:pt x="86909" y="2419053"/>
                      <a:pt x="91951" y="2429498"/>
                      <a:pt x="95553" y="2438862"/>
                    </a:cubicBezTo>
                    <a:cubicBezTo>
                      <a:pt x="103116" y="2457590"/>
                      <a:pt x="110320" y="2470916"/>
                      <a:pt x="117163" y="2484242"/>
                    </a:cubicBezTo>
                    <a:cubicBezTo>
                      <a:pt x="118964" y="2487484"/>
                      <a:pt x="120404" y="2490725"/>
                      <a:pt x="122205" y="2493967"/>
                    </a:cubicBezTo>
                    <a:cubicBezTo>
                      <a:pt x="124006" y="2497208"/>
                      <a:pt x="125807" y="2500450"/>
                      <a:pt x="127607" y="2503691"/>
                    </a:cubicBezTo>
                    <a:cubicBezTo>
                      <a:pt x="131209" y="2510174"/>
                      <a:pt x="135171" y="2517377"/>
                      <a:pt x="139493" y="2525301"/>
                    </a:cubicBezTo>
                    <a:cubicBezTo>
                      <a:pt x="143455" y="2533224"/>
                      <a:pt x="148857" y="2541868"/>
                      <a:pt x="154620" y="2551593"/>
                    </a:cubicBezTo>
                    <a:cubicBezTo>
                      <a:pt x="157501" y="2556635"/>
                      <a:pt x="160742" y="2562037"/>
                      <a:pt x="163984" y="2567800"/>
                    </a:cubicBezTo>
                    <a:cubicBezTo>
                      <a:pt x="167225" y="2573563"/>
                      <a:pt x="171187" y="2579325"/>
                      <a:pt x="175149" y="2585808"/>
                    </a:cubicBezTo>
                    <a:cubicBezTo>
                      <a:pt x="144175" y="2538987"/>
                      <a:pt x="183433" y="2603816"/>
                      <a:pt x="186674" y="2609579"/>
                    </a:cubicBezTo>
                    <a:cubicBezTo>
                      <a:pt x="201801" y="2631189"/>
                      <a:pt x="234576" y="2674048"/>
                      <a:pt x="250063" y="2689895"/>
                    </a:cubicBezTo>
                    <a:lnTo>
                      <a:pt x="238898" y="2673328"/>
                    </a:lnTo>
                    <a:cubicBezTo>
                      <a:pt x="244660" y="2679811"/>
                      <a:pt x="250063" y="2685933"/>
                      <a:pt x="255105" y="2691696"/>
                    </a:cubicBezTo>
                    <a:cubicBezTo>
                      <a:pt x="257626" y="2694577"/>
                      <a:pt x="259787" y="2697459"/>
                      <a:pt x="262308" y="2699980"/>
                    </a:cubicBezTo>
                    <a:cubicBezTo>
                      <a:pt x="263389" y="2701420"/>
                      <a:pt x="264469" y="2702861"/>
                      <a:pt x="265550" y="2703942"/>
                    </a:cubicBezTo>
                    <a:cubicBezTo>
                      <a:pt x="266630" y="2705382"/>
                      <a:pt x="267711" y="2706463"/>
                      <a:pt x="269151" y="2707903"/>
                    </a:cubicBezTo>
                    <a:cubicBezTo>
                      <a:pt x="278155" y="2717988"/>
                      <a:pt x="286439" y="2726992"/>
                      <a:pt x="295083" y="2736716"/>
                    </a:cubicBezTo>
                    <a:cubicBezTo>
                      <a:pt x="304087" y="2745720"/>
                      <a:pt x="313091" y="2755085"/>
                      <a:pt x="323896" y="2765529"/>
                    </a:cubicBezTo>
                    <a:cubicBezTo>
                      <a:pt x="329659" y="2770572"/>
                      <a:pt x="335421" y="2775614"/>
                      <a:pt x="342264" y="2781377"/>
                    </a:cubicBezTo>
                    <a:cubicBezTo>
                      <a:pt x="348747" y="2786779"/>
                      <a:pt x="355950" y="2793262"/>
                      <a:pt x="364234" y="2799024"/>
                    </a:cubicBezTo>
                    <a:cubicBezTo>
                      <a:pt x="372878" y="2805147"/>
                      <a:pt x="309489" y="2751843"/>
                      <a:pt x="321375" y="2761207"/>
                    </a:cubicBezTo>
                    <a:cubicBezTo>
                      <a:pt x="322816" y="2762288"/>
                      <a:pt x="323896" y="2763728"/>
                      <a:pt x="325337" y="2764809"/>
                    </a:cubicBezTo>
                    <a:cubicBezTo>
                      <a:pt x="326777" y="2765890"/>
                      <a:pt x="327858" y="2766970"/>
                      <a:pt x="329298" y="2768050"/>
                    </a:cubicBezTo>
                    <a:cubicBezTo>
                      <a:pt x="331820" y="2770211"/>
                      <a:pt x="334341" y="2772372"/>
                      <a:pt x="336862" y="2774533"/>
                    </a:cubicBezTo>
                    <a:cubicBezTo>
                      <a:pt x="341904" y="2778855"/>
                      <a:pt x="346586" y="2782817"/>
                      <a:pt x="350908" y="2786779"/>
                    </a:cubicBezTo>
                    <a:cubicBezTo>
                      <a:pt x="353069" y="2788580"/>
                      <a:pt x="355590" y="2790741"/>
                      <a:pt x="357751" y="2792541"/>
                    </a:cubicBezTo>
                    <a:cubicBezTo>
                      <a:pt x="359912" y="2794342"/>
                      <a:pt x="362433" y="2796143"/>
                      <a:pt x="364594" y="2797944"/>
                    </a:cubicBezTo>
                    <a:cubicBezTo>
                      <a:pt x="368916" y="2801546"/>
                      <a:pt x="373238" y="2804787"/>
                      <a:pt x="377200" y="2808028"/>
                    </a:cubicBezTo>
                    <a:cubicBezTo>
                      <a:pt x="381162" y="2811270"/>
                      <a:pt x="385124" y="2814512"/>
                      <a:pt x="389085" y="2817753"/>
                    </a:cubicBezTo>
                    <a:cubicBezTo>
                      <a:pt x="393047" y="2820994"/>
                      <a:pt x="397009" y="2823516"/>
                      <a:pt x="400971" y="2826397"/>
                    </a:cubicBezTo>
                    <a:cubicBezTo>
                      <a:pt x="408534" y="2832159"/>
                      <a:pt x="416098" y="2837562"/>
                      <a:pt x="423301" y="2843325"/>
                    </a:cubicBezTo>
                    <a:cubicBezTo>
                      <a:pt x="430864" y="2848367"/>
                      <a:pt x="438428" y="2853769"/>
                      <a:pt x="445991" y="2858811"/>
                    </a:cubicBezTo>
                    <a:cubicBezTo>
                      <a:pt x="449953" y="2861333"/>
                      <a:pt x="453554" y="2864214"/>
                      <a:pt x="457516" y="2866735"/>
                    </a:cubicBezTo>
                    <a:cubicBezTo>
                      <a:pt x="461478" y="2869256"/>
                      <a:pt x="465440" y="2871777"/>
                      <a:pt x="469762" y="2874298"/>
                    </a:cubicBezTo>
                    <a:cubicBezTo>
                      <a:pt x="478046" y="2879341"/>
                      <a:pt x="486689" y="2884743"/>
                      <a:pt x="496054" y="2890506"/>
                    </a:cubicBezTo>
                    <a:cubicBezTo>
                      <a:pt x="505778" y="2895548"/>
                      <a:pt x="515863" y="2901311"/>
                      <a:pt x="526668" y="2907073"/>
                    </a:cubicBezTo>
                    <a:cubicBezTo>
                      <a:pt x="529189" y="2908154"/>
                      <a:pt x="530629" y="2908154"/>
                      <a:pt x="535311" y="2909594"/>
                    </a:cubicBezTo>
                    <a:cubicBezTo>
                      <a:pt x="539994" y="2911035"/>
                      <a:pt x="547917" y="2913916"/>
                      <a:pt x="564124" y="2920399"/>
                    </a:cubicBezTo>
                    <a:cubicBezTo>
                      <a:pt x="553680" y="2917158"/>
                      <a:pt x="576730" y="2928683"/>
                      <a:pt x="540714" y="2913196"/>
                    </a:cubicBezTo>
                    <a:cubicBezTo>
                      <a:pt x="555841" y="2920399"/>
                      <a:pt x="572408" y="2928323"/>
                      <a:pt x="588976" y="2934085"/>
                    </a:cubicBezTo>
                    <a:cubicBezTo>
                      <a:pt x="597259" y="2937327"/>
                      <a:pt x="605543" y="2940208"/>
                      <a:pt x="613467" y="2943089"/>
                    </a:cubicBezTo>
                    <a:cubicBezTo>
                      <a:pt x="621390" y="2945611"/>
                      <a:pt x="628954" y="2948132"/>
                      <a:pt x="636157" y="2950293"/>
                    </a:cubicBezTo>
                    <a:cubicBezTo>
                      <a:pt x="603382" y="2938768"/>
                      <a:pt x="610225" y="2940568"/>
                      <a:pt x="626793" y="2945611"/>
                    </a:cubicBezTo>
                    <a:cubicBezTo>
                      <a:pt x="635076" y="2948132"/>
                      <a:pt x="645881" y="2951373"/>
                      <a:pt x="655246" y="2954255"/>
                    </a:cubicBezTo>
                    <a:cubicBezTo>
                      <a:pt x="664970" y="2956776"/>
                      <a:pt x="672893" y="2958937"/>
                      <a:pt x="676135" y="2959297"/>
                    </a:cubicBezTo>
                    <a:cubicBezTo>
                      <a:pt x="693423" y="2964339"/>
                      <a:pt x="690542" y="2963979"/>
                      <a:pt x="680817" y="2961458"/>
                    </a:cubicBezTo>
                    <a:cubicBezTo>
                      <a:pt x="676135" y="2960377"/>
                      <a:pt x="669292" y="2958577"/>
                      <a:pt x="662449" y="2956776"/>
                    </a:cubicBezTo>
                    <a:cubicBezTo>
                      <a:pt x="659207" y="2955695"/>
                      <a:pt x="655606" y="2954975"/>
                      <a:pt x="652364" y="2954255"/>
                    </a:cubicBezTo>
                    <a:cubicBezTo>
                      <a:pt x="649123" y="2953174"/>
                      <a:pt x="646241" y="2952454"/>
                      <a:pt x="643720" y="2951373"/>
                    </a:cubicBezTo>
                    <a:cubicBezTo>
                      <a:pt x="671093" y="2960737"/>
                      <a:pt x="703867" y="2971542"/>
                      <a:pt x="720435" y="2972623"/>
                    </a:cubicBezTo>
                    <a:cubicBezTo>
                      <a:pt x="720435" y="2972983"/>
                      <a:pt x="715753" y="2972623"/>
                      <a:pt x="707469" y="2970822"/>
                    </a:cubicBezTo>
                    <a:cubicBezTo>
                      <a:pt x="703507" y="2970102"/>
                      <a:pt x="698465" y="2969381"/>
                      <a:pt x="692702" y="2967941"/>
                    </a:cubicBezTo>
                    <a:cubicBezTo>
                      <a:pt x="687300" y="2966500"/>
                      <a:pt x="681177" y="2965059"/>
                      <a:pt x="674334" y="2963259"/>
                    </a:cubicBezTo>
                    <a:cubicBezTo>
                      <a:pt x="667851" y="2961458"/>
                      <a:pt x="660648" y="2959657"/>
                      <a:pt x="653445" y="2957856"/>
                    </a:cubicBezTo>
                    <a:cubicBezTo>
                      <a:pt x="646241" y="2955695"/>
                      <a:pt x="639038" y="2953534"/>
                      <a:pt x="631835" y="2951013"/>
                    </a:cubicBezTo>
                    <a:cubicBezTo>
                      <a:pt x="624632" y="2948852"/>
                      <a:pt x="617428" y="2946331"/>
                      <a:pt x="610225" y="2944170"/>
                    </a:cubicBezTo>
                    <a:cubicBezTo>
                      <a:pt x="603382" y="2941649"/>
                      <a:pt x="596539" y="2939128"/>
                      <a:pt x="590416" y="2936606"/>
                    </a:cubicBezTo>
                    <a:lnTo>
                      <a:pt x="607344" y="2943450"/>
                    </a:lnTo>
                    <a:cubicBezTo>
                      <a:pt x="610225" y="2944530"/>
                      <a:pt x="613107" y="2945611"/>
                      <a:pt x="615988" y="2946691"/>
                    </a:cubicBezTo>
                    <a:lnTo>
                      <a:pt x="624632" y="2949572"/>
                    </a:lnTo>
                    <a:cubicBezTo>
                      <a:pt x="618509" y="2947772"/>
                      <a:pt x="613827" y="2946331"/>
                      <a:pt x="609505" y="2944890"/>
                    </a:cubicBezTo>
                    <a:cubicBezTo>
                      <a:pt x="605183" y="2943450"/>
                      <a:pt x="601581" y="2941649"/>
                      <a:pt x="597259" y="2940208"/>
                    </a:cubicBezTo>
                    <a:cubicBezTo>
                      <a:pt x="593298" y="2938407"/>
                      <a:pt x="588615" y="2936967"/>
                      <a:pt x="583213" y="2934446"/>
                    </a:cubicBezTo>
                    <a:cubicBezTo>
                      <a:pt x="577811" y="2932284"/>
                      <a:pt x="570968" y="2929764"/>
                      <a:pt x="563044" y="2925802"/>
                    </a:cubicBezTo>
                    <a:cubicBezTo>
                      <a:pt x="570968" y="2929764"/>
                      <a:pt x="576730" y="2932284"/>
                      <a:pt x="581052" y="2934446"/>
                    </a:cubicBezTo>
                    <a:cubicBezTo>
                      <a:pt x="585014" y="2936246"/>
                      <a:pt x="587535" y="2937687"/>
                      <a:pt x="588615" y="2938407"/>
                    </a:cubicBezTo>
                    <a:cubicBezTo>
                      <a:pt x="590776" y="2939848"/>
                      <a:pt x="587895" y="2939488"/>
                      <a:pt x="583573" y="2938407"/>
                    </a:cubicBezTo>
                    <a:cubicBezTo>
                      <a:pt x="579251" y="2936606"/>
                      <a:pt x="586094" y="2939128"/>
                      <a:pt x="582133" y="2937327"/>
                    </a:cubicBezTo>
                    <a:cubicBezTo>
                      <a:pt x="568446" y="2931924"/>
                      <a:pt x="556921" y="2926162"/>
                      <a:pt x="549358" y="2923280"/>
                    </a:cubicBezTo>
                    <a:cubicBezTo>
                      <a:pt x="541794" y="2920039"/>
                      <a:pt x="537833" y="2918598"/>
                      <a:pt x="540714" y="2920399"/>
                    </a:cubicBezTo>
                    <a:cubicBezTo>
                      <a:pt x="515863" y="2911395"/>
                      <a:pt x="576730" y="2938768"/>
                      <a:pt x="595098" y="2945971"/>
                    </a:cubicBezTo>
                    <a:cubicBezTo>
                      <a:pt x="608785" y="2951733"/>
                      <a:pt x="623191" y="2956055"/>
                      <a:pt x="637237" y="2960737"/>
                    </a:cubicBezTo>
                    <a:cubicBezTo>
                      <a:pt x="685859" y="2974424"/>
                      <a:pt x="735562" y="2983788"/>
                      <a:pt x="785624" y="2989190"/>
                    </a:cubicBezTo>
                    <a:cubicBezTo>
                      <a:pt x="801472" y="2990991"/>
                      <a:pt x="815518" y="2992792"/>
                      <a:pt x="827763" y="2994232"/>
                    </a:cubicBezTo>
                    <a:cubicBezTo>
                      <a:pt x="840369" y="2995313"/>
                      <a:pt x="851174" y="2996394"/>
                      <a:pt x="861979" y="2997114"/>
                    </a:cubicBezTo>
                    <a:cubicBezTo>
                      <a:pt x="864500" y="2997114"/>
                      <a:pt x="867381" y="2997474"/>
                      <a:pt x="869902" y="2997834"/>
                    </a:cubicBezTo>
                    <a:cubicBezTo>
                      <a:pt x="872424" y="2997834"/>
                      <a:pt x="874945" y="2997834"/>
                      <a:pt x="877826" y="2998194"/>
                    </a:cubicBezTo>
                    <a:cubicBezTo>
                      <a:pt x="882868" y="2998194"/>
                      <a:pt x="888271" y="2998554"/>
                      <a:pt x="893313" y="2998915"/>
                    </a:cubicBezTo>
                    <a:cubicBezTo>
                      <a:pt x="903758" y="2999275"/>
                      <a:pt x="914563" y="3000355"/>
                      <a:pt x="927168" y="3000355"/>
                    </a:cubicBezTo>
                    <a:lnTo>
                      <a:pt x="940854" y="2998554"/>
                    </a:lnTo>
                    <a:cubicBezTo>
                      <a:pt x="998120" y="2998554"/>
                      <a:pt x="1052505" y="2999275"/>
                      <a:pt x="1015768" y="3001436"/>
                    </a:cubicBezTo>
                    <a:cubicBezTo>
                      <a:pt x="1013607" y="3000715"/>
                      <a:pt x="1006044" y="3001076"/>
                      <a:pt x="993798" y="3001076"/>
                    </a:cubicBezTo>
                    <a:cubicBezTo>
                      <a:pt x="991997" y="3001076"/>
                      <a:pt x="989116" y="3001436"/>
                      <a:pt x="985515" y="3001796"/>
                    </a:cubicBezTo>
                    <a:cubicBezTo>
                      <a:pt x="984434" y="3001796"/>
                      <a:pt x="983714" y="3001796"/>
                      <a:pt x="982633" y="3001796"/>
                    </a:cubicBezTo>
                    <a:cubicBezTo>
                      <a:pt x="1044221" y="3001076"/>
                      <a:pt x="1082398" y="3000715"/>
                      <a:pt x="1086000" y="3000715"/>
                    </a:cubicBezTo>
                    <a:cubicBezTo>
                      <a:pt x="981553" y="3003237"/>
                      <a:pt x="1080958" y="3003957"/>
                      <a:pt x="1063310" y="3007198"/>
                    </a:cubicBezTo>
                    <a:lnTo>
                      <a:pt x="1168837" y="3006118"/>
                    </a:lnTo>
                    <a:cubicBezTo>
                      <a:pt x="1105088" y="3005037"/>
                      <a:pt x="1167757" y="3004677"/>
                      <a:pt x="1190447" y="3004317"/>
                    </a:cubicBezTo>
                    <a:cubicBezTo>
                      <a:pt x="1196570" y="3006118"/>
                      <a:pt x="1275445" y="3004317"/>
                      <a:pt x="1312542" y="3004317"/>
                    </a:cubicBezTo>
                    <a:lnTo>
                      <a:pt x="1309661" y="3004317"/>
                    </a:lnTo>
                    <a:cubicBezTo>
                      <a:pt x="1343876" y="3005398"/>
                      <a:pt x="1404023" y="3005037"/>
                      <a:pt x="1446522" y="3004317"/>
                    </a:cubicBezTo>
                    <a:cubicBezTo>
                      <a:pt x="1444722" y="3003597"/>
                      <a:pt x="1499466" y="3000715"/>
                      <a:pt x="1525758" y="2999275"/>
                    </a:cubicBezTo>
                    <a:cubicBezTo>
                      <a:pt x="1452645" y="2998554"/>
                      <a:pt x="1495865" y="2997834"/>
                      <a:pt x="1490102" y="2996754"/>
                    </a:cubicBezTo>
                    <a:cubicBezTo>
                      <a:pt x="1497666" y="2996754"/>
                      <a:pt x="1511352" y="2996754"/>
                      <a:pt x="1512792" y="2996754"/>
                    </a:cubicBezTo>
                    <a:cubicBezTo>
                      <a:pt x="1523237" y="2996394"/>
                      <a:pt x="1498386" y="2996033"/>
                      <a:pt x="1496585" y="2995673"/>
                    </a:cubicBezTo>
                    <a:cubicBezTo>
                      <a:pt x="1418790" y="2996394"/>
                      <a:pt x="1338474" y="2996754"/>
                      <a:pt x="1306779" y="2999275"/>
                    </a:cubicBezTo>
                    <a:cubicBezTo>
                      <a:pt x="1330550" y="3000355"/>
                      <a:pt x="1347478" y="2998194"/>
                      <a:pt x="1374130" y="2999275"/>
                    </a:cubicBezTo>
                    <a:cubicBezTo>
                      <a:pt x="1335592" y="3001076"/>
                      <a:pt x="1285890" y="3000715"/>
                      <a:pt x="1221061" y="3000715"/>
                    </a:cubicBezTo>
                    <a:lnTo>
                      <a:pt x="1199811" y="2999275"/>
                    </a:lnTo>
                    <a:lnTo>
                      <a:pt x="1134622" y="2999995"/>
                    </a:lnTo>
                    <a:cubicBezTo>
                      <a:pt x="1161634" y="2999275"/>
                      <a:pt x="1145427" y="2997834"/>
                      <a:pt x="1213858" y="2997474"/>
                    </a:cubicBezTo>
                    <a:cubicBezTo>
                      <a:pt x="1205214" y="2996033"/>
                      <a:pt x="1146147" y="2997474"/>
                      <a:pt x="1104368" y="2997474"/>
                    </a:cubicBezTo>
                    <a:lnTo>
                      <a:pt x="1083119" y="2999275"/>
                    </a:lnTo>
                    <a:cubicBezTo>
                      <a:pt x="1091402" y="2998194"/>
                      <a:pt x="1001722" y="2997834"/>
                      <a:pt x="1065471" y="2996394"/>
                    </a:cubicBezTo>
                    <a:lnTo>
                      <a:pt x="1168837" y="2994953"/>
                    </a:lnTo>
                    <a:lnTo>
                      <a:pt x="1140024" y="2993512"/>
                    </a:lnTo>
                    <a:lnTo>
                      <a:pt x="1227544" y="2993512"/>
                    </a:lnTo>
                    <a:cubicBezTo>
                      <a:pt x="1227544" y="2993152"/>
                      <a:pt x="1207015" y="2994232"/>
                      <a:pt x="1207015" y="2994232"/>
                    </a:cubicBezTo>
                    <a:cubicBezTo>
                      <a:pt x="1347478" y="2992792"/>
                      <a:pt x="1248433" y="2998194"/>
                      <a:pt x="1389977" y="2995673"/>
                    </a:cubicBezTo>
                    <a:cubicBezTo>
                      <a:pt x="1434277" y="2993152"/>
                      <a:pt x="1481819" y="2993152"/>
                      <a:pt x="1568618" y="2993512"/>
                    </a:cubicBezTo>
                    <a:cubicBezTo>
                      <a:pt x="1505949" y="2993872"/>
                      <a:pt x="1562135" y="2995313"/>
                      <a:pt x="1538724" y="2996394"/>
                    </a:cubicBezTo>
                    <a:cubicBezTo>
                      <a:pt x="1602833" y="2997474"/>
                      <a:pt x="1624443" y="2995313"/>
                      <a:pt x="1657578" y="2994593"/>
                    </a:cubicBezTo>
                    <a:cubicBezTo>
                      <a:pt x="1673785" y="2995673"/>
                      <a:pt x="1685310" y="2996754"/>
                      <a:pt x="1628405" y="2996754"/>
                    </a:cubicBezTo>
                    <a:cubicBezTo>
                      <a:pt x="1621201" y="2999275"/>
                      <a:pt x="1703679" y="2996394"/>
                      <a:pt x="1708721" y="2998915"/>
                    </a:cubicBezTo>
                    <a:cubicBezTo>
                      <a:pt x="1803444" y="2998915"/>
                      <a:pt x="1841261" y="2996754"/>
                      <a:pt x="1883400" y="2994953"/>
                    </a:cubicBezTo>
                    <a:cubicBezTo>
                      <a:pt x="1925539" y="2993152"/>
                      <a:pt x="1926259" y="2993152"/>
                      <a:pt x="1956873" y="2993152"/>
                    </a:cubicBezTo>
                    <a:cubicBezTo>
                      <a:pt x="1964436" y="2993152"/>
                      <a:pt x="1972720" y="2993152"/>
                      <a:pt x="1981364" y="2993152"/>
                    </a:cubicBezTo>
                    <a:cubicBezTo>
                      <a:pt x="1988927" y="2993152"/>
                      <a:pt x="1996491" y="2993152"/>
                      <a:pt x="2004774" y="2993152"/>
                    </a:cubicBezTo>
                    <a:cubicBezTo>
                      <a:pt x="2006935" y="2993152"/>
                      <a:pt x="2009457" y="2993152"/>
                      <a:pt x="2011978" y="2993152"/>
                    </a:cubicBezTo>
                    <a:lnTo>
                      <a:pt x="2015579" y="2993152"/>
                    </a:lnTo>
                    <a:cubicBezTo>
                      <a:pt x="2015579" y="2993152"/>
                      <a:pt x="2015940" y="2993152"/>
                      <a:pt x="2016300" y="2993512"/>
                    </a:cubicBezTo>
                    <a:lnTo>
                      <a:pt x="2016300" y="2994232"/>
                    </a:lnTo>
                    <a:cubicBezTo>
                      <a:pt x="2016660" y="2994232"/>
                      <a:pt x="2017740" y="2995673"/>
                      <a:pt x="2017740" y="2995673"/>
                    </a:cubicBezTo>
                    <a:cubicBezTo>
                      <a:pt x="2020622" y="2999635"/>
                      <a:pt x="2023143" y="3003597"/>
                      <a:pt x="2026024" y="3007919"/>
                    </a:cubicBezTo>
                    <a:cubicBezTo>
                      <a:pt x="2029986" y="3013681"/>
                      <a:pt x="2033948" y="3019804"/>
                      <a:pt x="2038270" y="3025927"/>
                    </a:cubicBezTo>
                    <a:cubicBezTo>
                      <a:pt x="2041151" y="3030249"/>
                      <a:pt x="2044392" y="3034931"/>
                      <a:pt x="2047994" y="3039613"/>
                    </a:cubicBezTo>
                    <a:cubicBezTo>
                      <a:pt x="2051235" y="3044295"/>
                      <a:pt x="2054837" y="3049337"/>
                      <a:pt x="2058439" y="3054380"/>
                    </a:cubicBezTo>
                    <a:cubicBezTo>
                      <a:pt x="2060239" y="3056901"/>
                      <a:pt x="2062040" y="3059422"/>
                      <a:pt x="2064201" y="3062303"/>
                    </a:cubicBezTo>
                    <a:cubicBezTo>
                      <a:pt x="2066362" y="3064824"/>
                      <a:pt x="2068163" y="3067345"/>
                      <a:pt x="2070324" y="3070227"/>
                    </a:cubicBezTo>
                    <a:lnTo>
                      <a:pt x="2064561" y="3064464"/>
                    </a:lnTo>
                    <a:cubicBezTo>
                      <a:pt x="2107421" y="3117768"/>
                      <a:pt x="2145238" y="3156666"/>
                      <a:pt x="2184136" y="3192322"/>
                    </a:cubicBezTo>
                    <a:cubicBezTo>
                      <a:pt x="2193860" y="3200966"/>
                      <a:pt x="2203584" y="3209970"/>
                      <a:pt x="2214029" y="3218254"/>
                    </a:cubicBezTo>
                    <a:cubicBezTo>
                      <a:pt x="2219071" y="3222576"/>
                      <a:pt x="2224113" y="3226537"/>
                      <a:pt x="2229516" y="3230859"/>
                    </a:cubicBezTo>
                    <a:cubicBezTo>
                      <a:pt x="2234558" y="3235181"/>
                      <a:pt x="2239961" y="3239503"/>
                      <a:pt x="2245363" y="3243465"/>
                    </a:cubicBezTo>
                    <a:cubicBezTo>
                      <a:pt x="2256528" y="3251749"/>
                      <a:pt x="2267693" y="3260032"/>
                      <a:pt x="2279218" y="3268676"/>
                    </a:cubicBezTo>
                    <a:cubicBezTo>
                      <a:pt x="2291464" y="3276960"/>
                      <a:pt x="2303709" y="3285244"/>
                      <a:pt x="2317035" y="3294248"/>
                    </a:cubicBezTo>
                    <a:cubicBezTo>
                      <a:pt x="2330721" y="3303612"/>
                      <a:pt x="2344768" y="3312616"/>
                      <a:pt x="2358814" y="3321620"/>
                    </a:cubicBezTo>
                    <a:cubicBezTo>
                      <a:pt x="2372861" y="3330624"/>
                      <a:pt x="2387627" y="3338548"/>
                      <a:pt x="2402034" y="3347192"/>
                    </a:cubicBezTo>
                    <a:cubicBezTo>
                      <a:pt x="2391949" y="3341789"/>
                      <a:pt x="2373581" y="3332425"/>
                      <a:pt x="2360615" y="3325942"/>
                    </a:cubicBezTo>
                    <a:cubicBezTo>
                      <a:pt x="2348009" y="3319099"/>
                      <a:pt x="2340806" y="3315497"/>
                      <a:pt x="2352331" y="3323421"/>
                    </a:cubicBezTo>
                    <a:cubicBezTo>
                      <a:pt x="2342247" y="3316218"/>
                      <a:pt x="2331802" y="3309375"/>
                      <a:pt x="2321357" y="3302532"/>
                    </a:cubicBezTo>
                    <a:cubicBezTo>
                      <a:pt x="2315955" y="3299290"/>
                      <a:pt x="2310913" y="3295328"/>
                      <a:pt x="2305870" y="3291727"/>
                    </a:cubicBezTo>
                    <a:cubicBezTo>
                      <a:pt x="2300828" y="3288125"/>
                      <a:pt x="2295426" y="3284524"/>
                      <a:pt x="2290023" y="3280562"/>
                    </a:cubicBezTo>
                    <a:cubicBezTo>
                      <a:pt x="2284621" y="3276960"/>
                      <a:pt x="2279579" y="3273359"/>
                      <a:pt x="2274176" y="3269396"/>
                    </a:cubicBezTo>
                    <a:cubicBezTo>
                      <a:pt x="2269134" y="3265435"/>
                      <a:pt x="2263731" y="3261473"/>
                      <a:pt x="2258689" y="3257511"/>
                    </a:cubicBezTo>
                    <a:cubicBezTo>
                      <a:pt x="2248604" y="3249588"/>
                      <a:pt x="2237800" y="3241664"/>
                      <a:pt x="2228075" y="3233020"/>
                    </a:cubicBezTo>
                    <a:cubicBezTo>
                      <a:pt x="2223393" y="3230139"/>
                      <a:pt x="2239600" y="3244185"/>
                      <a:pt x="2246804" y="3249948"/>
                    </a:cubicBezTo>
                    <a:cubicBezTo>
                      <a:pt x="2243562" y="3247427"/>
                      <a:pt x="2240681" y="3245266"/>
                      <a:pt x="2237800" y="3243105"/>
                    </a:cubicBezTo>
                    <a:cubicBezTo>
                      <a:pt x="2234918" y="3240944"/>
                      <a:pt x="2232397" y="3238783"/>
                      <a:pt x="2229876" y="3236622"/>
                    </a:cubicBezTo>
                    <a:cubicBezTo>
                      <a:pt x="2224834" y="3232300"/>
                      <a:pt x="2220152" y="3228338"/>
                      <a:pt x="2215109" y="3224016"/>
                    </a:cubicBezTo>
                    <a:cubicBezTo>
                      <a:pt x="2210067" y="3219694"/>
                      <a:pt x="2204665" y="3215372"/>
                      <a:pt x="2198902" y="3209970"/>
                    </a:cubicBezTo>
                    <a:cubicBezTo>
                      <a:pt x="2193140" y="3204567"/>
                      <a:pt x="2186656" y="3198805"/>
                      <a:pt x="2178733" y="3191962"/>
                    </a:cubicBezTo>
                    <a:cubicBezTo>
                      <a:pt x="2179814" y="3193763"/>
                      <a:pt x="2213309" y="3224736"/>
                      <a:pt x="2187377" y="3202046"/>
                    </a:cubicBezTo>
                    <a:lnTo>
                      <a:pt x="2166848" y="3182237"/>
                    </a:lnTo>
                    <a:lnTo>
                      <a:pt x="2147039" y="3161708"/>
                    </a:lnTo>
                    <a:cubicBezTo>
                      <a:pt x="2143437" y="3158467"/>
                      <a:pt x="2140556" y="3155585"/>
                      <a:pt x="2137674" y="3152704"/>
                    </a:cubicBezTo>
                    <a:cubicBezTo>
                      <a:pt x="2134793" y="3149823"/>
                      <a:pt x="2132272" y="3147302"/>
                      <a:pt x="2130111" y="3145141"/>
                    </a:cubicBezTo>
                    <a:cubicBezTo>
                      <a:pt x="2125429" y="3140459"/>
                      <a:pt x="2121827" y="3136857"/>
                      <a:pt x="2118946" y="3133975"/>
                    </a:cubicBezTo>
                    <a:cubicBezTo>
                      <a:pt x="2112823" y="3128213"/>
                      <a:pt x="2108861" y="3124611"/>
                      <a:pt x="2104900" y="3120650"/>
                    </a:cubicBezTo>
                    <a:cubicBezTo>
                      <a:pt x="2100938" y="3116688"/>
                      <a:pt x="2096616" y="3112366"/>
                      <a:pt x="2089773" y="3104802"/>
                    </a:cubicBezTo>
                    <a:cubicBezTo>
                      <a:pt x="2082930" y="3097239"/>
                      <a:pt x="2073926" y="3086074"/>
                      <a:pt x="2059879" y="3068426"/>
                    </a:cubicBezTo>
                    <a:cubicBezTo>
                      <a:pt x="2065642" y="3074549"/>
                      <a:pt x="2074286" y="3083913"/>
                      <a:pt x="2084370" y="3094718"/>
                    </a:cubicBezTo>
                    <a:cubicBezTo>
                      <a:pt x="2089413" y="3100120"/>
                      <a:pt x="2095175" y="3105883"/>
                      <a:pt x="2100938" y="3112006"/>
                    </a:cubicBezTo>
                    <a:cubicBezTo>
                      <a:pt x="2103819" y="3114887"/>
                      <a:pt x="2106701" y="3118128"/>
                      <a:pt x="2109582" y="3121370"/>
                    </a:cubicBezTo>
                    <a:cubicBezTo>
                      <a:pt x="2112463" y="3124611"/>
                      <a:pt x="2115705" y="3127493"/>
                      <a:pt x="2118586" y="3130734"/>
                    </a:cubicBezTo>
                    <a:cubicBezTo>
                      <a:pt x="2090853" y="3100841"/>
                      <a:pt x="2156403" y="3169632"/>
                      <a:pt x="2131552" y="3141899"/>
                    </a:cubicBezTo>
                    <a:cubicBezTo>
                      <a:pt x="2110302" y="3121370"/>
                      <a:pt x="2095896" y="3105162"/>
                      <a:pt x="2080408" y="3086434"/>
                    </a:cubicBezTo>
                    <a:cubicBezTo>
                      <a:pt x="2076447" y="3081752"/>
                      <a:pt x="2072845" y="3076710"/>
                      <a:pt x="2068523" y="3071667"/>
                    </a:cubicBezTo>
                    <a:cubicBezTo>
                      <a:pt x="2064561" y="3066625"/>
                      <a:pt x="2060239" y="3061223"/>
                      <a:pt x="2055917" y="3055460"/>
                    </a:cubicBezTo>
                    <a:cubicBezTo>
                      <a:pt x="2051595" y="3049698"/>
                      <a:pt x="2046913" y="3043575"/>
                      <a:pt x="2041871" y="3036732"/>
                    </a:cubicBezTo>
                    <a:cubicBezTo>
                      <a:pt x="2039350" y="3033490"/>
                      <a:pt x="2036829" y="3029889"/>
                      <a:pt x="2034308" y="3026287"/>
                    </a:cubicBezTo>
                    <a:cubicBezTo>
                      <a:pt x="2030706" y="3021245"/>
                      <a:pt x="2027104" y="3016203"/>
                      <a:pt x="2023503" y="3011160"/>
                    </a:cubicBezTo>
                    <a:cubicBezTo>
                      <a:pt x="2026024" y="3014402"/>
                      <a:pt x="2027825" y="3017283"/>
                      <a:pt x="2029626" y="3019804"/>
                    </a:cubicBezTo>
                    <a:cubicBezTo>
                      <a:pt x="2030706" y="3021245"/>
                      <a:pt x="2031787" y="3022685"/>
                      <a:pt x="2033227" y="3024486"/>
                    </a:cubicBezTo>
                    <a:cubicBezTo>
                      <a:pt x="2035748" y="3027728"/>
                      <a:pt x="2038630" y="3032410"/>
                      <a:pt x="2044753" y="3039973"/>
                    </a:cubicBezTo>
                    <a:lnTo>
                      <a:pt x="2040431" y="3034211"/>
                    </a:lnTo>
                    <a:lnTo>
                      <a:pt x="2036469" y="3028448"/>
                    </a:lnTo>
                    <a:lnTo>
                      <a:pt x="2027104" y="3014402"/>
                    </a:lnTo>
                    <a:lnTo>
                      <a:pt x="2019541" y="3003237"/>
                    </a:lnTo>
                    <a:lnTo>
                      <a:pt x="2015579" y="2997834"/>
                    </a:lnTo>
                    <a:lnTo>
                      <a:pt x="2014499" y="2996394"/>
                    </a:lnTo>
                    <a:lnTo>
                      <a:pt x="2014499" y="2995673"/>
                    </a:lnTo>
                    <a:cubicBezTo>
                      <a:pt x="2013778" y="2995673"/>
                      <a:pt x="2013778" y="2994953"/>
                      <a:pt x="2013418" y="2995313"/>
                    </a:cubicBezTo>
                    <a:lnTo>
                      <a:pt x="2010177" y="2995313"/>
                    </a:lnTo>
                    <a:cubicBezTo>
                      <a:pt x="2010177" y="2995313"/>
                      <a:pt x="1983885" y="2995313"/>
                      <a:pt x="1983885" y="2995313"/>
                    </a:cubicBezTo>
                    <a:lnTo>
                      <a:pt x="1925899" y="2995313"/>
                    </a:lnTo>
                    <a:cubicBezTo>
                      <a:pt x="1954712" y="2996033"/>
                      <a:pt x="1829735" y="2996394"/>
                      <a:pt x="1840540" y="2998194"/>
                    </a:cubicBezTo>
                    <a:cubicBezTo>
                      <a:pt x="1902488" y="2998554"/>
                      <a:pt x="1924458" y="2998194"/>
                      <a:pt x="1948229" y="2998194"/>
                    </a:cubicBezTo>
                    <a:cubicBezTo>
                      <a:pt x="1961555" y="2998194"/>
                      <a:pt x="1975601" y="2998194"/>
                      <a:pt x="1996131" y="2998194"/>
                    </a:cubicBezTo>
                    <a:cubicBezTo>
                      <a:pt x="2000092" y="2998194"/>
                      <a:pt x="2004414" y="2998194"/>
                      <a:pt x="2008736" y="2998194"/>
                    </a:cubicBezTo>
                    <a:cubicBezTo>
                      <a:pt x="2009817" y="2998194"/>
                      <a:pt x="2010897" y="2998194"/>
                      <a:pt x="2011978" y="2998194"/>
                    </a:cubicBezTo>
                    <a:cubicBezTo>
                      <a:pt x="2012698" y="2999275"/>
                      <a:pt x="2013418" y="2999995"/>
                      <a:pt x="2013778" y="3001076"/>
                    </a:cubicBezTo>
                    <a:cubicBezTo>
                      <a:pt x="2015219" y="3002876"/>
                      <a:pt x="2016300" y="3005037"/>
                      <a:pt x="2017740" y="3006838"/>
                    </a:cubicBezTo>
                    <a:cubicBezTo>
                      <a:pt x="2022062" y="3012961"/>
                      <a:pt x="2026744" y="3019804"/>
                      <a:pt x="2031787" y="3027367"/>
                    </a:cubicBezTo>
                    <a:cubicBezTo>
                      <a:pt x="2033587" y="3029889"/>
                      <a:pt x="2035388" y="3032770"/>
                      <a:pt x="2037189" y="3035291"/>
                    </a:cubicBezTo>
                    <a:cubicBezTo>
                      <a:pt x="2038990" y="3038172"/>
                      <a:pt x="2041151" y="3041054"/>
                      <a:pt x="2043312" y="3043935"/>
                    </a:cubicBezTo>
                    <a:cubicBezTo>
                      <a:pt x="2047634" y="3049698"/>
                      <a:pt x="2052316" y="3056180"/>
                      <a:pt x="2057358" y="3063384"/>
                    </a:cubicBezTo>
                    <a:cubicBezTo>
                      <a:pt x="2051595" y="3055460"/>
                      <a:pt x="2045113" y="3047176"/>
                      <a:pt x="2038630" y="3038893"/>
                    </a:cubicBezTo>
                    <a:cubicBezTo>
                      <a:pt x="2031787" y="3029889"/>
                      <a:pt x="2027825" y="3024486"/>
                      <a:pt x="2015579" y="3007559"/>
                    </a:cubicBezTo>
                    <a:cubicBezTo>
                      <a:pt x="2014139" y="3005758"/>
                      <a:pt x="2013058" y="3003957"/>
                      <a:pt x="2011618" y="3002156"/>
                    </a:cubicBezTo>
                    <a:lnTo>
                      <a:pt x="2010537" y="3000715"/>
                    </a:lnTo>
                    <a:cubicBezTo>
                      <a:pt x="2010537" y="3000715"/>
                      <a:pt x="2010537" y="3000715"/>
                      <a:pt x="2010537" y="3000715"/>
                    </a:cubicBezTo>
                    <a:lnTo>
                      <a:pt x="2010177" y="3000715"/>
                    </a:lnTo>
                    <a:cubicBezTo>
                      <a:pt x="2010177" y="3000715"/>
                      <a:pt x="2009457" y="3000715"/>
                      <a:pt x="2009457" y="3000715"/>
                    </a:cubicBezTo>
                    <a:lnTo>
                      <a:pt x="2006215" y="3000715"/>
                    </a:lnTo>
                    <a:cubicBezTo>
                      <a:pt x="2001893" y="3000715"/>
                      <a:pt x="1997931" y="3000715"/>
                      <a:pt x="1993609" y="3001076"/>
                    </a:cubicBezTo>
                    <a:cubicBezTo>
                      <a:pt x="1991449" y="3001076"/>
                      <a:pt x="1989648" y="3001076"/>
                      <a:pt x="1987487" y="3001076"/>
                    </a:cubicBezTo>
                    <a:lnTo>
                      <a:pt x="1984605" y="3001076"/>
                    </a:lnTo>
                    <a:cubicBezTo>
                      <a:pt x="1984605" y="3001076"/>
                      <a:pt x="1982805" y="3001076"/>
                      <a:pt x="1982805" y="3001076"/>
                    </a:cubicBezTo>
                    <a:cubicBezTo>
                      <a:pt x="1980283" y="3001076"/>
                      <a:pt x="1978122" y="3001076"/>
                      <a:pt x="1975961" y="3001076"/>
                    </a:cubicBezTo>
                    <a:cubicBezTo>
                      <a:pt x="1966957" y="3001436"/>
                      <a:pt x="1959394" y="3002156"/>
                      <a:pt x="1953271" y="3002516"/>
                    </a:cubicBezTo>
                    <a:cubicBezTo>
                      <a:pt x="1952191" y="3002516"/>
                      <a:pt x="1950030" y="3002516"/>
                      <a:pt x="1945708" y="3002516"/>
                    </a:cubicBezTo>
                    <a:cubicBezTo>
                      <a:pt x="1924098" y="3004317"/>
                      <a:pt x="1946068" y="3005037"/>
                      <a:pt x="1945708" y="3008279"/>
                    </a:cubicBezTo>
                    <a:cubicBezTo>
                      <a:pt x="1953631" y="3008279"/>
                      <a:pt x="1961555" y="3007919"/>
                      <a:pt x="1969118" y="3007559"/>
                    </a:cubicBezTo>
                    <a:cubicBezTo>
                      <a:pt x="1972720" y="3007559"/>
                      <a:pt x="1976682" y="3007559"/>
                      <a:pt x="1980283" y="3007559"/>
                    </a:cubicBezTo>
                    <a:cubicBezTo>
                      <a:pt x="1984965" y="3007559"/>
                      <a:pt x="1989287" y="3007559"/>
                      <a:pt x="1993969" y="3007559"/>
                    </a:cubicBezTo>
                    <a:cubicBezTo>
                      <a:pt x="1996491" y="3007559"/>
                      <a:pt x="1999012" y="3007559"/>
                      <a:pt x="2001533" y="3007559"/>
                    </a:cubicBezTo>
                    <a:lnTo>
                      <a:pt x="2005495" y="3007559"/>
                    </a:lnTo>
                    <a:cubicBezTo>
                      <a:pt x="2006215" y="3007559"/>
                      <a:pt x="2006935" y="3007559"/>
                      <a:pt x="2007296" y="3007559"/>
                    </a:cubicBezTo>
                    <a:lnTo>
                      <a:pt x="2008376" y="3008999"/>
                    </a:lnTo>
                    <a:cubicBezTo>
                      <a:pt x="2011257" y="3013321"/>
                      <a:pt x="2014139" y="3017283"/>
                      <a:pt x="2017020" y="3021605"/>
                    </a:cubicBezTo>
                    <a:cubicBezTo>
                      <a:pt x="2021342" y="3027728"/>
                      <a:pt x="2025304" y="3033850"/>
                      <a:pt x="2029626" y="3039973"/>
                    </a:cubicBezTo>
                    <a:cubicBezTo>
                      <a:pt x="2046193" y="3062663"/>
                      <a:pt x="2063481" y="3086434"/>
                      <a:pt x="2088692" y="3114167"/>
                    </a:cubicBezTo>
                    <a:cubicBezTo>
                      <a:pt x="2094095" y="3118849"/>
                      <a:pt x="2087252" y="3110205"/>
                      <a:pt x="2076447" y="3096879"/>
                    </a:cubicBezTo>
                    <a:cubicBezTo>
                      <a:pt x="2071044" y="3090036"/>
                      <a:pt x="2064922" y="3082112"/>
                      <a:pt x="2058439" y="3073829"/>
                    </a:cubicBezTo>
                    <a:cubicBezTo>
                      <a:pt x="2055197" y="3069867"/>
                      <a:pt x="2051956" y="3065545"/>
                      <a:pt x="2049075" y="3061583"/>
                    </a:cubicBezTo>
                    <a:cubicBezTo>
                      <a:pt x="2045833" y="3057621"/>
                      <a:pt x="2042952" y="3053659"/>
                      <a:pt x="2040070" y="3049698"/>
                    </a:cubicBezTo>
                    <a:cubicBezTo>
                      <a:pt x="2053396" y="3067345"/>
                      <a:pt x="2067443" y="3083913"/>
                      <a:pt x="2081849" y="3100841"/>
                    </a:cubicBezTo>
                    <a:cubicBezTo>
                      <a:pt x="2078608" y="3097959"/>
                      <a:pt x="2075726" y="3094718"/>
                      <a:pt x="2072845" y="3091476"/>
                    </a:cubicBezTo>
                    <a:cubicBezTo>
                      <a:pt x="2108141" y="3134696"/>
                      <a:pt x="2147039" y="3175034"/>
                      <a:pt x="2188818" y="3211771"/>
                    </a:cubicBezTo>
                    <a:cubicBezTo>
                      <a:pt x="2176932" y="3201326"/>
                      <a:pt x="2169009" y="3194483"/>
                      <a:pt x="2162165" y="3188720"/>
                    </a:cubicBezTo>
                    <a:cubicBezTo>
                      <a:pt x="2155683" y="3182958"/>
                      <a:pt x="2150280" y="3178276"/>
                      <a:pt x="2144157" y="3172873"/>
                    </a:cubicBezTo>
                    <a:lnTo>
                      <a:pt x="2155683" y="3184398"/>
                    </a:lnTo>
                    <a:cubicBezTo>
                      <a:pt x="2157483" y="3186199"/>
                      <a:pt x="2159644" y="3188360"/>
                      <a:pt x="2161445" y="3190161"/>
                    </a:cubicBezTo>
                    <a:lnTo>
                      <a:pt x="2167568" y="3195563"/>
                    </a:lnTo>
                    <a:cubicBezTo>
                      <a:pt x="2175492" y="3203127"/>
                      <a:pt x="2183775" y="3210690"/>
                      <a:pt x="2192059" y="3218614"/>
                    </a:cubicBezTo>
                    <a:cubicBezTo>
                      <a:pt x="2189898" y="3213932"/>
                      <a:pt x="2192419" y="3215372"/>
                      <a:pt x="2208987" y="3228698"/>
                    </a:cubicBezTo>
                    <a:cubicBezTo>
                      <a:pt x="2214029" y="3233020"/>
                      <a:pt x="2219071" y="3237342"/>
                      <a:pt x="2224113" y="3241304"/>
                    </a:cubicBezTo>
                    <a:cubicBezTo>
                      <a:pt x="2226635" y="3243465"/>
                      <a:pt x="2229156" y="3245266"/>
                      <a:pt x="2231317" y="3247427"/>
                    </a:cubicBezTo>
                    <a:cubicBezTo>
                      <a:pt x="2233838" y="3249227"/>
                      <a:pt x="2236359" y="3251028"/>
                      <a:pt x="2238520" y="3252829"/>
                    </a:cubicBezTo>
                    <a:cubicBezTo>
                      <a:pt x="2248244" y="3260032"/>
                      <a:pt x="2257248" y="3266876"/>
                      <a:pt x="2265532" y="3273719"/>
                    </a:cubicBezTo>
                    <a:cubicBezTo>
                      <a:pt x="2269854" y="3276960"/>
                      <a:pt x="2274176" y="3279841"/>
                      <a:pt x="2278138" y="3282723"/>
                    </a:cubicBezTo>
                    <a:cubicBezTo>
                      <a:pt x="2282100" y="3285604"/>
                      <a:pt x="2286422" y="3288485"/>
                      <a:pt x="2290023" y="3291006"/>
                    </a:cubicBezTo>
                    <a:cubicBezTo>
                      <a:pt x="2297947" y="3296409"/>
                      <a:pt x="2305150" y="3301451"/>
                      <a:pt x="2311993" y="3306493"/>
                    </a:cubicBezTo>
                    <a:cubicBezTo>
                      <a:pt x="2326039" y="3315497"/>
                      <a:pt x="2338285" y="3323781"/>
                      <a:pt x="2349090" y="3330624"/>
                    </a:cubicBezTo>
                    <a:cubicBezTo>
                      <a:pt x="2354492" y="3334226"/>
                      <a:pt x="2359534" y="3337467"/>
                      <a:pt x="2364577" y="3340349"/>
                    </a:cubicBezTo>
                    <a:cubicBezTo>
                      <a:pt x="2369259" y="3343230"/>
                      <a:pt x="2373941" y="3346111"/>
                      <a:pt x="2378263" y="3348632"/>
                    </a:cubicBezTo>
                    <a:cubicBezTo>
                      <a:pt x="2381865" y="3350433"/>
                      <a:pt x="2386187" y="3352954"/>
                      <a:pt x="2389428" y="3354755"/>
                    </a:cubicBezTo>
                    <a:cubicBezTo>
                      <a:pt x="2385827" y="3352234"/>
                      <a:pt x="2387987" y="3352954"/>
                      <a:pt x="2394470" y="3355835"/>
                    </a:cubicBezTo>
                    <a:cubicBezTo>
                      <a:pt x="2397712" y="3357276"/>
                      <a:pt x="2401674" y="3359437"/>
                      <a:pt x="2406356" y="3361598"/>
                    </a:cubicBezTo>
                    <a:cubicBezTo>
                      <a:pt x="2411038" y="3363759"/>
                      <a:pt x="2416800" y="3366280"/>
                      <a:pt x="2422563" y="3368802"/>
                    </a:cubicBezTo>
                    <a:cubicBezTo>
                      <a:pt x="2428326" y="3371323"/>
                      <a:pt x="2434448" y="3374204"/>
                      <a:pt x="2440931" y="3377085"/>
                    </a:cubicBezTo>
                    <a:cubicBezTo>
                      <a:pt x="2444173" y="3378526"/>
                      <a:pt x="2447054" y="3379967"/>
                      <a:pt x="2450295" y="3381407"/>
                    </a:cubicBezTo>
                    <a:cubicBezTo>
                      <a:pt x="2451736" y="3382128"/>
                      <a:pt x="2453537" y="3382848"/>
                      <a:pt x="2454978" y="3383568"/>
                    </a:cubicBezTo>
                    <a:cubicBezTo>
                      <a:pt x="2456418" y="3384288"/>
                      <a:pt x="2458219" y="3384648"/>
                      <a:pt x="2459660" y="3385369"/>
                    </a:cubicBezTo>
                    <a:cubicBezTo>
                      <a:pt x="2471905" y="3390411"/>
                      <a:pt x="2483430" y="3394733"/>
                      <a:pt x="2491354" y="3397615"/>
                    </a:cubicBezTo>
                    <a:cubicBezTo>
                      <a:pt x="2490634" y="3397615"/>
                      <a:pt x="2493515" y="3399415"/>
                      <a:pt x="2498917" y="3401936"/>
                    </a:cubicBezTo>
                    <a:cubicBezTo>
                      <a:pt x="2501439" y="3403017"/>
                      <a:pt x="2504680" y="3404457"/>
                      <a:pt x="2507921" y="3406258"/>
                    </a:cubicBezTo>
                    <a:cubicBezTo>
                      <a:pt x="2511523" y="3407699"/>
                      <a:pt x="2515485" y="3409140"/>
                      <a:pt x="2519447" y="3410941"/>
                    </a:cubicBezTo>
                    <a:cubicBezTo>
                      <a:pt x="2527730" y="3414182"/>
                      <a:pt x="2537095" y="3417784"/>
                      <a:pt x="2546099" y="3421385"/>
                    </a:cubicBezTo>
                    <a:cubicBezTo>
                      <a:pt x="2550781" y="3423186"/>
                      <a:pt x="2555103" y="3424987"/>
                      <a:pt x="2559425" y="3426788"/>
                    </a:cubicBezTo>
                    <a:cubicBezTo>
                      <a:pt x="2561586" y="3427508"/>
                      <a:pt x="2563747" y="3428589"/>
                      <a:pt x="2565547" y="3429309"/>
                    </a:cubicBezTo>
                    <a:cubicBezTo>
                      <a:pt x="2567709" y="3430029"/>
                      <a:pt x="2569509" y="3430749"/>
                      <a:pt x="2571310" y="3431470"/>
                    </a:cubicBezTo>
                    <a:cubicBezTo>
                      <a:pt x="2579594" y="3432910"/>
                      <a:pt x="2578513" y="3431470"/>
                      <a:pt x="2571310" y="3427508"/>
                    </a:cubicBezTo>
                    <a:cubicBezTo>
                      <a:pt x="2564107" y="3423906"/>
                      <a:pt x="2550421" y="3417063"/>
                      <a:pt x="2533133" y="3409500"/>
                    </a:cubicBezTo>
                    <a:cubicBezTo>
                      <a:pt x="2524489" y="3406619"/>
                      <a:pt x="2517646" y="3404097"/>
                      <a:pt x="2511523" y="3401936"/>
                    </a:cubicBezTo>
                    <a:cubicBezTo>
                      <a:pt x="2505761" y="3399776"/>
                      <a:pt x="2501439" y="3397975"/>
                      <a:pt x="2497837" y="3396534"/>
                    </a:cubicBezTo>
                    <a:cubicBezTo>
                      <a:pt x="2490634" y="3393653"/>
                      <a:pt x="2487032" y="3392572"/>
                      <a:pt x="2484151" y="3391492"/>
                    </a:cubicBezTo>
                    <a:cubicBezTo>
                      <a:pt x="2479108" y="3390051"/>
                      <a:pt x="2478028" y="3390411"/>
                      <a:pt x="2461821" y="3384648"/>
                    </a:cubicBezTo>
                    <a:lnTo>
                      <a:pt x="2454978" y="3381767"/>
                    </a:lnTo>
                    <a:lnTo>
                      <a:pt x="2448495" y="3378526"/>
                    </a:lnTo>
                    <a:lnTo>
                      <a:pt x="2435169" y="3372403"/>
                    </a:lnTo>
                    <a:lnTo>
                      <a:pt x="2408877" y="3359798"/>
                    </a:lnTo>
                    <a:cubicBezTo>
                      <a:pt x="2404555" y="3357636"/>
                      <a:pt x="2400233" y="3355475"/>
                      <a:pt x="2395911" y="3352954"/>
                    </a:cubicBezTo>
                    <a:lnTo>
                      <a:pt x="2382945" y="3346111"/>
                    </a:lnTo>
                    <a:lnTo>
                      <a:pt x="2357014" y="3332425"/>
                    </a:lnTo>
                    <a:lnTo>
                      <a:pt x="2380784" y="3343590"/>
                    </a:lnTo>
                    <a:cubicBezTo>
                      <a:pt x="2374301" y="3339989"/>
                      <a:pt x="2368178" y="3336387"/>
                      <a:pt x="2362056" y="3332785"/>
                    </a:cubicBezTo>
                    <a:cubicBezTo>
                      <a:pt x="2358814" y="3330985"/>
                      <a:pt x="2355933" y="3329184"/>
                      <a:pt x="2353052" y="3327383"/>
                    </a:cubicBezTo>
                    <a:cubicBezTo>
                      <a:pt x="2350170" y="3325582"/>
                      <a:pt x="2347289" y="3323781"/>
                      <a:pt x="2344408" y="3321981"/>
                    </a:cubicBezTo>
                    <a:cubicBezTo>
                      <a:pt x="2332883" y="3315137"/>
                      <a:pt x="2322438" y="3308654"/>
                      <a:pt x="2313434" y="3303252"/>
                    </a:cubicBezTo>
                    <a:cubicBezTo>
                      <a:pt x="2296146" y="3291727"/>
                      <a:pt x="2285341" y="3284524"/>
                      <a:pt x="2287862" y="3284884"/>
                    </a:cubicBezTo>
                    <a:cubicBezTo>
                      <a:pt x="2294345" y="3288845"/>
                      <a:pt x="2301908" y="3293888"/>
                      <a:pt x="2309832" y="3298930"/>
                    </a:cubicBezTo>
                    <a:cubicBezTo>
                      <a:pt x="2313794" y="3301811"/>
                      <a:pt x="2318116" y="3303972"/>
                      <a:pt x="2322438" y="3306853"/>
                    </a:cubicBezTo>
                    <a:cubicBezTo>
                      <a:pt x="2326760" y="3309375"/>
                      <a:pt x="2331082" y="3312256"/>
                      <a:pt x="2335404" y="3314777"/>
                    </a:cubicBezTo>
                    <a:cubicBezTo>
                      <a:pt x="2344048" y="3320180"/>
                      <a:pt x="2352692" y="3325582"/>
                      <a:pt x="2360975" y="3330264"/>
                    </a:cubicBezTo>
                    <a:cubicBezTo>
                      <a:pt x="2369259" y="3334586"/>
                      <a:pt x="2377183" y="3338908"/>
                      <a:pt x="2384026" y="3342150"/>
                    </a:cubicBezTo>
                    <a:lnTo>
                      <a:pt x="2367458" y="3332425"/>
                    </a:lnTo>
                    <a:lnTo>
                      <a:pt x="2359174" y="3327743"/>
                    </a:lnTo>
                    <a:lnTo>
                      <a:pt x="2351251" y="3322341"/>
                    </a:lnTo>
                    <a:cubicBezTo>
                      <a:pt x="2358454" y="3326662"/>
                      <a:pt x="2364577" y="3329904"/>
                      <a:pt x="2369979" y="3332425"/>
                    </a:cubicBezTo>
                    <a:cubicBezTo>
                      <a:pt x="2375022" y="3335306"/>
                      <a:pt x="2378983" y="3337467"/>
                      <a:pt x="2382585" y="3339268"/>
                    </a:cubicBezTo>
                    <a:cubicBezTo>
                      <a:pt x="2389428" y="3343230"/>
                      <a:pt x="2393390" y="3345751"/>
                      <a:pt x="2397712" y="3348632"/>
                    </a:cubicBezTo>
                    <a:cubicBezTo>
                      <a:pt x="2406356" y="3354395"/>
                      <a:pt x="2417521" y="3360158"/>
                      <a:pt x="2454617" y="3377806"/>
                    </a:cubicBezTo>
                    <a:cubicBezTo>
                      <a:pt x="2441291" y="3370242"/>
                      <a:pt x="2443092" y="3370963"/>
                      <a:pt x="2452096" y="3375644"/>
                    </a:cubicBezTo>
                    <a:cubicBezTo>
                      <a:pt x="2456418" y="3378166"/>
                      <a:pt x="2462901" y="3380687"/>
                      <a:pt x="2470465" y="3383928"/>
                    </a:cubicBezTo>
                    <a:cubicBezTo>
                      <a:pt x="2477668" y="3387170"/>
                      <a:pt x="2485952" y="3390411"/>
                      <a:pt x="2494235" y="3394013"/>
                    </a:cubicBezTo>
                    <a:cubicBezTo>
                      <a:pt x="2487752" y="3390772"/>
                      <a:pt x="2476587" y="3385729"/>
                      <a:pt x="2463261" y="3379967"/>
                    </a:cubicBezTo>
                    <a:cubicBezTo>
                      <a:pt x="2461461" y="3379246"/>
                      <a:pt x="2460020" y="3378526"/>
                      <a:pt x="2458219" y="3377806"/>
                    </a:cubicBezTo>
                    <a:cubicBezTo>
                      <a:pt x="2456418" y="3377085"/>
                      <a:pt x="2454978" y="3376005"/>
                      <a:pt x="2453177" y="3375284"/>
                    </a:cubicBezTo>
                    <a:cubicBezTo>
                      <a:pt x="2449935" y="3373484"/>
                      <a:pt x="2446334" y="3371683"/>
                      <a:pt x="2442732" y="3370242"/>
                    </a:cubicBezTo>
                    <a:cubicBezTo>
                      <a:pt x="2435889" y="3366640"/>
                      <a:pt x="2428686" y="3363399"/>
                      <a:pt x="2422203" y="3360158"/>
                    </a:cubicBezTo>
                    <a:cubicBezTo>
                      <a:pt x="2415720" y="3356916"/>
                      <a:pt x="2409237" y="3354035"/>
                      <a:pt x="2403835" y="3350794"/>
                    </a:cubicBezTo>
                    <a:cubicBezTo>
                      <a:pt x="2398432" y="3347912"/>
                      <a:pt x="2394110" y="3345031"/>
                      <a:pt x="2390509" y="3343230"/>
                    </a:cubicBezTo>
                    <a:cubicBezTo>
                      <a:pt x="2383665" y="3339268"/>
                      <a:pt x="2381865" y="3337467"/>
                      <a:pt x="2387627" y="3339628"/>
                    </a:cubicBezTo>
                    <a:cubicBezTo>
                      <a:pt x="2396991" y="3344310"/>
                      <a:pt x="2409597" y="3351514"/>
                      <a:pt x="2424004" y="3358717"/>
                    </a:cubicBezTo>
                    <a:cubicBezTo>
                      <a:pt x="2431207" y="3362319"/>
                      <a:pt x="2439131" y="3366640"/>
                      <a:pt x="2447054" y="3370602"/>
                    </a:cubicBezTo>
                    <a:cubicBezTo>
                      <a:pt x="2451016" y="3372763"/>
                      <a:pt x="2454978" y="3374924"/>
                      <a:pt x="2459300" y="3377085"/>
                    </a:cubicBezTo>
                    <a:cubicBezTo>
                      <a:pt x="2463622" y="3378886"/>
                      <a:pt x="2467583" y="3381047"/>
                      <a:pt x="2471905" y="3382848"/>
                    </a:cubicBezTo>
                    <a:cubicBezTo>
                      <a:pt x="2480549" y="3386810"/>
                      <a:pt x="2489193" y="3390772"/>
                      <a:pt x="2497837" y="3394733"/>
                    </a:cubicBezTo>
                    <a:cubicBezTo>
                      <a:pt x="2502159" y="3396534"/>
                      <a:pt x="2506481" y="3398695"/>
                      <a:pt x="2510803" y="3400496"/>
                    </a:cubicBezTo>
                    <a:cubicBezTo>
                      <a:pt x="2515125" y="3402297"/>
                      <a:pt x="2519447" y="3403737"/>
                      <a:pt x="2523769" y="3405538"/>
                    </a:cubicBezTo>
                    <a:cubicBezTo>
                      <a:pt x="2540696" y="3412021"/>
                      <a:pt x="2556543" y="3417784"/>
                      <a:pt x="2570230" y="3422105"/>
                    </a:cubicBezTo>
                    <a:cubicBezTo>
                      <a:pt x="2569149" y="3422105"/>
                      <a:pt x="2568429" y="3421745"/>
                      <a:pt x="2567348" y="3421385"/>
                    </a:cubicBezTo>
                    <a:cubicBezTo>
                      <a:pt x="2587157" y="3428228"/>
                      <a:pt x="2603725" y="3433631"/>
                      <a:pt x="2618131" y="3438313"/>
                    </a:cubicBezTo>
                    <a:cubicBezTo>
                      <a:pt x="2621733" y="3439393"/>
                      <a:pt x="2624974" y="3440474"/>
                      <a:pt x="2628576" y="3441554"/>
                    </a:cubicBezTo>
                    <a:cubicBezTo>
                      <a:pt x="2630737" y="3442274"/>
                      <a:pt x="2630737" y="3442274"/>
                      <a:pt x="2631457" y="3442274"/>
                    </a:cubicBezTo>
                    <a:cubicBezTo>
                      <a:pt x="2632178" y="3442274"/>
                      <a:pt x="2632898" y="3442274"/>
                      <a:pt x="2633618" y="3442274"/>
                    </a:cubicBezTo>
                    <a:cubicBezTo>
                      <a:pt x="2636860" y="3442274"/>
                      <a:pt x="2639381" y="3441914"/>
                      <a:pt x="2641902" y="3440834"/>
                    </a:cubicBezTo>
                    <a:cubicBezTo>
                      <a:pt x="2646584" y="3439033"/>
                      <a:pt x="2649826" y="3435792"/>
                      <a:pt x="2651626" y="3432190"/>
                    </a:cubicBezTo>
                    <a:cubicBezTo>
                      <a:pt x="2653427" y="3428949"/>
                      <a:pt x="2654148" y="3425347"/>
                      <a:pt x="2653787" y="3422105"/>
                    </a:cubicBezTo>
                    <a:cubicBezTo>
                      <a:pt x="2654148" y="3418144"/>
                      <a:pt x="2653067" y="3413822"/>
                      <a:pt x="2650186" y="3410220"/>
                    </a:cubicBezTo>
                    <a:cubicBezTo>
                      <a:pt x="2650186" y="3409860"/>
                      <a:pt x="2649465" y="3409140"/>
                      <a:pt x="2649105" y="3408780"/>
                    </a:cubicBezTo>
                    <a:cubicBezTo>
                      <a:pt x="2649105" y="3408420"/>
                      <a:pt x="2648385" y="3408059"/>
                      <a:pt x="2647664" y="3407339"/>
                    </a:cubicBezTo>
                    <a:lnTo>
                      <a:pt x="2644423" y="3404457"/>
                    </a:lnTo>
                    <a:lnTo>
                      <a:pt x="2640822" y="3401216"/>
                    </a:lnTo>
                    <a:cubicBezTo>
                      <a:pt x="2636500" y="3396894"/>
                      <a:pt x="2632178" y="3392212"/>
                      <a:pt x="2628216" y="3387890"/>
                    </a:cubicBezTo>
                    <a:cubicBezTo>
                      <a:pt x="2612369" y="3369882"/>
                      <a:pt x="2599043" y="3350073"/>
                      <a:pt x="2588598" y="3332065"/>
                    </a:cubicBezTo>
                    <a:lnTo>
                      <a:pt x="2590038" y="3332065"/>
                    </a:lnTo>
                    <a:cubicBezTo>
                      <a:pt x="2585356" y="3324141"/>
                      <a:pt x="2580314" y="3315497"/>
                      <a:pt x="2575992" y="3306853"/>
                    </a:cubicBezTo>
                    <a:cubicBezTo>
                      <a:pt x="2571670" y="3298209"/>
                      <a:pt x="2567348" y="3289566"/>
                      <a:pt x="2563747" y="3280562"/>
                    </a:cubicBezTo>
                    <a:cubicBezTo>
                      <a:pt x="2565187" y="3283803"/>
                      <a:pt x="2566988" y="3287045"/>
                      <a:pt x="2568429" y="3290286"/>
                    </a:cubicBezTo>
                    <a:cubicBezTo>
                      <a:pt x="2570230" y="3293888"/>
                      <a:pt x="2572030" y="3297489"/>
                      <a:pt x="2573831" y="3301091"/>
                    </a:cubicBezTo>
                    <a:cubicBezTo>
                      <a:pt x="2575632" y="3305053"/>
                      <a:pt x="2577793" y="3309014"/>
                      <a:pt x="2579594" y="3312976"/>
                    </a:cubicBezTo>
                    <a:cubicBezTo>
                      <a:pt x="2581755" y="3316938"/>
                      <a:pt x="2583916" y="3321260"/>
                      <a:pt x="2586437" y="3325582"/>
                    </a:cubicBezTo>
                    <a:cubicBezTo>
                      <a:pt x="2595801" y="3343230"/>
                      <a:pt x="2607687" y="3362679"/>
                      <a:pt x="2623894" y="3382848"/>
                    </a:cubicBezTo>
                    <a:lnTo>
                      <a:pt x="2621373" y="3376725"/>
                    </a:lnTo>
                    <a:cubicBezTo>
                      <a:pt x="2625695" y="3382848"/>
                      <a:pt x="2630377" y="3388250"/>
                      <a:pt x="2634699" y="3393653"/>
                    </a:cubicBezTo>
                    <a:cubicBezTo>
                      <a:pt x="2637220" y="3396174"/>
                      <a:pt x="2639381" y="3398695"/>
                      <a:pt x="2641902" y="3401216"/>
                    </a:cubicBezTo>
                    <a:cubicBezTo>
                      <a:pt x="2643343" y="3402657"/>
                      <a:pt x="2644423" y="3403737"/>
                      <a:pt x="2646224" y="3405178"/>
                    </a:cubicBezTo>
                    <a:lnTo>
                      <a:pt x="2646944" y="3405898"/>
                    </a:lnTo>
                    <a:lnTo>
                      <a:pt x="2646944" y="3405898"/>
                    </a:lnTo>
                    <a:cubicBezTo>
                      <a:pt x="2646944" y="3405898"/>
                      <a:pt x="2647304" y="3406619"/>
                      <a:pt x="2647304" y="3406619"/>
                    </a:cubicBezTo>
                    <a:lnTo>
                      <a:pt x="2648025" y="3407339"/>
                    </a:lnTo>
                    <a:cubicBezTo>
                      <a:pt x="2651626" y="3411301"/>
                      <a:pt x="2654148" y="3415983"/>
                      <a:pt x="2654508" y="3421025"/>
                    </a:cubicBezTo>
                    <a:cubicBezTo>
                      <a:pt x="2654868" y="3426067"/>
                      <a:pt x="2653787" y="3430749"/>
                      <a:pt x="2650906" y="3435432"/>
                    </a:cubicBezTo>
                    <a:cubicBezTo>
                      <a:pt x="2648025" y="3439754"/>
                      <a:pt x="2643343" y="3442995"/>
                      <a:pt x="2637940" y="3444075"/>
                    </a:cubicBezTo>
                    <a:cubicBezTo>
                      <a:pt x="2641902" y="3443355"/>
                      <a:pt x="2646224" y="3441194"/>
                      <a:pt x="2649465" y="3437953"/>
                    </a:cubicBezTo>
                    <a:cubicBezTo>
                      <a:pt x="2652707" y="3434711"/>
                      <a:pt x="2655588" y="3430029"/>
                      <a:pt x="2656308" y="3425347"/>
                    </a:cubicBezTo>
                    <a:cubicBezTo>
                      <a:pt x="2657029" y="3420305"/>
                      <a:pt x="2656308" y="3414902"/>
                      <a:pt x="2653787" y="3410580"/>
                    </a:cubicBezTo>
                    <a:cubicBezTo>
                      <a:pt x="2652707" y="3408420"/>
                      <a:pt x="2650906" y="3406258"/>
                      <a:pt x="2649105" y="3404818"/>
                    </a:cubicBezTo>
                    <a:lnTo>
                      <a:pt x="2646224" y="3402297"/>
                    </a:lnTo>
                    <a:lnTo>
                      <a:pt x="2642982" y="3399415"/>
                    </a:lnTo>
                    <a:cubicBezTo>
                      <a:pt x="2640822" y="3397615"/>
                      <a:pt x="2639381" y="3395453"/>
                      <a:pt x="2637220" y="3393653"/>
                    </a:cubicBezTo>
                    <a:cubicBezTo>
                      <a:pt x="2622813" y="3378526"/>
                      <a:pt x="2612369" y="3363399"/>
                      <a:pt x="2604085" y="3351874"/>
                    </a:cubicBezTo>
                    <a:cubicBezTo>
                      <a:pt x="2600123" y="3345751"/>
                      <a:pt x="2596522" y="3340709"/>
                      <a:pt x="2594000" y="3336747"/>
                    </a:cubicBezTo>
                    <a:cubicBezTo>
                      <a:pt x="2591479" y="3332785"/>
                      <a:pt x="2589318" y="3329904"/>
                      <a:pt x="2587878" y="3328463"/>
                    </a:cubicBezTo>
                    <a:lnTo>
                      <a:pt x="2583556" y="3319459"/>
                    </a:lnTo>
                    <a:cubicBezTo>
                      <a:pt x="2582115" y="3316578"/>
                      <a:pt x="2580674" y="3313337"/>
                      <a:pt x="2579234" y="3310455"/>
                    </a:cubicBezTo>
                    <a:lnTo>
                      <a:pt x="2571310" y="3292087"/>
                    </a:lnTo>
                    <a:cubicBezTo>
                      <a:pt x="2568429" y="3286324"/>
                      <a:pt x="2565908" y="3280562"/>
                      <a:pt x="2563387" y="3274799"/>
                    </a:cubicBezTo>
                    <a:cubicBezTo>
                      <a:pt x="2558344" y="3260753"/>
                      <a:pt x="2559065" y="3260753"/>
                      <a:pt x="2564107" y="3270477"/>
                    </a:cubicBezTo>
                    <a:cubicBezTo>
                      <a:pt x="2565187" y="3272998"/>
                      <a:pt x="2566988" y="3275880"/>
                      <a:pt x="2568429" y="3279841"/>
                    </a:cubicBezTo>
                    <a:cubicBezTo>
                      <a:pt x="2570230" y="3283443"/>
                      <a:pt x="2572030" y="3287765"/>
                      <a:pt x="2574552" y="3292447"/>
                    </a:cubicBezTo>
                    <a:cubicBezTo>
                      <a:pt x="2579234" y="3301811"/>
                      <a:pt x="2584636" y="3312976"/>
                      <a:pt x="2592200" y="3325582"/>
                    </a:cubicBezTo>
                    <a:cubicBezTo>
                      <a:pt x="2596522" y="3334586"/>
                      <a:pt x="2599043" y="3338908"/>
                      <a:pt x="2597242" y="3336387"/>
                    </a:cubicBezTo>
                    <a:cubicBezTo>
                      <a:pt x="2600843" y="3342150"/>
                      <a:pt x="2604445" y="3347552"/>
                      <a:pt x="2608767" y="3353315"/>
                    </a:cubicBezTo>
                    <a:cubicBezTo>
                      <a:pt x="2610928" y="3356196"/>
                      <a:pt x="2613089" y="3359077"/>
                      <a:pt x="2615610" y="3362319"/>
                    </a:cubicBezTo>
                    <a:cubicBezTo>
                      <a:pt x="2616691" y="3363759"/>
                      <a:pt x="2618131" y="3365560"/>
                      <a:pt x="2619212" y="3367001"/>
                    </a:cubicBezTo>
                    <a:cubicBezTo>
                      <a:pt x="2620652" y="3368802"/>
                      <a:pt x="2621733" y="3370242"/>
                      <a:pt x="2623173" y="3372043"/>
                    </a:cubicBezTo>
                    <a:cubicBezTo>
                      <a:pt x="2626055" y="3375644"/>
                      <a:pt x="2628936" y="3379246"/>
                      <a:pt x="2632538" y="3383208"/>
                    </a:cubicBezTo>
                    <a:cubicBezTo>
                      <a:pt x="2634339" y="3385009"/>
                      <a:pt x="2636139" y="3387170"/>
                      <a:pt x="2637940" y="3389331"/>
                    </a:cubicBezTo>
                    <a:cubicBezTo>
                      <a:pt x="2640101" y="3391492"/>
                      <a:pt x="2641902" y="3393653"/>
                      <a:pt x="2644063" y="3395814"/>
                    </a:cubicBezTo>
                    <a:cubicBezTo>
                      <a:pt x="2645144" y="3396894"/>
                      <a:pt x="2646584" y="3397975"/>
                      <a:pt x="2647664" y="3399415"/>
                    </a:cubicBezTo>
                    <a:cubicBezTo>
                      <a:pt x="2648745" y="3400496"/>
                      <a:pt x="2650906" y="3402297"/>
                      <a:pt x="2651266" y="3402657"/>
                    </a:cubicBezTo>
                    <a:cubicBezTo>
                      <a:pt x="2652707" y="3403737"/>
                      <a:pt x="2653787" y="3405178"/>
                      <a:pt x="2655228" y="3406979"/>
                    </a:cubicBezTo>
                    <a:cubicBezTo>
                      <a:pt x="2657389" y="3410220"/>
                      <a:pt x="2659190" y="3414182"/>
                      <a:pt x="2659910" y="3418864"/>
                    </a:cubicBezTo>
                    <a:cubicBezTo>
                      <a:pt x="2659190" y="3415623"/>
                      <a:pt x="2658109" y="3412381"/>
                      <a:pt x="2656308" y="3409860"/>
                    </a:cubicBezTo>
                    <a:cubicBezTo>
                      <a:pt x="2655588" y="3408420"/>
                      <a:pt x="2654508" y="3407339"/>
                      <a:pt x="2653427" y="3405898"/>
                    </a:cubicBezTo>
                    <a:lnTo>
                      <a:pt x="2651626" y="3404097"/>
                    </a:lnTo>
                    <a:lnTo>
                      <a:pt x="2650546" y="3403377"/>
                    </a:lnTo>
                    <a:lnTo>
                      <a:pt x="2649105" y="3402297"/>
                    </a:lnTo>
                    <a:lnTo>
                      <a:pt x="2650906" y="3404097"/>
                    </a:lnTo>
                    <a:cubicBezTo>
                      <a:pt x="2651626" y="3404457"/>
                      <a:pt x="2651986" y="3405178"/>
                      <a:pt x="2652347" y="3405538"/>
                    </a:cubicBezTo>
                    <a:cubicBezTo>
                      <a:pt x="2653067" y="3406619"/>
                      <a:pt x="2654148" y="3407699"/>
                      <a:pt x="2654868" y="3408780"/>
                    </a:cubicBezTo>
                    <a:cubicBezTo>
                      <a:pt x="2656308" y="3410941"/>
                      <a:pt x="2657389" y="3413461"/>
                      <a:pt x="2658109" y="3416343"/>
                    </a:cubicBezTo>
                    <a:cubicBezTo>
                      <a:pt x="2659550" y="3421385"/>
                      <a:pt x="2658830" y="3427148"/>
                      <a:pt x="2657029" y="3431830"/>
                    </a:cubicBezTo>
                    <a:cubicBezTo>
                      <a:pt x="2653067" y="3441554"/>
                      <a:pt x="2643703" y="3446957"/>
                      <a:pt x="2634699" y="3447317"/>
                    </a:cubicBezTo>
                    <a:cubicBezTo>
                      <a:pt x="2632538" y="3447317"/>
                      <a:pt x="2630377" y="3447317"/>
                      <a:pt x="2628576" y="3446957"/>
                    </a:cubicBezTo>
                    <a:cubicBezTo>
                      <a:pt x="2628216" y="3446957"/>
                      <a:pt x="2627856" y="3446957"/>
                      <a:pt x="2626775" y="3446597"/>
                    </a:cubicBezTo>
                    <a:cubicBezTo>
                      <a:pt x="2626055" y="3446597"/>
                      <a:pt x="2624974" y="3446237"/>
                      <a:pt x="2624254" y="3445876"/>
                    </a:cubicBezTo>
                    <a:cubicBezTo>
                      <a:pt x="2622453" y="3445516"/>
                      <a:pt x="2621013" y="3444796"/>
                      <a:pt x="2619212" y="3444436"/>
                    </a:cubicBezTo>
                    <a:cubicBezTo>
                      <a:pt x="2612729" y="3442635"/>
                      <a:pt x="2606966" y="3440474"/>
                      <a:pt x="2601564" y="3439033"/>
                    </a:cubicBezTo>
                    <a:cubicBezTo>
                      <a:pt x="2590759" y="3435792"/>
                      <a:pt x="2581755" y="3433270"/>
                      <a:pt x="2575272" y="3431470"/>
                    </a:cubicBezTo>
                    <a:cubicBezTo>
                      <a:pt x="2588238" y="3435792"/>
                      <a:pt x="2601204" y="3440474"/>
                      <a:pt x="2614530" y="3444796"/>
                    </a:cubicBezTo>
                    <a:lnTo>
                      <a:pt x="2624254" y="3448037"/>
                    </a:lnTo>
                    <a:lnTo>
                      <a:pt x="2626775" y="3448758"/>
                    </a:lnTo>
                    <a:cubicBezTo>
                      <a:pt x="2627495" y="3448758"/>
                      <a:pt x="2627856" y="3448758"/>
                      <a:pt x="2628216" y="3449118"/>
                    </a:cubicBezTo>
                    <a:cubicBezTo>
                      <a:pt x="2629296" y="3449118"/>
                      <a:pt x="2630017" y="3449478"/>
                      <a:pt x="2631097" y="3449838"/>
                    </a:cubicBezTo>
                    <a:cubicBezTo>
                      <a:pt x="2635419" y="3450198"/>
                      <a:pt x="2639741" y="3449838"/>
                      <a:pt x="2644063" y="3448037"/>
                    </a:cubicBezTo>
                    <a:cubicBezTo>
                      <a:pt x="2652347" y="3445156"/>
                      <a:pt x="2658830" y="3437593"/>
                      <a:pt x="2660630" y="3429309"/>
                    </a:cubicBezTo>
                    <a:cubicBezTo>
                      <a:pt x="2662791" y="3421025"/>
                      <a:pt x="2660630" y="3411301"/>
                      <a:pt x="2654868" y="3404818"/>
                    </a:cubicBezTo>
                    <a:cubicBezTo>
                      <a:pt x="2654148" y="3404097"/>
                      <a:pt x="2653427" y="3403017"/>
                      <a:pt x="2652707" y="3402297"/>
                    </a:cubicBezTo>
                    <a:lnTo>
                      <a:pt x="2649105" y="3399055"/>
                    </a:lnTo>
                    <a:lnTo>
                      <a:pt x="2645144" y="3395093"/>
                    </a:lnTo>
                    <a:lnTo>
                      <a:pt x="2641542" y="3391132"/>
                    </a:lnTo>
                    <a:cubicBezTo>
                      <a:pt x="2639021" y="3388611"/>
                      <a:pt x="2636860" y="3385729"/>
                      <a:pt x="2634339" y="3382848"/>
                    </a:cubicBezTo>
                    <a:lnTo>
                      <a:pt x="2630737" y="3378886"/>
                    </a:lnTo>
                    <a:lnTo>
                      <a:pt x="2627495" y="3374564"/>
                    </a:lnTo>
                    <a:lnTo>
                      <a:pt x="2621013" y="3366280"/>
                    </a:lnTo>
                    <a:lnTo>
                      <a:pt x="2614890" y="3357636"/>
                    </a:lnTo>
                    <a:cubicBezTo>
                      <a:pt x="2610568" y="3351874"/>
                      <a:pt x="2607326" y="3346111"/>
                      <a:pt x="2603365" y="3339989"/>
                    </a:cubicBezTo>
                    <a:cubicBezTo>
                      <a:pt x="2599403" y="3334226"/>
                      <a:pt x="2596161" y="3328103"/>
                      <a:pt x="2592920" y="3321981"/>
                    </a:cubicBezTo>
                    <a:lnTo>
                      <a:pt x="2587878" y="3312976"/>
                    </a:lnTo>
                    <a:cubicBezTo>
                      <a:pt x="2586437" y="3310095"/>
                      <a:pt x="2584996" y="3306853"/>
                      <a:pt x="2583196" y="3303612"/>
                    </a:cubicBezTo>
                    <a:cubicBezTo>
                      <a:pt x="2580314" y="3297489"/>
                      <a:pt x="2577073" y="3291367"/>
                      <a:pt x="2574552" y="3285244"/>
                    </a:cubicBezTo>
                    <a:cubicBezTo>
                      <a:pt x="2572030" y="3279121"/>
                      <a:pt x="2569149" y="3272638"/>
                      <a:pt x="2566628" y="3266515"/>
                    </a:cubicBezTo>
                    <a:cubicBezTo>
                      <a:pt x="2562306" y="3259672"/>
                      <a:pt x="2559065" y="3252109"/>
                      <a:pt x="2555463" y="3244545"/>
                    </a:cubicBezTo>
                    <a:cubicBezTo>
                      <a:pt x="2551861" y="3236982"/>
                      <a:pt x="2548260" y="3229419"/>
                      <a:pt x="2545739" y="3222215"/>
                    </a:cubicBezTo>
                    <a:cubicBezTo>
                      <a:pt x="2539976" y="3207809"/>
                      <a:pt x="2534574" y="3195203"/>
                      <a:pt x="2531332" y="3187640"/>
                    </a:cubicBezTo>
                    <a:cubicBezTo>
                      <a:pt x="2529171" y="3178636"/>
                      <a:pt x="2527010" y="3169632"/>
                      <a:pt x="2524849" y="3159907"/>
                    </a:cubicBezTo>
                    <a:cubicBezTo>
                      <a:pt x="2523048" y="3150183"/>
                      <a:pt x="2521248" y="3140459"/>
                      <a:pt x="2519447" y="3130374"/>
                    </a:cubicBezTo>
                    <a:cubicBezTo>
                      <a:pt x="2518726" y="3125332"/>
                      <a:pt x="2517646" y="3120289"/>
                      <a:pt x="2516926" y="3115247"/>
                    </a:cubicBezTo>
                    <a:cubicBezTo>
                      <a:pt x="2516205" y="3110205"/>
                      <a:pt x="2515485" y="3104802"/>
                      <a:pt x="2515125" y="3099760"/>
                    </a:cubicBezTo>
                    <a:cubicBezTo>
                      <a:pt x="2514044" y="3089315"/>
                      <a:pt x="2512604" y="3079231"/>
                      <a:pt x="2511523" y="3068786"/>
                    </a:cubicBezTo>
                    <a:cubicBezTo>
                      <a:pt x="2510443" y="3054020"/>
                      <a:pt x="2509722" y="3039613"/>
                      <a:pt x="2508642" y="3025207"/>
                    </a:cubicBezTo>
                    <a:cubicBezTo>
                      <a:pt x="2507921" y="3015842"/>
                      <a:pt x="2507561" y="3006838"/>
                      <a:pt x="2506841" y="2997834"/>
                    </a:cubicBezTo>
                    <a:lnTo>
                      <a:pt x="2506841" y="2994593"/>
                    </a:lnTo>
                    <a:cubicBezTo>
                      <a:pt x="2506841" y="2994593"/>
                      <a:pt x="2506481" y="2993872"/>
                      <a:pt x="2506841" y="2993872"/>
                    </a:cubicBezTo>
                    <a:lnTo>
                      <a:pt x="2507561" y="2993872"/>
                    </a:lnTo>
                    <a:cubicBezTo>
                      <a:pt x="2507561" y="2993872"/>
                      <a:pt x="2509362" y="2993872"/>
                      <a:pt x="2509362" y="2993872"/>
                    </a:cubicBezTo>
                    <a:cubicBezTo>
                      <a:pt x="2511523" y="2993872"/>
                      <a:pt x="2513684" y="2993872"/>
                      <a:pt x="2516205" y="2993872"/>
                    </a:cubicBezTo>
                    <a:cubicBezTo>
                      <a:pt x="2520527" y="2993872"/>
                      <a:pt x="2525209" y="2993872"/>
                      <a:pt x="2529531" y="2993872"/>
                    </a:cubicBezTo>
                    <a:cubicBezTo>
                      <a:pt x="2538175" y="2993872"/>
                      <a:pt x="2546819" y="2993872"/>
                      <a:pt x="2555463" y="2993872"/>
                    </a:cubicBezTo>
                    <a:cubicBezTo>
                      <a:pt x="2557624" y="2993872"/>
                      <a:pt x="2559785" y="2993872"/>
                      <a:pt x="2561946" y="2993872"/>
                    </a:cubicBezTo>
                    <a:cubicBezTo>
                      <a:pt x="2563747" y="2993872"/>
                      <a:pt x="2565187" y="2993872"/>
                      <a:pt x="2566988" y="2993872"/>
                    </a:cubicBezTo>
                    <a:cubicBezTo>
                      <a:pt x="2569149" y="2993872"/>
                      <a:pt x="2571310" y="2993872"/>
                      <a:pt x="2573471" y="2993872"/>
                    </a:cubicBezTo>
                    <a:cubicBezTo>
                      <a:pt x="2581755" y="2993872"/>
                      <a:pt x="2589678" y="2993872"/>
                      <a:pt x="2597242" y="2993872"/>
                    </a:cubicBezTo>
                    <a:lnTo>
                      <a:pt x="2591839" y="2994593"/>
                    </a:lnTo>
                    <a:cubicBezTo>
                      <a:pt x="2595441" y="2994593"/>
                      <a:pt x="2599043" y="2994593"/>
                      <a:pt x="2602644" y="2994593"/>
                    </a:cubicBezTo>
                    <a:cubicBezTo>
                      <a:pt x="2606246" y="2994593"/>
                      <a:pt x="2609847" y="2994232"/>
                      <a:pt x="2613089" y="2993872"/>
                    </a:cubicBezTo>
                    <a:cubicBezTo>
                      <a:pt x="2619932" y="2993512"/>
                      <a:pt x="2626775" y="2992792"/>
                      <a:pt x="2633258" y="2992432"/>
                    </a:cubicBezTo>
                    <a:cubicBezTo>
                      <a:pt x="2639741" y="2991711"/>
                      <a:pt x="2646224" y="2991711"/>
                      <a:pt x="2651986" y="2990631"/>
                    </a:cubicBezTo>
                    <a:cubicBezTo>
                      <a:pt x="2658109" y="2989910"/>
                      <a:pt x="2663872" y="2988830"/>
                      <a:pt x="2669274" y="2988110"/>
                    </a:cubicBezTo>
                    <a:cubicBezTo>
                      <a:pt x="2699888" y="2985228"/>
                      <a:pt x="2648745" y="2992792"/>
                      <a:pt x="2669995" y="2990631"/>
                    </a:cubicBezTo>
                    <a:lnTo>
                      <a:pt x="2694126" y="2987029"/>
                    </a:lnTo>
                    <a:lnTo>
                      <a:pt x="2718256" y="2982347"/>
                    </a:lnTo>
                    <a:lnTo>
                      <a:pt x="2730142" y="2980186"/>
                    </a:lnTo>
                    <a:lnTo>
                      <a:pt x="2736265" y="2979106"/>
                    </a:lnTo>
                    <a:lnTo>
                      <a:pt x="2742387" y="2977665"/>
                    </a:lnTo>
                    <a:lnTo>
                      <a:pt x="2766158" y="2971902"/>
                    </a:lnTo>
                    <a:cubicBezTo>
                      <a:pt x="2764717" y="2972623"/>
                      <a:pt x="2758595" y="2974424"/>
                      <a:pt x="2749951" y="2976585"/>
                    </a:cubicBezTo>
                    <a:cubicBezTo>
                      <a:pt x="2745629" y="2977665"/>
                      <a:pt x="2740226" y="2979106"/>
                      <a:pt x="2734824" y="2980186"/>
                    </a:cubicBezTo>
                    <a:cubicBezTo>
                      <a:pt x="2729061" y="2981267"/>
                      <a:pt x="2722939" y="2982347"/>
                      <a:pt x="2716456" y="2983788"/>
                    </a:cubicBezTo>
                    <a:cubicBezTo>
                      <a:pt x="2709973" y="2984868"/>
                      <a:pt x="2703130" y="2986309"/>
                      <a:pt x="2696647" y="2987390"/>
                    </a:cubicBezTo>
                    <a:cubicBezTo>
                      <a:pt x="2689804" y="2988470"/>
                      <a:pt x="2682961" y="2989190"/>
                      <a:pt x="2676477" y="2990271"/>
                    </a:cubicBezTo>
                    <a:cubicBezTo>
                      <a:pt x="2669995" y="2990991"/>
                      <a:pt x="2663512" y="2992072"/>
                      <a:pt x="2657389" y="2992792"/>
                    </a:cubicBezTo>
                    <a:cubicBezTo>
                      <a:pt x="2654508" y="2993152"/>
                      <a:pt x="2651626" y="2993512"/>
                      <a:pt x="2648745" y="2993872"/>
                    </a:cubicBezTo>
                    <a:cubicBezTo>
                      <a:pt x="2645864" y="2993872"/>
                      <a:pt x="2643343" y="2994232"/>
                      <a:pt x="2640822" y="2994593"/>
                    </a:cubicBezTo>
                    <a:cubicBezTo>
                      <a:pt x="2648385" y="2994232"/>
                      <a:pt x="2663152" y="2991711"/>
                      <a:pt x="2658109" y="2992072"/>
                    </a:cubicBezTo>
                    <a:cubicBezTo>
                      <a:pt x="2655228" y="2992072"/>
                      <a:pt x="2652347" y="2992792"/>
                      <a:pt x="2649105" y="2993152"/>
                    </a:cubicBezTo>
                    <a:cubicBezTo>
                      <a:pt x="2645864" y="2993152"/>
                      <a:pt x="2642622" y="2993512"/>
                      <a:pt x="2639381" y="2993872"/>
                    </a:cubicBezTo>
                    <a:cubicBezTo>
                      <a:pt x="2632538" y="2994593"/>
                      <a:pt x="2625695" y="2994953"/>
                      <a:pt x="2618131" y="2995673"/>
                    </a:cubicBezTo>
                    <a:cubicBezTo>
                      <a:pt x="2603365" y="2997114"/>
                      <a:pt x="2587878" y="2997474"/>
                      <a:pt x="2573111" y="2998194"/>
                    </a:cubicBezTo>
                    <a:cubicBezTo>
                      <a:pt x="2568429" y="2998194"/>
                      <a:pt x="2563747" y="2998194"/>
                      <a:pt x="2559425" y="2998554"/>
                    </a:cubicBezTo>
                    <a:cubicBezTo>
                      <a:pt x="2552942" y="2998554"/>
                      <a:pt x="2546819" y="2998554"/>
                      <a:pt x="2541056" y="2998554"/>
                    </a:cubicBezTo>
                    <a:cubicBezTo>
                      <a:pt x="2534934" y="2998554"/>
                      <a:pt x="2529171" y="2998554"/>
                      <a:pt x="2523769" y="2998554"/>
                    </a:cubicBezTo>
                    <a:cubicBezTo>
                      <a:pt x="2520887" y="2998554"/>
                      <a:pt x="2518366" y="2998554"/>
                      <a:pt x="2515485" y="2998554"/>
                    </a:cubicBezTo>
                    <a:lnTo>
                      <a:pt x="2513324" y="2998554"/>
                    </a:lnTo>
                    <a:cubicBezTo>
                      <a:pt x="2513324" y="2998554"/>
                      <a:pt x="2512243" y="2998554"/>
                      <a:pt x="2512243" y="2998554"/>
                    </a:cubicBezTo>
                    <a:lnTo>
                      <a:pt x="2511883" y="2998554"/>
                    </a:lnTo>
                    <a:cubicBezTo>
                      <a:pt x="2511883" y="2998554"/>
                      <a:pt x="2511883" y="2998554"/>
                      <a:pt x="2511883" y="2998915"/>
                    </a:cubicBezTo>
                    <a:cubicBezTo>
                      <a:pt x="2511883" y="3000355"/>
                      <a:pt x="2511883" y="3001436"/>
                      <a:pt x="2511883" y="3002876"/>
                    </a:cubicBezTo>
                    <a:cubicBezTo>
                      <a:pt x="2512964" y="3023045"/>
                      <a:pt x="2513684" y="3039253"/>
                      <a:pt x="2513684" y="3048257"/>
                    </a:cubicBezTo>
                    <a:cubicBezTo>
                      <a:pt x="2513684" y="3052579"/>
                      <a:pt x="2514044" y="3054380"/>
                      <a:pt x="2514044" y="3055100"/>
                    </a:cubicBezTo>
                    <a:cubicBezTo>
                      <a:pt x="2514044" y="3055460"/>
                      <a:pt x="2514044" y="3055100"/>
                      <a:pt x="2514044" y="3054020"/>
                    </a:cubicBezTo>
                    <a:cubicBezTo>
                      <a:pt x="2513684" y="3050418"/>
                      <a:pt x="2512964" y="3043575"/>
                      <a:pt x="2512604" y="3039253"/>
                    </a:cubicBezTo>
                    <a:cubicBezTo>
                      <a:pt x="2512243" y="3034931"/>
                      <a:pt x="2511523" y="3033490"/>
                      <a:pt x="2511883" y="3042134"/>
                    </a:cubicBezTo>
                    <a:cubicBezTo>
                      <a:pt x="2511883" y="3045736"/>
                      <a:pt x="2512243" y="3050778"/>
                      <a:pt x="2512604" y="3059062"/>
                    </a:cubicBezTo>
                    <a:cubicBezTo>
                      <a:pt x="2512604" y="3061943"/>
                      <a:pt x="2512604" y="3065185"/>
                      <a:pt x="2513324" y="3069146"/>
                    </a:cubicBezTo>
                    <a:cubicBezTo>
                      <a:pt x="2513324" y="3073108"/>
                      <a:pt x="2514044" y="3077430"/>
                      <a:pt x="2514765" y="3082112"/>
                    </a:cubicBezTo>
                    <a:cubicBezTo>
                      <a:pt x="2516205" y="3095438"/>
                      <a:pt x="2517286" y="3106243"/>
                      <a:pt x="2518366" y="3115607"/>
                    </a:cubicBezTo>
                    <a:cubicBezTo>
                      <a:pt x="2519807" y="3124611"/>
                      <a:pt x="2521608" y="3131815"/>
                      <a:pt x="2522688" y="3137577"/>
                    </a:cubicBezTo>
                    <a:cubicBezTo>
                      <a:pt x="2525209" y="3149102"/>
                      <a:pt x="2527010" y="3154505"/>
                      <a:pt x="2527730" y="3157026"/>
                    </a:cubicBezTo>
                    <a:cubicBezTo>
                      <a:pt x="2527730" y="3157026"/>
                      <a:pt x="2527370" y="3151984"/>
                      <a:pt x="2526290" y="3144780"/>
                    </a:cubicBezTo>
                    <a:cubicBezTo>
                      <a:pt x="2525209" y="3137577"/>
                      <a:pt x="2523769" y="3128213"/>
                      <a:pt x="2522328" y="3119569"/>
                    </a:cubicBezTo>
                    <a:cubicBezTo>
                      <a:pt x="2520167" y="3102281"/>
                      <a:pt x="2519447" y="3088595"/>
                      <a:pt x="2521608" y="3103002"/>
                    </a:cubicBezTo>
                    <a:cubicBezTo>
                      <a:pt x="2520167" y="3092917"/>
                      <a:pt x="2519087" y="3084273"/>
                      <a:pt x="2518006" y="3075989"/>
                    </a:cubicBezTo>
                    <a:cubicBezTo>
                      <a:pt x="2518006" y="3073829"/>
                      <a:pt x="2517646" y="3072028"/>
                      <a:pt x="2517286" y="3069867"/>
                    </a:cubicBezTo>
                    <a:cubicBezTo>
                      <a:pt x="2517286" y="3068066"/>
                      <a:pt x="2517286" y="3065905"/>
                      <a:pt x="2516926" y="3064104"/>
                    </a:cubicBezTo>
                    <a:cubicBezTo>
                      <a:pt x="2516926" y="3060142"/>
                      <a:pt x="2516205" y="3056180"/>
                      <a:pt x="2515845" y="3052219"/>
                    </a:cubicBezTo>
                    <a:cubicBezTo>
                      <a:pt x="2515125" y="3038893"/>
                      <a:pt x="2514044" y="3025207"/>
                      <a:pt x="2512964" y="3008999"/>
                    </a:cubicBezTo>
                    <a:cubicBezTo>
                      <a:pt x="2512964" y="3006838"/>
                      <a:pt x="2512964" y="3005037"/>
                      <a:pt x="2512604" y="3002876"/>
                    </a:cubicBezTo>
                    <a:cubicBezTo>
                      <a:pt x="2512604" y="3001796"/>
                      <a:pt x="2512604" y="3000715"/>
                      <a:pt x="2512604" y="2999635"/>
                    </a:cubicBezTo>
                    <a:lnTo>
                      <a:pt x="2512604" y="2998915"/>
                    </a:lnTo>
                    <a:cubicBezTo>
                      <a:pt x="2512604" y="2998915"/>
                      <a:pt x="2512604" y="2998915"/>
                      <a:pt x="2512604" y="2998915"/>
                    </a:cubicBezTo>
                    <a:lnTo>
                      <a:pt x="2512964" y="2998915"/>
                    </a:lnTo>
                    <a:cubicBezTo>
                      <a:pt x="2512964" y="2998915"/>
                      <a:pt x="2514404" y="2998915"/>
                      <a:pt x="2514404" y="2998915"/>
                    </a:cubicBezTo>
                    <a:cubicBezTo>
                      <a:pt x="2518726" y="2998915"/>
                      <a:pt x="2523048" y="2998915"/>
                      <a:pt x="2527730" y="2998915"/>
                    </a:cubicBezTo>
                    <a:cubicBezTo>
                      <a:pt x="2537095" y="2998915"/>
                      <a:pt x="2547179" y="2998915"/>
                      <a:pt x="2557984" y="2998915"/>
                    </a:cubicBezTo>
                    <a:cubicBezTo>
                      <a:pt x="2549700" y="2998915"/>
                      <a:pt x="2540696" y="2998915"/>
                      <a:pt x="2531692" y="2998915"/>
                    </a:cubicBezTo>
                    <a:cubicBezTo>
                      <a:pt x="2527370" y="2998915"/>
                      <a:pt x="2522688" y="2998915"/>
                      <a:pt x="2518006" y="2998915"/>
                    </a:cubicBezTo>
                    <a:lnTo>
                      <a:pt x="2514404" y="2998915"/>
                    </a:lnTo>
                    <a:cubicBezTo>
                      <a:pt x="2514404" y="2998915"/>
                      <a:pt x="2512604" y="2998915"/>
                      <a:pt x="2512604" y="2998915"/>
                    </a:cubicBezTo>
                    <a:cubicBezTo>
                      <a:pt x="2512604" y="2998915"/>
                      <a:pt x="2512243" y="2998915"/>
                      <a:pt x="2512604" y="2998915"/>
                    </a:cubicBezTo>
                    <a:lnTo>
                      <a:pt x="2512604" y="2998915"/>
                    </a:lnTo>
                    <a:cubicBezTo>
                      <a:pt x="2512604" y="2999275"/>
                      <a:pt x="2512604" y="3000355"/>
                      <a:pt x="2512604" y="3000355"/>
                    </a:cubicBezTo>
                    <a:lnTo>
                      <a:pt x="2512604" y="3007198"/>
                    </a:lnTo>
                    <a:cubicBezTo>
                      <a:pt x="2514404" y="3024486"/>
                      <a:pt x="2515845" y="3041774"/>
                      <a:pt x="2516926" y="3058341"/>
                    </a:cubicBezTo>
                    <a:cubicBezTo>
                      <a:pt x="2517646" y="3069146"/>
                      <a:pt x="2519087" y="3079231"/>
                      <a:pt x="2520167" y="3088235"/>
                    </a:cubicBezTo>
                    <a:cubicBezTo>
                      <a:pt x="2521248" y="3096879"/>
                      <a:pt x="2521968" y="3104442"/>
                      <a:pt x="2522328" y="3109845"/>
                    </a:cubicBezTo>
                    <a:cubicBezTo>
                      <a:pt x="2523048" y="3114887"/>
                      <a:pt x="2524129" y="3119569"/>
                      <a:pt x="2524849" y="3123531"/>
                    </a:cubicBezTo>
                    <a:cubicBezTo>
                      <a:pt x="2525570" y="3127853"/>
                      <a:pt x="2526650" y="3131815"/>
                      <a:pt x="2527370" y="3135416"/>
                    </a:cubicBezTo>
                    <a:cubicBezTo>
                      <a:pt x="2528811" y="3142619"/>
                      <a:pt x="2530252" y="3148382"/>
                      <a:pt x="2531332" y="3153064"/>
                    </a:cubicBezTo>
                    <a:cubicBezTo>
                      <a:pt x="2533853" y="3162428"/>
                      <a:pt x="2536014" y="3167110"/>
                      <a:pt x="2536734" y="3168191"/>
                    </a:cubicBezTo>
                    <a:cubicBezTo>
                      <a:pt x="2538896" y="3170352"/>
                      <a:pt x="2536734" y="3158106"/>
                      <a:pt x="2533853" y="3139378"/>
                    </a:cubicBezTo>
                    <a:cubicBezTo>
                      <a:pt x="2533853" y="3141539"/>
                      <a:pt x="2532412" y="3133975"/>
                      <a:pt x="2529892" y="3122450"/>
                    </a:cubicBezTo>
                    <a:cubicBezTo>
                      <a:pt x="2529531" y="3119569"/>
                      <a:pt x="2528811" y="3116688"/>
                      <a:pt x="2528091" y="3113446"/>
                    </a:cubicBezTo>
                    <a:cubicBezTo>
                      <a:pt x="2527730" y="3110205"/>
                      <a:pt x="2527010" y="3106963"/>
                      <a:pt x="2526650" y="3103362"/>
                    </a:cubicBezTo>
                    <a:cubicBezTo>
                      <a:pt x="2525570" y="3096519"/>
                      <a:pt x="2524849" y="3089676"/>
                      <a:pt x="2524129" y="3083553"/>
                    </a:cubicBezTo>
                    <a:cubicBezTo>
                      <a:pt x="2523408" y="3077430"/>
                      <a:pt x="2522688" y="3072028"/>
                      <a:pt x="2521968" y="3068426"/>
                    </a:cubicBezTo>
                    <a:cubicBezTo>
                      <a:pt x="2521608" y="3064824"/>
                      <a:pt x="2521248" y="3062303"/>
                      <a:pt x="2521248" y="3062663"/>
                    </a:cubicBezTo>
                    <a:cubicBezTo>
                      <a:pt x="2521248" y="3062663"/>
                      <a:pt x="2521248" y="3065545"/>
                      <a:pt x="2521248" y="3071307"/>
                    </a:cubicBezTo>
                    <a:cubicBezTo>
                      <a:pt x="2521968" y="3077070"/>
                      <a:pt x="2522688" y="3086074"/>
                      <a:pt x="2523769" y="3099400"/>
                    </a:cubicBezTo>
                    <a:cubicBezTo>
                      <a:pt x="2523048" y="3093637"/>
                      <a:pt x="2521968" y="3087154"/>
                      <a:pt x="2520887" y="3080311"/>
                    </a:cubicBezTo>
                    <a:cubicBezTo>
                      <a:pt x="2520527" y="3076710"/>
                      <a:pt x="2519807" y="3073108"/>
                      <a:pt x="2519447" y="3069507"/>
                    </a:cubicBezTo>
                    <a:cubicBezTo>
                      <a:pt x="2519447" y="3065905"/>
                      <a:pt x="2518726" y="3061943"/>
                      <a:pt x="2518366" y="3057981"/>
                    </a:cubicBezTo>
                    <a:cubicBezTo>
                      <a:pt x="2517646" y="3046456"/>
                      <a:pt x="2516565" y="3034571"/>
                      <a:pt x="2515845" y="3022325"/>
                    </a:cubicBezTo>
                    <a:cubicBezTo>
                      <a:pt x="2515485" y="3015482"/>
                      <a:pt x="2514765" y="3008639"/>
                      <a:pt x="2514404" y="3001796"/>
                    </a:cubicBezTo>
                    <a:cubicBezTo>
                      <a:pt x="2514044" y="3000355"/>
                      <a:pt x="2515485" y="3001076"/>
                      <a:pt x="2516205" y="3001076"/>
                    </a:cubicBezTo>
                    <a:lnTo>
                      <a:pt x="2518726" y="3001076"/>
                    </a:lnTo>
                    <a:cubicBezTo>
                      <a:pt x="2518726" y="3001076"/>
                      <a:pt x="2523769" y="3001076"/>
                      <a:pt x="2523769" y="3001076"/>
                    </a:cubicBezTo>
                    <a:cubicBezTo>
                      <a:pt x="2527370" y="3001076"/>
                      <a:pt x="2530612" y="3001076"/>
                      <a:pt x="2534213" y="3001076"/>
                    </a:cubicBezTo>
                    <a:cubicBezTo>
                      <a:pt x="2541417" y="3001076"/>
                      <a:pt x="2548260" y="3001076"/>
                      <a:pt x="2555463" y="3001076"/>
                    </a:cubicBezTo>
                    <a:cubicBezTo>
                      <a:pt x="2557264" y="3001076"/>
                      <a:pt x="2559065" y="3001076"/>
                      <a:pt x="2560865" y="3001076"/>
                    </a:cubicBezTo>
                    <a:lnTo>
                      <a:pt x="2565547" y="3001076"/>
                    </a:lnTo>
                    <a:cubicBezTo>
                      <a:pt x="2565547" y="3001076"/>
                      <a:pt x="2572030" y="3000715"/>
                      <a:pt x="2572030" y="3000715"/>
                    </a:cubicBezTo>
                    <a:cubicBezTo>
                      <a:pt x="2580674" y="3000715"/>
                      <a:pt x="2588958" y="2999995"/>
                      <a:pt x="2597602" y="2999635"/>
                    </a:cubicBezTo>
                    <a:cubicBezTo>
                      <a:pt x="2599763" y="2999635"/>
                      <a:pt x="2601924" y="2999635"/>
                      <a:pt x="2603725" y="2999635"/>
                    </a:cubicBezTo>
                    <a:cubicBezTo>
                      <a:pt x="2605886" y="2999635"/>
                      <a:pt x="2608047" y="2999275"/>
                      <a:pt x="2609847" y="2998915"/>
                    </a:cubicBezTo>
                    <a:cubicBezTo>
                      <a:pt x="2613809" y="2998554"/>
                      <a:pt x="2618131" y="2998194"/>
                      <a:pt x="2622093" y="2997834"/>
                    </a:cubicBezTo>
                    <a:cubicBezTo>
                      <a:pt x="2630017" y="2997114"/>
                      <a:pt x="2637940" y="2996394"/>
                      <a:pt x="2645144" y="2995673"/>
                    </a:cubicBezTo>
                    <a:lnTo>
                      <a:pt x="2642622" y="2996394"/>
                    </a:lnTo>
                    <a:cubicBezTo>
                      <a:pt x="2648745" y="2996394"/>
                      <a:pt x="2654868" y="2994953"/>
                      <a:pt x="2660991" y="2994232"/>
                    </a:cubicBezTo>
                    <a:lnTo>
                      <a:pt x="2679359" y="2991711"/>
                    </a:lnTo>
                    <a:cubicBezTo>
                      <a:pt x="2691604" y="2990271"/>
                      <a:pt x="2703490" y="2987750"/>
                      <a:pt x="2715735" y="2985589"/>
                    </a:cubicBezTo>
                    <a:cubicBezTo>
                      <a:pt x="2710693" y="2986669"/>
                      <a:pt x="2702770" y="2988470"/>
                      <a:pt x="2695926" y="2989910"/>
                    </a:cubicBezTo>
                    <a:cubicBezTo>
                      <a:pt x="2689083" y="2991351"/>
                      <a:pt x="2683321" y="2992072"/>
                      <a:pt x="2682961" y="2992792"/>
                    </a:cubicBezTo>
                    <a:cubicBezTo>
                      <a:pt x="2687282" y="2992072"/>
                      <a:pt x="2691244" y="2991711"/>
                      <a:pt x="2695566" y="2990631"/>
                    </a:cubicBezTo>
                    <a:lnTo>
                      <a:pt x="2708172" y="2988110"/>
                    </a:lnTo>
                    <a:lnTo>
                      <a:pt x="2733023" y="2983068"/>
                    </a:lnTo>
                    <a:cubicBezTo>
                      <a:pt x="2741307" y="2981267"/>
                      <a:pt x="2749591" y="2978746"/>
                      <a:pt x="2757874" y="2976945"/>
                    </a:cubicBezTo>
                    <a:cubicBezTo>
                      <a:pt x="2766158" y="2974784"/>
                      <a:pt x="2774442" y="2972983"/>
                      <a:pt x="2782365" y="2970462"/>
                    </a:cubicBezTo>
                    <a:cubicBezTo>
                      <a:pt x="2768679" y="2974424"/>
                      <a:pt x="2763637" y="2975504"/>
                      <a:pt x="2764717" y="2975504"/>
                    </a:cubicBezTo>
                    <a:cubicBezTo>
                      <a:pt x="2765798" y="2975504"/>
                      <a:pt x="2772641" y="2974063"/>
                      <a:pt x="2782005" y="2971902"/>
                    </a:cubicBezTo>
                    <a:cubicBezTo>
                      <a:pt x="2791369" y="2969381"/>
                      <a:pt x="2803255" y="2966140"/>
                      <a:pt x="2814420" y="2962898"/>
                    </a:cubicBezTo>
                    <a:cubicBezTo>
                      <a:pt x="2817301" y="2962178"/>
                      <a:pt x="2819822" y="2961458"/>
                      <a:pt x="2822704" y="2960737"/>
                    </a:cubicBezTo>
                    <a:cubicBezTo>
                      <a:pt x="2825225" y="2960017"/>
                      <a:pt x="2827746" y="2958937"/>
                      <a:pt x="2830267" y="2958216"/>
                    </a:cubicBezTo>
                    <a:cubicBezTo>
                      <a:pt x="2834949" y="2956776"/>
                      <a:pt x="2838911" y="2955335"/>
                      <a:pt x="2842152" y="2954255"/>
                    </a:cubicBezTo>
                    <a:cubicBezTo>
                      <a:pt x="2847195" y="2951733"/>
                      <a:pt x="2859080" y="2947411"/>
                      <a:pt x="2864843" y="2944530"/>
                    </a:cubicBezTo>
                    <a:cubicBezTo>
                      <a:pt x="2867724" y="2943089"/>
                      <a:pt x="2869164" y="2942009"/>
                      <a:pt x="2867724" y="2942369"/>
                    </a:cubicBezTo>
                    <a:cubicBezTo>
                      <a:pt x="2866283" y="2942369"/>
                      <a:pt x="2861961" y="2944170"/>
                      <a:pt x="2852597" y="2947051"/>
                    </a:cubicBezTo>
                    <a:cubicBezTo>
                      <a:pt x="2832068" y="2953534"/>
                      <a:pt x="2826305" y="2955695"/>
                      <a:pt x="2820903" y="2957856"/>
                    </a:cubicBezTo>
                    <a:cubicBezTo>
                      <a:pt x="2815500" y="2959657"/>
                      <a:pt x="2810458" y="2961818"/>
                      <a:pt x="2791729" y="2967220"/>
                    </a:cubicBezTo>
                    <a:lnTo>
                      <a:pt x="2818022" y="2958577"/>
                    </a:lnTo>
                    <a:cubicBezTo>
                      <a:pt x="2826665" y="2955335"/>
                      <a:pt x="2835309" y="2952093"/>
                      <a:pt x="2843953" y="2948852"/>
                    </a:cubicBezTo>
                    <a:lnTo>
                      <a:pt x="2848635" y="2947411"/>
                    </a:lnTo>
                    <a:cubicBezTo>
                      <a:pt x="2853677" y="2945250"/>
                      <a:pt x="2859080" y="2943450"/>
                      <a:pt x="2864122" y="2940928"/>
                    </a:cubicBezTo>
                    <a:lnTo>
                      <a:pt x="2879249" y="2934085"/>
                    </a:lnTo>
                    <a:cubicBezTo>
                      <a:pt x="2896537" y="2927242"/>
                      <a:pt x="2903740" y="2924721"/>
                      <a:pt x="2905541" y="2924361"/>
                    </a:cubicBezTo>
                    <a:cubicBezTo>
                      <a:pt x="2907342" y="2924001"/>
                      <a:pt x="2904461" y="2925802"/>
                      <a:pt x="2902299" y="2927242"/>
                    </a:cubicBezTo>
                    <a:cubicBezTo>
                      <a:pt x="2899778" y="2928683"/>
                      <a:pt x="2897977" y="2929764"/>
                      <a:pt x="2902299" y="2928323"/>
                    </a:cubicBezTo>
                    <a:cubicBezTo>
                      <a:pt x="2906621" y="2926522"/>
                      <a:pt x="2916706" y="2921840"/>
                      <a:pt x="2938676" y="2911395"/>
                    </a:cubicBezTo>
                    <a:lnTo>
                      <a:pt x="2926070" y="2914276"/>
                    </a:lnTo>
                    <a:cubicBezTo>
                      <a:pt x="2939036" y="2908874"/>
                      <a:pt x="2951642" y="2902031"/>
                      <a:pt x="2964607" y="2895548"/>
                    </a:cubicBezTo>
                    <a:cubicBezTo>
                      <a:pt x="2977934" y="2889065"/>
                      <a:pt x="2990900" y="2881502"/>
                      <a:pt x="3003865" y="2874298"/>
                    </a:cubicBezTo>
                    <a:cubicBezTo>
                      <a:pt x="3030157" y="2859172"/>
                      <a:pt x="3056089" y="2842604"/>
                      <a:pt x="3080220" y="2825316"/>
                    </a:cubicBezTo>
                    <a:cubicBezTo>
                      <a:pt x="3086343" y="2821354"/>
                      <a:pt x="3092105" y="2816672"/>
                      <a:pt x="3097868" y="2811990"/>
                    </a:cubicBezTo>
                    <a:cubicBezTo>
                      <a:pt x="3103630" y="2807668"/>
                      <a:pt x="3109393" y="2802986"/>
                      <a:pt x="3114795" y="2798664"/>
                    </a:cubicBezTo>
                    <a:cubicBezTo>
                      <a:pt x="3120558" y="2794342"/>
                      <a:pt x="3125600" y="2789660"/>
                      <a:pt x="3131003" y="2785338"/>
                    </a:cubicBezTo>
                    <a:cubicBezTo>
                      <a:pt x="3136045" y="2781016"/>
                      <a:pt x="3141447" y="2776334"/>
                      <a:pt x="3146129" y="2772372"/>
                    </a:cubicBezTo>
                    <a:cubicBezTo>
                      <a:pt x="3151172" y="2768050"/>
                      <a:pt x="3155854" y="2763728"/>
                      <a:pt x="3160176" y="2759406"/>
                    </a:cubicBezTo>
                    <a:cubicBezTo>
                      <a:pt x="3164498" y="2755085"/>
                      <a:pt x="3169180" y="2750763"/>
                      <a:pt x="3173142" y="2746801"/>
                    </a:cubicBezTo>
                    <a:cubicBezTo>
                      <a:pt x="3181786" y="2738877"/>
                      <a:pt x="3188989" y="2730954"/>
                      <a:pt x="3195832" y="2723751"/>
                    </a:cubicBezTo>
                    <a:cubicBezTo>
                      <a:pt x="3181786" y="2740318"/>
                      <a:pt x="3176743" y="2749322"/>
                      <a:pt x="3198713" y="2728433"/>
                    </a:cubicBezTo>
                    <a:cubicBezTo>
                      <a:pt x="3192591" y="2734555"/>
                      <a:pt x="3185387" y="2742479"/>
                      <a:pt x="3176383" y="2750402"/>
                    </a:cubicBezTo>
                    <a:cubicBezTo>
                      <a:pt x="3172061" y="2754364"/>
                      <a:pt x="3167379" y="2759046"/>
                      <a:pt x="3162697" y="2763368"/>
                    </a:cubicBezTo>
                    <a:cubicBezTo>
                      <a:pt x="3160176" y="2765529"/>
                      <a:pt x="3158015" y="2768050"/>
                      <a:pt x="3155494" y="2770211"/>
                    </a:cubicBezTo>
                    <a:cubicBezTo>
                      <a:pt x="3152973" y="2772372"/>
                      <a:pt x="3150451" y="2774533"/>
                      <a:pt x="3147930" y="2777055"/>
                    </a:cubicBezTo>
                    <a:cubicBezTo>
                      <a:pt x="3142888" y="2781737"/>
                      <a:pt x="3137485" y="2786059"/>
                      <a:pt x="3132083" y="2790741"/>
                    </a:cubicBezTo>
                    <a:cubicBezTo>
                      <a:pt x="3126681" y="2795423"/>
                      <a:pt x="3121638" y="2800105"/>
                      <a:pt x="3115876" y="2804067"/>
                    </a:cubicBezTo>
                    <a:cubicBezTo>
                      <a:pt x="3110473" y="2808389"/>
                      <a:pt x="3105071" y="2812711"/>
                      <a:pt x="3100029" y="2816672"/>
                    </a:cubicBezTo>
                    <a:cubicBezTo>
                      <a:pt x="3094626" y="2820634"/>
                      <a:pt x="3089944" y="2824956"/>
                      <a:pt x="3084902" y="2828558"/>
                    </a:cubicBezTo>
                    <a:cubicBezTo>
                      <a:pt x="3077339" y="2833960"/>
                      <a:pt x="3132443" y="2789660"/>
                      <a:pt x="3170620" y="2752924"/>
                    </a:cubicBezTo>
                    <a:cubicBezTo>
                      <a:pt x="3168099" y="2754724"/>
                      <a:pt x="3164498" y="2757606"/>
                      <a:pt x="3160536" y="2761207"/>
                    </a:cubicBezTo>
                    <a:cubicBezTo>
                      <a:pt x="3156574" y="2764809"/>
                      <a:pt x="3151892" y="2769131"/>
                      <a:pt x="3146490" y="2773453"/>
                    </a:cubicBezTo>
                    <a:cubicBezTo>
                      <a:pt x="3141087" y="2778135"/>
                      <a:pt x="3135685" y="2782817"/>
                      <a:pt x="3129922" y="2787859"/>
                    </a:cubicBezTo>
                    <a:cubicBezTo>
                      <a:pt x="3127041" y="2790381"/>
                      <a:pt x="3124160" y="2792902"/>
                      <a:pt x="3121278" y="2795783"/>
                    </a:cubicBezTo>
                    <a:cubicBezTo>
                      <a:pt x="3118397" y="2798304"/>
                      <a:pt x="3115156" y="2800825"/>
                      <a:pt x="3112274" y="2803346"/>
                    </a:cubicBezTo>
                    <a:cubicBezTo>
                      <a:pt x="3106152" y="2808389"/>
                      <a:pt x="3100389" y="2813071"/>
                      <a:pt x="3094986" y="2817393"/>
                    </a:cubicBezTo>
                    <a:cubicBezTo>
                      <a:pt x="3092105" y="2819554"/>
                      <a:pt x="3089584" y="2821715"/>
                      <a:pt x="3087063" y="2823876"/>
                    </a:cubicBezTo>
                    <a:cubicBezTo>
                      <a:pt x="3084542" y="2825676"/>
                      <a:pt x="3082021" y="2827477"/>
                      <a:pt x="3079499" y="2829278"/>
                    </a:cubicBezTo>
                    <a:cubicBezTo>
                      <a:pt x="3070135" y="2835761"/>
                      <a:pt x="3063652" y="2840083"/>
                      <a:pt x="3061851" y="2840083"/>
                    </a:cubicBezTo>
                    <a:cubicBezTo>
                      <a:pt x="3058250" y="2842604"/>
                      <a:pt x="3055008" y="2844765"/>
                      <a:pt x="3051767" y="2846926"/>
                    </a:cubicBezTo>
                    <a:cubicBezTo>
                      <a:pt x="3048526" y="2849087"/>
                      <a:pt x="3045284" y="2850888"/>
                      <a:pt x="3042403" y="2853049"/>
                    </a:cubicBezTo>
                    <a:cubicBezTo>
                      <a:pt x="3036280" y="2857011"/>
                      <a:pt x="3030877" y="2860612"/>
                      <a:pt x="3025475" y="2863854"/>
                    </a:cubicBezTo>
                    <a:cubicBezTo>
                      <a:pt x="3015391" y="2870697"/>
                      <a:pt x="3006386" y="2875379"/>
                      <a:pt x="2998823" y="2880061"/>
                    </a:cubicBezTo>
                    <a:cubicBezTo>
                      <a:pt x="2991260" y="2884383"/>
                      <a:pt x="2985137" y="2888345"/>
                      <a:pt x="2979374" y="2891946"/>
                    </a:cubicBezTo>
                    <a:cubicBezTo>
                      <a:pt x="2973612" y="2895188"/>
                      <a:pt x="2968569" y="2898069"/>
                      <a:pt x="2963527" y="2900951"/>
                    </a:cubicBezTo>
                    <a:cubicBezTo>
                      <a:pt x="2958485" y="2903832"/>
                      <a:pt x="2953803" y="2906353"/>
                      <a:pt x="2948400" y="2909234"/>
                    </a:cubicBezTo>
                    <a:cubicBezTo>
                      <a:pt x="2945879" y="2910675"/>
                      <a:pt x="2942998" y="2912115"/>
                      <a:pt x="2940116" y="2913556"/>
                    </a:cubicBezTo>
                    <a:cubicBezTo>
                      <a:pt x="2937235" y="2914997"/>
                      <a:pt x="2933994" y="2916437"/>
                      <a:pt x="2930752" y="2917878"/>
                    </a:cubicBezTo>
                    <a:cubicBezTo>
                      <a:pt x="2923909" y="2921120"/>
                      <a:pt x="2915986" y="2924721"/>
                      <a:pt x="2906621" y="2928683"/>
                    </a:cubicBezTo>
                    <a:cubicBezTo>
                      <a:pt x="2901939" y="2930844"/>
                      <a:pt x="2896537" y="2932645"/>
                      <a:pt x="2891134" y="2934806"/>
                    </a:cubicBezTo>
                    <a:cubicBezTo>
                      <a:pt x="2885372" y="2936967"/>
                      <a:pt x="2879249" y="2939128"/>
                      <a:pt x="2872406" y="2941649"/>
                    </a:cubicBezTo>
                    <a:cubicBezTo>
                      <a:pt x="2872406" y="2942369"/>
                      <a:pt x="2870245" y="2943450"/>
                      <a:pt x="2867364" y="2944890"/>
                    </a:cubicBezTo>
                    <a:cubicBezTo>
                      <a:pt x="2865923" y="2945611"/>
                      <a:pt x="2864122" y="2946331"/>
                      <a:pt x="2862321" y="2947051"/>
                    </a:cubicBezTo>
                    <a:cubicBezTo>
                      <a:pt x="2860521" y="2947772"/>
                      <a:pt x="2858360" y="2948492"/>
                      <a:pt x="2856559" y="2949212"/>
                    </a:cubicBezTo>
                    <a:cubicBezTo>
                      <a:pt x="2848275" y="2952093"/>
                      <a:pt x="2839631" y="2955335"/>
                      <a:pt x="2837110" y="2957136"/>
                    </a:cubicBezTo>
                    <a:cubicBezTo>
                      <a:pt x="2841432" y="2956055"/>
                      <a:pt x="2846835" y="2954615"/>
                      <a:pt x="2852957" y="2952814"/>
                    </a:cubicBezTo>
                    <a:cubicBezTo>
                      <a:pt x="2856199" y="2951733"/>
                      <a:pt x="2859440" y="2950653"/>
                      <a:pt x="2863402" y="2949572"/>
                    </a:cubicBezTo>
                    <a:cubicBezTo>
                      <a:pt x="2867004" y="2948132"/>
                      <a:pt x="2870965" y="2946691"/>
                      <a:pt x="2874927" y="2945250"/>
                    </a:cubicBezTo>
                    <a:cubicBezTo>
                      <a:pt x="2882851" y="2942009"/>
                      <a:pt x="2891855" y="2938768"/>
                      <a:pt x="2901219" y="2935166"/>
                    </a:cubicBezTo>
                    <a:cubicBezTo>
                      <a:pt x="2910583" y="2931204"/>
                      <a:pt x="2919947" y="2926522"/>
                      <a:pt x="2930032" y="2922200"/>
                    </a:cubicBezTo>
                    <a:cubicBezTo>
                      <a:pt x="2969290" y="2903471"/>
                      <a:pt x="3012149" y="2879701"/>
                      <a:pt x="3043123" y="2859172"/>
                    </a:cubicBezTo>
                    <a:cubicBezTo>
                      <a:pt x="3037000" y="2863133"/>
                      <a:pt x="3024755" y="2871417"/>
                      <a:pt x="3022594" y="2873218"/>
                    </a:cubicBezTo>
                    <a:cubicBezTo>
                      <a:pt x="3033759" y="2866015"/>
                      <a:pt x="3043483" y="2859892"/>
                      <a:pt x="3052127" y="2854489"/>
                    </a:cubicBezTo>
                    <a:cubicBezTo>
                      <a:pt x="3056449" y="2851968"/>
                      <a:pt x="3060411" y="2849087"/>
                      <a:pt x="3064012" y="2846206"/>
                    </a:cubicBezTo>
                    <a:cubicBezTo>
                      <a:pt x="3067614" y="2843685"/>
                      <a:pt x="3071216" y="2841163"/>
                      <a:pt x="3074817" y="2838642"/>
                    </a:cubicBezTo>
                    <a:cubicBezTo>
                      <a:pt x="3078059" y="2836121"/>
                      <a:pt x="3081660" y="2833600"/>
                      <a:pt x="3084902" y="2831439"/>
                    </a:cubicBezTo>
                    <a:cubicBezTo>
                      <a:pt x="3088143" y="2828918"/>
                      <a:pt x="3091385" y="2826757"/>
                      <a:pt x="3094626" y="2824236"/>
                    </a:cubicBezTo>
                    <a:cubicBezTo>
                      <a:pt x="3101109" y="2819194"/>
                      <a:pt x="3107592" y="2813791"/>
                      <a:pt x="3114795" y="2808028"/>
                    </a:cubicBezTo>
                    <a:lnTo>
                      <a:pt x="3110834" y="2810910"/>
                    </a:lnTo>
                    <a:cubicBezTo>
                      <a:pt x="3116956" y="2805507"/>
                      <a:pt x="3122359" y="2801546"/>
                      <a:pt x="3126681" y="2797584"/>
                    </a:cubicBezTo>
                    <a:cubicBezTo>
                      <a:pt x="3131003" y="2793982"/>
                      <a:pt x="3134244" y="2790741"/>
                      <a:pt x="3137125" y="2788580"/>
                    </a:cubicBezTo>
                    <a:cubicBezTo>
                      <a:pt x="3142888" y="2783898"/>
                      <a:pt x="3146129" y="2781377"/>
                      <a:pt x="3149011" y="2779215"/>
                    </a:cubicBezTo>
                    <a:cubicBezTo>
                      <a:pt x="3151892" y="2777415"/>
                      <a:pt x="3154053" y="2775974"/>
                      <a:pt x="3157294" y="2773453"/>
                    </a:cubicBezTo>
                    <a:cubicBezTo>
                      <a:pt x="3160536" y="2770932"/>
                      <a:pt x="3164858" y="2767330"/>
                      <a:pt x="3172061" y="2760847"/>
                    </a:cubicBezTo>
                    <a:cubicBezTo>
                      <a:pt x="3183226" y="2750763"/>
                      <a:pt x="3220323" y="2712225"/>
                      <a:pt x="3213480" y="2717628"/>
                    </a:cubicBezTo>
                    <a:cubicBezTo>
                      <a:pt x="3217802" y="2713666"/>
                      <a:pt x="3221404" y="2709344"/>
                      <a:pt x="3225365" y="2705022"/>
                    </a:cubicBezTo>
                    <a:lnTo>
                      <a:pt x="3237251" y="2692056"/>
                    </a:lnTo>
                    <a:cubicBezTo>
                      <a:pt x="3241212" y="2687734"/>
                      <a:pt x="3245174" y="2683412"/>
                      <a:pt x="3248776" y="2679090"/>
                    </a:cubicBezTo>
                    <a:lnTo>
                      <a:pt x="3259941" y="2665764"/>
                    </a:lnTo>
                    <a:lnTo>
                      <a:pt x="3256339" y="2667205"/>
                    </a:lnTo>
                    <a:cubicBezTo>
                      <a:pt x="3262462" y="2659642"/>
                      <a:pt x="3267144" y="2653159"/>
                      <a:pt x="3271466" y="2648116"/>
                    </a:cubicBezTo>
                    <a:cubicBezTo>
                      <a:pt x="3275788" y="2642714"/>
                      <a:pt x="3279030" y="2638032"/>
                      <a:pt x="3282631" y="2633350"/>
                    </a:cubicBezTo>
                    <a:cubicBezTo>
                      <a:pt x="3285873" y="2628668"/>
                      <a:pt x="3289474" y="2623985"/>
                      <a:pt x="3293076" y="2618943"/>
                    </a:cubicBezTo>
                    <a:cubicBezTo>
                      <a:pt x="3294877" y="2616422"/>
                      <a:pt x="3297038" y="2613541"/>
                      <a:pt x="3298838" y="2610299"/>
                    </a:cubicBezTo>
                    <a:cubicBezTo>
                      <a:pt x="3300639" y="2607058"/>
                      <a:pt x="3302800" y="2603816"/>
                      <a:pt x="3304961" y="2599855"/>
                    </a:cubicBezTo>
                    <a:lnTo>
                      <a:pt x="3304241" y="2597333"/>
                    </a:lnTo>
                    <a:cubicBezTo>
                      <a:pt x="3286593" y="2624706"/>
                      <a:pt x="3266784" y="2650277"/>
                      <a:pt x="3246615" y="2675489"/>
                    </a:cubicBezTo>
                    <a:cubicBezTo>
                      <a:pt x="3261742" y="2656040"/>
                      <a:pt x="3263182" y="2652798"/>
                      <a:pt x="3265343" y="2649557"/>
                    </a:cubicBezTo>
                    <a:cubicBezTo>
                      <a:pt x="3266424" y="2647756"/>
                      <a:pt x="3267865" y="2645955"/>
                      <a:pt x="3270386" y="2641994"/>
                    </a:cubicBezTo>
                    <a:cubicBezTo>
                      <a:pt x="3273267" y="2637672"/>
                      <a:pt x="3277589" y="2631189"/>
                      <a:pt x="3285512" y="2620024"/>
                    </a:cubicBezTo>
                    <a:cubicBezTo>
                      <a:pt x="3268945" y="2645235"/>
                      <a:pt x="3275428" y="2636591"/>
                      <a:pt x="3286593" y="2621464"/>
                    </a:cubicBezTo>
                    <a:cubicBezTo>
                      <a:pt x="3289474" y="2617503"/>
                      <a:pt x="3292715" y="2613541"/>
                      <a:pt x="3295597" y="2609219"/>
                    </a:cubicBezTo>
                    <a:cubicBezTo>
                      <a:pt x="3298478" y="2604897"/>
                      <a:pt x="3301359" y="2600575"/>
                      <a:pt x="3304241" y="2596253"/>
                    </a:cubicBezTo>
                    <a:cubicBezTo>
                      <a:pt x="3309643" y="2588329"/>
                      <a:pt x="3313965" y="2582207"/>
                      <a:pt x="3315046" y="2581126"/>
                    </a:cubicBezTo>
                    <a:cubicBezTo>
                      <a:pt x="3318647" y="2575364"/>
                      <a:pt x="3321528" y="2569601"/>
                      <a:pt x="3324770" y="2563838"/>
                    </a:cubicBezTo>
                    <a:lnTo>
                      <a:pt x="3334134" y="2546190"/>
                    </a:lnTo>
                    <a:lnTo>
                      <a:pt x="3329452" y="2555195"/>
                    </a:lnTo>
                    <a:cubicBezTo>
                      <a:pt x="3333414" y="2548711"/>
                      <a:pt x="3336656" y="2543309"/>
                      <a:pt x="3339537" y="2538267"/>
                    </a:cubicBezTo>
                    <a:cubicBezTo>
                      <a:pt x="3342058" y="2533585"/>
                      <a:pt x="3344219" y="2528902"/>
                      <a:pt x="3346380" y="2524581"/>
                    </a:cubicBezTo>
                    <a:cubicBezTo>
                      <a:pt x="3348541" y="2520259"/>
                      <a:pt x="3350702" y="2515577"/>
                      <a:pt x="3353583" y="2509814"/>
                    </a:cubicBezTo>
                    <a:cubicBezTo>
                      <a:pt x="3356464" y="2504411"/>
                      <a:pt x="3359706" y="2497929"/>
                      <a:pt x="3363308" y="2489645"/>
                    </a:cubicBezTo>
                    <a:cubicBezTo>
                      <a:pt x="3343499" y="2527822"/>
                      <a:pt x="3329812" y="2552313"/>
                      <a:pt x="3300999" y="2598774"/>
                    </a:cubicBezTo>
                    <a:cubicBezTo>
                      <a:pt x="3303520" y="2594452"/>
                      <a:pt x="3306402" y="2589770"/>
                      <a:pt x="3309643" y="2584728"/>
                    </a:cubicBezTo>
                    <a:cubicBezTo>
                      <a:pt x="3312524" y="2579686"/>
                      <a:pt x="3316487" y="2574283"/>
                      <a:pt x="3319368" y="2568160"/>
                    </a:cubicBezTo>
                    <a:cubicBezTo>
                      <a:pt x="3325851" y="2556635"/>
                      <a:pt x="3332694" y="2544029"/>
                      <a:pt x="3339176" y="2532144"/>
                    </a:cubicBezTo>
                    <a:cubicBezTo>
                      <a:pt x="3345300" y="2519898"/>
                      <a:pt x="3351062" y="2508373"/>
                      <a:pt x="3355744" y="2498649"/>
                    </a:cubicBezTo>
                    <a:cubicBezTo>
                      <a:pt x="3360066" y="2488925"/>
                      <a:pt x="3363668" y="2481001"/>
                      <a:pt x="3365469" y="2476679"/>
                    </a:cubicBezTo>
                    <a:cubicBezTo>
                      <a:pt x="3382036" y="2438502"/>
                      <a:pt x="3392841" y="2411490"/>
                      <a:pt x="3405446" y="2374393"/>
                    </a:cubicBezTo>
                    <a:cubicBezTo>
                      <a:pt x="3393921" y="2410049"/>
                      <a:pt x="3397163" y="2404286"/>
                      <a:pt x="3397523" y="2407528"/>
                    </a:cubicBezTo>
                    <a:cubicBezTo>
                      <a:pt x="3397523" y="2408248"/>
                      <a:pt x="3397523" y="2409689"/>
                      <a:pt x="3396802" y="2412210"/>
                    </a:cubicBezTo>
                    <a:cubicBezTo>
                      <a:pt x="3396082" y="2414731"/>
                      <a:pt x="3395002" y="2419053"/>
                      <a:pt x="3392841" y="2424816"/>
                    </a:cubicBezTo>
                    <a:cubicBezTo>
                      <a:pt x="3388159" y="2436701"/>
                      <a:pt x="3380955" y="2457590"/>
                      <a:pt x="3364748" y="2491806"/>
                    </a:cubicBezTo>
                    <a:cubicBezTo>
                      <a:pt x="3365469" y="2489285"/>
                      <a:pt x="3370511" y="2478120"/>
                      <a:pt x="3372672" y="2473798"/>
                    </a:cubicBezTo>
                    <a:cubicBezTo>
                      <a:pt x="3370150" y="2478120"/>
                      <a:pt x="3366549" y="2485323"/>
                      <a:pt x="3362227" y="2494327"/>
                    </a:cubicBezTo>
                    <a:cubicBezTo>
                      <a:pt x="3360426" y="2499009"/>
                      <a:pt x="3357545" y="2503691"/>
                      <a:pt x="3355024" y="2508733"/>
                    </a:cubicBezTo>
                    <a:cubicBezTo>
                      <a:pt x="3352503" y="2513776"/>
                      <a:pt x="3349981" y="2519178"/>
                      <a:pt x="3347100" y="2524581"/>
                    </a:cubicBezTo>
                    <a:cubicBezTo>
                      <a:pt x="3344219" y="2529983"/>
                      <a:pt x="3342058" y="2535746"/>
                      <a:pt x="3338816" y="2540788"/>
                    </a:cubicBezTo>
                    <a:cubicBezTo>
                      <a:pt x="3335935" y="2546190"/>
                      <a:pt x="3333054" y="2551593"/>
                      <a:pt x="3330172" y="2556635"/>
                    </a:cubicBezTo>
                    <a:cubicBezTo>
                      <a:pt x="3324770" y="2566720"/>
                      <a:pt x="3319728" y="2576084"/>
                      <a:pt x="3315406" y="2582927"/>
                    </a:cubicBezTo>
                    <a:cubicBezTo>
                      <a:pt x="3318287" y="2579686"/>
                      <a:pt x="3315406" y="2585448"/>
                      <a:pt x="3315406" y="2585808"/>
                    </a:cubicBezTo>
                    <a:cubicBezTo>
                      <a:pt x="3315406" y="2585808"/>
                      <a:pt x="3316487" y="2584728"/>
                      <a:pt x="3319368" y="2580766"/>
                    </a:cubicBezTo>
                    <a:cubicBezTo>
                      <a:pt x="3322249" y="2576804"/>
                      <a:pt x="3326571" y="2568881"/>
                      <a:pt x="3334134" y="2556635"/>
                    </a:cubicBezTo>
                    <a:cubicBezTo>
                      <a:pt x="3328732" y="2564559"/>
                      <a:pt x="3334495" y="2553754"/>
                      <a:pt x="3344579" y="2534665"/>
                    </a:cubicBezTo>
                    <a:cubicBezTo>
                      <a:pt x="3349261" y="2524941"/>
                      <a:pt x="3355024" y="2513055"/>
                      <a:pt x="3361507" y="2500810"/>
                    </a:cubicBezTo>
                    <a:cubicBezTo>
                      <a:pt x="3367269" y="2488204"/>
                      <a:pt x="3373392" y="2474878"/>
                      <a:pt x="3379154" y="2462272"/>
                    </a:cubicBezTo>
                    <a:lnTo>
                      <a:pt x="3377714" y="2472357"/>
                    </a:lnTo>
                    <a:cubicBezTo>
                      <a:pt x="3383477" y="2460112"/>
                      <a:pt x="3388159" y="2447506"/>
                      <a:pt x="3393201" y="2434900"/>
                    </a:cubicBezTo>
                    <a:lnTo>
                      <a:pt x="3396802" y="2425536"/>
                    </a:lnTo>
                    <a:lnTo>
                      <a:pt x="3398603" y="2420854"/>
                    </a:lnTo>
                    <a:lnTo>
                      <a:pt x="3400404" y="2416172"/>
                    </a:lnTo>
                    <a:lnTo>
                      <a:pt x="3406887" y="2397083"/>
                    </a:lnTo>
                    <a:lnTo>
                      <a:pt x="3404726" y="2404286"/>
                    </a:lnTo>
                    <a:cubicBezTo>
                      <a:pt x="3407607" y="2397083"/>
                      <a:pt x="3410849" y="2388439"/>
                      <a:pt x="3414090" y="2378715"/>
                    </a:cubicBezTo>
                    <a:cubicBezTo>
                      <a:pt x="3416972" y="2368630"/>
                      <a:pt x="3420213" y="2357465"/>
                      <a:pt x="3423455" y="2345580"/>
                    </a:cubicBezTo>
                    <a:cubicBezTo>
                      <a:pt x="3424175" y="2342699"/>
                      <a:pt x="3425255" y="2339457"/>
                      <a:pt x="3425976" y="2336576"/>
                    </a:cubicBezTo>
                    <a:cubicBezTo>
                      <a:pt x="3426696" y="2333334"/>
                      <a:pt x="3427416" y="2330453"/>
                      <a:pt x="3428137" y="2327211"/>
                    </a:cubicBezTo>
                    <a:cubicBezTo>
                      <a:pt x="3429577" y="2320729"/>
                      <a:pt x="3431018" y="2314246"/>
                      <a:pt x="3432459" y="2307763"/>
                    </a:cubicBezTo>
                    <a:cubicBezTo>
                      <a:pt x="3435700" y="2294797"/>
                      <a:pt x="3437861" y="2280751"/>
                      <a:pt x="3440743" y="2267065"/>
                    </a:cubicBezTo>
                    <a:cubicBezTo>
                      <a:pt x="3441463" y="2262022"/>
                      <a:pt x="3442543" y="2255539"/>
                      <a:pt x="3443984" y="2247616"/>
                    </a:cubicBezTo>
                    <a:cubicBezTo>
                      <a:pt x="3445064" y="2239692"/>
                      <a:pt x="3446145" y="2230688"/>
                      <a:pt x="3447225" y="2221324"/>
                    </a:cubicBezTo>
                    <a:cubicBezTo>
                      <a:pt x="3447946" y="2216642"/>
                      <a:pt x="3448306" y="2211599"/>
                      <a:pt x="3449026" y="2206917"/>
                    </a:cubicBezTo>
                    <a:cubicBezTo>
                      <a:pt x="3449747" y="2201875"/>
                      <a:pt x="3449747" y="2197193"/>
                      <a:pt x="3450107" y="2192151"/>
                    </a:cubicBezTo>
                    <a:cubicBezTo>
                      <a:pt x="3450827" y="2182426"/>
                      <a:pt x="3451547" y="2172702"/>
                      <a:pt x="3451908" y="2164058"/>
                    </a:cubicBezTo>
                    <a:cubicBezTo>
                      <a:pt x="3452268" y="2159736"/>
                      <a:pt x="3451908" y="2155414"/>
                      <a:pt x="3452268" y="2151452"/>
                    </a:cubicBezTo>
                    <a:cubicBezTo>
                      <a:pt x="3452268" y="2147491"/>
                      <a:pt x="3452268" y="2143889"/>
                      <a:pt x="3452268" y="2140647"/>
                    </a:cubicBezTo>
                    <a:cubicBezTo>
                      <a:pt x="3452268" y="2134164"/>
                      <a:pt x="3452268" y="2129122"/>
                      <a:pt x="3452268" y="2126241"/>
                    </a:cubicBezTo>
                    <a:cubicBezTo>
                      <a:pt x="3452268" y="2120478"/>
                      <a:pt x="3451547" y="2123360"/>
                      <a:pt x="3450107" y="2139927"/>
                    </a:cubicBezTo>
                    <a:cubicBezTo>
                      <a:pt x="3451908" y="2115076"/>
                      <a:pt x="3451547" y="2091305"/>
                      <a:pt x="3451187" y="2066814"/>
                    </a:cubicBezTo>
                    <a:cubicBezTo>
                      <a:pt x="3450827" y="2042323"/>
                      <a:pt x="3450107" y="2017472"/>
                      <a:pt x="3449747" y="1989739"/>
                    </a:cubicBezTo>
                    <a:lnTo>
                      <a:pt x="3448666" y="2058530"/>
                    </a:lnTo>
                    <a:cubicBezTo>
                      <a:pt x="3446505" y="1977134"/>
                      <a:pt x="3447946" y="2000544"/>
                      <a:pt x="3444344" y="1935355"/>
                    </a:cubicBezTo>
                    <a:cubicBezTo>
                      <a:pt x="3445064" y="1928872"/>
                      <a:pt x="3445785" y="1914105"/>
                      <a:pt x="3446865" y="1927431"/>
                    </a:cubicBezTo>
                    <a:cubicBezTo>
                      <a:pt x="3446865" y="1817942"/>
                      <a:pt x="3447946" y="1661631"/>
                      <a:pt x="3445424" y="1597522"/>
                    </a:cubicBezTo>
                    <a:cubicBezTo>
                      <a:pt x="3445424" y="1520447"/>
                      <a:pt x="3449026" y="1508202"/>
                      <a:pt x="3447585" y="1400153"/>
                    </a:cubicBezTo>
                    <a:cubicBezTo>
                      <a:pt x="3447225" y="1377463"/>
                      <a:pt x="3444704" y="1417801"/>
                      <a:pt x="3445785" y="1346129"/>
                    </a:cubicBezTo>
                    <a:cubicBezTo>
                      <a:pt x="3445785" y="1341447"/>
                      <a:pt x="3447946" y="1415280"/>
                      <a:pt x="3447585" y="1335324"/>
                    </a:cubicBezTo>
                    <a:cubicBezTo>
                      <a:pt x="3445424" y="1278418"/>
                      <a:pt x="3449026" y="1201704"/>
                      <a:pt x="3446865" y="1127870"/>
                    </a:cubicBezTo>
                    <a:cubicBezTo>
                      <a:pt x="3447585" y="1088973"/>
                      <a:pt x="3447225" y="1020902"/>
                      <a:pt x="3449026" y="1035309"/>
                    </a:cubicBezTo>
                    <a:cubicBezTo>
                      <a:pt x="3448666" y="1097257"/>
                      <a:pt x="3449026" y="1184776"/>
                      <a:pt x="3449747" y="1198102"/>
                    </a:cubicBezTo>
                    <a:cubicBezTo>
                      <a:pt x="3448666" y="1189458"/>
                      <a:pt x="3448666" y="1242042"/>
                      <a:pt x="3447946" y="1196661"/>
                    </a:cubicBezTo>
                    <a:cubicBezTo>
                      <a:pt x="3446505" y="1290304"/>
                      <a:pt x="3449026" y="1257169"/>
                      <a:pt x="3447946" y="1341087"/>
                    </a:cubicBezTo>
                    <a:cubicBezTo>
                      <a:pt x="3448666" y="1346849"/>
                      <a:pt x="3450107" y="1297867"/>
                      <a:pt x="3449386" y="1279859"/>
                    </a:cubicBezTo>
                    <a:cubicBezTo>
                      <a:pt x="3451908" y="1279499"/>
                      <a:pt x="3450467" y="1445174"/>
                      <a:pt x="3453708" y="1370620"/>
                    </a:cubicBezTo>
                    <a:cubicBezTo>
                      <a:pt x="3453708" y="1280939"/>
                      <a:pt x="3448666" y="1254287"/>
                      <a:pt x="3451187" y="1176853"/>
                    </a:cubicBezTo>
                    <a:cubicBezTo>
                      <a:pt x="3452628" y="1207826"/>
                      <a:pt x="3451187" y="1256809"/>
                      <a:pt x="3454068" y="1296066"/>
                    </a:cubicBezTo>
                    <a:lnTo>
                      <a:pt x="3455149" y="1232318"/>
                    </a:lnTo>
                    <a:lnTo>
                      <a:pt x="3453348" y="1185857"/>
                    </a:lnTo>
                    <a:lnTo>
                      <a:pt x="3453348" y="1188738"/>
                    </a:lnTo>
                    <a:cubicBezTo>
                      <a:pt x="3455869" y="1076007"/>
                      <a:pt x="3451187" y="1084291"/>
                      <a:pt x="3449747" y="983445"/>
                    </a:cubicBezTo>
                    <a:cubicBezTo>
                      <a:pt x="3447946" y="1041792"/>
                      <a:pt x="3445424" y="969759"/>
                      <a:pt x="3444344" y="1014059"/>
                    </a:cubicBezTo>
                    <a:cubicBezTo>
                      <a:pt x="3444344" y="980204"/>
                      <a:pt x="3444344" y="951031"/>
                      <a:pt x="3444344" y="930141"/>
                    </a:cubicBezTo>
                    <a:cubicBezTo>
                      <a:pt x="3444344" y="925099"/>
                      <a:pt x="3444344" y="920417"/>
                      <a:pt x="3444344" y="916095"/>
                    </a:cubicBezTo>
                    <a:cubicBezTo>
                      <a:pt x="3444344" y="912133"/>
                      <a:pt x="3444344" y="908531"/>
                      <a:pt x="3444344" y="905650"/>
                    </a:cubicBezTo>
                    <a:cubicBezTo>
                      <a:pt x="3444344" y="899887"/>
                      <a:pt x="3445064" y="897006"/>
                      <a:pt x="3445424" y="896646"/>
                    </a:cubicBezTo>
                    <a:cubicBezTo>
                      <a:pt x="3445424" y="904209"/>
                      <a:pt x="3446145" y="911052"/>
                      <a:pt x="3446145" y="917175"/>
                    </a:cubicBezTo>
                    <a:cubicBezTo>
                      <a:pt x="3446145" y="923298"/>
                      <a:pt x="3446145" y="928340"/>
                      <a:pt x="3446145" y="933022"/>
                    </a:cubicBezTo>
                    <a:cubicBezTo>
                      <a:pt x="3446145" y="942026"/>
                      <a:pt x="3446505" y="948149"/>
                      <a:pt x="3446865" y="952471"/>
                    </a:cubicBezTo>
                    <a:cubicBezTo>
                      <a:pt x="3447225" y="960755"/>
                      <a:pt x="3447585" y="961475"/>
                      <a:pt x="3447946" y="961835"/>
                    </a:cubicBezTo>
                    <a:cubicBezTo>
                      <a:pt x="3448306" y="962196"/>
                      <a:pt x="3448666" y="961835"/>
                      <a:pt x="3449026" y="969399"/>
                    </a:cubicBezTo>
                    <a:cubicBezTo>
                      <a:pt x="3449386" y="976602"/>
                      <a:pt x="3450107" y="991009"/>
                      <a:pt x="3450467" y="1020182"/>
                    </a:cubicBezTo>
                    <a:cubicBezTo>
                      <a:pt x="3451187" y="1001093"/>
                      <a:pt x="3454068" y="1047914"/>
                      <a:pt x="3454428" y="978403"/>
                    </a:cubicBezTo>
                    <a:cubicBezTo>
                      <a:pt x="3452628" y="900248"/>
                      <a:pt x="3452268" y="1001813"/>
                      <a:pt x="3451547" y="923658"/>
                    </a:cubicBezTo>
                    <a:cubicBezTo>
                      <a:pt x="3451547" y="918976"/>
                      <a:pt x="3451908" y="914294"/>
                      <a:pt x="3452268" y="916815"/>
                    </a:cubicBezTo>
                    <a:cubicBezTo>
                      <a:pt x="3451187" y="899167"/>
                      <a:pt x="3451187" y="888722"/>
                      <a:pt x="3450827" y="877557"/>
                    </a:cubicBezTo>
                    <a:cubicBezTo>
                      <a:pt x="3450827" y="871795"/>
                      <a:pt x="3450467" y="866032"/>
                      <a:pt x="3449747" y="858829"/>
                    </a:cubicBezTo>
                    <a:cubicBezTo>
                      <a:pt x="3449026" y="851626"/>
                      <a:pt x="3448306" y="843342"/>
                      <a:pt x="3447225" y="832537"/>
                    </a:cubicBezTo>
                    <a:lnTo>
                      <a:pt x="3448666" y="842622"/>
                    </a:lnTo>
                    <a:cubicBezTo>
                      <a:pt x="3448306" y="836139"/>
                      <a:pt x="3447946" y="830016"/>
                      <a:pt x="3447585" y="824974"/>
                    </a:cubicBezTo>
                    <a:cubicBezTo>
                      <a:pt x="3446865" y="819571"/>
                      <a:pt x="3446505" y="814889"/>
                      <a:pt x="3445785" y="810927"/>
                    </a:cubicBezTo>
                    <a:cubicBezTo>
                      <a:pt x="3444704" y="802283"/>
                      <a:pt x="3443624" y="795440"/>
                      <a:pt x="3442543" y="788597"/>
                    </a:cubicBezTo>
                    <a:cubicBezTo>
                      <a:pt x="3441823" y="785356"/>
                      <a:pt x="3441463" y="782114"/>
                      <a:pt x="3440743" y="778513"/>
                    </a:cubicBezTo>
                    <a:cubicBezTo>
                      <a:pt x="3440022" y="775271"/>
                      <a:pt x="3439302" y="771670"/>
                      <a:pt x="3438581" y="767708"/>
                    </a:cubicBezTo>
                    <a:cubicBezTo>
                      <a:pt x="3437141" y="760144"/>
                      <a:pt x="3435700" y="751501"/>
                      <a:pt x="3434259" y="739975"/>
                    </a:cubicBezTo>
                    <a:cubicBezTo>
                      <a:pt x="3434259" y="744657"/>
                      <a:pt x="3434259" y="745018"/>
                      <a:pt x="3433539" y="742496"/>
                    </a:cubicBezTo>
                    <a:cubicBezTo>
                      <a:pt x="3432819" y="739975"/>
                      <a:pt x="3431739" y="734933"/>
                      <a:pt x="3429938" y="728450"/>
                    </a:cubicBezTo>
                    <a:cubicBezTo>
                      <a:pt x="3428137" y="721967"/>
                      <a:pt x="3426336" y="714044"/>
                      <a:pt x="3424175" y="706120"/>
                    </a:cubicBezTo>
                    <a:cubicBezTo>
                      <a:pt x="3423095" y="702158"/>
                      <a:pt x="3422014" y="698196"/>
                      <a:pt x="3421294" y="694235"/>
                    </a:cubicBezTo>
                    <a:cubicBezTo>
                      <a:pt x="3420213" y="690273"/>
                      <a:pt x="3419133" y="686671"/>
                      <a:pt x="3418052" y="683430"/>
                    </a:cubicBezTo>
                    <a:cubicBezTo>
                      <a:pt x="3421294" y="694595"/>
                      <a:pt x="3422734" y="704679"/>
                      <a:pt x="3424895" y="714404"/>
                    </a:cubicBezTo>
                    <a:cubicBezTo>
                      <a:pt x="3425976" y="719446"/>
                      <a:pt x="3426696" y="724488"/>
                      <a:pt x="3427776" y="729531"/>
                    </a:cubicBezTo>
                    <a:cubicBezTo>
                      <a:pt x="3428137" y="732052"/>
                      <a:pt x="3428857" y="734933"/>
                      <a:pt x="3429217" y="737454"/>
                    </a:cubicBezTo>
                    <a:cubicBezTo>
                      <a:pt x="3429577" y="740335"/>
                      <a:pt x="3429938" y="742857"/>
                      <a:pt x="3430298" y="745738"/>
                    </a:cubicBezTo>
                    <a:cubicBezTo>
                      <a:pt x="3431018" y="751501"/>
                      <a:pt x="3432099" y="757623"/>
                      <a:pt x="3433179" y="764106"/>
                    </a:cubicBezTo>
                    <a:cubicBezTo>
                      <a:pt x="3433539" y="767348"/>
                      <a:pt x="3434259" y="770949"/>
                      <a:pt x="3434620" y="774551"/>
                    </a:cubicBezTo>
                    <a:cubicBezTo>
                      <a:pt x="3434620" y="776352"/>
                      <a:pt x="3435340" y="778153"/>
                      <a:pt x="3435340" y="779953"/>
                    </a:cubicBezTo>
                    <a:cubicBezTo>
                      <a:pt x="3435340" y="781754"/>
                      <a:pt x="3435700" y="783915"/>
                      <a:pt x="3436060" y="785716"/>
                    </a:cubicBezTo>
                    <a:cubicBezTo>
                      <a:pt x="3437141" y="793639"/>
                      <a:pt x="3437861" y="801923"/>
                      <a:pt x="3438942" y="811288"/>
                    </a:cubicBezTo>
                    <a:cubicBezTo>
                      <a:pt x="3439302" y="815970"/>
                      <a:pt x="3440022" y="821012"/>
                      <a:pt x="3440743" y="826054"/>
                    </a:cubicBezTo>
                    <a:cubicBezTo>
                      <a:pt x="3441103" y="831096"/>
                      <a:pt x="3441463" y="836499"/>
                      <a:pt x="3441823" y="842261"/>
                    </a:cubicBezTo>
                    <a:cubicBezTo>
                      <a:pt x="3442903" y="847664"/>
                      <a:pt x="3443624" y="848744"/>
                      <a:pt x="3444344" y="853066"/>
                    </a:cubicBezTo>
                    <a:cubicBezTo>
                      <a:pt x="3444704" y="855227"/>
                      <a:pt x="3445064" y="858109"/>
                      <a:pt x="3445785" y="863151"/>
                    </a:cubicBezTo>
                    <a:cubicBezTo>
                      <a:pt x="3446505" y="867833"/>
                      <a:pt x="3446865" y="874316"/>
                      <a:pt x="3447225" y="883680"/>
                    </a:cubicBezTo>
                    <a:lnTo>
                      <a:pt x="3447225" y="868914"/>
                    </a:lnTo>
                    <a:cubicBezTo>
                      <a:pt x="3446865" y="868914"/>
                      <a:pt x="3445424" y="854147"/>
                      <a:pt x="3445424" y="854147"/>
                    </a:cubicBezTo>
                    <a:lnTo>
                      <a:pt x="3443264" y="824613"/>
                    </a:lnTo>
                    <a:cubicBezTo>
                      <a:pt x="3444704" y="837219"/>
                      <a:pt x="3445424" y="846944"/>
                      <a:pt x="3446865" y="858469"/>
                    </a:cubicBezTo>
                    <a:cubicBezTo>
                      <a:pt x="3446865" y="863151"/>
                      <a:pt x="3447585" y="867833"/>
                      <a:pt x="3447585" y="872515"/>
                    </a:cubicBezTo>
                    <a:lnTo>
                      <a:pt x="3447585" y="886561"/>
                    </a:lnTo>
                    <a:cubicBezTo>
                      <a:pt x="3447585" y="886561"/>
                      <a:pt x="3447946" y="915014"/>
                      <a:pt x="3447946" y="915014"/>
                    </a:cubicBezTo>
                    <a:cubicBezTo>
                      <a:pt x="3447225" y="897006"/>
                      <a:pt x="3446505" y="885481"/>
                      <a:pt x="3446145" y="878278"/>
                    </a:cubicBezTo>
                    <a:cubicBezTo>
                      <a:pt x="3446145" y="874676"/>
                      <a:pt x="3445785" y="871795"/>
                      <a:pt x="3445424" y="869634"/>
                    </a:cubicBezTo>
                    <a:cubicBezTo>
                      <a:pt x="3445424" y="867473"/>
                      <a:pt x="3444704" y="866032"/>
                      <a:pt x="3444704" y="864952"/>
                    </a:cubicBezTo>
                    <a:cubicBezTo>
                      <a:pt x="3443624" y="860630"/>
                      <a:pt x="3442903" y="860990"/>
                      <a:pt x="3441103" y="845863"/>
                    </a:cubicBezTo>
                    <a:cubicBezTo>
                      <a:pt x="3440382" y="837579"/>
                      <a:pt x="3440022" y="830736"/>
                      <a:pt x="3439662" y="824613"/>
                    </a:cubicBezTo>
                    <a:cubicBezTo>
                      <a:pt x="3438942" y="818491"/>
                      <a:pt x="3438221" y="813448"/>
                      <a:pt x="3437861" y="809127"/>
                    </a:cubicBezTo>
                    <a:cubicBezTo>
                      <a:pt x="3436780" y="800483"/>
                      <a:pt x="3436060" y="794360"/>
                      <a:pt x="3435340" y="789318"/>
                    </a:cubicBezTo>
                    <a:cubicBezTo>
                      <a:pt x="3434259" y="778873"/>
                      <a:pt x="3432459" y="771670"/>
                      <a:pt x="3428857" y="751501"/>
                    </a:cubicBezTo>
                    <a:cubicBezTo>
                      <a:pt x="3429577" y="752581"/>
                      <a:pt x="3428857" y="745018"/>
                      <a:pt x="3426696" y="732412"/>
                    </a:cubicBezTo>
                    <a:cubicBezTo>
                      <a:pt x="3425255" y="726289"/>
                      <a:pt x="3423815" y="718366"/>
                      <a:pt x="3422014" y="709722"/>
                    </a:cubicBezTo>
                    <a:cubicBezTo>
                      <a:pt x="3420213" y="701078"/>
                      <a:pt x="3418412" y="691353"/>
                      <a:pt x="3415531" y="681629"/>
                    </a:cubicBezTo>
                    <a:cubicBezTo>
                      <a:pt x="3406167" y="640931"/>
                      <a:pt x="3388519" y="592309"/>
                      <a:pt x="3374113" y="557373"/>
                    </a:cubicBezTo>
                    <a:cubicBezTo>
                      <a:pt x="3379154" y="568178"/>
                      <a:pt x="3384197" y="582224"/>
                      <a:pt x="3387438" y="589788"/>
                    </a:cubicBezTo>
                    <a:cubicBezTo>
                      <a:pt x="3398243" y="614999"/>
                      <a:pt x="3395002" y="606355"/>
                      <a:pt x="3389239" y="590508"/>
                    </a:cubicBezTo>
                    <a:cubicBezTo>
                      <a:pt x="3386358" y="582584"/>
                      <a:pt x="3382756" y="573220"/>
                      <a:pt x="3379875" y="565657"/>
                    </a:cubicBezTo>
                    <a:cubicBezTo>
                      <a:pt x="3376633" y="558093"/>
                      <a:pt x="3374113" y="552331"/>
                      <a:pt x="3374113" y="551971"/>
                    </a:cubicBezTo>
                    <a:cubicBezTo>
                      <a:pt x="3367989" y="540085"/>
                      <a:pt x="3362587" y="527840"/>
                      <a:pt x="3356104" y="515954"/>
                    </a:cubicBezTo>
                    <a:cubicBezTo>
                      <a:pt x="3359706" y="522437"/>
                      <a:pt x="3364748" y="531801"/>
                      <a:pt x="3357185" y="516314"/>
                    </a:cubicBezTo>
                    <a:cubicBezTo>
                      <a:pt x="3350702" y="504069"/>
                      <a:pt x="3346020" y="495425"/>
                      <a:pt x="3342058" y="488222"/>
                    </a:cubicBezTo>
                    <a:cubicBezTo>
                      <a:pt x="3337736" y="481379"/>
                      <a:pt x="3334134" y="475976"/>
                      <a:pt x="3330893" y="470574"/>
                    </a:cubicBezTo>
                    <a:cubicBezTo>
                      <a:pt x="3327291" y="465171"/>
                      <a:pt x="3324050" y="459769"/>
                      <a:pt x="3319728" y="452926"/>
                    </a:cubicBezTo>
                    <a:cubicBezTo>
                      <a:pt x="3315046" y="446083"/>
                      <a:pt x="3309643" y="437799"/>
                      <a:pt x="3302080" y="426634"/>
                    </a:cubicBezTo>
                    <a:cubicBezTo>
                      <a:pt x="3300999" y="422672"/>
                      <a:pt x="3327291" y="460129"/>
                      <a:pt x="3309283" y="431316"/>
                    </a:cubicBezTo>
                    <a:cubicBezTo>
                      <a:pt x="3306402" y="426274"/>
                      <a:pt x="3300999" y="415109"/>
                      <a:pt x="3289834" y="398901"/>
                    </a:cubicBezTo>
                    <a:cubicBezTo>
                      <a:pt x="3279030" y="382334"/>
                      <a:pt x="3263182" y="360004"/>
                      <a:pt x="3239051" y="332632"/>
                    </a:cubicBezTo>
                    <a:cubicBezTo>
                      <a:pt x="3237251" y="330831"/>
                      <a:pt x="3233289" y="326509"/>
                      <a:pt x="3227886" y="320386"/>
                    </a:cubicBezTo>
                    <a:cubicBezTo>
                      <a:pt x="3225005" y="317505"/>
                      <a:pt x="3222124" y="313903"/>
                      <a:pt x="3218882" y="310301"/>
                    </a:cubicBezTo>
                    <a:cubicBezTo>
                      <a:pt x="3215641" y="306700"/>
                      <a:pt x="3211679" y="303098"/>
                      <a:pt x="3208077" y="299136"/>
                    </a:cubicBezTo>
                    <a:cubicBezTo>
                      <a:pt x="3210238" y="301297"/>
                      <a:pt x="3212760" y="304179"/>
                      <a:pt x="3213840" y="304899"/>
                    </a:cubicBezTo>
                    <a:lnTo>
                      <a:pt x="3197633" y="286891"/>
                    </a:lnTo>
                    <a:cubicBezTo>
                      <a:pt x="3194751" y="284010"/>
                      <a:pt x="3192230" y="280768"/>
                      <a:pt x="3189349" y="277887"/>
                    </a:cubicBezTo>
                    <a:lnTo>
                      <a:pt x="3180705" y="269243"/>
                    </a:lnTo>
                    <a:cubicBezTo>
                      <a:pt x="3184667" y="272484"/>
                      <a:pt x="3188629" y="276086"/>
                      <a:pt x="3192230" y="279688"/>
                    </a:cubicBezTo>
                    <a:cubicBezTo>
                      <a:pt x="3195832" y="283289"/>
                      <a:pt x="3199433" y="287251"/>
                      <a:pt x="3203035" y="290853"/>
                    </a:cubicBezTo>
                    <a:lnTo>
                      <a:pt x="3213840" y="302018"/>
                    </a:lnTo>
                    <a:cubicBezTo>
                      <a:pt x="3217442" y="305979"/>
                      <a:pt x="3221043" y="309581"/>
                      <a:pt x="3224285" y="313543"/>
                    </a:cubicBezTo>
                    <a:cubicBezTo>
                      <a:pt x="3231128" y="321466"/>
                      <a:pt x="3237611" y="329390"/>
                      <a:pt x="3244454" y="337314"/>
                    </a:cubicBezTo>
                    <a:cubicBezTo>
                      <a:pt x="3246255" y="339114"/>
                      <a:pt x="3248055" y="341275"/>
                      <a:pt x="3249496" y="343076"/>
                    </a:cubicBezTo>
                    <a:lnTo>
                      <a:pt x="3254538" y="349199"/>
                    </a:lnTo>
                    <a:cubicBezTo>
                      <a:pt x="3257780" y="353161"/>
                      <a:pt x="3261021" y="357123"/>
                      <a:pt x="3264623" y="361084"/>
                    </a:cubicBezTo>
                    <a:lnTo>
                      <a:pt x="3268225" y="362525"/>
                    </a:lnTo>
                    <a:cubicBezTo>
                      <a:pt x="3278669" y="374771"/>
                      <a:pt x="3289114" y="390618"/>
                      <a:pt x="3299919" y="404664"/>
                    </a:cubicBezTo>
                    <a:cubicBezTo>
                      <a:pt x="3301359" y="406465"/>
                      <a:pt x="3302440" y="408266"/>
                      <a:pt x="3303881" y="409706"/>
                    </a:cubicBezTo>
                    <a:cubicBezTo>
                      <a:pt x="3304961" y="411507"/>
                      <a:pt x="3306402" y="413308"/>
                      <a:pt x="3307482" y="414749"/>
                    </a:cubicBezTo>
                    <a:cubicBezTo>
                      <a:pt x="3309643" y="417990"/>
                      <a:pt x="3312164" y="421592"/>
                      <a:pt x="3313965" y="424473"/>
                    </a:cubicBezTo>
                    <a:cubicBezTo>
                      <a:pt x="3318287" y="430596"/>
                      <a:pt x="3321889" y="435998"/>
                      <a:pt x="3324770" y="439960"/>
                    </a:cubicBezTo>
                    <a:cubicBezTo>
                      <a:pt x="3318287" y="429515"/>
                      <a:pt x="3312885" y="421231"/>
                      <a:pt x="3308203" y="414028"/>
                    </a:cubicBezTo>
                    <a:cubicBezTo>
                      <a:pt x="3307122" y="412227"/>
                      <a:pt x="3306042" y="410427"/>
                      <a:pt x="3304601" y="408626"/>
                    </a:cubicBezTo>
                    <a:cubicBezTo>
                      <a:pt x="3303520" y="406825"/>
                      <a:pt x="3302080" y="405384"/>
                      <a:pt x="3300999" y="403584"/>
                    </a:cubicBezTo>
                    <a:cubicBezTo>
                      <a:pt x="3298838" y="400342"/>
                      <a:pt x="3296317" y="397101"/>
                      <a:pt x="3294156" y="394219"/>
                    </a:cubicBezTo>
                    <a:cubicBezTo>
                      <a:pt x="3289474" y="387736"/>
                      <a:pt x="3284792" y="381614"/>
                      <a:pt x="3279390" y="373690"/>
                    </a:cubicBezTo>
                    <a:cubicBezTo>
                      <a:pt x="3273627" y="366127"/>
                      <a:pt x="3266784" y="357843"/>
                      <a:pt x="3258140" y="347038"/>
                    </a:cubicBezTo>
                    <a:cubicBezTo>
                      <a:pt x="3254178" y="340195"/>
                      <a:pt x="3279030" y="370088"/>
                      <a:pt x="3282631" y="374410"/>
                    </a:cubicBezTo>
                    <a:cubicBezTo>
                      <a:pt x="3280830" y="372249"/>
                      <a:pt x="3278669" y="370449"/>
                      <a:pt x="3276869" y="368648"/>
                    </a:cubicBezTo>
                    <a:cubicBezTo>
                      <a:pt x="3279390" y="371889"/>
                      <a:pt x="3281550" y="375131"/>
                      <a:pt x="3283711" y="378372"/>
                    </a:cubicBezTo>
                    <a:cubicBezTo>
                      <a:pt x="3285873" y="381614"/>
                      <a:pt x="3288034" y="384495"/>
                      <a:pt x="3290194" y="387736"/>
                    </a:cubicBezTo>
                    <a:cubicBezTo>
                      <a:pt x="3294516" y="393859"/>
                      <a:pt x="3298478" y="399262"/>
                      <a:pt x="3302440" y="405024"/>
                    </a:cubicBezTo>
                    <a:cubicBezTo>
                      <a:pt x="3304601" y="407905"/>
                      <a:pt x="3306402" y="410427"/>
                      <a:pt x="3308203" y="413308"/>
                    </a:cubicBezTo>
                    <a:cubicBezTo>
                      <a:pt x="3310003" y="416189"/>
                      <a:pt x="3311804" y="418710"/>
                      <a:pt x="3313605" y="421592"/>
                    </a:cubicBezTo>
                    <a:cubicBezTo>
                      <a:pt x="3317207" y="426994"/>
                      <a:pt x="3320808" y="432397"/>
                      <a:pt x="3324770" y="437799"/>
                    </a:cubicBezTo>
                    <a:cubicBezTo>
                      <a:pt x="3326571" y="440680"/>
                      <a:pt x="3328732" y="443201"/>
                      <a:pt x="3330533" y="446083"/>
                    </a:cubicBezTo>
                    <a:cubicBezTo>
                      <a:pt x="3332333" y="448964"/>
                      <a:pt x="3334134" y="451845"/>
                      <a:pt x="3335935" y="455087"/>
                    </a:cubicBezTo>
                    <a:cubicBezTo>
                      <a:pt x="3339537" y="461210"/>
                      <a:pt x="3343499" y="467332"/>
                      <a:pt x="3347460" y="474175"/>
                    </a:cubicBezTo>
                    <a:cubicBezTo>
                      <a:pt x="3349261" y="477417"/>
                      <a:pt x="3351782" y="481018"/>
                      <a:pt x="3353583" y="484620"/>
                    </a:cubicBezTo>
                    <a:cubicBezTo>
                      <a:pt x="3355384" y="488222"/>
                      <a:pt x="3357545" y="492184"/>
                      <a:pt x="3359706" y="496145"/>
                    </a:cubicBezTo>
                    <a:cubicBezTo>
                      <a:pt x="3363668" y="504069"/>
                      <a:pt x="3367989" y="512353"/>
                      <a:pt x="3372672" y="521717"/>
                    </a:cubicBezTo>
                    <a:cubicBezTo>
                      <a:pt x="3377714" y="532882"/>
                      <a:pt x="3374473" y="526039"/>
                      <a:pt x="3372672" y="523878"/>
                    </a:cubicBezTo>
                    <a:cubicBezTo>
                      <a:pt x="3402926" y="582944"/>
                      <a:pt x="3422014" y="645613"/>
                      <a:pt x="3438942" y="707561"/>
                    </a:cubicBezTo>
                    <a:lnTo>
                      <a:pt x="3433179" y="687392"/>
                    </a:lnTo>
                    <a:cubicBezTo>
                      <a:pt x="3435700" y="698196"/>
                      <a:pt x="3439302" y="711162"/>
                      <a:pt x="3442903" y="726289"/>
                    </a:cubicBezTo>
                    <a:cubicBezTo>
                      <a:pt x="3443264" y="728090"/>
                      <a:pt x="3443984" y="730251"/>
                      <a:pt x="3444344" y="732052"/>
                    </a:cubicBezTo>
                    <a:cubicBezTo>
                      <a:pt x="3444704" y="733853"/>
                      <a:pt x="3445064" y="736013"/>
                      <a:pt x="3445424" y="738174"/>
                    </a:cubicBezTo>
                    <a:cubicBezTo>
                      <a:pt x="3446145" y="742136"/>
                      <a:pt x="3447225" y="746458"/>
                      <a:pt x="3447946" y="750780"/>
                    </a:cubicBezTo>
                    <a:cubicBezTo>
                      <a:pt x="3449747" y="759424"/>
                      <a:pt x="3451547" y="768068"/>
                      <a:pt x="3453348" y="777432"/>
                    </a:cubicBezTo>
                    <a:cubicBezTo>
                      <a:pt x="3454789" y="786796"/>
                      <a:pt x="3456229" y="796521"/>
                      <a:pt x="3457670" y="806245"/>
                    </a:cubicBezTo>
                    <a:cubicBezTo>
                      <a:pt x="3458390" y="811288"/>
                      <a:pt x="3459111" y="816330"/>
                      <a:pt x="3459831" y="821372"/>
                    </a:cubicBezTo>
                    <a:cubicBezTo>
                      <a:pt x="3460191" y="826414"/>
                      <a:pt x="3460912" y="831457"/>
                      <a:pt x="3461272" y="836859"/>
                    </a:cubicBezTo>
                    <a:cubicBezTo>
                      <a:pt x="3462352" y="847304"/>
                      <a:pt x="3463433" y="857748"/>
                      <a:pt x="3464513" y="868553"/>
                    </a:cubicBezTo>
                    <a:cubicBezTo>
                      <a:pt x="3464873" y="879358"/>
                      <a:pt x="3465593" y="890163"/>
                      <a:pt x="3465954" y="900608"/>
                    </a:cubicBezTo>
                    <a:lnTo>
                      <a:pt x="3466674" y="901328"/>
                    </a:lnTo>
                    <a:cubicBezTo>
                      <a:pt x="3466674" y="896646"/>
                      <a:pt x="3466674" y="902409"/>
                      <a:pt x="3467394" y="911413"/>
                    </a:cubicBezTo>
                    <a:cubicBezTo>
                      <a:pt x="3467394" y="920417"/>
                      <a:pt x="3467394" y="932662"/>
                      <a:pt x="3467394" y="941306"/>
                    </a:cubicBezTo>
                    <a:lnTo>
                      <a:pt x="3467394" y="941306"/>
                    </a:lnTo>
                    <a:cubicBezTo>
                      <a:pt x="3468115" y="984166"/>
                      <a:pt x="3469195" y="1025584"/>
                      <a:pt x="3469916" y="1059440"/>
                    </a:cubicBezTo>
                    <a:cubicBezTo>
                      <a:pt x="3470276" y="1048635"/>
                      <a:pt x="3470636" y="1034948"/>
                      <a:pt x="3470996" y="1018741"/>
                    </a:cubicBezTo>
                    <a:cubicBezTo>
                      <a:pt x="3470276" y="1005415"/>
                      <a:pt x="3470996" y="926540"/>
                      <a:pt x="3468835" y="937344"/>
                    </a:cubicBezTo>
                    <a:cubicBezTo>
                      <a:pt x="3468835" y="928340"/>
                      <a:pt x="3469556" y="917896"/>
                      <a:pt x="3468835" y="906731"/>
                    </a:cubicBezTo>
                    <a:cubicBezTo>
                      <a:pt x="3468835" y="895566"/>
                      <a:pt x="3468115" y="884040"/>
                      <a:pt x="3467755" y="872515"/>
                    </a:cubicBezTo>
                    <a:cubicBezTo>
                      <a:pt x="3467755" y="866753"/>
                      <a:pt x="3467034" y="861350"/>
                      <a:pt x="3466674" y="855948"/>
                    </a:cubicBezTo>
                    <a:cubicBezTo>
                      <a:pt x="3466314" y="850545"/>
                      <a:pt x="3465954" y="845503"/>
                      <a:pt x="3465233" y="840461"/>
                    </a:cubicBezTo>
                    <a:cubicBezTo>
                      <a:pt x="3464513" y="830736"/>
                      <a:pt x="3464153" y="821732"/>
                      <a:pt x="3463072" y="815249"/>
                    </a:cubicBezTo>
                    <a:cubicBezTo>
                      <a:pt x="3463793" y="821372"/>
                      <a:pt x="3463793" y="825334"/>
                      <a:pt x="3463793" y="827855"/>
                    </a:cubicBezTo>
                    <a:cubicBezTo>
                      <a:pt x="3463793" y="830376"/>
                      <a:pt x="3463793" y="831096"/>
                      <a:pt x="3463793" y="830376"/>
                    </a:cubicBezTo>
                    <a:cubicBezTo>
                      <a:pt x="3463433" y="829296"/>
                      <a:pt x="3463072" y="823173"/>
                      <a:pt x="3461632" y="815609"/>
                    </a:cubicBezTo>
                    <a:cubicBezTo>
                      <a:pt x="3459111" y="800122"/>
                      <a:pt x="3456229" y="777432"/>
                      <a:pt x="3454789" y="773110"/>
                    </a:cubicBezTo>
                    <a:cubicBezTo>
                      <a:pt x="3454068" y="764826"/>
                      <a:pt x="3450827" y="747179"/>
                      <a:pt x="3447946" y="732052"/>
                    </a:cubicBezTo>
                    <a:cubicBezTo>
                      <a:pt x="3444704" y="717285"/>
                      <a:pt x="3441823" y="705040"/>
                      <a:pt x="3443264" y="707921"/>
                    </a:cubicBezTo>
                    <a:cubicBezTo>
                      <a:pt x="3442543" y="703239"/>
                      <a:pt x="3443264" y="709001"/>
                      <a:pt x="3445424" y="718726"/>
                    </a:cubicBezTo>
                    <a:cubicBezTo>
                      <a:pt x="3446505" y="723408"/>
                      <a:pt x="3447946" y="729170"/>
                      <a:pt x="3448666" y="734933"/>
                    </a:cubicBezTo>
                    <a:cubicBezTo>
                      <a:pt x="3449747" y="740696"/>
                      <a:pt x="3450827" y="746818"/>
                      <a:pt x="3451908" y="751861"/>
                    </a:cubicBezTo>
                    <a:cubicBezTo>
                      <a:pt x="3457310" y="777072"/>
                      <a:pt x="3453348" y="753662"/>
                      <a:pt x="3449747" y="732052"/>
                    </a:cubicBezTo>
                    <a:cubicBezTo>
                      <a:pt x="3445424" y="710442"/>
                      <a:pt x="3440743" y="690633"/>
                      <a:pt x="3449026" y="721607"/>
                    </a:cubicBezTo>
                    <a:cubicBezTo>
                      <a:pt x="3446505" y="711522"/>
                      <a:pt x="3443984" y="701438"/>
                      <a:pt x="3441463" y="690633"/>
                    </a:cubicBezTo>
                    <a:cubicBezTo>
                      <a:pt x="3440382" y="685231"/>
                      <a:pt x="3438581" y="680188"/>
                      <a:pt x="3437141" y="674786"/>
                    </a:cubicBezTo>
                    <a:cubicBezTo>
                      <a:pt x="3435700" y="669383"/>
                      <a:pt x="3433899" y="663981"/>
                      <a:pt x="3432459" y="658579"/>
                    </a:cubicBezTo>
                    <a:cubicBezTo>
                      <a:pt x="3430658" y="653176"/>
                      <a:pt x="3429217" y="647414"/>
                      <a:pt x="3427416" y="642011"/>
                    </a:cubicBezTo>
                    <a:cubicBezTo>
                      <a:pt x="3425615" y="636609"/>
                      <a:pt x="3423455" y="630846"/>
                      <a:pt x="3421654" y="625444"/>
                    </a:cubicBezTo>
                    <a:cubicBezTo>
                      <a:pt x="3419853" y="620041"/>
                      <a:pt x="3417692" y="614279"/>
                      <a:pt x="3415891" y="608876"/>
                    </a:cubicBezTo>
                    <a:lnTo>
                      <a:pt x="3413010" y="600592"/>
                    </a:lnTo>
                    <a:lnTo>
                      <a:pt x="3409768" y="592309"/>
                    </a:lnTo>
                    <a:cubicBezTo>
                      <a:pt x="3405446" y="581144"/>
                      <a:pt x="3400764" y="570339"/>
                      <a:pt x="3396442" y="559174"/>
                    </a:cubicBezTo>
                    <a:cubicBezTo>
                      <a:pt x="3391400" y="548369"/>
                      <a:pt x="3386718" y="537924"/>
                      <a:pt x="3381676" y="527119"/>
                    </a:cubicBezTo>
                    <a:cubicBezTo>
                      <a:pt x="3380595" y="524598"/>
                      <a:pt x="3379154" y="521717"/>
                      <a:pt x="3378074" y="519196"/>
                    </a:cubicBezTo>
                    <a:cubicBezTo>
                      <a:pt x="3376633" y="516675"/>
                      <a:pt x="3375553" y="514153"/>
                      <a:pt x="3374113" y="511632"/>
                    </a:cubicBezTo>
                    <a:cubicBezTo>
                      <a:pt x="3371591" y="506590"/>
                      <a:pt x="3368710" y="501548"/>
                      <a:pt x="3366189" y="496866"/>
                    </a:cubicBezTo>
                    <a:cubicBezTo>
                      <a:pt x="3363668" y="491823"/>
                      <a:pt x="3361146" y="487141"/>
                      <a:pt x="3358625" y="482459"/>
                    </a:cubicBezTo>
                    <a:cubicBezTo>
                      <a:pt x="3356104" y="477777"/>
                      <a:pt x="3353223" y="473095"/>
                      <a:pt x="3350341" y="468773"/>
                    </a:cubicBezTo>
                    <a:lnTo>
                      <a:pt x="3356104" y="478857"/>
                    </a:lnTo>
                    <a:cubicBezTo>
                      <a:pt x="3357905" y="482459"/>
                      <a:pt x="3359706" y="485701"/>
                      <a:pt x="3361507" y="489302"/>
                    </a:cubicBezTo>
                    <a:lnTo>
                      <a:pt x="3371951" y="510192"/>
                    </a:lnTo>
                    <a:cubicBezTo>
                      <a:pt x="3367629" y="501908"/>
                      <a:pt x="3362227" y="490743"/>
                      <a:pt x="3355744" y="478497"/>
                    </a:cubicBezTo>
                    <a:cubicBezTo>
                      <a:pt x="3348901" y="466612"/>
                      <a:pt x="3341698" y="454006"/>
                      <a:pt x="3334855" y="442121"/>
                    </a:cubicBezTo>
                    <a:cubicBezTo>
                      <a:pt x="3327291" y="430596"/>
                      <a:pt x="3320448" y="419791"/>
                      <a:pt x="3315406" y="411507"/>
                    </a:cubicBezTo>
                    <a:cubicBezTo>
                      <a:pt x="3310363" y="403223"/>
                      <a:pt x="3306042" y="397821"/>
                      <a:pt x="3305682" y="396380"/>
                    </a:cubicBezTo>
                    <a:cubicBezTo>
                      <a:pt x="3307843" y="399262"/>
                      <a:pt x="3309643" y="402143"/>
                      <a:pt x="3311804" y="405024"/>
                    </a:cubicBezTo>
                    <a:cubicBezTo>
                      <a:pt x="3313605" y="407905"/>
                      <a:pt x="3315766" y="411147"/>
                      <a:pt x="3317927" y="414388"/>
                    </a:cubicBezTo>
                    <a:cubicBezTo>
                      <a:pt x="3321889" y="420511"/>
                      <a:pt x="3326211" y="427354"/>
                      <a:pt x="3330533" y="433837"/>
                    </a:cubicBezTo>
                    <a:cubicBezTo>
                      <a:pt x="3332694" y="437079"/>
                      <a:pt x="3334855" y="440680"/>
                      <a:pt x="3337016" y="444282"/>
                    </a:cubicBezTo>
                    <a:cubicBezTo>
                      <a:pt x="3339176" y="447884"/>
                      <a:pt x="3341337" y="451485"/>
                      <a:pt x="3343499" y="455087"/>
                    </a:cubicBezTo>
                    <a:cubicBezTo>
                      <a:pt x="3347820" y="462290"/>
                      <a:pt x="3352142" y="469853"/>
                      <a:pt x="3356464" y="477417"/>
                    </a:cubicBezTo>
                    <a:cubicBezTo>
                      <a:pt x="3357545" y="477417"/>
                      <a:pt x="3347100" y="459049"/>
                      <a:pt x="3335935" y="440320"/>
                    </a:cubicBezTo>
                    <a:cubicBezTo>
                      <a:pt x="3324050" y="421952"/>
                      <a:pt x="3311804" y="402503"/>
                      <a:pt x="3310724" y="401062"/>
                    </a:cubicBezTo>
                    <a:cubicBezTo>
                      <a:pt x="3290194" y="373330"/>
                      <a:pt x="3268945" y="346678"/>
                      <a:pt x="3245534" y="321466"/>
                    </a:cubicBezTo>
                    <a:cubicBezTo>
                      <a:pt x="3250217" y="327229"/>
                      <a:pt x="3255619" y="332632"/>
                      <a:pt x="3259941" y="338754"/>
                    </a:cubicBezTo>
                    <a:lnTo>
                      <a:pt x="3273987" y="356402"/>
                    </a:lnTo>
                    <a:cubicBezTo>
                      <a:pt x="3271826" y="353881"/>
                      <a:pt x="3268945" y="350279"/>
                      <a:pt x="3265343" y="345958"/>
                    </a:cubicBezTo>
                    <a:cubicBezTo>
                      <a:pt x="3261742" y="341636"/>
                      <a:pt x="3258140" y="336593"/>
                      <a:pt x="3253458" y="331551"/>
                    </a:cubicBezTo>
                    <a:cubicBezTo>
                      <a:pt x="3248776" y="326149"/>
                      <a:pt x="3244094" y="320386"/>
                      <a:pt x="3238691" y="314263"/>
                    </a:cubicBezTo>
                    <a:cubicBezTo>
                      <a:pt x="3236170" y="311022"/>
                      <a:pt x="3233289" y="308140"/>
                      <a:pt x="3230408" y="304899"/>
                    </a:cubicBezTo>
                    <a:cubicBezTo>
                      <a:pt x="3227526" y="301658"/>
                      <a:pt x="3224645" y="298416"/>
                      <a:pt x="3221404" y="295175"/>
                    </a:cubicBezTo>
                    <a:cubicBezTo>
                      <a:pt x="3215281" y="288692"/>
                      <a:pt x="3208798" y="281849"/>
                      <a:pt x="3202315" y="275006"/>
                    </a:cubicBezTo>
                    <a:cubicBezTo>
                      <a:pt x="3199073" y="271404"/>
                      <a:pt x="3195832" y="268162"/>
                      <a:pt x="3192230" y="264921"/>
                    </a:cubicBezTo>
                    <a:lnTo>
                      <a:pt x="3181786" y="254836"/>
                    </a:lnTo>
                    <a:cubicBezTo>
                      <a:pt x="3168460" y="241150"/>
                      <a:pt x="3153693" y="228905"/>
                      <a:pt x="3140727" y="217380"/>
                    </a:cubicBezTo>
                    <a:cubicBezTo>
                      <a:pt x="3173142" y="240790"/>
                      <a:pt x="3219963" y="287611"/>
                      <a:pt x="3266424" y="344517"/>
                    </a:cubicBezTo>
                    <a:cubicBezTo>
                      <a:pt x="3300279" y="385936"/>
                      <a:pt x="3248055" y="316784"/>
                      <a:pt x="3279750" y="356402"/>
                    </a:cubicBezTo>
                    <a:cubicBezTo>
                      <a:pt x="3275788" y="351000"/>
                      <a:pt x="3268945" y="341996"/>
                      <a:pt x="3261381" y="332632"/>
                    </a:cubicBezTo>
                    <a:cubicBezTo>
                      <a:pt x="3253458" y="323627"/>
                      <a:pt x="3245174" y="314263"/>
                      <a:pt x="3239772" y="308501"/>
                    </a:cubicBezTo>
                    <a:lnTo>
                      <a:pt x="3233289" y="300937"/>
                    </a:lnTo>
                    <a:cubicBezTo>
                      <a:pt x="3231128" y="298416"/>
                      <a:pt x="3228967" y="295895"/>
                      <a:pt x="3226446" y="293374"/>
                    </a:cubicBezTo>
                    <a:cubicBezTo>
                      <a:pt x="3228607" y="295175"/>
                      <a:pt x="3230768" y="297336"/>
                      <a:pt x="3232929" y="299857"/>
                    </a:cubicBezTo>
                    <a:cubicBezTo>
                      <a:pt x="3235090" y="302378"/>
                      <a:pt x="3237611" y="304899"/>
                      <a:pt x="3239772" y="307420"/>
                    </a:cubicBezTo>
                    <a:cubicBezTo>
                      <a:pt x="3244814" y="312823"/>
                      <a:pt x="3249856" y="318585"/>
                      <a:pt x="3255619" y="325068"/>
                    </a:cubicBezTo>
                    <a:cubicBezTo>
                      <a:pt x="3261381" y="331191"/>
                      <a:pt x="3267144" y="338394"/>
                      <a:pt x="3272907" y="345597"/>
                    </a:cubicBezTo>
                    <a:cubicBezTo>
                      <a:pt x="3278669" y="352801"/>
                      <a:pt x="3284792" y="360364"/>
                      <a:pt x="3290915" y="368288"/>
                    </a:cubicBezTo>
                    <a:cubicBezTo>
                      <a:pt x="3296678" y="376211"/>
                      <a:pt x="3302800" y="384495"/>
                      <a:pt x="3308563" y="392418"/>
                    </a:cubicBezTo>
                    <a:cubicBezTo>
                      <a:pt x="3311444" y="396380"/>
                      <a:pt x="3314686" y="400342"/>
                      <a:pt x="3317207" y="404664"/>
                    </a:cubicBezTo>
                    <a:cubicBezTo>
                      <a:pt x="3320088" y="408986"/>
                      <a:pt x="3322609" y="412948"/>
                      <a:pt x="3325491" y="417270"/>
                    </a:cubicBezTo>
                    <a:cubicBezTo>
                      <a:pt x="3330893" y="425553"/>
                      <a:pt x="3336295" y="433477"/>
                      <a:pt x="3341337" y="441401"/>
                    </a:cubicBezTo>
                    <a:cubicBezTo>
                      <a:pt x="3346380" y="449324"/>
                      <a:pt x="3351062" y="457248"/>
                      <a:pt x="3355384" y="464451"/>
                    </a:cubicBezTo>
                    <a:cubicBezTo>
                      <a:pt x="3352142" y="459409"/>
                      <a:pt x="3349261" y="455087"/>
                      <a:pt x="3348181" y="453646"/>
                    </a:cubicBezTo>
                    <a:cubicBezTo>
                      <a:pt x="3361146" y="476336"/>
                      <a:pt x="3373032" y="499747"/>
                      <a:pt x="3384197" y="523158"/>
                    </a:cubicBezTo>
                    <a:cubicBezTo>
                      <a:pt x="3389599" y="535043"/>
                      <a:pt x="3395002" y="546928"/>
                      <a:pt x="3400404" y="558814"/>
                    </a:cubicBezTo>
                    <a:cubicBezTo>
                      <a:pt x="3405446" y="570699"/>
                      <a:pt x="3410129" y="582584"/>
                      <a:pt x="3414811" y="594470"/>
                    </a:cubicBezTo>
                    <a:cubicBezTo>
                      <a:pt x="3405446" y="569258"/>
                      <a:pt x="3401485" y="559174"/>
                      <a:pt x="3394642" y="545488"/>
                    </a:cubicBezTo>
                    <a:cubicBezTo>
                      <a:pt x="3394642" y="545127"/>
                      <a:pt x="3395722" y="547288"/>
                      <a:pt x="3397883" y="551250"/>
                    </a:cubicBezTo>
                    <a:cubicBezTo>
                      <a:pt x="3398963" y="553411"/>
                      <a:pt x="3400044" y="555572"/>
                      <a:pt x="3401485" y="558453"/>
                    </a:cubicBezTo>
                    <a:cubicBezTo>
                      <a:pt x="3402565" y="561335"/>
                      <a:pt x="3404006" y="564216"/>
                      <a:pt x="3405446" y="567457"/>
                    </a:cubicBezTo>
                    <a:cubicBezTo>
                      <a:pt x="3407967" y="573940"/>
                      <a:pt x="3411209" y="581144"/>
                      <a:pt x="3413730" y="587627"/>
                    </a:cubicBezTo>
                    <a:cubicBezTo>
                      <a:pt x="3416251" y="594109"/>
                      <a:pt x="3419133" y="599872"/>
                      <a:pt x="3420573" y="604194"/>
                    </a:cubicBezTo>
                    <a:cubicBezTo>
                      <a:pt x="3418772" y="598431"/>
                      <a:pt x="3416972" y="594109"/>
                      <a:pt x="3415891" y="590868"/>
                    </a:cubicBezTo>
                    <a:cubicBezTo>
                      <a:pt x="3414811" y="587627"/>
                      <a:pt x="3413730" y="585105"/>
                      <a:pt x="3413370" y="583665"/>
                    </a:cubicBezTo>
                    <a:cubicBezTo>
                      <a:pt x="3412290" y="580423"/>
                      <a:pt x="3412290" y="579703"/>
                      <a:pt x="3412290" y="579703"/>
                    </a:cubicBezTo>
                    <a:cubicBezTo>
                      <a:pt x="3412290" y="579703"/>
                      <a:pt x="3413730" y="581504"/>
                      <a:pt x="3408328" y="567457"/>
                    </a:cubicBezTo>
                    <a:cubicBezTo>
                      <a:pt x="3420573" y="595910"/>
                      <a:pt x="3428857" y="619681"/>
                      <a:pt x="3439302" y="655697"/>
                    </a:cubicBezTo>
                    <a:cubicBezTo>
                      <a:pt x="3443624" y="674786"/>
                      <a:pt x="3433539" y="640570"/>
                      <a:pt x="3433539" y="644532"/>
                    </a:cubicBezTo>
                    <a:cubicBezTo>
                      <a:pt x="3444704" y="681629"/>
                      <a:pt x="3447585" y="699277"/>
                      <a:pt x="3459111" y="754742"/>
                    </a:cubicBezTo>
                    <a:cubicBezTo>
                      <a:pt x="3455869" y="736013"/>
                      <a:pt x="3454789" y="728090"/>
                      <a:pt x="3454428" y="726649"/>
                    </a:cubicBezTo>
                    <a:cubicBezTo>
                      <a:pt x="3454428" y="725929"/>
                      <a:pt x="3454789" y="727009"/>
                      <a:pt x="3455509" y="729170"/>
                    </a:cubicBezTo>
                    <a:cubicBezTo>
                      <a:pt x="3456229" y="731331"/>
                      <a:pt x="3456950" y="734933"/>
                      <a:pt x="3458030" y="739255"/>
                    </a:cubicBezTo>
                    <a:cubicBezTo>
                      <a:pt x="3459831" y="747899"/>
                      <a:pt x="3462352" y="759784"/>
                      <a:pt x="3464873" y="770949"/>
                    </a:cubicBezTo>
                    <a:cubicBezTo>
                      <a:pt x="3467034" y="782114"/>
                      <a:pt x="3468475" y="792919"/>
                      <a:pt x="3469556" y="799402"/>
                    </a:cubicBezTo>
                    <a:lnTo>
                      <a:pt x="3468115" y="786796"/>
                    </a:lnTo>
                    <a:cubicBezTo>
                      <a:pt x="3470276" y="798682"/>
                      <a:pt x="3472077" y="809487"/>
                      <a:pt x="3473517" y="819571"/>
                    </a:cubicBezTo>
                    <a:cubicBezTo>
                      <a:pt x="3474598" y="829656"/>
                      <a:pt x="3474598" y="839020"/>
                      <a:pt x="3474958" y="847304"/>
                    </a:cubicBezTo>
                    <a:cubicBezTo>
                      <a:pt x="3474237" y="839740"/>
                      <a:pt x="3473517" y="831817"/>
                      <a:pt x="3472797" y="824974"/>
                    </a:cubicBezTo>
                    <a:cubicBezTo>
                      <a:pt x="3472077" y="818131"/>
                      <a:pt x="3470996" y="811648"/>
                      <a:pt x="3470636" y="806605"/>
                    </a:cubicBezTo>
                    <a:cubicBezTo>
                      <a:pt x="3469195" y="796521"/>
                      <a:pt x="3468115" y="791118"/>
                      <a:pt x="3468115" y="795800"/>
                    </a:cubicBezTo>
                    <a:cubicBezTo>
                      <a:pt x="3468835" y="800843"/>
                      <a:pt x="3469556" y="805885"/>
                      <a:pt x="3470276" y="810927"/>
                    </a:cubicBezTo>
                    <a:cubicBezTo>
                      <a:pt x="3470996" y="815970"/>
                      <a:pt x="3471716" y="821012"/>
                      <a:pt x="3472077" y="826414"/>
                    </a:cubicBezTo>
                    <a:cubicBezTo>
                      <a:pt x="3473157" y="836859"/>
                      <a:pt x="3473877" y="847664"/>
                      <a:pt x="3474958" y="859189"/>
                    </a:cubicBezTo>
                    <a:lnTo>
                      <a:pt x="3472437" y="838300"/>
                    </a:lnTo>
                    <a:lnTo>
                      <a:pt x="3474598" y="863511"/>
                    </a:lnTo>
                    <a:cubicBezTo>
                      <a:pt x="3475318" y="871795"/>
                      <a:pt x="3475318" y="880439"/>
                      <a:pt x="3475678" y="888722"/>
                    </a:cubicBezTo>
                    <a:lnTo>
                      <a:pt x="3476398" y="913934"/>
                    </a:lnTo>
                    <a:lnTo>
                      <a:pt x="3476398" y="938785"/>
                    </a:lnTo>
                    <a:cubicBezTo>
                      <a:pt x="3477839" y="954632"/>
                      <a:pt x="3479640" y="980924"/>
                      <a:pt x="3481441" y="994970"/>
                    </a:cubicBezTo>
                    <a:cubicBezTo>
                      <a:pt x="3480360" y="1019101"/>
                      <a:pt x="3481441" y="1052236"/>
                      <a:pt x="3481441" y="1074926"/>
                    </a:cubicBezTo>
                    <a:lnTo>
                      <a:pt x="3481441" y="1064482"/>
                    </a:lnTo>
                    <a:cubicBezTo>
                      <a:pt x="3480000" y="1108422"/>
                      <a:pt x="3480721" y="1206746"/>
                      <a:pt x="3481801" y="1215030"/>
                    </a:cubicBezTo>
                    <a:cubicBezTo>
                      <a:pt x="3480721" y="1246364"/>
                      <a:pt x="3474958" y="992449"/>
                      <a:pt x="3476038" y="1215030"/>
                    </a:cubicBezTo>
                    <a:cubicBezTo>
                      <a:pt x="3476038" y="1299668"/>
                      <a:pt x="3479640" y="1267613"/>
                      <a:pt x="3480721" y="1315875"/>
                    </a:cubicBezTo>
                    <a:cubicBezTo>
                      <a:pt x="3480721" y="1315875"/>
                      <a:pt x="3480721" y="1312994"/>
                      <a:pt x="3480000" y="1318036"/>
                    </a:cubicBezTo>
                    <a:cubicBezTo>
                      <a:pt x="3480000" y="1355133"/>
                      <a:pt x="3481081" y="1358735"/>
                      <a:pt x="3481801" y="1389348"/>
                    </a:cubicBezTo>
                    <a:cubicBezTo>
                      <a:pt x="3482161" y="1367018"/>
                      <a:pt x="3482521" y="1334964"/>
                      <a:pt x="3481801" y="1324519"/>
                    </a:cubicBezTo>
                    <a:cubicBezTo>
                      <a:pt x="3483241" y="1335684"/>
                      <a:pt x="3481801" y="1401594"/>
                      <a:pt x="3482881" y="1430047"/>
                    </a:cubicBezTo>
                    <a:cubicBezTo>
                      <a:pt x="3480721" y="1393310"/>
                      <a:pt x="3482161" y="1501719"/>
                      <a:pt x="3480721" y="1472906"/>
                    </a:cubicBezTo>
                    <a:cubicBezTo>
                      <a:pt x="3479280" y="1546739"/>
                      <a:pt x="3480721" y="1625255"/>
                      <a:pt x="3482881" y="1664152"/>
                    </a:cubicBezTo>
                    <a:cubicBezTo>
                      <a:pt x="3480000" y="1714215"/>
                      <a:pt x="3483241" y="1751672"/>
                      <a:pt x="3481801" y="1833069"/>
                    </a:cubicBezTo>
                    <a:cubicBezTo>
                      <a:pt x="3481801" y="1820463"/>
                      <a:pt x="3481801" y="1798133"/>
                      <a:pt x="3481801" y="1780485"/>
                    </a:cubicBezTo>
                    <a:cubicBezTo>
                      <a:pt x="3480000" y="1734384"/>
                      <a:pt x="3480721" y="1864403"/>
                      <a:pt x="3479280" y="1793451"/>
                    </a:cubicBezTo>
                    <a:cubicBezTo>
                      <a:pt x="3479280" y="1808577"/>
                      <a:pt x="3480360" y="1794531"/>
                      <a:pt x="3480000" y="1779044"/>
                    </a:cubicBezTo>
                    <a:cubicBezTo>
                      <a:pt x="3480000" y="1751672"/>
                      <a:pt x="3478920" y="1726100"/>
                      <a:pt x="3478199" y="1732943"/>
                    </a:cubicBezTo>
                    <a:lnTo>
                      <a:pt x="3476759" y="1799213"/>
                    </a:lnTo>
                    <a:lnTo>
                      <a:pt x="3476759" y="1776163"/>
                    </a:lnTo>
                    <a:cubicBezTo>
                      <a:pt x="3476398" y="1776163"/>
                      <a:pt x="3474237" y="1876648"/>
                      <a:pt x="3474237" y="1876648"/>
                    </a:cubicBezTo>
                    <a:cubicBezTo>
                      <a:pt x="3474237" y="1879529"/>
                      <a:pt x="3474958" y="1869805"/>
                      <a:pt x="3475318" y="1865123"/>
                    </a:cubicBezTo>
                    <a:cubicBezTo>
                      <a:pt x="3474958" y="1923469"/>
                      <a:pt x="3474958" y="1985777"/>
                      <a:pt x="3475318" y="2046285"/>
                    </a:cubicBezTo>
                    <a:cubicBezTo>
                      <a:pt x="3475318" y="2061412"/>
                      <a:pt x="3475318" y="2076538"/>
                      <a:pt x="3475318" y="2091305"/>
                    </a:cubicBezTo>
                    <a:cubicBezTo>
                      <a:pt x="3475318" y="2098869"/>
                      <a:pt x="3475318" y="2106072"/>
                      <a:pt x="3475318" y="2113275"/>
                    </a:cubicBezTo>
                    <a:cubicBezTo>
                      <a:pt x="3475318" y="2120838"/>
                      <a:pt x="3475318" y="2128042"/>
                      <a:pt x="3474958" y="2135245"/>
                    </a:cubicBezTo>
                    <a:cubicBezTo>
                      <a:pt x="3474958" y="2142448"/>
                      <a:pt x="3474958" y="2149651"/>
                      <a:pt x="3474598" y="2156855"/>
                    </a:cubicBezTo>
                    <a:cubicBezTo>
                      <a:pt x="3474598" y="2164058"/>
                      <a:pt x="3473517" y="2170901"/>
                      <a:pt x="3473157" y="2177744"/>
                    </a:cubicBezTo>
                    <a:cubicBezTo>
                      <a:pt x="3472077" y="2191430"/>
                      <a:pt x="3471356" y="2204756"/>
                      <a:pt x="3469556" y="2217722"/>
                    </a:cubicBezTo>
                    <a:cubicBezTo>
                      <a:pt x="3469556" y="2220243"/>
                      <a:pt x="3469556" y="2226006"/>
                      <a:pt x="3468835" y="2234290"/>
                    </a:cubicBezTo>
                    <a:cubicBezTo>
                      <a:pt x="3468475" y="2238612"/>
                      <a:pt x="3468115" y="2243294"/>
                      <a:pt x="3467394" y="2248696"/>
                    </a:cubicBezTo>
                    <a:cubicBezTo>
                      <a:pt x="3467034" y="2254099"/>
                      <a:pt x="3465593" y="2260221"/>
                      <a:pt x="3464873" y="2266704"/>
                    </a:cubicBezTo>
                    <a:cubicBezTo>
                      <a:pt x="3463793" y="2273187"/>
                      <a:pt x="3462712" y="2280030"/>
                      <a:pt x="3461632" y="2287234"/>
                    </a:cubicBezTo>
                    <a:cubicBezTo>
                      <a:pt x="3460912" y="2290835"/>
                      <a:pt x="3460552" y="2294797"/>
                      <a:pt x="3459831" y="2298398"/>
                    </a:cubicBezTo>
                    <a:cubicBezTo>
                      <a:pt x="3459111" y="2302360"/>
                      <a:pt x="3458030" y="2305962"/>
                      <a:pt x="3457310" y="2309924"/>
                    </a:cubicBezTo>
                    <a:cubicBezTo>
                      <a:pt x="3453708" y="2325771"/>
                      <a:pt x="3450107" y="2343059"/>
                      <a:pt x="3445064" y="2359986"/>
                    </a:cubicBezTo>
                    <a:cubicBezTo>
                      <a:pt x="3442543" y="2368630"/>
                      <a:pt x="3440022" y="2377274"/>
                      <a:pt x="3437861" y="2386278"/>
                    </a:cubicBezTo>
                    <a:cubicBezTo>
                      <a:pt x="3434980" y="2394922"/>
                      <a:pt x="3432099" y="2403566"/>
                      <a:pt x="3429217" y="2412210"/>
                    </a:cubicBezTo>
                    <a:cubicBezTo>
                      <a:pt x="3423815" y="2429498"/>
                      <a:pt x="3416611" y="2446425"/>
                      <a:pt x="3410489" y="2462272"/>
                    </a:cubicBezTo>
                    <a:cubicBezTo>
                      <a:pt x="3407607" y="2470196"/>
                      <a:pt x="3404006" y="2477760"/>
                      <a:pt x="3400764" y="2485323"/>
                    </a:cubicBezTo>
                    <a:cubicBezTo>
                      <a:pt x="3397523" y="2492526"/>
                      <a:pt x="3394642" y="2499729"/>
                      <a:pt x="3391400" y="2506212"/>
                    </a:cubicBezTo>
                    <a:cubicBezTo>
                      <a:pt x="3388519" y="2513055"/>
                      <a:pt x="3385277" y="2518818"/>
                      <a:pt x="3382756" y="2524581"/>
                    </a:cubicBezTo>
                    <a:cubicBezTo>
                      <a:pt x="3379875" y="2530343"/>
                      <a:pt x="3377354" y="2535746"/>
                      <a:pt x="3375193" y="2540428"/>
                    </a:cubicBezTo>
                    <a:cubicBezTo>
                      <a:pt x="3384197" y="2519898"/>
                      <a:pt x="3387438" y="2507653"/>
                      <a:pt x="3380235" y="2519538"/>
                    </a:cubicBezTo>
                    <a:cubicBezTo>
                      <a:pt x="3388519" y="2502971"/>
                      <a:pt x="3402565" y="2467315"/>
                      <a:pt x="3417692" y="2428057"/>
                    </a:cubicBezTo>
                    <a:cubicBezTo>
                      <a:pt x="3420573" y="2421934"/>
                      <a:pt x="3438221" y="2372952"/>
                      <a:pt x="3428497" y="2405007"/>
                    </a:cubicBezTo>
                    <a:cubicBezTo>
                      <a:pt x="3430658" y="2398164"/>
                      <a:pt x="3432819" y="2392041"/>
                      <a:pt x="3434620" y="2386999"/>
                    </a:cubicBezTo>
                    <a:cubicBezTo>
                      <a:pt x="3436420" y="2381956"/>
                      <a:pt x="3437501" y="2377274"/>
                      <a:pt x="3438221" y="2373673"/>
                    </a:cubicBezTo>
                    <a:cubicBezTo>
                      <a:pt x="3440382" y="2366469"/>
                      <a:pt x="3441463" y="2361787"/>
                      <a:pt x="3441823" y="2359626"/>
                    </a:cubicBezTo>
                    <a:cubicBezTo>
                      <a:pt x="3442903" y="2355304"/>
                      <a:pt x="3441103" y="2359626"/>
                      <a:pt x="3438942" y="2366109"/>
                    </a:cubicBezTo>
                    <a:cubicBezTo>
                      <a:pt x="3436420" y="2372952"/>
                      <a:pt x="3433899" y="2381956"/>
                      <a:pt x="3431378" y="2387359"/>
                    </a:cubicBezTo>
                    <a:cubicBezTo>
                      <a:pt x="3429217" y="2392761"/>
                      <a:pt x="3428137" y="2394202"/>
                      <a:pt x="3430298" y="2385918"/>
                    </a:cubicBezTo>
                    <a:cubicBezTo>
                      <a:pt x="3425255" y="2401045"/>
                      <a:pt x="3420573" y="2415812"/>
                      <a:pt x="3415531" y="2429498"/>
                    </a:cubicBezTo>
                    <a:cubicBezTo>
                      <a:pt x="3410489" y="2443184"/>
                      <a:pt x="3405446" y="2456150"/>
                      <a:pt x="3400764" y="2468395"/>
                    </a:cubicBezTo>
                    <a:cubicBezTo>
                      <a:pt x="3395362" y="2480641"/>
                      <a:pt x="3390320" y="2492166"/>
                      <a:pt x="3385638" y="2503331"/>
                    </a:cubicBezTo>
                    <a:cubicBezTo>
                      <a:pt x="3383477" y="2509094"/>
                      <a:pt x="3380595" y="2514136"/>
                      <a:pt x="3378074" y="2519538"/>
                    </a:cubicBezTo>
                    <a:cubicBezTo>
                      <a:pt x="3375553" y="2524941"/>
                      <a:pt x="3373032" y="2529983"/>
                      <a:pt x="3370511" y="2535025"/>
                    </a:cubicBezTo>
                    <a:cubicBezTo>
                      <a:pt x="3367989" y="2540068"/>
                      <a:pt x="3365469" y="2545110"/>
                      <a:pt x="3363308" y="2550152"/>
                    </a:cubicBezTo>
                    <a:cubicBezTo>
                      <a:pt x="3360786" y="2554834"/>
                      <a:pt x="3357905" y="2559877"/>
                      <a:pt x="3355384" y="2564559"/>
                    </a:cubicBezTo>
                    <a:cubicBezTo>
                      <a:pt x="3350341" y="2573923"/>
                      <a:pt x="3345300" y="2583287"/>
                      <a:pt x="3340257" y="2591931"/>
                    </a:cubicBezTo>
                    <a:cubicBezTo>
                      <a:pt x="3329452" y="2609579"/>
                      <a:pt x="3319368" y="2626867"/>
                      <a:pt x="3307482" y="2643434"/>
                    </a:cubicBezTo>
                    <a:lnTo>
                      <a:pt x="3305682" y="2644875"/>
                    </a:lnTo>
                    <a:cubicBezTo>
                      <a:pt x="3294516" y="2662163"/>
                      <a:pt x="3281550" y="2678370"/>
                      <a:pt x="3269305" y="2694577"/>
                    </a:cubicBezTo>
                    <a:cubicBezTo>
                      <a:pt x="3285152" y="2674768"/>
                      <a:pt x="3293076" y="2665764"/>
                      <a:pt x="3291995" y="2668285"/>
                    </a:cubicBezTo>
                    <a:cubicBezTo>
                      <a:pt x="3291635" y="2669366"/>
                      <a:pt x="3288754" y="2673328"/>
                      <a:pt x="3283351" y="2680171"/>
                    </a:cubicBezTo>
                    <a:cubicBezTo>
                      <a:pt x="3280830" y="2683412"/>
                      <a:pt x="3277589" y="2687734"/>
                      <a:pt x="3273627" y="2692776"/>
                    </a:cubicBezTo>
                    <a:cubicBezTo>
                      <a:pt x="3271826" y="2695298"/>
                      <a:pt x="3269665" y="2697819"/>
                      <a:pt x="3267144" y="2700700"/>
                    </a:cubicBezTo>
                    <a:cubicBezTo>
                      <a:pt x="3264623" y="2703221"/>
                      <a:pt x="3262102" y="2706102"/>
                      <a:pt x="3259581" y="2709344"/>
                    </a:cubicBezTo>
                    <a:lnTo>
                      <a:pt x="3264623" y="2703221"/>
                    </a:lnTo>
                    <a:cubicBezTo>
                      <a:pt x="3258140" y="2710064"/>
                      <a:pt x="3250577" y="2718708"/>
                      <a:pt x="3241573" y="2728793"/>
                    </a:cubicBezTo>
                    <a:cubicBezTo>
                      <a:pt x="3232568" y="2738877"/>
                      <a:pt x="3222124" y="2749322"/>
                      <a:pt x="3211319" y="2760847"/>
                    </a:cubicBezTo>
                    <a:cubicBezTo>
                      <a:pt x="3208798" y="2763728"/>
                      <a:pt x="3205916" y="2766610"/>
                      <a:pt x="3203035" y="2769131"/>
                    </a:cubicBezTo>
                    <a:cubicBezTo>
                      <a:pt x="3200154" y="2772012"/>
                      <a:pt x="3197273" y="2774533"/>
                      <a:pt x="3194391" y="2777415"/>
                    </a:cubicBezTo>
                    <a:cubicBezTo>
                      <a:pt x="3188629" y="2782817"/>
                      <a:pt x="3182866" y="2788580"/>
                      <a:pt x="3177103" y="2793982"/>
                    </a:cubicBezTo>
                    <a:cubicBezTo>
                      <a:pt x="3165218" y="2804427"/>
                      <a:pt x="3153333" y="2814872"/>
                      <a:pt x="3142168" y="2824236"/>
                    </a:cubicBezTo>
                    <a:lnTo>
                      <a:pt x="3112274" y="2849807"/>
                    </a:lnTo>
                    <a:cubicBezTo>
                      <a:pt x="3100749" y="2858451"/>
                      <a:pt x="3091385" y="2864574"/>
                      <a:pt x="3084181" y="2869256"/>
                    </a:cubicBezTo>
                    <a:cubicBezTo>
                      <a:pt x="3076978" y="2873938"/>
                      <a:pt x="3071576" y="2877540"/>
                      <a:pt x="3066894" y="2879701"/>
                    </a:cubicBezTo>
                    <a:cubicBezTo>
                      <a:pt x="3057530" y="2884383"/>
                      <a:pt x="3052487" y="2886184"/>
                      <a:pt x="3044204" y="2890506"/>
                    </a:cubicBezTo>
                    <a:cubicBezTo>
                      <a:pt x="3039521" y="2893387"/>
                      <a:pt x="3034839" y="2896629"/>
                      <a:pt x="3030157" y="2899510"/>
                    </a:cubicBezTo>
                    <a:cubicBezTo>
                      <a:pt x="3025475" y="2902391"/>
                      <a:pt x="3020793" y="2904912"/>
                      <a:pt x="3016471" y="2907433"/>
                    </a:cubicBezTo>
                    <a:cubicBezTo>
                      <a:pt x="3007467" y="2912476"/>
                      <a:pt x="2999183" y="2917518"/>
                      <a:pt x="2990900" y="2922200"/>
                    </a:cubicBezTo>
                    <a:cubicBezTo>
                      <a:pt x="2982616" y="2926522"/>
                      <a:pt x="2974692" y="2930844"/>
                      <a:pt x="2967129" y="2934806"/>
                    </a:cubicBezTo>
                    <a:cubicBezTo>
                      <a:pt x="2963167" y="2936967"/>
                      <a:pt x="2959565" y="2938768"/>
                      <a:pt x="2955964" y="2940928"/>
                    </a:cubicBezTo>
                    <a:cubicBezTo>
                      <a:pt x="2952362" y="2942729"/>
                      <a:pt x="2948400" y="2944530"/>
                      <a:pt x="2944799" y="2946331"/>
                    </a:cubicBezTo>
                    <a:cubicBezTo>
                      <a:pt x="2937595" y="2949933"/>
                      <a:pt x="2930392" y="2953174"/>
                      <a:pt x="2923189" y="2956776"/>
                    </a:cubicBezTo>
                    <a:cubicBezTo>
                      <a:pt x="2919587" y="2958577"/>
                      <a:pt x="2916346" y="2960377"/>
                      <a:pt x="2912744" y="2961818"/>
                    </a:cubicBezTo>
                    <a:cubicBezTo>
                      <a:pt x="2909143" y="2963259"/>
                      <a:pt x="2905541" y="2964699"/>
                      <a:pt x="2901939" y="2966500"/>
                    </a:cubicBezTo>
                    <a:cubicBezTo>
                      <a:pt x="2887533" y="2972623"/>
                      <a:pt x="2873847" y="2979106"/>
                      <a:pt x="2858360" y="2984148"/>
                    </a:cubicBezTo>
                    <a:cubicBezTo>
                      <a:pt x="2854758" y="2985228"/>
                      <a:pt x="2849716" y="2986669"/>
                      <a:pt x="2843593" y="2988830"/>
                    </a:cubicBezTo>
                    <a:cubicBezTo>
                      <a:pt x="2837470" y="2990631"/>
                      <a:pt x="2830627" y="2993152"/>
                      <a:pt x="2822704" y="2994953"/>
                    </a:cubicBezTo>
                    <a:cubicBezTo>
                      <a:pt x="2815140" y="2997114"/>
                      <a:pt x="2807217" y="2999275"/>
                      <a:pt x="2799293" y="3001436"/>
                    </a:cubicBezTo>
                    <a:cubicBezTo>
                      <a:pt x="2795331" y="3002516"/>
                      <a:pt x="2791369" y="3003597"/>
                      <a:pt x="2787768" y="3004677"/>
                    </a:cubicBezTo>
                    <a:cubicBezTo>
                      <a:pt x="2784166" y="3005758"/>
                      <a:pt x="2780204" y="3006478"/>
                      <a:pt x="2776603" y="3007198"/>
                    </a:cubicBezTo>
                    <a:cubicBezTo>
                      <a:pt x="2748510" y="3013321"/>
                      <a:pt x="2733023" y="3016203"/>
                      <a:pt x="2767959" y="3007198"/>
                    </a:cubicBezTo>
                    <a:cubicBezTo>
                      <a:pt x="2757874" y="3009719"/>
                      <a:pt x="2749591" y="3011881"/>
                      <a:pt x="2742027" y="3014041"/>
                    </a:cubicBezTo>
                    <a:cubicBezTo>
                      <a:pt x="2734464" y="3015842"/>
                      <a:pt x="2727981" y="3017283"/>
                      <a:pt x="2722218" y="3018723"/>
                    </a:cubicBezTo>
                    <a:cubicBezTo>
                      <a:pt x="2716456" y="3020164"/>
                      <a:pt x="2711053" y="3021605"/>
                      <a:pt x="2705651" y="3023045"/>
                    </a:cubicBezTo>
                    <a:cubicBezTo>
                      <a:pt x="2700248" y="3024486"/>
                      <a:pt x="2694846" y="3025927"/>
                      <a:pt x="2689083" y="3027007"/>
                    </a:cubicBezTo>
                    <a:cubicBezTo>
                      <a:pt x="2665673" y="3030969"/>
                      <a:pt x="2634699" y="3037812"/>
                      <a:pt x="2564107" y="3036732"/>
                    </a:cubicBezTo>
                    <a:lnTo>
                      <a:pt x="2600843" y="3034571"/>
                    </a:lnTo>
                    <a:cubicBezTo>
                      <a:pt x="2592560" y="3034571"/>
                      <a:pt x="2583916" y="3034931"/>
                      <a:pt x="2574912" y="3035291"/>
                    </a:cubicBezTo>
                    <a:cubicBezTo>
                      <a:pt x="2570950" y="3035291"/>
                      <a:pt x="2566628" y="3035291"/>
                      <a:pt x="2562306" y="3035651"/>
                    </a:cubicBezTo>
                    <a:cubicBezTo>
                      <a:pt x="2560865" y="3035651"/>
                      <a:pt x="2558344" y="3035651"/>
                      <a:pt x="2556543" y="3035651"/>
                    </a:cubicBezTo>
                    <a:cubicBezTo>
                      <a:pt x="2554743" y="3035651"/>
                      <a:pt x="2552582" y="3035651"/>
                      <a:pt x="2550781" y="3035651"/>
                    </a:cubicBezTo>
                    <a:lnTo>
                      <a:pt x="2550061" y="3035651"/>
                    </a:lnTo>
                    <a:cubicBezTo>
                      <a:pt x="2550061" y="3035651"/>
                      <a:pt x="2550061" y="3035651"/>
                      <a:pt x="2549700" y="3035651"/>
                    </a:cubicBezTo>
                    <a:lnTo>
                      <a:pt x="2549700" y="3035651"/>
                    </a:lnTo>
                    <a:cubicBezTo>
                      <a:pt x="2549700" y="3036011"/>
                      <a:pt x="2549700" y="3037452"/>
                      <a:pt x="2549700" y="3037452"/>
                    </a:cubicBezTo>
                    <a:lnTo>
                      <a:pt x="2549700" y="3040333"/>
                    </a:lnTo>
                    <a:cubicBezTo>
                      <a:pt x="2550421" y="3045736"/>
                      <a:pt x="2550781" y="3051138"/>
                      <a:pt x="2551141" y="3056541"/>
                    </a:cubicBezTo>
                    <a:cubicBezTo>
                      <a:pt x="2551501" y="3065545"/>
                      <a:pt x="2552942" y="3074909"/>
                      <a:pt x="2554022" y="3083913"/>
                    </a:cubicBezTo>
                    <a:cubicBezTo>
                      <a:pt x="2555103" y="3092917"/>
                      <a:pt x="2556183" y="3102281"/>
                      <a:pt x="2557624" y="3111285"/>
                    </a:cubicBezTo>
                    <a:cubicBezTo>
                      <a:pt x="2559425" y="3120289"/>
                      <a:pt x="2560865" y="3129293"/>
                      <a:pt x="2562306" y="3137937"/>
                    </a:cubicBezTo>
                    <a:cubicBezTo>
                      <a:pt x="2563026" y="3142259"/>
                      <a:pt x="2563747" y="3146581"/>
                      <a:pt x="2564827" y="3150903"/>
                    </a:cubicBezTo>
                    <a:cubicBezTo>
                      <a:pt x="2565908" y="3155225"/>
                      <a:pt x="2566988" y="3159547"/>
                      <a:pt x="2568069" y="3163509"/>
                    </a:cubicBezTo>
                    <a:cubicBezTo>
                      <a:pt x="2575632" y="3197364"/>
                      <a:pt x="2586077" y="3228338"/>
                      <a:pt x="2596161" y="3253910"/>
                    </a:cubicBezTo>
                    <a:cubicBezTo>
                      <a:pt x="2598682" y="3260393"/>
                      <a:pt x="2601204" y="3266155"/>
                      <a:pt x="2603725" y="3271918"/>
                    </a:cubicBezTo>
                    <a:cubicBezTo>
                      <a:pt x="2606246" y="3277320"/>
                      <a:pt x="2608767" y="3282723"/>
                      <a:pt x="2611288" y="3287765"/>
                    </a:cubicBezTo>
                    <a:cubicBezTo>
                      <a:pt x="2612369" y="3290286"/>
                      <a:pt x="2613449" y="3292447"/>
                      <a:pt x="2614530" y="3294968"/>
                    </a:cubicBezTo>
                    <a:cubicBezTo>
                      <a:pt x="2615610" y="3297129"/>
                      <a:pt x="2616691" y="3299290"/>
                      <a:pt x="2617771" y="3301451"/>
                    </a:cubicBezTo>
                    <a:cubicBezTo>
                      <a:pt x="2619932" y="3305413"/>
                      <a:pt x="2621733" y="3309014"/>
                      <a:pt x="2623534" y="3312256"/>
                    </a:cubicBezTo>
                    <a:cubicBezTo>
                      <a:pt x="2617051" y="3302532"/>
                      <a:pt x="2618131" y="3306493"/>
                      <a:pt x="2623534" y="3318379"/>
                    </a:cubicBezTo>
                    <a:cubicBezTo>
                      <a:pt x="2629656" y="3329904"/>
                      <a:pt x="2641182" y="3348993"/>
                      <a:pt x="2656308" y="3367361"/>
                    </a:cubicBezTo>
                    <a:cubicBezTo>
                      <a:pt x="2658109" y="3369522"/>
                      <a:pt x="2660270" y="3371683"/>
                      <a:pt x="2662071" y="3373844"/>
                    </a:cubicBezTo>
                    <a:lnTo>
                      <a:pt x="2664952" y="3377085"/>
                    </a:lnTo>
                    <a:lnTo>
                      <a:pt x="2666393" y="3378526"/>
                    </a:lnTo>
                    <a:lnTo>
                      <a:pt x="2668554" y="3380327"/>
                    </a:lnTo>
                    <a:cubicBezTo>
                      <a:pt x="2674677" y="3386089"/>
                      <a:pt x="2679359" y="3393292"/>
                      <a:pt x="2682240" y="3400856"/>
                    </a:cubicBezTo>
                    <a:cubicBezTo>
                      <a:pt x="2685121" y="3408420"/>
                      <a:pt x="2686202" y="3416703"/>
                      <a:pt x="2685842" y="3424627"/>
                    </a:cubicBezTo>
                    <a:cubicBezTo>
                      <a:pt x="2685482" y="3432550"/>
                      <a:pt x="2682961" y="3439754"/>
                      <a:pt x="2679719" y="3446237"/>
                    </a:cubicBezTo>
                    <a:cubicBezTo>
                      <a:pt x="2673236" y="3458842"/>
                      <a:pt x="2662431" y="3466766"/>
                      <a:pt x="2653067" y="3470367"/>
                    </a:cubicBezTo>
                    <a:cubicBezTo>
                      <a:pt x="2643703" y="3473969"/>
                      <a:pt x="2636500" y="3473969"/>
                      <a:pt x="2632898" y="3473609"/>
                    </a:cubicBezTo>
                    <a:cubicBezTo>
                      <a:pt x="2635059" y="3473609"/>
                      <a:pt x="2632898" y="3474329"/>
                      <a:pt x="2627856" y="3474329"/>
                    </a:cubicBezTo>
                    <a:cubicBezTo>
                      <a:pt x="2625695" y="3474329"/>
                      <a:pt x="2622453" y="3474329"/>
                      <a:pt x="2619212" y="3473249"/>
                    </a:cubicBezTo>
                    <a:cubicBezTo>
                      <a:pt x="2615610" y="3472528"/>
                      <a:pt x="2613089" y="3471448"/>
                      <a:pt x="2609847" y="3470727"/>
                    </a:cubicBezTo>
                    <a:cubicBezTo>
                      <a:pt x="2597962" y="3467126"/>
                      <a:pt x="2584276" y="3462804"/>
                      <a:pt x="2580674" y="3461723"/>
                    </a:cubicBezTo>
                    <a:cubicBezTo>
                      <a:pt x="2570590" y="3457762"/>
                      <a:pt x="2553302" y="3451999"/>
                      <a:pt x="2534934" y="3445516"/>
                    </a:cubicBezTo>
                    <a:cubicBezTo>
                      <a:pt x="2559065" y="3455241"/>
                      <a:pt x="2550061" y="3453079"/>
                      <a:pt x="2546819" y="3452719"/>
                    </a:cubicBezTo>
                    <a:cubicBezTo>
                      <a:pt x="2545018" y="3452719"/>
                      <a:pt x="2545018" y="3452719"/>
                      <a:pt x="2551141" y="3455241"/>
                    </a:cubicBezTo>
                    <a:cubicBezTo>
                      <a:pt x="2557264" y="3457402"/>
                      <a:pt x="2569869" y="3461363"/>
                      <a:pt x="2593640" y="3468927"/>
                    </a:cubicBezTo>
                    <a:cubicBezTo>
                      <a:pt x="2581395" y="3465685"/>
                      <a:pt x="2568429" y="3462083"/>
                      <a:pt x="2554022" y="3458122"/>
                    </a:cubicBezTo>
                    <a:cubicBezTo>
                      <a:pt x="2539616" y="3453440"/>
                      <a:pt x="2524489" y="3448037"/>
                      <a:pt x="2507201" y="3441914"/>
                    </a:cubicBezTo>
                    <a:cubicBezTo>
                      <a:pt x="2502879" y="3440474"/>
                      <a:pt x="2498557" y="3438673"/>
                      <a:pt x="2493875" y="3437233"/>
                    </a:cubicBezTo>
                    <a:cubicBezTo>
                      <a:pt x="2489553" y="3435432"/>
                      <a:pt x="2484871" y="3433631"/>
                      <a:pt x="2480189" y="3431470"/>
                    </a:cubicBezTo>
                    <a:cubicBezTo>
                      <a:pt x="2470825" y="3427508"/>
                      <a:pt x="2461100" y="3423546"/>
                      <a:pt x="2450656" y="3418864"/>
                    </a:cubicBezTo>
                    <a:cubicBezTo>
                      <a:pt x="2445613" y="3416703"/>
                      <a:pt x="2440211" y="3414542"/>
                      <a:pt x="2434809" y="3412021"/>
                    </a:cubicBezTo>
                    <a:cubicBezTo>
                      <a:pt x="2429406" y="3409500"/>
                      <a:pt x="2424004" y="3406619"/>
                      <a:pt x="2418241" y="3404097"/>
                    </a:cubicBezTo>
                    <a:cubicBezTo>
                      <a:pt x="2407076" y="3398695"/>
                      <a:pt x="2395191" y="3392932"/>
                      <a:pt x="2382945" y="3386449"/>
                    </a:cubicBezTo>
                    <a:lnTo>
                      <a:pt x="2385466" y="3385729"/>
                    </a:lnTo>
                    <a:cubicBezTo>
                      <a:pt x="2411758" y="3398695"/>
                      <a:pt x="2437330" y="3412741"/>
                      <a:pt x="2464342" y="3423906"/>
                    </a:cubicBezTo>
                    <a:cubicBezTo>
                      <a:pt x="2456778" y="3418864"/>
                      <a:pt x="2497837" y="3437593"/>
                      <a:pt x="2515845" y="3442995"/>
                    </a:cubicBezTo>
                    <a:cubicBezTo>
                      <a:pt x="2506481" y="3439393"/>
                      <a:pt x="2498197" y="3436152"/>
                      <a:pt x="2490994" y="3432910"/>
                    </a:cubicBezTo>
                    <a:cubicBezTo>
                      <a:pt x="2484151" y="3429669"/>
                      <a:pt x="2478028" y="3427148"/>
                      <a:pt x="2473346" y="3424987"/>
                    </a:cubicBezTo>
                    <a:cubicBezTo>
                      <a:pt x="2463622" y="3420305"/>
                      <a:pt x="2457139" y="3417424"/>
                      <a:pt x="2453537" y="3415623"/>
                    </a:cubicBezTo>
                    <a:cubicBezTo>
                      <a:pt x="2446334" y="3412021"/>
                      <a:pt x="2448855" y="3412381"/>
                      <a:pt x="2451016" y="3413101"/>
                    </a:cubicBezTo>
                    <a:cubicBezTo>
                      <a:pt x="2453537" y="3413822"/>
                      <a:pt x="2455698" y="3414182"/>
                      <a:pt x="2447774" y="3410580"/>
                    </a:cubicBezTo>
                    <a:cubicBezTo>
                      <a:pt x="2445973" y="3409500"/>
                      <a:pt x="2443092" y="3408420"/>
                      <a:pt x="2439851" y="3406979"/>
                    </a:cubicBezTo>
                    <a:cubicBezTo>
                      <a:pt x="2436609" y="3405178"/>
                      <a:pt x="2432287" y="3403377"/>
                      <a:pt x="2427605" y="3400856"/>
                    </a:cubicBezTo>
                    <a:cubicBezTo>
                      <a:pt x="2417521" y="3395814"/>
                      <a:pt x="2403835" y="3389331"/>
                      <a:pt x="2385466" y="3379607"/>
                    </a:cubicBezTo>
                    <a:cubicBezTo>
                      <a:pt x="2370700" y="3372763"/>
                      <a:pt x="2380064" y="3377445"/>
                      <a:pt x="2342247" y="3356916"/>
                    </a:cubicBezTo>
                    <a:cubicBezTo>
                      <a:pt x="2351251" y="3361959"/>
                      <a:pt x="2356653" y="3364479"/>
                      <a:pt x="2356293" y="3363759"/>
                    </a:cubicBezTo>
                    <a:cubicBezTo>
                      <a:pt x="2356293" y="3363759"/>
                      <a:pt x="2354492" y="3362319"/>
                      <a:pt x="2350891" y="3360158"/>
                    </a:cubicBezTo>
                    <a:cubicBezTo>
                      <a:pt x="2349090" y="3359077"/>
                      <a:pt x="2346929" y="3357997"/>
                      <a:pt x="2344408" y="3356556"/>
                    </a:cubicBezTo>
                    <a:cubicBezTo>
                      <a:pt x="2341887" y="3355115"/>
                      <a:pt x="2338645" y="3353315"/>
                      <a:pt x="2335404" y="3351154"/>
                    </a:cubicBezTo>
                    <a:lnTo>
                      <a:pt x="2307671" y="3336027"/>
                    </a:lnTo>
                    <a:cubicBezTo>
                      <a:pt x="2283900" y="3319459"/>
                      <a:pt x="2304430" y="3331705"/>
                      <a:pt x="2326039" y="3344310"/>
                    </a:cubicBezTo>
                    <a:cubicBezTo>
                      <a:pt x="2331442" y="3347552"/>
                      <a:pt x="2336844" y="3350794"/>
                      <a:pt x="2341526" y="3353675"/>
                    </a:cubicBezTo>
                    <a:cubicBezTo>
                      <a:pt x="2346569" y="3356196"/>
                      <a:pt x="2350891" y="3358357"/>
                      <a:pt x="2353772" y="3360158"/>
                    </a:cubicBezTo>
                    <a:cubicBezTo>
                      <a:pt x="2359534" y="3363039"/>
                      <a:pt x="2360255" y="3363039"/>
                      <a:pt x="2349450" y="3356556"/>
                    </a:cubicBezTo>
                    <a:cubicBezTo>
                      <a:pt x="2356653" y="3360158"/>
                      <a:pt x="2364217" y="3364479"/>
                      <a:pt x="2372500" y="3368802"/>
                    </a:cubicBezTo>
                    <a:cubicBezTo>
                      <a:pt x="2376462" y="3370963"/>
                      <a:pt x="2380784" y="3373123"/>
                      <a:pt x="2384746" y="3375284"/>
                    </a:cubicBezTo>
                    <a:cubicBezTo>
                      <a:pt x="2386907" y="3376365"/>
                      <a:pt x="2389068" y="3377445"/>
                      <a:pt x="2390869" y="3378526"/>
                    </a:cubicBezTo>
                    <a:lnTo>
                      <a:pt x="2397352" y="3381407"/>
                    </a:lnTo>
                    <a:cubicBezTo>
                      <a:pt x="2405996" y="3385369"/>
                      <a:pt x="2414640" y="3389691"/>
                      <a:pt x="2422923" y="3393653"/>
                    </a:cubicBezTo>
                    <a:cubicBezTo>
                      <a:pt x="2427245" y="3395453"/>
                      <a:pt x="2431207" y="3397615"/>
                      <a:pt x="2435169" y="3399415"/>
                    </a:cubicBezTo>
                    <a:cubicBezTo>
                      <a:pt x="2439131" y="3401216"/>
                      <a:pt x="2443092" y="3403017"/>
                      <a:pt x="2447054" y="3404818"/>
                    </a:cubicBezTo>
                    <a:cubicBezTo>
                      <a:pt x="2477668" y="3417424"/>
                      <a:pt x="2498557" y="3425707"/>
                      <a:pt x="2489553" y="3420665"/>
                    </a:cubicBezTo>
                    <a:cubicBezTo>
                      <a:pt x="2477668" y="3415262"/>
                      <a:pt x="2467223" y="3410941"/>
                      <a:pt x="2458219" y="3406979"/>
                    </a:cubicBezTo>
                    <a:cubicBezTo>
                      <a:pt x="2453537" y="3405178"/>
                      <a:pt x="2449575" y="3403377"/>
                      <a:pt x="2445253" y="3401576"/>
                    </a:cubicBezTo>
                    <a:cubicBezTo>
                      <a:pt x="2441291" y="3399776"/>
                      <a:pt x="2437690" y="3397975"/>
                      <a:pt x="2434088" y="3396534"/>
                    </a:cubicBezTo>
                    <a:cubicBezTo>
                      <a:pt x="2420042" y="3390051"/>
                      <a:pt x="2409237" y="3385369"/>
                      <a:pt x="2398072" y="3380327"/>
                    </a:cubicBezTo>
                    <a:cubicBezTo>
                      <a:pt x="2395191" y="3379246"/>
                      <a:pt x="2392669" y="3377806"/>
                      <a:pt x="2389788" y="3376725"/>
                    </a:cubicBezTo>
                    <a:cubicBezTo>
                      <a:pt x="2386907" y="3375284"/>
                      <a:pt x="2384386" y="3373844"/>
                      <a:pt x="2381144" y="3372403"/>
                    </a:cubicBezTo>
                    <a:cubicBezTo>
                      <a:pt x="2375382" y="3369522"/>
                      <a:pt x="2368899" y="3366280"/>
                      <a:pt x="2362056" y="3362319"/>
                    </a:cubicBezTo>
                    <a:cubicBezTo>
                      <a:pt x="2354852" y="3358357"/>
                      <a:pt x="2346929" y="3354395"/>
                      <a:pt x="2337925" y="3349353"/>
                    </a:cubicBezTo>
                    <a:cubicBezTo>
                      <a:pt x="2328921" y="3343950"/>
                      <a:pt x="2319196" y="3337827"/>
                      <a:pt x="2307671" y="3330264"/>
                    </a:cubicBezTo>
                    <a:lnTo>
                      <a:pt x="2298307" y="3323421"/>
                    </a:lnTo>
                    <a:cubicBezTo>
                      <a:pt x="2282100" y="3312976"/>
                      <a:pt x="2272735" y="3307214"/>
                      <a:pt x="2264812" y="3302532"/>
                    </a:cubicBezTo>
                    <a:cubicBezTo>
                      <a:pt x="2260850" y="3300371"/>
                      <a:pt x="2257609" y="3298209"/>
                      <a:pt x="2254007" y="3296049"/>
                    </a:cubicBezTo>
                    <a:cubicBezTo>
                      <a:pt x="2250405" y="3293888"/>
                      <a:pt x="2246804" y="3291367"/>
                      <a:pt x="2242482" y="3288485"/>
                    </a:cubicBezTo>
                    <a:cubicBezTo>
                      <a:pt x="2241401" y="3287045"/>
                      <a:pt x="2233838" y="3280562"/>
                      <a:pt x="2214029" y="3265795"/>
                    </a:cubicBezTo>
                    <a:cubicBezTo>
                      <a:pt x="2201063" y="3256071"/>
                      <a:pt x="2189178" y="3246707"/>
                      <a:pt x="2178013" y="3238063"/>
                    </a:cubicBezTo>
                    <a:cubicBezTo>
                      <a:pt x="2167208" y="3229058"/>
                      <a:pt x="2157123" y="3220414"/>
                      <a:pt x="2146679" y="3211771"/>
                    </a:cubicBezTo>
                    <a:cubicBezTo>
                      <a:pt x="2126870" y="3194123"/>
                      <a:pt x="2107781" y="3176835"/>
                      <a:pt x="2086171" y="3155585"/>
                    </a:cubicBezTo>
                    <a:cubicBezTo>
                      <a:pt x="2093014" y="3162788"/>
                      <a:pt x="2099497" y="3169632"/>
                      <a:pt x="2105620" y="3175754"/>
                    </a:cubicBezTo>
                    <a:cubicBezTo>
                      <a:pt x="2111743" y="3181877"/>
                      <a:pt x="2117505" y="3187280"/>
                      <a:pt x="2122908" y="3192682"/>
                    </a:cubicBezTo>
                    <a:cubicBezTo>
                      <a:pt x="2128310" y="3198085"/>
                      <a:pt x="2133352" y="3202767"/>
                      <a:pt x="2138035" y="3207449"/>
                    </a:cubicBezTo>
                    <a:cubicBezTo>
                      <a:pt x="2142717" y="3211771"/>
                      <a:pt x="2147399" y="3215732"/>
                      <a:pt x="2151721" y="3219694"/>
                    </a:cubicBezTo>
                    <a:cubicBezTo>
                      <a:pt x="2160365" y="3227258"/>
                      <a:pt x="2167568" y="3234101"/>
                      <a:pt x="2174771" y="3240584"/>
                    </a:cubicBezTo>
                    <a:cubicBezTo>
                      <a:pt x="2181974" y="3246707"/>
                      <a:pt x="2188457" y="3252109"/>
                      <a:pt x="2195300" y="3257871"/>
                    </a:cubicBezTo>
                    <a:cubicBezTo>
                      <a:pt x="2208266" y="3269396"/>
                      <a:pt x="2222673" y="3279841"/>
                      <a:pt x="2241401" y="3294248"/>
                    </a:cubicBezTo>
                    <a:cubicBezTo>
                      <a:pt x="2243922" y="3296049"/>
                      <a:pt x="2246083" y="3297849"/>
                      <a:pt x="2248604" y="3299650"/>
                    </a:cubicBezTo>
                    <a:cubicBezTo>
                      <a:pt x="2251126" y="3301451"/>
                      <a:pt x="2254007" y="3303252"/>
                      <a:pt x="2256528" y="3305053"/>
                    </a:cubicBezTo>
                    <a:cubicBezTo>
                      <a:pt x="2261931" y="3308654"/>
                      <a:pt x="2268053" y="3312976"/>
                      <a:pt x="2274536" y="3317298"/>
                    </a:cubicBezTo>
                    <a:cubicBezTo>
                      <a:pt x="2281019" y="3321620"/>
                      <a:pt x="2287862" y="3326302"/>
                      <a:pt x="2295426" y="3330985"/>
                    </a:cubicBezTo>
                    <a:cubicBezTo>
                      <a:pt x="2302989" y="3335666"/>
                      <a:pt x="2311273" y="3340709"/>
                      <a:pt x="2320277" y="3345751"/>
                    </a:cubicBezTo>
                    <a:cubicBezTo>
                      <a:pt x="2314514" y="3342510"/>
                      <a:pt x="2304070" y="3336387"/>
                      <a:pt x="2291464" y="3328823"/>
                    </a:cubicBezTo>
                    <a:cubicBezTo>
                      <a:pt x="2279218" y="3320900"/>
                      <a:pt x="2264812" y="3311176"/>
                      <a:pt x="2250766" y="3302172"/>
                    </a:cubicBezTo>
                    <a:cubicBezTo>
                      <a:pt x="2237079" y="3292447"/>
                      <a:pt x="2224113" y="3283083"/>
                      <a:pt x="2214029" y="3276240"/>
                    </a:cubicBezTo>
                    <a:cubicBezTo>
                      <a:pt x="2208987" y="3272638"/>
                      <a:pt x="2204665" y="3269757"/>
                      <a:pt x="2201423" y="3267236"/>
                    </a:cubicBezTo>
                    <a:cubicBezTo>
                      <a:pt x="2198182" y="3265075"/>
                      <a:pt x="2196021" y="3263634"/>
                      <a:pt x="2194940" y="3263274"/>
                    </a:cubicBezTo>
                    <a:lnTo>
                      <a:pt x="2197461" y="3263274"/>
                    </a:lnTo>
                    <a:cubicBezTo>
                      <a:pt x="2154962" y="3229779"/>
                      <a:pt x="2113904" y="3193763"/>
                      <a:pt x="2069244" y="3142619"/>
                    </a:cubicBezTo>
                    <a:cubicBezTo>
                      <a:pt x="2071765" y="3145141"/>
                      <a:pt x="2073926" y="3147662"/>
                      <a:pt x="2076447" y="3150183"/>
                    </a:cubicBezTo>
                    <a:lnTo>
                      <a:pt x="2083650" y="3157386"/>
                    </a:lnTo>
                    <a:lnTo>
                      <a:pt x="2098057" y="3172153"/>
                    </a:lnTo>
                    <a:cubicBezTo>
                      <a:pt x="2090133" y="3164229"/>
                      <a:pt x="2082930" y="3156306"/>
                      <a:pt x="2075726" y="3148742"/>
                    </a:cubicBezTo>
                    <a:cubicBezTo>
                      <a:pt x="2068883" y="3140819"/>
                      <a:pt x="2062400" y="3133255"/>
                      <a:pt x="2056278" y="3126052"/>
                    </a:cubicBezTo>
                    <a:cubicBezTo>
                      <a:pt x="2049795" y="3118849"/>
                      <a:pt x="2044032" y="3111285"/>
                      <a:pt x="2038630" y="3104082"/>
                    </a:cubicBezTo>
                    <a:cubicBezTo>
                      <a:pt x="2033227" y="3096879"/>
                      <a:pt x="2027465" y="3090036"/>
                      <a:pt x="2022422" y="3082833"/>
                    </a:cubicBezTo>
                    <a:cubicBezTo>
                      <a:pt x="2017380" y="3075629"/>
                      <a:pt x="2012338" y="3068786"/>
                      <a:pt x="2007296" y="3061943"/>
                    </a:cubicBezTo>
                    <a:cubicBezTo>
                      <a:pt x="2004774" y="3058702"/>
                      <a:pt x="2002253" y="3055100"/>
                      <a:pt x="2000092" y="3051498"/>
                    </a:cubicBezTo>
                    <a:lnTo>
                      <a:pt x="1992889" y="3041054"/>
                    </a:lnTo>
                    <a:lnTo>
                      <a:pt x="1989287" y="3036011"/>
                    </a:lnTo>
                    <a:cubicBezTo>
                      <a:pt x="1989287" y="3036011"/>
                      <a:pt x="1988927" y="3034931"/>
                      <a:pt x="1988207" y="3034931"/>
                    </a:cubicBezTo>
                    <a:lnTo>
                      <a:pt x="1986766" y="3034931"/>
                    </a:lnTo>
                    <a:cubicBezTo>
                      <a:pt x="1986766" y="3034931"/>
                      <a:pt x="1983885" y="3034931"/>
                      <a:pt x="1983885" y="3034931"/>
                    </a:cubicBezTo>
                    <a:cubicBezTo>
                      <a:pt x="1976322" y="3034931"/>
                      <a:pt x="1968758" y="3035651"/>
                      <a:pt x="1961195" y="3035651"/>
                    </a:cubicBezTo>
                    <a:cubicBezTo>
                      <a:pt x="1970919" y="3035651"/>
                      <a:pt x="1979563" y="3035651"/>
                      <a:pt x="1987127" y="3035651"/>
                    </a:cubicBezTo>
                    <a:lnTo>
                      <a:pt x="1987847" y="3035651"/>
                    </a:lnTo>
                    <a:cubicBezTo>
                      <a:pt x="1987847" y="3035651"/>
                      <a:pt x="1987847" y="3036011"/>
                      <a:pt x="1988207" y="3036372"/>
                    </a:cubicBezTo>
                    <a:cubicBezTo>
                      <a:pt x="1988207" y="3036732"/>
                      <a:pt x="1988927" y="3037092"/>
                      <a:pt x="1989287" y="3037812"/>
                    </a:cubicBezTo>
                    <a:cubicBezTo>
                      <a:pt x="1990008" y="3038532"/>
                      <a:pt x="1990368" y="3039613"/>
                      <a:pt x="1991088" y="3040333"/>
                    </a:cubicBezTo>
                    <a:cubicBezTo>
                      <a:pt x="1993249" y="3043215"/>
                      <a:pt x="1995410" y="3046096"/>
                      <a:pt x="1997211" y="3048977"/>
                    </a:cubicBezTo>
                    <a:cubicBezTo>
                      <a:pt x="1995410" y="3046456"/>
                      <a:pt x="1993969" y="3044295"/>
                      <a:pt x="1992169" y="3041774"/>
                    </a:cubicBezTo>
                    <a:cubicBezTo>
                      <a:pt x="1991449" y="3040694"/>
                      <a:pt x="1990728" y="3039613"/>
                      <a:pt x="1989648" y="3038532"/>
                    </a:cubicBezTo>
                    <a:lnTo>
                      <a:pt x="1988567" y="3037092"/>
                    </a:lnTo>
                    <a:cubicBezTo>
                      <a:pt x="1988567" y="3037092"/>
                      <a:pt x="1988207" y="3036372"/>
                      <a:pt x="1987847" y="3036372"/>
                    </a:cubicBezTo>
                    <a:lnTo>
                      <a:pt x="1986766" y="3036372"/>
                    </a:lnTo>
                    <a:cubicBezTo>
                      <a:pt x="1985326" y="3036372"/>
                      <a:pt x="1983885" y="3036372"/>
                      <a:pt x="1982805" y="3036372"/>
                    </a:cubicBezTo>
                    <a:cubicBezTo>
                      <a:pt x="1970919" y="3036372"/>
                      <a:pt x="1958674" y="3036372"/>
                      <a:pt x="1946428" y="3036372"/>
                    </a:cubicBezTo>
                    <a:cubicBezTo>
                      <a:pt x="1920136" y="3036372"/>
                      <a:pt x="1893484" y="3036372"/>
                      <a:pt x="1868993" y="3036372"/>
                    </a:cubicBezTo>
                    <a:lnTo>
                      <a:pt x="1766707" y="3039613"/>
                    </a:lnTo>
                    <a:cubicBezTo>
                      <a:pt x="1767427" y="3038532"/>
                      <a:pt x="1702598" y="3038532"/>
                      <a:pt x="1733932" y="3037092"/>
                    </a:cubicBezTo>
                    <a:cubicBezTo>
                      <a:pt x="1660099" y="3035651"/>
                      <a:pt x="1625523" y="3038532"/>
                      <a:pt x="1582664" y="3038893"/>
                    </a:cubicBezTo>
                    <a:cubicBezTo>
                      <a:pt x="1507030" y="3036732"/>
                      <a:pt x="1648213" y="3038172"/>
                      <a:pt x="1655417" y="3035291"/>
                    </a:cubicBezTo>
                    <a:cubicBezTo>
                      <a:pt x="1551330" y="3034571"/>
                      <a:pt x="1441120" y="3035291"/>
                      <a:pt x="1382414" y="3037092"/>
                    </a:cubicBezTo>
                    <a:cubicBezTo>
                      <a:pt x="1403663" y="3037452"/>
                      <a:pt x="1414108" y="3037812"/>
                      <a:pt x="1413027" y="3038172"/>
                    </a:cubicBezTo>
                    <a:cubicBezTo>
                      <a:pt x="1409786" y="3037452"/>
                      <a:pt x="1368007" y="3037812"/>
                      <a:pt x="1344597" y="3037812"/>
                    </a:cubicBezTo>
                    <a:lnTo>
                      <a:pt x="1328389" y="3038893"/>
                    </a:lnTo>
                    <a:cubicBezTo>
                      <a:pt x="1289492" y="3038172"/>
                      <a:pt x="1294894" y="3037452"/>
                      <a:pt x="1328389" y="3036372"/>
                    </a:cubicBezTo>
                    <a:cubicBezTo>
                      <a:pt x="1291293" y="3036372"/>
                      <a:pt x="1246993" y="3038532"/>
                      <a:pt x="1208455" y="3036372"/>
                    </a:cubicBezTo>
                    <a:cubicBezTo>
                      <a:pt x="1271844" y="3034931"/>
                      <a:pt x="1352880" y="3036372"/>
                      <a:pt x="1386015" y="3035291"/>
                    </a:cubicBezTo>
                    <a:cubicBezTo>
                      <a:pt x="1253115" y="3036372"/>
                      <a:pt x="1252395" y="3031689"/>
                      <a:pt x="1084199" y="3033130"/>
                    </a:cubicBezTo>
                    <a:cubicBezTo>
                      <a:pt x="1082038" y="3032410"/>
                      <a:pt x="1110491" y="3031329"/>
                      <a:pt x="1078076" y="3031329"/>
                    </a:cubicBezTo>
                    <a:cubicBezTo>
                      <a:pt x="1002802" y="3031689"/>
                      <a:pt x="1058628" y="3033850"/>
                      <a:pt x="1034857" y="3035291"/>
                    </a:cubicBezTo>
                    <a:cubicBezTo>
                      <a:pt x="1092843" y="3034571"/>
                      <a:pt x="1119495" y="3035291"/>
                      <a:pt x="1152990" y="3036732"/>
                    </a:cubicBezTo>
                    <a:lnTo>
                      <a:pt x="1137503" y="3037812"/>
                    </a:lnTo>
                    <a:cubicBezTo>
                      <a:pt x="1135342" y="3037452"/>
                      <a:pt x="1098966" y="3037092"/>
                      <a:pt x="1088161" y="3036732"/>
                    </a:cubicBezTo>
                    <a:lnTo>
                      <a:pt x="1078797" y="3038893"/>
                    </a:lnTo>
                    <a:cubicBezTo>
                      <a:pt x="1083119" y="3036732"/>
                      <a:pt x="1025132" y="3034931"/>
                      <a:pt x="979392" y="3035651"/>
                    </a:cubicBezTo>
                    <a:cubicBezTo>
                      <a:pt x="1025493" y="3037452"/>
                      <a:pt x="1013247" y="3037092"/>
                      <a:pt x="1025493" y="3039613"/>
                    </a:cubicBezTo>
                    <a:cubicBezTo>
                      <a:pt x="993438" y="3040694"/>
                      <a:pt x="975430" y="3040333"/>
                      <a:pt x="956341" y="3039613"/>
                    </a:cubicBezTo>
                    <a:cubicBezTo>
                      <a:pt x="937253" y="3038893"/>
                      <a:pt x="917444" y="3038893"/>
                      <a:pt x="880707" y="3038893"/>
                    </a:cubicBezTo>
                    <a:cubicBezTo>
                      <a:pt x="883589" y="3038893"/>
                      <a:pt x="900876" y="3038893"/>
                      <a:pt x="910601" y="3038893"/>
                    </a:cubicBezTo>
                    <a:cubicBezTo>
                      <a:pt x="915283" y="3038893"/>
                      <a:pt x="918524" y="3038893"/>
                      <a:pt x="916724" y="3038532"/>
                    </a:cubicBezTo>
                    <a:cubicBezTo>
                      <a:pt x="914923" y="3038532"/>
                      <a:pt x="908800" y="3038532"/>
                      <a:pt x="894754" y="3037812"/>
                    </a:cubicBezTo>
                    <a:cubicBezTo>
                      <a:pt x="883228" y="3037812"/>
                      <a:pt x="874945" y="3037452"/>
                      <a:pt x="868822" y="3037452"/>
                    </a:cubicBezTo>
                    <a:cubicBezTo>
                      <a:pt x="865580" y="3037452"/>
                      <a:pt x="863059" y="3037452"/>
                      <a:pt x="860538" y="3037452"/>
                    </a:cubicBezTo>
                    <a:cubicBezTo>
                      <a:pt x="858017" y="3037452"/>
                      <a:pt x="855856" y="3037452"/>
                      <a:pt x="854055" y="3037452"/>
                    </a:cubicBezTo>
                    <a:cubicBezTo>
                      <a:pt x="846132" y="3037452"/>
                      <a:pt x="839649" y="3037452"/>
                      <a:pt x="824522" y="3036372"/>
                    </a:cubicBezTo>
                    <a:cubicBezTo>
                      <a:pt x="841810" y="3036732"/>
                      <a:pt x="848293" y="3036372"/>
                      <a:pt x="855136" y="3036372"/>
                    </a:cubicBezTo>
                    <a:cubicBezTo>
                      <a:pt x="858377" y="3036372"/>
                      <a:pt x="861979" y="3036372"/>
                      <a:pt x="867021" y="3035651"/>
                    </a:cubicBezTo>
                    <a:cubicBezTo>
                      <a:pt x="872063" y="3035651"/>
                      <a:pt x="878546" y="3034931"/>
                      <a:pt x="887911" y="3034571"/>
                    </a:cubicBezTo>
                    <a:cubicBezTo>
                      <a:pt x="897995" y="3034571"/>
                      <a:pt x="906279" y="3034931"/>
                      <a:pt x="912762" y="3035291"/>
                    </a:cubicBezTo>
                    <a:cubicBezTo>
                      <a:pt x="919245" y="3035291"/>
                      <a:pt x="924287" y="3035291"/>
                      <a:pt x="928249" y="3035291"/>
                    </a:cubicBezTo>
                    <a:cubicBezTo>
                      <a:pt x="936172" y="3035291"/>
                      <a:pt x="940134" y="3035291"/>
                      <a:pt x="944096" y="3035291"/>
                    </a:cubicBezTo>
                    <a:cubicBezTo>
                      <a:pt x="952019" y="3035291"/>
                      <a:pt x="959583" y="3035291"/>
                      <a:pt x="998480" y="3034571"/>
                    </a:cubicBezTo>
                    <a:lnTo>
                      <a:pt x="932571" y="3033130"/>
                    </a:lnTo>
                    <a:cubicBezTo>
                      <a:pt x="1000281" y="3033130"/>
                      <a:pt x="981913" y="3030969"/>
                      <a:pt x="987315" y="3030249"/>
                    </a:cubicBezTo>
                    <a:cubicBezTo>
                      <a:pt x="929689" y="3029168"/>
                      <a:pt x="907719" y="3030249"/>
                      <a:pt x="890792" y="3030249"/>
                    </a:cubicBezTo>
                    <a:cubicBezTo>
                      <a:pt x="882508" y="3030249"/>
                      <a:pt x="875305" y="3030969"/>
                      <a:pt x="865580" y="3030969"/>
                    </a:cubicBezTo>
                    <a:cubicBezTo>
                      <a:pt x="855856" y="3030969"/>
                      <a:pt x="843611" y="3029889"/>
                      <a:pt x="824882" y="3028448"/>
                    </a:cubicBezTo>
                    <a:cubicBezTo>
                      <a:pt x="788506" y="3027007"/>
                      <a:pt x="895474" y="3034211"/>
                      <a:pt x="838568" y="3030969"/>
                    </a:cubicBezTo>
                    <a:cubicBezTo>
                      <a:pt x="829924" y="3030249"/>
                      <a:pt x="823081" y="3029889"/>
                      <a:pt x="817679" y="3029168"/>
                    </a:cubicBezTo>
                    <a:cubicBezTo>
                      <a:pt x="812276" y="3028448"/>
                      <a:pt x="808315" y="3028088"/>
                      <a:pt x="805433" y="3027728"/>
                    </a:cubicBezTo>
                    <a:cubicBezTo>
                      <a:pt x="799311" y="3027007"/>
                      <a:pt x="797150" y="3027007"/>
                      <a:pt x="794628" y="3027007"/>
                    </a:cubicBezTo>
                    <a:cubicBezTo>
                      <a:pt x="792107" y="3027007"/>
                      <a:pt x="789226" y="3027007"/>
                      <a:pt x="782023" y="3026287"/>
                    </a:cubicBezTo>
                    <a:cubicBezTo>
                      <a:pt x="778421" y="3025927"/>
                      <a:pt x="773739" y="3025567"/>
                      <a:pt x="767616" y="3024486"/>
                    </a:cubicBezTo>
                    <a:cubicBezTo>
                      <a:pt x="761493" y="3023406"/>
                      <a:pt x="753570" y="3022325"/>
                      <a:pt x="743846" y="3020524"/>
                    </a:cubicBezTo>
                    <a:lnTo>
                      <a:pt x="757172" y="3021965"/>
                    </a:lnTo>
                    <a:cubicBezTo>
                      <a:pt x="751409" y="3020524"/>
                      <a:pt x="745286" y="3019444"/>
                      <a:pt x="739163" y="3018363"/>
                    </a:cubicBezTo>
                    <a:cubicBezTo>
                      <a:pt x="733041" y="3017283"/>
                      <a:pt x="726918" y="3016563"/>
                      <a:pt x="720795" y="3015122"/>
                    </a:cubicBezTo>
                    <a:cubicBezTo>
                      <a:pt x="708550" y="3012601"/>
                      <a:pt x="695944" y="3010080"/>
                      <a:pt x="681898" y="3006838"/>
                    </a:cubicBezTo>
                    <a:cubicBezTo>
                      <a:pt x="667131" y="3002876"/>
                      <a:pt x="675054" y="3006838"/>
                      <a:pt x="671453" y="3007559"/>
                    </a:cubicBezTo>
                    <a:cubicBezTo>
                      <a:pt x="669652" y="3007559"/>
                      <a:pt x="664970" y="3007559"/>
                      <a:pt x="653085" y="3004677"/>
                    </a:cubicBezTo>
                    <a:cubicBezTo>
                      <a:pt x="650203" y="3003957"/>
                      <a:pt x="646602" y="3003237"/>
                      <a:pt x="642640" y="3002156"/>
                    </a:cubicBezTo>
                    <a:cubicBezTo>
                      <a:pt x="640839" y="3001796"/>
                      <a:pt x="638678" y="3001076"/>
                      <a:pt x="636157" y="3000355"/>
                    </a:cubicBezTo>
                    <a:cubicBezTo>
                      <a:pt x="633996" y="2999635"/>
                      <a:pt x="631475" y="2998915"/>
                      <a:pt x="628954" y="2998194"/>
                    </a:cubicBezTo>
                    <a:cubicBezTo>
                      <a:pt x="618869" y="2994953"/>
                      <a:pt x="606624" y="2990991"/>
                      <a:pt x="591497" y="2985949"/>
                    </a:cubicBezTo>
                    <a:cubicBezTo>
                      <a:pt x="597620" y="2987390"/>
                      <a:pt x="599781" y="2987750"/>
                      <a:pt x="599781" y="2987750"/>
                    </a:cubicBezTo>
                    <a:lnTo>
                      <a:pt x="630394" y="2993872"/>
                    </a:lnTo>
                    <a:cubicBezTo>
                      <a:pt x="635437" y="2994953"/>
                      <a:pt x="640479" y="2995673"/>
                      <a:pt x="645881" y="2996394"/>
                    </a:cubicBezTo>
                    <a:lnTo>
                      <a:pt x="661368" y="2998554"/>
                    </a:lnTo>
                    <a:cubicBezTo>
                      <a:pt x="681898" y="3002156"/>
                      <a:pt x="702427" y="3003597"/>
                      <a:pt x="722956" y="3005758"/>
                    </a:cubicBezTo>
                    <a:cubicBezTo>
                      <a:pt x="660648" y="2992792"/>
                      <a:pt x="595098" y="2971542"/>
                      <a:pt x="530629" y="2941649"/>
                    </a:cubicBezTo>
                    <a:cubicBezTo>
                      <a:pt x="526668" y="2939848"/>
                      <a:pt x="522706" y="2938047"/>
                      <a:pt x="518384" y="2936246"/>
                    </a:cubicBezTo>
                    <a:cubicBezTo>
                      <a:pt x="514422" y="2934446"/>
                      <a:pt x="510460" y="2932284"/>
                      <a:pt x="506498" y="2930124"/>
                    </a:cubicBezTo>
                    <a:cubicBezTo>
                      <a:pt x="498575" y="2926162"/>
                      <a:pt x="490651" y="2921840"/>
                      <a:pt x="482728" y="2917878"/>
                    </a:cubicBezTo>
                    <a:lnTo>
                      <a:pt x="476605" y="2914637"/>
                    </a:lnTo>
                    <a:lnTo>
                      <a:pt x="470842" y="2911395"/>
                    </a:lnTo>
                    <a:lnTo>
                      <a:pt x="458957" y="2904552"/>
                    </a:lnTo>
                    <a:cubicBezTo>
                      <a:pt x="451033" y="2899870"/>
                      <a:pt x="443110" y="2895548"/>
                      <a:pt x="435546" y="2890866"/>
                    </a:cubicBezTo>
                    <a:cubicBezTo>
                      <a:pt x="427983" y="2885824"/>
                      <a:pt x="420420" y="2880781"/>
                      <a:pt x="412496" y="2876099"/>
                    </a:cubicBezTo>
                    <a:lnTo>
                      <a:pt x="400971" y="2868536"/>
                    </a:lnTo>
                    <a:lnTo>
                      <a:pt x="389806" y="2860612"/>
                    </a:lnTo>
                    <a:cubicBezTo>
                      <a:pt x="382242" y="2855210"/>
                      <a:pt x="375039" y="2849807"/>
                      <a:pt x="367476" y="2844405"/>
                    </a:cubicBezTo>
                    <a:cubicBezTo>
                      <a:pt x="360272" y="2838642"/>
                      <a:pt x="353069" y="2832880"/>
                      <a:pt x="345866" y="2827117"/>
                    </a:cubicBezTo>
                    <a:cubicBezTo>
                      <a:pt x="339383" y="2820994"/>
                      <a:pt x="341544" y="2822075"/>
                      <a:pt x="348387" y="2827117"/>
                    </a:cubicBezTo>
                    <a:cubicBezTo>
                      <a:pt x="351629" y="2829278"/>
                      <a:pt x="355950" y="2832880"/>
                      <a:pt x="360993" y="2836481"/>
                    </a:cubicBezTo>
                    <a:cubicBezTo>
                      <a:pt x="363514" y="2838282"/>
                      <a:pt x="366035" y="2840443"/>
                      <a:pt x="368916" y="2842604"/>
                    </a:cubicBezTo>
                    <a:cubicBezTo>
                      <a:pt x="371798" y="2844765"/>
                      <a:pt x="374679" y="2846566"/>
                      <a:pt x="377920" y="2848727"/>
                    </a:cubicBezTo>
                    <a:cubicBezTo>
                      <a:pt x="384043" y="2853049"/>
                      <a:pt x="390166" y="2857371"/>
                      <a:pt x="395928" y="2861333"/>
                    </a:cubicBezTo>
                    <a:cubicBezTo>
                      <a:pt x="398810" y="2863494"/>
                      <a:pt x="401691" y="2865294"/>
                      <a:pt x="404572" y="2867095"/>
                    </a:cubicBezTo>
                    <a:cubicBezTo>
                      <a:pt x="407454" y="2868896"/>
                      <a:pt x="409975" y="2870337"/>
                      <a:pt x="412496" y="2871777"/>
                    </a:cubicBezTo>
                    <a:cubicBezTo>
                      <a:pt x="422220" y="2877540"/>
                      <a:pt x="427983" y="2881142"/>
                      <a:pt x="426542" y="2879701"/>
                    </a:cubicBezTo>
                    <a:lnTo>
                      <a:pt x="440589" y="2888705"/>
                    </a:lnTo>
                    <a:lnTo>
                      <a:pt x="454995" y="2897349"/>
                    </a:lnTo>
                    <a:lnTo>
                      <a:pt x="469402" y="2905993"/>
                    </a:lnTo>
                    <a:cubicBezTo>
                      <a:pt x="474084" y="2908874"/>
                      <a:pt x="478766" y="2911755"/>
                      <a:pt x="483808" y="2914276"/>
                    </a:cubicBezTo>
                    <a:cubicBezTo>
                      <a:pt x="483448" y="2914276"/>
                      <a:pt x="480927" y="2913196"/>
                      <a:pt x="477325" y="2911395"/>
                    </a:cubicBezTo>
                    <a:cubicBezTo>
                      <a:pt x="473724" y="2909594"/>
                      <a:pt x="469041" y="2906713"/>
                      <a:pt x="463639" y="2903832"/>
                    </a:cubicBezTo>
                    <a:cubicBezTo>
                      <a:pt x="452834" y="2897709"/>
                      <a:pt x="439148" y="2890146"/>
                      <a:pt x="427983" y="2882942"/>
                    </a:cubicBezTo>
                    <a:cubicBezTo>
                      <a:pt x="404933" y="2868536"/>
                      <a:pt x="389085" y="2858451"/>
                      <a:pt x="413576" y="2875739"/>
                    </a:cubicBezTo>
                    <a:cubicBezTo>
                      <a:pt x="463279" y="2907433"/>
                      <a:pt x="501816" y="2927602"/>
                      <a:pt x="540354" y="2944530"/>
                    </a:cubicBezTo>
                    <a:cubicBezTo>
                      <a:pt x="545036" y="2946691"/>
                      <a:pt x="550078" y="2948852"/>
                      <a:pt x="554760" y="2951013"/>
                    </a:cubicBezTo>
                    <a:cubicBezTo>
                      <a:pt x="559442" y="2953174"/>
                      <a:pt x="564485" y="2954975"/>
                      <a:pt x="569527" y="2956776"/>
                    </a:cubicBezTo>
                    <a:cubicBezTo>
                      <a:pt x="579611" y="2960737"/>
                      <a:pt x="589696" y="2964699"/>
                      <a:pt x="600141" y="2968661"/>
                    </a:cubicBezTo>
                    <a:cubicBezTo>
                      <a:pt x="610946" y="2972263"/>
                      <a:pt x="622111" y="2975864"/>
                      <a:pt x="633996" y="2979466"/>
                    </a:cubicBezTo>
                    <a:cubicBezTo>
                      <a:pt x="639759" y="2981627"/>
                      <a:pt x="646241" y="2983068"/>
                      <a:pt x="652364" y="2984868"/>
                    </a:cubicBezTo>
                    <a:cubicBezTo>
                      <a:pt x="658847" y="2986669"/>
                      <a:pt x="665330" y="2988110"/>
                      <a:pt x="672173" y="2989910"/>
                    </a:cubicBezTo>
                    <a:cubicBezTo>
                      <a:pt x="668211" y="2988470"/>
                      <a:pt x="662809" y="2986669"/>
                      <a:pt x="656686" y="2984508"/>
                    </a:cubicBezTo>
                    <a:cubicBezTo>
                      <a:pt x="653445" y="2983428"/>
                      <a:pt x="650203" y="2982347"/>
                      <a:pt x="646602" y="2981267"/>
                    </a:cubicBezTo>
                    <a:cubicBezTo>
                      <a:pt x="644801" y="2980546"/>
                      <a:pt x="643000" y="2980186"/>
                      <a:pt x="641199" y="2979466"/>
                    </a:cubicBezTo>
                    <a:cubicBezTo>
                      <a:pt x="639398" y="2978746"/>
                      <a:pt x="637598" y="2978025"/>
                      <a:pt x="635437" y="2977305"/>
                    </a:cubicBezTo>
                    <a:cubicBezTo>
                      <a:pt x="619950" y="2971542"/>
                      <a:pt x="600861" y="2966140"/>
                      <a:pt x="581772" y="2958216"/>
                    </a:cubicBezTo>
                    <a:cubicBezTo>
                      <a:pt x="577090" y="2956415"/>
                      <a:pt x="572048" y="2954255"/>
                      <a:pt x="567006" y="2952454"/>
                    </a:cubicBezTo>
                    <a:cubicBezTo>
                      <a:pt x="561963" y="2950653"/>
                      <a:pt x="556921" y="2948492"/>
                      <a:pt x="552239" y="2946331"/>
                    </a:cubicBezTo>
                    <a:cubicBezTo>
                      <a:pt x="542515" y="2942009"/>
                      <a:pt x="532430" y="2937327"/>
                      <a:pt x="522706" y="2933005"/>
                    </a:cubicBezTo>
                    <a:cubicBezTo>
                      <a:pt x="517663" y="2930844"/>
                      <a:pt x="513341" y="2928323"/>
                      <a:pt x="508659" y="2925802"/>
                    </a:cubicBezTo>
                    <a:cubicBezTo>
                      <a:pt x="503977" y="2923280"/>
                      <a:pt x="499295" y="2921120"/>
                      <a:pt x="494973" y="2918598"/>
                    </a:cubicBezTo>
                    <a:cubicBezTo>
                      <a:pt x="490651" y="2916077"/>
                      <a:pt x="485969" y="2913916"/>
                      <a:pt x="482007" y="2911755"/>
                    </a:cubicBezTo>
                    <a:cubicBezTo>
                      <a:pt x="477685" y="2909594"/>
                      <a:pt x="473724" y="2906713"/>
                      <a:pt x="469762" y="2904552"/>
                    </a:cubicBezTo>
                    <a:cubicBezTo>
                      <a:pt x="473003" y="2906353"/>
                      <a:pt x="476245" y="2908514"/>
                      <a:pt x="479486" y="2910315"/>
                    </a:cubicBezTo>
                    <a:cubicBezTo>
                      <a:pt x="482728" y="2912115"/>
                      <a:pt x="485969" y="2913556"/>
                      <a:pt x="489211" y="2915357"/>
                    </a:cubicBezTo>
                    <a:cubicBezTo>
                      <a:pt x="495694" y="2918598"/>
                      <a:pt x="501816" y="2921840"/>
                      <a:pt x="507579" y="2924721"/>
                    </a:cubicBezTo>
                    <a:cubicBezTo>
                      <a:pt x="519464" y="2930844"/>
                      <a:pt x="531350" y="2935526"/>
                      <a:pt x="542875" y="2940568"/>
                    </a:cubicBezTo>
                    <a:cubicBezTo>
                      <a:pt x="480927" y="2912115"/>
                      <a:pt x="417178" y="2875379"/>
                      <a:pt x="356311" y="2827117"/>
                    </a:cubicBezTo>
                    <a:lnTo>
                      <a:pt x="342264" y="2817032"/>
                    </a:lnTo>
                    <a:cubicBezTo>
                      <a:pt x="352349" y="2825316"/>
                      <a:pt x="362073" y="2832520"/>
                      <a:pt x="370357" y="2839363"/>
                    </a:cubicBezTo>
                    <a:cubicBezTo>
                      <a:pt x="379001" y="2845845"/>
                      <a:pt x="386924" y="2851248"/>
                      <a:pt x="393407" y="2855930"/>
                    </a:cubicBezTo>
                    <a:cubicBezTo>
                      <a:pt x="406373" y="2865654"/>
                      <a:pt x="415017" y="2870697"/>
                      <a:pt x="417178" y="2872138"/>
                    </a:cubicBezTo>
                    <a:cubicBezTo>
                      <a:pt x="358832" y="2834320"/>
                      <a:pt x="314532" y="2795783"/>
                      <a:pt x="309489" y="2794703"/>
                    </a:cubicBezTo>
                    <a:lnTo>
                      <a:pt x="318854" y="2802986"/>
                    </a:lnTo>
                    <a:lnTo>
                      <a:pt x="299405" y="2787139"/>
                    </a:lnTo>
                    <a:lnTo>
                      <a:pt x="281757" y="2770211"/>
                    </a:lnTo>
                    <a:lnTo>
                      <a:pt x="273113" y="2761568"/>
                    </a:lnTo>
                    <a:cubicBezTo>
                      <a:pt x="270232" y="2758686"/>
                      <a:pt x="267350" y="2755805"/>
                      <a:pt x="264469" y="2752924"/>
                    </a:cubicBezTo>
                    <a:close/>
                    <a:moveTo>
                      <a:pt x="2090133" y="6684"/>
                    </a:moveTo>
                    <a:cubicBezTo>
                      <a:pt x="2085811" y="6684"/>
                      <a:pt x="2082570" y="7045"/>
                      <a:pt x="2080048" y="7405"/>
                    </a:cubicBezTo>
                    <a:cubicBezTo>
                      <a:pt x="2082570" y="7405"/>
                      <a:pt x="2080048" y="6684"/>
                      <a:pt x="2090133" y="6684"/>
                    </a:cubicBezTo>
                    <a:close/>
                    <a:moveTo>
                      <a:pt x="1557813" y="3016563"/>
                    </a:moveTo>
                    <a:cubicBezTo>
                      <a:pt x="1465251" y="3016203"/>
                      <a:pt x="1371609" y="3015842"/>
                      <a:pt x="1282649" y="3015482"/>
                    </a:cubicBezTo>
                    <a:cubicBezTo>
                      <a:pt x="1443281" y="3019804"/>
                      <a:pt x="1556372" y="3023406"/>
                      <a:pt x="1288051" y="3023406"/>
                    </a:cubicBezTo>
                    <a:lnTo>
                      <a:pt x="1270403" y="3023406"/>
                    </a:lnTo>
                    <a:cubicBezTo>
                      <a:pt x="1305339" y="3024126"/>
                      <a:pt x="1365846" y="3024486"/>
                      <a:pt x="1422752" y="3024126"/>
                    </a:cubicBezTo>
                    <a:cubicBezTo>
                      <a:pt x="1445802" y="3023406"/>
                      <a:pt x="1494424" y="3021245"/>
                      <a:pt x="1536923" y="3019804"/>
                    </a:cubicBezTo>
                    <a:cubicBezTo>
                      <a:pt x="1558173" y="3019084"/>
                      <a:pt x="1577982" y="3018003"/>
                      <a:pt x="1592388" y="3017643"/>
                    </a:cubicBezTo>
                    <a:cubicBezTo>
                      <a:pt x="1599592" y="3017643"/>
                      <a:pt x="1605354" y="3016923"/>
                      <a:pt x="1609316" y="3016923"/>
                    </a:cubicBezTo>
                    <a:cubicBezTo>
                      <a:pt x="1613278" y="3016923"/>
                      <a:pt x="1615439" y="3016923"/>
                      <a:pt x="1615079" y="3016563"/>
                    </a:cubicBezTo>
                    <a:cubicBezTo>
                      <a:pt x="1598871" y="3015482"/>
                      <a:pt x="1575101" y="3016563"/>
                      <a:pt x="1545207" y="3016563"/>
                    </a:cubicBezTo>
                    <a:lnTo>
                      <a:pt x="1556732" y="3017643"/>
                    </a:lnTo>
                    <a:close/>
                    <a:moveTo>
                      <a:pt x="1623722" y="3024126"/>
                    </a:moveTo>
                    <a:cubicBezTo>
                      <a:pt x="1676306" y="3024486"/>
                      <a:pt x="1664421" y="3023766"/>
                      <a:pt x="1672344" y="3022685"/>
                    </a:cubicBezTo>
                    <a:cubicBezTo>
                      <a:pt x="1653976" y="3022685"/>
                      <a:pt x="1635248" y="3022685"/>
                      <a:pt x="1617240" y="3022685"/>
                    </a:cubicBezTo>
                    <a:cubicBezTo>
                      <a:pt x="1624083" y="3022685"/>
                      <a:pt x="1627684" y="3023406"/>
                      <a:pt x="1623722" y="3023766"/>
                    </a:cubicBezTo>
                    <a:close/>
                    <a:moveTo>
                      <a:pt x="1669463" y="3021965"/>
                    </a:moveTo>
                    <a:cubicBezTo>
                      <a:pt x="1663701" y="3021965"/>
                      <a:pt x="1658658" y="3021965"/>
                      <a:pt x="1655777" y="3021965"/>
                    </a:cubicBezTo>
                    <a:lnTo>
                      <a:pt x="1669463" y="3021965"/>
                    </a:lnTo>
                    <a:close/>
                    <a:moveTo>
                      <a:pt x="651644" y="2981627"/>
                    </a:moveTo>
                    <a:cubicBezTo>
                      <a:pt x="653805" y="2982347"/>
                      <a:pt x="654885" y="2982347"/>
                      <a:pt x="656686" y="2983068"/>
                    </a:cubicBezTo>
                    <a:cubicBezTo>
                      <a:pt x="644801" y="2979826"/>
                      <a:pt x="632916" y="2975504"/>
                      <a:pt x="620670" y="2971182"/>
                    </a:cubicBezTo>
                    <a:cubicBezTo>
                      <a:pt x="623191" y="2971902"/>
                      <a:pt x="626433" y="2973343"/>
                      <a:pt x="631475" y="2975144"/>
                    </a:cubicBezTo>
                    <a:cubicBezTo>
                      <a:pt x="633996" y="2975864"/>
                      <a:pt x="636877" y="2976945"/>
                      <a:pt x="640119" y="2978025"/>
                    </a:cubicBezTo>
                    <a:cubicBezTo>
                      <a:pt x="641920" y="2978746"/>
                      <a:pt x="643360" y="2979106"/>
                      <a:pt x="645521" y="2979826"/>
                    </a:cubicBezTo>
                    <a:cubicBezTo>
                      <a:pt x="647322" y="2980546"/>
                      <a:pt x="649483" y="2980906"/>
                      <a:pt x="651644" y="2981627"/>
                    </a:cubicBezTo>
                    <a:close/>
                    <a:moveTo>
                      <a:pt x="755011" y="3008639"/>
                    </a:moveTo>
                    <a:lnTo>
                      <a:pt x="767616" y="3009359"/>
                    </a:lnTo>
                    <a:cubicBezTo>
                      <a:pt x="756091" y="3007198"/>
                      <a:pt x="744566" y="3005037"/>
                      <a:pt x="732680" y="3002876"/>
                    </a:cubicBezTo>
                    <a:cubicBezTo>
                      <a:pt x="736282" y="3004317"/>
                      <a:pt x="740604" y="3005758"/>
                      <a:pt x="755011" y="3008639"/>
                    </a:cubicBezTo>
                    <a:close/>
                    <a:moveTo>
                      <a:pt x="1097165" y="3028448"/>
                    </a:moveTo>
                    <a:cubicBezTo>
                      <a:pt x="1118775" y="3026647"/>
                      <a:pt x="1191167" y="3026287"/>
                      <a:pt x="1195489" y="3024126"/>
                    </a:cubicBezTo>
                    <a:cubicBezTo>
                      <a:pt x="1200171" y="3023406"/>
                      <a:pt x="1185045" y="3023406"/>
                      <a:pt x="1167757" y="3023045"/>
                    </a:cubicBezTo>
                    <a:cubicBezTo>
                      <a:pt x="1148668" y="3023045"/>
                      <a:pt x="1128499" y="3023045"/>
                      <a:pt x="1106889" y="3023045"/>
                    </a:cubicBezTo>
                    <a:cubicBezTo>
                      <a:pt x="1106169" y="3023045"/>
                      <a:pt x="1101847" y="3023766"/>
                      <a:pt x="1094644" y="3024126"/>
                    </a:cubicBezTo>
                    <a:cubicBezTo>
                      <a:pt x="1115893" y="3024126"/>
                      <a:pt x="1130300" y="3024846"/>
                      <a:pt x="1121656" y="3026287"/>
                    </a:cubicBezTo>
                    <a:cubicBezTo>
                      <a:pt x="1066911" y="3023406"/>
                      <a:pt x="1072674" y="3028448"/>
                      <a:pt x="1013247" y="3027728"/>
                    </a:cubicBezTo>
                    <a:cubicBezTo>
                      <a:pt x="994519" y="3029168"/>
                      <a:pt x="1079157" y="3029168"/>
                      <a:pt x="1097165" y="3028808"/>
                    </a:cubicBezTo>
                    <a:close/>
                    <a:moveTo>
                      <a:pt x="3466314" y="1210348"/>
                    </a:moveTo>
                    <a:cubicBezTo>
                      <a:pt x="3466314" y="1208547"/>
                      <a:pt x="3467034" y="1202784"/>
                      <a:pt x="3467755" y="1194861"/>
                    </a:cubicBezTo>
                    <a:lnTo>
                      <a:pt x="3468835" y="1236639"/>
                    </a:lnTo>
                    <a:cubicBezTo>
                      <a:pt x="3468475" y="1311193"/>
                      <a:pt x="3465233" y="1370620"/>
                      <a:pt x="3467755" y="1437610"/>
                    </a:cubicBezTo>
                    <a:cubicBezTo>
                      <a:pt x="3467034" y="1468944"/>
                      <a:pt x="3465593" y="1485872"/>
                      <a:pt x="3464513" y="1501719"/>
                    </a:cubicBezTo>
                    <a:cubicBezTo>
                      <a:pt x="3464513" y="1486232"/>
                      <a:pt x="3464513" y="1472186"/>
                      <a:pt x="3464873" y="1459940"/>
                    </a:cubicBezTo>
                    <a:cubicBezTo>
                      <a:pt x="3460912" y="1272296"/>
                      <a:pt x="3469195" y="1361976"/>
                      <a:pt x="3466314" y="1210348"/>
                    </a:cubicBezTo>
                    <a:close/>
                    <a:moveTo>
                      <a:pt x="3462352" y="2065734"/>
                    </a:moveTo>
                    <a:cubicBezTo>
                      <a:pt x="3462352" y="2058170"/>
                      <a:pt x="3461992" y="2055289"/>
                      <a:pt x="3461992" y="2055289"/>
                    </a:cubicBezTo>
                    <a:cubicBezTo>
                      <a:pt x="3462352" y="2076178"/>
                      <a:pt x="3463072" y="2096347"/>
                      <a:pt x="3463433" y="2116156"/>
                    </a:cubicBezTo>
                    <a:cubicBezTo>
                      <a:pt x="3463433" y="2125881"/>
                      <a:pt x="3463433" y="2135965"/>
                      <a:pt x="3463433" y="2145329"/>
                    </a:cubicBezTo>
                    <a:cubicBezTo>
                      <a:pt x="3463433" y="2150012"/>
                      <a:pt x="3463433" y="2155054"/>
                      <a:pt x="3463433" y="2159736"/>
                    </a:cubicBezTo>
                    <a:cubicBezTo>
                      <a:pt x="3463433" y="2164418"/>
                      <a:pt x="3462712" y="2169100"/>
                      <a:pt x="3462712" y="2173782"/>
                    </a:cubicBezTo>
                    <a:cubicBezTo>
                      <a:pt x="3461992" y="2183146"/>
                      <a:pt x="3461632" y="2192511"/>
                      <a:pt x="3460912" y="2201515"/>
                    </a:cubicBezTo>
                    <a:cubicBezTo>
                      <a:pt x="3460191" y="2210519"/>
                      <a:pt x="3459111" y="2219523"/>
                      <a:pt x="3458030" y="2228527"/>
                    </a:cubicBezTo>
                    <a:cubicBezTo>
                      <a:pt x="3456950" y="2237171"/>
                      <a:pt x="3456229" y="2246175"/>
                      <a:pt x="3454789" y="2254459"/>
                    </a:cubicBezTo>
                    <a:cubicBezTo>
                      <a:pt x="3453348" y="2262743"/>
                      <a:pt x="3451908" y="2271386"/>
                      <a:pt x="3450827" y="2279310"/>
                    </a:cubicBezTo>
                    <a:cubicBezTo>
                      <a:pt x="3439662" y="2344499"/>
                      <a:pt x="3422374" y="2398884"/>
                      <a:pt x="3405807" y="2440663"/>
                    </a:cubicBezTo>
                    <a:cubicBezTo>
                      <a:pt x="3406887" y="2438862"/>
                      <a:pt x="3408328" y="2435981"/>
                      <a:pt x="3409768" y="2432379"/>
                    </a:cubicBezTo>
                    <a:cubicBezTo>
                      <a:pt x="3410489" y="2430578"/>
                      <a:pt x="3411569" y="2428417"/>
                      <a:pt x="3412290" y="2426616"/>
                    </a:cubicBezTo>
                    <a:cubicBezTo>
                      <a:pt x="3413370" y="2424455"/>
                      <a:pt x="3414090" y="2421934"/>
                      <a:pt x="3415171" y="2419773"/>
                    </a:cubicBezTo>
                    <a:cubicBezTo>
                      <a:pt x="3418772" y="2409689"/>
                      <a:pt x="3423455" y="2397803"/>
                      <a:pt x="3428137" y="2384837"/>
                    </a:cubicBezTo>
                    <a:cubicBezTo>
                      <a:pt x="3432099" y="2371872"/>
                      <a:pt x="3436420" y="2358186"/>
                      <a:pt x="3440382" y="2345580"/>
                    </a:cubicBezTo>
                    <a:cubicBezTo>
                      <a:pt x="3441463" y="2342338"/>
                      <a:pt x="3442183" y="2339457"/>
                      <a:pt x="3442903" y="2336216"/>
                    </a:cubicBezTo>
                    <a:cubicBezTo>
                      <a:pt x="3443624" y="2332974"/>
                      <a:pt x="3444344" y="2330093"/>
                      <a:pt x="3445064" y="2327211"/>
                    </a:cubicBezTo>
                    <a:cubicBezTo>
                      <a:pt x="3446505" y="2321449"/>
                      <a:pt x="3447946" y="2316047"/>
                      <a:pt x="3449026" y="2311364"/>
                    </a:cubicBezTo>
                    <a:cubicBezTo>
                      <a:pt x="3446865" y="2322529"/>
                      <a:pt x="3445424" y="2333695"/>
                      <a:pt x="3442903" y="2344860"/>
                    </a:cubicBezTo>
                    <a:lnTo>
                      <a:pt x="3435700" y="2365029"/>
                    </a:lnTo>
                    <a:cubicBezTo>
                      <a:pt x="3431378" y="2384117"/>
                      <a:pt x="3424895" y="2402846"/>
                      <a:pt x="3419133" y="2421934"/>
                    </a:cubicBezTo>
                    <a:cubicBezTo>
                      <a:pt x="3422374" y="2414371"/>
                      <a:pt x="3428137" y="2399244"/>
                      <a:pt x="3433539" y="2381956"/>
                    </a:cubicBezTo>
                    <a:cubicBezTo>
                      <a:pt x="3436060" y="2373312"/>
                      <a:pt x="3438942" y="2364308"/>
                      <a:pt x="3441463" y="2355304"/>
                    </a:cubicBezTo>
                    <a:cubicBezTo>
                      <a:pt x="3442903" y="2350982"/>
                      <a:pt x="3443984" y="2346660"/>
                      <a:pt x="3445424" y="2342338"/>
                    </a:cubicBezTo>
                    <a:cubicBezTo>
                      <a:pt x="3446505" y="2338016"/>
                      <a:pt x="3447585" y="2334055"/>
                      <a:pt x="3448666" y="2330093"/>
                    </a:cubicBezTo>
                    <a:cubicBezTo>
                      <a:pt x="3448666" y="2329373"/>
                      <a:pt x="3450107" y="2322529"/>
                      <a:pt x="3452268" y="2312445"/>
                    </a:cubicBezTo>
                    <a:cubicBezTo>
                      <a:pt x="3453348" y="2307403"/>
                      <a:pt x="3454789" y="2301280"/>
                      <a:pt x="3455869" y="2294797"/>
                    </a:cubicBezTo>
                    <a:cubicBezTo>
                      <a:pt x="3456950" y="2288314"/>
                      <a:pt x="3458030" y="2281111"/>
                      <a:pt x="3459111" y="2273907"/>
                    </a:cubicBezTo>
                    <a:cubicBezTo>
                      <a:pt x="3460191" y="2266704"/>
                      <a:pt x="3461272" y="2259141"/>
                      <a:pt x="3462352" y="2251577"/>
                    </a:cubicBezTo>
                    <a:cubicBezTo>
                      <a:pt x="3463072" y="2244014"/>
                      <a:pt x="3463793" y="2236811"/>
                      <a:pt x="3464513" y="2229968"/>
                    </a:cubicBezTo>
                    <a:cubicBezTo>
                      <a:pt x="3465954" y="2216281"/>
                      <a:pt x="3467034" y="2204756"/>
                      <a:pt x="3467034" y="2197553"/>
                    </a:cubicBezTo>
                    <a:cubicBezTo>
                      <a:pt x="3467034" y="2200795"/>
                      <a:pt x="3466314" y="2204396"/>
                      <a:pt x="3465954" y="2207638"/>
                    </a:cubicBezTo>
                    <a:lnTo>
                      <a:pt x="3464513" y="2217722"/>
                    </a:lnTo>
                    <a:lnTo>
                      <a:pt x="3461632" y="2237891"/>
                    </a:lnTo>
                    <a:cubicBezTo>
                      <a:pt x="3459831" y="2251217"/>
                      <a:pt x="3456950" y="2264543"/>
                      <a:pt x="3454428" y="2277869"/>
                    </a:cubicBezTo>
                    <a:cubicBezTo>
                      <a:pt x="3455509" y="2272467"/>
                      <a:pt x="3457670" y="2261662"/>
                      <a:pt x="3459831" y="2247976"/>
                    </a:cubicBezTo>
                    <a:cubicBezTo>
                      <a:pt x="3460552" y="2241133"/>
                      <a:pt x="3461632" y="2233569"/>
                      <a:pt x="3462712" y="2225286"/>
                    </a:cubicBezTo>
                    <a:cubicBezTo>
                      <a:pt x="3463072" y="2221324"/>
                      <a:pt x="3463793" y="2217002"/>
                      <a:pt x="3464153" y="2212680"/>
                    </a:cubicBezTo>
                    <a:cubicBezTo>
                      <a:pt x="3464873" y="2208358"/>
                      <a:pt x="3465233" y="2204036"/>
                      <a:pt x="3465593" y="2199714"/>
                    </a:cubicBezTo>
                    <a:cubicBezTo>
                      <a:pt x="3466314" y="2191070"/>
                      <a:pt x="3467034" y="2182066"/>
                      <a:pt x="3467394" y="2173062"/>
                    </a:cubicBezTo>
                    <a:cubicBezTo>
                      <a:pt x="3467394" y="2168740"/>
                      <a:pt x="3468115" y="2164418"/>
                      <a:pt x="3468475" y="2160096"/>
                    </a:cubicBezTo>
                    <a:cubicBezTo>
                      <a:pt x="3468475" y="2155774"/>
                      <a:pt x="3468475" y="2151452"/>
                      <a:pt x="3468475" y="2147491"/>
                    </a:cubicBezTo>
                    <a:cubicBezTo>
                      <a:pt x="3468475" y="2130923"/>
                      <a:pt x="3469195" y="2116156"/>
                      <a:pt x="3469195" y="2105351"/>
                    </a:cubicBezTo>
                    <a:cubicBezTo>
                      <a:pt x="3469195" y="2105351"/>
                      <a:pt x="3468835" y="2109673"/>
                      <a:pt x="3468475" y="2116516"/>
                    </a:cubicBezTo>
                    <a:cubicBezTo>
                      <a:pt x="3468115" y="2123360"/>
                      <a:pt x="3467755" y="2132724"/>
                      <a:pt x="3467394" y="2142808"/>
                    </a:cubicBezTo>
                    <a:cubicBezTo>
                      <a:pt x="3467394" y="2147851"/>
                      <a:pt x="3467394" y="2152533"/>
                      <a:pt x="3467034" y="2157215"/>
                    </a:cubicBezTo>
                    <a:cubicBezTo>
                      <a:pt x="3467034" y="2161897"/>
                      <a:pt x="3466314" y="2166579"/>
                      <a:pt x="3466314" y="2170541"/>
                    </a:cubicBezTo>
                    <a:cubicBezTo>
                      <a:pt x="3465954" y="2178825"/>
                      <a:pt x="3465593" y="2184947"/>
                      <a:pt x="3466314" y="2187468"/>
                    </a:cubicBezTo>
                    <a:cubicBezTo>
                      <a:pt x="3465233" y="2191790"/>
                      <a:pt x="3466314" y="2172702"/>
                      <a:pt x="3467034" y="2159376"/>
                    </a:cubicBezTo>
                    <a:cubicBezTo>
                      <a:pt x="3467034" y="2152533"/>
                      <a:pt x="3467034" y="2147491"/>
                      <a:pt x="3467034" y="2147130"/>
                    </a:cubicBezTo>
                    <a:cubicBezTo>
                      <a:pt x="3467034" y="2147130"/>
                      <a:pt x="3467034" y="2148211"/>
                      <a:pt x="3466674" y="2151092"/>
                    </a:cubicBezTo>
                    <a:cubicBezTo>
                      <a:pt x="3466674" y="2153973"/>
                      <a:pt x="3466674" y="2158295"/>
                      <a:pt x="3465593" y="2165138"/>
                    </a:cubicBezTo>
                    <a:cubicBezTo>
                      <a:pt x="3465593" y="2162977"/>
                      <a:pt x="3465593" y="2161177"/>
                      <a:pt x="3465593" y="2159016"/>
                    </a:cubicBezTo>
                    <a:cubicBezTo>
                      <a:pt x="3465593" y="2156855"/>
                      <a:pt x="3465593" y="2154694"/>
                      <a:pt x="3465593" y="2152893"/>
                    </a:cubicBezTo>
                    <a:cubicBezTo>
                      <a:pt x="3465593" y="2148571"/>
                      <a:pt x="3465593" y="2144249"/>
                      <a:pt x="3465593" y="2139927"/>
                    </a:cubicBezTo>
                    <a:cubicBezTo>
                      <a:pt x="3465593" y="2130923"/>
                      <a:pt x="3465593" y="2121559"/>
                      <a:pt x="3465954" y="2112195"/>
                    </a:cubicBezTo>
                    <a:cubicBezTo>
                      <a:pt x="3465954" y="2093106"/>
                      <a:pt x="3465954" y="2072937"/>
                      <a:pt x="3465954" y="2053488"/>
                    </a:cubicBezTo>
                    <a:cubicBezTo>
                      <a:pt x="3465954" y="2014590"/>
                      <a:pt x="3466674" y="1977494"/>
                      <a:pt x="3467034" y="1954083"/>
                    </a:cubicBezTo>
                    <a:lnTo>
                      <a:pt x="3469556" y="1946160"/>
                    </a:lnTo>
                    <a:cubicBezTo>
                      <a:pt x="3470636" y="1894656"/>
                      <a:pt x="3466674" y="1911224"/>
                      <a:pt x="3468115" y="1850356"/>
                    </a:cubicBezTo>
                    <a:cubicBezTo>
                      <a:pt x="3468475" y="1925630"/>
                      <a:pt x="3470636" y="1837751"/>
                      <a:pt x="3470996" y="1897538"/>
                    </a:cubicBezTo>
                    <a:cubicBezTo>
                      <a:pt x="3471716" y="1878449"/>
                      <a:pt x="3473517" y="1897178"/>
                      <a:pt x="3473157" y="1837390"/>
                    </a:cubicBezTo>
                    <a:cubicBezTo>
                      <a:pt x="3469916" y="1787688"/>
                      <a:pt x="3474958" y="1774362"/>
                      <a:pt x="3472437" y="1727181"/>
                    </a:cubicBezTo>
                    <a:cubicBezTo>
                      <a:pt x="3473517" y="1695847"/>
                      <a:pt x="3474237" y="1761036"/>
                      <a:pt x="3474598" y="1699088"/>
                    </a:cubicBezTo>
                    <a:cubicBezTo>
                      <a:pt x="3472797" y="1628136"/>
                      <a:pt x="3471716" y="1632098"/>
                      <a:pt x="3469556" y="1627776"/>
                    </a:cubicBezTo>
                    <a:cubicBezTo>
                      <a:pt x="3468835" y="1694406"/>
                      <a:pt x="3472437" y="1702329"/>
                      <a:pt x="3472077" y="1756714"/>
                    </a:cubicBezTo>
                    <a:lnTo>
                      <a:pt x="3468115" y="1648665"/>
                    </a:lnTo>
                    <a:cubicBezTo>
                      <a:pt x="3467394" y="1668474"/>
                      <a:pt x="3467394" y="1683241"/>
                      <a:pt x="3467755" y="1695847"/>
                    </a:cubicBezTo>
                    <a:cubicBezTo>
                      <a:pt x="3467755" y="1674237"/>
                      <a:pt x="3467034" y="1655508"/>
                      <a:pt x="3466314" y="1640021"/>
                    </a:cubicBezTo>
                    <a:cubicBezTo>
                      <a:pt x="3465954" y="1631017"/>
                      <a:pt x="3465593" y="1622734"/>
                      <a:pt x="3465233" y="1615170"/>
                    </a:cubicBezTo>
                    <a:cubicBezTo>
                      <a:pt x="3465233" y="1676398"/>
                      <a:pt x="3465233" y="1730782"/>
                      <a:pt x="3464153" y="1740507"/>
                    </a:cubicBezTo>
                    <a:lnTo>
                      <a:pt x="3463072" y="1732223"/>
                    </a:lnTo>
                    <a:cubicBezTo>
                      <a:pt x="3461992" y="1753833"/>
                      <a:pt x="3463072" y="1789129"/>
                      <a:pt x="3463793" y="1805696"/>
                    </a:cubicBezTo>
                    <a:cubicBezTo>
                      <a:pt x="3463793" y="1860441"/>
                      <a:pt x="3465593" y="1915546"/>
                      <a:pt x="3463793" y="1927431"/>
                    </a:cubicBezTo>
                    <a:lnTo>
                      <a:pt x="3462712" y="1906542"/>
                    </a:lnTo>
                    <a:cubicBezTo>
                      <a:pt x="3462712" y="1973892"/>
                      <a:pt x="3463072" y="1981455"/>
                      <a:pt x="3463072" y="2066454"/>
                    </a:cubicBezTo>
                    <a:close/>
                    <a:moveTo>
                      <a:pt x="2439851" y="3388971"/>
                    </a:moveTo>
                    <a:cubicBezTo>
                      <a:pt x="2448495" y="3394733"/>
                      <a:pt x="2457859" y="3399415"/>
                      <a:pt x="2469024" y="3405538"/>
                    </a:cubicBezTo>
                    <a:cubicBezTo>
                      <a:pt x="2474786" y="3408420"/>
                      <a:pt x="2480909" y="3411661"/>
                      <a:pt x="2488113" y="3415262"/>
                    </a:cubicBezTo>
                    <a:cubicBezTo>
                      <a:pt x="2491714" y="3417063"/>
                      <a:pt x="2495316" y="3418864"/>
                      <a:pt x="2499638" y="3421025"/>
                    </a:cubicBezTo>
                    <a:cubicBezTo>
                      <a:pt x="2503599" y="3423186"/>
                      <a:pt x="2507921" y="3424627"/>
                      <a:pt x="2512604" y="3426788"/>
                    </a:cubicBezTo>
                    <a:cubicBezTo>
                      <a:pt x="2521968" y="3430749"/>
                      <a:pt x="2532412" y="3435071"/>
                      <a:pt x="2543938" y="3439754"/>
                    </a:cubicBezTo>
                    <a:cubicBezTo>
                      <a:pt x="2549700" y="3441914"/>
                      <a:pt x="2555823" y="3444796"/>
                      <a:pt x="2562666" y="3446957"/>
                    </a:cubicBezTo>
                    <a:cubicBezTo>
                      <a:pt x="2569509" y="3449118"/>
                      <a:pt x="2576352" y="3451639"/>
                      <a:pt x="2583916" y="3454160"/>
                    </a:cubicBezTo>
                    <a:cubicBezTo>
                      <a:pt x="2591479" y="3456681"/>
                      <a:pt x="2599403" y="3459562"/>
                      <a:pt x="2607687" y="3462083"/>
                    </a:cubicBezTo>
                    <a:cubicBezTo>
                      <a:pt x="2612009" y="3463524"/>
                      <a:pt x="2616331" y="3464965"/>
                      <a:pt x="2620652" y="3466406"/>
                    </a:cubicBezTo>
                    <a:cubicBezTo>
                      <a:pt x="2625335" y="3467846"/>
                      <a:pt x="2630377" y="3468567"/>
                      <a:pt x="2635419" y="3468206"/>
                    </a:cubicBezTo>
                    <a:cubicBezTo>
                      <a:pt x="2645504" y="3467846"/>
                      <a:pt x="2656308" y="3463524"/>
                      <a:pt x="2664232" y="3455601"/>
                    </a:cubicBezTo>
                    <a:cubicBezTo>
                      <a:pt x="2672516" y="3447677"/>
                      <a:pt x="2677918" y="3436512"/>
                      <a:pt x="2677918" y="3423906"/>
                    </a:cubicBezTo>
                    <a:cubicBezTo>
                      <a:pt x="2677918" y="3428949"/>
                      <a:pt x="2676838" y="3434351"/>
                      <a:pt x="2675397" y="3439393"/>
                    </a:cubicBezTo>
                    <a:cubicBezTo>
                      <a:pt x="2680439" y="3427868"/>
                      <a:pt x="2679719" y="3414182"/>
                      <a:pt x="2674317" y="3402657"/>
                    </a:cubicBezTo>
                    <a:cubicBezTo>
                      <a:pt x="2671435" y="3396894"/>
                      <a:pt x="2667473" y="3391852"/>
                      <a:pt x="2662791" y="3387890"/>
                    </a:cubicBezTo>
                    <a:cubicBezTo>
                      <a:pt x="2658469" y="3383928"/>
                      <a:pt x="2654508" y="3379607"/>
                      <a:pt x="2650546" y="3375284"/>
                    </a:cubicBezTo>
                    <a:cubicBezTo>
                      <a:pt x="2634699" y="3357636"/>
                      <a:pt x="2621013" y="3337827"/>
                      <a:pt x="2608767" y="3316578"/>
                    </a:cubicBezTo>
                    <a:cubicBezTo>
                      <a:pt x="2602284" y="3306133"/>
                      <a:pt x="2596882" y="3294608"/>
                      <a:pt x="2591119" y="3283443"/>
                    </a:cubicBezTo>
                    <a:cubicBezTo>
                      <a:pt x="2588238" y="3277680"/>
                      <a:pt x="2586077" y="3271918"/>
                      <a:pt x="2583556" y="3265795"/>
                    </a:cubicBezTo>
                    <a:cubicBezTo>
                      <a:pt x="2581034" y="3259672"/>
                      <a:pt x="2578513" y="3253910"/>
                      <a:pt x="2576352" y="3247427"/>
                    </a:cubicBezTo>
                    <a:cubicBezTo>
                      <a:pt x="2574191" y="3241304"/>
                      <a:pt x="2572030" y="3234821"/>
                      <a:pt x="2569509" y="3228338"/>
                    </a:cubicBezTo>
                    <a:cubicBezTo>
                      <a:pt x="2568429" y="3225097"/>
                      <a:pt x="2567348" y="3221855"/>
                      <a:pt x="2566628" y="3218614"/>
                    </a:cubicBezTo>
                    <a:cubicBezTo>
                      <a:pt x="2565547" y="3215372"/>
                      <a:pt x="2564827" y="3212131"/>
                      <a:pt x="2563747" y="3208529"/>
                    </a:cubicBezTo>
                    <a:cubicBezTo>
                      <a:pt x="2561946" y="3201686"/>
                      <a:pt x="2559785" y="3195203"/>
                      <a:pt x="2558344" y="3188360"/>
                    </a:cubicBezTo>
                    <a:cubicBezTo>
                      <a:pt x="2556904" y="3181517"/>
                      <a:pt x="2555463" y="3174314"/>
                      <a:pt x="2554022" y="3167110"/>
                    </a:cubicBezTo>
                    <a:cubicBezTo>
                      <a:pt x="2560865" y="3194483"/>
                      <a:pt x="2565547" y="3207089"/>
                      <a:pt x="2569869" y="3220414"/>
                    </a:cubicBezTo>
                    <a:cubicBezTo>
                      <a:pt x="2572030" y="3227258"/>
                      <a:pt x="2575272" y="3233741"/>
                      <a:pt x="2578513" y="3242385"/>
                    </a:cubicBezTo>
                    <a:cubicBezTo>
                      <a:pt x="2579234" y="3244545"/>
                      <a:pt x="2580314" y="3246707"/>
                      <a:pt x="2581395" y="3249227"/>
                    </a:cubicBezTo>
                    <a:cubicBezTo>
                      <a:pt x="2582475" y="3251749"/>
                      <a:pt x="2583556" y="3254270"/>
                      <a:pt x="2584996" y="3256791"/>
                    </a:cubicBezTo>
                    <a:cubicBezTo>
                      <a:pt x="2587518" y="3262193"/>
                      <a:pt x="2590399" y="3268316"/>
                      <a:pt x="2594000" y="3275159"/>
                    </a:cubicBezTo>
                    <a:lnTo>
                      <a:pt x="2587878" y="3261473"/>
                    </a:lnTo>
                    <a:cubicBezTo>
                      <a:pt x="2585717" y="3256791"/>
                      <a:pt x="2583556" y="3252469"/>
                      <a:pt x="2582115" y="3247427"/>
                    </a:cubicBezTo>
                    <a:cubicBezTo>
                      <a:pt x="2578513" y="3238063"/>
                      <a:pt x="2574912" y="3228698"/>
                      <a:pt x="2571670" y="3218974"/>
                    </a:cubicBezTo>
                    <a:cubicBezTo>
                      <a:pt x="2574912" y="3226537"/>
                      <a:pt x="2572391" y="3216093"/>
                      <a:pt x="2566988" y="3198445"/>
                    </a:cubicBezTo>
                    <a:cubicBezTo>
                      <a:pt x="2564107" y="3189801"/>
                      <a:pt x="2561946" y="3178636"/>
                      <a:pt x="2559065" y="3167471"/>
                    </a:cubicBezTo>
                    <a:cubicBezTo>
                      <a:pt x="2557624" y="3161708"/>
                      <a:pt x="2556183" y="3155946"/>
                      <a:pt x="2555103" y="3150183"/>
                    </a:cubicBezTo>
                    <a:cubicBezTo>
                      <a:pt x="2554022" y="3144420"/>
                      <a:pt x="2552942" y="3138658"/>
                      <a:pt x="2552221" y="3133255"/>
                    </a:cubicBezTo>
                    <a:lnTo>
                      <a:pt x="2556904" y="3152344"/>
                    </a:lnTo>
                    <a:lnTo>
                      <a:pt x="2562666" y="3171072"/>
                    </a:lnTo>
                    <a:cubicBezTo>
                      <a:pt x="2564827" y="3184038"/>
                      <a:pt x="2571310" y="3207089"/>
                      <a:pt x="2577433" y="3226177"/>
                    </a:cubicBezTo>
                    <a:cubicBezTo>
                      <a:pt x="2580674" y="3235541"/>
                      <a:pt x="2583916" y="3244185"/>
                      <a:pt x="2586077" y="3250668"/>
                    </a:cubicBezTo>
                    <a:cubicBezTo>
                      <a:pt x="2588598" y="3256791"/>
                      <a:pt x="2590399" y="3260393"/>
                      <a:pt x="2590038" y="3259672"/>
                    </a:cubicBezTo>
                    <a:cubicBezTo>
                      <a:pt x="2588598" y="3256071"/>
                      <a:pt x="2590038" y="3259672"/>
                      <a:pt x="2592920" y="3267956"/>
                    </a:cubicBezTo>
                    <a:cubicBezTo>
                      <a:pt x="2595801" y="3276240"/>
                      <a:pt x="2601564" y="3288485"/>
                      <a:pt x="2608047" y="3302892"/>
                    </a:cubicBezTo>
                    <a:cubicBezTo>
                      <a:pt x="2611648" y="3309735"/>
                      <a:pt x="2615610" y="3317658"/>
                      <a:pt x="2619932" y="3324862"/>
                    </a:cubicBezTo>
                    <a:cubicBezTo>
                      <a:pt x="2624254" y="3332425"/>
                      <a:pt x="2628936" y="3339989"/>
                      <a:pt x="2633978" y="3347192"/>
                    </a:cubicBezTo>
                    <a:cubicBezTo>
                      <a:pt x="2635059" y="3348993"/>
                      <a:pt x="2636500" y="3350794"/>
                      <a:pt x="2637580" y="3352594"/>
                    </a:cubicBezTo>
                    <a:cubicBezTo>
                      <a:pt x="2639021" y="3354395"/>
                      <a:pt x="2640101" y="3356196"/>
                      <a:pt x="2641542" y="3357636"/>
                    </a:cubicBezTo>
                    <a:cubicBezTo>
                      <a:pt x="2644063" y="3360878"/>
                      <a:pt x="2646584" y="3364479"/>
                      <a:pt x="2649465" y="3367721"/>
                    </a:cubicBezTo>
                    <a:cubicBezTo>
                      <a:pt x="2654868" y="3374204"/>
                      <a:pt x="2660270" y="3379967"/>
                      <a:pt x="2665313" y="3384288"/>
                    </a:cubicBezTo>
                    <a:cubicBezTo>
                      <a:pt x="2664592" y="3383208"/>
                      <a:pt x="2658830" y="3377085"/>
                      <a:pt x="2651626" y="3368441"/>
                    </a:cubicBezTo>
                    <a:cubicBezTo>
                      <a:pt x="2648025" y="3364119"/>
                      <a:pt x="2644423" y="3359077"/>
                      <a:pt x="2640461" y="3354035"/>
                    </a:cubicBezTo>
                    <a:cubicBezTo>
                      <a:pt x="2636860" y="3348993"/>
                      <a:pt x="2633258" y="3343590"/>
                      <a:pt x="2629656" y="3338548"/>
                    </a:cubicBezTo>
                    <a:cubicBezTo>
                      <a:pt x="2623534" y="3328103"/>
                      <a:pt x="2618131" y="3319459"/>
                      <a:pt x="2616691" y="3315858"/>
                    </a:cubicBezTo>
                    <a:cubicBezTo>
                      <a:pt x="2615970" y="3314057"/>
                      <a:pt x="2615970" y="3313697"/>
                      <a:pt x="2617051" y="3315137"/>
                    </a:cubicBezTo>
                    <a:cubicBezTo>
                      <a:pt x="2618131" y="3316578"/>
                      <a:pt x="2620292" y="3320180"/>
                      <a:pt x="2624254" y="3325582"/>
                    </a:cubicBezTo>
                    <a:cubicBezTo>
                      <a:pt x="2621013" y="3320900"/>
                      <a:pt x="2618131" y="3316218"/>
                      <a:pt x="2615970" y="3311896"/>
                    </a:cubicBezTo>
                    <a:cubicBezTo>
                      <a:pt x="2613449" y="3307574"/>
                      <a:pt x="2611648" y="3303972"/>
                      <a:pt x="2609487" y="3300371"/>
                    </a:cubicBezTo>
                    <a:cubicBezTo>
                      <a:pt x="2605886" y="3293168"/>
                      <a:pt x="2603004" y="3287045"/>
                      <a:pt x="2600123" y="3280922"/>
                    </a:cubicBezTo>
                    <a:cubicBezTo>
                      <a:pt x="2599403" y="3279481"/>
                      <a:pt x="2598682" y="3277680"/>
                      <a:pt x="2597962" y="3276240"/>
                    </a:cubicBezTo>
                    <a:cubicBezTo>
                      <a:pt x="2597242" y="3274799"/>
                      <a:pt x="2596522" y="3272998"/>
                      <a:pt x="2596161" y="3271197"/>
                    </a:cubicBezTo>
                    <a:cubicBezTo>
                      <a:pt x="2594721" y="3267956"/>
                      <a:pt x="2593280" y="3264354"/>
                      <a:pt x="2591839" y="3260393"/>
                    </a:cubicBezTo>
                    <a:cubicBezTo>
                      <a:pt x="2590399" y="3256431"/>
                      <a:pt x="2588598" y="3252469"/>
                      <a:pt x="2586797" y="3247787"/>
                    </a:cubicBezTo>
                    <a:cubicBezTo>
                      <a:pt x="2584996" y="3243105"/>
                      <a:pt x="2583196" y="3238063"/>
                      <a:pt x="2581034" y="3231940"/>
                    </a:cubicBezTo>
                    <a:cubicBezTo>
                      <a:pt x="2589318" y="3254270"/>
                      <a:pt x="2591479" y="3256431"/>
                      <a:pt x="2592560" y="3257511"/>
                    </a:cubicBezTo>
                    <a:cubicBezTo>
                      <a:pt x="2593640" y="3258592"/>
                      <a:pt x="2594360" y="3258232"/>
                      <a:pt x="2601564" y="3274079"/>
                    </a:cubicBezTo>
                    <a:cubicBezTo>
                      <a:pt x="2596522" y="3261833"/>
                      <a:pt x="2590759" y="3249588"/>
                      <a:pt x="2586437" y="3236622"/>
                    </a:cubicBezTo>
                    <a:cubicBezTo>
                      <a:pt x="2584276" y="3230139"/>
                      <a:pt x="2581755" y="3224016"/>
                      <a:pt x="2579594" y="3217533"/>
                    </a:cubicBezTo>
                    <a:lnTo>
                      <a:pt x="2573831" y="3198085"/>
                    </a:lnTo>
                    <a:cubicBezTo>
                      <a:pt x="2573831" y="3197364"/>
                      <a:pt x="2575992" y="3204207"/>
                      <a:pt x="2578874" y="3213932"/>
                    </a:cubicBezTo>
                    <a:cubicBezTo>
                      <a:pt x="2580314" y="3218614"/>
                      <a:pt x="2582475" y="3224016"/>
                      <a:pt x="2584276" y="3229419"/>
                    </a:cubicBezTo>
                    <a:cubicBezTo>
                      <a:pt x="2586437" y="3234821"/>
                      <a:pt x="2588238" y="3240223"/>
                      <a:pt x="2590399" y="3245266"/>
                    </a:cubicBezTo>
                    <a:cubicBezTo>
                      <a:pt x="2594360" y="3254990"/>
                      <a:pt x="2598322" y="3262914"/>
                      <a:pt x="2599403" y="3264715"/>
                    </a:cubicBezTo>
                    <a:cubicBezTo>
                      <a:pt x="2600483" y="3266155"/>
                      <a:pt x="2599043" y="3261473"/>
                      <a:pt x="2593280" y="3246346"/>
                    </a:cubicBezTo>
                    <a:cubicBezTo>
                      <a:pt x="2590399" y="3238783"/>
                      <a:pt x="2586437" y="3227978"/>
                      <a:pt x="2582475" y="3216093"/>
                    </a:cubicBezTo>
                    <a:cubicBezTo>
                      <a:pt x="2580674" y="3209970"/>
                      <a:pt x="2578874" y="3203487"/>
                      <a:pt x="2577073" y="3197364"/>
                    </a:cubicBezTo>
                    <a:cubicBezTo>
                      <a:pt x="2575272" y="3190881"/>
                      <a:pt x="2573111" y="3184398"/>
                      <a:pt x="2572030" y="3178276"/>
                    </a:cubicBezTo>
                    <a:cubicBezTo>
                      <a:pt x="2570590" y="3172153"/>
                      <a:pt x="2569149" y="3166030"/>
                      <a:pt x="2567709" y="3160268"/>
                    </a:cubicBezTo>
                    <a:cubicBezTo>
                      <a:pt x="2566268" y="3154865"/>
                      <a:pt x="2564827" y="3149823"/>
                      <a:pt x="2564467" y="3145141"/>
                    </a:cubicBezTo>
                    <a:cubicBezTo>
                      <a:pt x="2562666" y="3136497"/>
                      <a:pt x="2561586" y="3130734"/>
                      <a:pt x="2560865" y="3130734"/>
                    </a:cubicBezTo>
                    <a:lnTo>
                      <a:pt x="2560865" y="3128573"/>
                    </a:lnTo>
                    <a:cubicBezTo>
                      <a:pt x="2559785" y="3121010"/>
                      <a:pt x="2558705" y="3114887"/>
                      <a:pt x="2557984" y="3110205"/>
                    </a:cubicBezTo>
                    <a:cubicBezTo>
                      <a:pt x="2557264" y="3105162"/>
                      <a:pt x="2556904" y="3101201"/>
                      <a:pt x="2556183" y="3097959"/>
                    </a:cubicBezTo>
                    <a:cubicBezTo>
                      <a:pt x="2555103" y="3091476"/>
                      <a:pt x="2554383" y="3087875"/>
                      <a:pt x="2553662" y="3083553"/>
                    </a:cubicBezTo>
                    <a:cubicBezTo>
                      <a:pt x="2552942" y="3079231"/>
                      <a:pt x="2552221" y="3074909"/>
                      <a:pt x="2550781" y="3066625"/>
                    </a:cubicBezTo>
                    <a:cubicBezTo>
                      <a:pt x="2550421" y="3062663"/>
                      <a:pt x="2550061" y="3057621"/>
                      <a:pt x="2549700" y="3051138"/>
                    </a:cubicBezTo>
                    <a:cubicBezTo>
                      <a:pt x="2549700" y="3049337"/>
                      <a:pt x="2549700" y="3046816"/>
                      <a:pt x="2549700" y="3044655"/>
                    </a:cubicBezTo>
                    <a:cubicBezTo>
                      <a:pt x="2549700" y="3042494"/>
                      <a:pt x="2549700" y="3040333"/>
                      <a:pt x="2549700" y="3037812"/>
                    </a:cubicBezTo>
                    <a:cubicBezTo>
                      <a:pt x="2549340" y="3037092"/>
                      <a:pt x="2548980" y="3038893"/>
                      <a:pt x="2548980" y="3042854"/>
                    </a:cubicBezTo>
                    <a:cubicBezTo>
                      <a:pt x="2548980" y="3043935"/>
                      <a:pt x="2548980" y="3045016"/>
                      <a:pt x="2548980" y="3046096"/>
                    </a:cubicBezTo>
                    <a:cubicBezTo>
                      <a:pt x="2548980" y="3047536"/>
                      <a:pt x="2548980" y="3048977"/>
                      <a:pt x="2548980" y="3050418"/>
                    </a:cubicBezTo>
                    <a:cubicBezTo>
                      <a:pt x="2548980" y="3055460"/>
                      <a:pt x="2549700" y="3061583"/>
                      <a:pt x="2550061" y="3068066"/>
                    </a:cubicBezTo>
                    <a:cubicBezTo>
                      <a:pt x="2551501" y="3079231"/>
                      <a:pt x="2552942" y="3085714"/>
                      <a:pt x="2554383" y="3095078"/>
                    </a:cubicBezTo>
                    <a:cubicBezTo>
                      <a:pt x="2555103" y="3099760"/>
                      <a:pt x="2555823" y="3105162"/>
                      <a:pt x="2557264" y="3112366"/>
                    </a:cubicBezTo>
                    <a:cubicBezTo>
                      <a:pt x="2558705" y="3119569"/>
                      <a:pt x="2560505" y="3128213"/>
                      <a:pt x="2562306" y="3139738"/>
                    </a:cubicBezTo>
                    <a:cubicBezTo>
                      <a:pt x="2564467" y="3160628"/>
                      <a:pt x="2552942" y="3084273"/>
                      <a:pt x="2555823" y="3116688"/>
                    </a:cubicBezTo>
                    <a:cubicBezTo>
                      <a:pt x="2556183" y="3120650"/>
                      <a:pt x="2557624" y="3130374"/>
                      <a:pt x="2559785" y="3141899"/>
                    </a:cubicBezTo>
                    <a:cubicBezTo>
                      <a:pt x="2560145" y="3144780"/>
                      <a:pt x="2560865" y="3148022"/>
                      <a:pt x="2561586" y="3150903"/>
                    </a:cubicBezTo>
                    <a:cubicBezTo>
                      <a:pt x="2562306" y="3154145"/>
                      <a:pt x="2563026" y="3157026"/>
                      <a:pt x="2563747" y="3160268"/>
                    </a:cubicBezTo>
                    <a:cubicBezTo>
                      <a:pt x="2565187" y="3166390"/>
                      <a:pt x="2566628" y="3172873"/>
                      <a:pt x="2568069" y="3178996"/>
                    </a:cubicBezTo>
                    <a:cubicBezTo>
                      <a:pt x="2568789" y="3181877"/>
                      <a:pt x="2569509" y="3184759"/>
                      <a:pt x="2570230" y="3187640"/>
                    </a:cubicBezTo>
                    <a:cubicBezTo>
                      <a:pt x="2570950" y="3190161"/>
                      <a:pt x="2571670" y="3193042"/>
                      <a:pt x="2572391" y="3195203"/>
                    </a:cubicBezTo>
                    <a:cubicBezTo>
                      <a:pt x="2573831" y="3199885"/>
                      <a:pt x="2574912" y="3203847"/>
                      <a:pt x="2575632" y="3206368"/>
                    </a:cubicBezTo>
                    <a:cubicBezTo>
                      <a:pt x="2577073" y="3211771"/>
                      <a:pt x="2576713" y="3212131"/>
                      <a:pt x="2573471" y="3204207"/>
                    </a:cubicBezTo>
                    <a:lnTo>
                      <a:pt x="2569149" y="3189441"/>
                    </a:lnTo>
                    <a:cubicBezTo>
                      <a:pt x="2567709" y="3184398"/>
                      <a:pt x="2566988" y="3179716"/>
                      <a:pt x="2565547" y="3174674"/>
                    </a:cubicBezTo>
                    <a:lnTo>
                      <a:pt x="2562306" y="3159907"/>
                    </a:lnTo>
                    <a:cubicBezTo>
                      <a:pt x="2561225" y="3154865"/>
                      <a:pt x="2560145" y="3150183"/>
                      <a:pt x="2559425" y="3145141"/>
                    </a:cubicBezTo>
                    <a:cubicBezTo>
                      <a:pt x="2557264" y="3144060"/>
                      <a:pt x="2549700" y="3100120"/>
                      <a:pt x="2548980" y="3101561"/>
                    </a:cubicBezTo>
                    <a:cubicBezTo>
                      <a:pt x="2547539" y="3092197"/>
                      <a:pt x="2546459" y="3083193"/>
                      <a:pt x="2545739" y="3073829"/>
                    </a:cubicBezTo>
                    <a:lnTo>
                      <a:pt x="2545018" y="3066985"/>
                    </a:lnTo>
                    <a:lnTo>
                      <a:pt x="2545018" y="3060142"/>
                    </a:lnTo>
                    <a:cubicBezTo>
                      <a:pt x="2544658" y="3060142"/>
                      <a:pt x="2543938" y="3047176"/>
                      <a:pt x="2543938" y="3047176"/>
                    </a:cubicBezTo>
                    <a:cubicBezTo>
                      <a:pt x="2543938" y="3040333"/>
                      <a:pt x="2543217" y="3033490"/>
                      <a:pt x="2542857" y="3026647"/>
                    </a:cubicBezTo>
                    <a:cubicBezTo>
                      <a:pt x="2549700" y="3026647"/>
                      <a:pt x="2556543" y="3026647"/>
                      <a:pt x="2563747" y="3025927"/>
                    </a:cubicBezTo>
                    <a:cubicBezTo>
                      <a:pt x="2564467" y="3025927"/>
                      <a:pt x="2565187" y="3025927"/>
                      <a:pt x="2565547" y="3025927"/>
                    </a:cubicBezTo>
                    <a:cubicBezTo>
                      <a:pt x="2566268" y="3025927"/>
                      <a:pt x="2566628" y="3025927"/>
                      <a:pt x="2567348" y="3025927"/>
                    </a:cubicBezTo>
                    <a:cubicBezTo>
                      <a:pt x="2568069" y="3025927"/>
                      <a:pt x="2568789" y="3025567"/>
                      <a:pt x="2569149" y="3025207"/>
                    </a:cubicBezTo>
                    <a:cubicBezTo>
                      <a:pt x="2569869" y="3024846"/>
                      <a:pt x="2569869" y="3024486"/>
                      <a:pt x="2571310" y="3024126"/>
                    </a:cubicBezTo>
                    <a:cubicBezTo>
                      <a:pt x="2572751" y="3023766"/>
                      <a:pt x="2575992" y="3023406"/>
                      <a:pt x="2582475" y="3023045"/>
                    </a:cubicBezTo>
                    <a:cubicBezTo>
                      <a:pt x="2585717" y="3023045"/>
                      <a:pt x="2590038" y="3023045"/>
                      <a:pt x="2595441" y="3023045"/>
                    </a:cubicBezTo>
                    <a:cubicBezTo>
                      <a:pt x="2598322" y="3023045"/>
                      <a:pt x="2601204" y="3023045"/>
                      <a:pt x="2604445" y="3023045"/>
                    </a:cubicBezTo>
                    <a:cubicBezTo>
                      <a:pt x="2607687" y="3023045"/>
                      <a:pt x="2611288" y="3022685"/>
                      <a:pt x="2615610" y="3022325"/>
                    </a:cubicBezTo>
                    <a:cubicBezTo>
                      <a:pt x="2640822" y="3022325"/>
                      <a:pt x="2690524" y="3018363"/>
                      <a:pt x="2739866" y="3008279"/>
                    </a:cubicBezTo>
                    <a:cubicBezTo>
                      <a:pt x="2789209" y="2998554"/>
                      <a:pt x="2838191" y="2983068"/>
                      <a:pt x="2864122" y="2973343"/>
                    </a:cubicBezTo>
                    <a:cubicBezTo>
                      <a:pt x="2871686" y="2970822"/>
                      <a:pt x="2879249" y="2967581"/>
                      <a:pt x="2886812" y="2964339"/>
                    </a:cubicBezTo>
                    <a:lnTo>
                      <a:pt x="2909143" y="2954975"/>
                    </a:lnTo>
                    <a:cubicBezTo>
                      <a:pt x="2906981" y="2954975"/>
                      <a:pt x="2885372" y="2963979"/>
                      <a:pt x="2867724" y="2970462"/>
                    </a:cubicBezTo>
                    <a:cubicBezTo>
                      <a:pt x="2850076" y="2976585"/>
                      <a:pt x="2836390" y="2980906"/>
                      <a:pt x="2850796" y="2975504"/>
                    </a:cubicBezTo>
                    <a:lnTo>
                      <a:pt x="2868804" y="2969381"/>
                    </a:lnTo>
                    <a:cubicBezTo>
                      <a:pt x="2874927" y="2967220"/>
                      <a:pt x="2880690" y="2964699"/>
                      <a:pt x="2886452" y="2962538"/>
                    </a:cubicBezTo>
                    <a:lnTo>
                      <a:pt x="2904100" y="2955335"/>
                    </a:lnTo>
                    <a:lnTo>
                      <a:pt x="2912744" y="2951733"/>
                    </a:lnTo>
                    <a:lnTo>
                      <a:pt x="2921388" y="2947772"/>
                    </a:lnTo>
                    <a:lnTo>
                      <a:pt x="2916346" y="2951013"/>
                    </a:lnTo>
                    <a:cubicBezTo>
                      <a:pt x="2927871" y="2945971"/>
                      <a:pt x="2939396" y="2940568"/>
                      <a:pt x="2950561" y="2935166"/>
                    </a:cubicBezTo>
                    <a:cubicBezTo>
                      <a:pt x="2961726" y="2929764"/>
                      <a:pt x="2972171" y="2923641"/>
                      <a:pt x="2982256" y="2918238"/>
                    </a:cubicBezTo>
                    <a:cubicBezTo>
                      <a:pt x="2977213" y="2921120"/>
                      <a:pt x="2970370" y="2925081"/>
                      <a:pt x="2963167" y="2929043"/>
                    </a:cubicBezTo>
                    <a:cubicBezTo>
                      <a:pt x="2959565" y="2930844"/>
                      <a:pt x="2955964" y="2933005"/>
                      <a:pt x="2952002" y="2934806"/>
                    </a:cubicBezTo>
                    <a:cubicBezTo>
                      <a:pt x="2948400" y="2936606"/>
                      <a:pt x="2944438" y="2938407"/>
                      <a:pt x="2941197" y="2939848"/>
                    </a:cubicBezTo>
                    <a:cubicBezTo>
                      <a:pt x="2927511" y="2946331"/>
                      <a:pt x="2917786" y="2951373"/>
                      <a:pt x="2922829" y="2949933"/>
                    </a:cubicBezTo>
                    <a:cubicBezTo>
                      <a:pt x="2939036" y="2942729"/>
                      <a:pt x="2948760" y="2938768"/>
                      <a:pt x="2957765" y="2934806"/>
                    </a:cubicBezTo>
                    <a:cubicBezTo>
                      <a:pt x="2966769" y="2930484"/>
                      <a:pt x="2975052" y="2926162"/>
                      <a:pt x="2989819" y="2918598"/>
                    </a:cubicBezTo>
                    <a:cubicBezTo>
                      <a:pt x="2983696" y="2921840"/>
                      <a:pt x="2978294" y="2925081"/>
                      <a:pt x="2979014" y="2924721"/>
                    </a:cubicBezTo>
                    <a:cubicBezTo>
                      <a:pt x="3043123" y="2891226"/>
                      <a:pt x="3038441" y="2887985"/>
                      <a:pt x="3053208" y="2878260"/>
                    </a:cubicBezTo>
                    <a:cubicBezTo>
                      <a:pt x="3060771" y="2873218"/>
                      <a:pt x="3065093" y="2869976"/>
                      <a:pt x="3067614" y="2868176"/>
                    </a:cubicBezTo>
                    <a:cubicBezTo>
                      <a:pt x="3069775" y="2866375"/>
                      <a:pt x="3070135" y="2866015"/>
                      <a:pt x="3068695" y="2866735"/>
                    </a:cubicBezTo>
                    <a:cubicBezTo>
                      <a:pt x="3065813" y="2868176"/>
                      <a:pt x="3056089" y="2873938"/>
                      <a:pt x="3045284" y="2880781"/>
                    </a:cubicBezTo>
                    <a:cubicBezTo>
                      <a:pt x="3039882" y="2884023"/>
                      <a:pt x="3033759" y="2887985"/>
                      <a:pt x="3027996" y="2891226"/>
                    </a:cubicBezTo>
                    <a:cubicBezTo>
                      <a:pt x="3022233" y="2894467"/>
                      <a:pt x="3016471" y="2897709"/>
                      <a:pt x="3011429" y="2900230"/>
                    </a:cubicBezTo>
                    <a:cubicBezTo>
                      <a:pt x="3001704" y="2905633"/>
                      <a:pt x="2995221" y="2908874"/>
                      <a:pt x="2997022" y="2907073"/>
                    </a:cubicBezTo>
                    <a:cubicBezTo>
                      <a:pt x="3057890" y="2872858"/>
                      <a:pt x="3115156" y="2831439"/>
                      <a:pt x="3167019" y="2784258"/>
                    </a:cubicBezTo>
                    <a:cubicBezTo>
                      <a:pt x="3154053" y="2796503"/>
                      <a:pt x="3140727" y="2808749"/>
                      <a:pt x="3146129" y="2805147"/>
                    </a:cubicBezTo>
                    <a:cubicBezTo>
                      <a:pt x="3165938" y="2788580"/>
                      <a:pt x="3166298" y="2788580"/>
                      <a:pt x="3168820" y="2787139"/>
                    </a:cubicBezTo>
                    <a:cubicBezTo>
                      <a:pt x="3171341" y="2785338"/>
                      <a:pt x="3175303" y="2781737"/>
                      <a:pt x="3201595" y="2756525"/>
                    </a:cubicBezTo>
                    <a:cubicBezTo>
                      <a:pt x="3200154" y="2756886"/>
                      <a:pt x="3203395" y="2752924"/>
                      <a:pt x="3209518" y="2746081"/>
                    </a:cubicBezTo>
                    <a:cubicBezTo>
                      <a:pt x="3212760" y="2742839"/>
                      <a:pt x="3216361" y="2738517"/>
                      <a:pt x="3220683" y="2733835"/>
                    </a:cubicBezTo>
                    <a:cubicBezTo>
                      <a:pt x="3222844" y="2731674"/>
                      <a:pt x="3225005" y="2729153"/>
                      <a:pt x="3227526" y="2726632"/>
                    </a:cubicBezTo>
                    <a:cubicBezTo>
                      <a:pt x="3230047" y="2724111"/>
                      <a:pt x="3232208" y="2721589"/>
                      <a:pt x="3234729" y="2718708"/>
                    </a:cubicBezTo>
                    <a:cubicBezTo>
                      <a:pt x="3239412" y="2712946"/>
                      <a:pt x="3244814" y="2707183"/>
                      <a:pt x="3249856" y="2701060"/>
                    </a:cubicBezTo>
                    <a:cubicBezTo>
                      <a:pt x="3255259" y="2694938"/>
                      <a:pt x="3260661" y="2688815"/>
                      <a:pt x="3265343" y="2682332"/>
                    </a:cubicBezTo>
                    <a:cubicBezTo>
                      <a:pt x="3270386" y="2675849"/>
                      <a:pt x="3275068" y="2669726"/>
                      <a:pt x="3279750" y="2663603"/>
                    </a:cubicBezTo>
                    <a:cubicBezTo>
                      <a:pt x="3281911" y="2660722"/>
                      <a:pt x="3284072" y="2657841"/>
                      <a:pt x="3286233" y="2654959"/>
                    </a:cubicBezTo>
                    <a:cubicBezTo>
                      <a:pt x="3288034" y="2652078"/>
                      <a:pt x="3290194" y="2649197"/>
                      <a:pt x="3291995" y="2646676"/>
                    </a:cubicBezTo>
                    <a:cubicBezTo>
                      <a:pt x="3299199" y="2637312"/>
                      <a:pt x="3303881" y="2631549"/>
                      <a:pt x="3302800" y="2633710"/>
                    </a:cubicBezTo>
                    <a:cubicBezTo>
                      <a:pt x="3302080" y="2634790"/>
                      <a:pt x="3300279" y="2637672"/>
                      <a:pt x="3296317" y="2643074"/>
                    </a:cubicBezTo>
                    <a:cubicBezTo>
                      <a:pt x="3292715" y="2648476"/>
                      <a:pt x="3287313" y="2656400"/>
                      <a:pt x="3279030" y="2666485"/>
                    </a:cubicBezTo>
                    <a:cubicBezTo>
                      <a:pt x="3280110" y="2665404"/>
                      <a:pt x="3284072" y="2661442"/>
                      <a:pt x="3288754" y="2655320"/>
                    </a:cubicBezTo>
                    <a:cubicBezTo>
                      <a:pt x="3293436" y="2649197"/>
                      <a:pt x="3299199" y="2640913"/>
                      <a:pt x="3305682" y="2632269"/>
                    </a:cubicBezTo>
                    <a:cubicBezTo>
                      <a:pt x="3308923" y="2627947"/>
                      <a:pt x="3312164" y="2623625"/>
                      <a:pt x="3315046" y="2618943"/>
                    </a:cubicBezTo>
                    <a:cubicBezTo>
                      <a:pt x="3317927" y="2614261"/>
                      <a:pt x="3320808" y="2609939"/>
                      <a:pt x="3323690" y="2605617"/>
                    </a:cubicBezTo>
                    <a:cubicBezTo>
                      <a:pt x="3329092" y="2596973"/>
                      <a:pt x="3334134" y="2589410"/>
                      <a:pt x="3337376" y="2584008"/>
                    </a:cubicBezTo>
                    <a:cubicBezTo>
                      <a:pt x="3340977" y="2577524"/>
                      <a:pt x="3345660" y="2569241"/>
                      <a:pt x="3350341" y="2560237"/>
                    </a:cubicBezTo>
                    <a:cubicBezTo>
                      <a:pt x="3352863" y="2555915"/>
                      <a:pt x="3355024" y="2551593"/>
                      <a:pt x="3357545" y="2547271"/>
                    </a:cubicBezTo>
                    <a:cubicBezTo>
                      <a:pt x="3359706" y="2542949"/>
                      <a:pt x="3361507" y="2538987"/>
                      <a:pt x="3363308" y="2535386"/>
                    </a:cubicBezTo>
                    <a:cubicBezTo>
                      <a:pt x="3352863" y="2553754"/>
                      <a:pt x="3356104" y="2545110"/>
                      <a:pt x="3375913" y="2504411"/>
                    </a:cubicBezTo>
                    <a:lnTo>
                      <a:pt x="3376633" y="2501890"/>
                    </a:lnTo>
                    <a:cubicBezTo>
                      <a:pt x="3360066" y="2535025"/>
                      <a:pt x="3337016" y="2576444"/>
                      <a:pt x="3312164" y="2612460"/>
                    </a:cubicBezTo>
                    <a:cubicBezTo>
                      <a:pt x="3287313" y="2648476"/>
                      <a:pt x="3262462" y="2680171"/>
                      <a:pt x="3248055" y="2698179"/>
                    </a:cubicBezTo>
                    <a:lnTo>
                      <a:pt x="3255979" y="2687734"/>
                    </a:lnTo>
                    <a:cubicBezTo>
                      <a:pt x="3227886" y="2720149"/>
                      <a:pt x="3196192" y="2754004"/>
                      <a:pt x="3166659" y="2782097"/>
                    </a:cubicBezTo>
                    <a:cubicBezTo>
                      <a:pt x="3136405" y="2809469"/>
                      <a:pt x="3109033" y="2831439"/>
                      <a:pt x="3092105" y="2841884"/>
                    </a:cubicBezTo>
                    <a:cubicBezTo>
                      <a:pt x="3094266" y="2838642"/>
                      <a:pt x="3078059" y="2851608"/>
                      <a:pt x="3078059" y="2849087"/>
                    </a:cubicBezTo>
                    <a:lnTo>
                      <a:pt x="3065453" y="2858451"/>
                    </a:lnTo>
                    <a:cubicBezTo>
                      <a:pt x="3061131" y="2861693"/>
                      <a:pt x="3056809" y="2864214"/>
                      <a:pt x="3052487" y="2867455"/>
                    </a:cubicBezTo>
                    <a:lnTo>
                      <a:pt x="3026555" y="2885103"/>
                    </a:lnTo>
                    <a:cubicBezTo>
                      <a:pt x="3030157" y="2882582"/>
                      <a:pt x="3033759" y="2880061"/>
                      <a:pt x="3037000" y="2877180"/>
                    </a:cubicBezTo>
                    <a:cubicBezTo>
                      <a:pt x="3033399" y="2879701"/>
                      <a:pt x="3029437" y="2882222"/>
                      <a:pt x="3025835" y="2884383"/>
                    </a:cubicBezTo>
                    <a:lnTo>
                      <a:pt x="3014310" y="2891226"/>
                    </a:lnTo>
                    <a:lnTo>
                      <a:pt x="2991260" y="2904552"/>
                    </a:lnTo>
                    <a:cubicBezTo>
                      <a:pt x="2983336" y="2908874"/>
                      <a:pt x="2975412" y="2912836"/>
                      <a:pt x="2967489" y="2916798"/>
                    </a:cubicBezTo>
                    <a:cubicBezTo>
                      <a:pt x="2959565" y="2920759"/>
                      <a:pt x="2951642" y="2925081"/>
                      <a:pt x="2943718" y="2928683"/>
                    </a:cubicBezTo>
                    <a:lnTo>
                      <a:pt x="2946239" y="2927242"/>
                    </a:lnTo>
                    <a:cubicBezTo>
                      <a:pt x="2934714" y="2933005"/>
                      <a:pt x="2923909" y="2938047"/>
                      <a:pt x="2913825" y="2943450"/>
                    </a:cubicBezTo>
                    <a:cubicBezTo>
                      <a:pt x="2903380" y="2948132"/>
                      <a:pt x="2893656" y="2952454"/>
                      <a:pt x="2884291" y="2956415"/>
                    </a:cubicBezTo>
                    <a:cubicBezTo>
                      <a:pt x="2879609" y="2958577"/>
                      <a:pt x="2874927" y="2960377"/>
                      <a:pt x="2870605" y="2962178"/>
                    </a:cubicBezTo>
                    <a:cubicBezTo>
                      <a:pt x="2866283" y="2963979"/>
                      <a:pt x="2861601" y="2965419"/>
                      <a:pt x="2857639" y="2967220"/>
                    </a:cubicBezTo>
                    <a:cubicBezTo>
                      <a:pt x="2849355" y="2970462"/>
                      <a:pt x="2841072" y="2973343"/>
                      <a:pt x="2833869" y="2976224"/>
                    </a:cubicBezTo>
                    <a:cubicBezTo>
                      <a:pt x="2833869" y="2976585"/>
                      <a:pt x="2834949" y="2976585"/>
                      <a:pt x="2833869" y="2977305"/>
                    </a:cubicBezTo>
                    <a:cubicBezTo>
                      <a:pt x="2833148" y="2977305"/>
                      <a:pt x="2832068" y="2978025"/>
                      <a:pt x="2830267" y="2978746"/>
                    </a:cubicBezTo>
                    <a:cubicBezTo>
                      <a:pt x="2828466" y="2979466"/>
                      <a:pt x="2825585" y="2980546"/>
                      <a:pt x="2821263" y="2981627"/>
                    </a:cubicBezTo>
                    <a:cubicBezTo>
                      <a:pt x="2812979" y="2984148"/>
                      <a:pt x="2805776" y="2986309"/>
                      <a:pt x="2799293" y="2988110"/>
                    </a:cubicBezTo>
                    <a:cubicBezTo>
                      <a:pt x="2792810" y="2989910"/>
                      <a:pt x="2786687" y="2991711"/>
                      <a:pt x="2781285" y="2992792"/>
                    </a:cubicBezTo>
                    <a:cubicBezTo>
                      <a:pt x="2781285" y="2992792"/>
                      <a:pt x="2781285" y="2992792"/>
                      <a:pt x="2781285" y="2992792"/>
                    </a:cubicBezTo>
                    <a:lnTo>
                      <a:pt x="2781285" y="2992792"/>
                    </a:lnTo>
                    <a:cubicBezTo>
                      <a:pt x="2768319" y="2995673"/>
                      <a:pt x="2757514" y="2997834"/>
                      <a:pt x="2745989" y="2999995"/>
                    </a:cubicBezTo>
                    <a:cubicBezTo>
                      <a:pt x="2734464" y="3001796"/>
                      <a:pt x="2721858" y="3003597"/>
                      <a:pt x="2706011" y="3006118"/>
                    </a:cubicBezTo>
                    <a:lnTo>
                      <a:pt x="2730502" y="3001796"/>
                    </a:lnTo>
                    <a:lnTo>
                      <a:pt x="2742747" y="2999635"/>
                    </a:lnTo>
                    <a:lnTo>
                      <a:pt x="2754993" y="2996754"/>
                    </a:lnTo>
                    <a:cubicBezTo>
                      <a:pt x="2771200" y="2992792"/>
                      <a:pt x="2787408" y="2989550"/>
                      <a:pt x="2803255" y="2984508"/>
                    </a:cubicBezTo>
                    <a:cubicBezTo>
                      <a:pt x="2806856" y="2982707"/>
                      <a:pt x="2806856" y="2981987"/>
                      <a:pt x="2799653" y="2983428"/>
                    </a:cubicBezTo>
                    <a:cubicBezTo>
                      <a:pt x="2796051" y="2984148"/>
                      <a:pt x="2791009" y="2985228"/>
                      <a:pt x="2783446" y="2987029"/>
                    </a:cubicBezTo>
                    <a:cubicBezTo>
                      <a:pt x="2775882" y="2988470"/>
                      <a:pt x="2766518" y="2990271"/>
                      <a:pt x="2754633" y="2992792"/>
                    </a:cubicBezTo>
                    <a:cubicBezTo>
                      <a:pt x="2774082" y="2988110"/>
                      <a:pt x="2782005" y="2985228"/>
                      <a:pt x="2757874" y="2990631"/>
                    </a:cubicBezTo>
                    <a:cubicBezTo>
                      <a:pt x="2756434" y="2990991"/>
                      <a:pt x="2740947" y="2995313"/>
                      <a:pt x="2727981" y="2997474"/>
                    </a:cubicBezTo>
                    <a:cubicBezTo>
                      <a:pt x="2715375" y="2999995"/>
                      <a:pt x="2705651" y="3002156"/>
                      <a:pt x="2717536" y="3000715"/>
                    </a:cubicBezTo>
                    <a:cubicBezTo>
                      <a:pt x="2711774" y="3001796"/>
                      <a:pt x="2705651" y="3002876"/>
                      <a:pt x="2699528" y="3003957"/>
                    </a:cubicBezTo>
                    <a:cubicBezTo>
                      <a:pt x="2693405" y="3005037"/>
                      <a:pt x="2686562" y="3005758"/>
                      <a:pt x="2680079" y="3006478"/>
                    </a:cubicBezTo>
                    <a:cubicBezTo>
                      <a:pt x="2666753" y="3007919"/>
                      <a:pt x="2652347" y="3010080"/>
                      <a:pt x="2637580" y="3010800"/>
                    </a:cubicBezTo>
                    <a:cubicBezTo>
                      <a:pt x="2622813" y="3011881"/>
                      <a:pt x="2606966" y="3013321"/>
                      <a:pt x="2591119" y="3013321"/>
                    </a:cubicBezTo>
                    <a:cubicBezTo>
                      <a:pt x="2582835" y="3013321"/>
                      <a:pt x="2574912" y="3013321"/>
                      <a:pt x="2566268" y="3013681"/>
                    </a:cubicBezTo>
                    <a:cubicBezTo>
                      <a:pt x="2556183" y="3013681"/>
                      <a:pt x="2546459" y="3013681"/>
                      <a:pt x="2536014" y="3013681"/>
                    </a:cubicBezTo>
                    <a:lnTo>
                      <a:pt x="2532052" y="3013681"/>
                    </a:lnTo>
                    <a:cubicBezTo>
                      <a:pt x="2532052" y="3013681"/>
                      <a:pt x="2530972" y="3013681"/>
                      <a:pt x="2530972" y="3013681"/>
                    </a:cubicBezTo>
                    <a:lnTo>
                      <a:pt x="2530612" y="3013681"/>
                    </a:lnTo>
                    <a:cubicBezTo>
                      <a:pt x="2530612" y="3013681"/>
                      <a:pt x="2530612" y="3013681"/>
                      <a:pt x="2530612" y="3013681"/>
                    </a:cubicBezTo>
                    <a:lnTo>
                      <a:pt x="2530612" y="3013681"/>
                    </a:lnTo>
                    <a:cubicBezTo>
                      <a:pt x="2530612" y="3013681"/>
                      <a:pt x="2530612" y="3015842"/>
                      <a:pt x="2530612" y="3015842"/>
                    </a:cubicBezTo>
                    <a:cubicBezTo>
                      <a:pt x="2530612" y="3018363"/>
                      <a:pt x="2530612" y="3020885"/>
                      <a:pt x="2530972" y="3023406"/>
                    </a:cubicBezTo>
                    <a:cubicBezTo>
                      <a:pt x="2530972" y="3028448"/>
                      <a:pt x="2531692" y="3033850"/>
                      <a:pt x="2532052" y="3038893"/>
                    </a:cubicBezTo>
                    <a:cubicBezTo>
                      <a:pt x="2532773" y="3048257"/>
                      <a:pt x="2533133" y="3057621"/>
                      <a:pt x="2533853" y="3067345"/>
                    </a:cubicBezTo>
                    <a:cubicBezTo>
                      <a:pt x="2534934" y="3076349"/>
                      <a:pt x="2536014" y="3084993"/>
                      <a:pt x="2536734" y="3093998"/>
                    </a:cubicBezTo>
                    <a:cubicBezTo>
                      <a:pt x="2537815" y="3103002"/>
                      <a:pt x="2538535" y="3112006"/>
                      <a:pt x="2540336" y="3121010"/>
                    </a:cubicBezTo>
                    <a:cubicBezTo>
                      <a:pt x="2541777" y="3130014"/>
                      <a:pt x="2543578" y="3139018"/>
                      <a:pt x="2545018" y="3148022"/>
                    </a:cubicBezTo>
                    <a:cubicBezTo>
                      <a:pt x="2545378" y="3150183"/>
                      <a:pt x="2545739" y="3152704"/>
                      <a:pt x="2546459" y="3154865"/>
                    </a:cubicBezTo>
                    <a:lnTo>
                      <a:pt x="2547900" y="3161708"/>
                    </a:lnTo>
                    <a:lnTo>
                      <a:pt x="2551141" y="3175034"/>
                    </a:lnTo>
                    <a:lnTo>
                      <a:pt x="2554383" y="3188360"/>
                    </a:lnTo>
                    <a:cubicBezTo>
                      <a:pt x="2555463" y="3192682"/>
                      <a:pt x="2556904" y="3197004"/>
                      <a:pt x="2558344" y="3201686"/>
                    </a:cubicBezTo>
                    <a:cubicBezTo>
                      <a:pt x="2561225" y="3210330"/>
                      <a:pt x="2563747" y="3219334"/>
                      <a:pt x="2566628" y="3227978"/>
                    </a:cubicBezTo>
                    <a:cubicBezTo>
                      <a:pt x="2550781" y="3178276"/>
                      <a:pt x="2556543" y="3198085"/>
                      <a:pt x="2561586" y="3217173"/>
                    </a:cubicBezTo>
                    <a:cubicBezTo>
                      <a:pt x="2563026" y="3221855"/>
                      <a:pt x="2564107" y="3226537"/>
                      <a:pt x="2565187" y="3229779"/>
                    </a:cubicBezTo>
                    <a:cubicBezTo>
                      <a:pt x="2566268" y="3233020"/>
                      <a:pt x="2566988" y="3235181"/>
                      <a:pt x="2566988" y="3235181"/>
                    </a:cubicBezTo>
                    <a:cubicBezTo>
                      <a:pt x="2566988" y="3235181"/>
                      <a:pt x="2566988" y="3234461"/>
                      <a:pt x="2566268" y="3233020"/>
                    </a:cubicBezTo>
                    <a:cubicBezTo>
                      <a:pt x="2565908" y="3231580"/>
                      <a:pt x="2564827" y="3229779"/>
                      <a:pt x="2564107" y="3226537"/>
                    </a:cubicBezTo>
                    <a:cubicBezTo>
                      <a:pt x="2562306" y="3220775"/>
                      <a:pt x="2559425" y="3211410"/>
                      <a:pt x="2555463" y="3197364"/>
                    </a:cubicBezTo>
                    <a:cubicBezTo>
                      <a:pt x="2557984" y="3207089"/>
                      <a:pt x="2560145" y="3215732"/>
                      <a:pt x="2562306" y="3222936"/>
                    </a:cubicBezTo>
                    <a:cubicBezTo>
                      <a:pt x="2564467" y="3230139"/>
                      <a:pt x="2566988" y="3236262"/>
                      <a:pt x="2568789" y="3242024"/>
                    </a:cubicBezTo>
                    <a:cubicBezTo>
                      <a:pt x="2570950" y="3247427"/>
                      <a:pt x="2572751" y="3252469"/>
                      <a:pt x="2574191" y="3256791"/>
                    </a:cubicBezTo>
                    <a:cubicBezTo>
                      <a:pt x="2576352" y="3261113"/>
                      <a:pt x="2578153" y="3265075"/>
                      <a:pt x="2579954" y="3269036"/>
                    </a:cubicBezTo>
                    <a:cubicBezTo>
                      <a:pt x="2581755" y="3272998"/>
                      <a:pt x="2583916" y="3276960"/>
                      <a:pt x="2585717" y="3281282"/>
                    </a:cubicBezTo>
                    <a:cubicBezTo>
                      <a:pt x="2587878" y="3285604"/>
                      <a:pt x="2590399" y="3290286"/>
                      <a:pt x="2592920" y="3295328"/>
                    </a:cubicBezTo>
                    <a:cubicBezTo>
                      <a:pt x="2595801" y="3300731"/>
                      <a:pt x="2598682" y="3306493"/>
                      <a:pt x="2602644" y="3313337"/>
                    </a:cubicBezTo>
                    <a:cubicBezTo>
                      <a:pt x="2604445" y="3316578"/>
                      <a:pt x="2606606" y="3320540"/>
                      <a:pt x="2608767" y="3324141"/>
                    </a:cubicBezTo>
                    <a:cubicBezTo>
                      <a:pt x="2610928" y="3328103"/>
                      <a:pt x="2613809" y="3332065"/>
                      <a:pt x="2616331" y="3336387"/>
                    </a:cubicBezTo>
                    <a:cubicBezTo>
                      <a:pt x="2617051" y="3337827"/>
                      <a:pt x="2616331" y="3336387"/>
                      <a:pt x="2613809" y="3332785"/>
                    </a:cubicBezTo>
                    <a:cubicBezTo>
                      <a:pt x="2612729" y="3330985"/>
                      <a:pt x="2611288" y="3328823"/>
                      <a:pt x="2609487" y="3326302"/>
                    </a:cubicBezTo>
                    <a:cubicBezTo>
                      <a:pt x="2608047" y="3323781"/>
                      <a:pt x="2606246" y="3320540"/>
                      <a:pt x="2604445" y="3317298"/>
                    </a:cubicBezTo>
                    <a:cubicBezTo>
                      <a:pt x="2602644" y="3314057"/>
                      <a:pt x="2600843" y="3310815"/>
                      <a:pt x="2599043" y="3307574"/>
                    </a:cubicBezTo>
                    <a:cubicBezTo>
                      <a:pt x="2597242" y="3304333"/>
                      <a:pt x="2595441" y="3300731"/>
                      <a:pt x="2593640" y="3297489"/>
                    </a:cubicBezTo>
                    <a:cubicBezTo>
                      <a:pt x="2590399" y="3290646"/>
                      <a:pt x="2586797" y="3284884"/>
                      <a:pt x="2584636" y="3280562"/>
                    </a:cubicBezTo>
                    <a:cubicBezTo>
                      <a:pt x="2588238" y="3288485"/>
                      <a:pt x="2591839" y="3296049"/>
                      <a:pt x="2595441" y="3303612"/>
                    </a:cubicBezTo>
                    <a:cubicBezTo>
                      <a:pt x="2599043" y="3311176"/>
                      <a:pt x="2603365" y="3318018"/>
                      <a:pt x="2607326" y="3325222"/>
                    </a:cubicBezTo>
                    <a:cubicBezTo>
                      <a:pt x="2611288" y="3332065"/>
                      <a:pt x="2615610" y="3338908"/>
                      <a:pt x="2619932" y="3345391"/>
                    </a:cubicBezTo>
                    <a:cubicBezTo>
                      <a:pt x="2622093" y="3348632"/>
                      <a:pt x="2624614" y="3351874"/>
                      <a:pt x="2626775" y="3354755"/>
                    </a:cubicBezTo>
                    <a:cubicBezTo>
                      <a:pt x="2628936" y="3357997"/>
                      <a:pt x="2631097" y="3360878"/>
                      <a:pt x="2633618" y="3364119"/>
                    </a:cubicBezTo>
                    <a:cubicBezTo>
                      <a:pt x="2636139" y="3367001"/>
                      <a:pt x="2638300" y="3370242"/>
                      <a:pt x="2640822" y="3373123"/>
                    </a:cubicBezTo>
                    <a:cubicBezTo>
                      <a:pt x="2643343" y="3376005"/>
                      <a:pt x="2645864" y="3378886"/>
                      <a:pt x="2648385" y="3381767"/>
                    </a:cubicBezTo>
                    <a:cubicBezTo>
                      <a:pt x="2650906" y="3384648"/>
                      <a:pt x="2653427" y="3387170"/>
                      <a:pt x="2656308" y="3389691"/>
                    </a:cubicBezTo>
                    <a:cubicBezTo>
                      <a:pt x="2657029" y="3390411"/>
                      <a:pt x="2657749" y="3391132"/>
                      <a:pt x="2658469" y="3391852"/>
                    </a:cubicBezTo>
                    <a:lnTo>
                      <a:pt x="2660630" y="3393653"/>
                    </a:lnTo>
                    <a:cubicBezTo>
                      <a:pt x="2661711" y="3394733"/>
                      <a:pt x="2662791" y="3395814"/>
                      <a:pt x="2663872" y="3396894"/>
                    </a:cubicBezTo>
                    <a:cubicBezTo>
                      <a:pt x="2672156" y="3405898"/>
                      <a:pt x="2675757" y="3419224"/>
                      <a:pt x="2672516" y="3431110"/>
                    </a:cubicBezTo>
                    <a:cubicBezTo>
                      <a:pt x="2669635" y="3442995"/>
                      <a:pt x="2660270" y="3453440"/>
                      <a:pt x="2648385" y="3457762"/>
                    </a:cubicBezTo>
                    <a:cubicBezTo>
                      <a:pt x="2642622" y="3459923"/>
                      <a:pt x="2635779" y="3460283"/>
                      <a:pt x="2629656" y="3459562"/>
                    </a:cubicBezTo>
                    <a:cubicBezTo>
                      <a:pt x="2628216" y="3459562"/>
                      <a:pt x="2626775" y="3458842"/>
                      <a:pt x="2624974" y="3458482"/>
                    </a:cubicBezTo>
                    <a:lnTo>
                      <a:pt x="2619932" y="3456681"/>
                    </a:lnTo>
                    <a:cubicBezTo>
                      <a:pt x="2616331" y="3455601"/>
                      <a:pt x="2613089" y="3454520"/>
                      <a:pt x="2609487" y="3453440"/>
                    </a:cubicBezTo>
                    <a:cubicBezTo>
                      <a:pt x="2595441" y="3448758"/>
                      <a:pt x="2581395" y="3444436"/>
                      <a:pt x="2566628" y="3439393"/>
                    </a:cubicBezTo>
                    <a:cubicBezTo>
                      <a:pt x="2552221" y="3433991"/>
                      <a:pt x="2537455" y="3428228"/>
                      <a:pt x="2521968" y="3422466"/>
                    </a:cubicBezTo>
                    <a:lnTo>
                      <a:pt x="2517286" y="3418864"/>
                    </a:lnTo>
                    <a:cubicBezTo>
                      <a:pt x="2514404" y="3417784"/>
                      <a:pt x="2511523" y="3416703"/>
                      <a:pt x="2508282" y="3415623"/>
                    </a:cubicBezTo>
                    <a:cubicBezTo>
                      <a:pt x="2505400" y="3414542"/>
                      <a:pt x="2502519" y="3413101"/>
                      <a:pt x="2499278" y="3412021"/>
                    </a:cubicBezTo>
                    <a:cubicBezTo>
                      <a:pt x="2493155" y="3409500"/>
                      <a:pt x="2487032" y="3406979"/>
                      <a:pt x="2480909" y="3404097"/>
                    </a:cubicBezTo>
                    <a:cubicBezTo>
                      <a:pt x="2474786" y="3401576"/>
                      <a:pt x="2468304" y="3398695"/>
                      <a:pt x="2461821" y="3395814"/>
                    </a:cubicBezTo>
                    <a:cubicBezTo>
                      <a:pt x="2458579" y="3394373"/>
                      <a:pt x="2455338" y="3392932"/>
                      <a:pt x="2452096" y="3391492"/>
                    </a:cubicBezTo>
                    <a:cubicBezTo>
                      <a:pt x="2448855" y="3390051"/>
                      <a:pt x="2445613" y="3388250"/>
                      <a:pt x="2442372" y="3386810"/>
                    </a:cubicBezTo>
                    <a:close/>
                    <a:moveTo>
                      <a:pt x="2218711" y="3253910"/>
                    </a:moveTo>
                    <a:cubicBezTo>
                      <a:pt x="2208987" y="3245986"/>
                      <a:pt x="2198902" y="3238063"/>
                      <a:pt x="2189178" y="3229779"/>
                    </a:cubicBezTo>
                    <a:cubicBezTo>
                      <a:pt x="2179453" y="3221495"/>
                      <a:pt x="2169729" y="3212851"/>
                      <a:pt x="2160005" y="3204207"/>
                    </a:cubicBezTo>
                    <a:cubicBezTo>
                      <a:pt x="2161805" y="3206008"/>
                      <a:pt x="2163606" y="3207449"/>
                      <a:pt x="2165767" y="3209250"/>
                    </a:cubicBezTo>
                    <a:cubicBezTo>
                      <a:pt x="2161085" y="3204928"/>
                      <a:pt x="2156043" y="3200966"/>
                      <a:pt x="2151361" y="3196644"/>
                    </a:cubicBezTo>
                    <a:lnTo>
                      <a:pt x="2137674" y="3183678"/>
                    </a:lnTo>
                    <a:lnTo>
                      <a:pt x="2123988" y="3170712"/>
                    </a:lnTo>
                    <a:cubicBezTo>
                      <a:pt x="2119306" y="3166390"/>
                      <a:pt x="2114984" y="3161708"/>
                      <a:pt x="2110662" y="3157386"/>
                    </a:cubicBezTo>
                    <a:cubicBezTo>
                      <a:pt x="2114624" y="3161708"/>
                      <a:pt x="2118226" y="3165670"/>
                      <a:pt x="2121827" y="3169632"/>
                    </a:cubicBezTo>
                    <a:cubicBezTo>
                      <a:pt x="2125429" y="3173233"/>
                      <a:pt x="2128670" y="3176835"/>
                      <a:pt x="2131552" y="3179716"/>
                    </a:cubicBezTo>
                    <a:cubicBezTo>
                      <a:pt x="2137314" y="3185839"/>
                      <a:pt x="2141636" y="3190521"/>
                      <a:pt x="2143437" y="3192682"/>
                    </a:cubicBezTo>
                    <a:cubicBezTo>
                      <a:pt x="2146679" y="3197004"/>
                      <a:pt x="2140196" y="3191601"/>
                      <a:pt x="2116425" y="3168551"/>
                    </a:cubicBezTo>
                    <a:cubicBezTo>
                      <a:pt x="2118586" y="3170352"/>
                      <a:pt x="2116425" y="3167471"/>
                      <a:pt x="2116065" y="3166390"/>
                    </a:cubicBezTo>
                    <a:cubicBezTo>
                      <a:pt x="2116065" y="3165670"/>
                      <a:pt x="2116065" y="3165670"/>
                      <a:pt x="2117145" y="3166390"/>
                    </a:cubicBezTo>
                    <a:cubicBezTo>
                      <a:pt x="2118226" y="3167471"/>
                      <a:pt x="2120387" y="3169632"/>
                      <a:pt x="2124709" y="3173593"/>
                    </a:cubicBezTo>
                    <a:cubicBezTo>
                      <a:pt x="2120747" y="3169632"/>
                      <a:pt x="2116785" y="3164950"/>
                      <a:pt x="2112103" y="3159907"/>
                    </a:cubicBezTo>
                    <a:cubicBezTo>
                      <a:pt x="2107421" y="3154865"/>
                      <a:pt x="2102739" y="3149463"/>
                      <a:pt x="2097697" y="3144060"/>
                    </a:cubicBezTo>
                    <a:cubicBezTo>
                      <a:pt x="2092654" y="3138658"/>
                      <a:pt x="2087972" y="3132895"/>
                      <a:pt x="2082930" y="3127133"/>
                    </a:cubicBezTo>
                    <a:cubicBezTo>
                      <a:pt x="2078248" y="3121730"/>
                      <a:pt x="2073566" y="3115967"/>
                      <a:pt x="2069244" y="3111285"/>
                    </a:cubicBezTo>
                    <a:cubicBezTo>
                      <a:pt x="2052676" y="3090756"/>
                      <a:pt x="2041151" y="3077070"/>
                      <a:pt x="2047994" y="3087875"/>
                    </a:cubicBezTo>
                    <a:cubicBezTo>
                      <a:pt x="2054837" y="3095798"/>
                      <a:pt x="2060239" y="3102281"/>
                      <a:pt x="2064201" y="3107324"/>
                    </a:cubicBezTo>
                    <a:cubicBezTo>
                      <a:pt x="2068523" y="3112366"/>
                      <a:pt x="2071404" y="3115607"/>
                      <a:pt x="2073566" y="3118489"/>
                    </a:cubicBezTo>
                    <a:cubicBezTo>
                      <a:pt x="2077888" y="3123891"/>
                      <a:pt x="2078968" y="3125332"/>
                      <a:pt x="2079328" y="3126772"/>
                    </a:cubicBezTo>
                    <a:cubicBezTo>
                      <a:pt x="2079688" y="3128213"/>
                      <a:pt x="2080048" y="3128933"/>
                      <a:pt x="2082930" y="3132535"/>
                    </a:cubicBezTo>
                    <a:cubicBezTo>
                      <a:pt x="2084370" y="3134336"/>
                      <a:pt x="2086531" y="3136857"/>
                      <a:pt x="2089413" y="3140459"/>
                    </a:cubicBezTo>
                    <a:cubicBezTo>
                      <a:pt x="2092654" y="3144060"/>
                      <a:pt x="2096976" y="3148382"/>
                      <a:pt x="2102739" y="3154145"/>
                    </a:cubicBezTo>
                    <a:cubicBezTo>
                      <a:pt x="2089773" y="3141899"/>
                      <a:pt x="2077888" y="3128573"/>
                      <a:pt x="2066362" y="3115247"/>
                    </a:cubicBezTo>
                    <a:cubicBezTo>
                      <a:pt x="2060600" y="3108764"/>
                      <a:pt x="2055197" y="3101921"/>
                      <a:pt x="2049795" y="3095078"/>
                    </a:cubicBezTo>
                    <a:cubicBezTo>
                      <a:pt x="2044392" y="3088235"/>
                      <a:pt x="2038630" y="3081752"/>
                      <a:pt x="2033587" y="3075269"/>
                    </a:cubicBezTo>
                    <a:cubicBezTo>
                      <a:pt x="2038990" y="3082112"/>
                      <a:pt x="2041871" y="3084993"/>
                      <a:pt x="2042231" y="3084633"/>
                    </a:cubicBezTo>
                    <a:cubicBezTo>
                      <a:pt x="2042591" y="3084633"/>
                      <a:pt x="2040431" y="3081392"/>
                      <a:pt x="2036829" y="3075989"/>
                    </a:cubicBezTo>
                    <a:cubicBezTo>
                      <a:pt x="2033227" y="3070587"/>
                      <a:pt x="2027825" y="3063024"/>
                      <a:pt x="2021702" y="3054020"/>
                    </a:cubicBezTo>
                    <a:cubicBezTo>
                      <a:pt x="2015579" y="3045016"/>
                      <a:pt x="2008736" y="3034571"/>
                      <a:pt x="2001533" y="3023766"/>
                    </a:cubicBezTo>
                    <a:cubicBezTo>
                      <a:pt x="2001173" y="3023045"/>
                      <a:pt x="2000813" y="3022685"/>
                      <a:pt x="2000092" y="3021965"/>
                    </a:cubicBezTo>
                    <a:cubicBezTo>
                      <a:pt x="2000092" y="3021605"/>
                      <a:pt x="1999372" y="3021605"/>
                      <a:pt x="1999012" y="3021605"/>
                    </a:cubicBezTo>
                    <a:cubicBezTo>
                      <a:pt x="1998652" y="3021605"/>
                      <a:pt x="1998291" y="3021605"/>
                      <a:pt x="1997931" y="3021605"/>
                    </a:cubicBezTo>
                    <a:cubicBezTo>
                      <a:pt x="1996131" y="3021605"/>
                      <a:pt x="1994330" y="3021605"/>
                      <a:pt x="1992529" y="3021605"/>
                    </a:cubicBezTo>
                    <a:cubicBezTo>
                      <a:pt x="1988567" y="3021605"/>
                      <a:pt x="1984245" y="3021605"/>
                      <a:pt x="1979563" y="3021605"/>
                    </a:cubicBezTo>
                    <a:cubicBezTo>
                      <a:pt x="1969839" y="3021605"/>
                      <a:pt x="1959034" y="3021605"/>
                      <a:pt x="1947509" y="3021605"/>
                    </a:cubicBezTo>
                    <a:cubicBezTo>
                      <a:pt x="1924458" y="3021605"/>
                      <a:pt x="1899607" y="3021605"/>
                      <a:pt x="1880518" y="3021965"/>
                    </a:cubicBezTo>
                    <a:cubicBezTo>
                      <a:pt x="1894205" y="3023766"/>
                      <a:pt x="1861070" y="3024486"/>
                      <a:pt x="1923018" y="3024846"/>
                    </a:cubicBezTo>
                    <a:cubicBezTo>
                      <a:pt x="1900327" y="3025207"/>
                      <a:pt x="1865031" y="3025567"/>
                      <a:pt x="1825774" y="3024846"/>
                    </a:cubicBezTo>
                    <a:cubicBezTo>
                      <a:pt x="1841261" y="3024846"/>
                      <a:pt x="1868633" y="3024486"/>
                      <a:pt x="1866832" y="3023766"/>
                    </a:cubicBezTo>
                    <a:cubicBezTo>
                      <a:pt x="1841261" y="3022325"/>
                      <a:pt x="1811727" y="3022325"/>
                      <a:pt x="1795160" y="3021605"/>
                    </a:cubicBezTo>
                    <a:cubicBezTo>
                      <a:pt x="1782194" y="3021605"/>
                      <a:pt x="1768868" y="3021605"/>
                      <a:pt x="1755902" y="3021605"/>
                    </a:cubicBezTo>
                    <a:cubicBezTo>
                      <a:pt x="1759864" y="3021605"/>
                      <a:pt x="1763105" y="3021605"/>
                      <a:pt x="1765266" y="3022325"/>
                    </a:cubicBezTo>
                    <a:lnTo>
                      <a:pt x="1721687" y="3023766"/>
                    </a:lnTo>
                    <a:cubicBezTo>
                      <a:pt x="1779673" y="3023045"/>
                      <a:pt x="1748339" y="3024486"/>
                      <a:pt x="1747618" y="3025567"/>
                    </a:cubicBezTo>
                    <a:cubicBezTo>
                      <a:pt x="1749059" y="3023766"/>
                      <a:pt x="1710161" y="3025567"/>
                      <a:pt x="1690353" y="3025567"/>
                    </a:cubicBezTo>
                    <a:lnTo>
                      <a:pt x="1733572" y="3027728"/>
                    </a:lnTo>
                    <a:cubicBezTo>
                      <a:pt x="1712683" y="3028808"/>
                      <a:pt x="1660099" y="3026287"/>
                      <a:pt x="1670904" y="3028088"/>
                    </a:cubicBezTo>
                    <a:cubicBezTo>
                      <a:pt x="1762385" y="3028808"/>
                      <a:pt x="1797321" y="3028448"/>
                      <a:pt x="1880158" y="3028088"/>
                    </a:cubicBezTo>
                    <a:lnTo>
                      <a:pt x="1846663" y="3026647"/>
                    </a:lnTo>
                    <a:cubicBezTo>
                      <a:pt x="1893124" y="3025927"/>
                      <a:pt x="1907530" y="3026647"/>
                      <a:pt x="1923378" y="3027728"/>
                    </a:cubicBezTo>
                    <a:cubicBezTo>
                      <a:pt x="1931301" y="3028088"/>
                      <a:pt x="1939585" y="3028448"/>
                      <a:pt x="1952191" y="3028808"/>
                    </a:cubicBezTo>
                    <a:cubicBezTo>
                      <a:pt x="1958674" y="3028808"/>
                      <a:pt x="1966237" y="3028808"/>
                      <a:pt x="1975241" y="3029168"/>
                    </a:cubicBezTo>
                    <a:cubicBezTo>
                      <a:pt x="1979203" y="3029168"/>
                      <a:pt x="1983885" y="3029168"/>
                      <a:pt x="1988567" y="3029168"/>
                    </a:cubicBezTo>
                    <a:cubicBezTo>
                      <a:pt x="1990728" y="3029168"/>
                      <a:pt x="1992529" y="3029168"/>
                      <a:pt x="1994690" y="3029168"/>
                    </a:cubicBezTo>
                    <a:cubicBezTo>
                      <a:pt x="1995410" y="3029168"/>
                      <a:pt x="1995410" y="3029528"/>
                      <a:pt x="1995770" y="3030249"/>
                    </a:cubicBezTo>
                    <a:lnTo>
                      <a:pt x="1996851" y="3031689"/>
                    </a:lnTo>
                    <a:cubicBezTo>
                      <a:pt x="1997571" y="3032770"/>
                      <a:pt x="1998291" y="3033490"/>
                      <a:pt x="1998652" y="3034571"/>
                    </a:cubicBezTo>
                    <a:cubicBezTo>
                      <a:pt x="2000092" y="3036372"/>
                      <a:pt x="2001173" y="3038172"/>
                      <a:pt x="2002974" y="3040333"/>
                    </a:cubicBezTo>
                    <a:cubicBezTo>
                      <a:pt x="2004774" y="3042854"/>
                      <a:pt x="2006935" y="3045736"/>
                      <a:pt x="2009096" y="3048977"/>
                    </a:cubicBezTo>
                    <a:cubicBezTo>
                      <a:pt x="2013058" y="3055100"/>
                      <a:pt x="2018461" y="3061223"/>
                      <a:pt x="2023503" y="3068066"/>
                    </a:cubicBezTo>
                    <a:cubicBezTo>
                      <a:pt x="2026024" y="3071307"/>
                      <a:pt x="2028545" y="3074909"/>
                      <a:pt x="2031426" y="3078511"/>
                    </a:cubicBezTo>
                    <a:cubicBezTo>
                      <a:pt x="2032867" y="3080311"/>
                      <a:pt x="2033948" y="3082112"/>
                      <a:pt x="2035388" y="3083913"/>
                    </a:cubicBezTo>
                    <a:lnTo>
                      <a:pt x="2039710" y="3088955"/>
                    </a:lnTo>
                    <a:cubicBezTo>
                      <a:pt x="2045473" y="3095798"/>
                      <a:pt x="2050875" y="3102642"/>
                      <a:pt x="2056278" y="3109484"/>
                    </a:cubicBezTo>
                    <a:cubicBezTo>
                      <a:pt x="2067443" y="3122811"/>
                      <a:pt x="2078248" y="3134336"/>
                      <a:pt x="2085811" y="3142980"/>
                    </a:cubicBezTo>
                    <a:cubicBezTo>
                      <a:pt x="2094095" y="3151263"/>
                      <a:pt x="2099497" y="3156666"/>
                      <a:pt x="2100578" y="3156306"/>
                    </a:cubicBezTo>
                    <a:cubicBezTo>
                      <a:pt x="2098057" y="3154145"/>
                      <a:pt x="2099497" y="3156306"/>
                      <a:pt x="2103459" y="3160628"/>
                    </a:cubicBezTo>
                    <a:cubicBezTo>
                      <a:pt x="2107421" y="3165310"/>
                      <a:pt x="2113904" y="3172873"/>
                      <a:pt x="2121827" y="3180437"/>
                    </a:cubicBezTo>
                    <a:cubicBezTo>
                      <a:pt x="2129751" y="3188360"/>
                      <a:pt x="2138755" y="3197724"/>
                      <a:pt x="2147759" y="3206008"/>
                    </a:cubicBezTo>
                    <a:cubicBezTo>
                      <a:pt x="2156763" y="3214292"/>
                      <a:pt x="2165767" y="3221855"/>
                      <a:pt x="2172610" y="3227618"/>
                    </a:cubicBezTo>
                    <a:cubicBezTo>
                      <a:pt x="2180174" y="3234101"/>
                      <a:pt x="2192419" y="3242745"/>
                      <a:pt x="2205385" y="3252829"/>
                    </a:cubicBezTo>
                    <a:cubicBezTo>
                      <a:pt x="2217991" y="3263274"/>
                      <a:pt x="2232397" y="3272998"/>
                      <a:pt x="2245003" y="3282002"/>
                    </a:cubicBezTo>
                    <a:cubicBezTo>
                      <a:pt x="2251126" y="3286324"/>
                      <a:pt x="2256888" y="3290646"/>
                      <a:pt x="2261931" y="3293888"/>
                    </a:cubicBezTo>
                    <a:cubicBezTo>
                      <a:pt x="2266973" y="3297129"/>
                      <a:pt x="2270935" y="3299650"/>
                      <a:pt x="2273816" y="3301451"/>
                    </a:cubicBezTo>
                    <a:cubicBezTo>
                      <a:pt x="2279579" y="3305053"/>
                      <a:pt x="2280299" y="3305413"/>
                      <a:pt x="2272735" y="3300010"/>
                    </a:cubicBezTo>
                    <a:cubicBezTo>
                      <a:pt x="2259049" y="3291006"/>
                      <a:pt x="2243922" y="3279481"/>
                      <a:pt x="2229156" y="3269036"/>
                    </a:cubicBezTo>
                    <a:cubicBezTo>
                      <a:pt x="2225554" y="3266155"/>
                      <a:pt x="2221953" y="3263634"/>
                      <a:pt x="2218351" y="3260753"/>
                    </a:cubicBezTo>
                    <a:cubicBezTo>
                      <a:pt x="2215109" y="3257871"/>
                      <a:pt x="2211508" y="3255350"/>
                      <a:pt x="2208627" y="3252469"/>
                    </a:cubicBezTo>
                    <a:cubicBezTo>
                      <a:pt x="2202144" y="3247067"/>
                      <a:pt x="2196381" y="3242024"/>
                      <a:pt x="2191699" y="3237702"/>
                    </a:cubicBezTo>
                    <a:lnTo>
                      <a:pt x="2216190" y="3257511"/>
                    </a:lnTo>
                    <a:cubicBezTo>
                      <a:pt x="2220152" y="3260753"/>
                      <a:pt x="2224474" y="3263994"/>
                      <a:pt x="2228796" y="3266876"/>
                    </a:cubicBezTo>
                    <a:lnTo>
                      <a:pt x="2241401" y="3276240"/>
                    </a:lnTo>
                    <a:lnTo>
                      <a:pt x="2225194" y="3263274"/>
                    </a:lnTo>
                    <a:lnTo>
                      <a:pt x="2221232" y="3260032"/>
                    </a:lnTo>
                    <a:lnTo>
                      <a:pt x="2217270" y="3256791"/>
                    </a:lnTo>
                    <a:lnTo>
                      <a:pt x="2209347" y="3249948"/>
                    </a:lnTo>
                    <a:cubicBezTo>
                      <a:pt x="2217270" y="3256791"/>
                      <a:pt x="2221232" y="3259672"/>
                      <a:pt x="2222313" y="3260032"/>
                    </a:cubicBezTo>
                    <a:cubicBezTo>
                      <a:pt x="2223393" y="3260032"/>
                      <a:pt x="2221592" y="3257511"/>
                      <a:pt x="2218351" y="3253910"/>
                    </a:cubicBezTo>
                    <a:close/>
                    <a:moveTo>
                      <a:pt x="914563" y="3002156"/>
                    </a:moveTo>
                    <a:cubicBezTo>
                      <a:pt x="913842" y="3002156"/>
                      <a:pt x="913122" y="3002156"/>
                      <a:pt x="912041" y="3002156"/>
                    </a:cubicBezTo>
                    <a:cubicBezTo>
                      <a:pt x="913122" y="3002156"/>
                      <a:pt x="913842" y="3002156"/>
                      <a:pt x="914563" y="3002156"/>
                    </a:cubicBezTo>
                    <a:lnTo>
                      <a:pt x="914563" y="3002156"/>
                    </a:lnTo>
                    <a:close/>
                  </a:path>
                </a:pathLst>
              </a:custGeom>
              <a:solidFill>
                <a:schemeClr val="accent2"/>
              </a:solidFill>
              <a:ln w="0" cap="flat">
                <a:noFill/>
                <a:prstDash val="solid"/>
                <a:miter/>
              </a:ln>
            </p:spPr>
            <p:txBody>
              <a:bodyPr rtlCol="0" anchor="ctr"/>
              <a:lstStyle/>
              <a:p>
                <a:endParaRPr lang="en-US" sz="744"/>
              </a:p>
            </p:txBody>
          </p:sp>
          <p:sp>
            <p:nvSpPr>
              <p:cNvPr id="734" name="Freeform: Shape 733">
                <a:extLst>
                  <a:ext uri="{FF2B5EF4-FFF2-40B4-BE49-F238E27FC236}">
                    <a16:creationId xmlns:a16="http://schemas.microsoft.com/office/drawing/2014/main" id="{1F4215D8-16B9-67ED-22A1-420D3C598662}"/>
                  </a:ext>
                </a:extLst>
              </p:cNvPr>
              <p:cNvSpPr/>
              <p:nvPr/>
            </p:nvSpPr>
            <p:spPr>
              <a:xfrm>
                <a:off x="11606780" y="3128718"/>
                <a:ext cx="41014" cy="44362"/>
              </a:xfrm>
              <a:custGeom>
                <a:avLst/>
                <a:gdLst>
                  <a:gd name="connsiteX0" fmla="*/ 38007 w 41014"/>
                  <a:gd name="connsiteY0" fmla="*/ 39729 h 44362"/>
                  <a:gd name="connsiteX1" fmla="*/ 13156 w 41014"/>
                  <a:gd name="connsiteY1" fmla="*/ 12356 h 44362"/>
                  <a:gd name="connsiteX2" fmla="*/ 550 w 41014"/>
                  <a:gd name="connsiteY2" fmla="*/ 1191 h 44362"/>
                  <a:gd name="connsiteX3" fmla="*/ 9194 w 41014"/>
                  <a:gd name="connsiteY3" fmla="*/ 9115 h 44362"/>
                  <a:gd name="connsiteX4" fmla="*/ 17478 w 41014"/>
                  <a:gd name="connsiteY4" fmla="*/ 17759 h 44362"/>
                  <a:gd name="connsiteX5" fmla="*/ 25761 w 41014"/>
                  <a:gd name="connsiteY5" fmla="*/ 27483 h 44362"/>
                  <a:gd name="connsiteX6" fmla="*/ 38007 w 41014"/>
                  <a:gd name="connsiteY6" fmla="*/ 40089 h 44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014" h="44362">
                    <a:moveTo>
                      <a:pt x="38007" y="39729"/>
                    </a:moveTo>
                    <a:cubicBezTo>
                      <a:pt x="31884" y="33246"/>
                      <a:pt x="21800" y="21360"/>
                      <a:pt x="13156" y="12356"/>
                    </a:cubicBezTo>
                    <a:cubicBezTo>
                      <a:pt x="4512" y="3712"/>
                      <a:pt x="-1971" y="-2771"/>
                      <a:pt x="550" y="1191"/>
                    </a:cubicBezTo>
                    <a:cubicBezTo>
                      <a:pt x="550" y="831"/>
                      <a:pt x="4152" y="4072"/>
                      <a:pt x="9194" y="9115"/>
                    </a:cubicBezTo>
                    <a:cubicBezTo>
                      <a:pt x="11715" y="11636"/>
                      <a:pt x="14596" y="14517"/>
                      <a:pt x="17478" y="17759"/>
                    </a:cubicBezTo>
                    <a:cubicBezTo>
                      <a:pt x="20359" y="21000"/>
                      <a:pt x="23240" y="24242"/>
                      <a:pt x="25761" y="27483"/>
                    </a:cubicBezTo>
                    <a:cubicBezTo>
                      <a:pt x="36926" y="40089"/>
                      <a:pt x="45930" y="50533"/>
                      <a:pt x="38007" y="40089"/>
                    </a:cubicBezTo>
                    <a:close/>
                  </a:path>
                </a:pathLst>
              </a:custGeom>
              <a:solidFill>
                <a:schemeClr val="accent2"/>
              </a:solidFill>
              <a:ln w="0" cap="flat">
                <a:noFill/>
                <a:prstDash val="solid"/>
                <a:miter/>
              </a:ln>
            </p:spPr>
            <p:txBody>
              <a:bodyPr rtlCol="0" anchor="ctr"/>
              <a:lstStyle/>
              <a:p>
                <a:endParaRPr lang="en-US" sz="744"/>
              </a:p>
            </p:txBody>
          </p:sp>
          <p:sp>
            <p:nvSpPr>
              <p:cNvPr id="735" name="Freeform: Shape 734">
                <a:extLst>
                  <a:ext uri="{FF2B5EF4-FFF2-40B4-BE49-F238E27FC236}">
                    <a16:creationId xmlns:a16="http://schemas.microsoft.com/office/drawing/2014/main" id="{0D26D930-2975-E030-A54A-B904349CF530}"/>
                  </a:ext>
                </a:extLst>
              </p:cNvPr>
              <p:cNvSpPr/>
              <p:nvPr/>
            </p:nvSpPr>
            <p:spPr>
              <a:xfrm>
                <a:off x="11595085" y="3113702"/>
                <a:ext cx="37817" cy="39978"/>
              </a:xfrm>
              <a:custGeom>
                <a:avLst/>
                <a:gdLst>
                  <a:gd name="connsiteX0" fmla="*/ 15127 w 37817"/>
                  <a:gd name="connsiteY0" fmla="*/ 14407 h 39978"/>
                  <a:gd name="connsiteX1" fmla="*/ 0 w 37817"/>
                  <a:gd name="connsiteY1" fmla="*/ 0 h 39978"/>
                  <a:gd name="connsiteX2" fmla="*/ 19089 w 37817"/>
                  <a:gd name="connsiteY2" fmla="*/ 19809 h 39978"/>
                  <a:gd name="connsiteX3" fmla="*/ 28813 w 37817"/>
                  <a:gd name="connsiteY3" fmla="*/ 29533 h 39978"/>
                  <a:gd name="connsiteX4" fmla="*/ 37817 w 37817"/>
                  <a:gd name="connsiteY4" fmla="*/ 39978 h 39978"/>
                  <a:gd name="connsiteX5" fmla="*/ 26652 w 37817"/>
                  <a:gd name="connsiteY5" fmla="*/ 27012 h 39978"/>
                  <a:gd name="connsiteX6" fmla="*/ 15127 w 37817"/>
                  <a:gd name="connsiteY6" fmla="*/ 14407 h 39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817" h="39978">
                    <a:moveTo>
                      <a:pt x="15127" y="14407"/>
                    </a:moveTo>
                    <a:cubicBezTo>
                      <a:pt x="12606" y="12246"/>
                      <a:pt x="13686" y="14407"/>
                      <a:pt x="0" y="0"/>
                    </a:cubicBezTo>
                    <a:lnTo>
                      <a:pt x="19089" y="19809"/>
                    </a:lnTo>
                    <a:lnTo>
                      <a:pt x="28813" y="29533"/>
                    </a:lnTo>
                    <a:lnTo>
                      <a:pt x="37817" y="39978"/>
                    </a:lnTo>
                    <a:cubicBezTo>
                      <a:pt x="34215" y="35656"/>
                      <a:pt x="30614" y="30974"/>
                      <a:pt x="26652" y="27012"/>
                    </a:cubicBezTo>
                    <a:lnTo>
                      <a:pt x="15127" y="14407"/>
                    </a:lnTo>
                    <a:close/>
                  </a:path>
                </a:pathLst>
              </a:custGeom>
              <a:solidFill>
                <a:schemeClr val="accent2"/>
              </a:solidFill>
              <a:ln w="0" cap="flat">
                <a:noFill/>
                <a:prstDash val="solid"/>
                <a:miter/>
              </a:ln>
            </p:spPr>
            <p:txBody>
              <a:bodyPr rtlCol="0" anchor="ctr"/>
              <a:lstStyle/>
              <a:p>
                <a:endParaRPr lang="en-US" sz="744"/>
              </a:p>
            </p:txBody>
          </p:sp>
          <p:sp>
            <p:nvSpPr>
              <p:cNvPr id="736" name="Freeform: Shape 735">
                <a:extLst>
                  <a:ext uri="{FF2B5EF4-FFF2-40B4-BE49-F238E27FC236}">
                    <a16:creationId xmlns:a16="http://schemas.microsoft.com/office/drawing/2014/main" id="{5F1F4F42-0267-5066-CCE8-441ECB3C9015}"/>
                  </a:ext>
                </a:extLst>
              </p:cNvPr>
              <p:cNvSpPr/>
              <p:nvPr/>
            </p:nvSpPr>
            <p:spPr>
              <a:xfrm>
                <a:off x="11440215" y="2975039"/>
                <a:ext cx="141183" cy="105887"/>
              </a:xfrm>
              <a:custGeom>
                <a:avLst/>
                <a:gdLst>
                  <a:gd name="connsiteX0" fmla="*/ 137582 w 141183"/>
                  <a:gd name="connsiteY0" fmla="*/ 105888 h 105887"/>
                  <a:gd name="connsiteX1" fmla="*/ 129659 w 141183"/>
                  <a:gd name="connsiteY1" fmla="*/ 99045 h 105887"/>
                  <a:gd name="connsiteX2" fmla="*/ 122095 w 141183"/>
                  <a:gd name="connsiteY2" fmla="*/ 92922 h 105887"/>
                  <a:gd name="connsiteX3" fmla="*/ 106968 w 141183"/>
                  <a:gd name="connsiteY3" fmla="*/ 80316 h 105887"/>
                  <a:gd name="connsiteX4" fmla="*/ 66270 w 141183"/>
                  <a:gd name="connsiteY4" fmla="*/ 47902 h 105887"/>
                  <a:gd name="connsiteX5" fmla="*/ 93642 w 141183"/>
                  <a:gd name="connsiteY5" fmla="*/ 66630 h 105887"/>
                  <a:gd name="connsiteX6" fmla="*/ 121015 w 141183"/>
                  <a:gd name="connsiteY6" fmla="*/ 89320 h 105887"/>
                  <a:gd name="connsiteX7" fmla="*/ 132900 w 141183"/>
                  <a:gd name="connsiteY7" fmla="*/ 98685 h 105887"/>
                  <a:gd name="connsiteX8" fmla="*/ 141184 w 141183"/>
                  <a:gd name="connsiteY8" fmla="*/ 105167 h 105887"/>
                  <a:gd name="connsiteX9" fmla="*/ 130379 w 141183"/>
                  <a:gd name="connsiteY9" fmla="*/ 95083 h 105887"/>
                  <a:gd name="connsiteX10" fmla="*/ 119934 w 141183"/>
                  <a:gd name="connsiteY10" fmla="*/ 86079 h 105887"/>
                  <a:gd name="connsiteX11" fmla="*/ 101206 w 141183"/>
                  <a:gd name="connsiteY11" fmla="*/ 70232 h 105887"/>
                  <a:gd name="connsiteX12" fmla="*/ 68791 w 141183"/>
                  <a:gd name="connsiteY12" fmla="*/ 45741 h 105887"/>
                  <a:gd name="connsiteX13" fmla="*/ 53304 w 141183"/>
                  <a:gd name="connsiteY13" fmla="*/ 34936 h 105887"/>
                  <a:gd name="connsiteX14" fmla="*/ 37457 w 141183"/>
                  <a:gd name="connsiteY14" fmla="*/ 24131 h 105887"/>
                  <a:gd name="connsiteX15" fmla="*/ 0 w 141183"/>
                  <a:gd name="connsiteY15" fmla="*/ 0 h 105887"/>
                  <a:gd name="connsiteX16" fmla="*/ 79596 w 141183"/>
                  <a:gd name="connsiteY16" fmla="*/ 57986 h 105887"/>
                  <a:gd name="connsiteX17" fmla="*/ 90761 w 141183"/>
                  <a:gd name="connsiteY17" fmla="*/ 66990 h 105887"/>
                  <a:gd name="connsiteX18" fmla="*/ 96163 w 141183"/>
                  <a:gd name="connsiteY18" fmla="*/ 71312 h 105887"/>
                  <a:gd name="connsiteX19" fmla="*/ 101206 w 141183"/>
                  <a:gd name="connsiteY19" fmla="*/ 75634 h 105887"/>
                  <a:gd name="connsiteX20" fmla="*/ 119214 w 141183"/>
                  <a:gd name="connsiteY20" fmla="*/ 90761 h 105887"/>
                  <a:gd name="connsiteX21" fmla="*/ 137582 w 141183"/>
                  <a:gd name="connsiteY21" fmla="*/ 105528 h 105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1183" h="105887">
                    <a:moveTo>
                      <a:pt x="137582" y="105888"/>
                    </a:moveTo>
                    <a:cubicBezTo>
                      <a:pt x="135061" y="103367"/>
                      <a:pt x="132180" y="101206"/>
                      <a:pt x="129659" y="99045"/>
                    </a:cubicBezTo>
                    <a:cubicBezTo>
                      <a:pt x="127138" y="96884"/>
                      <a:pt x="124616" y="95083"/>
                      <a:pt x="122095" y="92922"/>
                    </a:cubicBezTo>
                    <a:cubicBezTo>
                      <a:pt x="117053" y="88960"/>
                      <a:pt x="112011" y="84638"/>
                      <a:pt x="106968" y="80316"/>
                    </a:cubicBezTo>
                    <a:cubicBezTo>
                      <a:pt x="96524" y="71312"/>
                      <a:pt x="83918" y="61948"/>
                      <a:pt x="66270" y="47902"/>
                    </a:cubicBezTo>
                    <a:cubicBezTo>
                      <a:pt x="60868" y="41059"/>
                      <a:pt x="75274" y="52224"/>
                      <a:pt x="93642" y="66630"/>
                    </a:cubicBezTo>
                    <a:cubicBezTo>
                      <a:pt x="102646" y="73833"/>
                      <a:pt x="112371" y="82117"/>
                      <a:pt x="121015" y="89320"/>
                    </a:cubicBezTo>
                    <a:cubicBezTo>
                      <a:pt x="125337" y="92922"/>
                      <a:pt x="129298" y="96163"/>
                      <a:pt x="132900" y="98685"/>
                    </a:cubicBezTo>
                    <a:cubicBezTo>
                      <a:pt x="136142" y="101566"/>
                      <a:pt x="139023" y="103727"/>
                      <a:pt x="141184" y="105167"/>
                    </a:cubicBezTo>
                    <a:cubicBezTo>
                      <a:pt x="137582" y="101566"/>
                      <a:pt x="133981" y="97964"/>
                      <a:pt x="130379" y="95083"/>
                    </a:cubicBezTo>
                    <a:cubicBezTo>
                      <a:pt x="126777" y="91841"/>
                      <a:pt x="123176" y="88960"/>
                      <a:pt x="119934" y="86079"/>
                    </a:cubicBezTo>
                    <a:cubicBezTo>
                      <a:pt x="113091" y="80316"/>
                      <a:pt x="106968" y="75274"/>
                      <a:pt x="101206" y="70232"/>
                    </a:cubicBezTo>
                    <a:cubicBezTo>
                      <a:pt x="89320" y="60867"/>
                      <a:pt x="78876" y="53304"/>
                      <a:pt x="68791" y="45741"/>
                    </a:cubicBezTo>
                    <a:cubicBezTo>
                      <a:pt x="63749" y="41779"/>
                      <a:pt x="58707" y="38537"/>
                      <a:pt x="53304" y="34936"/>
                    </a:cubicBezTo>
                    <a:cubicBezTo>
                      <a:pt x="48262" y="31334"/>
                      <a:pt x="42859" y="28093"/>
                      <a:pt x="37457" y="24131"/>
                    </a:cubicBezTo>
                    <a:cubicBezTo>
                      <a:pt x="26652" y="16567"/>
                      <a:pt x="14407" y="9364"/>
                      <a:pt x="0" y="0"/>
                    </a:cubicBezTo>
                    <a:cubicBezTo>
                      <a:pt x="13686" y="9724"/>
                      <a:pt x="49342" y="33495"/>
                      <a:pt x="79596" y="57986"/>
                    </a:cubicBezTo>
                    <a:cubicBezTo>
                      <a:pt x="83558" y="60867"/>
                      <a:pt x="87159" y="64109"/>
                      <a:pt x="90761" y="66990"/>
                    </a:cubicBezTo>
                    <a:cubicBezTo>
                      <a:pt x="92562" y="68431"/>
                      <a:pt x="94363" y="69872"/>
                      <a:pt x="96163" y="71312"/>
                    </a:cubicBezTo>
                    <a:cubicBezTo>
                      <a:pt x="97964" y="72753"/>
                      <a:pt x="99405" y="74193"/>
                      <a:pt x="101206" y="75634"/>
                    </a:cubicBezTo>
                    <a:cubicBezTo>
                      <a:pt x="108049" y="81397"/>
                      <a:pt x="114172" y="86439"/>
                      <a:pt x="119214" y="90761"/>
                    </a:cubicBezTo>
                    <a:cubicBezTo>
                      <a:pt x="130019" y="99405"/>
                      <a:pt x="136502" y="105528"/>
                      <a:pt x="137582" y="105528"/>
                    </a:cubicBezTo>
                    <a:close/>
                  </a:path>
                </a:pathLst>
              </a:custGeom>
              <a:solidFill>
                <a:schemeClr val="accent2"/>
              </a:solidFill>
              <a:ln w="0" cap="flat">
                <a:noFill/>
                <a:prstDash val="solid"/>
                <a:miter/>
              </a:ln>
            </p:spPr>
            <p:txBody>
              <a:bodyPr rtlCol="0" anchor="ctr"/>
              <a:lstStyle/>
              <a:p>
                <a:endParaRPr lang="en-US" sz="744"/>
              </a:p>
            </p:txBody>
          </p:sp>
          <p:sp>
            <p:nvSpPr>
              <p:cNvPr id="737" name="Freeform: Shape 736">
                <a:extLst>
                  <a:ext uri="{FF2B5EF4-FFF2-40B4-BE49-F238E27FC236}">
                    <a16:creationId xmlns:a16="http://schemas.microsoft.com/office/drawing/2014/main" id="{9F57FE55-543A-4C85-DBDB-FCE6834E81B7}"/>
                  </a:ext>
                </a:extLst>
              </p:cNvPr>
              <p:cNvSpPr/>
              <p:nvPr/>
            </p:nvSpPr>
            <p:spPr>
              <a:xfrm>
                <a:off x="11573835" y="3071563"/>
                <a:ext cx="36736" cy="34575"/>
              </a:xfrm>
              <a:custGeom>
                <a:avLst/>
                <a:gdLst>
                  <a:gd name="connsiteX0" fmla="*/ 33855 w 36736"/>
                  <a:gd name="connsiteY0" fmla="*/ 31334 h 34575"/>
                  <a:gd name="connsiteX1" fmla="*/ 0 w 36736"/>
                  <a:gd name="connsiteY1" fmla="*/ 0 h 34575"/>
                  <a:gd name="connsiteX2" fmla="*/ 3241 w 36736"/>
                  <a:gd name="connsiteY2" fmla="*/ 3241 h 34575"/>
                  <a:gd name="connsiteX3" fmla="*/ 20169 w 36736"/>
                  <a:gd name="connsiteY3" fmla="*/ 18728 h 34575"/>
                  <a:gd name="connsiteX4" fmla="*/ 36737 w 36736"/>
                  <a:gd name="connsiteY4" fmla="*/ 34576 h 34575"/>
                  <a:gd name="connsiteX5" fmla="*/ 33855 w 36736"/>
                  <a:gd name="connsiteY5" fmla="*/ 30974 h 3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36" h="34575">
                    <a:moveTo>
                      <a:pt x="33855" y="31334"/>
                    </a:moveTo>
                    <a:cubicBezTo>
                      <a:pt x="22690" y="20529"/>
                      <a:pt x="11165" y="10445"/>
                      <a:pt x="0" y="0"/>
                    </a:cubicBezTo>
                    <a:lnTo>
                      <a:pt x="3241" y="3241"/>
                    </a:lnTo>
                    <a:lnTo>
                      <a:pt x="20169" y="18728"/>
                    </a:lnTo>
                    <a:cubicBezTo>
                      <a:pt x="25932" y="24131"/>
                      <a:pt x="31694" y="29173"/>
                      <a:pt x="36737" y="34576"/>
                    </a:cubicBezTo>
                    <a:lnTo>
                      <a:pt x="33855" y="30974"/>
                    </a:lnTo>
                    <a:close/>
                  </a:path>
                </a:pathLst>
              </a:custGeom>
              <a:solidFill>
                <a:schemeClr val="accent2"/>
              </a:solidFill>
              <a:ln w="0" cap="flat">
                <a:noFill/>
                <a:prstDash val="solid"/>
                <a:miter/>
              </a:ln>
            </p:spPr>
            <p:txBody>
              <a:bodyPr rtlCol="0" anchor="ctr"/>
              <a:lstStyle/>
              <a:p>
                <a:endParaRPr lang="en-US" sz="744"/>
              </a:p>
            </p:txBody>
          </p:sp>
          <p:sp>
            <p:nvSpPr>
              <p:cNvPr id="738" name="Freeform: Shape 737">
                <a:extLst>
                  <a:ext uri="{FF2B5EF4-FFF2-40B4-BE49-F238E27FC236}">
                    <a16:creationId xmlns:a16="http://schemas.microsoft.com/office/drawing/2014/main" id="{A901D4FD-837D-0E0D-D8AA-53C23E68AA65}"/>
                  </a:ext>
                </a:extLst>
              </p:cNvPr>
              <p:cNvSpPr/>
              <p:nvPr/>
            </p:nvSpPr>
            <p:spPr>
              <a:xfrm>
                <a:off x="11842036" y="4027794"/>
                <a:ext cx="640" cy="47541"/>
              </a:xfrm>
              <a:custGeom>
                <a:avLst/>
                <a:gdLst>
                  <a:gd name="connsiteX0" fmla="*/ 480 w 640"/>
                  <a:gd name="connsiteY0" fmla="*/ 0 h 47541"/>
                  <a:gd name="connsiteX1" fmla="*/ 480 w 640"/>
                  <a:gd name="connsiteY1" fmla="*/ 47541 h 47541"/>
                  <a:gd name="connsiteX2" fmla="*/ 480 w 640"/>
                  <a:gd name="connsiteY2" fmla="*/ 0 h 47541"/>
                </a:gdLst>
                <a:ahLst/>
                <a:cxnLst>
                  <a:cxn ang="0">
                    <a:pos x="connsiteX0" y="connsiteY0"/>
                  </a:cxn>
                  <a:cxn ang="0">
                    <a:pos x="connsiteX1" y="connsiteY1"/>
                  </a:cxn>
                  <a:cxn ang="0">
                    <a:pos x="connsiteX2" y="connsiteY2"/>
                  </a:cxn>
                </a:cxnLst>
                <a:rect l="l" t="t" r="r" b="b"/>
                <a:pathLst>
                  <a:path w="640" h="47541">
                    <a:moveTo>
                      <a:pt x="480" y="0"/>
                    </a:moveTo>
                    <a:cubicBezTo>
                      <a:pt x="-600" y="3962"/>
                      <a:pt x="480" y="32415"/>
                      <a:pt x="480" y="47541"/>
                    </a:cubicBezTo>
                    <a:cubicBezTo>
                      <a:pt x="480" y="35296"/>
                      <a:pt x="840" y="18008"/>
                      <a:pt x="480" y="0"/>
                    </a:cubicBezTo>
                    <a:close/>
                  </a:path>
                </a:pathLst>
              </a:custGeom>
              <a:solidFill>
                <a:schemeClr val="accent2"/>
              </a:solidFill>
              <a:ln w="0" cap="flat">
                <a:noFill/>
                <a:prstDash val="solid"/>
                <a:miter/>
              </a:ln>
            </p:spPr>
            <p:txBody>
              <a:bodyPr rtlCol="0" anchor="ctr"/>
              <a:lstStyle/>
              <a:p>
                <a:endParaRPr lang="en-US" sz="744"/>
              </a:p>
            </p:txBody>
          </p:sp>
          <p:sp>
            <p:nvSpPr>
              <p:cNvPr id="739" name="Freeform: Shape 738">
                <a:extLst>
                  <a:ext uri="{FF2B5EF4-FFF2-40B4-BE49-F238E27FC236}">
                    <a16:creationId xmlns:a16="http://schemas.microsoft.com/office/drawing/2014/main" id="{E305B045-D269-A0E0-D40E-A4EF05355363}"/>
                  </a:ext>
                </a:extLst>
              </p:cNvPr>
              <p:cNvSpPr/>
              <p:nvPr/>
            </p:nvSpPr>
            <p:spPr>
              <a:xfrm>
                <a:off x="9464363" y="2863749"/>
                <a:ext cx="347556" cy="1080"/>
              </a:xfrm>
              <a:custGeom>
                <a:avLst/>
                <a:gdLst>
                  <a:gd name="connsiteX0" fmla="*/ 0 w 347556"/>
                  <a:gd name="connsiteY0" fmla="*/ 1080 h 1080"/>
                  <a:gd name="connsiteX1" fmla="*/ 347557 w 347556"/>
                  <a:gd name="connsiteY1" fmla="*/ 0 h 1080"/>
                  <a:gd name="connsiteX2" fmla="*/ 0 w 347556"/>
                  <a:gd name="connsiteY2" fmla="*/ 1080 h 1080"/>
                </a:gdLst>
                <a:ahLst/>
                <a:cxnLst>
                  <a:cxn ang="0">
                    <a:pos x="connsiteX0" y="connsiteY0"/>
                  </a:cxn>
                  <a:cxn ang="0">
                    <a:pos x="connsiteX1" y="connsiteY1"/>
                  </a:cxn>
                  <a:cxn ang="0">
                    <a:pos x="connsiteX2" y="connsiteY2"/>
                  </a:cxn>
                </a:cxnLst>
                <a:rect l="l" t="t" r="r" b="b"/>
                <a:pathLst>
                  <a:path w="347556" h="1080">
                    <a:moveTo>
                      <a:pt x="0" y="1080"/>
                    </a:moveTo>
                    <a:lnTo>
                      <a:pt x="347557" y="0"/>
                    </a:lnTo>
                    <a:cubicBezTo>
                      <a:pt x="247432" y="0"/>
                      <a:pt x="155230" y="720"/>
                      <a:pt x="0" y="1080"/>
                    </a:cubicBezTo>
                    <a:close/>
                  </a:path>
                </a:pathLst>
              </a:custGeom>
              <a:solidFill>
                <a:schemeClr val="accent2"/>
              </a:solidFill>
              <a:ln w="0" cap="flat">
                <a:noFill/>
                <a:prstDash val="solid"/>
                <a:miter/>
              </a:ln>
            </p:spPr>
            <p:txBody>
              <a:bodyPr rtlCol="0" anchor="ctr"/>
              <a:lstStyle/>
              <a:p>
                <a:endParaRPr lang="en-US" sz="744"/>
              </a:p>
            </p:txBody>
          </p:sp>
          <p:sp>
            <p:nvSpPr>
              <p:cNvPr id="740" name="Freeform: Shape 739">
                <a:extLst>
                  <a:ext uri="{FF2B5EF4-FFF2-40B4-BE49-F238E27FC236}">
                    <a16:creationId xmlns:a16="http://schemas.microsoft.com/office/drawing/2014/main" id="{EF0D6298-973B-60F5-DA5C-AC575D989289}"/>
                  </a:ext>
                </a:extLst>
              </p:cNvPr>
              <p:cNvSpPr/>
              <p:nvPr/>
            </p:nvSpPr>
            <p:spPr>
              <a:xfrm>
                <a:off x="11808301" y="4950890"/>
                <a:ext cx="38177" cy="261477"/>
              </a:xfrm>
              <a:custGeom>
                <a:avLst/>
                <a:gdLst>
                  <a:gd name="connsiteX0" fmla="*/ 12606 w 38177"/>
                  <a:gd name="connsiteY0" fmla="*/ 223661 h 261477"/>
                  <a:gd name="connsiteX1" fmla="*/ 19809 w 38177"/>
                  <a:gd name="connsiteY1" fmla="*/ 192327 h 261477"/>
                  <a:gd name="connsiteX2" fmla="*/ 23050 w 38177"/>
                  <a:gd name="connsiteY2" fmla="*/ 177920 h 261477"/>
                  <a:gd name="connsiteX3" fmla="*/ 25211 w 38177"/>
                  <a:gd name="connsiteY3" fmla="*/ 164234 h 261477"/>
                  <a:gd name="connsiteX4" fmla="*/ 29173 w 38177"/>
                  <a:gd name="connsiteY4" fmla="*/ 138302 h 261477"/>
                  <a:gd name="connsiteX5" fmla="*/ 30253 w 38177"/>
                  <a:gd name="connsiteY5" fmla="*/ 132180 h 261477"/>
                  <a:gd name="connsiteX6" fmla="*/ 30974 w 38177"/>
                  <a:gd name="connsiteY6" fmla="*/ 126057 h 261477"/>
                  <a:gd name="connsiteX7" fmla="*/ 32415 w 38177"/>
                  <a:gd name="connsiteY7" fmla="*/ 113451 h 261477"/>
                  <a:gd name="connsiteX8" fmla="*/ 34936 w 38177"/>
                  <a:gd name="connsiteY8" fmla="*/ 88240 h 261477"/>
                  <a:gd name="connsiteX9" fmla="*/ 36376 w 38177"/>
                  <a:gd name="connsiteY9" fmla="*/ 61588 h 261477"/>
                  <a:gd name="connsiteX10" fmla="*/ 38177 w 38177"/>
                  <a:gd name="connsiteY10" fmla="*/ 0 h 261477"/>
                  <a:gd name="connsiteX11" fmla="*/ 36736 w 38177"/>
                  <a:gd name="connsiteY11" fmla="*/ 42499 h 261477"/>
                  <a:gd name="connsiteX12" fmla="*/ 34215 w 38177"/>
                  <a:gd name="connsiteY12" fmla="*/ 78515 h 261477"/>
                  <a:gd name="connsiteX13" fmla="*/ 33495 w 38177"/>
                  <a:gd name="connsiteY13" fmla="*/ 86799 h 261477"/>
                  <a:gd name="connsiteX14" fmla="*/ 32775 w 38177"/>
                  <a:gd name="connsiteY14" fmla="*/ 94723 h 261477"/>
                  <a:gd name="connsiteX15" fmla="*/ 30974 w 38177"/>
                  <a:gd name="connsiteY15" fmla="*/ 110210 h 261477"/>
                  <a:gd name="connsiteX16" fmla="*/ 29533 w 38177"/>
                  <a:gd name="connsiteY16" fmla="*/ 124976 h 261477"/>
                  <a:gd name="connsiteX17" fmla="*/ 28813 w 38177"/>
                  <a:gd name="connsiteY17" fmla="*/ 132180 h 261477"/>
                  <a:gd name="connsiteX18" fmla="*/ 27732 w 38177"/>
                  <a:gd name="connsiteY18" fmla="*/ 139383 h 261477"/>
                  <a:gd name="connsiteX19" fmla="*/ 17648 w 38177"/>
                  <a:gd name="connsiteY19" fmla="*/ 195928 h 261477"/>
                  <a:gd name="connsiteX20" fmla="*/ 14407 w 38177"/>
                  <a:gd name="connsiteY20" fmla="*/ 211055 h 261477"/>
                  <a:gd name="connsiteX21" fmla="*/ 12606 w 38177"/>
                  <a:gd name="connsiteY21" fmla="*/ 218979 h 261477"/>
                  <a:gd name="connsiteX22" fmla="*/ 10444 w 38177"/>
                  <a:gd name="connsiteY22" fmla="*/ 226902 h 261477"/>
                  <a:gd name="connsiteX23" fmla="*/ 0 w 38177"/>
                  <a:gd name="connsiteY23" fmla="*/ 261478 h 261477"/>
                  <a:gd name="connsiteX24" fmla="*/ 12966 w 38177"/>
                  <a:gd name="connsiteY24" fmla="*/ 224021 h 261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8177" h="261477">
                    <a:moveTo>
                      <a:pt x="12606" y="223661"/>
                    </a:moveTo>
                    <a:cubicBezTo>
                      <a:pt x="15487" y="212496"/>
                      <a:pt x="17288" y="202051"/>
                      <a:pt x="19809" y="192327"/>
                    </a:cubicBezTo>
                    <a:cubicBezTo>
                      <a:pt x="20889" y="187285"/>
                      <a:pt x="21970" y="182602"/>
                      <a:pt x="23050" y="177920"/>
                    </a:cubicBezTo>
                    <a:cubicBezTo>
                      <a:pt x="23771" y="173238"/>
                      <a:pt x="24491" y="168556"/>
                      <a:pt x="25211" y="164234"/>
                    </a:cubicBezTo>
                    <a:cubicBezTo>
                      <a:pt x="26652" y="155230"/>
                      <a:pt x="28092" y="146586"/>
                      <a:pt x="29173" y="138302"/>
                    </a:cubicBezTo>
                    <a:cubicBezTo>
                      <a:pt x="29173" y="136141"/>
                      <a:pt x="29893" y="133981"/>
                      <a:pt x="30253" y="132180"/>
                    </a:cubicBezTo>
                    <a:cubicBezTo>
                      <a:pt x="30253" y="130019"/>
                      <a:pt x="30614" y="127858"/>
                      <a:pt x="30974" y="126057"/>
                    </a:cubicBezTo>
                    <a:cubicBezTo>
                      <a:pt x="31334" y="121735"/>
                      <a:pt x="31694" y="117773"/>
                      <a:pt x="32415" y="113451"/>
                    </a:cubicBezTo>
                    <a:cubicBezTo>
                      <a:pt x="33135" y="105167"/>
                      <a:pt x="34215" y="96884"/>
                      <a:pt x="34936" y="88240"/>
                    </a:cubicBezTo>
                    <a:cubicBezTo>
                      <a:pt x="35296" y="79596"/>
                      <a:pt x="36016" y="70952"/>
                      <a:pt x="36376" y="61588"/>
                    </a:cubicBezTo>
                    <a:cubicBezTo>
                      <a:pt x="37817" y="43220"/>
                      <a:pt x="37817" y="23050"/>
                      <a:pt x="38177" y="0"/>
                    </a:cubicBezTo>
                    <a:cubicBezTo>
                      <a:pt x="37457" y="15487"/>
                      <a:pt x="37096" y="29533"/>
                      <a:pt x="36736" y="42499"/>
                    </a:cubicBezTo>
                    <a:cubicBezTo>
                      <a:pt x="35656" y="55465"/>
                      <a:pt x="34936" y="67350"/>
                      <a:pt x="34215" y="78515"/>
                    </a:cubicBezTo>
                    <a:cubicBezTo>
                      <a:pt x="34215" y="81397"/>
                      <a:pt x="33855" y="83918"/>
                      <a:pt x="33495" y="86799"/>
                    </a:cubicBezTo>
                    <a:cubicBezTo>
                      <a:pt x="33495" y="89680"/>
                      <a:pt x="32775" y="92202"/>
                      <a:pt x="32775" y="94723"/>
                    </a:cubicBezTo>
                    <a:cubicBezTo>
                      <a:pt x="32054" y="100125"/>
                      <a:pt x="31694" y="105167"/>
                      <a:pt x="30974" y="110210"/>
                    </a:cubicBezTo>
                    <a:cubicBezTo>
                      <a:pt x="30614" y="115252"/>
                      <a:pt x="29893" y="120294"/>
                      <a:pt x="29533" y="124976"/>
                    </a:cubicBezTo>
                    <a:cubicBezTo>
                      <a:pt x="29533" y="127497"/>
                      <a:pt x="29173" y="129659"/>
                      <a:pt x="28813" y="132180"/>
                    </a:cubicBezTo>
                    <a:cubicBezTo>
                      <a:pt x="28452" y="134701"/>
                      <a:pt x="28092" y="136862"/>
                      <a:pt x="27732" y="139383"/>
                    </a:cubicBezTo>
                    <a:cubicBezTo>
                      <a:pt x="24851" y="158111"/>
                      <a:pt x="22330" y="176480"/>
                      <a:pt x="17648" y="195928"/>
                    </a:cubicBezTo>
                    <a:cubicBezTo>
                      <a:pt x="16567" y="200971"/>
                      <a:pt x="15487" y="206013"/>
                      <a:pt x="14407" y="211055"/>
                    </a:cubicBezTo>
                    <a:cubicBezTo>
                      <a:pt x="13686" y="213576"/>
                      <a:pt x="13326" y="216098"/>
                      <a:pt x="12606" y="218979"/>
                    </a:cubicBezTo>
                    <a:cubicBezTo>
                      <a:pt x="11885" y="221500"/>
                      <a:pt x="11165" y="224381"/>
                      <a:pt x="10444" y="226902"/>
                    </a:cubicBezTo>
                    <a:cubicBezTo>
                      <a:pt x="7203" y="237707"/>
                      <a:pt x="3962" y="249233"/>
                      <a:pt x="0" y="261478"/>
                    </a:cubicBezTo>
                    <a:lnTo>
                      <a:pt x="12966" y="224021"/>
                    </a:lnTo>
                    <a:close/>
                  </a:path>
                </a:pathLst>
              </a:custGeom>
              <a:solidFill>
                <a:schemeClr val="accent2"/>
              </a:solidFill>
              <a:ln w="0" cap="flat">
                <a:noFill/>
                <a:prstDash val="solid"/>
                <a:miter/>
              </a:ln>
            </p:spPr>
            <p:txBody>
              <a:bodyPr rtlCol="0" anchor="ctr"/>
              <a:lstStyle/>
              <a:p>
                <a:endParaRPr lang="en-US" sz="744"/>
              </a:p>
            </p:txBody>
          </p:sp>
          <p:sp>
            <p:nvSpPr>
              <p:cNvPr id="741" name="Freeform: Shape 740">
                <a:extLst>
                  <a:ext uri="{FF2B5EF4-FFF2-40B4-BE49-F238E27FC236}">
                    <a16:creationId xmlns:a16="http://schemas.microsoft.com/office/drawing/2014/main" id="{B414D3AF-4016-D618-F721-3B9B731FAA86}"/>
                  </a:ext>
                </a:extLst>
              </p:cNvPr>
              <p:cNvSpPr/>
              <p:nvPr/>
            </p:nvSpPr>
            <p:spPr>
              <a:xfrm>
                <a:off x="11808635" y="5115125"/>
                <a:ext cx="18754" cy="83717"/>
              </a:xfrm>
              <a:custGeom>
                <a:avLst/>
                <a:gdLst>
                  <a:gd name="connsiteX0" fmla="*/ 10831 w 18754"/>
                  <a:gd name="connsiteY0" fmla="*/ 25932 h 83717"/>
                  <a:gd name="connsiteX1" fmla="*/ 6870 w 18754"/>
                  <a:gd name="connsiteY1" fmla="*/ 53664 h 83717"/>
                  <a:gd name="connsiteX2" fmla="*/ 747 w 18754"/>
                  <a:gd name="connsiteY2" fmla="*/ 82477 h 83717"/>
                  <a:gd name="connsiteX3" fmla="*/ 8670 w 18754"/>
                  <a:gd name="connsiteY3" fmla="*/ 52224 h 83717"/>
                  <a:gd name="connsiteX4" fmla="*/ 10831 w 18754"/>
                  <a:gd name="connsiteY4" fmla="*/ 39258 h 83717"/>
                  <a:gd name="connsiteX5" fmla="*/ 12992 w 18754"/>
                  <a:gd name="connsiteY5" fmla="*/ 27372 h 83717"/>
                  <a:gd name="connsiteX6" fmla="*/ 18755 w 18754"/>
                  <a:gd name="connsiteY6" fmla="*/ 0 h 83717"/>
                  <a:gd name="connsiteX7" fmla="*/ 15153 w 18754"/>
                  <a:gd name="connsiteY7" fmla="*/ 13326 h 83717"/>
                  <a:gd name="connsiteX8" fmla="*/ 10831 w 18754"/>
                  <a:gd name="connsiteY8" fmla="*/ 26292 h 83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754" h="83717">
                    <a:moveTo>
                      <a:pt x="10831" y="25932"/>
                    </a:moveTo>
                    <a:cubicBezTo>
                      <a:pt x="13712" y="18728"/>
                      <a:pt x="10111" y="36016"/>
                      <a:pt x="6870" y="53664"/>
                    </a:cubicBezTo>
                    <a:cubicBezTo>
                      <a:pt x="2547" y="70952"/>
                      <a:pt x="-1774" y="88600"/>
                      <a:pt x="747" y="82477"/>
                    </a:cubicBezTo>
                    <a:cubicBezTo>
                      <a:pt x="4708" y="67711"/>
                      <a:pt x="7230" y="58346"/>
                      <a:pt x="8670" y="52224"/>
                    </a:cubicBezTo>
                    <a:cubicBezTo>
                      <a:pt x="9751" y="45741"/>
                      <a:pt x="10471" y="42499"/>
                      <a:pt x="10831" y="39258"/>
                    </a:cubicBezTo>
                    <a:cubicBezTo>
                      <a:pt x="11191" y="36016"/>
                      <a:pt x="11912" y="33135"/>
                      <a:pt x="12992" y="27372"/>
                    </a:cubicBezTo>
                    <a:cubicBezTo>
                      <a:pt x="14073" y="21610"/>
                      <a:pt x="16234" y="13686"/>
                      <a:pt x="18755" y="0"/>
                    </a:cubicBezTo>
                    <a:cubicBezTo>
                      <a:pt x="17675" y="4322"/>
                      <a:pt x="16594" y="9004"/>
                      <a:pt x="15153" y="13326"/>
                    </a:cubicBezTo>
                    <a:lnTo>
                      <a:pt x="10831" y="26292"/>
                    </a:lnTo>
                    <a:close/>
                  </a:path>
                </a:pathLst>
              </a:custGeom>
              <a:solidFill>
                <a:schemeClr val="accent2"/>
              </a:solidFill>
              <a:ln w="0" cap="flat">
                <a:noFill/>
                <a:prstDash val="solid"/>
                <a:miter/>
              </a:ln>
            </p:spPr>
            <p:txBody>
              <a:bodyPr rtlCol="0" anchor="ctr"/>
              <a:lstStyle/>
              <a:p>
                <a:endParaRPr lang="en-US" sz="744"/>
              </a:p>
            </p:txBody>
          </p:sp>
          <p:sp>
            <p:nvSpPr>
              <p:cNvPr id="742" name="Freeform: Shape 741">
                <a:extLst>
                  <a:ext uri="{FF2B5EF4-FFF2-40B4-BE49-F238E27FC236}">
                    <a16:creationId xmlns:a16="http://schemas.microsoft.com/office/drawing/2014/main" id="{7A4BC2B7-1C0B-17F9-2A7F-389A7BC2F55E}"/>
                  </a:ext>
                </a:extLst>
              </p:cNvPr>
              <p:cNvSpPr/>
              <p:nvPr/>
            </p:nvSpPr>
            <p:spPr>
              <a:xfrm>
                <a:off x="11877452" y="4724708"/>
                <a:ext cx="1080" cy="28452"/>
              </a:xfrm>
              <a:custGeom>
                <a:avLst/>
                <a:gdLst>
                  <a:gd name="connsiteX0" fmla="*/ 0 w 1080"/>
                  <a:gd name="connsiteY0" fmla="*/ 0 h 28452"/>
                  <a:gd name="connsiteX1" fmla="*/ 1081 w 1080"/>
                  <a:gd name="connsiteY1" fmla="*/ 28453 h 28452"/>
                  <a:gd name="connsiteX2" fmla="*/ 720 w 1080"/>
                  <a:gd name="connsiteY2" fmla="*/ 5763 h 28452"/>
                  <a:gd name="connsiteX3" fmla="*/ 0 w 1080"/>
                  <a:gd name="connsiteY3" fmla="*/ 0 h 28452"/>
                </a:gdLst>
                <a:ahLst/>
                <a:cxnLst>
                  <a:cxn ang="0">
                    <a:pos x="connsiteX0" y="connsiteY0"/>
                  </a:cxn>
                  <a:cxn ang="0">
                    <a:pos x="connsiteX1" y="connsiteY1"/>
                  </a:cxn>
                  <a:cxn ang="0">
                    <a:pos x="connsiteX2" y="connsiteY2"/>
                  </a:cxn>
                  <a:cxn ang="0">
                    <a:pos x="connsiteX3" y="connsiteY3"/>
                  </a:cxn>
                </a:cxnLst>
                <a:rect l="l" t="t" r="r" b="b"/>
                <a:pathLst>
                  <a:path w="1080" h="28452">
                    <a:moveTo>
                      <a:pt x="0" y="0"/>
                    </a:moveTo>
                    <a:lnTo>
                      <a:pt x="1081" y="28453"/>
                    </a:lnTo>
                    <a:lnTo>
                      <a:pt x="720" y="5763"/>
                    </a:lnTo>
                    <a:lnTo>
                      <a:pt x="0" y="0"/>
                    </a:lnTo>
                    <a:close/>
                  </a:path>
                </a:pathLst>
              </a:custGeom>
              <a:solidFill>
                <a:schemeClr val="accent2"/>
              </a:solidFill>
              <a:ln w="0" cap="flat">
                <a:noFill/>
                <a:prstDash val="solid"/>
                <a:miter/>
              </a:ln>
            </p:spPr>
            <p:txBody>
              <a:bodyPr rtlCol="0" anchor="ctr"/>
              <a:lstStyle/>
              <a:p>
                <a:endParaRPr lang="en-US" sz="744"/>
              </a:p>
            </p:txBody>
          </p:sp>
          <p:sp>
            <p:nvSpPr>
              <p:cNvPr id="743" name="Freeform: Shape 742">
                <a:extLst>
                  <a:ext uri="{FF2B5EF4-FFF2-40B4-BE49-F238E27FC236}">
                    <a16:creationId xmlns:a16="http://schemas.microsoft.com/office/drawing/2014/main" id="{3647E42A-7747-8998-72EA-37F5247A2561}"/>
                  </a:ext>
                </a:extLst>
              </p:cNvPr>
              <p:cNvSpPr/>
              <p:nvPr/>
            </p:nvSpPr>
            <p:spPr>
              <a:xfrm>
                <a:off x="11615974" y="5503020"/>
                <a:ext cx="29893" cy="34575"/>
              </a:xfrm>
              <a:custGeom>
                <a:avLst/>
                <a:gdLst>
                  <a:gd name="connsiteX0" fmla="*/ 24131 w 29893"/>
                  <a:gd name="connsiteY0" fmla="*/ 8284 h 34575"/>
                  <a:gd name="connsiteX1" fmla="*/ 29893 w 29893"/>
                  <a:gd name="connsiteY1" fmla="*/ 0 h 34575"/>
                  <a:gd name="connsiteX2" fmla="*/ 22690 w 29893"/>
                  <a:gd name="connsiteY2" fmla="*/ 9004 h 34575"/>
                  <a:gd name="connsiteX3" fmla="*/ 15127 w 29893"/>
                  <a:gd name="connsiteY3" fmla="*/ 17648 h 34575"/>
                  <a:gd name="connsiteX4" fmla="*/ 0 w 29893"/>
                  <a:gd name="connsiteY4" fmla="*/ 34576 h 34575"/>
                  <a:gd name="connsiteX5" fmla="*/ 24131 w 29893"/>
                  <a:gd name="connsiteY5" fmla="*/ 8284 h 3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893" h="34575">
                    <a:moveTo>
                      <a:pt x="24131" y="8284"/>
                    </a:moveTo>
                    <a:lnTo>
                      <a:pt x="29893" y="0"/>
                    </a:lnTo>
                    <a:cubicBezTo>
                      <a:pt x="27372" y="2881"/>
                      <a:pt x="25211" y="6123"/>
                      <a:pt x="22690" y="9004"/>
                    </a:cubicBezTo>
                    <a:lnTo>
                      <a:pt x="15127" y="17648"/>
                    </a:lnTo>
                    <a:lnTo>
                      <a:pt x="0" y="34576"/>
                    </a:lnTo>
                    <a:lnTo>
                      <a:pt x="24131" y="8284"/>
                    </a:lnTo>
                    <a:close/>
                  </a:path>
                </a:pathLst>
              </a:custGeom>
              <a:solidFill>
                <a:schemeClr val="accent2"/>
              </a:solidFill>
              <a:ln w="0" cap="flat">
                <a:noFill/>
                <a:prstDash val="solid"/>
                <a:miter/>
              </a:ln>
            </p:spPr>
            <p:txBody>
              <a:bodyPr rtlCol="0" anchor="ctr"/>
              <a:lstStyle/>
              <a:p>
                <a:endParaRPr lang="en-US" sz="744"/>
              </a:p>
            </p:txBody>
          </p:sp>
          <p:sp>
            <p:nvSpPr>
              <p:cNvPr id="744" name="Freeform: Shape 743">
                <a:extLst>
                  <a:ext uri="{FF2B5EF4-FFF2-40B4-BE49-F238E27FC236}">
                    <a16:creationId xmlns:a16="http://schemas.microsoft.com/office/drawing/2014/main" id="{B20ABB81-25A0-A736-D96C-489D175A1516}"/>
                  </a:ext>
                </a:extLst>
              </p:cNvPr>
              <p:cNvSpPr/>
              <p:nvPr/>
            </p:nvSpPr>
            <p:spPr>
              <a:xfrm>
                <a:off x="11646228" y="5495096"/>
                <a:ext cx="5762" cy="8283"/>
              </a:xfrm>
              <a:custGeom>
                <a:avLst/>
                <a:gdLst>
                  <a:gd name="connsiteX0" fmla="*/ 5763 w 5762"/>
                  <a:gd name="connsiteY0" fmla="*/ 0 h 8283"/>
                  <a:gd name="connsiteX1" fmla="*/ 0 w 5762"/>
                  <a:gd name="connsiteY1" fmla="*/ 8284 h 8283"/>
                  <a:gd name="connsiteX2" fmla="*/ 5763 w 5762"/>
                  <a:gd name="connsiteY2" fmla="*/ 0 h 8283"/>
                </a:gdLst>
                <a:ahLst/>
                <a:cxnLst>
                  <a:cxn ang="0">
                    <a:pos x="connsiteX0" y="connsiteY0"/>
                  </a:cxn>
                  <a:cxn ang="0">
                    <a:pos x="connsiteX1" y="connsiteY1"/>
                  </a:cxn>
                  <a:cxn ang="0">
                    <a:pos x="connsiteX2" y="connsiteY2"/>
                  </a:cxn>
                </a:cxnLst>
                <a:rect l="l" t="t" r="r" b="b"/>
                <a:pathLst>
                  <a:path w="5762" h="8283">
                    <a:moveTo>
                      <a:pt x="5763" y="0"/>
                    </a:moveTo>
                    <a:lnTo>
                      <a:pt x="0" y="8284"/>
                    </a:lnTo>
                    <a:lnTo>
                      <a:pt x="5763" y="0"/>
                    </a:lnTo>
                    <a:close/>
                  </a:path>
                </a:pathLst>
              </a:custGeom>
              <a:solidFill>
                <a:schemeClr val="accent2"/>
              </a:solidFill>
              <a:ln w="0" cap="flat">
                <a:noFill/>
                <a:prstDash val="solid"/>
                <a:miter/>
              </a:ln>
            </p:spPr>
            <p:txBody>
              <a:bodyPr rtlCol="0" anchor="ctr"/>
              <a:lstStyle/>
              <a:p>
                <a:endParaRPr lang="en-US" sz="744"/>
              </a:p>
            </p:txBody>
          </p:sp>
          <p:sp>
            <p:nvSpPr>
              <p:cNvPr id="745" name="Freeform: Shape 744">
                <a:extLst>
                  <a:ext uri="{FF2B5EF4-FFF2-40B4-BE49-F238E27FC236}">
                    <a16:creationId xmlns:a16="http://schemas.microsoft.com/office/drawing/2014/main" id="{8A6FFC6C-D76B-7195-6A54-5CFEBF57603F}"/>
                  </a:ext>
                </a:extLst>
              </p:cNvPr>
              <p:cNvSpPr/>
              <p:nvPr/>
            </p:nvSpPr>
            <p:spPr>
              <a:xfrm>
                <a:off x="11881774" y="4698416"/>
                <a:ext cx="720" cy="62668"/>
              </a:xfrm>
              <a:custGeom>
                <a:avLst/>
                <a:gdLst>
                  <a:gd name="connsiteX0" fmla="*/ 361 w 720"/>
                  <a:gd name="connsiteY0" fmla="*/ 62668 h 62668"/>
                  <a:gd name="connsiteX1" fmla="*/ 721 w 720"/>
                  <a:gd name="connsiteY1" fmla="*/ 20890 h 62668"/>
                  <a:gd name="connsiteX2" fmla="*/ 0 w 720"/>
                  <a:gd name="connsiteY2" fmla="*/ 0 h 62668"/>
                  <a:gd name="connsiteX3" fmla="*/ 361 w 720"/>
                  <a:gd name="connsiteY3" fmla="*/ 62668 h 62668"/>
                </a:gdLst>
                <a:ahLst/>
                <a:cxnLst>
                  <a:cxn ang="0">
                    <a:pos x="connsiteX0" y="connsiteY0"/>
                  </a:cxn>
                  <a:cxn ang="0">
                    <a:pos x="connsiteX1" y="connsiteY1"/>
                  </a:cxn>
                  <a:cxn ang="0">
                    <a:pos x="connsiteX2" y="connsiteY2"/>
                  </a:cxn>
                  <a:cxn ang="0">
                    <a:pos x="connsiteX3" y="connsiteY3"/>
                  </a:cxn>
                </a:cxnLst>
                <a:rect l="l" t="t" r="r" b="b"/>
                <a:pathLst>
                  <a:path w="720" h="62668">
                    <a:moveTo>
                      <a:pt x="361" y="62668"/>
                    </a:moveTo>
                    <a:lnTo>
                      <a:pt x="721" y="20890"/>
                    </a:lnTo>
                    <a:lnTo>
                      <a:pt x="0" y="0"/>
                    </a:lnTo>
                    <a:lnTo>
                      <a:pt x="361" y="62668"/>
                    </a:lnTo>
                    <a:close/>
                  </a:path>
                </a:pathLst>
              </a:custGeom>
              <a:solidFill>
                <a:schemeClr val="accent2"/>
              </a:solidFill>
              <a:ln w="0" cap="flat">
                <a:noFill/>
                <a:prstDash val="solid"/>
                <a:miter/>
              </a:ln>
            </p:spPr>
            <p:txBody>
              <a:bodyPr rtlCol="0" anchor="ctr"/>
              <a:lstStyle/>
              <a:p>
                <a:endParaRPr lang="en-US" sz="744"/>
              </a:p>
            </p:txBody>
          </p:sp>
          <p:sp>
            <p:nvSpPr>
              <p:cNvPr id="746" name="Freeform: Shape 745">
                <a:extLst>
                  <a:ext uri="{FF2B5EF4-FFF2-40B4-BE49-F238E27FC236}">
                    <a16:creationId xmlns:a16="http://schemas.microsoft.com/office/drawing/2014/main" id="{9AE8667C-27B2-06F3-9080-344D50C2B1B8}"/>
                  </a:ext>
                </a:extLst>
              </p:cNvPr>
              <p:cNvSpPr/>
              <p:nvPr/>
            </p:nvSpPr>
            <p:spPr>
              <a:xfrm>
                <a:off x="11849720" y="5094955"/>
                <a:ext cx="7923" cy="41953"/>
              </a:xfrm>
              <a:custGeom>
                <a:avLst/>
                <a:gdLst>
                  <a:gd name="connsiteX0" fmla="*/ 1801 w 7923"/>
                  <a:gd name="connsiteY0" fmla="*/ 37457 h 41953"/>
                  <a:gd name="connsiteX1" fmla="*/ 7923 w 7923"/>
                  <a:gd name="connsiteY1" fmla="*/ 0 h 41953"/>
                  <a:gd name="connsiteX2" fmla="*/ 2521 w 7923"/>
                  <a:gd name="connsiteY2" fmla="*/ 29173 h 41953"/>
                  <a:gd name="connsiteX3" fmla="*/ 1080 w 7923"/>
                  <a:gd name="connsiteY3" fmla="*/ 36376 h 41953"/>
                  <a:gd name="connsiteX4" fmla="*/ 0 w 7923"/>
                  <a:gd name="connsiteY4" fmla="*/ 41058 h 41953"/>
                  <a:gd name="connsiteX5" fmla="*/ 1801 w 7923"/>
                  <a:gd name="connsiteY5" fmla="*/ 37097 h 41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23" h="41953">
                    <a:moveTo>
                      <a:pt x="1801" y="37457"/>
                    </a:moveTo>
                    <a:lnTo>
                      <a:pt x="7923" y="0"/>
                    </a:lnTo>
                    <a:cubicBezTo>
                      <a:pt x="7203" y="3602"/>
                      <a:pt x="4682" y="18368"/>
                      <a:pt x="2521" y="29173"/>
                    </a:cubicBezTo>
                    <a:cubicBezTo>
                      <a:pt x="2161" y="32054"/>
                      <a:pt x="1440" y="34576"/>
                      <a:pt x="1080" y="36376"/>
                    </a:cubicBezTo>
                    <a:cubicBezTo>
                      <a:pt x="720" y="38537"/>
                      <a:pt x="360" y="39978"/>
                      <a:pt x="0" y="41058"/>
                    </a:cubicBezTo>
                    <a:cubicBezTo>
                      <a:pt x="0" y="42859"/>
                      <a:pt x="0" y="42139"/>
                      <a:pt x="1801" y="37097"/>
                    </a:cubicBezTo>
                    <a:close/>
                  </a:path>
                </a:pathLst>
              </a:custGeom>
              <a:solidFill>
                <a:schemeClr val="accent2"/>
              </a:solidFill>
              <a:ln w="0" cap="flat">
                <a:noFill/>
                <a:prstDash val="solid"/>
                <a:miter/>
              </a:ln>
            </p:spPr>
            <p:txBody>
              <a:bodyPr rtlCol="0" anchor="ctr"/>
              <a:lstStyle/>
              <a:p>
                <a:endParaRPr lang="en-US" sz="744"/>
              </a:p>
            </p:txBody>
          </p:sp>
          <p:sp>
            <p:nvSpPr>
              <p:cNvPr id="747" name="Freeform: Shape 746">
                <a:extLst>
                  <a:ext uri="{FF2B5EF4-FFF2-40B4-BE49-F238E27FC236}">
                    <a16:creationId xmlns:a16="http://schemas.microsoft.com/office/drawing/2014/main" id="{53D19A97-7012-EC50-7A3A-4443F05F2D4F}"/>
                  </a:ext>
                </a:extLst>
              </p:cNvPr>
              <p:cNvSpPr/>
              <p:nvPr/>
            </p:nvSpPr>
            <p:spPr>
              <a:xfrm>
                <a:off x="11393394" y="5692825"/>
                <a:ext cx="41418" cy="25931"/>
              </a:xfrm>
              <a:custGeom>
                <a:avLst/>
                <a:gdLst>
                  <a:gd name="connsiteX0" fmla="*/ 37817 w 41418"/>
                  <a:gd name="connsiteY0" fmla="*/ 2161 h 25931"/>
                  <a:gd name="connsiteX1" fmla="*/ 19089 w 41418"/>
                  <a:gd name="connsiteY1" fmla="*/ 14407 h 25931"/>
                  <a:gd name="connsiteX2" fmla="*/ 0 w 41418"/>
                  <a:gd name="connsiteY2" fmla="*/ 25932 h 25931"/>
                  <a:gd name="connsiteX3" fmla="*/ 3962 w 41418"/>
                  <a:gd name="connsiteY3" fmla="*/ 23771 h 25931"/>
                  <a:gd name="connsiteX4" fmla="*/ 23050 w 41418"/>
                  <a:gd name="connsiteY4" fmla="*/ 12245 h 25931"/>
                  <a:gd name="connsiteX5" fmla="*/ 41419 w 41418"/>
                  <a:gd name="connsiteY5" fmla="*/ 0 h 25931"/>
                  <a:gd name="connsiteX6" fmla="*/ 37457 w 41418"/>
                  <a:gd name="connsiteY6" fmla="*/ 2161 h 25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418" h="25931">
                    <a:moveTo>
                      <a:pt x="37817" y="2161"/>
                    </a:moveTo>
                    <a:cubicBezTo>
                      <a:pt x="31694" y="6123"/>
                      <a:pt x="25572" y="10445"/>
                      <a:pt x="19089" y="14407"/>
                    </a:cubicBezTo>
                    <a:lnTo>
                      <a:pt x="0" y="25932"/>
                    </a:lnTo>
                    <a:lnTo>
                      <a:pt x="3962" y="23771"/>
                    </a:lnTo>
                    <a:cubicBezTo>
                      <a:pt x="10445" y="19809"/>
                      <a:pt x="16928" y="16207"/>
                      <a:pt x="23050" y="12245"/>
                    </a:cubicBezTo>
                    <a:lnTo>
                      <a:pt x="41419" y="0"/>
                    </a:lnTo>
                    <a:lnTo>
                      <a:pt x="37457" y="2161"/>
                    </a:lnTo>
                    <a:close/>
                  </a:path>
                </a:pathLst>
              </a:custGeom>
              <a:solidFill>
                <a:schemeClr val="accent2"/>
              </a:solidFill>
              <a:ln w="0" cap="flat">
                <a:noFill/>
                <a:prstDash val="solid"/>
                <a:miter/>
              </a:ln>
            </p:spPr>
            <p:txBody>
              <a:bodyPr rtlCol="0" anchor="ctr"/>
              <a:lstStyle/>
              <a:p>
                <a:endParaRPr lang="en-US" sz="744"/>
              </a:p>
            </p:txBody>
          </p:sp>
          <p:sp>
            <p:nvSpPr>
              <p:cNvPr id="748" name="Freeform: Shape 747">
                <a:extLst>
                  <a:ext uri="{FF2B5EF4-FFF2-40B4-BE49-F238E27FC236}">
                    <a16:creationId xmlns:a16="http://schemas.microsoft.com/office/drawing/2014/main" id="{37DA34FB-C42F-C802-1DDB-B44B55CFEA66}"/>
                  </a:ext>
                </a:extLst>
              </p:cNvPr>
              <p:cNvSpPr/>
              <p:nvPr/>
            </p:nvSpPr>
            <p:spPr>
              <a:xfrm>
                <a:off x="11731846" y="5402877"/>
                <a:ext cx="24299" cy="41074"/>
              </a:xfrm>
              <a:custGeom>
                <a:avLst/>
                <a:gdLst>
                  <a:gd name="connsiteX0" fmla="*/ 18829 w 24299"/>
                  <a:gd name="connsiteY0" fmla="*/ 8301 h 41074"/>
                  <a:gd name="connsiteX1" fmla="*/ 19549 w 24299"/>
                  <a:gd name="connsiteY1" fmla="*/ 8301 h 41074"/>
                  <a:gd name="connsiteX2" fmla="*/ 14867 w 24299"/>
                  <a:gd name="connsiteY2" fmla="*/ 16945 h 41074"/>
                  <a:gd name="connsiteX3" fmla="*/ 11985 w 24299"/>
                  <a:gd name="connsiteY3" fmla="*/ 21987 h 41074"/>
                  <a:gd name="connsiteX4" fmla="*/ 8744 w 24299"/>
                  <a:gd name="connsiteY4" fmla="*/ 27029 h 41074"/>
                  <a:gd name="connsiteX5" fmla="*/ 9104 w 24299"/>
                  <a:gd name="connsiteY5" fmla="*/ 27750 h 41074"/>
                  <a:gd name="connsiteX6" fmla="*/ 16667 w 24299"/>
                  <a:gd name="connsiteY6" fmla="*/ 14784 h 41074"/>
                  <a:gd name="connsiteX7" fmla="*/ 21350 w 24299"/>
                  <a:gd name="connsiteY7" fmla="*/ 6140 h 41074"/>
                  <a:gd name="connsiteX8" fmla="*/ 24231 w 24299"/>
                  <a:gd name="connsiteY8" fmla="*/ 17 h 41074"/>
                  <a:gd name="connsiteX9" fmla="*/ 18468 w 24299"/>
                  <a:gd name="connsiteY9" fmla="*/ 7941 h 41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299" h="41074">
                    <a:moveTo>
                      <a:pt x="18829" y="8301"/>
                    </a:moveTo>
                    <a:cubicBezTo>
                      <a:pt x="22430" y="2898"/>
                      <a:pt x="22070" y="4339"/>
                      <a:pt x="19549" y="8301"/>
                    </a:cubicBezTo>
                    <a:cubicBezTo>
                      <a:pt x="18468" y="10462"/>
                      <a:pt x="16667" y="13343"/>
                      <a:pt x="14867" y="16945"/>
                    </a:cubicBezTo>
                    <a:cubicBezTo>
                      <a:pt x="13786" y="18746"/>
                      <a:pt x="13066" y="20186"/>
                      <a:pt x="11985" y="21987"/>
                    </a:cubicBezTo>
                    <a:cubicBezTo>
                      <a:pt x="10905" y="23788"/>
                      <a:pt x="9825" y="25229"/>
                      <a:pt x="8744" y="27029"/>
                    </a:cubicBezTo>
                    <a:cubicBezTo>
                      <a:pt x="460" y="39995"/>
                      <a:pt x="-6023" y="50440"/>
                      <a:pt x="9104" y="27750"/>
                    </a:cubicBezTo>
                    <a:cubicBezTo>
                      <a:pt x="12346" y="22707"/>
                      <a:pt x="14867" y="18385"/>
                      <a:pt x="16667" y="14784"/>
                    </a:cubicBezTo>
                    <a:cubicBezTo>
                      <a:pt x="18468" y="11182"/>
                      <a:pt x="20269" y="8301"/>
                      <a:pt x="21350" y="6140"/>
                    </a:cubicBezTo>
                    <a:cubicBezTo>
                      <a:pt x="23510" y="1818"/>
                      <a:pt x="24591" y="17"/>
                      <a:pt x="24231" y="17"/>
                    </a:cubicBezTo>
                    <a:cubicBezTo>
                      <a:pt x="24231" y="-343"/>
                      <a:pt x="20269" y="5059"/>
                      <a:pt x="18468" y="7941"/>
                    </a:cubicBezTo>
                    <a:close/>
                  </a:path>
                </a:pathLst>
              </a:custGeom>
              <a:solidFill>
                <a:schemeClr val="accent2"/>
              </a:solidFill>
              <a:ln w="0" cap="flat">
                <a:noFill/>
                <a:prstDash val="solid"/>
                <a:miter/>
              </a:ln>
            </p:spPr>
            <p:txBody>
              <a:bodyPr rtlCol="0" anchor="ctr"/>
              <a:lstStyle/>
              <a:p>
                <a:endParaRPr lang="en-US" sz="744"/>
              </a:p>
            </p:txBody>
          </p:sp>
          <p:sp>
            <p:nvSpPr>
              <p:cNvPr id="749" name="Freeform: Shape 748">
                <a:extLst>
                  <a:ext uri="{FF2B5EF4-FFF2-40B4-BE49-F238E27FC236}">
                    <a16:creationId xmlns:a16="http://schemas.microsoft.com/office/drawing/2014/main" id="{99430591-1865-9526-9C72-5B9AA7DF4629}"/>
                  </a:ext>
                </a:extLst>
              </p:cNvPr>
              <p:cNvSpPr/>
              <p:nvPr/>
            </p:nvSpPr>
            <p:spPr>
              <a:xfrm>
                <a:off x="11320641" y="5772421"/>
                <a:ext cx="17287" cy="7923"/>
              </a:xfrm>
              <a:custGeom>
                <a:avLst/>
                <a:gdLst>
                  <a:gd name="connsiteX0" fmla="*/ 17288 w 17287"/>
                  <a:gd name="connsiteY0" fmla="*/ 0 h 7923"/>
                  <a:gd name="connsiteX1" fmla="*/ 0 w 17287"/>
                  <a:gd name="connsiteY1" fmla="*/ 7924 h 7923"/>
                  <a:gd name="connsiteX2" fmla="*/ 17288 w 17287"/>
                  <a:gd name="connsiteY2" fmla="*/ 0 h 7923"/>
                </a:gdLst>
                <a:ahLst/>
                <a:cxnLst>
                  <a:cxn ang="0">
                    <a:pos x="connsiteX0" y="connsiteY0"/>
                  </a:cxn>
                  <a:cxn ang="0">
                    <a:pos x="connsiteX1" y="connsiteY1"/>
                  </a:cxn>
                  <a:cxn ang="0">
                    <a:pos x="connsiteX2" y="connsiteY2"/>
                  </a:cxn>
                </a:cxnLst>
                <a:rect l="l" t="t" r="r" b="b"/>
                <a:pathLst>
                  <a:path w="17287" h="7923">
                    <a:moveTo>
                      <a:pt x="17288" y="0"/>
                    </a:moveTo>
                    <a:cubicBezTo>
                      <a:pt x="11525" y="2521"/>
                      <a:pt x="5763" y="5402"/>
                      <a:pt x="0" y="7924"/>
                    </a:cubicBezTo>
                    <a:cubicBezTo>
                      <a:pt x="6843" y="4682"/>
                      <a:pt x="12606" y="2161"/>
                      <a:pt x="17288" y="0"/>
                    </a:cubicBezTo>
                    <a:close/>
                  </a:path>
                </a:pathLst>
              </a:custGeom>
              <a:solidFill>
                <a:schemeClr val="accent2"/>
              </a:solidFill>
              <a:ln w="0" cap="flat">
                <a:noFill/>
                <a:prstDash val="solid"/>
                <a:miter/>
              </a:ln>
            </p:spPr>
            <p:txBody>
              <a:bodyPr rtlCol="0" anchor="ctr"/>
              <a:lstStyle/>
              <a:p>
                <a:endParaRPr lang="en-US" sz="744"/>
              </a:p>
            </p:txBody>
          </p:sp>
          <p:sp>
            <p:nvSpPr>
              <p:cNvPr id="750" name="Freeform: Shape 749">
                <a:extLst>
                  <a:ext uri="{FF2B5EF4-FFF2-40B4-BE49-F238E27FC236}">
                    <a16:creationId xmlns:a16="http://schemas.microsoft.com/office/drawing/2014/main" id="{7893D086-5F12-081E-5D42-5A523D446491}"/>
                  </a:ext>
                </a:extLst>
              </p:cNvPr>
              <p:cNvSpPr/>
              <p:nvPr/>
            </p:nvSpPr>
            <p:spPr>
              <a:xfrm>
                <a:off x="11337929" y="5748650"/>
                <a:ext cx="48261" cy="23770"/>
              </a:xfrm>
              <a:custGeom>
                <a:avLst/>
                <a:gdLst>
                  <a:gd name="connsiteX0" fmla="*/ 0 w 48261"/>
                  <a:gd name="connsiteY0" fmla="*/ 23771 h 23770"/>
                  <a:gd name="connsiteX1" fmla="*/ 13686 w 48261"/>
                  <a:gd name="connsiteY1" fmla="*/ 17648 h 23770"/>
                  <a:gd name="connsiteX2" fmla="*/ 26652 w 48261"/>
                  <a:gd name="connsiteY2" fmla="*/ 11165 h 23770"/>
                  <a:gd name="connsiteX3" fmla="*/ 48262 w 48261"/>
                  <a:gd name="connsiteY3" fmla="*/ 0 h 23770"/>
                  <a:gd name="connsiteX4" fmla="*/ 22330 w 48261"/>
                  <a:gd name="connsiteY4" fmla="*/ 12606 h 23770"/>
                  <a:gd name="connsiteX5" fmla="*/ 11885 w 48261"/>
                  <a:gd name="connsiteY5" fmla="*/ 18008 h 23770"/>
                  <a:gd name="connsiteX6" fmla="*/ 0 w 48261"/>
                  <a:gd name="connsiteY6" fmla="*/ 23771 h 23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61" h="23770">
                    <a:moveTo>
                      <a:pt x="0" y="23771"/>
                    </a:moveTo>
                    <a:cubicBezTo>
                      <a:pt x="4682" y="21610"/>
                      <a:pt x="9004" y="19809"/>
                      <a:pt x="13686" y="17648"/>
                    </a:cubicBezTo>
                    <a:cubicBezTo>
                      <a:pt x="18008" y="15487"/>
                      <a:pt x="22330" y="13326"/>
                      <a:pt x="26652" y="11165"/>
                    </a:cubicBezTo>
                    <a:cubicBezTo>
                      <a:pt x="34936" y="7203"/>
                      <a:pt x="42499" y="3241"/>
                      <a:pt x="48262" y="0"/>
                    </a:cubicBezTo>
                    <a:cubicBezTo>
                      <a:pt x="37097" y="5402"/>
                      <a:pt x="29533" y="9004"/>
                      <a:pt x="22330" y="12606"/>
                    </a:cubicBezTo>
                    <a:cubicBezTo>
                      <a:pt x="18728" y="14407"/>
                      <a:pt x="15487" y="16207"/>
                      <a:pt x="11885" y="18008"/>
                    </a:cubicBezTo>
                    <a:cubicBezTo>
                      <a:pt x="8284" y="19809"/>
                      <a:pt x="4322" y="21610"/>
                      <a:pt x="0" y="23771"/>
                    </a:cubicBezTo>
                    <a:close/>
                  </a:path>
                </a:pathLst>
              </a:custGeom>
              <a:solidFill>
                <a:schemeClr val="accent2"/>
              </a:solidFill>
              <a:ln w="0" cap="flat">
                <a:noFill/>
                <a:prstDash val="solid"/>
                <a:miter/>
              </a:ln>
            </p:spPr>
            <p:txBody>
              <a:bodyPr rtlCol="0" anchor="ctr"/>
              <a:lstStyle/>
              <a:p>
                <a:endParaRPr lang="en-US" sz="744"/>
              </a:p>
            </p:txBody>
          </p:sp>
          <p:sp>
            <p:nvSpPr>
              <p:cNvPr id="751" name="Freeform: Shape 750">
                <a:extLst>
                  <a:ext uri="{FF2B5EF4-FFF2-40B4-BE49-F238E27FC236}">
                    <a16:creationId xmlns:a16="http://schemas.microsoft.com/office/drawing/2014/main" id="{68FCAD63-33B6-652D-7F7A-5B86B0DF21BE}"/>
                  </a:ext>
                </a:extLst>
              </p:cNvPr>
              <p:cNvSpPr/>
              <p:nvPr/>
            </p:nvSpPr>
            <p:spPr>
              <a:xfrm>
                <a:off x="11119788" y="5828246"/>
                <a:ext cx="56787" cy="13686"/>
              </a:xfrm>
              <a:custGeom>
                <a:avLst/>
                <a:gdLst>
                  <a:gd name="connsiteX0" fmla="*/ 963 w 56787"/>
                  <a:gd name="connsiteY0" fmla="*/ 13686 h 13686"/>
                  <a:gd name="connsiteX1" fmla="*/ 18971 w 56787"/>
                  <a:gd name="connsiteY1" fmla="*/ 10445 h 13686"/>
                  <a:gd name="connsiteX2" fmla="*/ 9606 w 56787"/>
                  <a:gd name="connsiteY2" fmla="*/ 12606 h 13686"/>
                  <a:gd name="connsiteX3" fmla="*/ 25814 w 56787"/>
                  <a:gd name="connsiteY3" fmla="*/ 8644 h 13686"/>
                  <a:gd name="connsiteX4" fmla="*/ 45623 w 56787"/>
                  <a:gd name="connsiteY4" fmla="*/ 3242 h 13686"/>
                  <a:gd name="connsiteX5" fmla="*/ 56788 w 56787"/>
                  <a:gd name="connsiteY5" fmla="*/ 0 h 13686"/>
                  <a:gd name="connsiteX6" fmla="*/ 41661 w 56787"/>
                  <a:gd name="connsiteY6" fmla="*/ 3962 h 13686"/>
                  <a:gd name="connsiteX7" fmla="*/ 22212 w 56787"/>
                  <a:gd name="connsiteY7" fmla="*/ 8644 h 13686"/>
                  <a:gd name="connsiteX8" fmla="*/ 8166 w 56787"/>
                  <a:gd name="connsiteY8" fmla="*/ 11525 h 13686"/>
                  <a:gd name="connsiteX9" fmla="*/ 1323 w 56787"/>
                  <a:gd name="connsiteY9" fmla="*/ 13326 h 13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87" h="13686">
                    <a:moveTo>
                      <a:pt x="963" y="13686"/>
                    </a:moveTo>
                    <a:lnTo>
                      <a:pt x="18971" y="10445"/>
                    </a:lnTo>
                    <a:cubicBezTo>
                      <a:pt x="9967" y="12606"/>
                      <a:pt x="7445" y="12966"/>
                      <a:pt x="9606" y="12606"/>
                    </a:cubicBezTo>
                    <a:cubicBezTo>
                      <a:pt x="11407" y="12246"/>
                      <a:pt x="17890" y="11165"/>
                      <a:pt x="25814" y="8644"/>
                    </a:cubicBezTo>
                    <a:cubicBezTo>
                      <a:pt x="44542" y="4322"/>
                      <a:pt x="43462" y="3962"/>
                      <a:pt x="45623" y="3242"/>
                    </a:cubicBezTo>
                    <a:cubicBezTo>
                      <a:pt x="49224" y="2161"/>
                      <a:pt x="52826" y="1080"/>
                      <a:pt x="56788" y="0"/>
                    </a:cubicBezTo>
                    <a:cubicBezTo>
                      <a:pt x="51025" y="1441"/>
                      <a:pt x="45983" y="2881"/>
                      <a:pt x="41661" y="3962"/>
                    </a:cubicBezTo>
                    <a:cubicBezTo>
                      <a:pt x="34458" y="5763"/>
                      <a:pt x="27975" y="7203"/>
                      <a:pt x="22212" y="8644"/>
                    </a:cubicBezTo>
                    <a:cubicBezTo>
                      <a:pt x="16449" y="10085"/>
                      <a:pt x="11767" y="10805"/>
                      <a:pt x="8166" y="11525"/>
                    </a:cubicBezTo>
                    <a:cubicBezTo>
                      <a:pt x="963" y="12966"/>
                      <a:pt x="-1919" y="13686"/>
                      <a:pt x="1323" y="13326"/>
                    </a:cubicBezTo>
                    <a:close/>
                  </a:path>
                </a:pathLst>
              </a:custGeom>
              <a:solidFill>
                <a:schemeClr val="accent2"/>
              </a:solidFill>
              <a:ln w="0" cap="flat">
                <a:noFill/>
                <a:prstDash val="solid"/>
                <a:miter/>
              </a:ln>
            </p:spPr>
            <p:txBody>
              <a:bodyPr rtlCol="0" anchor="ctr"/>
              <a:lstStyle/>
              <a:p>
                <a:endParaRPr lang="en-US" sz="744"/>
              </a:p>
            </p:txBody>
          </p:sp>
          <p:sp>
            <p:nvSpPr>
              <p:cNvPr id="752" name="Freeform: Shape 751">
                <a:extLst>
                  <a:ext uri="{FF2B5EF4-FFF2-40B4-BE49-F238E27FC236}">
                    <a16:creationId xmlns:a16="http://schemas.microsoft.com/office/drawing/2014/main" id="{5E6C5C43-128E-C5DE-C6EF-77C28AC8997E}"/>
                  </a:ext>
                </a:extLst>
              </p:cNvPr>
              <p:cNvSpPr/>
              <p:nvPr/>
            </p:nvSpPr>
            <p:spPr>
              <a:xfrm>
                <a:off x="10897450" y="6226226"/>
                <a:ext cx="141543" cy="48621"/>
              </a:xfrm>
              <a:custGeom>
                <a:avLst/>
                <a:gdLst>
                  <a:gd name="connsiteX0" fmla="*/ 0 w 141543"/>
                  <a:gd name="connsiteY0" fmla="*/ 0 h 48621"/>
                  <a:gd name="connsiteX1" fmla="*/ 20529 w 141543"/>
                  <a:gd name="connsiteY1" fmla="*/ 8644 h 48621"/>
                  <a:gd name="connsiteX2" fmla="*/ 37457 w 141543"/>
                  <a:gd name="connsiteY2" fmla="*/ 15487 h 48621"/>
                  <a:gd name="connsiteX3" fmla="*/ 60507 w 141543"/>
                  <a:gd name="connsiteY3" fmla="*/ 24851 h 48621"/>
                  <a:gd name="connsiteX4" fmla="*/ 72753 w 141543"/>
                  <a:gd name="connsiteY4" fmla="*/ 30974 h 48621"/>
                  <a:gd name="connsiteX5" fmla="*/ 124616 w 141543"/>
                  <a:gd name="connsiteY5" fmla="*/ 47181 h 48621"/>
                  <a:gd name="connsiteX6" fmla="*/ 128218 w 141543"/>
                  <a:gd name="connsiteY6" fmla="*/ 48261 h 48621"/>
                  <a:gd name="connsiteX7" fmla="*/ 129659 w 141543"/>
                  <a:gd name="connsiteY7" fmla="*/ 48622 h 48621"/>
                  <a:gd name="connsiteX8" fmla="*/ 130379 w 141543"/>
                  <a:gd name="connsiteY8" fmla="*/ 48622 h 48621"/>
                  <a:gd name="connsiteX9" fmla="*/ 133260 w 141543"/>
                  <a:gd name="connsiteY9" fmla="*/ 48622 h 48621"/>
                  <a:gd name="connsiteX10" fmla="*/ 141544 w 141543"/>
                  <a:gd name="connsiteY10" fmla="*/ 46461 h 48621"/>
                  <a:gd name="connsiteX11" fmla="*/ 132179 w 141543"/>
                  <a:gd name="connsiteY11" fmla="*/ 47901 h 48621"/>
                  <a:gd name="connsiteX12" fmla="*/ 130379 w 141543"/>
                  <a:gd name="connsiteY12" fmla="*/ 47901 h 48621"/>
                  <a:gd name="connsiteX13" fmla="*/ 128578 w 141543"/>
                  <a:gd name="connsiteY13" fmla="*/ 47181 h 48621"/>
                  <a:gd name="connsiteX14" fmla="*/ 126057 w 141543"/>
                  <a:gd name="connsiteY14" fmla="*/ 46461 h 48621"/>
                  <a:gd name="connsiteX15" fmla="*/ 116693 w 141543"/>
                  <a:gd name="connsiteY15" fmla="*/ 43220 h 48621"/>
                  <a:gd name="connsiteX16" fmla="*/ 83558 w 141543"/>
                  <a:gd name="connsiteY16" fmla="*/ 32054 h 48621"/>
                  <a:gd name="connsiteX17" fmla="*/ 66630 w 141543"/>
                  <a:gd name="connsiteY17" fmla="*/ 26292 h 48621"/>
                  <a:gd name="connsiteX18" fmla="*/ 48262 w 141543"/>
                  <a:gd name="connsiteY18" fmla="*/ 19088 h 48621"/>
                  <a:gd name="connsiteX19" fmla="*/ 26292 w 141543"/>
                  <a:gd name="connsiteY19" fmla="*/ 10805 h 48621"/>
                  <a:gd name="connsiteX20" fmla="*/ 13686 w 141543"/>
                  <a:gd name="connsiteY20" fmla="*/ 6123 h 48621"/>
                  <a:gd name="connsiteX21" fmla="*/ 0 w 141543"/>
                  <a:gd name="connsiteY21" fmla="*/ 360 h 4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1543" h="48621">
                    <a:moveTo>
                      <a:pt x="0" y="0"/>
                    </a:moveTo>
                    <a:cubicBezTo>
                      <a:pt x="7563" y="3241"/>
                      <a:pt x="14046" y="6483"/>
                      <a:pt x="20529" y="8644"/>
                    </a:cubicBezTo>
                    <a:cubicBezTo>
                      <a:pt x="26652" y="11165"/>
                      <a:pt x="32415" y="13326"/>
                      <a:pt x="37457" y="15487"/>
                    </a:cubicBezTo>
                    <a:cubicBezTo>
                      <a:pt x="47541" y="19448"/>
                      <a:pt x="55105" y="22690"/>
                      <a:pt x="60507" y="24851"/>
                    </a:cubicBezTo>
                    <a:cubicBezTo>
                      <a:pt x="71672" y="29533"/>
                      <a:pt x="74553" y="30614"/>
                      <a:pt x="72753" y="30974"/>
                    </a:cubicBezTo>
                    <a:cubicBezTo>
                      <a:pt x="102286" y="41058"/>
                      <a:pt x="114892" y="44660"/>
                      <a:pt x="124616" y="47181"/>
                    </a:cubicBezTo>
                    <a:cubicBezTo>
                      <a:pt x="125697" y="47181"/>
                      <a:pt x="127137" y="47901"/>
                      <a:pt x="128218" y="48261"/>
                    </a:cubicBezTo>
                    <a:cubicBezTo>
                      <a:pt x="128578" y="48261"/>
                      <a:pt x="129659" y="48261"/>
                      <a:pt x="129659" y="48622"/>
                    </a:cubicBezTo>
                    <a:cubicBezTo>
                      <a:pt x="129659" y="48622"/>
                      <a:pt x="130019" y="48622"/>
                      <a:pt x="130379" y="48622"/>
                    </a:cubicBezTo>
                    <a:cubicBezTo>
                      <a:pt x="131099" y="48622"/>
                      <a:pt x="132179" y="48622"/>
                      <a:pt x="133260" y="48622"/>
                    </a:cubicBezTo>
                    <a:cubicBezTo>
                      <a:pt x="135781" y="48622"/>
                      <a:pt x="137942" y="48261"/>
                      <a:pt x="141544" y="46461"/>
                    </a:cubicBezTo>
                    <a:cubicBezTo>
                      <a:pt x="138302" y="47901"/>
                      <a:pt x="135421" y="48261"/>
                      <a:pt x="132179" y="47901"/>
                    </a:cubicBezTo>
                    <a:cubicBezTo>
                      <a:pt x="131459" y="47901"/>
                      <a:pt x="131099" y="47901"/>
                      <a:pt x="130379" y="47901"/>
                    </a:cubicBezTo>
                    <a:lnTo>
                      <a:pt x="128578" y="47181"/>
                    </a:lnTo>
                    <a:cubicBezTo>
                      <a:pt x="127858" y="47181"/>
                      <a:pt x="126777" y="46821"/>
                      <a:pt x="126057" y="46461"/>
                    </a:cubicBezTo>
                    <a:cubicBezTo>
                      <a:pt x="122815" y="45380"/>
                      <a:pt x="119934" y="44300"/>
                      <a:pt x="116693" y="43220"/>
                    </a:cubicBezTo>
                    <a:cubicBezTo>
                      <a:pt x="104807" y="39257"/>
                      <a:pt x="94362" y="35656"/>
                      <a:pt x="83558" y="32054"/>
                    </a:cubicBezTo>
                    <a:cubicBezTo>
                      <a:pt x="78155" y="30253"/>
                      <a:pt x="72393" y="28452"/>
                      <a:pt x="66630" y="26292"/>
                    </a:cubicBezTo>
                    <a:cubicBezTo>
                      <a:pt x="60867" y="24131"/>
                      <a:pt x="54745" y="21610"/>
                      <a:pt x="48262" y="19088"/>
                    </a:cubicBezTo>
                    <a:cubicBezTo>
                      <a:pt x="41419" y="16567"/>
                      <a:pt x="34215" y="13686"/>
                      <a:pt x="26292" y="10805"/>
                    </a:cubicBezTo>
                    <a:cubicBezTo>
                      <a:pt x="22330" y="9364"/>
                      <a:pt x="18008" y="7563"/>
                      <a:pt x="13686" y="6123"/>
                    </a:cubicBezTo>
                    <a:cubicBezTo>
                      <a:pt x="9364" y="4322"/>
                      <a:pt x="4682" y="2161"/>
                      <a:pt x="0" y="360"/>
                    </a:cubicBezTo>
                    <a:close/>
                  </a:path>
                </a:pathLst>
              </a:custGeom>
              <a:solidFill>
                <a:schemeClr val="accent2"/>
              </a:solidFill>
              <a:ln w="0" cap="flat">
                <a:noFill/>
                <a:prstDash val="solid"/>
                <a:miter/>
              </a:ln>
            </p:spPr>
            <p:txBody>
              <a:bodyPr rtlCol="0" anchor="ctr"/>
              <a:lstStyle/>
              <a:p>
                <a:endParaRPr lang="en-US" sz="744"/>
              </a:p>
            </p:txBody>
          </p:sp>
          <p:sp>
            <p:nvSpPr>
              <p:cNvPr id="753" name="Freeform: Shape 752">
                <a:extLst>
                  <a:ext uri="{FF2B5EF4-FFF2-40B4-BE49-F238E27FC236}">
                    <a16:creationId xmlns:a16="http://schemas.microsoft.com/office/drawing/2014/main" id="{0C2008E8-DFF0-07CE-B5AF-7BB421281448}"/>
                  </a:ext>
                </a:extLst>
              </p:cNvPr>
              <p:cNvSpPr/>
              <p:nvPr/>
            </p:nvSpPr>
            <p:spPr>
              <a:xfrm>
                <a:off x="11038633" y="6266204"/>
                <a:ext cx="7203" cy="6482"/>
              </a:xfrm>
              <a:custGeom>
                <a:avLst/>
                <a:gdLst>
                  <a:gd name="connsiteX0" fmla="*/ 0 w 7203"/>
                  <a:gd name="connsiteY0" fmla="*/ 6483 h 6482"/>
                  <a:gd name="connsiteX1" fmla="*/ 7203 w 7203"/>
                  <a:gd name="connsiteY1" fmla="*/ 0 h 6482"/>
                  <a:gd name="connsiteX2" fmla="*/ 0 w 7203"/>
                  <a:gd name="connsiteY2" fmla="*/ 6483 h 6482"/>
                </a:gdLst>
                <a:ahLst/>
                <a:cxnLst>
                  <a:cxn ang="0">
                    <a:pos x="connsiteX0" y="connsiteY0"/>
                  </a:cxn>
                  <a:cxn ang="0">
                    <a:pos x="connsiteX1" y="connsiteY1"/>
                  </a:cxn>
                  <a:cxn ang="0">
                    <a:pos x="connsiteX2" y="connsiteY2"/>
                  </a:cxn>
                </a:cxnLst>
                <a:rect l="l" t="t" r="r" b="b"/>
                <a:pathLst>
                  <a:path w="7203" h="6482">
                    <a:moveTo>
                      <a:pt x="0" y="6483"/>
                    </a:moveTo>
                    <a:cubicBezTo>
                      <a:pt x="2881" y="5042"/>
                      <a:pt x="5042" y="3242"/>
                      <a:pt x="7203" y="0"/>
                    </a:cubicBezTo>
                    <a:cubicBezTo>
                      <a:pt x="5042" y="3602"/>
                      <a:pt x="2521" y="5042"/>
                      <a:pt x="0" y="6483"/>
                    </a:cubicBezTo>
                    <a:close/>
                  </a:path>
                </a:pathLst>
              </a:custGeom>
              <a:solidFill>
                <a:schemeClr val="accent2"/>
              </a:solidFill>
              <a:ln w="0" cap="flat">
                <a:noFill/>
                <a:prstDash val="solid"/>
                <a:miter/>
              </a:ln>
            </p:spPr>
            <p:txBody>
              <a:bodyPr rtlCol="0" anchor="ctr"/>
              <a:lstStyle/>
              <a:p>
                <a:endParaRPr lang="en-US" sz="744"/>
              </a:p>
            </p:txBody>
          </p:sp>
          <p:sp>
            <p:nvSpPr>
              <p:cNvPr id="754" name="Freeform: Shape 753">
                <a:extLst>
                  <a:ext uri="{FF2B5EF4-FFF2-40B4-BE49-F238E27FC236}">
                    <a16:creationId xmlns:a16="http://schemas.microsoft.com/office/drawing/2014/main" id="{91321065-18C2-F702-A33D-9083D9010790}"/>
                  </a:ext>
                </a:extLst>
              </p:cNvPr>
              <p:cNvSpPr/>
              <p:nvPr/>
            </p:nvSpPr>
            <p:spPr>
              <a:xfrm>
                <a:off x="11342251" y="5768459"/>
                <a:ext cx="37096" cy="20169"/>
              </a:xfrm>
              <a:custGeom>
                <a:avLst/>
                <a:gdLst>
                  <a:gd name="connsiteX0" fmla="*/ 37097 w 37096"/>
                  <a:gd name="connsiteY0" fmla="*/ 0 h 20169"/>
                  <a:gd name="connsiteX1" fmla="*/ 18728 w 37096"/>
                  <a:gd name="connsiteY1" fmla="*/ 10445 h 20169"/>
                  <a:gd name="connsiteX2" fmla="*/ 14046 w 37096"/>
                  <a:gd name="connsiteY2" fmla="*/ 12966 h 20169"/>
                  <a:gd name="connsiteX3" fmla="*/ 9364 w 37096"/>
                  <a:gd name="connsiteY3" fmla="*/ 15487 h 20169"/>
                  <a:gd name="connsiteX4" fmla="*/ 0 w 37096"/>
                  <a:gd name="connsiteY4" fmla="*/ 20169 h 20169"/>
                  <a:gd name="connsiteX5" fmla="*/ 14046 w 37096"/>
                  <a:gd name="connsiteY5" fmla="*/ 13686 h 20169"/>
                  <a:gd name="connsiteX6" fmla="*/ 37097 w 37096"/>
                  <a:gd name="connsiteY6" fmla="*/ 0 h 20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6" h="20169">
                    <a:moveTo>
                      <a:pt x="37097" y="0"/>
                    </a:moveTo>
                    <a:lnTo>
                      <a:pt x="18728" y="10445"/>
                    </a:lnTo>
                    <a:lnTo>
                      <a:pt x="14046" y="12966"/>
                    </a:lnTo>
                    <a:lnTo>
                      <a:pt x="9364" y="15487"/>
                    </a:lnTo>
                    <a:lnTo>
                      <a:pt x="0" y="20169"/>
                    </a:lnTo>
                    <a:lnTo>
                      <a:pt x="14046" y="13686"/>
                    </a:lnTo>
                    <a:lnTo>
                      <a:pt x="37097" y="0"/>
                    </a:lnTo>
                    <a:close/>
                  </a:path>
                </a:pathLst>
              </a:custGeom>
              <a:solidFill>
                <a:schemeClr val="accent2"/>
              </a:solidFill>
              <a:ln w="0" cap="flat">
                <a:noFill/>
                <a:prstDash val="solid"/>
                <a:miter/>
              </a:ln>
            </p:spPr>
            <p:txBody>
              <a:bodyPr rtlCol="0" anchor="ctr"/>
              <a:lstStyle/>
              <a:p>
                <a:endParaRPr lang="en-US" sz="744"/>
              </a:p>
            </p:txBody>
          </p:sp>
          <p:sp>
            <p:nvSpPr>
              <p:cNvPr id="755" name="Freeform: Shape 754">
                <a:extLst>
                  <a:ext uri="{FF2B5EF4-FFF2-40B4-BE49-F238E27FC236}">
                    <a16:creationId xmlns:a16="http://schemas.microsoft.com/office/drawing/2014/main" id="{D2261543-9A24-0B36-CBEA-8287B29251F8}"/>
                  </a:ext>
                </a:extLst>
              </p:cNvPr>
              <p:cNvSpPr/>
              <p:nvPr/>
            </p:nvSpPr>
            <p:spPr>
              <a:xfrm>
                <a:off x="10808512" y="6183658"/>
                <a:ext cx="38338" cy="19517"/>
              </a:xfrm>
              <a:custGeom>
                <a:avLst/>
                <a:gdLst>
                  <a:gd name="connsiteX0" fmla="*/ 1418 w 38338"/>
                  <a:gd name="connsiteY0" fmla="*/ 788 h 19517"/>
                  <a:gd name="connsiteX1" fmla="*/ 38155 w 38338"/>
                  <a:gd name="connsiteY1" fmla="*/ 19517 h 19517"/>
                  <a:gd name="connsiteX2" fmla="*/ 1418 w 38338"/>
                  <a:gd name="connsiteY2" fmla="*/ 788 h 19517"/>
                </a:gdLst>
                <a:ahLst/>
                <a:cxnLst>
                  <a:cxn ang="0">
                    <a:pos x="connsiteX0" y="connsiteY0"/>
                  </a:cxn>
                  <a:cxn ang="0">
                    <a:pos x="connsiteX1" y="connsiteY1"/>
                  </a:cxn>
                  <a:cxn ang="0">
                    <a:pos x="connsiteX2" y="connsiteY2"/>
                  </a:cxn>
                </a:cxnLst>
                <a:rect l="l" t="t" r="r" b="b"/>
                <a:pathLst>
                  <a:path w="38338" h="19517">
                    <a:moveTo>
                      <a:pt x="1418" y="788"/>
                    </a:moveTo>
                    <a:cubicBezTo>
                      <a:pt x="12223" y="6191"/>
                      <a:pt x="29511" y="14835"/>
                      <a:pt x="38155" y="19517"/>
                    </a:cubicBezTo>
                    <a:cubicBezTo>
                      <a:pt x="41757" y="19517"/>
                      <a:pt x="-9026" y="-4614"/>
                      <a:pt x="1418" y="788"/>
                    </a:cubicBezTo>
                    <a:close/>
                  </a:path>
                </a:pathLst>
              </a:custGeom>
              <a:solidFill>
                <a:schemeClr val="accent2"/>
              </a:solidFill>
              <a:ln w="0" cap="flat">
                <a:noFill/>
                <a:prstDash val="solid"/>
                <a:miter/>
              </a:ln>
            </p:spPr>
            <p:txBody>
              <a:bodyPr rtlCol="0" anchor="ctr"/>
              <a:lstStyle/>
              <a:p>
                <a:endParaRPr lang="en-US" sz="744"/>
              </a:p>
            </p:txBody>
          </p:sp>
          <p:sp>
            <p:nvSpPr>
              <p:cNvPr id="756" name="Freeform: Shape 755">
                <a:extLst>
                  <a:ext uri="{FF2B5EF4-FFF2-40B4-BE49-F238E27FC236}">
                    <a16:creationId xmlns:a16="http://schemas.microsoft.com/office/drawing/2014/main" id="{EB13039A-3FB3-5403-E6ED-B024C36E5F96}"/>
                  </a:ext>
                </a:extLst>
              </p:cNvPr>
              <p:cNvSpPr/>
              <p:nvPr/>
            </p:nvSpPr>
            <p:spPr>
              <a:xfrm>
                <a:off x="11036473" y="6253958"/>
                <a:ext cx="37962" cy="45380"/>
              </a:xfrm>
              <a:custGeom>
                <a:avLst/>
                <a:gdLst>
                  <a:gd name="connsiteX0" fmla="*/ 0 w 37962"/>
                  <a:gd name="connsiteY0" fmla="*/ 45380 h 45380"/>
                  <a:gd name="connsiteX1" fmla="*/ 10445 w 37962"/>
                  <a:gd name="connsiteY1" fmla="*/ 43220 h 45380"/>
                  <a:gd name="connsiteX2" fmla="*/ 25571 w 37962"/>
                  <a:gd name="connsiteY2" fmla="*/ 33495 h 45380"/>
                  <a:gd name="connsiteX3" fmla="*/ 36016 w 37962"/>
                  <a:gd name="connsiteY3" fmla="*/ 16207 h 45380"/>
                  <a:gd name="connsiteX4" fmla="*/ 37817 w 37962"/>
                  <a:gd name="connsiteY4" fmla="*/ 0 h 45380"/>
                  <a:gd name="connsiteX5" fmla="*/ 26652 w 37962"/>
                  <a:gd name="connsiteY5" fmla="*/ 30974 h 45380"/>
                  <a:gd name="connsiteX6" fmla="*/ 0 w 37962"/>
                  <a:gd name="connsiteY6" fmla="*/ 45380 h 45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962" h="45380">
                    <a:moveTo>
                      <a:pt x="0" y="45380"/>
                    </a:moveTo>
                    <a:cubicBezTo>
                      <a:pt x="1801" y="45380"/>
                      <a:pt x="5402" y="45380"/>
                      <a:pt x="10445" y="43220"/>
                    </a:cubicBezTo>
                    <a:cubicBezTo>
                      <a:pt x="15127" y="41419"/>
                      <a:pt x="20889" y="38177"/>
                      <a:pt x="25571" y="33495"/>
                    </a:cubicBezTo>
                    <a:cubicBezTo>
                      <a:pt x="30254" y="28813"/>
                      <a:pt x="33855" y="22330"/>
                      <a:pt x="36016" y="16207"/>
                    </a:cubicBezTo>
                    <a:cubicBezTo>
                      <a:pt x="37817" y="10085"/>
                      <a:pt x="38177" y="3962"/>
                      <a:pt x="37817" y="0"/>
                    </a:cubicBezTo>
                    <a:cubicBezTo>
                      <a:pt x="38898" y="12246"/>
                      <a:pt x="33855" y="23411"/>
                      <a:pt x="26652" y="30974"/>
                    </a:cubicBezTo>
                    <a:cubicBezTo>
                      <a:pt x="19449" y="38537"/>
                      <a:pt x="10085" y="43220"/>
                      <a:pt x="0" y="45380"/>
                    </a:cubicBezTo>
                    <a:close/>
                  </a:path>
                </a:pathLst>
              </a:custGeom>
              <a:solidFill>
                <a:schemeClr val="accent2"/>
              </a:solidFill>
              <a:ln w="0" cap="flat">
                <a:noFill/>
                <a:prstDash val="solid"/>
                <a:miter/>
              </a:ln>
            </p:spPr>
            <p:txBody>
              <a:bodyPr rtlCol="0" anchor="ctr"/>
              <a:lstStyle/>
              <a:p>
                <a:endParaRPr lang="en-US" sz="744"/>
              </a:p>
            </p:txBody>
          </p:sp>
          <p:sp>
            <p:nvSpPr>
              <p:cNvPr id="757" name="Freeform: Shape 756">
                <a:extLst>
                  <a:ext uri="{FF2B5EF4-FFF2-40B4-BE49-F238E27FC236}">
                    <a16:creationId xmlns:a16="http://schemas.microsoft.com/office/drawing/2014/main" id="{DBE10D07-FA53-11ED-0313-2267EAF2904E}"/>
                  </a:ext>
                </a:extLst>
              </p:cNvPr>
              <p:cNvSpPr/>
              <p:nvPr/>
            </p:nvSpPr>
            <p:spPr>
              <a:xfrm>
                <a:off x="10648217" y="6089004"/>
                <a:ext cx="33855" cy="24906"/>
              </a:xfrm>
              <a:custGeom>
                <a:avLst/>
                <a:gdLst>
                  <a:gd name="connsiteX0" fmla="*/ 360 w 33855"/>
                  <a:gd name="connsiteY0" fmla="*/ 0 h 24906"/>
                  <a:gd name="connsiteX1" fmla="*/ 17288 w 33855"/>
                  <a:gd name="connsiteY1" fmla="*/ 15127 h 24906"/>
                  <a:gd name="connsiteX2" fmla="*/ 28093 w 33855"/>
                  <a:gd name="connsiteY2" fmla="*/ 21970 h 24906"/>
                  <a:gd name="connsiteX3" fmla="*/ 33855 w 33855"/>
                  <a:gd name="connsiteY3" fmla="*/ 24851 h 24906"/>
                  <a:gd name="connsiteX4" fmla="*/ 26652 w 33855"/>
                  <a:gd name="connsiteY4" fmla="*/ 19449 h 24906"/>
                  <a:gd name="connsiteX5" fmla="*/ 16207 w 33855"/>
                  <a:gd name="connsiteY5" fmla="*/ 11885 h 24906"/>
                  <a:gd name="connsiteX6" fmla="*/ 0 w 33855"/>
                  <a:gd name="connsiteY6" fmla="*/ 0 h 24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55" h="24906">
                    <a:moveTo>
                      <a:pt x="360" y="0"/>
                    </a:moveTo>
                    <a:cubicBezTo>
                      <a:pt x="10085" y="7203"/>
                      <a:pt x="24491" y="19089"/>
                      <a:pt x="17288" y="15127"/>
                    </a:cubicBezTo>
                    <a:cubicBezTo>
                      <a:pt x="20889" y="17648"/>
                      <a:pt x="24851" y="20169"/>
                      <a:pt x="28093" y="21970"/>
                    </a:cubicBezTo>
                    <a:cubicBezTo>
                      <a:pt x="31334" y="23771"/>
                      <a:pt x="33855" y="25211"/>
                      <a:pt x="33855" y="24851"/>
                    </a:cubicBezTo>
                    <a:cubicBezTo>
                      <a:pt x="33855" y="24851"/>
                      <a:pt x="32054" y="23050"/>
                      <a:pt x="26652" y="19449"/>
                    </a:cubicBezTo>
                    <a:cubicBezTo>
                      <a:pt x="23771" y="17648"/>
                      <a:pt x="20529" y="15127"/>
                      <a:pt x="16207" y="11885"/>
                    </a:cubicBezTo>
                    <a:cubicBezTo>
                      <a:pt x="11885" y="8644"/>
                      <a:pt x="6483" y="4682"/>
                      <a:pt x="0" y="0"/>
                    </a:cubicBezTo>
                    <a:close/>
                  </a:path>
                </a:pathLst>
              </a:custGeom>
              <a:solidFill>
                <a:schemeClr val="accent2"/>
              </a:solidFill>
              <a:ln w="0" cap="flat">
                <a:noFill/>
                <a:prstDash val="solid"/>
                <a:miter/>
              </a:ln>
            </p:spPr>
            <p:txBody>
              <a:bodyPr rtlCol="0" anchor="ctr"/>
              <a:lstStyle/>
              <a:p>
                <a:endParaRPr lang="en-US" sz="744"/>
              </a:p>
            </p:txBody>
          </p:sp>
          <p:sp>
            <p:nvSpPr>
              <p:cNvPr id="758" name="Freeform: Shape 757">
                <a:extLst>
                  <a:ext uri="{FF2B5EF4-FFF2-40B4-BE49-F238E27FC236}">
                    <a16:creationId xmlns:a16="http://schemas.microsoft.com/office/drawing/2014/main" id="{95A96D0A-CE7F-BE51-D55D-F893DAE34B6F}"/>
                  </a:ext>
                </a:extLst>
              </p:cNvPr>
              <p:cNvSpPr/>
              <p:nvPr/>
            </p:nvSpPr>
            <p:spPr>
              <a:xfrm>
                <a:off x="10921221" y="6262962"/>
                <a:ext cx="51863" cy="18728"/>
              </a:xfrm>
              <a:custGeom>
                <a:avLst/>
                <a:gdLst>
                  <a:gd name="connsiteX0" fmla="*/ 0 w 51863"/>
                  <a:gd name="connsiteY0" fmla="*/ 0 h 18728"/>
                  <a:gd name="connsiteX1" fmla="*/ 8644 w 51863"/>
                  <a:gd name="connsiteY1" fmla="*/ 3962 h 18728"/>
                  <a:gd name="connsiteX2" fmla="*/ 51863 w 51863"/>
                  <a:gd name="connsiteY2" fmla="*/ 18728 h 18728"/>
                  <a:gd name="connsiteX3" fmla="*/ 38898 w 51863"/>
                  <a:gd name="connsiteY3" fmla="*/ 14407 h 18728"/>
                  <a:gd name="connsiteX4" fmla="*/ 25932 w 51863"/>
                  <a:gd name="connsiteY4" fmla="*/ 9724 h 18728"/>
                  <a:gd name="connsiteX5" fmla="*/ 0 w 51863"/>
                  <a:gd name="connsiteY5" fmla="*/ 0 h 18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863" h="18728">
                    <a:moveTo>
                      <a:pt x="0" y="0"/>
                    </a:moveTo>
                    <a:lnTo>
                      <a:pt x="8644" y="3962"/>
                    </a:lnTo>
                    <a:cubicBezTo>
                      <a:pt x="23050" y="9004"/>
                      <a:pt x="37097" y="14767"/>
                      <a:pt x="51863" y="18728"/>
                    </a:cubicBezTo>
                    <a:lnTo>
                      <a:pt x="38898" y="14407"/>
                    </a:lnTo>
                    <a:cubicBezTo>
                      <a:pt x="34576" y="12966"/>
                      <a:pt x="30254" y="11165"/>
                      <a:pt x="25932" y="9724"/>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759" name="Freeform: Shape 758">
                <a:extLst>
                  <a:ext uri="{FF2B5EF4-FFF2-40B4-BE49-F238E27FC236}">
                    <a16:creationId xmlns:a16="http://schemas.microsoft.com/office/drawing/2014/main" id="{DC88A5AB-AECF-5D10-B0C1-E6185B2B28EA}"/>
                  </a:ext>
                </a:extLst>
              </p:cNvPr>
              <p:cNvSpPr/>
              <p:nvPr/>
            </p:nvSpPr>
            <p:spPr>
              <a:xfrm>
                <a:off x="11005859" y="6271168"/>
                <a:ext cx="84638" cy="44646"/>
              </a:xfrm>
              <a:custGeom>
                <a:avLst/>
                <a:gdLst>
                  <a:gd name="connsiteX0" fmla="*/ 79236 w 84638"/>
                  <a:gd name="connsiteY0" fmla="*/ 16286 h 44646"/>
                  <a:gd name="connsiteX1" fmla="*/ 84638 w 84638"/>
                  <a:gd name="connsiteY1" fmla="*/ 1159 h 44646"/>
                  <a:gd name="connsiteX2" fmla="*/ 83558 w 84638"/>
                  <a:gd name="connsiteY2" fmla="*/ 2599 h 44646"/>
                  <a:gd name="connsiteX3" fmla="*/ 78515 w 84638"/>
                  <a:gd name="connsiteY3" fmla="*/ 13764 h 44646"/>
                  <a:gd name="connsiteX4" fmla="*/ 68791 w 84638"/>
                  <a:gd name="connsiteY4" fmla="*/ 26370 h 44646"/>
                  <a:gd name="connsiteX5" fmla="*/ 53304 w 84638"/>
                  <a:gd name="connsiteY5" fmla="*/ 36455 h 44646"/>
                  <a:gd name="connsiteX6" fmla="*/ 61228 w 84638"/>
                  <a:gd name="connsiteY6" fmla="*/ 30332 h 44646"/>
                  <a:gd name="connsiteX7" fmla="*/ 78515 w 84638"/>
                  <a:gd name="connsiteY7" fmla="*/ 5481 h 44646"/>
                  <a:gd name="connsiteX8" fmla="*/ 65550 w 84638"/>
                  <a:gd name="connsiteY8" fmla="*/ 25650 h 44646"/>
                  <a:gd name="connsiteX9" fmla="*/ 51143 w 84638"/>
                  <a:gd name="connsiteY9" fmla="*/ 36095 h 44646"/>
                  <a:gd name="connsiteX10" fmla="*/ 32055 w 84638"/>
                  <a:gd name="connsiteY10" fmla="*/ 41857 h 44646"/>
                  <a:gd name="connsiteX11" fmla="*/ 27372 w 84638"/>
                  <a:gd name="connsiteY11" fmla="*/ 42577 h 44646"/>
                  <a:gd name="connsiteX12" fmla="*/ 30974 w 84638"/>
                  <a:gd name="connsiteY12" fmla="*/ 42577 h 44646"/>
                  <a:gd name="connsiteX13" fmla="*/ 37457 w 84638"/>
                  <a:gd name="connsiteY13" fmla="*/ 42577 h 44646"/>
                  <a:gd name="connsiteX14" fmla="*/ 26292 w 84638"/>
                  <a:gd name="connsiteY14" fmla="*/ 44018 h 44646"/>
                  <a:gd name="connsiteX15" fmla="*/ 14046 w 84638"/>
                  <a:gd name="connsiteY15" fmla="*/ 42937 h 44646"/>
                  <a:gd name="connsiteX16" fmla="*/ 10085 w 84638"/>
                  <a:gd name="connsiteY16" fmla="*/ 41857 h 44646"/>
                  <a:gd name="connsiteX17" fmla="*/ 6843 w 84638"/>
                  <a:gd name="connsiteY17" fmla="*/ 40776 h 44646"/>
                  <a:gd name="connsiteX18" fmla="*/ 0 w 84638"/>
                  <a:gd name="connsiteY18" fmla="*/ 38616 h 44646"/>
                  <a:gd name="connsiteX19" fmla="*/ 8644 w 84638"/>
                  <a:gd name="connsiteY19" fmla="*/ 41497 h 44646"/>
                  <a:gd name="connsiteX20" fmla="*/ 13686 w 84638"/>
                  <a:gd name="connsiteY20" fmla="*/ 42937 h 44646"/>
                  <a:gd name="connsiteX21" fmla="*/ 19089 w 84638"/>
                  <a:gd name="connsiteY21" fmla="*/ 44018 h 44646"/>
                  <a:gd name="connsiteX22" fmla="*/ 39258 w 84638"/>
                  <a:gd name="connsiteY22" fmla="*/ 43298 h 44646"/>
                  <a:gd name="connsiteX23" fmla="*/ 66630 w 84638"/>
                  <a:gd name="connsiteY23" fmla="*/ 29972 h 44646"/>
                  <a:gd name="connsiteX24" fmla="*/ 78155 w 84638"/>
                  <a:gd name="connsiteY24" fmla="*/ 17366 h 44646"/>
                  <a:gd name="connsiteX25" fmla="*/ 79956 w 84638"/>
                  <a:gd name="connsiteY25" fmla="*/ 15565 h 44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4638" h="44646">
                    <a:moveTo>
                      <a:pt x="79236" y="16286"/>
                    </a:moveTo>
                    <a:cubicBezTo>
                      <a:pt x="83558" y="8002"/>
                      <a:pt x="84278" y="2959"/>
                      <a:pt x="84638" y="1159"/>
                    </a:cubicBezTo>
                    <a:cubicBezTo>
                      <a:pt x="84638" y="-1002"/>
                      <a:pt x="84638" y="78"/>
                      <a:pt x="83558" y="2599"/>
                    </a:cubicBezTo>
                    <a:cubicBezTo>
                      <a:pt x="82837" y="5120"/>
                      <a:pt x="81037" y="9442"/>
                      <a:pt x="78515" y="13764"/>
                    </a:cubicBezTo>
                    <a:cubicBezTo>
                      <a:pt x="75994" y="18086"/>
                      <a:pt x="72393" y="22768"/>
                      <a:pt x="68791" y="26370"/>
                    </a:cubicBezTo>
                    <a:cubicBezTo>
                      <a:pt x="61228" y="33933"/>
                      <a:pt x="52584" y="37535"/>
                      <a:pt x="53304" y="36455"/>
                    </a:cubicBezTo>
                    <a:cubicBezTo>
                      <a:pt x="53304" y="36095"/>
                      <a:pt x="56185" y="34654"/>
                      <a:pt x="61228" y="30332"/>
                    </a:cubicBezTo>
                    <a:cubicBezTo>
                      <a:pt x="65910" y="26010"/>
                      <a:pt x="73473" y="18807"/>
                      <a:pt x="78515" y="5481"/>
                    </a:cubicBezTo>
                    <a:cubicBezTo>
                      <a:pt x="75274" y="14124"/>
                      <a:pt x="70232" y="20607"/>
                      <a:pt x="65550" y="25650"/>
                    </a:cubicBezTo>
                    <a:cubicBezTo>
                      <a:pt x="60507" y="30692"/>
                      <a:pt x="55465" y="33933"/>
                      <a:pt x="51143" y="36095"/>
                    </a:cubicBezTo>
                    <a:cubicBezTo>
                      <a:pt x="42139" y="40416"/>
                      <a:pt x="35656" y="41136"/>
                      <a:pt x="32055" y="41857"/>
                    </a:cubicBezTo>
                    <a:cubicBezTo>
                      <a:pt x="28453" y="42217"/>
                      <a:pt x="27012" y="42217"/>
                      <a:pt x="27372" y="42577"/>
                    </a:cubicBezTo>
                    <a:cubicBezTo>
                      <a:pt x="27372" y="42577"/>
                      <a:pt x="29173" y="42577"/>
                      <a:pt x="30974" y="42577"/>
                    </a:cubicBezTo>
                    <a:cubicBezTo>
                      <a:pt x="34936" y="42577"/>
                      <a:pt x="39978" y="41857"/>
                      <a:pt x="37457" y="42577"/>
                    </a:cubicBezTo>
                    <a:cubicBezTo>
                      <a:pt x="36016" y="42577"/>
                      <a:pt x="32775" y="44018"/>
                      <a:pt x="26292" y="44018"/>
                    </a:cubicBezTo>
                    <a:cubicBezTo>
                      <a:pt x="23050" y="44018"/>
                      <a:pt x="19089" y="44018"/>
                      <a:pt x="14046" y="42937"/>
                    </a:cubicBezTo>
                    <a:cubicBezTo>
                      <a:pt x="12966" y="42937"/>
                      <a:pt x="11525" y="42217"/>
                      <a:pt x="10085" y="41857"/>
                    </a:cubicBezTo>
                    <a:cubicBezTo>
                      <a:pt x="9004" y="41857"/>
                      <a:pt x="7924" y="41136"/>
                      <a:pt x="6843" y="40776"/>
                    </a:cubicBezTo>
                    <a:cubicBezTo>
                      <a:pt x="4682" y="40056"/>
                      <a:pt x="2521" y="39336"/>
                      <a:pt x="0" y="38616"/>
                    </a:cubicBezTo>
                    <a:cubicBezTo>
                      <a:pt x="2881" y="39696"/>
                      <a:pt x="5763" y="40776"/>
                      <a:pt x="8644" y="41497"/>
                    </a:cubicBezTo>
                    <a:cubicBezTo>
                      <a:pt x="9724" y="41857"/>
                      <a:pt x="12246" y="42577"/>
                      <a:pt x="13686" y="42937"/>
                    </a:cubicBezTo>
                    <a:cubicBezTo>
                      <a:pt x="15487" y="43298"/>
                      <a:pt x="17288" y="43658"/>
                      <a:pt x="19089" y="44018"/>
                    </a:cubicBezTo>
                    <a:cubicBezTo>
                      <a:pt x="26292" y="45099"/>
                      <a:pt x="33135" y="44738"/>
                      <a:pt x="39258" y="43298"/>
                    </a:cubicBezTo>
                    <a:cubicBezTo>
                      <a:pt x="51503" y="40776"/>
                      <a:pt x="60507" y="35014"/>
                      <a:pt x="66630" y="29972"/>
                    </a:cubicBezTo>
                    <a:cubicBezTo>
                      <a:pt x="72753" y="24929"/>
                      <a:pt x="75994" y="20247"/>
                      <a:pt x="78155" y="17366"/>
                    </a:cubicBezTo>
                    <a:cubicBezTo>
                      <a:pt x="79956" y="14845"/>
                      <a:pt x="80676" y="14124"/>
                      <a:pt x="79956" y="15565"/>
                    </a:cubicBezTo>
                    <a:close/>
                  </a:path>
                </a:pathLst>
              </a:custGeom>
              <a:solidFill>
                <a:schemeClr val="accent2"/>
              </a:solidFill>
              <a:ln w="0" cap="flat">
                <a:noFill/>
                <a:prstDash val="solid"/>
                <a:miter/>
              </a:ln>
            </p:spPr>
            <p:txBody>
              <a:bodyPr rtlCol="0" anchor="ctr"/>
              <a:lstStyle/>
              <a:p>
                <a:endParaRPr lang="en-US" sz="744"/>
              </a:p>
            </p:txBody>
          </p:sp>
          <p:sp>
            <p:nvSpPr>
              <p:cNvPr id="760" name="Freeform: Shape 759">
                <a:extLst>
                  <a:ext uri="{FF2B5EF4-FFF2-40B4-BE49-F238E27FC236}">
                    <a16:creationId xmlns:a16="http://schemas.microsoft.com/office/drawing/2014/main" id="{80E5F87B-702A-7E35-9FE7-4A0D6D624C05}"/>
                  </a:ext>
                </a:extLst>
              </p:cNvPr>
              <p:cNvSpPr/>
              <p:nvPr/>
            </p:nvSpPr>
            <p:spPr>
              <a:xfrm>
                <a:off x="10982808" y="6302220"/>
                <a:ext cx="22330" cy="7563"/>
              </a:xfrm>
              <a:custGeom>
                <a:avLst/>
                <a:gdLst>
                  <a:gd name="connsiteX0" fmla="*/ 22330 w 22330"/>
                  <a:gd name="connsiteY0" fmla="*/ 7563 h 7563"/>
                  <a:gd name="connsiteX1" fmla="*/ 0 w 22330"/>
                  <a:gd name="connsiteY1" fmla="*/ 0 h 7563"/>
                  <a:gd name="connsiteX2" fmla="*/ 22330 w 22330"/>
                  <a:gd name="connsiteY2" fmla="*/ 7563 h 7563"/>
                </a:gdLst>
                <a:ahLst/>
                <a:cxnLst>
                  <a:cxn ang="0">
                    <a:pos x="connsiteX0" y="connsiteY0"/>
                  </a:cxn>
                  <a:cxn ang="0">
                    <a:pos x="connsiteX1" y="connsiteY1"/>
                  </a:cxn>
                  <a:cxn ang="0">
                    <a:pos x="connsiteX2" y="connsiteY2"/>
                  </a:cxn>
                </a:cxnLst>
                <a:rect l="l" t="t" r="r" b="b"/>
                <a:pathLst>
                  <a:path w="22330" h="7563">
                    <a:moveTo>
                      <a:pt x="22330" y="7563"/>
                    </a:moveTo>
                    <a:cubicBezTo>
                      <a:pt x="15487" y="5402"/>
                      <a:pt x="7924" y="2881"/>
                      <a:pt x="0" y="0"/>
                    </a:cubicBezTo>
                    <a:cubicBezTo>
                      <a:pt x="9004" y="2881"/>
                      <a:pt x="16207" y="5402"/>
                      <a:pt x="22330" y="7563"/>
                    </a:cubicBezTo>
                    <a:close/>
                  </a:path>
                </a:pathLst>
              </a:custGeom>
              <a:solidFill>
                <a:schemeClr val="accent2"/>
              </a:solidFill>
              <a:ln w="0" cap="flat">
                <a:noFill/>
                <a:prstDash val="solid"/>
                <a:miter/>
              </a:ln>
            </p:spPr>
            <p:txBody>
              <a:bodyPr rtlCol="0" anchor="ctr"/>
              <a:lstStyle/>
              <a:p>
                <a:endParaRPr lang="en-US" sz="744"/>
              </a:p>
            </p:txBody>
          </p:sp>
          <p:sp>
            <p:nvSpPr>
              <p:cNvPr id="761" name="Freeform: Shape 760">
                <a:extLst>
                  <a:ext uri="{FF2B5EF4-FFF2-40B4-BE49-F238E27FC236}">
                    <a16:creationId xmlns:a16="http://schemas.microsoft.com/office/drawing/2014/main" id="{099123FB-6AF6-1101-E7B6-5F90EC16C8C9}"/>
                  </a:ext>
                </a:extLst>
              </p:cNvPr>
              <p:cNvSpPr/>
              <p:nvPr/>
            </p:nvSpPr>
            <p:spPr>
              <a:xfrm>
                <a:off x="10420235" y="5895957"/>
                <a:ext cx="10804" cy="13686"/>
              </a:xfrm>
              <a:custGeom>
                <a:avLst/>
                <a:gdLst>
                  <a:gd name="connsiteX0" fmla="*/ 0 w 10804"/>
                  <a:gd name="connsiteY0" fmla="*/ 0 h 13686"/>
                  <a:gd name="connsiteX1" fmla="*/ 10805 w 10804"/>
                  <a:gd name="connsiteY1" fmla="*/ 13686 h 13686"/>
                  <a:gd name="connsiteX2" fmla="*/ 0 w 10804"/>
                  <a:gd name="connsiteY2" fmla="*/ 0 h 13686"/>
                </a:gdLst>
                <a:ahLst/>
                <a:cxnLst>
                  <a:cxn ang="0">
                    <a:pos x="connsiteX0" y="connsiteY0"/>
                  </a:cxn>
                  <a:cxn ang="0">
                    <a:pos x="connsiteX1" y="connsiteY1"/>
                  </a:cxn>
                  <a:cxn ang="0">
                    <a:pos x="connsiteX2" y="connsiteY2"/>
                  </a:cxn>
                </a:cxnLst>
                <a:rect l="l" t="t" r="r" b="b"/>
                <a:pathLst>
                  <a:path w="10804" h="13686">
                    <a:moveTo>
                      <a:pt x="0" y="0"/>
                    </a:moveTo>
                    <a:cubicBezTo>
                      <a:pt x="4682" y="5763"/>
                      <a:pt x="7923" y="10085"/>
                      <a:pt x="10805" y="13686"/>
                    </a:cubicBezTo>
                    <a:cubicBezTo>
                      <a:pt x="7203" y="9004"/>
                      <a:pt x="3602" y="4682"/>
                      <a:pt x="0" y="0"/>
                    </a:cubicBezTo>
                    <a:close/>
                  </a:path>
                </a:pathLst>
              </a:custGeom>
              <a:solidFill>
                <a:schemeClr val="accent2"/>
              </a:solidFill>
              <a:ln w="0" cap="flat">
                <a:noFill/>
                <a:prstDash val="solid"/>
                <a:miter/>
              </a:ln>
            </p:spPr>
            <p:txBody>
              <a:bodyPr rtlCol="0" anchor="ctr"/>
              <a:lstStyle/>
              <a:p>
                <a:endParaRPr lang="en-US" sz="744"/>
              </a:p>
            </p:txBody>
          </p:sp>
          <p:sp>
            <p:nvSpPr>
              <p:cNvPr id="762" name="Freeform: Shape 761">
                <a:extLst>
                  <a:ext uri="{FF2B5EF4-FFF2-40B4-BE49-F238E27FC236}">
                    <a16:creationId xmlns:a16="http://schemas.microsoft.com/office/drawing/2014/main" id="{134CFB88-A32B-99B3-2FFB-191FA6ECC820}"/>
                  </a:ext>
                </a:extLst>
              </p:cNvPr>
              <p:cNvSpPr/>
              <p:nvPr/>
            </p:nvSpPr>
            <p:spPr>
              <a:xfrm>
                <a:off x="10671409" y="6153495"/>
                <a:ext cx="153648" cy="84255"/>
              </a:xfrm>
              <a:custGeom>
                <a:avLst/>
                <a:gdLst>
                  <a:gd name="connsiteX0" fmla="*/ 83777 w 153648"/>
                  <a:gd name="connsiteY0" fmla="*/ 50400 h 84255"/>
                  <a:gd name="connsiteX1" fmla="*/ 118352 w 153648"/>
                  <a:gd name="connsiteY1" fmla="*/ 68049 h 84255"/>
                  <a:gd name="connsiteX2" fmla="*/ 153648 w 153648"/>
                  <a:gd name="connsiteY2" fmla="*/ 84256 h 84255"/>
                  <a:gd name="connsiteX3" fmla="*/ 133119 w 153648"/>
                  <a:gd name="connsiteY3" fmla="*/ 74532 h 84255"/>
                  <a:gd name="connsiteX4" fmla="*/ 108268 w 153648"/>
                  <a:gd name="connsiteY4" fmla="*/ 62286 h 84255"/>
                  <a:gd name="connsiteX5" fmla="*/ 81976 w 153648"/>
                  <a:gd name="connsiteY5" fmla="*/ 48240 h 84255"/>
                  <a:gd name="connsiteX6" fmla="*/ 68650 w 153648"/>
                  <a:gd name="connsiteY6" fmla="*/ 41036 h 84255"/>
                  <a:gd name="connsiteX7" fmla="*/ 56044 w 153648"/>
                  <a:gd name="connsiteY7" fmla="*/ 33473 h 84255"/>
                  <a:gd name="connsiteX8" fmla="*/ 32994 w 153648"/>
                  <a:gd name="connsiteY8" fmla="*/ 19787 h 84255"/>
                  <a:gd name="connsiteX9" fmla="*/ 14626 w 153648"/>
                  <a:gd name="connsiteY9" fmla="*/ 8622 h 84255"/>
                  <a:gd name="connsiteX10" fmla="*/ 219 w 153648"/>
                  <a:gd name="connsiteY10" fmla="*/ 338 h 84255"/>
                  <a:gd name="connsiteX11" fmla="*/ 13545 w 153648"/>
                  <a:gd name="connsiteY11" fmla="*/ 9702 h 84255"/>
                  <a:gd name="connsiteX12" fmla="*/ 20388 w 153648"/>
                  <a:gd name="connsiteY12" fmla="*/ 14384 h 84255"/>
                  <a:gd name="connsiteX13" fmla="*/ 27591 w 153648"/>
                  <a:gd name="connsiteY13" fmla="*/ 18706 h 84255"/>
                  <a:gd name="connsiteX14" fmla="*/ 55324 w 153648"/>
                  <a:gd name="connsiteY14" fmla="*/ 35634 h 84255"/>
                  <a:gd name="connsiteX15" fmla="*/ 68290 w 153648"/>
                  <a:gd name="connsiteY15" fmla="*/ 43197 h 84255"/>
                  <a:gd name="connsiteX16" fmla="*/ 80175 w 153648"/>
                  <a:gd name="connsiteY16" fmla="*/ 49680 h 84255"/>
                  <a:gd name="connsiteX17" fmla="*/ 98543 w 153648"/>
                  <a:gd name="connsiteY17" fmla="*/ 59044 h 84255"/>
                  <a:gd name="connsiteX18" fmla="*/ 83417 w 153648"/>
                  <a:gd name="connsiteY18" fmla="*/ 50400 h 84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53648" h="84255">
                    <a:moveTo>
                      <a:pt x="83777" y="50400"/>
                    </a:moveTo>
                    <a:cubicBezTo>
                      <a:pt x="95302" y="56163"/>
                      <a:pt x="106827" y="62286"/>
                      <a:pt x="118352" y="68049"/>
                    </a:cubicBezTo>
                    <a:lnTo>
                      <a:pt x="153648" y="84256"/>
                    </a:lnTo>
                    <a:cubicBezTo>
                      <a:pt x="147886" y="81374"/>
                      <a:pt x="140682" y="78133"/>
                      <a:pt x="133119" y="74532"/>
                    </a:cubicBezTo>
                    <a:cubicBezTo>
                      <a:pt x="125556" y="70930"/>
                      <a:pt x="116912" y="66968"/>
                      <a:pt x="108268" y="62286"/>
                    </a:cubicBezTo>
                    <a:cubicBezTo>
                      <a:pt x="99624" y="57604"/>
                      <a:pt x="90620" y="52922"/>
                      <a:pt x="81976" y="48240"/>
                    </a:cubicBezTo>
                    <a:cubicBezTo>
                      <a:pt x="77654" y="45719"/>
                      <a:pt x="72972" y="43557"/>
                      <a:pt x="68650" y="41036"/>
                    </a:cubicBezTo>
                    <a:cubicBezTo>
                      <a:pt x="64328" y="38515"/>
                      <a:pt x="60006" y="35994"/>
                      <a:pt x="56044" y="33473"/>
                    </a:cubicBezTo>
                    <a:cubicBezTo>
                      <a:pt x="47761" y="28431"/>
                      <a:pt x="40197" y="23748"/>
                      <a:pt x="32994" y="19787"/>
                    </a:cubicBezTo>
                    <a:cubicBezTo>
                      <a:pt x="25791" y="15465"/>
                      <a:pt x="19668" y="11863"/>
                      <a:pt x="14626" y="8622"/>
                    </a:cubicBezTo>
                    <a:cubicBezTo>
                      <a:pt x="4541" y="2139"/>
                      <a:pt x="-1222" y="-1103"/>
                      <a:pt x="219" y="338"/>
                    </a:cubicBezTo>
                    <a:cubicBezTo>
                      <a:pt x="4541" y="3219"/>
                      <a:pt x="9223" y="6461"/>
                      <a:pt x="13545" y="9702"/>
                    </a:cubicBezTo>
                    <a:cubicBezTo>
                      <a:pt x="15706" y="11143"/>
                      <a:pt x="18227" y="12943"/>
                      <a:pt x="20388" y="14384"/>
                    </a:cubicBezTo>
                    <a:lnTo>
                      <a:pt x="27591" y="18706"/>
                    </a:lnTo>
                    <a:cubicBezTo>
                      <a:pt x="36956" y="24469"/>
                      <a:pt x="46680" y="30231"/>
                      <a:pt x="55324" y="35634"/>
                    </a:cubicBezTo>
                    <a:cubicBezTo>
                      <a:pt x="59646" y="38155"/>
                      <a:pt x="63968" y="41036"/>
                      <a:pt x="68290" y="43197"/>
                    </a:cubicBezTo>
                    <a:cubicBezTo>
                      <a:pt x="72612" y="45358"/>
                      <a:pt x="76574" y="47519"/>
                      <a:pt x="80175" y="49680"/>
                    </a:cubicBezTo>
                    <a:cubicBezTo>
                      <a:pt x="87739" y="53642"/>
                      <a:pt x="93861" y="56884"/>
                      <a:pt x="98543" y="59044"/>
                    </a:cubicBezTo>
                    <a:lnTo>
                      <a:pt x="83417" y="50400"/>
                    </a:lnTo>
                    <a:close/>
                  </a:path>
                </a:pathLst>
              </a:custGeom>
              <a:solidFill>
                <a:schemeClr val="accent2"/>
              </a:solidFill>
              <a:ln w="0" cap="flat">
                <a:noFill/>
                <a:prstDash val="solid"/>
                <a:miter/>
              </a:ln>
            </p:spPr>
            <p:txBody>
              <a:bodyPr rtlCol="0" anchor="ctr"/>
              <a:lstStyle/>
              <a:p>
                <a:endParaRPr lang="en-US" sz="744"/>
              </a:p>
            </p:txBody>
          </p:sp>
          <p:sp>
            <p:nvSpPr>
              <p:cNvPr id="763" name="Freeform: Shape 762">
                <a:extLst>
                  <a:ext uri="{FF2B5EF4-FFF2-40B4-BE49-F238E27FC236}">
                    <a16:creationId xmlns:a16="http://schemas.microsoft.com/office/drawing/2014/main" id="{00C97EBD-BE2D-F80B-053E-9C56D206757C}"/>
                  </a:ext>
                </a:extLst>
              </p:cNvPr>
              <p:cNvSpPr/>
              <p:nvPr/>
            </p:nvSpPr>
            <p:spPr>
              <a:xfrm>
                <a:off x="10006048" y="5827526"/>
                <a:ext cx="41418" cy="1250"/>
              </a:xfrm>
              <a:custGeom>
                <a:avLst/>
                <a:gdLst>
                  <a:gd name="connsiteX0" fmla="*/ 8284 w 41418"/>
                  <a:gd name="connsiteY0" fmla="*/ 1081 h 1250"/>
                  <a:gd name="connsiteX1" fmla="*/ 41419 w 41418"/>
                  <a:gd name="connsiteY1" fmla="*/ 0 h 1250"/>
                  <a:gd name="connsiteX2" fmla="*/ 0 w 41418"/>
                  <a:gd name="connsiteY2" fmla="*/ 0 h 1250"/>
                  <a:gd name="connsiteX3" fmla="*/ 8284 w 41418"/>
                  <a:gd name="connsiteY3" fmla="*/ 1081 h 1250"/>
                </a:gdLst>
                <a:ahLst/>
                <a:cxnLst>
                  <a:cxn ang="0">
                    <a:pos x="connsiteX0" y="connsiteY0"/>
                  </a:cxn>
                  <a:cxn ang="0">
                    <a:pos x="connsiteX1" y="connsiteY1"/>
                  </a:cxn>
                  <a:cxn ang="0">
                    <a:pos x="connsiteX2" y="connsiteY2"/>
                  </a:cxn>
                  <a:cxn ang="0">
                    <a:pos x="connsiteX3" y="connsiteY3"/>
                  </a:cxn>
                </a:cxnLst>
                <a:rect l="l" t="t" r="r" b="b"/>
                <a:pathLst>
                  <a:path w="41418" h="1250">
                    <a:moveTo>
                      <a:pt x="8284" y="1081"/>
                    </a:moveTo>
                    <a:lnTo>
                      <a:pt x="41419" y="0"/>
                    </a:lnTo>
                    <a:lnTo>
                      <a:pt x="0" y="0"/>
                    </a:lnTo>
                    <a:cubicBezTo>
                      <a:pt x="11885" y="0"/>
                      <a:pt x="-9724" y="1801"/>
                      <a:pt x="8284" y="1081"/>
                    </a:cubicBezTo>
                    <a:close/>
                  </a:path>
                </a:pathLst>
              </a:custGeom>
              <a:solidFill>
                <a:schemeClr val="accent2"/>
              </a:solidFill>
              <a:ln w="0" cap="flat">
                <a:noFill/>
                <a:prstDash val="solid"/>
                <a:miter/>
              </a:ln>
            </p:spPr>
            <p:txBody>
              <a:bodyPr rtlCol="0" anchor="ctr"/>
              <a:lstStyle/>
              <a:p>
                <a:endParaRPr lang="en-US" sz="744"/>
              </a:p>
            </p:txBody>
          </p:sp>
          <p:sp>
            <p:nvSpPr>
              <p:cNvPr id="764" name="Freeform: Shape 763">
                <a:extLst>
                  <a:ext uri="{FF2B5EF4-FFF2-40B4-BE49-F238E27FC236}">
                    <a16:creationId xmlns:a16="http://schemas.microsoft.com/office/drawing/2014/main" id="{43C3CDD9-D4CE-591C-10AC-B1FB24185CC6}"/>
                  </a:ext>
                </a:extLst>
              </p:cNvPr>
              <p:cNvSpPr/>
              <p:nvPr/>
            </p:nvSpPr>
            <p:spPr>
              <a:xfrm>
                <a:off x="9998124" y="5827526"/>
                <a:ext cx="7923" cy="3601"/>
              </a:xfrm>
              <a:custGeom>
                <a:avLst/>
                <a:gdLst>
                  <a:gd name="connsiteX0" fmla="*/ 0 w 7923"/>
                  <a:gd name="connsiteY0" fmla="*/ 0 h 3601"/>
                  <a:gd name="connsiteX1" fmla="*/ 7924 w 7923"/>
                  <a:gd name="connsiteY1" fmla="*/ 0 h 3601"/>
                  <a:gd name="connsiteX2" fmla="*/ 0 w 7923"/>
                  <a:gd name="connsiteY2" fmla="*/ 0 h 3601"/>
                </a:gdLst>
                <a:ahLst/>
                <a:cxnLst>
                  <a:cxn ang="0">
                    <a:pos x="connsiteX0" y="connsiteY0"/>
                  </a:cxn>
                  <a:cxn ang="0">
                    <a:pos x="connsiteX1" y="connsiteY1"/>
                  </a:cxn>
                  <a:cxn ang="0">
                    <a:pos x="connsiteX2" y="connsiteY2"/>
                  </a:cxn>
                </a:cxnLst>
                <a:rect l="l" t="t" r="r" b="b"/>
                <a:pathLst>
                  <a:path w="7923" h="3601">
                    <a:moveTo>
                      <a:pt x="0" y="0"/>
                    </a:moveTo>
                    <a:lnTo>
                      <a:pt x="7924" y="0"/>
                    </a:lnTo>
                    <a:cubicBezTo>
                      <a:pt x="6123" y="0"/>
                      <a:pt x="3602" y="0"/>
                      <a:pt x="0" y="0"/>
                    </a:cubicBezTo>
                    <a:close/>
                  </a:path>
                </a:pathLst>
              </a:custGeom>
              <a:solidFill>
                <a:schemeClr val="accent2"/>
              </a:solidFill>
              <a:ln w="0" cap="flat">
                <a:noFill/>
                <a:prstDash val="solid"/>
                <a:miter/>
              </a:ln>
            </p:spPr>
            <p:txBody>
              <a:bodyPr rtlCol="0" anchor="ctr"/>
              <a:lstStyle/>
              <a:p>
                <a:endParaRPr lang="en-US" sz="744"/>
              </a:p>
            </p:txBody>
          </p:sp>
          <p:sp>
            <p:nvSpPr>
              <p:cNvPr id="765" name="Freeform: Shape 764">
                <a:extLst>
                  <a:ext uri="{FF2B5EF4-FFF2-40B4-BE49-F238E27FC236}">
                    <a16:creationId xmlns:a16="http://schemas.microsoft.com/office/drawing/2014/main" id="{D1AFE006-E121-7F6B-6526-F64CD9358F05}"/>
                  </a:ext>
                </a:extLst>
              </p:cNvPr>
              <p:cNvSpPr/>
              <p:nvPr/>
            </p:nvSpPr>
            <p:spPr>
              <a:xfrm>
                <a:off x="10515642" y="6005951"/>
                <a:ext cx="49377" cy="46676"/>
              </a:xfrm>
              <a:custGeom>
                <a:avLst/>
                <a:gdLst>
                  <a:gd name="connsiteX0" fmla="*/ 35 w 49377"/>
                  <a:gd name="connsiteY0" fmla="*/ 576 h 46676"/>
                  <a:gd name="connsiteX1" fmla="*/ 24886 w 49377"/>
                  <a:gd name="connsiteY1" fmla="*/ 24707 h 46676"/>
                  <a:gd name="connsiteX2" fmla="*/ 30649 w 49377"/>
                  <a:gd name="connsiteY2" fmla="*/ 30469 h 46676"/>
                  <a:gd name="connsiteX3" fmla="*/ 36772 w 49377"/>
                  <a:gd name="connsiteY3" fmla="*/ 35872 h 46676"/>
                  <a:gd name="connsiteX4" fmla="*/ 49377 w 49377"/>
                  <a:gd name="connsiteY4" fmla="*/ 46677 h 46676"/>
                  <a:gd name="connsiteX5" fmla="*/ 38212 w 49377"/>
                  <a:gd name="connsiteY5" fmla="*/ 36232 h 46676"/>
                  <a:gd name="connsiteX6" fmla="*/ 29929 w 49377"/>
                  <a:gd name="connsiteY6" fmla="*/ 28309 h 46676"/>
                  <a:gd name="connsiteX7" fmla="*/ 21285 w 49377"/>
                  <a:gd name="connsiteY7" fmla="*/ 19665 h 46676"/>
                  <a:gd name="connsiteX8" fmla="*/ 35 w 49377"/>
                  <a:gd name="connsiteY8" fmla="*/ 216 h 46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377" h="46676">
                    <a:moveTo>
                      <a:pt x="35" y="576"/>
                    </a:moveTo>
                    <a:cubicBezTo>
                      <a:pt x="9039" y="9220"/>
                      <a:pt x="16963" y="17144"/>
                      <a:pt x="24886" y="24707"/>
                    </a:cubicBezTo>
                    <a:cubicBezTo>
                      <a:pt x="26687" y="26508"/>
                      <a:pt x="28848" y="28669"/>
                      <a:pt x="30649" y="30469"/>
                    </a:cubicBezTo>
                    <a:cubicBezTo>
                      <a:pt x="32810" y="32270"/>
                      <a:pt x="34611" y="34071"/>
                      <a:pt x="36772" y="35872"/>
                    </a:cubicBezTo>
                    <a:cubicBezTo>
                      <a:pt x="40734" y="39473"/>
                      <a:pt x="45056" y="43075"/>
                      <a:pt x="49377" y="46677"/>
                    </a:cubicBezTo>
                    <a:cubicBezTo>
                      <a:pt x="47576" y="44876"/>
                      <a:pt x="43615" y="41274"/>
                      <a:pt x="38212" y="36232"/>
                    </a:cubicBezTo>
                    <a:cubicBezTo>
                      <a:pt x="35691" y="33711"/>
                      <a:pt x="32810" y="31190"/>
                      <a:pt x="29929" y="28309"/>
                    </a:cubicBezTo>
                    <a:cubicBezTo>
                      <a:pt x="27047" y="25427"/>
                      <a:pt x="24166" y="22546"/>
                      <a:pt x="21285" y="19665"/>
                    </a:cubicBezTo>
                    <a:cubicBezTo>
                      <a:pt x="9759" y="8140"/>
                      <a:pt x="-685" y="-1585"/>
                      <a:pt x="35" y="216"/>
                    </a:cubicBezTo>
                    <a:close/>
                  </a:path>
                </a:pathLst>
              </a:custGeom>
              <a:solidFill>
                <a:schemeClr val="accent2"/>
              </a:solidFill>
              <a:ln w="0" cap="flat">
                <a:noFill/>
                <a:prstDash val="solid"/>
                <a:miter/>
              </a:ln>
            </p:spPr>
            <p:txBody>
              <a:bodyPr rtlCol="0" anchor="ctr"/>
              <a:lstStyle/>
              <a:p>
                <a:endParaRPr lang="en-US" sz="744"/>
              </a:p>
            </p:txBody>
          </p:sp>
          <p:sp>
            <p:nvSpPr>
              <p:cNvPr id="766" name="Freeform: Shape 765">
                <a:extLst>
                  <a:ext uri="{FF2B5EF4-FFF2-40B4-BE49-F238E27FC236}">
                    <a16:creationId xmlns:a16="http://schemas.microsoft.com/office/drawing/2014/main" id="{DA3D1E2A-5B08-2949-B9CC-E91D7F0D70C6}"/>
                  </a:ext>
                </a:extLst>
              </p:cNvPr>
              <p:cNvSpPr/>
              <p:nvPr/>
            </p:nvSpPr>
            <p:spPr>
              <a:xfrm>
                <a:off x="9775183" y="5831848"/>
                <a:ext cx="59787" cy="360"/>
              </a:xfrm>
              <a:custGeom>
                <a:avLst/>
                <a:gdLst>
                  <a:gd name="connsiteX0" fmla="*/ 5042 w 59787"/>
                  <a:gd name="connsiteY0" fmla="*/ 360 h 360"/>
                  <a:gd name="connsiteX1" fmla="*/ 59787 w 59787"/>
                  <a:gd name="connsiteY1" fmla="*/ 0 h 360"/>
                  <a:gd name="connsiteX2" fmla="*/ 0 w 59787"/>
                  <a:gd name="connsiteY2" fmla="*/ 0 h 360"/>
                  <a:gd name="connsiteX3" fmla="*/ 5042 w 59787"/>
                  <a:gd name="connsiteY3" fmla="*/ 360 h 360"/>
                </a:gdLst>
                <a:ahLst/>
                <a:cxnLst>
                  <a:cxn ang="0">
                    <a:pos x="connsiteX0" y="connsiteY0"/>
                  </a:cxn>
                  <a:cxn ang="0">
                    <a:pos x="connsiteX1" y="connsiteY1"/>
                  </a:cxn>
                  <a:cxn ang="0">
                    <a:pos x="connsiteX2" y="connsiteY2"/>
                  </a:cxn>
                  <a:cxn ang="0">
                    <a:pos x="connsiteX3" y="connsiteY3"/>
                  </a:cxn>
                </a:cxnLst>
                <a:rect l="l" t="t" r="r" b="b"/>
                <a:pathLst>
                  <a:path w="59787" h="360">
                    <a:moveTo>
                      <a:pt x="5042" y="360"/>
                    </a:moveTo>
                    <a:lnTo>
                      <a:pt x="59787" y="0"/>
                    </a:lnTo>
                    <a:lnTo>
                      <a:pt x="0" y="0"/>
                    </a:lnTo>
                    <a:lnTo>
                      <a:pt x="5042" y="360"/>
                    </a:lnTo>
                    <a:close/>
                  </a:path>
                </a:pathLst>
              </a:custGeom>
              <a:solidFill>
                <a:schemeClr val="accent2"/>
              </a:solidFill>
              <a:ln w="0" cap="flat">
                <a:noFill/>
                <a:prstDash val="solid"/>
                <a:miter/>
              </a:ln>
            </p:spPr>
            <p:txBody>
              <a:bodyPr rtlCol="0" anchor="ctr"/>
              <a:lstStyle/>
              <a:p>
                <a:endParaRPr lang="en-US" sz="744"/>
              </a:p>
            </p:txBody>
          </p:sp>
          <p:sp>
            <p:nvSpPr>
              <p:cNvPr id="767" name="Freeform: Shape 766">
                <a:extLst>
                  <a:ext uri="{FF2B5EF4-FFF2-40B4-BE49-F238E27FC236}">
                    <a16:creationId xmlns:a16="http://schemas.microsoft.com/office/drawing/2014/main" id="{94485874-A4EB-122C-D023-47347FA13FE1}"/>
                  </a:ext>
                </a:extLst>
              </p:cNvPr>
              <p:cNvSpPr/>
              <p:nvPr/>
            </p:nvSpPr>
            <p:spPr>
              <a:xfrm>
                <a:off x="9469045" y="5827526"/>
                <a:ext cx="55104" cy="1440"/>
              </a:xfrm>
              <a:custGeom>
                <a:avLst/>
                <a:gdLst>
                  <a:gd name="connsiteX0" fmla="*/ 55105 w 55104"/>
                  <a:gd name="connsiteY0" fmla="*/ 720 h 1440"/>
                  <a:gd name="connsiteX1" fmla="*/ 45380 w 55104"/>
                  <a:gd name="connsiteY1" fmla="*/ 0 h 1440"/>
                  <a:gd name="connsiteX2" fmla="*/ 0 w 55104"/>
                  <a:gd name="connsiteY2" fmla="*/ 1081 h 1440"/>
                  <a:gd name="connsiteX3" fmla="*/ 9724 w 55104"/>
                  <a:gd name="connsiteY3" fmla="*/ 1441 h 1440"/>
                  <a:gd name="connsiteX4" fmla="*/ 55105 w 55104"/>
                  <a:gd name="connsiteY4" fmla="*/ 720 h 14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104" h="1440">
                    <a:moveTo>
                      <a:pt x="55105" y="720"/>
                    </a:moveTo>
                    <a:lnTo>
                      <a:pt x="45380" y="0"/>
                    </a:lnTo>
                    <a:lnTo>
                      <a:pt x="0" y="1081"/>
                    </a:lnTo>
                    <a:lnTo>
                      <a:pt x="9724" y="1441"/>
                    </a:lnTo>
                    <a:lnTo>
                      <a:pt x="55105" y="720"/>
                    </a:lnTo>
                    <a:close/>
                  </a:path>
                </a:pathLst>
              </a:custGeom>
              <a:solidFill>
                <a:schemeClr val="accent2"/>
              </a:solidFill>
              <a:ln w="0" cap="flat">
                <a:noFill/>
                <a:prstDash val="solid"/>
                <a:miter/>
              </a:ln>
            </p:spPr>
            <p:txBody>
              <a:bodyPr rtlCol="0" anchor="ctr"/>
              <a:lstStyle/>
              <a:p>
                <a:endParaRPr lang="en-US" sz="744"/>
              </a:p>
            </p:txBody>
          </p:sp>
          <p:sp>
            <p:nvSpPr>
              <p:cNvPr id="768" name="Freeform: Shape 767">
                <a:extLst>
                  <a:ext uri="{FF2B5EF4-FFF2-40B4-BE49-F238E27FC236}">
                    <a16:creationId xmlns:a16="http://schemas.microsoft.com/office/drawing/2014/main" id="{287DAF29-75BB-A253-E633-D4DAD8ACA349}"/>
                  </a:ext>
                </a:extLst>
              </p:cNvPr>
              <p:cNvSpPr/>
              <p:nvPr/>
            </p:nvSpPr>
            <p:spPr>
              <a:xfrm>
                <a:off x="9843614" y="5872186"/>
                <a:ext cx="73921" cy="2160"/>
              </a:xfrm>
              <a:custGeom>
                <a:avLst/>
                <a:gdLst>
                  <a:gd name="connsiteX0" fmla="*/ 15487 w 73921"/>
                  <a:gd name="connsiteY0" fmla="*/ 2161 h 2160"/>
                  <a:gd name="connsiteX1" fmla="*/ 72033 w 73921"/>
                  <a:gd name="connsiteY1" fmla="*/ 0 h 2160"/>
                  <a:gd name="connsiteX2" fmla="*/ 0 w 73921"/>
                  <a:gd name="connsiteY2" fmla="*/ 0 h 2160"/>
                  <a:gd name="connsiteX3" fmla="*/ 61948 w 73921"/>
                  <a:gd name="connsiteY3" fmla="*/ 360 h 2160"/>
                  <a:gd name="connsiteX4" fmla="*/ 15847 w 73921"/>
                  <a:gd name="connsiteY4" fmla="*/ 2161 h 21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921" h="2160">
                    <a:moveTo>
                      <a:pt x="15487" y="2161"/>
                    </a:moveTo>
                    <a:cubicBezTo>
                      <a:pt x="52584" y="2161"/>
                      <a:pt x="81757" y="360"/>
                      <a:pt x="72033" y="0"/>
                    </a:cubicBezTo>
                    <a:lnTo>
                      <a:pt x="0" y="0"/>
                    </a:lnTo>
                    <a:cubicBezTo>
                      <a:pt x="18368" y="1801"/>
                      <a:pt x="20169" y="0"/>
                      <a:pt x="61948" y="360"/>
                    </a:cubicBezTo>
                    <a:lnTo>
                      <a:pt x="15847" y="2161"/>
                    </a:lnTo>
                    <a:close/>
                  </a:path>
                </a:pathLst>
              </a:custGeom>
              <a:solidFill>
                <a:schemeClr val="accent2"/>
              </a:solidFill>
              <a:ln w="0" cap="flat">
                <a:noFill/>
                <a:prstDash val="solid"/>
                <a:miter/>
              </a:ln>
            </p:spPr>
            <p:txBody>
              <a:bodyPr rtlCol="0" anchor="ctr"/>
              <a:lstStyle/>
              <a:p>
                <a:endParaRPr lang="en-US" sz="744"/>
              </a:p>
            </p:txBody>
          </p:sp>
          <p:sp>
            <p:nvSpPr>
              <p:cNvPr id="769" name="Freeform: Shape 768">
                <a:extLst>
                  <a:ext uri="{FF2B5EF4-FFF2-40B4-BE49-F238E27FC236}">
                    <a16:creationId xmlns:a16="http://schemas.microsoft.com/office/drawing/2014/main" id="{F3D3C863-4A82-D744-9F5F-AB6E970CD034}"/>
                  </a:ext>
                </a:extLst>
              </p:cNvPr>
              <p:cNvSpPr/>
              <p:nvPr/>
            </p:nvSpPr>
            <p:spPr>
              <a:xfrm>
                <a:off x="8424166" y="3685279"/>
                <a:ext cx="11572" cy="1340524"/>
              </a:xfrm>
              <a:custGeom>
                <a:avLst/>
                <a:gdLst>
                  <a:gd name="connsiteX0" fmla="*/ 4730 w 11572"/>
                  <a:gd name="connsiteY0" fmla="*/ 997290 h 1340524"/>
                  <a:gd name="connsiteX1" fmla="*/ 4009 w 11572"/>
                  <a:gd name="connsiteY1" fmla="*/ 1096335 h 1340524"/>
                  <a:gd name="connsiteX2" fmla="*/ 2209 w 11572"/>
                  <a:gd name="connsiteY2" fmla="*/ 1069683 h 1340524"/>
                  <a:gd name="connsiteX3" fmla="*/ 5090 w 11572"/>
                  <a:gd name="connsiteY3" fmla="*/ 1131991 h 1340524"/>
                  <a:gd name="connsiteX4" fmla="*/ 48 w 11572"/>
                  <a:gd name="connsiteY4" fmla="*/ 1027904 h 1340524"/>
                  <a:gd name="connsiteX5" fmla="*/ 1488 w 11572"/>
                  <a:gd name="connsiteY5" fmla="*/ 1227794 h 1340524"/>
                  <a:gd name="connsiteX6" fmla="*/ 3289 w 11572"/>
                  <a:gd name="connsiteY6" fmla="*/ 1170528 h 1340524"/>
                  <a:gd name="connsiteX7" fmla="*/ 4730 w 11572"/>
                  <a:gd name="connsiteY7" fmla="*/ 1217349 h 1340524"/>
                  <a:gd name="connsiteX8" fmla="*/ 4730 w 11572"/>
                  <a:gd name="connsiteY8" fmla="*/ 1263450 h 1340524"/>
                  <a:gd name="connsiteX9" fmla="*/ 6170 w 11572"/>
                  <a:gd name="connsiteY9" fmla="*/ 1309911 h 1340524"/>
                  <a:gd name="connsiteX10" fmla="*/ 6891 w 11572"/>
                  <a:gd name="connsiteY10" fmla="*/ 1291543 h 1340524"/>
                  <a:gd name="connsiteX11" fmla="*/ 9412 w 11572"/>
                  <a:gd name="connsiteY11" fmla="*/ 1321076 h 1340524"/>
                  <a:gd name="connsiteX12" fmla="*/ 10492 w 11572"/>
                  <a:gd name="connsiteY12" fmla="*/ 1331521 h 1340524"/>
                  <a:gd name="connsiteX13" fmla="*/ 11573 w 11572"/>
                  <a:gd name="connsiteY13" fmla="*/ 1340525 h 1340524"/>
                  <a:gd name="connsiteX14" fmla="*/ 11573 w 11572"/>
                  <a:gd name="connsiteY14" fmla="*/ 1333682 h 1340524"/>
                  <a:gd name="connsiteX15" fmla="*/ 11573 w 11572"/>
                  <a:gd name="connsiteY15" fmla="*/ 1327559 h 1340524"/>
                  <a:gd name="connsiteX16" fmla="*/ 10132 w 11572"/>
                  <a:gd name="connsiteY16" fmla="*/ 1309911 h 1340524"/>
                  <a:gd name="connsiteX17" fmla="*/ 9772 w 11572"/>
                  <a:gd name="connsiteY17" fmla="*/ 1292983 h 1340524"/>
                  <a:gd name="connsiteX18" fmla="*/ 9772 w 11572"/>
                  <a:gd name="connsiteY18" fmla="*/ 1262370 h 1340524"/>
                  <a:gd name="connsiteX19" fmla="*/ 10492 w 11572"/>
                  <a:gd name="connsiteY19" fmla="*/ 1208345 h 1340524"/>
                  <a:gd name="connsiteX20" fmla="*/ 8692 w 11572"/>
                  <a:gd name="connsiteY20" fmla="*/ 1057437 h 1340524"/>
                  <a:gd name="connsiteX21" fmla="*/ 8692 w 11572"/>
                  <a:gd name="connsiteY21" fmla="*/ 1010256 h 1340524"/>
                  <a:gd name="connsiteX22" fmla="*/ 8692 w 11572"/>
                  <a:gd name="connsiteY22" fmla="*/ 992608 h 1340524"/>
                  <a:gd name="connsiteX23" fmla="*/ 10132 w 11572"/>
                  <a:gd name="connsiteY23" fmla="*/ 1021061 h 1340524"/>
                  <a:gd name="connsiteX24" fmla="*/ 8692 w 11572"/>
                  <a:gd name="connsiteY24" fmla="*/ 931020 h 1340524"/>
                  <a:gd name="connsiteX25" fmla="*/ 8692 w 11572"/>
                  <a:gd name="connsiteY25" fmla="*/ 760663 h 1340524"/>
                  <a:gd name="connsiteX26" fmla="*/ 9052 w 11572"/>
                  <a:gd name="connsiteY26" fmla="*/ 746257 h 1340524"/>
                  <a:gd name="connsiteX27" fmla="*/ 8331 w 11572"/>
                  <a:gd name="connsiteY27" fmla="*/ 740134 h 1340524"/>
                  <a:gd name="connsiteX28" fmla="*/ 8331 w 11572"/>
                  <a:gd name="connsiteY28" fmla="*/ 369167 h 1340524"/>
                  <a:gd name="connsiteX29" fmla="*/ 8331 w 11572"/>
                  <a:gd name="connsiteY29" fmla="*/ 183683 h 1340524"/>
                  <a:gd name="connsiteX30" fmla="*/ 8331 w 11572"/>
                  <a:gd name="connsiteY30" fmla="*/ 90761 h 1340524"/>
                  <a:gd name="connsiteX31" fmla="*/ 8331 w 11572"/>
                  <a:gd name="connsiteY31" fmla="*/ 67711 h 1340524"/>
                  <a:gd name="connsiteX32" fmla="*/ 8331 w 11572"/>
                  <a:gd name="connsiteY32" fmla="*/ 45020 h 1340524"/>
                  <a:gd name="connsiteX33" fmla="*/ 9412 w 11572"/>
                  <a:gd name="connsiteY33" fmla="*/ 22330 h 1340524"/>
                  <a:gd name="connsiteX34" fmla="*/ 10852 w 11572"/>
                  <a:gd name="connsiteY34" fmla="*/ 0 h 1340524"/>
                  <a:gd name="connsiteX35" fmla="*/ 9772 w 11572"/>
                  <a:gd name="connsiteY35" fmla="*/ 12966 h 1340524"/>
                  <a:gd name="connsiteX36" fmla="*/ 9052 w 11572"/>
                  <a:gd name="connsiteY36" fmla="*/ 25572 h 1340524"/>
                  <a:gd name="connsiteX37" fmla="*/ 7971 w 11572"/>
                  <a:gd name="connsiteY37" fmla="*/ 50783 h 1340524"/>
                  <a:gd name="connsiteX38" fmla="*/ 7611 w 11572"/>
                  <a:gd name="connsiteY38" fmla="*/ 63389 h 1340524"/>
                  <a:gd name="connsiteX39" fmla="*/ 7611 w 11572"/>
                  <a:gd name="connsiteY39" fmla="*/ 76354 h 1340524"/>
                  <a:gd name="connsiteX40" fmla="*/ 7611 w 11572"/>
                  <a:gd name="connsiteY40" fmla="*/ 103727 h 1340524"/>
                  <a:gd name="connsiteX41" fmla="*/ 5090 w 11572"/>
                  <a:gd name="connsiteY41" fmla="*/ 149107 h 1340524"/>
                  <a:gd name="connsiteX42" fmla="*/ 5090 w 11572"/>
                  <a:gd name="connsiteY42" fmla="*/ 64109 h 1340524"/>
                  <a:gd name="connsiteX43" fmla="*/ 1848 w 11572"/>
                  <a:gd name="connsiteY43" fmla="*/ 83918 h 1340524"/>
                  <a:gd name="connsiteX44" fmla="*/ 5090 w 11572"/>
                  <a:gd name="connsiteY44" fmla="*/ 283448 h 1340524"/>
                  <a:gd name="connsiteX45" fmla="*/ 2929 w 11572"/>
                  <a:gd name="connsiteY45" fmla="*/ 311541 h 1340524"/>
                  <a:gd name="connsiteX46" fmla="*/ 2929 w 11572"/>
                  <a:gd name="connsiteY46" fmla="*/ 296414 h 1340524"/>
                  <a:gd name="connsiteX47" fmla="*/ 2929 w 11572"/>
                  <a:gd name="connsiteY47" fmla="*/ 431475 h 1340524"/>
                  <a:gd name="connsiteX48" fmla="*/ 1128 w 11572"/>
                  <a:gd name="connsiteY48" fmla="*/ 430034 h 1340524"/>
                  <a:gd name="connsiteX49" fmla="*/ 2929 w 11572"/>
                  <a:gd name="connsiteY49" fmla="*/ 605793 h 1340524"/>
                  <a:gd name="connsiteX50" fmla="*/ 2929 w 11572"/>
                  <a:gd name="connsiteY50" fmla="*/ 602912 h 1340524"/>
                  <a:gd name="connsiteX51" fmla="*/ 4009 w 11572"/>
                  <a:gd name="connsiteY51" fmla="*/ 828374 h 1340524"/>
                  <a:gd name="connsiteX52" fmla="*/ 1848 w 11572"/>
                  <a:gd name="connsiteY52" fmla="*/ 759223 h 1340524"/>
                  <a:gd name="connsiteX53" fmla="*/ 2929 w 11572"/>
                  <a:gd name="connsiteY53" fmla="*/ 860068 h 1340524"/>
                  <a:gd name="connsiteX54" fmla="*/ 768 w 11572"/>
                  <a:gd name="connsiteY54" fmla="*/ 830895 h 1340524"/>
                  <a:gd name="connsiteX55" fmla="*/ 4009 w 11572"/>
                  <a:gd name="connsiteY55" fmla="*/ 1013137 h 1340524"/>
                  <a:gd name="connsiteX56" fmla="*/ 6170 w 11572"/>
                  <a:gd name="connsiteY56" fmla="*/ 997650 h 1340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Lst>
                <a:rect l="l" t="t" r="r" b="b"/>
                <a:pathLst>
                  <a:path w="11572" h="1340524">
                    <a:moveTo>
                      <a:pt x="4730" y="997290"/>
                    </a:moveTo>
                    <a:cubicBezTo>
                      <a:pt x="5810" y="1013497"/>
                      <a:pt x="5090" y="1092373"/>
                      <a:pt x="4009" y="1096335"/>
                    </a:cubicBezTo>
                    <a:cubicBezTo>
                      <a:pt x="3649" y="1085890"/>
                      <a:pt x="2929" y="1043031"/>
                      <a:pt x="2209" y="1069683"/>
                    </a:cubicBezTo>
                    <a:lnTo>
                      <a:pt x="5090" y="1131991"/>
                    </a:lnTo>
                    <a:cubicBezTo>
                      <a:pt x="3289" y="1215188"/>
                      <a:pt x="1128" y="1068962"/>
                      <a:pt x="48" y="1027904"/>
                    </a:cubicBezTo>
                    <a:cubicBezTo>
                      <a:pt x="-313" y="1112542"/>
                      <a:pt x="1488" y="1137753"/>
                      <a:pt x="1488" y="1227794"/>
                    </a:cubicBezTo>
                    <a:cubicBezTo>
                      <a:pt x="1488" y="1201142"/>
                      <a:pt x="2569" y="1184575"/>
                      <a:pt x="3289" y="1170528"/>
                    </a:cubicBezTo>
                    <a:cubicBezTo>
                      <a:pt x="4370" y="1169088"/>
                      <a:pt x="4730" y="1189257"/>
                      <a:pt x="4730" y="1217349"/>
                    </a:cubicBezTo>
                    <a:cubicBezTo>
                      <a:pt x="4730" y="1231396"/>
                      <a:pt x="4730" y="1247243"/>
                      <a:pt x="4730" y="1263450"/>
                    </a:cubicBezTo>
                    <a:cubicBezTo>
                      <a:pt x="5090" y="1279297"/>
                      <a:pt x="5450" y="1295505"/>
                      <a:pt x="6170" y="1309911"/>
                    </a:cubicBezTo>
                    <a:cubicBezTo>
                      <a:pt x="6170" y="1291183"/>
                      <a:pt x="6170" y="1287221"/>
                      <a:pt x="6891" y="1291543"/>
                    </a:cubicBezTo>
                    <a:cubicBezTo>
                      <a:pt x="7611" y="1295505"/>
                      <a:pt x="7971" y="1307750"/>
                      <a:pt x="9412" y="1321076"/>
                    </a:cubicBezTo>
                    <a:cubicBezTo>
                      <a:pt x="9772" y="1325758"/>
                      <a:pt x="10132" y="1329000"/>
                      <a:pt x="10492" y="1331521"/>
                    </a:cubicBezTo>
                    <a:cubicBezTo>
                      <a:pt x="10492" y="1334762"/>
                      <a:pt x="11213" y="1337644"/>
                      <a:pt x="11573" y="1340525"/>
                    </a:cubicBezTo>
                    <a:lnTo>
                      <a:pt x="11573" y="1333682"/>
                    </a:lnTo>
                    <a:cubicBezTo>
                      <a:pt x="11573" y="1334042"/>
                      <a:pt x="11573" y="1332601"/>
                      <a:pt x="11573" y="1327559"/>
                    </a:cubicBezTo>
                    <a:cubicBezTo>
                      <a:pt x="11213" y="1321436"/>
                      <a:pt x="10492" y="1315674"/>
                      <a:pt x="10132" y="1309911"/>
                    </a:cubicBezTo>
                    <a:cubicBezTo>
                      <a:pt x="9772" y="1304149"/>
                      <a:pt x="10132" y="1298746"/>
                      <a:pt x="9772" y="1292983"/>
                    </a:cubicBezTo>
                    <a:cubicBezTo>
                      <a:pt x="9772" y="1282179"/>
                      <a:pt x="9772" y="1272094"/>
                      <a:pt x="9772" y="1262370"/>
                    </a:cubicBezTo>
                    <a:cubicBezTo>
                      <a:pt x="10132" y="1242561"/>
                      <a:pt x="10492" y="1224553"/>
                      <a:pt x="10492" y="1208345"/>
                    </a:cubicBezTo>
                    <a:cubicBezTo>
                      <a:pt x="6891" y="1240400"/>
                      <a:pt x="9772" y="1098136"/>
                      <a:pt x="8692" y="1057437"/>
                    </a:cubicBezTo>
                    <a:lnTo>
                      <a:pt x="8692" y="1010256"/>
                    </a:lnTo>
                    <a:cubicBezTo>
                      <a:pt x="8692" y="1010256"/>
                      <a:pt x="8692" y="992608"/>
                      <a:pt x="8692" y="992608"/>
                    </a:cubicBezTo>
                    <a:cubicBezTo>
                      <a:pt x="9052" y="989006"/>
                      <a:pt x="9412" y="994049"/>
                      <a:pt x="10132" y="1021061"/>
                    </a:cubicBezTo>
                    <a:cubicBezTo>
                      <a:pt x="9412" y="998731"/>
                      <a:pt x="9772" y="924177"/>
                      <a:pt x="8692" y="931020"/>
                    </a:cubicBezTo>
                    <a:lnTo>
                      <a:pt x="8692" y="760663"/>
                    </a:lnTo>
                    <a:cubicBezTo>
                      <a:pt x="8692" y="755261"/>
                      <a:pt x="8692" y="750218"/>
                      <a:pt x="9052" y="746257"/>
                    </a:cubicBezTo>
                    <a:cubicBezTo>
                      <a:pt x="9052" y="740494"/>
                      <a:pt x="8692" y="739414"/>
                      <a:pt x="8331" y="740134"/>
                    </a:cubicBezTo>
                    <a:lnTo>
                      <a:pt x="8331" y="369167"/>
                    </a:lnTo>
                    <a:cubicBezTo>
                      <a:pt x="8331" y="369167"/>
                      <a:pt x="8331" y="183683"/>
                      <a:pt x="8331" y="183683"/>
                    </a:cubicBezTo>
                    <a:lnTo>
                      <a:pt x="8331" y="90761"/>
                    </a:lnTo>
                    <a:cubicBezTo>
                      <a:pt x="8331" y="90761"/>
                      <a:pt x="8331" y="67711"/>
                      <a:pt x="8331" y="67711"/>
                    </a:cubicBezTo>
                    <a:lnTo>
                      <a:pt x="8331" y="45020"/>
                    </a:lnTo>
                    <a:cubicBezTo>
                      <a:pt x="8692" y="45020"/>
                      <a:pt x="9412" y="22330"/>
                      <a:pt x="9412" y="22330"/>
                    </a:cubicBezTo>
                    <a:cubicBezTo>
                      <a:pt x="9772" y="14767"/>
                      <a:pt x="10492" y="7203"/>
                      <a:pt x="10852" y="0"/>
                    </a:cubicBezTo>
                    <a:cubicBezTo>
                      <a:pt x="10492" y="4322"/>
                      <a:pt x="10132" y="8644"/>
                      <a:pt x="9772" y="12966"/>
                    </a:cubicBezTo>
                    <a:cubicBezTo>
                      <a:pt x="9412" y="17288"/>
                      <a:pt x="9052" y="21610"/>
                      <a:pt x="9052" y="25572"/>
                    </a:cubicBezTo>
                    <a:cubicBezTo>
                      <a:pt x="9052" y="33855"/>
                      <a:pt x="8331" y="42499"/>
                      <a:pt x="7971" y="50783"/>
                    </a:cubicBezTo>
                    <a:cubicBezTo>
                      <a:pt x="7971" y="55105"/>
                      <a:pt x="7971" y="59067"/>
                      <a:pt x="7611" y="63389"/>
                    </a:cubicBezTo>
                    <a:cubicBezTo>
                      <a:pt x="7611" y="67711"/>
                      <a:pt x="7611" y="72033"/>
                      <a:pt x="7611" y="76354"/>
                    </a:cubicBezTo>
                    <a:cubicBezTo>
                      <a:pt x="7611" y="85359"/>
                      <a:pt x="7611" y="94363"/>
                      <a:pt x="7611" y="103727"/>
                    </a:cubicBezTo>
                    <a:cubicBezTo>
                      <a:pt x="5450" y="47181"/>
                      <a:pt x="7251" y="165675"/>
                      <a:pt x="5090" y="149107"/>
                    </a:cubicBezTo>
                    <a:cubicBezTo>
                      <a:pt x="4370" y="123536"/>
                      <a:pt x="4370" y="86439"/>
                      <a:pt x="5090" y="64109"/>
                    </a:cubicBezTo>
                    <a:cubicBezTo>
                      <a:pt x="4009" y="55825"/>
                      <a:pt x="2929" y="87520"/>
                      <a:pt x="1848" y="83918"/>
                    </a:cubicBezTo>
                    <a:cubicBezTo>
                      <a:pt x="408" y="177560"/>
                      <a:pt x="5810" y="191967"/>
                      <a:pt x="5090" y="283448"/>
                    </a:cubicBezTo>
                    <a:cubicBezTo>
                      <a:pt x="3649" y="279846"/>
                      <a:pt x="2569" y="251393"/>
                      <a:pt x="2929" y="311541"/>
                    </a:cubicBezTo>
                    <a:lnTo>
                      <a:pt x="2929" y="296414"/>
                    </a:lnTo>
                    <a:cubicBezTo>
                      <a:pt x="4009" y="392217"/>
                      <a:pt x="-313" y="371328"/>
                      <a:pt x="2929" y="431475"/>
                    </a:cubicBezTo>
                    <a:lnTo>
                      <a:pt x="1128" y="430034"/>
                    </a:lnTo>
                    <a:cubicBezTo>
                      <a:pt x="2569" y="473614"/>
                      <a:pt x="2569" y="558252"/>
                      <a:pt x="2929" y="605793"/>
                    </a:cubicBezTo>
                    <a:lnTo>
                      <a:pt x="2929" y="602912"/>
                    </a:lnTo>
                    <a:cubicBezTo>
                      <a:pt x="4730" y="736893"/>
                      <a:pt x="2929" y="678186"/>
                      <a:pt x="4009" y="828374"/>
                    </a:cubicBezTo>
                    <a:lnTo>
                      <a:pt x="1848" y="759223"/>
                    </a:lnTo>
                    <a:cubicBezTo>
                      <a:pt x="768" y="811086"/>
                      <a:pt x="3289" y="822611"/>
                      <a:pt x="2929" y="860068"/>
                    </a:cubicBezTo>
                    <a:cubicBezTo>
                      <a:pt x="2569" y="857547"/>
                      <a:pt x="1128" y="866191"/>
                      <a:pt x="768" y="830895"/>
                    </a:cubicBezTo>
                    <a:lnTo>
                      <a:pt x="4009" y="1013137"/>
                    </a:lnTo>
                    <a:cubicBezTo>
                      <a:pt x="5450" y="1056717"/>
                      <a:pt x="5450" y="1004133"/>
                      <a:pt x="6170" y="997650"/>
                    </a:cubicBezTo>
                    <a:close/>
                  </a:path>
                </a:pathLst>
              </a:custGeom>
              <a:solidFill>
                <a:schemeClr val="accent2"/>
              </a:solidFill>
              <a:ln w="0" cap="flat">
                <a:noFill/>
                <a:prstDash val="solid"/>
                <a:miter/>
              </a:ln>
            </p:spPr>
            <p:txBody>
              <a:bodyPr rtlCol="0" anchor="ctr"/>
              <a:lstStyle/>
              <a:p>
                <a:endParaRPr lang="en-US" sz="744"/>
              </a:p>
            </p:txBody>
          </p:sp>
          <p:sp>
            <p:nvSpPr>
              <p:cNvPr id="770" name="Freeform: Shape 769">
                <a:extLst>
                  <a:ext uri="{FF2B5EF4-FFF2-40B4-BE49-F238E27FC236}">
                    <a16:creationId xmlns:a16="http://schemas.microsoft.com/office/drawing/2014/main" id="{1D19326C-6E46-499C-5FB5-FD0A30A27CFA}"/>
                  </a:ext>
                </a:extLst>
              </p:cNvPr>
              <p:cNvSpPr/>
              <p:nvPr/>
            </p:nvSpPr>
            <p:spPr>
              <a:xfrm>
                <a:off x="8426375" y="4913073"/>
                <a:ext cx="3601" cy="33495"/>
              </a:xfrm>
              <a:custGeom>
                <a:avLst/>
                <a:gdLst>
                  <a:gd name="connsiteX0" fmla="*/ 0 w 3601"/>
                  <a:gd name="connsiteY0" fmla="*/ 0 h 33495"/>
                  <a:gd name="connsiteX1" fmla="*/ 0 w 3601"/>
                  <a:gd name="connsiteY1" fmla="*/ 33495 h 33495"/>
                  <a:gd name="connsiteX2" fmla="*/ 0 w 3601"/>
                  <a:gd name="connsiteY2" fmla="*/ 0 h 33495"/>
                </a:gdLst>
                <a:ahLst/>
                <a:cxnLst>
                  <a:cxn ang="0">
                    <a:pos x="connsiteX0" y="connsiteY0"/>
                  </a:cxn>
                  <a:cxn ang="0">
                    <a:pos x="connsiteX1" y="connsiteY1"/>
                  </a:cxn>
                  <a:cxn ang="0">
                    <a:pos x="connsiteX2" y="connsiteY2"/>
                  </a:cxn>
                </a:cxnLst>
                <a:rect l="l" t="t" r="r" b="b"/>
                <a:pathLst>
                  <a:path w="3601" h="33495">
                    <a:moveTo>
                      <a:pt x="0" y="0"/>
                    </a:moveTo>
                    <a:cubicBezTo>
                      <a:pt x="0" y="9724"/>
                      <a:pt x="0" y="20529"/>
                      <a:pt x="0" y="33495"/>
                    </a:cubicBezTo>
                    <a:cubicBezTo>
                      <a:pt x="0" y="20889"/>
                      <a:pt x="0" y="10085"/>
                      <a:pt x="0" y="0"/>
                    </a:cubicBezTo>
                    <a:close/>
                  </a:path>
                </a:pathLst>
              </a:custGeom>
              <a:solidFill>
                <a:schemeClr val="accent2"/>
              </a:solidFill>
              <a:ln w="0" cap="flat">
                <a:noFill/>
                <a:prstDash val="solid"/>
                <a:miter/>
              </a:ln>
            </p:spPr>
            <p:txBody>
              <a:bodyPr rtlCol="0" anchor="ctr"/>
              <a:lstStyle/>
              <a:p>
                <a:endParaRPr lang="en-US" sz="744"/>
              </a:p>
            </p:txBody>
          </p:sp>
          <p:sp>
            <p:nvSpPr>
              <p:cNvPr id="771" name="Freeform: Shape 770">
                <a:extLst>
                  <a:ext uri="{FF2B5EF4-FFF2-40B4-BE49-F238E27FC236}">
                    <a16:creationId xmlns:a16="http://schemas.microsoft.com/office/drawing/2014/main" id="{5873445E-F9CF-9BA6-B5A3-0ACA8A9266D5}"/>
                  </a:ext>
                </a:extLst>
              </p:cNvPr>
              <p:cNvSpPr/>
              <p:nvPr/>
            </p:nvSpPr>
            <p:spPr>
              <a:xfrm>
                <a:off x="8434659" y="3634857"/>
                <a:ext cx="5042" cy="50422"/>
              </a:xfrm>
              <a:custGeom>
                <a:avLst/>
                <a:gdLst>
                  <a:gd name="connsiteX0" fmla="*/ 5042 w 5042"/>
                  <a:gd name="connsiteY0" fmla="*/ 0 h 50422"/>
                  <a:gd name="connsiteX1" fmla="*/ 1801 w 5042"/>
                  <a:gd name="connsiteY1" fmla="*/ 25211 h 50422"/>
                  <a:gd name="connsiteX2" fmla="*/ 0 w 5042"/>
                  <a:gd name="connsiteY2" fmla="*/ 50423 h 50422"/>
                  <a:gd name="connsiteX3" fmla="*/ 1801 w 5042"/>
                  <a:gd name="connsiteY3" fmla="*/ 26292 h 50422"/>
                  <a:gd name="connsiteX4" fmla="*/ 5042 w 5042"/>
                  <a:gd name="connsiteY4" fmla="*/ 0 h 504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42" h="50422">
                    <a:moveTo>
                      <a:pt x="5042" y="0"/>
                    </a:moveTo>
                    <a:lnTo>
                      <a:pt x="1801" y="25211"/>
                    </a:lnTo>
                    <a:lnTo>
                      <a:pt x="0" y="50423"/>
                    </a:lnTo>
                    <a:cubicBezTo>
                      <a:pt x="720" y="42499"/>
                      <a:pt x="1441" y="34576"/>
                      <a:pt x="1801" y="26292"/>
                    </a:cubicBezTo>
                    <a:cubicBezTo>
                      <a:pt x="2881" y="18008"/>
                      <a:pt x="3962" y="9364"/>
                      <a:pt x="5042" y="0"/>
                    </a:cubicBezTo>
                    <a:close/>
                  </a:path>
                </a:pathLst>
              </a:custGeom>
              <a:solidFill>
                <a:schemeClr val="accent2"/>
              </a:solidFill>
              <a:ln w="0" cap="flat">
                <a:noFill/>
                <a:prstDash val="solid"/>
                <a:miter/>
              </a:ln>
            </p:spPr>
            <p:txBody>
              <a:bodyPr rtlCol="0" anchor="ctr"/>
              <a:lstStyle/>
              <a:p>
                <a:endParaRPr lang="en-US" sz="744"/>
              </a:p>
            </p:txBody>
          </p:sp>
          <p:sp>
            <p:nvSpPr>
              <p:cNvPr id="772" name="Freeform: Shape 771">
                <a:extLst>
                  <a:ext uri="{FF2B5EF4-FFF2-40B4-BE49-F238E27FC236}">
                    <a16:creationId xmlns:a16="http://schemas.microsoft.com/office/drawing/2014/main" id="{6CC39BD9-F175-34C5-A966-9155C7591ED1}"/>
                  </a:ext>
                </a:extLst>
              </p:cNvPr>
              <p:cNvSpPr/>
              <p:nvPr/>
            </p:nvSpPr>
            <p:spPr>
              <a:xfrm>
                <a:off x="8439701" y="5077740"/>
                <a:ext cx="27372" cy="114458"/>
              </a:xfrm>
              <a:custGeom>
                <a:avLst/>
                <a:gdLst>
                  <a:gd name="connsiteX0" fmla="*/ 18008 w 27372"/>
                  <a:gd name="connsiteY0" fmla="*/ 88167 h 114458"/>
                  <a:gd name="connsiteX1" fmla="*/ 19089 w 27372"/>
                  <a:gd name="connsiteY1" fmla="*/ 88167 h 114458"/>
                  <a:gd name="connsiteX2" fmla="*/ 27372 w 27372"/>
                  <a:gd name="connsiteY2" fmla="*/ 114459 h 114458"/>
                  <a:gd name="connsiteX3" fmla="*/ 19809 w 27372"/>
                  <a:gd name="connsiteY3" fmla="*/ 88167 h 114458"/>
                  <a:gd name="connsiteX4" fmla="*/ 13686 w 27372"/>
                  <a:gd name="connsiteY4" fmla="*/ 61515 h 114458"/>
                  <a:gd name="connsiteX5" fmla="*/ 10445 w 27372"/>
                  <a:gd name="connsiteY5" fmla="*/ 48189 h 114458"/>
                  <a:gd name="connsiteX6" fmla="*/ 7924 w 27372"/>
                  <a:gd name="connsiteY6" fmla="*/ 34863 h 114458"/>
                  <a:gd name="connsiteX7" fmla="*/ 3241 w 27372"/>
                  <a:gd name="connsiteY7" fmla="*/ 7851 h 114458"/>
                  <a:gd name="connsiteX8" fmla="*/ 1441 w 27372"/>
                  <a:gd name="connsiteY8" fmla="*/ 3529 h 114458"/>
                  <a:gd name="connsiteX9" fmla="*/ 0 w 27372"/>
                  <a:gd name="connsiteY9" fmla="*/ 287 h 114458"/>
                  <a:gd name="connsiteX10" fmla="*/ 7924 w 27372"/>
                  <a:gd name="connsiteY10" fmla="*/ 44587 h 114458"/>
                  <a:gd name="connsiteX11" fmla="*/ 18008 w 27372"/>
                  <a:gd name="connsiteY11" fmla="*/ 88527 h 114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372" h="114458">
                    <a:moveTo>
                      <a:pt x="18008" y="88167"/>
                    </a:moveTo>
                    <a:cubicBezTo>
                      <a:pt x="15127" y="73040"/>
                      <a:pt x="16567" y="78443"/>
                      <a:pt x="19089" y="88167"/>
                    </a:cubicBezTo>
                    <a:cubicBezTo>
                      <a:pt x="21970" y="97891"/>
                      <a:pt x="26652" y="111938"/>
                      <a:pt x="27372" y="114459"/>
                    </a:cubicBezTo>
                    <a:lnTo>
                      <a:pt x="19809" y="88167"/>
                    </a:lnTo>
                    <a:lnTo>
                      <a:pt x="13686" y="61515"/>
                    </a:lnTo>
                    <a:lnTo>
                      <a:pt x="10445" y="48189"/>
                    </a:lnTo>
                    <a:cubicBezTo>
                      <a:pt x="9364" y="43867"/>
                      <a:pt x="8644" y="39185"/>
                      <a:pt x="7924" y="34863"/>
                    </a:cubicBezTo>
                    <a:lnTo>
                      <a:pt x="3241" y="7851"/>
                    </a:lnTo>
                    <a:cubicBezTo>
                      <a:pt x="3241" y="7851"/>
                      <a:pt x="2161" y="5690"/>
                      <a:pt x="1441" y="3529"/>
                    </a:cubicBezTo>
                    <a:cubicBezTo>
                      <a:pt x="720" y="1368"/>
                      <a:pt x="0" y="-793"/>
                      <a:pt x="0" y="287"/>
                    </a:cubicBezTo>
                    <a:cubicBezTo>
                      <a:pt x="2161" y="15054"/>
                      <a:pt x="5402" y="29821"/>
                      <a:pt x="7924" y="44587"/>
                    </a:cubicBezTo>
                    <a:cubicBezTo>
                      <a:pt x="11165" y="59354"/>
                      <a:pt x="14767" y="73761"/>
                      <a:pt x="18008" y="88527"/>
                    </a:cubicBezTo>
                    <a:close/>
                  </a:path>
                </a:pathLst>
              </a:custGeom>
              <a:solidFill>
                <a:schemeClr val="accent2"/>
              </a:solidFill>
              <a:ln w="0" cap="flat">
                <a:noFill/>
                <a:prstDash val="solid"/>
                <a:miter/>
              </a:ln>
            </p:spPr>
            <p:txBody>
              <a:bodyPr rtlCol="0" anchor="ctr"/>
              <a:lstStyle/>
              <a:p>
                <a:endParaRPr lang="en-US" sz="744"/>
              </a:p>
            </p:txBody>
          </p:sp>
          <p:sp>
            <p:nvSpPr>
              <p:cNvPr id="773" name="Freeform: Shape 772">
                <a:extLst>
                  <a:ext uri="{FF2B5EF4-FFF2-40B4-BE49-F238E27FC236}">
                    <a16:creationId xmlns:a16="http://schemas.microsoft.com/office/drawing/2014/main" id="{BF4BA982-C47D-D44D-AD24-6DDE24E5189C}"/>
                  </a:ext>
                </a:extLst>
              </p:cNvPr>
              <p:cNvSpPr/>
              <p:nvPr/>
            </p:nvSpPr>
            <p:spPr>
              <a:xfrm>
                <a:off x="8436099" y="5025804"/>
                <a:ext cx="7203" cy="59426"/>
              </a:xfrm>
              <a:custGeom>
                <a:avLst/>
                <a:gdLst>
                  <a:gd name="connsiteX0" fmla="*/ 4322 w 7203"/>
                  <a:gd name="connsiteY0" fmla="*/ 28093 h 59426"/>
                  <a:gd name="connsiteX1" fmla="*/ 0 w 7203"/>
                  <a:gd name="connsiteY1" fmla="*/ 0 h 59426"/>
                  <a:gd name="connsiteX2" fmla="*/ 1441 w 7203"/>
                  <a:gd name="connsiteY2" fmla="*/ 15127 h 59426"/>
                  <a:gd name="connsiteX3" fmla="*/ 3241 w 7203"/>
                  <a:gd name="connsiteY3" fmla="*/ 29893 h 59426"/>
                  <a:gd name="connsiteX4" fmla="*/ 5042 w 7203"/>
                  <a:gd name="connsiteY4" fmla="*/ 44660 h 59426"/>
                  <a:gd name="connsiteX5" fmla="*/ 7203 w 7203"/>
                  <a:gd name="connsiteY5" fmla="*/ 59427 h 59426"/>
                  <a:gd name="connsiteX6" fmla="*/ 7203 w 7203"/>
                  <a:gd name="connsiteY6" fmla="*/ 52584 h 59426"/>
                  <a:gd name="connsiteX7" fmla="*/ 4682 w 7203"/>
                  <a:gd name="connsiteY7" fmla="*/ 27733 h 5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03" h="59426">
                    <a:moveTo>
                      <a:pt x="4322" y="28093"/>
                    </a:moveTo>
                    <a:cubicBezTo>
                      <a:pt x="3602" y="24491"/>
                      <a:pt x="1080" y="12966"/>
                      <a:pt x="0" y="0"/>
                    </a:cubicBezTo>
                    <a:cubicBezTo>
                      <a:pt x="360" y="5042"/>
                      <a:pt x="720" y="10085"/>
                      <a:pt x="1441" y="15127"/>
                    </a:cubicBezTo>
                    <a:lnTo>
                      <a:pt x="3241" y="29893"/>
                    </a:lnTo>
                    <a:lnTo>
                      <a:pt x="5042" y="44660"/>
                    </a:lnTo>
                    <a:cubicBezTo>
                      <a:pt x="5763" y="49702"/>
                      <a:pt x="6123" y="54745"/>
                      <a:pt x="7203" y="59427"/>
                    </a:cubicBezTo>
                    <a:cubicBezTo>
                      <a:pt x="7203" y="59427"/>
                      <a:pt x="7203" y="57266"/>
                      <a:pt x="7203" y="52584"/>
                    </a:cubicBezTo>
                    <a:cubicBezTo>
                      <a:pt x="6843" y="47902"/>
                      <a:pt x="6123" y="39978"/>
                      <a:pt x="4682" y="27733"/>
                    </a:cubicBezTo>
                    <a:close/>
                  </a:path>
                </a:pathLst>
              </a:custGeom>
              <a:solidFill>
                <a:schemeClr val="accent2"/>
              </a:solidFill>
              <a:ln w="0" cap="flat">
                <a:noFill/>
                <a:prstDash val="solid"/>
                <a:miter/>
              </a:ln>
            </p:spPr>
            <p:txBody>
              <a:bodyPr rtlCol="0" anchor="ctr"/>
              <a:lstStyle/>
              <a:p>
                <a:endParaRPr lang="en-US" sz="744"/>
              </a:p>
            </p:txBody>
          </p:sp>
          <p:sp>
            <p:nvSpPr>
              <p:cNvPr id="774" name="Freeform: Shape 773">
                <a:extLst>
                  <a:ext uri="{FF2B5EF4-FFF2-40B4-BE49-F238E27FC236}">
                    <a16:creationId xmlns:a16="http://schemas.microsoft.com/office/drawing/2014/main" id="{C1D8F09B-657A-77FD-1575-194B9671875E}"/>
                  </a:ext>
                </a:extLst>
              </p:cNvPr>
              <p:cNvSpPr/>
              <p:nvPr/>
            </p:nvSpPr>
            <p:spPr>
              <a:xfrm>
                <a:off x="8397562" y="5020042"/>
                <a:ext cx="6122" cy="50782"/>
              </a:xfrm>
              <a:custGeom>
                <a:avLst/>
                <a:gdLst>
                  <a:gd name="connsiteX0" fmla="*/ 5763 w 6122"/>
                  <a:gd name="connsiteY0" fmla="*/ 50783 h 50782"/>
                  <a:gd name="connsiteX1" fmla="*/ 3241 w 6122"/>
                  <a:gd name="connsiteY1" fmla="*/ 30614 h 50782"/>
                  <a:gd name="connsiteX2" fmla="*/ 0 w 6122"/>
                  <a:gd name="connsiteY2" fmla="*/ 0 h 50782"/>
                  <a:gd name="connsiteX3" fmla="*/ 2521 w 6122"/>
                  <a:gd name="connsiteY3" fmla="*/ 25211 h 50782"/>
                  <a:gd name="connsiteX4" fmla="*/ 6123 w 6122"/>
                  <a:gd name="connsiteY4" fmla="*/ 50423 h 507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22" h="50782">
                    <a:moveTo>
                      <a:pt x="5763" y="50783"/>
                    </a:moveTo>
                    <a:lnTo>
                      <a:pt x="3241" y="30614"/>
                    </a:lnTo>
                    <a:cubicBezTo>
                      <a:pt x="1441" y="20529"/>
                      <a:pt x="1080" y="10445"/>
                      <a:pt x="0" y="0"/>
                    </a:cubicBezTo>
                    <a:cubicBezTo>
                      <a:pt x="720" y="8284"/>
                      <a:pt x="1441" y="16927"/>
                      <a:pt x="2521" y="25211"/>
                    </a:cubicBezTo>
                    <a:lnTo>
                      <a:pt x="6123" y="50423"/>
                    </a:lnTo>
                    <a:close/>
                  </a:path>
                </a:pathLst>
              </a:custGeom>
              <a:solidFill>
                <a:schemeClr val="accent2"/>
              </a:solidFill>
              <a:ln w="0" cap="flat">
                <a:noFill/>
                <a:prstDash val="solid"/>
                <a:miter/>
              </a:ln>
            </p:spPr>
            <p:txBody>
              <a:bodyPr rtlCol="0" anchor="ctr"/>
              <a:lstStyle/>
              <a:p>
                <a:endParaRPr lang="en-US" sz="744"/>
              </a:p>
            </p:txBody>
          </p:sp>
          <p:sp>
            <p:nvSpPr>
              <p:cNvPr id="775" name="Freeform: Shape 774">
                <a:extLst>
                  <a:ext uri="{FF2B5EF4-FFF2-40B4-BE49-F238E27FC236}">
                    <a16:creationId xmlns:a16="http://schemas.microsoft.com/office/drawing/2014/main" id="{9B66FDDC-D5F6-E711-E17F-490D86146268}"/>
                  </a:ext>
                </a:extLst>
              </p:cNvPr>
              <p:cNvSpPr/>
              <p:nvPr/>
            </p:nvSpPr>
            <p:spPr>
              <a:xfrm>
                <a:off x="8397442" y="4756042"/>
                <a:ext cx="640" cy="84638"/>
              </a:xfrm>
              <a:custGeom>
                <a:avLst/>
                <a:gdLst>
                  <a:gd name="connsiteX0" fmla="*/ 480 w 640"/>
                  <a:gd name="connsiteY0" fmla="*/ 0 h 84638"/>
                  <a:gd name="connsiteX1" fmla="*/ 480 w 640"/>
                  <a:gd name="connsiteY1" fmla="*/ 84638 h 84638"/>
                  <a:gd name="connsiteX2" fmla="*/ 480 w 640"/>
                  <a:gd name="connsiteY2" fmla="*/ 0 h 84638"/>
                </a:gdLst>
                <a:ahLst/>
                <a:cxnLst>
                  <a:cxn ang="0">
                    <a:pos x="connsiteX0" y="connsiteY0"/>
                  </a:cxn>
                  <a:cxn ang="0">
                    <a:pos x="connsiteX1" y="connsiteY1"/>
                  </a:cxn>
                  <a:cxn ang="0">
                    <a:pos x="connsiteX2" y="connsiteY2"/>
                  </a:cxn>
                </a:cxnLst>
                <a:rect l="l" t="t" r="r" b="b"/>
                <a:pathLst>
                  <a:path w="640" h="84638">
                    <a:moveTo>
                      <a:pt x="480" y="0"/>
                    </a:moveTo>
                    <a:cubicBezTo>
                      <a:pt x="-600" y="23771"/>
                      <a:pt x="480" y="69512"/>
                      <a:pt x="480" y="84638"/>
                    </a:cubicBezTo>
                    <a:cubicBezTo>
                      <a:pt x="480" y="32415"/>
                      <a:pt x="840" y="55105"/>
                      <a:pt x="480" y="0"/>
                    </a:cubicBezTo>
                    <a:close/>
                  </a:path>
                </a:pathLst>
              </a:custGeom>
              <a:solidFill>
                <a:schemeClr val="accent2"/>
              </a:solidFill>
              <a:ln w="0" cap="flat">
                <a:noFill/>
                <a:prstDash val="solid"/>
                <a:miter/>
              </a:ln>
            </p:spPr>
            <p:txBody>
              <a:bodyPr rtlCol="0" anchor="ctr"/>
              <a:lstStyle/>
              <a:p>
                <a:endParaRPr lang="en-US" sz="744"/>
              </a:p>
            </p:txBody>
          </p:sp>
          <p:sp>
            <p:nvSpPr>
              <p:cNvPr id="776" name="Freeform: Shape 775">
                <a:extLst>
                  <a:ext uri="{FF2B5EF4-FFF2-40B4-BE49-F238E27FC236}">
                    <a16:creationId xmlns:a16="http://schemas.microsoft.com/office/drawing/2014/main" id="{5C970F29-B744-5593-2334-33B075F5F147}"/>
                  </a:ext>
                </a:extLst>
              </p:cNvPr>
              <p:cNvSpPr/>
              <p:nvPr/>
            </p:nvSpPr>
            <p:spPr>
              <a:xfrm>
                <a:off x="8385316" y="4770449"/>
                <a:ext cx="720" cy="50422"/>
              </a:xfrm>
              <a:custGeom>
                <a:avLst/>
                <a:gdLst>
                  <a:gd name="connsiteX0" fmla="*/ 720 w 720"/>
                  <a:gd name="connsiteY0" fmla="*/ 50423 h 50422"/>
                  <a:gd name="connsiteX1" fmla="*/ 0 w 720"/>
                  <a:gd name="connsiteY1" fmla="*/ 0 h 50422"/>
                  <a:gd name="connsiteX2" fmla="*/ 0 w 720"/>
                  <a:gd name="connsiteY2" fmla="*/ 4682 h 50422"/>
                  <a:gd name="connsiteX3" fmla="*/ 720 w 720"/>
                  <a:gd name="connsiteY3" fmla="*/ 50423 h 50422"/>
                </a:gdLst>
                <a:ahLst/>
                <a:cxnLst>
                  <a:cxn ang="0">
                    <a:pos x="connsiteX0" y="connsiteY0"/>
                  </a:cxn>
                  <a:cxn ang="0">
                    <a:pos x="connsiteX1" y="connsiteY1"/>
                  </a:cxn>
                  <a:cxn ang="0">
                    <a:pos x="connsiteX2" y="connsiteY2"/>
                  </a:cxn>
                  <a:cxn ang="0">
                    <a:pos x="connsiteX3" y="connsiteY3"/>
                  </a:cxn>
                </a:cxnLst>
                <a:rect l="l" t="t" r="r" b="b"/>
                <a:pathLst>
                  <a:path w="720" h="50422">
                    <a:moveTo>
                      <a:pt x="720" y="50423"/>
                    </a:moveTo>
                    <a:lnTo>
                      <a:pt x="0" y="0"/>
                    </a:lnTo>
                    <a:lnTo>
                      <a:pt x="0" y="4682"/>
                    </a:lnTo>
                    <a:lnTo>
                      <a:pt x="720" y="50423"/>
                    </a:lnTo>
                    <a:close/>
                  </a:path>
                </a:pathLst>
              </a:custGeom>
              <a:solidFill>
                <a:schemeClr val="accent2"/>
              </a:solidFill>
              <a:ln w="0" cap="flat">
                <a:noFill/>
                <a:prstDash val="solid"/>
                <a:miter/>
              </a:ln>
            </p:spPr>
            <p:txBody>
              <a:bodyPr rtlCol="0" anchor="ctr"/>
              <a:lstStyle/>
              <a:p>
                <a:endParaRPr lang="en-US" sz="744"/>
              </a:p>
            </p:txBody>
          </p:sp>
          <p:sp>
            <p:nvSpPr>
              <p:cNvPr id="777" name="Freeform: Shape 776">
                <a:extLst>
                  <a:ext uri="{FF2B5EF4-FFF2-40B4-BE49-F238E27FC236}">
                    <a16:creationId xmlns:a16="http://schemas.microsoft.com/office/drawing/2014/main" id="{B8F072D9-BD23-3180-C454-163F434BA68B}"/>
                  </a:ext>
                </a:extLst>
              </p:cNvPr>
              <p:cNvSpPr/>
              <p:nvPr/>
            </p:nvSpPr>
            <p:spPr>
              <a:xfrm>
                <a:off x="8558915" y="3261008"/>
                <a:ext cx="12965" cy="20529"/>
              </a:xfrm>
              <a:custGeom>
                <a:avLst/>
                <a:gdLst>
                  <a:gd name="connsiteX0" fmla="*/ 0 w 12965"/>
                  <a:gd name="connsiteY0" fmla="*/ 20529 h 20529"/>
                  <a:gd name="connsiteX1" fmla="*/ 12966 w 12965"/>
                  <a:gd name="connsiteY1" fmla="*/ 0 h 20529"/>
                  <a:gd name="connsiteX2" fmla="*/ 0 w 12965"/>
                  <a:gd name="connsiteY2" fmla="*/ 20529 h 20529"/>
                </a:gdLst>
                <a:ahLst/>
                <a:cxnLst>
                  <a:cxn ang="0">
                    <a:pos x="connsiteX0" y="connsiteY0"/>
                  </a:cxn>
                  <a:cxn ang="0">
                    <a:pos x="connsiteX1" y="connsiteY1"/>
                  </a:cxn>
                  <a:cxn ang="0">
                    <a:pos x="connsiteX2" y="connsiteY2"/>
                  </a:cxn>
                </a:cxnLst>
                <a:rect l="l" t="t" r="r" b="b"/>
                <a:pathLst>
                  <a:path w="12965" h="20529">
                    <a:moveTo>
                      <a:pt x="0" y="20529"/>
                    </a:moveTo>
                    <a:cubicBezTo>
                      <a:pt x="4322" y="13686"/>
                      <a:pt x="8644" y="7203"/>
                      <a:pt x="12966" y="0"/>
                    </a:cubicBezTo>
                    <a:cubicBezTo>
                      <a:pt x="7203" y="9364"/>
                      <a:pt x="3241" y="15487"/>
                      <a:pt x="0" y="20529"/>
                    </a:cubicBezTo>
                    <a:close/>
                  </a:path>
                </a:pathLst>
              </a:custGeom>
              <a:solidFill>
                <a:schemeClr val="accent2"/>
              </a:solidFill>
              <a:ln w="0" cap="flat">
                <a:noFill/>
                <a:prstDash val="solid"/>
                <a:miter/>
              </a:ln>
            </p:spPr>
            <p:txBody>
              <a:bodyPr rtlCol="0" anchor="ctr"/>
              <a:lstStyle/>
              <a:p>
                <a:endParaRPr lang="en-US" sz="744"/>
              </a:p>
            </p:txBody>
          </p:sp>
          <p:sp>
            <p:nvSpPr>
              <p:cNvPr id="778" name="Freeform: Shape 777">
                <a:extLst>
                  <a:ext uri="{FF2B5EF4-FFF2-40B4-BE49-F238E27FC236}">
                    <a16:creationId xmlns:a16="http://schemas.microsoft.com/office/drawing/2014/main" id="{5EECD5E9-897A-1CEC-0C75-1A5EF169B685}"/>
                  </a:ext>
                </a:extLst>
              </p:cNvPr>
              <p:cNvSpPr/>
              <p:nvPr/>
            </p:nvSpPr>
            <p:spPr>
              <a:xfrm>
                <a:off x="8428536" y="3061448"/>
                <a:ext cx="330269" cy="663920"/>
              </a:xfrm>
              <a:custGeom>
                <a:avLst/>
                <a:gdLst>
                  <a:gd name="connsiteX0" fmla="*/ 720 w 330269"/>
                  <a:gd name="connsiteY0" fmla="*/ 618790 h 663920"/>
                  <a:gd name="connsiteX1" fmla="*/ 2521 w 330269"/>
                  <a:gd name="connsiteY1" fmla="*/ 600421 h 663920"/>
                  <a:gd name="connsiteX2" fmla="*/ 4322 w 330269"/>
                  <a:gd name="connsiteY2" fmla="*/ 588536 h 663920"/>
                  <a:gd name="connsiteX3" fmla="*/ 5763 w 330269"/>
                  <a:gd name="connsiteY3" fmla="*/ 580973 h 663920"/>
                  <a:gd name="connsiteX4" fmla="*/ 5042 w 330269"/>
                  <a:gd name="connsiteY4" fmla="*/ 589977 h 663920"/>
                  <a:gd name="connsiteX5" fmla="*/ 3962 w 330269"/>
                  <a:gd name="connsiteY5" fmla="*/ 598621 h 663920"/>
                  <a:gd name="connsiteX6" fmla="*/ 3241 w 330269"/>
                  <a:gd name="connsiteY6" fmla="*/ 609065 h 663920"/>
                  <a:gd name="connsiteX7" fmla="*/ 1801 w 330269"/>
                  <a:gd name="connsiteY7" fmla="*/ 631755 h 663920"/>
                  <a:gd name="connsiteX8" fmla="*/ 1080 w 330269"/>
                  <a:gd name="connsiteY8" fmla="*/ 642560 h 663920"/>
                  <a:gd name="connsiteX9" fmla="*/ 1080 w 330269"/>
                  <a:gd name="connsiteY9" fmla="*/ 651925 h 663920"/>
                  <a:gd name="connsiteX10" fmla="*/ 2521 w 330269"/>
                  <a:gd name="connsiteY10" fmla="*/ 659128 h 663920"/>
                  <a:gd name="connsiteX11" fmla="*/ 2521 w 330269"/>
                  <a:gd name="connsiteY11" fmla="*/ 643281 h 663920"/>
                  <a:gd name="connsiteX12" fmla="*/ 3602 w 330269"/>
                  <a:gd name="connsiteY12" fmla="*/ 627434 h 663920"/>
                  <a:gd name="connsiteX13" fmla="*/ 5763 w 330269"/>
                  <a:gd name="connsiteY13" fmla="*/ 595739 h 663920"/>
                  <a:gd name="connsiteX14" fmla="*/ 5763 w 330269"/>
                  <a:gd name="connsiteY14" fmla="*/ 601142 h 663920"/>
                  <a:gd name="connsiteX15" fmla="*/ 10445 w 330269"/>
                  <a:gd name="connsiteY15" fmla="*/ 562604 h 663920"/>
                  <a:gd name="connsiteX16" fmla="*/ 13326 w 330269"/>
                  <a:gd name="connsiteY16" fmla="*/ 543516 h 663920"/>
                  <a:gd name="connsiteX17" fmla="*/ 16567 w 330269"/>
                  <a:gd name="connsiteY17" fmla="*/ 524427 h 663920"/>
                  <a:gd name="connsiteX18" fmla="*/ 9724 w 330269"/>
                  <a:gd name="connsiteY18" fmla="*/ 548198 h 663920"/>
                  <a:gd name="connsiteX19" fmla="*/ 15487 w 330269"/>
                  <a:gd name="connsiteY19" fmla="*/ 517224 h 663920"/>
                  <a:gd name="connsiteX20" fmla="*/ 16567 w 330269"/>
                  <a:gd name="connsiteY20" fmla="*/ 511461 h 663920"/>
                  <a:gd name="connsiteX21" fmla="*/ 17648 w 330269"/>
                  <a:gd name="connsiteY21" fmla="*/ 506779 h 663920"/>
                  <a:gd name="connsiteX22" fmla="*/ 19449 w 330269"/>
                  <a:gd name="connsiteY22" fmla="*/ 498856 h 663920"/>
                  <a:gd name="connsiteX23" fmla="*/ 23411 w 330269"/>
                  <a:gd name="connsiteY23" fmla="*/ 484809 h 663920"/>
                  <a:gd name="connsiteX24" fmla="*/ 26292 w 330269"/>
                  <a:gd name="connsiteY24" fmla="*/ 475805 h 663920"/>
                  <a:gd name="connsiteX25" fmla="*/ 36376 w 330269"/>
                  <a:gd name="connsiteY25" fmla="*/ 442670 h 663920"/>
                  <a:gd name="connsiteX26" fmla="*/ 40338 w 330269"/>
                  <a:gd name="connsiteY26" fmla="*/ 428624 h 663920"/>
                  <a:gd name="connsiteX27" fmla="*/ 45020 w 330269"/>
                  <a:gd name="connsiteY27" fmla="*/ 414938 h 663920"/>
                  <a:gd name="connsiteX28" fmla="*/ 54385 w 330269"/>
                  <a:gd name="connsiteY28" fmla="*/ 387565 h 663920"/>
                  <a:gd name="connsiteX29" fmla="*/ 64829 w 330269"/>
                  <a:gd name="connsiteY29" fmla="*/ 360553 h 663920"/>
                  <a:gd name="connsiteX30" fmla="*/ 70232 w 330269"/>
                  <a:gd name="connsiteY30" fmla="*/ 347227 h 663920"/>
                  <a:gd name="connsiteX31" fmla="*/ 75994 w 330269"/>
                  <a:gd name="connsiteY31" fmla="*/ 333901 h 663920"/>
                  <a:gd name="connsiteX32" fmla="*/ 72393 w 330269"/>
                  <a:gd name="connsiteY32" fmla="*/ 342545 h 663920"/>
                  <a:gd name="connsiteX33" fmla="*/ 79236 w 330269"/>
                  <a:gd name="connsiteY33" fmla="*/ 326338 h 663920"/>
                  <a:gd name="connsiteX34" fmla="*/ 178280 w 330269"/>
                  <a:gd name="connsiteY34" fmla="*/ 158502 h 663920"/>
                  <a:gd name="connsiteX35" fmla="*/ 311901 w 330269"/>
                  <a:gd name="connsiteY35" fmla="*/ 16598 h 663920"/>
                  <a:gd name="connsiteX36" fmla="*/ 320184 w 330269"/>
                  <a:gd name="connsiteY36" fmla="*/ 9035 h 663920"/>
                  <a:gd name="connsiteX37" fmla="*/ 325947 w 330269"/>
                  <a:gd name="connsiteY37" fmla="*/ 3992 h 663920"/>
                  <a:gd name="connsiteX38" fmla="*/ 330269 w 330269"/>
                  <a:gd name="connsiteY38" fmla="*/ 30 h 663920"/>
                  <a:gd name="connsiteX39" fmla="*/ 320905 w 330269"/>
                  <a:gd name="connsiteY39" fmla="*/ 6153 h 663920"/>
                  <a:gd name="connsiteX40" fmla="*/ 319104 w 330269"/>
                  <a:gd name="connsiteY40" fmla="*/ 4352 h 663920"/>
                  <a:gd name="connsiteX41" fmla="*/ 269041 w 330269"/>
                  <a:gd name="connsiteY41" fmla="*/ 49013 h 663920"/>
                  <a:gd name="connsiteX42" fmla="*/ 256436 w 330269"/>
                  <a:gd name="connsiteY42" fmla="*/ 60898 h 663920"/>
                  <a:gd name="connsiteX43" fmla="*/ 244550 w 330269"/>
                  <a:gd name="connsiteY43" fmla="*/ 73143 h 663920"/>
                  <a:gd name="connsiteX44" fmla="*/ 233025 w 330269"/>
                  <a:gd name="connsiteY44" fmla="*/ 85389 h 663920"/>
                  <a:gd name="connsiteX45" fmla="*/ 222220 w 330269"/>
                  <a:gd name="connsiteY45" fmla="*/ 97274 h 663920"/>
                  <a:gd name="connsiteX46" fmla="*/ 203132 w 330269"/>
                  <a:gd name="connsiteY46" fmla="*/ 119604 h 663920"/>
                  <a:gd name="connsiteX47" fmla="*/ 198810 w 330269"/>
                  <a:gd name="connsiteY47" fmla="*/ 124647 h 663920"/>
                  <a:gd name="connsiteX48" fmla="*/ 194848 w 330269"/>
                  <a:gd name="connsiteY48" fmla="*/ 129689 h 663920"/>
                  <a:gd name="connsiteX49" fmla="*/ 188005 w 330269"/>
                  <a:gd name="connsiteY49" fmla="*/ 138693 h 663920"/>
                  <a:gd name="connsiteX50" fmla="*/ 173958 w 330269"/>
                  <a:gd name="connsiteY50" fmla="*/ 158862 h 663920"/>
                  <a:gd name="connsiteX51" fmla="*/ 175399 w 330269"/>
                  <a:gd name="connsiteY51" fmla="*/ 155981 h 663920"/>
                  <a:gd name="connsiteX52" fmla="*/ 167836 w 330269"/>
                  <a:gd name="connsiteY52" fmla="*/ 164985 h 663920"/>
                  <a:gd name="connsiteX53" fmla="*/ 154870 w 330269"/>
                  <a:gd name="connsiteY53" fmla="*/ 185154 h 663920"/>
                  <a:gd name="connsiteX54" fmla="*/ 148387 w 330269"/>
                  <a:gd name="connsiteY54" fmla="*/ 195239 h 663920"/>
                  <a:gd name="connsiteX55" fmla="*/ 142264 w 330269"/>
                  <a:gd name="connsiteY55" fmla="*/ 205683 h 663920"/>
                  <a:gd name="connsiteX56" fmla="*/ 148387 w 330269"/>
                  <a:gd name="connsiteY56" fmla="*/ 196319 h 663920"/>
                  <a:gd name="connsiteX57" fmla="*/ 155230 w 330269"/>
                  <a:gd name="connsiteY57" fmla="*/ 186955 h 663920"/>
                  <a:gd name="connsiteX58" fmla="*/ 168556 w 330269"/>
                  <a:gd name="connsiteY58" fmla="*/ 168586 h 663920"/>
                  <a:gd name="connsiteX59" fmla="*/ 104447 w 330269"/>
                  <a:gd name="connsiteY59" fmla="*/ 273394 h 663920"/>
                  <a:gd name="connsiteX60" fmla="*/ 88240 w 330269"/>
                  <a:gd name="connsiteY60" fmla="*/ 304728 h 663920"/>
                  <a:gd name="connsiteX61" fmla="*/ 74914 w 330269"/>
                  <a:gd name="connsiteY61" fmla="*/ 333181 h 663920"/>
                  <a:gd name="connsiteX62" fmla="*/ 69151 w 330269"/>
                  <a:gd name="connsiteY62" fmla="*/ 345426 h 663920"/>
                  <a:gd name="connsiteX63" fmla="*/ 64829 w 330269"/>
                  <a:gd name="connsiteY63" fmla="*/ 356231 h 663920"/>
                  <a:gd name="connsiteX64" fmla="*/ 58346 w 330269"/>
                  <a:gd name="connsiteY64" fmla="*/ 370998 h 663920"/>
                  <a:gd name="connsiteX65" fmla="*/ 68071 w 330269"/>
                  <a:gd name="connsiteY65" fmla="*/ 345426 h 663920"/>
                  <a:gd name="connsiteX66" fmla="*/ 75274 w 330269"/>
                  <a:gd name="connsiteY66" fmla="*/ 328499 h 663920"/>
                  <a:gd name="connsiteX67" fmla="*/ 84638 w 330269"/>
                  <a:gd name="connsiteY67" fmla="*/ 305808 h 663920"/>
                  <a:gd name="connsiteX68" fmla="*/ 98324 w 330269"/>
                  <a:gd name="connsiteY68" fmla="*/ 278076 h 663920"/>
                  <a:gd name="connsiteX69" fmla="*/ 103727 w 330269"/>
                  <a:gd name="connsiteY69" fmla="*/ 267271 h 663920"/>
                  <a:gd name="connsiteX70" fmla="*/ 110930 w 330269"/>
                  <a:gd name="connsiteY70" fmla="*/ 254665 h 663920"/>
                  <a:gd name="connsiteX71" fmla="*/ 119934 w 330269"/>
                  <a:gd name="connsiteY71" fmla="*/ 239539 h 663920"/>
                  <a:gd name="connsiteX72" fmla="*/ 124976 w 330269"/>
                  <a:gd name="connsiteY72" fmla="*/ 230895 h 663920"/>
                  <a:gd name="connsiteX73" fmla="*/ 131099 w 330269"/>
                  <a:gd name="connsiteY73" fmla="*/ 221530 h 663920"/>
                  <a:gd name="connsiteX74" fmla="*/ 128938 w 330269"/>
                  <a:gd name="connsiteY74" fmla="*/ 220810 h 663920"/>
                  <a:gd name="connsiteX75" fmla="*/ 121735 w 330269"/>
                  <a:gd name="connsiteY75" fmla="*/ 232335 h 663920"/>
                  <a:gd name="connsiteX76" fmla="*/ 115252 w 330269"/>
                  <a:gd name="connsiteY76" fmla="*/ 243860 h 663920"/>
                  <a:gd name="connsiteX77" fmla="*/ 101926 w 330269"/>
                  <a:gd name="connsiteY77" fmla="*/ 266911 h 663920"/>
                  <a:gd name="connsiteX78" fmla="*/ 90041 w 330269"/>
                  <a:gd name="connsiteY78" fmla="*/ 290321 h 663920"/>
                  <a:gd name="connsiteX79" fmla="*/ 78515 w 330269"/>
                  <a:gd name="connsiteY79" fmla="*/ 313732 h 663920"/>
                  <a:gd name="connsiteX80" fmla="*/ 57986 w 330269"/>
                  <a:gd name="connsiteY80" fmla="*/ 361273 h 663920"/>
                  <a:gd name="connsiteX81" fmla="*/ 48622 w 330269"/>
                  <a:gd name="connsiteY81" fmla="*/ 385404 h 663920"/>
                  <a:gd name="connsiteX82" fmla="*/ 40338 w 330269"/>
                  <a:gd name="connsiteY82" fmla="*/ 409895 h 663920"/>
                  <a:gd name="connsiteX83" fmla="*/ 25572 w 330269"/>
                  <a:gd name="connsiteY83" fmla="*/ 459598 h 663920"/>
                  <a:gd name="connsiteX84" fmla="*/ 19449 w 330269"/>
                  <a:gd name="connsiteY84" fmla="*/ 485169 h 663920"/>
                  <a:gd name="connsiteX85" fmla="*/ 13686 w 330269"/>
                  <a:gd name="connsiteY85" fmla="*/ 511101 h 663920"/>
                  <a:gd name="connsiteX86" fmla="*/ 9004 w 330269"/>
                  <a:gd name="connsiteY86" fmla="*/ 537393 h 663920"/>
                  <a:gd name="connsiteX87" fmla="*/ 5042 w 330269"/>
                  <a:gd name="connsiteY87" fmla="*/ 564045 h 663920"/>
                  <a:gd name="connsiteX88" fmla="*/ 1801 w 330269"/>
                  <a:gd name="connsiteY88" fmla="*/ 591417 h 663920"/>
                  <a:gd name="connsiteX89" fmla="*/ 1080 w 330269"/>
                  <a:gd name="connsiteY89" fmla="*/ 598260 h 663920"/>
                  <a:gd name="connsiteX90" fmla="*/ 720 w 330269"/>
                  <a:gd name="connsiteY90" fmla="*/ 605103 h 663920"/>
                  <a:gd name="connsiteX91" fmla="*/ 0 w 330269"/>
                  <a:gd name="connsiteY91" fmla="*/ 619150 h 663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Lst>
                <a:rect l="l" t="t" r="r" b="b"/>
                <a:pathLst>
                  <a:path w="330269" h="663920">
                    <a:moveTo>
                      <a:pt x="720" y="618790"/>
                    </a:moveTo>
                    <a:cubicBezTo>
                      <a:pt x="1441" y="611586"/>
                      <a:pt x="2161" y="605464"/>
                      <a:pt x="2521" y="600421"/>
                    </a:cubicBezTo>
                    <a:cubicBezTo>
                      <a:pt x="3241" y="595379"/>
                      <a:pt x="3962" y="591417"/>
                      <a:pt x="4322" y="588536"/>
                    </a:cubicBezTo>
                    <a:cubicBezTo>
                      <a:pt x="5402" y="582773"/>
                      <a:pt x="5763" y="580612"/>
                      <a:pt x="5763" y="580973"/>
                    </a:cubicBezTo>
                    <a:cubicBezTo>
                      <a:pt x="5763" y="581693"/>
                      <a:pt x="5763" y="584934"/>
                      <a:pt x="5042" y="589977"/>
                    </a:cubicBezTo>
                    <a:cubicBezTo>
                      <a:pt x="5042" y="592498"/>
                      <a:pt x="4322" y="595379"/>
                      <a:pt x="3962" y="598621"/>
                    </a:cubicBezTo>
                    <a:cubicBezTo>
                      <a:pt x="3962" y="601862"/>
                      <a:pt x="3602" y="605464"/>
                      <a:pt x="3241" y="609065"/>
                    </a:cubicBezTo>
                    <a:cubicBezTo>
                      <a:pt x="2881" y="616269"/>
                      <a:pt x="2521" y="624192"/>
                      <a:pt x="1801" y="631755"/>
                    </a:cubicBezTo>
                    <a:cubicBezTo>
                      <a:pt x="1801" y="635357"/>
                      <a:pt x="1441" y="639319"/>
                      <a:pt x="1080" y="642560"/>
                    </a:cubicBezTo>
                    <a:cubicBezTo>
                      <a:pt x="1080" y="645802"/>
                      <a:pt x="1080" y="649043"/>
                      <a:pt x="1080" y="651925"/>
                    </a:cubicBezTo>
                    <a:cubicBezTo>
                      <a:pt x="1080" y="663090"/>
                      <a:pt x="1441" y="668492"/>
                      <a:pt x="2521" y="659128"/>
                    </a:cubicBezTo>
                    <a:cubicBezTo>
                      <a:pt x="2521" y="653725"/>
                      <a:pt x="2521" y="648683"/>
                      <a:pt x="2521" y="643281"/>
                    </a:cubicBezTo>
                    <a:lnTo>
                      <a:pt x="3602" y="627434"/>
                    </a:lnTo>
                    <a:cubicBezTo>
                      <a:pt x="4322" y="616989"/>
                      <a:pt x="4682" y="606184"/>
                      <a:pt x="5763" y="595739"/>
                    </a:cubicBezTo>
                    <a:cubicBezTo>
                      <a:pt x="5763" y="597540"/>
                      <a:pt x="5763" y="599341"/>
                      <a:pt x="5763" y="601142"/>
                    </a:cubicBezTo>
                    <a:cubicBezTo>
                      <a:pt x="7203" y="588176"/>
                      <a:pt x="9004" y="575570"/>
                      <a:pt x="10445" y="562604"/>
                    </a:cubicBezTo>
                    <a:cubicBezTo>
                      <a:pt x="11165" y="556121"/>
                      <a:pt x="12246" y="549638"/>
                      <a:pt x="13326" y="543516"/>
                    </a:cubicBezTo>
                    <a:lnTo>
                      <a:pt x="16567" y="524427"/>
                    </a:lnTo>
                    <a:cubicBezTo>
                      <a:pt x="12606" y="539914"/>
                      <a:pt x="10445" y="551799"/>
                      <a:pt x="9724" y="548198"/>
                    </a:cubicBezTo>
                    <a:cubicBezTo>
                      <a:pt x="12246" y="535592"/>
                      <a:pt x="14046" y="525508"/>
                      <a:pt x="15487" y="517224"/>
                    </a:cubicBezTo>
                    <a:cubicBezTo>
                      <a:pt x="15847" y="515063"/>
                      <a:pt x="16207" y="513262"/>
                      <a:pt x="16567" y="511461"/>
                    </a:cubicBezTo>
                    <a:cubicBezTo>
                      <a:pt x="16928" y="509660"/>
                      <a:pt x="17288" y="508220"/>
                      <a:pt x="17648" y="506779"/>
                    </a:cubicBezTo>
                    <a:cubicBezTo>
                      <a:pt x="18368" y="503898"/>
                      <a:pt x="19089" y="501017"/>
                      <a:pt x="19449" y="498856"/>
                    </a:cubicBezTo>
                    <a:cubicBezTo>
                      <a:pt x="21610" y="489851"/>
                      <a:pt x="22690" y="486970"/>
                      <a:pt x="23411" y="484809"/>
                    </a:cubicBezTo>
                    <a:cubicBezTo>
                      <a:pt x="24131" y="482648"/>
                      <a:pt x="24851" y="481208"/>
                      <a:pt x="26292" y="475805"/>
                    </a:cubicBezTo>
                    <a:cubicBezTo>
                      <a:pt x="27733" y="470403"/>
                      <a:pt x="30974" y="461038"/>
                      <a:pt x="36376" y="442670"/>
                    </a:cubicBezTo>
                    <a:lnTo>
                      <a:pt x="40338" y="428624"/>
                    </a:lnTo>
                    <a:cubicBezTo>
                      <a:pt x="41779" y="423942"/>
                      <a:pt x="43219" y="419620"/>
                      <a:pt x="45020" y="414938"/>
                    </a:cubicBezTo>
                    <a:lnTo>
                      <a:pt x="54385" y="387565"/>
                    </a:lnTo>
                    <a:lnTo>
                      <a:pt x="64829" y="360553"/>
                    </a:lnTo>
                    <a:lnTo>
                      <a:pt x="70232" y="347227"/>
                    </a:lnTo>
                    <a:lnTo>
                      <a:pt x="75994" y="333901"/>
                    </a:lnTo>
                    <a:lnTo>
                      <a:pt x="72393" y="342545"/>
                    </a:lnTo>
                    <a:cubicBezTo>
                      <a:pt x="76354" y="333541"/>
                      <a:pt x="78155" y="329579"/>
                      <a:pt x="79236" y="326338"/>
                    </a:cubicBezTo>
                    <a:cubicBezTo>
                      <a:pt x="105888" y="266911"/>
                      <a:pt x="139023" y="210365"/>
                      <a:pt x="178280" y="158502"/>
                    </a:cubicBezTo>
                    <a:cubicBezTo>
                      <a:pt x="217538" y="106639"/>
                      <a:pt x="262558" y="58737"/>
                      <a:pt x="311901" y="16598"/>
                    </a:cubicBezTo>
                    <a:cubicBezTo>
                      <a:pt x="315142" y="13717"/>
                      <a:pt x="318023" y="11195"/>
                      <a:pt x="320184" y="9035"/>
                    </a:cubicBezTo>
                    <a:cubicBezTo>
                      <a:pt x="322345" y="6874"/>
                      <a:pt x="324506" y="5433"/>
                      <a:pt x="325947" y="3992"/>
                    </a:cubicBezTo>
                    <a:cubicBezTo>
                      <a:pt x="328828" y="1471"/>
                      <a:pt x="330269" y="391"/>
                      <a:pt x="330269" y="30"/>
                    </a:cubicBezTo>
                    <a:cubicBezTo>
                      <a:pt x="330269" y="-330"/>
                      <a:pt x="325947" y="2552"/>
                      <a:pt x="320905" y="6153"/>
                    </a:cubicBezTo>
                    <a:cubicBezTo>
                      <a:pt x="311180" y="13356"/>
                      <a:pt x="299655" y="22361"/>
                      <a:pt x="319104" y="4352"/>
                    </a:cubicBezTo>
                    <a:cubicBezTo>
                      <a:pt x="303617" y="18039"/>
                      <a:pt x="285609" y="32805"/>
                      <a:pt x="269041" y="49013"/>
                    </a:cubicBezTo>
                    <a:cubicBezTo>
                      <a:pt x="264719" y="52974"/>
                      <a:pt x="260397" y="56936"/>
                      <a:pt x="256436" y="60898"/>
                    </a:cubicBezTo>
                    <a:cubicBezTo>
                      <a:pt x="252474" y="64860"/>
                      <a:pt x="248512" y="69182"/>
                      <a:pt x="244550" y="73143"/>
                    </a:cubicBezTo>
                    <a:cubicBezTo>
                      <a:pt x="240589" y="77105"/>
                      <a:pt x="236627" y="81427"/>
                      <a:pt x="233025" y="85389"/>
                    </a:cubicBezTo>
                    <a:cubicBezTo>
                      <a:pt x="229063" y="89351"/>
                      <a:pt x="225462" y="93313"/>
                      <a:pt x="222220" y="97274"/>
                    </a:cubicBezTo>
                    <a:cubicBezTo>
                      <a:pt x="215377" y="105198"/>
                      <a:pt x="208894" y="112761"/>
                      <a:pt x="203132" y="119604"/>
                    </a:cubicBezTo>
                    <a:cubicBezTo>
                      <a:pt x="201691" y="121405"/>
                      <a:pt x="200250" y="122846"/>
                      <a:pt x="198810" y="124647"/>
                    </a:cubicBezTo>
                    <a:cubicBezTo>
                      <a:pt x="197369" y="126447"/>
                      <a:pt x="196289" y="127888"/>
                      <a:pt x="194848" y="129689"/>
                    </a:cubicBezTo>
                    <a:cubicBezTo>
                      <a:pt x="192327" y="132930"/>
                      <a:pt x="190166" y="135812"/>
                      <a:pt x="188005" y="138693"/>
                    </a:cubicBezTo>
                    <a:cubicBezTo>
                      <a:pt x="179721" y="149858"/>
                      <a:pt x="174319" y="157061"/>
                      <a:pt x="173958" y="158862"/>
                    </a:cubicBezTo>
                    <a:cubicBezTo>
                      <a:pt x="174679" y="157782"/>
                      <a:pt x="175759" y="155981"/>
                      <a:pt x="175399" y="155981"/>
                    </a:cubicBezTo>
                    <a:cubicBezTo>
                      <a:pt x="175039" y="155981"/>
                      <a:pt x="172878" y="158142"/>
                      <a:pt x="167836" y="164985"/>
                    </a:cubicBezTo>
                    <a:lnTo>
                      <a:pt x="154870" y="185154"/>
                    </a:lnTo>
                    <a:cubicBezTo>
                      <a:pt x="152709" y="188395"/>
                      <a:pt x="150548" y="191997"/>
                      <a:pt x="148387" y="195239"/>
                    </a:cubicBezTo>
                    <a:lnTo>
                      <a:pt x="142264" y="205683"/>
                    </a:lnTo>
                    <a:lnTo>
                      <a:pt x="148387" y="196319"/>
                    </a:lnTo>
                    <a:cubicBezTo>
                      <a:pt x="150548" y="193078"/>
                      <a:pt x="152709" y="190196"/>
                      <a:pt x="155230" y="186955"/>
                    </a:cubicBezTo>
                    <a:lnTo>
                      <a:pt x="168556" y="168586"/>
                    </a:lnTo>
                    <a:cubicBezTo>
                      <a:pt x="155230" y="188395"/>
                      <a:pt x="127137" y="230895"/>
                      <a:pt x="104447" y="273394"/>
                    </a:cubicBezTo>
                    <a:cubicBezTo>
                      <a:pt x="99045" y="284199"/>
                      <a:pt x="93642" y="294643"/>
                      <a:pt x="88240" y="304728"/>
                    </a:cubicBezTo>
                    <a:cubicBezTo>
                      <a:pt x="83198" y="314812"/>
                      <a:pt x="78876" y="324537"/>
                      <a:pt x="74914" y="333181"/>
                    </a:cubicBezTo>
                    <a:cubicBezTo>
                      <a:pt x="72753" y="337503"/>
                      <a:pt x="70952" y="341464"/>
                      <a:pt x="69151" y="345426"/>
                    </a:cubicBezTo>
                    <a:cubicBezTo>
                      <a:pt x="67711" y="349388"/>
                      <a:pt x="65910" y="352990"/>
                      <a:pt x="64829" y="356231"/>
                    </a:cubicBezTo>
                    <a:cubicBezTo>
                      <a:pt x="62308" y="362714"/>
                      <a:pt x="60147" y="367756"/>
                      <a:pt x="58346" y="370998"/>
                    </a:cubicBezTo>
                    <a:cubicBezTo>
                      <a:pt x="62308" y="360553"/>
                      <a:pt x="65550" y="352269"/>
                      <a:pt x="68071" y="345426"/>
                    </a:cubicBezTo>
                    <a:cubicBezTo>
                      <a:pt x="70952" y="338583"/>
                      <a:pt x="73473" y="333181"/>
                      <a:pt x="75274" y="328499"/>
                    </a:cubicBezTo>
                    <a:cubicBezTo>
                      <a:pt x="79236" y="319134"/>
                      <a:pt x="81757" y="313012"/>
                      <a:pt x="84638" y="305808"/>
                    </a:cubicBezTo>
                    <a:cubicBezTo>
                      <a:pt x="87880" y="298965"/>
                      <a:pt x="91841" y="291042"/>
                      <a:pt x="98324" y="278076"/>
                    </a:cubicBezTo>
                    <a:cubicBezTo>
                      <a:pt x="100125" y="274834"/>
                      <a:pt x="101926" y="271233"/>
                      <a:pt x="103727" y="267271"/>
                    </a:cubicBezTo>
                    <a:cubicBezTo>
                      <a:pt x="105888" y="263309"/>
                      <a:pt x="108409" y="259347"/>
                      <a:pt x="110930" y="254665"/>
                    </a:cubicBezTo>
                    <a:cubicBezTo>
                      <a:pt x="113811" y="249983"/>
                      <a:pt x="116693" y="244941"/>
                      <a:pt x="119934" y="239539"/>
                    </a:cubicBezTo>
                    <a:cubicBezTo>
                      <a:pt x="121735" y="236657"/>
                      <a:pt x="123176" y="233776"/>
                      <a:pt x="124976" y="230895"/>
                    </a:cubicBezTo>
                    <a:cubicBezTo>
                      <a:pt x="126777" y="228013"/>
                      <a:pt x="128938" y="224772"/>
                      <a:pt x="131099" y="221530"/>
                    </a:cubicBezTo>
                    <a:cubicBezTo>
                      <a:pt x="127498" y="225852"/>
                      <a:pt x="114532" y="244221"/>
                      <a:pt x="128938" y="220810"/>
                    </a:cubicBezTo>
                    <a:cubicBezTo>
                      <a:pt x="126417" y="224772"/>
                      <a:pt x="123896" y="228373"/>
                      <a:pt x="121735" y="232335"/>
                    </a:cubicBezTo>
                    <a:cubicBezTo>
                      <a:pt x="119574" y="236297"/>
                      <a:pt x="117413" y="240259"/>
                      <a:pt x="115252" y="243860"/>
                    </a:cubicBezTo>
                    <a:cubicBezTo>
                      <a:pt x="110930" y="251784"/>
                      <a:pt x="106248" y="259347"/>
                      <a:pt x="101926" y="266911"/>
                    </a:cubicBezTo>
                    <a:cubicBezTo>
                      <a:pt x="97964" y="274834"/>
                      <a:pt x="94002" y="282758"/>
                      <a:pt x="90041" y="290321"/>
                    </a:cubicBezTo>
                    <a:cubicBezTo>
                      <a:pt x="86079" y="298245"/>
                      <a:pt x="82117" y="305808"/>
                      <a:pt x="78515" y="313732"/>
                    </a:cubicBezTo>
                    <a:cubicBezTo>
                      <a:pt x="71312" y="329579"/>
                      <a:pt x="63749" y="345066"/>
                      <a:pt x="57986" y="361273"/>
                    </a:cubicBezTo>
                    <a:lnTo>
                      <a:pt x="48622" y="385404"/>
                    </a:lnTo>
                    <a:cubicBezTo>
                      <a:pt x="45741" y="393688"/>
                      <a:pt x="43219" y="401612"/>
                      <a:pt x="40338" y="409895"/>
                    </a:cubicBezTo>
                    <a:cubicBezTo>
                      <a:pt x="34576" y="426103"/>
                      <a:pt x="30254" y="443030"/>
                      <a:pt x="25572" y="459598"/>
                    </a:cubicBezTo>
                    <a:cubicBezTo>
                      <a:pt x="23050" y="467882"/>
                      <a:pt x="21250" y="476525"/>
                      <a:pt x="19449" y="485169"/>
                    </a:cubicBezTo>
                    <a:cubicBezTo>
                      <a:pt x="17648" y="493813"/>
                      <a:pt x="15487" y="502457"/>
                      <a:pt x="13686" y="511101"/>
                    </a:cubicBezTo>
                    <a:cubicBezTo>
                      <a:pt x="12246" y="519745"/>
                      <a:pt x="10805" y="528749"/>
                      <a:pt x="9004" y="537393"/>
                    </a:cubicBezTo>
                    <a:cubicBezTo>
                      <a:pt x="7563" y="546397"/>
                      <a:pt x="5763" y="555041"/>
                      <a:pt x="5042" y="564045"/>
                    </a:cubicBezTo>
                    <a:cubicBezTo>
                      <a:pt x="3962" y="573049"/>
                      <a:pt x="2881" y="582053"/>
                      <a:pt x="1801" y="591417"/>
                    </a:cubicBezTo>
                    <a:lnTo>
                      <a:pt x="1080" y="598260"/>
                    </a:lnTo>
                    <a:cubicBezTo>
                      <a:pt x="1080" y="600421"/>
                      <a:pt x="1080" y="602942"/>
                      <a:pt x="720" y="605103"/>
                    </a:cubicBezTo>
                    <a:cubicBezTo>
                      <a:pt x="720" y="609786"/>
                      <a:pt x="0" y="614468"/>
                      <a:pt x="0" y="619150"/>
                    </a:cubicBezTo>
                    <a:close/>
                  </a:path>
                </a:pathLst>
              </a:custGeom>
              <a:solidFill>
                <a:schemeClr val="accent2"/>
              </a:solidFill>
              <a:ln w="0" cap="flat">
                <a:noFill/>
                <a:prstDash val="solid"/>
                <a:miter/>
              </a:ln>
            </p:spPr>
            <p:txBody>
              <a:bodyPr rtlCol="0" anchor="ctr"/>
              <a:lstStyle/>
              <a:p>
                <a:endParaRPr lang="en-US" sz="744"/>
              </a:p>
            </p:txBody>
          </p:sp>
          <p:sp>
            <p:nvSpPr>
              <p:cNvPr id="779" name="Freeform: Shape 778">
                <a:extLst>
                  <a:ext uri="{FF2B5EF4-FFF2-40B4-BE49-F238E27FC236}">
                    <a16:creationId xmlns:a16="http://schemas.microsoft.com/office/drawing/2014/main" id="{5C166210-0084-6B6C-A7A2-5D7B5320A902}"/>
                  </a:ext>
                </a:extLst>
              </p:cNvPr>
              <p:cNvSpPr/>
              <p:nvPr/>
            </p:nvSpPr>
            <p:spPr>
              <a:xfrm>
                <a:off x="9440232" y="2862668"/>
                <a:ext cx="2515" cy="3601"/>
              </a:xfrm>
              <a:custGeom>
                <a:avLst/>
                <a:gdLst>
                  <a:gd name="connsiteX0" fmla="*/ 1081 w 2515"/>
                  <a:gd name="connsiteY0" fmla="*/ 0 h 3601"/>
                  <a:gd name="connsiteX1" fmla="*/ 0 w 2515"/>
                  <a:gd name="connsiteY1" fmla="*/ 0 h 3601"/>
                  <a:gd name="connsiteX2" fmla="*/ 1081 w 2515"/>
                  <a:gd name="connsiteY2" fmla="*/ 0 h 3601"/>
                </a:gdLst>
                <a:ahLst/>
                <a:cxnLst>
                  <a:cxn ang="0">
                    <a:pos x="connsiteX0" y="connsiteY0"/>
                  </a:cxn>
                  <a:cxn ang="0">
                    <a:pos x="connsiteX1" y="connsiteY1"/>
                  </a:cxn>
                  <a:cxn ang="0">
                    <a:pos x="connsiteX2" y="connsiteY2"/>
                  </a:cxn>
                </a:cxnLst>
                <a:rect l="l" t="t" r="r" b="b"/>
                <a:pathLst>
                  <a:path w="2515" h="3601">
                    <a:moveTo>
                      <a:pt x="1081" y="0"/>
                    </a:moveTo>
                    <a:lnTo>
                      <a:pt x="0" y="0"/>
                    </a:lnTo>
                    <a:cubicBezTo>
                      <a:pt x="2521" y="0"/>
                      <a:pt x="3602" y="0"/>
                      <a:pt x="1081" y="0"/>
                    </a:cubicBezTo>
                    <a:close/>
                  </a:path>
                </a:pathLst>
              </a:custGeom>
              <a:solidFill>
                <a:schemeClr val="accent2"/>
              </a:solidFill>
              <a:ln w="0" cap="flat">
                <a:noFill/>
                <a:prstDash val="solid"/>
                <a:miter/>
              </a:ln>
            </p:spPr>
            <p:txBody>
              <a:bodyPr rtlCol="0" anchor="ctr"/>
              <a:lstStyle/>
              <a:p>
                <a:endParaRPr lang="en-US" sz="744"/>
              </a:p>
            </p:txBody>
          </p:sp>
          <p:sp>
            <p:nvSpPr>
              <p:cNvPr id="780" name="Freeform: Shape 779">
                <a:extLst>
                  <a:ext uri="{FF2B5EF4-FFF2-40B4-BE49-F238E27FC236}">
                    <a16:creationId xmlns:a16="http://schemas.microsoft.com/office/drawing/2014/main" id="{1670D7F4-F425-B18B-C1CB-3D0721CE2852}"/>
                  </a:ext>
                </a:extLst>
              </p:cNvPr>
              <p:cNvSpPr/>
              <p:nvPr/>
            </p:nvSpPr>
            <p:spPr>
              <a:xfrm>
                <a:off x="9319578" y="2862308"/>
                <a:ext cx="120654" cy="2521"/>
              </a:xfrm>
              <a:custGeom>
                <a:avLst/>
                <a:gdLst>
                  <a:gd name="connsiteX0" fmla="*/ 72033 w 120654"/>
                  <a:gd name="connsiteY0" fmla="*/ 0 h 2521"/>
                  <a:gd name="connsiteX1" fmla="*/ 0 w 120654"/>
                  <a:gd name="connsiteY1" fmla="*/ 2521 h 2521"/>
                  <a:gd name="connsiteX2" fmla="*/ 112371 w 120654"/>
                  <a:gd name="connsiteY2" fmla="*/ 2521 h 2521"/>
                  <a:gd name="connsiteX3" fmla="*/ 120654 w 120654"/>
                  <a:gd name="connsiteY3" fmla="*/ 360 h 2521"/>
                  <a:gd name="connsiteX4" fmla="*/ 56185 w 120654"/>
                  <a:gd name="connsiteY4" fmla="*/ 1080 h 2521"/>
                  <a:gd name="connsiteX5" fmla="*/ 72393 w 120654"/>
                  <a:gd name="connsiteY5" fmla="*/ 0 h 2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654" h="2521">
                    <a:moveTo>
                      <a:pt x="72033" y="0"/>
                    </a:moveTo>
                    <a:lnTo>
                      <a:pt x="0" y="2521"/>
                    </a:lnTo>
                    <a:lnTo>
                      <a:pt x="112371" y="2521"/>
                    </a:lnTo>
                    <a:cubicBezTo>
                      <a:pt x="112371" y="2521"/>
                      <a:pt x="120654" y="360"/>
                      <a:pt x="120654" y="360"/>
                    </a:cubicBezTo>
                    <a:cubicBezTo>
                      <a:pt x="110570" y="720"/>
                      <a:pt x="71312" y="1801"/>
                      <a:pt x="56185" y="1080"/>
                    </a:cubicBezTo>
                    <a:lnTo>
                      <a:pt x="72393" y="0"/>
                    </a:lnTo>
                    <a:close/>
                  </a:path>
                </a:pathLst>
              </a:custGeom>
              <a:solidFill>
                <a:schemeClr val="accent2"/>
              </a:solidFill>
              <a:ln w="0" cap="flat">
                <a:noFill/>
                <a:prstDash val="solid"/>
                <a:miter/>
              </a:ln>
            </p:spPr>
            <p:txBody>
              <a:bodyPr rtlCol="0" anchor="ctr"/>
              <a:lstStyle/>
              <a:p>
                <a:endParaRPr lang="en-US" sz="744"/>
              </a:p>
            </p:txBody>
          </p:sp>
          <p:sp>
            <p:nvSpPr>
              <p:cNvPr id="781" name="Freeform: Shape 780">
                <a:extLst>
                  <a:ext uri="{FF2B5EF4-FFF2-40B4-BE49-F238E27FC236}">
                    <a16:creationId xmlns:a16="http://schemas.microsoft.com/office/drawing/2014/main" id="{A0781B66-3C09-ACB4-7472-55EB9BB9DEDB}"/>
                  </a:ext>
                </a:extLst>
              </p:cNvPr>
              <p:cNvSpPr/>
              <p:nvPr/>
            </p:nvSpPr>
            <p:spPr>
              <a:xfrm>
                <a:off x="9238181" y="2861228"/>
                <a:ext cx="86078" cy="8643"/>
              </a:xfrm>
              <a:custGeom>
                <a:avLst/>
                <a:gdLst>
                  <a:gd name="connsiteX0" fmla="*/ 0 w 86078"/>
                  <a:gd name="connsiteY0" fmla="*/ 8644 h 8643"/>
                  <a:gd name="connsiteX1" fmla="*/ 31694 w 86078"/>
                  <a:gd name="connsiteY1" fmla="*/ 5402 h 8643"/>
                  <a:gd name="connsiteX2" fmla="*/ 43940 w 86078"/>
                  <a:gd name="connsiteY2" fmla="*/ 3962 h 8643"/>
                  <a:gd name="connsiteX3" fmla="*/ 39978 w 86078"/>
                  <a:gd name="connsiteY3" fmla="*/ 2881 h 8643"/>
                  <a:gd name="connsiteX4" fmla="*/ 22330 w 86078"/>
                  <a:gd name="connsiteY4" fmla="*/ 2881 h 8643"/>
                  <a:gd name="connsiteX5" fmla="*/ 38537 w 86078"/>
                  <a:gd name="connsiteY5" fmla="*/ 1801 h 8643"/>
                  <a:gd name="connsiteX6" fmla="*/ 49342 w 86078"/>
                  <a:gd name="connsiteY6" fmla="*/ 1801 h 8643"/>
                  <a:gd name="connsiteX7" fmla="*/ 60147 w 86078"/>
                  <a:gd name="connsiteY7" fmla="*/ 1801 h 8643"/>
                  <a:gd name="connsiteX8" fmla="*/ 68071 w 86078"/>
                  <a:gd name="connsiteY8" fmla="*/ 1801 h 8643"/>
                  <a:gd name="connsiteX9" fmla="*/ 74914 w 86078"/>
                  <a:gd name="connsiteY9" fmla="*/ 1441 h 8643"/>
                  <a:gd name="connsiteX10" fmla="*/ 86079 w 86078"/>
                  <a:gd name="connsiteY10" fmla="*/ 720 h 8643"/>
                  <a:gd name="connsiteX11" fmla="*/ 74914 w 86078"/>
                  <a:gd name="connsiteY11" fmla="*/ 0 h 8643"/>
                  <a:gd name="connsiteX12" fmla="*/ 50783 w 86078"/>
                  <a:gd name="connsiteY12" fmla="*/ 360 h 8643"/>
                  <a:gd name="connsiteX13" fmla="*/ 37097 w 86078"/>
                  <a:gd name="connsiteY13" fmla="*/ 720 h 8643"/>
                  <a:gd name="connsiteX14" fmla="*/ 24131 w 86078"/>
                  <a:gd name="connsiteY14" fmla="*/ 1441 h 8643"/>
                  <a:gd name="connsiteX15" fmla="*/ 5763 w 86078"/>
                  <a:gd name="connsiteY15" fmla="*/ 3241 h 8643"/>
                  <a:gd name="connsiteX16" fmla="*/ 360 w 86078"/>
                  <a:gd name="connsiteY16" fmla="*/ 7924 h 8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6078" h="8643">
                    <a:moveTo>
                      <a:pt x="0" y="8644"/>
                    </a:moveTo>
                    <a:cubicBezTo>
                      <a:pt x="14046" y="7563"/>
                      <a:pt x="24491" y="6123"/>
                      <a:pt x="31694" y="5402"/>
                    </a:cubicBezTo>
                    <a:cubicBezTo>
                      <a:pt x="38898" y="5042"/>
                      <a:pt x="42859" y="4322"/>
                      <a:pt x="43940" y="3962"/>
                    </a:cubicBezTo>
                    <a:cubicBezTo>
                      <a:pt x="45020" y="3602"/>
                      <a:pt x="43940" y="3241"/>
                      <a:pt x="39978" y="2881"/>
                    </a:cubicBezTo>
                    <a:cubicBezTo>
                      <a:pt x="36376" y="2881"/>
                      <a:pt x="30254" y="2161"/>
                      <a:pt x="22330" y="2881"/>
                    </a:cubicBezTo>
                    <a:cubicBezTo>
                      <a:pt x="28813" y="2161"/>
                      <a:pt x="34215" y="2161"/>
                      <a:pt x="38537" y="1801"/>
                    </a:cubicBezTo>
                    <a:cubicBezTo>
                      <a:pt x="42859" y="1801"/>
                      <a:pt x="46461" y="1801"/>
                      <a:pt x="49342" y="1801"/>
                    </a:cubicBezTo>
                    <a:cubicBezTo>
                      <a:pt x="54745" y="1801"/>
                      <a:pt x="57986" y="1801"/>
                      <a:pt x="60147" y="1801"/>
                    </a:cubicBezTo>
                    <a:cubicBezTo>
                      <a:pt x="62668" y="1801"/>
                      <a:pt x="64469" y="1801"/>
                      <a:pt x="68071" y="1801"/>
                    </a:cubicBezTo>
                    <a:cubicBezTo>
                      <a:pt x="69872" y="1801"/>
                      <a:pt x="72033" y="1801"/>
                      <a:pt x="74914" y="1441"/>
                    </a:cubicBezTo>
                    <a:cubicBezTo>
                      <a:pt x="77795" y="1441"/>
                      <a:pt x="81397" y="1441"/>
                      <a:pt x="86079" y="720"/>
                    </a:cubicBezTo>
                    <a:cubicBezTo>
                      <a:pt x="86079" y="360"/>
                      <a:pt x="81397" y="0"/>
                      <a:pt x="74914" y="0"/>
                    </a:cubicBezTo>
                    <a:cubicBezTo>
                      <a:pt x="68431" y="0"/>
                      <a:pt x="59787" y="0"/>
                      <a:pt x="50783" y="360"/>
                    </a:cubicBezTo>
                    <a:cubicBezTo>
                      <a:pt x="46101" y="360"/>
                      <a:pt x="41779" y="360"/>
                      <a:pt x="37097" y="720"/>
                    </a:cubicBezTo>
                    <a:cubicBezTo>
                      <a:pt x="32415" y="720"/>
                      <a:pt x="28093" y="720"/>
                      <a:pt x="24131" y="1441"/>
                    </a:cubicBezTo>
                    <a:cubicBezTo>
                      <a:pt x="16207" y="2161"/>
                      <a:pt x="9364" y="2881"/>
                      <a:pt x="5763" y="3241"/>
                    </a:cubicBezTo>
                    <a:lnTo>
                      <a:pt x="360" y="7924"/>
                    </a:lnTo>
                    <a:close/>
                  </a:path>
                </a:pathLst>
              </a:custGeom>
              <a:solidFill>
                <a:schemeClr val="accent2"/>
              </a:solidFill>
              <a:ln w="0" cap="flat">
                <a:noFill/>
                <a:prstDash val="solid"/>
                <a:miter/>
              </a:ln>
            </p:spPr>
            <p:txBody>
              <a:bodyPr rtlCol="0" anchor="ctr"/>
              <a:lstStyle/>
              <a:p>
                <a:endParaRPr lang="en-US" sz="744"/>
              </a:p>
            </p:txBody>
          </p:sp>
          <p:sp>
            <p:nvSpPr>
              <p:cNvPr id="782" name="Freeform: Shape 781">
                <a:extLst>
                  <a:ext uri="{FF2B5EF4-FFF2-40B4-BE49-F238E27FC236}">
                    <a16:creationId xmlns:a16="http://schemas.microsoft.com/office/drawing/2014/main" id="{7E0954E0-3BCB-644C-A4F0-618E4713CA37}"/>
                  </a:ext>
                </a:extLst>
              </p:cNvPr>
              <p:cNvSpPr/>
              <p:nvPr/>
            </p:nvSpPr>
            <p:spPr>
              <a:xfrm>
                <a:off x="8825795" y="2990166"/>
                <a:ext cx="33134" cy="20529"/>
              </a:xfrm>
              <a:custGeom>
                <a:avLst/>
                <a:gdLst>
                  <a:gd name="connsiteX0" fmla="*/ 20169 w 33134"/>
                  <a:gd name="connsiteY0" fmla="*/ 9004 h 20529"/>
                  <a:gd name="connsiteX1" fmla="*/ 33135 w 33134"/>
                  <a:gd name="connsiteY1" fmla="*/ 0 h 20529"/>
                  <a:gd name="connsiteX2" fmla="*/ 16567 w 33134"/>
                  <a:gd name="connsiteY2" fmla="*/ 10085 h 20529"/>
                  <a:gd name="connsiteX3" fmla="*/ 0 w 33134"/>
                  <a:gd name="connsiteY3" fmla="*/ 20529 h 20529"/>
                  <a:gd name="connsiteX4" fmla="*/ 20169 w 33134"/>
                  <a:gd name="connsiteY4" fmla="*/ 9004 h 205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134" h="20529">
                    <a:moveTo>
                      <a:pt x="20169" y="9004"/>
                    </a:moveTo>
                    <a:cubicBezTo>
                      <a:pt x="24491" y="5763"/>
                      <a:pt x="28813" y="2881"/>
                      <a:pt x="33135" y="0"/>
                    </a:cubicBezTo>
                    <a:cubicBezTo>
                      <a:pt x="27372" y="3241"/>
                      <a:pt x="21970" y="6843"/>
                      <a:pt x="16567" y="10085"/>
                    </a:cubicBezTo>
                    <a:lnTo>
                      <a:pt x="0" y="20529"/>
                    </a:lnTo>
                    <a:lnTo>
                      <a:pt x="20169" y="9004"/>
                    </a:lnTo>
                    <a:close/>
                  </a:path>
                </a:pathLst>
              </a:custGeom>
              <a:solidFill>
                <a:schemeClr val="accent2"/>
              </a:solidFill>
              <a:ln w="0" cap="flat">
                <a:noFill/>
                <a:prstDash val="solid"/>
                <a:miter/>
              </a:ln>
            </p:spPr>
            <p:txBody>
              <a:bodyPr rtlCol="0" anchor="ctr"/>
              <a:lstStyle/>
              <a:p>
                <a:endParaRPr lang="en-US" sz="744"/>
              </a:p>
            </p:txBody>
          </p:sp>
          <p:sp>
            <p:nvSpPr>
              <p:cNvPr id="783" name="Freeform: Shape 782">
                <a:extLst>
                  <a:ext uri="{FF2B5EF4-FFF2-40B4-BE49-F238E27FC236}">
                    <a16:creationId xmlns:a16="http://schemas.microsoft.com/office/drawing/2014/main" id="{8E50B440-D3A6-A288-81E4-7EF3E5E0239A}"/>
                  </a:ext>
                </a:extLst>
              </p:cNvPr>
              <p:cNvSpPr/>
              <p:nvPr/>
            </p:nvSpPr>
            <p:spPr>
              <a:xfrm>
                <a:off x="8859290" y="2971077"/>
                <a:ext cx="33855" cy="19088"/>
              </a:xfrm>
              <a:custGeom>
                <a:avLst/>
                <a:gdLst>
                  <a:gd name="connsiteX0" fmla="*/ 0 w 33855"/>
                  <a:gd name="connsiteY0" fmla="*/ 19089 h 19088"/>
                  <a:gd name="connsiteX1" fmla="*/ 33855 w 33855"/>
                  <a:gd name="connsiteY1" fmla="*/ 0 h 19088"/>
                  <a:gd name="connsiteX2" fmla="*/ 22690 w 33855"/>
                  <a:gd name="connsiteY2" fmla="*/ 4322 h 19088"/>
                  <a:gd name="connsiteX3" fmla="*/ 0 w 33855"/>
                  <a:gd name="connsiteY3" fmla="*/ 19089 h 19088"/>
                </a:gdLst>
                <a:ahLst/>
                <a:cxnLst>
                  <a:cxn ang="0">
                    <a:pos x="connsiteX0" y="connsiteY0"/>
                  </a:cxn>
                  <a:cxn ang="0">
                    <a:pos x="connsiteX1" y="connsiteY1"/>
                  </a:cxn>
                  <a:cxn ang="0">
                    <a:pos x="connsiteX2" y="connsiteY2"/>
                  </a:cxn>
                  <a:cxn ang="0">
                    <a:pos x="connsiteX3" y="connsiteY3"/>
                  </a:cxn>
                </a:cxnLst>
                <a:rect l="l" t="t" r="r" b="b"/>
                <a:pathLst>
                  <a:path w="33855" h="19088">
                    <a:moveTo>
                      <a:pt x="0" y="19089"/>
                    </a:moveTo>
                    <a:cubicBezTo>
                      <a:pt x="11165" y="12606"/>
                      <a:pt x="22690" y="6123"/>
                      <a:pt x="33855" y="0"/>
                    </a:cubicBezTo>
                    <a:cubicBezTo>
                      <a:pt x="30974" y="720"/>
                      <a:pt x="28453" y="1441"/>
                      <a:pt x="22690" y="4322"/>
                    </a:cubicBezTo>
                    <a:lnTo>
                      <a:pt x="0" y="19089"/>
                    </a:lnTo>
                    <a:close/>
                  </a:path>
                </a:pathLst>
              </a:custGeom>
              <a:solidFill>
                <a:schemeClr val="accent2"/>
              </a:solidFill>
              <a:ln w="0" cap="flat">
                <a:noFill/>
                <a:prstDash val="solid"/>
                <a:miter/>
              </a:ln>
            </p:spPr>
            <p:txBody>
              <a:bodyPr rtlCol="0" anchor="ctr"/>
              <a:lstStyle/>
              <a:p>
                <a:endParaRPr lang="en-US" sz="744"/>
              </a:p>
            </p:txBody>
          </p:sp>
          <p:sp>
            <p:nvSpPr>
              <p:cNvPr id="784" name="Freeform: Shape 783">
                <a:extLst>
                  <a:ext uri="{FF2B5EF4-FFF2-40B4-BE49-F238E27FC236}">
                    <a16:creationId xmlns:a16="http://schemas.microsoft.com/office/drawing/2014/main" id="{049F1299-ABE4-3B6A-CBFB-F99759B16CFD}"/>
                  </a:ext>
                </a:extLst>
              </p:cNvPr>
              <p:cNvSpPr/>
              <p:nvPr/>
            </p:nvSpPr>
            <p:spPr>
              <a:xfrm>
                <a:off x="8985347" y="2909489"/>
                <a:ext cx="53664" cy="19088"/>
              </a:xfrm>
              <a:custGeom>
                <a:avLst/>
                <a:gdLst>
                  <a:gd name="connsiteX0" fmla="*/ 360 w 53664"/>
                  <a:gd name="connsiteY0" fmla="*/ 19089 h 19088"/>
                  <a:gd name="connsiteX1" fmla="*/ 24851 w 53664"/>
                  <a:gd name="connsiteY1" fmla="*/ 9724 h 19088"/>
                  <a:gd name="connsiteX2" fmla="*/ 53664 w 53664"/>
                  <a:gd name="connsiteY2" fmla="*/ 0 h 19088"/>
                  <a:gd name="connsiteX3" fmla="*/ 26652 w 53664"/>
                  <a:gd name="connsiteY3" fmla="*/ 9004 h 19088"/>
                  <a:gd name="connsiteX4" fmla="*/ 0 w 53664"/>
                  <a:gd name="connsiteY4" fmla="*/ 19089 h 190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64" h="19088">
                    <a:moveTo>
                      <a:pt x="360" y="19089"/>
                    </a:moveTo>
                    <a:cubicBezTo>
                      <a:pt x="7924" y="16207"/>
                      <a:pt x="16207" y="12966"/>
                      <a:pt x="24851" y="9724"/>
                    </a:cubicBezTo>
                    <a:cubicBezTo>
                      <a:pt x="33855" y="6843"/>
                      <a:pt x="43220" y="3602"/>
                      <a:pt x="53664" y="0"/>
                    </a:cubicBezTo>
                    <a:lnTo>
                      <a:pt x="26652" y="9004"/>
                    </a:lnTo>
                    <a:cubicBezTo>
                      <a:pt x="17648" y="12246"/>
                      <a:pt x="9004" y="15847"/>
                      <a:pt x="0" y="19089"/>
                    </a:cubicBezTo>
                    <a:close/>
                  </a:path>
                </a:pathLst>
              </a:custGeom>
              <a:solidFill>
                <a:schemeClr val="accent2"/>
              </a:solidFill>
              <a:ln w="0" cap="flat">
                <a:noFill/>
                <a:prstDash val="solid"/>
                <a:miter/>
              </a:ln>
            </p:spPr>
            <p:txBody>
              <a:bodyPr rtlCol="0" anchor="ctr"/>
              <a:lstStyle/>
              <a:p>
                <a:endParaRPr lang="en-US" sz="744"/>
              </a:p>
            </p:txBody>
          </p:sp>
          <p:sp>
            <p:nvSpPr>
              <p:cNvPr id="785" name="Freeform: Shape 784">
                <a:extLst>
                  <a:ext uri="{FF2B5EF4-FFF2-40B4-BE49-F238E27FC236}">
                    <a16:creationId xmlns:a16="http://schemas.microsoft.com/office/drawing/2014/main" id="{459E84B4-A4F5-34DD-F1A4-DE71E9BE47EE}"/>
                  </a:ext>
                </a:extLst>
              </p:cNvPr>
              <p:cNvSpPr/>
              <p:nvPr/>
            </p:nvSpPr>
            <p:spPr>
              <a:xfrm>
                <a:off x="8944649" y="2928578"/>
                <a:ext cx="41418" cy="17287"/>
              </a:xfrm>
              <a:custGeom>
                <a:avLst/>
                <a:gdLst>
                  <a:gd name="connsiteX0" fmla="*/ 0 w 41418"/>
                  <a:gd name="connsiteY0" fmla="*/ 16928 h 17287"/>
                  <a:gd name="connsiteX1" fmla="*/ 1441 w 41418"/>
                  <a:gd name="connsiteY1" fmla="*/ 16928 h 17287"/>
                  <a:gd name="connsiteX2" fmla="*/ 21250 w 41418"/>
                  <a:gd name="connsiteY2" fmla="*/ 7924 h 17287"/>
                  <a:gd name="connsiteX3" fmla="*/ 41419 w 41418"/>
                  <a:gd name="connsiteY3" fmla="*/ 0 h 17287"/>
                  <a:gd name="connsiteX4" fmla="*/ 30614 w 41418"/>
                  <a:gd name="connsiteY4" fmla="*/ 4322 h 17287"/>
                  <a:gd name="connsiteX5" fmla="*/ 20169 w 41418"/>
                  <a:gd name="connsiteY5" fmla="*/ 8644 h 17287"/>
                  <a:gd name="connsiteX6" fmla="*/ 360 w 41418"/>
                  <a:gd name="connsiteY6" fmla="*/ 17288 h 17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418" h="17287">
                    <a:moveTo>
                      <a:pt x="0" y="16928"/>
                    </a:moveTo>
                    <a:lnTo>
                      <a:pt x="1441" y="16928"/>
                    </a:lnTo>
                    <a:cubicBezTo>
                      <a:pt x="1441" y="16928"/>
                      <a:pt x="21250" y="7924"/>
                      <a:pt x="21250" y="7924"/>
                    </a:cubicBezTo>
                    <a:cubicBezTo>
                      <a:pt x="27732" y="5042"/>
                      <a:pt x="34576" y="2521"/>
                      <a:pt x="41419" y="0"/>
                    </a:cubicBezTo>
                    <a:cubicBezTo>
                      <a:pt x="37817" y="1441"/>
                      <a:pt x="34215" y="2881"/>
                      <a:pt x="30614" y="4322"/>
                    </a:cubicBezTo>
                    <a:cubicBezTo>
                      <a:pt x="27012" y="5763"/>
                      <a:pt x="23411" y="6843"/>
                      <a:pt x="20169" y="8644"/>
                    </a:cubicBezTo>
                    <a:cubicBezTo>
                      <a:pt x="13326" y="11525"/>
                      <a:pt x="6843" y="14407"/>
                      <a:pt x="360" y="17288"/>
                    </a:cubicBezTo>
                    <a:close/>
                  </a:path>
                </a:pathLst>
              </a:custGeom>
              <a:solidFill>
                <a:schemeClr val="accent2"/>
              </a:solidFill>
              <a:ln w="0" cap="flat">
                <a:noFill/>
                <a:prstDash val="solid"/>
                <a:miter/>
              </a:ln>
            </p:spPr>
            <p:txBody>
              <a:bodyPr rtlCol="0" anchor="ctr"/>
              <a:lstStyle/>
              <a:p>
                <a:endParaRPr lang="en-US" sz="744"/>
              </a:p>
            </p:txBody>
          </p:sp>
          <p:sp>
            <p:nvSpPr>
              <p:cNvPr id="786" name="Freeform: Shape 785">
                <a:extLst>
                  <a:ext uri="{FF2B5EF4-FFF2-40B4-BE49-F238E27FC236}">
                    <a16:creationId xmlns:a16="http://schemas.microsoft.com/office/drawing/2014/main" id="{E7E772A4-5349-0072-B695-C4A637FBE343}"/>
                  </a:ext>
                </a:extLst>
              </p:cNvPr>
              <p:cNvSpPr/>
              <p:nvPr/>
            </p:nvSpPr>
            <p:spPr>
              <a:xfrm>
                <a:off x="8893146" y="2942624"/>
                <a:ext cx="64108" cy="28452"/>
              </a:xfrm>
              <a:custGeom>
                <a:avLst/>
                <a:gdLst>
                  <a:gd name="connsiteX0" fmla="*/ 0 w 64108"/>
                  <a:gd name="connsiteY0" fmla="*/ 28453 h 28452"/>
                  <a:gd name="connsiteX1" fmla="*/ 15487 w 64108"/>
                  <a:gd name="connsiteY1" fmla="*/ 22690 h 28452"/>
                  <a:gd name="connsiteX2" fmla="*/ 33495 w 64108"/>
                  <a:gd name="connsiteY2" fmla="*/ 14046 h 28452"/>
                  <a:gd name="connsiteX3" fmla="*/ 46821 w 64108"/>
                  <a:gd name="connsiteY3" fmla="*/ 7924 h 28452"/>
                  <a:gd name="connsiteX4" fmla="*/ 64109 w 64108"/>
                  <a:gd name="connsiteY4" fmla="*/ 0 h 28452"/>
                  <a:gd name="connsiteX5" fmla="*/ 52944 w 64108"/>
                  <a:gd name="connsiteY5" fmla="*/ 2521 h 28452"/>
                  <a:gd name="connsiteX6" fmla="*/ 39618 w 64108"/>
                  <a:gd name="connsiteY6" fmla="*/ 8644 h 28452"/>
                  <a:gd name="connsiteX7" fmla="*/ 26292 w 64108"/>
                  <a:gd name="connsiteY7" fmla="*/ 15127 h 28452"/>
                  <a:gd name="connsiteX8" fmla="*/ 0 w 64108"/>
                  <a:gd name="connsiteY8" fmla="*/ 28453 h 28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108" h="28452">
                    <a:moveTo>
                      <a:pt x="0" y="28453"/>
                    </a:moveTo>
                    <a:cubicBezTo>
                      <a:pt x="3241" y="27733"/>
                      <a:pt x="6483" y="26652"/>
                      <a:pt x="15487" y="22690"/>
                    </a:cubicBezTo>
                    <a:cubicBezTo>
                      <a:pt x="19809" y="20889"/>
                      <a:pt x="25572" y="18008"/>
                      <a:pt x="33495" y="14046"/>
                    </a:cubicBezTo>
                    <a:cubicBezTo>
                      <a:pt x="37457" y="11885"/>
                      <a:pt x="41779" y="10085"/>
                      <a:pt x="46821" y="7924"/>
                    </a:cubicBezTo>
                    <a:cubicBezTo>
                      <a:pt x="51863" y="5763"/>
                      <a:pt x="57626" y="2881"/>
                      <a:pt x="64109" y="0"/>
                    </a:cubicBezTo>
                    <a:lnTo>
                      <a:pt x="52944" y="2521"/>
                    </a:lnTo>
                    <a:lnTo>
                      <a:pt x="39618" y="8644"/>
                    </a:lnTo>
                    <a:cubicBezTo>
                      <a:pt x="34936" y="10445"/>
                      <a:pt x="30974" y="12966"/>
                      <a:pt x="26292" y="15127"/>
                    </a:cubicBezTo>
                    <a:lnTo>
                      <a:pt x="0" y="28453"/>
                    </a:lnTo>
                    <a:close/>
                  </a:path>
                </a:pathLst>
              </a:custGeom>
              <a:solidFill>
                <a:schemeClr val="accent2"/>
              </a:solidFill>
              <a:ln w="0" cap="flat">
                <a:noFill/>
                <a:prstDash val="solid"/>
                <a:miter/>
              </a:ln>
            </p:spPr>
            <p:txBody>
              <a:bodyPr rtlCol="0" anchor="ctr"/>
              <a:lstStyle/>
              <a:p>
                <a:endParaRPr lang="en-US" sz="744"/>
              </a:p>
            </p:txBody>
          </p:sp>
          <p:sp>
            <p:nvSpPr>
              <p:cNvPr id="787" name="Freeform: Shape 786">
                <a:extLst>
                  <a:ext uri="{FF2B5EF4-FFF2-40B4-BE49-F238E27FC236}">
                    <a16:creationId xmlns:a16="http://schemas.microsoft.com/office/drawing/2014/main" id="{92D2E133-43F5-3D6C-4650-120156E6F690}"/>
                  </a:ext>
                </a:extLst>
              </p:cNvPr>
              <p:cNvSpPr/>
              <p:nvPr/>
            </p:nvSpPr>
            <p:spPr>
              <a:xfrm>
                <a:off x="8387117" y="4408126"/>
                <a:ext cx="1080" cy="50422"/>
              </a:xfrm>
              <a:custGeom>
                <a:avLst/>
                <a:gdLst>
                  <a:gd name="connsiteX0" fmla="*/ 1080 w 1080"/>
                  <a:gd name="connsiteY0" fmla="*/ 45741 h 50422"/>
                  <a:gd name="connsiteX1" fmla="*/ 360 w 1080"/>
                  <a:gd name="connsiteY1" fmla="*/ 0 h 50422"/>
                  <a:gd name="connsiteX2" fmla="*/ 0 w 1080"/>
                  <a:gd name="connsiteY2" fmla="*/ 5042 h 50422"/>
                  <a:gd name="connsiteX3" fmla="*/ 1080 w 1080"/>
                  <a:gd name="connsiteY3" fmla="*/ 50423 h 50422"/>
                  <a:gd name="connsiteX4" fmla="*/ 1080 w 1080"/>
                  <a:gd name="connsiteY4" fmla="*/ 45741 h 504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 h="50422">
                    <a:moveTo>
                      <a:pt x="1080" y="45741"/>
                    </a:moveTo>
                    <a:lnTo>
                      <a:pt x="360" y="0"/>
                    </a:lnTo>
                    <a:lnTo>
                      <a:pt x="0" y="5042"/>
                    </a:lnTo>
                    <a:lnTo>
                      <a:pt x="1080" y="50423"/>
                    </a:lnTo>
                    <a:lnTo>
                      <a:pt x="1080" y="45741"/>
                    </a:lnTo>
                    <a:close/>
                  </a:path>
                </a:pathLst>
              </a:custGeom>
              <a:solidFill>
                <a:schemeClr val="accent2"/>
              </a:solidFill>
              <a:ln w="0" cap="flat">
                <a:noFill/>
                <a:prstDash val="solid"/>
                <a:miter/>
              </a:ln>
            </p:spPr>
            <p:txBody>
              <a:bodyPr rtlCol="0" anchor="ctr"/>
              <a:lstStyle/>
              <a:p>
                <a:endParaRPr lang="en-US" sz="744"/>
              </a:p>
            </p:txBody>
          </p:sp>
          <p:sp>
            <p:nvSpPr>
              <p:cNvPr id="788" name="Freeform: Shape 787">
                <a:extLst>
                  <a:ext uri="{FF2B5EF4-FFF2-40B4-BE49-F238E27FC236}">
                    <a16:creationId xmlns:a16="http://schemas.microsoft.com/office/drawing/2014/main" id="{DBD03509-26A1-F641-90AF-EA0489329DAC}"/>
                  </a:ext>
                </a:extLst>
              </p:cNvPr>
              <p:cNvSpPr/>
              <p:nvPr/>
            </p:nvSpPr>
            <p:spPr>
              <a:xfrm>
                <a:off x="8388918" y="4163215"/>
                <a:ext cx="720" cy="27732"/>
              </a:xfrm>
              <a:custGeom>
                <a:avLst/>
                <a:gdLst>
                  <a:gd name="connsiteX0" fmla="*/ 720 w 720"/>
                  <a:gd name="connsiteY0" fmla="*/ 27733 h 27732"/>
                  <a:gd name="connsiteX1" fmla="*/ 0 w 720"/>
                  <a:gd name="connsiteY1" fmla="*/ 0 h 27732"/>
                  <a:gd name="connsiteX2" fmla="*/ 720 w 720"/>
                  <a:gd name="connsiteY2" fmla="*/ 27733 h 27732"/>
                </a:gdLst>
                <a:ahLst/>
                <a:cxnLst>
                  <a:cxn ang="0">
                    <a:pos x="connsiteX0" y="connsiteY0"/>
                  </a:cxn>
                  <a:cxn ang="0">
                    <a:pos x="connsiteX1" y="connsiteY1"/>
                  </a:cxn>
                  <a:cxn ang="0">
                    <a:pos x="connsiteX2" y="connsiteY2"/>
                  </a:cxn>
                </a:cxnLst>
                <a:rect l="l" t="t" r="r" b="b"/>
                <a:pathLst>
                  <a:path w="720" h="27732">
                    <a:moveTo>
                      <a:pt x="720" y="27733"/>
                    </a:moveTo>
                    <a:cubicBezTo>
                      <a:pt x="720" y="16567"/>
                      <a:pt x="0" y="7924"/>
                      <a:pt x="0" y="0"/>
                    </a:cubicBezTo>
                    <a:cubicBezTo>
                      <a:pt x="0" y="11885"/>
                      <a:pt x="360" y="21250"/>
                      <a:pt x="720" y="27733"/>
                    </a:cubicBezTo>
                    <a:close/>
                  </a:path>
                </a:pathLst>
              </a:custGeom>
              <a:solidFill>
                <a:schemeClr val="accent2"/>
              </a:solidFill>
              <a:ln w="0" cap="flat">
                <a:noFill/>
                <a:prstDash val="solid"/>
                <a:miter/>
              </a:ln>
            </p:spPr>
            <p:txBody>
              <a:bodyPr rtlCol="0" anchor="ctr"/>
              <a:lstStyle/>
              <a:p>
                <a:endParaRPr lang="en-US" sz="744"/>
              </a:p>
            </p:txBody>
          </p:sp>
          <p:sp>
            <p:nvSpPr>
              <p:cNvPr id="789" name="Freeform: Shape 788">
                <a:extLst>
                  <a:ext uri="{FF2B5EF4-FFF2-40B4-BE49-F238E27FC236}">
                    <a16:creationId xmlns:a16="http://schemas.microsoft.com/office/drawing/2014/main" id="{110970A6-61D3-EDEC-37BD-B10FE7A7BDC3}"/>
                  </a:ext>
                </a:extLst>
              </p:cNvPr>
              <p:cNvSpPr/>
              <p:nvPr/>
            </p:nvSpPr>
            <p:spPr>
              <a:xfrm>
                <a:off x="8377916" y="3862215"/>
                <a:ext cx="11002" cy="301360"/>
              </a:xfrm>
              <a:custGeom>
                <a:avLst/>
                <a:gdLst>
                  <a:gd name="connsiteX0" fmla="*/ 1638 w 11002"/>
                  <a:gd name="connsiteY0" fmla="*/ 133164 h 301360"/>
                  <a:gd name="connsiteX1" fmla="*/ 4159 w 11002"/>
                  <a:gd name="connsiteY1" fmla="*/ 107953 h 301360"/>
                  <a:gd name="connsiteX2" fmla="*/ 6680 w 11002"/>
                  <a:gd name="connsiteY2" fmla="*/ 192591 h 301360"/>
                  <a:gd name="connsiteX3" fmla="*/ 4519 w 11002"/>
                  <a:gd name="connsiteY3" fmla="*/ 175664 h 301360"/>
                  <a:gd name="connsiteX4" fmla="*/ 7041 w 11002"/>
                  <a:gd name="connsiteY4" fmla="*/ 207718 h 301360"/>
                  <a:gd name="connsiteX5" fmla="*/ 11002 w 11002"/>
                  <a:gd name="connsiteY5" fmla="*/ 301360 h 301360"/>
                  <a:gd name="connsiteX6" fmla="*/ 9562 w 11002"/>
                  <a:gd name="connsiteY6" fmla="*/ 25476 h 301360"/>
                  <a:gd name="connsiteX7" fmla="*/ 558 w 11002"/>
                  <a:gd name="connsiteY7" fmla="*/ 7828 h 301360"/>
                  <a:gd name="connsiteX8" fmla="*/ 1638 w 11002"/>
                  <a:gd name="connsiteY8" fmla="*/ 133164 h 30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02" h="301360">
                    <a:moveTo>
                      <a:pt x="1638" y="133164"/>
                    </a:moveTo>
                    <a:cubicBezTo>
                      <a:pt x="3079" y="79500"/>
                      <a:pt x="3799" y="206998"/>
                      <a:pt x="4159" y="107953"/>
                    </a:cubicBezTo>
                    <a:cubicBezTo>
                      <a:pt x="5600" y="99309"/>
                      <a:pt x="7401" y="145770"/>
                      <a:pt x="6680" y="192591"/>
                    </a:cubicBezTo>
                    <a:cubicBezTo>
                      <a:pt x="5240" y="188989"/>
                      <a:pt x="5960" y="147211"/>
                      <a:pt x="4519" y="175664"/>
                    </a:cubicBezTo>
                    <a:cubicBezTo>
                      <a:pt x="5960" y="206637"/>
                      <a:pt x="4880" y="218523"/>
                      <a:pt x="7041" y="207718"/>
                    </a:cubicBezTo>
                    <a:cubicBezTo>
                      <a:pt x="8121" y="259942"/>
                      <a:pt x="9562" y="265704"/>
                      <a:pt x="11002" y="301360"/>
                    </a:cubicBezTo>
                    <a:cubicBezTo>
                      <a:pt x="10282" y="238332"/>
                      <a:pt x="12083" y="105792"/>
                      <a:pt x="9562" y="25476"/>
                    </a:cubicBezTo>
                    <a:cubicBezTo>
                      <a:pt x="7041" y="-18824"/>
                      <a:pt x="3799" y="8188"/>
                      <a:pt x="558" y="7828"/>
                    </a:cubicBezTo>
                    <a:cubicBezTo>
                      <a:pt x="-163" y="14311"/>
                      <a:pt x="-523" y="128842"/>
                      <a:pt x="1638" y="133164"/>
                    </a:cubicBezTo>
                    <a:close/>
                  </a:path>
                </a:pathLst>
              </a:custGeom>
              <a:solidFill>
                <a:schemeClr val="accent2"/>
              </a:solidFill>
              <a:ln w="0" cap="flat">
                <a:noFill/>
                <a:prstDash val="solid"/>
                <a:miter/>
              </a:ln>
            </p:spPr>
            <p:txBody>
              <a:bodyPr rtlCol="0" anchor="ctr"/>
              <a:lstStyle/>
              <a:p>
                <a:endParaRPr lang="en-US" sz="744"/>
              </a:p>
            </p:txBody>
          </p:sp>
          <p:sp>
            <p:nvSpPr>
              <p:cNvPr id="790" name="Freeform: Shape 789">
                <a:extLst>
                  <a:ext uri="{FF2B5EF4-FFF2-40B4-BE49-F238E27FC236}">
                    <a16:creationId xmlns:a16="http://schemas.microsoft.com/office/drawing/2014/main" id="{723967E1-FF1A-ADA4-E662-A8D93A02B683}"/>
                  </a:ext>
                </a:extLst>
              </p:cNvPr>
              <p:cNvSpPr/>
              <p:nvPr/>
            </p:nvSpPr>
            <p:spPr>
              <a:xfrm>
                <a:off x="8375952" y="4079657"/>
                <a:ext cx="480" cy="47541"/>
              </a:xfrm>
              <a:custGeom>
                <a:avLst/>
                <a:gdLst>
                  <a:gd name="connsiteX0" fmla="*/ 0 w 480"/>
                  <a:gd name="connsiteY0" fmla="*/ 0 h 47541"/>
                  <a:gd name="connsiteX1" fmla="*/ 0 w 480"/>
                  <a:gd name="connsiteY1" fmla="*/ 47541 h 47541"/>
                  <a:gd name="connsiteX2" fmla="*/ 0 w 480"/>
                  <a:gd name="connsiteY2" fmla="*/ 0 h 47541"/>
                </a:gdLst>
                <a:ahLst/>
                <a:cxnLst>
                  <a:cxn ang="0">
                    <a:pos x="connsiteX0" y="connsiteY0"/>
                  </a:cxn>
                  <a:cxn ang="0">
                    <a:pos x="connsiteX1" y="connsiteY1"/>
                  </a:cxn>
                  <a:cxn ang="0">
                    <a:pos x="connsiteX2" y="connsiteY2"/>
                  </a:cxn>
                </a:cxnLst>
                <a:rect l="l" t="t" r="r" b="b"/>
                <a:pathLst>
                  <a:path w="480" h="47541">
                    <a:moveTo>
                      <a:pt x="0" y="0"/>
                    </a:moveTo>
                    <a:cubicBezTo>
                      <a:pt x="0" y="24851"/>
                      <a:pt x="0" y="32415"/>
                      <a:pt x="0" y="47541"/>
                    </a:cubicBezTo>
                    <a:cubicBezTo>
                      <a:pt x="1080" y="43580"/>
                      <a:pt x="0" y="19809"/>
                      <a:pt x="0" y="0"/>
                    </a:cubicBezTo>
                    <a:close/>
                  </a:path>
                </a:pathLst>
              </a:custGeom>
              <a:solidFill>
                <a:schemeClr val="accent2"/>
              </a:solidFill>
              <a:ln w="0" cap="flat">
                <a:noFill/>
                <a:prstDash val="solid"/>
                <a:miter/>
              </a:ln>
            </p:spPr>
            <p:txBody>
              <a:bodyPr rtlCol="0" anchor="ctr"/>
              <a:lstStyle/>
              <a:p>
                <a:endParaRPr lang="en-US" sz="744"/>
              </a:p>
            </p:txBody>
          </p:sp>
          <p:sp>
            <p:nvSpPr>
              <p:cNvPr id="791" name="Freeform: Shape 790">
                <a:extLst>
                  <a:ext uri="{FF2B5EF4-FFF2-40B4-BE49-F238E27FC236}">
                    <a16:creationId xmlns:a16="http://schemas.microsoft.com/office/drawing/2014/main" id="{43F34105-B84E-9E87-C47C-08A09D4CEDDB}"/>
                  </a:ext>
                </a:extLst>
              </p:cNvPr>
              <p:cNvSpPr/>
              <p:nvPr/>
            </p:nvSpPr>
            <p:spPr>
              <a:xfrm>
                <a:off x="8425655" y="3471010"/>
                <a:ext cx="18329" cy="67683"/>
              </a:xfrm>
              <a:custGeom>
                <a:avLst/>
                <a:gdLst>
                  <a:gd name="connsiteX0" fmla="*/ 8284 w 18329"/>
                  <a:gd name="connsiteY0" fmla="*/ 40311 h 67683"/>
                  <a:gd name="connsiteX1" fmla="*/ 14407 w 18329"/>
                  <a:gd name="connsiteY1" fmla="*/ 15460 h 67683"/>
                  <a:gd name="connsiteX2" fmla="*/ 16207 w 18329"/>
                  <a:gd name="connsiteY2" fmla="*/ 8256 h 67683"/>
                  <a:gd name="connsiteX3" fmla="*/ 17648 w 18329"/>
                  <a:gd name="connsiteY3" fmla="*/ 2854 h 67683"/>
                  <a:gd name="connsiteX4" fmla="*/ 17648 w 18329"/>
                  <a:gd name="connsiteY4" fmla="*/ 1413 h 67683"/>
                  <a:gd name="connsiteX5" fmla="*/ 15127 w 18329"/>
                  <a:gd name="connsiteY5" fmla="*/ 9697 h 67683"/>
                  <a:gd name="connsiteX6" fmla="*/ 12966 w 18329"/>
                  <a:gd name="connsiteY6" fmla="*/ 17981 h 67683"/>
                  <a:gd name="connsiteX7" fmla="*/ 8284 w 18329"/>
                  <a:gd name="connsiteY7" fmla="*/ 34548 h 67683"/>
                  <a:gd name="connsiteX8" fmla="*/ 3602 w 18329"/>
                  <a:gd name="connsiteY8" fmla="*/ 51116 h 67683"/>
                  <a:gd name="connsiteX9" fmla="*/ 0 w 18329"/>
                  <a:gd name="connsiteY9" fmla="*/ 67683 h 67683"/>
                  <a:gd name="connsiteX10" fmla="*/ 4682 w 18329"/>
                  <a:gd name="connsiteY10" fmla="*/ 50755 h 67683"/>
                  <a:gd name="connsiteX11" fmla="*/ 8284 w 18329"/>
                  <a:gd name="connsiteY11" fmla="*/ 41031 h 67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329" h="67683">
                    <a:moveTo>
                      <a:pt x="8284" y="40311"/>
                    </a:moveTo>
                    <a:cubicBezTo>
                      <a:pt x="8644" y="37790"/>
                      <a:pt x="11885" y="25904"/>
                      <a:pt x="14407" y="15460"/>
                    </a:cubicBezTo>
                    <a:cubicBezTo>
                      <a:pt x="15127" y="12938"/>
                      <a:pt x="15847" y="10417"/>
                      <a:pt x="16207" y="8256"/>
                    </a:cubicBezTo>
                    <a:cubicBezTo>
                      <a:pt x="16928" y="6095"/>
                      <a:pt x="17288" y="4294"/>
                      <a:pt x="17648" y="2854"/>
                    </a:cubicBezTo>
                    <a:cubicBezTo>
                      <a:pt x="18368" y="-28"/>
                      <a:pt x="18728" y="-1108"/>
                      <a:pt x="17648" y="1413"/>
                    </a:cubicBezTo>
                    <a:cubicBezTo>
                      <a:pt x="16928" y="4294"/>
                      <a:pt x="15847" y="6816"/>
                      <a:pt x="15127" y="9697"/>
                    </a:cubicBezTo>
                    <a:lnTo>
                      <a:pt x="12966" y="17981"/>
                    </a:lnTo>
                    <a:lnTo>
                      <a:pt x="8284" y="34548"/>
                    </a:lnTo>
                    <a:lnTo>
                      <a:pt x="3602" y="51116"/>
                    </a:lnTo>
                    <a:cubicBezTo>
                      <a:pt x="2161" y="56518"/>
                      <a:pt x="1080" y="62281"/>
                      <a:pt x="0" y="67683"/>
                    </a:cubicBezTo>
                    <a:cubicBezTo>
                      <a:pt x="1801" y="59759"/>
                      <a:pt x="3241" y="54717"/>
                      <a:pt x="4682" y="50755"/>
                    </a:cubicBezTo>
                    <a:cubicBezTo>
                      <a:pt x="6123" y="46794"/>
                      <a:pt x="7203" y="43912"/>
                      <a:pt x="8284" y="41031"/>
                    </a:cubicBezTo>
                    <a:close/>
                  </a:path>
                </a:pathLst>
              </a:custGeom>
              <a:solidFill>
                <a:schemeClr val="accent2"/>
              </a:solidFill>
              <a:ln w="0" cap="flat">
                <a:noFill/>
                <a:prstDash val="solid"/>
                <a:miter/>
              </a:ln>
            </p:spPr>
            <p:txBody>
              <a:bodyPr rtlCol="0" anchor="ctr"/>
              <a:lstStyle/>
              <a:p>
                <a:endParaRPr lang="en-US" sz="744"/>
              </a:p>
            </p:txBody>
          </p:sp>
          <p:sp>
            <p:nvSpPr>
              <p:cNvPr id="792" name="Freeform: Shape 791">
                <a:extLst>
                  <a:ext uri="{FF2B5EF4-FFF2-40B4-BE49-F238E27FC236}">
                    <a16:creationId xmlns:a16="http://schemas.microsoft.com/office/drawing/2014/main" id="{3C0CFB0B-4BCA-1907-9070-D69E8BCF9E2E}"/>
                  </a:ext>
                </a:extLst>
              </p:cNvPr>
              <p:cNvSpPr/>
              <p:nvPr/>
            </p:nvSpPr>
            <p:spPr>
              <a:xfrm>
                <a:off x="8419532" y="3538693"/>
                <a:ext cx="6482" cy="29173"/>
              </a:xfrm>
              <a:custGeom>
                <a:avLst/>
                <a:gdLst>
                  <a:gd name="connsiteX0" fmla="*/ 0 w 6482"/>
                  <a:gd name="connsiteY0" fmla="*/ 29173 h 29173"/>
                  <a:gd name="connsiteX1" fmla="*/ 6483 w 6482"/>
                  <a:gd name="connsiteY1" fmla="*/ 0 h 29173"/>
                  <a:gd name="connsiteX2" fmla="*/ 0 w 6482"/>
                  <a:gd name="connsiteY2" fmla="*/ 29173 h 29173"/>
                </a:gdLst>
                <a:ahLst/>
                <a:cxnLst>
                  <a:cxn ang="0">
                    <a:pos x="connsiteX0" y="connsiteY0"/>
                  </a:cxn>
                  <a:cxn ang="0">
                    <a:pos x="connsiteX1" y="connsiteY1"/>
                  </a:cxn>
                  <a:cxn ang="0">
                    <a:pos x="connsiteX2" y="connsiteY2"/>
                  </a:cxn>
                </a:cxnLst>
                <a:rect l="l" t="t" r="r" b="b"/>
                <a:pathLst>
                  <a:path w="6482" h="29173">
                    <a:moveTo>
                      <a:pt x="0" y="29173"/>
                    </a:moveTo>
                    <a:lnTo>
                      <a:pt x="6483" y="0"/>
                    </a:lnTo>
                    <a:cubicBezTo>
                      <a:pt x="4682" y="7203"/>
                      <a:pt x="2521" y="16207"/>
                      <a:pt x="0" y="29173"/>
                    </a:cubicBezTo>
                    <a:close/>
                  </a:path>
                </a:pathLst>
              </a:custGeom>
              <a:solidFill>
                <a:schemeClr val="accent2"/>
              </a:solidFill>
              <a:ln w="0" cap="flat">
                <a:noFill/>
                <a:prstDash val="solid"/>
                <a:miter/>
              </a:ln>
            </p:spPr>
            <p:txBody>
              <a:bodyPr rtlCol="0" anchor="ctr"/>
              <a:lstStyle/>
              <a:p>
                <a:endParaRPr lang="en-US" sz="744"/>
              </a:p>
            </p:txBody>
          </p:sp>
          <p:sp>
            <p:nvSpPr>
              <p:cNvPr id="793" name="Freeform: Shape 792">
                <a:extLst>
                  <a:ext uri="{FF2B5EF4-FFF2-40B4-BE49-F238E27FC236}">
                    <a16:creationId xmlns:a16="http://schemas.microsoft.com/office/drawing/2014/main" id="{5F408F83-7DB6-19E9-10B6-B600CB09FAC9}"/>
                  </a:ext>
                </a:extLst>
              </p:cNvPr>
              <p:cNvSpPr/>
              <p:nvPr/>
            </p:nvSpPr>
            <p:spPr>
              <a:xfrm>
                <a:off x="8434299" y="3508440"/>
                <a:ext cx="1080" cy="3417"/>
              </a:xfrm>
              <a:custGeom>
                <a:avLst/>
                <a:gdLst>
                  <a:gd name="connsiteX0" fmla="*/ 1080 w 1080"/>
                  <a:gd name="connsiteY0" fmla="*/ 0 h 3417"/>
                  <a:gd name="connsiteX1" fmla="*/ 0 w 1080"/>
                  <a:gd name="connsiteY1" fmla="*/ 2881 h 3417"/>
                  <a:gd name="connsiteX2" fmla="*/ 1080 w 1080"/>
                  <a:gd name="connsiteY2" fmla="*/ 0 h 3417"/>
                </a:gdLst>
                <a:ahLst/>
                <a:cxnLst>
                  <a:cxn ang="0">
                    <a:pos x="connsiteX0" y="connsiteY0"/>
                  </a:cxn>
                  <a:cxn ang="0">
                    <a:pos x="connsiteX1" y="connsiteY1"/>
                  </a:cxn>
                  <a:cxn ang="0">
                    <a:pos x="connsiteX2" y="connsiteY2"/>
                  </a:cxn>
                </a:cxnLst>
                <a:rect l="l" t="t" r="r" b="b"/>
                <a:pathLst>
                  <a:path w="1080" h="3417">
                    <a:moveTo>
                      <a:pt x="1080" y="0"/>
                    </a:moveTo>
                    <a:cubicBezTo>
                      <a:pt x="720" y="1080"/>
                      <a:pt x="360" y="1801"/>
                      <a:pt x="0" y="2881"/>
                    </a:cubicBezTo>
                    <a:cubicBezTo>
                      <a:pt x="0" y="3962"/>
                      <a:pt x="0" y="3602"/>
                      <a:pt x="1080" y="0"/>
                    </a:cubicBezTo>
                    <a:close/>
                  </a:path>
                </a:pathLst>
              </a:custGeom>
              <a:solidFill>
                <a:schemeClr val="accent2"/>
              </a:solidFill>
              <a:ln w="0" cap="flat">
                <a:noFill/>
                <a:prstDash val="solid"/>
                <a:miter/>
              </a:ln>
            </p:spPr>
            <p:txBody>
              <a:bodyPr rtlCol="0" anchor="ctr"/>
              <a:lstStyle/>
              <a:p>
                <a:endParaRPr lang="en-US" sz="744"/>
              </a:p>
            </p:txBody>
          </p:sp>
          <p:sp>
            <p:nvSpPr>
              <p:cNvPr id="794" name="Freeform: Shape 793">
                <a:extLst>
                  <a:ext uri="{FF2B5EF4-FFF2-40B4-BE49-F238E27FC236}">
                    <a16:creationId xmlns:a16="http://schemas.microsoft.com/office/drawing/2014/main" id="{890B52EA-9287-FB53-554B-99EFB00EF22B}"/>
                  </a:ext>
                </a:extLst>
              </p:cNvPr>
              <p:cNvSpPr/>
              <p:nvPr/>
            </p:nvSpPr>
            <p:spPr>
              <a:xfrm>
                <a:off x="9139857" y="2875994"/>
                <a:ext cx="42859" cy="7754"/>
              </a:xfrm>
              <a:custGeom>
                <a:avLst/>
                <a:gdLst>
                  <a:gd name="connsiteX0" fmla="*/ 360 w 42859"/>
                  <a:gd name="connsiteY0" fmla="*/ 7563 h 7754"/>
                  <a:gd name="connsiteX1" fmla="*/ 15847 w 42859"/>
                  <a:gd name="connsiteY1" fmla="*/ 5402 h 7754"/>
                  <a:gd name="connsiteX2" fmla="*/ 29894 w 42859"/>
                  <a:gd name="connsiteY2" fmla="*/ 2521 h 7754"/>
                  <a:gd name="connsiteX3" fmla="*/ 42859 w 42859"/>
                  <a:gd name="connsiteY3" fmla="*/ 0 h 7754"/>
                  <a:gd name="connsiteX4" fmla="*/ 33135 w 42859"/>
                  <a:gd name="connsiteY4" fmla="*/ 1441 h 7754"/>
                  <a:gd name="connsiteX5" fmla="*/ 22330 w 42859"/>
                  <a:gd name="connsiteY5" fmla="*/ 3241 h 7754"/>
                  <a:gd name="connsiteX6" fmla="*/ 0 w 42859"/>
                  <a:gd name="connsiteY6" fmla="*/ 7203 h 7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859" h="7754">
                    <a:moveTo>
                      <a:pt x="360" y="7563"/>
                    </a:moveTo>
                    <a:cubicBezTo>
                      <a:pt x="0" y="8284"/>
                      <a:pt x="7203" y="6843"/>
                      <a:pt x="15847" y="5402"/>
                    </a:cubicBezTo>
                    <a:cubicBezTo>
                      <a:pt x="20169" y="4682"/>
                      <a:pt x="25211" y="3602"/>
                      <a:pt x="29894" y="2521"/>
                    </a:cubicBezTo>
                    <a:cubicBezTo>
                      <a:pt x="34576" y="1441"/>
                      <a:pt x="39258" y="720"/>
                      <a:pt x="42859" y="0"/>
                    </a:cubicBezTo>
                    <a:cubicBezTo>
                      <a:pt x="39978" y="0"/>
                      <a:pt x="36737" y="720"/>
                      <a:pt x="33135" y="1441"/>
                    </a:cubicBezTo>
                    <a:cubicBezTo>
                      <a:pt x="29533" y="2161"/>
                      <a:pt x="25932" y="2521"/>
                      <a:pt x="22330" y="3241"/>
                    </a:cubicBezTo>
                    <a:cubicBezTo>
                      <a:pt x="14767" y="4682"/>
                      <a:pt x="7203" y="5763"/>
                      <a:pt x="0" y="7203"/>
                    </a:cubicBezTo>
                    <a:close/>
                  </a:path>
                </a:pathLst>
              </a:custGeom>
              <a:solidFill>
                <a:schemeClr val="accent2"/>
              </a:solidFill>
              <a:ln w="0" cap="flat">
                <a:noFill/>
                <a:prstDash val="solid"/>
                <a:miter/>
              </a:ln>
            </p:spPr>
            <p:txBody>
              <a:bodyPr rtlCol="0" anchor="ctr"/>
              <a:lstStyle/>
              <a:p>
                <a:endParaRPr lang="en-US" sz="744"/>
              </a:p>
            </p:txBody>
          </p:sp>
          <p:sp>
            <p:nvSpPr>
              <p:cNvPr id="795" name="Freeform: Shape 794">
                <a:extLst>
                  <a:ext uri="{FF2B5EF4-FFF2-40B4-BE49-F238E27FC236}">
                    <a16:creationId xmlns:a16="http://schemas.microsoft.com/office/drawing/2014/main" id="{5B4390BE-E345-ED97-5DD4-88BE4BF896B1}"/>
                  </a:ext>
                </a:extLst>
              </p:cNvPr>
              <p:cNvSpPr/>
              <p:nvPr/>
            </p:nvSpPr>
            <p:spPr>
              <a:xfrm>
                <a:off x="10275809" y="2862668"/>
                <a:ext cx="26652" cy="720"/>
              </a:xfrm>
              <a:custGeom>
                <a:avLst/>
                <a:gdLst>
                  <a:gd name="connsiteX0" fmla="*/ 0 w 26652"/>
                  <a:gd name="connsiteY0" fmla="*/ 0 h 720"/>
                  <a:gd name="connsiteX1" fmla="*/ 26652 w 26652"/>
                  <a:gd name="connsiteY1" fmla="*/ 720 h 720"/>
                  <a:gd name="connsiteX2" fmla="*/ 0 w 26652"/>
                  <a:gd name="connsiteY2" fmla="*/ 0 h 720"/>
                </a:gdLst>
                <a:ahLst/>
                <a:cxnLst>
                  <a:cxn ang="0">
                    <a:pos x="connsiteX0" y="connsiteY0"/>
                  </a:cxn>
                  <a:cxn ang="0">
                    <a:pos x="connsiteX1" y="connsiteY1"/>
                  </a:cxn>
                  <a:cxn ang="0">
                    <a:pos x="connsiteX2" y="connsiteY2"/>
                  </a:cxn>
                </a:cxnLst>
                <a:rect l="l" t="t" r="r" b="b"/>
                <a:pathLst>
                  <a:path w="26652" h="720">
                    <a:moveTo>
                      <a:pt x="0" y="0"/>
                    </a:moveTo>
                    <a:lnTo>
                      <a:pt x="26652" y="720"/>
                    </a:lnTo>
                    <a:cubicBezTo>
                      <a:pt x="17288" y="360"/>
                      <a:pt x="12246" y="0"/>
                      <a:pt x="0" y="0"/>
                    </a:cubicBezTo>
                    <a:close/>
                  </a:path>
                </a:pathLst>
              </a:custGeom>
              <a:solidFill>
                <a:schemeClr val="accent2"/>
              </a:solidFill>
              <a:ln w="0" cap="flat">
                <a:noFill/>
                <a:prstDash val="solid"/>
                <a:miter/>
              </a:ln>
            </p:spPr>
            <p:txBody>
              <a:bodyPr rtlCol="0" anchor="ctr"/>
              <a:lstStyle/>
              <a:p>
                <a:endParaRPr lang="en-US" sz="744"/>
              </a:p>
            </p:txBody>
          </p:sp>
          <p:sp>
            <p:nvSpPr>
              <p:cNvPr id="796" name="Freeform: Shape 795">
                <a:extLst>
                  <a:ext uri="{FF2B5EF4-FFF2-40B4-BE49-F238E27FC236}">
                    <a16:creationId xmlns:a16="http://schemas.microsoft.com/office/drawing/2014/main" id="{A6E7653A-24A3-83EE-AE47-9DDF98AC3E22}"/>
                  </a:ext>
                </a:extLst>
              </p:cNvPr>
              <p:cNvSpPr/>
              <p:nvPr/>
            </p:nvSpPr>
            <p:spPr>
              <a:xfrm>
                <a:off x="10688916" y="2836376"/>
                <a:ext cx="5402" cy="360"/>
              </a:xfrm>
              <a:custGeom>
                <a:avLst/>
                <a:gdLst>
                  <a:gd name="connsiteX0" fmla="*/ 0 w 5402"/>
                  <a:gd name="connsiteY0" fmla="*/ 360 h 360"/>
                  <a:gd name="connsiteX1" fmla="*/ 5402 w 5402"/>
                  <a:gd name="connsiteY1" fmla="*/ 0 h 360"/>
                  <a:gd name="connsiteX2" fmla="*/ 0 w 5402"/>
                  <a:gd name="connsiteY2" fmla="*/ 360 h 360"/>
                </a:gdLst>
                <a:ahLst/>
                <a:cxnLst>
                  <a:cxn ang="0">
                    <a:pos x="connsiteX0" y="connsiteY0"/>
                  </a:cxn>
                  <a:cxn ang="0">
                    <a:pos x="connsiteX1" y="connsiteY1"/>
                  </a:cxn>
                  <a:cxn ang="0">
                    <a:pos x="connsiteX2" y="connsiteY2"/>
                  </a:cxn>
                </a:cxnLst>
                <a:rect l="l" t="t" r="r" b="b"/>
                <a:pathLst>
                  <a:path w="5402" h="360">
                    <a:moveTo>
                      <a:pt x="0" y="360"/>
                    </a:moveTo>
                    <a:cubicBezTo>
                      <a:pt x="720" y="360"/>
                      <a:pt x="2881" y="360"/>
                      <a:pt x="5402" y="0"/>
                    </a:cubicBezTo>
                    <a:cubicBezTo>
                      <a:pt x="2881" y="0"/>
                      <a:pt x="720" y="0"/>
                      <a:pt x="0" y="360"/>
                    </a:cubicBezTo>
                    <a:close/>
                  </a:path>
                </a:pathLst>
              </a:custGeom>
              <a:solidFill>
                <a:schemeClr val="accent2"/>
              </a:solidFill>
              <a:ln w="0" cap="flat">
                <a:noFill/>
                <a:prstDash val="solid"/>
                <a:miter/>
              </a:ln>
            </p:spPr>
            <p:txBody>
              <a:bodyPr rtlCol="0" anchor="ctr"/>
              <a:lstStyle/>
              <a:p>
                <a:endParaRPr lang="en-US" sz="744"/>
              </a:p>
            </p:txBody>
          </p:sp>
          <p:sp>
            <p:nvSpPr>
              <p:cNvPr id="797" name="Freeform: Shape 796">
                <a:extLst>
                  <a:ext uri="{FF2B5EF4-FFF2-40B4-BE49-F238E27FC236}">
                    <a16:creationId xmlns:a16="http://schemas.microsoft.com/office/drawing/2014/main" id="{F5BB3661-FA4B-4FDB-6F07-334C61AEDCBD}"/>
                  </a:ext>
                </a:extLst>
              </p:cNvPr>
              <p:cNvSpPr/>
              <p:nvPr/>
            </p:nvSpPr>
            <p:spPr>
              <a:xfrm>
                <a:off x="10694318" y="2835656"/>
                <a:ext cx="130378" cy="1080"/>
              </a:xfrm>
              <a:custGeom>
                <a:avLst/>
                <a:gdLst>
                  <a:gd name="connsiteX0" fmla="*/ 0 w 130378"/>
                  <a:gd name="connsiteY0" fmla="*/ 720 h 1080"/>
                  <a:gd name="connsiteX1" fmla="*/ 95083 w 130378"/>
                  <a:gd name="connsiteY1" fmla="*/ 0 h 1080"/>
                  <a:gd name="connsiteX2" fmla="*/ 92562 w 130378"/>
                  <a:gd name="connsiteY2" fmla="*/ 0 h 1080"/>
                  <a:gd name="connsiteX3" fmla="*/ 130379 w 130378"/>
                  <a:gd name="connsiteY3" fmla="*/ 0 h 1080"/>
                  <a:gd name="connsiteX4" fmla="*/ 0 w 130378"/>
                  <a:gd name="connsiteY4" fmla="*/ 1080 h 10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378" h="1080">
                    <a:moveTo>
                      <a:pt x="0" y="720"/>
                    </a:moveTo>
                    <a:cubicBezTo>
                      <a:pt x="18368" y="0"/>
                      <a:pt x="74914" y="1080"/>
                      <a:pt x="95083" y="0"/>
                    </a:cubicBezTo>
                    <a:lnTo>
                      <a:pt x="92562" y="0"/>
                    </a:lnTo>
                    <a:cubicBezTo>
                      <a:pt x="92562" y="360"/>
                      <a:pt x="130379" y="0"/>
                      <a:pt x="130379" y="0"/>
                    </a:cubicBezTo>
                    <a:cubicBezTo>
                      <a:pt x="95083" y="0"/>
                      <a:pt x="20529" y="0"/>
                      <a:pt x="0" y="1080"/>
                    </a:cubicBezTo>
                    <a:close/>
                  </a:path>
                </a:pathLst>
              </a:custGeom>
              <a:solidFill>
                <a:schemeClr val="accent2"/>
              </a:solidFill>
              <a:ln w="0" cap="flat">
                <a:noFill/>
                <a:prstDash val="solid"/>
                <a:miter/>
              </a:ln>
            </p:spPr>
            <p:txBody>
              <a:bodyPr rtlCol="0" anchor="ctr"/>
              <a:lstStyle/>
              <a:p>
                <a:endParaRPr lang="en-US" sz="744"/>
              </a:p>
            </p:txBody>
          </p:sp>
        </p:grpSp>
      </p:grpSp>
      <p:grpSp>
        <p:nvGrpSpPr>
          <p:cNvPr id="1171" name="Graphic 163">
            <a:extLst>
              <a:ext uri="{FF2B5EF4-FFF2-40B4-BE49-F238E27FC236}">
                <a16:creationId xmlns:a16="http://schemas.microsoft.com/office/drawing/2014/main" id="{2D8514C4-966E-F2A7-7DD8-E8920C634358}"/>
              </a:ext>
            </a:extLst>
          </p:cNvPr>
          <p:cNvGrpSpPr/>
          <p:nvPr/>
        </p:nvGrpSpPr>
        <p:grpSpPr>
          <a:xfrm flipV="1">
            <a:off x="4336350" y="3811965"/>
            <a:ext cx="1855456" cy="1842364"/>
            <a:chOff x="8375952" y="2834014"/>
            <a:chExt cx="3506542" cy="3481800"/>
          </a:xfrm>
          <a:solidFill>
            <a:schemeClr val="accent2"/>
          </a:solidFill>
        </p:grpSpPr>
        <p:sp>
          <p:nvSpPr>
            <p:cNvPr id="1172" name="Freeform: Shape 1171">
              <a:extLst>
                <a:ext uri="{FF2B5EF4-FFF2-40B4-BE49-F238E27FC236}">
                  <a16:creationId xmlns:a16="http://schemas.microsoft.com/office/drawing/2014/main" id="{08325C62-8197-8FDF-320F-C1AF0A6596D7}"/>
                </a:ext>
              </a:extLst>
            </p:cNvPr>
            <p:cNvSpPr/>
            <p:nvPr/>
          </p:nvSpPr>
          <p:spPr>
            <a:xfrm>
              <a:off x="8405486" y="2843220"/>
              <a:ext cx="3457199" cy="3457560"/>
            </a:xfrm>
            <a:custGeom>
              <a:avLst/>
              <a:gdLst>
                <a:gd name="connsiteX0" fmla="*/ 2549951 w 3457199"/>
                <a:gd name="connsiteY0" fmla="*/ 0 h 3457560"/>
                <a:gd name="connsiteX1" fmla="*/ 907610 w 3457199"/>
                <a:gd name="connsiteY1" fmla="*/ 0 h 3457560"/>
                <a:gd name="connsiteX2" fmla="*/ 0 w 3457199"/>
                <a:gd name="connsiteY2" fmla="*/ 907610 h 3457560"/>
                <a:gd name="connsiteX3" fmla="*/ 0 w 3457199"/>
                <a:gd name="connsiteY3" fmla="*/ 2104430 h 3457560"/>
                <a:gd name="connsiteX4" fmla="*/ 907610 w 3457199"/>
                <a:gd name="connsiteY4" fmla="*/ 3012039 h 3457560"/>
                <a:gd name="connsiteX5" fmla="*/ 1992419 w 3457199"/>
                <a:gd name="connsiteY5" fmla="*/ 3012039 h 3457560"/>
                <a:gd name="connsiteX6" fmla="*/ 2613699 w 3457199"/>
                <a:gd name="connsiteY6" fmla="*/ 3455759 h 3457560"/>
                <a:gd name="connsiteX7" fmla="*/ 2626305 w 3457199"/>
                <a:gd name="connsiteY7" fmla="*/ 3457560 h 3457560"/>
                <a:gd name="connsiteX8" fmla="*/ 2664122 w 3457199"/>
                <a:gd name="connsiteY8" fmla="*/ 3434870 h 3457560"/>
                <a:gd name="connsiteX9" fmla="*/ 2653317 w 3457199"/>
                <a:gd name="connsiteY9" fmla="*/ 3380845 h 3457560"/>
                <a:gd name="connsiteX10" fmla="*/ 2525820 w 3457199"/>
                <a:gd name="connsiteY10" fmla="*/ 3012039 h 3457560"/>
                <a:gd name="connsiteX11" fmla="*/ 2549591 w 3457199"/>
                <a:gd name="connsiteY11" fmla="*/ 3012039 h 3457560"/>
                <a:gd name="connsiteX12" fmla="*/ 3457200 w 3457199"/>
                <a:gd name="connsiteY12" fmla="*/ 2104430 h 3457560"/>
                <a:gd name="connsiteX13" fmla="*/ 3457200 w 3457199"/>
                <a:gd name="connsiteY13" fmla="*/ 907610 h 3457560"/>
                <a:gd name="connsiteX14" fmla="*/ 2549591 w 3457199"/>
                <a:gd name="connsiteY14" fmla="*/ 0 h 3457560"/>
                <a:gd name="connsiteX15" fmla="*/ 2549591 w 3457199"/>
                <a:gd name="connsiteY15" fmla="*/ 0 h 3457560"/>
                <a:gd name="connsiteX16" fmla="*/ 3371121 w 3457199"/>
                <a:gd name="connsiteY16" fmla="*/ 2104430 h 3457560"/>
                <a:gd name="connsiteX17" fmla="*/ 2549951 w 3457199"/>
                <a:gd name="connsiteY17" fmla="*/ 2925600 h 3457560"/>
                <a:gd name="connsiteX18" fmla="*/ 2482240 w 3457199"/>
                <a:gd name="connsiteY18" fmla="*/ 2925600 h 3457560"/>
                <a:gd name="connsiteX19" fmla="*/ 2439021 w 3457199"/>
                <a:gd name="connsiteY19" fmla="*/ 2968820 h 3457560"/>
                <a:gd name="connsiteX20" fmla="*/ 2511053 w 3457199"/>
                <a:gd name="connsiteY20" fmla="*/ 3326461 h 3457560"/>
                <a:gd name="connsiteX21" fmla="*/ 2052206 w 3457199"/>
                <a:gd name="connsiteY21" fmla="*/ 2945769 h 3457560"/>
                <a:gd name="connsiteX22" fmla="*/ 2015469 w 3457199"/>
                <a:gd name="connsiteY22" fmla="*/ 2925600 h 3457560"/>
                <a:gd name="connsiteX23" fmla="*/ 907249 w 3457199"/>
                <a:gd name="connsiteY23" fmla="*/ 2925600 h 3457560"/>
                <a:gd name="connsiteX24" fmla="*/ 86079 w 3457199"/>
                <a:gd name="connsiteY24" fmla="*/ 2104430 h 3457560"/>
                <a:gd name="connsiteX25" fmla="*/ 86079 w 3457199"/>
                <a:gd name="connsiteY25" fmla="*/ 907610 h 3457560"/>
                <a:gd name="connsiteX26" fmla="*/ 907249 w 3457199"/>
                <a:gd name="connsiteY26" fmla="*/ 86439 h 3457560"/>
                <a:gd name="connsiteX27" fmla="*/ 2549591 w 3457199"/>
                <a:gd name="connsiteY27" fmla="*/ 86439 h 3457560"/>
                <a:gd name="connsiteX28" fmla="*/ 3370761 w 3457199"/>
                <a:gd name="connsiteY28" fmla="*/ 907610 h 3457560"/>
                <a:gd name="connsiteX29" fmla="*/ 3370761 w 3457199"/>
                <a:gd name="connsiteY29" fmla="*/ 2104430 h 3457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457199" h="3457560">
                  <a:moveTo>
                    <a:pt x="2549951" y="0"/>
                  </a:moveTo>
                  <a:lnTo>
                    <a:pt x="907610" y="0"/>
                  </a:lnTo>
                  <a:cubicBezTo>
                    <a:pt x="407344" y="0"/>
                    <a:pt x="0" y="407344"/>
                    <a:pt x="0" y="907610"/>
                  </a:cubicBezTo>
                  <a:lnTo>
                    <a:pt x="0" y="2104430"/>
                  </a:lnTo>
                  <a:cubicBezTo>
                    <a:pt x="0" y="2604695"/>
                    <a:pt x="407344" y="3012039"/>
                    <a:pt x="907610" y="3012039"/>
                  </a:cubicBezTo>
                  <a:lnTo>
                    <a:pt x="1992419" y="3012039"/>
                  </a:lnTo>
                  <a:cubicBezTo>
                    <a:pt x="2091464" y="3161507"/>
                    <a:pt x="2277668" y="3352393"/>
                    <a:pt x="2613699" y="3455759"/>
                  </a:cubicBezTo>
                  <a:cubicBezTo>
                    <a:pt x="2618021" y="3457200"/>
                    <a:pt x="2621983" y="3457560"/>
                    <a:pt x="2626305" y="3457560"/>
                  </a:cubicBezTo>
                  <a:cubicBezTo>
                    <a:pt x="2641792" y="3457560"/>
                    <a:pt x="2656559" y="3449276"/>
                    <a:pt x="2664122" y="3434870"/>
                  </a:cubicBezTo>
                  <a:cubicBezTo>
                    <a:pt x="2673847" y="3416502"/>
                    <a:pt x="2669525" y="3394172"/>
                    <a:pt x="2653317" y="3380845"/>
                  </a:cubicBezTo>
                  <a:cubicBezTo>
                    <a:pt x="2652237" y="3379765"/>
                    <a:pt x="2536264" y="3280720"/>
                    <a:pt x="2525820" y="3012039"/>
                  </a:cubicBezTo>
                  <a:lnTo>
                    <a:pt x="2549591" y="3012039"/>
                  </a:lnTo>
                  <a:cubicBezTo>
                    <a:pt x="3049856" y="3012039"/>
                    <a:pt x="3457200" y="2605055"/>
                    <a:pt x="3457200" y="2104430"/>
                  </a:cubicBezTo>
                  <a:lnTo>
                    <a:pt x="3457200" y="907610"/>
                  </a:lnTo>
                  <a:cubicBezTo>
                    <a:pt x="3457200" y="407344"/>
                    <a:pt x="3049856" y="0"/>
                    <a:pt x="2549591" y="0"/>
                  </a:cubicBezTo>
                  <a:lnTo>
                    <a:pt x="2549591" y="0"/>
                  </a:lnTo>
                  <a:close/>
                  <a:moveTo>
                    <a:pt x="3371121" y="2104430"/>
                  </a:moveTo>
                  <a:cubicBezTo>
                    <a:pt x="3371121" y="2557154"/>
                    <a:pt x="3002675" y="2925600"/>
                    <a:pt x="2549951" y="2925600"/>
                  </a:cubicBezTo>
                  <a:lnTo>
                    <a:pt x="2482240" y="2925600"/>
                  </a:lnTo>
                  <a:cubicBezTo>
                    <a:pt x="2458469" y="2925600"/>
                    <a:pt x="2439021" y="2944689"/>
                    <a:pt x="2439021" y="2968820"/>
                  </a:cubicBezTo>
                  <a:cubicBezTo>
                    <a:pt x="2438300" y="3134494"/>
                    <a:pt x="2473596" y="3250467"/>
                    <a:pt x="2511053" y="3326461"/>
                  </a:cubicBezTo>
                  <a:cubicBezTo>
                    <a:pt x="2266143" y="3221294"/>
                    <a:pt x="2127480" y="3066063"/>
                    <a:pt x="2052206" y="2945769"/>
                  </a:cubicBezTo>
                  <a:cubicBezTo>
                    <a:pt x="2044282" y="2933164"/>
                    <a:pt x="2030596" y="2925600"/>
                    <a:pt x="2015469" y="2925600"/>
                  </a:cubicBezTo>
                  <a:lnTo>
                    <a:pt x="907249" y="2925600"/>
                  </a:lnTo>
                  <a:cubicBezTo>
                    <a:pt x="454525" y="2925600"/>
                    <a:pt x="86079" y="2557154"/>
                    <a:pt x="86079" y="2104430"/>
                  </a:cubicBezTo>
                  <a:lnTo>
                    <a:pt x="86079" y="907610"/>
                  </a:lnTo>
                  <a:cubicBezTo>
                    <a:pt x="86079" y="454885"/>
                    <a:pt x="454525" y="86439"/>
                    <a:pt x="907249" y="86439"/>
                  </a:cubicBezTo>
                  <a:lnTo>
                    <a:pt x="2549591" y="86439"/>
                  </a:lnTo>
                  <a:cubicBezTo>
                    <a:pt x="3002315" y="86439"/>
                    <a:pt x="3370761" y="454885"/>
                    <a:pt x="3370761" y="907610"/>
                  </a:cubicBezTo>
                  <a:lnTo>
                    <a:pt x="3370761" y="2104430"/>
                  </a:lnTo>
                  <a:close/>
                </a:path>
              </a:pathLst>
            </a:custGeom>
            <a:solidFill>
              <a:schemeClr val="accent2"/>
            </a:solidFill>
            <a:ln w="0" cap="flat">
              <a:noFill/>
              <a:prstDash val="solid"/>
              <a:miter/>
            </a:ln>
          </p:spPr>
          <p:txBody>
            <a:bodyPr rtlCol="0" anchor="ctr"/>
            <a:lstStyle/>
            <a:p>
              <a:endParaRPr lang="en-US" sz="744"/>
            </a:p>
          </p:txBody>
        </p:sp>
        <p:grpSp>
          <p:nvGrpSpPr>
            <p:cNvPr id="1173" name="Graphic 163">
              <a:extLst>
                <a:ext uri="{FF2B5EF4-FFF2-40B4-BE49-F238E27FC236}">
                  <a16:creationId xmlns:a16="http://schemas.microsoft.com/office/drawing/2014/main" id="{3A88003B-9DF1-CF8A-26D0-8E2F82E5A04F}"/>
                </a:ext>
              </a:extLst>
            </p:cNvPr>
            <p:cNvGrpSpPr/>
            <p:nvPr/>
          </p:nvGrpSpPr>
          <p:grpSpPr>
            <a:xfrm>
              <a:off x="8459510" y="2905528"/>
              <a:ext cx="3335824" cy="3289003"/>
              <a:chOff x="8459510" y="2905528"/>
              <a:chExt cx="3335824" cy="3289003"/>
            </a:xfrm>
            <a:solidFill>
              <a:schemeClr val="accent2"/>
            </a:solidFill>
          </p:grpSpPr>
          <p:sp>
            <p:nvSpPr>
              <p:cNvPr id="1298" name="Freeform: Shape 1297">
                <a:extLst>
                  <a:ext uri="{FF2B5EF4-FFF2-40B4-BE49-F238E27FC236}">
                    <a16:creationId xmlns:a16="http://schemas.microsoft.com/office/drawing/2014/main" id="{D8B3E157-6E07-C9EC-95CF-A8A50E7878C6}"/>
                  </a:ext>
                </a:extLst>
              </p:cNvPr>
              <p:cNvSpPr/>
              <p:nvPr/>
            </p:nvSpPr>
            <p:spPr>
              <a:xfrm>
                <a:off x="11784170" y="4638990"/>
                <a:ext cx="6123" cy="308659"/>
              </a:xfrm>
              <a:custGeom>
                <a:avLst/>
                <a:gdLst>
                  <a:gd name="connsiteX0" fmla="*/ 1441 w 6123"/>
                  <a:gd name="connsiteY0" fmla="*/ 26292 h 308659"/>
                  <a:gd name="connsiteX1" fmla="*/ 0 w 6123"/>
                  <a:gd name="connsiteY1" fmla="*/ 65190 h 308659"/>
                  <a:gd name="connsiteX2" fmla="*/ 2521 w 6123"/>
                  <a:gd name="connsiteY2" fmla="*/ 126057 h 308659"/>
                  <a:gd name="connsiteX3" fmla="*/ 1081 w 6123"/>
                  <a:gd name="connsiteY3" fmla="*/ 157391 h 308659"/>
                  <a:gd name="connsiteX4" fmla="*/ 2521 w 6123"/>
                  <a:gd name="connsiteY4" fmla="*/ 254995 h 308659"/>
                  <a:gd name="connsiteX5" fmla="*/ 2521 w 6123"/>
                  <a:gd name="connsiteY5" fmla="*/ 196649 h 308659"/>
                  <a:gd name="connsiteX6" fmla="*/ 4682 w 6123"/>
                  <a:gd name="connsiteY6" fmla="*/ 308659 h 308659"/>
                  <a:gd name="connsiteX7" fmla="*/ 4682 w 6123"/>
                  <a:gd name="connsiteY7" fmla="*/ 202772 h 308659"/>
                  <a:gd name="connsiteX8" fmla="*/ 5042 w 6123"/>
                  <a:gd name="connsiteY8" fmla="*/ 208174 h 308659"/>
                  <a:gd name="connsiteX9" fmla="*/ 5042 w 6123"/>
                  <a:gd name="connsiteY9" fmla="*/ 121015 h 308659"/>
                  <a:gd name="connsiteX10" fmla="*/ 6123 w 6123"/>
                  <a:gd name="connsiteY10" fmla="*/ 140463 h 308659"/>
                  <a:gd name="connsiteX11" fmla="*/ 1441 w 6123"/>
                  <a:gd name="connsiteY11" fmla="*/ 0 h 308659"/>
                  <a:gd name="connsiteX12" fmla="*/ 1441 w 6123"/>
                  <a:gd name="connsiteY12" fmla="*/ 26292 h 308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123" h="308659">
                    <a:moveTo>
                      <a:pt x="1441" y="26292"/>
                    </a:moveTo>
                    <a:cubicBezTo>
                      <a:pt x="1441" y="52224"/>
                      <a:pt x="360" y="74914"/>
                      <a:pt x="0" y="65190"/>
                    </a:cubicBezTo>
                    <a:cubicBezTo>
                      <a:pt x="1441" y="118133"/>
                      <a:pt x="0" y="119214"/>
                      <a:pt x="2521" y="126057"/>
                    </a:cubicBezTo>
                    <a:cubicBezTo>
                      <a:pt x="3962" y="159912"/>
                      <a:pt x="2161" y="195928"/>
                      <a:pt x="1081" y="157391"/>
                    </a:cubicBezTo>
                    <a:lnTo>
                      <a:pt x="2521" y="254995"/>
                    </a:lnTo>
                    <a:lnTo>
                      <a:pt x="2521" y="196649"/>
                    </a:lnTo>
                    <a:cubicBezTo>
                      <a:pt x="5042" y="212496"/>
                      <a:pt x="2521" y="289931"/>
                      <a:pt x="4682" y="308659"/>
                    </a:cubicBezTo>
                    <a:lnTo>
                      <a:pt x="4682" y="202772"/>
                    </a:lnTo>
                    <a:cubicBezTo>
                      <a:pt x="4682" y="202772"/>
                      <a:pt x="5042" y="208174"/>
                      <a:pt x="5042" y="208174"/>
                    </a:cubicBezTo>
                    <a:cubicBezTo>
                      <a:pt x="4322" y="184043"/>
                      <a:pt x="4682" y="137222"/>
                      <a:pt x="5042" y="121015"/>
                    </a:cubicBezTo>
                    <a:cubicBezTo>
                      <a:pt x="5402" y="123536"/>
                      <a:pt x="6123" y="122095"/>
                      <a:pt x="6123" y="140463"/>
                    </a:cubicBezTo>
                    <a:cubicBezTo>
                      <a:pt x="6123" y="12606"/>
                      <a:pt x="2161" y="105888"/>
                      <a:pt x="1441" y="0"/>
                    </a:cubicBezTo>
                    <a:cubicBezTo>
                      <a:pt x="1441" y="6483"/>
                      <a:pt x="1441" y="14767"/>
                      <a:pt x="1441" y="26292"/>
                    </a:cubicBezTo>
                    <a:close/>
                  </a:path>
                </a:pathLst>
              </a:custGeom>
              <a:solidFill>
                <a:schemeClr val="accent2"/>
              </a:solidFill>
              <a:ln w="0" cap="flat">
                <a:noFill/>
                <a:prstDash val="solid"/>
                <a:miter/>
              </a:ln>
            </p:spPr>
            <p:txBody>
              <a:bodyPr rtlCol="0" anchor="ctr"/>
              <a:lstStyle/>
              <a:p>
                <a:endParaRPr lang="en-US" sz="744"/>
              </a:p>
            </p:txBody>
          </p:sp>
          <p:sp>
            <p:nvSpPr>
              <p:cNvPr id="1299" name="Freeform: Shape 1298">
                <a:extLst>
                  <a:ext uri="{FF2B5EF4-FFF2-40B4-BE49-F238E27FC236}">
                    <a16:creationId xmlns:a16="http://schemas.microsoft.com/office/drawing/2014/main" id="{2718F808-FF08-6949-5B11-AED0789210F2}"/>
                  </a:ext>
                </a:extLst>
              </p:cNvPr>
              <p:cNvSpPr/>
              <p:nvPr/>
            </p:nvSpPr>
            <p:spPr>
              <a:xfrm>
                <a:off x="11783090" y="4370862"/>
                <a:ext cx="11164" cy="284695"/>
              </a:xfrm>
              <a:custGeom>
                <a:avLst/>
                <a:gdLst>
                  <a:gd name="connsiteX0" fmla="*/ 7923 w 11164"/>
                  <a:gd name="connsiteY0" fmla="*/ 186010 h 284695"/>
                  <a:gd name="connsiteX1" fmla="*/ 5042 w 11164"/>
                  <a:gd name="connsiteY1" fmla="*/ 141350 h 284695"/>
                  <a:gd name="connsiteX2" fmla="*/ 5763 w 11164"/>
                  <a:gd name="connsiteY2" fmla="*/ 66436 h 284695"/>
                  <a:gd name="connsiteX3" fmla="*/ 3241 w 11164"/>
                  <a:gd name="connsiteY3" fmla="*/ 48068 h 284695"/>
                  <a:gd name="connsiteX4" fmla="*/ 3241 w 11164"/>
                  <a:gd name="connsiteY4" fmla="*/ 80843 h 284695"/>
                  <a:gd name="connsiteX5" fmla="*/ 0 w 11164"/>
                  <a:gd name="connsiteY5" fmla="*/ 3408 h 284695"/>
                  <a:gd name="connsiteX6" fmla="*/ 1801 w 11164"/>
                  <a:gd name="connsiteY6" fmla="*/ 107855 h 284695"/>
                  <a:gd name="connsiteX7" fmla="*/ 360 w 11164"/>
                  <a:gd name="connsiteY7" fmla="*/ 226709 h 284695"/>
                  <a:gd name="connsiteX8" fmla="*/ 2161 w 11164"/>
                  <a:gd name="connsiteY8" fmla="*/ 265606 h 284695"/>
                  <a:gd name="connsiteX9" fmla="*/ 2161 w 11164"/>
                  <a:gd name="connsiteY9" fmla="*/ 251560 h 284695"/>
                  <a:gd name="connsiteX10" fmla="*/ 5402 w 11164"/>
                  <a:gd name="connsiteY10" fmla="*/ 249399 h 284695"/>
                  <a:gd name="connsiteX11" fmla="*/ 5042 w 11164"/>
                  <a:gd name="connsiteY11" fmla="*/ 197176 h 284695"/>
                  <a:gd name="connsiteX12" fmla="*/ 8644 w 11164"/>
                  <a:gd name="connsiteY12" fmla="*/ 284695 h 284695"/>
                  <a:gd name="connsiteX13" fmla="*/ 11165 w 11164"/>
                  <a:gd name="connsiteY13" fmla="*/ 136308 h 284695"/>
                  <a:gd name="connsiteX14" fmla="*/ 7923 w 11164"/>
                  <a:gd name="connsiteY14" fmla="*/ 185290 h 284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164" h="284695">
                    <a:moveTo>
                      <a:pt x="7923" y="186010"/>
                    </a:moveTo>
                    <a:lnTo>
                      <a:pt x="5042" y="141350"/>
                    </a:lnTo>
                    <a:lnTo>
                      <a:pt x="5763" y="66436"/>
                    </a:lnTo>
                    <a:cubicBezTo>
                      <a:pt x="4682" y="65716"/>
                      <a:pt x="3962" y="10972"/>
                      <a:pt x="3241" y="48068"/>
                    </a:cubicBezTo>
                    <a:cubicBezTo>
                      <a:pt x="3241" y="55271"/>
                      <a:pt x="3602" y="69678"/>
                      <a:pt x="3241" y="80843"/>
                    </a:cubicBezTo>
                    <a:cubicBezTo>
                      <a:pt x="1080" y="72559"/>
                      <a:pt x="2161" y="-18562"/>
                      <a:pt x="0" y="3408"/>
                    </a:cubicBezTo>
                    <a:cubicBezTo>
                      <a:pt x="720" y="62475"/>
                      <a:pt x="0" y="71479"/>
                      <a:pt x="1801" y="107855"/>
                    </a:cubicBezTo>
                    <a:cubicBezTo>
                      <a:pt x="1801" y="161880"/>
                      <a:pt x="1080" y="201497"/>
                      <a:pt x="360" y="226709"/>
                    </a:cubicBezTo>
                    <a:cubicBezTo>
                      <a:pt x="360" y="242916"/>
                      <a:pt x="1801" y="245077"/>
                      <a:pt x="2161" y="265606"/>
                    </a:cubicBezTo>
                    <a:cubicBezTo>
                      <a:pt x="2161" y="260924"/>
                      <a:pt x="2161" y="256962"/>
                      <a:pt x="2161" y="251560"/>
                    </a:cubicBezTo>
                    <a:lnTo>
                      <a:pt x="5402" y="249399"/>
                    </a:lnTo>
                    <a:cubicBezTo>
                      <a:pt x="4682" y="232471"/>
                      <a:pt x="5402" y="216264"/>
                      <a:pt x="5042" y="197176"/>
                    </a:cubicBezTo>
                    <a:lnTo>
                      <a:pt x="8644" y="284695"/>
                    </a:lnTo>
                    <a:cubicBezTo>
                      <a:pt x="11525" y="256602"/>
                      <a:pt x="9724" y="170523"/>
                      <a:pt x="11165" y="136308"/>
                    </a:cubicBezTo>
                    <a:cubicBezTo>
                      <a:pt x="8644" y="178807"/>
                      <a:pt x="9724" y="102453"/>
                      <a:pt x="7923" y="185290"/>
                    </a:cubicBezTo>
                    <a:close/>
                  </a:path>
                </a:pathLst>
              </a:custGeom>
              <a:solidFill>
                <a:schemeClr val="accent2"/>
              </a:solidFill>
              <a:ln w="0" cap="flat">
                <a:noFill/>
                <a:prstDash val="solid"/>
                <a:miter/>
              </a:ln>
            </p:spPr>
            <p:txBody>
              <a:bodyPr rtlCol="0" anchor="ctr"/>
              <a:lstStyle/>
              <a:p>
                <a:endParaRPr lang="en-US" sz="744"/>
              </a:p>
            </p:txBody>
          </p:sp>
          <p:sp>
            <p:nvSpPr>
              <p:cNvPr id="1300" name="Freeform: Shape 1299">
                <a:extLst>
                  <a:ext uri="{FF2B5EF4-FFF2-40B4-BE49-F238E27FC236}">
                    <a16:creationId xmlns:a16="http://schemas.microsoft.com/office/drawing/2014/main" id="{E921C198-0509-9349-3391-A2BC001E94F5}"/>
                  </a:ext>
                </a:extLst>
              </p:cNvPr>
              <p:cNvSpPr/>
              <p:nvPr/>
            </p:nvSpPr>
            <p:spPr>
              <a:xfrm>
                <a:off x="11785971" y="4636829"/>
                <a:ext cx="3601" cy="2160"/>
              </a:xfrm>
              <a:custGeom>
                <a:avLst/>
                <a:gdLst>
                  <a:gd name="connsiteX0" fmla="*/ 0 w 3601"/>
                  <a:gd name="connsiteY0" fmla="*/ 0 h 2160"/>
                  <a:gd name="connsiteX1" fmla="*/ 0 w 3601"/>
                  <a:gd name="connsiteY1" fmla="*/ 2161 h 2160"/>
                  <a:gd name="connsiteX2" fmla="*/ 0 w 3601"/>
                  <a:gd name="connsiteY2" fmla="*/ 0 h 2160"/>
                </a:gdLst>
                <a:ahLst/>
                <a:cxnLst>
                  <a:cxn ang="0">
                    <a:pos x="connsiteX0" y="connsiteY0"/>
                  </a:cxn>
                  <a:cxn ang="0">
                    <a:pos x="connsiteX1" y="connsiteY1"/>
                  </a:cxn>
                  <a:cxn ang="0">
                    <a:pos x="connsiteX2" y="connsiteY2"/>
                  </a:cxn>
                </a:cxnLst>
                <a:rect l="l" t="t" r="r" b="b"/>
                <a:pathLst>
                  <a:path w="3601" h="2160">
                    <a:moveTo>
                      <a:pt x="0" y="0"/>
                    </a:moveTo>
                    <a:cubicBezTo>
                      <a:pt x="0" y="720"/>
                      <a:pt x="0" y="1441"/>
                      <a:pt x="0" y="2161"/>
                    </a:cubicBezTo>
                    <a:cubicBezTo>
                      <a:pt x="0" y="1441"/>
                      <a:pt x="0" y="720"/>
                      <a:pt x="0" y="0"/>
                    </a:cubicBezTo>
                    <a:close/>
                  </a:path>
                </a:pathLst>
              </a:custGeom>
              <a:solidFill>
                <a:schemeClr val="accent2"/>
              </a:solidFill>
              <a:ln w="0" cap="flat">
                <a:noFill/>
                <a:prstDash val="solid"/>
                <a:miter/>
              </a:ln>
            </p:spPr>
            <p:txBody>
              <a:bodyPr rtlCol="0" anchor="ctr"/>
              <a:lstStyle/>
              <a:p>
                <a:endParaRPr lang="en-US" sz="744"/>
              </a:p>
            </p:txBody>
          </p:sp>
          <p:sp>
            <p:nvSpPr>
              <p:cNvPr id="1301" name="Freeform: Shape 1300">
                <a:extLst>
                  <a:ext uri="{FF2B5EF4-FFF2-40B4-BE49-F238E27FC236}">
                    <a16:creationId xmlns:a16="http://schemas.microsoft.com/office/drawing/2014/main" id="{BDEEB80F-4E13-23F6-73AA-A2574ED4A7AC}"/>
                  </a:ext>
                </a:extLst>
              </p:cNvPr>
              <p:cNvSpPr/>
              <p:nvPr/>
            </p:nvSpPr>
            <p:spPr>
              <a:xfrm>
                <a:off x="8503450" y="4996271"/>
                <a:ext cx="63748" cy="267240"/>
              </a:xfrm>
              <a:custGeom>
                <a:avLst/>
                <a:gdLst>
                  <a:gd name="connsiteX0" fmla="*/ 29533 w 63748"/>
                  <a:gd name="connsiteY0" fmla="*/ 177920 h 267240"/>
                  <a:gd name="connsiteX1" fmla="*/ 38537 w 63748"/>
                  <a:gd name="connsiteY1" fmla="*/ 202771 h 267240"/>
                  <a:gd name="connsiteX2" fmla="*/ 34576 w 63748"/>
                  <a:gd name="connsiteY2" fmla="*/ 190526 h 267240"/>
                  <a:gd name="connsiteX3" fmla="*/ 30974 w 63748"/>
                  <a:gd name="connsiteY3" fmla="*/ 177920 h 267240"/>
                  <a:gd name="connsiteX4" fmla="*/ 23771 w 63748"/>
                  <a:gd name="connsiteY4" fmla="*/ 153069 h 267240"/>
                  <a:gd name="connsiteX5" fmla="*/ 18008 w 63748"/>
                  <a:gd name="connsiteY5" fmla="*/ 127858 h 267240"/>
                  <a:gd name="connsiteX6" fmla="*/ 15127 w 63748"/>
                  <a:gd name="connsiteY6" fmla="*/ 115252 h 267240"/>
                  <a:gd name="connsiteX7" fmla="*/ 12966 w 63748"/>
                  <a:gd name="connsiteY7" fmla="*/ 102646 h 267240"/>
                  <a:gd name="connsiteX8" fmla="*/ 8284 w 63748"/>
                  <a:gd name="connsiteY8" fmla="*/ 77075 h 267240"/>
                  <a:gd name="connsiteX9" fmla="*/ 5042 w 63748"/>
                  <a:gd name="connsiteY9" fmla="*/ 51503 h 267240"/>
                  <a:gd name="connsiteX10" fmla="*/ 360 w 63748"/>
                  <a:gd name="connsiteY10" fmla="*/ 0 h 267240"/>
                  <a:gd name="connsiteX11" fmla="*/ 1441 w 63748"/>
                  <a:gd name="connsiteY11" fmla="*/ 30614 h 267240"/>
                  <a:gd name="connsiteX12" fmla="*/ 1801 w 63748"/>
                  <a:gd name="connsiteY12" fmla="*/ 39978 h 267240"/>
                  <a:gd name="connsiteX13" fmla="*/ 1080 w 63748"/>
                  <a:gd name="connsiteY13" fmla="*/ 37097 h 267240"/>
                  <a:gd name="connsiteX14" fmla="*/ 0 w 63748"/>
                  <a:gd name="connsiteY14" fmla="*/ 26652 h 267240"/>
                  <a:gd name="connsiteX15" fmla="*/ 360 w 63748"/>
                  <a:gd name="connsiteY15" fmla="*/ 34936 h 267240"/>
                  <a:gd name="connsiteX16" fmla="*/ 1441 w 63748"/>
                  <a:gd name="connsiteY16" fmla="*/ 45381 h 267240"/>
                  <a:gd name="connsiteX17" fmla="*/ 4682 w 63748"/>
                  <a:gd name="connsiteY17" fmla="*/ 69872 h 267240"/>
                  <a:gd name="connsiteX18" fmla="*/ 6843 w 63748"/>
                  <a:gd name="connsiteY18" fmla="*/ 81757 h 267240"/>
                  <a:gd name="connsiteX19" fmla="*/ 9004 w 63748"/>
                  <a:gd name="connsiteY19" fmla="*/ 92202 h 267240"/>
                  <a:gd name="connsiteX20" fmla="*/ 12246 w 63748"/>
                  <a:gd name="connsiteY20" fmla="*/ 105167 h 267240"/>
                  <a:gd name="connsiteX21" fmla="*/ 8284 w 63748"/>
                  <a:gd name="connsiteY21" fmla="*/ 90761 h 267240"/>
                  <a:gd name="connsiteX22" fmla="*/ 11525 w 63748"/>
                  <a:gd name="connsiteY22" fmla="*/ 107689 h 267240"/>
                  <a:gd name="connsiteX23" fmla="*/ 12966 w 63748"/>
                  <a:gd name="connsiteY23" fmla="*/ 115252 h 267240"/>
                  <a:gd name="connsiteX24" fmla="*/ 14407 w 63748"/>
                  <a:gd name="connsiteY24" fmla="*/ 122455 h 267240"/>
                  <a:gd name="connsiteX25" fmla="*/ 18728 w 63748"/>
                  <a:gd name="connsiteY25" fmla="*/ 144065 h 267240"/>
                  <a:gd name="connsiteX26" fmla="*/ 15487 w 63748"/>
                  <a:gd name="connsiteY26" fmla="*/ 139743 h 267240"/>
                  <a:gd name="connsiteX27" fmla="*/ 16567 w 63748"/>
                  <a:gd name="connsiteY27" fmla="*/ 143705 h 267240"/>
                  <a:gd name="connsiteX28" fmla="*/ 63749 w 63748"/>
                  <a:gd name="connsiteY28" fmla="*/ 267241 h 267240"/>
                  <a:gd name="connsiteX29" fmla="*/ 29893 w 63748"/>
                  <a:gd name="connsiteY29" fmla="*/ 177920 h 267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63748" h="267240">
                    <a:moveTo>
                      <a:pt x="29533" y="177920"/>
                    </a:moveTo>
                    <a:cubicBezTo>
                      <a:pt x="34576" y="195568"/>
                      <a:pt x="37457" y="200611"/>
                      <a:pt x="38537" y="202771"/>
                    </a:cubicBezTo>
                    <a:cubicBezTo>
                      <a:pt x="37097" y="198810"/>
                      <a:pt x="35656" y="194488"/>
                      <a:pt x="34576" y="190526"/>
                    </a:cubicBezTo>
                    <a:lnTo>
                      <a:pt x="30974" y="177920"/>
                    </a:lnTo>
                    <a:lnTo>
                      <a:pt x="23771" y="153069"/>
                    </a:lnTo>
                    <a:lnTo>
                      <a:pt x="18008" y="127858"/>
                    </a:lnTo>
                    <a:lnTo>
                      <a:pt x="15127" y="115252"/>
                    </a:lnTo>
                    <a:cubicBezTo>
                      <a:pt x="14407" y="110930"/>
                      <a:pt x="13686" y="106608"/>
                      <a:pt x="12966" y="102646"/>
                    </a:cubicBezTo>
                    <a:lnTo>
                      <a:pt x="8284" y="77075"/>
                    </a:lnTo>
                    <a:cubicBezTo>
                      <a:pt x="6843" y="68431"/>
                      <a:pt x="6123" y="60147"/>
                      <a:pt x="5042" y="51503"/>
                    </a:cubicBezTo>
                    <a:cubicBezTo>
                      <a:pt x="2521" y="34576"/>
                      <a:pt x="1441" y="17288"/>
                      <a:pt x="360" y="0"/>
                    </a:cubicBezTo>
                    <a:cubicBezTo>
                      <a:pt x="360" y="3242"/>
                      <a:pt x="1080" y="19809"/>
                      <a:pt x="1441" y="30614"/>
                    </a:cubicBezTo>
                    <a:cubicBezTo>
                      <a:pt x="1441" y="36016"/>
                      <a:pt x="2161" y="39978"/>
                      <a:pt x="1801" y="39978"/>
                    </a:cubicBezTo>
                    <a:cubicBezTo>
                      <a:pt x="1801" y="39978"/>
                      <a:pt x="1801" y="39258"/>
                      <a:pt x="1080" y="37097"/>
                    </a:cubicBezTo>
                    <a:cubicBezTo>
                      <a:pt x="720" y="34936"/>
                      <a:pt x="360" y="31694"/>
                      <a:pt x="0" y="26652"/>
                    </a:cubicBezTo>
                    <a:cubicBezTo>
                      <a:pt x="0" y="28813"/>
                      <a:pt x="0" y="31694"/>
                      <a:pt x="360" y="34936"/>
                    </a:cubicBezTo>
                    <a:cubicBezTo>
                      <a:pt x="720" y="38177"/>
                      <a:pt x="1080" y="41779"/>
                      <a:pt x="1441" y="45381"/>
                    </a:cubicBezTo>
                    <a:cubicBezTo>
                      <a:pt x="2521" y="52944"/>
                      <a:pt x="3602" y="61588"/>
                      <a:pt x="4682" y="69872"/>
                    </a:cubicBezTo>
                    <a:cubicBezTo>
                      <a:pt x="5042" y="74194"/>
                      <a:pt x="6123" y="78155"/>
                      <a:pt x="6843" y="81757"/>
                    </a:cubicBezTo>
                    <a:cubicBezTo>
                      <a:pt x="7563" y="85719"/>
                      <a:pt x="8284" y="88960"/>
                      <a:pt x="9004" y="92202"/>
                    </a:cubicBezTo>
                    <a:cubicBezTo>
                      <a:pt x="10445" y="98685"/>
                      <a:pt x="11525" y="103367"/>
                      <a:pt x="12246" y="105167"/>
                    </a:cubicBezTo>
                    <a:lnTo>
                      <a:pt x="8284" y="90761"/>
                    </a:lnTo>
                    <a:cubicBezTo>
                      <a:pt x="9364" y="96524"/>
                      <a:pt x="10805" y="102286"/>
                      <a:pt x="11525" y="107689"/>
                    </a:cubicBezTo>
                    <a:cubicBezTo>
                      <a:pt x="11885" y="110210"/>
                      <a:pt x="12606" y="113091"/>
                      <a:pt x="12966" y="115252"/>
                    </a:cubicBezTo>
                    <a:cubicBezTo>
                      <a:pt x="13686" y="117773"/>
                      <a:pt x="14046" y="119934"/>
                      <a:pt x="14407" y="122455"/>
                    </a:cubicBezTo>
                    <a:cubicBezTo>
                      <a:pt x="16567" y="131459"/>
                      <a:pt x="18008" y="139023"/>
                      <a:pt x="18728" y="144065"/>
                    </a:cubicBezTo>
                    <a:cubicBezTo>
                      <a:pt x="20529" y="154150"/>
                      <a:pt x="19449" y="154870"/>
                      <a:pt x="15487" y="139743"/>
                    </a:cubicBezTo>
                    <a:lnTo>
                      <a:pt x="16567" y="143705"/>
                    </a:lnTo>
                    <a:cubicBezTo>
                      <a:pt x="29173" y="186204"/>
                      <a:pt x="45020" y="227623"/>
                      <a:pt x="63749" y="267241"/>
                    </a:cubicBezTo>
                    <a:cubicBezTo>
                      <a:pt x="46461" y="222220"/>
                      <a:pt x="47181" y="233746"/>
                      <a:pt x="29893" y="177920"/>
                    </a:cubicBezTo>
                    <a:close/>
                  </a:path>
                </a:pathLst>
              </a:custGeom>
              <a:solidFill>
                <a:schemeClr val="accent2"/>
              </a:solidFill>
              <a:ln w="0" cap="flat">
                <a:noFill/>
                <a:prstDash val="solid"/>
                <a:miter/>
              </a:ln>
            </p:spPr>
            <p:txBody>
              <a:bodyPr rtlCol="0" anchor="ctr"/>
              <a:lstStyle/>
              <a:p>
                <a:endParaRPr lang="en-US" sz="744"/>
              </a:p>
            </p:txBody>
          </p:sp>
          <p:sp>
            <p:nvSpPr>
              <p:cNvPr id="1302" name="Freeform: Shape 1301">
                <a:extLst>
                  <a:ext uri="{FF2B5EF4-FFF2-40B4-BE49-F238E27FC236}">
                    <a16:creationId xmlns:a16="http://schemas.microsoft.com/office/drawing/2014/main" id="{06C67E6A-BDEF-9472-0447-4D7ACB5FDD31}"/>
                  </a:ext>
                </a:extLst>
              </p:cNvPr>
              <p:cNvSpPr/>
              <p:nvPr/>
            </p:nvSpPr>
            <p:spPr>
              <a:xfrm>
                <a:off x="11704671" y="5244423"/>
                <a:ext cx="9988" cy="26309"/>
              </a:xfrm>
              <a:custGeom>
                <a:avLst/>
                <a:gdLst>
                  <a:gd name="connsiteX0" fmla="*/ 9988 w 9988"/>
                  <a:gd name="connsiteY0" fmla="*/ 0 h 26309"/>
                  <a:gd name="connsiteX1" fmla="*/ 623 w 9988"/>
                  <a:gd name="connsiteY1" fmla="*/ 25571 h 26309"/>
                  <a:gd name="connsiteX2" fmla="*/ 5666 w 9988"/>
                  <a:gd name="connsiteY2" fmla="*/ 12245 h 26309"/>
                  <a:gd name="connsiteX3" fmla="*/ 9988 w 9988"/>
                  <a:gd name="connsiteY3" fmla="*/ 0 h 26309"/>
                </a:gdLst>
                <a:ahLst/>
                <a:cxnLst>
                  <a:cxn ang="0">
                    <a:pos x="connsiteX0" y="connsiteY0"/>
                  </a:cxn>
                  <a:cxn ang="0">
                    <a:pos x="connsiteX1" y="connsiteY1"/>
                  </a:cxn>
                  <a:cxn ang="0">
                    <a:pos x="connsiteX2" y="connsiteY2"/>
                  </a:cxn>
                  <a:cxn ang="0">
                    <a:pos x="connsiteX3" y="connsiteY3"/>
                  </a:cxn>
                </a:cxnLst>
                <a:rect l="l" t="t" r="r" b="b"/>
                <a:pathLst>
                  <a:path w="9988" h="26309">
                    <a:moveTo>
                      <a:pt x="9988" y="0"/>
                    </a:moveTo>
                    <a:cubicBezTo>
                      <a:pt x="623" y="25211"/>
                      <a:pt x="-1177" y="28093"/>
                      <a:pt x="623" y="25571"/>
                    </a:cubicBezTo>
                    <a:cubicBezTo>
                      <a:pt x="2424" y="21249"/>
                      <a:pt x="4225" y="16567"/>
                      <a:pt x="5666" y="12245"/>
                    </a:cubicBezTo>
                    <a:cubicBezTo>
                      <a:pt x="7107" y="7924"/>
                      <a:pt x="8547" y="3962"/>
                      <a:pt x="9988" y="0"/>
                    </a:cubicBezTo>
                    <a:close/>
                  </a:path>
                </a:pathLst>
              </a:custGeom>
              <a:solidFill>
                <a:schemeClr val="accent2"/>
              </a:solidFill>
              <a:ln w="0" cap="flat">
                <a:noFill/>
                <a:prstDash val="solid"/>
                <a:miter/>
              </a:ln>
            </p:spPr>
            <p:txBody>
              <a:bodyPr rtlCol="0" anchor="ctr"/>
              <a:lstStyle/>
              <a:p>
                <a:endParaRPr lang="en-US" sz="744"/>
              </a:p>
            </p:txBody>
          </p:sp>
          <p:sp>
            <p:nvSpPr>
              <p:cNvPr id="1303" name="Freeform: Shape 1302">
                <a:extLst>
                  <a:ext uri="{FF2B5EF4-FFF2-40B4-BE49-F238E27FC236}">
                    <a16:creationId xmlns:a16="http://schemas.microsoft.com/office/drawing/2014/main" id="{697413D9-3817-63EE-1077-571A1A2DADE3}"/>
                  </a:ext>
                </a:extLst>
              </p:cNvPr>
              <p:cNvSpPr/>
              <p:nvPr/>
            </p:nvSpPr>
            <p:spPr>
              <a:xfrm>
                <a:off x="8581245" y="5290884"/>
                <a:ext cx="20169" cy="36376"/>
              </a:xfrm>
              <a:custGeom>
                <a:avLst/>
                <a:gdLst>
                  <a:gd name="connsiteX0" fmla="*/ 0 w 20169"/>
                  <a:gd name="connsiteY0" fmla="*/ 360 h 36376"/>
                  <a:gd name="connsiteX1" fmla="*/ 10085 w 20169"/>
                  <a:gd name="connsiteY1" fmla="*/ 18368 h 36376"/>
                  <a:gd name="connsiteX2" fmla="*/ 20169 w 20169"/>
                  <a:gd name="connsiteY2" fmla="*/ 36377 h 36376"/>
                  <a:gd name="connsiteX3" fmla="*/ 9004 w 20169"/>
                  <a:gd name="connsiteY3" fmla="*/ 16207 h 36376"/>
                  <a:gd name="connsiteX4" fmla="*/ 3962 w 20169"/>
                  <a:gd name="connsiteY4" fmla="*/ 7564 h 36376"/>
                  <a:gd name="connsiteX5" fmla="*/ 0 w 20169"/>
                  <a:gd name="connsiteY5" fmla="*/ 0 h 36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69" h="36376">
                    <a:moveTo>
                      <a:pt x="0" y="360"/>
                    </a:moveTo>
                    <a:cubicBezTo>
                      <a:pt x="2881" y="6483"/>
                      <a:pt x="6483" y="12606"/>
                      <a:pt x="10085" y="18368"/>
                    </a:cubicBezTo>
                    <a:lnTo>
                      <a:pt x="20169" y="36377"/>
                    </a:lnTo>
                    <a:cubicBezTo>
                      <a:pt x="16207" y="29173"/>
                      <a:pt x="12246" y="22330"/>
                      <a:pt x="9004" y="16207"/>
                    </a:cubicBezTo>
                    <a:cubicBezTo>
                      <a:pt x="7203" y="13326"/>
                      <a:pt x="5763" y="10445"/>
                      <a:pt x="3962" y="7564"/>
                    </a:cubicBezTo>
                    <a:cubicBezTo>
                      <a:pt x="2521" y="5042"/>
                      <a:pt x="1080" y="2521"/>
                      <a:pt x="0" y="0"/>
                    </a:cubicBezTo>
                    <a:close/>
                  </a:path>
                </a:pathLst>
              </a:custGeom>
              <a:solidFill>
                <a:schemeClr val="accent2"/>
              </a:solidFill>
              <a:ln w="0" cap="flat">
                <a:noFill/>
                <a:prstDash val="solid"/>
                <a:miter/>
              </a:ln>
            </p:spPr>
            <p:txBody>
              <a:bodyPr rtlCol="0" anchor="ctr"/>
              <a:lstStyle/>
              <a:p>
                <a:endParaRPr lang="en-US" sz="744"/>
              </a:p>
            </p:txBody>
          </p:sp>
          <p:sp>
            <p:nvSpPr>
              <p:cNvPr id="1304" name="Freeform: Shape 1303">
                <a:extLst>
                  <a:ext uri="{FF2B5EF4-FFF2-40B4-BE49-F238E27FC236}">
                    <a16:creationId xmlns:a16="http://schemas.microsoft.com/office/drawing/2014/main" id="{2714A8B5-85BE-0A86-D8D4-2FB56CD27400}"/>
                  </a:ext>
                </a:extLst>
              </p:cNvPr>
              <p:cNvSpPr/>
              <p:nvPr/>
            </p:nvSpPr>
            <p:spPr>
              <a:xfrm>
                <a:off x="8478598" y="5019264"/>
                <a:ext cx="2881" cy="19866"/>
              </a:xfrm>
              <a:custGeom>
                <a:avLst/>
                <a:gdLst>
                  <a:gd name="connsiteX0" fmla="*/ 0 w 2881"/>
                  <a:gd name="connsiteY0" fmla="*/ 58 h 19866"/>
                  <a:gd name="connsiteX1" fmla="*/ 0 w 2881"/>
                  <a:gd name="connsiteY1" fmla="*/ 778 h 19866"/>
                  <a:gd name="connsiteX2" fmla="*/ 2881 w 2881"/>
                  <a:gd name="connsiteY2" fmla="*/ 19867 h 19866"/>
                  <a:gd name="connsiteX3" fmla="*/ 2881 w 2881"/>
                  <a:gd name="connsiteY3" fmla="*/ 19506 h 19866"/>
                  <a:gd name="connsiteX4" fmla="*/ 360 w 2881"/>
                  <a:gd name="connsiteY4" fmla="*/ 418 h 198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1" h="19866">
                    <a:moveTo>
                      <a:pt x="0" y="58"/>
                    </a:moveTo>
                    <a:cubicBezTo>
                      <a:pt x="0" y="58"/>
                      <a:pt x="0" y="-303"/>
                      <a:pt x="0" y="778"/>
                    </a:cubicBezTo>
                    <a:cubicBezTo>
                      <a:pt x="720" y="7261"/>
                      <a:pt x="1441" y="13384"/>
                      <a:pt x="2881" y="19867"/>
                    </a:cubicBezTo>
                    <a:cubicBezTo>
                      <a:pt x="2881" y="19867"/>
                      <a:pt x="2881" y="19506"/>
                      <a:pt x="2881" y="19506"/>
                    </a:cubicBezTo>
                    <a:cubicBezTo>
                      <a:pt x="1801" y="12663"/>
                      <a:pt x="1080" y="6180"/>
                      <a:pt x="360" y="418"/>
                    </a:cubicBezTo>
                    <a:close/>
                  </a:path>
                </a:pathLst>
              </a:custGeom>
              <a:solidFill>
                <a:schemeClr val="accent2"/>
              </a:solidFill>
              <a:ln w="0" cap="flat">
                <a:noFill/>
                <a:prstDash val="solid"/>
                <a:miter/>
              </a:ln>
            </p:spPr>
            <p:txBody>
              <a:bodyPr rtlCol="0" anchor="ctr"/>
              <a:lstStyle/>
              <a:p>
                <a:endParaRPr lang="en-US" sz="744"/>
              </a:p>
            </p:txBody>
          </p:sp>
          <p:sp>
            <p:nvSpPr>
              <p:cNvPr id="1305" name="Freeform: Shape 1304">
                <a:extLst>
                  <a:ext uri="{FF2B5EF4-FFF2-40B4-BE49-F238E27FC236}">
                    <a16:creationId xmlns:a16="http://schemas.microsoft.com/office/drawing/2014/main" id="{8363FE2C-DDF8-AB1D-F94A-E9B7D5EC6A66}"/>
                  </a:ext>
                </a:extLst>
              </p:cNvPr>
              <p:cNvSpPr/>
              <p:nvPr/>
            </p:nvSpPr>
            <p:spPr>
              <a:xfrm>
                <a:off x="9334345" y="5749371"/>
                <a:ext cx="13686" cy="3601"/>
              </a:xfrm>
              <a:custGeom>
                <a:avLst/>
                <a:gdLst>
                  <a:gd name="connsiteX0" fmla="*/ 0 w 13686"/>
                  <a:gd name="connsiteY0" fmla="*/ 0 h 3601"/>
                  <a:gd name="connsiteX1" fmla="*/ 13686 w 13686"/>
                  <a:gd name="connsiteY1" fmla="*/ 0 h 3601"/>
                  <a:gd name="connsiteX2" fmla="*/ 0 w 13686"/>
                  <a:gd name="connsiteY2" fmla="*/ 0 h 3601"/>
                </a:gdLst>
                <a:ahLst/>
                <a:cxnLst>
                  <a:cxn ang="0">
                    <a:pos x="connsiteX0" y="connsiteY0"/>
                  </a:cxn>
                  <a:cxn ang="0">
                    <a:pos x="connsiteX1" y="connsiteY1"/>
                  </a:cxn>
                  <a:cxn ang="0">
                    <a:pos x="connsiteX2" y="connsiteY2"/>
                  </a:cxn>
                </a:cxnLst>
                <a:rect l="l" t="t" r="r" b="b"/>
                <a:pathLst>
                  <a:path w="13686" h="3601">
                    <a:moveTo>
                      <a:pt x="0" y="0"/>
                    </a:moveTo>
                    <a:cubicBezTo>
                      <a:pt x="4682" y="0"/>
                      <a:pt x="8284" y="0"/>
                      <a:pt x="13686" y="0"/>
                    </a:cubicBezTo>
                    <a:cubicBezTo>
                      <a:pt x="8644" y="0"/>
                      <a:pt x="4322" y="0"/>
                      <a:pt x="0" y="0"/>
                    </a:cubicBezTo>
                    <a:close/>
                  </a:path>
                </a:pathLst>
              </a:custGeom>
              <a:solidFill>
                <a:schemeClr val="accent2"/>
              </a:solidFill>
              <a:ln w="0" cap="flat">
                <a:noFill/>
                <a:prstDash val="solid"/>
                <a:miter/>
              </a:ln>
            </p:spPr>
            <p:txBody>
              <a:bodyPr rtlCol="0" anchor="ctr"/>
              <a:lstStyle/>
              <a:p>
                <a:endParaRPr lang="en-US" sz="744"/>
              </a:p>
            </p:txBody>
          </p:sp>
          <p:sp>
            <p:nvSpPr>
              <p:cNvPr id="1306" name="Freeform: Shape 1305">
                <a:extLst>
                  <a:ext uri="{FF2B5EF4-FFF2-40B4-BE49-F238E27FC236}">
                    <a16:creationId xmlns:a16="http://schemas.microsoft.com/office/drawing/2014/main" id="{A2DECA44-E998-78BF-31B0-EF290ED2AA9F}"/>
                  </a:ext>
                </a:extLst>
              </p:cNvPr>
              <p:cNvSpPr/>
              <p:nvPr/>
            </p:nvSpPr>
            <p:spPr>
              <a:xfrm>
                <a:off x="8464552" y="4450625"/>
                <a:ext cx="7449" cy="219339"/>
              </a:xfrm>
              <a:custGeom>
                <a:avLst/>
                <a:gdLst>
                  <a:gd name="connsiteX0" fmla="*/ 0 w 7449"/>
                  <a:gd name="connsiteY0" fmla="*/ 0 h 219339"/>
                  <a:gd name="connsiteX1" fmla="*/ 1801 w 7449"/>
                  <a:gd name="connsiteY1" fmla="*/ 93282 h 219339"/>
                  <a:gd name="connsiteX2" fmla="*/ 360 w 7449"/>
                  <a:gd name="connsiteY2" fmla="*/ 106248 h 219339"/>
                  <a:gd name="connsiteX3" fmla="*/ 1441 w 7449"/>
                  <a:gd name="connsiteY3" fmla="*/ 137582 h 219339"/>
                  <a:gd name="connsiteX4" fmla="*/ 1441 w 7449"/>
                  <a:gd name="connsiteY4" fmla="*/ 118494 h 219339"/>
                  <a:gd name="connsiteX5" fmla="*/ 6843 w 7449"/>
                  <a:gd name="connsiteY5" fmla="*/ 219339 h 219339"/>
                  <a:gd name="connsiteX6" fmla="*/ 5763 w 7449"/>
                  <a:gd name="connsiteY6" fmla="*/ 119934 h 219339"/>
                  <a:gd name="connsiteX7" fmla="*/ 5763 w 7449"/>
                  <a:gd name="connsiteY7" fmla="*/ 95443 h 219339"/>
                  <a:gd name="connsiteX8" fmla="*/ 2161 w 7449"/>
                  <a:gd name="connsiteY8" fmla="*/ 18008 h 219339"/>
                  <a:gd name="connsiteX9" fmla="*/ 720 w 7449"/>
                  <a:gd name="connsiteY9" fmla="*/ 360 h 219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449" h="219339">
                    <a:moveTo>
                      <a:pt x="0" y="0"/>
                    </a:moveTo>
                    <a:lnTo>
                      <a:pt x="1801" y="93282"/>
                    </a:lnTo>
                    <a:cubicBezTo>
                      <a:pt x="1080" y="81037"/>
                      <a:pt x="1080" y="125697"/>
                      <a:pt x="360" y="106248"/>
                    </a:cubicBezTo>
                    <a:cubicBezTo>
                      <a:pt x="360" y="113451"/>
                      <a:pt x="720" y="146586"/>
                      <a:pt x="1441" y="137582"/>
                    </a:cubicBezTo>
                    <a:lnTo>
                      <a:pt x="1441" y="118494"/>
                    </a:lnTo>
                    <a:cubicBezTo>
                      <a:pt x="3962" y="167476"/>
                      <a:pt x="5042" y="137942"/>
                      <a:pt x="6843" y="219339"/>
                    </a:cubicBezTo>
                    <a:cubicBezTo>
                      <a:pt x="8284" y="168916"/>
                      <a:pt x="6843" y="146586"/>
                      <a:pt x="5763" y="119934"/>
                    </a:cubicBezTo>
                    <a:cubicBezTo>
                      <a:pt x="5763" y="110930"/>
                      <a:pt x="5763" y="103367"/>
                      <a:pt x="5763" y="95443"/>
                    </a:cubicBezTo>
                    <a:lnTo>
                      <a:pt x="2161" y="18008"/>
                    </a:lnTo>
                    <a:lnTo>
                      <a:pt x="720" y="360"/>
                    </a:lnTo>
                    <a:close/>
                  </a:path>
                </a:pathLst>
              </a:custGeom>
              <a:solidFill>
                <a:schemeClr val="accent2"/>
              </a:solidFill>
              <a:ln w="0" cap="flat">
                <a:noFill/>
                <a:prstDash val="solid"/>
                <a:miter/>
              </a:ln>
            </p:spPr>
            <p:txBody>
              <a:bodyPr rtlCol="0" anchor="ctr"/>
              <a:lstStyle/>
              <a:p>
                <a:endParaRPr lang="en-US" sz="744"/>
              </a:p>
            </p:txBody>
          </p:sp>
          <p:sp>
            <p:nvSpPr>
              <p:cNvPr id="1307" name="Freeform: Shape 1306">
                <a:extLst>
                  <a:ext uri="{FF2B5EF4-FFF2-40B4-BE49-F238E27FC236}">
                    <a16:creationId xmlns:a16="http://schemas.microsoft.com/office/drawing/2014/main" id="{B5A714E0-68DF-413E-F488-506A86885A30}"/>
                  </a:ext>
                </a:extLst>
              </p:cNvPr>
              <p:cNvSpPr/>
              <p:nvPr/>
            </p:nvSpPr>
            <p:spPr>
              <a:xfrm>
                <a:off x="10867917" y="5987798"/>
                <a:ext cx="3601" cy="1080"/>
              </a:xfrm>
              <a:custGeom>
                <a:avLst/>
                <a:gdLst>
                  <a:gd name="connsiteX0" fmla="*/ 0 w 3601"/>
                  <a:gd name="connsiteY0" fmla="*/ 0 h 1080"/>
                  <a:gd name="connsiteX1" fmla="*/ 0 w 3601"/>
                  <a:gd name="connsiteY1" fmla="*/ 1081 h 1080"/>
                  <a:gd name="connsiteX2" fmla="*/ 0 w 3601"/>
                  <a:gd name="connsiteY2" fmla="*/ 0 h 1080"/>
                </a:gdLst>
                <a:ahLst/>
                <a:cxnLst>
                  <a:cxn ang="0">
                    <a:pos x="connsiteX0" y="connsiteY0"/>
                  </a:cxn>
                  <a:cxn ang="0">
                    <a:pos x="connsiteX1" y="connsiteY1"/>
                  </a:cxn>
                  <a:cxn ang="0">
                    <a:pos x="connsiteX2" y="connsiteY2"/>
                  </a:cxn>
                </a:cxnLst>
                <a:rect l="l" t="t" r="r" b="b"/>
                <a:pathLst>
                  <a:path w="3601" h="1080">
                    <a:moveTo>
                      <a:pt x="0" y="0"/>
                    </a:moveTo>
                    <a:lnTo>
                      <a:pt x="0" y="1081"/>
                    </a:lnTo>
                    <a:cubicBezTo>
                      <a:pt x="0" y="0"/>
                      <a:pt x="0" y="0"/>
                      <a:pt x="0" y="0"/>
                    </a:cubicBezTo>
                    <a:close/>
                  </a:path>
                </a:pathLst>
              </a:custGeom>
              <a:solidFill>
                <a:schemeClr val="accent2"/>
              </a:solidFill>
              <a:ln w="0" cap="flat">
                <a:noFill/>
                <a:prstDash val="solid"/>
                <a:miter/>
              </a:ln>
            </p:spPr>
            <p:txBody>
              <a:bodyPr rtlCol="0" anchor="ctr"/>
              <a:lstStyle/>
              <a:p>
                <a:endParaRPr lang="en-US" sz="744"/>
              </a:p>
            </p:txBody>
          </p:sp>
          <p:sp>
            <p:nvSpPr>
              <p:cNvPr id="1308" name="Freeform: Shape 1307">
                <a:extLst>
                  <a:ext uri="{FF2B5EF4-FFF2-40B4-BE49-F238E27FC236}">
                    <a16:creationId xmlns:a16="http://schemas.microsoft.com/office/drawing/2014/main" id="{3AC6EFC4-EFDC-50CD-177F-F4BDE5AB8EEB}"/>
                  </a:ext>
                </a:extLst>
              </p:cNvPr>
              <p:cNvSpPr/>
              <p:nvPr/>
            </p:nvSpPr>
            <p:spPr>
              <a:xfrm>
                <a:off x="10868277" y="5988879"/>
                <a:ext cx="2922" cy="12620"/>
              </a:xfrm>
              <a:custGeom>
                <a:avLst/>
                <a:gdLst>
                  <a:gd name="connsiteX0" fmla="*/ 1441 w 2922"/>
                  <a:gd name="connsiteY0" fmla="*/ 3962 h 12620"/>
                  <a:gd name="connsiteX1" fmla="*/ 0 w 2922"/>
                  <a:gd name="connsiteY1" fmla="*/ 0 h 12620"/>
                  <a:gd name="connsiteX2" fmla="*/ 1441 w 2922"/>
                  <a:gd name="connsiteY2" fmla="*/ 3962 h 12620"/>
                </a:gdLst>
                <a:ahLst/>
                <a:cxnLst>
                  <a:cxn ang="0">
                    <a:pos x="connsiteX0" y="connsiteY0"/>
                  </a:cxn>
                  <a:cxn ang="0">
                    <a:pos x="connsiteX1" y="connsiteY1"/>
                  </a:cxn>
                  <a:cxn ang="0">
                    <a:pos x="connsiteX2" y="connsiteY2"/>
                  </a:cxn>
                </a:cxnLst>
                <a:rect l="l" t="t" r="r" b="b"/>
                <a:pathLst>
                  <a:path w="2922" h="12620">
                    <a:moveTo>
                      <a:pt x="1441" y="3962"/>
                    </a:moveTo>
                    <a:lnTo>
                      <a:pt x="0" y="0"/>
                    </a:lnTo>
                    <a:cubicBezTo>
                      <a:pt x="1080" y="4682"/>
                      <a:pt x="5042" y="23411"/>
                      <a:pt x="1441" y="3962"/>
                    </a:cubicBezTo>
                    <a:close/>
                  </a:path>
                </a:pathLst>
              </a:custGeom>
              <a:solidFill>
                <a:schemeClr val="accent2"/>
              </a:solidFill>
              <a:ln w="0" cap="flat">
                <a:noFill/>
                <a:prstDash val="solid"/>
                <a:miter/>
              </a:ln>
            </p:spPr>
            <p:txBody>
              <a:bodyPr rtlCol="0" anchor="ctr"/>
              <a:lstStyle/>
              <a:p>
                <a:endParaRPr lang="en-US" sz="744"/>
              </a:p>
            </p:txBody>
          </p:sp>
          <p:sp>
            <p:nvSpPr>
              <p:cNvPr id="1309" name="Freeform: Shape 1308">
                <a:extLst>
                  <a:ext uri="{FF2B5EF4-FFF2-40B4-BE49-F238E27FC236}">
                    <a16:creationId xmlns:a16="http://schemas.microsoft.com/office/drawing/2014/main" id="{31031AD7-F10D-18EB-9694-7A088A3ADEA0}"/>
                  </a:ext>
                </a:extLst>
              </p:cNvPr>
              <p:cNvSpPr/>
              <p:nvPr/>
            </p:nvSpPr>
            <p:spPr>
              <a:xfrm>
                <a:off x="8566838" y="5263872"/>
                <a:ext cx="14046" cy="27372"/>
              </a:xfrm>
              <a:custGeom>
                <a:avLst/>
                <a:gdLst>
                  <a:gd name="connsiteX0" fmla="*/ 6483 w 14046"/>
                  <a:gd name="connsiteY0" fmla="*/ 14407 h 27372"/>
                  <a:gd name="connsiteX1" fmla="*/ 14046 w 14046"/>
                  <a:gd name="connsiteY1" fmla="*/ 27372 h 27372"/>
                  <a:gd name="connsiteX2" fmla="*/ 0 w 14046"/>
                  <a:gd name="connsiteY2" fmla="*/ 0 h 27372"/>
                  <a:gd name="connsiteX3" fmla="*/ 6123 w 14046"/>
                  <a:gd name="connsiteY3" fmla="*/ 14407 h 27372"/>
                </a:gdLst>
                <a:ahLst/>
                <a:cxnLst>
                  <a:cxn ang="0">
                    <a:pos x="connsiteX0" y="connsiteY0"/>
                  </a:cxn>
                  <a:cxn ang="0">
                    <a:pos x="connsiteX1" y="connsiteY1"/>
                  </a:cxn>
                  <a:cxn ang="0">
                    <a:pos x="connsiteX2" y="connsiteY2"/>
                  </a:cxn>
                  <a:cxn ang="0">
                    <a:pos x="connsiteX3" y="connsiteY3"/>
                  </a:cxn>
                </a:cxnLst>
                <a:rect l="l" t="t" r="r" b="b"/>
                <a:pathLst>
                  <a:path w="14046" h="27372">
                    <a:moveTo>
                      <a:pt x="6483" y="14407"/>
                    </a:moveTo>
                    <a:cubicBezTo>
                      <a:pt x="7563" y="15487"/>
                      <a:pt x="10085" y="19809"/>
                      <a:pt x="14046" y="27372"/>
                    </a:cubicBezTo>
                    <a:lnTo>
                      <a:pt x="0" y="0"/>
                    </a:lnTo>
                    <a:cubicBezTo>
                      <a:pt x="1801" y="3962"/>
                      <a:pt x="3962" y="9364"/>
                      <a:pt x="6123" y="14407"/>
                    </a:cubicBezTo>
                    <a:close/>
                  </a:path>
                </a:pathLst>
              </a:custGeom>
              <a:solidFill>
                <a:schemeClr val="accent2"/>
              </a:solidFill>
              <a:ln w="0" cap="flat">
                <a:noFill/>
                <a:prstDash val="solid"/>
                <a:miter/>
              </a:ln>
            </p:spPr>
            <p:txBody>
              <a:bodyPr rtlCol="0" anchor="ctr"/>
              <a:lstStyle/>
              <a:p>
                <a:endParaRPr lang="en-US" sz="744"/>
              </a:p>
            </p:txBody>
          </p:sp>
          <p:sp>
            <p:nvSpPr>
              <p:cNvPr id="1310" name="Freeform: Shape 1309">
                <a:extLst>
                  <a:ext uri="{FF2B5EF4-FFF2-40B4-BE49-F238E27FC236}">
                    <a16:creationId xmlns:a16="http://schemas.microsoft.com/office/drawing/2014/main" id="{C347F604-162E-5D69-9686-3FFA35BB2A8B}"/>
                  </a:ext>
                </a:extLst>
              </p:cNvPr>
              <p:cNvSpPr/>
              <p:nvPr/>
            </p:nvSpPr>
            <p:spPr>
              <a:xfrm>
                <a:off x="8512094" y="5112603"/>
                <a:ext cx="30253" cy="102286"/>
              </a:xfrm>
              <a:custGeom>
                <a:avLst/>
                <a:gdLst>
                  <a:gd name="connsiteX0" fmla="*/ 30254 w 30253"/>
                  <a:gd name="connsiteY0" fmla="*/ 102286 h 102286"/>
                  <a:gd name="connsiteX1" fmla="*/ 18008 w 30253"/>
                  <a:gd name="connsiteY1" fmla="*/ 65190 h 102286"/>
                  <a:gd name="connsiteX2" fmla="*/ 12606 w 30253"/>
                  <a:gd name="connsiteY2" fmla="*/ 46461 h 102286"/>
                  <a:gd name="connsiteX3" fmla="*/ 10085 w 30253"/>
                  <a:gd name="connsiteY3" fmla="*/ 37097 h 102286"/>
                  <a:gd name="connsiteX4" fmla="*/ 7924 w 30253"/>
                  <a:gd name="connsiteY4" fmla="*/ 27733 h 102286"/>
                  <a:gd name="connsiteX5" fmla="*/ 0 w 30253"/>
                  <a:gd name="connsiteY5" fmla="*/ 0 h 102286"/>
                  <a:gd name="connsiteX6" fmla="*/ 30254 w 30253"/>
                  <a:gd name="connsiteY6" fmla="*/ 102286 h 102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253" h="102286">
                    <a:moveTo>
                      <a:pt x="30254" y="102286"/>
                    </a:moveTo>
                    <a:cubicBezTo>
                      <a:pt x="25932" y="90041"/>
                      <a:pt x="21610" y="77795"/>
                      <a:pt x="18008" y="65190"/>
                    </a:cubicBezTo>
                    <a:lnTo>
                      <a:pt x="12606" y="46461"/>
                    </a:lnTo>
                    <a:cubicBezTo>
                      <a:pt x="11885" y="43220"/>
                      <a:pt x="10805" y="40338"/>
                      <a:pt x="10085" y="37097"/>
                    </a:cubicBezTo>
                    <a:lnTo>
                      <a:pt x="7924" y="27733"/>
                    </a:lnTo>
                    <a:lnTo>
                      <a:pt x="0" y="0"/>
                    </a:lnTo>
                    <a:cubicBezTo>
                      <a:pt x="7203" y="29173"/>
                      <a:pt x="15127" y="63028"/>
                      <a:pt x="30254" y="102286"/>
                    </a:cubicBezTo>
                    <a:close/>
                  </a:path>
                </a:pathLst>
              </a:custGeom>
              <a:solidFill>
                <a:schemeClr val="accent2"/>
              </a:solidFill>
              <a:ln w="0" cap="flat">
                <a:noFill/>
                <a:prstDash val="solid"/>
                <a:miter/>
              </a:ln>
            </p:spPr>
            <p:txBody>
              <a:bodyPr rtlCol="0" anchor="ctr"/>
              <a:lstStyle/>
              <a:p>
                <a:endParaRPr lang="en-US" sz="744"/>
              </a:p>
            </p:txBody>
          </p:sp>
          <p:sp>
            <p:nvSpPr>
              <p:cNvPr id="1311" name="Freeform: Shape 1310">
                <a:extLst>
                  <a:ext uri="{FF2B5EF4-FFF2-40B4-BE49-F238E27FC236}">
                    <a16:creationId xmlns:a16="http://schemas.microsoft.com/office/drawing/2014/main" id="{EA5981E0-A3EE-5D30-F4C5-C1DD4328CE0C}"/>
                  </a:ext>
                </a:extLst>
              </p:cNvPr>
              <p:cNvSpPr/>
              <p:nvPr/>
            </p:nvSpPr>
            <p:spPr>
              <a:xfrm>
                <a:off x="8599613" y="5325459"/>
                <a:ext cx="1077597" cy="424271"/>
              </a:xfrm>
              <a:custGeom>
                <a:avLst/>
                <a:gdLst>
                  <a:gd name="connsiteX0" fmla="*/ 613717 w 1077597"/>
                  <a:gd name="connsiteY0" fmla="*/ 415988 h 424271"/>
                  <a:gd name="connsiteX1" fmla="*/ 657297 w 1077597"/>
                  <a:gd name="connsiteY1" fmla="*/ 420310 h 424271"/>
                  <a:gd name="connsiteX2" fmla="*/ 675305 w 1077597"/>
                  <a:gd name="connsiteY2" fmla="*/ 421750 h 424271"/>
                  <a:gd name="connsiteX3" fmla="*/ 662339 w 1077597"/>
                  <a:gd name="connsiteY3" fmla="*/ 421750 h 424271"/>
                  <a:gd name="connsiteX4" fmla="*/ 646852 w 1077597"/>
                  <a:gd name="connsiteY4" fmla="*/ 422831 h 424271"/>
                  <a:gd name="connsiteX5" fmla="*/ 675305 w 1077597"/>
                  <a:gd name="connsiteY5" fmla="*/ 424271 h 424271"/>
                  <a:gd name="connsiteX6" fmla="*/ 696914 w 1077597"/>
                  <a:gd name="connsiteY6" fmla="*/ 424271 h 424271"/>
                  <a:gd name="connsiteX7" fmla="*/ 715283 w 1077597"/>
                  <a:gd name="connsiteY7" fmla="*/ 424271 h 424271"/>
                  <a:gd name="connsiteX8" fmla="*/ 734732 w 1077597"/>
                  <a:gd name="connsiteY8" fmla="*/ 423911 h 424271"/>
                  <a:gd name="connsiteX9" fmla="*/ 713482 w 1077597"/>
                  <a:gd name="connsiteY9" fmla="*/ 423911 h 424271"/>
                  <a:gd name="connsiteX10" fmla="*/ 698355 w 1077597"/>
                  <a:gd name="connsiteY10" fmla="*/ 423551 h 424271"/>
                  <a:gd name="connsiteX11" fmla="*/ 681428 w 1077597"/>
                  <a:gd name="connsiteY11" fmla="*/ 422831 h 424271"/>
                  <a:gd name="connsiteX12" fmla="*/ 679267 w 1077597"/>
                  <a:gd name="connsiteY12" fmla="*/ 421390 h 424271"/>
                  <a:gd name="connsiteX13" fmla="*/ 677106 w 1077597"/>
                  <a:gd name="connsiteY13" fmla="*/ 419589 h 424271"/>
                  <a:gd name="connsiteX14" fmla="*/ 660178 w 1077597"/>
                  <a:gd name="connsiteY14" fmla="*/ 418149 h 424271"/>
                  <a:gd name="connsiteX15" fmla="*/ 645051 w 1077597"/>
                  <a:gd name="connsiteY15" fmla="*/ 417068 h 424271"/>
                  <a:gd name="connsiteX16" fmla="*/ 624522 w 1077597"/>
                  <a:gd name="connsiteY16" fmla="*/ 415267 h 424271"/>
                  <a:gd name="connsiteX17" fmla="*/ 633526 w 1077597"/>
                  <a:gd name="connsiteY17" fmla="*/ 415267 h 424271"/>
                  <a:gd name="connsiteX18" fmla="*/ 646852 w 1077597"/>
                  <a:gd name="connsiteY18" fmla="*/ 415627 h 424271"/>
                  <a:gd name="connsiteX19" fmla="*/ 663419 w 1077597"/>
                  <a:gd name="connsiteY19" fmla="*/ 416348 h 424271"/>
                  <a:gd name="connsiteX20" fmla="*/ 672423 w 1077597"/>
                  <a:gd name="connsiteY20" fmla="*/ 416708 h 424271"/>
                  <a:gd name="connsiteX21" fmla="*/ 681788 w 1077597"/>
                  <a:gd name="connsiteY21" fmla="*/ 416708 h 424271"/>
                  <a:gd name="connsiteX22" fmla="*/ 701597 w 1077597"/>
                  <a:gd name="connsiteY22" fmla="*/ 416708 h 424271"/>
                  <a:gd name="connsiteX23" fmla="*/ 711681 w 1077597"/>
                  <a:gd name="connsiteY23" fmla="*/ 416708 h 424271"/>
                  <a:gd name="connsiteX24" fmla="*/ 721766 w 1077597"/>
                  <a:gd name="connsiteY24" fmla="*/ 416708 h 424271"/>
                  <a:gd name="connsiteX25" fmla="*/ 759223 w 1077597"/>
                  <a:gd name="connsiteY25" fmla="*/ 416708 h 424271"/>
                  <a:gd name="connsiteX26" fmla="*/ 754540 w 1077597"/>
                  <a:gd name="connsiteY26" fmla="*/ 418869 h 424271"/>
                  <a:gd name="connsiteX27" fmla="*/ 704478 w 1077597"/>
                  <a:gd name="connsiteY27" fmla="*/ 420670 h 424271"/>
                  <a:gd name="connsiteX28" fmla="*/ 713482 w 1077597"/>
                  <a:gd name="connsiteY28" fmla="*/ 420670 h 424271"/>
                  <a:gd name="connsiteX29" fmla="*/ 721406 w 1077597"/>
                  <a:gd name="connsiteY29" fmla="*/ 420670 h 424271"/>
                  <a:gd name="connsiteX30" fmla="*/ 733651 w 1077597"/>
                  <a:gd name="connsiteY30" fmla="*/ 420670 h 424271"/>
                  <a:gd name="connsiteX31" fmla="*/ 748418 w 1077597"/>
                  <a:gd name="connsiteY31" fmla="*/ 420310 h 424271"/>
                  <a:gd name="connsiteX32" fmla="*/ 769667 w 1077597"/>
                  <a:gd name="connsiteY32" fmla="*/ 418869 h 424271"/>
                  <a:gd name="connsiteX33" fmla="*/ 987926 w 1077597"/>
                  <a:gd name="connsiteY33" fmla="*/ 419229 h 424271"/>
                  <a:gd name="connsiteX34" fmla="*/ 1077246 w 1077597"/>
                  <a:gd name="connsiteY34" fmla="*/ 416348 h 424271"/>
                  <a:gd name="connsiteX35" fmla="*/ 967036 w 1077597"/>
                  <a:gd name="connsiteY35" fmla="*/ 412746 h 424271"/>
                  <a:gd name="connsiteX36" fmla="*/ 977841 w 1077597"/>
                  <a:gd name="connsiteY36" fmla="*/ 413827 h 424271"/>
                  <a:gd name="connsiteX37" fmla="*/ 926698 w 1077597"/>
                  <a:gd name="connsiteY37" fmla="*/ 413106 h 424271"/>
                  <a:gd name="connsiteX38" fmla="*/ 893923 w 1077597"/>
                  <a:gd name="connsiteY38" fmla="*/ 415988 h 424271"/>
                  <a:gd name="connsiteX39" fmla="*/ 842420 w 1077597"/>
                  <a:gd name="connsiteY39" fmla="*/ 415267 h 424271"/>
                  <a:gd name="connsiteX40" fmla="*/ 871233 w 1077597"/>
                  <a:gd name="connsiteY40" fmla="*/ 414547 h 424271"/>
                  <a:gd name="connsiteX41" fmla="*/ 750939 w 1077597"/>
                  <a:gd name="connsiteY41" fmla="*/ 414907 h 424271"/>
                  <a:gd name="connsiteX42" fmla="*/ 765706 w 1077597"/>
                  <a:gd name="connsiteY42" fmla="*/ 413827 h 424271"/>
                  <a:gd name="connsiteX43" fmla="*/ 732931 w 1077597"/>
                  <a:gd name="connsiteY43" fmla="*/ 414907 h 424271"/>
                  <a:gd name="connsiteX44" fmla="*/ 716003 w 1077597"/>
                  <a:gd name="connsiteY44" fmla="*/ 414907 h 424271"/>
                  <a:gd name="connsiteX45" fmla="*/ 698715 w 1077597"/>
                  <a:gd name="connsiteY45" fmla="*/ 414907 h 424271"/>
                  <a:gd name="connsiteX46" fmla="*/ 618399 w 1077597"/>
                  <a:gd name="connsiteY46" fmla="*/ 410945 h 424271"/>
                  <a:gd name="connsiteX47" fmla="*/ 654776 w 1077597"/>
                  <a:gd name="connsiteY47" fmla="*/ 411666 h 424271"/>
                  <a:gd name="connsiteX48" fmla="*/ 633166 w 1077597"/>
                  <a:gd name="connsiteY48" fmla="*/ 410945 h 424271"/>
                  <a:gd name="connsiteX49" fmla="*/ 606874 w 1077597"/>
                  <a:gd name="connsiteY49" fmla="*/ 408424 h 424271"/>
                  <a:gd name="connsiteX50" fmla="*/ 592467 w 1077597"/>
                  <a:gd name="connsiteY50" fmla="*/ 406623 h 424271"/>
                  <a:gd name="connsiteX51" fmla="*/ 577341 w 1077597"/>
                  <a:gd name="connsiteY51" fmla="*/ 404102 h 424271"/>
                  <a:gd name="connsiteX52" fmla="*/ 561493 w 1077597"/>
                  <a:gd name="connsiteY52" fmla="*/ 401221 h 424271"/>
                  <a:gd name="connsiteX53" fmla="*/ 545286 w 1077597"/>
                  <a:gd name="connsiteY53" fmla="*/ 397980 h 424271"/>
                  <a:gd name="connsiteX54" fmla="*/ 419950 w 1077597"/>
                  <a:gd name="connsiteY54" fmla="*/ 358362 h 424271"/>
                  <a:gd name="connsiteX55" fmla="*/ 433276 w 1077597"/>
                  <a:gd name="connsiteY55" fmla="*/ 365205 h 424271"/>
                  <a:gd name="connsiteX56" fmla="*/ 403742 w 1077597"/>
                  <a:gd name="connsiteY56" fmla="*/ 353680 h 424271"/>
                  <a:gd name="connsiteX57" fmla="*/ 382853 w 1077597"/>
                  <a:gd name="connsiteY57" fmla="*/ 343595 h 424271"/>
                  <a:gd name="connsiteX58" fmla="*/ 379611 w 1077597"/>
                  <a:gd name="connsiteY58" fmla="*/ 339993 h 424271"/>
                  <a:gd name="connsiteX59" fmla="*/ 337472 w 1077597"/>
                  <a:gd name="connsiteY59" fmla="*/ 319824 h 424271"/>
                  <a:gd name="connsiteX60" fmla="*/ 311180 w 1077597"/>
                  <a:gd name="connsiteY60" fmla="*/ 304697 h 424271"/>
                  <a:gd name="connsiteX61" fmla="*/ 283448 w 1077597"/>
                  <a:gd name="connsiteY61" fmla="*/ 287050 h 424271"/>
                  <a:gd name="connsiteX62" fmla="*/ 185484 w 1077597"/>
                  <a:gd name="connsiteY62" fmla="*/ 213576 h 424271"/>
                  <a:gd name="connsiteX63" fmla="*/ 0 w 1077597"/>
                  <a:gd name="connsiteY63" fmla="*/ 0 h 424271"/>
                  <a:gd name="connsiteX64" fmla="*/ 8284 w 1077597"/>
                  <a:gd name="connsiteY64" fmla="*/ 14407 h 424271"/>
                  <a:gd name="connsiteX65" fmla="*/ 17288 w 1077597"/>
                  <a:gd name="connsiteY65" fmla="*/ 29533 h 424271"/>
                  <a:gd name="connsiteX66" fmla="*/ 21250 w 1077597"/>
                  <a:gd name="connsiteY66" fmla="*/ 37817 h 424271"/>
                  <a:gd name="connsiteX67" fmla="*/ 24851 w 1077597"/>
                  <a:gd name="connsiteY67" fmla="*/ 44300 h 424271"/>
                  <a:gd name="connsiteX68" fmla="*/ 28093 w 1077597"/>
                  <a:gd name="connsiteY68" fmla="*/ 51143 h 424271"/>
                  <a:gd name="connsiteX69" fmla="*/ 24131 w 1077597"/>
                  <a:gd name="connsiteY69" fmla="*/ 46461 h 424271"/>
                  <a:gd name="connsiteX70" fmla="*/ 18728 w 1077597"/>
                  <a:gd name="connsiteY70" fmla="*/ 38898 h 424271"/>
                  <a:gd name="connsiteX71" fmla="*/ 10805 w 1077597"/>
                  <a:gd name="connsiteY71" fmla="*/ 26652 h 424271"/>
                  <a:gd name="connsiteX72" fmla="*/ 18368 w 1077597"/>
                  <a:gd name="connsiteY72" fmla="*/ 38898 h 424271"/>
                  <a:gd name="connsiteX73" fmla="*/ 24131 w 1077597"/>
                  <a:gd name="connsiteY73" fmla="*/ 47181 h 424271"/>
                  <a:gd name="connsiteX74" fmla="*/ 33135 w 1077597"/>
                  <a:gd name="connsiteY74" fmla="*/ 59067 h 424271"/>
                  <a:gd name="connsiteX75" fmla="*/ 44300 w 1077597"/>
                  <a:gd name="connsiteY75" fmla="*/ 74554 h 424271"/>
                  <a:gd name="connsiteX76" fmla="*/ 65910 w 1077597"/>
                  <a:gd name="connsiteY76" fmla="*/ 104447 h 424271"/>
                  <a:gd name="connsiteX77" fmla="*/ 53304 w 1077597"/>
                  <a:gd name="connsiteY77" fmla="*/ 90761 h 424271"/>
                  <a:gd name="connsiteX78" fmla="*/ 60507 w 1077597"/>
                  <a:gd name="connsiteY78" fmla="*/ 103006 h 424271"/>
                  <a:gd name="connsiteX79" fmla="*/ 82117 w 1077597"/>
                  <a:gd name="connsiteY79" fmla="*/ 131819 h 424271"/>
                  <a:gd name="connsiteX80" fmla="*/ 91841 w 1077597"/>
                  <a:gd name="connsiteY80" fmla="*/ 143345 h 424271"/>
                  <a:gd name="connsiteX81" fmla="*/ 101566 w 1077597"/>
                  <a:gd name="connsiteY81" fmla="*/ 154150 h 424271"/>
                  <a:gd name="connsiteX82" fmla="*/ 111290 w 1077597"/>
                  <a:gd name="connsiteY82" fmla="*/ 164954 h 424271"/>
                  <a:gd name="connsiteX83" fmla="*/ 121375 w 1077597"/>
                  <a:gd name="connsiteY83" fmla="*/ 175039 h 424271"/>
                  <a:gd name="connsiteX84" fmla="*/ 140824 w 1077597"/>
                  <a:gd name="connsiteY84" fmla="*/ 194488 h 424271"/>
                  <a:gd name="connsiteX85" fmla="*/ 160633 w 1077597"/>
                  <a:gd name="connsiteY85" fmla="*/ 212496 h 424271"/>
                  <a:gd name="connsiteX86" fmla="*/ 180441 w 1077597"/>
                  <a:gd name="connsiteY86" fmla="*/ 229424 h 424271"/>
                  <a:gd name="connsiteX87" fmla="*/ 200250 w 1077597"/>
                  <a:gd name="connsiteY87" fmla="*/ 245271 h 424271"/>
                  <a:gd name="connsiteX88" fmla="*/ 220420 w 1077597"/>
                  <a:gd name="connsiteY88" fmla="*/ 260037 h 424271"/>
                  <a:gd name="connsiteX89" fmla="*/ 230504 w 1077597"/>
                  <a:gd name="connsiteY89" fmla="*/ 267241 h 424271"/>
                  <a:gd name="connsiteX90" fmla="*/ 240949 w 1077597"/>
                  <a:gd name="connsiteY90" fmla="*/ 274084 h 424271"/>
                  <a:gd name="connsiteX91" fmla="*/ 261478 w 1077597"/>
                  <a:gd name="connsiteY91" fmla="*/ 287770 h 424271"/>
                  <a:gd name="connsiteX92" fmla="*/ 282728 w 1077597"/>
                  <a:gd name="connsiteY92" fmla="*/ 300375 h 424271"/>
                  <a:gd name="connsiteX93" fmla="*/ 326307 w 1077597"/>
                  <a:gd name="connsiteY93" fmla="*/ 324146 h 424271"/>
                  <a:gd name="connsiteX94" fmla="*/ 422831 w 1077597"/>
                  <a:gd name="connsiteY94" fmla="*/ 365925 h 424271"/>
                  <a:gd name="connsiteX95" fmla="*/ 489101 w 1077597"/>
                  <a:gd name="connsiteY95" fmla="*/ 389696 h 424271"/>
                  <a:gd name="connsiteX96" fmla="*/ 502787 w 1077597"/>
                  <a:gd name="connsiteY96" fmla="*/ 393658 h 424271"/>
                  <a:gd name="connsiteX97" fmla="*/ 516833 w 1077597"/>
                  <a:gd name="connsiteY97" fmla="*/ 397259 h 424271"/>
                  <a:gd name="connsiteX98" fmla="*/ 545286 w 1077597"/>
                  <a:gd name="connsiteY98" fmla="*/ 403742 h 424271"/>
                  <a:gd name="connsiteX99" fmla="*/ 558972 w 1077597"/>
                  <a:gd name="connsiteY99" fmla="*/ 406623 h 424271"/>
                  <a:gd name="connsiteX100" fmla="*/ 572298 w 1077597"/>
                  <a:gd name="connsiteY100" fmla="*/ 409145 h 424271"/>
                  <a:gd name="connsiteX101" fmla="*/ 584544 w 1077597"/>
                  <a:gd name="connsiteY101" fmla="*/ 411306 h 424271"/>
                  <a:gd name="connsiteX102" fmla="*/ 590306 w 1077597"/>
                  <a:gd name="connsiteY102" fmla="*/ 412386 h 424271"/>
                  <a:gd name="connsiteX103" fmla="*/ 595709 w 1077597"/>
                  <a:gd name="connsiteY103" fmla="*/ 413106 h 424271"/>
                  <a:gd name="connsiteX104" fmla="*/ 575900 w 1077597"/>
                  <a:gd name="connsiteY104" fmla="*/ 410945 h 424271"/>
                  <a:gd name="connsiteX105" fmla="*/ 550328 w 1077597"/>
                  <a:gd name="connsiteY105" fmla="*/ 407344 h 424271"/>
                  <a:gd name="connsiteX106" fmla="*/ 489461 w 1077597"/>
                  <a:gd name="connsiteY106" fmla="*/ 392937 h 424271"/>
                  <a:gd name="connsiteX107" fmla="*/ 597510 w 1077597"/>
                  <a:gd name="connsiteY107" fmla="*/ 416348 h 424271"/>
                  <a:gd name="connsiteX108" fmla="*/ 612276 w 1077597"/>
                  <a:gd name="connsiteY108" fmla="*/ 414547 h 424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Lst>
                <a:rect l="l" t="t" r="r" b="b"/>
                <a:pathLst>
                  <a:path w="1077597" h="424271">
                    <a:moveTo>
                      <a:pt x="613717" y="415988"/>
                    </a:moveTo>
                    <a:cubicBezTo>
                      <a:pt x="633166" y="418869"/>
                      <a:pt x="647572" y="419229"/>
                      <a:pt x="657297" y="420310"/>
                    </a:cubicBezTo>
                    <a:cubicBezTo>
                      <a:pt x="667021" y="421030"/>
                      <a:pt x="672784" y="421750"/>
                      <a:pt x="675305" y="421750"/>
                    </a:cubicBezTo>
                    <a:cubicBezTo>
                      <a:pt x="680347" y="422111"/>
                      <a:pt x="672784" y="422471"/>
                      <a:pt x="662339" y="421750"/>
                    </a:cubicBezTo>
                    <a:cubicBezTo>
                      <a:pt x="641810" y="421030"/>
                      <a:pt x="610475" y="419589"/>
                      <a:pt x="646852" y="422831"/>
                    </a:cubicBezTo>
                    <a:cubicBezTo>
                      <a:pt x="658017" y="423551"/>
                      <a:pt x="667021" y="424271"/>
                      <a:pt x="675305" y="424271"/>
                    </a:cubicBezTo>
                    <a:cubicBezTo>
                      <a:pt x="683228" y="424271"/>
                      <a:pt x="690432" y="424271"/>
                      <a:pt x="696914" y="424271"/>
                    </a:cubicBezTo>
                    <a:cubicBezTo>
                      <a:pt x="703397" y="424271"/>
                      <a:pt x="709160" y="424271"/>
                      <a:pt x="715283" y="424271"/>
                    </a:cubicBezTo>
                    <a:cubicBezTo>
                      <a:pt x="721406" y="424271"/>
                      <a:pt x="727528" y="424271"/>
                      <a:pt x="734732" y="423911"/>
                    </a:cubicBezTo>
                    <a:cubicBezTo>
                      <a:pt x="726808" y="423911"/>
                      <a:pt x="719605" y="423911"/>
                      <a:pt x="713482" y="423911"/>
                    </a:cubicBezTo>
                    <a:cubicBezTo>
                      <a:pt x="707719" y="423911"/>
                      <a:pt x="702677" y="423911"/>
                      <a:pt x="698355" y="423551"/>
                    </a:cubicBezTo>
                    <a:cubicBezTo>
                      <a:pt x="690071" y="423551"/>
                      <a:pt x="684669" y="423191"/>
                      <a:pt x="681428" y="422831"/>
                    </a:cubicBezTo>
                    <a:cubicBezTo>
                      <a:pt x="675305" y="422471"/>
                      <a:pt x="677466" y="421750"/>
                      <a:pt x="679267" y="421390"/>
                    </a:cubicBezTo>
                    <a:cubicBezTo>
                      <a:pt x="681428" y="420670"/>
                      <a:pt x="683228" y="420310"/>
                      <a:pt x="677106" y="419589"/>
                    </a:cubicBezTo>
                    <a:cubicBezTo>
                      <a:pt x="673864" y="419589"/>
                      <a:pt x="668462" y="418869"/>
                      <a:pt x="660178" y="418149"/>
                    </a:cubicBezTo>
                    <a:cubicBezTo>
                      <a:pt x="655856" y="418149"/>
                      <a:pt x="650814" y="417428"/>
                      <a:pt x="645051" y="417068"/>
                    </a:cubicBezTo>
                    <a:cubicBezTo>
                      <a:pt x="639288" y="416708"/>
                      <a:pt x="632445" y="416348"/>
                      <a:pt x="624522" y="415267"/>
                    </a:cubicBezTo>
                    <a:cubicBezTo>
                      <a:pt x="626683" y="415267"/>
                      <a:pt x="629924" y="415267"/>
                      <a:pt x="633526" y="415267"/>
                    </a:cubicBezTo>
                    <a:cubicBezTo>
                      <a:pt x="637488" y="415267"/>
                      <a:pt x="641810" y="415267"/>
                      <a:pt x="646852" y="415627"/>
                    </a:cubicBezTo>
                    <a:cubicBezTo>
                      <a:pt x="651894" y="415627"/>
                      <a:pt x="657297" y="415988"/>
                      <a:pt x="663419" y="416348"/>
                    </a:cubicBezTo>
                    <a:cubicBezTo>
                      <a:pt x="666301" y="416348"/>
                      <a:pt x="669542" y="416348"/>
                      <a:pt x="672423" y="416708"/>
                    </a:cubicBezTo>
                    <a:cubicBezTo>
                      <a:pt x="675665" y="416708"/>
                      <a:pt x="678546" y="416708"/>
                      <a:pt x="681788" y="416708"/>
                    </a:cubicBezTo>
                    <a:cubicBezTo>
                      <a:pt x="688271" y="416708"/>
                      <a:pt x="694753" y="416708"/>
                      <a:pt x="701597" y="416708"/>
                    </a:cubicBezTo>
                    <a:cubicBezTo>
                      <a:pt x="704838" y="416708"/>
                      <a:pt x="708440" y="416708"/>
                      <a:pt x="711681" y="416708"/>
                    </a:cubicBezTo>
                    <a:cubicBezTo>
                      <a:pt x="715283" y="416708"/>
                      <a:pt x="718524" y="416708"/>
                      <a:pt x="721766" y="416708"/>
                    </a:cubicBezTo>
                    <a:cubicBezTo>
                      <a:pt x="735452" y="416708"/>
                      <a:pt x="748418" y="416708"/>
                      <a:pt x="759223" y="416708"/>
                    </a:cubicBezTo>
                    <a:cubicBezTo>
                      <a:pt x="784074" y="417789"/>
                      <a:pt x="773269" y="418509"/>
                      <a:pt x="754540" y="418869"/>
                    </a:cubicBezTo>
                    <a:cubicBezTo>
                      <a:pt x="736172" y="419229"/>
                      <a:pt x="709520" y="419949"/>
                      <a:pt x="704478" y="420670"/>
                    </a:cubicBezTo>
                    <a:cubicBezTo>
                      <a:pt x="707719" y="420670"/>
                      <a:pt x="710601" y="420670"/>
                      <a:pt x="713482" y="420670"/>
                    </a:cubicBezTo>
                    <a:cubicBezTo>
                      <a:pt x="716363" y="420670"/>
                      <a:pt x="718884" y="420670"/>
                      <a:pt x="721406" y="420670"/>
                    </a:cubicBezTo>
                    <a:cubicBezTo>
                      <a:pt x="726088" y="420670"/>
                      <a:pt x="730049" y="420670"/>
                      <a:pt x="733651" y="420670"/>
                    </a:cubicBezTo>
                    <a:cubicBezTo>
                      <a:pt x="740494" y="420670"/>
                      <a:pt x="744816" y="420670"/>
                      <a:pt x="748418" y="420310"/>
                    </a:cubicBezTo>
                    <a:cubicBezTo>
                      <a:pt x="755261" y="420310"/>
                      <a:pt x="758502" y="419589"/>
                      <a:pt x="769667" y="418869"/>
                    </a:cubicBezTo>
                    <a:cubicBezTo>
                      <a:pt x="851424" y="419589"/>
                      <a:pt x="938944" y="415988"/>
                      <a:pt x="987926" y="419229"/>
                    </a:cubicBezTo>
                    <a:cubicBezTo>
                      <a:pt x="1047353" y="418509"/>
                      <a:pt x="1043391" y="417428"/>
                      <a:pt x="1077246" y="416348"/>
                    </a:cubicBezTo>
                    <a:cubicBezTo>
                      <a:pt x="1084089" y="413827"/>
                      <a:pt x="989006" y="414907"/>
                      <a:pt x="967036" y="412746"/>
                    </a:cubicBezTo>
                    <a:cubicBezTo>
                      <a:pt x="971719" y="412746"/>
                      <a:pt x="980362" y="413467"/>
                      <a:pt x="977841" y="413827"/>
                    </a:cubicBezTo>
                    <a:lnTo>
                      <a:pt x="926698" y="413106"/>
                    </a:lnTo>
                    <a:cubicBezTo>
                      <a:pt x="975320" y="414187"/>
                      <a:pt x="919855" y="415627"/>
                      <a:pt x="893923" y="415988"/>
                    </a:cubicBezTo>
                    <a:cubicBezTo>
                      <a:pt x="875195" y="415988"/>
                      <a:pt x="837378" y="415988"/>
                      <a:pt x="842420" y="415267"/>
                    </a:cubicBezTo>
                    <a:lnTo>
                      <a:pt x="871233" y="414547"/>
                    </a:lnTo>
                    <a:cubicBezTo>
                      <a:pt x="834497" y="413827"/>
                      <a:pt x="789836" y="416348"/>
                      <a:pt x="750939" y="414907"/>
                    </a:cubicBezTo>
                    <a:cubicBezTo>
                      <a:pt x="748778" y="414187"/>
                      <a:pt x="763545" y="414187"/>
                      <a:pt x="765706" y="413827"/>
                    </a:cubicBezTo>
                    <a:cubicBezTo>
                      <a:pt x="754901" y="414187"/>
                      <a:pt x="744096" y="414547"/>
                      <a:pt x="732931" y="414907"/>
                    </a:cubicBezTo>
                    <a:cubicBezTo>
                      <a:pt x="727528" y="414907"/>
                      <a:pt x="721766" y="414907"/>
                      <a:pt x="716003" y="414907"/>
                    </a:cubicBezTo>
                    <a:cubicBezTo>
                      <a:pt x="710241" y="414907"/>
                      <a:pt x="704838" y="414907"/>
                      <a:pt x="698715" y="414907"/>
                    </a:cubicBezTo>
                    <a:cubicBezTo>
                      <a:pt x="675305" y="414907"/>
                      <a:pt x="649733" y="413827"/>
                      <a:pt x="618399" y="410945"/>
                    </a:cubicBezTo>
                    <a:cubicBezTo>
                      <a:pt x="630645" y="412026"/>
                      <a:pt x="642530" y="411666"/>
                      <a:pt x="654776" y="411666"/>
                    </a:cubicBezTo>
                    <a:cubicBezTo>
                      <a:pt x="648653" y="411666"/>
                      <a:pt x="641449" y="411306"/>
                      <a:pt x="633166" y="410945"/>
                    </a:cubicBezTo>
                    <a:cubicBezTo>
                      <a:pt x="625242" y="410225"/>
                      <a:pt x="616238" y="409145"/>
                      <a:pt x="606874" y="408424"/>
                    </a:cubicBezTo>
                    <a:cubicBezTo>
                      <a:pt x="602192" y="408064"/>
                      <a:pt x="597510" y="407344"/>
                      <a:pt x="592467" y="406623"/>
                    </a:cubicBezTo>
                    <a:cubicBezTo>
                      <a:pt x="587425" y="405903"/>
                      <a:pt x="582383" y="404823"/>
                      <a:pt x="577341" y="404102"/>
                    </a:cubicBezTo>
                    <a:cubicBezTo>
                      <a:pt x="572298" y="403382"/>
                      <a:pt x="566896" y="402302"/>
                      <a:pt x="561493" y="401221"/>
                    </a:cubicBezTo>
                    <a:cubicBezTo>
                      <a:pt x="556091" y="400140"/>
                      <a:pt x="550688" y="399420"/>
                      <a:pt x="545286" y="397980"/>
                    </a:cubicBezTo>
                    <a:cubicBezTo>
                      <a:pt x="501706" y="388976"/>
                      <a:pt x="456326" y="373849"/>
                      <a:pt x="419950" y="358362"/>
                    </a:cubicBezTo>
                    <a:cubicBezTo>
                      <a:pt x="427873" y="361963"/>
                      <a:pt x="442280" y="368086"/>
                      <a:pt x="433276" y="365205"/>
                    </a:cubicBezTo>
                    <a:cubicBezTo>
                      <a:pt x="422471" y="361243"/>
                      <a:pt x="412386" y="357281"/>
                      <a:pt x="403742" y="353680"/>
                    </a:cubicBezTo>
                    <a:cubicBezTo>
                      <a:pt x="395098" y="349718"/>
                      <a:pt x="387895" y="346116"/>
                      <a:pt x="382853" y="343595"/>
                    </a:cubicBezTo>
                    <a:cubicBezTo>
                      <a:pt x="372408" y="338192"/>
                      <a:pt x="369527" y="336032"/>
                      <a:pt x="379611" y="339993"/>
                    </a:cubicBezTo>
                    <a:cubicBezTo>
                      <a:pt x="369167" y="336032"/>
                      <a:pt x="354760" y="328468"/>
                      <a:pt x="337472" y="319824"/>
                    </a:cubicBezTo>
                    <a:cubicBezTo>
                      <a:pt x="329189" y="315502"/>
                      <a:pt x="320184" y="310100"/>
                      <a:pt x="311180" y="304697"/>
                    </a:cubicBezTo>
                    <a:cubicBezTo>
                      <a:pt x="301816" y="299655"/>
                      <a:pt x="292812" y="293172"/>
                      <a:pt x="283448" y="287050"/>
                    </a:cubicBezTo>
                    <a:cubicBezTo>
                      <a:pt x="245991" y="262558"/>
                      <a:pt x="209254" y="233385"/>
                      <a:pt x="185484" y="213576"/>
                    </a:cubicBezTo>
                    <a:cubicBezTo>
                      <a:pt x="112371" y="154510"/>
                      <a:pt x="48982" y="82117"/>
                      <a:pt x="0" y="0"/>
                    </a:cubicBezTo>
                    <a:cubicBezTo>
                      <a:pt x="2521" y="4682"/>
                      <a:pt x="5402" y="9364"/>
                      <a:pt x="8284" y="14407"/>
                    </a:cubicBezTo>
                    <a:cubicBezTo>
                      <a:pt x="11165" y="19449"/>
                      <a:pt x="14046" y="24131"/>
                      <a:pt x="17288" y="29533"/>
                    </a:cubicBezTo>
                    <a:cubicBezTo>
                      <a:pt x="18728" y="32415"/>
                      <a:pt x="20169" y="35296"/>
                      <a:pt x="21250" y="37817"/>
                    </a:cubicBezTo>
                    <a:cubicBezTo>
                      <a:pt x="22330" y="40338"/>
                      <a:pt x="23771" y="42499"/>
                      <a:pt x="24851" y="44300"/>
                    </a:cubicBezTo>
                    <a:cubicBezTo>
                      <a:pt x="27012" y="47902"/>
                      <a:pt x="28093" y="50423"/>
                      <a:pt x="28093" y="51143"/>
                    </a:cubicBezTo>
                    <a:cubicBezTo>
                      <a:pt x="28093" y="51863"/>
                      <a:pt x="27012" y="50423"/>
                      <a:pt x="24131" y="46461"/>
                    </a:cubicBezTo>
                    <a:cubicBezTo>
                      <a:pt x="22690" y="44660"/>
                      <a:pt x="20889" y="42139"/>
                      <a:pt x="18728" y="38898"/>
                    </a:cubicBezTo>
                    <a:cubicBezTo>
                      <a:pt x="16567" y="35656"/>
                      <a:pt x="14046" y="31694"/>
                      <a:pt x="10805" y="26652"/>
                    </a:cubicBezTo>
                    <a:cubicBezTo>
                      <a:pt x="13686" y="31334"/>
                      <a:pt x="16207" y="35296"/>
                      <a:pt x="18368" y="38898"/>
                    </a:cubicBezTo>
                    <a:cubicBezTo>
                      <a:pt x="20529" y="42139"/>
                      <a:pt x="22690" y="44660"/>
                      <a:pt x="24131" y="47181"/>
                    </a:cubicBezTo>
                    <a:cubicBezTo>
                      <a:pt x="27733" y="51863"/>
                      <a:pt x="29893" y="55105"/>
                      <a:pt x="33135" y="59067"/>
                    </a:cubicBezTo>
                    <a:cubicBezTo>
                      <a:pt x="36016" y="63028"/>
                      <a:pt x="39258" y="67711"/>
                      <a:pt x="44300" y="74554"/>
                    </a:cubicBezTo>
                    <a:cubicBezTo>
                      <a:pt x="49342" y="81397"/>
                      <a:pt x="56185" y="90761"/>
                      <a:pt x="65910" y="104447"/>
                    </a:cubicBezTo>
                    <a:cubicBezTo>
                      <a:pt x="57626" y="94002"/>
                      <a:pt x="52224" y="87880"/>
                      <a:pt x="53304" y="90761"/>
                    </a:cubicBezTo>
                    <a:cubicBezTo>
                      <a:pt x="54024" y="92202"/>
                      <a:pt x="56185" y="96163"/>
                      <a:pt x="60507" y="103006"/>
                    </a:cubicBezTo>
                    <a:cubicBezTo>
                      <a:pt x="65189" y="109850"/>
                      <a:pt x="72393" y="118854"/>
                      <a:pt x="82117" y="131819"/>
                    </a:cubicBezTo>
                    <a:cubicBezTo>
                      <a:pt x="85359" y="135781"/>
                      <a:pt x="88600" y="139383"/>
                      <a:pt x="91841" y="143345"/>
                    </a:cubicBezTo>
                    <a:cubicBezTo>
                      <a:pt x="95083" y="146946"/>
                      <a:pt x="98324" y="150548"/>
                      <a:pt x="101566" y="154150"/>
                    </a:cubicBezTo>
                    <a:cubicBezTo>
                      <a:pt x="104807" y="157751"/>
                      <a:pt x="108049" y="161353"/>
                      <a:pt x="111290" y="164954"/>
                    </a:cubicBezTo>
                    <a:cubicBezTo>
                      <a:pt x="114532" y="168196"/>
                      <a:pt x="118133" y="171798"/>
                      <a:pt x="121375" y="175039"/>
                    </a:cubicBezTo>
                    <a:cubicBezTo>
                      <a:pt x="127858" y="181522"/>
                      <a:pt x="134341" y="188365"/>
                      <a:pt x="140824" y="194488"/>
                    </a:cubicBezTo>
                    <a:cubicBezTo>
                      <a:pt x="147667" y="200611"/>
                      <a:pt x="154150" y="206373"/>
                      <a:pt x="160633" y="212496"/>
                    </a:cubicBezTo>
                    <a:cubicBezTo>
                      <a:pt x="167115" y="218619"/>
                      <a:pt x="173959" y="224021"/>
                      <a:pt x="180441" y="229424"/>
                    </a:cubicBezTo>
                    <a:cubicBezTo>
                      <a:pt x="187285" y="234826"/>
                      <a:pt x="193407" y="240228"/>
                      <a:pt x="200250" y="245271"/>
                    </a:cubicBezTo>
                    <a:cubicBezTo>
                      <a:pt x="207093" y="250313"/>
                      <a:pt x="213576" y="254995"/>
                      <a:pt x="220420" y="260037"/>
                    </a:cubicBezTo>
                    <a:cubicBezTo>
                      <a:pt x="223661" y="262558"/>
                      <a:pt x="226902" y="265080"/>
                      <a:pt x="230504" y="267241"/>
                    </a:cubicBezTo>
                    <a:lnTo>
                      <a:pt x="240949" y="274084"/>
                    </a:lnTo>
                    <a:cubicBezTo>
                      <a:pt x="247792" y="278766"/>
                      <a:pt x="254635" y="283088"/>
                      <a:pt x="261478" y="287770"/>
                    </a:cubicBezTo>
                    <a:cubicBezTo>
                      <a:pt x="268681" y="292092"/>
                      <a:pt x="275524" y="296054"/>
                      <a:pt x="282728" y="300375"/>
                    </a:cubicBezTo>
                    <a:cubicBezTo>
                      <a:pt x="296774" y="309019"/>
                      <a:pt x="311541" y="316223"/>
                      <a:pt x="326307" y="324146"/>
                    </a:cubicBezTo>
                    <a:cubicBezTo>
                      <a:pt x="356201" y="338913"/>
                      <a:pt x="387895" y="353680"/>
                      <a:pt x="422831" y="365925"/>
                    </a:cubicBezTo>
                    <a:cubicBezTo>
                      <a:pt x="424992" y="367726"/>
                      <a:pt x="453445" y="379611"/>
                      <a:pt x="489101" y="389696"/>
                    </a:cubicBezTo>
                    <a:cubicBezTo>
                      <a:pt x="493423" y="391136"/>
                      <a:pt x="498105" y="392217"/>
                      <a:pt x="502787" y="393658"/>
                    </a:cubicBezTo>
                    <a:cubicBezTo>
                      <a:pt x="507469" y="395098"/>
                      <a:pt x="512151" y="396539"/>
                      <a:pt x="516833" y="397259"/>
                    </a:cubicBezTo>
                    <a:cubicBezTo>
                      <a:pt x="526197" y="399420"/>
                      <a:pt x="535922" y="401581"/>
                      <a:pt x="545286" y="403742"/>
                    </a:cubicBezTo>
                    <a:cubicBezTo>
                      <a:pt x="549968" y="404823"/>
                      <a:pt x="554650" y="405903"/>
                      <a:pt x="558972" y="406623"/>
                    </a:cubicBezTo>
                    <a:cubicBezTo>
                      <a:pt x="563654" y="407344"/>
                      <a:pt x="567976" y="408424"/>
                      <a:pt x="572298" y="409145"/>
                    </a:cubicBezTo>
                    <a:cubicBezTo>
                      <a:pt x="576620" y="409865"/>
                      <a:pt x="580582" y="410585"/>
                      <a:pt x="584544" y="411306"/>
                    </a:cubicBezTo>
                    <a:cubicBezTo>
                      <a:pt x="586345" y="411666"/>
                      <a:pt x="588506" y="412026"/>
                      <a:pt x="590306" y="412386"/>
                    </a:cubicBezTo>
                    <a:cubicBezTo>
                      <a:pt x="592107" y="412386"/>
                      <a:pt x="593908" y="412746"/>
                      <a:pt x="595709" y="413106"/>
                    </a:cubicBezTo>
                    <a:cubicBezTo>
                      <a:pt x="590306" y="413106"/>
                      <a:pt x="583463" y="412026"/>
                      <a:pt x="575900" y="410945"/>
                    </a:cubicBezTo>
                    <a:cubicBezTo>
                      <a:pt x="568337" y="409865"/>
                      <a:pt x="559693" y="408784"/>
                      <a:pt x="550328" y="407344"/>
                    </a:cubicBezTo>
                    <a:cubicBezTo>
                      <a:pt x="531960" y="403382"/>
                      <a:pt x="510711" y="399420"/>
                      <a:pt x="489461" y="392937"/>
                    </a:cubicBezTo>
                    <a:cubicBezTo>
                      <a:pt x="515753" y="401581"/>
                      <a:pt x="562574" y="411306"/>
                      <a:pt x="597510" y="416348"/>
                    </a:cubicBezTo>
                    <a:lnTo>
                      <a:pt x="612276" y="414547"/>
                    </a:lnTo>
                    <a:close/>
                  </a:path>
                </a:pathLst>
              </a:custGeom>
              <a:solidFill>
                <a:schemeClr val="accent2"/>
              </a:solidFill>
              <a:ln w="0" cap="flat">
                <a:noFill/>
                <a:prstDash val="solid"/>
                <a:miter/>
              </a:ln>
            </p:spPr>
            <p:txBody>
              <a:bodyPr rtlCol="0" anchor="ctr"/>
              <a:lstStyle/>
              <a:p>
                <a:endParaRPr lang="en-US" sz="744"/>
              </a:p>
            </p:txBody>
          </p:sp>
          <p:sp>
            <p:nvSpPr>
              <p:cNvPr id="1312" name="Freeform: Shape 1311">
                <a:extLst>
                  <a:ext uri="{FF2B5EF4-FFF2-40B4-BE49-F238E27FC236}">
                    <a16:creationId xmlns:a16="http://schemas.microsoft.com/office/drawing/2014/main" id="{DC8A3CB2-A01D-7FA5-7B40-268F62BD605A}"/>
                  </a:ext>
                </a:extLst>
              </p:cNvPr>
              <p:cNvSpPr/>
              <p:nvPr/>
            </p:nvSpPr>
            <p:spPr>
              <a:xfrm>
                <a:off x="8865773" y="5617551"/>
                <a:ext cx="10444" cy="6843"/>
              </a:xfrm>
              <a:custGeom>
                <a:avLst/>
                <a:gdLst>
                  <a:gd name="connsiteX0" fmla="*/ 0 w 10444"/>
                  <a:gd name="connsiteY0" fmla="*/ 0 h 6843"/>
                  <a:gd name="connsiteX1" fmla="*/ 10445 w 10444"/>
                  <a:gd name="connsiteY1" fmla="*/ 6843 h 6843"/>
                  <a:gd name="connsiteX2" fmla="*/ 0 w 10444"/>
                  <a:gd name="connsiteY2" fmla="*/ 0 h 6843"/>
                </a:gdLst>
                <a:ahLst/>
                <a:cxnLst>
                  <a:cxn ang="0">
                    <a:pos x="connsiteX0" y="connsiteY0"/>
                  </a:cxn>
                  <a:cxn ang="0">
                    <a:pos x="connsiteX1" y="connsiteY1"/>
                  </a:cxn>
                  <a:cxn ang="0">
                    <a:pos x="connsiteX2" y="connsiteY2"/>
                  </a:cxn>
                </a:cxnLst>
                <a:rect l="l" t="t" r="r" b="b"/>
                <a:pathLst>
                  <a:path w="10444" h="6843">
                    <a:moveTo>
                      <a:pt x="0" y="0"/>
                    </a:moveTo>
                    <a:cubicBezTo>
                      <a:pt x="3241" y="2161"/>
                      <a:pt x="6843" y="4682"/>
                      <a:pt x="10445" y="6843"/>
                    </a:cubicBezTo>
                    <a:cubicBezTo>
                      <a:pt x="8644" y="5402"/>
                      <a:pt x="5402" y="3242"/>
                      <a:pt x="0" y="0"/>
                    </a:cubicBezTo>
                    <a:close/>
                  </a:path>
                </a:pathLst>
              </a:custGeom>
              <a:solidFill>
                <a:schemeClr val="accent2"/>
              </a:solidFill>
              <a:ln w="0" cap="flat">
                <a:noFill/>
                <a:prstDash val="solid"/>
                <a:miter/>
              </a:ln>
            </p:spPr>
            <p:txBody>
              <a:bodyPr rtlCol="0" anchor="ctr"/>
              <a:lstStyle/>
              <a:p>
                <a:endParaRPr lang="en-US" sz="744"/>
              </a:p>
            </p:txBody>
          </p:sp>
          <p:sp>
            <p:nvSpPr>
              <p:cNvPr id="1313" name="Freeform: Shape 1312">
                <a:extLst>
                  <a:ext uri="{FF2B5EF4-FFF2-40B4-BE49-F238E27FC236}">
                    <a16:creationId xmlns:a16="http://schemas.microsoft.com/office/drawing/2014/main" id="{A6F4964A-39A4-9A03-3E73-38EF09C65504}"/>
                  </a:ext>
                </a:extLst>
              </p:cNvPr>
              <p:cNvSpPr/>
              <p:nvPr/>
            </p:nvSpPr>
            <p:spPr>
              <a:xfrm>
                <a:off x="9077189" y="5715876"/>
                <a:ext cx="13326" cy="3601"/>
              </a:xfrm>
              <a:custGeom>
                <a:avLst/>
                <a:gdLst>
                  <a:gd name="connsiteX0" fmla="*/ 720 w 13326"/>
                  <a:gd name="connsiteY0" fmla="*/ 0 h 3601"/>
                  <a:gd name="connsiteX1" fmla="*/ 0 w 13326"/>
                  <a:gd name="connsiteY1" fmla="*/ 0 h 3601"/>
                  <a:gd name="connsiteX2" fmla="*/ 13326 w 13326"/>
                  <a:gd name="connsiteY2" fmla="*/ 3602 h 3601"/>
                  <a:gd name="connsiteX3" fmla="*/ 360 w 13326"/>
                  <a:gd name="connsiteY3" fmla="*/ 0 h 3601"/>
                </a:gdLst>
                <a:ahLst/>
                <a:cxnLst>
                  <a:cxn ang="0">
                    <a:pos x="connsiteX0" y="connsiteY0"/>
                  </a:cxn>
                  <a:cxn ang="0">
                    <a:pos x="connsiteX1" y="connsiteY1"/>
                  </a:cxn>
                  <a:cxn ang="0">
                    <a:pos x="connsiteX2" y="connsiteY2"/>
                  </a:cxn>
                  <a:cxn ang="0">
                    <a:pos x="connsiteX3" y="connsiteY3"/>
                  </a:cxn>
                </a:cxnLst>
                <a:rect l="l" t="t" r="r" b="b"/>
                <a:pathLst>
                  <a:path w="13326" h="3601">
                    <a:moveTo>
                      <a:pt x="720" y="0"/>
                    </a:moveTo>
                    <a:cubicBezTo>
                      <a:pt x="0" y="0"/>
                      <a:pt x="360" y="0"/>
                      <a:pt x="0" y="0"/>
                    </a:cubicBezTo>
                    <a:cubicBezTo>
                      <a:pt x="4322" y="1081"/>
                      <a:pt x="9004" y="2521"/>
                      <a:pt x="13326" y="3602"/>
                    </a:cubicBezTo>
                    <a:cubicBezTo>
                      <a:pt x="8644" y="2161"/>
                      <a:pt x="3602" y="720"/>
                      <a:pt x="360" y="0"/>
                    </a:cubicBezTo>
                    <a:close/>
                  </a:path>
                </a:pathLst>
              </a:custGeom>
              <a:solidFill>
                <a:schemeClr val="accent2"/>
              </a:solidFill>
              <a:ln w="0" cap="flat">
                <a:noFill/>
                <a:prstDash val="solid"/>
                <a:miter/>
              </a:ln>
            </p:spPr>
            <p:txBody>
              <a:bodyPr rtlCol="0" anchor="ctr"/>
              <a:lstStyle/>
              <a:p>
                <a:endParaRPr lang="en-US" sz="744"/>
              </a:p>
            </p:txBody>
          </p:sp>
          <p:sp>
            <p:nvSpPr>
              <p:cNvPr id="1314" name="Freeform: Shape 1313">
                <a:extLst>
                  <a:ext uri="{FF2B5EF4-FFF2-40B4-BE49-F238E27FC236}">
                    <a16:creationId xmlns:a16="http://schemas.microsoft.com/office/drawing/2014/main" id="{8E23697A-0C46-E982-BBC6-63554C6988CE}"/>
                  </a:ext>
                </a:extLst>
              </p:cNvPr>
              <p:cNvSpPr/>
              <p:nvPr/>
            </p:nvSpPr>
            <p:spPr>
              <a:xfrm>
                <a:off x="8573681" y="5290884"/>
                <a:ext cx="13319" cy="25070"/>
              </a:xfrm>
              <a:custGeom>
                <a:avLst/>
                <a:gdLst>
                  <a:gd name="connsiteX0" fmla="*/ 12606 w 13319"/>
                  <a:gd name="connsiteY0" fmla="*/ 23411 h 25070"/>
                  <a:gd name="connsiteX1" fmla="*/ 6123 w 13319"/>
                  <a:gd name="connsiteY1" fmla="*/ 11886 h 25070"/>
                  <a:gd name="connsiteX2" fmla="*/ 0 w 13319"/>
                  <a:gd name="connsiteY2" fmla="*/ 0 h 25070"/>
                  <a:gd name="connsiteX3" fmla="*/ 4322 w 13319"/>
                  <a:gd name="connsiteY3" fmla="*/ 9004 h 25070"/>
                  <a:gd name="connsiteX4" fmla="*/ 9364 w 13319"/>
                  <a:gd name="connsiteY4" fmla="*/ 18368 h 25070"/>
                  <a:gd name="connsiteX5" fmla="*/ 12606 w 13319"/>
                  <a:gd name="connsiteY5" fmla="*/ 23411 h 25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19" h="25070">
                    <a:moveTo>
                      <a:pt x="12606" y="23411"/>
                    </a:moveTo>
                    <a:cubicBezTo>
                      <a:pt x="10085" y="19089"/>
                      <a:pt x="8284" y="15487"/>
                      <a:pt x="6123" y="11886"/>
                    </a:cubicBezTo>
                    <a:cubicBezTo>
                      <a:pt x="3962" y="8284"/>
                      <a:pt x="2161" y="4322"/>
                      <a:pt x="0" y="0"/>
                    </a:cubicBezTo>
                    <a:cubicBezTo>
                      <a:pt x="1441" y="2521"/>
                      <a:pt x="2881" y="5763"/>
                      <a:pt x="4322" y="9004"/>
                    </a:cubicBezTo>
                    <a:cubicBezTo>
                      <a:pt x="5763" y="12246"/>
                      <a:pt x="7563" y="15487"/>
                      <a:pt x="9364" y="18368"/>
                    </a:cubicBezTo>
                    <a:cubicBezTo>
                      <a:pt x="12606" y="24491"/>
                      <a:pt x="14407" y="27012"/>
                      <a:pt x="12606" y="23411"/>
                    </a:cubicBezTo>
                    <a:close/>
                  </a:path>
                </a:pathLst>
              </a:custGeom>
              <a:solidFill>
                <a:schemeClr val="accent2"/>
              </a:solidFill>
              <a:ln w="0" cap="flat">
                <a:noFill/>
                <a:prstDash val="solid"/>
                <a:miter/>
              </a:ln>
            </p:spPr>
            <p:txBody>
              <a:bodyPr rtlCol="0" anchor="ctr"/>
              <a:lstStyle/>
              <a:p>
                <a:endParaRPr lang="en-US" sz="744"/>
              </a:p>
            </p:txBody>
          </p:sp>
          <p:sp>
            <p:nvSpPr>
              <p:cNvPr id="1315" name="Freeform: Shape 1314">
                <a:extLst>
                  <a:ext uri="{FF2B5EF4-FFF2-40B4-BE49-F238E27FC236}">
                    <a16:creationId xmlns:a16="http://schemas.microsoft.com/office/drawing/2014/main" id="{03EFFCB6-AD72-FB02-B6D5-4CCA81928214}"/>
                  </a:ext>
                </a:extLst>
              </p:cNvPr>
              <p:cNvSpPr/>
              <p:nvPr/>
            </p:nvSpPr>
            <p:spPr>
              <a:xfrm>
                <a:off x="8572890" y="5278077"/>
                <a:ext cx="4752" cy="9925"/>
              </a:xfrm>
              <a:custGeom>
                <a:avLst/>
                <a:gdLst>
                  <a:gd name="connsiteX0" fmla="*/ 1871 w 4752"/>
                  <a:gd name="connsiteY0" fmla="*/ 5604 h 9925"/>
                  <a:gd name="connsiteX1" fmla="*/ 4753 w 4752"/>
                  <a:gd name="connsiteY1" fmla="*/ 9926 h 9925"/>
                  <a:gd name="connsiteX2" fmla="*/ 431 w 4752"/>
                  <a:gd name="connsiteY2" fmla="*/ 201 h 9925"/>
                  <a:gd name="connsiteX3" fmla="*/ 1871 w 4752"/>
                  <a:gd name="connsiteY3" fmla="*/ 5604 h 9925"/>
                </a:gdLst>
                <a:ahLst/>
                <a:cxnLst>
                  <a:cxn ang="0">
                    <a:pos x="connsiteX0" y="connsiteY0"/>
                  </a:cxn>
                  <a:cxn ang="0">
                    <a:pos x="connsiteX1" y="connsiteY1"/>
                  </a:cxn>
                  <a:cxn ang="0">
                    <a:pos x="connsiteX2" y="connsiteY2"/>
                  </a:cxn>
                  <a:cxn ang="0">
                    <a:pos x="connsiteX3" y="connsiteY3"/>
                  </a:cxn>
                </a:cxnLst>
                <a:rect l="l" t="t" r="r" b="b"/>
                <a:pathLst>
                  <a:path w="4752" h="9925">
                    <a:moveTo>
                      <a:pt x="1871" y="5604"/>
                    </a:moveTo>
                    <a:lnTo>
                      <a:pt x="4753" y="9926"/>
                    </a:lnTo>
                    <a:cubicBezTo>
                      <a:pt x="2952" y="5964"/>
                      <a:pt x="1871" y="3443"/>
                      <a:pt x="431" y="201"/>
                    </a:cubicBezTo>
                    <a:cubicBezTo>
                      <a:pt x="-290" y="-519"/>
                      <a:pt x="-290" y="562"/>
                      <a:pt x="1871" y="5604"/>
                    </a:cubicBezTo>
                    <a:close/>
                  </a:path>
                </a:pathLst>
              </a:custGeom>
              <a:solidFill>
                <a:schemeClr val="accent2"/>
              </a:solidFill>
              <a:ln w="0" cap="flat">
                <a:noFill/>
                <a:prstDash val="solid"/>
                <a:miter/>
              </a:ln>
            </p:spPr>
            <p:txBody>
              <a:bodyPr rtlCol="0" anchor="ctr"/>
              <a:lstStyle/>
              <a:p>
                <a:endParaRPr lang="en-US" sz="744"/>
              </a:p>
            </p:txBody>
          </p:sp>
          <p:sp>
            <p:nvSpPr>
              <p:cNvPr id="1316" name="Freeform: Shape 1315">
                <a:extLst>
                  <a:ext uri="{FF2B5EF4-FFF2-40B4-BE49-F238E27FC236}">
                    <a16:creationId xmlns:a16="http://schemas.microsoft.com/office/drawing/2014/main" id="{3169C242-595C-3514-CCE2-D0856E03C915}"/>
                  </a:ext>
                </a:extLst>
              </p:cNvPr>
              <p:cNvSpPr/>
              <p:nvPr/>
            </p:nvSpPr>
            <p:spPr>
              <a:xfrm>
                <a:off x="9831369" y="5763777"/>
                <a:ext cx="15486" cy="3601"/>
              </a:xfrm>
              <a:custGeom>
                <a:avLst/>
                <a:gdLst>
                  <a:gd name="connsiteX0" fmla="*/ 0 w 15486"/>
                  <a:gd name="connsiteY0" fmla="*/ 0 h 3601"/>
                  <a:gd name="connsiteX1" fmla="*/ 15487 w 15486"/>
                  <a:gd name="connsiteY1" fmla="*/ 0 h 3601"/>
                  <a:gd name="connsiteX2" fmla="*/ 0 w 15486"/>
                  <a:gd name="connsiteY2" fmla="*/ 0 h 3601"/>
                </a:gdLst>
                <a:ahLst/>
                <a:cxnLst>
                  <a:cxn ang="0">
                    <a:pos x="connsiteX0" y="connsiteY0"/>
                  </a:cxn>
                  <a:cxn ang="0">
                    <a:pos x="connsiteX1" y="connsiteY1"/>
                  </a:cxn>
                  <a:cxn ang="0">
                    <a:pos x="connsiteX2" y="connsiteY2"/>
                  </a:cxn>
                </a:cxnLst>
                <a:rect l="l" t="t" r="r" b="b"/>
                <a:pathLst>
                  <a:path w="15486" h="3601">
                    <a:moveTo>
                      <a:pt x="0" y="0"/>
                    </a:moveTo>
                    <a:lnTo>
                      <a:pt x="15487" y="0"/>
                    </a:lnTo>
                    <a:cubicBezTo>
                      <a:pt x="6123" y="0"/>
                      <a:pt x="2161" y="0"/>
                      <a:pt x="0" y="0"/>
                    </a:cubicBezTo>
                    <a:close/>
                  </a:path>
                </a:pathLst>
              </a:custGeom>
              <a:solidFill>
                <a:schemeClr val="accent2"/>
              </a:solidFill>
              <a:ln w="0" cap="flat">
                <a:noFill/>
                <a:prstDash val="solid"/>
                <a:miter/>
              </a:ln>
            </p:spPr>
            <p:txBody>
              <a:bodyPr rtlCol="0" anchor="ctr"/>
              <a:lstStyle/>
              <a:p>
                <a:endParaRPr lang="en-US" sz="744"/>
              </a:p>
            </p:txBody>
          </p:sp>
          <p:sp>
            <p:nvSpPr>
              <p:cNvPr id="1317" name="Freeform: Shape 1316">
                <a:extLst>
                  <a:ext uri="{FF2B5EF4-FFF2-40B4-BE49-F238E27FC236}">
                    <a16:creationId xmlns:a16="http://schemas.microsoft.com/office/drawing/2014/main" id="{6C823859-226D-4333-CC18-836706BEE789}"/>
                  </a:ext>
                </a:extLst>
              </p:cNvPr>
              <p:cNvSpPr/>
              <p:nvPr/>
            </p:nvSpPr>
            <p:spPr>
              <a:xfrm>
                <a:off x="8866225" y="5620848"/>
                <a:ext cx="631275" cy="134303"/>
              </a:xfrm>
              <a:custGeom>
                <a:avLst/>
                <a:gdLst>
                  <a:gd name="connsiteX0" fmla="*/ 525025 w 631275"/>
                  <a:gd name="connsiteY0" fmla="*/ 129963 h 134303"/>
                  <a:gd name="connsiteX1" fmla="*/ 490450 w 631275"/>
                  <a:gd name="connsiteY1" fmla="*/ 131404 h 134303"/>
                  <a:gd name="connsiteX2" fmla="*/ 477484 w 631275"/>
                  <a:gd name="connsiteY2" fmla="*/ 132124 h 134303"/>
                  <a:gd name="connsiteX3" fmla="*/ 462357 w 631275"/>
                  <a:gd name="connsiteY3" fmla="*/ 132124 h 134303"/>
                  <a:gd name="connsiteX4" fmla="*/ 438226 w 631275"/>
                  <a:gd name="connsiteY4" fmla="*/ 132124 h 134303"/>
                  <a:gd name="connsiteX5" fmla="*/ 461637 w 631275"/>
                  <a:gd name="connsiteY5" fmla="*/ 132485 h 134303"/>
                  <a:gd name="connsiteX6" fmla="*/ 412294 w 631275"/>
                  <a:gd name="connsiteY6" fmla="*/ 132485 h 134303"/>
                  <a:gd name="connsiteX7" fmla="*/ 405451 w 631275"/>
                  <a:gd name="connsiteY7" fmla="*/ 132485 h 134303"/>
                  <a:gd name="connsiteX8" fmla="*/ 398608 w 631275"/>
                  <a:gd name="connsiteY8" fmla="*/ 132124 h 134303"/>
                  <a:gd name="connsiteX9" fmla="*/ 384202 w 631275"/>
                  <a:gd name="connsiteY9" fmla="*/ 131044 h 134303"/>
                  <a:gd name="connsiteX10" fmla="*/ 354668 w 631275"/>
                  <a:gd name="connsiteY10" fmla="*/ 128163 h 134303"/>
                  <a:gd name="connsiteX11" fmla="*/ 324775 w 631275"/>
                  <a:gd name="connsiteY11" fmla="*/ 124201 h 134303"/>
                  <a:gd name="connsiteX12" fmla="*/ 295241 w 631275"/>
                  <a:gd name="connsiteY12" fmla="*/ 118798 h 134303"/>
                  <a:gd name="connsiteX13" fmla="*/ 267149 w 631275"/>
                  <a:gd name="connsiteY13" fmla="*/ 113036 h 134303"/>
                  <a:gd name="connsiteX14" fmla="*/ 241577 w 631275"/>
                  <a:gd name="connsiteY14" fmla="*/ 106913 h 134303"/>
                  <a:gd name="connsiteX15" fmla="*/ 210963 w 631275"/>
                  <a:gd name="connsiteY15" fmla="*/ 95028 h 134303"/>
                  <a:gd name="connsiteX16" fmla="*/ 103635 w 631275"/>
                  <a:gd name="connsiteY16" fmla="*/ 55770 h 134303"/>
                  <a:gd name="connsiteX17" fmla="*/ 82385 w 631275"/>
                  <a:gd name="connsiteY17" fmla="*/ 45325 h 134303"/>
                  <a:gd name="connsiteX18" fmla="*/ 70500 w 631275"/>
                  <a:gd name="connsiteY18" fmla="*/ 39202 h 134303"/>
                  <a:gd name="connsiteX19" fmla="*/ 58255 w 631275"/>
                  <a:gd name="connsiteY19" fmla="*/ 32719 h 134303"/>
                  <a:gd name="connsiteX20" fmla="*/ 33403 w 631275"/>
                  <a:gd name="connsiteY20" fmla="*/ 18673 h 134303"/>
                  <a:gd name="connsiteX21" fmla="*/ 21158 w 631275"/>
                  <a:gd name="connsiteY21" fmla="*/ 11110 h 134303"/>
                  <a:gd name="connsiteX22" fmla="*/ 9633 w 631275"/>
                  <a:gd name="connsiteY22" fmla="*/ 3546 h 134303"/>
                  <a:gd name="connsiteX23" fmla="*/ 989 w 631275"/>
                  <a:gd name="connsiteY23" fmla="*/ 305 h 134303"/>
                  <a:gd name="connsiteX24" fmla="*/ 4590 w 631275"/>
                  <a:gd name="connsiteY24" fmla="*/ 3546 h 134303"/>
                  <a:gd name="connsiteX25" fmla="*/ 16836 w 631275"/>
                  <a:gd name="connsiteY25" fmla="*/ 11470 h 134303"/>
                  <a:gd name="connsiteX26" fmla="*/ 26560 w 631275"/>
                  <a:gd name="connsiteY26" fmla="*/ 17593 h 134303"/>
                  <a:gd name="connsiteX27" fmla="*/ 39526 w 631275"/>
                  <a:gd name="connsiteY27" fmla="*/ 24796 h 134303"/>
                  <a:gd name="connsiteX28" fmla="*/ 30882 w 631275"/>
                  <a:gd name="connsiteY28" fmla="*/ 20474 h 134303"/>
                  <a:gd name="connsiteX29" fmla="*/ 62937 w 631275"/>
                  <a:gd name="connsiteY29" fmla="*/ 39202 h 134303"/>
                  <a:gd name="connsiteX30" fmla="*/ 89949 w 631275"/>
                  <a:gd name="connsiteY30" fmla="*/ 52528 h 134303"/>
                  <a:gd name="connsiteX31" fmla="*/ 96432 w 631275"/>
                  <a:gd name="connsiteY31" fmla="*/ 55770 h 134303"/>
                  <a:gd name="connsiteX32" fmla="*/ 102915 w 631275"/>
                  <a:gd name="connsiteY32" fmla="*/ 58651 h 134303"/>
                  <a:gd name="connsiteX33" fmla="*/ 116241 w 631275"/>
                  <a:gd name="connsiteY33" fmla="*/ 64414 h 134303"/>
                  <a:gd name="connsiteX34" fmla="*/ 130287 w 631275"/>
                  <a:gd name="connsiteY34" fmla="*/ 70537 h 134303"/>
                  <a:gd name="connsiteX35" fmla="*/ 146134 w 631275"/>
                  <a:gd name="connsiteY35" fmla="*/ 77019 h 134303"/>
                  <a:gd name="connsiteX36" fmla="*/ 136770 w 631275"/>
                  <a:gd name="connsiteY36" fmla="*/ 74498 h 134303"/>
                  <a:gd name="connsiteX37" fmla="*/ 122724 w 631275"/>
                  <a:gd name="connsiteY37" fmla="*/ 68736 h 134303"/>
                  <a:gd name="connsiteX38" fmla="*/ 126685 w 631275"/>
                  <a:gd name="connsiteY38" fmla="*/ 70897 h 134303"/>
                  <a:gd name="connsiteX39" fmla="*/ 238336 w 631275"/>
                  <a:gd name="connsiteY39" fmla="*/ 109434 h 134303"/>
                  <a:gd name="connsiteX40" fmla="*/ 245539 w 631275"/>
                  <a:gd name="connsiteY40" fmla="*/ 111235 h 134303"/>
                  <a:gd name="connsiteX41" fmla="*/ 252382 w 631275"/>
                  <a:gd name="connsiteY41" fmla="*/ 112676 h 134303"/>
                  <a:gd name="connsiteX42" fmla="*/ 265348 w 631275"/>
                  <a:gd name="connsiteY42" fmla="*/ 115557 h 134303"/>
                  <a:gd name="connsiteX43" fmla="*/ 287318 w 631275"/>
                  <a:gd name="connsiteY43" fmla="*/ 120239 h 134303"/>
                  <a:gd name="connsiteX44" fmla="*/ 306407 w 631275"/>
                  <a:gd name="connsiteY44" fmla="*/ 121680 h 134303"/>
                  <a:gd name="connsiteX45" fmla="*/ 332698 w 631275"/>
                  <a:gd name="connsiteY45" fmla="*/ 126002 h 134303"/>
                  <a:gd name="connsiteX46" fmla="*/ 349266 w 631275"/>
                  <a:gd name="connsiteY46" fmla="*/ 128523 h 134303"/>
                  <a:gd name="connsiteX47" fmla="*/ 369075 w 631275"/>
                  <a:gd name="connsiteY47" fmla="*/ 131764 h 134303"/>
                  <a:gd name="connsiteX48" fmla="*/ 400409 w 631275"/>
                  <a:gd name="connsiteY48" fmla="*/ 133205 h 134303"/>
                  <a:gd name="connsiteX49" fmla="*/ 419137 w 631275"/>
                  <a:gd name="connsiteY49" fmla="*/ 133565 h 134303"/>
                  <a:gd name="connsiteX50" fmla="*/ 439306 w 631275"/>
                  <a:gd name="connsiteY50" fmla="*/ 133925 h 134303"/>
                  <a:gd name="connsiteX51" fmla="*/ 526466 w 631275"/>
                  <a:gd name="connsiteY51" fmla="*/ 134285 h 134303"/>
                  <a:gd name="connsiteX52" fmla="*/ 631273 w 631275"/>
                  <a:gd name="connsiteY52" fmla="*/ 132124 h 134303"/>
                  <a:gd name="connsiteX53" fmla="*/ 524665 w 631275"/>
                  <a:gd name="connsiteY53" fmla="*/ 133205 h 134303"/>
                  <a:gd name="connsiteX54" fmla="*/ 524665 w 631275"/>
                  <a:gd name="connsiteY54" fmla="*/ 129603 h 134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631275" h="134303">
                    <a:moveTo>
                      <a:pt x="525025" y="129963"/>
                    </a:moveTo>
                    <a:cubicBezTo>
                      <a:pt x="496932" y="129963"/>
                      <a:pt x="495132" y="130684"/>
                      <a:pt x="490450" y="131404"/>
                    </a:cubicBezTo>
                    <a:cubicBezTo>
                      <a:pt x="488289" y="131404"/>
                      <a:pt x="485047" y="132124"/>
                      <a:pt x="477484" y="132124"/>
                    </a:cubicBezTo>
                    <a:cubicBezTo>
                      <a:pt x="473882" y="132124"/>
                      <a:pt x="468840" y="132124"/>
                      <a:pt x="462357" y="132124"/>
                    </a:cubicBezTo>
                    <a:cubicBezTo>
                      <a:pt x="455874" y="132124"/>
                      <a:pt x="447950" y="132124"/>
                      <a:pt x="438226" y="132124"/>
                    </a:cubicBezTo>
                    <a:cubicBezTo>
                      <a:pt x="445789" y="132124"/>
                      <a:pt x="453713" y="132124"/>
                      <a:pt x="461637" y="132485"/>
                    </a:cubicBezTo>
                    <a:cubicBezTo>
                      <a:pt x="447230" y="132845"/>
                      <a:pt x="430663" y="132485"/>
                      <a:pt x="412294" y="132485"/>
                    </a:cubicBezTo>
                    <a:cubicBezTo>
                      <a:pt x="410133" y="132485"/>
                      <a:pt x="407612" y="132485"/>
                      <a:pt x="405451" y="132485"/>
                    </a:cubicBezTo>
                    <a:cubicBezTo>
                      <a:pt x="403290" y="132485"/>
                      <a:pt x="400769" y="132485"/>
                      <a:pt x="398608" y="132124"/>
                    </a:cubicBezTo>
                    <a:cubicBezTo>
                      <a:pt x="393926" y="132124"/>
                      <a:pt x="389244" y="131404"/>
                      <a:pt x="384202" y="131044"/>
                    </a:cubicBezTo>
                    <a:cubicBezTo>
                      <a:pt x="374477" y="130324"/>
                      <a:pt x="364393" y="129963"/>
                      <a:pt x="354668" y="128163"/>
                    </a:cubicBezTo>
                    <a:cubicBezTo>
                      <a:pt x="344584" y="126722"/>
                      <a:pt x="334499" y="125641"/>
                      <a:pt x="324775" y="124201"/>
                    </a:cubicBezTo>
                    <a:cubicBezTo>
                      <a:pt x="315050" y="122400"/>
                      <a:pt x="304966" y="120599"/>
                      <a:pt x="295241" y="118798"/>
                    </a:cubicBezTo>
                    <a:cubicBezTo>
                      <a:pt x="285517" y="117358"/>
                      <a:pt x="276153" y="114836"/>
                      <a:pt x="267149" y="113036"/>
                    </a:cubicBezTo>
                    <a:cubicBezTo>
                      <a:pt x="258145" y="110875"/>
                      <a:pt x="249501" y="109074"/>
                      <a:pt x="241577" y="106913"/>
                    </a:cubicBezTo>
                    <a:cubicBezTo>
                      <a:pt x="249141" y="107994"/>
                      <a:pt x="203040" y="94667"/>
                      <a:pt x="210963" y="95028"/>
                    </a:cubicBezTo>
                    <a:cubicBezTo>
                      <a:pt x="167384" y="82062"/>
                      <a:pt x="125605" y="64414"/>
                      <a:pt x="103635" y="55770"/>
                    </a:cubicBezTo>
                    <a:cubicBezTo>
                      <a:pt x="97152" y="52889"/>
                      <a:pt x="90309" y="48927"/>
                      <a:pt x="82385" y="45325"/>
                    </a:cubicBezTo>
                    <a:cubicBezTo>
                      <a:pt x="78424" y="43524"/>
                      <a:pt x="74462" y="41363"/>
                      <a:pt x="70500" y="39202"/>
                    </a:cubicBezTo>
                    <a:cubicBezTo>
                      <a:pt x="66538" y="37041"/>
                      <a:pt x="62216" y="35241"/>
                      <a:pt x="58255" y="32719"/>
                    </a:cubicBezTo>
                    <a:cubicBezTo>
                      <a:pt x="49971" y="28037"/>
                      <a:pt x="41687" y="23355"/>
                      <a:pt x="33403" y="18673"/>
                    </a:cubicBezTo>
                    <a:cubicBezTo>
                      <a:pt x="29081" y="16512"/>
                      <a:pt x="25120" y="13631"/>
                      <a:pt x="21158" y="11110"/>
                    </a:cubicBezTo>
                    <a:cubicBezTo>
                      <a:pt x="17196" y="8589"/>
                      <a:pt x="13234" y="6068"/>
                      <a:pt x="9633" y="3546"/>
                    </a:cubicBezTo>
                    <a:cubicBezTo>
                      <a:pt x="15755" y="8228"/>
                      <a:pt x="4590" y="1746"/>
                      <a:pt x="989" y="305"/>
                    </a:cubicBezTo>
                    <a:cubicBezTo>
                      <a:pt x="-812" y="-416"/>
                      <a:pt x="-452" y="-55"/>
                      <a:pt x="4590" y="3546"/>
                    </a:cubicBezTo>
                    <a:cubicBezTo>
                      <a:pt x="7111" y="5347"/>
                      <a:pt x="11073" y="7868"/>
                      <a:pt x="16836" y="11470"/>
                    </a:cubicBezTo>
                    <a:cubicBezTo>
                      <a:pt x="19717" y="13271"/>
                      <a:pt x="22959" y="15432"/>
                      <a:pt x="26560" y="17593"/>
                    </a:cubicBezTo>
                    <a:cubicBezTo>
                      <a:pt x="30162" y="19754"/>
                      <a:pt x="34484" y="22275"/>
                      <a:pt x="39526" y="24796"/>
                    </a:cubicBezTo>
                    <a:cubicBezTo>
                      <a:pt x="33403" y="21194"/>
                      <a:pt x="37005" y="23715"/>
                      <a:pt x="30882" y="20474"/>
                    </a:cubicBezTo>
                    <a:cubicBezTo>
                      <a:pt x="43128" y="27677"/>
                      <a:pt x="53212" y="34160"/>
                      <a:pt x="62937" y="39202"/>
                    </a:cubicBezTo>
                    <a:cubicBezTo>
                      <a:pt x="72661" y="44245"/>
                      <a:pt x="81305" y="48567"/>
                      <a:pt x="89949" y="52528"/>
                    </a:cubicBezTo>
                    <a:cubicBezTo>
                      <a:pt x="92110" y="53609"/>
                      <a:pt x="94271" y="54689"/>
                      <a:pt x="96432" y="55770"/>
                    </a:cubicBezTo>
                    <a:cubicBezTo>
                      <a:pt x="98593" y="56850"/>
                      <a:pt x="100754" y="57571"/>
                      <a:pt x="102915" y="58651"/>
                    </a:cubicBezTo>
                    <a:cubicBezTo>
                      <a:pt x="107237" y="60452"/>
                      <a:pt x="111559" y="62253"/>
                      <a:pt x="116241" y="64414"/>
                    </a:cubicBezTo>
                    <a:cubicBezTo>
                      <a:pt x="120923" y="66215"/>
                      <a:pt x="125605" y="68376"/>
                      <a:pt x="130287" y="70537"/>
                    </a:cubicBezTo>
                    <a:cubicBezTo>
                      <a:pt x="135329" y="72698"/>
                      <a:pt x="140732" y="74498"/>
                      <a:pt x="146134" y="77019"/>
                    </a:cubicBezTo>
                    <a:cubicBezTo>
                      <a:pt x="159460" y="82782"/>
                      <a:pt x="148295" y="78820"/>
                      <a:pt x="136770" y="74498"/>
                    </a:cubicBezTo>
                    <a:cubicBezTo>
                      <a:pt x="131007" y="72698"/>
                      <a:pt x="125605" y="69816"/>
                      <a:pt x="122724" y="68736"/>
                    </a:cubicBezTo>
                    <a:cubicBezTo>
                      <a:pt x="120202" y="67655"/>
                      <a:pt x="120202" y="68015"/>
                      <a:pt x="126685" y="70897"/>
                    </a:cubicBezTo>
                    <a:cubicBezTo>
                      <a:pt x="154778" y="82422"/>
                      <a:pt x="199798" y="99710"/>
                      <a:pt x="238336" y="109434"/>
                    </a:cubicBezTo>
                    <a:cubicBezTo>
                      <a:pt x="240857" y="110154"/>
                      <a:pt x="243018" y="110875"/>
                      <a:pt x="245539" y="111235"/>
                    </a:cubicBezTo>
                    <a:cubicBezTo>
                      <a:pt x="248060" y="111595"/>
                      <a:pt x="250221" y="112315"/>
                      <a:pt x="252382" y="112676"/>
                    </a:cubicBezTo>
                    <a:cubicBezTo>
                      <a:pt x="257064" y="113756"/>
                      <a:pt x="261386" y="114836"/>
                      <a:pt x="265348" y="115557"/>
                    </a:cubicBezTo>
                    <a:cubicBezTo>
                      <a:pt x="273632" y="117358"/>
                      <a:pt x="281195" y="119158"/>
                      <a:pt x="287318" y="120239"/>
                    </a:cubicBezTo>
                    <a:cubicBezTo>
                      <a:pt x="299924" y="122040"/>
                      <a:pt x="307127" y="122760"/>
                      <a:pt x="306407" y="121680"/>
                    </a:cubicBezTo>
                    <a:cubicBezTo>
                      <a:pt x="317211" y="123480"/>
                      <a:pt x="325855" y="125281"/>
                      <a:pt x="332698" y="126002"/>
                    </a:cubicBezTo>
                    <a:cubicBezTo>
                      <a:pt x="339542" y="127082"/>
                      <a:pt x="344944" y="127802"/>
                      <a:pt x="349266" y="128523"/>
                    </a:cubicBezTo>
                    <a:cubicBezTo>
                      <a:pt x="357910" y="129603"/>
                      <a:pt x="362592" y="131044"/>
                      <a:pt x="369075" y="131764"/>
                    </a:cubicBezTo>
                    <a:cubicBezTo>
                      <a:pt x="377719" y="131764"/>
                      <a:pt x="388524" y="132485"/>
                      <a:pt x="400409" y="133205"/>
                    </a:cubicBezTo>
                    <a:cubicBezTo>
                      <a:pt x="406172" y="133565"/>
                      <a:pt x="412654" y="133205"/>
                      <a:pt x="419137" y="133565"/>
                    </a:cubicBezTo>
                    <a:cubicBezTo>
                      <a:pt x="425620" y="133565"/>
                      <a:pt x="432463" y="133565"/>
                      <a:pt x="439306" y="133925"/>
                    </a:cubicBezTo>
                    <a:cubicBezTo>
                      <a:pt x="467399" y="133925"/>
                      <a:pt x="498013" y="133925"/>
                      <a:pt x="526466" y="134285"/>
                    </a:cubicBezTo>
                    <a:cubicBezTo>
                      <a:pt x="583732" y="134285"/>
                      <a:pt x="631633" y="134645"/>
                      <a:pt x="631273" y="132124"/>
                    </a:cubicBezTo>
                    <a:cubicBezTo>
                      <a:pt x="605341" y="132124"/>
                      <a:pt x="562842" y="132124"/>
                      <a:pt x="524665" y="133205"/>
                    </a:cubicBezTo>
                    <a:lnTo>
                      <a:pt x="524665" y="129603"/>
                    </a:lnTo>
                    <a:close/>
                  </a:path>
                </a:pathLst>
              </a:custGeom>
              <a:solidFill>
                <a:schemeClr val="accent2"/>
              </a:solidFill>
              <a:ln w="0" cap="flat">
                <a:noFill/>
                <a:prstDash val="solid"/>
                <a:miter/>
              </a:ln>
            </p:spPr>
            <p:txBody>
              <a:bodyPr rtlCol="0" anchor="ctr"/>
              <a:lstStyle/>
              <a:p>
                <a:endParaRPr lang="en-US" sz="744"/>
              </a:p>
            </p:txBody>
          </p:sp>
          <p:sp>
            <p:nvSpPr>
              <p:cNvPr id="1318" name="Freeform: Shape 1317">
                <a:extLst>
                  <a:ext uri="{FF2B5EF4-FFF2-40B4-BE49-F238E27FC236}">
                    <a16:creationId xmlns:a16="http://schemas.microsoft.com/office/drawing/2014/main" id="{EAD0A534-EE25-5785-CABF-F1330A16BE8F}"/>
                  </a:ext>
                </a:extLst>
              </p:cNvPr>
              <p:cNvSpPr/>
              <p:nvPr/>
            </p:nvSpPr>
            <p:spPr>
              <a:xfrm>
                <a:off x="8633468" y="5395331"/>
                <a:ext cx="5762" cy="9004"/>
              </a:xfrm>
              <a:custGeom>
                <a:avLst/>
                <a:gdLst>
                  <a:gd name="connsiteX0" fmla="*/ 0 w 5762"/>
                  <a:gd name="connsiteY0" fmla="*/ 0 h 9004"/>
                  <a:gd name="connsiteX1" fmla="*/ 5763 w 5762"/>
                  <a:gd name="connsiteY1" fmla="*/ 9004 h 9004"/>
                  <a:gd name="connsiteX2" fmla="*/ 0 w 5762"/>
                  <a:gd name="connsiteY2" fmla="*/ 0 h 9004"/>
                </a:gdLst>
                <a:ahLst/>
                <a:cxnLst>
                  <a:cxn ang="0">
                    <a:pos x="connsiteX0" y="connsiteY0"/>
                  </a:cxn>
                  <a:cxn ang="0">
                    <a:pos x="connsiteX1" y="connsiteY1"/>
                  </a:cxn>
                  <a:cxn ang="0">
                    <a:pos x="connsiteX2" y="connsiteY2"/>
                  </a:cxn>
                </a:cxnLst>
                <a:rect l="l" t="t" r="r" b="b"/>
                <a:pathLst>
                  <a:path w="5762" h="9004">
                    <a:moveTo>
                      <a:pt x="0" y="0"/>
                    </a:moveTo>
                    <a:cubicBezTo>
                      <a:pt x="1801" y="2881"/>
                      <a:pt x="4322" y="6843"/>
                      <a:pt x="5763" y="9004"/>
                    </a:cubicBezTo>
                    <a:cubicBezTo>
                      <a:pt x="3962" y="6483"/>
                      <a:pt x="1801" y="2881"/>
                      <a:pt x="0" y="0"/>
                    </a:cubicBezTo>
                    <a:close/>
                  </a:path>
                </a:pathLst>
              </a:custGeom>
              <a:solidFill>
                <a:schemeClr val="accent2"/>
              </a:solidFill>
              <a:ln w="0" cap="flat">
                <a:noFill/>
                <a:prstDash val="solid"/>
                <a:miter/>
              </a:ln>
            </p:spPr>
            <p:txBody>
              <a:bodyPr rtlCol="0" anchor="ctr"/>
              <a:lstStyle/>
              <a:p>
                <a:endParaRPr lang="en-US" sz="744"/>
              </a:p>
            </p:txBody>
          </p:sp>
          <p:sp>
            <p:nvSpPr>
              <p:cNvPr id="1319" name="Freeform: Shape 1318">
                <a:extLst>
                  <a:ext uri="{FF2B5EF4-FFF2-40B4-BE49-F238E27FC236}">
                    <a16:creationId xmlns:a16="http://schemas.microsoft.com/office/drawing/2014/main" id="{DF40E587-EC24-8324-CABF-4A53496FDCA5}"/>
                  </a:ext>
                </a:extLst>
              </p:cNvPr>
              <p:cNvSpPr/>
              <p:nvPr/>
            </p:nvSpPr>
            <p:spPr>
              <a:xfrm>
                <a:off x="8505251" y="4712823"/>
                <a:ext cx="129372" cy="655439"/>
              </a:xfrm>
              <a:custGeom>
                <a:avLst/>
                <a:gdLst>
                  <a:gd name="connsiteX0" fmla="*/ 7924 w 129372"/>
                  <a:gd name="connsiteY0" fmla="*/ 0 h 655439"/>
                  <a:gd name="connsiteX1" fmla="*/ 11165 w 129372"/>
                  <a:gd name="connsiteY1" fmla="*/ 23771 h 655439"/>
                  <a:gd name="connsiteX2" fmla="*/ 11165 w 129372"/>
                  <a:gd name="connsiteY2" fmla="*/ 180442 h 655439"/>
                  <a:gd name="connsiteX3" fmla="*/ 11165 w 129372"/>
                  <a:gd name="connsiteY3" fmla="*/ 213216 h 655439"/>
                  <a:gd name="connsiteX4" fmla="*/ 11165 w 129372"/>
                  <a:gd name="connsiteY4" fmla="*/ 246711 h 655439"/>
                  <a:gd name="connsiteX5" fmla="*/ 11525 w 129372"/>
                  <a:gd name="connsiteY5" fmla="*/ 263999 h 655439"/>
                  <a:gd name="connsiteX6" fmla="*/ 12246 w 129372"/>
                  <a:gd name="connsiteY6" fmla="*/ 282007 h 655439"/>
                  <a:gd name="connsiteX7" fmla="*/ 13686 w 129372"/>
                  <a:gd name="connsiteY7" fmla="*/ 301096 h 655439"/>
                  <a:gd name="connsiteX8" fmla="*/ 15487 w 129372"/>
                  <a:gd name="connsiteY8" fmla="*/ 321625 h 655439"/>
                  <a:gd name="connsiteX9" fmla="*/ 14767 w 129372"/>
                  <a:gd name="connsiteY9" fmla="*/ 321625 h 655439"/>
                  <a:gd name="connsiteX10" fmla="*/ 13686 w 129372"/>
                  <a:gd name="connsiteY10" fmla="*/ 315863 h 655439"/>
                  <a:gd name="connsiteX11" fmla="*/ 12966 w 129372"/>
                  <a:gd name="connsiteY11" fmla="*/ 309740 h 655439"/>
                  <a:gd name="connsiteX12" fmla="*/ 14767 w 129372"/>
                  <a:gd name="connsiteY12" fmla="*/ 325227 h 655439"/>
                  <a:gd name="connsiteX13" fmla="*/ 16928 w 129372"/>
                  <a:gd name="connsiteY13" fmla="*/ 341434 h 655439"/>
                  <a:gd name="connsiteX14" fmla="*/ 19089 w 129372"/>
                  <a:gd name="connsiteY14" fmla="*/ 358362 h 655439"/>
                  <a:gd name="connsiteX15" fmla="*/ 22330 w 129372"/>
                  <a:gd name="connsiteY15" fmla="*/ 375650 h 655439"/>
                  <a:gd name="connsiteX16" fmla="*/ 25572 w 129372"/>
                  <a:gd name="connsiteY16" fmla="*/ 392937 h 655439"/>
                  <a:gd name="connsiteX17" fmla="*/ 29533 w 129372"/>
                  <a:gd name="connsiteY17" fmla="*/ 410585 h 655439"/>
                  <a:gd name="connsiteX18" fmla="*/ 38177 w 129372"/>
                  <a:gd name="connsiteY18" fmla="*/ 445521 h 655439"/>
                  <a:gd name="connsiteX19" fmla="*/ 42859 w 129372"/>
                  <a:gd name="connsiteY19" fmla="*/ 462449 h 655439"/>
                  <a:gd name="connsiteX20" fmla="*/ 45380 w 129372"/>
                  <a:gd name="connsiteY20" fmla="*/ 470732 h 655439"/>
                  <a:gd name="connsiteX21" fmla="*/ 48262 w 129372"/>
                  <a:gd name="connsiteY21" fmla="*/ 478656 h 655439"/>
                  <a:gd name="connsiteX22" fmla="*/ 59067 w 129372"/>
                  <a:gd name="connsiteY22" fmla="*/ 509630 h 655439"/>
                  <a:gd name="connsiteX23" fmla="*/ 80316 w 129372"/>
                  <a:gd name="connsiteY23" fmla="*/ 558972 h 655439"/>
                  <a:gd name="connsiteX24" fmla="*/ 90401 w 129372"/>
                  <a:gd name="connsiteY24" fmla="*/ 581662 h 655439"/>
                  <a:gd name="connsiteX25" fmla="*/ 102646 w 129372"/>
                  <a:gd name="connsiteY25" fmla="*/ 606514 h 655439"/>
                  <a:gd name="connsiteX26" fmla="*/ 110930 w 129372"/>
                  <a:gd name="connsiteY26" fmla="*/ 623081 h 655439"/>
                  <a:gd name="connsiteX27" fmla="*/ 108409 w 129372"/>
                  <a:gd name="connsiteY27" fmla="*/ 620200 h 655439"/>
                  <a:gd name="connsiteX28" fmla="*/ 118493 w 129372"/>
                  <a:gd name="connsiteY28" fmla="*/ 637128 h 655439"/>
                  <a:gd name="connsiteX29" fmla="*/ 129298 w 129372"/>
                  <a:gd name="connsiteY29" fmla="*/ 655136 h 655439"/>
                  <a:gd name="connsiteX30" fmla="*/ 121015 w 129372"/>
                  <a:gd name="connsiteY30" fmla="*/ 642890 h 655439"/>
                  <a:gd name="connsiteX31" fmla="*/ 111290 w 129372"/>
                  <a:gd name="connsiteY31" fmla="*/ 627403 h 655439"/>
                  <a:gd name="connsiteX32" fmla="*/ 120654 w 129372"/>
                  <a:gd name="connsiteY32" fmla="*/ 643250 h 655439"/>
                  <a:gd name="connsiteX33" fmla="*/ 114532 w 129372"/>
                  <a:gd name="connsiteY33" fmla="*/ 637128 h 655439"/>
                  <a:gd name="connsiteX34" fmla="*/ 84278 w 129372"/>
                  <a:gd name="connsiteY34" fmla="*/ 583824 h 655439"/>
                  <a:gd name="connsiteX35" fmla="*/ 92922 w 129372"/>
                  <a:gd name="connsiteY35" fmla="*/ 596789 h 655439"/>
                  <a:gd name="connsiteX36" fmla="*/ 104087 w 129372"/>
                  <a:gd name="connsiteY36" fmla="*/ 617319 h 655439"/>
                  <a:gd name="connsiteX37" fmla="*/ 106608 w 129372"/>
                  <a:gd name="connsiteY37" fmla="*/ 619119 h 655439"/>
                  <a:gd name="connsiteX38" fmla="*/ 91841 w 129372"/>
                  <a:gd name="connsiteY38" fmla="*/ 594268 h 655439"/>
                  <a:gd name="connsiteX39" fmla="*/ 86079 w 129372"/>
                  <a:gd name="connsiteY39" fmla="*/ 583103 h 655439"/>
                  <a:gd name="connsiteX40" fmla="*/ 82117 w 129372"/>
                  <a:gd name="connsiteY40" fmla="*/ 574820 h 655439"/>
                  <a:gd name="connsiteX41" fmla="*/ 78155 w 129372"/>
                  <a:gd name="connsiteY41" fmla="*/ 565095 h 655439"/>
                  <a:gd name="connsiteX42" fmla="*/ 78155 w 129372"/>
                  <a:gd name="connsiteY42" fmla="*/ 562574 h 655439"/>
                  <a:gd name="connsiteX43" fmla="*/ 71312 w 129372"/>
                  <a:gd name="connsiteY43" fmla="*/ 548167 h 655439"/>
                  <a:gd name="connsiteX44" fmla="*/ 63028 w 129372"/>
                  <a:gd name="connsiteY44" fmla="*/ 526918 h 655439"/>
                  <a:gd name="connsiteX45" fmla="*/ 58707 w 129372"/>
                  <a:gd name="connsiteY45" fmla="*/ 515753 h 655439"/>
                  <a:gd name="connsiteX46" fmla="*/ 56546 w 129372"/>
                  <a:gd name="connsiteY46" fmla="*/ 510350 h 655439"/>
                  <a:gd name="connsiteX47" fmla="*/ 54745 w 129372"/>
                  <a:gd name="connsiteY47" fmla="*/ 504948 h 655439"/>
                  <a:gd name="connsiteX48" fmla="*/ 47902 w 129372"/>
                  <a:gd name="connsiteY48" fmla="*/ 486940 h 655439"/>
                  <a:gd name="connsiteX49" fmla="*/ 38898 w 129372"/>
                  <a:gd name="connsiteY49" fmla="*/ 457046 h 655439"/>
                  <a:gd name="connsiteX50" fmla="*/ 39618 w 129372"/>
                  <a:gd name="connsiteY50" fmla="*/ 456326 h 655439"/>
                  <a:gd name="connsiteX51" fmla="*/ 37457 w 129372"/>
                  <a:gd name="connsiteY51" fmla="*/ 444081 h 655439"/>
                  <a:gd name="connsiteX52" fmla="*/ 27733 w 129372"/>
                  <a:gd name="connsiteY52" fmla="*/ 418149 h 655439"/>
                  <a:gd name="connsiteX53" fmla="*/ 23411 w 129372"/>
                  <a:gd name="connsiteY53" fmla="*/ 398700 h 655439"/>
                  <a:gd name="connsiteX54" fmla="*/ 19809 w 129372"/>
                  <a:gd name="connsiteY54" fmla="*/ 378891 h 655439"/>
                  <a:gd name="connsiteX55" fmla="*/ 16567 w 129372"/>
                  <a:gd name="connsiteY55" fmla="*/ 359082 h 655439"/>
                  <a:gd name="connsiteX56" fmla="*/ 14046 w 129372"/>
                  <a:gd name="connsiteY56" fmla="*/ 339273 h 655439"/>
                  <a:gd name="connsiteX57" fmla="*/ 9724 w 129372"/>
                  <a:gd name="connsiteY57" fmla="*/ 306859 h 655439"/>
                  <a:gd name="connsiteX58" fmla="*/ 7924 w 129372"/>
                  <a:gd name="connsiteY58" fmla="*/ 291372 h 655439"/>
                  <a:gd name="connsiteX59" fmla="*/ 5763 w 129372"/>
                  <a:gd name="connsiteY59" fmla="*/ 288130 h 655439"/>
                  <a:gd name="connsiteX60" fmla="*/ 0 w 129372"/>
                  <a:gd name="connsiteY60" fmla="*/ 223661 h 655439"/>
                  <a:gd name="connsiteX61" fmla="*/ 5042 w 129372"/>
                  <a:gd name="connsiteY61" fmla="*/ 124256 h 655439"/>
                  <a:gd name="connsiteX62" fmla="*/ 6123 w 129372"/>
                  <a:gd name="connsiteY62" fmla="*/ 198089 h 655439"/>
                  <a:gd name="connsiteX63" fmla="*/ 6843 w 129372"/>
                  <a:gd name="connsiteY63" fmla="*/ 240589 h 655439"/>
                  <a:gd name="connsiteX64" fmla="*/ 7924 w 129372"/>
                  <a:gd name="connsiteY64" fmla="*/ 279126 h 655439"/>
                  <a:gd name="connsiteX65" fmla="*/ 8644 w 129372"/>
                  <a:gd name="connsiteY65" fmla="*/ 264719 h 655439"/>
                  <a:gd name="connsiteX66" fmla="*/ 9364 w 129372"/>
                  <a:gd name="connsiteY66" fmla="*/ 276965 h 655439"/>
                  <a:gd name="connsiteX67" fmla="*/ 10805 w 129372"/>
                  <a:gd name="connsiteY67" fmla="*/ 295694 h 655439"/>
                  <a:gd name="connsiteX68" fmla="*/ 12606 w 129372"/>
                  <a:gd name="connsiteY68" fmla="*/ 315863 h 655439"/>
                  <a:gd name="connsiteX69" fmla="*/ 14767 w 129372"/>
                  <a:gd name="connsiteY69" fmla="*/ 332430 h 655439"/>
                  <a:gd name="connsiteX70" fmla="*/ 16567 w 129372"/>
                  <a:gd name="connsiteY70" fmla="*/ 336032 h 655439"/>
                  <a:gd name="connsiteX71" fmla="*/ 14407 w 129372"/>
                  <a:gd name="connsiteY71" fmla="*/ 322706 h 655439"/>
                  <a:gd name="connsiteX72" fmla="*/ 13326 w 129372"/>
                  <a:gd name="connsiteY72" fmla="*/ 315502 h 655439"/>
                  <a:gd name="connsiteX73" fmla="*/ 12606 w 129372"/>
                  <a:gd name="connsiteY73" fmla="*/ 307939 h 655439"/>
                  <a:gd name="connsiteX74" fmla="*/ 9724 w 129372"/>
                  <a:gd name="connsiteY74" fmla="*/ 274804 h 655439"/>
                  <a:gd name="connsiteX75" fmla="*/ 9004 w 129372"/>
                  <a:gd name="connsiteY75" fmla="*/ 239508 h 655439"/>
                  <a:gd name="connsiteX76" fmla="*/ 9004 w 129372"/>
                  <a:gd name="connsiteY76" fmla="*/ 204933 h 655439"/>
                  <a:gd name="connsiteX77" fmla="*/ 9004 w 129372"/>
                  <a:gd name="connsiteY77" fmla="*/ 219339 h 655439"/>
                  <a:gd name="connsiteX78" fmla="*/ 7563 w 129372"/>
                  <a:gd name="connsiteY78" fmla="*/ 72393 h 655439"/>
                  <a:gd name="connsiteX79" fmla="*/ 9004 w 129372"/>
                  <a:gd name="connsiteY79" fmla="*/ 51863 h 655439"/>
                  <a:gd name="connsiteX80" fmla="*/ 8284 w 129372"/>
                  <a:gd name="connsiteY80" fmla="*/ 15847 h 655439"/>
                  <a:gd name="connsiteX81" fmla="*/ 8284 w 129372"/>
                  <a:gd name="connsiteY81" fmla="*/ 360 h 655439"/>
                  <a:gd name="connsiteX82" fmla="*/ 8644 w 129372"/>
                  <a:gd name="connsiteY82" fmla="*/ 70232 h 655439"/>
                  <a:gd name="connsiteX83" fmla="*/ 8644 w 129372"/>
                  <a:gd name="connsiteY83" fmla="*/ 113091 h 655439"/>
                  <a:gd name="connsiteX84" fmla="*/ 8644 w 129372"/>
                  <a:gd name="connsiteY84" fmla="*/ 70232 h 655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129372" h="655439">
                    <a:moveTo>
                      <a:pt x="7924" y="0"/>
                    </a:moveTo>
                    <a:lnTo>
                      <a:pt x="11165" y="23771"/>
                    </a:lnTo>
                    <a:cubicBezTo>
                      <a:pt x="11525" y="91121"/>
                      <a:pt x="11165" y="136862"/>
                      <a:pt x="11165" y="180442"/>
                    </a:cubicBezTo>
                    <a:cubicBezTo>
                      <a:pt x="11165" y="191246"/>
                      <a:pt x="11165" y="202051"/>
                      <a:pt x="11165" y="213216"/>
                    </a:cubicBezTo>
                    <a:cubicBezTo>
                      <a:pt x="11165" y="224021"/>
                      <a:pt x="11165" y="235546"/>
                      <a:pt x="11165" y="246711"/>
                    </a:cubicBezTo>
                    <a:cubicBezTo>
                      <a:pt x="11165" y="252474"/>
                      <a:pt x="11165" y="258237"/>
                      <a:pt x="11525" y="263999"/>
                    </a:cubicBezTo>
                    <a:cubicBezTo>
                      <a:pt x="11525" y="269762"/>
                      <a:pt x="11525" y="275885"/>
                      <a:pt x="12246" y="282007"/>
                    </a:cubicBezTo>
                    <a:cubicBezTo>
                      <a:pt x="12606" y="288130"/>
                      <a:pt x="13326" y="294613"/>
                      <a:pt x="13686" y="301096"/>
                    </a:cubicBezTo>
                    <a:cubicBezTo>
                      <a:pt x="14407" y="307579"/>
                      <a:pt x="14407" y="314782"/>
                      <a:pt x="15487" y="321625"/>
                    </a:cubicBezTo>
                    <a:cubicBezTo>
                      <a:pt x="15487" y="325947"/>
                      <a:pt x="15487" y="324867"/>
                      <a:pt x="14767" y="321625"/>
                    </a:cubicBezTo>
                    <a:cubicBezTo>
                      <a:pt x="14767" y="320185"/>
                      <a:pt x="14046" y="318024"/>
                      <a:pt x="13686" y="315863"/>
                    </a:cubicBezTo>
                    <a:cubicBezTo>
                      <a:pt x="13686" y="313702"/>
                      <a:pt x="13326" y="311541"/>
                      <a:pt x="12966" y="309740"/>
                    </a:cubicBezTo>
                    <a:cubicBezTo>
                      <a:pt x="12966" y="314782"/>
                      <a:pt x="14046" y="319824"/>
                      <a:pt x="14767" y="325227"/>
                    </a:cubicBezTo>
                    <a:cubicBezTo>
                      <a:pt x="15487" y="330629"/>
                      <a:pt x="16207" y="336032"/>
                      <a:pt x="16928" y="341434"/>
                    </a:cubicBezTo>
                    <a:cubicBezTo>
                      <a:pt x="17648" y="346837"/>
                      <a:pt x="18368" y="352599"/>
                      <a:pt x="19089" y="358362"/>
                    </a:cubicBezTo>
                    <a:cubicBezTo>
                      <a:pt x="20169" y="364124"/>
                      <a:pt x="21250" y="369887"/>
                      <a:pt x="22330" y="375650"/>
                    </a:cubicBezTo>
                    <a:cubicBezTo>
                      <a:pt x="23411" y="381412"/>
                      <a:pt x="24491" y="387175"/>
                      <a:pt x="25572" y="392937"/>
                    </a:cubicBezTo>
                    <a:cubicBezTo>
                      <a:pt x="26652" y="398700"/>
                      <a:pt x="28093" y="404463"/>
                      <a:pt x="29533" y="410585"/>
                    </a:cubicBezTo>
                    <a:cubicBezTo>
                      <a:pt x="32415" y="422111"/>
                      <a:pt x="34576" y="433996"/>
                      <a:pt x="38177" y="445521"/>
                    </a:cubicBezTo>
                    <a:cubicBezTo>
                      <a:pt x="39978" y="451284"/>
                      <a:pt x="41419" y="456686"/>
                      <a:pt x="42859" y="462449"/>
                    </a:cubicBezTo>
                    <a:cubicBezTo>
                      <a:pt x="43580" y="465330"/>
                      <a:pt x="44300" y="467851"/>
                      <a:pt x="45380" y="470732"/>
                    </a:cubicBezTo>
                    <a:cubicBezTo>
                      <a:pt x="46101" y="473614"/>
                      <a:pt x="47181" y="476135"/>
                      <a:pt x="48262" y="478656"/>
                    </a:cubicBezTo>
                    <a:cubicBezTo>
                      <a:pt x="51863" y="489461"/>
                      <a:pt x="55465" y="499545"/>
                      <a:pt x="59067" y="509630"/>
                    </a:cubicBezTo>
                    <a:cubicBezTo>
                      <a:pt x="66990" y="528719"/>
                      <a:pt x="73473" y="546007"/>
                      <a:pt x="80316" y="558972"/>
                    </a:cubicBezTo>
                    <a:cubicBezTo>
                      <a:pt x="82837" y="564735"/>
                      <a:pt x="86439" y="573019"/>
                      <a:pt x="90401" y="581662"/>
                    </a:cubicBezTo>
                    <a:cubicBezTo>
                      <a:pt x="94723" y="590306"/>
                      <a:pt x="99045" y="598950"/>
                      <a:pt x="102646" y="606514"/>
                    </a:cubicBezTo>
                    <a:cubicBezTo>
                      <a:pt x="106248" y="614077"/>
                      <a:pt x="109489" y="620200"/>
                      <a:pt x="110930" y="623081"/>
                    </a:cubicBezTo>
                    <a:cubicBezTo>
                      <a:pt x="112371" y="625963"/>
                      <a:pt x="111650" y="625602"/>
                      <a:pt x="108409" y="620200"/>
                    </a:cubicBezTo>
                    <a:cubicBezTo>
                      <a:pt x="111650" y="625602"/>
                      <a:pt x="114892" y="631365"/>
                      <a:pt x="118493" y="637128"/>
                    </a:cubicBezTo>
                    <a:cubicBezTo>
                      <a:pt x="122095" y="642890"/>
                      <a:pt x="125337" y="649373"/>
                      <a:pt x="129298" y="655136"/>
                    </a:cubicBezTo>
                    <a:cubicBezTo>
                      <a:pt x="130019" y="656937"/>
                      <a:pt x="125337" y="650454"/>
                      <a:pt x="121015" y="642890"/>
                    </a:cubicBezTo>
                    <a:cubicBezTo>
                      <a:pt x="116693" y="635327"/>
                      <a:pt x="112011" y="627403"/>
                      <a:pt x="111290" y="627403"/>
                    </a:cubicBezTo>
                    <a:cubicBezTo>
                      <a:pt x="117053" y="637128"/>
                      <a:pt x="118854" y="641089"/>
                      <a:pt x="120654" y="643250"/>
                    </a:cubicBezTo>
                    <a:cubicBezTo>
                      <a:pt x="115612" y="635327"/>
                      <a:pt x="117053" y="640009"/>
                      <a:pt x="114532" y="637128"/>
                    </a:cubicBezTo>
                    <a:cubicBezTo>
                      <a:pt x="112011" y="634246"/>
                      <a:pt x="104447" y="624162"/>
                      <a:pt x="84278" y="583824"/>
                    </a:cubicBezTo>
                    <a:cubicBezTo>
                      <a:pt x="78155" y="567616"/>
                      <a:pt x="84278" y="581662"/>
                      <a:pt x="92922" y="596789"/>
                    </a:cubicBezTo>
                    <a:cubicBezTo>
                      <a:pt x="96884" y="604353"/>
                      <a:pt x="101206" y="612637"/>
                      <a:pt x="104087" y="617319"/>
                    </a:cubicBezTo>
                    <a:cubicBezTo>
                      <a:pt x="106968" y="622001"/>
                      <a:pt x="108409" y="623802"/>
                      <a:pt x="106608" y="619119"/>
                    </a:cubicBezTo>
                    <a:cubicBezTo>
                      <a:pt x="92922" y="592828"/>
                      <a:pt x="93642" y="596429"/>
                      <a:pt x="91841" y="594268"/>
                    </a:cubicBezTo>
                    <a:cubicBezTo>
                      <a:pt x="89680" y="589946"/>
                      <a:pt x="87880" y="586345"/>
                      <a:pt x="86079" y="583103"/>
                    </a:cubicBezTo>
                    <a:cubicBezTo>
                      <a:pt x="84638" y="579862"/>
                      <a:pt x="83198" y="576980"/>
                      <a:pt x="82117" y="574820"/>
                    </a:cubicBezTo>
                    <a:cubicBezTo>
                      <a:pt x="79956" y="570137"/>
                      <a:pt x="78876" y="566896"/>
                      <a:pt x="78155" y="565095"/>
                    </a:cubicBezTo>
                    <a:cubicBezTo>
                      <a:pt x="76715" y="561133"/>
                      <a:pt x="77435" y="561493"/>
                      <a:pt x="78155" y="562574"/>
                    </a:cubicBezTo>
                    <a:cubicBezTo>
                      <a:pt x="76354" y="559333"/>
                      <a:pt x="74194" y="554290"/>
                      <a:pt x="71312" y="548167"/>
                    </a:cubicBezTo>
                    <a:cubicBezTo>
                      <a:pt x="68431" y="542045"/>
                      <a:pt x="65910" y="534481"/>
                      <a:pt x="63028" y="526918"/>
                    </a:cubicBezTo>
                    <a:cubicBezTo>
                      <a:pt x="61588" y="523316"/>
                      <a:pt x="60147" y="519354"/>
                      <a:pt x="58707" y="515753"/>
                    </a:cubicBezTo>
                    <a:cubicBezTo>
                      <a:pt x="57986" y="513952"/>
                      <a:pt x="57266" y="512151"/>
                      <a:pt x="56546" y="510350"/>
                    </a:cubicBezTo>
                    <a:cubicBezTo>
                      <a:pt x="55825" y="508550"/>
                      <a:pt x="55105" y="506749"/>
                      <a:pt x="54745" y="504948"/>
                    </a:cubicBezTo>
                    <a:cubicBezTo>
                      <a:pt x="52224" y="497745"/>
                      <a:pt x="50063" y="491622"/>
                      <a:pt x="47902" y="486940"/>
                    </a:cubicBezTo>
                    <a:cubicBezTo>
                      <a:pt x="41779" y="469652"/>
                      <a:pt x="39978" y="461008"/>
                      <a:pt x="38898" y="457046"/>
                    </a:cubicBezTo>
                    <a:cubicBezTo>
                      <a:pt x="38177" y="453445"/>
                      <a:pt x="38898" y="454525"/>
                      <a:pt x="39618" y="456326"/>
                    </a:cubicBezTo>
                    <a:cubicBezTo>
                      <a:pt x="41419" y="460288"/>
                      <a:pt x="43940" y="467131"/>
                      <a:pt x="37457" y="444081"/>
                    </a:cubicBezTo>
                    <a:cubicBezTo>
                      <a:pt x="33855" y="435437"/>
                      <a:pt x="30974" y="426793"/>
                      <a:pt x="27733" y="418149"/>
                    </a:cubicBezTo>
                    <a:lnTo>
                      <a:pt x="23411" y="398700"/>
                    </a:lnTo>
                    <a:cubicBezTo>
                      <a:pt x="21970" y="392217"/>
                      <a:pt x="21250" y="385734"/>
                      <a:pt x="19809" y="378891"/>
                    </a:cubicBezTo>
                    <a:lnTo>
                      <a:pt x="16567" y="359082"/>
                    </a:lnTo>
                    <a:cubicBezTo>
                      <a:pt x="15487" y="352599"/>
                      <a:pt x="14767" y="345756"/>
                      <a:pt x="14046" y="339273"/>
                    </a:cubicBezTo>
                    <a:cubicBezTo>
                      <a:pt x="12246" y="324867"/>
                      <a:pt x="10445" y="314422"/>
                      <a:pt x="9724" y="306859"/>
                    </a:cubicBezTo>
                    <a:cubicBezTo>
                      <a:pt x="9004" y="299295"/>
                      <a:pt x="8284" y="294253"/>
                      <a:pt x="7924" y="291372"/>
                    </a:cubicBezTo>
                    <a:cubicBezTo>
                      <a:pt x="6843" y="285609"/>
                      <a:pt x="6483" y="287050"/>
                      <a:pt x="5763" y="288130"/>
                    </a:cubicBezTo>
                    <a:cubicBezTo>
                      <a:pt x="5042" y="290291"/>
                      <a:pt x="1801" y="290651"/>
                      <a:pt x="0" y="223661"/>
                    </a:cubicBezTo>
                    <a:cubicBezTo>
                      <a:pt x="1441" y="241309"/>
                      <a:pt x="4322" y="187285"/>
                      <a:pt x="5042" y="124256"/>
                    </a:cubicBezTo>
                    <a:cubicBezTo>
                      <a:pt x="5042" y="142985"/>
                      <a:pt x="5763" y="169997"/>
                      <a:pt x="6123" y="198089"/>
                    </a:cubicBezTo>
                    <a:cubicBezTo>
                      <a:pt x="6123" y="212136"/>
                      <a:pt x="6123" y="226902"/>
                      <a:pt x="6843" y="240589"/>
                    </a:cubicBezTo>
                    <a:cubicBezTo>
                      <a:pt x="6843" y="254275"/>
                      <a:pt x="7563" y="267241"/>
                      <a:pt x="7924" y="279126"/>
                    </a:cubicBezTo>
                    <a:cubicBezTo>
                      <a:pt x="7924" y="262198"/>
                      <a:pt x="7924" y="259677"/>
                      <a:pt x="8644" y="264719"/>
                    </a:cubicBezTo>
                    <a:cubicBezTo>
                      <a:pt x="8644" y="267241"/>
                      <a:pt x="8644" y="271563"/>
                      <a:pt x="9364" y="276965"/>
                    </a:cubicBezTo>
                    <a:cubicBezTo>
                      <a:pt x="9724" y="282368"/>
                      <a:pt x="10445" y="288850"/>
                      <a:pt x="10805" y="295694"/>
                    </a:cubicBezTo>
                    <a:cubicBezTo>
                      <a:pt x="11525" y="302537"/>
                      <a:pt x="11885" y="309380"/>
                      <a:pt x="12606" y="315863"/>
                    </a:cubicBezTo>
                    <a:cubicBezTo>
                      <a:pt x="13326" y="322345"/>
                      <a:pt x="14407" y="328108"/>
                      <a:pt x="14767" y="332430"/>
                    </a:cubicBezTo>
                    <a:cubicBezTo>
                      <a:pt x="16207" y="341434"/>
                      <a:pt x="16928" y="344676"/>
                      <a:pt x="16567" y="336032"/>
                    </a:cubicBezTo>
                    <a:cubicBezTo>
                      <a:pt x="15847" y="332070"/>
                      <a:pt x="15127" y="327388"/>
                      <a:pt x="14407" y="322706"/>
                    </a:cubicBezTo>
                    <a:cubicBezTo>
                      <a:pt x="14407" y="320185"/>
                      <a:pt x="13686" y="318024"/>
                      <a:pt x="13326" y="315502"/>
                    </a:cubicBezTo>
                    <a:cubicBezTo>
                      <a:pt x="13326" y="312981"/>
                      <a:pt x="12966" y="310460"/>
                      <a:pt x="12606" y="307939"/>
                    </a:cubicBezTo>
                    <a:cubicBezTo>
                      <a:pt x="11525" y="297494"/>
                      <a:pt x="10445" y="286329"/>
                      <a:pt x="9724" y="274804"/>
                    </a:cubicBezTo>
                    <a:cubicBezTo>
                      <a:pt x="9724" y="263279"/>
                      <a:pt x="9004" y="251394"/>
                      <a:pt x="9004" y="239508"/>
                    </a:cubicBezTo>
                    <a:cubicBezTo>
                      <a:pt x="9004" y="227623"/>
                      <a:pt x="9004" y="215737"/>
                      <a:pt x="9004" y="204933"/>
                    </a:cubicBezTo>
                    <a:lnTo>
                      <a:pt x="9004" y="219339"/>
                    </a:lnTo>
                    <a:cubicBezTo>
                      <a:pt x="9724" y="172518"/>
                      <a:pt x="6483" y="136862"/>
                      <a:pt x="7563" y="72393"/>
                    </a:cubicBezTo>
                    <a:cubicBezTo>
                      <a:pt x="7563" y="40338"/>
                      <a:pt x="8284" y="46101"/>
                      <a:pt x="9004" y="51863"/>
                    </a:cubicBezTo>
                    <a:cubicBezTo>
                      <a:pt x="9004" y="38177"/>
                      <a:pt x="8644" y="25572"/>
                      <a:pt x="8284" y="15847"/>
                    </a:cubicBezTo>
                    <a:cubicBezTo>
                      <a:pt x="8284" y="6483"/>
                      <a:pt x="8284" y="360"/>
                      <a:pt x="8284" y="360"/>
                    </a:cubicBezTo>
                    <a:close/>
                    <a:moveTo>
                      <a:pt x="8644" y="70232"/>
                    </a:moveTo>
                    <a:lnTo>
                      <a:pt x="8644" y="113091"/>
                    </a:lnTo>
                    <a:cubicBezTo>
                      <a:pt x="8644" y="103007"/>
                      <a:pt x="8644" y="86799"/>
                      <a:pt x="8644" y="70232"/>
                    </a:cubicBezTo>
                    <a:close/>
                  </a:path>
                </a:pathLst>
              </a:custGeom>
              <a:solidFill>
                <a:schemeClr val="accent2"/>
              </a:solidFill>
              <a:ln w="0" cap="flat">
                <a:noFill/>
                <a:prstDash val="solid"/>
                <a:miter/>
              </a:ln>
            </p:spPr>
            <p:txBody>
              <a:bodyPr rtlCol="0" anchor="ctr"/>
              <a:lstStyle/>
              <a:p>
                <a:endParaRPr lang="en-US" sz="744"/>
              </a:p>
            </p:txBody>
          </p:sp>
          <p:sp>
            <p:nvSpPr>
              <p:cNvPr id="1320" name="Freeform: Shape 1319">
                <a:extLst>
                  <a:ext uri="{FF2B5EF4-FFF2-40B4-BE49-F238E27FC236}">
                    <a16:creationId xmlns:a16="http://schemas.microsoft.com/office/drawing/2014/main" id="{74974456-DDCD-A775-2E1F-FC27E5CEB7B7}"/>
                  </a:ext>
                </a:extLst>
              </p:cNvPr>
              <p:cNvSpPr/>
              <p:nvPr/>
            </p:nvSpPr>
            <p:spPr>
              <a:xfrm>
                <a:off x="11790653" y="3955401"/>
                <a:ext cx="3601" cy="12965"/>
              </a:xfrm>
              <a:custGeom>
                <a:avLst/>
                <a:gdLst>
                  <a:gd name="connsiteX0" fmla="*/ 0 w 3601"/>
                  <a:gd name="connsiteY0" fmla="*/ 0 h 12965"/>
                  <a:gd name="connsiteX1" fmla="*/ 0 w 3601"/>
                  <a:gd name="connsiteY1" fmla="*/ 12966 h 12965"/>
                  <a:gd name="connsiteX2" fmla="*/ 0 w 3601"/>
                  <a:gd name="connsiteY2" fmla="*/ 0 h 12965"/>
                </a:gdLst>
                <a:ahLst/>
                <a:cxnLst>
                  <a:cxn ang="0">
                    <a:pos x="connsiteX0" y="connsiteY0"/>
                  </a:cxn>
                  <a:cxn ang="0">
                    <a:pos x="connsiteX1" y="connsiteY1"/>
                  </a:cxn>
                  <a:cxn ang="0">
                    <a:pos x="connsiteX2" y="connsiteY2"/>
                  </a:cxn>
                </a:cxnLst>
                <a:rect l="l" t="t" r="r" b="b"/>
                <a:pathLst>
                  <a:path w="3601" h="12965">
                    <a:moveTo>
                      <a:pt x="0" y="0"/>
                    </a:moveTo>
                    <a:cubicBezTo>
                      <a:pt x="0" y="4322"/>
                      <a:pt x="0" y="9364"/>
                      <a:pt x="0" y="12966"/>
                    </a:cubicBezTo>
                    <a:cubicBezTo>
                      <a:pt x="0" y="10085"/>
                      <a:pt x="0" y="5042"/>
                      <a:pt x="0" y="0"/>
                    </a:cubicBezTo>
                    <a:close/>
                  </a:path>
                </a:pathLst>
              </a:custGeom>
              <a:solidFill>
                <a:schemeClr val="accent2"/>
              </a:solidFill>
              <a:ln w="0" cap="flat">
                <a:noFill/>
                <a:prstDash val="solid"/>
                <a:miter/>
              </a:ln>
            </p:spPr>
            <p:txBody>
              <a:bodyPr rtlCol="0" anchor="ctr"/>
              <a:lstStyle/>
              <a:p>
                <a:endParaRPr lang="en-US" sz="744"/>
              </a:p>
            </p:txBody>
          </p:sp>
          <p:sp>
            <p:nvSpPr>
              <p:cNvPr id="1321" name="Freeform: Shape 1320">
                <a:extLst>
                  <a:ext uri="{FF2B5EF4-FFF2-40B4-BE49-F238E27FC236}">
                    <a16:creationId xmlns:a16="http://schemas.microsoft.com/office/drawing/2014/main" id="{8FD6035B-02C9-FA29-7641-12A32AE8E3AD}"/>
                  </a:ext>
                </a:extLst>
              </p:cNvPr>
              <p:cNvSpPr/>
              <p:nvPr/>
            </p:nvSpPr>
            <p:spPr>
              <a:xfrm>
                <a:off x="8697577" y="3167006"/>
                <a:ext cx="17647" cy="18368"/>
              </a:xfrm>
              <a:custGeom>
                <a:avLst/>
                <a:gdLst>
                  <a:gd name="connsiteX0" fmla="*/ 0 w 17647"/>
                  <a:gd name="connsiteY0" fmla="*/ 18368 h 18368"/>
                  <a:gd name="connsiteX1" fmla="*/ 17648 w 17647"/>
                  <a:gd name="connsiteY1" fmla="*/ 0 h 18368"/>
                  <a:gd name="connsiteX2" fmla="*/ 0 w 17647"/>
                  <a:gd name="connsiteY2" fmla="*/ 18368 h 18368"/>
                </a:gdLst>
                <a:ahLst/>
                <a:cxnLst>
                  <a:cxn ang="0">
                    <a:pos x="connsiteX0" y="connsiteY0"/>
                  </a:cxn>
                  <a:cxn ang="0">
                    <a:pos x="connsiteX1" y="connsiteY1"/>
                  </a:cxn>
                  <a:cxn ang="0">
                    <a:pos x="connsiteX2" y="connsiteY2"/>
                  </a:cxn>
                </a:cxnLst>
                <a:rect l="l" t="t" r="r" b="b"/>
                <a:pathLst>
                  <a:path w="17647" h="18368">
                    <a:moveTo>
                      <a:pt x="0" y="18368"/>
                    </a:moveTo>
                    <a:lnTo>
                      <a:pt x="17648" y="0"/>
                    </a:lnTo>
                    <a:cubicBezTo>
                      <a:pt x="10805" y="7203"/>
                      <a:pt x="5042" y="12966"/>
                      <a:pt x="0" y="18368"/>
                    </a:cubicBezTo>
                    <a:close/>
                  </a:path>
                </a:pathLst>
              </a:custGeom>
              <a:solidFill>
                <a:schemeClr val="accent2"/>
              </a:solidFill>
              <a:ln w="0" cap="flat">
                <a:noFill/>
                <a:prstDash val="solid"/>
                <a:miter/>
              </a:ln>
            </p:spPr>
            <p:txBody>
              <a:bodyPr rtlCol="0" anchor="ctr"/>
              <a:lstStyle/>
              <a:p>
                <a:endParaRPr lang="en-US" sz="744"/>
              </a:p>
            </p:txBody>
          </p:sp>
          <p:sp>
            <p:nvSpPr>
              <p:cNvPr id="1322" name="Freeform: Shape 1321">
                <a:extLst>
                  <a:ext uri="{FF2B5EF4-FFF2-40B4-BE49-F238E27FC236}">
                    <a16:creationId xmlns:a16="http://schemas.microsoft.com/office/drawing/2014/main" id="{D0D91B16-4C1E-C06D-E7FB-A5606B58A512}"/>
                  </a:ext>
                </a:extLst>
              </p:cNvPr>
              <p:cNvSpPr/>
              <p:nvPr/>
            </p:nvSpPr>
            <p:spPr>
              <a:xfrm>
                <a:off x="9189199" y="2908049"/>
                <a:ext cx="37096" cy="5402"/>
              </a:xfrm>
              <a:custGeom>
                <a:avLst/>
                <a:gdLst>
                  <a:gd name="connsiteX0" fmla="*/ 0 w 37096"/>
                  <a:gd name="connsiteY0" fmla="*/ 5402 h 5402"/>
                  <a:gd name="connsiteX1" fmla="*/ 37097 w 37096"/>
                  <a:gd name="connsiteY1" fmla="*/ 0 h 5402"/>
                  <a:gd name="connsiteX2" fmla="*/ 0 w 37096"/>
                  <a:gd name="connsiteY2" fmla="*/ 5402 h 5402"/>
                </a:gdLst>
                <a:ahLst/>
                <a:cxnLst>
                  <a:cxn ang="0">
                    <a:pos x="connsiteX0" y="connsiteY0"/>
                  </a:cxn>
                  <a:cxn ang="0">
                    <a:pos x="connsiteX1" y="connsiteY1"/>
                  </a:cxn>
                  <a:cxn ang="0">
                    <a:pos x="connsiteX2" y="connsiteY2"/>
                  </a:cxn>
                </a:cxnLst>
                <a:rect l="l" t="t" r="r" b="b"/>
                <a:pathLst>
                  <a:path w="37096" h="5402">
                    <a:moveTo>
                      <a:pt x="0" y="5402"/>
                    </a:moveTo>
                    <a:lnTo>
                      <a:pt x="37097" y="0"/>
                    </a:lnTo>
                    <a:cubicBezTo>
                      <a:pt x="22330" y="1801"/>
                      <a:pt x="10805" y="3602"/>
                      <a:pt x="0" y="5402"/>
                    </a:cubicBezTo>
                    <a:close/>
                  </a:path>
                </a:pathLst>
              </a:custGeom>
              <a:solidFill>
                <a:schemeClr val="accent2"/>
              </a:solidFill>
              <a:ln w="0" cap="flat">
                <a:noFill/>
                <a:prstDash val="solid"/>
                <a:miter/>
              </a:ln>
            </p:spPr>
            <p:txBody>
              <a:bodyPr rtlCol="0" anchor="ctr"/>
              <a:lstStyle/>
              <a:p>
                <a:endParaRPr lang="en-US" sz="744"/>
              </a:p>
            </p:txBody>
          </p:sp>
          <p:sp>
            <p:nvSpPr>
              <p:cNvPr id="1323" name="Freeform: Shape 1322">
                <a:extLst>
                  <a:ext uri="{FF2B5EF4-FFF2-40B4-BE49-F238E27FC236}">
                    <a16:creationId xmlns:a16="http://schemas.microsoft.com/office/drawing/2014/main" id="{E5F108AB-CB81-1E97-0E43-655BA03F8926}"/>
                  </a:ext>
                </a:extLst>
              </p:cNvPr>
              <p:cNvSpPr/>
              <p:nvPr/>
            </p:nvSpPr>
            <p:spPr>
              <a:xfrm>
                <a:off x="11784170" y="3650344"/>
                <a:ext cx="1080" cy="6843"/>
              </a:xfrm>
              <a:custGeom>
                <a:avLst/>
                <a:gdLst>
                  <a:gd name="connsiteX0" fmla="*/ 1081 w 1080"/>
                  <a:gd name="connsiteY0" fmla="*/ 6843 h 6843"/>
                  <a:gd name="connsiteX1" fmla="*/ 1081 w 1080"/>
                  <a:gd name="connsiteY1" fmla="*/ 5763 h 6843"/>
                  <a:gd name="connsiteX2" fmla="*/ 0 w 1080"/>
                  <a:gd name="connsiteY2" fmla="*/ 0 h 6843"/>
                  <a:gd name="connsiteX3" fmla="*/ 1081 w 1080"/>
                  <a:gd name="connsiteY3" fmla="*/ 6843 h 6843"/>
                </a:gdLst>
                <a:ahLst/>
                <a:cxnLst>
                  <a:cxn ang="0">
                    <a:pos x="connsiteX0" y="connsiteY0"/>
                  </a:cxn>
                  <a:cxn ang="0">
                    <a:pos x="connsiteX1" y="connsiteY1"/>
                  </a:cxn>
                  <a:cxn ang="0">
                    <a:pos x="connsiteX2" y="connsiteY2"/>
                  </a:cxn>
                  <a:cxn ang="0">
                    <a:pos x="connsiteX3" y="connsiteY3"/>
                  </a:cxn>
                </a:cxnLst>
                <a:rect l="l" t="t" r="r" b="b"/>
                <a:pathLst>
                  <a:path w="1080" h="6843">
                    <a:moveTo>
                      <a:pt x="1081" y="6843"/>
                    </a:moveTo>
                    <a:lnTo>
                      <a:pt x="1081" y="5763"/>
                    </a:lnTo>
                    <a:cubicBezTo>
                      <a:pt x="721" y="3602"/>
                      <a:pt x="360" y="2161"/>
                      <a:pt x="0" y="0"/>
                    </a:cubicBezTo>
                    <a:lnTo>
                      <a:pt x="1081" y="6843"/>
                    </a:lnTo>
                    <a:close/>
                  </a:path>
                </a:pathLst>
              </a:custGeom>
              <a:solidFill>
                <a:schemeClr val="accent2"/>
              </a:solidFill>
              <a:ln w="0" cap="flat">
                <a:noFill/>
                <a:prstDash val="solid"/>
                <a:miter/>
              </a:ln>
            </p:spPr>
            <p:txBody>
              <a:bodyPr rtlCol="0" anchor="ctr"/>
              <a:lstStyle/>
              <a:p>
                <a:endParaRPr lang="en-US" sz="744"/>
              </a:p>
            </p:txBody>
          </p:sp>
          <p:sp>
            <p:nvSpPr>
              <p:cNvPr id="1324" name="Freeform: Shape 1323">
                <a:extLst>
                  <a:ext uri="{FF2B5EF4-FFF2-40B4-BE49-F238E27FC236}">
                    <a16:creationId xmlns:a16="http://schemas.microsoft.com/office/drawing/2014/main" id="{7116CA9A-778B-FB9D-3BF3-4F2BBFE62137}"/>
                  </a:ext>
                </a:extLst>
              </p:cNvPr>
              <p:cNvSpPr/>
              <p:nvPr/>
            </p:nvSpPr>
            <p:spPr>
              <a:xfrm>
                <a:off x="10313626" y="2911650"/>
                <a:ext cx="20169" cy="720"/>
              </a:xfrm>
              <a:custGeom>
                <a:avLst/>
                <a:gdLst>
                  <a:gd name="connsiteX0" fmla="*/ 0 w 20169"/>
                  <a:gd name="connsiteY0" fmla="*/ 0 h 720"/>
                  <a:gd name="connsiteX1" fmla="*/ 20169 w 20169"/>
                  <a:gd name="connsiteY1" fmla="*/ 720 h 720"/>
                  <a:gd name="connsiteX2" fmla="*/ 0 w 20169"/>
                  <a:gd name="connsiteY2" fmla="*/ 0 h 720"/>
                </a:gdLst>
                <a:ahLst/>
                <a:cxnLst>
                  <a:cxn ang="0">
                    <a:pos x="connsiteX0" y="connsiteY0"/>
                  </a:cxn>
                  <a:cxn ang="0">
                    <a:pos x="connsiteX1" y="connsiteY1"/>
                  </a:cxn>
                  <a:cxn ang="0">
                    <a:pos x="connsiteX2" y="connsiteY2"/>
                  </a:cxn>
                </a:cxnLst>
                <a:rect l="l" t="t" r="r" b="b"/>
                <a:pathLst>
                  <a:path w="20169" h="720">
                    <a:moveTo>
                      <a:pt x="0" y="0"/>
                    </a:moveTo>
                    <a:cubicBezTo>
                      <a:pt x="5402" y="0"/>
                      <a:pt x="11885" y="360"/>
                      <a:pt x="20169" y="720"/>
                    </a:cubicBezTo>
                    <a:cubicBezTo>
                      <a:pt x="19089" y="720"/>
                      <a:pt x="11525" y="360"/>
                      <a:pt x="0" y="0"/>
                    </a:cubicBezTo>
                    <a:close/>
                  </a:path>
                </a:pathLst>
              </a:custGeom>
              <a:solidFill>
                <a:schemeClr val="accent2"/>
              </a:solidFill>
              <a:ln w="0" cap="flat">
                <a:noFill/>
                <a:prstDash val="solid"/>
                <a:miter/>
              </a:ln>
            </p:spPr>
            <p:txBody>
              <a:bodyPr rtlCol="0" anchor="ctr"/>
              <a:lstStyle/>
              <a:p>
                <a:endParaRPr lang="en-US" sz="744"/>
              </a:p>
            </p:txBody>
          </p:sp>
          <p:sp>
            <p:nvSpPr>
              <p:cNvPr id="1325" name="Freeform: Shape 1324">
                <a:extLst>
                  <a:ext uri="{FF2B5EF4-FFF2-40B4-BE49-F238E27FC236}">
                    <a16:creationId xmlns:a16="http://schemas.microsoft.com/office/drawing/2014/main" id="{4971D35C-8D7D-0634-31EF-BB4D62731FDA}"/>
                  </a:ext>
                </a:extLst>
              </p:cNvPr>
              <p:cNvSpPr/>
              <p:nvPr/>
            </p:nvSpPr>
            <p:spPr>
              <a:xfrm>
                <a:off x="9182356" y="2913811"/>
                <a:ext cx="6843" cy="1080"/>
              </a:xfrm>
              <a:custGeom>
                <a:avLst/>
                <a:gdLst>
                  <a:gd name="connsiteX0" fmla="*/ 0 w 6843"/>
                  <a:gd name="connsiteY0" fmla="*/ 720 h 1080"/>
                  <a:gd name="connsiteX1" fmla="*/ 2161 w 6843"/>
                  <a:gd name="connsiteY1" fmla="*/ 720 h 1080"/>
                  <a:gd name="connsiteX2" fmla="*/ 6843 w 6843"/>
                  <a:gd name="connsiteY2" fmla="*/ 0 h 1080"/>
                  <a:gd name="connsiteX3" fmla="*/ 0 w 6843"/>
                  <a:gd name="connsiteY3" fmla="*/ 1080 h 1080"/>
                </a:gdLst>
                <a:ahLst/>
                <a:cxnLst>
                  <a:cxn ang="0">
                    <a:pos x="connsiteX0" y="connsiteY0"/>
                  </a:cxn>
                  <a:cxn ang="0">
                    <a:pos x="connsiteX1" y="connsiteY1"/>
                  </a:cxn>
                  <a:cxn ang="0">
                    <a:pos x="connsiteX2" y="connsiteY2"/>
                  </a:cxn>
                  <a:cxn ang="0">
                    <a:pos x="connsiteX3" y="connsiteY3"/>
                  </a:cxn>
                </a:cxnLst>
                <a:rect l="l" t="t" r="r" b="b"/>
                <a:pathLst>
                  <a:path w="6843" h="1080">
                    <a:moveTo>
                      <a:pt x="0" y="720"/>
                    </a:moveTo>
                    <a:cubicBezTo>
                      <a:pt x="1080" y="720"/>
                      <a:pt x="1441" y="720"/>
                      <a:pt x="2161" y="720"/>
                    </a:cubicBezTo>
                    <a:cubicBezTo>
                      <a:pt x="3602" y="720"/>
                      <a:pt x="5042" y="360"/>
                      <a:pt x="6843" y="0"/>
                    </a:cubicBezTo>
                    <a:cubicBezTo>
                      <a:pt x="4682" y="0"/>
                      <a:pt x="2161" y="720"/>
                      <a:pt x="0" y="1080"/>
                    </a:cubicBezTo>
                    <a:close/>
                  </a:path>
                </a:pathLst>
              </a:custGeom>
              <a:solidFill>
                <a:schemeClr val="accent2"/>
              </a:solidFill>
              <a:ln w="0" cap="flat">
                <a:noFill/>
                <a:prstDash val="solid"/>
                <a:miter/>
              </a:ln>
            </p:spPr>
            <p:txBody>
              <a:bodyPr rtlCol="0" anchor="ctr"/>
              <a:lstStyle/>
              <a:p>
                <a:endParaRPr lang="en-US" sz="744"/>
              </a:p>
            </p:txBody>
          </p:sp>
          <p:sp>
            <p:nvSpPr>
              <p:cNvPr id="1326" name="Freeform: Shape 1325">
                <a:extLst>
                  <a:ext uri="{FF2B5EF4-FFF2-40B4-BE49-F238E27FC236}">
                    <a16:creationId xmlns:a16="http://schemas.microsoft.com/office/drawing/2014/main" id="{C5F22586-51AE-8485-BFFA-9135F3546BAA}"/>
                  </a:ext>
                </a:extLst>
              </p:cNvPr>
              <p:cNvSpPr/>
              <p:nvPr/>
            </p:nvSpPr>
            <p:spPr>
              <a:xfrm>
                <a:off x="8543068" y="3388506"/>
                <a:ext cx="6482" cy="15126"/>
              </a:xfrm>
              <a:custGeom>
                <a:avLst/>
                <a:gdLst>
                  <a:gd name="connsiteX0" fmla="*/ 6483 w 6482"/>
                  <a:gd name="connsiteY0" fmla="*/ 0 h 15126"/>
                  <a:gd name="connsiteX1" fmla="*/ 0 w 6482"/>
                  <a:gd name="connsiteY1" fmla="*/ 15127 h 15126"/>
                  <a:gd name="connsiteX2" fmla="*/ 6483 w 6482"/>
                  <a:gd name="connsiteY2" fmla="*/ 0 h 15126"/>
                </a:gdLst>
                <a:ahLst/>
                <a:cxnLst>
                  <a:cxn ang="0">
                    <a:pos x="connsiteX0" y="connsiteY0"/>
                  </a:cxn>
                  <a:cxn ang="0">
                    <a:pos x="connsiteX1" y="connsiteY1"/>
                  </a:cxn>
                  <a:cxn ang="0">
                    <a:pos x="connsiteX2" y="connsiteY2"/>
                  </a:cxn>
                </a:cxnLst>
                <a:rect l="l" t="t" r="r" b="b"/>
                <a:pathLst>
                  <a:path w="6482" h="15126">
                    <a:moveTo>
                      <a:pt x="6483" y="0"/>
                    </a:moveTo>
                    <a:cubicBezTo>
                      <a:pt x="4322" y="5042"/>
                      <a:pt x="2161" y="9724"/>
                      <a:pt x="0" y="15127"/>
                    </a:cubicBezTo>
                    <a:cubicBezTo>
                      <a:pt x="3241" y="7924"/>
                      <a:pt x="5042" y="3602"/>
                      <a:pt x="6483" y="0"/>
                    </a:cubicBezTo>
                    <a:close/>
                  </a:path>
                </a:pathLst>
              </a:custGeom>
              <a:solidFill>
                <a:schemeClr val="accent2"/>
              </a:solidFill>
              <a:ln w="0" cap="flat">
                <a:noFill/>
                <a:prstDash val="solid"/>
                <a:miter/>
              </a:ln>
            </p:spPr>
            <p:txBody>
              <a:bodyPr rtlCol="0" anchor="ctr"/>
              <a:lstStyle/>
              <a:p>
                <a:endParaRPr lang="en-US" sz="744"/>
              </a:p>
            </p:txBody>
          </p:sp>
          <p:sp>
            <p:nvSpPr>
              <p:cNvPr id="1327" name="Freeform: Shape 1326">
                <a:extLst>
                  <a:ext uri="{FF2B5EF4-FFF2-40B4-BE49-F238E27FC236}">
                    <a16:creationId xmlns:a16="http://schemas.microsoft.com/office/drawing/2014/main" id="{33A7E9BC-B2A6-ECA9-A33B-24FBCADFAC27}"/>
                  </a:ext>
                </a:extLst>
              </p:cNvPr>
              <p:cNvSpPr/>
              <p:nvPr/>
            </p:nvSpPr>
            <p:spPr>
              <a:xfrm>
                <a:off x="8566838" y="3360413"/>
                <a:ext cx="6843" cy="14046"/>
              </a:xfrm>
              <a:custGeom>
                <a:avLst/>
                <a:gdLst>
                  <a:gd name="connsiteX0" fmla="*/ 6843 w 6843"/>
                  <a:gd name="connsiteY0" fmla="*/ 0 h 14046"/>
                  <a:gd name="connsiteX1" fmla="*/ 0 w 6843"/>
                  <a:gd name="connsiteY1" fmla="*/ 14046 h 14046"/>
                  <a:gd name="connsiteX2" fmla="*/ 6843 w 6843"/>
                  <a:gd name="connsiteY2" fmla="*/ 0 h 14046"/>
                </a:gdLst>
                <a:ahLst/>
                <a:cxnLst>
                  <a:cxn ang="0">
                    <a:pos x="connsiteX0" y="connsiteY0"/>
                  </a:cxn>
                  <a:cxn ang="0">
                    <a:pos x="connsiteX1" y="connsiteY1"/>
                  </a:cxn>
                  <a:cxn ang="0">
                    <a:pos x="connsiteX2" y="connsiteY2"/>
                  </a:cxn>
                </a:cxnLst>
                <a:rect l="l" t="t" r="r" b="b"/>
                <a:pathLst>
                  <a:path w="6843" h="14046">
                    <a:moveTo>
                      <a:pt x="6843" y="0"/>
                    </a:moveTo>
                    <a:cubicBezTo>
                      <a:pt x="4322" y="5402"/>
                      <a:pt x="1801" y="10445"/>
                      <a:pt x="0" y="14046"/>
                    </a:cubicBezTo>
                    <a:lnTo>
                      <a:pt x="6843" y="0"/>
                    </a:lnTo>
                    <a:close/>
                  </a:path>
                </a:pathLst>
              </a:custGeom>
              <a:solidFill>
                <a:schemeClr val="accent2"/>
              </a:solidFill>
              <a:ln w="0" cap="flat">
                <a:noFill/>
                <a:prstDash val="solid"/>
                <a:miter/>
              </a:ln>
            </p:spPr>
            <p:txBody>
              <a:bodyPr rtlCol="0" anchor="ctr"/>
              <a:lstStyle/>
              <a:p>
                <a:endParaRPr lang="en-US" sz="744"/>
              </a:p>
            </p:txBody>
          </p:sp>
          <p:sp>
            <p:nvSpPr>
              <p:cNvPr id="1328" name="Freeform: Shape 1327">
                <a:extLst>
                  <a:ext uri="{FF2B5EF4-FFF2-40B4-BE49-F238E27FC236}">
                    <a16:creationId xmlns:a16="http://schemas.microsoft.com/office/drawing/2014/main" id="{A03BB1EA-9CAE-07D9-BD9C-EEF3C60F40D9}"/>
                  </a:ext>
                </a:extLst>
              </p:cNvPr>
              <p:cNvSpPr/>
              <p:nvPr/>
            </p:nvSpPr>
            <p:spPr>
              <a:xfrm>
                <a:off x="8470675" y="4213278"/>
                <a:ext cx="160" cy="33495"/>
              </a:xfrm>
              <a:custGeom>
                <a:avLst/>
                <a:gdLst>
                  <a:gd name="connsiteX0" fmla="*/ 0 w 160"/>
                  <a:gd name="connsiteY0" fmla="*/ 0 h 33495"/>
                  <a:gd name="connsiteX1" fmla="*/ 0 w 160"/>
                  <a:gd name="connsiteY1" fmla="*/ 33495 h 33495"/>
                  <a:gd name="connsiteX2" fmla="*/ 0 w 160"/>
                  <a:gd name="connsiteY2" fmla="*/ 0 h 33495"/>
                </a:gdLst>
                <a:ahLst/>
                <a:cxnLst>
                  <a:cxn ang="0">
                    <a:pos x="connsiteX0" y="connsiteY0"/>
                  </a:cxn>
                  <a:cxn ang="0">
                    <a:pos x="connsiteX1" y="connsiteY1"/>
                  </a:cxn>
                  <a:cxn ang="0">
                    <a:pos x="connsiteX2" y="connsiteY2"/>
                  </a:cxn>
                </a:cxnLst>
                <a:rect l="l" t="t" r="r" b="b"/>
                <a:pathLst>
                  <a:path w="160" h="33495">
                    <a:moveTo>
                      <a:pt x="0" y="0"/>
                    </a:moveTo>
                    <a:lnTo>
                      <a:pt x="0" y="33495"/>
                    </a:lnTo>
                    <a:cubicBezTo>
                      <a:pt x="360" y="16928"/>
                      <a:pt x="0" y="7203"/>
                      <a:pt x="0" y="0"/>
                    </a:cubicBezTo>
                    <a:close/>
                  </a:path>
                </a:pathLst>
              </a:custGeom>
              <a:solidFill>
                <a:schemeClr val="accent2"/>
              </a:solidFill>
              <a:ln w="0" cap="flat">
                <a:noFill/>
                <a:prstDash val="solid"/>
                <a:miter/>
              </a:ln>
            </p:spPr>
            <p:txBody>
              <a:bodyPr rtlCol="0" anchor="ctr"/>
              <a:lstStyle/>
              <a:p>
                <a:endParaRPr lang="en-US" sz="744"/>
              </a:p>
            </p:txBody>
          </p:sp>
          <p:sp>
            <p:nvSpPr>
              <p:cNvPr id="1329" name="Freeform: Shape 1328">
                <a:extLst>
                  <a:ext uri="{FF2B5EF4-FFF2-40B4-BE49-F238E27FC236}">
                    <a16:creationId xmlns:a16="http://schemas.microsoft.com/office/drawing/2014/main" id="{A2EC1EB2-5CCA-1B5C-1E75-CB994D8BA26F}"/>
                  </a:ext>
                </a:extLst>
              </p:cNvPr>
              <p:cNvSpPr/>
              <p:nvPr/>
            </p:nvSpPr>
            <p:spPr>
              <a:xfrm>
                <a:off x="8532263" y="3441365"/>
                <a:ext cx="1788" cy="5486"/>
              </a:xfrm>
              <a:custGeom>
                <a:avLst/>
                <a:gdLst>
                  <a:gd name="connsiteX0" fmla="*/ 1441 w 1788"/>
                  <a:gd name="connsiteY0" fmla="*/ 445 h 5486"/>
                  <a:gd name="connsiteX1" fmla="*/ 0 w 1788"/>
                  <a:gd name="connsiteY1" fmla="*/ 5487 h 5486"/>
                  <a:gd name="connsiteX2" fmla="*/ 1441 w 1788"/>
                  <a:gd name="connsiteY2" fmla="*/ 445 h 5486"/>
                </a:gdLst>
                <a:ahLst/>
                <a:cxnLst>
                  <a:cxn ang="0">
                    <a:pos x="connsiteX0" y="connsiteY0"/>
                  </a:cxn>
                  <a:cxn ang="0">
                    <a:pos x="connsiteX1" y="connsiteY1"/>
                  </a:cxn>
                  <a:cxn ang="0">
                    <a:pos x="connsiteX2" y="connsiteY2"/>
                  </a:cxn>
                </a:cxnLst>
                <a:rect l="l" t="t" r="r" b="b"/>
                <a:pathLst>
                  <a:path w="1788" h="5486">
                    <a:moveTo>
                      <a:pt x="1441" y="445"/>
                    </a:moveTo>
                    <a:cubicBezTo>
                      <a:pt x="720" y="2245"/>
                      <a:pt x="360" y="4406"/>
                      <a:pt x="0" y="5487"/>
                    </a:cubicBezTo>
                    <a:cubicBezTo>
                      <a:pt x="1801" y="1165"/>
                      <a:pt x="2161" y="-996"/>
                      <a:pt x="1441" y="445"/>
                    </a:cubicBezTo>
                    <a:close/>
                  </a:path>
                </a:pathLst>
              </a:custGeom>
              <a:solidFill>
                <a:schemeClr val="accent2"/>
              </a:solidFill>
              <a:ln w="0" cap="flat">
                <a:noFill/>
                <a:prstDash val="solid"/>
                <a:miter/>
              </a:ln>
            </p:spPr>
            <p:txBody>
              <a:bodyPr rtlCol="0" anchor="ctr"/>
              <a:lstStyle/>
              <a:p>
                <a:endParaRPr lang="en-US" sz="744"/>
              </a:p>
            </p:txBody>
          </p:sp>
          <p:sp>
            <p:nvSpPr>
              <p:cNvPr id="1330" name="Freeform: Shape 1329">
                <a:extLst>
                  <a:ext uri="{FF2B5EF4-FFF2-40B4-BE49-F238E27FC236}">
                    <a16:creationId xmlns:a16="http://schemas.microsoft.com/office/drawing/2014/main" id="{4205A84C-8FF4-09B3-0CDA-46FF8C25ECD2}"/>
                  </a:ext>
                </a:extLst>
              </p:cNvPr>
              <p:cNvSpPr/>
              <p:nvPr/>
            </p:nvSpPr>
            <p:spPr>
              <a:xfrm>
                <a:off x="11781289" y="4165736"/>
                <a:ext cx="3601" cy="2881"/>
              </a:xfrm>
              <a:custGeom>
                <a:avLst/>
                <a:gdLst>
                  <a:gd name="connsiteX0" fmla="*/ 0 w 3601"/>
                  <a:gd name="connsiteY0" fmla="*/ 2881 h 2881"/>
                  <a:gd name="connsiteX1" fmla="*/ 0 w 3601"/>
                  <a:gd name="connsiteY1" fmla="*/ 720 h 2881"/>
                  <a:gd name="connsiteX2" fmla="*/ 0 w 3601"/>
                  <a:gd name="connsiteY2" fmla="*/ 0 h 2881"/>
                  <a:gd name="connsiteX3" fmla="*/ 0 w 3601"/>
                  <a:gd name="connsiteY3" fmla="*/ 2881 h 2881"/>
                </a:gdLst>
                <a:ahLst/>
                <a:cxnLst>
                  <a:cxn ang="0">
                    <a:pos x="connsiteX0" y="connsiteY0"/>
                  </a:cxn>
                  <a:cxn ang="0">
                    <a:pos x="connsiteX1" y="connsiteY1"/>
                  </a:cxn>
                  <a:cxn ang="0">
                    <a:pos x="connsiteX2" y="connsiteY2"/>
                  </a:cxn>
                  <a:cxn ang="0">
                    <a:pos x="connsiteX3" y="connsiteY3"/>
                  </a:cxn>
                </a:cxnLst>
                <a:rect l="l" t="t" r="r" b="b"/>
                <a:pathLst>
                  <a:path w="3601" h="2881">
                    <a:moveTo>
                      <a:pt x="0" y="2881"/>
                    </a:moveTo>
                    <a:cubicBezTo>
                      <a:pt x="0" y="2161"/>
                      <a:pt x="0" y="1441"/>
                      <a:pt x="0" y="720"/>
                    </a:cubicBezTo>
                    <a:lnTo>
                      <a:pt x="0" y="0"/>
                    </a:lnTo>
                    <a:cubicBezTo>
                      <a:pt x="0" y="0"/>
                      <a:pt x="0" y="2881"/>
                      <a:pt x="0" y="2881"/>
                    </a:cubicBezTo>
                    <a:close/>
                  </a:path>
                </a:pathLst>
              </a:custGeom>
              <a:solidFill>
                <a:schemeClr val="accent2"/>
              </a:solidFill>
              <a:ln w="0" cap="flat">
                <a:noFill/>
                <a:prstDash val="solid"/>
                <a:miter/>
              </a:ln>
            </p:spPr>
            <p:txBody>
              <a:bodyPr rtlCol="0" anchor="ctr"/>
              <a:lstStyle/>
              <a:p>
                <a:endParaRPr lang="en-US" sz="744"/>
              </a:p>
            </p:txBody>
          </p:sp>
          <p:sp>
            <p:nvSpPr>
              <p:cNvPr id="1331" name="Freeform: Shape 1330">
                <a:extLst>
                  <a:ext uri="{FF2B5EF4-FFF2-40B4-BE49-F238E27FC236}">
                    <a16:creationId xmlns:a16="http://schemas.microsoft.com/office/drawing/2014/main" id="{9B162A0D-8880-B41E-0D3E-F2E07A165365}"/>
                  </a:ext>
                </a:extLst>
              </p:cNvPr>
              <p:cNvSpPr/>
              <p:nvPr/>
            </p:nvSpPr>
            <p:spPr>
              <a:xfrm>
                <a:off x="11785971" y="4250014"/>
                <a:ext cx="3601" cy="29533"/>
              </a:xfrm>
              <a:custGeom>
                <a:avLst/>
                <a:gdLst>
                  <a:gd name="connsiteX0" fmla="*/ 0 w 3601"/>
                  <a:gd name="connsiteY0" fmla="*/ 0 h 29533"/>
                  <a:gd name="connsiteX1" fmla="*/ 0 w 3601"/>
                  <a:gd name="connsiteY1" fmla="*/ 29533 h 29533"/>
                  <a:gd name="connsiteX2" fmla="*/ 0 w 3601"/>
                  <a:gd name="connsiteY2" fmla="*/ 0 h 29533"/>
                </a:gdLst>
                <a:ahLst/>
                <a:cxnLst>
                  <a:cxn ang="0">
                    <a:pos x="connsiteX0" y="connsiteY0"/>
                  </a:cxn>
                  <a:cxn ang="0">
                    <a:pos x="connsiteX1" y="connsiteY1"/>
                  </a:cxn>
                  <a:cxn ang="0">
                    <a:pos x="connsiteX2" y="connsiteY2"/>
                  </a:cxn>
                </a:cxnLst>
                <a:rect l="l" t="t" r="r" b="b"/>
                <a:pathLst>
                  <a:path w="3601" h="29533">
                    <a:moveTo>
                      <a:pt x="0" y="0"/>
                    </a:moveTo>
                    <a:cubicBezTo>
                      <a:pt x="0" y="9724"/>
                      <a:pt x="0" y="19449"/>
                      <a:pt x="0" y="29533"/>
                    </a:cubicBezTo>
                    <a:cubicBezTo>
                      <a:pt x="0" y="18728"/>
                      <a:pt x="0" y="7924"/>
                      <a:pt x="0" y="0"/>
                    </a:cubicBezTo>
                    <a:close/>
                  </a:path>
                </a:pathLst>
              </a:custGeom>
              <a:solidFill>
                <a:schemeClr val="accent2"/>
              </a:solidFill>
              <a:ln w="0" cap="flat">
                <a:noFill/>
                <a:prstDash val="solid"/>
                <a:miter/>
              </a:ln>
            </p:spPr>
            <p:txBody>
              <a:bodyPr rtlCol="0" anchor="ctr"/>
              <a:lstStyle/>
              <a:p>
                <a:endParaRPr lang="en-US" sz="744"/>
              </a:p>
            </p:txBody>
          </p:sp>
          <p:sp>
            <p:nvSpPr>
              <p:cNvPr id="1332" name="Freeform: Shape 1331">
                <a:extLst>
                  <a:ext uri="{FF2B5EF4-FFF2-40B4-BE49-F238E27FC236}">
                    <a16:creationId xmlns:a16="http://schemas.microsoft.com/office/drawing/2014/main" id="{AAE102E0-D595-3CC0-56BF-8D804F561FD3}"/>
                  </a:ext>
                </a:extLst>
              </p:cNvPr>
              <p:cNvSpPr/>
              <p:nvPr/>
            </p:nvSpPr>
            <p:spPr>
              <a:xfrm>
                <a:off x="10800566" y="2916136"/>
                <a:ext cx="30418" cy="1636"/>
              </a:xfrm>
              <a:custGeom>
                <a:avLst/>
                <a:gdLst>
                  <a:gd name="connsiteX0" fmla="*/ 0 w 30418"/>
                  <a:gd name="connsiteY0" fmla="*/ 196 h 1636"/>
                  <a:gd name="connsiteX1" fmla="*/ 19809 w 30418"/>
                  <a:gd name="connsiteY1" fmla="*/ 1637 h 1636"/>
                  <a:gd name="connsiteX2" fmla="*/ 0 w 30418"/>
                  <a:gd name="connsiteY2" fmla="*/ 196 h 1636"/>
                </a:gdLst>
                <a:ahLst/>
                <a:cxnLst>
                  <a:cxn ang="0">
                    <a:pos x="connsiteX0" y="connsiteY0"/>
                  </a:cxn>
                  <a:cxn ang="0">
                    <a:pos x="connsiteX1" y="connsiteY1"/>
                  </a:cxn>
                  <a:cxn ang="0">
                    <a:pos x="connsiteX2" y="connsiteY2"/>
                  </a:cxn>
                </a:cxnLst>
                <a:rect l="l" t="t" r="r" b="b"/>
                <a:pathLst>
                  <a:path w="30418" h="1636">
                    <a:moveTo>
                      <a:pt x="0" y="196"/>
                    </a:moveTo>
                    <a:cubicBezTo>
                      <a:pt x="9004" y="556"/>
                      <a:pt x="29533" y="1277"/>
                      <a:pt x="19809" y="1637"/>
                    </a:cubicBezTo>
                    <a:cubicBezTo>
                      <a:pt x="36737" y="917"/>
                      <a:pt x="35656" y="-524"/>
                      <a:pt x="0" y="196"/>
                    </a:cubicBezTo>
                    <a:close/>
                  </a:path>
                </a:pathLst>
              </a:custGeom>
              <a:solidFill>
                <a:schemeClr val="accent2"/>
              </a:solidFill>
              <a:ln w="0" cap="flat">
                <a:noFill/>
                <a:prstDash val="solid"/>
                <a:miter/>
              </a:ln>
            </p:spPr>
            <p:txBody>
              <a:bodyPr rtlCol="0" anchor="ctr"/>
              <a:lstStyle/>
              <a:p>
                <a:endParaRPr lang="en-US" sz="744"/>
              </a:p>
            </p:txBody>
          </p:sp>
          <p:sp>
            <p:nvSpPr>
              <p:cNvPr id="1333" name="Freeform: Shape 1332">
                <a:extLst>
                  <a:ext uri="{FF2B5EF4-FFF2-40B4-BE49-F238E27FC236}">
                    <a16:creationId xmlns:a16="http://schemas.microsoft.com/office/drawing/2014/main" id="{D686B7A6-C033-996E-36E1-C0D0DB0DF451}"/>
                  </a:ext>
                </a:extLst>
              </p:cNvPr>
              <p:cNvSpPr/>
              <p:nvPr/>
            </p:nvSpPr>
            <p:spPr>
              <a:xfrm>
                <a:off x="11762200" y="4004013"/>
                <a:ext cx="1080" cy="19819"/>
              </a:xfrm>
              <a:custGeom>
                <a:avLst/>
                <a:gdLst>
                  <a:gd name="connsiteX0" fmla="*/ 0 w 1080"/>
                  <a:gd name="connsiteY0" fmla="*/ 1091 h 19819"/>
                  <a:gd name="connsiteX1" fmla="*/ 1081 w 1080"/>
                  <a:gd name="connsiteY1" fmla="*/ 19819 h 19819"/>
                  <a:gd name="connsiteX2" fmla="*/ 0 w 1080"/>
                  <a:gd name="connsiteY2" fmla="*/ 1091 h 19819"/>
                </a:gdLst>
                <a:ahLst/>
                <a:cxnLst>
                  <a:cxn ang="0">
                    <a:pos x="connsiteX0" y="connsiteY0"/>
                  </a:cxn>
                  <a:cxn ang="0">
                    <a:pos x="connsiteX1" y="connsiteY1"/>
                  </a:cxn>
                  <a:cxn ang="0">
                    <a:pos x="connsiteX2" y="connsiteY2"/>
                  </a:cxn>
                </a:cxnLst>
                <a:rect l="l" t="t" r="r" b="b"/>
                <a:pathLst>
                  <a:path w="1080" h="19819">
                    <a:moveTo>
                      <a:pt x="0" y="1091"/>
                    </a:moveTo>
                    <a:cubicBezTo>
                      <a:pt x="360" y="6493"/>
                      <a:pt x="720" y="12976"/>
                      <a:pt x="1081" y="19819"/>
                    </a:cubicBezTo>
                    <a:cubicBezTo>
                      <a:pt x="720" y="7574"/>
                      <a:pt x="360" y="-3591"/>
                      <a:pt x="0" y="1091"/>
                    </a:cubicBezTo>
                    <a:close/>
                  </a:path>
                </a:pathLst>
              </a:custGeom>
              <a:solidFill>
                <a:schemeClr val="accent2"/>
              </a:solidFill>
              <a:ln w="0" cap="flat">
                <a:noFill/>
                <a:prstDash val="solid"/>
                <a:miter/>
              </a:ln>
            </p:spPr>
            <p:txBody>
              <a:bodyPr rtlCol="0" anchor="ctr"/>
              <a:lstStyle/>
              <a:p>
                <a:endParaRPr lang="en-US" sz="744"/>
              </a:p>
            </p:txBody>
          </p:sp>
          <p:sp>
            <p:nvSpPr>
              <p:cNvPr id="1334" name="Freeform: Shape 1333">
                <a:extLst>
                  <a:ext uri="{FF2B5EF4-FFF2-40B4-BE49-F238E27FC236}">
                    <a16:creationId xmlns:a16="http://schemas.microsoft.com/office/drawing/2014/main" id="{6A9E5CDD-A088-132E-F4FB-8FB9BA54F129}"/>
                  </a:ext>
                </a:extLst>
              </p:cNvPr>
              <p:cNvSpPr/>
              <p:nvPr/>
            </p:nvSpPr>
            <p:spPr>
              <a:xfrm>
                <a:off x="11763281" y="4023832"/>
                <a:ext cx="720" cy="18008"/>
              </a:xfrm>
              <a:custGeom>
                <a:avLst/>
                <a:gdLst>
                  <a:gd name="connsiteX0" fmla="*/ 0 w 720"/>
                  <a:gd name="connsiteY0" fmla="*/ 0 h 18008"/>
                  <a:gd name="connsiteX1" fmla="*/ 720 w 720"/>
                  <a:gd name="connsiteY1" fmla="*/ 18008 h 18008"/>
                  <a:gd name="connsiteX2" fmla="*/ 0 w 720"/>
                  <a:gd name="connsiteY2" fmla="*/ 0 h 18008"/>
                </a:gdLst>
                <a:ahLst/>
                <a:cxnLst>
                  <a:cxn ang="0">
                    <a:pos x="connsiteX0" y="connsiteY0"/>
                  </a:cxn>
                  <a:cxn ang="0">
                    <a:pos x="connsiteX1" y="connsiteY1"/>
                  </a:cxn>
                  <a:cxn ang="0">
                    <a:pos x="connsiteX2" y="connsiteY2"/>
                  </a:cxn>
                </a:cxnLst>
                <a:rect l="l" t="t" r="r" b="b"/>
                <a:pathLst>
                  <a:path w="720" h="18008">
                    <a:moveTo>
                      <a:pt x="0" y="0"/>
                    </a:moveTo>
                    <a:cubicBezTo>
                      <a:pt x="0" y="6123"/>
                      <a:pt x="360" y="12606"/>
                      <a:pt x="720" y="18008"/>
                    </a:cubicBezTo>
                    <a:cubicBezTo>
                      <a:pt x="720" y="11525"/>
                      <a:pt x="360" y="5402"/>
                      <a:pt x="0" y="0"/>
                    </a:cubicBezTo>
                    <a:close/>
                  </a:path>
                </a:pathLst>
              </a:custGeom>
              <a:solidFill>
                <a:schemeClr val="accent2"/>
              </a:solidFill>
              <a:ln w="0" cap="flat">
                <a:noFill/>
                <a:prstDash val="solid"/>
                <a:miter/>
              </a:ln>
            </p:spPr>
            <p:txBody>
              <a:bodyPr rtlCol="0" anchor="ctr"/>
              <a:lstStyle/>
              <a:p>
                <a:endParaRPr lang="en-US" sz="744"/>
              </a:p>
            </p:txBody>
          </p:sp>
          <p:sp>
            <p:nvSpPr>
              <p:cNvPr id="1335" name="Freeform: Shape 1334">
                <a:extLst>
                  <a:ext uri="{FF2B5EF4-FFF2-40B4-BE49-F238E27FC236}">
                    <a16:creationId xmlns:a16="http://schemas.microsoft.com/office/drawing/2014/main" id="{83489DFB-38EB-1609-B803-4DF8DF0B0930}"/>
                  </a:ext>
                </a:extLst>
              </p:cNvPr>
              <p:cNvSpPr/>
              <p:nvPr/>
            </p:nvSpPr>
            <p:spPr>
              <a:xfrm>
                <a:off x="10564660" y="2941544"/>
                <a:ext cx="10084" cy="360"/>
              </a:xfrm>
              <a:custGeom>
                <a:avLst/>
                <a:gdLst>
                  <a:gd name="connsiteX0" fmla="*/ 10085 w 10084"/>
                  <a:gd name="connsiteY0" fmla="*/ 360 h 360"/>
                  <a:gd name="connsiteX1" fmla="*/ 0 w 10084"/>
                  <a:gd name="connsiteY1" fmla="*/ 0 h 360"/>
                  <a:gd name="connsiteX2" fmla="*/ 10085 w 10084"/>
                  <a:gd name="connsiteY2" fmla="*/ 360 h 360"/>
                </a:gdLst>
                <a:ahLst/>
                <a:cxnLst>
                  <a:cxn ang="0">
                    <a:pos x="connsiteX0" y="connsiteY0"/>
                  </a:cxn>
                  <a:cxn ang="0">
                    <a:pos x="connsiteX1" y="connsiteY1"/>
                  </a:cxn>
                  <a:cxn ang="0">
                    <a:pos x="connsiteX2" y="connsiteY2"/>
                  </a:cxn>
                </a:cxnLst>
                <a:rect l="l" t="t" r="r" b="b"/>
                <a:pathLst>
                  <a:path w="10084" h="360">
                    <a:moveTo>
                      <a:pt x="10085" y="360"/>
                    </a:moveTo>
                    <a:cubicBezTo>
                      <a:pt x="7924" y="360"/>
                      <a:pt x="4322" y="0"/>
                      <a:pt x="0" y="0"/>
                    </a:cubicBezTo>
                    <a:cubicBezTo>
                      <a:pt x="1441" y="360"/>
                      <a:pt x="5042" y="360"/>
                      <a:pt x="10085" y="360"/>
                    </a:cubicBezTo>
                    <a:close/>
                  </a:path>
                </a:pathLst>
              </a:custGeom>
              <a:solidFill>
                <a:schemeClr val="accent2"/>
              </a:solidFill>
              <a:ln w="0" cap="flat">
                <a:noFill/>
                <a:prstDash val="solid"/>
                <a:miter/>
              </a:ln>
            </p:spPr>
            <p:txBody>
              <a:bodyPr rtlCol="0" anchor="ctr"/>
              <a:lstStyle/>
              <a:p>
                <a:endParaRPr lang="en-US" sz="744"/>
              </a:p>
            </p:txBody>
          </p:sp>
          <p:sp>
            <p:nvSpPr>
              <p:cNvPr id="1336" name="Freeform: Shape 1335">
                <a:extLst>
                  <a:ext uri="{FF2B5EF4-FFF2-40B4-BE49-F238E27FC236}">
                    <a16:creationId xmlns:a16="http://schemas.microsoft.com/office/drawing/2014/main" id="{09C6A7A6-85F9-FAB0-4FD0-5E5E59CD283F}"/>
                  </a:ext>
                </a:extLst>
              </p:cNvPr>
              <p:cNvSpPr/>
              <p:nvPr/>
            </p:nvSpPr>
            <p:spPr>
              <a:xfrm>
                <a:off x="11785250" y="4173300"/>
                <a:ext cx="10084" cy="267163"/>
              </a:xfrm>
              <a:custGeom>
                <a:avLst/>
                <a:gdLst>
                  <a:gd name="connsiteX0" fmla="*/ 360 w 10084"/>
                  <a:gd name="connsiteY0" fmla="*/ 130019 h 267163"/>
                  <a:gd name="connsiteX1" fmla="*/ 2881 w 10084"/>
                  <a:gd name="connsiteY1" fmla="*/ 155590 h 267163"/>
                  <a:gd name="connsiteX2" fmla="*/ 4322 w 10084"/>
                  <a:gd name="connsiteY2" fmla="*/ 253554 h 267163"/>
                  <a:gd name="connsiteX3" fmla="*/ 6483 w 10084"/>
                  <a:gd name="connsiteY3" fmla="*/ 257516 h 267163"/>
                  <a:gd name="connsiteX4" fmla="*/ 5763 w 10084"/>
                  <a:gd name="connsiteY4" fmla="*/ 202771 h 267163"/>
                  <a:gd name="connsiteX5" fmla="*/ 7203 w 10084"/>
                  <a:gd name="connsiteY5" fmla="*/ 255715 h 267163"/>
                  <a:gd name="connsiteX6" fmla="*/ 10084 w 10084"/>
                  <a:gd name="connsiteY6" fmla="*/ 250673 h 267163"/>
                  <a:gd name="connsiteX7" fmla="*/ 5042 w 10084"/>
                  <a:gd name="connsiteY7" fmla="*/ 0 h 267163"/>
                  <a:gd name="connsiteX8" fmla="*/ 5042 w 10084"/>
                  <a:gd name="connsiteY8" fmla="*/ 174319 h 267163"/>
                  <a:gd name="connsiteX9" fmla="*/ 3242 w 10084"/>
                  <a:gd name="connsiteY9" fmla="*/ 153789 h 267163"/>
                  <a:gd name="connsiteX10" fmla="*/ 3962 w 10084"/>
                  <a:gd name="connsiteY10" fmla="*/ 10805 h 267163"/>
                  <a:gd name="connsiteX11" fmla="*/ 2881 w 10084"/>
                  <a:gd name="connsiteY11" fmla="*/ 132180 h 267163"/>
                  <a:gd name="connsiteX12" fmla="*/ 360 w 10084"/>
                  <a:gd name="connsiteY12" fmla="*/ 106248 h 267163"/>
                  <a:gd name="connsiteX13" fmla="*/ 0 w 10084"/>
                  <a:gd name="connsiteY13" fmla="*/ 130019 h 2671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084" h="267163">
                    <a:moveTo>
                      <a:pt x="360" y="130019"/>
                    </a:moveTo>
                    <a:cubicBezTo>
                      <a:pt x="1080" y="135421"/>
                      <a:pt x="2521" y="263279"/>
                      <a:pt x="2881" y="155590"/>
                    </a:cubicBezTo>
                    <a:cubicBezTo>
                      <a:pt x="5042" y="159912"/>
                      <a:pt x="3962" y="224741"/>
                      <a:pt x="4322" y="253554"/>
                    </a:cubicBezTo>
                    <a:cubicBezTo>
                      <a:pt x="4682" y="232665"/>
                      <a:pt x="5763" y="263999"/>
                      <a:pt x="6483" y="257516"/>
                    </a:cubicBezTo>
                    <a:cubicBezTo>
                      <a:pt x="6483" y="243110"/>
                      <a:pt x="5402" y="226182"/>
                      <a:pt x="5763" y="202771"/>
                    </a:cubicBezTo>
                    <a:cubicBezTo>
                      <a:pt x="6843" y="191967"/>
                      <a:pt x="7563" y="227623"/>
                      <a:pt x="7203" y="255715"/>
                    </a:cubicBezTo>
                    <a:cubicBezTo>
                      <a:pt x="8283" y="221500"/>
                      <a:pt x="9004" y="299295"/>
                      <a:pt x="10084" y="250673"/>
                    </a:cubicBezTo>
                    <a:cubicBezTo>
                      <a:pt x="9364" y="146586"/>
                      <a:pt x="8283" y="73113"/>
                      <a:pt x="5042" y="0"/>
                    </a:cubicBezTo>
                    <a:cubicBezTo>
                      <a:pt x="5763" y="59427"/>
                      <a:pt x="6123" y="125697"/>
                      <a:pt x="5042" y="174319"/>
                    </a:cubicBezTo>
                    <a:lnTo>
                      <a:pt x="3242" y="153789"/>
                    </a:lnTo>
                    <a:cubicBezTo>
                      <a:pt x="5042" y="98685"/>
                      <a:pt x="3602" y="64829"/>
                      <a:pt x="3962" y="10805"/>
                    </a:cubicBezTo>
                    <a:lnTo>
                      <a:pt x="2881" y="132180"/>
                    </a:lnTo>
                    <a:cubicBezTo>
                      <a:pt x="1080" y="189085"/>
                      <a:pt x="720" y="150908"/>
                      <a:pt x="360" y="106248"/>
                    </a:cubicBezTo>
                    <a:cubicBezTo>
                      <a:pt x="360" y="117413"/>
                      <a:pt x="360" y="127137"/>
                      <a:pt x="0" y="130019"/>
                    </a:cubicBezTo>
                    <a:close/>
                  </a:path>
                </a:pathLst>
              </a:custGeom>
              <a:solidFill>
                <a:schemeClr val="accent2"/>
              </a:solidFill>
              <a:ln w="0" cap="flat">
                <a:noFill/>
                <a:prstDash val="solid"/>
                <a:miter/>
              </a:ln>
            </p:spPr>
            <p:txBody>
              <a:bodyPr rtlCol="0" anchor="ctr"/>
              <a:lstStyle/>
              <a:p>
                <a:endParaRPr lang="en-US" sz="744"/>
              </a:p>
            </p:txBody>
          </p:sp>
          <p:sp>
            <p:nvSpPr>
              <p:cNvPr id="1337" name="Freeform: Shape 1336">
                <a:extLst>
                  <a:ext uri="{FF2B5EF4-FFF2-40B4-BE49-F238E27FC236}">
                    <a16:creationId xmlns:a16="http://schemas.microsoft.com/office/drawing/2014/main" id="{A246C7C5-37DC-D88D-5FD0-C892C73F648B}"/>
                  </a:ext>
                </a:extLst>
              </p:cNvPr>
              <p:cNvSpPr/>
              <p:nvPr/>
            </p:nvSpPr>
            <p:spPr>
              <a:xfrm>
                <a:off x="11768323" y="4221561"/>
                <a:ext cx="3601" cy="7203"/>
              </a:xfrm>
              <a:custGeom>
                <a:avLst/>
                <a:gdLst>
                  <a:gd name="connsiteX0" fmla="*/ 0 w 3601"/>
                  <a:gd name="connsiteY0" fmla="*/ 0 h 7203"/>
                  <a:gd name="connsiteX1" fmla="*/ 0 w 3601"/>
                  <a:gd name="connsiteY1" fmla="*/ 2161 h 7203"/>
                  <a:gd name="connsiteX2" fmla="*/ 0 w 3601"/>
                  <a:gd name="connsiteY2" fmla="*/ 7203 h 7203"/>
                  <a:gd name="connsiteX3" fmla="*/ 0 w 3601"/>
                  <a:gd name="connsiteY3" fmla="*/ 0 h 7203"/>
                </a:gdLst>
                <a:ahLst/>
                <a:cxnLst>
                  <a:cxn ang="0">
                    <a:pos x="connsiteX0" y="connsiteY0"/>
                  </a:cxn>
                  <a:cxn ang="0">
                    <a:pos x="connsiteX1" y="connsiteY1"/>
                  </a:cxn>
                  <a:cxn ang="0">
                    <a:pos x="connsiteX2" y="connsiteY2"/>
                  </a:cxn>
                  <a:cxn ang="0">
                    <a:pos x="connsiteX3" y="connsiteY3"/>
                  </a:cxn>
                </a:cxnLst>
                <a:rect l="l" t="t" r="r" b="b"/>
                <a:pathLst>
                  <a:path w="3601" h="7203">
                    <a:moveTo>
                      <a:pt x="0" y="0"/>
                    </a:moveTo>
                    <a:lnTo>
                      <a:pt x="0" y="2161"/>
                    </a:lnTo>
                    <a:cubicBezTo>
                      <a:pt x="0" y="3962"/>
                      <a:pt x="0" y="6123"/>
                      <a:pt x="0" y="7203"/>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1338" name="Freeform: Shape 1337">
                <a:extLst>
                  <a:ext uri="{FF2B5EF4-FFF2-40B4-BE49-F238E27FC236}">
                    <a16:creationId xmlns:a16="http://schemas.microsoft.com/office/drawing/2014/main" id="{C1F053BC-A081-5488-4015-9F78D9B14FEF}"/>
                  </a:ext>
                </a:extLst>
              </p:cNvPr>
              <p:cNvSpPr/>
              <p:nvPr/>
            </p:nvSpPr>
            <p:spPr>
              <a:xfrm>
                <a:off x="8510293" y="4206578"/>
                <a:ext cx="720" cy="10661"/>
              </a:xfrm>
              <a:custGeom>
                <a:avLst/>
                <a:gdLst>
                  <a:gd name="connsiteX0" fmla="*/ 0 w 720"/>
                  <a:gd name="connsiteY0" fmla="*/ 217 h 10661"/>
                  <a:gd name="connsiteX1" fmla="*/ 720 w 720"/>
                  <a:gd name="connsiteY1" fmla="*/ 10661 h 10661"/>
                  <a:gd name="connsiteX2" fmla="*/ 0 w 720"/>
                  <a:gd name="connsiteY2" fmla="*/ 217 h 10661"/>
                </a:gdLst>
                <a:ahLst/>
                <a:cxnLst>
                  <a:cxn ang="0">
                    <a:pos x="connsiteX0" y="connsiteY0"/>
                  </a:cxn>
                  <a:cxn ang="0">
                    <a:pos x="connsiteX1" y="connsiteY1"/>
                  </a:cxn>
                  <a:cxn ang="0">
                    <a:pos x="connsiteX2" y="connsiteY2"/>
                  </a:cxn>
                </a:cxnLst>
                <a:rect l="l" t="t" r="r" b="b"/>
                <a:pathLst>
                  <a:path w="720" h="10661">
                    <a:moveTo>
                      <a:pt x="0" y="217"/>
                    </a:moveTo>
                    <a:lnTo>
                      <a:pt x="720" y="10661"/>
                    </a:lnTo>
                    <a:cubicBezTo>
                      <a:pt x="720" y="2017"/>
                      <a:pt x="0" y="-864"/>
                      <a:pt x="0" y="217"/>
                    </a:cubicBezTo>
                    <a:close/>
                  </a:path>
                </a:pathLst>
              </a:custGeom>
              <a:solidFill>
                <a:schemeClr val="accent2"/>
              </a:solidFill>
              <a:ln w="0" cap="flat">
                <a:noFill/>
                <a:prstDash val="solid"/>
                <a:miter/>
              </a:ln>
            </p:spPr>
            <p:txBody>
              <a:bodyPr rtlCol="0" anchor="ctr"/>
              <a:lstStyle/>
              <a:p>
                <a:endParaRPr lang="en-US" sz="744"/>
              </a:p>
            </p:txBody>
          </p:sp>
          <p:sp>
            <p:nvSpPr>
              <p:cNvPr id="1339" name="Freeform: Shape 1338">
                <a:extLst>
                  <a:ext uri="{FF2B5EF4-FFF2-40B4-BE49-F238E27FC236}">
                    <a16:creationId xmlns:a16="http://schemas.microsoft.com/office/drawing/2014/main" id="{E4DC0F4E-0C83-8359-88F8-60F5A9E68063}"/>
                  </a:ext>
                </a:extLst>
              </p:cNvPr>
              <p:cNvSpPr/>
              <p:nvPr/>
            </p:nvSpPr>
            <p:spPr>
              <a:xfrm>
                <a:off x="11778047" y="4148487"/>
                <a:ext cx="3601" cy="681"/>
              </a:xfrm>
              <a:custGeom>
                <a:avLst/>
                <a:gdLst>
                  <a:gd name="connsiteX0" fmla="*/ 0 w 3601"/>
                  <a:gd name="connsiteY0" fmla="*/ 682 h 681"/>
                  <a:gd name="connsiteX1" fmla="*/ 0 w 3601"/>
                  <a:gd name="connsiteY1" fmla="*/ 682 h 681"/>
                  <a:gd name="connsiteX2" fmla="*/ 0 w 3601"/>
                  <a:gd name="connsiteY2" fmla="*/ 682 h 681"/>
                </a:gdLst>
                <a:ahLst/>
                <a:cxnLst>
                  <a:cxn ang="0">
                    <a:pos x="connsiteX0" y="connsiteY0"/>
                  </a:cxn>
                  <a:cxn ang="0">
                    <a:pos x="connsiteX1" y="connsiteY1"/>
                  </a:cxn>
                  <a:cxn ang="0">
                    <a:pos x="connsiteX2" y="connsiteY2"/>
                  </a:cxn>
                </a:cxnLst>
                <a:rect l="l" t="t" r="r" b="b"/>
                <a:pathLst>
                  <a:path w="3601" h="681">
                    <a:moveTo>
                      <a:pt x="0" y="682"/>
                    </a:moveTo>
                    <a:lnTo>
                      <a:pt x="0" y="682"/>
                    </a:lnTo>
                    <a:cubicBezTo>
                      <a:pt x="0" y="-38"/>
                      <a:pt x="0" y="-399"/>
                      <a:pt x="0" y="682"/>
                    </a:cubicBezTo>
                    <a:close/>
                  </a:path>
                </a:pathLst>
              </a:custGeom>
              <a:solidFill>
                <a:schemeClr val="accent2"/>
              </a:solidFill>
              <a:ln w="0" cap="flat">
                <a:noFill/>
                <a:prstDash val="solid"/>
                <a:miter/>
              </a:ln>
            </p:spPr>
            <p:txBody>
              <a:bodyPr rtlCol="0" anchor="ctr"/>
              <a:lstStyle/>
              <a:p>
                <a:endParaRPr lang="en-US" sz="744"/>
              </a:p>
            </p:txBody>
          </p:sp>
          <p:sp>
            <p:nvSpPr>
              <p:cNvPr id="1340" name="Freeform: Shape 1339">
                <a:extLst>
                  <a:ext uri="{FF2B5EF4-FFF2-40B4-BE49-F238E27FC236}">
                    <a16:creationId xmlns:a16="http://schemas.microsoft.com/office/drawing/2014/main" id="{5583C0F6-170B-C609-FEE4-352B7BE2DD78}"/>
                  </a:ext>
                </a:extLst>
              </p:cNvPr>
              <p:cNvSpPr/>
              <p:nvPr/>
            </p:nvSpPr>
            <p:spPr>
              <a:xfrm>
                <a:off x="8510293" y="3947478"/>
                <a:ext cx="3601" cy="1440"/>
              </a:xfrm>
              <a:custGeom>
                <a:avLst/>
                <a:gdLst>
                  <a:gd name="connsiteX0" fmla="*/ 0 w 3601"/>
                  <a:gd name="connsiteY0" fmla="*/ 0 h 1440"/>
                  <a:gd name="connsiteX1" fmla="*/ 0 w 3601"/>
                  <a:gd name="connsiteY1" fmla="*/ 1441 h 1440"/>
                  <a:gd name="connsiteX2" fmla="*/ 0 w 3601"/>
                  <a:gd name="connsiteY2" fmla="*/ 0 h 1440"/>
                </a:gdLst>
                <a:ahLst/>
                <a:cxnLst>
                  <a:cxn ang="0">
                    <a:pos x="connsiteX0" y="connsiteY0"/>
                  </a:cxn>
                  <a:cxn ang="0">
                    <a:pos x="connsiteX1" y="connsiteY1"/>
                  </a:cxn>
                  <a:cxn ang="0">
                    <a:pos x="connsiteX2" y="connsiteY2"/>
                  </a:cxn>
                </a:cxnLst>
                <a:rect l="l" t="t" r="r" b="b"/>
                <a:pathLst>
                  <a:path w="3601" h="1440">
                    <a:moveTo>
                      <a:pt x="0" y="0"/>
                    </a:moveTo>
                    <a:cubicBezTo>
                      <a:pt x="0" y="360"/>
                      <a:pt x="0" y="720"/>
                      <a:pt x="0" y="1441"/>
                    </a:cubicBezTo>
                    <a:cubicBezTo>
                      <a:pt x="0" y="360"/>
                      <a:pt x="0" y="360"/>
                      <a:pt x="0" y="0"/>
                    </a:cubicBezTo>
                    <a:close/>
                  </a:path>
                </a:pathLst>
              </a:custGeom>
              <a:solidFill>
                <a:schemeClr val="accent2"/>
              </a:solidFill>
              <a:ln w="0" cap="flat">
                <a:noFill/>
                <a:prstDash val="solid"/>
                <a:miter/>
              </a:ln>
            </p:spPr>
            <p:txBody>
              <a:bodyPr rtlCol="0" anchor="ctr"/>
              <a:lstStyle/>
              <a:p>
                <a:endParaRPr lang="en-US" sz="744"/>
              </a:p>
            </p:txBody>
          </p:sp>
          <p:sp>
            <p:nvSpPr>
              <p:cNvPr id="1341" name="Freeform: Shape 1340">
                <a:extLst>
                  <a:ext uri="{FF2B5EF4-FFF2-40B4-BE49-F238E27FC236}">
                    <a16:creationId xmlns:a16="http://schemas.microsoft.com/office/drawing/2014/main" id="{60E04AF5-890C-EE21-142A-CF86046C962E}"/>
                  </a:ext>
                </a:extLst>
              </p:cNvPr>
              <p:cNvSpPr/>
              <p:nvPr/>
            </p:nvSpPr>
            <p:spPr>
              <a:xfrm>
                <a:off x="8468154" y="3877966"/>
                <a:ext cx="3601" cy="4849"/>
              </a:xfrm>
              <a:custGeom>
                <a:avLst/>
                <a:gdLst>
                  <a:gd name="connsiteX0" fmla="*/ 0 w 3601"/>
                  <a:gd name="connsiteY0" fmla="*/ 0 h 4849"/>
                  <a:gd name="connsiteX1" fmla="*/ 0 w 3601"/>
                  <a:gd name="connsiteY1" fmla="*/ 1801 h 4849"/>
                  <a:gd name="connsiteX2" fmla="*/ 0 w 3601"/>
                  <a:gd name="connsiteY2" fmla="*/ 0 h 4849"/>
                </a:gdLst>
                <a:ahLst/>
                <a:cxnLst>
                  <a:cxn ang="0">
                    <a:pos x="connsiteX0" y="connsiteY0"/>
                  </a:cxn>
                  <a:cxn ang="0">
                    <a:pos x="connsiteX1" y="connsiteY1"/>
                  </a:cxn>
                  <a:cxn ang="0">
                    <a:pos x="connsiteX2" y="connsiteY2"/>
                  </a:cxn>
                </a:cxnLst>
                <a:rect l="l" t="t" r="r" b="b"/>
                <a:pathLst>
                  <a:path w="3601" h="4849">
                    <a:moveTo>
                      <a:pt x="0" y="0"/>
                    </a:moveTo>
                    <a:cubicBezTo>
                      <a:pt x="0" y="360"/>
                      <a:pt x="0" y="720"/>
                      <a:pt x="0" y="1801"/>
                    </a:cubicBezTo>
                    <a:cubicBezTo>
                      <a:pt x="0" y="7203"/>
                      <a:pt x="0" y="4682"/>
                      <a:pt x="0" y="0"/>
                    </a:cubicBezTo>
                    <a:close/>
                  </a:path>
                </a:pathLst>
              </a:custGeom>
              <a:solidFill>
                <a:schemeClr val="accent2"/>
              </a:solidFill>
              <a:ln w="0" cap="flat">
                <a:noFill/>
                <a:prstDash val="solid"/>
                <a:miter/>
              </a:ln>
            </p:spPr>
            <p:txBody>
              <a:bodyPr rtlCol="0" anchor="ctr"/>
              <a:lstStyle/>
              <a:p>
                <a:endParaRPr lang="en-US" sz="744"/>
              </a:p>
            </p:txBody>
          </p:sp>
          <p:sp>
            <p:nvSpPr>
              <p:cNvPr id="1342" name="Freeform: Shape 1341">
                <a:extLst>
                  <a:ext uri="{FF2B5EF4-FFF2-40B4-BE49-F238E27FC236}">
                    <a16:creationId xmlns:a16="http://schemas.microsoft.com/office/drawing/2014/main" id="{82BEBF35-1361-4486-D293-50600363A367}"/>
                  </a:ext>
                </a:extLst>
              </p:cNvPr>
              <p:cNvSpPr/>
              <p:nvPr/>
            </p:nvSpPr>
            <p:spPr>
              <a:xfrm>
                <a:off x="8510293" y="3946797"/>
                <a:ext cx="3601" cy="320"/>
              </a:xfrm>
              <a:custGeom>
                <a:avLst/>
                <a:gdLst>
                  <a:gd name="connsiteX0" fmla="*/ 0 w 3601"/>
                  <a:gd name="connsiteY0" fmla="*/ 320 h 320"/>
                  <a:gd name="connsiteX1" fmla="*/ 0 w 3601"/>
                  <a:gd name="connsiteY1" fmla="*/ 320 h 320"/>
                  <a:gd name="connsiteX2" fmla="*/ 0 w 3601"/>
                  <a:gd name="connsiteY2" fmla="*/ 320 h 320"/>
                </a:gdLst>
                <a:ahLst/>
                <a:cxnLst>
                  <a:cxn ang="0">
                    <a:pos x="connsiteX0" y="connsiteY0"/>
                  </a:cxn>
                  <a:cxn ang="0">
                    <a:pos x="connsiteX1" y="connsiteY1"/>
                  </a:cxn>
                  <a:cxn ang="0">
                    <a:pos x="connsiteX2" y="connsiteY2"/>
                  </a:cxn>
                </a:cxnLst>
                <a:rect l="l" t="t" r="r" b="b"/>
                <a:pathLst>
                  <a:path w="3601" h="320">
                    <a:moveTo>
                      <a:pt x="0" y="320"/>
                    </a:moveTo>
                    <a:cubicBezTo>
                      <a:pt x="0" y="320"/>
                      <a:pt x="0" y="320"/>
                      <a:pt x="0" y="320"/>
                    </a:cubicBezTo>
                    <a:cubicBezTo>
                      <a:pt x="0" y="320"/>
                      <a:pt x="0" y="-400"/>
                      <a:pt x="0" y="320"/>
                    </a:cubicBezTo>
                    <a:close/>
                  </a:path>
                </a:pathLst>
              </a:custGeom>
              <a:solidFill>
                <a:schemeClr val="accent2"/>
              </a:solidFill>
              <a:ln w="0" cap="flat">
                <a:noFill/>
                <a:prstDash val="solid"/>
                <a:miter/>
              </a:ln>
            </p:spPr>
            <p:txBody>
              <a:bodyPr rtlCol="0" anchor="ctr"/>
              <a:lstStyle/>
              <a:p>
                <a:endParaRPr lang="en-US" sz="744"/>
              </a:p>
            </p:txBody>
          </p:sp>
          <p:sp>
            <p:nvSpPr>
              <p:cNvPr id="1343" name="Freeform: Shape 1342">
                <a:extLst>
                  <a:ext uri="{FF2B5EF4-FFF2-40B4-BE49-F238E27FC236}">
                    <a16:creationId xmlns:a16="http://schemas.microsoft.com/office/drawing/2014/main" id="{8FF81452-FD4D-75B1-7BDB-41D7AE9278C6}"/>
                  </a:ext>
                </a:extLst>
              </p:cNvPr>
              <p:cNvSpPr/>
              <p:nvPr/>
            </p:nvSpPr>
            <p:spPr>
              <a:xfrm>
                <a:off x="9083630" y="2971077"/>
                <a:ext cx="10845" cy="2488"/>
              </a:xfrm>
              <a:custGeom>
                <a:avLst/>
                <a:gdLst>
                  <a:gd name="connsiteX0" fmla="*/ 10846 w 10845"/>
                  <a:gd name="connsiteY0" fmla="*/ 0 h 2488"/>
                  <a:gd name="connsiteX1" fmla="*/ 761 w 10845"/>
                  <a:gd name="connsiteY1" fmla="*/ 2161 h 2488"/>
                  <a:gd name="connsiteX2" fmla="*/ 10846 w 10845"/>
                  <a:gd name="connsiteY2" fmla="*/ 0 h 2488"/>
                </a:gdLst>
                <a:ahLst/>
                <a:cxnLst>
                  <a:cxn ang="0">
                    <a:pos x="connsiteX0" y="connsiteY0"/>
                  </a:cxn>
                  <a:cxn ang="0">
                    <a:pos x="connsiteX1" y="connsiteY1"/>
                  </a:cxn>
                  <a:cxn ang="0">
                    <a:pos x="connsiteX2" y="connsiteY2"/>
                  </a:cxn>
                </a:cxnLst>
                <a:rect l="l" t="t" r="r" b="b"/>
                <a:pathLst>
                  <a:path w="10845" h="2488">
                    <a:moveTo>
                      <a:pt x="10846" y="0"/>
                    </a:moveTo>
                    <a:cubicBezTo>
                      <a:pt x="10846" y="0"/>
                      <a:pt x="6884" y="720"/>
                      <a:pt x="761" y="2161"/>
                    </a:cubicBezTo>
                    <a:cubicBezTo>
                      <a:pt x="-1400" y="2881"/>
                      <a:pt x="761" y="2521"/>
                      <a:pt x="10846" y="0"/>
                    </a:cubicBezTo>
                    <a:close/>
                  </a:path>
                </a:pathLst>
              </a:custGeom>
              <a:solidFill>
                <a:schemeClr val="accent2"/>
              </a:solidFill>
              <a:ln w="0" cap="flat">
                <a:noFill/>
                <a:prstDash val="solid"/>
                <a:miter/>
              </a:ln>
            </p:spPr>
            <p:txBody>
              <a:bodyPr rtlCol="0" anchor="ctr"/>
              <a:lstStyle/>
              <a:p>
                <a:endParaRPr lang="en-US" sz="744"/>
              </a:p>
            </p:txBody>
          </p:sp>
          <p:sp>
            <p:nvSpPr>
              <p:cNvPr id="1344" name="Freeform: Shape 1343">
                <a:extLst>
                  <a:ext uri="{FF2B5EF4-FFF2-40B4-BE49-F238E27FC236}">
                    <a16:creationId xmlns:a16="http://schemas.microsoft.com/office/drawing/2014/main" id="{C4BA6305-4685-5D8D-FD70-608846587D71}"/>
                  </a:ext>
                </a:extLst>
              </p:cNvPr>
              <p:cNvSpPr/>
              <p:nvPr/>
            </p:nvSpPr>
            <p:spPr>
              <a:xfrm>
                <a:off x="8866133" y="3069762"/>
                <a:ext cx="3961" cy="2160"/>
              </a:xfrm>
              <a:custGeom>
                <a:avLst/>
                <a:gdLst>
                  <a:gd name="connsiteX0" fmla="*/ 3962 w 3961"/>
                  <a:gd name="connsiteY0" fmla="*/ 0 h 2160"/>
                  <a:gd name="connsiteX1" fmla="*/ 0 w 3961"/>
                  <a:gd name="connsiteY1" fmla="*/ 2161 h 2160"/>
                  <a:gd name="connsiteX2" fmla="*/ 3962 w 3961"/>
                  <a:gd name="connsiteY2" fmla="*/ 0 h 2160"/>
                </a:gdLst>
                <a:ahLst/>
                <a:cxnLst>
                  <a:cxn ang="0">
                    <a:pos x="connsiteX0" y="connsiteY0"/>
                  </a:cxn>
                  <a:cxn ang="0">
                    <a:pos x="connsiteX1" y="connsiteY1"/>
                  </a:cxn>
                  <a:cxn ang="0">
                    <a:pos x="connsiteX2" y="connsiteY2"/>
                  </a:cxn>
                </a:cxnLst>
                <a:rect l="l" t="t" r="r" b="b"/>
                <a:pathLst>
                  <a:path w="3961" h="2160">
                    <a:moveTo>
                      <a:pt x="3962" y="0"/>
                    </a:moveTo>
                    <a:cubicBezTo>
                      <a:pt x="2521" y="720"/>
                      <a:pt x="1801" y="1080"/>
                      <a:pt x="0" y="2161"/>
                    </a:cubicBezTo>
                    <a:lnTo>
                      <a:pt x="3962" y="0"/>
                    </a:lnTo>
                    <a:close/>
                  </a:path>
                </a:pathLst>
              </a:custGeom>
              <a:solidFill>
                <a:schemeClr val="accent2"/>
              </a:solidFill>
              <a:ln w="0" cap="flat">
                <a:noFill/>
                <a:prstDash val="solid"/>
                <a:miter/>
              </a:ln>
            </p:spPr>
            <p:txBody>
              <a:bodyPr rtlCol="0" anchor="ctr"/>
              <a:lstStyle/>
              <a:p>
                <a:endParaRPr lang="en-US" sz="744"/>
              </a:p>
            </p:txBody>
          </p:sp>
          <p:sp>
            <p:nvSpPr>
              <p:cNvPr id="1345" name="Freeform: Shape 1344">
                <a:extLst>
                  <a:ext uri="{FF2B5EF4-FFF2-40B4-BE49-F238E27FC236}">
                    <a16:creationId xmlns:a16="http://schemas.microsoft.com/office/drawing/2014/main" id="{A0D8BF01-BB1D-4973-7921-FF1B44456780}"/>
                  </a:ext>
                </a:extLst>
              </p:cNvPr>
              <p:cNvSpPr/>
              <p:nvPr/>
            </p:nvSpPr>
            <p:spPr>
              <a:xfrm>
                <a:off x="10711966" y="2907689"/>
                <a:ext cx="29533" cy="3601"/>
              </a:xfrm>
              <a:custGeom>
                <a:avLst/>
                <a:gdLst>
                  <a:gd name="connsiteX0" fmla="*/ 29533 w 29533"/>
                  <a:gd name="connsiteY0" fmla="*/ 0 h 3601"/>
                  <a:gd name="connsiteX1" fmla="*/ 0 w 29533"/>
                  <a:gd name="connsiteY1" fmla="*/ 0 h 3601"/>
                  <a:gd name="connsiteX2" fmla="*/ 29533 w 29533"/>
                  <a:gd name="connsiteY2" fmla="*/ 0 h 3601"/>
                </a:gdLst>
                <a:ahLst/>
                <a:cxnLst>
                  <a:cxn ang="0">
                    <a:pos x="connsiteX0" y="connsiteY0"/>
                  </a:cxn>
                  <a:cxn ang="0">
                    <a:pos x="connsiteX1" y="connsiteY1"/>
                  </a:cxn>
                  <a:cxn ang="0">
                    <a:pos x="connsiteX2" y="connsiteY2"/>
                  </a:cxn>
                </a:cxnLst>
                <a:rect l="l" t="t" r="r" b="b"/>
                <a:pathLst>
                  <a:path w="29533" h="3601">
                    <a:moveTo>
                      <a:pt x="29533" y="0"/>
                    </a:moveTo>
                    <a:cubicBezTo>
                      <a:pt x="17288" y="0"/>
                      <a:pt x="7923" y="0"/>
                      <a:pt x="0" y="0"/>
                    </a:cubicBezTo>
                    <a:cubicBezTo>
                      <a:pt x="9004" y="0"/>
                      <a:pt x="18728" y="0"/>
                      <a:pt x="29533" y="0"/>
                    </a:cubicBezTo>
                    <a:close/>
                  </a:path>
                </a:pathLst>
              </a:custGeom>
              <a:solidFill>
                <a:schemeClr val="accent2"/>
              </a:solidFill>
              <a:ln w="0" cap="flat">
                <a:noFill/>
                <a:prstDash val="solid"/>
                <a:miter/>
              </a:ln>
            </p:spPr>
            <p:txBody>
              <a:bodyPr rtlCol="0" anchor="ctr"/>
              <a:lstStyle/>
              <a:p>
                <a:endParaRPr lang="en-US" sz="744"/>
              </a:p>
            </p:txBody>
          </p:sp>
          <p:sp>
            <p:nvSpPr>
              <p:cNvPr id="1346" name="Freeform: Shape 1345">
                <a:extLst>
                  <a:ext uri="{FF2B5EF4-FFF2-40B4-BE49-F238E27FC236}">
                    <a16:creationId xmlns:a16="http://schemas.microsoft.com/office/drawing/2014/main" id="{31511FF3-C06E-50C8-3729-BC487E00339E}"/>
                  </a:ext>
                </a:extLst>
              </p:cNvPr>
              <p:cNvSpPr/>
              <p:nvPr/>
            </p:nvSpPr>
            <p:spPr>
              <a:xfrm>
                <a:off x="8510653" y="3948918"/>
                <a:ext cx="720" cy="12245"/>
              </a:xfrm>
              <a:custGeom>
                <a:avLst/>
                <a:gdLst>
                  <a:gd name="connsiteX0" fmla="*/ 0 w 720"/>
                  <a:gd name="connsiteY0" fmla="*/ 0 h 12245"/>
                  <a:gd name="connsiteX1" fmla="*/ 720 w 720"/>
                  <a:gd name="connsiteY1" fmla="*/ 12246 h 12245"/>
                  <a:gd name="connsiteX2" fmla="*/ 0 w 720"/>
                  <a:gd name="connsiteY2" fmla="*/ 0 h 12245"/>
                </a:gdLst>
                <a:ahLst/>
                <a:cxnLst>
                  <a:cxn ang="0">
                    <a:pos x="connsiteX0" y="connsiteY0"/>
                  </a:cxn>
                  <a:cxn ang="0">
                    <a:pos x="connsiteX1" y="connsiteY1"/>
                  </a:cxn>
                  <a:cxn ang="0">
                    <a:pos x="connsiteX2" y="connsiteY2"/>
                  </a:cxn>
                </a:cxnLst>
                <a:rect l="l" t="t" r="r" b="b"/>
                <a:pathLst>
                  <a:path w="720" h="12245">
                    <a:moveTo>
                      <a:pt x="0" y="0"/>
                    </a:moveTo>
                    <a:cubicBezTo>
                      <a:pt x="0" y="2521"/>
                      <a:pt x="360" y="6123"/>
                      <a:pt x="720" y="12246"/>
                    </a:cubicBezTo>
                    <a:cubicBezTo>
                      <a:pt x="720" y="5402"/>
                      <a:pt x="360" y="1801"/>
                      <a:pt x="0" y="0"/>
                    </a:cubicBezTo>
                    <a:close/>
                  </a:path>
                </a:pathLst>
              </a:custGeom>
              <a:solidFill>
                <a:schemeClr val="accent2"/>
              </a:solidFill>
              <a:ln w="0" cap="flat">
                <a:noFill/>
                <a:prstDash val="solid"/>
                <a:miter/>
              </a:ln>
            </p:spPr>
            <p:txBody>
              <a:bodyPr rtlCol="0" anchor="ctr"/>
              <a:lstStyle/>
              <a:p>
                <a:endParaRPr lang="en-US" sz="744"/>
              </a:p>
            </p:txBody>
          </p:sp>
          <p:sp>
            <p:nvSpPr>
              <p:cNvPr id="1347" name="Freeform: Shape 1346">
                <a:extLst>
                  <a:ext uri="{FF2B5EF4-FFF2-40B4-BE49-F238E27FC236}">
                    <a16:creationId xmlns:a16="http://schemas.microsoft.com/office/drawing/2014/main" id="{7EDEDE0D-BA1E-29BD-A0A7-05CFD98CB8ED}"/>
                  </a:ext>
                </a:extLst>
              </p:cNvPr>
              <p:cNvSpPr/>
              <p:nvPr/>
            </p:nvSpPr>
            <p:spPr>
              <a:xfrm>
                <a:off x="9461122" y="2930739"/>
                <a:ext cx="7923" cy="3601"/>
              </a:xfrm>
              <a:custGeom>
                <a:avLst/>
                <a:gdLst>
                  <a:gd name="connsiteX0" fmla="*/ 7563 w 7923"/>
                  <a:gd name="connsiteY0" fmla="*/ 0 h 3601"/>
                  <a:gd name="connsiteX1" fmla="*/ 0 w 7923"/>
                  <a:gd name="connsiteY1" fmla="*/ 0 h 3601"/>
                  <a:gd name="connsiteX2" fmla="*/ 4682 w 7923"/>
                  <a:gd name="connsiteY2" fmla="*/ 0 h 3601"/>
                  <a:gd name="connsiteX3" fmla="*/ 7924 w 7923"/>
                  <a:gd name="connsiteY3" fmla="*/ 0 h 3601"/>
                </a:gdLst>
                <a:ahLst/>
                <a:cxnLst>
                  <a:cxn ang="0">
                    <a:pos x="connsiteX0" y="connsiteY0"/>
                  </a:cxn>
                  <a:cxn ang="0">
                    <a:pos x="connsiteX1" y="connsiteY1"/>
                  </a:cxn>
                  <a:cxn ang="0">
                    <a:pos x="connsiteX2" y="connsiteY2"/>
                  </a:cxn>
                  <a:cxn ang="0">
                    <a:pos x="connsiteX3" y="connsiteY3"/>
                  </a:cxn>
                </a:cxnLst>
                <a:rect l="l" t="t" r="r" b="b"/>
                <a:pathLst>
                  <a:path w="7923" h="3601">
                    <a:moveTo>
                      <a:pt x="7563" y="0"/>
                    </a:moveTo>
                    <a:cubicBezTo>
                      <a:pt x="5042" y="0"/>
                      <a:pt x="2521" y="0"/>
                      <a:pt x="0" y="0"/>
                    </a:cubicBezTo>
                    <a:cubicBezTo>
                      <a:pt x="1441" y="0"/>
                      <a:pt x="2881" y="0"/>
                      <a:pt x="4682" y="0"/>
                    </a:cubicBezTo>
                    <a:lnTo>
                      <a:pt x="7924" y="0"/>
                    </a:lnTo>
                    <a:close/>
                  </a:path>
                </a:pathLst>
              </a:custGeom>
              <a:solidFill>
                <a:schemeClr val="accent2"/>
              </a:solidFill>
              <a:ln w="0" cap="flat">
                <a:noFill/>
                <a:prstDash val="solid"/>
                <a:miter/>
              </a:ln>
            </p:spPr>
            <p:txBody>
              <a:bodyPr rtlCol="0" anchor="ctr"/>
              <a:lstStyle/>
              <a:p>
                <a:endParaRPr lang="en-US" sz="744"/>
              </a:p>
            </p:txBody>
          </p:sp>
          <p:sp>
            <p:nvSpPr>
              <p:cNvPr id="1348" name="Freeform: Shape 1347">
                <a:extLst>
                  <a:ext uri="{FF2B5EF4-FFF2-40B4-BE49-F238E27FC236}">
                    <a16:creationId xmlns:a16="http://schemas.microsoft.com/office/drawing/2014/main" id="{0837A1C5-CD2E-B50D-F6E4-370F46AD4E3A}"/>
                  </a:ext>
                </a:extLst>
              </p:cNvPr>
              <p:cNvSpPr/>
              <p:nvPr/>
            </p:nvSpPr>
            <p:spPr>
              <a:xfrm>
                <a:off x="9422224" y="2927439"/>
                <a:ext cx="308659" cy="5460"/>
              </a:xfrm>
              <a:custGeom>
                <a:avLst/>
                <a:gdLst>
                  <a:gd name="connsiteX0" fmla="*/ 176120 w 308659"/>
                  <a:gd name="connsiteY0" fmla="*/ 4740 h 5460"/>
                  <a:gd name="connsiteX1" fmla="*/ 167115 w 308659"/>
                  <a:gd name="connsiteY1" fmla="*/ 5461 h 5460"/>
                  <a:gd name="connsiteX2" fmla="*/ 308659 w 308659"/>
                  <a:gd name="connsiteY2" fmla="*/ 3300 h 5460"/>
                  <a:gd name="connsiteX3" fmla="*/ 225102 w 308659"/>
                  <a:gd name="connsiteY3" fmla="*/ 779 h 5460"/>
                  <a:gd name="connsiteX4" fmla="*/ 127498 w 308659"/>
                  <a:gd name="connsiteY4" fmla="*/ 58 h 5460"/>
                  <a:gd name="connsiteX5" fmla="*/ 97244 w 308659"/>
                  <a:gd name="connsiteY5" fmla="*/ 2579 h 5460"/>
                  <a:gd name="connsiteX6" fmla="*/ 75274 w 308659"/>
                  <a:gd name="connsiteY6" fmla="*/ 418 h 5460"/>
                  <a:gd name="connsiteX7" fmla="*/ 0 w 308659"/>
                  <a:gd name="connsiteY7" fmla="*/ 418 h 5460"/>
                  <a:gd name="connsiteX8" fmla="*/ 65550 w 308659"/>
                  <a:gd name="connsiteY8" fmla="*/ 779 h 5460"/>
                  <a:gd name="connsiteX9" fmla="*/ 45741 w 308659"/>
                  <a:gd name="connsiteY9" fmla="*/ 2940 h 5460"/>
                  <a:gd name="connsiteX10" fmla="*/ 52584 w 308659"/>
                  <a:gd name="connsiteY10" fmla="*/ 2940 h 5460"/>
                  <a:gd name="connsiteX11" fmla="*/ 175759 w 308659"/>
                  <a:gd name="connsiteY11" fmla="*/ 4740 h 5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8659" h="5460">
                    <a:moveTo>
                      <a:pt x="176120" y="4740"/>
                    </a:moveTo>
                    <a:cubicBezTo>
                      <a:pt x="171798" y="4740"/>
                      <a:pt x="169637" y="5101"/>
                      <a:pt x="167115" y="5461"/>
                    </a:cubicBezTo>
                    <a:cubicBezTo>
                      <a:pt x="213576" y="4740"/>
                      <a:pt x="298575" y="5461"/>
                      <a:pt x="308659" y="3300"/>
                    </a:cubicBezTo>
                    <a:cubicBezTo>
                      <a:pt x="292812" y="3300"/>
                      <a:pt x="211415" y="2219"/>
                      <a:pt x="225102" y="779"/>
                    </a:cubicBezTo>
                    <a:cubicBezTo>
                      <a:pt x="192687" y="1139"/>
                      <a:pt x="144785" y="-302"/>
                      <a:pt x="127498" y="58"/>
                    </a:cubicBezTo>
                    <a:cubicBezTo>
                      <a:pt x="180441" y="1139"/>
                      <a:pt x="133260" y="1859"/>
                      <a:pt x="97244" y="2579"/>
                    </a:cubicBezTo>
                    <a:cubicBezTo>
                      <a:pt x="64829" y="1859"/>
                      <a:pt x="103367" y="779"/>
                      <a:pt x="75274" y="418"/>
                    </a:cubicBezTo>
                    <a:lnTo>
                      <a:pt x="0" y="418"/>
                    </a:lnTo>
                    <a:cubicBezTo>
                      <a:pt x="0" y="418"/>
                      <a:pt x="65550" y="779"/>
                      <a:pt x="65550" y="779"/>
                    </a:cubicBezTo>
                    <a:lnTo>
                      <a:pt x="45741" y="2940"/>
                    </a:lnTo>
                    <a:cubicBezTo>
                      <a:pt x="48262" y="2940"/>
                      <a:pt x="49702" y="2940"/>
                      <a:pt x="52584" y="2940"/>
                    </a:cubicBezTo>
                    <a:cubicBezTo>
                      <a:pt x="163874" y="1859"/>
                      <a:pt x="61948" y="5821"/>
                      <a:pt x="175759" y="4740"/>
                    </a:cubicBezTo>
                    <a:close/>
                  </a:path>
                </a:pathLst>
              </a:custGeom>
              <a:solidFill>
                <a:schemeClr val="accent2"/>
              </a:solidFill>
              <a:ln w="0" cap="flat">
                <a:noFill/>
                <a:prstDash val="solid"/>
                <a:miter/>
              </a:ln>
            </p:spPr>
            <p:txBody>
              <a:bodyPr rtlCol="0" anchor="ctr"/>
              <a:lstStyle/>
              <a:p>
                <a:endParaRPr lang="en-US" sz="744"/>
              </a:p>
            </p:txBody>
          </p:sp>
          <p:sp>
            <p:nvSpPr>
              <p:cNvPr id="1349" name="Freeform: Shape 1348">
                <a:extLst>
                  <a:ext uri="{FF2B5EF4-FFF2-40B4-BE49-F238E27FC236}">
                    <a16:creationId xmlns:a16="http://schemas.microsoft.com/office/drawing/2014/main" id="{AE77817C-941E-E124-F187-E280879AE101}"/>
                  </a:ext>
                </a:extLst>
              </p:cNvPr>
              <p:cNvSpPr/>
              <p:nvPr/>
            </p:nvSpPr>
            <p:spPr>
              <a:xfrm>
                <a:off x="9572052" y="2932900"/>
                <a:ext cx="17647" cy="360"/>
              </a:xfrm>
              <a:custGeom>
                <a:avLst/>
                <a:gdLst>
                  <a:gd name="connsiteX0" fmla="*/ 17648 w 17647"/>
                  <a:gd name="connsiteY0" fmla="*/ 0 h 360"/>
                  <a:gd name="connsiteX1" fmla="*/ 0 w 17647"/>
                  <a:gd name="connsiteY1" fmla="*/ 360 h 360"/>
                  <a:gd name="connsiteX2" fmla="*/ 17648 w 17647"/>
                  <a:gd name="connsiteY2" fmla="*/ 0 h 360"/>
                </a:gdLst>
                <a:ahLst/>
                <a:cxnLst>
                  <a:cxn ang="0">
                    <a:pos x="connsiteX0" y="connsiteY0"/>
                  </a:cxn>
                  <a:cxn ang="0">
                    <a:pos x="connsiteX1" y="connsiteY1"/>
                  </a:cxn>
                  <a:cxn ang="0">
                    <a:pos x="connsiteX2" y="connsiteY2"/>
                  </a:cxn>
                </a:cxnLst>
                <a:rect l="l" t="t" r="r" b="b"/>
                <a:pathLst>
                  <a:path w="17647" h="360">
                    <a:moveTo>
                      <a:pt x="17648" y="0"/>
                    </a:moveTo>
                    <a:cubicBezTo>
                      <a:pt x="10805" y="0"/>
                      <a:pt x="4682" y="0"/>
                      <a:pt x="0" y="360"/>
                    </a:cubicBezTo>
                    <a:cubicBezTo>
                      <a:pt x="10445" y="360"/>
                      <a:pt x="14407" y="360"/>
                      <a:pt x="17648" y="0"/>
                    </a:cubicBezTo>
                    <a:close/>
                  </a:path>
                </a:pathLst>
              </a:custGeom>
              <a:solidFill>
                <a:schemeClr val="accent2"/>
              </a:solidFill>
              <a:ln w="0" cap="flat">
                <a:noFill/>
                <a:prstDash val="solid"/>
                <a:miter/>
              </a:ln>
            </p:spPr>
            <p:txBody>
              <a:bodyPr rtlCol="0" anchor="ctr"/>
              <a:lstStyle/>
              <a:p>
                <a:endParaRPr lang="en-US" sz="744"/>
              </a:p>
            </p:txBody>
          </p:sp>
          <p:sp>
            <p:nvSpPr>
              <p:cNvPr id="1350" name="Freeform: Shape 1349">
                <a:extLst>
                  <a:ext uri="{FF2B5EF4-FFF2-40B4-BE49-F238E27FC236}">
                    <a16:creationId xmlns:a16="http://schemas.microsoft.com/office/drawing/2014/main" id="{D498C84C-762E-963F-4557-090F0270C2D2}"/>
                  </a:ext>
                </a:extLst>
              </p:cNvPr>
              <p:cNvSpPr/>
              <p:nvPr/>
            </p:nvSpPr>
            <p:spPr>
              <a:xfrm>
                <a:off x="10043505" y="2936141"/>
                <a:ext cx="19808" cy="3601"/>
              </a:xfrm>
              <a:custGeom>
                <a:avLst/>
                <a:gdLst>
                  <a:gd name="connsiteX0" fmla="*/ 0 w 19808"/>
                  <a:gd name="connsiteY0" fmla="*/ 0 h 3601"/>
                  <a:gd name="connsiteX1" fmla="*/ 19809 w 19808"/>
                  <a:gd name="connsiteY1" fmla="*/ 0 h 3601"/>
                  <a:gd name="connsiteX2" fmla="*/ 0 w 19808"/>
                  <a:gd name="connsiteY2" fmla="*/ 0 h 3601"/>
                </a:gdLst>
                <a:ahLst/>
                <a:cxnLst>
                  <a:cxn ang="0">
                    <a:pos x="connsiteX0" y="connsiteY0"/>
                  </a:cxn>
                  <a:cxn ang="0">
                    <a:pos x="connsiteX1" y="connsiteY1"/>
                  </a:cxn>
                  <a:cxn ang="0">
                    <a:pos x="connsiteX2" y="connsiteY2"/>
                  </a:cxn>
                </a:cxnLst>
                <a:rect l="l" t="t" r="r" b="b"/>
                <a:pathLst>
                  <a:path w="19808" h="3601">
                    <a:moveTo>
                      <a:pt x="0" y="0"/>
                    </a:moveTo>
                    <a:cubicBezTo>
                      <a:pt x="5763" y="0"/>
                      <a:pt x="11885" y="0"/>
                      <a:pt x="19809" y="0"/>
                    </a:cubicBezTo>
                    <a:cubicBezTo>
                      <a:pt x="16207" y="0"/>
                      <a:pt x="7564" y="0"/>
                      <a:pt x="0" y="0"/>
                    </a:cubicBezTo>
                    <a:close/>
                  </a:path>
                </a:pathLst>
              </a:custGeom>
              <a:solidFill>
                <a:schemeClr val="accent2"/>
              </a:solidFill>
              <a:ln w="0" cap="flat">
                <a:noFill/>
                <a:prstDash val="solid"/>
                <a:miter/>
              </a:ln>
            </p:spPr>
            <p:txBody>
              <a:bodyPr rtlCol="0" anchor="ctr"/>
              <a:lstStyle/>
              <a:p>
                <a:endParaRPr lang="en-US" sz="744"/>
              </a:p>
            </p:txBody>
          </p:sp>
          <p:sp>
            <p:nvSpPr>
              <p:cNvPr id="1351" name="Freeform: Shape 1350">
                <a:extLst>
                  <a:ext uri="{FF2B5EF4-FFF2-40B4-BE49-F238E27FC236}">
                    <a16:creationId xmlns:a16="http://schemas.microsoft.com/office/drawing/2014/main" id="{C7A63DBB-669F-808D-CAB7-6BF29020E318}"/>
                  </a:ext>
                </a:extLst>
              </p:cNvPr>
              <p:cNvSpPr/>
              <p:nvPr/>
            </p:nvSpPr>
            <p:spPr>
              <a:xfrm>
                <a:off x="8497327" y="4992646"/>
                <a:ext cx="6122" cy="65213"/>
              </a:xfrm>
              <a:custGeom>
                <a:avLst/>
                <a:gdLst>
                  <a:gd name="connsiteX0" fmla="*/ 6123 w 6122"/>
                  <a:gd name="connsiteY0" fmla="*/ 64853 h 65213"/>
                  <a:gd name="connsiteX1" fmla="*/ 5042 w 6122"/>
                  <a:gd name="connsiteY1" fmla="*/ 53688 h 65213"/>
                  <a:gd name="connsiteX2" fmla="*/ 2881 w 6122"/>
                  <a:gd name="connsiteY2" fmla="*/ 31358 h 65213"/>
                  <a:gd name="connsiteX3" fmla="*/ 0 w 6122"/>
                  <a:gd name="connsiteY3" fmla="*/ 24 h 65213"/>
                  <a:gd name="connsiteX4" fmla="*/ 5042 w 6122"/>
                  <a:gd name="connsiteY4" fmla="*/ 57650 h 65213"/>
                  <a:gd name="connsiteX5" fmla="*/ 6123 w 6122"/>
                  <a:gd name="connsiteY5" fmla="*/ 65213 h 65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22" h="65213">
                    <a:moveTo>
                      <a:pt x="6123" y="64853"/>
                    </a:moveTo>
                    <a:cubicBezTo>
                      <a:pt x="6123" y="64493"/>
                      <a:pt x="6123" y="59811"/>
                      <a:pt x="5042" y="53688"/>
                    </a:cubicBezTo>
                    <a:cubicBezTo>
                      <a:pt x="4682" y="47565"/>
                      <a:pt x="3241" y="39281"/>
                      <a:pt x="2881" y="31358"/>
                    </a:cubicBezTo>
                    <a:cubicBezTo>
                      <a:pt x="1801" y="15151"/>
                      <a:pt x="720" y="-697"/>
                      <a:pt x="0" y="24"/>
                    </a:cubicBezTo>
                    <a:cubicBezTo>
                      <a:pt x="1441" y="19112"/>
                      <a:pt x="2161" y="38201"/>
                      <a:pt x="5042" y="57650"/>
                    </a:cubicBezTo>
                    <a:lnTo>
                      <a:pt x="6123" y="65213"/>
                    </a:lnTo>
                    <a:close/>
                  </a:path>
                </a:pathLst>
              </a:custGeom>
              <a:solidFill>
                <a:schemeClr val="accent2"/>
              </a:solidFill>
              <a:ln w="0" cap="flat">
                <a:noFill/>
                <a:prstDash val="solid"/>
                <a:miter/>
              </a:ln>
            </p:spPr>
            <p:txBody>
              <a:bodyPr rtlCol="0" anchor="ctr"/>
              <a:lstStyle/>
              <a:p>
                <a:endParaRPr lang="en-US" sz="744"/>
              </a:p>
            </p:txBody>
          </p:sp>
          <p:sp>
            <p:nvSpPr>
              <p:cNvPr id="1352" name="Freeform: Shape 1351">
                <a:extLst>
                  <a:ext uri="{FF2B5EF4-FFF2-40B4-BE49-F238E27FC236}">
                    <a16:creationId xmlns:a16="http://schemas.microsoft.com/office/drawing/2014/main" id="{28637483-B416-45EC-6732-533968B88AFD}"/>
                  </a:ext>
                </a:extLst>
              </p:cNvPr>
              <p:cNvSpPr/>
              <p:nvPr/>
            </p:nvSpPr>
            <p:spPr>
              <a:xfrm>
                <a:off x="11248968" y="2981882"/>
                <a:ext cx="24130" cy="9364"/>
              </a:xfrm>
              <a:custGeom>
                <a:avLst/>
                <a:gdLst>
                  <a:gd name="connsiteX0" fmla="*/ 24131 w 24130"/>
                  <a:gd name="connsiteY0" fmla="*/ 9364 h 9364"/>
                  <a:gd name="connsiteX1" fmla="*/ 3962 w 24130"/>
                  <a:gd name="connsiteY1" fmla="*/ 1441 h 9364"/>
                  <a:gd name="connsiteX2" fmla="*/ 0 w 24130"/>
                  <a:gd name="connsiteY2" fmla="*/ 0 h 9364"/>
                  <a:gd name="connsiteX3" fmla="*/ 24131 w 24130"/>
                  <a:gd name="connsiteY3" fmla="*/ 9364 h 9364"/>
                </a:gdLst>
                <a:ahLst/>
                <a:cxnLst>
                  <a:cxn ang="0">
                    <a:pos x="connsiteX0" y="connsiteY0"/>
                  </a:cxn>
                  <a:cxn ang="0">
                    <a:pos x="connsiteX1" y="connsiteY1"/>
                  </a:cxn>
                  <a:cxn ang="0">
                    <a:pos x="connsiteX2" y="connsiteY2"/>
                  </a:cxn>
                  <a:cxn ang="0">
                    <a:pos x="connsiteX3" y="connsiteY3"/>
                  </a:cxn>
                </a:cxnLst>
                <a:rect l="l" t="t" r="r" b="b"/>
                <a:pathLst>
                  <a:path w="24130" h="9364">
                    <a:moveTo>
                      <a:pt x="24131" y="9364"/>
                    </a:moveTo>
                    <a:cubicBezTo>
                      <a:pt x="17288" y="6843"/>
                      <a:pt x="10805" y="3962"/>
                      <a:pt x="3962" y="1441"/>
                    </a:cubicBezTo>
                    <a:cubicBezTo>
                      <a:pt x="2521" y="1080"/>
                      <a:pt x="1080" y="360"/>
                      <a:pt x="0" y="0"/>
                    </a:cubicBezTo>
                    <a:cubicBezTo>
                      <a:pt x="3962" y="1801"/>
                      <a:pt x="17288" y="6843"/>
                      <a:pt x="24131" y="9364"/>
                    </a:cubicBezTo>
                    <a:close/>
                  </a:path>
                </a:pathLst>
              </a:custGeom>
              <a:solidFill>
                <a:schemeClr val="accent2"/>
              </a:solidFill>
              <a:ln w="0" cap="flat">
                <a:noFill/>
                <a:prstDash val="solid"/>
                <a:miter/>
              </a:ln>
            </p:spPr>
            <p:txBody>
              <a:bodyPr rtlCol="0" anchor="ctr"/>
              <a:lstStyle/>
              <a:p>
                <a:endParaRPr lang="en-US" sz="744"/>
              </a:p>
            </p:txBody>
          </p:sp>
          <p:sp>
            <p:nvSpPr>
              <p:cNvPr id="1353" name="Freeform: Shape 1352">
                <a:extLst>
                  <a:ext uri="{FF2B5EF4-FFF2-40B4-BE49-F238E27FC236}">
                    <a16:creationId xmlns:a16="http://schemas.microsoft.com/office/drawing/2014/main" id="{F5AF2AF0-2848-37A4-05C9-940B018DBDBE}"/>
                  </a:ext>
                </a:extLst>
              </p:cNvPr>
              <p:cNvSpPr/>
              <p:nvPr/>
            </p:nvSpPr>
            <p:spPr>
              <a:xfrm>
                <a:off x="9647686" y="2927858"/>
                <a:ext cx="20169" cy="720"/>
              </a:xfrm>
              <a:custGeom>
                <a:avLst/>
                <a:gdLst>
                  <a:gd name="connsiteX0" fmla="*/ 20169 w 20169"/>
                  <a:gd name="connsiteY0" fmla="*/ 0 h 720"/>
                  <a:gd name="connsiteX1" fmla="*/ 0 w 20169"/>
                  <a:gd name="connsiteY1" fmla="*/ 720 h 720"/>
                  <a:gd name="connsiteX2" fmla="*/ 20169 w 20169"/>
                  <a:gd name="connsiteY2" fmla="*/ 0 h 720"/>
                </a:gdLst>
                <a:ahLst/>
                <a:cxnLst>
                  <a:cxn ang="0">
                    <a:pos x="connsiteX0" y="connsiteY0"/>
                  </a:cxn>
                  <a:cxn ang="0">
                    <a:pos x="connsiteX1" y="connsiteY1"/>
                  </a:cxn>
                  <a:cxn ang="0">
                    <a:pos x="connsiteX2" y="connsiteY2"/>
                  </a:cxn>
                </a:cxnLst>
                <a:rect l="l" t="t" r="r" b="b"/>
                <a:pathLst>
                  <a:path w="20169" h="720">
                    <a:moveTo>
                      <a:pt x="20169" y="0"/>
                    </a:moveTo>
                    <a:cubicBezTo>
                      <a:pt x="8284" y="0"/>
                      <a:pt x="2881" y="360"/>
                      <a:pt x="0" y="720"/>
                    </a:cubicBezTo>
                    <a:cubicBezTo>
                      <a:pt x="7563" y="720"/>
                      <a:pt x="14767" y="720"/>
                      <a:pt x="20169" y="0"/>
                    </a:cubicBezTo>
                    <a:close/>
                  </a:path>
                </a:pathLst>
              </a:custGeom>
              <a:solidFill>
                <a:schemeClr val="accent2"/>
              </a:solidFill>
              <a:ln w="0" cap="flat">
                <a:noFill/>
                <a:prstDash val="solid"/>
                <a:miter/>
              </a:ln>
            </p:spPr>
            <p:txBody>
              <a:bodyPr rtlCol="0" anchor="ctr"/>
              <a:lstStyle/>
              <a:p>
                <a:endParaRPr lang="en-US" sz="744"/>
              </a:p>
            </p:txBody>
          </p:sp>
          <p:sp>
            <p:nvSpPr>
              <p:cNvPr id="1354" name="Freeform: Shape 1353">
                <a:extLst>
                  <a:ext uri="{FF2B5EF4-FFF2-40B4-BE49-F238E27FC236}">
                    <a16:creationId xmlns:a16="http://schemas.microsoft.com/office/drawing/2014/main" id="{8718AF0D-482A-C0EA-1892-9057B99F1091}"/>
                  </a:ext>
                </a:extLst>
              </p:cNvPr>
              <p:cNvSpPr/>
              <p:nvPr/>
            </p:nvSpPr>
            <p:spPr>
              <a:xfrm>
                <a:off x="11275260" y="2995928"/>
                <a:ext cx="67710" cy="33495"/>
              </a:xfrm>
              <a:custGeom>
                <a:avLst/>
                <a:gdLst>
                  <a:gd name="connsiteX0" fmla="*/ 360 w 67710"/>
                  <a:gd name="connsiteY0" fmla="*/ 0 h 33495"/>
                  <a:gd name="connsiteX1" fmla="*/ 21970 w 67710"/>
                  <a:gd name="connsiteY1" fmla="*/ 11525 h 33495"/>
                  <a:gd name="connsiteX2" fmla="*/ 33855 w 67710"/>
                  <a:gd name="connsiteY2" fmla="*/ 16928 h 33495"/>
                  <a:gd name="connsiteX3" fmla="*/ 44660 w 67710"/>
                  <a:gd name="connsiteY3" fmla="*/ 22330 h 33495"/>
                  <a:gd name="connsiteX4" fmla="*/ 67711 w 67710"/>
                  <a:gd name="connsiteY4" fmla="*/ 33495 h 33495"/>
                  <a:gd name="connsiteX5" fmla="*/ 36737 w 67710"/>
                  <a:gd name="connsiteY5" fmla="*/ 17648 h 33495"/>
                  <a:gd name="connsiteX6" fmla="*/ 0 w 67710"/>
                  <a:gd name="connsiteY6" fmla="*/ 360 h 33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710" h="33495">
                    <a:moveTo>
                      <a:pt x="360" y="0"/>
                    </a:moveTo>
                    <a:cubicBezTo>
                      <a:pt x="8644" y="4322"/>
                      <a:pt x="20529" y="10445"/>
                      <a:pt x="21970" y="11525"/>
                    </a:cubicBezTo>
                    <a:cubicBezTo>
                      <a:pt x="26292" y="13326"/>
                      <a:pt x="30254" y="15127"/>
                      <a:pt x="33855" y="16928"/>
                    </a:cubicBezTo>
                    <a:cubicBezTo>
                      <a:pt x="37457" y="18728"/>
                      <a:pt x="41059" y="20529"/>
                      <a:pt x="44660" y="22330"/>
                    </a:cubicBezTo>
                    <a:cubicBezTo>
                      <a:pt x="51863" y="25932"/>
                      <a:pt x="59067" y="29173"/>
                      <a:pt x="67711" y="33495"/>
                    </a:cubicBezTo>
                    <a:cubicBezTo>
                      <a:pt x="57986" y="28813"/>
                      <a:pt x="47902" y="23411"/>
                      <a:pt x="36737" y="17648"/>
                    </a:cubicBezTo>
                    <a:cubicBezTo>
                      <a:pt x="25211" y="12246"/>
                      <a:pt x="13326" y="6483"/>
                      <a:pt x="0" y="360"/>
                    </a:cubicBezTo>
                    <a:close/>
                  </a:path>
                </a:pathLst>
              </a:custGeom>
              <a:solidFill>
                <a:schemeClr val="accent2"/>
              </a:solidFill>
              <a:ln w="0" cap="flat">
                <a:noFill/>
                <a:prstDash val="solid"/>
                <a:miter/>
              </a:ln>
            </p:spPr>
            <p:txBody>
              <a:bodyPr rtlCol="0" anchor="ctr"/>
              <a:lstStyle/>
              <a:p>
                <a:endParaRPr lang="en-US" sz="744"/>
              </a:p>
            </p:txBody>
          </p:sp>
          <p:sp>
            <p:nvSpPr>
              <p:cNvPr id="1355" name="Freeform: Shape 1354">
                <a:extLst>
                  <a:ext uri="{FF2B5EF4-FFF2-40B4-BE49-F238E27FC236}">
                    <a16:creationId xmlns:a16="http://schemas.microsoft.com/office/drawing/2014/main" id="{8759597E-C84A-71BF-8004-64755C058666}"/>
                  </a:ext>
                </a:extLst>
              </p:cNvPr>
              <p:cNvSpPr/>
              <p:nvPr/>
            </p:nvSpPr>
            <p:spPr>
              <a:xfrm>
                <a:off x="11343331" y="3029424"/>
                <a:ext cx="1440" cy="720"/>
              </a:xfrm>
              <a:custGeom>
                <a:avLst/>
                <a:gdLst>
                  <a:gd name="connsiteX0" fmla="*/ 1441 w 1440"/>
                  <a:gd name="connsiteY0" fmla="*/ 720 h 720"/>
                  <a:gd name="connsiteX1" fmla="*/ 0 w 1440"/>
                  <a:gd name="connsiteY1" fmla="*/ 0 h 720"/>
                  <a:gd name="connsiteX2" fmla="*/ 1441 w 1440"/>
                  <a:gd name="connsiteY2" fmla="*/ 720 h 720"/>
                </a:gdLst>
                <a:ahLst/>
                <a:cxnLst>
                  <a:cxn ang="0">
                    <a:pos x="connsiteX0" y="connsiteY0"/>
                  </a:cxn>
                  <a:cxn ang="0">
                    <a:pos x="connsiteX1" y="connsiteY1"/>
                  </a:cxn>
                  <a:cxn ang="0">
                    <a:pos x="connsiteX2" y="connsiteY2"/>
                  </a:cxn>
                </a:cxnLst>
                <a:rect l="l" t="t" r="r" b="b"/>
                <a:pathLst>
                  <a:path w="1440" h="720">
                    <a:moveTo>
                      <a:pt x="1441" y="720"/>
                    </a:moveTo>
                    <a:cubicBezTo>
                      <a:pt x="1080" y="720"/>
                      <a:pt x="360" y="360"/>
                      <a:pt x="0" y="0"/>
                    </a:cubicBezTo>
                    <a:cubicBezTo>
                      <a:pt x="360" y="0"/>
                      <a:pt x="1080" y="360"/>
                      <a:pt x="1441" y="720"/>
                    </a:cubicBezTo>
                    <a:close/>
                  </a:path>
                </a:pathLst>
              </a:custGeom>
              <a:solidFill>
                <a:schemeClr val="accent2"/>
              </a:solidFill>
              <a:ln w="0" cap="flat">
                <a:noFill/>
                <a:prstDash val="solid"/>
                <a:miter/>
              </a:ln>
            </p:spPr>
            <p:txBody>
              <a:bodyPr rtlCol="0" anchor="ctr"/>
              <a:lstStyle/>
              <a:p>
                <a:endParaRPr lang="en-US" sz="744"/>
              </a:p>
            </p:txBody>
          </p:sp>
          <p:sp>
            <p:nvSpPr>
              <p:cNvPr id="1356" name="Freeform: Shape 1355">
                <a:extLst>
                  <a:ext uri="{FF2B5EF4-FFF2-40B4-BE49-F238E27FC236}">
                    <a16:creationId xmlns:a16="http://schemas.microsoft.com/office/drawing/2014/main" id="{D31AAF31-F325-FD1E-0427-4AA4E6B0E3B3}"/>
                  </a:ext>
                </a:extLst>
              </p:cNvPr>
              <p:cNvSpPr/>
              <p:nvPr/>
            </p:nvSpPr>
            <p:spPr>
              <a:xfrm>
                <a:off x="8459510" y="2905528"/>
                <a:ext cx="3329862" cy="3287563"/>
              </a:xfrm>
              <a:custGeom>
                <a:avLst/>
                <a:gdLst>
                  <a:gd name="connsiteX0" fmla="*/ 49342 w 3329862"/>
                  <a:gd name="connsiteY0" fmla="*/ 2190148 h 3287563"/>
                  <a:gd name="connsiteX1" fmla="*/ 52584 w 3329862"/>
                  <a:gd name="connsiteY1" fmla="*/ 2207076 h 3287563"/>
                  <a:gd name="connsiteX2" fmla="*/ 50423 w 3329862"/>
                  <a:gd name="connsiteY2" fmla="*/ 2198432 h 3287563"/>
                  <a:gd name="connsiteX3" fmla="*/ 54745 w 3329862"/>
                  <a:gd name="connsiteY3" fmla="*/ 2220042 h 3287563"/>
                  <a:gd name="connsiteX4" fmla="*/ 59427 w 3329862"/>
                  <a:gd name="connsiteY4" fmla="*/ 2241652 h 3287563"/>
                  <a:gd name="connsiteX5" fmla="*/ 64469 w 3329862"/>
                  <a:gd name="connsiteY5" fmla="*/ 2259299 h 3287563"/>
                  <a:gd name="connsiteX6" fmla="*/ 62308 w 3329862"/>
                  <a:gd name="connsiteY6" fmla="*/ 2253177 h 3287563"/>
                  <a:gd name="connsiteX7" fmla="*/ 65910 w 3329862"/>
                  <a:gd name="connsiteY7" fmla="*/ 2266863 h 3287563"/>
                  <a:gd name="connsiteX8" fmla="*/ 70592 w 3329862"/>
                  <a:gd name="connsiteY8" fmla="*/ 2281630 h 3287563"/>
                  <a:gd name="connsiteX9" fmla="*/ 77075 w 3329862"/>
                  <a:gd name="connsiteY9" fmla="*/ 2299638 h 3287563"/>
                  <a:gd name="connsiteX10" fmla="*/ 84278 w 3329862"/>
                  <a:gd name="connsiteY10" fmla="*/ 2319807 h 3287563"/>
                  <a:gd name="connsiteX11" fmla="*/ 92562 w 3329862"/>
                  <a:gd name="connsiteY11" fmla="*/ 2340336 h 3287563"/>
                  <a:gd name="connsiteX12" fmla="*/ 100846 w 3329862"/>
                  <a:gd name="connsiteY12" fmla="*/ 2360505 h 3287563"/>
                  <a:gd name="connsiteX13" fmla="*/ 109489 w 3329862"/>
                  <a:gd name="connsiteY13" fmla="*/ 2378513 h 3287563"/>
                  <a:gd name="connsiteX14" fmla="*/ 116693 w 3329862"/>
                  <a:gd name="connsiteY14" fmla="*/ 2393640 h 3287563"/>
                  <a:gd name="connsiteX15" fmla="*/ 122455 w 3329862"/>
                  <a:gd name="connsiteY15" fmla="*/ 2404445 h 3287563"/>
                  <a:gd name="connsiteX16" fmla="*/ 134701 w 3329862"/>
                  <a:gd name="connsiteY16" fmla="*/ 2427495 h 3287563"/>
                  <a:gd name="connsiteX17" fmla="*/ 148027 w 3329862"/>
                  <a:gd name="connsiteY17" fmla="*/ 2450546 h 3287563"/>
                  <a:gd name="connsiteX18" fmla="*/ 172878 w 3329862"/>
                  <a:gd name="connsiteY18" fmla="*/ 2490524 h 3287563"/>
                  <a:gd name="connsiteX19" fmla="*/ 162793 w 3329862"/>
                  <a:gd name="connsiteY19" fmla="*/ 2475037 h 3287563"/>
                  <a:gd name="connsiteX20" fmla="*/ 153789 w 3329862"/>
                  <a:gd name="connsiteY20" fmla="*/ 2460990 h 3287563"/>
                  <a:gd name="connsiteX21" fmla="*/ 147667 w 3329862"/>
                  <a:gd name="connsiteY21" fmla="*/ 2452347 h 3287563"/>
                  <a:gd name="connsiteX22" fmla="*/ 155950 w 3329862"/>
                  <a:gd name="connsiteY22" fmla="*/ 2467473 h 3287563"/>
                  <a:gd name="connsiteX23" fmla="*/ 164234 w 3329862"/>
                  <a:gd name="connsiteY23" fmla="*/ 2481160 h 3287563"/>
                  <a:gd name="connsiteX24" fmla="*/ 180802 w 3329862"/>
                  <a:gd name="connsiteY24" fmla="*/ 2508172 h 3287563"/>
                  <a:gd name="connsiteX25" fmla="*/ 190886 w 3329862"/>
                  <a:gd name="connsiteY25" fmla="*/ 2522938 h 3287563"/>
                  <a:gd name="connsiteX26" fmla="*/ 196649 w 3329862"/>
                  <a:gd name="connsiteY26" fmla="*/ 2530862 h 3287563"/>
                  <a:gd name="connsiteX27" fmla="*/ 203132 w 3329862"/>
                  <a:gd name="connsiteY27" fmla="*/ 2539146 h 3287563"/>
                  <a:gd name="connsiteX28" fmla="*/ 218259 w 3329862"/>
                  <a:gd name="connsiteY28" fmla="*/ 2557874 h 3287563"/>
                  <a:gd name="connsiteX29" fmla="*/ 222580 w 3329862"/>
                  <a:gd name="connsiteY29" fmla="*/ 2562917 h 3287563"/>
                  <a:gd name="connsiteX30" fmla="*/ 227263 w 3329862"/>
                  <a:gd name="connsiteY30" fmla="*/ 2567959 h 3287563"/>
                  <a:gd name="connsiteX31" fmla="*/ 237347 w 3329862"/>
                  <a:gd name="connsiteY31" fmla="*/ 2579124 h 3287563"/>
                  <a:gd name="connsiteX32" fmla="*/ 221500 w 3329862"/>
                  <a:gd name="connsiteY32" fmla="*/ 2560395 h 3287563"/>
                  <a:gd name="connsiteX33" fmla="*/ 206373 w 3329862"/>
                  <a:gd name="connsiteY33" fmla="*/ 2541307 h 3287563"/>
                  <a:gd name="connsiteX34" fmla="*/ 224021 w 3329862"/>
                  <a:gd name="connsiteY34" fmla="*/ 2562556 h 3287563"/>
                  <a:gd name="connsiteX35" fmla="*/ 242750 w 3329862"/>
                  <a:gd name="connsiteY35" fmla="*/ 2582725 h 3287563"/>
                  <a:gd name="connsiteX36" fmla="*/ 261838 w 3329862"/>
                  <a:gd name="connsiteY36" fmla="*/ 2602534 h 3287563"/>
                  <a:gd name="connsiteX37" fmla="*/ 271563 w 3329862"/>
                  <a:gd name="connsiteY37" fmla="*/ 2612259 h 3287563"/>
                  <a:gd name="connsiteX38" fmla="*/ 281647 w 3329862"/>
                  <a:gd name="connsiteY38" fmla="*/ 2621623 h 3287563"/>
                  <a:gd name="connsiteX39" fmla="*/ 286329 w 3329862"/>
                  <a:gd name="connsiteY39" fmla="*/ 2627386 h 3287563"/>
                  <a:gd name="connsiteX40" fmla="*/ 270122 w 3329862"/>
                  <a:gd name="connsiteY40" fmla="*/ 2612259 h 3287563"/>
                  <a:gd name="connsiteX41" fmla="*/ 247432 w 3329862"/>
                  <a:gd name="connsiteY41" fmla="*/ 2589208 h 3287563"/>
                  <a:gd name="connsiteX42" fmla="*/ 231945 w 3329862"/>
                  <a:gd name="connsiteY42" fmla="*/ 2572281 h 3287563"/>
                  <a:gd name="connsiteX43" fmla="*/ 376010 w 3329862"/>
                  <a:gd name="connsiteY43" fmla="*/ 2705181 h 3287563"/>
                  <a:gd name="connsiteX44" fmla="*/ 387895 w 3329862"/>
                  <a:gd name="connsiteY44" fmla="*/ 2717426 h 3287563"/>
                  <a:gd name="connsiteX45" fmla="*/ 394738 w 3329862"/>
                  <a:gd name="connsiteY45" fmla="*/ 2723189 h 3287563"/>
                  <a:gd name="connsiteX46" fmla="*/ 404463 w 3329862"/>
                  <a:gd name="connsiteY46" fmla="*/ 2730032 h 3287563"/>
                  <a:gd name="connsiteX47" fmla="*/ 417068 w 3329862"/>
                  <a:gd name="connsiteY47" fmla="*/ 2738316 h 3287563"/>
                  <a:gd name="connsiteX48" fmla="*/ 433276 w 3329862"/>
                  <a:gd name="connsiteY48" fmla="*/ 2748400 h 3287563"/>
                  <a:gd name="connsiteX49" fmla="*/ 427873 w 3329862"/>
                  <a:gd name="connsiteY49" fmla="*/ 2744799 h 3287563"/>
                  <a:gd name="connsiteX50" fmla="*/ 424632 w 3329862"/>
                  <a:gd name="connsiteY50" fmla="*/ 2742277 h 3287563"/>
                  <a:gd name="connsiteX51" fmla="*/ 423191 w 3329862"/>
                  <a:gd name="connsiteY51" fmla="*/ 2740837 h 3287563"/>
                  <a:gd name="connsiteX52" fmla="*/ 431835 w 3329862"/>
                  <a:gd name="connsiteY52" fmla="*/ 2745519 h 3287563"/>
                  <a:gd name="connsiteX53" fmla="*/ 435436 w 3329862"/>
                  <a:gd name="connsiteY53" fmla="*/ 2745519 h 3287563"/>
                  <a:gd name="connsiteX54" fmla="*/ 451284 w 3329862"/>
                  <a:gd name="connsiteY54" fmla="*/ 2754163 h 3287563"/>
                  <a:gd name="connsiteX55" fmla="*/ 469652 w 3329862"/>
                  <a:gd name="connsiteY55" fmla="*/ 2764608 h 3287563"/>
                  <a:gd name="connsiteX56" fmla="*/ 493783 w 3329862"/>
                  <a:gd name="connsiteY56" fmla="*/ 2776493 h 3287563"/>
                  <a:gd name="connsiteX57" fmla="*/ 488741 w 3329862"/>
                  <a:gd name="connsiteY57" fmla="*/ 2774692 h 3287563"/>
                  <a:gd name="connsiteX58" fmla="*/ 585264 w 3329862"/>
                  <a:gd name="connsiteY58" fmla="*/ 2815390 h 3287563"/>
                  <a:gd name="connsiteX59" fmla="*/ 602192 w 3329862"/>
                  <a:gd name="connsiteY59" fmla="*/ 2820433 h 3287563"/>
                  <a:gd name="connsiteX60" fmla="*/ 610115 w 3329862"/>
                  <a:gd name="connsiteY60" fmla="*/ 2822594 h 3287563"/>
                  <a:gd name="connsiteX61" fmla="*/ 617679 w 3329862"/>
                  <a:gd name="connsiteY61" fmla="*/ 2824394 h 3287563"/>
                  <a:gd name="connsiteX62" fmla="*/ 646852 w 3329862"/>
                  <a:gd name="connsiteY62" fmla="*/ 2831238 h 3287563"/>
                  <a:gd name="connsiteX63" fmla="*/ 686110 w 3329862"/>
                  <a:gd name="connsiteY63" fmla="*/ 2840242 h 3287563"/>
                  <a:gd name="connsiteX64" fmla="*/ 721045 w 3329862"/>
                  <a:gd name="connsiteY64" fmla="*/ 2846725 h 3287563"/>
                  <a:gd name="connsiteX65" fmla="*/ 729329 w 3329862"/>
                  <a:gd name="connsiteY65" fmla="*/ 2848165 h 3287563"/>
                  <a:gd name="connsiteX66" fmla="*/ 737253 w 3329862"/>
                  <a:gd name="connsiteY66" fmla="*/ 2849246 h 3287563"/>
                  <a:gd name="connsiteX67" fmla="*/ 752740 w 3329862"/>
                  <a:gd name="connsiteY67" fmla="*/ 2851407 h 3287563"/>
                  <a:gd name="connsiteX68" fmla="*/ 767867 w 3329862"/>
                  <a:gd name="connsiteY68" fmla="*/ 2853207 h 3287563"/>
                  <a:gd name="connsiteX69" fmla="*/ 782633 w 3329862"/>
                  <a:gd name="connsiteY69" fmla="*/ 2854288 h 3287563"/>
                  <a:gd name="connsiteX70" fmla="*/ 811806 w 3329862"/>
                  <a:gd name="connsiteY70" fmla="*/ 2856449 h 3287563"/>
                  <a:gd name="connsiteX71" fmla="*/ 840979 w 3329862"/>
                  <a:gd name="connsiteY71" fmla="*/ 2857169 h 3287563"/>
                  <a:gd name="connsiteX72" fmla="*/ 871953 w 3329862"/>
                  <a:gd name="connsiteY72" fmla="*/ 2857169 h 3287563"/>
                  <a:gd name="connsiteX73" fmla="*/ 905449 w 3329862"/>
                  <a:gd name="connsiteY73" fmla="*/ 2857169 h 3287563"/>
                  <a:gd name="connsiteX74" fmla="*/ 972799 w 3329862"/>
                  <a:gd name="connsiteY74" fmla="*/ 2861491 h 3287563"/>
                  <a:gd name="connsiteX75" fmla="*/ 1084449 w 3329862"/>
                  <a:gd name="connsiteY75" fmla="*/ 2857169 h 3287563"/>
                  <a:gd name="connsiteX76" fmla="*/ 988646 w 3329862"/>
                  <a:gd name="connsiteY76" fmla="*/ 2859330 h 3287563"/>
                  <a:gd name="connsiteX77" fmla="*/ 939664 w 3329862"/>
                  <a:gd name="connsiteY77" fmla="*/ 2856089 h 3287563"/>
                  <a:gd name="connsiteX78" fmla="*/ 1148198 w 3329862"/>
                  <a:gd name="connsiteY78" fmla="*/ 2856809 h 3287563"/>
                  <a:gd name="connsiteX79" fmla="*/ 1133792 w 3329862"/>
                  <a:gd name="connsiteY79" fmla="*/ 2856809 h 3287563"/>
                  <a:gd name="connsiteX80" fmla="*/ 1319275 w 3329862"/>
                  <a:gd name="connsiteY80" fmla="*/ 2860411 h 3287563"/>
                  <a:gd name="connsiteX81" fmla="*/ 1370778 w 3329862"/>
                  <a:gd name="connsiteY81" fmla="*/ 2859330 h 3287563"/>
                  <a:gd name="connsiteX82" fmla="*/ 1366817 w 3329862"/>
                  <a:gd name="connsiteY82" fmla="*/ 2860051 h 3287563"/>
                  <a:gd name="connsiteX83" fmla="*/ 1521687 w 3329862"/>
                  <a:gd name="connsiteY83" fmla="*/ 2860771 h 3287563"/>
                  <a:gd name="connsiteX84" fmla="*/ 1511602 w 3329862"/>
                  <a:gd name="connsiteY84" fmla="*/ 2861131 h 3287563"/>
                  <a:gd name="connsiteX85" fmla="*/ 1658548 w 3329862"/>
                  <a:gd name="connsiteY85" fmla="*/ 2859330 h 3287563"/>
                  <a:gd name="connsiteX86" fmla="*/ 1637659 w 3329862"/>
                  <a:gd name="connsiteY86" fmla="*/ 2862212 h 3287563"/>
                  <a:gd name="connsiteX87" fmla="*/ 1890133 w 3329862"/>
                  <a:gd name="connsiteY87" fmla="*/ 2857890 h 3287563"/>
                  <a:gd name="connsiteX88" fmla="*/ 1950280 w 3329862"/>
                  <a:gd name="connsiteY88" fmla="*/ 2858970 h 3287563"/>
                  <a:gd name="connsiteX89" fmla="*/ 1881849 w 3329862"/>
                  <a:gd name="connsiteY89" fmla="*/ 2862572 h 3287563"/>
                  <a:gd name="connsiteX90" fmla="*/ 1955322 w 3329862"/>
                  <a:gd name="connsiteY90" fmla="*/ 2861851 h 3287563"/>
                  <a:gd name="connsiteX91" fmla="*/ 1905620 w 3329862"/>
                  <a:gd name="connsiteY91" fmla="*/ 2865453 h 3287563"/>
                  <a:gd name="connsiteX92" fmla="*/ 1961445 w 3329862"/>
                  <a:gd name="connsiteY92" fmla="*/ 2864733 h 3287563"/>
                  <a:gd name="connsiteX93" fmla="*/ 1966487 w 3329862"/>
                  <a:gd name="connsiteY93" fmla="*/ 2864372 h 3287563"/>
                  <a:gd name="connsiteX94" fmla="*/ 1975851 w 3329862"/>
                  <a:gd name="connsiteY94" fmla="*/ 2866894 h 3287563"/>
                  <a:gd name="connsiteX95" fmla="*/ 1991339 w 3329862"/>
                  <a:gd name="connsiteY95" fmla="*/ 2878059 h 3287563"/>
                  <a:gd name="connsiteX96" fmla="*/ 1997821 w 3329862"/>
                  <a:gd name="connsiteY96" fmla="*/ 2886342 h 3287563"/>
                  <a:gd name="connsiteX97" fmla="*/ 2003224 w 3329862"/>
                  <a:gd name="connsiteY97" fmla="*/ 2894266 h 3287563"/>
                  <a:gd name="connsiteX98" fmla="*/ 2012228 w 3329862"/>
                  <a:gd name="connsiteY98" fmla="*/ 2906872 h 3287563"/>
                  <a:gd name="connsiteX99" fmla="*/ 2022673 w 3329862"/>
                  <a:gd name="connsiteY99" fmla="*/ 2918397 h 3287563"/>
                  <a:gd name="connsiteX100" fmla="*/ 2030236 w 3329862"/>
                  <a:gd name="connsiteY100" fmla="*/ 2929922 h 3287563"/>
                  <a:gd name="connsiteX101" fmla="*/ 2038160 w 3329862"/>
                  <a:gd name="connsiteY101" fmla="*/ 2941087 h 3287563"/>
                  <a:gd name="connsiteX102" fmla="*/ 2054367 w 3329862"/>
                  <a:gd name="connsiteY102" fmla="*/ 2963417 h 3287563"/>
                  <a:gd name="connsiteX103" fmla="*/ 2064452 w 3329862"/>
                  <a:gd name="connsiteY103" fmla="*/ 2974582 h 3287563"/>
                  <a:gd name="connsiteX104" fmla="*/ 2084260 w 3329862"/>
                  <a:gd name="connsiteY104" fmla="*/ 2997272 h 3287563"/>
                  <a:gd name="connsiteX105" fmla="*/ 2090023 w 3329862"/>
                  <a:gd name="connsiteY105" fmla="*/ 3004116 h 3287563"/>
                  <a:gd name="connsiteX106" fmla="*/ 2096506 w 3329862"/>
                  <a:gd name="connsiteY106" fmla="*/ 3010959 h 3287563"/>
                  <a:gd name="connsiteX107" fmla="*/ 2109472 w 3329862"/>
                  <a:gd name="connsiteY107" fmla="*/ 3025005 h 3287563"/>
                  <a:gd name="connsiteX108" fmla="*/ 2135043 w 3329862"/>
                  <a:gd name="connsiteY108" fmla="*/ 3050937 h 3287563"/>
                  <a:gd name="connsiteX109" fmla="*/ 2099387 w 3329862"/>
                  <a:gd name="connsiteY109" fmla="*/ 3012039 h 3287563"/>
                  <a:gd name="connsiteX110" fmla="*/ 2157734 w 3329862"/>
                  <a:gd name="connsiteY110" fmla="*/ 3067864 h 3287563"/>
                  <a:gd name="connsiteX111" fmla="*/ 2233008 w 3329862"/>
                  <a:gd name="connsiteY111" fmla="*/ 3132333 h 3287563"/>
                  <a:gd name="connsiteX112" fmla="*/ 2258219 w 3329862"/>
                  <a:gd name="connsiteY112" fmla="*/ 3150702 h 3287563"/>
                  <a:gd name="connsiteX113" fmla="*/ 2278028 w 3329862"/>
                  <a:gd name="connsiteY113" fmla="*/ 3164388 h 3287563"/>
                  <a:gd name="connsiteX114" fmla="*/ 2284151 w 3329862"/>
                  <a:gd name="connsiteY114" fmla="*/ 3170871 h 3287563"/>
                  <a:gd name="connsiteX115" fmla="*/ 2293875 w 3329862"/>
                  <a:gd name="connsiteY115" fmla="*/ 3176994 h 3287563"/>
                  <a:gd name="connsiteX116" fmla="*/ 2303960 w 3329862"/>
                  <a:gd name="connsiteY116" fmla="*/ 3183116 h 3287563"/>
                  <a:gd name="connsiteX117" fmla="*/ 2324489 w 3329862"/>
                  <a:gd name="connsiteY117" fmla="*/ 3195362 h 3287563"/>
                  <a:gd name="connsiteX118" fmla="*/ 2346099 w 3329862"/>
                  <a:gd name="connsiteY118" fmla="*/ 3207607 h 3287563"/>
                  <a:gd name="connsiteX119" fmla="*/ 2368069 w 3329862"/>
                  <a:gd name="connsiteY119" fmla="*/ 3219853 h 3287563"/>
                  <a:gd name="connsiteX120" fmla="*/ 2379594 w 3329862"/>
                  <a:gd name="connsiteY120" fmla="*/ 3225616 h 3287563"/>
                  <a:gd name="connsiteX121" fmla="*/ 2390759 w 3329862"/>
                  <a:gd name="connsiteY121" fmla="*/ 3231018 h 3287563"/>
                  <a:gd name="connsiteX122" fmla="*/ 2411648 w 3329862"/>
                  <a:gd name="connsiteY122" fmla="*/ 3241102 h 3287563"/>
                  <a:gd name="connsiteX123" fmla="*/ 2432538 w 3329862"/>
                  <a:gd name="connsiteY123" fmla="*/ 3250467 h 3287563"/>
                  <a:gd name="connsiteX124" fmla="*/ 2442982 w 3329862"/>
                  <a:gd name="connsiteY124" fmla="*/ 3255149 h 3287563"/>
                  <a:gd name="connsiteX125" fmla="*/ 2448025 w 3329862"/>
                  <a:gd name="connsiteY125" fmla="*/ 3257310 h 3287563"/>
                  <a:gd name="connsiteX126" fmla="*/ 2449465 w 3329862"/>
                  <a:gd name="connsiteY126" fmla="*/ 3258030 h 3287563"/>
                  <a:gd name="connsiteX127" fmla="*/ 2449465 w 3329862"/>
                  <a:gd name="connsiteY127" fmla="*/ 3258030 h 3287563"/>
                  <a:gd name="connsiteX128" fmla="*/ 2449465 w 3329862"/>
                  <a:gd name="connsiteY128" fmla="*/ 3258030 h 3287563"/>
                  <a:gd name="connsiteX129" fmla="*/ 2449465 w 3329862"/>
                  <a:gd name="connsiteY129" fmla="*/ 3258030 h 3287563"/>
                  <a:gd name="connsiteX130" fmla="*/ 2449465 w 3329862"/>
                  <a:gd name="connsiteY130" fmla="*/ 3257310 h 3287563"/>
                  <a:gd name="connsiteX131" fmla="*/ 2448385 w 3329862"/>
                  <a:gd name="connsiteY131" fmla="*/ 3254789 h 3287563"/>
                  <a:gd name="connsiteX132" fmla="*/ 2426055 w 3329862"/>
                  <a:gd name="connsiteY132" fmla="*/ 3202565 h 3287563"/>
                  <a:gd name="connsiteX133" fmla="*/ 2424974 w 3329862"/>
                  <a:gd name="connsiteY133" fmla="*/ 3199324 h 3287563"/>
                  <a:gd name="connsiteX134" fmla="*/ 2423894 w 3329862"/>
                  <a:gd name="connsiteY134" fmla="*/ 3196082 h 3287563"/>
                  <a:gd name="connsiteX135" fmla="*/ 2421373 w 3329862"/>
                  <a:gd name="connsiteY135" fmla="*/ 3188879 h 3287563"/>
                  <a:gd name="connsiteX136" fmla="*/ 2416691 w 3329862"/>
                  <a:gd name="connsiteY136" fmla="*/ 3174472 h 3287563"/>
                  <a:gd name="connsiteX137" fmla="*/ 2408407 w 3329862"/>
                  <a:gd name="connsiteY137" fmla="*/ 3146380 h 3287563"/>
                  <a:gd name="connsiteX138" fmla="*/ 2388598 w 3329862"/>
                  <a:gd name="connsiteY138" fmla="*/ 3051657 h 3287563"/>
                  <a:gd name="connsiteX139" fmla="*/ 2386077 w 3329862"/>
                  <a:gd name="connsiteY139" fmla="*/ 3025365 h 3287563"/>
                  <a:gd name="connsiteX140" fmla="*/ 2384276 w 3329862"/>
                  <a:gd name="connsiteY140" fmla="*/ 2999433 h 3287563"/>
                  <a:gd name="connsiteX141" fmla="*/ 2385717 w 3329862"/>
                  <a:gd name="connsiteY141" fmla="*/ 2996912 h 3287563"/>
                  <a:gd name="connsiteX142" fmla="*/ 2384276 w 3329862"/>
                  <a:gd name="connsiteY142" fmla="*/ 2976743 h 3287563"/>
                  <a:gd name="connsiteX143" fmla="*/ 2383556 w 3329862"/>
                  <a:gd name="connsiteY143" fmla="*/ 2967019 h 3287563"/>
                  <a:gd name="connsiteX144" fmla="*/ 2383195 w 3329862"/>
                  <a:gd name="connsiteY144" fmla="*/ 2957655 h 3287563"/>
                  <a:gd name="connsiteX145" fmla="*/ 2382475 w 3329862"/>
                  <a:gd name="connsiteY145" fmla="*/ 2939646 h 3287563"/>
                  <a:gd name="connsiteX146" fmla="*/ 2382115 w 3329862"/>
                  <a:gd name="connsiteY146" fmla="*/ 2922359 h 3287563"/>
                  <a:gd name="connsiteX147" fmla="*/ 2382115 w 3329862"/>
                  <a:gd name="connsiteY147" fmla="*/ 2905431 h 3287563"/>
                  <a:gd name="connsiteX148" fmla="*/ 2385717 w 3329862"/>
                  <a:gd name="connsiteY148" fmla="*/ 2888503 h 3287563"/>
                  <a:gd name="connsiteX149" fmla="*/ 2409127 w 3329862"/>
                  <a:gd name="connsiteY149" fmla="*/ 2864372 h 3287563"/>
                  <a:gd name="connsiteX150" fmla="*/ 2425695 w 3329862"/>
                  <a:gd name="connsiteY150" fmla="*/ 2860051 h 3287563"/>
                  <a:gd name="connsiteX151" fmla="*/ 2433978 w 3329862"/>
                  <a:gd name="connsiteY151" fmla="*/ 2860051 h 3287563"/>
                  <a:gd name="connsiteX152" fmla="*/ 2441902 w 3329862"/>
                  <a:gd name="connsiteY152" fmla="*/ 2860051 h 3287563"/>
                  <a:gd name="connsiteX153" fmla="*/ 2474677 w 3329862"/>
                  <a:gd name="connsiteY153" fmla="*/ 2859690 h 3287563"/>
                  <a:gd name="connsiteX154" fmla="*/ 2509612 w 3329862"/>
                  <a:gd name="connsiteY154" fmla="*/ 2859330 h 3287563"/>
                  <a:gd name="connsiteX155" fmla="*/ 2528341 w 3329862"/>
                  <a:gd name="connsiteY155" fmla="*/ 2858970 h 3287563"/>
                  <a:gd name="connsiteX156" fmla="*/ 2538065 w 3329862"/>
                  <a:gd name="connsiteY156" fmla="*/ 2858970 h 3287563"/>
                  <a:gd name="connsiteX157" fmla="*/ 2548150 w 3329862"/>
                  <a:gd name="connsiteY157" fmla="*/ 2858250 h 3287563"/>
                  <a:gd name="connsiteX158" fmla="*/ 2544188 w 3329862"/>
                  <a:gd name="connsiteY158" fmla="*/ 2858610 h 3287563"/>
                  <a:gd name="connsiteX159" fmla="*/ 2536625 w 3329862"/>
                  <a:gd name="connsiteY159" fmla="*/ 2859330 h 3287563"/>
                  <a:gd name="connsiteX160" fmla="*/ 2527260 w 3329862"/>
                  <a:gd name="connsiteY160" fmla="*/ 2859330 h 3287563"/>
                  <a:gd name="connsiteX161" fmla="*/ 2502769 w 3329862"/>
                  <a:gd name="connsiteY161" fmla="*/ 2860771 h 3287563"/>
                  <a:gd name="connsiteX162" fmla="*/ 2554633 w 3329862"/>
                  <a:gd name="connsiteY162" fmla="*/ 2858250 h 3287563"/>
                  <a:gd name="connsiteX163" fmla="*/ 2580564 w 3329862"/>
                  <a:gd name="connsiteY163" fmla="*/ 2856449 h 3287563"/>
                  <a:gd name="connsiteX164" fmla="*/ 2607577 w 3329862"/>
                  <a:gd name="connsiteY164" fmla="*/ 2853207 h 3287563"/>
                  <a:gd name="connsiteX165" fmla="*/ 2739396 w 3329862"/>
                  <a:gd name="connsiteY165" fmla="*/ 2824394 h 3287563"/>
                  <a:gd name="connsiteX166" fmla="*/ 2714185 w 3329862"/>
                  <a:gd name="connsiteY166" fmla="*/ 2832678 h 3287563"/>
                  <a:gd name="connsiteX167" fmla="*/ 2738676 w 3329862"/>
                  <a:gd name="connsiteY167" fmla="*/ 2824755 h 3287563"/>
                  <a:gd name="connsiteX168" fmla="*/ 2761726 w 3329862"/>
                  <a:gd name="connsiteY168" fmla="*/ 2816471 h 3287563"/>
                  <a:gd name="connsiteX169" fmla="*/ 2784056 w 3329862"/>
                  <a:gd name="connsiteY169" fmla="*/ 2808187 h 3287563"/>
                  <a:gd name="connsiteX170" fmla="*/ 2780815 w 3329862"/>
                  <a:gd name="connsiteY170" fmla="*/ 2809988 h 3287563"/>
                  <a:gd name="connsiteX171" fmla="*/ 2772531 w 3329862"/>
                  <a:gd name="connsiteY171" fmla="*/ 2813590 h 3287563"/>
                  <a:gd name="connsiteX172" fmla="*/ 2910473 w 3329862"/>
                  <a:gd name="connsiteY172" fmla="*/ 2748760 h 3287563"/>
                  <a:gd name="connsiteX173" fmla="*/ 3025725 w 3329862"/>
                  <a:gd name="connsiteY173" fmla="*/ 2664842 h 3287563"/>
                  <a:gd name="connsiteX174" fmla="*/ 3209048 w 3329862"/>
                  <a:gd name="connsiteY174" fmla="*/ 2437220 h 3287563"/>
                  <a:gd name="connsiteX175" fmla="*/ 3198603 w 3329862"/>
                  <a:gd name="connsiteY175" fmla="*/ 2455588 h 3287563"/>
                  <a:gd name="connsiteX176" fmla="*/ 3189959 w 3329862"/>
                  <a:gd name="connsiteY176" fmla="*/ 2470715 h 3287563"/>
                  <a:gd name="connsiteX177" fmla="*/ 3176633 w 3329862"/>
                  <a:gd name="connsiteY177" fmla="*/ 2493045 h 3287563"/>
                  <a:gd name="connsiteX178" fmla="*/ 3172311 w 3329862"/>
                  <a:gd name="connsiteY178" fmla="*/ 2500608 h 3287563"/>
                  <a:gd name="connsiteX179" fmla="*/ 3169430 w 3329862"/>
                  <a:gd name="connsiteY179" fmla="*/ 2506011 h 3287563"/>
                  <a:gd name="connsiteX180" fmla="*/ 3167269 w 3329862"/>
                  <a:gd name="connsiteY180" fmla="*/ 2510693 h 3287563"/>
                  <a:gd name="connsiteX181" fmla="*/ 3175913 w 3329862"/>
                  <a:gd name="connsiteY181" fmla="*/ 2498447 h 3287563"/>
                  <a:gd name="connsiteX182" fmla="*/ 3183837 w 3329862"/>
                  <a:gd name="connsiteY182" fmla="*/ 2485842 h 3287563"/>
                  <a:gd name="connsiteX183" fmla="*/ 3191760 w 3329862"/>
                  <a:gd name="connsiteY183" fmla="*/ 2473236 h 3287563"/>
                  <a:gd name="connsiteX184" fmla="*/ 3195722 w 3329862"/>
                  <a:gd name="connsiteY184" fmla="*/ 2467113 h 3287563"/>
                  <a:gd name="connsiteX185" fmla="*/ 3199324 w 3329862"/>
                  <a:gd name="connsiteY185" fmla="*/ 2460630 h 3287563"/>
                  <a:gd name="connsiteX186" fmla="*/ 3245424 w 3329862"/>
                  <a:gd name="connsiteY186" fmla="*/ 2366268 h 3287563"/>
                  <a:gd name="connsiteX187" fmla="*/ 3247946 w 3329862"/>
                  <a:gd name="connsiteY187" fmla="*/ 2361586 h 3287563"/>
                  <a:gd name="connsiteX188" fmla="*/ 3250467 w 3329862"/>
                  <a:gd name="connsiteY188" fmla="*/ 2356543 h 3287563"/>
                  <a:gd name="connsiteX189" fmla="*/ 3248666 w 3329862"/>
                  <a:gd name="connsiteY189" fmla="*/ 2363026 h 3287563"/>
                  <a:gd name="connsiteX190" fmla="*/ 3294046 w 3329862"/>
                  <a:gd name="connsiteY190" fmla="*/ 2216080 h 3287563"/>
                  <a:gd name="connsiteX191" fmla="*/ 3305211 w 3329862"/>
                  <a:gd name="connsiteY191" fmla="*/ 2138645 h 3287563"/>
                  <a:gd name="connsiteX192" fmla="*/ 3306292 w 3329862"/>
                  <a:gd name="connsiteY192" fmla="*/ 2127840 h 3287563"/>
                  <a:gd name="connsiteX193" fmla="*/ 3307012 w 3329862"/>
                  <a:gd name="connsiteY193" fmla="*/ 2117035 h 3287563"/>
                  <a:gd name="connsiteX194" fmla="*/ 3308453 w 3329862"/>
                  <a:gd name="connsiteY194" fmla="*/ 2093985 h 3287563"/>
                  <a:gd name="connsiteX195" fmla="*/ 3309533 w 3329862"/>
                  <a:gd name="connsiteY195" fmla="*/ 2069494 h 3287563"/>
                  <a:gd name="connsiteX196" fmla="*/ 3310254 w 3329862"/>
                  <a:gd name="connsiteY196" fmla="*/ 2043562 h 3287563"/>
                  <a:gd name="connsiteX197" fmla="*/ 3296207 w 3329862"/>
                  <a:gd name="connsiteY197" fmla="*/ 2217161 h 3287563"/>
                  <a:gd name="connsiteX198" fmla="*/ 3299089 w 3329862"/>
                  <a:gd name="connsiteY198" fmla="*/ 2206716 h 3287563"/>
                  <a:gd name="connsiteX199" fmla="*/ 3301250 w 3329862"/>
                  <a:gd name="connsiteY199" fmla="*/ 2196271 h 3287563"/>
                  <a:gd name="connsiteX200" fmla="*/ 3305932 w 3329862"/>
                  <a:gd name="connsiteY200" fmla="*/ 2175021 h 3287563"/>
                  <a:gd name="connsiteX201" fmla="*/ 3299809 w 3329862"/>
                  <a:gd name="connsiteY201" fmla="*/ 2213199 h 3287563"/>
                  <a:gd name="connsiteX202" fmla="*/ 3291885 w 3329862"/>
                  <a:gd name="connsiteY202" fmla="*/ 2251016 h 3287563"/>
                  <a:gd name="connsiteX203" fmla="*/ 3304851 w 3329862"/>
                  <a:gd name="connsiteY203" fmla="*/ 2191229 h 3287563"/>
                  <a:gd name="connsiteX204" fmla="*/ 3308093 w 3329862"/>
                  <a:gd name="connsiteY204" fmla="*/ 2171060 h 3287563"/>
                  <a:gd name="connsiteX205" fmla="*/ 3309894 w 3329862"/>
                  <a:gd name="connsiteY205" fmla="*/ 2160975 h 3287563"/>
                  <a:gd name="connsiteX206" fmla="*/ 3308813 w 3329862"/>
                  <a:gd name="connsiteY206" fmla="*/ 2170339 h 3287563"/>
                  <a:gd name="connsiteX207" fmla="*/ 3307012 w 3329862"/>
                  <a:gd name="connsiteY207" fmla="*/ 2181144 h 3287563"/>
                  <a:gd name="connsiteX208" fmla="*/ 3305572 w 3329862"/>
                  <a:gd name="connsiteY208" fmla="*/ 2194830 h 3287563"/>
                  <a:gd name="connsiteX209" fmla="*/ 3310254 w 3329862"/>
                  <a:gd name="connsiteY209" fmla="*/ 2168539 h 3287563"/>
                  <a:gd name="connsiteX210" fmla="*/ 3312414 w 3329862"/>
                  <a:gd name="connsiteY210" fmla="*/ 2150530 h 3287563"/>
                  <a:gd name="connsiteX211" fmla="*/ 3315296 w 3329862"/>
                  <a:gd name="connsiteY211" fmla="*/ 2114154 h 3287563"/>
                  <a:gd name="connsiteX212" fmla="*/ 3314576 w 3329862"/>
                  <a:gd name="connsiteY212" fmla="*/ 2131442 h 3287563"/>
                  <a:gd name="connsiteX213" fmla="*/ 3312775 w 3329862"/>
                  <a:gd name="connsiteY213" fmla="*/ 2150530 h 3287563"/>
                  <a:gd name="connsiteX214" fmla="*/ 3310614 w 3329862"/>
                  <a:gd name="connsiteY214" fmla="*/ 2171060 h 3287563"/>
                  <a:gd name="connsiteX215" fmla="*/ 3307012 w 3329862"/>
                  <a:gd name="connsiteY215" fmla="*/ 2192669 h 3287563"/>
                  <a:gd name="connsiteX216" fmla="*/ 3285763 w 3329862"/>
                  <a:gd name="connsiteY216" fmla="*/ 2285952 h 3287563"/>
                  <a:gd name="connsiteX217" fmla="*/ 3278199 w 3329862"/>
                  <a:gd name="connsiteY217" fmla="*/ 2309362 h 3287563"/>
                  <a:gd name="connsiteX218" fmla="*/ 3274237 w 3329862"/>
                  <a:gd name="connsiteY218" fmla="*/ 2320887 h 3287563"/>
                  <a:gd name="connsiteX219" fmla="*/ 3270276 w 3329862"/>
                  <a:gd name="connsiteY219" fmla="*/ 2332413 h 3287563"/>
                  <a:gd name="connsiteX220" fmla="*/ 3261632 w 3329862"/>
                  <a:gd name="connsiteY220" fmla="*/ 2354742 h 3287563"/>
                  <a:gd name="connsiteX221" fmla="*/ 3257310 w 3329862"/>
                  <a:gd name="connsiteY221" fmla="*/ 2365908 h 3287563"/>
                  <a:gd name="connsiteX222" fmla="*/ 3252628 w 3329862"/>
                  <a:gd name="connsiteY222" fmla="*/ 2376352 h 3287563"/>
                  <a:gd name="connsiteX223" fmla="*/ 3243624 w 3329862"/>
                  <a:gd name="connsiteY223" fmla="*/ 2396882 h 3287563"/>
                  <a:gd name="connsiteX224" fmla="*/ 3241463 w 3329862"/>
                  <a:gd name="connsiteY224" fmla="*/ 2401924 h 3287563"/>
                  <a:gd name="connsiteX225" fmla="*/ 3238942 w 3329862"/>
                  <a:gd name="connsiteY225" fmla="*/ 2406606 h 3287563"/>
                  <a:gd name="connsiteX226" fmla="*/ 3234259 w 3329862"/>
                  <a:gd name="connsiteY226" fmla="*/ 2415970 h 3287563"/>
                  <a:gd name="connsiteX227" fmla="*/ 3225255 w 3329862"/>
                  <a:gd name="connsiteY227" fmla="*/ 2433978 h 3287563"/>
                  <a:gd name="connsiteX228" fmla="*/ 3216251 w 3329862"/>
                  <a:gd name="connsiteY228" fmla="*/ 2450186 h 3287563"/>
                  <a:gd name="connsiteX229" fmla="*/ 3222734 w 3329862"/>
                  <a:gd name="connsiteY229" fmla="*/ 2436499 h 3287563"/>
                  <a:gd name="connsiteX230" fmla="*/ 3209768 w 3329862"/>
                  <a:gd name="connsiteY230" fmla="*/ 2459190 h 3287563"/>
                  <a:gd name="connsiteX231" fmla="*/ 3203646 w 3329862"/>
                  <a:gd name="connsiteY231" fmla="*/ 2469634 h 3287563"/>
                  <a:gd name="connsiteX232" fmla="*/ 3197163 w 3329862"/>
                  <a:gd name="connsiteY232" fmla="*/ 2479719 h 3287563"/>
                  <a:gd name="connsiteX233" fmla="*/ 3182756 w 3329862"/>
                  <a:gd name="connsiteY233" fmla="*/ 2501689 h 3287563"/>
                  <a:gd name="connsiteX234" fmla="*/ 3164748 w 3329862"/>
                  <a:gd name="connsiteY234" fmla="*/ 2527620 h 3287563"/>
                  <a:gd name="connsiteX235" fmla="*/ 3167629 w 3329862"/>
                  <a:gd name="connsiteY235" fmla="*/ 2525820 h 3287563"/>
                  <a:gd name="connsiteX236" fmla="*/ 3180235 w 3329862"/>
                  <a:gd name="connsiteY236" fmla="*/ 2508172 h 3287563"/>
                  <a:gd name="connsiteX237" fmla="*/ 3191760 w 3329862"/>
                  <a:gd name="connsiteY237" fmla="*/ 2490164 h 3287563"/>
                  <a:gd name="connsiteX238" fmla="*/ 3169790 w 3329862"/>
                  <a:gd name="connsiteY238" fmla="*/ 2525099 h 3287563"/>
                  <a:gd name="connsiteX239" fmla="*/ 3120088 w 3329862"/>
                  <a:gd name="connsiteY239" fmla="*/ 2585967 h 3287563"/>
                  <a:gd name="connsiteX240" fmla="*/ 3110363 w 3329862"/>
                  <a:gd name="connsiteY240" fmla="*/ 2597132 h 3287563"/>
                  <a:gd name="connsiteX241" fmla="*/ 3100279 w 3329862"/>
                  <a:gd name="connsiteY241" fmla="*/ 2607937 h 3287563"/>
                  <a:gd name="connsiteX242" fmla="*/ 3080470 w 3329862"/>
                  <a:gd name="connsiteY242" fmla="*/ 2628106 h 3287563"/>
                  <a:gd name="connsiteX243" fmla="*/ 3049856 w 3329862"/>
                  <a:gd name="connsiteY243" fmla="*/ 2655838 h 3287563"/>
                  <a:gd name="connsiteX244" fmla="*/ 3020323 w 3329862"/>
                  <a:gd name="connsiteY244" fmla="*/ 2681770 h 3287563"/>
                  <a:gd name="connsiteX245" fmla="*/ 3006277 w 3329862"/>
                  <a:gd name="connsiteY245" fmla="*/ 2693655 h 3287563"/>
                  <a:gd name="connsiteX246" fmla="*/ 3006277 w 3329862"/>
                  <a:gd name="connsiteY246" fmla="*/ 2695096 h 3287563"/>
                  <a:gd name="connsiteX247" fmla="*/ 3006997 w 3329862"/>
                  <a:gd name="connsiteY247" fmla="*/ 2696177 h 3287563"/>
                  <a:gd name="connsiteX248" fmla="*/ 2993311 w 3329862"/>
                  <a:gd name="connsiteY248" fmla="*/ 2707342 h 3287563"/>
                  <a:gd name="connsiteX249" fmla="*/ 2961977 w 3329862"/>
                  <a:gd name="connsiteY249" fmla="*/ 2729672 h 3287563"/>
                  <a:gd name="connsiteX250" fmla="*/ 2926320 w 3329862"/>
                  <a:gd name="connsiteY250" fmla="*/ 2750201 h 3287563"/>
                  <a:gd name="connsiteX251" fmla="*/ 2809268 w 3329862"/>
                  <a:gd name="connsiteY251" fmla="*/ 2811789 h 3287563"/>
                  <a:gd name="connsiteX252" fmla="*/ 2793060 w 3329862"/>
                  <a:gd name="connsiteY252" fmla="*/ 2818272 h 3287563"/>
                  <a:gd name="connsiteX253" fmla="*/ 2776493 w 3329862"/>
                  <a:gd name="connsiteY253" fmla="*/ 2824755 h 3287563"/>
                  <a:gd name="connsiteX254" fmla="*/ 2742998 w 3329862"/>
                  <a:gd name="connsiteY254" fmla="*/ 2836280 h 3287563"/>
                  <a:gd name="connsiteX255" fmla="*/ 2709142 w 3329862"/>
                  <a:gd name="connsiteY255" fmla="*/ 2846004 h 3287563"/>
                  <a:gd name="connsiteX256" fmla="*/ 2692215 w 3329862"/>
                  <a:gd name="connsiteY256" fmla="*/ 2850326 h 3287563"/>
                  <a:gd name="connsiteX257" fmla="*/ 2675647 w 3329862"/>
                  <a:gd name="connsiteY257" fmla="*/ 2854288 h 3287563"/>
                  <a:gd name="connsiteX258" fmla="*/ 2694016 w 3329862"/>
                  <a:gd name="connsiteY258" fmla="*/ 2849966 h 3287563"/>
                  <a:gd name="connsiteX259" fmla="*/ 2676368 w 3329862"/>
                  <a:gd name="connsiteY259" fmla="*/ 2852127 h 3287563"/>
                  <a:gd name="connsiteX260" fmla="*/ 2664122 w 3329862"/>
                  <a:gd name="connsiteY260" fmla="*/ 2855008 h 3287563"/>
                  <a:gd name="connsiteX261" fmla="*/ 2651877 w 3329862"/>
                  <a:gd name="connsiteY261" fmla="*/ 2857169 h 3287563"/>
                  <a:gd name="connsiteX262" fmla="*/ 2627746 w 3329862"/>
                  <a:gd name="connsiteY262" fmla="*/ 2861491 h 3287563"/>
                  <a:gd name="connsiteX263" fmla="*/ 2621983 w 3329862"/>
                  <a:gd name="connsiteY263" fmla="*/ 2862572 h 3287563"/>
                  <a:gd name="connsiteX264" fmla="*/ 2616221 w 3329862"/>
                  <a:gd name="connsiteY264" fmla="*/ 2863292 h 3287563"/>
                  <a:gd name="connsiteX265" fmla="*/ 2604695 w 3329862"/>
                  <a:gd name="connsiteY265" fmla="*/ 2864733 h 3287563"/>
                  <a:gd name="connsiteX266" fmla="*/ 2582725 w 3329862"/>
                  <a:gd name="connsiteY266" fmla="*/ 2867614 h 3287563"/>
                  <a:gd name="connsiteX267" fmla="*/ 2542027 w 3329862"/>
                  <a:gd name="connsiteY267" fmla="*/ 2870855 h 3287563"/>
                  <a:gd name="connsiteX268" fmla="*/ 2507451 w 3329862"/>
                  <a:gd name="connsiteY268" fmla="*/ 2870855 h 3287563"/>
                  <a:gd name="connsiteX269" fmla="*/ 2476117 w 3329862"/>
                  <a:gd name="connsiteY269" fmla="*/ 2871936 h 3287563"/>
                  <a:gd name="connsiteX270" fmla="*/ 2441182 w 3329862"/>
                  <a:gd name="connsiteY270" fmla="*/ 2872656 h 3287563"/>
                  <a:gd name="connsiteX271" fmla="*/ 2432177 w 3329862"/>
                  <a:gd name="connsiteY271" fmla="*/ 2872656 h 3287563"/>
                  <a:gd name="connsiteX272" fmla="*/ 2427495 w 3329862"/>
                  <a:gd name="connsiteY272" fmla="*/ 2872656 h 3287563"/>
                  <a:gd name="connsiteX273" fmla="*/ 2423894 w 3329862"/>
                  <a:gd name="connsiteY273" fmla="*/ 2872656 h 3287563"/>
                  <a:gd name="connsiteX274" fmla="*/ 2410208 w 3329862"/>
                  <a:gd name="connsiteY274" fmla="*/ 2878059 h 3287563"/>
                  <a:gd name="connsiteX275" fmla="*/ 2394721 w 3329862"/>
                  <a:gd name="connsiteY275" fmla="*/ 2902910 h 3287563"/>
                  <a:gd name="connsiteX276" fmla="*/ 2394721 w 3329862"/>
                  <a:gd name="connsiteY276" fmla="*/ 2906872 h 3287563"/>
                  <a:gd name="connsiteX277" fmla="*/ 2394721 w 3329862"/>
                  <a:gd name="connsiteY277" fmla="*/ 2911914 h 3287563"/>
                  <a:gd name="connsiteX278" fmla="*/ 2394721 w 3329862"/>
                  <a:gd name="connsiteY278" fmla="*/ 2921638 h 3287563"/>
                  <a:gd name="connsiteX279" fmla="*/ 2395441 w 3329862"/>
                  <a:gd name="connsiteY279" fmla="*/ 2941087 h 3287563"/>
                  <a:gd name="connsiteX280" fmla="*/ 2397602 w 3329862"/>
                  <a:gd name="connsiteY280" fmla="*/ 2979624 h 3287563"/>
                  <a:gd name="connsiteX281" fmla="*/ 2405526 w 3329862"/>
                  <a:gd name="connsiteY281" fmla="*/ 3050216 h 3287563"/>
                  <a:gd name="connsiteX282" fmla="*/ 2397242 w 3329862"/>
                  <a:gd name="connsiteY282" fmla="*/ 2998353 h 3287563"/>
                  <a:gd name="connsiteX283" fmla="*/ 2395081 w 3329862"/>
                  <a:gd name="connsiteY283" fmla="*/ 2970620 h 3287563"/>
                  <a:gd name="connsiteX284" fmla="*/ 2393640 w 3329862"/>
                  <a:gd name="connsiteY284" fmla="*/ 2943248 h 3287563"/>
                  <a:gd name="connsiteX285" fmla="*/ 2392920 w 3329862"/>
                  <a:gd name="connsiteY285" fmla="*/ 2919117 h 3287563"/>
                  <a:gd name="connsiteX286" fmla="*/ 2392920 w 3329862"/>
                  <a:gd name="connsiteY286" fmla="*/ 2909033 h 3287563"/>
                  <a:gd name="connsiteX287" fmla="*/ 2392920 w 3329862"/>
                  <a:gd name="connsiteY287" fmla="*/ 2906872 h 3287563"/>
                  <a:gd name="connsiteX288" fmla="*/ 2392920 w 3329862"/>
                  <a:gd name="connsiteY288" fmla="*/ 2905071 h 3287563"/>
                  <a:gd name="connsiteX289" fmla="*/ 2392920 w 3329862"/>
                  <a:gd name="connsiteY289" fmla="*/ 2902189 h 3287563"/>
                  <a:gd name="connsiteX290" fmla="*/ 2392920 w 3329862"/>
                  <a:gd name="connsiteY290" fmla="*/ 2906151 h 3287563"/>
                  <a:gd name="connsiteX291" fmla="*/ 2392920 w 3329862"/>
                  <a:gd name="connsiteY291" fmla="*/ 2911194 h 3287563"/>
                  <a:gd name="connsiteX292" fmla="*/ 2392920 w 3329862"/>
                  <a:gd name="connsiteY292" fmla="*/ 2921278 h 3287563"/>
                  <a:gd name="connsiteX293" fmla="*/ 2393280 w 3329862"/>
                  <a:gd name="connsiteY293" fmla="*/ 2941087 h 3287563"/>
                  <a:gd name="connsiteX294" fmla="*/ 2395081 w 3329862"/>
                  <a:gd name="connsiteY294" fmla="*/ 2980705 h 3287563"/>
                  <a:gd name="connsiteX295" fmla="*/ 2394000 w 3329862"/>
                  <a:gd name="connsiteY295" fmla="*/ 2963777 h 3287563"/>
                  <a:gd name="connsiteX296" fmla="*/ 2393280 w 3329862"/>
                  <a:gd name="connsiteY296" fmla="*/ 2949011 h 3287563"/>
                  <a:gd name="connsiteX297" fmla="*/ 2392560 w 3329862"/>
                  <a:gd name="connsiteY297" fmla="*/ 2936045 h 3287563"/>
                  <a:gd name="connsiteX298" fmla="*/ 2392199 w 3329862"/>
                  <a:gd name="connsiteY298" fmla="*/ 2924520 h 3287563"/>
                  <a:gd name="connsiteX299" fmla="*/ 2391839 w 3329862"/>
                  <a:gd name="connsiteY299" fmla="*/ 2914075 h 3287563"/>
                  <a:gd name="connsiteX300" fmla="*/ 2391839 w 3329862"/>
                  <a:gd name="connsiteY300" fmla="*/ 2904351 h 3287563"/>
                  <a:gd name="connsiteX301" fmla="*/ 2396521 w 3329862"/>
                  <a:gd name="connsiteY301" fmla="*/ 2887063 h 3287563"/>
                  <a:gd name="connsiteX302" fmla="*/ 2390759 w 3329862"/>
                  <a:gd name="connsiteY302" fmla="*/ 2907232 h 3287563"/>
                  <a:gd name="connsiteX303" fmla="*/ 2390759 w 3329862"/>
                  <a:gd name="connsiteY303" fmla="*/ 2928121 h 3287563"/>
                  <a:gd name="connsiteX304" fmla="*/ 2390759 w 3329862"/>
                  <a:gd name="connsiteY304" fmla="*/ 2937486 h 3287563"/>
                  <a:gd name="connsiteX305" fmla="*/ 2391119 w 3329862"/>
                  <a:gd name="connsiteY305" fmla="*/ 2946490 h 3287563"/>
                  <a:gd name="connsiteX306" fmla="*/ 2392199 w 3329862"/>
                  <a:gd name="connsiteY306" fmla="*/ 2963777 h 3287563"/>
                  <a:gd name="connsiteX307" fmla="*/ 2400843 w 3329862"/>
                  <a:gd name="connsiteY307" fmla="*/ 3041212 h 3287563"/>
                  <a:gd name="connsiteX308" fmla="*/ 2404805 w 3329862"/>
                  <a:gd name="connsiteY308" fmla="*/ 3075067 h 3287563"/>
                  <a:gd name="connsiteX309" fmla="*/ 2408047 w 3329862"/>
                  <a:gd name="connsiteY309" fmla="*/ 3083351 h 3287563"/>
                  <a:gd name="connsiteX310" fmla="*/ 2410208 w 3329862"/>
                  <a:gd name="connsiteY310" fmla="*/ 3096677 h 3287563"/>
                  <a:gd name="connsiteX311" fmla="*/ 2416691 w 3329862"/>
                  <a:gd name="connsiteY311" fmla="*/ 3125130 h 3287563"/>
                  <a:gd name="connsiteX312" fmla="*/ 2420292 w 3329862"/>
                  <a:gd name="connsiteY312" fmla="*/ 3139177 h 3287563"/>
                  <a:gd name="connsiteX313" fmla="*/ 2424254 w 3329862"/>
                  <a:gd name="connsiteY313" fmla="*/ 3153223 h 3287563"/>
                  <a:gd name="connsiteX314" fmla="*/ 2428576 w 3329862"/>
                  <a:gd name="connsiteY314" fmla="*/ 3167269 h 3287563"/>
                  <a:gd name="connsiteX315" fmla="*/ 2432898 w 3329862"/>
                  <a:gd name="connsiteY315" fmla="*/ 3181315 h 3287563"/>
                  <a:gd name="connsiteX316" fmla="*/ 2437940 w 3329862"/>
                  <a:gd name="connsiteY316" fmla="*/ 3195722 h 3287563"/>
                  <a:gd name="connsiteX317" fmla="*/ 2445143 w 3329862"/>
                  <a:gd name="connsiteY317" fmla="*/ 3214090 h 3287563"/>
                  <a:gd name="connsiteX318" fmla="*/ 2438660 w 3329862"/>
                  <a:gd name="connsiteY318" fmla="*/ 3195002 h 3287563"/>
                  <a:gd name="connsiteX319" fmla="*/ 2437580 w 3329862"/>
                  <a:gd name="connsiteY319" fmla="*/ 3191400 h 3287563"/>
                  <a:gd name="connsiteX320" fmla="*/ 2436860 w 3329862"/>
                  <a:gd name="connsiteY320" fmla="*/ 3188879 h 3287563"/>
                  <a:gd name="connsiteX321" fmla="*/ 2435419 w 3329862"/>
                  <a:gd name="connsiteY321" fmla="*/ 3183837 h 3287563"/>
                  <a:gd name="connsiteX322" fmla="*/ 2432177 w 3329862"/>
                  <a:gd name="connsiteY322" fmla="*/ 3172311 h 3287563"/>
                  <a:gd name="connsiteX323" fmla="*/ 2427135 w 3329862"/>
                  <a:gd name="connsiteY323" fmla="*/ 3155024 h 3287563"/>
                  <a:gd name="connsiteX324" fmla="*/ 2415250 w 3329862"/>
                  <a:gd name="connsiteY324" fmla="*/ 3111804 h 3287563"/>
                  <a:gd name="connsiteX325" fmla="*/ 2411648 w 3329862"/>
                  <a:gd name="connsiteY325" fmla="*/ 3083351 h 3287563"/>
                  <a:gd name="connsiteX326" fmla="*/ 2434339 w 3329862"/>
                  <a:gd name="connsiteY326" fmla="*/ 3175193 h 3287563"/>
                  <a:gd name="connsiteX327" fmla="*/ 2437940 w 3329862"/>
                  <a:gd name="connsiteY327" fmla="*/ 3185998 h 3287563"/>
                  <a:gd name="connsiteX328" fmla="*/ 2439741 w 3329862"/>
                  <a:gd name="connsiteY328" fmla="*/ 3191400 h 3287563"/>
                  <a:gd name="connsiteX329" fmla="*/ 2440821 w 3329862"/>
                  <a:gd name="connsiteY329" fmla="*/ 3195002 h 3287563"/>
                  <a:gd name="connsiteX330" fmla="*/ 2442262 w 3329862"/>
                  <a:gd name="connsiteY330" fmla="*/ 3198963 h 3287563"/>
                  <a:gd name="connsiteX331" fmla="*/ 2448025 w 3329862"/>
                  <a:gd name="connsiteY331" fmla="*/ 3213730 h 3287563"/>
                  <a:gd name="connsiteX332" fmla="*/ 2453787 w 3329862"/>
                  <a:gd name="connsiteY332" fmla="*/ 3228137 h 3287563"/>
                  <a:gd name="connsiteX333" fmla="*/ 2466033 w 3329862"/>
                  <a:gd name="connsiteY333" fmla="*/ 3255149 h 3287563"/>
                  <a:gd name="connsiteX334" fmla="*/ 2477198 w 3329862"/>
                  <a:gd name="connsiteY334" fmla="*/ 3278559 h 3287563"/>
                  <a:gd name="connsiteX335" fmla="*/ 2480439 w 3329862"/>
                  <a:gd name="connsiteY335" fmla="*/ 3287563 h 3287563"/>
                  <a:gd name="connsiteX336" fmla="*/ 2478999 w 3329862"/>
                  <a:gd name="connsiteY336" fmla="*/ 3287563 h 3287563"/>
                  <a:gd name="connsiteX337" fmla="*/ 2478278 w 3329862"/>
                  <a:gd name="connsiteY337" fmla="*/ 3287563 h 3287563"/>
                  <a:gd name="connsiteX338" fmla="*/ 2477198 w 3329862"/>
                  <a:gd name="connsiteY338" fmla="*/ 3287563 h 3287563"/>
                  <a:gd name="connsiteX339" fmla="*/ 2422093 w 3329862"/>
                  <a:gd name="connsiteY339" fmla="*/ 3262352 h 3287563"/>
                  <a:gd name="connsiteX340" fmla="*/ 2408767 w 3329862"/>
                  <a:gd name="connsiteY340" fmla="*/ 3256229 h 3287563"/>
                  <a:gd name="connsiteX341" fmla="*/ 2395441 w 3329862"/>
                  <a:gd name="connsiteY341" fmla="*/ 3249746 h 3287563"/>
                  <a:gd name="connsiteX342" fmla="*/ 2372391 w 3329862"/>
                  <a:gd name="connsiteY342" fmla="*/ 3238221 h 3287563"/>
                  <a:gd name="connsiteX343" fmla="*/ 2363026 w 3329862"/>
                  <a:gd name="connsiteY343" fmla="*/ 3233539 h 3287563"/>
                  <a:gd name="connsiteX344" fmla="*/ 2354022 w 3329862"/>
                  <a:gd name="connsiteY344" fmla="*/ 3228497 h 3287563"/>
                  <a:gd name="connsiteX345" fmla="*/ 2337095 w 3329862"/>
                  <a:gd name="connsiteY345" fmla="*/ 3219132 h 3287563"/>
                  <a:gd name="connsiteX346" fmla="*/ 2321608 w 3329862"/>
                  <a:gd name="connsiteY346" fmla="*/ 3210488 h 3287563"/>
                  <a:gd name="connsiteX347" fmla="*/ 2307921 w 3329862"/>
                  <a:gd name="connsiteY347" fmla="*/ 3201845 h 3287563"/>
                  <a:gd name="connsiteX348" fmla="*/ 2319087 w 3329862"/>
                  <a:gd name="connsiteY348" fmla="*/ 3207607 h 3287563"/>
                  <a:gd name="connsiteX349" fmla="*/ 2155933 w 3329862"/>
                  <a:gd name="connsiteY349" fmla="*/ 3086953 h 3287563"/>
                  <a:gd name="connsiteX350" fmla="*/ 2082460 w 3329862"/>
                  <a:gd name="connsiteY350" fmla="*/ 3017081 h 3287563"/>
                  <a:gd name="connsiteX351" fmla="*/ 2021592 w 3329862"/>
                  <a:gd name="connsiteY351" fmla="*/ 2946490 h 3287563"/>
                  <a:gd name="connsiteX352" fmla="*/ 2011868 w 3329862"/>
                  <a:gd name="connsiteY352" fmla="*/ 2933524 h 3287563"/>
                  <a:gd name="connsiteX353" fmla="*/ 1997101 w 3329862"/>
                  <a:gd name="connsiteY353" fmla="*/ 2912274 h 3287563"/>
                  <a:gd name="connsiteX354" fmla="*/ 1988457 w 3329862"/>
                  <a:gd name="connsiteY354" fmla="*/ 2898948 h 3287563"/>
                  <a:gd name="connsiteX355" fmla="*/ 1984135 w 3329862"/>
                  <a:gd name="connsiteY355" fmla="*/ 2892105 h 3287563"/>
                  <a:gd name="connsiteX356" fmla="*/ 1980534 w 3329862"/>
                  <a:gd name="connsiteY356" fmla="*/ 2887783 h 3287563"/>
                  <a:gd name="connsiteX357" fmla="*/ 1970809 w 3329862"/>
                  <a:gd name="connsiteY357" fmla="*/ 2881300 h 3287563"/>
                  <a:gd name="connsiteX358" fmla="*/ 1965047 w 3329862"/>
                  <a:gd name="connsiteY358" fmla="*/ 2879499 h 3287563"/>
                  <a:gd name="connsiteX359" fmla="*/ 1957483 w 3329862"/>
                  <a:gd name="connsiteY359" fmla="*/ 2879139 h 3287563"/>
                  <a:gd name="connsiteX360" fmla="*/ 1814139 w 3329862"/>
                  <a:gd name="connsiteY360" fmla="*/ 2879499 h 3287563"/>
                  <a:gd name="connsiteX361" fmla="*/ 1886531 w 3329862"/>
                  <a:gd name="connsiteY361" fmla="*/ 2876978 h 3287563"/>
                  <a:gd name="connsiteX362" fmla="*/ 1787487 w 3329862"/>
                  <a:gd name="connsiteY362" fmla="*/ 2876978 h 3287563"/>
                  <a:gd name="connsiteX363" fmla="*/ 1829265 w 3329862"/>
                  <a:gd name="connsiteY363" fmla="*/ 2874457 h 3287563"/>
                  <a:gd name="connsiteX364" fmla="*/ 1703929 w 3329862"/>
                  <a:gd name="connsiteY364" fmla="*/ 2875538 h 3287563"/>
                  <a:gd name="connsiteX365" fmla="*/ 1756513 w 3329862"/>
                  <a:gd name="connsiteY365" fmla="*/ 2877698 h 3287563"/>
                  <a:gd name="connsiteX366" fmla="*/ 1533932 w 3329862"/>
                  <a:gd name="connsiteY366" fmla="*/ 2879499 h 3287563"/>
                  <a:gd name="connsiteX367" fmla="*/ 1497556 w 3329862"/>
                  <a:gd name="connsiteY367" fmla="*/ 2877698 h 3287563"/>
                  <a:gd name="connsiteX368" fmla="*/ 1475226 w 3329862"/>
                  <a:gd name="connsiteY368" fmla="*/ 2879139 h 3287563"/>
                  <a:gd name="connsiteX369" fmla="*/ 1472344 w 3329862"/>
                  <a:gd name="connsiteY369" fmla="*/ 2876978 h 3287563"/>
                  <a:gd name="connsiteX370" fmla="*/ 1223112 w 3329862"/>
                  <a:gd name="connsiteY370" fmla="*/ 2879860 h 3287563"/>
                  <a:gd name="connsiteX371" fmla="*/ 1245082 w 3329862"/>
                  <a:gd name="connsiteY371" fmla="*/ 2875898 h 3287563"/>
                  <a:gd name="connsiteX372" fmla="*/ 1375821 w 3329862"/>
                  <a:gd name="connsiteY372" fmla="*/ 2874097 h 3287563"/>
                  <a:gd name="connsiteX373" fmla="*/ 1327919 w 3329862"/>
                  <a:gd name="connsiteY373" fmla="*/ 2872296 h 3287563"/>
                  <a:gd name="connsiteX374" fmla="*/ 1274975 w 3329862"/>
                  <a:gd name="connsiteY374" fmla="*/ 2873737 h 3287563"/>
                  <a:gd name="connsiteX375" fmla="*/ 1286501 w 3329862"/>
                  <a:gd name="connsiteY375" fmla="*/ 2873737 h 3287563"/>
                  <a:gd name="connsiteX376" fmla="*/ 944346 w 3329862"/>
                  <a:gd name="connsiteY376" fmla="*/ 2875177 h 3287563"/>
                  <a:gd name="connsiteX377" fmla="*/ 876996 w 3329862"/>
                  <a:gd name="connsiteY377" fmla="*/ 2876978 h 3287563"/>
                  <a:gd name="connsiteX378" fmla="*/ 844941 w 3329862"/>
                  <a:gd name="connsiteY378" fmla="*/ 2877698 h 3287563"/>
                  <a:gd name="connsiteX379" fmla="*/ 812527 w 3329862"/>
                  <a:gd name="connsiteY379" fmla="*/ 2877698 h 3287563"/>
                  <a:gd name="connsiteX380" fmla="*/ 665580 w 3329862"/>
                  <a:gd name="connsiteY380" fmla="*/ 2859330 h 3287563"/>
                  <a:gd name="connsiteX381" fmla="*/ 640009 w 3329862"/>
                  <a:gd name="connsiteY381" fmla="*/ 2851767 h 3287563"/>
                  <a:gd name="connsiteX382" fmla="*/ 643250 w 3329862"/>
                  <a:gd name="connsiteY382" fmla="*/ 2850326 h 3287563"/>
                  <a:gd name="connsiteX383" fmla="*/ 605433 w 3329862"/>
                  <a:gd name="connsiteY383" fmla="*/ 2839161 h 3287563"/>
                  <a:gd name="connsiteX384" fmla="*/ 572658 w 3329862"/>
                  <a:gd name="connsiteY384" fmla="*/ 2828356 h 3287563"/>
                  <a:gd name="connsiteX385" fmla="*/ 565815 w 3329862"/>
                  <a:gd name="connsiteY385" fmla="*/ 2826195 h 3287563"/>
                  <a:gd name="connsiteX386" fmla="*/ 559693 w 3329862"/>
                  <a:gd name="connsiteY386" fmla="*/ 2824034 h 3287563"/>
                  <a:gd name="connsiteX387" fmla="*/ 549608 w 3329862"/>
                  <a:gd name="connsiteY387" fmla="*/ 2820433 h 3287563"/>
                  <a:gd name="connsiteX388" fmla="*/ 540244 w 3329862"/>
                  <a:gd name="connsiteY388" fmla="*/ 2817551 h 3287563"/>
                  <a:gd name="connsiteX389" fmla="*/ 569417 w 3329862"/>
                  <a:gd name="connsiteY389" fmla="*/ 2829077 h 3287563"/>
                  <a:gd name="connsiteX390" fmla="*/ 593548 w 3329862"/>
                  <a:gd name="connsiteY390" fmla="*/ 2837720 h 3287563"/>
                  <a:gd name="connsiteX391" fmla="*/ 569057 w 3329862"/>
                  <a:gd name="connsiteY391" fmla="*/ 2830157 h 3287563"/>
                  <a:gd name="connsiteX392" fmla="*/ 554290 w 3329862"/>
                  <a:gd name="connsiteY392" fmla="*/ 2824755 h 3287563"/>
                  <a:gd name="connsiteX393" fmla="*/ 538803 w 3329862"/>
                  <a:gd name="connsiteY393" fmla="*/ 2818632 h 3287563"/>
                  <a:gd name="connsiteX394" fmla="*/ 523676 w 3329862"/>
                  <a:gd name="connsiteY394" fmla="*/ 2812509 h 3287563"/>
                  <a:gd name="connsiteX395" fmla="*/ 509630 w 3329862"/>
                  <a:gd name="connsiteY395" fmla="*/ 2806026 h 3287563"/>
                  <a:gd name="connsiteX396" fmla="*/ 486940 w 3329862"/>
                  <a:gd name="connsiteY396" fmla="*/ 2795221 h 3287563"/>
                  <a:gd name="connsiteX397" fmla="*/ 496304 w 3329862"/>
                  <a:gd name="connsiteY397" fmla="*/ 2799183 h 3287563"/>
                  <a:gd name="connsiteX398" fmla="*/ 480457 w 3329862"/>
                  <a:gd name="connsiteY398" fmla="*/ 2791259 h 3287563"/>
                  <a:gd name="connsiteX399" fmla="*/ 470372 w 3329862"/>
                  <a:gd name="connsiteY399" fmla="*/ 2786217 h 3287563"/>
                  <a:gd name="connsiteX400" fmla="*/ 460288 w 3329862"/>
                  <a:gd name="connsiteY400" fmla="*/ 2781535 h 3287563"/>
                  <a:gd name="connsiteX401" fmla="*/ 452724 w 3329862"/>
                  <a:gd name="connsiteY401" fmla="*/ 2778294 h 3287563"/>
                  <a:gd name="connsiteX402" fmla="*/ 435076 w 3329862"/>
                  <a:gd name="connsiteY402" fmla="*/ 2768929 h 3287563"/>
                  <a:gd name="connsiteX403" fmla="*/ 417789 w 3329862"/>
                  <a:gd name="connsiteY403" fmla="*/ 2758124 h 3287563"/>
                  <a:gd name="connsiteX404" fmla="*/ 388615 w 3329862"/>
                  <a:gd name="connsiteY404" fmla="*/ 2739396 h 3287563"/>
                  <a:gd name="connsiteX405" fmla="*/ 356561 w 3329862"/>
                  <a:gd name="connsiteY405" fmla="*/ 2716706 h 3287563"/>
                  <a:gd name="connsiteX406" fmla="*/ 342154 w 3329862"/>
                  <a:gd name="connsiteY406" fmla="*/ 2705541 h 3287563"/>
                  <a:gd name="connsiteX407" fmla="*/ 329909 w 3329862"/>
                  <a:gd name="connsiteY407" fmla="*/ 2695456 h 3287563"/>
                  <a:gd name="connsiteX408" fmla="*/ 318744 w 3329862"/>
                  <a:gd name="connsiteY408" fmla="*/ 2687533 h 3287563"/>
                  <a:gd name="connsiteX409" fmla="*/ 307939 w 3329862"/>
                  <a:gd name="connsiteY409" fmla="*/ 2678889 h 3287563"/>
                  <a:gd name="connsiteX410" fmla="*/ 286689 w 3329862"/>
                  <a:gd name="connsiteY410" fmla="*/ 2661961 h 3287563"/>
                  <a:gd name="connsiteX411" fmla="*/ 275885 w 3329862"/>
                  <a:gd name="connsiteY411" fmla="*/ 2650076 h 3287563"/>
                  <a:gd name="connsiteX412" fmla="*/ 265800 w 3329862"/>
                  <a:gd name="connsiteY412" fmla="*/ 2640351 h 3287563"/>
                  <a:gd name="connsiteX413" fmla="*/ 256436 w 3329862"/>
                  <a:gd name="connsiteY413" fmla="*/ 2630627 h 3287563"/>
                  <a:gd name="connsiteX414" fmla="*/ 244911 w 3329862"/>
                  <a:gd name="connsiteY414" fmla="*/ 2617661 h 3287563"/>
                  <a:gd name="connsiteX415" fmla="*/ 234826 w 3329862"/>
                  <a:gd name="connsiteY415" fmla="*/ 2607577 h 3287563"/>
                  <a:gd name="connsiteX416" fmla="*/ 225102 w 3329862"/>
                  <a:gd name="connsiteY416" fmla="*/ 2597132 h 3287563"/>
                  <a:gd name="connsiteX417" fmla="*/ 205293 w 3329862"/>
                  <a:gd name="connsiteY417" fmla="*/ 2575522 h 3287563"/>
                  <a:gd name="connsiteX418" fmla="*/ 184403 w 3329862"/>
                  <a:gd name="connsiteY418" fmla="*/ 2549951 h 3287563"/>
                  <a:gd name="connsiteX419" fmla="*/ 172878 w 3329862"/>
                  <a:gd name="connsiteY419" fmla="*/ 2534824 h 3287563"/>
                  <a:gd name="connsiteX420" fmla="*/ 160633 w 3329862"/>
                  <a:gd name="connsiteY420" fmla="*/ 2517536 h 3287563"/>
                  <a:gd name="connsiteX421" fmla="*/ 162073 w 3329862"/>
                  <a:gd name="connsiteY421" fmla="*/ 2518616 h 3287563"/>
                  <a:gd name="connsiteX422" fmla="*/ 157391 w 3329862"/>
                  <a:gd name="connsiteY422" fmla="*/ 2511773 h 3287563"/>
                  <a:gd name="connsiteX423" fmla="*/ 151268 w 3329862"/>
                  <a:gd name="connsiteY423" fmla="*/ 2501689 h 3287563"/>
                  <a:gd name="connsiteX424" fmla="*/ 138302 w 3329862"/>
                  <a:gd name="connsiteY424" fmla="*/ 2480439 h 3287563"/>
                  <a:gd name="connsiteX425" fmla="*/ 132540 w 3329862"/>
                  <a:gd name="connsiteY425" fmla="*/ 2469274 h 3287563"/>
                  <a:gd name="connsiteX426" fmla="*/ 123536 w 3329862"/>
                  <a:gd name="connsiteY426" fmla="*/ 2453067 h 3287563"/>
                  <a:gd name="connsiteX427" fmla="*/ 114892 w 3329862"/>
                  <a:gd name="connsiteY427" fmla="*/ 2437220 h 3287563"/>
                  <a:gd name="connsiteX428" fmla="*/ 99045 w 3329862"/>
                  <a:gd name="connsiteY428" fmla="*/ 2406966 h 3287563"/>
                  <a:gd name="connsiteX429" fmla="*/ 72393 w 3329862"/>
                  <a:gd name="connsiteY429" fmla="*/ 2348980 h 3287563"/>
                  <a:gd name="connsiteX430" fmla="*/ 60867 w 3329862"/>
                  <a:gd name="connsiteY430" fmla="*/ 2320167 h 3287563"/>
                  <a:gd name="connsiteX431" fmla="*/ 50423 w 3329862"/>
                  <a:gd name="connsiteY431" fmla="*/ 2290273 h 3287563"/>
                  <a:gd name="connsiteX432" fmla="*/ 41419 w 3329862"/>
                  <a:gd name="connsiteY432" fmla="*/ 2258579 h 3287563"/>
                  <a:gd name="connsiteX433" fmla="*/ 37457 w 3329862"/>
                  <a:gd name="connsiteY433" fmla="*/ 2242012 h 3287563"/>
                  <a:gd name="connsiteX434" fmla="*/ 33855 w 3329862"/>
                  <a:gd name="connsiteY434" fmla="*/ 2224724 h 3287563"/>
                  <a:gd name="connsiteX435" fmla="*/ 34215 w 3329862"/>
                  <a:gd name="connsiteY435" fmla="*/ 2218601 h 3287563"/>
                  <a:gd name="connsiteX436" fmla="*/ 30254 w 3329862"/>
                  <a:gd name="connsiteY436" fmla="*/ 2199873 h 3287563"/>
                  <a:gd name="connsiteX437" fmla="*/ 26292 w 3329862"/>
                  <a:gd name="connsiteY437" fmla="*/ 2177543 h 3287563"/>
                  <a:gd name="connsiteX438" fmla="*/ 23050 w 3329862"/>
                  <a:gd name="connsiteY438" fmla="*/ 2154852 h 3287563"/>
                  <a:gd name="connsiteX439" fmla="*/ 20529 w 3329862"/>
                  <a:gd name="connsiteY439" fmla="*/ 2134683 h 3287563"/>
                  <a:gd name="connsiteX440" fmla="*/ 20529 w 3329862"/>
                  <a:gd name="connsiteY440" fmla="*/ 2135404 h 3287563"/>
                  <a:gd name="connsiteX441" fmla="*/ 20529 w 3329862"/>
                  <a:gd name="connsiteY441" fmla="*/ 2134323 h 3287563"/>
                  <a:gd name="connsiteX442" fmla="*/ 19089 w 3329862"/>
                  <a:gd name="connsiteY442" fmla="*/ 2120637 h 3287563"/>
                  <a:gd name="connsiteX443" fmla="*/ 18368 w 3329862"/>
                  <a:gd name="connsiteY443" fmla="*/ 2115234 h 3287563"/>
                  <a:gd name="connsiteX444" fmla="*/ 15127 w 3329862"/>
                  <a:gd name="connsiteY444" fmla="*/ 2087142 h 3287563"/>
                  <a:gd name="connsiteX445" fmla="*/ 13326 w 3329862"/>
                  <a:gd name="connsiteY445" fmla="*/ 2059049 h 3287563"/>
                  <a:gd name="connsiteX446" fmla="*/ 12246 w 3329862"/>
                  <a:gd name="connsiteY446" fmla="*/ 2042842 h 3287563"/>
                  <a:gd name="connsiteX447" fmla="*/ 11885 w 3329862"/>
                  <a:gd name="connsiteY447" fmla="*/ 2024113 h 3287563"/>
                  <a:gd name="connsiteX448" fmla="*/ 10805 w 3329862"/>
                  <a:gd name="connsiteY448" fmla="*/ 1974771 h 3287563"/>
                  <a:gd name="connsiteX449" fmla="*/ 9724 w 3329862"/>
                  <a:gd name="connsiteY449" fmla="*/ 2016550 h 3287563"/>
                  <a:gd name="connsiteX450" fmla="*/ 9724 w 3329862"/>
                  <a:gd name="connsiteY450" fmla="*/ 2048604 h 3287563"/>
                  <a:gd name="connsiteX451" fmla="*/ 10805 w 3329862"/>
                  <a:gd name="connsiteY451" fmla="*/ 2076337 h 3287563"/>
                  <a:gd name="connsiteX452" fmla="*/ 12246 w 3329862"/>
                  <a:gd name="connsiteY452" fmla="*/ 2088943 h 3287563"/>
                  <a:gd name="connsiteX453" fmla="*/ 14046 w 3329862"/>
                  <a:gd name="connsiteY453" fmla="*/ 2101548 h 3287563"/>
                  <a:gd name="connsiteX454" fmla="*/ 14767 w 3329862"/>
                  <a:gd name="connsiteY454" fmla="*/ 2123518 h 3287563"/>
                  <a:gd name="connsiteX455" fmla="*/ 15127 w 3329862"/>
                  <a:gd name="connsiteY455" fmla="*/ 2129641 h 3287563"/>
                  <a:gd name="connsiteX456" fmla="*/ 15847 w 3329862"/>
                  <a:gd name="connsiteY456" fmla="*/ 2136124 h 3287563"/>
                  <a:gd name="connsiteX457" fmla="*/ 17648 w 3329862"/>
                  <a:gd name="connsiteY457" fmla="*/ 2149090 h 3287563"/>
                  <a:gd name="connsiteX458" fmla="*/ 21250 w 3329862"/>
                  <a:gd name="connsiteY458" fmla="*/ 2173581 h 3287563"/>
                  <a:gd name="connsiteX459" fmla="*/ 24491 w 3329862"/>
                  <a:gd name="connsiteY459" fmla="*/ 2191949 h 3287563"/>
                  <a:gd name="connsiteX460" fmla="*/ 19809 w 3329862"/>
                  <a:gd name="connsiteY460" fmla="*/ 2170339 h 3287563"/>
                  <a:gd name="connsiteX461" fmla="*/ 15487 w 3329862"/>
                  <a:gd name="connsiteY461" fmla="*/ 2141887 h 3287563"/>
                  <a:gd name="connsiteX462" fmla="*/ 13326 w 3329862"/>
                  <a:gd name="connsiteY462" fmla="*/ 2125679 h 3287563"/>
                  <a:gd name="connsiteX463" fmla="*/ 11885 w 3329862"/>
                  <a:gd name="connsiteY463" fmla="*/ 2108031 h 3287563"/>
                  <a:gd name="connsiteX464" fmla="*/ 10445 w 3329862"/>
                  <a:gd name="connsiteY464" fmla="*/ 2089663 h 3287563"/>
                  <a:gd name="connsiteX465" fmla="*/ 9724 w 3329862"/>
                  <a:gd name="connsiteY465" fmla="*/ 2070574 h 3287563"/>
                  <a:gd name="connsiteX466" fmla="*/ 8284 w 3329862"/>
                  <a:gd name="connsiteY466" fmla="*/ 1993860 h 3287563"/>
                  <a:gd name="connsiteX467" fmla="*/ 7203 w 3329862"/>
                  <a:gd name="connsiteY467" fmla="*/ 1924708 h 3287563"/>
                  <a:gd name="connsiteX468" fmla="*/ 5042 w 3329862"/>
                  <a:gd name="connsiteY468" fmla="*/ 2033838 h 3287563"/>
                  <a:gd name="connsiteX469" fmla="*/ 5042 w 3329862"/>
                  <a:gd name="connsiteY469" fmla="*/ 2042482 h 3287563"/>
                  <a:gd name="connsiteX470" fmla="*/ 5042 w 3329862"/>
                  <a:gd name="connsiteY470" fmla="*/ 2051486 h 3287563"/>
                  <a:gd name="connsiteX471" fmla="*/ 5402 w 3329862"/>
                  <a:gd name="connsiteY471" fmla="*/ 2069494 h 3287563"/>
                  <a:gd name="connsiteX472" fmla="*/ 5763 w 3329862"/>
                  <a:gd name="connsiteY472" fmla="*/ 2087862 h 3287563"/>
                  <a:gd name="connsiteX473" fmla="*/ 7203 w 3329862"/>
                  <a:gd name="connsiteY473" fmla="*/ 2106591 h 3287563"/>
                  <a:gd name="connsiteX474" fmla="*/ 8644 w 3329862"/>
                  <a:gd name="connsiteY474" fmla="*/ 2125319 h 3287563"/>
                  <a:gd name="connsiteX475" fmla="*/ 9724 w 3329862"/>
                  <a:gd name="connsiteY475" fmla="*/ 2134683 h 3287563"/>
                  <a:gd name="connsiteX476" fmla="*/ 10805 w 3329862"/>
                  <a:gd name="connsiteY476" fmla="*/ 2144047 h 3287563"/>
                  <a:gd name="connsiteX477" fmla="*/ 13326 w 3329862"/>
                  <a:gd name="connsiteY477" fmla="*/ 2162416 h 3287563"/>
                  <a:gd name="connsiteX478" fmla="*/ 14407 w 3329862"/>
                  <a:gd name="connsiteY478" fmla="*/ 2171420 h 3287563"/>
                  <a:gd name="connsiteX479" fmla="*/ 15847 w 3329862"/>
                  <a:gd name="connsiteY479" fmla="*/ 2180424 h 3287563"/>
                  <a:gd name="connsiteX480" fmla="*/ 13326 w 3329862"/>
                  <a:gd name="connsiteY480" fmla="*/ 2159174 h 3287563"/>
                  <a:gd name="connsiteX481" fmla="*/ 11165 w 3329862"/>
                  <a:gd name="connsiteY481" fmla="*/ 2137925 h 3287563"/>
                  <a:gd name="connsiteX482" fmla="*/ 18368 w 3329862"/>
                  <a:gd name="connsiteY482" fmla="*/ 2188348 h 3287563"/>
                  <a:gd name="connsiteX483" fmla="*/ 13326 w 3329862"/>
                  <a:gd name="connsiteY483" fmla="*/ 2139365 h 3287563"/>
                  <a:gd name="connsiteX484" fmla="*/ 38898 w 3329862"/>
                  <a:gd name="connsiteY484" fmla="*/ 2269744 h 3287563"/>
                  <a:gd name="connsiteX485" fmla="*/ 34215 w 3329862"/>
                  <a:gd name="connsiteY485" fmla="*/ 2252817 h 3287563"/>
                  <a:gd name="connsiteX486" fmla="*/ 31334 w 3329862"/>
                  <a:gd name="connsiteY486" fmla="*/ 2238770 h 3287563"/>
                  <a:gd name="connsiteX487" fmla="*/ 27733 w 3329862"/>
                  <a:gd name="connsiteY487" fmla="*/ 2220402 h 3287563"/>
                  <a:gd name="connsiteX488" fmla="*/ 30614 w 3329862"/>
                  <a:gd name="connsiteY488" fmla="*/ 2229046 h 3287563"/>
                  <a:gd name="connsiteX489" fmla="*/ 44660 w 3329862"/>
                  <a:gd name="connsiteY489" fmla="*/ 2283430 h 3287563"/>
                  <a:gd name="connsiteX490" fmla="*/ 47541 w 3329862"/>
                  <a:gd name="connsiteY490" fmla="*/ 2292795 h 3287563"/>
                  <a:gd name="connsiteX491" fmla="*/ 51143 w 3329862"/>
                  <a:gd name="connsiteY491" fmla="*/ 2302159 h 3287563"/>
                  <a:gd name="connsiteX492" fmla="*/ 59787 w 3329862"/>
                  <a:gd name="connsiteY492" fmla="*/ 2327010 h 3287563"/>
                  <a:gd name="connsiteX493" fmla="*/ 48982 w 3329862"/>
                  <a:gd name="connsiteY493" fmla="*/ 2294595 h 3287563"/>
                  <a:gd name="connsiteX494" fmla="*/ 49702 w 3329862"/>
                  <a:gd name="connsiteY494" fmla="*/ 2293515 h 3287563"/>
                  <a:gd name="connsiteX495" fmla="*/ 58346 w 3329862"/>
                  <a:gd name="connsiteY495" fmla="*/ 2321247 h 3287563"/>
                  <a:gd name="connsiteX496" fmla="*/ 62308 w 3329862"/>
                  <a:gd name="connsiteY496" fmla="*/ 2333493 h 3287563"/>
                  <a:gd name="connsiteX497" fmla="*/ 66630 w 3329862"/>
                  <a:gd name="connsiteY497" fmla="*/ 2344658 h 3287563"/>
                  <a:gd name="connsiteX498" fmla="*/ 82117 w 3329862"/>
                  <a:gd name="connsiteY498" fmla="*/ 2383195 h 3287563"/>
                  <a:gd name="connsiteX499" fmla="*/ 90041 w 3329862"/>
                  <a:gd name="connsiteY499" fmla="*/ 2401204 h 3287563"/>
                  <a:gd name="connsiteX500" fmla="*/ 94363 w 3329862"/>
                  <a:gd name="connsiteY500" fmla="*/ 2410568 h 3287563"/>
                  <a:gd name="connsiteX501" fmla="*/ 99045 w 3329862"/>
                  <a:gd name="connsiteY501" fmla="*/ 2419932 h 3287563"/>
                  <a:gd name="connsiteX502" fmla="*/ 109129 w 3329862"/>
                  <a:gd name="connsiteY502" fmla="*/ 2440461 h 3287563"/>
                  <a:gd name="connsiteX503" fmla="*/ 114892 w 3329862"/>
                  <a:gd name="connsiteY503" fmla="*/ 2451986 h 3287563"/>
                  <a:gd name="connsiteX504" fmla="*/ 121375 w 3329862"/>
                  <a:gd name="connsiteY504" fmla="*/ 2464232 h 3287563"/>
                  <a:gd name="connsiteX505" fmla="*/ 146946 w 3329862"/>
                  <a:gd name="connsiteY505" fmla="*/ 2502769 h 3287563"/>
                  <a:gd name="connsiteX506" fmla="*/ 168916 w 3329862"/>
                  <a:gd name="connsiteY506" fmla="*/ 2534824 h 3287563"/>
                  <a:gd name="connsiteX507" fmla="*/ 177920 w 3329862"/>
                  <a:gd name="connsiteY507" fmla="*/ 2546709 h 3287563"/>
                  <a:gd name="connsiteX508" fmla="*/ 183683 w 3329862"/>
                  <a:gd name="connsiteY508" fmla="*/ 2552832 h 3287563"/>
                  <a:gd name="connsiteX509" fmla="*/ 178280 w 3329862"/>
                  <a:gd name="connsiteY509" fmla="*/ 2545629 h 3287563"/>
                  <a:gd name="connsiteX510" fmla="*/ 173238 w 3329862"/>
                  <a:gd name="connsiteY510" fmla="*/ 2538425 h 3287563"/>
                  <a:gd name="connsiteX511" fmla="*/ 162793 w 3329862"/>
                  <a:gd name="connsiteY511" fmla="*/ 2523659 h 3287563"/>
                  <a:gd name="connsiteX512" fmla="*/ 210335 w 3329862"/>
                  <a:gd name="connsiteY512" fmla="*/ 2582725 h 3287563"/>
                  <a:gd name="connsiteX513" fmla="*/ 214297 w 3329862"/>
                  <a:gd name="connsiteY513" fmla="*/ 2590649 h 3287563"/>
                  <a:gd name="connsiteX514" fmla="*/ 209615 w 3329862"/>
                  <a:gd name="connsiteY514" fmla="*/ 2586687 h 3287563"/>
                  <a:gd name="connsiteX515" fmla="*/ 217538 w 3329862"/>
                  <a:gd name="connsiteY515" fmla="*/ 2596412 h 3287563"/>
                  <a:gd name="connsiteX516" fmla="*/ 236987 w 3329862"/>
                  <a:gd name="connsiteY516" fmla="*/ 2618742 h 3287563"/>
                  <a:gd name="connsiteX517" fmla="*/ 259677 w 3329862"/>
                  <a:gd name="connsiteY517" fmla="*/ 2642152 h 3287563"/>
                  <a:gd name="connsiteX518" fmla="*/ 278045 w 3329862"/>
                  <a:gd name="connsiteY518" fmla="*/ 2659440 h 3287563"/>
                  <a:gd name="connsiteX519" fmla="*/ 285969 w 3329862"/>
                  <a:gd name="connsiteY519" fmla="*/ 2666643 h 3287563"/>
                  <a:gd name="connsiteX520" fmla="*/ 293172 w 3329862"/>
                  <a:gd name="connsiteY520" fmla="*/ 2672766 h 3287563"/>
                  <a:gd name="connsiteX521" fmla="*/ 306138 w 3329862"/>
                  <a:gd name="connsiteY521" fmla="*/ 2683571 h 3287563"/>
                  <a:gd name="connsiteX522" fmla="*/ 318384 w 3329862"/>
                  <a:gd name="connsiteY522" fmla="*/ 2693655 h 3287563"/>
                  <a:gd name="connsiteX523" fmla="*/ 332070 w 3329862"/>
                  <a:gd name="connsiteY523" fmla="*/ 2703740 h 3287563"/>
                  <a:gd name="connsiteX524" fmla="*/ 348277 w 3329862"/>
                  <a:gd name="connsiteY524" fmla="*/ 2715986 h 3287563"/>
                  <a:gd name="connsiteX525" fmla="*/ 369167 w 3329862"/>
                  <a:gd name="connsiteY525" fmla="*/ 2730752 h 3287563"/>
                  <a:gd name="connsiteX526" fmla="*/ 252834 w 3329862"/>
                  <a:gd name="connsiteY526" fmla="*/ 2636750 h 3287563"/>
                  <a:gd name="connsiteX527" fmla="*/ 279486 w 3329862"/>
                  <a:gd name="connsiteY527" fmla="*/ 2663762 h 3287563"/>
                  <a:gd name="connsiteX528" fmla="*/ 260398 w 3329862"/>
                  <a:gd name="connsiteY528" fmla="*/ 2646474 h 3287563"/>
                  <a:gd name="connsiteX529" fmla="*/ 246711 w 3329862"/>
                  <a:gd name="connsiteY529" fmla="*/ 2633148 h 3287563"/>
                  <a:gd name="connsiteX530" fmla="*/ 231945 w 3329862"/>
                  <a:gd name="connsiteY530" fmla="*/ 2617661 h 3287563"/>
                  <a:gd name="connsiteX531" fmla="*/ 216818 w 3329862"/>
                  <a:gd name="connsiteY531" fmla="*/ 2600734 h 3287563"/>
                  <a:gd name="connsiteX532" fmla="*/ 202051 w 3329862"/>
                  <a:gd name="connsiteY532" fmla="*/ 2583806 h 3287563"/>
                  <a:gd name="connsiteX533" fmla="*/ 177920 w 3329862"/>
                  <a:gd name="connsiteY533" fmla="*/ 2553192 h 3287563"/>
                  <a:gd name="connsiteX534" fmla="*/ 182602 w 3329862"/>
                  <a:gd name="connsiteY534" fmla="*/ 2557154 h 3287563"/>
                  <a:gd name="connsiteX535" fmla="*/ 160272 w 3329862"/>
                  <a:gd name="connsiteY535" fmla="*/ 2526540 h 3287563"/>
                  <a:gd name="connsiteX536" fmla="*/ 141904 w 3329862"/>
                  <a:gd name="connsiteY536" fmla="*/ 2497727 h 3287563"/>
                  <a:gd name="connsiteX537" fmla="*/ 131820 w 3329862"/>
                  <a:gd name="connsiteY537" fmla="*/ 2487282 h 3287563"/>
                  <a:gd name="connsiteX538" fmla="*/ 148747 w 3329862"/>
                  <a:gd name="connsiteY538" fmla="*/ 2513934 h 3287563"/>
                  <a:gd name="connsiteX539" fmla="*/ 162793 w 3329862"/>
                  <a:gd name="connsiteY539" fmla="*/ 2534104 h 3287563"/>
                  <a:gd name="connsiteX540" fmla="*/ 203132 w 3329862"/>
                  <a:gd name="connsiteY540" fmla="*/ 2587408 h 3287563"/>
                  <a:gd name="connsiteX541" fmla="*/ 198810 w 3329862"/>
                  <a:gd name="connsiteY541" fmla="*/ 2582365 h 3287563"/>
                  <a:gd name="connsiteX542" fmla="*/ 194848 w 3329862"/>
                  <a:gd name="connsiteY542" fmla="*/ 2577323 h 3287563"/>
                  <a:gd name="connsiteX543" fmla="*/ 187645 w 3329862"/>
                  <a:gd name="connsiteY543" fmla="*/ 2567959 h 3287563"/>
                  <a:gd name="connsiteX544" fmla="*/ 174319 w 3329862"/>
                  <a:gd name="connsiteY544" fmla="*/ 2551391 h 3287563"/>
                  <a:gd name="connsiteX545" fmla="*/ 153789 w 3329862"/>
                  <a:gd name="connsiteY545" fmla="*/ 2523299 h 3287563"/>
                  <a:gd name="connsiteX546" fmla="*/ 149467 w 3329862"/>
                  <a:gd name="connsiteY546" fmla="*/ 2517536 h 3287563"/>
                  <a:gd name="connsiteX547" fmla="*/ 145506 w 3329862"/>
                  <a:gd name="connsiteY547" fmla="*/ 2511773 h 3287563"/>
                  <a:gd name="connsiteX548" fmla="*/ 138302 w 3329862"/>
                  <a:gd name="connsiteY548" fmla="*/ 2501329 h 3287563"/>
                  <a:gd name="connsiteX549" fmla="*/ 124976 w 3329862"/>
                  <a:gd name="connsiteY549" fmla="*/ 2482600 h 3287563"/>
                  <a:gd name="connsiteX550" fmla="*/ 113091 w 3329862"/>
                  <a:gd name="connsiteY550" fmla="*/ 2463872 h 3287563"/>
                  <a:gd name="connsiteX551" fmla="*/ 100485 w 3329862"/>
                  <a:gd name="connsiteY551" fmla="*/ 2442622 h 3287563"/>
                  <a:gd name="connsiteX552" fmla="*/ 86079 w 3329862"/>
                  <a:gd name="connsiteY552" fmla="*/ 2415250 h 3287563"/>
                  <a:gd name="connsiteX553" fmla="*/ 69511 w 3329862"/>
                  <a:gd name="connsiteY553" fmla="*/ 2378513 h 3287563"/>
                  <a:gd name="connsiteX554" fmla="*/ 75274 w 3329862"/>
                  <a:gd name="connsiteY554" fmla="*/ 2387517 h 3287563"/>
                  <a:gd name="connsiteX555" fmla="*/ 62668 w 3329862"/>
                  <a:gd name="connsiteY555" fmla="*/ 2352582 h 3287563"/>
                  <a:gd name="connsiteX556" fmla="*/ 58346 w 3329862"/>
                  <a:gd name="connsiteY556" fmla="*/ 2342137 h 3287563"/>
                  <a:gd name="connsiteX557" fmla="*/ 53664 w 3329862"/>
                  <a:gd name="connsiteY557" fmla="*/ 2329891 h 3287563"/>
                  <a:gd name="connsiteX558" fmla="*/ 44300 w 3329862"/>
                  <a:gd name="connsiteY558" fmla="*/ 2302519 h 3287563"/>
                  <a:gd name="connsiteX559" fmla="*/ 41779 w 3329862"/>
                  <a:gd name="connsiteY559" fmla="*/ 2295676 h 3287563"/>
                  <a:gd name="connsiteX560" fmla="*/ 39618 w 3329862"/>
                  <a:gd name="connsiteY560" fmla="*/ 2288833 h 3287563"/>
                  <a:gd name="connsiteX561" fmla="*/ 35656 w 3329862"/>
                  <a:gd name="connsiteY561" fmla="*/ 2275867 h 3287563"/>
                  <a:gd name="connsiteX562" fmla="*/ 29533 w 3329862"/>
                  <a:gd name="connsiteY562" fmla="*/ 2254978 h 3287563"/>
                  <a:gd name="connsiteX563" fmla="*/ 32775 w 3329862"/>
                  <a:gd name="connsiteY563" fmla="*/ 2275147 h 3287563"/>
                  <a:gd name="connsiteX564" fmla="*/ 29173 w 3329862"/>
                  <a:gd name="connsiteY564" fmla="*/ 2262901 h 3287563"/>
                  <a:gd name="connsiteX565" fmla="*/ 27372 w 3329862"/>
                  <a:gd name="connsiteY565" fmla="*/ 2257139 h 3287563"/>
                  <a:gd name="connsiteX566" fmla="*/ 25932 w 3329862"/>
                  <a:gd name="connsiteY566" fmla="*/ 2251376 h 3287563"/>
                  <a:gd name="connsiteX567" fmla="*/ 21250 w 3329862"/>
                  <a:gd name="connsiteY567" fmla="*/ 2230126 h 3287563"/>
                  <a:gd name="connsiteX568" fmla="*/ 14767 w 3329862"/>
                  <a:gd name="connsiteY568" fmla="*/ 2191949 h 3287563"/>
                  <a:gd name="connsiteX569" fmla="*/ 11885 w 3329862"/>
                  <a:gd name="connsiteY569" fmla="*/ 2172500 h 3287563"/>
                  <a:gd name="connsiteX570" fmla="*/ 9364 w 3329862"/>
                  <a:gd name="connsiteY570" fmla="*/ 2151251 h 3287563"/>
                  <a:gd name="connsiteX571" fmla="*/ 6483 w 3329862"/>
                  <a:gd name="connsiteY571" fmla="*/ 2127120 h 3287563"/>
                  <a:gd name="connsiteX572" fmla="*/ 3602 w 3329862"/>
                  <a:gd name="connsiteY572" fmla="*/ 2098667 h 3287563"/>
                  <a:gd name="connsiteX573" fmla="*/ 5042 w 3329862"/>
                  <a:gd name="connsiteY573" fmla="*/ 2128921 h 3287563"/>
                  <a:gd name="connsiteX574" fmla="*/ 8284 w 3329862"/>
                  <a:gd name="connsiteY574" fmla="*/ 2155933 h 3287563"/>
                  <a:gd name="connsiteX575" fmla="*/ 3602 w 3329862"/>
                  <a:gd name="connsiteY575" fmla="*/ 2117035 h 3287563"/>
                  <a:gd name="connsiteX576" fmla="*/ 2161 w 3329862"/>
                  <a:gd name="connsiteY576" fmla="*/ 2099387 h 3287563"/>
                  <a:gd name="connsiteX577" fmla="*/ 1080 w 3329862"/>
                  <a:gd name="connsiteY577" fmla="*/ 2082820 h 3287563"/>
                  <a:gd name="connsiteX578" fmla="*/ 1080 w 3329862"/>
                  <a:gd name="connsiteY578" fmla="*/ 2024834 h 3287563"/>
                  <a:gd name="connsiteX579" fmla="*/ 4322 w 3329862"/>
                  <a:gd name="connsiteY579" fmla="*/ 1906700 h 3287563"/>
                  <a:gd name="connsiteX580" fmla="*/ 720 w 3329862"/>
                  <a:gd name="connsiteY580" fmla="*/ 1868523 h 3287563"/>
                  <a:gd name="connsiteX581" fmla="*/ 3962 w 3329862"/>
                  <a:gd name="connsiteY581" fmla="*/ 1892294 h 3287563"/>
                  <a:gd name="connsiteX582" fmla="*/ 2881 w 3329862"/>
                  <a:gd name="connsiteY582" fmla="*/ 1792889 h 3287563"/>
                  <a:gd name="connsiteX583" fmla="*/ 0 w 3329862"/>
                  <a:gd name="connsiteY583" fmla="*/ 1752911 h 3287563"/>
                  <a:gd name="connsiteX584" fmla="*/ 1801 w 3329862"/>
                  <a:gd name="connsiteY584" fmla="*/ 1784965 h 3287563"/>
                  <a:gd name="connsiteX585" fmla="*/ 1801 w 3329862"/>
                  <a:gd name="connsiteY585" fmla="*/ 1707531 h 3287563"/>
                  <a:gd name="connsiteX586" fmla="*/ 4322 w 3329862"/>
                  <a:gd name="connsiteY586" fmla="*/ 1752911 h 3287563"/>
                  <a:gd name="connsiteX587" fmla="*/ 6123 w 3329862"/>
                  <a:gd name="connsiteY587" fmla="*/ 1838269 h 3287563"/>
                  <a:gd name="connsiteX588" fmla="*/ 6123 w 3329862"/>
                  <a:gd name="connsiteY588" fmla="*/ 1803334 h 3287563"/>
                  <a:gd name="connsiteX589" fmla="*/ 6843 w 3329862"/>
                  <a:gd name="connsiteY589" fmla="*/ 1866722 h 3287563"/>
                  <a:gd name="connsiteX590" fmla="*/ 10445 w 3329862"/>
                  <a:gd name="connsiteY590" fmla="*/ 1844032 h 3287563"/>
                  <a:gd name="connsiteX591" fmla="*/ 9724 w 3329862"/>
                  <a:gd name="connsiteY591" fmla="*/ 1845833 h 3287563"/>
                  <a:gd name="connsiteX592" fmla="*/ 10445 w 3329862"/>
                  <a:gd name="connsiteY592" fmla="*/ 1889052 h 3287563"/>
                  <a:gd name="connsiteX593" fmla="*/ 12606 w 3329862"/>
                  <a:gd name="connsiteY593" fmla="*/ 1831066 h 3287563"/>
                  <a:gd name="connsiteX594" fmla="*/ 12246 w 3329862"/>
                  <a:gd name="connsiteY594" fmla="*/ 1788207 h 3287563"/>
                  <a:gd name="connsiteX595" fmla="*/ 5763 w 3329862"/>
                  <a:gd name="connsiteY595" fmla="*/ 1642341 h 3287563"/>
                  <a:gd name="connsiteX596" fmla="*/ 7563 w 3329862"/>
                  <a:gd name="connsiteY596" fmla="*/ 1505479 h 3287563"/>
                  <a:gd name="connsiteX597" fmla="*/ 5763 w 3329862"/>
                  <a:gd name="connsiteY597" fmla="*/ 1492513 h 3287563"/>
                  <a:gd name="connsiteX598" fmla="*/ 8644 w 3329862"/>
                  <a:gd name="connsiteY598" fmla="*/ 1421922 h 3287563"/>
                  <a:gd name="connsiteX599" fmla="*/ 8284 w 3329862"/>
                  <a:gd name="connsiteY599" fmla="*/ 1442811 h 3287563"/>
                  <a:gd name="connsiteX600" fmla="*/ 9004 w 3329862"/>
                  <a:gd name="connsiteY600" fmla="*/ 1450374 h 3287563"/>
                  <a:gd name="connsiteX601" fmla="*/ 9004 w 3329862"/>
                  <a:gd name="connsiteY601" fmla="*/ 1452896 h 3287563"/>
                  <a:gd name="connsiteX602" fmla="*/ 7924 w 3329862"/>
                  <a:gd name="connsiteY602" fmla="*/ 1355291 h 3287563"/>
                  <a:gd name="connsiteX603" fmla="*/ 14407 w 3329862"/>
                  <a:gd name="connsiteY603" fmla="*/ 1376541 h 3287563"/>
                  <a:gd name="connsiteX604" fmla="*/ 13326 w 3329862"/>
                  <a:gd name="connsiteY604" fmla="*/ 1277136 h 3287563"/>
                  <a:gd name="connsiteX605" fmla="*/ 11525 w 3329862"/>
                  <a:gd name="connsiteY605" fmla="*/ 1256967 h 3287563"/>
                  <a:gd name="connsiteX606" fmla="*/ 11525 w 3329862"/>
                  <a:gd name="connsiteY606" fmla="*/ 1142075 h 3287563"/>
                  <a:gd name="connsiteX607" fmla="*/ 11525 w 3329862"/>
                  <a:gd name="connsiteY607" fmla="*/ 1144596 h 3287563"/>
                  <a:gd name="connsiteX608" fmla="*/ 11525 w 3329862"/>
                  <a:gd name="connsiteY608" fmla="*/ 1015298 h 3287563"/>
                  <a:gd name="connsiteX609" fmla="*/ 6483 w 3329862"/>
                  <a:gd name="connsiteY609" fmla="*/ 940744 h 3287563"/>
                  <a:gd name="connsiteX610" fmla="*/ 3962 w 3329862"/>
                  <a:gd name="connsiteY610" fmla="*/ 974240 h 3287563"/>
                  <a:gd name="connsiteX611" fmla="*/ 3962 w 3329862"/>
                  <a:gd name="connsiteY611" fmla="*/ 952630 h 3287563"/>
                  <a:gd name="connsiteX612" fmla="*/ 2881 w 3329862"/>
                  <a:gd name="connsiteY612" fmla="*/ 968117 h 3287563"/>
                  <a:gd name="connsiteX613" fmla="*/ 6483 w 3329862"/>
                  <a:gd name="connsiteY613" fmla="*/ 1147118 h 3287563"/>
                  <a:gd name="connsiteX614" fmla="*/ 6483 w 3329862"/>
                  <a:gd name="connsiteY614" fmla="*/ 1083369 h 3287563"/>
                  <a:gd name="connsiteX615" fmla="*/ 7924 w 3329862"/>
                  <a:gd name="connsiteY615" fmla="*/ 1227794 h 3287563"/>
                  <a:gd name="connsiteX616" fmla="*/ 6483 w 3329862"/>
                  <a:gd name="connsiteY616" fmla="*/ 1247963 h 3287563"/>
                  <a:gd name="connsiteX617" fmla="*/ 7203 w 3329862"/>
                  <a:gd name="connsiteY617" fmla="*/ 1309551 h 3287563"/>
                  <a:gd name="connsiteX618" fmla="*/ 4682 w 3329862"/>
                  <a:gd name="connsiteY618" fmla="*/ 1234997 h 3287563"/>
                  <a:gd name="connsiteX619" fmla="*/ 4682 w 3329862"/>
                  <a:gd name="connsiteY619" fmla="*/ 1338364 h 3287563"/>
                  <a:gd name="connsiteX620" fmla="*/ 6483 w 3329862"/>
                  <a:gd name="connsiteY620" fmla="*/ 1358533 h 3287563"/>
                  <a:gd name="connsiteX621" fmla="*/ 3602 w 3329862"/>
                  <a:gd name="connsiteY621" fmla="*/ 1375100 h 3287563"/>
                  <a:gd name="connsiteX622" fmla="*/ 2161 w 3329862"/>
                  <a:gd name="connsiteY622" fmla="*/ 1277496 h 3287563"/>
                  <a:gd name="connsiteX623" fmla="*/ 720 w 3329862"/>
                  <a:gd name="connsiteY623" fmla="*/ 1304509 h 3287563"/>
                  <a:gd name="connsiteX624" fmla="*/ 720 w 3329862"/>
                  <a:gd name="connsiteY624" fmla="*/ 1222031 h 3287563"/>
                  <a:gd name="connsiteX625" fmla="*/ 1441 w 3329862"/>
                  <a:gd name="connsiteY625" fmla="*/ 1241480 h 3287563"/>
                  <a:gd name="connsiteX626" fmla="*/ 2881 w 3329862"/>
                  <a:gd name="connsiteY626" fmla="*/ 1068962 h 3287563"/>
                  <a:gd name="connsiteX627" fmla="*/ 720 w 3329862"/>
                  <a:gd name="connsiteY627" fmla="*/ 900406 h 3287563"/>
                  <a:gd name="connsiteX628" fmla="*/ 3602 w 3329862"/>
                  <a:gd name="connsiteY628" fmla="*/ 928859 h 3287563"/>
                  <a:gd name="connsiteX629" fmla="*/ 2521 w 3329862"/>
                  <a:gd name="connsiteY629" fmla="*/ 815768 h 3287563"/>
                  <a:gd name="connsiteX630" fmla="*/ 3962 w 3329862"/>
                  <a:gd name="connsiteY630" fmla="*/ 844221 h 3287563"/>
                  <a:gd name="connsiteX631" fmla="*/ 5763 w 3329862"/>
                  <a:gd name="connsiteY631" fmla="*/ 809645 h 3287563"/>
                  <a:gd name="connsiteX632" fmla="*/ 6483 w 3329862"/>
                  <a:gd name="connsiteY632" fmla="*/ 794879 h 3287563"/>
                  <a:gd name="connsiteX633" fmla="*/ 7563 w 3329862"/>
                  <a:gd name="connsiteY633" fmla="*/ 781553 h 3287563"/>
                  <a:gd name="connsiteX634" fmla="*/ 9724 w 3329862"/>
                  <a:gd name="connsiteY634" fmla="*/ 766426 h 3287563"/>
                  <a:gd name="connsiteX635" fmla="*/ 24851 w 3329862"/>
                  <a:gd name="connsiteY635" fmla="*/ 663780 h 3287563"/>
                  <a:gd name="connsiteX636" fmla="*/ 28453 w 3329862"/>
                  <a:gd name="connsiteY636" fmla="*/ 645771 h 3287563"/>
                  <a:gd name="connsiteX637" fmla="*/ 31694 w 3329862"/>
                  <a:gd name="connsiteY637" fmla="*/ 629564 h 3287563"/>
                  <a:gd name="connsiteX638" fmla="*/ 38898 w 3329862"/>
                  <a:gd name="connsiteY638" fmla="*/ 599671 h 3287563"/>
                  <a:gd name="connsiteX639" fmla="*/ 47902 w 3329862"/>
                  <a:gd name="connsiteY639" fmla="*/ 568697 h 3287563"/>
                  <a:gd name="connsiteX640" fmla="*/ 50423 w 3329862"/>
                  <a:gd name="connsiteY640" fmla="*/ 560053 h 3287563"/>
                  <a:gd name="connsiteX641" fmla="*/ 51863 w 3329862"/>
                  <a:gd name="connsiteY641" fmla="*/ 555731 h 3287563"/>
                  <a:gd name="connsiteX642" fmla="*/ 53664 w 3329862"/>
                  <a:gd name="connsiteY642" fmla="*/ 551049 h 3287563"/>
                  <a:gd name="connsiteX643" fmla="*/ 60867 w 3329862"/>
                  <a:gd name="connsiteY643" fmla="*/ 531600 h 3287563"/>
                  <a:gd name="connsiteX644" fmla="*/ 81397 w 3329862"/>
                  <a:gd name="connsiteY644" fmla="*/ 484058 h 3287563"/>
                  <a:gd name="connsiteX645" fmla="*/ 88240 w 3329862"/>
                  <a:gd name="connsiteY645" fmla="*/ 470012 h 3287563"/>
                  <a:gd name="connsiteX646" fmla="*/ 96163 w 3329862"/>
                  <a:gd name="connsiteY646" fmla="*/ 455245 h 3287563"/>
                  <a:gd name="connsiteX647" fmla="*/ 104807 w 3329862"/>
                  <a:gd name="connsiteY647" fmla="*/ 439398 h 3287563"/>
                  <a:gd name="connsiteX648" fmla="*/ 114892 w 3329862"/>
                  <a:gd name="connsiteY648" fmla="*/ 422471 h 3287563"/>
                  <a:gd name="connsiteX649" fmla="*/ 111650 w 3329862"/>
                  <a:gd name="connsiteY649" fmla="*/ 430034 h 3287563"/>
                  <a:gd name="connsiteX650" fmla="*/ 123896 w 3329862"/>
                  <a:gd name="connsiteY650" fmla="*/ 408064 h 3287563"/>
                  <a:gd name="connsiteX651" fmla="*/ 136502 w 3329862"/>
                  <a:gd name="connsiteY651" fmla="*/ 387895 h 3287563"/>
                  <a:gd name="connsiteX652" fmla="*/ 142624 w 3329862"/>
                  <a:gd name="connsiteY652" fmla="*/ 378171 h 3287563"/>
                  <a:gd name="connsiteX653" fmla="*/ 145506 w 3329862"/>
                  <a:gd name="connsiteY653" fmla="*/ 373489 h 3287563"/>
                  <a:gd name="connsiteX654" fmla="*/ 148747 w 3329862"/>
                  <a:gd name="connsiteY654" fmla="*/ 368806 h 3287563"/>
                  <a:gd name="connsiteX655" fmla="*/ 161353 w 3329862"/>
                  <a:gd name="connsiteY655" fmla="*/ 350798 h 3287563"/>
                  <a:gd name="connsiteX656" fmla="*/ 186564 w 3329862"/>
                  <a:gd name="connsiteY656" fmla="*/ 317663 h 3287563"/>
                  <a:gd name="connsiteX657" fmla="*/ 212136 w 3329862"/>
                  <a:gd name="connsiteY657" fmla="*/ 287050 h 3287563"/>
                  <a:gd name="connsiteX658" fmla="*/ 239148 w 3329862"/>
                  <a:gd name="connsiteY658" fmla="*/ 257876 h 3287563"/>
                  <a:gd name="connsiteX659" fmla="*/ 267961 w 3329862"/>
                  <a:gd name="connsiteY659" fmla="*/ 229424 h 3287563"/>
                  <a:gd name="connsiteX660" fmla="*/ 299295 w 3329862"/>
                  <a:gd name="connsiteY660" fmla="*/ 200971 h 3287563"/>
                  <a:gd name="connsiteX661" fmla="*/ 334591 w 3329862"/>
                  <a:gd name="connsiteY661" fmla="*/ 172158 h 3287563"/>
                  <a:gd name="connsiteX662" fmla="*/ 355120 w 3329862"/>
                  <a:gd name="connsiteY662" fmla="*/ 157751 h 3287563"/>
                  <a:gd name="connsiteX663" fmla="*/ 376010 w 3329862"/>
                  <a:gd name="connsiteY663" fmla="*/ 144065 h 3287563"/>
                  <a:gd name="connsiteX664" fmla="*/ 397259 w 3329862"/>
                  <a:gd name="connsiteY664" fmla="*/ 131099 h 3287563"/>
                  <a:gd name="connsiteX665" fmla="*/ 418869 w 3329862"/>
                  <a:gd name="connsiteY665" fmla="*/ 118493 h 3287563"/>
                  <a:gd name="connsiteX666" fmla="*/ 410585 w 3329862"/>
                  <a:gd name="connsiteY666" fmla="*/ 123536 h 3287563"/>
                  <a:gd name="connsiteX667" fmla="*/ 400861 w 3329862"/>
                  <a:gd name="connsiteY667" fmla="*/ 130379 h 3287563"/>
                  <a:gd name="connsiteX668" fmla="*/ 381052 w 3329862"/>
                  <a:gd name="connsiteY668" fmla="*/ 144065 h 3287563"/>
                  <a:gd name="connsiteX669" fmla="*/ 375650 w 3329862"/>
                  <a:gd name="connsiteY669" fmla="*/ 150548 h 3287563"/>
                  <a:gd name="connsiteX670" fmla="*/ 256436 w 3329862"/>
                  <a:gd name="connsiteY670" fmla="*/ 244190 h 3287563"/>
                  <a:gd name="connsiteX671" fmla="*/ 275885 w 3329862"/>
                  <a:gd name="connsiteY671" fmla="*/ 227983 h 3287563"/>
                  <a:gd name="connsiteX672" fmla="*/ 260398 w 3329862"/>
                  <a:gd name="connsiteY672" fmla="*/ 242389 h 3287563"/>
                  <a:gd name="connsiteX673" fmla="*/ 253194 w 3329862"/>
                  <a:gd name="connsiteY673" fmla="*/ 248872 h 3287563"/>
                  <a:gd name="connsiteX674" fmla="*/ 246351 w 3329862"/>
                  <a:gd name="connsiteY674" fmla="*/ 255715 h 3287563"/>
                  <a:gd name="connsiteX675" fmla="*/ 231585 w 3329862"/>
                  <a:gd name="connsiteY675" fmla="*/ 270842 h 3287563"/>
                  <a:gd name="connsiteX676" fmla="*/ 222941 w 3329862"/>
                  <a:gd name="connsiteY676" fmla="*/ 279846 h 3287563"/>
                  <a:gd name="connsiteX677" fmla="*/ 213576 w 3329862"/>
                  <a:gd name="connsiteY677" fmla="*/ 291011 h 3287563"/>
                  <a:gd name="connsiteX678" fmla="*/ 227623 w 3329862"/>
                  <a:gd name="connsiteY678" fmla="*/ 276605 h 3287563"/>
                  <a:gd name="connsiteX679" fmla="*/ 223301 w 3329862"/>
                  <a:gd name="connsiteY679" fmla="*/ 282367 h 3287563"/>
                  <a:gd name="connsiteX680" fmla="*/ 185844 w 3329862"/>
                  <a:gd name="connsiteY680" fmla="*/ 324506 h 3287563"/>
                  <a:gd name="connsiteX681" fmla="*/ 171798 w 3329862"/>
                  <a:gd name="connsiteY681" fmla="*/ 343235 h 3287563"/>
                  <a:gd name="connsiteX682" fmla="*/ 163154 w 3329862"/>
                  <a:gd name="connsiteY682" fmla="*/ 356201 h 3287563"/>
                  <a:gd name="connsiteX683" fmla="*/ 153069 w 3329862"/>
                  <a:gd name="connsiteY683" fmla="*/ 372408 h 3287563"/>
                  <a:gd name="connsiteX684" fmla="*/ 142264 w 3329862"/>
                  <a:gd name="connsiteY684" fmla="*/ 390776 h 3287563"/>
                  <a:gd name="connsiteX685" fmla="*/ 132540 w 3329862"/>
                  <a:gd name="connsiteY685" fmla="*/ 406623 h 3287563"/>
                  <a:gd name="connsiteX686" fmla="*/ 118493 w 3329862"/>
                  <a:gd name="connsiteY686" fmla="*/ 430394 h 3287563"/>
                  <a:gd name="connsiteX687" fmla="*/ 124976 w 3329862"/>
                  <a:gd name="connsiteY687" fmla="*/ 416348 h 3287563"/>
                  <a:gd name="connsiteX688" fmla="*/ 129298 w 3329862"/>
                  <a:gd name="connsiteY688" fmla="*/ 407704 h 3287563"/>
                  <a:gd name="connsiteX689" fmla="*/ 134341 w 3329862"/>
                  <a:gd name="connsiteY689" fmla="*/ 398340 h 3287563"/>
                  <a:gd name="connsiteX690" fmla="*/ 146226 w 3329862"/>
                  <a:gd name="connsiteY690" fmla="*/ 377810 h 3287563"/>
                  <a:gd name="connsiteX691" fmla="*/ 153069 w 3329862"/>
                  <a:gd name="connsiteY691" fmla="*/ 367366 h 3287563"/>
                  <a:gd name="connsiteX692" fmla="*/ 160272 w 3329862"/>
                  <a:gd name="connsiteY692" fmla="*/ 356921 h 3287563"/>
                  <a:gd name="connsiteX693" fmla="*/ 163874 w 3329862"/>
                  <a:gd name="connsiteY693" fmla="*/ 350798 h 3287563"/>
                  <a:gd name="connsiteX694" fmla="*/ 173598 w 3329862"/>
                  <a:gd name="connsiteY694" fmla="*/ 336752 h 3287563"/>
                  <a:gd name="connsiteX695" fmla="*/ 168556 w 3329862"/>
                  <a:gd name="connsiteY695" fmla="*/ 342154 h 3287563"/>
                  <a:gd name="connsiteX696" fmla="*/ 146586 w 3329862"/>
                  <a:gd name="connsiteY696" fmla="*/ 374929 h 3287563"/>
                  <a:gd name="connsiteX697" fmla="*/ 127498 w 3329862"/>
                  <a:gd name="connsiteY697" fmla="*/ 405183 h 3287563"/>
                  <a:gd name="connsiteX698" fmla="*/ 107689 w 3329862"/>
                  <a:gd name="connsiteY698" fmla="*/ 439038 h 3287563"/>
                  <a:gd name="connsiteX699" fmla="*/ 102286 w 3329862"/>
                  <a:gd name="connsiteY699" fmla="*/ 449123 h 3287563"/>
                  <a:gd name="connsiteX700" fmla="*/ 96884 w 3329862"/>
                  <a:gd name="connsiteY700" fmla="*/ 459928 h 3287563"/>
                  <a:gd name="connsiteX701" fmla="*/ 84998 w 3329862"/>
                  <a:gd name="connsiteY701" fmla="*/ 484058 h 3287563"/>
                  <a:gd name="connsiteX702" fmla="*/ 97964 w 3329862"/>
                  <a:gd name="connsiteY702" fmla="*/ 456326 h 3287563"/>
                  <a:gd name="connsiteX703" fmla="*/ 84998 w 3329862"/>
                  <a:gd name="connsiteY703" fmla="*/ 481537 h 3287563"/>
                  <a:gd name="connsiteX704" fmla="*/ 73113 w 3329862"/>
                  <a:gd name="connsiteY704" fmla="*/ 507109 h 3287563"/>
                  <a:gd name="connsiteX705" fmla="*/ 67350 w 3329862"/>
                  <a:gd name="connsiteY705" fmla="*/ 520075 h 3287563"/>
                  <a:gd name="connsiteX706" fmla="*/ 61948 w 3329862"/>
                  <a:gd name="connsiteY706" fmla="*/ 533040 h 3287563"/>
                  <a:gd name="connsiteX707" fmla="*/ 51503 w 3329862"/>
                  <a:gd name="connsiteY707" fmla="*/ 559332 h 3287563"/>
                  <a:gd name="connsiteX708" fmla="*/ 41779 w 3329862"/>
                  <a:gd name="connsiteY708" fmla="*/ 592827 h 3287563"/>
                  <a:gd name="connsiteX709" fmla="*/ 30614 w 3329862"/>
                  <a:gd name="connsiteY709" fmla="*/ 639288 h 3287563"/>
                  <a:gd name="connsiteX710" fmla="*/ 41059 w 3329862"/>
                  <a:gd name="connsiteY710" fmla="*/ 602552 h 3287563"/>
                  <a:gd name="connsiteX711" fmla="*/ 43220 w 3329862"/>
                  <a:gd name="connsiteY711" fmla="*/ 594988 h 3287563"/>
                  <a:gd name="connsiteX712" fmla="*/ 45380 w 3329862"/>
                  <a:gd name="connsiteY712" fmla="*/ 588145 h 3287563"/>
                  <a:gd name="connsiteX713" fmla="*/ 49342 w 3329862"/>
                  <a:gd name="connsiteY713" fmla="*/ 576260 h 3287563"/>
                  <a:gd name="connsiteX714" fmla="*/ 56185 w 3329862"/>
                  <a:gd name="connsiteY714" fmla="*/ 556451 h 3287563"/>
                  <a:gd name="connsiteX715" fmla="*/ 62668 w 3329862"/>
                  <a:gd name="connsiteY715" fmla="*/ 539884 h 3287563"/>
                  <a:gd name="connsiteX716" fmla="*/ 69511 w 3329862"/>
                  <a:gd name="connsiteY716" fmla="*/ 522596 h 3287563"/>
                  <a:gd name="connsiteX717" fmla="*/ 73833 w 3329862"/>
                  <a:gd name="connsiteY717" fmla="*/ 512871 h 3287563"/>
                  <a:gd name="connsiteX718" fmla="*/ 78876 w 3329862"/>
                  <a:gd name="connsiteY718" fmla="*/ 501706 h 3287563"/>
                  <a:gd name="connsiteX719" fmla="*/ 113091 w 3329862"/>
                  <a:gd name="connsiteY719" fmla="*/ 434716 h 3287563"/>
                  <a:gd name="connsiteX720" fmla="*/ 105888 w 3329862"/>
                  <a:gd name="connsiteY720" fmla="*/ 448042 h 3287563"/>
                  <a:gd name="connsiteX721" fmla="*/ 99045 w 3329862"/>
                  <a:gd name="connsiteY721" fmla="*/ 462089 h 3287563"/>
                  <a:gd name="connsiteX722" fmla="*/ 86079 w 3329862"/>
                  <a:gd name="connsiteY722" fmla="*/ 490541 h 3287563"/>
                  <a:gd name="connsiteX723" fmla="*/ 75634 w 3329862"/>
                  <a:gd name="connsiteY723" fmla="*/ 516833 h 3287563"/>
                  <a:gd name="connsiteX724" fmla="*/ 68791 w 3329862"/>
                  <a:gd name="connsiteY724" fmla="*/ 537723 h 3287563"/>
                  <a:gd name="connsiteX725" fmla="*/ 65910 w 3329862"/>
                  <a:gd name="connsiteY725" fmla="*/ 544566 h 3287563"/>
                  <a:gd name="connsiteX726" fmla="*/ 71312 w 3329862"/>
                  <a:gd name="connsiteY726" fmla="*/ 546727 h 3287563"/>
                  <a:gd name="connsiteX727" fmla="*/ 78876 w 3329862"/>
                  <a:gd name="connsiteY727" fmla="*/ 525837 h 3287563"/>
                  <a:gd name="connsiteX728" fmla="*/ 87159 w 3329862"/>
                  <a:gd name="connsiteY728" fmla="*/ 506388 h 3287563"/>
                  <a:gd name="connsiteX729" fmla="*/ 95443 w 3329862"/>
                  <a:gd name="connsiteY729" fmla="*/ 487660 h 3287563"/>
                  <a:gd name="connsiteX730" fmla="*/ 104447 w 3329862"/>
                  <a:gd name="connsiteY730" fmla="*/ 469652 h 3287563"/>
                  <a:gd name="connsiteX731" fmla="*/ 113811 w 3329862"/>
                  <a:gd name="connsiteY731" fmla="*/ 451284 h 3287563"/>
                  <a:gd name="connsiteX732" fmla="*/ 124616 w 3329862"/>
                  <a:gd name="connsiteY732" fmla="*/ 432195 h 3287563"/>
                  <a:gd name="connsiteX733" fmla="*/ 136502 w 3329862"/>
                  <a:gd name="connsiteY733" fmla="*/ 411666 h 3287563"/>
                  <a:gd name="connsiteX734" fmla="*/ 150188 w 3329862"/>
                  <a:gd name="connsiteY734" fmla="*/ 389696 h 3287563"/>
                  <a:gd name="connsiteX735" fmla="*/ 137582 w 3329862"/>
                  <a:gd name="connsiteY735" fmla="*/ 405903 h 3287563"/>
                  <a:gd name="connsiteX736" fmla="*/ 122815 w 3329862"/>
                  <a:gd name="connsiteY736" fmla="*/ 430394 h 3287563"/>
                  <a:gd name="connsiteX737" fmla="*/ 108769 w 3329862"/>
                  <a:gd name="connsiteY737" fmla="*/ 456326 h 3287563"/>
                  <a:gd name="connsiteX738" fmla="*/ 112371 w 3329862"/>
                  <a:gd name="connsiteY738" fmla="*/ 449123 h 3287563"/>
                  <a:gd name="connsiteX739" fmla="*/ 116333 w 3329862"/>
                  <a:gd name="connsiteY739" fmla="*/ 441919 h 3287563"/>
                  <a:gd name="connsiteX740" fmla="*/ 124256 w 3329862"/>
                  <a:gd name="connsiteY740" fmla="*/ 427873 h 3287563"/>
                  <a:gd name="connsiteX741" fmla="*/ 132180 w 3329862"/>
                  <a:gd name="connsiteY741" fmla="*/ 413827 h 3287563"/>
                  <a:gd name="connsiteX742" fmla="*/ 140463 w 3329862"/>
                  <a:gd name="connsiteY742" fmla="*/ 400141 h 3287563"/>
                  <a:gd name="connsiteX743" fmla="*/ 134341 w 3329862"/>
                  <a:gd name="connsiteY743" fmla="*/ 411306 h 3287563"/>
                  <a:gd name="connsiteX744" fmla="*/ 233025 w 3329862"/>
                  <a:gd name="connsiteY744" fmla="*/ 281647 h 3287563"/>
                  <a:gd name="connsiteX745" fmla="*/ 211055 w 3329862"/>
                  <a:gd name="connsiteY745" fmla="*/ 307939 h 3287563"/>
                  <a:gd name="connsiteX746" fmla="*/ 203852 w 3329862"/>
                  <a:gd name="connsiteY746" fmla="*/ 317303 h 3287563"/>
                  <a:gd name="connsiteX747" fmla="*/ 197369 w 3329862"/>
                  <a:gd name="connsiteY747" fmla="*/ 326667 h 3287563"/>
                  <a:gd name="connsiteX748" fmla="*/ 207454 w 3329862"/>
                  <a:gd name="connsiteY748" fmla="*/ 314422 h 3287563"/>
                  <a:gd name="connsiteX749" fmla="*/ 217898 w 3329862"/>
                  <a:gd name="connsiteY749" fmla="*/ 302537 h 3287563"/>
                  <a:gd name="connsiteX750" fmla="*/ 239868 w 3329862"/>
                  <a:gd name="connsiteY750" fmla="*/ 278766 h 3287563"/>
                  <a:gd name="connsiteX751" fmla="*/ 250673 w 3329862"/>
                  <a:gd name="connsiteY751" fmla="*/ 262919 h 3287563"/>
                  <a:gd name="connsiteX752" fmla="*/ 257516 w 3329862"/>
                  <a:gd name="connsiteY752" fmla="*/ 256076 h 3287563"/>
                  <a:gd name="connsiteX753" fmla="*/ 264359 w 3329862"/>
                  <a:gd name="connsiteY753" fmla="*/ 249593 h 3287563"/>
                  <a:gd name="connsiteX754" fmla="*/ 277685 w 3329862"/>
                  <a:gd name="connsiteY754" fmla="*/ 237347 h 3287563"/>
                  <a:gd name="connsiteX755" fmla="*/ 302537 w 3329862"/>
                  <a:gd name="connsiteY755" fmla="*/ 215377 h 3287563"/>
                  <a:gd name="connsiteX756" fmla="*/ 346116 w 3329862"/>
                  <a:gd name="connsiteY756" fmla="*/ 181162 h 3287563"/>
                  <a:gd name="connsiteX757" fmla="*/ 381772 w 3329862"/>
                  <a:gd name="connsiteY757" fmla="*/ 157031 h 3287563"/>
                  <a:gd name="connsiteX758" fmla="*/ 410225 w 3329862"/>
                  <a:gd name="connsiteY758" fmla="*/ 140463 h 3287563"/>
                  <a:gd name="connsiteX759" fmla="*/ 420670 w 3329862"/>
                  <a:gd name="connsiteY759" fmla="*/ 133980 h 3287563"/>
                  <a:gd name="connsiteX760" fmla="*/ 449483 w 3329862"/>
                  <a:gd name="connsiteY760" fmla="*/ 114532 h 3287563"/>
                  <a:gd name="connsiteX761" fmla="*/ 484058 w 3329862"/>
                  <a:gd name="connsiteY761" fmla="*/ 95443 h 3287563"/>
                  <a:gd name="connsiteX762" fmla="*/ 513592 w 3329862"/>
                  <a:gd name="connsiteY762" fmla="*/ 80316 h 3287563"/>
                  <a:gd name="connsiteX763" fmla="*/ 521515 w 3329862"/>
                  <a:gd name="connsiteY763" fmla="*/ 77795 h 3287563"/>
                  <a:gd name="connsiteX764" fmla="*/ 542045 w 3329862"/>
                  <a:gd name="connsiteY764" fmla="*/ 69872 h 3287563"/>
                  <a:gd name="connsiteX765" fmla="*/ 555010 w 3329862"/>
                  <a:gd name="connsiteY765" fmla="*/ 64829 h 3287563"/>
                  <a:gd name="connsiteX766" fmla="*/ 561493 w 3329862"/>
                  <a:gd name="connsiteY766" fmla="*/ 62308 h 3287563"/>
                  <a:gd name="connsiteX767" fmla="*/ 568336 w 3329862"/>
                  <a:gd name="connsiteY767" fmla="*/ 60147 h 3287563"/>
                  <a:gd name="connsiteX768" fmla="*/ 593188 w 3329862"/>
                  <a:gd name="connsiteY768" fmla="*/ 52224 h 3287563"/>
                  <a:gd name="connsiteX769" fmla="*/ 591027 w 3329862"/>
                  <a:gd name="connsiteY769" fmla="*/ 49342 h 3287563"/>
                  <a:gd name="connsiteX770" fmla="*/ 574819 w 3329862"/>
                  <a:gd name="connsiteY770" fmla="*/ 52944 h 3287563"/>
                  <a:gd name="connsiteX771" fmla="*/ 551049 w 3329862"/>
                  <a:gd name="connsiteY771" fmla="*/ 59787 h 3287563"/>
                  <a:gd name="connsiteX772" fmla="*/ 504588 w 3329862"/>
                  <a:gd name="connsiteY772" fmla="*/ 81397 h 3287563"/>
                  <a:gd name="connsiteX773" fmla="*/ 485139 w 3329862"/>
                  <a:gd name="connsiteY773" fmla="*/ 93282 h 3287563"/>
                  <a:gd name="connsiteX774" fmla="*/ 435076 w 3329862"/>
                  <a:gd name="connsiteY774" fmla="*/ 121015 h 3287563"/>
                  <a:gd name="connsiteX775" fmla="*/ 422831 w 3329862"/>
                  <a:gd name="connsiteY775" fmla="*/ 128218 h 3287563"/>
                  <a:gd name="connsiteX776" fmla="*/ 410585 w 3329862"/>
                  <a:gd name="connsiteY776" fmla="*/ 135781 h 3287563"/>
                  <a:gd name="connsiteX777" fmla="*/ 386815 w 3329862"/>
                  <a:gd name="connsiteY777" fmla="*/ 151628 h 3287563"/>
                  <a:gd name="connsiteX778" fmla="*/ 407344 w 3329862"/>
                  <a:gd name="connsiteY778" fmla="*/ 136502 h 3287563"/>
                  <a:gd name="connsiteX779" fmla="*/ 344315 w 3329862"/>
                  <a:gd name="connsiteY779" fmla="*/ 180081 h 3287563"/>
                  <a:gd name="connsiteX780" fmla="*/ 319464 w 3329862"/>
                  <a:gd name="connsiteY780" fmla="*/ 198450 h 3287563"/>
                  <a:gd name="connsiteX781" fmla="*/ 407704 w 3329862"/>
                  <a:gd name="connsiteY781" fmla="*/ 132900 h 3287563"/>
                  <a:gd name="connsiteX782" fmla="*/ 375650 w 3329862"/>
                  <a:gd name="connsiteY782" fmla="*/ 152709 h 3287563"/>
                  <a:gd name="connsiteX783" fmla="*/ 404463 w 3329862"/>
                  <a:gd name="connsiteY783" fmla="*/ 133260 h 3287563"/>
                  <a:gd name="connsiteX784" fmla="*/ 412746 w 3329862"/>
                  <a:gd name="connsiteY784" fmla="*/ 128218 h 3287563"/>
                  <a:gd name="connsiteX785" fmla="*/ 419589 w 3329862"/>
                  <a:gd name="connsiteY785" fmla="*/ 124616 h 3287563"/>
                  <a:gd name="connsiteX786" fmla="*/ 437237 w 3329862"/>
                  <a:gd name="connsiteY786" fmla="*/ 115252 h 3287563"/>
                  <a:gd name="connsiteX787" fmla="*/ 452364 w 3329862"/>
                  <a:gd name="connsiteY787" fmla="*/ 106968 h 3287563"/>
                  <a:gd name="connsiteX788" fmla="*/ 474694 w 3329862"/>
                  <a:gd name="connsiteY788" fmla="*/ 95083 h 3287563"/>
                  <a:gd name="connsiteX789" fmla="*/ 471453 w 3329862"/>
                  <a:gd name="connsiteY789" fmla="*/ 95803 h 3287563"/>
                  <a:gd name="connsiteX790" fmla="*/ 479376 w 3329862"/>
                  <a:gd name="connsiteY790" fmla="*/ 91841 h 3287563"/>
                  <a:gd name="connsiteX791" fmla="*/ 489101 w 3329862"/>
                  <a:gd name="connsiteY791" fmla="*/ 87159 h 3287563"/>
                  <a:gd name="connsiteX792" fmla="*/ 512151 w 3329862"/>
                  <a:gd name="connsiteY792" fmla="*/ 76354 h 3287563"/>
                  <a:gd name="connsiteX793" fmla="*/ 481177 w 3329862"/>
                  <a:gd name="connsiteY793" fmla="*/ 90041 h 3287563"/>
                  <a:gd name="connsiteX794" fmla="*/ 461368 w 3329862"/>
                  <a:gd name="connsiteY794" fmla="*/ 100125 h 3287563"/>
                  <a:gd name="connsiteX795" fmla="*/ 441559 w 3329862"/>
                  <a:gd name="connsiteY795" fmla="*/ 110570 h 3287563"/>
                  <a:gd name="connsiteX796" fmla="*/ 410945 w 3329862"/>
                  <a:gd name="connsiteY796" fmla="*/ 127858 h 3287563"/>
                  <a:gd name="connsiteX797" fmla="*/ 406623 w 3329862"/>
                  <a:gd name="connsiteY797" fmla="*/ 128938 h 3287563"/>
                  <a:gd name="connsiteX798" fmla="*/ 422110 w 3329862"/>
                  <a:gd name="connsiteY798" fmla="*/ 119214 h 3287563"/>
                  <a:gd name="connsiteX799" fmla="*/ 441919 w 3329862"/>
                  <a:gd name="connsiteY799" fmla="*/ 108049 h 3287563"/>
                  <a:gd name="connsiteX800" fmla="*/ 447322 w 3329862"/>
                  <a:gd name="connsiteY800" fmla="*/ 105167 h 3287563"/>
                  <a:gd name="connsiteX801" fmla="*/ 453084 w 3329862"/>
                  <a:gd name="connsiteY801" fmla="*/ 102286 h 3287563"/>
                  <a:gd name="connsiteX802" fmla="*/ 464970 w 3329862"/>
                  <a:gd name="connsiteY802" fmla="*/ 96524 h 3287563"/>
                  <a:gd name="connsiteX803" fmla="*/ 477215 w 3329862"/>
                  <a:gd name="connsiteY803" fmla="*/ 90761 h 3287563"/>
                  <a:gd name="connsiteX804" fmla="*/ 489821 w 3329862"/>
                  <a:gd name="connsiteY804" fmla="*/ 84998 h 3287563"/>
                  <a:gd name="connsiteX805" fmla="*/ 515393 w 3329862"/>
                  <a:gd name="connsiteY805" fmla="*/ 73833 h 3287563"/>
                  <a:gd name="connsiteX806" fmla="*/ 521875 w 3329862"/>
                  <a:gd name="connsiteY806" fmla="*/ 70952 h 3287563"/>
                  <a:gd name="connsiteX807" fmla="*/ 528358 w 3329862"/>
                  <a:gd name="connsiteY807" fmla="*/ 68431 h 3287563"/>
                  <a:gd name="connsiteX808" fmla="*/ 540964 w 3329862"/>
                  <a:gd name="connsiteY808" fmla="*/ 63389 h 3287563"/>
                  <a:gd name="connsiteX809" fmla="*/ 553210 w 3329862"/>
                  <a:gd name="connsiteY809" fmla="*/ 58346 h 3287563"/>
                  <a:gd name="connsiteX810" fmla="*/ 564735 w 3329862"/>
                  <a:gd name="connsiteY810" fmla="*/ 53664 h 3287563"/>
                  <a:gd name="connsiteX811" fmla="*/ 585984 w 3329862"/>
                  <a:gd name="connsiteY811" fmla="*/ 45380 h 3287563"/>
                  <a:gd name="connsiteX812" fmla="*/ 583463 w 3329862"/>
                  <a:gd name="connsiteY812" fmla="*/ 46461 h 3287563"/>
                  <a:gd name="connsiteX813" fmla="*/ 597510 w 3329862"/>
                  <a:gd name="connsiteY813" fmla="*/ 41779 h 3287563"/>
                  <a:gd name="connsiteX814" fmla="*/ 610475 w 3329862"/>
                  <a:gd name="connsiteY814" fmla="*/ 37817 h 3287563"/>
                  <a:gd name="connsiteX815" fmla="*/ 633526 w 3329862"/>
                  <a:gd name="connsiteY815" fmla="*/ 30974 h 3287563"/>
                  <a:gd name="connsiteX816" fmla="*/ 638568 w 3329862"/>
                  <a:gd name="connsiteY816" fmla="*/ 29533 h 3287563"/>
                  <a:gd name="connsiteX817" fmla="*/ 643610 w 3329862"/>
                  <a:gd name="connsiteY817" fmla="*/ 28453 h 3287563"/>
                  <a:gd name="connsiteX818" fmla="*/ 652975 w 3329862"/>
                  <a:gd name="connsiteY818" fmla="*/ 25932 h 3287563"/>
                  <a:gd name="connsiteX819" fmla="*/ 669902 w 3329862"/>
                  <a:gd name="connsiteY819" fmla="*/ 21610 h 3287563"/>
                  <a:gd name="connsiteX820" fmla="*/ 697275 w 3329862"/>
                  <a:gd name="connsiteY820" fmla="*/ 15127 h 3287563"/>
                  <a:gd name="connsiteX821" fmla="*/ 720325 w 3329862"/>
                  <a:gd name="connsiteY821" fmla="*/ 10085 h 3287563"/>
                  <a:gd name="connsiteX822" fmla="*/ 841700 w 3329862"/>
                  <a:gd name="connsiteY822" fmla="*/ 0 h 3287563"/>
                  <a:gd name="connsiteX823" fmla="*/ 840619 w 3329862"/>
                  <a:gd name="connsiteY823" fmla="*/ 1080 h 3287563"/>
                  <a:gd name="connsiteX824" fmla="*/ 866911 w 3329862"/>
                  <a:gd name="connsiteY824" fmla="*/ 720 h 3287563"/>
                  <a:gd name="connsiteX825" fmla="*/ 892843 w 3329862"/>
                  <a:gd name="connsiteY825" fmla="*/ 720 h 3287563"/>
                  <a:gd name="connsiteX826" fmla="*/ 847462 w 3329862"/>
                  <a:gd name="connsiteY826" fmla="*/ 1080 h 3287563"/>
                  <a:gd name="connsiteX827" fmla="*/ 818289 w 3329862"/>
                  <a:gd name="connsiteY827" fmla="*/ 1441 h 3287563"/>
                  <a:gd name="connsiteX828" fmla="*/ 802442 w 3329862"/>
                  <a:gd name="connsiteY828" fmla="*/ 1801 h 3287563"/>
                  <a:gd name="connsiteX829" fmla="*/ 785514 w 3329862"/>
                  <a:gd name="connsiteY829" fmla="*/ 3241 h 3287563"/>
                  <a:gd name="connsiteX830" fmla="*/ 791277 w 3329862"/>
                  <a:gd name="connsiteY830" fmla="*/ 4682 h 3287563"/>
                  <a:gd name="connsiteX831" fmla="*/ 772188 w 3329862"/>
                  <a:gd name="connsiteY831" fmla="*/ 5763 h 3287563"/>
                  <a:gd name="connsiteX832" fmla="*/ 763184 w 3329862"/>
                  <a:gd name="connsiteY832" fmla="*/ 6483 h 3287563"/>
                  <a:gd name="connsiteX833" fmla="*/ 754540 w 3329862"/>
                  <a:gd name="connsiteY833" fmla="*/ 7563 h 3287563"/>
                  <a:gd name="connsiteX834" fmla="*/ 722486 w 3329862"/>
                  <a:gd name="connsiteY834" fmla="*/ 12246 h 3287563"/>
                  <a:gd name="connsiteX835" fmla="*/ 692953 w 3329862"/>
                  <a:gd name="connsiteY835" fmla="*/ 18728 h 3287563"/>
                  <a:gd name="connsiteX836" fmla="*/ 678546 w 3329862"/>
                  <a:gd name="connsiteY836" fmla="*/ 21970 h 3287563"/>
                  <a:gd name="connsiteX837" fmla="*/ 663779 w 3329862"/>
                  <a:gd name="connsiteY837" fmla="*/ 25932 h 3287563"/>
                  <a:gd name="connsiteX838" fmla="*/ 714562 w 3329862"/>
                  <a:gd name="connsiteY838" fmla="*/ 15487 h 3287563"/>
                  <a:gd name="connsiteX839" fmla="*/ 721405 w 3329862"/>
                  <a:gd name="connsiteY839" fmla="*/ 14407 h 3287563"/>
                  <a:gd name="connsiteX840" fmla="*/ 728609 w 3329862"/>
                  <a:gd name="connsiteY840" fmla="*/ 13326 h 3287563"/>
                  <a:gd name="connsiteX841" fmla="*/ 743015 w 3329862"/>
                  <a:gd name="connsiteY841" fmla="*/ 11525 h 3287563"/>
                  <a:gd name="connsiteX842" fmla="*/ 771108 w 3329862"/>
                  <a:gd name="connsiteY842" fmla="*/ 8284 h 3287563"/>
                  <a:gd name="connsiteX843" fmla="*/ 845301 w 3329862"/>
                  <a:gd name="connsiteY843" fmla="*/ 2521 h 3287563"/>
                  <a:gd name="connsiteX844" fmla="*/ 881318 w 3329862"/>
                  <a:gd name="connsiteY844" fmla="*/ 4322 h 3287563"/>
                  <a:gd name="connsiteX845" fmla="*/ 898605 w 3329862"/>
                  <a:gd name="connsiteY845" fmla="*/ 3602 h 3287563"/>
                  <a:gd name="connsiteX846" fmla="*/ 846022 w 3329862"/>
                  <a:gd name="connsiteY846" fmla="*/ 7563 h 3287563"/>
                  <a:gd name="connsiteX847" fmla="*/ 834857 w 3329862"/>
                  <a:gd name="connsiteY847" fmla="*/ 6843 h 3287563"/>
                  <a:gd name="connsiteX848" fmla="*/ 816128 w 3329862"/>
                  <a:gd name="connsiteY848" fmla="*/ 7924 h 3287563"/>
                  <a:gd name="connsiteX849" fmla="*/ 806044 w 3329862"/>
                  <a:gd name="connsiteY849" fmla="*/ 8644 h 3287563"/>
                  <a:gd name="connsiteX850" fmla="*/ 794519 w 3329862"/>
                  <a:gd name="connsiteY850" fmla="*/ 9724 h 3287563"/>
                  <a:gd name="connsiteX851" fmla="*/ 766426 w 3329862"/>
                  <a:gd name="connsiteY851" fmla="*/ 12246 h 3287563"/>
                  <a:gd name="connsiteX852" fmla="*/ 728249 w 3329862"/>
                  <a:gd name="connsiteY852" fmla="*/ 16928 h 3287563"/>
                  <a:gd name="connsiteX853" fmla="*/ 759943 w 3329862"/>
                  <a:gd name="connsiteY853" fmla="*/ 11885 h 3287563"/>
                  <a:gd name="connsiteX854" fmla="*/ 732571 w 3329862"/>
                  <a:gd name="connsiteY854" fmla="*/ 15487 h 3287563"/>
                  <a:gd name="connsiteX855" fmla="*/ 719245 w 3329862"/>
                  <a:gd name="connsiteY855" fmla="*/ 17288 h 3287563"/>
                  <a:gd name="connsiteX856" fmla="*/ 706279 w 3329862"/>
                  <a:gd name="connsiteY856" fmla="*/ 19809 h 3287563"/>
                  <a:gd name="connsiteX857" fmla="*/ 681788 w 3329862"/>
                  <a:gd name="connsiteY857" fmla="*/ 24491 h 3287563"/>
                  <a:gd name="connsiteX858" fmla="*/ 659097 w 3329862"/>
                  <a:gd name="connsiteY858" fmla="*/ 29893 h 3287563"/>
                  <a:gd name="connsiteX859" fmla="*/ 638928 w 3329862"/>
                  <a:gd name="connsiteY859" fmla="*/ 34936 h 3287563"/>
                  <a:gd name="connsiteX860" fmla="*/ 621641 w 3329862"/>
                  <a:gd name="connsiteY860" fmla="*/ 40338 h 3287563"/>
                  <a:gd name="connsiteX861" fmla="*/ 596429 w 3329862"/>
                  <a:gd name="connsiteY861" fmla="*/ 48982 h 3287563"/>
                  <a:gd name="connsiteX862" fmla="*/ 752019 w 3329862"/>
                  <a:gd name="connsiteY862" fmla="*/ 16567 h 3287563"/>
                  <a:gd name="connsiteX863" fmla="*/ 790917 w 3329862"/>
                  <a:gd name="connsiteY863" fmla="*/ 12966 h 3287563"/>
                  <a:gd name="connsiteX864" fmla="*/ 810366 w 3329862"/>
                  <a:gd name="connsiteY864" fmla="*/ 11885 h 3287563"/>
                  <a:gd name="connsiteX865" fmla="*/ 829814 w 3329862"/>
                  <a:gd name="connsiteY865" fmla="*/ 11525 h 3287563"/>
                  <a:gd name="connsiteX866" fmla="*/ 848903 w 3329862"/>
                  <a:gd name="connsiteY866" fmla="*/ 11165 h 3287563"/>
                  <a:gd name="connsiteX867" fmla="*/ 867631 w 3329862"/>
                  <a:gd name="connsiteY867" fmla="*/ 11165 h 3287563"/>
                  <a:gd name="connsiteX868" fmla="*/ 904728 w 3329862"/>
                  <a:gd name="connsiteY868" fmla="*/ 11165 h 3287563"/>
                  <a:gd name="connsiteX869" fmla="*/ 983244 w 3329862"/>
                  <a:gd name="connsiteY869" fmla="*/ 1080 h 3287563"/>
                  <a:gd name="connsiteX870" fmla="*/ 1196820 w 3329862"/>
                  <a:gd name="connsiteY870" fmla="*/ 1080 h 3287563"/>
                  <a:gd name="connsiteX871" fmla="*/ 1191418 w 3329862"/>
                  <a:gd name="connsiteY871" fmla="*/ 1801 h 3287563"/>
                  <a:gd name="connsiteX872" fmla="*/ 1267052 w 3329862"/>
                  <a:gd name="connsiteY872" fmla="*/ 1801 h 3287563"/>
                  <a:gd name="connsiteX873" fmla="*/ 1267412 w 3329862"/>
                  <a:gd name="connsiteY873" fmla="*/ 4322 h 3287563"/>
                  <a:gd name="connsiteX874" fmla="*/ 1362135 w 3329862"/>
                  <a:gd name="connsiteY874" fmla="*/ 3241 h 3287563"/>
                  <a:gd name="connsiteX875" fmla="*/ 1238599 w 3329862"/>
                  <a:gd name="connsiteY875" fmla="*/ 5042 h 3287563"/>
                  <a:gd name="connsiteX876" fmla="*/ 1255527 w 3329862"/>
                  <a:gd name="connsiteY876" fmla="*/ 4322 h 3287563"/>
                  <a:gd name="connsiteX877" fmla="*/ 1110021 w 3329862"/>
                  <a:gd name="connsiteY877" fmla="*/ 4322 h 3287563"/>
                  <a:gd name="connsiteX878" fmla="*/ 1080848 w 3329862"/>
                  <a:gd name="connsiteY878" fmla="*/ 2521 h 3287563"/>
                  <a:gd name="connsiteX879" fmla="*/ 1011336 w 3329862"/>
                  <a:gd name="connsiteY879" fmla="*/ 4682 h 3287563"/>
                  <a:gd name="connsiteX880" fmla="*/ 1061039 w 3329862"/>
                  <a:gd name="connsiteY880" fmla="*/ 7203 h 3287563"/>
                  <a:gd name="connsiteX881" fmla="*/ 1162605 w 3329862"/>
                  <a:gd name="connsiteY881" fmla="*/ 6843 h 3287563"/>
                  <a:gd name="connsiteX882" fmla="*/ 1053836 w 3329862"/>
                  <a:gd name="connsiteY882" fmla="*/ 7563 h 3287563"/>
                  <a:gd name="connsiteX883" fmla="*/ 1025383 w 3329862"/>
                  <a:gd name="connsiteY883" fmla="*/ 14046 h 3287563"/>
                  <a:gd name="connsiteX884" fmla="*/ 1063560 w 3329862"/>
                  <a:gd name="connsiteY884" fmla="*/ 10445 h 3287563"/>
                  <a:gd name="connsiteX885" fmla="*/ 1244362 w 3329862"/>
                  <a:gd name="connsiteY885" fmla="*/ 7563 h 3287563"/>
                  <a:gd name="connsiteX886" fmla="*/ 1241840 w 3329862"/>
                  <a:gd name="connsiteY886" fmla="*/ 7563 h 3287563"/>
                  <a:gd name="connsiteX887" fmla="*/ 1312792 w 3329862"/>
                  <a:gd name="connsiteY887" fmla="*/ 7563 h 3287563"/>
                  <a:gd name="connsiteX888" fmla="*/ 1280738 w 3329862"/>
                  <a:gd name="connsiteY888" fmla="*/ 9364 h 3287563"/>
                  <a:gd name="connsiteX889" fmla="*/ 1379062 w 3329862"/>
                  <a:gd name="connsiteY889" fmla="*/ 6843 h 3287563"/>
                  <a:gd name="connsiteX890" fmla="*/ 1438489 w 3329862"/>
                  <a:gd name="connsiteY890" fmla="*/ 8644 h 3287563"/>
                  <a:gd name="connsiteX891" fmla="*/ 1450735 w 3329862"/>
                  <a:gd name="connsiteY891" fmla="*/ 5402 h 3287563"/>
                  <a:gd name="connsiteX892" fmla="*/ 1388787 w 3329862"/>
                  <a:gd name="connsiteY892" fmla="*/ 6123 h 3287563"/>
                  <a:gd name="connsiteX893" fmla="*/ 1442091 w 3329862"/>
                  <a:gd name="connsiteY893" fmla="*/ 3962 h 3287563"/>
                  <a:gd name="connsiteX894" fmla="*/ 1446773 w 3329862"/>
                  <a:gd name="connsiteY894" fmla="*/ 3962 h 3287563"/>
                  <a:gd name="connsiteX895" fmla="*/ 1478827 w 3329862"/>
                  <a:gd name="connsiteY895" fmla="*/ 2161 h 3287563"/>
                  <a:gd name="connsiteX896" fmla="*/ 1540415 w 3329862"/>
                  <a:gd name="connsiteY896" fmla="*/ 4682 h 3287563"/>
                  <a:gd name="connsiteX897" fmla="*/ 1528170 w 3329862"/>
                  <a:gd name="connsiteY897" fmla="*/ 2161 h 3287563"/>
                  <a:gd name="connsiteX898" fmla="*/ 1850875 w 3329862"/>
                  <a:gd name="connsiteY898" fmla="*/ 4322 h 3287563"/>
                  <a:gd name="connsiteX899" fmla="*/ 1849435 w 3329862"/>
                  <a:gd name="connsiteY899" fmla="*/ 9364 h 3287563"/>
                  <a:gd name="connsiteX900" fmla="*/ 1703209 w 3329862"/>
                  <a:gd name="connsiteY900" fmla="*/ 9364 h 3287563"/>
                  <a:gd name="connsiteX901" fmla="*/ 1813418 w 3329862"/>
                  <a:gd name="connsiteY901" fmla="*/ 6843 h 3287563"/>
                  <a:gd name="connsiteX902" fmla="*/ 1678717 w 3329862"/>
                  <a:gd name="connsiteY902" fmla="*/ 5042 h 3287563"/>
                  <a:gd name="connsiteX903" fmla="*/ 1470544 w 3329862"/>
                  <a:gd name="connsiteY903" fmla="*/ 6483 h 3287563"/>
                  <a:gd name="connsiteX904" fmla="*/ 1433087 w 3329862"/>
                  <a:gd name="connsiteY904" fmla="*/ 9004 h 3287563"/>
                  <a:gd name="connsiteX905" fmla="*/ 1653146 w 3329862"/>
                  <a:gd name="connsiteY905" fmla="*/ 10085 h 3287563"/>
                  <a:gd name="connsiteX906" fmla="*/ 1629015 w 3329862"/>
                  <a:gd name="connsiteY906" fmla="*/ 10805 h 3287563"/>
                  <a:gd name="connsiteX907" fmla="*/ 1737424 w 3329862"/>
                  <a:gd name="connsiteY907" fmla="*/ 10085 h 3287563"/>
                  <a:gd name="connsiteX908" fmla="*/ 1732742 w 3329862"/>
                  <a:gd name="connsiteY908" fmla="*/ 10085 h 3287563"/>
                  <a:gd name="connsiteX909" fmla="*/ 1808376 w 3329862"/>
                  <a:gd name="connsiteY909" fmla="*/ 12246 h 3287563"/>
                  <a:gd name="connsiteX910" fmla="*/ 1865642 w 3329862"/>
                  <a:gd name="connsiteY910" fmla="*/ 11165 h 3287563"/>
                  <a:gd name="connsiteX911" fmla="*/ 1932632 w 3329862"/>
                  <a:gd name="connsiteY911" fmla="*/ 12966 h 3287563"/>
                  <a:gd name="connsiteX912" fmla="*/ 1929391 w 3329862"/>
                  <a:gd name="connsiteY912" fmla="*/ 10805 h 3287563"/>
                  <a:gd name="connsiteX913" fmla="*/ 2009707 w 3329862"/>
                  <a:gd name="connsiteY913" fmla="*/ 10805 h 3287563"/>
                  <a:gd name="connsiteX914" fmla="*/ 2011148 w 3329862"/>
                  <a:gd name="connsiteY914" fmla="*/ 9004 h 3287563"/>
                  <a:gd name="connsiteX915" fmla="*/ 1917505 w 3329862"/>
                  <a:gd name="connsiteY915" fmla="*/ 8284 h 3287563"/>
                  <a:gd name="connsiteX916" fmla="*/ 1983055 w 3329862"/>
                  <a:gd name="connsiteY916" fmla="*/ 6123 h 3287563"/>
                  <a:gd name="connsiteX917" fmla="*/ 2029876 w 3329862"/>
                  <a:gd name="connsiteY917" fmla="*/ 9004 h 3287563"/>
                  <a:gd name="connsiteX918" fmla="*/ 2068413 w 3329862"/>
                  <a:gd name="connsiteY918" fmla="*/ 7924 h 3287563"/>
                  <a:gd name="connsiteX919" fmla="*/ 2058689 w 3329862"/>
                  <a:gd name="connsiteY919" fmla="*/ 7924 h 3287563"/>
                  <a:gd name="connsiteX920" fmla="*/ 2129641 w 3329862"/>
                  <a:gd name="connsiteY920" fmla="*/ 7924 h 3287563"/>
                  <a:gd name="connsiteX921" fmla="*/ 2008266 w 3329862"/>
                  <a:gd name="connsiteY921" fmla="*/ 6843 h 3287563"/>
                  <a:gd name="connsiteX922" fmla="*/ 2141526 w 3329862"/>
                  <a:gd name="connsiteY922" fmla="*/ 4682 h 3287563"/>
                  <a:gd name="connsiteX923" fmla="*/ 2247774 w 3329862"/>
                  <a:gd name="connsiteY923" fmla="*/ 5402 h 3287563"/>
                  <a:gd name="connsiteX924" fmla="*/ 2127840 w 3329862"/>
                  <a:gd name="connsiteY924" fmla="*/ 9724 h 3287563"/>
                  <a:gd name="connsiteX925" fmla="*/ 2146929 w 3329862"/>
                  <a:gd name="connsiteY925" fmla="*/ 9724 h 3287563"/>
                  <a:gd name="connsiteX926" fmla="*/ 2028435 w 3329862"/>
                  <a:gd name="connsiteY926" fmla="*/ 10805 h 3287563"/>
                  <a:gd name="connsiteX927" fmla="*/ 2059409 w 3329862"/>
                  <a:gd name="connsiteY927" fmla="*/ 13326 h 3287563"/>
                  <a:gd name="connsiteX928" fmla="*/ 2159534 w 3329862"/>
                  <a:gd name="connsiteY928" fmla="*/ 11525 h 3287563"/>
                  <a:gd name="connsiteX929" fmla="*/ 2150170 w 3329862"/>
                  <a:gd name="connsiteY929" fmla="*/ 14407 h 3287563"/>
                  <a:gd name="connsiteX930" fmla="*/ 2227605 w 3329862"/>
                  <a:gd name="connsiteY930" fmla="*/ 14407 h 3287563"/>
                  <a:gd name="connsiteX931" fmla="*/ 2220402 w 3329862"/>
                  <a:gd name="connsiteY931" fmla="*/ 14767 h 3287563"/>
                  <a:gd name="connsiteX932" fmla="*/ 2356183 w 3329862"/>
                  <a:gd name="connsiteY932" fmla="*/ 15487 h 3287563"/>
                  <a:gd name="connsiteX933" fmla="*/ 2478638 w 3329862"/>
                  <a:gd name="connsiteY933" fmla="*/ 12246 h 3287563"/>
                  <a:gd name="connsiteX934" fmla="*/ 2622343 w 3329862"/>
                  <a:gd name="connsiteY934" fmla="*/ 21610 h 3287563"/>
                  <a:gd name="connsiteX935" fmla="*/ 2589569 w 3329862"/>
                  <a:gd name="connsiteY935" fmla="*/ 16567 h 3287563"/>
                  <a:gd name="connsiteX936" fmla="*/ 2573001 w 3329862"/>
                  <a:gd name="connsiteY936" fmla="*/ 14407 h 3287563"/>
                  <a:gd name="connsiteX937" fmla="*/ 2556434 w 3329862"/>
                  <a:gd name="connsiteY937" fmla="*/ 12966 h 3287563"/>
                  <a:gd name="connsiteX938" fmla="*/ 2570120 w 3329862"/>
                  <a:gd name="connsiteY938" fmla="*/ 13686 h 3287563"/>
                  <a:gd name="connsiteX939" fmla="*/ 2576242 w 3329862"/>
                  <a:gd name="connsiteY939" fmla="*/ 13686 h 3287563"/>
                  <a:gd name="connsiteX940" fmla="*/ 2581645 w 3329862"/>
                  <a:gd name="connsiteY940" fmla="*/ 14046 h 3287563"/>
                  <a:gd name="connsiteX941" fmla="*/ 2599293 w 3329862"/>
                  <a:gd name="connsiteY941" fmla="*/ 15847 h 3287563"/>
                  <a:gd name="connsiteX942" fmla="*/ 2621623 w 3329862"/>
                  <a:gd name="connsiteY942" fmla="*/ 18368 h 3287563"/>
                  <a:gd name="connsiteX943" fmla="*/ 2641072 w 3329862"/>
                  <a:gd name="connsiteY943" fmla="*/ 20889 h 3287563"/>
                  <a:gd name="connsiteX944" fmla="*/ 2674927 w 3329862"/>
                  <a:gd name="connsiteY944" fmla="*/ 25932 h 3287563"/>
                  <a:gd name="connsiteX945" fmla="*/ 2681770 w 3329862"/>
                  <a:gd name="connsiteY945" fmla="*/ 29893 h 3287563"/>
                  <a:gd name="connsiteX946" fmla="*/ 2701579 w 3329862"/>
                  <a:gd name="connsiteY946" fmla="*/ 34576 h 3287563"/>
                  <a:gd name="connsiteX947" fmla="*/ 2722108 w 3329862"/>
                  <a:gd name="connsiteY947" fmla="*/ 40338 h 3287563"/>
                  <a:gd name="connsiteX948" fmla="*/ 2742998 w 3329862"/>
                  <a:gd name="connsiteY948" fmla="*/ 46461 h 3287563"/>
                  <a:gd name="connsiteX949" fmla="*/ 2764247 w 3329862"/>
                  <a:gd name="connsiteY949" fmla="*/ 53664 h 3287563"/>
                  <a:gd name="connsiteX950" fmla="*/ 2806746 w 3329862"/>
                  <a:gd name="connsiteY950" fmla="*/ 69511 h 3287563"/>
                  <a:gd name="connsiteX951" fmla="*/ 2817191 w 3329862"/>
                  <a:gd name="connsiteY951" fmla="*/ 73833 h 3287563"/>
                  <a:gd name="connsiteX952" fmla="*/ 2827276 w 3329862"/>
                  <a:gd name="connsiteY952" fmla="*/ 78515 h 3287563"/>
                  <a:gd name="connsiteX953" fmla="*/ 2847445 w 3329862"/>
                  <a:gd name="connsiteY953" fmla="*/ 87520 h 3287563"/>
                  <a:gd name="connsiteX954" fmla="*/ 2866894 w 3329862"/>
                  <a:gd name="connsiteY954" fmla="*/ 96884 h 3287563"/>
                  <a:gd name="connsiteX955" fmla="*/ 2885622 w 3329862"/>
                  <a:gd name="connsiteY955" fmla="*/ 106248 h 3287563"/>
                  <a:gd name="connsiteX956" fmla="*/ 2903270 w 3329862"/>
                  <a:gd name="connsiteY956" fmla="*/ 115972 h 3287563"/>
                  <a:gd name="connsiteX957" fmla="*/ 2919838 w 3329862"/>
                  <a:gd name="connsiteY957" fmla="*/ 125337 h 3287563"/>
                  <a:gd name="connsiteX958" fmla="*/ 2927761 w 3329862"/>
                  <a:gd name="connsiteY958" fmla="*/ 129659 h 3287563"/>
                  <a:gd name="connsiteX959" fmla="*/ 2934964 w 3329862"/>
                  <a:gd name="connsiteY959" fmla="*/ 134341 h 3287563"/>
                  <a:gd name="connsiteX960" fmla="*/ 2948651 w 3329862"/>
                  <a:gd name="connsiteY960" fmla="*/ 142985 h 3287563"/>
                  <a:gd name="connsiteX961" fmla="*/ 2960896 w 3329862"/>
                  <a:gd name="connsiteY961" fmla="*/ 150548 h 3287563"/>
                  <a:gd name="connsiteX962" fmla="*/ 2971341 w 3329862"/>
                  <a:gd name="connsiteY962" fmla="*/ 157391 h 3287563"/>
                  <a:gd name="connsiteX963" fmla="*/ 2991870 w 3329862"/>
                  <a:gd name="connsiteY963" fmla="*/ 172158 h 3287563"/>
                  <a:gd name="connsiteX964" fmla="*/ 3008437 w 3329862"/>
                  <a:gd name="connsiteY964" fmla="*/ 185484 h 3287563"/>
                  <a:gd name="connsiteX965" fmla="*/ 3023204 w 3329862"/>
                  <a:gd name="connsiteY965" fmla="*/ 197729 h 3287563"/>
                  <a:gd name="connsiteX966" fmla="*/ 3036890 w 3329862"/>
                  <a:gd name="connsiteY966" fmla="*/ 210335 h 3287563"/>
                  <a:gd name="connsiteX967" fmla="*/ 3051657 w 3329862"/>
                  <a:gd name="connsiteY967" fmla="*/ 223661 h 3287563"/>
                  <a:gd name="connsiteX968" fmla="*/ 3068225 w 3329862"/>
                  <a:gd name="connsiteY968" fmla="*/ 239868 h 3287563"/>
                  <a:gd name="connsiteX969" fmla="*/ 3077949 w 3329862"/>
                  <a:gd name="connsiteY969" fmla="*/ 249232 h 3287563"/>
                  <a:gd name="connsiteX970" fmla="*/ 3083351 w 3329862"/>
                  <a:gd name="connsiteY970" fmla="*/ 254275 h 3287563"/>
                  <a:gd name="connsiteX971" fmla="*/ 3088754 w 3329862"/>
                  <a:gd name="connsiteY971" fmla="*/ 259677 h 3287563"/>
                  <a:gd name="connsiteX972" fmla="*/ 3113245 w 3329862"/>
                  <a:gd name="connsiteY972" fmla="*/ 284889 h 3287563"/>
                  <a:gd name="connsiteX973" fmla="*/ 3119728 w 3329862"/>
                  <a:gd name="connsiteY973" fmla="*/ 290291 h 3287563"/>
                  <a:gd name="connsiteX974" fmla="*/ 3126571 w 3329862"/>
                  <a:gd name="connsiteY974" fmla="*/ 297134 h 3287563"/>
                  <a:gd name="connsiteX975" fmla="*/ 3135215 w 3329862"/>
                  <a:gd name="connsiteY975" fmla="*/ 306858 h 3287563"/>
                  <a:gd name="connsiteX976" fmla="*/ 3141337 w 3329862"/>
                  <a:gd name="connsiteY976" fmla="*/ 314062 h 3287563"/>
                  <a:gd name="connsiteX977" fmla="*/ 3148541 w 3329862"/>
                  <a:gd name="connsiteY977" fmla="*/ 323426 h 3287563"/>
                  <a:gd name="connsiteX978" fmla="*/ 3133774 w 3329862"/>
                  <a:gd name="connsiteY978" fmla="*/ 307219 h 3287563"/>
                  <a:gd name="connsiteX979" fmla="*/ 3132694 w 3329862"/>
                  <a:gd name="connsiteY979" fmla="*/ 306858 h 3287563"/>
                  <a:gd name="connsiteX980" fmla="*/ 3139897 w 3329862"/>
                  <a:gd name="connsiteY980" fmla="*/ 315502 h 3287563"/>
                  <a:gd name="connsiteX981" fmla="*/ 3153583 w 3329862"/>
                  <a:gd name="connsiteY981" fmla="*/ 333150 h 3287563"/>
                  <a:gd name="connsiteX982" fmla="*/ 3160426 w 3329862"/>
                  <a:gd name="connsiteY982" fmla="*/ 341074 h 3287563"/>
                  <a:gd name="connsiteX983" fmla="*/ 3167269 w 3329862"/>
                  <a:gd name="connsiteY983" fmla="*/ 349718 h 3287563"/>
                  <a:gd name="connsiteX984" fmla="*/ 3180595 w 3329862"/>
                  <a:gd name="connsiteY984" fmla="*/ 368446 h 3287563"/>
                  <a:gd name="connsiteX985" fmla="*/ 3187438 w 3329862"/>
                  <a:gd name="connsiteY985" fmla="*/ 378171 h 3287563"/>
                  <a:gd name="connsiteX986" fmla="*/ 3193921 w 3329862"/>
                  <a:gd name="connsiteY986" fmla="*/ 388615 h 3287563"/>
                  <a:gd name="connsiteX987" fmla="*/ 3207247 w 3329862"/>
                  <a:gd name="connsiteY987" fmla="*/ 409865 h 3287563"/>
                  <a:gd name="connsiteX988" fmla="*/ 3256950 w 3329862"/>
                  <a:gd name="connsiteY988" fmla="*/ 503507 h 3287563"/>
                  <a:gd name="connsiteX989" fmla="*/ 3269195 w 3329862"/>
                  <a:gd name="connsiteY989" fmla="*/ 533040 h 3287563"/>
                  <a:gd name="connsiteX990" fmla="*/ 3280360 w 3329862"/>
                  <a:gd name="connsiteY990" fmla="*/ 563294 h 3287563"/>
                  <a:gd name="connsiteX991" fmla="*/ 3287203 w 3329862"/>
                  <a:gd name="connsiteY991" fmla="*/ 587785 h 3287563"/>
                  <a:gd name="connsiteX992" fmla="*/ 3280000 w 3329862"/>
                  <a:gd name="connsiteY992" fmla="*/ 565815 h 3287563"/>
                  <a:gd name="connsiteX993" fmla="*/ 3275678 w 3329862"/>
                  <a:gd name="connsiteY993" fmla="*/ 554290 h 3287563"/>
                  <a:gd name="connsiteX994" fmla="*/ 3270996 w 3329862"/>
                  <a:gd name="connsiteY994" fmla="*/ 542765 h 3287563"/>
                  <a:gd name="connsiteX995" fmla="*/ 3261992 w 3329862"/>
                  <a:gd name="connsiteY995" fmla="*/ 520075 h 3287563"/>
                  <a:gd name="connsiteX996" fmla="*/ 3252268 w 3329862"/>
                  <a:gd name="connsiteY996" fmla="*/ 498825 h 3287563"/>
                  <a:gd name="connsiteX997" fmla="*/ 3234619 w 3329862"/>
                  <a:gd name="connsiteY997" fmla="*/ 463889 h 3287563"/>
                  <a:gd name="connsiteX998" fmla="*/ 3224175 w 3329862"/>
                  <a:gd name="connsiteY998" fmla="*/ 445161 h 3287563"/>
                  <a:gd name="connsiteX999" fmla="*/ 3226696 w 3329862"/>
                  <a:gd name="connsiteY999" fmla="*/ 445521 h 3287563"/>
                  <a:gd name="connsiteX1000" fmla="*/ 3202565 w 3329862"/>
                  <a:gd name="connsiteY1000" fmla="*/ 403742 h 3287563"/>
                  <a:gd name="connsiteX1001" fmla="*/ 3188879 w 3329862"/>
                  <a:gd name="connsiteY1001" fmla="*/ 383213 h 3287563"/>
                  <a:gd name="connsiteX1002" fmla="*/ 3175193 w 3329862"/>
                  <a:gd name="connsiteY1002" fmla="*/ 364484 h 3287563"/>
                  <a:gd name="connsiteX1003" fmla="*/ 3164748 w 3329862"/>
                  <a:gd name="connsiteY1003" fmla="*/ 350078 h 3287563"/>
                  <a:gd name="connsiteX1004" fmla="*/ 3149261 w 3329862"/>
                  <a:gd name="connsiteY1004" fmla="*/ 329909 h 3287563"/>
                  <a:gd name="connsiteX1005" fmla="*/ 3161146 w 3329862"/>
                  <a:gd name="connsiteY1005" fmla="*/ 346837 h 3287563"/>
                  <a:gd name="connsiteX1006" fmla="*/ 3183116 w 3329862"/>
                  <a:gd name="connsiteY1006" fmla="*/ 377810 h 3287563"/>
                  <a:gd name="connsiteX1007" fmla="*/ 3168350 w 3329862"/>
                  <a:gd name="connsiteY1007" fmla="*/ 359442 h 3287563"/>
                  <a:gd name="connsiteX1008" fmla="*/ 3139537 w 3329862"/>
                  <a:gd name="connsiteY1008" fmla="*/ 322706 h 3287563"/>
                  <a:gd name="connsiteX1009" fmla="*/ 3125851 w 3329862"/>
                  <a:gd name="connsiteY1009" fmla="*/ 307219 h 3287563"/>
                  <a:gd name="connsiteX1010" fmla="*/ 3117207 w 3329862"/>
                  <a:gd name="connsiteY1010" fmla="*/ 297854 h 3287563"/>
                  <a:gd name="connsiteX1011" fmla="*/ 3126931 w 3329862"/>
                  <a:gd name="connsiteY1011" fmla="*/ 311180 h 3287563"/>
                  <a:gd name="connsiteX1012" fmla="*/ 3145659 w 3329862"/>
                  <a:gd name="connsiteY1012" fmla="*/ 333871 h 3287563"/>
                  <a:gd name="connsiteX1013" fmla="*/ 3161507 w 3329862"/>
                  <a:gd name="connsiteY1013" fmla="*/ 353319 h 3287563"/>
                  <a:gd name="connsiteX1014" fmla="*/ 3174833 w 3329862"/>
                  <a:gd name="connsiteY1014" fmla="*/ 370967 h 3287563"/>
                  <a:gd name="connsiteX1015" fmla="*/ 3187078 w 3329862"/>
                  <a:gd name="connsiteY1015" fmla="*/ 387175 h 3287563"/>
                  <a:gd name="connsiteX1016" fmla="*/ 3198243 w 3329862"/>
                  <a:gd name="connsiteY1016" fmla="*/ 403382 h 3287563"/>
                  <a:gd name="connsiteX1017" fmla="*/ 3209408 w 3329862"/>
                  <a:gd name="connsiteY1017" fmla="*/ 420670 h 3287563"/>
                  <a:gd name="connsiteX1018" fmla="*/ 3220573 w 3329862"/>
                  <a:gd name="connsiteY1018" fmla="*/ 440119 h 3287563"/>
                  <a:gd name="connsiteX1019" fmla="*/ 3226336 w 3329862"/>
                  <a:gd name="connsiteY1019" fmla="*/ 450923 h 3287563"/>
                  <a:gd name="connsiteX1020" fmla="*/ 3232098 w 3329862"/>
                  <a:gd name="connsiteY1020" fmla="*/ 463169 h 3287563"/>
                  <a:gd name="connsiteX1021" fmla="*/ 3204726 w 3329862"/>
                  <a:gd name="connsiteY1021" fmla="*/ 416348 h 3287563"/>
                  <a:gd name="connsiteX1022" fmla="*/ 3170150 w 3329862"/>
                  <a:gd name="connsiteY1022" fmla="*/ 367366 h 3287563"/>
                  <a:gd name="connsiteX1023" fmla="*/ 3187078 w 3329862"/>
                  <a:gd name="connsiteY1023" fmla="*/ 392937 h 3287563"/>
                  <a:gd name="connsiteX1024" fmla="*/ 3202925 w 3329862"/>
                  <a:gd name="connsiteY1024" fmla="*/ 418869 h 3287563"/>
                  <a:gd name="connsiteX1025" fmla="*/ 3214811 w 3329862"/>
                  <a:gd name="connsiteY1025" fmla="*/ 437597 h 3287563"/>
                  <a:gd name="connsiteX1026" fmla="*/ 3226336 w 3329862"/>
                  <a:gd name="connsiteY1026" fmla="*/ 456686 h 3287563"/>
                  <a:gd name="connsiteX1027" fmla="*/ 3224895 w 3329862"/>
                  <a:gd name="connsiteY1027" fmla="*/ 454525 h 3287563"/>
                  <a:gd name="connsiteX1028" fmla="*/ 3240742 w 3329862"/>
                  <a:gd name="connsiteY1028" fmla="*/ 486219 h 3287563"/>
                  <a:gd name="connsiteX1029" fmla="*/ 3251907 w 3329862"/>
                  <a:gd name="connsiteY1029" fmla="*/ 511071 h 3287563"/>
                  <a:gd name="connsiteX1030" fmla="*/ 3268115 w 3329862"/>
                  <a:gd name="connsiteY1030" fmla="*/ 547447 h 3287563"/>
                  <a:gd name="connsiteX1031" fmla="*/ 3275318 w 3329862"/>
                  <a:gd name="connsiteY1031" fmla="*/ 563654 h 3287563"/>
                  <a:gd name="connsiteX1032" fmla="*/ 3282521 w 3329862"/>
                  <a:gd name="connsiteY1032" fmla="*/ 582383 h 3287563"/>
                  <a:gd name="connsiteX1033" fmla="*/ 3286483 w 3329862"/>
                  <a:gd name="connsiteY1033" fmla="*/ 593188 h 3287563"/>
                  <a:gd name="connsiteX1034" fmla="*/ 3290805 w 3329862"/>
                  <a:gd name="connsiteY1034" fmla="*/ 605433 h 3287563"/>
                  <a:gd name="connsiteX1035" fmla="*/ 3300169 w 3329862"/>
                  <a:gd name="connsiteY1035" fmla="*/ 636047 h 3287563"/>
                  <a:gd name="connsiteX1036" fmla="*/ 3297288 w 3329862"/>
                  <a:gd name="connsiteY1036" fmla="*/ 606514 h 3287563"/>
                  <a:gd name="connsiteX1037" fmla="*/ 3316737 w 3329862"/>
                  <a:gd name="connsiteY1037" fmla="*/ 685389 h 3287563"/>
                  <a:gd name="connsiteX1038" fmla="*/ 3320338 w 3329862"/>
                  <a:gd name="connsiteY1038" fmla="*/ 717804 h 3287563"/>
                  <a:gd name="connsiteX1039" fmla="*/ 3313495 w 3329862"/>
                  <a:gd name="connsiteY1039" fmla="*/ 682868 h 3287563"/>
                  <a:gd name="connsiteX1040" fmla="*/ 3308813 w 3329862"/>
                  <a:gd name="connsiteY1040" fmla="*/ 664860 h 3287563"/>
                  <a:gd name="connsiteX1041" fmla="*/ 3305572 w 3329862"/>
                  <a:gd name="connsiteY1041" fmla="*/ 656216 h 3287563"/>
                  <a:gd name="connsiteX1042" fmla="*/ 3302690 w 3329862"/>
                  <a:gd name="connsiteY1042" fmla="*/ 649373 h 3287563"/>
                  <a:gd name="connsiteX1043" fmla="*/ 3288284 w 3329862"/>
                  <a:gd name="connsiteY1043" fmla="*/ 602912 h 3287563"/>
                  <a:gd name="connsiteX1044" fmla="*/ 3295487 w 3329862"/>
                  <a:gd name="connsiteY1044" fmla="*/ 642530 h 3287563"/>
                  <a:gd name="connsiteX1045" fmla="*/ 3303050 w 3329862"/>
                  <a:gd name="connsiteY1045" fmla="*/ 667741 h 3287563"/>
                  <a:gd name="connsiteX1046" fmla="*/ 3303050 w 3329862"/>
                  <a:gd name="connsiteY1046" fmla="*/ 664500 h 3287563"/>
                  <a:gd name="connsiteX1047" fmla="*/ 3305211 w 3329862"/>
                  <a:gd name="connsiteY1047" fmla="*/ 672784 h 3287563"/>
                  <a:gd name="connsiteX1048" fmla="*/ 3307373 w 3329862"/>
                  <a:gd name="connsiteY1048" fmla="*/ 681067 h 3287563"/>
                  <a:gd name="connsiteX1049" fmla="*/ 3309533 w 3329862"/>
                  <a:gd name="connsiteY1049" fmla="*/ 692953 h 3287563"/>
                  <a:gd name="connsiteX1050" fmla="*/ 3309533 w 3329862"/>
                  <a:gd name="connsiteY1050" fmla="*/ 699436 h 3287563"/>
                  <a:gd name="connsiteX1051" fmla="*/ 3313855 w 3329862"/>
                  <a:gd name="connsiteY1051" fmla="*/ 720325 h 3287563"/>
                  <a:gd name="connsiteX1052" fmla="*/ 3316016 w 3329862"/>
                  <a:gd name="connsiteY1052" fmla="*/ 736892 h 3287563"/>
                  <a:gd name="connsiteX1053" fmla="*/ 3318177 w 3329862"/>
                  <a:gd name="connsiteY1053" fmla="*/ 754901 h 3287563"/>
                  <a:gd name="connsiteX1054" fmla="*/ 3319618 w 3329862"/>
                  <a:gd name="connsiteY1054" fmla="*/ 766066 h 3287563"/>
                  <a:gd name="connsiteX1055" fmla="*/ 3321058 w 3329862"/>
                  <a:gd name="connsiteY1055" fmla="*/ 780112 h 3287563"/>
                  <a:gd name="connsiteX1056" fmla="*/ 3319978 w 3329862"/>
                  <a:gd name="connsiteY1056" fmla="*/ 770388 h 3287563"/>
                  <a:gd name="connsiteX1057" fmla="*/ 3321779 w 3329862"/>
                  <a:gd name="connsiteY1057" fmla="*/ 801362 h 3287563"/>
                  <a:gd name="connsiteX1058" fmla="*/ 3322499 w 3329862"/>
                  <a:gd name="connsiteY1058" fmla="*/ 812887 h 3287563"/>
                  <a:gd name="connsiteX1059" fmla="*/ 3323219 w 3329862"/>
                  <a:gd name="connsiteY1059" fmla="*/ 822971 h 3287563"/>
                  <a:gd name="connsiteX1060" fmla="*/ 3323940 w 3329862"/>
                  <a:gd name="connsiteY1060" fmla="*/ 870153 h 3287563"/>
                  <a:gd name="connsiteX1061" fmla="*/ 3326461 w 3329862"/>
                  <a:gd name="connsiteY1061" fmla="*/ 926338 h 3287563"/>
                  <a:gd name="connsiteX1062" fmla="*/ 3328262 w 3329862"/>
                  <a:gd name="connsiteY1062" fmla="*/ 864750 h 3287563"/>
                  <a:gd name="connsiteX1063" fmla="*/ 3328622 w 3329862"/>
                  <a:gd name="connsiteY1063" fmla="*/ 846742 h 3287563"/>
                  <a:gd name="connsiteX1064" fmla="*/ 3328622 w 3329862"/>
                  <a:gd name="connsiteY1064" fmla="*/ 825492 h 3287563"/>
                  <a:gd name="connsiteX1065" fmla="*/ 3328622 w 3329862"/>
                  <a:gd name="connsiteY1065" fmla="*/ 813247 h 3287563"/>
                  <a:gd name="connsiteX1066" fmla="*/ 3328262 w 3329862"/>
                  <a:gd name="connsiteY1066" fmla="*/ 799921 h 3287563"/>
                  <a:gd name="connsiteX1067" fmla="*/ 3326101 w 3329862"/>
                  <a:gd name="connsiteY1067" fmla="*/ 769667 h 3287563"/>
                  <a:gd name="connsiteX1068" fmla="*/ 3318177 w 3329862"/>
                  <a:gd name="connsiteY1068" fmla="*/ 729689 h 3287563"/>
                  <a:gd name="connsiteX1069" fmla="*/ 3321779 w 3329862"/>
                  <a:gd name="connsiteY1069" fmla="*/ 758142 h 3287563"/>
                  <a:gd name="connsiteX1070" fmla="*/ 3323219 w 3329862"/>
                  <a:gd name="connsiteY1070" fmla="*/ 772549 h 3287563"/>
                  <a:gd name="connsiteX1071" fmla="*/ 3324300 w 3329862"/>
                  <a:gd name="connsiteY1071" fmla="*/ 786955 h 3287563"/>
                  <a:gd name="connsiteX1072" fmla="*/ 3320338 w 3329862"/>
                  <a:gd name="connsiteY1072" fmla="*/ 753820 h 3287563"/>
                  <a:gd name="connsiteX1073" fmla="*/ 3317097 w 3329862"/>
                  <a:gd name="connsiteY1073" fmla="*/ 726448 h 3287563"/>
                  <a:gd name="connsiteX1074" fmla="*/ 3314936 w 3329862"/>
                  <a:gd name="connsiteY1074" fmla="*/ 712762 h 3287563"/>
                  <a:gd name="connsiteX1075" fmla="*/ 3312775 w 3329862"/>
                  <a:gd name="connsiteY1075" fmla="*/ 699075 h 3287563"/>
                  <a:gd name="connsiteX1076" fmla="*/ 3317097 w 3329862"/>
                  <a:gd name="connsiteY1076" fmla="*/ 720685 h 3287563"/>
                  <a:gd name="connsiteX1077" fmla="*/ 3319258 w 3329862"/>
                  <a:gd name="connsiteY1077" fmla="*/ 734731 h 3287563"/>
                  <a:gd name="connsiteX1078" fmla="*/ 3321779 w 3329862"/>
                  <a:gd name="connsiteY1078" fmla="*/ 747697 h 3287563"/>
                  <a:gd name="connsiteX1079" fmla="*/ 3326101 w 3329862"/>
                  <a:gd name="connsiteY1079" fmla="*/ 766066 h 3287563"/>
                  <a:gd name="connsiteX1080" fmla="*/ 3328622 w 3329862"/>
                  <a:gd name="connsiteY1080" fmla="*/ 802082 h 3287563"/>
                  <a:gd name="connsiteX1081" fmla="*/ 3329342 w 3329862"/>
                  <a:gd name="connsiteY1081" fmla="*/ 821891 h 3287563"/>
                  <a:gd name="connsiteX1082" fmla="*/ 3329702 w 3329862"/>
                  <a:gd name="connsiteY1082" fmla="*/ 837018 h 3287563"/>
                  <a:gd name="connsiteX1083" fmla="*/ 3329702 w 3329862"/>
                  <a:gd name="connsiteY1083" fmla="*/ 859348 h 3287563"/>
                  <a:gd name="connsiteX1084" fmla="*/ 3324660 w 3329862"/>
                  <a:gd name="connsiteY1084" fmla="*/ 1053475 h 3287563"/>
                  <a:gd name="connsiteX1085" fmla="*/ 3324660 w 3329862"/>
                  <a:gd name="connsiteY1085" fmla="*/ 1019620 h 3287563"/>
                  <a:gd name="connsiteX1086" fmla="*/ 3322139 w 3329862"/>
                  <a:gd name="connsiteY1086" fmla="*/ 1057797 h 3287563"/>
                  <a:gd name="connsiteX1087" fmla="*/ 3323219 w 3329862"/>
                  <a:gd name="connsiteY1087" fmla="*/ 1096335 h 3287563"/>
                  <a:gd name="connsiteX1088" fmla="*/ 3322139 w 3329862"/>
                  <a:gd name="connsiteY1088" fmla="*/ 1095614 h 3287563"/>
                  <a:gd name="connsiteX1089" fmla="*/ 3325020 w 3329862"/>
                  <a:gd name="connsiteY1089" fmla="*/ 1196460 h 3287563"/>
                  <a:gd name="connsiteX1090" fmla="*/ 3321419 w 3329862"/>
                  <a:gd name="connsiteY1090" fmla="*/ 1188896 h 3287563"/>
                  <a:gd name="connsiteX1091" fmla="*/ 3318537 w 3329862"/>
                  <a:gd name="connsiteY1091" fmla="*/ 1304509 h 3287563"/>
                  <a:gd name="connsiteX1092" fmla="*/ 3319258 w 3329862"/>
                  <a:gd name="connsiteY1092" fmla="*/ 1348088 h 3287563"/>
                  <a:gd name="connsiteX1093" fmla="*/ 3319258 w 3329862"/>
                  <a:gd name="connsiteY1093" fmla="*/ 1340165 h 3287563"/>
                  <a:gd name="connsiteX1094" fmla="*/ 3317817 w 3329862"/>
                  <a:gd name="connsiteY1094" fmla="*/ 1385905 h 3287563"/>
                  <a:gd name="connsiteX1095" fmla="*/ 3316737 w 3329862"/>
                  <a:gd name="connsiteY1095" fmla="*/ 1267772 h 3287563"/>
                  <a:gd name="connsiteX1096" fmla="*/ 3314936 w 3329862"/>
                  <a:gd name="connsiteY1096" fmla="*/ 1264531 h 3287563"/>
                  <a:gd name="connsiteX1097" fmla="*/ 3313135 w 3329862"/>
                  <a:gd name="connsiteY1097" fmla="*/ 1173409 h 3287563"/>
                  <a:gd name="connsiteX1098" fmla="*/ 3313855 w 3329862"/>
                  <a:gd name="connsiteY1098" fmla="*/ 1281818 h 3287563"/>
                  <a:gd name="connsiteX1099" fmla="*/ 3311694 w 3329862"/>
                  <a:gd name="connsiteY1099" fmla="*/ 1247243 h 3287563"/>
                  <a:gd name="connsiteX1100" fmla="*/ 3312775 w 3329862"/>
                  <a:gd name="connsiteY1100" fmla="*/ 1255166 h 3287563"/>
                  <a:gd name="connsiteX1101" fmla="*/ 3311334 w 3329862"/>
                  <a:gd name="connsiteY1101" fmla="*/ 1084810 h 3287563"/>
                  <a:gd name="connsiteX1102" fmla="*/ 3312054 w 3329862"/>
                  <a:gd name="connsiteY1102" fmla="*/ 1083009 h 3287563"/>
                  <a:gd name="connsiteX1103" fmla="*/ 3310254 w 3329862"/>
                  <a:gd name="connsiteY1103" fmla="*/ 898245 h 3287563"/>
                  <a:gd name="connsiteX1104" fmla="*/ 3311334 w 3329862"/>
                  <a:gd name="connsiteY1104" fmla="*/ 918054 h 3287563"/>
                  <a:gd name="connsiteX1105" fmla="*/ 3310614 w 3329862"/>
                  <a:gd name="connsiteY1105" fmla="*/ 880237 h 3287563"/>
                  <a:gd name="connsiteX1106" fmla="*/ 3309173 w 3329862"/>
                  <a:gd name="connsiteY1106" fmla="*/ 831255 h 3287563"/>
                  <a:gd name="connsiteX1107" fmla="*/ 3295847 w 3329862"/>
                  <a:gd name="connsiteY1107" fmla="*/ 716003 h 3287563"/>
                  <a:gd name="connsiteX1108" fmla="*/ 3295127 w 3329862"/>
                  <a:gd name="connsiteY1108" fmla="*/ 716003 h 3287563"/>
                  <a:gd name="connsiteX1109" fmla="*/ 3293326 w 3329862"/>
                  <a:gd name="connsiteY1109" fmla="*/ 706279 h 3287563"/>
                  <a:gd name="connsiteX1110" fmla="*/ 3290805 w 3329862"/>
                  <a:gd name="connsiteY1110" fmla="*/ 692232 h 3287563"/>
                  <a:gd name="connsiteX1111" fmla="*/ 3289724 w 3329862"/>
                  <a:gd name="connsiteY1111" fmla="*/ 685029 h 3287563"/>
                  <a:gd name="connsiteX1112" fmla="*/ 3288284 w 3329862"/>
                  <a:gd name="connsiteY1112" fmla="*/ 678546 h 3287563"/>
                  <a:gd name="connsiteX1113" fmla="*/ 3288284 w 3329862"/>
                  <a:gd name="connsiteY1113" fmla="*/ 678546 h 3287563"/>
                  <a:gd name="connsiteX1114" fmla="*/ 3281081 w 3329862"/>
                  <a:gd name="connsiteY1114" fmla="*/ 649733 h 3287563"/>
                  <a:gd name="connsiteX1115" fmla="*/ 3272797 w 3329862"/>
                  <a:gd name="connsiteY1115" fmla="*/ 622361 h 3287563"/>
                  <a:gd name="connsiteX1116" fmla="*/ 3268835 w 3329862"/>
                  <a:gd name="connsiteY1116" fmla="*/ 609035 h 3287563"/>
                  <a:gd name="connsiteX1117" fmla="*/ 3264513 w 3329862"/>
                  <a:gd name="connsiteY1117" fmla="*/ 596429 h 3287563"/>
                  <a:gd name="connsiteX1118" fmla="*/ 3255869 w 3329862"/>
                  <a:gd name="connsiteY1118" fmla="*/ 573019 h 3287563"/>
                  <a:gd name="connsiteX1119" fmla="*/ 3267034 w 3329862"/>
                  <a:gd name="connsiteY1119" fmla="*/ 609395 h 3287563"/>
                  <a:gd name="connsiteX1120" fmla="*/ 3272437 w 3329862"/>
                  <a:gd name="connsiteY1120" fmla="*/ 627043 h 3287563"/>
                  <a:gd name="connsiteX1121" fmla="*/ 3276398 w 3329862"/>
                  <a:gd name="connsiteY1121" fmla="*/ 640009 h 3287563"/>
                  <a:gd name="connsiteX1122" fmla="*/ 3278199 w 3329862"/>
                  <a:gd name="connsiteY1122" fmla="*/ 646852 h 3287563"/>
                  <a:gd name="connsiteX1123" fmla="*/ 3280000 w 3329862"/>
                  <a:gd name="connsiteY1123" fmla="*/ 653695 h 3287563"/>
                  <a:gd name="connsiteX1124" fmla="*/ 3288284 w 3329862"/>
                  <a:gd name="connsiteY1124" fmla="*/ 682148 h 3287563"/>
                  <a:gd name="connsiteX1125" fmla="*/ 3292966 w 3329862"/>
                  <a:gd name="connsiteY1125" fmla="*/ 710601 h 3287563"/>
                  <a:gd name="connsiteX1126" fmla="*/ 3295847 w 3329862"/>
                  <a:gd name="connsiteY1126" fmla="*/ 726088 h 3287563"/>
                  <a:gd name="connsiteX1127" fmla="*/ 3298008 w 3329862"/>
                  <a:gd name="connsiteY1127" fmla="*/ 741935 h 3287563"/>
                  <a:gd name="connsiteX1128" fmla="*/ 3300169 w 3329862"/>
                  <a:gd name="connsiteY1128" fmla="*/ 757422 h 3287563"/>
                  <a:gd name="connsiteX1129" fmla="*/ 3301970 w 3329862"/>
                  <a:gd name="connsiteY1129" fmla="*/ 771828 h 3287563"/>
                  <a:gd name="connsiteX1130" fmla="*/ 3303410 w 3329862"/>
                  <a:gd name="connsiteY1130" fmla="*/ 795239 h 3287563"/>
                  <a:gd name="connsiteX1131" fmla="*/ 3304851 w 3329862"/>
                  <a:gd name="connsiteY1131" fmla="*/ 795239 h 3287563"/>
                  <a:gd name="connsiteX1132" fmla="*/ 3305932 w 3329862"/>
                  <a:gd name="connsiteY1132" fmla="*/ 807124 h 3287563"/>
                  <a:gd name="connsiteX1133" fmla="*/ 3306652 w 3329862"/>
                  <a:gd name="connsiteY1133" fmla="*/ 819370 h 3287563"/>
                  <a:gd name="connsiteX1134" fmla="*/ 3307733 w 3329862"/>
                  <a:gd name="connsiteY1134" fmla="*/ 835577 h 3287563"/>
                  <a:gd name="connsiteX1135" fmla="*/ 3307733 w 3329862"/>
                  <a:gd name="connsiteY1135" fmla="*/ 852505 h 3287563"/>
                  <a:gd name="connsiteX1136" fmla="*/ 3307733 w 3329862"/>
                  <a:gd name="connsiteY1136" fmla="*/ 874475 h 3287563"/>
                  <a:gd name="connsiteX1137" fmla="*/ 3306652 w 3329862"/>
                  <a:gd name="connsiteY1137" fmla="*/ 897525 h 3287563"/>
                  <a:gd name="connsiteX1138" fmla="*/ 3306652 w 3329862"/>
                  <a:gd name="connsiteY1138" fmla="*/ 855386 h 3287563"/>
                  <a:gd name="connsiteX1139" fmla="*/ 3303771 w 3329862"/>
                  <a:gd name="connsiteY1139" fmla="*/ 883479 h 3287563"/>
                  <a:gd name="connsiteX1140" fmla="*/ 3305932 w 3329862"/>
                  <a:gd name="connsiteY1140" fmla="*/ 1139194 h 3287563"/>
                  <a:gd name="connsiteX1141" fmla="*/ 3306652 w 3329862"/>
                  <a:gd name="connsiteY1141" fmla="*/ 1095254 h 3287563"/>
                  <a:gd name="connsiteX1142" fmla="*/ 3305932 w 3329862"/>
                  <a:gd name="connsiteY1142" fmla="*/ 1219150 h 3287563"/>
                  <a:gd name="connsiteX1143" fmla="*/ 3305572 w 3329862"/>
                  <a:gd name="connsiteY1143" fmla="*/ 1129470 h 3287563"/>
                  <a:gd name="connsiteX1144" fmla="*/ 3304491 w 3329862"/>
                  <a:gd name="connsiteY1144" fmla="*/ 1213027 h 3287563"/>
                  <a:gd name="connsiteX1145" fmla="*/ 3307733 w 3329862"/>
                  <a:gd name="connsiteY1145" fmla="*/ 1309551 h 3287563"/>
                  <a:gd name="connsiteX1146" fmla="*/ 3307733 w 3329862"/>
                  <a:gd name="connsiteY1146" fmla="*/ 1267052 h 3287563"/>
                  <a:gd name="connsiteX1147" fmla="*/ 3307373 w 3329862"/>
                  <a:gd name="connsiteY1147" fmla="*/ 1447853 h 3287563"/>
                  <a:gd name="connsiteX1148" fmla="*/ 3306292 w 3329862"/>
                  <a:gd name="connsiteY1148" fmla="*/ 1280018 h 3287563"/>
                  <a:gd name="connsiteX1149" fmla="*/ 3303050 w 3329862"/>
                  <a:gd name="connsiteY1149" fmla="*/ 1263450 h 3287563"/>
                  <a:gd name="connsiteX1150" fmla="*/ 3303050 w 3329862"/>
                  <a:gd name="connsiteY1150" fmla="*/ 1321796 h 3287563"/>
                  <a:gd name="connsiteX1151" fmla="*/ 3303050 w 3329862"/>
                  <a:gd name="connsiteY1151" fmla="*/ 1340525 h 3287563"/>
                  <a:gd name="connsiteX1152" fmla="*/ 3298729 w 3329862"/>
                  <a:gd name="connsiteY1152" fmla="*/ 1140275 h 3287563"/>
                  <a:gd name="connsiteX1153" fmla="*/ 3299449 w 3329862"/>
                  <a:gd name="connsiteY1153" fmla="*/ 1152520 h 3287563"/>
                  <a:gd name="connsiteX1154" fmla="*/ 3299449 w 3329862"/>
                  <a:gd name="connsiteY1154" fmla="*/ 1007014 h 3287563"/>
                  <a:gd name="connsiteX1155" fmla="*/ 3299449 w 3329862"/>
                  <a:gd name="connsiteY1155" fmla="*/ 1056357 h 3287563"/>
                  <a:gd name="connsiteX1156" fmla="*/ 3298008 w 3329862"/>
                  <a:gd name="connsiteY1156" fmla="*/ 996570 h 3287563"/>
                  <a:gd name="connsiteX1157" fmla="*/ 3296207 w 3329862"/>
                  <a:gd name="connsiteY1157" fmla="*/ 1032586 h 3287563"/>
                  <a:gd name="connsiteX1158" fmla="*/ 3296207 w 3329862"/>
                  <a:gd name="connsiteY1158" fmla="*/ 945427 h 3287563"/>
                  <a:gd name="connsiteX1159" fmla="*/ 3298729 w 3329862"/>
                  <a:gd name="connsiteY1159" fmla="*/ 956592 h 3287563"/>
                  <a:gd name="connsiteX1160" fmla="*/ 3299449 w 3329862"/>
                  <a:gd name="connsiteY1160" fmla="*/ 851424 h 3287563"/>
                  <a:gd name="connsiteX1161" fmla="*/ 3298008 w 3329862"/>
                  <a:gd name="connsiteY1161" fmla="*/ 865471 h 3287563"/>
                  <a:gd name="connsiteX1162" fmla="*/ 3295127 w 3329862"/>
                  <a:gd name="connsiteY1162" fmla="*/ 809645 h 3287563"/>
                  <a:gd name="connsiteX1163" fmla="*/ 3295127 w 3329862"/>
                  <a:gd name="connsiteY1163" fmla="*/ 821170 h 3287563"/>
                  <a:gd name="connsiteX1164" fmla="*/ 3294046 w 3329862"/>
                  <a:gd name="connsiteY1164" fmla="*/ 805323 h 3287563"/>
                  <a:gd name="connsiteX1165" fmla="*/ 3292606 w 3329862"/>
                  <a:gd name="connsiteY1165" fmla="*/ 790917 h 3287563"/>
                  <a:gd name="connsiteX1166" fmla="*/ 3291525 w 3329862"/>
                  <a:gd name="connsiteY1166" fmla="*/ 765705 h 3287563"/>
                  <a:gd name="connsiteX1167" fmla="*/ 3294767 w 3329862"/>
                  <a:gd name="connsiteY1167" fmla="*/ 802802 h 3287563"/>
                  <a:gd name="connsiteX1168" fmla="*/ 3295487 w 3329862"/>
                  <a:gd name="connsiteY1168" fmla="*/ 812887 h 3287563"/>
                  <a:gd name="connsiteX1169" fmla="*/ 3296207 w 3329862"/>
                  <a:gd name="connsiteY1169" fmla="*/ 812887 h 3287563"/>
                  <a:gd name="connsiteX1170" fmla="*/ 3295487 w 3329862"/>
                  <a:gd name="connsiteY1170" fmla="*/ 798840 h 3287563"/>
                  <a:gd name="connsiteX1171" fmla="*/ 3294406 w 3329862"/>
                  <a:gd name="connsiteY1171" fmla="*/ 784794 h 3287563"/>
                  <a:gd name="connsiteX1172" fmla="*/ 3292966 w 3329862"/>
                  <a:gd name="connsiteY1172" fmla="*/ 770027 h 3287563"/>
                  <a:gd name="connsiteX1173" fmla="*/ 3290805 w 3329862"/>
                  <a:gd name="connsiteY1173" fmla="*/ 754901 h 3287563"/>
                  <a:gd name="connsiteX1174" fmla="*/ 3293686 w 3329862"/>
                  <a:gd name="connsiteY1174" fmla="*/ 773989 h 3287563"/>
                  <a:gd name="connsiteX1175" fmla="*/ 3291165 w 3329862"/>
                  <a:gd name="connsiteY1175" fmla="*/ 750939 h 3287563"/>
                  <a:gd name="connsiteX1176" fmla="*/ 3288284 w 3329862"/>
                  <a:gd name="connsiteY1176" fmla="*/ 727888 h 3287563"/>
                  <a:gd name="connsiteX1177" fmla="*/ 3284322 w 3329862"/>
                  <a:gd name="connsiteY1177" fmla="*/ 705198 h 3287563"/>
                  <a:gd name="connsiteX1178" fmla="*/ 3282161 w 3329862"/>
                  <a:gd name="connsiteY1178" fmla="*/ 693673 h 3287563"/>
                  <a:gd name="connsiteX1179" fmla="*/ 3280000 w 3329862"/>
                  <a:gd name="connsiteY1179" fmla="*/ 682148 h 3287563"/>
                  <a:gd name="connsiteX1180" fmla="*/ 3262712 w 3329862"/>
                  <a:gd name="connsiteY1180" fmla="*/ 632806 h 3287563"/>
                  <a:gd name="connsiteX1181" fmla="*/ 3252268 w 3329862"/>
                  <a:gd name="connsiteY1181" fmla="*/ 596789 h 3287563"/>
                  <a:gd name="connsiteX1182" fmla="*/ 3239302 w 3329862"/>
                  <a:gd name="connsiteY1182" fmla="*/ 562574 h 3287563"/>
                  <a:gd name="connsiteX1183" fmla="*/ 3243263 w 3329862"/>
                  <a:gd name="connsiteY1183" fmla="*/ 571578 h 3287563"/>
                  <a:gd name="connsiteX1184" fmla="*/ 3229938 w 3329862"/>
                  <a:gd name="connsiteY1184" fmla="*/ 536282 h 3287563"/>
                  <a:gd name="connsiteX1185" fmla="*/ 3220934 w 3329862"/>
                  <a:gd name="connsiteY1185" fmla="*/ 516113 h 3287563"/>
                  <a:gd name="connsiteX1186" fmla="*/ 3216251 w 3329862"/>
                  <a:gd name="connsiteY1186" fmla="*/ 506028 h 3287563"/>
                  <a:gd name="connsiteX1187" fmla="*/ 3211569 w 3329862"/>
                  <a:gd name="connsiteY1187" fmla="*/ 496304 h 3287563"/>
                  <a:gd name="connsiteX1188" fmla="*/ 3193561 w 3329862"/>
                  <a:gd name="connsiteY1188" fmla="*/ 462809 h 3287563"/>
                  <a:gd name="connsiteX1189" fmla="*/ 3183477 w 3329862"/>
                  <a:gd name="connsiteY1189" fmla="*/ 446601 h 3287563"/>
                  <a:gd name="connsiteX1190" fmla="*/ 3193201 w 3329862"/>
                  <a:gd name="connsiteY1190" fmla="*/ 460288 h 3287563"/>
                  <a:gd name="connsiteX1191" fmla="*/ 3205806 w 3329862"/>
                  <a:gd name="connsiteY1191" fmla="*/ 481537 h 3287563"/>
                  <a:gd name="connsiteX1192" fmla="*/ 3218052 w 3329862"/>
                  <a:gd name="connsiteY1192" fmla="*/ 503147 h 3287563"/>
                  <a:gd name="connsiteX1193" fmla="*/ 3226696 w 3329862"/>
                  <a:gd name="connsiteY1193" fmla="*/ 517554 h 3287563"/>
                  <a:gd name="connsiteX1194" fmla="*/ 3188879 w 3329862"/>
                  <a:gd name="connsiteY1194" fmla="*/ 443720 h 3287563"/>
                  <a:gd name="connsiteX1195" fmla="*/ 3182036 w 3329862"/>
                  <a:gd name="connsiteY1195" fmla="*/ 432195 h 3287563"/>
                  <a:gd name="connsiteX1196" fmla="*/ 3175913 w 3329862"/>
                  <a:gd name="connsiteY1196" fmla="*/ 422831 h 3287563"/>
                  <a:gd name="connsiteX1197" fmla="*/ 3166549 w 3329862"/>
                  <a:gd name="connsiteY1197" fmla="*/ 409145 h 3287563"/>
                  <a:gd name="connsiteX1198" fmla="*/ 3155384 w 3329862"/>
                  <a:gd name="connsiteY1198" fmla="*/ 394738 h 3287563"/>
                  <a:gd name="connsiteX1199" fmla="*/ 3133414 w 3329862"/>
                  <a:gd name="connsiteY1199" fmla="*/ 368446 h 3287563"/>
                  <a:gd name="connsiteX1200" fmla="*/ 3132694 w 3329862"/>
                  <a:gd name="connsiteY1200" fmla="*/ 366645 h 3287563"/>
                  <a:gd name="connsiteX1201" fmla="*/ 3110724 w 3329862"/>
                  <a:gd name="connsiteY1201" fmla="*/ 339273 h 3287563"/>
                  <a:gd name="connsiteX1202" fmla="*/ 3089834 w 3329862"/>
                  <a:gd name="connsiteY1202" fmla="*/ 316943 h 3287563"/>
                  <a:gd name="connsiteX1203" fmla="*/ 3100639 w 3329862"/>
                  <a:gd name="connsiteY1203" fmla="*/ 329549 h 3287563"/>
                  <a:gd name="connsiteX1204" fmla="*/ 3111804 w 3329862"/>
                  <a:gd name="connsiteY1204" fmla="*/ 342875 h 3287563"/>
                  <a:gd name="connsiteX1205" fmla="*/ 3128011 w 3329862"/>
                  <a:gd name="connsiteY1205" fmla="*/ 363044 h 3287563"/>
                  <a:gd name="connsiteX1206" fmla="*/ 3117567 w 3329862"/>
                  <a:gd name="connsiteY1206" fmla="*/ 350798 h 3287563"/>
                  <a:gd name="connsiteX1207" fmla="*/ 3109643 w 3329862"/>
                  <a:gd name="connsiteY1207" fmla="*/ 341074 h 3287563"/>
                  <a:gd name="connsiteX1208" fmla="*/ 3100279 w 3329862"/>
                  <a:gd name="connsiteY1208" fmla="*/ 330269 h 3287563"/>
                  <a:gd name="connsiteX1209" fmla="*/ 3080830 w 3329862"/>
                  <a:gd name="connsiteY1209" fmla="*/ 307939 h 3287563"/>
                  <a:gd name="connsiteX1210" fmla="*/ 3063542 w 3329862"/>
                  <a:gd name="connsiteY1210" fmla="*/ 290291 h 3287563"/>
                  <a:gd name="connsiteX1211" fmla="*/ 3067504 w 3329862"/>
                  <a:gd name="connsiteY1211" fmla="*/ 292812 h 3287563"/>
                  <a:gd name="connsiteX1212" fmla="*/ 3061381 w 3329862"/>
                  <a:gd name="connsiteY1212" fmla="*/ 285969 h 3287563"/>
                  <a:gd name="connsiteX1213" fmla="*/ 3057420 w 3329862"/>
                  <a:gd name="connsiteY1213" fmla="*/ 281647 h 3287563"/>
                  <a:gd name="connsiteX1214" fmla="*/ 3052737 w 3329862"/>
                  <a:gd name="connsiteY1214" fmla="*/ 277325 h 3287563"/>
                  <a:gd name="connsiteX1215" fmla="*/ 3036890 w 3329862"/>
                  <a:gd name="connsiteY1215" fmla="*/ 261118 h 3287563"/>
                  <a:gd name="connsiteX1216" fmla="*/ 3018162 w 3329862"/>
                  <a:gd name="connsiteY1216" fmla="*/ 243830 h 3287563"/>
                  <a:gd name="connsiteX1217" fmla="*/ 2998713 w 3329862"/>
                  <a:gd name="connsiteY1217" fmla="*/ 226902 h 3287563"/>
                  <a:gd name="connsiteX1218" fmla="*/ 2978904 w 3329862"/>
                  <a:gd name="connsiteY1218" fmla="*/ 211415 h 3287563"/>
                  <a:gd name="connsiteX1219" fmla="*/ 2969180 w 3329862"/>
                  <a:gd name="connsiteY1219" fmla="*/ 204212 h 3287563"/>
                  <a:gd name="connsiteX1220" fmla="*/ 2959455 w 3329862"/>
                  <a:gd name="connsiteY1220" fmla="*/ 197369 h 3287563"/>
                  <a:gd name="connsiteX1221" fmla="*/ 2940727 w 3329862"/>
                  <a:gd name="connsiteY1221" fmla="*/ 184763 h 3287563"/>
                  <a:gd name="connsiteX1222" fmla="*/ 2923079 w 3329862"/>
                  <a:gd name="connsiteY1222" fmla="*/ 173959 h 3287563"/>
                  <a:gd name="connsiteX1223" fmla="*/ 2907592 w 3329862"/>
                  <a:gd name="connsiteY1223" fmla="*/ 164594 h 3287563"/>
                  <a:gd name="connsiteX1224" fmla="*/ 2894266 w 3329862"/>
                  <a:gd name="connsiteY1224" fmla="*/ 157391 h 3287563"/>
                  <a:gd name="connsiteX1225" fmla="*/ 2880220 w 3329862"/>
                  <a:gd name="connsiteY1225" fmla="*/ 148387 h 3287563"/>
                  <a:gd name="connsiteX1226" fmla="*/ 2866173 w 3329862"/>
                  <a:gd name="connsiteY1226" fmla="*/ 140103 h 3287563"/>
                  <a:gd name="connsiteX1227" fmla="*/ 2835920 w 3329862"/>
                  <a:gd name="connsiteY1227" fmla="*/ 124976 h 3287563"/>
                  <a:gd name="connsiteX1228" fmla="*/ 2799903 w 3329862"/>
                  <a:gd name="connsiteY1228" fmla="*/ 109129 h 3287563"/>
                  <a:gd name="connsiteX1229" fmla="*/ 2778294 w 3329862"/>
                  <a:gd name="connsiteY1229" fmla="*/ 100485 h 3287563"/>
                  <a:gd name="connsiteX1230" fmla="*/ 2766408 w 3329862"/>
                  <a:gd name="connsiteY1230" fmla="*/ 95803 h 3287563"/>
                  <a:gd name="connsiteX1231" fmla="*/ 2753803 w 3329862"/>
                  <a:gd name="connsiteY1231" fmla="*/ 91121 h 3287563"/>
                  <a:gd name="connsiteX1232" fmla="*/ 2763527 w 3329862"/>
                  <a:gd name="connsiteY1232" fmla="*/ 94363 h 3287563"/>
                  <a:gd name="connsiteX1233" fmla="*/ 2775052 w 3329862"/>
                  <a:gd name="connsiteY1233" fmla="*/ 98685 h 3287563"/>
                  <a:gd name="connsiteX1234" fmla="*/ 2799183 w 3329862"/>
                  <a:gd name="connsiteY1234" fmla="*/ 108409 h 3287563"/>
                  <a:gd name="connsiteX1235" fmla="*/ 2786217 w 3329862"/>
                  <a:gd name="connsiteY1235" fmla="*/ 101926 h 3287563"/>
                  <a:gd name="connsiteX1236" fmla="*/ 2789099 w 3329862"/>
                  <a:gd name="connsiteY1236" fmla="*/ 101926 h 3287563"/>
                  <a:gd name="connsiteX1237" fmla="*/ 2801344 w 3329862"/>
                  <a:gd name="connsiteY1237" fmla="*/ 107328 h 3287563"/>
                  <a:gd name="connsiteX1238" fmla="*/ 2840962 w 3329862"/>
                  <a:gd name="connsiteY1238" fmla="*/ 123176 h 3287563"/>
                  <a:gd name="connsiteX1239" fmla="*/ 2785497 w 3329862"/>
                  <a:gd name="connsiteY1239" fmla="*/ 97244 h 3287563"/>
                  <a:gd name="connsiteX1240" fmla="*/ 2805666 w 3329862"/>
                  <a:gd name="connsiteY1240" fmla="*/ 104807 h 3287563"/>
                  <a:gd name="connsiteX1241" fmla="*/ 2784416 w 3329862"/>
                  <a:gd name="connsiteY1241" fmla="*/ 95803 h 3287563"/>
                  <a:gd name="connsiteX1242" fmla="*/ 2773611 w 3329862"/>
                  <a:gd name="connsiteY1242" fmla="*/ 91121 h 3287563"/>
                  <a:gd name="connsiteX1243" fmla="*/ 2768209 w 3329862"/>
                  <a:gd name="connsiteY1243" fmla="*/ 88960 h 3287563"/>
                  <a:gd name="connsiteX1244" fmla="*/ 2762807 w 3329862"/>
                  <a:gd name="connsiteY1244" fmla="*/ 86799 h 3287563"/>
                  <a:gd name="connsiteX1245" fmla="*/ 2740837 w 3329862"/>
                  <a:gd name="connsiteY1245" fmla="*/ 78876 h 3287563"/>
                  <a:gd name="connsiteX1246" fmla="*/ 2730032 w 3329862"/>
                  <a:gd name="connsiteY1246" fmla="*/ 74914 h 3287563"/>
                  <a:gd name="connsiteX1247" fmla="*/ 2718867 w 3329862"/>
                  <a:gd name="connsiteY1247" fmla="*/ 71312 h 3287563"/>
                  <a:gd name="connsiteX1248" fmla="*/ 2728951 w 3329862"/>
                  <a:gd name="connsiteY1248" fmla="*/ 75274 h 3287563"/>
                  <a:gd name="connsiteX1249" fmla="*/ 2563997 w 3329862"/>
                  <a:gd name="connsiteY1249" fmla="*/ 42499 h 3287563"/>
                  <a:gd name="connsiteX1250" fmla="*/ 2543107 w 3329862"/>
                  <a:gd name="connsiteY1250" fmla="*/ 41059 h 3287563"/>
                  <a:gd name="connsiteX1251" fmla="*/ 2532663 w 3329862"/>
                  <a:gd name="connsiteY1251" fmla="*/ 40338 h 3287563"/>
                  <a:gd name="connsiteX1252" fmla="*/ 2522218 w 3329862"/>
                  <a:gd name="connsiteY1252" fmla="*/ 40338 h 3287563"/>
                  <a:gd name="connsiteX1253" fmla="*/ 2501689 w 3329862"/>
                  <a:gd name="connsiteY1253" fmla="*/ 39978 h 3287563"/>
                  <a:gd name="connsiteX1254" fmla="*/ 2481520 w 3329862"/>
                  <a:gd name="connsiteY1254" fmla="*/ 39978 h 3287563"/>
                  <a:gd name="connsiteX1255" fmla="*/ 2404445 w 3329862"/>
                  <a:gd name="connsiteY1255" fmla="*/ 39978 h 3287563"/>
                  <a:gd name="connsiteX1256" fmla="*/ 2090023 w 3329862"/>
                  <a:gd name="connsiteY1256" fmla="*/ 45380 h 3287563"/>
                  <a:gd name="connsiteX1257" fmla="*/ 2109472 w 3329862"/>
                  <a:gd name="connsiteY1257" fmla="*/ 40338 h 3287563"/>
                  <a:gd name="connsiteX1258" fmla="*/ 2201673 w 3329862"/>
                  <a:gd name="connsiteY1258" fmla="*/ 38537 h 3287563"/>
                  <a:gd name="connsiteX1259" fmla="*/ 2225084 w 3329862"/>
                  <a:gd name="connsiteY1259" fmla="*/ 41059 h 3287563"/>
                  <a:gd name="connsiteX1260" fmla="*/ 2242372 w 3329862"/>
                  <a:gd name="connsiteY1260" fmla="*/ 37097 h 3287563"/>
                  <a:gd name="connsiteX1261" fmla="*/ 1975491 w 3329862"/>
                  <a:gd name="connsiteY1261" fmla="*/ 41779 h 3287563"/>
                  <a:gd name="connsiteX1262" fmla="*/ 1973691 w 3329862"/>
                  <a:gd name="connsiteY1262" fmla="*/ 41059 h 3287563"/>
                  <a:gd name="connsiteX1263" fmla="*/ 1916425 w 3329862"/>
                  <a:gd name="connsiteY1263" fmla="*/ 42139 h 3287563"/>
                  <a:gd name="connsiteX1264" fmla="*/ 1900578 w 3329862"/>
                  <a:gd name="connsiteY1264" fmla="*/ 44300 h 3287563"/>
                  <a:gd name="connsiteX1265" fmla="*/ 1907781 w 3329862"/>
                  <a:gd name="connsiteY1265" fmla="*/ 44300 h 3287563"/>
                  <a:gd name="connsiteX1266" fmla="*/ 1747869 w 3329862"/>
                  <a:gd name="connsiteY1266" fmla="*/ 44300 h 3287563"/>
                  <a:gd name="connsiteX1267" fmla="*/ 1711492 w 3329862"/>
                  <a:gd name="connsiteY1267" fmla="*/ 46101 h 3287563"/>
                  <a:gd name="connsiteX1268" fmla="*/ 1637659 w 3329862"/>
                  <a:gd name="connsiteY1268" fmla="*/ 41059 h 3287563"/>
                  <a:gd name="connsiteX1269" fmla="*/ 1444252 w 3329862"/>
                  <a:gd name="connsiteY1269" fmla="*/ 45020 h 3287563"/>
                  <a:gd name="connsiteX1270" fmla="*/ 1357453 w 3329862"/>
                  <a:gd name="connsiteY1270" fmla="*/ 41779 h 3287563"/>
                  <a:gd name="connsiteX1271" fmla="*/ 1165846 w 3329862"/>
                  <a:gd name="connsiteY1271" fmla="*/ 46101 h 3287563"/>
                  <a:gd name="connsiteX1272" fmla="*/ 1199701 w 3329862"/>
                  <a:gd name="connsiteY1272" fmla="*/ 44660 h 3287563"/>
                  <a:gd name="connsiteX1273" fmla="*/ 994049 w 3329862"/>
                  <a:gd name="connsiteY1273" fmla="*/ 46101 h 3287563"/>
                  <a:gd name="connsiteX1274" fmla="*/ 901847 w 3329862"/>
                  <a:gd name="connsiteY1274" fmla="*/ 46461 h 3287563"/>
                  <a:gd name="connsiteX1275" fmla="*/ 838818 w 3329862"/>
                  <a:gd name="connsiteY1275" fmla="*/ 46461 h 3287563"/>
                  <a:gd name="connsiteX1276" fmla="*/ 833776 w 3329862"/>
                  <a:gd name="connsiteY1276" fmla="*/ 43940 h 3287563"/>
                  <a:gd name="connsiteX1277" fmla="*/ 809285 w 3329862"/>
                  <a:gd name="connsiteY1277" fmla="*/ 43580 h 3287563"/>
                  <a:gd name="connsiteX1278" fmla="*/ 776510 w 3329862"/>
                  <a:gd name="connsiteY1278" fmla="*/ 45020 h 3287563"/>
                  <a:gd name="connsiteX1279" fmla="*/ 664140 w 3329862"/>
                  <a:gd name="connsiteY1279" fmla="*/ 58346 h 3287563"/>
                  <a:gd name="connsiteX1280" fmla="*/ 646132 w 3329862"/>
                  <a:gd name="connsiteY1280" fmla="*/ 63749 h 3287563"/>
                  <a:gd name="connsiteX1281" fmla="*/ 619119 w 3329862"/>
                  <a:gd name="connsiteY1281" fmla="*/ 72033 h 3287563"/>
                  <a:gd name="connsiteX1282" fmla="*/ 576260 w 3329862"/>
                  <a:gd name="connsiteY1282" fmla="*/ 85719 h 3287563"/>
                  <a:gd name="connsiteX1283" fmla="*/ 588866 w 3329862"/>
                  <a:gd name="connsiteY1283" fmla="*/ 83918 h 3287563"/>
                  <a:gd name="connsiteX1284" fmla="*/ 593188 w 3329862"/>
                  <a:gd name="connsiteY1284" fmla="*/ 83198 h 3287563"/>
                  <a:gd name="connsiteX1285" fmla="*/ 606514 w 3329862"/>
                  <a:gd name="connsiteY1285" fmla="*/ 78515 h 3287563"/>
                  <a:gd name="connsiteX1286" fmla="*/ 632085 w 3329862"/>
                  <a:gd name="connsiteY1286" fmla="*/ 70592 h 3287563"/>
                  <a:gd name="connsiteX1287" fmla="*/ 615158 w 3329862"/>
                  <a:gd name="connsiteY1287" fmla="*/ 76715 h 3287563"/>
                  <a:gd name="connsiteX1288" fmla="*/ 606153 w 3329862"/>
                  <a:gd name="connsiteY1288" fmla="*/ 79956 h 3287563"/>
                  <a:gd name="connsiteX1289" fmla="*/ 596789 w 3329862"/>
                  <a:gd name="connsiteY1289" fmla="*/ 83558 h 3287563"/>
                  <a:gd name="connsiteX1290" fmla="*/ 554650 w 3329862"/>
                  <a:gd name="connsiteY1290" fmla="*/ 100485 h 3287563"/>
                  <a:gd name="connsiteX1291" fmla="*/ 444080 w 3329862"/>
                  <a:gd name="connsiteY1291" fmla="*/ 155590 h 3287563"/>
                  <a:gd name="connsiteX1292" fmla="*/ 444080 w 3329862"/>
                  <a:gd name="connsiteY1292" fmla="*/ 153069 h 3287563"/>
                  <a:gd name="connsiteX1293" fmla="*/ 461728 w 3329862"/>
                  <a:gd name="connsiteY1293" fmla="*/ 143345 h 3287563"/>
                  <a:gd name="connsiteX1294" fmla="*/ 479376 w 3329862"/>
                  <a:gd name="connsiteY1294" fmla="*/ 134341 h 3287563"/>
                  <a:gd name="connsiteX1295" fmla="*/ 497384 w 3329862"/>
                  <a:gd name="connsiteY1295" fmla="*/ 125337 h 3287563"/>
                  <a:gd name="connsiteX1296" fmla="*/ 515753 w 3329862"/>
                  <a:gd name="connsiteY1296" fmla="*/ 117053 h 3287563"/>
                  <a:gd name="connsiteX1297" fmla="*/ 529439 w 3329862"/>
                  <a:gd name="connsiteY1297" fmla="*/ 109489 h 3287563"/>
                  <a:gd name="connsiteX1298" fmla="*/ 546367 w 3329862"/>
                  <a:gd name="connsiteY1298" fmla="*/ 102286 h 3287563"/>
                  <a:gd name="connsiteX1299" fmla="*/ 561133 w 3329862"/>
                  <a:gd name="connsiteY1299" fmla="*/ 96163 h 3287563"/>
                  <a:gd name="connsiteX1300" fmla="*/ 538443 w 3329862"/>
                  <a:gd name="connsiteY1300" fmla="*/ 104807 h 3287563"/>
                  <a:gd name="connsiteX1301" fmla="*/ 533761 w 3329862"/>
                  <a:gd name="connsiteY1301" fmla="*/ 106608 h 3287563"/>
                  <a:gd name="connsiteX1302" fmla="*/ 529439 w 3329862"/>
                  <a:gd name="connsiteY1302" fmla="*/ 108409 h 3287563"/>
                  <a:gd name="connsiteX1303" fmla="*/ 521875 w 3329862"/>
                  <a:gd name="connsiteY1303" fmla="*/ 111650 h 3287563"/>
                  <a:gd name="connsiteX1304" fmla="*/ 503507 w 3329862"/>
                  <a:gd name="connsiteY1304" fmla="*/ 119214 h 3287563"/>
                  <a:gd name="connsiteX1305" fmla="*/ 500266 w 3329862"/>
                  <a:gd name="connsiteY1305" fmla="*/ 119214 h 3287563"/>
                  <a:gd name="connsiteX1306" fmla="*/ 496304 w 3329862"/>
                  <a:gd name="connsiteY1306" fmla="*/ 119574 h 3287563"/>
                  <a:gd name="connsiteX1307" fmla="*/ 477576 w 3329862"/>
                  <a:gd name="connsiteY1307" fmla="*/ 128938 h 3287563"/>
                  <a:gd name="connsiteX1308" fmla="*/ 461008 w 3329862"/>
                  <a:gd name="connsiteY1308" fmla="*/ 137222 h 3287563"/>
                  <a:gd name="connsiteX1309" fmla="*/ 439398 w 3329862"/>
                  <a:gd name="connsiteY1309" fmla="*/ 149828 h 3287563"/>
                  <a:gd name="connsiteX1310" fmla="*/ 428593 w 3329862"/>
                  <a:gd name="connsiteY1310" fmla="*/ 157031 h 3287563"/>
                  <a:gd name="connsiteX1311" fmla="*/ 401941 w 3329862"/>
                  <a:gd name="connsiteY1311" fmla="*/ 174679 h 3287563"/>
                  <a:gd name="connsiteX1312" fmla="*/ 394378 w 3329862"/>
                  <a:gd name="connsiteY1312" fmla="*/ 177920 h 3287563"/>
                  <a:gd name="connsiteX1313" fmla="*/ 371688 w 3329862"/>
                  <a:gd name="connsiteY1313" fmla="*/ 195928 h 3287563"/>
                  <a:gd name="connsiteX1314" fmla="*/ 363044 w 3329862"/>
                  <a:gd name="connsiteY1314" fmla="*/ 199890 h 3287563"/>
                  <a:gd name="connsiteX1315" fmla="*/ 385374 w 3329862"/>
                  <a:gd name="connsiteY1315" fmla="*/ 182963 h 3287563"/>
                  <a:gd name="connsiteX1316" fmla="*/ 409505 w 3329862"/>
                  <a:gd name="connsiteY1316" fmla="*/ 166035 h 3287563"/>
                  <a:gd name="connsiteX1317" fmla="*/ 404463 w 3329862"/>
                  <a:gd name="connsiteY1317" fmla="*/ 167836 h 3287563"/>
                  <a:gd name="connsiteX1318" fmla="*/ 424271 w 3329862"/>
                  <a:gd name="connsiteY1318" fmla="*/ 154510 h 3287563"/>
                  <a:gd name="connsiteX1319" fmla="*/ 446602 w 3329862"/>
                  <a:gd name="connsiteY1319" fmla="*/ 140824 h 3287563"/>
                  <a:gd name="connsiteX1320" fmla="*/ 458127 w 3329862"/>
                  <a:gd name="connsiteY1320" fmla="*/ 133980 h 3287563"/>
                  <a:gd name="connsiteX1321" fmla="*/ 469652 w 3329862"/>
                  <a:gd name="connsiteY1321" fmla="*/ 127858 h 3287563"/>
                  <a:gd name="connsiteX1322" fmla="*/ 491262 w 3329862"/>
                  <a:gd name="connsiteY1322" fmla="*/ 116333 h 3287563"/>
                  <a:gd name="connsiteX1323" fmla="*/ 528719 w 3329862"/>
                  <a:gd name="connsiteY1323" fmla="*/ 96163 h 3287563"/>
                  <a:gd name="connsiteX1324" fmla="*/ 499545 w 3329862"/>
                  <a:gd name="connsiteY1324" fmla="*/ 109129 h 3287563"/>
                  <a:gd name="connsiteX1325" fmla="*/ 493423 w 3329862"/>
                  <a:gd name="connsiteY1325" fmla="*/ 112011 h 3287563"/>
                  <a:gd name="connsiteX1326" fmla="*/ 488020 w 3329862"/>
                  <a:gd name="connsiteY1326" fmla="*/ 114892 h 3287563"/>
                  <a:gd name="connsiteX1327" fmla="*/ 477936 w 3329862"/>
                  <a:gd name="connsiteY1327" fmla="*/ 120294 h 3287563"/>
                  <a:gd name="connsiteX1328" fmla="*/ 461008 w 3329862"/>
                  <a:gd name="connsiteY1328" fmla="*/ 129659 h 3287563"/>
                  <a:gd name="connsiteX1329" fmla="*/ 446602 w 3329862"/>
                  <a:gd name="connsiteY1329" fmla="*/ 138663 h 3287563"/>
                  <a:gd name="connsiteX1330" fmla="*/ 415267 w 3329862"/>
                  <a:gd name="connsiteY1330" fmla="*/ 159192 h 3287563"/>
                  <a:gd name="connsiteX1331" fmla="*/ 394018 w 3329862"/>
                  <a:gd name="connsiteY1331" fmla="*/ 173238 h 3287563"/>
                  <a:gd name="connsiteX1332" fmla="*/ 366645 w 3329862"/>
                  <a:gd name="connsiteY1332" fmla="*/ 192327 h 3287563"/>
                  <a:gd name="connsiteX1333" fmla="*/ 357281 w 3329862"/>
                  <a:gd name="connsiteY1333" fmla="*/ 198089 h 3287563"/>
                  <a:gd name="connsiteX1334" fmla="*/ 329549 w 3329862"/>
                  <a:gd name="connsiteY1334" fmla="*/ 221860 h 3287563"/>
                  <a:gd name="connsiteX1335" fmla="*/ 312261 w 3329862"/>
                  <a:gd name="connsiteY1335" fmla="*/ 239148 h 3287563"/>
                  <a:gd name="connsiteX1336" fmla="*/ 286689 w 3329862"/>
                  <a:gd name="connsiteY1336" fmla="*/ 261118 h 3287563"/>
                  <a:gd name="connsiteX1337" fmla="*/ 271563 w 3329862"/>
                  <a:gd name="connsiteY1337" fmla="*/ 276965 h 3287563"/>
                  <a:gd name="connsiteX1338" fmla="*/ 258237 w 3329862"/>
                  <a:gd name="connsiteY1338" fmla="*/ 292092 h 3287563"/>
                  <a:gd name="connsiteX1339" fmla="*/ 245631 w 3329862"/>
                  <a:gd name="connsiteY1339" fmla="*/ 306498 h 3287563"/>
                  <a:gd name="connsiteX1340" fmla="*/ 234106 w 3329862"/>
                  <a:gd name="connsiteY1340" fmla="*/ 320905 h 3287563"/>
                  <a:gd name="connsiteX1341" fmla="*/ 222580 w 3329862"/>
                  <a:gd name="connsiteY1341" fmla="*/ 334951 h 3287563"/>
                  <a:gd name="connsiteX1342" fmla="*/ 211776 w 3329862"/>
                  <a:gd name="connsiteY1342" fmla="*/ 349718 h 3287563"/>
                  <a:gd name="connsiteX1343" fmla="*/ 200611 w 3329862"/>
                  <a:gd name="connsiteY1343" fmla="*/ 365205 h 3287563"/>
                  <a:gd name="connsiteX1344" fmla="*/ 189806 w 3329862"/>
                  <a:gd name="connsiteY1344" fmla="*/ 382132 h 3287563"/>
                  <a:gd name="connsiteX1345" fmla="*/ 197369 w 3329862"/>
                  <a:gd name="connsiteY1345" fmla="*/ 371328 h 3287563"/>
                  <a:gd name="connsiteX1346" fmla="*/ 200971 w 3329862"/>
                  <a:gd name="connsiteY1346" fmla="*/ 366285 h 3287563"/>
                  <a:gd name="connsiteX1347" fmla="*/ 204572 w 3329862"/>
                  <a:gd name="connsiteY1347" fmla="*/ 361603 h 3287563"/>
                  <a:gd name="connsiteX1348" fmla="*/ 218259 w 3329862"/>
                  <a:gd name="connsiteY1348" fmla="*/ 343955 h 3287563"/>
                  <a:gd name="connsiteX1349" fmla="*/ 224381 w 3329862"/>
                  <a:gd name="connsiteY1349" fmla="*/ 336032 h 3287563"/>
                  <a:gd name="connsiteX1350" fmla="*/ 230504 w 3329862"/>
                  <a:gd name="connsiteY1350" fmla="*/ 328828 h 3287563"/>
                  <a:gd name="connsiteX1351" fmla="*/ 241669 w 3329862"/>
                  <a:gd name="connsiteY1351" fmla="*/ 316223 h 3287563"/>
                  <a:gd name="connsiteX1352" fmla="*/ 251393 w 3329862"/>
                  <a:gd name="connsiteY1352" fmla="*/ 305058 h 3287563"/>
                  <a:gd name="connsiteX1353" fmla="*/ 260758 w 3329862"/>
                  <a:gd name="connsiteY1353" fmla="*/ 295333 h 3287563"/>
                  <a:gd name="connsiteX1354" fmla="*/ 278045 w 3329862"/>
                  <a:gd name="connsiteY1354" fmla="*/ 277685 h 3287563"/>
                  <a:gd name="connsiteX1355" fmla="*/ 296054 w 3329862"/>
                  <a:gd name="connsiteY1355" fmla="*/ 260758 h 3287563"/>
                  <a:gd name="connsiteX1356" fmla="*/ 306138 w 3329862"/>
                  <a:gd name="connsiteY1356" fmla="*/ 251393 h 3287563"/>
                  <a:gd name="connsiteX1357" fmla="*/ 317663 w 3329862"/>
                  <a:gd name="connsiteY1357" fmla="*/ 241309 h 3287563"/>
                  <a:gd name="connsiteX1358" fmla="*/ 346116 w 3329862"/>
                  <a:gd name="connsiteY1358" fmla="*/ 217538 h 3287563"/>
                  <a:gd name="connsiteX1359" fmla="*/ 364124 w 3329862"/>
                  <a:gd name="connsiteY1359" fmla="*/ 203132 h 3287563"/>
                  <a:gd name="connsiteX1360" fmla="*/ 385374 w 3329862"/>
                  <a:gd name="connsiteY1360" fmla="*/ 187645 h 3287563"/>
                  <a:gd name="connsiteX1361" fmla="*/ 375289 w 3329862"/>
                  <a:gd name="connsiteY1361" fmla="*/ 195208 h 3287563"/>
                  <a:gd name="connsiteX1362" fmla="*/ 360883 w 3329862"/>
                  <a:gd name="connsiteY1362" fmla="*/ 206013 h 3287563"/>
                  <a:gd name="connsiteX1363" fmla="*/ 344315 w 3329862"/>
                  <a:gd name="connsiteY1363" fmla="*/ 219699 h 3287563"/>
                  <a:gd name="connsiteX1364" fmla="*/ 335311 w 3329862"/>
                  <a:gd name="connsiteY1364" fmla="*/ 226902 h 3287563"/>
                  <a:gd name="connsiteX1365" fmla="*/ 326667 w 3329862"/>
                  <a:gd name="connsiteY1365" fmla="*/ 234466 h 3287563"/>
                  <a:gd name="connsiteX1366" fmla="*/ 310460 w 3329862"/>
                  <a:gd name="connsiteY1366" fmla="*/ 249232 h 3287563"/>
                  <a:gd name="connsiteX1367" fmla="*/ 306498 w 3329862"/>
                  <a:gd name="connsiteY1367" fmla="*/ 252834 h 3287563"/>
                  <a:gd name="connsiteX1368" fmla="*/ 302897 w 3329862"/>
                  <a:gd name="connsiteY1368" fmla="*/ 256436 h 3287563"/>
                  <a:gd name="connsiteX1369" fmla="*/ 296414 w 3329862"/>
                  <a:gd name="connsiteY1369" fmla="*/ 262919 h 3287563"/>
                  <a:gd name="connsiteX1370" fmla="*/ 282367 w 3329862"/>
                  <a:gd name="connsiteY1370" fmla="*/ 278406 h 3287563"/>
                  <a:gd name="connsiteX1371" fmla="*/ 282367 w 3329862"/>
                  <a:gd name="connsiteY1371" fmla="*/ 276245 h 3287563"/>
                  <a:gd name="connsiteX1372" fmla="*/ 269402 w 3329862"/>
                  <a:gd name="connsiteY1372" fmla="*/ 289571 h 3287563"/>
                  <a:gd name="connsiteX1373" fmla="*/ 256796 w 3329862"/>
                  <a:gd name="connsiteY1373" fmla="*/ 303257 h 3287563"/>
                  <a:gd name="connsiteX1374" fmla="*/ 244550 w 3329862"/>
                  <a:gd name="connsiteY1374" fmla="*/ 317663 h 3287563"/>
                  <a:gd name="connsiteX1375" fmla="*/ 231945 w 3329862"/>
                  <a:gd name="connsiteY1375" fmla="*/ 332430 h 3287563"/>
                  <a:gd name="connsiteX1376" fmla="*/ 219339 w 3329862"/>
                  <a:gd name="connsiteY1376" fmla="*/ 347917 h 3287563"/>
                  <a:gd name="connsiteX1377" fmla="*/ 206733 w 3329862"/>
                  <a:gd name="connsiteY1377" fmla="*/ 364124 h 3287563"/>
                  <a:gd name="connsiteX1378" fmla="*/ 203492 w 3329862"/>
                  <a:gd name="connsiteY1378" fmla="*/ 368446 h 3287563"/>
                  <a:gd name="connsiteX1379" fmla="*/ 200250 w 3329862"/>
                  <a:gd name="connsiteY1379" fmla="*/ 372768 h 3287563"/>
                  <a:gd name="connsiteX1380" fmla="*/ 193767 w 3329862"/>
                  <a:gd name="connsiteY1380" fmla="*/ 381772 h 3287563"/>
                  <a:gd name="connsiteX1381" fmla="*/ 180441 w 3329862"/>
                  <a:gd name="connsiteY1381" fmla="*/ 400141 h 3287563"/>
                  <a:gd name="connsiteX1382" fmla="*/ 201331 w 3329862"/>
                  <a:gd name="connsiteY1382" fmla="*/ 368806 h 3287563"/>
                  <a:gd name="connsiteX1383" fmla="*/ 169276 w 3329862"/>
                  <a:gd name="connsiteY1383" fmla="*/ 415628 h 3287563"/>
                  <a:gd name="connsiteX1384" fmla="*/ 162073 w 3329862"/>
                  <a:gd name="connsiteY1384" fmla="*/ 426432 h 3287563"/>
                  <a:gd name="connsiteX1385" fmla="*/ 158472 w 3329862"/>
                  <a:gd name="connsiteY1385" fmla="*/ 431835 h 3287563"/>
                  <a:gd name="connsiteX1386" fmla="*/ 155230 w 3329862"/>
                  <a:gd name="connsiteY1386" fmla="*/ 437237 h 3287563"/>
                  <a:gd name="connsiteX1387" fmla="*/ 142624 w 3329862"/>
                  <a:gd name="connsiteY1387" fmla="*/ 458127 h 3287563"/>
                  <a:gd name="connsiteX1388" fmla="*/ 131099 w 3329862"/>
                  <a:gd name="connsiteY1388" fmla="*/ 478656 h 3287563"/>
                  <a:gd name="connsiteX1389" fmla="*/ 120294 w 3329862"/>
                  <a:gd name="connsiteY1389" fmla="*/ 499185 h 3287563"/>
                  <a:gd name="connsiteX1390" fmla="*/ 110930 w 3329862"/>
                  <a:gd name="connsiteY1390" fmla="*/ 520435 h 3287563"/>
                  <a:gd name="connsiteX1391" fmla="*/ 102286 w 3329862"/>
                  <a:gd name="connsiteY1391" fmla="*/ 542765 h 3287563"/>
                  <a:gd name="connsiteX1392" fmla="*/ 108769 w 3329862"/>
                  <a:gd name="connsiteY1392" fmla="*/ 527998 h 3287563"/>
                  <a:gd name="connsiteX1393" fmla="*/ 114892 w 3329862"/>
                  <a:gd name="connsiteY1393" fmla="*/ 514672 h 3287563"/>
                  <a:gd name="connsiteX1394" fmla="*/ 120294 w 3329862"/>
                  <a:gd name="connsiteY1394" fmla="*/ 502787 h 3287563"/>
                  <a:gd name="connsiteX1395" fmla="*/ 125337 w 3329862"/>
                  <a:gd name="connsiteY1395" fmla="*/ 492702 h 3287563"/>
                  <a:gd name="connsiteX1396" fmla="*/ 121735 w 3329862"/>
                  <a:gd name="connsiteY1396" fmla="*/ 499906 h 3287563"/>
                  <a:gd name="connsiteX1397" fmla="*/ 118493 w 3329862"/>
                  <a:gd name="connsiteY1397" fmla="*/ 507469 h 3287563"/>
                  <a:gd name="connsiteX1398" fmla="*/ 111650 w 3329862"/>
                  <a:gd name="connsiteY1398" fmla="*/ 522956 h 3287563"/>
                  <a:gd name="connsiteX1399" fmla="*/ 104447 w 3329862"/>
                  <a:gd name="connsiteY1399" fmla="*/ 539163 h 3287563"/>
                  <a:gd name="connsiteX1400" fmla="*/ 97964 w 3329862"/>
                  <a:gd name="connsiteY1400" fmla="*/ 556091 h 3287563"/>
                  <a:gd name="connsiteX1401" fmla="*/ 91121 w 3329862"/>
                  <a:gd name="connsiteY1401" fmla="*/ 573019 h 3287563"/>
                  <a:gd name="connsiteX1402" fmla="*/ 85359 w 3329862"/>
                  <a:gd name="connsiteY1402" fmla="*/ 590306 h 3287563"/>
                  <a:gd name="connsiteX1403" fmla="*/ 79596 w 3329862"/>
                  <a:gd name="connsiteY1403" fmla="*/ 607234 h 3287563"/>
                  <a:gd name="connsiteX1404" fmla="*/ 74554 w 3329862"/>
                  <a:gd name="connsiteY1404" fmla="*/ 623801 h 3287563"/>
                  <a:gd name="connsiteX1405" fmla="*/ 68791 w 3329862"/>
                  <a:gd name="connsiteY1405" fmla="*/ 646852 h 3287563"/>
                  <a:gd name="connsiteX1406" fmla="*/ 64109 w 3329862"/>
                  <a:gd name="connsiteY1406" fmla="*/ 669902 h 3287563"/>
                  <a:gd name="connsiteX1407" fmla="*/ 61948 w 3329862"/>
                  <a:gd name="connsiteY1407" fmla="*/ 681427 h 3287563"/>
                  <a:gd name="connsiteX1408" fmla="*/ 59787 w 3329862"/>
                  <a:gd name="connsiteY1408" fmla="*/ 692953 h 3287563"/>
                  <a:gd name="connsiteX1409" fmla="*/ 56546 w 3329862"/>
                  <a:gd name="connsiteY1409" fmla="*/ 716363 h 3287563"/>
                  <a:gd name="connsiteX1410" fmla="*/ 49702 w 3329862"/>
                  <a:gd name="connsiteY1410" fmla="*/ 745897 h 3287563"/>
                  <a:gd name="connsiteX1411" fmla="*/ 46461 w 3329862"/>
                  <a:gd name="connsiteY1411" fmla="*/ 769667 h 3287563"/>
                  <a:gd name="connsiteX1412" fmla="*/ 44660 w 3329862"/>
                  <a:gd name="connsiteY1412" fmla="*/ 790557 h 3287563"/>
                  <a:gd name="connsiteX1413" fmla="*/ 43580 w 3329862"/>
                  <a:gd name="connsiteY1413" fmla="*/ 809285 h 3287563"/>
                  <a:gd name="connsiteX1414" fmla="*/ 43580 w 3329862"/>
                  <a:gd name="connsiteY1414" fmla="*/ 826213 h 3287563"/>
                  <a:gd name="connsiteX1415" fmla="*/ 43580 w 3329862"/>
                  <a:gd name="connsiteY1415" fmla="*/ 841700 h 3287563"/>
                  <a:gd name="connsiteX1416" fmla="*/ 43580 w 3329862"/>
                  <a:gd name="connsiteY1416" fmla="*/ 856466 h 3287563"/>
                  <a:gd name="connsiteX1417" fmla="*/ 44300 w 3329862"/>
                  <a:gd name="connsiteY1417" fmla="*/ 886000 h 3287563"/>
                  <a:gd name="connsiteX1418" fmla="*/ 41419 w 3329862"/>
                  <a:gd name="connsiteY1418" fmla="*/ 817929 h 3287563"/>
                  <a:gd name="connsiteX1419" fmla="*/ 40338 w 3329862"/>
                  <a:gd name="connsiteY1419" fmla="*/ 854305 h 3287563"/>
                  <a:gd name="connsiteX1420" fmla="*/ 40338 w 3329862"/>
                  <a:gd name="connsiteY1420" fmla="*/ 891042 h 3287563"/>
                  <a:gd name="connsiteX1421" fmla="*/ 40338 w 3329862"/>
                  <a:gd name="connsiteY1421" fmla="*/ 961994 h 3287563"/>
                  <a:gd name="connsiteX1422" fmla="*/ 42139 w 3329862"/>
                  <a:gd name="connsiteY1422" fmla="*/ 1074725 h 3287563"/>
                  <a:gd name="connsiteX1423" fmla="*/ 43220 w 3329862"/>
                  <a:gd name="connsiteY1423" fmla="*/ 1045912 h 3287563"/>
                  <a:gd name="connsiteX1424" fmla="*/ 42859 w 3329862"/>
                  <a:gd name="connsiteY1424" fmla="*/ 1110381 h 3287563"/>
                  <a:gd name="connsiteX1425" fmla="*/ 43940 w 3329862"/>
                  <a:gd name="connsiteY1425" fmla="*/ 1125508 h 3287563"/>
                  <a:gd name="connsiteX1426" fmla="*/ 41419 w 3329862"/>
                  <a:gd name="connsiteY1426" fmla="*/ 1125508 h 3287563"/>
                  <a:gd name="connsiteX1427" fmla="*/ 41419 w 3329862"/>
                  <a:gd name="connsiteY1427" fmla="*/ 1238599 h 3287563"/>
                  <a:gd name="connsiteX1428" fmla="*/ 40338 w 3329862"/>
                  <a:gd name="connsiteY1428" fmla="*/ 1071123 h 3287563"/>
                  <a:gd name="connsiteX1429" fmla="*/ 38177 w 3329862"/>
                  <a:gd name="connsiteY1429" fmla="*/ 1356012 h 3287563"/>
                  <a:gd name="connsiteX1430" fmla="*/ 36376 w 3329862"/>
                  <a:gd name="connsiteY1430" fmla="*/ 1361775 h 3287563"/>
                  <a:gd name="connsiteX1431" fmla="*/ 40338 w 3329862"/>
                  <a:gd name="connsiteY1431" fmla="*/ 1402473 h 3287563"/>
                  <a:gd name="connsiteX1432" fmla="*/ 41779 w 3329862"/>
                  <a:gd name="connsiteY1432" fmla="*/ 1290822 h 3287563"/>
                  <a:gd name="connsiteX1433" fmla="*/ 42859 w 3329862"/>
                  <a:gd name="connsiteY1433" fmla="*/ 1305229 h 3287563"/>
                  <a:gd name="connsiteX1434" fmla="*/ 41779 w 3329862"/>
                  <a:gd name="connsiteY1434" fmla="*/ 1351690 h 3287563"/>
                  <a:gd name="connsiteX1435" fmla="*/ 43940 w 3329862"/>
                  <a:gd name="connsiteY1435" fmla="*/ 1360334 h 3287563"/>
                  <a:gd name="connsiteX1436" fmla="*/ 40698 w 3329862"/>
                  <a:gd name="connsiteY1436" fmla="*/ 1454336 h 3287563"/>
                  <a:gd name="connsiteX1437" fmla="*/ 44660 w 3329862"/>
                  <a:gd name="connsiteY1437" fmla="*/ 1410757 h 3287563"/>
                  <a:gd name="connsiteX1438" fmla="*/ 44660 w 3329862"/>
                  <a:gd name="connsiteY1438" fmla="*/ 1546898 h 3287563"/>
                  <a:gd name="connsiteX1439" fmla="*/ 42859 w 3329862"/>
                  <a:gd name="connsiteY1439" fmla="*/ 1533932 h 3287563"/>
                  <a:gd name="connsiteX1440" fmla="*/ 45020 w 3329862"/>
                  <a:gd name="connsiteY1440" fmla="*/ 1599122 h 3287563"/>
                  <a:gd name="connsiteX1441" fmla="*/ 39618 w 3329862"/>
                  <a:gd name="connsiteY1441" fmla="*/ 1540775 h 3287563"/>
                  <a:gd name="connsiteX1442" fmla="*/ 38898 w 3329862"/>
                  <a:gd name="connsiteY1442" fmla="*/ 1436688 h 3287563"/>
                  <a:gd name="connsiteX1443" fmla="*/ 37457 w 3329862"/>
                  <a:gd name="connsiteY1443" fmla="*/ 1498996 h 3287563"/>
                  <a:gd name="connsiteX1444" fmla="*/ 34576 w 3329862"/>
                  <a:gd name="connsiteY1444" fmla="*/ 1447493 h 3287563"/>
                  <a:gd name="connsiteX1445" fmla="*/ 37097 w 3329862"/>
                  <a:gd name="connsiteY1445" fmla="*/ 1599842 h 3287563"/>
                  <a:gd name="connsiteX1446" fmla="*/ 38898 w 3329862"/>
                  <a:gd name="connsiteY1446" fmla="*/ 1586876 h 3287563"/>
                  <a:gd name="connsiteX1447" fmla="*/ 41059 w 3329862"/>
                  <a:gd name="connsiteY1447" fmla="*/ 1675476 h 3287563"/>
                  <a:gd name="connsiteX1448" fmla="*/ 40338 w 3329862"/>
                  <a:gd name="connsiteY1448" fmla="*/ 1663230 h 3287563"/>
                  <a:gd name="connsiteX1449" fmla="*/ 40698 w 3329862"/>
                  <a:gd name="connsiteY1449" fmla="*/ 1734182 h 3287563"/>
                  <a:gd name="connsiteX1450" fmla="*/ 47541 w 3329862"/>
                  <a:gd name="connsiteY1450" fmla="*/ 1819541 h 3287563"/>
                  <a:gd name="connsiteX1451" fmla="*/ 46461 w 3329862"/>
                  <a:gd name="connsiteY1451" fmla="*/ 1811617 h 3287563"/>
                  <a:gd name="connsiteX1452" fmla="*/ 30614 w 3329862"/>
                  <a:gd name="connsiteY1452" fmla="*/ 1696726 h 3287563"/>
                  <a:gd name="connsiteX1453" fmla="*/ 30614 w 3329862"/>
                  <a:gd name="connsiteY1453" fmla="*/ 1887252 h 3287563"/>
                  <a:gd name="connsiteX1454" fmla="*/ 30254 w 3329862"/>
                  <a:gd name="connsiteY1454" fmla="*/ 1988457 h 3287563"/>
                  <a:gd name="connsiteX1455" fmla="*/ 30254 w 3329862"/>
                  <a:gd name="connsiteY1455" fmla="*/ 2039960 h 3287563"/>
                  <a:gd name="connsiteX1456" fmla="*/ 30254 w 3329862"/>
                  <a:gd name="connsiteY1456" fmla="*/ 2065532 h 3287563"/>
                  <a:gd name="connsiteX1457" fmla="*/ 30974 w 3329862"/>
                  <a:gd name="connsiteY1457" fmla="*/ 2091104 h 3287563"/>
                  <a:gd name="connsiteX1458" fmla="*/ 29173 w 3329862"/>
                  <a:gd name="connsiteY1458" fmla="*/ 2089663 h 3287563"/>
                  <a:gd name="connsiteX1459" fmla="*/ 27372 w 3329862"/>
                  <a:gd name="connsiteY1459" fmla="*/ 2055447 h 3287563"/>
                  <a:gd name="connsiteX1460" fmla="*/ 27012 w 3329862"/>
                  <a:gd name="connsiteY1460" fmla="*/ 2034918 h 3287563"/>
                  <a:gd name="connsiteX1461" fmla="*/ 27012 w 3329862"/>
                  <a:gd name="connsiteY1461" fmla="*/ 2016550 h 3287563"/>
                  <a:gd name="connsiteX1462" fmla="*/ 26292 w 3329862"/>
                  <a:gd name="connsiteY1462" fmla="*/ 2001423 h 3287563"/>
                  <a:gd name="connsiteX1463" fmla="*/ 27012 w 3329862"/>
                  <a:gd name="connsiteY1463" fmla="*/ 1938395 h 3287563"/>
                  <a:gd name="connsiteX1464" fmla="*/ 29893 w 3329862"/>
                  <a:gd name="connsiteY1464" fmla="*/ 2013669 h 3287563"/>
                  <a:gd name="connsiteX1465" fmla="*/ 27733 w 3329862"/>
                  <a:gd name="connsiteY1465" fmla="*/ 1746428 h 3287563"/>
                  <a:gd name="connsiteX1466" fmla="*/ 25932 w 3329862"/>
                  <a:gd name="connsiteY1466" fmla="*/ 1954242 h 3287563"/>
                  <a:gd name="connsiteX1467" fmla="*/ 25211 w 3329862"/>
                  <a:gd name="connsiteY1467" fmla="*/ 1877527 h 3287563"/>
                  <a:gd name="connsiteX1468" fmla="*/ 24491 w 3329862"/>
                  <a:gd name="connsiteY1468" fmla="*/ 1977652 h 3287563"/>
                  <a:gd name="connsiteX1469" fmla="*/ 24491 w 3329862"/>
                  <a:gd name="connsiteY1469" fmla="*/ 2084621 h 3287563"/>
                  <a:gd name="connsiteX1470" fmla="*/ 26292 w 3329862"/>
                  <a:gd name="connsiteY1470" fmla="*/ 2101188 h 3287563"/>
                  <a:gd name="connsiteX1471" fmla="*/ 24851 w 3329862"/>
                  <a:gd name="connsiteY1471" fmla="*/ 2012948 h 3287563"/>
                  <a:gd name="connsiteX1472" fmla="*/ 25211 w 3329862"/>
                  <a:gd name="connsiteY1472" fmla="*/ 2059409 h 3287563"/>
                  <a:gd name="connsiteX1473" fmla="*/ 25932 w 3329862"/>
                  <a:gd name="connsiteY1473" fmla="*/ 2079938 h 3287563"/>
                  <a:gd name="connsiteX1474" fmla="*/ 26292 w 3329862"/>
                  <a:gd name="connsiteY1474" fmla="*/ 2089303 h 3287563"/>
                  <a:gd name="connsiteX1475" fmla="*/ 27372 w 3329862"/>
                  <a:gd name="connsiteY1475" fmla="*/ 2097947 h 3287563"/>
                  <a:gd name="connsiteX1476" fmla="*/ 30614 w 3329862"/>
                  <a:gd name="connsiteY1476" fmla="*/ 2125319 h 3287563"/>
                  <a:gd name="connsiteX1477" fmla="*/ 33495 w 3329862"/>
                  <a:gd name="connsiteY1477" fmla="*/ 2137204 h 3287563"/>
                  <a:gd name="connsiteX1478" fmla="*/ 32415 w 3329862"/>
                  <a:gd name="connsiteY1478" fmla="*/ 2125679 h 3287563"/>
                  <a:gd name="connsiteX1479" fmla="*/ 36016 w 3329862"/>
                  <a:gd name="connsiteY1479" fmla="*/ 2149090 h 3287563"/>
                  <a:gd name="connsiteX1480" fmla="*/ 38898 w 3329862"/>
                  <a:gd name="connsiteY1480" fmla="*/ 2171780 h 3287563"/>
                  <a:gd name="connsiteX1481" fmla="*/ 42859 w 3329862"/>
                  <a:gd name="connsiteY1481" fmla="*/ 2194470 h 3287563"/>
                  <a:gd name="connsiteX1482" fmla="*/ 3198963 w 3329862"/>
                  <a:gd name="connsiteY1482" fmla="*/ 2460270 h 3287563"/>
                  <a:gd name="connsiteX1483" fmla="*/ 3195002 w 3329862"/>
                  <a:gd name="connsiteY1483" fmla="*/ 2468914 h 3287563"/>
                  <a:gd name="connsiteX1484" fmla="*/ 3198963 w 3329862"/>
                  <a:gd name="connsiteY1484" fmla="*/ 2460270 h 3287563"/>
                  <a:gd name="connsiteX1485" fmla="*/ 28093 w 3329862"/>
                  <a:gd name="connsiteY1485" fmla="*/ 907609 h 3287563"/>
                  <a:gd name="connsiteX1486" fmla="*/ 27012 w 3329862"/>
                  <a:gd name="connsiteY1486" fmla="*/ 1167287 h 3287563"/>
                  <a:gd name="connsiteX1487" fmla="*/ 34936 w 3329862"/>
                  <a:gd name="connsiteY1487" fmla="*/ 1162244 h 3287563"/>
                  <a:gd name="connsiteX1488" fmla="*/ 34936 w 3329862"/>
                  <a:gd name="connsiteY1488" fmla="*/ 1178812 h 3287563"/>
                  <a:gd name="connsiteX1489" fmla="*/ 35656 w 3329862"/>
                  <a:gd name="connsiteY1489" fmla="*/ 1035107 h 3287563"/>
                  <a:gd name="connsiteX1490" fmla="*/ 31334 w 3329862"/>
                  <a:gd name="connsiteY1490" fmla="*/ 927418 h 3287563"/>
                  <a:gd name="connsiteX1491" fmla="*/ 29173 w 3329862"/>
                  <a:gd name="connsiteY1491" fmla="*/ 874835 h 3287563"/>
                  <a:gd name="connsiteX1492" fmla="*/ 28453 w 3329862"/>
                  <a:gd name="connsiteY1492" fmla="*/ 858627 h 3287563"/>
                  <a:gd name="connsiteX1493" fmla="*/ 28093 w 3329862"/>
                  <a:gd name="connsiteY1493" fmla="*/ 852865 h 3287563"/>
                  <a:gd name="connsiteX1494" fmla="*/ 28093 w 3329862"/>
                  <a:gd name="connsiteY1494" fmla="*/ 918775 h 3287563"/>
                  <a:gd name="connsiteX1495" fmla="*/ 29173 w 3329862"/>
                  <a:gd name="connsiteY1495" fmla="*/ 907609 h 3287563"/>
                  <a:gd name="connsiteX1496" fmla="*/ 35296 w 3329862"/>
                  <a:gd name="connsiteY1496" fmla="*/ 845662 h 3287563"/>
                  <a:gd name="connsiteX1497" fmla="*/ 35296 w 3329862"/>
                  <a:gd name="connsiteY1497" fmla="*/ 799921 h 3287563"/>
                  <a:gd name="connsiteX1498" fmla="*/ 34576 w 3329862"/>
                  <a:gd name="connsiteY1498" fmla="*/ 825853 h 3287563"/>
                  <a:gd name="connsiteX1499" fmla="*/ 34576 w 3329862"/>
                  <a:gd name="connsiteY1499" fmla="*/ 851784 h 3287563"/>
                  <a:gd name="connsiteX1500" fmla="*/ 35656 w 3329862"/>
                  <a:gd name="connsiteY1500" fmla="*/ 845662 h 3287563"/>
                  <a:gd name="connsiteX1501" fmla="*/ 34215 w 3329862"/>
                  <a:gd name="connsiteY1501" fmla="*/ 802442 h 3287563"/>
                  <a:gd name="connsiteX1502" fmla="*/ 33855 w 3329862"/>
                  <a:gd name="connsiteY1502" fmla="*/ 815048 h 3287563"/>
                  <a:gd name="connsiteX1503" fmla="*/ 33855 w 3329862"/>
                  <a:gd name="connsiteY1503" fmla="*/ 802442 h 3287563"/>
                  <a:gd name="connsiteX1504" fmla="*/ 32054 w 3329862"/>
                  <a:gd name="connsiteY1504" fmla="*/ 1766237 h 3287563"/>
                  <a:gd name="connsiteX1505" fmla="*/ 32054 w 3329862"/>
                  <a:gd name="connsiteY1505" fmla="*/ 1761195 h 3287563"/>
                  <a:gd name="connsiteX1506" fmla="*/ 32054 w 3329862"/>
                  <a:gd name="connsiteY1506" fmla="*/ 1796851 h 3287563"/>
                  <a:gd name="connsiteX1507" fmla="*/ 32054 w 3329862"/>
                  <a:gd name="connsiteY1507" fmla="*/ 1766237 h 3287563"/>
                  <a:gd name="connsiteX1508" fmla="*/ 34215 w 3329862"/>
                  <a:gd name="connsiteY1508" fmla="*/ 1665752 h 3287563"/>
                  <a:gd name="connsiteX1509" fmla="*/ 32415 w 3329862"/>
                  <a:gd name="connsiteY1509" fmla="*/ 1653866 h 3287563"/>
                  <a:gd name="connsiteX1510" fmla="*/ 32415 w 3329862"/>
                  <a:gd name="connsiteY1510" fmla="*/ 1687361 h 3287563"/>
                  <a:gd name="connsiteX1511" fmla="*/ 34215 w 3329862"/>
                  <a:gd name="connsiteY1511" fmla="*/ 1665752 h 3287563"/>
                  <a:gd name="connsiteX1512" fmla="*/ 39618 w 3329862"/>
                  <a:gd name="connsiteY1512" fmla="*/ 1342326 h 3287563"/>
                  <a:gd name="connsiteX1513" fmla="*/ 35296 w 3329862"/>
                  <a:gd name="connsiteY1513" fmla="*/ 1249404 h 3287563"/>
                  <a:gd name="connsiteX1514" fmla="*/ 34215 w 3329862"/>
                  <a:gd name="connsiteY1514" fmla="*/ 1275696 h 3287563"/>
                  <a:gd name="connsiteX1515" fmla="*/ 34215 w 3329862"/>
                  <a:gd name="connsiteY1515" fmla="*/ 1333322 h 3287563"/>
                  <a:gd name="connsiteX1516" fmla="*/ 35296 w 3329862"/>
                  <a:gd name="connsiteY1516" fmla="*/ 1344847 h 3287563"/>
                  <a:gd name="connsiteX1517" fmla="*/ 37457 w 3329862"/>
                  <a:gd name="connsiteY1517" fmla="*/ 1319275 h 3287563"/>
                  <a:gd name="connsiteX1518" fmla="*/ 38898 w 3329862"/>
                  <a:gd name="connsiteY1518" fmla="*/ 1421561 h 3287563"/>
                  <a:gd name="connsiteX1519" fmla="*/ 39978 w 3329862"/>
                  <a:gd name="connsiteY1519" fmla="*/ 1342326 h 3287563"/>
                  <a:gd name="connsiteX1520" fmla="*/ 3207967 w 3329862"/>
                  <a:gd name="connsiteY1520" fmla="*/ 439758 h 3287563"/>
                  <a:gd name="connsiteX1521" fmla="*/ 3214090 w 3329862"/>
                  <a:gd name="connsiteY1521" fmla="*/ 453084 h 3287563"/>
                  <a:gd name="connsiteX1522" fmla="*/ 3193561 w 3329862"/>
                  <a:gd name="connsiteY1522" fmla="*/ 419589 h 3287563"/>
                  <a:gd name="connsiteX1523" fmla="*/ 3179875 w 3329862"/>
                  <a:gd name="connsiteY1523" fmla="*/ 397980 h 3287563"/>
                  <a:gd name="connsiteX1524" fmla="*/ 3173392 w 3329862"/>
                  <a:gd name="connsiteY1524" fmla="*/ 387535 h 3287563"/>
                  <a:gd name="connsiteX1525" fmla="*/ 3166549 w 3329862"/>
                  <a:gd name="connsiteY1525" fmla="*/ 377450 h 3287563"/>
                  <a:gd name="connsiteX1526" fmla="*/ 3153223 w 3329862"/>
                  <a:gd name="connsiteY1526" fmla="*/ 357641 h 3287563"/>
                  <a:gd name="connsiteX1527" fmla="*/ 3139176 w 3329862"/>
                  <a:gd name="connsiteY1527" fmla="*/ 338913 h 3287563"/>
                  <a:gd name="connsiteX1528" fmla="*/ 3125130 w 3329862"/>
                  <a:gd name="connsiteY1528" fmla="*/ 320905 h 3287563"/>
                  <a:gd name="connsiteX1529" fmla="*/ 3110363 w 3329862"/>
                  <a:gd name="connsiteY1529" fmla="*/ 303617 h 3287563"/>
                  <a:gd name="connsiteX1530" fmla="*/ 3102800 w 3329862"/>
                  <a:gd name="connsiteY1530" fmla="*/ 294973 h 3287563"/>
                  <a:gd name="connsiteX1531" fmla="*/ 3094876 w 3329862"/>
                  <a:gd name="connsiteY1531" fmla="*/ 286689 h 3287563"/>
                  <a:gd name="connsiteX1532" fmla="*/ 3078309 w 3329862"/>
                  <a:gd name="connsiteY1532" fmla="*/ 270482 h 3287563"/>
                  <a:gd name="connsiteX1533" fmla="*/ 3074707 w 3329862"/>
                  <a:gd name="connsiteY1533" fmla="*/ 266520 h 3287563"/>
                  <a:gd name="connsiteX1534" fmla="*/ 3071106 w 3329862"/>
                  <a:gd name="connsiteY1534" fmla="*/ 262919 h 3287563"/>
                  <a:gd name="connsiteX1535" fmla="*/ 3064623 w 3329862"/>
                  <a:gd name="connsiteY1535" fmla="*/ 256076 h 3287563"/>
                  <a:gd name="connsiteX1536" fmla="*/ 3053818 w 3329862"/>
                  <a:gd name="connsiteY1536" fmla="*/ 244550 h 3287563"/>
                  <a:gd name="connsiteX1537" fmla="*/ 3036530 w 3329862"/>
                  <a:gd name="connsiteY1537" fmla="*/ 226542 h 3287563"/>
                  <a:gd name="connsiteX1538" fmla="*/ 3065343 w 3329862"/>
                  <a:gd name="connsiteY1538" fmla="*/ 253554 h 3287563"/>
                  <a:gd name="connsiteX1539" fmla="*/ 3077229 w 3329862"/>
                  <a:gd name="connsiteY1539" fmla="*/ 264359 h 3287563"/>
                  <a:gd name="connsiteX1540" fmla="*/ 3087313 w 3329862"/>
                  <a:gd name="connsiteY1540" fmla="*/ 274444 h 3287563"/>
                  <a:gd name="connsiteX1541" fmla="*/ 3104601 w 3329862"/>
                  <a:gd name="connsiteY1541" fmla="*/ 292092 h 3287563"/>
                  <a:gd name="connsiteX1542" fmla="*/ 3128372 w 3329862"/>
                  <a:gd name="connsiteY1542" fmla="*/ 319464 h 3287563"/>
                  <a:gd name="connsiteX1543" fmla="*/ 3151422 w 3329862"/>
                  <a:gd name="connsiteY1543" fmla="*/ 351158 h 3287563"/>
                  <a:gd name="connsiteX1544" fmla="*/ 3169070 w 3329862"/>
                  <a:gd name="connsiteY1544" fmla="*/ 378531 h 3287563"/>
                  <a:gd name="connsiteX1545" fmla="*/ 3176273 w 3329862"/>
                  <a:gd name="connsiteY1545" fmla="*/ 388976 h 3287563"/>
                  <a:gd name="connsiteX1546" fmla="*/ 3184917 w 3329862"/>
                  <a:gd name="connsiteY1546" fmla="*/ 402302 h 3287563"/>
                  <a:gd name="connsiteX1547" fmla="*/ 3195722 w 3329862"/>
                  <a:gd name="connsiteY1547" fmla="*/ 418869 h 3287563"/>
                  <a:gd name="connsiteX1548" fmla="*/ 3208328 w 3329862"/>
                  <a:gd name="connsiteY1548" fmla="*/ 439758 h 3287563"/>
                  <a:gd name="connsiteX1549" fmla="*/ 2553552 w 3329862"/>
                  <a:gd name="connsiteY1549" fmla="*/ 23771 h 3287563"/>
                  <a:gd name="connsiteX1550" fmla="*/ 2563277 w 3329862"/>
                  <a:gd name="connsiteY1550" fmla="*/ 23771 h 3287563"/>
                  <a:gd name="connsiteX1551" fmla="*/ 2534103 w 3329862"/>
                  <a:gd name="connsiteY1551" fmla="*/ 22330 h 3287563"/>
                  <a:gd name="connsiteX1552" fmla="*/ 2505651 w 3329862"/>
                  <a:gd name="connsiteY1552" fmla="*/ 22330 h 3287563"/>
                  <a:gd name="connsiteX1553" fmla="*/ 2477918 w 3329862"/>
                  <a:gd name="connsiteY1553" fmla="*/ 22690 h 3287563"/>
                  <a:gd name="connsiteX1554" fmla="*/ 2450906 w 3329862"/>
                  <a:gd name="connsiteY1554" fmla="*/ 23411 h 3287563"/>
                  <a:gd name="connsiteX1555" fmla="*/ 2350781 w 3329862"/>
                  <a:gd name="connsiteY1555" fmla="*/ 25211 h 3287563"/>
                  <a:gd name="connsiteX1556" fmla="*/ 2192669 w 3329862"/>
                  <a:gd name="connsiteY1556" fmla="*/ 26292 h 3287563"/>
                  <a:gd name="connsiteX1557" fmla="*/ 2320887 w 3329862"/>
                  <a:gd name="connsiteY1557" fmla="*/ 29893 h 3287563"/>
                  <a:gd name="connsiteX1558" fmla="*/ 2288833 w 3329862"/>
                  <a:gd name="connsiteY1558" fmla="*/ 31694 h 3287563"/>
                  <a:gd name="connsiteX1559" fmla="*/ 2269024 w 3329862"/>
                  <a:gd name="connsiteY1559" fmla="*/ 30254 h 3287563"/>
                  <a:gd name="connsiteX1560" fmla="*/ 2213559 w 3329862"/>
                  <a:gd name="connsiteY1560" fmla="*/ 32054 h 3287563"/>
                  <a:gd name="connsiteX1561" fmla="*/ 2303599 w 3329862"/>
                  <a:gd name="connsiteY1561" fmla="*/ 33855 h 3287563"/>
                  <a:gd name="connsiteX1562" fmla="*/ 2428576 w 3329862"/>
                  <a:gd name="connsiteY1562" fmla="*/ 30254 h 3287563"/>
                  <a:gd name="connsiteX1563" fmla="*/ 2352221 w 3329862"/>
                  <a:gd name="connsiteY1563" fmla="*/ 28813 h 3287563"/>
                  <a:gd name="connsiteX1564" fmla="*/ 2426055 w 3329862"/>
                  <a:gd name="connsiteY1564" fmla="*/ 28813 h 3287563"/>
                  <a:gd name="connsiteX1565" fmla="*/ 2475037 w 3329862"/>
                  <a:gd name="connsiteY1565" fmla="*/ 28813 h 3287563"/>
                  <a:gd name="connsiteX1566" fmla="*/ 2496647 w 3329862"/>
                  <a:gd name="connsiteY1566" fmla="*/ 28813 h 3287563"/>
                  <a:gd name="connsiteX1567" fmla="*/ 2514294 w 3329862"/>
                  <a:gd name="connsiteY1567" fmla="*/ 28813 h 3287563"/>
                  <a:gd name="connsiteX1568" fmla="*/ 2503850 w 3329862"/>
                  <a:gd name="connsiteY1568" fmla="*/ 27733 h 3287563"/>
                  <a:gd name="connsiteX1569" fmla="*/ 2479359 w 3329862"/>
                  <a:gd name="connsiteY1569" fmla="*/ 27012 h 3287563"/>
                  <a:gd name="connsiteX1570" fmla="*/ 2437220 w 3329862"/>
                  <a:gd name="connsiteY1570" fmla="*/ 28093 h 3287563"/>
                  <a:gd name="connsiteX1571" fmla="*/ 2458469 w 3329862"/>
                  <a:gd name="connsiteY1571" fmla="*/ 25211 h 3287563"/>
                  <a:gd name="connsiteX1572" fmla="*/ 2482600 w 3329862"/>
                  <a:gd name="connsiteY1572" fmla="*/ 24851 h 3287563"/>
                  <a:gd name="connsiteX1573" fmla="*/ 2495566 w 3329862"/>
                  <a:gd name="connsiteY1573" fmla="*/ 24851 h 3287563"/>
                  <a:gd name="connsiteX1574" fmla="*/ 2508892 w 3329862"/>
                  <a:gd name="connsiteY1574" fmla="*/ 24851 h 3287563"/>
                  <a:gd name="connsiteX1575" fmla="*/ 2536264 w 3329862"/>
                  <a:gd name="connsiteY1575" fmla="*/ 25572 h 3287563"/>
                  <a:gd name="connsiteX1576" fmla="*/ 2563997 w 3329862"/>
                  <a:gd name="connsiteY1576" fmla="*/ 27733 h 3287563"/>
                  <a:gd name="connsiteX1577" fmla="*/ 2577683 w 3329862"/>
                  <a:gd name="connsiteY1577" fmla="*/ 28813 h 3287563"/>
                  <a:gd name="connsiteX1578" fmla="*/ 2591009 w 3329862"/>
                  <a:gd name="connsiteY1578" fmla="*/ 30614 h 3287563"/>
                  <a:gd name="connsiteX1579" fmla="*/ 2616221 w 3329862"/>
                  <a:gd name="connsiteY1579" fmla="*/ 34215 h 3287563"/>
                  <a:gd name="connsiteX1580" fmla="*/ 2656919 w 3329862"/>
                  <a:gd name="connsiteY1580" fmla="*/ 41779 h 3287563"/>
                  <a:gd name="connsiteX1581" fmla="*/ 2663762 w 3329862"/>
                  <a:gd name="connsiteY1581" fmla="*/ 45741 h 3287563"/>
                  <a:gd name="connsiteX1582" fmla="*/ 2689334 w 3329862"/>
                  <a:gd name="connsiteY1582" fmla="*/ 51503 h 3287563"/>
                  <a:gd name="connsiteX1583" fmla="*/ 2704460 w 3329862"/>
                  <a:gd name="connsiteY1583" fmla="*/ 54385 h 3287563"/>
                  <a:gd name="connsiteX1584" fmla="*/ 2721028 w 3329862"/>
                  <a:gd name="connsiteY1584" fmla="*/ 58346 h 3287563"/>
                  <a:gd name="connsiteX1585" fmla="*/ 2751282 w 3329862"/>
                  <a:gd name="connsiteY1585" fmla="*/ 67711 h 3287563"/>
                  <a:gd name="connsiteX1586" fmla="*/ 2740477 w 3329862"/>
                  <a:gd name="connsiteY1586" fmla="*/ 64109 h 3287563"/>
                  <a:gd name="connsiteX1587" fmla="*/ 2732553 w 3329862"/>
                  <a:gd name="connsiteY1587" fmla="*/ 61948 h 3287563"/>
                  <a:gd name="connsiteX1588" fmla="*/ 2723909 w 3329862"/>
                  <a:gd name="connsiteY1588" fmla="*/ 59787 h 3287563"/>
                  <a:gd name="connsiteX1589" fmla="*/ 2724990 w 3329862"/>
                  <a:gd name="connsiteY1589" fmla="*/ 60867 h 3287563"/>
                  <a:gd name="connsiteX1590" fmla="*/ 2708782 w 3329862"/>
                  <a:gd name="connsiteY1590" fmla="*/ 57626 h 3287563"/>
                  <a:gd name="connsiteX1591" fmla="*/ 2721748 w 3329862"/>
                  <a:gd name="connsiteY1591" fmla="*/ 63028 h 3287563"/>
                  <a:gd name="connsiteX1592" fmla="*/ 2762086 w 3329862"/>
                  <a:gd name="connsiteY1592" fmla="*/ 76715 h 3287563"/>
                  <a:gd name="connsiteX1593" fmla="*/ 2777573 w 3329862"/>
                  <a:gd name="connsiteY1593" fmla="*/ 81037 h 3287563"/>
                  <a:gd name="connsiteX1594" fmla="*/ 2790179 w 3329862"/>
                  <a:gd name="connsiteY1594" fmla="*/ 85719 h 3287563"/>
                  <a:gd name="connsiteX1595" fmla="*/ 2811429 w 3329862"/>
                  <a:gd name="connsiteY1595" fmla="*/ 94723 h 3287563"/>
                  <a:gd name="connsiteX1596" fmla="*/ 2831598 w 3329862"/>
                  <a:gd name="connsiteY1596" fmla="*/ 104447 h 3287563"/>
                  <a:gd name="connsiteX1597" fmla="*/ 2843483 w 3329862"/>
                  <a:gd name="connsiteY1597" fmla="*/ 109489 h 3287563"/>
                  <a:gd name="connsiteX1598" fmla="*/ 2857529 w 3329862"/>
                  <a:gd name="connsiteY1598" fmla="*/ 115612 h 3287563"/>
                  <a:gd name="connsiteX1599" fmla="*/ 2879859 w 3329862"/>
                  <a:gd name="connsiteY1599" fmla="*/ 129659 h 3287563"/>
                  <a:gd name="connsiteX1600" fmla="*/ 2913355 w 3329862"/>
                  <a:gd name="connsiteY1600" fmla="*/ 147306 h 3287563"/>
                  <a:gd name="connsiteX1601" fmla="*/ 2923439 w 3329862"/>
                  <a:gd name="connsiteY1601" fmla="*/ 152709 h 3287563"/>
                  <a:gd name="connsiteX1602" fmla="*/ 2929922 w 3329862"/>
                  <a:gd name="connsiteY1602" fmla="*/ 156311 h 3287563"/>
                  <a:gd name="connsiteX1603" fmla="*/ 2940007 w 3329862"/>
                  <a:gd name="connsiteY1603" fmla="*/ 159552 h 3287563"/>
                  <a:gd name="connsiteX1604" fmla="*/ 2922359 w 3329862"/>
                  <a:gd name="connsiteY1604" fmla="*/ 148027 h 3287563"/>
                  <a:gd name="connsiteX1605" fmla="*/ 2907592 w 3329862"/>
                  <a:gd name="connsiteY1605" fmla="*/ 139743 h 3287563"/>
                  <a:gd name="connsiteX1606" fmla="*/ 2883821 w 3329862"/>
                  <a:gd name="connsiteY1606" fmla="*/ 127498 h 3287563"/>
                  <a:gd name="connsiteX1607" fmla="*/ 2861491 w 3329862"/>
                  <a:gd name="connsiteY1607" fmla="*/ 117053 h 3287563"/>
                  <a:gd name="connsiteX1608" fmla="*/ 2848525 w 3329862"/>
                  <a:gd name="connsiteY1608" fmla="*/ 110930 h 3287563"/>
                  <a:gd name="connsiteX1609" fmla="*/ 2832678 w 3329862"/>
                  <a:gd name="connsiteY1609" fmla="*/ 103727 h 3287563"/>
                  <a:gd name="connsiteX1610" fmla="*/ 2844564 w 3329862"/>
                  <a:gd name="connsiteY1610" fmla="*/ 108409 h 3287563"/>
                  <a:gd name="connsiteX1611" fmla="*/ 2850326 w 3329862"/>
                  <a:gd name="connsiteY1611" fmla="*/ 110930 h 3287563"/>
                  <a:gd name="connsiteX1612" fmla="*/ 2856089 w 3329862"/>
                  <a:gd name="connsiteY1612" fmla="*/ 113451 h 3287563"/>
                  <a:gd name="connsiteX1613" fmla="*/ 2879139 w 3329862"/>
                  <a:gd name="connsiteY1613" fmla="*/ 124256 h 3287563"/>
                  <a:gd name="connsiteX1614" fmla="*/ 2901829 w 3329862"/>
                  <a:gd name="connsiteY1614" fmla="*/ 135781 h 3287563"/>
                  <a:gd name="connsiteX1615" fmla="*/ 2924160 w 3329862"/>
                  <a:gd name="connsiteY1615" fmla="*/ 147667 h 3287563"/>
                  <a:gd name="connsiteX1616" fmla="*/ 2902910 w 3329862"/>
                  <a:gd name="connsiteY1616" fmla="*/ 134701 h 3287563"/>
                  <a:gd name="connsiteX1617" fmla="*/ 2885982 w 3329862"/>
                  <a:gd name="connsiteY1617" fmla="*/ 124976 h 3287563"/>
                  <a:gd name="connsiteX1618" fmla="*/ 2910833 w 3329862"/>
                  <a:gd name="connsiteY1618" fmla="*/ 138663 h 3287563"/>
                  <a:gd name="connsiteX1619" fmla="*/ 2921998 w 3329862"/>
                  <a:gd name="connsiteY1619" fmla="*/ 144425 h 3287563"/>
                  <a:gd name="connsiteX1620" fmla="*/ 2932083 w 3329862"/>
                  <a:gd name="connsiteY1620" fmla="*/ 150188 h 3287563"/>
                  <a:gd name="connsiteX1621" fmla="*/ 2952612 w 3329862"/>
                  <a:gd name="connsiteY1621" fmla="*/ 162073 h 3287563"/>
                  <a:gd name="connsiteX1622" fmla="*/ 2934604 w 3329862"/>
                  <a:gd name="connsiteY1622" fmla="*/ 150548 h 3287563"/>
                  <a:gd name="connsiteX1623" fmla="*/ 2917316 w 3329862"/>
                  <a:gd name="connsiteY1623" fmla="*/ 139743 h 3287563"/>
                  <a:gd name="connsiteX1624" fmla="*/ 2886342 w 3329862"/>
                  <a:gd name="connsiteY1624" fmla="*/ 121735 h 3287563"/>
                  <a:gd name="connsiteX1625" fmla="*/ 2850326 w 3329862"/>
                  <a:gd name="connsiteY1625" fmla="*/ 102286 h 3287563"/>
                  <a:gd name="connsiteX1626" fmla="*/ 2857890 w 3329862"/>
                  <a:gd name="connsiteY1626" fmla="*/ 104807 h 3287563"/>
                  <a:gd name="connsiteX1627" fmla="*/ 2842403 w 3329862"/>
                  <a:gd name="connsiteY1627" fmla="*/ 96884 h 3287563"/>
                  <a:gd name="connsiteX1628" fmla="*/ 2824755 w 3329862"/>
                  <a:gd name="connsiteY1628" fmla="*/ 88960 h 3287563"/>
                  <a:gd name="connsiteX1629" fmla="*/ 2816111 w 3329862"/>
                  <a:gd name="connsiteY1629" fmla="*/ 85359 h 3287563"/>
                  <a:gd name="connsiteX1630" fmla="*/ 2807827 w 3329862"/>
                  <a:gd name="connsiteY1630" fmla="*/ 82477 h 3287563"/>
                  <a:gd name="connsiteX1631" fmla="*/ 2794141 w 3329862"/>
                  <a:gd name="connsiteY1631" fmla="*/ 77795 h 3287563"/>
                  <a:gd name="connsiteX1632" fmla="*/ 2776133 w 3329862"/>
                  <a:gd name="connsiteY1632" fmla="*/ 70952 h 3287563"/>
                  <a:gd name="connsiteX1633" fmla="*/ 2758125 w 3329862"/>
                  <a:gd name="connsiteY1633" fmla="*/ 65189 h 3287563"/>
                  <a:gd name="connsiteX1634" fmla="*/ 2741197 w 3329862"/>
                  <a:gd name="connsiteY1634" fmla="*/ 59787 h 3287563"/>
                  <a:gd name="connsiteX1635" fmla="*/ 2725350 w 3329862"/>
                  <a:gd name="connsiteY1635" fmla="*/ 55465 h 3287563"/>
                  <a:gd name="connsiteX1636" fmla="*/ 2699418 w 3329862"/>
                  <a:gd name="connsiteY1636" fmla="*/ 48262 h 3287563"/>
                  <a:gd name="connsiteX1637" fmla="*/ 2684651 w 3329862"/>
                  <a:gd name="connsiteY1637" fmla="*/ 44300 h 3287563"/>
                  <a:gd name="connsiteX1638" fmla="*/ 2704100 w 3329862"/>
                  <a:gd name="connsiteY1638" fmla="*/ 47902 h 3287563"/>
                  <a:gd name="connsiteX1639" fmla="*/ 2665923 w 3329862"/>
                  <a:gd name="connsiteY1639" fmla="*/ 39258 h 3287563"/>
                  <a:gd name="connsiteX1640" fmla="*/ 2636030 w 3329862"/>
                  <a:gd name="connsiteY1640" fmla="*/ 33855 h 3287563"/>
                  <a:gd name="connsiteX1641" fmla="*/ 2620903 w 3329862"/>
                  <a:gd name="connsiteY1641" fmla="*/ 31334 h 3287563"/>
                  <a:gd name="connsiteX1642" fmla="*/ 2603255 w 3329862"/>
                  <a:gd name="connsiteY1642" fmla="*/ 29173 h 3287563"/>
                  <a:gd name="connsiteX1643" fmla="*/ 2581645 w 3329862"/>
                  <a:gd name="connsiteY1643" fmla="*/ 26292 h 3287563"/>
                  <a:gd name="connsiteX1644" fmla="*/ 2554633 w 3329862"/>
                  <a:gd name="connsiteY1644" fmla="*/ 24131 h 3287563"/>
                  <a:gd name="connsiteX1645" fmla="*/ 479376 w 3329862"/>
                  <a:gd name="connsiteY1645" fmla="*/ 109129 h 3287563"/>
                  <a:gd name="connsiteX1646" fmla="*/ 493423 w 3329862"/>
                  <a:gd name="connsiteY1646" fmla="*/ 103727 h 3287563"/>
                  <a:gd name="connsiteX1647" fmla="*/ 509270 w 3329862"/>
                  <a:gd name="connsiteY1647" fmla="*/ 97964 h 3287563"/>
                  <a:gd name="connsiteX1648" fmla="*/ 552129 w 3329862"/>
                  <a:gd name="connsiteY1648" fmla="*/ 82117 h 3287563"/>
                  <a:gd name="connsiteX1649" fmla="*/ 582383 w 3329862"/>
                  <a:gd name="connsiteY1649" fmla="*/ 71672 h 3287563"/>
                  <a:gd name="connsiteX1650" fmla="*/ 600391 w 3329862"/>
                  <a:gd name="connsiteY1650" fmla="*/ 65910 h 3287563"/>
                  <a:gd name="connsiteX1651" fmla="*/ 610115 w 3329862"/>
                  <a:gd name="connsiteY1651" fmla="*/ 62668 h 3287563"/>
                  <a:gd name="connsiteX1652" fmla="*/ 620560 w 3329862"/>
                  <a:gd name="connsiteY1652" fmla="*/ 59787 h 3287563"/>
                  <a:gd name="connsiteX1653" fmla="*/ 643250 w 3329862"/>
                  <a:gd name="connsiteY1653" fmla="*/ 53664 h 3287563"/>
                  <a:gd name="connsiteX1654" fmla="*/ 649373 w 3329862"/>
                  <a:gd name="connsiteY1654" fmla="*/ 51863 h 3287563"/>
                  <a:gd name="connsiteX1655" fmla="*/ 655856 w 3329862"/>
                  <a:gd name="connsiteY1655" fmla="*/ 50423 h 3287563"/>
                  <a:gd name="connsiteX1656" fmla="*/ 668822 w 3329862"/>
                  <a:gd name="connsiteY1656" fmla="*/ 47541 h 3287563"/>
                  <a:gd name="connsiteX1657" fmla="*/ 728969 w 3329862"/>
                  <a:gd name="connsiteY1657" fmla="*/ 35656 h 3287563"/>
                  <a:gd name="connsiteX1658" fmla="*/ 715283 w 3329862"/>
                  <a:gd name="connsiteY1658" fmla="*/ 38537 h 3287563"/>
                  <a:gd name="connsiteX1659" fmla="*/ 731850 w 3329862"/>
                  <a:gd name="connsiteY1659" fmla="*/ 36016 h 3287563"/>
                  <a:gd name="connsiteX1660" fmla="*/ 748418 w 3329862"/>
                  <a:gd name="connsiteY1660" fmla="*/ 34215 h 3287563"/>
                  <a:gd name="connsiteX1661" fmla="*/ 781913 w 3329862"/>
                  <a:gd name="connsiteY1661" fmla="*/ 30614 h 3287563"/>
                  <a:gd name="connsiteX1662" fmla="*/ 798840 w 3329862"/>
                  <a:gd name="connsiteY1662" fmla="*/ 29173 h 3287563"/>
                  <a:gd name="connsiteX1663" fmla="*/ 815768 w 3329862"/>
                  <a:gd name="connsiteY1663" fmla="*/ 27733 h 3287563"/>
                  <a:gd name="connsiteX1664" fmla="*/ 850344 w 3329862"/>
                  <a:gd name="connsiteY1664" fmla="*/ 26292 h 3287563"/>
                  <a:gd name="connsiteX1665" fmla="*/ 1001252 w 3329862"/>
                  <a:gd name="connsiteY1665" fmla="*/ 26292 h 3287563"/>
                  <a:gd name="connsiteX1666" fmla="*/ 891402 w 3329862"/>
                  <a:gd name="connsiteY1666" fmla="*/ 30974 h 3287563"/>
                  <a:gd name="connsiteX1667" fmla="*/ 948668 w 3329862"/>
                  <a:gd name="connsiteY1667" fmla="*/ 29893 h 3287563"/>
                  <a:gd name="connsiteX1668" fmla="*/ 1032226 w 3329862"/>
                  <a:gd name="connsiteY1668" fmla="*/ 30974 h 3287563"/>
                  <a:gd name="connsiteX1669" fmla="*/ 995129 w 3329862"/>
                  <a:gd name="connsiteY1669" fmla="*/ 33495 h 3287563"/>
                  <a:gd name="connsiteX1670" fmla="*/ 906169 w 3329862"/>
                  <a:gd name="connsiteY1670" fmla="*/ 33135 h 3287563"/>
                  <a:gd name="connsiteX1671" fmla="*/ 861509 w 3329862"/>
                  <a:gd name="connsiteY1671" fmla="*/ 31334 h 3287563"/>
                  <a:gd name="connsiteX1672" fmla="*/ 812527 w 3329862"/>
                  <a:gd name="connsiteY1672" fmla="*/ 31334 h 3287563"/>
                  <a:gd name="connsiteX1673" fmla="*/ 788036 w 3329862"/>
                  <a:gd name="connsiteY1673" fmla="*/ 33135 h 3287563"/>
                  <a:gd name="connsiteX1674" fmla="*/ 776510 w 3329862"/>
                  <a:gd name="connsiteY1674" fmla="*/ 33855 h 3287563"/>
                  <a:gd name="connsiteX1675" fmla="*/ 765706 w 3329862"/>
                  <a:gd name="connsiteY1675" fmla="*/ 34936 h 3287563"/>
                  <a:gd name="connsiteX1676" fmla="*/ 772549 w 3329862"/>
                  <a:gd name="connsiteY1676" fmla="*/ 34936 h 3287563"/>
                  <a:gd name="connsiteX1677" fmla="*/ 786235 w 3329862"/>
                  <a:gd name="connsiteY1677" fmla="*/ 34215 h 3287563"/>
                  <a:gd name="connsiteX1678" fmla="*/ 803523 w 3329862"/>
                  <a:gd name="connsiteY1678" fmla="*/ 33135 h 3287563"/>
                  <a:gd name="connsiteX1679" fmla="*/ 812527 w 3329862"/>
                  <a:gd name="connsiteY1679" fmla="*/ 32775 h 3287563"/>
                  <a:gd name="connsiteX1680" fmla="*/ 821531 w 3329862"/>
                  <a:gd name="connsiteY1680" fmla="*/ 32775 h 3287563"/>
                  <a:gd name="connsiteX1681" fmla="*/ 834857 w 3329862"/>
                  <a:gd name="connsiteY1681" fmla="*/ 34936 h 3287563"/>
                  <a:gd name="connsiteX1682" fmla="*/ 883119 w 3329862"/>
                  <a:gd name="connsiteY1682" fmla="*/ 34215 h 3287563"/>
                  <a:gd name="connsiteX1683" fmla="*/ 933181 w 3329862"/>
                  <a:gd name="connsiteY1683" fmla="*/ 34215 h 3287563"/>
                  <a:gd name="connsiteX1684" fmla="*/ 887801 w 3329862"/>
                  <a:gd name="connsiteY1684" fmla="*/ 37817 h 3287563"/>
                  <a:gd name="connsiteX1685" fmla="*/ 965956 w 3329862"/>
                  <a:gd name="connsiteY1685" fmla="*/ 37097 h 3287563"/>
                  <a:gd name="connsiteX1686" fmla="*/ 916253 w 3329862"/>
                  <a:gd name="connsiteY1686" fmla="*/ 40698 h 3287563"/>
                  <a:gd name="connsiteX1687" fmla="*/ 1032586 w 3329862"/>
                  <a:gd name="connsiteY1687" fmla="*/ 38898 h 3287563"/>
                  <a:gd name="connsiteX1688" fmla="*/ 1034387 w 3329862"/>
                  <a:gd name="connsiteY1688" fmla="*/ 39618 h 3287563"/>
                  <a:gd name="connsiteX1689" fmla="*/ 1131991 w 3329862"/>
                  <a:gd name="connsiteY1689" fmla="*/ 38177 h 3287563"/>
                  <a:gd name="connsiteX1690" fmla="*/ 1093453 w 3329862"/>
                  <a:gd name="connsiteY1690" fmla="*/ 36737 h 3287563"/>
                  <a:gd name="connsiteX1691" fmla="*/ 1023582 w 3329862"/>
                  <a:gd name="connsiteY1691" fmla="*/ 38898 h 3287563"/>
                  <a:gd name="connsiteX1692" fmla="*/ 1046632 w 3329862"/>
                  <a:gd name="connsiteY1692" fmla="*/ 36737 h 3287563"/>
                  <a:gd name="connsiteX1693" fmla="*/ 960914 w 3329862"/>
                  <a:gd name="connsiteY1693" fmla="*/ 34936 h 3287563"/>
                  <a:gd name="connsiteX1694" fmla="*/ 1019260 w 3329862"/>
                  <a:gd name="connsiteY1694" fmla="*/ 34936 h 3287563"/>
                  <a:gd name="connsiteX1695" fmla="*/ 1061759 w 3329862"/>
                  <a:gd name="connsiteY1695" fmla="*/ 32054 h 3287563"/>
                  <a:gd name="connsiteX1696" fmla="*/ 1167647 w 3329862"/>
                  <a:gd name="connsiteY1696" fmla="*/ 32054 h 3287563"/>
                  <a:gd name="connsiteX1697" fmla="*/ 1216629 w 3329862"/>
                  <a:gd name="connsiteY1697" fmla="*/ 29533 h 3287563"/>
                  <a:gd name="connsiteX1698" fmla="*/ 1455057 w 3329862"/>
                  <a:gd name="connsiteY1698" fmla="*/ 31334 h 3287563"/>
                  <a:gd name="connsiteX1699" fmla="*/ 1500797 w 3329862"/>
                  <a:gd name="connsiteY1699" fmla="*/ 30254 h 3287563"/>
                  <a:gd name="connsiteX1700" fmla="*/ 1442811 w 3329862"/>
                  <a:gd name="connsiteY1700" fmla="*/ 28813 h 3287563"/>
                  <a:gd name="connsiteX1701" fmla="*/ 1513763 w 3329862"/>
                  <a:gd name="connsiteY1701" fmla="*/ 28813 h 3287563"/>
                  <a:gd name="connsiteX1702" fmla="*/ 1508361 w 3329862"/>
                  <a:gd name="connsiteY1702" fmla="*/ 28813 h 3287563"/>
                  <a:gd name="connsiteX1703" fmla="*/ 1577512 w 3329862"/>
                  <a:gd name="connsiteY1703" fmla="*/ 27733 h 3287563"/>
                  <a:gd name="connsiteX1704" fmla="*/ 1514483 w 3329862"/>
                  <a:gd name="connsiteY1704" fmla="*/ 30614 h 3287563"/>
                  <a:gd name="connsiteX1705" fmla="*/ 1583635 w 3329862"/>
                  <a:gd name="connsiteY1705" fmla="*/ 31334 h 3287563"/>
                  <a:gd name="connsiteX1706" fmla="*/ 1572109 w 3329862"/>
                  <a:gd name="connsiteY1706" fmla="*/ 32054 h 3287563"/>
                  <a:gd name="connsiteX1707" fmla="*/ 1654226 w 3329862"/>
                  <a:gd name="connsiteY1707" fmla="*/ 29173 h 3287563"/>
                  <a:gd name="connsiteX1708" fmla="*/ 1594439 w 3329862"/>
                  <a:gd name="connsiteY1708" fmla="*/ 24851 h 3287563"/>
                  <a:gd name="connsiteX1709" fmla="*/ 1792529 w 3329862"/>
                  <a:gd name="connsiteY1709" fmla="*/ 23771 h 3287563"/>
                  <a:gd name="connsiteX1710" fmla="*/ 1764796 w 3329862"/>
                  <a:gd name="connsiteY1710" fmla="*/ 25932 h 3287563"/>
                  <a:gd name="connsiteX1711" fmla="*/ 1834308 w 3329862"/>
                  <a:gd name="connsiteY1711" fmla="*/ 27372 h 3287563"/>
                  <a:gd name="connsiteX1712" fmla="*/ 1968648 w 3329862"/>
                  <a:gd name="connsiteY1712" fmla="*/ 24131 h 3287563"/>
                  <a:gd name="connsiteX1713" fmla="*/ 1946678 w 3329862"/>
                  <a:gd name="connsiteY1713" fmla="*/ 25572 h 3287563"/>
                  <a:gd name="connsiteX1714" fmla="*/ 2042121 w 3329862"/>
                  <a:gd name="connsiteY1714" fmla="*/ 26652 h 3287563"/>
                  <a:gd name="connsiteX1715" fmla="*/ 2093625 w 3329862"/>
                  <a:gd name="connsiteY1715" fmla="*/ 25572 h 3287563"/>
                  <a:gd name="connsiteX1716" fmla="*/ 2124959 w 3329862"/>
                  <a:gd name="connsiteY1716" fmla="*/ 22690 h 3287563"/>
                  <a:gd name="connsiteX1717" fmla="*/ 2127480 w 3329862"/>
                  <a:gd name="connsiteY1717" fmla="*/ 22690 h 3287563"/>
                  <a:gd name="connsiteX1718" fmla="*/ 1904900 w 3329862"/>
                  <a:gd name="connsiteY1718" fmla="*/ 21610 h 3287563"/>
                  <a:gd name="connsiteX1719" fmla="*/ 1917145 w 3329862"/>
                  <a:gd name="connsiteY1719" fmla="*/ 20889 h 3287563"/>
                  <a:gd name="connsiteX1720" fmla="*/ 1703569 w 3329862"/>
                  <a:gd name="connsiteY1720" fmla="*/ 20889 h 3287563"/>
                  <a:gd name="connsiteX1721" fmla="*/ 1688802 w 3329862"/>
                  <a:gd name="connsiteY1721" fmla="*/ 18728 h 3287563"/>
                  <a:gd name="connsiteX1722" fmla="*/ 1629015 w 3329862"/>
                  <a:gd name="connsiteY1722" fmla="*/ 20169 h 3287563"/>
                  <a:gd name="connsiteX1723" fmla="*/ 1641261 w 3329862"/>
                  <a:gd name="connsiteY1723" fmla="*/ 19449 h 3287563"/>
                  <a:gd name="connsiteX1724" fmla="*/ 1539695 w 3329862"/>
                  <a:gd name="connsiteY1724" fmla="*/ 19449 h 3287563"/>
                  <a:gd name="connsiteX1725" fmla="*/ 1542216 w 3329862"/>
                  <a:gd name="connsiteY1725" fmla="*/ 19449 h 3287563"/>
                  <a:gd name="connsiteX1726" fmla="*/ 1425883 w 3329862"/>
                  <a:gd name="connsiteY1726" fmla="*/ 23771 h 3287563"/>
                  <a:gd name="connsiteX1727" fmla="*/ 1412918 w 3329862"/>
                  <a:gd name="connsiteY1727" fmla="*/ 25572 h 3287563"/>
                  <a:gd name="connsiteX1728" fmla="*/ 1373660 w 3329862"/>
                  <a:gd name="connsiteY1728" fmla="*/ 25932 h 3287563"/>
                  <a:gd name="connsiteX1729" fmla="*/ 1373660 w 3329862"/>
                  <a:gd name="connsiteY1729" fmla="*/ 25932 h 3287563"/>
                  <a:gd name="connsiteX1730" fmla="*/ 1373660 w 3329862"/>
                  <a:gd name="connsiteY1730" fmla="*/ 25932 h 3287563"/>
                  <a:gd name="connsiteX1731" fmla="*/ 1301627 w 3329862"/>
                  <a:gd name="connsiteY1731" fmla="*/ 24131 h 3287563"/>
                  <a:gd name="connsiteX1732" fmla="*/ 1395990 w 3329862"/>
                  <a:gd name="connsiteY1732" fmla="*/ 24131 h 3287563"/>
                  <a:gd name="connsiteX1733" fmla="*/ 1349529 w 3329862"/>
                  <a:gd name="connsiteY1733" fmla="*/ 20169 h 3287563"/>
                  <a:gd name="connsiteX1734" fmla="*/ 1353131 w 3329862"/>
                  <a:gd name="connsiteY1734" fmla="*/ 18728 h 3287563"/>
                  <a:gd name="connsiteX1735" fmla="*/ 1313873 w 3329862"/>
                  <a:gd name="connsiteY1735" fmla="*/ 20889 h 3287563"/>
                  <a:gd name="connsiteX1736" fmla="*/ 942905 w 3329862"/>
                  <a:gd name="connsiteY1736" fmla="*/ 20529 h 3287563"/>
                  <a:gd name="connsiteX1737" fmla="*/ 973159 w 3329862"/>
                  <a:gd name="connsiteY1737" fmla="*/ 18008 h 3287563"/>
                  <a:gd name="connsiteX1738" fmla="*/ 902567 w 3329862"/>
                  <a:gd name="connsiteY1738" fmla="*/ 18008 h 3287563"/>
                  <a:gd name="connsiteX1739" fmla="*/ 874835 w 3329862"/>
                  <a:gd name="connsiteY1739" fmla="*/ 19089 h 3287563"/>
                  <a:gd name="connsiteX1740" fmla="*/ 830535 w 3329862"/>
                  <a:gd name="connsiteY1740" fmla="*/ 20169 h 3287563"/>
                  <a:gd name="connsiteX1741" fmla="*/ 851424 w 3329862"/>
                  <a:gd name="connsiteY1741" fmla="*/ 19089 h 3287563"/>
                  <a:gd name="connsiteX1742" fmla="*/ 890322 w 3329862"/>
                  <a:gd name="connsiteY1742" fmla="*/ 18008 h 3287563"/>
                  <a:gd name="connsiteX1743" fmla="*/ 799921 w 3329862"/>
                  <a:gd name="connsiteY1743" fmla="*/ 20169 h 3287563"/>
                  <a:gd name="connsiteX1744" fmla="*/ 717804 w 3329862"/>
                  <a:gd name="connsiteY1744" fmla="*/ 30614 h 3287563"/>
                  <a:gd name="connsiteX1745" fmla="*/ 554650 w 3329862"/>
                  <a:gd name="connsiteY1745" fmla="*/ 77075 h 3287563"/>
                  <a:gd name="connsiteX1746" fmla="*/ 548888 w 3329862"/>
                  <a:gd name="connsiteY1746" fmla="*/ 77075 h 3287563"/>
                  <a:gd name="connsiteX1747" fmla="*/ 531960 w 3329862"/>
                  <a:gd name="connsiteY1747" fmla="*/ 84278 h 3287563"/>
                  <a:gd name="connsiteX1748" fmla="*/ 514672 w 3329862"/>
                  <a:gd name="connsiteY1748" fmla="*/ 92202 h 3287563"/>
                  <a:gd name="connsiteX1749" fmla="*/ 496664 w 3329862"/>
                  <a:gd name="connsiteY1749" fmla="*/ 100485 h 3287563"/>
                  <a:gd name="connsiteX1750" fmla="*/ 478656 w 3329862"/>
                  <a:gd name="connsiteY1750" fmla="*/ 109850 h 3287563"/>
                  <a:gd name="connsiteX1751" fmla="*/ 280206 w 3329862"/>
                  <a:gd name="connsiteY1751" fmla="*/ 253915 h 3287563"/>
                  <a:gd name="connsiteX1752" fmla="*/ 254995 w 3329862"/>
                  <a:gd name="connsiteY1752" fmla="*/ 279846 h 3287563"/>
                  <a:gd name="connsiteX1753" fmla="*/ 242389 w 3329862"/>
                  <a:gd name="connsiteY1753" fmla="*/ 293172 h 3287563"/>
                  <a:gd name="connsiteX1754" fmla="*/ 230504 w 3329862"/>
                  <a:gd name="connsiteY1754" fmla="*/ 307219 h 3287563"/>
                  <a:gd name="connsiteX1755" fmla="*/ 235186 w 3329862"/>
                  <a:gd name="connsiteY1755" fmla="*/ 301816 h 3287563"/>
                  <a:gd name="connsiteX1756" fmla="*/ 191246 w 3329862"/>
                  <a:gd name="connsiteY1756" fmla="*/ 358722 h 3287563"/>
                  <a:gd name="connsiteX1757" fmla="*/ 200971 w 3329862"/>
                  <a:gd name="connsiteY1757" fmla="*/ 346476 h 3287563"/>
                  <a:gd name="connsiteX1758" fmla="*/ 209615 w 3329862"/>
                  <a:gd name="connsiteY1758" fmla="*/ 336032 h 3287563"/>
                  <a:gd name="connsiteX1759" fmla="*/ 220419 w 3329862"/>
                  <a:gd name="connsiteY1759" fmla="*/ 323786 h 3287563"/>
                  <a:gd name="connsiteX1760" fmla="*/ 200971 w 3329862"/>
                  <a:gd name="connsiteY1760" fmla="*/ 351519 h 3287563"/>
                  <a:gd name="connsiteX1761" fmla="*/ 204572 w 3329862"/>
                  <a:gd name="connsiteY1761" fmla="*/ 343595 h 3287563"/>
                  <a:gd name="connsiteX1762" fmla="*/ 193407 w 3329862"/>
                  <a:gd name="connsiteY1762" fmla="*/ 357281 h 3287563"/>
                  <a:gd name="connsiteX1763" fmla="*/ 181522 w 3329862"/>
                  <a:gd name="connsiteY1763" fmla="*/ 373489 h 3287563"/>
                  <a:gd name="connsiteX1764" fmla="*/ 158472 w 3329862"/>
                  <a:gd name="connsiteY1764" fmla="*/ 407344 h 3287563"/>
                  <a:gd name="connsiteX1765" fmla="*/ 149467 w 3329862"/>
                  <a:gd name="connsiteY1765" fmla="*/ 421750 h 3287563"/>
                  <a:gd name="connsiteX1766" fmla="*/ 143705 w 3329862"/>
                  <a:gd name="connsiteY1766" fmla="*/ 432195 h 3287563"/>
                  <a:gd name="connsiteX1767" fmla="*/ 144425 w 3329862"/>
                  <a:gd name="connsiteY1767" fmla="*/ 433996 h 3287563"/>
                  <a:gd name="connsiteX1768" fmla="*/ 155950 w 3329862"/>
                  <a:gd name="connsiteY1768" fmla="*/ 413467 h 3287563"/>
                  <a:gd name="connsiteX1769" fmla="*/ 163514 w 3329862"/>
                  <a:gd name="connsiteY1769" fmla="*/ 401941 h 3287563"/>
                  <a:gd name="connsiteX1770" fmla="*/ 169637 w 3329862"/>
                  <a:gd name="connsiteY1770" fmla="*/ 394378 h 3287563"/>
                  <a:gd name="connsiteX1771" fmla="*/ 189806 w 3329862"/>
                  <a:gd name="connsiteY1771" fmla="*/ 367006 h 3287563"/>
                  <a:gd name="connsiteX1772" fmla="*/ 176119 w 3329862"/>
                  <a:gd name="connsiteY1772" fmla="*/ 387895 h 3287563"/>
                  <a:gd name="connsiteX1773" fmla="*/ 163154 w 3329862"/>
                  <a:gd name="connsiteY1773" fmla="*/ 408784 h 3287563"/>
                  <a:gd name="connsiteX1774" fmla="*/ 139023 w 3329862"/>
                  <a:gd name="connsiteY1774" fmla="*/ 450563 h 3287563"/>
                  <a:gd name="connsiteX1775" fmla="*/ 109489 w 3329862"/>
                  <a:gd name="connsiteY1775" fmla="*/ 499545 h 3287563"/>
                  <a:gd name="connsiteX1776" fmla="*/ 100485 w 3329862"/>
                  <a:gd name="connsiteY1776" fmla="*/ 519715 h 3287563"/>
                  <a:gd name="connsiteX1777" fmla="*/ 97604 w 3329862"/>
                  <a:gd name="connsiteY1777" fmla="*/ 526197 h 3287563"/>
                  <a:gd name="connsiteX1778" fmla="*/ 94723 w 3329862"/>
                  <a:gd name="connsiteY1778" fmla="*/ 533040 h 3287563"/>
                  <a:gd name="connsiteX1779" fmla="*/ 88960 w 3329862"/>
                  <a:gd name="connsiteY1779" fmla="*/ 547807 h 3287563"/>
                  <a:gd name="connsiteX1780" fmla="*/ 82837 w 3329862"/>
                  <a:gd name="connsiteY1780" fmla="*/ 563294 h 3287563"/>
                  <a:gd name="connsiteX1781" fmla="*/ 77435 w 3329862"/>
                  <a:gd name="connsiteY1781" fmla="*/ 578781 h 3287563"/>
                  <a:gd name="connsiteX1782" fmla="*/ 72393 w 3329862"/>
                  <a:gd name="connsiteY1782" fmla="*/ 593908 h 3287563"/>
                  <a:gd name="connsiteX1783" fmla="*/ 70232 w 3329862"/>
                  <a:gd name="connsiteY1783" fmla="*/ 601111 h 3287563"/>
                  <a:gd name="connsiteX1784" fmla="*/ 68431 w 3329862"/>
                  <a:gd name="connsiteY1784" fmla="*/ 607954 h 3287563"/>
                  <a:gd name="connsiteX1785" fmla="*/ 70952 w 3329862"/>
                  <a:gd name="connsiteY1785" fmla="*/ 605793 h 3287563"/>
                  <a:gd name="connsiteX1786" fmla="*/ 83558 w 3329862"/>
                  <a:gd name="connsiteY1786" fmla="*/ 571218 h 3287563"/>
                  <a:gd name="connsiteX1787" fmla="*/ 78155 w 3329862"/>
                  <a:gd name="connsiteY1787" fmla="*/ 588506 h 3287563"/>
                  <a:gd name="connsiteX1788" fmla="*/ 71672 w 3329862"/>
                  <a:gd name="connsiteY1788" fmla="*/ 609035 h 3287563"/>
                  <a:gd name="connsiteX1789" fmla="*/ 57986 w 3329862"/>
                  <a:gd name="connsiteY1789" fmla="*/ 658737 h 3287563"/>
                  <a:gd name="connsiteX1790" fmla="*/ 66630 w 3329862"/>
                  <a:gd name="connsiteY1790" fmla="*/ 621280 h 3287563"/>
                  <a:gd name="connsiteX1791" fmla="*/ 60867 w 3329862"/>
                  <a:gd name="connsiteY1791" fmla="*/ 638928 h 3287563"/>
                  <a:gd name="connsiteX1792" fmla="*/ 56185 w 3329862"/>
                  <a:gd name="connsiteY1792" fmla="*/ 656576 h 3287563"/>
                  <a:gd name="connsiteX1793" fmla="*/ 52224 w 3329862"/>
                  <a:gd name="connsiteY1793" fmla="*/ 672784 h 3287563"/>
                  <a:gd name="connsiteX1794" fmla="*/ 50423 w 3329862"/>
                  <a:gd name="connsiteY1794" fmla="*/ 679987 h 3287563"/>
                  <a:gd name="connsiteX1795" fmla="*/ 48982 w 3329862"/>
                  <a:gd name="connsiteY1795" fmla="*/ 686110 h 3287563"/>
                  <a:gd name="connsiteX1796" fmla="*/ 42859 w 3329862"/>
                  <a:gd name="connsiteY1796" fmla="*/ 722486 h 3287563"/>
                  <a:gd name="connsiteX1797" fmla="*/ 45020 w 3329862"/>
                  <a:gd name="connsiteY1797" fmla="*/ 713842 h 3287563"/>
                  <a:gd name="connsiteX1798" fmla="*/ 42859 w 3329862"/>
                  <a:gd name="connsiteY1798" fmla="*/ 734371 h 3287563"/>
                  <a:gd name="connsiteX1799" fmla="*/ 41059 w 3329862"/>
                  <a:gd name="connsiteY1799" fmla="*/ 754901 h 3287563"/>
                  <a:gd name="connsiteX1800" fmla="*/ 45741 w 3329862"/>
                  <a:gd name="connsiteY1800" fmla="*/ 730770 h 3287563"/>
                  <a:gd name="connsiteX1801" fmla="*/ 39978 w 3329862"/>
                  <a:gd name="connsiteY1801" fmla="*/ 784074 h 3287563"/>
                  <a:gd name="connsiteX1802" fmla="*/ 42499 w 3329862"/>
                  <a:gd name="connsiteY1802" fmla="*/ 763905 h 3287563"/>
                  <a:gd name="connsiteX1803" fmla="*/ 46101 w 3329862"/>
                  <a:gd name="connsiteY1803" fmla="*/ 744096 h 3287563"/>
                  <a:gd name="connsiteX1804" fmla="*/ 43940 w 3329862"/>
                  <a:gd name="connsiteY1804" fmla="*/ 762824 h 3287563"/>
                  <a:gd name="connsiteX1805" fmla="*/ 42139 w 3329862"/>
                  <a:gd name="connsiteY1805" fmla="*/ 784434 h 3287563"/>
                  <a:gd name="connsiteX1806" fmla="*/ 41419 w 3329862"/>
                  <a:gd name="connsiteY1806" fmla="*/ 802442 h 3287563"/>
                  <a:gd name="connsiteX1807" fmla="*/ 46821 w 3329862"/>
                  <a:gd name="connsiteY1807" fmla="*/ 746977 h 3287563"/>
                  <a:gd name="connsiteX1808" fmla="*/ 49702 w 3329862"/>
                  <a:gd name="connsiteY1808" fmla="*/ 723927 h 3287563"/>
                  <a:gd name="connsiteX1809" fmla="*/ 53304 w 3329862"/>
                  <a:gd name="connsiteY1809" fmla="*/ 702317 h 3287563"/>
                  <a:gd name="connsiteX1810" fmla="*/ 56906 w 3329862"/>
                  <a:gd name="connsiteY1810" fmla="*/ 681067 h 3287563"/>
                  <a:gd name="connsiteX1811" fmla="*/ 61948 w 3329862"/>
                  <a:gd name="connsiteY1811" fmla="*/ 659458 h 3287563"/>
                  <a:gd name="connsiteX1812" fmla="*/ 64469 w 3329862"/>
                  <a:gd name="connsiteY1812" fmla="*/ 647932 h 3287563"/>
                  <a:gd name="connsiteX1813" fmla="*/ 65910 w 3329862"/>
                  <a:gd name="connsiteY1813" fmla="*/ 642170 h 3287563"/>
                  <a:gd name="connsiteX1814" fmla="*/ 67711 w 3329862"/>
                  <a:gd name="connsiteY1814" fmla="*/ 636047 h 3287563"/>
                  <a:gd name="connsiteX1815" fmla="*/ 74914 w 3329862"/>
                  <a:gd name="connsiteY1815" fmla="*/ 609755 h 3287563"/>
                  <a:gd name="connsiteX1816" fmla="*/ 64829 w 3329862"/>
                  <a:gd name="connsiteY1816" fmla="*/ 639649 h 3287563"/>
                  <a:gd name="connsiteX1817" fmla="*/ 87159 w 3329862"/>
                  <a:gd name="connsiteY1817" fmla="*/ 571218 h 3287563"/>
                  <a:gd name="connsiteX1818" fmla="*/ 89320 w 3329862"/>
                  <a:gd name="connsiteY1818" fmla="*/ 565815 h 3287563"/>
                  <a:gd name="connsiteX1819" fmla="*/ 91841 w 3329862"/>
                  <a:gd name="connsiteY1819" fmla="*/ 560053 h 3287563"/>
                  <a:gd name="connsiteX1820" fmla="*/ 97964 w 3329862"/>
                  <a:gd name="connsiteY1820" fmla="*/ 546006 h 3287563"/>
                  <a:gd name="connsiteX1821" fmla="*/ 106608 w 3329862"/>
                  <a:gd name="connsiteY1821" fmla="*/ 526197 h 3287563"/>
                  <a:gd name="connsiteX1822" fmla="*/ 119574 w 3329862"/>
                  <a:gd name="connsiteY1822" fmla="*/ 498105 h 3287563"/>
                  <a:gd name="connsiteX1823" fmla="*/ 127137 w 3329862"/>
                  <a:gd name="connsiteY1823" fmla="*/ 481897 h 3287563"/>
                  <a:gd name="connsiteX1824" fmla="*/ 136862 w 3329862"/>
                  <a:gd name="connsiteY1824" fmla="*/ 462089 h 3287563"/>
                  <a:gd name="connsiteX1825" fmla="*/ 142624 w 3329862"/>
                  <a:gd name="connsiteY1825" fmla="*/ 451644 h 3287563"/>
                  <a:gd name="connsiteX1826" fmla="*/ 148747 w 3329862"/>
                  <a:gd name="connsiteY1826" fmla="*/ 440839 h 3287563"/>
                  <a:gd name="connsiteX1827" fmla="*/ 154870 w 3329862"/>
                  <a:gd name="connsiteY1827" fmla="*/ 430034 h 3287563"/>
                  <a:gd name="connsiteX1828" fmla="*/ 160993 w 3329862"/>
                  <a:gd name="connsiteY1828" fmla="*/ 419589 h 3287563"/>
                  <a:gd name="connsiteX1829" fmla="*/ 173238 w 3329862"/>
                  <a:gd name="connsiteY1829" fmla="*/ 400501 h 3287563"/>
                  <a:gd name="connsiteX1830" fmla="*/ 178641 w 3329862"/>
                  <a:gd name="connsiteY1830" fmla="*/ 391857 h 3287563"/>
                  <a:gd name="connsiteX1831" fmla="*/ 183683 w 3329862"/>
                  <a:gd name="connsiteY1831" fmla="*/ 384654 h 3287563"/>
                  <a:gd name="connsiteX1832" fmla="*/ 193047 w 3329862"/>
                  <a:gd name="connsiteY1832" fmla="*/ 368806 h 3287563"/>
                  <a:gd name="connsiteX1833" fmla="*/ 196649 w 3329862"/>
                  <a:gd name="connsiteY1833" fmla="*/ 365205 h 3287563"/>
                  <a:gd name="connsiteX1834" fmla="*/ 203132 w 3329862"/>
                  <a:gd name="connsiteY1834" fmla="*/ 356561 h 3287563"/>
                  <a:gd name="connsiteX1835" fmla="*/ 212136 w 3329862"/>
                  <a:gd name="connsiteY1835" fmla="*/ 345396 h 3287563"/>
                  <a:gd name="connsiteX1836" fmla="*/ 253554 w 3329862"/>
                  <a:gd name="connsiteY1836" fmla="*/ 296054 h 3287563"/>
                  <a:gd name="connsiteX1837" fmla="*/ 279126 w 3329862"/>
                  <a:gd name="connsiteY1837" fmla="*/ 267241 h 3287563"/>
                  <a:gd name="connsiteX1838" fmla="*/ 295693 w 3329862"/>
                  <a:gd name="connsiteY1838" fmla="*/ 250673 h 3287563"/>
                  <a:gd name="connsiteX1839" fmla="*/ 303977 w 3329862"/>
                  <a:gd name="connsiteY1839" fmla="*/ 242389 h 3287563"/>
                  <a:gd name="connsiteX1840" fmla="*/ 312261 w 3329862"/>
                  <a:gd name="connsiteY1840" fmla="*/ 234826 h 3287563"/>
                  <a:gd name="connsiteX1841" fmla="*/ 336392 w 3329862"/>
                  <a:gd name="connsiteY1841" fmla="*/ 212856 h 3287563"/>
                  <a:gd name="connsiteX1842" fmla="*/ 334591 w 3329862"/>
                  <a:gd name="connsiteY1842" fmla="*/ 212856 h 3287563"/>
                  <a:gd name="connsiteX1843" fmla="*/ 316223 w 3329862"/>
                  <a:gd name="connsiteY1843" fmla="*/ 229063 h 3287563"/>
                  <a:gd name="connsiteX1844" fmla="*/ 297134 w 3329862"/>
                  <a:gd name="connsiteY1844" fmla="*/ 246711 h 3287563"/>
                  <a:gd name="connsiteX1845" fmla="*/ 263999 w 3329862"/>
                  <a:gd name="connsiteY1845" fmla="*/ 278406 h 3287563"/>
                  <a:gd name="connsiteX1846" fmla="*/ 274084 w 3329862"/>
                  <a:gd name="connsiteY1846" fmla="*/ 267601 h 3287563"/>
                  <a:gd name="connsiteX1847" fmla="*/ 284528 w 3329862"/>
                  <a:gd name="connsiteY1847" fmla="*/ 257156 h 3287563"/>
                  <a:gd name="connsiteX1848" fmla="*/ 305778 w 3329862"/>
                  <a:gd name="connsiteY1848" fmla="*/ 236627 h 3287563"/>
                  <a:gd name="connsiteX1849" fmla="*/ 276605 w 3329862"/>
                  <a:gd name="connsiteY1849" fmla="*/ 262198 h 3287563"/>
                  <a:gd name="connsiteX1850" fmla="*/ 280927 w 3329862"/>
                  <a:gd name="connsiteY1850" fmla="*/ 253915 h 3287563"/>
                  <a:gd name="connsiteX1851" fmla="*/ 13326 w 3329862"/>
                  <a:gd name="connsiteY1851" fmla="*/ 1514483 h 3287563"/>
                  <a:gd name="connsiteX1852" fmla="*/ 13326 w 3329862"/>
                  <a:gd name="connsiteY1852" fmla="*/ 1516644 h 3287563"/>
                  <a:gd name="connsiteX1853" fmla="*/ 13326 w 3329862"/>
                  <a:gd name="connsiteY1853" fmla="*/ 1514123 h 3287563"/>
                  <a:gd name="connsiteX1854" fmla="*/ 13326 w 3329862"/>
                  <a:gd name="connsiteY1854" fmla="*/ 1514123 h 3287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Lst>
                <a:rect l="l" t="t" r="r" b="b"/>
                <a:pathLst>
                  <a:path w="3329862" h="3287563">
                    <a:moveTo>
                      <a:pt x="49342" y="2190148"/>
                    </a:moveTo>
                    <a:cubicBezTo>
                      <a:pt x="50423" y="2195551"/>
                      <a:pt x="51503" y="2201313"/>
                      <a:pt x="52584" y="2207076"/>
                    </a:cubicBezTo>
                    <a:lnTo>
                      <a:pt x="50423" y="2198432"/>
                    </a:lnTo>
                    <a:cubicBezTo>
                      <a:pt x="51503" y="2205635"/>
                      <a:pt x="53304" y="2212839"/>
                      <a:pt x="54745" y="2220042"/>
                    </a:cubicBezTo>
                    <a:lnTo>
                      <a:pt x="59427" y="2241652"/>
                    </a:lnTo>
                    <a:cubicBezTo>
                      <a:pt x="60507" y="2247054"/>
                      <a:pt x="62668" y="2252456"/>
                      <a:pt x="64469" y="2259299"/>
                    </a:cubicBezTo>
                    <a:cubicBezTo>
                      <a:pt x="63749" y="2256418"/>
                      <a:pt x="63028" y="2254617"/>
                      <a:pt x="62308" y="2253177"/>
                    </a:cubicBezTo>
                    <a:cubicBezTo>
                      <a:pt x="63389" y="2257859"/>
                      <a:pt x="64829" y="2262541"/>
                      <a:pt x="65910" y="2266863"/>
                    </a:cubicBezTo>
                    <a:cubicBezTo>
                      <a:pt x="67350" y="2271185"/>
                      <a:pt x="68791" y="2276227"/>
                      <a:pt x="70592" y="2281630"/>
                    </a:cubicBezTo>
                    <a:cubicBezTo>
                      <a:pt x="72393" y="2287032"/>
                      <a:pt x="74914" y="2293155"/>
                      <a:pt x="77075" y="2299638"/>
                    </a:cubicBezTo>
                    <a:cubicBezTo>
                      <a:pt x="79236" y="2306121"/>
                      <a:pt x="81757" y="2312604"/>
                      <a:pt x="84278" y="2319807"/>
                    </a:cubicBezTo>
                    <a:cubicBezTo>
                      <a:pt x="86799" y="2326650"/>
                      <a:pt x="90041" y="2333493"/>
                      <a:pt x="92562" y="2340336"/>
                    </a:cubicBezTo>
                    <a:cubicBezTo>
                      <a:pt x="95443" y="2347179"/>
                      <a:pt x="98324" y="2354022"/>
                      <a:pt x="100846" y="2360505"/>
                    </a:cubicBezTo>
                    <a:cubicBezTo>
                      <a:pt x="103727" y="2366988"/>
                      <a:pt x="106608" y="2372751"/>
                      <a:pt x="109489" y="2378513"/>
                    </a:cubicBezTo>
                    <a:cubicBezTo>
                      <a:pt x="112011" y="2383916"/>
                      <a:pt x="114532" y="2389318"/>
                      <a:pt x="116693" y="2393640"/>
                    </a:cubicBezTo>
                    <a:cubicBezTo>
                      <a:pt x="118854" y="2397962"/>
                      <a:pt x="121015" y="2401564"/>
                      <a:pt x="122455" y="2404445"/>
                    </a:cubicBezTo>
                    <a:cubicBezTo>
                      <a:pt x="126417" y="2411648"/>
                      <a:pt x="130739" y="2419572"/>
                      <a:pt x="134701" y="2427495"/>
                    </a:cubicBezTo>
                    <a:cubicBezTo>
                      <a:pt x="139023" y="2435419"/>
                      <a:pt x="143705" y="2442982"/>
                      <a:pt x="148027" y="2450546"/>
                    </a:cubicBezTo>
                    <a:cubicBezTo>
                      <a:pt x="156671" y="2466033"/>
                      <a:pt x="166035" y="2479719"/>
                      <a:pt x="172878" y="2490524"/>
                    </a:cubicBezTo>
                    <a:cubicBezTo>
                      <a:pt x="169637" y="2485482"/>
                      <a:pt x="166035" y="2480079"/>
                      <a:pt x="162793" y="2475037"/>
                    </a:cubicBezTo>
                    <a:cubicBezTo>
                      <a:pt x="159552" y="2469994"/>
                      <a:pt x="155950" y="2464952"/>
                      <a:pt x="153789" y="2460990"/>
                    </a:cubicBezTo>
                    <a:cubicBezTo>
                      <a:pt x="148747" y="2452707"/>
                      <a:pt x="145866" y="2448025"/>
                      <a:pt x="147667" y="2452347"/>
                    </a:cubicBezTo>
                    <a:cubicBezTo>
                      <a:pt x="150548" y="2457749"/>
                      <a:pt x="153069" y="2462791"/>
                      <a:pt x="155950" y="2467473"/>
                    </a:cubicBezTo>
                    <a:cubicBezTo>
                      <a:pt x="158832" y="2472156"/>
                      <a:pt x="161353" y="2476478"/>
                      <a:pt x="164234" y="2481160"/>
                    </a:cubicBezTo>
                    <a:cubicBezTo>
                      <a:pt x="169637" y="2489803"/>
                      <a:pt x="174319" y="2498807"/>
                      <a:pt x="180802" y="2508172"/>
                    </a:cubicBezTo>
                    <a:cubicBezTo>
                      <a:pt x="184043" y="2512854"/>
                      <a:pt x="187285" y="2517536"/>
                      <a:pt x="190886" y="2522938"/>
                    </a:cubicBezTo>
                    <a:cubicBezTo>
                      <a:pt x="192687" y="2525460"/>
                      <a:pt x="194488" y="2528341"/>
                      <a:pt x="196649" y="2530862"/>
                    </a:cubicBezTo>
                    <a:cubicBezTo>
                      <a:pt x="198450" y="2533743"/>
                      <a:pt x="200971" y="2536264"/>
                      <a:pt x="203132" y="2539146"/>
                    </a:cubicBezTo>
                    <a:cubicBezTo>
                      <a:pt x="207814" y="2544908"/>
                      <a:pt x="212856" y="2551031"/>
                      <a:pt x="218259" y="2557874"/>
                    </a:cubicBezTo>
                    <a:cubicBezTo>
                      <a:pt x="219699" y="2559675"/>
                      <a:pt x="221140" y="2561116"/>
                      <a:pt x="222580" y="2562917"/>
                    </a:cubicBezTo>
                    <a:cubicBezTo>
                      <a:pt x="224021" y="2564717"/>
                      <a:pt x="225822" y="2566518"/>
                      <a:pt x="227263" y="2567959"/>
                    </a:cubicBezTo>
                    <a:cubicBezTo>
                      <a:pt x="230504" y="2571560"/>
                      <a:pt x="233745" y="2575162"/>
                      <a:pt x="237347" y="2579124"/>
                    </a:cubicBezTo>
                    <a:cubicBezTo>
                      <a:pt x="231945" y="2573001"/>
                      <a:pt x="226542" y="2566878"/>
                      <a:pt x="221500" y="2560395"/>
                    </a:cubicBezTo>
                    <a:lnTo>
                      <a:pt x="206373" y="2541307"/>
                    </a:lnTo>
                    <a:lnTo>
                      <a:pt x="224021" y="2562556"/>
                    </a:lnTo>
                    <a:lnTo>
                      <a:pt x="242750" y="2582725"/>
                    </a:lnTo>
                    <a:cubicBezTo>
                      <a:pt x="248872" y="2589568"/>
                      <a:pt x="255355" y="2596051"/>
                      <a:pt x="261838" y="2602534"/>
                    </a:cubicBezTo>
                    <a:lnTo>
                      <a:pt x="271563" y="2612259"/>
                    </a:lnTo>
                    <a:cubicBezTo>
                      <a:pt x="274804" y="2615500"/>
                      <a:pt x="278045" y="2618742"/>
                      <a:pt x="281647" y="2621623"/>
                    </a:cubicBezTo>
                    <a:cubicBezTo>
                      <a:pt x="288490" y="2628466"/>
                      <a:pt x="289211" y="2629547"/>
                      <a:pt x="286329" y="2627386"/>
                    </a:cubicBezTo>
                    <a:cubicBezTo>
                      <a:pt x="283448" y="2625225"/>
                      <a:pt x="276965" y="2619462"/>
                      <a:pt x="270122" y="2612259"/>
                    </a:cubicBezTo>
                    <a:cubicBezTo>
                      <a:pt x="262919" y="2605055"/>
                      <a:pt x="254635" y="2596772"/>
                      <a:pt x="247432" y="2589208"/>
                    </a:cubicBezTo>
                    <a:cubicBezTo>
                      <a:pt x="240589" y="2581645"/>
                      <a:pt x="234466" y="2575162"/>
                      <a:pt x="231945" y="2572281"/>
                    </a:cubicBezTo>
                    <a:cubicBezTo>
                      <a:pt x="288490" y="2636750"/>
                      <a:pt x="342154" y="2684291"/>
                      <a:pt x="376010" y="2705181"/>
                    </a:cubicBezTo>
                    <a:cubicBezTo>
                      <a:pt x="377810" y="2707342"/>
                      <a:pt x="379971" y="2710583"/>
                      <a:pt x="387895" y="2717426"/>
                    </a:cubicBezTo>
                    <a:cubicBezTo>
                      <a:pt x="389696" y="2719227"/>
                      <a:pt x="392217" y="2721028"/>
                      <a:pt x="394738" y="2723189"/>
                    </a:cubicBezTo>
                    <a:cubicBezTo>
                      <a:pt x="397619" y="2725350"/>
                      <a:pt x="400501" y="2727511"/>
                      <a:pt x="404463" y="2730032"/>
                    </a:cubicBezTo>
                    <a:cubicBezTo>
                      <a:pt x="408064" y="2732553"/>
                      <a:pt x="412386" y="2735434"/>
                      <a:pt x="417068" y="2738316"/>
                    </a:cubicBezTo>
                    <a:cubicBezTo>
                      <a:pt x="421750" y="2741557"/>
                      <a:pt x="427153" y="2745159"/>
                      <a:pt x="433276" y="2748400"/>
                    </a:cubicBezTo>
                    <a:cubicBezTo>
                      <a:pt x="431115" y="2746960"/>
                      <a:pt x="429314" y="2745879"/>
                      <a:pt x="427873" y="2744799"/>
                    </a:cubicBezTo>
                    <a:cubicBezTo>
                      <a:pt x="426432" y="2743718"/>
                      <a:pt x="425352" y="2742998"/>
                      <a:pt x="424632" y="2742277"/>
                    </a:cubicBezTo>
                    <a:cubicBezTo>
                      <a:pt x="423191" y="2741197"/>
                      <a:pt x="422831" y="2740837"/>
                      <a:pt x="423191" y="2740837"/>
                    </a:cubicBezTo>
                    <a:cubicBezTo>
                      <a:pt x="423911" y="2740837"/>
                      <a:pt x="427873" y="2743358"/>
                      <a:pt x="431835" y="2745519"/>
                    </a:cubicBezTo>
                    <a:cubicBezTo>
                      <a:pt x="440119" y="2749841"/>
                      <a:pt x="449123" y="2754883"/>
                      <a:pt x="435436" y="2745519"/>
                    </a:cubicBezTo>
                    <a:cubicBezTo>
                      <a:pt x="439758" y="2747680"/>
                      <a:pt x="445161" y="2750921"/>
                      <a:pt x="451284" y="2754163"/>
                    </a:cubicBezTo>
                    <a:cubicBezTo>
                      <a:pt x="457406" y="2757404"/>
                      <a:pt x="463529" y="2761366"/>
                      <a:pt x="469652" y="2764608"/>
                    </a:cubicBezTo>
                    <a:cubicBezTo>
                      <a:pt x="481897" y="2771090"/>
                      <a:pt x="491982" y="2776493"/>
                      <a:pt x="493783" y="2776493"/>
                    </a:cubicBezTo>
                    <a:lnTo>
                      <a:pt x="488741" y="2774692"/>
                    </a:lnTo>
                    <a:cubicBezTo>
                      <a:pt x="531240" y="2797022"/>
                      <a:pt x="561493" y="2808187"/>
                      <a:pt x="585264" y="2815390"/>
                    </a:cubicBezTo>
                    <a:cubicBezTo>
                      <a:pt x="591387" y="2817191"/>
                      <a:pt x="596789" y="2818632"/>
                      <a:pt x="602192" y="2820433"/>
                    </a:cubicBezTo>
                    <a:cubicBezTo>
                      <a:pt x="604713" y="2821153"/>
                      <a:pt x="607594" y="2821873"/>
                      <a:pt x="610115" y="2822594"/>
                    </a:cubicBezTo>
                    <a:cubicBezTo>
                      <a:pt x="612636" y="2823314"/>
                      <a:pt x="615158" y="2823674"/>
                      <a:pt x="617679" y="2824394"/>
                    </a:cubicBezTo>
                    <a:cubicBezTo>
                      <a:pt x="627763" y="2826555"/>
                      <a:pt x="637127" y="2828716"/>
                      <a:pt x="646852" y="2831238"/>
                    </a:cubicBezTo>
                    <a:cubicBezTo>
                      <a:pt x="660898" y="2834479"/>
                      <a:pt x="673864" y="2837360"/>
                      <a:pt x="686110" y="2840242"/>
                    </a:cubicBezTo>
                    <a:cubicBezTo>
                      <a:pt x="698355" y="2842763"/>
                      <a:pt x="710241" y="2844563"/>
                      <a:pt x="721045" y="2846725"/>
                    </a:cubicBezTo>
                    <a:cubicBezTo>
                      <a:pt x="723927" y="2847085"/>
                      <a:pt x="726448" y="2847805"/>
                      <a:pt x="729329" y="2848165"/>
                    </a:cubicBezTo>
                    <a:cubicBezTo>
                      <a:pt x="732210" y="2848165"/>
                      <a:pt x="734732" y="2848885"/>
                      <a:pt x="737253" y="2849246"/>
                    </a:cubicBezTo>
                    <a:cubicBezTo>
                      <a:pt x="742655" y="2849966"/>
                      <a:pt x="747697" y="2850686"/>
                      <a:pt x="752740" y="2851407"/>
                    </a:cubicBezTo>
                    <a:cubicBezTo>
                      <a:pt x="757782" y="2852127"/>
                      <a:pt x="762824" y="2852847"/>
                      <a:pt x="767867" y="2853207"/>
                    </a:cubicBezTo>
                    <a:cubicBezTo>
                      <a:pt x="772909" y="2853928"/>
                      <a:pt x="777591" y="2853928"/>
                      <a:pt x="782633" y="2854288"/>
                    </a:cubicBezTo>
                    <a:cubicBezTo>
                      <a:pt x="792358" y="2855008"/>
                      <a:pt x="802082" y="2855729"/>
                      <a:pt x="811806" y="2856449"/>
                    </a:cubicBezTo>
                    <a:cubicBezTo>
                      <a:pt x="821531" y="2856449"/>
                      <a:pt x="831255" y="2857169"/>
                      <a:pt x="840979" y="2857169"/>
                    </a:cubicBezTo>
                    <a:cubicBezTo>
                      <a:pt x="850704" y="2857529"/>
                      <a:pt x="861149" y="2857169"/>
                      <a:pt x="871953" y="2857169"/>
                    </a:cubicBezTo>
                    <a:cubicBezTo>
                      <a:pt x="882758" y="2857169"/>
                      <a:pt x="893923" y="2857169"/>
                      <a:pt x="905449" y="2857169"/>
                    </a:cubicBezTo>
                    <a:cubicBezTo>
                      <a:pt x="909050" y="2858250"/>
                      <a:pt x="934982" y="2861491"/>
                      <a:pt x="972799" y="2861491"/>
                    </a:cubicBezTo>
                    <a:cubicBezTo>
                      <a:pt x="990447" y="2860051"/>
                      <a:pt x="1075805" y="2859330"/>
                      <a:pt x="1084449" y="2857169"/>
                    </a:cubicBezTo>
                    <a:cubicBezTo>
                      <a:pt x="1016739" y="2856449"/>
                      <a:pt x="1028984" y="2858970"/>
                      <a:pt x="988646" y="2859330"/>
                    </a:cubicBezTo>
                    <a:cubicBezTo>
                      <a:pt x="954791" y="2857169"/>
                      <a:pt x="985765" y="2857169"/>
                      <a:pt x="939664" y="2856089"/>
                    </a:cubicBezTo>
                    <a:cubicBezTo>
                      <a:pt x="976761" y="2856809"/>
                      <a:pt x="1107500" y="2855008"/>
                      <a:pt x="1148198" y="2856809"/>
                    </a:cubicBezTo>
                    <a:lnTo>
                      <a:pt x="1133792" y="2856809"/>
                    </a:lnTo>
                    <a:cubicBezTo>
                      <a:pt x="1198621" y="2858250"/>
                      <a:pt x="1211227" y="2863292"/>
                      <a:pt x="1319275" y="2860411"/>
                    </a:cubicBezTo>
                    <a:lnTo>
                      <a:pt x="1370778" y="2859330"/>
                    </a:lnTo>
                    <a:cubicBezTo>
                      <a:pt x="1368257" y="2859330"/>
                      <a:pt x="1367897" y="2859690"/>
                      <a:pt x="1366817" y="2860051"/>
                    </a:cubicBezTo>
                    <a:cubicBezTo>
                      <a:pt x="1451455" y="2860051"/>
                      <a:pt x="1428404" y="2862572"/>
                      <a:pt x="1521687" y="2860771"/>
                    </a:cubicBezTo>
                    <a:cubicBezTo>
                      <a:pt x="1514483" y="2860771"/>
                      <a:pt x="1519165" y="2861131"/>
                      <a:pt x="1511602" y="2861131"/>
                    </a:cubicBezTo>
                    <a:cubicBezTo>
                      <a:pt x="1564906" y="2862212"/>
                      <a:pt x="1618570" y="2860051"/>
                      <a:pt x="1658548" y="2859330"/>
                    </a:cubicBezTo>
                    <a:cubicBezTo>
                      <a:pt x="1683039" y="2861131"/>
                      <a:pt x="1652786" y="2861131"/>
                      <a:pt x="1637659" y="2862212"/>
                    </a:cubicBezTo>
                    <a:cubicBezTo>
                      <a:pt x="1731301" y="2862932"/>
                      <a:pt x="1832147" y="2860051"/>
                      <a:pt x="1890133" y="2857890"/>
                    </a:cubicBezTo>
                    <a:lnTo>
                      <a:pt x="1950280" y="2858970"/>
                    </a:lnTo>
                    <a:cubicBezTo>
                      <a:pt x="1914624" y="2859690"/>
                      <a:pt x="1870684" y="2861491"/>
                      <a:pt x="1881849" y="2862572"/>
                    </a:cubicBezTo>
                    <a:cubicBezTo>
                      <a:pt x="1914984" y="2862572"/>
                      <a:pt x="1908501" y="2861491"/>
                      <a:pt x="1955322" y="2861851"/>
                    </a:cubicBezTo>
                    <a:cubicBezTo>
                      <a:pt x="1947399" y="2862932"/>
                      <a:pt x="1927590" y="2864012"/>
                      <a:pt x="1905620" y="2865453"/>
                    </a:cubicBezTo>
                    <a:cubicBezTo>
                      <a:pt x="1954242" y="2866533"/>
                      <a:pt x="1959644" y="2865453"/>
                      <a:pt x="1961445" y="2864733"/>
                    </a:cubicBezTo>
                    <a:cubicBezTo>
                      <a:pt x="1962165" y="2864733"/>
                      <a:pt x="1962165" y="2864012"/>
                      <a:pt x="1966487" y="2864372"/>
                    </a:cubicBezTo>
                    <a:cubicBezTo>
                      <a:pt x="1968648" y="2864372"/>
                      <a:pt x="1971530" y="2865093"/>
                      <a:pt x="1975851" y="2866894"/>
                    </a:cubicBezTo>
                    <a:cubicBezTo>
                      <a:pt x="1980173" y="2868694"/>
                      <a:pt x="1985936" y="2871576"/>
                      <a:pt x="1991339" y="2878059"/>
                    </a:cubicBezTo>
                    <a:cubicBezTo>
                      <a:pt x="1993860" y="2880580"/>
                      <a:pt x="1996021" y="2883821"/>
                      <a:pt x="1997821" y="2886342"/>
                    </a:cubicBezTo>
                    <a:cubicBezTo>
                      <a:pt x="1999622" y="2889224"/>
                      <a:pt x="2001423" y="2891745"/>
                      <a:pt x="2003224" y="2894266"/>
                    </a:cubicBezTo>
                    <a:cubicBezTo>
                      <a:pt x="2006465" y="2899308"/>
                      <a:pt x="2009707" y="2903270"/>
                      <a:pt x="2012228" y="2906872"/>
                    </a:cubicBezTo>
                    <a:cubicBezTo>
                      <a:pt x="2017630" y="2913715"/>
                      <a:pt x="2021232" y="2917677"/>
                      <a:pt x="2022673" y="2918397"/>
                    </a:cubicBezTo>
                    <a:lnTo>
                      <a:pt x="2030236" y="2929922"/>
                    </a:lnTo>
                    <a:lnTo>
                      <a:pt x="2038160" y="2941087"/>
                    </a:lnTo>
                    <a:cubicBezTo>
                      <a:pt x="2043562" y="2948651"/>
                      <a:pt x="2048604" y="2956214"/>
                      <a:pt x="2054367" y="2963417"/>
                    </a:cubicBezTo>
                    <a:cubicBezTo>
                      <a:pt x="2055808" y="2964498"/>
                      <a:pt x="2059409" y="2968459"/>
                      <a:pt x="2064452" y="2974582"/>
                    </a:cubicBezTo>
                    <a:cubicBezTo>
                      <a:pt x="2069494" y="2980705"/>
                      <a:pt x="2076697" y="2988268"/>
                      <a:pt x="2084260" y="2997272"/>
                    </a:cubicBezTo>
                    <a:cubicBezTo>
                      <a:pt x="2086061" y="2999433"/>
                      <a:pt x="2088222" y="3001594"/>
                      <a:pt x="2090023" y="3004116"/>
                    </a:cubicBezTo>
                    <a:cubicBezTo>
                      <a:pt x="2092184" y="3006277"/>
                      <a:pt x="2094345" y="3008437"/>
                      <a:pt x="2096506" y="3010959"/>
                    </a:cubicBezTo>
                    <a:cubicBezTo>
                      <a:pt x="2100828" y="3015641"/>
                      <a:pt x="2105150" y="3020323"/>
                      <a:pt x="2109472" y="3025005"/>
                    </a:cubicBezTo>
                    <a:cubicBezTo>
                      <a:pt x="2118116" y="3034369"/>
                      <a:pt x="2127480" y="3043013"/>
                      <a:pt x="2135043" y="3050937"/>
                    </a:cubicBezTo>
                    <a:cubicBezTo>
                      <a:pt x="2139365" y="3054178"/>
                      <a:pt x="2110912" y="3024645"/>
                      <a:pt x="2099387" y="3012039"/>
                    </a:cubicBezTo>
                    <a:cubicBezTo>
                      <a:pt x="2102629" y="3013840"/>
                      <a:pt x="2135043" y="3048055"/>
                      <a:pt x="2157734" y="3067864"/>
                    </a:cubicBezTo>
                    <a:cubicBezTo>
                      <a:pt x="2160255" y="3073267"/>
                      <a:pt x="2197712" y="3106042"/>
                      <a:pt x="2233008" y="3132333"/>
                    </a:cubicBezTo>
                    <a:cubicBezTo>
                      <a:pt x="2242012" y="3138816"/>
                      <a:pt x="2250295" y="3144939"/>
                      <a:pt x="2258219" y="3150702"/>
                    </a:cubicBezTo>
                    <a:cubicBezTo>
                      <a:pt x="2266143" y="3156104"/>
                      <a:pt x="2272986" y="3160786"/>
                      <a:pt x="2278028" y="3164388"/>
                    </a:cubicBezTo>
                    <a:cubicBezTo>
                      <a:pt x="2288473" y="3171591"/>
                      <a:pt x="2292434" y="3174833"/>
                      <a:pt x="2284151" y="3170871"/>
                    </a:cubicBezTo>
                    <a:cubicBezTo>
                      <a:pt x="2287392" y="3173032"/>
                      <a:pt x="2290634" y="3175193"/>
                      <a:pt x="2293875" y="3176994"/>
                    </a:cubicBezTo>
                    <a:cubicBezTo>
                      <a:pt x="2297117" y="3179155"/>
                      <a:pt x="2300358" y="3180955"/>
                      <a:pt x="2303960" y="3183116"/>
                    </a:cubicBezTo>
                    <a:cubicBezTo>
                      <a:pt x="2310803" y="3187078"/>
                      <a:pt x="2317646" y="3191400"/>
                      <a:pt x="2324489" y="3195362"/>
                    </a:cubicBezTo>
                    <a:cubicBezTo>
                      <a:pt x="2331332" y="3199684"/>
                      <a:pt x="2338895" y="3203285"/>
                      <a:pt x="2346099" y="3207607"/>
                    </a:cubicBezTo>
                    <a:cubicBezTo>
                      <a:pt x="2353302" y="3211569"/>
                      <a:pt x="2360865" y="3215531"/>
                      <a:pt x="2368069" y="3219853"/>
                    </a:cubicBezTo>
                    <a:cubicBezTo>
                      <a:pt x="2371670" y="3222014"/>
                      <a:pt x="2375632" y="3223815"/>
                      <a:pt x="2379594" y="3225616"/>
                    </a:cubicBezTo>
                    <a:cubicBezTo>
                      <a:pt x="2383195" y="3227416"/>
                      <a:pt x="2387157" y="3229217"/>
                      <a:pt x="2390759" y="3231018"/>
                    </a:cubicBezTo>
                    <a:cubicBezTo>
                      <a:pt x="2397602" y="3234260"/>
                      <a:pt x="2404445" y="3237861"/>
                      <a:pt x="2411648" y="3241102"/>
                    </a:cubicBezTo>
                    <a:cubicBezTo>
                      <a:pt x="2418491" y="3244344"/>
                      <a:pt x="2425695" y="3247225"/>
                      <a:pt x="2432538" y="3250467"/>
                    </a:cubicBezTo>
                    <a:lnTo>
                      <a:pt x="2442982" y="3255149"/>
                    </a:lnTo>
                    <a:lnTo>
                      <a:pt x="2448025" y="3257310"/>
                    </a:lnTo>
                    <a:lnTo>
                      <a:pt x="2449465" y="3258030"/>
                    </a:lnTo>
                    <a:lnTo>
                      <a:pt x="2449465" y="3258030"/>
                    </a:lnTo>
                    <a:cubicBezTo>
                      <a:pt x="2449465" y="3258030"/>
                      <a:pt x="2449465" y="3258030"/>
                      <a:pt x="2449465" y="3258030"/>
                    </a:cubicBezTo>
                    <a:lnTo>
                      <a:pt x="2449465" y="3258030"/>
                    </a:lnTo>
                    <a:cubicBezTo>
                      <a:pt x="2449465" y="3258030"/>
                      <a:pt x="2449465" y="3257310"/>
                      <a:pt x="2449465" y="3257310"/>
                    </a:cubicBezTo>
                    <a:lnTo>
                      <a:pt x="2448385" y="3254789"/>
                    </a:lnTo>
                    <a:cubicBezTo>
                      <a:pt x="2439741" y="3237141"/>
                      <a:pt x="2432177" y="3219493"/>
                      <a:pt x="2426055" y="3202565"/>
                    </a:cubicBezTo>
                    <a:cubicBezTo>
                      <a:pt x="2425695" y="3201484"/>
                      <a:pt x="2425334" y="3200404"/>
                      <a:pt x="2424974" y="3199324"/>
                    </a:cubicBezTo>
                    <a:lnTo>
                      <a:pt x="2423894" y="3196082"/>
                    </a:lnTo>
                    <a:cubicBezTo>
                      <a:pt x="2423173" y="3193561"/>
                      <a:pt x="2422093" y="3191040"/>
                      <a:pt x="2421373" y="3188879"/>
                    </a:cubicBezTo>
                    <a:cubicBezTo>
                      <a:pt x="2419572" y="3184197"/>
                      <a:pt x="2418131" y="3179155"/>
                      <a:pt x="2416691" y="3174472"/>
                    </a:cubicBezTo>
                    <a:cubicBezTo>
                      <a:pt x="2413449" y="3165108"/>
                      <a:pt x="2410928" y="3155384"/>
                      <a:pt x="2408407" y="3146380"/>
                    </a:cubicBezTo>
                    <a:cubicBezTo>
                      <a:pt x="2398322" y="3109643"/>
                      <a:pt x="2392560" y="3076508"/>
                      <a:pt x="2388598" y="3051657"/>
                    </a:cubicBezTo>
                    <a:cubicBezTo>
                      <a:pt x="2387878" y="3044094"/>
                      <a:pt x="2386797" y="3034729"/>
                      <a:pt x="2386077" y="3025365"/>
                    </a:cubicBezTo>
                    <a:cubicBezTo>
                      <a:pt x="2385356" y="3016001"/>
                      <a:pt x="2384636" y="3006637"/>
                      <a:pt x="2384276" y="2999433"/>
                    </a:cubicBezTo>
                    <a:cubicBezTo>
                      <a:pt x="2383556" y="2985027"/>
                      <a:pt x="2383556" y="2978904"/>
                      <a:pt x="2385717" y="2996912"/>
                    </a:cubicBezTo>
                    <a:cubicBezTo>
                      <a:pt x="2385356" y="2990069"/>
                      <a:pt x="2384636" y="2983226"/>
                      <a:pt x="2384276" y="2976743"/>
                    </a:cubicBezTo>
                    <a:cubicBezTo>
                      <a:pt x="2384276" y="2973502"/>
                      <a:pt x="2383916" y="2970260"/>
                      <a:pt x="2383556" y="2967019"/>
                    </a:cubicBezTo>
                    <a:cubicBezTo>
                      <a:pt x="2383556" y="2963777"/>
                      <a:pt x="2383556" y="2960536"/>
                      <a:pt x="2383195" y="2957655"/>
                    </a:cubicBezTo>
                    <a:cubicBezTo>
                      <a:pt x="2383195" y="2951532"/>
                      <a:pt x="2382475" y="2945409"/>
                      <a:pt x="2382475" y="2939646"/>
                    </a:cubicBezTo>
                    <a:cubicBezTo>
                      <a:pt x="2382475" y="2933884"/>
                      <a:pt x="2382475" y="2928121"/>
                      <a:pt x="2382115" y="2922359"/>
                    </a:cubicBezTo>
                    <a:cubicBezTo>
                      <a:pt x="2382115" y="2916596"/>
                      <a:pt x="2381755" y="2911194"/>
                      <a:pt x="2382115" y="2905431"/>
                    </a:cubicBezTo>
                    <a:cubicBezTo>
                      <a:pt x="2382115" y="2899668"/>
                      <a:pt x="2383556" y="2893906"/>
                      <a:pt x="2385717" y="2888503"/>
                    </a:cubicBezTo>
                    <a:cubicBezTo>
                      <a:pt x="2390038" y="2877698"/>
                      <a:pt x="2398682" y="2869055"/>
                      <a:pt x="2409127" y="2864372"/>
                    </a:cubicBezTo>
                    <a:cubicBezTo>
                      <a:pt x="2414169" y="2861851"/>
                      <a:pt x="2419932" y="2860411"/>
                      <a:pt x="2425695" y="2860051"/>
                    </a:cubicBezTo>
                    <a:cubicBezTo>
                      <a:pt x="2428576" y="2860051"/>
                      <a:pt x="2431097" y="2860051"/>
                      <a:pt x="2433978" y="2860051"/>
                    </a:cubicBezTo>
                    <a:cubicBezTo>
                      <a:pt x="2436499" y="2860051"/>
                      <a:pt x="2439381" y="2860051"/>
                      <a:pt x="2441902" y="2860051"/>
                    </a:cubicBezTo>
                    <a:cubicBezTo>
                      <a:pt x="2452707" y="2860051"/>
                      <a:pt x="2463512" y="2860051"/>
                      <a:pt x="2474677" y="2859690"/>
                    </a:cubicBezTo>
                    <a:cubicBezTo>
                      <a:pt x="2485842" y="2859690"/>
                      <a:pt x="2497727" y="2859690"/>
                      <a:pt x="2509612" y="2859330"/>
                    </a:cubicBezTo>
                    <a:cubicBezTo>
                      <a:pt x="2515735" y="2859330"/>
                      <a:pt x="2521858" y="2859330"/>
                      <a:pt x="2528341" y="2858970"/>
                    </a:cubicBezTo>
                    <a:cubicBezTo>
                      <a:pt x="2531582" y="2858970"/>
                      <a:pt x="2534824" y="2858970"/>
                      <a:pt x="2538065" y="2858970"/>
                    </a:cubicBezTo>
                    <a:cubicBezTo>
                      <a:pt x="2541307" y="2858970"/>
                      <a:pt x="2544548" y="2858610"/>
                      <a:pt x="2548150" y="2858250"/>
                    </a:cubicBezTo>
                    <a:cubicBezTo>
                      <a:pt x="2550311" y="2858250"/>
                      <a:pt x="2548150" y="2858250"/>
                      <a:pt x="2544188" y="2858610"/>
                    </a:cubicBezTo>
                    <a:cubicBezTo>
                      <a:pt x="2542027" y="2858610"/>
                      <a:pt x="2539506" y="2858970"/>
                      <a:pt x="2536625" y="2859330"/>
                    </a:cubicBezTo>
                    <a:cubicBezTo>
                      <a:pt x="2533743" y="2859330"/>
                      <a:pt x="2530502" y="2859330"/>
                      <a:pt x="2527260" y="2859330"/>
                    </a:cubicBezTo>
                    <a:cubicBezTo>
                      <a:pt x="2514294" y="2859690"/>
                      <a:pt x="2500608" y="2860411"/>
                      <a:pt x="2502769" y="2860771"/>
                    </a:cubicBezTo>
                    <a:cubicBezTo>
                      <a:pt x="2520417" y="2859690"/>
                      <a:pt x="2537705" y="2860051"/>
                      <a:pt x="2554633" y="2858250"/>
                    </a:cubicBezTo>
                    <a:cubicBezTo>
                      <a:pt x="2563277" y="2857529"/>
                      <a:pt x="2571920" y="2857169"/>
                      <a:pt x="2580564" y="2856449"/>
                    </a:cubicBezTo>
                    <a:cubicBezTo>
                      <a:pt x="2589208" y="2855368"/>
                      <a:pt x="2598212" y="2854288"/>
                      <a:pt x="2607577" y="2853207"/>
                    </a:cubicBezTo>
                    <a:cubicBezTo>
                      <a:pt x="2644673" y="2848165"/>
                      <a:pt x="2686452" y="2841322"/>
                      <a:pt x="2739396" y="2824394"/>
                    </a:cubicBezTo>
                    <a:cubicBezTo>
                      <a:pt x="2721388" y="2829437"/>
                      <a:pt x="2716346" y="2831598"/>
                      <a:pt x="2714185" y="2832678"/>
                    </a:cubicBezTo>
                    <a:cubicBezTo>
                      <a:pt x="2713104" y="2832678"/>
                      <a:pt x="2723909" y="2829437"/>
                      <a:pt x="2738676" y="2824755"/>
                    </a:cubicBezTo>
                    <a:cubicBezTo>
                      <a:pt x="2745879" y="2822234"/>
                      <a:pt x="2753803" y="2819352"/>
                      <a:pt x="2761726" y="2816471"/>
                    </a:cubicBezTo>
                    <a:cubicBezTo>
                      <a:pt x="2769650" y="2813590"/>
                      <a:pt x="2777573" y="2811068"/>
                      <a:pt x="2784056" y="2808187"/>
                    </a:cubicBezTo>
                    <a:cubicBezTo>
                      <a:pt x="2791620" y="2805306"/>
                      <a:pt x="2786577" y="2807467"/>
                      <a:pt x="2780815" y="2809988"/>
                    </a:cubicBezTo>
                    <a:cubicBezTo>
                      <a:pt x="2775052" y="2812509"/>
                      <a:pt x="2768209" y="2814670"/>
                      <a:pt x="2772531" y="2813590"/>
                    </a:cubicBezTo>
                    <a:cubicBezTo>
                      <a:pt x="2822954" y="2795942"/>
                      <a:pt x="2868694" y="2773972"/>
                      <a:pt x="2910473" y="2748760"/>
                    </a:cubicBezTo>
                    <a:cubicBezTo>
                      <a:pt x="2952252" y="2723909"/>
                      <a:pt x="2990429" y="2695816"/>
                      <a:pt x="3025725" y="2664842"/>
                    </a:cubicBezTo>
                    <a:cubicBezTo>
                      <a:pt x="3096317" y="2602895"/>
                      <a:pt x="3157545" y="2529782"/>
                      <a:pt x="3209048" y="2437220"/>
                    </a:cubicBezTo>
                    <a:cubicBezTo>
                      <a:pt x="3205446" y="2443703"/>
                      <a:pt x="3201845" y="2449825"/>
                      <a:pt x="3198603" y="2455588"/>
                    </a:cubicBezTo>
                    <a:cubicBezTo>
                      <a:pt x="3195362" y="2461351"/>
                      <a:pt x="3192841" y="2466393"/>
                      <a:pt x="3189959" y="2470715"/>
                    </a:cubicBezTo>
                    <a:cubicBezTo>
                      <a:pt x="3184557" y="2479719"/>
                      <a:pt x="3179875" y="2487282"/>
                      <a:pt x="3176633" y="2493045"/>
                    </a:cubicBezTo>
                    <a:cubicBezTo>
                      <a:pt x="3174833" y="2495926"/>
                      <a:pt x="3173392" y="2498447"/>
                      <a:pt x="3172311" y="2500608"/>
                    </a:cubicBezTo>
                    <a:cubicBezTo>
                      <a:pt x="3170871" y="2502769"/>
                      <a:pt x="3170150" y="2504570"/>
                      <a:pt x="3169430" y="2506011"/>
                    </a:cubicBezTo>
                    <a:cubicBezTo>
                      <a:pt x="3167989" y="2508892"/>
                      <a:pt x="3167269" y="2510333"/>
                      <a:pt x="3167269" y="2510693"/>
                    </a:cubicBezTo>
                    <a:cubicBezTo>
                      <a:pt x="3170150" y="2506731"/>
                      <a:pt x="3173032" y="2502769"/>
                      <a:pt x="3175913" y="2498447"/>
                    </a:cubicBezTo>
                    <a:lnTo>
                      <a:pt x="3183837" y="2485842"/>
                    </a:lnTo>
                    <a:lnTo>
                      <a:pt x="3191760" y="2473236"/>
                    </a:lnTo>
                    <a:cubicBezTo>
                      <a:pt x="3193201" y="2471075"/>
                      <a:pt x="3194642" y="2468914"/>
                      <a:pt x="3195722" y="2467113"/>
                    </a:cubicBezTo>
                    <a:lnTo>
                      <a:pt x="3199324" y="2460630"/>
                    </a:lnTo>
                    <a:cubicBezTo>
                      <a:pt x="3210129" y="2440461"/>
                      <a:pt x="3231378" y="2401204"/>
                      <a:pt x="3245424" y="2366268"/>
                    </a:cubicBezTo>
                    <a:cubicBezTo>
                      <a:pt x="3246145" y="2365187"/>
                      <a:pt x="3246865" y="2363386"/>
                      <a:pt x="3247946" y="2361586"/>
                    </a:cubicBezTo>
                    <a:cubicBezTo>
                      <a:pt x="3248666" y="2359785"/>
                      <a:pt x="3249747" y="2357984"/>
                      <a:pt x="3250467" y="2356543"/>
                    </a:cubicBezTo>
                    <a:cubicBezTo>
                      <a:pt x="3251547" y="2354022"/>
                      <a:pt x="3251907" y="2354382"/>
                      <a:pt x="3248666" y="2363026"/>
                    </a:cubicBezTo>
                    <a:cubicBezTo>
                      <a:pt x="3272797" y="2309362"/>
                      <a:pt x="3284682" y="2264342"/>
                      <a:pt x="3294046" y="2216080"/>
                    </a:cubicBezTo>
                    <a:cubicBezTo>
                      <a:pt x="3298368" y="2191949"/>
                      <a:pt x="3302330" y="2166738"/>
                      <a:pt x="3305211" y="2138645"/>
                    </a:cubicBezTo>
                    <a:cubicBezTo>
                      <a:pt x="3305572" y="2135043"/>
                      <a:pt x="3305932" y="2131442"/>
                      <a:pt x="3306292" y="2127840"/>
                    </a:cubicBezTo>
                    <a:cubicBezTo>
                      <a:pt x="3306292" y="2124238"/>
                      <a:pt x="3306652" y="2120637"/>
                      <a:pt x="3307012" y="2117035"/>
                    </a:cubicBezTo>
                    <a:cubicBezTo>
                      <a:pt x="3307373" y="2109472"/>
                      <a:pt x="3308093" y="2101909"/>
                      <a:pt x="3308453" y="2093985"/>
                    </a:cubicBezTo>
                    <a:cubicBezTo>
                      <a:pt x="3309173" y="2086061"/>
                      <a:pt x="3309173" y="2078138"/>
                      <a:pt x="3309533" y="2069494"/>
                    </a:cubicBezTo>
                    <a:cubicBezTo>
                      <a:pt x="3309533" y="2061210"/>
                      <a:pt x="3309894" y="2052566"/>
                      <a:pt x="3310254" y="2043562"/>
                    </a:cubicBezTo>
                    <a:cubicBezTo>
                      <a:pt x="3311694" y="2101548"/>
                      <a:pt x="3307012" y="2159895"/>
                      <a:pt x="3296207" y="2217161"/>
                    </a:cubicBezTo>
                    <a:cubicBezTo>
                      <a:pt x="3297288" y="2213559"/>
                      <a:pt x="3298368" y="2210317"/>
                      <a:pt x="3299089" y="2206716"/>
                    </a:cubicBezTo>
                    <a:lnTo>
                      <a:pt x="3301250" y="2196271"/>
                    </a:lnTo>
                    <a:lnTo>
                      <a:pt x="3305932" y="2175021"/>
                    </a:lnTo>
                    <a:cubicBezTo>
                      <a:pt x="3303771" y="2187627"/>
                      <a:pt x="3302330" y="2200593"/>
                      <a:pt x="3299809" y="2213199"/>
                    </a:cubicBezTo>
                    <a:cubicBezTo>
                      <a:pt x="3297288" y="2225804"/>
                      <a:pt x="3294767" y="2238410"/>
                      <a:pt x="3291885" y="2251016"/>
                    </a:cubicBezTo>
                    <a:cubicBezTo>
                      <a:pt x="3297648" y="2228686"/>
                      <a:pt x="3302690" y="2207796"/>
                      <a:pt x="3304851" y="2191229"/>
                    </a:cubicBezTo>
                    <a:cubicBezTo>
                      <a:pt x="3306292" y="2182945"/>
                      <a:pt x="3307012" y="2176102"/>
                      <a:pt x="3308093" y="2171060"/>
                    </a:cubicBezTo>
                    <a:cubicBezTo>
                      <a:pt x="3308813" y="2166017"/>
                      <a:pt x="3309533" y="2162416"/>
                      <a:pt x="3309894" y="2160975"/>
                    </a:cubicBezTo>
                    <a:cubicBezTo>
                      <a:pt x="3309894" y="2163496"/>
                      <a:pt x="3309533" y="2166738"/>
                      <a:pt x="3308813" y="2170339"/>
                    </a:cubicBezTo>
                    <a:cubicBezTo>
                      <a:pt x="3308093" y="2173941"/>
                      <a:pt x="3307733" y="2177543"/>
                      <a:pt x="3307012" y="2181144"/>
                    </a:cubicBezTo>
                    <a:cubicBezTo>
                      <a:pt x="3305932" y="2188348"/>
                      <a:pt x="3304851" y="2194110"/>
                      <a:pt x="3305572" y="2194830"/>
                    </a:cubicBezTo>
                    <a:cubicBezTo>
                      <a:pt x="3307733" y="2184026"/>
                      <a:pt x="3309173" y="2175382"/>
                      <a:pt x="3310254" y="2168539"/>
                    </a:cubicBezTo>
                    <a:cubicBezTo>
                      <a:pt x="3310974" y="2161335"/>
                      <a:pt x="3311694" y="2155933"/>
                      <a:pt x="3312414" y="2150530"/>
                    </a:cubicBezTo>
                    <a:cubicBezTo>
                      <a:pt x="3313495" y="2140086"/>
                      <a:pt x="3314576" y="2130722"/>
                      <a:pt x="3315296" y="2114154"/>
                    </a:cubicBezTo>
                    <a:cubicBezTo>
                      <a:pt x="3315296" y="2119556"/>
                      <a:pt x="3315296" y="2125319"/>
                      <a:pt x="3314576" y="2131442"/>
                    </a:cubicBezTo>
                    <a:cubicBezTo>
                      <a:pt x="3313855" y="2137565"/>
                      <a:pt x="3313495" y="2144047"/>
                      <a:pt x="3312775" y="2150530"/>
                    </a:cubicBezTo>
                    <a:cubicBezTo>
                      <a:pt x="3312054" y="2157013"/>
                      <a:pt x="3311334" y="2164217"/>
                      <a:pt x="3310614" y="2171060"/>
                    </a:cubicBezTo>
                    <a:cubicBezTo>
                      <a:pt x="3309533" y="2178263"/>
                      <a:pt x="3308453" y="2185466"/>
                      <a:pt x="3307012" y="2192669"/>
                    </a:cubicBezTo>
                    <a:cubicBezTo>
                      <a:pt x="3302330" y="2222203"/>
                      <a:pt x="3294767" y="2254257"/>
                      <a:pt x="3285763" y="2285952"/>
                    </a:cubicBezTo>
                    <a:cubicBezTo>
                      <a:pt x="3283601" y="2293875"/>
                      <a:pt x="3280720" y="2301438"/>
                      <a:pt x="3278199" y="2309362"/>
                    </a:cubicBezTo>
                    <a:cubicBezTo>
                      <a:pt x="3276759" y="2313324"/>
                      <a:pt x="3275678" y="2317286"/>
                      <a:pt x="3274237" y="2320887"/>
                    </a:cubicBezTo>
                    <a:cubicBezTo>
                      <a:pt x="3273157" y="2324849"/>
                      <a:pt x="3271716" y="2328811"/>
                      <a:pt x="3270276" y="2332413"/>
                    </a:cubicBezTo>
                    <a:cubicBezTo>
                      <a:pt x="3267394" y="2339976"/>
                      <a:pt x="3264513" y="2347539"/>
                      <a:pt x="3261632" y="2354742"/>
                    </a:cubicBezTo>
                    <a:cubicBezTo>
                      <a:pt x="3260191" y="2358344"/>
                      <a:pt x="3258751" y="2361946"/>
                      <a:pt x="3257310" y="2365908"/>
                    </a:cubicBezTo>
                    <a:cubicBezTo>
                      <a:pt x="3255869" y="2369509"/>
                      <a:pt x="3254068" y="2373111"/>
                      <a:pt x="3252628" y="2376352"/>
                    </a:cubicBezTo>
                    <a:cubicBezTo>
                      <a:pt x="3249386" y="2383195"/>
                      <a:pt x="3246505" y="2390399"/>
                      <a:pt x="3243624" y="2396882"/>
                    </a:cubicBezTo>
                    <a:cubicBezTo>
                      <a:pt x="3242903" y="2398682"/>
                      <a:pt x="3242183" y="2400123"/>
                      <a:pt x="3241463" y="2401924"/>
                    </a:cubicBezTo>
                    <a:cubicBezTo>
                      <a:pt x="3240742" y="2403364"/>
                      <a:pt x="3239662" y="2405165"/>
                      <a:pt x="3238942" y="2406606"/>
                    </a:cubicBezTo>
                    <a:cubicBezTo>
                      <a:pt x="3237501" y="2409847"/>
                      <a:pt x="3235700" y="2413089"/>
                      <a:pt x="3234259" y="2415970"/>
                    </a:cubicBezTo>
                    <a:cubicBezTo>
                      <a:pt x="3231018" y="2422093"/>
                      <a:pt x="3228137" y="2428216"/>
                      <a:pt x="3225255" y="2433978"/>
                    </a:cubicBezTo>
                    <a:cubicBezTo>
                      <a:pt x="3222374" y="2439741"/>
                      <a:pt x="3219133" y="2444783"/>
                      <a:pt x="3216251" y="2450186"/>
                    </a:cubicBezTo>
                    <a:cubicBezTo>
                      <a:pt x="3209048" y="2463151"/>
                      <a:pt x="3221654" y="2439021"/>
                      <a:pt x="3222734" y="2436499"/>
                    </a:cubicBezTo>
                    <a:cubicBezTo>
                      <a:pt x="3218052" y="2444783"/>
                      <a:pt x="3213730" y="2451986"/>
                      <a:pt x="3209768" y="2459190"/>
                    </a:cubicBezTo>
                    <a:cubicBezTo>
                      <a:pt x="3207607" y="2462791"/>
                      <a:pt x="3205806" y="2466033"/>
                      <a:pt x="3203646" y="2469634"/>
                    </a:cubicBezTo>
                    <a:cubicBezTo>
                      <a:pt x="3201485" y="2473236"/>
                      <a:pt x="3199324" y="2476478"/>
                      <a:pt x="3197163" y="2479719"/>
                    </a:cubicBezTo>
                    <a:cubicBezTo>
                      <a:pt x="3192841" y="2486562"/>
                      <a:pt x="3188159" y="2493765"/>
                      <a:pt x="3182756" y="2501689"/>
                    </a:cubicBezTo>
                    <a:cubicBezTo>
                      <a:pt x="3177714" y="2509612"/>
                      <a:pt x="3171231" y="2517896"/>
                      <a:pt x="3164748" y="2527620"/>
                    </a:cubicBezTo>
                    <a:cubicBezTo>
                      <a:pt x="3156824" y="2540226"/>
                      <a:pt x="3160426" y="2535544"/>
                      <a:pt x="3167629" y="2525820"/>
                    </a:cubicBezTo>
                    <a:cubicBezTo>
                      <a:pt x="3171231" y="2520777"/>
                      <a:pt x="3175913" y="2514295"/>
                      <a:pt x="3180235" y="2508172"/>
                    </a:cubicBezTo>
                    <a:cubicBezTo>
                      <a:pt x="3184557" y="2501689"/>
                      <a:pt x="3188519" y="2495206"/>
                      <a:pt x="3191760" y="2490164"/>
                    </a:cubicBezTo>
                    <a:cubicBezTo>
                      <a:pt x="3191040" y="2493405"/>
                      <a:pt x="3184917" y="2503850"/>
                      <a:pt x="3169790" y="2525099"/>
                    </a:cubicBezTo>
                    <a:cubicBezTo>
                      <a:pt x="3167629" y="2526900"/>
                      <a:pt x="3146380" y="2556433"/>
                      <a:pt x="3120088" y="2585967"/>
                    </a:cubicBezTo>
                    <a:cubicBezTo>
                      <a:pt x="3116846" y="2589568"/>
                      <a:pt x="3113605" y="2593530"/>
                      <a:pt x="3110363" y="2597132"/>
                    </a:cubicBezTo>
                    <a:cubicBezTo>
                      <a:pt x="3107122" y="2601094"/>
                      <a:pt x="3103520" y="2604335"/>
                      <a:pt x="3100279" y="2607937"/>
                    </a:cubicBezTo>
                    <a:cubicBezTo>
                      <a:pt x="3093436" y="2615140"/>
                      <a:pt x="3086593" y="2621983"/>
                      <a:pt x="3080470" y="2628106"/>
                    </a:cubicBezTo>
                    <a:cubicBezTo>
                      <a:pt x="3067504" y="2640351"/>
                      <a:pt x="3056339" y="2650436"/>
                      <a:pt x="3049856" y="2655838"/>
                    </a:cubicBezTo>
                    <a:cubicBezTo>
                      <a:pt x="3036530" y="2667364"/>
                      <a:pt x="3027166" y="2675647"/>
                      <a:pt x="3020323" y="2681770"/>
                    </a:cubicBezTo>
                    <a:cubicBezTo>
                      <a:pt x="3013120" y="2687533"/>
                      <a:pt x="3008798" y="2691134"/>
                      <a:pt x="3006277" y="2693655"/>
                    </a:cubicBezTo>
                    <a:cubicBezTo>
                      <a:pt x="3001234" y="2697977"/>
                      <a:pt x="3004115" y="2696537"/>
                      <a:pt x="3006277" y="2695096"/>
                    </a:cubicBezTo>
                    <a:cubicBezTo>
                      <a:pt x="3008798" y="2693655"/>
                      <a:pt x="3011679" y="2691855"/>
                      <a:pt x="3006997" y="2696177"/>
                    </a:cubicBezTo>
                    <a:cubicBezTo>
                      <a:pt x="3004476" y="2698338"/>
                      <a:pt x="3000514" y="2701579"/>
                      <a:pt x="2993311" y="2707342"/>
                    </a:cubicBezTo>
                    <a:cubicBezTo>
                      <a:pt x="2986107" y="2712744"/>
                      <a:pt x="2976023" y="2719947"/>
                      <a:pt x="2961977" y="2729672"/>
                    </a:cubicBezTo>
                    <a:cubicBezTo>
                      <a:pt x="2950091" y="2736875"/>
                      <a:pt x="2938206" y="2743358"/>
                      <a:pt x="2926320" y="2750201"/>
                    </a:cubicBezTo>
                    <a:cubicBezTo>
                      <a:pt x="2892825" y="2771451"/>
                      <a:pt x="2852487" y="2793421"/>
                      <a:pt x="2809268" y="2811789"/>
                    </a:cubicBezTo>
                    <a:cubicBezTo>
                      <a:pt x="2803865" y="2813950"/>
                      <a:pt x="2798463" y="2816111"/>
                      <a:pt x="2793060" y="2818272"/>
                    </a:cubicBezTo>
                    <a:cubicBezTo>
                      <a:pt x="2787658" y="2820433"/>
                      <a:pt x="2782255" y="2822954"/>
                      <a:pt x="2776493" y="2824755"/>
                    </a:cubicBezTo>
                    <a:cubicBezTo>
                      <a:pt x="2765328" y="2828716"/>
                      <a:pt x="2754163" y="2832318"/>
                      <a:pt x="2742998" y="2836280"/>
                    </a:cubicBezTo>
                    <a:cubicBezTo>
                      <a:pt x="2731473" y="2839521"/>
                      <a:pt x="2720307" y="2842763"/>
                      <a:pt x="2709142" y="2846004"/>
                    </a:cubicBezTo>
                    <a:cubicBezTo>
                      <a:pt x="2703740" y="2847805"/>
                      <a:pt x="2697977" y="2848885"/>
                      <a:pt x="2692215" y="2850326"/>
                    </a:cubicBezTo>
                    <a:cubicBezTo>
                      <a:pt x="2686452" y="2851767"/>
                      <a:pt x="2681050" y="2852847"/>
                      <a:pt x="2675647" y="2854288"/>
                    </a:cubicBezTo>
                    <a:lnTo>
                      <a:pt x="2694016" y="2849966"/>
                    </a:lnTo>
                    <a:cubicBezTo>
                      <a:pt x="2706261" y="2846364"/>
                      <a:pt x="2685732" y="2850326"/>
                      <a:pt x="2676368" y="2852127"/>
                    </a:cubicBezTo>
                    <a:cubicBezTo>
                      <a:pt x="2672046" y="2853207"/>
                      <a:pt x="2668084" y="2853928"/>
                      <a:pt x="2664122" y="2855008"/>
                    </a:cubicBezTo>
                    <a:cubicBezTo>
                      <a:pt x="2660160" y="2855729"/>
                      <a:pt x="2655838" y="2856449"/>
                      <a:pt x="2651877" y="2857169"/>
                    </a:cubicBezTo>
                    <a:cubicBezTo>
                      <a:pt x="2643593" y="2858610"/>
                      <a:pt x="2635669" y="2860051"/>
                      <a:pt x="2627746" y="2861491"/>
                    </a:cubicBezTo>
                    <a:cubicBezTo>
                      <a:pt x="2625945" y="2861851"/>
                      <a:pt x="2623784" y="2862212"/>
                      <a:pt x="2621983" y="2862572"/>
                    </a:cubicBezTo>
                    <a:cubicBezTo>
                      <a:pt x="2620182" y="2862572"/>
                      <a:pt x="2618021" y="2862932"/>
                      <a:pt x="2616221" y="2863292"/>
                    </a:cubicBezTo>
                    <a:cubicBezTo>
                      <a:pt x="2612259" y="2863652"/>
                      <a:pt x="2608657" y="2864372"/>
                      <a:pt x="2604695" y="2864733"/>
                    </a:cubicBezTo>
                    <a:cubicBezTo>
                      <a:pt x="2597132" y="2865813"/>
                      <a:pt x="2589929" y="2866894"/>
                      <a:pt x="2582725" y="2867614"/>
                    </a:cubicBezTo>
                    <a:cubicBezTo>
                      <a:pt x="2568319" y="2869055"/>
                      <a:pt x="2554633" y="2870135"/>
                      <a:pt x="2542027" y="2870855"/>
                    </a:cubicBezTo>
                    <a:cubicBezTo>
                      <a:pt x="2529421" y="2871576"/>
                      <a:pt x="2517896" y="2871216"/>
                      <a:pt x="2507451" y="2870855"/>
                    </a:cubicBezTo>
                    <a:cubicBezTo>
                      <a:pt x="2497727" y="2871576"/>
                      <a:pt x="2487282" y="2871576"/>
                      <a:pt x="2476117" y="2871936"/>
                    </a:cubicBezTo>
                    <a:cubicBezTo>
                      <a:pt x="2464952" y="2871936"/>
                      <a:pt x="2453427" y="2872296"/>
                      <a:pt x="2441182" y="2872656"/>
                    </a:cubicBezTo>
                    <a:cubicBezTo>
                      <a:pt x="2438300" y="2872656"/>
                      <a:pt x="2435059" y="2872656"/>
                      <a:pt x="2432177" y="2872656"/>
                    </a:cubicBezTo>
                    <a:cubicBezTo>
                      <a:pt x="2430737" y="2872656"/>
                      <a:pt x="2428936" y="2872656"/>
                      <a:pt x="2427495" y="2872656"/>
                    </a:cubicBezTo>
                    <a:lnTo>
                      <a:pt x="2423894" y="2872656"/>
                    </a:lnTo>
                    <a:cubicBezTo>
                      <a:pt x="2418851" y="2873737"/>
                      <a:pt x="2414169" y="2875538"/>
                      <a:pt x="2410208" y="2878059"/>
                    </a:cubicBezTo>
                    <a:cubicBezTo>
                      <a:pt x="2401564" y="2883461"/>
                      <a:pt x="2395801" y="2892825"/>
                      <a:pt x="2394721" y="2902910"/>
                    </a:cubicBezTo>
                    <a:cubicBezTo>
                      <a:pt x="2394721" y="2904351"/>
                      <a:pt x="2394721" y="2905431"/>
                      <a:pt x="2394721" y="2906872"/>
                    </a:cubicBezTo>
                    <a:lnTo>
                      <a:pt x="2394721" y="2911914"/>
                    </a:lnTo>
                    <a:cubicBezTo>
                      <a:pt x="2394721" y="2911914"/>
                      <a:pt x="2394721" y="2921638"/>
                      <a:pt x="2394721" y="2921638"/>
                    </a:cubicBezTo>
                    <a:cubicBezTo>
                      <a:pt x="2394721" y="2928121"/>
                      <a:pt x="2394721" y="2934604"/>
                      <a:pt x="2395441" y="2941087"/>
                    </a:cubicBezTo>
                    <a:cubicBezTo>
                      <a:pt x="2396161" y="2954053"/>
                      <a:pt x="2396521" y="2967019"/>
                      <a:pt x="2397602" y="2979624"/>
                    </a:cubicBezTo>
                    <a:cubicBezTo>
                      <a:pt x="2399403" y="3004836"/>
                      <a:pt x="2402284" y="3028967"/>
                      <a:pt x="2405526" y="3050216"/>
                    </a:cubicBezTo>
                    <a:cubicBezTo>
                      <a:pt x="2405886" y="3062102"/>
                      <a:pt x="2400843" y="3034009"/>
                      <a:pt x="2397242" y="2998353"/>
                    </a:cubicBezTo>
                    <a:cubicBezTo>
                      <a:pt x="2396161" y="2989349"/>
                      <a:pt x="2395801" y="2979985"/>
                      <a:pt x="2395081" y="2970620"/>
                    </a:cubicBezTo>
                    <a:cubicBezTo>
                      <a:pt x="2394360" y="2961256"/>
                      <a:pt x="2394000" y="2951892"/>
                      <a:pt x="2393640" y="2943248"/>
                    </a:cubicBezTo>
                    <a:cubicBezTo>
                      <a:pt x="2392920" y="2934604"/>
                      <a:pt x="2393280" y="2926320"/>
                      <a:pt x="2392920" y="2919117"/>
                    </a:cubicBezTo>
                    <a:cubicBezTo>
                      <a:pt x="2392920" y="2915516"/>
                      <a:pt x="2392920" y="2912274"/>
                      <a:pt x="2392920" y="2909033"/>
                    </a:cubicBezTo>
                    <a:cubicBezTo>
                      <a:pt x="2392920" y="2908312"/>
                      <a:pt x="2392920" y="2907592"/>
                      <a:pt x="2392920" y="2906872"/>
                    </a:cubicBezTo>
                    <a:cubicBezTo>
                      <a:pt x="2392920" y="2906151"/>
                      <a:pt x="2392920" y="2905791"/>
                      <a:pt x="2392920" y="2905071"/>
                    </a:cubicBezTo>
                    <a:cubicBezTo>
                      <a:pt x="2392920" y="2903990"/>
                      <a:pt x="2392920" y="2902910"/>
                      <a:pt x="2392920" y="2902189"/>
                    </a:cubicBezTo>
                    <a:cubicBezTo>
                      <a:pt x="2392920" y="2903630"/>
                      <a:pt x="2392920" y="2904711"/>
                      <a:pt x="2392920" y="2906151"/>
                    </a:cubicBezTo>
                    <a:cubicBezTo>
                      <a:pt x="2392920" y="2907592"/>
                      <a:pt x="2392920" y="2909393"/>
                      <a:pt x="2392920" y="2911194"/>
                    </a:cubicBezTo>
                    <a:lnTo>
                      <a:pt x="2392920" y="2921278"/>
                    </a:lnTo>
                    <a:cubicBezTo>
                      <a:pt x="2392920" y="2927761"/>
                      <a:pt x="2392920" y="2934604"/>
                      <a:pt x="2393280" y="2941087"/>
                    </a:cubicBezTo>
                    <a:cubicBezTo>
                      <a:pt x="2393640" y="2954413"/>
                      <a:pt x="2394000" y="2967379"/>
                      <a:pt x="2395081" y="2980705"/>
                    </a:cubicBezTo>
                    <a:cubicBezTo>
                      <a:pt x="2394721" y="2974582"/>
                      <a:pt x="2394360" y="2968820"/>
                      <a:pt x="2394000" y="2963777"/>
                    </a:cubicBezTo>
                    <a:cubicBezTo>
                      <a:pt x="2394000" y="2958375"/>
                      <a:pt x="2393640" y="2953693"/>
                      <a:pt x="2393280" y="2949011"/>
                    </a:cubicBezTo>
                    <a:cubicBezTo>
                      <a:pt x="2393280" y="2944329"/>
                      <a:pt x="2392920" y="2940007"/>
                      <a:pt x="2392560" y="2936045"/>
                    </a:cubicBezTo>
                    <a:cubicBezTo>
                      <a:pt x="2392560" y="2932083"/>
                      <a:pt x="2392560" y="2928121"/>
                      <a:pt x="2392199" y="2924520"/>
                    </a:cubicBezTo>
                    <a:cubicBezTo>
                      <a:pt x="2392199" y="2920918"/>
                      <a:pt x="2392199" y="2917316"/>
                      <a:pt x="2391839" y="2914075"/>
                    </a:cubicBezTo>
                    <a:cubicBezTo>
                      <a:pt x="2391839" y="2910833"/>
                      <a:pt x="2391479" y="2906872"/>
                      <a:pt x="2391839" y="2904351"/>
                    </a:cubicBezTo>
                    <a:cubicBezTo>
                      <a:pt x="2391839" y="2898588"/>
                      <a:pt x="2393280" y="2892825"/>
                      <a:pt x="2396521" y="2887063"/>
                    </a:cubicBezTo>
                    <a:cubicBezTo>
                      <a:pt x="2392199" y="2893546"/>
                      <a:pt x="2390759" y="2900389"/>
                      <a:pt x="2390759" y="2907232"/>
                    </a:cubicBezTo>
                    <a:cubicBezTo>
                      <a:pt x="2390759" y="2914795"/>
                      <a:pt x="2390759" y="2921638"/>
                      <a:pt x="2390759" y="2928121"/>
                    </a:cubicBezTo>
                    <a:cubicBezTo>
                      <a:pt x="2390759" y="2931363"/>
                      <a:pt x="2390759" y="2934604"/>
                      <a:pt x="2390759" y="2937486"/>
                    </a:cubicBezTo>
                    <a:cubicBezTo>
                      <a:pt x="2390759" y="2940727"/>
                      <a:pt x="2390759" y="2943608"/>
                      <a:pt x="2391119" y="2946490"/>
                    </a:cubicBezTo>
                    <a:cubicBezTo>
                      <a:pt x="2391119" y="2952252"/>
                      <a:pt x="2391839" y="2958015"/>
                      <a:pt x="2392199" y="2963777"/>
                    </a:cubicBezTo>
                    <a:cubicBezTo>
                      <a:pt x="2394000" y="2986468"/>
                      <a:pt x="2396161" y="3008437"/>
                      <a:pt x="2400843" y="3041212"/>
                    </a:cubicBezTo>
                    <a:cubicBezTo>
                      <a:pt x="2399403" y="3036170"/>
                      <a:pt x="2399763" y="3045174"/>
                      <a:pt x="2404805" y="3075067"/>
                    </a:cubicBezTo>
                    <a:lnTo>
                      <a:pt x="2408047" y="3083351"/>
                    </a:lnTo>
                    <a:cubicBezTo>
                      <a:pt x="2408047" y="3084072"/>
                      <a:pt x="2408407" y="3087313"/>
                      <a:pt x="2410208" y="3096677"/>
                    </a:cubicBezTo>
                    <a:cubicBezTo>
                      <a:pt x="2412369" y="3106042"/>
                      <a:pt x="2414169" y="3115766"/>
                      <a:pt x="2416691" y="3125130"/>
                    </a:cubicBezTo>
                    <a:lnTo>
                      <a:pt x="2420292" y="3139177"/>
                    </a:lnTo>
                    <a:lnTo>
                      <a:pt x="2424254" y="3153223"/>
                    </a:lnTo>
                    <a:cubicBezTo>
                      <a:pt x="2425695" y="3157905"/>
                      <a:pt x="2427135" y="3162587"/>
                      <a:pt x="2428576" y="3167269"/>
                    </a:cubicBezTo>
                    <a:cubicBezTo>
                      <a:pt x="2430017" y="3171951"/>
                      <a:pt x="2431457" y="3176633"/>
                      <a:pt x="2432898" y="3181315"/>
                    </a:cubicBezTo>
                    <a:lnTo>
                      <a:pt x="2437940" y="3195722"/>
                    </a:lnTo>
                    <a:cubicBezTo>
                      <a:pt x="2440101" y="3201845"/>
                      <a:pt x="2442622" y="3207968"/>
                      <a:pt x="2445143" y="3214090"/>
                    </a:cubicBezTo>
                    <a:cubicBezTo>
                      <a:pt x="2442262" y="3206167"/>
                      <a:pt x="2440101" y="3200404"/>
                      <a:pt x="2438660" y="3195002"/>
                    </a:cubicBezTo>
                    <a:cubicBezTo>
                      <a:pt x="2438660" y="3193921"/>
                      <a:pt x="2437940" y="3192841"/>
                      <a:pt x="2437580" y="3191400"/>
                    </a:cubicBezTo>
                    <a:cubicBezTo>
                      <a:pt x="2437580" y="3190319"/>
                      <a:pt x="2437220" y="3189599"/>
                      <a:pt x="2436860" y="3188879"/>
                    </a:cubicBezTo>
                    <a:cubicBezTo>
                      <a:pt x="2436499" y="3187078"/>
                      <a:pt x="2435779" y="3185277"/>
                      <a:pt x="2435419" y="3183837"/>
                    </a:cubicBezTo>
                    <a:cubicBezTo>
                      <a:pt x="2434339" y="3180235"/>
                      <a:pt x="2433618" y="3176633"/>
                      <a:pt x="2432177" y="3172311"/>
                    </a:cubicBezTo>
                    <a:cubicBezTo>
                      <a:pt x="2430737" y="3167629"/>
                      <a:pt x="2429296" y="3162227"/>
                      <a:pt x="2427135" y="3155024"/>
                    </a:cubicBezTo>
                    <a:cubicBezTo>
                      <a:pt x="2429296" y="3165468"/>
                      <a:pt x="2421373" y="3141337"/>
                      <a:pt x="2415250" y="3111804"/>
                    </a:cubicBezTo>
                    <a:cubicBezTo>
                      <a:pt x="2421733" y="3137376"/>
                      <a:pt x="2409847" y="3082991"/>
                      <a:pt x="2411648" y="3083351"/>
                    </a:cubicBezTo>
                    <a:cubicBezTo>
                      <a:pt x="2417051" y="3113245"/>
                      <a:pt x="2424974" y="3145659"/>
                      <a:pt x="2434339" y="3175193"/>
                    </a:cubicBezTo>
                    <a:cubicBezTo>
                      <a:pt x="2435419" y="3178794"/>
                      <a:pt x="2436860" y="3182396"/>
                      <a:pt x="2437940" y="3185998"/>
                    </a:cubicBezTo>
                    <a:cubicBezTo>
                      <a:pt x="2438660" y="3187798"/>
                      <a:pt x="2439021" y="3189599"/>
                      <a:pt x="2439741" y="3191400"/>
                    </a:cubicBezTo>
                    <a:lnTo>
                      <a:pt x="2440821" y="3195002"/>
                    </a:lnTo>
                    <a:lnTo>
                      <a:pt x="2442262" y="3198963"/>
                    </a:lnTo>
                    <a:cubicBezTo>
                      <a:pt x="2444423" y="3204006"/>
                      <a:pt x="2446224" y="3209048"/>
                      <a:pt x="2448025" y="3213730"/>
                    </a:cubicBezTo>
                    <a:cubicBezTo>
                      <a:pt x="2450186" y="3218772"/>
                      <a:pt x="2451626" y="3223094"/>
                      <a:pt x="2453787" y="3228137"/>
                    </a:cubicBezTo>
                    <a:cubicBezTo>
                      <a:pt x="2458109" y="3237861"/>
                      <a:pt x="2462071" y="3246865"/>
                      <a:pt x="2466033" y="3255149"/>
                    </a:cubicBezTo>
                    <a:cubicBezTo>
                      <a:pt x="2469995" y="3263793"/>
                      <a:pt x="2473956" y="3271716"/>
                      <a:pt x="2477198" y="3278559"/>
                    </a:cubicBezTo>
                    <a:lnTo>
                      <a:pt x="2480439" y="3287563"/>
                    </a:lnTo>
                    <a:lnTo>
                      <a:pt x="2478999" y="3287563"/>
                    </a:lnTo>
                    <a:cubicBezTo>
                      <a:pt x="2478999" y="3287563"/>
                      <a:pt x="2478278" y="3287563"/>
                      <a:pt x="2478278" y="3287563"/>
                    </a:cubicBezTo>
                    <a:cubicBezTo>
                      <a:pt x="2478278" y="3287563"/>
                      <a:pt x="2477918" y="3287563"/>
                      <a:pt x="2477198" y="3287563"/>
                    </a:cubicBezTo>
                    <a:cubicBezTo>
                      <a:pt x="2458830" y="3279280"/>
                      <a:pt x="2440461" y="3270636"/>
                      <a:pt x="2422093" y="3262352"/>
                    </a:cubicBezTo>
                    <a:cubicBezTo>
                      <a:pt x="2417411" y="3260191"/>
                      <a:pt x="2413089" y="3258030"/>
                      <a:pt x="2408767" y="3256229"/>
                    </a:cubicBezTo>
                    <a:cubicBezTo>
                      <a:pt x="2404445" y="3254068"/>
                      <a:pt x="2399763" y="3252268"/>
                      <a:pt x="2395441" y="3249746"/>
                    </a:cubicBezTo>
                    <a:cubicBezTo>
                      <a:pt x="2387517" y="3245785"/>
                      <a:pt x="2379954" y="3242183"/>
                      <a:pt x="2372391" y="3238221"/>
                    </a:cubicBezTo>
                    <a:cubicBezTo>
                      <a:pt x="2369149" y="3236781"/>
                      <a:pt x="2366268" y="3234980"/>
                      <a:pt x="2363026" y="3233539"/>
                    </a:cubicBezTo>
                    <a:cubicBezTo>
                      <a:pt x="2360145" y="3231738"/>
                      <a:pt x="2357264" y="3230297"/>
                      <a:pt x="2354022" y="3228497"/>
                    </a:cubicBezTo>
                    <a:cubicBezTo>
                      <a:pt x="2348260" y="3225255"/>
                      <a:pt x="2342497" y="3222014"/>
                      <a:pt x="2337095" y="3219132"/>
                    </a:cubicBezTo>
                    <a:cubicBezTo>
                      <a:pt x="2331692" y="3216251"/>
                      <a:pt x="2326290" y="3213370"/>
                      <a:pt x="2321608" y="3210488"/>
                    </a:cubicBezTo>
                    <a:cubicBezTo>
                      <a:pt x="2316925" y="3207607"/>
                      <a:pt x="2312243" y="3204726"/>
                      <a:pt x="2307921" y="3201845"/>
                    </a:cubicBezTo>
                    <a:lnTo>
                      <a:pt x="2319087" y="3207607"/>
                    </a:lnTo>
                    <a:cubicBezTo>
                      <a:pt x="2258579" y="3170871"/>
                      <a:pt x="2201673" y="3130172"/>
                      <a:pt x="2155933" y="3086953"/>
                    </a:cubicBezTo>
                    <a:cubicBezTo>
                      <a:pt x="2132162" y="3066424"/>
                      <a:pt x="2105870" y="3041933"/>
                      <a:pt x="2082460" y="3017081"/>
                    </a:cubicBezTo>
                    <a:cubicBezTo>
                      <a:pt x="2059049" y="2991870"/>
                      <a:pt x="2037439" y="2967019"/>
                      <a:pt x="2021592" y="2946490"/>
                    </a:cubicBezTo>
                    <a:cubicBezTo>
                      <a:pt x="2019431" y="2943968"/>
                      <a:pt x="2015830" y="2939646"/>
                      <a:pt x="2011868" y="2933524"/>
                    </a:cubicBezTo>
                    <a:cubicBezTo>
                      <a:pt x="2007906" y="2927761"/>
                      <a:pt x="2002504" y="2920558"/>
                      <a:pt x="1997101" y="2912274"/>
                    </a:cubicBezTo>
                    <a:cubicBezTo>
                      <a:pt x="1994580" y="2907952"/>
                      <a:pt x="1991699" y="2903630"/>
                      <a:pt x="1988457" y="2898948"/>
                    </a:cubicBezTo>
                    <a:cubicBezTo>
                      <a:pt x="1987017" y="2896787"/>
                      <a:pt x="1985576" y="2894626"/>
                      <a:pt x="1984135" y="2892105"/>
                    </a:cubicBezTo>
                    <a:cubicBezTo>
                      <a:pt x="1983055" y="2890664"/>
                      <a:pt x="1981974" y="2889224"/>
                      <a:pt x="1980534" y="2887783"/>
                    </a:cubicBezTo>
                    <a:cubicBezTo>
                      <a:pt x="1978013" y="2884902"/>
                      <a:pt x="1974411" y="2882741"/>
                      <a:pt x="1970809" y="2881300"/>
                    </a:cubicBezTo>
                    <a:cubicBezTo>
                      <a:pt x="1969008" y="2880580"/>
                      <a:pt x="1966847" y="2879860"/>
                      <a:pt x="1965047" y="2879499"/>
                    </a:cubicBezTo>
                    <a:cubicBezTo>
                      <a:pt x="1962886" y="2879499"/>
                      <a:pt x="1961445" y="2879139"/>
                      <a:pt x="1957483" y="2879139"/>
                    </a:cubicBezTo>
                    <a:cubicBezTo>
                      <a:pt x="1906340" y="2878419"/>
                      <a:pt x="1849435" y="2878059"/>
                      <a:pt x="1814139" y="2879499"/>
                    </a:cubicBezTo>
                    <a:cubicBezTo>
                      <a:pt x="1809457" y="2879499"/>
                      <a:pt x="1862400" y="2878059"/>
                      <a:pt x="1886531" y="2876978"/>
                    </a:cubicBezTo>
                    <a:cubicBezTo>
                      <a:pt x="1839710" y="2876978"/>
                      <a:pt x="1802253" y="2879139"/>
                      <a:pt x="1787487" y="2876978"/>
                    </a:cubicBezTo>
                    <a:cubicBezTo>
                      <a:pt x="1892654" y="2877698"/>
                      <a:pt x="1781724" y="2875177"/>
                      <a:pt x="1829265" y="2874457"/>
                    </a:cubicBezTo>
                    <a:cubicBezTo>
                      <a:pt x="1779923" y="2874457"/>
                      <a:pt x="1728060" y="2874817"/>
                      <a:pt x="1703929" y="2875538"/>
                    </a:cubicBezTo>
                    <a:cubicBezTo>
                      <a:pt x="1783525" y="2875538"/>
                      <a:pt x="1675476" y="2878419"/>
                      <a:pt x="1756513" y="2877698"/>
                    </a:cubicBezTo>
                    <a:cubicBezTo>
                      <a:pt x="1693844" y="2879499"/>
                      <a:pt x="1608486" y="2880220"/>
                      <a:pt x="1533932" y="2879499"/>
                    </a:cubicBezTo>
                    <a:cubicBezTo>
                      <a:pt x="1534652" y="2878419"/>
                      <a:pt x="1525648" y="2878059"/>
                      <a:pt x="1497556" y="2877698"/>
                    </a:cubicBezTo>
                    <a:lnTo>
                      <a:pt x="1475226" y="2879139"/>
                    </a:lnTo>
                    <a:cubicBezTo>
                      <a:pt x="1440290" y="2879139"/>
                      <a:pt x="1542576" y="2877338"/>
                      <a:pt x="1472344" y="2876978"/>
                    </a:cubicBezTo>
                    <a:cubicBezTo>
                      <a:pt x="1399952" y="2879499"/>
                      <a:pt x="1254806" y="2875538"/>
                      <a:pt x="1223112" y="2879860"/>
                    </a:cubicBezTo>
                    <a:cubicBezTo>
                      <a:pt x="1168007" y="2878059"/>
                      <a:pt x="1327919" y="2878059"/>
                      <a:pt x="1245082" y="2875898"/>
                    </a:cubicBezTo>
                    <a:cubicBezTo>
                      <a:pt x="1293344" y="2874457"/>
                      <a:pt x="1359974" y="2875898"/>
                      <a:pt x="1375821" y="2874097"/>
                    </a:cubicBezTo>
                    <a:cubicBezTo>
                      <a:pt x="1328640" y="2874817"/>
                      <a:pt x="1358533" y="2872296"/>
                      <a:pt x="1327919" y="2872296"/>
                    </a:cubicBezTo>
                    <a:lnTo>
                      <a:pt x="1274975" y="2873737"/>
                    </a:lnTo>
                    <a:lnTo>
                      <a:pt x="1286501" y="2873737"/>
                    </a:lnTo>
                    <a:cubicBezTo>
                      <a:pt x="1197901" y="2875898"/>
                      <a:pt x="1057437" y="2874817"/>
                      <a:pt x="944346" y="2875177"/>
                    </a:cubicBezTo>
                    <a:cubicBezTo>
                      <a:pt x="920575" y="2875898"/>
                      <a:pt x="898245" y="2876258"/>
                      <a:pt x="876996" y="2876978"/>
                    </a:cubicBezTo>
                    <a:cubicBezTo>
                      <a:pt x="866191" y="2876978"/>
                      <a:pt x="855746" y="2877698"/>
                      <a:pt x="844941" y="2877698"/>
                    </a:cubicBezTo>
                    <a:cubicBezTo>
                      <a:pt x="834136" y="2877698"/>
                      <a:pt x="823332" y="2877698"/>
                      <a:pt x="812527" y="2877698"/>
                    </a:cubicBezTo>
                    <a:cubicBezTo>
                      <a:pt x="768947" y="2876258"/>
                      <a:pt x="722846" y="2872296"/>
                      <a:pt x="665580" y="2859330"/>
                    </a:cubicBezTo>
                    <a:cubicBezTo>
                      <a:pt x="682508" y="2862572"/>
                      <a:pt x="658737" y="2856809"/>
                      <a:pt x="640009" y="2851767"/>
                    </a:cubicBezTo>
                    <a:cubicBezTo>
                      <a:pt x="621280" y="2846004"/>
                      <a:pt x="607594" y="2841682"/>
                      <a:pt x="643250" y="2850326"/>
                    </a:cubicBezTo>
                    <a:cubicBezTo>
                      <a:pt x="630284" y="2846364"/>
                      <a:pt x="617319" y="2842403"/>
                      <a:pt x="605433" y="2839161"/>
                    </a:cubicBezTo>
                    <a:cubicBezTo>
                      <a:pt x="593548" y="2835199"/>
                      <a:pt x="582383" y="2831598"/>
                      <a:pt x="572658" y="2828356"/>
                    </a:cubicBezTo>
                    <a:cubicBezTo>
                      <a:pt x="570137" y="2827636"/>
                      <a:pt x="567976" y="2826916"/>
                      <a:pt x="565815" y="2826195"/>
                    </a:cubicBezTo>
                    <a:cubicBezTo>
                      <a:pt x="563654" y="2825475"/>
                      <a:pt x="561493" y="2824755"/>
                      <a:pt x="559693" y="2824034"/>
                    </a:cubicBezTo>
                    <a:cubicBezTo>
                      <a:pt x="555731" y="2822594"/>
                      <a:pt x="552489" y="2821513"/>
                      <a:pt x="549608" y="2820433"/>
                    </a:cubicBezTo>
                    <a:cubicBezTo>
                      <a:pt x="543845" y="2818632"/>
                      <a:pt x="540604" y="2817551"/>
                      <a:pt x="540244" y="2817551"/>
                    </a:cubicBezTo>
                    <a:cubicBezTo>
                      <a:pt x="562214" y="2826555"/>
                      <a:pt x="566176" y="2827996"/>
                      <a:pt x="569417" y="2829077"/>
                    </a:cubicBezTo>
                    <a:cubicBezTo>
                      <a:pt x="572298" y="2830157"/>
                      <a:pt x="574459" y="2830877"/>
                      <a:pt x="593548" y="2837720"/>
                    </a:cubicBezTo>
                    <a:cubicBezTo>
                      <a:pt x="587065" y="2835920"/>
                      <a:pt x="578421" y="2833038"/>
                      <a:pt x="569057" y="2830157"/>
                    </a:cubicBezTo>
                    <a:cubicBezTo>
                      <a:pt x="564375" y="2828716"/>
                      <a:pt x="559332" y="2826555"/>
                      <a:pt x="554290" y="2824755"/>
                    </a:cubicBezTo>
                    <a:cubicBezTo>
                      <a:pt x="549248" y="2822954"/>
                      <a:pt x="544206" y="2820793"/>
                      <a:pt x="538803" y="2818632"/>
                    </a:cubicBezTo>
                    <a:cubicBezTo>
                      <a:pt x="533761" y="2816471"/>
                      <a:pt x="528358" y="2814670"/>
                      <a:pt x="523676" y="2812509"/>
                    </a:cubicBezTo>
                    <a:cubicBezTo>
                      <a:pt x="518634" y="2810348"/>
                      <a:pt x="513952" y="2808187"/>
                      <a:pt x="509630" y="2806026"/>
                    </a:cubicBezTo>
                    <a:cubicBezTo>
                      <a:pt x="500626" y="2801704"/>
                      <a:pt x="492702" y="2798103"/>
                      <a:pt x="486940" y="2795221"/>
                    </a:cubicBezTo>
                    <a:cubicBezTo>
                      <a:pt x="497745" y="2800624"/>
                      <a:pt x="493783" y="2798103"/>
                      <a:pt x="496304" y="2799183"/>
                    </a:cubicBezTo>
                    <a:cubicBezTo>
                      <a:pt x="489821" y="2796302"/>
                      <a:pt x="484779" y="2793421"/>
                      <a:pt x="480457" y="2791259"/>
                    </a:cubicBezTo>
                    <a:cubicBezTo>
                      <a:pt x="476135" y="2789099"/>
                      <a:pt x="472893" y="2787298"/>
                      <a:pt x="470372" y="2786217"/>
                    </a:cubicBezTo>
                    <a:cubicBezTo>
                      <a:pt x="464970" y="2783696"/>
                      <a:pt x="462449" y="2782616"/>
                      <a:pt x="460288" y="2781535"/>
                    </a:cubicBezTo>
                    <a:cubicBezTo>
                      <a:pt x="458127" y="2780455"/>
                      <a:pt x="456326" y="2780094"/>
                      <a:pt x="452724" y="2778294"/>
                    </a:cubicBezTo>
                    <a:cubicBezTo>
                      <a:pt x="449123" y="2776493"/>
                      <a:pt x="444080" y="2773972"/>
                      <a:pt x="435076" y="2768929"/>
                    </a:cubicBezTo>
                    <a:cubicBezTo>
                      <a:pt x="432555" y="2766768"/>
                      <a:pt x="426072" y="2763167"/>
                      <a:pt x="417789" y="2758124"/>
                    </a:cubicBezTo>
                    <a:cubicBezTo>
                      <a:pt x="409505" y="2752722"/>
                      <a:pt x="399420" y="2746239"/>
                      <a:pt x="388615" y="2739396"/>
                    </a:cubicBezTo>
                    <a:cubicBezTo>
                      <a:pt x="377810" y="2732193"/>
                      <a:pt x="367006" y="2724269"/>
                      <a:pt x="356561" y="2716706"/>
                    </a:cubicBezTo>
                    <a:cubicBezTo>
                      <a:pt x="351158" y="2713104"/>
                      <a:pt x="346476" y="2709142"/>
                      <a:pt x="342154" y="2705541"/>
                    </a:cubicBezTo>
                    <a:cubicBezTo>
                      <a:pt x="337832" y="2701939"/>
                      <a:pt x="333511" y="2698698"/>
                      <a:pt x="329909" y="2695456"/>
                    </a:cubicBezTo>
                    <a:cubicBezTo>
                      <a:pt x="326307" y="2692935"/>
                      <a:pt x="322345" y="2690054"/>
                      <a:pt x="318744" y="2687533"/>
                    </a:cubicBezTo>
                    <a:lnTo>
                      <a:pt x="307939" y="2678889"/>
                    </a:lnTo>
                    <a:cubicBezTo>
                      <a:pt x="300736" y="2673126"/>
                      <a:pt x="293532" y="2667724"/>
                      <a:pt x="286689" y="2661961"/>
                    </a:cubicBezTo>
                    <a:cubicBezTo>
                      <a:pt x="298215" y="2671325"/>
                      <a:pt x="288490" y="2662681"/>
                      <a:pt x="275885" y="2650076"/>
                    </a:cubicBezTo>
                    <a:cubicBezTo>
                      <a:pt x="272643" y="2646834"/>
                      <a:pt x="269402" y="2643593"/>
                      <a:pt x="265800" y="2640351"/>
                    </a:cubicBezTo>
                    <a:cubicBezTo>
                      <a:pt x="262558" y="2637110"/>
                      <a:pt x="258957" y="2633868"/>
                      <a:pt x="256436" y="2630627"/>
                    </a:cubicBezTo>
                    <a:cubicBezTo>
                      <a:pt x="250673" y="2624504"/>
                      <a:pt x="246351" y="2619462"/>
                      <a:pt x="244911" y="2617661"/>
                    </a:cubicBezTo>
                    <a:cubicBezTo>
                      <a:pt x="241309" y="2614059"/>
                      <a:pt x="238067" y="2610818"/>
                      <a:pt x="234826" y="2607577"/>
                    </a:cubicBezTo>
                    <a:cubicBezTo>
                      <a:pt x="231585" y="2604335"/>
                      <a:pt x="228343" y="2600734"/>
                      <a:pt x="225102" y="2597132"/>
                    </a:cubicBezTo>
                    <a:cubicBezTo>
                      <a:pt x="218619" y="2590289"/>
                      <a:pt x="212136" y="2583086"/>
                      <a:pt x="205293" y="2575522"/>
                    </a:cubicBezTo>
                    <a:cubicBezTo>
                      <a:pt x="198810" y="2567599"/>
                      <a:pt x="191967" y="2559315"/>
                      <a:pt x="184403" y="2549951"/>
                    </a:cubicBezTo>
                    <a:cubicBezTo>
                      <a:pt x="180441" y="2545269"/>
                      <a:pt x="176840" y="2540226"/>
                      <a:pt x="172878" y="2534824"/>
                    </a:cubicBezTo>
                    <a:cubicBezTo>
                      <a:pt x="168916" y="2529421"/>
                      <a:pt x="164954" y="2523659"/>
                      <a:pt x="160633" y="2517536"/>
                    </a:cubicBezTo>
                    <a:cubicBezTo>
                      <a:pt x="164234" y="2522578"/>
                      <a:pt x="164234" y="2522218"/>
                      <a:pt x="162073" y="2518616"/>
                    </a:cubicBezTo>
                    <a:cubicBezTo>
                      <a:pt x="160993" y="2516816"/>
                      <a:pt x="159552" y="2514655"/>
                      <a:pt x="157391" y="2511773"/>
                    </a:cubicBezTo>
                    <a:cubicBezTo>
                      <a:pt x="155590" y="2508892"/>
                      <a:pt x="153429" y="2505291"/>
                      <a:pt x="151268" y="2501689"/>
                    </a:cubicBezTo>
                    <a:cubicBezTo>
                      <a:pt x="146946" y="2494486"/>
                      <a:pt x="142264" y="2486562"/>
                      <a:pt x="138302" y="2480439"/>
                    </a:cubicBezTo>
                    <a:cubicBezTo>
                      <a:pt x="134701" y="2474316"/>
                      <a:pt x="132540" y="2469634"/>
                      <a:pt x="132540" y="2469274"/>
                    </a:cubicBezTo>
                    <a:cubicBezTo>
                      <a:pt x="129298" y="2463872"/>
                      <a:pt x="126417" y="2458469"/>
                      <a:pt x="123536" y="2453067"/>
                    </a:cubicBezTo>
                    <a:cubicBezTo>
                      <a:pt x="120654" y="2447665"/>
                      <a:pt x="117413" y="2442622"/>
                      <a:pt x="114892" y="2437220"/>
                    </a:cubicBezTo>
                    <a:cubicBezTo>
                      <a:pt x="109489" y="2426775"/>
                      <a:pt x="104087" y="2416690"/>
                      <a:pt x="99045" y="2406966"/>
                    </a:cubicBezTo>
                    <a:cubicBezTo>
                      <a:pt x="89680" y="2387157"/>
                      <a:pt x="80316" y="2368429"/>
                      <a:pt x="72393" y="2348980"/>
                    </a:cubicBezTo>
                    <a:cubicBezTo>
                      <a:pt x="68431" y="2339256"/>
                      <a:pt x="64109" y="2329891"/>
                      <a:pt x="60867" y="2320167"/>
                    </a:cubicBezTo>
                    <a:cubicBezTo>
                      <a:pt x="57266" y="2310443"/>
                      <a:pt x="53664" y="2300358"/>
                      <a:pt x="50423" y="2290273"/>
                    </a:cubicBezTo>
                    <a:cubicBezTo>
                      <a:pt x="47541" y="2279829"/>
                      <a:pt x="44300" y="2269384"/>
                      <a:pt x="41419" y="2258579"/>
                    </a:cubicBezTo>
                    <a:cubicBezTo>
                      <a:pt x="39618" y="2253177"/>
                      <a:pt x="38537" y="2247414"/>
                      <a:pt x="37457" y="2242012"/>
                    </a:cubicBezTo>
                    <a:cubicBezTo>
                      <a:pt x="36376" y="2236249"/>
                      <a:pt x="34936" y="2230486"/>
                      <a:pt x="33855" y="2224724"/>
                    </a:cubicBezTo>
                    <a:cubicBezTo>
                      <a:pt x="34936" y="2227605"/>
                      <a:pt x="40338" y="2246334"/>
                      <a:pt x="34215" y="2218601"/>
                    </a:cubicBezTo>
                    <a:cubicBezTo>
                      <a:pt x="32775" y="2213199"/>
                      <a:pt x="31694" y="2206716"/>
                      <a:pt x="30254" y="2199873"/>
                    </a:cubicBezTo>
                    <a:cubicBezTo>
                      <a:pt x="28813" y="2192669"/>
                      <a:pt x="27733" y="2185106"/>
                      <a:pt x="26292" y="2177543"/>
                    </a:cubicBezTo>
                    <a:cubicBezTo>
                      <a:pt x="24851" y="2169979"/>
                      <a:pt x="24131" y="2162056"/>
                      <a:pt x="23050" y="2154852"/>
                    </a:cubicBezTo>
                    <a:cubicBezTo>
                      <a:pt x="21970" y="2147649"/>
                      <a:pt x="21250" y="2140806"/>
                      <a:pt x="20529" y="2134683"/>
                    </a:cubicBezTo>
                    <a:lnTo>
                      <a:pt x="20529" y="2135404"/>
                    </a:lnTo>
                    <a:cubicBezTo>
                      <a:pt x="20529" y="2135043"/>
                      <a:pt x="20529" y="2134683"/>
                      <a:pt x="20529" y="2134323"/>
                    </a:cubicBezTo>
                    <a:cubicBezTo>
                      <a:pt x="19809" y="2128560"/>
                      <a:pt x="19449" y="2123878"/>
                      <a:pt x="19089" y="2120637"/>
                    </a:cubicBezTo>
                    <a:cubicBezTo>
                      <a:pt x="19089" y="2117395"/>
                      <a:pt x="18368" y="2115595"/>
                      <a:pt x="18368" y="2115234"/>
                    </a:cubicBezTo>
                    <a:cubicBezTo>
                      <a:pt x="17288" y="2105150"/>
                      <a:pt x="16207" y="2096146"/>
                      <a:pt x="15127" y="2087142"/>
                    </a:cubicBezTo>
                    <a:cubicBezTo>
                      <a:pt x="14407" y="2078138"/>
                      <a:pt x="14046" y="2069134"/>
                      <a:pt x="13326" y="2059049"/>
                    </a:cubicBezTo>
                    <a:cubicBezTo>
                      <a:pt x="13326" y="2054007"/>
                      <a:pt x="12606" y="2048604"/>
                      <a:pt x="12246" y="2042842"/>
                    </a:cubicBezTo>
                    <a:cubicBezTo>
                      <a:pt x="12246" y="2037079"/>
                      <a:pt x="12246" y="2030956"/>
                      <a:pt x="11885" y="2024113"/>
                    </a:cubicBezTo>
                    <a:cubicBezTo>
                      <a:pt x="11885" y="2010427"/>
                      <a:pt x="11165" y="1994580"/>
                      <a:pt x="10805" y="1974771"/>
                    </a:cubicBezTo>
                    <a:cubicBezTo>
                      <a:pt x="10085" y="1977652"/>
                      <a:pt x="9724" y="1995661"/>
                      <a:pt x="9724" y="2016550"/>
                    </a:cubicBezTo>
                    <a:cubicBezTo>
                      <a:pt x="9724" y="2026995"/>
                      <a:pt x="9724" y="2038160"/>
                      <a:pt x="9724" y="2048604"/>
                    </a:cubicBezTo>
                    <a:cubicBezTo>
                      <a:pt x="10085" y="2059049"/>
                      <a:pt x="10445" y="2069134"/>
                      <a:pt x="10805" y="2076337"/>
                    </a:cubicBezTo>
                    <a:cubicBezTo>
                      <a:pt x="11165" y="2080659"/>
                      <a:pt x="11525" y="2084981"/>
                      <a:pt x="12246" y="2088943"/>
                    </a:cubicBezTo>
                    <a:lnTo>
                      <a:pt x="14046" y="2101548"/>
                    </a:lnTo>
                    <a:cubicBezTo>
                      <a:pt x="14046" y="2107671"/>
                      <a:pt x="14046" y="2115234"/>
                      <a:pt x="14767" y="2123518"/>
                    </a:cubicBezTo>
                    <a:cubicBezTo>
                      <a:pt x="14767" y="2125679"/>
                      <a:pt x="14767" y="2127840"/>
                      <a:pt x="15127" y="2129641"/>
                    </a:cubicBezTo>
                    <a:cubicBezTo>
                      <a:pt x="15127" y="2131802"/>
                      <a:pt x="15847" y="2133963"/>
                      <a:pt x="15847" y="2136124"/>
                    </a:cubicBezTo>
                    <a:cubicBezTo>
                      <a:pt x="16567" y="2140446"/>
                      <a:pt x="16928" y="2144768"/>
                      <a:pt x="17648" y="2149090"/>
                    </a:cubicBezTo>
                    <a:cubicBezTo>
                      <a:pt x="19089" y="2157734"/>
                      <a:pt x="20169" y="2166017"/>
                      <a:pt x="21250" y="2173581"/>
                    </a:cubicBezTo>
                    <a:cubicBezTo>
                      <a:pt x="22690" y="2180784"/>
                      <a:pt x="23771" y="2187267"/>
                      <a:pt x="24491" y="2191949"/>
                    </a:cubicBezTo>
                    <a:cubicBezTo>
                      <a:pt x="23050" y="2186186"/>
                      <a:pt x="21250" y="2178623"/>
                      <a:pt x="19809" y="2170339"/>
                    </a:cubicBezTo>
                    <a:cubicBezTo>
                      <a:pt x="18368" y="2161695"/>
                      <a:pt x="16928" y="2152331"/>
                      <a:pt x="15487" y="2141887"/>
                    </a:cubicBezTo>
                    <a:cubicBezTo>
                      <a:pt x="14767" y="2136484"/>
                      <a:pt x="13686" y="2131082"/>
                      <a:pt x="13326" y="2125679"/>
                    </a:cubicBezTo>
                    <a:cubicBezTo>
                      <a:pt x="12966" y="2119917"/>
                      <a:pt x="12246" y="2114154"/>
                      <a:pt x="11885" y="2108031"/>
                    </a:cubicBezTo>
                    <a:cubicBezTo>
                      <a:pt x="11525" y="2101909"/>
                      <a:pt x="10805" y="2095786"/>
                      <a:pt x="10445" y="2089663"/>
                    </a:cubicBezTo>
                    <a:cubicBezTo>
                      <a:pt x="10085" y="2083540"/>
                      <a:pt x="10085" y="2077057"/>
                      <a:pt x="9724" y="2070574"/>
                    </a:cubicBezTo>
                    <a:cubicBezTo>
                      <a:pt x="8644" y="2044643"/>
                      <a:pt x="8644" y="2018711"/>
                      <a:pt x="8284" y="1993860"/>
                    </a:cubicBezTo>
                    <a:cubicBezTo>
                      <a:pt x="8284" y="1969008"/>
                      <a:pt x="7563" y="1945238"/>
                      <a:pt x="7203" y="1924708"/>
                    </a:cubicBezTo>
                    <a:cubicBezTo>
                      <a:pt x="6123" y="1949560"/>
                      <a:pt x="5402" y="1988817"/>
                      <a:pt x="5042" y="2033838"/>
                    </a:cubicBezTo>
                    <a:cubicBezTo>
                      <a:pt x="5042" y="2036719"/>
                      <a:pt x="5042" y="2039600"/>
                      <a:pt x="5042" y="2042482"/>
                    </a:cubicBezTo>
                    <a:cubicBezTo>
                      <a:pt x="5042" y="2045363"/>
                      <a:pt x="5042" y="2048244"/>
                      <a:pt x="5042" y="2051486"/>
                    </a:cubicBezTo>
                    <a:cubicBezTo>
                      <a:pt x="5042" y="2057608"/>
                      <a:pt x="5042" y="2063371"/>
                      <a:pt x="5402" y="2069494"/>
                    </a:cubicBezTo>
                    <a:cubicBezTo>
                      <a:pt x="5402" y="2075616"/>
                      <a:pt x="5402" y="2081739"/>
                      <a:pt x="5763" y="2087862"/>
                    </a:cubicBezTo>
                    <a:cubicBezTo>
                      <a:pt x="6123" y="2093985"/>
                      <a:pt x="6843" y="2100108"/>
                      <a:pt x="7203" y="2106591"/>
                    </a:cubicBezTo>
                    <a:cubicBezTo>
                      <a:pt x="7563" y="2112713"/>
                      <a:pt x="8284" y="2119196"/>
                      <a:pt x="8644" y="2125319"/>
                    </a:cubicBezTo>
                    <a:cubicBezTo>
                      <a:pt x="8644" y="2128560"/>
                      <a:pt x="9004" y="2131442"/>
                      <a:pt x="9724" y="2134683"/>
                    </a:cubicBezTo>
                    <a:lnTo>
                      <a:pt x="10805" y="2144047"/>
                    </a:lnTo>
                    <a:cubicBezTo>
                      <a:pt x="11525" y="2150170"/>
                      <a:pt x="12246" y="2156293"/>
                      <a:pt x="13326" y="2162416"/>
                    </a:cubicBezTo>
                    <a:cubicBezTo>
                      <a:pt x="13686" y="2165657"/>
                      <a:pt x="14046" y="2168539"/>
                      <a:pt x="14407" y="2171420"/>
                    </a:cubicBezTo>
                    <a:cubicBezTo>
                      <a:pt x="14767" y="2174301"/>
                      <a:pt x="15487" y="2177543"/>
                      <a:pt x="15847" y="2180424"/>
                    </a:cubicBezTo>
                    <a:cubicBezTo>
                      <a:pt x="14767" y="2173221"/>
                      <a:pt x="14046" y="2166378"/>
                      <a:pt x="13326" y="2159174"/>
                    </a:cubicBezTo>
                    <a:lnTo>
                      <a:pt x="11165" y="2137925"/>
                    </a:lnTo>
                    <a:cubicBezTo>
                      <a:pt x="13326" y="2154852"/>
                      <a:pt x="15127" y="2171780"/>
                      <a:pt x="18368" y="2188348"/>
                    </a:cubicBezTo>
                    <a:cubicBezTo>
                      <a:pt x="15847" y="2172140"/>
                      <a:pt x="14767" y="2155573"/>
                      <a:pt x="13326" y="2139365"/>
                    </a:cubicBezTo>
                    <a:cubicBezTo>
                      <a:pt x="18008" y="2187267"/>
                      <a:pt x="27372" y="2227965"/>
                      <a:pt x="38898" y="2269744"/>
                    </a:cubicBezTo>
                    <a:cubicBezTo>
                      <a:pt x="37097" y="2263621"/>
                      <a:pt x="35656" y="2257859"/>
                      <a:pt x="34215" y="2252817"/>
                    </a:cubicBezTo>
                    <a:cubicBezTo>
                      <a:pt x="33135" y="2247414"/>
                      <a:pt x="32054" y="2242732"/>
                      <a:pt x="31334" y="2238770"/>
                    </a:cubicBezTo>
                    <a:cubicBezTo>
                      <a:pt x="29533" y="2230486"/>
                      <a:pt x="28453" y="2224004"/>
                      <a:pt x="27733" y="2220402"/>
                    </a:cubicBezTo>
                    <a:cubicBezTo>
                      <a:pt x="26652" y="2212839"/>
                      <a:pt x="27733" y="2214999"/>
                      <a:pt x="30614" y="2229046"/>
                    </a:cubicBezTo>
                    <a:cubicBezTo>
                      <a:pt x="35656" y="2256778"/>
                      <a:pt x="40698" y="2270825"/>
                      <a:pt x="44660" y="2283430"/>
                    </a:cubicBezTo>
                    <a:cubicBezTo>
                      <a:pt x="45741" y="2286672"/>
                      <a:pt x="46821" y="2289553"/>
                      <a:pt x="47541" y="2292795"/>
                    </a:cubicBezTo>
                    <a:cubicBezTo>
                      <a:pt x="48622" y="2296036"/>
                      <a:pt x="49702" y="2298917"/>
                      <a:pt x="51143" y="2302159"/>
                    </a:cubicBezTo>
                    <a:cubicBezTo>
                      <a:pt x="53664" y="2309002"/>
                      <a:pt x="56546" y="2316565"/>
                      <a:pt x="59787" y="2327010"/>
                    </a:cubicBezTo>
                    <a:cubicBezTo>
                      <a:pt x="56185" y="2315485"/>
                      <a:pt x="51863" y="2302519"/>
                      <a:pt x="48982" y="2294595"/>
                    </a:cubicBezTo>
                    <a:cubicBezTo>
                      <a:pt x="46821" y="2286672"/>
                      <a:pt x="46461" y="2283791"/>
                      <a:pt x="49702" y="2293515"/>
                    </a:cubicBezTo>
                    <a:cubicBezTo>
                      <a:pt x="52944" y="2303600"/>
                      <a:pt x="55825" y="2312964"/>
                      <a:pt x="58346" y="2321247"/>
                    </a:cubicBezTo>
                    <a:cubicBezTo>
                      <a:pt x="59787" y="2325569"/>
                      <a:pt x="60867" y="2329531"/>
                      <a:pt x="62308" y="2333493"/>
                    </a:cubicBezTo>
                    <a:cubicBezTo>
                      <a:pt x="63749" y="2337455"/>
                      <a:pt x="65189" y="2341056"/>
                      <a:pt x="66630" y="2344658"/>
                    </a:cubicBezTo>
                    <a:cubicBezTo>
                      <a:pt x="72033" y="2359064"/>
                      <a:pt x="76715" y="2371310"/>
                      <a:pt x="82117" y="2383195"/>
                    </a:cubicBezTo>
                    <a:cubicBezTo>
                      <a:pt x="84638" y="2389318"/>
                      <a:pt x="87520" y="2395081"/>
                      <a:pt x="90041" y="2401204"/>
                    </a:cubicBezTo>
                    <a:cubicBezTo>
                      <a:pt x="91481" y="2404085"/>
                      <a:pt x="92562" y="2407326"/>
                      <a:pt x="94363" y="2410568"/>
                    </a:cubicBezTo>
                    <a:cubicBezTo>
                      <a:pt x="95803" y="2413809"/>
                      <a:pt x="97604" y="2416690"/>
                      <a:pt x="99045" y="2419932"/>
                    </a:cubicBezTo>
                    <a:cubicBezTo>
                      <a:pt x="102286" y="2426415"/>
                      <a:pt x="105528" y="2433258"/>
                      <a:pt x="109129" y="2440461"/>
                    </a:cubicBezTo>
                    <a:cubicBezTo>
                      <a:pt x="110930" y="2444063"/>
                      <a:pt x="112731" y="2448025"/>
                      <a:pt x="114892" y="2451986"/>
                    </a:cubicBezTo>
                    <a:cubicBezTo>
                      <a:pt x="117053" y="2455948"/>
                      <a:pt x="119214" y="2459910"/>
                      <a:pt x="121375" y="2464232"/>
                    </a:cubicBezTo>
                    <a:cubicBezTo>
                      <a:pt x="120294" y="2459190"/>
                      <a:pt x="131820" y="2480439"/>
                      <a:pt x="146946" y="2502769"/>
                    </a:cubicBezTo>
                    <a:cubicBezTo>
                      <a:pt x="153789" y="2514295"/>
                      <a:pt x="162433" y="2525460"/>
                      <a:pt x="168916" y="2534824"/>
                    </a:cubicBezTo>
                    <a:cubicBezTo>
                      <a:pt x="172158" y="2539506"/>
                      <a:pt x="175399" y="2543468"/>
                      <a:pt x="177920" y="2546709"/>
                    </a:cubicBezTo>
                    <a:cubicBezTo>
                      <a:pt x="180441" y="2549951"/>
                      <a:pt x="182602" y="2552112"/>
                      <a:pt x="183683" y="2552832"/>
                    </a:cubicBezTo>
                    <a:cubicBezTo>
                      <a:pt x="181882" y="2550311"/>
                      <a:pt x="180081" y="2548150"/>
                      <a:pt x="178280" y="2545629"/>
                    </a:cubicBezTo>
                    <a:lnTo>
                      <a:pt x="173238" y="2538425"/>
                    </a:lnTo>
                    <a:lnTo>
                      <a:pt x="162793" y="2523659"/>
                    </a:lnTo>
                    <a:cubicBezTo>
                      <a:pt x="177560" y="2544188"/>
                      <a:pt x="193767" y="2563997"/>
                      <a:pt x="210335" y="2582725"/>
                    </a:cubicBezTo>
                    <a:cubicBezTo>
                      <a:pt x="232305" y="2610098"/>
                      <a:pt x="221860" y="2598573"/>
                      <a:pt x="214297" y="2590649"/>
                    </a:cubicBezTo>
                    <a:cubicBezTo>
                      <a:pt x="210335" y="2586687"/>
                      <a:pt x="207454" y="2583446"/>
                      <a:pt x="209615" y="2586687"/>
                    </a:cubicBezTo>
                    <a:cubicBezTo>
                      <a:pt x="210695" y="2588128"/>
                      <a:pt x="213216" y="2591369"/>
                      <a:pt x="217538" y="2596412"/>
                    </a:cubicBezTo>
                    <a:cubicBezTo>
                      <a:pt x="221860" y="2601454"/>
                      <a:pt x="227623" y="2609377"/>
                      <a:pt x="236987" y="2618742"/>
                    </a:cubicBezTo>
                    <a:cubicBezTo>
                      <a:pt x="245631" y="2627746"/>
                      <a:pt x="252834" y="2635669"/>
                      <a:pt x="259677" y="2642152"/>
                    </a:cubicBezTo>
                    <a:cubicBezTo>
                      <a:pt x="266520" y="2648635"/>
                      <a:pt x="272643" y="2654398"/>
                      <a:pt x="278045" y="2659440"/>
                    </a:cubicBezTo>
                    <a:cubicBezTo>
                      <a:pt x="280927" y="2661961"/>
                      <a:pt x="283448" y="2664482"/>
                      <a:pt x="285969" y="2666643"/>
                    </a:cubicBezTo>
                    <a:cubicBezTo>
                      <a:pt x="288490" y="2668804"/>
                      <a:pt x="291011" y="2670605"/>
                      <a:pt x="293172" y="2672766"/>
                    </a:cubicBezTo>
                    <a:cubicBezTo>
                      <a:pt x="297854" y="2676728"/>
                      <a:pt x="302176" y="2679969"/>
                      <a:pt x="306138" y="2683571"/>
                    </a:cubicBezTo>
                    <a:cubicBezTo>
                      <a:pt x="310460" y="2686812"/>
                      <a:pt x="314422" y="2690054"/>
                      <a:pt x="318384" y="2693655"/>
                    </a:cubicBezTo>
                    <a:cubicBezTo>
                      <a:pt x="322706" y="2696897"/>
                      <a:pt x="327028" y="2700138"/>
                      <a:pt x="332070" y="2703740"/>
                    </a:cubicBezTo>
                    <a:cubicBezTo>
                      <a:pt x="337112" y="2707342"/>
                      <a:pt x="342154" y="2711303"/>
                      <a:pt x="348277" y="2715986"/>
                    </a:cubicBezTo>
                    <a:cubicBezTo>
                      <a:pt x="354400" y="2720307"/>
                      <a:pt x="361243" y="2724990"/>
                      <a:pt x="369167" y="2730752"/>
                    </a:cubicBezTo>
                    <a:cubicBezTo>
                      <a:pt x="347197" y="2718147"/>
                      <a:pt x="296774" y="2681770"/>
                      <a:pt x="252834" y="2636750"/>
                    </a:cubicBezTo>
                    <a:cubicBezTo>
                      <a:pt x="261478" y="2646114"/>
                      <a:pt x="270842" y="2654758"/>
                      <a:pt x="279486" y="2663762"/>
                    </a:cubicBezTo>
                    <a:cubicBezTo>
                      <a:pt x="275524" y="2660521"/>
                      <a:pt x="269041" y="2654398"/>
                      <a:pt x="260398" y="2646474"/>
                    </a:cubicBezTo>
                    <a:cubicBezTo>
                      <a:pt x="256076" y="2642512"/>
                      <a:pt x="251754" y="2637830"/>
                      <a:pt x="246711" y="2633148"/>
                    </a:cubicBezTo>
                    <a:cubicBezTo>
                      <a:pt x="242029" y="2628106"/>
                      <a:pt x="236987" y="2623064"/>
                      <a:pt x="231945" y="2617661"/>
                    </a:cubicBezTo>
                    <a:cubicBezTo>
                      <a:pt x="226542" y="2612259"/>
                      <a:pt x="221860" y="2606496"/>
                      <a:pt x="216818" y="2600734"/>
                    </a:cubicBezTo>
                    <a:cubicBezTo>
                      <a:pt x="211776" y="2594971"/>
                      <a:pt x="207093" y="2589208"/>
                      <a:pt x="202051" y="2583806"/>
                    </a:cubicBezTo>
                    <a:cubicBezTo>
                      <a:pt x="192687" y="2572641"/>
                      <a:pt x="184763" y="2561836"/>
                      <a:pt x="177920" y="2553192"/>
                    </a:cubicBezTo>
                    <a:cubicBezTo>
                      <a:pt x="200971" y="2580564"/>
                      <a:pt x="195928" y="2574082"/>
                      <a:pt x="182602" y="2557154"/>
                    </a:cubicBezTo>
                    <a:cubicBezTo>
                      <a:pt x="175759" y="2548870"/>
                      <a:pt x="168196" y="2537345"/>
                      <a:pt x="160272" y="2526540"/>
                    </a:cubicBezTo>
                    <a:cubicBezTo>
                      <a:pt x="152349" y="2515735"/>
                      <a:pt x="145866" y="2504930"/>
                      <a:pt x="141904" y="2497727"/>
                    </a:cubicBezTo>
                    <a:cubicBezTo>
                      <a:pt x="137222" y="2493405"/>
                      <a:pt x="162433" y="2532303"/>
                      <a:pt x="131820" y="2487282"/>
                    </a:cubicBezTo>
                    <a:cubicBezTo>
                      <a:pt x="138663" y="2498087"/>
                      <a:pt x="144065" y="2506371"/>
                      <a:pt x="148747" y="2513934"/>
                    </a:cubicBezTo>
                    <a:cubicBezTo>
                      <a:pt x="153789" y="2521498"/>
                      <a:pt x="158472" y="2527620"/>
                      <a:pt x="162793" y="2534104"/>
                    </a:cubicBezTo>
                    <a:cubicBezTo>
                      <a:pt x="172158" y="2547429"/>
                      <a:pt x="182963" y="2561836"/>
                      <a:pt x="203132" y="2587408"/>
                    </a:cubicBezTo>
                    <a:cubicBezTo>
                      <a:pt x="201691" y="2585607"/>
                      <a:pt x="200250" y="2584166"/>
                      <a:pt x="198810" y="2582365"/>
                    </a:cubicBezTo>
                    <a:cubicBezTo>
                      <a:pt x="197369" y="2580564"/>
                      <a:pt x="196289" y="2579124"/>
                      <a:pt x="194848" y="2577323"/>
                    </a:cubicBezTo>
                    <a:cubicBezTo>
                      <a:pt x="192327" y="2574082"/>
                      <a:pt x="189806" y="2570840"/>
                      <a:pt x="187645" y="2567959"/>
                    </a:cubicBezTo>
                    <a:cubicBezTo>
                      <a:pt x="182963" y="2561836"/>
                      <a:pt x="178641" y="2556433"/>
                      <a:pt x="174319" y="2551391"/>
                    </a:cubicBezTo>
                    <a:cubicBezTo>
                      <a:pt x="166395" y="2540586"/>
                      <a:pt x="159552" y="2531582"/>
                      <a:pt x="153789" y="2523299"/>
                    </a:cubicBezTo>
                    <a:cubicBezTo>
                      <a:pt x="152349" y="2521138"/>
                      <a:pt x="150908" y="2519337"/>
                      <a:pt x="149467" y="2517536"/>
                    </a:cubicBezTo>
                    <a:cubicBezTo>
                      <a:pt x="148027" y="2515735"/>
                      <a:pt x="146946" y="2513574"/>
                      <a:pt x="145506" y="2511773"/>
                    </a:cubicBezTo>
                    <a:cubicBezTo>
                      <a:pt x="142985" y="2508172"/>
                      <a:pt x="140463" y="2504570"/>
                      <a:pt x="138302" y="2501329"/>
                    </a:cubicBezTo>
                    <a:cubicBezTo>
                      <a:pt x="133620" y="2494486"/>
                      <a:pt x="129298" y="2488723"/>
                      <a:pt x="124976" y="2482600"/>
                    </a:cubicBezTo>
                    <a:cubicBezTo>
                      <a:pt x="121015" y="2476478"/>
                      <a:pt x="117053" y="2470355"/>
                      <a:pt x="113091" y="2463872"/>
                    </a:cubicBezTo>
                    <a:cubicBezTo>
                      <a:pt x="109129" y="2457389"/>
                      <a:pt x="104447" y="2450546"/>
                      <a:pt x="100485" y="2442622"/>
                    </a:cubicBezTo>
                    <a:cubicBezTo>
                      <a:pt x="96163" y="2434699"/>
                      <a:pt x="91481" y="2425695"/>
                      <a:pt x="86079" y="2415250"/>
                    </a:cubicBezTo>
                    <a:cubicBezTo>
                      <a:pt x="81037" y="2404805"/>
                      <a:pt x="75634" y="2392560"/>
                      <a:pt x="69511" y="2378513"/>
                    </a:cubicBezTo>
                    <a:cubicBezTo>
                      <a:pt x="81397" y="2404085"/>
                      <a:pt x="79956" y="2399403"/>
                      <a:pt x="75274" y="2387517"/>
                    </a:cubicBezTo>
                    <a:cubicBezTo>
                      <a:pt x="70232" y="2375632"/>
                      <a:pt x="63389" y="2356183"/>
                      <a:pt x="62668" y="2352582"/>
                    </a:cubicBezTo>
                    <a:cubicBezTo>
                      <a:pt x="61588" y="2349340"/>
                      <a:pt x="60147" y="2346099"/>
                      <a:pt x="58346" y="2342137"/>
                    </a:cubicBezTo>
                    <a:cubicBezTo>
                      <a:pt x="56906" y="2338535"/>
                      <a:pt x="55105" y="2334213"/>
                      <a:pt x="53664" y="2329891"/>
                    </a:cubicBezTo>
                    <a:cubicBezTo>
                      <a:pt x="50783" y="2321247"/>
                      <a:pt x="47541" y="2311883"/>
                      <a:pt x="44300" y="2302519"/>
                    </a:cubicBezTo>
                    <a:cubicBezTo>
                      <a:pt x="43580" y="2300358"/>
                      <a:pt x="42859" y="2297837"/>
                      <a:pt x="41779" y="2295676"/>
                    </a:cubicBezTo>
                    <a:cubicBezTo>
                      <a:pt x="41059" y="2293515"/>
                      <a:pt x="40338" y="2290994"/>
                      <a:pt x="39618" y="2288833"/>
                    </a:cubicBezTo>
                    <a:cubicBezTo>
                      <a:pt x="38177" y="2284151"/>
                      <a:pt x="37097" y="2279829"/>
                      <a:pt x="35656" y="2275867"/>
                    </a:cubicBezTo>
                    <a:cubicBezTo>
                      <a:pt x="33135" y="2267583"/>
                      <a:pt x="30974" y="2260380"/>
                      <a:pt x="29533" y="2254978"/>
                    </a:cubicBezTo>
                    <a:lnTo>
                      <a:pt x="32775" y="2275147"/>
                    </a:lnTo>
                    <a:cubicBezTo>
                      <a:pt x="31334" y="2270825"/>
                      <a:pt x="30254" y="2266863"/>
                      <a:pt x="29173" y="2262901"/>
                    </a:cubicBezTo>
                    <a:cubicBezTo>
                      <a:pt x="28453" y="2260740"/>
                      <a:pt x="28093" y="2258939"/>
                      <a:pt x="27372" y="2257139"/>
                    </a:cubicBezTo>
                    <a:cubicBezTo>
                      <a:pt x="27012" y="2255338"/>
                      <a:pt x="26652" y="2253177"/>
                      <a:pt x="25932" y="2251376"/>
                    </a:cubicBezTo>
                    <a:cubicBezTo>
                      <a:pt x="24131" y="2243812"/>
                      <a:pt x="22690" y="2236969"/>
                      <a:pt x="21250" y="2230126"/>
                    </a:cubicBezTo>
                    <a:cubicBezTo>
                      <a:pt x="18368" y="2216800"/>
                      <a:pt x="16567" y="2204555"/>
                      <a:pt x="14767" y="2191949"/>
                    </a:cubicBezTo>
                    <a:cubicBezTo>
                      <a:pt x="13686" y="2185826"/>
                      <a:pt x="12966" y="2179343"/>
                      <a:pt x="11885" y="2172500"/>
                    </a:cubicBezTo>
                    <a:cubicBezTo>
                      <a:pt x="11165" y="2165657"/>
                      <a:pt x="10445" y="2158814"/>
                      <a:pt x="9364" y="2151251"/>
                    </a:cubicBezTo>
                    <a:cubicBezTo>
                      <a:pt x="8644" y="2143687"/>
                      <a:pt x="7203" y="2135764"/>
                      <a:pt x="6483" y="2127120"/>
                    </a:cubicBezTo>
                    <a:cubicBezTo>
                      <a:pt x="5763" y="2118476"/>
                      <a:pt x="4682" y="2109112"/>
                      <a:pt x="3602" y="2098667"/>
                    </a:cubicBezTo>
                    <a:cubicBezTo>
                      <a:pt x="2521" y="2093265"/>
                      <a:pt x="3602" y="2111633"/>
                      <a:pt x="5042" y="2128921"/>
                    </a:cubicBezTo>
                    <a:cubicBezTo>
                      <a:pt x="7203" y="2146569"/>
                      <a:pt x="9724" y="2163496"/>
                      <a:pt x="8284" y="2155933"/>
                    </a:cubicBezTo>
                    <a:cubicBezTo>
                      <a:pt x="6483" y="2141887"/>
                      <a:pt x="4322" y="2128921"/>
                      <a:pt x="3602" y="2117035"/>
                    </a:cubicBezTo>
                    <a:cubicBezTo>
                      <a:pt x="3241" y="2110913"/>
                      <a:pt x="2521" y="2105150"/>
                      <a:pt x="2161" y="2099387"/>
                    </a:cubicBezTo>
                    <a:cubicBezTo>
                      <a:pt x="2161" y="2093625"/>
                      <a:pt x="1080" y="2088222"/>
                      <a:pt x="1080" y="2082820"/>
                    </a:cubicBezTo>
                    <a:cubicBezTo>
                      <a:pt x="1080" y="2061570"/>
                      <a:pt x="360" y="2042482"/>
                      <a:pt x="1080" y="2024834"/>
                    </a:cubicBezTo>
                    <a:cubicBezTo>
                      <a:pt x="2161" y="1989177"/>
                      <a:pt x="3602" y="1954962"/>
                      <a:pt x="4322" y="1906700"/>
                    </a:cubicBezTo>
                    <a:cubicBezTo>
                      <a:pt x="3602" y="1901298"/>
                      <a:pt x="2161" y="1902378"/>
                      <a:pt x="720" y="1868523"/>
                    </a:cubicBezTo>
                    <a:cubicBezTo>
                      <a:pt x="2161" y="1879328"/>
                      <a:pt x="2881" y="1854117"/>
                      <a:pt x="3962" y="1892294"/>
                    </a:cubicBezTo>
                    <a:cubicBezTo>
                      <a:pt x="4682" y="1859879"/>
                      <a:pt x="3602" y="1821342"/>
                      <a:pt x="2881" y="1792889"/>
                    </a:cubicBezTo>
                    <a:cubicBezTo>
                      <a:pt x="2161" y="1860239"/>
                      <a:pt x="720" y="1765157"/>
                      <a:pt x="0" y="1752911"/>
                    </a:cubicBezTo>
                    <a:cubicBezTo>
                      <a:pt x="0" y="1717975"/>
                      <a:pt x="1441" y="1763716"/>
                      <a:pt x="1801" y="1784965"/>
                    </a:cubicBezTo>
                    <a:cubicBezTo>
                      <a:pt x="2161" y="1756873"/>
                      <a:pt x="4322" y="1723378"/>
                      <a:pt x="1801" y="1707531"/>
                    </a:cubicBezTo>
                    <a:cubicBezTo>
                      <a:pt x="2521" y="1706810"/>
                      <a:pt x="3602" y="1726619"/>
                      <a:pt x="4322" y="1752911"/>
                    </a:cubicBezTo>
                    <a:cubicBezTo>
                      <a:pt x="5042" y="1779203"/>
                      <a:pt x="5763" y="1811978"/>
                      <a:pt x="6123" y="1838269"/>
                    </a:cubicBezTo>
                    <a:lnTo>
                      <a:pt x="6123" y="1803334"/>
                    </a:lnTo>
                    <a:cubicBezTo>
                      <a:pt x="7203" y="1827465"/>
                      <a:pt x="6843" y="1832147"/>
                      <a:pt x="6843" y="1866722"/>
                    </a:cubicBezTo>
                    <a:cubicBezTo>
                      <a:pt x="7924" y="1832507"/>
                      <a:pt x="9364" y="1836108"/>
                      <a:pt x="10445" y="1844032"/>
                    </a:cubicBezTo>
                    <a:cubicBezTo>
                      <a:pt x="10445" y="1848354"/>
                      <a:pt x="10085" y="1841511"/>
                      <a:pt x="9724" y="1845833"/>
                    </a:cubicBezTo>
                    <a:cubicBezTo>
                      <a:pt x="9364" y="1873925"/>
                      <a:pt x="9724" y="1895535"/>
                      <a:pt x="10445" y="1889052"/>
                    </a:cubicBezTo>
                    <a:cubicBezTo>
                      <a:pt x="12606" y="1914264"/>
                      <a:pt x="11885" y="1850155"/>
                      <a:pt x="12606" y="1831066"/>
                    </a:cubicBezTo>
                    <a:cubicBezTo>
                      <a:pt x="12606" y="1816660"/>
                      <a:pt x="12606" y="1802253"/>
                      <a:pt x="12246" y="1788207"/>
                    </a:cubicBezTo>
                    <a:lnTo>
                      <a:pt x="5763" y="1642341"/>
                    </a:lnTo>
                    <a:cubicBezTo>
                      <a:pt x="5042" y="1580033"/>
                      <a:pt x="6483" y="1551940"/>
                      <a:pt x="7563" y="1505479"/>
                    </a:cubicBezTo>
                    <a:lnTo>
                      <a:pt x="5763" y="1492513"/>
                    </a:lnTo>
                    <a:cubicBezTo>
                      <a:pt x="5763" y="1438489"/>
                      <a:pt x="6483" y="1387346"/>
                      <a:pt x="8644" y="1421922"/>
                    </a:cubicBezTo>
                    <a:cubicBezTo>
                      <a:pt x="7924" y="1423722"/>
                      <a:pt x="8284" y="1430926"/>
                      <a:pt x="8284" y="1442811"/>
                    </a:cubicBezTo>
                    <a:cubicBezTo>
                      <a:pt x="8284" y="1444252"/>
                      <a:pt x="8644" y="1447133"/>
                      <a:pt x="9004" y="1450374"/>
                    </a:cubicBezTo>
                    <a:cubicBezTo>
                      <a:pt x="9004" y="1451455"/>
                      <a:pt x="9004" y="1452175"/>
                      <a:pt x="9004" y="1452896"/>
                    </a:cubicBezTo>
                    <a:cubicBezTo>
                      <a:pt x="8284" y="1394909"/>
                      <a:pt x="7924" y="1358533"/>
                      <a:pt x="7924" y="1355291"/>
                    </a:cubicBezTo>
                    <a:cubicBezTo>
                      <a:pt x="10445" y="1453616"/>
                      <a:pt x="11165" y="1360334"/>
                      <a:pt x="14407" y="1376541"/>
                    </a:cubicBezTo>
                    <a:lnTo>
                      <a:pt x="13326" y="1277136"/>
                    </a:lnTo>
                    <a:cubicBezTo>
                      <a:pt x="12246" y="1337283"/>
                      <a:pt x="11885" y="1278217"/>
                      <a:pt x="11525" y="1256967"/>
                    </a:cubicBezTo>
                    <a:cubicBezTo>
                      <a:pt x="13326" y="1251205"/>
                      <a:pt x="11525" y="1177011"/>
                      <a:pt x="11525" y="1142075"/>
                    </a:cubicBezTo>
                    <a:lnTo>
                      <a:pt x="11525" y="1144596"/>
                    </a:lnTo>
                    <a:cubicBezTo>
                      <a:pt x="12606" y="1112182"/>
                      <a:pt x="12246" y="1055636"/>
                      <a:pt x="11525" y="1015298"/>
                    </a:cubicBezTo>
                    <a:cubicBezTo>
                      <a:pt x="10805" y="1017099"/>
                      <a:pt x="7924" y="965596"/>
                      <a:pt x="6483" y="940744"/>
                    </a:cubicBezTo>
                    <a:cubicBezTo>
                      <a:pt x="5763" y="1009896"/>
                      <a:pt x="5042" y="968837"/>
                      <a:pt x="3962" y="974240"/>
                    </a:cubicBezTo>
                    <a:cubicBezTo>
                      <a:pt x="3962" y="967036"/>
                      <a:pt x="3962" y="954071"/>
                      <a:pt x="3962" y="952630"/>
                    </a:cubicBezTo>
                    <a:cubicBezTo>
                      <a:pt x="3602" y="942905"/>
                      <a:pt x="3241" y="965956"/>
                      <a:pt x="2881" y="968117"/>
                    </a:cubicBezTo>
                    <a:cubicBezTo>
                      <a:pt x="3602" y="1041590"/>
                      <a:pt x="3962" y="1117224"/>
                      <a:pt x="6483" y="1147118"/>
                    </a:cubicBezTo>
                    <a:cubicBezTo>
                      <a:pt x="7563" y="1124427"/>
                      <a:pt x="5402" y="1108580"/>
                      <a:pt x="6483" y="1083369"/>
                    </a:cubicBezTo>
                    <a:cubicBezTo>
                      <a:pt x="8284" y="1119745"/>
                      <a:pt x="7924" y="1166566"/>
                      <a:pt x="7924" y="1227794"/>
                    </a:cubicBezTo>
                    <a:lnTo>
                      <a:pt x="6483" y="1247963"/>
                    </a:lnTo>
                    <a:lnTo>
                      <a:pt x="7203" y="1309551"/>
                    </a:lnTo>
                    <a:cubicBezTo>
                      <a:pt x="6483" y="1283979"/>
                      <a:pt x="5042" y="1299466"/>
                      <a:pt x="4682" y="1234997"/>
                    </a:cubicBezTo>
                    <a:cubicBezTo>
                      <a:pt x="3241" y="1243281"/>
                      <a:pt x="4682" y="1298746"/>
                      <a:pt x="4682" y="1338364"/>
                    </a:cubicBezTo>
                    <a:lnTo>
                      <a:pt x="6483" y="1358533"/>
                    </a:lnTo>
                    <a:cubicBezTo>
                      <a:pt x="5402" y="1350609"/>
                      <a:pt x="5042" y="1435248"/>
                      <a:pt x="3602" y="1375100"/>
                    </a:cubicBezTo>
                    <a:lnTo>
                      <a:pt x="2161" y="1277496"/>
                    </a:lnTo>
                    <a:lnTo>
                      <a:pt x="720" y="1304509"/>
                    </a:lnTo>
                    <a:lnTo>
                      <a:pt x="720" y="1222031"/>
                    </a:lnTo>
                    <a:cubicBezTo>
                      <a:pt x="360" y="1222031"/>
                      <a:pt x="1441" y="1241480"/>
                      <a:pt x="1441" y="1241480"/>
                    </a:cubicBezTo>
                    <a:cubicBezTo>
                      <a:pt x="0" y="1108940"/>
                      <a:pt x="5402" y="1202222"/>
                      <a:pt x="2881" y="1068962"/>
                    </a:cubicBezTo>
                    <a:cubicBezTo>
                      <a:pt x="360" y="1027183"/>
                      <a:pt x="360" y="982163"/>
                      <a:pt x="720" y="900406"/>
                    </a:cubicBezTo>
                    <a:cubicBezTo>
                      <a:pt x="1080" y="959473"/>
                      <a:pt x="2521" y="906529"/>
                      <a:pt x="3602" y="928859"/>
                    </a:cubicBezTo>
                    <a:cubicBezTo>
                      <a:pt x="4682" y="868352"/>
                      <a:pt x="2161" y="848543"/>
                      <a:pt x="2521" y="815768"/>
                    </a:cubicBezTo>
                    <a:cubicBezTo>
                      <a:pt x="4322" y="799921"/>
                      <a:pt x="5402" y="788756"/>
                      <a:pt x="3962" y="844221"/>
                    </a:cubicBezTo>
                    <a:cubicBezTo>
                      <a:pt x="5042" y="847823"/>
                      <a:pt x="5402" y="829454"/>
                      <a:pt x="5763" y="809645"/>
                    </a:cubicBezTo>
                    <a:cubicBezTo>
                      <a:pt x="5763" y="804603"/>
                      <a:pt x="6123" y="799561"/>
                      <a:pt x="6483" y="794879"/>
                    </a:cubicBezTo>
                    <a:cubicBezTo>
                      <a:pt x="6843" y="790197"/>
                      <a:pt x="7203" y="785514"/>
                      <a:pt x="7563" y="781553"/>
                    </a:cubicBezTo>
                    <a:cubicBezTo>
                      <a:pt x="8284" y="773629"/>
                      <a:pt x="9004" y="767506"/>
                      <a:pt x="9724" y="766426"/>
                    </a:cubicBezTo>
                    <a:cubicBezTo>
                      <a:pt x="14407" y="720685"/>
                      <a:pt x="19809" y="688991"/>
                      <a:pt x="24851" y="663780"/>
                    </a:cubicBezTo>
                    <a:cubicBezTo>
                      <a:pt x="25932" y="657297"/>
                      <a:pt x="27372" y="651534"/>
                      <a:pt x="28453" y="645771"/>
                    </a:cubicBezTo>
                    <a:cubicBezTo>
                      <a:pt x="29533" y="640009"/>
                      <a:pt x="30614" y="634606"/>
                      <a:pt x="31694" y="629564"/>
                    </a:cubicBezTo>
                    <a:cubicBezTo>
                      <a:pt x="34215" y="619119"/>
                      <a:pt x="36376" y="609395"/>
                      <a:pt x="38898" y="599671"/>
                    </a:cubicBezTo>
                    <a:cubicBezTo>
                      <a:pt x="41419" y="589586"/>
                      <a:pt x="44660" y="579862"/>
                      <a:pt x="47902" y="568697"/>
                    </a:cubicBezTo>
                    <a:cubicBezTo>
                      <a:pt x="48622" y="565815"/>
                      <a:pt x="49702" y="562934"/>
                      <a:pt x="50423" y="560053"/>
                    </a:cubicBezTo>
                    <a:cubicBezTo>
                      <a:pt x="50783" y="558612"/>
                      <a:pt x="51503" y="557171"/>
                      <a:pt x="51863" y="555731"/>
                    </a:cubicBezTo>
                    <a:cubicBezTo>
                      <a:pt x="52584" y="554290"/>
                      <a:pt x="52944" y="552849"/>
                      <a:pt x="53664" y="551049"/>
                    </a:cubicBezTo>
                    <a:cubicBezTo>
                      <a:pt x="55825" y="544926"/>
                      <a:pt x="58346" y="538443"/>
                      <a:pt x="60867" y="531600"/>
                    </a:cubicBezTo>
                    <a:cubicBezTo>
                      <a:pt x="65910" y="517554"/>
                      <a:pt x="73113" y="502067"/>
                      <a:pt x="81397" y="484058"/>
                    </a:cubicBezTo>
                    <a:cubicBezTo>
                      <a:pt x="83558" y="479376"/>
                      <a:pt x="86079" y="475054"/>
                      <a:pt x="88240" y="470012"/>
                    </a:cubicBezTo>
                    <a:cubicBezTo>
                      <a:pt x="90761" y="465330"/>
                      <a:pt x="93282" y="460288"/>
                      <a:pt x="96163" y="455245"/>
                    </a:cubicBezTo>
                    <a:cubicBezTo>
                      <a:pt x="99045" y="450203"/>
                      <a:pt x="101566" y="444801"/>
                      <a:pt x="104807" y="439398"/>
                    </a:cubicBezTo>
                    <a:cubicBezTo>
                      <a:pt x="108049" y="433996"/>
                      <a:pt x="111290" y="428593"/>
                      <a:pt x="114892" y="422471"/>
                    </a:cubicBezTo>
                    <a:lnTo>
                      <a:pt x="111650" y="430034"/>
                    </a:lnTo>
                    <a:cubicBezTo>
                      <a:pt x="115972" y="422471"/>
                      <a:pt x="119934" y="415267"/>
                      <a:pt x="123896" y="408064"/>
                    </a:cubicBezTo>
                    <a:cubicBezTo>
                      <a:pt x="128218" y="401221"/>
                      <a:pt x="132540" y="394378"/>
                      <a:pt x="136502" y="387895"/>
                    </a:cubicBezTo>
                    <a:cubicBezTo>
                      <a:pt x="138663" y="384654"/>
                      <a:pt x="140463" y="381412"/>
                      <a:pt x="142624" y="378171"/>
                    </a:cubicBezTo>
                    <a:cubicBezTo>
                      <a:pt x="143705" y="376730"/>
                      <a:pt x="144785" y="374929"/>
                      <a:pt x="145506" y="373489"/>
                    </a:cubicBezTo>
                    <a:cubicBezTo>
                      <a:pt x="146586" y="372048"/>
                      <a:pt x="147667" y="370247"/>
                      <a:pt x="148747" y="368806"/>
                    </a:cubicBezTo>
                    <a:cubicBezTo>
                      <a:pt x="153069" y="362684"/>
                      <a:pt x="157391" y="356921"/>
                      <a:pt x="161353" y="350798"/>
                    </a:cubicBezTo>
                    <a:cubicBezTo>
                      <a:pt x="169276" y="338913"/>
                      <a:pt x="178280" y="328468"/>
                      <a:pt x="186564" y="317663"/>
                    </a:cubicBezTo>
                    <a:cubicBezTo>
                      <a:pt x="194848" y="306858"/>
                      <a:pt x="203852" y="297134"/>
                      <a:pt x="212136" y="287050"/>
                    </a:cubicBezTo>
                    <a:cubicBezTo>
                      <a:pt x="220419" y="276965"/>
                      <a:pt x="229784" y="267601"/>
                      <a:pt x="239148" y="257876"/>
                    </a:cubicBezTo>
                    <a:cubicBezTo>
                      <a:pt x="248152" y="248152"/>
                      <a:pt x="257876" y="239148"/>
                      <a:pt x="267961" y="229424"/>
                    </a:cubicBezTo>
                    <a:cubicBezTo>
                      <a:pt x="277685" y="219699"/>
                      <a:pt x="288490" y="210695"/>
                      <a:pt x="299295" y="200971"/>
                    </a:cubicBezTo>
                    <a:cubicBezTo>
                      <a:pt x="310100" y="191246"/>
                      <a:pt x="322345" y="182242"/>
                      <a:pt x="334591" y="172158"/>
                    </a:cubicBezTo>
                    <a:cubicBezTo>
                      <a:pt x="341074" y="167115"/>
                      <a:pt x="348277" y="162433"/>
                      <a:pt x="355120" y="157751"/>
                    </a:cubicBezTo>
                    <a:lnTo>
                      <a:pt x="376010" y="144065"/>
                    </a:lnTo>
                    <a:lnTo>
                      <a:pt x="397259" y="131099"/>
                    </a:lnTo>
                    <a:cubicBezTo>
                      <a:pt x="404463" y="126777"/>
                      <a:pt x="411306" y="122455"/>
                      <a:pt x="418869" y="118493"/>
                    </a:cubicBezTo>
                    <a:cubicBezTo>
                      <a:pt x="416348" y="119934"/>
                      <a:pt x="413467" y="121735"/>
                      <a:pt x="410585" y="123536"/>
                    </a:cubicBezTo>
                    <a:cubicBezTo>
                      <a:pt x="407344" y="125697"/>
                      <a:pt x="404102" y="127858"/>
                      <a:pt x="400861" y="130379"/>
                    </a:cubicBezTo>
                    <a:cubicBezTo>
                      <a:pt x="394018" y="135061"/>
                      <a:pt x="386815" y="140103"/>
                      <a:pt x="381052" y="144065"/>
                    </a:cubicBezTo>
                    <a:cubicBezTo>
                      <a:pt x="369527" y="152709"/>
                      <a:pt x="363764" y="158111"/>
                      <a:pt x="375650" y="150548"/>
                    </a:cubicBezTo>
                    <a:cubicBezTo>
                      <a:pt x="333871" y="175399"/>
                      <a:pt x="294613" y="208894"/>
                      <a:pt x="256436" y="244190"/>
                    </a:cubicBezTo>
                    <a:cubicBezTo>
                      <a:pt x="253194" y="248512"/>
                      <a:pt x="268681" y="234106"/>
                      <a:pt x="275885" y="227983"/>
                    </a:cubicBezTo>
                    <a:cubicBezTo>
                      <a:pt x="270122" y="233385"/>
                      <a:pt x="265080" y="238067"/>
                      <a:pt x="260398" y="242389"/>
                    </a:cubicBezTo>
                    <a:cubicBezTo>
                      <a:pt x="257876" y="244550"/>
                      <a:pt x="255715" y="246711"/>
                      <a:pt x="253194" y="248872"/>
                    </a:cubicBezTo>
                    <a:cubicBezTo>
                      <a:pt x="251033" y="251033"/>
                      <a:pt x="248512" y="253194"/>
                      <a:pt x="246351" y="255715"/>
                    </a:cubicBezTo>
                    <a:cubicBezTo>
                      <a:pt x="241669" y="260398"/>
                      <a:pt x="236987" y="265440"/>
                      <a:pt x="231585" y="270842"/>
                    </a:cubicBezTo>
                    <a:cubicBezTo>
                      <a:pt x="229063" y="273724"/>
                      <a:pt x="225822" y="276605"/>
                      <a:pt x="222941" y="279846"/>
                    </a:cubicBezTo>
                    <a:cubicBezTo>
                      <a:pt x="220059" y="283088"/>
                      <a:pt x="216818" y="287050"/>
                      <a:pt x="213576" y="291011"/>
                    </a:cubicBezTo>
                    <a:cubicBezTo>
                      <a:pt x="214657" y="290651"/>
                      <a:pt x="222220" y="281647"/>
                      <a:pt x="227623" y="276605"/>
                    </a:cubicBezTo>
                    <a:cubicBezTo>
                      <a:pt x="233025" y="271563"/>
                      <a:pt x="234826" y="269402"/>
                      <a:pt x="223301" y="282367"/>
                    </a:cubicBezTo>
                    <a:cubicBezTo>
                      <a:pt x="210695" y="296054"/>
                      <a:pt x="197369" y="309740"/>
                      <a:pt x="185844" y="324506"/>
                    </a:cubicBezTo>
                    <a:cubicBezTo>
                      <a:pt x="180081" y="332070"/>
                      <a:pt x="175399" y="338193"/>
                      <a:pt x="171798" y="343235"/>
                    </a:cubicBezTo>
                    <a:cubicBezTo>
                      <a:pt x="168196" y="348637"/>
                      <a:pt x="165315" y="352599"/>
                      <a:pt x="163154" y="356201"/>
                    </a:cubicBezTo>
                    <a:cubicBezTo>
                      <a:pt x="158472" y="363404"/>
                      <a:pt x="155950" y="367726"/>
                      <a:pt x="153069" y="372408"/>
                    </a:cubicBezTo>
                    <a:cubicBezTo>
                      <a:pt x="150188" y="377090"/>
                      <a:pt x="147667" y="382493"/>
                      <a:pt x="142264" y="390776"/>
                    </a:cubicBezTo>
                    <a:cubicBezTo>
                      <a:pt x="139743" y="395098"/>
                      <a:pt x="136502" y="400141"/>
                      <a:pt x="132540" y="406623"/>
                    </a:cubicBezTo>
                    <a:cubicBezTo>
                      <a:pt x="128578" y="413106"/>
                      <a:pt x="124256" y="421030"/>
                      <a:pt x="118493" y="430394"/>
                    </a:cubicBezTo>
                    <a:cubicBezTo>
                      <a:pt x="120294" y="426793"/>
                      <a:pt x="122455" y="421750"/>
                      <a:pt x="124976" y="416348"/>
                    </a:cubicBezTo>
                    <a:cubicBezTo>
                      <a:pt x="126417" y="413827"/>
                      <a:pt x="127498" y="410585"/>
                      <a:pt x="129298" y="407704"/>
                    </a:cubicBezTo>
                    <a:cubicBezTo>
                      <a:pt x="131099" y="404823"/>
                      <a:pt x="132540" y="401581"/>
                      <a:pt x="134341" y="398340"/>
                    </a:cubicBezTo>
                    <a:cubicBezTo>
                      <a:pt x="137942" y="391857"/>
                      <a:pt x="141904" y="385014"/>
                      <a:pt x="146226" y="377810"/>
                    </a:cubicBezTo>
                    <a:cubicBezTo>
                      <a:pt x="148387" y="374209"/>
                      <a:pt x="150548" y="370607"/>
                      <a:pt x="153069" y="367366"/>
                    </a:cubicBezTo>
                    <a:cubicBezTo>
                      <a:pt x="155590" y="363764"/>
                      <a:pt x="157751" y="360163"/>
                      <a:pt x="160272" y="356921"/>
                    </a:cubicBezTo>
                    <a:cubicBezTo>
                      <a:pt x="148387" y="373489"/>
                      <a:pt x="155950" y="362323"/>
                      <a:pt x="163874" y="350798"/>
                    </a:cubicBezTo>
                    <a:cubicBezTo>
                      <a:pt x="167836" y="345036"/>
                      <a:pt x="171798" y="338913"/>
                      <a:pt x="173598" y="336752"/>
                    </a:cubicBezTo>
                    <a:cubicBezTo>
                      <a:pt x="175399" y="334231"/>
                      <a:pt x="174319" y="334951"/>
                      <a:pt x="168556" y="342154"/>
                    </a:cubicBezTo>
                    <a:cubicBezTo>
                      <a:pt x="160633" y="354400"/>
                      <a:pt x="153429" y="364845"/>
                      <a:pt x="146586" y="374929"/>
                    </a:cubicBezTo>
                    <a:cubicBezTo>
                      <a:pt x="140103" y="385374"/>
                      <a:pt x="133980" y="394738"/>
                      <a:pt x="127498" y="405183"/>
                    </a:cubicBezTo>
                    <a:cubicBezTo>
                      <a:pt x="121375" y="415628"/>
                      <a:pt x="114892" y="426432"/>
                      <a:pt x="107689" y="439038"/>
                    </a:cubicBezTo>
                    <a:cubicBezTo>
                      <a:pt x="105888" y="442280"/>
                      <a:pt x="104087" y="445521"/>
                      <a:pt x="102286" y="449123"/>
                    </a:cubicBezTo>
                    <a:cubicBezTo>
                      <a:pt x="100485" y="452724"/>
                      <a:pt x="98685" y="456326"/>
                      <a:pt x="96884" y="459928"/>
                    </a:cubicBezTo>
                    <a:cubicBezTo>
                      <a:pt x="93282" y="467491"/>
                      <a:pt x="88960" y="475414"/>
                      <a:pt x="84998" y="484058"/>
                    </a:cubicBezTo>
                    <a:cubicBezTo>
                      <a:pt x="88600" y="475775"/>
                      <a:pt x="89320" y="473254"/>
                      <a:pt x="97964" y="456326"/>
                    </a:cubicBezTo>
                    <a:cubicBezTo>
                      <a:pt x="93642" y="464610"/>
                      <a:pt x="89320" y="472893"/>
                      <a:pt x="84998" y="481537"/>
                    </a:cubicBezTo>
                    <a:lnTo>
                      <a:pt x="73113" y="507109"/>
                    </a:lnTo>
                    <a:cubicBezTo>
                      <a:pt x="71312" y="511431"/>
                      <a:pt x="69151" y="515753"/>
                      <a:pt x="67350" y="520075"/>
                    </a:cubicBezTo>
                    <a:lnTo>
                      <a:pt x="61948" y="533040"/>
                    </a:lnTo>
                    <a:cubicBezTo>
                      <a:pt x="58346" y="541684"/>
                      <a:pt x="54745" y="550328"/>
                      <a:pt x="51503" y="559332"/>
                    </a:cubicBezTo>
                    <a:cubicBezTo>
                      <a:pt x="56546" y="546367"/>
                      <a:pt x="49342" y="568697"/>
                      <a:pt x="41779" y="592827"/>
                    </a:cubicBezTo>
                    <a:cubicBezTo>
                      <a:pt x="34936" y="617319"/>
                      <a:pt x="28093" y="644331"/>
                      <a:pt x="30614" y="639288"/>
                    </a:cubicBezTo>
                    <a:cubicBezTo>
                      <a:pt x="34576" y="624882"/>
                      <a:pt x="38177" y="612636"/>
                      <a:pt x="41059" y="602552"/>
                    </a:cubicBezTo>
                    <a:cubicBezTo>
                      <a:pt x="41779" y="600031"/>
                      <a:pt x="42499" y="597510"/>
                      <a:pt x="43220" y="594988"/>
                    </a:cubicBezTo>
                    <a:cubicBezTo>
                      <a:pt x="43940" y="592467"/>
                      <a:pt x="44660" y="590306"/>
                      <a:pt x="45380" y="588145"/>
                    </a:cubicBezTo>
                    <a:cubicBezTo>
                      <a:pt x="46821" y="583823"/>
                      <a:pt x="48262" y="579862"/>
                      <a:pt x="49342" y="576260"/>
                    </a:cubicBezTo>
                    <a:cubicBezTo>
                      <a:pt x="51863" y="568697"/>
                      <a:pt x="54024" y="562574"/>
                      <a:pt x="56185" y="556451"/>
                    </a:cubicBezTo>
                    <a:cubicBezTo>
                      <a:pt x="58346" y="550689"/>
                      <a:pt x="60507" y="545286"/>
                      <a:pt x="62668" y="539884"/>
                    </a:cubicBezTo>
                    <a:cubicBezTo>
                      <a:pt x="64829" y="534481"/>
                      <a:pt x="66990" y="529079"/>
                      <a:pt x="69511" y="522596"/>
                    </a:cubicBezTo>
                    <a:cubicBezTo>
                      <a:pt x="70592" y="519354"/>
                      <a:pt x="72033" y="516113"/>
                      <a:pt x="73833" y="512871"/>
                    </a:cubicBezTo>
                    <a:cubicBezTo>
                      <a:pt x="75274" y="509270"/>
                      <a:pt x="77075" y="505668"/>
                      <a:pt x="78876" y="501706"/>
                    </a:cubicBezTo>
                    <a:cubicBezTo>
                      <a:pt x="86079" y="485499"/>
                      <a:pt x="96163" y="464250"/>
                      <a:pt x="113091" y="434716"/>
                    </a:cubicBezTo>
                    <a:cubicBezTo>
                      <a:pt x="110930" y="439038"/>
                      <a:pt x="108049" y="443360"/>
                      <a:pt x="105888" y="448042"/>
                    </a:cubicBezTo>
                    <a:cubicBezTo>
                      <a:pt x="103727" y="452724"/>
                      <a:pt x="101566" y="457406"/>
                      <a:pt x="99045" y="462089"/>
                    </a:cubicBezTo>
                    <a:cubicBezTo>
                      <a:pt x="94723" y="471453"/>
                      <a:pt x="89680" y="480817"/>
                      <a:pt x="86079" y="490541"/>
                    </a:cubicBezTo>
                    <a:cubicBezTo>
                      <a:pt x="82117" y="499906"/>
                      <a:pt x="78876" y="508910"/>
                      <a:pt x="75634" y="516833"/>
                    </a:cubicBezTo>
                    <a:cubicBezTo>
                      <a:pt x="72753" y="524757"/>
                      <a:pt x="70592" y="531960"/>
                      <a:pt x="68791" y="537723"/>
                    </a:cubicBezTo>
                    <a:cubicBezTo>
                      <a:pt x="68431" y="538803"/>
                      <a:pt x="67350" y="540604"/>
                      <a:pt x="65910" y="544566"/>
                    </a:cubicBezTo>
                    <a:cubicBezTo>
                      <a:pt x="60147" y="564735"/>
                      <a:pt x="68431" y="544926"/>
                      <a:pt x="71312" y="546727"/>
                    </a:cubicBezTo>
                    <a:cubicBezTo>
                      <a:pt x="73833" y="539523"/>
                      <a:pt x="76354" y="532320"/>
                      <a:pt x="78876" y="525837"/>
                    </a:cubicBezTo>
                    <a:cubicBezTo>
                      <a:pt x="81397" y="518994"/>
                      <a:pt x="84278" y="512871"/>
                      <a:pt x="87159" y="506388"/>
                    </a:cubicBezTo>
                    <a:cubicBezTo>
                      <a:pt x="90041" y="500266"/>
                      <a:pt x="92562" y="494143"/>
                      <a:pt x="95443" y="487660"/>
                    </a:cubicBezTo>
                    <a:cubicBezTo>
                      <a:pt x="98324" y="481537"/>
                      <a:pt x="101566" y="475775"/>
                      <a:pt x="104447" y="469652"/>
                    </a:cubicBezTo>
                    <a:cubicBezTo>
                      <a:pt x="107689" y="463529"/>
                      <a:pt x="110570" y="457406"/>
                      <a:pt x="113811" y="451284"/>
                    </a:cubicBezTo>
                    <a:cubicBezTo>
                      <a:pt x="117053" y="445161"/>
                      <a:pt x="121015" y="438678"/>
                      <a:pt x="124616" y="432195"/>
                    </a:cubicBezTo>
                    <a:cubicBezTo>
                      <a:pt x="128578" y="425712"/>
                      <a:pt x="132180" y="418869"/>
                      <a:pt x="136502" y="411666"/>
                    </a:cubicBezTo>
                    <a:cubicBezTo>
                      <a:pt x="140824" y="404823"/>
                      <a:pt x="145506" y="397259"/>
                      <a:pt x="150188" y="389696"/>
                    </a:cubicBezTo>
                    <a:cubicBezTo>
                      <a:pt x="153069" y="383573"/>
                      <a:pt x="146946" y="391857"/>
                      <a:pt x="137582" y="405903"/>
                    </a:cubicBezTo>
                    <a:cubicBezTo>
                      <a:pt x="132900" y="412746"/>
                      <a:pt x="127858" y="421390"/>
                      <a:pt x="122815" y="430394"/>
                    </a:cubicBezTo>
                    <a:cubicBezTo>
                      <a:pt x="117773" y="439398"/>
                      <a:pt x="112371" y="448042"/>
                      <a:pt x="108769" y="456326"/>
                    </a:cubicBezTo>
                    <a:lnTo>
                      <a:pt x="112371" y="449123"/>
                    </a:lnTo>
                    <a:cubicBezTo>
                      <a:pt x="113451" y="446601"/>
                      <a:pt x="114892" y="444441"/>
                      <a:pt x="116333" y="441919"/>
                    </a:cubicBezTo>
                    <a:lnTo>
                      <a:pt x="124256" y="427873"/>
                    </a:lnTo>
                    <a:lnTo>
                      <a:pt x="132180" y="413827"/>
                    </a:lnTo>
                    <a:cubicBezTo>
                      <a:pt x="135061" y="409145"/>
                      <a:pt x="137942" y="404823"/>
                      <a:pt x="140463" y="400141"/>
                    </a:cubicBezTo>
                    <a:lnTo>
                      <a:pt x="134341" y="411306"/>
                    </a:lnTo>
                    <a:cubicBezTo>
                      <a:pt x="162793" y="364845"/>
                      <a:pt x="196289" y="321265"/>
                      <a:pt x="233025" y="281647"/>
                    </a:cubicBezTo>
                    <a:cubicBezTo>
                      <a:pt x="222580" y="293172"/>
                      <a:pt x="216098" y="301456"/>
                      <a:pt x="211055" y="307939"/>
                    </a:cubicBezTo>
                    <a:cubicBezTo>
                      <a:pt x="208534" y="311180"/>
                      <a:pt x="206013" y="314422"/>
                      <a:pt x="203852" y="317303"/>
                    </a:cubicBezTo>
                    <a:cubicBezTo>
                      <a:pt x="201691" y="320545"/>
                      <a:pt x="199530" y="323426"/>
                      <a:pt x="197369" y="326667"/>
                    </a:cubicBezTo>
                    <a:cubicBezTo>
                      <a:pt x="200611" y="322706"/>
                      <a:pt x="203852" y="318384"/>
                      <a:pt x="207454" y="314422"/>
                    </a:cubicBezTo>
                    <a:cubicBezTo>
                      <a:pt x="211055" y="310460"/>
                      <a:pt x="214297" y="306498"/>
                      <a:pt x="217898" y="302537"/>
                    </a:cubicBezTo>
                    <a:cubicBezTo>
                      <a:pt x="225102" y="294613"/>
                      <a:pt x="231945" y="286689"/>
                      <a:pt x="239868" y="278766"/>
                    </a:cubicBezTo>
                    <a:cubicBezTo>
                      <a:pt x="235186" y="280927"/>
                      <a:pt x="236267" y="278045"/>
                      <a:pt x="250673" y="262919"/>
                    </a:cubicBezTo>
                    <a:cubicBezTo>
                      <a:pt x="252834" y="260398"/>
                      <a:pt x="255355" y="258237"/>
                      <a:pt x="257516" y="256076"/>
                    </a:cubicBezTo>
                    <a:cubicBezTo>
                      <a:pt x="259677" y="253915"/>
                      <a:pt x="262198" y="251754"/>
                      <a:pt x="264359" y="249593"/>
                    </a:cubicBezTo>
                    <a:cubicBezTo>
                      <a:pt x="269041" y="245271"/>
                      <a:pt x="273363" y="241309"/>
                      <a:pt x="277685" y="237347"/>
                    </a:cubicBezTo>
                    <a:cubicBezTo>
                      <a:pt x="285969" y="229063"/>
                      <a:pt x="294613" y="222220"/>
                      <a:pt x="302537" y="215377"/>
                    </a:cubicBezTo>
                    <a:cubicBezTo>
                      <a:pt x="318024" y="201691"/>
                      <a:pt x="333150" y="190886"/>
                      <a:pt x="346116" y="181162"/>
                    </a:cubicBezTo>
                    <a:cubicBezTo>
                      <a:pt x="359442" y="171798"/>
                      <a:pt x="371328" y="163874"/>
                      <a:pt x="381772" y="157031"/>
                    </a:cubicBezTo>
                    <a:cubicBezTo>
                      <a:pt x="392577" y="150548"/>
                      <a:pt x="401941" y="145146"/>
                      <a:pt x="410225" y="140463"/>
                    </a:cubicBezTo>
                    <a:cubicBezTo>
                      <a:pt x="413467" y="138302"/>
                      <a:pt x="417428" y="135781"/>
                      <a:pt x="420670" y="133980"/>
                    </a:cubicBezTo>
                    <a:cubicBezTo>
                      <a:pt x="412746" y="137582"/>
                      <a:pt x="428233" y="127498"/>
                      <a:pt x="449483" y="114532"/>
                    </a:cubicBezTo>
                    <a:cubicBezTo>
                      <a:pt x="460288" y="108409"/>
                      <a:pt x="472533" y="101566"/>
                      <a:pt x="484058" y="95443"/>
                    </a:cubicBezTo>
                    <a:cubicBezTo>
                      <a:pt x="495584" y="89320"/>
                      <a:pt x="506389" y="84278"/>
                      <a:pt x="513592" y="80316"/>
                    </a:cubicBezTo>
                    <a:cubicBezTo>
                      <a:pt x="513592" y="81037"/>
                      <a:pt x="516473" y="79956"/>
                      <a:pt x="521515" y="77795"/>
                    </a:cubicBezTo>
                    <a:cubicBezTo>
                      <a:pt x="526558" y="75634"/>
                      <a:pt x="533761" y="73113"/>
                      <a:pt x="542045" y="69872"/>
                    </a:cubicBezTo>
                    <a:cubicBezTo>
                      <a:pt x="546006" y="68431"/>
                      <a:pt x="550328" y="66630"/>
                      <a:pt x="555010" y="64829"/>
                    </a:cubicBezTo>
                    <a:cubicBezTo>
                      <a:pt x="557171" y="64109"/>
                      <a:pt x="559332" y="63028"/>
                      <a:pt x="561493" y="62308"/>
                    </a:cubicBezTo>
                    <a:cubicBezTo>
                      <a:pt x="563654" y="61588"/>
                      <a:pt x="566176" y="60867"/>
                      <a:pt x="568336" y="60147"/>
                    </a:cubicBezTo>
                    <a:cubicBezTo>
                      <a:pt x="577340" y="57266"/>
                      <a:pt x="585984" y="54385"/>
                      <a:pt x="593188" y="52224"/>
                    </a:cubicBezTo>
                    <a:cubicBezTo>
                      <a:pt x="600391" y="48622"/>
                      <a:pt x="598950" y="47902"/>
                      <a:pt x="591027" y="49342"/>
                    </a:cubicBezTo>
                    <a:cubicBezTo>
                      <a:pt x="587065" y="50063"/>
                      <a:pt x="581662" y="51143"/>
                      <a:pt x="574819" y="52944"/>
                    </a:cubicBezTo>
                    <a:cubicBezTo>
                      <a:pt x="567976" y="54745"/>
                      <a:pt x="560053" y="56546"/>
                      <a:pt x="551049" y="59787"/>
                    </a:cubicBezTo>
                    <a:cubicBezTo>
                      <a:pt x="517914" y="73473"/>
                      <a:pt x="509270" y="78876"/>
                      <a:pt x="504588" y="81397"/>
                    </a:cubicBezTo>
                    <a:cubicBezTo>
                      <a:pt x="499906" y="84278"/>
                      <a:pt x="499906" y="84998"/>
                      <a:pt x="485139" y="93282"/>
                    </a:cubicBezTo>
                    <a:cubicBezTo>
                      <a:pt x="468571" y="102286"/>
                      <a:pt x="451284" y="110930"/>
                      <a:pt x="435076" y="121015"/>
                    </a:cubicBezTo>
                    <a:lnTo>
                      <a:pt x="422831" y="128218"/>
                    </a:lnTo>
                    <a:cubicBezTo>
                      <a:pt x="418869" y="130739"/>
                      <a:pt x="414547" y="132900"/>
                      <a:pt x="410585" y="135781"/>
                    </a:cubicBezTo>
                    <a:lnTo>
                      <a:pt x="386815" y="151628"/>
                    </a:lnTo>
                    <a:lnTo>
                      <a:pt x="407344" y="136502"/>
                    </a:lnTo>
                    <a:cubicBezTo>
                      <a:pt x="382853" y="151268"/>
                      <a:pt x="360523" y="167836"/>
                      <a:pt x="344315" y="180081"/>
                    </a:cubicBezTo>
                    <a:cubicBezTo>
                      <a:pt x="328468" y="192687"/>
                      <a:pt x="318744" y="200611"/>
                      <a:pt x="319464" y="198450"/>
                    </a:cubicBezTo>
                    <a:cubicBezTo>
                      <a:pt x="341794" y="177920"/>
                      <a:pt x="382853" y="149828"/>
                      <a:pt x="407704" y="132900"/>
                    </a:cubicBezTo>
                    <a:cubicBezTo>
                      <a:pt x="396899" y="139383"/>
                      <a:pt x="386094" y="145866"/>
                      <a:pt x="375650" y="152709"/>
                    </a:cubicBezTo>
                    <a:cubicBezTo>
                      <a:pt x="388976" y="142985"/>
                      <a:pt x="397980" y="137222"/>
                      <a:pt x="404463" y="133260"/>
                    </a:cubicBezTo>
                    <a:cubicBezTo>
                      <a:pt x="407704" y="131099"/>
                      <a:pt x="410225" y="129659"/>
                      <a:pt x="412746" y="128218"/>
                    </a:cubicBezTo>
                    <a:cubicBezTo>
                      <a:pt x="415267" y="126777"/>
                      <a:pt x="417428" y="125697"/>
                      <a:pt x="419589" y="124616"/>
                    </a:cubicBezTo>
                    <a:cubicBezTo>
                      <a:pt x="424271" y="122455"/>
                      <a:pt x="429314" y="119934"/>
                      <a:pt x="437237" y="115252"/>
                    </a:cubicBezTo>
                    <a:cubicBezTo>
                      <a:pt x="441199" y="113091"/>
                      <a:pt x="446241" y="110210"/>
                      <a:pt x="452364" y="106968"/>
                    </a:cubicBezTo>
                    <a:cubicBezTo>
                      <a:pt x="458487" y="103727"/>
                      <a:pt x="466050" y="99765"/>
                      <a:pt x="474694" y="95083"/>
                    </a:cubicBezTo>
                    <a:cubicBezTo>
                      <a:pt x="461008" y="100846"/>
                      <a:pt x="462809" y="100125"/>
                      <a:pt x="471453" y="95803"/>
                    </a:cubicBezTo>
                    <a:cubicBezTo>
                      <a:pt x="473614" y="94723"/>
                      <a:pt x="476135" y="93282"/>
                      <a:pt x="479376" y="91841"/>
                    </a:cubicBezTo>
                    <a:cubicBezTo>
                      <a:pt x="482258" y="90401"/>
                      <a:pt x="485499" y="88600"/>
                      <a:pt x="489101" y="87159"/>
                    </a:cubicBezTo>
                    <a:cubicBezTo>
                      <a:pt x="496304" y="83918"/>
                      <a:pt x="504228" y="79956"/>
                      <a:pt x="512151" y="76354"/>
                    </a:cubicBezTo>
                    <a:cubicBezTo>
                      <a:pt x="505668" y="78876"/>
                      <a:pt x="494143" y="83918"/>
                      <a:pt x="481177" y="90041"/>
                    </a:cubicBezTo>
                    <a:cubicBezTo>
                      <a:pt x="474694" y="93282"/>
                      <a:pt x="467851" y="96884"/>
                      <a:pt x="461368" y="100125"/>
                    </a:cubicBezTo>
                    <a:cubicBezTo>
                      <a:pt x="454525" y="103727"/>
                      <a:pt x="447682" y="106968"/>
                      <a:pt x="441559" y="110570"/>
                    </a:cubicBezTo>
                    <a:cubicBezTo>
                      <a:pt x="428954" y="117773"/>
                      <a:pt x="417789" y="123896"/>
                      <a:pt x="410945" y="127858"/>
                    </a:cubicBezTo>
                    <a:cubicBezTo>
                      <a:pt x="404102" y="131819"/>
                      <a:pt x="401941" y="132900"/>
                      <a:pt x="406623" y="128938"/>
                    </a:cubicBezTo>
                    <a:cubicBezTo>
                      <a:pt x="410945" y="125697"/>
                      <a:pt x="416348" y="122815"/>
                      <a:pt x="422110" y="119214"/>
                    </a:cubicBezTo>
                    <a:cubicBezTo>
                      <a:pt x="428233" y="115972"/>
                      <a:pt x="434716" y="112011"/>
                      <a:pt x="441919" y="108049"/>
                    </a:cubicBezTo>
                    <a:cubicBezTo>
                      <a:pt x="443720" y="106968"/>
                      <a:pt x="445521" y="106248"/>
                      <a:pt x="447322" y="105167"/>
                    </a:cubicBezTo>
                    <a:cubicBezTo>
                      <a:pt x="449123" y="104087"/>
                      <a:pt x="450924" y="103367"/>
                      <a:pt x="453084" y="102286"/>
                    </a:cubicBezTo>
                    <a:cubicBezTo>
                      <a:pt x="457046" y="100485"/>
                      <a:pt x="461008" y="98324"/>
                      <a:pt x="464970" y="96524"/>
                    </a:cubicBezTo>
                    <a:cubicBezTo>
                      <a:pt x="468932" y="94723"/>
                      <a:pt x="472893" y="92562"/>
                      <a:pt x="477215" y="90761"/>
                    </a:cubicBezTo>
                    <a:cubicBezTo>
                      <a:pt x="481177" y="88600"/>
                      <a:pt x="485499" y="86799"/>
                      <a:pt x="489821" y="84998"/>
                    </a:cubicBezTo>
                    <a:cubicBezTo>
                      <a:pt x="498465" y="81397"/>
                      <a:pt x="507109" y="77435"/>
                      <a:pt x="515393" y="73833"/>
                    </a:cubicBezTo>
                    <a:cubicBezTo>
                      <a:pt x="517554" y="72753"/>
                      <a:pt x="519714" y="72033"/>
                      <a:pt x="521875" y="70952"/>
                    </a:cubicBezTo>
                    <a:cubicBezTo>
                      <a:pt x="524036" y="70232"/>
                      <a:pt x="526197" y="69151"/>
                      <a:pt x="528358" y="68431"/>
                    </a:cubicBezTo>
                    <a:cubicBezTo>
                      <a:pt x="532680" y="66630"/>
                      <a:pt x="537002" y="65189"/>
                      <a:pt x="540964" y="63389"/>
                    </a:cubicBezTo>
                    <a:cubicBezTo>
                      <a:pt x="545286" y="61588"/>
                      <a:pt x="549248" y="60147"/>
                      <a:pt x="553210" y="58346"/>
                    </a:cubicBezTo>
                    <a:cubicBezTo>
                      <a:pt x="557171" y="56546"/>
                      <a:pt x="561133" y="55105"/>
                      <a:pt x="564735" y="53664"/>
                    </a:cubicBezTo>
                    <a:cubicBezTo>
                      <a:pt x="572298" y="50783"/>
                      <a:pt x="579501" y="48262"/>
                      <a:pt x="585984" y="45380"/>
                    </a:cubicBezTo>
                    <a:lnTo>
                      <a:pt x="583463" y="46461"/>
                    </a:lnTo>
                    <a:cubicBezTo>
                      <a:pt x="588506" y="44660"/>
                      <a:pt x="593188" y="43220"/>
                      <a:pt x="597510" y="41779"/>
                    </a:cubicBezTo>
                    <a:cubicBezTo>
                      <a:pt x="602192" y="40338"/>
                      <a:pt x="606514" y="39258"/>
                      <a:pt x="610475" y="37817"/>
                    </a:cubicBezTo>
                    <a:cubicBezTo>
                      <a:pt x="618759" y="35296"/>
                      <a:pt x="626683" y="33135"/>
                      <a:pt x="633526" y="30974"/>
                    </a:cubicBezTo>
                    <a:cubicBezTo>
                      <a:pt x="635327" y="30614"/>
                      <a:pt x="637127" y="29893"/>
                      <a:pt x="638568" y="29533"/>
                    </a:cubicBezTo>
                    <a:cubicBezTo>
                      <a:pt x="640369" y="29173"/>
                      <a:pt x="641810" y="28813"/>
                      <a:pt x="643610" y="28453"/>
                    </a:cubicBezTo>
                    <a:cubicBezTo>
                      <a:pt x="646852" y="27733"/>
                      <a:pt x="650093" y="27012"/>
                      <a:pt x="652975" y="25932"/>
                    </a:cubicBezTo>
                    <a:cubicBezTo>
                      <a:pt x="659097" y="24491"/>
                      <a:pt x="664500" y="23050"/>
                      <a:pt x="669902" y="21610"/>
                    </a:cubicBezTo>
                    <a:cubicBezTo>
                      <a:pt x="680347" y="18728"/>
                      <a:pt x="689351" y="17288"/>
                      <a:pt x="697275" y="15127"/>
                    </a:cubicBezTo>
                    <a:cubicBezTo>
                      <a:pt x="705558" y="13326"/>
                      <a:pt x="712762" y="11525"/>
                      <a:pt x="720325" y="10085"/>
                    </a:cubicBezTo>
                    <a:cubicBezTo>
                      <a:pt x="755261" y="6123"/>
                      <a:pt x="803523" y="0"/>
                      <a:pt x="841700" y="0"/>
                    </a:cubicBezTo>
                    <a:lnTo>
                      <a:pt x="840619" y="1080"/>
                    </a:lnTo>
                    <a:cubicBezTo>
                      <a:pt x="849623" y="720"/>
                      <a:pt x="858267" y="1080"/>
                      <a:pt x="866911" y="720"/>
                    </a:cubicBezTo>
                    <a:lnTo>
                      <a:pt x="892843" y="720"/>
                    </a:lnTo>
                    <a:cubicBezTo>
                      <a:pt x="880237" y="1441"/>
                      <a:pt x="865110" y="1441"/>
                      <a:pt x="847462" y="1080"/>
                    </a:cubicBezTo>
                    <a:cubicBezTo>
                      <a:pt x="838458" y="1080"/>
                      <a:pt x="828374" y="1080"/>
                      <a:pt x="818289" y="1441"/>
                    </a:cubicBezTo>
                    <a:cubicBezTo>
                      <a:pt x="813247" y="1441"/>
                      <a:pt x="807844" y="1441"/>
                      <a:pt x="802442" y="1801"/>
                    </a:cubicBezTo>
                    <a:cubicBezTo>
                      <a:pt x="797040" y="2161"/>
                      <a:pt x="791277" y="2521"/>
                      <a:pt x="785514" y="3241"/>
                    </a:cubicBezTo>
                    <a:lnTo>
                      <a:pt x="791277" y="4682"/>
                    </a:lnTo>
                    <a:cubicBezTo>
                      <a:pt x="784794" y="4682"/>
                      <a:pt x="778311" y="5402"/>
                      <a:pt x="772188" y="5763"/>
                    </a:cubicBezTo>
                    <a:cubicBezTo>
                      <a:pt x="769307" y="5763"/>
                      <a:pt x="766066" y="6123"/>
                      <a:pt x="763184" y="6483"/>
                    </a:cubicBezTo>
                    <a:cubicBezTo>
                      <a:pt x="760303" y="6483"/>
                      <a:pt x="757422" y="7203"/>
                      <a:pt x="754540" y="7563"/>
                    </a:cubicBezTo>
                    <a:cubicBezTo>
                      <a:pt x="743375" y="9004"/>
                      <a:pt x="732571" y="10805"/>
                      <a:pt x="722486" y="12246"/>
                    </a:cubicBezTo>
                    <a:cubicBezTo>
                      <a:pt x="712401" y="14407"/>
                      <a:pt x="702677" y="16567"/>
                      <a:pt x="692953" y="18728"/>
                    </a:cubicBezTo>
                    <a:cubicBezTo>
                      <a:pt x="688271" y="19809"/>
                      <a:pt x="683228" y="20889"/>
                      <a:pt x="678546" y="21970"/>
                    </a:cubicBezTo>
                    <a:cubicBezTo>
                      <a:pt x="673864" y="23411"/>
                      <a:pt x="668822" y="24491"/>
                      <a:pt x="663779" y="25932"/>
                    </a:cubicBezTo>
                    <a:cubicBezTo>
                      <a:pt x="678186" y="21970"/>
                      <a:pt x="695834" y="18728"/>
                      <a:pt x="714562" y="15487"/>
                    </a:cubicBezTo>
                    <a:cubicBezTo>
                      <a:pt x="716723" y="15127"/>
                      <a:pt x="719245" y="14767"/>
                      <a:pt x="721405" y="14407"/>
                    </a:cubicBezTo>
                    <a:cubicBezTo>
                      <a:pt x="723927" y="14407"/>
                      <a:pt x="726088" y="13686"/>
                      <a:pt x="728609" y="13326"/>
                    </a:cubicBezTo>
                    <a:cubicBezTo>
                      <a:pt x="733291" y="12606"/>
                      <a:pt x="737973" y="12246"/>
                      <a:pt x="743015" y="11525"/>
                    </a:cubicBezTo>
                    <a:cubicBezTo>
                      <a:pt x="752379" y="10445"/>
                      <a:pt x="761744" y="8644"/>
                      <a:pt x="771108" y="8284"/>
                    </a:cubicBezTo>
                    <a:cubicBezTo>
                      <a:pt x="807484" y="4682"/>
                      <a:pt x="838098" y="4322"/>
                      <a:pt x="845301" y="2521"/>
                    </a:cubicBezTo>
                    <a:cubicBezTo>
                      <a:pt x="857547" y="2881"/>
                      <a:pt x="869432" y="3602"/>
                      <a:pt x="881318" y="4322"/>
                    </a:cubicBezTo>
                    <a:lnTo>
                      <a:pt x="898605" y="3602"/>
                    </a:lnTo>
                    <a:cubicBezTo>
                      <a:pt x="925257" y="5042"/>
                      <a:pt x="898245" y="6843"/>
                      <a:pt x="846022" y="7563"/>
                    </a:cubicBezTo>
                    <a:cubicBezTo>
                      <a:pt x="836657" y="7563"/>
                      <a:pt x="831975" y="7563"/>
                      <a:pt x="834857" y="6843"/>
                    </a:cubicBezTo>
                    <a:cubicBezTo>
                      <a:pt x="828734" y="7203"/>
                      <a:pt x="822611" y="7563"/>
                      <a:pt x="816128" y="7924"/>
                    </a:cubicBezTo>
                    <a:cubicBezTo>
                      <a:pt x="812887" y="7924"/>
                      <a:pt x="809645" y="8284"/>
                      <a:pt x="806044" y="8644"/>
                    </a:cubicBezTo>
                    <a:cubicBezTo>
                      <a:pt x="802442" y="9004"/>
                      <a:pt x="798840" y="9364"/>
                      <a:pt x="794519" y="9724"/>
                    </a:cubicBezTo>
                    <a:cubicBezTo>
                      <a:pt x="786595" y="10445"/>
                      <a:pt x="777231" y="11525"/>
                      <a:pt x="766426" y="12246"/>
                    </a:cubicBezTo>
                    <a:cubicBezTo>
                      <a:pt x="755621" y="13326"/>
                      <a:pt x="743015" y="15127"/>
                      <a:pt x="728249" y="16928"/>
                    </a:cubicBezTo>
                    <a:lnTo>
                      <a:pt x="759943" y="11885"/>
                    </a:lnTo>
                    <a:cubicBezTo>
                      <a:pt x="750579" y="12966"/>
                      <a:pt x="741575" y="14046"/>
                      <a:pt x="732571" y="15487"/>
                    </a:cubicBezTo>
                    <a:cubicBezTo>
                      <a:pt x="728249" y="16207"/>
                      <a:pt x="723566" y="16567"/>
                      <a:pt x="719245" y="17288"/>
                    </a:cubicBezTo>
                    <a:cubicBezTo>
                      <a:pt x="714923" y="18008"/>
                      <a:pt x="710601" y="18728"/>
                      <a:pt x="706279" y="19809"/>
                    </a:cubicBezTo>
                    <a:cubicBezTo>
                      <a:pt x="697635" y="21250"/>
                      <a:pt x="689711" y="23050"/>
                      <a:pt x="681788" y="24491"/>
                    </a:cubicBezTo>
                    <a:cubicBezTo>
                      <a:pt x="673864" y="26292"/>
                      <a:pt x="666301" y="28093"/>
                      <a:pt x="659097" y="29893"/>
                    </a:cubicBezTo>
                    <a:cubicBezTo>
                      <a:pt x="651894" y="31694"/>
                      <a:pt x="645051" y="33135"/>
                      <a:pt x="638928" y="34936"/>
                    </a:cubicBezTo>
                    <a:cubicBezTo>
                      <a:pt x="632806" y="36737"/>
                      <a:pt x="627043" y="38537"/>
                      <a:pt x="621641" y="40338"/>
                    </a:cubicBezTo>
                    <a:cubicBezTo>
                      <a:pt x="611196" y="43580"/>
                      <a:pt x="602552" y="46461"/>
                      <a:pt x="596429" y="48982"/>
                    </a:cubicBezTo>
                    <a:cubicBezTo>
                      <a:pt x="647572" y="33135"/>
                      <a:pt x="699796" y="22330"/>
                      <a:pt x="752019" y="16567"/>
                    </a:cubicBezTo>
                    <a:cubicBezTo>
                      <a:pt x="764985" y="14767"/>
                      <a:pt x="777951" y="14046"/>
                      <a:pt x="790917" y="12966"/>
                    </a:cubicBezTo>
                    <a:cubicBezTo>
                      <a:pt x="797400" y="12606"/>
                      <a:pt x="803883" y="11885"/>
                      <a:pt x="810366" y="11885"/>
                    </a:cubicBezTo>
                    <a:cubicBezTo>
                      <a:pt x="816849" y="11885"/>
                      <a:pt x="823332" y="11885"/>
                      <a:pt x="829814" y="11525"/>
                    </a:cubicBezTo>
                    <a:cubicBezTo>
                      <a:pt x="836297" y="11525"/>
                      <a:pt x="842780" y="11525"/>
                      <a:pt x="848903" y="11165"/>
                    </a:cubicBezTo>
                    <a:cubicBezTo>
                      <a:pt x="855026" y="11165"/>
                      <a:pt x="861509" y="11165"/>
                      <a:pt x="867631" y="11165"/>
                    </a:cubicBezTo>
                    <a:cubicBezTo>
                      <a:pt x="880237" y="11165"/>
                      <a:pt x="892483" y="11165"/>
                      <a:pt x="904728" y="11165"/>
                    </a:cubicBezTo>
                    <a:cubicBezTo>
                      <a:pt x="933901" y="7203"/>
                      <a:pt x="968477" y="5042"/>
                      <a:pt x="983244" y="1080"/>
                    </a:cubicBezTo>
                    <a:cubicBezTo>
                      <a:pt x="1049514" y="360"/>
                      <a:pt x="1139554" y="0"/>
                      <a:pt x="1196820" y="1080"/>
                    </a:cubicBezTo>
                    <a:lnTo>
                      <a:pt x="1191418" y="1801"/>
                    </a:lnTo>
                    <a:cubicBezTo>
                      <a:pt x="1219510" y="2161"/>
                      <a:pt x="1245442" y="1801"/>
                      <a:pt x="1267052" y="1801"/>
                    </a:cubicBezTo>
                    <a:cubicBezTo>
                      <a:pt x="1296585" y="2881"/>
                      <a:pt x="1246883" y="3602"/>
                      <a:pt x="1267412" y="4322"/>
                    </a:cubicBezTo>
                    <a:lnTo>
                      <a:pt x="1362135" y="3241"/>
                    </a:lnTo>
                    <a:cubicBezTo>
                      <a:pt x="1356372" y="5042"/>
                      <a:pt x="1276416" y="5042"/>
                      <a:pt x="1238599" y="5042"/>
                    </a:cubicBezTo>
                    <a:cubicBezTo>
                      <a:pt x="1245802" y="5042"/>
                      <a:pt x="1260209" y="4682"/>
                      <a:pt x="1255527" y="4322"/>
                    </a:cubicBezTo>
                    <a:cubicBezTo>
                      <a:pt x="1211587" y="3602"/>
                      <a:pt x="1129110" y="6483"/>
                      <a:pt x="1110021" y="4322"/>
                    </a:cubicBezTo>
                    <a:cubicBezTo>
                      <a:pt x="1088411" y="4682"/>
                      <a:pt x="1153601" y="2521"/>
                      <a:pt x="1080848" y="2521"/>
                    </a:cubicBezTo>
                    <a:cubicBezTo>
                      <a:pt x="1032226" y="1441"/>
                      <a:pt x="1016379" y="3962"/>
                      <a:pt x="1011336" y="4682"/>
                    </a:cubicBezTo>
                    <a:cubicBezTo>
                      <a:pt x="1010616" y="5763"/>
                      <a:pt x="1087691" y="6123"/>
                      <a:pt x="1061039" y="7203"/>
                    </a:cubicBezTo>
                    <a:cubicBezTo>
                      <a:pt x="1098856" y="7203"/>
                      <a:pt x="1113983" y="5763"/>
                      <a:pt x="1162605" y="6843"/>
                    </a:cubicBezTo>
                    <a:cubicBezTo>
                      <a:pt x="1125148" y="6843"/>
                      <a:pt x="1074005" y="9004"/>
                      <a:pt x="1053836" y="7563"/>
                    </a:cubicBezTo>
                    <a:cubicBezTo>
                      <a:pt x="979642" y="9364"/>
                      <a:pt x="990087" y="13686"/>
                      <a:pt x="1025383" y="14046"/>
                    </a:cubicBezTo>
                    <a:cubicBezTo>
                      <a:pt x="1017099" y="12606"/>
                      <a:pt x="1160804" y="12246"/>
                      <a:pt x="1063560" y="10445"/>
                    </a:cubicBezTo>
                    <a:cubicBezTo>
                      <a:pt x="1107140" y="8644"/>
                      <a:pt x="1187096" y="8644"/>
                      <a:pt x="1244362" y="7563"/>
                    </a:cubicBezTo>
                    <a:lnTo>
                      <a:pt x="1241840" y="7563"/>
                    </a:lnTo>
                    <a:cubicBezTo>
                      <a:pt x="1241840" y="7563"/>
                      <a:pt x="1312792" y="7563"/>
                      <a:pt x="1312792" y="7563"/>
                    </a:cubicBezTo>
                    <a:cubicBezTo>
                      <a:pt x="1302708" y="7924"/>
                      <a:pt x="1281458" y="8644"/>
                      <a:pt x="1280738" y="9364"/>
                    </a:cubicBezTo>
                    <a:lnTo>
                      <a:pt x="1379062" y="6843"/>
                    </a:lnTo>
                    <a:cubicBezTo>
                      <a:pt x="1323597" y="8644"/>
                      <a:pt x="1413278" y="7924"/>
                      <a:pt x="1438489" y="8644"/>
                    </a:cubicBezTo>
                    <a:cubicBezTo>
                      <a:pt x="1448934" y="7203"/>
                      <a:pt x="1487471" y="6123"/>
                      <a:pt x="1450735" y="5402"/>
                    </a:cubicBezTo>
                    <a:cubicBezTo>
                      <a:pt x="1409316" y="4322"/>
                      <a:pt x="1426604" y="6123"/>
                      <a:pt x="1388787" y="6123"/>
                    </a:cubicBezTo>
                    <a:lnTo>
                      <a:pt x="1442091" y="3962"/>
                    </a:lnTo>
                    <a:lnTo>
                      <a:pt x="1446773" y="3962"/>
                    </a:lnTo>
                    <a:cubicBezTo>
                      <a:pt x="1446773" y="3962"/>
                      <a:pt x="1478827" y="2161"/>
                      <a:pt x="1478827" y="2161"/>
                    </a:cubicBezTo>
                    <a:cubicBezTo>
                      <a:pt x="1551580" y="2161"/>
                      <a:pt x="1447133" y="6483"/>
                      <a:pt x="1540415" y="4682"/>
                    </a:cubicBezTo>
                    <a:lnTo>
                      <a:pt x="1528170" y="2161"/>
                    </a:lnTo>
                    <a:cubicBezTo>
                      <a:pt x="1636218" y="2521"/>
                      <a:pt x="1774521" y="5402"/>
                      <a:pt x="1850875" y="4322"/>
                    </a:cubicBezTo>
                    <a:cubicBezTo>
                      <a:pt x="1829986" y="5763"/>
                      <a:pt x="1820622" y="8284"/>
                      <a:pt x="1849435" y="9364"/>
                    </a:cubicBezTo>
                    <a:cubicBezTo>
                      <a:pt x="1816660" y="9004"/>
                      <a:pt x="1750390" y="9364"/>
                      <a:pt x="1703209" y="9364"/>
                    </a:cubicBezTo>
                    <a:cubicBezTo>
                      <a:pt x="1694205" y="9004"/>
                      <a:pt x="1762275" y="6483"/>
                      <a:pt x="1813418" y="6843"/>
                    </a:cubicBezTo>
                    <a:cubicBezTo>
                      <a:pt x="1788567" y="2521"/>
                      <a:pt x="1684480" y="9364"/>
                      <a:pt x="1678717" y="5042"/>
                    </a:cubicBezTo>
                    <a:cubicBezTo>
                      <a:pt x="1548339" y="3602"/>
                      <a:pt x="1581474" y="9004"/>
                      <a:pt x="1470544" y="6483"/>
                    </a:cubicBezTo>
                    <a:cubicBezTo>
                      <a:pt x="1469103" y="8284"/>
                      <a:pt x="1439209" y="7563"/>
                      <a:pt x="1433087" y="9004"/>
                    </a:cubicBezTo>
                    <a:cubicBezTo>
                      <a:pt x="1465861" y="12246"/>
                      <a:pt x="1581113" y="9004"/>
                      <a:pt x="1653146" y="10085"/>
                    </a:cubicBezTo>
                    <a:cubicBezTo>
                      <a:pt x="1645943" y="10085"/>
                      <a:pt x="1631896" y="10445"/>
                      <a:pt x="1629015" y="10805"/>
                    </a:cubicBezTo>
                    <a:cubicBezTo>
                      <a:pt x="1680518" y="11525"/>
                      <a:pt x="1701768" y="10805"/>
                      <a:pt x="1737424" y="10085"/>
                    </a:cubicBezTo>
                    <a:lnTo>
                      <a:pt x="1732742" y="10085"/>
                    </a:lnTo>
                    <a:cubicBezTo>
                      <a:pt x="1795410" y="7924"/>
                      <a:pt x="1771639" y="11165"/>
                      <a:pt x="1808376" y="12246"/>
                    </a:cubicBezTo>
                    <a:cubicBezTo>
                      <a:pt x="1822782" y="12246"/>
                      <a:pt x="1873926" y="12246"/>
                      <a:pt x="1865642" y="11165"/>
                    </a:cubicBezTo>
                    <a:lnTo>
                      <a:pt x="1932632" y="12966"/>
                    </a:lnTo>
                    <a:lnTo>
                      <a:pt x="1929391" y="10805"/>
                    </a:lnTo>
                    <a:cubicBezTo>
                      <a:pt x="1967208" y="10805"/>
                      <a:pt x="1975491" y="12246"/>
                      <a:pt x="2009707" y="10805"/>
                    </a:cubicBezTo>
                    <a:lnTo>
                      <a:pt x="2011148" y="9004"/>
                    </a:lnTo>
                    <a:lnTo>
                      <a:pt x="1917505" y="8284"/>
                    </a:lnTo>
                    <a:cubicBezTo>
                      <a:pt x="1965047" y="7563"/>
                      <a:pt x="1930831" y="6483"/>
                      <a:pt x="1983055" y="6123"/>
                    </a:cubicBezTo>
                    <a:cubicBezTo>
                      <a:pt x="1924709" y="8284"/>
                      <a:pt x="2024113" y="7203"/>
                      <a:pt x="2029876" y="9004"/>
                    </a:cubicBezTo>
                    <a:lnTo>
                      <a:pt x="2068413" y="7924"/>
                    </a:lnTo>
                    <a:lnTo>
                      <a:pt x="2058689" y="7924"/>
                    </a:lnTo>
                    <a:cubicBezTo>
                      <a:pt x="2088943" y="9364"/>
                      <a:pt x="2094705" y="7924"/>
                      <a:pt x="2129641" y="7924"/>
                    </a:cubicBezTo>
                    <a:cubicBezTo>
                      <a:pt x="2088222" y="6843"/>
                      <a:pt x="2061210" y="5402"/>
                      <a:pt x="2008266" y="6843"/>
                    </a:cubicBezTo>
                    <a:cubicBezTo>
                      <a:pt x="2046804" y="5763"/>
                      <a:pt x="2122798" y="4682"/>
                      <a:pt x="2141526" y="4682"/>
                    </a:cubicBezTo>
                    <a:cubicBezTo>
                      <a:pt x="2181865" y="3962"/>
                      <a:pt x="2209957" y="5402"/>
                      <a:pt x="2247774" y="5402"/>
                    </a:cubicBezTo>
                    <a:cubicBezTo>
                      <a:pt x="2175382" y="6123"/>
                      <a:pt x="2272986" y="11165"/>
                      <a:pt x="2127840" y="9724"/>
                    </a:cubicBezTo>
                    <a:cubicBezTo>
                      <a:pt x="2130361" y="9364"/>
                      <a:pt x="2142247" y="9724"/>
                      <a:pt x="2146929" y="9724"/>
                    </a:cubicBezTo>
                    <a:cubicBezTo>
                      <a:pt x="2127480" y="7203"/>
                      <a:pt x="2059769" y="9724"/>
                      <a:pt x="2028435" y="10805"/>
                    </a:cubicBezTo>
                    <a:cubicBezTo>
                      <a:pt x="2036719" y="12246"/>
                      <a:pt x="2003584" y="12606"/>
                      <a:pt x="2059409" y="13326"/>
                    </a:cubicBezTo>
                    <a:cubicBezTo>
                      <a:pt x="2041041" y="12606"/>
                      <a:pt x="2106591" y="10085"/>
                      <a:pt x="2159534" y="11525"/>
                    </a:cubicBezTo>
                    <a:lnTo>
                      <a:pt x="2150170" y="14407"/>
                    </a:lnTo>
                    <a:lnTo>
                      <a:pt x="2227605" y="14407"/>
                    </a:lnTo>
                    <a:cubicBezTo>
                      <a:pt x="2227605" y="14407"/>
                      <a:pt x="2220402" y="14767"/>
                      <a:pt x="2220402" y="14767"/>
                    </a:cubicBezTo>
                    <a:cubicBezTo>
                      <a:pt x="2249575" y="16567"/>
                      <a:pt x="2302879" y="14407"/>
                      <a:pt x="2356183" y="15487"/>
                    </a:cubicBezTo>
                    <a:cubicBezTo>
                      <a:pt x="2394721" y="14407"/>
                      <a:pt x="2542027" y="15487"/>
                      <a:pt x="2478638" y="12246"/>
                    </a:cubicBezTo>
                    <a:cubicBezTo>
                      <a:pt x="2526900" y="14407"/>
                      <a:pt x="2569760" y="14046"/>
                      <a:pt x="2622343" y="21610"/>
                    </a:cubicBezTo>
                    <a:cubicBezTo>
                      <a:pt x="2611538" y="19449"/>
                      <a:pt x="2600373" y="18368"/>
                      <a:pt x="2589569" y="16567"/>
                    </a:cubicBezTo>
                    <a:cubicBezTo>
                      <a:pt x="2584166" y="15847"/>
                      <a:pt x="2578764" y="14767"/>
                      <a:pt x="2573001" y="14407"/>
                    </a:cubicBezTo>
                    <a:lnTo>
                      <a:pt x="2556434" y="12966"/>
                    </a:lnTo>
                    <a:cubicBezTo>
                      <a:pt x="2561476" y="12966"/>
                      <a:pt x="2565798" y="13326"/>
                      <a:pt x="2570120" y="13686"/>
                    </a:cubicBezTo>
                    <a:cubicBezTo>
                      <a:pt x="2572281" y="13686"/>
                      <a:pt x="2574082" y="13686"/>
                      <a:pt x="2576242" y="13686"/>
                    </a:cubicBezTo>
                    <a:cubicBezTo>
                      <a:pt x="2578043" y="13686"/>
                      <a:pt x="2579844" y="14046"/>
                      <a:pt x="2581645" y="14046"/>
                    </a:cubicBezTo>
                    <a:cubicBezTo>
                      <a:pt x="2588488" y="14767"/>
                      <a:pt x="2594251" y="15487"/>
                      <a:pt x="2599293" y="15847"/>
                    </a:cubicBezTo>
                    <a:cubicBezTo>
                      <a:pt x="2609017" y="16928"/>
                      <a:pt x="2615500" y="17288"/>
                      <a:pt x="2621623" y="18368"/>
                    </a:cubicBezTo>
                    <a:cubicBezTo>
                      <a:pt x="2627746" y="19089"/>
                      <a:pt x="2633148" y="20169"/>
                      <a:pt x="2641072" y="20889"/>
                    </a:cubicBezTo>
                    <a:cubicBezTo>
                      <a:pt x="2648995" y="21970"/>
                      <a:pt x="2659440" y="23050"/>
                      <a:pt x="2674927" y="25932"/>
                    </a:cubicBezTo>
                    <a:cubicBezTo>
                      <a:pt x="2681050" y="28093"/>
                      <a:pt x="2694376" y="32054"/>
                      <a:pt x="2681770" y="29893"/>
                    </a:cubicBezTo>
                    <a:cubicBezTo>
                      <a:pt x="2688253" y="31334"/>
                      <a:pt x="2694736" y="33135"/>
                      <a:pt x="2701579" y="34576"/>
                    </a:cubicBezTo>
                    <a:cubicBezTo>
                      <a:pt x="2708062" y="36376"/>
                      <a:pt x="2714905" y="38537"/>
                      <a:pt x="2722108" y="40338"/>
                    </a:cubicBezTo>
                    <a:cubicBezTo>
                      <a:pt x="2728951" y="42499"/>
                      <a:pt x="2736155" y="44300"/>
                      <a:pt x="2742998" y="46461"/>
                    </a:cubicBezTo>
                    <a:cubicBezTo>
                      <a:pt x="2749841" y="48982"/>
                      <a:pt x="2757044" y="51143"/>
                      <a:pt x="2764247" y="53664"/>
                    </a:cubicBezTo>
                    <a:cubicBezTo>
                      <a:pt x="2778654" y="58346"/>
                      <a:pt x="2792700" y="64109"/>
                      <a:pt x="2806746" y="69511"/>
                    </a:cubicBezTo>
                    <a:cubicBezTo>
                      <a:pt x="2810348" y="70952"/>
                      <a:pt x="2813590" y="72393"/>
                      <a:pt x="2817191" y="73833"/>
                    </a:cubicBezTo>
                    <a:cubicBezTo>
                      <a:pt x="2820793" y="75274"/>
                      <a:pt x="2824034" y="77075"/>
                      <a:pt x="2827276" y="78515"/>
                    </a:cubicBezTo>
                    <a:cubicBezTo>
                      <a:pt x="2834119" y="81757"/>
                      <a:pt x="2840962" y="84638"/>
                      <a:pt x="2847445" y="87520"/>
                    </a:cubicBezTo>
                    <a:cubicBezTo>
                      <a:pt x="2854288" y="90401"/>
                      <a:pt x="2860771" y="93642"/>
                      <a:pt x="2866894" y="96884"/>
                    </a:cubicBezTo>
                    <a:cubicBezTo>
                      <a:pt x="2873377" y="100125"/>
                      <a:pt x="2879499" y="103367"/>
                      <a:pt x="2885622" y="106248"/>
                    </a:cubicBezTo>
                    <a:cubicBezTo>
                      <a:pt x="2891745" y="109129"/>
                      <a:pt x="2897507" y="112731"/>
                      <a:pt x="2903270" y="115972"/>
                    </a:cubicBezTo>
                    <a:cubicBezTo>
                      <a:pt x="2909033" y="119214"/>
                      <a:pt x="2914435" y="122455"/>
                      <a:pt x="2919838" y="125337"/>
                    </a:cubicBezTo>
                    <a:cubicBezTo>
                      <a:pt x="2922359" y="126777"/>
                      <a:pt x="2925240" y="128218"/>
                      <a:pt x="2927761" y="129659"/>
                    </a:cubicBezTo>
                    <a:cubicBezTo>
                      <a:pt x="2930282" y="131099"/>
                      <a:pt x="2932803" y="132900"/>
                      <a:pt x="2934964" y="134341"/>
                    </a:cubicBezTo>
                    <a:cubicBezTo>
                      <a:pt x="2939646" y="137222"/>
                      <a:pt x="2944329" y="140103"/>
                      <a:pt x="2948651" y="142985"/>
                    </a:cubicBezTo>
                    <a:cubicBezTo>
                      <a:pt x="2952973" y="145506"/>
                      <a:pt x="2957294" y="148027"/>
                      <a:pt x="2960896" y="150548"/>
                    </a:cubicBezTo>
                    <a:cubicBezTo>
                      <a:pt x="2964858" y="153069"/>
                      <a:pt x="2968099" y="155230"/>
                      <a:pt x="2971341" y="157391"/>
                    </a:cubicBezTo>
                    <a:cubicBezTo>
                      <a:pt x="2978904" y="162793"/>
                      <a:pt x="2985747" y="167836"/>
                      <a:pt x="2991870" y="172158"/>
                    </a:cubicBezTo>
                    <a:cubicBezTo>
                      <a:pt x="2997993" y="176840"/>
                      <a:pt x="3003395" y="181522"/>
                      <a:pt x="3008437" y="185484"/>
                    </a:cubicBezTo>
                    <a:cubicBezTo>
                      <a:pt x="3013480" y="189806"/>
                      <a:pt x="3018162" y="193767"/>
                      <a:pt x="3023204" y="197729"/>
                    </a:cubicBezTo>
                    <a:cubicBezTo>
                      <a:pt x="3027886" y="201691"/>
                      <a:pt x="3032208" y="206013"/>
                      <a:pt x="3036890" y="210335"/>
                    </a:cubicBezTo>
                    <a:cubicBezTo>
                      <a:pt x="3041572" y="214657"/>
                      <a:pt x="3046255" y="218979"/>
                      <a:pt x="3051657" y="223661"/>
                    </a:cubicBezTo>
                    <a:cubicBezTo>
                      <a:pt x="3057059" y="228343"/>
                      <a:pt x="3062102" y="233745"/>
                      <a:pt x="3068225" y="239868"/>
                    </a:cubicBezTo>
                    <a:cubicBezTo>
                      <a:pt x="3071106" y="242750"/>
                      <a:pt x="3074347" y="245991"/>
                      <a:pt x="3077949" y="249232"/>
                    </a:cubicBezTo>
                    <a:cubicBezTo>
                      <a:pt x="3079750" y="250673"/>
                      <a:pt x="3081550" y="252474"/>
                      <a:pt x="3083351" y="254275"/>
                    </a:cubicBezTo>
                    <a:cubicBezTo>
                      <a:pt x="3085152" y="256076"/>
                      <a:pt x="3086953" y="257876"/>
                      <a:pt x="3088754" y="259677"/>
                    </a:cubicBezTo>
                    <a:cubicBezTo>
                      <a:pt x="3095957" y="267241"/>
                      <a:pt x="3104241" y="275524"/>
                      <a:pt x="3113245" y="284889"/>
                    </a:cubicBezTo>
                    <a:cubicBezTo>
                      <a:pt x="3120448" y="293172"/>
                      <a:pt x="3118287" y="289211"/>
                      <a:pt x="3119728" y="290291"/>
                    </a:cubicBezTo>
                    <a:cubicBezTo>
                      <a:pt x="3120448" y="290651"/>
                      <a:pt x="3122249" y="292452"/>
                      <a:pt x="3126571" y="297134"/>
                    </a:cubicBezTo>
                    <a:cubicBezTo>
                      <a:pt x="3128732" y="299655"/>
                      <a:pt x="3131613" y="302897"/>
                      <a:pt x="3135215" y="306858"/>
                    </a:cubicBezTo>
                    <a:cubicBezTo>
                      <a:pt x="3137016" y="309019"/>
                      <a:pt x="3139176" y="311180"/>
                      <a:pt x="3141337" y="314062"/>
                    </a:cubicBezTo>
                    <a:cubicBezTo>
                      <a:pt x="3143498" y="316943"/>
                      <a:pt x="3146020" y="319824"/>
                      <a:pt x="3148541" y="323426"/>
                    </a:cubicBezTo>
                    <a:cubicBezTo>
                      <a:pt x="3149981" y="325227"/>
                      <a:pt x="3139176" y="312261"/>
                      <a:pt x="3133774" y="307219"/>
                    </a:cubicBezTo>
                    <a:cubicBezTo>
                      <a:pt x="3131253" y="304337"/>
                      <a:pt x="3129812" y="303617"/>
                      <a:pt x="3132694" y="306858"/>
                    </a:cubicBezTo>
                    <a:cubicBezTo>
                      <a:pt x="3134134" y="308659"/>
                      <a:pt x="3136295" y="311180"/>
                      <a:pt x="3139897" y="315502"/>
                    </a:cubicBezTo>
                    <a:cubicBezTo>
                      <a:pt x="3143138" y="319824"/>
                      <a:pt x="3147820" y="325587"/>
                      <a:pt x="3153583" y="333150"/>
                    </a:cubicBezTo>
                    <a:cubicBezTo>
                      <a:pt x="3155744" y="335671"/>
                      <a:pt x="3157905" y="338553"/>
                      <a:pt x="3160426" y="341074"/>
                    </a:cubicBezTo>
                    <a:cubicBezTo>
                      <a:pt x="3162587" y="343955"/>
                      <a:pt x="3165108" y="346476"/>
                      <a:pt x="3167269" y="349718"/>
                    </a:cubicBezTo>
                    <a:cubicBezTo>
                      <a:pt x="3171591" y="355841"/>
                      <a:pt x="3176273" y="361963"/>
                      <a:pt x="3180595" y="368446"/>
                    </a:cubicBezTo>
                    <a:cubicBezTo>
                      <a:pt x="3182756" y="371688"/>
                      <a:pt x="3185277" y="374929"/>
                      <a:pt x="3187438" y="378171"/>
                    </a:cubicBezTo>
                    <a:cubicBezTo>
                      <a:pt x="3189599" y="381412"/>
                      <a:pt x="3191760" y="385014"/>
                      <a:pt x="3193921" y="388615"/>
                    </a:cubicBezTo>
                    <a:cubicBezTo>
                      <a:pt x="3198243" y="395458"/>
                      <a:pt x="3202925" y="402662"/>
                      <a:pt x="3207247" y="409865"/>
                    </a:cubicBezTo>
                    <a:cubicBezTo>
                      <a:pt x="3224535" y="439398"/>
                      <a:pt x="3241823" y="471453"/>
                      <a:pt x="3256950" y="503507"/>
                    </a:cubicBezTo>
                    <a:cubicBezTo>
                      <a:pt x="3260551" y="512151"/>
                      <a:pt x="3265233" y="522236"/>
                      <a:pt x="3269195" y="533040"/>
                    </a:cubicBezTo>
                    <a:cubicBezTo>
                      <a:pt x="3273157" y="543485"/>
                      <a:pt x="3277479" y="553930"/>
                      <a:pt x="3280360" y="563294"/>
                    </a:cubicBezTo>
                    <a:cubicBezTo>
                      <a:pt x="3286483" y="581662"/>
                      <a:pt x="3290085" y="593908"/>
                      <a:pt x="3287203" y="587785"/>
                    </a:cubicBezTo>
                    <a:cubicBezTo>
                      <a:pt x="3284682" y="580582"/>
                      <a:pt x="3282521" y="573379"/>
                      <a:pt x="3280000" y="565815"/>
                    </a:cubicBezTo>
                    <a:cubicBezTo>
                      <a:pt x="3278920" y="561853"/>
                      <a:pt x="3277479" y="558252"/>
                      <a:pt x="3275678" y="554290"/>
                    </a:cubicBezTo>
                    <a:cubicBezTo>
                      <a:pt x="3274237" y="550328"/>
                      <a:pt x="3272797" y="546727"/>
                      <a:pt x="3270996" y="542765"/>
                    </a:cubicBezTo>
                    <a:cubicBezTo>
                      <a:pt x="3267755" y="535201"/>
                      <a:pt x="3264873" y="527278"/>
                      <a:pt x="3261992" y="520075"/>
                    </a:cubicBezTo>
                    <a:cubicBezTo>
                      <a:pt x="3258751" y="512871"/>
                      <a:pt x="3255509" y="505668"/>
                      <a:pt x="3252268" y="498825"/>
                    </a:cubicBezTo>
                    <a:cubicBezTo>
                      <a:pt x="3246145" y="485139"/>
                      <a:pt x="3239662" y="473254"/>
                      <a:pt x="3234619" y="463889"/>
                    </a:cubicBezTo>
                    <a:cubicBezTo>
                      <a:pt x="3229577" y="454525"/>
                      <a:pt x="3225975" y="447682"/>
                      <a:pt x="3224175" y="445161"/>
                    </a:cubicBezTo>
                    <a:cubicBezTo>
                      <a:pt x="3229217" y="451644"/>
                      <a:pt x="3204006" y="408064"/>
                      <a:pt x="3226696" y="445521"/>
                    </a:cubicBezTo>
                    <a:cubicBezTo>
                      <a:pt x="3215891" y="425712"/>
                      <a:pt x="3208688" y="412746"/>
                      <a:pt x="3202565" y="403742"/>
                    </a:cubicBezTo>
                    <a:cubicBezTo>
                      <a:pt x="3196442" y="394378"/>
                      <a:pt x="3192841" y="388615"/>
                      <a:pt x="3188879" y="383213"/>
                    </a:cubicBezTo>
                    <a:cubicBezTo>
                      <a:pt x="3185277" y="377450"/>
                      <a:pt x="3180955" y="372768"/>
                      <a:pt x="3175193" y="364484"/>
                    </a:cubicBezTo>
                    <a:cubicBezTo>
                      <a:pt x="3172311" y="360523"/>
                      <a:pt x="3169070" y="355841"/>
                      <a:pt x="3164748" y="350078"/>
                    </a:cubicBezTo>
                    <a:cubicBezTo>
                      <a:pt x="3160786" y="344315"/>
                      <a:pt x="3155384" y="337832"/>
                      <a:pt x="3149261" y="329909"/>
                    </a:cubicBezTo>
                    <a:cubicBezTo>
                      <a:pt x="3147100" y="328108"/>
                      <a:pt x="3153223" y="336392"/>
                      <a:pt x="3161146" y="346837"/>
                    </a:cubicBezTo>
                    <a:cubicBezTo>
                      <a:pt x="3168710" y="357641"/>
                      <a:pt x="3177714" y="370967"/>
                      <a:pt x="3183116" y="377810"/>
                    </a:cubicBezTo>
                    <a:cubicBezTo>
                      <a:pt x="3182756" y="378171"/>
                      <a:pt x="3176633" y="370247"/>
                      <a:pt x="3168350" y="359442"/>
                    </a:cubicBezTo>
                    <a:cubicBezTo>
                      <a:pt x="3160426" y="348277"/>
                      <a:pt x="3148901" y="334591"/>
                      <a:pt x="3139537" y="322706"/>
                    </a:cubicBezTo>
                    <a:cubicBezTo>
                      <a:pt x="3134855" y="316583"/>
                      <a:pt x="3129812" y="311541"/>
                      <a:pt x="3125851" y="307219"/>
                    </a:cubicBezTo>
                    <a:cubicBezTo>
                      <a:pt x="3121889" y="302897"/>
                      <a:pt x="3119007" y="299655"/>
                      <a:pt x="3117207" y="297854"/>
                    </a:cubicBezTo>
                    <a:cubicBezTo>
                      <a:pt x="3113605" y="294253"/>
                      <a:pt x="3115766" y="297494"/>
                      <a:pt x="3126931" y="311180"/>
                    </a:cubicBezTo>
                    <a:cubicBezTo>
                      <a:pt x="3134134" y="319104"/>
                      <a:pt x="3139897" y="327028"/>
                      <a:pt x="3145659" y="333871"/>
                    </a:cubicBezTo>
                    <a:cubicBezTo>
                      <a:pt x="3151422" y="341074"/>
                      <a:pt x="3156824" y="347197"/>
                      <a:pt x="3161507" y="353319"/>
                    </a:cubicBezTo>
                    <a:cubicBezTo>
                      <a:pt x="3166189" y="359442"/>
                      <a:pt x="3170511" y="365205"/>
                      <a:pt x="3174833" y="370967"/>
                    </a:cubicBezTo>
                    <a:cubicBezTo>
                      <a:pt x="3179155" y="376370"/>
                      <a:pt x="3183116" y="381772"/>
                      <a:pt x="3187078" y="387175"/>
                    </a:cubicBezTo>
                    <a:cubicBezTo>
                      <a:pt x="3190680" y="392577"/>
                      <a:pt x="3194642" y="397980"/>
                      <a:pt x="3198243" y="403382"/>
                    </a:cubicBezTo>
                    <a:cubicBezTo>
                      <a:pt x="3201845" y="408784"/>
                      <a:pt x="3205806" y="414547"/>
                      <a:pt x="3209408" y="420670"/>
                    </a:cubicBezTo>
                    <a:cubicBezTo>
                      <a:pt x="3213010" y="426793"/>
                      <a:pt x="3216611" y="433276"/>
                      <a:pt x="3220573" y="440119"/>
                    </a:cubicBezTo>
                    <a:cubicBezTo>
                      <a:pt x="3222374" y="443720"/>
                      <a:pt x="3224535" y="447322"/>
                      <a:pt x="3226336" y="450923"/>
                    </a:cubicBezTo>
                    <a:cubicBezTo>
                      <a:pt x="3228137" y="454885"/>
                      <a:pt x="3229938" y="458847"/>
                      <a:pt x="3232098" y="463169"/>
                    </a:cubicBezTo>
                    <a:cubicBezTo>
                      <a:pt x="3224895" y="450203"/>
                      <a:pt x="3214811" y="433636"/>
                      <a:pt x="3204726" y="416348"/>
                    </a:cubicBezTo>
                    <a:cubicBezTo>
                      <a:pt x="3193561" y="399420"/>
                      <a:pt x="3182396" y="381772"/>
                      <a:pt x="3170150" y="367366"/>
                    </a:cubicBezTo>
                    <a:cubicBezTo>
                      <a:pt x="3175913" y="375650"/>
                      <a:pt x="3181676" y="383933"/>
                      <a:pt x="3187078" y="392937"/>
                    </a:cubicBezTo>
                    <a:cubicBezTo>
                      <a:pt x="3192481" y="401581"/>
                      <a:pt x="3197883" y="410225"/>
                      <a:pt x="3202925" y="418869"/>
                    </a:cubicBezTo>
                    <a:lnTo>
                      <a:pt x="3214811" y="437597"/>
                    </a:lnTo>
                    <a:cubicBezTo>
                      <a:pt x="3218772" y="443720"/>
                      <a:pt x="3222734" y="449843"/>
                      <a:pt x="3226336" y="456686"/>
                    </a:cubicBezTo>
                    <a:lnTo>
                      <a:pt x="3224895" y="454525"/>
                    </a:lnTo>
                    <a:cubicBezTo>
                      <a:pt x="3231018" y="466771"/>
                      <a:pt x="3236060" y="477215"/>
                      <a:pt x="3240742" y="486219"/>
                    </a:cubicBezTo>
                    <a:cubicBezTo>
                      <a:pt x="3245064" y="495584"/>
                      <a:pt x="3248666" y="503507"/>
                      <a:pt x="3251907" y="511071"/>
                    </a:cubicBezTo>
                    <a:cubicBezTo>
                      <a:pt x="3258751" y="525477"/>
                      <a:pt x="3263432" y="536642"/>
                      <a:pt x="3268115" y="547447"/>
                    </a:cubicBezTo>
                    <a:cubicBezTo>
                      <a:pt x="3270636" y="552849"/>
                      <a:pt x="3273157" y="558252"/>
                      <a:pt x="3275318" y="563654"/>
                    </a:cubicBezTo>
                    <a:cubicBezTo>
                      <a:pt x="3277479" y="569417"/>
                      <a:pt x="3280000" y="575540"/>
                      <a:pt x="3282521" y="582383"/>
                    </a:cubicBezTo>
                    <a:cubicBezTo>
                      <a:pt x="3283962" y="585624"/>
                      <a:pt x="3285042" y="589226"/>
                      <a:pt x="3286483" y="593188"/>
                    </a:cubicBezTo>
                    <a:cubicBezTo>
                      <a:pt x="3287924" y="597149"/>
                      <a:pt x="3289364" y="601111"/>
                      <a:pt x="3290805" y="605433"/>
                    </a:cubicBezTo>
                    <a:cubicBezTo>
                      <a:pt x="3293686" y="614437"/>
                      <a:pt x="3296568" y="624162"/>
                      <a:pt x="3300169" y="636047"/>
                    </a:cubicBezTo>
                    <a:cubicBezTo>
                      <a:pt x="3286483" y="581302"/>
                      <a:pt x="3307733" y="647572"/>
                      <a:pt x="3297288" y="606514"/>
                    </a:cubicBezTo>
                    <a:cubicBezTo>
                      <a:pt x="3307012" y="637848"/>
                      <a:pt x="3313135" y="665580"/>
                      <a:pt x="3316737" y="685389"/>
                    </a:cubicBezTo>
                    <a:cubicBezTo>
                      <a:pt x="3319978" y="705198"/>
                      <a:pt x="3321419" y="717444"/>
                      <a:pt x="3320338" y="717804"/>
                    </a:cubicBezTo>
                    <a:cubicBezTo>
                      <a:pt x="3317457" y="703037"/>
                      <a:pt x="3314936" y="691512"/>
                      <a:pt x="3313495" y="682868"/>
                    </a:cubicBezTo>
                    <a:cubicBezTo>
                      <a:pt x="3311694" y="674224"/>
                      <a:pt x="3309894" y="668822"/>
                      <a:pt x="3308813" y="664860"/>
                    </a:cubicBezTo>
                    <a:cubicBezTo>
                      <a:pt x="3306652" y="656936"/>
                      <a:pt x="3306292" y="656576"/>
                      <a:pt x="3305572" y="656216"/>
                    </a:cubicBezTo>
                    <a:cubicBezTo>
                      <a:pt x="3305211" y="656216"/>
                      <a:pt x="3304851" y="656216"/>
                      <a:pt x="3302690" y="649373"/>
                    </a:cubicBezTo>
                    <a:cubicBezTo>
                      <a:pt x="3300889" y="642530"/>
                      <a:pt x="3296568" y="629564"/>
                      <a:pt x="3288284" y="602912"/>
                    </a:cubicBezTo>
                    <a:cubicBezTo>
                      <a:pt x="3292606" y="620920"/>
                      <a:pt x="3277479" y="578421"/>
                      <a:pt x="3295487" y="642530"/>
                    </a:cubicBezTo>
                    <a:cubicBezTo>
                      <a:pt x="3304851" y="678906"/>
                      <a:pt x="3304131" y="673144"/>
                      <a:pt x="3303050" y="667741"/>
                    </a:cubicBezTo>
                    <a:cubicBezTo>
                      <a:pt x="3302690" y="664860"/>
                      <a:pt x="3301970" y="662339"/>
                      <a:pt x="3303050" y="664500"/>
                    </a:cubicBezTo>
                    <a:cubicBezTo>
                      <a:pt x="3303410" y="665580"/>
                      <a:pt x="3304131" y="668101"/>
                      <a:pt x="3305211" y="672784"/>
                    </a:cubicBezTo>
                    <a:cubicBezTo>
                      <a:pt x="3305932" y="674945"/>
                      <a:pt x="3306292" y="677826"/>
                      <a:pt x="3307373" y="681067"/>
                    </a:cubicBezTo>
                    <a:cubicBezTo>
                      <a:pt x="3308093" y="684309"/>
                      <a:pt x="3308813" y="688271"/>
                      <a:pt x="3309533" y="692953"/>
                    </a:cubicBezTo>
                    <a:cubicBezTo>
                      <a:pt x="3310254" y="697275"/>
                      <a:pt x="3310614" y="701957"/>
                      <a:pt x="3309533" y="699436"/>
                    </a:cubicBezTo>
                    <a:cubicBezTo>
                      <a:pt x="3311334" y="707719"/>
                      <a:pt x="3312775" y="714562"/>
                      <a:pt x="3313855" y="720325"/>
                    </a:cubicBezTo>
                    <a:cubicBezTo>
                      <a:pt x="3314936" y="726088"/>
                      <a:pt x="3315296" y="731490"/>
                      <a:pt x="3316016" y="736892"/>
                    </a:cubicBezTo>
                    <a:cubicBezTo>
                      <a:pt x="3316737" y="742295"/>
                      <a:pt x="3317457" y="748058"/>
                      <a:pt x="3318177" y="754901"/>
                    </a:cubicBezTo>
                    <a:cubicBezTo>
                      <a:pt x="3318537" y="758502"/>
                      <a:pt x="3319258" y="762104"/>
                      <a:pt x="3319618" y="766066"/>
                    </a:cubicBezTo>
                    <a:cubicBezTo>
                      <a:pt x="3319978" y="770388"/>
                      <a:pt x="3320698" y="774710"/>
                      <a:pt x="3321058" y="780112"/>
                    </a:cubicBezTo>
                    <a:lnTo>
                      <a:pt x="3319978" y="770388"/>
                    </a:lnTo>
                    <a:cubicBezTo>
                      <a:pt x="3320698" y="783353"/>
                      <a:pt x="3321419" y="793078"/>
                      <a:pt x="3321779" y="801362"/>
                    </a:cubicBezTo>
                    <a:cubicBezTo>
                      <a:pt x="3322139" y="805684"/>
                      <a:pt x="3322499" y="809285"/>
                      <a:pt x="3322499" y="812887"/>
                    </a:cubicBezTo>
                    <a:cubicBezTo>
                      <a:pt x="3322499" y="816488"/>
                      <a:pt x="3322859" y="819730"/>
                      <a:pt x="3323219" y="822971"/>
                    </a:cubicBezTo>
                    <a:cubicBezTo>
                      <a:pt x="3323940" y="835937"/>
                      <a:pt x="3324660" y="848543"/>
                      <a:pt x="3323940" y="870153"/>
                    </a:cubicBezTo>
                    <a:cubicBezTo>
                      <a:pt x="3325741" y="852865"/>
                      <a:pt x="3325381" y="899326"/>
                      <a:pt x="3326461" y="926338"/>
                    </a:cubicBezTo>
                    <a:cubicBezTo>
                      <a:pt x="3326461" y="904368"/>
                      <a:pt x="3327542" y="887440"/>
                      <a:pt x="3328262" y="864750"/>
                    </a:cubicBezTo>
                    <a:cubicBezTo>
                      <a:pt x="3328262" y="858988"/>
                      <a:pt x="3328622" y="853225"/>
                      <a:pt x="3328622" y="846742"/>
                    </a:cubicBezTo>
                    <a:cubicBezTo>
                      <a:pt x="3328622" y="840259"/>
                      <a:pt x="3328622" y="833056"/>
                      <a:pt x="3328622" y="825492"/>
                    </a:cubicBezTo>
                    <a:cubicBezTo>
                      <a:pt x="3328622" y="821531"/>
                      <a:pt x="3328622" y="817569"/>
                      <a:pt x="3328622" y="813247"/>
                    </a:cubicBezTo>
                    <a:cubicBezTo>
                      <a:pt x="3328622" y="808925"/>
                      <a:pt x="3328622" y="804603"/>
                      <a:pt x="3328262" y="799921"/>
                    </a:cubicBezTo>
                    <a:cubicBezTo>
                      <a:pt x="3327542" y="790557"/>
                      <a:pt x="3326821" y="780472"/>
                      <a:pt x="3326101" y="769667"/>
                    </a:cubicBezTo>
                    <a:cubicBezTo>
                      <a:pt x="3323940" y="759223"/>
                      <a:pt x="3323580" y="765705"/>
                      <a:pt x="3318177" y="729689"/>
                    </a:cubicBezTo>
                    <a:lnTo>
                      <a:pt x="3321779" y="758142"/>
                    </a:lnTo>
                    <a:cubicBezTo>
                      <a:pt x="3322499" y="762824"/>
                      <a:pt x="3322859" y="767866"/>
                      <a:pt x="3323219" y="772549"/>
                    </a:cubicBezTo>
                    <a:lnTo>
                      <a:pt x="3324300" y="786955"/>
                    </a:lnTo>
                    <a:cubicBezTo>
                      <a:pt x="3322859" y="774710"/>
                      <a:pt x="3322499" y="764985"/>
                      <a:pt x="3320338" y="753820"/>
                    </a:cubicBezTo>
                    <a:lnTo>
                      <a:pt x="3317097" y="726448"/>
                    </a:lnTo>
                    <a:cubicBezTo>
                      <a:pt x="3316737" y="721766"/>
                      <a:pt x="3315656" y="717444"/>
                      <a:pt x="3314936" y="712762"/>
                    </a:cubicBezTo>
                    <a:lnTo>
                      <a:pt x="3312775" y="699075"/>
                    </a:lnTo>
                    <a:cubicBezTo>
                      <a:pt x="3314576" y="707719"/>
                      <a:pt x="3316016" y="714562"/>
                      <a:pt x="3317097" y="720685"/>
                    </a:cubicBezTo>
                    <a:cubicBezTo>
                      <a:pt x="3318177" y="726448"/>
                      <a:pt x="3318898" y="731130"/>
                      <a:pt x="3319258" y="734731"/>
                    </a:cubicBezTo>
                    <a:cubicBezTo>
                      <a:pt x="3320338" y="741935"/>
                      <a:pt x="3321419" y="745536"/>
                      <a:pt x="3321779" y="747697"/>
                    </a:cubicBezTo>
                    <a:cubicBezTo>
                      <a:pt x="3322859" y="752019"/>
                      <a:pt x="3323940" y="751299"/>
                      <a:pt x="3326101" y="766066"/>
                    </a:cubicBezTo>
                    <a:cubicBezTo>
                      <a:pt x="3327181" y="782273"/>
                      <a:pt x="3327902" y="793438"/>
                      <a:pt x="3328622" y="802082"/>
                    </a:cubicBezTo>
                    <a:cubicBezTo>
                      <a:pt x="3329342" y="810726"/>
                      <a:pt x="3328982" y="816488"/>
                      <a:pt x="3329342" y="821891"/>
                    </a:cubicBezTo>
                    <a:cubicBezTo>
                      <a:pt x="3329342" y="826933"/>
                      <a:pt x="3329342" y="831615"/>
                      <a:pt x="3329702" y="837018"/>
                    </a:cubicBezTo>
                    <a:cubicBezTo>
                      <a:pt x="3329702" y="842780"/>
                      <a:pt x="3330063" y="849623"/>
                      <a:pt x="3329702" y="859348"/>
                    </a:cubicBezTo>
                    <a:cubicBezTo>
                      <a:pt x="3327542" y="855386"/>
                      <a:pt x="3326101" y="981083"/>
                      <a:pt x="3324660" y="1053475"/>
                    </a:cubicBezTo>
                    <a:cubicBezTo>
                      <a:pt x="3324660" y="1042310"/>
                      <a:pt x="3324660" y="1027544"/>
                      <a:pt x="3324660" y="1019620"/>
                    </a:cubicBezTo>
                    <a:cubicBezTo>
                      <a:pt x="3323219" y="967036"/>
                      <a:pt x="3322859" y="1055997"/>
                      <a:pt x="3322139" y="1057797"/>
                    </a:cubicBezTo>
                    <a:lnTo>
                      <a:pt x="3323219" y="1096335"/>
                    </a:lnTo>
                    <a:cubicBezTo>
                      <a:pt x="3323219" y="1089131"/>
                      <a:pt x="3322499" y="1079047"/>
                      <a:pt x="3322139" y="1095614"/>
                    </a:cubicBezTo>
                    <a:cubicBezTo>
                      <a:pt x="3322499" y="1147838"/>
                      <a:pt x="3324660" y="1144596"/>
                      <a:pt x="3325020" y="1196460"/>
                    </a:cubicBezTo>
                    <a:cubicBezTo>
                      <a:pt x="3323940" y="1200422"/>
                      <a:pt x="3322139" y="1156482"/>
                      <a:pt x="3321419" y="1188896"/>
                    </a:cubicBezTo>
                    <a:cubicBezTo>
                      <a:pt x="3320338" y="1200062"/>
                      <a:pt x="3317817" y="1235357"/>
                      <a:pt x="3318537" y="1304509"/>
                    </a:cubicBezTo>
                    <a:cubicBezTo>
                      <a:pt x="3318898" y="1309551"/>
                      <a:pt x="3319258" y="1327199"/>
                      <a:pt x="3319258" y="1348088"/>
                    </a:cubicBezTo>
                    <a:cubicBezTo>
                      <a:pt x="3319258" y="1345207"/>
                      <a:pt x="3319258" y="1341605"/>
                      <a:pt x="3319258" y="1340165"/>
                    </a:cubicBezTo>
                    <a:lnTo>
                      <a:pt x="3317817" y="1385905"/>
                    </a:lnTo>
                    <a:cubicBezTo>
                      <a:pt x="3315656" y="1347008"/>
                      <a:pt x="3318898" y="1307030"/>
                      <a:pt x="3316737" y="1267772"/>
                    </a:cubicBezTo>
                    <a:lnTo>
                      <a:pt x="3314936" y="1264531"/>
                    </a:lnTo>
                    <a:cubicBezTo>
                      <a:pt x="3314936" y="1233917"/>
                      <a:pt x="3314215" y="1192498"/>
                      <a:pt x="3313135" y="1173409"/>
                    </a:cubicBezTo>
                    <a:cubicBezTo>
                      <a:pt x="3313135" y="1219870"/>
                      <a:pt x="3313135" y="1229955"/>
                      <a:pt x="3313855" y="1281818"/>
                    </a:cubicBezTo>
                    <a:cubicBezTo>
                      <a:pt x="3312775" y="1289022"/>
                      <a:pt x="3311694" y="1252285"/>
                      <a:pt x="3311694" y="1247243"/>
                    </a:cubicBezTo>
                    <a:lnTo>
                      <a:pt x="3312775" y="1255166"/>
                    </a:lnTo>
                    <a:cubicBezTo>
                      <a:pt x="3314215" y="1192858"/>
                      <a:pt x="3310974" y="1162244"/>
                      <a:pt x="3311334" y="1084810"/>
                    </a:cubicBezTo>
                    <a:cubicBezTo>
                      <a:pt x="3311334" y="1073284"/>
                      <a:pt x="3311334" y="1080127"/>
                      <a:pt x="3312054" y="1083009"/>
                    </a:cubicBezTo>
                    <a:cubicBezTo>
                      <a:pt x="3310254" y="1020340"/>
                      <a:pt x="3312775" y="959113"/>
                      <a:pt x="3310254" y="898245"/>
                    </a:cubicBezTo>
                    <a:lnTo>
                      <a:pt x="3311334" y="918054"/>
                    </a:lnTo>
                    <a:cubicBezTo>
                      <a:pt x="3311334" y="907609"/>
                      <a:pt x="3310974" y="895004"/>
                      <a:pt x="3310614" y="880237"/>
                    </a:cubicBezTo>
                    <a:cubicBezTo>
                      <a:pt x="3310614" y="865471"/>
                      <a:pt x="3310254" y="848903"/>
                      <a:pt x="3309173" y="831255"/>
                    </a:cubicBezTo>
                    <a:cubicBezTo>
                      <a:pt x="3308093" y="795599"/>
                      <a:pt x="3303050" y="755621"/>
                      <a:pt x="3295847" y="716003"/>
                    </a:cubicBezTo>
                    <a:lnTo>
                      <a:pt x="3295127" y="716003"/>
                    </a:lnTo>
                    <a:cubicBezTo>
                      <a:pt x="3295847" y="719965"/>
                      <a:pt x="3294767" y="714562"/>
                      <a:pt x="3293326" y="706279"/>
                    </a:cubicBezTo>
                    <a:cubicBezTo>
                      <a:pt x="3292606" y="701957"/>
                      <a:pt x="3291885" y="697275"/>
                      <a:pt x="3290805" y="692232"/>
                    </a:cubicBezTo>
                    <a:cubicBezTo>
                      <a:pt x="3290445" y="689711"/>
                      <a:pt x="3290085" y="687190"/>
                      <a:pt x="3289724" y="685029"/>
                    </a:cubicBezTo>
                    <a:cubicBezTo>
                      <a:pt x="3289364" y="682868"/>
                      <a:pt x="3288644" y="680707"/>
                      <a:pt x="3288284" y="678546"/>
                    </a:cubicBezTo>
                    <a:lnTo>
                      <a:pt x="3288284" y="678546"/>
                    </a:lnTo>
                    <a:cubicBezTo>
                      <a:pt x="3285763" y="668822"/>
                      <a:pt x="3283241" y="659097"/>
                      <a:pt x="3281081" y="649733"/>
                    </a:cubicBezTo>
                    <a:cubicBezTo>
                      <a:pt x="3278560" y="640369"/>
                      <a:pt x="3275318" y="631005"/>
                      <a:pt x="3272797" y="622361"/>
                    </a:cubicBezTo>
                    <a:cubicBezTo>
                      <a:pt x="3271356" y="618039"/>
                      <a:pt x="3269916" y="613357"/>
                      <a:pt x="3268835" y="609035"/>
                    </a:cubicBezTo>
                    <a:cubicBezTo>
                      <a:pt x="3267394" y="604713"/>
                      <a:pt x="3265954" y="600751"/>
                      <a:pt x="3264513" y="596429"/>
                    </a:cubicBezTo>
                    <a:cubicBezTo>
                      <a:pt x="3261632" y="588145"/>
                      <a:pt x="3258751" y="580222"/>
                      <a:pt x="3255869" y="573019"/>
                    </a:cubicBezTo>
                    <a:cubicBezTo>
                      <a:pt x="3258751" y="582743"/>
                      <a:pt x="3262712" y="594988"/>
                      <a:pt x="3267034" y="609395"/>
                    </a:cubicBezTo>
                    <a:cubicBezTo>
                      <a:pt x="3268115" y="612276"/>
                      <a:pt x="3270276" y="619119"/>
                      <a:pt x="3272437" y="627043"/>
                    </a:cubicBezTo>
                    <a:cubicBezTo>
                      <a:pt x="3273517" y="631005"/>
                      <a:pt x="3274958" y="635687"/>
                      <a:pt x="3276398" y="640009"/>
                    </a:cubicBezTo>
                    <a:cubicBezTo>
                      <a:pt x="3277119" y="642170"/>
                      <a:pt x="3277839" y="644691"/>
                      <a:pt x="3278199" y="646852"/>
                    </a:cubicBezTo>
                    <a:cubicBezTo>
                      <a:pt x="3278920" y="649013"/>
                      <a:pt x="3279280" y="651534"/>
                      <a:pt x="3280000" y="653695"/>
                    </a:cubicBezTo>
                    <a:cubicBezTo>
                      <a:pt x="3284322" y="672063"/>
                      <a:pt x="3288284" y="687190"/>
                      <a:pt x="3288284" y="682148"/>
                    </a:cubicBezTo>
                    <a:cubicBezTo>
                      <a:pt x="3289724" y="690432"/>
                      <a:pt x="3291165" y="700156"/>
                      <a:pt x="3292966" y="710601"/>
                    </a:cubicBezTo>
                    <a:cubicBezTo>
                      <a:pt x="3294046" y="715643"/>
                      <a:pt x="3294767" y="721045"/>
                      <a:pt x="3295847" y="726088"/>
                    </a:cubicBezTo>
                    <a:cubicBezTo>
                      <a:pt x="3296568" y="731490"/>
                      <a:pt x="3297288" y="736532"/>
                      <a:pt x="3298008" y="741935"/>
                    </a:cubicBezTo>
                    <a:cubicBezTo>
                      <a:pt x="3298729" y="747337"/>
                      <a:pt x="3299449" y="752380"/>
                      <a:pt x="3300169" y="757422"/>
                    </a:cubicBezTo>
                    <a:cubicBezTo>
                      <a:pt x="3300889" y="762464"/>
                      <a:pt x="3301610" y="767146"/>
                      <a:pt x="3301970" y="771828"/>
                    </a:cubicBezTo>
                    <a:cubicBezTo>
                      <a:pt x="3302690" y="780832"/>
                      <a:pt x="3303410" y="789116"/>
                      <a:pt x="3303410" y="795239"/>
                    </a:cubicBezTo>
                    <a:cubicBezTo>
                      <a:pt x="3302330" y="772549"/>
                      <a:pt x="3303410" y="780472"/>
                      <a:pt x="3304851" y="795239"/>
                    </a:cubicBezTo>
                    <a:cubicBezTo>
                      <a:pt x="3305211" y="798840"/>
                      <a:pt x="3305572" y="802802"/>
                      <a:pt x="3305932" y="807124"/>
                    </a:cubicBezTo>
                    <a:cubicBezTo>
                      <a:pt x="3305932" y="811086"/>
                      <a:pt x="3306292" y="815408"/>
                      <a:pt x="3306652" y="819370"/>
                    </a:cubicBezTo>
                    <a:cubicBezTo>
                      <a:pt x="3307012" y="826933"/>
                      <a:pt x="3307373" y="833416"/>
                      <a:pt x="3307733" y="835577"/>
                    </a:cubicBezTo>
                    <a:cubicBezTo>
                      <a:pt x="3307733" y="839539"/>
                      <a:pt x="3307733" y="845662"/>
                      <a:pt x="3307733" y="852505"/>
                    </a:cubicBezTo>
                    <a:cubicBezTo>
                      <a:pt x="3307733" y="859348"/>
                      <a:pt x="3307733" y="867271"/>
                      <a:pt x="3307733" y="874475"/>
                    </a:cubicBezTo>
                    <a:cubicBezTo>
                      <a:pt x="3307733" y="888881"/>
                      <a:pt x="3307733" y="900406"/>
                      <a:pt x="3306652" y="897525"/>
                    </a:cubicBezTo>
                    <a:cubicBezTo>
                      <a:pt x="3306292" y="906529"/>
                      <a:pt x="3307733" y="874835"/>
                      <a:pt x="3306652" y="855386"/>
                    </a:cubicBezTo>
                    <a:cubicBezTo>
                      <a:pt x="3304851" y="807124"/>
                      <a:pt x="3305211" y="943626"/>
                      <a:pt x="3303771" y="883479"/>
                    </a:cubicBezTo>
                    <a:cubicBezTo>
                      <a:pt x="3304851" y="959833"/>
                      <a:pt x="3304491" y="1060318"/>
                      <a:pt x="3305932" y="1139194"/>
                    </a:cubicBezTo>
                    <a:lnTo>
                      <a:pt x="3306652" y="1095254"/>
                    </a:lnTo>
                    <a:cubicBezTo>
                      <a:pt x="3306652" y="1130190"/>
                      <a:pt x="3306652" y="1213027"/>
                      <a:pt x="3305932" y="1219150"/>
                    </a:cubicBezTo>
                    <a:cubicBezTo>
                      <a:pt x="3305932" y="1193218"/>
                      <a:pt x="3305932" y="1162605"/>
                      <a:pt x="3305572" y="1129470"/>
                    </a:cubicBezTo>
                    <a:cubicBezTo>
                      <a:pt x="3303771" y="1128029"/>
                      <a:pt x="3305572" y="1209426"/>
                      <a:pt x="3304491" y="1213027"/>
                    </a:cubicBezTo>
                    <a:lnTo>
                      <a:pt x="3307733" y="1309551"/>
                    </a:lnTo>
                    <a:lnTo>
                      <a:pt x="3307733" y="1267052"/>
                    </a:lnTo>
                    <a:cubicBezTo>
                      <a:pt x="3308813" y="1293704"/>
                      <a:pt x="3307733" y="1382304"/>
                      <a:pt x="3307373" y="1447853"/>
                    </a:cubicBezTo>
                    <a:cubicBezTo>
                      <a:pt x="3304851" y="1410396"/>
                      <a:pt x="3307373" y="1348809"/>
                      <a:pt x="3306292" y="1280018"/>
                    </a:cubicBezTo>
                    <a:cubicBezTo>
                      <a:pt x="3305211" y="1229955"/>
                      <a:pt x="3303771" y="1310992"/>
                      <a:pt x="3303050" y="1263450"/>
                    </a:cubicBezTo>
                    <a:cubicBezTo>
                      <a:pt x="3302330" y="1275696"/>
                      <a:pt x="3302690" y="1306670"/>
                      <a:pt x="3303050" y="1321796"/>
                    </a:cubicBezTo>
                    <a:lnTo>
                      <a:pt x="3303050" y="1340525"/>
                    </a:lnTo>
                    <a:cubicBezTo>
                      <a:pt x="3300169" y="1298026"/>
                      <a:pt x="3300889" y="1203303"/>
                      <a:pt x="3298729" y="1140275"/>
                    </a:cubicBezTo>
                    <a:cubicBezTo>
                      <a:pt x="3298729" y="1145677"/>
                      <a:pt x="3299089" y="1150719"/>
                      <a:pt x="3299449" y="1152520"/>
                    </a:cubicBezTo>
                    <a:cubicBezTo>
                      <a:pt x="3300529" y="1103898"/>
                      <a:pt x="3300169" y="1054556"/>
                      <a:pt x="3299449" y="1007014"/>
                    </a:cubicBezTo>
                    <a:cubicBezTo>
                      <a:pt x="3298729" y="1032226"/>
                      <a:pt x="3299449" y="1041950"/>
                      <a:pt x="3299449" y="1056357"/>
                    </a:cubicBezTo>
                    <a:cubicBezTo>
                      <a:pt x="3298729" y="1058157"/>
                      <a:pt x="3298729" y="1013497"/>
                      <a:pt x="3298008" y="996570"/>
                    </a:cubicBezTo>
                    <a:cubicBezTo>
                      <a:pt x="3297288" y="1040510"/>
                      <a:pt x="3296568" y="1004853"/>
                      <a:pt x="3296207" y="1032586"/>
                    </a:cubicBezTo>
                    <a:cubicBezTo>
                      <a:pt x="3295487" y="1003773"/>
                      <a:pt x="3295847" y="980723"/>
                      <a:pt x="3296207" y="945427"/>
                    </a:cubicBezTo>
                    <a:cubicBezTo>
                      <a:pt x="3296928" y="927418"/>
                      <a:pt x="3297288" y="960553"/>
                      <a:pt x="3298729" y="956592"/>
                    </a:cubicBezTo>
                    <a:cubicBezTo>
                      <a:pt x="3298008" y="920575"/>
                      <a:pt x="3300889" y="904008"/>
                      <a:pt x="3299449" y="851424"/>
                    </a:cubicBezTo>
                    <a:cubicBezTo>
                      <a:pt x="3299449" y="886360"/>
                      <a:pt x="3298729" y="882038"/>
                      <a:pt x="3298008" y="865471"/>
                    </a:cubicBezTo>
                    <a:cubicBezTo>
                      <a:pt x="3297648" y="848903"/>
                      <a:pt x="3295847" y="821531"/>
                      <a:pt x="3295127" y="809645"/>
                    </a:cubicBezTo>
                    <a:lnTo>
                      <a:pt x="3295127" y="821170"/>
                    </a:lnTo>
                    <a:cubicBezTo>
                      <a:pt x="3295127" y="815768"/>
                      <a:pt x="3294406" y="810366"/>
                      <a:pt x="3294046" y="805323"/>
                    </a:cubicBezTo>
                    <a:cubicBezTo>
                      <a:pt x="3293326" y="800281"/>
                      <a:pt x="3292966" y="795599"/>
                      <a:pt x="3292606" y="790917"/>
                    </a:cubicBezTo>
                    <a:cubicBezTo>
                      <a:pt x="3291885" y="781553"/>
                      <a:pt x="3291525" y="773269"/>
                      <a:pt x="3291525" y="765705"/>
                    </a:cubicBezTo>
                    <a:cubicBezTo>
                      <a:pt x="3292966" y="779752"/>
                      <a:pt x="3294046" y="793438"/>
                      <a:pt x="3294767" y="802802"/>
                    </a:cubicBezTo>
                    <a:cubicBezTo>
                      <a:pt x="3295127" y="807484"/>
                      <a:pt x="3295487" y="811086"/>
                      <a:pt x="3295487" y="812887"/>
                    </a:cubicBezTo>
                    <a:cubicBezTo>
                      <a:pt x="3295487" y="814688"/>
                      <a:pt x="3295847" y="815048"/>
                      <a:pt x="3296207" y="812887"/>
                    </a:cubicBezTo>
                    <a:cubicBezTo>
                      <a:pt x="3296207" y="808205"/>
                      <a:pt x="3295847" y="803523"/>
                      <a:pt x="3295487" y="798840"/>
                    </a:cubicBezTo>
                    <a:cubicBezTo>
                      <a:pt x="3295127" y="794158"/>
                      <a:pt x="3294767" y="789476"/>
                      <a:pt x="3294406" y="784794"/>
                    </a:cubicBezTo>
                    <a:cubicBezTo>
                      <a:pt x="3294046" y="780112"/>
                      <a:pt x="3293686" y="775070"/>
                      <a:pt x="3292966" y="770027"/>
                    </a:cubicBezTo>
                    <a:cubicBezTo>
                      <a:pt x="3292966" y="764985"/>
                      <a:pt x="3291525" y="759943"/>
                      <a:pt x="3290805" y="754901"/>
                    </a:cubicBezTo>
                    <a:cubicBezTo>
                      <a:pt x="3291885" y="761384"/>
                      <a:pt x="3293326" y="767506"/>
                      <a:pt x="3293686" y="773989"/>
                    </a:cubicBezTo>
                    <a:cubicBezTo>
                      <a:pt x="3293326" y="766426"/>
                      <a:pt x="3291885" y="758502"/>
                      <a:pt x="3291165" y="750939"/>
                    </a:cubicBezTo>
                    <a:lnTo>
                      <a:pt x="3288284" y="727888"/>
                    </a:lnTo>
                    <a:cubicBezTo>
                      <a:pt x="3287203" y="720325"/>
                      <a:pt x="3285402" y="712762"/>
                      <a:pt x="3284322" y="705198"/>
                    </a:cubicBezTo>
                    <a:lnTo>
                      <a:pt x="3282161" y="693673"/>
                    </a:lnTo>
                    <a:cubicBezTo>
                      <a:pt x="3281441" y="689711"/>
                      <a:pt x="3280720" y="686110"/>
                      <a:pt x="3280000" y="682148"/>
                    </a:cubicBezTo>
                    <a:cubicBezTo>
                      <a:pt x="3275318" y="668101"/>
                      <a:pt x="3268475" y="644691"/>
                      <a:pt x="3262712" y="632806"/>
                    </a:cubicBezTo>
                    <a:cubicBezTo>
                      <a:pt x="3260191" y="622001"/>
                      <a:pt x="3256950" y="609035"/>
                      <a:pt x="3252268" y="596789"/>
                    </a:cubicBezTo>
                    <a:cubicBezTo>
                      <a:pt x="3247946" y="584544"/>
                      <a:pt x="3243624" y="572298"/>
                      <a:pt x="3239302" y="562574"/>
                    </a:cubicBezTo>
                    <a:lnTo>
                      <a:pt x="3243263" y="571578"/>
                    </a:lnTo>
                    <a:cubicBezTo>
                      <a:pt x="3239662" y="561853"/>
                      <a:pt x="3234980" y="549608"/>
                      <a:pt x="3229938" y="536282"/>
                    </a:cubicBezTo>
                    <a:cubicBezTo>
                      <a:pt x="3227056" y="529799"/>
                      <a:pt x="3223815" y="522956"/>
                      <a:pt x="3220934" y="516113"/>
                    </a:cubicBezTo>
                    <a:cubicBezTo>
                      <a:pt x="3219493" y="512871"/>
                      <a:pt x="3217692" y="509270"/>
                      <a:pt x="3216251" y="506028"/>
                    </a:cubicBezTo>
                    <a:cubicBezTo>
                      <a:pt x="3214811" y="502787"/>
                      <a:pt x="3213370" y="499545"/>
                      <a:pt x="3211569" y="496304"/>
                    </a:cubicBezTo>
                    <a:cubicBezTo>
                      <a:pt x="3204726" y="483698"/>
                      <a:pt x="3198963" y="471813"/>
                      <a:pt x="3193561" y="462809"/>
                    </a:cubicBezTo>
                    <a:cubicBezTo>
                      <a:pt x="3188159" y="454165"/>
                      <a:pt x="3184557" y="448042"/>
                      <a:pt x="3183477" y="446601"/>
                    </a:cubicBezTo>
                    <a:cubicBezTo>
                      <a:pt x="3180235" y="440119"/>
                      <a:pt x="3185277" y="448042"/>
                      <a:pt x="3193201" y="460288"/>
                    </a:cubicBezTo>
                    <a:cubicBezTo>
                      <a:pt x="3197163" y="466410"/>
                      <a:pt x="3201485" y="473974"/>
                      <a:pt x="3205806" y="481537"/>
                    </a:cubicBezTo>
                    <a:cubicBezTo>
                      <a:pt x="3210129" y="489101"/>
                      <a:pt x="3214811" y="496664"/>
                      <a:pt x="3218052" y="503147"/>
                    </a:cubicBezTo>
                    <a:cubicBezTo>
                      <a:pt x="3224895" y="516113"/>
                      <a:pt x="3229217" y="524397"/>
                      <a:pt x="3226696" y="517554"/>
                    </a:cubicBezTo>
                    <a:cubicBezTo>
                      <a:pt x="3223815" y="510710"/>
                      <a:pt x="3215171" y="488380"/>
                      <a:pt x="3188879" y="443720"/>
                    </a:cubicBezTo>
                    <a:cubicBezTo>
                      <a:pt x="3186358" y="439398"/>
                      <a:pt x="3184197" y="435437"/>
                      <a:pt x="3182036" y="432195"/>
                    </a:cubicBezTo>
                    <a:cubicBezTo>
                      <a:pt x="3179875" y="428593"/>
                      <a:pt x="3177714" y="425712"/>
                      <a:pt x="3175913" y="422831"/>
                    </a:cubicBezTo>
                    <a:cubicBezTo>
                      <a:pt x="3172311" y="417068"/>
                      <a:pt x="3169070" y="412746"/>
                      <a:pt x="3166549" y="409145"/>
                    </a:cubicBezTo>
                    <a:cubicBezTo>
                      <a:pt x="3161507" y="401941"/>
                      <a:pt x="3158265" y="397619"/>
                      <a:pt x="3155384" y="394738"/>
                    </a:cubicBezTo>
                    <a:cubicBezTo>
                      <a:pt x="3149981" y="388976"/>
                      <a:pt x="3146740" y="386454"/>
                      <a:pt x="3133414" y="368446"/>
                    </a:cubicBezTo>
                    <a:cubicBezTo>
                      <a:pt x="3133414" y="368446"/>
                      <a:pt x="3135215" y="370247"/>
                      <a:pt x="3132694" y="366645"/>
                    </a:cubicBezTo>
                    <a:cubicBezTo>
                      <a:pt x="3122249" y="352959"/>
                      <a:pt x="3116126" y="345756"/>
                      <a:pt x="3110724" y="339273"/>
                    </a:cubicBezTo>
                    <a:cubicBezTo>
                      <a:pt x="3104961" y="332790"/>
                      <a:pt x="3099198" y="327388"/>
                      <a:pt x="3089834" y="316943"/>
                    </a:cubicBezTo>
                    <a:cubicBezTo>
                      <a:pt x="3093076" y="320905"/>
                      <a:pt x="3096677" y="325227"/>
                      <a:pt x="3100639" y="329549"/>
                    </a:cubicBezTo>
                    <a:cubicBezTo>
                      <a:pt x="3104241" y="333871"/>
                      <a:pt x="3108203" y="338553"/>
                      <a:pt x="3111804" y="342875"/>
                    </a:cubicBezTo>
                    <a:cubicBezTo>
                      <a:pt x="3118647" y="351519"/>
                      <a:pt x="3124770" y="359442"/>
                      <a:pt x="3128011" y="363044"/>
                    </a:cubicBezTo>
                    <a:cubicBezTo>
                      <a:pt x="3126211" y="361243"/>
                      <a:pt x="3122609" y="356921"/>
                      <a:pt x="3117567" y="350798"/>
                    </a:cubicBezTo>
                    <a:cubicBezTo>
                      <a:pt x="3115046" y="347917"/>
                      <a:pt x="3112524" y="344676"/>
                      <a:pt x="3109643" y="341074"/>
                    </a:cubicBezTo>
                    <a:cubicBezTo>
                      <a:pt x="3106762" y="337472"/>
                      <a:pt x="3103520" y="333871"/>
                      <a:pt x="3100279" y="330269"/>
                    </a:cubicBezTo>
                    <a:cubicBezTo>
                      <a:pt x="3093796" y="322706"/>
                      <a:pt x="3087313" y="314782"/>
                      <a:pt x="3080830" y="307939"/>
                    </a:cubicBezTo>
                    <a:cubicBezTo>
                      <a:pt x="3074347" y="301096"/>
                      <a:pt x="3068225" y="294973"/>
                      <a:pt x="3063542" y="290291"/>
                    </a:cubicBezTo>
                    <a:cubicBezTo>
                      <a:pt x="3069665" y="296054"/>
                      <a:pt x="3070025" y="296054"/>
                      <a:pt x="3067504" y="292812"/>
                    </a:cubicBezTo>
                    <a:cubicBezTo>
                      <a:pt x="3066063" y="291371"/>
                      <a:pt x="3063903" y="288850"/>
                      <a:pt x="3061381" y="285969"/>
                    </a:cubicBezTo>
                    <a:cubicBezTo>
                      <a:pt x="3059941" y="284528"/>
                      <a:pt x="3058860" y="283088"/>
                      <a:pt x="3057420" y="281647"/>
                    </a:cubicBezTo>
                    <a:cubicBezTo>
                      <a:pt x="3055979" y="280206"/>
                      <a:pt x="3054178" y="278766"/>
                      <a:pt x="3052737" y="277325"/>
                    </a:cubicBezTo>
                    <a:cubicBezTo>
                      <a:pt x="3040132" y="265080"/>
                      <a:pt x="3026806" y="252474"/>
                      <a:pt x="3036890" y="261118"/>
                    </a:cubicBezTo>
                    <a:cubicBezTo>
                      <a:pt x="3031128" y="254995"/>
                      <a:pt x="3024645" y="249232"/>
                      <a:pt x="3018162" y="243830"/>
                    </a:cubicBezTo>
                    <a:cubicBezTo>
                      <a:pt x="3011679" y="238067"/>
                      <a:pt x="3005556" y="232305"/>
                      <a:pt x="2998713" y="226902"/>
                    </a:cubicBezTo>
                    <a:cubicBezTo>
                      <a:pt x="2991870" y="221860"/>
                      <a:pt x="2985387" y="216458"/>
                      <a:pt x="2978904" y="211415"/>
                    </a:cubicBezTo>
                    <a:cubicBezTo>
                      <a:pt x="2975663" y="208894"/>
                      <a:pt x="2972421" y="206373"/>
                      <a:pt x="2969180" y="204212"/>
                    </a:cubicBezTo>
                    <a:cubicBezTo>
                      <a:pt x="2965938" y="202051"/>
                      <a:pt x="2962697" y="199530"/>
                      <a:pt x="2959455" y="197369"/>
                    </a:cubicBezTo>
                    <a:cubicBezTo>
                      <a:pt x="2952973" y="193047"/>
                      <a:pt x="2946850" y="188725"/>
                      <a:pt x="2940727" y="184763"/>
                    </a:cubicBezTo>
                    <a:cubicBezTo>
                      <a:pt x="2934604" y="180802"/>
                      <a:pt x="2928842" y="177560"/>
                      <a:pt x="2923079" y="173959"/>
                    </a:cubicBezTo>
                    <a:cubicBezTo>
                      <a:pt x="2917676" y="170717"/>
                      <a:pt x="2912274" y="167476"/>
                      <a:pt x="2907592" y="164594"/>
                    </a:cubicBezTo>
                    <a:cubicBezTo>
                      <a:pt x="2902910" y="161713"/>
                      <a:pt x="2898228" y="159552"/>
                      <a:pt x="2894266" y="157391"/>
                    </a:cubicBezTo>
                    <a:cubicBezTo>
                      <a:pt x="2889584" y="154150"/>
                      <a:pt x="2884902" y="151268"/>
                      <a:pt x="2880220" y="148387"/>
                    </a:cubicBezTo>
                    <a:cubicBezTo>
                      <a:pt x="2875538" y="145506"/>
                      <a:pt x="2870855" y="142624"/>
                      <a:pt x="2866173" y="140103"/>
                    </a:cubicBezTo>
                    <a:cubicBezTo>
                      <a:pt x="2856449" y="135061"/>
                      <a:pt x="2846725" y="130019"/>
                      <a:pt x="2835920" y="124976"/>
                    </a:cubicBezTo>
                    <a:cubicBezTo>
                      <a:pt x="2825115" y="120294"/>
                      <a:pt x="2813229" y="115252"/>
                      <a:pt x="2799903" y="109129"/>
                    </a:cubicBezTo>
                    <a:cubicBezTo>
                      <a:pt x="2793060" y="106608"/>
                      <a:pt x="2786217" y="103727"/>
                      <a:pt x="2778294" y="100485"/>
                    </a:cubicBezTo>
                    <a:cubicBezTo>
                      <a:pt x="2774332" y="99045"/>
                      <a:pt x="2770730" y="97244"/>
                      <a:pt x="2766408" y="95803"/>
                    </a:cubicBezTo>
                    <a:cubicBezTo>
                      <a:pt x="2762447" y="94363"/>
                      <a:pt x="2758125" y="92922"/>
                      <a:pt x="2753803" y="91121"/>
                    </a:cubicBezTo>
                    <a:cubicBezTo>
                      <a:pt x="2756684" y="92202"/>
                      <a:pt x="2759925" y="93282"/>
                      <a:pt x="2763527" y="94363"/>
                    </a:cubicBezTo>
                    <a:cubicBezTo>
                      <a:pt x="2767129" y="95443"/>
                      <a:pt x="2771090" y="97244"/>
                      <a:pt x="2775052" y="98685"/>
                    </a:cubicBezTo>
                    <a:cubicBezTo>
                      <a:pt x="2782976" y="101926"/>
                      <a:pt x="2791620" y="105167"/>
                      <a:pt x="2799183" y="108409"/>
                    </a:cubicBezTo>
                    <a:cubicBezTo>
                      <a:pt x="2818992" y="116333"/>
                      <a:pt x="2801704" y="107689"/>
                      <a:pt x="2786217" y="101926"/>
                    </a:cubicBezTo>
                    <a:cubicBezTo>
                      <a:pt x="2771090" y="95803"/>
                      <a:pt x="2758125" y="90401"/>
                      <a:pt x="2789099" y="101926"/>
                    </a:cubicBezTo>
                    <a:cubicBezTo>
                      <a:pt x="2775773" y="96884"/>
                      <a:pt x="2787658" y="102286"/>
                      <a:pt x="2801344" y="107328"/>
                    </a:cubicBezTo>
                    <a:cubicBezTo>
                      <a:pt x="2824394" y="117413"/>
                      <a:pt x="2846364" y="126777"/>
                      <a:pt x="2840962" y="123176"/>
                    </a:cubicBezTo>
                    <a:cubicBezTo>
                      <a:pt x="2822594" y="114172"/>
                      <a:pt x="2804586" y="104807"/>
                      <a:pt x="2785497" y="97244"/>
                    </a:cubicBezTo>
                    <a:cubicBezTo>
                      <a:pt x="2792340" y="99765"/>
                      <a:pt x="2798823" y="102286"/>
                      <a:pt x="2805666" y="104807"/>
                    </a:cubicBezTo>
                    <a:cubicBezTo>
                      <a:pt x="2798463" y="101566"/>
                      <a:pt x="2791260" y="98685"/>
                      <a:pt x="2784416" y="95803"/>
                    </a:cubicBezTo>
                    <a:lnTo>
                      <a:pt x="2773611" y="91121"/>
                    </a:lnTo>
                    <a:lnTo>
                      <a:pt x="2768209" y="88960"/>
                    </a:lnTo>
                    <a:lnTo>
                      <a:pt x="2762807" y="86799"/>
                    </a:lnTo>
                    <a:lnTo>
                      <a:pt x="2740837" y="78876"/>
                    </a:lnTo>
                    <a:cubicBezTo>
                      <a:pt x="2737235" y="77435"/>
                      <a:pt x="2733634" y="75994"/>
                      <a:pt x="2730032" y="74914"/>
                    </a:cubicBezTo>
                    <a:lnTo>
                      <a:pt x="2718867" y="71312"/>
                    </a:lnTo>
                    <a:cubicBezTo>
                      <a:pt x="2716346" y="71312"/>
                      <a:pt x="2724629" y="73833"/>
                      <a:pt x="2728951" y="75274"/>
                    </a:cubicBezTo>
                    <a:cubicBezTo>
                      <a:pt x="2677448" y="58707"/>
                      <a:pt x="2620182" y="47541"/>
                      <a:pt x="2563997" y="42499"/>
                    </a:cubicBezTo>
                    <a:cubicBezTo>
                      <a:pt x="2557154" y="42139"/>
                      <a:pt x="2549951" y="41419"/>
                      <a:pt x="2543107" y="41059"/>
                    </a:cubicBezTo>
                    <a:cubicBezTo>
                      <a:pt x="2539506" y="41059"/>
                      <a:pt x="2536264" y="40698"/>
                      <a:pt x="2532663" y="40338"/>
                    </a:cubicBezTo>
                    <a:cubicBezTo>
                      <a:pt x="2529061" y="40338"/>
                      <a:pt x="2525820" y="40338"/>
                      <a:pt x="2522218" y="40338"/>
                    </a:cubicBezTo>
                    <a:cubicBezTo>
                      <a:pt x="2515375" y="40338"/>
                      <a:pt x="2508532" y="40338"/>
                      <a:pt x="2501689" y="39978"/>
                    </a:cubicBezTo>
                    <a:cubicBezTo>
                      <a:pt x="2494846" y="39978"/>
                      <a:pt x="2488363" y="39978"/>
                      <a:pt x="2481520" y="39978"/>
                    </a:cubicBezTo>
                    <a:cubicBezTo>
                      <a:pt x="2454508" y="39978"/>
                      <a:pt x="2428576" y="39978"/>
                      <a:pt x="2404445" y="39978"/>
                    </a:cubicBezTo>
                    <a:cubicBezTo>
                      <a:pt x="2386437" y="45020"/>
                      <a:pt x="2167818" y="42139"/>
                      <a:pt x="2090023" y="45380"/>
                    </a:cubicBezTo>
                    <a:cubicBezTo>
                      <a:pt x="2110912" y="43940"/>
                      <a:pt x="2122078" y="41419"/>
                      <a:pt x="2109472" y="40338"/>
                    </a:cubicBezTo>
                    <a:cubicBezTo>
                      <a:pt x="2126760" y="40338"/>
                      <a:pt x="2162416" y="38177"/>
                      <a:pt x="2201673" y="38537"/>
                    </a:cubicBezTo>
                    <a:cubicBezTo>
                      <a:pt x="2207796" y="39258"/>
                      <a:pt x="2256418" y="40338"/>
                      <a:pt x="2225084" y="41059"/>
                    </a:cubicBezTo>
                    <a:cubicBezTo>
                      <a:pt x="2333853" y="40338"/>
                      <a:pt x="2210317" y="38898"/>
                      <a:pt x="2242372" y="37097"/>
                    </a:cubicBezTo>
                    <a:cubicBezTo>
                      <a:pt x="2122078" y="37457"/>
                      <a:pt x="2051486" y="40698"/>
                      <a:pt x="1975491" y="41779"/>
                    </a:cubicBezTo>
                    <a:lnTo>
                      <a:pt x="1973691" y="41059"/>
                    </a:lnTo>
                    <a:lnTo>
                      <a:pt x="1916425" y="42139"/>
                    </a:lnTo>
                    <a:cubicBezTo>
                      <a:pt x="1963246" y="42139"/>
                      <a:pt x="1961085" y="45380"/>
                      <a:pt x="1900578" y="44300"/>
                    </a:cubicBezTo>
                    <a:lnTo>
                      <a:pt x="1907781" y="44300"/>
                    </a:lnTo>
                    <a:cubicBezTo>
                      <a:pt x="1873205" y="42859"/>
                      <a:pt x="1801533" y="44300"/>
                      <a:pt x="1747869" y="44300"/>
                    </a:cubicBezTo>
                    <a:lnTo>
                      <a:pt x="1711492" y="46101"/>
                    </a:lnTo>
                    <a:cubicBezTo>
                      <a:pt x="1657468" y="46101"/>
                      <a:pt x="1655307" y="42859"/>
                      <a:pt x="1637659" y="41059"/>
                    </a:cubicBezTo>
                    <a:cubicBezTo>
                      <a:pt x="1553021" y="41059"/>
                      <a:pt x="1504399" y="43220"/>
                      <a:pt x="1444252" y="45020"/>
                    </a:cubicBezTo>
                    <a:cubicBezTo>
                      <a:pt x="1417240" y="43580"/>
                      <a:pt x="1290462" y="43220"/>
                      <a:pt x="1357453" y="41779"/>
                    </a:cubicBezTo>
                    <a:cubicBezTo>
                      <a:pt x="1281098" y="42859"/>
                      <a:pt x="1296585" y="50063"/>
                      <a:pt x="1165846" y="46101"/>
                    </a:cubicBezTo>
                    <a:lnTo>
                      <a:pt x="1199701" y="44660"/>
                    </a:lnTo>
                    <a:cubicBezTo>
                      <a:pt x="1137033" y="44660"/>
                      <a:pt x="1061399" y="45380"/>
                      <a:pt x="994049" y="46101"/>
                    </a:cubicBezTo>
                    <a:cubicBezTo>
                      <a:pt x="960193" y="46101"/>
                      <a:pt x="928859" y="46461"/>
                      <a:pt x="901847" y="46461"/>
                    </a:cubicBezTo>
                    <a:cubicBezTo>
                      <a:pt x="875195" y="46461"/>
                      <a:pt x="853225" y="46461"/>
                      <a:pt x="838818" y="46461"/>
                    </a:cubicBezTo>
                    <a:cubicBezTo>
                      <a:pt x="849984" y="45020"/>
                      <a:pt x="846022" y="44300"/>
                      <a:pt x="833776" y="43940"/>
                    </a:cubicBezTo>
                    <a:cubicBezTo>
                      <a:pt x="827653" y="43940"/>
                      <a:pt x="819010" y="43940"/>
                      <a:pt x="809285" y="43580"/>
                    </a:cubicBezTo>
                    <a:cubicBezTo>
                      <a:pt x="799561" y="43580"/>
                      <a:pt x="788396" y="44660"/>
                      <a:pt x="776510" y="45020"/>
                    </a:cubicBezTo>
                    <a:cubicBezTo>
                      <a:pt x="729689" y="47541"/>
                      <a:pt x="675305" y="57266"/>
                      <a:pt x="664140" y="58346"/>
                    </a:cubicBezTo>
                    <a:cubicBezTo>
                      <a:pt x="667381" y="58346"/>
                      <a:pt x="657657" y="60867"/>
                      <a:pt x="646132" y="63749"/>
                    </a:cubicBezTo>
                    <a:cubicBezTo>
                      <a:pt x="634966" y="66990"/>
                      <a:pt x="622361" y="70952"/>
                      <a:pt x="619119" y="72033"/>
                    </a:cubicBezTo>
                    <a:cubicBezTo>
                      <a:pt x="609035" y="73833"/>
                      <a:pt x="592828" y="79236"/>
                      <a:pt x="576260" y="85719"/>
                    </a:cubicBezTo>
                    <a:cubicBezTo>
                      <a:pt x="599310" y="78515"/>
                      <a:pt x="591387" y="82117"/>
                      <a:pt x="588866" y="83918"/>
                    </a:cubicBezTo>
                    <a:cubicBezTo>
                      <a:pt x="587425" y="84638"/>
                      <a:pt x="587425" y="84998"/>
                      <a:pt x="593188" y="83198"/>
                    </a:cubicBezTo>
                    <a:cubicBezTo>
                      <a:pt x="596069" y="82117"/>
                      <a:pt x="600391" y="80676"/>
                      <a:pt x="606514" y="78515"/>
                    </a:cubicBezTo>
                    <a:cubicBezTo>
                      <a:pt x="612997" y="76715"/>
                      <a:pt x="621280" y="74193"/>
                      <a:pt x="632085" y="70592"/>
                    </a:cubicBezTo>
                    <a:cubicBezTo>
                      <a:pt x="626683" y="72393"/>
                      <a:pt x="620920" y="74554"/>
                      <a:pt x="615158" y="76715"/>
                    </a:cubicBezTo>
                    <a:cubicBezTo>
                      <a:pt x="612276" y="77795"/>
                      <a:pt x="609035" y="78876"/>
                      <a:pt x="606153" y="79956"/>
                    </a:cubicBezTo>
                    <a:cubicBezTo>
                      <a:pt x="603272" y="81037"/>
                      <a:pt x="600031" y="82477"/>
                      <a:pt x="596789" y="83558"/>
                    </a:cubicBezTo>
                    <a:cubicBezTo>
                      <a:pt x="584184" y="88600"/>
                      <a:pt x="570137" y="93642"/>
                      <a:pt x="554650" y="100485"/>
                    </a:cubicBezTo>
                    <a:cubicBezTo>
                      <a:pt x="524036" y="113091"/>
                      <a:pt x="487660" y="130379"/>
                      <a:pt x="444080" y="155590"/>
                    </a:cubicBezTo>
                    <a:lnTo>
                      <a:pt x="444080" y="153069"/>
                    </a:lnTo>
                    <a:cubicBezTo>
                      <a:pt x="444441" y="153069"/>
                      <a:pt x="461728" y="143345"/>
                      <a:pt x="461728" y="143345"/>
                    </a:cubicBezTo>
                    <a:cubicBezTo>
                      <a:pt x="467491" y="140103"/>
                      <a:pt x="473614" y="137222"/>
                      <a:pt x="479376" y="134341"/>
                    </a:cubicBezTo>
                    <a:lnTo>
                      <a:pt x="497384" y="125337"/>
                    </a:lnTo>
                    <a:cubicBezTo>
                      <a:pt x="503507" y="122455"/>
                      <a:pt x="509630" y="119934"/>
                      <a:pt x="515753" y="117053"/>
                    </a:cubicBezTo>
                    <a:cubicBezTo>
                      <a:pt x="511791" y="118133"/>
                      <a:pt x="519354" y="114532"/>
                      <a:pt x="529439" y="109489"/>
                    </a:cubicBezTo>
                    <a:cubicBezTo>
                      <a:pt x="534481" y="106968"/>
                      <a:pt x="540604" y="104807"/>
                      <a:pt x="546367" y="102286"/>
                    </a:cubicBezTo>
                    <a:cubicBezTo>
                      <a:pt x="552129" y="99765"/>
                      <a:pt x="557171" y="97604"/>
                      <a:pt x="561133" y="96163"/>
                    </a:cubicBezTo>
                    <a:cubicBezTo>
                      <a:pt x="552489" y="99405"/>
                      <a:pt x="544926" y="102286"/>
                      <a:pt x="538443" y="104807"/>
                    </a:cubicBezTo>
                    <a:cubicBezTo>
                      <a:pt x="536642" y="105528"/>
                      <a:pt x="535202" y="105888"/>
                      <a:pt x="533761" y="106608"/>
                    </a:cubicBezTo>
                    <a:cubicBezTo>
                      <a:pt x="532320" y="107328"/>
                      <a:pt x="530880" y="108049"/>
                      <a:pt x="529439" y="108409"/>
                    </a:cubicBezTo>
                    <a:cubicBezTo>
                      <a:pt x="526558" y="109489"/>
                      <a:pt x="524036" y="110570"/>
                      <a:pt x="521875" y="111650"/>
                    </a:cubicBezTo>
                    <a:cubicBezTo>
                      <a:pt x="512871" y="115612"/>
                      <a:pt x="507109" y="118133"/>
                      <a:pt x="503507" y="119214"/>
                    </a:cubicBezTo>
                    <a:cubicBezTo>
                      <a:pt x="496304" y="121735"/>
                      <a:pt x="498465" y="120654"/>
                      <a:pt x="500266" y="119214"/>
                    </a:cubicBezTo>
                    <a:cubicBezTo>
                      <a:pt x="502067" y="117773"/>
                      <a:pt x="503867" y="116693"/>
                      <a:pt x="496304" y="119574"/>
                    </a:cubicBezTo>
                    <a:cubicBezTo>
                      <a:pt x="492702" y="121375"/>
                      <a:pt x="486940" y="124256"/>
                      <a:pt x="477576" y="128938"/>
                    </a:cubicBezTo>
                    <a:cubicBezTo>
                      <a:pt x="472893" y="131459"/>
                      <a:pt x="467491" y="133980"/>
                      <a:pt x="461008" y="137222"/>
                    </a:cubicBezTo>
                    <a:cubicBezTo>
                      <a:pt x="454885" y="140824"/>
                      <a:pt x="447682" y="145146"/>
                      <a:pt x="439398" y="149828"/>
                    </a:cubicBezTo>
                    <a:cubicBezTo>
                      <a:pt x="433276" y="154150"/>
                      <a:pt x="432195" y="154870"/>
                      <a:pt x="428593" y="157031"/>
                    </a:cubicBezTo>
                    <a:cubicBezTo>
                      <a:pt x="424992" y="159552"/>
                      <a:pt x="418509" y="163514"/>
                      <a:pt x="401941" y="174679"/>
                    </a:cubicBezTo>
                    <a:cubicBezTo>
                      <a:pt x="417789" y="164594"/>
                      <a:pt x="419950" y="161713"/>
                      <a:pt x="394378" y="177920"/>
                    </a:cubicBezTo>
                    <a:lnTo>
                      <a:pt x="371688" y="195928"/>
                    </a:lnTo>
                    <a:cubicBezTo>
                      <a:pt x="360163" y="203132"/>
                      <a:pt x="359442" y="203492"/>
                      <a:pt x="363044" y="199890"/>
                    </a:cubicBezTo>
                    <a:cubicBezTo>
                      <a:pt x="367006" y="196649"/>
                      <a:pt x="376010" y="189806"/>
                      <a:pt x="385374" y="182963"/>
                    </a:cubicBezTo>
                    <a:cubicBezTo>
                      <a:pt x="394738" y="175759"/>
                      <a:pt x="404463" y="169637"/>
                      <a:pt x="409505" y="166035"/>
                    </a:cubicBezTo>
                    <a:cubicBezTo>
                      <a:pt x="414547" y="162433"/>
                      <a:pt x="414547" y="162073"/>
                      <a:pt x="404463" y="167836"/>
                    </a:cubicBezTo>
                    <a:cubicBezTo>
                      <a:pt x="410585" y="163514"/>
                      <a:pt x="417428" y="159192"/>
                      <a:pt x="424271" y="154510"/>
                    </a:cubicBezTo>
                    <a:cubicBezTo>
                      <a:pt x="431475" y="149828"/>
                      <a:pt x="439038" y="145506"/>
                      <a:pt x="446602" y="140824"/>
                    </a:cubicBezTo>
                    <a:cubicBezTo>
                      <a:pt x="450563" y="138663"/>
                      <a:pt x="454165" y="136141"/>
                      <a:pt x="458127" y="133980"/>
                    </a:cubicBezTo>
                    <a:cubicBezTo>
                      <a:pt x="462088" y="131819"/>
                      <a:pt x="465690" y="129659"/>
                      <a:pt x="469652" y="127858"/>
                    </a:cubicBezTo>
                    <a:cubicBezTo>
                      <a:pt x="477215" y="123896"/>
                      <a:pt x="484419" y="119934"/>
                      <a:pt x="491262" y="116333"/>
                    </a:cubicBezTo>
                    <a:cubicBezTo>
                      <a:pt x="518994" y="102646"/>
                      <a:pt x="537723" y="93642"/>
                      <a:pt x="528719" y="96163"/>
                    </a:cubicBezTo>
                    <a:cubicBezTo>
                      <a:pt x="517554" y="101206"/>
                      <a:pt x="507829" y="105528"/>
                      <a:pt x="499545" y="109129"/>
                    </a:cubicBezTo>
                    <a:cubicBezTo>
                      <a:pt x="497384" y="110210"/>
                      <a:pt x="495584" y="110930"/>
                      <a:pt x="493423" y="112011"/>
                    </a:cubicBezTo>
                    <a:cubicBezTo>
                      <a:pt x="491622" y="113091"/>
                      <a:pt x="489821" y="114172"/>
                      <a:pt x="488020" y="114892"/>
                    </a:cubicBezTo>
                    <a:cubicBezTo>
                      <a:pt x="484419" y="116693"/>
                      <a:pt x="481177" y="118493"/>
                      <a:pt x="477936" y="120294"/>
                    </a:cubicBezTo>
                    <a:cubicBezTo>
                      <a:pt x="471453" y="123896"/>
                      <a:pt x="466050" y="126777"/>
                      <a:pt x="461008" y="129659"/>
                    </a:cubicBezTo>
                    <a:cubicBezTo>
                      <a:pt x="455966" y="132540"/>
                      <a:pt x="451284" y="135781"/>
                      <a:pt x="446602" y="138663"/>
                    </a:cubicBezTo>
                    <a:cubicBezTo>
                      <a:pt x="437237" y="144785"/>
                      <a:pt x="427513" y="150548"/>
                      <a:pt x="415267" y="159192"/>
                    </a:cubicBezTo>
                    <a:cubicBezTo>
                      <a:pt x="409145" y="163514"/>
                      <a:pt x="402302" y="167836"/>
                      <a:pt x="394018" y="173238"/>
                    </a:cubicBezTo>
                    <a:cubicBezTo>
                      <a:pt x="386094" y="178641"/>
                      <a:pt x="377090" y="185124"/>
                      <a:pt x="366645" y="192327"/>
                    </a:cubicBezTo>
                    <a:cubicBezTo>
                      <a:pt x="363404" y="194128"/>
                      <a:pt x="360163" y="195928"/>
                      <a:pt x="357281" y="198089"/>
                    </a:cubicBezTo>
                    <a:cubicBezTo>
                      <a:pt x="343595" y="209615"/>
                      <a:pt x="335671" y="216098"/>
                      <a:pt x="329549" y="221860"/>
                    </a:cubicBezTo>
                    <a:cubicBezTo>
                      <a:pt x="323786" y="227983"/>
                      <a:pt x="319464" y="232305"/>
                      <a:pt x="312261" y="239148"/>
                    </a:cubicBezTo>
                    <a:cubicBezTo>
                      <a:pt x="310460" y="239868"/>
                      <a:pt x="303257" y="245271"/>
                      <a:pt x="286689" y="261118"/>
                    </a:cubicBezTo>
                    <a:cubicBezTo>
                      <a:pt x="281647" y="266520"/>
                      <a:pt x="276245" y="271563"/>
                      <a:pt x="271563" y="276965"/>
                    </a:cubicBezTo>
                    <a:cubicBezTo>
                      <a:pt x="266880" y="282007"/>
                      <a:pt x="262558" y="287050"/>
                      <a:pt x="258237" y="292092"/>
                    </a:cubicBezTo>
                    <a:cubicBezTo>
                      <a:pt x="253915" y="297134"/>
                      <a:pt x="249593" y="301456"/>
                      <a:pt x="245631" y="306498"/>
                    </a:cubicBezTo>
                    <a:cubicBezTo>
                      <a:pt x="241669" y="311180"/>
                      <a:pt x="237707" y="316223"/>
                      <a:pt x="234106" y="320905"/>
                    </a:cubicBezTo>
                    <a:cubicBezTo>
                      <a:pt x="230144" y="325587"/>
                      <a:pt x="226542" y="330269"/>
                      <a:pt x="222580" y="334951"/>
                    </a:cubicBezTo>
                    <a:cubicBezTo>
                      <a:pt x="218979" y="339993"/>
                      <a:pt x="215377" y="344676"/>
                      <a:pt x="211776" y="349718"/>
                    </a:cubicBezTo>
                    <a:cubicBezTo>
                      <a:pt x="208174" y="354760"/>
                      <a:pt x="204572" y="359802"/>
                      <a:pt x="200611" y="365205"/>
                    </a:cubicBezTo>
                    <a:cubicBezTo>
                      <a:pt x="197009" y="370607"/>
                      <a:pt x="193407" y="376370"/>
                      <a:pt x="189806" y="382132"/>
                    </a:cubicBezTo>
                    <a:cubicBezTo>
                      <a:pt x="192327" y="378531"/>
                      <a:pt x="194848" y="374569"/>
                      <a:pt x="197369" y="371328"/>
                    </a:cubicBezTo>
                    <a:cubicBezTo>
                      <a:pt x="198450" y="369527"/>
                      <a:pt x="199890" y="367726"/>
                      <a:pt x="200971" y="366285"/>
                    </a:cubicBezTo>
                    <a:cubicBezTo>
                      <a:pt x="202051" y="364484"/>
                      <a:pt x="203492" y="363044"/>
                      <a:pt x="204572" y="361603"/>
                    </a:cubicBezTo>
                    <a:cubicBezTo>
                      <a:pt x="209615" y="355480"/>
                      <a:pt x="213937" y="349358"/>
                      <a:pt x="218259" y="343955"/>
                    </a:cubicBezTo>
                    <a:cubicBezTo>
                      <a:pt x="220419" y="341074"/>
                      <a:pt x="222580" y="338553"/>
                      <a:pt x="224381" y="336032"/>
                    </a:cubicBezTo>
                    <a:cubicBezTo>
                      <a:pt x="226542" y="333510"/>
                      <a:pt x="228343" y="331350"/>
                      <a:pt x="230504" y="328828"/>
                    </a:cubicBezTo>
                    <a:cubicBezTo>
                      <a:pt x="234466" y="324146"/>
                      <a:pt x="238067" y="320184"/>
                      <a:pt x="241669" y="316223"/>
                    </a:cubicBezTo>
                    <a:cubicBezTo>
                      <a:pt x="245271" y="312261"/>
                      <a:pt x="248152" y="308659"/>
                      <a:pt x="251393" y="305058"/>
                    </a:cubicBezTo>
                    <a:cubicBezTo>
                      <a:pt x="254635" y="301816"/>
                      <a:pt x="257876" y="298575"/>
                      <a:pt x="260758" y="295333"/>
                    </a:cubicBezTo>
                    <a:cubicBezTo>
                      <a:pt x="266880" y="289211"/>
                      <a:pt x="272283" y="283448"/>
                      <a:pt x="278045" y="277685"/>
                    </a:cubicBezTo>
                    <a:cubicBezTo>
                      <a:pt x="283808" y="272283"/>
                      <a:pt x="289931" y="266880"/>
                      <a:pt x="296054" y="260758"/>
                    </a:cubicBezTo>
                    <a:cubicBezTo>
                      <a:pt x="299295" y="257876"/>
                      <a:pt x="302537" y="254635"/>
                      <a:pt x="306138" y="251393"/>
                    </a:cubicBezTo>
                    <a:cubicBezTo>
                      <a:pt x="309740" y="248152"/>
                      <a:pt x="313702" y="244911"/>
                      <a:pt x="317663" y="241309"/>
                    </a:cubicBezTo>
                    <a:cubicBezTo>
                      <a:pt x="325947" y="234466"/>
                      <a:pt x="334951" y="226182"/>
                      <a:pt x="346116" y="217538"/>
                    </a:cubicBezTo>
                    <a:cubicBezTo>
                      <a:pt x="351519" y="213216"/>
                      <a:pt x="357641" y="208534"/>
                      <a:pt x="364124" y="203132"/>
                    </a:cubicBezTo>
                    <a:cubicBezTo>
                      <a:pt x="370607" y="198089"/>
                      <a:pt x="377810" y="193047"/>
                      <a:pt x="385374" y="187645"/>
                    </a:cubicBezTo>
                    <a:cubicBezTo>
                      <a:pt x="382853" y="189445"/>
                      <a:pt x="379611" y="191967"/>
                      <a:pt x="375289" y="195208"/>
                    </a:cubicBezTo>
                    <a:cubicBezTo>
                      <a:pt x="370967" y="198450"/>
                      <a:pt x="365925" y="201691"/>
                      <a:pt x="360883" y="206013"/>
                    </a:cubicBezTo>
                    <a:cubicBezTo>
                      <a:pt x="355841" y="210335"/>
                      <a:pt x="350078" y="215017"/>
                      <a:pt x="344315" y="219699"/>
                    </a:cubicBezTo>
                    <a:cubicBezTo>
                      <a:pt x="341434" y="222220"/>
                      <a:pt x="338553" y="224381"/>
                      <a:pt x="335311" y="226902"/>
                    </a:cubicBezTo>
                    <a:cubicBezTo>
                      <a:pt x="332430" y="229424"/>
                      <a:pt x="329549" y="231945"/>
                      <a:pt x="326667" y="234466"/>
                    </a:cubicBezTo>
                    <a:cubicBezTo>
                      <a:pt x="320905" y="239508"/>
                      <a:pt x="315502" y="244550"/>
                      <a:pt x="310460" y="249232"/>
                    </a:cubicBezTo>
                    <a:cubicBezTo>
                      <a:pt x="309019" y="250313"/>
                      <a:pt x="307939" y="251393"/>
                      <a:pt x="306498" y="252834"/>
                    </a:cubicBezTo>
                    <a:cubicBezTo>
                      <a:pt x="305418" y="253915"/>
                      <a:pt x="304337" y="255355"/>
                      <a:pt x="302897" y="256436"/>
                    </a:cubicBezTo>
                    <a:cubicBezTo>
                      <a:pt x="300736" y="258597"/>
                      <a:pt x="298575" y="260758"/>
                      <a:pt x="296414" y="262919"/>
                    </a:cubicBezTo>
                    <a:cubicBezTo>
                      <a:pt x="288490" y="270842"/>
                      <a:pt x="283088" y="276965"/>
                      <a:pt x="282367" y="278406"/>
                    </a:cubicBezTo>
                    <a:lnTo>
                      <a:pt x="282367" y="276245"/>
                    </a:lnTo>
                    <a:cubicBezTo>
                      <a:pt x="277685" y="280567"/>
                      <a:pt x="273724" y="285249"/>
                      <a:pt x="269402" y="289571"/>
                    </a:cubicBezTo>
                    <a:cubicBezTo>
                      <a:pt x="265080" y="294253"/>
                      <a:pt x="261118" y="298575"/>
                      <a:pt x="256796" y="303257"/>
                    </a:cubicBezTo>
                    <a:cubicBezTo>
                      <a:pt x="252474" y="307939"/>
                      <a:pt x="248512" y="312621"/>
                      <a:pt x="244550" y="317663"/>
                    </a:cubicBezTo>
                    <a:cubicBezTo>
                      <a:pt x="240589" y="322345"/>
                      <a:pt x="236267" y="327388"/>
                      <a:pt x="231945" y="332430"/>
                    </a:cubicBezTo>
                    <a:cubicBezTo>
                      <a:pt x="227623" y="337472"/>
                      <a:pt x="223661" y="342515"/>
                      <a:pt x="219339" y="347917"/>
                    </a:cubicBezTo>
                    <a:cubicBezTo>
                      <a:pt x="215017" y="353319"/>
                      <a:pt x="211055" y="358722"/>
                      <a:pt x="206733" y="364124"/>
                    </a:cubicBezTo>
                    <a:cubicBezTo>
                      <a:pt x="205653" y="365565"/>
                      <a:pt x="204572" y="367006"/>
                      <a:pt x="203492" y="368446"/>
                    </a:cubicBezTo>
                    <a:cubicBezTo>
                      <a:pt x="202411" y="369887"/>
                      <a:pt x="201331" y="371328"/>
                      <a:pt x="200250" y="372768"/>
                    </a:cubicBezTo>
                    <a:cubicBezTo>
                      <a:pt x="198089" y="375650"/>
                      <a:pt x="195928" y="378531"/>
                      <a:pt x="193767" y="381772"/>
                    </a:cubicBezTo>
                    <a:cubicBezTo>
                      <a:pt x="189446" y="387895"/>
                      <a:pt x="185124" y="393658"/>
                      <a:pt x="180441" y="400141"/>
                    </a:cubicBezTo>
                    <a:lnTo>
                      <a:pt x="201331" y="368806"/>
                    </a:lnTo>
                    <a:cubicBezTo>
                      <a:pt x="189806" y="385734"/>
                      <a:pt x="178641" y="400861"/>
                      <a:pt x="169276" y="415628"/>
                    </a:cubicBezTo>
                    <a:cubicBezTo>
                      <a:pt x="166755" y="419229"/>
                      <a:pt x="164594" y="422831"/>
                      <a:pt x="162073" y="426432"/>
                    </a:cubicBezTo>
                    <a:cubicBezTo>
                      <a:pt x="160993" y="428233"/>
                      <a:pt x="159552" y="430034"/>
                      <a:pt x="158472" y="431835"/>
                    </a:cubicBezTo>
                    <a:cubicBezTo>
                      <a:pt x="157391" y="433636"/>
                      <a:pt x="156311" y="435437"/>
                      <a:pt x="155230" y="437237"/>
                    </a:cubicBezTo>
                    <a:cubicBezTo>
                      <a:pt x="150908" y="444441"/>
                      <a:pt x="146946" y="451284"/>
                      <a:pt x="142624" y="458127"/>
                    </a:cubicBezTo>
                    <a:cubicBezTo>
                      <a:pt x="138302" y="464970"/>
                      <a:pt x="134701" y="471813"/>
                      <a:pt x="131099" y="478656"/>
                    </a:cubicBezTo>
                    <a:cubicBezTo>
                      <a:pt x="127498" y="485499"/>
                      <a:pt x="123896" y="492342"/>
                      <a:pt x="120294" y="499185"/>
                    </a:cubicBezTo>
                    <a:cubicBezTo>
                      <a:pt x="117053" y="506028"/>
                      <a:pt x="114172" y="513232"/>
                      <a:pt x="110930" y="520435"/>
                    </a:cubicBezTo>
                    <a:cubicBezTo>
                      <a:pt x="108049" y="527638"/>
                      <a:pt x="104807" y="534841"/>
                      <a:pt x="102286" y="542765"/>
                    </a:cubicBezTo>
                    <a:cubicBezTo>
                      <a:pt x="104447" y="537362"/>
                      <a:pt x="106608" y="532680"/>
                      <a:pt x="108769" y="527998"/>
                    </a:cubicBezTo>
                    <a:cubicBezTo>
                      <a:pt x="110930" y="523316"/>
                      <a:pt x="113091" y="518994"/>
                      <a:pt x="114892" y="514672"/>
                    </a:cubicBezTo>
                    <a:cubicBezTo>
                      <a:pt x="116693" y="510350"/>
                      <a:pt x="118493" y="506388"/>
                      <a:pt x="120294" y="502787"/>
                    </a:cubicBezTo>
                    <a:cubicBezTo>
                      <a:pt x="122095" y="499185"/>
                      <a:pt x="123896" y="495584"/>
                      <a:pt x="125337" y="492702"/>
                    </a:cubicBezTo>
                    <a:cubicBezTo>
                      <a:pt x="124256" y="495223"/>
                      <a:pt x="123176" y="497384"/>
                      <a:pt x="121735" y="499906"/>
                    </a:cubicBezTo>
                    <a:cubicBezTo>
                      <a:pt x="120654" y="502427"/>
                      <a:pt x="119574" y="504948"/>
                      <a:pt x="118493" y="507469"/>
                    </a:cubicBezTo>
                    <a:cubicBezTo>
                      <a:pt x="116333" y="512511"/>
                      <a:pt x="113811" y="517914"/>
                      <a:pt x="111650" y="522956"/>
                    </a:cubicBezTo>
                    <a:cubicBezTo>
                      <a:pt x="109489" y="528358"/>
                      <a:pt x="106608" y="533401"/>
                      <a:pt x="104447" y="539163"/>
                    </a:cubicBezTo>
                    <a:cubicBezTo>
                      <a:pt x="102286" y="544566"/>
                      <a:pt x="100125" y="550328"/>
                      <a:pt x="97964" y="556091"/>
                    </a:cubicBezTo>
                    <a:cubicBezTo>
                      <a:pt x="95803" y="561853"/>
                      <a:pt x="93642" y="567256"/>
                      <a:pt x="91121" y="573019"/>
                    </a:cubicBezTo>
                    <a:cubicBezTo>
                      <a:pt x="89320" y="578781"/>
                      <a:pt x="87159" y="584544"/>
                      <a:pt x="85359" y="590306"/>
                    </a:cubicBezTo>
                    <a:cubicBezTo>
                      <a:pt x="83558" y="596069"/>
                      <a:pt x="81397" y="601471"/>
                      <a:pt x="79596" y="607234"/>
                    </a:cubicBezTo>
                    <a:cubicBezTo>
                      <a:pt x="77435" y="612636"/>
                      <a:pt x="76354" y="618399"/>
                      <a:pt x="74554" y="623801"/>
                    </a:cubicBezTo>
                    <a:lnTo>
                      <a:pt x="68791" y="646852"/>
                    </a:lnTo>
                    <a:cubicBezTo>
                      <a:pt x="66990" y="654415"/>
                      <a:pt x="65550" y="662339"/>
                      <a:pt x="64109" y="669902"/>
                    </a:cubicBezTo>
                    <a:lnTo>
                      <a:pt x="61948" y="681427"/>
                    </a:lnTo>
                    <a:cubicBezTo>
                      <a:pt x="61228" y="685389"/>
                      <a:pt x="60507" y="688991"/>
                      <a:pt x="59787" y="692953"/>
                    </a:cubicBezTo>
                    <a:lnTo>
                      <a:pt x="56546" y="716363"/>
                    </a:lnTo>
                    <a:cubicBezTo>
                      <a:pt x="54745" y="715283"/>
                      <a:pt x="47541" y="774710"/>
                      <a:pt x="49702" y="745897"/>
                    </a:cubicBezTo>
                    <a:cubicBezTo>
                      <a:pt x="48622" y="754180"/>
                      <a:pt x="47181" y="762104"/>
                      <a:pt x="46461" y="769667"/>
                    </a:cubicBezTo>
                    <a:cubicBezTo>
                      <a:pt x="45741" y="777231"/>
                      <a:pt x="45380" y="784074"/>
                      <a:pt x="44660" y="790557"/>
                    </a:cubicBezTo>
                    <a:cubicBezTo>
                      <a:pt x="44300" y="797040"/>
                      <a:pt x="43580" y="803162"/>
                      <a:pt x="43580" y="809285"/>
                    </a:cubicBezTo>
                    <a:cubicBezTo>
                      <a:pt x="43580" y="815048"/>
                      <a:pt x="43580" y="820810"/>
                      <a:pt x="43580" y="826213"/>
                    </a:cubicBezTo>
                    <a:cubicBezTo>
                      <a:pt x="43580" y="831615"/>
                      <a:pt x="43580" y="836658"/>
                      <a:pt x="43580" y="841700"/>
                    </a:cubicBezTo>
                    <a:cubicBezTo>
                      <a:pt x="43580" y="846742"/>
                      <a:pt x="43580" y="851424"/>
                      <a:pt x="43580" y="856466"/>
                    </a:cubicBezTo>
                    <a:cubicBezTo>
                      <a:pt x="43580" y="866191"/>
                      <a:pt x="44300" y="875915"/>
                      <a:pt x="44300" y="886000"/>
                    </a:cubicBezTo>
                    <a:cubicBezTo>
                      <a:pt x="42499" y="957312"/>
                      <a:pt x="43220" y="824052"/>
                      <a:pt x="41419" y="817929"/>
                    </a:cubicBezTo>
                    <a:cubicBezTo>
                      <a:pt x="41419" y="830175"/>
                      <a:pt x="40338" y="842060"/>
                      <a:pt x="40338" y="854305"/>
                    </a:cubicBezTo>
                    <a:cubicBezTo>
                      <a:pt x="40338" y="866551"/>
                      <a:pt x="40338" y="879157"/>
                      <a:pt x="40338" y="891042"/>
                    </a:cubicBezTo>
                    <a:cubicBezTo>
                      <a:pt x="40338" y="915533"/>
                      <a:pt x="40338" y="939304"/>
                      <a:pt x="40338" y="961994"/>
                    </a:cubicBezTo>
                    <a:cubicBezTo>
                      <a:pt x="40338" y="1007014"/>
                      <a:pt x="41419" y="1046992"/>
                      <a:pt x="42139" y="1074725"/>
                    </a:cubicBezTo>
                    <a:cubicBezTo>
                      <a:pt x="42499" y="1054556"/>
                      <a:pt x="42859" y="1044831"/>
                      <a:pt x="43220" y="1045912"/>
                    </a:cubicBezTo>
                    <a:cubicBezTo>
                      <a:pt x="42499" y="1048793"/>
                      <a:pt x="42859" y="1088411"/>
                      <a:pt x="42859" y="1110381"/>
                    </a:cubicBezTo>
                    <a:lnTo>
                      <a:pt x="43940" y="1125508"/>
                    </a:lnTo>
                    <a:cubicBezTo>
                      <a:pt x="43220" y="1162244"/>
                      <a:pt x="42499" y="1157202"/>
                      <a:pt x="41419" y="1125508"/>
                    </a:cubicBezTo>
                    <a:cubicBezTo>
                      <a:pt x="41419" y="1160444"/>
                      <a:pt x="43580" y="1202583"/>
                      <a:pt x="41419" y="1238599"/>
                    </a:cubicBezTo>
                    <a:cubicBezTo>
                      <a:pt x="39978" y="1178812"/>
                      <a:pt x="41419" y="1102457"/>
                      <a:pt x="40338" y="1071123"/>
                    </a:cubicBezTo>
                    <a:cubicBezTo>
                      <a:pt x="41419" y="1196460"/>
                      <a:pt x="36737" y="1197180"/>
                      <a:pt x="38177" y="1356012"/>
                    </a:cubicBezTo>
                    <a:cubicBezTo>
                      <a:pt x="37457" y="1357813"/>
                      <a:pt x="36376" y="1331161"/>
                      <a:pt x="36376" y="1361775"/>
                    </a:cubicBezTo>
                    <a:cubicBezTo>
                      <a:pt x="36737" y="1432726"/>
                      <a:pt x="38898" y="1380143"/>
                      <a:pt x="40338" y="1402473"/>
                    </a:cubicBezTo>
                    <a:cubicBezTo>
                      <a:pt x="39618" y="1348088"/>
                      <a:pt x="40338" y="1322517"/>
                      <a:pt x="41779" y="1290822"/>
                    </a:cubicBezTo>
                    <a:lnTo>
                      <a:pt x="42859" y="1305229"/>
                    </a:lnTo>
                    <a:cubicBezTo>
                      <a:pt x="42499" y="1307390"/>
                      <a:pt x="42139" y="1341605"/>
                      <a:pt x="41779" y="1351690"/>
                    </a:cubicBezTo>
                    <a:lnTo>
                      <a:pt x="43940" y="1360334"/>
                    </a:lnTo>
                    <a:cubicBezTo>
                      <a:pt x="41779" y="1356372"/>
                      <a:pt x="39978" y="1411117"/>
                      <a:pt x="40698" y="1454336"/>
                    </a:cubicBezTo>
                    <a:cubicBezTo>
                      <a:pt x="42499" y="1410757"/>
                      <a:pt x="42139" y="1422642"/>
                      <a:pt x="44660" y="1410757"/>
                    </a:cubicBezTo>
                    <a:cubicBezTo>
                      <a:pt x="47181" y="1471264"/>
                      <a:pt x="42139" y="1479187"/>
                      <a:pt x="44660" y="1546898"/>
                    </a:cubicBezTo>
                    <a:cubicBezTo>
                      <a:pt x="43940" y="1541856"/>
                      <a:pt x="43220" y="1482429"/>
                      <a:pt x="42859" y="1533932"/>
                    </a:cubicBezTo>
                    <a:cubicBezTo>
                      <a:pt x="42859" y="1576431"/>
                      <a:pt x="44660" y="1570669"/>
                      <a:pt x="45020" y="1599122"/>
                    </a:cubicBezTo>
                    <a:cubicBezTo>
                      <a:pt x="43220" y="1567067"/>
                      <a:pt x="41779" y="1575351"/>
                      <a:pt x="39618" y="1540775"/>
                    </a:cubicBezTo>
                    <a:cubicBezTo>
                      <a:pt x="39618" y="1465501"/>
                      <a:pt x="39618" y="1510522"/>
                      <a:pt x="38898" y="1436688"/>
                    </a:cubicBezTo>
                    <a:lnTo>
                      <a:pt x="37457" y="1498996"/>
                    </a:lnTo>
                    <a:cubicBezTo>
                      <a:pt x="37457" y="1435248"/>
                      <a:pt x="35296" y="1452535"/>
                      <a:pt x="34576" y="1447493"/>
                    </a:cubicBezTo>
                    <a:cubicBezTo>
                      <a:pt x="32775" y="1556622"/>
                      <a:pt x="37457" y="1529610"/>
                      <a:pt x="37097" y="1599842"/>
                    </a:cubicBezTo>
                    <a:cubicBezTo>
                      <a:pt x="38537" y="1633697"/>
                      <a:pt x="37097" y="1534292"/>
                      <a:pt x="38898" y="1586876"/>
                    </a:cubicBezTo>
                    <a:cubicBezTo>
                      <a:pt x="38898" y="1652426"/>
                      <a:pt x="39978" y="1602003"/>
                      <a:pt x="41059" y="1675476"/>
                    </a:cubicBezTo>
                    <a:lnTo>
                      <a:pt x="40338" y="1663230"/>
                    </a:lnTo>
                    <a:cubicBezTo>
                      <a:pt x="39258" y="1685561"/>
                      <a:pt x="40338" y="1707891"/>
                      <a:pt x="40698" y="1734182"/>
                    </a:cubicBezTo>
                    <a:cubicBezTo>
                      <a:pt x="41419" y="1762995"/>
                      <a:pt x="47181" y="1701768"/>
                      <a:pt x="47541" y="1819541"/>
                    </a:cubicBezTo>
                    <a:cubicBezTo>
                      <a:pt x="47181" y="1813778"/>
                      <a:pt x="46821" y="1811617"/>
                      <a:pt x="46461" y="1811617"/>
                    </a:cubicBezTo>
                    <a:lnTo>
                      <a:pt x="30614" y="1696726"/>
                    </a:lnTo>
                    <a:cubicBezTo>
                      <a:pt x="30614" y="1756513"/>
                      <a:pt x="30614" y="1820621"/>
                      <a:pt x="30614" y="1887252"/>
                    </a:cubicBezTo>
                    <a:cubicBezTo>
                      <a:pt x="30614" y="1920387"/>
                      <a:pt x="30614" y="1954242"/>
                      <a:pt x="30254" y="1988457"/>
                    </a:cubicBezTo>
                    <a:cubicBezTo>
                      <a:pt x="30254" y="2005385"/>
                      <a:pt x="30254" y="2022673"/>
                      <a:pt x="30254" y="2039960"/>
                    </a:cubicBezTo>
                    <a:cubicBezTo>
                      <a:pt x="30254" y="2048604"/>
                      <a:pt x="30254" y="2057248"/>
                      <a:pt x="30254" y="2065532"/>
                    </a:cubicBezTo>
                    <a:cubicBezTo>
                      <a:pt x="30254" y="2074176"/>
                      <a:pt x="30254" y="2082820"/>
                      <a:pt x="30974" y="2091104"/>
                    </a:cubicBezTo>
                    <a:cubicBezTo>
                      <a:pt x="30974" y="2099387"/>
                      <a:pt x="30254" y="2097226"/>
                      <a:pt x="29173" y="2089663"/>
                    </a:cubicBezTo>
                    <a:cubicBezTo>
                      <a:pt x="28453" y="2082100"/>
                      <a:pt x="28093" y="2069134"/>
                      <a:pt x="27372" y="2055447"/>
                    </a:cubicBezTo>
                    <a:cubicBezTo>
                      <a:pt x="27372" y="2048604"/>
                      <a:pt x="27012" y="2041401"/>
                      <a:pt x="27012" y="2034918"/>
                    </a:cubicBezTo>
                    <a:cubicBezTo>
                      <a:pt x="27012" y="2028075"/>
                      <a:pt x="27012" y="2021952"/>
                      <a:pt x="27012" y="2016550"/>
                    </a:cubicBezTo>
                    <a:cubicBezTo>
                      <a:pt x="27012" y="2006105"/>
                      <a:pt x="26652" y="1999262"/>
                      <a:pt x="26292" y="2001423"/>
                    </a:cubicBezTo>
                    <a:lnTo>
                      <a:pt x="27012" y="1938395"/>
                    </a:lnTo>
                    <a:cubicBezTo>
                      <a:pt x="28453" y="1941996"/>
                      <a:pt x="27372" y="2070574"/>
                      <a:pt x="29893" y="2013669"/>
                    </a:cubicBezTo>
                    <a:cubicBezTo>
                      <a:pt x="28813" y="1902378"/>
                      <a:pt x="30614" y="1851956"/>
                      <a:pt x="27733" y="1746428"/>
                    </a:cubicBezTo>
                    <a:cubicBezTo>
                      <a:pt x="24491" y="1779203"/>
                      <a:pt x="28453" y="1885451"/>
                      <a:pt x="25932" y="1954242"/>
                    </a:cubicBezTo>
                    <a:cubicBezTo>
                      <a:pt x="25932" y="1925429"/>
                      <a:pt x="25932" y="1900938"/>
                      <a:pt x="25211" y="1877527"/>
                    </a:cubicBezTo>
                    <a:cubicBezTo>
                      <a:pt x="25211" y="1909942"/>
                      <a:pt x="24851" y="1943077"/>
                      <a:pt x="24491" y="1977652"/>
                    </a:cubicBezTo>
                    <a:cubicBezTo>
                      <a:pt x="24491" y="2012228"/>
                      <a:pt x="23771" y="2047524"/>
                      <a:pt x="24491" y="2084621"/>
                    </a:cubicBezTo>
                    <a:cubicBezTo>
                      <a:pt x="24491" y="2090023"/>
                      <a:pt x="25572" y="2095425"/>
                      <a:pt x="26292" y="2101188"/>
                    </a:cubicBezTo>
                    <a:cubicBezTo>
                      <a:pt x="23771" y="2051846"/>
                      <a:pt x="25211" y="2017630"/>
                      <a:pt x="24851" y="2012948"/>
                    </a:cubicBezTo>
                    <a:cubicBezTo>
                      <a:pt x="24851" y="2029516"/>
                      <a:pt x="24851" y="2045003"/>
                      <a:pt x="25211" y="2059409"/>
                    </a:cubicBezTo>
                    <a:cubicBezTo>
                      <a:pt x="25211" y="2066612"/>
                      <a:pt x="25932" y="2073456"/>
                      <a:pt x="25932" y="2079938"/>
                    </a:cubicBezTo>
                    <a:cubicBezTo>
                      <a:pt x="25932" y="2083180"/>
                      <a:pt x="25932" y="2086421"/>
                      <a:pt x="26292" y="2089303"/>
                    </a:cubicBezTo>
                    <a:cubicBezTo>
                      <a:pt x="26292" y="2092184"/>
                      <a:pt x="27012" y="2095425"/>
                      <a:pt x="27372" y="2097947"/>
                    </a:cubicBezTo>
                    <a:cubicBezTo>
                      <a:pt x="28453" y="2109112"/>
                      <a:pt x="29533" y="2118476"/>
                      <a:pt x="30614" y="2125319"/>
                    </a:cubicBezTo>
                    <a:cubicBezTo>
                      <a:pt x="31334" y="2132162"/>
                      <a:pt x="32775" y="2136124"/>
                      <a:pt x="33495" y="2137204"/>
                    </a:cubicBezTo>
                    <a:cubicBezTo>
                      <a:pt x="33135" y="2133243"/>
                      <a:pt x="32415" y="2129641"/>
                      <a:pt x="32415" y="2125679"/>
                    </a:cubicBezTo>
                    <a:cubicBezTo>
                      <a:pt x="33135" y="2133603"/>
                      <a:pt x="34576" y="2141166"/>
                      <a:pt x="36016" y="2149090"/>
                    </a:cubicBezTo>
                    <a:cubicBezTo>
                      <a:pt x="37097" y="2156653"/>
                      <a:pt x="37817" y="2164217"/>
                      <a:pt x="38898" y="2171780"/>
                    </a:cubicBezTo>
                    <a:cubicBezTo>
                      <a:pt x="40338" y="2179343"/>
                      <a:pt x="41419" y="2186907"/>
                      <a:pt x="42859" y="2194470"/>
                    </a:cubicBezTo>
                    <a:close/>
                    <a:moveTo>
                      <a:pt x="3198963" y="2460270"/>
                    </a:moveTo>
                    <a:cubicBezTo>
                      <a:pt x="3197163" y="2463872"/>
                      <a:pt x="3195722" y="2466753"/>
                      <a:pt x="3195002" y="2468914"/>
                    </a:cubicBezTo>
                    <a:cubicBezTo>
                      <a:pt x="3196082" y="2466753"/>
                      <a:pt x="3194642" y="2468914"/>
                      <a:pt x="3198963" y="2460270"/>
                    </a:cubicBezTo>
                    <a:close/>
                    <a:moveTo>
                      <a:pt x="28093" y="907609"/>
                    </a:moveTo>
                    <a:cubicBezTo>
                      <a:pt x="27733" y="995129"/>
                      <a:pt x="27372" y="1083369"/>
                      <a:pt x="27012" y="1167287"/>
                    </a:cubicBezTo>
                    <a:cubicBezTo>
                      <a:pt x="31334" y="1015658"/>
                      <a:pt x="34936" y="909050"/>
                      <a:pt x="34936" y="1162244"/>
                    </a:cubicBezTo>
                    <a:lnTo>
                      <a:pt x="34936" y="1178812"/>
                    </a:lnTo>
                    <a:cubicBezTo>
                      <a:pt x="35656" y="1145677"/>
                      <a:pt x="36016" y="1088771"/>
                      <a:pt x="35656" y="1035107"/>
                    </a:cubicBezTo>
                    <a:cubicBezTo>
                      <a:pt x="34936" y="1013497"/>
                      <a:pt x="32775" y="967396"/>
                      <a:pt x="31334" y="927418"/>
                    </a:cubicBezTo>
                    <a:cubicBezTo>
                      <a:pt x="30614" y="907249"/>
                      <a:pt x="29533" y="888521"/>
                      <a:pt x="29173" y="874835"/>
                    </a:cubicBezTo>
                    <a:cubicBezTo>
                      <a:pt x="29173" y="867992"/>
                      <a:pt x="28453" y="862589"/>
                      <a:pt x="28453" y="858627"/>
                    </a:cubicBezTo>
                    <a:cubicBezTo>
                      <a:pt x="28453" y="855026"/>
                      <a:pt x="28453" y="852865"/>
                      <a:pt x="28093" y="852865"/>
                    </a:cubicBezTo>
                    <a:cubicBezTo>
                      <a:pt x="27012" y="868352"/>
                      <a:pt x="28093" y="890682"/>
                      <a:pt x="28093" y="918775"/>
                    </a:cubicBezTo>
                    <a:lnTo>
                      <a:pt x="29173" y="907609"/>
                    </a:lnTo>
                    <a:close/>
                    <a:moveTo>
                      <a:pt x="35296" y="845662"/>
                    </a:moveTo>
                    <a:cubicBezTo>
                      <a:pt x="37097" y="796319"/>
                      <a:pt x="35296" y="807484"/>
                      <a:pt x="35296" y="799921"/>
                    </a:cubicBezTo>
                    <a:cubicBezTo>
                      <a:pt x="34936" y="808565"/>
                      <a:pt x="34936" y="817209"/>
                      <a:pt x="34576" y="825853"/>
                    </a:cubicBezTo>
                    <a:cubicBezTo>
                      <a:pt x="34576" y="834497"/>
                      <a:pt x="34215" y="843140"/>
                      <a:pt x="34576" y="851784"/>
                    </a:cubicBezTo>
                    <a:cubicBezTo>
                      <a:pt x="34576" y="845301"/>
                      <a:pt x="35296" y="842060"/>
                      <a:pt x="35656" y="845662"/>
                    </a:cubicBezTo>
                    <a:close/>
                    <a:moveTo>
                      <a:pt x="34215" y="802442"/>
                    </a:moveTo>
                    <a:cubicBezTo>
                      <a:pt x="34215" y="807845"/>
                      <a:pt x="34215" y="812887"/>
                      <a:pt x="33855" y="815048"/>
                    </a:cubicBezTo>
                    <a:lnTo>
                      <a:pt x="33855" y="802442"/>
                    </a:lnTo>
                    <a:close/>
                    <a:moveTo>
                      <a:pt x="32054" y="1766237"/>
                    </a:moveTo>
                    <a:cubicBezTo>
                      <a:pt x="32054" y="1764076"/>
                      <a:pt x="32054" y="1763356"/>
                      <a:pt x="32054" y="1761195"/>
                    </a:cubicBezTo>
                    <a:cubicBezTo>
                      <a:pt x="32054" y="1773080"/>
                      <a:pt x="32054" y="1784605"/>
                      <a:pt x="32054" y="1796851"/>
                    </a:cubicBezTo>
                    <a:cubicBezTo>
                      <a:pt x="32054" y="1792169"/>
                      <a:pt x="32054" y="1783165"/>
                      <a:pt x="32054" y="1766237"/>
                    </a:cubicBezTo>
                    <a:close/>
                    <a:moveTo>
                      <a:pt x="34215" y="1665752"/>
                    </a:moveTo>
                    <a:lnTo>
                      <a:pt x="32415" y="1653866"/>
                    </a:lnTo>
                    <a:cubicBezTo>
                      <a:pt x="32415" y="1664671"/>
                      <a:pt x="32415" y="1675836"/>
                      <a:pt x="32415" y="1687361"/>
                    </a:cubicBezTo>
                    <a:cubicBezTo>
                      <a:pt x="33135" y="1683760"/>
                      <a:pt x="33855" y="1679798"/>
                      <a:pt x="34215" y="1665752"/>
                    </a:cubicBezTo>
                    <a:close/>
                    <a:moveTo>
                      <a:pt x="39618" y="1342326"/>
                    </a:moveTo>
                    <a:cubicBezTo>
                      <a:pt x="37817" y="1321796"/>
                      <a:pt x="37457" y="1253726"/>
                      <a:pt x="35296" y="1249404"/>
                    </a:cubicBezTo>
                    <a:cubicBezTo>
                      <a:pt x="34576" y="1245082"/>
                      <a:pt x="34576" y="1259488"/>
                      <a:pt x="34215" y="1275696"/>
                    </a:cubicBezTo>
                    <a:cubicBezTo>
                      <a:pt x="34215" y="1293704"/>
                      <a:pt x="34215" y="1312792"/>
                      <a:pt x="34215" y="1333322"/>
                    </a:cubicBezTo>
                    <a:cubicBezTo>
                      <a:pt x="34215" y="1334042"/>
                      <a:pt x="34936" y="1338004"/>
                      <a:pt x="35296" y="1344847"/>
                    </a:cubicBezTo>
                    <a:cubicBezTo>
                      <a:pt x="35296" y="1324678"/>
                      <a:pt x="36016" y="1311352"/>
                      <a:pt x="37457" y="1319275"/>
                    </a:cubicBezTo>
                    <a:cubicBezTo>
                      <a:pt x="34576" y="1370779"/>
                      <a:pt x="39618" y="1365736"/>
                      <a:pt x="38898" y="1421561"/>
                    </a:cubicBezTo>
                    <a:cubicBezTo>
                      <a:pt x="40338" y="1439209"/>
                      <a:pt x="40338" y="1359253"/>
                      <a:pt x="39978" y="1342326"/>
                    </a:cubicBezTo>
                    <a:close/>
                    <a:moveTo>
                      <a:pt x="3207967" y="439758"/>
                    </a:moveTo>
                    <a:cubicBezTo>
                      <a:pt x="3208688" y="441199"/>
                      <a:pt x="3210849" y="446241"/>
                      <a:pt x="3214090" y="453084"/>
                    </a:cubicBezTo>
                    <a:cubicBezTo>
                      <a:pt x="3207247" y="441919"/>
                      <a:pt x="3200404" y="430754"/>
                      <a:pt x="3193561" y="419589"/>
                    </a:cubicBezTo>
                    <a:cubicBezTo>
                      <a:pt x="3188879" y="412026"/>
                      <a:pt x="3184557" y="404823"/>
                      <a:pt x="3179875" y="397980"/>
                    </a:cubicBezTo>
                    <a:cubicBezTo>
                      <a:pt x="3177714" y="394378"/>
                      <a:pt x="3175553" y="390776"/>
                      <a:pt x="3173392" y="387535"/>
                    </a:cubicBezTo>
                    <a:cubicBezTo>
                      <a:pt x="3171231" y="384293"/>
                      <a:pt x="3168710" y="380692"/>
                      <a:pt x="3166549" y="377450"/>
                    </a:cubicBezTo>
                    <a:cubicBezTo>
                      <a:pt x="3161867" y="370967"/>
                      <a:pt x="3157545" y="364124"/>
                      <a:pt x="3153223" y="357641"/>
                    </a:cubicBezTo>
                    <a:cubicBezTo>
                      <a:pt x="3148901" y="351158"/>
                      <a:pt x="3143859" y="345036"/>
                      <a:pt x="3139176" y="338913"/>
                    </a:cubicBezTo>
                    <a:cubicBezTo>
                      <a:pt x="3134494" y="332790"/>
                      <a:pt x="3130172" y="326667"/>
                      <a:pt x="3125130" y="320905"/>
                    </a:cubicBezTo>
                    <a:cubicBezTo>
                      <a:pt x="3120088" y="315142"/>
                      <a:pt x="3115046" y="309380"/>
                      <a:pt x="3110363" y="303617"/>
                    </a:cubicBezTo>
                    <a:cubicBezTo>
                      <a:pt x="3107842" y="300736"/>
                      <a:pt x="3105321" y="297854"/>
                      <a:pt x="3102800" y="294973"/>
                    </a:cubicBezTo>
                    <a:cubicBezTo>
                      <a:pt x="3100279" y="292092"/>
                      <a:pt x="3097398" y="289571"/>
                      <a:pt x="3094876" y="286689"/>
                    </a:cubicBezTo>
                    <a:cubicBezTo>
                      <a:pt x="3089474" y="281287"/>
                      <a:pt x="3083711" y="275884"/>
                      <a:pt x="3078309" y="270482"/>
                    </a:cubicBezTo>
                    <a:cubicBezTo>
                      <a:pt x="3077229" y="269041"/>
                      <a:pt x="3075788" y="267961"/>
                      <a:pt x="3074707" y="266520"/>
                    </a:cubicBezTo>
                    <a:cubicBezTo>
                      <a:pt x="3073627" y="265440"/>
                      <a:pt x="3072186" y="263999"/>
                      <a:pt x="3071106" y="262919"/>
                    </a:cubicBezTo>
                    <a:cubicBezTo>
                      <a:pt x="3068945" y="260398"/>
                      <a:pt x="3066784" y="258237"/>
                      <a:pt x="3064623" y="256076"/>
                    </a:cubicBezTo>
                    <a:cubicBezTo>
                      <a:pt x="3060661" y="251754"/>
                      <a:pt x="3057059" y="248152"/>
                      <a:pt x="3053818" y="244550"/>
                    </a:cubicBezTo>
                    <a:cubicBezTo>
                      <a:pt x="3047335" y="237347"/>
                      <a:pt x="3041933" y="231945"/>
                      <a:pt x="3036530" y="226542"/>
                    </a:cubicBezTo>
                    <a:cubicBezTo>
                      <a:pt x="3047695" y="235906"/>
                      <a:pt x="3057059" y="245631"/>
                      <a:pt x="3065343" y="253554"/>
                    </a:cubicBezTo>
                    <a:cubicBezTo>
                      <a:pt x="3069305" y="257156"/>
                      <a:pt x="3073267" y="260758"/>
                      <a:pt x="3077229" y="264359"/>
                    </a:cubicBezTo>
                    <a:cubicBezTo>
                      <a:pt x="3080830" y="267961"/>
                      <a:pt x="3084072" y="271202"/>
                      <a:pt x="3087313" y="274444"/>
                    </a:cubicBezTo>
                    <a:cubicBezTo>
                      <a:pt x="3093796" y="280927"/>
                      <a:pt x="3099559" y="286689"/>
                      <a:pt x="3104601" y="292092"/>
                    </a:cubicBezTo>
                    <a:cubicBezTo>
                      <a:pt x="3114685" y="303257"/>
                      <a:pt x="3122249" y="312261"/>
                      <a:pt x="3128372" y="319464"/>
                    </a:cubicBezTo>
                    <a:cubicBezTo>
                      <a:pt x="3140257" y="334591"/>
                      <a:pt x="3146380" y="343235"/>
                      <a:pt x="3151422" y="351158"/>
                    </a:cubicBezTo>
                    <a:cubicBezTo>
                      <a:pt x="3156824" y="359082"/>
                      <a:pt x="3160786" y="366285"/>
                      <a:pt x="3169070" y="378531"/>
                    </a:cubicBezTo>
                    <a:cubicBezTo>
                      <a:pt x="3171231" y="381772"/>
                      <a:pt x="3173752" y="385014"/>
                      <a:pt x="3176273" y="388976"/>
                    </a:cubicBezTo>
                    <a:cubicBezTo>
                      <a:pt x="3178794" y="392937"/>
                      <a:pt x="3181676" y="397259"/>
                      <a:pt x="3184917" y="402302"/>
                    </a:cubicBezTo>
                    <a:cubicBezTo>
                      <a:pt x="3188159" y="407344"/>
                      <a:pt x="3191760" y="412746"/>
                      <a:pt x="3195722" y="418869"/>
                    </a:cubicBezTo>
                    <a:cubicBezTo>
                      <a:pt x="3199684" y="424992"/>
                      <a:pt x="3203646" y="431835"/>
                      <a:pt x="3208328" y="439758"/>
                    </a:cubicBezTo>
                    <a:close/>
                    <a:moveTo>
                      <a:pt x="2553552" y="23771"/>
                    </a:moveTo>
                    <a:cubicBezTo>
                      <a:pt x="2560756" y="24131"/>
                      <a:pt x="2563277" y="23771"/>
                      <a:pt x="2563277" y="23771"/>
                    </a:cubicBezTo>
                    <a:cubicBezTo>
                      <a:pt x="2553552" y="23411"/>
                      <a:pt x="2543828" y="22690"/>
                      <a:pt x="2534103" y="22330"/>
                    </a:cubicBezTo>
                    <a:cubicBezTo>
                      <a:pt x="2524379" y="22330"/>
                      <a:pt x="2515015" y="22330"/>
                      <a:pt x="2505651" y="22330"/>
                    </a:cubicBezTo>
                    <a:cubicBezTo>
                      <a:pt x="2496286" y="22330"/>
                      <a:pt x="2486922" y="22330"/>
                      <a:pt x="2477918" y="22690"/>
                    </a:cubicBezTo>
                    <a:cubicBezTo>
                      <a:pt x="2468914" y="22690"/>
                      <a:pt x="2459910" y="23050"/>
                      <a:pt x="2450906" y="23411"/>
                    </a:cubicBezTo>
                    <a:cubicBezTo>
                      <a:pt x="2415250" y="24131"/>
                      <a:pt x="2382115" y="24491"/>
                      <a:pt x="2350781" y="25211"/>
                    </a:cubicBezTo>
                    <a:cubicBezTo>
                      <a:pt x="2288473" y="25932"/>
                      <a:pt x="2234808" y="26292"/>
                      <a:pt x="2192669" y="26292"/>
                    </a:cubicBezTo>
                    <a:cubicBezTo>
                      <a:pt x="2209237" y="28093"/>
                      <a:pt x="2284871" y="29173"/>
                      <a:pt x="2320887" y="29893"/>
                    </a:cubicBezTo>
                    <a:lnTo>
                      <a:pt x="2288833" y="31694"/>
                    </a:lnTo>
                    <a:lnTo>
                      <a:pt x="2269024" y="30254"/>
                    </a:lnTo>
                    <a:lnTo>
                      <a:pt x="2213559" y="32054"/>
                    </a:lnTo>
                    <a:cubicBezTo>
                      <a:pt x="2229046" y="33495"/>
                      <a:pt x="2273706" y="33135"/>
                      <a:pt x="2303599" y="33855"/>
                    </a:cubicBezTo>
                    <a:cubicBezTo>
                      <a:pt x="2306121" y="33855"/>
                      <a:pt x="2401924" y="31334"/>
                      <a:pt x="2428576" y="30254"/>
                    </a:cubicBezTo>
                    <a:lnTo>
                      <a:pt x="2352221" y="28813"/>
                    </a:lnTo>
                    <a:cubicBezTo>
                      <a:pt x="2362666" y="28813"/>
                      <a:pt x="2392920" y="28813"/>
                      <a:pt x="2426055" y="28813"/>
                    </a:cubicBezTo>
                    <a:cubicBezTo>
                      <a:pt x="2442622" y="28813"/>
                      <a:pt x="2459550" y="28813"/>
                      <a:pt x="2475037" y="28813"/>
                    </a:cubicBezTo>
                    <a:cubicBezTo>
                      <a:pt x="2482960" y="28813"/>
                      <a:pt x="2490164" y="28813"/>
                      <a:pt x="2496647" y="28813"/>
                    </a:cubicBezTo>
                    <a:cubicBezTo>
                      <a:pt x="2503130" y="28813"/>
                      <a:pt x="2509252" y="28813"/>
                      <a:pt x="2514294" y="28813"/>
                    </a:cubicBezTo>
                    <a:cubicBezTo>
                      <a:pt x="2514294" y="28813"/>
                      <a:pt x="2510333" y="28093"/>
                      <a:pt x="2503850" y="27733"/>
                    </a:cubicBezTo>
                    <a:cubicBezTo>
                      <a:pt x="2497367" y="27372"/>
                      <a:pt x="2488363" y="27012"/>
                      <a:pt x="2479359" y="27012"/>
                    </a:cubicBezTo>
                    <a:cubicBezTo>
                      <a:pt x="2460990" y="27012"/>
                      <a:pt x="2441542" y="27012"/>
                      <a:pt x="2437220" y="28093"/>
                    </a:cubicBezTo>
                    <a:cubicBezTo>
                      <a:pt x="2428936" y="26652"/>
                      <a:pt x="2508892" y="26652"/>
                      <a:pt x="2458469" y="25211"/>
                    </a:cubicBezTo>
                    <a:cubicBezTo>
                      <a:pt x="2466033" y="25211"/>
                      <a:pt x="2473956" y="25211"/>
                      <a:pt x="2482600" y="24851"/>
                    </a:cubicBezTo>
                    <a:cubicBezTo>
                      <a:pt x="2486922" y="24851"/>
                      <a:pt x="2491244" y="24851"/>
                      <a:pt x="2495566" y="24851"/>
                    </a:cubicBezTo>
                    <a:cubicBezTo>
                      <a:pt x="2499888" y="24851"/>
                      <a:pt x="2504570" y="24851"/>
                      <a:pt x="2508892" y="24851"/>
                    </a:cubicBezTo>
                    <a:cubicBezTo>
                      <a:pt x="2517896" y="24851"/>
                      <a:pt x="2527260" y="25211"/>
                      <a:pt x="2536264" y="25572"/>
                    </a:cubicBezTo>
                    <a:cubicBezTo>
                      <a:pt x="2545629" y="26292"/>
                      <a:pt x="2554993" y="27012"/>
                      <a:pt x="2563997" y="27733"/>
                    </a:cubicBezTo>
                    <a:cubicBezTo>
                      <a:pt x="2568679" y="28093"/>
                      <a:pt x="2573001" y="28453"/>
                      <a:pt x="2577683" y="28813"/>
                    </a:cubicBezTo>
                    <a:cubicBezTo>
                      <a:pt x="2582005" y="29173"/>
                      <a:pt x="2586687" y="29893"/>
                      <a:pt x="2591009" y="30614"/>
                    </a:cubicBezTo>
                    <a:cubicBezTo>
                      <a:pt x="2599653" y="31694"/>
                      <a:pt x="2608297" y="33135"/>
                      <a:pt x="2616221" y="34215"/>
                    </a:cubicBezTo>
                    <a:cubicBezTo>
                      <a:pt x="2632068" y="36737"/>
                      <a:pt x="2646114" y="39978"/>
                      <a:pt x="2656919" y="41779"/>
                    </a:cubicBezTo>
                    <a:cubicBezTo>
                      <a:pt x="2659080" y="42859"/>
                      <a:pt x="2661601" y="44300"/>
                      <a:pt x="2663762" y="45741"/>
                    </a:cubicBezTo>
                    <a:cubicBezTo>
                      <a:pt x="2675647" y="48622"/>
                      <a:pt x="2683211" y="50423"/>
                      <a:pt x="2689334" y="51503"/>
                    </a:cubicBezTo>
                    <a:cubicBezTo>
                      <a:pt x="2695456" y="52584"/>
                      <a:pt x="2699778" y="53304"/>
                      <a:pt x="2704460" y="54385"/>
                    </a:cubicBezTo>
                    <a:cubicBezTo>
                      <a:pt x="2709142" y="55465"/>
                      <a:pt x="2713825" y="56546"/>
                      <a:pt x="2721028" y="58346"/>
                    </a:cubicBezTo>
                    <a:cubicBezTo>
                      <a:pt x="2728231" y="60147"/>
                      <a:pt x="2737595" y="62668"/>
                      <a:pt x="2751282" y="67711"/>
                    </a:cubicBezTo>
                    <a:cubicBezTo>
                      <a:pt x="2746960" y="66270"/>
                      <a:pt x="2743358" y="65189"/>
                      <a:pt x="2740477" y="64109"/>
                    </a:cubicBezTo>
                    <a:cubicBezTo>
                      <a:pt x="2737235" y="63028"/>
                      <a:pt x="2734714" y="62668"/>
                      <a:pt x="2732553" y="61948"/>
                    </a:cubicBezTo>
                    <a:cubicBezTo>
                      <a:pt x="2728231" y="60867"/>
                      <a:pt x="2725350" y="60147"/>
                      <a:pt x="2723909" y="59787"/>
                    </a:cubicBezTo>
                    <a:cubicBezTo>
                      <a:pt x="2721028" y="59067"/>
                      <a:pt x="2722829" y="59787"/>
                      <a:pt x="2724990" y="60867"/>
                    </a:cubicBezTo>
                    <a:cubicBezTo>
                      <a:pt x="2729312" y="62668"/>
                      <a:pt x="2735434" y="65189"/>
                      <a:pt x="2708782" y="57626"/>
                    </a:cubicBezTo>
                    <a:cubicBezTo>
                      <a:pt x="2717426" y="60507"/>
                      <a:pt x="2717066" y="61228"/>
                      <a:pt x="2721748" y="63028"/>
                    </a:cubicBezTo>
                    <a:cubicBezTo>
                      <a:pt x="2726430" y="64829"/>
                      <a:pt x="2735434" y="67350"/>
                      <a:pt x="2762086" y="76715"/>
                    </a:cubicBezTo>
                    <a:cubicBezTo>
                      <a:pt x="2767849" y="78155"/>
                      <a:pt x="2772891" y="79596"/>
                      <a:pt x="2777573" y="81037"/>
                    </a:cubicBezTo>
                    <a:cubicBezTo>
                      <a:pt x="2782255" y="82837"/>
                      <a:pt x="2786217" y="84278"/>
                      <a:pt x="2790179" y="85719"/>
                    </a:cubicBezTo>
                    <a:cubicBezTo>
                      <a:pt x="2798103" y="88960"/>
                      <a:pt x="2804586" y="91841"/>
                      <a:pt x="2811429" y="94723"/>
                    </a:cubicBezTo>
                    <a:cubicBezTo>
                      <a:pt x="2817912" y="97604"/>
                      <a:pt x="2824394" y="101206"/>
                      <a:pt x="2831598" y="104447"/>
                    </a:cubicBezTo>
                    <a:cubicBezTo>
                      <a:pt x="2835199" y="106248"/>
                      <a:pt x="2839161" y="107689"/>
                      <a:pt x="2843483" y="109489"/>
                    </a:cubicBezTo>
                    <a:cubicBezTo>
                      <a:pt x="2847805" y="111290"/>
                      <a:pt x="2852487" y="113451"/>
                      <a:pt x="2857529" y="115612"/>
                    </a:cubicBezTo>
                    <a:cubicBezTo>
                      <a:pt x="2883101" y="130019"/>
                      <a:pt x="2828716" y="103006"/>
                      <a:pt x="2879859" y="129659"/>
                    </a:cubicBezTo>
                    <a:cubicBezTo>
                      <a:pt x="2894626" y="137222"/>
                      <a:pt x="2905071" y="143345"/>
                      <a:pt x="2913355" y="147306"/>
                    </a:cubicBezTo>
                    <a:cubicBezTo>
                      <a:pt x="2917316" y="149467"/>
                      <a:pt x="2920558" y="151268"/>
                      <a:pt x="2923439" y="152709"/>
                    </a:cubicBezTo>
                    <a:cubicBezTo>
                      <a:pt x="2926320" y="154150"/>
                      <a:pt x="2928481" y="155230"/>
                      <a:pt x="2929922" y="156311"/>
                    </a:cubicBezTo>
                    <a:cubicBezTo>
                      <a:pt x="2937125" y="159912"/>
                      <a:pt x="2937485" y="159192"/>
                      <a:pt x="2940007" y="159552"/>
                    </a:cubicBezTo>
                    <a:cubicBezTo>
                      <a:pt x="2933524" y="155230"/>
                      <a:pt x="2927761" y="151628"/>
                      <a:pt x="2922359" y="148027"/>
                    </a:cubicBezTo>
                    <a:cubicBezTo>
                      <a:pt x="2916956" y="144785"/>
                      <a:pt x="2911914" y="142264"/>
                      <a:pt x="2907592" y="139743"/>
                    </a:cubicBezTo>
                    <a:cubicBezTo>
                      <a:pt x="2898588" y="134701"/>
                      <a:pt x="2891025" y="130739"/>
                      <a:pt x="2883821" y="127498"/>
                    </a:cubicBezTo>
                    <a:cubicBezTo>
                      <a:pt x="2876618" y="124256"/>
                      <a:pt x="2869415" y="121015"/>
                      <a:pt x="2861491" y="117053"/>
                    </a:cubicBezTo>
                    <a:cubicBezTo>
                      <a:pt x="2857529" y="115252"/>
                      <a:pt x="2853207" y="113091"/>
                      <a:pt x="2848525" y="110930"/>
                    </a:cubicBezTo>
                    <a:cubicBezTo>
                      <a:pt x="2843843" y="108769"/>
                      <a:pt x="2838441" y="106608"/>
                      <a:pt x="2832678" y="103727"/>
                    </a:cubicBezTo>
                    <a:lnTo>
                      <a:pt x="2844564" y="108409"/>
                    </a:lnTo>
                    <a:lnTo>
                      <a:pt x="2850326" y="110930"/>
                    </a:lnTo>
                    <a:lnTo>
                      <a:pt x="2856089" y="113451"/>
                    </a:lnTo>
                    <a:lnTo>
                      <a:pt x="2879139" y="124256"/>
                    </a:lnTo>
                    <a:cubicBezTo>
                      <a:pt x="2887063" y="127498"/>
                      <a:pt x="2894266" y="131819"/>
                      <a:pt x="2901829" y="135781"/>
                    </a:cubicBezTo>
                    <a:cubicBezTo>
                      <a:pt x="2909393" y="139743"/>
                      <a:pt x="2916956" y="143345"/>
                      <a:pt x="2924160" y="147667"/>
                    </a:cubicBezTo>
                    <a:cubicBezTo>
                      <a:pt x="2916236" y="142624"/>
                      <a:pt x="2909393" y="138302"/>
                      <a:pt x="2902910" y="134701"/>
                    </a:cubicBezTo>
                    <a:cubicBezTo>
                      <a:pt x="2896787" y="131099"/>
                      <a:pt x="2891025" y="127858"/>
                      <a:pt x="2885982" y="124976"/>
                    </a:cubicBezTo>
                    <a:cubicBezTo>
                      <a:pt x="2894986" y="130019"/>
                      <a:pt x="2903270" y="134341"/>
                      <a:pt x="2910833" y="138663"/>
                    </a:cubicBezTo>
                    <a:cubicBezTo>
                      <a:pt x="2914795" y="140824"/>
                      <a:pt x="2918397" y="142624"/>
                      <a:pt x="2921998" y="144425"/>
                    </a:cubicBezTo>
                    <a:cubicBezTo>
                      <a:pt x="2925600" y="146586"/>
                      <a:pt x="2928842" y="148387"/>
                      <a:pt x="2932083" y="150188"/>
                    </a:cubicBezTo>
                    <a:cubicBezTo>
                      <a:pt x="2939286" y="154510"/>
                      <a:pt x="2946129" y="158472"/>
                      <a:pt x="2952612" y="162073"/>
                    </a:cubicBezTo>
                    <a:cubicBezTo>
                      <a:pt x="2946489" y="158111"/>
                      <a:pt x="2940367" y="154150"/>
                      <a:pt x="2934604" y="150548"/>
                    </a:cubicBezTo>
                    <a:cubicBezTo>
                      <a:pt x="2928842" y="146946"/>
                      <a:pt x="2923079" y="142985"/>
                      <a:pt x="2917316" y="139743"/>
                    </a:cubicBezTo>
                    <a:cubicBezTo>
                      <a:pt x="2905791" y="133260"/>
                      <a:pt x="2895707" y="127137"/>
                      <a:pt x="2886342" y="121735"/>
                    </a:cubicBezTo>
                    <a:cubicBezTo>
                      <a:pt x="2867614" y="112011"/>
                      <a:pt x="2854288" y="104807"/>
                      <a:pt x="2850326" y="102286"/>
                    </a:cubicBezTo>
                    <a:cubicBezTo>
                      <a:pt x="2852847" y="103006"/>
                      <a:pt x="2855368" y="104087"/>
                      <a:pt x="2857890" y="104807"/>
                    </a:cubicBezTo>
                    <a:cubicBezTo>
                      <a:pt x="2853568" y="102286"/>
                      <a:pt x="2848165" y="99765"/>
                      <a:pt x="2842403" y="96884"/>
                    </a:cubicBezTo>
                    <a:cubicBezTo>
                      <a:pt x="2836640" y="94363"/>
                      <a:pt x="2830517" y="91481"/>
                      <a:pt x="2824755" y="88960"/>
                    </a:cubicBezTo>
                    <a:cubicBezTo>
                      <a:pt x="2821873" y="87520"/>
                      <a:pt x="2818992" y="86439"/>
                      <a:pt x="2816111" y="85359"/>
                    </a:cubicBezTo>
                    <a:cubicBezTo>
                      <a:pt x="2813229" y="84278"/>
                      <a:pt x="2810348" y="83198"/>
                      <a:pt x="2807827" y="82477"/>
                    </a:cubicBezTo>
                    <a:cubicBezTo>
                      <a:pt x="2802424" y="80676"/>
                      <a:pt x="2797742" y="78876"/>
                      <a:pt x="2794141" y="77795"/>
                    </a:cubicBezTo>
                    <a:cubicBezTo>
                      <a:pt x="2788018" y="75634"/>
                      <a:pt x="2782255" y="72753"/>
                      <a:pt x="2776133" y="70952"/>
                    </a:cubicBezTo>
                    <a:cubicBezTo>
                      <a:pt x="2770010" y="68791"/>
                      <a:pt x="2763887" y="66990"/>
                      <a:pt x="2758125" y="65189"/>
                    </a:cubicBezTo>
                    <a:cubicBezTo>
                      <a:pt x="2752362" y="63389"/>
                      <a:pt x="2746599" y="61588"/>
                      <a:pt x="2741197" y="59787"/>
                    </a:cubicBezTo>
                    <a:cubicBezTo>
                      <a:pt x="2735794" y="58346"/>
                      <a:pt x="2730392" y="56906"/>
                      <a:pt x="2725350" y="55465"/>
                    </a:cubicBezTo>
                    <a:cubicBezTo>
                      <a:pt x="2715265" y="52944"/>
                      <a:pt x="2706621" y="50063"/>
                      <a:pt x="2699418" y="48262"/>
                    </a:cubicBezTo>
                    <a:cubicBezTo>
                      <a:pt x="2692215" y="46461"/>
                      <a:pt x="2687172" y="45020"/>
                      <a:pt x="2684651" y="44300"/>
                    </a:cubicBezTo>
                    <a:cubicBezTo>
                      <a:pt x="2691134" y="45380"/>
                      <a:pt x="2697617" y="46461"/>
                      <a:pt x="2704100" y="47902"/>
                    </a:cubicBezTo>
                    <a:cubicBezTo>
                      <a:pt x="2688613" y="44300"/>
                      <a:pt x="2676368" y="41419"/>
                      <a:pt x="2665923" y="39258"/>
                    </a:cubicBezTo>
                    <a:cubicBezTo>
                      <a:pt x="2655118" y="37097"/>
                      <a:pt x="2646114" y="35656"/>
                      <a:pt x="2636030" y="33855"/>
                    </a:cubicBezTo>
                    <a:cubicBezTo>
                      <a:pt x="2630987" y="33135"/>
                      <a:pt x="2626305" y="32054"/>
                      <a:pt x="2620903" y="31334"/>
                    </a:cubicBezTo>
                    <a:cubicBezTo>
                      <a:pt x="2615500" y="30614"/>
                      <a:pt x="2609738" y="29893"/>
                      <a:pt x="2603255" y="29173"/>
                    </a:cubicBezTo>
                    <a:cubicBezTo>
                      <a:pt x="2596772" y="28453"/>
                      <a:pt x="2589929" y="27372"/>
                      <a:pt x="2581645" y="26292"/>
                    </a:cubicBezTo>
                    <a:cubicBezTo>
                      <a:pt x="2573721" y="25572"/>
                      <a:pt x="2564717" y="24851"/>
                      <a:pt x="2554633" y="24131"/>
                    </a:cubicBezTo>
                    <a:close/>
                    <a:moveTo>
                      <a:pt x="479376" y="109129"/>
                    </a:moveTo>
                    <a:cubicBezTo>
                      <a:pt x="484058" y="107328"/>
                      <a:pt x="488380" y="105528"/>
                      <a:pt x="493423" y="103727"/>
                    </a:cubicBezTo>
                    <a:cubicBezTo>
                      <a:pt x="498105" y="101566"/>
                      <a:pt x="503507" y="100125"/>
                      <a:pt x="509270" y="97964"/>
                    </a:cubicBezTo>
                    <a:cubicBezTo>
                      <a:pt x="520795" y="93642"/>
                      <a:pt x="534121" y="88240"/>
                      <a:pt x="552129" y="82117"/>
                    </a:cubicBezTo>
                    <a:cubicBezTo>
                      <a:pt x="561133" y="78876"/>
                      <a:pt x="570858" y="74914"/>
                      <a:pt x="582383" y="71672"/>
                    </a:cubicBezTo>
                    <a:cubicBezTo>
                      <a:pt x="588145" y="69872"/>
                      <a:pt x="593908" y="68071"/>
                      <a:pt x="600391" y="65910"/>
                    </a:cubicBezTo>
                    <a:cubicBezTo>
                      <a:pt x="603632" y="64829"/>
                      <a:pt x="606874" y="63749"/>
                      <a:pt x="610115" y="62668"/>
                    </a:cubicBezTo>
                    <a:cubicBezTo>
                      <a:pt x="613357" y="61588"/>
                      <a:pt x="616958" y="60867"/>
                      <a:pt x="620560" y="59787"/>
                    </a:cubicBezTo>
                    <a:cubicBezTo>
                      <a:pt x="627763" y="57626"/>
                      <a:pt x="635327" y="55825"/>
                      <a:pt x="643250" y="53664"/>
                    </a:cubicBezTo>
                    <a:cubicBezTo>
                      <a:pt x="645411" y="52944"/>
                      <a:pt x="647212" y="52584"/>
                      <a:pt x="649373" y="51863"/>
                    </a:cubicBezTo>
                    <a:cubicBezTo>
                      <a:pt x="651534" y="51503"/>
                      <a:pt x="653695" y="50783"/>
                      <a:pt x="655856" y="50423"/>
                    </a:cubicBezTo>
                    <a:cubicBezTo>
                      <a:pt x="660178" y="49342"/>
                      <a:pt x="664500" y="48622"/>
                      <a:pt x="668822" y="47541"/>
                    </a:cubicBezTo>
                    <a:cubicBezTo>
                      <a:pt x="686830" y="42859"/>
                      <a:pt x="706639" y="39618"/>
                      <a:pt x="728969" y="35656"/>
                    </a:cubicBezTo>
                    <a:lnTo>
                      <a:pt x="715283" y="38537"/>
                    </a:lnTo>
                    <a:cubicBezTo>
                      <a:pt x="721045" y="37817"/>
                      <a:pt x="726448" y="36737"/>
                      <a:pt x="731850" y="36016"/>
                    </a:cubicBezTo>
                    <a:cubicBezTo>
                      <a:pt x="737613" y="35296"/>
                      <a:pt x="743015" y="34576"/>
                      <a:pt x="748418" y="34215"/>
                    </a:cubicBezTo>
                    <a:cubicBezTo>
                      <a:pt x="759583" y="32775"/>
                      <a:pt x="770748" y="31334"/>
                      <a:pt x="781913" y="30614"/>
                    </a:cubicBezTo>
                    <a:cubicBezTo>
                      <a:pt x="787675" y="30254"/>
                      <a:pt x="793078" y="29533"/>
                      <a:pt x="798840" y="29173"/>
                    </a:cubicBezTo>
                    <a:cubicBezTo>
                      <a:pt x="804603" y="28813"/>
                      <a:pt x="810005" y="28093"/>
                      <a:pt x="815768" y="27733"/>
                    </a:cubicBezTo>
                    <a:cubicBezTo>
                      <a:pt x="827293" y="27372"/>
                      <a:pt x="838458" y="26652"/>
                      <a:pt x="850344" y="26292"/>
                    </a:cubicBezTo>
                    <a:cubicBezTo>
                      <a:pt x="897165" y="25211"/>
                      <a:pt x="946147" y="24851"/>
                      <a:pt x="1001252" y="26292"/>
                    </a:cubicBezTo>
                    <a:cubicBezTo>
                      <a:pt x="947588" y="27733"/>
                      <a:pt x="950469" y="27733"/>
                      <a:pt x="891402" y="30974"/>
                    </a:cubicBezTo>
                    <a:lnTo>
                      <a:pt x="948668" y="29893"/>
                    </a:lnTo>
                    <a:cubicBezTo>
                      <a:pt x="932821" y="32054"/>
                      <a:pt x="990087" y="30974"/>
                      <a:pt x="1032226" y="30974"/>
                    </a:cubicBezTo>
                    <a:lnTo>
                      <a:pt x="995129" y="33495"/>
                    </a:lnTo>
                    <a:cubicBezTo>
                      <a:pt x="969918" y="32775"/>
                      <a:pt x="904368" y="32415"/>
                      <a:pt x="906169" y="33135"/>
                    </a:cubicBezTo>
                    <a:cubicBezTo>
                      <a:pt x="913372" y="33135"/>
                      <a:pt x="891762" y="32054"/>
                      <a:pt x="861509" y="31334"/>
                    </a:cubicBezTo>
                    <a:cubicBezTo>
                      <a:pt x="846382" y="30974"/>
                      <a:pt x="829454" y="31334"/>
                      <a:pt x="812527" y="31334"/>
                    </a:cubicBezTo>
                    <a:cubicBezTo>
                      <a:pt x="804243" y="31694"/>
                      <a:pt x="795959" y="32415"/>
                      <a:pt x="788036" y="33135"/>
                    </a:cubicBezTo>
                    <a:cubicBezTo>
                      <a:pt x="784074" y="33135"/>
                      <a:pt x="780112" y="33855"/>
                      <a:pt x="776510" y="33855"/>
                    </a:cubicBezTo>
                    <a:cubicBezTo>
                      <a:pt x="772909" y="33855"/>
                      <a:pt x="769307" y="34576"/>
                      <a:pt x="765706" y="34936"/>
                    </a:cubicBezTo>
                    <a:cubicBezTo>
                      <a:pt x="766426" y="34936"/>
                      <a:pt x="768947" y="34936"/>
                      <a:pt x="772549" y="34936"/>
                    </a:cubicBezTo>
                    <a:cubicBezTo>
                      <a:pt x="776150" y="34936"/>
                      <a:pt x="780832" y="34936"/>
                      <a:pt x="786235" y="34215"/>
                    </a:cubicBezTo>
                    <a:cubicBezTo>
                      <a:pt x="791637" y="34215"/>
                      <a:pt x="797760" y="33495"/>
                      <a:pt x="803523" y="33135"/>
                    </a:cubicBezTo>
                    <a:cubicBezTo>
                      <a:pt x="806404" y="33135"/>
                      <a:pt x="809645" y="32775"/>
                      <a:pt x="812527" y="32775"/>
                    </a:cubicBezTo>
                    <a:cubicBezTo>
                      <a:pt x="815408" y="32775"/>
                      <a:pt x="818649" y="32775"/>
                      <a:pt x="821531" y="32775"/>
                    </a:cubicBezTo>
                    <a:cubicBezTo>
                      <a:pt x="844581" y="32775"/>
                      <a:pt x="860428" y="32775"/>
                      <a:pt x="834857" y="34936"/>
                    </a:cubicBezTo>
                    <a:cubicBezTo>
                      <a:pt x="857187" y="33495"/>
                      <a:pt x="870153" y="34215"/>
                      <a:pt x="883119" y="34215"/>
                    </a:cubicBezTo>
                    <a:cubicBezTo>
                      <a:pt x="896084" y="34215"/>
                      <a:pt x="909410" y="34576"/>
                      <a:pt x="933181" y="34215"/>
                    </a:cubicBezTo>
                    <a:cubicBezTo>
                      <a:pt x="887440" y="35296"/>
                      <a:pt x="922016" y="36737"/>
                      <a:pt x="887801" y="37817"/>
                    </a:cubicBezTo>
                    <a:lnTo>
                      <a:pt x="965956" y="37097"/>
                    </a:lnTo>
                    <a:cubicBezTo>
                      <a:pt x="968117" y="37817"/>
                      <a:pt x="852145" y="38537"/>
                      <a:pt x="916253" y="40698"/>
                    </a:cubicBezTo>
                    <a:cubicBezTo>
                      <a:pt x="947588" y="39618"/>
                      <a:pt x="1031145" y="40698"/>
                      <a:pt x="1032586" y="38898"/>
                    </a:cubicBezTo>
                    <a:lnTo>
                      <a:pt x="1034387" y="39618"/>
                    </a:lnTo>
                    <a:cubicBezTo>
                      <a:pt x="1093093" y="39978"/>
                      <a:pt x="1059958" y="37097"/>
                      <a:pt x="1131991" y="38177"/>
                    </a:cubicBezTo>
                    <a:cubicBezTo>
                      <a:pt x="1132711" y="37097"/>
                      <a:pt x="1119025" y="36737"/>
                      <a:pt x="1093453" y="36737"/>
                    </a:cubicBezTo>
                    <a:cubicBezTo>
                      <a:pt x="1071844" y="37097"/>
                      <a:pt x="1068242" y="38537"/>
                      <a:pt x="1023582" y="38898"/>
                    </a:cubicBezTo>
                    <a:cubicBezTo>
                      <a:pt x="1003413" y="37457"/>
                      <a:pt x="1077606" y="38898"/>
                      <a:pt x="1046632" y="36737"/>
                    </a:cubicBezTo>
                    <a:cubicBezTo>
                      <a:pt x="1031145" y="35656"/>
                      <a:pt x="928139" y="37817"/>
                      <a:pt x="960914" y="34936"/>
                    </a:cubicBezTo>
                    <a:lnTo>
                      <a:pt x="1019260" y="34936"/>
                    </a:lnTo>
                    <a:cubicBezTo>
                      <a:pt x="1020701" y="33495"/>
                      <a:pt x="1063200" y="33495"/>
                      <a:pt x="1061759" y="32054"/>
                    </a:cubicBezTo>
                    <a:cubicBezTo>
                      <a:pt x="1097415" y="31334"/>
                      <a:pt x="1131270" y="33495"/>
                      <a:pt x="1167647" y="32054"/>
                    </a:cubicBezTo>
                    <a:cubicBezTo>
                      <a:pt x="1182774" y="30974"/>
                      <a:pt x="1156482" y="28453"/>
                      <a:pt x="1216629" y="29533"/>
                    </a:cubicBezTo>
                    <a:cubicBezTo>
                      <a:pt x="1263810" y="32415"/>
                      <a:pt x="1402833" y="31694"/>
                      <a:pt x="1455057" y="31334"/>
                    </a:cubicBezTo>
                    <a:lnTo>
                      <a:pt x="1500797" y="30254"/>
                    </a:lnTo>
                    <a:cubicBezTo>
                      <a:pt x="1496835" y="29173"/>
                      <a:pt x="1413638" y="30254"/>
                      <a:pt x="1442811" y="28813"/>
                    </a:cubicBezTo>
                    <a:lnTo>
                      <a:pt x="1513763" y="28813"/>
                    </a:lnTo>
                    <a:cubicBezTo>
                      <a:pt x="1513763" y="28453"/>
                      <a:pt x="1508361" y="28813"/>
                      <a:pt x="1508361" y="28813"/>
                    </a:cubicBezTo>
                    <a:cubicBezTo>
                      <a:pt x="1531771" y="28813"/>
                      <a:pt x="1555902" y="28093"/>
                      <a:pt x="1577512" y="27733"/>
                    </a:cubicBezTo>
                    <a:cubicBezTo>
                      <a:pt x="1555542" y="29173"/>
                      <a:pt x="1504039" y="28453"/>
                      <a:pt x="1514483" y="30614"/>
                    </a:cubicBezTo>
                    <a:cubicBezTo>
                      <a:pt x="1547978" y="30974"/>
                      <a:pt x="1553021" y="31694"/>
                      <a:pt x="1583635" y="31334"/>
                    </a:cubicBezTo>
                    <a:cubicBezTo>
                      <a:pt x="1576791" y="31334"/>
                      <a:pt x="1571029" y="31334"/>
                      <a:pt x="1572109" y="32054"/>
                    </a:cubicBezTo>
                    <a:cubicBezTo>
                      <a:pt x="1639820" y="32775"/>
                      <a:pt x="1637299" y="29893"/>
                      <a:pt x="1654226" y="29173"/>
                    </a:cubicBezTo>
                    <a:cubicBezTo>
                      <a:pt x="1722297" y="26652"/>
                      <a:pt x="1585796" y="26652"/>
                      <a:pt x="1594439" y="24851"/>
                    </a:cubicBezTo>
                    <a:lnTo>
                      <a:pt x="1792529" y="23771"/>
                    </a:lnTo>
                    <a:cubicBezTo>
                      <a:pt x="1775601" y="24491"/>
                      <a:pt x="1758674" y="25211"/>
                      <a:pt x="1764796" y="25932"/>
                    </a:cubicBezTo>
                    <a:cubicBezTo>
                      <a:pt x="1813418" y="27012"/>
                      <a:pt x="1765877" y="27372"/>
                      <a:pt x="1834308" y="27372"/>
                    </a:cubicBezTo>
                    <a:cubicBezTo>
                      <a:pt x="1829265" y="24491"/>
                      <a:pt x="1920387" y="25572"/>
                      <a:pt x="1968648" y="24131"/>
                    </a:cubicBezTo>
                    <a:cubicBezTo>
                      <a:pt x="1991339" y="25211"/>
                      <a:pt x="1995660" y="25572"/>
                      <a:pt x="1946678" y="25572"/>
                    </a:cubicBezTo>
                    <a:cubicBezTo>
                      <a:pt x="1952441" y="27372"/>
                      <a:pt x="2018351" y="26652"/>
                      <a:pt x="2042121" y="26652"/>
                    </a:cubicBezTo>
                    <a:cubicBezTo>
                      <a:pt x="2055808" y="26652"/>
                      <a:pt x="2078858" y="25932"/>
                      <a:pt x="2093625" y="25572"/>
                    </a:cubicBezTo>
                    <a:cubicBezTo>
                      <a:pt x="2073816" y="24851"/>
                      <a:pt x="2082460" y="23771"/>
                      <a:pt x="2124959" y="22690"/>
                    </a:cubicBezTo>
                    <a:lnTo>
                      <a:pt x="2127480" y="22690"/>
                    </a:lnTo>
                    <a:cubicBezTo>
                      <a:pt x="2057608" y="21970"/>
                      <a:pt x="1948479" y="19809"/>
                      <a:pt x="1904900" y="21610"/>
                    </a:cubicBezTo>
                    <a:lnTo>
                      <a:pt x="1917145" y="20889"/>
                    </a:lnTo>
                    <a:cubicBezTo>
                      <a:pt x="1836108" y="19449"/>
                      <a:pt x="1740665" y="24131"/>
                      <a:pt x="1703569" y="20889"/>
                    </a:cubicBezTo>
                    <a:cubicBezTo>
                      <a:pt x="1707170" y="19449"/>
                      <a:pt x="1687361" y="20889"/>
                      <a:pt x="1688802" y="18728"/>
                    </a:cubicBezTo>
                    <a:lnTo>
                      <a:pt x="1629015" y="20169"/>
                    </a:lnTo>
                    <a:lnTo>
                      <a:pt x="1641261" y="19449"/>
                    </a:lnTo>
                    <a:lnTo>
                      <a:pt x="1539695" y="19449"/>
                    </a:lnTo>
                    <a:cubicBezTo>
                      <a:pt x="1539695" y="19809"/>
                      <a:pt x="1542216" y="19449"/>
                      <a:pt x="1542216" y="19449"/>
                    </a:cubicBezTo>
                    <a:cubicBezTo>
                      <a:pt x="1493954" y="21250"/>
                      <a:pt x="1456137" y="22690"/>
                      <a:pt x="1425883" y="23771"/>
                    </a:cubicBezTo>
                    <a:cubicBezTo>
                      <a:pt x="1425883" y="24491"/>
                      <a:pt x="1428765" y="24851"/>
                      <a:pt x="1412918" y="25572"/>
                    </a:cubicBezTo>
                    <a:cubicBezTo>
                      <a:pt x="1396710" y="25932"/>
                      <a:pt x="1384465" y="25932"/>
                      <a:pt x="1373660" y="25932"/>
                    </a:cubicBezTo>
                    <a:cubicBezTo>
                      <a:pt x="1373660" y="25932"/>
                      <a:pt x="1373660" y="25932"/>
                      <a:pt x="1373660" y="25932"/>
                    </a:cubicBezTo>
                    <a:lnTo>
                      <a:pt x="1373660" y="25932"/>
                    </a:lnTo>
                    <a:cubicBezTo>
                      <a:pt x="1348809" y="25932"/>
                      <a:pt x="1332241" y="24491"/>
                      <a:pt x="1301627" y="24131"/>
                    </a:cubicBezTo>
                    <a:lnTo>
                      <a:pt x="1395990" y="24131"/>
                    </a:lnTo>
                    <a:cubicBezTo>
                      <a:pt x="1403553" y="22690"/>
                      <a:pt x="1395990" y="20889"/>
                      <a:pt x="1349529" y="20169"/>
                    </a:cubicBezTo>
                    <a:cubicBezTo>
                      <a:pt x="1368618" y="20169"/>
                      <a:pt x="1376181" y="19089"/>
                      <a:pt x="1353131" y="18728"/>
                    </a:cubicBezTo>
                    <a:cubicBezTo>
                      <a:pt x="1350609" y="19089"/>
                      <a:pt x="1291183" y="19449"/>
                      <a:pt x="1313873" y="20889"/>
                    </a:cubicBezTo>
                    <a:cubicBezTo>
                      <a:pt x="1224192" y="21250"/>
                      <a:pt x="1079047" y="17648"/>
                      <a:pt x="942905" y="20529"/>
                    </a:cubicBezTo>
                    <a:cubicBezTo>
                      <a:pt x="1040870" y="19089"/>
                      <a:pt x="864390" y="18728"/>
                      <a:pt x="973159" y="18008"/>
                    </a:cubicBezTo>
                    <a:cubicBezTo>
                      <a:pt x="935342" y="16928"/>
                      <a:pt x="919135" y="17288"/>
                      <a:pt x="902567" y="18008"/>
                    </a:cubicBezTo>
                    <a:cubicBezTo>
                      <a:pt x="894283" y="18368"/>
                      <a:pt x="886000" y="18728"/>
                      <a:pt x="874835" y="19089"/>
                    </a:cubicBezTo>
                    <a:cubicBezTo>
                      <a:pt x="863670" y="19089"/>
                      <a:pt x="849984" y="19809"/>
                      <a:pt x="830535" y="20169"/>
                    </a:cubicBezTo>
                    <a:cubicBezTo>
                      <a:pt x="827293" y="20169"/>
                      <a:pt x="837738" y="19449"/>
                      <a:pt x="851424" y="19089"/>
                    </a:cubicBezTo>
                    <a:cubicBezTo>
                      <a:pt x="865110" y="19089"/>
                      <a:pt x="881678" y="19089"/>
                      <a:pt x="890322" y="18008"/>
                    </a:cubicBezTo>
                    <a:cubicBezTo>
                      <a:pt x="858267" y="18008"/>
                      <a:pt x="828374" y="18008"/>
                      <a:pt x="799921" y="20169"/>
                    </a:cubicBezTo>
                    <a:cubicBezTo>
                      <a:pt x="771468" y="22330"/>
                      <a:pt x="744456" y="25932"/>
                      <a:pt x="717804" y="30614"/>
                    </a:cubicBezTo>
                    <a:cubicBezTo>
                      <a:pt x="664500" y="40338"/>
                      <a:pt x="612997" y="54745"/>
                      <a:pt x="554650" y="77075"/>
                    </a:cubicBezTo>
                    <a:lnTo>
                      <a:pt x="548888" y="77075"/>
                    </a:lnTo>
                    <a:cubicBezTo>
                      <a:pt x="543485" y="79596"/>
                      <a:pt x="537723" y="81757"/>
                      <a:pt x="531960" y="84278"/>
                    </a:cubicBezTo>
                    <a:cubicBezTo>
                      <a:pt x="526197" y="86799"/>
                      <a:pt x="520435" y="89680"/>
                      <a:pt x="514672" y="92202"/>
                    </a:cubicBezTo>
                    <a:cubicBezTo>
                      <a:pt x="508910" y="95083"/>
                      <a:pt x="502787" y="97604"/>
                      <a:pt x="496664" y="100485"/>
                    </a:cubicBezTo>
                    <a:cubicBezTo>
                      <a:pt x="490541" y="103367"/>
                      <a:pt x="484779" y="106608"/>
                      <a:pt x="478656" y="109850"/>
                    </a:cubicBezTo>
                    <a:close/>
                    <a:moveTo>
                      <a:pt x="280206" y="253915"/>
                    </a:moveTo>
                    <a:cubicBezTo>
                      <a:pt x="271563" y="262198"/>
                      <a:pt x="263279" y="271202"/>
                      <a:pt x="254995" y="279846"/>
                    </a:cubicBezTo>
                    <a:cubicBezTo>
                      <a:pt x="251033" y="284168"/>
                      <a:pt x="246711" y="288850"/>
                      <a:pt x="242389" y="293172"/>
                    </a:cubicBezTo>
                    <a:cubicBezTo>
                      <a:pt x="238428" y="297854"/>
                      <a:pt x="234466" y="302537"/>
                      <a:pt x="230504" y="307219"/>
                    </a:cubicBezTo>
                    <a:cubicBezTo>
                      <a:pt x="231945" y="305418"/>
                      <a:pt x="233745" y="303617"/>
                      <a:pt x="235186" y="301816"/>
                    </a:cubicBezTo>
                    <a:cubicBezTo>
                      <a:pt x="219699" y="320184"/>
                      <a:pt x="204932" y="339273"/>
                      <a:pt x="191246" y="358722"/>
                    </a:cubicBezTo>
                    <a:cubicBezTo>
                      <a:pt x="194488" y="354040"/>
                      <a:pt x="197729" y="350078"/>
                      <a:pt x="200971" y="346476"/>
                    </a:cubicBezTo>
                    <a:cubicBezTo>
                      <a:pt x="204212" y="342875"/>
                      <a:pt x="207093" y="339273"/>
                      <a:pt x="209615" y="336032"/>
                    </a:cubicBezTo>
                    <a:cubicBezTo>
                      <a:pt x="214657" y="329909"/>
                      <a:pt x="218619" y="325587"/>
                      <a:pt x="220419" y="323786"/>
                    </a:cubicBezTo>
                    <a:cubicBezTo>
                      <a:pt x="224021" y="320184"/>
                      <a:pt x="219699" y="327028"/>
                      <a:pt x="200971" y="351519"/>
                    </a:cubicBezTo>
                    <a:cubicBezTo>
                      <a:pt x="203492" y="346837"/>
                      <a:pt x="191606" y="360523"/>
                      <a:pt x="204572" y="343595"/>
                    </a:cubicBezTo>
                    <a:cubicBezTo>
                      <a:pt x="201331" y="347557"/>
                      <a:pt x="197369" y="352239"/>
                      <a:pt x="193407" y="357281"/>
                    </a:cubicBezTo>
                    <a:cubicBezTo>
                      <a:pt x="189446" y="362323"/>
                      <a:pt x="185484" y="368086"/>
                      <a:pt x="181522" y="373489"/>
                    </a:cubicBezTo>
                    <a:cubicBezTo>
                      <a:pt x="172878" y="384654"/>
                      <a:pt x="165315" y="396899"/>
                      <a:pt x="158472" y="407344"/>
                    </a:cubicBezTo>
                    <a:cubicBezTo>
                      <a:pt x="155230" y="412746"/>
                      <a:pt x="151989" y="417428"/>
                      <a:pt x="149467" y="421750"/>
                    </a:cubicBezTo>
                    <a:cubicBezTo>
                      <a:pt x="146946" y="426072"/>
                      <a:pt x="145146" y="429674"/>
                      <a:pt x="143705" y="432195"/>
                    </a:cubicBezTo>
                    <a:cubicBezTo>
                      <a:pt x="141184" y="437237"/>
                      <a:pt x="140824" y="438678"/>
                      <a:pt x="144425" y="433996"/>
                    </a:cubicBezTo>
                    <a:cubicBezTo>
                      <a:pt x="149107" y="425352"/>
                      <a:pt x="152709" y="418509"/>
                      <a:pt x="155950" y="413467"/>
                    </a:cubicBezTo>
                    <a:cubicBezTo>
                      <a:pt x="159192" y="408424"/>
                      <a:pt x="161713" y="404463"/>
                      <a:pt x="163514" y="401941"/>
                    </a:cubicBezTo>
                    <a:cubicBezTo>
                      <a:pt x="167115" y="396539"/>
                      <a:pt x="168556" y="395458"/>
                      <a:pt x="169637" y="394378"/>
                    </a:cubicBezTo>
                    <a:cubicBezTo>
                      <a:pt x="171798" y="392937"/>
                      <a:pt x="172518" y="392937"/>
                      <a:pt x="189806" y="367006"/>
                    </a:cubicBezTo>
                    <a:cubicBezTo>
                      <a:pt x="185484" y="374209"/>
                      <a:pt x="180802" y="381052"/>
                      <a:pt x="176119" y="387895"/>
                    </a:cubicBezTo>
                    <a:cubicBezTo>
                      <a:pt x="171798" y="395098"/>
                      <a:pt x="167476" y="401941"/>
                      <a:pt x="163154" y="408784"/>
                    </a:cubicBezTo>
                    <a:cubicBezTo>
                      <a:pt x="154150" y="422471"/>
                      <a:pt x="146586" y="436877"/>
                      <a:pt x="139023" y="450563"/>
                    </a:cubicBezTo>
                    <a:cubicBezTo>
                      <a:pt x="154510" y="421390"/>
                      <a:pt x="131099" y="454885"/>
                      <a:pt x="109489" y="499545"/>
                    </a:cubicBezTo>
                    <a:cubicBezTo>
                      <a:pt x="107328" y="504588"/>
                      <a:pt x="104087" y="511431"/>
                      <a:pt x="100485" y="519715"/>
                    </a:cubicBezTo>
                    <a:cubicBezTo>
                      <a:pt x="99405" y="521876"/>
                      <a:pt x="98685" y="524036"/>
                      <a:pt x="97604" y="526197"/>
                    </a:cubicBezTo>
                    <a:cubicBezTo>
                      <a:pt x="96884" y="528358"/>
                      <a:pt x="95803" y="530880"/>
                      <a:pt x="94723" y="533040"/>
                    </a:cubicBezTo>
                    <a:cubicBezTo>
                      <a:pt x="92922" y="537723"/>
                      <a:pt x="90761" y="542765"/>
                      <a:pt x="88960" y="547807"/>
                    </a:cubicBezTo>
                    <a:cubicBezTo>
                      <a:pt x="86799" y="552849"/>
                      <a:pt x="84998" y="557892"/>
                      <a:pt x="82837" y="563294"/>
                    </a:cubicBezTo>
                    <a:cubicBezTo>
                      <a:pt x="81037" y="568697"/>
                      <a:pt x="79236" y="573739"/>
                      <a:pt x="77435" y="578781"/>
                    </a:cubicBezTo>
                    <a:cubicBezTo>
                      <a:pt x="75634" y="583823"/>
                      <a:pt x="74194" y="588866"/>
                      <a:pt x="72393" y="593908"/>
                    </a:cubicBezTo>
                    <a:cubicBezTo>
                      <a:pt x="71672" y="596429"/>
                      <a:pt x="70952" y="598590"/>
                      <a:pt x="70232" y="601111"/>
                    </a:cubicBezTo>
                    <a:cubicBezTo>
                      <a:pt x="69511" y="603272"/>
                      <a:pt x="69151" y="605793"/>
                      <a:pt x="68431" y="607954"/>
                    </a:cubicBezTo>
                    <a:cubicBezTo>
                      <a:pt x="70952" y="602192"/>
                      <a:pt x="70232" y="606514"/>
                      <a:pt x="70952" y="605793"/>
                    </a:cubicBezTo>
                    <a:cubicBezTo>
                      <a:pt x="71672" y="604713"/>
                      <a:pt x="74194" y="598590"/>
                      <a:pt x="83558" y="571218"/>
                    </a:cubicBezTo>
                    <a:cubicBezTo>
                      <a:pt x="81757" y="576260"/>
                      <a:pt x="79956" y="582023"/>
                      <a:pt x="78155" y="588506"/>
                    </a:cubicBezTo>
                    <a:cubicBezTo>
                      <a:pt x="76354" y="594988"/>
                      <a:pt x="73473" y="601832"/>
                      <a:pt x="71672" y="609035"/>
                    </a:cubicBezTo>
                    <a:cubicBezTo>
                      <a:pt x="67711" y="624162"/>
                      <a:pt x="62308" y="640729"/>
                      <a:pt x="57986" y="658737"/>
                    </a:cubicBezTo>
                    <a:cubicBezTo>
                      <a:pt x="60507" y="644331"/>
                      <a:pt x="67711" y="619479"/>
                      <a:pt x="66630" y="621280"/>
                    </a:cubicBezTo>
                    <a:cubicBezTo>
                      <a:pt x="64469" y="627043"/>
                      <a:pt x="62668" y="632806"/>
                      <a:pt x="60867" y="638928"/>
                    </a:cubicBezTo>
                    <a:cubicBezTo>
                      <a:pt x="59067" y="645051"/>
                      <a:pt x="57626" y="650814"/>
                      <a:pt x="56185" y="656576"/>
                    </a:cubicBezTo>
                    <a:cubicBezTo>
                      <a:pt x="54745" y="662339"/>
                      <a:pt x="53304" y="667741"/>
                      <a:pt x="52224" y="672784"/>
                    </a:cubicBezTo>
                    <a:cubicBezTo>
                      <a:pt x="51503" y="675305"/>
                      <a:pt x="51143" y="677826"/>
                      <a:pt x="50423" y="679987"/>
                    </a:cubicBezTo>
                    <a:cubicBezTo>
                      <a:pt x="50063" y="682148"/>
                      <a:pt x="49342" y="684309"/>
                      <a:pt x="48982" y="686110"/>
                    </a:cubicBezTo>
                    <a:cubicBezTo>
                      <a:pt x="46821" y="698355"/>
                      <a:pt x="44660" y="710601"/>
                      <a:pt x="42859" y="722486"/>
                    </a:cubicBezTo>
                    <a:cubicBezTo>
                      <a:pt x="43580" y="718884"/>
                      <a:pt x="44300" y="716003"/>
                      <a:pt x="45020" y="713842"/>
                    </a:cubicBezTo>
                    <a:cubicBezTo>
                      <a:pt x="43940" y="720685"/>
                      <a:pt x="43580" y="727528"/>
                      <a:pt x="42859" y="734371"/>
                    </a:cubicBezTo>
                    <a:lnTo>
                      <a:pt x="41059" y="754901"/>
                    </a:lnTo>
                    <a:cubicBezTo>
                      <a:pt x="47181" y="700876"/>
                      <a:pt x="45020" y="730049"/>
                      <a:pt x="45741" y="730770"/>
                    </a:cubicBezTo>
                    <a:cubicBezTo>
                      <a:pt x="44300" y="728969"/>
                      <a:pt x="40698" y="765345"/>
                      <a:pt x="39978" y="784074"/>
                    </a:cubicBezTo>
                    <a:lnTo>
                      <a:pt x="42499" y="763905"/>
                    </a:lnTo>
                    <a:cubicBezTo>
                      <a:pt x="43580" y="757422"/>
                      <a:pt x="44660" y="750579"/>
                      <a:pt x="46101" y="744096"/>
                    </a:cubicBezTo>
                    <a:cubicBezTo>
                      <a:pt x="45741" y="749138"/>
                      <a:pt x="45020" y="755621"/>
                      <a:pt x="43940" y="762824"/>
                    </a:cubicBezTo>
                    <a:cubicBezTo>
                      <a:pt x="43220" y="770027"/>
                      <a:pt x="42499" y="777591"/>
                      <a:pt x="42139" y="784434"/>
                    </a:cubicBezTo>
                    <a:cubicBezTo>
                      <a:pt x="40698" y="797760"/>
                      <a:pt x="39978" y="807484"/>
                      <a:pt x="41419" y="802442"/>
                    </a:cubicBezTo>
                    <a:cubicBezTo>
                      <a:pt x="43220" y="781193"/>
                      <a:pt x="44300" y="763184"/>
                      <a:pt x="46821" y="746977"/>
                    </a:cubicBezTo>
                    <a:cubicBezTo>
                      <a:pt x="47902" y="739053"/>
                      <a:pt x="48982" y="731130"/>
                      <a:pt x="49702" y="723927"/>
                    </a:cubicBezTo>
                    <a:cubicBezTo>
                      <a:pt x="50783" y="716723"/>
                      <a:pt x="52224" y="709520"/>
                      <a:pt x="53304" y="702317"/>
                    </a:cubicBezTo>
                    <a:cubicBezTo>
                      <a:pt x="54385" y="695114"/>
                      <a:pt x="55825" y="688271"/>
                      <a:pt x="56906" y="681067"/>
                    </a:cubicBezTo>
                    <a:cubicBezTo>
                      <a:pt x="58346" y="673864"/>
                      <a:pt x="60147" y="667021"/>
                      <a:pt x="61948" y="659458"/>
                    </a:cubicBezTo>
                    <a:cubicBezTo>
                      <a:pt x="62668" y="655856"/>
                      <a:pt x="63749" y="651894"/>
                      <a:pt x="64469" y="647932"/>
                    </a:cubicBezTo>
                    <a:cubicBezTo>
                      <a:pt x="64829" y="646132"/>
                      <a:pt x="65189" y="643971"/>
                      <a:pt x="65910" y="642170"/>
                    </a:cubicBezTo>
                    <a:cubicBezTo>
                      <a:pt x="66630" y="640369"/>
                      <a:pt x="66990" y="638208"/>
                      <a:pt x="67711" y="636047"/>
                    </a:cubicBezTo>
                    <a:cubicBezTo>
                      <a:pt x="69872" y="627763"/>
                      <a:pt x="72393" y="619119"/>
                      <a:pt x="74914" y="609755"/>
                    </a:cubicBezTo>
                    <a:lnTo>
                      <a:pt x="64829" y="639649"/>
                    </a:lnTo>
                    <a:cubicBezTo>
                      <a:pt x="75994" y="597149"/>
                      <a:pt x="81757" y="584904"/>
                      <a:pt x="87159" y="571218"/>
                    </a:cubicBezTo>
                    <a:cubicBezTo>
                      <a:pt x="87880" y="569417"/>
                      <a:pt x="88600" y="567616"/>
                      <a:pt x="89320" y="565815"/>
                    </a:cubicBezTo>
                    <a:cubicBezTo>
                      <a:pt x="90041" y="564014"/>
                      <a:pt x="91121" y="562214"/>
                      <a:pt x="91841" y="560053"/>
                    </a:cubicBezTo>
                    <a:cubicBezTo>
                      <a:pt x="93642" y="556091"/>
                      <a:pt x="95443" y="551409"/>
                      <a:pt x="97964" y="546006"/>
                    </a:cubicBezTo>
                    <a:cubicBezTo>
                      <a:pt x="100485" y="540604"/>
                      <a:pt x="103007" y="533761"/>
                      <a:pt x="106608" y="526197"/>
                    </a:cubicBezTo>
                    <a:cubicBezTo>
                      <a:pt x="110210" y="518274"/>
                      <a:pt x="114532" y="509270"/>
                      <a:pt x="119574" y="498105"/>
                    </a:cubicBezTo>
                    <a:cubicBezTo>
                      <a:pt x="121375" y="493423"/>
                      <a:pt x="124256" y="488020"/>
                      <a:pt x="127137" y="481897"/>
                    </a:cubicBezTo>
                    <a:cubicBezTo>
                      <a:pt x="130019" y="475775"/>
                      <a:pt x="133620" y="468932"/>
                      <a:pt x="136862" y="462089"/>
                    </a:cubicBezTo>
                    <a:cubicBezTo>
                      <a:pt x="138663" y="458487"/>
                      <a:pt x="140463" y="454885"/>
                      <a:pt x="142624" y="451644"/>
                    </a:cubicBezTo>
                    <a:cubicBezTo>
                      <a:pt x="144785" y="448042"/>
                      <a:pt x="146586" y="444441"/>
                      <a:pt x="148747" y="440839"/>
                    </a:cubicBezTo>
                    <a:cubicBezTo>
                      <a:pt x="150908" y="437237"/>
                      <a:pt x="152709" y="433636"/>
                      <a:pt x="154870" y="430034"/>
                    </a:cubicBezTo>
                    <a:cubicBezTo>
                      <a:pt x="157031" y="426432"/>
                      <a:pt x="158832" y="422831"/>
                      <a:pt x="160993" y="419589"/>
                    </a:cubicBezTo>
                    <a:cubicBezTo>
                      <a:pt x="165315" y="412746"/>
                      <a:pt x="169276" y="406263"/>
                      <a:pt x="173238" y="400501"/>
                    </a:cubicBezTo>
                    <a:cubicBezTo>
                      <a:pt x="175039" y="397619"/>
                      <a:pt x="176840" y="394738"/>
                      <a:pt x="178641" y="391857"/>
                    </a:cubicBezTo>
                    <a:cubicBezTo>
                      <a:pt x="180441" y="389336"/>
                      <a:pt x="182242" y="386815"/>
                      <a:pt x="183683" y="384654"/>
                    </a:cubicBezTo>
                    <a:cubicBezTo>
                      <a:pt x="189806" y="375650"/>
                      <a:pt x="193407" y="369527"/>
                      <a:pt x="193047" y="368806"/>
                    </a:cubicBezTo>
                    <a:cubicBezTo>
                      <a:pt x="191606" y="371328"/>
                      <a:pt x="193047" y="369887"/>
                      <a:pt x="196649" y="365205"/>
                    </a:cubicBezTo>
                    <a:cubicBezTo>
                      <a:pt x="198450" y="363044"/>
                      <a:pt x="200611" y="359802"/>
                      <a:pt x="203132" y="356561"/>
                    </a:cubicBezTo>
                    <a:cubicBezTo>
                      <a:pt x="206013" y="353319"/>
                      <a:pt x="208894" y="349358"/>
                      <a:pt x="212136" y="345396"/>
                    </a:cubicBezTo>
                    <a:cubicBezTo>
                      <a:pt x="225102" y="328828"/>
                      <a:pt x="242750" y="309019"/>
                      <a:pt x="253554" y="296054"/>
                    </a:cubicBezTo>
                    <a:cubicBezTo>
                      <a:pt x="259677" y="288850"/>
                      <a:pt x="268681" y="278406"/>
                      <a:pt x="279126" y="267241"/>
                    </a:cubicBezTo>
                    <a:cubicBezTo>
                      <a:pt x="284528" y="261838"/>
                      <a:pt x="290291" y="256076"/>
                      <a:pt x="295693" y="250673"/>
                    </a:cubicBezTo>
                    <a:cubicBezTo>
                      <a:pt x="298575" y="247792"/>
                      <a:pt x="301096" y="245271"/>
                      <a:pt x="303977" y="242389"/>
                    </a:cubicBezTo>
                    <a:cubicBezTo>
                      <a:pt x="306498" y="239868"/>
                      <a:pt x="309380" y="237347"/>
                      <a:pt x="312261" y="234826"/>
                    </a:cubicBezTo>
                    <a:cubicBezTo>
                      <a:pt x="323066" y="225462"/>
                      <a:pt x="331710" y="217178"/>
                      <a:pt x="336392" y="212856"/>
                    </a:cubicBezTo>
                    <a:cubicBezTo>
                      <a:pt x="341074" y="208894"/>
                      <a:pt x="341434" y="208174"/>
                      <a:pt x="334591" y="212856"/>
                    </a:cubicBezTo>
                    <a:cubicBezTo>
                      <a:pt x="328828" y="217898"/>
                      <a:pt x="322706" y="223301"/>
                      <a:pt x="316223" y="229063"/>
                    </a:cubicBezTo>
                    <a:cubicBezTo>
                      <a:pt x="309740" y="234826"/>
                      <a:pt x="303257" y="240589"/>
                      <a:pt x="297134" y="246711"/>
                    </a:cubicBezTo>
                    <a:cubicBezTo>
                      <a:pt x="284889" y="258597"/>
                      <a:pt x="273003" y="269762"/>
                      <a:pt x="263999" y="278406"/>
                    </a:cubicBezTo>
                    <a:lnTo>
                      <a:pt x="274084" y="267601"/>
                    </a:lnTo>
                    <a:cubicBezTo>
                      <a:pt x="277685" y="263999"/>
                      <a:pt x="281287" y="260758"/>
                      <a:pt x="284528" y="257156"/>
                    </a:cubicBezTo>
                    <a:cubicBezTo>
                      <a:pt x="291732" y="250313"/>
                      <a:pt x="298575" y="243470"/>
                      <a:pt x="305778" y="236627"/>
                    </a:cubicBezTo>
                    <a:cubicBezTo>
                      <a:pt x="296054" y="244911"/>
                      <a:pt x="286329" y="253915"/>
                      <a:pt x="276605" y="262198"/>
                    </a:cubicBezTo>
                    <a:cubicBezTo>
                      <a:pt x="291371" y="248872"/>
                      <a:pt x="289211" y="248872"/>
                      <a:pt x="280927" y="253915"/>
                    </a:cubicBezTo>
                    <a:close/>
                    <a:moveTo>
                      <a:pt x="13326" y="1514483"/>
                    </a:moveTo>
                    <a:cubicBezTo>
                      <a:pt x="13326" y="1515204"/>
                      <a:pt x="13326" y="1515924"/>
                      <a:pt x="13326" y="1516644"/>
                    </a:cubicBezTo>
                    <a:cubicBezTo>
                      <a:pt x="13326" y="1515924"/>
                      <a:pt x="13326" y="1514844"/>
                      <a:pt x="13326" y="1514123"/>
                    </a:cubicBezTo>
                    <a:lnTo>
                      <a:pt x="13326" y="1514123"/>
                    </a:lnTo>
                    <a:close/>
                  </a:path>
                </a:pathLst>
              </a:custGeom>
              <a:solidFill>
                <a:schemeClr val="accent2"/>
              </a:solidFill>
              <a:ln w="0" cap="flat">
                <a:noFill/>
                <a:prstDash val="solid"/>
                <a:miter/>
              </a:ln>
            </p:spPr>
            <p:txBody>
              <a:bodyPr rtlCol="0" anchor="ctr"/>
              <a:lstStyle/>
              <a:p>
                <a:endParaRPr lang="en-US" sz="744"/>
              </a:p>
            </p:txBody>
          </p:sp>
          <p:sp>
            <p:nvSpPr>
              <p:cNvPr id="1357" name="Freeform: Shape 1356">
                <a:extLst>
                  <a:ext uri="{FF2B5EF4-FFF2-40B4-BE49-F238E27FC236}">
                    <a16:creationId xmlns:a16="http://schemas.microsoft.com/office/drawing/2014/main" id="{84E92110-501A-390D-6CBC-4AE492C1C489}"/>
                  </a:ext>
                </a:extLst>
              </p:cNvPr>
              <p:cNvSpPr/>
              <p:nvPr/>
            </p:nvSpPr>
            <p:spPr>
              <a:xfrm>
                <a:off x="11781289" y="4198347"/>
                <a:ext cx="1800" cy="56696"/>
              </a:xfrm>
              <a:custGeom>
                <a:avLst/>
                <a:gdLst>
                  <a:gd name="connsiteX0" fmla="*/ 0 w 1800"/>
                  <a:gd name="connsiteY0" fmla="*/ 4846 h 56696"/>
                  <a:gd name="connsiteX1" fmla="*/ 1801 w 1800"/>
                  <a:gd name="connsiteY1" fmla="*/ 55629 h 56696"/>
                  <a:gd name="connsiteX2" fmla="*/ 0 w 1800"/>
                  <a:gd name="connsiteY2" fmla="*/ 4846 h 56696"/>
                </a:gdLst>
                <a:ahLst/>
                <a:cxnLst>
                  <a:cxn ang="0">
                    <a:pos x="connsiteX0" y="connsiteY0"/>
                  </a:cxn>
                  <a:cxn ang="0">
                    <a:pos x="connsiteX1" y="connsiteY1"/>
                  </a:cxn>
                  <a:cxn ang="0">
                    <a:pos x="connsiteX2" y="connsiteY2"/>
                  </a:cxn>
                </a:cxnLst>
                <a:rect l="l" t="t" r="r" b="b"/>
                <a:pathLst>
                  <a:path w="1800" h="56696">
                    <a:moveTo>
                      <a:pt x="0" y="4846"/>
                    </a:moveTo>
                    <a:cubicBezTo>
                      <a:pt x="720" y="21774"/>
                      <a:pt x="720" y="63913"/>
                      <a:pt x="1801" y="55629"/>
                    </a:cubicBezTo>
                    <a:cubicBezTo>
                      <a:pt x="360" y="56710"/>
                      <a:pt x="1801" y="-19645"/>
                      <a:pt x="0" y="4846"/>
                    </a:cubicBezTo>
                    <a:close/>
                  </a:path>
                </a:pathLst>
              </a:custGeom>
              <a:solidFill>
                <a:schemeClr val="accent2"/>
              </a:solidFill>
              <a:ln w="0" cap="flat">
                <a:noFill/>
                <a:prstDash val="solid"/>
                <a:miter/>
              </a:ln>
            </p:spPr>
            <p:txBody>
              <a:bodyPr rtlCol="0" anchor="ctr"/>
              <a:lstStyle/>
              <a:p>
                <a:endParaRPr lang="en-US" sz="744"/>
              </a:p>
            </p:txBody>
          </p:sp>
          <p:sp>
            <p:nvSpPr>
              <p:cNvPr id="1358" name="Freeform: Shape 1357">
                <a:extLst>
                  <a:ext uri="{FF2B5EF4-FFF2-40B4-BE49-F238E27FC236}">
                    <a16:creationId xmlns:a16="http://schemas.microsoft.com/office/drawing/2014/main" id="{208AF611-BA81-8685-280D-8344949E8F72}"/>
                  </a:ext>
                </a:extLst>
              </p:cNvPr>
              <p:cNvSpPr/>
              <p:nvPr/>
            </p:nvSpPr>
            <p:spPr>
              <a:xfrm>
                <a:off x="11779848" y="4221201"/>
                <a:ext cx="1080" cy="52223"/>
              </a:xfrm>
              <a:custGeom>
                <a:avLst/>
                <a:gdLst>
                  <a:gd name="connsiteX0" fmla="*/ 0 w 1080"/>
                  <a:gd name="connsiteY0" fmla="*/ 32415 h 52223"/>
                  <a:gd name="connsiteX1" fmla="*/ 1080 w 1080"/>
                  <a:gd name="connsiteY1" fmla="*/ 52223 h 52223"/>
                  <a:gd name="connsiteX2" fmla="*/ 1080 w 1080"/>
                  <a:gd name="connsiteY2" fmla="*/ 0 h 52223"/>
                  <a:gd name="connsiteX3" fmla="*/ 0 w 1080"/>
                  <a:gd name="connsiteY3" fmla="*/ 32415 h 52223"/>
                </a:gdLst>
                <a:ahLst/>
                <a:cxnLst>
                  <a:cxn ang="0">
                    <a:pos x="connsiteX0" y="connsiteY0"/>
                  </a:cxn>
                  <a:cxn ang="0">
                    <a:pos x="connsiteX1" y="connsiteY1"/>
                  </a:cxn>
                  <a:cxn ang="0">
                    <a:pos x="connsiteX2" y="connsiteY2"/>
                  </a:cxn>
                  <a:cxn ang="0">
                    <a:pos x="connsiteX3" y="connsiteY3"/>
                  </a:cxn>
                </a:cxnLst>
                <a:rect l="l" t="t" r="r" b="b"/>
                <a:pathLst>
                  <a:path w="1080" h="52223">
                    <a:moveTo>
                      <a:pt x="0" y="32415"/>
                    </a:moveTo>
                    <a:cubicBezTo>
                      <a:pt x="360" y="35296"/>
                      <a:pt x="1080" y="33495"/>
                      <a:pt x="1080" y="52223"/>
                    </a:cubicBezTo>
                    <a:lnTo>
                      <a:pt x="1080" y="0"/>
                    </a:lnTo>
                    <a:cubicBezTo>
                      <a:pt x="720" y="0"/>
                      <a:pt x="0" y="32415"/>
                      <a:pt x="0" y="32415"/>
                    </a:cubicBezTo>
                    <a:close/>
                  </a:path>
                </a:pathLst>
              </a:custGeom>
              <a:solidFill>
                <a:schemeClr val="accent2"/>
              </a:solidFill>
              <a:ln w="0" cap="flat">
                <a:noFill/>
                <a:prstDash val="solid"/>
                <a:miter/>
              </a:ln>
            </p:spPr>
            <p:txBody>
              <a:bodyPr rtlCol="0" anchor="ctr"/>
              <a:lstStyle/>
              <a:p>
                <a:endParaRPr lang="en-US" sz="744"/>
              </a:p>
            </p:txBody>
          </p:sp>
          <p:sp>
            <p:nvSpPr>
              <p:cNvPr id="1359" name="Freeform: Shape 1358">
                <a:extLst>
                  <a:ext uri="{FF2B5EF4-FFF2-40B4-BE49-F238E27FC236}">
                    <a16:creationId xmlns:a16="http://schemas.microsoft.com/office/drawing/2014/main" id="{53024D5E-AEC4-4A51-602F-0ADED00D10D9}"/>
                  </a:ext>
                </a:extLst>
              </p:cNvPr>
              <p:cNvSpPr/>
              <p:nvPr/>
            </p:nvSpPr>
            <p:spPr>
              <a:xfrm>
                <a:off x="11766162" y="4304399"/>
                <a:ext cx="4693" cy="164594"/>
              </a:xfrm>
              <a:custGeom>
                <a:avLst/>
                <a:gdLst>
                  <a:gd name="connsiteX0" fmla="*/ 2881 w 4693"/>
                  <a:gd name="connsiteY0" fmla="*/ 2161 h 164594"/>
                  <a:gd name="connsiteX1" fmla="*/ 4682 w 4693"/>
                  <a:gd name="connsiteY1" fmla="*/ 88240 h 164594"/>
                  <a:gd name="connsiteX2" fmla="*/ 0 w 4693"/>
                  <a:gd name="connsiteY2" fmla="*/ 0 h 164594"/>
                  <a:gd name="connsiteX3" fmla="*/ 3242 w 4693"/>
                  <a:gd name="connsiteY3" fmla="*/ 164594 h 164594"/>
                  <a:gd name="connsiteX4" fmla="*/ 2881 w 4693"/>
                  <a:gd name="connsiteY4" fmla="*/ 2161 h 1645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93" h="164594">
                    <a:moveTo>
                      <a:pt x="2881" y="2161"/>
                    </a:moveTo>
                    <a:cubicBezTo>
                      <a:pt x="3962" y="29173"/>
                      <a:pt x="4682" y="46101"/>
                      <a:pt x="4682" y="88240"/>
                    </a:cubicBezTo>
                    <a:cubicBezTo>
                      <a:pt x="1081" y="104087"/>
                      <a:pt x="3602" y="19089"/>
                      <a:pt x="0" y="0"/>
                    </a:cubicBezTo>
                    <a:cubicBezTo>
                      <a:pt x="0" y="77075"/>
                      <a:pt x="2881" y="100846"/>
                      <a:pt x="3242" y="164594"/>
                    </a:cubicBezTo>
                    <a:cubicBezTo>
                      <a:pt x="4682" y="133260"/>
                      <a:pt x="5763" y="4322"/>
                      <a:pt x="2881" y="2161"/>
                    </a:cubicBezTo>
                    <a:close/>
                  </a:path>
                </a:pathLst>
              </a:custGeom>
              <a:solidFill>
                <a:schemeClr val="accent2"/>
              </a:solidFill>
              <a:ln w="0" cap="flat">
                <a:noFill/>
                <a:prstDash val="solid"/>
                <a:miter/>
              </a:ln>
            </p:spPr>
            <p:txBody>
              <a:bodyPr rtlCol="0" anchor="ctr"/>
              <a:lstStyle/>
              <a:p>
                <a:endParaRPr lang="en-US" sz="744"/>
              </a:p>
            </p:txBody>
          </p:sp>
          <p:sp>
            <p:nvSpPr>
              <p:cNvPr id="1360" name="Freeform: Shape 1359">
                <a:extLst>
                  <a:ext uri="{FF2B5EF4-FFF2-40B4-BE49-F238E27FC236}">
                    <a16:creationId xmlns:a16="http://schemas.microsoft.com/office/drawing/2014/main" id="{3257B401-376D-6E66-E5E6-0433DB9A374B}"/>
                  </a:ext>
                </a:extLst>
              </p:cNvPr>
              <p:cNvSpPr/>
              <p:nvPr/>
            </p:nvSpPr>
            <p:spPr>
              <a:xfrm>
                <a:off x="11764361" y="4268022"/>
                <a:ext cx="1080" cy="47181"/>
              </a:xfrm>
              <a:custGeom>
                <a:avLst/>
                <a:gdLst>
                  <a:gd name="connsiteX0" fmla="*/ 0 w 1080"/>
                  <a:gd name="connsiteY0" fmla="*/ 4322 h 47181"/>
                  <a:gd name="connsiteX1" fmla="*/ 1081 w 1080"/>
                  <a:gd name="connsiteY1" fmla="*/ 47181 h 47181"/>
                  <a:gd name="connsiteX2" fmla="*/ 1081 w 1080"/>
                  <a:gd name="connsiteY2" fmla="*/ 42859 h 47181"/>
                  <a:gd name="connsiteX3" fmla="*/ 360 w 1080"/>
                  <a:gd name="connsiteY3" fmla="*/ 0 h 47181"/>
                  <a:gd name="connsiteX4" fmla="*/ 0 w 1080"/>
                  <a:gd name="connsiteY4" fmla="*/ 4322 h 471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 h="47181">
                    <a:moveTo>
                      <a:pt x="0" y="4322"/>
                    </a:moveTo>
                    <a:lnTo>
                      <a:pt x="1081" y="47181"/>
                    </a:lnTo>
                    <a:lnTo>
                      <a:pt x="1081" y="42859"/>
                    </a:lnTo>
                    <a:lnTo>
                      <a:pt x="360" y="0"/>
                    </a:lnTo>
                    <a:lnTo>
                      <a:pt x="0" y="4322"/>
                    </a:lnTo>
                    <a:close/>
                  </a:path>
                </a:pathLst>
              </a:custGeom>
              <a:solidFill>
                <a:schemeClr val="accent2"/>
              </a:solidFill>
              <a:ln w="0" cap="flat">
                <a:noFill/>
                <a:prstDash val="solid"/>
                <a:miter/>
              </a:ln>
            </p:spPr>
            <p:txBody>
              <a:bodyPr rtlCol="0" anchor="ctr"/>
              <a:lstStyle/>
              <a:p>
                <a:endParaRPr lang="en-US" sz="744"/>
              </a:p>
            </p:txBody>
          </p:sp>
          <p:sp>
            <p:nvSpPr>
              <p:cNvPr id="1361" name="Freeform: Shape 1360">
                <a:extLst>
                  <a:ext uri="{FF2B5EF4-FFF2-40B4-BE49-F238E27FC236}">
                    <a16:creationId xmlns:a16="http://schemas.microsoft.com/office/drawing/2014/main" id="{C5EEC256-2A52-EDFE-AB4B-899E1FA11054}"/>
                  </a:ext>
                </a:extLst>
              </p:cNvPr>
              <p:cNvSpPr/>
              <p:nvPr/>
            </p:nvSpPr>
            <p:spPr>
              <a:xfrm>
                <a:off x="11671079" y="3308910"/>
                <a:ext cx="23771" cy="39617"/>
              </a:xfrm>
              <a:custGeom>
                <a:avLst/>
                <a:gdLst>
                  <a:gd name="connsiteX0" fmla="*/ 23411 w 23771"/>
                  <a:gd name="connsiteY0" fmla="*/ 39618 h 39617"/>
                  <a:gd name="connsiteX1" fmla="*/ 14407 w 23771"/>
                  <a:gd name="connsiteY1" fmla="*/ 23050 h 39617"/>
                  <a:gd name="connsiteX2" fmla="*/ 0 w 23771"/>
                  <a:gd name="connsiteY2" fmla="*/ 0 h 39617"/>
                  <a:gd name="connsiteX3" fmla="*/ 10805 w 23771"/>
                  <a:gd name="connsiteY3" fmla="*/ 18008 h 39617"/>
                  <a:gd name="connsiteX4" fmla="*/ 23771 w 23771"/>
                  <a:gd name="connsiteY4" fmla="*/ 39618 h 39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1" h="39617">
                    <a:moveTo>
                      <a:pt x="23411" y="39618"/>
                    </a:moveTo>
                    <a:cubicBezTo>
                      <a:pt x="23050" y="37457"/>
                      <a:pt x="19089" y="30974"/>
                      <a:pt x="14407" y="23050"/>
                    </a:cubicBezTo>
                    <a:cubicBezTo>
                      <a:pt x="9725" y="15127"/>
                      <a:pt x="4322" y="6123"/>
                      <a:pt x="0" y="0"/>
                    </a:cubicBezTo>
                    <a:cubicBezTo>
                      <a:pt x="3242" y="5042"/>
                      <a:pt x="6843" y="11165"/>
                      <a:pt x="10805" y="18008"/>
                    </a:cubicBezTo>
                    <a:cubicBezTo>
                      <a:pt x="14767" y="24851"/>
                      <a:pt x="19089" y="32054"/>
                      <a:pt x="23771" y="39618"/>
                    </a:cubicBezTo>
                    <a:close/>
                  </a:path>
                </a:pathLst>
              </a:custGeom>
              <a:solidFill>
                <a:schemeClr val="accent2"/>
              </a:solidFill>
              <a:ln w="0" cap="flat">
                <a:noFill/>
                <a:prstDash val="solid"/>
                <a:miter/>
              </a:ln>
            </p:spPr>
            <p:txBody>
              <a:bodyPr rtlCol="0" anchor="ctr"/>
              <a:lstStyle/>
              <a:p>
                <a:endParaRPr lang="en-US" sz="744"/>
              </a:p>
            </p:txBody>
          </p:sp>
          <p:sp>
            <p:nvSpPr>
              <p:cNvPr id="1362" name="Freeform: Shape 1361">
                <a:extLst>
                  <a:ext uri="{FF2B5EF4-FFF2-40B4-BE49-F238E27FC236}">
                    <a16:creationId xmlns:a16="http://schemas.microsoft.com/office/drawing/2014/main" id="{E4451B2A-5C3E-51BC-6B59-438F8292C0F5}"/>
                  </a:ext>
                </a:extLst>
              </p:cNvPr>
              <p:cNvSpPr/>
              <p:nvPr/>
            </p:nvSpPr>
            <p:spPr>
              <a:xfrm>
                <a:off x="10868277" y="5762697"/>
                <a:ext cx="300735" cy="40338"/>
              </a:xfrm>
              <a:custGeom>
                <a:avLst/>
                <a:gdLst>
                  <a:gd name="connsiteX0" fmla="*/ 0 w 300735"/>
                  <a:gd name="connsiteY0" fmla="*/ 40338 h 40338"/>
                  <a:gd name="connsiteX1" fmla="*/ 15487 w 300735"/>
                  <a:gd name="connsiteY1" fmla="*/ 28093 h 40338"/>
                  <a:gd name="connsiteX2" fmla="*/ 18008 w 300735"/>
                  <a:gd name="connsiteY2" fmla="*/ 28093 h 40338"/>
                  <a:gd name="connsiteX3" fmla="*/ 21610 w 300735"/>
                  <a:gd name="connsiteY3" fmla="*/ 28093 h 40338"/>
                  <a:gd name="connsiteX4" fmla="*/ 31694 w 300735"/>
                  <a:gd name="connsiteY4" fmla="*/ 28093 h 40338"/>
                  <a:gd name="connsiteX5" fmla="*/ 52224 w 300735"/>
                  <a:gd name="connsiteY5" fmla="*/ 28093 h 40338"/>
                  <a:gd name="connsiteX6" fmla="*/ 93282 w 300735"/>
                  <a:gd name="connsiteY6" fmla="*/ 28093 h 40338"/>
                  <a:gd name="connsiteX7" fmla="*/ 114172 w 300735"/>
                  <a:gd name="connsiteY7" fmla="*/ 27372 h 40338"/>
                  <a:gd name="connsiteX8" fmla="*/ 124616 w 300735"/>
                  <a:gd name="connsiteY8" fmla="*/ 27372 h 40338"/>
                  <a:gd name="connsiteX9" fmla="*/ 135061 w 300735"/>
                  <a:gd name="connsiteY9" fmla="*/ 26652 h 40338"/>
                  <a:gd name="connsiteX10" fmla="*/ 300736 w 300735"/>
                  <a:gd name="connsiteY10" fmla="*/ 0 h 40338"/>
                  <a:gd name="connsiteX11" fmla="*/ 155230 w 300735"/>
                  <a:gd name="connsiteY11" fmla="*/ 24851 h 40338"/>
                  <a:gd name="connsiteX12" fmla="*/ 135061 w 300735"/>
                  <a:gd name="connsiteY12" fmla="*/ 26292 h 40338"/>
                  <a:gd name="connsiteX13" fmla="*/ 114172 w 300735"/>
                  <a:gd name="connsiteY13" fmla="*/ 27012 h 40338"/>
                  <a:gd name="connsiteX14" fmla="*/ 92202 w 300735"/>
                  <a:gd name="connsiteY14" fmla="*/ 27733 h 40338"/>
                  <a:gd name="connsiteX15" fmla="*/ 69872 w 300735"/>
                  <a:gd name="connsiteY15" fmla="*/ 27733 h 40338"/>
                  <a:gd name="connsiteX16" fmla="*/ 22330 w 300735"/>
                  <a:gd name="connsiteY16" fmla="*/ 27733 h 40338"/>
                  <a:gd name="connsiteX17" fmla="*/ 19449 w 300735"/>
                  <a:gd name="connsiteY17" fmla="*/ 27733 h 40338"/>
                  <a:gd name="connsiteX18" fmla="*/ 18008 w 300735"/>
                  <a:gd name="connsiteY18" fmla="*/ 27733 h 40338"/>
                  <a:gd name="connsiteX19" fmla="*/ 14767 w 300735"/>
                  <a:gd name="connsiteY19" fmla="*/ 28093 h 40338"/>
                  <a:gd name="connsiteX20" fmla="*/ 9004 w 300735"/>
                  <a:gd name="connsiteY20" fmla="*/ 30614 h 40338"/>
                  <a:gd name="connsiteX21" fmla="*/ 360 w 300735"/>
                  <a:gd name="connsiteY21" fmla="*/ 40338 h 40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0735" h="40338">
                    <a:moveTo>
                      <a:pt x="0" y="40338"/>
                    </a:moveTo>
                    <a:cubicBezTo>
                      <a:pt x="2881" y="34215"/>
                      <a:pt x="8644" y="29173"/>
                      <a:pt x="15487" y="28093"/>
                    </a:cubicBezTo>
                    <a:cubicBezTo>
                      <a:pt x="16207" y="28093"/>
                      <a:pt x="17288" y="28093"/>
                      <a:pt x="18008" y="28093"/>
                    </a:cubicBezTo>
                    <a:cubicBezTo>
                      <a:pt x="19089" y="28093"/>
                      <a:pt x="19449" y="28093"/>
                      <a:pt x="21610" y="28093"/>
                    </a:cubicBezTo>
                    <a:lnTo>
                      <a:pt x="31694" y="28093"/>
                    </a:lnTo>
                    <a:cubicBezTo>
                      <a:pt x="31694" y="28093"/>
                      <a:pt x="52224" y="28093"/>
                      <a:pt x="52224" y="28093"/>
                    </a:cubicBezTo>
                    <a:cubicBezTo>
                      <a:pt x="65910" y="28093"/>
                      <a:pt x="79236" y="28093"/>
                      <a:pt x="93282" y="28093"/>
                    </a:cubicBezTo>
                    <a:lnTo>
                      <a:pt x="114172" y="27372"/>
                    </a:lnTo>
                    <a:lnTo>
                      <a:pt x="124616" y="27372"/>
                    </a:lnTo>
                    <a:cubicBezTo>
                      <a:pt x="128218" y="27012"/>
                      <a:pt x="131459" y="27012"/>
                      <a:pt x="135061" y="26652"/>
                    </a:cubicBezTo>
                    <a:cubicBezTo>
                      <a:pt x="190886" y="23411"/>
                      <a:pt x="246711" y="14407"/>
                      <a:pt x="300736" y="0"/>
                    </a:cubicBezTo>
                    <a:cubicBezTo>
                      <a:pt x="253915" y="12246"/>
                      <a:pt x="208174" y="20529"/>
                      <a:pt x="155230" y="24851"/>
                    </a:cubicBezTo>
                    <a:cubicBezTo>
                      <a:pt x="148747" y="25211"/>
                      <a:pt x="141904" y="25932"/>
                      <a:pt x="135061" y="26292"/>
                    </a:cubicBezTo>
                    <a:cubicBezTo>
                      <a:pt x="128218" y="27012"/>
                      <a:pt x="121375" y="26652"/>
                      <a:pt x="114172" y="27012"/>
                    </a:cubicBezTo>
                    <a:cubicBezTo>
                      <a:pt x="106968" y="27012"/>
                      <a:pt x="99765" y="27372"/>
                      <a:pt x="92202" y="27733"/>
                    </a:cubicBezTo>
                    <a:cubicBezTo>
                      <a:pt x="84638" y="27733"/>
                      <a:pt x="77435" y="27733"/>
                      <a:pt x="69872" y="27733"/>
                    </a:cubicBezTo>
                    <a:cubicBezTo>
                      <a:pt x="54745" y="27733"/>
                      <a:pt x="38898" y="27733"/>
                      <a:pt x="22330" y="27733"/>
                    </a:cubicBezTo>
                    <a:lnTo>
                      <a:pt x="19449" y="27733"/>
                    </a:lnTo>
                    <a:cubicBezTo>
                      <a:pt x="19089" y="27733"/>
                      <a:pt x="18368" y="27733"/>
                      <a:pt x="18008" y="27733"/>
                    </a:cubicBezTo>
                    <a:cubicBezTo>
                      <a:pt x="16928" y="27733"/>
                      <a:pt x="15847" y="27733"/>
                      <a:pt x="14767" y="28093"/>
                    </a:cubicBezTo>
                    <a:cubicBezTo>
                      <a:pt x="12606" y="28453"/>
                      <a:pt x="10805" y="29533"/>
                      <a:pt x="9004" y="30614"/>
                    </a:cubicBezTo>
                    <a:cubicBezTo>
                      <a:pt x="5402" y="32775"/>
                      <a:pt x="2161" y="36377"/>
                      <a:pt x="360" y="40338"/>
                    </a:cubicBezTo>
                    <a:close/>
                  </a:path>
                </a:pathLst>
              </a:custGeom>
              <a:solidFill>
                <a:schemeClr val="accent2"/>
              </a:solidFill>
              <a:ln w="0" cap="flat">
                <a:noFill/>
                <a:prstDash val="solid"/>
                <a:miter/>
              </a:ln>
            </p:spPr>
            <p:txBody>
              <a:bodyPr rtlCol="0" anchor="ctr"/>
              <a:lstStyle/>
              <a:p>
                <a:endParaRPr lang="en-US" sz="744"/>
              </a:p>
            </p:txBody>
          </p:sp>
          <p:sp>
            <p:nvSpPr>
              <p:cNvPr id="1363" name="Freeform: Shape 1362">
                <a:extLst>
                  <a:ext uri="{FF2B5EF4-FFF2-40B4-BE49-F238E27FC236}">
                    <a16:creationId xmlns:a16="http://schemas.microsoft.com/office/drawing/2014/main" id="{537C25D7-FD0E-696D-7FBF-AE5062F5CF21}"/>
                  </a:ext>
                </a:extLst>
              </p:cNvPr>
              <p:cNvSpPr/>
              <p:nvPr/>
            </p:nvSpPr>
            <p:spPr>
              <a:xfrm>
                <a:off x="10710165" y="2913091"/>
                <a:ext cx="254995" cy="4321"/>
              </a:xfrm>
              <a:custGeom>
                <a:avLst/>
                <a:gdLst>
                  <a:gd name="connsiteX0" fmla="*/ 38177 w 254995"/>
                  <a:gd name="connsiteY0" fmla="*/ 3962 h 4321"/>
                  <a:gd name="connsiteX1" fmla="*/ 145866 w 254995"/>
                  <a:gd name="connsiteY1" fmla="*/ 1801 h 4321"/>
                  <a:gd name="connsiteX2" fmla="*/ 195568 w 254995"/>
                  <a:gd name="connsiteY2" fmla="*/ 720 h 4321"/>
                  <a:gd name="connsiteX3" fmla="*/ 223301 w 254995"/>
                  <a:gd name="connsiteY3" fmla="*/ 360 h 4321"/>
                  <a:gd name="connsiteX4" fmla="*/ 254995 w 254995"/>
                  <a:gd name="connsiteY4" fmla="*/ 360 h 4321"/>
                  <a:gd name="connsiteX5" fmla="*/ 243830 w 254995"/>
                  <a:gd name="connsiteY5" fmla="*/ 0 h 4321"/>
                  <a:gd name="connsiteX6" fmla="*/ 233385 w 254995"/>
                  <a:gd name="connsiteY6" fmla="*/ 0 h 4321"/>
                  <a:gd name="connsiteX7" fmla="*/ 213936 w 254995"/>
                  <a:gd name="connsiteY7" fmla="*/ 0 h 4321"/>
                  <a:gd name="connsiteX8" fmla="*/ 179001 w 254995"/>
                  <a:gd name="connsiteY8" fmla="*/ 0 h 4321"/>
                  <a:gd name="connsiteX9" fmla="*/ 120294 w 254995"/>
                  <a:gd name="connsiteY9" fmla="*/ 1080 h 4321"/>
                  <a:gd name="connsiteX10" fmla="*/ 0 w 254995"/>
                  <a:gd name="connsiteY10" fmla="*/ 1801 h 4321"/>
                  <a:gd name="connsiteX11" fmla="*/ 37817 w 254995"/>
                  <a:gd name="connsiteY11" fmla="*/ 4322 h 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4995" h="4321">
                    <a:moveTo>
                      <a:pt x="38177" y="3962"/>
                    </a:moveTo>
                    <a:cubicBezTo>
                      <a:pt x="82117" y="3241"/>
                      <a:pt x="113811" y="2521"/>
                      <a:pt x="145866" y="1801"/>
                    </a:cubicBezTo>
                    <a:cubicBezTo>
                      <a:pt x="161713" y="1801"/>
                      <a:pt x="177920" y="1080"/>
                      <a:pt x="195568" y="720"/>
                    </a:cubicBezTo>
                    <a:cubicBezTo>
                      <a:pt x="204572" y="720"/>
                      <a:pt x="213576" y="720"/>
                      <a:pt x="223301" y="360"/>
                    </a:cubicBezTo>
                    <a:cubicBezTo>
                      <a:pt x="233025" y="360"/>
                      <a:pt x="243470" y="0"/>
                      <a:pt x="254995" y="360"/>
                    </a:cubicBezTo>
                    <a:cubicBezTo>
                      <a:pt x="251393" y="360"/>
                      <a:pt x="247431" y="360"/>
                      <a:pt x="243830" y="0"/>
                    </a:cubicBezTo>
                    <a:cubicBezTo>
                      <a:pt x="240228" y="0"/>
                      <a:pt x="236987" y="0"/>
                      <a:pt x="233385" y="0"/>
                    </a:cubicBezTo>
                    <a:cubicBezTo>
                      <a:pt x="226542" y="0"/>
                      <a:pt x="220059" y="0"/>
                      <a:pt x="213936" y="0"/>
                    </a:cubicBezTo>
                    <a:cubicBezTo>
                      <a:pt x="201331" y="0"/>
                      <a:pt x="189805" y="0"/>
                      <a:pt x="179001" y="0"/>
                    </a:cubicBezTo>
                    <a:cubicBezTo>
                      <a:pt x="157391" y="0"/>
                      <a:pt x="138302" y="720"/>
                      <a:pt x="120294" y="1080"/>
                    </a:cubicBezTo>
                    <a:cubicBezTo>
                      <a:pt x="83558" y="2161"/>
                      <a:pt x="49342" y="2881"/>
                      <a:pt x="0" y="1801"/>
                    </a:cubicBezTo>
                    <a:lnTo>
                      <a:pt x="37817" y="4322"/>
                    </a:lnTo>
                    <a:close/>
                  </a:path>
                </a:pathLst>
              </a:custGeom>
              <a:solidFill>
                <a:schemeClr val="accent2"/>
              </a:solidFill>
              <a:ln w="0" cap="flat">
                <a:noFill/>
                <a:prstDash val="solid"/>
                <a:miter/>
              </a:ln>
            </p:spPr>
            <p:txBody>
              <a:bodyPr rtlCol="0" anchor="ctr"/>
              <a:lstStyle/>
              <a:p>
                <a:endParaRPr lang="en-US" sz="744"/>
              </a:p>
            </p:txBody>
          </p:sp>
          <p:sp>
            <p:nvSpPr>
              <p:cNvPr id="1364" name="Freeform: Shape 1363">
                <a:extLst>
                  <a:ext uri="{FF2B5EF4-FFF2-40B4-BE49-F238E27FC236}">
                    <a16:creationId xmlns:a16="http://schemas.microsoft.com/office/drawing/2014/main" id="{FB6E0DFA-FD0B-E418-126A-00D94E9ACFFE}"/>
                  </a:ext>
                </a:extLst>
              </p:cNvPr>
              <p:cNvSpPr/>
              <p:nvPr/>
            </p:nvSpPr>
            <p:spPr>
              <a:xfrm>
                <a:off x="10722823" y="2907689"/>
                <a:ext cx="82785" cy="4321"/>
              </a:xfrm>
              <a:custGeom>
                <a:avLst/>
                <a:gdLst>
                  <a:gd name="connsiteX0" fmla="*/ 56493 w 82785"/>
                  <a:gd name="connsiteY0" fmla="*/ 0 h 4321"/>
                  <a:gd name="connsiteX1" fmla="*/ 1389 w 82785"/>
                  <a:gd name="connsiteY1" fmla="*/ 4322 h 4321"/>
                  <a:gd name="connsiteX2" fmla="*/ 82785 w 82785"/>
                  <a:gd name="connsiteY2" fmla="*/ 2521 h 4321"/>
                  <a:gd name="connsiteX3" fmla="*/ 56493 w 82785"/>
                  <a:gd name="connsiteY3" fmla="*/ 360 h 4321"/>
                </a:gdLst>
                <a:ahLst/>
                <a:cxnLst>
                  <a:cxn ang="0">
                    <a:pos x="connsiteX0" y="connsiteY0"/>
                  </a:cxn>
                  <a:cxn ang="0">
                    <a:pos x="connsiteX1" y="connsiteY1"/>
                  </a:cxn>
                  <a:cxn ang="0">
                    <a:pos x="connsiteX2" y="connsiteY2"/>
                  </a:cxn>
                  <a:cxn ang="0">
                    <a:pos x="connsiteX3" y="connsiteY3"/>
                  </a:cxn>
                </a:cxnLst>
                <a:rect l="l" t="t" r="r" b="b"/>
                <a:pathLst>
                  <a:path w="82785" h="4321">
                    <a:moveTo>
                      <a:pt x="56493" y="0"/>
                    </a:moveTo>
                    <a:cubicBezTo>
                      <a:pt x="70900" y="2161"/>
                      <a:pt x="-11577" y="2521"/>
                      <a:pt x="1389" y="4322"/>
                    </a:cubicBezTo>
                    <a:cubicBezTo>
                      <a:pt x="60815" y="3962"/>
                      <a:pt x="29121" y="2161"/>
                      <a:pt x="82785" y="2521"/>
                    </a:cubicBezTo>
                    <a:lnTo>
                      <a:pt x="56493" y="360"/>
                    </a:lnTo>
                    <a:close/>
                  </a:path>
                </a:pathLst>
              </a:custGeom>
              <a:solidFill>
                <a:schemeClr val="accent2"/>
              </a:solidFill>
              <a:ln w="0" cap="flat">
                <a:noFill/>
                <a:prstDash val="solid"/>
                <a:miter/>
              </a:ln>
            </p:spPr>
            <p:txBody>
              <a:bodyPr rtlCol="0" anchor="ctr"/>
              <a:lstStyle/>
              <a:p>
                <a:endParaRPr lang="en-US" sz="744"/>
              </a:p>
            </p:txBody>
          </p:sp>
          <p:sp>
            <p:nvSpPr>
              <p:cNvPr id="1365" name="Freeform: Shape 1364">
                <a:extLst>
                  <a:ext uri="{FF2B5EF4-FFF2-40B4-BE49-F238E27FC236}">
                    <a16:creationId xmlns:a16="http://schemas.microsoft.com/office/drawing/2014/main" id="{2BBA2D64-2BA5-26FC-6E69-80E4F7C483BA}"/>
                  </a:ext>
                </a:extLst>
              </p:cNvPr>
              <p:cNvSpPr/>
              <p:nvPr/>
            </p:nvSpPr>
            <p:spPr>
              <a:xfrm>
                <a:off x="11145962" y="2968196"/>
                <a:ext cx="25571" cy="5402"/>
              </a:xfrm>
              <a:custGeom>
                <a:avLst/>
                <a:gdLst>
                  <a:gd name="connsiteX0" fmla="*/ 25571 w 25571"/>
                  <a:gd name="connsiteY0" fmla="*/ 5402 h 5402"/>
                  <a:gd name="connsiteX1" fmla="*/ 12966 w 25571"/>
                  <a:gd name="connsiteY1" fmla="*/ 2521 h 5402"/>
                  <a:gd name="connsiteX2" fmla="*/ 0 w 25571"/>
                  <a:gd name="connsiteY2" fmla="*/ 0 h 5402"/>
                  <a:gd name="connsiteX3" fmla="*/ 10445 w 25571"/>
                  <a:gd name="connsiteY3" fmla="*/ 2161 h 5402"/>
                  <a:gd name="connsiteX4" fmla="*/ 20529 w 25571"/>
                  <a:gd name="connsiteY4" fmla="*/ 4682 h 5402"/>
                  <a:gd name="connsiteX5" fmla="*/ 25571 w 25571"/>
                  <a:gd name="connsiteY5" fmla="*/ 5402 h 5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571" h="5402">
                    <a:moveTo>
                      <a:pt x="25571" y="5402"/>
                    </a:moveTo>
                    <a:lnTo>
                      <a:pt x="12966" y="2521"/>
                    </a:lnTo>
                    <a:cubicBezTo>
                      <a:pt x="8644" y="1441"/>
                      <a:pt x="4322" y="720"/>
                      <a:pt x="0" y="0"/>
                    </a:cubicBezTo>
                    <a:lnTo>
                      <a:pt x="10445" y="2161"/>
                    </a:lnTo>
                    <a:lnTo>
                      <a:pt x="20529" y="4682"/>
                    </a:lnTo>
                    <a:lnTo>
                      <a:pt x="25571" y="5402"/>
                    </a:lnTo>
                    <a:close/>
                  </a:path>
                </a:pathLst>
              </a:custGeom>
              <a:solidFill>
                <a:schemeClr val="accent2"/>
              </a:solidFill>
              <a:ln w="0" cap="flat">
                <a:noFill/>
                <a:prstDash val="solid"/>
                <a:miter/>
              </a:ln>
            </p:spPr>
            <p:txBody>
              <a:bodyPr rtlCol="0" anchor="ctr"/>
              <a:lstStyle/>
              <a:p>
                <a:endParaRPr lang="en-US" sz="744"/>
              </a:p>
            </p:txBody>
          </p:sp>
          <p:sp>
            <p:nvSpPr>
              <p:cNvPr id="1366" name="Freeform: Shape 1365">
                <a:extLst>
                  <a:ext uri="{FF2B5EF4-FFF2-40B4-BE49-F238E27FC236}">
                    <a16:creationId xmlns:a16="http://schemas.microsoft.com/office/drawing/2014/main" id="{930DC14E-639C-7915-6510-D6DE8B80989D}"/>
                  </a:ext>
                </a:extLst>
              </p:cNvPr>
              <p:cNvSpPr/>
              <p:nvPr/>
            </p:nvSpPr>
            <p:spPr>
              <a:xfrm>
                <a:off x="10343880" y="2908409"/>
                <a:ext cx="44299" cy="1080"/>
              </a:xfrm>
              <a:custGeom>
                <a:avLst/>
                <a:gdLst>
                  <a:gd name="connsiteX0" fmla="*/ 34576 w 44299"/>
                  <a:gd name="connsiteY0" fmla="*/ 1080 h 1080"/>
                  <a:gd name="connsiteX1" fmla="*/ 44300 w 44299"/>
                  <a:gd name="connsiteY1" fmla="*/ 720 h 1080"/>
                  <a:gd name="connsiteX2" fmla="*/ 0 w 44299"/>
                  <a:gd name="connsiteY2" fmla="*/ 0 h 1080"/>
                  <a:gd name="connsiteX3" fmla="*/ 34576 w 44299"/>
                  <a:gd name="connsiteY3" fmla="*/ 1080 h 1080"/>
                </a:gdLst>
                <a:ahLst/>
                <a:cxnLst>
                  <a:cxn ang="0">
                    <a:pos x="connsiteX0" y="connsiteY0"/>
                  </a:cxn>
                  <a:cxn ang="0">
                    <a:pos x="connsiteX1" y="connsiteY1"/>
                  </a:cxn>
                  <a:cxn ang="0">
                    <a:pos x="connsiteX2" y="connsiteY2"/>
                  </a:cxn>
                  <a:cxn ang="0">
                    <a:pos x="connsiteX3" y="connsiteY3"/>
                  </a:cxn>
                </a:cxnLst>
                <a:rect l="l" t="t" r="r" b="b"/>
                <a:pathLst>
                  <a:path w="44299" h="1080">
                    <a:moveTo>
                      <a:pt x="34576" y="1080"/>
                    </a:moveTo>
                    <a:lnTo>
                      <a:pt x="44300" y="720"/>
                    </a:lnTo>
                    <a:lnTo>
                      <a:pt x="0" y="0"/>
                    </a:lnTo>
                    <a:lnTo>
                      <a:pt x="34576" y="1080"/>
                    </a:lnTo>
                    <a:close/>
                  </a:path>
                </a:pathLst>
              </a:custGeom>
              <a:solidFill>
                <a:schemeClr val="accent2"/>
              </a:solidFill>
              <a:ln w="0" cap="flat">
                <a:noFill/>
                <a:prstDash val="solid"/>
                <a:miter/>
              </a:ln>
            </p:spPr>
            <p:txBody>
              <a:bodyPr rtlCol="0" anchor="ctr"/>
              <a:lstStyle/>
              <a:p>
                <a:endParaRPr lang="en-US" sz="744"/>
              </a:p>
            </p:txBody>
          </p:sp>
          <p:sp>
            <p:nvSpPr>
              <p:cNvPr id="1367" name="Freeform: Shape 1366">
                <a:extLst>
                  <a:ext uri="{FF2B5EF4-FFF2-40B4-BE49-F238E27FC236}">
                    <a16:creationId xmlns:a16="http://schemas.microsoft.com/office/drawing/2014/main" id="{636B9F1F-3746-9C0F-F424-BA541F18DAE7}"/>
                  </a:ext>
                </a:extLst>
              </p:cNvPr>
              <p:cNvSpPr/>
              <p:nvPr/>
            </p:nvSpPr>
            <p:spPr>
              <a:xfrm>
                <a:off x="10388180" y="2908409"/>
                <a:ext cx="9724" cy="160"/>
              </a:xfrm>
              <a:custGeom>
                <a:avLst/>
                <a:gdLst>
                  <a:gd name="connsiteX0" fmla="*/ 9724 w 9724"/>
                  <a:gd name="connsiteY0" fmla="*/ 0 h 160"/>
                  <a:gd name="connsiteX1" fmla="*/ 0 w 9724"/>
                  <a:gd name="connsiteY1" fmla="*/ 0 h 160"/>
                  <a:gd name="connsiteX2" fmla="*/ 9724 w 9724"/>
                  <a:gd name="connsiteY2" fmla="*/ 0 h 160"/>
                </a:gdLst>
                <a:ahLst/>
                <a:cxnLst>
                  <a:cxn ang="0">
                    <a:pos x="connsiteX0" y="connsiteY0"/>
                  </a:cxn>
                  <a:cxn ang="0">
                    <a:pos x="connsiteX1" y="connsiteY1"/>
                  </a:cxn>
                  <a:cxn ang="0">
                    <a:pos x="connsiteX2" y="connsiteY2"/>
                  </a:cxn>
                </a:cxnLst>
                <a:rect l="l" t="t" r="r" b="b"/>
                <a:pathLst>
                  <a:path w="9724" h="160">
                    <a:moveTo>
                      <a:pt x="9724" y="0"/>
                    </a:moveTo>
                    <a:lnTo>
                      <a:pt x="0" y="0"/>
                    </a:lnTo>
                    <a:cubicBezTo>
                      <a:pt x="0" y="360"/>
                      <a:pt x="9724" y="0"/>
                      <a:pt x="9724" y="0"/>
                    </a:cubicBezTo>
                    <a:close/>
                  </a:path>
                </a:pathLst>
              </a:custGeom>
              <a:solidFill>
                <a:schemeClr val="accent2"/>
              </a:solidFill>
              <a:ln w="0" cap="flat">
                <a:noFill/>
                <a:prstDash val="solid"/>
                <a:miter/>
              </a:ln>
            </p:spPr>
            <p:txBody>
              <a:bodyPr rtlCol="0" anchor="ctr"/>
              <a:lstStyle/>
              <a:p>
                <a:endParaRPr lang="en-US" sz="744"/>
              </a:p>
            </p:txBody>
          </p:sp>
          <p:sp>
            <p:nvSpPr>
              <p:cNvPr id="1368" name="Freeform: Shape 1367">
                <a:extLst>
                  <a:ext uri="{FF2B5EF4-FFF2-40B4-BE49-F238E27FC236}">
                    <a16:creationId xmlns:a16="http://schemas.microsoft.com/office/drawing/2014/main" id="{EEC27353-BA57-A76C-F8B3-590DEB11E2C3}"/>
                  </a:ext>
                </a:extLst>
              </p:cNvPr>
              <p:cNvSpPr/>
              <p:nvPr/>
            </p:nvSpPr>
            <p:spPr>
              <a:xfrm>
                <a:off x="11137678" y="2969997"/>
                <a:ext cx="56185" cy="14406"/>
              </a:xfrm>
              <a:custGeom>
                <a:avLst/>
                <a:gdLst>
                  <a:gd name="connsiteX0" fmla="*/ 0 w 56185"/>
                  <a:gd name="connsiteY0" fmla="*/ 0 h 14406"/>
                  <a:gd name="connsiteX1" fmla="*/ 18728 w 56185"/>
                  <a:gd name="connsiteY1" fmla="*/ 4682 h 14406"/>
                  <a:gd name="connsiteX2" fmla="*/ 37457 w 56185"/>
                  <a:gd name="connsiteY2" fmla="*/ 10085 h 14406"/>
                  <a:gd name="connsiteX3" fmla="*/ 56185 w 56185"/>
                  <a:gd name="connsiteY3" fmla="*/ 14407 h 14406"/>
                  <a:gd name="connsiteX4" fmla="*/ 0 w 56185"/>
                  <a:gd name="connsiteY4" fmla="*/ 0 h 144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185" h="14406">
                    <a:moveTo>
                      <a:pt x="0" y="0"/>
                    </a:moveTo>
                    <a:cubicBezTo>
                      <a:pt x="6123" y="1441"/>
                      <a:pt x="12606" y="2881"/>
                      <a:pt x="18728" y="4682"/>
                    </a:cubicBezTo>
                    <a:lnTo>
                      <a:pt x="37457" y="10085"/>
                    </a:lnTo>
                    <a:lnTo>
                      <a:pt x="56185" y="14407"/>
                    </a:lnTo>
                    <a:cubicBezTo>
                      <a:pt x="37457" y="9364"/>
                      <a:pt x="19089" y="3602"/>
                      <a:pt x="0" y="0"/>
                    </a:cubicBezTo>
                    <a:close/>
                  </a:path>
                </a:pathLst>
              </a:custGeom>
              <a:solidFill>
                <a:schemeClr val="accent2"/>
              </a:solidFill>
              <a:ln w="0" cap="flat">
                <a:noFill/>
                <a:prstDash val="solid"/>
                <a:miter/>
              </a:ln>
            </p:spPr>
            <p:txBody>
              <a:bodyPr rtlCol="0" anchor="ctr"/>
              <a:lstStyle/>
              <a:p>
                <a:endParaRPr lang="en-US" sz="744"/>
              </a:p>
            </p:txBody>
          </p:sp>
          <p:sp>
            <p:nvSpPr>
              <p:cNvPr id="1369" name="Freeform: Shape 1368">
                <a:extLst>
                  <a:ext uri="{FF2B5EF4-FFF2-40B4-BE49-F238E27FC236}">
                    <a16:creationId xmlns:a16="http://schemas.microsoft.com/office/drawing/2014/main" id="{551C93B8-F3E6-54E6-240A-261D06A535BD}"/>
                  </a:ext>
                </a:extLst>
              </p:cNvPr>
              <p:cNvSpPr/>
              <p:nvPr/>
            </p:nvSpPr>
            <p:spPr>
              <a:xfrm>
                <a:off x="10788985" y="2935961"/>
                <a:ext cx="40393" cy="900"/>
              </a:xfrm>
              <a:custGeom>
                <a:avLst/>
                <a:gdLst>
                  <a:gd name="connsiteX0" fmla="*/ 4737 w 40393"/>
                  <a:gd name="connsiteY0" fmla="*/ 900 h 900"/>
                  <a:gd name="connsiteX1" fmla="*/ 40394 w 40393"/>
                  <a:gd name="connsiteY1" fmla="*/ 180 h 900"/>
                  <a:gd name="connsiteX2" fmla="*/ 4737 w 40393"/>
                  <a:gd name="connsiteY2" fmla="*/ 900 h 900"/>
                </a:gdLst>
                <a:ahLst/>
                <a:cxnLst>
                  <a:cxn ang="0">
                    <a:pos x="connsiteX0" y="connsiteY0"/>
                  </a:cxn>
                  <a:cxn ang="0">
                    <a:pos x="connsiteX1" y="connsiteY1"/>
                  </a:cxn>
                  <a:cxn ang="0">
                    <a:pos x="connsiteX2" y="connsiteY2"/>
                  </a:cxn>
                </a:cxnLst>
                <a:rect l="l" t="t" r="r" b="b"/>
                <a:pathLst>
                  <a:path w="40393" h="900">
                    <a:moveTo>
                      <a:pt x="4737" y="900"/>
                    </a:moveTo>
                    <a:lnTo>
                      <a:pt x="40394" y="180"/>
                    </a:lnTo>
                    <a:cubicBezTo>
                      <a:pt x="33190" y="180"/>
                      <a:pt x="-15071" y="-540"/>
                      <a:pt x="4737" y="900"/>
                    </a:cubicBezTo>
                    <a:close/>
                  </a:path>
                </a:pathLst>
              </a:custGeom>
              <a:solidFill>
                <a:schemeClr val="accent2"/>
              </a:solidFill>
              <a:ln w="0" cap="flat">
                <a:noFill/>
                <a:prstDash val="solid"/>
                <a:miter/>
              </a:ln>
            </p:spPr>
            <p:txBody>
              <a:bodyPr rtlCol="0" anchor="ctr"/>
              <a:lstStyle/>
              <a:p>
                <a:endParaRPr lang="en-US" sz="744"/>
              </a:p>
            </p:txBody>
          </p:sp>
          <p:sp>
            <p:nvSpPr>
              <p:cNvPr id="1370" name="Freeform: Shape 1369">
                <a:extLst>
                  <a:ext uri="{FF2B5EF4-FFF2-40B4-BE49-F238E27FC236}">
                    <a16:creationId xmlns:a16="http://schemas.microsoft.com/office/drawing/2014/main" id="{9EC87ECD-8DC2-FB35-990C-ED2018CD182E}"/>
                  </a:ext>
                </a:extLst>
              </p:cNvPr>
              <p:cNvSpPr/>
              <p:nvPr/>
            </p:nvSpPr>
            <p:spPr>
              <a:xfrm>
                <a:off x="10065475" y="2908409"/>
                <a:ext cx="47541" cy="1080"/>
              </a:xfrm>
              <a:custGeom>
                <a:avLst/>
                <a:gdLst>
                  <a:gd name="connsiteX0" fmla="*/ 43220 w 47541"/>
                  <a:gd name="connsiteY0" fmla="*/ 0 h 1080"/>
                  <a:gd name="connsiteX1" fmla="*/ 0 w 47541"/>
                  <a:gd name="connsiteY1" fmla="*/ 1080 h 1080"/>
                  <a:gd name="connsiteX2" fmla="*/ 4682 w 47541"/>
                  <a:gd name="connsiteY2" fmla="*/ 1080 h 1080"/>
                  <a:gd name="connsiteX3" fmla="*/ 47541 w 47541"/>
                  <a:gd name="connsiteY3" fmla="*/ 360 h 1080"/>
                  <a:gd name="connsiteX4" fmla="*/ 43220 w 47541"/>
                  <a:gd name="connsiteY4" fmla="*/ 0 h 10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541" h="1080">
                    <a:moveTo>
                      <a:pt x="43220" y="0"/>
                    </a:moveTo>
                    <a:lnTo>
                      <a:pt x="0" y="1080"/>
                    </a:lnTo>
                    <a:lnTo>
                      <a:pt x="4682" y="1080"/>
                    </a:lnTo>
                    <a:lnTo>
                      <a:pt x="47541" y="360"/>
                    </a:lnTo>
                    <a:lnTo>
                      <a:pt x="43220" y="0"/>
                    </a:lnTo>
                    <a:close/>
                  </a:path>
                </a:pathLst>
              </a:custGeom>
              <a:solidFill>
                <a:schemeClr val="accent2"/>
              </a:solidFill>
              <a:ln w="0" cap="flat">
                <a:noFill/>
                <a:prstDash val="solid"/>
                <a:miter/>
              </a:ln>
            </p:spPr>
            <p:txBody>
              <a:bodyPr rtlCol="0" anchor="ctr"/>
              <a:lstStyle/>
              <a:p>
                <a:endParaRPr lang="en-US" sz="744"/>
              </a:p>
            </p:txBody>
          </p:sp>
          <p:sp>
            <p:nvSpPr>
              <p:cNvPr id="1371" name="Freeform: Shape 1370">
                <a:extLst>
                  <a:ext uri="{FF2B5EF4-FFF2-40B4-BE49-F238E27FC236}">
                    <a16:creationId xmlns:a16="http://schemas.microsoft.com/office/drawing/2014/main" id="{1F739643-1025-1037-32B2-EBB3E2EF0A6D}"/>
                  </a:ext>
                </a:extLst>
              </p:cNvPr>
              <p:cNvSpPr/>
              <p:nvPr/>
            </p:nvSpPr>
            <p:spPr>
              <a:xfrm>
                <a:off x="10480572" y="2942985"/>
                <a:ext cx="44388" cy="1800"/>
              </a:xfrm>
              <a:custGeom>
                <a:avLst/>
                <a:gdLst>
                  <a:gd name="connsiteX0" fmla="*/ 35466 w 44388"/>
                  <a:gd name="connsiteY0" fmla="*/ 0 h 1800"/>
                  <a:gd name="connsiteX1" fmla="*/ 14936 w 44388"/>
                  <a:gd name="connsiteY1" fmla="*/ 1801 h 1800"/>
                  <a:gd name="connsiteX2" fmla="*/ 35466 w 44388"/>
                  <a:gd name="connsiteY2" fmla="*/ 0 h 1800"/>
                </a:gdLst>
                <a:ahLst/>
                <a:cxnLst>
                  <a:cxn ang="0">
                    <a:pos x="connsiteX0" y="connsiteY0"/>
                  </a:cxn>
                  <a:cxn ang="0">
                    <a:pos x="connsiteX1" y="connsiteY1"/>
                  </a:cxn>
                  <a:cxn ang="0">
                    <a:pos x="connsiteX2" y="connsiteY2"/>
                  </a:cxn>
                </a:cxnLst>
                <a:rect l="l" t="t" r="r" b="b"/>
                <a:pathLst>
                  <a:path w="44388" h="1800">
                    <a:moveTo>
                      <a:pt x="35466" y="0"/>
                    </a:moveTo>
                    <a:cubicBezTo>
                      <a:pt x="59957" y="1801"/>
                      <a:pt x="-35486" y="360"/>
                      <a:pt x="14936" y="1801"/>
                    </a:cubicBezTo>
                    <a:cubicBezTo>
                      <a:pt x="59957" y="1801"/>
                      <a:pt x="41588" y="720"/>
                      <a:pt x="35466" y="0"/>
                    </a:cubicBezTo>
                    <a:close/>
                  </a:path>
                </a:pathLst>
              </a:custGeom>
              <a:solidFill>
                <a:schemeClr val="accent2"/>
              </a:solidFill>
              <a:ln w="0" cap="flat">
                <a:noFill/>
                <a:prstDash val="solid"/>
                <a:miter/>
              </a:ln>
            </p:spPr>
            <p:txBody>
              <a:bodyPr rtlCol="0" anchor="ctr"/>
              <a:lstStyle/>
              <a:p>
                <a:endParaRPr lang="en-US" sz="744"/>
              </a:p>
            </p:txBody>
          </p:sp>
          <p:sp>
            <p:nvSpPr>
              <p:cNvPr id="1372" name="Freeform: Shape 1371">
                <a:extLst>
                  <a:ext uri="{FF2B5EF4-FFF2-40B4-BE49-F238E27FC236}">
                    <a16:creationId xmlns:a16="http://schemas.microsoft.com/office/drawing/2014/main" id="{579A608E-11EF-A17D-5022-4E19BFC3C2C6}"/>
                  </a:ext>
                </a:extLst>
              </p:cNvPr>
              <p:cNvSpPr/>
              <p:nvPr/>
            </p:nvSpPr>
            <p:spPr>
              <a:xfrm>
                <a:off x="9977235" y="2931459"/>
                <a:ext cx="18008" cy="3601"/>
              </a:xfrm>
              <a:custGeom>
                <a:avLst/>
                <a:gdLst>
                  <a:gd name="connsiteX0" fmla="*/ 18008 w 18008"/>
                  <a:gd name="connsiteY0" fmla="*/ 0 h 3601"/>
                  <a:gd name="connsiteX1" fmla="*/ 0 w 18008"/>
                  <a:gd name="connsiteY1" fmla="*/ 0 h 3601"/>
                  <a:gd name="connsiteX2" fmla="*/ 18008 w 18008"/>
                  <a:gd name="connsiteY2" fmla="*/ 0 h 3601"/>
                </a:gdLst>
                <a:ahLst/>
                <a:cxnLst>
                  <a:cxn ang="0">
                    <a:pos x="connsiteX0" y="connsiteY0"/>
                  </a:cxn>
                  <a:cxn ang="0">
                    <a:pos x="connsiteX1" y="connsiteY1"/>
                  </a:cxn>
                  <a:cxn ang="0">
                    <a:pos x="connsiteX2" y="connsiteY2"/>
                  </a:cxn>
                </a:cxnLst>
                <a:rect l="l" t="t" r="r" b="b"/>
                <a:pathLst>
                  <a:path w="18008" h="3601">
                    <a:moveTo>
                      <a:pt x="18008" y="0"/>
                    </a:moveTo>
                    <a:cubicBezTo>
                      <a:pt x="12245" y="0"/>
                      <a:pt x="6123" y="0"/>
                      <a:pt x="0" y="0"/>
                    </a:cubicBezTo>
                    <a:cubicBezTo>
                      <a:pt x="7203" y="0"/>
                      <a:pt x="12966" y="0"/>
                      <a:pt x="18008" y="0"/>
                    </a:cubicBezTo>
                    <a:close/>
                  </a:path>
                </a:pathLst>
              </a:custGeom>
              <a:solidFill>
                <a:schemeClr val="accent2"/>
              </a:solidFill>
              <a:ln w="0" cap="flat">
                <a:noFill/>
                <a:prstDash val="solid"/>
                <a:miter/>
              </a:ln>
            </p:spPr>
            <p:txBody>
              <a:bodyPr rtlCol="0" anchor="ctr"/>
              <a:lstStyle/>
              <a:p>
                <a:endParaRPr lang="en-US" sz="744"/>
              </a:p>
            </p:txBody>
          </p:sp>
          <p:sp>
            <p:nvSpPr>
              <p:cNvPr id="1373" name="Freeform: Shape 1372">
                <a:extLst>
                  <a:ext uri="{FF2B5EF4-FFF2-40B4-BE49-F238E27FC236}">
                    <a16:creationId xmlns:a16="http://schemas.microsoft.com/office/drawing/2014/main" id="{B1462D88-0039-D29C-0D8B-A7C0C8A6A0CF}"/>
                  </a:ext>
                </a:extLst>
              </p:cNvPr>
              <p:cNvSpPr/>
              <p:nvPr/>
            </p:nvSpPr>
            <p:spPr>
              <a:xfrm>
                <a:off x="9995243" y="2931043"/>
                <a:ext cx="50422" cy="736"/>
              </a:xfrm>
              <a:custGeom>
                <a:avLst/>
                <a:gdLst>
                  <a:gd name="connsiteX0" fmla="*/ 0 w 50422"/>
                  <a:gd name="connsiteY0" fmla="*/ 416 h 736"/>
                  <a:gd name="connsiteX1" fmla="*/ 50423 w 50422"/>
                  <a:gd name="connsiteY1" fmla="*/ 416 h 736"/>
                  <a:gd name="connsiteX2" fmla="*/ 0 w 50422"/>
                  <a:gd name="connsiteY2" fmla="*/ 416 h 736"/>
                </a:gdLst>
                <a:ahLst/>
                <a:cxnLst>
                  <a:cxn ang="0">
                    <a:pos x="connsiteX0" y="connsiteY0"/>
                  </a:cxn>
                  <a:cxn ang="0">
                    <a:pos x="connsiteX1" y="connsiteY1"/>
                  </a:cxn>
                  <a:cxn ang="0">
                    <a:pos x="connsiteX2" y="connsiteY2"/>
                  </a:cxn>
                </a:cxnLst>
                <a:rect l="l" t="t" r="r" b="b"/>
                <a:pathLst>
                  <a:path w="50422" h="736">
                    <a:moveTo>
                      <a:pt x="0" y="416"/>
                    </a:moveTo>
                    <a:cubicBezTo>
                      <a:pt x="18728" y="416"/>
                      <a:pt x="37457" y="1136"/>
                      <a:pt x="50423" y="416"/>
                    </a:cubicBezTo>
                    <a:cubicBezTo>
                      <a:pt x="27012" y="-304"/>
                      <a:pt x="18368" y="56"/>
                      <a:pt x="0" y="416"/>
                    </a:cubicBezTo>
                    <a:close/>
                  </a:path>
                </a:pathLst>
              </a:custGeom>
              <a:solidFill>
                <a:schemeClr val="accent2"/>
              </a:solidFill>
              <a:ln w="0" cap="flat">
                <a:noFill/>
                <a:prstDash val="solid"/>
                <a:miter/>
              </a:ln>
            </p:spPr>
            <p:txBody>
              <a:bodyPr rtlCol="0" anchor="ctr"/>
              <a:lstStyle/>
              <a:p>
                <a:endParaRPr lang="en-US" sz="744"/>
              </a:p>
            </p:txBody>
          </p:sp>
          <p:sp>
            <p:nvSpPr>
              <p:cNvPr id="1374" name="Freeform: Shape 1373">
                <a:extLst>
                  <a:ext uri="{FF2B5EF4-FFF2-40B4-BE49-F238E27FC236}">
                    <a16:creationId xmlns:a16="http://schemas.microsoft.com/office/drawing/2014/main" id="{50943D4D-1CF3-393B-0D25-D0708F81AA33}"/>
                  </a:ext>
                </a:extLst>
              </p:cNvPr>
              <p:cNvSpPr/>
              <p:nvPr/>
            </p:nvSpPr>
            <p:spPr>
              <a:xfrm>
                <a:off x="9778616" y="2930019"/>
                <a:ext cx="54913" cy="2482"/>
              </a:xfrm>
              <a:custGeom>
                <a:avLst/>
                <a:gdLst>
                  <a:gd name="connsiteX0" fmla="*/ 1249 w 54913"/>
                  <a:gd name="connsiteY0" fmla="*/ 1801 h 2482"/>
                  <a:gd name="connsiteX1" fmla="*/ 18177 w 54913"/>
                  <a:gd name="connsiteY1" fmla="*/ 1801 h 2482"/>
                  <a:gd name="connsiteX2" fmla="*/ 24660 w 54913"/>
                  <a:gd name="connsiteY2" fmla="*/ 1801 h 2482"/>
                  <a:gd name="connsiteX3" fmla="*/ 43748 w 54913"/>
                  <a:gd name="connsiteY3" fmla="*/ 720 h 2482"/>
                  <a:gd name="connsiteX4" fmla="*/ 54913 w 54913"/>
                  <a:gd name="connsiteY4" fmla="*/ 0 h 2482"/>
                  <a:gd name="connsiteX5" fmla="*/ 40147 w 54913"/>
                  <a:gd name="connsiteY5" fmla="*/ 720 h 2482"/>
                  <a:gd name="connsiteX6" fmla="*/ 1249 w 54913"/>
                  <a:gd name="connsiteY6" fmla="*/ 1441 h 2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913" h="2482">
                    <a:moveTo>
                      <a:pt x="1249" y="1801"/>
                    </a:moveTo>
                    <a:lnTo>
                      <a:pt x="18177" y="1801"/>
                    </a:lnTo>
                    <a:cubicBezTo>
                      <a:pt x="889" y="2881"/>
                      <a:pt x="9173" y="2521"/>
                      <a:pt x="24660" y="1801"/>
                    </a:cubicBezTo>
                    <a:cubicBezTo>
                      <a:pt x="42668" y="1801"/>
                      <a:pt x="41587" y="1080"/>
                      <a:pt x="43748" y="720"/>
                    </a:cubicBezTo>
                    <a:cubicBezTo>
                      <a:pt x="47350" y="720"/>
                      <a:pt x="50952" y="360"/>
                      <a:pt x="54913" y="0"/>
                    </a:cubicBezTo>
                    <a:cubicBezTo>
                      <a:pt x="49511" y="0"/>
                      <a:pt x="44469" y="360"/>
                      <a:pt x="40147" y="720"/>
                    </a:cubicBezTo>
                    <a:cubicBezTo>
                      <a:pt x="12054" y="720"/>
                      <a:pt x="-4874" y="720"/>
                      <a:pt x="1249" y="1441"/>
                    </a:cubicBezTo>
                    <a:close/>
                  </a:path>
                </a:pathLst>
              </a:custGeom>
              <a:solidFill>
                <a:schemeClr val="accent2"/>
              </a:solidFill>
              <a:ln w="0" cap="flat">
                <a:noFill/>
                <a:prstDash val="solid"/>
                <a:miter/>
              </a:ln>
            </p:spPr>
            <p:txBody>
              <a:bodyPr rtlCol="0" anchor="ctr"/>
              <a:lstStyle/>
              <a:p>
                <a:endParaRPr lang="en-US" sz="744"/>
              </a:p>
            </p:txBody>
          </p:sp>
          <p:sp>
            <p:nvSpPr>
              <p:cNvPr id="1375" name="Freeform: Shape 1374">
                <a:extLst>
                  <a:ext uri="{FF2B5EF4-FFF2-40B4-BE49-F238E27FC236}">
                    <a16:creationId xmlns:a16="http://schemas.microsoft.com/office/drawing/2014/main" id="{7D3881CD-140F-0A35-C856-3B4AA50ED0C8}"/>
                  </a:ext>
                </a:extLst>
              </p:cNvPr>
              <p:cNvSpPr/>
              <p:nvPr/>
            </p:nvSpPr>
            <p:spPr>
              <a:xfrm>
                <a:off x="8978504" y="2921735"/>
                <a:ext cx="159191" cy="50782"/>
              </a:xfrm>
              <a:custGeom>
                <a:avLst/>
                <a:gdLst>
                  <a:gd name="connsiteX0" fmla="*/ 0 w 159191"/>
                  <a:gd name="connsiteY0" fmla="*/ 50423 h 50782"/>
                  <a:gd name="connsiteX1" fmla="*/ 10805 w 159191"/>
                  <a:gd name="connsiteY1" fmla="*/ 46101 h 50782"/>
                  <a:gd name="connsiteX2" fmla="*/ 20529 w 159191"/>
                  <a:gd name="connsiteY2" fmla="*/ 42499 h 50782"/>
                  <a:gd name="connsiteX3" fmla="*/ 37457 w 159191"/>
                  <a:gd name="connsiteY3" fmla="*/ 36016 h 50782"/>
                  <a:gd name="connsiteX4" fmla="*/ 44660 w 159191"/>
                  <a:gd name="connsiteY4" fmla="*/ 33495 h 50782"/>
                  <a:gd name="connsiteX5" fmla="*/ 50783 w 159191"/>
                  <a:gd name="connsiteY5" fmla="*/ 31334 h 50782"/>
                  <a:gd name="connsiteX6" fmla="*/ 60867 w 159191"/>
                  <a:gd name="connsiteY6" fmla="*/ 28093 h 50782"/>
                  <a:gd name="connsiteX7" fmla="*/ 73833 w 159191"/>
                  <a:gd name="connsiteY7" fmla="*/ 25211 h 50782"/>
                  <a:gd name="connsiteX8" fmla="*/ 83918 w 159191"/>
                  <a:gd name="connsiteY8" fmla="*/ 21970 h 50782"/>
                  <a:gd name="connsiteX9" fmla="*/ 92922 w 159191"/>
                  <a:gd name="connsiteY9" fmla="*/ 19449 h 50782"/>
                  <a:gd name="connsiteX10" fmla="*/ 106968 w 159191"/>
                  <a:gd name="connsiteY10" fmla="*/ 15127 h 50782"/>
                  <a:gd name="connsiteX11" fmla="*/ 124976 w 159191"/>
                  <a:gd name="connsiteY11" fmla="*/ 9364 h 50782"/>
                  <a:gd name="connsiteX12" fmla="*/ 159192 w 159191"/>
                  <a:gd name="connsiteY12" fmla="*/ 0 h 50782"/>
                  <a:gd name="connsiteX13" fmla="*/ 136141 w 159191"/>
                  <a:gd name="connsiteY13" fmla="*/ 5402 h 50782"/>
                  <a:gd name="connsiteX14" fmla="*/ 116693 w 159191"/>
                  <a:gd name="connsiteY14" fmla="*/ 10085 h 50782"/>
                  <a:gd name="connsiteX15" fmla="*/ 83198 w 159191"/>
                  <a:gd name="connsiteY15" fmla="*/ 19449 h 50782"/>
                  <a:gd name="connsiteX16" fmla="*/ 47902 w 159191"/>
                  <a:gd name="connsiteY16" fmla="*/ 31334 h 50782"/>
                  <a:gd name="connsiteX17" fmla="*/ 37457 w 159191"/>
                  <a:gd name="connsiteY17" fmla="*/ 35296 h 50782"/>
                  <a:gd name="connsiteX18" fmla="*/ 26292 w 159191"/>
                  <a:gd name="connsiteY18" fmla="*/ 39978 h 50782"/>
                  <a:gd name="connsiteX19" fmla="*/ 13686 w 159191"/>
                  <a:gd name="connsiteY19" fmla="*/ 45020 h 50782"/>
                  <a:gd name="connsiteX20" fmla="*/ 0 w 159191"/>
                  <a:gd name="connsiteY20" fmla="*/ 50783 h 50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9191" h="50782">
                    <a:moveTo>
                      <a:pt x="0" y="50423"/>
                    </a:moveTo>
                    <a:cubicBezTo>
                      <a:pt x="3602" y="48622"/>
                      <a:pt x="7203" y="47181"/>
                      <a:pt x="10805" y="46101"/>
                    </a:cubicBezTo>
                    <a:cubicBezTo>
                      <a:pt x="14407" y="44660"/>
                      <a:pt x="17648" y="43580"/>
                      <a:pt x="20529" y="42499"/>
                    </a:cubicBezTo>
                    <a:cubicBezTo>
                      <a:pt x="26652" y="39978"/>
                      <a:pt x="32415" y="37817"/>
                      <a:pt x="37457" y="36016"/>
                    </a:cubicBezTo>
                    <a:cubicBezTo>
                      <a:pt x="39978" y="34936"/>
                      <a:pt x="42139" y="34215"/>
                      <a:pt x="44660" y="33495"/>
                    </a:cubicBezTo>
                    <a:cubicBezTo>
                      <a:pt x="46821" y="32775"/>
                      <a:pt x="48982" y="32054"/>
                      <a:pt x="50783" y="31334"/>
                    </a:cubicBezTo>
                    <a:cubicBezTo>
                      <a:pt x="54745" y="30254"/>
                      <a:pt x="57986" y="29173"/>
                      <a:pt x="60867" y="28093"/>
                    </a:cubicBezTo>
                    <a:cubicBezTo>
                      <a:pt x="72393" y="24491"/>
                      <a:pt x="75634" y="23771"/>
                      <a:pt x="73833" y="25211"/>
                    </a:cubicBezTo>
                    <a:cubicBezTo>
                      <a:pt x="77435" y="24131"/>
                      <a:pt x="81037" y="23050"/>
                      <a:pt x="83918" y="21970"/>
                    </a:cubicBezTo>
                    <a:cubicBezTo>
                      <a:pt x="87159" y="20889"/>
                      <a:pt x="90041" y="20169"/>
                      <a:pt x="92922" y="19449"/>
                    </a:cubicBezTo>
                    <a:cubicBezTo>
                      <a:pt x="98324" y="18008"/>
                      <a:pt x="103007" y="16567"/>
                      <a:pt x="106968" y="15127"/>
                    </a:cubicBezTo>
                    <a:cubicBezTo>
                      <a:pt x="114892" y="12606"/>
                      <a:pt x="120294" y="10805"/>
                      <a:pt x="124976" y="9364"/>
                    </a:cubicBezTo>
                    <a:cubicBezTo>
                      <a:pt x="134701" y="6483"/>
                      <a:pt x="141184" y="4322"/>
                      <a:pt x="159192" y="0"/>
                    </a:cubicBezTo>
                    <a:cubicBezTo>
                      <a:pt x="150548" y="2161"/>
                      <a:pt x="142984" y="3602"/>
                      <a:pt x="136141" y="5402"/>
                    </a:cubicBezTo>
                    <a:cubicBezTo>
                      <a:pt x="128938" y="7203"/>
                      <a:pt x="122455" y="8284"/>
                      <a:pt x="116693" y="10085"/>
                    </a:cubicBezTo>
                    <a:cubicBezTo>
                      <a:pt x="104807" y="13326"/>
                      <a:pt x="94002" y="16567"/>
                      <a:pt x="83198" y="19449"/>
                    </a:cubicBezTo>
                    <a:cubicBezTo>
                      <a:pt x="72393" y="23050"/>
                      <a:pt x="61228" y="27012"/>
                      <a:pt x="47902" y="31334"/>
                    </a:cubicBezTo>
                    <a:cubicBezTo>
                      <a:pt x="44660" y="32415"/>
                      <a:pt x="41059" y="33855"/>
                      <a:pt x="37457" y="35296"/>
                    </a:cubicBezTo>
                    <a:cubicBezTo>
                      <a:pt x="33855" y="36737"/>
                      <a:pt x="30254" y="38177"/>
                      <a:pt x="26292" y="39978"/>
                    </a:cubicBezTo>
                    <a:cubicBezTo>
                      <a:pt x="22330" y="41419"/>
                      <a:pt x="18008" y="43220"/>
                      <a:pt x="13686" y="45020"/>
                    </a:cubicBezTo>
                    <a:cubicBezTo>
                      <a:pt x="9364" y="46821"/>
                      <a:pt x="4682" y="48622"/>
                      <a:pt x="0" y="50783"/>
                    </a:cubicBezTo>
                    <a:close/>
                  </a:path>
                </a:pathLst>
              </a:custGeom>
              <a:solidFill>
                <a:schemeClr val="accent2"/>
              </a:solidFill>
              <a:ln w="0" cap="flat">
                <a:noFill/>
                <a:prstDash val="solid"/>
                <a:miter/>
              </a:ln>
            </p:spPr>
            <p:txBody>
              <a:bodyPr rtlCol="0" anchor="ctr"/>
              <a:lstStyle/>
              <a:p>
                <a:endParaRPr lang="en-US" sz="744"/>
              </a:p>
            </p:txBody>
          </p:sp>
          <p:sp>
            <p:nvSpPr>
              <p:cNvPr id="1376" name="Freeform: Shape 1375">
                <a:extLst>
                  <a:ext uri="{FF2B5EF4-FFF2-40B4-BE49-F238E27FC236}">
                    <a16:creationId xmlns:a16="http://schemas.microsoft.com/office/drawing/2014/main" id="{72592D11-5482-2C44-C7F1-E06E900A0ED3}"/>
                  </a:ext>
                </a:extLst>
              </p:cNvPr>
              <p:cNvSpPr/>
              <p:nvPr/>
            </p:nvSpPr>
            <p:spPr>
              <a:xfrm>
                <a:off x="9138056" y="2917053"/>
                <a:ext cx="24130" cy="4682"/>
              </a:xfrm>
              <a:custGeom>
                <a:avLst/>
                <a:gdLst>
                  <a:gd name="connsiteX0" fmla="*/ 0 w 24130"/>
                  <a:gd name="connsiteY0" fmla="*/ 4322 h 4682"/>
                  <a:gd name="connsiteX1" fmla="*/ 11525 w 24130"/>
                  <a:gd name="connsiteY1" fmla="*/ 2161 h 4682"/>
                  <a:gd name="connsiteX2" fmla="*/ 24131 w 24130"/>
                  <a:gd name="connsiteY2" fmla="*/ 0 h 4682"/>
                  <a:gd name="connsiteX3" fmla="*/ 10805 w 24130"/>
                  <a:gd name="connsiteY3" fmla="*/ 2521 h 4682"/>
                  <a:gd name="connsiteX4" fmla="*/ 0 w 24130"/>
                  <a:gd name="connsiteY4" fmla="*/ 4682 h 46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30" h="4682">
                    <a:moveTo>
                      <a:pt x="0" y="4322"/>
                    </a:moveTo>
                    <a:cubicBezTo>
                      <a:pt x="3962" y="3241"/>
                      <a:pt x="7563" y="2521"/>
                      <a:pt x="11525" y="2161"/>
                    </a:cubicBezTo>
                    <a:cubicBezTo>
                      <a:pt x="15487" y="1441"/>
                      <a:pt x="19449" y="720"/>
                      <a:pt x="24131" y="0"/>
                    </a:cubicBezTo>
                    <a:cubicBezTo>
                      <a:pt x="19089" y="720"/>
                      <a:pt x="14767" y="1801"/>
                      <a:pt x="10805" y="2521"/>
                    </a:cubicBezTo>
                    <a:cubicBezTo>
                      <a:pt x="6843" y="3241"/>
                      <a:pt x="3241" y="3962"/>
                      <a:pt x="0" y="4682"/>
                    </a:cubicBezTo>
                    <a:close/>
                  </a:path>
                </a:pathLst>
              </a:custGeom>
              <a:solidFill>
                <a:schemeClr val="accent2"/>
              </a:solidFill>
              <a:ln w="0" cap="flat">
                <a:noFill/>
                <a:prstDash val="solid"/>
                <a:miter/>
              </a:ln>
            </p:spPr>
            <p:txBody>
              <a:bodyPr rtlCol="0" anchor="ctr"/>
              <a:lstStyle/>
              <a:p>
                <a:endParaRPr lang="en-US" sz="744"/>
              </a:p>
            </p:txBody>
          </p:sp>
          <p:sp>
            <p:nvSpPr>
              <p:cNvPr id="1377" name="Freeform: Shape 1376">
                <a:extLst>
                  <a:ext uri="{FF2B5EF4-FFF2-40B4-BE49-F238E27FC236}">
                    <a16:creationId xmlns:a16="http://schemas.microsoft.com/office/drawing/2014/main" id="{B8D448EB-FFC8-CEBB-C12F-3DB7281BCE85}"/>
                  </a:ext>
                </a:extLst>
              </p:cNvPr>
              <p:cNvSpPr/>
              <p:nvPr/>
            </p:nvSpPr>
            <p:spPr>
              <a:xfrm>
                <a:off x="9992361" y="2946226"/>
                <a:ext cx="39257" cy="2160"/>
              </a:xfrm>
              <a:custGeom>
                <a:avLst/>
                <a:gdLst>
                  <a:gd name="connsiteX0" fmla="*/ 39258 w 39257"/>
                  <a:gd name="connsiteY0" fmla="*/ 0 h 2160"/>
                  <a:gd name="connsiteX1" fmla="*/ 0 w 39257"/>
                  <a:gd name="connsiteY1" fmla="*/ 2161 h 2160"/>
                  <a:gd name="connsiteX2" fmla="*/ 14407 w 39257"/>
                  <a:gd name="connsiteY2" fmla="*/ 1801 h 2160"/>
                  <a:gd name="connsiteX3" fmla="*/ 39258 w 39257"/>
                  <a:gd name="connsiteY3" fmla="*/ 0 h 2160"/>
                </a:gdLst>
                <a:ahLst/>
                <a:cxnLst>
                  <a:cxn ang="0">
                    <a:pos x="connsiteX0" y="connsiteY0"/>
                  </a:cxn>
                  <a:cxn ang="0">
                    <a:pos x="connsiteX1" y="connsiteY1"/>
                  </a:cxn>
                  <a:cxn ang="0">
                    <a:pos x="connsiteX2" y="connsiteY2"/>
                  </a:cxn>
                  <a:cxn ang="0">
                    <a:pos x="connsiteX3" y="connsiteY3"/>
                  </a:cxn>
                </a:cxnLst>
                <a:rect l="l" t="t" r="r" b="b"/>
                <a:pathLst>
                  <a:path w="39257" h="2160">
                    <a:moveTo>
                      <a:pt x="39258" y="0"/>
                    </a:moveTo>
                    <a:lnTo>
                      <a:pt x="0" y="2161"/>
                    </a:lnTo>
                    <a:lnTo>
                      <a:pt x="14407" y="1801"/>
                    </a:lnTo>
                    <a:lnTo>
                      <a:pt x="39258" y="0"/>
                    </a:lnTo>
                    <a:close/>
                  </a:path>
                </a:pathLst>
              </a:custGeom>
              <a:solidFill>
                <a:schemeClr val="accent2"/>
              </a:solidFill>
              <a:ln w="0" cap="flat">
                <a:noFill/>
                <a:prstDash val="solid"/>
                <a:miter/>
              </a:ln>
            </p:spPr>
            <p:txBody>
              <a:bodyPr rtlCol="0" anchor="ctr"/>
              <a:lstStyle/>
              <a:p>
                <a:endParaRPr lang="en-US" sz="744"/>
              </a:p>
            </p:txBody>
          </p:sp>
          <p:sp>
            <p:nvSpPr>
              <p:cNvPr id="1378" name="Freeform: Shape 1377">
                <a:extLst>
                  <a:ext uri="{FF2B5EF4-FFF2-40B4-BE49-F238E27FC236}">
                    <a16:creationId xmlns:a16="http://schemas.microsoft.com/office/drawing/2014/main" id="{48E83FDC-0A71-9A3C-D75A-97ACE1BD48B8}"/>
                  </a:ext>
                </a:extLst>
              </p:cNvPr>
              <p:cNvSpPr/>
              <p:nvPr/>
            </p:nvSpPr>
            <p:spPr>
              <a:xfrm>
                <a:off x="8890883" y="2995704"/>
                <a:ext cx="37674" cy="20076"/>
              </a:xfrm>
              <a:custGeom>
                <a:avLst/>
                <a:gdLst>
                  <a:gd name="connsiteX0" fmla="*/ 1182 w 37674"/>
                  <a:gd name="connsiteY0" fmla="*/ 19313 h 20076"/>
                  <a:gd name="connsiteX1" fmla="*/ 19910 w 37674"/>
                  <a:gd name="connsiteY1" fmla="*/ 8868 h 20076"/>
                  <a:gd name="connsiteX2" fmla="*/ 37558 w 37674"/>
                  <a:gd name="connsiteY2" fmla="*/ 224 h 20076"/>
                  <a:gd name="connsiteX3" fmla="*/ 16308 w 37674"/>
                  <a:gd name="connsiteY3" fmla="*/ 10308 h 20076"/>
                  <a:gd name="connsiteX4" fmla="*/ 1542 w 37674"/>
                  <a:gd name="connsiteY4" fmla="*/ 19313 h 200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74" h="20076">
                    <a:moveTo>
                      <a:pt x="1182" y="19313"/>
                    </a:moveTo>
                    <a:cubicBezTo>
                      <a:pt x="6584" y="16431"/>
                      <a:pt x="13067" y="12469"/>
                      <a:pt x="19910" y="8868"/>
                    </a:cubicBezTo>
                    <a:cubicBezTo>
                      <a:pt x="26753" y="5626"/>
                      <a:pt x="33236" y="2385"/>
                      <a:pt x="37558" y="224"/>
                    </a:cubicBezTo>
                    <a:cubicBezTo>
                      <a:pt x="38999" y="-1217"/>
                      <a:pt x="26753" y="4546"/>
                      <a:pt x="16308" y="10308"/>
                    </a:cubicBezTo>
                    <a:cubicBezTo>
                      <a:pt x="5864" y="16431"/>
                      <a:pt x="-3861" y="22194"/>
                      <a:pt x="1542" y="19313"/>
                    </a:cubicBezTo>
                    <a:close/>
                  </a:path>
                </a:pathLst>
              </a:custGeom>
              <a:solidFill>
                <a:schemeClr val="accent2"/>
              </a:solidFill>
              <a:ln w="0" cap="flat">
                <a:noFill/>
                <a:prstDash val="solid"/>
                <a:miter/>
              </a:ln>
            </p:spPr>
            <p:txBody>
              <a:bodyPr rtlCol="0" anchor="ctr"/>
              <a:lstStyle/>
              <a:p>
                <a:endParaRPr lang="en-US" sz="744"/>
              </a:p>
            </p:txBody>
          </p:sp>
          <p:sp>
            <p:nvSpPr>
              <p:cNvPr id="1379" name="Freeform: Shape 1378">
                <a:extLst>
                  <a:ext uri="{FF2B5EF4-FFF2-40B4-BE49-F238E27FC236}">
                    <a16:creationId xmlns:a16="http://schemas.microsoft.com/office/drawing/2014/main" id="{B04C7C26-E1B3-4844-3960-660FD127A952}"/>
                  </a:ext>
                </a:extLst>
              </p:cNvPr>
              <p:cNvSpPr/>
              <p:nvPr/>
            </p:nvSpPr>
            <p:spPr>
              <a:xfrm>
                <a:off x="9130493" y="2938302"/>
                <a:ext cx="62308" cy="11165"/>
              </a:xfrm>
              <a:custGeom>
                <a:avLst/>
                <a:gdLst>
                  <a:gd name="connsiteX0" fmla="*/ 0 w 62308"/>
                  <a:gd name="connsiteY0" fmla="*/ 10805 h 11165"/>
                  <a:gd name="connsiteX1" fmla="*/ 10085 w 62308"/>
                  <a:gd name="connsiteY1" fmla="*/ 9004 h 11165"/>
                  <a:gd name="connsiteX2" fmla="*/ 18008 w 62308"/>
                  <a:gd name="connsiteY2" fmla="*/ 7203 h 11165"/>
                  <a:gd name="connsiteX3" fmla="*/ 27372 w 62308"/>
                  <a:gd name="connsiteY3" fmla="*/ 5763 h 11165"/>
                  <a:gd name="connsiteX4" fmla="*/ 46461 w 62308"/>
                  <a:gd name="connsiteY4" fmla="*/ 2521 h 11165"/>
                  <a:gd name="connsiteX5" fmla="*/ 62308 w 62308"/>
                  <a:gd name="connsiteY5" fmla="*/ 0 h 11165"/>
                  <a:gd name="connsiteX6" fmla="*/ 29894 w 62308"/>
                  <a:gd name="connsiteY6" fmla="*/ 4322 h 11165"/>
                  <a:gd name="connsiteX7" fmla="*/ 14767 w 62308"/>
                  <a:gd name="connsiteY7" fmla="*/ 6843 h 11165"/>
                  <a:gd name="connsiteX8" fmla="*/ 0 w 62308"/>
                  <a:gd name="connsiteY8" fmla="*/ 11165 h 11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308" h="11165">
                    <a:moveTo>
                      <a:pt x="0" y="10805"/>
                    </a:moveTo>
                    <a:cubicBezTo>
                      <a:pt x="1441" y="10805"/>
                      <a:pt x="5402" y="10085"/>
                      <a:pt x="10085" y="9004"/>
                    </a:cubicBezTo>
                    <a:cubicBezTo>
                      <a:pt x="12606" y="8644"/>
                      <a:pt x="15127" y="7924"/>
                      <a:pt x="18008" y="7203"/>
                    </a:cubicBezTo>
                    <a:cubicBezTo>
                      <a:pt x="20889" y="6843"/>
                      <a:pt x="24131" y="6123"/>
                      <a:pt x="27372" y="5763"/>
                    </a:cubicBezTo>
                    <a:cubicBezTo>
                      <a:pt x="33855" y="4682"/>
                      <a:pt x="40338" y="3602"/>
                      <a:pt x="46461" y="2521"/>
                    </a:cubicBezTo>
                    <a:cubicBezTo>
                      <a:pt x="52584" y="1441"/>
                      <a:pt x="57986" y="360"/>
                      <a:pt x="62308" y="0"/>
                    </a:cubicBezTo>
                    <a:cubicBezTo>
                      <a:pt x="50783" y="1441"/>
                      <a:pt x="39978" y="2881"/>
                      <a:pt x="29894" y="4322"/>
                    </a:cubicBezTo>
                    <a:cubicBezTo>
                      <a:pt x="24851" y="5042"/>
                      <a:pt x="19809" y="5763"/>
                      <a:pt x="14767" y="6843"/>
                    </a:cubicBezTo>
                    <a:cubicBezTo>
                      <a:pt x="9724" y="7924"/>
                      <a:pt x="5042" y="9364"/>
                      <a:pt x="0" y="11165"/>
                    </a:cubicBezTo>
                    <a:close/>
                  </a:path>
                </a:pathLst>
              </a:custGeom>
              <a:solidFill>
                <a:schemeClr val="accent2"/>
              </a:solidFill>
              <a:ln w="0" cap="flat">
                <a:noFill/>
                <a:prstDash val="solid"/>
                <a:miter/>
              </a:ln>
            </p:spPr>
            <p:txBody>
              <a:bodyPr rtlCol="0" anchor="ctr"/>
              <a:lstStyle/>
              <a:p>
                <a:endParaRPr lang="en-US" sz="744"/>
              </a:p>
            </p:txBody>
          </p:sp>
          <p:sp>
            <p:nvSpPr>
              <p:cNvPr id="1380" name="Freeform: Shape 1379">
                <a:extLst>
                  <a:ext uri="{FF2B5EF4-FFF2-40B4-BE49-F238E27FC236}">
                    <a16:creationId xmlns:a16="http://schemas.microsoft.com/office/drawing/2014/main" id="{3A2FE2E5-3FFE-F1FA-DD4D-72417D9DE8C9}"/>
                  </a:ext>
                </a:extLst>
              </p:cNvPr>
              <p:cNvSpPr/>
              <p:nvPr/>
            </p:nvSpPr>
            <p:spPr>
              <a:xfrm>
                <a:off x="8745479" y="3101384"/>
                <a:ext cx="31611" cy="27083"/>
              </a:xfrm>
              <a:custGeom>
                <a:avLst/>
                <a:gdLst>
                  <a:gd name="connsiteX0" fmla="*/ 0 w 31611"/>
                  <a:gd name="connsiteY0" fmla="*/ 27084 h 27083"/>
                  <a:gd name="connsiteX1" fmla="*/ 18368 w 31611"/>
                  <a:gd name="connsiteY1" fmla="*/ 13758 h 27083"/>
                  <a:gd name="connsiteX2" fmla="*/ 0 w 31611"/>
                  <a:gd name="connsiteY2" fmla="*/ 27084 h 27083"/>
                </a:gdLst>
                <a:ahLst/>
                <a:cxnLst>
                  <a:cxn ang="0">
                    <a:pos x="connsiteX0" y="connsiteY0"/>
                  </a:cxn>
                  <a:cxn ang="0">
                    <a:pos x="connsiteX1" y="connsiteY1"/>
                  </a:cxn>
                  <a:cxn ang="0">
                    <a:pos x="connsiteX2" y="connsiteY2"/>
                  </a:cxn>
                </a:cxnLst>
                <a:rect l="l" t="t" r="r" b="b"/>
                <a:pathLst>
                  <a:path w="31611" h="27083">
                    <a:moveTo>
                      <a:pt x="0" y="27084"/>
                    </a:moveTo>
                    <a:cubicBezTo>
                      <a:pt x="9004" y="19160"/>
                      <a:pt x="23411" y="7995"/>
                      <a:pt x="18368" y="13758"/>
                    </a:cubicBezTo>
                    <a:cubicBezTo>
                      <a:pt x="30974" y="1873"/>
                      <a:pt x="47181" y="-15415"/>
                      <a:pt x="0" y="27084"/>
                    </a:cubicBezTo>
                    <a:close/>
                  </a:path>
                </a:pathLst>
              </a:custGeom>
              <a:solidFill>
                <a:schemeClr val="accent2"/>
              </a:solidFill>
              <a:ln w="0" cap="flat">
                <a:noFill/>
                <a:prstDash val="solid"/>
                <a:miter/>
              </a:ln>
            </p:spPr>
            <p:txBody>
              <a:bodyPr rtlCol="0" anchor="ctr"/>
              <a:lstStyle/>
              <a:p>
                <a:endParaRPr lang="en-US" sz="744"/>
              </a:p>
            </p:txBody>
          </p:sp>
          <p:sp>
            <p:nvSpPr>
              <p:cNvPr id="1381" name="Freeform: Shape 1380">
                <a:extLst>
                  <a:ext uri="{FF2B5EF4-FFF2-40B4-BE49-F238E27FC236}">
                    <a16:creationId xmlns:a16="http://schemas.microsoft.com/office/drawing/2014/main" id="{B7D7DF97-4CA3-E894-5067-FEFBD4F0FAB2}"/>
                  </a:ext>
                </a:extLst>
              </p:cNvPr>
              <p:cNvSpPr/>
              <p:nvPr/>
            </p:nvSpPr>
            <p:spPr>
              <a:xfrm>
                <a:off x="9020283" y="2964594"/>
                <a:ext cx="49342" cy="17647"/>
              </a:xfrm>
              <a:custGeom>
                <a:avLst/>
                <a:gdLst>
                  <a:gd name="connsiteX0" fmla="*/ 0 w 49342"/>
                  <a:gd name="connsiteY0" fmla="*/ 17648 h 17647"/>
                  <a:gd name="connsiteX1" fmla="*/ 8644 w 49342"/>
                  <a:gd name="connsiteY1" fmla="*/ 14767 h 17647"/>
                  <a:gd name="connsiteX2" fmla="*/ 49342 w 49342"/>
                  <a:gd name="connsiteY2" fmla="*/ 0 h 17647"/>
                  <a:gd name="connsiteX3" fmla="*/ 24851 w 49342"/>
                  <a:gd name="connsiteY3" fmla="*/ 8644 h 17647"/>
                  <a:gd name="connsiteX4" fmla="*/ 12606 w 49342"/>
                  <a:gd name="connsiteY4" fmla="*/ 12966 h 17647"/>
                  <a:gd name="connsiteX5" fmla="*/ 360 w 49342"/>
                  <a:gd name="connsiteY5" fmla="*/ 17648 h 17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342" h="17647">
                    <a:moveTo>
                      <a:pt x="0" y="17648"/>
                    </a:moveTo>
                    <a:lnTo>
                      <a:pt x="8644" y="14767"/>
                    </a:lnTo>
                    <a:cubicBezTo>
                      <a:pt x="21970" y="9724"/>
                      <a:pt x="35656" y="5042"/>
                      <a:pt x="49342" y="0"/>
                    </a:cubicBezTo>
                    <a:lnTo>
                      <a:pt x="24851" y="8644"/>
                    </a:lnTo>
                    <a:lnTo>
                      <a:pt x="12606" y="12966"/>
                    </a:lnTo>
                    <a:cubicBezTo>
                      <a:pt x="8644" y="14407"/>
                      <a:pt x="4682" y="16207"/>
                      <a:pt x="360" y="17648"/>
                    </a:cubicBezTo>
                    <a:close/>
                  </a:path>
                </a:pathLst>
              </a:custGeom>
              <a:solidFill>
                <a:schemeClr val="accent2"/>
              </a:solidFill>
              <a:ln w="0" cap="flat">
                <a:noFill/>
                <a:prstDash val="solid"/>
                <a:miter/>
              </a:ln>
            </p:spPr>
            <p:txBody>
              <a:bodyPr rtlCol="0" anchor="ctr"/>
              <a:lstStyle/>
              <a:p>
                <a:endParaRPr lang="en-US" sz="744"/>
              </a:p>
            </p:txBody>
          </p:sp>
          <p:sp>
            <p:nvSpPr>
              <p:cNvPr id="1382" name="Freeform: Shape 1381">
                <a:extLst>
                  <a:ext uri="{FF2B5EF4-FFF2-40B4-BE49-F238E27FC236}">
                    <a16:creationId xmlns:a16="http://schemas.microsoft.com/office/drawing/2014/main" id="{F3CB9E67-BC6D-78F3-2C27-B9FD259C96EF}"/>
                  </a:ext>
                </a:extLst>
              </p:cNvPr>
              <p:cNvSpPr/>
              <p:nvPr/>
            </p:nvSpPr>
            <p:spPr>
              <a:xfrm>
                <a:off x="9108523" y="2954150"/>
                <a:ext cx="73945" cy="16567"/>
              </a:xfrm>
              <a:custGeom>
                <a:avLst/>
                <a:gdLst>
                  <a:gd name="connsiteX0" fmla="*/ 63028 w 73945"/>
                  <a:gd name="connsiteY0" fmla="*/ 6123 h 16567"/>
                  <a:gd name="connsiteX1" fmla="*/ 52944 w 73945"/>
                  <a:gd name="connsiteY1" fmla="*/ 5042 h 16567"/>
                  <a:gd name="connsiteX2" fmla="*/ 39978 w 73945"/>
                  <a:gd name="connsiteY2" fmla="*/ 6123 h 16567"/>
                  <a:gd name="connsiteX3" fmla="*/ 68071 w 73945"/>
                  <a:gd name="connsiteY3" fmla="*/ 0 h 16567"/>
                  <a:gd name="connsiteX4" fmla="*/ 38177 w 73945"/>
                  <a:gd name="connsiteY4" fmla="*/ 5042 h 16567"/>
                  <a:gd name="connsiteX5" fmla="*/ 24131 w 73945"/>
                  <a:gd name="connsiteY5" fmla="*/ 8284 h 16567"/>
                  <a:gd name="connsiteX6" fmla="*/ 23411 w 73945"/>
                  <a:gd name="connsiteY6" fmla="*/ 9364 h 16567"/>
                  <a:gd name="connsiteX7" fmla="*/ 0 w 73945"/>
                  <a:gd name="connsiteY7" fmla="*/ 16567 h 16567"/>
                  <a:gd name="connsiteX8" fmla="*/ 29173 w 73945"/>
                  <a:gd name="connsiteY8" fmla="*/ 10445 h 16567"/>
                  <a:gd name="connsiteX9" fmla="*/ 40338 w 73945"/>
                  <a:gd name="connsiteY9" fmla="*/ 8284 h 16567"/>
                  <a:gd name="connsiteX10" fmla="*/ 49342 w 73945"/>
                  <a:gd name="connsiteY10" fmla="*/ 7203 h 16567"/>
                  <a:gd name="connsiteX11" fmla="*/ 62308 w 73945"/>
                  <a:gd name="connsiteY11" fmla="*/ 6483 h 16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3945" h="16567">
                    <a:moveTo>
                      <a:pt x="63028" y="6123"/>
                    </a:moveTo>
                    <a:cubicBezTo>
                      <a:pt x="86079" y="1080"/>
                      <a:pt x="67711" y="3602"/>
                      <a:pt x="52944" y="5042"/>
                    </a:cubicBezTo>
                    <a:cubicBezTo>
                      <a:pt x="45741" y="5763"/>
                      <a:pt x="39618" y="6483"/>
                      <a:pt x="39978" y="6123"/>
                    </a:cubicBezTo>
                    <a:cubicBezTo>
                      <a:pt x="40698" y="5402"/>
                      <a:pt x="48262" y="3962"/>
                      <a:pt x="68071" y="0"/>
                    </a:cubicBezTo>
                    <a:cubicBezTo>
                      <a:pt x="55105" y="2161"/>
                      <a:pt x="45380" y="3602"/>
                      <a:pt x="38177" y="5042"/>
                    </a:cubicBezTo>
                    <a:cubicBezTo>
                      <a:pt x="31334" y="6483"/>
                      <a:pt x="26652" y="7563"/>
                      <a:pt x="24131" y="8284"/>
                    </a:cubicBezTo>
                    <a:cubicBezTo>
                      <a:pt x="18728" y="9724"/>
                      <a:pt x="20889" y="9364"/>
                      <a:pt x="23411" y="9364"/>
                    </a:cubicBezTo>
                    <a:cubicBezTo>
                      <a:pt x="28813" y="9004"/>
                      <a:pt x="37817" y="7563"/>
                      <a:pt x="0" y="16567"/>
                    </a:cubicBezTo>
                    <a:cubicBezTo>
                      <a:pt x="11165" y="14046"/>
                      <a:pt x="20889" y="11885"/>
                      <a:pt x="29173" y="10445"/>
                    </a:cubicBezTo>
                    <a:cubicBezTo>
                      <a:pt x="33135" y="9724"/>
                      <a:pt x="37097" y="9004"/>
                      <a:pt x="40338" y="8284"/>
                    </a:cubicBezTo>
                    <a:cubicBezTo>
                      <a:pt x="43580" y="7563"/>
                      <a:pt x="46821" y="7563"/>
                      <a:pt x="49342" y="7203"/>
                    </a:cubicBezTo>
                    <a:cubicBezTo>
                      <a:pt x="60147" y="6123"/>
                      <a:pt x="64469" y="5763"/>
                      <a:pt x="62308" y="6483"/>
                    </a:cubicBezTo>
                    <a:close/>
                  </a:path>
                </a:pathLst>
              </a:custGeom>
              <a:solidFill>
                <a:schemeClr val="accent2"/>
              </a:solidFill>
              <a:ln w="0" cap="flat">
                <a:noFill/>
                <a:prstDash val="solid"/>
                <a:miter/>
              </a:ln>
            </p:spPr>
            <p:txBody>
              <a:bodyPr rtlCol="0" anchor="ctr"/>
              <a:lstStyle/>
              <a:p>
                <a:endParaRPr lang="en-US" sz="744"/>
              </a:p>
            </p:txBody>
          </p:sp>
          <p:sp>
            <p:nvSpPr>
              <p:cNvPr id="1383" name="Freeform: Shape 1382">
                <a:extLst>
                  <a:ext uri="{FF2B5EF4-FFF2-40B4-BE49-F238E27FC236}">
                    <a16:creationId xmlns:a16="http://schemas.microsoft.com/office/drawing/2014/main" id="{00292973-12DA-24FC-CE60-C55F7D99BB77}"/>
                  </a:ext>
                </a:extLst>
              </p:cNvPr>
              <p:cNvSpPr/>
              <p:nvPr/>
            </p:nvSpPr>
            <p:spPr>
              <a:xfrm>
                <a:off x="9088354" y="2970717"/>
                <a:ext cx="20889" cy="5762"/>
              </a:xfrm>
              <a:custGeom>
                <a:avLst/>
                <a:gdLst>
                  <a:gd name="connsiteX0" fmla="*/ 20889 w 20889"/>
                  <a:gd name="connsiteY0" fmla="*/ 0 h 5762"/>
                  <a:gd name="connsiteX1" fmla="*/ 0 w 20889"/>
                  <a:gd name="connsiteY1" fmla="*/ 5763 h 5762"/>
                  <a:gd name="connsiteX2" fmla="*/ 20889 w 20889"/>
                  <a:gd name="connsiteY2" fmla="*/ 0 h 5762"/>
                </a:gdLst>
                <a:ahLst/>
                <a:cxnLst>
                  <a:cxn ang="0">
                    <a:pos x="connsiteX0" y="connsiteY0"/>
                  </a:cxn>
                  <a:cxn ang="0">
                    <a:pos x="connsiteX1" y="connsiteY1"/>
                  </a:cxn>
                  <a:cxn ang="0">
                    <a:pos x="connsiteX2" y="connsiteY2"/>
                  </a:cxn>
                </a:cxnLst>
                <a:rect l="l" t="t" r="r" b="b"/>
                <a:pathLst>
                  <a:path w="20889" h="5762">
                    <a:moveTo>
                      <a:pt x="20889" y="0"/>
                    </a:moveTo>
                    <a:cubicBezTo>
                      <a:pt x="14407" y="1801"/>
                      <a:pt x="7563" y="3602"/>
                      <a:pt x="0" y="5763"/>
                    </a:cubicBezTo>
                    <a:cubicBezTo>
                      <a:pt x="8284" y="3602"/>
                      <a:pt x="15127" y="1441"/>
                      <a:pt x="20889" y="0"/>
                    </a:cubicBezTo>
                    <a:close/>
                  </a:path>
                </a:pathLst>
              </a:custGeom>
              <a:solidFill>
                <a:schemeClr val="accent2"/>
              </a:solidFill>
              <a:ln w="0" cap="flat">
                <a:noFill/>
                <a:prstDash val="solid"/>
                <a:miter/>
              </a:ln>
            </p:spPr>
            <p:txBody>
              <a:bodyPr rtlCol="0" anchor="ctr"/>
              <a:lstStyle/>
              <a:p>
                <a:endParaRPr lang="en-US" sz="744"/>
              </a:p>
            </p:txBody>
          </p:sp>
          <p:sp>
            <p:nvSpPr>
              <p:cNvPr id="1384" name="Freeform: Shape 1383">
                <a:extLst>
                  <a:ext uri="{FF2B5EF4-FFF2-40B4-BE49-F238E27FC236}">
                    <a16:creationId xmlns:a16="http://schemas.microsoft.com/office/drawing/2014/main" id="{DD4C4648-FE30-1682-C559-DD7603F8857F}"/>
                  </a:ext>
                </a:extLst>
              </p:cNvPr>
              <p:cNvSpPr/>
              <p:nvPr/>
            </p:nvSpPr>
            <p:spPr>
              <a:xfrm>
                <a:off x="8590969" y="3356091"/>
                <a:ext cx="7203" cy="14766"/>
              </a:xfrm>
              <a:custGeom>
                <a:avLst/>
                <a:gdLst>
                  <a:gd name="connsiteX0" fmla="*/ 0 w 7203"/>
                  <a:gd name="connsiteY0" fmla="*/ 14767 h 14766"/>
                  <a:gd name="connsiteX1" fmla="*/ 3962 w 7203"/>
                  <a:gd name="connsiteY1" fmla="*/ 6483 h 14766"/>
                  <a:gd name="connsiteX2" fmla="*/ 7203 w 7203"/>
                  <a:gd name="connsiteY2" fmla="*/ 0 h 14766"/>
                  <a:gd name="connsiteX3" fmla="*/ 0 w 7203"/>
                  <a:gd name="connsiteY3" fmla="*/ 14407 h 14766"/>
                </a:gdLst>
                <a:ahLst/>
                <a:cxnLst>
                  <a:cxn ang="0">
                    <a:pos x="connsiteX0" y="connsiteY0"/>
                  </a:cxn>
                  <a:cxn ang="0">
                    <a:pos x="connsiteX1" y="connsiteY1"/>
                  </a:cxn>
                  <a:cxn ang="0">
                    <a:pos x="connsiteX2" y="connsiteY2"/>
                  </a:cxn>
                  <a:cxn ang="0">
                    <a:pos x="connsiteX3" y="connsiteY3"/>
                  </a:cxn>
                </a:cxnLst>
                <a:rect l="l" t="t" r="r" b="b"/>
                <a:pathLst>
                  <a:path w="7203" h="14766">
                    <a:moveTo>
                      <a:pt x="0" y="14767"/>
                    </a:moveTo>
                    <a:cubicBezTo>
                      <a:pt x="1441" y="11525"/>
                      <a:pt x="2881" y="9004"/>
                      <a:pt x="3962" y="6483"/>
                    </a:cubicBezTo>
                    <a:cubicBezTo>
                      <a:pt x="5042" y="4322"/>
                      <a:pt x="6123" y="2161"/>
                      <a:pt x="7203" y="0"/>
                    </a:cubicBezTo>
                    <a:cubicBezTo>
                      <a:pt x="4322" y="4682"/>
                      <a:pt x="2161" y="9724"/>
                      <a:pt x="0" y="14407"/>
                    </a:cubicBezTo>
                    <a:close/>
                  </a:path>
                </a:pathLst>
              </a:custGeom>
              <a:solidFill>
                <a:schemeClr val="accent2"/>
              </a:solidFill>
              <a:ln w="0" cap="flat">
                <a:noFill/>
                <a:prstDash val="solid"/>
                <a:miter/>
              </a:ln>
            </p:spPr>
            <p:txBody>
              <a:bodyPr rtlCol="0" anchor="ctr"/>
              <a:lstStyle/>
              <a:p>
                <a:endParaRPr lang="en-US" sz="744"/>
              </a:p>
            </p:txBody>
          </p:sp>
          <p:sp>
            <p:nvSpPr>
              <p:cNvPr id="1385" name="Freeform: Shape 1384">
                <a:extLst>
                  <a:ext uri="{FF2B5EF4-FFF2-40B4-BE49-F238E27FC236}">
                    <a16:creationId xmlns:a16="http://schemas.microsoft.com/office/drawing/2014/main" id="{A1983190-C663-6D12-56C3-B42592B2D71F}"/>
                  </a:ext>
                </a:extLst>
              </p:cNvPr>
              <p:cNvSpPr/>
              <p:nvPr/>
            </p:nvSpPr>
            <p:spPr>
              <a:xfrm>
                <a:off x="8811350" y="3033385"/>
                <a:ext cx="131857" cy="90120"/>
              </a:xfrm>
              <a:custGeom>
                <a:avLst/>
                <a:gdLst>
                  <a:gd name="connsiteX0" fmla="*/ 71350 w 131857"/>
                  <a:gd name="connsiteY0" fmla="*/ 37457 h 90120"/>
                  <a:gd name="connsiteX1" fmla="*/ 86117 w 131857"/>
                  <a:gd name="connsiteY1" fmla="*/ 27372 h 90120"/>
                  <a:gd name="connsiteX2" fmla="*/ 101244 w 131857"/>
                  <a:gd name="connsiteY2" fmla="*/ 18008 h 90120"/>
                  <a:gd name="connsiteX3" fmla="*/ 116371 w 131857"/>
                  <a:gd name="connsiteY3" fmla="*/ 8644 h 90120"/>
                  <a:gd name="connsiteX4" fmla="*/ 131858 w 131857"/>
                  <a:gd name="connsiteY4" fmla="*/ 0 h 90120"/>
                  <a:gd name="connsiteX5" fmla="*/ 46499 w 131857"/>
                  <a:gd name="connsiteY5" fmla="*/ 52944 h 90120"/>
                  <a:gd name="connsiteX6" fmla="*/ 398 w 131857"/>
                  <a:gd name="connsiteY6" fmla="*/ 90041 h 90120"/>
                  <a:gd name="connsiteX7" fmla="*/ 24169 w 131857"/>
                  <a:gd name="connsiteY7" fmla="*/ 71672 h 90120"/>
                  <a:gd name="connsiteX8" fmla="*/ 48300 w 131857"/>
                  <a:gd name="connsiteY8" fmla="*/ 54385 h 90120"/>
                  <a:gd name="connsiteX9" fmla="*/ 59465 w 131857"/>
                  <a:gd name="connsiteY9" fmla="*/ 46461 h 90120"/>
                  <a:gd name="connsiteX10" fmla="*/ 69550 w 131857"/>
                  <a:gd name="connsiteY10" fmla="*/ 39618 h 90120"/>
                  <a:gd name="connsiteX11" fmla="*/ 85037 w 131857"/>
                  <a:gd name="connsiteY11" fmla="*/ 28813 h 90120"/>
                  <a:gd name="connsiteX12" fmla="*/ 71350 w 131857"/>
                  <a:gd name="connsiteY12" fmla="*/ 37097 h 90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1857" h="90120">
                    <a:moveTo>
                      <a:pt x="71350" y="37457"/>
                    </a:moveTo>
                    <a:cubicBezTo>
                      <a:pt x="76393" y="34215"/>
                      <a:pt x="81075" y="30614"/>
                      <a:pt x="86117" y="27372"/>
                    </a:cubicBezTo>
                    <a:lnTo>
                      <a:pt x="101244" y="18008"/>
                    </a:lnTo>
                    <a:lnTo>
                      <a:pt x="116371" y="8644"/>
                    </a:lnTo>
                    <a:cubicBezTo>
                      <a:pt x="121413" y="5763"/>
                      <a:pt x="126815" y="2881"/>
                      <a:pt x="131858" y="0"/>
                    </a:cubicBezTo>
                    <a:cubicBezTo>
                      <a:pt x="110608" y="11165"/>
                      <a:pt x="74952" y="32775"/>
                      <a:pt x="46499" y="52944"/>
                    </a:cubicBezTo>
                    <a:cubicBezTo>
                      <a:pt x="18046" y="73113"/>
                      <a:pt x="-3203" y="91481"/>
                      <a:pt x="398" y="90041"/>
                    </a:cubicBezTo>
                    <a:cubicBezTo>
                      <a:pt x="7962" y="84278"/>
                      <a:pt x="15885" y="77795"/>
                      <a:pt x="24169" y="71672"/>
                    </a:cubicBezTo>
                    <a:cubicBezTo>
                      <a:pt x="32453" y="65910"/>
                      <a:pt x="40376" y="59787"/>
                      <a:pt x="48300" y="54385"/>
                    </a:cubicBezTo>
                    <a:cubicBezTo>
                      <a:pt x="51902" y="51503"/>
                      <a:pt x="55863" y="48982"/>
                      <a:pt x="59465" y="46461"/>
                    </a:cubicBezTo>
                    <a:cubicBezTo>
                      <a:pt x="63067" y="43940"/>
                      <a:pt x="66308" y="41779"/>
                      <a:pt x="69550" y="39618"/>
                    </a:cubicBezTo>
                    <a:cubicBezTo>
                      <a:pt x="76033" y="35296"/>
                      <a:pt x="81075" y="31694"/>
                      <a:pt x="85037" y="28813"/>
                    </a:cubicBezTo>
                    <a:lnTo>
                      <a:pt x="71350" y="37097"/>
                    </a:lnTo>
                    <a:close/>
                  </a:path>
                </a:pathLst>
              </a:custGeom>
              <a:solidFill>
                <a:schemeClr val="accent2"/>
              </a:solidFill>
              <a:ln w="0" cap="flat">
                <a:noFill/>
                <a:prstDash val="solid"/>
                <a:miter/>
              </a:ln>
            </p:spPr>
            <p:txBody>
              <a:bodyPr rtlCol="0" anchor="ctr"/>
              <a:lstStyle/>
              <a:p>
                <a:endParaRPr lang="en-US" sz="744"/>
              </a:p>
            </p:txBody>
          </p:sp>
          <p:sp>
            <p:nvSpPr>
              <p:cNvPr id="1386" name="Freeform: Shape 1385">
                <a:extLst>
                  <a:ext uri="{FF2B5EF4-FFF2-40B4-BE49-F238E27FC236}">
                    <a16:creationId xmlns:a16="http://schemas.microsoft.com/office/drawing/2014/main" id="{72B3F821-30BF-9683-B79F-9EE950C63A16}"/>
                  </a:ext>
                </a:extLst>
              </p:cNvPr>
              <p:cNvSpPr/>
              <p:nvPr/>
            </p:nvSpPr>
            <p:spPr>
              <a:xfrm>
                <a:off x="8464912" y="3726338"/>
                <a:ext cx="1383" cy="39977"/>
              </a:xfrm>
              <a:custGeom>
                <a:avLst/>
                <a:gdLst>
                  <a:gd name="connsiteX0" fmla="*/ 720 w 1383"/>
                  <a:gd name="connsiteY0" fmla="*/ 32054 h 39977"/>
                  <a:gd name="connsiteX1" fmla="*/ 720 w 1383"/>
                  <a:gd name="connsiteY1" fmla="*/ 24131 h 39977"/>
                  <a:gd name="connsiteX2" fmla="*/ 720 w 1383"/>
                  <a:gd name="connsiteY2" fmla="*/ 16207 h 39977"/>
                  <a:gd name="connsiteX3" fmla="*/ 720 w 1383"/>
                  <a:gd name="connsiteY3" fmla="*/ 0 h 39977"/>
                  <a:gd name="connsiteX4" fmla="*/ 0 w 1383"/>
                  <a:gd name="connsiteY4" fmla="*/ 20169 h 39977"/>
                  <a:gd name="connsiteX5" fmla="*/ 0 w 1383"/>
                  <a:gd name="connsiteY5" fmla="*/ 39978 h 39977"/>
                  <a:gd name="connsiteX6" fmla="*/ 1080 w 1383"/>
                  <a:gd name="connsiteY6" fmla="*/ 32054 h 39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 h="39977">
                    <a:moveTo>
                      <a:pt x="720" y="32054"/>
                    </a:moveTo>
                    <a:lnTo>
                      <a:pt x="720" y="24131"/>
                    </a:lnTo>
                    <a:cubicBezTo>
                      <a:pt x="720" y="24131"/>
                      <a:pt x="720" y="16207"/>
                      <a:pt x="720" y="16207"/>
                    </a:cubicBezTo>
                    <a:lnTo>
                      <a:pt x="720" y="0"/>
                    </a:lnTo>
                    <a:cubicBezTo>
                      <a:pt x="720" y="0"/>
                      <a:pt x="0" y="20169"/>
                      <a:pt x="0" y="20169"/>
                    </a:cubicBezTo>
                    <a:cubicBezTo>
                      <a:pt x="0" y="27012"/>
                      <a:pt x="0" y="33135"/>
                      <a:pt x="0" y="39978"/>
                    </a:cubicBezTo>
                    <a:cubicBezTo>
                      <a:pt x="0" y="28813"/>
                      <a:pt x="2161" y="48982"/>
                      <a:pt x="1080" y="32054"/>
                    </a:cubicBezTo>
                    <a:close/>
                  </a:path>
                </a:pathLst>
              </a:custGeom>
              <a:solidFill>
                <a:schemeClr val="accent2"/>
              </a:solidFill>
              <a:ln w="0" cap="flat">
                <a:noFill/>
                <a:prstDash val="solid"/>
                <a:miter/>
              </a:ln>
            </p:spPr>
            <p:txBody>
              <a:bodyPr rtlCol="0" anchor="ctr"/>
              <a:lstStyle/>
              <a:p>
                <a:endParaRPr lang="en-US" sz="744"/>
              </a:p>
            </p:txBody>
          </p:sp>
          <p:sp>
            <p:nvSpPr>
              <p:cNvPr id="1387" name="Freeform: Shape 1386">
                <a:extLst>
                  <a:ext uri="{FF2B5EF4-FFF2-40B4-BE49-F238E27FC236}">
                    <a16:creationId xmlns:a16="http://schemas.microsoft.com/office/drawing/2014/main" id="{7F952DF5-302E-D857-4997-466092B15783}"/>
                  </a:ext>
                </a:extLst>
              </p:cNvPr>
              <p:cNvSpPr/>
              <p:nvPr/>
            </p:nvSpPr>
            <p:spPr>
              <a:xfrm>
                <a:off x="8464192" y="3765956"/>
                <a:ext cx="3601" cy="7563"/>
              </a:xfrm>
              <a:custGeom>
                <a:avLst/>
                <a:gdLst>
                  <a:gd name="connsiteX0" fmla="*/ 0 w 3601"/>
                  <a:gd name="connsiteY0" fmla="*/ 7563 h 7563"/>
                  <a:gd name="connsiteX1" fmla="*/ 0 w 3601"/>
                  <a:gd name="connsiteY1" fmla="*/ 0 h 7563"/>
                  <a:gd name="connsiteX2" fmla="*/ 0 w 3601"/>
                  <a:gd name="connsiteY2" fmla="*/ 7563 h 7563"/>
                </a:gdLst>
                <a:ahLst/>
                <a:cxnLst>
                  <a:cxn ang="0">
                    <a:pos x="connsiteX0" y="connsiteY0"/>
                  </a:cxn>
                  <a:cxn ang="0">
                    <a:pos x="connsiteX1" y="connsiteY1"/>
                  </a:cxn>
                  <a:cxn ang="0">
                    <a:pos x="connsiteX2" y="connsiteY2"/>
                  </a:cxn>
                </a:cxnLst>
                <a:rect l="l" t="t" r="r" b="b"/>
                <a:pathLst>
                  <a:path w="3601" h="7563">
                    <a:moveTo>
                      <a:pt x="0" y="7563"/>
                    </a:moveTo>
                    <a:lnTo>
                      <a:pt x="0" y="0"/>
                    </a:lnTo>
                    <a:cubicBezTo>
                      <a:pt x="0" y="1801"/>
                      <a:pt x="0" y="3962"/>
                      <a:pt x="0" y="7563"/>
                    </a:cubicBezTo>
                    <a:close/>
                  </a:path>
                </a:pathLst>
              </a:custGeom>
              <a:solidFill>
                <a:schemeClr val="accent2"/>
              </a:solidFill>
              <a:ln w="0" cap="flat">
                <a:noFill/>
                <a:prstDash val="solid"/>
                <a:miter/>
              </a:ln>
            </p:spPr>
            <p:txBody>
              <a:bodyPr rtlCol="0" anchor="ctr"/>
              <a:lstStyle/>
              <a:p>
                <a:endParaRPr lang="en-US" sz="744"/>
              </a:p>
            </p:txBody>
          </p:sp>
          <p:sp>
            <p:nvSpPr>
              <p:cNvPr id="1388" name="Freeform: Shape 1387">
                <a:extLst>
                  <a:ext uri="{FF2B5EF4-FFF2-40B4-BE49-F238E27FC236}">
                    <a16:creationId xmlns:a16="http://schemas.microsoft.com/office/drawing/2014/main" id="{48B78C82-9A2E-344A-5BD8-3F44603AE6B3}"/>
                  </a:ext>
                </a:extLst>
              </p:cNvPr>
              <p:cNvSpPr/>
              <p:nvPr/>
            </p:nvSpPr>
            <p:spPr>
              <a:xfrm>
                <a:off x="8663198" y="3205903"/>
                <a:ext cx="40501" cy="49342"/>
              </a:xfrm>
              <a:custGeom>
                <a:avLst/>
                <a:gdLst>
                  <a:gd name="connsiteX0" fmla="*/ 524 w 40501"/>
                  <a:gd name="connsiteY0" fmla="*/ 49342 h 49342"/>
                  <a:gd name="connsiteX1" fmla="*/ 20693 w 40501"/>
                  <a:gd name="connsiteY1" fmla="*/ 23771 h 49342"/>
                  <a:gd name="connsiteX2" fmla="*/ 40502 w 40501"/>
                  <a:gd name="connsiteY2" fmla="*/ 0 h 49342"/>
                  <a:gd name="connsiteX3" fmla="*/ 16371 w 40501"/>
                  <a:gd name="connsiteY3" fmla="*/ 27372 h 49342"/>
                  <a:gd name="connsiteX4" fmla="*/ 164 w 40501"/>
                  <a:gd name="connsiteY4" fmla="*/ 48982 h 49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501" h="49342">
                    <a:moveTo>
                      <a:pt x="524" y="49342"/>
                    </a:moveTo>
                    <a:cubicBezTo>
                      <a:pt x="7727" y="40338"/>
                      <a:pt x="14210" y="32054"/>
                      <a:pt x="20693" y="23771"/>
                    </a:cubicBezTo>
                    <a:cubicBezTo>
                      <a:pt x="27536" y="15847"/>
                      <a:pt x="33659" y="8284"/>
                      <a:pt x="40502" y="0"/>
                    </a:cubicBezTo>
                    <a:cubicBezTo>
                      <a:pt x="37621" y="3241"/>
                      <a:pt x="26095" y="15487"/>
                      <a:pt x="16371" y="27372"/>
                    </a:cubicBezTo>
                    <a:cubicBezTo>
                      <a:pt x="7007" y="39258"/>
                      <a:pt x="-1277" y="50063"/>
                      <a:pt x="164" y="48982"/>
                    </a:cubicBezTo>
                    <a:close/>
                  </a:path>
                </a:pathLst>
              </a:custGeom>
              <a:solidFill>
                <a:schemeClr val="accent2"/>
              </a:solidFill>
              <a:ln w="0" cap="flat">
                <a:noFill/>
                <a:prstDash val="solid"/>
                <a:miter/>
              </a:ln>
            </p:spPr>
            <p:txBody>
              <a:bodyPr rtlCol="0" anchor="ctr"/>
              <a:lstStyle/>
              <a:p>
                <a:endParaRPr lang="en-US" sz="744"/>
              </a:p>
            </p:txBody>
          </p:sp>
          <p:sp>
            <p:nvSpPr>
              <p:cNvPr id="1389" name="Freeform: Shape 1388">
                <a:extLst>
                  <a:ext uri="{FF2B5EF4-FFF2-40B4-BE49-F238E27FC236}">
                    <a16:creationId xmlns:a16="http://schemas.microsoft.com/office/drawing/2014/main" id="{9677648D-B161-E6B6-E760-736F0C82628C}"/>
                  </a:ext>
                </a:extLst>
              </p:cNvPr>
              <p:cNvSpPr/>
              <p:nvPr/>
            </p:nvSpPr>
            <p:spPr>
              <a:xfrm>
                <a:off x="8468514" y="3927309"/>
                <a:ext cx="360" cy="56545"/>
              </a:xfrm>
              <a:custGeom>
                <a:avLst/>
                <a:gdLst>
                  <a:gd name="connsiteX0" fmla="*/ 360 w 360"/>
                  <a:gd name="connsiteY0" fmla="*/ 51863 h 56545"/>
                  <a:gd name="connsiteX1" fmla="*/ 0 w 360"/>
                  <a:gd name="connsiteY1" fmla="*/ 0 h 56545"/>
                  <a:gd name="connsiteX2" fmla="*/ 0 w 360"/>
                  <a:gd name="connsiteY2" fmla="*/ 56546 h 56545"/>
                  <a:gd name="connsiteX3" fmla="*/ 360 w 360"/>
                  <a:gd name="connsiteY3" fmla="*/ 51863 h 56545"/>
                </a:gdLst>
                <a:ahLst/>
                <a:cxnLst>
                  <a:cxn ang="0">
                    <a:pos x="connsiteX0" y="connsiteY0"/>
                  </a:cxn>
                  <a:cxn ang="0">
                    <a:pos x="connsiteX1" y="connsiteY1"/>
                  </a:cxn>
                  <a:cxn ang="0">
                    <a:pos x="connsiteX2" y="connsiteY2"/>
                  </a:cxn>
                  <a:cxn ang="0">
                    <a:pos x="connsiteX3" y="connsiteY3"/>
                  </a:cxn>
                </a:cxnLst>
                <a:rect l="l" t="t" r="r" b="b"/>
                <a:pathLst>
                  <a:path w="360" h="56545">
                    <a:moveTo>
                      <a:pt x="360" y="51863"/>
                    </a:moveTo>
                    <a:lnTo>
                      <a:pt x="0" y="0"/>
                    </a:lnTo>
                    <a:lnTo>
                      <a:pt x="0" y="56546"/>
                    </a:lnTo>
                    <a:lnTo>
                      <a:pt x="360" y="51863"/>
                    </a:lnTo>
                    <a:close/>
                  </a:path>
                </a:pathLst>
              </a:custGeom>
              <a:solidFill>
                <a:schemeClr val="accent2"/>
              </a:solidFill>
              <a:ln w="0" cap="flat">
                <a:noFill/>
                <a:prstDash val="solid"/>
                <a:miter/>
              </a:ln>
            </p:spPr>
            <p:txBody>
              <a:bodyPr rtlCol="0" anchor="ctr"/>
              <a:lstStyle/>
              <a:p>
                <a:endParaRPr lang="en-US" sz="744"/>
              </a:p>
            </p:txBody>
          </p:sp>
          <p:sp>
            <p:nvSpPr>
              <p:cNvPr id="1390" name="Freeform: Shape 1389">
                <a:extLst>
                  <a:ext uri="{FF2B5EF4-FFF2-40B4-BE49-F238E27FC236}">
                    <a16:creationId xmlns:a16="http://schemas.microsoft.com/office/drawing/2014/main" id="{62837A29-4BB1-EA30-9813-7ADA9ADA41B4}"/>
                  </a:ext>
                </a:extLst>
              </p:cNvPr>
              <p:cNvSpPr/>
              <p:nvPr/>
            </p:nvSpPr>
            <p:spPr>
              <a:xfrm>
                <a:off x="8464552" y="4220841"/>
                <a:ext cx="1080" cy="51863"/>
              </a:xfrm>
              <a:custGeom>
                <a:avLst/>
                <a:gdLst>
                  <a:gd name="connsiteX0" fmla="*/ 360 w 1080"/>
                  <a:gd name="connsiteY0" fmla="*/ 0 h 51863"/>
                  <a:gd name="connsiteX1" fmla="*/ 0 w 1080"/>
                  <a:gd name="connsiteY1" fmla="*/ 9004 h 51863"/>
                  <a:gd name="connsiteX2" fmla="*/ 720 w 1080"/>
                  <a:gd name="connsiteY2" fmla="*/ 51863 h 51863"/>
                  <a:gd name="connsiteX3" fmla="*/ 1080 w 1080"/>
                  <a:gd name="connsiteY3" fmla="*/ 42859 h 51863"/>
                  <a:gd name="connsiteX4" fmla="*/ 360 w 1080"/>
                  <a:gd name="connsiteY4" fmla="*/ 0 h 518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 h="51863">
                    <a:moveTo>
                      <a:pt x="360" y="0"/>
                    </a:moveTo>
                    <a:lnTo>
                      <a:pt x="0" y="9004"/>
                    </a:lnTo>
                    <a:lnTo>
                      <a:pt x="720" y="51863"/>
                    </a:lnTo>
                    <a:lnTo>
                      <a:pt x="1080" y="42859"/>
                    </a:lnTo>
                    <a:lnTo>
                      <a:pt x="360" y="0"/>
                    </a:lnTo>
                    <a:close/>
                  </a:path>
                </a:pathLst>
              </a:custGeom>
              <a:solidFill>
                <a:schemeClr val="accent2"/>
              </a:solidFill>
              <a:ln w="0" cap="flat">
                <a:noFill/>
                <a:prstDash val="solid"/>
                <a:miter/>
              </a:ln>
            </p:spPr>
            <p:txBody>
              <a:bodyPr rtlCol="0" anchor="ctr"/>
              <a:lstStyle/>
              <a:p>
                <a:endParaRPr lang="en-US" sz="744"/>
              </a:p>
            </p:txBody>
          </p:sp>
          <p:sp>
            <p:nvSpPr>
              <p:cNvPr id="1391" name="Freeform: Shape 1390">
                <a:extLst>
                  <a:ext uri="{FF2B5EF4-FFF2-40B4-BE49-F238E27FC236}">
                    <a16:creationId xmlns:a16="http://schemas.microsoft.com/office/drawing/2014/main" id="{DCD12556-F481-9C55-B337-5767F4D63305}"/>
                  </a:ext>
                </a:extLst>
              </p:cNvPr>
              <p:cNvSpPr/>
              <p:nvPr/>
            </p:nvSpPr>
            <p:spPr>
              <a:xfrm>
                <a:off x="8508852" y="3849476"/>
                <a:ext cx="2160" cy="69908"/>
              </a:xfrm>
              <a:custGeom>
                <a:avLst/>
                <a:gdLst>
                  <a:gd name="connsiteX0" fmla="*/ 2161 w 2160"/>
                  <a:gd name="connsiteY0" fmla="*/ 55142 h 69908"/>
                  <a:gd name="connsiteX1" fmla="*/ 0 w 2160"/>
                  <a:gd name="connsiteY1" fmla="*/ 1838 h 69908"/>
                  <a:gd name="connsiteX2" fmla="*/ 0 w 2160"/>
                  <a:gd name="connsiteY2" fmla="*/ 69909 h 69908"/>
                  <a:gd name="connsiteX3" fmla="*/ 360 w 2160"/>
                  <a:gd name="connsiteY3" fmla="*/ 11562 h 69908"/>
                  <a:gd name="connsiteX4" fmla="*/ 2161 w 2160"/>
                  <a:gd name="connsiteY4" fmla="*/ 55142 h 699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0" h="69908">
                    <a:moveTo>
                      <a:pt x="2161" y="55142"/>
                    </a:moveTo>
                    <a:cubicBezTo>
                      <a:pt x="2161" y="20206"/>
                      <a:pt x="360" y="-7526"/>
                      <a:pt x="0" y="1838"/>
                    </a:cubicBezTo>
                    <a:lnTo>
                      <a:pt x="0" y="69909"/>
                    </a:lnTo>
                    <a:cubicBezTo>
                      <a:pt x="1801" y="52621"/>
                      <a:pt x="0" y="51180"/>
                      <a:pt x="360" y="11562"/>
                    </a:cubicBezTo>
                    <a:lnTo>
                      <a:pt x="2161" y="55142"/>
                    </a:lnTo>
                    <a:close/>
                  </a:path>
                </a:pathLst>
              </a:custGeom>
              <a:solidFill>
                <a:schemeClr val="accent2"/>
              </a:solidFill>
              <a:ln w="0" cap="flat">
                <a:noFill/>
                <a:prstDash val="solid"/>
                <a:miter/>
              </a:ln>
            </p:spPr>
            <p:txBody>
              <a:bodyPr rtlCol="0" anchor="ctr"/>
              <a:lstStyle/>
              <a:p>
                <a:endParaRPr lang="en-US" sz="744"/>
              </a:p>
            </p:txBody>
          </p:sp>
          <p:sp>
            <p:nvSpPr>
              <p:cNvPr id="1392" name="Freeform: Shape 1391">
                <a:extLst>
                  <a:ext uri="{FF2B5EF4-FFF2-40B4-BE49-F238E27FC236}">
                    <a16:creationId xmlns:a16="http://schemas.microsoft.com/office/drawing/2014/main" id="{E7481DDD-6A08-0F98-AD26-6BEDF3202C3D}"/>
                  </a:ext>
                </a:extLst>
              </p:cNvPr>
              <p:cNvSpPr/>
              <p:nvPr/>
            </p:nvSpPr>
            <p:spPr>
              <a:xfrm>
                <a:off x="8786898" y="5612869"/>
                <a:ext cx="1246162" cy="182242"/>
              </a:xfrm>
              <a:custGeom>
                <a:avLst/>
                <a:gdLst>
                  <a:gd name="connsiteX0" fmla="*/ 300015 w 1246162"/>
                  <a:gd name="connsiteY0" fmla="*/ 148387 h 182242"/>
                  <a:gd name="connsiteX1" fmla="*/ 279486 w 1246162"/>
                  <a:gd name="connsiteY1" fmla="*/ 143345 h 182242"/>
                  <a:gd name="connsiteX2" fmla="*/ 265080 w 1246162"/>
                  <a:gd name="connsiteY2" fmla="*/ 138663 h 182242"/>
                  <a:gd name="connsiteX3" fmla="*/ 249593 w 1246162"/>
                  <a:gd name="connsiteY3" fmla="*/ 133260 h 182242"/>
                  <a:gd name="connsiteX4" fmla="*/ 234826 w 1246162"/>
                  <a:gd name="connsiteY4" fmla="*/ 127858 h 182242"/>
                  <a:gd name="connsiteX5" fmla="*/ 222220 w 1246162"/>
                  <a:gd name="connsiteY5" fmla="*/ 122455 h 182242"/>
                  <a:gd name="connsiteX6" fmla="*/ 208894 w 1246162"/>
                  <a:gd name="connsiteY6" fmla="*/ 116332 h 182242"/>
                  <a:gd name="connsiteX7" fmla="*/ 233745 w 1246162"/>
                  <a:gd name="connsiteY7" fmla="*/ 125337 h 182242"/>
                  <a:gd name="connsiteX8" fmla="*/ 240949 w 1246162"/>
                  <a:gd name="connsiteY8" fmla="*/ 127498 h 182242"/>
                  <a:gd name="connsiteX9" fmla="*/ 233385 w 1246162"/>
                  <a:gd name="connsiteY9" fmla="*/ 124256 h 182242"/>
                  <a:gd name="connsiteX10" fmla="*/ 204572 w 1246162"/>
                  <a:gd name="connsiteY10" fmla="*/ 114532 h 182242"/>
                  <a:gd name="connsiteX11" fmla="*/ 197369 w 1246162"/>
                  <a:gd name="connsiteY11" fmla="*/ 112010 h 182242"/>
                  <a:gd name="connsiteX12" fmla="*/ 190166 w 1246162"/>
                  <a:gd name="connsiteY12" fmla="*/ 109129 h 182242"/>
                  <a:gd name="connsiteX13" fmla="*/ 176119 w 1246162"/>
                  <a:gd name="connsiteY13" fmla="*/ 103727 h 182242"/>
                  <a:gd name="connsiteX14" fmla="*/ 155230 w 1246162"/>
                  <a:gd name="connsiteY14" fmla="*/ 92202 h 182242"/>
                  <a:gd name="connsiteX15" fmla="*/ 182242 w 1246162"/>
                  <a:gd name="connsiteY15" fmla="*/ 103367 h 182242"/>
                  <a:gd name="connsiteX16" fmla="*/ 230504 w 1246162"/>
                  <a:gd name="connsiteY16" fmla="*/ 122095 h 182242"/>
                  <a:gd name="connsiteX17" fmla="*/ 236627 w 1246162"/>
                  <a:gd name="connsiteY17" fmla="*/ 124256 h 182242"/>
                  <a:gd name="connsiteX18" fmla="*/ 242750 w 1246162"/>
                  <a:gd name="connsiteY18" fmla="*/ 126057 h 182242"/>
                  <a:gd name="connsiteX19" fmla="*/ 253915 w 1246162"/>
                  <a:gd name="connsiteY19" fmla="*/ 129659 h 182242"/>
                  <a:gd name="connsiteX20" fmla="*/ 271923 w 1246162"/>
                  <a:gd name="connsiteY20" fmla="*/ 135421 h 182242"/>
                  <a:gd name="connsiteX21" fmla="*/ 222580 w 1246162"/>
                  <a:gd name="connsiteY21" fmla="*/ 118133 h 182242"/>
                  <a:gd name="connsiteX22" fmla="*/ 202411 w 1246162"/>
                  <a:gd name="connsiteY22" fmla="*/ 110570 h 182242"/>
                  <a:gd name="connsiteX23" fmla="*/ 183683 w 1246162"/>
                  <a:gd name="connsiteY23" fmla="*/ 102646 h 182242"/>
                  <a:gd name="connsiteX24" fmla="*/ 164594 w 1246162"/>
                  <a:gd name="connsiteY24" fmla="*/ 94363 h 182242"/>
                  <a:gd name="connsiteX25" fmla="*/ 144425 w 1246162"/>
                  <a:gd name="connsiteY25" fmla="*/ 84638 h 182242"/>
                  <a:gd name="connsiteX26" fmla="*/ 121735 w 1246162"/>
                  <a:gd name="connsiteY26" fmla="*/ 73113 h 182242"/>
                  <a:gd name="connsiteX27" fmla="*/ 95803 w 1246162"/>
                  <a:gd name="connsiteY27" fmla="*/ 58346 h 182242"/>
                  <a:gd name="connsiteX28" fmla="*/ 123536 w 1246162"/>
                  <a:gd name="connsiteY28" fmla="*/ 74914 h 182242"/>
                  <a:gd name="connsiteX29" fmla="*/ 143705 w 1246162"/>
                  <a:gd name="connsiteY29" fmla="*/ 86439 h 182242"/>
                  <a:gd name="connsiteX30" fmla="*/ 132540 w 1246162"/>
                  <a:gd name="connsiteY30" fmla="*/ 82117 h 182242"/>
                  <a:gd name="connsiteX31" fmla="*/ 103007 w 1246162"/>
                  <a:gd name="connsiteY31" fmla="*/ 66270 h 182242"/>
                  <a:gd name="connsiteX32" fmla="*/ 84278 w 1246162"/>
                  <a:gd name="connsiteY32" fmla="*/ 55465 h 182242"/>
                  <a:gd name="connsiteX33" fmla="*/ 64829 w 1246162"/>
                  <a:gd name="connsiteY33" fmla="*/ 42859 h 182242"/>
                  <a:gd name="connsiteX34" fmla="*/ 54745 w 1246162"/>
                  <a:gd name="connsiteY34" fmla="*/ 36376 h 182242"/>
                  <a:gd name="connsiteX35" fmla="*/ 45020 w 1246162"/>
                  <a:gd name="connsiteY35" fmla="*/ 29533 h 182242"/>
                  <a:gd name="connsiteX36" fmla="*/ 26652 w 1246162"/>
                  <a:gd name="connsiteY36" fmla="*/ 16207 h 182242"/>
                  <a:gd name="connsiteX37" fmla="*/ 15847 w 1246162"/>
                  <a:gd name="connsiteY37" fmla="*/ 11525 h 182242"/>
                  <a:gd name="connsiteX38" fmla="*/ 7563 w 1246162"/>
                  <a:gd name="connsiteY38" fmla="*/ 5402 h 182242"/>
                  <a:gd name="connsiteX39" fmla="*/ 0 w 1246162"/>
                  <a:gd name="connsiteY39" fmla="*/ 0 h 182242"/>
                  <a:gd name="connsiteX40" fmla="*/ 5402 w 1246162"/>
                  <a:gd name="connsiteY40" fmla="*/ 4322 h 182242"/>
                  <a:gd name="connsiteX41" fmla="*/ 9724 w 1246162"/>
                  <a:gd name="connsiteY41" fmla="*/ 8644 h 182242"/>
                  <a:gd name="connsiteX42" fmla="*/ 16928 w 1246162"/>
                  <a:gd name="connsiteY42" fmla="*/ 14046 h 182242"/>
                  <a:gd name="connsiteX43" fmla="*/ 24131 w 1246162"/>
                  <a:gd name="connsiteY43" fmla="*/ 19089 h 182242"/>
                  <a:gd name="connsiteX44" fmla="*/ 37817 w 1246162"/>
                  <a:gd name="connsiteY44" fmla="*/ 28813 h 182242"/>
                  <a:gd name="connsiteX45" fmla="*/ 50783 w 1246162"/>
                  <a:gd name="connsiteY45" fmla="*/ 38177 h 182242"/>
                  <a:gd name="connsiteX46" fmla="*/ 63389 w 1246162"/>
                  <a:gd name="connsiteY46" fmla="*/ 46461 h 182242"/>
                  <a:gd name="connsiteX47" fmla="*/ 86439 w 1246162"/>
                  <a:gd name="connsiteY47" fmla="*/ 61948 h 182242"/>
                  <a:gd name="connsiteX48" fmla="*/ 108049 w 1246162"/>
                  <a:gd name="connsiteY48" fmla="*/ 74554 h 182242"/>
                  <a:gd name="connsiteX49" fmla="*/ 150548 w 1246162"/>
                  <a:gd name="connsiteY49" fmla="*/ 95083 h 182242"/>
                  <a:gd name="connsiteX50" fmla="*/ 175759 w 1246162"/>
                  <a:gd name="connsiteY50" fmla="*/ 106968 h 182242"/>
                  <a:gd name="connsiteX51" fmla="*/ 188725 w 1246162"/>
                  <a:gd name="connsiteY51" fmla="*/ 112731 h 182242"/>
                  <a:gd name="connsiteX52" fmla="*/ 201331 w 1246162"/>
                  <a:gd name="connsiteY52" fmla="*/ 118133 h 182242"/>
                  <a:gd name="connsiteX53" fmla="*/ 224741 w 1246162"/>
                  <a:gd name="connsiteY53" fmla="*/ 127498 h 182242"/>
                  <a:gd name="connsiteX54" fmla="*/ 234466 w 1246162"/>
                  <a:gd name="connsiteY54" fmla="*/ 131099 h 182242"/>
                  <a:gd name="connsiteX55" fmla="*/ 242750 w 1246162"/>
                  <a:gd name="connsiteY55" fmla="*/ 133620 h 182242"/>
                  <a:gd name="connsiteX56" fmla="*/ 264359 w 1246162"/>
                  <a:gd name="connsiteY56" fmla="*/ 140823 h 182242"/>
                  <a:gd name="connsiteX57" fmla="*/ 275164 w 1246162"/>
                  <a:gd name="connsiteY57" fmla="*/ 144425 h 182242"/>
                  <a:gd name="connsiteX58" fmla="*/ 286329 w 1246162"/>
                  <a:gd name="connsiteY58" fmla="*/ 147307 h 182242"/>
                  <a:gd name="connsiteX59" fmla="*/ 302897 w 1246162"/>
                  <a:gd name="connsiteY59" fmla="*/ 151989 h 182242"/>
                  <a:gd name="connsiteX60" fmla="*/ 275885 w 1246162"/>
                  <a:gd name="connsiteY60" fmla="*/ 145866 h 182242"/>
                  <a:gd name="connsiteX61" fmla="*/ 298935 w 1246162"/>
                  <a:gd name="connsiteY61" fmla="*/ 151989 h 182242"/>
                  <a:gd name="connsiteX62" fmla="*/ 313702 w 1246162"/>
                  <a:gd name="connsiteY62" fmla="*/ 155950 h 182242"/>
                  <a:gd name="connsiteX63" fmla="*/ 328828 w 1246162"/>
                  <a:gd name="connsiteY63" fmla="*/ 159192 h 182242"/>
                  <a:gd name="connsiteX64" fmla="*/ 353680 w 1246162"/>
                  <a:gd name="connsiteY64" fmla="*/ 164594 h 182242"/>
                  <a:gd name="connsiteX65" fmla="*/ 361603 w 1246162"/>
                  <a:gd name="connsiteY65" fmla="*/ 165315 h 182242"/>
                  <a:gd name="connsiteX66" fmla="*/ 526558 w 1246162"/>
                  <a:gd name="connsiteY66" fmla="*/ 181522 h 182242"/>
                  <a:gd name="connsiteX67" fmla="*/ 540244 w 1246162"/>
                  <a:gd name="connsiteY67" fmla="*/ 182242 h 182242"/>
                  <a:gd name="connsiteX68" fmla="*/ 546006 w 1246162"/>
                  <a:gd name="connsiteY68" fmla="*/ 181522 h 182242"/>
                  <a:gd name="connsiteX69" fmla="*/ 1246162 w 1246162"/>
                  <a:gd name="connsiteY69" fmla="*/ 181522 h 182242"/>
                  <a:gd name="connsiteX70" fmla="*/ 1146037 w 1246162"/>
                  <a:gd name="connsiteY70" fmla="*/ 179721 h 182242"/>
                  <a:gd name="connsiteX71" fmla="*/ 1103178 w 1246162"/>
                  <a:gd name="connsiteY71" fmla="*/ 177200 h 182242"/>
                  <a:gd name="connsiteX72" fmla="*/ 1183494 w 1246162"/>
                  <a:gd name="connsiteY72" fmla="*/ 177200 h 182242"/>
                  <a:gd name="connsiteX73" fmla="*/ 1164766 w 1246162"/>
                  <a:gd name="connsiteY73" fmla="*/ 173958 h 182242"/>
                  <a:gd name="connsiteX74" fmla="*/ 976761 w 1246162"/>
                  <a:gd name="connsiteY74" fmla="*/ 177200 h 182242"/>
                  <a:gd name="connsiteX75" fmla="*/ 950469 w 1246162"/>
                  <a:gd name="connsiteY75" fmla="*/ 175039 h 182242"/>
                  <a:gd name="connsiteX76" fmla="*/ 964875 w 1246162"/>
                  <a:gd name="connsiteY76" fmla="*/ 175039 h 182242"/>
                  <a:gd name="connsiteX77" fmla="*/ 837378 w 1246162"/>
                  <a:gd name="connsiteY77" fmla="*/ 175039 h 182242"/>
                  <a:gd name="connsiteX78" fmla="*/ 838818 w 1246162"/>
                  <a:gd name="connsiteY78" fmla="*/ 173238 h 182242"/>
                  <a:gd name="connsiteX79" fmla="*/ 672784 w 1246162"/>
                  <a:gd name="connsiteY79" fmla="*/ 175039 h 182242"/>
                  <a:gd name="connsiteX80" fmla="*/ 675305 w 1246162"/>
                  <a:gd name="connsiteY80" fmla="*/ 175039 h 182242"/>
                  <a:gd name="connsiteX81" fmla="*/ 574819 w 1246162"/>
                  <a:gd name="connsiteY81" fmla="*/ 175759 h 182242"/>
                  <a:gd name="connsiteX82" fmla="*/ 538083 w 1246162"/>
                  <a:gd name="connsiteY82" fmla="*/ 175759 h 182242"/>
                  <a:gd name="connsiteX83" fmla="*/ 524036 w 1246162"/>
                  <a:gd name="connsiteY83" fmla="*/ 175759 h 182242"/>
                  <a:gd name="connsiteX84" fmla="*/ 506749 w 1246162"/>
                  <a:gd name="connsiteY84" fmla="*/ 175399 h 182242"/>
                  <a:gd name="connsiteX85" fmla="*/ 485859 w 1246162"/>
                  <a:gd name="connsiteY85" fmla="*/ 175039 h 182242"/>
                  <a:gd name="connsiteX86" fmla="*/ 461008 w 1246162"/>
                  <a:gd name="connsiteY86" fmla="*/ 173598 h 182242"/>
                  <a:gd name="connsiteX87" fmla="*/ 527638 w 1246162"/>
                  <a:gd name="connsiteY87" fmla="*/ 173958 h 182242"/>
                  <a:gd name="connsiteX88" fmla="*/ 430394 w 1246162"/>
                  <a:gd name="connsiteY88" fmla="*/ 169636 h 182242"/>
                  <a:gd name="connsiteX89" fmla="*/ 432915 w 1246162"/>
                  <a:gd name="connsiteY89" fmla="*/ 168916 h 182242"/>
                  <a:gd name="connsiteX90" fmla="*/ 440479 w 1246162"/>
                  <a:gd name="connsiteY90" fmla="*/ 168916 h 182242"/>
                  <a:gd name="connsiteX91" fmla="*/ 458847 w 1246162"/>
                  <a:gd name="connsiteY91" fmla="*/ 169997 h 182242"/>
                  <a:gd name="connsiteX92" fmla="*/ 285249 w 1246162"/>
                  <a:gd name="connsiteY92" fmla="*/ 141184 h 182242"/>
                  <a:gd name="connsiteX93" fmla="*/ 269402 w 1246162"/>
                  <a:gd name="connsiteY93" fmla="*/ 137222 h 182242"/>
                  <a:gd name="connsiteX94" fmla="*/ 274444 w 1246162"/>
                  <a:gd name="connsiteY94" fmla="*/ 139383 h 182242"/>
                  <a:gd name="connsiteX95" fmla="*/ 298935 w 1246162"/>
                  <a:gd name="connsiteY95" fmla="*/ 147307 h 182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1246162" h="182242">
                    <a:moveTo>
                      <a:pt x="300015" y="148387"/>
                    </a:moveTo>
                    <a:cubicBezTo>
                      <a:pt x="296054" y="147667"/>
                      <a:pt x="288850" y="145506"/>
                      <a:pt x="279486" y="143345"/>
                    </a:cubicBezTo>
                    <a:cubicBezTo>
                      <a:pt x="274804" y="142264"/>
                      <a:pt x="270122" y="140463"/>
                      <a:pt x="265080" y="138663"/>
                    </a:cubicBezTo>
                    <a:cubicBezTo>
                      <a:pt x="260037" y="136862"/>
                      <a:pt x="254995" y="135061"/>
                      <a:pt x="249593" y="133260"/>
                    </a:cubicBezTo>
                    <a:cubicBezTo>
                      <a:pt x="244550" y="131459"/>
                      <a:pt x="239508" y="129659"/>
                      <a:pt x="234826" y="127858"/>
                    </a:cubicBezTo>
                    <a:cubicBezTo>
                      <a:pt x="230144" y="126057"/>
                      <a:pt x="225822" y="124256"/>
                      <a:pt x="222220" y="122455"/>
                    </a:cubicBezTo>
                    <a:cubicBezTo>
                      <a:pt x="215017" y="119214"/>
                      <a:pt x="209975" y="117053"/>
                      <a:pt x="208894" y="116332"/>
                    </a:cubicBezTo>
                    <a:cubicBezTo>
                      <a:pt x="213576" y="118133"/>
                      <a:pt x="225822" y="122455"/>
                      <a:pt x="233745" y="125337"/>
                    </a:cubicBezTo>
                    <a:cubicBezTo>
                      <a:pt x="237707" y="126777"/>
                      <a:pt x="240589" y="127498"/>
                      <a:pt x="240949" y="127498"/>
                    </a:cubicBezTo>
                    <a:cubicBezTo>
                      <a:pt x="241309" y="127498"/>
                      <a:pt x="239148" y="126777"/>
                      <a:pt x="233385" y="124256"/>
                    </a:cubicBezTo>
                    <a:lnTo>
                      <a:pt x="204572" y="114532"/>
                    </a:lnTo>
                    <a:lnTo>
                      <a:pt x="197369" y="112010"/>
                    </a:lnTo>
                    <a:lnTo>
                      <a:pt x="190166" y="109129"/>
                    </a:lnTo>
                    <a:lnTo>
                      <a:pt x="176119" y="103727"/>
                    </a:lnTo>
                    <a:cubicBezTo>
                      <a:pt x="157751" y="95083"/>
                      <a:pt x="152709" y="91481"/>
                      <a:pt x="155230" y="92202"/>
                    </a:cubicBezTo>
                    <a:cubicBezTo>
                      <a:pt x="157751" y="93282"/>
                      <a:pt x="168196" y="97244"/>
                      <a:pt x="182242" y="103367"/>
                    </a:cubicBezTo>
                    <a:cubicBezTo>
                      <a:pt x="195928" y="109489"/>
                      <a:pt x="213937" y="115972"/>
                      <a:pt x="230504" y="122095"/>
                    </a:cubicBezTo>
                    <a:cubicBezTo>
                      <a:pt x="232665" y="122815"/>
                      <a:pt x="234466" y="123536"/>
                      <a:pt x="236627" y="124256"/>
                    </a:cubicBezTo>
                    <a:cubicBezTo>
                      <a:pt x="238788" y="124976"/>
                      <a:pt x="240589" y="125697"/>
                      <a:pt x="242750" y="126057"/>
                    </a:cubicBezTo>
                    <a:cubicBezTo>
                      <a:pt x="246711" y="127137"/>
                      <a:pt x="250673" y="128578"/>
                      <a:pt x="253915" y="129659"/>
                    </a:cubicBezTo>
                    <a:cubicBezTo>
                      <a:pt x="261118" y="131819"/>
                      <a:pt x="267241" y="133981"/>
                      <a:pt x="271923" y="135421"/>
                    </a:cubicBezTo>
                    <a:cubicBezTo>
                      <a:pt x="252474" y="128578"/>
                      <a:pt x="236627" y="123896"/>
                      <a:pt x="222580" y="118133"/>
                    </a:cubicBezTo>
                    <a:cubicBezTo>
                      <a:pt x="215377" y="115612"/>
                      <a:pt x="208894" y="112731"/>
                      <a:pt x="202411" y="110570"/>
                    </a:cubicBezTo>
                    <a:cubicBezTo>
                      <a:pt x="195928" y="108049"/>
                      <a:pt x="189806" y="105167"/>
                      <a:pt x="183683" y="102646"/>
                    </a:cubicBezTo>
                    <a:cubicBezTo>
                      <a:pt x="177560" y="99765"/>
                      <a:pt x="171077" y="97244"/>
                      <a:pt x="164594" y="94363"/>
                    </a:cubicBezTo>
                    <a:cubicBezTo>
                      <a:pt x="158111" y="91481"/>
                      <a:pt x="151628" y="87880"/>
                      <a:pt x="144425" y="84638"/>
                    </a:cubicBezTo>
                    <a:cubicBezTo>
                      <a:pt x="137222" y="81037"/>
                      <a:pt x="129659" y="77435"/>
                      <a:pt x="121735" y="73113"/>
                    </a:cubicBezTo>
                    <a:cubicBezTo>
                      <a:pt x="113811" y="68431"/>
                      <a:pt x="105167" y="63749"/>
                      <a:pt x="95803" y="58346"/>
                    </a:cubicBezTo>
                    <a:cubicBezTo>
                      <a:pt x="106968" y="64829"/>
                      <a:pt x="115972" y="70232"/>
                      <a:pt x="123536" y="74914"/>
                    </a:cubicBezTo>
                    <a:cubicBezTo>
                      <a:pt x="131459" y="79236"/>
                      <a:pt x="137942" y="83197"/>
                      <a:pt x="143705" y="86439"/>
                    </a:cubicBezTo>
                    <a:cubicBezTo>
                      <a:pt x="144065" y="87159"/>
                      <a:pt x="140103" y="85359"/>
                      <a:pt x="132540" y="82117"/>
                    </a:cubicBezTo>
                    <a:cubicBezTo>
                      <a:pt x="124976" y="78876"/>
                      <a:pt x="114892" y="72753"/>
                      <a:pt x="103007" y="66270"/>
                    </a:cubicBezTo>
                    <a:cubicBezTo>
                      <a:pt x="97244" y="62668"/>
                      <a:pt x="90761" y="59427"/>
                      <a:pt x="84278" y="55465"/>
                    </a:cubicBezTo>
                    <a:cubicBezTo>
                      <a:pt x="77795" y="51503"/>
                      <a:pt x="71312" y="47181"/>
                      <a:pt x="64829" y="42859"/>
                    </a:cubicBezTo>
                    <a:lnTo>
                      <a:pt x="54745" y="36376"/>
                    </a:lnTo>
                    <a:cubicBezTo>
                      <a:pt x="51503" y="34215"/>
                      <a:pt x="48262" y="31694"/>
                      <a:pt x="45020" y="29533"/>
                    </a:cubicBezTo>
                    <a:cubicBezTo>
                      <a:pt x="38537" y="24851"/>
                      <a:pt x="32415" y="20529"/>
                      <a:pt x="26652" y="16207"/>
                    </a:cubicBezTo>
                    <a:cubicBezTo>
                      <a:pt x="56185" y="38537"/>
                      <a:pt x="38177" y="26652"/>
                      <a:pt x="15847" y="11525"/>
                    </a:cubicBezTo>
                    <a:cubicBezTo>
                      <a:pt x="11885" y="8644"/>
                      <a:pt x="9364" y="6843"/>
                      <a:pt x="7563" y="5402"/>
                    </a:cubicBezTo>
                    <a:cubicBezTo>
                      <a:pt x="5042" y="3602"/>
                      <a:pt x="2521" y="1801"/>
                      <a:pt x="0" y="0"/>
                    </a:cubicBezTo>
                    <a:lnTo>
                      <a:pt x="5402" y="4322"/>
                    </a:lnTo>
                    <a:cubicBezTo>
                      <a:pt x="4682" y="4322"/>
                      <a:pt x="5763" y="5402"/>
                      <a:pt x="9724" y="8644"/>
                    </a:cubicBezTo>
                    <a:cubicBezTo>
                      <a:pt x="12246" y="10445"/>
                      <a:pt x="14407" y="12246"/>
                      <a:pt x="16928" y="14046"/>
                    </a:cubicBezTo>
                    <a:cubicBezTo>
                      <a:pt x="19449" y="15847"/>
                      <a:pt x="21610" y="17648"/>
                      <a:pt x="24131" y="19089"/>
                    </a:cubicBezTo>
                    <a:cubicBezTo>
                      <a:pt x="28813" y="22330"/>
                      <a:pt x="33495" y="25571"/>
                      <a:pt x="37817" y="28813"/>
                    </a:cubicBezTo>
                    <a:cubicBezTo>
                      <a:pt x="42139" y="32055"/>
                      <a:pt x="46461" y="35296"/>
                      <a:pt x="50783" y="38177"/>
                    </a:cubicBezTo>
                    <a:cubicBezTo>
                      <a:pt x="55105" y="41059"/>
                      <a:pt x="59067" y="43940"/>
                      <a:pt x="63389" y="46461"/>
                    </a:cubicBezTo>
                    <a:cubicBezTo>
                      <a:pt x="71672" y="51863"/>
                      <a:pt x="79236" y="56906"/>
                      <a:pt x="86439" y="61948"/>
                    </a:cubicBezTo>
                    <a:cubicBezTo>
                      <a:pt x="94002" y="66270"/>
                      <a:pt x="101206" y="70592"/>
                      <a:pt x="108049" y="74554"/>
                    </a:cubicBezTo>
                    <a:cubicBezTo>
                      <a:pt x="95443" y="65189"/>
                      <a:pt x="118493" y="79236"/>
                      <a:pt x="150548" y="95083"/>
                    </a:cubicBezTo>
                    <a:cubicBezTo>
                      <a:pt x="158472" y="99405"/>
                      <a:pt x="167115" y="103006"/>
                      <a:pt x="175759" y="106968"/>
                    </a:cubicBezTo>
                    <a:cubicBezTo>
                      <a:pt x="180081" y="109129"/>
                      <a:pt x="184403" y="110930"/>
                      <a:pt x="188725" y="112731"/>
                    </a:cubicBezTo>
                    <a:cubicBezTo>
                      <a:pt x="193047" y="114892"/>
                      <a:pt x="197369" y="116693"/>
                      <a:pt x="201331" y="118133"/>
                    </a:cubicBezTo>
                    <a:cubicBezTo>
                      <a:pt x="209615" y="121375"/>
                      <a:pt x="217538" y="124616"/>
                      <a:pt x="224741" y="127498"/>
                    </a:cubicBezTo>
                    <a:cubicBezTo>
                      <a:pt x="228343" y="128938"/>
                      <a:pt x="231585" y="130019"/>
                      <a:pt x="234466" y="131099"/>
                    </a:cubicBezTo>
                    <a:cubicBezTo>
                      <a:pt x="237347" y="132180"/>
                      <a:pt x="240228" y="132900"/>
                      <a:pt x="242750" y="133620"/>
                    </a:cubicBezTo>
                    <a:lnTo>
                      <a:pt x="264359" y="140823"/>
                    </a:lnTo>
                    <a:cubicBezTo>
                      <a:pt x="267961" y="141904"/>
                      <a:pt x="271563" y="143345"/>
                      <a:pt x="275164" y="144425"/>
                    </a:cubicBezTo>
                    <a:lnTo>
                      <a:pt x="286329" y="147307"/>
                    </a:lnTo>
                    <a:lnTo>
                      <a:pt x="302897" y="151989"/>
                    </a:lnTo>
                    <a:cubicBezTo>
                      <a:pt x="306138" y="153429"/>
                      <a:pt x="301456" y="152349"/>
                      <a:pt x="275885" y="145866"/>
                    </a:cubicBezTo>
                    <a:cubicBezTo>
                      <a:pt x="281287" y="147307"/>
                      <a:pt x="289571" y="149467"/>
                      <a:pt x="298935" y="151989"/>
                    </a:cubicBezTo>
                    <a:cubicBezTo>
                      <a:pt x="303617" y="153429"/>
                      <a:pt x="308659" y="154510"/>
                      <a:pt x="313702" y="155950"/>
                    </a:cubicBezTo>
                    <a:cubicBezTo>
                      <a:pt x="318744" y="157031"/>
                      <a:pt x="323786" y="158111"/>
                      <a:pt x="328828" y="159192"/>
                    </a:cubicBezTo>
                    <a:cubicBezTo>
                      <a:pt x="338553" y="161353"/>
                      <a:pt x="347557" y="163154"/>
                      <a:pt x="353680" y="164594"/>
                    </a:cubicBezTo>
                    <a:cubicBezTo>
                      <a:pt x="359802" y="165675"/>
                      <a:pt x="363044" y="166035"/>
                      <a:pt x="361603" y="165315"/>
                    </a:cubicBezTo>
                    <a:cubicBezTo>
                      <a:pt x="415988" y="176120"/>
                      <a:pt x="471093" y="181522"/>
                      <a:pt x="526558" y="181522"/>
                    </a:cubicBezTo>
                    <a:cubicBezTo>
                      <a:pt x="531600" y="181522"/>
                      <a:pt x="536642" y="181522"/>
                      <a:pt x="540244" y="182242"/>
                    </a:cubicBezTo>
                    <a:cubicBezTo>
                      <a:pt x="545646" y="182242"/>
                      <a:pt x="546727" y="181882"/>
                      <a:pt x="546006" y="181522"/>
                    </a:cubicBezTo>
                    <a:lnTo>
                      <a:pt x="1246162" y="181522"/>
                    </a:lnTo>
                    <a:cubicBezTo>
                      <a:pt x="1211587" y="180802"/>
                      <a:pt x="1181693" y="180441"/>
                      <a:pt x="1146037" y="179721"/>
                    </a:cubicBezTo>
                    <a:cubicBezTo>
                      <a:pt x="1199341" y="177560"/>
                      <a:pt x="1087691" y="179361"/>
                      <a:pt x="1103178" y="177200"/>
                    </a:cubicBezTo>
                    <a:cubicBezTo>
                      <a:pt x="1127309" y="176480"/>
                      <a:pt x="1162244" y="176480"/>
                      <a:pt x="1183494" y="177200"/>
                    </a:cubicBezTo>
                    <a:cubicBezTo>
                      <a:pt x="1191418" y="176120"/>
                      <a:pt x="1161524" y="175039"/>
                      <a:pt x="1164766" y="173958"/>
                    </a:cubicBezTo>
                    <a:cubicBezTo>
                      <a:pt x="1076526" y="172518"/>
                      <a:pt x="1062840" y="177920"/>
                      <a:pt x="976761" y="177200"/>
                    </a:cubicBezTo>
                    <a:cubicBezTo>
                      <a:pt x="980002" y="175759"/>
                      <a:pt x="1007014" y="174679"/>
                      <a:pt x="950469" y="175039"/>
                    </a:cubicBezTo>
                    <a:lnTo>
                      <a:pt x="964875" y="175039"/>
                    </a:lnTo>
                    <a:cubicBezTo>
                      <a:pt x="874475" y="176120"/>
                      <a:pt x="894284" y="171798"/>
                      <a:pt x="837378" y="175039"/>
                    </a:cubicBezTo>
                    <a:lnTo>
                      <a:pt x="838818" y="173238"/>
                    </a:lnTo>
                    <a:cubicBezTo>
                      <a:pt x="797760" y="174679"/>
                      <a:pt x="717804" y="174679"/>
                      <a:pt x="672784" y="175039"/>
                    </a:cubicBezTo>
                    <a:lnTo>
                      <a:pt x="675305" y="175039"/>
                    </a:lnTo>
                    <a:cubicBezTo>
                      <a:pt x="612276" y="175759"/>
                      <a:pt x="594628" y="175759"/>
                      <a:pt x="574819" y="175759"/>
                    </a:cubicBezTo>
                    <a:cubicBezTo>
                      <a:pt x="565095" y="175759"/>
                      <a:pt x="554650" y="175759"/>
                      <a:pt x="538083" y="175759"/>
                    </a:cubicBezTo>
                    <a:cubicBezTo>
                      <a:pt x="533761" y="175759"/>
                      <a:pt x="529439" y="175759"/>
                      <a:pt x="524036" y="175759"/>
                    </a:cubicBezTo>
                    <a:cubicBezTo>
                      <a:pt x="518994" y="175759"/>
                      <a:pt x="513232" y="175759"/>
                      <a:pt x="506749" y="175399"/>
                    </a:cubicBezTo>
                    <a:cubicBezTo>
                      <a:pt x="500266" y="175399"/>
                      <a:pt x="493423" y="175399"/>
                      <a:pt x="485859" y="175039"/>
                    </a:cubicBezTo>
                    <a:cubicBezTo>
                      <a:pt x="478296" y="175039"/>
                      <a:pt x="470012" y="173958"/>
                      <a:pt x="461008" y="173598"/>
                    </a:cubicBezTo>
                    <a:cubicBezTo>
                      <a:pt x="483338" y="175039"/>
                      <a:pt x="505668" y="174319"/>
                      <a:pt x="527638" y="173958"/>
                    </a:cubicBezTo>
                    <a:cubicBezTo>
                      <a:pt x="477936" y="172158"/>
                      <a:pt x="466410" y="173598"/>
                      <a:pt x="430394" y="169636"/>
                    </a:cubicBezTo>
                    <a:cubicBezTo>
                      <a:pt x="431835" y="169636"/>
                      <a:pt x="430394" y="168916"/>
                      <a:pt x="432915" y="168916"/>
                    </a:cubicBezTo>
                    <a:cubicBezTo>
                      <a:pt x="433996" y="168916"/>
                      <a:pt x="436517" y="168916"/>
                      <a:pt x="440479" y="168916"/>
                    </a:cubicBezTo>
                    <a:cubicBezTo>
                      <a:pt x="444441" y="168916"/>
                      <a:pt x="450203" y="169276"/>
                      <a:pt x="458847" y="169997"/>
                    </a:cubicBezTo>
                    <a:cubicBezTo>
                      <a:pt x="400501" y="166395"/>
                      <a:pt x="342154" y="157031"/>
                      <a:pt x="285249" y="141184"/>
                    </a:cubicBezTo>
                    <a:cubicBezTo>
                      <a:pt x="275164" y="138663"/>
                      <a:pt x="270482" y="137222"/>
                      <a:pt x="269402" y="137222"/>
                    </a:cubicBezTo>
                    <a:cubicBezTo>
                      <a:pt x="268321" y="137222"/>
                      <a:pt x="270842" y="137942"/>
                      <a:pt x="274444" y="139383"/>
                    </a:cubicBezTo>
                    <a:cubicBezTo>
                      <a:pt x="282367" y="141904"/>
                      <a:pt x="296054" y="145866"/>
                      <a:pt x="298935" y="147307"/>
                    </a:cubicBezTo>
                    <a:close/>
                  </a:path>
                </a:pathLst>
              </a:custGeom>
              <a:solidFill>
                <a:schemeClr val="accent2"/>
              </a:solidFill>
              <a:ln w="0" cap="flat">
                <a:noFill/>
                <a:prstDash val="solid"/>
                <a:miter/>
              </a:ln>
            </p:spPr>
            <p:txBody>
              <a:bodyPr rtlCol="0" anchor="ctr"/>
              <a:lstStyle/>
              <a:p>
                <a:endParaRPr lang="en-US" sz="744"/>
              </a:p>
            </p:txBody>
          </p:sp>
          <p:sp>
            <p:nvSpPr>
              <p:cNvPr id="1393" name="Freeform: Shape 1392">
                <a:extLst>
                  <a:ext uri="{FF2B5EF4-FFF2-40B4-BE49-F238E27FC236}">
                    <a16:creationId xmlns:a16="http://schemas.microsoft.com/office/drawing/2014/main" id="{C8B1BAF7-54B5-B4E0-3F7C-0BD30385DC82}"/>
                  </a:ext>
                </a:extLst>
              </p:cNvPr>
              <p:cNvSpPr/>
              <p:nvPr/>
            </p:nvSpPr>
            <p:spPr>
              <a:xfrm>
                <a:off x="8855689" y="5653567"/>
                <a:ext cx="27372" cy="17648"/>
              </a:xfrm>
              <a:custGeom>
                <a:avLst/>
                <a:gdLst>
                  <a:gd name="connsiteX0" fmla="*/ 27372 w 27372"/>
                  <a:gd name="connsiteY0" fmla="*/ 17288 h 17648"/>
                  <a:gd name="connsiteX1" fmla="*/ 21250 w 27372"/>
                  <a:gd name="connsiteY1" fmla="*/ 13686 h 17648"/>
                  <a:gd name="connsiteX2" fmla="*/ 14767 w 27372"/>
                  <a:gd name="connsiteY2" fmla="*/ 9364 h 17648"/>
                  <a:gd name="connsiteX3" fmla="*/ 0 w 27372"/>
                  <a:gd name="connsiteY3" fmla="*/ 0 h 17648"/>
                  <a:gd name="connsiteX4" fmla="*/ 14407 w 27372"/>
                  <a:gd name="connsiteY4" fmla="*/ 9364 h 17648"/>
                  <a:gd name="connsiteX5" fmla="*/ 20889 w 27372"/>
                  <a:gd name="connsiteY5" fmla="*/ 13686 h 17648"/>
                  <a:gd name="connsiteX6" fmla="*/ 27372 w 27372"/>
                  <a:gd name="connsiteY6" fmla="*/ 17648 h 17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372" h="17648">
                    <a:moveTo>
                      <a:pt x="27372" y="17288"/>
                    </a:moveTo>
                    <a:cubicBezTo>
                      <a:pt x="25211" y="16207"/>
                      <a:pt x="23411" y="14767"/>
                      <a:pt x="21250" y="13686"/>
                    </a:cubicBezTo>
                    <a:cubicBezTo>
                      <a:pt x="19089" y="12246"/>
                      <a:pt x="16928" y="10805"/>
                      <a:pt x="14767" y="9364"/>
                    </a:cubicBezTo>
                    <a:cubicBezTo>
                      <a:pt x="10085" y="6483"/>
                      <a:pt x="5402" y="3242"/>
                      <a:pt x="0" y="0"/>
                    </a:cubicBezTo>
                    <a:cubicBezTo>
                      <a:pt x="5042" y="3242"/>
                      <a:pt x="9724" y="6483"/>
                      <a:pt x="14407" y="9364"/>
                    </a:cubicBezTo>
                    <a:cubicBezTo>
                      <a:pt x="16567" y="10805"/>
                      <a:pt x="18728" y="12246"/>
                      <a:pt x="20889" y="13686"/>
                    </a:cubicBezTo>
                    <a:cubicBezTo>
                      <a:pt x="23050" y="15127"/>
                      <a:pt x="25211" y="16207"/>
                      <a:pt x="27372" y="17648"/>
                    </a:cubicBezTo>
                    <a:close/>
                  </a:path>
                </a:pathLst>
              </a:custGeom>
              <a:solidFill>
                <a:schemeClr val="accent2"/>
              </a:solidFill>
              <a:ln w="0" cap="flat">
                <a:noFill/>
                <a:prstDash val="solid"/>
                <a:miter/>
              </a:ln>
            </p:spPr>
            <p:txBody>
              <a:bodyPr rtlCol="0" anchor="ctr"/>
              <a:lstStyle/>
              <a:p>
                <a:endParaRPr lang="en-US" sz="744"/>
              </a:p>
            </p:txBody>
          </p:sp>
          <p:sp>
            <p:nvSpPr>
              <p:cNvPr id="1394" name="Freeform: Shape 1393">
                <a:extLst>
                  <a:ext uri="{FF2B5EF4-FFF2-40B4-BE49-F238E27FC236}">
                    <a16:creationId xmlns:a16="http://schemas.microsoft.com/office/drawing/2014/main" id="{BD2BEA7B-E8CC-3888-92EC-3162371DB77A}"/>
                  </a:ext>
                </a:extLst>
              </p:cNvPr>
              <p:cNvSpPr/>
              <p:nvPr/>
            </p:nvSpPr>
            <p:spPr>
              <a:xfrm>
                <a:off x="10033060" y="5795111"/>
                <a:ext cx="49342" cy="3601"/>
              </a:xfrm>
              <a:custGeom>
                <a:avLst/>
                <a:gdLst>
                  <a:gd name="connsiteX0" fmla="*/ 49342 w 49342"/>
                  <a:gd name="connsiteY0" fmla="*/ 0 h 3601"/>
                  <a:gd name="connsiteX1" fmla="*/ 0 w 49342"/>
                  <a:gd name="connsiteY1" fmla="*/ 0 h 3601"/>
                  <a:gd name="connsiteX2" fmla="*/ 49342 w 49342"/>
                  <a:gd name="connsiteY2" fmla="*/ 0 h 3601"/>
                </a:gdLst>
                <a:ahLst/>
                <a:cxnLst>
                  <a:cxn ang="0">
                    <a:pos x="connsiteX0" y="connsiteY0"/>
                  </a:cxn>
                  <a:cxn ang="0">
                    <a:pos x="connsiteX1" y="connsiteY1"/>
                  </a:cxn>
                  <a:cxn ang="0">
                    <a:pos x="connsiteX2" y="connsiteY2"/>
                  </a:cxn>
                </a:cxnLst>
                <a:rect l="l" t="t" r="r" b="b"/>
                <a:pathLst>
                  <a:path w="49342" h="3601">
                    <a:moveTo>
                      <a:pt x="49342" y="0"/>
                    </a:moveTo>
                    <a:lnTo>
                      <a:pt x="0" y="0"/>
                    </a:lnTo>
                    <a:cubicBezTo>
                      <a:pt x="15127" y="0"/>
                      <a:pt x="30974" y="0"/>
                      <a:pt x="49342" y="0"/>
                    </a:cubicBezTo>
                    <a:close/>
                  </a:path>
                </a:pathLst>
              </a:custGeom>
              <a:solidFill>
                <a:schemeClr val="accent2"/>
              </a:solidFill>
              <a:ln w="0" cap="flat">
                <a:noFill/>
                <a:prstDash val="solid"/>
                <a:miter/>
              </a:ln>
            </p:spPr>
            <p:txBody>
              <a:bodyPr rtlCol="0" anchor="ctr"/>
              <a:lstStyle/>
              <a:p>
                <a:endParaRPr lang="en-US" sz="744"/>
              </a:p>
            </p:txBody>
          </p:sp>
          <p:sp>
            <p:nvSpPr>
              <p:cNvPr id="1395" name="Freeform: Shape 1394">
                <a:extLst>
                  <a:ext uri="{FF2B5EF4-FFF2-40B4-BE49-F238E27FC236}">
                    <a16:creationId xmlns:a16="http://schemas.microsoft.com/office/drawing/2014/main" id="{AA9A1BAF-7FA4-6E3E-BAA2-4A6654FDD57F}"/>
                  </a:ext>
                </a:extLst>
              </p:cNvPr>
              <p:cNvSpPr/>
              <p:nvPr/>
            </p:nvSpPr>
            <p:spPr>
              <a:xfrm>
                <a:off x="8665163" y="5494016"/>
                <a:ext cx="83713" cy="84235"/>
              </a:xfrm>
              <a:custGeom>
                <a:avLst/>
                <a:gdLst>
                  <a:gd name="connsiteX0" fmla="*/ 20169 w 83713"/>
                  <a:gd name="connsiteY0" fmla="*/ 20169 h 84235"/>
                  <a:gd name="connsiteX1" fmla="*/ 25932 w 83713"/>
                  <a:gd name="connsiteY1" fmla="*/ 27372 h 84235"/>
                  <a:gd name="connsiteX2" fmla="*/ 18728 w 83713"/>
                  <a:gd name="connsiteY2" fmla="*/ 20529 h 84235"/>
                  <a:gd name="connsiteX3" fmla="*/ 0 w 83713"/>
                  <a:gd name="connsiteY3" fmla="*/ 0 h 84235"/>
                  <a:gd name="connsiteX4" fmla="*/ 18008 w 83713"/>
                  <a:gd name="connsiteY4" fmla="*/ 20889 h 84235"/>
                  <a:gd name="connsiteX5" fmla="*/ 37097 w 83713"/>
                  <a:gd name="connsiteY5" fmla="*/ 41059 h 84235"/>
                  <a:gd name="connsiteX6" fmla="*/ 46461 w 83713"/>
                  <a:gd name="connsiteY6" fmla="*/ 51143 h 84235"/>
                  <a:gd name="connsiteX7" fmla="*/ 56185 w 83713"/>
                  <a:gd name="connsiteY7" fmla="*/ 60868 h 84235"/>
                  <a:gd name="connsiteX8" fmla="*/ 75994 w 83713"/>
                  <a:gd name="connsiteY8" fmla="*/ 79956 h 84235"/>
                  <a:gd name="connsiteX9" fmla="*/ 83558 w 83713"/>
                  <a:gd name="connsiteY9" fmla="*/ 83918 h 84235"/>
                  <a:gd name="connsiteX10" fmla="*/ 66990 w 83713"/>
                  <a:gd name="connsiteY10" fmla="*/ 68791 h 84235"/>
                  <a:gd name="connsiteX11" fmla="*/ 50783 w 83713"/>
                  <a:gd name="connsiteY11" fmla="*/ 53304 h 84235"/>
                  <a:gd name="connsiteX12" fmla="*/ 19809 w 83713"/>
                  <a:gd name="connsiteY12" fmla="*/ 20889 h 8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3713" h="84235">
                    <a:moveTo>
                      <a:pt x="20169" y="20169"/>
                    </a:moveTo>
                    <a:cubicBezTo>
                      <a:pt x="25211" y="25932"/>
                      <a:pt x="26652" y="27733"/>
                      <a:pt x="25932" y="27372"/>
                    </a:cubicBezTo>
                    <a:cubicBezTo>
                      <a:pt x="25211" y="27012"/>
                      <a:pt x="22330" y="24131"/>
                      <a:pt x="18728" y="20529"/>
                    </a:cubicBezTo>
                    <a:cubicBezTo>
                      <a:pt x="11885" y="12966"/>
                      <a:pt x="1801" y="1801"/>
                      <a:pt x="0" y="0"/>
                    </a:cubicBezTo>
                    <a:lnTo>
                      <a:pt x="18008" y="20889"/>
                    </a:lnTo>
                    <a:cubicBezTo>
                      <a:pt x="24131" y="27733"/>
                      <a:pt x="30614" y="34215"/>
                      <a:pt x="37097" y="41059"/>
                    </a:cubicBezTo>
                    <a:lnTo>
                      <a:pt x="46461" y="51143"/>
                    </a:lnTo>
                    <a:cubicBezTo>
                      <a:pt x="49702" y="54384"/>
                      <a:pt x="52944" y="57626"/>
                      <a:pt x="56185" y="60868"/>
                    </a:cubicBezTo>
                    <a:lnTo>
                      <a:pt x="75994" y="79956"/>
                    </a:lnTo>
                    <a:cubicBezTo>
                      <a:pt x="75994" y="79236"/>
                      <a:pt x="84998" y="85719"/>
                      <a:pt x="83558" y="83918"/>
                    </a:cubicBezTo>
                    <a:cubicBezTo>
                      <a:pt x="77795" y="79236"/>
                      <a:pt x="72753" y="73833"/>
                      <a:pt x="66990" y="68791"/>
                    </a:cubicBezTo>
                    <a:lnTo>
                      <a:pt x="50783" y="53304"/>
                    </a:lnTo>
                    <a:cubicBezTo>
                      <a:pt x="40338" y="42499"/>
                      <a:pt x="29893" y="31694"/>
                      <a:pt x="19809" y="20889"/>
                    </a:cubicBezTo>
                    <a:close/>
                  </a:path>
                </a:pathLst>
              </a:custGeom>
              <a:solidFill>
                <a:schemeClr val="accent2"/>
              </a:solidFill>
              <a:ln w="0" cap="flat">
                <a:noFill/>
                <a:prstDash val="solid"/>
                <a:miter/>
              </a:ln>
            </p:spPr>
            <p:txBody>
              <a:bodyPr rtlCol="0" anchor="ctr"/>
              <a:lstStyle/>
              <a:p>
                <a:endParaRPr lang="en-US" sz="744"/>
              </a:p>
            </p:txBody>
          </p:sp>
          <p:sp>
            <p:nvSpPr>
              <p:cNvPr id="1396" name="Freeform: Shape 1395">
                <a:extLst>
                  <a:ext uri="{FF2B5EF4-FFF2-40B4-BE49-F238E27FC236}">
                    <a16:creationId xmlns:a16="http://schemas.microsoft.com/office/drawing/2014/main" id="{CBCF20A4-FDF9-897E-C480-ACB7C4A1373F}"/>
                  </a:ext>
                </a:extLst>
              </p:cNvPr>
              <p:cNvSpPr/>
              <p:nvPr/>
            </p:nvSpPr>
            <p:spPr>
              <a:xfrm>
                <a:off x="8741517" y="5573611"/>
                <a:ext cx="46100" cy="38897"/>
              </a:xfrm>
              <a:custGeom>
                <a:avLst/>
                <a:gdLst>
                  <a:gd name="connsiteX0" fmla="*/ 23050 w 46100"/>
                  <a:gd name="connsiteY0" fmla="*/ 21970 h 38897"/>
                  <a:gd name="connsiteX1" fmla="*/ 31694 w 46100"/>
                  <a:gd name="connsiteY1" fmla="*/ 28453 h 38897"/>
                  <a:gd name="connsiteX2" fmla="*/ 46101 w 46100"/>
                  <a:gd name="connsiteY2" fmla="*/ 38898 h 38897"/>
                  <a:gd name="connsiteX3" fmla="*/ 34215 w 46100"/>
                  <a:gd name="connsiteY3" fmla="*/ 29533 h 38897"/>
                  <a:gd name="connsiteX4" fmla="*/ 22690 w 46100"/>
                  <a:gd name="connsiteY4" fmla="*/ 19809 h 38897"/>
                  <a:gd name="connsiteX5" fmla="*/ 0 w 46100"/>
                  <a:gd name="connsiteY5" fmla="*/ 0 h 38897"/>
                  <a:gd name="connsiteX6" fmla="*/ 23050 w 46100"/>
                  <a:gd name="connsiteY6" fmla="*/ 21970 h 38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100" h="38897">
                    <a:moveTo>
                      <a:pt x="23050" y="21970"/>
                    </a:moveTo>
                    <a:cubicBezTo>
                      <a:pt x="24491" y="23050"/>
                      <a:pt x="27733" y="25211"/>
                      <a:pt x="31694" y="28453"/>
                    </a:cubicBezTo>
                    <a:cubicBezTo>
                      <a:pt x="35656" y="31334"/>
                      <a:pt x="40698" y="34936"/>
                      <a:pt x="46101" y="38898"/>
                    </a:cubicBezTo>
                    <a:lnTo>
                      <a:pt x="34215" y="29533"/>
                    </a:lnTo>
                    <a:cubicBezTo>
                      <a:pt x="30254" y="26292"/>
                      <a:pt x="26652" y="23050"/>
                      <a:pt x="22690" y="19809"/>
                    </a:cubicBezTo>
                    <a:cubicBezTo>
                      <a:pt x="15127" y="13326"/>
                      <a:pt x="7563" y="6843"/>
                      <a:pt x="0" y="0"/>
                    </a:cubicBezTo>
                    <a:cubicBezTo>
                      <a:pt x="0" y="720"/>
                      <a:pt x="4682" y="5402"/>
                      <a:pt x="23050" y="21970"/>
                    </a:cubicBezTo>
                    <a:close/>
                  </a:path>
                </a:pathLst>
              </a:custGeom>
              <a:solidFill>
                <a:schemeClr val="accent2"/>
              </a:solidFill>
              <a:ln w="0" cap="flat">
                <a:noFill/>
                <a:prstDash val="solid"/>
                <a:miter/>
              </a:ln>
            </p:spPr>
            <p:txBody>
              <a:bodyPr rtlCol="0" anchor="ctr"/>
              <a:lstStyle/>
              <a:p>
                <a:endParaRPr lang="en-US" sz="744"/>
              </a:p>
            </p:txBody>
          </p:sp>
          <p:sp>
            <p:nvSpPr>
              <p:cNvPr id="1397" name="Freeform: Shape 1396">
                <a:extLst>
                  <a:ext uri="{FF2B5EF4-FFF2-40B4-BE49-F238E27FC236}">
                    <a16:creationId xmlns:a16="http://schemas.microsoft.com/office/drawing/2014/main" id="{B2A4D7B5-88CE-476F-7B46-462AC9662EC1}"/>
                  </a:ext>
                </a:extLst>
              </p:cNvPr>
              <p:cNvSpPr/>
              <p:nvPr/>
            </p:nvSpPr>
            <p:spPr>
              <a:xfrm>
                <a:off x="8781135" y="5558485"/>
                <a:ext cx="36736" cy="29533"/>
              </a:xfrm>
              <a:custGeom>
                <a:avLst/>
                <a:gdLst>
                  <a:gd name="connsiteX0" fmla="*/ 360 w 36736"/>
                  <a:gd name="connsiteY0" fmla="*/ 0 h 29533"/>
                  <a:gd name="connsiteX1" fmla="*/ 14407 w 36736"/>
                  <a:gd name="connsiteY1" fmla="*/ 12245 h 29533"/>
                  <a:gd name="connsiteX2" fmla="*/ 36737 w 36736"/>
                  <a:gd name="connsiteY2" fmla="*/ 29533 h 29533"/>
                  <a:gd name="connsiteX3" fmla="*/ 18008 w 36736"/>
                  <a:gd name="connsiteY3" fmla="*/ 15127 h 29533"/>
                  <a:gd name="connsiteX4" fmla="*/ 0 w 36736"/>
                  <a:gd name="connsiteY4" fmla="*/ 0 h 295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736" h="29533">
                    <a:moveTo>
                      <a:pt x="360" y="0"/>
                    </a:moveTo>
                    <a:lnTo>
                      <a:pt x="14407" y="12245"/>
                    </a:lnTo>
                    <a:cubicBezTo>
                      <a:pt x="21610" y="18008"/>
                      <a:pt x="29533" y="23771"/>
                      <a:pt x="36737" y="29533"/>
                    </a:cubicBezTo>
                    <a:lnTo>
                      <a:pt x="18008" y="15127"/>
                    </a:lnTo>
                    <a:cubicBezTo>
                      <a:pt x="11885" y="10085"/>
                      <a:pt x="6123" y="5042"/>
                      <a:pt x="0" y="0"/>
                    </a:cubicBezTo>
                    <a:close/>
                  </a:path>
                </a:pathLst>
              </a:custGeom>
              <a:solidFill>
                <a:schemeClr val="accent2"/>
              </a:solidFill>
              <a:ln w="0" cap="flat">
                <a:noFill/>
                <a:prstDash val="solid"/>
                <a:miter/>
              </a:ln>
            </p:spPr>
            <p:txBody>
              <a:bodyPr rtlCol="0" anchor="ctr"/>
              <a:lstStyle/>
              <a:p>
                <a:endParaRPr lang="en-US" sz="744"/>
              </a:p>
            </p:txBody>
          </p:sp>
          <p:sp>
            <p:nvSpPr>
              <p:cNvPr id="1398" name="Freeform: Shape 1397">
                <a:extLst>
                  <a:ext uri="{FF2B5EF4-FFF2-40B4-BE49-F238E27FC236}">
                    <a16:creationId xmlns:a16="http://schemas.microsoft.com/office/drawing/2014/main" id="{3C04B4CB-930E-7498-09B7-465AA1A55AD5}"/>
                  </a:ext>
                </a:extLst>
              </p:cNvPr>
              <p:cNvSpPr/>
              <p:nvPr/>
            </p:nvSpPr>
            <p:spPr>
              <a:xfrm>
                <a:off x="8956894" y="5679139"/>
                <a:ext cx="72752" cy="30973"/>
              </a:xfrm>
              <a:custGeom>
                <a:avLst/>
                <a:gdLst>
                  <a:gd name="connsiteX0" fmla="*/ 72753 w 72752"/>
                  <a:gd name="connsiteY0" fmla="*/ 30974 h 30973"/>
                  <a:gd name="connsiteX1" fmla="*/ 54385 w 72752"/>
                  <a:gd name="connsiteY1" fmla="*/ 23411 h 30973"/>
                  <a:gd name="connsiteX2" fmla="*/ 33495 w 72752"/>
                  <a:gd name="connsiteY2" fmla="*/ 14767 h 30973"/>
                  <a:gd name="connsiteX3" fmla="*/ 0 w 72752"/>
                  <a:gd name="connsiteY3" fmla="*/ 0 h 30973"/>
                  <a:gd name="connsiteX4" fmla="*/ 34936 w 72752"/>
                  <a:gd name="connsiteY4" fmla="*/ 16207 h 30973"/>
                  <a:gd name="connsiteX5" fmla="*/ 47181 w 72752"/>
                  <a:gd name="connsiteY5" fmla="*/ 21249 h 30973"/>
                  <a:gd name="connsiteX6" fmla="*/ 72393 w 72752"/>
                  <a:gd name="connsiteY6" fmla="*/ 30974 h 30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752" h="30973">
                    <a:moveTo>
                      <a:pt x="72753" y="30974"/>
                    </a:moveTo>
                    <a:cubicBezTo>
                      <a:pt x="67711" y="28813"/>
                      <a:pt x="61228" y="25932"/>
                      <a:pt x="54385" y="23411"/>
                    </a:cubicBezTo>
                    <a:cubicBezTo>
                      <a:pt x="47541" y="20529"/>
                      <a:pt x="40338" y="18008"/>
                      <a:pt x="33495" y="14767"/>
                    </a:cubicBezTo>
                    <a:cubicBezTo>
                      <a:pt x="19809" y="8644"/>
                      <a:pt x="6483" y="3241"/>
                      <a:pt x="0" y="0"/>
                    </a:cubicBezTo>
                    <a:cubicBezTo>
                      <a:pt x="21970" y="10445"/>
                      <a:pt x="28453" y="12966"/>
                      <a:pt x="34936" y="16207"/>
                    </a:cubicBezTo>
                    <a:cubicBezTo>
                      <a:pt x="38177" y="17648"/>
                      <a:pt x="41779" y="19089"/>
                      <a:pt x="47181" y="21249"/>
                    </a:cubicBezTo>
                    <a:cubicBezTo>
                      <a:pt x="52944" y="23411"/>
                      <a:pt x="60507" y="26292"/>
                      <a:pt x="72393" y="30974"/>
                    </a:cubicBezTo>
                    <a:close/>
                  </a:path>
                </a:pathLst>
              </a:custGeom>
              <a:solidFill>
                <a:schemeClr val="accent2"/>
              </a:solidFill>
              <a:ln w="0" cap="flat">
                <a:noFill/>
                <a:prstDash val="solid"/>
                <a:miter/>
              </a:ln>
            </p:spPr>
            <p:txBody>
              <a:bodyPr rtlCol="0" anchor="ctr"/>
              <a:lstStyle/>
              <a:p>
                <a:endParaRPr lang="en-US" sz="744"/>
              </a:p>
            </p:txBody>
          </p:sp>
          <p:sp>
            <p:nvSpPr>
              <p:cNvPr id="1399" name="Freeform: Shape 1398">
                <a:extLst>
                  <a:ext uri="{FF2B5EF4-FFF2-40B4-BE49-F238E27FC236}">
                    <a16:creationId xmlns:a16="http://schemas.microsoft.com/office/drawing/2014/main" id="{0BF5CCC6-52AE-63F6-8A00-1356C467C3B7}"/>
                  </a:ext>
                </a:extLst>
              </p:cNvPr>
              <p:cNvSpPr/>
              <p:nvPr/>
            </p:nvSpPr>
            <p:spPr>
              <a:xfrm>
                <a:off x="8978504" y="5675898"/>
                <a:ext cx="43219" cy="17648"/>
              </a:xfrm>
              <a:custGeom>
                <a:avLst/>
                <a:gdLst>
                  <a:gd name="connsiteX0" fmla="*/ 360 w 43219"/>
                  <a:gd name="connsiteY0" fmla="*/ 0 h 17648"/>
                  <a:gd name="connsiteX1" fmla="*/ 21610 w 43219"/>
                  <a:gd name="connsiteY1" fmla="*/ 9364 h 17648"/>
                  <a:gd name="connsiteX2" fmla="*/ 43220 w 43219"/>
                  <a:gd name="connsiteY2" fmla="*/ 17648 h 17648"/>
                  <a:gd name="connsiteX3" fmla="*/ 39258 w 43219"/>
                  <a:gd name="connsiteY3" fmla="*/ 15847 h 17648"/>
                  <a:gd name="connsiteX4" fmla="*/ 19449 w 43219"/>
                  <a:gd name="connsiteY4" fmla="*/ 8284 h 17648"/>
                  <a:gd name="connsiteX5" fmla="*/ 0 w 43219"/>
                  <a:gd name="connsiteY5" fmla="*/ 0 h 17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219" h="17648">
                    <a:moveTo>
                      <a:pt x="360" y="0"/>
                    </a:moveTo>
                    <a:lnTo>
                      <a:pt x="21610" y="9364"/>
                    </a:lnTo>
                    <a:cubicBezTo>
                      <a:pt x="28813" y="12246"/>
                      <a:pt x="36016" y="14767"/>
                      <a:pt x="43220" y="17648"/>
                    </a:cubicBezTo>
                    <a:lnTo>
                      <a:pt x="39258" y="15847"/>
                    </a:lnTo>
                    <a:cubicBezTo>
                      <a:pt x="32775" y="13326"/>
                      <a:pt x="25932" y="11165"/>
                      <a:pt x="19449" y="8284"/>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1400" name="Freeform: Shape 1399">
                <a:extLst>
                  <a:ext uri="{FF2B5EF4-FFF2-40B4-BE49-F238E27FC236}">
                    <a16:creationId xmlns:a16="http://schemas.microsoft.com/office/drawing/2014/main" id="{4C9FE8B4-442A-F8A1-95F5-4E5B297C68A7}"/>
                  </a:ext>
                </a:extLst>
              </p:cNvPr>
              <p:cNvSpPr/>
              <p:nvPr/>
            </p:nvSpPr>
            <p:spPr>
              <a:xfrm>
                <a:off x="10434281" y="5791510"/>
                <a:ext cx="10444" cy="11165"/>
              </a:xfrm>
              <a:custGeom>
                <a:avLst/>
                <a:gdLst>
                  <a:gd name="connsiteX0" fmla="*/ 0 w 10444"/>
                  <a:gd name="connsiteY0" fmla="*/ 0 h 11165"/>
                  <a:gd name="connsiteX1" fmla="*/ 5042 w 10444"/>
                  <a:gd name="connsiteY1" fmla="*/ 4322 h 11165"/>
                  <a:gd name="connsiteX2" fmla="*/ 7203 w 10444"/>
                  <a:gd name="connsiteY2" fmla="*/ 6843 h 11165"/>
                  <a:gd name="connsiteX3" fmla="*/ 7203 w 10444"/>
                  <a:gd name="connsiteY3" fmla="*/ 7564 h 11165"/>
                  <a:gd name="connsiteX4" fmla="*/ 8644 w 10444"/>
                  <a:gd name="connsiteY4" fmla="*/ 8644 h 11165"/>
                  <a:gd name="connsiteX5" fmla="*/ 10445 w 10444"/>
                  <a:gd name="connsiteY5" fmla="*/ 11165 h 11165"/>
                  <a:gd name="connsiteX6" fmla="*/ 8284 w 10444"/>
                  <a:gd name="connsiteY6" fmla="*/ 7924 h 11165"/>
                  <a:gd name="connsiteX7" fmla="*/ 7203 w 10444"/>
                  <a:gd name="connsiteY7" fmla="*/ 6123 h 11165"/>
                  <a:gd name="connsiteX8" fmla="*/ 5042 w 10444"/>
                  <a:gd name="connsiteY8" fmla="*/ 3602 h 11165"/>
                  <a:gd name="connsiteX9" fmla="*/ 720 w 10444"/>
                  <a:gd name="connsiteY9" fmla="*/ 360 h 11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44" h="11165">
                    <a:moveTo>
                      <a:pt x="0" y="0"/>
                    </a:moveTo>
                    <a:cubicBezTo>
                      <a:pt x="1801" y="1081"/>
                      <a:pt x="3602" y="2521"/>
                      <a:pt x="5042" y="4322"/>
                    </a:cubicBezTo>
                    <a:cubicBezTo>
                      <a:pt x="5763" y="5042"/>
                      <a:pt x="6483" y="6123"/>
                      <a:pt x="7203" y="6843"/>
                    </a:cubicBezTo>
                    <a:lnTo>
                      <a:pt x="7203" y="7564"/>
                    </a:lnTo>
                    <a:cubicBezTo>
                      <a:pt x="7564" y="7564"/>
                      <a:pt x="8644" y="8644"/>
                      <a:pt x="8644" y="8644"/>
                    </a:cubicBezTo>
                    <a:lnTo>
                      <a:pt x="10445" y="11165"/>
                    </a:lnTo>
                    <a:cubicBezTo>
                      <a:pt x="9724" y="10085"/>
                      <a:pt x="9004" y="9004"/>
                      <a:pt x="8284" y="7924"/>
                    </a:cubicBezTo>
                    <a:cubicBezTo>
                      <a:pt x="7924" y="7203"/>
                      <a:pt x="7564" y="6843"/>
                      <a:pt x="7203" y="6123"/>
                    </a:cubicBezTo>
                    <a:cubicBezTo>
                      <a:pt x="6483" y="5042"/>
                      <a:pt x="5763" y="4322"/>
                      <a:pt x="5042" y="3602"/>
                    </a:cubicBezTo>
                    <a:cubicBezTo>
                      <a:pt x="3602" y="2161"/>
                      <a:pt x="2161" y="1081"/>
                      <a:pt x="720" y="360"/>
                    </a:cubicBezTo>
                    <a:close/>
                  </a:path>
                </a:pathLst>
              </a:custGeom>
              <a:solidFill>
                <a:schemeClr val="accent2"/>
              </a:solidFill>
              <a:ln w="0" cap="flat">
                <a:noFill/>
                <a:prstDash val="solid"/>
                <a:miter/>
              </a:ln>
            </p:spPr>
            <p:txBody>
              <a:bodyPr rtlCol="0" anchor="ctr"/>
              <a:lstStyle/>
              <a:p>
                <a:endParaRPr lang="en-US" sz="744"/>
              </a:p>
            </p:txBody>
          </p:sp>
          <p:sp>
            <p:nvSpPr>
              <p:cNvPr id="1401" name="Freeform: Shape 1400">
                <a:extLst>
                  <a:ext uri="{FF2B5EF4-FFF2-40B4-BE49-F238E27FC236}">
                    <a16:creationId xmlns:a16="http://schemas.microsoft.com/office/drawing/2014/main" id="{B0527675-A597-AA72-6CDE-4EA33CD8FF77}"/>
                  </a:ext>
                </a:extLst>
              </p:cNvPr>
              <p:cNvSpPr/>
              <p:nvPr/>
            </p:nvSpPr>
            <p:spPr>
              <a:xfrm>
                <a:off x="9993909" y="5787548"/>
                <a:ext cx="624140" cy="223660"/>
              </a:xfrm>
              <a:custGeom>
                <a:avLst/>
                <a:gdLst>
                  <a:gd name="connsiteX0" fmla="*/ 43473 w 624140"/>
                  <a:gd name="connsiteY0" fmla="*/ 1801 h 223660"/>
                  <a:gd name="connsiteX1" fmla="*/ 4575 w 624140"/>
                  <a:gd name="connsiteY1" fmla="*/ 6123 h 223660"/>
                  <a:gd name="connsiteX2" fmla="*/ 66523 w 624140"/>
                  <a:gd name="connsiteY2" fmla="*/ 5042 h 223660"/>
                  <a:gd name="connsiteX3" fmla="*/ 61121 w 624140"/>
                  <a:gd name="connsiteY3" fmla="*/ 5763 h 223660"/>
                  <a:gd name="connsiteX4" fmla="*/ 136395 w 624140"/>
                  <a:gd name="connsiteY4" fmla="*/ 5763 h 223660"/>
                  <a:gd name="connsiteX5" fmla="*/ 112624 w 624140"/>
                  <a:gd name="connsiteY5" fmla="*/ 2881 h 223660"/>
                  <a:gd name="connsiteX6" fmla="*/ 218152 w 624140"/>
                  <a:gd name="connsiteY6" fmla="*/ 6123 h 223660"/>
                  <a:gd name="connsiteX7" fmla="*/ 330523 w 624140"/>
                  <a:gd name="connsiteY7" fmla="*/ 6123 h 223660"/>
                  <a:gd name="connsiteX8" fmla="*/ 321518 w 624140"/>
                  <a:gd name="connsiteY8" fmla="*/ 6123 h 223660"/>
                  <a:gd name="connsiteX9" fmla="*/ 338446 w 624140"/>
                  <a:gd name="connsiteY9" fmla="*/ 5763 h 223660"/>
                  <a:gd name="connsiteX10" fmla="*/ 385988 w 624140"/>
                  <a:gd name="connsiteY10" fmla="*/ 5763 h 223660"/>
                  <a:gd name="connsiteX11" fmla="*/ 409758 w 624140"/>
                  <a:gd name="connsiteY11" fmla="*/ 5763 h 223660"/>
                  <a:gd name="connsiteX12" fmla="*/ 421644 w 624140"/>
                  <a:gd name="connsiteY12" fmla="*/ 5763 h 223660"/>
                  <a:gd name="connsiteX13" fmla="*/ 427406 w 624140"/>
                  <a:gd name="connsiteY13" fmla="*/ 5763 h 223660"/>
                  <a:gd name="connsiteX14" fmla="*/ 429928 w 624140"/>
                  <a:gd name="connsiteY14" fmla="*/ 5763 h 223660"/>
                  <a:gd name="connsiteX15" fmla="*/ 438932 w 624140"/>
                  <a:gd name="connsiteY15" fmla="*/ 9724 h 223660"/>
                  <a:gd name="connsiteX16" fmla="*/ 442173 w 624140"/>
                  <a:gd name="connsiteY16" fmla="*/ 13326 h 223660"/>
                  <a:gd name="connsiteX17" fmla="*/ 448296 w 624140"/>
                  <a:gd name="connsiteY17" fmla="*/ 22690 h 223660"/>
                  <a:gd name="connsiteX18" fmla="*/ 475668 w 624140"/>
                  <a:gd name="connsiteY18" fmla="*/ 63028 h 223660"/>
                  <a:gd name="connsiteX19" fmla="*/ 536896 w 624140"/>
                  <a:gd name="connsiteY19" fmla="*/ 138663 h 223660"/>
                  <a:gd name="connsiteX20" fmla="*/ 570391 w 624140"/>
                  <a:gd name="connsiteY20" fmla="*/ 173958 h 223660"/>
                  <a:gd name="connsiteX21" fmla="*/ 587679 w 624140"/>
                  <a:gd name="connsiteY21" fmla="*/ 191246 h 223660"/>
                  <a:gd name="connsiteX22" fmla="*/ 605327 w 624140"/>
                  <a:gd name="connsiteY22" fmla="*/ 207814 h 223660"/>
                  <a:gd name="connsiteX23" fmla="*/ 613610 w 624140"/>
                  <a:gd name="connsiteY23" fmla="*/ 215377 h 223660"/>
                  <a:gd name="connsiteX24" fmla="*/ 619373 w 624140"/>
                  <a:gd name="connsiteY24" fmla="*/ 220059 h 223660"/>
                  <a:gd name="connsiteX25" fmla="*/ 624055 w 624140"/>
                  <a:gd name="connsiteY25" fmla="*/ 223661 h 223660"/>
                  <a:gd name="connsiteX26" fmla="*/ 616492 w 624140"/>
                  <a:gd name="connsiteY26" fmla="*/ 215737 h 223660"/>
                  <a:gd name="connsiteX27" fmla="*/ 617932 w 624140"/>
                  <a:gd name="connsiteY27" fmla="*/ 213576 h 223660"/>
                  <a:gd name="connsiteX28" fmla="*/ 594522 w 624140"/>
                  <a:gd name="connsiteY28" fmla="*/ 191607 h 223660"/>
                  <a:gd name="connsiteX29" fmla="*/ 588399 w 624140"/>
                  <a:gd name="connsiteY29" fmla="*/ 185844 h 223660"/>
                  <a:gd name="connsiteX30" fmla="*/ 582276 w 624140"/>
                  <a:gd name="connsiteY30" fmla="*/ 179721 h 223660"/>
                  <a:gd name="connsiteX31" fmla="*/ 570391 w 624140"/>
                  <a:gd name="connsiteY31" fmla="*/ 167476 h 223660"/>
                  <a:gd name="connsiteX32" fmla="*/ 546980 w 624140"/>
                  <a:gd name="connsiteY32" fmla="*/ 142624 h 223660"/>
                  <a:gd name="connsiteX33" fmla="*/ 525731 w 624140"/>
                  <a:gd name="connsiteY33" fmla="*/ 118133 h 223660"/>
                  <a:gd name="connsiteX34" fmla="*/ 477109 w 624140"/>
                  <a:gd name="connsiteY34" fmla="*/ 58346 h 223660"/>
                  <a:gd name="connsiteX35" fmla="*/ 473507 w 624140"/>
                  <a:gd name="connsiteY35" fmla="*/ 50783 h 223660"/>
                  <a:gd name="connsiteX36" fmla="*/ 459101 w 624140"/>
                  <a:gd name="connsiteY36" fmla="*/ 32055 h 223660"/>
                  <a:gd name="connsiteX37" fmla="*/ 445414 w 624140"/>
                  <a:gd name="connsiteY37" fmla="*/ 12966 h 223660"/>
                  <a:gd name="connsiteX38" fmla="*/ 457300 w 624140"/>
                  <a:gd name="connsiteY38" fmla="*/ 32055 h 223660"/>
                  <a:gd name="connsiteX39" fmla="*/ 469905 w 624140"/>
                  <a:gd name="connsiteY39" fmla="*/ 50783 h 223660"/>
                  <a:gd name="connsiteX40" fmla="*/ 456579 w 624140"/>
                  <a:gd name="connsiteY40" fmla="*/ 32775 h 223660"/>
                  <a:gd name="connsiteX41" fmla="*/ 448656 w 624140"/>
                  <a:gd name="connsiteY41" fmla="*/ 21250 h 223660"/>
                  <a:gd name="connsiteX42" fmla="*/ 444334 w 624140"/>
                  <a:gd name="connsiteY42" fmla="*/ 14767 h 223660"/>
                  <a:gd name="connsiteX43" fmla="*/ 443614 w 624140"/>
                  <a:gd name="connsiteY43" fmla="*/ 13686 h 223660"/>
                  <a:gd name="connsiteX44" fmla="*/ 443253 w 624140"/>
                  <a:gd name="connsiteY44" fmla="*/ 12966 h 223660"/>
                  <a:gd name="connsiteX45" fmla="*/ 442173 w 624140"/>
                  <a:gd name="connsiteY45" fmla="*/ 11525 h 223660"/>
                  <a:gd name="connsiteX46" fmla="*/ 429207 w 624140"/>
                  <a:gd name="connsiteY46" fmla="*/ 5402 h 223660"/>
                  <a:gd name="connsiteX47" fmla="*/ 396072 w 624140"/>
                  <a:gd name="connsiteY47" fmla="*/ 5402 h 223660"/>
                  <a:gd name="connsiteX48" fmla="*/ 291625 w 624140"/>
                  <a:gd name="connsiteY48" fmla="*/ 4322 h 223660"/>
                  <a:gd name="connsiteX49" fmla="*/ 359696 w 624140"/>
                  <a:gd name="connsiteY49" fmla="*/ 2521 h 223660"/>
                  <a:gd name="connsiteX50" fmla="*/ 389589 w 624140"/>
                  <a:gd name="connsiteY50" fmla="*/ 1801 h 223660"/>
                  <a:gd name="connsiteX51" fmla="*/ 415521 w 624140"/>
                  <a:gd name="connsiteY51" fmla="*/ 1801 h 223660"/>
                  <a:gd name="connsiteX52" fmla="*/ 423805 w 624140"/>
                  <a:gd name="connsiteY52" fmla="*/ 1801 h 223660"/>
                  <a:gd name="connsiteX53" fmla="*/ 428127 w 624140"/>
                  <a:gd name="connsiteY53" fmla="*/ 1801 h 223660"/>
                  <a:gd name="connsiteX54" fmla="*/ 430648 w 624140"/>
                  <a:gd name="connsiteY54" fmla="*/ 1801 h 223660"/>
                  <a:gd name="connsiteX55" fmla="*/ 440372 w 624140"/>
                  <a:gd name="connsiteY55" fmla="*/ 5402 h 223660"/>
                  <a:gd name="connsiteX56" fmla="*/ 434970 w 624140"/>
                  <a:gd name="connsiteY56" fmla="*/ 1801 h 223660"/>
                  <a:gd name="connsiteX57" fmla="*/ 434970 w 624140"/>
                  <a:gd name="connsiteY57" fmla="*/ 1080 h 223660"/>
                  <a:gd name="connsiteX58" fmla="*/ 441092 w 624140"/>
                  <a:gd name="connsiteY58" fmla="*/ 3602 h 223660"/>
                  <a:gd name="connsiteX59" fmla="*/ 434610 w 624140"/>
                  <a:gd name="connsiteY59" fmla="*/ 720 h 223660"/>
                  <a:gd name="connsiteX60" fmla="*/ 431008 w 624140"/>
                  <a:gd name="connsiteY60" fmla="*/ 0 h 223660"/>
                  <a:gd name="connsiteX61" fmla="*/ 429207 w 624140"/>
                  <a:gd name="connsiteY61" fmla="*/ 0 h 223660"/>
                  <a:gd name="connsiteX62" fmla="*/ 426686 w 624140"/>
                  <a:gd name="connsiteY62" fmla="*/ 0 h 223660"/>
                  <a:gd name="connsiteX63" fmla="*/ 401115 w 624140"/>
                  <a:gd name="connsiteY63" fmla="*/ 0 h 223660"/>
                  <a:gd name="connsiteX64" fmla="*/ 350331 w 624140"/>
                  <a:gd name="connsiteY64" fmla="*/ 0 h 223660"/>
                  <a:gd name="connsiteX65" fmla="*/ 250206 w 624140"/>
                  <a:gd name="connsiteY65" fmla="*/ 0 h 223660"/>
                  <a:gd name="connsiteX66" fmla="*/ 44193 w 624140"/>
                  <a:gd name="connsiteY66" fmla="*/ 1441 h 22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Lst>
                <a:rect l="l" t="t" r="r" b="b"/>
                <a:pathLst>
                  <a:path w="624140" h="223660">
                    <a:moveTo>
                      <a:pt x="43473" y="1801"/>
                    </a:moveTo>
                    <a:cubicBezTo>
                      <a:pt x="156924" y="3962"/>
                      <a:pt x="-31080" y="3602"/>
                      <a:pt x="4575" y="6123"/>
                    </a:cubicBezTo>
                    <a:lnTo>
                      <a:pt x="66523" y="5042"/>
                    </a:lnTo>
                    <a:lnTo>
                      <a:pt x="61121" y="5763"/>
                    </a:lnTo>
                    <a:lnTo>
                      <a:pt x="136395" y="5763"/>
                    </a:lnTo>
                    <a:cubicBezTo>
                      <a:pt x="120908" y="4322"/>
                      <a:pt x="109383" y="4322"/>
                      <a:pt x="112624" y="2881"/>
                    </a:cubicBezTo>
                    <a:cubicBezTo>
                      <a:pt x="213110" y="3242"/>
                      <a:pt x="144318" y="4322"/>
                      <a:pt x="218152" y="6123"/>
                    </a:cubicBezTo>
                    <a:lnTo>
                      <a:pt x="330523" y="6123"/>
                    </a:lnTo>
                    <a:cubicBezTo>
                      <a:pt x="330523" y="6123"/>
                      <a:pt x="321518" y="6123"/>
                      <a:pt x="321518" y="6123"/>
                    </a:cubicBezTo>
                    <a:cubicBezTo>
                      <a:pt x="330883" y="6123"/>
                      <a:pt x="335205" y="6123"/>
                      <a:pt x="338446" y="5763"/>
                    </a:cubicBezTo>
                    <a:lnTo>
                      <a:pt x="385988" y="5763"/>
                    </a:lnTo>
                    <a:cubicBezTo>
                      <a:pt x="385988" y="5763"/>
                      <a:pt x="409758" y="5763"/>
                      <a:pt x="409758" y="5763"/>
                    </a:cubicBezTo>
                    <a:lnTo>
                      <a:pt x="421644" y="5763"/>
                    </a:lnTo>
                    <a:cubicBezTo>
                      <a:pt x="421644" y="5763"/>
                      <a:pt x="427406" y="5763"/>
                      <a:pt x="427406" y="5763"/>
                    </a:cubicBezTo>
                    <a:cubicBezTo>
                      <a:pt x="428127" y="5763"/>
                      <a:pt x="429207" y="5763"/>
                      <a:pt x="429928" y="5763"/>
                    </a:cubicBezTo>
                    <a:cubicBezTo>
                      <a:pt x="433169" y="6123"/>
                      <a:pt x="436410" y="7563"/>
                      <a:pt x="438932" y="9724"/>
                    </a:cubicBezTo>
                    <a:cubicBezTo>
                      <a:pt x="440372" y="10805"/>
                      <a:pt x="441453" y="11885"/>
                      <a:pt x="442173" y="13326"/>
                    </a:cubicBezTo>
                    <a:lnTo>
                      <a:pt x="448296" y="22690"/>
                    </a:lnTo>
                    <a:cubicBezTo>
                      <a:pt x="456940" y="36376"/>
                      <a:pt x="466304" y="49702"/>
                      <a:pt x="475668" y="63028"/>
                    </a:cubicBezTo>
                    <a:cubicBezTo>
                      <a:pt x="494757" y="89320"/>
                      <a:pt x="515286" y="114532"/>
                      <a:pt x="536896" y="138663"/>
                    </a:cubicBezTo>
                    <a:cubicBezTo>
                      <a:pt x="548061" y="150548"/>
                      <a:pt x="558866" y="162794"/>
                      <a:pt x="570391" y="173958"/>
                    </a:cubicBezTo>
                    <a:cubicBezTo>
                      <a:pt x="576153" y="179721"/>
                      <a:pt x="581916" y="185484"/>
                      <a:pt x="587679" y="191246"/>
                    </a:cubicBezTo>
                    <a:lnTo>
                      <a:pt x="605327" y="207814"/>
                    </a:lnTo>
                    <a:cubicBezTo>
                      <a:pt x="608568" y="210695"/>
                      <a:pt x="611449" y="213216"/>
                      <a:pt x="613610" y="215377"/>
                    </a:cubicBezTo>
                    <a:cubicBezTo>
                      <a:pt x="616131" y="217178"/>
                      <a:pt x="617932" y="218979"/>
                      <a:pt x="619373" y="220059"/>
                    </a:cubicBezTo>
                    <a:cubicBezTo>
                      <a:pt x="622254" y="222580"/>
                      <a:pt x="623695" y="223661"/>
                      <a:pt x="624055" y="223661"/>
                    </a:cubicBezTo>
                    <a:cubicBezTo>
                      <a:pt x="624775" y="223661"/>
                      <a:pt x="620814" y="220059"/>
                      <a:pt x="616492" y="215737"/>
                    </a:cubicBezTo>
                    <a:cubicBezTo>
                      <a:pt x="607848" y="207093"/>
                      <a:pt x="598123" y="196649"/>
                      <a:pt x="617932" y="213576"/>
                    </a:cubicBezTo>
                    <a:cubicBezTo>
                      <a:pt x="610369" y="206733"/>
                      <a:pt x="602445" y="199170"/>
                      <a:pt x="594522" y="191607"/>
                    </a:cubicBezTo>
                    <a:cubicBezTo>
                      <a:pt x="592361" y="189806"/>
                      <a:pt x="590560" y="187645"/>
                      <a:pt x="588399" y="185844"/>
                    </a:cubicBezTo>
                    <a:cubicBezTo>
                      <a:pt x="586238" y="183683"/>
                      <a:pt x="584437" y="181882"/>
                      <a:pt x="582276" y="179721"/>
                    </a:cubicBezTo>
                    <a:cubicBezTo>
                      <a:pt x="578314" y="175759"/>
                      <a:pt x="574353" y="171437"/>
                      <a:pt x="570391" y="167476"/>
                    </a:cubicBezTo>
                    <a:cubicBezTo>
                      <a:pt x="562107" y="159552"/>
                      <a:pt x="554544" y="150548"/>
                      <a:pt x="546980" y="142624"/>
                    </a:cubicBezTo>
                    <a:cubicBezTo>
                      <a:pt x="539417" y="134341"/>
                      <a:pt x="532214" y="126057"/>
                      <a:pt x="525731" y="118133"/>
                    </a:cubicBezTo>
                    <a:cubicBezTo>
                      <a:pt x="499079" y="86439"/>
                      <a:pt x="480350" y="60507"/>
                      <a:pt x="477109" y="58346"/>
                    </a:cubicBezTo>
                    <a:cubicBezTo>
                      <a:pt x="478910" y="60507"/>
                      <a:pt x="482511" y="64469"/>
                      <a:pt x="473507" y="50783"/>
                    </a:cubicBezTo>
                    <a:cubicBezTo>
                      <a:pt x="468825" y="44660"/>
                      <a:pt x="463783" y="38177"/>
                      <a:pt x="459101" y="32055"/>
                    </a:cubicBezTo>
                    <a:lnTo>
                      <a:pt x="445414" y="12966"/>
                    </a:lnTo>
                    <a:lnTo>
                      <a:pt x="457300" y="32055"/>
                    </a:lnTo>
                    <a:cubicBezTo>
                      <a:pt x="461262" y="38537"/>
                      <a:pt x="465583" y="44660"/>
                      <a:pt x="469905" y="50783"/>
                    </a:cubicBezTo>
                    <a:cubicBezTo>
                      <a:pt x="466304" y="46101"/>
                      <a:pt x="461622" y="39978"/>
                      <a:pt x="456579" y="32775"/>
                    </a:cubicBezTo>
                    <a:cubicBezTo>
                      <a:pt x="454058" y="29173"/>
                      <a:pt x="451537" y="25211"/>
                      <a:pt x="448656" y="21250"/>
                    </a:cubicBezTo>
                    <a:cubicBezTo>
                      <a:pt x="447215" y="19089"/>
                      <a:pt x="445775" y="16928"/>
                      <a:pt x="444334" y="14767"/>
                    </a:cubicBezTo>
                    <a:cubicBezTo>
                      <a:pt x="443974" y="14046"/>
                      <a:pt x="443974" y="14046"/>
                      <a:pt x="443614" y="13686"/>
                    </a:cubicBezTo>
                    <a:cubicBezTo>
                      <a:pt x="443614" y="13686"/>
                      <a:pt x="443614" y="13326"/>
                      <a:pt x="443253" y="12966"/>
                    </a:cubicBezTo>
                    <a:cubicBezTo>
                      <a:pt x="442893" y="12606"/>
                      <a:pt x="442533" y="11885"/>
                      <a:pt x="442173" y="11525"/>
                    </a:cubicBezTo>
                    <a:cubicBezTo>
                      <a:pt x="438932" y="7924"/>
                      <a:pt x="434249" y="5763"/>
                      <a:pt x="429207" y="5402"/>
                    </a:cubicBezTo>
                    <a:cubicBezTo>
                      <a:pt x="418402" y="5402"/>
                      <a:pt x="407237" y="5402"/>
                      <a:pt x="396072" y="5402"/>
                    </a:cubicBezTo>
                    <a:cubicBezTo>
                      <a:pt x="349251" y="5402"/>
                      <a:pt x="304951" y="5042"/>
                      <a:pt x="291625" y="4322"/>
                    </a:cubicBezTo>
                    <a:cubicBezTo>
                      <a:pt x="334124" y="3962"/>
                      <a:pt x="344929" y="3242"/>
                      <a:pt x="359696" y="2521"/>
                    </a:cubicBezTo>
                    <a:cubicBezTo>
                      <a:pt x="367259" y="2521"/>
                      <a:pt x="375543" y="2161"/>
                      <a:pt x="389589" y="1801"/>
                    </a:cubicBezTo>
                    <a:cubicBezTo>
                      <a:pt x="396432" y="1801"/>
                      <a:pt x="405076" y="1801"/>
                      <a:pt x="415521" y="1801"/>
                    </a:cubicBezTo>
                    <a:cubicBezTo>
                      <a:pt x="418042" y="1801"/>
                      <a:pt x="420923" y="1801"/>
                      <a:pt x="423805" y="1801"/>
                    </a:cubicBezTo>
                    <a:cubicBezTo>
                      <a:pt x="425245" y="1801"/>
                      <a:pt x="426686" y="1801"/>
                      <a:pt x="428127" y="1801"/>
                    </a:cubicBezTo>
                    <a:cubicBezTo>
                      <a:pt x="428847" y="1801"/>
                      <a:pt x="429567" y="1801"/>
                      <a:pt x="430648" y="1801"/>
                    </a:cubicBezTo>
                    <a:cubicBezTo>
                      <a:pt x="433889" y="2161"/>
                      <a:pt x="437131" y="3242"/>
                      <a:pt x="440372" y="5402"/>
                    </a:cubicBezTo>
                    <a:cubicBezTo>
                      <a:pt x="439652" y="4322"/>
                      <a:pt x="436410" y="2521"/>
                      <a:pt x="434970" y="1801"/>
                    </a:cubicBezTo>
                    <a:cubicBezTo>
                      <a:pt x="434249" y="1441"/>
                      <a:pt x="434249" y="1080"/>
                      <a:pt x="434970" y="1080"/>
                    </a:cubicBezTo>
                    <a:cubicBezTo>
                      <a:pt x="435690" y="1080"/>
                      <a:pt x="437851" y="1441"/>
                      <a:pt x="441092" y="3602"/>
                    </a:cubicBezTo>
                    <a:cubicBezTo>
                      <a:pt x="438932" y="2161"/>
                      <a:pt x="436770" y="1441"/>
                      <a:pt x="434610" y="720"/>
                    </a:cubicBezTo>
                    <a:cubicBezTo>
                      <a:pt x="433529" y="720"/>
                      <a:pt x="432088" y="360"/>
                      <a:pt x="431008" y="0"/>
                    </a:cubicBezTo>
                    <a:cubicBezTo>
                      <a:pt x="430288" y="0"/>
                      <a:pt x="429928" y="0"/>
                      <a:pt x="429207" y="0"/>
                    </a:cubicBezTo>
                    <a:lnTo>
                      <a:pt x="426686" y="0"/>
                    </a:lnTo>
                    <a:cubicBezTo>
                      <a:pt x="418042" y="0"/>
                      <a:pt x="409398" y="0"/>
                      <a:pt x="401115" y="0"/>
                    </a:cubicBezTo>
                    <a:cubicBezTo>
                      <a:pt x="384187" y="0"/>
                      <a:pt x="367259" y="0"/>
                      <a:pt x="350331" y="0"/>
                    </a:cubicBezTo>
                    <a:cubicBezTo>
                      <a:pt x="316836" y="0"/>
                      <a:pt x="283701" y="0"/>
                      <a:pt x="250206" y="0"/>
                    </a:cubicBezTo>
                    <a:cubicBezTo>
                      <a:pt x="183576" y="0"/>
                      <a:pt x="116226" y="0"/>
                      <a:pt x="44193" y="1441"/>
                    </a:cubicBezTo>
                    <a:close/>
                  </a:path>
                </a:pathLst>
              </a:custGeom>
              <a:solidFill>
                <a:schemeClr val="accent2"/>
              </a:solidFill>
              <a:ln w="0" cap="flat">
                <a:noFill/>
                <a:prstDash val="solid"/>
                <a:miter/>
              </a:ln>
            </p:spPr>
            <p:txBody>
              <a:bodyPr rtlCol="0" anchor="ctr"/>
              <a:lstStyle/>
              <a:p>
                <a:endParaRPr lang="en-US" sz="744"/>
              </a:p>
            </p:txBody>
          </p:sp>
          <p:sp>
            <p:nvSpPr>
              <p:cNvPr id="1402" name="Freeform: Shape 1401">
                <a:extLst>
                  <a:ext uri="{FF2B5EF4-FFF2-40B4-BE49-F238E27FC236}">
                    <a16:creationId xmlns:a16="http://schemas.microsoft.com/office/drawing/2014/main" id="{D1D34531-7D00-F1D1-7770-D9643B4B6DE4}"/>
                  </a:ext>
                </a:extLst>
              </p:cNvPr>
              <p:cNvSpPr/>
              <p:nvPr/>
            </p:nvSpPr>
            <p:spPr>
              <a:xfrm>
                <a:off x="10863955" y="5814001"/>
                <a:ext cx="3601" cy="2360"/>
              </a:xfrm>
              <a:custGeom>
                <a:avLst/>
                <a:gdLst>
                  <a:gd name="connsiteX0" fmla="*/ 0 w 3601"/>
                  <a:gd name="connsiteY0" fmla="*/ 1280 h 2360"/>
                  <a:gd name="connsiteX1" fmla="*/ 0 w 3601"/>
                  <a:gd name="connsiteY1" fmla="*/ 2360 h 2360"/>
                  <a:gd name="connsiteX2" fmla="*/ 0 w 3601"/>
                  <a:gd name="connsiteY2" fmla="*/ 1280 h 2360"/>
                </a:gdLst>
                <a:ahLst/>
                <a:cxnLst>
                  <a:cxn ang="0">
                    <a:pos x="connsiteX0" y="connsiteY0"/>
                  </a:cxn>
                  <a:cxn ang="0">
                    <a:pos x="connsiteX1" y="connsiteY1"/>
                  </a:cxn>
                  <a:cxn ang="0">
                    <a:pos x="connsiteX2" y="connsiteY2"/>
                  </a:cxn>
                </a:cxnLst>
                <a:rect l="l" t="t" r="r" b="b"/>
                <a:pathLst>
                  <a:path w="3601" h="2360">
                    <a:moveTo>
                      <a:pt x="0" y="1280"/>
                    </a:moveTo>
                    <a:lnTo>
                      <a:pt x="0" y="2360"/>
                    </a:lnTo>
                    <a:cubicBezTo>
                      <a:pt x="0" y="-161"/>
                      <a:pt x="0" y="-881"/>
                      <a:pt x="0" y="1280"/>
                    </a:cubicBezTo>
                    <a:close/>
                  </a:path>
                </a:pathLst>
              </a:custGeom>
              <a:solidFill>
                <a:schemeClr val="accent2"/>
              </a:solidFill>
              <a:ln w="0" cap="flat">
                <a:noFill/>
                <a:prstDash val="solid"/>
                <a:miter/>
              </a:ln>
            </p:spPr>
            <p:txBody>
              <a:bodyPr rtlCol="0" anchor="ctr"/>
              <a:lstStyle/>
              <a:p>
                <a:endParaRPr lang="en-US" sz="744"/>
              </a:p>
            </p:txBody>
          </p:sp>
          <p:sp>
            <p:nvSpPr>
              <p:cNvPr id="1403" name="Freeform: Shape 1402">
                <a:extLst>
                  <a:ext uri="{FF2B5EF4-FFF2-40B4-BE49-F238E27FC236}">
                    <a16:creationId xmlns:a16="http://schemas.microsoft.com/office/drawing/2014/main" id="{3098524D-9B71-96B2-816F-713D04DF2940}"/>
                  </a:ext>
                </a:extLst>
              </p:cNvPr>
              <p:cNvSpPr/>
              <p:nvPr/>
            </p:nvSpPr>
            <p:spPr>
              <a:xfrm>
                <a:off x="10864315" y="5816001"/>
                <a:ext cx="7923" cy="110930"/>
              </a:xfrm>
              <a:custGeom>
                <a:avLst/>
                <a:gdLst>
                  <a:gd name="connsiteX0" fmla="*/ 360 w 7923"/>
                  <a:gd name="connsiteY0" fmla="*/ 45020 h 110930"/>
                  <a:gd name="connsiteX1" fmla="*/ 3602 w 7923"/>
                  <a:gd name="connsiteY1" fmla="*/ 78155 h 110930"/>
                  <a:gd name="connsiteX2" fmla="*/ 7924 w 7923"/>
                  <a:gd name="connsiteY2" fmla="*/ 110930 h 110930"/>
                  <a:gd name="connsiteX3" fmla="*/ 1801 w 7923"/>
                  <a:gd name="connsiteY3" fmla="*/ 7563 h 110930"/>
                  <a:gd name="connsiteX4" fmla="*/ 0 w 7923"/>
                  <a:gd name="connsiteY4" fmla="*/ 0 h 110930"/>
                  <a:gd name="connsiteX5" fmla="*/ 1080 w 7923"/>
                  <a:gd name="connsiteY5" fmla="*/ 28093 h 110930"/>
                  <a:gd name="connsiteX6" fmla="*/ 2161 w 7923"/>
                  <a:gd name="connsiteY6" fmla="*/ 59787 h 110930"/>
                  <a:gd name="connsiteX7" fmla="*/ 360 w 7923"/>
                  <a:gd name="connsiteY7" fmla="*/ 45020 h 110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923" h="110930">
                    <a:moveTo>
                      <a:pt x="360" y="45020"/>
                    </a:moveTo>
                    <a:cubicBezTo>
                      <a:pt x="1080" y="56185"/>
                      <a:pt x="2521" y="66990"/>
                      <a:pt x="3602" y="78155"/>
                    </a:cubicBezTo>
                    <a:cubicBezTo>
                      <a:pt x="5042" y="89320"/>
                      <a:pt x="6483" y="100125"/>
                      <a:pt x="7924" y="110930"/>
                    </a:cubicBezTo>
                    <a:cubicBezTo>
                      <a:pt x="3962" y="76715"/>
                      <a:pt x="2161" y="42139"/>
                      <a:pt x="1801" y="7563"/>
                    </a:cubicBezTo>
                    <a:lnTo>
                      <a:pt x="0" y="0"/>
                    </a:lnTo>
                    <a:cubicBezTo>
                      <a:pt x="0" y="4682"/>
                      <a:pt x="720" y="15847"/>
                      <a:pt x="1080" y="28093"/>
                    </a:cubicBezTo>
                    <a:cubicBezTo>
                      <a:pt x="1801" y="39978"/>
                      <a:pt x="2161" y="52584"/>
                      <a:pt x="2161" y="59787"/>
                    </a:cubicBezTo>
                    <a:cubicBezTo>
                      <a:pt x="1441" y="54745"/>
                      <a:pt x="720" y="50062"/>
                      <a:pt x="360" y="45020"/>
                    </a:cubicBezTo>
                    <a:close/>
                  </a:path>
                </a:pathLst>
              </a:custGeom>
              <a:solidFill>
                <a:schemeClr val="accent2"/>
              </a:solidFill>
              <a:ln w="0" cap="flat">
                <a:noFill/>
                <a:prstDash val="solid"/>
                <a:miter/>
              </a:ln>
            </p:spPr>
            <p:txBody>
              <a:bodyPr rtlCol="0" anchor="ctr"/>
              <a:lstStyle/>
              <a:p>
                <a:endParaRPr lang="en-US" sz="744"/>
              </a:p>
            </p:txBody>
          </p:sp>
          <p:sp>
            <p:nvSpPr>
              <p:cNvPr id="1404" name="Freeform: Shape 1403">
                <a:extLst>
                  <a:ext uri="{FF2B5EF4-FFF2-40B4-BE49-F238E27FC236}">
                    <a16:creationId xmlns:a16="http://schemas.microsoft.com/office/drawing/2014/main" id="{669E8C6B-1745-96D5-5C28-CBFBBA1D7C08}"/>
                  </a:ext>
                </a:extLst>
              </p:cNvPr>
              <p:cNvSpPr/>
              <p:nvPr/>
            </p:nvSpPr>
            <p:spPr>
              <a:xfrm>
                <a:off x="10869892" y="5922969"/>
                <a:ext cx="16392" cy="79956"/>
              </a:xfrm>
              <a:custGeom>
                <a:avLst/>
                <a:gdLst>
                  <a:gd name="connsiteX0" fmla="*/ 15672 w 16392"/>
                  <a:gd name="connsiteY0" fmla="*/ 79956 h 79956"/>
                  <a:gd name="connsiteX1" fmla="*/ 9550 w 16392"/>
                  <a:gd name="connsiteY1" fmla="*/ 50783 h 79956"/>
                  <a:gd name="connsiteX2" fmla="*/ 6668 w 16392"/>
                  <a:gd name="connsiteY2" fmla="*/ 39258 h 79956"/>
                  <a:gd name="connsiteX3" fmla="*/ 6308 w 16392"/>
                  <a:gd name="connsiteY3" fmla="*/ 43220 h 79956"/>
                  <a:gd name="connsiteX4" fmla="*/ 8109 w 16392"/>
                  <a:gd name="connsiteY4" fmla="*/ 59427 h 79956"/>
                  <a:gd name="connsiteX5" fmla="*/ 5588 w 16392"/>
                  <a:gd name="connsiteY5" fmla="*/ 44300 h 79956"/>
                  <a:gd name="connsiteX6" fmla="*/ 4147 w 16392"/>
                  <a:gd name="connsiteY6" fmla="*/ 34215 h 79956"/>
                  <a:gd name="connsiteX7" fmla="*/ 3427 w 16392"/>
                  <a:gd name="connsiteY7" fmla="*/ 23771 h 79956"/>
                  <a:gd name="connsiteX8" fmla="*/ 185 w 16392"/>
                  <a:gd name="connsiteY8" fmla="*/ 0 h 79956"/>
                  <a:gd name="connsiteX9" fmla="*/ 3427 w 16392"/>
                  <a:gd name="connsiteY9" fmla="*/ 32775 h 79956"/>
                  <a:gd name="connsiteX10" fmla="*/ 10990 w 16392"/>
                  <a:gd name="connsiteY10" fmla="*/ 74554 h 79956"/>
                  <a:gd name="connsiteX11" fmla="*/ 16393 w 16392"/>
                  <a:gd name="connsiteY11" fmla="*/ 79236 h 7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392" h="79956">
                    <a:moveTo>
                      <a:pt x="15672" y="79956"/>
                    </a:moveTo>
                    <a:cubicBezTo>
                      <a:pt x="12791" y="66990"/>
                      <a:pt x="10990" y="57266"/>
                      <a:pt x="9550" y="50783"/>
                    </a:cubicBezTo>
                    <a:cubicBezTo>
                      <a:pt x="8109" y="44300"/>
                      <a:pt x="7389" y="40338"/>
                      <a:pt x="6668" y="39258"/>
                    </a:cubicBezTo>
                    <a:cubicBezTo>
                      <a:pt x="5948" y="38177"/>
                      <a:pt x="5948" y="39618"/>
                      <a:pt x="6308" y="43220"/>
                    </a:cubicBezTo>
                    <a:cubicBezTo>
                      <a:pt x="6308" y="46821"/>
                      <a:pt x="7029" y="52584"/>
                      <a:pt x="8109" y="59427"/>
                    </a:cubicBezTo>
                    <a:cubicBezTo>
                      <a:pt x="6668" y="53304"/>
                      <a:pt x="5948" y="48622"/>
                      <a:pt x="5588" y="44300"/>
                    </a:cubicBezTo>
                    <a:cubicBezTo>
                      <a:pt x="4868" y="40338"/>
                      <a:pt x="4507" y="37097"/>
                      <a:pt x="4147" y="34215"/>
                    </a:cubicBezTo>
                    <a:cubicBezTo>
                      <a:pt x="3427" y="29173"/>
                      <a:pt x="3427" y="26292"/>
                      <a:pt x="3427" y="23771"/>
                    </a:cubicBezTo>
                    <a:cubicBezTo>
                      <a:pt x="3427" y="19089"/>
                      <a:pt x="3427" y="16568"/>
                      <a:pt x="185" y="0"/>
                    </a:cubicBezTo>
                    <a:cubicBezTo>
                      <a:pt x="-535" y="720"/>
                      <a:pt x="906" y="15847"/>
                      <a:pt x="3427" y="32775"/>
                    </a:cubicBezTo>
                    <a:cubicBezTo>
                      <a:pt x="5948" y="49703"/>
                      <a:pt x="9550" y="67711"/>
                      <a:pt x="10990" y="74554"/>
                    </a:cubicBezTo>
                    <a:lnTo>
                      <a:pt x="16393" y="79236"/>
                    </a:lnTo>
                    <a:close/>
                  </a:path>
                </a:pathLst>
              </a:custGeom>
              <a:solidFill>
                <a:schemeClr val="accent2"/>
              </a:solidFill>
              <a:ln w="0" cap="flat">
                <a:noFill/>
                <a:prstDash val="solid"/>
                <a:miter/>
              </a:ln>
            </p:spPr>
            <p:txBody>
              <a:bodyPr rtlCol="0" anchor="ctr"/>
              <a:lstStyle/>
              <a:p>
                <a:endParaRPr lang="en-US" sz="744"/>
              </a:p>
            </p:txBody>
          </p:sp>
          <p:sp>
            <p:nvSpPr>
              <p:cNvPr id="1405" name="Freeform: Shape 1404">
                <a:extLst>
                  <a:ext uri="{FF2B5EF4-FFF2-40B4-BE49-F238E27FC236}">
                    <a16:creationId xmlns:a16="http://schemas.microsoft.com/office/drawing/2014/main" id="{034DCEF3-199F-6DBF-326D-8C0AF7254156}"/>
                  </a:ext>
                </a:extLst>
              </p:cNvPr>
              <p:cNvSpPr/>
              <p:nvPr/>
            </p:nvSpPr>
            <p:spPr>
              <a:xfrm>
                <a:off x="10683153" y="6060551"/>
                <a:ext cx="31333" cy="22690"/>
              </a:xfrm>
              <a:custGeom>
                <a:avLst/>
                <a:gdLst>
                  <a:gd name="connsiteX0" fmla="*/ 18008 w 31333"/>
                  <a:gd name="connsiteY0" fmla="*/ 14407 h 22690"/>
                  <a:gd name="connsiteX1" fmla="*/ 31334 w 31333"/>
                  <a:gd name="connsiteY1" fmla="*/ 22690 h 22690"/>
                  <a:gd name="connsiteX2" fmla="*/ 0 w 31333"/>
                  <a:gd name="connsiteY2" fmla="*/ 0 h 22690"/>
                  <a:gd name="connsiteX3" fmla="*/ 18008 w 31333"/>
                  <a:gd name="connsiteY3" fmla="*/ 14407 h 22690"/>
                </a:gdLst>
                <a:ahLst/>
                <a:cxnLst>
                  <a:cxn ang="0">
                    <a:pos x="connsiteX0" y="connsiteY0"/>
                  </a:cxn>
                  <a:cxn ang="0">
                    <a:pos x="connsiteX1" y="connsiteY1"/>
                  </a:cxn>
                  <a:cxn ang="0">
                    <a:pos x="connsiteX2" y="connsiteY2"/>
                  </a:cxn>
                  <a:cxn ang="0">
                    <a:pos x="connsiteX3" y="connsiteY3"/>
                  </a:cxn>
                </a:cxnLst>
                <a:rect l="l" t="t" r="r" b="b"/>
                <a:pathLst>
                  <a:path w="31333" h="22690">
                    <a:moveTo>
                      <a:pt x="18008" y="14407"/>
                    </a:moveTo>
                    <a:cubicBezTo>
                      <a:pt x="22330" y="17288"/>
                      <a:pt x="27012" y="19809"/>
                      <a:pt x="31334" y="22690"/>
                    </a:cubicBezTo>
                    <a:cubicBezTo>
                      <a:pt x="20529" y="15487"/>
                      <a:pt x="10445" y="7564"/>
                      <a:pt x="0" y="0"/>
                    </a:cubicBezTo>
                    <a:lnTo>
                      <a:pt x="18008" y="14407"/>
                    </a:lnTo>
                    <a:close/>
                  </a:path>
                </a:pathLst>
              </a:custGeom>
              <a:solidFill>
                <a:schemeClr val="accent2"/>
              </a:solidFill>
              <a:ln w="0" cap="flat">
                <a:noFill/>
                <a:prstDash val="solid"/>
                <a:miter/>
              </a:ln>
            </p:spPr>
            <p:txBody>
              <a:bodyPr rtlCol="0" anchor="ctr"/>
              <a:lstStyle/>
              <a:p>
                <a:endParaRPr lang="en-US" sz="744"/>
              </a:p>
            </p:txBody>
          </p:sp>
          <p:sp>
            <p:nvSpPr>
              <p:cNvPr id="1406" name="Freeform: Shape 1405">
                <a:extLst>
                  <a:ext uri="{FF2B5EF4-FFF2-40B4-BE49-F238E27FC236}">
                    <a16:creationId xmlns:a16="http://schemas.microsoft.com/office/drawing/2014/main" id="{F3D590A9-1D3D-F99C-5027-B5D06F242D06}"/>
                  </a:ext>
                </a:extLst>
              </p:cNvPr>
              <p:cNvSpPr/>
              <p:nvPr/>
            </p:nvSpPr>
            <p:spPr>
              <a:xfrm>
                <a:off x="10714847" y="6083241"/>
                <a:ext cx="31694" cy="21249"/>
              </a:xfrm>
              <a:custGeom>
                <a:avLst/>
                <a:gdLst>
                  <a:gd name="connsiteX0" fmla="*/ 0 w 31694"/>
                  <a:gd name="connsiteY0" fmla="*/ 0 h 21249"/>
                  <a:gd name="connsiteX1" fmla="*/ 15847 w 31694"/>
                  <a:gd name="connsiteY1" fmla="*/ 10805 h 21249"/>
                  <a:gd name="connsiteX2" fmla="*/ 31694 w 31694"/>
                  <a:gd name="connsiteY2" fmla="*/ 21250 h 21249"/>
                  <a:gd name="connsiteX3" fmla="*/ 23050 w 31694"/>
                  <a:gd name="connsiteY3" fmla="*/ 13686 h 21249"/>
                  <a:gd name="connsiteX4" fmla="*/ 0 w 31694"/>
                  <a:gd name="connsiteY4" fmla="*/ 0 h 212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694" h="21249">
                    <a:moveTo>
                      <a:pt x="0" y="0"/>
                    </a:moveTo>
                    <a:lnTo>
                      <a:pt x="15847" y="10805"/>
                    </a:lnTo>
                    <a:cubicBezTo>
                      <a:pt x="21249" y="14407"/>
                      <a:pt x="26292" y="18008"/>
                      <a:pt x="31694" y="21250"/>
                    </a:cubicBezTo>
                    <a:cubicBezTo>
                      <a:pt x="29893" y="19089"/>
                      <a:pt x="27733" y="17648"/>
                      <a:pt x="23050" y="13686"/>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1407" name="Freeform: Shape 1406">
                <a:extLst>
                  <a:ext uri="{FF2B5EF4-FFF2-40B4-BE49-F238E27FC236}">
                    <a16:creationId xmlns:a16="http://schemas.microsoft.com/office/drawing/2014/main" id="{1B5BF729-491F-1A30-ED76-1B03065A593E}"/>
                  </a:ext>
                </a:extLst>
              </p:cNvPr>
              <p:cNvSpPr/>
              <p:nvPr/>
            </p:nvSpPr>
            <p:spPr>
              <a:xfrm>
                <a:off x="10833701" y="6154914"/>
                <a:ext cx="84277" cy="39617"/>
              </a:xfrm>
              <a:custGeom>
                <a:avLst/>
                <a:gdLst>
                  <a:gd name="connsiteX0" fmla="*/ 0 w 84277"/>
                  <a:gd name="connsiteY0" fmla="*/ 0 h 39617"/>
                  <a:gd name="connsiteX1" fmla="*/ 17288 w 84277"/>
                  <a:gd name="connsiteY1" fmla="*/ 8644 h 39617"/>
                  <a:gd name="connsiteX2" fmla="*/ 27372 w 84277"/>
                  <a:gd name="connsiteY2" fmla="*/ 13686 h 39617"/>
                  <a:gd name="connsiteX3" fmla="*/ 37817 w 84277"/>
                  <a:gd name="connsiteY3" fmla="*/ 18368 h 39617"/>
                  <a:gd name="connsiteX4" fmla="*/ 84278 w 84277"/>
                  <a:gd name="connsiteY4" fmla="*/ 39618 h 39617"/>
                  <a:gd name="connsiteX5" fmla="*/ 41058 w 84277"/>
                  <a:gd name="connsiteY5" fmla="*/ 19809 h 39617"/>
                  <a:gd name="connsiteX6" fmla="*/ 19809 w 84277"/>
                  <a:gd name="connsiteY6" fmla="*/ 9724 h 39617"/>
                  <a:gd name="connsiteX7" fmla="*/ 360 w 84277"/>
                  <a:gd name="connsiteY7" fmla="*/ 0 h 39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277" h="39617">
                    <a:moveTo>
                      <a:pt x="0" y="0"/>
                    </a:moveTo>
                    <a:cubicBezTo>
                      <a:pt x="5402" y="2881"/>
                      <a:pt x="11165" y="5763"/>
                      <a:pt x="17288" y="8644"/>
                    </a:cubicBezTo>
                    <a:cubicBezTo>
                      <a:pt x="20529" y="10445"/>
                      <a:pt x="24131" y="12246"/>
                      <a:pt x="27372" y="13686"/>
                    </a:cubicBezTo>
                    <a:cubicBezTo>
                      <a:pt x="30614" y="15127"/>
                      <a:pt x="34215" y="16927"/>
                      <a:pt x="37817" y="18368"/>
                    </a:cubicBezTo>
                    <a:cubicBezTo>
                      <a:pt x="52224" y="24851"/>
                      <a:pt x="67350" y="32055"/>
                      <a:pt x="84278" y="39618"/>
                    </a:cubicBezTo>
                    <a:lnTo>
                      <a:pt x="41058" y="19809"/>
                    </a:lnTo>
                    <a:cubicBezTo>
                      <a:pt x="33855" y="16567"/>
                      <a:pt x="27012" y="13326"/>
                      <a:pt x="19809" y="9724"/>
                    </a:cubicBezTo>
                    <a:lnTo>
                      <a:pt x="360" y="0"/>
                    </a:lnTo>
                    <a:close/>
                  </a:path>
                </a:pathLst>
              </a:custGeom>
              <a:solidFill>
                <a:schemeClr val="accent2"/>
              </a:solidFill>
              <a:ln w="0" cap="flat">
                <a:noFill/>
                <a:prstDash val="solid"/>
                <a:miter/>
              </a:ln>
            </p:spPr>
            <p:txBody>
              <a:bodyPr rtlCol="0" anchor="ctr"/>
              <a:lstStyle/>
              <a:p>
                <a:endParaRPr lang="en-US" sz="744"/>
              </a:p>
            </p:txBody>
          </p:sp>
          <p:sp>
            <p:nvSpPr>
              <p:cNvPr id="1408" name="Freeform: Shape 1407">
                <a:extLst>
                  <a:ext uri="{FF2B5EF4-FFF2-40B4-BE49-F238E27FC236}">
                    <a16:creationId xmlns:a16="http://schemas.microsoft.com/office/drawing/2014/main" id="{D57522B2-B424-5124-8A9F-3C7E1A1F2A65}"/>
                  </a:ext>
                </a:extLst>
              </p:cNvPr>
              <p:cNvSpPr/>
              <p:nvPr/>
            </p:nvSpPr>
            <p:spPr>
              <a:xfrm>
                <a:off x="10795164" y="6133304"/>
                <a:ext cx="38177" cy="21249"/>
              </a:xfrm>
              <a:custGeom>
                <a:avLst/>
                <a:gdLst>
                  <a:gd name="connsiteX0" fmla="*/ 0 w 38177"/>
                  <a:gd name="connsiteY0" fmla="*/ 360 h 21249"/>
                  <a:gd name="connsiteX1" fmla="*/ 1080 w 38177"/>
                  <a:gd name="connsiteY1" fmla="*/ 1081 h 21249"/>
                  <a:gd name="connsiteX2" fmla="*/ 19449 w 38177"/>
                  <a:gd name="connsiteY2" fmla="*/ 11525 h 21249"/>
                  <a:gd name="connsiteX3" fmla="*/ 38177 w 38177"/>
                  <a:gd name="connsiteY3" fmla="*/ 21250 h 21249"/>
                  <a:gd name="connsiteX4" fmla="*/ 0 w 38177"/>
                  <a:gd name="connsiteY4" fmla="*/ 0 h 212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77" h="21249">
                    <a:moveTo>
                      <a:pt x="0" y="360"/>
                    </a:moveTo>
                    <a:lnTo>
                      <a:pt x="1080" y="1081"/>
                    </a:lnTo>
                    <a:lnTo>
                      <a:pt x="19449" y="11525"/>
                    </a:lnTo>
                    <a:cubicBezTo>
                      <a:pt x="25571" y="15127"/>
                      <a:pt x="32055" y="18008"/>
                      <a:pt x="38177" y="21250"/>
                    </a:cubicBezTo>
                    <a:cubicBezTo>
                      <a:pt x="24131" y="14407"/>
                      <a:pt x="12246" y="6843"/>
                      <a:pt x="0" y="0"/>
                    </a:cubicBezTo>
                    <a:close/>
                  </a:path>
                </a:pathLst>
              </a:custGeom>
              <a:solidFill>
                <a:schemeClr val="accent2"/>
              </a:solidFill>
              <a:ln w="0" cap="flat">
                <a:noFill/>
                <a:prstDash val="solid"/>
                <a:miter/>
              </a:ln>
            </p:spPr>
            <p:txBody>
              <a:bodyPr rtlCol="0" anchor="ctr"/>
              <a:lstStyle/>
              <a:p>
                <a:endParaRPr lang="en-US" sz="744"/>
              </a:p>
            </p:txBody>
          </p:sp>
          <p:sp>
            <p:nvSpPr>
              <p:cNvPr id="1409" name="Freeform: Shape 1408">
                <a:extLst>
                  <a:ext uri="{FF2B5EF4-FFF2-40B4-BE49-F238E27FC236}">
                    <a16:creationId xmlns:a16="http://schemas.microsoft.com/office/drawing/2014/main" id="{5DDA8556-5E2D-B0B3-8CA7-1EF5B788EBEB}"/>
                  </a:ext>
                </a:extLst>
              </p:cNvPr>
              <p:cNvSpPr/>
              <p:nvPr/>
            </p:nvSpPr>
            <p:spPr>
              <a:xfrm>
                <a:off x="10746542" y="6104491"/>
                <a:ext cx="58346" cy="37096"/>
              </a:xfrm>
              <a:custGeom>
                <a:avLst/>
                <a:gdLst>
                  <a:gd name="connsiteX0" fmla="*/ 0 w 58346"/>
                  <a:gd name="connsiteY0" fmla="*/ 0 h 37096"/>
                  <a:gd name="connsiteX1" fmla="*/ 12606 w 58346"/>
                  <a:gd name="connsiteY1" fmla="*/ 10085 h 37096"/>
                  <a:gd name="connsiteX2" fmla="*/ 29173 w 58346"/>
                  <a:gd name="connsiteY2" fmla="*/ 20890 h 37096"/>
                  <a:gd name="connsiteX3" fmla="*/ 58346 w 58346"/>
                  <a:gd name="connsiteY3" fmla="*/ 37097 h 37096"/>
                  <a:gd name="connsiteX4" fmla="*/ 50063 w 58346"/>
                  <a:gd name="connsiteY4" fmla="*/ 29894 h 37096"/>
                  <a:gd name="connsiteX5" fmla="*/ 360 w 58346"/>
                  <a:gd name="connsiteY5" fmla="*/ 0 h 37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346" h="37096">
                    <a:moveTo>
                      <a:pt x="0" y="0"/>
                    </a:moveTo>
                    <a:cubicBezTo>
                      <a:pt x="2161" y="2161"/>
                      <a:pt x="4682" y="4682"/>
                      <a:pt x="12606" y="10085"/>
                    </a:cubicBezTo>
                    <a:cubicBezTo>
                      <a:pt x="16567" y="12966"/>
                      <a:pt x="21970" y="16207"/>
                      <a:pt x="29173" y="20890"/>
                    </a:cubicBezTo>
                    <a:cubicBezTo>
                      <a:pt x="36376" y="25211"/>
                      <a:pt x="46101" y="30614"/>
                      <a:pt x="58346" y="37097"/>
                    </a:cubicBezTo>
                    <a:lnTo>
                      <a:pt x="50063" y="29894"/>
                    </a:lnTo>
                    <a:cubicBezTo>
                      <a:pt x="33135" y="20529"/>
                      <a:pt x="16928" y="10085"/>
                      <a:pt x="360" y="0"/>
                    </a:cubicBezTo>
                    <a:close/>
                  </a:path>
                </a:pathLst>
              </a:custGeom>
              <a:solidFill>
                <a:schemeClr val="accent2"/>
              </a:solidFill>
              <a:ln w="0" cap="flat">
                <a:noFill/>
                <a:prstDash val="solid"/>
                <a:miter/>
              </a:ln>
            </p:spPr>
            <p:txBody>
              <a:bodyPr rtlCol="0" anchor="ctr"/>
              <a:lstStyle/>
              <a:p>
                <a:endParaRPr lang="en-US" sz="744"/>
              </a:p>
            </p:txBody>
          </p:sp>
          <p:sp>
            <p:nvSpPr>
              <p:cNvPr id="1410" name="Freeform: Shape 1409">
                <a:extLst>
                  <a:ext uri="{FF2B5EF4-FFF2-40B4-BE49-F238E27FC236}">
                    <a16:creationId xmlns:a16="http://schemas.microsoft.com/office/drawing/2014/main" id="{91E5EAF1-26D6-2160-33DE-A3D07D6AA24A}"/>
                  </a:ext>
                </a:extLst>
              </p:cNvPr>
              <p:cNvSpPr/>
              <p:nvPr/>
            </p:nvSpPr>
            <p:spPr>
              <a:xfrm>
                <a:off x="9301570" y="5750451"/>
                <a:ext cx="47541" cy="720"/>
              </a:xfrm>
              <a:custGeom>
                <a:avLst/>
                <a:gdLst>
                  <a:gd name="connsiteX0" fmla="*/ 4682 w 47541"/>
                  <a:gd name="connsiteY0" fmla="*/ 720 h 720"/>
                  <a:gd name="connsiteX1" fmla="*/ 25932 w 47541"/>
                  <a:gd name="connsiteY1" fmla="*/ 720 h 720"/>
                  <a:gd name="connsiteX2" fmla="*/ 47541 w 47541"/>
                  <a:gd name="connsiteY2" fmla="*/ 720 h 720"/>
                  <a:gd name="connsiteX3" fmla="*/ 42859 w 47541"/>
                  <a:gd name="connsiteY3" fmla="*/ 0 h 720"/>
                  <a:gd name="connsiteX4" fmla="*/ 21250 w 47541"/>
                  <a:gd name="connsiteY4" fmla="*/ 0 h 720"/>
                  <a:gd name="connsiteX5" fmla="*/ 10445 w 47541"/>
                  <a:gd name="connsiteY5" fmla="*/ 720 h 720"/>
                  <a:gd name="connsiteX6" fmla="*/ 0 w 47541"/>
                  <a:gd name="connsiteY6" fmla="*/ 720 h 720"/>
                  <a:gd name="connsiteX7" fmla="*/ 4322 w 47541"/>
                  <a:gd name="connsiteY7" fmla="*/ 720 h 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541" h="720">
                    <a:moveTo>
                      <a:pt x="4682" y="720"/>
                    </a:moveTo>
                    <a:cubicBezTo>
                      <a:pt x="11525" y="720"/>
                      <a:pt x="18728" y="720"/>
                      <a:pt x="25932" y="720"/>
                    </a:cubicBezTo>
                    <a:lnTo>
                      <a:pt x="47541" y="720"/>
                    </a:lnTo>
                    <a:cubicBezTo>
                      <a:pt x="47541" y="360"/>
                      <a:pt x="42859" y="0"/>
                      <a:pt x="42859" y="0"/>
                    </a:cubicBezTo>
                    <a:lnTo>
                      <a:pt x="21250" y="0"/>
                    </a:lnTo>
                    <a:cubicBezTo>
                      <a:pt x="21250" y="360"/>
                      <a:pt x="10445" y="720"/>
                      <a:pt x="10445" y="720"/>
                    </a:cubicBezTo>
                    <a:lnTo>
                      <a:pt x="0" y="720"/>
                    </a:lnTo>
                    <a:cubicBezTo>
                      <a:pt x="0" y="720"/>
                      <a:pt x="4322" y="720"/>
                      <a:pt x="4322" y="720"/>
                    </a:cubicBezTo>
                    <a:close/>
                  </a:path>
                </a:pathLst>
              </a:custGeom>
              <a:solidFill>
                <a:schemeClr val="accent2"/>
              </a:solidFill>
              <a:ln w="0" cap="flat">
                <a:noFill/>
                <a:prstDash val="solid"/>
                <a:miter/>
              </a:ln>
            </p:spPr>
            <p:txBody>
              <a:bodyPr rtlCol="0" anchor="ctr"/>
              <a:lstStyle/>
              <a:p>
                <a:endParaRPr lang="en-US" sz="744"/>
              </a:p>
            </p:txBody>
          </p:sp>
          <p:sp>
            <p:nvSpPr>
              <p:cNvPr id="1411" name="Freeform: Shape 1410">
                <a:extLst>
                  <a:ext uri="{FF2B5EF4-FFF2-40B4-BE49-F238E27FC236}">
                    <a16:creationId xmlns:a16="http://schemas.microsoft.com/office/drawing/2014/main" id="{EFEAAEDF-015D-B020-6C4D-5C7FB7699527}"/>
                  </a:ext>
                </a:extLst>
              </p:cNvPr>
              <p:cNvSpPr/>
              <p:nvPr/>
            </p:nvSpPr>
            <p:spPr>
              <a:xfrm>
                <a:off x="9554404" y="5752252"/>
                <a:ext cx="25931" cy="720"/>
              </a:xfrm>
              <a:custGeom>
                <a:avLst/>
                <a:gdLst>
                  <a:gd name="connsiteX0" fmla="*/ 0 w 25931"/>
                  <a:gd name="connsiteY0" fmla="*/ 720 h 720"/>
                  <a:gd name="connsiteX1" fmla="*/ 25932 w 25931"/>
                  <a:gd name="connsiteY1" fmla="*/ 0 h 720"/>
                  <a:gd name="connsiteX2" fmla="*/ 0 w 25931"/>
                  <a:gd name="connsiteY2" fmla="*/ 720 h 720"/>
                </a:gdLst>
                <a:ahLst/>
                <a:cxnLst>
                  <a:cxn ang="0">
                    <a:pos x="connsiteX0" y="connsiteY0"/>
                  </a:cxn>
                  <a:cxn ang="0">
                    <a:pos x="connsiteX1" y="connsiteY1"/>
                  </a:cxn>
                  <a:cxn ang="0">
                    <a:pos x="connsiteX2" y="connsiteY2"/>
                  </a:cxn>
                </a:cxnLst>
                <a:rect l="l" t="t" r="r" b="b"/>
                <a:pathLst>
                  <a:path w="25931" h="720">
                    <a:moveTo>
                      <a:pt x="0" y="720"/>
                    </a:moveTo>
                    <a:cubicBezTo>
                      <a:pt x="10805" y="720"/>
                      <a:pt x="18728" y="0"/>
                      <a:pt x="25932" y="0"/>
                    </a:cubicBezTo>
                    <a:cubicBezTo>
                      <a:pt x="14767" y="0"/>
                      <a:pt x="5763" y="360"/>
                      <a:pt x="0" y="720"/>
                    </a:cubicBezTo>
                    <a:close/>
                  </a:path>
                </a:pathLst>
              </a:custGeom>
              <a:solidFill>
                <a:schemeClr val="accent2"/>
              </a:solidFill>
              <a:ln w="0" cap="flat">
                <a:noFill/>
                <a:prstDash val="solid"/>
                <a:miter/>
              </a:ln>
            </p:spPr>
            <p:txBody>
              <a:bodyPr rtlCol="0" anchor="ctr"/>
              <a:lstStyle/>
              <a:p>
                <a:endParaRPr lang="en-US" sz="744"/>
              </a:p>
            </p:txBody>
          </p:sp>
          <p:sp>
            <p:nvSpPr>
              <p:cNvPr id="1412" name="Freeform: Shape 1411">
                <a:extLst>
                  <a:ext uri="{FF2B5EF4-FFF2-40B4-BE49-F238E27FC236}">
                    <a16:creationId xmlns:a16="http://schemas.microsoft.com/office/drawing/2014/main" id="{3C1676D8-2DB1-7032-C8AC-891EAC94C6B0}"/>
                  </a:ext>
                </a:extLst>
              </p:cNvPr>
              <p:cNvSpPr/>
              <p:nvPr/>
            </p:nvSpPr>
            <p:spPr>
              <a:xfrm>
                <a:off x="9580336" y="5740889"/>
                <a:ext cx="284144" cy="11002"/>
              </a:xfrm>
              <a:custGeom>
                <a:avLst/>
                <a:gdLst>
                  <a:gd name="connsiteX0" fmla="*/ 158472 w 284144"/>
                  <a:gd name="connsiteY0" fmla="*/ 1638 h 11002"/>
                  <a:gd name="connsiteX1" fmla="*/ 182242 w 284144"/>
                  <a:gd name="connsiteY1" fmla="*/ 4159 h 11002"/>
                  <a:gd name="connsiteX2" fmla="*/ 102646 w 284144"/>
                  <a:gd name="connsiteY2" fmla="*/ 6681 h 11002"/>
                  <a:gd name="connsiteX3" fmla="*/ 118493 w 284144"/>
                  <a:gd name="connsiteY3" fmla="*/ 4519 h 11002"/>
                  <a:gd name="connsiteX4" fmla="*/ 88240 w 284144"/>
                  <a:gd name="connsiteY4" fmla="*/ 7041 h 11002"/>
                  <a:gd name="connsiteX5" fmla="*/ 0 w 284144"/>
                  <a:gd name="connsiteY5" fmla="*/ 11002 h 11002"/>
                  <a:gd name="connsiteX6" fmla="*/ 260037 w 284144"/>
                  <a:gd name="connsiteY6" fmla="*/ 9562 h 11002"/>
                  <a:gd name="connsiteX7" fmla="*/ 276605 w 284144"/>
                  <a:gd name="connsiteY7" fmla="*/ 558 h 11002"/>
                  <a:gd name="connsiteX8" fmla="*/ 158111 w 284144"/>
                  <a:gd name="connsiteY8" fmla="*/ 1638 h 11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4144" h="11002">
                    <a:moveTo>
                      <a:pt x="158472" y="1638"/>
                    </a:moveTo>
                    <a:cubicBezTo>
                      <a:pt x="208894" y="3079"/>
                      <a:pt x="88600" y="3799"/>
                      <a:pt x="182242" y="4159"/>
                    </a:cubicBezTo>
                    <a:cubicBezTo>
                      <a:pt x="190526" y="5600"/>
                      <a:pt x="146586" y="7401"/>
                      <a:pt x="102646" y="6681"/>
                    </a:cubicBezTo>
                    <a:cubicBezTo>
                      <a:pt x="106248" y="5240"/>
                      <a:pt x="145506" y="5960"/>
                      <a:pt x="118493" y="4519"/>
                    </a:cubicBezTo>
                    <a:cubicBezTo>
                      <a:pt x="89320" y="5960"/>
                      <a:pt x="78155" y="4880"/>
                      <a:pt x="88240" y="7041"/>
                    </a:cubicBezTo>
                    <a:cubicBezTo>
                      <a:pt x="38898" y="8121"/>
                      <a:pt x="33495" y="9562"/>
                      <a:pt x="0" y="11002"/>
                    </a:cubicBezTo>
                    <a:cubicBezTo>
                      <a:pt x="59427" y="10282"/>
                      <a:pt x="184763" y="12083"/>
                      <a:pt x="260037" y="9562"/>
                    </a:cubicBezTo>
                    <a:cubicBezTo>
                      <a:pt x="301816" y="7041"/>
                      <a:pt x="276605" y="3799"/>
                      <a:pt x="276605" y="558"/>
                    </a:cubicBezTo>
                    <a:cubicBezTo>
                      <a:pt x="270482" y="-163"/>
                      <a:pt x="162433" y="-523"/>
                      <a:pt x="158111" y="1638"/>
                    </a:cubicBezTo>
                    <a:close/>
                  </a:path>
                </a:pathLst>
              </a:custGeom>
              <a:solidFill>
                <a:schemeClr val="accent2"/>
              </a:solidFill>
              <a:ln w="0" cap="flat">
                <a:noFill/>
                <a:prstDash val="solid"/>
                <a:miter/>
              </a:ln>
            </p:spPr>
            <p:txBody>
              <a:bodyPr rtlCol="0" anchor="ctr"/>
              <a:lstStyle/>
              <a:p>
                <a:endParaRPr lang="en-US" sz="744"/>
              </a:p>
            </p:txBody>
          </p:sp>
          <p:sp>
            <p:nvSpPr>
              <p:cNvPr id="1413" name="Freeform: Shape 1412">
                <a:extLst>
                  <a:ext uri="{FF2B5EF4-FFF2-40B4-BE49-F238E27FC236}">
                    <a16:creationId xmlns:a16="http://schemas.microsoft.com/office/drawing/2014/main" id="{91437D37-920B-434F-246B-C97CA55F79F8}"/>
                  </a:ext>
                </a:extLst>
              </p:cNvPr>
              <p:cNvSpPr/>
              <p:nvPr/>
            </p:nvSpPr>
            <p:spPr>
              <a:xfrm>
                <a:off x="9614191" y="5739286"/>
                <a:ext cx="45020" cy="480"/>
              </a:xfrm>
              <a:custGeom>
                <a:avLst/>
                <a:gdLst>
                  <a:gd name="connsiteX0" fmla="*/ 45020 w 45020"/>
                  <a:gd name="connsiteY0" fmla="*/ 0 h 480"/>
                  <a:gd name="connsiteX1" fmla="*/ 0 w 45020"/>
                  <a:gd name="connsiteY1" fmla="*/ 0 h 480"/>
                  <a:gd name="connsiteX2" fmla="*/ 45020 w 45020"/>
                  <a:gd name="connsiteY2" fmla="*/ 0 h 480"/>
                </a:gdLst>
                <a:ahLst/>
                <a:cxnLst>
                  <a:cxn ang="0">
                    <a:pos x="connsiteX0" y="connsiteY0"/>
                  </a:cxn>
                  <a:cxn ang="0">
                    <a:pos x="connsiteX1" y="connsiteY1"/>
                  </a:cxn>
                  <a:cxn ang="0">
                    <a:pos x="connsiteX2" y="connsiteY2"/>
                  </a:cxn>
                </a:cxnLst>
                <a:rect l="l" t="t" r="r" b="b"/>
                <a:pathLst>
                  <a:path w="45020" h="480">
                    <a:moveTo>
                      <a:pt x="45020" y="0"/>
                    </a:moveTo>
                    <a:cubicBezTo>
                      <a:pt x="21610" y="0"/>
                      <a:pt x="14407" y="0"/>
                      <a:pt x="0" y="0"/>
                    </a:cubicBezTo>
                    <a:cubicBezTo>
                      <a:pt x="3962" y="1081"/>
                      <a:pt x="25932" y="0"/>
                      <a:pt x="45020" y="0"/>
                    </a:cubicBezTo>
                    <a:close/>
                  </a:path>
                </a:pathLst>
              </a:custGeom>
              <a:solidFill>
                <a:schemeClr val="accent2"/>
              </a:solidFill>
              <a:ln w="0" cap="flat">
                <a:noFill/>
                <a:prstDash val="solid"/>
                <a:miter/>
              </a:ln>
            </p:spPr>
            <p:txBody>
              <a:bodyPr rtlCol="0" anchor="ctr"/>
              <a:lstStyle/>
              <a:p>
                <a:endParaRPr lang="en-US" sz="744"/>
              </a:p>
            </p:txBody>
          </p:sp>
          <p:sp>
            <p:nvSpPr>
              <p:cNvPr id="1414" name="Freeform: Shape 1413">
                <a:extLst>
                  <a:ext uri="{FF2B5EF4-FFF2-40B4-BE49-F238E27FC236}">
                    <a16:creationId xmlns:a16="http://schemas.microsoft.com/office/drawing/2014/main" id="{48677F51-9BB3-033B-E5E8-4EEDCC8441BD}"/>
                  </a:ext>
                </a:extLst>
              </p:cNvPr>
              <p:cNvSpPr/>
              <p:nvPr/>
            </p:nvSpPr>
            <p:spPr>
              <a:xfrm>
                <a:off x="10170642" y="5763417"/>
                <a:ext cx="65357" cy="2161"/>
              </a:xfrm>
              <a:custGeom>
                <a:avLst/>
                <a:gdLst>
                  <a:gd name="connsiteX0" fmla="*/ 26292 w 65357"/>
                  <a:gd name="connsiteY0" fmla="*/ 1801 h 2161"/>
                  <a:gd name="connsiteX1" fmla="*/ 64109 w 65357"/>
                  <a:gd name="connsiteY1" fmla="*/ 0 h 2161"/>
                  <a:gd name="connsiteX2" fmla="*/ 0 w 65357"/>
                  <a:gd name="connsiteY2" fmla="*/ 720 h 2161"/>
                  <a:gd name="connsiteX3" fmla="*/ 26652 w 65357"/>
                  <a:gd name="connsiteY3" fmla="*/ 2161 h 2161"/>
                </a:gdLst>
                <a:ahLst/>
                <a:cxnLst>
                  <a:cxn ang="0">
                    <a:pos x="connsiteX0" y="connsiteY0"/>
                  </a:cxn>
                  <a:cxn ang="0">
                    <a:pos x="connsiteX1" y="connsiteY1"/>
                  </a:cxn>
                  <a:cxn ang="0">
                    <a:pos x="connsiteX2" y="connsiteY2"/>
                  </a:cxn>
                  <a:cxn ang="0">
                    <a:pos x="connsiteX3" y="connsiteY3"/>
                  </a:cxn>
                </a:cxnLst>
                <a:rect l="l" t="t" r="r" b="b"/>
                <a:pathLst>
                  <a:path w="65357" h="2161">
                    <a:moveTo>
                      <a:pt x="26292" y="1801"/>
                    </a:moveTo>
                    <a:cubicBezTo>
                      <a:pt x="30614" y="1441"/>
                      <a:pt x="73113" y="720"/>
                      <a:pt x="64109" y="0"/>
                    </a:cubicBezTo>
                    <a:lnTo>
                      <a:pt x="0" y="720"/>
                    </a:lnTo>
                    <a:cubicBezTo>
                      <a:pt x="15127" y="720"/>
                      <a:pt x="20529" y="1441"/>
                      <a:pt x="26652" y="2161"/>
                    </a:cubicBezTo>
                    <a:close/>
                  </a:path>
                </a:pathLst>
              </a:custGeom>
              <a:solidFill>
                <a:schemeClr val="accent2"/>
              </a:solidFill>
              <a:ln w="0" cap="flat">
                <a:noFill/>
                <a:prstDash val="solid"/>
                <a:miter/>
              </a:ln>
            </p:spPr>
            <p:txBody>
              <a:bodyPr rtlCol="0" anchor="ctr"/>
              <a:lstStyle/>
              <a:p>
                <a:endParaRPr lang="en-US" sz="744"/>
              </a:p>
            </p:txBody>
          </p:sp>
          <p:sp>
            <p:nvSpPr>
              <p:cNvPr id="1415" name="Freeform: Shape 1414">
                <a:extLst>
                  <a:ext uri="{FF2B5EF4-FFF2-40B4-BE49-F238E27FC236}">
                    <a16:creationId xmlns:a16="http://schemas.microsoft.com/office/drawing/2014/main" id="{372E60EA-5DB3-1B4C-DCFE-0389959A3610}"/>
                  </a:ext>
                </a:extLst>
              </p:cNvPr>
              <p:cNvSpPr/>
              <p:nvPr/>
            </p:nvSpPr>
            <p:spPr>
              <a:xfrm>
                <a:off x="10142549" y="5764137"/>
                <a:ext cx="28092" cy="3601"/>
              </a:xfrm>
              <a:custGeom>
                <a:avLst/>
                <a:gdLst>
                  <a:gd name="connsiteX0" fmla="*/ 0 w 28092"/>
                  <a:gd name="connsiteY0" fmla="*/ 0 h 3601"/>
                  <a:gd name="connsiteX1" fmla="*/ 28093 w 28092"/>
                  <a:gd name="connsiteY1" fmla="*/ 0 h 3601"/>
                  <a:gd name="connsiteX2" fmla="*/ 0 w 28092"/>
                  <a:gd name="connsiteY2" fmla="*/ 0 h 3601"/>
                </a:gdLst>
                <a:ahLst/>
                <a:cxnLst>
                  <a:cxn ang="0">
                    <a:pos x="connsiteX0" y="connsiteY0"/>
                  </a:cxn>
                  <a:cxn ang="0">
                    <a:pos x="connsiteX1" y="connsiteY1"/>
                  </a:cxn>
                  <a:cxn ang="0">
                    <a:pos x="connsiteX2" y="connsiteY2"/>
                  </a:cxn>
                </a:cxnLst>
                <a:rect l="l" t="t" r="r" b="b"/>
                <a:pathLst>
                  <a:path w="28092" h="3601">
                    <a:moveTo>
                      <a:pt x="0" y="0"/>
                    </a:moveTo>
                    <a:lnTo>
                      <a:pt x="28093" y="0"/>
                    </a:lnTo>
                    <a:cubicBezTo>
                      <a:pt x="20889" y="0"/>
                      <a:pt x="12246" y="0"/>
                      <a:pt x="0" y="0"/>
                    </a:cubicBezTo>
                    <a:close/>
                  </a:path>
                </a:pathLst>
              </a:custGeom>
              <a:solidFill>
                <a:schemeClr val="accent2"/>
              </a:solidFill>
              <a:ln w="0" cap="flat">
                <a:noFill/>
                <a:prstDash val="solid"/>
                <a:miter/>
              </a:ln>
            </p:spPr>
            <p:txBody>
              <a:bodyPr rtlCol="0" anchor="ctr"/>
              <a:lstStyle/>
              <a:p>
                <a:endParaRPr lang="en-US" sz="744"/>
              </a:p>
            </p:txBody>
          </p:sp>
          <p:sp>
            <p:nvSpPr>
              <p:cNvPr id="1416" name="Freeform: Shape 1415">
                <a:extLst>
                  <a:ext uri="{FF2B5EF4-FFF2-40B4-BE49-F238E27FC236}">
                    <a16:creationId xmlns:a16="http://schemas.microsoft.com/office/drawing/2014/main" id="{F3825B4B-39E5-0AC5-1C0F-7BD1ECC8F243}"/>
                  </a:ext>
                </a:extLst>
              </p:cNvPr>
              <p:cNvSpPr/>
              <p:nvPr/>
            </p:nvSpPr>
            <p:spPr>
              <a:xfrm>
                <a:off x="10196758" y="5765578"/>
                <a:ext cx="3417" cy="3601"/>
              </a:xfrm>
              <a:custGeom>
                <a:avLst/>
                <a:gdLst>
                  <a:gd name="connsiteX0" fmla="*/ 3417 w 3417"/>
                  <a:gd name="connsiteY0" fmla="*/ 0 h 3601"/>
                  <a:gd name="connsiteX1" fmla="*/ 536 w 3417"/>
                  <a:gd name="connsiteY1" fmla="*/ 0 h 3601"/>
                  <a:gd name="connsiteX2" fmla="*/ 3417 w 3417"/>
                  <a:gd name="connsiteY2" fmla="*/ 0 h 3601"/>
                </a:gdLst>
                <a:ahLst/>
                <a:cxnLst>
                  <a:cxn ang="0">
                    <a:pos x="connsiteX0" y="connsiteY0"/>
                  </a:cxn>
                  <a:cxn ang="0">
                    <a:pos x="connsiteX1" y="connsiteY1"/>
                  </a:cxn>
                  <a:cxn ang="0">
                    <a:pos x="connsiteX2" y="connsiteY2"/>
                  </a:cxn>
                </a:cxnLst>
                <a:rect l="l" t="t" r="r" b="b"/>
                <a:pathLst>
                  <a:path w="3417" h="3601">
                    <a:moveTo>
                      <a:pt x="3417" y="0"/>
                    </a:moveTo>
                    <a:cubicBezTo>
                      <a:pt x="2337" y="0"/>
                      <a:pt x="1616" y="0"/>
                      <a:pt x="536" y="0"/>
                    </a:cubicBezTo>
                    <a:cubicBezTo>
                      <a:pt x="-545" y="0"/>
                      <a:pt x="-184" y="0"/>
                      <a:pt x="3417" y="0"/>
                    </a:cubicBezTo>
                    <a:close/>
                  </a:path>
                </a:pathLst>
              </a:custGeom>
              <a:solidFill>
                <a:schemeClr val="accent2"/>
              </a:solidFill>
              <a:ln w="0" cap="flat">
                <a:noFill/>
                <a:prstDash val="solid"/>
                <a:miter/>
              </a:ln>
            </p:spPr>
            <p:txBody>
              <a:bodyPr rtlCol="0" anchor="ctr"/>
              <a:lstStyle/>
              <a:p>
                <a:endParaRPr lang="en-US" sz="744"/>
              </a:p>
            </p:txBody>
          </p:sp>
          <p:sp>
            <p:nvSpPr>
              <p:cNvPr id="1417" name="Freeform: Shape 1416">
                <a:extLst>
                  <a:ext uri="{FF2B5EF4-FFF2-40B4-BE49-F238E27FC236}">
                    <a16:creationId xmlns:a16="http://schemas.microsoft.com/office/drawing/2014/main" id="{5D0A4B44-B4DA-D7DB-478A-2AA98B7A159C}"/>
                  </a:ext>
                </a:extLst>
              </p:cNvPr>
              <p:cNvSpPr/>
              <p:nvPr/>
            </p:nvSpPr>
            <p:spPr>
              <a:xfrm>
                <a:off x="10897450" y="6053708"/>
                <a:ext cx="12385" cy="38897"/>
              </a:xfrm>
              <a:custGeom>
                <a:avLst/>
                <a:gdLst>
                  <a:gd name="connsiteX0" fmla="*/ 12245 w 12385"/>
                  <a:gd name="connsiteY0" fmla="*/ 38898 h 38897"/>
                  <a:gd name="connsiteX1" fmla="*/ 7923 w 12385"/>
                  <a:gd name="connsiteY1" fmla="*/ 24851 h 38897"/>
                  <a:gd name="connsiteX2" fmla="*/ 0 w 12385"/>
                  <a:gd name="connsiteY2" fmla="*/ 0 h 38897"/>
                  <a:gd name="connsiteX3" fmla="*/ 11885 w 12385"/>
                  <a:gd name="connsiteY3" fmla="*/ 38898 h 38897"/>
                </a:gdLst>
                <a:ahLst/>
                <a:cxnLst>
                  <a:cxn ang="0">
                    <a:pos x="connsiteX0" y="connsiteY0"/>
                  </a:cxn>
                  <a:cxn ang="0">
                    <a:pos x="connsiteX1" y="connsiteY1"/>
                  </a:cxn>
                  <a:cxn ang="0">
                    <a:pos x="connsiteX2" y="connsiteY2"/>
                  </a:cxn>
                  <a:cxn ang="0">
                    <a:pos x="connsiteX3" y="connsiteY3"/>
                  </a:cxn>
                </a:cxnLst>
                <a:rect l="l" t="t" r="r" b="b"/>
                <a:pathLst>
                  <a:path w="12385" h="38897">
                    <a:moveTo>
                      <a:pt x="12245" y="38898"/>
                    </a:moveTo>
                    <a:cubicBezTo>
                      <a:pt x="12966" y="38898"/>
                      <a:pt x="10805" y="32775"/>
                      <a:pt x="7923" y="24851"/>
                    </a:cubicBezTo>
                    <a:cubicBezTo>
                      <a:pt x="5402" y="16567"/>
                      <a:pt x="2161" y="6843"/>
                      <a:pt x="0" y="0"/>
                    </a:cubicBezTo>
                    <a:cubicBezTo>
                      <a:pt x="2881" y="10805"/>
                      <a:pt x="7203" y="26292"/>
                      <a:pt x="11885" y="38898"/>
                    </a:cubicBezTo>
                    <a:close/>
                  </a:path>
                </a:pathLst>
              </a:custGeom>
              <a:solidFill>
                <a:schemeClr val="accent2"/>
              </a:solidFill>
              <a:ln w="0" cap="flat">
                <a:noFill/>
                <a:prstDash val="solid"/>
                <a:miter/>
              </a:ln>
            </p:spPr>
            <p:txBody>
              <a:bodyPr rtlCol="0" anchor="ctr"/>
              <a:lstStyle/>
              <a:p>
                <a:endParaRPr lang="en-US" sz="744"/>
              </a:p>
            </p:txBody>
          </p:sp>
          <p:sp>
            <p:nvSpPr>
              <p:cNvPr id="1418" name="Freeform: Shape 1417">
                <a:extLst>
                  <a:ext uri="{FF2B5EF4-FFF2-40B4-BE49-F238E27FC236}">
                    <a16:creationId xmlns:a16="http://schemas.microsoft.com/office/drawing/2014/main" id="{11ACD82F-9DE4-A41E-6727-80F4471FCB30}"/>
                  </a:ext>
                </a:extLst>
              </p:cNvPr>
              <p:cNvSpPr/>
              <p:nvPr/>
            </p:nvSpPr>
            <p:spPr>
              <a:xfrm>
                <a:off x="11552225" y="5520307"/>
                <a:ext cx="18368" cy="18368"/>
              </a:xfrm>
              <a:custGeom>
                <a:avLst/>
                <a:gdLst>
                  <a:gd name="connsiteX0" fmla="*/ 0 w 18368"/>
                  <a:gd name="connsiteY0" fmla="*/ 18368 h 18368"/>
                  <a:gd name="connsiteX1" fmla="*/ 18368 w 18368"/>
                  <a:gd name="connsiteY1" fmla="*/ 0 h 18368"/>
                  <a:gd name="connsiteX2" fmla="*/ 0 w 18368"/>
                  <a:gd name="connsiteY2" fmla="*/ 18368 h 18368"/>
                </a:gdLst>
                <a:ahLst/>
                <a:cxnLst>
                  <a:cxn ang="0">
                    <a:pos x="connsiteX0" y="connsiteY0"/>
                  </a:cxn>
                  <a:cxn ang="0">
                    <a:pos x="connsiteX1" y="connsiteY1"/>
                  </a:cxn>
                  <a:cxn ang="0">
                    <a:pos x="connsiteX2" y="connsiteY2"/>
                  </a:cxn>
                </a:cxnLst>
                <a:rect l="l" t="t" r="r" b="b"/>
                <a:pathLst>
                  <a:path w="18368" h="18368">
                    <a:moveTo>
                      <a:pt x="0" y="18368"/>
                    </a:moveTo>
                    <a:lnTo>
                      <a:pt x="18368" y="0"/>
                    </a:lnTo>
                    <a:cubicBezTo>
                      <a:pt x="11885" y="6483"/>
                      <a:pt x="8284" y="9724"/>
                      <a:pt x="0" y="18368"/>
                    </a:cubicBezTo>
                    <a:close/>
                  </a:path>
                </a:pathLst>
              </a:custGeom>
              <a:solidFill>
                <a:schemeClr val="accent2"/>
              </a:solidFill>
              <a:ln w="0" cap="flat">
                <a:noFill/>
                <a:prstDash val="solid"/>
                <a:miter/>
              </a:ln>
            </p:spPr>
            <p:txBody>
              <a:bodyPr rtlCol="0" anchor="ctr"/>
              <a:lstStyle/>
              <a:p>
                <a:endParaRPr lang="en-US" sz="744"/>
              </a:p>
            </p:txBody>
          </p:sp>
          <p:sp>
            <p:nvSpPr>
              <p:cNvPr id="1419" name="Freeform: Shape 1418">
                <a:extLst>
                  <a:ext uri="{FF2B5EF4-FFF2-40B4-BE49-F238E27FC236}">
                    <a16:creationId xmlns:a16="http://schemas.microsoft.com/office/drawing/2014/main" id="{9FE958B1-A74B-362E-5290-E7B111982BF6}"/>
                  </a:ext>
                </a:extLst>
              </p:cNvPr>
              <p:cNvSpPr/>
              <p:nvPr/>
            </p:nvSpPr>
            <p:spPr>
              <a:xfrm>
                <a:off x="11732306" y="5188237"/>
                <a:ext cx="1080" cy="5042"/>
              </a:xfrm>
              <a:custGeom>
                <a:avLst/>
                <a:gdLst>
                  <a:gd name="connsiteX0" fmla="*/ 0 w 1080"/>
                  <a:gd name="connsiteY0" fmla="*/ 5042 h 5042"/>
                  <a:gd name="connsiteX1" fmla="*/ 1081 w 1080"/>
                  <a:gd name="connsiteY1" fmla="*/ 0 h 5042"/>
                  <a:gd name="connsiteX2" fmla="*/ 0 w 1080"/>
                  <a:gd name="connsiteY2" fmla="*/ 5042 h 5042"/>
                </a:gdLst>
                <a:ahLst/>
                <a:cxnLst>
                  <a:cxn ang="0">
                    <a:pos x="connsiteX0" y="connsiteY0"/>
                  </a:cxn>
                  <a:cxn ang="0">
                    <a:pos x="connsiteX1" y="connsiteY1"/>
                  </a:cxn>
                  <a:cxn ang="0">
                    <a:pos x="connsiteX2" y="connsiteY2"/>
                  </a:cxn>
                </a:cxnLst>
                <a:rect l="l" t="t" r="r" b="b"/>
                <a:pathLst>
                  <a:path w="1080" h="5042">
                    <a:moveTo>
                      <a:pt x="0" y="5042"/>
                    </a:moveTo>
                    <a:cubicBezTo>
                      <a:pt x="0" y="4322"/>
                      <a:pt x="721" y="2521"/>
                      <a:pt x="1081" y="0"/>
                    </a:cubicBezTo>
                    <a:cubicBezTo>
                      <a:pt x="361" y="2521"/>
                      <a:pt x="0" y="3962"/>
                      <a:pt x="0" y="5042"/>
                    </a:cubicBezTo>
                    <a:close/>
                  </a:path>
                </a:pathLst>
              </a:custGeom>
              <a:solidFill>
                <a:schemeClr val="accent2"/>
              </a:solidFill>
              <a:ln w="0" cap="flat">
                <a:noFill/>
                <a:prstDash val="solid"/>
                <a:miter/>
              </a:ln>
            </p:spPr>
            <p:txBody>
              <a:bodyPr rtlCol="0" anchor="ctr"/>
              <a:lstStyle/>
              <a:p>
                <a:endParaRPr lang="en-US" sz="744"/>
              </a:p>
            </p:txBody>
          </p:sp>
          <p:sp>
            <p:nvSpPr>
              <p:cNvPr id="1420" name="Freeform: Shape 1419">
                <a:extLst>
                  <a:ext uri="{FF2B5EF4-FFF2-40B4-BE49-F238E27FC236}">
                    <a16:creationId xmlns:a16="http://schemas.microsoft.com/office/drawing/2014/main" id="{A6AEA6B0-35F0-BD1E-A749-10C0EC5CF78B}"/>
                  </a:ext>
                </a:extLst>
              </p:cNvPr>
              <p:cNvSpPr/>
              <p:nvPr/>
            </p:nvSpPr>
            <p:spPr>
              <a:xfrm>
                <a:off x="11732667" y="5069384"/>
                <a:ext cx="26291" cy="118853"/>
              </a:xfrm>
              <a:custGeom>
                <a:avLst/>
                <a:gdLst>
                  <a:gd name="connsiteX0" fmla="*/ 720 w 26291"/>
                  <a:gd name="connsiteY0" fmla="*/ 118854 h 118853"/>
                  <a:gd name="connsiteX1" fmla="*/ 5402 w 26291"/>
                  <a:gd name="connsiteY1" fmla="*/ 101206 h 118853"/>
                  <a:gd name="connsiteX2" fmla="*/ 8644 w 26291"/>
                  <a:gd name="connsiteY2" fmla="*/ 89320 h 118853"/>
                  <a:gd name="connsiteX3" fmla="*/ 11885 w 26291"/>
                  <a:gd name="connsiteY3" fmla="*/ 76715 h 118853"/>
                  <a:gd name="connsiteX4" fmla="*/ 17648 w 26291"/>
                  <a:gd name="connsiteY4" fmla="*/ 51863 h 118853"/>
                  <a:gd name="connsiteX5" fmla="*/ 19809 w 26291"/>
                  <a:gd name="connsiteY5" fmla="*/ 41059 h 118853"/>
                  <a:gd name="connsiteX6" fmla="*/ 20889 w 26291"/>
                  <a:gd name="connsiteY6" fmla="*/ 32415 h 118853"/>
                  <a:gd name="connsiteX7" fmla="*/ 20889 w 26291"/>
                  <a:gd name="connsiteY7" fmla="*/ 34936 h 118853"/>
                  <a:gd name="connsiteX8" fmla="*/ 26292 w 26291"/>
                  <a:gd name="connsiteY8" fmla="*/ 0 h 118853"/>
                  <a:gd name="connsiteX9" fmla="*/ 13686 w 26291"/>
                  <a:gd name="connsiteY9" fmla="*/ 64829 h 118853"/>
                  <a:gd name="connsiteX10" fmla="*/ 9724 w 26291"/>
                  <a:gd name="connsiteY10" fmla="*/ 81757 h 118853"/>
                  <a:gd name="connsiteX11" fmla="*/ 5402 w 26291"/>
                  <a:gd name="connsiteY11" fmla="*/ 96884 h 118853"/>
                  <a:gd name="connsiteX12" fmla="*/ 0 w 26291"/>
                  <a:gd name="connsiteY12" fmla="*/ 118854 h 118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291" h="118853">
                    <a:moveTo>
                      <a:pt x="720" y="118854"/>
                    </a:moveTo>
                    <a:cubicBezTo>
                      <a:pt x="1801" y="114532"/>
                      <a:pt x="3241" y="108409"/>
                      <a:pt x="5402" y="101206"/>
                    </a:cubicBezTo>
                    <a:cubicBezTo>
                      <a:pt x="6483" y="97604"/>
                      <a:pt x="7563" y="93642"/>
                      <a:pt x="8644" y="89320"/>
                    </a:cubicBezTo>
                    <a:cubicBezTo>
                      <a:pt x="9724" y="85359"/>
                      <a:pt x="11165" y="81037"/>
                      <a:pt x="11885" y="76715"/>
                    </a:cubicBezTo>
                    <a:cubicBezTo>
                      <a:pt x="14046" y="68071"/>
                      <a:pt x="15847" y="59427"/>
                      <a:pt x="17648" y="51863"/>
                    </a:cubicBezTo>
                    <a:cubicBezTo>
                      <a:pt x="18368" y="47902"/>
                      <a:pt x="19448" y="44300"/>
                      <a:pt x="19809" y="41059"/>
                    </a:cubicBezTo>
                    <a:cubicBezTo>
                      <a:pt x="20169" y="37817"/>
                      <a:pt x="20889" y="34936"/>
                      <a:pt x="20889" y="32415"/>
                    </a:cubicBezTo>
                    <a:lnTo>
                      <a:pt x="20889" y="34936"/>
                    </a:lnTo>
                    <a:cubicBezTo>
                      <a:pt x="22690" y="23411"/>
                      <a:pt x="24491" y="11525"/>
                      <a:pt x="26292" y="0"/>
                    </a:cubicBezTo>
                    <a:cubicBezTo>
                      <a:pt x="23411" y="16207"/>
                      <a:pt x="19448" y="41779"/>
                      <a:pt x="13686" y="64829"/>
                    </a:cubicBezTo>
                    <a:cubicBezTo>
                      <a:pt x="12245" y="70592"/>
                      <a:pt x="11165" y="76354"/>
                      <a:pt x="9724" y="81757"/>
                    </a:cubicBezTo>
                    <a:cubicBezTo>
                      <a:pt x="8283" y="87159"/>
                      <a:pt x="6843" y="92202"/>
                      <a:pt x="5402" y="96884"/>
                    </a:cubicBezTo>
                    <a:cubicBezTo>
                      <a:pt x="2881" y="106248"/>
                      <a:pt x="1080" y="113811"/>
                      <a:pt x="0" y="118854"/>
                    </a:cubicBezTo>
                    <a:close/>
                  </a:path>
                </a:pathLst>
              </a:custGeom>
              <a:solidFill>
                <a:schemeClr val="accent2"/>
              </a:solidFill>
              <a:ln w="0" cap="flat">
                <a:noFill/>
                <a:prstDash val="solid"/>
                <a:miter/>
              </a:ln>
            </p:spPr>
            <p:txBody>
              <a:bodyPr rtlCol="0" anchor="ctr"/>
              <a:lstStyle/>
              <a:p>
                <a:endParaRPr lang="en-US" sz="744"/>
              </a:p>
            </p:txBody>
          </p:sp>
        </p:grpSp>
        <p:grpSp>
          <p:nvGrpSpPr>
            <p:cNvPr id="1174" name="Graphic 163">
              <a:extLst>
                <a:ext uri="{FF2B5EF4-FFF2-40B4-BE49-F238E27FC236}">
                  <a16:creationId xmlns:a16="http://schemas.microsoft.com/office/drawing/2014/main" id="{CA86DA31-D1E7-C7D4-ABDA-E4BC65D08F25}"/>
                </a:ext>
              </a:extLst>
            </p:cNvPr>
            <p:cNvGrpSpPr/>
            <p:nvPr/>
          </p:nvGrpSpPr>
          <p:grpSpPr>
            <a:xfrm>
              <a:off x="8375952" y="2834014"/>
              <a:ext cx="3506542" cy="3481800"/>
              <a:chOff x="8375952" y="2834014"/>
              <a:chExt cx="3506542" cy="3481800"/>
            </a:xfrm>
            <a:solidFill>
              <a:schemeClr val="accent2"/>
            </a:solidFill>
          </p:grpSpPr>
          <p:sp>
            <p:nvSpPr>
              <p:cNvPr id="1175" name="Freeform: Shape 1174">
                <a:extLst>
                  <a:ext uri="{FF2B5EF4-FFF2-40B4-BE49-F238E27FC236}">
                    <a16:creationId xmlns:a16="http://schemas.microsoft.com/office/drawing/2014/main" id="{ABD8D4C9-CF0E-EC3E-0266-1D62ED40144F}"/>
                  </a:ext>
                </a:extLst>
              </p:cNvPr>
              <p:cNvSpPr/>
              <p:nvPr/>
            </p:nvSpPr>
            <p:spPr>
              <a:xfrm>
                <a:off x="10951114" y="2854385"/>
                <a:ext cx="322705" cy="55465"/>
              </a:xfrm>
              <a:custGeom>
                <a:avLst/>
                <a:gdLst>
                  <a:gd name="connsiteX0" fmla="*/ 294973 w 322705"/>
                  <a:gd name="connsiteY0" fmla="*/ 46461 h 55465"/>
                  <a:gd name="connsiteX1" fmla="*/ 256436 w 322705"/>
                  <a:gd name="connsiteY1" fmla="*/ 32775 h 55465"/>
                  <a:gd name="connsiteX2" fmla="*/ 225102 w 322705"/>
                  <a:gd name="connsiteY2" fmla="*/ 24491 h 55465"/>
                  <a:gd name="connsiteX3" fmla="*/ 207814 w 322705"/>
                  <a:gd name="connsiteY3" fmla="*/ 20529 h 55465"/>
                  <a:gd name="connsiteX4" fmla="*/ 194128 w 322705"/>
                  <a:gd name="connsiteY4" fmla="*/ 19089 h 55465"/>
                  <a:gd name="connsiteX5" fmla="*/ 168556 w 322705"/>
                  <a:gd name="connsiteY5" fmla="*/ 14407 h 55465"/>
                  <a:gd name="connsiteX6" fmla="*/ 149828 w 322705"/>
                  <a:gd name="connsiteY6" fmla="*/ 10805 h 55465"/>
                  <a:gd name="connsiteX7" fmla="*/ 162073 w 322705"/>
                  <a:gd name="connsiteY7" fmla="*/ 11165 h 55465"/>
                  <a:gd name="connsiteX8" fmla="*/ 136862 w 322705"/>
                  <a:gd name="connsiteY8" fmla="*/ 7203 h 55465"/>
                  <a:gd name="connsiteX9" fmla="*/ 111290 w 322705"/>
                  <a:gd name="connsiteY9" fmla="*/ 4322 h 55465"/>
                  <a:gd name="connsiteX10" fmla="*/ 98685 w 322705"/>
                  <a:gd name="connsiteY10" fmla="*/ 2881 h 55465"/>
                  <a:gd name="connsiteX11" fmla="*/ 86079 w 322705"/>
                  <a:gd name="connsiteY11" fmla="*/ 1801 h 55465"/>
                  <a:gd name="connsiteX12" fmla="*/ 60507 w 322705"/>
                  <a:gd name="connsiteY12" fmla="*/ 360 h 55465"/>
                  <a:gd name="connsiteX13" fmla="*/ 91121 w 322705"/>
                  <a:gd name="connsiteY13" fmla="*/ 2881 h 55465"/>
                  <a:gd name="connsiteX14" fmla="*/ 106248 w 322705"/>
                  <a:gd name="connsiteY14" fmla="*/ 4682 h 55465"/>
                  <a:gd name="connsiteX15" fmla="*/ 121375 w 322705"/>
                  <a:gd name="connsiteY15" fmla="*/ 6843 h 55465"/>
                  <a:gd name="connsiteX16" fmla="*/ 98685 w 322705"/>
                  <a:gd name="connsiteY16" fmla="*/ 4682 h 55465"/>
                  <a:gd name="connsiteX17" fmla="*/ 63749 w 322705"/>
                  <a:gd name="connsiteY17" fmla="*/ 1801 h 55465"/>
                  <a:gd name="connsiteX18" fmla="*/ 28453 w 322705"/>
                  <a:gd name="connsiteY18" fmla="*/ 360 h 55465"/>
                  <a:gd name="connsiteX19" fmla="*/ 4322 w 322705"/>
                  <a:gd name="connsiteY19" fmla="*/ 720 h 55465"/>
                  <a:gd name="connsiteX20" fmla="*/ 3242 w 322705"/>
                  <a:gd name="connsiteY20" fmla="*/ 720 h 55465"/>
                  <a:gd name="connsiteX21" fmla="*/ 0 w 322705"/>
                  <a:gd name="connsiteY21" fmla="*/ 0 h 55465"/>
                  <a:gd name="connsiteX22" fmla="*/ 0 w 322705"/>
                  <a:gd name="connsiteY22" fmla="*/ 0 h 55465"/>
                  <a:gd name="connsiteX23" fmla="*/ 0 w 322705"/>
                  <a:gd name="connsiteY23" fmla="*/ 0 h 55465"/>
                  <a:gd name="connsiteX24" fmla="*/ 2161 w 322705"/>
                  <a:gd name="connsiteY24" fmla="*/ 720 h 55465"/>
                  <a:gd name="connsiteX25" fmla="*/ 4682 w 322705"/>
                  <a:gd name="connsiteY25" fmla="*/ 720 h 55465"/>
                  <a:gd name="connsiteX26" fmla="*/ 32415 w 322705"/>
                  <a:gd name="connsiteY26" fmla="*/ 1441 h 55465"/>
                  <a:gd name="connsiteX27" fmla="*/ 60147 w 322705"/>
                  <a:gd name="connsiteY27" fmla="*/ 2521 h 55465"/>
                  <a:gd name="connsiteX28" fmla="*/ 115252 w 322705"/>
                  <a:gd name="connsiteY28" fmla="*/ 7563 h 55465"/>
                  <a:gd name="connsiteX29" fmla="*/ 109850 w 322705"/>
                  <a:gd name="connsiteY29" fmla="*/ 7563 h 55465"/>
                  <a:gd name="connsiteX30" fmla="*/ 158111 w 322705"/>
                  <a:gd name="connsiteY30" fmla="*/ 14046 h 55465"/>
                  <a:gd name="connsiteX31" fmla="*/ 182242 w 322705"/>
                  <a:gd name="connsiteY31" fmla="*/ 18368 h 55465"/>
                  <a:gd name="connsiteX32" fmla="*/ 199530 w 322705"/>
                  <a:gd name="connsiteY32" fmla="*/ 22330 h 55465"/>
                  <a:gd name="connsiteX33" fmla="*/ 195568 w 322705"/>
                  <a:gd name="connsiteY33" fmla="*/ 22330 h 55465"/>
                  <a:gd name="connsiteX34" fmla="*/ 190166 w 322705"/>
                  <a:gd name="connsiteY34" fmla="*/ 21250 h 55465"/>
                  <a:gd name="connsiteX35" fmla="*/ 179361 w 322705"/>
                  <a:gd name="connsiteY35" fmla="*/ 19089 h 55465"/>
                  <a:gd name="connsiteX36" fmla="*/ 185484 w 322705"/>
                  <a:gd name="connsiteY36" fmla="*/ 20169 h 55465"/>
                  <a:gd name="connsiteX37" fmla="*/ 191246 w 322705"/>
                  <a:gd name="connsiteY37" fmla="*/ 21610 h 55465"/>
                  <a:gd name="connsiteX38" fmla="*/ 201691 w 322705"/>
                  <a:gd name="connsiteY38" fmla="*/ 24131 h 55465"/>
                  <a:gd name="connsiteX39" fmla="*/ 218979 w 322705"/>
                  <a:gd name="connsiteY39" fmla="*/ 28093 h 55465"/>
                  <a:gd name="connsiteX40" fmla="*/ 242029 w 322705"/>
                  <a:gd name="connsiteY40" fmla="*/ 33495 h 55465"/>
                  <a:gd name="connsiteX41" fmla="*/ 260037 w 322705"/>
                  <a:gd name="connsiteY41" fmla="*/ 37097 h 55465"/>
                  <a:gd name="connsiteX42" fmla="*/ 274084 w 322705"/>
                  <a:gd name="connsiteY42" fmla="*/ 39618 h 55465"/>
                  <a:gd name="connsiteX43" fmla="*/ 291732 w 322705"/>
                  <a:gd name="connsiteY43" fmla="*/ 45020 h 55465"/>
                  <a:gd name="connsiteX44" fmla="*/ 305418 w 322705"/>
                  <a:gd name="connsiteY44" fmla="*/ 49342 h 55465"/>
                  <a:gd name="connsiteX45" fmla="*/ 313702 w 322705"/>
                  <a:gd name="connsiteY45" fmla="*/ 51863 h 55465"/>
                  <a:gd name="connsiteX46" fmla="*/ 322706 w 322705"/>
                  <a:gd name="connsiteY46" fmla="*/ 55465 h 55465"/>
                  <a:gd name="connsiteX47" fmla="*/ 296774 w 322705"/>
                  <a:gd name="connsiteY47" fmla="*/ 46101 h 55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22705" h="55465">
                    <a:moveTo>
                      <a:pt x="294973" y="46461"/>
                    </a:moveTo>
                    <a:cubicBezTo>
                      <a:pt x="269402" y="37457"/>
                      <a:pt x="246711" y="30614"/>
                      <a:pt x="256436" y="32775"/>
                    </a:cubicBezTo>
                    <a:cubicBezTo>
                      <a:pt x="243110" y="29533"/>
                      <a:pt x="233025" y="26292"/>
                      <a:pt x="225102" y="24491"/>
                    </a:cubicBezTo>
                    <a:cubicBezTo>
                      <a:pt x="217178" y="22690"/>
                      <a:pt x="211776" y="21610"/>
                      <a:pt x="207814" y="20529"/>
                    </a:cubicBezTo>
                    <a:cubicBezTo>
                      <a:pt x="199890" y="18728"/>
                      <a:pt x="197729" y="18728"/>
                      <a:pt x="194128" y="19089"/>
                    </a:cubicBezTo>
                    <a:cubicBezTo>
                      <a:pt x="185484" y="17288"/>
                      <a:pt x="176480" y="15847"/>
                      <a:pt x="168556" y="14407"/>
                    </a:cubicBezTo>
                    <a:cubicBezTo>
                      <a:pt x="160633" y="12966"/>
                      <a:pt x="154150" y="11525"/>
                      <a:pt x="149828" y="10805"/>
                    </a:cubicBezTo>
                    <a:cubicBezTo>
                      <a:pt x="141184" y="9004"/>
                      <a:pt x="141904" y="8284"/>
                      <a:pt x="162073" y="11165"/>
                    </a:cubicBezTo>
                    <a:cubicBezTo>
                      <a:pt x="153789" y="9724"/>
                      <a:pt x="145145" y="8284"/>
                      <a:pt x="136862" y="7203"/>
                    </a:cubicBezTo>
                    <a:lnTo>
                      <a:pt x="111290" y="4322"/>
                    </a:lnTo>
                    <a:lnTo>
                      <a:pt x="98685" y="2881"/>
                    </a:lnTo>
                    <a:cubicBezTo>
                      <a:pt x="94363" y="2521"/>
                      <a:pt x="90041" y="2161"/>
                      <a:pt x="86079" y="1801"/>
                    </a:cubicBezTo>
                    <a:lnTo>
                      <a:pt x="60507" y="360"/>
                    </a:lnTo>
                    <a:lnTo>
                      <a:pt x="91121" y="2881"/>
                    </a:lnTo>
                    <a:cubicBezTo>
                      <a:pt x="96163" y="2881"/>
                      <a:pt x="101206" y="3962"/>
                      <a:pt x="106248" y="4682"/>
                    </a:cubicBezTo>
                    <a:lnTo>
                      <a:pt x="121375" y="6843"/>
                    </a:lnTo>
                    <a:cubicBezTo>
                      <a:pt x="117053" y="6843"/>
                      <a:pt x="109129" y="6123"/>
                      <a:pt x="98685" y="4682"/>
                    </a:cubicBezTo>
                    <a:cubicBezTo>
                      <a:pt x="88600" y="3602"/>
                      <a:pt x="76354" y="2881"/>
                      <a:pt x="63749" y="1801"/>
                    </a:cubicBezTo>
                    <a:cubicBezTo>
                      <a:pt x="51503" y="360"/>
                      <a:pt x="38898" y="360"/>
                      <a:pt x="28453" y="360"/>
                    </a:cubicBezTo>
                    <a:cubicBezTo>
                      <a:pt x="18008" y="360"/>
                      <a:pt x="9004" y="360"/>
                      <a:pt x="4322" y="720"/>
                    </a:cubicBezTo>
                    <a:lnTo>
                      <a:pt x="3242" y="720"/>
                    </a:lnTo>
                    <a:cubicBezTo>
                      <a:pt x="3242" y="720"/>
                      <a:pt x="0" y="0"/>
                      <a:pt x="0" y="0"/>
                    </a:cubicBezTo>
                    <a:cubicBezTo>
                      <a:pt x="0" y="0"/>
                      <a:pt x="0" y="0"/>
                      <a:pt x="0" y="0"/>
                    </a:cubicBezTo>
                    <a:lnTo>
                      <a:pt x="0" y="0"/>
                    </a:lnTo>
                    <a:cubicBezTo>
                      <a:pt x="0" y="0"/>
                      <a:pt x="2161" y="720"/>
                      <a:pt x="2161" y="720"/>
                    </a:cubicBezTo>
                    <a:lnTo>
                      <a:pt x="4682" y="720"/>
                    </a:lnTo>
                    <a:cubicBezTo>
                      <a:pt x="4682" y="720"/>
                      <a:pt x="32415" y="1441"/>
                      <a:pt x="32415" y="1441"/>
                    </a:cubicBezTo>
                    <a:cubicBezTo>
                      <a:pt x="41779" y="1441"/>
                      <a:pt x="50783" y="1441"/>
                      <a:pt x="60147" y="2521"/>
                    </a:cubicBezTo>
                    <a:cubicBezTo>
                      <a:pt x="78515" y="3962"/>
                      <a:pt x="96884" y="5042"/>
                      <a:pt x="115252" y="7563"/>
                    </a:cubicBezTo>
                    <a:lnTo>
                      <a:pt x="109850" y="7563"/>
                    </a:lnTo>
                    <a:cubicBezTo>
                      <a:pt x="122455" y="9004"/>
                      <a:pt x="140824" y="10445"/>
                      <a:pt x="158111" y="14046"/>
                    </a:cubicBezTo>
                    <a:cubicBezTo>
                      <a:pt x="166755" y="15487"/>
                      <a:pt x="175039" y="17288"/>
                      <a:pt x="182242" y="18368"/>
                    </a:cubicBezTo>
                    <a:cubicBezTo>
                      <a:pt x="189446" y="19809"/>
                      <a:pt x="195568" y="21610"/>
                      <a:pt x="199530" y="22330"/>
                    </a:cubicBezTo>
                    <a:cubicBezTo>
                      <a:pt x="198089" y="22330"/>
                      <a:pt x="197729" y="22330"/>
                      <a:pt x="195568" y="22330"/>
                    </a:cubicBezTo>
                    <a:cubicBezTo>
                      <a:pt x="193407" y="22330"/>
                      <a:pt x="192687" y="21970"/>
                      <a:pt x="190166" y="21250"/>
                    </a:cubicBezTo>
                    <a:cubicBezTo>
                      <a:pt x="187645" y="20529"/>
                      <a:pt x="184043" y="19809"/>
                      <a:pt x="179361" y="19089"/>
                    </a:cubicBezTo>
                    <a:cubicBezTo>
                      <a:pt x="181522" y="19449"/>
                      <a:pt x="183323" y="19809"/>
                      <a:pt x="185484" y="20169"/>
                    </a:cubicBezTo>
                    <a:cubicBezTo>
                      <a:pt x="187285" y="20529"/>
                      <a:pt x="189446" y="20889"/>
                      <a:pt x="191246" y="21610"/>
                    </a:cubicBezTo>
                    <a:cubicBezTo>
                      <a:pt x="194848" y="22330"/>
                      <a:pt x="198450" y="23411"/>
                      <a:pt x="201691" y="24131"/>
                    </a:cubicBezTo>
                    <a:cubicBezTo>
                      <a:pt x="208174" y="25572"/>
                      <a:pt x="213937" y="27012"/>
                      <a:pt x="218979" y="28093"/>
                    </a:cubicBezTo>
                    <a:cubicBezTo>
                      <a:pt x="229063" y="30254"/>
                      <a:pt x="236267" y="32415"/>
                      <a:pt x="242029" y="33495"/>
                    </a:cubicBezTo>
                    <a:cubicBezTo>
                      <a:pt x="253194" y="36376"/>
                      <a:pt x="256796" y="36737"/>
                      <a:pt x="260037" y="37097"/>
                    </a:cubicBezTo>
                    <a:cubicBezTo>
                      <a:pt x="263279" y="37457"/>
                      <a:pt x="265440" y="37457"/>
                      <a:pt x="274084" y="39618"/>
                    </a:cubicBezTo>
                    <a:cubicBezTo>
                      <a:pt x="278046" y="40698"/>
                      <a:pt x="283808" y="42499"/>
                      <a:pt x="291732" y="45020"/>
                    </a:cubicBezTo>
                    <a:cubicBezTo>
                      <a:pt x="295694" y="46101"/>
                      <a:pt x="300015" y="47541"/>
                      <a:pt x="305418" y="49342"/>
                    </a:cubicBezTo>
                    <a:cubicBezTo>
                      <a:pt x="307939" y="50063"/>
                      <a:pt x="310820" y="51143"/>
                      <a:pt x="313702" y="51863"/>
                    </a:cubicBezTo>
                    <a:cubicBezTo>
                      <a:pt x="316583" y="52944"/>
                      <a:pt x="319464" y="54024"/>
                      <a:pt x="322706" y="55465"/>
                    </a:cubicBezTo>
                    <a:cubicBezTo>
                      <a:pt x="316223" y="52944"/>
                      <a:pt x="307939" y="50063"/>
                      <a:pt x="296774" y="46101"/>
                    </a:cubicBezTo>
                    <a:close/>
                  </a:path>
                </a:pathLst>
              </a:custGeom>
              <a:solidFill>
                <a:schemeClr val="accent2"/>
              </a:solidFill>
              <a:ln w="0" cap="flat">
                <a:noFill/>
                <a:prstDash val="solid"/>
                <a:miter/>
              </a:ln>
            </p:spPr>
            <p:txBody>
              <a:bodyPr rtlCol="0" anchor="ctr"/>
              <a:lstStyle/>
              <a:p>
                <a:endParaRPr lang="en-US" sz="744"/>
              </a:p>
            </p:txBody>
          </p:sp>
          <p:sp>
            <p:nvSpPr>
              <p:cNvPr id="1176" name="Freeform: Shape 1175">
                <a:extLst>
                  <a:ext uri="{FF2B5EF4-FFF2-40B4-BE49-F238E27FC236}">
                    <a16:creationId xmlns:a16="http://schemas.microsoft.com/office/drawing/2014/main" id="{AE2232EB-43FC-532D-533F-408878F19255}"/>
                  </a:ext>
                </a:extLst>
              </p:cNvPr>
              <p:cNvSpPr/>
              <p:nvPr/>
            </p:nvSpPr>
            <p:spPr>
              <a:xfrm>
                <a:off x="11254011" y="2910930"/>
                <a:ext cx="262440" cy="136984"/>
              </a:xfrm>
              <a:custGeom>
                <a:avLst/>
                <a:gdLst>
                  <a:gd name="connsiteX0" fmla="*/ 95083 w 262440"/>
                  <a:gd name="connsiteY0" fmla="*/ 38177 h 136984"/>
                  <a:gd name="connsiteX1" fmla="*/ 116332 w 262440"/>
                  <a:gd name="connsiteY1" fmla="*/ 47541 h 136984"/>
                  <a:gd name="connsiteX2" fmla="*/ 127137 w 262440"/>
                  <a:gd name="connsiteY2" fmla="*/ 52224 h 136984"/>
                  <a:gd name="connsiteX3" fmla="*/ 137582 w 262440"/>
                  <a:gd name="connsiteY3" fmla="*/ 57266 h 136984"/>
                  <a:gd name="connsiteX4" fmla="*/ 154510 w 262440"/>
                  <a:gd name="connsiteY4" fmla="*/ 67350 h 136984"/>
                  <a:gd name="connsiteX5" fmla="*/ 171077 w 262440"/>
                  <a:gd name="connsiteY5" fmla="*/ 77435 h 136984"/>
                  <a:gd name="connsiteX6" fmla="*/ 203852 w 262440"/>
                  <a:gd name="connsiteY6" fmla="*/ 99045 h 136984"/>
                  <a:gd name="connsiteX7" fmla="*/ 221140 w 262440"/>
                  <a:gd name="connsiteY7" fmla="*/ 108049 h 136984"/>
                  <a:gd name="connsiteX8" fmla="*/ 192327 w 262440"/>
                  <a:gd name="connsiteY8" fmla="*/ 88960 h 136984"/>
                  <a:gd name="connsiteX9" fmla="*/ 198449 w 262440"/>
                  <a:gd name="connsiteY9" fmla="*/ 92202 h 136984"/>
                  <a:gd name="connsiteX10" fmla="*/ 203492 w 262440"/>
                  <a:gd name="connsiteY10" fmla="*/ 95083 h 136984"/>
                  <a:gd name="connsiteX11" fmla="*/ 209254 w 262440"/>
                  <a:gd name="connsiteY11" fmla="*/ 99045 h 136984"/>
                  <a:gd name="connsiteX12" fmla="*/ 236267 w 262440"/>
                  <a:gd name="connsiteY12" fmla="*/ 117773 h 136984"/>
                  <a:gd name="connsiteX13" fmla="*/ 260037 w 262440"/>
                  <a:gd name="connsiteY13" fmla="*/ 134341 h 136984"/>
                  <a:gd name="connsiteX14" fmla="*/ 169276 w 262440"/>
                  <a:gd name="connsiteY14" fmla="*/ 72753 h 136984"/>
                  <a:gd name="connsiteX15" fmla="*/ 135061 w 262440"/>
                  <a:gd name="connsiteY15" fmla="*/ 52584 h 136984"/>
                  <a:gd name="connsiteX16" fmla="*/ 119574 w 262440"/>
                  <a:gd name="connsiteY16" fmla="*/ 44300 h 136984"/>
                  <a:gd name="connsiteX17" fmla="*/ 105167 w 262440"/>
                  <a:gd name="connsiteY17" fmla="*/ 36737 h 136984"/>
                  <a:gd name="connsiteX18" fmla="*/ 91841 w 262440"/>
                  <a:gd name="connsiteY18" fmla="*/ 29893 h 136984"/>
                  <a:gd name="connsiteX19" fmla="*/ 79596 w 262440"/>
                  <a:gd name="connsiteY19" fmla="*/ 24131 h 136984"/>
                  <a:gd name="connsiteX20" fmla="*/ 59067 w 262440"/>
                  <a:gd name="connsiteY20" fmla="*/ 14407 h 136984"/>
                  <a:gd name="connsiteX21" fmla="*/ 41419 w 262440"/>
                  <a:gd name="connsiteY21" fmla="*/ 7924 h 136984"/>
                  <a:gd name="connsiteX22" fmla="*/ 20529 w 262440"/>
                  <a:gd name="connsiteY22" fmla="*/ 720 h 136984"/>
                  <a:gd name="connsiteX23" fmla="*/ 34215 w 262440"/>
                  <a:gd name="connsiteY23" fmla="*/ 6123 h 136984"/>
                  <a:gd name="connsiteX24" fmla="*/ 35296 w 262440"/>
                  <a:gd name="connsiteY24" fmla="*/ 9724 h 136984"/>
                  <a:gd name="connsiteX25" fmla="*/ 47902 w 262440"/>
                  <a:gd name="connsiteY25" fmla="*/ 14407 h 136984"/>
                  <a:gd name="connsiteX26" fmla="*/ 60147 w 262440"/>
                  <a:gd name="connsiteY26" fmla="*/ 19809 h 136984"/>
                  <a:gd name="connsiteX27" fmla="*/ 85719 w 262440"/>
                  <a:gd name="connsiteY27" fmla="*/ 31334 h 136984"/>
                  <a:gd name="connsiteX28" fmla="*/ 64469 w 262440"/>
                  <a:gd name="connsiteY28" fmla="*/ 22690 h 136984"/>
                  <a:gd name="connsiteX29" fmla="*/ 43220 w 262440"/>
                  <a:gd name="connsiteY29" fmla="*/ 14407 h 136984"/>
                  <a:gd name="connsiteX30" fmla="*/ 21610 w 262440"/>
                  <a:gd name="connsiteY30" fmla="*/ 6843 h 136984"/>
                  <a:gd name="connsiteX31" fmla="*/ 10805 w 262440"/>
                  <a:gd name="connsiteY31" fmla="*/ 3241 h 136984"/>
                  <a:gd name="connsiteX32" fmla="*/ 0 w 262440"/>
                  <a:gd name="connsiteY32" fmla="*/ 0 h 136984"/>
                  <a:gd name="connsiteX33" fmla="*/ 28813 w 262440"/>
                  <a:gd name="connsiteY33" fmla="*/ 12606 h 136984"/>
                  <a:gd name="connsiteX34" fmla="*/ 48262 w 262440"/>
                  <a:gd name="connsiteY34" fmla="*/ 20529 h 136984"/>
                  <a:gd name="connsiteX35" fmla="*/ 68791 w 262440"/>
                  <a:gd name="connsiteY35" fmla="*/ 29893 h 136984"/>
                  <a:gd name="connsiteX36" fmla="*/ 89320 w 262440"/>
                  <a:gd name="connsiteY36" fmla="*/ 39258 h 136984"/>
                  <a:gd name="connsiteX37" fmla="*/ 108769 w 262440"/>
                  <a:gd name="connsiteY37" fmla="*/ 49342 h 136984"/>
                  <a:gd name="connsiteX38" fmla="*/ 126057 w 262440"/>
                  <a:gd name="connsiteY38" fmla="*/ 58346 h 136984"/>
                  <a:gd name="connsiteX39" fmla="*/ 139383 w 262440"/>
                  <a:gd name="connsiteY39" fmla="*/ 66270 h 136984"/>
                  <a:gd name="connsiteX40" fmla="*/ 131819 w 262440"/>
                  <a:gd name="connsiteY40" fmla="*/ 59787 h 136984"/>
                  <a:gd name="connsiteX41" fmla="*/ 129298 w 262440"/>
                  <a:gd name="connsiteY41" fmla="*/ 57986 h 136984"/>
                  <a:gd name="connsiteX42" fmla="*/ 95803 w 262440"/>
                  <a:gd name="connsiteY42" fmla="*/ 39618 h 13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262440" h="136984">
                    <a:moveTo>
                      <a:pt x="95083" y="38177"/>
                    </a:moveTo>
                    <a:lnTo>
                      <a:pt x="116332" y="47541"/>
                    </a:lnTo>
                    <a:lnTo>
                      <a:pt x="127137" y="52224"/>
                    </a:lnTo>
                    <a:cubicBezTo>
                      <a:pt x="130739" y="54024"/>
                      <a:pt x="133980" y="55825"/>
                      <a:pt x="137582" y="57266"/>
                    </a:cubicBezTo>
                    <a:lnTo>
                      <a:pt x="154510" y="67350"/>
                    </a:lnTo>
                    <a:cubicBezTo>
                      <a:pt x="160272" y="70592"/>
                      <a:pt x="165675" y="73833"/>
                      <a:pt x="171077" y="77435"/>
                    </a:cubicBezTo>
                    <a:cubicBezTo>
                      <a:pt x="181882" y="84638"/>
                      <a:pt x="193047" y="91481"/>
                      <a:pt x="203852" y="99045"/>
                    </a:cubicBezTo>
                    <a:cubicBezTo>
                      <a:pt x="204932" y="99045"/>
                      <a:pt x="252114" y="131099"/>
                      <a:pt x="221140" y="108049"/>
                    </a:cubicBezTo>
                    <a:cubicBezTo>
                      <a:pt x="215017" y="103727"/>
                      <a:pt x="202771" y="95083"/>
                      <a:pt x="192327" y="88960"/>
                    </a:cubicBezTo>
                    <a:cubicBezTo>
                      <a:pt x="193407" y="89320"/>
                      <a:pt x="195568" y="90401"/>
                      <a:pt x="198449" y="92202"/>
                    </a:cubicBezTo>
                    <a:cubicBezTo>
                      <a:pt x="199890" y="92922"/>
                      <a:pt x="201691" y="94002"/>
                      <a:pt x="203492" y="95083"/>
                    </a:cubicBezTo>
                    <a:cubicBezTo>
                      <a:pt x="205293" y="96163"/>
                      <a:pt x="207093" y="97604"/>
                      <a:pt x="209254" y="99045"/>
                    </a:cubicBezTo>
                    <a:cubicBezTo>
                      <a:pt x="217178" y="104807"/>
                      <a:pt x="227262" y="111650"/>
                      <a:pt x="236267" y="117773"/>
                    </a:cubicBezTo>
                    <a:cubicBezTo>
                      <a:pt x="253915" y="131099"/>
                      <a:pt x="268321" y="142264"/>
                      <a:pt x="260037" y="134341"/>
                    </a:cubicBezTo>
                    <a:cubicBezTo>
                      <a:pt x="210695" y="96524"/>
                      <a:pt x="202051" y="92202"/>
                      <a:pt x="169276" y="72753"/>
                    </a:cubicBezTo>
                    <a:cubicBezTo>
                      <a:pt x="157031" y="65550"/>
                      <a:pt x="145506" y="59067"/>
                      <a:pt x="135061" y="52584"/>
                    </a:cubicBezTo>
                    <a:cubicBezTo>
                      <a:pt x="129659" y="49342"/>
                      <a:pt x="124616" y="46821"/>
                      <a:pt x="119574" y="44300"/>
                    </a:cubicBezTo>
                    <a:cubicBezTo>
                      <a:pt x="114532" y="41779"/>
                      <a:pt x="109850" y="39258"/>
                      <a:pt x="105167" y="36737"/>
                    </a:cubicBezTo>
                    <a:cubicBezTo>
                      <a:pt x="100485" y="34215"/>
                      <a:pt x="96163" y="32054"/>
                      <a:pt x="91841" y="29893"/>
                    </a:cubicBezTo>
                    <a:cubicBezTo>
                      <a:pt x="87519" y="27733"/>
                      <a:pt x="83558" y="25932"/>
                      <a:pt x="79596" y="24131"/>
                    </a:cubicBezTo>
                    <a:cubicBezTo>
                      <a:pt x="72033" y="20529"/>
                      <a:pt x="65189" y="17288"/>
                      <a:pt x="59067" y="14407"/>
                    </a:cubicBezTo>
                    <a:cubicBezTo>
                      <a:pt x="51503" y="10805"/>
                      <a:pt x="46461" y="9724"/>
                      <a:pt x="41419" y="7924"/>
                    </a:cubicBezTo>
                    <a:cubicBezTo>
                      <a:pt x="36376" y="6123"/>
                      <a:pt x="30614" y="4322"/>
                      <a:pt x="20529" y="720"/>
                    </a:cubicBezTo>
                    <a:cubicBezTo>
                      <a:pt x="24851" y="2521"/>
                      <a:pt x="29173" y="3962"/>
                      <a:pt x="34215" y="6123"/>
                    </a:cubicBezTo>
                    <a:lnTo>
                      <a:pt x="35296" y="9724"/>
                    </a:lnTo>
                    <a:cubicBezTo>
                      <a:pt x="39618" y="11165"/>
                      <a:pt x="43580" y="12606"/>
                      <a:pt x="47902" y="14407"/>
                    </a:cubicBezTo>
                    <a:cubicBezTo>
                      <a:pt x="51863" y="15847"/>
                      <a:pt x="55825" y="18008"/>
                      <a:pt x="60147" y="19809"/>
                    </a:cubicBezTo>
                    <a:cubicBezTo>
                      <a:pt x="68431" y="23411"/>
                      <a:pt x="76715" y="27372"/>
                      <a:pt x="85719" y="31334"/>
                    </a:cubicBezTo>
                    <a:lnTo>
                      <a:pt x="64469" y="22690"/>
                    </a:lnTo>
                    <a:cubicBezTo>
                      <a:pt x="57266" y="19809"/>
                      <a:pt x="50423" y="16928"/>
                      <a:pt x="43220" y="14407"/>
                    </a:cubicBezTo>
                    <a:lnTo>
                      <a:pt x="21610" y="6843"/>
                    </a:lnTo>
                    <a:lnTo>
                      <a:pt x="10805" y="3241"/>
                    </a:lnTo>
                    <a:cubicBezTo>
                      <a:pt x="7203" y="1801"/>
                      <a:pt x="3602" y="1080"/>
                      <a:pt x="0" y="0"/>
                    </a:cubicBezTo>
                    <a:cubicBezTo>
                      <a:pt x="6843" y="2881"/>
                      <a:pt x="16927" y="7563"/>
                      <a:pt x="28813" y="12606"/>
                    </a:cubicBezTo>
                    <a:cubicBezTo>
                      <a:pt x="34936" y="15127"/>
                      <a:pt x="41419" y="17648"/>
                      <a:pt x="48262" y="20529"/>
                    </a:cubicBezTo>
                    <a:cubicBezTo>
                      <a:pt x="54745" y="23411"/>
                      <a:pt x="61948" y="26652"/>
                      <a:pt x="68791" y="29893"/>
                    </a:cubicBezTo>
                    <a:cubicBezTo>
                      <a:pt x="75634" y="33135"/>
                      <a:pt x="82837" y="36016"/>
                      <a:pt x="89320" y="39258"/>
                    </a:cubicBezTo>
                    <a:cubicBezTo>
                      <a:pt x="95803" y="42859"/>
                      <a:pt x="102646" y="46101"/>
                      <a:pt x="108769" y="49342"/>
                    </a:cubicBezTo>
                    <a:cubicBezTo>
                      <a:pt x="114892" y="52584"/>
                      <a:pt x="120654" y="55465"/>
                      <a:pt x="126057" y="58346"/>
                    </a:cubicBezTo>
                    <a:cubicBezTo>
                      <a:pt x="131099" y="61228"/>
                      <a:pt x="135781" y="64109"/>
                      <a:pt x="139383" y="66270"/>
                    </a:cubicBezTo>
                    <a:cubicBezTo>
                      <a:pt x="120654" y="54024"/>
                      <a:pt x="128578" y="58346"/>
                      <a:pt x="131819" y="59787"/>
                    </a:cubicBezTo>
                    <a:cubicBezTo>
                      <a:pt x="133260" y="60507"/>
                      <a:pt x="133980" y="60867"/>
                      <a:pt x="129298" y="57986"/>
                    </a:cubicBezTo>
                    <a:cubicBezTo>
                      <a:pt x="124616" y="55105"/>
                      <a:pt x="114892" y="50063"/>
                      <a:pt x="95803" y="39618"/>
                    </a:cubicBezTo>
                    <a:close/>
                  </a:path>
                </a:pathLst>
              </a:custGeom>
              <a:solidFill>
                <a:schemeClr val="accent2"/>
              </a:solidFill>
              <a:ln w="0" cap="flat">
                <a:noFill/>
                <a:prstDash val="solid"/>
                <a:miter/>
              </a:ln>
            </p:spPr>
            <p:txBody>
              <a:bodyPr rtlCol="0" anchor="ctr"/>
              <a:lstStyle/>
              <a:p>
                <a:endParaRPr lang="en-US" sz="744"/>
              </a:p>
            </p:txBody>
          </p:sp>
          <p:sp>
            <p:nvSpPr>
              <p:cNvPr id="1177" name="Freeform: Shape 1176">
                <a:extLst>
                  <a:ext uri="{FF2B5EF4-FFF2-40B4-BE49-F238E27FC236}">
                    <a16:creationId xmlns:a16="http://schemas.microsoft.com/office/drawing/2014/main" id="{5FF7F093-6951-2271-C714-3793D62B3026}"/>
                  </a:ext>
                </a:extLst>
              </p:cNvPr>
              <p:cNvSpPr/>
              <p:nvPr/>
            </p:nvSpPr>
            <p:spPr>
              <a:xfrm>
                <a:off x="11272019" y="2910210"/>
                <a:ext cx="2160" cy="720"/>
              </a:xfrm>
              <a:custGeom>
                <a:avLst/>
                <a:gdLst>
                  <a:gd name="connsiteX0" fmla="*/ 2161 w 2160"/>
                  <a:gd name="connsiteY0" fmla="*/ 720 h 720"/>
                  <a:gd name="connsiteX1" fmla="*/ 0 w 2160"/>
                  <a:gd name="connsiteY1" fmla="*/ 0 h 720"/>
                  <a:gd name="connsiteX2" fmla="*/ 2161 w 2160"/>
                  <a:gd name="connsiteY2" fmla="*/ 720 h 720"/>
                </a:gdLst>
                <a:ahLst/>
                <a:cxnLst>
                  <a:cxn ang="0">
                    <a:pos x="connsiteX0" y="connsiteY0"/>
                  </a:cxn>
                  <a:cxn ang="0">
                    <a:pos x="connsiteX1" y="connsiteY1"/>
                  </a:cxn>
                  <a:cxn ang="0">
                    <a:pos x="connsiteX2" y="connsiteY2"/>
                  </a:cxn>
                </a:cxnLst>
                <a:rect l="l" t="t" r="r" b="b"/>
                <a:pathLst>
                  <a:path w="2160" h="720">
                    <a:moveTo>
                      <a:pt x="2161" y="720"/>
                    </a:moveTo>
                    <a:cubicBezTo>
                      <a:pt x="1441" y="720"/>
                      <a:pt x="720" y="0"/>
                      <a:pt x="0" y="0"/>
                    </a:cubicBezTo>
                    <a:cubicBezTo>
                      <a:pt x="720" y="0"/>
                      <a:pt x="1441" y="720"/>
                      <a:pt x="2161" y="720"/>
                    </a:cubicBezTo>
                    <a:close/>
                  </a:path>
                </a:pathLst>
              </a:custGeom>
              <a:solidFill>
                <a:schemeClr val="accent2"/>
              </a:solidFill>
              <a:ln w="0" cap="flat">
                <a:noFill/>
                <a:prstDash val="solid"/>
                <a:miter/>
              </a:ln>
            </p:spPr>
            <p:txBody>
              <a:bodyPr rtlCol="0" anchor="ctr"/>
              <a:lstStyle/>
              <a:p>
                <a:endParaRPr lang="en-US" sz="744"/>
              </a:p>
            </p:txBody>
          </p:sp>
          <p:sp>
            <p:nvSpPr>
              <p:cNvPr id="1178" name="Freeform: Shape 1177">
                <a:extLst>
                  <a:ext uri="{FF2B5EF4-FFF2-40B4-BE49-F238E27FC236}">
                    <a16:creationId xmlns:a16="http://schemas.microsoft.com/office/drawing/2014/main" id="{745A6E85-3851-7666-5824-E52E1C7D8310}"/>
                  </a:ext>
                </a:extLst>
              </p:cNvPr>
              <p:cNvSpPr/>
              <p:nvPr/>
            </p:nvSpPr>
            <p:spPr>
              <a:xfrm>
                <a:off x="8540186" y="5441792"/>
                <a:ext cx="200610" cy="221139"/>
              </a:xfrm>
              <a:custGeom>
                <a:avLst/>
                <a:gdLst>
                  <a:gd name="connsiteX0" fmla="*/ 62308 w 200610"/>
                  <a:gd name="connsiteY0" fmla="*/ 83558 h 221139"/>
                  <a:gd name="connsiteX1" fmla="*/ 43580 w 200610"/>
                  <a:gd name="connsiteY1" fmla="*/ 61588 h 221139"/>
                  <a:gd name="connsiteX2" fmla="*/ 60867 w 200610"/>
                  <a:gd name="connsiteY2" fmla="*/ 83558 h 221139"/>
                  <a:gd name="connsiteX3" fmla="*/ 65189 w 200610"/>
                  <a:gd name="connsiteY3" fmla="*/ 88960 h 221139"/>
                  <a:gd name="connsiteX4" fmla="*/ 69872 w 200610"/>
                  <a:gd name="connsiteY4" fmla="*/ 94363 h 221139"/>
                  <a:gd name="connsiteX5" fmla="*/ 79236 w 200610"/>
                  <a:gd name="connsiteY5" fmla="*/ 104807 h 221139"/>
                  <a:gd name="connsiteX6" fmla="*/ 88600 w 200610"/>
                  <a:gd name="connsiteY6" fmla="*/ 115252 h 221139"/>
                  <a:gd name="connsiteX7" fmla="*/ 97964 w 200610"/>
                  <a:gd name="connsiteY7" fmla="*/ 125697 h 221139"/>
                  <a:gd name="connsiteX8" fmla="*/ 117413 w 200610"/>
                  <a:gd name="connsiteY8" fmla="*/ 145866 h 221139"/>
                  <a:gd name="connsiteX9" fmla="*/ 137222 w 200610"/>
                  <a:gd name="connsiteY9" fmla="*/ 165675 h 221139"/>
                  <a:gd name="connsiteX10" fmla="*/ 157751 w 200610"/>
                  <a:gd name="connsiteY10" fmla="*/ 185124 h 221139"/>
                  <a:gd name="connsiteX11" fmla="*/ 179001 w 200610"/>
                  <a:gd name="connsiteY11" fmla="*/ 203492 h 221139"/>
                  <a:gd name="connsiteX12" fmla="*/ 189446 w 200610"/>
                  <a:gd name="connsiteY12" fmla="*/ 212496 h 221139"/>
                  <a:gd name="connsiteX13" fmla="*/ 200611 w 200610"/>
                  <a:gd name="connsiteY13" fmla="*/ 221140 h 221139"/>
                  <a:gd name="connsiteX14" fmla="*/ 190526 w 200610"/>
                  <a:gd name="connsiteY14" fmla="*/ 212136 h 221139"/>
                  <a:gd name="connsiteX15" fmla="*/ 176120 w 200610"/>
                  <a:gd name="connsiteY15" fmla="*/ 198810 h 221139"/>
                  <a:gd name="connsiteX16" fmla="*/ 180081 w 200610"/>
                  <a:gd name="connsiteY16" fmla="*/ 200971 h 221139"/>
                  <a:gd name="connsiteX17" fmla="*/ 145146 w 200610"/>
                  <a:gd name="connsiteY17" fmla="*/ 169276 h 221139"/>
                  <a:gd name="connsiteX18" fmla="*/ 126777 w 200610"/>
                  <a:gd name="connsiteY18" fmla="*/ 152709 h 221139"/>
                  <a:gd name="connsiteX19" fmla="*/ 116333 w 200610"/>
                  <a:gd name="connsiteY19" fmla="*/ 142985 h 221139"/>
                  <a:gd name="connsiteX20" fmla="*/ 128578 w 200610"/>
                  <a:gd name="connsiteY20" fmla="*/ 153789 h 221139"/>
                  <a:gd name="connsiteX21" fmla="*/ 94002 w 200610"/>
                  <a:gd name="connsiteY21" fmla="*/ 113451 h 221139"/>
                  <a:gd name="connsiteX22" fmla="*/ 91121 w 200610"/>
                  <a:gd name="connsiteY22" fmla="*/ 110210 h 221139"/>
                  <a:gd name="connsiteX23" fmla="*/ 0 w 200610"/>
                  <a:gd name="connsiteY23" fmla="*/ 0 h 221139"/>
                  <a:gd name="connsiteX24" fmla="*/ 27733 w 200610"/>
                  <a:gd name="connsiteY24" fmla="*/ 39258 h 221139"/>
                  <a:gd name="connsiteX25" fmla="*/ 40338 w 200610"/>
                  <a:gd name="connsiteY25" fmla="*/ 55465 h 221139"/>
                  <a:gd name="connsiteX26" fmla="*/ 62668 w 200610"/>
                  <a:gd name="connsiteY26" fmla="*/ 83197 h 221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00610" h="221139">
                    <a:moveTo>
                      <a:pt x="62308" y="83558"/>
                    </a:moveTo>
                    <a:cubicBezTo>
                      <a:pt x="50063" y="68071"/>
                      <a:pt x="45741" y="63749"/>
                      <a:pt x="43580" y="61588"/>
                    </a:cubicBezTo>
                    <a:lnTo>
                      <a:pt x="60867" y="83558"/>
                    </a:lnTo>
                    <a:lnTo>
                      <a:pt x="65189" y="88960"/>
                    </a:lnTo>
                    <a:lnTo>
                      <a:pt x="69872" y="94363"/>
                    </a:lnTo>
                    <a:lnTo>
                      <a:pt x="79236" y="104807"/>
                    </a:lnTo>
                    <a:lnTo>
                      <a:pt x="88600" y="115252"/>
                    </a:lnTo>
                    <a:cubicBezTo>
                      <a:pt x="91481" y="118854"/>
                      <a:pt x="94723" y="122455"/>
                      <a:pt x="97964" y="125697"/>
                    </a:cubicBezTo>
                    <a:lnTo>
                      <a:pt x="117413" y="145866"/>
                    </a:lnTo>
                    <a:cubicBezTo>
                      <a:pt x="123896" y="152709"/>
                      <a:pt x="130739" y="159192"/>
                      <a:pt x="137222" y="165675"/>
                    </a:cubicBezTo>
                    <a:cubicBezTo>
                      <a:pt x="144065" y="172158"/>
                      <a:pt x="150548" y="178641"/>
                      <a:pt x="157751" y="185124"/>
                    </a:cubicBezTo>
                    <a:lnTo>
                      <a:pt x="179001" y="203492"/>
                    </a:lnTo>
                    <a:lnTo>
                      <a:pt x="189446" y="212496"/>
                    </a:lnTo>
                    <a:lnTo>
                      <a:pt x="200611" y="221140"/>
                    </a:lnTo>
                    <a:cubicBezTo>
                      <a:pt x="199530" y="220059"/>
                      <a:pt x="195208" y="216458"/>
                      <a:pt x="190526" y="212136"/>
                    </a:cubicBezTo>
                    <a:cubicBezTo>
                      <a:pt x="185844" y="207814"/>
                      <a:pt x="180441" y="202771"/>
                      <a:pt x="176120" y="198810"/>
                    </a:cubicBezTo>
                    <a:cubicBezTo>
                      <a:pt x="167476" y="190886"/>
                      <a:pt x="163874" y="187285"/>
                      <a:pt x="180081" y="200971"/>
                    </a:cubicBezTo>
                    <a:cubicBezTo>
                      <a:pt x="173238" y="194128"/>
                      <a:pt x="158111" y="181882"/>
                      <a:pt x="145146" y="169276"/>
                    </a:cubicBezTo>
                    <a:cubicBezTo>
                      <a:pt x="138663" y="163154"/>
                      <a:pt x="132180" y="157391"/>
                      <a:pt x="126777" y="152709"/>
                    </a:cubicBezTo>
                    <a:cubicBezTo>
                      <a:pt x="121735" y="148027"/>
                      <a:pt x="118133" y="144065"/>
                      <a:pt x="116333" y="142985"/>
                    </a:cubicBezTo>
                    <a:cubicBezTo>
                      <a:pt x="120294" y="146586"/>
                      <a:pt x="124256" y="150188"/>
                      <a:pt x="128578" y="153789"/>
                    </a:cubicBezTo>
                    <a:cubicBezTo>
                      <a:pt x="91121" y="118133"/>
                      <a:pt x="71312" y="88600"/>
                      <a:pt x="94002" y="113451"/>
                    </a:cubicBezTo>
                    <a:lnTo>
                      <a:pt x="91121" y="110210"/>
                    </a:lnTo>
                    <a:cubicBezTo>
                      <a:pt x="57626" y="76354"/>
                      <a:pt x="27733" y="39258"/>
                      <a:pt x="0" y="0"/>
                    </a:cubicBezTo>
                    <a:cubicBezTo>
                      <a:pt x="13686" y="22330"/>
                      <a:pt x="20889" y="29893"/>
                      <a:pt x="27733" y="39258"/>
                    </a:cubicBezTo>
                    <a:cubicBezTo>
                      <a:pt x="31334" y="43940"/>
                      <a:pt x="34936" y="48622"/>
                      <a:pt x="40338" y="55465"/>
                    </a:cubicBezTo>
                    <a:cubicBezTo>
                      <a:pt x="45741" y="61948"/>
                      <a:pt x="52944" y="70592"/>
                      <a:pt x="62668" y="83197"/>
                    </a:cubicBezTo>
                    <a:close/>
                  </a:path>
                </a:pathLst>
              </a:custGeom>
              <a:solidFill>
                <a:schemeClr val="accent2"/>
              </a:solidFill>
              <a:ln w="0" cap="flat">
                <a:noFill/>
                <a:prstDash val="solid"/>
                <a:miter/>
              </a:ln>
            </p:spPr>
            <p:txBody>
              <a:bodyPr rtlCol="0" anchor="ctr"/>
              <a:lstStyle/>
              <a:p>
                <a:endParaRPr lang="en-US" sz="744"/>
              </a:p>
            </p:txBody>
          </p:sp>
          <p:sp>
            <p:nvSpPr>
              <p:cNvPr id="1179" name="Freeform: Shape 1178">
                <a:extLst>
                  <a:ext uri="{FF2B5EF4-FFF2-40B4-BE49-F238E27FC236}">
                    <a16:creationId xmlns:a16="http://schemas.microsoft.com/office/drawing/2014/main" id="{19592AA8-33E0-86E2-2224-1DFA7C1A57D3}"/>
                  </a:ext>
                </a:extLst>
              </p:cNvPr>
              <p:cNvSpPr/>
              <p:nvPr/>
            </p:nvSpPr>
            <p:spPr>
              <a:xfrm>
                <a:off x="10600776" y="2837457"/>
                <a:ext cx="30153" cy="720"/>
              </a:xfrm>
              <a:custGeom>
                <a:avLst/>
                <a:gdLst>
                  <a:gd name="connsiteX0" fmla="*/ 30154 w 30153"/>
                  <a:gd name="connsiteY0" fmla="*/ 0 h 720"/>
                  <a:gd name="connsiteX1" fmla="*/ 981 w 30153"/>
                  <a:gd name="connsiteY1" fmla="*/ 720 h 720"/>
                  <a:gd name="connsiteX2" fmla="*/ 30154 w 30153"/>
                  <a:gd name="connsiteY2" fmla="*/ 0 h 720"/>
                </a:gdLst>
                <a:ahLst/>
                <a:cxnLst>
                  <a:cxn ang="0">
                    <a:pos x="connsiteX0" y="connsiteY0"/>
                  </a:cxn>
                  <a:cxn ang="0">
                    <a:pos x="connsiteX1" y="connsiteY1"/>
                  </a:cxn>
                  <a:cxn ang="0">
                    <a:pos x="connsiteX2" y="connsiteY2"/>
                  </a:cxn>
                </a:cxnLst>
                <a:rect l="l" t="t" r="r" b="b"/>
                <a:pathLst>
                  <a:path w="30153" h="720">
                    <a:moveTo>
                      <a:pt x="30154" y="0"/>
                    </a:moveTo>
                    <a:cubicBezTo>
                      <a:pt x="1341" y="0"/>
                      <a:pt x="-2261" y="720"/>
                      <a:pt x="981" y="720"/>
                    </a:cubicBezTo>
                    <a:cubicBezTo>
                      <a:pt x="11425" y="720"/>
                      <a:pt x="21150" y="360"/>
                      <a:pt x="30154" y="0"/>
                    </a:cubicBezTo>
                    <a:close/>
                  </a:path>
                </a:pathLst>
              </a:custGeom>
              <a:solidFill>
                <a:schemeClr val="accent2"/>
              </a:solidFill>
              <a:ln w="0" cap="flat">
                <a:noFill/>
                <a:prstDash val="solid"/>
                <a:miter/>
              </a:ln>
            </p:spPr>
            <p:txBody>
              <a:bodyPr rtlCol="0" anchor="ctr"/>
              <a:lstStyle/>
              <a:p>
                <a:endParaRPr lang="en-US" sz="744"/>
              </a:p>
            </p:txBody>
          </p:sp>
          <p:sp>
            <p:nvSpPr>
              <p:cNvPr id="1180" name="Freeform: Shape 1179">
                <a:extLst>
                  <a:ext uri="{FF2B5EF4-FFF2-40B4-BE49-F238E27FC236}">
                    <a16:creationId xmlns:a16="http://schemas.microsoft.com/office/drawing/2014/main" id="{2E4F98AB-43F9-947C-FDA8-FA92AF6CD20F}"/>
                  </a:ext>
                </a:extLst>
              </p:cNvPr>
              <p:cNvSpPr/>
              <p:nvPr/>
            </p:nvSpPr>
            <p:spPr>
              <a:xfrm>
                <a:off x="8497687" y="5376603"/>
                <a:ext cx="23770" cy="38537"/>
              </a:xfrm>
              <a:custGeom>
                <a:avLst/>
                <a:gdLst>
                  <a:gd name="connsiteX0" fmla="*/ 23411 w 23770"/>
                  <a:gd name="connsiteY0" fmla="*/ 38177 h 38537"/>
                  <a:gd name="connsiteX1" fmla="*/ 11525 w 23770"/>
                  <a:gd name="connsiteY1" fmla="*/ 19089 h 38537"/>
                  <a:gd name="connsiteX2" fmla="*/ 5402 w 23770"/>
                  <a:gd name="connsiteY2" fmla="*/ 9724 h 38537"/>
                  <a:gd name="connsiteX3" fmla="*/ 0 w 23770"/>
                  <a:gd name="connsiteY3" fmla="*/ 0 h 38537"/>
                  <a:gd name="connsiteX4" fmla="*/ 6483 w 23770"/>
                  <a:gd name="connsiteY4" fmla="*/ 11525 h 38537"/>
                  <a:gd name="connsiteX5" fmla="*/ 12966 w 23770"/>
                  <a:gd name="connsiteY5" fmla="*/ 21610 h 38537"/>
                  <a:gd name="connsiteX6" fmla="*/ 23771 w 23770"/>
                  <a:gd name="connsiteY6" fmla="*/ 38537 h 38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770" h="38537">
                    <a:moveTo>
                      <a:pt x="23411" y="38177"/>
                    </a:moveTo>
                    <a:lnTo>
                      <a:pt x="11525" y="19089"/>
                    </a:lnTo>
                    <a:lnTo>
                      <a:pt x="5402" y="9724"/>
                    </a:lnTo>
                    <a:lnTo>
                      <a:pt x="0" y="0"/>
                    </a:lnTo>
                    <a:cubicBezTo>
                      <a:pt x="2161" y="3962"/>
                      <a:pt x="4322" y="7923"/>
                      <a:pt x="6483" y="11525"/>
                    </a:cubicBezTo>
                    <a:cubicBezTo>
                      <a:pt x="8644" y="15127"/>
                      <a:pt x="10805" y="18368"/>
                      <a:pt x="12966" y="21610"/>
                    </a:cubicBezTo>
                    <a:cubicBezTo>
                      <a:pt x="16928" y="28093"/>
                      <a:pt x="20529" y="33855"/>
                      <a:pt x="23771" y="38537"/>
                    </a:cubicBezTo>
                    <a:close/>
                  </a:path>
                </a:pathLst>
              </a:custGeom>
              <a:solidFill>
                <a:schemeClr val="accent2"/>
              </a:solidFill>
              <a:ln w="0" cap="flat">
                <a:noFill/>
                <a:prstDash val="solid"/>
                <a:miter/>
              </a:ln>
            </p:spPr>
            <p:txBody>
              <a:bodyPr rtlCol="0" anchor="ctr"/>
              <a:lstStyle/>
              <a:p>
                <a:endParaRPr lang="en-US" sz="744"/>
              </a:p>
            </p:txBody>
          </p:sp>
          <p:sp>
            <p:nvSpPr>
              <p:cNvPr id="1181" name="Freeform: Shape 1180">
                <a:extLst>
                  <a:ext uri="{FF2B5EF4-FFF2-40B4-BE49-F238E27FC236}">
                    <a16:creationId xmlns:a16="http://schemas.microsoft.com/office/drawing/2014/main" id="{4E4C7A66-37E6-60E7-D3FA-D5D3E464FCBB}"/>
                  </a:ext>
                </a:extLst>
              </p:cNvPr>
              <p:cNvSpPr/>
              <p:nvPr/>
            </p:nvSpPr>
            <p:spPr>
              <a:xfrm>
                <a:off x="8724950" y="5616471"/>
                <a:ext cx="15807" cy="12965"/>
              </a:xfrm>
              <a:custGeom>
                <a:avLst/>
                <a:gdLst>
                  <a:gd name="connsiteX0" fmla="*/ 15487 w 15807"/>
                  <a:gd name="connsiteY0" fmla="*/ 12966 h 12965"/>
                  <a:gd name="connsiteX1" fmla="*/ 15487 w 15807"/>
                  <a:gd name="connsiteY1" fmla="*/ 12246 h 12965"/>
                  <a:gd name="connsiteX2" fmla="*/ 0 w 15807"/>
                  <a:gd name="connsiteY2" fmla="*/ 0 h 12965"/>
                  <a:gd name="connsiteX3" fmla="*/ 360 w 15807"/>
                  <a:gd name="connsiteY3" fmla="*/ 0 h 12965"/>
                  <a:gd name="connsiteX4" fmla="*/ 15487 w 15807"/>
                  <a:gd name="connsiteY4" fmla="*/ 12246 h 12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807" h="12965">
                    <a:moveTo>
                      <a:pt x="15487" y="12966"/>
                    </a:moveTo>
                    <a:cubicBezTo>
                      <a:pt x="15487" y="12966"/>
                      <a:pt x="16207" y="12966"/>
                      <a:pt x="15487" y="12246"/>
                    </a:cubicBezTo>
                    <a:lnTo>
                      <a:pt x="0" y="0"/>
                    </a:lnTo>
                    <a:cubicBezTo>
                      <a:pt x="0" y="0"/>
                      <a:pt x="0" y="0"/>
                      <a:pt x="360" y="0"/>
                    </a:cubicBezTo>
                    <a:cubicBezTo>
                      <a:pt x="6123" y="4682"/>
                      <a:pt x="11165" y="8644"/>
                      <a:pt x="15487" y="12246"/>
                    </a:cubicBezTo>
                    <a:close/>
                  </a:path>
                </a:pathLst>
              </a:custGeom>
              <a:solidFill>
                <a:schemeClr val="accent2"/>
              </a:solidFill>
              <a:ln w="0" cap="flat">
                <a:noFill/>
                <a:prstDash val="solid"/>
                <a:miter/>
              </a:ln>
            </p:spPr>
            <p:txBody>
              <a:bodyPr rtlCol="0" anchor="ctr"/>
              <a:lstStyle/>
              <a:p>
                <a:endParaRPr lang="en-US" sz="744"/>
              </a:p>
            </p:txBody>
          </p:sp>
          <p:sp>
            <p:nvSpPr>
              <p:cNvPr id="1182" name="Freeform: Shape 1181">
                <a:extLst>
                  <a:ext uri="{FF2B5EF4-FFF2-40B4-BE49-F238E27FC236}">
                    <a16:creationId xmlns:a16="http://schemas.microsoft.com/office/drawing/2014/main" id="{B7284348-426B-5C74-B038-092CB1FEAAC1}"/>
                  </a:ext>
                </a:extLst>
              </p:cNvPr>
              <p:cNvSpPr/>
              <p:nvPr/>
            </p:nvSpPr>
            <p:spPr>
              <a:xfrm>
                <a:off x="8386037" y="4409566"/>
                <a:ext cx="3601" cy="14406"/>
              </a:xfrm>
              <a:custGeom>
                <a:avLst/>
                <a:gdLst>
                  <a:gd name="connsiteX0" fmla="*/ 0 w 3601"/>
                  <a:gd name="connsiteY0" fmla="*/ 14407 h 14406"/>
                  <a:gd name="connsiteX1" fmla="*/ 0 w 3601"/>
                  <a:gd name="connsiteY1" fmla="*/ 0 h 14406"/>
                  <a:gd name="connsiteX2" fmla="*/ 0 w 3601"/>
                  <a:gd name="connsiteY2" fmla="*/ 14407 h 14406"/>
                </a:gdLst>
                <a:ahLst/>
                <a:cxnLst>
                  <a:cxn ang="0">
                    <a:pos x="connsiteX0" y="connsiteY0"/>
                  </a:cxn>
                  <a:cxn ang="0">
                    <a:pos x="connsiteX1" y="connsiteY1"/>
                  </a:cxn>
                  <a:cxn ang="0">
                    <a:pos x="connsiteX2" y="connsiteY2"/>
                  </a:cxn>
                </a:cxnLst>
                <a:rect l="l" t="t" r="r" b="b"/>
                <a:pathLst>
                  <a:path w="3601" h="14406">
                    <a:moveTo>
                      <a:pt x="0" y="14407"/>
                    </a:moveTo>
                    <a:cubicBezTo>
                      <a:pt x="0" y="9724"/>
                      <a:pt x="0" y="5402"/>
                      <a:pt x="0" y="0"/>
                    </a:cubicBezTo>
                    <a:cubicBezTo>
                      <a:pt x="0" y="5402"/>
                      <a:pt x="0" y="10085"/>
                      <a:pt x="0" y="14407"/>
                    </a:cubicBezTo>
                    <a:close/>
                  </a:path>
                </a:pathLst>
              </a:custGeom>
              <a:solidFill>
                <a:schemeClr val="accent2"/>
              </a:solidFill>
              <a:ln w="0" cap="flat">
                <a:noFill/>
                <a:prstDash val="solid"/>
                <a:miter/>
              </a:ln>
            </p:spPr>
            <p:txBody>
              <a:bodyPr rtlCol="0" anchor="ctr"/>
              <a:lstStyle/>
              <a:p>
                <a:endParaRPr lang="en-US" sz="744"/>
              </a:p>
            </p:txBody>
          </p:sp>
          <p:sp>
            <p:nvSpPr>
              <p:cNvPr id="1183" name="Freeform: Shape 1182">
                <a:extLst>
                  <a:ext uri="{FF2B5EF4-FFF2-40B4-BE49-F238E27FC236}">
                    <a16:creationId xmlns:a16="http://schemas.microsoft.com/office/drawing/2014/main" id="{DFAEAFA7-C238-1EE3-E7A1-54F130368A0D}"/>
                  </a:ext>
                </a:extLst>
              </p:cNvPr>
              <p:cNvSpPr/>
              <p:nvPr/>
            </p:nvSpPr>
            <p:spPr>
              <a:xfrm>
                <a:off x="9058100" y="5796552"/>
                <a:ext cx="223660" cy="31334"/>
              </a:xfrm>
              <a:custGeom>
                <a:avLst/>
                <a:gdLst>
                  <a:gd name="connsiteX0" fmla="*/ 223301 w 223660"/>
                  <a:gd name="connsiteY0" fmla="*/ 30254 h 31334"/>
                  <a:gd name="connsiteX1" fmla="*/ 127858 w 223660"/>
                  <a:gd name="connsiteY1" fmla="*/ 23411 h 31334"/>
                  <a:gd name="connsiteX2" fmla="*/ 118493 w 223660"/>
                  <a:gd name="connsiteY2" fmla="*/ 21250 h 31334"/>
                  <a:gd name="connsiteX3" fmla="*/ 114892 w 223660"/>
                  <a:gd name="connsiteY3" fmla="*/ 19809 h 31334"/>
                  <a:gd name="connsiteX4" fmla="*/ 83197 w 223660"/>
                  <a:gd name="connsiteY4" fmla="*/ 15127 h 31334"/>
                  <a:gd name="connsiteX5" fmla="*/ 102286 w 223660"/>
                  <a:gd name="connsiteY5" fmla="*/ 18368 h 31334"/>
                  <a:gd name="connsiteX6" fmla="*/ 76715 w 223660"/>
                  <a:gd name="connsiteY6" fmla="*/ 15487 h 31334"/>
                  <a:gd name="connsiteX7" fmla="*/ 63028 w 223660"/>
                  <a:gd name="connsiteY7" fmla="*/ 13686 h 31334"/>
                  <a:gd name="connsiteX8" fmla="*/ 0 w 223660"/>
                  <a:gd name="connsiteY8" fmla="*/ 0 h 31334"/>
                  <a:gd name="connsiteX9" fmla="*/ 32775 w 223660"/>
                  <a:gd name="connsiteY9" fmla="*/ 10085 h 31334"/>
                  <a:gd name="connsiteX10" fmla="*/ 58706 w 223660"/>
                  <a:gd name="connsiteY10" fmla="*/ 15847 h 31334"/>
                  <a:gd name="connsiteX11" fmla="*/ 80316 w 223660"/>
                  <a:gd name="connsiteY11" fmla="*/ 19809 h 31334"/>
                  <a:gd name="connsiteX12" fmla="*/ 100485 w 223660"/>
                  <a:gd name="connsiteY12" fmla="*/ 22690 h 31334"/>
                  <a:gd name="connsiteX13" fmla="*/ 113451 w 223660"/>
                  <a:gd name="connsiteY13" fmla="*/ 24851 h 31334"/>
                  <a:gd name="connsiteX14" fmla="*/ 125337 w 223660"/>
                  <a:gd name="connsiteY14" fmla="*/ 26652 h 31334"/>
                  <a:gd name="connsiteX15" fmla="*/ 165315 w 223660"/>
                  <a:gd name="connsiteY15" fmla="*/ 29893 h 31334"/>
                  <a:gd name="connsiteX16" fmla="*/ 205293 w 223660"/>
                  <a:gd name="connsiteY16" fmla="*/ 31334 h 31334"/>
                  <a:gd name="connsiteX17" fmla="*/ 223661 w 223660"/>
                  <a:gd name="connsiteY17" fmla="*/ 30614 h 31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3660" h="31334">
                    <a:moveTo>
                      <a:pt x="223301" y="30254"/>
                    </a:moveTo>
                    <a:cubicBezTo>
                      <a:pt x="191246" y="29893"/>
                      <a:pt x="159552" y="27372"/>
                      <a:pt x="127858" y="23411"/>
                    </a:cubicBezTo>
                    <a:cubicBezTo>
                      <a:pt x="134341" y="23411"/>
                      <a:pt x="126057" y="22690"/>
                      <a:pt x="118493" y="21250"/>
                    </a:cubicBezTo>
                    <a:cubicBezTo>
                      <a:pt x="111290" y="19809"/>
                      <a:pt x="104807" y="18368"/>
                      <a:pt x="114892" y="19809"/>
                    </a:cubicBezTo>
                    <a:cubicBezTo>
                      <a:pt x="107689" y="18728"/>
                      <a:pt x="73833" y="12966"/>
                      <a:pt x="83197" y="15127"/>
                    </a:cubicBezTo>
                    <a:lnTo>
                      <a:pt x="102286" y="18368"/>
                    </a:lnTo>
                    <a:cubicBezTo>
                      <a:pt x="89680" y="16567"/>
                      <a:pt x="82117" y="15847"/>
                      <a:pt x="76715" y="15487"/>
                    </a:cubicBezTo>
                    <a:cubicBezTo>
                      <a:pt x="71312" y="14767"/>
                      <a:pt x="67711" y="14407"/>
                      <a:pt x="63028" y="13686"/>
                    </a:cubicBezTo>
                    <a:cubicBezTo>
                      <a:pt x="54024" y="12246"/>
                      <a:pt x="40698" y="10805"/>
                      <a:pt x="0" y="0"/>
                    </a:cubicBezTo>
                    <a:cubicBezTo>
                      <a:pt x="12606" y="3962"/>
                      <a:pt x="23411" y="7203"/>
                      <a:pt x="32775" y="10085"/>
                    </a:cubicBezTo>
                    <a:cubicBezTo>
                      <a:pt x="42499" y="12606"/>
                      <a:pt x="50783" y="14407"/>
                      <a:pt x="58706" y="15847"/>
                    </a:cubicBezTo>
                    <a:cubicBezTo>
                      <a:pt x="66270" y="17288"/>
                      <a:pt x="73473" y="19089"/>
                      <a:pt x="80316" y="19809"/>
                    </a:cubicBezTo>
                    <a:cubicBezTo>
                      <a:pt x="87159" y="20889"/>
                      <a:pt x="93642" y="21610"/>
                      <a:pt x="100485" y="22690"/>
                    </a:cubicBezTo>
                    <a:cubicBezTo>
                      <a:pt x="105167" y="23411"/>
                      <a:pt x="109489" y="24131"/>
                      <a:pt x="113451" y="24851"/>
                    </a:cubicBezTo>
                    <a:cubicBezTo>
                      <a:pt x="117413" y="25571"/>
                      <a:pt x="121375" y="26292"/>
                      <a:pt x="125337" y="26652"/>
                    </a:cubicBezTo>
                    <a:lnTo>
                      <a:pt x="165315" y="29893"/>
                    </a:lnTo>
                    <a:lnTo>
                      <a:pt x="205293" y="31334"/>
                    </a:lnTo>
                    <a:cubicBezTo>
                      <a:pt x="211415" y="31334"/>
                      <a:pt x="217538" y="30614"/>
                      <a:pt x="223661" y="30614"/>
                    </a:cubicBezTo>
                    <a:close/>
                  </a:path>
                </a:pathLst>
              </a:custGeom>
              <a:solidFill>
                <a:schemeClr val="accent2"/>
              </a:solidFill>
              <a:ln w="0" cap="flat">
                <a:noFill/>
                <a:prstDash val="solid"/>
                <a:miter/>
              </a:ln>
            </p:spPr>
            <p:txBody>
              <a:bodyPr rtlCol="0" anchor="ctr"/>
              <a:lstStyle/>
              <a:p>
                <a:endParaRPr lang="en-US" sz="744"/>
              </a:p>
            </p:txBody>
          </p:sp>
          <p:sp>
            <p:nvSpPr>
              <p:cNvPr id="1184" name="Freeform: Shape 1183">
                <a:extLst>
                  <a:ext uri="{FF2B5EF4-FFF2-40B4-BE49-F238E27FC236}">
                    <a16:creationId xmlns:a16="http://schemas.microsoft.com/office/drawing/2014/main" id="{77DCC90C-8C8F-C814-21F1-985F99AD7B73}"/>
                  </a:ext>
                </a:extLst>
              </p:cNvPr>
              <p:cNvSpPr/>
              <p:nvPr/>
            </p:nvSpPr>
            <p:spPr>
              <a:xfrm>
                <a:off x="9255109" y="2854024"/>
                <a:ext cx="1080" cy="3601"/>
              </a:xfrm>
              <a:custGeom>
                <a:avLst/>
                <a:gdLst>
                  <a:gd name="connsiteX0" fmla="*/ 1081 w 1080"/>
                  <a:gd name="connsiteY0" fmla="*/ 0 h 3601"/>
                  <a:gd name="connsiteX1" fmla="*/ 0 w 1080"/>
                  <a:gd name="connsiteY1" fmla="*/ 0 h 3601"/>
                  <a:gd name="connsiteX2" fmla="*/ 1081 w 1080"/>
                  <a:gd name="connsiteY2" fmla="*/ 0 h 3601"/>
                </a:gdLst>
                <a:ahLst/>
                <a:cxnLst>
                  <a:cxn ang="0">
                    <a:pos x="connsiteX0" y="connsiteY0"/>
                  </a:cxn>
                  <a:cxn ang="0">
                    <a:pos x="connsiteX1" y="connsiteY1"/>
                  </a:cxn>
                  <a:cxn ang="0">
                    <a:pos x="connsiteX2" y="connsiteY2"/>
                  </a:cxn>
                </a:cxnLst>
                <a:rect l="l" t="t" r="r" b="b"/>
                <a:pathLst>
                  <a:path w="1080" h="3601">
                    <a:moveTo>
                      <a:pt x="1081" y="0"/>
                    </a:moveTo>
                    <a:lnTo>
                      <a:pt x="0" y="0"/>
                    </a:lnTo>
                    <a:cubicBezTo>
                      <a:pt x="1081" y="0"/>
                      <a:pt x="1081" y="0"/>
                      <a:pt x="1081" y="0"/>
                    </a:cubicBezTo>
                    <a:close/>
                  </a:path>
                </a:pathLst>
              </a:custGeom>
              <a:solidFill>
                <a:schemeClr val="accent2"/>
              </a:solidFill>
              <a:ln w="0" cap="flat">
                <a:noFill/>
                <a:prstDash val="solid"/>
                <a:miter/>
              </a:ln>
            </p:spPr>
            <p:txBody>
              <a:bodyPr rtlCol="0" anchor="ctr"/>
              <a:lstStyle/>
              <a:p>
                <a:endParaRPr lang="en-US" sz="744"/>
              </a:p>
            </p:txBody>
          </p:sp>
          <p:sp>
            <p:nvSpPr>
              <p:cNvPr id="1185" name="Freeform: Shape 1184">
                <a:extLst>
                  <a:ext uri="{FF2B5EF4-FFF2-40B4-BE49-F238E27FC236}">
                    <a16:creationId xmlns:a16="http://schemas.microsoft.com/office/drawing/2014/main" id="{7B15B0CC-8DF6-B236-AA02-CD99782AC5B8}"/>
                  </a:ext>
                </a:extLst>
              </p:cNvPr>
              <p:cNvSpPr/>
              <p:nvPr/>
            </p:nvSpPr>
            <p:spPr>
              <a:xfrm>
                <a:off x="9241501" y="2854385"/>
                <a:ext cx="13608" cy="1779"/>
              </a:xfrm>
              <a:custGeom>
                <a:avLst/>
                <a:gdLst>
                  <a:gd name="connsiteX0" fmla="*/ 9286 w 13608"/>
                  <a:gd name="connsiteY0" fmla="*/ 1080 h 1779"/>
                  <a:gd name="connsiteX1" fmla="*/ 13608 w 13608"/>
                  <a:gd name="connsiteY1" fmla="*/ 0 h 1779"/>
                  <a:gd name="connsiteX2" fmla="*/ 9286 w 13608"/>
                  <a:gd name="connsiteY2" fmla="*/ 1080 h 1779"/>
                </a:gdLst>
                <a:ahLst/>
                <a:cxnLst>
                  <a:cxn ang="0">
                    <a:pos x="connsiteX0" y="connsiteY0"/>
                  </a:cxn>
                  <a:cxn ang="0">
                    <a:pos x="connsiteX1" y="connsiteY1"/>
                  </a:cxn>
                  <a:cxn ang="0">
                    <a:pos x="connsiteX2" y="connsiteY2"/>
                  </a:cxn>
                </a:cxnLst>
                <a:rect l="l" t="t" r="r" b="b"/>
                <a:pathLst>
                  <a:path w="13608" h="1779">
                    <a:moveTo>
                      <a:pt x="9286" y="1080"/>
                    </a:moveTo>
                    <a:lnTo>
                      <a:pt x="13608" y="0"/>
                    </a:lnTo>
                    <a:cubicBezTo>
                      <a:pt x="8566" y="720"/>
                      <a:pt x="-11603" y="2881"/>
                      <a:pt x="9286" y="1080"/>
                    </a:cubicBezTo>
                    <a:close/>
                  </a:path>
                </a:pathLst>
              </a:custGeom>
              <a:solidFill>
                <a:schemeClr val="accent2"/>
              </a:solidFill>
              <a:ln w="0" cap="flat">
                <a:noFill/>
                <a:prstDash val="solid"/>
                <a:miter/>
              </a:ln>
            </p:spPr>
            <p:txBody>
              <a:bodyPr rtlCol="0" anchor="ctr"/>
              <a:lstStyle/>
              <a:p>
                <a:endParaRPr lang="en-US" sz="744"/>
              </a:p>
            </p:txBody>
          </p:sp>
          <p:sp>
            <p:nvSpPr>
              <p:cNvPr id="1186" name="Freeform: Shape 1185">
                <a:extLst>
                  <a:ext uri="{FF2B5EF4-FFF2-40B4-BE49-F238E27FC236}">
                    <a16:creationId xmlns:a16="http://schemas.microsoft.com/office/drawing/2014/main" id="{73E51D69-8899-6494-FBD1-FB9832476133}"/>
                  </a:ext>
                </a:extLst>
              </p:cNvPr>
              <p:cNvSpPr/>
              <p:nvPr/>
            </p:nvSpPr>
            <p:spPr>
              <a:xfrm>
                <a:off x="8521098" y="5414780"/>
                <a:ext cx="18728" cy="27732"/>
              </a:xfrm>
              <a:custGeom>
                <a:avLst/>
                <a:gdLst>
                  <a:gd name="connsiteX0" fmla="*/ 10085 w 18728"/>
                  <a:gd name="connsiteY0" fmla="*/ 13326 h 27732"/>
                  <a:gd name="connsiteX1" fmla="*/ 6483 w 18728"/>
                  <a:gd name="connsiteY1" fmla="*/ 9364 h 27732"/>
                  <a:gd name="connsiteX2" fmla="*/ 0 w 18728"/>
                  <a:gd name="connsiteY2" fmla="*/ 0 h 27732"/>
                  <a:gd name="connsiteX3" fmla="*/ 18728 w 18728"/>
                  <a:gd name="connsiteY3" fmla="*/ 27733 h 27732"/>
                  <a:gd name="connsiteX4" fmla="*/ 9724 w 18728"/>
                  <a:gd name="connsiteY4" fmla="*/ 13326 h 277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728" h="27732">
                    <a:moveTo>
                      <a:pt x="10085" y="13326"/>
                    </a:moveTo>
                    <a:cubicBezTo>
                      <a:pt x="9364" y="12966"/>
                      <a:pt x="8284" y="11525"/>
                      <a:pt x="6483" y="9364"/>
                    </a:cubicBezTo>
                    <a:cubicBezTo>
                      <a:pt x="4682" y="7203"/>
                      <a:pt x="2881" y="3962"/>
                      <a:pt x="0" y="0"/>
                    </a:cubicBezTo>
                    <a:cubicBezTo>
                      <a:pt x="5763" y="9724"/>
                      <a:pt x="12606" y="18728"/>
                      <a:pt x="18728" y="27733"/>
                    </a:cubicBezTo>
                    <a:cubicBezTo>
                      <a:pt x="16207" y="23771"/>
                      <a:pt x="12966" y="18368"/>
                      <a:pt x="9724" y="13326"/>
                    </a:cubicBezTo>
                    <a:close/>
                  </a:path>
                </a:pathLst>
              </a:custGeom>
              <a:solidFill>
                <a:schemeClr val="accent2"/>
              </a:solidFill>
              <a:ln w="0" cap="flat">
                <a:noFill/>
                <a:prstDash val="solid"/>
                <a:miter/>
              </a:ln>
            </p:spPr>
            <p:txBody>
              <a:bodyPr rtlCol="0" anchor="ctr"/>
              <a:lstStyle/>
              <a:p>
                <a:endParaRPr lang="en-US" sz="744"/>
              </a:p>
            </p:txBody>
          </p:sp>
          <p:sp>
            <p:nvSpPr>
              <p:cNvPr id="1187" name="Freeform: Shape 1186">
                <a:extLst>
                  <a:ext uri="{FF2B5EF4-FFF2-40B4-BE49-F238E27FC236}">
                    <a16:creationId xmlns:a16="http://schemas.microsoft.com/office/drawing/2014/main" id="{6290A242-8BD0-8B6E-D99C-F7471A04A98C}"/>
                  </a:ext>
                </a:extLst>
              </p:cNvPr>
              <p:cNvSpPr/>
              <p:nvPr/>
            </p:nvSpPr>
            <p:spPr>
              <a:xfrm>
                <a:off x="8578003" y="5487533"/>
                <a:ext cx="74913" cy="86439"/>
              </a:xfrm>
              <a:custGeom>
                <a:avLst/>
                <a:gdLst>
                  <a:gd name="connsiteX0" fmla="*/ 360 w 74913"/>
                  <a:gd name="connsiteY0" fmla="*/ 360 h 86439"/>
                  <a:gd name="connsiteX1" fmla="*/ 12966 w 74913"/>
                  <a:gd name="connsiteY1" fmla="*/ 16928 h 86439"/>
                  <a:gd name="connsiteX2" fmla="*/ 25932 w 74913"/>
                  <a:gd name="connsiteY2" fmla="*/ 33135 h 86439"/>
                  <a:gd name="connsiteX3" fmla="*/ 39258 w 74913"/>
                  <a:gd name="connsiteY3" fmla="*/ 48982 h 86439"/>
                  <a:gd name="connsiteX4" fmla="*/ 52944 w 74913"/>
                  <a:gd name="connsiteY4" fmla="*/ 64829 h 86439"/>
                  <a:gd name="connsiteX5" fmla="*/ 74914 w 74913"/>
                  <a:gd name="connsiteY5" fmla="*/ 86439 h 86439"/>
                  <a:gd name="connsiteX6" fmla="*/ 66270 w 74913"/>
                  <a:gd name="connsiteY6" fmla="*/ 77795 h 86439"/>
                  <a:gd name="connsiteX7" fmla="*/ 57626 w 74913"/>
                  <a:gd name="connsiteY7" fmla="*/ 68431 h 86439"/>
                  <a:gd name="connsiteX8" fmla="*/ 39618 w 74913"/>
                  <a:gd name="connsiteY8" fmla="*/ 47902 h 86439"/>
                  <a:gd name="connsiteX9" fmla="*/ 29893 w 74913"/>
                  <a:gd name="connsiteY9" fmla="*/ 37097 h 86439"/>
                  <a:gd name="connsiteX10" fmla="*/ 20169 w 74913"/>
                  <a:gd name="connsiteY10" fmla="*/ 25211 h 86439"/>
                  <a:gd name="connsiteX11" fmla="*/ 10085 w 74913"/>
                  <a:gd name="connsiteY11" fmla="*/ 12966 h 86439"/>
                  <a:gd name="connsiteX12" fmla="*/ 0 w 74913"/>
                  <a:gd name="connsiteY12" fmla="*/ 0 h 86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4913" h="86439">
                    <a:moveTo>
                      <a:pt x="360" y="360"/>
                    </a:moveTo>
                    <a:cubicBezTo>
                      <a:pt x="4322" y="6123"/>
                      <a:pt x="8644" y="11525"/>
                      <a:pt x="12966" y="16928"/>
                    </a:cubicBezTo>
                    <a:lnTo>
                      <a:pt x="25932" y="33135"/>
                    </a:lnTo>
                    <a:cubicBezTo>
                      <a:pt x="30254" y="38537"/>
                      <a:pt x="34936" y="43940"/>
                      <a:pt x="39258" y="48982"/>
                    </a:cubicBezTo>
                    <a:lnTo>
                      <a:pt x="52944" y="64829"/>
                    </a:lnTo>
                    <a:cubicBezTo>
                      <a:pt x="59787" y="72393"/>
                      <a:pt x="67350" y="79236"/>
                      <a:pt x="74914" y="86439"/>
                    </a:cubicBezTo>
                    <a:cubicBezTo>
                      <a:pt x="72033" y="83558"/>
                      <a:pt x="69151" y="80676"/>
                      <a:pt x="66270" y="77795"/>
                    </a:cubicBezTo>
                    <a:cubicBezTo>
                      <a:pt x="63389" y="74914"/>
                      <a:pt x="60147" y="71672"/>
                      <a:pt x="57626" y="68431"/>
                    </a:cubicBezTo>
                    <a:cubicBezTo>
                      <a:pt x="51863" y="61948"/>
                      <a:pt x="45741" y="55105"/>
                      <a:pt x="39618" y="47902"/>
                    </a:cubicBezTo>
                    <a:cubicBezTo>
                      <a:pt x="36376" y="44300"/>
                      <a:pt x="33135" y="40698"/>
                      <a:pt x="29893" y="37097"/>
                    </a:cubicBezTo>
                    <a:cubicBezTo>
                      <a:pt x="26652" y="33135"/>
                      <a:pt x="23771" y="29173"/>
                      <a:pt x="20169" y="25211"/>
                    </a:cubicBezTo>
                    <a:cubicBezTo>
                      <a:pt x="16928" y="21249"/>
                      <a:pt x="13686" y="16928"/>
                      <a:pt x="10085" y="12966"/>
                    </a:cubicBezTo>
                    <a:cubicBezTo>
                      <a:pt x="6843" y="8644"/>
                      <a:pt x="3241" y="4682"/>
                      <a:pt x="0" y="0"/>
                    </a:cubicBezTo>
                    <a:close/>
                  </a:path>
                </a:pathLst>
              </a:custGeom>
              <a:solidFill>
                <a:schemeClr val="accent2"/>
              </a:solidFill>
              <a:ln w="0" cap="flat">
                <a:noFill/>
                <a:prstDash val="solid"/>
                <a:miter/>
              </a:ln>
            </p:spPr>
            <p:txBody>
              <a:bodyPr rtlCol="0" anchor="ctr"/>
              <a:lstStyle/>
              <a:p>
                <a:endParaRPr lang="en-US" sz="744"/>
              </a:p>
            </p:txBody>
          </p:sp>
          <p:sp>
            <p:nvSpPr>
              <p:cNvPr id="1188" name="Freeform: Shape 1187">
                <a:extLst>
                  <a:ext uri="{FF2B5EF4-FFF2-40B4-BE49-F238E27FC236}">
                    <a16:creationId xmlns:a16="http://schemas.microsoft.com/office/drawing/2014/main" id="{12709BAD-1FF2-343D-F677-6A7695F75934}"/>
                  </a:ext>
                </a:extLst>
              </p:cNvPr>
              <p:cNvSpPr/>
              <p:nvPr/>
            </p:nvSpPr>
            <p:spPr>
              <a:xfrm>
                <a:off x="8375952" y="4059840"/>
                <a:ext cx="120654" cy="1316402"/>
              </a:xfrm>
              <a:custGeom>
                <a:avLst/>
                <a:gdLst>
                  <a:gd name="connsiteX0" fmla="*/ 8644 w 120654"/>
                  <a:gd name="connsiteY0" fmla="*/ 495592 h 1316402"/>
                  <a:gd name="connsiteX1" fmla="*/ 12246 w 120654"/>
                  <a:gd name="connsiteY1" fmla="*/ 458856 h 1316402"/>
                  <a:gd name="connsiteX2" fmla="*/ 10085 w 120654"/>
                  <a:gd name="connsiteY2" fmla="*/ 364493 h 1316402"/>
                  <a:gd name="connsiteX3" fmla="*/ 6123 w 120654"/>
                  <a:gd name="connsiteY3" fmla="*/ 483707 h 1316402"/>
                  <a:gd name="connsiteX4" fmla="*/ 3962 w 120654"/>
                  <a:gd name="connsiteY4" fmla="*/ 337481 h 1316402"/>
                  <a:gd name="connsiteX5" fmla="*/ 8284 w 120654"/>
                  <a:gd name="connsiteY5" fmla="*/ 395827 h 1316402"/>
                  <a:gd name="connsiteX6" fmla="*/ 6123 w 120654"/>
                  <a:gd name="connsiteY6" fmla="*/ 326676 h 1316402"/>
                  <a:gd name="connsiteX7" fmla="*/ 6483 w 120654"/>
                  <a:gd name="connsiteY7" fmla="*/ 95091 h 1316402"/>
                  <a:gd name="connsiteX8" fmla="*/ 3602 w 120654"/>
                  <a:gd name="connsiteY8" fmla="*/ 369 h 1316402"/>
                  <a:gd name="connsiteX9" fmla="*/ 0 w 120654"/>
                  <a:gd name="connsiteY9" fmla="*/ 117061 h 1316402"/>
                  <a:gd name="connsiteX10" fmla="*/ 1080 w 120654"/>
                  <a:gd name="connsiteY10" fmla="*/ 105536 h 1316402"/>
                  <a:gd name="connsiteX11" fmla="*/ 360 w 120654"/>
                  <a:gd name="connsiteY11" fmla="*/ 159921 h 1316402"/>
                  <a:gd name="connsiteX12" fmla="*/ 3241 w 120654"/>
                  <a:gd name="connsiteY12" fmla="*/ 194496 h 1316402"/>
                  <a:gd name="connsiteX13" fmla="*/ 2521 w 120654"/>
                  <a:gd name="connsiteY13" fmla="*/ 248881 h 1316402"/>
                  <a:gd name="connsiteX14" fmla="*/ 1801 w 120654"/>
                  <a:gd name="connsiteY14" fmla="*/ 218627 h 1316402"/>
                  <a:gd name="connsiteX15" fmla="*/ 2161 w 120654"/>
                  <a:gd name="connsiteY15" fmla="*/ 346125 h 1316402"/>
                  <a:gd name="connsiteX16" fmla="*/ 1080 w 120654"/>
                  <a:gd name="connsiteY16" fmla="*/ 330277 h 1316402"/>
                  <a:gd name="connsiteX17" fmla="*/ 3962 w 120654"/>
                  <a:gd name="connsiteY17" fmla="*/ 489469 h 1316402"/>
                  <a:gd name="connsiteX18" fmla="*/ 1441 w 120654"/>
                  <a:gd name="connsiteY18" fmla="*/ 449851 h 1316402"/>
                  <a:gd name="connsiteX19" fmla="*/ 2161 w 120654"/>
                  <a:gd name="connsiteY19" fmla="*/ 714571 h 1316402"/>
                  <a:gd name="connsiteX20" fmla="*/ 3241 w 120654"/>
                  <a:gd name="connsiteY20" fmla="*/ 698003 h 1316402"/>
                  <a:gd name="connsiteX21" fmla="*/ 720 w 120654"/>
                  <a:gd name="connsiteY21" fmla="*/ 763193 h 1316402"/>
                  <a:gd name="connsiteX22" fmla="*/ 720 w 120654"/>
                  <a:gd name="connsiteY22" fmla="*/ 883847 h 1316402"/>
                  <a:gd name="connsiteX23" fmla="*/ 11165 w 120654"/>
                  <a:gd name="connsiteY23" fmla="*/ 1021429 h 1316402"/>
                  <a:gd name="connsiteX24" fmla="*/ 53664 w 120654"/>
                  <a:gd name="connsiteY24" fmla="*/ 1174138 h 1316402"/>
                  <a:gd name="connsiteX25" fmla="*/ 60867 w 120654"/>
                  <a:gd name="connsiteY25" fmla="*/ 1192507 h 1316402"/>
                  <a:gd name="connsiteX26" fmla="*/ 68071 w 120654"/>
                  <a:gd name="connsiteY26" fmla="*/ 1210875 h 1316402"/>
                  <a:gd name="connsiteX27" fmla="*/ 83918 w 120654"/>
                  <a:gd name="connsiteY27" fmla="*/ 1246891 h 1316402"/>
                  <a:gd name="connsiteX28" fmla="*/ 101566 w 120654"/>
                  <a:gd name="connsiteY28" fmla="*/ 1282187 h 1316402"/>
                  <a:gd name="connsiteX29" fmla="*/ 110930 w 120654"/>
                  <a:gd name="connsiteY29" fmla="*/ 1299475 h 1316402"/>
                  <a:gd name="connsiteX30" fmla="*/ 120654 w 120654"/>
                  <a:gd name="connsiteY30" fmla="*/ 1316402 h 1316402"/>
                  <a:gd name="connsiteX31" fmla="*/ 103006 w 120654"/>
                  <a:gd name="connsiteY31" fmla="*/ 1283628 h 1316402"/>
                  <a:gd name="connsiteX32" fmla="*/ 109489 w 120654"/>
                  <a:gd name="connsiteY32" fmla="*/ 1287229 h 1316402"/>
                  <a:gd name="connsiteX33" fmla="*/ 90041 w 120654"/>
                  <a:gd name="connsiteY33" fmla="*/ 1249412 h 1316402"/>
                  <a:gd name="connsiteX34" fmla="*/ 81397 w 120654"/>
                  <a:gd name="connsiteY34" fmla="*/ 1230324 h 1316402"/>
                  <a:gd name="connsiteX35" fmla="*/ 74914 w 120654"/>
                  <a:gd name="connsiteY35" fmla="*/ 1214837 h 1316402"/>
                  <a:gd name="connsiteX36" fmla="*/ 70952 w 120654"/>
                  <a:gd name="connsiteY36" fmla="*/ 1204752 h 1316402"/>
                  <a:gd name="connsiteX37" fmla="*/ 66630 w 120654"/>
                  <a:gd name="connsiteY37" fmla="*/ 1192507 h 1316402"/>
                  <a:gd name="connsiteX38" fmla="*/ 75634 w 120654"/>
                  <a:gd name="connsiteY38" fmla="*/ 1210515 h 1316402"/>
                  <a:gd name="connsiteX39" fmla="*/ 59427 w 120654"/>
                  <a:gd name="connsiteY39" fmla="*/ 1158651 h 1316402"/>
                  <a:gd name="connsiteX40" fmla="*/ 42139 w 120654"/>
                  <a:gd name="connsiteY40" fmla="*/ 1097784 h 1316402"/>
                  <a:gd name="connsiteX41" fmla="*/ 34936 w 120654"/>
                  <a:gd name="connsiteY41" fmla="*/ 1068611 h 1316402"/>
                  <a:gd name="connsiteX42" fmla="*/ 29173 w 120654"/>
                  <a:gd name="connsiteY42" fmla="*/ 1040158 h 1316402"/>
                  <a:gd name="connsiteX43" fmla="*/ 26292 w 120654"/>
                  <a:gd name="connsiteY43" fmla="*/ 1026111 h 1316402"/>
                  <a:gd name="connsiteX44" fmla="*/ 24131 w 120654"/>
                  <a:gd name="connsiteY44" fmla="*/ 1012065 h 1316402"/>
                  <a:gd name="connsiteX45" fmla="*/ 19809 w 120654"/>
                  <a:gd name="connsiteY45" fmla="*/ 984693 h 1316402"/>
                  <a:gd name="connsiteX46" fmla="*/ 16567 w 120654"/>
                  <a:gd name="connsiteY46" fmla="*/ 957681 h 1316402"/>
                  <a:gd name="connsiteX47" fmla="*/ 13686 w 120654"/>
                  <a:gd name="connsiteY47" fmla="*/ 930668 h 1316402"/>
                  <a:gd name="connsiteX48" fmla="*/ 12246 w 120654"/>
                  <a:gd name="connsiteY48" fmla="*/ 903656 h 1316402"/>
                  <a:gd name="connsiteX49" fmla="*/ 10805 w 120654"/>
                  <a:gd name="connsiteY49" fmla="*/ 877004 h 1316402"/>
                  <a:gd name="connsiteX50" fmla="*/ 9004 w 120654"/>
                  <a:gd name="connsiteY50" fmla="*/ 823340 h 1316402"/>
                  <a:gd name="connsiteX51" fmla="*/ 6123 w 120654"/>
                  <a:gd name="connsiteY51" fmla="*/ 708808 h 1316402"/>
                  <a:gd name="connsiteX52" fmla="*/ 7924 w 120654"/>
                  <a:gd name="connsiteY52" fmla="*/ 513600 h 1316402"/>
                  <a:gd name="connsiteX53" fmla="*/ 10805 w 120654"/>
                  <a:gd name="connsiteY53" fmla="*/ 631013 h 1316402"/>
                  <a:gd name="connsiteX54" fmla="*/ 10805 w 120654"/>
                  <a:gd name="connsiteY54" fmla="*/ 511439 h 1316402"/>
                  <a:gd name="connsiteX55" fmla="*/ 7203 w 120654"/>
                  <a:gd name="connsiteY55" fmla="*/ 495952 h 1316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0654" h="1316402">
                    <a:moveTo>
                      <a:pt x="8644" y="495592"/>
                    </a:moveTo>
                    <a:cubicBezTo>
                      <a:pt x="8284" y="323434"/>
                      <a:pt x="11525" y="538091"/>
                      <a:pt x="12246" y="458856"/>
                    </a:cubicBezTo>
                    <a:cubicBezTo>
                      <a:pt x="12246" y="410954"/>
                      <a:pt x="10445" y="394026"/>
                      <a:pt x="10085" y="364493"/>
                    </a:cubicBezTo>
                    <a:cubicBezTo>
                      <a:pt x="11165" y="500995"/>
                      <a:pt x="5402" y="346125"/>
                      <a:pt x="6123" y="483707"/>
                    </a:cubicBezTo>
                    <a:cubicBezTo>
                      <a:pt x="3602" y="464258"/>
                      <a:pt x="3241" y="384302"/>
                      <a:pt x="3962" y="337481"/>
                    </a:cubicBezTo>
                    <a:cubicBezTo>
                      <a:pt x="6483" y="284537"/>
                      <a:pt x="5763" y="383581"/>
                      <a:pt x="8284" y="395827"/>
                    </a:cubicBezTo>
                    <a:cubicBezTo>
                      <a:pt x="7924" y="340362"/>
                      <a:pt x="7563" y="350446"/>
                      <a:pt x="6123" y="326676"/>
                    </a:cubicBezTo>
                    <a:cubicBezTo>
                      <a:pt x="6843" y="239877"/>
                      <a:pt x="3241" y="146955"/>
                      <a:pt x="6483" y="95091"/>
                    </a:cubicBezTo>
                    <a:cubicBezTo>
                      <a:pt x="5763" y="32423"/>
                      <a:pt x="4682" y="36385"/>
                      <a:pt x="3602" y="369"/>
                    </a:cubicBezTo>
                    <a:cubicBezTo>
                      <a:pt x="1080" y="-6835"/>
                      <a:pt x="2161" y="93651"/>
                      <a:pt x="0" y="117061"/>
                    </a:cubicBezTo>
                    <a:cubicBezTo>
                      <a:pt x="0" y="112379"/>
                      <a:pt x="720" y="103015"/>
                      <a:pt x="1080" y="105536"/>
                    </a:cubicBezTo>
                    <a:lnTo>
                      <a:pt x="360" y="159921"/>
                    </a:lnTo>
                    <a:cubicBezTo>
                      <a:pt x="1441" y="108417"/>
                      <a:pt x="2881" y="167124"/>
                      <a:pt x="3241" y="194496"/>
                    </a:cubicBezTo>
                    <a:cubicBezTo>
                      <a:pt x="3241" y="214665"/>
                      <a:pt x="3241" y="254283"/>
                      <a:pt x="2521" y="248881"/>
                    </a:cubicBezTo>
                    <a:lnTo>
                      <a:pt x="1801" y="218627"/>
                    </a:lnTo>
                    <a:cubicBezTo>
                      <a:pt x="1080" y="257885"/>
                      <a:pt x="3602" y="304706"/>
                      <a:pt x="2161" y="346125"/>
                    </a:cubicBezTo>
                    <a:cubicBezTo>
                      <a:pt x="1441" y="348286"/>
                      <a:pt x="1441" y="332799"/>
                      <a:pt x="1080" y="330277"/>
                    </a:cubicBezTo>
                    <a:cubicBezTo>
                      <a:pt x="2881" y="376378"/>
                      <a:pt x="2881" y="421038"/>
                      <a:pt x="3962" y="489469"/>
                    </a:cubicBezTo>
                    <a:lnTo>
                      <a:pt x="1441" y="449851"/>
                    </a:lnTo>
                    <a:cubicBezTo>
                      <a:pt x="4322" y="504596"/>
                      <a:pt x="3602" y="628492"/>
                      <a:pt x="2161" y="714571"/>
                    </a:cubicBezTo>
                    <a:cubicBezTo>
                      <a:pt x="2521" y="705207"/>
                      <a:pt x="2881" y="687919"/>
                      <a:pt x="3241" y="698003"/>
                    </a:cubicBezTo>
                    <a:cubicBezTo>
                      <a:pt x="3962" y="748426"/>
                      <a:pt x="2161" y="786603"/>
                      <a:pt x="720" y="763193"/>
                    </a:cubicBezTo>
                    <a:cubicBezTo>
                      <a:pt x="1801" y="787684"/>
                      <a:pt x="1441" y="834865"/>
                      <a:pt x="720" y="883847"/>
                    </a:cubicBezTo>
                    <a:cubicBezTo>
                      <a:pt x="720" y="934270"/>
                      <a:pt x="4682" y="987574"/>
                      <a:pt x="11165" y="1021429"/>
                    </a:cubicBezTo>
                    <a:cubicBezTo>
                      <a:pt x="20889" y="1073653"/>
                      <a:pt x="35296" y="1124796"/>
                      <a:pt x="53664" y="1174138"/>
                    </a:cubicBezTo>
                    <a:lnTo>
                      <a:pt x="60867" y="1192507"/>
                    </a:lnTo>
                    <a:cubicBezTo>
                      <a:pt x="63389" y="1198629"/>
                      <a:pt x="65550" y="1204752"/>
                      <a:pt x="68071" y="1210875"/>
                    </a:cubicBezTo>
                    <a:lnTo>
                      <a:pt x="83918" y="1246891"/>
                    </a:lnTo>
                    <a:lnTo>
                      <a:pt x="101566" y="1282187"/>
                    </a:lnTo>
                    <a:cubicBezTo>
                      <a:pt x="104447" y="1287950"/>
                      <a:pt x="107689" y="1293712"/>
                      <a:pt x="110930" y="1299475"/>
                    </a:cubicBezTo>
                    <a:lnTo>
                      <a:pt x="120654" y="1316402"/>
                    </a:lnTo>
                    <a:cubicBezTo>
                      <a:pt x="115252" y="1305958"/>
                      <a:pt x="108769" y="1295153"/>
                      <a:pt x="103006" y="1283628"/>
                    </a:cubicBezTo>
                    <a:cubicBezTo>
                      <a:pt x="93282" y="1256616"/>
                      <a:pt x="86799" y="1242929"/>
                      <a:pt x="109489" y="1287229"/>
                    </a:cubicBezTo>
                    <a:cubicBezTo>
                      <a:pt x="98685" y="1265259"/>
                      <a:pt x="95083" y="1258776"/>
                      <a:pt x="90041" y="1249412"/>
                    </a:cubicBezTo>
                    <a:cubicBezTo>
                      <a:pt x="87520" y="1244730"/>
                      <a:pt x="85359" y="1238967"/>
                      <a:pt x="81397" y="1230324"/>
                    </a:cubicBezTo>
                    <a:cubicBezTo>
                      <a:pt x="79596" y="1226002"/>
                      <a:pt x="77435" y="1220959"/>
                      <a:pt x="74914" y="1214837"/>
                    </a:cubicBezTo>
                    <a:cubicBezTo>
                      <a:pt x="73833" y="1211595"/>
                      <a:pt x="72393" y="1208354"/>
                      <a:pt x="70952" y="1204752"/>
                    </a:cubicBezTo>
                    <a:cubicBezTo>
                      <a:pt x="69511" y="1201150"/>
                      <a:pt x="68431" y="1197189"/>
                      <a:pt x="66630" y="1192507"/>
                    </a:cubicBezTo>
                    <a:cubicBezTo>
                      <a:pt x="71672" y="1206193"/>
                      <a:pt x="76354" y="1214116"/>
                      <a:pt x="75634" y="1210515"/>
                    </a:cubicBezTo>
                    <a:cubicBezTo>
                      <a:pt x="74914" y="1207273"/>
                      <a:pt x="70592" y="1192146"/>
                      <a:pt x="59427" y="1158651"/>
                    </a:cubicBezTo>
                    <a:cubicBezTo>
                      <a:pt x="53304" y="1137402"/>
                      <a:pt x="46461" y="1117593"/>
                      <a:pt x="42139" y="1097784"/>
                    </a:cubicBezTo>
                    <a:cubicBezTo>
                      <a:pt x="39618" y="1088060"/>
                      <a:pt x="37097" y="1078335"/>
                      <a:pt x="34936" y="1068611"/>
                    </a:cubicBezTo>
                    <a:cubicBezTo>
                      <a:pt x="33135" y="1058886"/>
                      <a:pt x="30974" y="1049522"/>
                      <a:pt x="29173" y="1040158"/>
                    </a:cubicBezTo>
                    <a:cubicBezTo>
                      <a:pt x="28093" y="1035476"/>
                      <a:pt x="27012" y="1030794"/>
                      <a:pt x="26292" y="1026111"/>
                    </a:cubicBezTo>
                    <a:cubicBezTo>
                      <a:pt x="25572" y="1021429"/>
                      <a:pt x="24851" y="1016747"/>
                      <a:pt x="24131" y="1012065"/>
                    </a:cubicBezTo>
                    <a:cubicBezTo>
                      <a:pt x="22690" y="1002701"/>
                      <a:pt x="21250" y="993697"/>
                      <a:pt x="19809" y="984693"/>
                    </a:cubicBezTo>
                    <a:cubicBezTo>
                      <a:pt x="18368" y="975689"/>
                      <a:pt x="17648" y="966685"/>
                      <a:pt x="16567" y="957681"/>
                    </a:cubicBezTo>
                    <a:cubicBezTo>
                      <a:pt x="15847" y="948677"/>
                      <a:pt x="14407" y="939672"/>
                      <a:pt x="13686" y="930668"/>
                    </a:cubicBezTo>
                    <a:cubicBezTo>
                      <a:pt x="13326" y="921664"/>
                      <a:pt x="12606" y="912660"/>
                      <a:pt x="12246" y="903656"/>
                    </a:cubicBezTo>
                    <a:cubicBezTo>
                      <a:pt x="11885" y="894652"/>
                      <a:pt x="11165" y="885648"/>
                      <a:pt x="10805" y="877004"/>
                    </a:cubicBezTo>
                    <a:cubicBezTo>
                      <a:pt x="10085" y="859356"/>
                      <a:pt x="9724" y="841348"/>
                      <a:pt x="9004" y="823340"/>
                    </a:cubicBezTo>
                    <a:cubicBezTo>
                      <a:pt x="7924" y="786964"/>
                      <a:pt x="6843" y="749507"/>
                      <a:pt x="6123" y="708808"/>
                    </a:cubicBezTo>
                    <a:cubicBezTo>
                      <a:pt x="7924" y="702686"/>
                      <a:pt x="7563" y="575548"/>
                      <a:pt x="7924" y="513600"/>
                    </a:cubicBezTo>
                    <a:cubicBezTo>
                      <a:pt x="9724" y="537371"/>
                      <a:pt x="10445" y="583112"/>
                      <a:pt x="10805" y="631013"/>
                    </a:cubicBezTo>
                    <a:cubicBezTo>
                      <a:pt x="10805" y="601120"/>
                      <a:pt x="10805" y="549617"/>
                      <a:pt x="10805" y="511439"/>
                    </a:cubicBezTo>
                    <a:lnTo>
                      <a:pt x="7203" y="495952"/>
                    </a:lnTo>
                    <a:close/>
                  </a:path>
                </a:pathLst>
              </a:custGeom>
              <a:solidFill>
                <a:schemeClr val="accent2"/>
              </a:solidFill>
              <a:ln w="0" cap="flat">
                <a:noFill/>
                <a:prstDash val="solid"/>
                <a:miter/>
              </a:ln>
            </p:spPr>
            <p:txBody>
              <a:bodyPr rtlCol="0" anchor="ctr"/>
              <a:lstStyle/>
              <a:p>
                <a:endParaRPr lang="en-US" sz="744"/>
              </a:p>
            </p:txBody>
          </p:sp>
          <p:sp>
            <p:nvSpPr>
              <p:cNvPr id="1189" name="Freeform: Shape 1188">
                <a:extLst>
                  <a:ext uri="{FF2B5EF4-FFF2-40B4-BE49-F238E27FC236}">
                    <a16:creationId xmlns:a16="http://schemas.microsoft.com/office/drawing/2014/main" id="{0EE8949B-B9B2-9C2D-AA8A-9B4256DFDD61}"/>
                  </a:ext>
                </a:extLst>
              </p:cNvPr>
              <p:cNvSpPr/>
              <p:nvPr/>
            </p:nvSpPr>
            <p:spPr>
              <a:xfrm>
                <a:off x="8390719" y="4945488"/>
                <a:ext cx="3601" cy="13686"/>
              </a:xfrm>
              <a:custGeom>
                <a:avLst/>
                <a:gdLst>
                  <a:gd name="connsiteX0" fmla="*/ 0 w 3601"/>
                  <a:gd name="connsiteY0" fmla="*/ 13686 h 13686"/>
                  <a:gd name="connsiteX1" fmla="*/ 0 w 3601"/>
                  <a:gd name="connsiteY1" fmla="*/ 0 h 13686"/>
                  <a:gd name="connsiteX2" fmla="*/ 0 w 3601"/>
                  <a:gd name="connsiteY2" fmla="*/ 13686 h 13686"/>
                </a:gdLst>
                <a:ahLst/>
                <a:cxnLst>
                  <a:cxn ang="0">
                    <a:pos x="connsiteX0" y="connsiteY0"/>
                  </a:cxn>
                  <a:cxn ang="0">
                    <a:pos x="connsiteX1" y="connsiteY1"/>
                  </a:cxn>
                  <a:cxn ang="0">
                    <a:pos x="connsiteX2" y="connsiteY2"/>
                  </a:cxn>
                </a:cxnLst>
                <a:rect l="l" t="t" r="r" b="b"/>
                <a:pathLst>
                  <a:path w="3601" h="13686">
                    <a:moveTo>
                      <a:pt x="0" y="13686"/>
                    </a:moveTo>
                    <a:cubicBezTo>
                      <a:pt x="0" y="9364"/>
                      <a:pt x="0" y="4682"/>
                      <a:pt x="0" y="0"/>
                    </a:cubicBezTo>
                    <a:cubicBezTo>
                      <a:pt x="0" y="2521"/>
                      <a:pt x="0" y="6483"/>
                      <a:pt x="0" y="13686"/>
                    </a:cubicBezTo>
                    <a:close/>
                  </a:path>
                </a:pathLst>
              </a:custGeom>
              <a:solidFill>
                <a:schemeClr val="accent2"/>
              </a:solidFill>
              <a:ln w="0" cap="flat">
                <a:noFill/>
                <a:prstDash val="solid"/>
                <a:miter/>
              </a:ln>
            </p:spPr>
            <p:txBody>
              <a:bodyPr rtlCol="0" anchor="ctr"/>
              <a:lstStyle/>
              <a:p>
                <a:endParaRPr lang="en-US" sz="744"/>
              </a:p>
            </p:txBody>
          </p:sp>
          <p:sp>
            <p:nvSpPr>
              <p:cNvPr id="1190" name="Freeform: Shape 1189">
                <a:extLst>
                  <a:ext uri="{FF2B5EF4-FFF2-40B4-BE49-F238E27FC236}">
                    <a16:creationId xmlns:a16="http://schemas.microsoft.com/office/drawing/2014/main" id="{B4BC21C3-24FF-7BB2-D0E0-04E9720ACF66}"/>
                  </a:ext>
                </a:extLst>
              </p:cNvPr>
              <p:cNvSpPr/>
              <p:nvPr/>
            </p:nvSpPr>
            <p:spPr>
              <a:xfrm>
                <a:off x="8387838" y="4690853"/>
                <a:ext cx="3601" cy="15126"/>
              </a:xfrm>
              <a:custGeom>
                <a:avLst/>
                <a:gdLst>
                  <a:gd name="connsiteX0" fmla="*/ 0 w 3601"/>
                  <a:gd name="connsiteY0" fmla="*/ 14407 h 15126"/>
                  <a:gd name="connsiteX1" fmla="*/ 0 w 3601"/>
                  <a:gd name="connsiteY1" fmla="*/ 15127 h 15126"/>
                  <a:gd name="connsiteX2" fmla="*/ 0 w 3601"/>
                  <a:gd name="connsiteY2" fmla="*/ 0 h 15126"/>
                  <a:gd name="connsiteX3" fmla="*/ 0 w 3601"/>
                  <a:gd name="connsiteY3" fmla="*/ 14407 h 15126"/>
                </a:gdLst>
                <a:ahLst/>
                <a:cxnLst>
                  <a:cxn ang="0">
                    <a:pos x="connsiteX0" y="connsiteY0"/>
                  </a:cxn>
                  <a:cxn ang="0">
                    <a:pos x="connsiteX1" y="connsiteY1"/>
                  </a:cxn>
                  <a:cxn ang="0">
                    <a:pos x="connsiteX2" y="connsiteY2"/>
                  </a:cxn>
                  <a:cxn ang="0">
                    <a:pos x="connsiteX3" y="connsiteY3"/>
                  </a:cxn>
                </a:cxnLst>
                <a:rect l="l" t="t" r="r" b="b"/>
                <a:pathLst>
                  <a:path w="3601" h="15126">
                    <a:moveTo>
                      <a:pt x="0" y="14407"/>
                    </a:moveTo>
                    <a:cubicBezTo>
                      <a:pt x="0" y="15127"/>
                      <a:pt x="0" y="14767"/>
                      <a:pt x="0" y="15127"/>
                    </a:cubicBezTo>
                    <a:cubicBezTo>
                      <a:pt x="0" y="10085"/>
                      <a:pt x="0" y="5042"/>
                      <a:pt x="0" y="0"/>
                    </a:cubicBezTo>
                    <a:cubicBezTo>
                      <a:pt x="0" y="5042"/>
                      <a:pt x="0" y="10805"/>
                      <a:pt x="0" y="14407"/>
                    </a:cubicBezTo>
                    <a:close/>
                  </a:path>
                </a:pathLst>
              </a:custGeom>
              <a:solidFill>
                <a:schemeClr val="accent2"/>
              </a:solidFill>
              <a:ln w="0" cap="flat">
                <a:noFill/>
                <a:prstDash val="solid"/>
                <a:miter/>
              </a:ln>
            </p:spPr>
            <p:txBody>
              <a:bodyPr rtlCol="0" anchor="ctr"/>
              <a:lstStyle/>
              <a:p>
                <a:endParaRPr lang="en-US" sz="744"/>
              </a:p>
            </p:txBody>
          </p:sp>
          <p:sp>
            <p:nvSpPr>
              <p:cNvPr id="1191" name="Freeform: Shape 1190">
                <a:extLst>
                  <a:ext uri="{FF2B5EF4-FFF2-40B4-BE49-F238E27FC236}">
                    <a16:creationId xmlns:a16="http://schemas.microsoft.com/office/drawing/2014/main" id="{08FD9E98-3951-B9C6-F8DD-EBF6FE4C719D}"/>
                  </a:ext>
                </a:extLst>
              </p:cNvPr>
              <p:cNvSpPr/>
              <p:nvPr/>
            </p:nvSpPr>
            <p:spPr>
              <a:xfrm>
                <a:off x="8512970" y="5388829"/>
                <a:ext cx="16051" cy="25950"/>
              </a:xfrm>
              <a:custGeom>
                <a:avLst/>
                <a:gdLst>
                  <a:gd name="connsiteX0" fmla="*/ 924 w 16051"/>
                  <a:gd name="connsiteY0" fmla="*/ 1819 h 25950"/>
                  <a:gd name="connsiteX1" fmla="*/ 16051 w 16051"/>
                  <a:gd name="connsiteY1" fmla="*/ 25950 h 25950"/>
                  <a:gd name="connsiteX2" fmla="*/ 4526 w 16051"/>
                  <a:gd name="connsiteY2" fmla="*/ 6862 h 25950"/>
                  <a:gd name="connsiteX3" fmla="*/ 924 w 16051"/>
                  <a:gd name="connsiteY3" fmla="*/ 1819 h 25950"/>
                </a:gdLst>
                <a:ahLst/>
                <a:cxnLst>
                  <a:cxn ang="0">
                    <a:pos x="connsiteX0" y="connsiteY0"/>
                  </a:cxn>
                  <a:cxn ang="0">
                    <a:pos x="connsiteX1" y="connsiteY1"/>
                  </a:cxn>
                  <a:cxn ang="0">
                    <a:pos x="connsiteX2" y="connsiteY2"/>
                  </a:cxn>
                  <a:cxn ang="0">
                    <a:pos x="connsiteX3" y="connsiteY3"/>
                  </a:cxn>
                </a:cxnLst>
                <a:rect l="l" t="t" r="r" b="b"/>
                <a:pathLst>
                  <a:path w="16051" h="25950">
                    <a:moveTo>
                      <a:pt x="924" y="1819"/>
                    </a:moveTo>
                    <a:cubicBezTo>
                      <a:pt x="6327" y="10463"/>
                      <a:pt x="10649" y="16946"/>
                      <a:pt x="16051" y="25950"/>
                    </a:cubicBezTo>
                    <a:cubicBezTo>
                      <a:pt x="12810" y="20548"/>
                      <a:pt x="8488" y="13705"/>
                      <a:pt x="4526" y="6862"/>
                    </a:cubicBezTo>
                    <a:cubicBezTo>
                      <a:pt x="564" y="739"/>
                      <a:pt x="-1237" y="-2142"/>
                      <a:pt x="924" y="1819"/>
                    </a:cubicBezTo>
                    <a:close/>
                  </a:path>
                </a:pathLst>
              </a:custGeom>
              <a:solidFill>
                <a:schemeClr val="accent2"/>
              </a:solidFill>
              <a:ln w="0" cap="flat">
                <a:noFill/>
                <a:prstDash val="solid"/>
                <a:miter/>
              </a:ln>
            </p:spPr>
            <p:txBody>
              <a:bodyPr rtlCol="0" anchor="ctr"/>
              <a:lstStyle/>
              <a:p>
                <a:endParaRPr lang="en-US" sz="744"/>
              </a:p>
            </p:txBody>
          </p:sp>
          <p:sp>
            <p:nvSpPr>
              <p:cNvPr id="1192" name="Freeform: Shape 1191">
                <a:extLst>
                  <a:ext uri="{FF2B5EF4-FFF2-40B4-BE49-F238E27FC236}">
                    <a16:creationId xmlns:a16="http://schemas.microsoft.com/office/drawing/2014/main" id="{7CEB92A6-4615-3BA3-1BA9-A9D70DDA6189}"/>
                  </a:ext>
                </a:extLst>
              </p:cNvPr>
              <p:cNvSpPr/>
              <p:nvPr/>
            </p:nvSpPr>
            <p:spPr>
              <a:xfrm>
                <a:off x="8525420" y="5418381"/>
                <a:ext cx="6310" cy="10285"/>
              </a:xfrm>
              <a:custGeom>
                <a:avLst/>
                <a:gdLst>
                  <a:gd name="connsiteX0" fmla="*/ 3241 w 6310"/>
                  <a:gd name="connsiteY0" fmla="*/ 4322 h 10285"/>
                  <a:gd name="connsiteX1" fmla="*/ 0 w 6310"/>
                  <a:gd name="connsiteY1" fmla="*/ 0 h 10285"/>
                  <a:gd name="connsiteX2" fmla="*/ 2881 w 6310"/>
                  <a:gd name="connsiteY2" fmla="*/ 5402 h 10285"/>
                  <a:gd name="connsiteX3" fmla="*/ 5763 w 6310"/>
                  <a:gd name="connsiteY3" fmla="*/ 10085 h 10285"/>
                  <a:gd name="connsiteX4" fmla="*/ 3241 w 6310"/>
                  <a:gd name="connsiteY4" fmla="*/ 4682 h 102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10" h="10285">
                    <a:moveTo>
                      <a:pt x="3241" y="4322"/>
                    </a:moveTo>
                    <a:lnTo>
                      <a:pt x="0" y="0"/>
                    </a:lnTo>
                    <a:cubicBezTo>
                      <a:pt x="1080" y="1801"/>
                      <a:pt x="2161" y="3602"/>
                      <a:pt x="2881" y="5402"/>
                    </a:cubicBezTo>
                    <a:cubicBezTo>
                      <a:pt x="3962" y="6843"/>
                      <a:pt x="4682" y="8644"/>
                      <a:pt x="5763" y="10085"/>
                    </a:cubicBezTo>
                    <a:cubicBezTo>
                      <a:pt x="6843" y="10805"/>
                      <a:pt x="6483" y="9724"/>
                      <a:pt x="3241" y="4682"/>
                    </a:cubicBezTo>
                    <a:close/>
                  </a:path>
                </a:pathLst>
              </a:custGeom>
              <a:solidFill>
                <a:schemeClr val="accent2"/>
              </a:solidFill>
              <a:ln w="0" cap="flat">
                <a:noFill/>
                <a:prstDash val="solid"/>
                <a:miter/>
              </a:ln>
            </p:spPr>
            <p:txBody>
              <a:bodyPr rtlCol="0" anchor="ctr"/>
              <a:lstStyle/>
              <a:p>
                <a:endParaRPr lang="en-US" sz="744"/>
              </a:p>
            </p:txBody>
          </p:sp>
          <p:sp>
            <p:nvSpPr>
              <p:cNvPr id="1193" name="Freeform: Shape 1192">
                <a:extLst>
                  <a:ext uri="{FF2B5EF4-FFF2-40B4-BE49-F238E27FC236}">
                    <a16:creationId xmlns:a16="http://schemas.microsoft.com/office/drawing/2014/main" id="{05AC9FBE-E1E5-1546-2870-E08116E2DBD6}"/>
                  </a:ext>
                </a:extLst>
              </p:cNvPr>
              <p:cNvSpPr/>
              <p:nvPr/>
            </p:nvSpPr>
            <p:spPr>
              <a:xfrm>
                <a:off x="8400443" y="3880488"/>
                <a:ext cx="3601" cy="16567"/>
              </a:xfrm>
              <a:custGeom>
                <a:avLst/>
                <a:gdLst>
                  <a:gd name="connsiteX0" fmla="*/ 0 w 3601"/>
                  <a:gd name="connsiteY0" fmla="*/ 16567 h 16567"/>
                  <a:gd name="connsiteX1" fmla="*/ 0 w 3601"/>
                  <a:gd name="connsiteY1" fmla="*/ 0 h 16567"/>
                  <a:gd name="connsiteX2" fmla="*/ 0 w 3601"/>
                  <a:gd name="connsiteY2" fmla="*/ 16567 h 16567"/>
                </a:gdLst>
                <a:ahLst/>
                <a:cxnLst>
                  <a:cxn ang="0">
                    <a:pos x="connsiteX0" y="connsiteY0"/>
                  </a:cxn>
                  <a:cxn ang="0">
                    <a:pos x="connsiteX1" y="connsiteY1"/>
                  </a:cxn>
                  <a:cxn ang="0">
                    <a:pos x="connsiteX2" y="connsiteY2"/>
                  </a:cxn>
                </a:cxnLst>
                <a:rect l="l" t="t" r="r" b="b"/>
                <a:pathLst>
                  <a:path w="3601" h="16567">
                    <a:moveTo>
                      <a:pt x="0" y="16567"/>
                    </a:moveTo>
                    <a:lnTo>
                      <a:pt x="0" y="0"/>
                    </a:lnTo>
                    <a:cubicBezTo>
                      <a:pt x="0" y="10085"/>
                      <a:pt x="0" y="14046"/>
                      <a:pt x="0" y="16567"/>
                    </a:cubicBezTo>
                    <a:close/>
                  </a:path>
                </a:pathLst>
              </a:custGeom>
              <a:solidFill>
                <a:schemeClr val="accent2"/>
              </a:solidFill>
              <a:ln w="0" cap="flat">
                <a:noFill/>
                <a:prstDash val="solid"/>
                <a:miter/>
              </a:ln>
            </p:spPr>
            <p:txBody>
              <a:bodyPr rtlCol="0" anchor="ctr"/>
              <a:lstStyle/>
              <a:p>
                <a:endParaRPr lang="en-US" sz="744"/>
              </a:p>
            </p:txBody>
          </p:sp>
          <p:sp>
            <p:nvSpPr>
              <p:cNvPr id="1194" name="Freeform: Shape 1193">
                <a:extLst>
                  <a:ext uri="{FF2B5EF4-FFF2-40B4-BE49-F238E27FC236}">
                    <a16:creationId xmlns:a16="http://schemas.microsoft.com/office/drawing/2014/main" id="{7F49F56E-4178-D083-D6F9-D1B57E3BFAD0}"/>
                  </a:ext>
                </a:extLst>
              </p:cNvPr>
              <p:cNvSpPr/>
              <p:nvPr/>
            </p:nvSpPr>
            <p:spPr>
              <a:xfrm>
                <a:off x="8386397" y="4250733"/>
                <a:ext cx="7203" cy="705640"/>
              </a:xfrm>
              <a:custGeom>
                <a:avLst/>
                <a:gdLst>
                  <a:gd name="connsiteX0" fmla="*/ 1080 w 7203"/>
                  <a:gd name="connsiteY0" fmla="*/ 112733 h 705640"/>
                  <a:gd name="connsiteX1" fmla="*/ 3602 w 7203"/>
                  <a:gd name="connsiteY1" fmla="*/ 204574 h 705640"/>
                  <a:gd name="connsiteX2" fmla="*/ 3602 w 7203"/>
                  <a:gd name="connsiteY2" fmla="*/ 179723 h 705640"/>
                  <a:gd name="connsiteX3" fmla="*/ 4322 w 7203"/>
                  <a:gd name="connsiteY3" fmla="*/ 419591 h 705640"/>
                  <a:gd name="connsiteX4" fmla="*/ 1441 w 7203"/>
                  <a:gd name="connsiteY4" fmla="*/ 454887 h 705640"/>
                  <a:gd name="connsiteX5" fmla="*/ 3962 w 7203"/>
                  <a:gd name="connsiteY5" fmla="*/ 578783 h 705640"/>
                  <a:gd name="connsiteX6" fmla="*/ 3962 w 7203"/>
                  <a:gd name="connsiteY6" fmla="*/ 694755 h 705640"/>
                  <a:gd name="connsiteX7" fmla="*/ 6123 w 7203"/>
                  <a:gd name="connsiteY7" fmla="*/ 704480 h 705640"/>
                  <a:gd name="connsiteX8" fmla="*/ 6483 w 7203"/>
                  <a:gd name="connsiteY8" fmla="*/ 699077 h 705640"/>
                  <a:gd name="connsiteX9" fmla="*/ 6123 w 7203"/>
                  <a:gd name="connsiteY9" fmla="*/ 655138 h 705640"/>
                  <a:gd name="connsiteX10" fmla="*/ 6483 w 7203"/>
                  <a:gd name="connsiteY10" fmla="*/ 665582 h 705640"/>
                  <a:gd name="connsiteX11" fmla="*/ 5402 w 7203"/>
                  <a:gd name="connsiteY11" fmla="*/ 527640 h 705640"/>
                  <a:gd name="connsiteX12" fmla="*/ 7203 w 7203"/>
                  <a:gd name="connsiteY12" fmla="*/ 549250 h 705640"/>
                  <a:gd name="connsiteX13" fmla="*/ 4682 w 7203"/>
                  <a:gd name="connsiteY13" fmla="*/ 347919 h 705640"/>
                  <a:gd name="connsiteX14" fmla="*/ 5763 w 7203"/>
                  <a:gd name="connsiteY14" fmla="*/ 279488 h 705640"/>
                  <a:gd name="connsiteX15" fmla="*/ 4682 w 7203"/>
                  <a:gd name="connsiteY15" fmla="*/ 111292 h 705640"/>
                  <a:gd name="connsiteX16" fmla="*/ 2521 w 7203"/>
                  <a:gd name="connsiteY16" fmla="*/ 2 h 705640"/>
                  <a:gd name="connsiteX17" fmla="*/ 3602 w 7203"/>
                  <a:gd name="connsiteY17" fmla="*/ 113093 h 705640"/>
                  <a:gd name="connsiteX18" fmla="*/ 0 w 7203"/>
                  <a:gd name="connsiteY18" fmla="*/ 113093 h 705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203" h="705640">
                    <a:moveTo>
                      <a:pt x="1080" y="112733"/>
                    </a:moveTo>
                    <a:cubicBezTo>
                      <a:pt x="1080" y="172520"/>
                      <a:pt x="3602" y="119936"/>
                      <a:pt x="3602" y="204574"/>
                    </a:cubicBezTo>
                    <a:lnTo>
                      <a:pt x="3602" y="179723"/>
                    </a:lnTo>
                    <a:cubicBezTo>
                      <a:pt x="5042" y="240590"/>
                      <a:pt x="4322" y="347559"/>
                      <a:pt x="4322" y="419591"/>
                    </a:cubicBezTo>
                    <a:cubicBezTo>
                      <a:pt x="3241" y="411308"/>
                      <a:pt x="2881" y="463531"/>
                      <a:pt x="1441" y="454887"/>
                    </a:cubicBezTo>
                    <a:cubicBezTo>
                      <a:pt x="1801" y="504229"/>
                      <a:pt x="2161" y="553212"/>
                      <a:pt x="3962" y="578783"/>
                    </a:cubicBezTo>
                    <a:cubicBezTo>
                      <a:pt x="3241" y="609397"/>
                      <a:pt x="5042" y="655858"/>
                      <a:pt x="3962" y="694755"/>
                    </a:cubicBezTo>
                    <a:cubicBezTo>
                      <a:pt x="4322" y="686472"/>
                      <a:pt x="5402" y="700518"/>
                      <a:pt x="6123" y="704480"/>
                    </a:cubicBezTo>
                    <a:cubicBezTo>
                      <a:pt x="6123" y="706641"/>
                      <a:pt x="6483" y="706281"/>
                      <a:pt x="6483" y="699077"/>
                    </a:cubicBezTo>
                    <a:cubicBezTo>
                      <a:pt x="6483" y="692234"/>
                      <a:pt x="6483" y="678908"/>
                      <a:pt x="6123" y="655138"/>
                    </a:cubicBezTo>
                    <a:cubicBezTo>
                      <a:pt x="6123" y="662701"/>
                      <a:pt x="6123" y="658019"/>
                      <a:pt x="6483" y="665582"/>
                    </a:cubicBezTo>
                    <a:cubicBezTo>
                      <a:pt x="7924" y="604715"/>
                      <a:pt x="5402" y="580224"/>
                      <a:pt x="5402" y="527640"/>
                    </a:cubicBezTo>
                    <a:cubicBezTo>
                      <a:pt x="6483" y="496306"/>
                      <a:pt x="6843" y="579143"/>
                      <a:pt x="7203" y="549250"/>
                    </a:cubicBezTo>
                    <a:cubicBezTo>
                      <a:pt x="6123" y="483700"/>
                      <a:pt x="8284" y="343597"/>
                      <a:pt x="4682" y="347919"/>
                    </a:cubicBezTo>
                    <a:cubicBezTo>
                      <a:pt x="4682" y="300017"/>
                      <a:pt x="5402" y="293534"/>
                      <a:pt x="5763" y="279488"/>
                    </a:cubicBezTo>
                    <a:cubicBezTo>
                      <a:pt x="3962" y="241671"/>
                      <a:pt x="4322" y="171799"/>
                      <a:pt x="4682" y="111292"/>
                    </a:cubicBezTo>
                    <a:cubicBezTo>
                      <a:pt x="4682" y="50785"/>
                      <a:pt x="5042" y="-358"/>
                      <a:pt x="2521" y="2"/>
                    </a:cubicBezTo>
                    <a:cubicBezTo>
                      <a:pt x="2521" y="27734"/>
                      <a:pt x="2521" y="72395"/>
                      <a:pt x="3602" y="113093"/>
                    </a:cubicBezTo>
                    <a:lnTo>
                      <a:pt x="0" y="113093"/>
                    </a:lnTo>
                    <a:close/>
                  </a:path>
                </a:pathLst>
              </a:custGeom>
              <a:solidFill>
                <a:schemeClr val="accent2"/>
              </a:solidFill>
              <a:ln w="0" cap="flat">
                <a:noFill/>
                <a:prstDash val="solid"/>
                <a:miter/>
              </a:ln>
            </p:spPr>
            <p:txBody>
              <a:bodyPr rtlCol="0" anchor="ctr"/>
              <a:lstStyle/>
              <a:p>
                <a:endParaRPr lang="en-US" sz="744"/>
              </a:p>
            </p:txBody>
          </p:sp>
          <p:sp>
            <p:nvSpPr>
              <p:cNvPr id="1195" name="Freeform: Shape 1194">
                <a:extLst>
                  <a:ext uri="{FF2B5EF4-FFF2-40B4-BE49-F238E27FC236}">
                    <a16:creationId xmlns:a16="http://schemas.microsoft.com/office/drawing/2014/main" id="{07A94978-DAF0-9117-57B5-252E6513C878}"/>
                  </a:ext>
                </a:extLst>
              </p:cNvPr>
              <p:cNvSpPr/>
              <p:nvPr/>
            </p:nvSpPr>
            <p:spPr>
              <a:xfrm>
                <a:off x="8464912" y="5289083"/>
                <a:ext cx="4321" cy="10804"/>
              </a:xfrm>
              <a:custGeom>
                <a:avLst/>
                <a:gdLst>
                  <a:gd name="connsiteX0" fmla="*/ 4322 w 4321"/>
                  <a:gd name="connsiteY0" fmla="*/ 10805 h 10804"/>
                  <a:gd name="connsiteX1" fmla="*/ 0 w 4321"/>
                  <a:gd name="connsiteY1" fmla="*/ 0 h 10804"/>
                  <a:gd name="connsiteX2" fmla="*/ 4322 w 4321"/>
                  <a:gd name="connsiteY2" fmla="*/ 10805 h 10804"/>
                </a:gdLst>
                <a:ahLst/>
                <a:cxnLst>
                  <a:cxn ang="0">
                    <a:pos x="connsiteX0" y="connsiteY0"/>
                  </a:cxn>
                  <a:cxn ang="0">
                    <a:pos x="connsiteX1" y="connsiteY1"/>
                  </a:cxn>
                  <a:cxn ang="0">
                    <a:pos x="connsiteX2" y="connsiteY2"/>
                  </a:cxn>
                </a:cxnLst>
                <a:rect l="l" t="t" r="r" b="b"/>
                <a:pathLst>
                  <a:path w="4321" h="10804">
                    <a:moveTo>
                      <a:pt x="4322" y="10805"/>
                    </a:moveTo>
                    <a:cubicBezTo>
                      <a:pt x="2881" y="7203"/>
                      <a:pt x="1080" y="2881"/>
                      <a:pt x="0" y="0"/>
                    </a:cubicBezTo>
                    <a:cubicBezTo>
                      <a:pt x="1080" y="3242"/>
                      <a:pt x="2881" y="7203"/>
                      <a:pt x="4322" y="10805"/>
                    </a:cubicBezTo>
                    <a:close/>
                  </a:path>
                </a:pathLst>
              </a:custGeom>
              <a:solidFill>
                <a:schemeClr val="accent2"/>
              </a:solidFill>
              <a:ln w="0" cap="flat">
                <a:noFill/>
                <a:prstDash val="solid"/>
                <a:miter/>
              </a:ln>
            </p:spPr>
            <p:txBody>
              <a:bodyPr rtlCol="0" anchor="ctr"/>
              <a:lstStyle/>
              <a:p>
                <a:endParaRPr lang="en-US" sz="744"/>
              </a:p>
            </p:txBody>
          </p:sp>
          <p:sp>
            <p:nvSpPr>
              <p:cNvPr id="1196" name="Freeform: Shape 1195">
                <a:extLst>
                  <a:ext uri="{FF2B5EF4-FFF2-40B4-BE49-F238E27FC236}">
                    <a16:creationId xmlns:a16="http://schemas.microsoft.com/office/drawing/2014/main" id="{AC6FA1E0-2066-C3FC-469F-96466F6D31F9}"/>
                  </a:ext>
                </a:extLst>
              </p:cNvPr>
              <p:cNvSpPr/>
              <p:nvPr/>
            </p:nvSpPr>
            <p:spPr>
              <a:xfrm>
                <a:off x="8464192" y="5328353"/>
                <a:ext cx="537362" cy="494130"/>
              </a:xfrm>
              <a:custGeom>
                <a:avLst/>
                <a:gdLst>
                  <a:gd name="connsiteX0" fmla="*/ 537002 w 537362"/>
                  <a:gd name="connsiteY0" fmla="*/ 494130 h 494130"/>
                  <a:gd name="connsiteX1" fmla="*/ 511791 w 537362"/>
                  <a:gd name="connsiteY1" fmla="*/ 488008 h 494130"/>
                  <a:gd name="connsiteX2" fmla="*/ 487300 w 537362"/>
                  <a:gd name="connsiteY2" fmla="*/ 478283 h 494130"/>
                  <a:gd name="connsiteX3" fmla="*/ 464970 w 537362"/>
                  <a:gd name="connsiteY3" fmla="*/ 468199 h 494130"/>
                  <a:gd name="connsiteX4" fmla="*/ 444080 w 537362"/>
                  <a:gd name="connsiteY4" fmla="*/ 458834 h 494130"/>
                  <a:gd name="connsiteX5" fmla="*/ 424992 w 537362"/>
                  <a:gd name="connsiteY5" fmla="*/ 449110 h 494130"/>
                  <a:gd name="connsiteX6" fmla="*/ 406984 w 537362"/>
                  <a:gd name="connsiteY6" fmla="*/ 440106 h 494130"/>
                  <a:gd name="connsiteX7" fmla="*/ 390416 w 537362"/>
                  <a:gd name="connsiteY7" fmla="*/ 430742 h 494130"/>
                  <a:gd name="connsiteX8" fmla="*/ 374569 w 537362"/>
                  <a:gd name="connsiteY8" fmla="*/ 421377 h 494130"/>
                  <a:gd name="connsiteX9" fmla="*/ 366645 w 537362"/>
                  <a:gd name="connsiteY9" fmla="*/ 416695 h 494130"/>
                  <a:gd name="connsiteX10" fmla="*/ 359082 w 537362"/>
                  <a:gd name="connsiteY10" fmla="*/ 412013 h 494130"/>
                  <a:gd name="connsiteX11" fmla="*/ 329189 w 537362"/>
                  <a:gd name="connsiteY11" fmla="*/ 392564 h 494130"/>
                  <a:gd name="connsiteX12" fmla="*/ 299295 w 537362"/>
                  <a:gd name="connsiteY12" fmla="*/ 371315 h 494130"/>
                  <a:gd name="connsiteX13" fmla="*/ 291371 w 537362"/>
                  <a:gd name="connsiteY13" fmla="*/ 365912 h 494130"/>
                  <a:gd name="connsiteX14" fmla="*/ 283808 w 537362"/>
                  <a:gd name="connsiteY14" fmla="*/ 359790 h 494130"/>
                  <a:gd name="connsiteX15" fmla="*/ 267961 w 537362"/>
                  <a:gd name="connsiteY15" fmla="*/ 347184 h 494130"/>
                  <a:gd name="connsiteX16" fmla="*/ 233745 w 537362"/>
                  <a:gd name="connsiteY16" fmla="*/ 318371 h 494130"/>
                  <a:gd name="connsiteX17" fmla="*/ 244550 w 537362"/>
                  <a:gd name="connsiteY17" fmla="*/ 326655 h 494130"/>
                  <a:gd name="connsiteX18" fmla="*/ 231224 w 537362"/>
                  <a:gd name="connsiteY18" fmla="*/ 315490 h 494130"/>
                  <a:gd name="connsiteX19" fmla="*/ 217538 w 537362"/>
                  <a:gd name="connsiteY19" fmla="*/ 303244 h 494130"/>
                  <a:gd name="connsiteX20" fmla="*/ 189806 w 537362"/>
                  <a:gd name="connsiteY20" fmla="*/ 276592 h 494130"/>
                  <a:gd name="connsiteX21" fmla="*/ 162073 w 537362"/>
                  <a:gd name="connsiteY21" fmla="*/ 247779 h 494130"/>
                  <a:gd name="connsiteX22" fmla="*/ 135781 w 537362"/>
                  <a:gd name="connsiteY22" fmla="*/ 217526 h 494130"/>
                  <a:gd name="connsiteX23" fmla="*/ 55465 w 537362"/>
                  <a:gd name="connsiteY23" fmla="*/ 108036 h 494130"/>
                  <a:gd name="connsiteX24" fmla="*/ 41419 w 537362"/>
                  <a:gd name="connsiteY24" fmla="*/ 83905 h 494130"/>
                  <a:gd name="connsiteX25" fmla="*/ 33495 w 537362"/>
                  <a:gd name="connsiteY25" fmla="*/ 69859 h 494130"/>
                  <a:gd name="connsiteX26" fmla="*/ 29533 w 537362"/>
                  <a:gd name="connsiteY26" fmla="*/ 63016 h 494130"/>
                  <a:gd name="connsiteX27" fmla="*/ 26292 w 537362"/>
                  <a:gd name="connsiteY27" fmla="*/ 56533 h 494130"/>
                  <a:gd name="connsiteX28" fmla="*/ 20169 w 537362"/>
                  <a:gd name="connsiteY28" fmla="*/ 41406 h 494130"/>
                  <a:gd name="connsiteX29" fmla="*/ 9724 w 537362"/>
                  <a:gd name="connsiteY29" fmla="*/ 21957 h 494130"/>
                  <a:gd name="connsiteX30" fmla="*/ 0 w 537362"/>
                  <a:gd name="connsiteY30" fmla="*/ 347 h 494130"/>
                  <a:gd name="connsiteX31" fmla="*/ 7563 w 537362"/>
                  <a:gd name="connsiteY31" fmla="*/ 15114 h 494130"/>
                  <a:gd name="connsiteX32" fmla="*/ 10445 w 537362"/>
                  <a:gd name="connsiteY32" fmla="*/ 21597 h 494130"/>
                  <a:gd name="connsiteX33" fmla="*/ 13326 w 537362"/>
                  <a:gd name="connsiteY33" fmla="*/ 27360 h 494130"/>
                  <a:gd name="connsiteX34" fmla="*/ 16928 w 537362"/>
                  <a:gd name="connsiteY34" fmla="*/ 33122 h 494130"/>
                  <a:gd name="connsiteX35" fmla="*/ 10805 w 537362"/>
                  <a:gd name="connsiteY35" fmla="*/ 20517 h 494130"/>
                  <a:gd name="connsiteX36" fmla="*/ 7924 w 537362"/>
                  <a:gd name="connsiteY36" fmla="*/ 14754 h 494130"/>
                  <a:gd name="connsiteX37" fmla="*/ 14046 w 537362"/>
                  <a:gd name="connsiteY37" fmla="*/ 22317 h 494130"/>
                  <a:gd name="connsiteX38" fmla="*/ 22690 w 537362"/>
                  <a:gd name="connsiteY38" fmla="*/ 36724 h 494130"/>
                  <a:gd name="connsiteX39" fmla="*/ 32054 w 537362"/>
                  <a:gd name="connsiteY39" fmla="*/ 54372 h 494130"/>
                  <a:gd name="connsiteX40" fmla="*/ 35296 w 537362"/>
                  <a:gd name="connsiteY40" fmla="*/ 60135 h 494130"/>
                  <a:gd name="connsiteX41" fmla="*/ 38898 w 537362"/>
                  <a:gd name="connsiteY41" fmla="*/ 66617 h 494130"/>
                  <a:gd name="connsiteX42" fmla="*/ 47541 w 537362"/>
                  <a:gd name="connsiteY42" fmla="*/ 81384 h 494130"/>
                  <a:gd name="connsiteX43" fmla="*/ 37457 w 537362"/>
                  <a:gd name="connsiteY43" fmla="*/ 67338 h 494130"/>
                  <a:gd name="connsiteX44" fmla="*/ 33855 w 537362"/>
                  <a:gd name="connsiteY44" fmla="*/ 61215 h 494130"/>
                  <a:gd name="connsiteX45" fmla="*/ 30614 w 537362"/>
                  <a:gd name="connsiteY45" fmla="*/ 55092 h 494130"/>
                  <a:gd name="connsiteX46" fmla="*/ 25211 w 537362"/>
                  <a:gd name="connsiteY46" fmla="*/ 44648 h 494130"/>
                  <a:gd name="connsiteX47" fmla="*/ 22690 w 537362"/>
                  <a:gd name="connsiteY47" fmla="*/ 42486 h 494130"/>
                  <a:gd name="connsiteX48" fmla="*/ 36016 w 537362"/>
                  <a:gd name="connsiteY48" fmla="*/ 66257 h 494130"/>
                  <a:gd name="connsiteX49" fmla="*/ 39258 w 537362"/>
                  <a:gd name="connsiteY49" fmla="*/ 69859 h 494130"/>
                  <a:gd name="connsiteX50" fmla="*/ 56906 w 537362"/>
                  <a:gd name="connsiteY50" fmla="*/ 101193 h 494130"/>
                  <a:gd name="connsiteX51" fmla="*/ 57626 w 537362"/>
                  <a:gd name="connsiteY51" fmla="*/ 104074 h 494130"/>
                  <a:gd name="connsiteX52" fmla="*/ 81397 w 537362"/>
                  <a:gd name="connsiteY52" fmla="*/ 140091 h 494130"/>
                  <a:gd name="connsiteX53" fmla="*/ 96884 w 537362"/>
                  <a:gd name="connsiteY53" fmla="*/ 161700 h 494130"/>
                  <a:gd name="connsiteX54" fmla="*/ 109850 w 537362"/>
                  <a:gd name="connsiteY54" fmla="*/ 178628 h 494130"/>
                  <a:gd name="connsiteX55" fmla="*/ 130739 w 537362"/>
                  <a:gd name="connsiteY55" fmla="*/ 206721 h 494130"/>
                  <a:gd name="connsiteX56" fmla="*/ 127137 w 537362"/>
                  <a:gd name="connsiteY56" fmla="*/ 203479 h 494130"/>
                  <a:gd name="connsiteX57" fmla="*/ 138663 w 537362"/>
                  <a:gd name="connsiteY57" fmla="*/ 218246 h 494130"/>
                  <a:gd name="connsiteX58" fmla="*/ 160993 w 537362"/>
                  <a:gd name="connsiteY58" fmla="*/ 239495 h 494130"/>
                  <a:gd name="connsiteX59" fmla="*/ 191246 w 537362"/>
                  <a:gd name="connsiteY59" fmla="*/ 271910 h 494130"/>
                  <a:gd name="connsiteX60" fmla="*/ 222941 w 537362"/>
                  <a:gd name="connsiteY60" fmla="*/ 302884 h 494130"/>
                  <a:gd name="connsiteX61" fmla="*/ 268321 w 537362"/>
                  <a:gd name="connsiteY61" fmla="*/ 337820 h 494130"/>
                  <a:gd name="connsiteX62" fmla="*/ 275164 w 537362"/>
                  <a:gd name="connsiteY62" fmla="*/ 340701 h 494130"/>
                  <a:gd name="connsiteX63" fmla="*/ 292452 w 537362"/>
                  <a:gd name="connsiteY63" fmla="*/ 353307 h 494130"/>
                  <a:gd name="connsiteX64" fmla="*/ 299295 w 537362"/>
                  <a:gd name="connsiteY64" fmla="*/ 358349 h 494130"/>
                  <a:gd name="connsiteX65" fmla="*/ 307219 w 537362"/>
                  <a:gd name="connsiteY65" fmla="*/ 363751 h 494130"/>
                  <a:gd name="connsiteX66" fmla="*/ 327028 w 537362"/>
                  <a:gd name="connsiteY66" fmla="*/ 377438 h 494130"/>
                  <a:gd name="connsiteX67" fmla="*/ 325587 w 537362"/>
                  <a:gd name="connsiteY67" fmla="*/ 378158 h 494130"/>
                  <a:gd name="connsiteX68" fmla="*/ 342875 w 537362"/>
                  <a:gd name="connsiteY68" fmla="*/ 391484 h 494130"/>
                  <a:gd name="connsiteX69" fmla="*/ 357281 w 537362"/>
                  <a:gd name="connsiteY69" fmla="*/ 401569 h 494130"/>
                  <a:gd name="connsiteX70" fmla="*/ 365565 w 537362"/>
                  <a:gd name="connsiteY70" fmla="*/ 407331 h 494130"/>
                  <a:gd name="connsiteX71" fmla="*/ 374569 w 537362"/>
                  <a:gd name="connsiteY71" fmla="*/ 413094 h 494130"/>
                  <a:gd name="connsiteX72" fmla="*/ 394378 w 537362"/>
                  <a:gd name="connsiteY72" fmla="*/ 424979 h 494130"/>
                  <a:gd name="connsiteX73" fmla="*/ 415988 w 537362"/>
                  <a:gd name="connsiteY73" fmla="*/ 437225 h 494130"/>
                  <a:gd name="connsiteX74" fmla="*/ 408784 w 537362"/>
                  <a:gd name="connsiteY74" fmla="*/ 433623 h 494130"/>
                  <a:gd name="connsiteX75" fmla="*/ 401221 w 537362"/>
                  <a:gd name="connsiteY75" fmla="*/ 429301 h 494130"/>
                  <a:gd name="connsiteX76" fmla="*/ 384293 w 537362"/>
                  <a:gd name="connsiteY76" fmla="*/ 419937 h 494130"/>
                  <a:gd name="connsiteX77" fmla="*/ 365925 w 537362"/>
                  <a:gd name="connsiteY77" fmla="*/ 409492 h 494130"/>
                  <a:gd name="connsiteX78" fmla="*/ 346837 w 537362"/>
                  <a:gd name="connsiteY78" fmla="*/ 397607 h 494130"/>
                  <a:gd name="connsiteX79" fmla="*/ 337112 w 537362"/>
                  <a:gd name="connsiteY79" fmla="*/ 391484 h 494130"/>
                  <a:gd name="connsiteX80" fmla="*/ 327388 w 537362"/>
                  <a:gd name="connsiteY80" fmla="*/ 385001 h 494130"/>
                  <a:gd name="connsiteX81" fmla="*/ 308659 w 537362"/>
                  <a:gd name="connsiteY81" fmla="*/ 371675 h 494130"/>
                  <a:gd name="connsiteX82" fmla="*/ 274444 w 537362"/>
                  <a:gd name="connsiteY82" fmla="*/ 345743 h 494130"/>
                  <a:gd name="connsiteX83" fmla="*/ 258957 w 537362"/>
                  <a:gd name="connsiteY83" fmla="*/ 335299 h 494130"/>
                  <a:gd name="connsiteX84" fmla="*/ 227623 w 537362"/>
                  <a:gd name="connsiteY84" fmla="*/ 308647 h 494130"/>
                  <a:gd name="connsiteX85" fmla="*/ 223661 w 537362"/>
                  <a:gd name="connsiteY85" fmla="*/ 306846 h 494130"/>
                  <a:gd name="connsiteX86" fmla="*/ 248152 w 537362"/>
                  <a:gd name="connsiteY86" fmla="*/ 327015 h 494130"/>
                  <a:gd name="connsiteX87" fmla="*/ 262198 w 537362"/>
                  <a:gd name="connsiteY87" fmla="*/ 338540 h 494130"/>
                  <a:gd name="connsiteX88" fmla="*/ 277325 w 537362"/>
                  <a:gd name="connsiteY88" fmla="*/ 350065 h 494130"/>
                  <a:gd name="connsiteX89" fmla="*/ 292812 w 537362"/>
                  <a:gd name="connsiteY89" fmla="*/ 362311 h 494130"/>
                  <a:gd name="connsiteX90" fmla="*/ 308659 w 537362"/>
                  <a:gd name="connsiteY90" fmla="*/ 373836 h 494130"/>
                  <a:gd name="connsiteX91" fmla="*/ 339633 w 537362"/>
                  <a:gd name="connsiteY91" fmla="*/ 395446 h 494130"/>
                  <a:gd name="connsiteX92" fmla="*/ 326307 w 537362"/>
                  <a:gd name="connsiteY92" fmla="*/ 387162 h 494130"/>
                  <a:gd name="connsiteX93" fmla="*/ 341794 w 537362"/>
                  <a:gd name="connsiteY93" fmla="*/ 397247 h 494130"/>
                  <a:gd name="connsiteX94" fmla="*/ 356921 w 537362"/>
                  <a:gd name="connsiteY94" fmla="*/ 406611 h 494130"/>
                  <a:gd name="connsiteX95" fmla="*/ 388255 w 537362"/>
                  <a:gd name="connsiteY95" fmla="*/ 424259 h 494130"/>
                  <a:gd name="connsiteX96" fmla="*/ 404823 w 537362"/>
                  <a:gd name="connsiteY96" fmla="*/ 433263 h 494130"/>
                  <a:gd name="connsiteX97" fmla="*/ 423191 w 537362"/>
                  <a:gd name="connsiteY97" fmla="*/ 442627 h 494130"/>
                  <a:gd name="connsiteX98" fmla="*/ 443000 w 537362"/>
                  <a:gd name="connsiteY98" fmla="*/ 452712 h 494130"/>
                  <a:gd name="connsiteX99" fmla="*/ 453805 w 537362"/>
                  <a:gd name="connsiteY99" fmla="*/ 458114 h 494130"/>
                  <a:gd name="connsiteX100" fmla="*/ 465330 w 537362"/>
                  <a:gd name="connsiteY100" fmla="*/ 463517 h 494130"/>
                  <a:gd name="connsiteX101" fmla="*/ 485139 w 537362"/>
                  <a:gd name="connsiteY101" fmla="*/ 473961 h 494130"/>
                  <a:gd name="connsiteX102" fmla="*/ 521515 w 537362"/>
                  <a:gd name="connsiteY102" fmla="*/ 488008 h 494130"/>
                  <a:gd name="connsiteX103" fmla="*/ 537362 w 537362"/>
                  <a:gd name="connsiteY103" fmla="*/ 494130 h 494130"/>
                  <a:gd name="connsiteX104" fmla="*/ 466410 w 537362"/>
                  <a:gd name="connsiteY104" fmla="*/ 466038 h 494130"/>
                  <a:gd name="connsiteX105" fmla="*/ 445161 w 537362"/>
                  <a:gd name="connsiteY105" fmla="*/ 456313 h 494130"/>
                  <a:gd name="connsiteX106" fmla="*/ 424632 w 537362"/>
                  <a:gd name="connsiteY106" fmla="*/ 445508 h 494130"/>
                  <a:gd name="connsiteX107" fmla="*/ 443000 w 537362"/>
                  <a:gd name="connsiteY107" fmla="*/ 455233 h 494130"/>
                  <a:gd name="connsiteX108" fmla="*/ 466771 w 537362"/>
                  <a:gd name="connsiteY108" fmla="*/ 466038 h 494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Lst>
                <a:rect l="l" t="t" r="r" b="b"/>
                <a:pathLst>
                  <a:path w="537362" h="494130">
                    <a:moveTo>
                      <a:pt x="537002" y="494130"/>
                    </a:moveTo>
                    <a:cubicBezTo>
                      <a:pt x="528358" y="492690"/>
                      <a:pt x="520075" y="490168"/>
                      <a:pt x="511791" y="488008"/>
                    </a:cubicBezTo>
                    <a:cubicBezTo>
                      <a:pt x="503147" y="484766"/>
                      <a:pt x="495223" y="481525"/>
                      <a:pt x="487300" y="478283"/>
                    </a:cubicBezTo>
                    <a:cubicBezTo>
                      <a:pt x="479376" y="475042"/>
                      <a:pt x="472173" y="471440"/>
                      <a:pt x="464970" y="468199"/>
                    </a:cubicBezTo>
                    <a:cubicBezTo>
                      <a:pt x="457767" y="464957"/>
                      <a:pt x="450923" y="461716"/>
                      <a:pt x="444080" y="458834"/>
                    </a:cubicBezTo>
                    <a:cubicBezTo>
                      <a:pt x="437597" y="455593"/>
                      <a:pt x="431115" y="452351"/>
                      <a:pt x="424992" y="449110"/>
                    </a:cubicBezTo>
                    <a:cubicBezTo>
                      <a:pt x="418869" y="445868"/>
                      <a:pt x="412746" y="442987"/>
                      <a:pt x="406984" y="440106"/>
                    </a:cubicBezTo>
                    <a:cubicBezTo>
                      <a:pt x="401221" y="437225"/>
                      <a:pt x="395819" y="433623"/>
                      <a:pt x="390416" y="430742"/>
                    </a:cubicBezTo>
                    <a:cubicBezTo>
                      <a:pt x="385014" y="427500"/>
                      <a:pt x="379611" y="424619"/>
                      <a:pt x="374569" y="421377"/>
                    </a:cubicBezTo>
                    <a:cubicBezTo>
                      <a:pt x="372048" y="419937"/>
                      <a:pt x="369167" y="418496"/>
                      <a:pt x="366645" y="416695"/>
                    </a:cubicBezTo>
                    <a:cubicBezTo>
                      <a:pt x="364124" y="415255"/>
                      <a:pt x="361603" y="413454"/>
                      <a:pt x="359082" y="412013"/>
                    </a:cubicBezTo>
                    <a:cubicBezTo>
                      <a:pt x="348997" y="405530"/>
                      <a:pt x="339273" y="399047"/>
                      <a:pt x="329189" y="392564"/>
                    </a:cubicBezTo>
                    <a:cubicBezTo>
                      <a:pt x="319464" y="385721"/>
                      <a:pt x="309740" y="378518"/>
                      <a:pt x="299295" y="371315"/>
                    </a:cubicBezTo>
                    <a:cubicBezTo>
                      <a:pt x="296774" y="369514"/>
                      <a:pt x="294253" y="367713"/>
                      <a:pt x="291371" y="365912"/>
                    </a:cubicBezTo>
                    <a:cubicBezTo>
                      <a:pt x="288850" y="363751"/>
                      <a:pt x="286329" y="361951"/>
                      <a:pt x="283808" y="359790"/>
                    </a:cubicBezTo>
                    <a:cubicBezTo>
                      <a:pt x="278766" y="355828"/>
                      <a:pt x="273363" y="351506"/>
                      <a:pt x="267961" y="347184"/>
                    </a:cubicBezTo>
                    <a:cubicBezTo>
                      <a:pt x="256796" y="338900"/>
                      <a:pt x="245631" y="328816"/>
                      <a:pt x="233745" y="318371"/>
                    </a:cubicBezTo>
                    <a:cubicBezTo>
                      <a:pt x="226542" y="311528"/>
                      <a:pt x="238428" y="321612"/>
                      <a:pt x="244550" y="326655"/>
                    </a:cubicBezTo>
                    <a:cubicBezTo>
                      <a:pt x="240228" y="323053"/>
                      <a:pt x="235906" y="319091"/>
                      <a:pt x="231224" y="315490"/>
                    </a:cubicBezTo>
                    <a:cubicBezTo>
                      <a:pt x="226542" y="311528"/>
                      <a:pt x="222220" y="307566"/>
                      <a:pt x="217538" y="303244"/>
                    </a:cubicBezTo>
                    <a:cubicBezTo>
                      <a:pt x="208534" y="294600"/>
                      <a:pt x="199170" y="285596"/>
                      <a:pt x="189806" y="276592"/>
                    </a:cubicBezTo>
                    <a:cubicBezTo>
                      <a:pt x="180802" y="267228"/>
                      <a:pt x="171437" y="257504"/>
                      <a:pt x="162073" y="247779"/>
                    </a:cubicBezTo>
                    <a:cubicBezTo>
                      <a:pt x="153069" y="238055"/>
                      <a:pt x="144425" y="227610"/>
                      <a:pt x="135781" y="217526"/>
                    </a:cubicBezTo>
                    <a:cubicBezTo>
                      <a:pt x="101566" y="176827"/>
                      <a:pt x="73113" y="135769"/>
                      <a:pt x="55465" y="108036"/>
                    </a:cubicBezTo>
                    <a:cubicBezTo>
                      <a:pt x="51503" y="102274"/>
                      <a:pt x="46821" y="93269"/>
                      <a:pt x="41419" y="83905"/>
                    </a:cubicBezTo>
                    <a:cubicBezTo>
                      <a:pt x="38898" y="79223"/>
                      <a:pt x="36016" y="74541"/>
                      <a:pt x="33495" y="69859"/>
                    </a:cubicBezTo>
                    <a:cubicBezTo>
                      <a:pt x="32054" y="67698"/>
                      <a:pt x="30974" y="65177"/>
                      <a:pt x="29533" y="63016"/>
                    </a:cubicBezTo>
                    <a:cubicBezTo>
                      <a:pt x="28453" y="60855"/>
                      <a:pt x="27372" y="58694"/>
                      <a:pt x="26292" y="56533"/>
                    </a:cubicBezTo>
                    <a:cubicBezTo>
                      <a:pt x="18008" y="39605"/>
                      <a:pt x="13326" y="29160"/>
                      <a:pt x="20169" y="41406"/>
                    </a:cubicBezTo>
                    <a:cubicBezTo>
                      <a:pt x="16928" y="35283"/>
                      <a:pt x="13326" y="28800"/>
                      <a:pt x="9724" y="21957"/>
                    </a:cubicBezTo>
                    <a:cubicBezTo>
                      <a:pt x="6483" y="15114"/>
                      <a:pt x="3241" y="7551"/>
                      <a:pt x="0" y="347"/>
                    </a:cubicBezTo>
                    <a:cubicBezTo>
                      <a:pt x="0" y="-1813"/>
                      <a:pt x="3602" y="6470"/>
                      <a:pt x="7563" y="15114"/>
                    </a:cubicBezTo>
                    <a:cubicBezTo>
                      <a:pt x="8644" y="17275"/>
                      <a:pt x="9724" y="19436"/>
                      <a:pt x="10445" y="21597"/>
                    </a:cubicBezTo>
                    <a:cubicBezTo>
                      <a:pt x="11525" y="23758"/>
                      <a:pt x="12606" y="25559"/>
                      <a:pt x="13326" y="27360"/>
                    </a:cubicBezTo>
                    <a:cubicBezTo>
                      <a:pt x="15127" y="30601"/>
                      <a:pt x="16567" y="33122"/>
                      <a:pt x="16928" y="33122"/>
                    </a:cubicBezTo>
                    <a:cubicBezTo>
                      <a:pt x="14046" y="27360"/>
                      <a:pt x="12246" y="23398"/>
                      <a:pt x="10805" y="20517"/>
                    </a:cubicBezTo>
                    <a:cubicBezTo>
                      <a:pt x="9364" y="17635"/>
                      <a:pt x="8644" y="15835"/>
                      <a:pt x="7924" y="14754"/>
                    </a:cubicBezTo>
                    <a:cubicBezTo>
                      <a:pt x="12966" y="24118"/>
                      <a:pt x="11165" y="18716"/>
                      <a:pt x="14046" y="22317"/>
                    </a:cubicBezTo>
                    <a:cubicBezTo>
                      <a:pt x="15487" y="24118"/>
                      <a:pt x="17648" y="27720"/>
                      <a:pt x="22690" y="36724"/>
                    </a:cubicBezTo>
                    <a:cubicBezTo>
                      <a:pt x="25211" y="41046"/>
                      <a:pt x="28093" y="46808"/>
                      <a:pt x="32054" y="54372"/>
                    </a:cubicBezTo>
                    <a:cubicBezTo>
                      <a:pt x="33135" y="56173"/>
                      <a:pt x="34215" y="58334"/>
                      <a:pt x="35296" y="60135"/>
                    </a:cubicBezTo>
                    <a:cubicBezTo>
                      <a:pt x="36376" y="62295"/>
                      <a:pt x="37817" y="64096"/>
                      <a:pt x="38898" y="66617"/>
                    </a:cubicBezTo>
                    <a:cubicBezTo>
                      <a:pt x="41419" y="70939"/>
                      <a:pt x="44300" y="75982"/>
                      <a:pt x="47541" y="81384"/>
                    </a:cubicBezTo>
                    <a:cubicBezTo>
                      <a:pt x="55825" y="98672"/>
                      <a:pt x="47541" y="83905"/>
                      <a:pt x="37457" y="67338"/>
                    </a:cubicBezTo>
                    <a:cubicBezTo>
                      <a:pt x="36376" y="65177"/>
                      <a:pt x="34936" y="63016"/>
                      <a:pt x="33855" y="61215"/>
                    </a:cubicBezTo>
                    <a:cubicBezTo>
                      <a:pt x="32775" y="59054"/>
                      <a:pt x="31694" y="56893"/>
                      <a:pt x="30614" y="55092"/>
                    </a:cubicBezTo>
                    <a:cubicBezTo>
                      <a:pt x="28453" y="51130"/>
                      <a:pt x="26652" y="47529"/>
                      <a:pt x="25211" y="44648"/>
                    </a:cubicBezTo>
                    <a:cubicBezTo>
                      <a:pt x="21970" y="39245"/>
                      <a:pt x="20529" y="37084"/>
                      <a:pt x="22690" y="42486"/>
                    </a:cubicBezTo>
                    <a:cubicBezTo>
                      <a:pt x="30254" y="57253"/>
                      <a:pt x="33855" y="63376"/>
                      <a:pt x="36016" y="66257"/>
                    </a:cubicBezTo>
                    <a:cubicBezTo>
                      <a:pt x="38177" y="69139"/>
                      <a:pt x="38177" y="68778"/>
                      <a:pt x="39258" y="69859"/>
                    </a:cubicBezTo>
                    <a:cubicBezTo>
                      <a:pt x="49702" y="87867"/>
                      <a:pt x="54745" y="96871"/>
                      <a:pt x="56906" y="101193"/>
                    </a:cubicBezTo>
                    <a:cubicBezTo>
                      <a:pt x="59067" y="105155"/>
                      <a:pt x="58346" y="104795"/>
                      <a:pt x="57626" y="104074"/>
                    </a:cubicBezTo>
                    <a:cubicBezTo>
                      <a:pt x="62308" y="110557"/>
                      <a:pt x="71672" y="125324"/>
                      <a:pt x="81397" y="140091"/>
                    </a:cubicBezTo>
                    <a:cubicBezTo>
                      <a:pt x="86799" y="147294"/>
                      <a:pt x="91841" y="154857"/>
                      <a:pt x="96884" y="161700"/>
                    </a:cubicBezTo>
                    <a:cubicBezTo>
                      <a:pt x="101926" y="168543"/>
                      <a:pt x="106248" y="174666"/>
                      <a:pt x="109850" y="178628"/>
                    </a:cubicBezTo>
                    <a:cubicBezTo>
                      <a:pt x="135061" y="210682"/>
                      <a:pt x="133980" y="209962"/>
                      <a:pt x="130739" y="206721"/>
                    </a:cubicBezTo>
                    <a:cubicBezTo>
                      <a:pt x="128938" y="204920"/>
                      <a:pt x="126777" y="202759"/>
                      <a:pt x="127137" y="203479"/>
                    </a:cubicBezTo>
                    <a:cubicBezTo>
                      <a:pt x="127137" y="204200"/>
                      <a:pt x="130019" y="208161"/>
                      <a:pt x="138663" y="218246"/>
                    </a:cubicBezTo>
                    <a:lnTo>
                      <a:pt x="160993" y="239495"/>
                    </a:lnTo>
                    <a:cubicBezTo>
                      <a:pt x="170717" y="250660"/>
                      <a:pt x="181162" y="261105"/>
                      <a:pt x="191246" y="271910"/>
                    </a:cubicBezTo>
                    <a:cubicBezTo>
                      <a:pt x="201691" y="282355"/>
                      <a:pt x="212496" y="292439"/>
                      <a:pt x="222941" y="302884"/>
                    </a:cubicBezTo>
                    <a:cubicBezTo>
                      <a:pt x="271202" y="345023"/>
                      <a:pt x="269402" y="339981"/>
                      <a:pt x="268321" y="337820"/>
                    </a:cubicBezTo>
                    <a:cubicBezTo>
                      <a:pt x="267961" y="336739"/>
                      <a:pt x="267961" y="335659"/>
                      <a:pt x="275164" y="340701"/>
                    </a:cubicBezTo>
                    <a:cubicBezTo>
                      <a:pt x="278766" y="343222"/>
                      <a:pt x="284168" y="347184"/>
                      <a:pt x="292452" y="353307"/>
                    </a:cubicBezTo>
                    <a:cubicBezTo>
                      <a:pt x="294613" y="354747"/>
                      <a:pt x="296774" y="356548"/>
                      <a:pt x="299295" y="358349"/>
                    </a:cubicBezTo>
                    <a:cubicBezTo>
                      <a:pt x="301816" y="360150"/>
                      <a:pt x="304337" y="361951"/>
                      <a:pt x="307219" y="363751"/>
                    </a:cubicBezTo>
                    <a:cubicBezTo>
                      <a:pt x="312981" y="367713"/>
                      <a:pt x="319464" y="372395"/>
                      <a:pt x="327028" y="377438"/>
                    </a:cubicBezTo>
                    <a:cubicBezTo>
                      <a:pt x="323066" y="374916"/>
                      <a:pt x="322706" y="375277"/>
                      <a:pt x="325587" y="378158"/>
                    </a:cubicBezTo>
                    <a:cubicBezTo>
                      <a:pt x="328468" y="380679"/>
                      <a:pt x="334231" y="385721"/>
                      <a:pt x="342875" y="391484"/>
                    </a:cubicBezTo>
                    <a:cubicBezTo>
                      <a:pt x="347197" y="394365"/>
                      <a:pt x="351879" y="397967"/>
                      <a:pt x="357281" y="401569"/>
                    </a:cubicBezTo>
                    <a:cubicBezTo>
                      <a:pt x="359802" y="403369"/>
                      <a:pt x="362684" y="405170"/>
                      <a:pt x="365565" y="407331"/>
                    </a:cubicBezTo>
                    <a:cubicBezTo>
                      <a:pt x="368446" y="409492"/>
                      <a:pt x="371328" y="411293"/>
                      <a:pt x="374569" y="413094"/>
                    </a:cubicBezTo>
                    <a:cubicBezTo>
                      <a:pt x="381052" y="417055"/>
                      <a:pt x="387535" y="421017"/>
                      <a:pt x="394378" y="424979"/>
                    </a:cubicBezTo>
                    <a:cubicBezTo>
                      <a:pt x="401221" y="428941"/>
                      <a:pt x="408424" y="433623"/>
                      <a:pt x="415988" y="437225"/>
                    </a:cubicBezTo>
                    <a:cubicBezTo>
                      <a:pt x="413827" y="436144"/>
                      <a:pt x="411306" y="434704"/>
                      <a:pt x="408784" y="433623"/>
                    </a:cubicBezTo>
                    <a:cubicBezTo>
                      <a:pt x="406263" y="432182"/>
                      <a:pt x="403742" y="430742"/>
                      <a:pt x="401221" y="429301"/>
                    </a:cubicBezTo>
                    <a:cubicBezTo>
                      <a:pt x="395819" y="426420"/>
                      <a:pt x="390416" y="423178"/>
                      <a:pt x="384293" y="419937"/>
                    </a:cubicBezTo>
                    <a:cubicBezTo>
                      <a:pt x="378531" y="416695"/>
                      <a:pt x="372048" y="413454"/>
                      <a:pt x="365925" y="409492"/>
                    </a:cubicBezTo>
                    <a:cubicBezTo>
                      <a:pt x="359802" y="405530"/>
                      <a:pt x="353319" y="401569"/>
                      <a:pt x="346837" y="397607"/>
                    </a:cubicBezTo>
                    <a:cubicBezTo>
                      <a:pt x="343595" y="395446"/>
                      <a:pt x="340354" y="393645"/>
                      <a:pt x="337112" y="391484"/>
                    </a:cubicBezTo>
                    <a:cubicBezTo>
                      <a:pt x="333871" y="389323"/>
                      <a:pt x="330629" y="387522"/>
                      <a:pt x="327388" y="385001"/>
                    </a:cubicBezTo>
                    <a:cubicBezTo>
                      <a:pt x="320905" y="380679"/>
                      <a:pt x="314782" y="375997"/>
                      <a:pt x="308659" y="371675"/>
                    </a:cubicBezTo>
                    <a:cubicBezTo>
                      <a:pt x="296054" y="363031"/>
                      <a:pt x="284889" y="354027"/>
                      <a:pt x="274444" y="345743"/>
                    </a:cubicBezTo>
                    <a:cubicBezTo>
                      <a:pt x="302897" y="369514"/>
                      <a:pt x="282728" y="354027"/>
                      <a:pt x="258957" y="335299"/>
                    </a:cubicBezTo>
                    <a:cubicBezTo>
                      <a:pt x="247432" y="325574"/>
                      <a:pt x="235186" y="315130"/>
                      <a:pt x="227623" y="308647"/>
                    </a:cubicBezTo>
                    <a:cubicBezTo>
                      <a:pt x="220059" y="302164"/>
                      <a:pt x="217178" y="299643"/>
                      <a:pt x="223661" y="306846"/>
                    </a:cubicBezTo>
                    <a:cubicBezTo>
                      <a:pt x="230864" y="312608"/>
                      <a:pt x="239148" y="319452"/>
                      <a:pt x="248152" y="327015"/>
                    </a:cubicBezTo>
                    <a:cubicBezTo>
                      <a:pt x="252834" y="330616"/>
                      <a:pt x="257156" y="334938"/>
                      <a:pt x="262198" y="338540"/>
                    </a:cubicBezTo>
                    <a:cubicBezTo>
                      <a:pt x="267241" y="342502"/>
                      <a:pt x="272283" y="346103"/>
                      <a:pt x="277325" y="350065"/>
                    </a:cubicBezTo>
                    <a:cubicBezTo>
                      <a:pt x="282367" y="354027"/>
                      <a:pt x="287770" y="357989"/>
                      <a:pt x="292812" y="362311"/>
                    </a:cubicBezTo>
                    <a:cubicBezTo>
                      <a:pt x="298215" y="366273"/>
                      <a:pt x="303617" y="369874"/>
                      <a:pt x="308659" y="373836"/>
                    </a:cubicBezTo>
                    <a:cubicBezTo>
                      <a:pt x="319464" y="381400"/>
                      <a:pt x="329549" y="389323"/>
                      <a:pt x="339633" y="395446"/>
                    </a:cubicBezTo>
                    <a:cubicBezTo>
                      <a:pt x="335311" y="392564"/>
                      <a:pt x="330629" y="390043"/>
                      <a:pt x="326307" y="387162"/>
                    </a:cubicBezTo>
                    <a:cubicBezTo>
                      <a:pt x="331350" y="391124"/>
                      <a:pt x="336752" y="394005"/>
                      <a:pt x="341794" y="397247"/>
                    </a:cubicBezTo>
                    <a:cubicBezTo>
                      <a:pt x="346837" y="400488"/>
                      <a:pt x="351879" y="403729"/>
                      <a:pt x="356921" y="406611"/>
                    </a:cubicBezTo>
                    <a:cubicBezTo>
                      <a:pt x="367006" y="413094"/>
                      <a:pt x="377450" y="418496"/>
                      <a:pt x="388255" y="424259"/>
                    </a:cubicBezTo>
                    <a:cubicBezTo>
                      <a:pt x="393658" y="427140"/>
                      <a:pt x="399060" y="430382"/>
                      <a:pt x="404823" y="433263"/>
                    </a:cubicBezTo>
                    <a:cubicBezTo>
                      <a:pt x="410585" y="436504"/>
                      <a:pt x="416708" y="439386"/>
                      <a:pt x="423191" y="442627"/>
                    </a:cubicBezTo>
                    <a:cubicBezTo>
                      <a:pt x="429674" y="445868"/>
                      <a:pt x="436157" y="449110"/>
                      <a:pt x="443000" y="452712"/>
                    </a:cubicBezTo>
                    <a:cubicBezTo>
                      <a:pt x="446601" y="454512"/>
                      <a:pt x="450203" y="456313"/>
                      <a:pt x="453805" y="458114"/>
                    </a:cubicBezTo>
                    <a:cubicBezTo>
                      <a:pt x="457406" y="459915"/>
                      <a:pt x="461368" y="461716"/>
                      <a:pt x="465330" y="463517"/>
                    </a:cubicBezTo>
                    <a:cubicBezTo>
                      <a:pt x="497024" y="477923"/>
                      <a:pt x="490902" y="475762"/>
                      <a:pt x="485139" y="473961"/>
                    </a:cubicBezTo>
                    <a:cubicBezTo>
                      <a:pt x="498825" y="479364"/>
                      <a:pt x="512151" y="484046"/>
                      <a:pt x="521515" y="488008"/>
                    </a:cubicBezTo>
                    <a:cubicBezTo>
                      <a:pt x="531240" y="491969"/>
                      <a:pt x="537362" y="493770"/>
                      <a:pt x="537362" y="494130"/>
                    </a:cubicBezTo>
                    <a:close/>
                    <a:moveTo>
                      <a:pt x="466410" y="466038"/>
                    </a:moveTo>
                    <a:lnTo>
                      <a:pt x="445161" y="456313"/>
                    </a:lnTo>
                    <a:lnTo>
                      <a:pt x="424632" y="445508"/>
                    </a:lnTo>
                    <a:cubicBezTo>
                      <a:pt x="429314" y="448390"/>
                      <a:pt x="435797" y="451631"/>
                      <a:pt x="443000" y="455233"/>
                    </a:cubicBezTo>
                    <a:cubicBezTo>
                      <a:pt x="450203" y="458834"/>
                      <a:pt x="458487" y="462436"/>
                      <a:pt x="466771" y="466038"/>
                    </a:cubicBezTo>
                    <a:close/>
                  </a:path>
                </a:pathLst>
              </a:custGeom>
              <a:solidFill>
                <a:schemeClr val="accent2"/>
              </a:solidFill>
              <a:ln w="0" cap="flat">
                <a:noFill/>
                <a:prstDash val="solid"/>
                <a:miter/>
              </a:ln>
            </p:spPr>
            <p:txBody>
              <a:bodyPr rtlCol="0" anchor="ctr"/>
              <a:lstStyle/>
              <a:p>
                <a:endParaRPr lang="en-US" sz="744"/>
              </a:p>
            </p:txBody>
          </p:sp>
          <p:sp>
            <p:nvSpPr>
              <p:cNvPr id="1197" name="Freeform: Shape 1196">
                <a:extLst>
                  <a:ext uri="{FF2B5EF4-FFF2-40B4-BE49-F238E27FC236}">
                    <a16:creationId xmlns:a16="http://schemas.microsoft.com/office/drawing/2014/main" id="{2F790261-D589-DBFF-E37C-58494E433BDF}"/>
                  </a:ext>
                </a:extLst>
              </p:cNvPr>
              <p:cNvSpPr/>
              <p:nvPr/>
            </p:nvSpPr>
            <p:spPr>
              <a:xfrm>
                <a:off x="11768683" y="3380582"/>
                <a:ext cx="5402" cy="12605"/>
              </a:xfrm>
              <a:custGeom>
                <a:avLst/>
                <a:gdLst>
                  <a:gd name="connsiteX0" fmla="*/ 5402 w 5402"/>
                  <a:gd name="connsiteY0" fmla="*/ 12606 h 12605"/>
                  <a:gd name="connsiteX1" fmla="*/ 0 w 5402"/>
                  <a:gd name="connsiteY1" fmla="*/ 0 h 12605"/>
                  <a:gd name="connsiteX2" fmla="*/ 5402 w 5402"/>
                  <a:gd name="connsiteY2" fmla="*/ 12606 h 12605"/>
                </a:gdLst>
                <a:ahLst/>
                <a:cxnLst>
                  <a:cxn ang="0">
                    <a:pos x="connsiteX0" y="connsiteY0"/>
                  </a:cxn>
                  <a:cxn ang="0">
                    <a:pos x="connsiteX1" y="connsiteY1"/>
                  </a:cxn>
                  <a:cxn ang="0">
                    <a:pos x="connsiteX2" y="connsiteY2"/>
                  </a:cxn>
                </a:cxnLst>
                <a:rect l="l" t="t" r="r" b="b"/>
                <a:pathLst>
                  <a:path w="5402" h="12605">
                    <a:moveTo>
                      <a:pt x="5402" y="12606"/>
                    </a:moveTo>
                    <a:cubicBezTo>
                      <a:pt x="3602" y="8644"/>
                      <a:pt x="1440" y="3962"/>
                      <a:pt x="0" y="0"/>
                    </a:cubicBezTo>
                    <a:cubicBezTo>
                      <a:pt x="1080" y="2881"/>
                      <a:pt x="3241" y="7563"/>
                      <a:pt x="5402" y="12606"/>
                    </a:cubicBezTo>
                    <a:close/>
                  </a:path>
                </a:pathLst>
              </a:custGeom>
              <a:solidFill>
                <a:schemeClr val="accent2"/>
              </a:solidFill>
              <a:ln w="0" cap="flat">
                <a:noFill/>
                <a:prstDash val="solid"/>
                <a:miter/>
              </a:ln>
            </p:spPr>
            <p:txBody>
              <a:bodyPr rtlCol="0" anchor="ctr"/>
              <a:lstStyle/>
              <a:p>
                <a:endParaRPr lang="en-US" sz="744"/>
              </a:p>
            </p:txBody>
          </p:sp>
          <p:sp>
            <p:nvSpPr>
              <p:cNvPr id="1198" name="Freeform: Shape 1197">
                <a:extLst>
                  <a:ext uri="{FF2B5EF4-FFF2-40B4-BE49-F238E27FC236}">
                    <a16:creationId xmlns:a16="http://schemas.microsoft.com/office/drawing/2014/main" id="{8B7ABA54-761D-995E-7D20-00302A3E8867}"/>
                  </a:ext>
                </a:extLst>
              </p:cNvPr>
              <p:cNvSpPr/>
              <p:nvPr/>
            </p:nvSpPr>
            <p:spPr>
              <a:xfrm>
                <a:off x="10586269" y="6046865"/>
                <a:ext cx="19808" cy="16927"/>
              </a:xfrm>
              <a:custGeom>
                <a:avLst/>
                <a:gdLst>
                  <a:gd name="connsiteX0" fmla="*/ 0 w 19808"/>
                  <a:gd name="connsiteY0" fmla="*/ 0 h 16927"/>
                  <a:gd name="connsiteX1" fmla="*/ 19809 w 19808"/>
                  <a:gd name="connsiteY1" fmla="*/ 16928 h 16927"/>
                  <a:gd name="connsiteX2" fmla="*/ 0 w 19808"/>
                  <a:gd name="connsiteY2" fmla="*/ 0 h 16927"/>
                </a:gdLst>
                <a:ahLst/>
                <a:cxnLst>
                  <a:cxn ang="0">
                    <a:pos x="connsiteX0" y="connsiteY0"/>
                  </a:cxn>
                  <a:cxn ang="0">
                    <a:pos x="connsiteX1" y="connsiteY1"/>
                  </a:cxn>
                  <a:cxn ang="0">
                    <a:pos x="connsiteX2" y="connsiteY2"/>
                  </a:cxn>
                </a:cxnLst>
                <a:rect l="l" t="t" r="r" b="b"/>
                <a:pathLst>
                  <a:path w="19808" h="16927">
                    <a:moveTo>
                      <a:pt x="0" y="0"/>
                    </a:moveTo>
                    <a:cubicBezTo>
                      <a:pt x="6483" y="6123"/>
                      <a:pt x="12966" y="11525"/>
                      <a:pt x="19809" y="16928"/>
                    </a:cubicBezTo>
                    <a:cubicBezTo>
                      <a:pt x="11885" y="10445"/>
                      <a:pt x="5402" y="5042"/>
                      <a:pt x="0" y="0"/>
                    </a:cubicBezTo>
                    <a:close/>
                  </a:path>
                </a:pathLst>
              </a:custGeom>
              <a:solidFill>
                <a:schemeClr val="accent2"/>
              </a:solidFill>
              <a:ln w="0" cap="flat">
                <a:noFill/>
                <a:prstDash val="solid"/>
                <a:miter/>
              </a:ln>
            </p:spPr>
            <p:txBody>
              <a:bodyPr rtlCol="0" anchor="ctr"/>
              <a:lstStyle/>
              <a:p>
                <a:endParaRPr lang="en-US" sz="744"/>
              </a:p>
            </p:txBody>
          </p:sp>
          <p:sp>
            <p:nvSpPr>
              <p:cNvPr id="1199" name="Freeform: Shape 1198">
                <a:extLst>
                  <a:ext uri="{FF2B5EF4-FFF2-40B4-BE49-F238E27FC236}">
                    <a16:creationId xmlns:a16="http://schemas.microsoft.com/office/drawing/2014/main" id="{D541BEB1-DD92-337E-C332-764CA8C4D2C6}"/>
                  </a:ext>
                </a:extLst>
              </p:cNvPr>
              <p:cNvSpPr/>
              <p:nvPr/>
            </p:nvSpPr>
            <p:spPr>
              <a:xfrm>
                <a:off x="11037913" y="6239552"/>
                <a:ext cx="11525" cy="16207"/>
              </a:xfrm>
              <a:custGeom>
                <a:avLst/>
                <a:gdLst>
                  <a:gd name="connsiteX0" fmla="*/ 11525 w 11525"/>
                  <a:gd name="connsiteY0" fmla="*/ 16207 h 16207"/>
                  <a:gd name="connsiteX1" fmla="*/ 8644 w 11525"/>
                  <a:gd name="connsiteY1" fmla="*/ 8644 h 16207"/>
                  <a:gd name="connsiteX2" fmla="*/ 6123 w 11525"/>
                  <a:gd name="connsiteY2" fmla="*/ 5763 h 16207"/>
                  <a:gd name="connsiteX3" fmla="*/ 4682 w 11525"/>
                  <a:gd name="connsiteY3" fmla="*/ 4322 h 16207"/>
                  <a:gd name="connsiteX4" fmla="*/ 2161 w 11525"/>
                  <a:gd name="connsiteY4" fmla="*/ 2161 h 16207"/>
                  <a:gd name="connsiteX5" fmla="*/ 0 w 11525"/>
                  <a:gd name="connsiteY5" fmla="*/ 0 h 16207"/>
                  <a:gd name="connsiteX6" fmla="*/ 1080 w 11525"/>
                  <a:gd name="connsiteY6" fmla="*/ 1081 h 16207"/>
                  <a:gd name="connsiteX7" fmla="*/ 2521 w 11525"/>
                  <a:gd name="connsiteY7" fmla="*/ 2521 h 16207"/>
                  <a:gd name="connsiteX8" fmla="*/ 4682 w 11525"/>
                  <a:gd name="connsiteY8" fmla="*/ 4322 h 16207"/>
                  <a:gd name="connsiteX9" fmla="*/ 5763 w 11525"/>
                  <a:gd name="connsiteY9" fmla="*/ 5042 h 16207"/>
                  <a:gd name="connsiteX10" fmla="*/ 6483 w 11525"/>
                  <a:gd name="connsiteY10" fmla="*/ 5763 h 16207"/>
                  <a:gd name="connsiteX11" fmla="*/ 9004 w 11525"/>
                  <a:gd name="connsiteY11" fmla="*/ 9004 h 16207"/>
                  <a:gd name="connsiteX12" fmla="*/ 11525 w 11525"/>
                  <a:gd name="connsiteY12" fmla="*/ 15847 h 16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525" h="16207">
                    <a:moveTo>
                      <a:pt x="11525" y="16207"/>
                    </a:moveTo>
                    <a:cubicBezTo>
                      <a:pt x="11525" y="13326"/>
                      <a:pt x="10085" y="10805"/>
                      <a:pt x="8644" y="8644"/>
                    </a:cubicBezTo>
                    <a:cubicBezTo>
                      <a:pt x="7923" y="7563"/>
                      <a:pt x="7203" y="6483"/>
                      <a:pt x="6123" y="5763"/>
                    </a:cubicBezTo>
                    <a:cubicBezTo>
                      <a:pt x="5763" y="5402"/>
                      <a:pt x="5042" y="4682"/>
                      <a:pt x="4682" y="4322"/>
                    </a:cubicBezTo>
                    <a:lnTo>
                      <a:pt x="2161" y="2161"/>
                    </a:lnTo>
                    <a:lnTo>
                      <a:pt x="0" y="0"/>
                    </a:lnTo>
                    <a:lnTo>
                      <a:pt x="1080" y="1081"/>
                    </a:lnTo>
                    <a:cubicBezTo>
                      <a:pt x="1441" y="1441"/>
                      <a:pt x="1801" y="1801"/>
                      <a:pt x="2521" y="2521"/>
                    </a:cubicBezTo>
                    <a:cubicBezTo>
                      <a:pt x="3241" y="3242"/>
                      <a:pt x="3962" y="3962"/>
                      <a:pt x="4682" y="4322"/>
                    </a:cubicBezTo>
                    <a:lnTo>
                      <a:pt x="5763" y="5042"/>
                    </a:lnTo>
                    <a:cubicBezTo>
                      <a:pt x="5763" y="5042"/>
                      <a:pt x="6123" y="5402"/>
                      <a:pt x="6483" y="5763"/>
                    </a:cubicBezTo>
                    <a:cubicBezTo>
                      <a:pt x="7563" y="6843"/>
                      <a:pt x="8284" y="7923"/>
                      <a:pt x="9004" y="9004"/>
                    </a:cubicBezTo>
                    <a:cubicBezTo>
                      <a:pt x="10445" y="11165"/>
                      <a:pt x="11165" y="13686"/>
                      <a:pt x="11525" y="15847"/>
                    </a:cubicBezTo>
                    <a:close/>
                  </a:path>
                </a:pathLst>
              </a:custGeom>
              <a:solidFill>
                <a:schemeClr val="accent2"/>
              </a:solidFill>
              <a:ln w="0" cap="flat">
                <a:noFill/>
                <a:prstDash val="solid"/>
                <a:miter/>
              </a:ln>
            </p:spPr>
            <p:txBody>
              <a:bodyPr rtlCol="0" anchor="ctr"/>
              <a:lstStyle/>
              <a:p>
                <a:endParaRPr lang="en-US" sz="744"/>
              </a:p>
            </p:txBody>
          </p:sp>
          <p:sp>
            <p:nvSpPr>
              <p:cNvPr id="1200" name="Freeform: Shape 1199">
                <a:extLst>
                  <a:ext uri="{FF2B5EF4-FFF2-40B4-BE49-F238E27FC236}">
                    <a16:creationId xmlns:a16="http://schemas.microsoft.com/office/drawing/2014/main" id="{4DCCCDF0-D235-E4AD-4535-E4F34F729626}"/>
                  </a:ext>
                </a:extLst>
              </p:cNvPr>
              <p:cNvSpPr/>
              <p:nvPr/>
            </p:nvSpPr>
            <p:spPr>
              <a:xfrm>
                <a:off x="11846838" y="3692843"/>
                <a:ext cx="720" cy="7563"/>
              </a:xfrm>
              <a:custGeom>
                <a:avLst/>
                <a:gdLst>
                  <a:gd name="connsiteX0" fmla="*/ 0 w 720"/>
                  <a:gd name="connsiteY0" fmla="*/ 0 h 7563"/>
                  <a:gd name="connsiteX1" fmla="*/ 0 w 720"/>
                  <a:gd name="connsiteY1" fmla="*/ 1441 h 7563"/>
                  <a:gd name="connsiteX2" fmla="*/ 720 w 720"/>
                  <a:gd name="connsiteY2" fmla="*/ 7563 h 7563"/>
                  <a:gd name="connsiteX3" fmla="*/ 0 w 720"/>
                  <a:gd name="connsiteY3" fmla="*/ 360 h 7563"/>
                </a:gdLst>
                <a:ahLst/>
                <a:cxnLst>
                  <a:cxn ang="0">
                    <a:pos x="connsiteX0" y="connsiteY0"/>
                  </a:cxn>
                  <a:cxn ang="0">
                    <a:pos x="connsiteX1" y="connsiteY1"/>
                  </a:cxn>
                  <a:cxn ang="0">
                    <a:pos x="connsiteX2" y="connsiteY2"/>
                  </a:cxn>
                  <a:cxn ang="0">
                    <a:pos x="connsiteX3" y="connsiteY3"/>
                  </a:cxn>
                </a:cxnLst>
                <a:rect l="l" t="t" r="r" b="b"/>
                <a:pathLst>
                  <a:path w="720" h="7563">
                    <a:moveTo>
                      <a:pt x="0" y="0"/>
                    </a:moveTo>
                    <a:lnTo>
                      <a:pt x="0" y="1441"/>
                    </a:lnTo>
                    <a:cubicBezTo>
                      <a:pt x="0" y="3602"/>
                      <a:pt x="360" y="5042"/>
                      <a:pt x="720" y="7563"/>
                    </a:cubicBezTo>
                    <a:lnTo>
                      <a:pt x="0" y="360"/>
                    </a:lnTo>
                    <a:close/>
                  </a:path>
                </a:pathLst>
              </a:custGeom>
              <a:solidFill>
                <a:schemeClr val="accent2"/>
              </a:solidFill>
              <a:ln w="0" cap="flat">
                <a:noFill/>
                <a:prstDash val="solid"/>
                <a:miter/>
              </a:ln>
            </p:spPr>
            <p:txBody>
              <a:bodyPr rtlCol="0" anchor="ctr"/>
              <a:lstStyle/>
              <a:p>
                <a:endParaRPr lang="en-US" sz="744"/>
              </a:p>
            </p:txBody>
          </p:sp>
          <p:sp>
            <p:nvSpPr>
              <p:cNvPr id="1201" name="Freeform: Shape 1200">
                <a:extLst>
                  <a:ext uri="{FF2B5EF4-FFF2-40B4-BE49-F238E27FC236}">
                    <a16:creationId xmlns:a16="http://schemas.microsoft.com/office/drawing/2014/main" id="{53072D69-05D0-9169-F9D2-3FD0DFEA0E81}"/>
                  </a:ext>
                </a:extLst>
              </p:cNvPr>
              <p:cNvSpPr/>
              <p:nvPr/>
            </p:nvSpPr>
            <p:spPr>
              <a:xfrm>
                <a:off x="11596885" y="5548040"/>
                <a:ext cx="15126" cy="14766"/>
              </a:xfrm>
              <a:custGeom>
                <a:avLst/>
                <a:gdLst>
                  <a:gd name="connsiteX0" fmla="*/ 0 w 15126"/>
                  <a:gd name="connsiteY0" fmla="*/ 14767 h 14766"/>
                  <a:gd name="connsiteX1" fmla="*/ 15127 w 15126"/>
                  <a:gd name="connsiteY1" fmla="*/ 0 h 14766"/>
                  <a:gd name="connsiteX2" fmla="*/ 0 w 15126"/>
                  <a:gd name="connsiteY2" fmla="*/ 14767 h 14766"/>
                </a:gdLst>
                <a:ahLst/>
                <a:cxnLst>
                  <a:cxn ang="0">
                    <a:pos x="connsiteX0" y="connsiteY0"/>
                  </a:cxn>
                  <a:cxn ang="0">
                    <a:pos x="connsiteX1" y="connsiteY1"/>
                  </a:cxn>
                  <a:cxn ang="0">
                    <a:pos x="connsiteX2" y="connsiteY2"/>
                  </a:cxn>
                </a:cxnLst>
                <a:rect l="l" t="t" r="r" b="b"/>
                <a:pathLst>
                  <a:path w="15126" h="14766">
                    <a:moveTo>
                      <a:pt x="0" y="14767"/>
                    </a:moveTo>
                    <a:cubicBezTo>
                      <a:pt x="4322" y="10805"/>
                      <a:pt x="8644" y="6123"/>
                      <a:pt x="15127" y="0"/>
                    </a:cubicBezTo>
                    <a:cubicBezTo>
                      <a:pt x="14046" y="720"/>
                      <a:pt x="8644" y="6123"/>
                      <a:pt x="0" y="14767"/>
                    </a:cubicBezTo>
                    <a:close/>
                  </a:path>
                </a:pathLst>
              </a:custGeom>
              <a:solidFill>
                <a:schemeClr val="accent2"/>
              </a:solidFill>
              <a:ln w="0" cap="flat">
                <a:noFill/>
                <a:prstDash val="solid"/>
                <a:miter/>
              </a:ln>
            </p:spPr>
            <p:txBody>
              <a:bodyPr rtlCol="0" anchor="ctr"/>
              <a:lstStyle/>
              <a:p>
                <a:endParaRPr lang="en-US" sz="744"/>
              </a:p>
            </p:txBody>
          </p:sp>
          <p:sp>
            <p:nvSpPr>
              <p:cNvPr id="1202" name="Freeform: Shape 1201">
                <a:extLst>
                  <a:ext uri="{FF2B5EF4-FFF2-40B4-BE49-F238E27FC236}">
                    <a16:creationId xmlns:a16="http://schemas.microsoft.com/office/drawing/2014/main" id="{D6247CD1-EE9F-3868-209D-9AF98CA66E2B}"/>
                  </a:ext>
                </a:extLst>
              </p:cNvPr>
              <p:cNvSpPr/>
              <p:nvPr/>
            </p:nvSpPr>
            <p:spPr>
              <a:xfrm>
                <a:off x="11049799" y="6255399"/>
                <a:ext cx="3601" cy="3241"/>
              </a:xfrm>
              <a:custGeom>
                <a:avLst/>
                <a:gdLst>
                  <a:gd name="connsiteX0" fmla="*/ 0 w 3601"/>
                  <a:gd name="connsiteY0" fmla="*/ 3242 h 3241"/>
                  <a:gd name="connsiteX1" fmla="*/ 0 w 3601"/>
                  <a:gd name="connsiteY1" fmla="*/ 2161 h 3241"/>
                  <a:gd name="connsiteX2" fmla="*/ 0 w 3601"/>
                  <a:gd name="connsiteY2" fmla="*/ 0 h 3241"/>
                  <a:gd name="connsiteX3" fmla="*/ 0 w 3601"/>
                  <a:gd name="connsiteY3" fmla="*/ 2881 h 3241"/>
                </a:gdLst>
                <a:ahLst/>
                <a:cxnLst>
                  <a:cxn ang="0">
                    <a:pos x="connsiteX0" y="connsiteY0"/>
                  </a:cxn>
                  <a:cxn ang="0">
                    <a:pos x="connsiteX1" y="connsiteY1"/>
                  </a:cxn>
                  <a:cxn ang="0">
                    <a:pos x="connsiteX2" y="connsiteY2"/>
                  </a:cxn>
                  <a:cxn ang="0">
                    <a:pos x="connsiteX3" y="connsiteY3"/>
                  </a:cxn>
                </a:cxnLst>
                <a:rect l="l" t="t" r="r" b="b"/>
                <a:pathLst>
                  <a:path w="3601" h="3241">
                    <a:moveTo>
                      <a:pt x="0" y="3242"/>
                    </a:moveTo>
                    <a:cubicBezTo>
                      <a:pt x="0" y="2881"/>
                      <a:pt x="0" y="2521"/>
                      <a:pt x="0" y="2161"/>
                    </a:cubicBezTo>
                    <a:cubicBezTo>
                      <a:pt x="0" y="1441"/>
                      <a:pt x="0" y="720"/>
                      <a:pt x="0" y="0"/>
                    </a:cubicBezTo>
                    <a:cubicBezTo>
                      <a:pt x="0" y="1080"/>
                      <a:pt x="0" y="2161"/>
                      <a:pt x="0" y="2881"/>
                    </a:cubicBezTo>
                    <a:close/>
                  </a:path>
                </a:pathLst>
              </a:custGeom>
              <a:solidFill>
                <a:schemeClr val="accent2"/>
              </a:solidFill>
              <a:ln w="0" cap="flat">
                <a:noFill/>
                <a:prstDash val="solid"/>
                <a:miter/>
              </a:ln>
            </p:spPr>
            <p:txBody>
              <a:bodyPr rtlCol="0" anchor="ctr"/>
              <a:lstStyle/>
              <a:p>
                <a:endParaRPr lang="en-US" sz="744"/>
              </a:p>
            </p:txBody>
          </p:sp>
          <p:sp>
            <p:nvSpPr>
              <p:cNvPr id="1203" name="Freeform: Shape 1202">
                <a:extLst>
                  <a:ext uri="{FF2B5EF4-FFF2-40B4-BE49-F238E27FC236}">
                    <a16:creationId xmlns:a16="http://schemas.microsoft.com/office/drawing/2014/main" id="{CF246285-0892-C751-7DE6-C94AFEA7CCA0}"/>
                  </a:ext>
                </a:extLst>
              </p:cNvPr>
              <p:cNvSpPr/>
              <p:nvPr/>
            </p:nvSpPr>
            <p:spPr>
              <a:xfrm>
                <a:off x="10397544" y="5831128"/>
                <a:ext cx="23050" cy="14766"/>
              </a:xfrm>
              <a:custGeom>
                <a:avLst/>
                <a:gdLst>
                  <a:gd name="connsiteX0" fmla="*/ 23050 w 23050"/>
                  <a:gd name="connsiteY0" fmla="*/ 14767 h 14766"/>
                  <a:gd name="connsiteX1" fmla="*/ 14407 w 23050"/>
                  <a:gd name="connsiteY1" fmla="*/ 2521 h 14766"/>
                  <a:gd name="connsiteX2" fmla="*/ 13326 w 23050"/>
                  <a:gd name="connsiteY2" fmla="*/ 1081 h 14766"/>
                  <a:gd name="connsiteX3" fmla="*/ 11886 w 23050"/>
                  <a:gd name="connsiteY3" fmla="*/ 0 h 14766"/>
                  <a:gd name="connsiteX4" fmla="*/ 7924 w 23050"/>
                  <a:gd name="connsiteY4" fmla="*/ 0 h 14766"/>
                  <a:gd name="connsiteX5" fmla="*/ 0 w 23050"/>
                  <a:gd name="connsiteY5" fmla="*/ 0 h 14766"/>
                  <a:gd name="connsiteX6" fmla="*/ 9724 w 23050"/>
                  <a:gd name="connsiteY6" fmla="*/ 0 h 14766"/>
                  <a:gd name="connsiteX7" fmla="*/ 11886 w 23050"/>
                  <a:gd name="connsiteY7" fmla="*/ 0 h 14766"/>
                  <a:gd name="connsiteX8" fmla="*/ 12246 w 23050"/>
                  <a:gd name="connsiteY8" fmla="*/ 0 h 14766"/>
                  <a:gd name="connsiteX9" fmla="*/ 12246 w 23050"/>
                  <a:gd name="connsiteY9" fmla="*/ 0 h 14766"/>
                  <a:gd name="connsiteX10" fmla="*/ 12966 w 23050"/>
                  <a:gd name="connsiteY10" fmla="*/ 1081 h 14766"/>
                  <a:gd name="connsiteX11" fmla="*/ 15127 w 23050"/>
                  <a:gd name="connsiteY11" fmla="*/ 4322 h 14766"/>
                  <a:gd name="connsiteX12" fmla="*/ 22330 w 23050"/>
                  <a:gd name="connsiteY12" fmla="*/ 14767 h 14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050" h="14766">
                    <a:moveTo>
                      <a:pt x="23050" y="14767"/>
                    </a:moveTo>
                    <a:cubicBezTo>
                      <a:pt x="20169" y="10445"/>
                      <a:pt x="17288" y="6483"/>
                      <a:pt x="14407" y="2521"/>
                    </a:cubicBezTo>
                    <a:lnTo>
                      <a:pt x="13326" y="1081"/>
                    </a:lnTo>
                    <a:cubicBezTo>
                      <a:pt x="12966" y="720"/>
                      <a:pt x="12606" y="0"/>
                      <a:pt x="11886" y="0"/>
                    </a:cubicBezTo>
                    <a:cubicBezTo>
                      <a:pt x="10445" y="0"/>
                      <a:pt x="9364" y="0"/>
                      <a:pt x="7924" y="0"/>
                    </a:cubicBezTo>
                    <a:cubicBezTo>
                      <a:pt x="5402" y="0"/>
                      <a:pt x="2521" y="0"/>
                      <a:pt x="0" y="0"/>
                    </a:cubicBezTo>
                    <a:cubicBezTo>
                      <a:pt x="3602" y="0"/>
                      <a:pt x="6843" y="0"/>
                      <a:pt x="9724" y="0"/>
                    </a:cubicBezTo>
                    <a:cubicBezTo>
                      <a:pt x="10445" y="0"/>
                      <a:pt x="11165" y="0"/>
                      <a:pt x="11886" y="0"/>
                    </a:cubicBezTo>
                    <a:cubicBezTo>
                      <a:pt x="11886" y="0"/>
                      <a:pt x="12246" y="0"/>
                      <a:pt x="12246" y="0"/>
                    </a:cubicBezTo>
                    <a:lnTo>
                      <a:pt x="12246" y="0"/>
                    </a:lnTo>
                    <a:cubicBezTo>
                      <a:pt x="12246" y="360"/>
                      <a:pt x="12966" y="1081"/>
                      <a:pt x="12966" y="1081"/>
                    </a:cubicBezTo>
                    <a:cubicBezTo>
                      <a:pt x="13686" y="2161"/>
                      <a:pt x="14407" y="3242"/>
                      <a:pt x="15127" y="4322"/>
                    </a:cubicBezTo>
                    <a:cubicBezTo>
                      <a:pt x="18008" y="8284"/>
                      <a:pt x="20169" y="11525"/>
                      <a:pt x="22330" y="14767"/>
                    </a:cubicBezTo>
                    <a:close/>
                  </a:path>
                </a:pathLst>
              </a:custGeom>
              <a:solidFill>
                <a:schemeClr val="accent2"/>
              </a:solidFill>
              <a:ln w="0" cap="flat">
                <a:noFill/>
                <a:prstDash val="solid"/>
                <a:miter/>
              </a:ln>
            </p:spPr>
            <p:txBody>
              <a:bodyPr rtlCol="0" anchor="ctr"/>
              <a:lstStyle/>
              <a:p>
                <a:endParaRPr lang="en-US" sz="744"/>
              </a:p>
            </p:txBody>
          </p:sp>
          <p:sp>
            <p:nvSpPr>
              <p:cNvPr id="1204" name="Freeform: Shape 1203">
                <a:extLst>
                  <a:ext uri="{FF2B5EF4-FFF2-40B4-BE49-F238E27FC236}">
                    <a16:creationId xmlns:a16="http://schemas.microsoft.com/office/drawing/2014/main" id="{AF0482C9-EC6F-DAD5-F620-DF3B407B6DB8}"/>
                  </a:ext>
                </a:extLst>
              </p:cNvPr>
              <p:cNvSpPr/>
              <p:nvPr/>
            </p:nvSpPr>
            <p:spPr>
              <a:xfrm>
                <a:off x="10427798" y="5871826"/>
                <a:ext cx="9724" cy="12965"/>
              </a:xfrm>
              <a:custGeom>
                <a:avLst/>
                <a:gdLst>
                  <a:gd name="connsiteX0" fmla="*/ 9724 w 9724"/>
                  <a:gd name="connsiteY0" fmla="*/ 12966 h 12965"/>
                  <a:gd name="connsiteX1" fmla="*/ 0 w 9724"/>
                  <a:gd name="connsiteY1" fmla="*/ 0 h 12965"/>
                  <a:gd name="connsiteX2" fmla="*/ 9724 w 9724"/>
                  <a:gd name="connsiteY2" fmla="*/ 12966 h 12965"/>
                </a:gdLst>
                <a:ahLst/>
                <a:cxnLst>
                  <a:cxn ang="0">
                    <a:pos x="connsiteX0" y="connsiteY0"/>
                  </a:cxn>
                  <a:cxn ang="0">
                    <a:pos x="connsiteX1" y="connsiteY1"/>
                  </a:cxn>
                  <a:cxn ang="0">
                    <a:pos x="connsiteX2" y="connsiteY2"/>
                  </a:cxn>
                </a:cxnLst>
                <a:rect l="l" t="t" r="r" b="b"/>
                <a:pathLst>
                  <a:path w="9724" h="12965">
                    <a:moveTo>
                      <a:pt x="9724" y="12966"/>
                    </a:moveTo>
                    <a:cubicBezTo>
                      <a:pt x="6123" y="8284"/>
                      <a:pt x="2521" y="3602"/>
                      <a:pt x="0" y="0"/>
                    </a:cubicBezTo>
                    <a:cubicBezTo>
                      <a:pt x="3242" y="4322"/>
                      <a:pt x="6483" y="8644"/>
                      <a:pt x="9724" y="12966"/>
                    </a:cubicBezTo>
                    <a:close/>
                  </a:path>
                </a:pathLst>
              </a:custGeom>
              <a:solidFill>
                <a:schemeClr val="accent2"/>
              </a:solidFill>
              <a:ln w="0" cap="flat">
                <a:noFill/>
                <a:prstDash val="solid"/>
                <a:miter/>
              </a:ln>
            </p:spPr>
            <p:txBody>
              <a:bodyPr rtlCol="0" anchor="ctr"/>
              <a:lstStyle/>
              <a:p>
                <a:endParaRPr lang="en-US" sz="744"/>
              </a:p>
            </p:txBody>
          </p:sp>
          <p:sp>
            <p:nvSpPr>
              <p:cNvPr id="1205" name="Freeform: Shape 1204">
                <a:extLst>
                  <a:ext uri="{FF2B5EF4-FFF2-40B4-BE49-F238E27FC236}">
                    <a16:creationId xmlns:a16="http://schemas.microsoft.com/office/drawing/2014/main" id="{3DD71AB1-05A7-F8CB-B2A1-1D1027967ED4}"/>
                  </a:ext>
                </a:extLst>
              </p:cNvPr>
              <p:cNvSpPr/>
              <p:nvPr/>
            </p:nvSpPr>
            <p:spPr>
              <a:xfrm>
                <a:off x="9496418" y="5833649"/>
                <a:ext cx="35656" cy="160"/>
              </a:xfrm>
              <a:custGeom>
                <a:avLst/>
                <a:gdLst>
                  <a:gd name="connsiteX0" fmla="*/ 35656 w 35656"/>
                  <a:gd name="connsiteY0" fmla="*/ 0 h 160"/>
                  <a:gd name="connsiteX1" fmla="*/ 0 w 35656"/>
                  <a:gd name="connsiteY1" fmla="*/ 0 h 160"/>
                  <a:gd name="connsiteX2" fmla="*/ 35656 w 35656"/>
                  <a:gd name="connsiteY2" fmla="*/ 0 h 160"/>
                </a:gdLst>
                <a:ahLst/>
                <a:cxnLst>
                  <a:cxn ang="0">
                    <a:pos x="connsiteX0" y="connsiteY0"/>
                  </a:cxn>
                  <a:cxn ang="0">
                    <a:pos x="connsiteX1" y="connsiteY1"/>
                  </a:cxn>
                  <a:cxn ang="0">
                    <a:pos x="connsiteX2" y="connsiteY2"/>
                  </a:cxn>
                </a:cxnLst>
                <a:rect l="l" t="t" r="r" b="b"/>
                <a:pathLst>
                  <a:path w="35656" h="160">
                    <a:moveTo>
                      <a:pt x="35656" y="0"/>
                    </a:moveTo>
                    <a:lnTo>
                      <a:pt x="0" y="0"/>
                    </a:lnTo>
                    <a:cubicBezTo>
                      <a:pt x="17288" y="360"/>
                      <a:pt x="27733" y="0"/>
                      <a:pt x="35656" y="0"/>
                    </a:cubicBezTo>
                    <a:close/>
                  </a:path>
                </a:pathLst>
              </a:custGeom>
              <a:solidFill>
                <a:schemeClr val="accent2"/>
              </a:solidFill>
              <a:ln w="0" cap="flat">
                <a:noFill/>
                <a:prstDash val="solid"/>
                <a:miter/>
              </a:ln>
            </p:spPr>
            <p:txBody>
              <a:bodyPr rtlCol="0" anchor="ctr"/>
              <a:lstStyle/>
              <a:p>
                <a:endParaRPr lang="en-US" sz="744"/>
              </a:p>
            </p:txBody>
          </p:sp>
          <p:sp>
            <p:nvSpPr>
              <p:cNvPr id="1206" name="Freeform: Shape 1205">
                <a:extLst>
                  <a:ext uri="{FF2B5EF4-FFF2-40B4-BE49-F238E27FC236}">
                    <a16:creationId xmlns:a16="http://schemas.microsoft.com/office/drawing/2014/main" id="{07EB7007-CB67-C68C-0DBE-813D5E7C3773}"/>
                  </a:ext>
                </a:extLst>
              </p:cNvPr>
              <p:cNvSpPr/>
              <p:nvPr/>
            </p:nvSpPr>
            <p:spPr>
              <a:xfrm>
                <a:off x="10345681" y="5837611"/>
                <a:ext cx="6029" cy="360"/>
              </a:xfrm>
              <a:custGeom>
                <a:avLst/>
                <a:gdLst>
                  <a:gd name="connsiteX0" fmla="*/ 5402 w 6029"/>
                  <a:gd name="connsiteY0" fmla="*/ 0 h 360"/>
                  <a:gd name="connsiteX1" fmla="*/ 0 w 6029"/>
                  <a:gd name="connsiteY1" fmla="*/ 360 h 360"/>
                  <a:gd name="connsiteX2" fmla="*/ 5402 w 6029"/>
                  <a:gd name="connsiteY2" fmla="*/ 0 h 360"/>
                </a:gdLst>
                <a:ahLst/>
                <a:cxnLst>
                  <a:cxn ang="0">
                    <a:pos x="connsiteX0" y="connsiteY0"/>
                  </a:cxn>
                  <a:cxn ang="0">
                    <a:pos x="connsiteX1" y="connsiteY1"/>
                  </a:cxn>
                  <a:cxn ang="0">
                    <a:pos x="connsiteX2" y="connsiteY2"/>
                  </a:cxn>
                </a:cxnLst>
                <a:rect l="l" t="t" r="r" b="b"/>
                <a:pathLst>
                  <a:path w="6029" h="360">
                    <a:moveTo>
                      <a:pt x="5402" y="0"/>
                    </a:moveTo>
                    <a:cubicBezTo>
                      <a:pt x="3241" y="0"/>
                      <a:pt x="1441" y="0"/>
                      <a:pt x="0" y="360"/>
                    </a:cubicBezTo>
                    <a:cubicBezTo>
                      <a:pt x="5042" y="360"/>
                      <a:pt x="7203" y="360"/>
                      <a:pt x="5402" y="0"/>
                    </a:cubicBezTo>
                    <a:close/>
                  </a:path>
                </a:pathLst>
              </a:custGeom>
              <a:solidFill>
                <a:schemeClr val="accent2"/>
              </a:solidFill>
              <a:ln w="0" cap="flat">
                <a:noFill/>
                <a:prstDash val="solid"/>
                <a:miter/>
              </a:ln>
            </p:spPr>
            <p:txBody>
              <a:bodyPr rtlCol="0" anchor="ctr"/>
              <a:lstStyle/>
              <a:p>
                <a:endParaRPr lang="en-US" sz="744"/>
              </a:p>
            </p:txBody>
          </p:sp>
          <p:sp>
            <p:nvSpPr>
              <p:cNvPr id="1207" name="Freeform: Shape 1206">
                <a:extLst>
                  <a:ext uri="{FF2B5EF4-FFF2-40B4-BE49-F238E27FC236}">
                    <a16:creationId xmlns:a16="http://schemas.microsoft.com/office/drawing/2014/main" id="{0F3E88B8-265F-458E-DBCF-7E5DAD140036}"/>
                  </a:ext>
                </a:extLst>
              </p:cNvPr>
              <p:cNvSpPr/>
              <p:nvPr/>
            </p:nvSpPr>
            <p:spPr>
              <a:xfrm>
                <a:off x="11667838" y="3197259"/>
                <a:ext cx="2160" cy="1841"/>
              </a:xfrm>
              <a:custGeom>
                <a:avLst/>
                <a:gdLst>
                  <a:gd name="connsiteX0" fmla="*/ 0 w 2160"/>
                  <a:gd name="connsiteY0" fmla="*/ 0 h 1841"/>
                  <a:gd name="connsiteX1" fmla="*/ 1440 w 2160"/>
                  <a:gd name="connsiteY1" fmla="*/ 1801 h 1841"/>
                  <a:gd name="connsiteX2" fmla="*/ 2161 w 2160"/>
                  <a:gd name="connsiteY2" fmla="*/ 1801 h 1841"/>
                  <a:gd name="connsiteX3" fmla="*/ 0 w 2160"/>
                  <a:gd name="connsiteY3" fmla="*/ 0 h 1841"/>
                </a:gdLst>
                <a:ahLst/>
                <a:cxnLst>
                  <a:cxn ang="0">
                    <a:pos x="connsiteX0" y="connsiteY0"/>
                  </a:cxn>
                  <a:cxn ang="0">
                    <a:pos x="connsiteX1" y="connsiteY1"/>
                  </a:cxn>
                  <a:cxn ang="0">
                    <a:pos x="connsiteX2" y="connsiteY2"/>
                  </a:cxn>
                  <a:cxn ang="0">
                    <a:pos x="connsiteX3" y="connsiteY3"/>
                  </a:cxn>
                </a:cxnLst>
                <a:rect l="l" t="t" r="r" b="b"/>
                <a:pathLst>
                  <a:path w="2160" h="1841">
                    <a:moveTo>
                      <a:pt x="0" y="0"/>
                    </a:moveTo>
                    <a:cubicBezTo>
                      <a:pt x="360" y="720"/>
                      <a:pt x="1080" y="1441"/>
                      <a:pt x="1440" y="1801"/>
                    </a:cubicBezTo>
                    <a:lnTo>
                      <a:pt x="2161" y="1801"/>
                    </a:lnTo>
                    <a:cubicBezTo>
                      <a:pt x="2161" y="2161"/>
                      <a:pt x="0" y="0"/>
                      <a:pt x="0" y="0"/>
                    </a:cubicBezTo>
                    <a:close/>
                  </a:path>
                </a:pathLst>
              </a:custGeom>
              <a:solidFill>
                <a:schemeClr val="accent2"/>
              </a:solidFill>
              <a:ln w="0" cap="flat">
                <a:noFill/>
                <a:prstDash val="solid"/>
                <a:miter/>
              </a:ln>
            </p:spPr>
            <p:txBody>
              <a:bodyPr rtlCol="0" anchor="ctr"/>
              <a:lstStyle/>
              <a:p>
                <a:endParaRPr lang="en-US" sz="744"/>
              </a:p>
            </p:txBody>
          </p:sp>
          <p:sp>
            <p:nvSpPr>
              <p:cNvPr id="1208" name="Freeform: Shape 1207">
                <a:extLst>
                  <a:ext uri="{FF2B5EF4-FFF2-40B4-BE49-F238E27FC236}">
                    <a16:creationId xmlns:a16="http://schemas.microsoft.com/office/drawing/2014/main" id="{340B5354-C263-E6F4-5571-2EE9AF64675C}"/>
                  </a:ext>
                </a:extLst>
              </p:cNvPr>
              <p:cNvSpPr/>
              <p:nvPr/>
            </p:nvSpPr>
            <p:spPr>
              <a:xfrm>
                <a:off x="11586801" y="3112981"/>
                <a:ext cx="21609" cy="21969"/>
              </a:xfrm>
              <a:custGeom>
                <a:avLst/>
                <a:gdLst>
                  <a:gd name="connsiteX0" fmla="*/ 21610 w 21609"/>
                  <a:gd name="connsiteY0" fmla="*/ 21970 h 21969"/>
                  <a:gd name="connsiteX1" fmla="*/ 0 w 21609"/>
                  <a:gd name="connsiteY1" fmla="*/ 0 h 21969"/>
                  <a:gd name="connsiteX2" fmla="*/ 21610 w 21609"/>
                  <a:gd name="connsiteY2" fmla="*/ 21970 h 21969"/>
                </a:gdLst>
                <a:ahLst/>
                <a:cxnLst>
                  <a:cxn ang="0">
                    <a:pos x="connsiteX0" y="connsiteY0"/>
                  </a:cxn>
                  <a:cxn ang="0">
                    <a:pos x="connsiteX1" y="connsiteY1"/>
                  </a:cxn>
                  <a:cxn ang="0">
                    <a:pos x="connsiteX2" y="connsiteY2"/>
                  </a:cxn>
                </a:cxnLst>
                <a:rect l="l" t="t" r="r" b="b"/>
                <a:pathLst>
                  <a:path w="21609" h="21969">
                    <a:moveTo>
                      <a:pt x="21610" y="21970"/>
                    </a:moveTo>
                    <a:cubicBezTo>
                      <a:pt x="14407" y="14767"/>
                      <a:pt x="7564" y="7203"/>
                      <a:pt x="0" y="0"/>
                    </a:cubicBezTo>
                    <a:cubicBezTo>
                      <a:pt x="8284" y="7924"/>
                      <a:pt x="15847" y="16207"/>
                      <a:pt x="21610" y="21970"/>
                    </a:cubicBezTo>
                    <a:close/>
                  </a:path>
                </a:pathLst>
              </a:custGeom>
              <a:solidFill>
                <a:schemeClr val="accent2"/>
              </a:solidFill>
              <a:ln w="0" cap="flat">
                <a:noFill/>
                <a:prstDash val="solid"/>
                <a:miter/>
              </a:ln>
            </p:spPr>
            <p:txBody>
              <a:bodyPr rtlCol="0" anchor="ctr"/>
              <a:lstStyle/>
              <a:p>
                <a:endParaRPr lang="en-US" sz="744"/>
              </a:p>
            </p:txBody>
          </p:sp>
          <p:sp>
            <p:nvSpPr>
              <p:cNvPr id="1209" name="Freeform: Shape 1208">
                <a:extLst>
                  <a:ext uri="{FF2B5EF4-FFF2-40B4-BE49-F238E27FC236}">
                    <a16:creationId xmlns:a16="http://schemas.microsoft.com/office/drawing/2014/main" id="{A2E3961B-5331-E626-B962-A000FD04E40C}"/>
                  </a:ext>
                </a:extLst>
              </p:cNvPr>
              <p:cNvSpPr/>
              <p:nvPr/>
            </p:nvSpPr>
            <p:spPr>
              <a:xfrm>
                <a:off x="11832792" y="5090334"/>
                <a:ext cx="6154" cy="31273"/>
              </a:xfrm>
              <a:custGeom>
                <a:avLst/>
                <a:gdLst>
                  <a:gd name="connsiteX0" fmla="*/ 0 w 6154"/>
                  <a:gd name="connsiteY0" fmla="*/ 31274 h 31273"/>
                  <a:gd name="connsiteX1" fmla="*/ 5042 w 6154"/>
                  <a:gd name="connsiteY1" fmla="*/ 11105 h 31273"/>
                  <a:gd name="connsiteX2" fmla="*/ 0 w 6154"/>
                  <a:gd name="connsiteY2" fmla="*/ 31274 h 31273"/>
                </a:gdLst>
                <a:ahLst/>
                <a:cxnLst>
                  <a:cxn ang="0">
                    <a:pos x="connsiteX0" y="connsiteY0"/>
                  </a:cxn>
                  <a:cxn ang="0">
                    <a:pos x="connsiteX1" y="connsiteY1"/>
                  </a:cxn>
                  <a:cxn ang="0">
                    <a:pos x="connsiteX2" y="connsiteY2"/>
                  </a:cxn>
                </a:cxnLst>
                <a:rect l="l" t="t" r="r" b="b"/>
                <a:pathLst>
                  <a:path w="6154" h="31273">
                    <a:moveTo>
                      <a:pt x="0" y="31274"/>
                    </a:moveTo>
                    <a:cubicBezTo>
                      <a:pt x="2161" y="22270"/>
                      <a:pt x="6483" y="1020"/>
                      <a:pt x="5042" y="11105"/>
                    </a:cubicBezTo>
                    <a:cubicBezTo>
                      <a:pt x="7563" y="-6543"/>
                      <a:pt x="5763" y="-5463"/>
                      <a:pt x="0" y="31274"/>
                    </a:cubicBezTo>
                    <a:close/>
                  </a:path>
                </a:pathLst>
              </a:custGeom>
              <a:solidFill>
                <a:schemeClr val="accent2"/>
              </a:solidFill>
              <a:ln w="0" cap="flat">
                <a:noFill/>
                <a:prstDash val="solid"/>
                <a:miter/>
              </a:ln>
            </p:spPr>
            <p:txBody>
              <a:bodyPr rtlCol="0" anchor="ctr"/>
              <a:lstStyle/>
              <a:p>
                <a:endParaRPr lang="en-US" sz="744"/>
              </a:p>
            </p:txBody>
          </p:sp>
          <p:sp>
            <p:nvSpPr>
              <p:cNvPr id="1210" name="Freeform: Shape 1209">
                <a:extLst>
                  <a:ext uri="{FF2B5EF4-FFF2-40B4-BE49-F238E27FC236}">
                    <a16:creationId xmlns:a16="http://schemas.microsoft.com/office/drawing/2014/main" id="{25FA39FC-B0CE-CE31-73B9-BC3D5F5E160D}"/>
                  </a:ext>
                </a:extLst>
              </p:cNvPr>
              <p:cNvSpPr/>
              <p:nvPr/>
            </p:nvSpPr>
            <p:spPr>
              <a:xfrm>
                <a:off x="11766882" y="3316473"/>
                <a:ext cx="10546" cy="18433"/>
              </a:xfrm>
              <a:custGeom>
                <a:avLst/>
                <a:gdLst>
                  <a:gd name="connsiteX0" fmla="*/ 10084 w 10546"/>
                  <a:gd name="connsiteY0" fmla="*/ 17288 h 18433"/>
                  <a:gd name="connsiteX1" fmla="*/ 0 w 10546"/>
                  <a:gd name="connsiteY1" fmla="*/ 0 h 18433"/>
                  <a:gd name="connsiteX2" fmla="*/ 10084 w 10546"/>
                  <a:gd name="connsiteY2" fmla="*/ 17288 h 18433"/>
                </a:gdLst>
                <a:ahLst/>
                <a:cxnLst>
                  <a:cxn ang="0">
                    <a:pos x="connsiteX0" y="connsiteY0"/>
                  </a:cxn>
                  <a:cxn ang="0">
                    <a:pos x="connsiteX1" y="connsiteY1"/>
                  </a:cxn>
                  <a:cxn ang="0">
                    <a:pos x="connsiteX2" y="connsiteY2"/>
                  </a:cxn>
                </a:cxnLst>
                <a:rect l="l" t="t" r="r" b="b"/>
                <a:pathLst>
                  <a:path w="10546" h="18433">
                    <a:moveTo>
                      <a:pt x="10084" y="17288"/>
                    </a:moveTo>
                    <a:cubicBezTo>
                      <a:pt x="7203" y="12246"/>
                      <a:pt x="3602" y="6123"/>
                      <a:pt x="0" y="0"/>
                    </a:cubicBezTo>
                    <a:cubicBezTo>
                      <a:pt x="6483" y="11525"/>
                      <a:pt x="12245" y="21970"/>
                      <a:pt x="10084" y="17288"/>
                    </a:cubicBezTo>
                    <a:close/>
                  </a:path>
                </a:pathLst>
              </a:custGeom>
              <a:solidFill>
                <a:schemeClr val="accent2"/>
              </a:solidFill>
              <a:ln w="0" cap="flat">
                <a:noFill/>
                <a:prstDash val="solid"/>
                <a:miter/>
              </a:ln>
            </p:spPr>
            <p:txBody>
              <a:bodyPr rtlCol="0" anchor="ctr"/>
              <a:lstStyle/>
              <a:p>
                <a:endParaRPr lang="en-US" sz="744"/>
              </a:p>
            </p:txBody>
          </p:sp>
          <p:sp>
            <p:nvSpPr>
              <p:cNvPr id="1211" name="Freeform: Shape 1210">
                <a:extLst>
                  <a:ext uri="{FF2B5EF4-FFF2-40B4-BE49-F238E27FC236}">
                    <a16:creationId xmlns:a16="http://schemas.microsoft.com/office/drawing/2014/main" id="{AB8E64AC-537E-9200-2CDE-55175FB56F15}"/>
                  </a:ext>
                </a:extLst>
              </p:cNvPr>
              <p:cNvSpPr/>
              <p:nvPr/>
            </p:nvSpPr>
            <p:spPr>
              <a:xfrm>
                <a:off x="11756798" y="3299545"/>
                <a:ext cx="10084" cy="16567"/>
              </a:xfrm>
              <a:custGeom>
                <a:avLst/>
                <a:gdLst>
                  <a:gd name="connsiteX0" fmla="*/ 10085 w 10084"/>
                  <a:gd name="connsiteY0" fmla="*/ 16567 h 16567"/>
                  <a:gd name="connsiteX1" fmla="*/ 0 w 10084"/>
                  <a:gd name="connsiteY1" fmla="*/ 0 h 16567"/>
                  <a:gd name="connsiteX2" fmla="*/ 10085 w 10084"/>
                  <a:gd name="connsiteY2" fmla="*/ 16567 h 16567"/>
                </a:gdLst>
                <a:ahLst/>
                <a:cxnLst>
                  <a:cxn ang="0">
                    <a:pos x="connsiteX0" y="connsiteY0"/>
                  </a:cxn>
                  <a:cxn ang="0">
                    <a:pos x="connsiteX1" y="connsiteY1"/>
                  </a:cxn>
                  <a:cxn ang="0">
                    <a:pos x="connsiteX2" y="connsiteY2"/>
                  </a:cxn>
                </a:cxnLst>
                <a:rect l="l" t="t" r="r" b="b"/>
                <a:pathLst>
                  <a:path w="10084" h="16567">
                    <a:moveTo>
                      <a:pt x="10085" y="16567"/>
                    </a:moveTo>
                    <a:cubicBezTo>
                      <a:pt x="6843" y="10805"/>
                      <a:pt x="2881" y="5042"/>
                      <a:pt x="0" y="0"/>
                    </a:cubicBezTo>
                    <a:cubicBezTo>
                      <a:pt x="3602" y="5763"/>
                      <a:pt x="7203" y="11525"/>
                      <a:pt x="10085" y="16567"/>
                    </a:cubicBezTo>
                    <a:close/>
                  </a:path>
                </a:pathLst>
              </a:custGeom>
              <a:solidFill>
                <a:schemeClr val="accent2"/>
              </a:solidFill>
              <a:ln w="0" cap="flat">
                <a:noFill/>
                <a:prstDash val="solid"/>
                <a:miter/>
              </a:ln>
            </p:spPr>
            <p:txBody>
              <a:bodyPr rtlCol="0" anchor="ctr"/>
              <a:lstStyle/>
              <a:p>
                <a:endParaRPr lang="en-US" sz="744"/>
              </a:p>
            </p:txBody>
          </p:sp>
          <p:sp>
            <p:nvSpPr>
              <p:cNvPr id="1212" name="Freeform: Shape 1211">
                <a:extLst>
                  <a:ext uri="{FF2B5EF4-FFF2-40B4-BE49-F238E27FC236}">
                    <a16:creationId xmlns:a16="http://schemas.microsoft.com/office/drawing/2014/main" id="{D5A226FF-DCD6-FFB3-3F6E-1682471F77FF}"/>
                  </a:ext>
                </a:extLst>
              </p:cNvPr>
              <p:cNvSpPr/>
              <p:nvPr/>
            </p:nvSpPr>
            <p:spPr>
              <a:xfrm>
                <a:off x="11774086" y="5355353"/>
                <a:ext cx="5402" cy="9724"/>
              </a:xfrm>
              <a:custGeom>
                <a:avLst/>
                <a:gdLst>
                  <a:gd name="connsiteX0" fmla="*/ 5402 w 5402"/>
                  <a:gd name="connsiteY0" fmla="*/ 0 h 9724"/>
                  <a:gd name="connsiteX1" fmla="*/ 0 w 5402"/>
                  <a:gd name="connsiteY1" fmla="*/ 9724 h 9724"/>
                  <a:gd name="connsiteX2" fmla="*/ 5402 w 5402"/>
                  <a:gd name="connsiteY2" fmla="*/ 0 h 9724"/>
                </a:gdLst>
                <a:ahLst/>
                <a:cxnLst>
                  <a:cxn ang="0">
                    <a:pos x="connsiteX0" y="connsiteY0"/>
                  </a:cxn>
                  <a:cxn ang="0">
                    <a:pos x="connsiteX1" y="connsiteY1"/>
                  </a:cxn>
                  <a:cxn ang="0">
                    <a:pos x="connsiteX2" y="connsiteY2"/>
                  </a:cxn>
                </a:cxnLst>
                <a:rect l="l" t="t" r="r" b="b"/>
                <a:pathLst>
                  <a:path w="5402" h="9724">
                    <a:moveTo>
                      <a:pt x="5402" y="0"/>
                    </a:moveTo>
                    <a:cubicBezTo>
                      <a:pt x="3962" y="2161"/>
                      <a:pt x="2161" y="5042"/>
                      <a:pt x="0" y="9724"/>
                    </a:cubicBezTo>
                    <a:cubicBezTo>
                      <a:pt x="1080" y="8644"/>
                      <a:pt x="2881" y="5042"/>
                      <a:pt x="5402" y="0"/>
                    </a:cubicBezTo>
                    <a:close/>
                  </a:path>
                </a:pathLst>
              </a:custGeom>
              <a:solidFill>
                <a:schemeClr val="accent2"/>
              </a:solidFill>
              <a:ln w="0" cap="flat">
                <a:noFill/>
                <a:prstDash val="solid"/>
                <a:miter/>
              </a:ln>
            </p:spPr>
            <p:txBody>
              <a:bodyPr rtlCol="0" anchor="ctr"/>
              <a:lstStyle/>
              <a:p>
                <a:endParaRPr lang="en-US" sz="744"/>
              </a:p>
            </p:txBody>
          </p:sp>
          <p:sp>
            <p:nvSpPr>
              <p:cNvPr id="1213" name="Freeform: Shape 1212">
                <a:extLst>
                  <a:ext uri="{FF2B5EF4-FFF2-40B4-BE49-F238E27FC236}">
                    <a16:creationId xmlns:a16="http://schemas.microsoft.com/office/drawing/2014/main" id="{9DCF9C15-755E-B35B-4FDE-6D746C251C3A}"/>
                  </a:ext>
                </a:extLst>
              </p:cNvPr>
              <p:cNvSpPr/>
              <p:nvPr/>
            </p:nvSpPr>
            <p:spPr>
              <a:xfrm>
                <a:off x="11451447" y="3012355"/>
                <a:ext cx="205945" cy="185264"/>
              </a:xfrm>
              <a:custGeom>
                <a:avLst/>
                <a:gdLst>
                  <a:gd name="connsiteX0" fmla="*/ 117706 w 205945"/>
                  <a:gd name="connsiteY0" fmla="*/ 82978 h 185264"/>
                  <a:gd name="connsiteX1" fmla="*/ 112304 w 205945"/>
                  <a:gd name="connsiteY1" fmla="*/ 77936 h 185264"/>
                  <a:gd name="connsiteX2" fmla="*/ 107261 w 205945"/>
                  <a:gd name="connsiteY2" fmla="*/ 73254 h 185264"/>
                  <a:gd name="connsiteX3" fmla="*/ 100778 w 205945"/>
                  <a:gd name="connsiteY3" fmla="*/ 67851 h 185264"/>
                  <a:gd name="connsiteX4" fmla="*/ 73406 w 205945"/>
                  <a:gd name="connsiteY4" fmla="*/ 45161 h 185264"/>
                  <a:gd name="connsiteX5" fmla="*/ 62601 w 205945"/>
                  <a:gd name="connsiteY5" fmla="*/ 37597 h 185264"/>
                  <a:gd name="connsiteX6" fmla="*/ 72326 w 205945"/>
                  <a:gd name="connsiteY6" fmla="*/ 45521 h 185264"/>
                  <a:gd name="connsiteX7" fmla="*/ 96096 w 205945"/>
                  <a:gd name="connsiteY7" fmla="*/ 66050 h 185264"/>
                  <a:gd name="connsiteX8" fmla="*/ 84931 w 205945"/>
                  <a:gd name="connsiteY8" fmla="*/ 58127 h 185264"/>
                  <a:gd name="connsiteX9" fmla="*/ 63321 w 205945"/>
                  <a:gd name="connsiteY9" fmla="*/ 40479 h 185264"/>
                  <a:gd name="connsiteX10" fmla="*/ 37390 w 205945"/>
                  <a:gd name="connsiteY10" fmla="*/ 20310 h 185264"/>
                  <a:gd name="connsiteX11" fmla="*/ 14339 w 205945"/>
                  <a:gd name="connsiteY11" fmla="*/ 4102 h 185264"/>
                  <a:gd name="connsiteX12" fmla="*/ 9657 w 205945"/>
                  <a:gd name="connsiteY12" fmla="*/ 3382 h 185264"/>
                  <a:gd name="connsiteX13" fmla="*/ 55758 w 205945"/>
                  <a:gd name="connsiteY13" fmla="*/ 36877 h 185264"/>
                  <a:gd name="connsiteX14" fmla="*/ 45313 w 205945"/>
                  <a:gd name="connsiteY14" fmla="*/ 30034 h 185264"/>
                  <a:gd name="connsiteX15" fmla="*/ 37750 w 205945"/>
                  <a:gd name="connsiteY15" fmla="*/ 24271 h 185264"/>
                  <a:gd name="connsiteX16" fmla="*/ 29106 w 205945"/>
                  <a:gd name="connsiteY16" fmla="*/ 18149 h 185264"/>
                  <a:gd name="connsiteX17" fmla="*/ 10738 w 205945"/>
                  <a:gd name="connsiteY17" fmla="*/ 5183 h 185264"/>
                  <a:gd name="connsiteX18" fmla="*/ 13619 w 205945"/>
                  <a:gd name="connsiteY18" fmla="*/ 10585 h 185264"/>
                  <a:gd name="connsiteX19" fmla="*/ 45313 w 205945"/>
                  <a:gd name="connsiteY19" fmla="*/ 33636 h 185264"/>
                  <a:gd name="connsiteX20" fmla="*/ 60080 w 205945"/>
                  <a:gd name="connsiteY20" fmla="*/ 44801 h 185264"/>
                  <a:gd name="connsiteX21" fmla="*/ 74126 w 205945"/>
                  <a:gd name="connsiteY21" fmla="*/ 55966 h 185264"/>
                  <a:gd name="connsiteX22" fmla="*/ 100418 w 205945"/>
                  <a:gd name="connsiteY22" fmla="*/ 77936 h 185264"/>
                  <a:gd name="connsiteX23" fmla="*/ 124189 w 205945"/>
                  <a:gd name="connsiteY23" fmla="*/ 99906 h 185264"/>
                  <a:gd name="connsiteX24" fmla="*/ 135714 w 205945"/>
                  <a:gd name="connsiteY24" fmla="*/ 110710 h 185264"/>
                  <a:gd name="connsiteX25" fmla="*/ 146519 w 205945"/>
                  <a:gd name="connsiteY25" fmla="*/ 121515 h 185264"/>
                  <a:gd name="connsiteX26" fmla="*/ 156964 w 205945"/>
                  <a:gd name="connsiteY26" fmla="*/ 131960 h 185264"/>
                  <a:gd name="connsiteX27" fmla="*/ 167409 w 205945"/>
                  <a:gd name="connsiteY27" fmla="*/ 142405 h 185264"/>
                  <a:gd name="connsiteX28" fmla="*/ 205946 w 205945"/>
                  <a:gd name="connsiteY28" fmla="*/ 185264 h 185264"/>
                  <a:gd name="connsiteX29" fmla="*/ 191179 w 205945"/>
                  <a:gd name="connsiteY29" fmla="*/ 166896 h 185264"/>
                  <a:gd name="connsiteX30" fmla="*/ 175332 w 205945"/>
                  <a:gd name="connsiteY30" fmla="*/ 148888 h 185264"/>
                  <a:gd name="connsiteX31" fmla="*/ 142918 w 205945"/>
                  <a:gd name="connsiteY31" fmla="*/ 113952 h 185264"/>
                  <a:gd name="connsiteX32" fmla="*/ 134634 w 205945"/>
                  <a:gd name="connsiteY32" fmla="*/ 105668 h 185264"/>
                  <a:gd name="connsiteX33" fmla="*/ 126350 w 205945"/>
                  <a:gd name="connsiteY33" fmla="*/ 97745 h 185264"/>
                  <a:gd name="connsiteX34" fmla="*/ 110143 w 205945"/>
                  <a:gd name="connsiteY34" fmla="*/ 82258 h 185264"/>
                  <a:gd name="connsiteX35" fmla="*/ 94296 w 205945"/>
                  <a:gd name="connsiteY35" fmla="*/ 67851 h 185264"/>
                  <a:gd name="connsiteX36" fmla="*/ 79529 w 205945"/>
                  <a:gd name="connsiteY36" fmla="*/ 54525 h 185264"/>
                  <a:gd name="connsiteX37" fmla="*/ 96817 w 205945"/>
                  <a:gd name="connsiteY37" fmla="*/ 67131 h 185264"/>
                  <a:gd name="connsiteX38" fmla="*/ 104740 w 205945"/>
                  <a:gd name="connsiteY38" fmla="*/ 74334 h 185264"/>
                  <a:gd name="connsiteX39" fmla="*/ 111943 w 205945"/>
                  <a:gd name="connsiteY39" fmla="*/ 81537 h 185264"/>
                  <a:gd name="connsiteX40" fmla="*/ 125630 w 205945"/>
                  <a:gd name="connsiteY40" fmla="*/ 94863 h 185264"/>
                  <a:gd name="connsiteX41" fmla="*/ 138596 w 205945"/>
                  <a:gd name="connsiteY41" fmla="*/ 107469 h 185264"/>
                  <a:gd name="connsiteX42" fmla="*/ 150481 w 205945"/>
                  <a:gd name="connsiteY42" fmla="*/ 120075 h 185264"/>
                  <a:gd name="connsiteX43" fmla="*/ 174612 w 205945"/>
                  <a:gd name="connsiteY43" fmla="*/ 146006 h 185264"/>
                  <a:gd name="connsiteX44" fmla="*/ 186857 w 205945"/>
                  <a:gd name="connsiteY44" fmla="*/ 160053 h 185264"/>
                  <a:gd name="connsiteX45" fmla="*/ 193340 w 205945"/>
                  <a:gd name="connsiteY45" fmla="*/ 167616 h 185264"/>
                  <a:gd name="connsiteX46" fmla="*/ 199823 w 205945"/>
                  <a:gd name="connsiteY46" fmla="*/ 175900 h 185264"/>
                  <a:gd name="connsiteX47" fmla="*/ 179654 w 205945"/>
                  <a:gd name="connsiteY47" fmla="*/ 151409 h 185264"/>
                  <a:gd name="connsiteX48" fmla="*/ 158765 w 205945"/>
                  <a:gd name="connsiteY48" fmla="*/ 127638 h 185264"/>
                  <a:gd name="connsiteX49" fmla="*/ 137155 w 205945"/>
                  <a:gd name="connsiteY49" fmla="*/ 104588 h 185264"/>
                  <a:gd name="connsiteX50" fmla="*/ 114465 w 205945"/>
                  <a:gd name="connsiteY50" fmla="*/ 82618 h 185264"/>
                  <a:gd name="connsiteX51" fmla="*/ 107261 w 205945"/>
                  <a:gd name="connsiteY51" fmla="*/ 75415 h 185264"/>
                  <a:gd name="connsiteX52" fmla="*/ 101499 w 205945"/>
                  <a:gd name="connsiteY52" fmla="*/ 70012 h 185264"/>
                  <a:gd name="connsiteX53" fmla="*/ 94656 w 205945"/>
                  <a:gd name="connsiteY53" fmla="*/ 63529 h 185264"/>
                  <a:gd name="connsiteX54" fmla="*/ 96096 w 205945"/>
                  <a:gd name="connsiteY54" fmla="*/ 63529 h 185264"/>
                  <a:gd name="connsiteX55" fmla="*/ 102579 w 205945"/>
                  <a:gd name="connsiteY55" fmla="*/ 68932 h 185264"/>
                  <a:gd name="connsiteX56" fmla="*/ 111943 w 205945"/>
                  <a:gd name="connsiteY56" fmla="*/ 77215 h 185264"/>
                  <a:gd name="connsiteX57" fmla="*/ 135714 w 205945"/>
                  <a:gd name="connsiteY57" fmla="*/ 99545 h 185264"/>
                  <a:gd name="connsiteX58" fmla="*/ 118066 w 205945"/>
                  <a:gd name="connsiteY58" fmla="*/ 81897 h 185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205945" h="185264">
                    <a:moveTo>
                      <a:pt x="117706" y="82978"/>
                    </a:moveTo>
                    <a:cubicBezTo>
                      <a:pt x="116986" y="82618"/>
                      <a:pt x="115185" y="80817"/>
                      <a:pt x="112304" y="77936"/>
                    </a:cubicBezTo>
                    <a:cubicBezTo>
                      <a:pt x="110863" y="76495"/>
                      <a:pt x="109062" y="75054"/>
                      <a:pt x="107261" y="73254"/>
                    </a:cubicBezTo>
                    <a:cubicBezTo>
                      <a:pt x="105461" y="71813"/>
                      <a:pt x="103300" y="70012"/>
                      <a:pt x="100778" y="67851"/>
                    </a:cubicBezTo>
                    <a:cubicBezTo>
                      <a:pt x="91774" y="60288"/>
                      <a:pt x="81330" y="51644"/>
                      <a:pt x="73406" y="45161"/>
                    </a:cubicBezTo>
                    <a:cubicBezTo>
                      <a:pt x="65483" y="39038"/>
                      <a:pt x="60080" y="35437"/>
                      <a:pt x="62601" y="37597"/>
                    </a:cubicBezTo>
                    <a:cubicBezTo>
                      <a:pt x="63682" y="38678"/>
                      <a:pt x="66923" y="41199"/>
                      <a:pt x="72326" y="45521"/>
                    </a:cubicBezTo>
                    <a:cubicBezTo>
                      <a:pt x="77728" y="50203"/>
                      <a:pt x="85291" y="57046"/>
                      <a:pt x="96096" y="66050"/>
                    </a:cubicBezTo>
                    <a:cubicBezTo>
                      <a:pt x="95016" y="66050"/>
                      <a:pt x="90694" y="62809"/>
                      <a:pt x="84931" y="58127"/>
                    </a:cubicBezTo>
                    <a:cubicBezTo>
                      <a:pt x="79169" y="53445"/>
                      <a:pt x="71605" y="46962"/>
                      <a:pt x="63321" y="40479"/>
                    </a:cubicBezTo>
                    <a:cubicBezTo>
                      <a:pt x="55038" y="33996"/>
                      <a:pt x="46034" y="26793"/>
                      <a:pt x="37390" y="20310"/>
                    </a:cubicBezTo>
                    <a:cubicBezTo>
                      <a:pt x="28746" y="14187"/>
                      <a:pt x="20822" y="8424"/>
                      <a:pt x="14339" y="4102"/>
                    </a:cubicBezTo>
                    <a:cubicBezTo>
                      <a:pt x="31627" y="17068"/>
                      <a:pt x="4615" y="-940"/>
                      <a:pt x="9657" y="3382"/>
                    </a:cubicBezTo>
                    <a:cubicBezTo>
                      <a:pt x="21903" y="11666"/>
                      <a:pt x="37030" y="21030"/>
                      <a:pt x="55758" y="36877"/>
                    </a:cubicBezTo>
                    <a:cubicBezTo>
                      <a:pt x="59720" y="40839"/>
                      <a:pt x="54678" y="36877"/>
                      <a:pt x="45313" y="30034"/>
                    </a:cubicBezTo>
                    <a:cubicBezTo>
                      <a:pt x="43152" y="28233"/>
                      <a:pt x="40631" y="26432"/>
                      <a:pt x="37750" y="24271"/>
                    </a:cubicBezTo>
                    <a:cubicBezTo>
                      <a:pt x="34869" y="22111"/>
                      <a:pt x="31987" y="20310"/>
                      <a:pt x="29106" y="18149"/>
                    </a:cubicBezTo>
                    <a:cubicBezTo>
                      <a:pt x="22983" y="13827"/>
                      <a:pt x="16861" y="9505"/>
                      <a:pt x="10738" y="5183"/>
                    </a:cubicBezTo>
                    <a:cubicBezTo>
                      <a:pt x="39191" y="26793"/>
                      <a:pt x="-27079" y="-19668"/>
                      <a:pt x="13619" y="10585"/>
                    </a:cubicBezTo>
                    <a:cubicBezTo>
                      <a:pt x="24784" y="18509"/>
                      <a:pt x="35589" y="25712"/>
                      <a:pt x="45313" y="33636"/>
                    </a:cubicBezTo>
                    <a:cubicBezTo>
                      <a:pt x="50356" y="37597"/>
                      <a:pt x="55038" y="41199"/>
                      <a:pt x="60080" y="44801"/>
                    </a:cubicBezTo>
                    <a:cubicBezTo>
                      <a:pt x="64762" y="48402"/>
                      <a:pt x="69804" y="52004"/>
                      <a:pt x="74126" y="55966"/>
                    </a:cubicBezTo>
                    <a:cubicBezTo>
                      <a:pt x="83130" y="63529"/>
                      <a:pt x="91774" y="71093"/>
                      <a:pt x="100418" y="77936"/>
                    </a:cubicBezTo>
                    <a:cubicBezTo>
                      <a:pt x="108702" y="85499"/>
                      <a:pt x="116625" y="92702"/>
                      <a:pt x="124189" y="99906"/>
                    </a:cubicBezTo>
                    <a:cubicBezTo>
                      <a:pt x="128151" y="103507"/>
                      <a:pt x="132113" y="106749"/>
                      <a:pt x="135714" y="110710"/>
                    </a:cubicBezTo>
                    <a:cubicBezTo>
                      <a:pt x="139316" y="114312"/>
                      <a:pt x="142918" y="117914"/>
                      <a:pt x="146519" y="121515"/>
                    </a:cubicBezTo>
                    <a:cubicBezTo>
                      <a:pt x="150121" y="125117"/>
                      <a:pt x="153722" y="128719"/>
                      <a:pt x="156964" y="131960"/>
                    </a:cubicBezTo>
                    <a:cubicBezTo>
                      <a:pt x="160565" y="135562"/>
                      <a:pt x="164167" y="138803"/>
                      <a:pt x="167409" y="142405"/>
                    </a:cubicBezTo>
                    <a:cubicBezTo>
                      <a:pt x="180735" y="156811"/>
                      <a:pt x="194060" y="170497"/>
                      <a:pt x="205946" y="185264"/>
                    </a:cubicBezTo>
                    <a:cubicBezTo>
                      <a:pt x="200904" y="179141"/>
                      <a:pt x="196222" y="173019"/>
                      <a:pt x="191179" y="166896"/>
                    </a:cubicBezTo>
                    <a:cubicBezTo>
                      <a:pt x="185777" y="161133"/>
                      <a:pt x="180735" y="155010"/>
                      <a:pt x="175332" y="148888"/>
                    </a:cubicBezTo>
                    <a:cubicBezTo>
                      <a:pt x="164887" y="136642"/>
                      <a:pt x="153722" y="125477"/>
                      <a:pt x="142918" y="113952"/>
                    </a:cubicBezTo>
                    <a:cubicBezTo>
                      <a:pt x="140036" y="111071"/>
                      <a:pt x="137515" y="108189"/>
                      <a:pt x="134634" y="105668"/>
                    </a:cubicBezTo>
                    <a:cubicBezTo>
                      <a:pt x="131752" y="103147"/>
                      <a:pt x="128871" y="100266"/>
                      <a:pt x="126350" y="97745"/>
                    </a:cubicBezTo>
                    <a:cubicBezTo>
                      <a:pt x="120947" y="92342"/>
                      <a:pt x="115545" y="87300"/>
                      <a:pt x="110143" y="82258"/>
                    </a:cubicBezTo>
                    <a:cubicBezTo>
                      <a:pt x="105100" y="77215"/>
                      <a:pt x="99698" y="72533"/>
                      <a:pt x="94296" y="67851"/>
                    </a:cubicBezTo>
                    <a:cubicBezTo>
                      <a:pt x="89253" y="63169"/>
                      <a:pt x="84211" y="58847"/>
                      <a:pt x="79529" y="54525"/>
                    </a:cubicBezTo>
                    <a:lnTo>
                      <a:pt x="96817" y="67131"/>
                    </a:lnTo>
                    <a:cubicBezTo>
                      <a:pt x="99338" y="69652"/>
                      <a:pt x="102219" y="71813"/>
                      <a:pt x="104740" y="74334"/>
                    </a:cubicBezTo>
                    <a:cubicBezTo>
                      <a:pt x="107261" y="76855"/>
                      <a:pt x="109422" y="79016"/>
                      <a:pt x="111943" y="81537"/>
                    </a:cubicBezTo>
                    <a:cubicBezTo>
                      <a:pt x="116625" y="86219"/>
                      <a:pt x="121308" y="90541"/>
                      <a:pt x="125630" y="94863"/>
                    </a:cubicBezTo>
                    <a:cubicBezTo>
                      <a:pt x="129952" y="99185"/>
                      <a:pt x="134274" y="103147"/>
                      <a:pt x="138596" y="107469"/>
                    </a:cubicBezTo>
                    <a:cubicBezTo>
                      <a:pt x="142557" y="111791"/>
                      <a:pt x="146519" y="115753"/>
                      <a:pt x="150481" y="120075"/>
                    </a:cubicBezTo>
                    <a:cubicBezTo>
                      <a:pt x="158404" y="128358"/>
                      <a:pt x="166688" y="136642"/>
                      <a:pt x="174612" y="146006"/>
                    </a:cubicBezTo>
                    <a:cubicBezTo>
                      <a:pt x="178573" y="150689"/>
                      <a:pt x="182895" y="155371"/>
                      <a:pt x="186857" y="160053"/>
                    </a:cubicBezTo>
                    <a:cubicBezTo>
                      <a:pt x="189018" y="162574"/>
                      <a:pt x="191179" y="165095"/>
                      <a:pt x="193340" y="167616"/>
                    </a:cubicBezTo>
                    <a:cubicBezTo>
                      <a:pt x="195501" y="170137"/>
                      <a:pt x="197662" y="173019"/>
                      <a:pt x="199823" y="175900"/>
                    </a:cubicBezTo>
                    <a:cubicBezTo>
                      <a:pt x="193700" y="167256"/>
                      <a:pt x="186497" y="159693"/>
                      <a:pt x="179654" y="151409"/>
                    </a:cubicBezTo>
                    <a:cubicBezTo>
                      <a:pt x="172811" y="143485"/>
                      <a:pt x="165968" y="135202"/>
                      <a:pt x="158765" y="127638"/>
                    </a:cubicBezTo>
                    <a:lnTo>
                      <a:pt x="137155" y="104588"/>
                    </a:lnTo>
                    <a:lnTo>
                      <a:pt x="114465" y="82618"/>
                    </a:lnTo>
                    <a:cubicBezTo>
                      <a:pt x="111943" y="80097"/>
                      <a:pt x="109422" y="77576"/>
                      <a:pt x="107261" y="75415"/>
                    </a:cubicBezTo>
                    <a:cubicBezTo>
                      <a:pt x="105100" y="73254"/>
                      <a:pt x="103300" y="71453"/>
                      <a:pt x="101499" y="70012"/>
                    </a:cubicBezTo>
                    <a:cubicBezTo>
                      <a:pt x="98257" y="66771"/>
                      <a:pt x="96096" y="64610"/>
                      <a:pt x="94656" y="63529"/>
                    </a:cubicBezTo>
                    <a:cubicBezTo>
                      <a:pt x="91774" y="60648"/>
                      <a:pt x="92495" y="61008"/>
                      <a:pt x="96096" y="63529"/>
                    </a:cubicBezTo>
                    <a:cubicBezTo>
                      <a:pt x="97897" y="64970"/>
                      <a:pt x="100058" y="66771"/>
                      <a:pt x="102579" y="68932"/>
                    </a:cubicBezTo>
                    <a:cubicBezTo>
                      <a:pt x="105461" y="71093"/>
                      <a:pt x="108702" y="73974"/>
                      <a:pt x="111943" y="77215"/>
                    </a:cubicBezTo>
                    <a:cubicBezTo>
                      <a:pt x="118787" y="83698"/>
                      <a:pt x="127070" y="91262"/>
                      <a:pt x="135714" y="99545"/>
                    </a:cubicBezTo>
                    <a:cubicBezTo>
                      <a:pt x="127430" y="91622"/>
                      <a:pt x="119867" y="84419"/>
                      <a:pt x="118066" y="81897"/>
                    </a:cubicBezTo>
                    <a:close/>
                  </a:path>
                </a:pathLst>
              </a:custGeom>
              <a:solidFill>
                <a:schemeClr val="accent2"/>
              </a:solidFill>
              <a:ln w="0" cap="flat">
                <a:noFill/>
                <a:prstDash val="solid"/>
                <a:miter/>
              </a:ln>
            </p:spPr>
            <p:txBody>
              <a:bodyPr rtlCol="0" anchor="ctr"/>
              <a:lstStyle/>
              <a:p>
                <a:endParaRPr lang="en-US" sz="744"/>
              </a:p>
            </p:txBody>
          </p:sp>
          <p:sp>
            <p:nvSpPr>
              <p:cNvPr id="1214" name="Freeform: Shape 1213">
                <a:extLst>
                  <a:ext uri="{FF2B5EF4-FFF2-40B4-BE49-F238E27FC236}">
                    <a16:creationId xmlns:a16="http://schemas.microsoft.com/office/drawing/2014/main" id="{B185B0BB-661E-2128-EBC3-2185B272AB7B}"/>
                  </a:ext>
                </a:extLst>
              </p:cNvPr>
              <p:cNvSpPr/>
              <p:nvPr/>
            </p:nvSpPr>
            <p:spPr>
              <a:xfrm>
                <a:off x="11636863" y="3139993"/>
                <a:ext cx="5042" cy="5762"/>
              </a:xfrm>
              <a:custGeom>
                <a:avLst/>
                <a:gdLst>
                  <a:gd name="connsiteX0" fmla="*/ 5042 w 5042"/>
                  <a:gd name="connsiteY0" fmla="*/ 5763 h 5762"/>
                  <a:gd name="connsiteX1" fmla="*/ 3602 w 5042"/>
                  <a:gd name="connsiteY1" fmla="*/ 3962 h 5762"/>
                  <a:gd name="connsiteX2" fmla="*/ 0 w 5042"/>
                  <a:gd name="connsiteY2" fmla="*/ 0 h 5762"/>
                  <a:gd name="connsiteX3" fmla="*/ 5042 w 5042"/>
                  <a:gd name="connsiteY3" fmla="*/ 5763 h 5762"/>
                </a:gdLst>
                <a:ahLst/>
                <a:cxnLst>
                  <a:cxn ang="0">
                    <a:pos x="connsiteX0" y="connsiteY0"/>
                  </a:cxn>
                  <a:cxn ang="0">
                    <a:pos x="connsiteX1" y="connsiteY1"/>
                  </a:cxn>
                  <a:cxn ang="0">
                    <a:pos x="connsiteX2" y="connsiteY2"/>
                  </a:cxn>
                  <a:cxn ang="0">
                    <a:pos x="connsiteX3" y="connsiteY3"/>
                  </a:cxn>
                </a:cxnLst>
                <a:rect l="l" t="t" r="r" b="b"/>
                <a:pathLst>
                  <a:path w="5042" h="5762">
                    <a:moveTo>
                      <a:pt x="5042" y="5763"/>
                    </a:moveTo>
                    <a:lnTo>
                      <a:pt x="3602" y="3962"/>
                    </a:lnTo>
                    <a:cubicBezTo>
                      <a:pt x="2161" y="2521"/>
                      <a:pt x="720" y="720"/>
                      <a:pt x="0" y="0"/>
                    </a:cubicBezTo>
                    <a:lnTo>
                      <a:pt x="5042" y="5763"/>
                    </a:lnTo>
                    <a:close/>
                  </a:path>
                </a:pathLst>
              </a:custGeom>
              <a:solidFill>
                <a:schemeClr val="accent2"/>
              </a:solidFill>
              <a:ln w="0" cap="flat">
                <a:noFill/>
                <a:prstDash val="solid"/>
                <a:miter/>
              </a:ln>
            </p:spPr>
            <p:txBody>
              <a:bodyPr rtlCol="0" anchor="ctr"/>
              <a:lstStyle/>
              <a:p>
                <a:endParaRPr lang="en-US" sz="744"/>
              </a:p>
            </p:txBody>
          </p:sp>
          <p:sp>
            <p:nvSpPr>
              <p:cNvPr id="1215" name="Freeform: Shape 1214">
                <a:extLst>
                  <a:ext uri="{FF2B5EF4-FFF2-40B4-BE49-F238E27FC236}">
                    <a16:creationId xmlns:a16="http://schemas.microsoft.com/office/drawing/2014/main" id="{F8827347-8248-0120-11B4-914AA7B66B0C}"/>
                  </a:ext>
                </a:extLst>
              </p:cNvPr>
              <p:cNvSpPr/>
              <p:nvPr/>
            </p:nvSpPr>
            <p:spPr>
              <a:xfrm>
                <a:off x="9527752" y="5873627"/>
                <a:ext cx="11380" cy="720"/>
              </a:xfrm>
              <a:custGeom>
                <a:avLst/>
                <a:gdLst>
                  <a:gd name="connsiteX0" fmla="*/ 11165 w 11380"/>
                  <a:gd name="connsiteY0" fmla="*/ 0 h 720"/>
                  <a:gd name="connsiteX1" fmla="*/ 0 w 11380"/>
                  <a:gd name="connsiteY1" fmla="*/ 720 h 720"/>
                  <a:gd name="connsiteX2" fmla="*/ 11165 w 11380"/>
                  <a:gd name="connsiteY2" fmla="*/ 0 h 720"/>
                </a:gdLst>
                <a:ahLst/>
                <a:cxnLst>
                  <a:cxn ang="0">
                    <a:pos x="connsiteX0" y="connsiteY0"/>
                  </a:cxn>
                  <a:cxn ang="0">
                    <a:pos x="connsiteX1" y="connsiteY1"/>
                  </a:cxn>
                  <a:cxn ang="0">
                    <a:pos x="connsiteX2" y="connsiteY2"/>
                  </a:cxn>
                </a:cxnLst>
                <a:rect l="l" t="t" r="r" b="b"/>
                <a:pathLst>
                  <a:path w="11380" h="720">
                    <a:moveTo>
                      <a:pt x="11165" y="0"/>
                    </a:moveTo>
                    <a:lnTo>
                      <a:pt x="0" y="720"/>
                    </a:lnTo>
                    <a:cubicBezTo>
                      <a:pt x="9364" y="720"/>
                      <a:pt x="12246" y="0"/>
                      <a:pt x="11165" y="0"/>
                    </a:cubicBezTo>
                    <a:close/>
                  </a:path>
                </a:pathLst>
              </a:custGeom>
              <a:solidFill>
                <a:schemeClr val="accent2"/>
              </a:solidFill>
              <a:ln w="0" cap="flat">
                <a:noFill/>
                <a:prstDash val="solid"/>
                <a:miter/>
              </a:ln>
            </p:spPr>
            <p:txBody>
              <a:bodyPr rtlCol="0" anchor="ctr"/>
              <a:lstStyle/>
              <a:p>
                <a:endParaRPr lang="en-US" sz="744"/>
              </a:p>
            </p:txBody>
          </p:sp>
          <p:sp>
            <p:nvSpPr>
              <p:cNvPr id="1216" name="Freeform: Shape 1215">
                <a:extLst>
                  <a:ext uri="{FF2B5EF4-FFF2-40B4-BE49-F238E27FC236}">
                    <a16:creationId xmlns:a16="http://schemas.microsoft.com/office/drawing/2014/main" id="{C516D3AE-66CA-BAEB-348F-4C8B117D153D}"/>
                  </a:ext>
                </a:extLst>
              </p:cNvPr>
              <p:cNvSpPr/>
              <p:nvPr/>
            </p:nvSpPr>
            <p:spPr>
              <a:xfrm>
                <a:off x="11682964" y="3211306"/>
                <a:ext cx="415" cy="540"/>
              </a:xfrm>
              <a:custGeom>
                <a:avLst/>
                <a:gdLst>
                  <a:gd name="connsiteX0" fmla="*/ 0 w 415"/>
                  <a:gd name="connsiteY0" fmla="*/ 0 h 540"/>
                  <a:gd name="connsiteX1" fmla="*/ 0 w 415"/>
                  <a:gd name="connsiteY1" fmla="*/ 0 h 540"/>
                  <a:gd name="connsiteX2" fmla="*/ 0 w 415"/>
                  <a:gd name="connsiteY2" fmla="*/ 0 h 540"/>
                </a:gdLst>
                <a:ahLst/>
                <a:cxnLst>
                  <a:cxn ang="0">
                    <a:pos x="connsiteX0" y="connsiteY0"/>
                  </a:cxn>
                  <a:cxn ang="0">
                    <a:pos x="connsiteX1" y="connsiteY1"/>
                  </a:cxn>
                  <a:cxn ang="0">
                    <a:pos x="connsiteX2" y="connsiteY2"/>
                  </a:cxn>
                </a:cxnLst>
                <a:rect l="l" t="t" r="r" b="b"/>
                <a:pathLst>
                  <a:path w="415" h="540">
                    <a:moveTo>
                      <a:pt x="0" y="0"/>
                    </a:moveTo>
                    <a:lnTo>
                      <a:pt x="0" y="0"/>
                    </a:lnTo>
                    <a:cubicBezTo>
                      <a:pt x="360" y="720"/>
                      <a:pt x="720" y="720"/>
                      <a:pt x="0" y="0"/>
                    </a:cubicBezTo>
                    <a:close/>
                  </a:path>
                </a:pathLst>
              </a:custGeom>
              <a:solidFill>
                <a:schemeClr val="accent2"/>
              </a:solidFill>
              <a:ln w="0" cap="flat">
                <a:noFill/>
                <a:prstDash val="solid"/>
                <a:miter/>
              </a:ln>
            </p:spPr>
            <p:txBody>
              <a:bodyPr rtlCol="0" anchor="ctr"/>
              <a:lstStyle/>
              <a:p>
                <a:endParaRPr lang="en-US" sz="744"/>
              </a:p>
            </p:txBody>
          </p:sp>
          <p:sp>
            <p:nvSpPr>
              <p:cNvPr id="1217" name="Freeform: Shape 1216">
                <a:extLst>
                  <a:ext uri="{FF2B5EF4-FFF2-40B4-BE49-F238E27FC236}">
                    <a16:creationId xmlns:a16="http://schemas.microsoft.com/office/drawing/2014/main" id="{7ABECCC6-692F-29D8-498C-3D41F90878FF}"/>
                  </a:ext>
                </a:extLst>
              </p:cNvPr>
              <p:cNvSpPr/>
              <p:nvPr/>
            </p:nvSpPr>
            <p:spPr>
              <a:xfrm>
                <a:off x="9812280" y="5873627"/>
                <a:ext cx="1440" cy="3601"/>
              </a:xfrm>
              <a:custGeom>
                <a:avLst/>
                <a:gdLst>
                  <a:gd name="connsiteX0" fmla="*/ 1441 w 1440"/>
                  <a:gd name="connsiteY0" fmla="*/ 0 h 3601"/>
                  <a:gd name="connsiteX1" fmla="*/ 0 w 1440"/>
                  <a:gd name="connsiteY1" fmla="*/ 0 h 3601"/>
                  <a:gd name="connsiteX2" fmla="*/ 1441 w 1440"/>
                  <a:gd name="connsiteY2" fmla="*/ 0 h 3601"/>
                </a:gdLst>
                <a:ahLst/>
                <a:cxnLst>
                  <a:cxn ang="0">
                    <a:pos x="connsiteX0" y="connsiteY0"/>
                  </a:cxn>
                  <a:cxn ang="0">
                    <a:pos x="connsiteX1" y="connsiteY1"/>
                  </a:cxn>
                  <a:cxn ang="0">
                    <a:pos x="connsiteX2" y="connsiteY2"/>
                  </a:cxn>
                </a:cxnLst>
                <a:rect l="l" t="t" r="r" b="b"/>
                <a:pathLst>
                  <a:path w="1440" h="3601">
                    <a:moveTo>
                      <a:pt x="1441" y="0"/>
                    </a:moveTo>
                    <a:cubicBezTo>
                      <a:pt x="1080" y="0"/>
                      <a:pt x="720" y="0"/>
                      <a:pt x="0" y="0"/>
                    </a:cubicBezTo>
                    <a:cubicBezTo>
                      <a:pt x="1080" y="0"/>
                      <a:pt x="1080" y="0"/>
                      <a:pt x="1441" y="0"/>
                    </a:cubicBezTo>
                    <a:close/>
                  </a:path>
                </a:pathLst>
              </a:custGeom>
              <a:solidFill>
                <a:schemeClr val="accent2"/>
              </a:solidFill>
              <a:ln w="0" cap="flat">
                <a:noFill/>
                <a:prstDash val="solid"/>
                <a:miter/>
              </a:ln>
            </p:spPr>
            <p:txBody>
              <a:bodyPr rtlCol="0" anchor="ctr"/>
              <a:lstStyle/>
              <a:p>
                <a:endParaRPr lang="en-US" sz="744"/>
              </a:p>
            </p:txBody>
          </p:sp>
          <p:sp>
            <p:nvSpPr>
              <p:cNvPr id="1218" name="Freeform: Shape 1217">
                <a:extLst>
                  <a:ext uri="{FF2B5EF4-FFF2-40B4-BE49-F238E27FC236}">
                    <a16:creationId xmlns:a16="http://schemas.microsoft.com/office/drawing/2014/main" id="{A84157EF-422E-D3A9-C65E-706E5328A579}"/>
                  </a:ext>
                </a:extLst>
              </p:cNvPr>
              <p:cNvSpPr/>
              <p:nvPr/>
            </p:nvSpPr>
            <p:spPr>
              <a:xfrm>
                <a:off x="9882189" y="5831488"/>
                <a:ext cx="5005" cy="3601"/>
              </a:xfrm>
              <a:custGeom>
                <a:avLst/>
                <a:gdLst>
                  <a:gd name="connsiteX0" fmla="*/ 5005 w 5005"/>
                  <a:gd name="connsiteY0" fmla="*/ 0 h 3601"/>
                  <a:gd name="connsiteX1" fmla="*/ 3205 w 5005"/>
                  <a:gd name="connsiteY1" fmla="*/ 0 h 3601"/>
                  <a:gd name="connsiteX2" fmla="*/ 5005 w 5005"/>
                  <a:gd name="connsiteY2" fmla="*/ 0 h 3601"/>
                </a:gdLst>
                <a:ahLst/>
                <a:cxnLst>
                  <a:cxn ang="0">
                    <a:pos x="connsiteX0" y="connsiteY0"/>
                  </a:cxn>
                  <a:cxn ang="0">
                    <a:pos x="connsiteX1" y="connsiteY1"/>
                  </a:cxn>
                  <a:cxn ang="0">
                    <a:pos x="connsiteX2" y="connsiteY2"/>
                  </a:cxn>
                </a:cxnLst>
                <a:rect l="l" t="t" r="r" b="b"/>
                <a:pathLst>
                  <a:path w="5005" h="3601">
                    <a:moveTo>
                      <a:pt x="5005" y="0"/>
                    </a:moveTo>
                    <a:cubicBezTo>
                      <a:pt x="4645" y="0"/>
                      <a:pt x="4285" y="0"/>
                      <a:pt x="3205" y="0"/>
                    </a:cubicBezTo>
                    <a:cubicBezTo>
                      <a:pt x="-2558" y="0"/>
                      <a:pt x="323" y="0"/>
                      <a:pt x="5005" y="0"/>
                    </a:cubicBezTo>
                    <a:close/>
                  </a:path>
                </a:pathLst>
              </a:custGeom>
              <a:solidFill>
                <a:schemeClr val="accent2"/>
              </a:solidFill>
              <a:ln w="0" cap="flat">
                <a:noFill/>
                <a:prstDash val="solid"/>
                <a:miter/>
              </a:ln>
            </p:spPr>
            <p:txBody>
              <a:bodyPr rtlCol="0" anchor="ctr"/>
              <a:lstStyle/>
              <a:p>
                <a:endParaRPr lang="en-US" sz="744"/>
              </a:p>
            </p:txBody>
          </p:sp>
          <p:sp>
            <p:nvSpPr>
              <p:cNvPr id="1219" name="Freeform: Shape 1218">
                <a:extLst>
                  <a:ext uri="{FF2B5EF4-FFF2-40B4-BE49-F238E27FC236}">
                    <a16:creationId xmlns:a16="http://schemas.microsoft.com/office/drawing/2014/main" id="{9A67CED2-8340-5C14-87F1-352612685C1B}"/>
                  </a:ext>
                </a:extLst>
              </p:cNvPr>
              <p:cNvSpPr/>
              <p:nvPr/>
            </p:nvSpPr>
            <p:spPr>
              <a:xfrm>
                <a:off x="9814081" y="5873267"/>
                <a:ext cx="320" cy="3601"/>
              </a:xfrm>
              <a:custGeom>
                <a:avLst/>
                <a:gdLst>
                  <a:gd name="connsiteX0" fmla="*/ 0 w 320"/>
                  <a:gd name="connsiteY0" fmla="*/ 0 h 3601"/>
                  <a:gd name="connsiteX1" fmla="*/ 0 w 320"/>
                  <a:gd name="connsiteY1" fmla="*/ 0 h 3601"/>
                  <a:gd name="connsiteX2" fmla="*/ 0 w 320"/>
                  <a:gd name="connsiteY2" fmla="*/ 0 h 3601"/>
                </a:gdLst>
                <a:ahLst/>
                <a:cxnLst>
                  <a:cxn ang="0">
                    <a:pos x="connsiteX0" y="connsiteY0"/>
                  </a:cxn>
                  <a:cxn ang="0">
                    <a:pos x="connsiteX1" y="connsiteY1"/>
                  </a:cxn>
                  <a:cxn ang="0">
                    <a:pos x="connsiteX2" y="connsiteY2"/>
                  </a:cxn>
                </a:cxnLst>
                <a:rect l="l" t="t" r="r" b="b"/>
                <a:pathLst>
                  <a:path w="320" h="3601">
                    <a:moveTo>
                      <a:pt x="0" y="0"/>
                    </a:moveTo>
                    <a:cubicBezTo>
                      <a:pt x="0" y="0"/>
                      <a:pt x="0" y="0"/>
                      <a:pt x="0" y="0"/>
                    </a:cubicBezTo>
                    <a:cubicBezTo>
                      <a:pt x="0" y="0"/>
                      <a:pt x="720" y="0"/>
                      <a:pt x="0" y="0"/>
                    </a:cubicBezTo>
                    <a:close/>
                  </a:path>
                </a:pathLst>
              </a:custGeom>
              <a:solidFill>
                <a:schemeClr val="accent2"/>
              </a:solidFill>
              <a:ln w="0" cap="flat">
                <a:noFill/>
                <a:prstDash val="solid"/>
                <a:miter/>
              </a:ln>
            </p:spPr>
            <p:txBody>
              <a:bodyPr rtlCol="0" anchor="ctr"/>
              <a:lstStyle/>
              <a:p>
                <a:endParaRPr lang="en-US" sz="744"/>
              </a:p>
            </p:txBody>
          </p:sp>
          <p:sp>
            <p:nvSpPr>
              <p:cNvPr id="1220" name="Freeform: Shape 1219">
                <a:extLst>
                  <a:ext uri="{FF2B5EF4-FFF2-40B4-BE49-F238E27FC236}">
                    <a16:creationId xmlns:a16="http://schemas.microsoft.com/office/drawing/2014/main" id="{C6FFC889-28EF-1618-A708-2B4DB67A02CC}"/>
                  </a:ext>
                </a:extLst>
              </p:cNvPr>
              <p:cNvSpPr/>
              <p:nvPr/>
            </p:nvSpPr>
            <p:spPr>
              <a:xfrm>
                <a:off x="10980818" y="6297327"/>
                <a:ext cx="10993" cy="4172"/>
              </a:xfrm>
              <a:custGeom>
                <a:avLst/>
                <a:gdLst>
                  <a:gd name="connsiteX0" fmla="*/ 10994 w 10993"/>
                  <a:gd name="connsiteY0" fmla="*/ 4172 h 4172"/>
                  <a:gd name="connsiteX1" fmla="*/ 909 w 10993"/>
                  <a:gd name="connsiteY1" fmla="*/ 211 h 4172"/>
                  <a:gd name="connsiteX2" fmla="*/ 10994 w 10993"/>
                  <a:gd name="connsiteY2" fmla="*/ 4172 h 4172"/>
                </a:gdLst>
                <a:ahLst/>
                <a:cxnLst>
                  <a:cxn ang="0">
                    <a:pos x="connsiteX0" y="connsiteY0"/>
                  </a:cxn>
                  <a:cxn ang="0">
                    <a:pos x="connsiteX1" y="connsiteY1"/>
                  </a:cxn>
                  <a:cxn ang="0">
                    <a:pos x="connsiteX2" y="connsiteY2"/>
                  </a:cxn>
                </a:cxnLst>
                <a:rect l="l" t="t" r="r" b="b"/>
                <a:pathLst>
                  <a:path w="10993" h="4172">
                    <a:moveTo>
                      <a:pt x="10994" y="4172"/>
                    </a:moveTo>
                    <a:cubicBezTo>
                      <a:pt x="10994" y="4172"/>
                      <a:pt x="7032" y="2371"/>
                      <a:pt x="909" y="211"/>
                    </a:cubicBezTo>
                    <a:cubicBezTo>
                      <a:pt x="-1612" y="-510"/>
                      <a:pt x="909" y="571"/>
                      <a:pt x="10994" y="4172"/>
                    </a:cubicBezTo>
                    <a:close/>
                  </a:path>
                </a:pathLst>
              </a:custGeom>
              <a:solidFill>
                <a:schemeClr val="accent2"/>
              </a:solidFill>
              <a:ln w="0" cap="flat">
                <a:noFill/>
                <a:prstDash val="solid"/>
                <a:miter/>
              </a:ln>
            </p:spPr>
            <p:txBody>
              <a:bodyPr rtlCol="0" anchor="ctr"/>
              <a:lstStyle/>
              <a:p>
                <a:endParaRPr lang="en-US" sz="744"/>
              </a:p>
            </p:txBody>
          </p:sp>
          <p:sp>
            <p:nvSpPr>
              <p:cNvPr id="1221" name="Freeform: Shape 1220">
                <a:extLst>
                  <a:ext uri="{FF2B5EF4-FFF2-40B4-BE49-F238E27FC236}">
                    <a16:creationId xmlns:a16="http://schemas.microsoft.com/office/drawing/2014/main" id="{0AF65768-37DF-E48E-92FB-EEC9F6EA4BC3}"/>
                  </a:ext>
                </a:extLst>
              </p:cNvPr>
              <p:cNvSpPr/>
              <p:nvPr/>
            </p:nvSpPr>
            <p:spPr>
              <a:xfrm>
                <a:off x="10745821" y="6189129"/>
                <a:ext cx="3961" cy="2520"/>
              </a:xfrm>
              <a:custGeom>
                <a:avLst/>
                <a:gdLst>
                  <a:gd name="connsiteX0" fmla="*/ 3962 w 3961"/>
                  <a:gd name="connsiteY0" fmla="*/ 2521 h 2520"/>
                  <a:gd name="connsiteX1" fmla="*/ 0 w 3961"/>
                  <a:gd name="connsiteY1" fmla="*/ 0 h 2520"/>
                  <a:gd name="connsiteX2" fmla="*/ 3962 w 3961"/>
                  <a:gd name="connsiteY2" fmla="*/ 2521 h 2520"/>
                </a:gdLst>
                <a:ahLst/>
                <a:cxnLst>
                  <a:cxn ang="0">
                    <a:pos x="connsiteX0" y="connsiteY0"/>
                  </a:cxn>
                  <a:cxn ang="0">
                    <a:pos x="connsiteX1" y="connsiteY1"/>
                  </a:cxn>
                  <a:cxn ang="0">
                    <a:pos x="connsiteX2" y="connsiteY2"/>
                  </a:cxn>
                </a:cxnLst>
                <a:rect l="l" t="t" r="r" b="b"/>
                <a:pathLst>
                  <a:path w="3961" h="2520">
                    <a:moveTo>
                      <a:pt x="3962" y="2521"/>
                    </a:moveTo>
                    <a:cubicBezTo>
                      <a:pt x="2521" y="1801"/>
                      <a:pt x="1801" y="1081"/>
                      <a:pt x="0" y="0"/>
                    </a:cubicBezTo>
                    <a:lnTo>
                      <a:pt x="3962" y="2521"/>
                    </a:lnTo>
                    <a:close/>
                  </a:path>
                </a:pathLst>
              </a:custGeom>
              <a:solidFill>
                <a:schemeClr val="accent2"/>
              </a:solidFill>
              <a:ln w="0" cap="flat">
                <a:noFill/>
                <a:prstDash val="solid"/>
                <a:miter/>
              </a:ln>
            </p:spPr>
            <p:txBody>
              <a:bodyPr rtlCol="0" anchor="ctr"/>
              <a:lstStyle/>
              <a:p>
                <a:endParaRPr lang="en-US" sz="744"/>
              </a:p>
            </p:txBody>
          </p:sp>
          <p:sp>
            <p:nvSpPr>
              <p:cNvPr id="1222" name="Freeform: Shape 1221">
                <a:extLst>
                  <a:ext uri="{FF2B5EF4-FFF2-40B4-BE49-F238E27FC236}">
                    <a16:creationId xmlns:a16="http://schemas.microsoft.com/office/drawing/2014/main" id="{587CA669-2D39-54A8-3C14-14B251D2A9A4}"/>
                  </a:ext>
                </a:extLst>
              </p:cNvPr>
              <p:cNvSpPr/>
              <p:nvPr/>
            </p:nvSpPr>
            <p:spPr>
              <a:xfrm>
                <a:off x="11801818" y="5179233"/>
                <a:ext cx="8283" cy="29173"/>
              </a:xfrm>
              <a:custGeom>
                <a:avLst/>
                <a:gdLst>
                  <a:gd name="connsiteX0" fmla="*/ 8284 w 8283"/>
                  <a:gd name="connsiteY0" fmla="*/ 0 h 29173"/>
                  <a:gd name="connsiteX1" fmla="*/ 0 w 8283"/>
                  <a:gd name="connsiteY1" fmla="*/ 29173 h 29173"/>
                  <a:gd name="connsiteX2" fmla="*/ 8284 w 8283"/>
                  <a:gd name="connsiteY2" fmla="*/ 0 h 29173"/>
                </a:gdLst>
                <a:ahLst/>
                <a:cxnLst>
                  <a:cxn ang="0">
                    <a:pos x="connsiteX0" y="connsiteY0"/>
                  </a:cxn>
                  <a:cxn ang="0">
                    <a:pos x="connsiteX1" y="connsiteY1"/>
                  </a:cxn>
                  <a:cxn ang="0">
                    <a:pos x="connsiteX2" y="connsiteY2"/>
                  </a:cxn>
                </a:cxnLst>
                <a:rect l="l" t="t" r="r" b="b"/>
                <a:pathLst>
                  <a:path w="8283" h="29173">
                    <a:moveTo>
                      <a:pt x="8284" y="0"/>
                    </a:moveTo>
                    <a:cubicBezTo>
                      <a:pt x="4682" y="12246"/>
                      <a:pt x="2161" y="21610"/>
                      <a:pt x="0" y="29173"/>
                    </a:cubicBezTo>
                    <a:cubicBezTo>
                      <a:pt x="2521" y="20169"/>
                      <a:pt x="5402" y="10445"/>
                      <a:pt x="8284" y="0"/>
                    </a:cubicBezTo>
                    <a:close/>
                  </a:path>
                </a:pathLst>
              </a:custGeom>
              <a:solidFill>
                <a:schemeClr val="accent2"/>
              </a:solidFill>
              <a:ln w="0" cap="flat">
                <a:noFill/>
                <a:prstDash val="solid"/>
                <a:miter/>
              </a:ln>
            </p:spPr>
            <p:txBody>
              <a:bodyPr rtlCol="0" anchor="ctr"/>
              <a:lstStyle/>
              <a:p>
                <a:endParaRPr lang="en-US" sz="744"/>
              </a:p>
            </p:txBody>
          </p:sp>
          <p:sp>
            <p:nvSpPr>
              <p:cNvPr id="1223" name="Freeform: Shape 1222">
                <a:extLst>
                  <a:ext uri="{FF2B5EF4-FFF2-40B4-BE49-F238E27FC236}">
                    <a16:creationId xmlns:a16="http://schemas.microsoft.com/office/drawing/2014/main" id="{20AFD397-732A-663C-7B2A-A608D4DEC670}"/>
                  </a:ext>
                </a:extLst>
              </p:cNvPr>
              <p:cNvSpPr/>
              <p:nvPr/>
            </p:nvSpPr>
            <p:spPr>
              <a:xfrm>
                <a:off x="9798954" y="5873627"/>
                <a:ext cx="13326" cy="720"/>
              </a:xfrm>
              <a:custGeom>
                <a:avLst/>
                <a:gdLst>
                  <a:gd name="connsiteX0" fmla="*/ 13326 w 13326"/>
                  <a:gd name="connsiteY0" fmla="*/ 0 h 720"/>
                  <a:gd name="connsiteX1" fmla="*/ 0 w 13326"/>
                  <a:gd name="connsiteY1" fmla="*/ 720 h 720"/>
                  <a:gd name="connsiteX2" fmla="*/ 13326 w 13326"/>
                  <a:gd name="connsiteY2" fmla="*/ 0 h 720"/>
                </a:gdLst>
                <a:ahLst/>
                <a:cxnLst>
                  <a:cxn ang="0">
                    <a:pos x="connsiteX0" y="connsiteY0"/>
                  </a:cxn>
                  <a:cxn ang="0">
                    <a:pos x="connsiteX1" y="connsiteY1"/>
                  </a:cxn>
                  <a:cxn ang="0">
                    <a:pos x="connsiteX2" y="connsiteY2"/>
                  </a:cxn>
                </a:cxnLst>
                <a:rect l="l" t="t" r="r" b="b"/>
                <a:pathLst>
                  <a:path w="13326" h="720">
                    <a:moveTo>
                      <a:pt x="13326" y="0"/>
                    </a:moveTo>
                    <a:cubicBezTo>
                      <a:pt x="10445" y="0"/>
                      <a:pt x="6483" y="360"/>
                      <a:pt x="0" y="720"/>
                    </a:cubicBezTo>
                    <a:cubicBezTo>
                      <a:pt x="7203" y="720"/>
                      <a:pt x="10805" y="360"/>
                      <a:pt x="13326" y="0"/>
                    </a:cubicBezTo>
                    <a:close/>
                  </a:path>
                </a:pathLst>
              </a:custGeom>
              <a:solidFill>
                <a:schemeClr val="accent2"/>
              </a:solidFill>
              <a:ln w="0" cap="flat">
                <a:noFill/>
                <a:prstDash val="solid"/>
                <a:miter/>
              </a:ln>
            </p:spPr>
            <p:txBody>
              <a:bodyPr rtlCol="0" anchor="ctr"/>
              <a:lstStyle/>
              <a:p>
                <a:endParaRPr lang="en-US" sz="744"/>
              </a:p>
            </p:txBody>
          </p:sp>
          <p:sp>
            <p:nvSpPr>
              <p:cNvPr id="1224" name="Freeform: Shape 1223">
                <a:extLst>
                  <a:ext uri="{FF2B5EF4-FFF2-40B4-BE49-F238E27FC236}">
                    <a16:creationId xmlns:a16="http://schemas.microsoft.com/office/drawing/2014/main" id="{BC2BEB6C-227B-B9F1-4299-AFF7F2558008}"/>
                  </a:ext>
                </a:extLst>
              </p:cNvPr>
              <p:cNvSpPr/>
              <p:nvPr/>
            </p:nvSpPr>
            <p:spPr>
              <a:xfrm>
                <a:off x="10949673" y="5993921"/>
                <a:ext cx="2160" cy="7923"/>
              </a:xfrm>
              <a:custGeom>
                <a:avLst/>
                <a:gdLst>
                  <a:gd name="connsiteX0" fmla="*/ 0 w 2160"/>
                  <a:gd name="connsiteY0" fmla="*/ 0 h 7923"/>
                  <a:gd name="connsiteX1" fmla="*/ 2161 w 2160"/>
                  <a:gd name="connsiteY1" fmla="*/ 7924 h 7923"/>
                  <a:gd name="connsiteX2" fmla="*/ 1080 w 2160"/>
                  <a:gd name="connsiteY2" fmla="*/ 3242 h 7923"/>
                  <a:gd name="connsiteX3" fmla="*/ 0 w 2160"/>
                  <a:gd name="connsiteY3" fmla="*/ 0 h 7923"/>
                </a:gdLst>
                <a:ahLst/>
                <a:cxnLst>
                  <a:cxn ang="0">
                    <a:pos x="connsiteX0" y="connsiteY0"/>
                  </a:cxn>
                  <a:cxn ang="0">
                    <a:pos x="connsiteX1" y="connsiteY1"/>
                  </a:cxn>
                  <a:cxn ang="0">
                    <a:pos x="connsiteX2" y="connsiteY2"/>
                  </a:cxn>
                  <a:cxn ang="0">
                    <a:pos x="connsiteX3" y="connsiteY3"/>
                  </a:cxn>
                </a:cxnLst>
                <a:rect l="l" t="t" r="r" b="b"/>
                <a:pathLst>
                  <a:path w="2160" h="7923">
                    <a:moveTo>
                      <a:pt x="0" y="0"/>
                    </a:moveTo>
                    <a:cubicBezTo>
                      <a:pt x="720" y="2881"/>
                      <a:pt x="1441" y="5402"/>
                      <a:pt x="2161" y="7924"/>
                    </a:cubicBezTo>
                    <a:cubicBezTo>
                      <a:pt x="2161" y="6483"/>
                      <a:pt x="1441" y="4682"/>
                      <a:pt x="1080" y="3242"/>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1225" name="Freeform: Shape 1224">
                <a:extLst>
                  <a:ext uri="{FF2B5EF4-FFF2-40B4-BE49-F238E27FC236}">
                    <a16:creationId xmlns:a16="http://schemas.microsoft.com/office/drawing/2014/main" id="{ECE4E71E-F9B1-AB7B-1FCF-8FBACF8846F6}"/>
                  </a:ext>
                </a:extLst>
              </p:cNvPr>
              <p:cNvSpPr/>
              <p:nvPr/>
            </p:nvSpPr>
            <p:spPr>
              <a:xfrm>
                <a:off x="10930585" y="5849136"/>
                <a:ext cx="139022" cy="192686"/>
              </a:xfrm>
              <a:custGeom>
                <a:avLst/>
                <a:gdLst>
                  <a:gd name="connsiteX0" fmla="*/ 3962 w 139022"/>
                  <a:gd name="connsiteY0" fmla="*/ 10805 h 192686"/>
                  <a:gd name="connsiteX1" fmla="*/ 5042 w 139022"/>
                  <a:gd name="connsiteY1" fmla="*/ 19809 h 192686"/>
                  <a:gd name="connsiteX2" fmla="*/ 4322 w 139022"/>
                  <a:gd name="connsiteY2" fmla="*/ 11165 h 192686"/>
                  <a:gd name="connsiteX3" fmla="*/ 4322 w 139022"/>
                  <a:gd name="connsiteY3" fmla="*/ 9004 h 192686"/>
                  <a:gd name="connsiteX4" fmla="*/ 6483 w 139022"/>
                  <a:gd name="connsiteY4" fmla="*/ 9004 h 192686"/>
                  <a:gd name="connsiteX5" fmla="*/ 11165 w 139022"/>
                  <a:gd name="connsiteY5" fmla="*/ 9004 h 192686"/>
                  <a:gd name="connsiteX6" fmla="*/ 31334 w 139022"/>
                  <a:gd name="connsiteY6" fmla="*/ 9004 h 192686"/>
                  <a:gd name="connsiteX7" fmla="*/ 55105 w 139022"/>
                  <a:gd name="connsiteY7" fmla="*/ 8284 h 192686"/>
                  <a:gd name="connsiteX8" fmla="*/ 78516 w 139022"/>
                  <a:gd name="connsiteY8" fmla="*/ 7203 h 192686"/>
                  <a:gd name="connsiteX9" fmla="*/ 118133 w 139022"/>
                  <a:gd name="connsiteY9" fmla="*/ 3602 h 192686"/>
                  <a:gd name="connsiteX10" fmla="*/ 139023 w 139022"/>
                  <a:gd name="connsiteY10" fmla="*/ 0 h 192686"/>
                  <a:gd name="connsiteX11" fmla="*/ 116333 w 139022"/>
                  <a:gd name="connsiteY11" fmla="*/ 2521 h 192686"/>
                  <a:gd name="connsiteX12" fmla="*/ 83198 w 139022"/>
                  <a:gd name="connsiteY12" fmla="*/ 4682 h 192686"/>
                  <a:gd name="connsiteX13" fmla="*/ 56185 w 139022"/>
                  <a:gd name="connsiteY13" fmla="*/ 5042 h 192686"/>
                  <a:gd name="connsiteX14" fmla="*/ 50783 w 139022"/>
                  <a:gd name="connsiteY14" fmla="*/ 4322 h 192686"/>
                  <a:gd name="connsiteX15" fmla="*/ 22330 w 139022"/>
                  <a:gd name="connsiteY15" fmla="*/ 5042 h 192686"/>
                  <a:gd name="connsiteX16" fmla="*/ 6843 w 139022"/>
                  <a:gd name="connsiteY16" fmla="*/ 5042 h 192686"/>
                  <a:gd name="connsiteX17" fmla="*/ 2881 w 139022"/>
                  <a:gd name="connsiteY17" fmla="*/ 5042 h 192686"/>
                  <a:gd name="connsiteX18" fmla="*/ 1081 w 139022"/>
                  <a:gd name="connsiteY18" fmla="*/ 5042 h 192686"/>
                  <a:gd name="connsiteX19" fmla="*/ 0 w 139022"/>
                  <a:gd name="connsiteY19" fmla="*/ 5042 h 192686"/>
                  <a:gd name="connsiteX20" fmla="*/ 0 w 139022"/>
                  <a:gd name="connsiteY20" fmla="*/ 5042 h 192686"/>
                  <a:gd name="connsiteX21" fmla="*/ 0 w 139022"/>
                  <a:gd name="connsiteY21" fmla="*/ 5042 h 192686"/>
                  <a:gd name="connsiteX22" fmla="*/ 0 w 139022"/>
                  <a:gd name="connsiteY22" fmla="*/ 5763 h 192686"/>
                  <a:gd name="connsiteX23" fmla="*/ 360 w 139022"/>
                  <a:gd name="connsiteY23" fmla="*/ 13326 h 192686"/>
                  <a:gd name="connsiteX24" fmla="*/ 1801 w 139022"/>
                  <a:gd name="connsiteY24" fmla="*/ 41059 h 192686"/>
                  <a:gd name="connsiteX25" fmla="*/ 3242 w 139022"/>
                  <a:gd name="connsiteY25" fmla="*/ 60147 h 192686"/>
                  <a:gd name="connsiteX26" fmla="*/ 2161 w 139022"/>
                  <a:gd name="connsiteY26" fmla="*/ 43940 h 192686"/>
                  <a:gd name="connsiteX27" fmla="*/ 2161 w 139022"/>
                  <a:gd name="connsiteY27" fmla="*/ 36016 h 192686"/>
                  <a:gd name="connsiteX28" fmla="*/ 3242 w 139022"/>
                  <a:gd name="connsiteY28" fmla="*/ 40699 h 192686"/>
                  <a:gd name="connsiteX29" fmla="*/ 9724 w 139022"/>
                  <a:gd name="connsiteY29" fmla="*/ 91481 h 192686"/>
                  <a:gd name="connsiteX30" fmla="*/ 11165 w 139022"/>
                  <a:gd name="connsiteY30" fmla="*/ 105528 h 192686"/>
                  <a:gd name="connsiteX31" fmla="*/ 10445 w 139022"/>
                  <a:gd name="connsiteY31" fmla="*/ 105167 h 192686"/>
                  <a:gd name="connsiteX32" fmla="*/ 11165 w 139022"/>
                  <a:gd name="connsiteY32" fmla="*/ 114892 h 192686"/>
                  <a:gd name="connsiteX33" fmla="*/ 19089 w 139022"/>
                  <a:gd name="connsiteY33" fmla="*/ 154150 h 192686"/>
                  <a:gd name="connsiteX34" fmla="*/ 23771 w 139022"/>
                  <a:gd name="connsiteY34" fmla="*/ 173598 h 192686"/>
                  <a:gd name="connsiteX35" fmla="*/ 29173 w 139022"/>
                  <a:gd name="connsiteY35" fmla="*/ 192687 h 192686"/>
                  <a:gd name="connsiteX36" fmla="*/ 24491 w 139022"/>
                  <a:gd name="connsiteY36" fmla="*/ 175759 h 192686"/>
                  <a:gd name="connsiteX37" fmla="*/ 20529 w 139022"/>
                  <a:gd name="connsiteY37" fmla="*/ 158832 h 192686"/>
                  <a:gd name="connsiteX38" fmla="*/ 16568 w 139022"/>
                  <a:gd name="connsiteY38" fmla="*/ 141904 h 192686"/>
                  <a:gd name="connsiteX39" fmla="*/ 13686 w 139022"/>
                  <a:gd name="connsiteY39" fmla="*/ 124616 h 192686"/>
                  <a:gd name="connsiteX40" fmla="*/ 16568 w 139022"/>
                  <a:gd name="connsiteY40" fmla="*/ 134701 h 192686"/>
                  <a:gd name="connsiteX41" fmla="*/ 18008 w 139022"/>
                  <a:gd name="connsiteY41" fmla="*/ 139743 h 192686"/>
                  <a:gd name="connsiteX42" fmla="*/ 19809 w 139022"/>
                  <a:gd name="connsiteY42" fmla="*/ 144785 h 192686"/>
                  <a:gd name="connsiteX43" fmla="*/ 18008 w 139022"/>
                  <a:gd name="connsiteY43" fmla="*/ 137942 h 192686"/>
                  <a:gd name="connsiteX44" fmla="*/ 11886 w 139022"/>
                  <a:gd name="connsiteY44" fmla="*/ 104087 h 192686"/>
                  <a:gd name="connsiteX45" fmla="*/ 10805 w 139022"/>
                  <a:gd name="connsiteY45" fmla="*/ 98325 h 192686"/>
                  <a:gd name="connsiteX46" fmla="*/ 10085 w 139022"/>
                  <a:gd name="connsiteY46" fmla="*/ 93282 h 192686"/>
                  <a:gd name="connsiteX47" fmla="*/ 9364 w 139022"/>
                  <a:gd name="connsiteY47" fmla="*/ 85719 h 192686"/>
                  <a:gd name="connsiteX48" fmla="*/ 9004 w 139022"/>
                  <a:gd name="connsiteY48" fmla="*/ 74554 h 192686"/>
                  <a:gd name="connsiteX49" fmla="*/ 8644 w 139022"/>
                  <a:gd name="connsiteY49" fmla="*/ 63028 h 192686"/>
                  <a:gd name="connsiteX50" fmla="*/ 7924 w 139022"/>
                  <a:gd name="connsiteY50" fmla="*/ 55105 h 192686"/>
                  <a:gd name="connsiteX51" fmla="*/ 7203 w 139022"/>
                  <a:gd name="connsiteY51" fmla="*/ 43940 h 192686"/>
                  <a:gd name="connsiteX52" fmla="*/ 4682 w 139022"/>
                  <a:gd name="connsiteY52" fmla="*/ 11165 h 192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39022" h="192686">
                    <a:moveTo>
                      <a:pt x="3962" y="10805"/>
                    </a:moveTo>
                    <a:cubicBezTo>
                      <a:pt x="4322" y="15127"/>
                      <a:pt x="4682" y="17288"/>
                      <a:pt x="5042" y="19809"/>
                    </a:cubicBezTo>
                    <a:cubicBezTo>
                      <a:pt x="5042" y="16928"/>
                      <a:pt x="4682" y="14046"/>
                      <a:pt x="4322" y="11165"/>
                    </a:cubicBezTo>
                    <a:cubicBezTo>
                      <a:pt x="4322" y="10445"/>
                      <a:pt x="4322" y="9724"/>
                      <a:pt x="4322" y="9004"/>
                    </a:cubicBezTo>
                    <a:cubicBezTo>
                      <a:pt x="5042" y="9004"/>
                      <a:pt x="5763" y="9004"/>
                      <a:pt x="6483" y="9004"/>
                    </a:cubicBezTo>
                    <a:cubicBezTo>
                      <a:pt x="7924" y="9004"/>
                      <a:pt x="9724" y="9004"/>
                      <a:pt x="11165" y="9004"/>
                    </a:cubicBezTo>
                    <a:cubicBezTo>
                      <a:pt x="17648" y="9004"/>
                      <a:pt x="24491" y="9004"/>
                      <a:pt x="31334" y="9004"/>
                    </a:cubicBezTo>
                    <a:cubicBezTo>
                      <a:pt x="39258" y="9004"/>
                      <a:pt x="47181" y="8644"/>
                      <a:pt x="55105" y="8284"/>
                    </a:cubicBezTo>
                    <a:cubicBezTo>
                      <a:pt x="63028" y="8284"/>
                      <a:pt x="70952" y="8284"/>
                      <a:pt x="78516" y="7203"/>
                    </a:cubicBezTo>
                    <a:cubicBezTo>
                      <a:pt x="93642" y="6123"/>
                      <a:pt x="107329" y="4682"/>
                      <a:pt x="118133" y="3602"/>
                    </a:cubicBezTo>
                    <a:cubicBezTo>
                      <a:pt x="128938" y="2161"/>
                      <a:pt x="136502" y="720"/>
                      <a:pt x="139023" y="0"/>
                    </a:cubicBezTo>
                    <a:cubicBezTo>
                      <a:pt x="134701" y="360"/>
                      <a:pt x="126417" y="1801"/>
                      <a:pt x="116333" y="2521"/>
                    </a:cubicBezTo>
                    <a:cubicBezTo>
                      <a:pt x="106248" y="3242"/>
                      <a:pt x="94363" y="3962"/>
                      <a:pt x="83198" y="4682"/>
                    </a:cubicBezTo>
                    <a:cubicBezTo>
                      <a:pt x="72393" y="5402"/>
                      <a:pt x="62308" y="5402"/>
                      <a:pt x="56185" y="5042"/>
                    </a:cubicBezTo>
                    <a:cubicBezTo>
                      <a:pt x="49703" y="5042"/>
                      <a:pt x="47181" y="4682"/>
                      <a:pt x="50783" y="4322"/>
                    </a:cubicBezTo>
                    <a:cubicBezTo>
                      <a:pt x="42139" y="4322"/>
                      <a:pt x="32775" y="5042"/>
                      <a:pt x="22330" y="5042"/>
                    </a:cubicBezTo>
                    <a:cubicBezTo>
                      <a:pt x="17288" y="5042"/>
                      <a:pt x="11886" y="5042"/>
                      <a:pt x="6843" y="5042"/>
                    </a:cubicBezTo>
                    <a:lnTo>
                      <a:pt x="2881" y="5042"/>
                    </a:lnTo>
                    <a:cubicBezTo>
                      <a:pt x="2881" y="5042"/>
                      <a:pt x="1081" y="5042"/>
                      <a:pt x="1081" y="5042"/>
                    </a:cubicBezTo>
                    <a:lnTo>
                      <a:pt x="0" y="5042"/>
                    </a:lnTo>
                    <a:cubicBezTo>
                      <a:pt x="0" y="5042"/>
                      <a:pt x="0" y="5042"/>
                      <a:pt x="0" y="5042"/>
                    </a:cubicBezTo>
                    <a:lnTo>
                      <a:pt x="0" y="5042"/>
                    </a:lnTo>
                    <a:cubicBezTo>
                      <a:pt x="0" y="5042"/>
                      <a:pt x="0" y="5763"/>
                      <a:pt x="0" y="5763"/>
                    </a:cubicBezTo>
                    <a:cubicBezTo>
                      <a:pt x="0" y="8284"/>
                      <a:pt x="0" y="10805"/>
                      <a:pt x="360" y="13326"/>
                    </a:cubicBezTo>
                    <a:cubicBezTo>
                      <a:pt x="720" y="23411"/>
                      <a:pt x="1441" y="32775"/>
                      <a:pt x="1801" y="41059"/>
                    </a:cubicBezTo>
                    <a:cubicBezTo>
                      <a:pt x="2161" y="48982"/>
                      <a:pt x="2521" y="55465"/>
                      <a:pt x="3242" y="60147"/>
                    </a:cubicBezTo>
                    <a:cubicBezTo>
                      <a:pt x="2521" y="53304"/>
                      <a:pt x="2521" y="47902"/>
                      <a:pt x="2161" y="43940"/>
                    </a:cubicBezTo>
                    <a:cubicBezTo>
                      <a:pt x="2161" y="39978"/>
                      <a:pt x="2161" y="37457"/>
                      <a:pt x="2161" y="36016"/>
                    </a:cubicBezTo>
                    <a:cubicBezTo>
                      <a:pt x="2161" y="33135"/>
                      <a:pt x="2521" y="35656"/>
                      <a:pt x="3242" y="40699"/>
                    </a:cubicBezTo>
                    <a:cubicBezTo>
                      <a:pt x="3962" y="50783"/>
                      <a:pt x="6843" y="72753"/>
                      <a:pt x="9724" y="91481"/>
                    </a:cubicBezTo>
                    <a:cubicBezTo>
                      <a:pt x="10445" y="100125"/>
                      <a:pt x="11165" y="104087"/>
                      <a:pt x="11165" y="105528"/>
                    </a:cubicBezTo>
                    <a:cubicBezTo>
                      <a:pt x="11165" y="106968"/>
                      <a:pt x="11165" y="106248"/>
                      <a:pt x="10445" y="105167"/>
                    </a:cubicBezTo>
                    <a:cubicBezTo>
                      <a:pt x="9724" y="103007"/>
                      <a:pt x="9004" y="100125"/>
                      <a:pt x="11165" y="114892"/>
                    </a:cubicBezTo>
                    <a:cubicBezTo>
                      <a:pt x="13686" y="127858"/>
                      <a:pt x="15487" y="141184"/>
                      <a:pt x="19089" y="154150"/>
                    </a:cubicBezTo>
                    <a:lnTo>
                      <a:pt x="23771" y="173598"/>
                    </a:lnTo>
                    <a:cubicBezTo>
                      <a:pt x="25211" y="180081"/>
                      <a:pt x="27372" y="186564"/>
                      <a:pt x="29173" y="192687"/>
                    </a:cubicBezTo>
                    <a:cubicBezTo>
                      <a:pt x="27733" y="186924"/>
                      <a:pt x="25932" y="181522"/>
                      <a:pt x="24491" y="175759"/>
                    </a:cubicBezTo>
                    <a:lnTo>
                      <a:pt x="20529" y="158832"/>
                    </a:lnTo>
                    <a:lnTo>
                      <a:pt x="16568" y="141904"/>
                    </a:lnTo>
                    <a:cubicBezTo>
                      <a:pt x="15487" y="136142"/>
                      <a:pt x="14407" y="130379"/>
                      <a:pt x="13686" y="124616"/>
                    </a:cubicBezTo>
                    <a:lnTo>
                      <a:pt x="16568" y="134701"/>
                    </a:lnTo>
                    <a:lnTo>
                      <a:pt x="18008" y="139743"/>
                    </a:lnTo>
                    <a:lnTo>
                      <a:pt x="19809" y="144785"/>
                    </a:lnTo>
                    <a:cubicBezTo>
                      <a:pt x="19089" y="142264"/>
                      <a:pt x="18728" y="140463"/>
                      <a:pt x="18008" y="137942"/>
                    </a:cubicBezTo>
                    <a:cubicBezTo>
                      <a:pt x="15487" y="123536"/>
                      <a:pt x="13326" y="112371"/>
                      <a:pt x="11886" y="104087"/>
                    </a:cubicBezTo>
                    <a:cubicBezTo>
                      <a:pt x="11886" y="101926"/>
                      <a:pt x="11165" y="100125"/>
                      <a:pt x="10805" y="98325"/>
                    </a:cubicBezTo>
                    <a:cubicBezTo>
                      <a:pt x="10805" y="96524"/>
                      <a:pt x="10445" y="94723"/>
                      <a:pt x="10085" y="93282"/>
                    </a:cubicBezTo>
                    <a:cubicBezTo>
                      <a:pt x="10085" y="90401"/>
                      <a:pt x="9364" y="87880"/>
                      <a:pt x="9364" y="85719"/>
                    </a:cubicBezTo>
                    <a:cubicBezTo>
                      <a:pt x="8644" y="77435"/>
                      <a:pt x="8644" y="75994"/>
                      <a:pt x="9004" y="74554"/>
                    </a:cubicBezTo>
                    <a:cubicBezTo>
                      <a:pt x="9004" y="73113"/>
                      <a:pt x="9004" y="71672"/>
                      <a:pt x="8644" y="63028"/>
                    </a:cubicBezTo>
                    <a:cubicBezTo>
                      <a:pt x="8644" y="60868"/>
                      <a:pt x="8284" y="58346"/>
                      <a:pt x="7924" y="55105"/>
                    </a:cubicBezTo>
                    <a:cubicBezTo>
                      <a:pt x="7924" y="51863"/>
                      <a:pt x="7564" y="48262"/>
                      <a:pt x="7203" y="43940"/>
                    </a:cubicBezTo>
                    <a:cubicBezTo>
                      <a:pt x="6483" y="35656"/>
                      <a:pt x="5763" y="25211"/>
                      <a:pt x="4682" y="11165"/>
                    </a:cubicBezTo>
                    <a:close/>
                  </a:path>
                </a:pathLst>
              </a:custGeom>
              <a:solidFill>
                <a:schemeClr val="accent2"/>
              </a:solidFill>
              <a:ln w="0" cap="flat">
                <a:noFill/>
                <a:prstDash val="solid"/>
                <a:miter/>
              </a:ln>
            </p:spPr>
            <p:txBody>
              <a:bodyPr rtlCol="0" anchor="ctr"/>
              <a:lstStyle/>
              <a:p>
                <a:endParaRPr lang="en-US" sz="744"/>
              </a:p>
            </p:txBody>
          </p:sp>
          <p:sp>
            <p:nvSpPr>
              <p:cNvPr id="1226" name="Freeform: Shape 1225">
                <a:extLst>
                  <a:ext uri="{FF2B5EF4-FFF2-40B4-BE49-F238E27FC236}">
                    <a16:creationId xmlns:a16="http://schemas.microsoft.com/office/drawing/2014/main" id="{D12129C1-4925-82A9-058C-5D3CF73B4229}"/>
                  </a:ext>
                </a:extLst>
              </p:cNvPr>
              <p:cNvSpPr/>
              <p:nvPr/>
            </p:nvSpPr>
            <p:spPr>
              <a:xfrm>
                <a:off x="10935987" y="5868945"/>
                <a:ext cx="1440" cy="16567"/>
              </a:xfrm>
              <a:custGeom>
                <a:avLst/>
                <a:gdLst>
                  <a:gd name="connsiteX0" fmla="*/ 0 w 1440"/>
                  <a:gd name="connsiteY0" fmla="*/ 0 h 16567"/>
                  <a:gd name="connsiteX1" fmla="*/ 1441 w 1440"/>
                  <a:gd name="connsiteY1" fmla="*/ 16568 h 16567"/>
                  <a:gd name="connsiteX2" fmla="*/ 0 w 1440"/>
                  <a:gd name="connsiteY2" fmla="*/ 0 h 16567"/>
                </a:gdLst>
                <a:ahLst/>
                <a:cxnLst>
                  <a:cxn ang="0">
                    <a:pos x="connsiteX0" y="connsiteY0"/>
                  </a:cxn>
                  <a:cxn ang="0">
                    <a:pos x="connsiteX1" y="connsiteY1"/>
                  </a:cxn>
                  <a:cxn ang="0">
                    <a:pos x="connsiteX2" y="connsiteY2"/>
                  </a:cxn>
                </a:cxnLst>
                <a:rect l="l" t="t" r="r" b="b"/>
                <a:pathLst>
                  <a:path w="1440" h="16567">
                    <a:moveTo>
                      <a:pt x="0" y="0"/>
                    </a:moveTo>
                    <a:cubicBezTo>
                      <a:pt x="720" y="6483"/>
                      <a:pt x="1081" y="12246"/>
                      <a:pt x="1441" y="16568"/>
                    </a:cubicBezTo>
                    <a:cubicBezTo>
                      <a:pt x="720" y="6843"/>
                      <a:pt x="360" y="3242"/>
                      <a:pt x="0" y="0"/>
                    </a:cubicBezTo>
                    <a:close/>
                  </a:path>
                </a:pathLst>
              </a:custGeom>
              <a:solidFill>
                <a:schemeClr val="accent2"/>
              </a:solidFill>
              <a:ln w="0" cap="flat">
                <a:noFill/>
                <a:prstDash val="solid"/>
                <a:miter/>
              </a:ln>
            </p:spPr>
            <p:txBody>
              <a:bodyPr rtlCol="0" anchor="ctr"/>
              <a:lstStyle/>
              <a:p>
                <a:endParaRPr lang="en-US" sz="744"/>
              </a:p>
            </p:txBody>
          </p:sp>
          <p:sp>
            <p:nvSpPr>
              <p:cNvPr id="1227" name="Freeform: Shape 1226">
                <a:extLst>
                  <a:ext uri="{FF2B5EF4-FFF2-40B4-BE49-F238E27FC236}">
                    <a16:creationId xmlns:a16="http://schemas.microsoft.com/office/drawing/2014/main" id="{F0F24DDF-BF18-DD0D-02F2-38D22A41F9BC}"/>
                  </a:ext>
                </a:extLst>
              </p:cNvPr>
              <p:cNvSpPr/>
              <p:nvPr/>
            </p:nvSpPr>
            <p:spPr>
              <a:xfrm>
                <a:off x="11385830" y="5743248"/>
                <a:ext cx="18368" cy="10444"/>
              </a:xfrm>
              <a:custGeom>
                <a:avLst/>
                <a:gdLst>
                  <a:gd name="connsiteX0" fmla="*/ 360 w 18368"/>
                  <a:gd name="connsiteY0" fmla="*/ 10445 h 10444"/>
                  <a:gd name="connsiteX1" fmla="*/ 18368 w 18368"/>
                  <a:gd name="connsiteY1" fmla="*/ 0 h 10444"/>
                  <a:gd name="connsiteX2" fmla="*/ 10445 w 18368"/>
                  <a:gd name="connsiteY2" fmla="*/ 4682 h 10444"/>
                  <a:gd name="connsiteX3" fmla="*/ 0 w 18368"/>
                  <a:gd name="connsiteY3" fmla="*/ 10445 h 10444"/>
                </a:gdLst>
                <a:ahLst/>
                <a:cxnLst>
                  <a:cxn ang="0">
                    <a:pos x="connsiteX0" y="connsiteY0"/>
                  </a:cxn>
                  <a:cxn ang="0">
                    <a:pos x="connsiteX1" y="connsiteY1"/>
                  </a:cxn>
                  <a:cxn ang="0">
                    <a:pos x="connsiteX2" y="connsiteY2"/>
                  </a:cxn>
                  <a:cxn ang="0">
                    <a:pos x="connsiteX3" y="connsiteY3"/>
                  </a:cxn>
                </a:cxnLst>
                <a:rect l="l" t="t" r="r" b="b"/>
                <a:pathLst>
                  <a:path w="18368" h="10444">
                    <a:moveTo>
                      <a:pt x="360" y="10445"/>
                    </a:moveTo>
                    <a:cubicBezTo>
                      <a:pt x="5763" y="7563"/>
                      <a:pt x="11525" y="3962"/>
                      <a:pt x="18368" y="0"/>
                    </a:cubicBezTo>
                    <a:cubicBezTo>
                      <a:pt x="16567" y="1080"/>
                      <a:pt x="13686" y="2521"/>
                      <a:pt x="10445" y="4682"/>
                    </a:cubicBezTo>
                    <a:cubicBezTo>
                      <a:pt x="7203" y="6483"/>
                      <a:pt x="3602" y="8644"/>
                      <a:pt x="0" y="10445"/>
                    </a:cubicBezTo>
                    <a:close/>
                  </a:path>
                </a:pathLst>
              </a:custGeom>
              <a:solidFill>
                <a:schemeClr val="accent2"/>
              </a:solidFill>
              <a:ln w="0" cap="flat">
                <a:noFill/>
                <a:prstDash val="solid"/>
                <a:miter/>
              </a:ln>
            </p:spPr>
            <p:txBody>
              <a:bodyPr rtlCol="0" anchor="ctr"/>
              <a:lstStyle/>
              <a:p>
                <a:endParaRPr lang="en-US" sz="744"/>
              </a:p>
            </p:txBody>
          </p:sp>
          <p:sp>
            <p:nvSpPr>
              <p:cNvPr id="1228" name="Freeform: Shape 1227">
                <a:extLst>
                  <a:ext uri="{FF2B5EF4-FFF2-40B4-BE49-F238E27FC236}">
                    <a16:creationId xmlns:a16="http://schemas.microsoft.com/office/drawing/2014/main" id="{62438F58-CA26-AA63-01D6-F3CD47FA6157}"/>
                  </a:ext>
                </a:extLst>
              </p:cNvPr>
              <p:cNvSpPr/>
              <p:nvPr/>
            </p:nvSpPr>
            <p:spPr>
              <a:xfrm>
                <a:off x="8695056" y="5616471"/>
                <a:ext cx="52590" cy="45778"/>
              </a:xfrm>
              <a:custGeom>
                <a:avLst/>
                <a:gdLst>
                  <a:gd name="connsiteX0" fmla="*/ 0 w 52590"/>
                  <a:gd name="connsiteY0" fmla="*/ 0 h 45778"/>
                  <a:gd name="connsiteX1" fmla="*/ 8284 w 52590"/>
                  <a:gd name="connsiteY1" fmla="*/ 8644 h 45778"/>
                  <a:gd name="connsiteX2" fmla="*/ 26292 w 52590"/>
                  <a:gd name="connsiteY2" fmla="*/ 24851 h 45778"/>
                  <a:gd name="connsiteX3" fmla="*/ 52584 w 52590"/>
                  <a:gd name="connsiteY3" fmla="*/ 45741 h 45778"/>
                  <a:gd name="connsiteX4" fmla="*/ 40698 w 52590"/>
                  <a:gd name="connsiteY4" fmla="*/ 36016 h 45778"/>
                  <a:gd name="connsiteX5" fmla="*/ 29173 w 52590"/>
                  <a:gd name="connsiteY5" fmla="*/ 25932 h 45778"/>
                  <a:gd name="connsiteX6" fmla="*/ 5763 w 52590"/>
                  <a:gd name="connsiteY6" fmla="*/ 5402 h 45778"/>
                  <a:gd name="connsiteX7" fmla="*/ 0 w 52590"/>
                  <a:gd name="connsiteY7" fmla="*/ 0 h 45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590" h="45778">
                    <a:moveTo>
                      <a:pt x="0" y="0"/>
                    </a:moveTo>
                    <a:cubicBezTo>
                      <a:pt x="0" y="360"/>
                      <a:pt x="3241" y="3962"/>
                      <a:pt x="8284" y="8644"/>
                    </a:cubicBezTo>
                    <a:cubicBezTo>
                      <a:pt x="13326" y="13326"/>
                      <a:pt x="19809" y="19089"/>
                      <a:pt x="26292" y="24851"/>
                    </a:cubicBezTo>
                    <a:cubicBezTo>
                      <a:pt x="38898" y="36737"/>
                      <a:pt x="52944" y="46461"/>
                      <a:pt x="52584" y="45741"/>
                    </a:cubicBezTo>
                    <a:cubicBezTo>
                      <a:pt x="48622" y="42499"/>
                      <a:pt x="44660" y="39258"/>
                      <a:pt x="40698" y="36016"/>
                    </a:cubicBezTo>
                    <a:cubicBezTo>
                      <a:pt x="36737" y="32775"/>
                      <a:pt x="32775" y="29173"/>
                      <a:pt x="29173" y="25932"/>
                    </a:cubicBezTo>
                    <a:cubicBezTo>
                      <a:pt x="21610" y="19089"/>
                      <a:pt x="13686" y="12246"/>
                      <a:pt x="5763" y="5402"/>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1229" name="Freeform: Shape 1228">
                <a:extLst>
                  <a:ext uri="{FF2B5EF4-FFF2-40B4-BE49-F238E27FC236}">
                    <a16:creationId xmlns:a16="http://schemas.microsoft.com/office/drawing/2014/main" id="{7AD15AC6-2245-39A4-1BA4-76C7CB4AA644}"/>
                  </a:ext>
                </a:extLst>
              </p:cNvPr>
              <p:cNvSpPr/>
              <p:nvPr/>
            </p:nvSpPr>
            <p:spPr>
              <a:xfrm>
                <a:off x="11860885" y="4616299"/>
                <a:ext cx="3601" cy="27372"/>
              </a:xfrm>
              <a:custGeom>
                <a:avLst/>
                <a:gdLst>
                  <a:gd name="connsiteX0" fmla="*/ 0 w 3601"/>
                  <a:gd name="connsiteY0" fmla="*/ 0 h 27372"/>
                  <a:gd name="connsiteX1" fmla="*/ 0 w 3601"/>
                  <a:gd name="connsiteY1" fmla="*/ 23050 h 27372"/>
                  <a:gd name="connsiteX2" fmla="*/ 0 w 3601"/>
                  <a:gd name="connsiteY2" fmla="*/ 27372 h 27372"/>
                  <a:gd name="connsiteX3" fmla="*/ 0 w 3601"/>
                  <a:gd name="connsiteY3" fmla="*/ 0 h 27372"/>
                </a:gdLst>
                <a:ahLst/>
                <a:cxnLst>
                  <a:cxn ang="0">
                    <a:pos x="connsiteX0" y="connsiteY0"/>
                  </a:cxn>
                  <a:cxn ang="0">
                    <a:pos x="connsiteX1" y="connsiteY1"/>
                  </a:cxn>
                  <a:cxn ang="0">
                    <a:pos x="connsiteX2" y="connsiteY2"/>
                  </a:cxn>
                  <a:cxn ang="0">
                    <a:pos x="connsiteX3" y="connsiteY3"/>
                  </a:cxn>
                </a:cxnLst>
                <a:rect l="l" t="t" r="r" b="b"/>
                <a:pathLst>
                  <a:path w="3601" h="27372">
                    <a:moveTo>
                      <a:pt x="0" y="0"/>
                    </a:moveTo>
                    <a:cubicBezTo>
                      <a:pt x="0" y="7564"/>
                      <a:pt x="0" y="15487"/>
                      <a:pt x="0" y="23050"/>
                    </a:cubicBezTo>
                    <a:cubicBezTo>
                      <a:pt x="0" y="24851"/>
                      <a:pt x="0" y="26292"/>
                      <a:pt x="0" y="27372"/>
                    </a:cubicBezTo>
                    <a:cubicBezTo>
                      <a:pt x="0" y="22690"/>
                      <a:pt x="0" y="7564"/>
                      <a:pt x="0" y="0"/>
                    </a:cubicBezTo>
                    <a:close/>
                  </a:path>
                </a:pathLst>
              </a:custGeom>
              <a:solidFill>
                <a:schemeClr val="accent2"/>
              </a:solidFill>
              <a:ln w="0" cap="flat">
                <a:noFill/>
                <a:prstDash val="solid"/>
                <a:miter/>
              </a:ln>
            </p:spPr>
            <p:txBody>
              <a:bodyPr rtlCol="0" anchor="ctr"/>
              <a:lstStyle/>
              <a:p>
                <a:endParaRPr lang="en-US" sz="744"/>
              </a:p>
            </p:txBody>
          </p:sp>
          <p:sp>
            <p:nvSpPr>
              <p:cNvPr id="1230" name="Freeform: Shape 1229">
                <a:extLst>
                  <a:ext uri="{FF2B5EF4-FFF2-40B4-BE49-F238E27FC236}">
                    <a16:creationId xmlns:a16="http://schemas.microsoft.com/office/drawing/2014/main" id="{83E4B6C3-6467-A8D4-531C-AAE26A913F7E}"/>
                  </a:ext>
                </a:extLst>
              </p:cNvPr>
              <p:cNvSpPr/>
              <p:nvPr/>
            </p:nvSpPr>
            <p:spPr>
              <a:xfrm>
                <a:off x="10981007" y="5852017"/>
                <a:ext cx="21249" cy="1440"/>
              </a:xfrm>
              <a:custGeom>
                <a:avLst/>
                <a:gdLst>
                  <a:gd name="connsiteX0" fmla="*/ 21250 w 21249"/>
                  <a:gd name="connsiteY0" fmla="*/ 0 h 1440"/>
                  <a:gd name="connsiteX1" fmla="*/ 0 w 21249"/>
                  <a:gd name="connsiteY1" fmla="*/ 1441 h 1440"/>
                  <a:gd name="connsiteX2" fmla="*/ 21250 w 21249"/>
                  <a:gd name="connsiteY2" fmla="*/ 0 h 1440"/>
                </a:gdLst>
                <a:ahLst/>
                <a:cxnLst>
                  <a:cxn ang="0">
                    <a:pos x="connsiteX0" y="connsiteY0"/>
                  </a:cxn>
                  <a:cxn ang="0">
                    <a:pos x="connsiteX1" y="connsiteY1"/>
                  </a:cxn>
                  <a:cxn ang="0">
                    <a:pos x="connsiteX2" y="connsiteY2"/>
                  </a:cxn>
                </a:cxnLst>
                <a:rect l="l" t="t" r="r" b="b"/>
                <a:pathLst>
                  <a:path w="21249" h="1440">
                    <a:moveTo>
                      <a:pt x="21250" y="0"/>
                    </a:moveTo>
                    <a:cubicBezTo>
                      <a:pt x="8644" y="720"/>
                      <a:pt x="3242" y="1080"/>
                      <a:pt x="0" y="1441"/>
                    </a:cubicBezTo>
                    <a:cubicBezTo>
                      <a:pt x="8284" y="1441"/>
                      <a:pt x="15487" y="720"/>
                      <a:pt x="21250" y="0"/>
                    </a:cubicBezTo>
                    <a:close/>
                  </a:path>
                </a:pathLst>
              </a:custGeom>
              <a:solidFill>
                <a:schemeClr val="accent2"/>
              </a:solidFill>
              <a:ln w="0" cap="flat">
                <a:noFill/>
                <a:prstDash val="solid"/>
                <a:miter/>
              </a:ln>
            </p:spPr>
            <p:txBody>
              <a:bodyPr rtlCol="0" anchor="ctr"/>
              <a:lstStyle/>
              <a:p>
                <a:endParaRPr lang="en-US" sz="744"/>
              </a:p>
            </p:txBody>
          </p:sp>
          <p:sp>
            <p:nvSpPr>
              <p:cNvPr id="1231" name="Freeform: Shape 1230">
                <a:extLst>
                  <a:ext uri="{FF2B5EF4-FFF2-40B4-BE49-F238E27FC236}">
                    <a16:creationId xmlns:a16="http://schemas.microsoft.com/office/drawing/2014/main" id="{375F089C-8C3E-F5B8-05F8-BFFA3A7F7C94}"/>
                  </a:ext>
                </a:extLst>
              </p:cNvPr>
              <p:cNvSpPr/>
              <p:nvPr/>
            </p:nvSpPr>
            <p:spPr>
              <a:xfrm>
                <a:off x="11864486" y="4531301"/>
                <a:ext cx="1800" cy="80676"/>
              </a:xfrm>
              <a:custGeom>
                <a:avLst/>
                <a:gdLst>
                  <a:gd name="connsiteX0" fmla="*/ 0 w 1800"/>
                  <a:gd name="connsiteY0" fmla="*/ 80676 h 80676"/>
                  <a:gd name="connsiteX1" fmla="*/ 1801 w 1800"/>
                  <a:gd name="connsiteY1" fmla="*/ 54384 h 80676"/>
                  <a:gd name="connsiteX2" fmla="*/ 720 w 1800"/>
                  <a:gd name="connsiteY2" fmla="*/ 0 h 80676"/>
                  <a:gd name="connsiteX3" fmla="*/ 0 w 1800"/>
                  <a:gd name="connsiteY3" fmla="*/ 80316 h 80676"/>
                </a:gdLst>
                <a:ahLst/>
                <a:cxnLst>
                  <a:cxn ang="0">
                    <a:pos x="connsiteX0" y="connsiteY0"/>
                  </a:cxn>
                  <a:cxn ang="0">
                    <a:pos x="connsiteX1" y="connsiteY1"/>
                  </a:cxn>
                  <a:cxn ang="0">
                    <a:pos x="connsiteX2" y="connsiteY2"/>
                  </a:cxn>
                  <a:cxn ang="0">
                    <a:pos x="connsiteX3" y="connsiteY3"/>
                  </a:cxn>
                </a:cxnLst>
                <a:rect l="l" t="t" r="r" b="b"/>
                <a:pathLst>
                  <a:path w="1800" h="80676">
                    <a:moveTo>
                      <a:pt x="0" y="80676"/>
                    </a:moveTo>
                    <a:cubicBezTo>
                      <a:pt x="360" y="70952"/>
                      <a:pt x="1080" y="56546"/>
                      <a:pt x="1801" y="54384"/>
                    </a:cubicBezTo>
                    <a:cubicBezTo>
                      <a:pt x="1801" y="34576"/>
                      <a:pt x="1080" y="20529"/>
                      <a:pt x="720" y="0"/>
                    </a:cubicBezTo>
                    <a:cubicBezTo>
                      <a:pt x="720" y="23050"/>
                      <a:pt x="720" y="49342"/>
                      <a:pt x="0" y="80316"/>
                    </a:cubicBezTo>
                    <a:close/>
                  </a:path>
                </a:pathLst>
              </a:custGeom>
              <a:solidFill>
                <a:schemeClr val="accent2"/>
              </a:solidFill>
              <a:ln w="0" cap="flat">
                <a:noFill/>
                <a:prstDash val="solid"/>
                <a:miter/>
              </a:ln>
            </p:spPr>
            <p:txBody>
              <a:bodyPr rtlCol="0" anchor="ctr"/>
              <a:lstStyle/>
              <a:p>
                <a:endParaRPr lang="en-US" sz="744"/>
              </a:p>
            </p:txBody>
          </p:sp>
          <p:sp>
            <p:nvSpPr>
              <p:cNvPr id="1232" name="Freeform: Shape 1231">
                <a:extLst>
                  <a:ext uri="{FF2B5EF4-FFF2-40B4-BE49-F238E27FC236}">
                    <a16:creationId xmlns:a16="http://schemas.microsoft.com/office/drawing/2014/main" id="{20A4B5C8-AE22-69EB-BECC-5CDA2B906D81}"/>
                  </a:ext>
                </a:extLst>
              </p:cNvPr>
              <p:cNvSpPr/>
              <p:nvPr/>
            </p:nvSpPr>
            <p:spPr>
              <a:xfrm>
                <a:off x="11864846" y="4529860"/>
                <a:ext cx="3601" cy="1800"/>
              </a:xfrm>
              <a:custGeom>
                <a:avLst/>
                <a:gdLst>
                  <a:gd name="connsiteX0" fmla="*/ 0 w 3601"/>
                  <a:gd name="connsiteY0" fmla="*/ 0 h 1800"/>
                  <a:gd name="connsiteX1" fmla="*/ 0 w 3601"/>
                  <a:gd name="connsiteY1" fmla="*/ 1801 h 1800"/>
                  <a:gd name="connsiteX2" fmla="*/ 0 w 3601"/>
                  <a:gd name="connsiteY2" fmla="*/ 0 h 1800"/>
                </a:gdLst>
                <a:ahLst/>
                <a:cxnLst>
                  <a:cxn ang="0">
                    <a:pos x="connsiteX0" y="connsiteY0"/>
                  </a:cxn>
                  <a:cxn ang="0">
                    <a:pos x="connsiteX1" y="connsiteY1"/>
                  </a:cxn>
                  <a:cxn ang="0">
                    <a:pos x="connsiteX2" y="connsiteY2"/>
                  </a:cxn>
                </a:cxnLst>
                <a:rect l="l" t="t" r="r" b="b"/>
                <a:pathLst>
                  <a:path w="3601" h="1800">
                    <a:moveTo>
                      <a:pt x="0" y="0"/>
                    </a:moveTo>
                    <a:cubicBezTo>
                      <a:pt x="0" y="720"/>
                      <a:pt x="0" y="1080"/>
                      <a:pt x="0" y="1801"/>
                    </a:cubicBezTo>
                    <a:cubicBezTo>
                      <a:pt x="0" y="1080"/>
                      <a:pt x="0" y="720"/>
                      <a:pt x="0" y="0"/>
                    </a:cubicBezTo>
                    <a:close/>
                  </a:path>
                </a:pathLst>
              </a:custGeom>
              <a:solidFill>
                <a:schemeClr val="accent2"/>
              </a:solidFill>
              <a:ln w="0" cap="flat">
                <a:noFill/>
                <a:prstDash val="solid"/>
                <a:miter/>
              </a:ln>
            </p:spPr>
            <p:txBody>
              <a:bodyPr rtlCol="0" anchor="ctr"/>
              <a:lstStyle/>
              <a:p>
                <a:endParaRPr lang="en-US" sz="744"/>
              </a:p>
            </p:txBody>
          </p:sp>
          <p:sp>
            <p:nvSpPr>
              <p:cNvPr id="1233" name="Freeform: Shape 1232">
                <a:extLst>
                  <a:ext uri="{FF2B5EF4-FFF2-40B4-BE49-F238E27FC236}">
                    <a16:creationId xmlns:a16="http://schemas.microsoft.com/office/drawing/2014/main" id="{DBCF120A-F96D-077B-9104-2194494D9A7B}"/>
                  </a:ext>
                </a:extLst>
              </p:cNvPr>
              <p:cNvSpPr/>
              <p:nvPr/>
            </p:nvSpPr>
            <p:spPr>
              <a:xfrm>
                <a:off x="8398172" y="2834014"/>
                <a:ext cx="3482881" cy="3474328"/>
              </a:xfrm>
              <a:custGeom>
                <a:avLst/>
                <a:gdLst>
                  <a:gd name="connsiteX0" fmla="*/ 267711 w 3482881"/>
                  <a:gd name="connsiteY0" fmla="*/ 2753284 h 3474328"/>
                  <a:gd name="connsiteX1" fmla="*/ 254745 w 3482881"/>
                  <a:gd name="connsiteY1" fmla="*/ 2740318 h 3474328"/>
                  <a:gd name="connsiteX2" fmla="*/ 261588 w 3482881"/>
                  <a:gd name="connsiteY2" fmla="*/ 2746801 h 3474328"/>
                  <a:gd name="connsiteX3" fmla="*/ 245381 w 3482881"/>
                  <a:gd name="connsiteY3" fmla="*/ 2729513 h 3474328"/>
                  <a:gd name="connsiteX4" fmla="*/ 241419 w 3482881"/>
                  <a:gd name="connsiteY4" fmla="*/ 2725191 h 3474328"/>
                  <a:gd name="connsiteX5" fmla="*/ 237457 w 3482881"/>
                  <a:gd name="connsiteY5" fmla="*/ 2720509 h 3474328"/>
                  <a:gd name="connsiteX6" fmla="*/ 229894 w 3482881"/>
                  <a:gd name="connsiteY6" fmla="*/ 2711505 h 3474328"/>
                  <a:gd name="connsiteX7" fmla="*/ 216928 w 3482881"/>
                  <a:gd name="connsiteY7" fmla="*/ 2697098 h 3474328"/>
                  <a:gd name="connsiteX8" fmla="*/ 221610 w 3482881"/>
                  <a:gd name="connsiteY8" fmla="*/ 2702141 h 3474328"/>
                  <a:gd name="connsiteX9" fmla="*/ 211885 w 3482881"/>
                  <a:gd name="connsiteY9" fmla="*/ 2690616 h 3474328"/>
                  <a:gd name="connsiteX10" fmla="*/ 188115 w 3482881"/>
                  <a:gd name="connsiteY10" fmla="*/ 2662163 h 3474328"/>
                  <a:gd name="connsiteX11" fmla="*/ 184513 w 3482881"/>
                  <a:gd name="connsiteY11" fmla="*/ 2657841 h 3474328"/>
                  <a:gd name="connsiteX12" fmla="*/ 181272 w 3482881"/>
                  <a:gd name="connsiteY12" fmla="*/ 2653159 h 3474328"/>
                  <a:gd name="connsiteX13" fmla="*/ 174429 w 3482881"/>
                  <a:gd name="connsiteY13" fmla="*/ 2643794 h 3474328"/>
                  <a:gd name="connsiteX14" fmla="*/ 160382 w 3482881"/>
                  <a:gd name="connsiteY14" fmla="*/ 2624706 h 3474328"/>
                  <a:gd name="connsiteX15" fmla="*/ 135531 w 3482881"/>
                  <a:gd name="connsiteY15" fmla="*/ 2587609 h 3474328"/>
                  <a:gd name="connsiteX16" fmla="*/ 119324 w 3482881"/>
                  <a:gd name="connsiteY16" fmla="*/ 2561317 h 3474328"/>
                  <a:gd name="connsiteX17" fmla="*/ 112120 w 3482881"/>
                  <a:gd name="connsiteY17" fmla="*/ 2549432 h 3474328"/>
                  <a:gd name="connsiteX18" fmla="*/ 105277 w 3482881"/>
                  <a:gd name="connsiteY18" fmla="*/ 2536826 h 3474328"/>
                  <a:gd name="connsiteX19" fmla="*/ 91951 w 3482881"/>
                  <a:gd name="connsiteY19" fmla="*/ 2511255 h 3474328"/>
                  <a:gd name="connsiteX20" fmla="*/ 80426 w 3482881"/>
                  <a:gd name="connsiteY20" fmla="*/ 2486403 h 3474328"/>
                  <a:gd name="connsiteX21" fmla="*/ 71062 w 3482881"/>
                  <a:gd name="connsiteY21" fmla="*/ 2465154 h 3474328"/>
                  <a:gd name="connsiteX22" fmla="*/ 92312 w 3482881"/>
                  <a:gd name="connsiteY22" fmla="*/ 2509814 h 3474328"/>
                  <a:gd name="connsiteX23" fmla="*/ 66380 w 3482881"/>
                  <a:gd name="connsiteY23" fmla="*/ 2445705 h 3474328"/>
                  <a:gd name="connsiteX24" fmla="*/ 59537 w 3482881"/>
                  <a:gd name="connsiteY24" fmla="*/ 2428057 h 3474328"/>
                  <a:gd name="connsiteX25" fmla="*/ 52333 w 3482881"/>
                  <a:gd name="connsiteY25" fmla="*/ 2407528 h 3474328"/>
                  <a:gd name="connsiteX26" fmla="*/ 44050 w 3482881"/>
                  <a:gd name="connsiteY26" fmla="*/ 2383037 h 3474328"/>
                  <a:gd name="connsiteX27" fmla="*/ 35046 w 3482881"/>
                  <a:gd name="connsiteY27" fmla="*/ 2353504 h 3474328"/>
                  <a:gd name="connsiteX28" fmla="*/ 42249 w 3482881"/>
                  <a:gd name="connsiteY28" fmla="*/ 2378715 h 3474328"/>
                  <a:gd name="connsiteX29" fmla="*/ 46211 w 3482881"/>
                  <a:gd name="connsiteY29" fmla="*/ 2391321 h 3474328"/>
                  <a:gd name="connsiteX30" fmla="*/ 50533 w 3482881"/>
                  <a:gd name="connsiteY30" fmla="*/ 2403566 h 3474328"/>
                  <a:gd name="connsiteX31" fmla="*/ 31804 w 3482881"/>
                  <a:gd name="connsiteY31" fmla="*/ 2347381 h 3474328"/>
                  <a:gd name="connsiteX32" fmla="*/ 29643 w 3482881"/>
                  <a:gd name="connsiteY32" fmla="*/ 2340177 h 3474328"/>
                  <a:gd name="connsiteX33" fmla="*/ 27842 w 3482881"/>
                  <a:gd name="connsiteY33" fmla="*/ 2332974 h 3474328"/>
                  <a:gd name="connsiteX34" fmla="*/ 24241 w 3482881"/>
                  <a:gd name="connsiteY34" fmla="*/ 2318568 h 3474328"/>
                  <a:gd name="connsiteX35" fmla="*/ 20639 w 3482881"/>
                  <a:gd name="connsiteY35" fmla="*/ 2304161 h 3474328"/>
                  <a:gd name="connsiteX36" fmla="*/ 18838 w 3482881"/>
                  <a:gd name="connsiteY36" fmla="*/ 2296958 h 3474328"/>
                  <a:gd name="connsiteX37" fmla="*/ 17398 w 3482881"/>
                  <a:gd name="connsiteY37" fmla="*/ 2289755 h 3474328"/>
                  <a:gd name="connsiteX38" fmla="*/ 16677 w 3482881"/>
                  <a:gd name="connsiteY38" fmla="*/ 2281831 h 3474328"/>
                  <a:gd name="connsiteX39" fmla="*/ 18838 w 3482881"/>
                  <a:gd name="connsiteY39" fmla="*/ 2290835 h 3474328"/>
                  <a:gd name="connsiteX40" fmla="*/ 22080 w 3482881"/>
                  <a:gd name="connsiteY40" fmla="*/ 2305242 h 3474328"/>
                  <a:gd name="connsiteX41" fmla="*/ 30724 w 3482881"/>
                  <a:gd name="connsiteY41" fmla="*/ 2339097 h 3474328"/>
                  <a:gd name="connsiteX42" fmla="*/ 38287 w 3482881"/>
                  <a:gd name="connsiteY42" fmla="*/ 2362508 h 3474328"/>
                  <a:gd name="connsiteX43" fmla="*/ 22080 w 3482881"/>
                  <a:gd name="connsiteY43" fmla="*/ 2298759 h 3474328"/>
                  <a:gd name="connsiteX44" fmla="*/ 17038 w 3482881"/>
                  <a:gd name="connsiteY44" fmla="*/ 2269225 h 3474328"/>
                  <a:gd name="connsiteX45" fmla="*/ 13076 w 3482881"/>
                  <a:gd name="connsiteY45" fmla="*/ 2241493 h 3474328"/>
                  <a:gd name="connsiteX46" fmla="*/ 4432 w 3482881"/>
                  <a:gd name="connsiteY46" fmla="*/ 2155054 h 3474328"/>
                  <a:gd name="connsiteX47" fmla="*/ 6953 w 3482881"/>
                  <a:gd name="connsiteY47" fmla="*/ 2137046 h 3474328"/>
                  <a:gd name="connsiteX48" fmla="*/ 7673 w 3482881"/>
                  <a:gd name="connsiteY48" fmla="*/ 2115076 h 3474328"/>
                  <a:gd name="connsiteX49" fmla="*/ 7673 w 3482881"/>
                  <a:gd name="connsiteY49" fmla="*/ 2078699 h 3474328"/>
                  <a:gd name="connsiteX50" fmla="*/ 4072 w 3482881"/>
                  <a:gd name="connsiteY50" fmla="*/ 2078339 h 3474328"/>
                  <a:gd name="connsiteX51" fmla="*/ 3351 w 3482881"/>
                  <a:gd name="connsiteY51" fmla="*/ 2008108 h 3474328"/>
                  <a:gd name="connsiteX52" fmla="*/ 4072 w 3482881"/>
                  <a:gd name="connsiteY52" fmla="*/ 2013870 h 3474328"/>
                  <a:gd name="connsiteX53" fmla="*/ 1190 w 3482881"/>
                  <a:gd name="connsiteY53" fmla="*/ 1834149 h 3474328"/>
                  <a:gd name="connsiteX54" fmla="*/ 1190 w 3482881"/>
                  <a:gd name="connsiteY54" fmla="*/ 1555383 h 3474328"/>
                  <a:gd name="connsiteX55" fmla="*/ 5512 w 3482881"/>
                  <a:gd name="connsiteY55" fmla="*/ 1484071 h 3474328"/>
                  <a:gd name="connsiteX56" fmla="*/ 1190 w 3482881"/>
                  <a:gd name="connsiteY56" fmla="*/ 1365938 h 3474328"/>
                  <a:gd name="connsiteX57" fmla="*/ 3351 w 3482881"/>
                  <a:gd name="connsiteY57" fmla="*/ 1467504 h 3474328"/>
                  <a:gd name="connsiteX58" fmla="*/ 110 w 3482881"/>
                  <a:gd name="connsiteY58" fmla="*/ 1519367 h 3474328"/>
                  <a:gd name="connsiteX59" fmla="*/ 830 w 3482881"/>
                  <a:gd name="connsiteY59" fmla="*/ 1298227 h 3474328"/>
                  <a:gd name="connsiteX60" fmla="*/ 830 w 3482881"/>
                  <a:gd name="connsiteY60" fmla="*/ 1313354 h 3474328"/>
                  <a:gd name="connsiteX61" fmla="*/ 4432 w 3482881"/>
                  <a:gd name="connsiteY61" fmla="*/ 1116705 h 3474328"/>
                  <a:gd name="connsiteX62" fmla="*/ 3351 w 3482881"/>
                  <a:gd name="connsiteY62" fmla="*/ 1061961 h 3474328"/>
                  <a:gd name="connsiteX63" fmla="*/ 4072 w 3482881"/>
                  <a:gd name="connsiteY63" fmla="*/ 1066283 h 3474328"/>
                  <a:gd name="connsiteX64" fmla="*/ 5152 w 3482881"/>
                  <a:gd name="connsiteY64" fmla="*/ 987767 h 3474328"/>
                  <a:gd name="connsiteX65" fmla="*/ 5152 w 3482881"/>
                  <a:gd name="connsiteY65" fmla="*/ 957153 h 3474328"/>
                  <a:gd name="connsiteX66" fmla="*/ 5152 w 3482881"/>
                  <a:gd name="connsiteY66" fmla="*/ 934103 h 3474328"/>
                  <a:gd name="connsiteX67" fmla="*/ 5152 w 3482881"/>
                  <a:gd name="connsiteY67" fmla="*/ 902409 h 3474328"/>
                  <a:gd name="connsiteX68" fmla="*/ 5152 w 3482881"/>
                  <a:gd name="connsiteY68" fmla="*/ 913213 h 3474328"/>
                  <a:gd name="connsiteX69" fmla="*/ 17398 w 3482881"/>
                  <a:gd name="connsiteY69" fmla="*/ 757263 h 3474328"/>
                  <a:gd name="connsiteX70" fmla="*/ 16317 w 3482881"/>
                  <a:gd name="connsiteY70" fmla="*/ 779593 h 3474328"/>
                  <a:gd name="connsiteX71" fmla="*/ 49452 w 3482881"/>
                  <a:gd name="connsiteY71" fmla="*/ 635168 h 3474328"/>
                  <a:gd name="connsiteX72" fmla="*/ 59897 w 3482881"/>
                  <a:gd name="connsiteY72" fmla="*/ 602393 h 3474328"/>
                  <a:gd name="connsiteX73" fmla="*/ 70702 w 3482881"/>
                  <a:gd name="connsiteY73" fmla="*/ 572500 h 3474328"/>
                  <a:gd name="connsiteX74" fmla="*/ 75744 w 3482881"/>
                  <a:gd name="connsiteY74" fmla="*/ 558453 h 3474328"/>
                  <a:gd name="connsiteX75" fmla="*/ 81146 w 3482881"/>
                  <a:gd name="connsiteY75" fmla="*/ 545488 h 3474328"/>
                  <a:gd name="connsiteX76" fmla="*/ 90871 w 3482881"/>
                  <a:gd name="connsiteY76" fmla="*/ 522077 h 3474328"/>
                  <a:gd name="connsiteX77" fmla="*/ 105998 w 3482881"/>
                  <a:gd name="connsiteY77" fmla="*/ 493624 h 3474328"/>
                  <a:gd name="connsiteX78" fmla="*/ 113561 w 3482881"/>
                  <a:gd name="connsiteY78" fmla="*/ 479578 h 3474328"/>
                  <a:gd name="connsiteX79" fmla="*/ 121845 w 3482881"/>
                  <a:gd name="connsiteY79" fmla="*/ 465892 h 3474328"/>
                  <a:gd name="connsiteX80" fmla="*/ 115002 w 3482881"/>
                  <a:gd name="connsiteY80" fmla="*/ 478497 h 3474328"/>
                  <a:gd name="connsiteX81" fmla="*/ 108519 w 3482881"/>
                  <a:gd name="connsiteY81" fmla="*/ 491463 h 3474328"/>
                  <a:gd name="connsiteX82" fmla="*/ 97354 w 3482881"/>
                  <a:gd name="connsiteY82" fmla="*/ 514874 h 3474328"/>
                  <a:gd name="connsiteX83" fmla="*/ 91231 w 3482881"/>
                  <a:gd name="connsiteY83" fmla="*/ 530361 h 3474328"/>
                  <a:gd name="connsiteX84" fmla="*/ 91231 w 3482881"/>
                  <a:gd name="connsiteY84" fmla="*/ 531801 h 3474328"/>
                  <a:gd name="connsiteX85" fmla="*/ 95913 w 3482881"/>
                  <a:gd name="connsiteY85" fmla="*/ 521357 h 3474328"/>
                  <a:gd name="connsiteX86" fmla="*/ 99875 w 3482881"/>
                  <a:gd name="connsiteY86" fmla="*/ 513433 h 3474328"/>
                  <a:gd name="connsiteX87" fmla="*/ 105638 w 3482881"/>
                  <a:gd name="connsiteY87" fmla="*/ 501188 h 3474328"/>
                  <a:gd name="connsiteX88" fmla="*/ 126887 w 3482881"/>
                  <a:gd name="connsiteY88" fmla="*/ 461930 h 3474328"/>
                  <a:gd name="connsiteX89" fmla="*/ 117883 w 3482881"/>
                  <a:gd name="connsiteY89" fmla="*/ 480658 h 3474328"/>
                  <a:gd name="connsiteX90" fmla="*/ 104917 w 3482881"/>
                  <a:gd name="connsiteY90" fmla="*/ 509831 h 3474328"/>
                  <a:gd name="connsiteX91" fmla="*/ 119324 w 3482881"/>
                  <a:gd name="connsiteY91" fmla="*/ 482819 h 3474328"/>
                  <a:gd name="connsiteX92" fmla="*/ 127968 w 3482881"/>
                  <a:gd name="connsiteY92" fmla="*/ 467692 h 3474328"/>
                  <a:gd name="connsiteX93" fmla="*/ 132650 w 3482881"/>
                  <a:gd name="connsiteY93" fmla="*/ 457608 h 3474328"/>
                  <a:gd name="connsiteX94" fmla="*/ 134451 w 3482881"/>
                  <a:gd name="connsiteY94" fmla="*/ 452566 h 3474328"/>
                  <a:gd name="connsiteX95" fmla="*/ 139853 w 3482881"/>
                  <a:gd name="connsiteY95" fmla="*/ 443922 h 3474328"/>
                  <a:gd name="connsiteX96" fmla="*/ 151738 w 3482881"/>
                  <a:gd name="connsiteY96" fmla="*/ 426994 h 3474328"/>
                  <a:gd name="connsiteX97" fmla="*/ 163264 w 3482881"/>
                  <a:gd name="connsiteY97" fmla="*/ 408626 h 3474328"/>
                  <a:gd name="connsiteX98" fmla="*/ 172268 w 3482881"/>
                  <a:gd name="connsiteY98" fmla="*/ 394940 h 3474328"/>
                  <a:gd name="connsiteX99" fmla="*/ 180191 w 3482881"/>
                  <a:gd name="connsiteY99" fmla="*/ 380173 h 3474328"/>
                  <a:gd name="connsiteX100" fmla="*/ 189195 w 3482881"/>
                  <a:gd name="connsiteY100" fmla="*/ 368648 h 3474328"/>
                  <a:gd name="connsiteX101" fmla="*/ 198559 w 3482881"/>
                  <a:gd name="connsiteY101" fmla="*/ 357483 h 3474328"/>
                  <a:gd name="connsiteX102" fmla="*/ 217288 w 3482881"/>
                  <a:gd name="connsiteY102" fmla="*/ 335153 h 3474328"/>
                  <a:gd name="connsiteX103" fmla="*/ 227012 w 3482881"/>
                  <a:gd name="connsiteY103" fmla="*/ 322547 h 3474328"/>
                  <a:gd name="connsiteX104" fmla="*/ 236377 w 3482881"/>
                  <a:gd name="connsiteY104" fmla="*/ 311382 h 3474328"/>
                  <a:gd name="connsiteX105" fmla="*/ 247902 w 3482881"/>
                  <a:gd name="connsiteY105" fmla="*/ 298056 h 3474328"/>
                  <a:gd name="connsiteX106" fmla="*/ 275274 w 3482881"/>
                  <a:gd name="connsiteY106" fmla="*/ 269243 h 3474328"/>
                  <a:gd name="connsiteX107" fmla="*/ 303367 w 3482881"/>
                  <a:gd name="connsiteY107" fmla="*/ 242231 h 3474328"/>
                  <a:gd name="connsiteX108" fmla="*/ 288600 w 3482881"/>
                  <a:gd name="connsiteY108" fmla="*/ 254836 h 3474328"/>
                  <a:gd name="connsiteX109" fmla="*/ 274194 w 3482881"/>
                  <a:gd name="connsiteY109" fmla="*/ 268523 h 3474328"/>
                  <a:gd name="connsiteX110" fmla="*/ 262308 w 3482881"/>
                  <a:gd name="connsiteY110" fmla="*/ 281128 h 3474328"/>
                  <a:gd name="connsiteX111" fmla="*/ 268791 w 3482881"/>
                  <a:gd name="connsiteY111" fmla="*/ 272845 h 3474328"/>
                  <a:gd name="connsiteX112" fmla="*/ 284278 w 3482881"/>
                  <a:gd name="connsiteY112" fmla="*/ 256997 h 3474328"/>
                  <a:gd name="connsiteX113" fmla="*/ 304087 w 3482881"/>
                  <a:gd name="connsiteY113" fmla="*/ 237909 h 3474328"/>
                  <a:gd name="connsiteX114" fmla="*/ 324256 w 3482881"/>
                  <a:gd name="connsiteY114" fmla="*/ 220261 h 3474328"/>
                  <a:gd name="connsiteX115" fmla="*/ 334341 w 3482881"/>
                  <a:gd name="connsiteY115" fmla="*/ 212697 h 3474328"/>
                  <a:gd name="connsiteX116" fmla="*/ 354510 w 3482881"/>
                  <a:gd name="connsiteY116" fmla="*/ 197210 h 3474328"/>
                  <a:gd name="connsiteX117" fmla="*/ 409975 w 3482881"/>
                  <a:gd name="connsiteY117" fmla="*/ 156872 h 3474328"/>
                  <a:gd name="connsiteX118" fmla="*/ 438068 w 3482881"/>
                  <a:gd name="connsiteY118" fmla="*/ 138864 h 3474328"/>
                  <a:gd name="connsiteX119" fmla="*/ 444190 w 3482881"/>
                  <a:gd name="connsiteY119" fmla="*/ 134902 h 3474328"/>
                  <a:gd name="connsiteX120" fmla="*/ 449953 w 3482881"/>
                  <a:gd name="connsiteY120" fmla="*/ 131661 h 3474328"/>
                  <a:gd name="connsiteX121" fmla="*/ 460037 w 3482881"/>
                  <a:gd name="connsiteY121" fmla="*/ 125898 h 3474328"/>
                  <a:gd name="connsiteX122" fmla="*/ 469041 w 3482881"/>
                  <a:gd name="connsiteY122" fmla="*/ 122657 h 3474328"/>
                  <a:gd name="connsiteX123" fmla="*/ 692702 w 3482881"/>
                  <a:gd name="connsiteY123" fmla="*/ 31175 h 3474328"/>
                  <a:gd name="connsiteX124" fmla="*/ 751049 w 3482881"/>
                  <a:gd name="connsiteY124" fmla="*/ 18210 h 3474328"/>
                  <a:gd name="connsiteX125" fmla="*/ 779141 w 3482881"/>
                  <a:gd name="connsiteY125" fmla="*/ 13167 h 3474328"/>
                  <a:gd name="connsiteX126" fmla="*/ 805794 w 3482881"/>
                  <a:gd name="connsiteY126" fmla="*/ 9566 h 3474328"/>
                  <a:gd name="connsiteX127" fmla="*/ 854776 w 3482881"/>
                  <a:gd name="connsiteY127" fmla="*/ 4523 h 3474328"/>
                  <a:gd name="connsiteX128" fmla="*/ 895834 w 3482881"/>
                  <a:gd name="connsiteY128" fmla="*/ 2362 h 3474328"/>
                  <a:gd name="connsiteX129" fmla="*/ 923567 w 3482881"/>
                  <a:gd name="connsiteY129" fmla="*/ 2362 h 3474328"/>
                  <a:gd name="connsiteX130" fmla="*/ 950939 w 3482881"/>
                  <a:gd name="connsiteY130" fmla="*/ 2723 h 3474328"/>
                  <a:gd name="connsiteX131" fmla="*/ 953460 w 3482881"/>
                  <a:gd name="connsiteY131" fmla="*/ 4163 h 3474328"/>
                  <a:gd name="connsiteX132" fmla="*/ 1247353 w 3482881"/>
                  <a:gd name="connsiteY132" fmla="*/ 1642 h 3474328"/>
                  <a:gd name="connsiteX133" fmla="*/ 1199091 w 3482881"/>
                  <a:gd name="connsiteY133" fmla="*/ 2723 h 3474328"/>
                  <a:gd name="connsiteX134" fmla="*/ 1455166 w 3482881"/>
                  <a:gd name="connsiteY134" fmla="*/ 3443 h 3474328"/>
                  <a:gd name="connsiteX135" fmla="*/ 1426714 w 3482881"/>
                  <a:gd name="connsiteY135" fmla="*/ 4523 h 3474328"/>
                  <a:gd name="connsiteX136" fmla="*/ 1505589 w 3482881"/>
                  <a:gd name="connsiteY136" fmla="*/ 2723 h 3474328"/>
                  <a:gd name="connsiteX137" fmla="*/ 1492263 w 3482881"/>
                  <a:gd name="connsiteY137" fmla="*/ 3443 h 3474328"/>
                  <a:gd name="connsiteX138" fmla="*/ 2120026 w 3482881"/>
                  <a:gd name="connsiteY138" fmla="*/ 562 h 3474328"/>
                  <a:gd name="connsiteX139" fmla="*/ 2051235 w 3482881"/>
                  <a:gd name="connsiteY139" fmla="*/ 1642 h 3474328"/>
                  <a:gd name="connsiteX140" fmla="*/ 2030346 w 3482881"/>
                  <a:gd name="connsiteY140" fmla="*/ 3803 h 3474328"/>
                  <a:gd name="connsiteX141" fmla="*/ 2093735 w 3482881"/>
                  <a:gd name="connsiteY141" fmla="*/ 3803 h 3474328"/>
                  <a:gd name="connsiteX142" fmla="*/ 2205385 w 3482881"/>
                  <a:gd name="connsiteY142" fmla="*/ 1642 h 3474328"/>
                  <a:gd name="connsiteX143" fmla="*/ 2209707 w 3482881"/>
                  <a:gd name="connsiteY143" fmla="*/ 3083 h 3474328"/>
                  <a:gd name="connsiteX144" fmla="*/ 2558705 w 3482881"/>
                  <a:gd name="connsiteY144" fmla="*/ 202 h 3474328"/>
                  <a:gd name="connsiteX145" fmla="*/ 2372861 w 3482881"/>
                  <a:gd name="connsiteY145" fmla="*/ 4884 h 3474328"/>
                  <a:gd name="connsiteX146" fmla="*/ 2418961 w 3482881"/>
                  <a:gd name="connsiteY146" fmla="*/ 6684 h 3474328"/>
                  <a:gd name="connsiteX147" fmla="*/ 2337205 w 3482881"/>
                  <a:gd name="connsiteY147" fmla="*/ 8845 h 3474328"/>
                  <a:gd name="connsiteX148" fmla="*/ 2434448 w 3482881"/>
                  <a:gd name="connsiteY148" fmla="*/ 8845 h 3474328"/>
                  <a:gd name="connsiteX149" fmla="*/ 2398432 w 3482881"/>
                  <a:gd name="connsiteY149" fmla="*/ 10286 h 3474328"/>
                  <a:gd name="connsiteX150" fmla="*/ 2484151 w 3482881"/>
                  <a:gd name="connsiteY150" fmla="*/ 9206 h 3474328"/>
                  <a:gd name="connsiteX151" fmla="*/ 2111743 w 3482881"/>
                  <a:gd name="connsiteY151" fmla="*/ 13528 h 3474328"/>
                  <a:gd name="connsiteX152" fmla="*/ 2127590 w 3482881"/>
                  <a:gd name="connsiteY152" fmla="*/ 12447 h 3474328"/>
                  <a:gd name="connsiteX153" fmla="*/ 2013418 w 3482881"/>
                  <a:gd name="connsiteY153" fmla="*/ 12087 h 3474328"/>
                  <a:gd name="connsiteX154" fmla="*/ 2062040 w 3482881"/>
                  <a:gd name="connsiteY154" fmla="*/ 13528 h 3474328"/>
                  <a:gd name="connsiteX155" fmla="*/ 2018461 w 3482881"/>
                  <a:gd name="connsiteY155" fmla="*/ 14968 h 3474328"/>
                  <a:gd name="connsiteX156" fmla="*/ 1831536 w 3482881"/>
                  <a:gd name="connsiteY156" fmla="*/ 12087 h 3474328"/>
                  <a:gd name="connsiteX157" fmla="*/ 1711242 w 3482881"/>
                  <a:gd name="connsiteY157" fmla="*/ 16049 h 3474328"/>
                  <a:gd name="connsiteX158" fmla="*/ 1668383 w 3482881"/>
                  <a:gd name="connsiteY158" fmla="*/ 13888 h 3474328"/>
                  <a:gd name="connsiteX159" fmla="*/ 1382054 w 3482881"/>
                  <a:gd name="connsiteY159" fmla="*/ 16409 h 3474328"/>
                  <a:gd name="connsiteX160" fmla="*/ 1401862 w 3482881"/>
                  <a:gd name="connsiteY160" fmla="*/ 16409 h 3474328"/>
                  <a:gd name="connsiteX161" fmla="*/ 1383494 w 3482881"/>
                  <a:gd name="connsiteY161" fmla="*/ 14608 h 3474328"/>
                  <a:gd name="connsiteX162" fmla="*/ 1204493 w 3482881"/>
                  <a:gd name="connsiteY162" fmla="*/ 14248 h 3474328"/>
                  <a:gd name="connsiteX163" fmla="*/ 1053585 w 3482881"/>
                  <a:gd name="connsiteY163" fmla="*/ 17129 h 3474328"/>
                  <a:gd name="connsiteX164" fmla="*/ 970388 w 3482881"/>
                  <a:gd name="connsiteY164" fmla="*/ 18210 h 3474328"/>
                  <a:gd name="connsiteX165" fmla="*/ 894393 w 3482881"/>
                  <a:gd name="connsiteY165" fmla="*/ 19650 h 3474328"/>
                  <a:gd name="connsiteX166" fmla="*/ 950219 w 3482881"/>
                  <a:gd name="connsiteY166" fmla="*/ 16769 h 3474328"/>
                  <a:gd name="connsiteX167" fmla="*/ 1054306 w 3482881"/>
                  <a:gd name="connsiteY167" fmla="*/ 15328 h 3474328"/>
                  <a:gd name="connsiteX168" fmla="*/ 969307 w 3482881"/>
                  <a:gd name="connsiteY168" fmla="*/ 15328 h 3474328"/>
                  <a:gd name="connsiteX169" fmla="*/ 1073754 w 3482881"/>
                  <a:gd name="connsiteY169" fmla="*/ 12807 h 3474328"/>
                  <a:gd name="connsiteX170" fmla="*/ 987676 w 3482881"/>
                  <a:gd name="connsiteY170" fmla="*/ 13528 h 3474328"/>
                  <a:gd name="connsiteX171" fmla="*/ 904478 w 3482881"/>
                  <a:gd name="connsiteY171" fmla="*/ 15689 h 3474328"/>
                  <a:gd name="connsiteX172" fmla="*/ 868462 w 3482881"/>
                  <a:gd name="connsiteY172" fmla="*/ 15689 h 3474328"/>
                  <a:gd name="connsiteX173" fmla="*/ 859458 w 3482881"/>
                  <a:gd name="connsiteY173" fmla="*/ 18210 h 3474328"/>
                  <a:gd name="connsiteX174" fmla="*/ 845411 w 3482881"/>
                  <a:gd name="connsiteY174" fmla="*/ 18930 h 3474328"/>
                  <a:gd name="connsiteX175" fmla="*/ 783824 w 3482881"/>
                  <a:gd name="connsiteY175" fmla="*/ 26133 h 3474328"/>
                  <a:gd name="connsiteX176" fmla="*/ 753210 w 3482881"/>
                  <a:gd name="connsiteY176" fmla="*/ 31536 h 3474328"/>
                  <a:gd name="connsiteX177" fmla="*/ 738083 w 3482881"/>
                  <a:gd name="connsiteY177" fmla="*/ 34417 h 3474328"/>
                  <a:gd name="connsiteX178" fmla="*/ 722956 w 3482881"/>
                  <a:gd name="connsiteY178" fmla="*/ 38019 h 3474328"/>
                  <a:gd name="connsiteX179" fmla="*/ 750328 w 3482881"/>
                  <a:gd name="connsiteY179" fmla="*/ 34057 h 3474328"/>
                  <a:gd name="connsiteX180" fmla="*/ 782023 w 3482881"/>
                  <a:gd name="connsiteY180" fmla="*/ 29375 h 3474328"/>
                  <a:gd name="connsiteX181" fmla="*/ 829204 w 3482881"/>
                  <a:gd name="connsiteY181" fmla="*/ 22532 h 3474328"/>
                  <a:gd name="connsiteX182" fmla="*/ 822361 w 3482881"/>
                  <a:gd name="connsiteY182" fmla="*/ 23972 h 3474328"/>
                  <a:gd name="connsiteX183" fmla="*/ 834246 w 3482881"/>
                  <a:gd name="connsiteY183" fmla="*/ 23252 h 3474328"/>
                  <a:gd name="connsiteX184" fmla="*/ 859818 w 3482881"/>
                  <a:gd name="connsiteY184" fmla="*/ 22171 h 3474328"/>
                  <a:gd name="connsiteX185" fmla="*/ 835327 w 3482881"/>
                  <a:gd name="connsiteY185" fmla="*/ 23972 h 3474328"/>
                  <a:gd name="connsiteX186" fmla="*/ 822721 w 3482881"/>
                  <a:gd name="connsiteY186" fmla="*/ 25053 h 3474328"/>
                  <a:gd name="connsiteX187" fmla="*/ 810115 w 3482881"/>
                  <a:gd name="connsiteY187" fmla="*/ 26854 h 3474328"/>
                  <a:gd name="connsiteX188" fmla="*/ 784904 w 3482881"/>
                  <a:gd name="connsiteY188" fmla="*/ 30095 h 3474328"/>
                  <a:gd name="connsiteX189" fmla="*/ 760053 w 3482881"/>
                  <a:gd name="connsiteY189" fmla="*/ 34417 h 3474328"/>
                  <a:gd name="connsiteX190" fmla="*/ 736282 w 3482881"/>
                  <a:gd name="connsiteY190" fmla="*/ 38739 h 3474328"/>
                  <a:gd name="connsiteX191" fmla="*/ 714312 w 3482881"/>
                  <a:gd name="connsiteY191" fmla="*/ 43781 h 3474328"/>
                  <a:gd name="connsiteX192" fmla="*/ 694503 w 3482881"/>
                  <a:gd name="connsiteY192" fmla="*/ 48463 h 3474328"/>
                  <a:gd name="connsiteX193" fmla="*/ 677936 w 3482881"/>
                  <a:gd name="connsiteY193" fmla="*/ 53145 h 3474328"/>
                  <a:gd name="connsiteX194" fmla="*/ 664250 w 3482881"/>
                  <a:gd name="connsiteY194" fmla="*/ 55306 h 3474328"/>
                  <a:gd name="connsiteX195" fmla="*/ 620310 w 3482881"/>
                  <a:gd name="connsiteY195" fmla="*/ 69353 h 3474328"/>
                  <a:gd name="connsiteX196" fmla="*/ 609505 w 3482881"/>
                  <a:gd name="connsiteY196" fmla="*/ 72954 h 3474328"/>
                  <a:gd name="connsiteX197" fmla="*/ 599060 w 3482881"/>
                  <a:gd name="connsiteY197" fmla="*/ 77276 h 3474328"/>
                  <a:gd name="connsiteX198" fmla="*/ 578531 w 3482881"/>
                  <a:gd name="connsiteY198" fmla="*/ 85560 h 3474328"/>
                  <a:gd name="connsiteX199" fmla="*/ 568446 w 3482881"/>
                  <a:gd name="connsiteY199" fmla="*/ 89522 h 3474328"/>
                  <a:gd name="connsiteX200" fmla="*/ 559082 w 3482881"/>
                  <a:gd name="connsiteY200" fmla="*/ 93844 h 3474328"/>
                  <a:gd name="connsiteX201" fmla="*/ 541074 w 3482881"/>
                  <a:gd name="connsiteY201" fmla="*/ 102128 h 3474328"/>
                  <a:gd name="connsiteX202" fmla="*/ 509740 w 3482881"/>
                  <a:gd name="connsiteY202" fmla="*/ 117254 h 3474328"/>
                  <a:gd name="connsiteX203" fmla="*/ 520905 w 3482881"/>
                  <a:gd name="connsiteY203" fmla="*/ 110411 h 3474328"/>
                  <a:gd name="connsiteX204" fmla="*/ 343705 w 3482881"/>
                  <a:gd name="connsiteY204" fmla="*/ 224223 h 3474328"/>
                  <a:gd name="connsiteX205" fmla="*/ 268791 w 3482881"/>
                  <a:gd name="connsiteY205" fmla="*/ 298056 h 3474328"/>
                  <a:gd name="connsiteX206" fmla="*/ 259787 w 3482881"/>
                  <a:gd name="connsiteY206" fmla="*/ 307780 h 3474328"/>
                  <a:gd name="connsiteX207" fmla="*/ 251143 w 3482881"/>
                  <a:gd name="connsiteY207" fmla="*/ 317505 h 3474328"/>
                  <a:gd name="connsiteX208" fmla="*/ 235296 w 3482881"/>
                  <a:gd name="connsiteY208" fmla="*/ 336953 h 3474328"/>
                  <a:gd name="connsiteX209" fmla="*/ 227733 w 3482881"/>
                  <a:gd name="connsiteY209" fmla="*/ 346318 h 3474328"/>
                  <a:gd name="connsiteX210" fmla="*/ 220890 w 3482881"/>
                  <a:gd name="connsiteY210" fmla="*/ 355682 h 3474328"/>
                  <a:gd name="connsiteX211" fmla="*/ 208284 w 3482881"/>
                  <a:gd name="connsiteY211" fmla="*/ 372970 h 3474328"/>
                  <a:gd name="connsiteX212" fmla="*/ 143815 w 3482881"/>
                  <a:gd name="connsiteY212" fmla="*/ 468773 h 3474328"/>
                  <a:gd name="connsiteX213" fmla="*/ 133370 w 3482881"/>
                  <a:gd name="connsiteY213" fmla="*/ 486061 h 3474328"/>
                  <a:gd name="connsiteX214" fmla="*/ 123646 w 3482881"/>
                  <a:gd name="connsiteY214" fmla="*/ 504069 h 3474328"/>
                  <a:gd name="connsiteX215" fmla="*/ 105638 w 3482881"/>
                  <a:gd name="connsiteY215" fmla="*/ 540085 h 3474328"/>
                  <a:gd name="connsiteX216" fmla="*/ 97714 w 3482881"/>
                  <a:gd name="connsiteY216" fmla="*/ 557373 h 3474328"/>
                  <a:gd name="connsiteX217" fmla="*/ 90871 w 3482881"/>
                  <a:gd name="connsiteY217" fmla="*/ 573940 h 3474328"/>
                  <a:gd name="connsiteX218" fmla="*/ 80066 w 3482881"/>
                  <a:gd name="connsiteY218" fmla="*/ 603474 h 3474328"/>
                  <a:gd name="connsiteX219" fmla="*/ 89070 w 3482881"/>
                  <a:gd name="connsiteY219" fmla="*/ 578623 h 3474328"/>
                  <a:gd name="connsiteX220" fmla="*/ 93392 w 3482881"/>
                  <a:gd name="connsiteY220" fmla="*/ 566737 h 3474328"/>
                  <a:gd name="connsiteX221" fmla="*/ 98434 w 3482881"/>
                  <a:gd name="connsiteY221" fmla="*/ 554492 h 3474328"/>
                  <a:gd name="connsiteX222" fmla="*/ 107438 w 3482881"/>
                  <a:gd name="connsiteY222" fmla="*/ 533242 h 3474328"/>
                  <a:gd name="connsiteX223" fmla="*/ 93392 w 3482881"/>
                  <a:gd name="connsiteY223" fmla="*/ 564936 h 3474328"/>
                  <a:gd name="connsiteX224" fmla="*/ 82947 w 3482881"/>
                  <a:gd name="connsiteY224" fmla="*/ 592669 h 3474328"/>
                  <a:gd name="connsiteX225" fmla="*/ 68901 w 3482881"/>
                  <a:gd name="connsiteY225" fmla="*/ 629045 h 3474328"/>
                  <a:gd name="connsiteX226" fmla="*/ 79706 w 3482881"/>
                  <a:gd name="connsiteY226" fmla="*/ 599512 h 3474328"/>
                  <a:gd name="connsiteX227" fmla="*/ 85108 w 3482881"/>
                  <a:gd name="connsiteY227" fmla="*/ 585826 h 3474328"/>
                  <a:gd name="connsiteX228" fmla="*/ 83668 w 3482881"/>
                  <a:gd name="connsiteY228" fmla="*/ 587266 h 3474328"/>
                  <a:gd name="connsiteX229" fmla="*/ 81867 w 3482881"/>
                  <a:gd name="connsiteY229" fmla="*/ 587266 h 3474328"/>
                  <a:gd name="connsiteX230" fmla="*/ 44050 w 3482881"/>
                  <a:gd name="connsiteY230" fmla="*/ 712963 h 3474328"/>
                  <a:gd name="connsiteX231" fmla="*/ 49452 w 3482881"/>
                  <a:gd name="connsiteY231" fmla="*/ 690633 h 3474328"/>
                  <a:gd name="connsiteX232" fmla="*/ 52333 w 3482881"/>
                  <a:gd name="connsiteY232" fmla="*/ 681989 h 3474328"/>
                  <a:gd name="connsiteX233" fmla="*/ 51973 w 3482881"/>
                  <a:gd name="connsiteY233" fmla="*/ 687031 h 3474328"/>
                  <a:gd name="connsiteX234" fmla="*/ 60257 w 3482881"/>
                  <a:gd name="connsiteY234" fmla="*/ 660379 h 3474328"/>
                  <a:gd name="connsiteX235" fmla="*/ 48012 w 3482881"/>
                  <a:gd name="connsiteY235" fmla="*/ 711883 h 3474328"/>
                  <a:gd name="connsiteX236" fmla="*/ 42249 w 3482881"/>
                  <a:gd name="connsiteY236" fmla="*/ 739975 h 3474328"/>
                  <a:gd name="connsiteX237" fmla="*/ 37207 w 3482881"/>
                  <a:gd name="connsiteY237" fmla="*/ 769148 h 3474328"/>
                  <a:gd name="connsiteX238" fmla="*/ 32885 w 3482881"/>
                  <a:gd name="connsiteY238" fmla="*/ 799042 h 3474328"/>
                  <a:gd name="connsiteX239" fmla="*/ 31084 w 3482881"/>
                  <a:gd name="connsiteY239" fmla="*/ 814169 h 3474328"/>
                  <a:gd name="connsiteX240" fmla="*/ 29283 w 3482881"/>
                  <a:gd name="connsiteY240" fmla="*/ 829296 h 3474328"/>
                  <a:gd name="connsiteX241" fmla="*/ 25321 w 3482881"/>
                  <a:gd name="connsiteY241" fmla="*/ 889083 h 3474328"/>
                  <a:gd name="connsiteX242" fmla="*/ 23881 w 3482881"/>
                  <a:gd name="connsiteY242" fmla="*/ 896646 h 3474328"/>
                  <a:gd name="connsiteX243" fmla="*/ 22800 w 3482881"/>
                  <a:gd name="connsiteY243" fmla="*/ 926900 h 3474328"/>
                  <a:gd name="connsiteX244" fmla="*/ 24241 w 3482881"/>
                  <a:gd name="connsiteY244" fmla="*/ 950670 h 3474328"/>
                  <a:gd name="connsiteX245" fmla="*/ 22080 w 3482881"/>
                  <a:gd name="connsiteY245" fmla="*/ 953552 h 3474328"/>
                  <a:gd name="connsiteX246" fmla="*/ 24961 w 3482881"/>
                  <a:gd name="connsiteY246" fmla="*/ 1217551 h 3474328"/>
                  <a:gd name="connsiteX247" fmla="*/ 20999 w 3482881"/>
                  <a:gd name="connsiteY247" fmla="*/ 1194500 h 3474328"/>
                  <a:gd name="connsiteX248" fmla="*/ 19199 w 3482881"/>
                  <a:gd name="connsiteY248" fmla="*/ 1055838 h 3474328"/>
                  <a:gd name="connsiteX249" fmla="*/ 17398 w 3482881"/>
                  <a:gd name="connsiteY249" fmla="*/ 1106621 h 3474328"/>
                  <a:gd name="connsiteX250" fmla="*/ 18838 w 3482881"/>
                  <a:gd name="connsiteY250" fmla="*/ 1162446 h 3474328"/>
                  <a:gd name="connsiteX251" fmla="*/ 18838 w 3482881"/>
                  <a:gd name="connsiteY251" fmla="*/ 1150200 h 3474328"/>
                  <a:gd name="connsiteX252" fmla="*/ 20279 w 3482881"/>
                  <a:gd name="connsiteY252" fmla="*/ 1512884 h 3474328"/>
                  <a:gd name="connsiteX253" fmla="*/ 25321 w 3482881"/>
                  <a:gd name="connsiteY253" fmla="*/ 1806056 h 3474328"/>
                  <a:gd name="connsiteX254" fmla="*/ 21720 w 3482881"/>
                  <a:gd name="connsiteY254" fmla="*/ 1830547 h 3474328"/>
                  <a:gd name="connsiteX255" fmla="*/ 21720 w 3482881"/>
                  <a:gd name="connsiteY255" fmla="*/ 1907982 h 3474328"/>
                  <a:gd name="connsiteX256" fmla="*/ 23160 w 3482881"/>
                  <a:gd name="connsiteY256" fmla="*/ 1943638 h 3474328"/>
                  <a:gd name="connsiteX257" fmla="*/ 23881 w 3482881"/>
                  <a:gd name="connsiteY257" fmla="*/ 1884572 h 3474328"/>
                  <a:gd name="connsiteX258" fmla="*/ 23881 w 3482881"/>
                  <a:gd name="connsiteY258" fmla="*/ 2004506 h 3474328"/>
                  <a:gd name="connsiteX259" fmla="*/ 23520 w 3482881"/>
                  <a:gd name="connsiteY259" fmla="*/ 1994061 h 3474328"/>
                  <a:gd name="connsiteX260" fmla="*/ 25321 w 3482881"/>
                  <a:gd name="connsiteY260" fmla="*/ 2065373 h 3474328"/>
                  <a:gd name="connsiteX261" fmla="*/ 24601 w 3482881"/>
                  <a:gd name="connsiteY261" fmla="*/ 2086623 h 3474328"/>
                  <a:gd name="connsiteX262" fmla="*/ 24601 w 3482881"/>
                  <a:gd name="connsiteY262" fmla="*/ 2103551 h 3474328"/>
                  <a:gd name="connsiteX263" fmla="*/ 24601 w 3482881"/>
                  <a:gd name="connsiteY263" fmla="*/ 2112915 h 3474328"/>
                  <a:gd name="connsiteX264" fmla="*/ 24601 w 3482881"/>
                  <a:gd name="connsiteY264" fmla="*/ 2122639 h 3474328"/>
                  <a:gd name="connsiteX265" fmla="*/ 24961 w 3482881"/>
                  <a:gd name="connsiteY265" fmla="*/ 2142808 h 3474328"/>
                  <a:gd name="connsiteX266" fmla="*/ 24961 w 3482881"/>
                  <a:gd name="connsiteY266" fmla="*/ 2152893 h 3474328"/>
                  <a:gd name="connsiteX267" fmla="*/ 25321 w 3482881"/>
                  <a:gd name="connsiteY267" fmla="*/ 2162977 h 3474328"/>
                  <a:gd name="connsiteX268" fmla="*/ 27482 w 3482881"/>
                  <a:gd name="connsiteY268" fmla="*/ 2197913 h 3474328"/>
                  <a:gd name="connsiteX269" fmla="*/ 29643 w 3482881"/>
                  <a:gd name="connsiteY269" fmla="*/ 2211599 h 3474328"/>
                  <a:gd name="connsiteX270" fmla="*/ 31804 w 3482881"/>
                  <a:gd name="connsiteY270" fmla="*/ 2225286 h 3474328"/>
                  <a:gd name="connsiteX271" fmla="*/ 33965 w 3482881"/>
                  <a:gd name="connsiteY271" fmla="*/ 2238972 h 3474328"/>
                  <a:gd name="connsiteX272" fmla="*/ 36486 w 3482881"/>
                  <a:gd name="connsiteY272" fmla="*/ 2252658 h 3474328"/>
                  <a:gd name="connsiteX273" fmla="*/ 35046 w 3482881"/>
                  <a:gd name="connsiteY273" fmla="*/ 2248336 h 3474328"/>
                  <a:gd name="connsiteX274" fmla="*/ 38287 w 3482881"/>
                  <a:gd name="connsiteY274" fmla="*/ 2268865 h 3474328"/>
                  <a:gd name="connsiteX275" fmla="*/ 40808 w 3482881"/>
                  <a:gd name="connsiteY275" fmla="*/ 2282912 h 3474328"/>
                  <a:gd name="connsiteX276" fmla="*/ 43329 w 3482881"/>
                  <a:gd name="connsiteY276" fmla="*/ 2296598 h 3474328"/>
                  <a:gd name="connsiteX277" fmla="*/ 46571 w 3482881"/>
                  <a:gd name="connsiteY277" fmla="*/ 2313886 h 3474328"/>
                  <a:gd name="connsiteX278" fmla="*/ 50172 w 3482881"/>
                  <a:gd name="connsiteY278" fmla="*/ 2328292 h 3474328"/>
                  <a:gd name="connsiteX279" fmla="*/ 51973 w 3482881"/>
                  <a:gd name="connsiteY279" fmla="*/ 2335135 h 3474328"/>
                  <a:gd name="connsiteX280" fmla="*/ 54134 w 3482881"/>
                  <a:gd name="connsiteY280" fmla="*/ 2341978 h 3474328"/>
                  <a:gd name="connsiteX281" fmla="*/ 63138 w 3482881"/>
                  <a:gd name="connsiteY281" fmla="*/ 2370431 h 3474328"/>
                  <a:gd name="connsiteX282" fmla="*/ 68541 w 3482881"/>
                  <a:gd name="connsiteY282" fmla="*/ 2385918 h 3474328"/>
                  <a:gd name="connsiteX283" fmla="*/ 74303 w 3482881"/>
                  <a:gd name="connsiteY283" fmla="*/ 2402486 h 3474328"/>
                  <a:gd name="connsiteX284" fmla="*/ 80786 w 3482881"/>
                  <a:gd name="connsiteY284" fmla="*/ 2420854 h 3474328"/>
                  <a:gd name="connsiteX285" fmla="*/ 88710 w 3482881"/>
                  <a:gd name="connsiteY285" fmla="*/ 2441023 h 3474328"/>
                  <a:gd name="connsiteX286" fmla="*/ 94472 w 3482881"/>
                  <a:gd name="connsiteY286" fmla="*/ 2458671 h 3474328"/>
                  <a:gd name="connsiteX287" fmla="*/ 108519 w 3482881"/>
                  <a:gd name="connsiteY287" fmla="*/ 2493967 h 3474328"/>
                  <a:gd name="connsiteX288" fmla="*/ 178030 w 3482881"/>
                  <a:gd name="connsiteY288" fmla="*/ 2612460 h 3474328"/>
                  <a:gd name="connsiteX289" fmla="*/ 197119 w 3482881"/>
                  <a:gd name="connsiteY289" fmla="*/ 2638032 h 3474328"/>
                  <a:gd name="connsiteX290" fmla="*/ 201801 w 3482881"/>
                  <a:gd name="connsiteY290" fmla="*/ 2644515 h 3474328"/>
                  <a:gd name="connsiteX291" fmla="*/ 206843 w 3482881"/>
                  <a:gd name="connsiteY291" fmla="*/ 2650638 h 3474328"/>
                  <a:gd name="connsiteX292" fmla="*/ 216928 w 3482881"/>
                  <a:gd name="connsiteY292" fmla="*/ 2663243 h 3474328"/>
                  <a:gd name="connsiteX293" fmla="*/ 227372 w 3482881"/>
                  <a:gd name="connsiteY293" fmla="*/ 2676209 h 3474328"/>
                  <a:gd name="connsiteX294" fmla="*/ 238537 w 3482881"/>
                  <a:gd name="connsiteY294" fmla="*/ 2689175 h 3474328"/>
                  <a:gd name="connsiteX295" fmla="*/ 249703 w 3482881"/>
                  <a:gd name="connsiteY295" fmla="*/ 2702501 h 3474328"/>
                  <a:gd name="connsiteX296" fmla="*/ 261588 w 3482881"/>
                  <a:gd name="connsiteY296" fmla="*/ 2716187 h 3474328"/>
                  <a:gd name="connsiteX297" fmla="*/ 254745 w 3482881"/>
                  <a:gd name="connsiteY297" fmla="*/ 2710064 h 3474328"/>
                  <a:gd name="connsiteX298" fmla="*/ 255105 w 3482881"/>
                  <a:gd name="connsiteY298" fmla="*/ 2711505 h 3474328"/>
                  <a:gd name="connsiteX299" fmla="*/ 264109 w 3482881"/>
                  <a:gd name="connsiteY299" fmla="*/ 2721589 h 3474328"/>
                  <a:gd name="connsiteX300" fmla="*/ 326777 w 3482881"/>
                  <a:gd name="connsiteY300" fmla="*/ 2781737 h 3474328"/>
                  <a:gd name="connsiteX301" fmla="*/ 326057 w 3482881"/>
                  <a:gd name="connsiteY301" fmla="*/ 2781737 h 3474328"/>
                  <a:gd name="connsiteX302" fmla="*/ 327137 w 3482881"/>
                  <a:gd name="connsiteY302" fmla="*/ 2781737 h 3474328"/>
                  <a:gd name="connsiteX303" fmla="*/ 342264 w 3482881"/>
                  <a:gd name="connsiteY303" fmla="*/ 2793982 h 3474328"/>
                  <a:gd name="connsiteX304" fmla="*/ 348027 w 3482881"/>
                  <a:gd name="connsiteY304" fmla="*/ 2798664 h 3474328"/>
                  <a:gd name="connsiteX305" fmla="*/ 353789 w 3482881"/>
                  <a:gd name="connsiteY305" fmla="*/ 2802986 h 3474328"/>
                  <a:gd name="connsiteX306" fmla="*/ 364955 w 3482881"/>
                  <a:gd name="connsiteY306" fmla="*/ 2811270 h 3474328"/>
                  <a:gd name="connsiteX307" fmla="*/ 376120 w 3482881"/>
                  <a:gd name="connsiteY307" fmla="*/ 2819554 h 3474328"/>
                  <a:gd name="connsiteX308" fmla="*/ 388365 w 3482881"/>
                  <a:gd name="connsiteY308" fmla="*/ 2827837 h 3474328"/>
                  <a:gd name="connsiteX309" fmla="*/ 418259 w 3482881"/>
                  <a:gd name="connsiteY309" fmla="*/ 2848007 h 3474328"/>
                  <a:gd name="connsiteX310" fmla="*/ 438068 w 3482881"/>
                  <a:gd name="connsiteY310" fmla="*/ 2860252 h 3474328"/>
                  <a:gd name="connsiteX311" fmla="*/ 449233 w 3482881"/>
                  <a:gd name="connsiteY311" fmla="*/ 2867095 h 3474328"/>
                  <a:gd name="connsiteX312" fmla="*/ 455355 w 3482881"/>
                  <a:gd name="connsiteY312" fmla="*/ 2870697 h 3474328"/>
                  <a:gd name="connsiteX313" fmla="*/ 461838 w 3482881"/>
                  <a:gd name="connsiteY313" fmla="*/ 2874298 h 3474328"/>
                  <a:gd name="connsiteX314" fmla="*/ 425822 w 3482881"/>
                  <a:gd name="connsiteY314" fmla="*/ 2850167 h 3474328"/>
                  <a:gd name="connsiteX315" fmla="*/ 418979 w 3482881"/>
                  <a:gd name="connsiteY315" fmla="*/ 2845845 h 3474328"/>
                  <a:gd name="connsiteX316" fmla="*/ 412136 w 3482881"/>
                  <a:gd name="connsiteY316" fmla="*/ 2841163 h 3474328"/>
                  <a:gd name="connsiteX317" fmla="*/ 398450 w 3482881"/>
                  <a:gd name="connsiteY317" fmla="*/ 2831799 h 3474328"/>
                  <a:gd name="connsiteX318" fmla="*/ 385844 w 3482881"/>
                  <a:gd name="connsiteY318" fmla="*/ 2823155 h 3474328"/>
                  <a:gd name="connsiteX319" fmla="*/ 375759 w 3482881"/>
                  <a:gd name="connsiteY319" fmla="*/ 2815592 h 3474328"/>
                  <a:gd name="connsiteX320" fmla="*/ 354510 w 3482881"/>
                  <a:gd name="connsiteY320" fmla="*/ 2801185 h 3474328"/>
                  <a:gd name="connsiteX321" fmla="*/ 338302 w 3482881"/>
                  <a:gd name="connsiteY321" fmla="*/ 2786059 h 3474328"/>
                  <a:gd name="connsiteX322" fmla="*/ 318494 w 3482881"/>
                  <a:gd name="connsiteY322" fmla="*/ 2769131 h 3474328"/>
                  <a:gd name="connsiteX323" fmla="*/ 286439 w 3482881"/>
                  <a:gd name="connsiteY323" fmla="*/ 2739237 h 3474328"/>
                  <a:gd name="connsiteX324" fmla="*/ 381162 w 3482881"/>
                  <a:gd name="connsiteY324" fmla="*/ 2818473 h 3474328"/>
                  <a:gd name="connsiteX325" fmla="*/ 397009 w 3482881"/>
                  <a:gd name="connsiteY325" fmla="*/ 2829998 h 3474328"/>
                  <a:gd name="connsiteX326" fmla="*/ 413216 w 3482881"/>
                  <a:gd name="connsiteY326" fmla="*/ 2841163 h 3474328"/>
                  <a:gd name="connsiteX327" fmla="*/ 421500 w 3482881"/>
                  <a:gd name="connsiteY327" fmla="*/ 2846926 h 3474328"/>
                  <a:gd name="connsiteX328" fmla="*/ 429784 w 3482881"/>
                  <a:gd name="connsiteY328" fmla="*/ 2852329 h 3474328"/>
                  <a:gd name="connsiteX329" fmla="*/ 446351 w 3482881"/>
                  <a:gd name="connsiteY329" fmla="*/ 2862773 h 3474328"/>
                  <a:gd name="connsiteX330" fmla="*/ 478766 w 3482881"/>
                  <a:gd name="connsiteY330" fmla="*/ 2881502 h 3474328"/>
                  <a:gd name="connsiteX331" fmla="*/ 493893 w 3482881"/>
                  <a:gd name="connsiteY331" fmla="*/ 2890146 h 3474328"/>
                  <a:gd name="connsiteX332" fmla="*/ 508659 w 3482881"/>
                  <a:gd name="connsiteY332" fmla="*/ 2897349 h 3474328"/>
                  <a:gd name="connsiteX333" fmla="*/ 413576 w 3482881"/>
                  <a:gd name="connsiteY333" fmla="*/ 2837202 h 3474328"/>
                  <a:gd name="connsiteX334" fmla="*/ 384763 w 3482881"/>
                  <a:gd name="connsiteY334" fmla="*/ 2816312 h 3474328"/>
                  <a:gd name="connsiteX335" fmla="*/ 355950 w 3482881"/>
                  <a:gd name="connsiteY335" fmla="*/ 2793262 h 3474328"/>
                  <a:gd name="connsiteX336" fmla="*/ 327858 w 3482881"/>
                  <a:gd name="connsiteY336" fmla="*/ 2768771 h 3474328"/>
                  <a:gd name="connsiteX337" fmla="*/ 314172 w 3482881"/>
                  <a:gd name="connsiteY337" fmla="*/ 2756165 h 3474328"/>
                  <a:gd name="connsiteX338" fmla="*/ 300846 w 3482881"/>
                  <a:gd name="connsiteY338" fmla="*/ 2743559 h 3474328"/>
                  <a:gd name="connsiteX339" fmla="*/ 315972 w 3482881"/>
                  <a:gd name="connsiteY339" fmla="*/ 2758686 h 3474328"/>
                  <a:gd name="connsiteX340" fmla="*/ 323536 w 3482881"/>
                  <a:gd name="connsiteY340" fmla="*/ 2766250 h 3474328"/>
                  <a:gd name="connsiteX341" fmla="*/ 331459 w 3482881"/>
                  <a:gd name="connsiteY341" fmla="*/ 2773453 h 3474328"/>
                  <a:gd name="connsiteX342" fmla="*/ 321735 w 3482881"/>
                  <a:gd name="connsiteY342" fmla="*/ 2765169 h 3474328"/>
                  <a:gd name="connsiteX343" fmla="*/ 312371 w 3482881"/>
                  <a:gd name="connsiteY343" fmla="*/ 2756525 h 3474328"/>
                  <a:gd name="connsiteX344" fmla="*/ 294003 w 3482881"/>
                  <a:gd name="connsiteY344" fmla="*/ 2738877 h 3474328"/>
                  <a:gd name="connsiteX345" fmla="*/ 311290 w 3482881"/>
                  <a:gd name="connsiteY345" fmla="*/ 2756525 h 3474328"/>
                  <a:gd name="connsiteX346" fmla="*/ 319934 w 3482881"/>
                  <a:gd name="connsiteY346" fmla="*/ 2765529 h 3474328"/>
                  <a:gd name="connsiteX347" fmla="*/ 328938 w 3482881"/>
                  <a:gd name="connsiteY347" fmla="*/ 2774173 h 3474328"/>
                  <a:gd name="connsiteX348" fmla="*/ 322095 w 3482881"/>
                  <a:gd name="connsiteY348" fmla="*/ 2768411 h 3474328"/>
                  <a:gd name="connsiteX349" fmla="*/ 315612 w 3482881"/>
                  <a:gd name="connsiteY349" fmla="*/ 2762288 h 3474328"/>
                  <a:gd name="connsiteX350" fmla="*/ 303007 w 3482881"/>
                  <a:gd name="connsiteY350" fmla="*/ 2750402 h 3474328"/>
                  <a:gd name="connsiteX351" fmla="*/ 290761 w 3482881"/>
                  <a:gd name="connsiteY351" fmla="*/ 2738877 h 3474328"/>
                  <a:gd name="connsiteX352" fmla="*/ 279236 w 3482881"/>
                  <a:gd name="connsiteY352" fmla="*/ 2726992 h 3474328"/>
                  <a:gd name="connsiteX353" fmla="*/ 268071 w 3482881"/>
                  <a:gd name="connsiteY353" fmla="*/ 2715107 h 3474328"/>
                  <a:gd name="connsiteX354" fmla="*/ 256906 w 3482881"/>
                  <a:gd name="connsiteY354" fmla="*/ 2703221 h 3474328"/>
                  <a:gd name="connsiteX355" fmla="*/ 235656 w 3482881"/>
                  <a:gd name="connsiteY355" fmla="*/ 2678730 h 3474328"/>
                  <a:gd name="connsiteX356" fmla="*/ 256546 w 3482881"/>
                  <a:gd name="connsiteY356" fmla="*/ 2703221 h 3474328"/>
                  <a:gd name="connsiteX357" fmla="*/ 260507 w 3482881"/>
                  <a:gd name="connsiteY357" fmla="*/ 2707903 h 3474328"/>
                  <a:gd name="connsiteX358" fmla="*/ 263749 w 3482881"/>
                  <a:gd name="connsiteY358" fmla="*/ 2711865 h 3474328"/>
                  <a:gd name="connsiteX359" fmla="*/ 268791 w 3482881"/>
                  <a:gd name="connsiteY359" fmla="*/ 2717628 h 3474328"/>
                  <a:gd name="connsiteX360" fmla="*/ 261948 w 3482881"/>
                  <a:gd name="connsiteY360" fmla="*/ 2711865 h 3474328"/>
                  <a:gd name="connsiteX361" fmla="*/ 239978 w 3482881"/>
                  <a:gd name="connsiteY361" fmla="*/ 2685933 h 3474328"/>
                  <a:gd name="connsiteX362" fmla="*/ 232055 w 3482881"/>
                  <a:gd name="connsiteY362" fmla="*/ 2676929 h 3474328"/>
                  <a:gd name="connsiteX363" fmla="*/ 225572 w 3482881"/>
                  <a:gd name="connsiteY363" fmla="*/ 2669006 h 3474328"/>
                  <a:gd name="connsiteX364" fmla="*/ 212606 w 3482881"/>
                  <a:gd name="connsiteY364" fmla="*/ 2653879 h 3474328"/>
                  <a:gd name="connsiteX365" fmla="*/ 205042 w 3482881"/>
                  <a:gd name="connsiteY365" fmla="*/ 2644875 h 3474328"/>
                  <a:gd name="connsiteX366" fmla="*/ 196398 w 3482881"/>
                  <a:gd name="connsiteY366" fmla="*/ 2632990 h 3474328"/>
                  <a:gd name="connsiteX367" fmla="*/ 201801 w 3482881"/>
                  <a:gd name="connsiteY367" fmla="*/ 2640553 h 3474328"/>
                  <a:gd name="connsiteX368" fmla="*/ 207203 w 3482881"/>
                  <a:gd name="connsiteY368" fmla="*/ 2648116 h 3474328"/>
                  <a:gd name="connsiteX369" fmla="*/ 216928 w 3482881"/>
                  <a:gd name="connsiteY369" fmla="*/ 2660722 h 3474328"/>
                  <a:gd name="connsiteX370" fmla="*/ 216928 w 3482881"/>
                  <a:gd name="connsiteY370" fmla="*/ 2662163 h 3474328"/>
                  <a:gd name="connsiteX371" fmla="*/ 162543 w 3482881"/>
                  <a:gd name="connsiteY371" fmla="*/ 2582207 h 3474328"/>
                  <a:gd name="connsiteX372" fmla="*/ 157141 w 3482881"/>
                  <a:gd name="connsiteY372" fmla="*/ 2573923 h 3474328"/>
                  <a:gd name="connsiteX373" fmla="*/ 152098 w 3482881"/>
                  <a:gd name="connsiteY373" fmla="*/ 2565279 h 3474328"/>
                  <a:gd name="connsiteX374" fmla="*/ 142014 w 3482881"/>
                  <a:gd name="connsiteY374" fmla="*/ 2547271 h 3474328"/>
                  <a:gd name="connsiteX375" fmla="*/ 136611 w 3482881"/>
                  <a:gd name="connsiteY375" fmla="*/ 2537546 h 3474328"/>
                  <a:gd name="connsiteX376" fmla="*/ 131209 w 3482881"/>
                  <a:gd name="connsiteY376" fmla="*/ 2526742 h 3474328"/>
                  <a:gd name="connsiteX377" fmla="*/ 119684 w 3482881"/>
                  <a:gd name="connsiteY377" fmla="*/ 2502611 h 3474328"/>
                  <a:gd name="connsiteX378" fmla="*/ 118243 w 3482881"/>
                  <a:gd name="connsiteY378" fmla="*/ 2501890 h 3474328"/>
                  <a:gd name="connsiteX379" fmla="*/ 113561 w 3482881"/>
                  <a:gd name="connsiteY379" fmla="*/ 2493247 h 3474328"/>
                  <a:gd name="connsiteX380" fmla="*/ 98794 w 3482881"/>
                  <a:gd name="connsiteY380" fmla="*/ 2461192 h 3474328"/>
                  <a:gd name="connsiteX381" fmla="*/ 84028 w 3482881"/>
                  <a:gd name="connsiteY381" fmla="*/ 2424816 h 3474328"/>
                  <a:gd name="connsiteX382" fmla="*/ 78625 w 3482881"/>
                  <a:gd name="connsiteY382" fmla="*/ 2410769 h 3474328"/>
                  <a:gd name="connsiteX383" fmla="*/ 75384 w 3482881"/>
                  <a:gd name="connsiteY383" fmla="*/ 2402846 h 3474328"/>
                  <a:gd name="connsiteX384" fmla="*/ 81146 w 3482881"/>
                  <a:gd name="connsiteY384" fmla="*/ 2420134 h 3474328"/>
                  <a:gd name="connsiteX385" fmla="*/ 87629 w 3482881"/>
                  <a:gd name="connsiteY385" fmla="*/ 2437061 h 3474328"/>
                  <a:gd name="connsiteX386" fmla="*/ 80066 w 3482881"/>
                  <a:gd name="connsiteY386" fmla="*/ 2419413 h 3474328"/>
                  <a:gd name="connsiteX387" fmla="*/ 73583 w 3482881"/>
                  <a:gd name="connsiteY387" fmla="*/ 2401405 h 3474328"/>
                  <a:gd name="connsiteX388" fmla="*/ 67100 w 3482881"/>
                  <a:gd name="connsiteY388" fmla="*/ 2383397 h 3474328"/>
                  <a:gd name="connsiteX389" fmla="*/ 64219 w 3482881"/>
                  <a:gd name="connsiteY389" fmla="*/ 2374393 h 3474328"/>
                  <a:gd name="connsiteX390" fmla="*/ 61338 w 3482881"/>
                  <a:gd name="connsiteY390" fmla="*/ 2365029 h 3474328"/>
                  <a:gd name="connsiteX391" fmla="*/ 61338 w 3482881"/>
                  <a:gd name="connsiteY391" fmla="*/ 2356024 h 3474328"/>
                  <a:gd name="connsiteX392" fmla="*/ 63859 w 3482881"/>
                  <a:gd name="connsiteY392" fmla="*/ 2361787 h 3474328"/>
                  <a:gd name="connsiteX393" fmla="*/ 60977 w 3482881"/>
                  <a:gd name="connsiteY393" fmla="*/ 2349542 h 3474328"/>
                  <a:gd name="connsiteX394" fmla="*/ 57736 w 3482881"/>
                  <a:gd name="connsiteY394" fmla="*/ 2337296 h 3474328"/>
                  <a:gd name="connsiteX395" fmla="*/ 54134 w 3482881"/>
                  <a:gd name="connsiteY395" fmla="*/ 2320008 h 3474328"/>
                  <a:gd name="connsiteX396" fmla="*/ 50172 w 3482881"/>
                  <a:gd name="connsiteY396" fmla="*/ 2303081 h 3474328"/>
                  <a:gd name="connsiteX397" fmla="*/ 46931 w 3482881"/>
                  <a:gd name="connsiteY397" fmla="*/ 2287954 h 3474328"/>
                  <a:gd name="connsiteX398" fmla="*/ 42249 w 3482881"/>
                  <a:gd name="connsiteY398" fmla="*/ 2263103 h 3474328"/>
                  <a:gd name="connsiteX399" fmla="*/ 35766 w 3482881"/>
                  <a:gd name="connsiteY399" fmla="*/ 2226366 h 3474328"/>
                  <a:gd name="connsiteX400" fmla="*/ 31084 w 3482881"/>
                  <a:gd name="connsiteY400" fmla="*/ 2193231 h 3474328"/>
                  <a:gd name="connsiteX401" fmla="*/ 29283 w 3482881"/>
                  <a:gd name="connsiteY401" fmla="*/ 2172702 h 3474328"/>
                  <a:gd name="connsiteX402" fmla="*/ 28203 w 3482881"/>
                  <a:gd name="connsiteY402" fmla="*/ 2160456 h 3474328"/>
                  <a:gd name="connsiteX403" fmla="*/ 27842 w 3482881"/>
                  <a:gd name="connsiteY403" fmla="*/ 2146770 h 3474328"/>
                  <a:gd name="connsiteX404" fmla="*/ 28923 w 3482881"/>
                  <a:gd name="connsiteY404" fmla="*/ 2157935 h 3474328"/>
                  <a:gd name="connsiteX405" fmla="*/ 30364 w 3482881"/>
                  <a:gd name="connsiteY405" fmla="*/ 2172342 h 3474328"/>
                  <a:gd name="connsiteX406" fmla="*/ 34325 w 3482881"/>
                  <a:gd name="connsiteY406" fmla="*/ 2207998 h 3474328"/>
                  <a:gd name="connsiteX407" fmla="*/ 40448 w 3482881"/>
                  <a:gd name="connsiteY407" fmla="*/ 2250497 h 3474328"/>
                  <a:gd name="connsiteX408" fmla="*/ 49092 w 3482881"/>
                  <a:gd name="connsiteY408" fmla="*/ 2296238 h 3474328"/>
                  <a:gd name="connsiteX409" fmla="*/ 42969 w 3482881"/>
                  <a:gd name="connsiteY409" fmla="*/ 2258421 h 3474328"/>
                  <a:gd name="connsiteX410" fmla="*/ 48012 w 3482881"/>
                  <a:gd name="connsiteY410" fmla="*/ 2283992 h 3474328"/>
                  <a:gd name="connsiteX411" fmla="*/ 49812 w 3482881"/>
                  <a:gd name="connsiteY411" fmla="*/ 2292996 h 3474328"/>
                  <a:gd name="connsiteX412" fmla="*/ 51973 w 3482881"/>
                  <a:gd name="connsiteY412" fmla="*/ 2302720 h 3474328"/>
                  <a:gd name="connsiteX413" fmla="*/ 57016 w 3482881"/>
                  <a:gd name="connsiteY413" fmla="*/ 2323610 h 3474328"/>
                  <a:gd name="connsiteX414" fmla="*/ 80786 w 3482881"/>
                  <a:gd name="connsiteY414" fmla="*/ 2404286 h 3474328"/>
                  <a:gd name="connsiteX415" fmla="*/ 77545 w 3482881"/>
                  <a:gd name="connsiteY415" fmla="*/ 2398884 h 3474328"/>
                  <a:gd name="connsiteX416" fmla="*/ 83307 w 3482881"/>
                  <a:gd name="connsiteY416" fmla="*/ 2416172 h 3474328"/>
                  <a:gd name="connsiteX417" fmla="*/ 90511 w 3482881"/>
                  <a:gd name="connsiteY417" fmla="*/ 2434900 h 3474328"/>
                  <a:gd name="connsiteX418" fmla="*/ 102756 w 3482881"/>
                  <a:gd name="connsiteY418" fmla="*/ 2466955 h 3474328"/>
                  <a:gd name="connsiteX419" fmla="*/ 99875 w 3482881"/>
                  <a:gd name="connsiteY419" fmla="*/ 2456150 h 3474328"/>
                  <a:gd name="connsiteX420" fmla="*/ 100595 w 3482881"/>
                  <a:gd name="connsiteY420" fmla="*/ 2456870 h 3474328"/>
                  <a:gd name="connsiteX421" fmla="*/ 111400 w 3482881"/>
                  <a:gd name="connsiteY421" fmla="*/ 2478840 h 3474328"/>
                  <a:gd name="connsiteX422" fmla="*/ 89430 w 3482881"/>
                  <a:gd name="connsiteY422" fmla="*/ 2426616 h 3474328"/>
                  <a:gd name="connsiteX423" fmla="*/ 80426 w 3482881"/>
                  <a:gd name="connsiteY423" fmla="*/ 2400685 h 3474328"/>
                  <a:gd name="connsiteX424" fmla="*/ 68901 w 3482881"/>
                  <a:gd name="connsiteY424" fmla="*/ 2362868 h 3474328"/>
                  <a:gd name="connsiteX425" fmla="*/ 72503 w 3482881"/>
                  <a:gd name="connsiteY425" fmla="*/ 2375113 h 3474328"/>
                  <a:gd name="connsiteX426" fmla="*/ 76104 w 3482881"/>
                  <a:gd name="connsiteY426" fmla="*/ 2386278 h 3474328"/>
                  <a:gd name="connsiteX427" fmla="*/ 82947 w 3482881"/>
                  <a:gd name="connsiteY427" fmla="*/ 2406447 h 3474328"/>
                  <a:gd name="connsiteX428" fmla="*/ 95553 w 3482881"/>
                  <a:gd name="connsiteY428" fmla="*/ 2438862 h 3474328"/>
                  <a:gd name="connsiteX429" fmla="*/ 117163 w 3482881"/>
                  <a:gd name="connsiteY429" fmla="*/ 2484242 h 3474328"/>
                  <a:gd name="connsiteX430" fmla="*/ 122205 w 3482881"/>
                  <a:gd name="connsiteY430" fmla="*/ 2493967 h 3474328"/>
                  <a:gd name="connsiteX431" fmla="*/ 127607 w 3482881"/>
                  <a:gd name="connsiteY431" fmla="*/ 2503691 h 3474328"/>
                  <a:gd name="connsiteX432" fmla="*/ 139493 w 3482881"/>
                  <a:gd name="connsiteY432" fmla="*/ 2525301 h 3474328"/>
                  <a:gd name="connsiteX433" fmla="*/ 154620 w 3482881"/>
                  <a:gd name="connsiteY433" fmla="*/ 2551593 h 3474328"/>
                  <a:gd name="connsiteX434" fmla="*/ 163984 w 3482881"/>
                  <a:gd name="connsiteY434" fmla="*/ 2567800 h 3474328"/>
                  <a:gd name="connsiteX435" fmla="*/ 175149 w 3482881"/>
                  <a:gd name="connsiteY435" fmla="*/ 2585808 h 3474328"/>
                  <a:gd name="connsiteX436" fmla="*/ 186674 w 3482881"/>
                  <a:gd name="connsiteY436" fmla="*/ 2609579 h 3474328"/>
                  <a:gd name="connsiteX437" fmla="*/ 250063 w 3482881"/>
                  <a:gd name="connsiteY437" fmla="*/ 2689895 h 3474328"/>
                  <a:gd name="connsiteX438" fmla="*/ 238898 w 3482881"/>
                  <a:gd name="connsiteY438" fmla="*/ 2673328 h 3474328"/>
                  <a:gd name="connsiteX439" fmla="*/ 255105 w 3482881"/>
                  <a:gd name="connsiteY439" fmla="*/ 2691696 h 3474328"/>
                  <a:gd name="connsiteX440" fmla="*/ 262308 w 3482881"/>
                  <a:gd name="connsiteY440" fmla="*/ 2699980 h 3474328"/>
                  <a:gd name="connsiteX441" fmla="*/ 265550 w 3482881"/>
                  <a:gd name="connsiteY441" fmla="*/ 2703942 h 3474328"/>
                  <a:gd name="connsiteX442" fmla="*/ 269151 w 3482881"/>
                  <a:gd name="connsiteY442" fmla="*/ 2707903 h 3474328"/>
                  <a:gd name="connsiteX443" fmla="*/ 295083 w 3482881"/>
                  <a:gd name="connsiteY443" fmla="*/ 2736716 h 3474328"/>
                  <a:gd name="connsiteX444" fmla="*/ 323896 w 3482881"/>
                  <a:gd name="connsiteY444" fmla="*/ 2765529 h 3474328"/>
                  <a:gd name="connsiteX445" fmla="*/ 342264 w 3482881"/>
                  <a:gd name="connsiteY445" fmla="*/ 2781377 h 3474328"/>
                  <a:gd name="connsiteX446" fmla="*/ 364234 w 3482881"/>
                  <a:gd name="connsiteY446" fmla="*/ 2799024 h 3474328"/>
                  <a:gd name="connsiteX447" fmla="*/ 321375 w 3482881"/>
                  <a:gd name="connsiteY447" fmla="*/ 2761207 h 3474328"/>
                  <a:gd name="connsiteX448" fmla="*/ 325337 w 3482881"/>
                  <a:gd name="connsiteY448" fmla="*/ 2764809 h 3474328"/>
                  <a:gd name="connsiteX449" fmla="*/ 329298 w 3482881"/>
                  <a:gd name="connsiteY449" fmla="*/ 2768050 h 3474328"/>
                  <a:gd name="connsiteX450" fmla="*/ 336862 w 3482881"/>
                  <a:gd name="connsiteY450" fmla="*/ 2774533 h 3474328"/>
                  <a:gd name="connsiteX451" fmla="*/ 350908 w 3482881"/>
                  <a:gd name="connsiteY451" fmla="*/ 2786779 h 3474328"/>
                  <a:gd name="connsiteX452" fmla="*/ 357751 w 3482881"/>
                  <a:gd name="connsiteY452" fmla="*/ 2792541 h 3474328"/>
                  <a:gd name="connsiteX453" fmla="*/ 364594 w 3482881"/>
                  <a:gd name="connsiteY453" fmla="*/ 2797944 h 3474328"/>
                  <a:gd name="connsiteX454" fmla="*/ 377200 w 3482881"/>
                  <a:gd name="connsiteY454" fmla="*/ 2808028 h 3474328"/>
                  <a:gd name="connsiteX455" fmla="*/ 389085 w 3482881"/>
                  <a:gd name="connsiteY455" fmla="*/ 2817753 h 3474328"/>
                  <a:gd name="connsiteX456" fmla="*/ 400971 w 3482881"/>
                  <a:gd name="connsiteY456" fmla="*/ 2826397 h 3474328"/>
                  <a:gd name="connsiteX457" fmla="*/ 423301 w 3482881"/>
                  <a:gd name="connsiteY457" fmla="*/ 2843325 h 3474328"/>
                  <a:gd name="connsiteX458" fmla="*/ 445991 w 3482881"/>
                  <a:gd name="connsiteY458" fmla="*/ 2858811 h 3474328"/>
                  <a:gd name="connsiteX459" fmla="*/ 457516 w 3482881"/>
                  <a:gd name="connsiteY459" fmla="*/ 2866735 h 3474328"/>
                  <a:gd name="connsiteX460" fmla="*/ 469762 w 3482881"/>
                  <a:gd name="connsiteY460" fmla="*/ 2874298 h 3474328"/>
                  <a:gd name="connsiteX461" fmla="*/ 496054 w 3482881"/>
                  <a:gd name="connsiteY461" fmla="*/ 2890506 h 3474328"/>
                  <a:gd name="connsiteX462" fmla="*/ 526668 w 3482881"/>
                  <a:gd name="connsiteY462" fmla="*/ 2907073 h 3474328"/>
                  <a:gd name="connsiteX463" fmla="*/ 535311 w 3482881"/>
                  <a:gd name="connsiteY463" fmla="*/ 2909594 h 3474328"/>
                  <a:gd name="connsiteX464" fmla="*/ 564124 w 3482881"/>
                  <a:gd name="connsiteY464" fmla="*/ 2920399 h 3474328"/>
                  <a:gd name="connsiteX465" fmla="*/ 540714 w 3482881"/>
                  <a:gd name="connsiteY465" fmla="*/ 2913196 h 3474328"/>
                  <a:gd name="connsiteX466" fmla="*/ 588976 w 3482881"/>
                  <a:gd name="connsiteY466" fmla="*/ 2934085 h 3474328"/>
                  <a:gd name="connsiteX467" fmla="*/ 613467 w 3482881"/>
                  <a:gd name="connsiteY467" fmla="*/ 2943089 h 3474328"/>
                  <a:gd name="connsiteX468" fmla="*/ 636157 w 3482881"/>
                  <a:gd name="connsiteY468" fmla="*/ 2950293 h 3474328"/>
                  <a:gd name="connsiteX469" fmla="*/ 626793 w 3482881"/>
                  <a:gd name="connsiteY469" fmla="*/ 2945611 h 3474328"/>
                  <a:gd name="connsiteX470" fmla="*/ 655246 w 3482881"/>
                  <a:gd name="connsiteY470" fmla="*/ 2954255 h 3474328"/>
                  <a:gd name="connsiteX471" fmla="*/ 676135 w 3482881"/>
                  <a:gd name="connsiteY471" fmla="*/ 2959297 h 3474328"/>
                  <a:gd name="connsiteX472" fmla="*/ 680817 w 3482881"/>
                  <a:gd name="connsiteY472" fmla="*/ 2961458 h 3474328"/>
                  <a:gd name="connsiteX473" fmla="*/ 662449 w 3482881"/>
                  <a:gd name="connsiteY473" fmla="*/ 2956776 h 3474328"/>
                  <a:gd name="connsiteX474" fmla="*/ 652364 w 3482881"/>
                  <a:gd name="connsiteY474" fmla="*/ 2954255 h 3474328"/>
                  <a:gd name="connsiteX475" fmla="*/ 643720 w 3482881"/>
                  <a:gd name="connsiteY475" fmla="*/ 2951373 h 3474328"/>
                  <a:gd name="connsiteX476" fmla="*/ 720435 w 3482881"/>
                  <a:gd name="connsiteY476" fmla="*/ 2972623 h 3474328"/>
                  <a:gd name="connsiteX477" fmla="*/ 707469 w 3482881"/>
                  <a:gd name="connsiteY477" fmla="*/ 2970822 h 3474328"/>
                  <a:gd name="connsiteX478" fmla="*/ 692702 w 3482881"/>
                  <a:gd name="connsiteY478" fmla="*/ 2967941 h 3474328"/>
                  <a:gd name="connsiteX479" fmla="*/ 674334 w 3482881"/>
                  <a:gd name="connsiteY479" fmla="*/ 2963259 h 3474328"/>
                  <a:gd name="connsiteX480" fmla="*/ 653445 w 3482881"/>
                  <a:gd name="connsiteY480" fmla="*/ 2957856 h 3474328"/>
                  <a:gd name="connsiteX481" fmla="*/ 631835 w 3482881"/>
                  <a:gd name="connsiteY481" fmla="*/ 2951013 h 3474328"/>
                  <a:gd name="connsiteX482" fmla="*/ 610225 w 3482881"/>
                  <a:gd name="connsiteY482" fmla="*/ 2944170 h 3474328"/>
                  <a:gd name="connsiteX483" fmla="*/ 590416 w 3482881"/>
                  <a:gd name="connsiteY483" fmla="*/ 2936606 h 3474328"/>
                  <a:gd name="connsiteX484" fmla="*/ 607344 w 3482881"/>
                  <a:gd name="connsiteY484" fmla="*/ 2943450 h 3474328"/>
                  <a:gd name="connsiteX485" fmla="*/ 615988 w 3482881"/>
                  <a:gd name="connsiteY485" fmla="*/ 2946691 h 3474328"/>
                  <a:gd name="connsiteX486" fmla="*/ 624632 w 3482881"/>
                  <a:gd name="connsiteY486" fmla="*/ 2949572 h 3474328"/>
                  <a:gd name="connsiteX487" fmla="*/ 609505 w 3482881"/>
                  <a:gd name="connsiteY487" fmla="*/ 2944890 h 3474328"/>
                  <a:gd name="connsiteX488" fmla="*/ 597259 w 3482881"/>
                  <a:gd name="connsiteY488" fmla="*/ 2940208 h 3474328"/>
                  <a:gd name="connsiteX489" fmla="*/ 583213 w 3482881"/>
                  <a:gd name="connsiteY489" fmla="*/ 2934446 h 3474328"/>
                  <a:gd name="connsiteX490" fmla="*/ 563044 w 3482881"/>
                  <a:gd name="connsiteY490" fmla="*/ 2925802 h 3474328"/>
                  <a:gd name="connsiteX491" fmla="*/ 581052 w 3482881"/>
                  <a:gd name="connsiteY491" fmla="*/ 2934446 h 3474328"/>
                  <a:gd name="connsiteX492" fmla="*/ 588615 w 3482881"/>
                  <a:gd name="connsiteY492" fmla="*/ 2938407 h 3474328"/>
                  <a:gd name="connsiteX493" fmla="*/ 583573 w 3482881"/>
                  <a:gd name="connsiteY493" fmla="*/ 2938407 h 3474328"/>
                  <a:gd name="connsiteX494" fmla="*/ 582133 w 3482881"/>
                  <a:gd name="connsiteY494" fmla="*/ 2937327 h 3474328"/>
                  <a:gd name="connsiteX495" fmla="*/ 549358 w 3482881"/>
                  <a:gd name="connsiteY495" fmla="*/ 2923280 h 3474328"/>
                  <a:gd name="connsiteX496" fmla="*/ 540714 w 3482881"/>
                  <a:gd name="connsiteY496" fmla="*/ 2920399 h 3474328"/>
                  <a:gd name="connsiteX497" fmla="*/ 595098 w 3482881"/>
                  <a:gd name="connsiteY497" fmla="*/ 2945971 h 3474328"/>
                  <a:gd name="connsiteX498" fmla="*/ 637237 w 3482881"/>
                  <a:gd name="connsiteY498" fmla="*/ 2960737 h 3474328"/>
                  <a:gd name="connsiteX499" fmla="*/ 785624 w 3482881"/>
                  <a:gd name="connsiteY499" fmla="*/ 2989190 h 3474328"/>
                  <a:gd name="connsiteX500" fmla="*/ 827763 w 3482881"/>
                  <a:gd name="connsiteY500" fmla="*/ 2994232 h 3474328"/>
                  <a:gd name="connsiteX501" fmla="*/ 861979 w 3482881"/>
                  <a:gd name="connsiteY501" fmla="*/ 2997114 h 3474328"/>
                  <a:gd name="connsiteX502" fmla="*/ 869902 w 3482881"/>
                  <a:gd name="connsiteY502" fmla="*/ 2997834 h 3474328"/>
                  <a:gd name="connsiteX503" fmla="*/ 877826 w 3482881"/>
                  <a:gd name="connsiteY503" fmla="*/ 2998194 h 3474328"/>
                  <a:gd name="connsiteX504" fmla="*/ 893313 w 3482881"/>
                  <a:gd name="connsiteY504" fmla="*/ 2998915 h 3474328"/>
                  <a:gd name="connsiteX505" fmla="*/ 927168 w 3482881"/>
                  <a:gd name="connsiteY505" fmla="*/ 3000355 h 3474328"/>
                  <a:gd name="connsiteX506" fmla="*/ 940854 w 3482881"/>
                  <a:gd name="connsiteY506" fmla="*/ 2998554 h 3474328"/>
                  <a:gd name="connsiteX507" fmla="*/ 1015768 w 3482881"/>
                  <a:gd name="connsiteY507" fmla="*/ 3001436 h 3474328"/>
                  <a:gd name="connsiteX508" fmla="*/ 993798 w 3482881"/>
                  <a:gd name="connsiteY508" fmla="*/ 3001076 h 3474328"/>
                  <a:gd name="connsiteX509" fmla="*/ 985515 w 3482881"/>
                  <a:gd name="connsiteY509" fmla="*/ 3001796 h 3474328"/>
                  <a:gd name="connsiteX510" fmla="*/ 982633 w 3482881"/>
                  <a:gd name="connsiteY510" fmla="*/ 3001796 h 3474328"/>
                  <a:gd name="connsiteX511" fmla="*/ 1086000 w 3482881"/>
                  <a:gd name="connsiteY511" fmla="*/ 3000715 h 3474328"/>
                  <a:gd name="connsiteX512" fmla="*/ 1063310 w 3482881"/>
                  <a:gd name="connsiteY512" fmla="*/ 3007198 h 3474328"/>
                  <a:gd name="connsiteX513" fmla="*/ 1168837 w 3482881"/>
                  <a:gd name="connsiteY513" fmla="*/ 3006118 h 3474328"/>
                  <a:gd name="connsiteX514" fmla="*/ 1190447 w 3482881"/>
                  <a:gd name="connsiteY514" fmla="*/ 3004317 h 3474328"/>
                  <a:gd name="connsiteX515" fmla="*/ 1312542 w 3482881"/>
                  <a:gd name="connsiteY515" fmla="*/ 3004317 h 3474328"/>
                  <a:gd name="connsiteX516" fmla="*/ 1309661 w 3482881"/>
                  <a:gd name="connsiteY516" fmla="*/ 3004317 h 3474328"/>
                  <a:gd name="connsiteX517" fmla="*/ 1446522 w 3482881"/>
                  <a:gd name="connsiteY517" fmla="*/ 3004317 h 3474328"/>
                  <a:gd name="connsiteX518" fmla="*/ 1525758 w 3482881"/>
                  <a:gd name="connsiteY518" fmla="*/ 2999275 h 3474328"/>
                  <a:gd name="connsiteX519" fmla="*/ 1490102 w 3482881"/>
                  <a:gd name="connsiteY519" fmla="*/ 2996754 h 3474328"/>
                  <a:gd name="connsiteX520" fmla="*/ 1512792 w 3482881"/>
                  <a:gd name="connsiteY520" fmla="*/ 2996754 h 3474328"/>
                  <a:gd name="connsiteX521" fmla="*/ 1496585 w 3482881"/>
                  <a:gd name="connsiteY521" fmla="*/ 2995673 h 3474328"/>
                  <a:gd name="connsiteX522" fmla="*/ 1306779 w 3482881"/>
                  <a:gd name="connsiteY522" fmla="*/ 2999275 h 3474328"/>
                  <a:gd name="connsiteX523" fmla="*/ 1374130 w 3482881"/>
                  <a:gd name="connsiteY523" fmla="*/ 2999275 h 3474328"/>
                  <a:gd name="connsiteX524" fmla="*/ 1221061 w 3482881"/>
                  <a:gd name="connsiteY524" fmla="*/ 3000715 h 3474328"/>
                  <a:gd name="connsiteX525" fmla="*/ 1199811 w 3482881"/>
                  <a:gd name="connsiteY525" fmla="*/ 2999275 h 3474328"/>
                  <a:gd name="connsiteX526" fmla="*/ 1134622 w 3482881"/>
                  <a:gd name="connsiteY526" fmla="*/ 2999995 h 3474328"/>
                  <a:gd name="connsiteX527" fmla="*/ 1213858 w 3482881"/>
                  <a:gd name="connsiteY527" fmla="*/ 2997474 h 3474328"/>
                  <a:gd name="connsiteX528" fmla="*/ 1104368 w 3482881"/>
                  <a:gd name="connsiteY528" fmla="*/ 2997474 h 3474328"/>
                  <a:gd name="connsiteX529" fmla="*/ 1083119 w 3482881"/>
                  <a:gd name="connsiteY529" fmla="*/ 2999275 h 3474328"/>
                  <a:gd name="connsiteX530" fmla="*/ 1065471 w 3482881"/>
                  <a:gd name="connsiteY530" fmla="*/ 2996394 h 3474328"/>
                  <a:gd name="connsiteX531" fmla="*/ 1168837 w 3482881"/>
                  <a:gd name="connsiteY531" fmla="*/ 2994953 h 3474328"/>
                  <a:gd name="connsiteX532" fmla="*/ 1140024 w 3482881"/>
                  <a:gd name="connsiteY532" fmla="*/ 2993512 h 3474328"/>
                  <a:gd name="connsiteX533" fmla="*/ 1227544 w 3482881"/>
                  <a:gd name="connsiteY533" fmla="*/ 2993512 h 3474328"/>
                  <a:gd name="connsiteX534" fmla="*/ 1207015 w 3482881"/>
                  <a:gd name="connsiteY534" fmla="*/ 2994232 h 3474328"/>
                  <a:gd name="connsiteX535" fmla="*/ 1389977 w 3482881"/>
                  <a:gd name="connsiteY535" fmla="*/ 2995673 h 3474328"/>
                  <a:gd name="connsiteX536" fmla="*/ 1568618 w 3482881"/>
                  <a:gd name="connsiteY536" fmla="*/ 2993512 h 3474328"/>
                  <a:gd name="connsiteX537" fmla="*/ 1538724 w 3482881"/>
                  <a:gd name="connsiteY537" fmla="*/ 2996394 h 3474328"/>
                  <a:gd name="connsiteX538" fmla="*/ 1657578 w 3482881"/>
                  <a:gd name="connsiteY538" fmla="*/ 2994593 h 3474328"/>
                  <a:gd name="connsiteX539" fmla="*/ 1628405 w 3482881"/>
                  <a:gd name="connsiteY539" fmla="*/ 2996754 h 3474328"/>
                  <a:gd name="connsiteX540" fmla="*/ 1708721 w 3482881"/>
                  <a:gd name="connsiteY540" fmla="*/ 2998915 h 3474328"/>
                  <a:gd name="connsiteX541" fmla="*/ 1883400 w 3482881"/>
                  <a:gd name="connsiteY541" fmla="*/ 2994953 h 3474328"/>
                  <a:gd name="connsiteX542" fmla="*/ 1956873 w 3482881"/>
                  <a:gd name="connsiteY542" fmla="*/ 2993152 h 3474328"/>
                  <a:gd name="connsiteX543" fmla="*/ 1981364 w 3482881"/>
                  <a:gd name="connsiteY543" fmla="*/ 2993152 h 3474328"/>
                  <a:gd name="connsiteX544" fmla="*/ 2004774 w 3482881"/>
                  <a:gd name="connsiteY544" fmla="*/ 2993152 h 3474328"/>
                  <a:gd name="connsiteX545" fmla="*/ 2011978 w 3482881"/>
                  <a:gd name="connsiteY545" fmla="*/ 2993152 h 3474328"/>
                  <a:gd name="connsiteX546" fmla="*/ 2015579 w 3482881"/>
                  <a:gd name="connsiteY546" fmla="*/ 2993152 h 3474328"/>
                  <a:gd name="connsiteX547" fmla="*/ 2016300 w 3482881"/>
                  <a:gd name="connsiteY547" fmla="*/ 2993512 h 3474328"/>
                  <a:gd name="connsiteX548" fmla="*/ 2016300 w 3482881"/>
                  <a:gd name="connsiteY548" fmla="*/ 2994232 h 3474328"/>
                  <a:gd name="connsiteX549" fmla="*/ 2017740 w 3482881"/>
                  <a:gd name="connsiteY549" fmla="*/ 2995673 h 3474328"/>
                  <a:gd name="connsiteX550" fmla="*/ 2026024 w 3482881"/>
                  <a:gd name="connsiteY550" fmla="*/ 3007919 h 3474328"/>
                  <a:gd name="connsiteX551" fmla="*/ 2038270 w 3482881"/>
                  <a:gd name="connsiteY551" fmla="*/ 3025927 h 3474328"/>
                  <a:gd name="connsiteX552" fmla="*/ 2047994 w 3482881"/>
                  <a:gd name="connsiteY552" fmla="*/ 3039613 h 3474328"/>
                  <a:gd name="connsiteX553" fmla="*/ 2058439 w 3482881"/>
                  <a:gd name="connsiteY553" fmla="*/ 3054380 h 3474328"/>
                  <a:gd name="connsiteX554" fmla="*/ 2064201 w 3482881"/>
                  <a:gd name="connsiteY554" fmla="*/ 3062303 h 3474328"/>
                  <a:gd name="connsiteX555" fmla="*/ 2070324 w 3482881"/>
                  <a:gd name="connsiteY555" fmla="*/ 3070227 h 3474328"/>
                  <a:gd name="connsiteX556" fmla="*/ 2064561 w 3482881"/>
                  <a:gd name="connsiteY556" fmla="*/ 3064464 h 3474328"/>
                  <a:gd name="connsiteX557" fmla="*/ 2184136 w 3482881"/>
                  <a:gd name="connsiteY557" fmla="*/ 3192322 h 3474328"/>
                  <a:gd name="connsiteX558" fmla="*/ 2214029 w 3482881"/>
                  <a:gd name="connsiteY558" fmla="*/ 3218254 h 3474328"/>
                  <a:gd name="connsiteX559" fmla="*/ 2229516 w 3482881"/>
                  <a:gd name="connsiteY559" fmla="*/ 3230859 h 3474328"/>
                  <a:gd name="connsiteX560" fmla="*/ 2245363 w 3482881"/>
                  <a:gd name="connsiteY560" fmla="*/ 3243465 h 3474328"/>
                  <a:gd name="connsiteX561" fmla="*/ 2279218 w 3482881"/>
                  <a:gd name="connsiteY561" fmla="*/ 3268676 h 3474328"/>
                  <a:gd name="connsiteX562" fmla="*/ 2317035 w 3482881"/>
                  <a:gd name="connsiteY562" fmla="*/ 3294248 h 3474328"/>
                  <a:gd name="connsiteX563" fmla="*/ 2358814 w 3482881"/>
                  <a:gd name="connsiteY563" fmla="*/ 3321620 h 3474328"/>
                  <a:gd name="connsiteX564" fmla="*/ 2402034 w 3482881"/>
                  <a:gd name="connsiteY564" fmla="*/ 3347192 h 3474328"/>
                  <a:gd name="connsiteX565" fmla="*/ 2360615 w 3482881"/>
                  <a:gd name="connsiteY565" fmla="*/ 3325942 h 3474328"/>
                  <a:gd name="connsiteX566" fmla="*/ 2352331 w 3482881"/>
                  <a:gd name="connsiteY566" fmla="*/ 3323421 h 3474328"/>
                  <a:gd name="connsiteX567" fmla="*/ 2321357 w 3482881"/>
                  <a:gd name="connsiteY567" fmla="*/ 3302532 h 3474328"/>
                  <a:gd name="connsiteX568" fmla="*/ 2305870 w 3482881"/>
                  <a:gd name="connsiteY568" fmla="*/ 3291727 h 3474328"/>
                  <a:gd name="connsiteX569" fmla="*/ 2290023 w 3482881"/>
                  <a:gd name="connsiteY569" fmla="*/ 3280562 h 3474328"/>
                  <a:gd name="connsiteX570" fmla="*/ 2274176 w 3482881"/>
                  <a:gd name="connsiteY570" fmla="*/ 3269396 h 3474328"/>
                  <a:gd name="connsiteX571" fmla="*/ 2258689 w 3482881"/>
                  <a:gd name="connsiteY571" fmla="*/ 3257511 h 3474328"/>
                  <a:gd name="connsiteX572" fmla="*/ 2228075 w 3482881"/>
                  <a:gd name="connsiteY572" fmla="*/ 3233020 h 3474328"/>
                  <a:gd name="connsiteX573" fmla="*/ 2246804 w 3482881"/>
                  <a:gd name="connsiteY573" fmla="*/ 3249948 h 3474328"/>
                  <a:gd name="connsiteX574" fmla="*/ 2237800 w 3482881"/>
                  <a:gd name="connsiteY574" fmla="*/ 3243105 h 3474328"/>
                  <a:gd name="connsiteX575" fmla="*/ 2229876 w 3482881"/>
                  <a:gd name="connsiteY575" fmla="*/ 3236622 h 3474328"/>
                  <a:gd name="connsiteX576" fmla="*/ 2215109 w 3482881"/>
                  <a:gd name="connsiteY576" fmla="*/ 3224016 h 3474328"/>
                  <a:gd name="connsiteX577" fmla="*/ 2198902 w 3482881"/>
                  <a:gd name="connsiteY577" fmla="*/ 3209970 h 3474328"/>
                  <a:gd name="connsiteX578" fmla="*/ 2178733 w 3482881"/>
                  <a:gd name="connsiteY578" fmla="*/ 3191962 h 3474328"/>
                  <a:gd name="connsiteX579" fmla="*/ 2187377 w 3482881"/>
                  <a:gd name="connsiteY579" fmla="*/ 3202046 h 3474328"/>
                  <a:gd name="connsiteX580" fmla="*/ 2166848 w 3482881"/>
                  <a:gd name="connsiteY580" fmla="*/ 3182237 h 3474328"/>
                  <a:gd name="connsiteX581" fmla="*/ 2147039 w 3482881"/>
                  <a:gd name="connsiteY581" fmla="*/ 3161708 h 3474328"/>
                  <a:gd name="connsiteX582" fmla="*/ 2137674 w 3482881"/>
                  <a:gd name="connsiteY582" fmla="*/ 3152704 h 3474328"/>
                  <a:gd name="connsiteX583" fmla="*/ 2130111 w 3482881"/>
                  <a:gd name="connsiteY583" fmla="*/ 3145141 h 3474328"/>
                  <a:gd name="connsiteX584" fmla="*/ 2118946 w 3482881"/>
                  <a:gd name="connsiteY584" fmla="*/ 3133975 h 3474328"/>
                  <a:gd name="connsiteX585" fmla="*/ 2104900 w 3482881"/>
                  <a:gd name="connsiteY585" fmla="*/ 3120650 h 3474328"/>
                  <a:gd name="connsiteX586" fmla="*/ 2089773 w 3482881"/>
                  <a:gd name="connsiteY586" fmla="*/ 3104802 h 3474328"/>
                  <a:gd name="connsiteX587" fmla="*/ 2059879 w 3482881"/>
                  <a:gd name="connsiteY587" fmla="*/ 3068426 h 3474328"/>
                  <a:gd name="connsiteX588" fmla="*/ 2084370 w 3482881"/>
                  <a:gd name="connsiteY588" fmla="*/ 3094718 h 3474328"/>
                  <a:gd name="connsiteX589" fmla="*/ 2100938 w 3482881"/>
                  <a:gd name="connsiteY589" fmla="*/ 3112006 h 3474328"/>
                  <a:gd name="connsiteX590" fmla="*/ 2109582 w 3482881"/>
                  <a:gd name="connsiteY590" fmla="*/ 3121370 h 3474328"/>
                  <a:gd name="connsiteX591" fmla="*/ 2118586 w 3482881"/>
                  <a:gd name="connsiteY591" fmla="*/ 3130734 h 3474328"/>
                  <a:gd name="connsiteX592" fmla="*/ 2131552 w 3482881"/>
                  <a:gd name="connsiteY592" fmla="*/ 3141899 h 3474328"/>
                  <a:gd name="connsiteX593" fmla="*/ 2080408 w 3482881"/>
                  <a:gd name="connsiteY593" fmla="*/ 3086434 h 3474328"/>
                  <a:gd name="connsiteX594" fmla="*/ 2068523 w 3482881"/>
                  <a:gd name="connsiteY594" fmla="*/ 3071667 h 3474328"/>
                  <a:gd name="connsiteX595" fmla="*/ 2055917 w 3482881"/>
                  <a:gd name="connsiteY595" fmla="*/ 3055460 h 3474328"/>
                  <a:gd name="connsiteX596" fmla="*/ 2041871 w 3482881"/>
                  <a:gd name="connsiteY596" fmla="*/ 3036732 h 3474328"/>
                  <a:gd name="connsiteX597" fmla="*/ 2034308 w 3482881"/>
                  <a:gd name="connsiteY597" fmla="*/ 3026287 h 3474328"/>
                  <a:gd name="connsiteX598" fmla="*/ 2023503 w 3482881"/>
                  <a:gd name="connsiteY598" fmla="*/ 3011160 h 3474328"/>
                  <a:gd name="connsiteX599" fmla="*/ 2029626 w 3482881"/>
                  <a:gd name="connsiteY599" fmla="*/ 3019804 h 3474328"/>
                  <a:gd name="connsiteX600" fmla="*/ 2033227 w 3482881"/>
                  <a:gd name="connsiteY600" fmla="*/ 3024486 h 3474328"/>
                  <a:gd name="connsiteX601" fmla="*/ 2044753 w 3482881"/>
                  <a:gd name="connsiteY601" fmla="*/ 3039973 h 3474328"/>
                  <a:gd name="connsiteX602" fmla="*/ 2040431 w 3482881"/>
                  <a:gd name="connsiteY602" fmla="*/ 3034211 h 3474328"/>
                  <a:gd name="connsiteX603" fmla="*/ 2036469 w 3482881"/>
                  <a:gd name="connsiteY603" fmla="*/ 3028448 h 3474328"/>
                  <a:gd name="connsiteX604" fmla="*/ 2027104 w 3482881"/>
                  <a:gd name="connsiteY604" fmla="*/ 3014402 h 3474328"/>
                  <a:gd name="connsiteX605" fmla="*/ 2019541 w 3482881"/>
                  <a:gd name="connsiteY605" fmla="*/ 3003237 h 3474328"/>
                  <a:gd name="connsiteX606" fmla="*/ 2015579 w 3482881"/>
                  <a:gd name="connsiteY606" fmla="*/ 2997834 h 3474328"/>
                  <a:gd name="connsiteX607" fmla="*/ 2014499 w 3482881"/>
                  <a:gd name="connsiteY607" fmla="*/ 2996394 h 3474328"/>
                  <a:gd name="connsiteX608" fmla="*/ 2014499 w 3482881"/>
                  <a:gd name="connsiteY608" fmla="*/ 2995673 h 3474328"/>
                  <a:gd name="connsiteX609" fmla="*/ 2013418 w 3482881"/>
                  <a:gd name="connsiteY609" fmla="*/ 2995313 h 3474328"/>
                  <a:gd name="connsiteX610" fmla="*/ 2010177 w 3482881"/>
                  <a:gd name="connsiteY610" fmla="*/ 2995313 h 3474328"/>
                  <a:gd name="connsiteX611" fmla="*/ 1983885 w 3482881"/>
                  <a:gd name="connsiteY611" fmla="*/ 2995313 h 3474328"/>
                  <a:gd name="connsiteX612" fmla="*/ 1925899 w 3482881"/>
                  <a:gd name="connsiteY612" fmla="*/ 2995313 h 3474328"/>
                  <a:gd name="connsiteX613" fmla="*/ 1840540 w 3482881"/>
                  <a:gd name="connsiteY613" fmla="*/ 2998194 h 3474328"/>
                  <a:gd name="connsiteX614" fmla="*/ 1948229 w 3482881"/>
                  <a:gd name="connsiteY614" fmla="*/ 2998194 h 3474328"/>
                  <a:gd name="connsiteX615" fmla="*/ 1996131 w 3482881"/>
                  <a:gd name="connsiteY615" fmla="*/ 2998194 h 3474328"/>
                  <a:gd name="connsiteX616" fmla="*/ 2008736 w 3482881"/>
                  <a:gd name="connsiteY616" fmla="*/ 2998194 h 3474328"/>
                  <a:gd name="connsiteX617" fmla="*/ 2011978 w 3482881"/>
                  <a:gd name="connsiteY617" fmla="*/ 2998194 h 3474328"/>
                  <a:gd name="connsiteX618" fmla="*/ 2013778 w 3482881"/>
                  <a:gd name="connsiteY618" fmla="*/ 3001076 h 3474328"/>
                  <a:gd name="connsiteX619" fmla="*/ 2017740 w 3482881"/>
                  <a:gd name="connsiteY619" fmla="*/ 3006838 h 3474328"/>
                  <a:gd name="connsiteX620" fmla="*/ 2031787 w 3482881"/>
                  <a:gd name="connsiteY620" fmla="*/ 3027367 h 3474328"/>
                  <a:gd name="connsiteX621" fmla="*/ 2037189 w 3482881"/>
                  <a:gd name="connsiteY621" fmla="*/ 3035291 h 3474328"/>
                  <a:gd name="connsiteX622" fmla="*/ 2043312 w 3482881"/>
                  <a:gd name="connsiteY622" fmla="*/ 3043935 h 3474328"/>
                  <a:gd name="connsiteX623" fmla="*/ 2057358 w 3482881"/>
                  <a:gd name="connsiteY623" fmla="*/ 3063384 h 3474328"/>
                  <a:gd name="connsiteX624" fmla="*/ 2038630 w 3482881"/>
                  <a:gd name="connsiteY624" fmla="*/ 3038893 h 3474328"/>
                  <a:gd name="connsiteX625" fmla="*/ 2015579 w 3482881"/>
                  <a:gd name="connsiteY625" fmla="*/ 3007559 h 3474328"/>
                  <a:gd name="connsiteX626" fmla="*/ 2011618 w 3482881"/>
                  <a:gd name="connsiteY626" fmla="*/ 3002156 h 3474328"/>
                  <a:gd name="connsiteX627" fmla="*/ 2010537 w 3482881"/>
                  <a:gd name="connsiteY627" fmla="*/ 3000715 h 3474328"/>
                  <a:gd name="connsiteX628" fmla="*/ 2010537 w 3482881"/>
                  <a:gd name="connsiteY628" fmla="*/ 3000715 h 3474328"/>
                  <a:gd name="connsiteX629" fmla="*/ 2010177 w 3482881"/>
                  <a:gd name="connsiteY629" fmla="*/ 3000715 h 3474328"/>
                  <a:gd name="connsiteX630" fmla="*/ 2009457 w 3482881"/>
                  <a:gd name="connsiteY630" fmla="*/ 3000715 h 3474328"/>
                  <a:gd name="connsiteX631" fmla="*/ 2006215 w 3482881"/>
                  <a:gd name="connsiteY631" fmla="*/ 3000715 h 3474328"/>
                  <a:gd name="connsiteX632" fmla="*/ 1993609 w 3482881"/>
                  <a:gd name="connsiteY632" fmla="*/ 3001076 h 3474328"/>
                  <a:gd name="connsiteX633" fmla="*/ 1987487 w 3482881"/>
                  <a:gd name="connsiteY633" fmla="*/ 3001076 h 3474328"/>
                  <a:gd name="connsiteX634" fmla="*/ 1984605 w 3482881"/>
                  <a:gd name="connsiteY634" fmla="*/ 3001076 h 3474328"/>
                  <a:gd name="connsiteX635" fmla="*/ 1982805 w 3482881"/>
                  <a:gd name="connsiteY635" fmla="*/ 3001076 h 3474328"/>
                  <a:gd name="connsiteX636" fmla="*/ 1975961 w 3482881"/>
                  <a:gd name="connsiteY636" fmla="*/ 3001076 h 3474328"/>
                  <a:gd name="connsiteX637" fmla="*/ 1953271 w 3482881"/>
                  <a:gd name="connsiteY637" fmla="*/ 3002516 h 3474328"/>
                  <a:gd name="connsiteX638" fmla="*/ 1945708 w 3482881"/>
                  <a:gd name="connsiteY638" fmla="*/ 3002516 h 3474328"/>
                  <a:gd name="connsiteX639" fmla="*/ 1945708 w 3482881"/>
                  <a:gd name="connsiteY639" fmla="*/ 3008279 h 3474328"/>
                  <a:gd name="connsiteX640" fmla="*/ 1969118 w 3482881"/>
                  <a:gd name="connsiteY640" fmla="*/ 3007559 h 3474328"/>
                  <a:gd name="connsiteX641" fmla="*/ 1980283 w 3482881"/>
                  <a:gd name="connsiteY641" fmla="*/ 3007559 h 3474328"/>
                  <a:gd name="connsiteX642" fmla="*/ 1993969 w 3482881"/>
                  <a:gd name="connsiteY642" fmla="*/ 3007559 h 3474328"/>
                  <a:gd name="connsiteX643" fmla="*/ 2001533 w 3482881"/>
                  <a:gd name="connsiteY643" fmla="*/ 3007559 h 3474328"/>
                  <a:gd name="connsiteX644" fmla="*/ 2005495 w 3482881"/>
                  <a:gd name="connsiteY644" fmla="*/ 3007559 h 3474328"/>
                  <a:gd name="connsiteX645" fmla="*/ 2007296 w 3482881"/>
                  <a:gd name="connsiteY645" fmla="*/ 3007559 h 3474328"/>
                  <a:gd name="connsiteX646" fmla="*/ 2008376 w 3482881"/>
                  <a:gd name="connsiteY646" fmla="*/ 3008999 h 3474328"/>
                  <a:gd name="connsiteX647" fmla="*/ 2017020 w 3482881"/>
                  <a:gd name="connsiteY647" fmla="*/ 3021605 h 3474328"/>
                  <a:gd name="connsiteX648" fmla="*/ 2029626 w 3482881"/>
                  <a:gd name="connsiteY648" fmla="*/ 3039973 h 3474328"/>
                  <a:gd name="connsiteX649" fmla="*/ 2088692 w 3482881"/>
                  <a:gd name="connsiteY649" fmla="*/ 3114167 h 3474328"/>
                  <a:gd name="connsiteX650" fmla="*/ 2076447 w 3482881"/>
                  <a:gd name="connsiteY650" fmla="*/ 3096879 h 3474328"/>
                  <a:gd name="connsiteX651" fmla="*/ 2058439 w 3482881"/>
                  <a:gd name="connsiteY651" fmla="*/ 3073829 h 3474328"/>
                  <a:gd name="connsiteX652" fmla="*/ 2049075 w 3482881"/>
                  <a:gd name="connsiteY652" fmla="*/ 3061583 h 3474328"/>
                  <a:gd name="connsiteX653" fmla="*/ 2040070 w 3482881"/>
                  <a:gd name="connsiteY653" fmla="*/ 3049698 h 3474328"/>
                  <a:gd name="connsiteX654" fmla="*/ 2081849 w 3482881"/>
                  <a:gd name="connsiteY654" fmla="*/ 3100841 h 3474328"/>
                  <a:gd name="connsiteX655" fmla="*/ 2072845 w 3482881"/>
                  <a:gd name="connsiteY655" fmla="*/ 3091476 h 3474328"/>
                  <a:gd name="connsiteX656" fmla="*/ 2188818 w 3482881"/>
                  <a:gd name="connsiteY656" fmla="*/ 3211771 h 3474328"/>
                  <a:gd name="connsiteX657" fmla="*/ 2162165 w 3482881"/>
                  <a:gd name="connsiteY657" fmla="*/ 3188720 h 3474328"/>
                  <a:gd name="connsiteX658" fmla="*/ 2144157 w 3482881"/>
                  <a:gd name="connsiteY658" fmla="*/ 3172873 h 3474328"/>
                  <a:gd name="connsiteX659" fmla="*/ 2155683 w 3482881"/>
                  <a:gd name="connsiteY659" fmla="*/ 3184398 h 3474328"/>
                  <a:gd name="connsiteX660" fmla="*/ 2161445 w 3482881"/>
                  <a:gd name="connsiteY660" fmla="*/ 3190161 h 3474328"/>
                  <a:gd name="connsiteX661" fmla="*/ 2167568 w 3482881"/>
                  <a:gd name="connsiteY661" fmla="*/ 3195563 h 3474328"/>
                  <a:gd name="connsiteX662" fmla="*/ 2192059 w 3482881"/>
                  <a:gd name="connsiteY662" fmla="*/ 3218614 h 3474328"/>
                  <a:gd name="connsiteX663" fmla="*/ 2208987 w 3482881"/>
                  <a:gd name="connsiteY663" fmla="*/ 3228698 h 3474328"/>
                  <a:gd name="connsiteX664" fmla="*/ 2224113 w 3482881"/>
                  <a:gd name="connsiteY664" fmla="*/ 3241304 h 3474328"/>
                  <a:gd name="connsiteX665" fmla="*/ 2231317 w 3482881"/>
                  <a:gd name="connsiteY665" fmla="*/ 3247427 h 3474328"/>
                  <a:gd name="connsiteX666" fmla="*/ 2238520 w 3482881"/>
                  <a:gd name="connsiteY666" fmla="*/ 3252829 h 3474328"/>
                  <a:gd name="connsiteX667" fmla="*/ 2265532 w 3482881"/>
                  <a:gd name="connsiteY667" fmla="*/ 3273719 h 3474328"/>
                  <a:gd name="connsiteX668" fmla="*/ 2278138 w 3482881"/>
                  <a:gd name="connsiteY668" fmla="*/ 3282723 h 3474328"/>
                  <a:gd name="connsiteX669" fmla="*/ 2290023 w 3482881"/>
                  <a:gd name="connsiteY669" fmla="*/ 3291006 h 3474328"/>
                  <a:gd name="connsiteX670" fmla="*/ 2311993 w 3482881"/>
                  <a:gd name="connsiteY670" fmla="*/ 3306493 h 3474328"/>
                  <a:gd name="connsiteX671" fmla="*/ 2349090 w 3482881"/>
                  <a:gd name="connsiteY671" fmla="*/ 3330624 h 3474328"/>
                  <a:gd name="connsiteX672" fmla="*/ 2364577 w 3482881"/>
                  <a:gd name="connsiteY672" fmla="*/ 3340349 h 3474328"/>
                  <a:gd name="connsiteX673" fmla="*/ 2378263 w 3482881"/>
                  <a:gd name="connsiteY673" fmla="*/ 3348632 h 3474328"/>
                  <a:gd name="connsiteX674" fmla="*/ 2389428 w 3482881"/>
                  <a:gd name="connsiteY674" fmla="*/ 3354755 h 3474328"/>
                  <a:gd name="connsiteX675" fmla="*/ 2394470 w 3482881"/>
                  <a:gd name="connsiteY675" fmla="*/ 3355835 h 3474328"/>
                  <a:gd name="connsiteX676" fmla="*/ 2406356 w 3482881"/>
                  <a:gd name="connsiteY676" fmla="*/ 3361598 h 3474328"/>
                  <a:gd name="connsiteX677" fmla="*/ 2422563 w 3482881"/>
                  <a:gd name="connsiteY677" fmla="*/ 3368802 h 3474328"/>
                  <a:gd name="connsiteX678" fmla="*/ 2440931 w 3482881"/>
                  <a:gd name="connsiteY678" fmla="*/ 3377085 h 3474328"/>
                  <a:gd name="connsiteX679" fmla="*/ 2450295 w 3482881"/>
                  <a:gd name="connsiteY679" fmla="*/ 3381407 h 3474328"/>
                  <a:gd name="connsiteX680" fmla="*/ 2454978 w 3482881"/>
                  <a:gd name="connsiteY680" fmla="*/ 3383568 h 3474328"/>
                  <a:gd name="connsiteX681" fmla="*/ 2459660 w 3482881"/>
                  <a:gd name="connsiteY681" fmla="*/ 3385369 h 3474328"/>
                  <a:gd name="connsiteX682" fmla="*/ 2491354 w 3482881"/>
                  <a:gd name="connsiteY682" fmla="*/ 3397615 h 3474328"/>
                  <a:gd name="connsiteX683" fmla="*/ 2498917 w 3482881"/>
                  <a:gd name="connsiteY683" fmla="*/ 3401936 h 3474328"/>
                  <a:gd name="connsiteX684" fmla="*/ 2507921 w 3482881"/>
                  <a:gd name="connsiteY684" fmla="*/ 3406258 h 3474328"/>
                  <a:gd name="connsiteX685" fmla="*/ 2519447 w 3482881"/>
                  <a:gd name="connsiteY685" fmla="*/ 3410941 h 3474328"/>
                  <a:gd name="connsiteX686" fmla="*/ 2546099 w 3482881"/>
                  <a:gd name="connsiteY686" fmla="*/ 3421385 h 3474328"/>
                  <a:gd name="connsiteX687" fmla="*/ 2559425 w 3482881"/>
                  <a:gd name="connsiteY687" fmla="*/ 3426788 h 3474328"/>
                  <a:gd name="connsiteX688" fmla="*/ 2565547 w 3482881"/>
                  <a:gd name="connsiteY688" fmla="*/ 3429309 h 3474328"/>
                  <a:gd name="connsiteX689" fmla="*/ 2571310 w 3482881"/>
                  <a:gd name="connsiteY689" fmla="*/ 3431470 h 3474328"/>
                  <a:gd name="connsiteX690" fmla="*/ 2571310 w 3482881"/>
                  <a:gd name="connsiteY690" fmla="*/ 3427508 h 3474328"/>
                  <a:gd name="connsiteX691" fmla="*/ 2533133 w 3482881"/>
                  <a:gd name="connsiteY691" fmla="*/ 3409500 h 3474328"/>
                  <a:gd name="connsiteX692" fmla="*/ 2511523 w 3482881"/>
                  <a:gd name="connsiteY692" fmla="*/ 3401936 h 3474328"/>
                  <a:gd name="connsiteX693" fmla="*/ 2497837 w 3482881"/>
                  <a:gd name="connsiteY693" fmla="*/ 3396534 h 3474328"/>
                  <a:gd name="connsiteX694" fmla="*/ 2484151 w 3482881"/>
                  <a:gd name="connsiteY694" fmla="*/ 3391492 h 3474328"/>
                  <a:gd name="connsiteX695" fmla="*/ 2461821 w 3482881"/>
                  <a:gd name="connsiteY695" fmla="*/ 3384648 h 3474328"/>
                  <a:gd name="connsiteX696" fmla="*/ 2454978 w 3482881"/>
                  <a:gd name="connsiteY696" fmla="*/ 3381767 h 3474328"/>
                  <a:gd name="connsiteX697" fmla="*/ 2448495 w 3482881"/>
                  <a:gd name="connsiteY697" fmla="*/ 3378526 h 3474328"/>
                  <a:gd name="connsiteX698" fmla="*/ 2435169 w 3482881"/>
                  <a:gd name="connsiteY698" fmla="*/ 3372403 h 3474328"/>
                  <a:gd name="connsiteX699" fmla="*/ 2408877 w 3482881"/>
                  <a:gd name="connsiteY699" fmla="*/ 3359798 h 3474328"/>
                  <a:gd name="connsiteX700" fmla="*/ 2395911 w 3482881"/>
                  <a:gd name="connsiteY700" fmla="*/ 3352954 h 3474328"/>
                  <a:gd name="connsiteX701" fmla="*/ 2382945 w 3482881"/>
                  <a:gd name="connsiteY701" fmla="*/ 3346111 h 3474328"/>
                  <a:gd name="connsiteX702" fmla="*/ 2357014 w 3482881"/>
                  <a:gd name="connsiteY702" fmla="*/ 3332425 h 3474328"/>
                  <a:gd name="connsiteX703" fmla="*/ 2380784 w 3482881"/>
                  <a:gd name="connsiteY703" fmla="*/ 3343590 h 3474328"/>
                  <a:gd name="connsiteX704" fmla="*/ 2362056 w 3482881"/>
                  <a:gd name="connsiteY704" fmla="*/ 3332785 h 3474328"/>
                  <a:gd name="connsiteX705" fmla="*/ 2353052 w 3482881"/>
                  <a:gd name="connsiteY705" fmla="*/ 3327383 h 3474328"/>
                  <a:gd name="connsiteX706" fmla="*/ 2344408 w 3482881"/>
                  <a:gd name="connsiteY706" fmla="*/ 3321981 h 3474328"/>
                  <a:gd name="connsiteX707" fmla="*/ 2313434 w 3482881"/>
                  <a:gd name="connsiteY707" fmla="*/ 3303252 h 3474328"/>
                  <a:gd name="connsiteX708" fmla="*/ 2287862 w 3482881"/>
                  <a:gd name="connsiteY708" fmla="*/ 3284884 h 3474328"/>
                  <a:gd name="connsiteX709" fmla="*/ 2309832 w 3482881"/>
                  <a:gd name="connsiteY709" fmla="*/ 3298930 h 3474328"/>
                  <a:gd name="connsiteX710" fmla="*/ 2322438 w 3482881"/>
                  <a:gd name="connsiteY710" fmla="*/ 3306853 h 3474328"/>
                  <a:gd name="connsiteX711" fmla="*/ 2335404 w 3482881"/>
                  <a:gd name="connsiteY711" fmla="*/ 3314777 h 3474328"/>
                  <a:gd name="connsiteX712" fmla="*/ 2360975 w 3482881"/>
                  <a:gd name="connsiteY712" fmla="*/ 3330264 h 3474328"/>
                  <a:gd name="connsiteX713" fmla="*/ 2384026 w 3482881"/>
                  <a:gd name="connsiteY713" fmla="*/ 3342150 h 3474328"/>
                  <a:gd name="connsiteX714" fmla="*/ 2367458 w 3482881"/>
                  <a:gd name="connsiteY714" fmla="*/ 3332425 h 3474328"/>
                  <a:gd name="connsiteX715" fmla="*/ 2359174 w 3482881"/>
                  <a:gd name="connsiteY715" fmla="*/ 3327743 h 3474328"/>
                  <a:gd name="connsiteX716" fmla="*/ 2351251 w 3482881"/>
                  <a:gd name="connsiteY716" fmla="*/ 3322341 h 3474328"/>
                  <a:gd name="connsiteX717" fmla="*/ 2369979 w 3482881"/>
                  <a:gd name="connsiteY717" fmla="*/ 3332425 h 3474328"/>
                  <a:gd name="connsiteX718" fmla="*/ 2382585 w 3482881"/>
                  <a:gd name="connsiteY718" fmla="*/ 3339268 h 3474328"/>
                  <a:gd name="connsiteX719" fmla="*/ 2397712 w 3482881"/>
                  <a:gd name="connsiteY719" fmla="*/ 3348632 h 3474328"/>
                  <a:gd name="connsiteX720" fmla="*/ 2454617 w 3482881"/>
                  <a:gd name="connsiteY720" fmla="*/ 3377806 h 3474328"/>
                  <a:gd name="connsiteX721" fmla="*/ 2452096 w 3482881"/>
                  <a:gd name="connsiteY721" fmla="*/ 3375644 h 3474328"/>
                  <a:gd name="connsiteX722" fmla="*/ 2470465 w 3482881"/>
                  <a:gd name="connsiteY722" fmla="*/ 3383928 h 3474328"/>
                  <a:gd name="connsiteX723" fmla="*/ 2494235 w 3482881"/>
                  <a:gd name="connsiteY723" fmla="*/ 3394013 h 3474328"/>
                  <a:gd name="connsiteX724" fmla="*/ 2463261 w 3482881"/>
                  <a:gd name="connsiteY724" fmla="*/ 3379967 h 3474328"/>
                  <a:gd name="connsiteX725" fmla="*/ 2458219 w 3482881"/>
                  <a:gd name="connsiteY725" fmla="*/ 3377806 h 3474328"/>
                  <a:gd name="connsiteX726" fmla="*/ 2453177 w 3482881"/>
                  <a:gd name="connsiteY726" fmla="*/ 3375284 h 3474328"/>
                  <a:gd name="connsiteX727" fmla="*/ 2442732 w 3482881"/>
                  <a:gd name="connsiteY727" fmla="*/ 3370242 h 3474328"/>
                  <a:gd name="connsiteX728" fmla="*/ 2422203 w 3482881"/>
                  <a:gd name="connsiteY728" fmla="*/ 3360158 h 3474328"/>
                  <a:gd name="connsiteX729" fmla="*/ 2403835 w 3482881"/>
                  <a:gd name="connsiteY729" fmla="*/ 3350794 h 3474328"/>
                  <a:gd name="connsiteX730" fmla="*/ 2390509 w 3482881"/>
                  <a:gd name="connsiteY730" fmla="*/ 3343230 h 3474328"/>
                  <a:gd name="connsiteX731" fmla="*/ 2387627 w 3482881"/>
                  <a:gd name="connsiteY731" fmla="*/ 3339628 h 3474328"/>
                  <a:gd name="connsiteX732" fmla="*/ 2424004 w 3482881"/>
                  <a:gd name="connsiteY732" fmla="*/ 3358717 h 3474328"/>
                  <a:gd name="connsiteX733" fmla="*/ 2447054 w 3482881"/>
                  <a:gd name="connsiteY733" fmla="*/ 3370602 h 3474328"/>
                  <a:gd name="connsiteX734" fmla="*/ 2459300 w 3482881"/>
                  <a:gd name="connsiteY734" fmla="*/ 3377085 h 3474328"/>
                  <a:gd name="connsiteX735" fmla="*/ 2471905 w 3482881"/>
                  <a:gd name="connsiteY735" fmla="*/ 3382848 h 3474328"/>
                  <a:gd name="connsiteX736" fmla="*/ 2497837 w 3482881"/>
                  <a:gd name="connsiteY736" fmla="*/ 3394733 h 3474328"/>
                  <a:gd name="connsiteX737" fmla="*/ 2510803 w 3482881"/>
                  <a:gd name="connsiteY737" fmla="*/ 3400496 h 3474328"/>
                  <a:gd name="connsiteX738" fmla="*/ 2523769 w 3482881"/>
                  <a:gd name="connsiteY738" fmla="*/ 3405538 h 3474328"/>
                  <a:gd name="connsiteX739" fmla="*/ 2570230 w 3482881"/>
                  <a:gd name="connsiteY739" fmla="*/ 3422105 h 3474328"/>
                  <a:gd name="connsiteX740" fmla="*/ 2567348 w 3482881"/>
                  <a:gd name="connsiteY740" fmla="*/ 3421385 h 3474328"/>
                  <a:gd name="connsiteX741" fmla="*/ 2618131 w 3482881"/>
                  <a:gd name="connsiteY741" fmla="*/ 3438313 h 3474328"/>
                  <a:gd name="connsiteX742" fmla="*/ 2628576 w 3482881"/>
                  <a:gd name="connsiteY742" fmla="*/ 3441554 h 3474328"/>
                  <a:gd name="connsiteX743" fmla="*/ 2631457 w 3482881"/>
                  <a:gd name="connsiteY743" fmla="*/ 3442274 h 3474328"/>
                  <a:gd name="connsiteX744" fmla="*/ 2633618 w 3482881"/>
                  <a:gd name="connsiteY744" fmla="*/ 3442274 h 3474328"/>
                  <a:gd name="connsiteX745" fmla="*/ 2641902 w 3482881"/>
                  <a:gd name="connsiteY745" fmla="*/ 3440834 h 3474328"/>
                  <a:gd name="connsiteX746" fmla="*/ 2651626 w 3482881"/>
                  <a:gd name="connsiteY746" fmla="*/ 3432190 h 3474328"/>
                  <a:gd name="connsiteX747" fmla="*/ 2653787 w 3482881"/>
                  <a:gd name="connsiteY747" fmla="*/ 3422105 h 3474328"/>
                  <a:gd name="connsiteX748" fmla="*/ 2650186 w 3482881"/>
                  <a:gd name="connsiteY748" fmla="*/ 3410220 h 3474328"/>
                  <a:gd name="connsiteX749" fmla="*/ 2649105 w 3482881"/>
                  <a:gd name="connsiteY749" fmla="*/ 3408780 h 3474328"/>
                  <a:gd name="connsiteX750" fmla="*/ 2647664 w 3482881"/>
                  <a:gd name="connsiteY750" fmla="*/ 3407339 h 3474328"/>
                  <a:gd name="connsiteX751" fmla="*/ 2644423 w 3482881"/>
                  <a:gd name="connsiteY751" fmla="*/ 3404457 h 3474328"/>
                  <a:gd name="connsiteX752" fmla="*/ 2640822 w 3482881"/>
                  <a:gd name="connsiteY752" fmla="*/ 3401216 h 3474328"/>
                  <a:gd name="connsiteX753" fmla="*/ 2628216 w 3482881"/>
                  <a:gd name="connsiteY753" fmla="*/ 3387890 h 3474328"/>
                  <a:gd name="connsiteX754" fmla="*/ 2588598 w 3482881"/>
                  <a:gd name="connsiteY754" fmla="*/ 3332065 h 3474328"/>
                  <a:gd name="connsiteX755" fmla="*/ 2590038 w 3482881"/>
                  <a:gd name="connsiteY755" fmla="*/ 3332065 h 3474328"/>
                  <a:gd name="connsiteX756" fmla="*/ 2575992 w 3482881"/>
                  <a:gd name="connsiteY756" fmla="*/ 3306853 h 3474328"/>
                  <a:gd name="connsiteX757" fmla="*/ 2563747 w 3482881"/>
                  <a:gd name="connsiteY757" fmla="*/ 3280562 h 3474328"/>
                  <a:gd name="connsiteX758" fmla="*/ 2568429 w 3482881"/>
                  <a:gd name="connsiteY758" fmla="*/ 3290286 h 3474328"/>
                  <a:gd name="connsiteX759" fmla="*/ 2573831 w 3482881"/>
                  <a:gd name="connsiteY759" fmla="*/ 3301091 h 3474328"/>
                  <a:gd name="connsiteX760" fmla="*/ 2579594 w 3482881"/>
                  <a:gd name="connsiteY760" fmla="*/ 3312976 h 3474328"/>
                  <a:gd name="connsiteX761" fmla="*/ 2586437 w 3482881"/>
                  <a:gd name="connsiteY761" fmla="*/ 3325582 h 3474328"/>
                  <a:gd name="connsiteX762" fmla="*/ 2623894 w 3482881"/>
                  <a:gd name="connsiteY762" fmla="*/ 3382848 h 3474328"/>
                  <a:gd name="connsiteX763" fmla="*/ 2621373 w 3482881"/>
                  <a:gd name="connsiteY763" fmla="*/ 3376725 h 3474328"/>
                  <a:gd name="connsiteX764" fmla="*/ 2634699 w 3482881"/>
                  <a:gd name="connsiteY764" fmla="*/ 3393653 h 3474328"/>
                  <a:gd name="connsiteX765" fmla="*/ 2641902 w 3482881"/>
                  <a:gd name="connsiteY765" fmla="*/ 3401216 h 3474328"/>
                  <a:gd name="connsiteX766" fmla="*/ 2646224 w 3482881"/>
                  <a:gd name="connsiteY766" fmla="*/ 3405178 h 3474328"/>
                  <a:gd name="connsiteX767" fmla="*/ 2646944 w 3482881"/>
                  <a:gd name="connsiteY767" fmla="*/ 3405898 h 3474328"/>
                  <a:gd name="connsiteX768" fmla="*/ 2646944 w 3482881"/>
                  <a:gd name="connsiteY768" fmla="*/ 3405898 h 3474328"/>
                  <a:gd name="connsiteX769" fmla="*/ 2647304 w 3482881"/>
                  <a:gd name="connsiteY769" fmla="*/ 3406619 h 3474328"/>
                  <a:gd name="connsiteX770" fmla="*/ 2648025 w 3482881"/>
                  <a:gd name="connsiteY770" fmla="*/ 3407339 h 3474328"/>
                  <a:gd name="connsiteX771" fmla="*/ 2654508 w 3482881"/>
                  <a:gd name="connsiteY771" fmla="*/ 3421025 h 3474328"/>
                  <a:gd name="connsiteX772" fmla="*/ 2650906 w 3482881"/>
                  <a:gd name="connsiteY772" fmla="*/ 3435432 h 3474328"/>
                  <a:gd name="connsiteX773" fmla="*/ 2637940 w 3482881"/>
                  <a:gd name="connsiteY773" fmla="*/ 3444075 h 3474328"/>
                  <a:gd name="connsiteX774" fmla="*/ 2649465 w 3482881"/>
                  <a:gd name="connsiteY774" fmla="*/ 3437953 h 3474328"/>
                  <a:gd name="connsiteX775" fmla="*/ 2656308 w 3482881"/>
                  <a:gd name="connsiteY775" fmla="*/ 3425347 h 3474328"/>
                  <a:gd name="connsiteX776" fmla="*/ 2653787 w 3482881"/>
                  <a:gd name="connsiteY776" fmla="*/ 3410580 h 3474328"/>
                  <a:gd name="connsiteX777" fmla="*/ 2649105 w 3482881"/>
                  <a:gd name="connsiteY777" fmla="*/ 3404818 h 3474328"/>
                  <a:gd name="connsiteX778" fmla="*/ 2646224 w 3482881"/>
                  <a:gd name="connsiteY778" fmla="*/ 3402297 h 3474328"/>
                  <a:gd name="connsiteX779" fmla="*/ 2642982 w 3482881"/>
                  <a:gd name="connsiteY779" fmla="*/ 3399415 h 3474328"/>
                  <a:gd name="connsiteX780" fmla="*/ 2637220 w 3482881"/>
                  <a:gd name="connsiteY780" fmla="*/ 3393653 h 3474328"/>
                  <a:gd name="connsiteX781" fmla="*/ 2604085 w 3482881"/>
                  <a:gd name="connsiteY781" fmla="*/ 3351874 h 3474328"/>
                  <a:gd name="connsiteX782" fmla="*/ 2594000 w 3482881"/>
                  <a:gd name="connsiteY782" fmla="*/ 3336747 h 3474328"/>
                  <a:gd name="connsiteX783" fmla="*/ 2587878 w 3482881"/>
                  <a:gd name="connsiteY783" fmla="*/ 3328463 h 3474328"/>
                  <a:gd name="connsiteX784" fmla="*/ 2583556 w 3482881"/>
                  <a:gd name="connsiteY784" fmla="*/ 3319459 h 3474328"/>
                  <a:gd name="connsiteX785" fmla="*/ 2579234 w 3482881"/>
                  <a:gd name="connsiteY785" fmla="*/ 3310455 h 3474328"/>
                  <a:gd name="connsiteX786" fmla="*/ 2571310 w 3482881"/>
                  <a:gd name="connsiteY786" fmla="*/ 3292087 h 3474328"/>
                  <a:gd name="connsiteX787" fmla="*/ 2563387 w 3482881"/>
                  <a:gd name="connsiteY787" fmla="*/ 3274799 h 3474328"/>
                  <a:gd name="connsiteX788" fmla="*/ 2564107 w 3482881"/>
                  <a:gd name="connsiteY788" fmla="*/ 3270477 h 3474328"/>
                  <a:gd name="connsiteX789" fmla="*/ 2568429 w 3482881"/>
                  <a:gd name="connsiteY789" fmla="*/ 3279841 h 3474328"/>
                  <a:gd name="connsiteX790" fmla="*/ 2574552 w 3482881"/>
                  <a:gd name="connsiteY790" fmla="*/ 3292447 h 3474328"/>
                  <a:gd name="connsiteX791" fmla="*/ 2592200 w 3482881"/>
                  <a:gd name="connsiteY791" fmla="*/ 3325582 h 3474328"/>
                  <a:gd name="connsiteX792" fmla="*/ 2597242 w 3482881"/>
                  <a:gd name="connsiteY792" fmla="*/ 3336387 h 3474328"/>
                  <a:gd name="connsiteX793" fmla="*/ 2608767 w 3482881"/>
                  <a:gd name="connsiteY793" fmla="*/ 3353315 h 3474328"/>
                  <a:gd name="connsiteX794" fmla="*/ 2615610 w 3482881"/>
                  <a:gd name="connsiteY794" fmla="*/ 3362319 h 3474328"/>
                  <a:gd name="connsiteX795" fmla="*/ 2619212 w 3482881"/>
                  <a:gd name="connsiteY795" fmla="*/ 3367001 h 3474328"/>
                  <a:gd name="connsiteX796" fmla="*/ 2623173 w 3482881"/>
                  <a:gd name="connsiteY796" fmla="*/ 3372043 h 3474328"/>
                  <a:gd name="connsiteX797" fmla="*/ 2632538 w 3482881"/>
                  <a:gd name="connsiteY797" fmla="*/ 3383208 h 3474328"/>
                  <a:gd name="connsiteX798" fmla="*/ 2637940 w 3482881"/>
                  <a:gd name="connsiteY798" fmla="*/ 3389331 h 3474328"/>
                  <a:gd name="connsiteX799" fmla="*/ 2644063 w 3482881"/>
                  <a:gd name="connsiteY799" fmla="*/ 3395814 h 3474328"/>
                  <a:gd name="connsiteX800" fmla="*/ 2647664 w 3482881"/>
                  <a:gd name="connsiteY800" fmla="*/ 3399415 h 3474328"/>
                  <a:gd name="connsiteX801" fmla="*/ 2651266 w 3482881"/>
                  <a:gd name="connsiteY801" fmla="*/ 3402657 h 3474328"/>
                  <a:gd name="connsiteX802" fmla="*/ 2655228 w 3482881"/>
                  <a:gd name="connsiteY802" fmla="*/ 3406979 h 3474328"/>
                  <a:gd name="connsiteX803" fmla="*/ 2659910 w 3482881"/>
                  <a:gd name="connsiteY803" fmla="*/ 3418864 h 3474328"/>
                  <a:gd name="connsiteX804" fmla="*/ 2656308 w 3482881"/>
                  <a:gd name="connsiteY804" fmla="*/ 3409860 h 3474328"/>
                  <a:gd name="connsiteX805" fmla="*/ 2653427 w 3482881"/>
                  <a:gd name="connsiteY805" fmla="*/ 3405898 h 3474328"/>
                  <a:gd name="connsiteX806" fmla="*/ 2651626 w 3482881"/>
                  <a:gd name="connsiteY806" fmla="*/ 3404097 h 3474328"/>
                  <a:gd name="connsiteX807" fmla="*/ 2650546 w 3482881"/>
                  <a:gd name="connsiteY807" fmla="*/ 3403377 h 3474328"/>
                  <a:gd name="connsiteX808" fmla="*/ 2649105 w 3482881"/>
                  <a:gd name="connsiteY808" fmla="*/ 3402297 h 3474328"/>
                  <a:gd name="connsiteX809" fmla="*/ 2650906 w 3482881"/>
                  <a:gd name="connsiteY809" fmla="*/ 3404097 h 3474328"/>
                  <a:gd name="connsiteX810" fmla="*/ 2652347 w 3482881"/>
                  <a:gd name="connsiteY810" fmla="*/ 3405538 h 3474328"/>
                  <a:gd name="connsiteX811" fmla="*/ 2654868 w 3482881"/>
                  <a:gd name="connsiteY811" fmla="*/ 3408780 h 3474328"/>
                  <a:gd name="connsiteX812" fmla="*/ 2658109 w 3482881"/>
                  <a:gd name="connsiteY812" fmla="*/ 3416343 h 3474328"/>
                  <a:gd name="connsiteX813" fmla="*/ 2657029 w 3482881"/>
                  <a:gd name="connsiteY813" fmla="*/ 3431830 h 3474328"/>
                  <a:gd name="connsiteX814" fmla="*/ 2634699 w 3482881"/>
                  <a:gd name="connsiteY814" fmla="*/ 3447317 h 3474328"/>
                  <a:gd name="connsiteX815" fmla="*/ 2628576 w 3482881"/>
                  <a:gd name="connsiteY815" fmla="*/ 3446957 h 3474328"/>
                  <a:gd name="connsiteX816" fmla="*/ 2626775 w 3482881"/>
                  <a:gd name="connsiteY816" fmla="*/ 3446597 h 3474328"/>
                  <a:gd name="connsiteX817" fmla="*/ 2624254 w 3482881"/>
                  <a:gd name="connsiteY817" fmla="*/ 3445876 h 3474328"/>
                  <a:gd name="connsiteX818" fmla="*/ 2619212 w 3482881"/>
                  <a:gd name="connsiteY818" fmla="*/ 3444436 h 3474328"/>
                  <a:gd name="connsiteX819" fmla="*/ 2601564 w 3482881"/>
                  <a:gd name="connsiteY819" fmla="*/ 3439033 h 3474328"/>
                  <a:gd name="connsiteX820" fmla="*/ 2575272 w 3482881"/>
                  <a:gd name="connsiteY820" fmla="*/ 3431470 h 3474328"/>
                  <a:gd name="connsiteX821" fmla="*/ 2614530 w 3482881"/>
                  <a:gd name="connsiteY821" fmla="*/ 3444796 h 3474328"/>
                  <a:gd name="connsiteX822" fmla="*/ 2624254 w 3482881"/>
                  <a:gd name="connsiteY822" fmla="*/ 3448037 h 3474328"/>
                  <a:gd name="connsiteX823" fmla="*/ 2626775 w 3482881"/>
                  <a:gd name="connsiteY823" fmla="*/ 3448758 h 3474328"/>
                  <a:gd name="connsiteX824" fmla="*/ 2628216 w 3482881"/>
                  <a:gd name="connsiteY824" fmla="*/ 3449118 h 3474328"/>
                  <a:gd name="connsiteX825" fmla="*/ 2631097 w 3482881"/>
                  <a:gd name="connsiteY825" fmla="*/ 3449838 h 3474328"/>
                  <a:gd name="connsiteX826" fmla="*/ 2644063 w 3482881"/>
                  <a:gd name="connsiteY826" fmla="*/ 3448037 h 3474328"/>
                  <a:gd name="connsiteX827" fmla="*/ 2660630 w 3482881"/>
                  <a:gd name="connsiteY827" fmla="*/ 3429309 h 3474328"/>
                  <a:gd name="connsiteX828" fmla="*/ 2654868 w 3482881"/>
                  <a:gd name="connsiteY828" fmla="*/ 3404818 h 3474328"/>
                  <a:gd name="connsiteX829" fmla="*/ 2652707 w 3482881"/>
                  <a:gd name="connsiteY829" fmla="*/ 3402297 h 3474328"/>
                  <a:gd name="connsiteX830" fmla="*/ 2649105 w 3482881"/>
                  <a:gd name="connsiteY830" fmla="*/ 3399055 h 3474328"/>
                  <a:gd name="connsiteX831" fmla="*/ 2645144 w 3482881"/>
                  <a:gd name="connsiteY831" fmla="*/ 3395093 h 3474328"/>
                  <a:gd name="connsiteX832" fmla="*/ 2641542 w 3482881"/>
                  <a:gd name="connsiteY832" fmla="*/ 3391132 h 3474328"/>
                  <a:gd name="connsiteX833" fmla="*/ 2634339 w 3482881"/>
                  <a:gd name="connsiteY833" fmla="*/ 3382848 h 3474328"/>
                  <a:gd name="connsiteX834" fmla="*/ 2630737 w 3482881"/>
                  <a:gd name="connsiteY834" fmla="*/ 3378886 h 3474328"/>
                  <a:gd name="connsiteX835" fmla="*/ 2627495 w 3482881"/>
                  <a:gd name="connsiteY835" fmla="*/ 3374564 h 3474328"/>
                  <a:gd name="connsiteX836" fmla="*/ 2621013 w 3482881"/>
                  <a:gd name="connsiteY836" fmla="*/ 3366280 h 3474328"/>
                  <a:gd name="connsiteX837" fmla="*/ 2614890 w 3482881"/>
                  <a:gd name="connsiteY837" fmla="*/ 3357636 h 3474328"/>
                  <a:gd name="connsiteX838" fmla="*/ 2603365 w 3482881"/>
                  <a:gd name="connsiteY838" fmla="*/ 3339989 h 3474328"/>
                  <a:gd name="connsiteX839" fmla="*/ 2592920 w 3482881"/>
                  <a:gd name="connsiteY839" fmla="*/ 3321981 h 3474328"/>
                  <a:gd name="connsiteX840" fmla="*/ 2587878 w 3482881"/>
                  <a:gd name="connsiteY840" fmla="*/ 3312976 h 3474328"/>
                  <a:gd name="connsiteX841" fmla="*/ 2583196 w 3482881"/>
                  <a:gd name="connsiteY841" fmla="*/ 3303612 h 3474328"/>
                  <a:gd name="connsiteX842" fmla="*/ 2574552 w 3482881"/>
                  <a:gd name="connsiteY842" fmla="*/ 3285244 h 3474328"/>
                  <a:gd name="connsiteX843" fmla="*/ 2566628 w 3482881"/>
                  <a:gd name="connsiteY843" fmla="*/ 3266515 h 3474328"/>
                  <a:gd name="connsiteX844" fmla="*/ 2555463 w 3482881"/>
                  <a:gd name="connsiteY844" fmla="*/ 3244545 h 3474328"/>
                  <a:gd name="connsiteX845" fmla="*/ 2545739 w 3482881"/>
                  <a:gd name="connsiteY845" fmla="*/ 3222215 h 3474328"/>
                  <a:gd name="connsiteX846" fmla="*/ 2531332 w 3482881"/>
                  <a:gd name="connsiteY846" fmla="*/ 3187640 h 3474328"/>
                  <a:gd name="connsiteX847" fmla="*/ 2524849 w 3482881"/>
                  <a:gd name="connsiteY847" fmla="*/ 3159907 h 3474328"/>
                  <a:gd name="connsiteX848" fmla="*/ 2519447 w 3482881"/>
                  <a:gd name="connsiteY848" fmla="*/ 3130374 h 3474328"/>
                  <a:gd name="connsiteX849" fmla="*/ 2516926 w 3482881"/>
                  <a:gd name="connsiteY849" fmla="*/ 3115247 h 3474328"/>
                  <a:gd name="connsiteX850" fmla="*/ 2515125 w 3482881"/>
                  <a:gd name="connsiteY850" fmla="*/ 3099760 h 3474328"/>
                  <a:gd name="connsiteX851" fmla="*/ 2511523 w 3482881"/>
                  <a:gd name="connsiteY851" fmla="*/ 3068786 h 3474328"/>
                  <a:gd name="connsiteX852" fmla="*/ 2508642 w 3482881"/>
                  <a:gd name="connsiteY852" fmla="*/ 3025207 h 3474328"/>
                  <a:gd name="connsiteX853" fmla="*/ 2506841 w 3482881"/>
                  <a:gd name="connsiteY853" fmla="*/ 2997834 h 3474328"/>
                  <a:gd name="connsiteX854" fmla="*/ 2506841 w 3482881"/>
                  <a:gd name="connsiteY854" fmla="*/ 2994593 h 3474328"/>
                  <a:gd name="connsiteX855" fmla="*/ 2506841 w 3482881"/>
                  <a:gd name="connsiteY855" fmla="*/ 2993872 h 3474328"/>
                  <a:gd name="connsiteX856" fmla="*/ 2507561 w 3482881"/>
                  <a:gd name="connsiteY856" fmla="*/ 2993872 h 3474328"/>
                  <a:gd name="connsiteX857" fmla="*/ 2509362 w 3482881"/>
                  <a:gd name="connsiteY857" fmla="*/ 2993872 h 3474328"/>
                  <a:gd name="connsiteX858" fmla="*/ 2516205 w 3482881"/>
                  <a:gd name="connsiteY858" fmla="*/ 2993872 h 3474328"/>
                  <a:gd name="connsiteX859" fmla="*/ 2529531 w 3482881"/>
                  <a:gd name="connsiteY859" fmla="*/ 2993872 h 3474328"/>
                  <a:gd name="connsiteX860" fmla="*/ 2555463 w 3482881"/>
                  <a:gd name="connsiteY860" fmla="*/ 2993872 h 3474328"/>
                  <a:gd name="connsiteX861" fmla="*/ 2561946 w 3482881"/>
                  <a:gd name="connsiteY861" fmla="*/ 2993872 h 3474328"/>
                  <a:gd name="connsiteX862" fmla="*/ 2566988 w 3482881"/>
                  <a:gd name="connsiteY862" fmla="*/ 2993872 h 3474328"/>
                  <a:gd name="connsiteX863" fmla="*/ 2573471 w 3482881"/>
                  <a:gd name="connsiteY863" fmla="*/ 2993872 h 3474328"/>
                  <a:gd name="connsiteX864" fmla="*/ 2597242 w 3482881"/>
                  <a:gd name="connsiteY864" fmla="*/ 2993872 h 3474328"/>
                  <a:gd name="connsiteX865" fmla="*/ 2591839 w 3482881"/>
                  <a:gd name="connsiteY865" fmla="*/ 2994593 h 3474328"/>
                  <a:gd name="connsiteX866" fmla="*/ 2602644 w 3482881"/>
                  <a:gd name="connsiteY866" fmla="*/ 2994593 h 3474328"/>
                  <a:gd name="connsiteX867" fmla="*/ 2613089 w 3482881"/>
                  <a:gd name="connsiteY867" fmla="*/ 2993872 h 3474328"/>
                  <a:gd name="connsiteX868" fmla="*/ 2633258 w 3482881"/>
                  <a:gd name="connsiteY868" fmla="*/ 2992432 h 3474328"/>
                  <a:gd name="connsiteX869" fmla="*/ 2651986 w 3482881"/>
                  <a:gd name="connsiteY869" fmla="*/ 2990631 h 3474328"/>
                  <a:gd name="connsiteX870" fmla="*/ 2669274 w 3482881"/>
                  <a:gd name="connsiteY870" fmla="*/ 2988110 h 3474328"/>
                  <a:gd name="connsiteX871" fmla="*/ 2669995 w 3482881"/>
                  <a:gd name="connsiteY871" fmla="*/ 2990631 h 3474328"/>
                  <a:gd name="connsiteX872" fmla="*/ 2694126 w 3482881"/>
                  <a:gd name="connsiteY872" fmla="*/ 2987029 h 3474328"/>
                  <a:gd name="connsiteX873" fmla="*/ 2718256 w 3482881"/>
                  <a:gd name="connsiteY873" fmla="*/ 2982347 h 3474328"/>
                  <a:gd name="connsiteX874" fmla="*/ 2730142 w 3482881"/>
                  <a:gd name="connsiteY874" fmla="*/ 2980186 h 3474328"/>
                  <a:gd name="connsiteX875" fmla="*/ 2736265 w 3482881"/>
                  <a:gd name="connsiteY875" fmla="*/ 2979106 h 3474328"/>
                  <a:gd name="connsiteX876" fmla="*/ 2742387 w 3482881"/>
                  <a:gd name="connsiteY876" fmla="*/ 2977665 h 3474328"/>
                  <a:gd name="connsiteX877" fmla="*/ 2766158 w 3482881"/>
                  <a:gd name="connsiteY877" fmla="*/ 2971902 h 3474328"/>
                  <a:gd name="connsiteX878" fmla="*/ 2749951 w 3482881"/>
                  <a:gd name="connsiteY878" fmla="*/ 2976585 h 3474328"/>
                  <a:gd name="connsiteX879" fmla="*/ 2734824 w 3482881"/>
                  <a:gd name="connsiteY879" fmla="*/ 2980186 h 3474328"/>
                  <a:gd name="connsiteX880" fmla="*/ 2716456 w 3482881"/>
                  <a:gd name="connsiteY880" fmla="*/ 2983788 h 3474328"/>
                  <a:gd name="connsiteX881" fmla="*/ 2696647 w 3482881"/>
                  <a:gd name="connsiteY881" fmla="*/ 2987390 h 3474328"/>
                  <a:gd name="connsiteX882" fmla="*/ 2676477 w 3482881"/>
                  <a:gd name="connsiteY882" fmla="*/ 2990271 h 3474328"/>
                  <a:gd name="connsiteX883" fmla="*/ 2657389 w 3482881"/>
                  <a:gd name="connsiteY883" fmla="*/ 2992792 h 3474328"/>
                  <a:gd name="connsiteX884" fmla="*/ 2648745 w 3482881"/>
                  <a:gd name="connsiteY884" fmla="*/ 2993872 h 3474328"/>
                  <a:gd name="connsiteX885" fmla="*/ 2640822 w 3482881"/>
                  <a:gd name="connsiteY885" fmla="*/ 2994593 h 3474328"/>
                  <a:gd name="connsiteX886" fmla="*/ 2658109 w 3482881"/>
                  <a:gd name="connsiteY886" fmla="*/ 2992072 h 3474328"/>
                  <a:gd name="connsiteX887" fmla="*/ 2649105 w 3482881"/>
                  <a:gd name="connsiteY887" fmla="*/ 2993152 h 3474328"/>
                  <a:gd name="connsiteX888" fmla="*/ 2639381 w 3482881"/>
                  <a:gd name="connsiteY888" fmla="*/ 2993872 h 3474328"/>
                  <a:gd name="connsiteX889" fmla="*/ 2618131 w 3482881"/>
                  <a:gd name="connsiteY889" fmla="*/ 2995673 h 3474328"/>
                  <a:gd name="connsiteX890" fmla="*/ 2573111 w 3482881"/>
                  <a:gd name="connsiteY890" fmla="*/ 2998194 h 3474328"/>
                  <a:gd name="connsiteX891" fmla="*/ 2559425 w 3482881"/>
                  <a:gd name="connsiteY891" fmla="*/ 2998554 h 3474328"/>
                  <a:gd name="connsiteX892" fmla="*/ 2541056 w 3482881"/>
                  <a:gd name="connsiteY892" fmla="*/ 2998554 h 3474328"/>
                  <a:gd name="connsiteX893" fmla="*/ 2523769 w 3482881"/>
                  <a:gd name="connsiteY893" fmla="*/ 2998554 h 3474328"/>
                  <a:gd name="connsiteX894" fmla="*/ 2515485 w 3482881"/>
                  <a:gd name="connsiteY894" fmla="*/ 2998554 h 3474328"/>
                  <a:gd name="connsiteX895" fmla="*/ 2513324 w 3482881"/>
                  <a:gd name="connsiteY895" fmla="*/ 2998554 h 3474328"/>
                  <a:gd name="connsiteX896" fmla="*/ 2512243 w 3482881"/>
                  <a:gd name="connsiteY896" fmla="*/ 2998554 h 3474328"/>
                  <a:gd name="connsiteX897" fmla="*/ 2511883 w 3482881"/>
                  <a:gd name="connsiteY897" fmla="*/ 2998554 h 3474328"/>
                  <a:gd name="connsiteX898" fmla="*/ 2511883 w 3482881"/>
                  <a:gd name="connsiteY898" fmla="*/ 2998915 h 3474328"/>
                  <a:gd name="connsiteX899" fmla="*/ 2511883 w 3482881"/>
                  <a:gd name="connsiteY899" fmla="*/ 3002876 h 3474328"/>
                  <a:gd name="connsiteX900" fmla="*/ 2513684 w 3482881"/>
                  <a:gd name="connsiteY900" fmla="*/ 3048257 h 3474328"/>
                  <a:gd name="connsiteX901" fmla="*/ 2514044 w 3482881"/>
                  <a:gd name="connsiteY901" fmla="*/ 3055100 h 3474328"/>
                  <a:gd name="connsiteX902" fmla="*/ 2514044 w 3482881"/>
                  <a:gd name="connsiteY902" fmla="*/ 3054020 h 3474328"/>
                  <a:gd name="connsiteX903" fmla="*/ 2512604 w 3482881"/>
                  <a:gd name="connsiteY903" fmla="*/ 3039253 h 3474328"/>
                  <a:gd name="connsiteX904" fmla="*/ 2511883 w 3482881"/>
                  <a:gd name="connsiteY904" fmla="*/ 3042134 h 3474328"/>
                  <a:gd name="connsiteX905" fmla="*/ 2512604 w 3482881"/>
                  <a:gd name="connsiteY905" fmla="*/ 3059062 h 3474328"/>
                  <a:gd name="connsiteX906" fmla="*/ 2513324 w 3482881"/>
                  <a:gd name="connsiteY906" fmla="*/ 3069146 h 3474328"/>
                  <a:gd name="connsiteX907" fmla="*/ 2514765 w 3482881"/>
                  <a:gd name="connsiteY907" fmla="*/ 3082112 h 3474328"/>
                  <a:gd name="connsiteX908" fmla="*/ 2518366 w 3482881"/>
                  <a:gd name="connsiteY908" fmla="*/ 3115607 h 3474328"/>
                  <a:gd name="connsiteX909" fmla="*/ 2522688 w 3482881"/>
                  <a:gd name="connsiteY909" fmla="*/ 3137577 h 3474328"/>
                  <a:gd name="connsiteX910" fmla="*/ 2527730 w 3482881"/>
                  <a:gd name="connsiteY910" fmla="*/ 3157026 h 3474328"/>
                  <a:gd name="connsiteX911" fmla="*/ 2526290 w 3482881"/>
                  <a:gd name="connsiteY911" fmla="*/ 3144780 h 3474328"/>
                  <a:gd name="connsiteX912" fmla="*/ 2522328 w 3482881"/>
                  <a:gd name="connsiteY912" fmla="*/ 3119569 h 3474328"/>
                  <a:gd name="connsiteX913" fmla="*/ 2521608 w 3482881"/>
                  <a:gd name="connsiteY913" fmla="*/ 3103002 h 3474328"/>
                  <a:gd name="connsiteX914" fmla="*/ 2518006 w 3482881"/>
                  <a:gd name="connsiteY914" fmla="*/ 3075989 h 3474328"/>
                  <a:gd name="connsiteX915" fmla="*/ 2517286 w 3482881"/>
                  <a:gd name="connsiteY915" fmla="*/ 3069867 h 3474328"/>
                  <a:gd name="connsiteX916" fmla="*/ 2516926 w 3482881"/>
                  <a:gd name="connsiteY916" fmla="*/ 3064104 h 3474328"/>
                  <a:gd name="connsiteX917" fmla="*/ 2515845 w 3482881"/>
                  <a:gd name="connsiteY917" fmla="*/ 3052219 h 3474328"/>
                  <a:gd name="connsiteX918" fmla="*/ 2512964 w 3482881"/>
                  <a:gd name="connsiteY918" fmla="*/ 3008999 h 3474328"/>
                  <a:gd name="connsiteX919" fmla="*/ 2512604 w 3482881"/>
                  <a:gd name="connsiteY919" fmla="*/ 3002876 h 3474328"/>
                  <a:gd name="connsiteX920" fmla="*/ 2512604 w 3482881"/>
                  <a:gd name="connsiteY920" fmla="*/ 2999635 h 3474328"/>
                  <a:gd name="connsiteX921" fmla="*/ 2512604 w 3482881"/>
                  <a:gd name="connsiteY921" fmla="*/ 2998915 h 3474328"/>
                  <a:gd name="connsiteX922" fmla="*/ 2512604 w 3482881"/>
                  <a:gd name="connsiteY922" fmla="*/ 2998915 h 3474328"/>
                  <a:gd name="connsiteX923" fmla="*/ 2512964 w 3482881"/>
                  <a:gd name="connsiteY923" fmla="*/ 2998915 h 3474328"/>
                  <a:gd name="connsiteX924" fmla="*/ 2514404 w 3482881"/>
                  <a:gd name="connsiteY924" fmla="*/ 2998915 h 3474328"/>
                  <a:gd name="connsiteX925" fmla="*/ 2527730 w 3482881"/>
                  <a:gd name="connsiteY925" fmla="*/ 2998915 h 3474328"/>
                  <a:gd name="connsiteX926" fmla="*/ 2557984 w 3482881"/>
                  <a:gd name="connsiteY926" fmla="*/ 2998915 h 3474328"/>
                  <a:gd name="connsiteX927" fmla="*/ 2531692 w 3482881"/>
                  <a:gd name="connsiteY927" fmla="*/ 2998915 h 3474328"/>
                  <a:gd name="connsiteX928" fmla="*/ 2518006 w 3482881"/>
                  <a:gd name="connsiteY928" fmla="*/ 2998915 h 3474328"/>
                  <a:gd name="connsiteX929" fmla="*/ 2514404 w 3482881"/>
                  <a:gd name="connsiteY929" fmla="*/ 2998915 h 3474328"/>
                  <a:gd name="connsiteX930" fmla="*/ 2512604 w 3482881"/>
                  <a:gd name="connsiteY930" fmla="*/ 2998915 h 3474328"/>
                  <a:gd name="connsiteX931" fmla="*/ 2512604 w 3482881"/>
                  <a:gd name="connsiteY931" fmla="*/ 2998915 h 3474328"/>
                  <a:gd name="connsiteX932" fmla="*/ 2512604 w 3482881"/>
                  <a:gd name="connsiteY932" fmla="*/ 2998915 h 3474328"/>
                  <a:gd name="connsiteX933" fmla="*/ 2512604 w 3482881"/>
                  <a:gd name="connsiteY933" fmla="*/ 3000355 h 3474328"/>
                  <a:gd name="connsiteX934" fmla="*/ 2512604 w 3482881"/>
                  <a:gd name="connsiteY934" fmla="*/ 3007198 h 3474328"/>
                  <a:gd name="connsiteX935" fmla="*/ 2516926 w 3482881"/>
                  <a:gd name="connsiteY935" fmla="*/ 3058341 h 3474328"/>
                  <a:gd name="connsiteX936" fmla="*/ 2520167 w 3482881"/>
                  <a:gd name="connsiteY936" fmla="*/ 3088235 h 3474328"/>
                  <a:gd name="connsiteX937" fmla="*/ 2522328 w 3482881"/>
                  <a:gd name="connsiteY937" fmla="*/ 3109845 h 3474328"/>
                  <a:gd name="connsiteX938" fmla="*/ 2524849 w 3482881"/>
                  <a:gd name="connsiteY938" fmla="*/ 3123531 h 3474328"/>
                  <a:gd name="connsiteX939" fmla="*/ 2527370 w 3482881"/>
                  <a:gd name="connsiteY939" fmla="*/ 3135416 h 3474328"/>
                  <a:gd name="connsiteX940" fmla="*/ 2531332 w 3482881"/>
                  <a:gd name="connsiteY940" fmla="*/ 3153064 h 3474328"/>
                  <a:gd name="connsiteX941" fmla="*/ 2536734 w 3482881"/>
                  <a:gd name="connsiteY941" fmla="*/ 3168191 h 3474328"/>
                  <a:gd name="connsiteX942" fmla="*/ 2533853 w 3482881"/>
                  <a:gd name="connsiteY942" fmla="*/ 3139378 h 3474328"/>
                  <a:gd name="connsiteX943" fmla="*/ 2529892 w 3482881"/>
                  <a:gd name="connsiteY943" fmla="*/ 3122450 h 3474328"/>
                  <a:gd name="connsiteX944" fmla="*/ 2528091 w 3482881"/>
                  <a:gd name="connsiteY944" fmla="*/ 3113446 h 3474328"/>
                  <a:gd name="connsiteX945" fmla="*/ 2526650 w 3482881"/>
                  <a:gd name="connsiteY945" fmla="*/ 3103362 h 3474328"/>
                  <a:gd name="connsiteX946" fmla="*/ 2524129 w 3482881"/>
                  <a:gd name="connsiteY946" fmla="*/ 3083553 h 3474328"/>
                  <a:gd name="connsiteX947" fmla="*/ 2521968 w 3482881"/>
                  <a:gd name="connsiteY947" fmla="*/ 3068426 h 3474328"/>
                  <a:gd name="connsiteX948" fmla="*/ 2521248 w 3482881"/>
                  <a:gd name="connsiteY948" fmla="*/ 3062663 h 3474328"/>
                  <a:gd name="connsiteX949" fmla="*/ 2521248 w 3482881"/>
                  <a:gd name="connsiteY949" fmla="*/ 3071307 h 3474328"/>
                  <a:gd name="connsiteX950" fmla="*/ 2523769 w 3482881"/>
                  <a:gd name="connsiteY950" fmla="*/ 3099400 h 3474328"/>
                  <a:gd name="connsiteX951" fmla="*/ 2520887 w 3482881"/>
                  <a:gd name="connsiteY951" fmla="*/ 3080311 h 3474328"/>
                  <a:gd name="connsiteX952" fmla="*/ 2519447 w 3482881"/>
                  <a:gd name="connsiteY952" fmla="*/ 3069507 h 3474328"/>
                  <a:gd name="connsiteX953" fmla="*/ 2518366 w 3482881"/>
                  <a:gd name="connsiteY953" fmla="*/ 3057981 h 3474328"/>
                  <a:gd name="connsiteX954" fmla="*/ 2515845 w 3482881"/>
                  <a:gd name="connsiteY954" fmla="*/ 3022325 h 3474328"/>
                  <a:gd name="connsiteX955" fmla="*/ 2514404 w 3482881"/>
                  <a:gd name="connsiteY955" fmla="*/ 3001796 h 3474328"/>
                  <a:gd name="connsiteX956" fmla="*/ 2516205 w 3482881"/>
                  <a:gd name="connsiteY956" fmla="*/ 3001076 h 3474328"/>
                  <a:gd name="connsiteX957" fmla="*/ 2518726 w 3482881"/>
                  <a:gd name="connsiteY957" fmla="*/ 3001076 h 3474328"/>
                  <a:gd name="connsiteX958" fmla="*/ 2523769 w 3482881"/>
                  <a:gd name="connsiteY958" fmla="*/ 3001076 h 3474328"/>
                  <a:gd name="connsiteX959" fmla="*/ 2534213 w 3482881"/>
                  <a:gd name="connsiteY959" fmla="*/ 3001076 h 3474328"/>
                  <a:gd name="connsiteX960" fmla="*/ 2555463 w 3482881"/>
                  <a:gd name="connsiteY960" fmla="*/ 3001076 h 3474328"/>
                  <a:gd name="connsiteX961" fmla="*/ 2560865 w 3482881"/>
                  <a:gd name="connsiteY961" fmla="*/ 3001076 h 3474328"/>
                  <a:gd name="connsiteX962" fmla="*/ 2565547 w 3482881"/>
                  <a:gd name="connsiteY962" fmla="*/ 3001076 h 3474328"/>
                  <a:gd name="connsiteX963" fmla="*/ 2572030 w 3482881"/>
                  <a:gd name="connsiteY963" fmla="*/ 3000715 h 3474328"/>
                  <a:gd name="connsiteX964" fmla="*/ 2597602 w 3482881"/>
                  <a:gd name="connsiteY964" fmla="*/ 2999635 h 3474328"/>
                  <a:gd name="connsiteX965" fmla="*/ 2603725 w 3482881"/>
                  <a:gd name="connsiteY965" fmla="*/ 2999635 h 3474328"/>
                  <a:gd name="connsiteX966" fmla="*/ 2609847 w 3482881"/>
                  <a:gd name="connsiteY966" fmla="*/ 2998915 h 3474328"/>
                  <a:gd name="connsiteX967" fmla="*/ 2622093 w 3482881"/>
                  <a:gd name="connsiteY967" fmla="*/ 2997834 h 3474328"/>
                  <a:gd name="connsiteX968" fmla="*/ 2645144 w 3482881"/>
                  <a:gd name="connsiteY968" fmla="*/ 2995673 h 3474328"/>
                  <a:gd name="connsiteX969" fmla="*/ 2642622 w 3482881"/>
                  <a:gd name="connsiteY969" fmla="*/ 2996394 h 3474328"/>
                  <a:gd name="connsiteX970" fmla="*/ 2660991 w 3482881"/>
                  <a:gd name="connsiteY970" fmla="*/ 2994232 h 3474328"/>
                  <a:gd name="connsiteX971" fmla="*/ 2679359 w 3482881"/>
                  <a:gd name="connsiteY971" fmla="*/ 2991711 h 3474328"/>
                  <a:gd name="connsiteX972" fmla="*/ 2715735 w 3482881"/>
                  <a:gd name="connsiteY972" fmla="*/ 2985589 h 3474328"/>
                  <a:gd name="connsiteX973" fmla="*/ 2695926 w 3482881"/>
                  <a:gd name="connsiteY973" fmla="*/ 2989910 h 3474328"/>
                  <a:gd name="connsiteX974" fmla="*/ 2682961 w 3482881"/>
                  <a:gd name="connsiteY974" fmla="*/ 2992792 h 3474328"/>
                  <a:gd name="connsiteX975" fmla="*/ 2695566 w 3482881"/>
                  <a:gd name="connsiteY975" fmla="*/ 2990631 h 3474328"/>
                  <a:gd name="connsiteX976" fmla="*/ 2708172 w 3482881"/>
                  <a:gd name="connsiteY976" fmla="*/ 2988110 h 3474328"/>
                  <a:gd name="connsiteX977" fmla="*/ 2733023 w 3482881"/>
                  <a:gd name="connsiteY977" fmla="*/ 2983068 h 3474328"/>
                  <a:gd name="connsiteX978" fmla="*/ 2757874 w 3482881"/>
                  <a:gd name="connsiteY978" fmla="*/ 2976945 h 3474328"/>
                  <a:gd name="connsiteX979" fmla="*/ 2782365 w 3482881"/>
                  <a:gd name="connsiteY979" fmla="*/ 2970462 h 3474328"/>
                  <a:gd name="connsiteX980" fmla="*/ 2764717 w 3482881"/>
                  <a:gd name="connsiteY980" fmla="*/ 2975504 h 3474328"/>
                  <a:gd name="connsiteX981" fmla="*/ 2782005 w 3482881"/>
                  <a:gd name="connsiteY981" fmla="*/ 2971902 h 3474328"/>
                  <a:gd name="connsiteX982" fmla="*/ 2814420 w 3482881"/>
                  <a:gd name="connsiteY982" fmla="*/ 2962898 h 3474328"/>
                  <a:gd name="connsiteX983" fmla="*/ 2822704 w 3482881"/>
                  <a:gd name="connsiteY983" fmla="*/ 2960737 h 3474328"/>
                  <a:gd name="connsiteX984" fmla="*/ 2830267 w 3482881"/>
                  <a:gd name="connsiteY984" fmla="*/ 2958216 h 3474328"/>
                  <a:gd name="connsiteX985" fmla="*/ 2842152 w 3482881"/>
                  <a:gd name="connsiteY985" fmla="*/ 2954255 h 3474328"/>
                  <a:gd name="connsiteX986" fmla="*/ 2864843 w 3482881"/>
                  <a:gd name="connsiteY986" fmla="*/ 2944530 h 3474328"/>
                  <a:gd name="connsiteX987" fmla="*/ 2867724 w 3482881"/>
                  <a:gd name="connsiteY987" fmla="*/ 2942369 h 3474328"/>
                  <a:gd name="connsiteX988" fmla="*/ 2852597 w 3482881"/>
                  <a:gd name="connsiteY988" fmla="*/ 2947051 h 3474328"/>
                  <a:gd name="connsiteX989" fmla="*/ 2820903 w 3482881"/>
                  <a:gd name="connsiteY989" fmla="*/ 2957856 h 3474328"/>
                  <a:gd name="connsiteX990" fmla="*/ 2791729 w 3482881"/>
                  <a:gd name="connsiteY990" fmla="*/ 2967220 h 3474328"/>
                  <a:gd name="connsiteX991" fmla="*/ 2818022 w 3482881"/>
                  <a:gd name="connsiteY991" fmla="*/ 2958577 h 3474328"/>
                  <a:gd name="connsiteX992" fmla="*/ 2843953 w 3482881"/>
                  <a:gd name="connsiteY992" fmla="*/ 2948852 h 3474328"/>
                  <a:gd name="connsiteX993" fmla="*/ 2848635 w 3482881"/>
                  <a:gd name="connsiteY993" fmla="*/ 2947411 h 3474328"/>
                  <a:gd name="connsiteX994" fmla="*/ 2864122 w 3482881"/>
                  <a:gd name="connsiteY994" fmla="*/ 2940928 h 3474328"/>
                  <a:gd name="connsiteX995" fmla="*/ 2879249 w 3482881"/>
                  <a:gd name="connsiteY995" fmla="*/ 2934085 h 3474328"/>
                  <a:gd name="connsiteX996" fmla="*/ 2905541 w 3482881"/>
                  <a:gd name="connsiteY996" fmla="*/ 2924361 h 3474328"/>
                  <a:gd name="connsiteX997" fmla="*/ 2902299 w 3482881"/>
                  <a:gd name="connsiteY997" fmla="*/ 2927242 h 3474328"/>
                  <a:gd name="connsiteX998" fmla="*/ 2902299 w 3482881"/>
                  <a:gd name="connsiteY998" fmla="*/ 2928323 h 3474328"/>
                  <a:gd name="connsiteX999" fmla="*/ 2938676 w 3482881"/>
                  <a:gd name="connsiteY999" fmla="*/ 2911395 h 3474328"/>
                  <a:gd name="connsiteX1000" fmla="*/ 2926070 w 3482881"/>
                  <a:gd name="connsiteY1000" fmla="*/ 2914276 h 3474328"/>
                  <a:gd name="connsiteX1001" fmla="*/ 2964607 w 3482881"/>
                  <a:gd name="connsiteY1001" fmla="*/ 2895548 h 3474328"/>
                  <a:gd name="connsiteX1002" fmla="*/ 3003865 w 3482881"/>
                  <a:gd name="connsiteY1002" fmla="*/ 2874298 h 3474328"/>
                  <a:gd name="connsiteX1003" fmla="*/ 3080220 w 3482881"/>
                  <a:gd name="connsiteY1003" fmla="*/ 2825316 h 3474328"/>
                  <a:gd name="connsiteX1004" fmla="*/ 3097868 w 3482881"/>
                  <a:gd name="connsiteY1004" fmla="*/ 2811990 h 3474328"/>
                  <a:gd name="connsiteX1005" fmla="*/ 3114795 w 3482881"/>
                  <a:gd name="connsiteY1005" fmla="*/ 2798664 h 3474328"/>
                  <a:gd name="connsiteX1006" fmla="*/ 3131003 w 3482881"/>
                  <a:gd name="connsiteY1006" fmla="*/ 2785338 h 3474328"/>
                  <a:gd name="connsiteX1007" fmla="*/ 3146129 w 3482881"/>
                  <a:gd name="connsiteY1007" fmla="*/ 2772372 h 3474328"/>
                  <a:gd name="connsiteX1008" fmla="*/ 3160176 w 3482881"/>
                  <a:gd name="connsiteY1008" fmla="*/ 2759406 h 3474328"/>
                  <a:gd name="connsiteX1009" fmla="*/ 3173142 w 3482881"/>
                  <a:gd name="connsiteY1009" fmla="*/ 2746801 h 3474328"/>
                  <a:gd name="connsiteX1010" fmla="*/ 3195832 w 3482881"/>
                  <a:gd name="connsiteY1010" fmla="*/ 2723751 h 3474328"/>
                  <a:gd name="connsiteX1011" fmla="*/ 3198713 w 3482881"/>
                  <a:gd name="connsiteY1011" fmla="*/ 2728433 h 3474328"/>
                  <a:gd name="connsiteX1012" fmla="*/ 3176383 w 3482881"/>
                  <a:gd name="connsiteY1012" fmla="*/ 2750402 h 3474328"/>
                  <a:gd name="connsiteX1013" fmla="*/ 3162697 w 3482881"/>
                  <a:gd name="connsiteY1013" fmla="*/ 2763368 h 3474328"/>
                  <a:gd name="connsiteX1014" fmla="*/ 3155494 w 3482881"/>
                  <a:gd name="connsiteY1014" fmla="*/ 2770211 h 3474328"/>
                  <a:gd name="connsiteX1015" fmla="*/ 3147930 w 3482881"/>
                  <a:gd name="connsiteY1015" fmla="*/ 2777055 h 3474328"/>
                  <a:gd name="connsiteX1016" fmla="*/ 3132083 w 3482881"/>
                  <a:gd name="connsiteY1016" fmla="*/ 2790741 h 3474328"/>
                  <a:gd name="connsiteX1017" fmla="*/ 3115876 w 3482881"/>
                  <a:gd name="connsiteY1017" fmla="*/ 2804067 h 3474328"/>
                  <a:gd name="connsiteX1018" fmla="*/ 3100029 w 3482881"/>
                  <a:gd name="connsiteY1018" fmla="*/ 2816672 h 3474328"/>
                  <a:gd name="connsiteX1019" fmla="*/ 3084902 w 3482881"/>
                  <a:gd name="connsiteY1019" fmla="*/ 2828558 h 3474328"/>
                  <a:gd name="connsiteX1020" fmla="*/ 3170620 w 3482881"/>
                  <a:gd name="connsiteY1020" fmla="*/ 2752924 h 3474328"/>
                  <a:gd name="connsiteX1021" fmla="*/ 3160536 w 3482881"/>
                  <a:gd name="connsiteY1021" fmla="*/ 2761207 h 3474328"/>
                  <a:gd name="connsiteX1022" fmla="*/ 3146490 w 3482881"/>
                  <a:gd name="connsiteY1022" fmla="*/ 2773453 h 3474328"/>
                  <a:gd name="connsiteX1023" fmla="*/ 3129922 w 3482881"/>
                  <a:gd name="connsiteY1023" fmla="*/ 2787859 h 3474328"/>
                  <a:gd name="connsiteX1024" fmla="*/ 3121278 w 3482881"/>
                  <a:gd name="connsiteY1024" fmla="*/ 2795783 h 3474328"/>
                  <a:gd name="connsiteX1025" fmla="*/ 3112274 w 3482881"/>
                  <a:gd name="connsiteY1025" fmla="*/ 2803346 h 3474328"/>
                  <a:gd name="connsiteX1026" fmla="*/ 3094986 w 3482881"/>
                  <a:gd name="connsiteY1026" fmla="*/ 2817393 h 3474328"/>
                  <a:gd name="connsiteX1027" fmla="*/ 3087063 w 3482881"/>
                  <a:gd name="connsiteY1027" fmla="*/ 2823876 h 3474328"/>
                  <a:gd name="connsiteX1028" fmla="*/ 3079499 w 3482881"/>
                  <a:gd name="connsiteY1028" fmla="*/ 2829278 h 3474328"/>
                  <a:gd name="connsiteX1029" fmla="*/ 3061851 w 3482881"/>
                  <a:gd name="connsiteY1029" fmla="*/ 2840083 h 3474328"/>
                  <a:gd name="connsiteX1030" fmla="*/ 3051767 w 3482881"/>
                  <a:gd name="connsiteY1030" fmla="*/ 2846926 h 3474328"/>
                  <a:gd name="connsiteX1031" fmla="*/ 3042403 w 3482881"/>
                  <a:gd name="connsiteY1031" fmla="*/ 2853049 h 3474328"/>
                  <a:gd name="connsiteX1032" fmla="*/ 3025475 w 3482881"/>
                  <a:gd name="connsiteY1032" fmla="*/ 2863854 h 3474328"/>
                  <a:gd name="connsiteX1033" fmla="*/ 2998823 w 3482881"/>
                  <a:gd name="connsiteY1033" fmla="*/ 2880061 h 3474328"/>
                  <a:gd name="connsiteX1034" fmla="*/ 2979374 w 3482881"/>
                  <a:gd name="connsiteY1034" fmla="*/ 2891946 h 3474328"/>
                  <a:gd name="connsiteX1035" fmla="*/ 2963527 w 3482881"/>
                  <a:gd name="connsiteY1035" fmla="*/ 2900951 h 3474328"/>
                  <a:gd name="connsiteX1036" fmla="*/ 2948400 w 3482881"/>
                  <a:gd name="connsiteY1036" fmla="*/ 2909234 h 3474328"/>
                  <a:gd name="connsiteX1037" fmla="*/ 2940116 w 3482881"/>
                  <a:gd name="connsiteY1037" fmla="*/ 2913556 h 3474328"/>
                  <a:gd name="connsiteX1038" fmla="*/ 2930752 w 3482881"/>
                  <a:gd name="connsiteY1038" fmla="*/ 2917878 h 3474328"/>
                  <a:gd name="connsiteX1039" fmla="*/ 2906621 w 3482881"/>
                  <a:gd name="connsiteY1039" fmla="*/ 2928683 h 3474328"/>
                  <a:gd name="connsiteX1040" fmla="*/ 2891134 w 3482881"/>
                  <a:gd name="connsiteY1040" fmla="*/ 2934806 h 3474328"/>
                  <a:gd name="connsiteX1041" fmla="*/ 2872406 w 3482881"/>
                  <a:gd name="connsiteY1041" fmla="*/ 2941649 h 3474328"/>
                  <a:gd name="connsiteX1042" fmla="*/ 2867364 w 3482881"/>
                  <a:gd name="connsiteY1042" fmla="*/ 2944890 h 3474328"/>
                  <a:gd name="connsiteX1043" fmla="*/ 2862321 w 3482881"/>
                  <a:gd name="connsiteY1043" fmla="*/ 2947051 h 3474328"/>
                  <a:gd name="connsiteX1044" fmla="*/ 2856559 w 3482881"/>
                  <a:gd name="connsiteY1044" fmla="*/ 2949212 h 3474328"/>
                  <a:gd name="connsiteX1045" fmla="*/ 2837110 w 3482881"/>
                  <a:gd name="connsiteY1045" fmla="*/ 2957136 h 3474328"/>
                  <a:gd name="connsiteX1046" fmla="*/ 2852957 w 3482881"/>
                  <a:gd name="connsiteY1046" fmla="*/ 2952814 h 3474328"/>
                  <a:gd name="connsiteX1047" fmla="*/ 2863402 w 3482881"/>
                  <a:gd name="connsiteY1047" fmla="*/ 2949572 h 3474328"/>
                  <a:gd name="connsiteX1048" fmla="*/ 2874927 w 3482881"/>
                  <a:gd name="connsiteY1048" fmla="*/ 2945250 h 3474328"/>
                  <a:gd name="connsiteX1049" fmla="*/ 2901219 w 3482881"/>
                  <a:gd name="connsiteY1049" fmla="*/ 2935166 h 3474328"/>
                  <a:gd name="connsiteX1050" fmla="*/ 2930032 w 3482881"/>
                  <a:gd name="connsiteY1050" fmla="*/ 2922200 h 3474328"/>
                  <a:gd name="connsiteX1051" fmla="*/ 3043123 w 3482881"/>
                  <a:gd name="connsiteY1051" fmla="*/ 2859172 h 3474328"/>
                  <a:gd name="connsiteX1052" fmla="*/ 3022594 w 3482881"/>
                  <a:gd name="connsiteY1052" fmla="*/ 2873218 h 3474328"/>
                  <a:gd name="connsiteX1053" fmla="*/ 3052127 w 3482881"/>
                  <a:gd name="connsiteY1053" fmla="*/ 2854489 h 3474328"/>
                  <a:gd name="connsiteX1054" fmla="*/ 3064012 w 3482881"/>
                  <a:gd name="connsiteY1054" fmla="*/ 2846206 h 3474328"/>
                  <a:gd name="connsiteX1055" fmla="*/ 3074817 w 3482881"/>
                  <a:gd name="connsiteY1055" fmla="*/ 2838642 h 3474328"/>
                  <a:gd name="connsiteX1056" fmla="*/ 3084902 w 3482881"/>
                  <a:gd name="connsiteY1056" fmla="*/ 2831439 h 3474328"/>
                  <a:gd name="connsiteX1057" fmla="*/ 3094626 w 3482881"/>
                  <a:gd name="connsiteY1057" fmla="*/ 2824236 h 3474328"/>
                  <a:gd name="connsiteX1058" fmla="*/ 3114795 w 3482881"/>
                  <a:gd name="connsiteY1058" fmla="*/ 2808028 h 3474328"/>
                  <a:gd name="connsiteX1059" fmla="*/ 3110834 w 3482881"/>
                  <a:gd name="connsiteY1059" fmla="*/ 2810910 h 3474328"/>
                  <a:gd name="connsiteX1060" fmla="*/ 3126681 w 3482881"/>
                  <a:gd name="connsiteY1060" fmla="*/ 2797584 h 3474328"/>
                  <a:gd name="connsiteX1061" fmla="*/ 3137125 w 3482881"/>
                  <a:gd name="connsiteY1061" fmla="*/ 2788580 h 3474328"/>
                  <a:gd name="connsiteX1062" fmla="*/ 3149011 w 3482881"/>
                  <a:gd name="connsiteY1062" fmla="*/ 2779215 h 3474328"/>
                  <a:gd name="connsiteX1063" fmla="*/ 3157294 w 3482881"/>
                  <a:gd name="connsiteY1063" fmla="*/ 2773453 h 3474328"/>
                  <a:gd name="connsiteX1064" fmla="*/ 3172061 w 3482881"/>
                  <a:gd name="connsiteY1064" fmla="*/ 2760847 h 3474328"/>
                  <a:gd name="connsiteX1065" fmla="*/ 3213480 w 3482881"/>
                  <a:gd name="connsiteY1065" fmla="*/ 2717628 h 3474328"/>
                  <a:gd name="connsiteX1066" fmla="*/ 3225365 w 3482881"/>
                  <a:gd name="connsiteY1066" fmla="*/ 2705022 h 3474328"/>
                  <a:gd name="connsiteX1067" fmla="*/ 3237251 w 3482881"/>
                  <a:gd name="connsiteY1067" fmla="*/ 2692056 h 3474328"/>
                  <a:gd name="connsiteX1068" fmla="*/ 3248776 w 3482881"/>
                  <a:gd name="connsiteY1068" fmla="*/ 2679090 h 3474328"/>
                  <a:gd name="connsiteX1069" fmla="*/ 3259941 w 3482881"/>
                  <a:gd name="connsiteY1069" fmla="*/ 2665764 h 3474328"/>
                  <a:gd name="connsiteX1070" fmla="*/ 3256339 w 3482881"/>
                  <a:gd name="connsiteY1070" fmla="*/ 2667205 h 3474328"/>
                  <a:gd name="connsiteX1071" fmla="*/ 3271466 w 3482881"/>
                  <a:gd name="connsiteY1071" fmla="*/ 2648116 h 3474328"/>
                  <a:gd name="connsiteX1072" fmla="*/ 3282631 w 3482881"/>
                  <a:gd name="connsiteY1072" fmla="*/ 2633350 h 3474328"/>
                  <a:gd name="connsiteX1073" fmla="*/ 3293076 w 3482881"/>
                  <a:gd name="connsiteY1073" fmla="*/ 2618943 h 3474328"/>
                  <a:gd name="connsiteX1074" fmla="*/ 3298838 w 3482881"/>
                  <a:gd name="connsiteY1074" fmla="*/ 2610299 h 3474328"/>
                  <a:gd name="connsiteX1075" fmla="*/ 3304961 w 3482881"/>
                  <a:gd name="connsiteY1075" fmla="*/ 2599855 h 3474328"/>
                  <a:gd name="connsiteX1076" fmla="*/ 3304241 w 3482881"/>
                  <a:gd name="connsiteY1076" fmla="*/ 2597333 h 3474328"/>
                  <a:gd name="connsiteX1077" fmla="*/ 3246615 w 3482881"/>
                  <a:gd name="connsiteY1077" fmla="*/ 2675489 h 3474328"/>
                  <a:gd name="connsiteX1078" fmla="*/ 3265343 w 3482881"/>
                  <a:gd name="connsiteY1078" fmla="*/ 2649557 h 3474328"/>
                  <a:gd name="connsiteX1079" fmla="*/ 3270386 w 3482881"/>
                  <a:gd name="connsiteY1079" fmla="*/ 2641994 h 3474328"/>
                  <a:gd name="connsiteX1080" fmla="*/ 3285512 w 3482881"/>
                  <a:gd name="connsiteY1080" fmla="*/ 2620024 h 3474328"/>
                  <a:gd name="connsiteX1081" fmla="*/ 3286593 w 3482881"/>
                  <a:gd name="connsiteY1081" fmla="*/ 2621464 h 3474328"/>
                  <a:gd name="connsiteX1082" fmla="*/ 3295597 w 3482881"/>
                  <a:gd name="connsiteY1082" fmla="*/ 2609219 h 3474328"/>
                  <a:gd name="connsiteX1083" fmla="*/ 3304241 w 3482881"/>
                  <a:gd name="connsiteY1083" fmla="*/ 2596253 h 3474328"/>
                  <a:gd name="connsiteX1084" fmla="*/ 3315046 w 3482881"/>
                  <a:gd name="connsiteY1084" fmla="*/ 2581126 h 3474328"/>
                  <a:gd name="connsiteX1085" fmla="*/ 3324770 w 3482881"/>
                  <a:gd name="connsiteY1085" fmla="*/ 2563838 h 3474328"/>
                  <a:gd name="connsiteX1086" fmla="*/ 3334134 w 3482881"/>
                  <a:gd name="connsiteY1086" fmla="*/ 2546190 h 3474328"/>
                  <a:gd name="connsiteX1087" fmla="*/ 3329452 w 3482881"/>
                  <a:gd name="connsiteY1087" fmla="*/ 2555195 h 3474328"/>
                  <a:gd name="connsiteX1088" fmla="*/ 3339537 w 3482881"/>
                  <a:gd name="connsiteY1088" fmla="*/ 2538267 h 3474328"/>
                  <a:gd name="connsiteX1089" fmla="*/ 3346380 w 3482881"/>
                  <a:gd name="connsiteY1089" fmla="*/ 2524581 h 3474328"/>
                  <a:gd name="connsiteX1090" fmla="*/ 3353583 w 3482881"/>
                  <a:gd name="connsiteY1090" fmla="*/ 2509814 h 3474328"/>
                  <a:gd name="connsiteX1091" fmla="*/ 3363308 w 3482881"/>
                  <a:gd name="connsiteY1091" fmla="*/ 2489645 h 3474328"/>
                  <a:gd name="connsiteX1092" fmla="*/ 3300999 w 3482881"/>
                  <a:gd name="connsiteY1092" fmla="*/ 2598774 h 3474328"/>
                  <a:gd name="connsiteX1093" fmla="*/ 3309643 w 3482881"/>
                  <a:gd name="connsiteY1093" fmla="*/ 2584728 h 3474328"/>
                  <a:gd name="connsiteX1094" fmla="*/ 3319368 w 3482881"/>
                  <a:gd name="connsiteY1094" fmla="*/ 2568160 h 3474328"/>
                  <a:gd name="connsiteX1095" fmla="*/ 3339176 w 3482881"/>
                  <a:gd name="connsiteY1095" fmla="*/ 2532144 h 3474328"/>
                  <a:gd name="connsiteX1096" fmla="*/ 3355744 w 3482881"/>
                  <a:gd name="connsiteY1096" fmla="*/ 2498649 h 3474328"/>
                  <a:gd name="connsiteX1097" fmla="*/ 3365469 w 3482881"/>
                  <a:gd name="connsiteY1097" fmla="*/ 2476679 h 3474328"/>
                  <a:gd name="connsiteX1098" fmla="*/ 3405446 w 3482881"/>
                  <a:gd name="connsiteY1098" fmla="*/ 2374393 h 3474328"/>
                  <a:gd name="connsiteX1099" fmla="*/ 3397523 w 3482881"/>
                  <a:gd name="connsiteY1099" fmla="*/ 2407528 h 3474328"/>
                  <a:gd name="connsiteX1100" fmla="*/ 3396802 w 3482881"/>
                  <a:gd name="connsiteY1100" fmla="*/ 2412210 h 3474328"/>
                  <a:gd name="connsiteX1101" fmla="*/ 3392841 w 3482881"/>
                  <a:gd name="connsiteY1101" fmla="*/ 2424816 h 3474328"/>
                  <a:gd name="connsiteX1102" fmla="*/ 3364748 w 3482881"/>
                  <a:gd name="connsiteY1102" fmla="*/ 2491806 h 3474328"/>
                  <a:gd name="connsiteX1103" fmla="*/ 3372672 w 3482881"/>
                  <a:gd name="connsiteY1103" fmla="*/ 2473798 h 3474328"/>
                  <a:gd name="connsiteX1104" fmla="*/ 3362227 w 3482881"/>
                  <a:gd name="connsiteY1104" fmla="*/ 2494327 h 3474328"/>
                  <a:gd name="connsiteX1105" fmla="*/ 3355024 w 3482881"/>
                  <a:gd name="connsiteY1105" fmla="*/ 2508733 h 3474328"/>
                  <a:gd name="connsiteX1106" fmla="*/ 3347100 w 3482881"/>
                  <a:gd name="connsiteY1106" fmla="*/ 2524581 h 3474328"/>
                  <a:gd name="connsiteX1107" fmla="*/ 3338816 w 3482881"/>
                  <a:gd name="connsiteY1107" fmla="*/ 2540788 h 3474328"/>
                  <a:gd name="connsiteX1108" fmla="*/ 3330172 w 3482881"/>
                  <a:gd name="connsiteY1108" fmla="*/ 2556635 h 3474328"/>
                  <a:gd name="connsiteX1109" fmla="*/ 3315406 w 3482881"/>
                  <a:gd name="connsiteY1109" fmla="*/ 2582927 h 3474328"/>
                  <a:gd name="connsiteX1110" fmla="*/ 3315406 w 3482881"/>
                  <a:gd name="connsiteY1110" fmla="*/ 2585808 h 3474328"/>
                  <a:gd name="connsiteX1111" fmla="*/ 3319368 w 3482881"/>
                  <a:gd name="connsiteY1111" fmla="*/ 2580766 h 3474328"/>
                  <a:gd name="connsiteX1112" fmla="*/ 3334134 w 3482881"/>
                  <a:gd name="connsiteY1112" fmla="*/ 2556635 h 3474328"/>
                  <a:gd name="connsiteX1113" fmla="*/ 3344579 w 3482881"/>
                  <a:gd name="connsiteY1113" fmla="*/ 2534665 h 3474328"/>
                  <a:gd name="connsiteX1114" fmla="*/ 3361507 w 3482881"/>
                  <a:gd name="connsiteY1114" fmla="*/ 2500810 h 3474328"/>
                  <a:gd name="connsiteX1115" fmla="*/ 3379154 w 3482881"/>
                  <a:gd name="connsiteY1115" fmla="*/ 2462272 h 3474328"/>
                  <a:gd name="connsiteX1116" fmla="*/ 3377714 w 3482881"/>
                  <a:gd name="connsiteY1116" fmla="*/ 2472357 h 3474328"/>
                  <a:gd name="connsiteX1117" fmla="*/ 3393201 w 3482881"/>
                  <a:gd name="connsiteY1117" fmla="*/ 2434900 h 3474328"/>
                  <a:gd name="connsiteX1118" fmla="*/ 3396802 w 3482881"/>
                  <a:gd name="connsiteY1118" fmla="*/ 2425536 h 3474328"/>
                  <a:gd name="connsiteX1119" fmla="*/ 3398603 w 3482881"/>
                  <a:gd name="connsiteY1119" fmla="*/ 2420854 h 3474328"/>
                  <a:gd name="connsiteX1120" fmla="*/ 3400404 w 3482881"/>
                  <a:gd name="connsiteY1120" fmla="*/ 2416172 h 3474328"/>
                  <a:gd name="connsiteX1121" fmla="*/ 3406887 w 3482881"/>
                  <a:gd name="connsiteY1121" fmla="*/ 2397083 h 3474328"/>
                  <a:gd name="connsiteX1122" fmla="*/ 3404726 w 3482881"/>
                  <a:gd name="connsiteY1122" fmla="*/ 2404286 h 3474328"/>
                  <a:gd name="connsiteX1123" fmla="*/ 3414090 w 3482881"/>
                  <a:gd name="connsiteY1123" fmla="*/ 2378715 h 3474328"/>
                  <a:gd name="connsiteX1124" fmla="*/ 3423455 w 3482881"/>
                  <a:gd name="connsiteY1124" fmla="*/ 2345580 h 3474328"/>
                  <a:gd name="connsiteX1125" fmla="*/ 3425976 w 3482881"/>
                  <a:gd name="connsiteY1125" fmla="*/ 2336576 h 3474328"/>
                  <a:gd name="connsiteX1126" fmla="*/ 3428137 w 3482881"/>
                  <a:gd name="connsiteY1126" fmla="*/ 2327211 h 3474328"/>
                  <a:gd name="connsiteX1127" fmla="*/ 3432459 w 3482881"/>
                  <a:gd name="connsiteY1127" fmla="*/ 2307763 h 3474328"/>
                  <a:gd name="connsiteX1128" fmla="*/ 3440743 w 3482881"/>
                  <a:gd name="connsiteY1128" fmla="*/ 2267065 h 3474328"/>
                  <a:gd name="connsiteX1129" fmla="*/ 3443984 w 3482881"/>
                  <a:gd name="connsiteY1129" fmla="*/ 2247616 h 3474328"/>
                  <a:gd name="connsiteX1130" fmla="*/ 3447225 w 3482881"/>
                  <a:gd name="connsiteY1130" fmla="*/ 2221324 h 3474328"/>
                  <a:gd name="connsiteX1131" fmla="*/ 3449026 w 3482881"/>
                  <a:gd name="connsiteY1131" fmla="*/ 2206917 h 3474328"/>
                  <a:gd name="connsiteX1132" fmla="*/ 3450107 w 3482881"/>
                  <a:gd name="connsiteY1132" fmla="*/ 2192151 h 3474328"/>
                  <a:gd name="connsiteX1133" fmla="*/ 3451908 w 3482881"/>
                  <a:gd name="connsiteY1133" fmla="*/ 2164058 h 3474328"/>
                  <a:gd name="connsiteX1134" fmla="*/ 3452268 w 3482881"/>
                  <a:gd name="connsiteY1134" fmla="*/ 2151452 h 3474328"/>
                  <a:gd name="connsiteX1135" fmla="*/ 3452268 w 3482881"/>
                  <a:gd name="connsiteY1135" fmla="*/ 2140647 h 3474328"/>
                  <a:gd name="connsiteX1136" fmla="*/ 3452268 w 3482881"/>
                  <a:gd name="connsiteY1136" fmla="*/ 2126241 h 3474328"/>
                  <a:gd name="connsiteX1137" fmla="*/ 3450107 w 3482881"/>
                  <a:gd name="connsiteY1137" fmla="*/ 2139927 h 3474328"/>
                  <a:gd name="connsiteX1138" fmla="*/ 3451187 w 3482881"/>
                  <a:gd name="connsiteY1138" fmla="*/ 2066814 h 3474328"/>
                  <a:gd name="connsiteX1139" fmla="*/ 3449747 w 3482881"/>
                  <a:gd name="connsiteY1139" fmla="*/ 1989739 h 3474328"/>
                  <a:gd name="connsiteX1140" fmla="*/ 3448666 w 3482881"/>
                  <a:gd name="connsiteY1140" fmla="*/ 2058530 h 3474328"/>
                  <a:gd name="connsiteX1141" fmla="*/ 3444344 w 3482881"/>
                  <a:gd name="connsiteY1141" fmla="*/ 1935355 h 3474328"/>
                  <a:gd name="connsiteX1142" fmla="*/ 3446865 w 3482881"/>
                  <a:gd name="connsiteY1142" fmla="*/ 1927431 h 3474328"/>
                  <a:gd name="connsiteX1143" fmla="*/ 3445424 w 3482881"/>
                  <a:gd name="connsiteY1143" fmla="*/ 1597522 h 3474328"/>
                  <a:gd name="connsiteX1144" fmla="*/ 3447585 w 3482881"/>
                  <a:gd name="connsiteY1144" fmla="*/ 1400153 h 3474328"/>
                  <a:gd name="connsiteX1145" fmla="*/ 3445785 w 3482881"/>
                  <a:gd name="connsiteY1145" fmla="*/ 1346129 h 3474328"/>
                  <a:gd name="connsiteX1146" fmla="*/ 3447585 w 3482881"/>
                  <a:gd name="connsiteY1146" fmla="*/ 1335324 h 3474328"/>
                  <a:gd name="connsiteX1147" fmla="*/ 3446865 w 3482881"/>
                  <a:gd name="connsiteY1147" fmla="*/ 1127870 h 3474328"/>
                  <a:gd name="connsiteX1148" fmla="*/ 3449026 w 3482881"/>
                  <a:gd name="connsiteY1148" fmla="*/ 1035309 h 3474328"/>
                  <a:gd name="connsiteX1149" fmla="*/ 3449747 w 3482881"/>
                  <a:gd name="connsiteY1149" fmla="*/ 1198102 h 3474328"/>
                  <a:gd name="connsiteX1150" fmla="*/ 3447946 w 3482881"/>
                  <a:gd name="connsiteY1150" fmla="*/ 1196661 h 3474328"/>
                  <a:gd name="connsiteX1151" fmla="*/ 3447946 w 3482881"/>
                  <a:gd name="connsiteY1151" fmla="*/ 1341087 h 3474328"/>
                  <a:gd name="connsiteX1152" fmla="*/ 3449386 w 3482881"/>
                  <a:gd name="connsiteY1152" fmla="*/ 1279859 h 3474328"/>
                  <a:gd name="connsiteX1153" fmla="*/ 3453708 w 3482881"/>
                  <a:gd name="connsiteY1153" fmla="*/ 1370620 h 3474328"/>
                  <a:gd name="connsiteX1154" fmla="*/ 3451187 w 3482881"/>
                  <a:gd name="connsiteY1154" fmla="*/ 1176853 h 3474328"/>
                  <a:gd name="connsiteX1155" fmla="*/ 3454068 w 3482881"/>
                  <a:gd name="connsiteY1155" fmla="*/ 1296066 h 3474328"/>
                  <a:gd name="connsiteX1156" fmla="*/ 3455149 w 3482881"/>
                  <a:gd name="connsiteY1156" fmla="*/ 1232318 h 3474328"/>
                  <a:gd name="connsiteX1157" fmla="*/ 3453348 w 3482881"/>
                  <a:gd name="connsiteY1157" fmla="*/ 1185857 h 3474328"/>
                  <a:gd name="connsiteX1158" fmla="*/ 3453348 w 3482881"/>
                  <a:gd name="connsiteY1158" fmla="*/ 1188738 h 3474328"/>
                  <a:gd name="connsiteX1159" fmla="*/ 3449747 w 3482881"/>
                  <a:gd name="connsiteY1159" fmla="*/ 983445 h 3474328"/>
                  <a:gd name="connsiteX1160" fmla="*/ 3444344 w 3482881"/>
                  <a:gd name="connsiteY1160" fmla="*/ 1014059 h 3474328"/>
                  <a:gd name="connsiteX1161" fmla="*/ 3444344 w 3482881"/>
                  <a:gd name="connsiteY1161" fmla="*/ 930141 h 3474328"/>
                  <a:gd name="connsiteX1162" fmla="*/ 3444344 w 3482881"/>
                  <a:gd name="connsiteY1162" fmla="*/ 916095 h 3474328"/>
                  <a:gd name="connsiteX1163" fmla="*/ 3444344 w 3482881"/>
                  <a:gd name="connsiteY1163" fmla="*/ 905650 h 3474328"/>
                  <a:gd name="connsiteX1164" fmla="*/ 3445424 w 3482881"/>
                  <a:gd name="connsiteY1164" fmla="*/ 896646 h 3474328"/>
                  <a:gd name="connsiteX1165" fmla="*/ 3446145 w 3482881"/>
                  <a:gd name="connsiteY1165" fmla="*/ 917175 h 3474328"/>
                  <a:gd name="connsiteX1166" fmla="*/ 3446145 w 3482881"/>
                  <a:gd name="connsiteY1166" fmla="*/ 933022 h 3474328"/>
                  <a:gd name="connsiteX1167" fmla="*/ 3446865 w 3482881"/>
                  <a:gd name="connsiteY1167" fmla="*/ 952471 h 3474328"/>
                  <a:gd name="connsiteX1168" fmla="*/ 3447946 w 3482881"/>
                  <a:gd name="connsiteY1168" fmla="*/ 961835 h 3474328"/>
                  <a:gd name="connsiteX1169" fmla="*/ 3449026 w 3482881"/>
                  <a:gd name="connsiteY1169" fmla="*/ 969399 h 3474328"/>
                  <a:gd name="connsiteX1170" fmla="*/ 3450467 w 3482881"/>
                  <a:gd name="connsiteY1170" fmla="*/ 1020182 h 3474328"/>
                  <a:gd name="connsiteX1171" fmla="*/ 3454428 w 3482881"/>
                  <a:gd name="connsiteY1171" fmla="*/ 978403 h 3474328"/>
                  <a:gd name="connsiteX1172" fmla="*/ 3451547 w 3482881"/>
                  <a:gd name="connsiteY1172" fmla="*/ 923658 h 3474328"/>
                  <a:gd name="connsiteX1173" fmla="*/ 3452268 w 3482881"/>
                  <a:gd name="connsiteY1173" fmla="*/ 916815 h 3474328"/>
                  <a:gd name="connsiteX1174" fmla="*/ 3450827 w 3482881"/>
                  <a:gd name="connsiteY1174" fmla="*/ 877557 h 3474328"/>
                  <a:gd name="connsiteX1175" fmla="*/ 3449747 w 3482881"/>
                  <a:gd name="connsiteY1175" fmla="*/ 858829 h 3474328"/>
                  <a:gd name="connsiteX1176" fmla="*/ 3447225 w 3482881"/>
                  <a:gd name="connsiteY1176" fmla="*/ 832537 h 3474328"/>
                  <a:gd name="connsiteX1177" fmla="*/ 3448666 w 3482881"/>
                  <a:gd name="connsiteY1177" fmla="*/ 842622 h 3474328"/>
                  <a:gd name="connsiteX1178" fmla="*/ 3447585 w 3482881"/>
                  <a:gd name="connsiteY1178" fmla="*/ 824974 h 3474328"/>
                  <a:gd name="connsiteX1179" fmla="*/ 3445785 w 3482881"/>
                  <a:gd name="connsiteY1179" fmla="*/ 810927 h 3474328"/>
                  <a:gd name="connsiteX1180" fmla="*/ 3442543 w 3482881"/>
                  <a:gd name="connsiteY1180" fmla="*/ 788597 h 3474328"/>
                  <a:gd name="connsiteX1181" fmla="*/ 3440743 w 3482881"/>
                  <a:gd name="connsiteY1181" fmla="*/ 778513 h 3474328"/>
                  <a:gd name="connsiteX1182" fmla="*/ 3438581 w 3482881"/>
                  <a:gd name="connsiteY1182" fmla="*/ 767708 h 3474328"/>
                  <a:gd name="connsiteX1183" fmla="*/ 3434259 w 3482881"/>
                  <a:gd name="connsiteY1183" fmla="*/ 739975 h 3474328"/>
                  <a:gd name="connsiteX1184" fmla="*/ 3433539 w 3482881"/>
                  <a:gd name="connsiteY1184" fmla="*/ 742496 h 3474328"/>
                  <a:gd name="connsiteX1185" fmla="*/ 3429938 w 3482881"/>
                  <a:gd name="connsiteY1185" fmla="*/ 728450 h 3474328"/>
                  <a:gd name="connsiteX1186" fmla="*/ 3424175 w 3482881"/>
                  <a:gd name="connsiteY1186" fmla="*/ 706120 h 3474328"/>
                  <a:gd name="connsiteX1187" fmla="*/ 3421294 w 3482881"/>
                  <a:gd name="connsiteY1187" fmla="*/ 694235 h 3474328"/>
                  <a:gd name="connsiteX1188" fmla="*/ 3418052 w 3482881"/>
                  <a:gd name="connsiteY1188" fmla="*/ 683430 h 3474328"/>
                  <a:gd name="connsiteX1189" fmla="*/ 3424895 w 3482881"/>
                  <a:gd name="connsiteY1189" fmla="*/ 714404 h 3474328"/>
                  <a:gd name="connsiteX1190" fmla="*/ 3427776 w 3482881"/>
                  <a:gd name="connsiteY1190" fmla="*/ 729531 h 3474328"/>
                  <a:gd name="connsiteX1191" fmla="*/ 3429217 w 3482881"/>
                  <a:gd name="connsiteY1191" fmla="*/ 737454 h 3474328"/>
                  <a:gd name="connsiteX1192" fmla="*/ 3430298 w 3482881"/>
                  <a:gd name="connsiteY1192" fmla="*/ 745738 h 3474328"/>
                  <a:gd name="connsiteX1193" fmla="*/ 3433179 w 3482881"/>
                  <a:gd name="connsiteY1193" fmla="*/ 764106 h 3474328"/>
                  <a:gd name="connsiteX1194" fmla="*/ 3434620 w 3482881"/>
                  <a:gd name="connsiteY1194" fmla="*/ 774551 h 3474328"/>
                  <a:gd name="connsiteX1195" fmla="*/ 3435340 w 3482881"/>
                  <a:gd name="connsiteY1195" fmla="*/ 779953 h 3474328"/>
                  <a:gd name="connsiteX1196" fmla="*/ 3436060 w 3482881"/>
                  <a:gd name="connsiteY1196" fmla="*/ 785716 h 3474328"/>
                  <a:gd name="connsiteX1197" fmla="*/ 3438942 w 3482881"/>
                  <a:gd name="connsiteY1197" fmla="*/ 811288 h 3474328"/>
                  <a:gd name="connsiteX1198" fmla="*/ 3440743 w 3482881"/>
                  <a:gd name="connsiteY1198" fmla="*/ 826054 h 3474328"/>
                  <a:gd name="connsiteX1199" fmla="*/ 3441823 w 3482881"/>
                  <a:gd name="connsiteY1199" fmla="*/ 842261 h 3474328"/>
                  <a:gd name="connsiteX1200" fmla="*/ 3444344 w 3482881"/>
                  <a:gd name="connsiteY1200" fmla="*/ 853066 h 3474328"/>
                  <a:gd name="connsiteX1201" fmla="*/ 3445785 w 3482881"/>
                  <a:gd name="connsiteY1201" fmla="*/ 863151 h 3474328"/>
                  <a:gd name="connsiteX1202" fmla="*/ 3447225 w 3482881"/>
                  <a:gd name="connsiteY1202" fmla="*/ 883680 h 3474328"/>
                  <a:gd name="connsiteX1203" fmla="*/ 3447225 w 3482881"/>
                  <a:gd name="connsiteY1203" fmla="*/ 868914 h 3474328"/>
                  <a:gd name="connsiteX1204" fmla="*/ 3445424 w 3482881"/>
                  <a:gd name="connsiteY1204" fmla="*/ 854147 h 3474328"/>
                  <a:gd name="connsiteX1205" fmla="*/ 3443264 w 3482881"/>
                  <a:gd name="connsiteY1205" fmla="*/ 824613 h 3474328"/>
                  <a:gd name="connsiteX1206" fmla="*/ 3446865 w 3482881"/>
                  <a:gd name="connsiteY1206" fmla="*/ 858469 h 3474328"/>
                  <a:gd name="connsiteX1207" fmla="*/ 3447585 w 3482881"/>
                  <a:gd name="connsiteY1207" fmla="*/ 872515 h 3474328"/>
                  <a:gd name="connsiteX1208" fmla="*/ 3447585 w 3482881"/>
                  <a:gd name="connsiteY1208" fmla="*/ 886561 h 3474328"/>
                  <a:gd name="connsiteX1209" fmla="*/ 3447946 w 3482881"/>
                  <a:gd name="connsiteY1209" fmla="*/ 915014 h 3474328"/>
                  <a:gd name="connsiteX1210" fmla="*/ 3446145 w 3482881"/>
                  <a:gd name="connsiteY1210" fmla="*/ 878278 h 3474328"/>
                  <a:gd name="connsiteX1211" fmla="*/ 3445424 w 3482881"/>
                  <a:gd name="connsiteY1211" fmla="*/ 869634 h 3474328"/>
                  <a:gd name="connsiteX1212" fmla="*/ 3444704 w 3482881"/>
                  <a:gd name="connsiteY1212" fmla="*/ 864952 h 3474328"/>
                  <a:gd name="connsiteX1213" fmla="*/ 3441103 w 3482881"/>
                  <a:gd name="connsiteY1213" fmla="*/ 845863 h 3474328"/>
                  <a:gd name="connsiteX1214" fmla="*/ 3439662 w 3482881"/>
                  <a:gd name="connsiteY1214" fmla="*/ 824613 h 3474328"/>
                  <a:gd name="connsiteX1215" fmla="*/ 3437861 w 3482881"/>
                  <a:gd name="connsiteY1215" fmla="*/ 809127 h 3474328"/>
                  <a:gd name="connsiteX1216" fmla="*/ 3435340 w 3482881"/>
                  <a:gd name="connsiteY1216" fmla="*/ 789318 h 3474328"/>
                  <a:gd name="connsiteX1217" fmla="*/ 3428857 w 3482881"/>
                  <a:gd name="connsiteY1217" fmla="*/ 751501 h 3474328"/>
                  <a:gd name="connsiteX1218" fmla="*/ 3426696 w 3482881"/>
                  <a:gd name="connsiteY1218" fmla="*/ 732412 h 3474328"/>
                  <a:gd name="connsiteX1219" fmla="*/ 3422014 w 3482881"/>
                  <a:gd name="connsiteY1219" fmla="*/ 709722 h 3474328"/>
                  <a:gd name="connsiteX1220" fmla="*/ 3415531 w 3482881"/>
                  <a:gd name="connsiteY1220" fmla="*/ 681629 h 3474328"/>
                  <a:gd name="connsiteX1221" fmla="*/ 3374113 w 3482881"/>
                  <a:gd name="connsiteY1221" fmla="*/ 557373 h 3474328"/>
                  <a:gd name="connsiteX1222" fmla="*/ 3387438 w 3482881"/>
                  <a:gd name="connsiteY1222" fmla="*/ 589788 h 3474328"/>
                  <a:gd name="connsiteX1223" fmla="*/ 3389239 w 3482881"/>
                  <a:gd name="connsiteY1223" fmla="*/ 590508 h 3474328"/>
                  <a:gd name="connsiteX1224" fmla="*/ 3379875 w 3482881"/>
                  <a:gd name="connsiteY1224" fmla="*/ 565657 h 3474328"/>
                  <a:gd name="connsiteX1225" fmla="*/ 3374113 w 3482881"/>
                  <a:gd name="connsiteY1225" fmla="*/ 551971 h 3474328"/>
                  <a:gd name="connsiteX1226" fmla="*/ 3356104 w 3482881"/>
                  <a:gd name="connsiteY1226" fmla="*/ 515954 h 3474328"/>
                  <a:gd name="connsiteX1227" fmla="*/ 3357185 w 3482881"/>
                  <a:gd name="connsiteY1227" fmla="*/ 516314 h 3474328"/>
                  <a:gd name="connsiteX1228" fmla="*/ 3342058 w 3482881"/>
                  <a:gd name="connsiteY1228" fmla="*/ 488222 h 3474328"/>
                  <a:gd name="connsiteX1229" fmla="*/ 3330893 w 3482881"/>
                  <a:gd name="connsiteY1229" fmla="*/ 470574 h 3474328"/>
                  <a:gd name="connsiteX1230" fmla="*/ 3319728 w 3482881"/>
                  <a:gd name="connsiteY1230" fmla="*/ 452926 h 3474328"/>
                  <a:gd name="connsiteX1231" fmla="*/ 3302080 w 3482881"/>
                  <a:gd name="connsiteY1231" fmla="*/ 426634 h 3474328"/>
                  <a:gd name="connsiteX1232" fmla="*/ 3309283 w 3482881"/>
                  <a:gd name="connsiteY1232" fmla="*/ 431316 h 3474328"/>
                  <a:gd name="connsiteX1233" fmla="*/ 3289834 w 3482881"/>
                  <a:gd name="connsiteY1233" fmla="*/ 398901 h 3474328"/>
                  <a:gd name="connsiteX1234" fmla="*/ 3239051 w 3482881"/>
                  <a:gd name="connsiteY1234" fmla="*/ 332632 h 3474328"/>
                  <a:gd name="connsiteX1235" fmla="*/ 3227886 w 3482881"/>
                  <a:gd name="connsiteY1235" fmla="*/ 320386 h 3474328"/>
                  <a:gd name="connsiteX1236" fmla="*/ 3218882 w 3482881"/>
                  <a:gd name="connsiteY1236" fmla="*/ 310301 h 3474328"/>
                  <a:gd name="connsiteX1237" fmla="*/ 3208077 w 3482881"/>
                  <a:gd name="connsiteY1237" fmla="*/ 299136 h 3474328"/>
                  <a:gd name="connsiteX1238" fmla="*/ 3213840 w 3482881"/>
                  <a:gd name="connsiteY1238" fmla="*/ 304899 h 3474328"/>
                  <a:gd name="connsiteX1239" fmla="*/ 3197633 w 3482881"/>
                  <a:gd name="connsiteY1239" fmla="*/ 286891 h 3474328"/>
                  <a:gd name="connsiteX1240" fmla="*/ 3189349 w 3482881"/>
                  <a:gd name="connsiteY1240" fmla="*/ 277887 h 3474328"/>
                  <a:gd name="connsiteX1241" fmla="*/ 3180705 w 3482881"/>
                  <a:gd name="connsiteY1241" fmla="*/ 269243 h 3474328"/>
                  <a:gd name="connsiteX1242" fmla="*/ 3192230 w 3482881"/>
                  <a:gd name="connsiteY1242" fmla="*/ 279688 h 3474328"/>
                  <a:gd name="connsiteX1243" fmla="*/ 3203035 w 3482881"/>
                  <a:gd name="connsiteY1243" fmla="*/ 290853 h 3474328"/>
                  <a:gd name="connsiteX1244" fmla="*/ 3213840 w 3482881"/>
                  <a:gd name="connsiteY1244" fmla="*/ 302018 h 3474328"/>
                  <a:gd name="connsiteX1245" fmla="*/ 3224285 w 3482881"/>
                  <a:gd name="connsiteY1245" fmla="*/ 313543 h 3474328"/>
                  <a:gd name="connsiteX1246" fmla="*/ 3244454 w 3482881"/>
                  <a:gd name="connsiteY1246" fmla="*/ 337314 h 3474328"/>
                  <a:gd name="connsiteX1247" fmla="*/ 3249496 w 3482881"/>
                  <a:gd name="connsiteY1247" fmla="*/ 343076 h 3474328"/>
                  <a:gd name="connsiteX1248" fmla="*/ 3254538 w 3482881"/>
                  <a:gd name="connsiteY1248" fmla="*/ 349199 h 3474328"/>
                  <a:gd name="connsiteX1249" fmla="*/ 3264623 w 3482881"/>
                  <a:gd name="connsiteY1249" fmla="*/ 361084 h 3474328"/>
                  <a:gd name="connsiteX1250" fmla="*/ 3268225 w 3482881"/>
                  <a:gd name="connsiteY1250" fmla="*/ 362525 h 3474328"/>
                  <a:gd name="connsiteX1251" fmla="*/ 3299919 w 3482881"/>
                  <a:gd name="connsiteY1251" fmla="*/ 404664 h 3474328"/>
                  <a:gd name="connsiteX1252" fmla="*/ 3303881 w 3482881"/>
                  <a:gd name="connsiteY1252" fmla="*/ 409706 h 3474328"/>
                  <a:gd name="connsiteX1253" fmla="*/ 3307482 w 3482881"/>
                  <a:gd name="connsiteY1253" fmla="*/ 414749 h 3474328"/>
                  <a:gd name="connsiteX1254" fmla="*/ 3313965 w 3482881"/>
                  <a:gd name="connsiteY1254" fmla="*/ 424473 h 3474328"/>
                  <a:gd name="connsiteX1255" fmla="*/ 3324770 w 3482881"/>
                  <a:gd name="connsiteY1255" fmla="*/ 439960 h 3474328"/>
                  <a:gd name="connsiteX1256" fmla="*/ 3308203 w 3482881"/>
                  <a:gd name="connsiteY1256" fmla="*/ 414028 h 3474328"/>
                  <a:gd name="connsiteX1257" fmla="*/ 3304601 w 3482881"/>
                  <a:gd name="connsiteY1257" fmla="*/ 408626 h 3474328"/>
                  <a:gd name="connsiteX1258" fmla="*/ 3300999 w 3482881"/>
                  <a:gd name="connsiteY1258" fmla="*/ 403584 h 3474328"/>
                  <a:gd name="connsiteX1259" fmla="*/ 3294156 w 3482881"/>
                  <a:gd name="connsiteY1259" fmla="*/ 394219 h 3474328"/>
                  <a:gd name="connsiteX1260" fmla="*/ 3279390 w 3482881"/>
                  <a:gd name="connsiteY1260" fmla="*/ 373690 h 3474328"/>
                  <a:gd name="connsiteX1261" fmla="*/ 3258140 w 3482881"/>
                  <a:gd name="connsiteY1261" fmla="*/ 347038 h 3474328"/>
                  <a:gd name="connsiteX1262" fmla="*/ 3282631 w 3482881"/>
                  <a:gd name="connsiteY1262" fmla="*/ 374410 h 3474328"/>
                  <a:gd name="connsiteX1263" fmla="*/ 3276869 w 3482881"/>
                  <a:gd name="connsiteY1263" fmla="*/ 368648 h 3474328"/>
                  <a:gd name="connsiteX1264" fmla="*/ 3283711 w 3482881"/>
                  <a:gd name="connsiteY1264" fmla="*/ 378372 h 3474328"/>
                  <a:gd name="connsiteX1265" fmla="*/ 3290194 w 3482881"/>
                  <a:gd name="connsiteY1265" fmla="*/ 387736 h 3474328"/>
                  <a:gd name="connsiteX1266" fmla="*/ 3302440 w 3482881"/>
                  <a:gd name="connsiteY1266" fmla="*/ 405024 h 3474328"/>
                  <a:gd name="connsiteX1267" fmla="*/ 3308203 w 3482881"/>
                  <a:gd name="connsiteY1267" fmla="*/ 413308 h 3474328"/>
                  <a:gd name="connsiteX1268" fmla="*/ 3313605 w 3482881"/>
                  <a:gd name="connsiteY1268" fmla="*/ 421592 h 3474328"/>
                  <a:gd name="connsiteX1269" fmla="*/ 3324770 w 3482881"/>
                  <a:gd name="connsiteY1269" fmla="*/ 437799 h 3474328"/>
                  <a:gd name="connsiteX1270" fmla="*/ 3330533 w 3482881"/>
                  <a:gd name="connsiteY1270" fmla="*/ 446083 h 3474328"/>
                  <a:gd name="connsiteX1271" fmla="*/ 3335935 w 3482881"/>
                  <a:gd name="connsiteY1271" fmla="*/ 455087 h 3474328"/>
                  <a:gd name="connsiteX1272" fmla="*/ 3347460 w 3482881"/>
                  <a:gd name="connsiteY1272" fmla="*/ 474175 h 3474328"/>
                  <a:gd name="connsiteX1273" fmla="*/ 3353583 w 3482881"/>
                  <a:gd name="connsiteY1273" fmla="*/ 484620 h 3474328"/>
                  <a:gd name="connsiteX1274" fmla="*/ 3359706 w 3482881"/>
                  <a:gd name="connsiteY1274" fmla="*/ 496145 h 3474328"/>
                  <a:gd name="connsiteX1275" fmla="*/ 3372672 w 3482881"/>
                  <a:gd name="connsiteY1275" fmla="*/ 521717 h 3474328"/>
                  <a:gd name="connsiteX1276" fmla="*/ 3372672 w 3482881"/>
                  <a:gd name="connsiteY1276" fmla="*/ 523878 h 3474328"/>
                  <a:gd name="connsiteX1277" fmla="*/ 3438942 w 3482881"/>
                  <a:gd name="connsiteY1277" fmla="*/ 707561 h 3474328"/>
                  <a:gd name="connsiteX1278" fmla="*/ 3433179 w 3482881"/>
                  <a:gd name="connsiteY1278" fmla="*/ 687392 h 3474328"/>
                  <a:gd name="connsiteX1279" fmla="*/ 3442903 w 3482881"/>
                  <a:gd name="connsiteY1279" fmla="*/ 726289 h 3474328"/>
                  <a:gd name="connsiteX1280" fmla="*/ 3444344 w 3482881"/>
                  <a:gd name="connsiteY1280" fmla="*/ 732052 h 3474328"/>
                  <a:gd name="connsiteX1281" fmla="*/ 3445424 w 3482881"/>
                  <a:gd name="connsiteY1281" fmla="*/ 738174 h 3474328"/>
                  <a:gd name="connsiteX1282" fmla="*/ 3447946 w 3482881"/>
                  <a:gd name="connsiteY1282" fmla="*/ 750780 h 3474328"/>
                  <a:gd name="connsiteX1283" fmla="*/ 3453348 w 3482881"/>
                  <a:gd name="connsiteY1283" fmla="*/ 777432 h 3474328"/>
                  <a:gd name="connsiteX1284" fmla="*/ 3457670 w 3482881"/>
                  <a:gd name="connsiteY1284" fmla="*/ 806245 h 3474328"/>
                  <a:gd name="connsiteX1285" fmla="*/ 3459831 w 3482881"/>
                  <a:gd name="connsiteY1285" fmla="*/ 821372 h 3474328"/>
                  <a:gd name="connsiteX1286" fmla="*/ 3461272 w 3482881"/>
                  <a:gd name="connsiteY1286" fmla="*/ 836859 h 3474328"/>
                  <a:gd name="connsiteX1287" fmla="*/ 3464513 w 3482881"/>
                  <a:gd name="connsiteY1287" fmla="*/ 868553 h 3474328"/>
                  <a:gd name="connsiteX1288" fmla="*/ 3465954 w 3482881"/>
                  <a:gd name="connsiteY1288" fmla="*/ 900608 h 3474328"/>
                  <a:gd name="connsiteX1289" fmla="*/ 3466674 w 3482881"/>
                  <a:gd name="connsiteY1289" fmla="*/ 901328 h 3474328"/>
                  <a:gd name="connsiteX1290" fmla="*/ 3467394 w 3482881"/>
                  <a:gd name="connsiteY1290" fmla="*/ 911413 h 3474328"/>
                  <a:gd name="connsiteX1291" fmla="*/ 3467394 w 3482881"/>
                  <a:gd name="connsiteY1291" fmla="*/ 941306 h 3474328"/>
                  <a:gd name="connsiteX1292" fmla="*/ 3467394 w 3482881"/>
                  <a:gd name="connsiteY1292" fmla="*/ 941306 h 3474328"/>
                  <a:gd name="connsiteX1293" fmla="*/ 3469916 w 3482881"/>
                  <a:gd name="connsiteY1293" fmla="*/ 1059440 h 3474328"/>
                  <a:gd name="connsiteX1294" fmla="*/ 3470996 w 3482881"/>
                  <a:gd name="connsiteY1294" fmla="*/ 1018741 h 3474328"/>
                  <a:gd name="connsiteX1295" fmla="*/ 3468835 w 3482881"/>
                  <a:gd name="connsiteY1295" fmla="*/ 937344 h 3474328"/>
                  <a:gd name="connsiteX1296" fmla="*/ 3468835 w 3482881"/>
                  <a:gd name="connsiteY1296" fmla="*/ 906731 h 3474328"/>
                  <a:gd name="connsiteX1297" fmla="*/ 3467755 w 3482881"/>
                  <a:gd name="connsiteY1297" fmla="*/ 872515 h 3474328"/>
                  <a:gd name="connsiteX1298" fmla="*/ 3466674 w 3482881"/>
                  <a:gd name="connsiteY1298" fmla="*/ 855948 h 3474328"/>
                  <a:gd name="connsiteX1299" fmla="*/ 3465233 w 3482881"/>
                  <a:gd name="connsiteY1299" fmla="*/ 840461 h 3474328"/>
                  <a:gd name="connsiteX1300" fmla="*/ 3463072 w 3482881"/>
                  <a:gd name="connsiteY1300" fmla="*/ 815249 h 3474328"/>
                  <a:gd name="connsiteX1301" fmla="*/ 3463793 w 3482881"/>
                  <a:gd name="connsiteY1301" fmla="*/ 827855 h 3474328"/>
                  <a:gd name="connsiteX1302" fmla="*/ 3463793 w 3482881"/>
                  <a:gd name="connsiteY1302" fmla="*/ 830376 h 3474328"/>
                  <a:gd name="connsiteX1303" fmla="*/ 3461632 w 3482881"/>
                  <a:gd name="connsiteY1303" fmla="*/ 815609 h 3474328"/>
                  <a:gd name="connsiteX1304" fmla="*/ 3454789 w 3482881"/>
                  <a:gd name="connsiteY1304" fmla="*/ 773110 h 3474328"/>
                  <a:gd name="connsiteX1305" fmla="*/ 3447946 w 3482881"/>
                  <a:gd name="connsiteY1305" fmla="*/ 732052 h 3474328"/>
                  <a:gd name="connsiteX1306" fmla="*/ 3443264 w 3482881"/>
                  <a:gd name="connsiteY1306" fmla="*/ 707921 h 3474328"/>
                  <a:gd name="connsiteX1307" fmla="*/ 3445424 w 3482881"/>
                  <a:gd name="connsiteY1307" fmla="*/ 718726 h 3474328"/>
                  <a:gd name="connsiteX1308" fmla="*/ 3448666 w 3482881"/>
                  <a:gd name="connsiteY1308" fmla="*/ 734933 h 3474328"/>
                  <a:gd name="connsiteX1309" fmla="*/ 3451908 w 3482881"/>
                  <a:gd name="connsiteY1309" fmla="*/ 751861 h 3474328"/>
                  <a:gd name="connsiteX1310" fmla="*/ 3449747 w 3482881"/>
                  <a:gd name="connsiteY1310" fmla="*/ 732052 h 3474328"/>
                  <a:gd name="connsiteX1311" fmla="*/ 3449026 w 3482881"/>
                  <a:gd name="connsiteY1311" fmla="*/ 721607 h 3474328"/>
                  <a:gd name="connsiteX1312" fmla="*/ 3441463 w 3482881"/>
                  <a:gd name="connsiteY1312" fmla="*/ 690633 h 3474328"/>
                  <a:gd name="connsiteX1313" fmla="*/ 3437141 w 3482881"/>
                  <a:gd name="connsiteY1313" fmla="*/ 674786 h 3474328"/>
                  <a:gd name="connsiteX1314" fmla="*/ 3432459 w 3482881"/>
                  <a:gd name="connsiteY1314" fmla="*/ 658579 h 3474328"/>
                  <a:gd name="connsiteX1315" fmla="*/ 3427416 w 3482881"/>
                  <a:gd name="connsiteY1315" fmla="*/ 642011 h 3474328"/>
                  <a:gd name="connsiteX1316" fmla="*/ 3421654 w 3482881"/>
                  <a:gd name="connsiteY1316" fmla="*/ 625444 h 3474328"/>
                  <a:gd name="connsiteX1317" fmla="*/ 3415891 w 3482881"/>
                  <a:gd name="connsiteY1317" fmla="*/ 608876 h 3474328"/>
                  <a:gd name="connsiteX1318" fmla="*/ 3413010 w 3482881"/>
                  <a:gd name="connsiteY1318" fmla="*/ 600592 h 3474328"/>
                  <a:gd name="connsiteX1319" fmla="*/ 3409768 w 3482881"/>
                  <a:gd name="connsiteY1319" fmla="*/ 592309 h 3474328"/>
                  <a:gd name="connsiteX1320" fmla="*/ 3396442 w 3482881"/>
                  <a:gd name="connsiteY1320" fmla="*/ 559174 h 3474328"/>
                  <a:gd name="connsiteX1321" fmla="*/ 3381676 w 3482881"/>
                  <a:gd name="connsiteY1321" fmla="*/ 527119 h 3474328"/>
                  <a:gd name="connsiteX1322" fmla="*/ 3378074 w 3482881"/>
                  <a:gd name="connsiteY1322" fmla="*/ 519196 h 3474328"/>
                  <a:gd name="connsiteX1323" fmla="*/ 3374113 w 3482881"/>
                  <a:gd name="connsiteY1323" fmla="*/ 511632 h 3474328"/>
                  <a:gd name="connsiteX1324" fmla="*/ 3366189 w 3482881"/>
                  <a:gd name="connsiteY1324" fmla="*/ 496866 h 3474328"/>
                  <a:gd name="connsiteX1325" fmla="*/ 3358625 w 3482881"/>
                  <a:gd name="connsiteY1325" fmla="*/ 482459 h 3474328"/>
                  <a:gd name="connsiteX1326" fmla="*/ 3350341 w 3482881"/>
                  <a:gd name="connsiteY1326" fmla="*/ 468773 h 3474328"/>
                  <a:gd name="connsiteX1327" fmla="*/ 3356104 w 3482881"/>
                  <a:gd name="connsiteY1327" fmla="*/ 478857 h 3474328"/>
                  <a:gd name="connsiteX1328" fmla="*/ 3361507 w 3482881"/>
                  <a:gd name="connsiteY1328" fmla="*/ 489302 h 3474328"/>
                  <a:gd name="connsiteX1329" fmla="*/ 3371951 w 3482881"/>
                  <a:gd name="connsiteY1329" fmla="*/ 510192 h 3474328"/>
                  <a:gd name="connsiteX1330" fmla="*/ 3355744 w 3482881"/>
                  <a:gd name="connsiteY1330" fmla="*/ 478497 h 3474328"/>
                  <a:gd name="connsiteX1331" fmla="*/ 3334855 w 3482881"/>
                  <a:gd name="connsiteY1331" fmla="*/ 442121 h 3474328"/>
                  <a:gd name="connsiteX1332" fmla="*/ 3315406 w 3482881"/>
                  <a:gd name="connsiteY1332" fmla="*/ 411507 h 3474328"/>
                  <a:gd name="connsiteX1333" fmla="*/ 3305682 w 3482881"/>
                  <a:gd name="connsiteY1333" fmla="*/ 396380 h 3474328"/>
                  <a:gd name="connsiteX1334" fmla="*/ 3311804 w 3482881"/>
                  <a:gd name="connsiteY1334" fmla="*/ 405024 h 3474328"/>
                  <a:gd name="connsiteX1335" fmla="*/ 3317927 w 3482881"/>
                  <a:gd name="connsiteY1335" fmla="*/ 414388 h 3474328"/>
                  <a:gd name="connsiteX1336" fmla="*/ 3330533 w 3482881"/>
                  <a:gd name="connsiteY1336" fmla="*/ 433837 h 3474328"/>
                  <a:gd name="connsiteX1337" fmla="*/ 3337016 w 3482881"/>
                  <a:gd name="connsiteY1337" fmla="*/ 444282 h 3474328"/>
                  <a:gd name="connsiteX1338" fmla="*/ 3343499 w 3482881"/>
                  <a:gd name="connsiteY1338" fmla="*/ 455087 h 3474328"/>
                  <a:gd name="connsiteX1339" fmla="*/ 3356464 w 3482881"/>
                  <a:gd name="connsiteY1339" fmla="*/ 477417 h 3474328"/>
                  <a:gd name="connsiteX1340" fmla="*/ 3335935 w 3482881"/>
                  <a:gd name="connsiteY1340" fmla="*/ 440320 h 3474328"/>
                  <a:gd name="connsiteX1341" fmla="*/ 3310724 w 3482881"/>
                  <a:gd name="connsiteY1341" fmla="*/ 401062 h 3474328"/>
                  <a:gd name="connsiteX1342" fmla="*/ 3245534 w 3482881"/>
                  <a:gd name="connsiteY1342" fmla="*/ 321466 h 3474328"/>
                  <a:gd name="connsiteX1343" fmla="*/ 3259941 w 3482881"/>
                  <a:gd name="connsiteY1343" fmla="*/ 338754 h 3474328"/>
                  <a:gd name="connsiteX1344" fmla="*/ 3273987 w 3482881"/>
                  <a:gd name="connsiteY1344" fmla="*/ 356402 h 3474328"/>
                  <a:gd name="connsiteX1345" fmla="*/ 3265343 w 3482881"/>
                  <a:gd name="connsiteY1345" fmla="*/ 345958 h 3474328"/>
                  <a:gd name="connsiteX1346" fmla="*/ 3253458 w 3482881"/>
                  <a:gd name="connsiteY1346" fmla="*/ 331551 h 3474328"/>
                  <a:gd name="connsiteX1347" fmla="*/ 3238691 w 3482881"/>
                  <a:gd name="connsiteY1347" fmla="*/ 314263 h 3474328"/>
                  <a:gd name="connsiteX1348" fmla="*/ 3230408 w 3482881"/>
                  <a:gd name="connsiteY1348" fmla="*/ 304899 h 3474328"/>
                  <a:gd name="connsiteX1349" fmla="*/ 3221404 w 3482881"/>
                  <a:gd name="connsiteY1349" fmla="*/ 295175 h 3474328"/>
                  <a:gd name="connsiteX1350" fmla="*/ 3202315 w 3482881"/>
                  <a:gd name="connsiteY1350" fmla="*/ 275006 h 3474328"/>
                  <a:gd name="connsiteX1351" fmla="*/ 3192230 w 3482881"/>
                  <a:gd name="connsiteY1351" fmla="*/ 264921 h 3474328"/>
                  <a:gd name="connsiteX1352" fmla="*/ 3181786 w 3482881"/>
                  <a:gd name="connsiteY1352" fmla="*/ 254836 h 3474328"/>
                  <a:gd name="connsiteX1353" fmla="*/ 3140727 w 3482881"/>
                  <a:gd name="connsiteY1353" fmla="*/ 217380 h 3474328"/>
                  <a:gd name="connsiteX1354" fmla="*/ 3266424 w 3482881"/>
                  <a:gd name="connsiteY1354" fmla="*/ 344517 h 3474328"/>
                  <a:gd name="connsiteX1355" fmla="*/ 3279750 w 3482881"/>
                  <a:gd name="connsiteY1355" fmla="*/ 356402 h 3474328"/>
                  <a:gd name="connsiteX1356" fmla="*/ 3261381 w 3482881"/>
                  <a:gd name="connsiteY1356" fmla="*/ 332632 h 3474328"/>
                  <a:gd name="connsiteX1357" fmla="*/ 3239772 w 3482881"/>
                  <a:gd name="connsiteY1357" fmla="*/ 308501 h 3474328"/>
                  <a:gd name="connsiteX1358" fmla="*/ 3233289 w 3482881"/>
                  <a:gd name="connsiteY1358" fmla="*/ 300937 h 3474328"/>
                  <a:gd name="connsiteX1359" fmla="*/ 3226446 w 3482881"/>
                  <a:gd name="connsiteY1359" fmla="*/ 293374 h 3474328"/>
                  <a:gd name="connsiteX1360" fmla="*/ 3232929 w 3482881"/>
                  <a:gd name="connsiteY1360" fmla="*/ 299857 h 3474328"/>
                  <a:gd name="connsiteX1361" fmla="*/ 3239772 w 3482881"/>
                  <a:gd name="connsiteY1361" fmla="*/ 307420 h 3474328"/>
                  <a:gd name="connsiteX1362" fmla="*/ 3255619 w 3482881"/>
                  <a:gd name="connsiteY1362" fmla="*/ 325068 h 3474328"/>
                  <a:gd name="connsiteX1363" fmla="*/ 3272907 w 3482881"/>
                  <a:gd name="connsiteY1363" fmla="*/ 345597 h 3474328"/>
                  <a:gd name="connsiteX1364" fmla="*/ 3290915 w 3482881"/>
                  <a:gd name="connsiteY1364" fmla="*/ 368288 h 3474328"/>
                  <a:gd name="connsiteX1365" fmla="*/ 3308563 w 3482881"/>
                  <a:gd name="connsiteY1365" fmla="*/ 392418 h 3474328"/>
                  <a:gd name="connsiteX1366" fmla="*/ 3317207 w 3482881"/>
                  <a:gd name="connsiteY1366" fmla="*/ 404664 h 3474328"/>
                  <a:gd name="connsiteX1367" fmla="*/ 3325491 w 3482881"/>
                  <a:gd name="connsiteY1367" fmla="*/ 417270 h 3474328"/>
                  <a:gd name="connsiteX1368" fmla="*/ 3341337 w 3482881"/>
                  <a:gd name="connsiteY1368" fmla="*/ 441401 h 3474328"/>
                  <a:gd name="connsiteX1369" fmla="*/ 3355384 w 3482881"/>
                  <a:gd name="connsiteY1369" fmla="*/ 464451 h 3474328"/>
                  <a:gd name="connsiteX1370" fmla="*/ 3348181 w 3482881"/>
                  <a:gd name="connsiteY1370" fmla="*/ 453646 h 3474328"/>
                  <a:gd name="connsiteX1371" fmla="*/ 3384197 w 3482881"/>
                  <a:gd name="connsiteY1371" fmla="*/ 523158 h 3474328"/>
                  <a:gd name="connsiteX1372" fmla="*/ 3400404 w 3482881"/>
                  <a:gd name="connsiteY1372" fmla="*/ 558814 h 3474328"/>
                  <a:gd name="connsiteX1373" fmla="*/ 3414811 w 3482881"/>
                  <a:gd name="connsiteY1373" fmla="*/ 594470 h 3474328"/>
                  <a:gd name="connsiteX1374" fmla="*/ 3394642 w 3482881"/>
                  <a:gd name="connsiteY1374" fmla="*/ 545488 h 3474328"/>
                  <a:gd name="connsiteX1375" fmla="*/ 3397883 w 3482881"/>
                  <a:gd name="connsiteY1375" fmla="*/ 551250 h 3474328"/>
                  <a:gd name="connsiteX1376" fmla="*/ 3401485 w 3482881"/>
                  <a:gd name="connsiteY1376" fmla="*/ 558453 h 3474328"/>
                  <a:gd name="connsiteX1377" fmla="*/ 3405446 w 3482881"/>
                  <a:gd name="connsiteY1377" fmla="*/ 567457 h 3474328"/>
                  <a:gd name="connsiteX1378" fmla="*/ 3413730 w 3482881"/>
                  <a:gd name="connsiteY1378" fmla="*/ 587627 h 3474328"/>
                  <a:gd name="connsiteX1379" fmla="*/ 3420573 w 3482881"/>
                  <a:gd name="connsiteY1379" fmla="*/ 604194 h 3474328"/>
                  <a:gd name="connsiteX1380" fmla="*/ 3415891 w 3482881"/>
                  <a:gd name="connsiteY1380" fmla="*/ 590868 h 3474328"/>
                  <a:gd name="connsiteX1381" fmla="*/ 3413370 w 3482881"/>
                  <a:gd name="connsiteY1381" fmla="*/ 583665 h 3474328"/>
                  <a:gd name="connsiteX1382" fmla="*/ 3412290 w 3482881"/>
                  <a:gd name="connsiteY1382" fmla="*/ 579703 h 3474328"/>
                  <a:gd name="connsiteX1383" fmla="*/ 3408328 w 3482881"/>
                  <a:gd name="connsiteY1383" fmla="*/ 567457 h 3474328"/>
                  <a:gd name="connsiteX1384" fmla="*/ 3439302 w 3482881"/>
                  <a:gd name="connsiteY1384" fmla="*/ 655697 h 3474328"/>
                  <a:gd name="connsiteX1385" fmla="*/ 3433539 w 3482881"/>
                  <a:gd name="connsiteY1385" fmla="*/ 644532 h 3474328"/>
                  <a:gd name="connsiteX1386" fmla="*/ 3459111 w 3482881"/>
                  <a:gd name="connsiteY1386" fmla="*/ 754742 h 3474328"/>
                  <a:gd name="connsiteX1387" fmla="*/ 3454428 w 3482881"/>
                  <a:gd name="connsiteY1387" fmla="*/ 726649 h 3474328"/>
                  <a:gd name="connsiteX1388" fmla="*/ 3455509 w 3482881"/>
                  <a:gd name="connsiteY1388" fmla="*/ 729170 h 3474328"/>
                  <a:gd name="connsiteX1389" fmla="*/ 3458030 w 3482881"/>
                  <a:gd name="connsiteY1389" fmla="*/ 739255 h 3474328"/>
                  <a:gd name="connsiteX1390" fmla="*/ 3464873 w 3482881"/>
                  <a:gd name="connsiteY1390" fmla="*/ 770949 h 3474328"/>
                  <a:gd name="connsiteX1391" fmla="*/ 3469556 w 3482881"/>
                  <a:gd name="connsiteY1391" fmla="*/ 799402 h 3474328"/>
                  <a:gd name="connsiteX1392" fmla="*/ 3468115 w 3482881"/>
                  <a:gd name="connsiteY1392" fmla="*/ 786796 h 3474328"/>
                  <a:gd name="connsiteX1393" fmla="*/ 3473517 w 3482881"/>
                  <a:gd name="connsiteY1393" fmla="*/ 819571 h 3474328"/>
                  <a:gd name="connsiteX1394" fmla="*/ 3474958 w 3482881"/>
                  <a:gd name="connsiteY1394" fmla="*/ 847304 h 3474328"/>
                  <a:gd name="connsiteX1395" fmla="*/ 3472797 w 3482881"/>
                  <a:gd name="connsiteY1395" fmla="*/ 824974 h 3474328"/>
                  <a:gd name="connsiteX1396" fmla="*/ 3470636 w 3482881"/>
                  <a:gd name="connsiteY1396" fmla="*/ 806605 h 3474328"/>
                  <a:gd name="connsiteX1397" fmla="*/ 3468115 w 3482881"/>
                  <a:gd name="connsiteY1397" fmla="*/ 795800 h 3474328"/>
                  <a:gd name="connsiteX1398" fmla="*/ 3470276 w 3482881"/>
                  <a:gd name="connsiteY1398" fmla="*/ 810927 h 3474328"/>
                  <a:gd name="connsiteX1399" fmla="*/ 3472077 w 3482881"/>
                  <a:gd name="connsiteY1399" fmla="*/ 826414 h 3474328"/>
                  <a:gd name="connsiteX1400" fmla="*/ 3474958 w 3482881"/>
                  <a:gd name="connsiteY1400" fmla="*/ 859189 h 3474328"/>
                  <a:gd name="connsiteX1401" fmla="*/ 3472437 w 3482881"/>
                  <a:gd name="connsiteY1401" fmla="*/ 838300 h 3474328"/>
                  <a:gd name="connsiteX1402" fmla="*/ 3474598 w 3482881"/>
                  <a:gd name="connsiteY1402" fmla="*/ 863511 h 3474328"/>
                  <a:gd name="connsiteX1403" fmla="*/ 3475678 w 3482881"/>
                  <a:gd name="connsiteY1403" fmla="*/ 888722 h 3474328"/>
                  <a:gd name="connsiteX1404" fmla="*/ 3476398 w 3482881"/>
                  <a:gd name="connsiteY1404" fmla="*/ 913934 h 3474328"/>
                  <a:gd name="connsiteX1405" fmla="*/ 3476398 w 3482881"/>
                  <a:gd name="connsiteY1405" fmla="*/ 938785 h 3474328"/>
                  <a:gd name="connsiteX1406" fmla="*/ 3481441 w 3482881"/>
                  <a:gd name="connsiteY1406" fmla="*/ 994970 h 3474328"/>
                  <a:gd name="connsiteX1407" fmla="*/ 3481441 w 3482881"/>
                  <a:gd name="connsiteY1407" fmla="*/ 1074926 h 3474328"/>
                  <a:gd name="connsiteX1408" fmla="*/ 3481441 w 3482881"/>
                  <a:gd name="connsiteY1408" fmla="*/ 1064482 h 3474328"/>
                  <a:gd name="connsiteX1409" fmla="*/ 3481801 w 3482881"/>
                  <a:gd name="connsiteY1409" fmla="*/ 1215030 h 3474328"/>
                  <a:gd name="connsiteX1410" fmla="*/ 3476038 w 3482881"/>
                  <a:gd name="connsiteY1410" fmla="*/ 1215030 h 3474328"/>
                  <a:gd name="connsiteX1411" fmla="*/ 3480721 w 3482881"/>
                  <a:gd name="connsiteY1411" fmla="*/ 1315875 h 3474328"/>
                  <a:gd name="connsiteX1412" fmla="*/ 3480000 w 3482881"/>
                  <a:gd name="connsiteY1412" fmla="*/ 1318036 h 3474328"/>
                  <a:gd name="connsiteX1413" fmla="*/ 3481801 w 3482881"/>
                  <a:gd name="connsiteY1413" fmla="*/ 1389348 h 3474328"/>
                  <a:gd name="connsiteX1414" fmla="*/ 3481801 w 3482881"/>
                  <a:gd name="connsiteY1414" fmla="*/ 1324519 h 3474328"/>
                  <a:gd name="connsiteX1415" fmla="*/ 3482881 w 3482881"/>
                  <a:gd name="connsiteY1415" fmla="*/ 1430047 h 3474328"/>
                  <a:gd name="connsiteX1416" fmla="*/ 3480721 w 3482881"/>
                  <a:gd name="connsiteY1416" fmla="*/ 1472906 h 3474328"/>
                  <a:gd name="connsiteX1417" fmla="*/ 3482881 w 3482881"/>
                  <a:gd name="connsiteY1417" fmla="*/ 1664152 h 3474328"/>
                  <a:gd name="connsiteX1418" fmla="*/ 3481801 w 3482881"/>
                  <a:gd name="connsiteY1418" fmla="*/ 1833069 h 3474328"/>
                  <a:gd name="connsiteX1419" fmla="*/ 3481801 w 3482881"/>
                  <a:gd name="connsiteY1419" fmla="*/ 1780485 h 3474328"/>
                  <a:gd name="connsiteX1420" fmla="*/ 3479280 w 3482881"/>
                  <a:gd name="connsiteY1420" fmla="*/ 1793451 h 3474328"/>
                  <a:gd name="connsiteX1421" fmla="*/ 3480000 w 3482881"/>
                  <a:gd name="connsiteY1421" fmla="*/ 1779044 h 3474328"/>
                  <a:gd name="connsiteX1422" fmla="*/ 3478199 w 3482881"/>
                  <a:gd name="connsiteY1422" fmla="*/ 1732943 h 3474328"/>
                  <a:gd name="connsiteX1423" fmla="*/ 3476759 w 3482881"/>
                  <a:gd name="connsiteY1423" fmla="*/ 1799213 h 3474328"/>
                  <a:gd name="connsiteX1424" fmla="*/ 3476759 w 3482881"/>
                  <a:gd name="connsiteY1424" fmla="*/ 1776163 h 3474328"/>
                  <a:gd name="connsiteX1425" fmla="*/ 3474237 w 3482881"/>
                  <a:gd name="connsiteY1425" fmla="*/ 1876648 h 3474328"/>
                  <a:gd name="connsiteX1426" fmla="*/ 3475318 w 3482881"/>
                  <a:gd name="connsiteY1426" fmla="*/ 1865123 h 3474328"/>
                  <a:gd name="connsiteX1427" fmla="*/ 3475318 w 3482881"/>
                  <a:gd name="connsiteY1427" fmla="*/ 2046285 h 3474328"/>
                  <a:gd name="connsiteX1428" fmla="*/ 3475318 w 3482881"/>
                  <a:gd name="connsiteY1428" fmla="*/ 2091305 h 3474328"/>
                  <a:gd name="connsiteX1429" fmla="*/ 3475318 w 3482881"/>
                  <a:gd name="connsiteY1429" fmla="*/ 2113275 h 3474328"/>
                  <a:gd name="connsiteX1430" fmla="*/ 3474958 w 3482881"/>
                  <a:gd name="connsiteY1430" fmla="*/ 2135245 h 3474328"/>
                  <a:gd name="connsiteX1431" fmla="*/ 3474598 w 3482881"/>
                  <a:gd name="connsiteY1431" fmla="*/ 2156855 h 3474328"/>
                  <a:gd name="connsiteX1432" fmla="*/ 3473157 w 3482881"/>
                  <a:gd name="connsiteY1432" fmla="*/ 2177744 h 3474328"/>
                  <a:gd name="connsiteX1433" fmla="*/ 3469556 w 3482881"/>
                  <a:gd name="connsiteY1433" fmla="*/ 2217722 h 3474328"/>
                  <a:gd name="connsiteX1434" fmla="*/ 3468835 w 3482881"/>
                  <a:gd name="connsiteY1434" fmla="*/ 2234290 h 3474328"/>
                  <a:gd name="connsiteX1435" fmla="*/ 3467394 w 3482881"/>
                  <a:gd name="connsiteY1435" fmla="*/ 2248696 h 3474328"/>
                  <a:gd name="connsiteX1436" fmla="*/ 3464873 w 3482881"/>
                  <a:gd name="connsiteY1436" fmla="*/ 2266704 h 3474328"/>
                  <a:gd name="connsiteX1437" fmla="*/ 3461632 w 3482881"/>
                  <a:gd name="connsiteY1437" fmla="*/ 2287234 h 3474328"/>
                  <a:gd name="connsiteX1438" fmla="*/ 3459831 w 3482881"/>
                  <a:gd name="connsiteY1438" fmla="*/ 2298398 h 3474328"/>
                  <a:gd name="connsiteX1439" fmla="*/ 3457310 w 3482881"/>
                  <a:gd name="connsiteY1439" fmla="*/ 2309924 h 3474328"/>
                  <a:gd name="connsiteX1440" fmla="*/ 3445064 w 3482881"/>
                  <a:gd name="connsiteY1440" fmla="*/ 2359986 h 3474328"/>
                  <a:gd name="connsiteX1441" fmla="*/ 3437861 w 3482881"/>
                  <a:gd name="connsiteY1441" fmla="*/ 2386278 h 3474328"/>
                  <a:gd name="connsiteX1442" fmla="*/ 3429217 w 3482881"/>
                  <a:gd name="connsiteY1442" fmla="*/ 2412210 h 3474328"/>
                  <a:gd name="connsiteX1443" fmla="*/ 3410489 w 3482881"/>
                  <a:gd name="connsiteY1443" fmla="*/ 2462272 h 3474328"/>
                  <a:gd name="connsiteX1444" fmla="*/ 3400764 w 3482881"/>
                  <a:gd name="connsiteY1444" fmla="*/ 2485323 h 3474328"/>
                  <a:gd name="connsiteX1445" fmla="*/ 3391400 w 3482881"/>
                  <a:gd name="connsiteY1445" fmla="*/ 2506212 h 3474328"/>
                  <a:gd name="connsiteX1446" fmla="*/ 3382756 w 3482881"/>
                  <a:gd name="connsiteY1446" fmla="*/ 2524581 h 3474328"/>
                  <a:gd name="connsiteX1447" fmla="*/ 3375193 w 3482881"/>
                  <a:gd name="connsiteY1447" fmla="*/ 2540428 h 3474328"/>
                  <a:gd name="connsiteX1448" fmla="*/ 3380235 w 3482881"/>
                  <a:gd name="connsiteY1448" fmla="*/ 2519538 h 3474328"/>
                  <a:gd name="connsiteX1449" fmla="*/ 3417692 w 3482881"/>
                  <a:gd name="connsiteY1449" fmla="*/ 2428057 h 3474328"/>
                  <a:gd name="connsiteX1450" fmla="*/ 3428497 w 3482881"/>
                  <a:gd name="connsiteY1450" fmla="*/ 2405007 h 3474328"/>
                  <a:gd name="connsiteX1451" fmla="*/ 3434620 w 3482881"/>
                  <a:gd name="connsiteY1451" fmla="*/ 2386999 h 3474328"/>
                  <a:gd name="connsiteX1452" fmla="*/ 3438221 w 3482881"/>
                  <a:gd name="connsiteY1452" fmla="*/ 2373673 h 3474328"/>
                  <a:gd name="connsiteX1453" fmla="*/ 3441823 w 3482881"/>
                  <a:gd name="connsiteY1453" fmla="*/ 2359626 h 3474328"/>
                  <a:gd name="connsiteX1454" fmla="*/ 3438942 w 3482881"/>
                  <a:gd name="connsiteY1454" fmla="*/ 2366109 h 3474328"/>
                  <a:gd name="connsiteX1455" fmla="*/ 3431378 w 3482881"/>
                  <a:gd name="connsiteY1455" fmla="*/ 2387359 h 3474328"/>
                  <a:gd name="connsiteX1456" fmla="*/ 3430298 w 3482881"/>
                  <a:gd name="connsiteY1456" fmla="*/ 2385918 h 3474328"/>
                  <a:gd name="connsiteX1457" fmla="*/ 3415531 w 3482881"/>
                  <a:gd name="connsiteY1457" fmla="*/ 2429498 h 3474328"/>
                  <a:gd name="connsiteX1458" fmla="*/ 3400764 w 3482881"/>
                  <a:gd name="connsiteY1458" fmla="*/ 2468395 h 3474328"/>
                  <a:gd name="connsiteX1459" fmla="*/ 3385638 w 3482881"/>
                  <a:gd name="connsiteY1459" fmla="*/ 2503331 h 3474328"/>
                  <a:gd name="connsiteX1460" fmla="*/ 3378074 w 3482881"/>
                  <a:gd name="connsiteY1460" fmla="*/ 2519538 h 3474328"/>
                  <a:gd name="connsiteX1461" fmla="*/ 3370511 w 3482881"/>
                  <a:gd name="connsiteY1461" fmla="*/ 2535025 h 3474328"/>
                  <a:gd name="connsiteX1462" fmla="*/ 3363308 w 3482881"/>
                  <a:gd name="connsiteY1462" fmla="*/ 2550152 h 3474328"/>
                  <a:gd name="connsiteX1463" fmla="*/ 3355384 w 3482881"/>
                  <a:gd name="connsiteY1463" fmla="*/ 2564559 h 3474328"/>
                  <a:gd name="connsiteX1464" fmla="*/ 3340257 w 3482881"/>
                  <a:gd name="connsiteY1464" fmla="*/ 2591931 h 3474328"/>
                  <a:gd name="connsiteX1465" fmla="*/ 3307482 w 3482881"/>
                  <a:gd name="connsiteY1465" fmla="*/ 2643434 h 3474328"/>
                  <a:gd name="connsiteX1466" fmla="*/ 3305682 w 3482881"/>
                  <a:gd name="connsiteY1466" fmla="*/ 2644875 h 3474328"/>
                  <a:gd name="connsiteX1467" fmla="*/ 3269305 w 3482881"/>
                  <a:gd name="connsiteY1467" fmla="*/ 2694577 h 3474328"/>
                  <a:gd name="connsiteX1468" fmla="*/ 3291995 w 3482881"/>
                  <a:gd name="connsiteY1468" fmla="*/ 2668285 h 3474328"/>
                  <a:gd name="connsiteX1469" fmla="*/ 3283351 w 3482881"/>
                  <a:gd name="connsiteY1469" fmla="*/ 2680171 h 3474328"/>
                  <a:gd name="connsiteX1470" fmla="*/ 3273627 w 3482881"/>
                  <a:gd name="connsiteY1470" fmla="*/ 2692776 h 3474328"/>
                  <a:gd name="connsiteX1471" fmla="*/ 3267144 w 3482881"/>
                  <a:gd name="connsiteY1471" fmla="*/ 2700700 h 3474328"/>
                  <a:gd name="connsiteX1472" fmla="*/ 3259581 w 3482881"/>
                  <a:gd name="connsiteY1472" fmla="*/ 2709344 h 3474328"/>
                  <a:gd name="connsiteX1473" fmla="*/ 3264623 w 3482881"/>
                  <a:gd name="connsiteY1473" fmla="*/ 2703221 h 3474328"/>
                  <a:gd name="connsiteX1474" fmla="*/ 3241573 w 3482881"/>
                  <a:gd name="connsiteY1474" fmla="*/ 2728793 h 3474328"/>
                  <a:gd name="connsiteX1475" fmla="*/ 3211319 w 3482881"/>
                  <a:gd name="connsiteY1475" fmla="*/ 2760847 h 3474328"/>
                  <a:gd name="connsiteX1476" fmla="*/ 3203035 w 3482881"/>
                  <a:gd name="connsiteY1476" fmla="*/ 2769131 h 3474328"/>
                  <a:gd name="connsiteX1477" fmla="*/ 3194391 w 3482881"/>
                  <a:gd name="connsiteY1477" fmla="*/ 2777415 h 3474328"/>
                  <a:gd name="connsiteX1478" fmla="*/ 3177103 w 3482881"/>
                  <a:gd name="connsiteY1478" fmla="*/ 2793982 h 3474328"/>
                  <a:gd name="connsiteX1479" fmla="*/ 3142168 w 3482881"/>
                  <a:gd name="connsiteY1479" fmla="*/ 2824236 h 3474328"/>
                  <a:gd name="connsiteX1480" fmla="*/ 3112274 w 3482881"/>
                  <a:gd name="connsiteY1480" fmla="*/ 2849807 h 3474328"/>
                  <a:gd name="connsiteX1481" fmla="*/ 3084181 w 3482881"/>
                  <a:gd name="connsiteY1481" fmla="*/ 2869256 h 3474328"/>
                  <a:gd name="connsiteX1482" fmla="*/ 3066894 w 3482881"/>
                  <a:gd name="connsiteY1482" fmla="*/ 2879701 h 3474328"/>
                  <a:gd name="connsiteX1483" fmla="*/ 3044204 w 3482881"/>
                  <a:gd name="connsiteY1483" fmla="*/ 2890506 h 3474328"/>
                  <a:gd name="connsiteX1484" fmla="*/ 3030157 w 3482881"/>
                  <a:gd name="connsiteY1484" fmla="*/ 2899510 h 3474328"/>
                  <a:gd name="connsiteX1485" fmla="*/ 3016471 w 3482881"/>
                  <a:gd name="connsiteY1485" fmla="*/ 2907433 h 3474328"/>
                  <a:gd name="connsiteX1486" fmla="*/ 2990900 w 3482881"/>
                  <a:gd name="connsiteY1486" fmla="*/ 2922200 h 3474328"/>
                  <a:gd name="connsiteX1487" fmla="*/ 2967129 w 3482881"/>
                  <a:gd name="connsiteY1487" fmla="*/ 2934806 h 3474328"/>
                  <a:gd name="connsiteX1488" fmla="*/ 2955964 w 3482881"/>
                  <a:gd name="connsiteY1488" fmla="*/ 2940928 h 3474328"/>
                  <a:gd name="connsiteX1489" fmla="*/ 2944799 w 3482881"/>
                  <a:gd name="connsiteY1489" fmla="*/ 2946331 h 3474328"/>
                  <a:gd name="connsiteX1490" fmla="*/ 2923189 w 3482881"/>
                  <a:gd name="connsiteY1490" fmla="*/ 2956776 h 3474328"/>
                  <a:gd name="connsiteX1491" fmla="*/ 2912744 w 3482881"/>
                  <a:gd name="connsiteY1491" fmla="*/ 2961818 h 3474328"/>
                  <a:gd name="connsiteX1492" fmla="*/ 2901939 w 3482881"/>
                  <a:gd name="connsiteY1492" fmla="*/ 2966500 h 3474328"/>
                  <a:gd name="connsiteX1493" fmla="*/ 2858360 w 3482881"/>
                  <a:gd name="connsiteY1493" fmla="*/ 2984148 h 3474328"/>
                  <a:gd name="connsiteX1494" fmla="*/ 2843593 w 3482881"/>
                  <a:gd name="connsiteY1494" fmla="*/ 2988830 h 3474328"/>
                  <a:gd name="connsiteX1495" fmla="*/ 2822704 w 3482881"/>
                  <a:gd name="connsiteY1495" fmla="*/ 2994953 h 3474328"/>
                  <a:gd name="connsiteX1496" fmla="*/ 2799293 w 3482881"/>
                  <a:gd name="connsiteY1496" fmla="*/ 3001436 h 3474328"/>
                  <a:gd name="connsiteX1497" fmla="*/ 2787768 w 3482881"/>
                  <a:gd name="connsiteY1497" fmla="*/ 3004677 h 3474328"/>
                  <a:gd name="connsiteX1498" fmla="*/ 2776603 w 3482881"/>
                  <a:gd name="connsiteY1498" fmla="*/ 3007198 h 3474328"/>
                  <a:gd name="connsiteX1499" fmla="*/ 2767959 w 3482881"/>
                  <a:gd name="connsiteY1499" fmla="*/ 3007198 h 3474328"/>
                  <a:gd name="connsiteX1500" fmla="*/ 2742027 w 3482881"/>
                  <a:gd name="connsiteY1500" fmla="*/ 3014041 h 3474328"/>
                  <a:gd name="connsiteX1501" fmla="*/ 2722218 w 3482881"/>
                  <a:gd name="connsiteY1501" fmla="*/ 3018723 h 3474328"/>
                  <a:gd name="connsiteX1502" fmla="*/ 2705651 w 3482881"/>
                  <a:gd name="connsiteY1502" fmla="*/ 3023045 h 3474328"/>
                  <a:gd name="connsiteX1503" fmla="*/ 2689083 w 3482881"/>
                  <a:gd name="connsiteY1503" fmla="*/ 3027007 h 3474328"/>
                  <a:gd name="connsiteX1504" fmla="*/ 2564107 w 3482881"/>
                  <a:gd name="connsiteY1504" fmla="*/ 3036732 h 3474328"/>
                  <a:gd name="connsiteX1505" fmla="*/ 2600843 w 3482881"/>
                  <a:gd name="connsiteY1505" fmla="*/ 3034571 h 3474328"/>
                  <a:gd name="connsiteX1506" fmla="*/ 2574912 w 3482881"/>
                  <a:gd name="connsiteY1506" fmla="*/ 3035291 h 3474328"/>
                  <a:gd name="connsiteX1507" fmla="*/ 2562306 w 3482881"/>
                  <a:gd name="connsiteY1507" fmla="*/ 3035651 h 3474328"/>
                  <a:gd name="connsiteX1508" fmla="*/ 2556543 w 3482881"/>
                  <a:gd name="connsiteY1508" fmla="*/ 3035651 h 3474328"/>
                  <a:gd name="connsiteX1509" fmla="*/ 2550781 w 3482881"/>
                  <a:gd name="connsiteY1509" fmla="*/ 3035651 h 3474328"/>
                  <a:gd name="connsiteX1510" fmla="*/ 2550061 w 3482881"/>
                  <a:gd name="connsiteY1510" fmla="*/ 3035651 h 3474328"/>
                  <a:gd name="connsiteX1511" fmla="*/ 2549700 w 3482881"/>
                  <a:gd name="connsiteY1511" fmla="*/ 3035651 h 3474328"/>
                  <a:gd name="connsiteX1512" fmla="*/ 2549700 w 3482881"/>
                  <a:gd name="connsiteY1512" fmla="*/ 3035651 h 3474328"/>
                  <a:gd name="connsiteX1513" fmla="*/ 2549700 w 3482881"/>
                  <a:gd name="connsiteY1513" fmla="*/ 3037452 h 3474328"/>
                  <a:gd name="connsiteX1514" fmla="*/ 2549700 w 3482881"/>
                  <a:gd name="connsiteY1514" fmla="*/ 3040333 h 3474328"/>
                  <a:gd name="connsiteX1515" fmla="*/ 2551141 w 3482881"/>
                  <a:gd name="connsiteY1515" fmla="*/ 3056541 h 3474328"/>
                  <a:gd name="connsiteX1516" fmla="*/ 2554022 w 3482881"/>
                  <a:gd name="connsiteY1516" fmla="*/ 3083913 h 3474328"/>
                  <a:gd name="connsiteX1517" fmla="*/ 2557624 w 3482881"/>
                  <a:gd name="connsiteY1517" fmla="*/ 3111285 h 3474328"/>
                  <a:gd name="connsiteX1518" fmla="*/ 2562306 w 3482881"/>
                  <a:gd name="connsiteY1518" fmla="*/ 3137937 h 3474328"/>
                  <a:gd name="connsiteX1519" fmla="*/ 2564827 w 3482881"/>
                  <a:gd name="connsiteY1519" fmla="*/ 3150903 h 3474328"/>
                  <a:gd name="connsiteX1520" fmla="*/ 2568069 w 3482881"/>
                  <a:gd name="connsiteY1520" fmla="*/ 3163509 h 3474328"/>
                  <a:gd name="connsiteX1521" fmla="*/ 2596161 w 3482881"/>
                  <a:gd name="connsiteY1521" fmla="*/ 3253910 h 3474328"/>
                  <a:gd name="connsiteX1522" fmla="*/ 2603725 w 3482881"/>
                  <a:gd name="connsiteY1522" fmla="*/ 3271918 h 3474328"/>
                  <a:gd name="connsiteX1523" fmla="*/ 2611288 w 3482881"/>
                  <a:gd name="connsiteY1523" fmla="*/ 3287765 h 3474328"/>
                  <a:gd name="connsiteX1524" fmla="*/ 2614530 w 3482881"/>
                  <a:gd name="connsiteY1524" fmla="*/ 3294968 h 3474328"/>
                  <a:gd name="connsiteX1525" fmla="*/ 2617771 w 3482881"/>
                  <a:gd name="connsiteY1525" fmla="*/ 3301451 h 3474328"/>
                  <a:gd name="connsiteX1526" fmla="*/ 2623534 w 3482881"/>
                  <a:gd name="connsiteY1526" fmla="*/ 3312256 h 3474328"/>
                  <a:gd name="connsiteX1527" fmla="*/ 2623534 w 3482881"/>
                  <a:gd name="connsiteY1527" fmla="*/ 3318379 h 3474328"/>
                  <a:gd name="connsiteX1528" fmla="*/ 2656308 w 3482881"/>
                  <a:gd name="connsiteY1528" fmla="*/ 3367361 h 3474328"/>
                  <a:gd name="connsiteX1529" fmla="*/ 2662071 w 3482881"/>
                  <a:gd name="connsiteY1529" fmla="*/ 3373844 h 3474328"/>
                  <a:gd name="connsiteX1530" fmla="*/ 2664952 w 3482881"/>
                  <a:gd name="connsiteY1530" fmla="*/ 3377085 h 3474328"/>
                  <a:gd name="connsiteX1531" fmla="*/ 2666393 w 3482881"/>
                  <a:gd name="connsiteY1531" fmla="*/ 3378526 h 3474328"/>
                  <a:gd name="connsiteX1532" fmla="*/ 2668554 w 3482881"/>
                  <a:gd name="connsiteY1532" fmla="*/ 3380327 h 3474328"/>
                  <a:gd name="connsiteX1533" fmla="*/ 2682240 w 3482881"/>
                  <a:gd name="connsiteY1533" fmla="*/ 3400856 h 3474328"/>
                  <a:gd name="connsiteX1534" fmla="*/ 2685842 w 3482881"/>
                  <a:gd name="connsiteY1534" fmla="*/ 3424627 h 3474328"/>
                  <a:gd name="connsiteX1535" fmla="*/ 2679719 w 3482881"/>
                  <a:gd name="connsiteY1535" fmla="*/ 3446237 h 3474328"/>
                  <a:gd name="connsiteX1536" fmla="*/ 2653067 w 3482881"/>
                  <a:gd name="connsiteY1536" fmla="*/ 3470367 h 3474328"/>
                  <a:gd name="connsiteX1537" fmla="*/ 2632898 w 3482881"/>
                  <a:gd name="connsiteY1537" fmla="*/ 3473609 h 3474328"/>
                  <a:gd name="connsiteX1538" fmla="*/ 2627856 w 3482881"/>
                  <a:gd name="connsiteY1538" fmla="*/ 3474329 h 3474328"/>
                  <a:gd name="connsiteX1539" fmla="*/ 2619212 w 3482881"/>
                  <a:gd name="connsiteY1539" fmla="*/ 3473249 h 3474328"/>
                  <a:gd name="connsiteX1540" fmla="*/ 2609847 w 3482881"/>
                  <a:gd name="connsiteY1540" fmla="*/ 3470727 h 3474328"/>
                  <a:gd name="connsiteX1541" fmla="*/ 2580674 w 3482881"/>
                  <a:gd name="connsiteY1541" fmla="*/ 3461723 h 3474328"/>
                  <a:gd name="connsiteX1542" fmla="*/ 2534934 w 3482881"/>
                  <a:gd name="connsiteY1542" fmla="*/ 3445516 h 3474328"/>
                  <a:gd name="connsiteX1543" fmla="*/ 2546819 w 3482881"/>
                  <a:gd name="connsiteY1543" fmla="*/ 3452719 h 3474328"/>
                  <a:gd name="connsiteX1544" fmla="*/ 2551141 w 3482881"/>
                  <a:gd name="connsiteY1544" fmla="*/ 3455241 h 3474328"/>
                  <a:gd name="connsiteX1545" fmla="*/ 2593640 w 3482881"/>
                  <a:gd name="connsiteY1545" fmla="*/ 3468927 h 3474328"/>
                  <a:gd name="connsiteX1546" fmla="*/ 2554022 w 3482881"/>
                  <a:gd name="connsiteY1546" fmla="*/ 3458122 h 3474328"/>
                  <a:gd name="connsiteX1547" fmla="*/ 2507201 w 3482881"/>
                  <a:gd name="connsiteY1547" fmla="*/ 3441914 h 3474328"/>
                  <a:gd name="connsiteX1548" fmla="*/ 2493875 w 3482881"/>
                  <a:gd name="connsiteY1548" fmla="*/ 3437233 h 3474328"/>
                  <a:gd name="connsiteX1549" fmla="*/ 2480189 w 3482881"/>
                  <a:gd name="connsiteY1549" fmla="*/ 3431470 h 3474328"/>
                  <a:gd name="connsiteX1550" fmla="*/ 2450656 w 3482881"/>
                  <a:gd name="connsiteY1550" fmla="*/ 3418864 h 3474328"/>
                  <a:gd name="connsiteX1551" fmla="*/ 2434809 w 3482881"/>
                  <a:gd name="connsiteY1551" fmla="*/ 3412021 h 3474328"/>
                  <a:gd name="connsiteX1552" fmla="*/ 2418241 w 3482881"/>
                  <a:gd name="connsiteY1552" fmla="*/ 3404097 h 3474328"/>
                  <a:gd name="connsiteX1553" fmla="*/ 2382945 w 3482881"/>
                  <a:gd name="connsiteY1553" fmla="*/ 3386449 h 3474328"/>
                  <a:gd name="connsiteX1554" fmla="*/ 2385466 w 3482881"/>
                  <a:gd name="connsiteY1554" fmla="*/ 3385729 h 3474328"/>
                  <a:gd name="connsiteX1555" fmla="*/ 2464342 w 3482881"/>
                  <a:gd name="connsiteY1555" fmla="*/ 3423906 h 3474328"/>
                  <a:gd name="connsiteX1556" fmla="*/ 2515845 w 3482881"/>
                  <a:gd name="connsiteY1556" fmla="*/ 3442995 h 3474328"/>
                  <a:gd name="connsiteX1557" fmla="*/ 2490994 w 3482881"/>
                  <a:gd name="connsiteY1557" fmla="*/ 3432910 h 3474328"/>
                  <a:gd name="connsiteX1558" fmla="*/ 2473346 w 3482881"/>
                  <a:gd name="connsiteY1558" fmla="*/ 3424987 h 3474328"/>
                  <a:gd name="connsiteX1559" fmla="*/ 2453537 w 3482881"/>
                  <a:gd name="connsiteY1559" fmla="*/ 3415623 h 3474328"/>
                  <a:gd name="connsiteX1560" fmla="*/ 2451016 w 3482881"/>
                  <a:gd name="connsiteY1560" fmla="*/ 3413101 h 3474328"/>
                  <a:gd name="connsiteX1561" fmla="*/ 2447774 w 3482881"/>
                  <a:gd name="connsiteY1561" fmla="*/ 3410580 h 3474328"/>
                  <a:gd name="connsiteX1562" fmla="*/ 2439851 w 3482881"/>
                  <a:gd name="connsiteY1562" fmla="*/ 3406979 h 3474328"/>
                  <a:gd name="connsiteX1563" fmla="*/ 2427605 w 3482881"/>
                  <a:gd name="connsiteY1563" fmla="*/ 3400856 h 3474328"/>
                  <a:gd name="connsiteX1564" fmla="*/ 2385466 w 3482881"/>
                  <a:gd name="connsiteY1564" fmla="*/ 3379607 h 3474328"/>
                  <a:gd name="connsiteX1565" fmla="*/ 2342247 w 3482881"/>
                  <a:gd name="connsiteY1565" fmla="*/ 3356916 h 3474328"/>
                  <a:gd name="connsiteX1566" fmla="*/ 2356293 w 3482881"/>
                  <a:gd name="connsiteY1566" fmla="*/ 3363759 h 3474328"/>
                  <a:gd name="connsiteX1567" fmla="*/ 2350891 w 3482881"/>
                  <a:gd name="connsiteY1567" fmla="*/ 3360158 h 3474328"/>
                  <a:gd name="connsiteX1568" fmla="*/ 2344408 w 3482881"/>
                  <a:gd name="connsiteY1568" fmla="*/ 3356556 h 3474328"/>
                  <a:gd name="connsiteX1569" fmla="*/ 2335404 w 3482881"/>
                  <a:gd name="connsiteY1569" fmla="*/ 3351154 h 3474328"/>
                  <a:gd name="connsiteX1570" fmla="*/ 2307671 w 3482881"/>
                  <a:gd name="connsiteY1570" fmla="*/ 3336027 h 3474328"/>
                  <a:gd name="connsiteX1571" fmla="*/ 2326039 w 3482881"/>
                  <a:gd name="connsiteY1571" fmla="*/ 3344310 h 3474328"/>
                  <a:gd name="connsiteX1572" fmla="*/ 2341526 w 3482881"/>
                  <a:gd name="connsiteY1572" fmla="*/ 3353675 h 3474328"/>
                  <a:gd name="connsiteX1573" fmla="*/ 2353772 w 3482881"/>
                  <a:gd name="connsiteY1573" fmla="*/ 3360158 h 3474328"/>
                  <a:gd name="connsiteX1574" fmla="*/ 2349450 w 3482881"/>
                  <a:gd name="connsiteY1574" fmla="*/ 3356556 h 3474328"/>
                  <a:gd name="connsiteX1575" fmla="*/ 2372500 w 3482881"/>
                  <a:gd name="connsiteY1575" fmla="*/ 3368802 h 3474328"/>
                  <a:gd name="connsiteX1576" fmla="*/ 2384746 w 3482881"/>
                  <a:gd name="connsiteY1576" fmla="*/ 3375284 h 3474328"/>
                  <a:gd name="connsiteX1577" fmla="*/ 2390869 w 3482881"/>
                  <a:gd name="connsiteY1577" fmla="*/ 3378526 h 3474328"/>
                  <a:gd name="connsiteX1578" fmla="*/ 2397352 w 3482881"/>
                  <a:gd name="connsiteY1578" fmla="*/ 3381407 h 3474328"/>
                  <a:gd name="connsiteX1579" fmla="*/ 2422923 w 3482881"/>
                  <a:gd name="connsiteY1579" fmla="*/ 3393653 h 3474328"/>
                  <a:gd name="connsiteX1580" fmla="*/ 2435169 w 3482881"/>
                  <a:gd name="connsiteY1580" fmla="*/ 3399415 h 3474328"/>
                  <a:gd name="connsiteX1581" fmla="*/ 2447054 w 3482881"/>
                  <a:gd name="connsiteY1581" fmla="*/ 3404818 h 3474328"/>
                  <a:gd name="connsiteX1582" fmla="*/ 2489553 w 3482881"/>
                  <a:gd name="connsiteY1582" fmla="*/ 3420665 h 3474328"/>
                  <a:gd name="connsiteX1583" fmla="*/ 2458219 w 3482881"/>
                  <a:gd name="connsiteY1583" fmla="*/ 3406979 h 3474328"/>
                  <a:gd name="connsiteX1584" fmla="*/ 2445253 w 3482881"/>
                  <a:gd name="connsiteY1584" fmla="*/ 3401576 h 3474328"/>
                  <a:gd name="connsiteX1585" fmla="*/ 2434088 w 3482881"/>
                  <a:gd name="connsiteY1585" fmla="*/ 3396534 h 3474328"/>
                  <a:gd name="connsiteX1586" fmla="*/ 2398072 w 3482881"/>
                  <a:gd name="connsiteY1586" fmla="*/ 3380327 h 3474328"/>
                  <a:gd name="connsiteX1587" fmla="*/ 2389788 w 3482881"/>
                  <a:gd name="connsiteY1587" fmla="*/ 3376725 h 3474328"/>
                  <a:gd name="connsiteX1588" fmla="*/ 2381144 w 3482881"/>
                  <a:gd name="connsiteY1588" fmla="*/ 3372403 h 3474328"/>
                  <a:gd name="connsiteX1589" fmla="*/ 2362056 w 3482881"/>
                  <a:gd name="connsiteY1589" fmla="*/ 3362319 h 3474328"/>
                  <a:gd name="connsiteX1590" fmla="*/ 2337925 w 3482881"/>
                  <a:gd name="connsiteY1590" fmla="*/ 3349353 h 3474328"/>
                  <a:gd name="connsiteX1591" fmla="*/ 2307671 w 3482881"/>
                  <a:gd name="connsiteY1591" fmla="*/ 3330264 h 3474328"/>
                  <a:gd name="connsiteX1592" fmla="*/ 2298307 w 3482881"/>
                  <a:gd name="connsiteY1592" fmla="*/ 3323421 h 3474328"/>
                  <a:gd name="connsiteX1593" fmla="*/ 2264812 w 3482881"/>
                  <a:gd name="connsiteY1593" fmla="*/ 3302532 h 3474328"/>
                  <a:gd name="connsiteX1594" fmla="*/ 2254007 w 3482881"/>
                  <a:gd name="connsiteY1594" fmla="*/ 3296049 h 3474328"/>
                  <a:gd name="connsiteX1595" fmla="*/ 2242482 w 3482881"/>
                  <a:gd name="connsiteY1595" fmla="*/ 3288485 h 3474328"/>
                  <a:gd name="connsiteX1596" fmla="*/ 2214029 w 3482881"/>
                  <a:gd name="connsiteY1596" fmla="*/ 3265795 h 3474328"/>
                  <a:gd name="connsiteX1597" fmla="*/ 2178013 w 3482881"/>
                  <a:gd name="connsiteY1597" fmla="*/ 3238063 h 3474328"/>
                  <a:gd name="connsiteX1598" fmla="*/ 2146679 w 3482881"/>
                  <a:gd name="connsiteY1598" fmla="*/ 3211771 h 3474328"/>
                  <a:gd name="connsiteX1599" fmla="*/ 2086171 w 3482881"/>
                  <a:gd name="connsiteY1599" fmla="*/ 3155585 h 3474328"/>
                  <a:gd name="connsiteX1600" fmla="*/ 2105620 w 3482881"/>
                  <a:gd name="connsiteY1600" fmla="*/ 3175754 h 3474328"/>
                  <a:gd name="connsiteX1601" fmla="*/ 2122908 w 3482881"/>
                  <a:gd name="connsiteY1601" fmla="*/ 3192682 h 3474328"/>
                  <a:gd name="connsiteX1602" fmla="*/ 2138035 w 3482881"/>
                  <a:gd name="connsiteY1602" fmla="*/ 3207449 h 3474328"/>
                  <a:gd name="connsiteX1603" fmla="*/ 2151721 w 3482881"/>
                  <a:gd name="connsiteY1603" fmla="*/ 3219694 h 3474328"/>
                  <a:gd name="connsiteX1604" fmla="*/ 2174771 w 3482881"/>
                  <a:gd name="connsiteY1604" fmla="*/ 3240584 h 3474328"/>
                  <a:gd name="connsiteX1605" fmla="*/ 2195300 w 3482881"/>
                  <a:gd name="connsiteY1605" fmla="*/ 3257871 h 3474328"/>
                  <a:gd name="connsiteX1606" fmla="*/ 2241401 w 3482881"/>
                  <a:gd name="connsiteY1606" fmla="*/ 3294248 h 3474328"/>
                  <a:gd name="connsiteX1607" fmla="*/ 2248604 w 3482881"/>
                  <a:gd name="connsiteY1607" fmla="*/ 3299650 h 3474328"/>
                  <a:gd name="connsiteX1608" fmla="*/ 2256528 w 3482881"/>
                  <a:gd name="connsiteY1608" fmla="*/ 3305053 h 3474328"/>
                  <a:gd name="connsiteX1609" fmla="*/ 2274536 w 3482881"/>
                  <a:gd name="connsiteY1609" fmla="*/ 3317298 h 3474328"/>
                  <a:gd name="connsiteX1610" fmla="*/ 2295426 w 3482881"/>
                  <a:gd name="connsiteY1610" fmla="*/ 3330985 h 3474328"/>
                  <a:gd name="connsiteX1611" fmla="*/ 2320277 w 3482881"/>
                  <a:gd name="connsiteY1611" fmla="*/ 3345751 h 3474328"/>
                  <a:gd name="connsiteX1612" fmla="*/ 2291464 w 3482881"/>
                  <a:gd name="connsiteY1612" fmla="*/ 3328823 h 3474328"/>
                  <a:gd name="connsiteX1613" fmla="*/ 2250766 w 3482881"/>
                  <a:gd name="connsiteY1613" fmla="*/ 3302172 h 3474328"/>
                  <a:gd name="connsiteX1614" fmla="*/ 2214029 w 3482881"/>
                  <a:gd name="connsiteY1614" fmla="*/ 3276240 h 3474328"/>
                  <a:gd name="connsiteX1615" fmla="*/ 2201423 w 3482881"/>
                  <a:gd name="connsiteY1615" fmla="*/ 3267236 h 3474328"/>
                  <a:gd name="connsiteX1616" fmla="*/ 2194940 w 3482881"/>
                  <a:gd name="connsiteY1616" fmla="*/ 3263274 h 3474328"/>
                  <a:gd name="connsiteX1617" fmla="*/ 2197461 w 3482881"/>
                  <a:gd name="connsiteY1617" fmla="*/ 3263274 h 3474328"/>
                  <a:gd name="connsiteX1618" fmla="*/ 2069244 w 3482881"/>
                  <a:gd name="connsiteY1618" fmla="*/ 3142619 h 3474328"/>
                  <a:gd name="connsiteX1619" fmla="*/ 2076447 w 3482881"/>
                  <a:gd name="connsiteY1619" fmla="*/ 3150183 h 3474328"/>
                  <a:gd name="connsiteX1620" fmla="*/ 2083650 w 3482881"/>
                  <a:gd name="connsiteY1620" fmla="*/ 3157386 h 3474328"/>
                  <a:gd name="connsiteX1621" fmla="*/ 2098057 w 3482881"/>
                  <a:gd name="connsiteY1621" fmla="*/ 3172153 h 3474328"/>
                  <a:gd name="connsiteX1622" fmla="*/ 2075726 w 3482881"/>
                  <a:gd name="connsiteY1622" fmla="*/ 3148742 h 3474328"/>
                  <a:gd name="connsiteX1623" fmla="*/ 2056278 w 3482881"/>
                  <a:gd name="connsiteY1623" fmla="*/ 3126052 h 3474328"/>
                  <a:gd name="connsiteX1624" fmla="*/ 2038630 w 3482881"/>
                  <a:gd name="connsiteY1624" fmla="*/ 3104082 h 3474328"/>
                  <a:gd name="connsiteX1625" fmla="*/ 2022422 w 3482881"/>
                  <a:gd name="connsiteY1625" fmla="*/ 3082833 h 3474328"/>
                  <a:gd name="connsiteX1626" fmla="*/ 2007296 w 3482881"/>
                  <a:gd name="connsiteY1626" fmla="*/ 3061943 h 3474328"/>
                  <a:gd name="connsiteX1627" fmla="*/ 2000092 w 3482881"/>
                  <a:gd name="connsiteY1627" fmla="*/ 3051498 h 3474328"/>
                  <a:gd name="connsiteX1628" fmla="*/ 1992889 w 3482881"/>
                  <a:gd name="connsiteY1628" fmla="*/ 3041054 h 3474328"/>
                  <a:gd name="connsiteX1629" fmla="*/ 1989287 w 3482881"/>
                  <a:gd name="connsiteY1629" fmla="*/ 3036011 h 3474328"/>
                  <a:gd name="connsiteX1630" fmla="*/ 1988207 w 3482881"/>
                  <a:gd name="connsiteY1630" fmla="*/ 3034931 h 3474328"/>
                  <a:gd name="connsiteX1631" fmla="*/ 1986766 w 3482881"/>
                  <a:gd name="connsiteY1631" fmla="*/ 3034931 h 3474328"/>
                  <a:gd name="connsiteX1632" fmla="*/ 1983885 w 3482881"/>
                  <a:gd name="connsiteY1632" fmla="*/ 3034931 h 3474328"/>
                  <a:gd name="connsiteX1633" fmla="*/ 1961195 w 3482881"/>
                  <a:gd name="connsiteY1633" fmla="*/ 3035651 h 3474328"/>
                  <a:gd name="connsiteX1634" fmla="*/ 1987127 w 3482881"/>
                  <a:gd name="connsiteY1634" fmla="*/ 3035651 h 3474328"/>
                  <a:gd name="connsiteX1635" fmla="*/ 1987847 w 3482881"/>
                  <a:gd name="connsiteY1635" fmla="*/ 3035651 h 3474328"/>
                  <a:gd name="connsiteX1636" fmla="*/ 1988207 w 3482881"/>
                  <a:gd name="connsiteY1636" fmla="*/ 3036372 h 3474328"/>
                  <a:gd name="connsiteX1637" fmla="*/ 1989287 w 3482881"/>
                  <a:gd name="connsiteY1637" fmla="*/ 3037812 h 3474328"/>
                  <a:gd name="connsiteX1638" fmla="*/ 1991088 w 3482881"/>
                  <a:gd name="connsiteY1638" fmla="*/ 3040333 h 3474328"/>
                  <a:gd name="connsiteX1639" fmla="*/ 1997211 w 3482881"/>
                  <a:gd name="connsiteY1639" fmla="*/ 3048977 h 3474328"/>
                  <a:gd name="connsiteX1640" fmla="*/ 1992169 w 3482881"/>
                  <a:gd name="connsiteY1640" fmla="*/ 3041774 h 3474328"/>
                  <a:gd name="connsiteX1641" fmla="*/ 1989648 w 3482881"/>
                  <a:gd name="connsiteY1641" fmla="*/ 3038532 h 3474328"/>
                  <a:gd name="connsiteX1642" fmla="*/ 1988567 w 3482881"/>
                  <a:gd name="connsiteY1642" fmla="*/ 3037092 h 3474328"/>
                  <a:gd name="connsiteX1643" fmla="*/ 1987847 w 3482881"/>
                  <a:gd name="connsiteY1643" fmla="*/ 3036372 h 3474328"/>
                  <a:gd name="connsiteX1644" fmla="*/ 1986766 w 3482881"/>
                  <a:gd name="connsiteY1644" fmla="*/ 3036372 h 3474328"/>
                  <a:gd name="connsiteX1645" fmla="*/ 1982805 w 3482881"/>
                  <a:gd name="connsiteY1645" fmla="*/ 3036372 h 3474328"/>
                  <a:gd name="connsiteX1646" fmla="*/ 1946428 w 3482881"/>
                  <a:gd name="connsiteY1646" fmla="*/ 3036372 h 3474328"/>
                  <a:gd name="connsiteX1647" fmla="*/ 1868993 w 3482881"/>
                  <a:gd name="connsiteY1647" fmla="*/ 3036372 h 3474328"/>
                  <a:gd name="connsiteX1648" fmla="*/ 1766707 w 3482881"/>
                  <a:gd name="connsiteY1648" fmla="*/ 3039613 h 3474328"/>
                  <a:gd name="connsiteX1649" fmla="*/ 1733932 w 3482881"/>
                  <a:gd name="connsiteY1649" fmla="*/ 3037092 h 3474328"/>
                  <a:gd name="connsiteX1650" fmla="*/ 1582664 w 3482881"/>
                  <a:gd name="connsiteY1650" fmla="*/ 3038893 h 3474328"/>
                  <a:gd name="connsiteX1651" fmla="*/ 1655417 w 3482881"/>
                  <a:gd name="connsiteY1651" fmla="*/ 3035291 h 3474328"/>
                  <a:gd name="connsiteX1652" fmla="*/ 1382414 w 3482881"/>
                  <a:gd name="connsiteY1652" fmla="*/ 3037092 h 3474328"/>
                  <a:gd name="connsiteX1653" fmla="*/ 1413027 w 3482881"/>
                  <a:gd name="connsiteY1653" fmla="*/ 3038172 h 3474328"/>
                  <a:gd name="connsiteX1654" fmla="*/ 1344597 w 3482881"/>
                  <a:gd name="connsiteY1654" fmla="*/ 3037812 h 3474328"/>
                  <a:gd name="connsiteX1655" fmla="*/ 1328389 w 3482881"/>
                  <a:gd name="connsiteY1655" fmla="*/ 3038893 h 3474328"/>
                  <a:gd name="connsiteX1656" fmla="*/ 1328389 w 3482881"/>
                  <a:gd name="connsiteY1656" fmla="*/ 3036372 h 3474328"/>
                  <a:gd name="connsiteX1657" fmla="*/ 1208455 w 3482881"/>
                  <a:gd name="connsiteY1657" fmla="*/ 3036372 h 3474328"/>
                  <a:gd name="connsiteX1658" fmla="*/ 1386015 w 3482881"/>
                  <a:gd name="connsiteY1658" fmla="*/ 3035291 h 3474328"/>
                  <a:gd name="connsiteX1659" fmla="*/ 1084199 w 3482881"/>
                  <a:gd name="connsiteY1659" fmla="*/ 3033130 h 3474328"/>
                  <a:gd name="connsiteX1660" fmla="*/ 1078076 w 3482881"/>
                  <a:gd name="connsiteY1660" fmla="*/ 3031329 h 3474328"/>
                  <a:gd name="connsiteX1661" fmla="*/ 1034857 w 3482881"/>
                  <a:gd name="connsiteY1661" fmla="*/ 3035291 h 3474328"/>
                  <a:gd name="connsiteX1662" fmla="*/ 1152990 w 3482881"/>
                  <a:gd name="connsiteY1662" fmla="*/ 3036732 h 3474328"/>
                  <a:gd name="connsiteX1663" fmla="*/ 1137503 w 3482881"/>
                  <a:gd name="connsiteY1663" fmla="*/ 3037812 h 3474328"/>
                  <a:gd name="connsiteX1664" fmla="*/ 1088161 w 3482881"/>
                  <a:gd name="connsiteY1664" fmla="*/ 3036732 h 3474328"/>
                  <a:gd name="connsiteX1665" fmla="*/ 1078797 w 3482881"/>
                  <a:gd name="connsiteY1665" fmla="*/ 3038893 h 3474328"/>
                  <a:gd name="connsiteX1666" fmla="*/ 979392 w 3482881"/>
                  <a:gd name="connsiteY1666" fmla="*/ 3035651 h 3474328"/>
                  <a:gd name="connsiteX1667" fmla="*/ 1025493 w 3482881"/>
                  <a:gd name="connsiteY1667" fmla="*/ 3039613 h 3474328"/>
                  <a:gd name="connsiteX1668" fmla="*/ 956341 w 3482881"/>
                  <a:gd name="connsiteY1668" fmla="*/ 3039613 h 3474328"/>
                  <a:gd name="connsiteX1669" fmla="*/ 880707 w 3482881"/>
                  <a:gd name="connsiteY1669" fmla="*/ 3038893 h 3474328"/>
                  <a:gd name="connsiteX1670" fmla="*/ 910601 w 3482881"/>
                  <a:gd name="connsiteY1670" fmla="*/ 3038893 h 3474328"/>
                  <a:gd name="connsiteX1671" fmla="*/ 916724 w 3482881"/>
                  <a:gd name="connsiteY1671" fmla="*/ 3038532 h 3474328"/>
                  <a:gd name="connsiteX1672" fmla="*/ 894754 w 3482881"/>
                  <a:gd name="connsiteY1672" fmla="*/ 3037812 h 3474328"/>
                  <a:gd name="connsiteX1673" fmla="*/ 868822 w 3482881"/>
                  <a:gd name="connsiteY1673" fmla="*/ 3037452 h 3474328"/>
                  <a:gd name="connsiteX1674" fmla="*/ 860538 w 3482881"/>
                  <a:gd name="connsiteY1674" fmla="*/ 3037452 h 3474328"/>
                  <a:gd name="connsiteX1675" fmla="*/ 854055 w 3482881"/>
                  <a:gd name="connsiteY1675" fmla="*/ 3037452 h 3474328"/>
                  <a:gd name="connsiteX1676" fmla="*/ 824522 w 3482881"/>
                  <a:gd name="connsiteY1676" fmla="*/ 3036372 h 3474328"/>
                  <a:gd name="connsiteX1677" fmla="*/ 855136 w 3482881"/>
                  <a:gd name="connsiteY1677" fmla="*/ 3036372 h 3474328"/>
                  <a:gd name="connsiteX1678" fmla="*/ 867021 w 3482881"/>
                  <a:gd name="connsiteY1678" fmla="*/ 3035651 h 3474328"/>
                  <a:gd name="connsiteX1679" fmla="*/ 887911 w 3482881"/>
                  <a:gd name="connsiteY1679" fmla="*/ 3034571 h 3474328"/>
                  <a:gd name="connsiteX1680" fmla="*/ 912762 w 3482881"/>
                  <a:gd name="connsiteY1680" fmla="*/ 3035291 h 3474328"/>
                  <a:gd name="connsiteX1681" fmla="*/ 928249 w 3482881"/>
                  <a:gd name="connsiteY1681" fmla="*/ 3035291 h 3474328"/>
                  <a:gd name="connsiteX1682" fmla="*/ 944096 w 3482881"/>
                  <a:gd name="connsiteY1682" fmla="*/ 3035291 h 3474328"/>
                  <a:gd name="connsiteX1683" fmla="*/ 998480 w 3482881"/>
                  <a:gd name="connsiteY1683" fmla="*/ 3034571 h 3474328"/>
                  <a:gd name="connsiteX1684" fmla="*/ 932571 w 3482881"/>
                  <a:gd name="connsiteY1684" fmla="*/ 3033130 h 3474328"/>
                  <a:gd name="connsiteX1685" fmla="*/ 987315 w 3482881"/>
                  <a:gd name="connsiteY1685" fmla="*/ 3030249 h 3474328"/>
                  <a:gd name="connsiteX1686" fmla="*/ 890792 w 3482881"/>
                  <a:gd name="connsiteY1686" fmla="*/ 3030249 h 3474328"/>
                  <a:gd name="connsiteX1687" fmla="*/ 865580 w 3482881"/>
                  <a:gd name="connsiteY1687" fmla="*/ 3030969 h 3474328"/>
                  <a:gd name="connsiteX1688" fmla="*/ 824882 w 3482881"/>
                  <a:gd name="connsiteY1688" fmla="*/ 3028448 h 3474328"/>
                  <a:gd name="connsiteX1689" fmla="*/ 838568 w 3482881"/>
                  <a:gd name="connsiteY1689" fmla="*/ 3030969 h 3474328"/>
                  <a:gd name="connsiteX1690" fmla="*/ 817679 w 3482881"/>
                  <a:gd name="connsiteY1690" fmla="*/ 3029168 h 3474328"/>
                  <a:gd name="connsiteX1691" fmla="*/ 805433 w 3482881"/>
                  <a:gd name="connsiteY1691" fmla="*/ 3027728 h 3474328"/>
                  <a:gd name="connsiteX1692" fmla="*/ 794628 w 3482881"/>
                  <a:gd name="connsiteY1692" fmla="*/ 3027007 h 3474328"/>
                  <a:gd name="connsiteX1693" fmla="*/ 782023 w 3482881"/>
                  <a:gd name="connsiteY1693" fmla="*/ 3026287 h 3474328"/>
                  <a:gd name="connsiteX1694" fmla="*/ 767616 w 3482881"/>
                  <a:gd name="connsiteY1694" fmla="*/ 3024486 h 3474328"/>
                  <a:gd name="connsiteX1695" fmla="*/ 743846 w 3482881"/>
                  <a:gd name="connsiteY1695" fmla="*/ 3020524 h 3474328"/>
                  <a:gd name="connsiteX1696" fmla="*/ 757172 w 3482881"/>
                  <a:gd name="connsiteY1696" fmla="*/ 3021965 h 3474328"/>
                  <a:gd name="connsiteX1697" fmla="*/ 739163 w 3482881"/>
                  <a:gd name="connsiteY1697" fmla="*/ 3018363 h 3474328"/>
                  <a:gd name="connsiteX1698" fmla="*/ 720795 w 3482881"/>
                  <a:gd name="connsiteY1698" fmla="*/ 3015122 h 3474328"/>
                  <a:gd name="connsiteX1699" fmla="*/ 681898 w 3482881"/>
                  <a:gd name="connsiteY1699" fmla="*/ 3006838 h 3474328"/>
                  <a:gd name="connsiteX1700" fmla="*/ 671453 w 3482881"/>
                  <a:gd name="connsiteY1700" fmla="*/ 3007559 h 3474328"/>
                  <a:gd name="connsiteX1701" fmla="*/ 653085 w 3482881"/>
                  <a:gd name="connsiteY1701" fmla="*/ 3004677 h 3474328"/>
                  <a:gd name="connsiteX1702" fmla="*/ 642640 w 3482881"/>
                  <a:gd name="connsiteY1702" fmla="*/ 3002156 h 3474328"/>
                  <a:gd name="connsiteX1703" fmla="*/ 636157 w 3482881"/>
                  <a:gd name="connsiteY1703" fmla="*/ 3000355 h 3474328"/>
                  <a:gd name="connsiteX1704" fmla="*/ 628954 w 3482881"/>
                  <a:gd name="connsiteY1704" fmla="*/ 2998194 h 3474328"/>
                  <a:gd name="connsiteX1705" fmla="*/ 591497 w 3482881"/>
                  <a:gd name="connsiteY1705" fmla="*/ 2985949 h 3474328"/>
                  <a:gd name="connsiteX1706" fmla="*/ 599781 w 3482881"/>
                  <a:gd name="connsiteY1706" fmla="*/ 2987750 h 3474328"/>
                  <a:gd name="connsiteX1707" fmla="*/ 630394 w 3482881"/>
                  <a:gd name="connsiteY1707" fmla="*/ 2993872 h 3474328"/>
                  <a:gd name="connsiteX1708" fmla="*/ 645881 w 3482881"/>
                  <a:gd name="connsiteY1708" fmla="*/ 2996394 h 3474328"/>
                  <a:gd name="connsiteX1709" fmla="*/ 661368 w 3482881"/>
                  <a:gd name="connsiteY1709" fmla="*/ 2998554 h 3474328"/>
                  <a:gd name="connsiteX1710" fmla="*/ 722956 w 3482881"/>
                  <a:gd name="connsiteY1710" fmla="*/ 3005758 h 3474328"/>
                  <a:gd name="connsiteX1711" fmla="*/ 530629 w 3482881"/>
                  <a:gd name="connsiteY1711" fmla="*/ 2941649 h 3474328"/>
                  <a:gd name="connsiteX1712" fmla="*/ 518384 w 3482881"/>
                  <a:gd name="connsiteY1712" fmla="*/ 2936246 h 3474328"/>
                  <a:gd name="connsiteX1713" fmla="*/ 506498 w 3482881"/>
                  <a:gd name="connsiteY1713" fmla="*/ 2930124 h 3474328"/>
                  <a:gd name="connsiteX1714" fmla="*/ 482728 w 3482881"/>
                  <a:gd name="connsiteY1714" fmla="*/ 2917878 h 3474328"/>
                  <a:gd name="connsiteX1715" fmla="*/ 476605 w 3482881"/>
                  <a:gd name="connsiteY1715" fmla="*/ 2914637 h 3474328"/>
                  <a:gd name="connsiteX1716" fmla="*/ 470842 w 3482881"/>
                  <a:gd name="connsiteY1716" fmla="*/ 2911395 h 3474328"/>
                  <a:gd name="connsiteX1717" fmla="*/ 458957 w 3482881"/>
                  <a:gd name="connsiteY1717" fmla="*/ 2904552 h 3474328"/>
                  <a:gd name="connsiteX1718" fmla="*/ 435546 w 3482881"/>
                  <a:gd name="connsiteY1718" fmla="*/ 2890866 h 3474328"/>
                  <a:gd name="connsiteX1719" fmla="*/ 412496 w 3482881"/>
                  <a:gd name="connsiteY1719" fmla="*/ 2876099 h 3474328"/>
                  <a:gd name="connsiteX1720" fmla="*/ 400971 w 3482881"/>
                  <a:gd name="connsiteY1720" fmla="*/ 2868536 h 3474328"/>
                  <a:gd name="connsiteX1721" fmla="*/ 389806 w 3482881"/>
                  <a:gd name="connsiteY1721" fmla="*/ 2860612 h 3474328"/>
                  <a:gd name="connsiteX1722" fmla="*/ 367476 w 3482881"/>
                  <a:gd name="connsiteY1722" fmla="*/ 2844405 h 3474328"/>
                  <a:gd name="connsiteX1723" fmla="*/ 345866 w 3482881"/>
                  <a:gd name="connsiteY1723" fmla="*/ 2827117 h 3474328"/>
                  <a:gd name="connsiteX1724" fmla="*/ 348387 w 3482881"/>
                  <a:gd name="connsiteY1724" fmla="*/ 2827117 h 3474328"/>
                  <a:gd name="connsiteX1725" fmla="*/ 360993 w 3482881"/>
                  <a:gd name="connsiteY1725" fmla="*/ 2836481 h 3474328"/>
                  <a:gd name="connsiteX1726" fmla="*/ 368916 w 3482881"/>
                  <a:gd name="connsiteY1726" fmla="*/ 2842604 h 3474328"/>
                  <a:gd name="connsiteX1727" fmla="*/ 377920 w 3482881"/>
                  <a:gd name="connsiteY1727" fmla="*/ 2848727 h 3474328"/>
                  <a:gd name="connsiteX1728" fmla="*/ 395928 w 3482881"/>
                  <a:gd name="connsiteY1728" fmla="*/ 2861333 h 3474328"/>
                  <a:gd name="connsiteX1729" fmla="*/ 404572 w 3482881"/>
                  <a:gd name="connsiteY1729" fmla="*/ 2867095 h 3474328"/>
                  <a:gd name="connsiteX1730" fmla="*/ 412496 w 3482881"/>
                  <a:gd name="connsiteY1730" fmla="*/ 2871777 h 3474328"/>
                  <a:gd name="connsiteX1731" fmla="*/ 426542 w 3482881"/>
                  <a:gd name="connsiteY1731" fmla="*/ 2879701 h 3474328"/>
                  <a:gd name="connsiteX1732" fmla="*/ 440589 w 3482881"/>
                  <a:gd name="connsiteY1732" fmla="*/ 2888705 h 3474328"/>
                  <a:gd name="connsiteX1733" fmla="*/ 454995 w 3482881"/>
                  <a:gd name="connsiteY1733" fmla="*/ 2897349 h 3474328"/>
                  <a:gd name="connsiteX1734" fmla="*/ 469402 w 3482881"/>
                  <a:gd name="connsiteY1734" fmla="*/ 2905993 h 3474328"/>
                  <a:gd name="connsiteX1735" fmla="*/ 483808 w 3482881"/>
                  <a:gd name="connsiteY1735" fmla="*/ 2914276 h 3474328"/>
                  <a:gd name="connsiteX1736" fmla="*/ 477325 w 3482881"/>
                  <a:gd name="connsiteY1736" fmla="*/ 2911395 h 3474328"/>
                  <a:gd name="connsiteX1737" fmla="*/ 463639 w 3482881"/>
                  <a:gd name="connsiteY1737" fmla="*/ 2903832 h 3474328"/>
                  <a:gd name="connsiteX1738" fmla="*/ 427983 w 3482881"/>
                  <a:gd name="connsiteY1738" fmla="*/ 2882942 h 3474328"/>
                  <a:gd name="connsiteX1739" fmla="*/ 413576 w 3482881"/>
                  <a:gd name="connsiteY1739" fmla="*/ 2875739 h 3474328"/>
                  <a:gd name="connsiteX1740" fmla="*/ 540354 w 3482881"/>
                  <a:gd name="connsiteY1740" fmla="*/ 2944530 h 3474328"/>
                  <a:gd name="connsiteX1741" fmla="*/ 554760 w 3482881"/>
                  <a:gd name="connsiteY1741" fmla="*/ 2951013 h 3474328"/>
                  <a:gd name="connsiteX1742" fmla="*/ 569527 w 3482881"/>
                  <a:gd name="connsiteY1742" fmla="*/ 2956776 h 3474328"/>
                  <a:gd name="connsiteX1743" fmla="*/ 600141 w 3482881"/>
                  <a:gd name="connsiteY1743" fmla="*/ 2968661 h 3474328"/>
                  <a:gd name="connsiteX1744" fmla="*/ 633996 w 3482881"/>
                  <a:gd name="connsiteY1744" fmla="*/ 2979466 h 3474328"/>
                  <a:gd name="connsiteX1745" fmla="*/ 652364 w 3482881"/>
                  <a:gd name="connsiteY1745" fmla="*/ 2984868 h 3474328"/>
                  <a:gd name="connsiteX1746" fmla="*/ 672173 w 3482881"/>
                  <a:gd name="connsiteY1746" fmla="*/ 2989910 h 3474328"/>
                  <a:gd name="connsiteX1747" fmla="*/ 656686 w 3482881"/>
                  <a:gd name="connsiteY1747" fmla="*/ 2984508 h 3474328"/>
                  <a:gd name="connsiteX1748" fmla="*/ 646602 w 3482881"/>
                  <a:gd name="connsiteY1748" fmla="*/ 2981267 h 3474328"/>
                  <a:gd name="connsiteX1749" fmla="*/ 641199 w 3482881"/>
                  <a:gd name="connsiteY1749" fmla="*/ 2979466 h 3474328"/>
                  <a:gd name="connsiteX1750" fmla="*/ 635437 w 3482881"/>
                  <a:gd name="connsiteY1750" fmla="*/ 2977305 h 3474328"/>
                  <a:gd name="connsiteX1751" fmla="*/ 581772 w 3482881"/>
                  <a:gd name="connsiteY1751" fmla="*/ 2958216 h 3474328"/>
                  <a:gd name="connsiteX1752" fmla="*/ 567006 w 3482881"/>
                  <a:gd name="connsiteY1752" fmla="*/ 2952454 h 3474328"/>
                  <a:gd name="connsiteX1753" fmla="*/ 552239 w 3482881"/>
                  <a:gd name="connsiteY1753" fmla="*/ 2946331 h 3474328"/>
                  <a:gd name="connsiteX1754" fmla="*/ 522706 w 3482881"/>
                  <a:gd name="connsiteY1754" fmla="*/ 2933005 h 3474328"/>
                  <a:gd name="connsiteX1755" fmla="*/ 508659 w 3482881"/>
                  <a:gd name="connsiteY1755" fmla="*/ 2925802 h 3474328"/>
                  <a:gd name="connsiteX1756" fmla="*/ 494973 w 3482881"/>
                  <a:gd name="connsiteY1756" fmla="*/ 2918598 h 3474328"/>
                  <a:gd name="connsiteX1757" fmla="*/ 482007 w 3482881"/>
                  <a:gd name="connsiteY1757" fmla="*/ 2911755 h 3474328"/>
                  <a:gd name="connsiteX1758" fmla="*/ 469762 w 3482881"/>
                  <a:gd name="connsiteY1758" fmla="*/ 2904552 h 3474328"/>
                  <a:gd name="connsiteX1759" fmla="*/ 479486 w 3482881"/>
                  <a:gd name="connsiteY1759" fmla="*/ 2910315 h 3474328"/>
                  <a:gd name="connsiteX1760" fmla="*/ 489211 w 3482881"/>
                  <a:gd name="connsiteY1760" fmla="*/ 2915357 h 3474328"/>
                  <a:gd name="connsiteX1761" fmla="*/ 507579 w 3482881"/>
                  <a:gd name="connsiteY1761" fmla="*/ 2924721 h 3474328"/>
                  <a:gd name="connsiteX1762" fmla="*/ 542875 w 3482881"/>
                  <a:gd name="connsiteY1762" fmla="*/ 2940568 h 3474328"/>
                  <a:gd name="connsiteX1763" fmla="*/ 356311 w 3482881"/>
                  <a:gd name="connsiteY1763" fmla="*/ 2827117 h 3474328"/>
                  <a:gd name="connsiteX1764" fmla="*/ 342264 w 3482881"/>
                  <a:gd name="connsiteY1764" fmla="*/ 2817032 h 3474328"/>
                  <a:gd name="connsiteX1765" fmla="*/ 370357 w 3482881"/>
                  <a:gd name="connsiteY1765" fmla="*/ 2839363 h 3474328"/>
                  <a:gd name="connsiteX1766" fmla="*/ 393407 w 3482881"/>
                  <a:gd name="connsiteY1766" fmla="*/ 2855930 h 3474328"/>
                  <a:gd name="connsiteX1767" fmla="*/ 417178 w 3482881"/>
                  <a:gd name="connsiteY1767" fmla="*/ 2872138 h 3474328"/>
                  <a:gd name="connsiteX1768" fmla="*/ 309489 w 3482881"/>
                  <a:gd name="connsiteY1768" fmla="*/ 2794703 h 3474328"/>
                  <a:gd name="connsiteX1769" fmla="*/ 318854 w 3482881"/>
                  <a:gd name="connsiteY1769" fmla="*/ 2802986 h 3474328"/>
                  <a:gd name="connsiteX1770" fmla="*/ 299405 w 3482881"/>
                  <a:gd name="connsiteY1770" fmla="*/ 2787139 h 3474328"/>
                  <a:gd name="connsiteX1771" fmla="*/ 281757 w 3482881"/>
                  <a:gd name="connsiteY1771" fmla="*/ 2770211 h 3474328"/>
                  <a:gd name="connsiteX1772" fmla="*/ 273113 w 3482881"/>
                  <a:gd name="connsiteY1772" fmla="*/ 2761568 h 3474328"/>
                  <a:gd name="connsiteX1773" fmla="*/ 264469 w 3482881"/>
                  <a:gd name="connsiteY1773" fmla="*/ 2752924 h 3474328"/>
                  <a:gd name="connsiteX1774" fmla="*/ 2090133 w 3482881"/>
                  <a:gd name="connsiteY1774" fmla="*/ 6684 h 3474328"/>
                  <a:gd name="connsiteX1775" fmla="*/ 2080048 w 3482881"/>
                  <a:gd name="connsiteY1775" fmla="*/ 7405 h 3474328"/>
                  <a:gd name="connsiteX1776" fmla="*/ 2090133 w 3482881"/>
                  <a:gd name="connsiteY1776" fmla="*/ 6684 h 3474328"/>
                  <a:gd name="connsiteX1777" fmla="*/ 1557813 w 3482881"/>
                  <a:gd name="connsiteY1777" fmla="*/ 3016563 h 3474328"/>
                  <a:gd name="connsiteX1778" fmla="*/ 1282649 w 3482881"/>
                  <a:gd name="connsiteY1778" fmla="*/ 3015482 h 3474328"/>
                  <a:gd name="connsiteX1779" fmla="*/ 1288051 w 3482881"/>
                  <a:gd name="connsiteY1779" fmla="*/ 3023406 h 3474328"/>
                  <a:gd name="connsiteX1780" fmla="*/ 1270403 w 3482881"/>
                  <a:gd name="connsiteY1780" fmla="*/ 3023406 h 3474328"/>
                  <a:gd name="connsiteX1781" fmla="*/ 1422752 w 3482881"/>
                  <a:gd name="connsiteY1781" fmla="*/ 3024126 h 3474328"/>
                  <a:gd name="connsiteX1782" fmla="*/ 1536923 w 3482881"/>
                  <a:gd name="connsiteY1782" fmla="*/ 3019804 h 3474328"/>
                  <a:gd name="connsiteX1783" fmla="*/ 1592388 w 3482881"/>
                  <a:gd name="connsiteY1783" fmla="*/ 3017643 h 3474328"/>
                  <a:gd name="connsiteX1784" fmla="*/ 1609316 w 3482881"/>
                  <a:gd name="connsiteY1784" fmla="*/ 3016923 h 3474328"/>
                  <a:gd name="connsiteX1785" fmla="*/ 1615079 w 3482881"/>
                  <a:gd name="connsiteY1785" fmla="*/ 3016563 h 3474328"/>
                  <a:gd name="connsiteX1786" fmla="*/ 1545207 w 3482881"/>
                  <a:gd name="connsiteY1786" fmla="*/ 3016563 h 3474328"/>
                  <a:gd name="connsiteX1787" fmla="*/ 1556732 w 3482881"/>
                  <a:gd name="connsiteY1787" fmla="*/ 3017643 h 3474328"/>
                  <a:gd name="connsiteX1788" fmla="*/ 1623722 w 3482881"/>
                  <a:gd name="connsiteY1788" fmla="*/ 3024126 h 3474328"/>
                  <a:gd name="connsiteX1789" fmla="*/ 1672344 w 3482881"/>
                  <a:gd name="connsiteY1789" fmla="*/ 3022685 h 3474328"/>
                  <a:gd name="connsiteX1790" fmla="*/ 1617240 w 3482881"/>
                  <a:gd name="connsiteY1790" fmla="*/ 3022685 h 3474328"/>
                  <a:gd name="connsiteX1791" fmla="*/ 1623722 w 3482881"/>
                  <a:gd name="connsiteY1791" fmla="*/ 3023766 h 3474328"/>
                  <a:gd name="connsiteX1792" fmla="*/ 1669463 w 3482881"/>
                  <a:gd name="connsiteY1792" fmla="*/ 3021965 h 3474328"/>
                  <a:gd name="connsiteX1793" fmla="*/ 1655777 w 3482881"/>
                  <a:gd name="connsiteY1793" fmla="*/ 3021965 h 3474328"/>
                  <a:gd name="connsiteX1794" fmla="*/ 1669463 w 3482881"/>
                  <a:gd name="connsiteY1794" fmla="*/ 3021965 h 3474328"/>
                  <a:gd name="connsiteX1795" fmla="*/ 651644 w 3482881"/>
                  <a:gd name="connsiteY1795" fmla="*/ 2981627 h 3474328"/>
                  <a:gd name="connsiteX1796" fmla="*/ 656686 w 3482881"/>
                  <a:gd name="connsiteY1796" fmla="*/ 2983068 h 3474328"/>
                  <a:gd name="connsiteX1797" fmla="*/ 620670 w 3482881"/>
                  <a:gd name="connsiteY1797" fmla="*/ 2971182 h 3474328"/>
                  <a:gd name="connsiteX1798" fmla="*/ 631475 w 3482881"/>
                  <a:gd name="connsiteY1798" fmla="*/ 2975144 h 3474328"/>
                  <a:gd name="connsiteX1799" fmla="*/ 640119 w 3482881"/>
                  <a:gd name="connsiteY1799" fmla="*/ 2978025 h 3474328"/>
                  <a:gd name="connsiteX1800" fmla="*/ 645521 w 3482881"/>
                  <a:gd name="connsiteY1800" fmla="*/ 2979826 h 3474328"/>
                  <a:gd name="connsiteX1801" fmla="*/ 651644 w 3482881"/>
                  <a:gd name="connsiteY1801" fmla="*/ 2981627 h 3474328"/>
                  <a:gd name="connsiteX1802" fmla="*/ 755011 w 3482881"/>
                  <a:gd name="connsiteY1802" fmla="*/ 3008639 h 3474328"/>
                  <a:gd name="connsiteX1803" fmla="*/ 767616 w 3482881"/>
                  <a:gd name="connsiteY1803" fmla="*/ 3009359 h 3474328"/>
                  <a:gd name="connsiteX1804" fmla="*/ 732680 w 3482881"/>
                  <a:gd name="connsiteY1804" fmla="*/ 3002876 h 3474328"/>
                  <a:gd name="connsiteX1805" fmla="*/ 755011 w 3482881"/>
                  <a:gd name="connsiteY1805" fmla="*/ 3008639 h 3474328"/>
                  <a:gd name="connsiteX1806" fmla="*/ 1097165 w 3482881"/>
                  <a:gd name="connsiteY1806" fmla="*/ 3028448 h 3474328"/>
                  <a:gd name="connsiteX1807" fmla="*/ 1195489 w 3482881"/>
                  <a:gd name="connsiteY1807" fmla="*/ 3024126 h 3474328"/>
                  <a:gd name="connsiteX1808" fmla="*/ 1167757 w 3482881"/>
                  <a:gd name="connsiteY1808" fmla="*/ 3023045 h 3474328"/>
                  <a:gd name="connsiteX1809" fmla="*/ 1106889 w 3482881"/>
                  <a:gd name="connsiteY1809" fmla="*/ 3023045 h 3474328"/>
                  <a:gd name="connsiteX1810" fmla="*/ 1094644 w 3482881"/>
                  <a:gd name="connsiteY1810" fmla="*/ 3024126 h 3474328"/>
                  <a:gd name="connsiteX1811" fmla="*/ 1121656 w 3482881"/>
                  <a:gd name="connsiteY1811" fmla="*/ 3026287 h 3474328"/>
                  <a:gd name="connsiteX1812" fmla="*/ 1013247 w 3482881"/>
                  <a:gd name="connsiteY1812" fmla="*/ 3027728 h 3474328"/>
                  <a:gd name="connsiteX1813" fmla="*/ 1097165 w 3482881"/>
                  <a:gd name="connsiteY1813" fmla="*/ 3028808 h 3474328"/>
                  <a:gd name="connsiteX1814" fmla="*/ 3466314 w 3482881"/>
                  <a:gd name="connsiteY1814" fmla="*/ 1210348 h 3474328"/>
                  <a:gd name="connsiteX1815" fmla="*/ 3467755 w 3482881"/>
                  <a:gd name="connsiteY1815" fmla="*/ 1194861 h 3474328"/>
                  <a:gd name="connsiteX1816" fmla="*/ 3468835 w 3482881"/>
                  <a:gd name="connsiteY1816" fmla="*/ 1236639 h 3474328"/>
                  <a:gd name="connsiteX1817" fmla="*/ 3467755 w 3482881"/>
                  <a:gd name="connsiteY1817" fmla="*/ 1437610 h 3474328"/>
                  <a:gd name="connsiteX1818" fmla="*/ 3464513 w 3482881"/>
                  <a:gd name="connsiteY1818" fmla="*/ 1501719 h 3474328"/>
                  <a:gd name="connsiteX1819" fmla="*/ 3464873 w 3482881"/>
                  <a:gd name="connsiteY1819" fmla="*/ 1459940 h 3474328"/>
                  <a:gd name="connsiteX1820" fmla="*/ 3466314 w 3482881"/>
                  <a:gd name="connsiteY1820" fmla="*/ 1210348 h 3474328"/>
                  <a:gd name="connsiteX1821" fmla="*/ 3462352 w 3482881"/>
                  <a:gd name="connsiteY1821" fmla="*/ 2065734 h 3474328"/>
                  <a:gd name="connsiteX1822" fmla="*/ 3461992 w 3482881"/>
                  <a:gd name="connsiteY1822" fmla="*/ 2055289 h 3474328"/>
                  <a:gd name="connsiteX1823" fmla="*/ 3463433 w 3482881"/>
                  <a:gd name="connsiteY1823" fmla="*/ 2116156 h 3474328"/>
                  <a:gd name="connsiteX1824" fmla="*/ 3463433 w 3482881"/>
                  <a:gd name="connsiteY1824" fmla="*/ 2145329 h 3474328"/>
                  <a:gd name="connsiteX1825" fmla="*/ 3463433 w 3482881"/>
                  <a:gd name="connsiteY1825" fmla="*/ 2159736 h 3474328"/>
                  <a:gd name="connsiteX1826" fmla="*/ 3462712 w 3482881"/>
                  <a:gd name="connsiteY1826" fmla="*/ 2173782 h 3474328"/>
                  <a:gd name="connsiteX1827" fmla="*/ 3460912 w 3482881"/>
                  <a:gd name="connsiteY1827" fmla="*/ 2201515 h 3474328"/>
                  <a:gd name="connsiteX1828" fmla="*/ 3458030 w 3482881"/>
                  <a:gd name="connsiteY1828" fmla="*/ 2228527 h 3474328"/>
                  <a:gd name="connsiteX1829" fmla="*/ 3454789 w 3482881"/>
                  <a:gd name="connsiteY1829" fmla="*/ 2254459 h 3474328"/>
                  <a:gd name="connsiteX1830" fmla="*/ 3450827 w 3482881"/>
                  <a:gd name="connsiteY1830" fmla="*/ 2279310 h 3474328"/>
                  <a:gd name="connsiteX1831" fmla="*/ 3405807 w 3482881"/>
                  <a:gd name="connsiteY1831" fmla="*/ 2440663 h 3474328"/>
                  <a:gd name="connsiteX1832" fmla="*/ 3409768 w 3482881"/>
                  <a:gd name="connsiteY1832" fmla="*/ 2432379 h 3474328"/>
                  <a:gd name="connsiteX1833" fmla="*/ 3412290 w 3482881"/>
                  <a:gd name="connsiteY1833" fmla="*/ 2426616 h 3474328"/>
                  <a:gd name="connsiteX1834" fmla="*/ 3415171 w 3482881"/>
                  <a:gd name="connsiteY1834" fmla="*/ 2419773 h 3474328"/>
                  <a:gd name="connsiteX1835" fmla="*/ 3428137 w 3482881"/>
                  <a:gd name="connsiteY1835" fmla="*/ 2384837 h 3474328"/>
                  <a:gd name="connsiteX1836" fmla="*/ 3440382 w 3482881"/>
                  <a:gd name="connsiteY1836" fmla="*/ 2345580 h 3474328"/>
                  <a:gd name="connsiteX1837" fmla="*/ 3442903 w 3482881"/>
                  <a:gd name="connsiteY1837" fmla="*/ 2336216 h 3474328"/>
                  <a:gd name="connsiteX1838" fmla="*/ 3445064 w 3482881"/>
                  <a:gd name="connsiteY1838" fmla="*/ 2327211 h 3474328"/>
                  <a:gd name="connsiteX1839" fmla="*/ 3449026 w 3482881"/>
                  <a:gd name="connsiteY1839" fmla="*/ 2311364 h 3474328"/>
                  <a:gd name="connsiteX1840" fmla="*/ 3442903 w 3482881"/>
                  <a:gd name="connsiteY1840" fmla="*/ 2344860 h 3474328"/>
                  <a:gd name="connsiteX1841" fmla="*/ 3435700 w 3482881"/>
                  <a:gd name="connsiteY1841" fmla="*/ 2365029 h 3474328"/>
                  <a:gd name="connsiteX1842" fmla="*/ 3419133 w 3482881"/>
                  <a:gd name="connsiteY1842" fmla="*/ 2421934 h 3474328"/>
                  <a:gd name="connsiteX1843" fmla="*/ 3433539 w 3482881"/>
                  <a:gd name="connsiteY1843" fmla="*/ 2381956 h 3474328"/>
                  <a:gd name="connsiteX1844" fmla="*/ 3441463 w 3482881"/>
                  <a:gd name="connsiteY1844" fmla="*/ 2355304 h 3474328"/>
                  <a:gd name="connsiteX1845" fmla="*/ 3445424 w 3482881"/>
                  <a:gd name="connsiteY1845" fmla="*/ 2342338 h 3474328"/>
                  <a:gd name="connsiteX1846" fmla="*/ 3448666 w 3482881"/>
                  <a:gd name="connsiteY1846" fmla="*/ 2330093 h 3474328"/>
                  <a:gd name="connsiteX1847" fmla="*/ 3452268 w 3482881"/>
                  <a:gd name="connsiteY1847" fmla="*/ 2312445 h 3474328"/>
                  <a:gd name="connsiteX1848" fmla="*/ 3455869 w 3482881"/>
                  <a:gd name="connsiteY1848" fmla="*/ 2294797 h 3474328"/>
                  <a:gd name="connsiteX1849" fmla="*/ 3459111 w 3482881"/>
                  <a:gd name="connsiteY1849" fmla="*/ 2273907 h 3474328"/>
                  <a:gd name="connsiteX1850" fmla="*/ 3462352 w 3482881"/>
                  <a:gd name="connsiteY1850" fmla="*/ 2251577 h 3474328"/>
                  <a:gd name="connsiteX1851" fmla="*/ 3464513 w 3482881"/>
                  <a:gd name="connsiteY1851" fmla="*/ 2229968 h 3474328"/>
                  <a:gd name="connsiteX1852" fmla="*/ 3467034 w 3482881"/>
                  <a:gd name="connsiteY1852" fmla="*/ 2197553 h 3474328"/>
                  <a:gd name="connsiteX1853" fmla="*/ 3465954 w 3482881"/>
                  <a:gd name="connsiteY1853" fmla="*/ 2207638 h 3474328"/>
                  <a:gd name="connsiteX1854" fmla="*/ 3464513 w 3482881"/>
                  <a:gd name="connsiteY1854" fmla="*/ 2217722 h 3474328"/>
                  <a:gd name="connsiteX1855" fmla="*/ 3461632 w 3482881"/>
                  <a:gd name="connsiteY1855" fmla="*/ 2237891 h 3474328"/>
                  <a:gd name="connsiteX1856" fmla="*/ 3454428 w 3482881"/>
                  <a:gd name="connsiteY1856" fmla="*/ 2277869 h 3474328"/>
                  <a:gd name="connsiteX1857" fmla="*/ 3459831 w 3482881"/>
                  <a:gd name="connsiteY1857" fmla="*/ 2247976 h 3474328"/>
                  <a:gd name="connsiteX1858" fmla="*/ 3462712 w 3482881"/>
                  <a:gd name="connsiteY1858" fmla="*/ 2225286 h 3474328"/>
                  <a:gd name="connsiteX1859" fmla="*/ 3464153 w 3482881"/>
                  <a:gd name="connsiteY1859" fmla="*/ 2212680 h 3474328"/>
                  <a:gd name="connsiteX1860" fmla="*/ 3465593 w 3482881"/>
                  <a:gd name="connsiteY1860" fmla="*/ 2199714 h 3474328"/>
                  <a:gd name="connsiteX1861" fmla="*/ 3467394 w 3482881"/>
                  <a:gd name="connsiteY1861" fmla="*/ 2173062 h 3474328"/>
                  <a:gd name="connsiteX1862" fmla="*/ 3468475 w 3482881"/>
                  <a:gd name="connsiteY1862" fmla="*/ 2160096 h 3474328"/>
                  <a:gd name="connsiteX1863" fmla="*/ 3468475 w 3482881"/>
                  <a:gd name="connsiteY1863" fmla="*/ 2147491 h 3474328"/>
                  <a:gd name="connsiteX1864" fmla="*/ 3469195 w 3482881"/>
                  <a:gd name="connsiteY1864" fmla="*/ 2105351 h 3474328"/>
                  <a:gd name="connsiteX1865" fmla="*/ 3468475 w 3482881"/>
                  <a:gd name="connsiteY1865" fmla="*/ 2116516 h 3474328"/>
                  <a:gd name="connsiteX1866" fmla="*/ 3467394 w 3482881"/>
                  <a:gd name="connsiteY1866" fmla="*/ 2142808 h 3474328"/>
                  <a:gd name="connsiteX1867" fmla="*/ 3467034 w 3482881"/>
                  <a:gd name="connsiteY1867" fmla="*/ 2157215 h 3474328"/>
                  <a:gd name="connsiteX1868" fmla="*/ 3466314 w 3482881"/>
                  <a:gd name="connsiteY1868" fmla="*/ 2170541 h 3474328"/>
                  <a:gd name="connsiteX1869" fmla="*/ 3466314 w 3482881"/>
                  <a:gd name="connsiteY1869" fmla="*/ 2187468 h 3474328"/>
                  <a:gd name="connsiteX1870" fmla="*/ 3467034 w 3482881"/>
                  <a:gd name="connsiteY1870" fmla="*/ 2159376 h 3474328"/>
                  <a:gd name="connsiteX1871" fmla="*/ 3467034 w 3482881"/>
                  <a:gd name="connsiteY1871" fmla="*/ 2147130 h 3474328"/>
                  <a:gd name="connsiteX1872" fmla="*/ 3466674 w 3482881"/>
                  <a:gd name="connsiteY1872" fmla="*/ 2151092 h 3474328"/>
                  <a:gd name="connsiteX1873" fmla="*/ 3465593 w 3482881"/>
                  <a:gd name="connsiteY1873" fmla="*/ 2165138 h 3474328"/>
                  <a:gd name="connsiteX1874" fmla="*/ 3465593 w 3482881"/>
                  <a:gd name="connsiteY1874" fmla="*/ 2159016 h 3474328"/>
                  <a:gd name="connsiteX1875" fmla="*/ 3465593 w 3482881"/>
                  <a:gd name="connsiteY1875" fmla="*/ 2152893 h 3474328"/>
                  <a:gd name="connsiteX1876" fmla="*/ 3465593 w 3482881"/>
                  <a:gd name="connsiteY1876" fmla="*/ 2139927 h 3474328"/>
                  <a:gd name="connsiteX1877" fmla="*/ 3465954 w 3482881"/>
                  <a:gd name="connsiteY1877" fmla="*/ 2112195 h 3474328"/>
                  <a:gd name="connsiteX1878" fmla="*/ 3465954 w 3482881"/>
                  <a:gd name="connsiteY1878" fmla="*/ 2053488 h 3474328"/>
                  <a:gd name="connsiteX1879" fmla="*/ 3467034 w 3482881"/>
                  <a:gd name="connsiteY1879" fmla="*/ 1954083 h 3474328"/>
                  <a:gd name="connsiteX1880" fmla="*/ 3469556 w 3482881"/>
                  <a:gd name="connsiteY1880" fmla="*/ 1946160 h 3474328"/>
                  <a:gd name="connsiteX1881" fmla="*/ 3468115 w 3482881"/>
                  <a:gd name="connsiteY1881" fmla="*/ 1850356 h 3474328"/>
                  <a:gd name="connsiteX1882" fmla="*/ 3470996 w 3482881"/>
                  <a:gd name="connsiteY1882" fmla="*/ 1897538 h 3474328"/>
                  <a:gd name="connsiteX1883" fmla="*/ 3473157 w 3482881"/>
                  <a:gd name="connsiteY1883" fmla="*/ 1837390 h 3474328"/>
                  <a:gd name="connsiteX1884" fmla="*/ 3472437 w 3482881"/>
                  <a:gd name="connsiteY1884" fmla="*/ 1727181 h 3474328"/>
                  <a:gd name="connsiteX1885" fmla="*/ 3474598 w 3482881"/>
                  <a:gd name="connsiteY1885" fmla="*/ 1699088 h 3474328"/>
                  <a:gd name="connsiteX1886" fmla="*/ 3469556 w 3482881"/>
                  <a:gd name="connsiteY1886" fmla="*/ 1627776 h 3474328"/>
                  <a:gd name="connsiteX1887" fmla="*/ 3472077 w 3482881"/>
                  <a:gd name="connsiteY1887" fmla="*/ 1756714 h 3474328"/>
                  <a:gd name="connsiteX1888" fmla="*/ 3468115 w 3482881"/>
                  <a:gd name="connsiteY1888" fmla="*/ 1648665 h 3474328"/>
                  <a:gd name="connsiteX1889" fmla="*/ 3467755 w 3482881"/>
                  <a:gd name="connsiteY1889" fmla="*/ 1695847 h 3474328"/>
                  <a:gd name="connsiteX1890" fmla="*/ 3466314 w 3482881"/>
                  <a:gd name="connsiteY1890" fmla="*/ 1640021 h 3474328"/>
                  <a:gd name="connsiteX1891" fmla="*/ 3465233 w 3482881"/>
                  <a:gd name="connsiteY1891" fmla="*/ 1615170 h 3474328"/>
                  <a:gd name="connsiteX1892" fmla="*/ 3464153 w 3482881"/>
                  <a:gd name="connsiteY1892" fmla="*/ 1740507 h 3474328"/>
                  <a:gd name="connsiteX1893" fmla="*/ 3463072 w 3482881"/>
                  <a:gd name="connsiteY1893" fmla="*/ 1732223 h 3474328"/>
                  <a:gd name="connsiteX1894" fmla="*/ 3463793 w 3482881"/>
                  <a:gd name="connsiteY1894" fmla="*/ 1805696 h 3474328"/>
                  <a:gd name="connsiteX1895" fmla="*/ 3463793 w 3482881"/>
                  <a:gd name="connsiteY1895" fmla="*/ 1927431 h 3474328"/>
                  <a:gd name="connsiteX1896" fmla="*/ 3462712 w 3482881"/>
                  <a:gd name="connsiteY1896" fmla="*/ 1906542 h 3474328"/>
                  <a:gd name="connsiteX1897" fmla="*/ 3463072 w 3482881"/>
                  <a:gd name="connsiteY1897" fmla="*/ 2066454 h 3474328"/>
                  <a:gd name="connsiteX1898" fmla="*/ 2439851 w 3482881"/>
                  <a:gd name="connsiteY1898" fmla="*/ 3388971 h 3474328"/>
                  <a:gd name="connsiteX1899" fmla="*/ 2469024 w 3482881"/>
                  <a:gd name="connsiteY1899" fmla="*/ 3405538 h 3474328"/>
                  <a:gd name="connsiteX1900" fmla="*/ 2488113 w 3482881"/>
                  <a:gd name="connsiteY1900" fmla="*/ 3415262 h 3474328"/>
                  <a:gd name="connsiteX1901" fmla="*/ 2499638 w 3482881"/>
                  <a:gd name="connsiteY1901" fmla="*/ 3421025 h 3474328"/>
                  <a:gd name="connsiteX1902" fmla="*/ 2512604 w 3482881"/>
                  <a:gd name="connsiteY1902" fmla="*/ 3426788 h 3474328"/>
                  <a:gd name="connsiteX1903" fmla="*/ 2543938 w 3482881"/>
                  <a:gd name="connsiteY1903" fmla="*/ 3439754 h 3474328"/>
                  <a:gd name="connsiteX1904" fmla="*/ 2562666 w 3482881"/>
                  <a:gd name="connsiteY1904" fmla="*/ 3446957 h 3474328"/>
                  <a:gd name="connsiteX1905" fmla="*/ 2583916 w 3482881"/>
                  <a:gd name="connsiteY1905" fmla="*/ 3454160 h 3474328"/>
                  <a:gd name="connsiteX1906" fmla="*/ 2607687 w 3482881"/>
                  <a:gd name="connsiteY1906" fmla="*/ 3462083 h 3474328"/>
                  <a:gd name="connsiteX1907" fmla="*/ 2620652 w 3482881"/>
                  <a:gd name="connsiteY1907" fmla="*/ 3466406 h 3474328"/>
                  <a:gd name="connsiteX1908" fmla="*/ 2635419 w 3482881"/>
                  <a:gd name="connsiteY1908" fmla="*/ 3468206 h 3474328"/>
                  <a:gd name="connsiteX1909" fmla="*/ 2664232 w 3482881"/>
                  <a:gd name="connsiteY1909" fmla="*/ 3455601 h 3474328"/>
                  <a:gd name="connsiteX1910" fmla="*/ 2677918 w 3482881"/>
                  <a:gd name="connsiteY1910" fmla="*/ 3423906 h 3474328"/>
                  <a:gd name="connsiteX1911" fmla="*/ 2675397 w 3482881"/>
                  <a:gd name="connsiteY1911" fmla="*/ 3439393 h 3474328"/>
                  <a:gd name="connsiteX1912" fmla="*/ 2674317 w 3482881"/>
                  <a:gd name="connsiteY1912" fmla="*/ 3402657 h 3474328"/>
                  <a:gd name="connsiteX1913" fmla="*/ 2662791 w 3482881"/>
                  <a:gd name="connsiteY1913" fmla="*/ 3387890 h 3474328"/>
                  <a:gd name="connsiteX1914" fmla="*/ 2650546 w 3482881"/>
                  <a:gd name="connsiteY1914" fmla="*/ 3375284 h 3474328"/>
                  <a:gd name="connsiteX1915" fmla="*/ 2608767 w 3482881"/>
                  <a:gd name="connsiteY1915" fmla="*/ 3316578 h 3474328"/>
                  <a:gd name="connsiteX1916" fmla="*/ 2591119 w 3482881"/>
                  <a:gd name="connsiteY1916" fmla="*/ 3283443 h 3474328"/>
                  <a:gd name="connsiteX1917" fmla="*/ 2583556 w 3482881"/>
                  <a:gd name="connsiteY1917" fmla="*/ 3265795 h 3474328"/>
                  <a:gd name="connsiteX1918" fmla="*/ 2576352 w 3482881"/>
                  <a:gd name="connsiteY1918" fmla="*/ 3247427 h 3474328"/>
                  <a:gd name="connsiteX1919" fmla="*/ 2569509 w 3482881"/>
                  <a:gd name="connsiteY1919" fmla="*/ 3228338 h 3474328"/>
                  <a:gd name="connsiteX1920" fmla="*/ 2566628 w 3482881"/>
                  <a:gd name="connsiteY1920" fmla="*/ 3218614 h 3474328"/>
                  <a:gd name="connsiteX1921" fmla="*/ 2563747 w 3482881"/>
                  <a:gd name="connsiteY1921" fmla="*/ 3208529 h 3474328"/>
                  <a:gd name="connsiteX1922" fmla="*/ 2558344 w 3482881"/>
                  <a:gd name="connsiteY1922" fmla="*/ 3188360 h 3474328"/>
                  <a:gd name="connsiteX1923" fmla="*/ 2554022 w 3482881"/>
                  <a:gd name="connsiteY1923" fmla="*/ 3167110 h 3474328"/>
                  <a:gd name="connsiteX1924" fmla="*/ 2569869 w 3482881"/>
                  <a:gd name="connsiteY1924" fmla="*/ 3220414 h 3474328"/>
                  <a:gd name="connsiteX1925" fmla="*/ 2578513 w 3482881"/>
                  <a:gd name="connsiteY1925" fmla="*/ 3242385 h 3474328"/>
                  <a:gd name="connsiteX1926" fmla="*/ 2581395 w 3482881"/>
                  <a:gd name="connsiteY1926" fmla="*/ 3249227 h 3474328"/>
                  <a:gd name="connsiteX1927" fmla="*/ 2584996 w 3482881"/>
                  <a:gd name="connsiteY1927" fmla="*/ 3256791 h 3474328"/>
                  <a:gd name="connsiteX1928" fmla="*/ 2594000 w 3482881"/>
                  <a:gd name="connsiteY1928" fmla="*/ 3275159 h 3474328"/>
                  <a:gd name="connsiteX1929" fmla="*/ 2587878 w 3482881"/>
                  <a:gd name="connsiteY1929" fmla="*/ 3261473 h 3474328"/>
                  <a:gd name="connsiteX1930" fmla="*/ 2582115 w 3482881"/>
                  <a:gd name="connsiteY1930" fmla="*/ 3247427 h 3474328"/>
                  <a:gd name="connsiteX1931" fmla="*/ 2571670 w 3482881"/>
                  <a:gd name="connsiteY1931" fmla="*/ 3218974 h 3474328"/>
                  <a:gd name="connsiteX1932" fmla="*/ 2566988 w 3482881"/>
                  <a:gd name="connsiteY1932" fmla="*/ 3198445 h 3474328"/>
                  <a:gd name="connsiteX1933" fmla="*/ 2559065 w 3482881"/>
                  <a:gd name="connsiteY1933" fmla="*/ 3167471 h 3474328"/>
                  <a:gd name="connsiteX1934" fmla="*/ 2555103 w 3482881"/>
                  <a:gd name="connsiteY1934" fmla="*/ 3150183 h 3474328"/>
                  <a:gd name="connsiteX1935" fmla="*/ 2552221 w 3482881"/>
                  <a:gd name="connsiteY1935" fmla="*/ 3133255 h 3474328"/>
                  <a:gd name="connsiteX1936" fmla="*/ 2556904 w 3482881"/>
                  <a:gd name="connsiteY1936" fmla="*/ 3152344 h 3474328"/>
                  <a:gd name="connsiteX1937" fmla="*/ 2562666 w 3482881"/>
                  <a:gd name="connsiteY1937" fmla="*/ 3171072 h 3474328"/>
                  <a:gd name="connsiteX1938" fmla="*/ 2577433 w 3482881"/>
                  <a:gd name="connsiteY1938" fmla="*/ 3226177 h 3474328"/>
                  <a:gd name="connsiteX1939" fmla="*/ 2586077 w 3482881"/>
                  <a:gd name="connsiteY1939" fmla="*/ 3250668 h 3474328"/>
                  <a:gd name="connsiteX1940" fmla="*/ 2590038 w 3482881"/>
                  <a:gd name="connsiteY1940" fmla="*/ 3259672 h 3474328"/>
                  <a:gd name="connsiteX1941" fmla="*/ 2592920 w 3482881"/>
                  <a:gd name="connsiteY1941" fmla="*/ 3267956 h 3474328"/>
                  <a:gd name="connsiteX1942" fmla="*/ 2608047 w 3482881"/>
                  <a:gd name="connsiteY1942" fmla="*/ 3302892 h 3474328"/>
                  <a:gd name="connsiteX1943" fmla="*/ 2619932 w 3482881"/>
                  <a:gd name="connsiteY1943" fmla="*/ 3324862 h 3474328"/>
                  <a:gd name="connsiteX1944" fmla="*/ 2633978 w 3482881"/>
                  <a:gd name="connsiteY1944" fmla="*/ 3347192 h 3474328"/>
                  <a:gd name="connsiteX1945" fmla="*/ 2637580 w 3482881"/>
                  <a:gd name="connsiteY1945" fmla="*/ 3352594 h 3474328"/>
                  <a:gd name="connsiteX1946" fmla="*/ 2641542 w 3482881"/>
                  <a:gd name="connsiteY1946" fmla="*/ 3357636 h 3474328"/>
                  <a:gd name="connsiteX1947" fmla="*/ 2649465 w 3482881"/>
                  <a:gd name="connsiteY1947" fmla="*/ 3367721 h 3474328"/>
                  <a:gd name="connsiteX1948" fmla="*/ 2665313 w 3482881"/>
                  <a:gd name="connsiteY1948" fmla="*/ 3384288 h 3474328"/>
                  <a:gd name="connsiteX1949" fmla="*/ 2651626 w 3482881"/>
                  <a:gd name="connsiteY1949" fmla="*/ 3368441 h 3474328"/>
                  <a:gd name="connsiteX1950" fmla="*/ 2640461 w 3482881"/>
                  <a:gd name="connsiteY1950" fmla="*/ 3354035 h 3474328"/>
                  <a:gd name="connsiteX1951" fmla="*/ 2629656 w 3482881"/>
                  <a:gd name="connsiteY1951" fmla="*/ 3338548 h 3474328"/>
                  <a:gd name="connsiteX1952" fmla="*/ 2616691 w 3482881"/>
                  <a:gd name="connsiteY1952" fmla="*/ 3315858 h 3474328"/>
                  <a:gd name="connsiteX1953" fmla="*/ 2617051 w 3482881"/>
                  <a:gd name="connsiteY1953" fmla="*/ 3315137 h 3474328"/>
                  <a:gd name="connsiteX1954" fmla="*/ 2624254 w 3482881"/>
                  <a:gd name="connsiteY1954" fmla="*/ 3325582 h 3474328"/>
                  <a:gd name="connsiteX1955" fmla="*/ 2615970 w 3482881"/>
                  <a:gd name="connsiteY1955" fmla="*/ 3311896 h 3474328"/>
                  <a:gd name="connsiteX1956" fmla="*/ 2609487 w 3482881"/>
                  <a:gd name="connsiteY1956" fmla="*/ 3300371 h 3474328"/>
                  <a:gd name="connsiteX1957" fmla="*/ 2600123 w 3482881"/>
                  <a:gd name="connsiteY1957" fmla="*/ 3280922 h 3474328"/>
                  <a:gd name="connsiteX1958" fmla="*/ 2597962 w 3482881"/>
                  <a:gd name="connsiteY1958" fmla="*/ 3276240 h 3474328"/>
                  <a:gd name="connsiteX1959" fmla="*/ 2596161 w 3482881"/>
                  <a:gd name="connsiteY1959" fmla="*/ 3271197 h 3474328"/>
                  <a:gd name="connsiteX1960" fmla="*/ 2591839 w 3482881"/>
                  <a:gd name="connsiteY1960" fmla="*/ 3260393 h 3474328"/>
                  <a:gd name="connsiteX1961" fmla="*/ 2586797 w 3482881"/>
                  <a:gd name="connsiteY1961" fmla="*/ 3247787 h 3474328"/>
                  <a:gd name="connsiteX1962" fmla="*/ 2581034 w 3482881"/>
                  <a:gd name="connsiteY1962" fmla="*/ 3231940 h 3474328"/>
                  <a:gd name="connsiteX1963" fmla="*/ 2592560 w 3482881"/>
                  <a:gd name="connsiteY1963" fmla="*/ 3257511 h 3474328"/>
                  <a:gd name="connsiteX1964" fmla="*/ 2601564 w 3482881"/>
                  <a:gd name="connsiteY1964" fmla="*/ 3274079 h 3474328"/>
                  <a:gd name="connsiteX1965" fmla="*/ 2586437 w 3482881"/>
                  <a:gd name="connsiteY1965" fmla="*/ 3236622 h 3474328"/>
                  <a:gd name="connsiteX1966" fmla="*/ 2579594 w 3482881"/>
                  <a:gd name="connsiteY1966" fmla="*/ 3217533 h 3474328"/>
                  <a:gd name="connsiteX1967" fmla="*/ 2573831 w 3482881"/>
                  <a:gd name="connsiteY1967" fmla="*/ 3198085 h 3474328"/>
                  <a:gd name="connsiteX1968" fmla="*/ 2578874 w 3482881"/>
                  <a:gd name="connsiteY1968" fmla="*/ 3213932 h 3474328"/>
                  <a:gd name="connsiteX1969" fmla="*/ 2584276 w 3482881"/>
                  <a:gd name="connsiteY1969" fmla="*/ 3229419 h 3474328"/>
                  <a:gd name="connsiteX1970" fmla="*/ 2590399 w 3482881"/>
                  <a:gd name="connsiteY1970" fmla="*/ 3245266 h 3474328"/>
                  <a:gd name="connsiteX1971" fmla="*/ 2599403 w 3482881"/>
                  <a:gd name="connsiteY1971" fmla="*/ 3264715 h 3474328"/>
                  <a:gd name="connsiteX1972" fmla="*/ 2593280 w 3482881"/>
                  <a:gd name="connsiteY1972" fmla="*/ 3246346 h 3474328"/>
                  <a:gd name="connsiteX1973" fmla="*/ 2582475 w 3482881"/>
                  <a:gd name="connsiteY1973" fmla="*/ 3216093 h 3474328"/>
                  <a:gd name="connsiteX1974" fmla="*/ 2577073 w 3482881"/>
                  <a:gd name="connsiteY1974" fmla="*/ 3197364 h 3474328"/>
                  <a:gd name="connsiteX1975" fmla="*/ 2572030 w 3482881"/>
                  <a:gd name="connsiteY1975" fmla="*/ 3178276 h 3474328"/>
                  <a:gd name="connsiteX1976" fmla="*/ 2567709 w 3482881"/>
                  <a:gd name="connsiteY1976" fmla="*/ 3160268 h 3474328"/>
                  <a:gd name="connsiteX1977" fmla="*/ 2564467 w 3482881"/>
                  <a:gd name="connsiteY1977" fmla="*/ 3145141 h 3474328"/>
                  <a:gd name="connsiteX1978" fmla="*/ 2560865 w 3482881"/>
                  <a:gd name="connsiteY1978" fmla="*/ 3130734 h 3474328"/>
                  <a:gd name="connsiteX1979" fmla="*/ 2560865 w 3482881"/>
                  <a:gd name="connsiteY1979" fmla="*/ 3128573 h 3474328"/>
                  <a:gd name="connsiteX1980" fmla="*/ 2557984 w 3482881"/>
                  <a:gd name="connsiteY1980" fmla="*/ 3110205 h 3474328"/>
                  <a:gd name="connsiteX1981" fmla="*/ 2556183 w 3482881"/>
                  <a:gd name="connsiteY1981" fmla="*/ 3097959 h 3474328"/>
                  <a:gd name="connsiteX1982" fmla="*/ 2553662 w 3482881"/>
                  <a:gd name="connsiteY1982" fmla="*/ 3083553 h 3474328"/>
                  <a:gd name="connsiteX1983" fmla="*/ 2550781 w 3482881"/>
                  <a:gd name="connsiteY1983" fmla="*/ 3066625 h 3474328"/>
                  <a:gd name="connsiteX1984" fmla="*/ 2549700 w 3482881"/>
                  <a:gd name="connsiteY1984" fmla="*/ 3051138 h 3474328"/>
                  <a:gd name="connsiteX1985" fmla="*/ 2549700 w 3482881"/>
                  <a:gd name="connsiteY1985" fmla="*/ 3044655 h 3474328"/>
                  <a:gd name="connsiteX1986" fmla="*/ 2549700 w 3482881"/>
                  <a:gd name="connsiteY1986" fmla="*/ 3037812 h 3474328"/>
                  <a:gd name="connsiteX1987" fmla="*/ 2548980 w 3482881"/>
                  <a:gd name="connsiteY1987" fmla="*/ 3042854 h 3474328"/>
                  <a:gd name="connsiteX1988" fmla="*/ 2548980 w 3482881"/>
                  <a:gd name="connsiteY1988" fmla="*/ 3046096 h 3474328"/>
                  <a:gd name="connsiteX1989" fmla="*/ 2548980 w 3482881"/>
                  <a:gd name="connsiteY1989" fmla="*/ 3050418 h 3474328"/>
                  <a:gd name="connsiteX1990" fmla="*/ 2550061 w 3482881"/>
                  <a:gd name="connsiteY1990" fmla="*/ 3068066 h 3474328"/>
                  <a:gd name="connsiteX1991" fmla="*/ 2554383 w 3482881"/>
                  <a:gd name="connsiteY1991" fmla="*/ 3095078 h 3474328"/>
                  <a:gd name="connsiteX1992" fmla="*/ 2557264 w 3482881"/>
                  <a:gd name="connsiteY1992" fmla="*/ 3112366 h 3474328"/>
                  <a:gd name="connsiteX1993" fmla="*/ 2562306 w 3482881"/>
                  <a:gd name="connsiteY1993" fmla="*/ 3139738 h 3474328"/>
                  <a:gd name="connsiteX1994" fmla="*/ 2555823 w 3482881"/>
                  <a:gd name="connsiteY1994" fmla="*/ 3116688 h 3474328"/>
                  <a:gd name="connsiteX1995" fmla="*/ 2559785 w 3482881"/>
                  <a:gd name="connsiteY1995" fmla="*/ 3141899 h 3474328"/>
                  <a:gd name="connsiteX1996" fmla="*/ 2561586 w 3482881"/>
                  <a:gd name="connsiteY1996" fmla="*/ 3150903 h 3474328"/>
                  <a:gd name="connsiteX1997" fmla="*/ 2563747 w 3482881"/>
                  <a:gd name="connsiteY1997" fmla="*/ 3160268 h 3474328"/>
                  <a:gd name="connsiteX1998" fmla="*/ 2568069 w 3482881"/>
                  <a:gd name="connsiteY1998" fmla="*/ 3178996 h 3474328"/>
                  <a:gd name="connsiteX1999" fmla="*/ 2570230 w 3482881"/>
                  <a:gd name="connsiteY1999" fmla="*/ 3187640 h 3474328"/>
                  <a:gd name="connsiteX2000" fmla="*/ 2572391 w 3482881"/>
                  <a:gd name="connsiteY2000" fmla="*/ 3195203 h 3474328"/>
                  <a:gd name="connsiteX2001" fmla="*/ 2575632 w 3482881"/>
                  <a:gd name="connsiteY2001" fmla="*/ 3206368 h 3474328"/>
                  <a:gd name="connsiteX2002" fmla="*/ 2573471 w 3482881"/>
                  <a:gd name="connsiteY2002" fmla="*/ 3204207 h 3474328"/>
                  <a:gd name="connsiteX2003" fmla="*/ 2569149 w 3482881"/>
                  <a:gd name="connsiteY2003" fmla="*/ 3189441 h 3474328"/>
                  <a:gd name="connsiteX2004" fmla="*/ 2565547 w 3482881"/>
                  <a:gd name="connsiteY2004" fmla="*/ 3174674 h 3474328"/>
                  <a:gd name="connsiteX2005" fmla="*/ 2562306 w 3482881"/>
                  <a:gd name="connsiteY2005" fmla="*/ 3159907 h 3474328"/>
                  <a:gd name="connsiteX2006" fmla="*/ 2559425 w 3482881"/>
                  <a:gd name="connsiteY2006" fmla="*/ 3145141 h 3474328"/>
                  <a:gd name="connsiteX2007" fmla="*/ 2548980 w 3482881"/>
                  <a:gd name="connsiteY2007" fmla="*/ 3101561 h 3474328"/>
                  <a:gd name="connsiteX2008" fmla="*/ 2545739 w 3482881"/>
                  <a:gd name="connsiteY2008" fmla="*/ 3073829 h 3474328"/>
                  <a:gd name="connsiteX2009" fmla="*/ 2545018 w 3482881"/>
                  <a:gd name="connsiteY2009" fmla="*/ 3066985 h 3474328"/>
                  <a:gd name="connsiteX2010" fmla="*/ 2545018 w 3482881"/>
                  <a:gd name="connsiteY2010" fmla="*/ 3060142 h 3474328"/>
                  <a:gd name="connsiteX2011" fmla="*/ 2543938 w 3482881"/>
                  <a:gd name="connsiteY2011" fmla="*/ 3047176 h 3474328"/>
                  <a:gd name="connsiteX2012" fmla="*/ 2542857 w 3482881"/>
                  <a:gd name="connsiteY2012" fmla="*/ 3026647 h 3474328"/>
                  <a:gd name="connsiteX2013" fmla="*/ 2563747 w 3482881"/>
                  <a:gd name="connsiteY2013" fmla="*/ 3025927 h 3474328"/>
                  <a:gd name="connsiteX2014" fmla="*/ 2565547 w 3482881"/>
                  <a:gd name="connsiteY2014" fmla="*/ 3025927 h 3474328"/>
                  <a:gd name="connsiteX2015" fmla="*/ 2567348 w 3482881"/>
                  <a:gd name="connsiteY2015" fmla="*/ 3025927 h 3474328"/>
                  <a:gd name="connsiteX2016" fmla="*/ 2569149 w 3482881"/>
                  <a:gd name="connsiteY2016" fmla="*/ 3025207 h 3474328"/>
                  <a:gd name="connsiteX2017" fmla="*/ 2571310 w 3482881"/>
                  <a:gd name="connsiteY2017" fmla="*/ 3024126 h 3474328"/>
                  <a:gd name="connsiteX2018" fmla="*/ 2582475 w 3482881"/>
                  <a:gd name="connsiteY2018" fmla="*/ 3023045 h 3474328"/>
                  <a:gd name="connsiteX2019" fmla="*/ 2595441 w 3482881"/>
                  <a:gd name="connsiteY2019" fmla="*/ 3023045 h 3474328"/>
                  <a:gd name="connsiteX2020" fmla="*/ 2604445 w 3482881"/>
                  <a:gd name="connsiteY2020" fmla="*/ 3023045 h 3474328"/>
                  <a:gd name="connsiteX2021" fmla="*/ 2615610 w 3482881"/>
                  <a:gd name="connsiteY2021" fmla="*/ 3022325 h 3474328"/>
                  <a:gd name="connsiteX2022" fmla="*/ 2739866 w 3482881"/>
                  <a:gd name="connsiteY2022" fmla="*/ 3008279 h 3474328"/>
                  <a:gd name="connsiteX2023" fmla="*/ 2864122 w 3482881"/>
                  <a:gd name="connsiteY2023" fmla="*/ 2973343 h 3474328"/>
                  <a:gd name="connsiteX2024" fmla="*/ 2886812 w 3482881"/>
                  <a:gd name="connsiteY2024" fmla="*/ 2964339 h 3474328"/>
                  <a:gd name="connsiteX2025" fmla="*/ 2909143 w 3482881"/>
                  <a:gd name="connsiteY2025" fmla="*/ 2954975 h 3474328"/>
                  <a:gd name="connsiteX2026" fmla="*/ 2867724 w 3482881"/>
                  <a:gd name="connsiteY2026" fmla="*/ 2970462 h 3474328"/>
                  <a:gd name="connsiteX2027" fmla="*/ 2850796 w 3482881"/>
                  <a:gd name="connsiteY2027" fmla="*/ 2975504 h 3474328"/>
                  <a:gd name="connsiteX2028" fmla="*/ 2868804 w 3482881"/>
                  <a:gd name="connsiteY2028" fmla="*/ 2969381 h 3474328"/>
                  <a:gd name="connsiteX2029" fmla="*/ 2886452 w 3482881"/>
                  <a:gd name="connsiteY2029" fmla="*/ 2962538 h 3474328"/>
                  <a:gd name="connsiteX2030" fmla="*/ 2904100 w 3482881"/>
                  <a:gd name="connsiteY2030" fmla="*/ 2955335 h 3474328"/>
                  <a:gd name="connsiteX2031" fmla="*/ 2912744 w 3482881"/>
                  <a:gd name="connsiteY2031" fmla="*/ 2951733 h 3474328"/>
                  <a:gd name="connsiteX2032" fmla="*/ 2921388 w 3482881"/>
                  <a:gd name="connsiteY2032" fmla="*/ 2947772 h 3474328"/>
                  <a:gd name="connsiteX2033" fmla="*/ 2916346 w 3482881"/>
                  <a:gd name="connsiteY2033" fmla="*/ 2951013 h 3474328"/>
                  <a:gd name="connsiteX2034" fmla="*/ 2950561 w 3482881"/>
                  <a:gd name="connsiteY2034" fmla="*/ 2935166 h 3474328"/>
                  <a:gd name="connsiteX2035" fmla="*/ 2982256 w 3482881"/>
                  <a:gd name="connsiteY2035" fmla="*/ 2918238 h 3474328"/>
                  <a:gd name="connsiteX2036" fmla="*/ 2963167 w 3482881"/>
                  <a:gd name="connsiteY2036" fmla="*/ 2929043 h 3474328"/>
                  <a:gd name="connsiteX2037" fmla="*/ 2952002 w 3482881"/>
                  <a:gd name="connsiteY2037" fmla="*/ 2934806 h 3474328"/>
                  <a:gd name="connsiteX2038" fmla="*/ 2941197 w 3482881"/>
                  <a:gd name="connsiteY2038" fmla="*/ 2939848 h 3474328"/>
                  <a:gd name="connsiteX2039" fmla="*/ 2922829 w 3482881"/>
                  <a:gd name="connsiteY2039" fmla="*/ 2949933 h 3474328"/>
                  <a:gd name="connsiteX2040" fmla="*/ 2957765 w 3482881"/>
                  <a:gd name="connsiteY2040" fmla="*/ 2934806 h 3474328"/>
                  <a:gd name="connsiteX2041" fmla="*/ 2989819 w 3482881"/>
                  <a:gd name="connsiteY2041" fmla="*/ 2918598 h 3474328"/>
                  <a:gd name="connsiteX2042" fmla="*/ 2979014 w 3482881"/>
                  <a:gd name="connsiteY2042" fmla="*/ 2924721 h 3474328"/>
                  <a:gd name="connsiteX2043" fmla="*/ 3053208 w 3482881"/>
                  <a:gd name="connsiteY2043" fmla="*/ 2878260 h 3474328"/>
                  <a:gd name="connsiteX2044" fmla="*/ 3067614 w 3482881"/>
                  <a:gd name="connsiteY2044" fmla="*/ 2868176 h 3474328"/>
                  <a:gd name="connsiteX2045" fmla="*/ 3068695 w 3482881"/>
                  <a:gd name="connsiteY2045" fmla="*/ 2866735 h 3474328"/>
                  <a:gd name="connsiteX2046" fmla="*/ 3045284 w 3482881"/>
                  <a:gd name="connsiteY2046" fmla="*/ 2880781 h 3474328"/>
                  <a:gd name="connsiteX2047" fmla="*/ 3027996 w 3482881"/>
                  <a:gd name="connsiteY2047" fmla="*/ 2891226 h 3474328"/>
                  <a:gd name="connsiteX2048" fmla="*/ 3011429 w 3482881"/>
                  <a:gd name="connsiteY2048" fmla="*/ 2900230 h 3474328"/>
                  <a:gd name="connsiteX2049" fmla="*/ 2997022 w 3482881"/>
                  <a:gd name="connsiteY2049" fmla="*/ 2907073 h 3474328"/>
                  <a:gd name="connsiteX2050" fmla="*/ 3167019 w 3482881"/>
                  <a:gd name="connsiteY2050" fmla="*/ 2784258 h 3474328"/>
                  <a:gd name="connsiteX2051" fmla="*/ 3146129 w 3482881"/>
                  <a:gd name="connsiteY2051" fmla="*/ 2805147 h 3474328"/>
                  <a:gd name="connsiteX2052" fmla="*/ 3168820 w 3482881"/>
                  <a:gd name="connsiteY2052" fmla="*/ 2787139 h 3474328"/>
                  <a:gd name="connsiteX2053" fmla="*/ 3201595 w 3482881"/>
                  <a:gd name="connsiteY2053" fmla="*/ 2756525 h 3474328"/>
                  <a:gd name="connsiteX2054" fmla="*/ 3209518 w 3482881"/>
                  <a:gd name="connsiteY2054" fmla="*/ 2746081 h 3474328"/>
                  <a:gd name="connsiteX2055" fmla="*/ 3220683 w 3482881"/>
                  <a:gd name="connsiteY2055" fmla="*/ 2733835 h 3474328"/>
                  <a:gd name="connsiteX2056" fmla="*/ 3227526 w 3482881"/>
                  <a:gd name="connsiteY2056" fmla="*/ 2726632 h 3474328"/>
                  <a:gd name="connsiteX2057" fmla="*/ 3234729 w 3482881"/>
                  <a:gd name="connsiteY2057" fmla="*/ 2718708 h 3474328"/>
                  <a:gd name="connsiteX2058" fmla="*/ 3249856 w 3482881"/>
                  <a:gd name="connsiteY2058" fmla="*/ 2701060 h 3474328"/>
                  <a:gd name="connsiteX2059" fmla="*/ 3265343 w 3482881"/>
                  <a:gd name="connsiteY2059" fmla="*/ 2682332 h 3474328"/>
                  <a:gd name="connsiteX2060" fmla="*/ 3279750 w 3482881"/>
                  <a:gd name="connsiteY2060" fmla="*/ 2663603 h 3474328"/>
                  <a:gd name="connsiteX2061" fmla="*/ 3286233 w 3482881"/>
                  <a:gd name="connsiteY2061" fmla="*/ 2654959 h 3474328"/>
                  <a:gd name="connsiteX2062" fmla="*/ 3291995 w 3482881"/>
                  <a:gd name="connsiteY2062" fmla="*/ 2646676 h 3474328"/>
                  <a:gd name="connsiteX2063" fmla="*/ 3302800 w 3482881"/>
                  <a:gd name="connsiteY2063" fmla="*/ 2633710 h 3474328"/>
                  <a:gd name="connsiteX2064" fmla="*/ 3296317 w 3482881"/>
                  <a:gd name="connsiteY2064" fmla="*/ 2643074 h 3474328"/>
                  <a:gd name="connsiteX2065" fmla="*/ 3279030 w 3482881"/>
                  <a:gd name="connsiteY2065" fmla="*/ 2666485 h 3474328"/>
                  <a:gd name="connsiteX2066" fmla="*/ 3288754 w 3482881"/>
                  <a:gd name="connsiteY2066" fmla="*/ 2655320 h 3474328"/>
                  <a:gd name="connsiteX2067" fmla="*/ 3305682 w 3482881"/>
                  <a:gd name="connsiteY2067" fmla="*/ 2632269 h 3474328"/>
                  <a:gd name="connsiteX2068" fmla="*/ 3315046 w 3482881"/>
                  <a:gd name="connsiteY2068" fmla="*/ 2618943 h 3474328"/>
                  <a:gd name="connsiteX2069" fmla="*/ 3323690 w 3482881"/>
                  <a:gd name="connsiteY2069" fmla="*/ 2605617 h 3474328"/>
                  <a:gd name="connsiteX2070" fmla="*/ 3337376 w 3482881"/>
                  <a:gd name="connsiteY2070" fmla="*/ 2584008 h 3474328"/>
                  <a:gd name="connsiteX2071" fmla="*/ 3350341 w 3482881"/>
                  <a:gd name="connsiteY2071" fmla="*/ 2560237 h 3474328"/>
                  <a:gd name="connsiteX2072" fmla="*/ 3357545 w 3482881"/>
                  <a:gd name="connsiteY2072" fmla="*/ 2547271 h 3474328"/>
                  <a:gd name="connsiteX2073" fmla="*/ 3363308 w 3482881"/>
                  <a:gd name="connsiteY2073" fmla="*/ 2535386 h 3474328"/>
                  <a:gd name="connsiteX2074" fmla="*/ 3375913 w 3482881"/>
                  <a:gd name="connsiteY2074" fmla="*/ 2504411 h 3474328"/>
                  <a:gd name="connsiteX2075" fmla="*/ 3376633 w 3482881"/>
                  <a:gd name="connsiteY2075" fmla="*/ 2501890 h 3474328"/>
                  <a:gd name="connsiteX2076" fmla="*/ 3312164 w 3482881"/>
                  <a:gd name="connsiteY2076" fmla="*/ 2612460 h 3474328"/>
                  <a:gd name="connsiteX2077" fmla="*/ 3248055 w 3482881"/>
                  <a:gd name="connsiteY2077" fmla="*/ 2698179 h 3474328"/>
                  <a:gd name="connsiteX2078" fmla="*/ 3255979 w 3482881"/>
                  <a:gd name="connsiteY2078" fmla="*/ 2687734 h 3474328"/>
                  <a:gd name="connsiteX2079" fmla="*/ 3166659 w 3482881"/>
                  <a:gd name="connsiteY2079" fmla="*/ 2782097 h 3474328"/>
                  <a:gd name="connsiteX2080" fmla="*/ 3092105 w 3482881"/>
                  <a:gd name="connsiteY2080" fmla="*/ 2841884 h 3474328"/>
                  <a:gd name="connsiteX2081" fmla="*/ 3078059 w 3482881"/>
                  <a:gd name="connsiteY2081" fmla="*/ 2849087 h 3474328"/>
                  <a:gd name="connsiteX2082" fmla="*/ 3065453 w 3482881"/>
                  <a:gd name="connsiteY2082" fmla="*/ 2858451 h 3474328"/>
                  <a:gd name="connsiteX2083" fmla="*/ 3052487 w 3482881"/>
                  <a:gd name="connsiteY2083" fmla="*/ 2867455 h 3474328"/>
                  <a:gd name="connsiteX2084" fmla="*/ 3026555 w 3482881"/>
                  <a:gd name="connsiteY2084" fmla="*/ 2885103 h 3474328"/>
                  <a:gd name="connsiteX2085" fmla="*/ 3037000 w 3482881"/>
                  <a:gd name="connsiteY2085" fmla="*/ 2877180 h 3474328"/>
                  <a:gd name="connsiteX2086" fmla="*/ 3025835 w 3482881"/>
                  <a:gd name="connsiteY2086" fmla="*/ 2884383 h 3474328"/>
                  <a:gd name="connsiteX2087" fmla="*/ 3014310 w 3482881"/>
                  <a:gd name="connsiteY2087" fmla="*/ 2891226 h 3474328"/>
                  <a:gd name="connsiteX2088" fmla="*/ 2991260 w 3482881"/>
                  <a:gd name="connsiteY2088" fmla="*/ 2904552 h 3474328"/>
                  <a:gd name="connsiteX2089" fmla="*/ 2967489 w 3482881"/>
                  <a:gd name="connsiteY2089" fmla="*/ 2916798 h 3474328"/>
                  <a:gd name="connsiteX2090" fmla="*/ 2943718 w 3482881"/>
                  <a:gd name="connsiteY2090" fmla="*/ 2928683 h 3474328"/>
                  <a:gd name="connsiteX2091" fmla="*/ 2946239 w 3482881"/>
                  <a:gd name="connsiteY2091" fmla="*/ 2927242 h 3474328"/>
                  <a:gd name="connsiteX2092" fmla="*/ 2913825 w 3482881"/>
                  <a:gd name="connsiteY2092" fmla="*/ 2943450 h 3474328"/>
                  <a:gd name="connsiteX2093" fmla="*/ 2884291 w 3482881"/>
                  <a:gd name="connsiteY2093" fmla="*/ 2956415 h 3474328"/>
                  <a:gd name="connsiteX2094" fmla="*/ 2870605 w 3482881"/>
                  <a:gd name="connsiteY2094" fmla="*/ 2962178 h 3474328"/>
                  <a:gd name="connsiteX2095" fmla="*/ 2857639 w 3482881"/>
                  <a:gd name="connsiteY2095" fmla="*/ 2967220 h 3474328"/>
                  <a:gd name="connsiteX2096" fmla="*/ 2833869 w 3482881"/>
                  <a:gd name="connsiteY2096" fmla="*/ 2976224 h 3474328"/>
                  <a:gd name="connsiteX2097" fmla="*/ 2833869 w 3482881"/>
                  <a:gd name="connsiteY2097" fmla="*/ 2977305 h 3474328"/>
                  <a:gd name="connsiteX2098" fmla="*/ 2830267 w 3482881"/>
                  <a:gd name="connsiteY2098" fmla="*/ 2978746 h 3474328"/>
                  <a:gd name="connsiteX2099" fmla="*/ 2821263 w 3482881"/>
                  <a:gd name="connsiteY2099" fmla="*/ 2981627 h 3474328"/>
                  <a:gd name="connsiteX2100" fmla="*/ 2799293 w 3482881"/>
                  <a:gd name="connsiteY2100" fmla="*/ 2988110 h 3474328"/>
                  <a:gd name="connsiteX2101" fmla="*/ 2781285 w 3482881"/>
                  <a:gd name="connsiteY2101" fmla="*/ 2992792 h 3474328"/>
                  <a:gd name="connsiteX2102" fmla="*/ 2781285 w 3482881"/>
                  <a:gd name="connsiteY2102" fmla="*/ 2992792 h 3474328"/>
                  <a:gd name="connsiteX2103" fmla="*/ 2781285 w 3482881"/>
                  <a:gd name="connsiteY2103" fmla="*/ 2992792 h 3474328"/>
                  <a:gd name="connsiteX2104" fmla="*/ 2745989 w 3482881"/>
                  <a:gd name="connsiteY2104" fmla="*/ 2999995 h 3474328"/>
                  <a:gd name="connsiteX2105" fmla="*/ 2706011 w 3482881"/>
                  <a:gd name="connsiteY2105" fmla="*/ 3006118 h 3474328"/>
                  <a:gd name="connsiteX2106" fmla="*/ 2730502 w 3482881"/>
                  <a:gd name="connsiteY2106" fmla="*/ 3001796 h 3474328"/>
                  <a:gd name="connsiteX2107" fmla="*/ 2742747 w 3482881"/>
                  <a:gd name="connsiteY2107" fmla="*/ 2999635 h 3474328"/>
                  <a:gd name="connsiteX2108" fmla="*/ 2754993 w 3482881"/>
                  <a:gd name="connsiteY2108" fmla="*/ 2996754 h 3474328"/>
                  <a:gd name="connsiteX2109" fmla="*/ 2803255 w 3482881"/>
                  <a:gd name="connsiteY2109" fmla="*/ 2984508 h 3474328"/>
                  <a:gd name="connsiteX2110" fmla="*/ 2799653 w 3482881"/>
                  <a:gd name="connsiteY2110" fmla="*/ 2983428 h 3474328"/>
                  <a:gd name="connsiteX2111" fmla="*/ 2783446 w 3482881"/>
                  <a:gd name="connsiteY2111" fmla="*/ 2987029 h 3474328"/>
                  <a:gd name="connsiteX2112" fmla="*/ 2754633 w 3482881"/>
                  <a:gd name="connsiteY2112" fmla="*/ 2992792 h 3474328"/>
                  <a:gd name="connsiteX2113" fmla="*/ 2757874 w 3482881"/>
                  <a:gd name="connsiteY2113" fmla="*/ 2990631 h 3474328"/>
                  <a:gd name="connsiteX2114" fmla="*/ 2727981 w 3482881"/>
                  <a:gd name="connsiteY2114" fmla="*/ 2997474 h 3474328"/>
                  <a:gd name="connsiteX2115" fmla="*/ 2717536 w 3482881"/>
                  <a:gd name="connsiteY2115" fmla="*/ 3000715 h 3474328"/>
                  <a:gd name="connsiteX2116" fmla="*/ 2699528 w 3482881"/>
                  <a:gd name="connsiteY2116" fmla="*/ 3003957 h 3474328"/>
                  <a:gd name="connsiteX2117" fmla="*/ 2680079 w 3482881"/>
                  <a:gd name="connsiteY2117" fmla="*/ 3006478 h 3474328"/>
                  <a:gd name="connsiteX2118" fmla="*/ 2637580 w 3482881"/>
                  <a:gd name="connsiteY2118" fmla="*/ 3010800 h 3474328"/>
                  <a:gd name="connsiteX2119" fmla="*/ 2591119 w 3482881"/>
                  <a:gd name="connsiteY2119" fmla="*/ 3013321 h 3474328"/>
                  <a:gd name="connsiteX2120" fmla="*/ 2566268 w 3482881"/>
                  <a:gd name="connsiteY2120" fmla="*/ 3013681 h 3474328"/>
                  <a:gd name="connsiteX2121" fmla="*/ 2536014 w 3482881"/>
                  <a:gd name="connsiteY2121" fmla="*/ 3013681 h 3474328"/>
                  <a:gd name="connsiteX2122" fmla="*/ 2532052 w 3482881"/>
                  <a:gd name="connsiteY2122" fmla="*/ 3013681 h 3474328"/>
                  <a:gd name="connsiteX2123" fmla="*/ 2530972 w 3482881"/>
                  <a:gd name="connsiteY2123" fmla="*/ 3013681 h 3474328"/>
                  <a:gd name="connsiteX2124" fmla="*/ 2530612 w 3482881"/>
                  <a:gd name="connsiteY2124" fmla="*/ 3013681 h 3474328"/>
                  <a:gd name="connsiteX2125" fmla="*/ 2530612 w 3482881"/>
                  <a:gd name="connsiteY2125" fmla="*/ 3013681 h 3474328"/>
                  <a:gd name="connsiteX2126" fmla="*/ 2530612 w 3482881"/>
                  <a:gd name="connsiteY2126" fmla="*/ 3013681 h 3474328"/>
                  <a:gd name="connsiteX2127" fmla="*/ 2530612 w 3482881"/>
                  <a:gd name="connsiteY2127" fmla="*/ 3015842 h 3474328"/>
                  <a:gd name="connsiteX2128" fmla="*/ 2530972 w 3482881"/>
                  <a:gd name="connsiteY2128" fmla="*/ 3023406 h 3474328"/>
                  <a:gd name="connsiteX2129" fmla="*/ 2532052 w 3482881"/>
                  <a:gd name="connsiteY2129" fmla="*/ 3038893 h 3474328"/>
                  <a:gd name="connsiteX2130" fmla="*/ 2533853 w 3482881"/>
                  <a:gd name="connsiteY2130" fmla="*/ 3067345 h 3474328"/>
                  <a:gd name="connsiteX2131" fmla="*/ 2536734 w 3482881"/>
                  <a:gd name="connsiteY2131" fmla="*/ 3093998 h 3474328"/>
                  <a:gd name="connsiteX2132" fmla="*/ 2540336 w 3482881"/>
                  <a:gd name="connsiteY2132" fmla="*/ 3121010 h 3474328"/>
                  <a:gd name="connsiteX2133" fmla="*/ 2545018 w 3482881"/>
                  <a:gd name="connsiteY2133" fmla="*/ 3148022 h 3474328"/>
                  <a:gd name="connsiteX2134" fmla="*/ 2546459 w 3482881"/>
                  <a:gd name="connsiteY2134" fmla="*/ 3154865 h 3474328"/>
                  <a:gd name="connsiteX2135" fmla="*/ 2547900 w 3482881"/>
                  <a:gd name="connsiteY2135" fmla="*/ 3161708 h 3474328"/>
                  <a:gd name="connsiteX2136" fmla="*/ 2551141 w 3482881"/>
                  <a:gd name="connsiteY2136" fmla="*/ 3175034 h 3474328"/>
                  <a:gd name="connsiteX2137" fmla="*/ 2554383 w 3482881"/>
                  <a:gd name="connsiteY2137" fmla="*/ 3188360 h 3474328"/>
                  <a:gd name="connsiteX2138" fmla="*/ 2558344 w 3482881"/>
                  <a:gd name="connsiteY2138" fmla="*/ 3201686 h 3474328"/>
                  <a:gd name="connsiteX2139" fmla="*/ 2566628 w 3482881"/>
                  <a:gd name="connsiteY2139" fmla="*/ 3227978 h 3474328"/>
                  <a:gd name="connsiteX2140" fmla="*/ 2561586 w 3482881"/>
                  <a:gd name="connsiteY2140" fmla="*/ 3217173 h 3474328"/>
                  <a:gd name="connsiteX2141" fmla="*/ 2565187 w 3482881"/>
                  <a:gd name="connsiteY2141" fmla="*/ 3229779 h 3474328"/>
                  <a:gd name="connsiteX2142" fmla="*/ 2566988 w 3482881"/>
                  <a:gd name="connsiteY2142" fmla="*/ 3235181 h 3474328"/>
                  <a:gd name="connsiteX2143" fmla="*/ 2566268 w 3482881"/>
                  <a:gd name="connsiteY2143" fmla="*/ 3233020 h 3474328"/>
                  <a:gd name="connsiteX2144" fmla="*/ 2564107 w 3482881"/>
                  <a:gd name="connsiteY2144" fmla="*/ 3226537 h 3474328"/>
                  <a:gd name="connsiteX2145" fmla="*/ 2555463 w 3482881"/>
                  <a:gd name="connsiteY2145" fmla="*/ 3197364 h 3474328"/>
                  <a:gd name="connsiteX2146" fmla="*/ 2562306 w 3482881"/>
                  <a:gd name="connsiteY2146" fmla="*/ 3222936 h 3474328"/>
                  <a:gd name="connsiteX2147" fmla="*/ 2568789 w 3482881"/>
                  <a:gd name="connsiteY2147" fmla="*/ 3242024 h 3474328"/>
                  <a:gd name="connsiteX2148" fmla="*/ 2574191 w 3482881"/>
                  <a:gd name="connsiteY2148" fmla="*/ 3256791 h 3474328"/>
                  <a:gd name="connsiteX2149" fmla="*/ 2579954 w 3482881"/>
                  <a:gd name="connsiteY2149" fmla="*/ 3269036 h 3474328"/>
                  <a:gd name="connsiteX2150" fmla="*/ 2585717 w 3482881"/>
                  <a:gd name="connsiteY2150" fmla="*/ 3281282 h 3474328"/>
                  <a:gd name="connsiteX2151" fmla="*/ 2592920 w 3482881"/>
                  <a:gd name="connsiteY2151" fmla="*/ 3295328 h 3474328"/>
                  <a:gd name="connsiteX2152" fmla="*/ 2602644 w 3482881"/>
                  <a:gd name="connsiteY2152" fmla="*/ 3313337 h 3474328"/>
                  <a:gd name="connsiteX2153" fmla="*/ 2608767 w 3482881"/>
                  <a:gd name="connsiteY2153" fmla="*/ 3324141 h 3474328"/>
                  <a:gd name="connsiteX2154" fmla="*/ 2616331 w 3482881"/>
                  <a:gd name="connsiteY2154" fmla="*/ 3336387 h 3474328"/>
                  <a:gd name="connsiteX2155" fmla="*/ 2613809 w 3482881"/>
                  <a:gd name="connsiteY2155" fmla="*/ 3332785 h 3474328"/>
                  <a:gd name="connsiteX2156" fmla="*/ 2609487 w 3482881"/>
                  <a:gd name="connsiteY2156" fmla="*/ 3326302 h 3474328"/>
                  <a:gd name="connsiteX2157" fmla="*/ 2604445 w 3482881"/>
                  <a:gd name="connsiteY2157" fmla="*/ 3317298 h 3474328"/>
                  <a:gd name="connsiteX2158" fmla="*/ 2599043 w 3482881"/>
                  <a:gd name="connsiteY2158" fmla="*/ 3307574 h 3474328"/>
                  <a:gd name="connsiteX2159" fmla="*/ 2593640 w 3482881"/>
                  <a:gd name="connsiteY2159" fmla="*/ 3297489 h 3474328"/>
                  <a:gd name="connsiteX2160" fmla="*/ 2584636 w 3482881"/>
                  <a:gd name="connsiteY2160" fmla="*/ 3280562 h 3474328"/>
                  <a:gd name="connsiteX2161" fmla="*/ 2595441 w 3482881"/>
                  <a:gd name="connsiteY2161" fmla="*/ 3303612 h 3474328"/>
                  <a:gd name="connsiteX2162" fmla="*/ 2607326 w 3482881"/>
                  <a:gd name="connsiteY2162" fmla="*/ 3325222 h 3474328"/>
                  <a:gd name="connsiteX2163" fmla="*/ 2619932 w 3482881"/>
                  <a:gd name="connsiteY2163" fmla="*/ 3345391 h 3474328"/>
                  <a:gd name="connsiteX2164" fmla="*/ 2626775 w 3482881"/>
                  <a:gd name="connsiteY2164" fmla="*/ 3354755 h 3474328"/>
                  <a:gd name="connsiteX2165" fmla="*/ 2633618 w 3482881"/>
                  <a:gd name="connsiteY2165" fmla="*/ 3364119 h 3474328"/>
                  <a:gd name="connsiteX2166" fmla="*/ 2640822 w 3482881"/>
                  <a:gd name="connsiteY2166" fmla="*/ 3373123 h 3474328"/>
                  <a:gd name="connsiteX2167" fmla="*/ 2648385 w 3482881"/>
                  <a:gd name="connsiteY2167" fmla="*/ 3381767 h 3474328"/>
                  <a:gd name="connsiteX2168" fmla="*/ 2656308 w 3482881"/>
                  <a:gd name="connsiteY2168" fmla="*/ 3389691 h 3474328"/>
                  <a:gd name="connsiteX2169" fmla="*/ 2658469 w 3482881"/>
                  <a:gd name="connsiteY2169" fmla="*/ 3391852 h 3474328"/>
                  <a:gd name="connsiteX2170" fmla="*/ 2660630 w 3482881"/>
                  <a:gd name="connsiteY2170" fmla="*/ 3393653 h 3474328"/>
                  <a:gd name="connsiteX2171" fmla="*/ 2663872 w 3482881"/>
                  <a:gd name="connsiteY2171" fmla="*/ 3396894 h 3474328"/>
                  <a:gd name="connsiteX2172" fmla="*/ 2672516 w 3482881"/>
                  <a:gd name="connsiteY2172" fmla="*/ 3431110 h 3474328"/>
                  <a:gd name="connsiteX2173" fmla="*/ 2648385 w 3482881"/>
                  <a:gd name="connsiteY2173" fmla="*/ 3457762 h 3474328"/>
                  <a:gd name="connsiteX2174" fmla="*/ 2629656 w 3482881"/>
                  <a:gd name="connsiteY2174" fmla="*/ 3459562 h 3474328"/>
                  <a:gd name="connsiteX2175" fmla="*/ 2624974 w 3482881"/>
                  <a:gd name="connsiteY2175" fmla="*/ 3458482 h 3474328"/>
                  <a:gd name="connsiteX2176" fmla="*/ 2619932 w 3482881"/>
                  <a:gd name="connsiteY2176" fmla="*/ 3456681 h 3474328"/>
                  <a:gd name="connsiteX2177" fmla="*/ 2609487 w 3482881"/>
                  <a:gd name="connsiteY2177" fmla="*/ 3453440 h 3474328"/>
                  <a:gd name="connsiteX2178" fmla="*/ 2566628 w 3482881"/>
                  <a:gd name="connsiteY2178" fmla="*/ 3439393 h 3474328"/>
                  <a:gd name="connsiteX2179" fmla="*/ 2521968 w 3482881"/>
                  <a:gd name="connsiteY2179" fmla="*/ 3422466 h 3474328"/>
                  <a:gd name="connsiteX2180" fmla="*/ 2517286 w 3482881"/>
                  <a:gd name="connsiteY2180" fmla="*/ 3418864 h 3474328"/>
                  <a:gd name="connsiteX2181" fmla="*/ 2508282 w 3482881"/>
                  <a:gd name="connsiteY2181" fmla="*/ 3415623 h 3474328"/>
                  <a:gd name="connsiteX2182" fmla="*/ 2499278 w 3482881"/>
                  <a:gd name="connsiteY2182" fmla="*/ 3412021 h 3474328"/>
                  <a:gd name="connsiteX2183" fmla="*/ 2480909 w 3482881"/>
                  <a:gd name="connsiteY2183" fmla="*/ 3404097 h 3474328"/>
                  <a:gd name="connsiteX2184" fmla="*/ 2461821 w 3482881"/>
                  <a:gd name="connsiteY2184" fmla="*/ 3395814 h 3474328"/>
                  <a:gd name="connsiteX2185" fmla="*/ 2452096 w 3482881"/>
                  <a:gd name="connsiteY2185" fmla="*/ 3391492 h 3474328"/>
                  <a:gd name="connsiteX2186" fmla="*/ 2442372 w 3482881"/>
                  <a:gd name="connsiteY2186" fmla="*/ 3386810 h 3474328"/>
                  <a:gd name="connsiteX2187" fmla="*/ 2218711 w 3482881"/>
                  <a:gd name="connsiteY2187" fmla="*/ 3253910 h 3474328"/>
                  <a:gd name="connsiteX2188" fmla="*/ 2189178 w 3482881"/>
                  <a:gd name="connsiteY2188" fmla="*/ 3229779 h 3474328"/>
                  <a:gd name="connsiteX2189" fmla="*/ 2160005 w 3482881"/>
                  <a:gd name="connsiteY2189" fmla="*/ 3204207 h 3474328"/>
                  <a:gd name="connsiteX2190" fmla="*/ 2165767 w 3482881"/>
                  <a:gd name="connsiteY2190" fmla="*/ 3209250 h 3474328"/>
                  <a:gd name="connsiteX2191" fmla="*/ 2151361 w 3482881"/>
                  <a:gd name="connsiteY2191" fmla="*/ 3196644 h 3474328"/>
                  <a:gd name="connsiteX2192" fmla="*/ 2137674 w 3482881"/>
                  <a:gd name="connsiteY2192" fmla="*/ 3183678 h 3474328"/>
                  <a:gd name="connsiteX2193" fmla="*/ 2123988 w 3482881"/>
                  <a:gd name="connsiteY2193" fmla="*/ 3170712 h 3474328"/>
                  <a:gd name="connsiteX2194" fmla="*/ 2110662 w 3482881"/>
                  <a:gd name="connsiteY2194" fmla="*/ 3157386 h 3474328"/>
                  <a:gd name="connsiteX2195" fmla="*/ 2121827 w 3482881"/>
                  <a:gd name="connsiteY2195" fmla="*/ 3169632 h 3474328"/>
                  <a:gd name="connsiteX2196" fmla="*/ 2131552 w 3482881"/>
                  <a:gd name="connsiteY2196" fmla="*/ 3179716 h 3474328"/>
                  <a:gd name="connsiteX2197" fmla="*/ 2143437 w 3482881"/>
                  <a:gd name="connsiteY2197" fmla="*/ 3192682 h 3474328"/>
                  <a:gd name="connsiteX2198" fmla="*/ 2116425 w 3482881"/>
                  <a:gd name="connsiteY2198" fmla="*/ 3168551 h 3474328"/>
                  <a:gd name="connsiteX2199" fmla="*/ 2116065 w 3482881"/>
                  <a:gd name="connsiteY2199" fmla="*/ 3166390 h 3474328"/>
                  <a:gd name="connsiteX2200" fmla="*/ 2117145 w 3482881"/>
                  <a:gd name="connsiteY2200" fmla="*/ 3166390 h 3474328"/>
                  <a:gd name="connsiteX2201" fmla="*/ 2124709 w 3482881"/>
                  <a:gd name="connsiteY2201" fmla="*/ 3173593 h 3474328"/>
                  <a:gd name="connsiteX2202" fmla="*/ 2112103 w 3482881"/>
                  <a:gd name="connsiteY2202" fmla="*/ 3159907 h 3474328"/>
                  <a:gd name="connsiteX2203" fmla="*/ 2097697 w 3482881"/>
                  <a:gd name="connsiteY2203" fmla="*/ 3144060 h 3474328"/>
                  <a:gd name="connsiteX2204" fmla="*/ 2082930 w 3482881"/>
                  <a:gd name="connsiteY2204" fmla="*/ 3127133 h 3474328"/>
                  <a:gd name="connsiteX2205" fmla="*/ 2069244 w 3482881"/>
                  <a:gd name="connsiteY2205" fmla="*/ 3111285 h 3474328"/>
                  <a:gd name="connsiteX2206" fmla="*/ 2047994 w 3482881"/>
                  <a:gd name="connsiteY2206" fmla="*/ 3087875 h 3474328"/>
                  <a:gd name="connsiteX2207" fmla="*/ 2064201 w 3482881"/>
                  <a:gd name="connsiteY2207" fmla="*/ 3107324 h 3474328"/>
                  <a:gd name="connsiteX2208" fmla="*/ 2073566 w 3482881"/>
                  <a:gd name="connsiteY2208" fmla="*/ 3118489 h 3474328"/>
                  <a:gd name="connsiteX2209" fmla="*/ 2079328 w 3482881"/>
                  <a:gd name="connsiteY2209" fmla="*/ 3126772 h 3474328"/>
                  <a:gd name="connsiteX2210" fmla="*/ 2082930 w 3482881"/>
                  <a:gd name="connsiteY2210" fmla="*/ 3132535 h 3474328"/>
                  <a:gd name="connsiteX2211" fmla="*/ 2089413 w 3482881"/>
                  <a:gd name="connsiteY2211" fmla="*/ 3140459 h 3474328"/>
                  <a:gd name="connsiteX2212" fmla="*/ 2102739 w 3482881"/>
                  <a:gd name="connsiteY2212" fmla="*/ 3154145 h 3474328"/>
                  <a:gd name="connsiteX2213" fmla="*/ 2066362 w 3482881"/>
                  <a:gd name="connsiteY2213" fmla="*/ 3115247 h 3474328"/>
                  <a:gd name="connsiteX2214" fmla="*/ 2049795 w 3482881"/>
                  <a:gd name="connsiteY2214" fmla="*/ 3095078 h 3474328"/>
                  <a:gd name="connsiteX2215" fmla="*/ 2033587 w 3482881"/>
                  <a:gd name="connsiteY2215" fmla="*/ 3075269 h 3474328"/>
                  <a:gd name="connsiteX2216" fmla="*/ 2042231 w 3482881"/>
                  <a:gd name="connsiteY2216" fmla="*/ 3084633 h 3474328"/>
                  <a:gd name="connsiteX2217" fmla="*/ 2036829 w 3482881"/>
                  <a:gd name="connsiteY2217" fmla="*/ 3075989 h 3474328"/>
                  <a:gd name="connsiteX2218" fmla="*/ 2021702 w 3482881"/>
                  <a:gd name="connsiteY2218" fmla="*/ 3054020 h 3474328"/>
                  <a:gd name="connsiteX2219" fmla="*/ 2001533 w 3482881"/>
                  <a:gd name="connsiteY2219" fmla="*/ 3023766 h 3474328"/>
                  <a:gd name="connsiteX2220" fmla="*/ 2000092 w 3482881"/>
                  <a:gd name="connsiteY2220" fmla="*/ 3021965 h 3474328"/>
                  <a:gd name="connsiteX2221" fmla="*/ 1999012 w 3482881"/>
                  <a:gd name="connsiteY2221" fmla="*/ 3021605 h 3474328"/>
                  <a:gd name="connsiteX2222" fmla="*/ 1997931 w 3482881"/>
                  <a:gd name="connsiteY2222" fmla="*/ 3021605 h 3474328"/>
                  <a:gd name="connsiteX2223" fmla="*/ 1992529 w 3482881"/>
                  <a:gd name="connsiteY2223" fmla="*/ 3021605 h 3474328"/>
                  <a:gd name="connsiteX2224" fmla="*/ 1979563 w 3482881"/>
                  <a:gd name="connsiteY2224" fmla="*/ 3021605 h 3474328"/>
                  <a:gd name="connsiteX2225" fmla="*/ 1947509 w 3482881"/>
                  <a:gd name="connsiteY2225" fmla="*/ 3021605 h 3474328"/>
                  <a:gd name="connsiteX2226" fmla="*/ 1880518 w 3482881"/>
                  <a:gd name="connsiteY2226" fmla="*/ 3021965 h 3474328"/>
                  <a:gd name="connsiteX2227" fmla="*/ 1923018 w 3482881"/>
                  <a:gd name="connsiteY2227" fmla="*/ 3024846 h 3474328"/>
                  <a:gd name="connsiteX2228" fmla="*/ 1825774 w 3482881"/>
                  <a:gd name="connsiteY2228" fmla="*/ 3024846 h 3474328"/>
                  <a:gd name="connsiteX2229" fmla="*/ 1866832 w 3482881"/>
                  <a:gd name="connsiteY2229" fmla="*/ 3023766 h 3474328"/>
                  <a:gd name="connsiteX2230" fmla="*/ 1795160 w 3482881"/>
                  <a:gd name="connsiteY2230" fmla="*/ 3021605 h 3474328"/>
                  <a:gd name="connsiteX2231" fmla="*/ 1755902 w 3482881"/>
                  <a:gd name="connsiteY2231" fmla="*/ 3021605 h 3474328"/>
                  <a:gd name="connsiteX2232" fmla="*/ 1765266 w 3482881"/>
                  <a:gd name="connsiteY2232" fmla="*/ 3022325 h 3474328"/>
                  <a:gd name="connsiteX2233" fmla="*/ 1721687 w 3482881"/>
                  <a:gd name="connsiteY2233" fmla="*/ 3023766 h 3474328"/>
                  <a:gd name="connsiteX2234" fmla="*/ 1747618 w 3482881"/>
                  <a:gd name="connsiteY2234" fmla="*/ 3025567 h 3474328"/>
                  <a:gd name="connsiteX2235" fmla="*/ 1690353 w 3482881"/>
                  <a:gd name="connsiteY2235" fmla="*/ 3025567 h 3474328"/>
                  <a:gd name="connsiteX2236" fmla="*/ 1733572 w 3482881"/>
                  <a:gd name="connsiteY2236" fmla="*/ 3027728 h 3474328"/>
                  <a:gd name="connsiteX2237" fmla="*/ 1670904 w 3482881"/>
                  <a:gd name="connsiteY2237" fmla="*/ 3028088 h 3474328"/>
                  <a:gd name="connsiteX2238" fmla="*/ 1880158 w 3482881"/>
                  <a:gd name="connsiteY2238" fmla="*/ 3028088 h 3474328"/>
                  <a:gd name="connsiteX2239" fmla="*/ 1846663 w 3482881"/>
                  <a:gd name="connsiteY2239" fmla="*/ 3026647 h 3474328"/>
                  <a:gd name="connsiteX2240" fmla="*/ 1923378 w 3482881"/>
                  <a:gd name="connsiteY2240" fmla="*/ 3027728 h 3474328"/>
                  <a:gd name="connsiteX2241" fmla="*/ 1952191 w 3482881"/>
                  <a:gd name="connsiteY2241" fmla="*/ 3028808 h 3474328"/>
                  <a:gd name="connsiteX2242" fmla="*/ 1975241 w 3482881"/>
                  <a:gd name="connsiteY2242" fmla="*/ 3029168 h 3474328"/>
                  <a:gd name="connsiteX2243" fmla="*/ 1988567 w 3482881"/>
                  <a:gd name="connsiteY2243" fmla="*/ 3029168 h 3474328"/>
                  <a:gd name="connsiteX2244" fmla="*/ 1994690 w 3482881"/>
                  <a:gd name="connsiteY2244" fmla="*/ 3029168 h 3474328"/>
                  <a:gd name="connsiteX2245" fmla="*/ 1995770 w 3482881"/>
                  <a:gd name="connsiteY2245" fmla="*/ 3030249 h 3474328"/>
                  <a:gd name="connsiteX2246" fmla="*/ 1996851 w 3482881"/>
                  <a:gd name="connsiteY2246" fmla="*/ 3031689 h 3474328"/>
                  <a:gd name="connsiteX2247" fmla="*/ 1998652 w 3482881"/>
                  <a:gd name="connsiteY2247" fmla="*/ 3034571 h 3474328"/>
                  <a:gd name="connsiteX2248" fmla="*/ 2002974 w 3482881"/>
                  <a:gd name="connsiteY2248" fmla="*/ 3040333 h 3474328"/>
                  <a:gd name="connsiteX2249" fmla="*/ 2009096 w 3482881"/>
                  <a:gd name="connsiteY2249" fmla="*/ 3048977 h 3474328"/>
                  <a:gd name="connsiteX2250" fmla="*/ 2023503 w 3482881"/>
                  <a:gd name="connsiteY2250" fmla="*/ 3068066 h 3474328"/>
                  <a:gd name="connsiteX2251" fmla="*/ 2031426 w 3482881"/>
                  <a:gd name="connsiteY2251" fmla="*/ 3078511 h 3474328"/>
                  <a:gd name="connsiteX2252" fmla="*/ 2035388 w 3482881"/>
                  <a:gd name="connsiteY2252" fmla="*/ 3083913 h 3474328"/>
                  <a:gd name="connsiteX2253" fmla="*/ 2039710 w 3482881"/>
                  <a:gd name="connsiteY2253" fmla="*/ 3088955 h 3474328"/>
                  <a:gd name="connsiteX2254" fmla="*/ 2056278 w 3482881"/>
                  <a:gd name="connsiteY2254" fmla="*/ 3109484 h 3474328"/>
                  <a:gd name="connsiteX2255" fmla="*/ 2085811 w 3482881"/>
                  <a:gd name="connsiteY2255" fmla="*/ 3142980 h 3474328"/>
                  <a:gd name="connsiteX2256" fmla="*/ 2100578 w 3482881"/>
                  <a:gd name="connsiteY2256" fmla="*/ 3156306 h 3474328"/>
                  <a:gd name="connsiteX2257" fmla="*/ 2103459 w 3482881"/>
                  <a:gd name="connsiteY2257" fmla="*/ 3160628 h 3474328"/>
                  <a:gd name="connsiteX2258" fmla="*/ 2121827 w 3482881"/>
                  <a:gd name="connsiteY2258" fmla="*/ 3180437 h 3474328"/>
                  <a:gd name="connsiteX2259" fmla="*/ 2147759 w 3482881"/>
                  <a:gd name="connsiteY2259" fmla="*/ 3206008 h 3474328"/>
                  <a:gd name="connsiteX2260" fmla="*/ 2172610 w 3482881"/>
                  <a:gd name="connsiteY2260" fmla="*/ 3227618 h 3474328"/>
                  <a:gd name="connsiteX2261" fmla="*/ 2205385 w 3482881"/>
                  <a:gd name="connsiteY2261" fmla="*/ 3252829 h 3474328"/>
                  <a:gd name="connsiteX2262" fmla="*/ 2245003 w 3482881"/>
                  <a:gd name="connsiteY2262" fmla="*/ 3282002 h 3474328"/>
                  <a:gd name="connsiteX2263" fmla="*/ 2261931 w 3482881"/>
                  <a:gd name="connsiteY2263" fmla="*/ 3293888 h 3474328"/>
                  <a:gd name="connsiteX2264" fmla="*/ 2273816 w 3482881"/>
                  <a:gd name="connsiteY2264" fmla="*/ 3301451 h 3474328"/>
                  <a:gd name="connsiteX2265" fmla="*/ 2272735 w 3482881"/>
                  <a:gd name="connsiteY2265" fmla="*/ 3300010 h 3474328"/>
                  <a:gd name="connsiteX2266" fmla="*/ 2229156 w 3482881"/>
                  <a:gd name="connsiteY2266" fmla="*/ 3269036 h 3474328"/>
                  <a:gd name="connsiteX2267" fmla="*/ 2218351 w 3482881"/>
                  <a:gd name="connsiteY2267" fmla="*/ 3260753 h 3474328"/>
                  <a:gd name="connsiteX2268" fmla="*/ 2208627 w 3482881"/>
                  <a:gd name="connsiteY2268" fmla="*/ 3252469 h 3474328"/>
                  <a:gd name="connsiteX2269" fmla="*/ 2191699 w 3482881"/>
                  <a:gd name="connsiteY2269" fmla="*/ 3237702 h 3474328"/>
                  <a:gd name="connsiteX2270" fmla="*/ 2216190 w 3482881"/>
                  <a:gd name="connsiteY2270" fmla="*/ 3257511 h 3474328"/>
                  <a:gd name="connsiteX2271" fmla="*/ 2228796 w 3482881"/>
                  <a:gd name="connsiteY2271" fmla="*/ 3266876 h 3474328"/>
                  <a:gd name="connsiteX2272" fmla="*/ 2241401 w 3482881"/>
                  <a:gd name="connsiteY2272" fmla="*/ 3276240 h 3474328"/>
                  <a:gd name="connsiteX2273" fmla="*/ 2225194 w 3482881"/>
                  <a:gd name="connsiteY2273" fmla="*/ 3263274 h 3474328"/>
                  <a:gd name="connsiteX2274" fmla="*/ 2221232 w 3482881"/>
                  <a:gd name="connsiteY2274" fmla="*/ 3260032 h 3474328"/>
                  <a:gd name="connsiteX2275" fmla="*/ 2217270 w 3482881"/>
                  <a:gd name="connsiteY2275" fmla="*/ 3256791 h 3474328"/>
                  <a:gd name="connsiteX2276" fmla="*/ 2209347 w 3482881"/>
                  <a:gd name="connsiteY2276" fmla="*/ 3249948 h 3474328"/>
                  <a:gd name="connsiteX2277" fmla="*/ 2222313 w 3482881"/>
                  <a:gd name="connsiteY2277" fmla="*/ 3260032 h 3474328"/>
                  <a:gd name="connsiteX2278" fmla="*/ 2218351 w 3482881"/>
                  <a:gd name="connsiteY2278" fmla="*/ 3253910 h 3474328"/>
                  <a:gd name="connsiteX2279" fmla="*/ 914563 w 3482881"/>
                  <a:gd name="connsiteY2279" fmla="*/ 3002156 h 3474328"/>
                  <a:gd name="connsiteX2280" fmla="*/ 912041 w 3482881"/>
                  <a:gd name="connsiteY2280" fmla="*/ 3002156 h 3474328"/>
                  <a:gd name="connsiteX2281" fmla="*/ 914563 w 3482881"/>
                  <a:gd name="connsiteY2281" fmla="*/ 3002156 h 3474328"/>
                  <a:gd name="connsiteX2282" fmla="*/ 914563 w 3482881"/>
                  <a:gd name="connsiteY2282" fmla="*/ 3002156 h 3474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Lst>
                <a:rect l="l" t="t" r="r" b="b"/>
                <a:pathLst>
                  <a:path w="3482881" h="3474328">
                    <a:moveTo>
                      <a:pt x="267711" y="2753284"/>
                    </a:moveTo>
                    <a:cubicBezTo>
                      <a:pt x="263389" y="2748962"/>
                      <a:pt x="259427" y="2744640"/>
                      <a:pt x="254745" y="2740318"/>
                    </a:cubicBezTo>
                    <a:lnTo>
                      <a:pt x="261588" y="2746801"/>
                    </a:lnTo>
                    <a:cubicBezTo>
                      <a:pt x="256185" y="2741038"/>
                      <a:pt x="250783" y="2735276"/>
                      <a:pt x="245381" y="2729513"/>
                    </a:cubicBezTo>
                    <a:lnTo>
                      <a:pt x="241419" y="2725191"/>
                    </a:lnTo>
                    <a:lnTo>
                      <a:pt x="237457" y="2720509"/>
                    </a:lnTo>
                    <a:lnTo>
                      <a:pt x="229894" y="2711505"/>
                    </a:lnTo>
                    <a:cubicBezTo>
                      <a:pt x="225932" y="2707183"/>
                      <a:pt x="221970" y="2702501"/>
                      <a:pt x="216928" y="2697098"/>
                    </a:cubicBezTo>
                    <a:cubicBezTo>
                      <a:pt x="219089" y="2699260"/>
                      <a:pt x="220529" y="2701060"/>
                      <a:pt x="221610" y="2702141"/>
                    </a:cubicBezTo>
                    <a:cubicBezTo>
                      <a:pt x="218368" y="2698179"/>
                      <a:pt x="215127" y="2694577"/>
                      <a:pt x="211885" y="2690616"/>
                    </a:cubicBezTo>
                    <a:cubicBezTo>
                      <a:pt x="205763" y="2683412"/>
                      <a:pt x="197479" y="2673688"/>
                      <a:pt x="188115" y="2662163"/>
                    </a:cubicBezTo>
                    <a:cubicBezTo>
                      <a:pt x="187034" y="2660722"/>
                      <a:pt x="185954" y="2659281"/>
                      <a:pt x="184513" y="2657841"/>
                    </a:cubicBezTo>
                    <a:cubicBezTo>
                      <a:pt x="183433" y="2656400"/>
                      <a:pt x="182352" y="2654959"/>
                      <a:pt x="181272" y="2653159"/>
                    </a:cubicBezTo>
                    <a:cubicBezTo>
                      <a:pt x="179111" y="2650277"/>
                      <a:pt x="176590" y="2647036"/>
                      <a:pt x="174429" y="2643794"/>
                    </a:cubicBezTo>
                    <a:cubicBezTo>
                      <a:pt x="169746" y="2637672"/>
                      <a:pt x="165064" y="2631189"/>
                      <a:pt x="160382" y="2624706"/>
                    </a:cubicBezTo>
                    <a:cubicBezTo>
                      <a:pt x="151378" y="2611740"/>
                      <a:pt x="143094" y="2598774"/>
                      <a:pt x="135531" y="2587609"/>
                    </a:cubicBezTo>
                    <a:cubicBezTo>
                      <a:pt x="128688" y="2576444"/>
                      <a:pt x="122925" y="2567080"/>
                      <a:pt x="119324" y="2561317"/>
                    </a:cubicBezTo>
                    <a:cubicBezTo>
                      <a:pt x="117163" y="2557355"/>
                      <a:pt x="114642" y="2553394"/>
                      <a:pt x="112120" y="2549432"/>
                    </a:cubicBezTo>
                    <a:cubicBezTo>
                      <a:pt x="109959" y="2545470"/>
                      <a:pt x="107798" y="2541148"/>
                      <a:pt x="105277" y="2536826"/>
                    </a:cubicBezTo>
                    <a:cubicBezTo>
                      <a:pt x="100955" y="2528182"/>
                      <a:pt x="96273" y="2519538"/>
                      <a:pt x="91951" y="2511255"/>
                    </a:cubicBezTo>
                    <a:cubicBezTo>
                      <a:pt x="87629" y="2502611"/>
                      <a:pt x="84028" y="2494327"/>
                      <a:pt x="80426" y="2486403"/>
                    </a:cubicBezTo>
                    <a:cubicBezTo>
                      <a:pt x="76825" y="2478480"/>
                      <a:pt x="73583" y="2471276"/>
                      <a:pt x="71062" y="2465154"/>
                    </a:cubicBezTo>
                    <a:cubicBezTo>
                      <a:pt x="81146" y="2488564"/>
                      <a:pt x="95913" y="2519178"/>
                      <a:pt x="92312" y="2509814"/>
                    </a:cubicBezTo>
                    <a:cubicBezTo>
                      <a:pt x="81867" y="2486043"/>
                      <a:pt x="74303" y="2468395"/>
                      <a:pt x="66380" y="2445705"/>
                    </a:cubicBezTo>
                    <a:cubicBezTo>
                      <a:pt x="64219" y="2439943"/>
                      <a:pt x="62058" y="2434180"/>
                      <a:pt x="59537" y="2428057"/>
                    </a:cubicBezTo>
                    <a:cubicBezTo>
                      <a:pt x="57376" y="2421574"/>
                      <a:pt x="55215" y="2414731"/>
                      <a:pt x="52333" y="2407528"/>
                    </a:cubicBezTo>
                    <a:cubicBezTo>
                      <a:pt x="49812" y="2399964"/>
                      <a:pt x="46931" y="2392041"/>
                      <a:pt x="44050" y="2383037"/>
                    </a:cubicBezTo>
                    <a:cubicBezTo>
                      <a:pt x="41168" y="2374033"/>
                      <a:pt x="38287" y="2364308"/>
                      <a:pt x="35046" y="2353504"/>
                    </a:cubicBezTo>
                    <a:lnTo>
                      <a:pt x="42249" y="2378715"/>
                    </a:lnTo>
                    <a:cubicBezTo>
                      <a:pt x="43329" y="2383037"/>
                      <a:pt x="44770" y="2386999"/>
                      <a:pt x="46211" y="2391321"/>
                    </a:cubicBezTo>
                    <a:lnTo>
                      <a:pt x="50533" y="2403566"/>
                    </a:lnTo>
                    <a:cubicBezTo>
                      <a:pt x="43329" y="2385198"/>
                      <a:pt x="37567" y="2366469"/>
                      <a:pt x="31804" y="2347381"/>
                    </a:cubicBezTo>
                    <a:cubicBezTo>
                      <a:pt x="31084" y="2344860"/>
                      <a:pt x="30364" y="2342699"/>
                      <a:pt x="29643" y="2340177"/>
                    </a:cubicBezTo>
                    <a:lnTo>
                      <a:pt x="27842" y="2332974"/>
                    </a:lnTo>
                    <a:lnTo>
                      <a:pt x="24241" y="2318568"/>
                    </a:lnTo>
                    <a:lnTo>
                      <a:pt x="20639" y="2304161"/>
                    </a:lnTo>
                    <a:lnTo>
                      <a:pt x="18838" y="2296958"/>
                    </a:lnTo>
                    <a:lnTo>
                      <a:pt x="17398" y="2289755"/>
                    </a:lnTo>
                    <a:cubicBezTo>
                      <a:pt x="15957" y="2279310"/>
                      <a:pt x="15957" y="2277869"/>
                      <a:pt x="16677" y="2281831"/>
                    </a:cubicBezTo>
                    <a:cubicBezTo>
                      <a:pt x="17038" y="2283632"/>
                      <a:pt x="17758" y="2286873"/>
                      <a:pt x="18838" y="2290835"/>
                    </a:cubicBezTo>
                    <a:cubicBezTo>
                      <a:pt x="19559" y="2294797"/>
                      <a:pt x="20639" y="2299839"/>
                      <a:pt x="22080" y="2305242"/>
                    </a:cubicBezTo>
                    <a:cubicBezTo>
                      <a:pt x="24601" y="2316047"/>
                      <a:pt x="27842" y="2328292"/>
                      <a:pt x="30724" y="2339097"/>
                    </a:cubicBezTo>
                    <a:cubicBezTo>
                      <a:pt x="33965" y="2349902"/>
                      <a:pt x="36846" y="2358546"/>
                      <a:pt x="38287" y="2362508"/>
                    </a:cubicBezTo>
                    <a:cubicBezTo>
                      <a:pt x="31084" y="2340538"/>
                      <a:pt x="26762" y="2318928"/>
                      <a:pt x="22080" y="2298759"/>
                    </a:cubicBezTo>
                    <a:cubicBezTo>
                      <a:pt x="19919" y="2288674"/>
                      <a:pt x="18478" y="2278590"/>
                      <a:pt x="17038" y="2269225"/>
                    </a:cubicBezTo>
                    <a:cubicBezTo>
                      <a:pt x="15597" y="2259501"/>
                      <a:pt x="13796" y="2250497"/>
                      <a:pt x="13076" y="2241493"/>
                    </a:cubicBezTo>
                    <a:cubicBezTo>
                      <a:pt x="8394" y="2205837"/>
                      <a:pt x="6953" y="2176304"/>
                      <a:pt x="4432" y="2155054"/>
                    </a:cubicBezTo>
                    <a:cubicBezTo>
                      <a:pt x="5152" y="2152173"/>
                      <a:pt x="6233" y="2147851"/>
                      <a:pt x="6953" y="2137046"/>
                    </a:cubicBezTo>
                    <a:cubicBezTo>
                      <a:pt x="6953" y="2131643"/>
                      <a:pt x="7673" y="2124440"/>
                      <a:pt x="7673" y="2115076"/>
                    </a:cubicBezTo>
                    <a:cubicBezTo>
                      <a:pt x="7673" y="2105712"/>
                      <a:pt x="8033" y="2093826"/>
                      <a:pt x="7673" y="2078699"/>
                    </a:cubicBezTo>
                    <a:cubicBezTo>
                      <a:pt x="5512" y="2121919"/>
                      <a:pt x="6233" y="2042683"/>
                      <a:pt x="4072" y="2078339"/>
                    </a:cubicBezTo>
                    <a:cubicBezTo>
                      <a:pt x="2991" y="2057810"/>
                      <a:pt x="4792" y="2011349"/>
                      <a:pt x="3351" y="2008108"/>
                    </a:cubicBezTo>
                    <a:lnTo>
                      <a:pt x="4072" y="2013870"/>
                    </a:lnTo>
                    <a:cubicBezTo>
                      <a:pt x="6953" y="1911584"/>
                      <a:pt x="2631" y="1878089"/>
                      <a:pt x="1190" y="1834149"/>
                    </a:cubicBezTo>
                    <a:cubicBezTo>
                      <a:pt x="470" y="1711694"/>
                      <a:pt x="1551" y="1655508"/>
                      <a:pt x="1190" y="1555383"/>
                    </a:cubicBezTo>
                    <a:cubicBezTo>
                      <a:pt x="2271" y="1551422"/>
                      <a:pt x="5512" y="1524409"/>
                      <a:pt x="5512" y="1484071"/>
                    </a:cubicBezTo>
                    <a:cubicBezTo>
                      <a:pt x="4072" y="1465343"/>
                      <a:pt x="3351" y="1374942"/>
                      <a:pt x="1190" y="1365938"/>
                    </a:cubicBezTo>
                    <a:cubicBezTo>
                      <a:pt x="470" y="1437610"/>
                      <a:pt x="2991" y="1424644"/>
                      <a:pt x="3351" y="1467504"/>
                    </a:cubicBezTo>
                    <a:cubicBezTo>
                      <a:pt x="1190" y="1503160"/>
                      <a:pt x="1190" y="1470745"/>
                      <a:pt x="110" y="1519367"/>
                    </a:cubicBezTo>
                    <a:cubicBezTo>
                      <a:pt x="830" y="1480109"/>
                      <a:pt x="-971" y="1341447"/>
                      <a:pt x="830" y="1298227"/>
                    </a:cubicBezTo>
                    <a:lnTo>
                      <a:pt x="830" y="1313354"/>
                    </a:lnTo>
                    <a:cubicBezTo>
                      <a:pt x="2271" y="1244563"/>
                      <a:pt x="7313" y="1231237"/>
                      <a:pt x="4432" y="1116705"/>
                    </a:cubicBezTo>
                    <a:lnTo>
                      <a:pt x="3351" y="1061961"/>
                    </a:lnTo>
                    <a:cubicBezTo>
                      <a:pt x="3351" y="1064482"/>
                      <a:pt x="3712" y="1064842"/>
                      <a:pt x="4072" y="1066283"/>
                    </a:cubicBezTo>
                    <a:cubicBezTo>
                      <a:pt x="4072" y="1021622"/>
                      <a:pt x="4792" y="1005055"/>
                      <a:pt x="5152" y="987767"/>
                    </a:cubicBezTo>
                    <a:cubicBezTo>
                      <a:pt x="5152" y="979123"/>
                      <a:pt x="5152" y="970119"/>
                      <a:pt x="5152" y="957153"/>
                    </a:cubicBezTo>
                    <a:cubicBezTo>
                      <a:pt x="5152" y="950670"/>
                      <a:pt x="5152" y="943107"/>
                      <a:pt x="5152" y="934103"/>
                    </a:cubicBezTo>
                    <a:cubicBezTo>
                      <a:pt x="5152" y="925099"/>
                      <a:pt x="4792" y="914654"/>
                      <a:pt x="5152" y="902409"/>
                    </a:cubicBezTo>
                    <a:cubicBezTo>
                      <a:pt x="5152" y="909972"/>
                      <a:pt x="5152" y="905290"/>
                      <a:pt x="5152" y="913213"/>
                    </a:cubicBezTo>
                    <a:cubicBezTo>
                      <a:pt x="6233" y="856668"/>
                      <a:pt x="10555" y="799762"/>
                      <a:pt x="17398" y="757263"/>
                    </a:cubicBezTo>
                    <a:cubicBezTo>
                      <a:pt x="23881" y="731692"/>
                      <a:pt x="17758" y="763746"/>
                      <a:pt x="16317" y="779593"/>
                    </a:cubicBezTo>
                    <a:cubicBezTo>
                      <a:pt x="24241" y="730611"/>
                      <a:pt x="35766" y="680188"/>
                      <a:pt x="49452" y="635168"/>
                    </a:cubicBezTo>
                    <a:cubicBezTo>
                      <a:pt x="53054" y="624003"/>
                      <a:pt x="56295" y="613198"/>
                      <a:pt x="59897" y="602393"/>
                    </a:cubicBezTo>
                    <a:cubicBezTo>
                      <a:pt x="63859" y="591948"/>
                      <a:pt x="67460" y="581864"/>
                      <a:pt x="70702" y="572500"/>
                    </a:cubicBezTo>
                    <a:cubicBezTo>
                      <a:pt x="72503" y="567818"/>
                      <a:pt x="73943" y="563135"/>
                      <a:pt x="75744" y="558453"/>
                    </a:cubicBezTo>
                    <a:cubicBezTo>
                      <a:pt x="77545" y="554131"/>
                      <a:pt x="79346" y="549810"/>
                      <a:pt x="81146" y="545488"/>
                    </a:cubicBezTo>
                    <a:cubicBezTo>
                      <a:pt x="84748" y="537204"/>
                      <a:pt x="87990" y="529280"/>
                      <a:pt x="90871" y="522077"/>
                    </a:cubicBezTo>
                    <a:cubicBezTo>
                      <a:pt x="95553" y="512353"/>
                      <a:pt x="100955" y="502988"/>
                      <a:pt x="105998" y="493624"/>
                    </a:cubicBezTo>
                    <a:cubicBezTo>
                      <a:pt x="108519" y="488942"/>
                      <a:pt x="111040" y="484260"/>
                      <a:pt x="113561" y="479578"/>
                    </a:cubicBezTo>
                    <a:lnTo>
                      <a:pt x="121845" y="465892"/>
                    </a:lnTo>
                    <a:cubicBezTo>
                      <a:pt x="119684" y="470214"/>
                      <a:pt x="117163" y="474536"/>
                      <a:pt x="115002" y="478497"/>
                    </a:cubicBezTo>
                    <a:cubicBezTo>
                      <a:pt x="112481" y="482819"/>
                      <a:pt x="110680" y="487141"/>
                      <a:pt x="108519" y="491463"/>
                    </a:cubicBezTo>
                    <a:cubicBezTo>
                      <a:pt x="104557" y="500107"/>
                      <a:pt x="100595" y="508391"/>
                      <a:pt x="97354" y="514874"/>
                    </a:cubicBezTo>
                    <a:cubicBezTo>
                      <a:pt x="94112" y="521717"/>
                      <a:pt x="92312" y="527119"/>
                      <a:pt x="91231" y="530361"/>
                    </a:cubicBezTo>
                    <a:cubicBezTo>
                      <a:pt x="90151" y="533602"/>
                      <a:pt x="90151" y="534322"/>
                      <a:pt x="91231" y="531801"/>
                    </a:cubicBezTo>
                    <a:cubicBezTo>
                      <a:pt x="93032" y="527840"/>
                      <a:pt x="94472" y="524238"/>
                      <a:pt x="95913" y="521357"/>
                    </a:cubicBezTo>
                    <a:cubicBezTo>
                      <a:pt x="97354" y="518475"/>
                      <a:pt x="98434" y="515954"/>
                      <a:pt x="99875" y="513433"/>
                    </a:cubicBezTo>
                    <a:cubicBezTo>
                      <a:pt x="102036" y="508751"/>
                      <a:pt x="103837" y="505149"/>
                      <a:pt x="105638" y="501188"/>
                    </a:cubicBezTo>
                    <a:cubicBezTo>
                      <a:pt x="109599" y="493264"/>
                      <a:pt x="113921" y="483179"/>
                      <a:pt x="126887" y="461930"/>
                    </a:cubicBezTo>
                    <a:cubicBezTo>
                      <a:pt x="125086" y="465892"/>
                      <a:pt x="122205" y="472375"/>
                      <a:pt x="117883" y="480658"/>
                    </a:cubicBezTo>
                    <a:cubicBezTo>
                      <a:pt x="113921" y="488942"/>
                      <a:pt x="109599" y="499387"/>
                      <a:pt x="104917" y="509831"/>
                    </a:cubicBezTo>
                    <a:cubicBezTo>
                      <a:pt x="111040" y="498666"/>
                      <a:pt x="115722" y="489662"/>
                      <a:pt x="119324" y="482819"/>
                    </a:cubicBezTo>
                    <a:cubicBezTo>
                      <a:pt x="123285" y="475976"/>
                      <a:pt x="125807" y="471294"/>
                      <a:pt x="127968" y="467692"/>
                    </a:cubicBezTo>
                    <a:cubicBezTo>
                      <a:pt x="131929" y="460489"/>
                      <a:pt x="132290" y="458688"/>
                      <a:pt x="132650" y="457608"/>
                    </a:cubicBezTo>
                    <a:cubicBezTo>
                      <a:pt x="132650" y="456527"/>
                      <a:pt x="132650" y="456527"/>
                      <a:pt x="134451" y="452566"/>
                    </a:cubicBezTo>
                    <a:cubicBezTo>
                      <a:pt x="135531" y="450765"/>
                      <a:pt x="136972" y="447884"/>
                      <a:pt x="139853" y="443922"/>
                    </a:cubicBezTo>
                    <a:cubicBezTo>
                      <a:pt x="142734" y="439960"/>
                      <a:pt x="146336" y="434558"/>
                      <a:pt x="151738" y="426994"/>
                    </a:cubicBezTo>
                    <a:cubicBezTo>
                      <a:pt x="156060" y="420151"/>
                      <a:pt x="160022" y="414028"/>
                      <a:pt x="163264" y="408626"/>
                    </a:cubicBezTo>
                    <a:cubicBezTo>
                      <a:pt x="166865" y="403223"/>
                      <a:pt x="169746" y="398901"/>
                      <a:pt x="172268" y="394940"/>
                    </a:cubicBezTo>
                    <a:cubicBezTo>
                      <a:pt x="176950" y="387016"/>
                      <a:pt x="179831" y="382334"/>
                      <a:pt x="180191" y="380173"/>
                    </a:cubicBezTo>
                    <a:cubicBezTo>
                      <a:pt x="183072" y="376211"/>
                      <a:pt x="185954" y="372249"/>
                      <a:pt x="189195" y="368648"/>
                    </a:cubicBezTo>
                    <a:lnTo>
                      <a:pt x="198559" y="357483"/>
                    </a:lnTo>
                    <a:cubicBezTo>
                      <a:pt x="205042" y="349919"/>
                      <a:pt x="210805" y="342356"/>
                      <a:pt x="217288" y="335153"/>
                    </a:cubicBezTo>
                    <a:cubicBezTo>
                      <a:pt x="218008" y="333712"/>
                      <a:pt x="221610" y="329030"/>
                      <a:pt x="227012" y="322547"/>
                    </a:cubicBezTo>
                    <a:cubicBezTo>
                      <a:pt x="229533" y="319306"/>
                      <a:pt x="232775" y="315344"/>
                      <a:pt x="236377" y="311382"/>
                    </a:cubicBezTo>
                    <a:cubicBezTo>
                      <a:pt x="239978" y="307060"/>
                      <a:pt x="243580" y="302738"/>
                      <a:pt x="247902" y="298056"/>
                    </a:cubicBezTo>
                    <a:cubicBezTo>
                      <a:pt x="256546" y="289052"/>
                      <a:pt x="265550" y="278967"/>
                      <a:pt x="275274" y="269243"/>
                    </a:cubicBezTo>
                    <a:cubicBezTo>
                      <a:pt x="284998" y="259879"/>
                      <a:pt x="294723" y="250514"/>
                      <a:pt x="303367" y="242231"/>
                    </a:cubicBezTo>
                    <a:cubicBezTo>
                      <a:pt x="305168" y="240070"/>
                      <a:pt x="297964" y="246193"/>
                      <a:pt x="288600" y="254836"/>
                    </a:cubicBezTo>
                    <a:cubicBezTo>
                      <a:pt x="283918" y="259158"/>
                      <a:pt x="278876" y="263840"/>
                      <a:pt x="274194" y="268523"/>
                    </a:cubicBezTo>
                    <a:cubicBezTo>
                      <a:pt x="269511" y="273205"/>
                      <a:pt x="265550" y="277527"/>
                      <a:pt x="262308" y="281128"/>
                    </a:cubicBezTo>
                    <a:cubicBezTo>
                      <a:pt x="262668" y="280408"/>
                      <a:pt x="265190" y="277166"/>
                      <a:pt x="268791" y="272845"/>
                    </a:cubicBezTo>
                    <a:cubicBezTo>
                      <a:pt x="272393" y="268523"/>
                      <a:pt x="278155" y="263120"/>
                      <a:pt x="284278" y="256997"/>
                    </a:cubicBezTo>
                    <a:cubicBezTo>
                      <a:pt x="290401" y="250875"/>
                      <a:pt x="297244" y="244392"/>
                      <a:pt x="304087" y="237909"/>
                    </a:cubicBezTo>
                    <a:cubicBezTo>
                      <a:pt x="311290" y="231786"/>
                      <a:pt x="318133" y="225663"/>
                      <a:pt x="324256" y="220261"/>
                    </a:cubicBezTo>
                    <a:cubicBezTo>
                      <a:pt x="325697" y="219540"/>
                      <a:pt x="329298" y="217019"/>
                      <a:pt x="334341" y="212697"/>
                    </a:cubicBezTo>
                    <a:cubicBezTo>
                      <a:pt x="339743" y="208736"/>
                      <a:pt x="346586" y="203333"/>
                      <a:pt x="354510" y="197210"/>
                    </a:cubicBezTo>
                    <a:cubicBezTo>
                      <a:pt x="369997" y="184605"/>
                      <a:pt x="390526" y="170198"/>
                      <a:pt x="409975" y="156872"/>
                    </a:cubicBezTo>
                    <a:cubicBezTo>
                      <a:pt x="419699" y="150389"/>
                      <a:pt x="429424" y="144267"/>
                      <a:pt x="438068" y="138864"/>
                    </a:cubicBezTo>
                    <a:cubicBezTo>
                      <a:pt x="440228" y="137423"/>
                      <a:pt x="442389" y="136343"/>
                      <a:pt x="444190" y="134902"/>
                    </a:cubicBezTo>
                    <a:cubicBezTo>
                      <a:pt x="446351" y="133822"/>
                      <a:pt x="448152" y="132741"/>
                      <a:pt x="449953" y="131661"/>
                    </a:cubicBezTo>
                    <a:cubicBezTo>
                      <a:pt x="453915" y="129500"/>
                      <a:pt x="457156" y="127699"/>
                      <a:pt x="460037" y="125898"/>
                    </a:cubicBezTo>
                    <a:cubicBezTo>
                      <a:pt x="471923" y="119415"/>
                      <a:pt x="476965" y="117254"/>
                      <a:pt x="469041" y="122657"/>
                    </a:cubicBezTo>
                    <a:cubicBezTo>
                      <a:pt x="531710" y="85560"/>
                      <a:pt x="613467" y="51705"/>
                      <a:pt x="692702" y="31175"/>
                    </a:cubicBezTo>
                    <a:cubicBezTo>
                      <a:pt x="712511" y="26493"/>
                      <a:pt x="731960" y="21451"/>
                      <a:pt x="751049" y="18210"/>
                    </a:cubicBezTo>
                    <a:cubicBezTo>
                      <a:pt x="760413" y="16409"/>
                      <a:pt x="769777" y="14608"/>
                      <a:pt x="779141" y="13167"/>
                    </a:cubicBezTo>
                    <a:cubicBezTo>
                      <a:pt x="788145" y="12087"/>
                      <a:pt x="797150" y="10646"/>
                      <a:pt x="805794" y="9566"/>
                    </a:cubicBezTo>
                    <a:cubicBezTo>
                      <a:pt x="823081" y="6684"/>
                      <a:pt x="839649" y="5964"/>
                      <a:pt x="854776" y="4523"/>
                    </a:cubicBezTo>
                    <a:cubicBezTo>
                      <a:pt x="869902" y="3083"/>
                      <a:pt x="883589" y="2723"/>
                      <a:pt x="895834" y="2362"/>
                    </a:cubicBezTo>
                    <a:cubicBezTo>
                      <a:pt x="903758" y="2362"/>
                      <a:pt x="913842" y="2362"/>
                      <a:pt x="923567" y="2362"/>
                    </a:cubicBezTo>
                    <a:cubicBezTo>
                      <a:pt x="933291" y="2362"/>
                      <a:pt x="943376" y="2362"/>
                      <a:pt x="950939" y="2723"/>
                    </a:cubicBezTo>
                    <a:cubicBezTo>
                      <a:pt x="966066" y="2723"/>
                      <a:pt x="972549" y="3443"/>
                      <a:pt x="953460" y="4163"/>
                    </a:cubicBezTo>
                    <a:cubicBezTo>
                      <a:pt x="1070513" y="4163"/>
                      <a:pt x="1131020" y="562"/>
                      <a:pt x="1247353" y="1642"/>
                    </a:cubicBezTo>
                    <a:cubicBezTo>
                      <a:pt x="1257077" y="2002"/>
                      <a:pt x="1194769" y="1642"/>
                      <a:pt x="1199091" y="2723"/>
                    </a:cubicBezTo>
                    <a:cubicBezTo>
                      <a:pt x="1275085" y="1282"/>
                      <a:pt x="1337393" y="4163"/>
                      <a:pt x="1455166" y="3443"/>
                    </a:cubicBezTo>
                    <a:cubicBezTo>
                      <a:pt x="1435358" y="3443"/>
                      <a:pt x="1429595" y="4163"/>
                      <a:pt x="1426714" y="4523"/>
                    </a:cubicBezTo>
                    <a:cubicBezTo>
                      <a:pt x="1424553" y="3803"/>
                      <a:pt x="1474975" y="3443"/>
                      <a:pt x="1505589" y="2723"/>
                    </a:cubicBezTo>
                    <a:cubicBezTo>
                      <a:pt x="1522877" y="2723"/>
                      <a:pt x="1482899" y="3083"/>
                      <a:pt x="1492263" y="3443"/>
                    </a:cubicBezTo>
                    <a:cubicBezTo>
                      <a:pt x="1719886" y="5244"/>
                      <a:pt x="1893484" y="202"/>
                      <a:pt x="2120026" y="562"/>
                    </a:cubicBezTo>
                    <a:cubicBezTo>
                      <a:pt x="2087612" y="562"/>
                      <a:pt x="2065282" y="1282"/>
                      <a:pt x="2051235" y="1642"/>
                    </a:cubicBezTo>
                    <a:cubicBezTo>
                      <a:pt x="2036829" y="2362"/>
                      <a:pt x="2030706" y="3083"/>
                      <a:pt x="2030346" y="3803"/>
                    </a:cubicBezTo>
                    <a:lnTo>
                      <a:pt x="2093735" y="3803"/>
                    </a:lnTo>
                    <a:cubicBezTo>
                      <a:pt x="2118226" y="2723"/>
                      <a:pt x="2165767" y="2723"/>
                      <a:pt x="2205385" y="1642"/>
                    </a:cubicBezTo>
                    <a:cubicBezTo>
                      <a:pt x="2210427" y="2002"/>
                      <a:pt x="2229516" y="2723"/>
                      <a:pt x="2209707" y="3083"/>
                    </a:cubicBezTo>
                    <a:cubicBezTo>
                      <a:pt x="2335043" y="5604"/>
                      <a:pt x="2405275" y="-1239"/>
                      <a:pt x="2558705" y="202"/>
                    </a:cubicBezTo>
                    <a:lnTo>
                      <a:pt x="2372861" y="4884"/>
                    </a:lnTo>
                    <a:lnTo>
                      <a:pt x="2418961" y="6684"/>
                    </a:lnTo>
                    <a:lnTo>
                      <a:pt x="2337205" y="8845"/>
                    </a:lnTo>
                    <a:cubicBezTo>
                      <a:pt x="2385827" y="10286"/>
                      <a:pt x="2428326" y="7045"/>
                      <a:pt x="2434448" y="8845"/>
                    </a:cubicBezTo>
                    <a:cubicBezTo>
                      <a:pt x="2424004" y="9206"/>
                      <a:pt x="2399152" y="8845"/>
                      <a:pt x="2398432" y="10286"/>
                    </a:cubicBezTo>
                    <a:cubicBezTo>
                      <a:pt x="2445253" y="11006"/>
                      <a:pt x="2448855" y="9566"/>
                      <a:pt x="2484151" y="9206"/>
                    </a:cubicBezTo>
                    <a:cubicBezTo>
                      <a:pt x="2391229" y="12807"/>
                      <a:pt x="2209347" y="12807"/>
                      <a:pt x="2111743" y="13528"/>
                    </a:cubicBezTo>
                    <a:cubicBezTo>
                      <a:pt x="2096256" y="13528"/>
                      <a:pt x="2125069" y="12807"/>
                      <a:pt x="2127590" y="12447"/>
                    </a:cubicBezTo>
                    <a:cubicBezTo>
                      <a:pt x="2087612" y="12447"/>
                      <a:pt x="2063841" y="11367"/>
                      <a:pt x="2013418" y="12087"/>
                    </a:cubicBezTo>
                    <a:cubicBezTo>
                      <a:pt x="1982084" y="13528"/>
                      <a:pt x="2037189" y="13167"/>
                      <a:pt x="2062040" y="13528"/>
                    </a:cubicBezTo>
                    <a:cubicBezTo>
                      <a:pt x="2058799" y="14968"/>
                      <a:pt x="2046193" y="14608"/>
                      <a:pt x="2018461" y="14968"/>
                    </a:cubicBezTo>
                    <a:cubicBezTo>
                      <a:pt x="2012338" y="13167"/>
                      <a:pt x="1866832" y="14248"/>
                      <a:pt x="1831536" y="12087"/>
                    </a:cubicBezTo>
                    <a:cubicBezTo>
                      <a:pt x="1684230" y="12807"/>
                      <a:pt x="1854947" y="16769"/>
                      <a:pt x="1711242" y="16049"/>
                    </a:cubicBezTo>
                    <a:lnTo>
                      <a:pt x="1668383" y="13888"/>
                    </a:lnTo>
                    <a:cubicBezTo>
                      <a:pt x="1584825" y="15328"/>
                      <a:pt x="1476776" y="16769"/>
                      <a:pt x="1382054" y="16409"/>
                    </a:cubicBezTo>
                    <a:lnTo>
                      <a:pt x="1401862" y="16409"/>
                    </a:lnTo>
                    <a:cubicBezTo>
                      <a:pt x="1415188" y="15328"/>
                      <a:pt x="1393218" y="14968"/>
                      <a:pt x="1383494" y="14608"/>
                    </a:cubicBezTo>
                    <a:cubicBezTo>
                      <a:pt x="1312182" y="13888"/>
                      <a:pt x="1247713" y="16049"/>
                      <a:pt x="1204493" y="14248"/>
                    </a:cubicBezTo>
                    <a:cubicBezTo>
                      <a:pt x="1163795" y="15328"/>
                      <a:pt x="1109410" y="16409"/>
                      <a:pt x="1053585" y="17129"/>
                    </a:cubicBezTo>
                    <a:cubicBezTo>
                      <a:pt x="1025853" y="17489"/>
                      <a:pt x="997400" y="17849"/>
                      <a:pt x="970388" y="18210"/>
                    </a:cubicBezTo>
                    <a:cubicBezTo>
                      <a:pt x="943376" y="18570"/>
                      <a:pt x="917084" y="18210"/>
                      <a:pt x="894393" y="19650"/>
                    </a:cubicBezTo>
                    <a:cubicBezTo>
                      <a:pt x="882148" y="18930"/>
                      <a:pt x="911681" y="16769"/>
                      <a:pt x="950219" y="16769"/>
                    </a:cubicBezTo>
                    <a:cubicBezTo>
                      <a:pt x="988756" y="16409"/>
                      <a:pt x="1034857" y="16049"/>
                      <a:pt x="1054306" y="15328"/>
                    </a:cubicBezTo>
                    <a:lnTo>
                      <a:pt x="969307" y="15328"/>
                    </a:lnTo>
                    <a:cubicBezTo>
                      <a:pt x="1021891" y="15328"/>
                      <a:pt x="1042420" y="14248"/>
                      <a:pt x="1073754" y="12807"/>
                    </a:cubicBezTo>
                    <a:cubicBezTo>
                      <a:pt x="1036658" y="12807"/>
                      <a:pt x="1011806" y="12807"/>
                      <a:pt x="987676" y="13528"/>
                    </a:cubicBezTo>
                    <a:cubicBezTo>
                      <a:pt x="963545" y="14248"/>
                      <a:pt x="939774" y="14608"/>
                      <a:pt x="904478" y="15689"/>
                    </a:cubicBezTo>
                    <a:cubicBezTo>
                      <a:pt x="909880" y="14968"/>
                      <a:pt x="900516" y="14608"/>
                      <a:pt x="868462" y="15689"/>
                    </a:cubicBezTo>
                    <a:lnTo>
                      <a:pt x="859458" y="18210"/>
                    </a:lnTo>
                    <a:cubicBezTo>
                      <a:pt x="858737" y="18210"/>
                      <a:pt x="855136" y="18210"/>
                      <a:pt x="845411" y="18930"/>
                    </a:cubicBezTo>
                    <a:cubicBezTo>
                      <a:pt x="824882" y="20371"/>
                      <a:pt x="804353" y="23612"/>
                      <a:pt x="783824" y="26133"/>
                    </a:cubicBezTo>
                    <a:cubicBezTo>
                      <a:pt x="773739" y="27574"/>
                      <a:pt x="763294" y="29735"/>
                      <a:pt x="753210" y="31536"/>
                    </a:cubicBezTo>
                    <a:lnTo>
                      <a:pt x="738083" y="34417"/>
                    </a:lnTo>
                    <a:cubicBezTo>
                      <a:pt x="733041" y="35497"/>
                      <a:pt x="727998" y="36938"/>
                      <a:pt x="722956" y="38019"/>
                    </a:cubicBezTo>
                    <a:cubicBezTo>
                      <a:pt x="735922" y="35137"/>
                      <a:pt x="742765" y="34777"/>
                      <a:pt x="750328" y="34057"/>
                    </a:cubicBezTo>
                    <a:cubicBezTo>
                      <a:pt x="757892" y="33336"/>
                      <a:pt x="766176" y="31896"/>
                      <a:pt x="782023" y="29375"/>
                    </a:cubicBezTo>
                    <a:cubicBezTo>
                      <a:pt x="770498" y="30095"/>
                      <a:pt x="797510" y="25773"/>
                      <a:pt x="829204" y="22532"/>
                    </a:cubicBezTo>
                    <a:cubicBezTo>
                      <a:pt x="822361" y="23252"/>
                      <a:pt x="820560" y="23972"/>
                      <a:pt x="822361" y="23972"/>
                    </a:cubicBezTo>
                    <a:cubicBezTo>
                      <a:pt x="823802" y="23972"/>
                      <a:pt x="828844" y="23972"/>
                      <a:pt x="834246" y="23252"/>
                    </a:cubicBezTo>
                    <a:cubicBezTo>
                      <a:pt x="845411" y="22532"/>
                      <a:pt x="860178" y="21811"/>
                      <a:pt x="859818" y="22171"/>
                    </a:cubicBezTo>
                    <a:cubicBezTo>
                      <a:pt x="851894" y="22892"/>
                      <a:pt x="843611" y="23252"/>
                      <a:pt x="835327" y="23972"/>
                    </a:cubicBezTo>
                    <a:cubicBezTo>
                      <a:pt x="831005" y="24332"/>
                      <a:pt x="827043" y="24332"/>
                      <a:pt x="822721" y="25053"/>
                    </a:cubicBezTo>
                    <a:cubicBezTo>
                      <a:pt x="818399" y="25773"/>
                      <a:pt x="814437" y="26133"/>
                      <a:pt x="810115" y="26854"/>
                    </a:cubicBezTo>
                    <a:cubicBezTo>
                      <a:pt x="801832" y="27934"/>
                      <a:pt x="793188" y="29015"/>
                      <a:pt x="784904" y="30095"/>
                    </a:cubicBezTo>
                    <a:cubicBezTo>
                      <a:pt x="776620" y="31175"/>
                      <a:pt x="768337" y="32976"/>
                      <a:pt x="760053" y="34417"/>
                    </a:cubicBezTo>
                    <a:cubicBezTo>
                      <a:pt x="752129" y="35858"/>
                      <a:pt x="743846" y="37298"/>
                      <a:pt x="736282" y="38739"/>
                    </a:cubicBezTo>
                    <a:cubicBezTo>
                      <a:pt x="728719" y="40540"/>
                      <a:pt x="721515" y="42341"/>
                      <a:pt x="714312" y="43781"/>
                    </a:cubicBezTo>
                    <a:cubicBezTo>
                      <a:pt x="707469" y="45582"/>
                      <a:pt x="700626" y="47023"/>
                      <a:pt x="694503" y="48463"/>
                    </a:cubicBezTo>
                    <a:cubicBezTo>
                      <a:pt x="688381" y="50264"/>
                      <a:pt x="682978" y="51705"/>
                      <a:pt x="677936" y="53145"/>
                    </a:cubicBezTo>
                    <a:lnTo>
                      <a:pt x="664250" y="55306"/>
                    </a:lnTo>
                    <a:cubicBezTo>
                      <a:pt x="649483" y="58908"/>
                      <a:pt x="634716" y="64671"/>
                      <a:pt x="620310" y="69353"/>
                    </a:cubicBezTo>
                    <a:cubicBezTo>
                      <a:pt x="616708" y="70433"/>
                      <a:pt x="613107" y="71874"/>
                      <a:pt x="609505" y="72954"/>
                    </a:cubicBezTo>
                    <a:cubicBezTo>
                      <a:pt x="605903" y="74395"/>
                      <a:pt x="602302" y="75836"/>
                      <a:pt x="599060" y="77276"/>
                    </a:cubicBezTo>
                    <a:cubicBezTo>
                      <a:pt x="592217" y="80158"/>
                      <a:pt x="585374" y="82679"/>
                      <a:pt x="578531" y="85560"/>
                    </a:cubicBezTo>
                    <a:cubicBezTo>
                      <a:pt x="575290" y="87001"/>
                      <a:pt x="571688" y="88081"/>
                      <a:pt x="568446" y="89522"/>
                    </a:cubicBezTo>
                    <a:cubicBezTo>
                      <a:pt x="565205" y="90962"/>
                      <a:pt x="561963" y="92403"/>
                      <a:pt x="559082" y="93844"/>
                    </a:cubicBezTo>
                    <a:cubicBezTo>
                      <a:pt x="552959" y="96725"/>
                      <a:pt x="546837" y="99606"/>
                      <a:pt x="541074" y="102128"/>
                    </a:cubicBezTo>
                    <a:cubicBezTo>
                      <a:pt x="529189" y="107170"/>
                      <a:pt x="518744" y="112932"/>
                      <a:pt x="509740" y="117254"/>
                    </a:cubicBezTo>
                    <a:lnTo>
                      <a:pt x="520905" y="110411"/>
                    </a:lnTo>
                    <a:cubicBezTo>
                      <a:pt x="454995" y="142826"/>
                      <a:pt x="394848" y="183524"/>
                      <a:pt x="343705" y="224223"/>
                    </a:cubicBezTo>
                    <a:cubicBezTo>
                      <a:pt x="319214" y="246193"/>
                      <a:pt x="292202" y="271404"/>
                      <a:pt x="268791" y="298056"/>
                    </a:cubicBezTo>
                    <a:cubicBezTo>
                      <a:pt x="265910" y="301297"/>
                      <a:pt x="263029" y="304539"/>
                      <a:pt x="259787" y="307780"/>
                    </a:cubicBezTo>
                    <a:cubicBezTo>
                      <a:pt x="256906" y="311022"/>
                      <a:pt x="254024" y="314263"/>
                      <a:pt x="251143" y="317505"/>
                    </a:cubicBezTo>
                    <a:cubicBezTo>
                      <a:pt x="245741" y="323988"/>
                      <a:pt x="240338" y="330471"/>
                      <a:pt x="235296" y="336953"/>
                    </a:cubicBezTo>
                    <a:cubicBezTo>
                      <a:pt x="232775" y="340195"/>
                      <a:pt x="230254" y="343076"/>
                      <a:pt x="227733" y="346318"/>
                    </a:cubicBezTo>
                    <a:cubicBezTo>
                      <a:pt x="225572" y="349559"/>
                      <a:pt x="223050" y="352440"/>
                      <a:pt x="220890" y="355682"/>
                    </a:cubicBezTo>
                    <a:cubicBezTo>
                      <a:pt x="216568" y="361805"/>
                      <a:pt x="212246" y="367567"/>
                      <a:pt x="208284" y="372970"/>
                    </a:cubicBezTo>
                    <a:cubicBezTo>
                      <a:pt x="200360" y="384855"/>
                      <a:pt x="171187" y="422672"/>
                      <a:pt x="143815" y="468773"/>
                    </a:cubicBezTo>
                    <a:cubicBezTo>
                      <a:pt x="140573" y="474536"/>
                      <a:pt x="136972" y="480298"/>
                      <a:pt x="133370" y="486061"/>
                    </a:cubicBezTo>
                    <a:cubicBezTo>
                      <a:pt x="129768" y="491823"/>
                      <a:pt x="126887" y="497946"/>
                      <a:pt x="123646" y="504069"/>
                    </a:cubicBezTo>
                    <a:cubicBezTo>
                      <a:pt x="117523" y="516314"/>
                      <a:pt x="110680" y="528200"/>
                      <a:pt x="105638" y="540085"/>
                    </a:cubicBezTo>
                    <a:cubicBezTo>
                      <a:pt x="103116" y="546208"/>
                      <a:pt x="100235" y="551971"/>
                      <a:pt x="97714" y="557373"/>
                    </a:cubicBezTo>
                    <a:cubicBezTo>
                      <a:pt x="95193" y="563135"/>
                      <a:pt x="92672" y="568538"/>
                      <a:pt x="90871" y="573940"/>
                    </a:cubicBezTo>
                    <a:cubicBezTo>
                      <a:pt x="86909" y="584745"/>
                      <a:pt x="82947" y="594830"/>
                      <a:pt x="80066" y="603474"/>
                    </a:cubicBezTo>
                    <a:cubicBezTo>
                      <a:pt x="78985" y="605635"/>
                      <a:pt x="83307" y="593749"/>
                      <a:pt x="89070" y="578623"/>
                    </a:cubicBezTo>
                    <a:cubicBezTo>
                      <a:pt x="90511" y="574661"/>
                      <a:pt x="91951" y="570699"/>
                      <a:pt x="93392" y="566737"/>
                    </a:cubicBezTo>
                    <a:cubicBezTo>
                      <a:pt x="95193" y="562775"/>
                      <a:pt x="96994" y="558453"/>
                      <a:pt x="98434" y="554492"/>
                    </a:cubicBezTo>
                    <a:cubicBezTo>
                      <a:pt x="101676" y="546568"/>
                      <a:pt x="104917" y="539005"/>
                      <a:pt x="107438" y="533242"/>
                    </a:cubicBezTo>
                    <a:cubicBezTo>
                      <a:pt x="102396" y="544407"/>
                      <a:pt x="97714" y="554852"/>
                      <a:pt x="93392" y="564936"/>
                    </a:cubicBezTo>
                    <a:cubicBezTo>
                      <a:pt x="89430" y="575021"/>
                      <a:pt x="86189" y="584385"/>
                      <a:pt x="82947" y="592669"/>
                    </a:cubicBezTo>
                    <a:cubicBezTo>
                      <a:pt x="76464" y="609236"/>
                      <a:pt x="72503" y="622202"/>
                      <a:pt x="68901" y="629045"/>
                    </a:cubicBezTo>
                    <a:cubicBezTo>
                      <a:pt x="73223" y="616079"/>
                      <a:pt x="76464" y="606355"/>
                      <a:pt x="79706" y="599512"/>
                    </a:cubicBezTo>
                    <a:cubicBezTo>
                      <a:pt x="82587" y="592669"/>
                      <a:pt x="84028" y="588347"/>
                      <a:pt x="85108" y="585826"/>
                    </a:cubicBezTo>
                    <a:cubicBezTo>
                      <a:pt x="86909" y="580784"/>
                      <a:pt x="85829" y="582944"/>
                      <a:pt x="83668" y="587266"/>
                    </a:cubicBezTo>
                    <a:cubicBezTo>
                      <a:pt x="79706" y="595550"/>
                      <a:pt x="72863" y="610677"/>
                      <a:pt x="81867" y="587266"/>
                    </a:cubicBezTo>
                    <a:cubicBezTo>
                      <a:pt x="62778" y="635168"/>
                      <a:pt x="48372" y="687752"/>
                      <a:pt x="44050" y="712963"/>
                    </a:cubicBezTo>
                    <a:cubicBezTo>
                      <a:pt x="46571" y="702879"/>
                      <a:pt x="48012" y="695675"/>
                      <a:pt x="49452" y="690633"/>
                    </a:cubicBezTo>
                    <a:cubicBezTo>
                      <a:pt x="50893" y="685951"/>
                      <a:pt x="51613" y="683070"/>
                      <a:pt x="52333" y="681989"/>
                    </a:cubicBezTo>
                    <a:cubicBezTo>
                      <a:pt x="53414" y="679828"/>
                      <a:pt x="52333" y="683430"/>
                      <a:pt x="51973" y="687031"/>
                    </a:cubicBezTo>
                    <a:cubicBezTo>
                      <a:pt x="50533" y="694235"/>
                      <a:pt x="49092" y="701078"/>
                      <a:pt x="60257" y="660379"/>
                    </a:cubicBezTo>
                    <a:cubicBezTo>
                      <a:pt x="56295" y="676227"/>
                      <a:pt x="51253" y="693514"/>
                      <a:pt x="48012" y="711883"/>
                    </a:cubicBezTo>
                    <a:cubicBezTo>
                      <a:pt x="46211" y="720887"/>
                      <a:pt x="43690" y="730251"/>
                      <a:pt x="42249" y="739975"/>
                    </a:cubicBezTo>
                    <a:cubicBezTo>
                      <a:pt x="40448" y="749700"/>
                      <a:pt x="39007" y="759424"/>
                      <a:pt x="37207" y="769148"/>
                    </a:cubicBezTo>
                    <a:cubicBezTo>
                      <a:pt x="35406" y="778873"/>
                      <a:pt x="34325" y="788957"/>
                      <a:pt x="32885" y="799042"/>
                    </a:cubicBezTo>
                    <a:lnTo>
                      <a:pt x="31084" y="814169"/>
                    </a:lnTo>
                    <a:cubicBezTo>
                      <a:pt x="30364" y="819211"/>
                      <a:pt x="29643" y="824253"/>
                      <a:pt x="29283" y="829296"/>
                    </a:cubicBezTo>
                    <a:cubicBezTo>
                      <a:pt x="27842" y="849465"/>
                      <a:pt x="25681" y="869634"/>
                      <a:pt x="25321" y="889083"/>
                    </a:cubicBezTo>
                    <a:cubicBezTo>
                      <a:pt x="24961" y="888722"/>
                      <a:pt x="24601" y="890883"/>
                      <a:pt x="23881" y="896646"/>
                    </a:cubicBezTo>
                    <a:cubicBezTo>
                      <a:pt x="23881" y="902769"/>
                      <a:pt x="22800" y="912133"/>
                      <a:pt x="22800" y="926900"/>
                    </a:cubicBezTo>
                    <a:lnTo>
                      <a:pt x="24241" y="950670"/>
                    </a:lnTo>
                    <a:cubicBezTo>
                      <a:pt x="24241" y="987767"/>
                      <a:pt x="22440" y="878998"/>
                      <a:pt x="22080" y="953552"/>
                    </a:cubicBezTo>
                    <a:cubicBezTo>
                      <a:pt x="24601" y="1030266"/>
                      <a:pt x="20639" y="1184056"/>
                      <a:pt x="24961" y="1217551"/>
                    </a:cubicBezTo>
                    <a:cubicBezTo>
                      <a:pt x="23160" y="1275897"/>
                      <a:pt x="23160" y="1106621"/>
                      <a:pt x="20999" y="1194500"/>
                    </a:cubicBezTo>
                    <a:cubicBezTo>
                      <a:pt x="19559" y="1143357"/>
                      <a:pt x="20999" y="1072765"/>
                      <a:pt x="19199" y="1055838"/>
                    </a:cubicBezTo>
                    <a:cubicBezTo>
                      <a:pt x="19919" y="1105900"/>
                      <a:pt x="17398" y="1074206"/>
                      <a:pt x="17398" y="1106621"/>
                    </a:cubicBezTo>
                    <a:lnTo>
                      <a:pt x="18838" y="1162446"/>
                    </a:lnTo>
                    <a:lnTo>
                      <a:pt x="18838" y="1150200"/>
                    </a:lnTo>
                    <a:cubicBezTo>
                      <a:pt x="20999" y="1244203"/>
                      <a:pt x="19919" y="1392950"/>
                      <a:pt x="20279" y="1512884"/>
                    </a:cubicBezTo>
                    <a:cubicBezTo>
                      <a:pt x="22440" y="1614450"/>
                      <a:pt x="25681" y="1684321"/>
                      <a:pt x="25321" y="1806056"/>
                    </a:cubicBezTo>
                    <a:cubicBezTo>
                      <a:pt x="23881" y="1770040"/>
                      <a:pt x="24241" y="1907262"/>
                      <a:pt x="21720" y="1830547"/>
                    </a:cubicBezTo>
                    <a:cubicBezTo>
                      <a:pt x="20999" y="1858640"/>
                      <a:pt x="21360" y="1886733"/>
                      <a:pt x="21720" y="1907982"/>
                    </a:cubicBezTo>
                    <a:cubicBezTo>
                      <a:pt x="21720" y="1929232"/>
                      <a:pt x="22440" y="1943278"/>
                      <a:pt x="23160" y="1943638"/>
                    </a:cubicBezTo>
                    <a:cubicBezTo>
                      <a:pt x="23160" y="1893936"/>
                      <a:pt x="23160" y="1926351"/>
                      <a:pt x="23881" y="1884572"/>
                    </a:cubicBezTo>
                    <a:cubicBezTo>
                      <a:pt x="24961" y="1912664"/>
                      <a:pt x="24961" y="1977854"/>
                      <a:pt x="23881" y="2004506"/>
                    </a:cubicBezTo>
                    <a:cubicBezTo>
                      <a:pt x="23881" y="1992260"/>
                      <a:pt x="23881" y="1996943"/>
                      <a:pt x="23520" y="1994061"/>
                    </a:cubicBezTo>
                    <a:cubicBezTo>
                      <a:pt x="22800" y="2053128"/>
                      <a:pt x="24601" y="2022514"/>
                      <a:pt x="25321" y="2065373"/>
                    </a:cubicBezTo>
                    <a:cubicBezTo>
                      <a:pt x="24961" y="2068615"/>
                      <a:pt x="24601" y="2076538"/>
                      <a:pt x="24601" y="2086623"/>
                    </a:cubicBezTo>
                    <a:cubicBezTo>
                      <a:pt x="24601" y="2091665"/>
                      <a:pt x="24601" y="2097428"/>
                      <a:pt x="24601" y="2103551"/>
                    </a:cubicBezTo>
                    <a:cubicBezTo>
                      <a:pt x="24601" y="2106432"/>
                      <a:pt x="24601" y="2109673"/>
                      <a:pt x="24601" y="2112915"/>
                    </a:cubicBezTo>
                    <a:cubicBezTo>
                      <a:pt x="24601" y="2116156"/>
                      <a:pt x="24601" y="2119398"/>
                      <a:pt x="24601" y="2122639"/>
                    </a:cubicBezTo>
                    <a:cubicBezTo>
                      <a:pt x="24601" y="2129122"/>
                      <a:pt x="24601" y="2135965"/>
                      <a:pt x="24961" y="2142808"/>
                    </a:cubicBezTo>
                    <a:cubicBezTo>
                      <a:pt x="24961" y="2146050"/>
                      <a:pt x="24961" y="2149651"/>
                      <a:pt x="24961" y="2152893"/>
                    </a:cubicBezTo>
                    <a:cubicBezTo>
                      <a:pt x="24961" y="2156134"/>
                      <a:pt x="24961" y="2159736"/>
                      <a:pt x="25321" y="2162977"/>
                    </a:cubicBezTo>
                    <a:cubicBezTo>
                      <a:pt x="26402" y="2175943"/>
                      <a:pt x="27122" y="2188189"/>
                      <a:pt x="27482" y="2197913"/>
                    </a:cubicBezTo>
                    <a:cubicBezTo>
                      <a:pt x="27842" y="2202595"/>
                      <a:pt x="28563" y="2207277"/>
                      <a:pt x="29643" y="2211599"/>
                    </a:cubicBezTo>
                    <a:lnTo>
                      <a:pt x="31804" y="2225286"/>
                    </a:lnTo>
                    <a:lnTo>
                      <a:pt x="33965" y="2238972"/>
                    </a:lnTo>
                    <a:cubicBezTo>
                      <a:pt x="34686" y="2243654"/>
                      <a:pt x="35406" y="2247976"/>
                      <a:pt x="36486" y="2252658"/>
                    </a:cubicBezTo>
                    <a:cubicBezTo>
                      <a:pt x="34686" y="2245094"/>
                      <a:pt x="34686" y="2244734"/>
                      <a:pt x="35046" y="2248336"/>
                    </a:cubicBezTo>
                    <a:cubicBezTo>
                      <a:pt x="35406" y="2251938"/>
                      <a:pt x="36846" y="2259861"/>
                      <a:pt x="38287" y="2268865"/>
                    </a:cubicBezTo>
                    <a:cubicBezTo>
                      <a:pt x="39007" y="2273187"/>
                      <a:pt x="39728" y="2278229"/>
                      <a:pt x="40808" y="2282912"/>
                    </a:cubicBezTo>
                    <a:cubicBezTo>
                      <a:pt x="41529" y="2287594"/>
                      <a:pt x="42249" y="2292276"/>
                      <a:pt x="43329" y="2296598"/>
                    </a:cubicBezTo>
                    <a:cubicBezTo>
                      <a:pt x="45130" y="2304882"/>
                      <a:pt x="46571" y="2311725"/>
                      <a:pt x="46571" y="2313886"/>
                    </a:cubicBezTo>
                    <a:cubicBezTo>
                      <a:pt x="48012" y="2318568"/>
                      <a:pt x="49092" y="2323610"/>
                      <a:pt x="50172" y="2328292"/>
                    </a:cubicBezTo>
                    <a:lnTo>
                      <a:pt x="51973" y="2335135"/>
                    </a:lnTo>
                    <a:lnTo>
                      <a:pt x="54134" y="2341978"/>
                    </a:lnTo>
                    <a:cubicBezTo>
                      <a:pt x="57016" y="2351342"/>
                      <a:pt x="59897" y="2360707"/>
                      <a:pt x="63138" y="2370431"/>
                    </a:cubicBezTo>
                    <a:cubicBezTo>
                      <a:pt x="64579" y="2375473"/>
                      <a:pt x="66380" y="2380516"/>
                      <a:pt x="68541" y="2385918"/>
                    </a:cubicBezTo>
                    <a:cubicBezTo>
                      <a:pt x="70342" y="2391321"/>
                      <a:pt x="72503" y="2396723"/>
                      <a:pt x="74303" y="2402486"/>
                    </a:cubicBezTo>
                    <a:cubicBezTo>
                      <a:pt x="76464" y="2408248"/>
                      <a:pt x="78265" y="2414371"/>
                      <a:pt x="80786" y="2420854"/>
                    </a:cubicBezTo>
                    <a:cubicBezTo>
                      <a:pt x="83307" y="2427337"/>
                      <a:pt x="85829" y="2433820"/>
                      <a:pt x="88710" y="2441023"/>
                    </a:cubicBezTo>
                    <a:cubicBezTo>
                      <a:pt x="83668" y="2429498"/>
                      <a:pt x="88710" y="2442463"/>
                      <a:pt x="94472" y="2458671"/>
                    </a:cubicBezTo>
                    <a:cubicBezTo>
                      <a:pt x="101316" y="2474518"/>
                      <a:pt x="109239" y="2493247"/>
                      <a:pt x="108519" y="2493967"/>
                    </a:cubicBezTo>
                    <a:cubicBezTo>
                      <a:pt x="130489" y="2541148"/>
                      <a:pt x="153539" y="2577885"/>
                      <a:pt x="178030" y="2612460"/>
                    </a:cubicBezTo>
                    <a:cubicBezTo>
                      <a:pt x="184513" y="2621104"/>
                      <a:pt x="190636" y="2629388"/>
                      <a:pt x="197119" y="2638032"/>
                    </a:cubicBezTo>
                    <a:lnTo>
                      <a:pt x="201801" y="2644515"/>
                    </a:lnTo>
                    <a:cubicBezTo>
                      <a:pt x="203602" y="2646676"/>
                      <a:pt x="205042" y="2648837"/>
                      <a:pt x="206843" y="2650638"/>
                    </a:cubicBezTo>
                    <a:cubicBezTo>
                      <a:pt x="210085" y="2654959"/>
                      <a:pt x="213686" y="2658921"/>
                      <a:pt x="216928" y="2663243"/>
                    </a:cubicBezTo>
                    <a:cubicBezTo>
                      <a:pt x="220169" y="2667565"/>
                      <a:pt x="223771" y="2671887"/>
                      <a:pt x="227372" y="2676209"/>
                    </a:cubicBezTo>
                    <a:cubicBezTo>
                      <a:pt x="230974" y="2680531"/>
                      <a:pt x="234576" y="2684853"/>
                      <a:pt x="238537" y="2689175"/>
                    </a:cubicBezTo>
                    <a:cubicBezTo>
                      <a:pt x="242139" y="2693497"/>
                      <a:pt x="246101" y="2697819"/>
                      <a:pt x="249703" y="2702501"/>
                    </a:cubicBezTo>
                    <a:cubicBezTo>
                      <a:pt x="253664" y="2707183"/>
                      <a:pt x="257266" y="2711865"/>
                      <a:pt x="261588" y="2716187"/>
                    </a:cubicBezTo>
                    <a:cubicBezTo>
                      <a:pt x="260507" y="2715107"/>
                      <a:pt x="256185" y="2711505"/>
                      <a:pt x="254745" y="2710064"/>
                    </a:cubicBezTo>
                    <a:cubicBezTo>
                      <a:pt x="254024" y="2709344"/>
                      <a:pt x="254024" y="2710064"/>
                      <a:pt x="255105" y="2711505"/>
                    </a:cubicBezTo>
                    <a:cubicBezTo>
                      <a:pt x="256546" y="2713306"/>
                      <a:pt x="259067" y="2716187"/>
                      <a:pt x="264109" y="2721589"/>
                    </a:cubicBezTo>
                    <a:cubicBezTo>
                      <a:pt x="279956" y="2738157"/>
                      <a:pt x="308049" y="2765890"/>
                      <a:pt x="326777" y="2781737"/>
                    </a:cubicBezTo>
                    <a:lnTo>
                      <a:pt x="326057" y="2781737"/>
                    </a:lnTo>
                    <a:cubicBezTo>
                      <a:pt x="326417" y="2781737"/>
                      <a:pt x="326777" y="2781737"/>
                      <a:pt x="327137" y="2781737"/>
                    </a:cubicBezTo>
                    <a:cubicBezTo>
                      <a:pt x="336142" y="2789300"/>
                      <a:pt x="341904" y="2794342"/>
                      <a:pt x="342264" y="2793982"/>
                    </a:cubicBezTo>
                    <a:cubicBezTo>
                      <a:pt x="344425" y="2795783"/>
                      <a:pt x="346226" y="2797224"/>
                      <a:pt x="348027" y="2798664"/>
                    </a:cubicBezTo>
                    <a:cubicBezTo>
                      <a:pt x="349828" y="2800105"/>
                      <a:pt x="351989" y="2801546"/>
                      <a:pt x="353789" y="2802986"/>
                    </a:cubicBezTo>
                    <a:cubicBezTo>
                      <a:pt x="357751" y="2805868"/>
                      <a:pt x="361353" y="2808389"/>
                      <a:pt x="364955" y="2811270"/>
                    </a:cubicBezTo>
                    <a:cubicBezTo>
                      <a:pt x="368556" y="2813791"/>
                      <a:pt x="372518" y="2816672"/>
                      <a:pt x="376120" y="2819554"/>
                    </a:cubicBezTo>
                    <a:cubicBezTo>
                      <a:pt x="380081" y="2822435"/>
                      <a:pt x="383683" y="2825316"/>
                      <a:pt x="388365" y="2827837"/>
                    </a:cubicBezTo>
                    <a:cubicBezTo>
                      <a:pt x="397009" y="2833600"/>
                      <a:pt x="406733" y="2840083"/>
                      <a:pt x="418259" y="2848007"/>
                    </a:cubicBezTo>
                    <a:cubicBezTo>
                      <a:pt x="424381" y="2851608"/>
                      <a:pt x="430864" y="2855570"/>
                      <a:pt x="438068" y="2860252"/>
                    </a:cubicBezTo>
                    <a:cubicBezTo>
                      <a:pt x="441669" y="2862413"/>
                      <a:pt x="445271" y="2864934"/>
                      <a:pt x="449233" y="2867095"/>
                    </a:cubicBezTo>
                    <a:cubicBezTo>
                      <a:pt x="451033" y="2868176"/>
                      <a:pt x="453194" y="2869616"/>
                      <a:pt x="455355" y="2870697"/>
                    </a:cubicBezTo>
                    <a:cubicBezTo>
                      <a:pt x="457516" y="2871777"/>
                      <a:pt x="459677" y="2873218"/>
                      <a:pt x="461838" y="2874298"/>
                    </a:cubicBezTo>
                    <a:cubicBezTo>
                      <a:pt x="459677" y="2872498"/>
                      <a:pt x="444190" y="2862053"/>
                      <a:pt x="425822" y="2850167"/>
                    </a:cubicBezTo>
                    <a:cubicBezTo>
                      <a:pt x="423661" y="2848727"/>
                      <a:pt x="421140" y="2847286"/>
                      <a:pt x="418979" y="2845845"/>
                    </a:cubicBezTo>
                    <a:cubicBezTo>
                      <a:pt x="416818" y="2844405"/>
                      <a:pt x="414297" y="2842604"/>
                      <a:pt x="412136" y="2841163"/>
                    </a:cubicBezTo>
                    <a:cubicBezTo>
                      <a:pt x="407454" y="2837922"/>
                      <a:pt x="403132" y="2834681"/>
                      <a:pt x="398450" y="2831799"/>
                    </a:cubicBezTo>
                    <a:cubicBezTo>
                      <a:pt x="394128" y="2828918"/>
                      <a:pt x="389806" y="2825676"/>
                      <a:pt x="385844" y="2823155"/>
                    </a:cubicBezTo>
                    <a:cubicBezTo>
                      <a:pt x="381882" y="2820274"/>
                      <a:pt x="378641" y="2817753"/>
                      <a:pt x="375759" y="2815592"/>
                    </a:cubicBezTo>
                    <a:lnTo>
                      <a:pt x="354510" y="2801185"/>
                    </a:lnTo>
                    <a:cubicBezTo>
                      <a:pt x="349828" y="2796863"/>
                      <a:pt x="344425" y="2791461"/>
                      <a:pt x="338302" y="2786059"/>
                    </a:cubicBezTo>
                    <a:cubicBezTo>
                      <a:pt x="332180" y="2780656"/>
                      <a:pt x="325337" y="2774894"/>
                      <a:pt x="318494" y="2769131"/>
                    </a:cubicBezTo>
                    <a:cubicBezTo>
                      <a:pt x="305528" y="2757246"/>
                      <a:pt x="292922" y="2746081"/>
                      <a:pt x="286439" y="2739237"/>
                    </a:cubicBezTo>
                    <a:cubicBezTo>
                      <a:pt x="305168" y="2755085"/>
                      <a:pt x="339383" y="2787859"/>
                      <a:pt x="381162" y="2818473"/>
                    </a:cubicBezTo>
                    <a:cubicBezTo>
                      <a:pt x="386204" y="2822435"/>
                      <a:pt x="391607" y="2826037"/>
                      <a:pt x="397009" y="2829998"/>
                    </a:cubicBezTo>
                    <a:cubicBezTo>
                      <a:pt x="402411" y="2833600"/>
                      <a:pt x="407814" y="2837562"/>
                      <a:pt x="413216" y="2841163"/>
                    </a:cubicBezTo>
                    <a:cubicBezTo>
                      <a:pt x="416098" y="2842964"/>
                      <a:pt x="418619" y="2845125"/>
                      <a:pt x="421500" y="2846926"/>
                    </a:cubicBezTo>
                    <a:cubicBezTo>
                      <a:pt x="424381" y="2848727"/>
                      <a:pt x="426902" y="2850528"/>
                      <a:pt x="429784" y="2852329"/>
                    </a:cubicBezTo>
                    <a:cubicBezTo>
                      <a:pt x="435186" y="2855930"/>
                      <a:pt x="440949" y="2859172"/>
                      <a:pt x="446351" y="2862773"/>
                    </a:cubicBezTo>
                    <a:cubicBezTo>
                      <a:pt x="457156" y="2869976"/>
                      <a:pt x="468321" y="2875739"/>
                      <a:pt x="478766" y="2881502"/>
                    </a:cubicBezTo>
                    <a:cubicBezTo>
                      <a:pt x="484168" y="2884383"/>
                      <a:pt x="489211" y="2887264"/>
                      <a:pt x="493893" y="2890146"/>
                    </a:cubicBezTo>
                    <a:cubicBezTo>
                      <a:pt x="498935" y="2892667"/>
                      <a:pt x="503977" y="2895188"/>
                      <a:pt x="508659" y="2897349"/>
                    </a:cubicBezTo>
                    <a:cubicBezTo>
                      <a:pt x="486329" y="2884743"/>
                      <a:pt x="451394" y="2863854"/>
                      <a:pt x="413576" y="2837202"/>
                    </a:cubicBezTo>
                    <a:cubicBezTo>
                      <a:pt x="404212" y="2830359"/>
                      <a:pt x="394488" y="2823516"/>
                      <a:pt x="384763" y="2816312"/>
                    </a:cubicBezTo>
                    <a:cubicBezTo>
                      <a:pt x="375399" y="2808749"/>
                      <a:pt x="365675" y="2801185"/>
                      <a:pt x="355950" y="2793262"/>
                    </a:cubicBezTo>
                    <a:cubicBezTo>
                      <a:pt x="346586" y="2784978"/>
                      <a:pt x="337222" y="2777055"/>
                      <a:pt x="327858" y="2768771"/>
                    </a:cubicBezTo>
                    <a:cubicBezTo>
                      <a:pt x="323176" y="2764809"/>
                      <a:pt x="318854" y="2760487"/>
                      <a:pt x="314172" y="2756165"/>
                    </a:cubicBezTo>
                    <a:cubicBezTo>
                      <a:pt x="309850" y="2751843"/>
                      <a:pt x="305168" y="2747881"/>
                      <a:pt x="300846" y="2743559"/>
                    </a:cubicBezTo>
                    <a:lnTo>
                      <a:pt x="315972" y="2758686"/>
                    </a:lnTo>
                    <a:cubicBezTo>
                      <a:pt x="318494" y="2761207"/>
                      <a:pt x="321015" y="2763728"/>
                      <a:pt x="323536" y="2766250"/>
                    </a:cubicBezTo>
                    <a:lnTo>
                      <a:pt x="331459" y="2773453"/>
                    </a:lnTo>
                    <a:cubicBezTo>
                      <a:pt x="328218" y="2770572"/>
                      <a:pt x="324976" y="2768050"/>
                      <a:pt x="321735" y="2765169"/>
                    </a:cubicBezTo>
                    <a:lnTo>
                      <a:pt x="312371" y="2756525"/>
                    </a:lnTo>
                    <a:lnTo>
                      <a:pt x="294003" y="2738877"/>
                    </a:lnTo>
                    <a:lnTo>
                      <a:pt x="311290" y="2756525"/>
                    </a:lnTo>
                    <a:lnTo>
                      <a:pt x="319934" y="2765529"/>
                    </a:lnTo>
                    <a:cubicBezTo>
                      <a:pt x="322816" y="2768411"/>
                      <a:pt x="326057" y="2771292"/>
                      <a:pt x="328938" y="2774173"/>
                    </a:cubicBezTo>
                    <a:cubicBezTo>
                      <a:pt x="326777" y="2772012"/>
                      <a:pt x="324256" y="2770211"/>
                      <a:pt x="322095" y="2768411"/>
                    </a:cubicBezTo>
                    <a:cubicBezTo>
                      <a:pt x="319934" y="2766610"/>
                      <a:pt x="317773" y="2764449"/>
                      <a:pt x="315612" y="2762288"/>
                    </a:cubicBezTo>
                    <a:cubicBezTo>
                      <a:pt x="311290" y="2758326"/>
                      <a:pt x="307329" y="2754364"/>
                      <a:pt x="303007" y="2750402"/>
                    </a:cubicBezTo>
                    <a:cubicBezTo>
                      <a:pt x="299045" y="2746441"/>
                      <a:pt x="294723" y="2742479"/>
                      <a:pt x="290761" y="2738877"/>
                    </a:cubicBezTo>
                    <a:cubicBezTo>
                      <a:pt x="286799" y="2734915"/>
                      <a:pt x="283198" y="2730954"/>
                      <a:pt x="279236" y="2726992"/>
                    </a:cubicBezTo>
                    <a:cubicBezTo>
                      <a:pt x="275274" y="2723030"/>
                      <a:pt x="271672" y="2719068"/>
                      <a:pt x="268071" y="2715107"/>
                    </a:cubicBezTo>
                    <a:cubicBezTo>
                      <a:pt x="264469" y="2711145"/>
                      <a:pt x="260507" y="2707543"/>
                      <a:pt x="256906" y="2703221"/>
                    </a:cubicBezTo>
                    <a:cubicBezTo>
                      <a:pt x="249703" y="2694938"/>
                      <a:pt x="242859" y="2687014"/>
                      <a:pt x="235656" y="2678730"/>
                    </a:cubicBezTo>
                    <a:cubicBezTo>
                      <a:pt x="243940" y="2688455"/>
                      <a:pt x="251143" y="2696738"/>
                      <a:pt x="256546" y="2703221"/>
                    </a:cubicBezTo>
                    <a:cubicBezTo>
                      <a:pt x="257986" y="2705022"/>
                      <a:pt x="259067" y="2706463"/>
                      <a:pt x="260507" y="2707903"/>
                    </a:cubicBezTo>
                    <a:cubicBezTo>
                      <a:pt x="261588" y="2709344"/>
                      <a:pt x="263029" y="2710424"/>
                      <a:pt x="263749" y="2711865"/>
                    </a:cubicBezTo>
                    <a:cubicBezTo>
                      <a:pt x="265910" y="2714386"/>
                      <a:pt x="267350" y="2716187"/>
                      <a:pt x="268791" y="2717628"/>
                    </a:cubicBezTo>
                    <a:cubicBezTo>
                      <a:pt x="273833" y="2723751"/>
                      <a:pt x="271672" y="2722310"/>
                      <a:pt x="261948" y="2711865"/>
                    </a:cubicBezTo>
                    <a:cubicBezTo>
                      <a:pt x="252584" y="2701060"/>
                      <a:pt x="245741" y="2692776"/>
                      <a:pt x="239978" y="2685933"/>
                    </a:cubicBezTo>
                    <a:cubicBezTo>
                      <a:pt x="237097" y="2682692"/>
                      <a:pt x="234216" y="2679451"/>
                      <a:pt x="232055" y="2676929"/>
                    </a:cubicBezTo>
                    <a:cubicBezTo>
                      <a:pt x="229533" y="2674048"/>
                      <a:pt x="227372" y="2671527"/>
                      <a:pt x="225572" y="2669006"/>
                    </a:cubicBezTo>
                    <a:cubicBezTo>
                      <a:pt x="221250" y="2663963"/>
                      <a:pt x="217288" y="2659281"/>
                      <a:pt x="212606" y="2653879"/>
                    </a:cubicBezTo>
                    <a:cubicBezTo>
                      <a:pt x="210445" y="2650998"/>
                      <a:pt x="207924" y="2648116"/>
                      <a:pt x="205042" y="2644875"/>
                    </a:cubicBezTo>
                    <a:cubicBezTo>
                      <a:pt x="202521" y="2641273"/>
                      <a:pt x="199640" y="2637312"/>
                      <a:pt x="196398" y="2632990"/>
                    </a:cubicBezTo>
                    <a:cubicBezTo>
                      <a:pt x="198199" y="2635511"/>
                      <a:pt x="200000" y="2638032"/>
                      <a:pt x="201801" y="2640553"/>
                    </a:cubicBezTo>
                    <a:cubicBezTo>
                      <a:pt x="203602" y="2643074"/>
                      <a:pt x="205403" y="2645595"/>
                      <a:pt x="207203" y="2648116"/>
                    </a:cubicBezTo>
                    <a:cubicBezTo>
                      <a:pt x="210805" y="2652798"/>
                      <a:pt x="214407" y="2657481"/>
                      <a:pt x="216928" y="2660722"/>
                    </a:cubicBezTo>
                    <a:cubicBezTo>
                      <a:pt x="221970" y="2667565"/>
                      <a:pt x="223411" y="2669726"/>
                      <a:pt x="216928" y="2662163"/>
                    </a:cubicBezTo>
                    <a:cubicBezTo>
                      <a:pt x="190996" y="2627587"/>
                      <a:pt x="176590" y="2604537"/>
                      <a:pt x="162543" y="2582207"/>
                    </a:cubicBezTo>
                    <a:lnTo>
                      <a:pt x="157141" y="2573923"/>
                    </a:lnTo>
                    <a:cubicBezTo>
                      <a:pt x="155700" y="2571042"/>
                      <a:pt x="153899" y="2568160"/>
                      <a:pt x="152098" y="2565279"/>
                    </a:cubicBezTo>
                    <a:cubicBezTo>
                      <a:pt x="148857" y="2559516"/>
                      <a:pt x="145616" y="2553394"/>
                      <a:pt x="142014" y="2547271"/>
                    </a:cubicBezTo>
                    <a:cubicBezTo>
                      <a:pt x="140213" y="2544029"/>
                      <a:pt x="138412" y="2540788"/>
                      <a:pt x="136611" y="2537546"/>
                    </a:cubicBezTo>
                    <a:cubicBezTo>
                      <a:pt x="134811" y="2534305"/>
                      <a:pt x="133010" y="2530343"/>
                      <a:pt x="131209" y="2526742"/>
                    </a:cubicBezTo>
                    <a:cubicBezTo>
                      <a:pt x="127607" y="2519178"/>
                      <a:pt x="123646" y="2511255"/>
                      <a:pt x="119684" y="2502611"/>
                    </a:cubicBezTo>
                    <a:cubicBezTo>
                      <a:pt x="119684" y="2503691"/>
                      <a:pt x="119684" y="2503331"/>
                      <a:pt x="118243" y="2501890"/>
                    </a:cubicBezTo>
                    <a:cubicBezTo>
                      <a:pt x="117163" y="2500089"/>
                      <a:pt x="115362" y="2497208"/>
                      <a:pt x="113561" y="2493247"/>
                    </a:cubicBezTo>
                    <a:cubicBezTo>
                      <a:pt x="109599" y="2485323"/>
                      <a:pt x="104557" y="2473438"/>
                      <a:pt x="98794" y="2461192"/>
                    </a:cubicBezTo>
                    <a:cubicBezTo>
                      <a:pt x="93752" y="2448586"/>
                      <a:pt x="88350" y="2435621"/>
                      <a:pt x="84028" y="2424816"/>
                    </a:cubicBezTo>
                    <a:cubicBezTo>
                      <a:pt x="81867" y="2419413"/>
                      <a:pt x="80066" y="2414731"/>
                      <a:pt x="78625" y="2410769"/>
                    </a:cubicBezTo>
                    <a:cubicBezTo>
                      <a:pt x="77185" y="2407168"/>
                      <a:pt x="76104" y="2404286"/>
                      <a:pt x="75384" y="2402846"/>
                    </a:cubicBezTo>
                    <a:lnTo>
                      <a:pt x="81146" y="2420134"/>
                    </a:lnTo>
                    <a:lnTo>
                      <a:pt x="87629" y="2437061"/>
                    </a:lnTo>
                    <a:lnTo>
                      <a:pt x="80066" y="2419413"/>
                    </a:lnTo>
                    <a:lnTo>
                      <a:pt x="73583" y="2401405"/>
                    </a:lnTo>
                    <a:lnTo>
                      <a:pt x="67100" y="2383397"/>
                    </a:lnTo>
                    <a:cubicBezTo>
                      <a:pt x="66020" y="2380516"/>
                      <a:pt x="64939" y="2377274"/>
                      <a:pt x="64219" y="2374393"/>
                    </a:cubicBezTo>
                    <a:lnTo>
                      <a:pt x="61338" y="2365029"/>
                    </a:lnTo>
                    <a:cubicBezTo>
                      <a:pt x="52694" y="2330453"/>
                      <a:pt x="57736" y="2345580"/>
                      <a:pt x="61338" y="2356024"/>
                    </a:cubicBezTo>
                    <a:cubicBezTo>
                      <a:pt x="63138" y="2361427"/>
                      <a:pt x="64579" y="2365389"/>
                      <a:pt x="63859" y="2361787"/>
                    </a:cubicBezTo>
                    <a:cubicBezTo>
                      <a:pt x="63499" y="2359986"/>
                      <a:pt x="62418" y="2356024"/>
                      <a:pt x="60977" y="2349542"/>
                    </a:cubicBezTo>
                    <a:cubicBezTo>
                      <a:pt x="60257" y="2346300"/>
                      <a:pt x="59177" y="2342338"/>
                      <a:pt x="57736" y="2337296"/>
                    </a:cubicBezTo>
                    <a:cubicBezTo>
                      <a:pt x="56655" y="2332614"/>
                      <a:pt x="55575" y="2326851"/>
                      <a:pt x="54134" y="2320008"/>
                    </a:cubicBezTo>
                    <a:cubicBezTo>
                      <a:pt x="52694" y="2313886"/>
                      <a:pt x="51253" y="2308123"/>
                      <a:pt x="50172" y="2303081"/>
                    </a:cubicBezTo>
                    <a:cubicBezTo>
                      <a:pt x="49092" y="2297678"/>
                      <a:pt x="47651" y="2292636"/>
                      <a:pt x="46931" y="2287954"/>
                    </a:cubicBezTo>
                    <a:cubicBezTo>
                      <a:pt x="45130" y="2278590"/>
                      <a:pt x="43690" y="2270306"/>
                      <a:pt x="42249" y="2263103"/>
                    </a:cubicBezTo>
                    <a:cubicBezTo>
                      <a:pt x="39007" y="2248336"/>
                      <a:pt x="37567" y="2237171"/>
                      <a:pt x="35766" y="2226366"/>
                    </a:cubicBezTo>
                    <a:cubicBezTo>
                      <a:pt x="33965" y="2215561"/>
                      <a:pt x="32164" y="2205837"/>
                      <a:pt x="31084" y="2193231"/>
                    </a:cubicBezTo>
                    <a:cubicBezTo>
                      <a:pt x="30364" y="2187108"/>
                      <a:pt x="30003" y="2180265"/>
                      <a:pt x="29283" y="2172702"/>
                    </a:cubicBezTo>
                    <a:cubicBezTo>
                      <a:pt x="29283" y="2168740"/>
                      <a:pt x="28563" y="2164778"/>
                      <a:pt x="28203" y="2160456"/>
                    </a:cubicBezTo>
                    <a:cubicBezTo>
                      <a:pt x="28203" y="2156134"/>
                      <a:pt x="28203" y="2151452"/>
                      <a:pt x="27842" y="2146770"/>
                    </a:cubicBezTo>
                    <a:cubicBezTo>
                      <a:pt x="27842" y="2150012"/>
                      <a:pt x="28563" y="2153613"/>
                      <a:pt x="28923" y="2157935"/>
                    </a:cubicBezTo>
                    <a:cubicBezTo>
                      <a:pt x="28923" y="2162257"/>
                      <a:pt x="30003" y="2166939"/>
                      <a:pt x="30364" y="2172342"/>
                    </a:cubicBezTo>
                    <a:cubicBezTo>
                      <a:pt x="31444" y="2182786"/>
                      <a:pt x="32525" y="2195032"/>
                      <a:pt x="34325" y="2207998"/>
                    </a:cubicBezTo>
                    <a:cubicBezTo>
                      <a:pt x="36126" y="2221324"/>
                      <a:pt x="38287" y="2235370"/>
                      <a:pt x="40448" y="2250497"/>
                    </a:cubicBezTo>
                    <a:cubicBezTo>
                      <a:pt x="43329" y="2265264"/>
                      <a:pt x="45851" y="2280751"/>
                      <a:pt x="49092" y="2296238"/>
                    </a:cubicBezTo>
                    <a:cubicBezTo>
                      <a:pt x="46931" y="2283632"/>
                      <a:pt x="45130" y="2271026"/>
                      <a:pt x="42969" y="2258421"/>
                    </a:cubicBezTo>
                    <a:cubicBezTo>
                      <a:pt x="44050" y="2263463"/>
                      <a:pt x="45851" y="2272467"/>
                      <a:pt x="48012" y="2283992"/>
                    </a:cubicBezTo>
                    <a:cubicBezTo>
                      <a:pt x="48732" y="2286873"/>
                      <a:pt x="49092" y="2289755"/>
                      <a:pt x="49812" y="2292996"/>
                    </a:cubicBezTo>
                    <a:cubicBezTo>
                      <a:pt x="50533" y="2296238"/>
                      <a:pt x="51253" y="2299479"/>
                      <a:pt x="51973" y="2302720"/>
                    </a:cubicBezTo>
                    <a:cubicBezTo>
                      <a:pt x="53414" y="2309564"/>
                      <a:pt x="55215" y="2316407"/>
                      <a:pt x="57016" y="2323610"/>
                    </a:cubicBezTo>
                    <a:cubicBezTo>
                      <a:pt x="63859" y="2352423"/>
                      <a:pt x="73583" y="2383757"/>
                      <a:pt x="80786" y="2404286"/>
                    </a:cubicBezTo>
                    <a:cubicBezTo>
                      <a:pt x="68181" y="2370431"/>
                      <a:pt x="70702" y="2378715"/>
                      <a:pt x="77545" y="2398884"/>
                    </a:cubicBezTo>
                    <a:cubicBezTo>
                      <a:pt x="79346" y="2403926"/>
                      <a:pt x="81146" y="2409689"/>
                      <a:pt x="83307" y="2416172"/>
                    </a:cubicBezTo>
                    <a:cubicBezTo>
                      <a:pt x="85468" y="2422294"/>
                      <a:pt x="87990" y="2428777"/>
                      <a:pt x="90511" y="2434900"/>
                    </a:cubicBezTo>
                    <a:cubicBezTo>
                      <a:pt x="95553" y="2447506"/>
                      <a:pt x="99515" y="2459391"/>
                      <a:pt x="102756" y="2466955"/>
                    </a:cubicBezTo>
                    <a:cubicBezTo>
                      <a:pt x="104917" y="2469476"/>
                      <a:pt x="100955" y="2460112"/>
                      <a:pt x="99875" y="2456150"/>
                    </a:cubicBezTo>
                    <a:cubicBezTo>
                      <a:pt x="99155" y="2454349"/>
                      <a:pt x="99155" y="2453629"/>
                      <a:pt x="100595" y="2456870"/>
                    </a:cubicBezTo>
                    <a:cubicBezTo>
                      <a:pt x="102036" y="2460112"/>
                      <a:pt x="105277" y="2466594"/>
                      <a:pt x="111400" y="2478840"/>
                    </a:cubicBezTo>
                    <a:cubicBezTo>
                      <a:pt x="100595" y="2455790"/>
                      <a:pt x="95553" y="2441743"/>
                      <a:pt x="89430" y="2426616"/>
                    </a:cubicBezTo>
                    <a:cubicBezTo>
                      <a:pt x="86189" y="2419053"/>
                      <a:pt x="83668" y="2410769"/>
                      <a:pt x="80426" y="2400685"/>
                    </a:cubicBezTo>
                    <a:cubicBezTo>
                      <a:pt x="77185" y="2390600"/>
                      <a:pt x="72863" y="2378715"/>
                      <a:pt x="68901" y="2362868"/>
                    </a:cubicBezTo>
                    <a:cubicBezTo>
                      <a:pt x="69981" y="2367190"/>
                      <a:pt x="71062" y="2371151"/>
                      <a:pt x="72503" y="2375113"/>
                    </a:cubicBezTo>
                    <a:cubicBezTo>
                      <a:pt x="73583" y="2379075"/>
                      <a:pt x="75024" y="2382677"/>
                      <a:pt x="76104" y="2386278"/>
                    </a:cubicBezTo>
                    <a:cubicBezTo>
                      <a:pt x="78625" y="2393481"/>
                      <a:pt x="80786" y="2400325"/>
                      <a:pt x="82947" y="2406447"/>
                    </a:cubicBezTo>
                    <a:cubicBezTo>
                      <a:pt x="86909" y="2419053"/>
                      <a:pt x="91951" y="2429498"/>
                      <a:pt x="95553" y="2438862"/>
                    </a:cubicBezTo>
                    <a:cubicBezTo>
                      <a:pt x="103116" y="2457590"/>
                      <a:pt x="110320" y="2470916"/>
                      <a:pt x="117163" y="2484242"/>
                    </a:cubicBezTo>
                    <a:cubicBezTo>
                      <a:pt x="118964" y="2487484"/>
                      <a:pt x="120404" y="2490725"/>
                      <a:pt x="122205" y="2493967"/>
                    </a:cubicBezTo>
                    <a:cubicBezTo>
                      <a:pt x="124006" y="2497208"/>
                      <a:pt x="125807" y="2500450"/>
                      <a:pt x="127607" y="2503691"/>
                    </a:cubicBezTo>
                    <a:cubicBezTo>
                      <a:pt x="131209" y="2510174"/>
                      <a:pt x="135171" y="2517377"/>
                      <a:pt x="139493" y="2525301"/>
                    </a:cubicBezTo>
                    <a:cubicBezTo>
                      <a:pt x="143455" y="2533224"/>
                      <a:pt x="148857" y="2541868"/>
                      <a:pt x="154620" y="2551593"/>
                    </a:cubicBezTo>
                    <a:cubicBezTo>
                      <a:pt x="157501" y="2556635"/>
                      <a:pt x="160742" y="2562037"/>
                      <a:pt x="163984" y="2567800"/>
                    </a:cubicBezTo>
                    <a:cubicBezTo>
                      <a:pt x="167225" y="2573563"/>
                      <a:pt x="171187" y="2579325"/>
                      <a:pt x="175149" y="2585808"/>
                    </a:cubicBezTo>
                    <a:cubicBezTo>
                      <a:pt x="144175" y="2538987"/>
                      <a:pt x="183433" y="2603816"/>
                      <a:pt x="186674" y="2609579"/>
                    </a:cubicBezTo>
                    <a:cubicBezTo>
                      <a:pt x="201801" y="2631189"/>
                      <a:pt x="234576" y="2674048"/>
                      <a:pt x="250063" y="2689895"/>
                    </a:cubicBezTo>
                    <a:lnTo>
                      <a:pt x="238898" y="2673328"/>
                    </a:lnTo>
                    <a:cubicBezTo>
                      <a:pt x="244660" y="2679811"/>
                      <a:pt x="250063" y="2685933"/>
                      <a:pt x="255105" y="2691696"/>
                    </a:cubicBezTo>
                    <a:cubicBezTo>
                      <a:pt x="257626" y="2694577"/>
                      <a:pt x="259787" y="2697459"/>
                      <a:pt x="262308" y="2699980"/>
                    </a:cubicBezTo>
                    <a:cubicBezTo>
                      <a:pt x="263389" y="2701420"/>
                      <a:pt x="264469" y="2702861"/>
                      <a:pt x="265550" y="2703942"/>
                    </a:cubicBezTo>
                    <a:cubicBezTo>
                      <a:pt x="266630" y="2705382"/>
                      <a:pt x="267711" y="2706463"/>
                      <a:pt x="269151" y="2707903"/>
                    </a:cubicBezTo>
                    <a:cubicBezTo>
                      <a:pt x="278155" y="2717988"/>
                      <a:pt x="286439" y="2726992"/>
                      <a:pt x="295083" y="2736716"/>
                    </a:cubicBezTo>
                    <a:cubicBezTo>
                      <a:pt x="304087" y="2745720"/>
                      <a:pt x="313091" y="2755085"/>
                      <a:pt x="323896" y="2765529"/>
                    </a:cubicBezTo>
                    <a:cubicBezTo>
                      <a:pt x="329659" y="2770572"/>
                      <a:pt x="335421" y="2775614"/>
                      <a:pt x="342264" y="2781377"/>
                    </a:cubicBezTo>
                    <a:cubicBezTo>
                      <a:pt x="348747" y="2786779"/>
                      <a:pt x="355950" y="2793262"/>
                      <a:pt x="364234" y="2799024"/>
                    </a:cubicBezTo>
                    <a:cubicBezTo>
                      <a:pt x="372878" y="2805147"/>
                      <a:pt x="309489" y="2751843"/>
                      <a:pt x="321375" y="2761207"/>
                    </a:cubicBezTo>
                    <a:cubicBezTo>
                      <a:pt x="322816" y="2762288"/>
                      <a:pt x="323896" y="2763728"/>
                      <a:pt x="325337" y="2764809"/>
                    </a:cubicBezTo>
                    <a:cubicBezTo>
                      <a:pt x="326777" y="2765890"/>
                      <a:pt x="327858" y="2766970"/>
                      <a:pt x="329298" y="2768050"/>
                    </a:cubicBezTo>
                    <a:cubicBezTo>
                      <a:pt x="331820" y="2770211"/>
                      <a:pt x="334341" y="2772372"/>
                      <a:pt x="336862" y="2774533"/>
                    </a:cubicBezTo>
                    <a:cubicBezTo>
                      <a:pt x="341904" y="2778855"/>
                      <a:pt x="346586" y="2782817"/>
                      <a:pt x="350908" y="2786779"/>
                    </a:cubicBezTo>
                    <a:cubicBezTo>
                      <a:pt x="353069" y="2788580"/>
                      <a:pt x="355590" y="2790741"/>
                      <a:pt x="357751" y="2792541"/>
                    </a:cubicBezTo>
                    <a:cubicBezTo>
                      <a:pt x="359912" y="2794342"/>
                      <a:pt x="362433" y="2796143"/>
                      <a:pt x="364594" y="2797944"/>
                    </a:cubicBezTo>
                    <a:cubicBezTo>
                      <a:pt x="368916" y="2801546"/>
                      <a:pt x="373238" y="2804787"/>
                      <a:pt x="377200" y="2808028"/>
                    </a:cubicBezTo>
                    <a:cubicBezTo>
                      <a:pt x="381162" y="2811270"/>
                      <a:pt x="385124" y="2814512"/>
                      <a:pt x="389085" y="2817753"/>
                    </a:cubicBezTo>
                    <a:cubicBezTo>
                      <a:pt x="393047" y="2820994"/>
                      <a:pt x="397009" y="2823516"/>
                      <a:pt x="400971" y="2826397"/>
                    </a:cubicBezTo>
                    <a:cubicBezTo>
                      <a:pt x="408534" y="2832159"/>
                      <a:pt x="416098" y="2837562"/>
                      <a:pt x="423301" y="2843325"/>
                    </a:cubicBezTo>
                    <a:cubicBezTo>
                      <a:pt x="430864" y="2848367"/>
                      <a:pt x="438428" y="2853769"/>
                      <a:pt x="445991" y="2858811"/>
                    </a:cubicBezTo>
                    <a:cubicBezTo>
                      <a:pt x="449953" y="2861333"/>
                      <a:pt x="453554" y="2864214"/>
                      <a:pt x="457516" y="2866735"/>
                    </a:cubicBezTo>
                    <a:cubicBezTo>
                      <a:pt x="461478" y="2869256"/>
                      <a:pt x="465440" y="2871777"/>
                      <a:pt x="469762" y="2874298"/>
                    </a:cubicBezTo>
                    <a:cubicBezTo>
                      <a:pt x="478046" y="2879341"/>
                      <a:pt x="486689" y="2884743"/>
                      <a:pt x="496054" y="2890506"/>
                    </a:cubicBezTo>
                    <a:cubicBezTo>
                      <a:pt x="505778" y="2895548"/>
                      <a:pt x="515863" y="2901311"/>
                      <a:pt x="526668" y="2907073"/>
                    </a:cubicBezTo>
                    <a:cubicBezTo>
                      <a:pt x="529189" y="2908154"/>
                      <a:pt x="530629" y="2908154"/>
                      <a:pt x="535311" y="2909594"/>
                    </a:cubicBezTo>
                    <a:cubicBezTo>
                      <a:pt x="539994" y="2911035"/>
                      <a:pt x="547917" y="2913916"/>
                      <a:pt x="564124" y="2920399"/>
                    </a:cubicBezTo>
                    <a:cubicBezTo>
                      <a:pt x="553680" y="2917158"/>
                      <a:pt x="576730" y="2928683"/>
                      <a:pt x="540714" y="2913196"/>
                    </a:cubicBezTo>
                    <a:cubicBezTo>
                      <a:pt x="555841" y="2920399"/>
                      <a:pt x="572408" y="2928323"/>
                      <a:pt x="588976" y="2934085"/>
                    </a:cubicBezTo>
                    <a:cubicBezTo>
                      <a:pt x="597259" y="2937327"/>
                      <a:pt x="605543" y="2940208"/>
                      <a:pt x="613467" y="2943089"/>
                    </a:cubicBezTo>
                    <a:cubicBezTo>
                      <a:pt x="621390" y="2945611"/>
                      <a:pt x="628954" y="2948132"/>
                      <a:pt x="636157" y="2950293"/>
                    </a:cubicBezTo>
                    <a:cubicBezTo>
                      <a:pt x="603382" y="2938768"/>
                      <a:pt x="610225" y="2940568"/>
                      <a:pt x="626793" y="2945611"/>
                    </a:cubicBezTo>
                    <a:cubicBezTo>
                      <a:pt x="635076" y="2948132"/>
                      <a:pt x="645881" y="2951373"/>
                      <a:pt x="655246" y="2954255"/>
                    </a:cubicBezTo>
                    <a:cubicBezTo>
                      <a:pt x="664970" y="2956776"/>
                      <a:pt x="672893" y="2958937"/>
                      <a:pt x="676135" y="2959297"/>
                    </a:cubicBezTo>
                    <a:cubicBezTo>
                      <a:pt x="693423" y="2964339"/>
                      <a:pt x="690542" y="2963979"/>
                      <a:pt x="680817" y="2961458"/>
                    </a:cubicBezTo>
                    <a:cubicBezTo>
                      <a:pt x="676135" y="2960377"/>
                      <a:pt x="669292" y="2958577"/>
                      <a:pt x="662449" y="2956776"/>
                    </a:cubicBezTo>
                    <a:cubicBezTo>
                      <a:pt x="659207" y="2955695"/>
                      <a:pt x="655606" y="2954975"/>
                      <a:pt x="652364" y="2954255"/>
                    </a:cubicBezTo>
                    <a:cubicBezTo>
                      <a:pt x="649123" y="2953174"/>
                      <a:pt x="646241" y="2952454"/>
                      <a:pt x="643720" y="2951373"/>
                    </a:cubicBezTo>
                    <a:cubicBezTo>
                      <a:pt x="671093" y="2960737"/>
                      <a:pt x="703867" y="2971542"/>
                      <a:pt x="720435" y="2972623"/>
                    </a:cubicBezTo>
                    <a:cubicBezTo>
                      <a:pt x="720435" y="2972983"/>
                      <a:pt x="715753" y="2972623"/>
                      <a:pt x="707469" y="2970822"/>
                    </a:cubicBezTo>
                    <a:cubicBezTo>
                      <a:pt x="703507" y="2970102"/>
                      <a:pt x="698465" y="2969381"/>
                      <a:pt x="692702" y="2967941"/>
                    </a:cubicBezTo>
                    <a:cubicBezTo>
                      <a:pt x="687300" y="2966500"/>
                      <a:pt x="681177" y="2965059"/>
                      <a:pt x="674334" y="2963259"/>
                    </a:cubicBezTo>
                    <a:cubicBezTo>
                      <a:pt x="667851" y="2961458"/>
                      <a:pt x="660648" y="2959657"/>
                      <a:pt x="653445" y="2957856"/>
                    </a:cubicBezTo>
                    <a:cubicBezTo>
                      <a:pt x="646241" y="2955695"/>
                      <a:pt x="639038" y="2953534"/>
                      <a:pt x="631835" y="2951013"/>
                    </a:cubicBezTo>
                    <a:cubicBezTo>
                      <a:pt x="624632" y="2948852"/>
                      <a:pt x="617428" y="2946331"/>
                      <a:pt x="610225" y="2944170"/>
                    </a:cubicBezTo>
                    <a:cubicBezTo>
                      <a:pt x="603382" y="2941649"/>
                      <a:pt x="596539" y="2939128"/>
                      <a:pt x="590416" y="2936606"/>
                    </a:cubicBezTo>
                    <a:lnTo>
                      <a:pt x="607344" y="2943450"/>
                    </a:lnTo>
                    <a:cubicBezTo>
                      <a:pt x="610225" y="2944530"/>
                      <a:pt x="613107" y="2945611"/>
                      <a:pt x="615988" y="2946691"/>
                    </a:cubicBezTo>
                    <a:lnTo>
                      <a:pt x="624632" y="2949572"/>
                    </a:lnTo>
                    <a:cubicBezTo>
                      <a:pt x="618509" y="2947772"/>
                      <a:pt x="613827" y="2946331"/>
                      <a:pt x="609505" y="2944890"/>
                    </a:cubicBezTo>
                    <a:cubicBezTo>
                      <a:pt x="605183" y="2943450"/>
                      <a:pt x="601581" y="2941649"/>
                      <a:pt x="597259" y="2940208"/>
                    </a:cubicBezTo>
                    <a:cubicBezTo>
                      <a:pt x="593298" y="2938407"/>
                      <a:pt x="588615" y="2936967"/>
                      <a:pt x="583213" y="2934446"/>
                    </a:cubicBezTo>
                    <a:cubicBezTo>
                      <a:pt x="577811" y="2932284"/>
                      <a:pt x="570968" y="2929764"/>
                      <a:pt x="563044" y="2925802"/>
                    </a:cubicBezTo>
                    <a:cubicBezTo>
                      <a:pt x="570968" y="2929764"/>
                      <a:pt x="576730" y="2932284"/>
                      <a:pt x="581052" y="2934446"/>
                    </a:cubicBezTo>
                    <a:cubicBezTo>
                      <a:pt x="585014" y="2936246"/>
                      <a:pt x="587535" y="2937687"/>
                      <a:pt x="588615" y="2938407"/>
                    </a:cubicBezTo>
                    <a:cubicBezTo>
                      <a:pt x="590776" y="2939848"/>
                      <a:pt x="587895" y="2939488"/>
                      <a:pt x="583573" y="2938407"/>
                    </a:cubicBezTo>
                    <a:cubicBezTo>
                      <a:pt x="579251" y="2936606"/>
                      <a:pt x="586094" y="2939128"/>
                      <a:pt x="582133" y="2937327"/>
                    </a:cubicBezTo>
                    <a:cubicBezTo>
                      <a:pt x="568446" y="2931924"/>
                      <a:pt x="556921" y="2926162"/>
                      <a:pt x="549358" y="2923280"/>
                    </a:cubicBezTo>
                    <a:cubicBezTo>
                      <a:pt x="541794" y="2920039"/>
                      <a:pt x="537833" y="2918598"/>
                      <a:pt x="540714" y="2920399"/>
                    </a:cubicBezTo>
                    <a:cubicBezTo>
                      <a:pt x="515863" y="2911395"/>
                      <a:pt x="576730" y="2938768"/>
                      <a:pt x="595098" y="2945971"/>
                    </a:cubicBezTo>
                    <a:cubicBezTo>
                      <a:pt x="608785" y="2951733"/>
                      <a:pt x="623191" y="2956055"/>
                      <a:pt x="637237" y="2960737"/>
                    </a:cubicBezTo>
                    <a:cubicBezTo>
                      <a:pt x="685859" y="2974424"/>
                      <a:pt x="735562" y="2983788"/>
                      <a:pt x="785624" y="2989190"/>
                    </a:cubicBezTo>
                    <a:cubicBezTo>
                      <a:pt x="801472" y="2990991"/>
                      <a:pt x="815518" y="2992792"/>
                      <a:pt x="827763" y="2994232"/>
                    </a:cubicBezTo>
                    <a:cubicBezTo>
                      <a:pt x="840369" y="2995313"/>
                      <a:pt x="851174" y="2996394"/>
                      <a:pt x="861979" y="2997114"/>
                    </a:cubicBezTo>
                    <a:cubicBezTo>
                      <a:pt x="864500" y="2997114"/>
                      <a:pt x="867381" y="2997474"/>
                      <a:pt x="869902" y="2997834"/>
                    </a:cubicBezTo>
                    <a:cubicBezTo>
                      <a:pt x="872424" y="2997834"/>
                      <a:pt x="874945" y="2997834"/>
                      <a:pt x="877826" y="2998194"/>
                    </a:cubicBezTo>
                    <a:cubicBezTo>
                      <a:pt x="882868" y="2998194"/>
                      <a:pt x="888271" y="2998554"/>
                      <a:pt x="893313" y="2998915"/>
                    </a:cubicBezTo>
                    <a:cubicBezTo>
                      <a:pt x="903758" y="2999275"/>
                      <a:pt x="914563" y="3000355"/>
                      <a:pt x="927168" y="3000355"/>
                    </a:cubicBezTo>
                    <a:lnTo>
                      <a:pt x="940854" y="2998554"/>
                    </a:lnTo>
                    <a:cubicBezTo>
                      <a:pt x="998120" y="2998554"/>
                      <a:pt x="1052505" y="2999275"/>
                      <a:pt x="1015768" y="3001436"/>
                    </a:cubicBezTo>
                    <a:cubicBezTo>
                      <a:pt x="1013607" y="3000715"/>
                      <a:pt x="1006044" y="3001076"/>
                      <a:pt x="993798" y="3001076"/>
                    </a:cubicBezTo>
                    <a:cubicBezTo>
                      <a:pt x="991997" y="3001076"/>
                      <a:pt x="989116" y="3001436"/>
                      <a:pt x="985515" y="3001796"/>
                    </a:cubicBezTo>
                    <a:cubicBezTo>
                      <a:pt x="984434" y="3001796"/>
                      <a:pt x="983714" y="3001796"/>
                      <a:pt x="982633" y="3001796"/>
                    </a:cubicBezTo>
                    <a:cubicBezTo>
                      <a:pt x="1044221" y="3001076"/>
                      <a:pt x="1082398" y="3000715"/>
                      <a:pt x="1086000" y="3000715"/>
                    </a:cubicBezTo>
                    <a:cubicBezTo>
                      <a:pt x="981553" y="3003237"/>
                      <a:pt x="1080958" y="3003957"/>
                      <a:pt x="1063310" y="3007198"/>
                    </a:cubicBezTo>
                    <a:lnTo>
                      <a:pt x="1168837" y="3006118"/>
                    </a:lnTo>
                    <a:cubicBezTo>
                      <a:pt x="1105088" y="3005037"/>
                      <a:pt x="1167757" y="3004677"/>
                      <a:pt x="1190447" y="3004317"/>
                    </a:cubicBezTo>
                    <a:cubicBezTo>
                      <a:pt x="1196570" y="3006118"/>
                      <a:pt x="1275445" y="3004317"/>
                      <a:pt x="1312542" y="3004317"/>
                    </a:cubicBezTo>
                    <a:lnTo>
                      <a:pt x="1309661" y="3004317"/>
                    </a:lnTo>
                    <a:cubicBezTo>
                      <a:pt x="1343876" y="3005398"/>
                      <a:pt x="1404023" y="3005037"/>
                      <a:pt x="1446522" y="3004317"/>
                    </a:cubicBezTo>
                    <a:cubicBezTo>
                      <a:pt x="1444722" y="3003597"/>
                      <a:pt x="1499466" y="3000715"/>
                      <a:pt x="1525758" y="2999275"/>
                    </a:cubicBezTo>
                    <a:cubicBezTo>
                      <a:pt x="1452645" y="2998554"/>
                      <a:pt x="1495865" y="2997834"/>
                      <a:pt x="1490102" y="2996754"/>
                    </a:cubicBezTo>
                    <a:cubicBezTo>
                      <a:pt x="1497666" y="2996754"/>
                      <a:pt x="1511352" y="2996754"/>
                      <a:pt x="1512792" y="2996754"/>
                    </a:cubicBezTo>
                    <a:cubicBezTo>
                      <a:pt x="1523237" y="2996394"/>
                      <a:pt x="1498386" y="2996033"/>
                      <a:pt x="1496585" y="2995673"/>
                    </a:cubicBezTo>
                    <a:cubicBezTo>
                      <a:pt x="1418790" y="2996394"/>
                      <a:pt x="1338474" y="2996754"/>
                      <a:pt x="1306779" y="2999275"/>
                    </a:cubicBezTo>
                    <a:cubicBezTo>
                      <a:pt x="1330550" y="3000355"/>
                      <a:pt x="1347478" y="2998194"/>
                      <a:pt x="1374130" y="2999275"/>
                    </a:cubicBezTo>
                    <a:cubicBezTo>
                      <a:pt x="1335592" y="3001076"/>
                      <a:pt x="1285890" y="3000715"/>
                      <a:pt x="1221061" y="3000715"/>
                    </a:cubicBezTo>
                    <a:lnTo>
                      <a:pt x="1199811" y="2999275"/>
                    </a:lnTo>
                    <a:lnTo>
                      <a:pt x="1134622" y="2999995"/>
                    </a:lnTo>
                    <a:cubicBezTo>
                      <a:pt x="1161634" y="2999275"/>
                      <a:pt x="1145427" y="2997834"/>
                      <a:pt x="1213858" y="2997474"/>
                    </a:cubicBezTo>
                    <a:cubicBezTo>
                      <a:pt x="1205214" y="2996033"/>
                      <a:pt x="1146147" y="2997474"/>
                      <a:pt x="1104368" y="2997474"/>
                    </a:cubicBezTo>
                    <a:lnTo>
                      <a:pt x="1083119" y="2999275"/>
                    </a:lnTo>
                    <a:cubicBezTo>
                      <a:pt x="1091402" y="2998194"/>
                      <a:pt x="1001722" y="2997834"/>
                      <a:pt x="1065471" y="2996394"/>
                    </a:cubicBezTo>
                    <a:lnTo>
                      <a:pt x="1168837" y="2994953"/>
                    </a:lnTo>
                    <a:lnTo>
                      <a:pt x="1140024" y="2993512"/>
                    </a:lnTo>
                    <a:lnTo>
                      <a:pt x="1227544" y="2993512"/>
                    </a:lnTo>
                    <a:cubicBezTo>
                      <a:pt x="1227544" y="2993152"/>
                      <a:pt x="1207015" y="2994232"/>
                      <a:pt x="1207015" y="2994232"/>
                    </a:cubicBezTo>
                    <a:cubicBezTo>
                      <a:pt x="1347478" y="2992792"/>
                      <a:pt x="1248433" y="2998194"/>
                      <a:pt x="1389977" y="2995673"/>
                    </a:cubicBezTo>
                    <a:cubicBezTo>
                      <a:pt x="1434277" y="2993152"/>
                      <a:pt x="1481819" y="2993152"/>
                      <a:pt x="1568618" y="2993512"/>
                    </a:cubicBezTo>
                    <a:cubicBezTo>
                      <a:pt x="1505949" y="2993872"/>
                      <a:pt x="1562135" y="2995313"/>
                      <a:pt x="1538724" y="2996394"/>
                    </a:cubicBezTo>
                    <a:cubicBezTo>
                      <a:pt x="1602833" y="2997474"/>
                      <a:pt x="1624443" y="2995313"/>
                      <a:pt x="1657578" y="2994593"/>
                    </a:cubicBezTo>
                    <a:cubicBezTo>
                      <a:pt x="1673785" y="2995673"/>
                      <a:pt x="1685310" y="2996754"/>
                      <a:pt x="1628405" y="2996754"/>
                    </a:cubicBezTo>
                    <a:cubicBezTo>
                      <a:pt x="1621201" y="2999275"/>
                      <a:pt x="1703679" y="2996394"/>
                      <a:pt x="1708721" y="2998915"/>
                    </a:cubicBezTo>
                    <a:cubicBezTo>
                      <a:pt x="1803444" y="2998915"/>
                      <a:pt x="1841261" y="2996754"/>
                      <a:pt x="1883400" y="2994953"/>
                    </a:cubicBezTo>
                    <a:cubicBezTo>
                      <a:pt x="1925539" y="2993152"/>
                      <a:pt x="1926259" y="2993152"/>
                      <a:pt x="1956873" y="2993152"/>
                    </a:cubicBezTo>
                    <a:cubicBezTo>
                      <a:pt x="1964436" y="2993152"/>
                      <a:pt x="1972720" y="2993152"/>
                      <a:pt x="1981364" y="2993152"/>
                    </a:cubicBezTo>
                    <a:cubicBezTo>
                      <a:pt x="1988927" y="2993152"/>
                      <a:pt x="1996491" y="2993152"/>
                      <a:pt x="2004774" y="2993152"/>
                    </a:cubicBezTo>
                    <a:cubicBezTo>
                      <a:pt x="2006935" y="2993152"/>
                      <a:pt x="2009457" y="2993152"/>
                      <a:pt x="2011978" y="2993152"/>
                    </a:cubicBezTo>
                    <a:lnTo>
                      <a:pt x="2015579" y="2993152"/>
                    </a:lnTo>
                    <a:cubicBezTo>
                      <a:pt x="2015579" y="2993152"/>
                      <a:pt x="2015940" y="2993152"/>
                      <a:pt x="2016300" y="2993512"/>
                    </a:cubicBezTo>
                    <a:lnTo>
                      <a:pt x="2016300" y="2994232"/>
                    </a:lnTo>
                    <a:cubicBezTo>
                      <a:pt x="2016660" y="2994232"/>
                      <a:pt x="2017740" y="2995673"/>
                      <a:pt x="2017740" y="2995673"/>
                    </a:cubicBezTo>
                    <a:cubicBezTo>
                      <a:pt x="2020622" y="2999635"/>
                      <a:pt x="2023143" y="3003597"/>
                      <a:pt x="2026024" y="3007919"/>
                    </a:cubicBezTo>
                    <a:cubicBezTo>
                      <a:pt x="2029986" y="3013681"/>
                      <a:pt x="2033948" y="3019804"/>
                      <a:pt x="2038270" y="3025927"/>
                    </a:cubicBezTo>
                    <a:cubicBezTo>
                      <a:pt x="2041151" y="3030249"/>
                      <a:pt x="2044392" y="3034931"/>
                      <a:pt x="2047994" y="3039613"/>
                    </a:cubicBezTo>
                    <a:cubicBezTo>
                      <a:pt x="2051235" y="3044295"/>
                      <a:pt x="2054837" y="3049337"/>
                      <a:pt x="2058439" y="3054380"/>
                    </a:cubicBezTo>
                    <a:cubicBezTo>
                      <a:pt x="2060239" y="3056901"/>
                      <a:pt x="2062040" y="3059422"/>
                      <a:pt x="2064201" y="3062303"/>
                    </a:cubicBezTo>
                    <a:cubicBezTo>
                      <a:pt x="2066362" y="3064824"/>
                      <a:pt x="2068163" y="3067345"/>
                      <a:pt x="2070324" y="3070227"/>
                    </a:cubicBezTo>
                    <a:lnTo>
                      <a:pt x="2064561" y="3064464"/>
                    </a:lnTo>
                    <a:cubicBezTo>
                      <a:pt x="2107421" y="3117768"/>
                      <a:pt x="2145238" y="3156666"/>
                      <a:pt x="2184136" y="3192322"/>
                    </a:cubicBezTo>
                    <a:cubicBezTo>
                      <a:pt x="2193860" y="3200966"/>
                      <a:pt x="2203584" y="3209970"/>
                      <a:pt x="2214029" y="3218254"/>
                    </a:cubicBezTo>
                    <a:cubicBezTo>
                      <a:pt x="2219071" y="3222576"/>
                      <a:pt x="2224113" y="3226537"/>
                      <a:pt x="2229516" y="3230859"/>
                    </a:cubicBezTo>
                    <a:cubicBezTo>
                      <a:pt x="2234558" y="3235181"/>
                      <a:pt x="2239961" y="3239503"/>
                      <a:pt x="2245363" y="3243465"/>
                    </a:cubicBezTo>
                    <a:cubicBezTo>
                      <a:pt x="2256528" y="3251749"/>
                      <a:pt x="2267693" y="3260032"/>
                      <a:pt x="2279218" y="3268676"/>
                    </a:cubicBezTo>
                    <a:cubicBezTo>
                      <a:pt x="2291464" y="3276960"/>
                      <a:pt x="2303709" y="3285244"/>
                      <a:pt x="2317035" y="3294248"/>
                    </a:cubicBezTo>
                    <a:cubicBezTo>
                      <a:pt x="2330721" y="3303612"/>
                      <a:pt x="2344768" y="3312616"/>
                      <a:pt x="2358814" y="3321620"/>
                    </a:cubicBezTo>
                    <a:cubicBezTo>
                      <a:pt x="2372861" y="3330624"/>
                      <a:pt x="2387627" y="3338548"/>
                      <a:pt x="2402034" y="3347192"/>
                    </a:cubicBezTo>
                    <a:cubicBezTo>
                      <a:pt x="2391949" y="3341789"/>
                      <a:pt x="2373581" y="3332425"/>
                      <a:pt x="2360615" y="3325942"/>
                    </a:cubicBezTo>
                    <a:cubicBezTo>
                      <a:pt x="2348009" y="3319099"/>
                      <a:pt x="2340806" y="3315497"/>
                      <a:pt x="2352331" y="3323421"/>
                    </a:cubicBezTo>
                    <a:cubicBezTo>
                      <a:pt x="2342247" y="3316218"/>
                      <a:pt x="2331802" y="3309375"/>
                      <a:pt x="2321357" y="3302532"/>
                    </a:cubicBezTo>
                    <a:cubicBezTo>
                      <a:pt x="2315955" y="3299290"/>
                      <a:pt x="2310913" y="3295328"/>
                      <a:pt x="2305870" y="3291727"/>
                    </a:cubicBezTo>
                    <a:cubicBezTo>
                      <a:pt x="2300828" y="3288125"/>
                      <a:pt x="2295426" y="3284524"/>
                      <a:pt x="2290023" y="3280562"/>
                    </a:cubicBezTo>
                    <a:cubicBezTo>
                      <a:pt x="2284621" y="3276960"/>
                      <a:pt x="2279579" y="3273359"/>
                      <a:pt x="2274176" y="3269396"/>
                    </a:cubicBezTo>
                    <a:cubicBezTo>
                      <a:pt x="2269134" y="3265435"/>
                      <a:pt x="2263731" y="3261473"/>
                      <a:pt x="2258689" y="3257511"/>
                    </a:cubicBezTo>
                    <a:cubicBezTo>
                      <a:pt x="2248604" y="3249588"/>
                      <a:pt x="2237800" y="3241664"/>
                      <a:pt x="2228075" y="3233020"/>
                    </a:cubicBezTo>
                    <a:cubicBezTo>
                      <a:pt x="2223393" y="3230139"/>
                      <a:pt x="2239600" y="3244185"/>
                      <a:pt x="2246804" y="3249948"/>
                    </a:cubicBezTo>
                    <a:cubicBezTo>
                      <a:pt x="2243562" y="3247427"/>
                      <a:pt x="2240681" y="3245266"/>
                      <a:pt x="2237800" y="3243105"/>
                    </a:cubicBezTo>
                    <a:cubicBezTo>
                      <a:pt x="2234918" y="3240944"/>
                      <a:pt x="2232397" y="3238783"/>
                      <a:pt x="2229876" y="3236622"/>
                    </a:cubicBezTo>
                    <a:cubicBezTo>
                      <a:pt x="2224834" y="3232300"/>
                      <a:pt x="2220152" y="3228338"/>
                      <a:pt x="2215109" y="3224016"/>
                    </a:cubicBezTo>
                    <a:cubicBezTo>
                      <a:pt x="2210067" y="3219694"/>
                      <a:pt x="2204665" y="3215372"/>
                      <a:pt x="2198902" y="3209970"/>
                    </a:cubicBezTo>
                    <a:cubicBezTo>
                      <a:pt x="2193140" y="3204567"/>
                      <a:pt x="2186656" y="3198805"/>
                      <a:pt x="2178733" y="3191962"/>
                    </a:cubicBezTo>
                    <a:cubicBezTo>
                      <a:pt x="2179814" y="3193763"/>
                      <a:pt x="2213309" y="3224736"/>
                      <a:pt x="2187377" y="3202046"/>
                    </a:cubicBezTo>
                    <a:lnTo>
                      <a:pt x="2166848" y="3182237"/>
                    </a:lnTo>
                    <a:lnTo>
                      <a:pt x="2147039" y="3161708"/>
                    </a:lnTo>
                    <a:cubicBezTo>
                      <a:pt x="2143437" y="3158467"/>
                      <a:pt x="2140556" y="3155585"/>
                      <a:pt x="2137674" y="3152704"/>
                    </a:cubicBezTo>
                    <a:cubicBezTo>
                      <a:pt x="2134793" y="3149823"/>
                      <a:pt x="2132272" y="3147302"/>
                      <a:pt x="2130111" y="3145141"/>
                    </a:cubicBezTo>
                    <a:cubicBezTo>
                      <a:pt x="2125429" y="3140459"/>
                      <a:pt x="2121827" y="3136857"/>
                      <a:pt x="2118946" y="3133975"/>
                    </a:cubicBezTo>
                    <a:cubicBezTo>
                      <a:pt x="2112823" y="3128213"/>
                      <a:pt x="2108861" y="3124611"/>
                      <a:pt x="2104900" y="3120650"/>
                    </a:cubicBezTo>
                    <a:cubicBezTo>
                      <a:pt x="2100938" y="3116688"/>
                      <a:pt x="2096616" y="3112366"/>
                      <a:pt x="2089773" y="3104802"/>
                    </a:cubicBezTo>
                    <a:cubicBezTo>
                      <a:pt x="2082930" y="3097239"/>
                      <a:pt x="2073926" y="3086074"/>
                      <a:pt x="2059879" y="3068426"/>
                    </a:cubicBezTo>
                    <a:cubicBezTo>
                      <a:pt x="2065642" y="3074549"/>
                      <a:pt x="2074286" y="3083913"/>
                      <a:pt x="2084370" y="3094718"/>
                    </a:cubicBezTo>
                    <a:cubicBezTo>
                      <a:pt x="2089413" y="3100120"/>
                      <a:pt x="2095175" y="3105883"/>
                      <a:pt x="2100938" y="3112006"/>
                    </a:cubicBezTo>
                    <a:cubicBezTo>
                      <a:pt x="2103819" y="3114887"/>
                      <a:pt x="2106701" y="3118128"/>
                      <a:pt x="2109582" y="3121370"/>
                    </a:cubicBezTo>
                    <a:cubicBezTo>
                      <a:pt x="2112463" y="3124611"/>
                      <a:pt x="2115705" y="3127493"/>
                      <a:pt x="2118586" y="3130734"/>
                    </a:cubicBezTo>
                    <a:cubicBezTo>
                      <a:pt x="2090853" y="3100841"/>
                      <a:pt x="2156403" y="3169632"/>
                      <a:pt x="2131552" y="3141899"/>
                    </a:cubicBezTo>
                    <a:cubicBezTo>
                      <a:pt x="2110302" y="3121370"/>
                      <a:pt x="2095896" y="3105162"/>
                      <a:pt x="2080408" y="3086434"/>
                    </a:cubicBezTo>
                    <a:cubicBezTo>
                      <a:pt x="2076447" y="3081752"/>
                      <a:pt x="2072845" y="3076710"/>
                      <a:pt x="2068523" y="3071667"/>
                    </a:cubicBezTo>
                    <a:cubicBezTo>
                      <a:pt x="2064561" y="3066625"/>
                      <a:pt x="2060239" y="3061223"/>
                      <a:pt x="2055917" y="3055460"/>
                    </a:cubicBezTo>
                    <a:cubicBezTo>
                      <a:pt x="2051595" y="3049698"/>
                      <a:pt x="2046913" y="3043575"/>
                      <a:pt x="2041871" y="3036732"/>
                    </a:cubicBezTo>
                    <a:cubicBezTo>
                      <a:pt x="2039350" y="3033490"/>
                      <a:pt x="2036829" y="3029889"/>
                      <a:pt x="2034308" y="3026287"/>
                    </a:cubicBezTo>
                    <a:cubicBezTo>
                      <a:pt x="2030706" y="3021245"/>
                      <a:pt x="2027104" y="3016203"/>
                      <a:pt x="2023503" y="3011160"/>
                    </a:cubicBezTo>
                    <a:cubicBezTo>
                      <a:pt x="2026024" y="3014402"/>
                      <a:pt x="2027825" y="3017283"/>
                      <a:pt x="2029626" y="3019804"/>
                    </a:cubicBezTo>
                    <a:cubicBezTo>
                      <a:pt x="2030706" y="3021245"/>
                      <a:pt x="2031787" y="3022685"/>
                      <a:pt x="2033227" y="3024486"/>
                    </a:cubicBezTo>
                    <a:cubicBezTo>
                      <a:pt x="2035748" y="3027728"/>
                      <a:pt x="2038630" y="3032410"/>
                      <a:pt x="2044753" y="3039973"/>
                    </a:cubicBezTo>
                    <a:lnTo>
                      <a:pt x="2040431" y="3034211"/>
                    </a:lnTo>
                    <a:lnTo>
                      <a:pt x="2036469" y="3028448"/>
                    </a:lnTo>
                    <a:lnTo>
                      <a:pt x="2027104" y="3014402"/>
                    </a:lnTo>
                    <a:lnTo>
                      <a:pt x="2019541" y="3003237"/>
                    </a:lnTo>
                    <a:lnTo>
                      <a:pt x="2015579" y="2997834"/>
                    </a:lnTo>
                    <a:lnTo>
                      <a:pt x="2014499" y="2996394"/>
                    </a:lnTo>
                    <a:lnTo>
                      <a:pt x="2014499" y="2995673"/>
                    </a:lnTo>
                    <a:cubicBezTo>
                      <a:pt x="2013778" y="2995673"/>
                      <a:pt x="2013778" y="2994953"/>
                      <a:pt x="2013418" y="2995313"/>
                    </a:cubicBezTo>
                    <a:lnTo>
                      <a:pt x="2010177" y="2995313"/>
                    </a:lnTo>
                    <a:cubicBezTo>
                      <a:pt x="2010177" y="2995313"/>
                      <a:pt x="1983885" y="2995313"/>
                      <a:pt x="1983885" y="2995313"/>
                    </a:cubicBezTo>
                    <a:lnTo>
                      <a:pt x="1925899" y="2995313"/>
                    </a:lnTo>
                    <a:cubicBezTo>
                      <a:pt x="1954712" y="2996033"/>
                      <a:pt x="1829735" y="2996394"/>
                      <a:pt x="1840540" y="2998194"/>
                    </a:cubicBezTo>
                    <a:cubicBezTo>
                      <a:pt x="1902488" y="2998554"/>
                      <a:pt x="1924458" y="2998194"/>
                      <a:pt x="1948229" y="2998194"/>
                    </a:cubicBezTo>
                    <a:cubicBezTo>
                      <a:pt x="1961555" y="2998194"/>
                      <a:pt x="1975601" y="2998194"/>
                      <a:pt x="1996131" y="2998194"/>
                    </a:cubicBezTo>
                    <a:cubicBezTo>
                      <a:pt x="2000092" y="2998194"/>
                      <a:pt x="2004414" y="2998194"/>
                      <a:pt x="2008736" y="2998194"/>
                    </a:cubicBezTo>
                    <a:cubicBezTo>
                      <a:pt x="2009817" y="2998194"/>
                      <a:pt x="2010897" y="2998194"/>
                      <a:pt x="2011978" y="2998194"/>
                    </a:cubicBezTo>
                    <a:cubicBezTo>
                      <a:pt x="2012698" y="2999275"/>
                      <a:pt x="2013418" y="2999995"/>
                      <a:pt x="2013778" y="3001076"/>
                    </a:cubicBezTo>
                    <a:cubicBezTo>
                      <a:pt x="2015219" y="3002876"/>
                      <a:pt x="2016300" y="3005037"/>
                      <a:pt x="2017740" y="3006838"/>
                    </a:cubicBezTo>
                    <a:cubicBezTo>
                      <a:pt x="2022062" y="3012961"/>
                      <a:pt x="2026744" y="3019804"/>
                      <a:pt x="2031787" y="3027367"/>
                    </a:cubicBezTo>
                    <a:cubicBezTo>
                      <a:pt x="2033587" y="3029889"/>
                      <a:pt x="2035388" y="3032770"/>
                      <a:pt x="2037189" y="3035291"/>
                    </a:cubicBezTo>
                    <a:cubicBezTo>
                      <a:pt x="2038990" y="3038172"/>
                      <a:pt x="2041151" y="3041054"/>
                      <a:pt x="2043312" y="3043935"/>
                    </a:cubicBezTo>
                    <a:cubicBezTo>
                      <a:pt x="2047634" y="3049698"/>
                      <a:pt x="2052316" y="3056180"/>
                      <a:pt x="2057358" y="3063384"/>
                    </a:cubicBezTo>
                    <a:cubicBezTo>
                      <a:pt x="2051595" y="3055460"/>
                      <a:pt x="2045113" y="3047176"/>
                      <a:pt x="2038630" y="3038893"/>
                    </a:cubicBezTo>
                    <a:cubicBezTo>
                      <a:pt x="2031787" y="3029889"/>
                      <a:pt x="2027825" y="3024486"/>
                      <a:pt x="2015579" y="3007559"/>
                    </a:cubicBezTo>
                    <a:cubicBezTo>
                      <a:pt x="2014139" y="3005758"/>
                      <a:pt x="2013058" y="3003957"/>
                      <a:pt x="2011618" y="3002156"/>
                    </a:cubicBezTo>
                    <a:lnTo>
                      <a:pt x="2010537" y="3000715"/>
                    </a:lnTo>
                    <a:cubicBezTo>
                      <a:pt x="2010537" y="3000715"/>
                      <a:pt x="2010537" y="3000715"/>
                      <a:pt x="2010537" y="3000715"/>
                    </a:cubicBezTo>
                    <a:lnTo>
                      <a:pt x="2010177" y="3000715"/>
                    </a:lnTo>
                    <a:cubicBezTo>
                      <a:pt x="2010177" y="3000715"/>
                      <a:pt x="2009457" y="3000715"/>
                      <a:pt x="2009457" y="3000715"/>
                    </a:cubicBezTo>
                    <a:lnTo>
                      <a:pt x="2006215" y="3000715"/>
                    </a:lnTo>
                    <a:cubicBezTo>
                      <a:pt x="2001893" y="3000715"/>
                      <a:pt x="1997931" y="3000715"/>
                      <a:pt x="1993609" y="3001076"/>
                    </a:cubicBezTo>
                    <a:cubicBezTo>
                      <a:pt x="1991449" y="3001076"/>
                      <a:pt x="1989648" y="3001076"/>
                      <a:pt x="1987487" y="3001076"/>
                    </a:cubicBezTo>
                    <a:lnTo>
                      <a:pt x="1984605" y="3001076"/>
                    </a:lnTo>
                    <a:cubicBezTo>
                      <a:pt x="1984605" y="3001076"/>
                      <a:pt x="1982805" y="3001076"/>
                      <a:pt x="1982805" y="3001076"/>
                    </a:cubicBezTo>
                    <a:cubicBezTo>
                      <a:pt x="1980283" y="3001076"/>
                      <a:pt x="1978122" y="3001076"/>
                      <a:pt x="1975961" y="3001076"/>
                    </a:cubicBezTo>
                    <a:cubicBezTo>
                      <a:pt x="1966957" y="3001436"/>
                      <a:pt x="1959394" y="3002156"/>
                      <a:pt x="1953271" y="3002516"/>
                    </a:cubicBezTo>
                    <a:cubicBezTo>
                      <a:pt x="1952191" y="3002516"/>
                      <a:pt x="1950030" y="3002516"/>
                      <a:pt x="1945708" y="3002516"/>
                    </a:cubicBezTo>
                    <a:cubicBezTo>
                      <a:pt x="1924098" y="3004317"/>
                      <a:pt x="1946068" y="3005037"/>
                      <a:pt x="1945708" y="3008279"/>
                    </a:cubicBezTo>
                    <a:cubicBezTo>
                      <a:pt x="1953631" y="3008279"/>
                      <a:pt x="1961555" y="3007919"/>
                      <a:pt x="1969118" y="3007559"/>
                    </a:cubicBezTo>
                    <a:cubicBezTo>
                      <a:pt x="1972720" y="3007559"/>
                      <a:pt x="1976682" y="3007559"/>
                      <a:pt x="1980283" y="3007559"/>
                    </a:cubicBezTo>
                    <a:cubicBezTo>
                      <a:pt x="1984965" y="3007559"/>
                      <a:pt x="1989287" y="3007559"/>
                      <a:pt x="1993969" y="3007559"/>
                    </a:cubicBezTo>
                    <a:cubicBezTo>
                      <a:pt x="1996491" y="3007559"/>
                      <a:pt x="1999012" y="3007559"/>
                      <a:pt x="2001533" y="3007559"/>
                    </a:cubicBezTo>
                    <a:lnTo>
                      <a:pt x="2005495" y="3007559"/>
                    </a:lnTo>
                    <a:cubicBezTo>
                      <a:pt x="2006215" y="3007559"/>
                      <a:pt x="2006935" y="3007559"/>
                      <a:pt x="2007296" y="3007559"/>
                    </a:cubicBezTo>
                    <a:lnTo>
                      <a:pt x="2008376" y="3008999"/>
                    </a:lnTo>
                    <a:cubicBezTo>
                      <a:pt x="2011257" y="3013321"/>
                      <a:pt x="2014139" y="3017283"/>
                      <a:pt x="2017020" y="3021605"/>
                    </a:cubicBezTo>
                    <a:cubicBezTo>
                      <a:pt x="2021342" y="3027728"/>
                      <a:pt x="2025304" y="3033850"/>
                      <a:pt x="2029626" y="3039973"/>
                    </a:cubicBezTo>
                    <a:cubicBezTo>
                      <a:pt x="2046193" y="3062663"/>
                      <a:pt x="2063481" y="3086434"/>
                      <a:pt x="2088692" y="3114167"/>
                    </a:cubicBezTo>
                    <a:cubicBezTo>
                      <a:pt x="2094095" y="3118849"/>
                      <a:pt x="2087252" y="3110205"/>
                      <a:pt x="2076447" y="3096879"/>
                    </a:cubicBezTo>
                    <a:cubicBezTo>
                      <a:pt x="2071044" y="3090036"/>
                      <a:pt x="2064922" y="3082112"/>
                      <a:pt x="2058439" y="3073829"/>
                    </a:cubicBezTo>
                    <a:cubicBezTo>
                      <a:pt x="2055197" y="3069867"/>
                      <a:pt x="2051956" y="3065545"/>
                      <a:pt x="2049075" y="3061583"/>
                    </a:cubicBezTo>
                    <a:cubicBezTo>
                      <a:pt x="2045833" y="3057621"/>
                      <a:pt x="2042952" y="3053659"/>
                      <a:pt x="2040070" y="3049698"/>
                    </a:cubicBezTo>
                    <a:cubicBezTo>
                      <a:pt x="2053396" y="3067345"/>
                      <a:pt x="2067443" y="3083913"/>
                      <a:pt x="2081849" y="3100841"/>
                    </a:cubicBezTo>
                    <a:cubicBezTo>
                      <a:pt x="2078608" y="3097959"/>
                      <a:pt x="2075726" y="3094718"/>
                      <a:pt x="2072845" y="3091476"/>
                    </a:cubicBezTo>
                    <a:cubicBezTo>
                      <a:pt x="2108141" y="3134696"/>
                      <a:pt x="2147039" y="3175034"/>
                      <a:pt x="2188818" y="3211771"/>
                    </a:cubicBezTo>
                    <a:cubicBezTo>
                      <a:pt x="2176932" y="3201326"/>
                      <a:pt x="2169009" y="3194483"/>
                      <a:pt x="2162165" y="3188720"/>
                    </a:cubicBezTo>
                    <a:cubicBezTo>
                      <a:pt x="2155683" y="3182958"/>
                      <a:pt x="2150280" y="3178276"/>
                      <a:pt x="2144157" y="3172873"/>
                    </a:cubicBezTo>
                    <a:lnTo>
                      <a:pt x="2155683" y="3184398"/>
                    </a:lnTo>
                    <a:cubicBezTo>
                      <a:pt x="2157483" y="3186199"/>
                      <a:pt x="2159644" y="3188360"/>
                      <a:pt x="2161445" y="3190161"/>
                    </a:cubicBezTo>
                    <a:lnTo>
                      <a:pt x="2167568" y="3195563"/>
                    </a:lnTo>
                    <a:cubicBezTo>
                      <a:pt x="2175492" y="3203127"/>
                      <a:pt x="2183775" y="3210690"/>
                      <a:pt x="2192059" y="3218614"/>
                    </a:cubicBezTo>
                    <a:cubicBezTo>
                      <a:pt x="2189898" y="3213932"/>
                      <a:pt x="2192419" y="3215372"/>
                      <a:pt x="2208987" y="3228698"/>
                    </a:cubicBezTo>
                    <a:cubicBezTo>
                      <a:pt x="2214029" y="3233020"/>
                      <a:pt x="2219071" y="3237342"/>
                      <a:pt x="2224113" y="3241304"/>
                    </a:cubicBezTo>
                    <a:cubicBezTo>
                      <a:pt x="2226635" y="3243465"/>
                      <a:pt x="2229156" y="3245266"/>
                      <a:pt x="2231317" y="3247427"/>
                    </a:cubicBezTo>
                    <a:cubicBezTo>
                      <a:pt x="2233838" y="3249227"/>
                      <a:pt x="2236359" y="3251028"/>
                      <a:pt x="2238520" y="3252829"/>
                    </a:cubicBezTo>
                    <a:cubicBezTo>
                      <a:pt x="2248244" y="3260032"/>
                      <a:pt x="2257248" y="3266876"/>
                      <a:pt x="2265532" y="3273719"/>
                    </a:cubicBezTo>
                    <a:cubicBezTo>
                      <a:pt x="2269854" y="3276960"/>
                      <a:pt x="2274176" y="3279841"/>
                      <a:pt x="2278138" y="3282723"/>
                    </a:cubicBezTo>
                    <a:cubicBezTo>
                      <a:pt x="2282100" y="3285604"/>
                      <a:pt x="2286422" y="3288485"/>
                      <a:pt x="2290023" y="3291006"/>
                    </a:cubicBezTo>
                    <a:cubicBezTo>
                      <a:pt x="2297947" y="3296409"/>
                      <a:pt x="2305150" y="3301451"/>
                      <a:pt x="2311993" y="3306493"/>
                    </a:cubicBezTo>
                    <a:cubicBezTo>
                      <a:pt x="2326039" y="3315497"/>
                      <a:pt x="2338285" y="3323781"/>
                      <a:pt x="2349090" y="3330624"/>
                    </a:cubicBezTo>
                    <a:cubicBezTo>
                      <a:pt x="2354492" y="3334226"/>
                      <a:pt x="2359534" y="3337467"/>
                      <a:pt x="2364577" y="3340349"/>
                    </a:cubicBezTo>
                    <a:cubicBezTo>
                      <a:pt x="2369259" y="3343230"/>
                      <a:pt x="2373941" y="3346111"/>
                      <a:pt x="2378263" y="3348632"/>
                    </a:cubicBezTo>
                    <a:cubicBezTo>
                      <a:pt x="2381865" y="3350433"/>
                      <a:pt x="2386187" y="3352954"/>
                      <a:pt x="2389428" y="3354755"/>
                    </a:cubicBezTo>
                    <a:cubicBezTo>
                      <a:pt x="2385827" y="3352234"/>
                      <a:pt x="2387987" y="3352954"/>
                      <a:pt x="2394470" y="3355835"/>
                    </a:cubicBezTo>
                    <a:cubicBezTo>
                      <a:pt x="2397712" y="3357276"/>
                      <a:pt x="2401674" y="3359437"/>
                      <a:pt x="2406356" y="3361598"/>
                    </a:cubicBezTo>
                    <a:cubicBezTo>
                      <a:pt x="2411038" y="3363759"/>
                      <a:pt x="2416800" y="3366280"/>
                      <a:pt x="2422563" y="3368802"/>
                    </a:cubicBezTo>
                    <a:cubicBezTo>
                      <a:pt x="2428326" y="3371323"/>
                      <a:pt x="2434448" y="3374204"/>
                      <a:pt x="2440931" y="3377085"/>
                    </a:cubicBezTo>
                    <a:cubicBezTo>
                      <a:pt x="2444173" y="3378526"/>
                      <a:pt x="2447054" y="3379967"/>
                      <a:pt x="2450295" y="3381407"/>
                    </a:cubicBezTo>
                    <a:cubicBezTo>
                      <a:pt x="2451736" y="3382128"/>
                      <a:pt x="2453537" y="3382848"/>
                      <a:pt x="2454978" y="3383568"/>
                    </a:cubicBezTo>
                    <a:cubicBezTo>
                      <a:pt x="2456418" y="3384288"/>
                      <a:pt x="2458219" y="3384648"/>
                      <a:pt x="2459660" y="3385369"/>
                    </a:cubicBezTo>
                    <a:cubicBezTo>
                      <a:pt x="2471905" y="3390411"/>
                      <a:pt x="2483430" y="3394733"/>
                      <a:pt x="2491354" y="3397615"/>
                    </a:cubicBezTo>
                    <a:cubicBezTo>
                      <a:pt x="2490634" y="3397615"/>
                      <a:pt x="2493515" y="3399415"/>
                      <a:pt x="2498917" y="3401936"/>
                    </a:cubicBezTo>
                    <a:cubicBezTo>
                      <a:pt x="2501439" y="3403017"/>
                      <a:pt x="2504680" y="3404457"/>
                      <a:pt x="2507921" y="3406258"/>
                    </a:cubicBezTo>
                    <a:cubicBezTo>
                      <a:pt x="2511523" y="3407699"/>
                      <a:pt x="2515485" y="3409140"/>
                      <a:pt x="2519447" y="3410941"/>
                    </a:cubicBezTo>
                    <a:cubicBezTo>
                      <a:pt x="2527730" y="3414182"/>
                      <a:pt x="2537095" y="3417784"/>
                      <a:pt x="2546099" y="3421385"/>
                    </a:cubicBezTo>
                    <a:cubicBezTo>
                      <a:pt x="2550781" y="3423186"/>
                      <a:pt x="2555103" y="3424987"/>
                      <a:pt x="2559425" y="3426788"/>
                    </a:cubicBezTo>
                    <a:cubicBezTo>
                      <a:pt x="2561586" y="3427508"/>
                      <a:pt x="2563747" y="3428589"/>
                      <a:pt x="2565547" y="3429309"/>
                    </a:cubicBezTo>
                    <a:cubicBezTo>
                      <a:pt x="2567709" y="3430029"/>
                      <a:pt x="2569509" y="3430749"/>
                      <a:pt x="2571310" y="3431470"/>
                    </a:cubicBezTo>
                    <a:cubicBezTo>
                      <a:pt x="2579594" y="3432910"/>
                      <a:pt x="2578513" y="3431470"/>
                      <a:pt x="2571310" y="3427508"/>
                    </a:cubicBezTo>
                    <a:cubicBezTo>
                      <a:pt x="2564107" y="3423906"/>
                      <a:pt x="2550421" y="3417063"/>
                      <a:pt x="2533133" y="3409500"/>
                    </a:cubicBezTo>
                    <a:cubicBezTo>
                      <a:pt x="2524489" y="3406619"/>
                      <a:pt x="2517646" y="3404097"/>
                      <a:pt x="2511523" y="3401936"/>
                    </a:cubicBezTo>
                    <a:cubicBezTo>
                      <a:pt x="2505761" y="3399776"/>
                      <a:pt x="2501439" y="3397975"/>
                      <a:pt x="2497837" y="3396534"/>
                    </a:cubicBezTo>
                    <a:cubicBezTo>
                      <a:pt x="2490634" y="3393653"/>
                      <a:pt x="2487032" y="3392572"/>
                      <a:pt x="2484151" y="3391492"/>
                    </a:cubicBezTo>
                    <a:cubicBezTo>
                      <a:pt x="2479108" y="3390051"/>
                      <a:pt x="2478028" y="3390411"/>
                      <a:pt x="2461821" y="3384648"/>
                    </a:cubicBezTo>
                    <a:lnTo>
                      <a:pt x="2454978" y="3381767"/>
                    </a:lnTo>
                    <a:lnTo>
                      <a:pt x="2448495" y="3378526"/>
                    </a:lnTo>
                    <a:lnTo>
                      <a:pt x="2435169" y="3372403"/>
                    </a:lnTo>
                    <a:lnTo>
                      <a:pt x="2408877" y="3359798"/>
                    </a:lnTo>
                    <a:cubicBezTo>
                      <a:pt x="2404555" y="3357636"/>
                      <a:pt x="2400233" y="3355475"/>
                      <a:pt x="2395911" y="3352954"/>
                    </a:cubicBezTo>
                    <a:lnTo>
                      <a:pt x="2382945" y="3346111"/>
                    </a:lnTo>
                    <a:lnTo>
                      <a:pt x="2357014" y="3332425"/>
                    </a:lnTo>
                    <a:lnTo>
                      <a:pt x="2380784" y="3343590"/>
                    </a:lnTo>
                    <a:cubicBezTo>
                      <a:pt x="2374301" y="3339989"/>
                      <a:pt x="2368178" y="3336387"/>
                      <a:pt x="2362056" y="3332785"/>
                    </a:cubicBezTo>
                    <a:cubicBezTo>
                      <a:pt x="2358814" y="3330985"/>
                      <a:pt x="2355933" y="3329184"/>
                      <a:pt x="2353052" y="3327383"/>
                    </a:cubicBezTo>
                    <a:cubicBezTo>
                      <a:pt x="2350170" y="3325582"/>
                      <a:pt x="2347289" y="3323781"/>
                      <a:pt x="2344408" y="3321981"/>
                    </a:cubicBezTo>
                    <a:cubicBezTo>
                      <a:pt x="2332883" y="3315137"/>
                      <a:pt x="2322438" y="3308654"/>
                      <a:pt x="2313434" y="3303252"/>
                    </a:cubicBezTo>
                    <a:cubicBezTo>
                      <a:pt x="2296146" y="3291727"/>
                      <a:pt x="2285341" y="3284524"/>
                      <a:pt x="2287862" y="3284884"/>
                    </a:cubicBezTo>
                    <a:cubicBezTo>
                      <a:pt x="2294345" y="3288845"/>
                      <a:pt x="2301908" y="3293888"/>
                      <a:pt x="2309832" y="3298930"/>
                    </a:cubicBezTo>
                    <a:cubicBezTo>
                      <a:pt x="2313794" y="3301811"/>
                      <a:pt x="2318116" y="3303972"/>
                      <a:pt x="2322438" y="3306853"/>
                    </a:cubicBezTo>
                    <a:cubicBezTo>
                      <a:pt x="2326760" y="3309375"/>
                      <a:pt x="2331082" y="3312256"/>
                      <a:pt x="2335404" y="3314777"/>
                    </a:cubicBezTo>
                    <a:cubicBezTo>
                      <a:pt x="2344048" y="3320180"/>
                      <a:pt x="2352692" y="3325582"/>
                      <a:pt x="2360975" y="3330264"/>
                    </a:cubicBezTo>
                    <a:cubicBezTo>
                      <a:pt x="2369259" y="3334586"/>
                      <a:pt x="2377183" y="3338908"/>
                      <a:pt x="2384026" y="3342150"/>
                    </a:cubicBezTo>
                    <a:lnTo>
                      <a:pt x="2367458" y="3332425"/>
                    </a:lnTo>
                    <a:lnTo>
                      <a:pt x="2359174" y="3327743"/>
                    </a:lnTo>
                    <a:lnTo>
                      <a:pt x="2351251" y="3322341"/>
                    </a:lnTo>
                    <a:cubicBezTo>
                      <a:pt x="2358454" y="3326662"/>
                      <a:pt x="2364577" y="3329904"/>
                      <a:pt x="2369979" y="3332425"/>
                    </a:cubicBezTo>
                    <a:cubicBezTo>
                      <a:pt x="2375022" y="3335306"/>
                      <a:pt x="2378983" y="3337467"/>
                      <a:pt x="2382585" y="3339268"/>
                    </a:cubicBezTo>
                    <a:cubicBezTo>
                      <a:pt x="2389428" y="3343230"/>
                      <a:pt x="2393390" y="3345751"/>
                      <a:pt x="2397712" y="3348632"/>
                    </a:cubicBezTo>
                    <a:cubicBezTo>
                      <a:pt x="2406356" y="3354395"/>
                      <a:pt x="2417521" y="3360158"/>
                      <a:pt x="2454617" y="3377806"/>
                    </a:cubicBezTo>
                    <a:cubicBezTo>
                      <a:pt x="2441291" y="3370242"/>
                      <a:pt x="2443092" y="3370963"/>
                      <a:pt x="2452096" y="3375644"/>
                    </a:cubicBezTo>
                    <a:cubicBezTo>
                      <a:pt x="2456418" y="3378166"/>
                      <a:pt x="2462901" y="3380687"/>
                      <a:pt x="2470465" y="3383928"/>
                    </a:cubicBezTo>
                    <a:cubicBezTo>
                      <a:pt x="2477668" y="3387170"/>
                      <a:pt x="2485952" y="3390411"/>
                      <a:pt x="2494235" y="3394013"/>
                    </a:cubicBezTo>
                    <a:cubicBezTo>
                      <a:pt x="2487752" y="3390772"/>
                      <a:pt x="2476587" y="3385729"/>
                      <a:pt x="2463261" y="3379967"/>
                    </a:cubicBezTo>
                    <a:cubicBezTo>
                      <a:pt x="2461461" y="3379246"/>
                      <a:pt x="2460020" y="3378526"/>
                      <a:pt x="2458219" y="3377806"/>
                    </a:cubicBezTo>
                    <a:cubicBezTo>
                      <a:pt x="2456418" y="3377085"/>
                      <a:pt x="2454978" y="3376005"/>
                      <a:pt x="2453177" y="3375284"/>
                    </a:cubicBezTo>
                    <a:cubicBezTo>
                      <a:pt x="2449935" y="3373484"/>
                      <a:pt x="2446334" y="3371683"/>
                      <a:pt x="2442732" y="3370242"/>
                    </a:cubicBezTo>
                    <a:cubicBezTo>
                      <a:pt x="2435889" y="3366640"/>
                      <a:pt x="2428686" y="3363399"/>
                      <a:pt x="2422203" y="3360158"/>
                    </a:cubicBezTo>
                    <a:cubicBezTo>
                      <a:pt x="2415720" y="3356916"/>
                      <a:pt x="2409237" y="3354035"/>
                      <a:pt x="2403835" y="3350794"/>
                    </a:cubicBezTo>
                    <a:cubicBezTo>
                      <a:pt x="2398432" y="3347912"/>
                      <a:pt x="2394110" y="3345031"/>
                      <a:pt x="2390509" y="3343230"/>
                    </a:cubicBezTo>
                    <a:cubicBezTo>
                      <a:pt x="2383665" y="3339268"/>
                      <a:pt x="2381865" y="3337467"/>
                      <a:pt x="2387627" y="3339628"/>
                    </a:cubicBezTo>
                    <a:cubicBezTo>
                      <a:pt x="2396991" y="3344310"/>
                      <a:pt x="2409597" y="3351514"/>
                      <a:pt x="2424004" y="3358717"/>
                    </a:cubicBezTo>
                    <a:cubicBezTo>
                      <a:pt x="2431207" y="3362319"/>
                      <a:pt x="2439131" y="3366640"/>
                      <a:pt x="2447054" y="3370602"/>
                    </a:cubicBezTo>
                    <a:cubicBezTo>
                      <a:pt x="2451016" y="3372763"/>
                      <a:pt x="2454978" y="3374924"/>
                      <a:pt x="2459300" y="3377085"/>
                    </a:cubicBezTo>
                    <a:cubicBezTo>
                      <a:pt x="2463622" y="3378886"/>
                      <a:pt x="2467583" y="3381047"/>
                      <a:pt x="2471905" y="3382848"/>
                    </a:cubicBezTo>
                    <a:cubicBezTo>
                      <a:pt x="2480549" y="3386810"/>
                      <a:pt x="2489193" y="3390772"/>
                      <a:pt x="2497837" y="3394733"/>
                    </a:cubicBezTo>
                    <a:cubicBezTo>
                      <a:pt x="2502159" y="3396534"/>
                      <a:pt x="2506481" y="3398695"/>
                      <a:pt x="2510803" y="3400496"/>
                    </a:cubicBezTo>
                    <a:cubicBezTo>
                      <a:pt x="2515125" y="3402297"/>
                      <a:pt x="2519447" y="3403737"/>
                      <a:pt x="2523769" y="3405538"/>
                    </a:cubicBezTo>
                    <a:cubicBezTo>
                      <a:pt x="2540696" y="3412021"/>
                      <a:pt x="2556543" y="3417784"/>
                      <a:pt x="2570230" y="3422105"/>
                    </a:cubicBezTo>
                    <a:cubicBezTo>
                      <a:pt x="2569149" y="3422105"/>
                      <a:pt x="2568429" y="3421745"/>
                      <a:pt x="2567348" y="3421385"/>
                    </a:cubicBezTo>
                    <a:cubicBezTo>
                      <a:pt x="2587157" y="3428228"/>
                      <a:pt x="2603725" y="3433631"/>
                      <a:pt x="2618131" y="3438313"/>
                    </a:cubicBezTo>
                    <a:cubicBezTo>
                      <a:pt x="2621733" y="3439393"/>
                      <a:pt x="2624974" y="3440474"/>
                      <a:pt x="2628576" y="3441554"/>
                    </a:cubicBezTo>
                    <a:cubicBezTo>
                      <a:pt x="2630737" y="3442274"/>
                      <a:pt x="2630737" y="3442274"/>
                      <a:pt x="2631457" y="3442274"/>
                    </a:cubicBezTo>
                    <a:cubicBezTo>
                      <a:pt x="2632178" y="3442274"/>
                      <a:pt x="2632898" y="3442274"/>
                      <a:pt x="2633618" y="3442274"/>
                    </a:cubicBezTo>
                    <a:cubicBezTo>
                      <a:pt x="2636860" y="3442274"/>
                      <a:pt x="2639381" y="3441914"/>
                      <a:pt x="2641902" y="3440834"/>
                    </a:cubicBezTo>
                    <a:cubicBezTo>
                      <a:pt x="2646584" y="3439033"/>
                      <a:pt x="2649826" y="3435792"/>
                      <a:pt x="2651626" y="3432190"/>
                    </a:cubicBezTo>
                    <a:cubicBezTo>
                      <a:pt x="2653427" y="3428949"/>
                      <a:pt x="2654148" y="3425347"/>
                      <a:pt x="2653787" y="3422105"/>
                    </a:cubicBezTo>
                    <a:cubicBezTo>
                      <a:pt x="2654148" y="3418144"/>
                      <a:pt x="2653067" y="3413822"/>
                      <a:pt x="2650186" y="3410220"/>
                    </a:cubicBezTo>
                    <a:cubicBezTo>
                      <a:pt x="2650186" y="3409860"/>
                      <a:pt x="2649465" y="3409140"/>
                      <a:pt x="2649105" y="3408780"/>
                    </a:cubicBezTo>
                    <a:cubicBezTo>
                      <a:pt x="2649105" y="3408420"/>
                      <a:pt x="2648385" y="3408059"/>
                      <a:pt x="2647664" y="3407339"/>
                    </a:cubicBezTo>
                    <a:lnTo>
                      <a:pt x="2644423" y="3404457"/>
                    </a:lnTo>
                    <a:lnTo>
                      <a:pt x="2640822" y="3401216"/>
                    </a:lnTo>
                    <a:cubicBezTo>
                      <a:pt x="2636500" y="3396894"/>
                      <a:pt x="2632178" y="3392212"/>
                      <a:pt x="2628216" y="3387890"/>
                    </a:cubicBezTo>
                    <a:cubicBezTo>
                      <a:pt x="2612369" y="3369882"/>
                      <a:pt x="2599043" y="3350073"/>
                      <a:pt x="2588598" y="3332065"/>
                    </a:cubicBezTo>
                    <a:lnTo>
                      <a:pt x="2590038" y="3332065"/>
                    </a:lnTo>
                    <a:cubicBezTo>
                      <a:pt x="2585356" y="3324141"/>
                      <a:pt x="2580314" y="3315497"/>
                      <a:pt x="2575992" y="3306853"/>
                    </a:cubicBezTo>
                    <a:cubicBezTo>
                      <a:pt x="2571670" y="3298209"/>
                      <a:pt x="2567348" y="3289566"/>
                      <a:pt x="2563747" y="3280562"/>
                    </a:cubicBezTo>
                    <a:cubicBezTo>
                      <a:pt x="2565187" y="3283803"/>
                      <a:pt x="2566988" y="3287045"/>
                      <a:pt x="2568429" y="3290286"/>
                    </a:cubicBezTo>
                    <a:cubicBezTo>
                      <a:pt x="2570230" y="3293888"/>
                      <a:pt x="2572030" y="3297489"/>
                      <a:pt x="2573831" y="3301091"/>
                    </a:cubicBezTo>
                    <a:cubicBezTo>
                      <a:pt x="2575632" y="3305053"/>
                      <a:pt x="2577793" y="3309014"/>
                      <a:pt x="2579594" y="3312976"/>
                    </a:cubicBezTo>
                    <a:cubicBezTo>
                      <a:pt x="2581755" y="3316938"/>
                      <a:pt x="2583916" y="3321260"/>
                      <a:pt x="2586437" y="3325582"/>
                    </a:cubicBezTo>
                    <a:cubicBezTo>
                      <a:pt x="2595801" y="3343230"/>
                      <a:pt x="2607687" y="3362679"/>
                      <a:pt x="2623894" y="3382848"/>
                    </a:cubicBezTo>
                    <a:lnTo>
                      <a:pt x="2621373" y="3376725"/>
                    </a:lnTo>
                    <a:cubicBezTo>
                      <a:pt x="2625695" y="3382848"/>
                      <a:pt x="2630377" y="3388250"/>
                      <a:pt x="2634699" y="3393653"/>
                    </a:cubicBezTo>
                    <a:cubicBezTo>
                      <a:pt x="2637220" y="3396174"/>
                      <a:pt x="2639381" y="3398695"/>
                      <a:pt x="2641902" y="3401216"/>
                    </a:cubicBezTo>
                    <a:cubicBezTo>
                      <a:pt x="2643343" y="3402657"/>
                      <a:pt x="2644423" y="3403737"/>
                      <a:pt x="2646224" y="3405178"/>
                    </a:cubicBezTo>
                    <a:lnTo>
                      <a:pt x="2646944" y="3405898"/>
                    </a:lnTo>
                    <a:lnTo>
                      <a:pt x="2646944" y="3405898"/>
                    </a:lnTo>
                    <a:cubicBezTo>
                      <a:pt x="2646944" y="3405898"/>
                      <a:pt x="2647304" y="3406619"/>
                      <a:pt x="2647304" y="3406619"/>
                    </a:cubicBezTo>
                    <a:lnTo>
                      <a:pt x="2648025" y="3407339"/>
                    </a:lnTo>
                    <a:cubicBezTo>
                      <a:pt x="2651626" y="3411301"/>
                      <a:pt x="2654148" y="3415983"/>
                      <a:pt x="2654508" y="3421025"/>
                    </a:cubicBezTo>
                    <a:cubicBezTo>
                      <a:pt x="2654868" y="3426067"/>
                      <a:pt x="2653787" y="3430749"/>
                      <a:pt x="2650906" y="3435432"/>
                    </a:cubicBezTo>
                    <a:cubicBezTo>
                      <a:pt x="2648025" y="3439754"/>
                      <a:pt x="2643343" y="3442995"/>
                      <a:pt x="2637940" y="3444075"/>
                    </a:cubicBezTo>
                    <a:cubicBezTo>
                      <a:pt x="2641902" y="3443355"/>
                      <a:pt x="2646224" y="3441194"/>
                      <a:pt x="2649465" y="3437953"/>
                    </a:cubicBezTo>
                    <a:cubicBezTo>
                      <a:pt x="2652707" y="3434711"/>
                      <a:pt x="2655588" y="3430029"/>
                      <a:pt x="2656308" y="3425347"/>
                    </a:cubicBezTo>
                    <a:cubicBezTo>
                      <a:pt x="2657029" y="3420305"/>
                      <a:pt x="2656308" y="3414902"/>
                      <a:pt x="2653787" y="3410580"/>
                    </a:cubicBezTo>
                    <a:cubicBezTo>
                      <a:pt x="2652707" y="3408420"/>
                      <a:pt x="2650906" y="3406258"/>
                      <a:pt x="2649105" y="3404818"/>
                    </a:cubicBezTo>
                    <a:lnTo>
                      <a:pt x="2646224" y="3402297"/>
                    </a:lnTo>
                    <a:lnTo>
                      <a:pt x="2642982" y="3399415"/>
                    </a:lnTo>
                    <a:cubicBezTo>
                      <a:pt x="2640822" y="3397615"/>
                      <a:pt x="2639381" y="3395453"/>
                      <a:pt x="2637220" y="3393653"/>
                    </a:cubicBezTo>
                    <a:cubicBezTo>
                      <a:pt x="2622813" y="3378526"/>
                      <a:pt x="2612369" y="3363399"/>
                      <a:pt x="2604085" y="3351874"/>
                    </a:cubicBezTo>
                    <a:cubicBezTo>
                      <a:pt x="2600123" y="3345751"/>
                      <a:pt x="2596522" y="3340709"/>
                      <a:pt x="2594000" y="3336747"/>
                    </a:cubicBezTo>
                    <a:cubicBezTo>
                      <a:pt x="2591479" y="3332785"/>
                      <a:pt x="2589318" y="3329904"/>
                      <a:pt x="2587878" y="3328463"/>
                    </a:cubicBezTo>
                    <a:lnTo>
                      <a:pt x="2583556" y="3319459"/>
                    </a:lnTo>
                    <a:cubicBezTo>
                      <a:pt x="2582115" y="3316578"/>
                      <a:pt x="2580674" y="3313337"/>
                      <a:pt x="2579234" y="3310455"/>
                    </a:cubicBezTo>
                    <a:lnTo>
                      <a:pt x="2571310" y="3292087"/>
                    </a:lnTo>
                    <a:cubicBezTo>
                      <a:pt x="2568429" y="3286324"/>
                      <a:pt x="2565908" y="3280562"/>
                      <a:pt x="2563387" y="3274799"/>
                    </a:cubicBezTo>
                    <a:cubicBezTo>
                      <a:pt x="2558344" y="3260753"/>
                      <a:pt x="2559065" y="3260753"/>
                      <a:pt x="2564107" y="3270477"/>
                    </a:cubicBezTo>
                    <a:cubicBezTo>
                      <a:pt x="2565187" y="3272998"/>
                      <a:pt x="2566988" y="3275880"/>
                      <a:pt x="2568429" y="3279841"/>
                    </a:cubicBezTo>
                    <a:cubicBezTo>
                      <a:pt x="2570230" y="3283443"/>
                      <a:pt x="2572030" y="3287765"/>
                      <a:pt x="2574552" y="3292447"/>
                    </a:cubicBezTo>
                    <a:cubicBezTo>
                      <a:pt x="2579234" y="3301811"/>
                      <a:pt x="2584636" y="3312976"/>
                      <a:pt x="2592200" y="3325582"/>
                    </a:cubicBezTo>
                    <a:cubicBezTo>
                      <a:pt x="2596522" y="3334586"/>
                      <a:pt x="2599043" y="3338908"/>
                      <a:pt x="2597242" y="3336387"/>
                    </a:cubicBezTo>
                    <a:cubicBezTo>
                      <a:pt x="2600843" y="3342150"/>
                      <a:pt x="2604445" y="3347552"/>
                      <a:pt x="2608767" y="3353315"/>
                    </a:cubicBezTo>
                    <a:cubicBezTo>
                      <a:pt x="2610928" y="3356196"/>
                      <a:pt x="2613089" y="3359077"/>
                      <a:pt x="2615610" y="3362319"/>
                    </a:cubicBezTo>
                    <a:cubicBezTo>
                      <a:pt x="2616691" y="3363759"/>
                      <a:pt x="2618131" y="3365560"/>
                      <a:pt x="2619212" y="3367001"/>
                    </a:cubicBezTo>
                    <a:cubicBezTo>
                      <a:pt x="2620652" y="3368802"/>
                      <a:pt x="2621733" y="3370242"/>
                      <a:pt x="2623173" y="3372043"/>
                    </a:cubicBezTo>
                    <a:cubicBezTo>
                      <a:pt x="2626055" y="3375644"/>
                      <a:pt x="2628936" y="3379246"/>
                      <a:pt x="2632538" y="3383208"/>
                    </a:cubicBezTo>
                    <a:cubicBezTo>
                      <a:pt x="2634339" y="3385009"/>
                      <a:pt x="2636139" y="3387170"/>
                      <a:pt x="2637940" y="3389331"/>
                    </a:cubicBezTo>
                    <a:cubicBezTo>
                      <a:pt x="2640101" y="3391492"/>
                      <a:pt x="2641902" y="3393653"/>
                      <a:pt x="2644063" y="3395814"/>
                    </a:cubicBezTo>
                    <a:cubicBezTo>
                      <a:pt x="2645144" y="3396894"/>
                      <a:pt x="2646584" y="3397975"/>
                      <a:pt x="2647664" y="3399415"/>
                    </a:cubicBezTo>
                    <a:cubicBezTo>
                      <a:pt x="2648745" y="3400496"/>
                      <a:pt x="2650906" y="3402297"/>
                      <a:pt x="2651266" y="3402657"/>
                    </a:cubicBezTo>
                    <a:cubicBezTo>
                      <a:pt x="2652707" y="3403737"/>
                      <a:pt x="2653787" y="3405178"/>
                      <a:pt x="2655228" y="3406979"/>
                    </a:cubicBezTo>
                    <a:cubicBezTo>
                      <a:pt x="2657389" y="3410220"/>
                      <a:pt x="2659190" y="3414182"/>
                      <a:pt x="2659910" y="3418864"/>
                    </a:cubicBezTo>
                    <a:cubicBezTo>
                      <a:pt x="2659190" y="3415623"/>
                      <a:pt x="2658109" y="3412381"/>
                      <a:pt x="2656308" y="3409860"/>
                    </a:cubicBezTo>
                    <a:cubicBezTo>
                      <a:pt x="2655588" y="3408420"/>
                      <a:pt x="2654508" y="3407339"/>
                      <a:pt x="2653427" y="3405898"/>
                    </a:cubicBezTo>
                    <a:lnTo>
                      <a:pt x="2651626" y="3404097"/>
                    </a:lnTo>
                    <a:lnTo>
                      <a:pt x="2650546" y="3403377"/>
                    </a:lnTo>
                    <a:lnTo>
                      <a:pt x="2649105" y="3402297"/>
                    </a:lnTo>
                    <a:lnTo>
                      <a:pt x="2650906" y="3404097"/>
                    </a:lnTo>
                    <a:cubicBezTo>
                      <a:pt x="2651626" y="3404457"/>
                      <a:pt x="2651986" y="3405178"/>
                      <a:pt x="2652347" y="3405538"/>
                    </a:cubicBezTo>
                    <a:cubicBezTo>
                      <a:pt x="2653067" y="3406619"/>
                      <a:pt x="2654148" y="3407699"/>
                      <a:pt x="2654868" y="3408780"/>
                    </a:cubicBezTo>
                    <a:cubicBezTo>
                      <a:pt x="2656308" y="3410941"/>
                      <a:pt x="2657389" y="3413461"/>
                      <a:pt x="2658109" y="3416343"/>
                    </a:cubicBezTo>
                    <a:cubicBezTo>
                      <a:pt x="2659550" y="3421385"/>
                      <a:pt x="2658830" y="3427148"/>
                      <a:pt x="2657029" y="3431830"/>
                    </a:cubicBezTo>
                    <a:cubicBezTo>
                      <a:pt x="2653067" y="3441554"/>
                      <a:pt x="2643703" y="3446957"/>
                      <a:pt x="2634699" y="3447317"/>
                    </a:cubicBezTo>
                    <a:cubicBezTo>
                      <a:pt x="2632538" y="3447317"/>
                      <a:pt x="2630377" y="3447317"/>
                      <a:pt x="2628576" y="3446957"/>
                    </a:cubicBezTo>
                    <a:cubicBezTo>
                      <a:pt x="2628216" y="3446957"/>
                      <a:pt x="2627856" y="3446957"/>
                      <a:pt x="2626775" y="3446597"/>
                    </a:cubicBezTo>
                    <a:cubicBezTo>
                      <a:pt x="2626055" y="3446597"/>
                      <a:pt x="2624974" y="3446237"/>
                      <a:pt x="2624254" y="3445876"/>
                    </a:cubicBezTo>
                    <a:cubicBezTo>
                      <a:pt x="2622453" y="3445516"/>
                      <a:pt x="2621013" y="3444796"/>
                      <a:pt x="2619212" y="3444436"/>
                    </a:cubicBezTo>
                    <a:cubicBezTo>
                      <a:pt x="2612729" y="3442635"/>
                      <a:pt x="2606966" y="3440474"/>
                      <a:pt x="2601564" y="3439033"/>
                    </a:cubicBezTo>
                    <a:cubicBezTo>
                      <a:pt x="2590759" y="3435792"/>
                      <a:pt x="2581755" y="3433270"/>
                      <a:pt x="2575272" y="3431470"/>
                    </a:cubicBezTo>
                    <a:cubicBezTo>
                      <a:pt x="2588238" y="3435792"/>
                      <a:pt x="2601204" y="3440474"/>
                      <a:pt x="2614530" y="3444796"/>
                    </a:cubicBezTo>
                    <a:lnTo>
                      <a:pt x="2624254" y="3448037"/>
                    </a:lnTo>
                    <a:lnTo>
                      <a:pt x="2626775" y="3448758"/>
                    </a:lnTo>
                    <a:cubicBezTo>
                      <a:pt x="2627495" y="3448758"/>
                      <a:pt x="2627856" y="3448758"/>
                      <a:pt x="2628216" y="3449118"/>
                    </a:cubicBezTo>
                    <a:cubicBezTo>
                      <a:pt x="2629296" y="3449118"/>
                      <a:pt x="2630017" y="3449478"/>
                      <a:pt x="2631097" y="3449838"/>
                    </a:cubicBezTo>
                    <a:cubicBezTo>
                      <a:pt x="2635419" y="3450198"/>
                      <a:pt x="2639741" y="3449838"/>
                      <a:pt x="2644063" y="3448037"/>
                    </a:cubicBezTo>
                    <a:cubicBezTo>
                      <a:pt x="2652347" y="3445156"/>
                      <a:pt x="2658830" y="3437593"/>
                      <a:pt x="2660630" y="3429309"/>
                    </a:cubicBezTo>
                    <a:cubicBezTo>
                      <a:pt x="2662791" y="3421025"/>
                      <a:pt x="2660630" y="3411301"/>
                      <a:pt x="2654868" y="3404818"/>
                    </a:cubicBezTo>
                    <a:cubicBezTo>
                      <a:pt x="2654148" y="3404097"/>
                      <a:pt x="2653427" y="3403017"/>
                      <a:pt x="2652707" y="3402297"/>
                    </a:cubicBezTo>
                    <a:lnTo>
                      <a:pt x="2649105" y="3399055"/>
                    </a:lnTo>
                    <a:lnTo>
                      <a:pt x="2645144" y="3395093"/>
                    </a:lnTo>
                    <a:lnTo>
                      <a:pt x="2641542" y="3391132"/>
                    </a:lnTo>
                    <a:cubicBezTo>
                      <a:pt x="2639021" y="3388611"/>
                      <a:pt x="2636860" y="3385729"/>
                      <a:pt x="2634339" y="3382848"/>
                    </a:cubicBezTo>
                    <a:lnTo>
                      <a:pt x="2630737" y="3378886"/>
                    </a:lnTo>
                    <a:lnTo>
                      <a:pt x="2627495" y="3374564"/>
                    </a:lnTo>
                    <a:lnTo>
                      <a:pt x="2621013" y="3366280"/>
                    </a:lnTo>
                    <a:lnTo>
                      <a:pt x="2614890" y="3357636"/>
                    </a:lnTo>
                    <a:cubicBezTo>
                      <a:pt x="2610568" y="3351874"/>
                      <a:pt x="2607326" y="3346111"/>
                      <a:pt x="2603365" y="3339989"/>
                    </a:cubicBezTo>
                    <a:cubicBezTo>
                      <a:pt x="2599403" y="3334226"/>
                      <a:pt x="2596161" y="3328103"/>
                      <a:pt x="2592920" y="3321981"/>
                    </a:cubicBezTo>
                    <a:lnTo>
                      <a:pt x="2587878" y="3312976"/>
                    </a:lnTo>
                    <a:cubicBezTo>
                      <a:pt x="2586437" y="3310095"/>
                      <a:pt x="2584996" y="3306853"/>
                      <a:pt x="2583196" y="3303612"/>
                    </a:cubicBezTo>
                    <a:cubicBezTo>
                      <a:pt x="2580314" y="3297489"/>
                      <a:pt x="2577073" y="3291367"/>
                      <a:pt x="2574552" y="3285244"/>
                    </a:cubicBezTo>
                    <a:cubicBezTo>
                      <a:pt x="2572030" y="3279121"/>
                      <a:pt x="2569149" y="3272638"/>
                      <a:pt x="2566628" y="3266515"/>
                    </a:cubicBezTo>
                    <a:cubicBezTo>
                      <a:pt x="2562306" y="3259672"/>
                      <a:pt x="2559065" y="3252109"/>
                      <a:pt x="2555463" y="3244545"/>
                    </a:cubicBezTo>
                    <a:cubicBezTo>
                      <a:pt x="2551861" y="3236982"/>
                      <a:pt x="2548260" y="3229419"/>
                      <a:pt x="2545739" y="3222215"/>
                    </a:cubicBezTo>
                    <a:cubicBezTo>
                      <a:pt x="2539976" y="3207809"/>
                      <a:pt x="2534574" y="3195203"/>
                      <a:pt x="2531332" y="3187640"/>
                    </a:cubicBezTo>
                    <a:cubicBezTo>
                      <a:pt x="2529171" y="3178636"/>
                      <a:pt x="2527010" y="3169632"/>
                      <a:pt x="2524849" y="3159907"/>
                    </a:cubicBezTo>
                    <a:cubicBezTo>
                      <a:pt x="2523048" y="3150183"/>
                      <a:pt x="2521248" y="3140459"/>
                      <a:pt x="2519447" y="3130374"/>
                    </a:cubicBezTo>
                    <a:cubicBezTo>
                      <a:pt x="2518726" y="3125332"/>
                      <a:pt x="2517646" y="3120289"/>
                      <a:pt x="2516926" y="3115247"/>
                    </a:cubicBezTo>
                    <a:cubicBezTo>
                      <a:pt x="2516205" y="3110205"/>
                      <a:pt x="2515485" y="3104802"/>
                      <a:pt x="2515125" y="3099760"/>
                    </a:cubicBezTo>
                    <a:cubicBezTo>
                      <a:pt x="2514044" y="3089315"/>
                      <a:pt x="2512604" y="3079231"/>
                      <a:pt x="2511523" y="3068786"/>
                    </a:cubicBezTo>
                    <a:cubicBezTo>
                      <a:pt x="2510443" y="3054020"/>
                      <a:pt x="2509722" y="3039613"/>
                      <a:pt x="2508642" y="3025207"/>
                    </a:cubicBezTo>
                    <a:cubicBezTo>
                      <a:pt x="2507921" y="3015842"/>
                      <a:pt x="2507561" y="3006838"/>
                      <a:pt x="2506841" y="2997834"/>
                    </a:cubicBezTo>
                    <a:lnTo>
                      <a:pt x="2506841" y="2994593"/>
                    </a:lnTo>
                    <a:cubicBezTo>
                      <a:pt x="2506841" y="2994593"/>
                      <a:pt x="2506481" y="2993872"/>
                      <a:pt x="2506841" y="2993872"/>
                    </a:cubicBezTo>
                    <a:lnTo>
                      <a:pt x="2507561" y="2993872"/>
                    </a:lnTo>
                    <a:cubicBezTo>
                      <a:pt x="2507561" y="2993872"/>
                      <a:pt x="2509362" y="2993872"/>
                      <a:pt x="2509362" y="2993872"/>
                    </a:cubicBezTo>
                    <a:cubicBezTo>
                      <a:pt x="2511523" y="2993872"/>
                      <a:pt x="2513684" y="2993872"/>
                      <a:pt x="2516205" y="2993872"/>
                    </a:cubicBezTo>
                    <a:cubicBezTo>
                      <a:pt x="2520527" y="2993872"/>
                      <a:pt x="2525209" y="2993872"/>
                      <a:pt x="2529531" y="2993872"/>
                    </a:cubicBezTo>
                    <a:cubicBezTo>
                      <a:pt x="2538175" y="2993872"/>
                      <a:pt x="2546819" y="2993872"/>
                      <a:pt x="2555463" y="2993872"/>
                    </a:cubicBezTo>
                    <a:cubicBezTo>
                      <a:pt x="2557624" y="2993872"/>
                      <a:pt x="2559785" y="2993872"/>
                      <a:pt x="2561946" y="2993872"/>
                    </a:cubicBezTo>
                    <a:cubicBezTo>
                      <a:pt x="2563747" y="2993872"/>
                      <a:pt x="2565187" y="2993872"/>
                      <a:pt x="2566988" y="2993872"/>
                    </a:cubicBezTo>
                    <a:cubicBezTo>
                      <a:pt x="2569149" y="2993872"/>
                      <a:pt x="2571310" y="2993872"/>
                      <a:pt x="2573471" y="2993872"/>
                    </a:cubicBezTo>
                    <a:cubicBezTo>
                      <a:pt x="2581755" y="2993872"/>
                      <a:pt x="2589678" y="2993872"/>
                      <a:pt x="2597242" y="2993872"/>
                    </a:cubicBezTo>
                    <a:lnTo>
                      <a:pt x="2591839" y="2994593"/>
                    </a:lnTo>
                    <a:cubicBezTo>
                      <a:pt x="2595441" y="2994593"/>
                      <a:pt x="2599043" y="2994593"/>
                      <a:pt x="2602644" y="2994593"/>
                    </a:cubicBezTo>
                    <a:cubicBezTo>
                      <a:pt x="2606246" y="2994593"/>
                      <a:pt x="2609847" y="2994232"/>
                      <a:pt x="2613089" y="2993872"/>
                    </a:cubicBezTo>
                    <a:cubicBezTo>
                      <a:pt x="2619932" y="2993512"/>
                      <a:pt x="2626775" y="2992792"/>
                      <a:pt x="2633258" y="2992432"/>
                    </a:cubicBezTo>
                    <a:cubicBezTo>
                      <a:pt x="2639741" y="2991711"/>
                      <a:pt x="2646224" y="2991711"/>
                      <a:pt x="2651986" y="2990631"/>
                    </a:cubicBezTo>
                    <a:cubicBezTo>
                      <a:pt x="2658109" y="2989910"/>
                      <a:pt x="2663872" y="2988830"/>
                      <a:pt x="2669274" y="2988110"/>
                    </a:cubicBezTo>
                    <a:cubicBezTo>
                      <a:pt x="2699888" y="2985228"/>
                      <a:pt x="2648745" y="2992792"/>
                      <a:pt x="2669995" y="2990631"/>
                    </a:cubicBezTo>
                    <a:lnTo>
                      <a:pt x="2694126" y="2987029"/>
                    </a:lnTo>
                    <a:lnTo>
                      <a:pt x="2718256" y="2982347"/>
                    </a:lnTo>
                    <a:lnTo>
                      <a:pt x="2730142" y="2980186"/>
                    </a:lnTo>
                    <a:lnTo>
                      <a:pt x="2736265" y="2979106"/>
                    </a:lnTo>
                    <a:lnTo>
                      <a:pt x="2742387" y="2977665"/>
                    </a:lnTo>
                    <a:lnTo>
                      <a:pt x="2766158" y="2971902"/>
                    </a:lnTo>
                    <a:cubicBezTo>
                      <a:pt x="2764717" y="2972623"/>
                      <a:pt x="2758595" y="2974424"/>
                      <a:pt x="2749951" y="2976585"/>
                    </a:cubicBezTo>
                    <a:cubicBezTo>
                      <a:pt x="2745629" y="2977665"/>
                      <a:pt x="2740226" y="2979106"/>
                      <a:pt x="2734824" y="2980186"/>
                    </a:cubicBezTo>
                    <a:cubicBezTo>
                      <a:pt x="2729061" y="2981267"/>
                      <a:pt x="2722939" y="2982347"/>
                      <a:pt x="2716456" y="2983788"/>
                    </a:cubicBezTo>
                    <a:cubicBezTo>
                      <a:pt x="2709973" y="2984868"/>
                      <a:pt x="2703130" y="2986309"/>
                      <a:pt x="2696647" y="2987390"/>
                    </a:cubicBezTo>
                    <a:cubicBezTo>
                      <a:pt x="2689804" y="2988470"/>
                      <a:pt x="2682961" y="2989190"/>
                      <a:pt x="2676477" y="2990271"/>
                    </a:cubicBezTo>
                    <a:cubicBezTo>
                      <a:pt x="2669995" y="2990991"/>
                      <a:pt x="2663512" y="2992072"/>
                      <a:pt x="2657389" y="2992792"/>
                    </a:cubicBezTo>
                    <a:cubicBezTo>
                      <a:pt x="2654508" y="2993152"/>
                      <a:pt x="2651626" y="2993512"/>
                      <a:pt x="2648745" y="2993872"/>
                    </a:cubicBezTo>
                    <a:cubicBezTo>
                      <a:pt x="2645864" y="2993872"/>
                      <a:pt x="2643343" y="2994232"/>
                      <a:pt x="2640822" y="2994593"/>
                    </a:cubicBezTo>
                    <a:cubicBezTo>
                      <a:pt x="2648385" y="2994232"/>
                      <a:pt x="2663152" y="2991711"/>
                      <a:pt x="2658109" y="2992072"/>
                    </a:cubicBezTo>
                    <a:cubicBezTo>
                      <a:pt x="2655228" y="2992072"/>
                      <a:pt x="2652347" y="2992792"/>
                      <a:pt x="2649105" y="2993152"/>
                    </a:cubicBezTo>
                    <a:cubicBezTo>
                      <a:pt x="2645864" y="2993152"/>
                      <a:pt x="2642622" y="2993512"/>
                      <a:pt x="2639381" y="2993872"/>
                    </a:cubicBezTo>
                    <a:cubicBezTo>
                      <a:pt x="2632538" y="2994593"/>
                      <a:pt x="2625695" y="2994953"/>
                      <a:pt x="2618131" y="2995673"/>
                    </a:cubicBezTo>
                    <a:cubicBezTo>
                      <a:pt x="2603365" y="2997114"/>
                      <a:pt x="2587878" y="2997474"/>
                      <a:pt x="2573111" y="2998194"/>
                    </a:cubicBezTo>
                    <a:cubicBezTo>
                      <a:pt x="2568429" y="2998194"/>
                      <a:pt x="2563747" y="2998194"/>
                      <a:pt x="2559425" y="2998554"/>
                    </a:cubicBezTo>
                    <a:cubicBezTo>
                      <a:pt x="2552942" y="2998554"/>
                      <a:pt x="2546819" y="2998554"/>
                      <a:pt x="2541056" y="2998554"/>
                    </a:cubicBezTo>
                    <a:cubicBezTo>
                      <a:pt x="2534934" y="2998554"/>
                      <a:pt x="2529171" y="2998554"/>
                      <a:pt x="2523769" y="2998554"/>
                    </a:cubicBezTo>
                    <a:cubicBezTo>
                      <a:pt x="2520887" y="2998554"/>
                      <a:pt x="2518366" y="2998554"/>
                      <a:pt x="2515485" y="2998554"/>
                    </a:cubicBezTo>
                    <a:lnTo>
                      <a:pt x="2513324" y="2998554"/>
                    </a:lnTo>
                    <a:cubicBezTo>
                      <a:pt x="2513324" y="2998554"/>
                      <a:pt x="2512243" y="2998554"/>
                      <a:pt x="2512243" y="2998554"/>
                    </a:cubicBezTo>
                    <a:lnTo>
                      <a:pt x="2511883" y="2998554"/>
                    </a:lnTo>
                    <a:cubicBezTo>
                      <a:pt x="2511883" y="2998554"/>
                      <a:pt x="2511883" y="2998554"/>
                      <a:pt x="2511883" y="2998915"/>
                    </a:cubicBezTo>
                    <a:cubicBezTo>
                      <a:pt x="2511883" y="3000355"/>
                      <a:pt x="2511883" y="3001436"/>
                      <a:pt x="2511883" y="3002876"/>
                    </a:cubicBezTo>
                    <a:cubicBezTo>
                      <a:pt x="2512964" y="3023045"/>
                      <a:pt x="2513684" y="3039253"/>
                      <a:pt x="2513684" y="3048257"/>
                    </a:cubicBezTo>
                    <a:cubicBezTo>
                      <a:pt x="2513684" y="3052579"/>
                      <a:pt x="2514044" y="3054380"/>
                      <a:pt x="2514044" y="3055100"/>
                    </a:cubicBezTo>
                    <a:cubicBezTo>
                      <a:pt x="2514044" y="3055460"/>
                      <a:pt x="2514044" y="3055100"/>
                      <a:pt x="2514044" y="3054020"/>
                    </a:cubicBezTo>
                    <a:cubicBezTo>
                      <a:pt x="2513684" y="3050418"/>
                      <a:pt x="2512964" y="3043575"/>
                      <a:pt x="2512604" y="3039253"/>
                    </a:cubicBezTo>
                    <a:cubicBezTo>
                      <a:pt x="2512243" y="3034931"/>
                      <a:pt x="2511523" y="3033490"/>
                      <a:pt x="2511883" y="3042134"/>
                    </a:cubicBezTo>
                    <a:cubicBezTo>
                      <a:pt x="2511883" y="3045736"/>
                      <a:pt x="2512243" y="3050778"/>
                      <a:pt x="2512604" y="3059062"/>
                    </a:cubicBezTo>
                    <a:cubicBezTo>
                      <a:pt x="2512604" y="3061943"/>
                      <a:pt x="2512604" y="3065185"/>
                      <a:pt x="2513324" y="3069146"/>
                    </a:cubicBezTo>
                    <a:cubicBezTo>
                      <a:pt x="2513324" y="3073108"/>
                      <a:pt x="2514044" y="3077430"/>
                      <a:pt x="2514765" y="3082112"/>
                    </a:cubicBezTo>
                    <a:cubicBezTo>
                      <a:pt x="2516205" y="3095438"/>
                      <a:pt x="2517286" y="3106243"/>
                      <a:pt x="2518366" y="3115607"/>
                    </a:cubicBezTo>
                    <a:cubicBezTo>
                      <a:pt x="2519807" y="3124611"/>
                      <a:pt x="2521608" y="3131815"/>
                      <a:pt x="2522688" y="3137577"/>
                    </a:cubicBezTo>
                    <a:cubicBezTo>
                      <a:pt x="2525209" y="3149102"/>
                      <a:pt x="2527010" y="3154505"/>
                      <a:pt x="2527730" y="3157026"/>
                    </a:cubicBezTo>
                    <a:cubicBezTo>
                      <a:pt x="2527730" y="3157026"/>
                      <a:pt x="2527370" y="3151984"/>
                      <a:pt x="2526290" y="3144780"/>
                    </a:cubicBezTo>
                    <a:cubicBezTo>
                      <a:pt x="2525209" y="3137577"/>
                      <a:pt x="2523769" y="3128213"/>
                      <a:pt x="2522328" y="3119569"/>
                    </a:cubicBezTo>
                    <a:cubicBezTo>
                      <a:pt x="2520167" y="3102281"/>
                      <a:pt x="2519447" y="3088595"/>
                      <a:pt x="2521608" y="3103002"/>
                    </a:cubicBezTo>
                    <a:cubicBezTo>
                      <a:pt x="2520167" y="3092917"/>
                      <a:pt x="2519087" y="3084273"/>
                      <a:pt x="2518006" y="3075989"/>
                    </a:cubicBezTo>
                    <a:cubicBezTo>
                      <a:pt x="2518006" y="3073829"/>
                      <a:pt x="2517646" y="3072028"/>
                      <a:pt x="2517286" y="3069867"/>
                    </a:cubicBezTo>
                    <a:cubicBezTo>
                      <a:pt x="2517286" y="3068066"/>
                      <a:pt x="2517286" y="3065905"/>
                      <a:pt x="2516926" y="3064104"/>
                    </a:cubicBezTo>
                    <a:cubicBezTo>
                      <a:pt x="2516926" y="3060142"/>
                      <a:pt x="2516205" y="3056180"/>
                      <a:pt x="2515845" y="3052219"/>
                    </a:cubicBezTo>
                    <a:cubicBezTo>
                      <a:pt x="2515125" y="3038893"/>
                      <a:pt x="2514044" y="3025207"/>
                      <a:pt x="2512964" y="3008999"/>
                    </a:cubicBezTo>
                    <a:cubicBezTo>
                      <a:pt x="2512964" y="3006838"/>
                      <a:pt x="2512964" y="3005037"/>
                      <a:pt x="2512604" y="3002876"/>
                    </a:cubicBezTo>
                    <a:cubicBezTo>
                      <a:pt x="2512604" y="3001796"/>
                      <a:pt x="2512604" y="3000715"/>
                      <a:pt x="2512604" y="2999635"/>
                    </a:cubicBezTo>
                    <a:lnTo>
                      <a:pt x="2512604" y="2998915"/>
                    </a:lnTo>
                    <a:cubicBezTo>
                      <a:pt x="2512604" y="2998915"/>
                      <a:pt x="2512604" y="2998915"/>
                      <a:pt x="2512604" y="2998915"/>
                    </a:cubicBezTo>
                    <a:lnTo>
                      <a:pt x="2512964" y="2998915"/>
                    </a:lnTo>
                    <a:cubicBezTo>
                      <a:pt x="2512964" y="2998915"/>
                      <a:pt x="2514404" y="2998915"/>
                      <a:pt x="2514404" y="2998915"/>
                    </a:cubicBezTo>
                    <a:cubicBezTo>
                      <a:pt x="2518726" y="2998915"/>
                      <a:pt x="2523048" y="2998915"/>
                      <a:pt x="2527730" y="2998915"/>
                    </a:cubicBezTo>
                    <a:cubicBezTo>
                      <a:pt x="2537095" y="2998915"/>
                      <a:pt x="2547179" y="2998915"/>
                      <a:pt x="2557984" y="2998915"/>
                    </a:cubicBezTo>
                    <a:cubicBezTo>
                      <a:pt x="2549700" y="2998915"/>
                      <a:pt x="2540696" y="2998915"/>
                      <a:pt x="2531692" y="2998915"/>
                    </a:cubicBezTo>
                    <a:cubicBezTo>
                      <a:pt x="2527370" y="2998915"/>
                      <a:pt x="2522688" y="2998915"/>
                      <a:pt x="2518006" y="2998915"/>
                    </a:cubicBezTo>
                    <a:lnTo>
                      <a:pt x="2514404" y="2998915"/>
                    </a:lnTo>
                    <a:cubicBezTo>
                      <a:pt x="2514404" y="2998915"/>
                      <a:pt x="2512604" y="2998915"/>
                      <a:pt x="2512604" y="2998915"/>
                    </a:cubicBezTo>
                    <a:cubicBezTo>
                      <a:pt x="2512604" y="2998915"/>
                      <a:pt x="2512243" y="2998915"/>
                      <a:pt x="2512604" y="2998915"/>
                    </a:cubicBezTo>
                    <a:lnTo>
                      <a:pt x="2512604" y="2998915"/>
                    </a:lnTo>
                    <a:cubicBezTo>
                      <a:pt x="2512604" y="2999275"/>
                      <a:pt x="2512604" y="3000355"/>
                      <a:pt x="2512604" y="3000355"/>
                    </a:cubicBezTo>
                    <a:lnTo>
                      <a:pt x="2512604" y="3007198"/>
                    </a:lnTo>
                    <a:cubicBezTo>
                      <a:pt x="2514404" y="3024486"/>
                      <a:pt x="2515845" y="3041774"/>
                      <a:pt x="2516926" y="3058341"/>
                    </a:cubicBezTo>
                    <a:cubicBezTo>
                      <a:pt x="2517646" y="3069146"/>
                      <a:pt x="2519087" y="3079231"/>
                      <a:pt x="2520167" y="3088235"/>
                    </a:cubicBezTo>
                    <a:cubicBezTo>
                      <a:pt x="2521248" y="3096879"/>
                      <a:pt x="2521968" y="3104442"/>
                      <a:pt x="2522328" y="3109845"/>
                    </a:cubicBezTo>
                    <a:cubicBezTo>
                      <a:pt x="2523048" y="3114887"/>
                      <a:pt x="2524129" y="3119569"/>
                      <a:pt x="2524849" y="3123531"/>
                    </a:cubicBezTo>
                    <a:cubicBezTo>
                      <a:pt x="2525570" y="3127853"/>
                      <a:pt x="2526650" y="3131815"/>
                      <a:pt x="2527370" y="3135416"/>
                    </a:cubicBezTo>
                    <a:cubicBezTo>
                      <a:pt x="2528811" y="3142619"/>
                      <a:pt x="2530252" y="3148382"/>
                      <a:pt x="2531332" y="3153064"/>
                    </a:cubicBezTo>
                    <a:cubicBezTo>
                      <a:pt x="2533853" y="3162428"/>
                      <a:pt x="2536014" y="3167110"/>
                      <a:pt x="2536734" y="3168191"/>
                    </a:cubicBezTo>
                    <a:cubicBezTo>
                      <a:pt x="2538896" y="3170352"/>
                      <a:pt x="2536734" y="3158106"/>
                      <a:pt x="2533853" y="3139378"/>
                    </a:cubicBezTo>
                    <a:cubicBezTo>
                      <a:pt x="2533853" y="3141539"/>
                      <a:pt x="2532412" y="3133975"/>
                      <a:pt x="2529892" y="3122450"/>
                    </a:cubicBezTo>
                    <a:cubicBezTo>
                      <a:pt x="2529531" y="3119569"/>
                      <a:pt x="2528811" y="3116688"/>
                      <a:pt x="2528091" y="3113446"/>
                    </a:cubicBezTo>
                    <a:cubicBezTo>
                      <a:pt x="2527730" y="3110205"/>
                      <a:pt x="2527010" y="3106963"/>
                      <a:pt x="2526650" y="3103362"/>
                    </a:cubicBezTo>
                    <a:cubicBezTo>
                      <a:pt x="2525570" y="3096519"/>
                      <a:pt x="2524849" y="3089676"/>
                      <a:pt x="2524129" y="3083553"/>
                    </a:cubicBezTo>
                    <a:cubicBezTo>
                      <a:pt x="2523408" y="3077430"/>
                      <a:pt x="2522688" y="3072028"/>
                      <a:pt x="2521968" y="3068426"/>
                    </a:cubicBezTo>
                    <a:cubicBezTo>
                      <a:pt x="2521608" y="3064824"/>
                      <a:pt x="2521248" y="3062303"/>
                      <a:pt x="2521248" y="3062663"/>
                    </a:cubicBezTo>
                    <a:cubicBezTo>
                      <a:pt x="2521248" y="3062663"/>
                      <a:pt x="2521248" y="3065545"/>
                      <a:pt x="2521248" y="3071307"/>
                    </a:cubicBezTo>
                    <a:cubicBezTo>
                      <a:pt x="2521968" y="3077070"/>
                      <a:pt x="2522688" y="3086074"/>
                      <a:pt x="2523769" y="3099400"/>
                    </a:cubicBezTo>
                    <a:cubicBezTo>
                      <a:pt x="2523048" y="3093637"/>
                      <a:pt x="2521968" y="3087154"/>
                      <a:pt x="2520887" y="3080311"/>
                    </a:cubicBezTo>
                    <a:cubicBezTo>
                      <a:pt x="2520527" y="3076710"/>
                      <a:pt x="2519807" y="3073108"/>
                      <a:pt x="2519447" y="3069507"/>
                    </a:cubicBezTo>
                    <a:cubicBezTo>
                      <a:pt x="2519447" y="3065905"/>
                      <a:pt x="2518726" y="3061943"/>
                      <a:pt x="2518366" y="3057981"/>
                    </a:cubicBezTo>
                    <a:cubicBezTo>
                      <a:pt x="2517646" y="3046456"/>
                      <a:pt x="2516565" y="3034571"/>
                      <a:pt x="2515845" y="3022325"/>
                    </a:cubicBezTo>
                    <a:cubicBezTo>
                      <a:pt x="2515485" y="3015482"/>
                      <a:pt x="2514765" y="3008639"/>
                      <a:pt x="2514404" y="3001796"/>
                    </a:cubicBezTo>
                    <a:cubicBezTo>
                      <a:pt x="2514044" y="3000355"/>
                      <a:pt x="2515485" y="3001076"/>
                      <a:pt x="2516205" y="3001076"/>
                    </a:cubicBezTo>
                    <a:lnTo>
                      <a:pt x="2518726" y="3001076"/>
                    </a:lnTo>
                    <a:cubicBezTo>
                      <a:pt x="2518726" y="3001076"/>
                      <a:pt x="2523769" y="3001076"/>
                      <a:pt x="2523769" y="3001076"/>
                    </a:cubicBezTo>
                    <a:cubicBezTo>
                      <a:pt x="2527370" y="3001076"/>
                      <a:pt x="2530612" y="3001076"/>
                      <a:pt x="2534213" y="3001076"/>
                    </a:cubicBezTo>
                    <a:cubicBezTo>
                      <a:pt x="2541417" y="3001076"/>
                      <a:pt x="2548260" y="3001076"/>
                      <a:pt x="2555463" y="3001076"/>
                    </a:cubicBezTo>
                    <a:cubicBezTo>
                      <a:pt x="2557264" y="3001076"/>
                      <a:pt x="2559065" y="3001076"/>
                      <a:pt x="2560865" y="3001076"/>
                    </a:cubicBezTo>
                    <a:lnTo>
                      <a:pt x="2565547" y="3001076"/>
                    </a:lnTo>
                    <a:cubicBezTo>
                      <a:pt x="2565547" y="3001076"/>
                      <a:pt x="2572030" y="3000715"/>
                      <a:pt x="2572030" y="3000715"/>
                    </a:cubicBezTo>
                    <a:cubicBezTo>
                      <a:pt x="2580674" y="3000715"/>
                      <a:pt x="2588958" y="2999995"/>
                      <a:pt x="2597602" y="2999635"/>
                    </a:cubicBezTo>
                    <a:cubicBezTo>
                      <a:pt x="2599763" y="2999635"/>
                      <a:pt x="2601924" y="2999635"/>
                      <a:pt x="2603725" y="2999635"/>
                    </a:cubicBezTo>
                    <a:cubicBezTo>
                      <a:pt x="2605886" y="2999635"/>
                      <a:pt x="2608047" y="2999275"/>
                      <a:pt x="2609847" y="2998915"/>
                    </a:cubicBezTo>
                    <a:cubicBezTo>
                      <a:pt x="2613809" y="2998554"/>
                      <a:pt x="2618131" y="2998194"/>
                      <a:pt x="2622093" y="2997834"/>
                    </a:cubicBezTo>
                    <a:cubicBezTo>
                      <a:pt x="2630017" y="2997114"/>
                      <a:pt x="2637940" y="2996394"/>
                      <a:pt x="2645144" y="2995673"/>
                    </a:cubicBezTo>
                    <a:lnTo>
                      <a:pt x="2642622" y="2996394"/>
                    </a:lnTo>
                    <a:cubicBezTo>
                      <a:pt x="2648745" y="2996394"/>
                      <a:pt x="2654868" y="2994953"/>
                      <a:pt x="2660991" y="2994232"/>
                    </a:cubicBezTo>
                    <a:lnTo>
                      <a:pt x="2679359" y="2991711"/>
                    </a:lnTo>
                    <a:cubicBezTo>
                      <a:pt x="2691604" y="2990271"/>
                      <a:pt x="2703490" y="2987750"/>
                      <a:pt x="2715735" y="2985589"/>
                    </a:cubicBezTo>
                    <a:cubicBezTo>
                      <a:pt x="2710693" y="2986669"/>
                      <a:pt x="2702770" y="2988470"/>
                      <a:pt x="2695926" y="2989910"/>
                    </a:cubicBezTo>
                    <a:cubicBezTo>
                      <a:pt x="2689083" y="2991351"/>
                      <a:pt x="2683321" y="2992072"/>
                      <a:pt x="2682961" y="2992792"/>
                    </a:cubicBezTo>
                    <a:cubicBezTo>
                      <a:pt x="2687282" y="2992072"/>
                      <a:pt x="2691244" y="2991711"/>
                      <a:pt x="2695566" y="2990631"/>
                    </a:cubicBezTo>
                    <a:lnTo>
                      <a:pt x="2708172" y="2988110"/>
                    </a:lnTo>
                    <a:lnTo>
                      <a:pt x="2733023" y="2983068"/>
                    </a:lnTo>
                    <a:cubicBezTo>
                      <a:pt x="2741307" y="2981267"/>
                      <a:pt x="2749591" y="2978746"/>
                      <a:pt x="2757874" y="2976945"/>
                    </a:cubicBezTo>
                    <a:cubicBezTo>
                      <a:pt x="2766158" y="2974784"/>
                      <a:pt x="2774442" y="2972983"/>
                      <a:pt x="2782365" y="2970462"/>
                    </a:cubicBezTo>
                    <a:cubicBezTo>
                      <a:pt x="2768679" y="2974424"/>
                      <a:pt x="2763637" y="2975504"/>
                      <a:pt x="2764717" y="2975504"/>
                    </a:cubicBezTo>
                    <a:cubicBezTo>
                      <a:pt x="2765798" y="2975504"/>
                      <a:pt x="2772641" y="2974063"/>
                      <a:pt x="2782005" y="2971902"/>
                    </a:cubicBezTo>
                    <a:cubicBezTo>
                      <a:pt x="2791369" y="2969381"/>
                      <a:pt x="2803255" y="2966140"/>
                      <a:pt x="2814420" y="2962898"/>
                    </a:cubicBezTo>
                    <a:cubicBezTo>
                      <a:pt x="2817301" y="2962178"/>
                      <a:pt x="2819822" y="2961458"/>
                      <a:pt x="2822704" y="2960737"/>
                    </a:cubicBezTo>
                    <a:cubicBezTo>
                      <a:pt x="2825225" y="2960017"/>
                      <a:pt x="2827746" y="2958937"/>
                      <a:pt x="2830267" y="2958216"/>
                    </a:cubicBezTo>
                    <a:cubicBezTo>
                      <a:pt x="2834949" y="2956776"/>
                      <a:pt x="2838911" y="2955335"/>
                      <a:pt x="2842152" y="2954255"/>
                    </a:cubicBezTo>
                    <a:cubicBezTo>
                      <a:pt x="2847195" y="2951733"/>
                      <a:pt x="2859080" y="2947411"/>
                      <a:pt x="2864843" y="2944530"/>
                    </a:cubicBezTo>
                    <a:cubicBezTo>
                      <a:pt x="2867724" y="2943089"/>
                      <a:pt x="2869164" y="2942009"/>
                      <a:pt x="2867724" y="2942369"/>
                    </a:cubicBezTo>
                    <a:cubicBezTo>
                      <a:pt x="2866283" y="2942369"/>
                      <a:pt x="2861961" y="2944170"/>
                      <a:pt x="2852597" y="2947051"/>
                    </a:cubicBezTo>
                    <a:cubicBezTo>
                      <a:pt x="2832068" y="2953534"/>
                      <a:pt x="2826305" y="2955695"/>
                      <a:pt x="2820903" y="2957856"/>
                    </a:cubicBezTo>
                    <a:cubicBezTo>
                      <a:pt x="2815500" y="2959657"/>
                      <a:pt x="2810458" y="2961818"/>
                      <a:pt x="2791729" y="2967220"/>
                    </a:cubicBezTo>
                    <a:lnTo>
                      <a:pt x="2818022" y="2958577"/>
                    </a:lnTo>
                    <a:cubicBezTo>
                      <a:pt x="2826665" y="2955335"/>
                      <a:pt x="2835309" y="2952093"/>
                      <a:pt x="2843953" y="2948852"/>
                    </a:cubicBezTo>
                    <a:lnTo>
                      <a:pt x="2848635" y="2947411"/>
                    </a:lnTo>
                    <a:cubicBezTo>
                      <a:pt x="2853677" y="2945250"/>
                      <a:pt x="2859080" y="2943450"/>
                      <a:pt x="2864122" y="2940928"/>
                    </a:cubicBezTo>
                    <a:lnTo>
                      <a:pt x="2879249" y="2934085"/>
                    </a:lnTo>
                    <a:cubicBezTo>
                      <a:pt x="2896537" y="2927242"/>
                      <a:pt x="2903740" y="2924721"/>
                      <a:pt x="2905541" y="2924361"/>
                    </a:cubicBezTo>
                    <a:cubicBezTo>
                      <a:pt x="2907342" y="2924001"/>
                      <a:pt x="2904461" y="2925802"/>
                      <a:pt x="2902299" y="2927242"/>
                    </a:cubicBezTo>
                    <a:cubicBezTo>
                      <a:pt x="2899778" y="2928683"/>
                      <a:pt x="2897977" y="2929764"/>
                      <a:pt x="2902299" y="2928323"/>
                    </a:cubicBezTo>
                    <a:cubicBezTo>
                      <a:pt x="2906621" y="2926522"/>
                      <a:pt x="2916706" y="2921840"/>
                      <a:pt x="2938676" y="2911395"/>
                    </a:cubicBezTo>
                    <a:lnTo>
                      <a:pt x="2926070" y="2914276"/>
                    </a:lnTo>
                    <a:cubicBezTo>
                      <a:pt x="2939036" y="2908874"/>
                      <a:pt x="2951642" y="2902031"/>
                      <a:pt x="2964607" y="2895548"/>
                    </a:cubicBezTo>
                    <a:cubicBezTo>
                      <a:pt x="2977934" y="2889065"/>
                      <a:pt x="2990900" y="2881502"/>
                      <a:pt x="3003865" y="2874298"/>
                    </a:cubicBezTo>
                    <a:cubicBezTo>
                      <a:pt x="3030157" y="2859172"/>
                      <a:pt x="3056089" y="2842604"/>
                      <a:pt x="3080220" y="2825316"/>
                    </a:cubicBezTo>
                    <a:cubicBezTo>
                      <a:pt x="3086343" y="2821354"/>
                      <a:pt x="3092105" y="2816672"/>
                      <a:pt x="3097868" y="2811990"/>
                    </a:cubicBezTo>
                    <a:cubicBezTo>
                      <a:pt x="3103630" y="2807668"/>
                      <a:pt x="3109393" y="2802986"/>
                      <a:pt x="3114795" y="2798664"/>
                    </a:cubicBezTo>
                    <a:cubicBezTo>
                      <a:pt x="3120558" y="2794342"/>
                      <a:pt x="3125600" y="2789660"/>
                      <a:pt x="3131003" y="2785338"/>
                    </a:cubicBezTo>
                    <a:cubicBezTo>
                      <a:pt x="3136045" y="2781016"/>
                      <a:pt x="3141447" y="2776334"/>
                      <a:pt x="3146129" y="2772372"/>
                    </a:cubicBezTo>
                    <a:cubicBezTo>
                      <a:pt x="3151172" y="2768050"/>
                      <a:pt x="3155854" y="2763728"/>
                      <a:pt x="3160176" y="2759406"/>
                    </a:cubicBezTo>
                    <a:cubicBezTo>
                      <a:pt x="3164498" y="2755085"/>
                      <a:pt x="3169180" y="2750763"/>
                      <a:pt x="3173142" y="2746801"/>
                    </a:cubicBezTo>
                    <a:cubicBezTo>
                      <a:pt x="3181786" y="2738877"/>
                      <a:pt x="3188989" y="2730954"/>
                      <a:pt x="3195832" y="2723751"/>
                    </a:cubicBezTo>
                    <a:cubicBezTo>
                      <a:pt x="3181786" y="2740318"/>
                      <a:pt x="3176743" y="2749322"/>
                      <a:pt x="3198713" y="2728433"/>
                    </a:cubicBezTo>
                    <a:cubicBezTo>
                      <a:pt x="3192591" y="2734555"/>
                      <a:pt x="3185387" y="2742479"/>
                      <a:pt x="3176383" y="2750402"/>
                    </a:cubicBezTo>
                    <a:cubicBezTo>
                      <a:pt x="3172061" y="2754364"/>
                      <a:pt x="3167379" y="2759046"/>
                      <a:pt x="3162697" y="2763368"/>
                    </a:cubicBezTo>
                    <a:cubicBezTo>
                      <a:pt x="3160176" y="2765529"/>
                      <a:pt x="3158015" y="2768050"/>
                      <a:pt x="3155494" y="2770211"/>
                    </a:cubicBezTo>
                    <a:cubicBezTo>
                      <a:pt x="3152973" y="2772372"/>
                      <a:pt x="3150451" y="2774533"/>
                      <a:pt x="3147930" y="2777055"/>
                    </a:cubicBezTo>
                    <a:cubicBezTo>
                      <a:pt x="3142888" y="2781737"/>
                      <a:pt x="3137485" y="2786059"/>
                      <a:pt x="3132083" y="2790741"/>
                    </a:cubicBezTo>
                    <a:cubicBezTo>
                      <a:pt x="3126681" y="2795423"/>
                      <a:pt x="3121638" y="2800105"/>
                      <a:pt x="3115876" y="2804067"/>
                    </a:cubicBezTo>
                    <a:cubicBezTo>
                      <a:pt x="3110473" y="2808389"/>
                      <a:pt x="3105071" y="2812711"/>
                      <a:pt x="3100029" y="2816672"/>
                    </a:cubicBezTo>
                    <a:cubicBezTo>
                      <a:pt x="3094626" y="2820634"/>
                      <a:pt x="3089944" y="2824956"/>
                      <a:pt x="3084902" y="2828558"/>
                    </a:cubicBezTo>
                    <a:cubicBezTo>
                      <a:pt x="3077339" y="2833960"/>
                      <a:pt x="3132443" y="2789660"/>
                      <a:pt x="3170620" y="2752924"/>
                    </a:cubicBezTo>
                    <a:cubicBezTo>
                      <a:pt x="3168099" y="2754724"/>
                      <a:pt x="3164498" y="2757606"/>
                      <a:pt x="3160536" y="2761207"/>
                    </a:cubicBezTo>
                    <a:cubicBezTo>
                      <a:pt x="3156574" y="2764809"/>
                      <a:pt x="3151892" y="2769131"/>
                      <a:pt x="3146490" y="2773453"/>
                    </a:cubicBezTo>
                    <a:cubicBezTo>
                      <a:pt x="3141087" y="2778135"/>
                      <a:pt x="3135685" y="2782817"/>
                      <a:pt x="3129922" y="2787859"/>
                    </a:cubicBezTo>
                    <a:cubicBezTo>
                      <a:pt x="3127041" y="2790381"/>
                      <a:pt x="3124160" y="2792902"/>
                      <a:pt x="3121278" y="2795783"/>
                    </a:cubicBezTo>
                    <a:cubicBezTo>
                      <a:pt x="3118397" y="2798304"/>
                      <a:pt x="3115156" y="2800825"/>
                      <a:pt x="3112274" y="2803346"/>
                    </a:cubicBezTo>
                    <a:cubicBezTo>
                      <a:pt x="3106152" y="2808389"/>
                      <a:pt x="3100389" y="2813071"/>
                      <a:pt x="3094986" y="2817393"/>
                    </a:cubicBezTo>
                    <a:cubicBezTo>
                      <a:pt x="3092105" y="2819554"/>
                      <a:pt x="3089584" y="2821715"/>
                      <a:pt x="3087063" y="2823876"/>
                    </a:cubicBezTo>
                    <a:cubicBezTo>
                      <a:pt x="3084542" y="2825676"/>
                      <a:pt x="3082021" y="2827477"/>
                      <a:pt x="3079499" y="2829278"/>
                    </a:cubicBezTo>
                    <a:cubicBezTo>
                      <a:pt x="3070135" y="2835761"/>
                      <a:pt x="3063652" y="2840083"/>
                      <a:pt x="3061851" y="2840083"/>
                    </a:cubicBezTo>
                    <a:cubicBezTo>
                      <a:pt x="3058250" y="2842604"/>
                      <a:pt x="3055008" y="2844765"/>
                      <a:pt x="3051767" y="2846926"/>
                    </a:cubicBezTo>
                    <a:cubicBezTo>
                      <a:pt x="3048526" y="2849087"/>
                      <a:pt x="3045284" y="2850888"/>
                      <a:pt x="3042403" y="2853049"/>
                    </a:cubicBezTo>
                    <a:cubicBezTo>
                      <a:pt x="3036280" y="2857011"/>
                      <a:pt x="3030877" y="2860612"/>
                      <a:pt x="3025475" y="2863854"/>
                    </a:cubicBezTo>
                    <a:cubicBezTo>
                      <a:pt x="3015391" y="2870697"/>
                      <a:pt x="3006386" y="2875379"/>
                      <a:pt x="2998823" y="2880061"/>
                    </a:cubicBezTo>
                    <a:cubicBezTo>
                      <a:pt x="2991260" y="2884383"/>
                      <a:pt x="2985137" y="2888345"/>
                      <a:pt x="2979374" y="2891946"/>
                    </a:cubicBezTo>
                    <a:cubicBezTo>
                      <a:pt x="2973612" y="2895188"/>
                      <a:pt x="2968569" y="2898069"/>
                      <a:pt x="2963527" y="2900951"/>
                    </a:cubicBezTo>
                    <a:cubicBezTo>
                      <a:pt x="2958485" y="2903832"/>
                      <a:pt x="2953803" y="2906353"/>
                      <a:pt x="2948400" y="2909234"/>
                    </a:cubicBezTo>
                    <a:cubicBezTo>
                      <a:pt x="2945879" y="2910675"/>
                      <a:pt x="2942998" y="2912115"/>
                      <a:pt x="2940116" y="2913556"/>
                    </a:cubicBezTo>
                    <a:cubicBezTo>
                      <a:pt x="2937235" y="2914997"/>
                      <a:pt x="2933994" y="2916437"/>
                      <a:pt x="2930752" y="2917878"/>
                    </a:cubicBezTo>
                    <a:cubicBezTo>
                      <a:pt x="2923909" y="2921120"/>
                      <a:pt x="2915986" y="2924721"/>
                      <a:pt x="2906621" y="2928683"/>
                    </a:cubicBezTo>
                    <a:cubicBezTo>
                      <a:pt x="2901939" y="2930844"/>
                      <a:pt x="2896537" y="2932645"/>
                      <a:pt x="2891134" y="2934806"/>
                    </a:cubicBezTo>
                    <a:cubicBezTo>
                      <a:pt x="2885372" y="2936967"/>
                      <a:pt x="2879249" y="2939128"/>
                      <a:pt x="2872406" y="2941649"/>
                    </a:cubicBezTo>
                    <a:cubicBezTo>
                      <a:pt x="2872406" y="2942369"/>
                      <a:pt x="2870245" y="2943450"/>
                      <a:pt x="2867364" y="2944890"/>
                    </a:cubicBezTo>
                    <a:cubicBezTo>
                      <a:pt x="2865923" y="2945611"/>
                      <a:pt x="2864122" y="2946331"/>
                      <a:pt x="2862321" y="2947051"/>
                    </a:cubicBezTo>
                    <a:cubicBezTo>
                      <a:pt x="2860521" y="2947772"/>
                      <a:pt x="2858360" y="2948492"/>
                      <a:pt x="2856559" y="2949212"/>
                    </a:cubicBezTo>
                    <a:cubicBezTo>
                      <a:pt x="2848275" y="2952093"/>
                      <a:pt x="2839631" y="2955335"/>
                      <a:pt x="2837110" y="2957136"/>
                    </a:cubicBezTo>
                    <a:cubicBezTo>
                      <a:pt x="2841432" y="2956055"/>
                      <a:pt x="2846835" y="2954615"/>
                      <a:pt x="2852957" y="2952814"/>
                    </a:cubicBezTo>
                    <a:cubicBezTo>
                      <a:pt x="2856199" y="2951733"/>
                      <a:pt x="2859440" y="2950653"/>
                      <a:pt x="2863402" y="2949572"/>
                    </a:cubicBezTo>
                    <a:cubicBezTo>
                      <a:pt x="2867004" y="2948132"/>
                      <a:pt x="2870965" y="2946691"/>
                      <a:pt x="2874927" y="2945250"/>
                    </a:cubicBezTo>
                    <a:cubicBezTo>
                      <a:pt x="2882851" y="2942009"/>
                      <a:pt x="2891855" y="2938768"/>
                      <a:pt x="2901219" y="2935166"/>
                    </a:cubicBezTo>
                    <a:cubicBezTo>
                      <a:pt x="2910583" y="2931204"/>
                      <a:pt x="2919947" y="2926522"/>
                      <a:pt x="2930032" y="2922200"/>
                    </a:cubicBezTo>
                    <a:cubicBezTo>
                      <a:pt x="2969290" y="2903471"/>
                      <a:pt x="3012149" y="2879701"/>
                      <a:pt x="3043123" y="2859172"/>
                    </a:cubicBezTo>
                    <a:cubicBezTo>
                      <a:pt x="3037000" y="2863133"/>
                      <a:pt x="3024755" y="2871417"/>
                      <a:pt x="3022594" y="2873218"/>
                    </a:cubicBezTo>
                    <a:cubicBezTo>
                      <a:pt x="3033759" y="2866015"/>
                      <a:pt x="3043483" y="2859892"/>
                      <a:pt x="3052127" y="2854489"/>
                    </a:cubicBezTo>
                    <a:cubicBezTo>
                      <a:pt x="3056449" y="2851968"/>
                      <a:pt x="3060411" y="2849087"/>
                      <a:pt x="3064012" y="2846206"/>
                    </a:cubicBezTo>
                    <a:cubicBezTo>
                      <a:pt x="3067614" y="2843685"/>
                      <a:pt x="3071216" y="2841163"/>
                      <a:pt x="3074817" y="2838642"/>
                    </a:cubicBezTo>
                    <a:cubicBezTo>
                      <a:pt x="3078059" y="2836121"/>
                      <a:pt x="3081660" y="2833600"/>
                      <a:pt x="3084902" y="2831439"/>
                    </a:cubicBezTo>
                    <a:cubicBezTo>
                      <a:pt x="3088143" y="2828918"/>
                      <a:pt x="3091385" y="2826757"/>
                      <a:pt x="3094626" y="2824236"/>
                    </a:cubicBezTo>
                    <a:cubicBezTo>
                      <a:pt x="3101109" y="2819194"/>
                      <a:pt x="3107592" y="2813791"/>
                      <a:pt x="3114795" y="2808028"/>
                    </a:cubicBezTo>
                    <a:lnTo>
                      <a:pt x="3110834" y="2810910"/>
                    </a:lnTo>
                    <a:cubicBezTo>
                      <a:pt x="3116956" y="2805507"/>
                      <a:pt x="3122359" y="2801546"/>
                      <a:pt x="3126681" y="2797584"/>
                    </a:cubicBezTo>
                    <a:cubicBezTo>
                      <a:pt x="3131003" y="2793982"/>
                      <a:pt x="3134244" y="2790741"/>
                      <a:pt x="3137125" y="2788580"/>
                    </a:cubicBezTo>
                    <a:cubicBezTo>
                      <a:pt x="3142888" y="2783898"/>
                      <a:pt x="3146129" y="2781377"/>
                      <a:pt x="3149011" y="2779215"/>
                    </a:cubicBezTo>
                    <a:cubicBezTo>
                      <a:pt x="3151892" y="2777415"/>
                      <a:pt x="3154053" y="2775974"/>
                      <a:pt x="3157294" y="2773453"/>
                    </a:cubicBezTo>
                    <a:cubicBezTo>
                      <a:pt x="3160536" y="2770932"/>
                      <a:pt x="3164858" y="2767330"/>
                      <a:pt x="3172061" y="2760847"/>
                    </a:cubicBezTo>
                    <a:cubicBezTo>
                      <a:pt x="3183226" y="2750763"/>
                      <a:pt x="3220323" y="2712225"/>
                      <a:pt x="3213480" y="2717628"/>
                    </a:cubicBezTo>
                    <a:cubicBezTo>
                      <a:pt x="3217802" y="2713666"/>
                      <a:pt x="3221404" y="2709344"/>
                      <a:pt x="3225365" y="2705022"/>
                    </a:cubicBezTo>
                    <a:lnTo>
                      <a:pt x="3237251" y="2692056"/>
                    </a:lnTo>
                    <a:cubicBezTo>
                      <a:pt x="3241212" y="2687734"/>
                      <a:pt x="3245174" y="2683412"/>
                      <a:pt x="3248776" y="2679090"/>
                    </a:cubicBezTo>
                    <a:lnTo>
                      <a:pt x="3259941" y="2665764"/>
                    </a:lnTo>
                    <a:lnTo>
                      <a:pt x="3256339" y="2667205"/>
                    </a:lnTo>
                    <a:cubicBezTo>
                      <a:pt x="3262462" y="2659642"/>
                      <a:pt x="3267144" y="2653159"/>
                      <a:pt x="3271466" y="2648116"/>
                    </a:cubicBezTo>
                    <a:cubicBezTo>
                      <a:pt x="3275788" y="2642714"/>
                      <a:pt x="3279030" y="2638032"/>
                      <a:pt x="3282631" y="2633350"/>
                    </a:cubicBezTo>
                    <a:cubicBezTo>
                      <a:pt x="3285873" y="2628668"/>
                      <a:pt x="3289474" y="2623985"/>
                      <a:pt x="3293076" y="2618943"/>
                    </a:cubicBezTo>
                    <a:cubicBezTo>
                      <a:pt x="3294877" y="2616422"/>
                      <a:pt x="3297038" y="2613541"/>
                      <a:pt x="3298838" y="2610299"/>
                    </a:cubicBezTo>
                    <a:cubicBezTo>
                      <a:pt x="3300639" y="2607058"/>
                      <a:pt x="3302800" y="2603816"/>
                      <a:pt x="3304961" y="2599855"/>
                    </a:cubicBezTo>
                    <a:lnTo>
                      <a:pt x="3304241" y="2597333"/>
                    </a:lnTo>
                    <a:cubicBezTo>
                      <a:pt x="3286593" y="2624706"/>
                      <a:pt x="3266784" y="2650277"/>
                      <a:pt x="3246615" y="2675489"/>
                    </a:cubicBezTo>
                    <a:cubicBezTo>
                      <a:pt x="3261742" y="2656040"/>
                      <a:pt x="3263182" y="2652798"/>
                      <a:pt x="3265343" y="2649557"/>
                    </a:cubicBezTo>
                    <a:cubicBezTo>
                      <a:pt x="3266424" y="2647756"/>
                      <a:pt x="3267865" y="2645955"/>
                      <a:pt x="3270386" y="2641994"/>
                    </a:cubicBezTo>
                    <a:cubicBezTo>
                      <a:pt x="3273267" y="2637672"/>
                      <a:pt x="3277589" y="2631189"/>
                      <a:pt x="3285512" y="2620024"/>
                    </a:cubicBezTo>
                    <a:cubicBezTo>
                      <a:pt x="3268945" y="2645235"/>
                      <a:pt x="3275428" y="2636591"/>
                      <a:pt x="3286593" y="2621464"/>
                    </a:cubicBezTo>
                    <a:cubicBezTo>
                      <a:pt x="3289474" y="2617503"/>
                      <a:pt x="3292715" y="2613541"/>
                      <a:pt x="3295597" y="2609219"/>
                    </a:cubicBezTo>
                    <a:cubicBezTo>
                      <a:pt x="3298478" y="2604897"/>
                      <a:pt x="3301359" y="2600575"/>
                      <a:pt x="3304241" y="2596253"/>
                    </a:cubicBezTo>
                    <a:cubicBezTo>
                      <a:pt x="3309643" y="2588329"/>
                      <a:pt x="3313965" y="2582207"/>
                      <a:pt x="3315046" y="2581126"/>
                    </a:cubicBezTo>
                    <a:cubicBezTo>
                      <a:pt x="3318647" y="2575364"/>
                      <a:pt x="3321528" y="2569601"/>
                      <a:pt x="3324770" y="2563838"/>
                    </a:cubicBezTo>
                    <a:lnTo>
                      <a:pt x="3334134" y="2546190"/>
                    </a:lnTo>
                    <a:lnTo>
                      <a:pt x="3329452" y="2555195"/>
                    </a:lnTo>
                    <a:cubicBezTo>
                      <a:pt x="3333414" y="2548711"/>
                      <a:pt x="3336656" y="2543309"/>
                      <a:pt x="3339537" y="2538267"/>
                    </a:cubicBezTo>
                    <a:cubicBezTo>
                      <a:pt x="3342058" y="2533585"/>
                      <a:pt x="3344219" y="2528902"/>
                      <a:pt x="3346380" y="2524581"/>
                    </a:cubicBezTo>
                    <a:cubicBezTo>
                      <a:pt x="3348541" y="2520259"/>
                      <a:pt x="3350702" y="2515577"/>
                      <a:pt x="3353583" y="2509814"/>
                    </a:cubicBezTo>
                    <a:cubicBezTo>
                      <a:pt x="3356464" y="2504411"/>
                      <a:pt x="3359706" y="2497929"/>
                      <a:pt x="3363308" y="2489645"/>
                    </a:cubicBezTo>
                    <a:cubicBezTo>
                      <a:pt x="3343499" y="2527822"/>
                      <a:pt x="3329812" y="2552313"/>
                      <a:pt x="3300999" y="2598774"/>
                    </a:cubicBezTo>
                    <a:cubicBezTo>
                      <a:pt x="3303520" y="2594452"/>
                      <a:pt x="3306402" y="2589770"/>
                      <a:pt x="3309643" y="2584728"/>
                    </a:cubicBezTo>
                    <a:cubicBezTo>
                      <a:pt x="3312524" y="2579686"/>
                      <a:pt x="3316487" y="2574283"/>
                      <a:pt x="3319368" y="2568160"/>
                    </a:cubicBezTo>
                    <a:cubicBezTo>
                      <a:pt x="3325851" y="2556635"/>
                      <a:pt x="3332694" y="2544029"/>
                      <a:pt x="3339176" y="2532144"/>
                    </a:cubicBezTo>
                    <a:cubicBezTo>
                      <a:pt x="3345300" y="2519898"/>
                      <a:pt x="3351062" y="2508373"/>
                      <a:pt x="3355744" y="2498649"/>
                    </a:cubicBezTo>
                    <a:cubicBezTo>
                      <a:pt x="3360066" y="2488925"/>
                      <a:pt x="3363668" y="2481001"/>
                      <a:pt x="3365469" y="2476679"/>
                    </a:cubicBezTo>
                    <a:cubicBezTo>
                      <a:pt x="3382036" y="2438502"/>
                      <a:pt x="3392841" y="2411490"/>
                      <a:pt x="3405446" y="2374393"/>
                    </a:cubicBezTo>
                    <a:cubicBezTo>
                      <a:pt x="3393921" y="2410049"/>
                      <a:pt x="3397163" y="2404286"/>
                      <a:pt x="3397523" y="2407528"/>
                    </a:cubicBezTo>
                    <a:cubicBezTo>
                      <a:pt x="3397523" y="2408248"/>
                      <a:pt x="3397523" y="2409689"/>
                      <a:pt x="3396802" y="2412210"/>
                    </a:cubicBezTo>
                    <a:cubicBezTo>
                      <a:pt x="3396082" y="2414731"/>
                      <a:pt x="3395002" y="2419053"/>
                      <a:pt x="3392841" y="2424816"/>
                    </a:cubicBezTo>
                    <a:cubicBezTo>
                      <a:pt x="3388159" y="2436701"/>
                      <a:pt x="3380955" y="2457590"/>
                      <a:pt x="3364748" y="2491806"/>
                    </a:cubicBezTo>
                    <a:cubicBezTo>
                      <a:pt x="3365469" y="2489285"/>
                      <a:pt x="3370511" y="2478120"/>
                      <a:pt x="3372672" y="2473798"/>
                    </a:cubicBezTo>
                    <a:cubicBezTo>
                      <a:pt x="3370150" y="2478120"/>
                      <a:pt x="3366549" y="2485323"/>
                      <a:pt x="3362227" y="2494327"/>
                    </a:cubicBezTo>
                    <a:cubicBezTo>
                      <a:pt x="3360426" y="2499009"/>
                      <a:pt x="3357545" y="2503691"/>
                      <a:pt x="3355024" y="2508733"/>
                    </a:cubicBezTo>
                    <a:cubicBezTo>
                      <a:pt x="3352503" y="2513776"/>
                      <a:pt x="3349981" y="2519178"/>
                      <a:pt x="3347100" y="2524581"/>
                    </a:cubicBezTo>
                    <a:cubicBezTo>
                      <a:pt x="3344219" y="2529983"/>
                      <a:pt x="3342058" y="2535746"/>
                      <a:pt x="3338816" y="2540788"/>
                    </a:cubicBezTo>
                    <a:cubicBezTo>
                      <a:pt x="3335935" y="2546190"/>
                      <a:pt x="3333054" y="2551593"/>
                      <a:pt x="3330172" y="2556635"/>
                    </a:cubicBezTo>
                    <a:cubicBezTo>
                      <a:pt x="3324770" y="2566720"/>
                      <a:pt x="3319728" y="2576084"/>
                      <a:pt x="3315406" y="2582927"/>
                    </a:cubicBezTo>
                    <a:cubicBezTo>
                      <a:pt x="3318287" y="2579686"/>
                      <a:pt x="3315406" y="2585448"/>
                      <a:pt x="3315406" y="2585808"/>
                    </a:cubicBezTo>
                    <a:cubicBezTo>
                      <a:pt x="3315406" y="2585808"/>
                      <a:pt x="3316487" y="2584728"/>
                      <a:pt x="3319368" y="2580766"/>
                    </a:cubicBezTo>
                    <a:cubicBezTo>
                      <a:pt x="3322249" y="2576804"/>
                      <a:pt x="3326571" y="2568881"/>
                      <a:pt x="3334134" y="2556635"/>
                    </a:cubicBezTo>
                    <a:cubicBezTo>
                      <a:pt x="3328732" y="2564559"/>
                      <a:pt x="3334495" y="2553754"/>
                      <a:pt x="3344579" y="2534665"/>
                    </a:cubicBezTo>
                    <a:cubicBezTo>
                      <a:pt x="3349261" y="2524941"/>
                      <a:pt x="3355024" y="2513055"/>
                      <a:pt x="3361507" y="2500810"/>
                    </a:cubicBezTo>
                    <a:cubicBezTo>
                      <a:pt x="3367269" y="2488204"/>
                      <a:pt x="3373392" y="2474878"/>
                      <a:pt x="3379154" y="2462272"/>
                    </a:cubicBezTo>
                    <a:lnTo>
                      <a:pt x="3377714" y="2472357"/>
                    </a:lnTo>
                    <a:cubicBezTo>
                      <a:pt x="3383477" y="2460112"/>
                      <a:pt x="3388159" y="2447506"/>
                      <a:pt x="3393201" y="2434900"/>
                    </a:cubicBezTo>
                    <a:lnTo>
                      <a:pt x="3396802" y="2425536"/>
                    </a:lnTo>
                    <a:lnTo>
                      <a:pt x="3398603" y="2420854"/>
                    </a:lnTo>
                    <a:lnTo>
                      <a:pt x="3400404" y="2416172"/>
                    </a:lnTo>
                    <a:lnTo>
                      <a:pt x="3406887" y="2397083"/>
                    </a:lnTo>
                    <a:lnTo>
                      <a:pt x="3404726" y="2404286"/>
                    </a:lnTo>
                    <a:cubicBezTo>
                      <a:pt x="3407607" y="2397083"/>
                      <a:pt x="3410849" y="2388439"/>
                      <a:pt x="3414090" y="2378715"/>
                    </a:cubicBezTo>
                    <a:cubicBezTo>
                      <a:pt x="3416972" y="2368630"/>
                      <a:pt x="3420213" y="2357465"/>
                      <a:pt x="3423455" y="2345580"/>
                    </a:cubicBezTo>
                    <a:cubicBezTo>
                      <a:pt x="3424175" y="2342699"/>
                      <a:pt x="3425255" y="2339457"/>
                      <a:pt x="3425976" y="2336576"/>
                    </a:cubicBezTo>
                    <a:cubicBezTo>
                      <a:pt x="3426696" y="2333334"/>
                      <a:pt x="3427416" y="2330453"/>
                      <a:pt x="3428137" y="2327211"/>
                    </a:cubicBezTo>
                    <a:cubicBezTo>
                      <a:pt x="3429577" y="2320729"/>
                      <a:pt x="3431018" y="2314246"/>
                      <a:pt x="3432459" y="2307763"/>
                    </a:cubicBezTo>
                    <a:cubicBezTo>
                      <a:pt x="3435700" y="2294797"/>
                      <a:pt x="3437861" y="2280751"/>
                      <a:pt x="3440743" y="2267065"/>
                    </a:cubicBezTo>
                    <a:cubicBezTo>
                      <a:pt x="3441463" y="2262022"/>
                      <a:pt x="3442543" y="2255539"/>
                      <a:pt x="3443984" y="2247616"/>
                    </a:cubicBezTo>
                    <a:cubicBezTo>
                      <a:pt x="3445064" y="2239692"/>
                      <a:pt x="3446145" y="2230688"/>
                      <a:pt x="3447225" y="2221324"/>
                    </a:cubicBezTo>
                    <a:cubicBezTo>
                      <a:pt x="3447946" y="2216642"/>
                      <a:pt x="3448306" y="2211599"/>
                      <a:pt x="3449026" y="2206917"/>
                    </a:cubicBezTo>
                    <a:cubicBezTo>
                      <a:pt x="3449747" y="2201875"/>
                      <a:pt x="3449747" y="2197193"/>
                      <a:pt x="3450107" y="2192151"/>
                    </a:cubicBezTo>
                    <a:cubicBezTo>
                      <a:pt x="3450827" y="2182426"/>
                      <a:pt x="3451547" y="2172702"/>
                      <a:pt x="3451908" y="2164058"/>
                    </a:cubicBezTo>
                    <a:cubicBezTo>
                      <a:pt x="3452268" y="2159736"/>
                      <a:pt x="3451908" y="2155414"/>
                      <a:pt x="3452268" y="2151452"/>
                    </a:cubicBezTo>
                    <a:cubicBezTo>
                      <a:pt x="3452268" y="2147491"/>
                      <a:pt x="3452268" y="2143889"/>
                      <a:pt x="3452268" y="2140647"/>
                    </a:cubicBezTo>
                    <a:cubicBezTo>
                      <a:pt x="3452268" y="2134164"/>
                      <a:pt x="3452268" y="2129122"/>
                      <a:pt x="3452268" y="2126241"/>
                    </a:cubicBezTo>
                    <a:cubicBezTo>
                      <a:pt x="3452268" y="2120478"/>
                      <a:pt x="3451547" y="2123360"/>
                      <a:pt x="3450107" y="2139927"/>
                    </a:cubicBezTo>
                    <a:cubicBezTo>
                      <a:pt x="3451908" y="2115076"/>
                      <a:pt x="3451547" y="2091305"/>
                      <a:pt x="3451187" y="2066814"/>
                    </a:cubicBezTo>
                    <a:cubicBezTo>
                      <a:pt x="3450827" y="2042323"/>
                      <a:pt x="3450107" y="2017472"/>
                      <a:pt x="3449747" y="1989739"/>
                    </a:cubicBezTo>
                    <a:lnTo>
                      <a:pt x="3448666" y="2058530"/>
                    </a:lnTo>
                    <a:cubicBezTo>
                      <a:pt x="3446505" y="1977134"/>
                      <a:pt x="3447946" y="2000544"/>
                      <a:pt x="3444344" y="1935355"/>
                    </a:cubicBezTo>
                    <a:cubicBezTo>
                      <a:pt x="3445064" y="1928872"/>
                      <a:pt x="3445785" y="1914105"/>
                      <a:pt x="3446865" y="1927431"/>
                    </a:cubicBezTo>
                    <a:cubicBezTo>
                      <a:pt x="3446865" y="1817942"/>
                      <a:pt x="3447946" y="1661631"/>
                      <a:pt x="3445424" y="1597522"/>
                    </a:cubicBezTo>
                    <a:cubicBezTo>
                      <a:pt x="3445424" y="1520447"/>
                      <a:pt x="3449026" y="1508202"/>
                      <a:pt x="3447585" y="1400153"/>
                    </a:cubicBezTo>
                    <a:cubicBezTo>
                      <a:pt x="3447225" y="1377463"/>
                      <a:pt x="3444704" y="1417801"/>
                      <a:pt x="3445785" y="1346129"/>
                    </a:cubicBezTo>
                    <a:cubicBezTo>
                      <a:pt x="3445785" y="1341447"/>
                      <a:pt x="3447946" y="1415280"/>
                      <a:pt x="3447585" y="1335324"/>
                    </a:cubicBezTo>
                    <a:cubicBezTo>
                      <a:pt x="3445424" y="1278418"/>
                      <a:pt x="3449026" y="1201704"/>
                      <a:pt x="3446865" y="1127870"/>
                    </a:cubicBezTo>
                    <a:cubicBezTo>
                      <a:pt x="3447585" y="1088973"/>
                      <a:pt x="3447225" y="1020902"/>
                      <a:pt x="3449026" y="1035309"/>
                    </a:cubicBezTo>
                    <a:cubicBezTo>
                      <a:pt x="3448666" y="1097257"/>
                      <a:pt x="3449026" y="1184776"/>
                      <a:pt x="3449747" y="1198102"/>
                    </a:cubicBezTo>
                    <a:cubicBezTo>
                      <a:pt x="3448666" y="1189458"/>
                      <a:pt x="3448666" y="1242042"/>
                      <a:pt x="3447946" y="1196661"/>
                    </a:cubicBezTo>
                    <a:cubicBezTo>
                      <a:pt x="3446505" y="1290304"/>
                      <a:pt x="3449026" y="1257169"/>
                      <a:pt x="3447946" y="1341087"/>
                    </a:cubicBezTo>
                    <a:cubicBezTo>
                      <a:pt x="3448666" y="1346849"/>
                      <a:pt x="3450107" y="1297867"/>
                      <a:pt x="3449386" y="1279859"/>
                    </a:cubicBezTo>
                    <a:cubicBezTo>
                      <a:pt x="3451908" y="1279499"/>
                      <a:pt x="3450467" y="1445174"/>
                      <a:pt x="3453708" y="1370620"/>
                    </a:cubicBezTo>
                    <a:cubicBezTo>
                      <a:pt x="3453708" y="1280939"/>
                      <a:pt x="3448666" y="1254287"/>
                      <a:pt x="3451187" y="1176853"/>
                    </a:cubicBezTo>
                    <a:cubicBezTo>
                      <a:pt x="3452628" y="1207826"/>
                      <a:pt x="3451187" y="1256809"/>
                      <a:pt x="3454068" y="1296066"/>
                    </a:cubicBezTo>
                    <a:lnTo>
                      <a:pt x="3455149" y="1232318"/>
                    </a:lnTo>
                    <a:lnTo>
                      <a:pt x="3453348" y="1185857"/>
                    </a:lnTo>
                    <a:lnTo>
                      <a:pt x="3453348" y="1188738"/>
                    </a:lnTo>
                    <a:cubicBezTo>
                      <a:pt x="3455869" y="1076007"/>
                      <a:pt x="3451187" y="1084291"/>
                      <a:pt x="3449747" y="983445"/>
                    </a:cubicBezTo>
                    <a:cubicBezTo>
                      <a:pt x="3447946" y="1041792"/>
                      <a:pt x="3445424" y="969759"/>
                      <a:pt x="3444344" y="1014059"/>
                    </a:cubicBezTo>
                    <a:cubicBezTo>
                      <a:pt x="3444344" y="980204"/>
                      <a:pt x="3444344" y="951031"/>
                      <a:pt x="3444344" y="930141"/>
                    </a:cubicBezTo>
                    <a:cubicBezTo>
                      <a:pt x="3444344" y="925099"/>
                      <a:pt x="3444344" y="920417"/>
                      <a:pt x="3444344" y="916095"/>
                    </a:cubicBezTo>
                    <a:cubicBezTo>
                      <a:pt x="3444344" y="912133"/>
                      <a:pt x="3444344" y="908531"/>
                      <a:pt x="3444344" y="905650"/>
                    </a:cubicBezTo>
                    <a:cubicBezTo>
                      <a:pt x="3444344" y="899887"/>
                      <a:pt x="3445064" y="897006"/>
                      <a:pt x="3445424" y="896646"/>
                    </a:cubicBezTo>
                    <a:cubicBezTo>
                      <a:pt x="3445424" y="904209"/>
                      <a:pt x="3446145" y="911052"/>
                      <a:pt x="3446145" y="917175"/>
                    </a:cubicBezTo>
                    <a:cubicBezTo>
                      <a:pt x="3446145" y="923298"/>
                      <a:pt x="3446145" y="928340"/>
                      <a:pt x="3446145" y="933022"/>
                    </a:cubicBezTo>
                    <a:cubicBezTo>
                      <a:pt x="3446145" y="942026"/>
                      <a:pt x="3446505" y="948149"/>
                      <a:pt x="3446865" y="952471"/>
                    </a:cubicBezTo>
                    <a:cubicBezTo>
                      <a:pt x="3447225" y="960755"/>
                      <a:pt x="3447585" y="961475"/>
                      <a:pt x="3447946" y="961835"/>
                    </a:cubicBezTo>
                    <a:cubicBezTo>
                      <a:pt x="3448306" y="962196"/>
                      <a:pt x="3448666" y="961835"/>
                      <a:pt x="3449026" y="969399"/>
                    </a:cubicBezTo>
                    <a:cubicBezTo>
                      <a:pt x="3449386" y="976602"/>
                      <a:pt x="3450107" y="991009"/>
                      <a:pt x="3450467" y="1020182"/>
                    </a:cubicBezTo>
                    <a:cubicBezTo>
                      <a:pt x="3451187" y="1001093"/>
                      <a:pt x="3454068" y="1047914"/>
                      <a:pt x="3454428" y="978403"/>
                    </a:cubicBezTo>
                    <a:cubicBezTo>
                      <a:pt x="3452628" y="900248"/>
                      <a:pt x="3452268" y="1001813"/>
                      <a:pt x="3451547" y="923658"/>
                    </a:cubicBezTo>
                    <a:cubicBezTo>
                      <a:pt x="3451547" y="918976"/>
                      <a:pt x="3451908" y="914294"/>
                      <a:pt x="3452268" y="916815"/>
                    </a:cubicBezTo>
                    <a:cubicBezTo>
                      <a:pt x="3451187" y="899167"/>
                      <a:pt x="3451187" y="888722"/>
                      <a:pt x="3450827" y="877557"/>
                    </a:cubicBezTo>
                    <a:cubicBezTo>
                      <a:pt x="3450827" y="871795"/>
                      <a:pt x="3450467" y="866032"/>
                      <a:pt x="3449747" y="858829"/>
                    </a:cubicBezTo>
                    <a:cubicBezTo>
                      <a:pt x="3449026" y="851626"/>
                      <a:pt x="3448306" y="843342"/>
                      <a:pt x="3447225" y="832537"/>
                    </a:cubicBezTo>
                    <a:lnTo>
                      <a:pt x="3448666" y="842622"/>
                    </a:lnTo>
                    <a:cubicBezTo>
                      <a:pt x="3448306" y="836139"/>
                      <a:pt x="3447946" y="830016"/>
                      <a:pt x="3447585" y="824974"/>
                    </a:cubicBezTo>
                    <a:cubicBezTo>
                      <a:pt x="3446865" y="819571"/>
                      <a:pt x="3446505" y="814889"/>
                      <a:pt x="3445785" y="810927"/>
                    </a:cubicBezTo>
                    <a:cubicBezTo>
                      <a:pt x="3444704" y="802283"/>
                      <a:pt x="3443624" y="795440"/>
                      <a:pt x="3442543" y="788597"/>
                    </a:cubicBezTo>
                    <a:cubicBezTo>
                      <a:pt x="3441823" y="785356"/>
                      <a:pt x="3441463" y="782114"/>
                      <a:pt x="3440743" y="778513"/>
                    </a:cubicBezTo>
                    <a:cubicBezTo>
                      <a:pt x="3440022" y="775271"/>
                      <a:pt x="3439302" y="771670"/>
                      <a:pt x="3438581" y="767708"/>
                    </a:cubicBezTo>
                    <a:cubicBezTo>
                      <a:pt x="3437141" y="760144"/>
                      <a:pt x="3435700" y="751501"/>
                      <a:pt x="3434259" y="739975"/>
                    </a:cubicBezTo>
                    <a:cubicBezTo>
                      <a:pt x="3434259" y="744657"/>
                      <a:pt x="3434259" y="745018"/>
                      <a:pt x="3433539" y="742496"/>
                    </a:cubicBezTo>
                    <a:cubicBezTo>
                      <a:pt x="3432819" y="739975"/>
                      <a:pt x="3431739" y="734933"/>
                      <a:pt x="3429938" y="728450"/>
                    </a:cubicBezTo>
                    <a:cubicBezTo>
                      <a:pt x="3428137" y="721967"/>
                      <a:pt x="3426336" y="714044"/>
                      <a:pt x="3424175" y="706120"/>
                    </a:cubicBezTo>
                    <a:cubicBezTo>
                      <a:pt x="3423095" y="702158"/>
                      <a:pt x="3422014" y="698196"/>
                      <a:pt x="3421294" y="694235"/>
                    </a:cubicBezTo>
                    <a:cubicBezTo>
                      <a:pt x="3420213" y="690273"/>
                      <a:pt x="3419133" y="686671"/>
                      <a:pt x="3418052" y="683430"/>
                    </a:cubicBezTo>
                    <a:cubicBezTo>
                      <a:pt x="3421294" y="694595"/>
                      <a:pt x="3422734" y="704679"/>
                      <a:pt x="3424895" y="714404"/>
                    </a:cubicBezTo>
                    <a:cubicBezTo>
                      <a:pt x="3425976" y="719446"/>
                      <a:pt x="3426696" y="724488"/>
                      <a:pt x="3427776" y="729531"/>
                    </a:cubicBezTo>
                    <a:cubicBezTo>
                      <a:pt x="3428137" y="732052"/>
                      <a:pt x="3428857" y="734933"/>
                      <a:pt x="3429217" y="737454"/>
                    </a:cubicBezTo>
                    <a:cubicBezTo>
                      <a:pt x="3429577" y="740335"/>
                      <a:pt x="3429938" y="742857"/>
                      <a:pt x="3430298" y="745738"/>
                    </a:cubicBezTo>
                    <a:cubicBezTo>
                      <a:pt x="3431018" y="751501"/>
                      <a:pt x="3432099" y="757623"/>
                      <a:pt x="3433179" y="764106"/>
                    </a:cubicBezTo>
                    <a:cubicBezTo>
                      <a:pt x="3433539" y="767348"/>
                      <a:pt x="3434259" y="770949"/>
                      <a:pt x="3434620" y="774551"/>
                    </a:cubicBezTo>
                    <a:cubicBezTo>
                      <a:pt x="3434620" y="776352"/>
                      <a:pt x="3435340" y="778153"/>
                      <a:pt x="3435340" y="779953"/>
                    </a:cubicBezTo>
                    <a:cubicBezTo>
                      <a:pt x="3435340" y="781754"/>
                      <a:pt x="3435700" y="783915"/>
                      <a:pt x="3436060" y="785716"/>
                    </a:cubicBezTo>
                    <a:cubicBezTo>
                      <a:pt x="3437141" y="793639"/>
                      <a:pt x="3437861" y="801923"/>
                      <a:pt x="3438942" y="811288"/>
                    </a:cubicBezTo>
                    <a:cubicBezTo>
                      <a:pt x="3439302" y="815970"/>
                      <a:pt x="3440022" y="821012"/>
                      <a:pt x="3440743" y="826054"/>
                    </a:cubicBezTo>
                    <a:cubicBezTo>
                      <a:pt x="3441103" y="831096"/>
                      <a:pt x="3441463" y="836499"/>
                      <a:pt x="3441823" y="842261"/>
                    </a:cubicBezTo>
                    <a:cubicBezTo>
                      <a:pt x="3442903" y="847664"/>
                      <a:pt x="3443624" y="848744"/>
                      <a:pt x="3444344" y="853066"/>
                    </a:cubicBezTo>
                    <a:cubicBezTo>
                      <a:pt x="3444704" y="855227"/>
                      <a:pt x="3445064" y="858109"/>
                      <a:pt x="3445785" y="863151"/>
                    </a:cubicBezTo>
                    <a:cubicBezTo>
                      <a:pt x="3446505" y="867833"/>
                      <a:pt x="3446865" y="874316"/>
                      <a:pt x="3447225" y="883680"/>
                    </a:cubicBezTo>
                    <a:lnTo>
                      <a:pt x="3447225" y="868914"/>
                    </a:lnTo>
                    <a:cubicBezTo>
                      <a:pt x="3446865" y="868914"/>
                      <a:pt x="3445424" y="854147"/>
                      <a:pt x="3445424" y="854147"/>
                    </a:cubicBezTo>
                    <a:lnTo>
                      <a:pt x="3443264" y="824613"/>
                    </a:lnTo>
                    <a:cubicBezTo>
                      <a:pt x="3444704" y="837219"/>
                      <a:pt x="3445424" y="846944"/>
                      <a:pt x="3446865" y="858469"/>
                    </a:cubicBezTo>
                    <a:cubicBezTo>
                      <a:pt x="3446865" y="863151"/>
                      <a:pt x="3447585" y="867833"/>
                      <a:pt x="3447585" y="872515"/>
                    </a:cubicBezTo>
                    <a:lnTo>
                      <a:pt x="3447585" y="886561"/>
                    </a:lnTo>
                    <a:cubicBezTo>
                      <a:pt x="3447585" y="886561"/>
                      <a:pt x="3447946" y="915014"/>
                      <a:pt x="3447946" y="915014"/>
                    </a:cubicBezTo>
                    <a:cubicBezTo>
                      <a:pt x="3447225" y="897006"/>
                      <a:pt x="3446505" y="885481"/>
                      <a:pt x="3446145" y="878278"/>
                    </a:cubicBezTo>
                    <a:cubicBezTo>
                      <a:pt x="3446145" y="874676"/>
                      <a:pt x="3445785" y="871795"/>
                      <a:pt x="3445424" y="869634"/>
                    </a:cubicBezTo>
                    <a:cubicBezTo>
                      <a:pt x="3445424" y="867473"/>
                      <a:pt x="3444704" y="866032"/>
                      <a:pt x="3444704" y="864952"/>
                    </a:cubicBezTo>
                    <a:cubicBezTo>
                      <a:pt x="3443624" y="860630"/>
                      <a:pt x="3442903" y="860990"/>
                      <a:pt x="3441103" y="845863"/>
                    </a:cubicBezTo>
                    <a:cubicBezTo>
                      <a:pt x="3440382" y="837579"/>
                      <a:pt x="3440022" y="830736"/>
                      <a:pt x="3439662" y="824613"/>
                    </a:cubicBezTo>
                    <a:cubicBezTo>
                      <a:pt x="3438942" y="818491"/>
                      <a:pt x="3438221" y="813448"/>
                      <a:pt x="3437861" y="809127"/>
                    </a:cubicBezTo>
                    <a:cubicBezTo>
                      <a:pt x="3436780" y="800483"/>
                      <a:pt x="3436060" y="794360"/>
                      <a:pt x="3435340" y="789318"/>
                    </a:cubicBezTo>
                    <a:cubicBezTo>
                      <a:pt x="3434259" y="778873"/>
                      <a:pt x="3432459" y="771670"/>
                      <a:pt x="3428857" y="751501"/>
                    </a:cubicBezTo>
                    <a:cubicBezTo>
                      <a:pt x="3429577" y="752581"/>
                      <a:pt x="3428857" y="745018"/>
                      <a:pt x="3426696" y="732412"/>
                    </a:cubicBezTo>
                    <a:cubicBezTo>
                      <a:pt x="3425255" y="726289"/>
                      <a:pt x="3423815" y="718366"/>
                      <a:pt x="3422014" y="709722"/>
                    </a:cubicBezTo>
                    <a:cubicBezTo>
                      <a:pt x="3420213" y="701078"/>
                      <a:pt x="3418412" y="691353"/>
                      <a:pt x="3415531" y="681629"/>
                    </a:cubicBezTo>
                    <a:cubicBezTo>
                      <a:pt x="3406167" y="640931"/>
                      <a:pt x="3388519" y="592309"/>
                      <a:pt x="3374113" y="557373"/>
                    </a:cubicBezTo>
                    <a:cubicBezTo>
                      <a:pt x="3379154" y="568178"/>
                      <a:pt x="3384197" y="582224"/>
                      <a:pt x="3387438" y="589788"/>
                    </a:cubicBezTo>
                    <a:cubicBezTo>
                      <a:pt x="3398243" y="614999"/>
                      <a:pt x="3395002" y="606355"/>
                      <a:pt x="3389239" y="590508"/>
                    </a:cubicBezTo>
                    <a:cubicBezTo>
                      <a:pt x="3386358" y="582584"/>
                      <a:pt x="3382756" y="573220"/>
                      <a:pt x="3379875" y="565657"/>
                    </a:cubicBezTo>
                    <a:cubicBezTo>
                      <a:pt x="3376633" y="558093"/>
                      <a:pt x="3374113" y="552331"/>
                      <a:pt x="3374113" y="551971"/>
                    </a:cubicBezTo>
                    <a:cubicBezTo>
                      <a:pt x="3367989" y="540085"/>
                      <a:pt x="3362587" y="527840"/>
                      <a:pt x="3356104" y="515954"/>
                    </a:cubicBezTo>
                    <a:cubicBezTo>
                      <a:pt x="3359706" y="522437"/>
                      <a:pt x="3364748" y="531801"/>
                      <a:pt x="3357185" y="516314"/>
                    </a:cubicBezTo>
                    <a:cubicBezTo>
                      <a:pt x="3350702" y="504069"/>
                      <a:pt x="3346020" y="495425"/>
                      <a:pt x="3342058" y="488222"/>
                    </a:cubicBezTo>
                    <a:cubicBezTo>
                      <a:pt x="3337736" y="481379"/>
                      <a:pt x="3334134" y="475976"/>
                      <a:pt x="3330893" y="470574"/>
                    </a:cubicBezTo>
                    <a:cubicBezTo>
                      <a:pt x="3327291" y="465171"/>
                      <a:pt x="3324050" y="459769"/>
                      <a:pt x="3319728" y="452926"/>
                    </a:cubicBezTo>
                    <a:cubicBezTo>
                      <a:pt x="3315046" y="446083"/>
                      <a:pt x="3309643" y="437799"/>
                      <a:pt x="3302080" y="426634"/>
                    </a:cubicBezTo>
                    <a:cubicBezTo>
                      <a:pt x="3300999" y="422672"/>
                      <a:pt x="3327291" y="460129"/>
                      <a:pt x="3309283" y="431316"/>
                    </a:cubicBezTo>
                    <a:cubicBezTo>
                      <a:pt x="3306402" y="426274"/>
                      <a:pt x="3300999" y="415109"/>
                      <a:pt x="3289834" y="398901"/>
                    </a:cubicBezTo>
                    <a:cubicBezTo>
                      <a:pt x="3279030" y="382334"/>
                      <a:pt x="3263182" y="360004"/>
                      <a:pt x="3239051" y="332632"/>
                    </a:cubicBezTo>
                    <a:cubicBezTo>
                      <a:pt x="3237251" y="330831"/>
                      <a:pt x="3233289" y="326509"/>
                      <a:pt x="3227886" y="320386"/>
                    </a:cubicBezTo>
                    <a:cubicBezTo>
                      <a:pt x="3225005" y="317505"/>
                      <a:pt x="3222124" y="313903"/>
                      <a:pt x="3218882" y="310301"/>
                    </a:cubicBezTo>
                    <a:cubicBezTo>
                      <a:pt x="3215641" y="306700"/>
                      <a:pt x="3211679" y="303098"/>
                      <a:pt x="3208077" y="299136"/>
                    </a:cubicBezTo>
                    <a:cubicBezTo>
                      <a:pt x="3210238" y="301297"/>
                      <a:pt x="3212760" y="304179"/>
                      <a:pt x="3213840" y="304899"/>
                    </a:cubicBezTo>
                    <a:lnTo>
                      <a:pt x="3197633" y="286891"/>
                    </a:lnTo>
                    <a:cubicBezTo>
                      <a:pt x="3194751" y="284010"/>
                      <a:pt x="3192230" y="280768"/>
                      <a:pt x="3189349" y="277887"/>
                    </a:cubicBezTo>
                    <a:lnTo>
                      <a:pt x="3180705" y="269243"/>
                    </a:lnTo>
                    <a:cubicBezTo>
                      <a:pt x="3184667" y="272484"/>
                      <a:pt x="3188629" y="276086"/>
                      <a:pt x="3192230" y="279688"/>
                    </a:cubicBezTo>
                    <a:cubicBezTo>
                      <a:pt x="3195832" y="283289"/>
                      <a:pt x="3199433" y="287251"/>
                      <a:pt x="3203035" y="290853"/>
                    </a:cubicBezTo>
                    <a:lnTo>
                      <a:pt x="3213840" y="302018"/>
                    </a:lnTo>
                    <a:cubicBezTo>
                      <a:pt x="3217442" y="305979"/>
                      <a:pt x="3221043" y="309581"/>
                      <a:pt x="3224285" y="313543"/>
                    </a:cubicBezTo>
                    <a:cubicBezTo>
                      <a:pt x="3231128" y="321466"/>
                      <a:pt x="3237611" y="329390"/>
                      <a:pt x="3244454" y="337314"/>
                    </a:cubicBezTo>
                    <a:cubicBezTo>
                      <a:pt x="3246255" y="339114"/>
                      <a:pt x="3248055" y="341275"/>
                      <a:pt x="3249496" y="343076"/>
                    </a:cubicBezTo>
                    <a:lnTo>
                      <a:pt x="3254538" y="349199"/>
                    </a:lnTo>
                    <a:cubicBezTo>
                      <a:pt x="3257780" y="353161"/>
                      <a:pt x="3261021" y="357123"/>
                      <a:pt x="3264623" y="361084"/>
                    </a:cubicBezTo>
                    <a:lnTo>
                      <a:pt x="3268225" y="362525"/>
                    </a:lnTo>
                    <a:cubicBezTo>
                      <a:pt x="3278669" y="374771"/>
                      <a:pt x="3289114" y="390618"/>
                      <a:pt x="3299919" y="404664"/>
                    </a:cubicBezTo>
                    <a:cubicBezTo>
                      <a:pt x="3301359" y="406465"/>
                      <a:pt x="3302440" y="408266"/>
                      <a:pt x="3303881" y="409706"/>
                    </a:cubicBezTo>
                    <a:cubicBezTo>
                      <a:pt x="3304961" y="411507"/>
                      <a:pt x="3306402" y="413308"/>
                      <a:pt x="3307482" y="414749"/>
                    </a:cubicBezTo>
                    <a:cubicBezTo>
                      <a:pt x="3309643" y="417990"/>
                      <a:pt x="3312164" y="421592"/>
                      <a:pt x="3313965" y="424473"/>
                    </a:cubicBezTo>
                    <a:cubicBezTo>
                      <a:pt x="3318287" y="430596"/>
                      <a:pt x="3321889" y="435998"/>
                      <a:pt x="3324770" y="439960"/>
                    </a:cubicBezTo>
                    <a:cubicBezTo>
                      <a:pt x="3318287" y="429515"/>
                      <a:pt x="3312885" y="421231"/>
                      <a:pt x="3308203" y="414028"/>
                    </a:cubicBezTo>
                    <a:cubicBezTo>
                      <a:pt x="3307122" y="412227"/>
                      <a:pt x="3306042" y="410427"/>
                      <a:pt x="3304601" y="408626"/>
                    </a:cubicBezTo>
                    <a:cubicBezTo>
                      <a:pt x="3303520" y="406825"/>
                      <a:pt x="3302080" y="405384"/>
                      <a:pt x="3300999" y="403584"/>
                    </a:cubicBezTo>
                    <a:cubicBezTo>
                      <a:pt x="3298838" y="400342"/>
                      <a:pt x="3296317" y="397101"/>
                      <a:pt x="3294156" y="394219"/>
                    </a:cubicBezTo>
                    <a:cubicBezTo>
                      <a:pt x="3289474" y="387736"/>
                      <a:pt x="3284792" y="381614"/>
                      <a:pt x="3279390" y="373690"/>
                    </a:cubicBezTo>
                    <a:cubicBezTo>
                      <a:pt x="3273627" y="366127"/>
                      <a:pt x="3266784" y="357843"/>
                      <a:pt x="3258140" y="347038"/>
                    </a:cubicBezTo>
                    <a:cubicBezTo>
                      <a:pt x="3254178" y="340195"/>
                      <a:pt x="3279030" y="370088"/>
                      <a:pt x="3282631" y="374410"/>
                    </a:cubicBezTo>
                    <a:cubicBezTo>
                      <a:pt x="3280830" y="372249"/>
                      <a:pt x="3278669" y="370449"/>
                      <a:pt x="3276869" y="368648"/>
                    </a:cubicBezTo>
                    <a:cubicBezTo>
                      <a:pt x="3279390" y="371889"/>
                      <a:pt x="3281550" y="375131"/>
                      <a:pt x="3283711" y="378372"/>
                    </a:cubicBezTo>
                    <a:cubicBezTo>
                      <a:pt x="3285873" y="381614"/>
                      <a:pt x="3288034" y="384495"/>
                      <a:pt x="3290194" y="387736"/>
                    </a:cubicBezTo>
                    <a:cubicBezTo>
                      <a:pt x="3294516" y="393859"/>
                      <a:pt x="3298478" y="399262"/>
                      <a:pt x="3302440" y="405024"/>
                    </a:cubicBezTo>
                    <a:cubicBezTo>
                      <a:pt x="3304601" y="407905"/>
                      <a:pt x="3306402" y="410427"/>
                      <a:pt x="3308203" y="413308"/>
                    </a:cubicBezTo>
                    <a:cubicBezTo>
                      <a:pt x="3310003" y="416189"/>
                      <a:pt x="3311804" y="418710"/>
                      <a:pt x="3313605" y="421592"/>
                    </a:cubicBezTo>
                    <a:cubicBezTo>
                      <a:pt x="3317207" y="426994"/>
                      <a:pt x="3320808" y="432397"/>
                      <a:pt x="3324770" y="437799"/>
                    </a:cubicBezTo>
                    <a:cubicBezTo>
                      <a:pt x="3326571" y="440680"/>
                      <a:pt x="3328732" y="443201"/>
                      <a:pt x="3330533" y="446083"/>
                    </a:cubicBezTo>
                    <a:cubicBezTo>
                      <a:pt x="3332333" y="448964"/>
                      <a:pt x="3334134" y="451845"/>
                      <a:pt x="3335935" y="455087"/>
                    </a:cubicBezTo>
                    <a:cubicBezTo>
                      <a:pt x="3339537" y="461210"/>
                      <a:pt x="3343499" y="467332"/>
                      <a:pt x="3347460" y="474175"/>
                    </a:cubicBezTo>
                    <a:cubicBezTo>
                      <a:pt x="3349261" y="477417"/>
                      <a:pt x="3351782" y="481018"/>
                      <a:pt x="3353583" y="484620"/>
                    </a:cubicBezTo>
                    <a:cubicBezTo>
                      <a:pt x="3355384" y="488222"/>
                      <a:pt x="3357545" y="492184"/>
                      <a:pt x="3359706" y="496145"/>
                    </a:cubicBezTo>
                    <a:cubicBezTo>
                      <a:pt x="3363668" y="504069"/>
                      <a:pt x="3367989" y="512353"/>
                      <a:pt x="3372672" y="521717"/>
                    </a:cubicBezTo>
                    <a:cubicBezTo>
                      <a:pt x="3377714" y="532882"/>
                      <a:pt x="3374473" y="526039"/>
                      <a:pt x="3372672" y="523878"/>
                    </a:cubicBezTo>
                    <a:cubicBezTo>
                      <a:pt x="3402926" y="582944"/>
                      <a:pt x="3422014" y="645613"/>
                      <a:pt x="3438942" y="707561"/>
                    </a:cubicBezTo>
                    <a:lnTo>
                      <a:pt x="3433179" y="687392"/>
                    </a:lnTo>
                    <a:cubicBezTo>
                      <a:pt x="3435700" y="698196"/>
                      <a:pt x="3439302" y="711162"/>
                      <a:pt x="3442903" y="726289"/>
                    </a:cubicBezTo>
                    <a:cubicBezTo>
                      <a:pt x="3443264" y="728090"/>
                      <a:pt x="3443984" y="730251"/>
                      <a:pt x="3444344" y="732052"/>
                    </a:cubicBezTo>
                    <a:cubicBezTo>
                      <a:pt x="3444704" y="733853"/>
                      <a:pt x="3445064" y="736013"/>
                      <a:pt x="3445424" y="738174"/>
                    </a:cubicBezTo>
                    <a:cubicBezTo>
                      <a:pt x="3446145" y="742136"/>
                      <a:pt x="3447225" y="746458"/>
                      <a:pt x="3447946" y="750780"/>
                    </a:cubicBezTo>
                    <a:cubicBezTo>
                      <a:pt x="3449747" y="759424"/>
                      <a:pt x="3451547" y="768068"/>
                      <a:pt x="3453348" y="777432"/>
                    </a:cubicBezTo>
                    <a:cubicBezTo>
                      <a:pt x="3454789" y="786796"/>
                      <a:pt x="3456229" y="796521"/>
                      <a:pt x="3457670" y="806245"/>
                    </a:cubicBezTo>
                    <a:cubicBezTo>
                      <a:pt x="3458390" y="811288"/>
                      <a:pt x="3459111" y="816330"/>
                      <a:pt x="3459831" y="821372"/>
                    </a:cubicBezTo>
                    <a:cubicBezTo>
                      <a:pt x="3460191" y="826414"/>
                      <a:pt x="3460912" y="831457"/>
                      <a:pt x="3461272" y="836859"/>
                    </a:cubicBezTo>
                    <a:cubicBezTo>
                      <a:pt x="3462352" y="847304"/>
                      <a:pt x="3463433" y="857748"/>
                      <a:pt x="3464513" y="868553"/>
                    </a:cubicBezTo>
                    <a:cubicBezTo>
                      <a:pt x="3464873" y="879358"/>
                      <a:pt x="3465593" y="890163"/>
                      <a:pt x="3465954" y="900608"/>
                    </a:cubicBezTo>
                    <a:lnTo>
                      <a:pt x="3466674" y="901328"/>
                    </a:lnTo>
                    <a:cubicBezTo>
                      <a:pt x="3466674" y="896646"/>
                      <a:pt x="3466674" y="902409"/>
                      <a:pt x="3467394" y="911413"/>
                    </a:cubicBezTo>
                    <a:cubicBezTo>
                      <a:pt x="3467394" y="920417"/>
                      <a:pt x="3467394" y="932662"/>
                      <a:pt x="3467394" y="941306"/>
                    </a:cubicBezTo>
                    <a:lnTo>
                      <a:pt x="3467394" y="941306"/>
                    </a:lnTo>
                    <a:cubicBezTo>
                      <a:pt x="3468115" y="984166"/>
                      <a:pt x="3469195" y="1025584"/>
                      <a:pt x="3469916" y="1059440"/>
                    </a:cubicBezTo>
                    <a:cubicBezTo>
                      <a:pt x="3470276" y="1048635"/>
                      <a:pt x="3470636" y="1034948"/>
                      <a:pt x="3470996" y="1018741"/>
                    </a:cubicBezTo>
                    <a:cubicBezTo>
                      <a:pt x="3470276" y="1005415"/>
                      <a:pt x="3470996" y="926540"/>
                      <a:pt x="3468835" y="937344"/>
                    </a:cubicBezTo>
                    <a:cubicBezTo>
                      <a:pt x="3468835" y="928340"/>
                      <a:pt x="3469556" y="917896"/>
                      <a:pt x="3468835" y="906731"/>
                    </a:cubicBezTo>
                    <a:cubicBezTo>
                      <a:pt x="3468835" y="895566"/>
                      <a:pt x="3468115" y="884040"/>
                      <a:pt x="3467755" y="872515"/>
                    </a:cubicBezTo>
                    <a:cubicBezTo>
                      <a:pt x="3467755" y="866753"/>
                      <a:pt x="3467034" y="861350"/>
                      <a:pt x="3466674" y="855948"/>
                    </a:cubicBezTo>
                    <a:cubicBezTo>
                      <a:pt x="3466314" y="850545"/>
                      <a:pt x="3465954" y="845503"/>
                      <a:pt x="3465233" y="840461"/>
                    </a:cubicBezTo>
                    <a:cubicBezTo>
                      <a:pt x="3464513" y="830736"/>
                      <a:pt x="3464153" y="821732"/>
                      <a:pt x="3463072" y="815249"/>
                    </a:cubicBezTo>
                    <a:cubicBezTo>
                      <a:pt x="3463793" y="821372"/>
                      <a:pt x="3463793" y="825334"/>
                      <a:pt x="3463793" y="827855"/>
                    </a:cubicBezTo>
                    <a:cubicBezTo>
                      <a:pt x="3463793" y="830376"/>
                      <a:pt x="3463793" y="831096"/>
                      <a:pt x="3463793" y="830376"/>
                    </a:cubicBezTo>
                    <a:cubicBezTo>
                      <a:pt x="3463433" y="829296"/>
                      <a:pt x="3463072" y="823173"/>
                      <a:pt x="3461632" y="815609"/>
                    </a:cubicBezTo>
                    <a:cubicBezTo>
                      <a:pt x="3459111" y="800122"/>
                      <a:pt x="3456229" y="777432"/>
                      <a:pt x="3454789" y="773110"/>
                    </a:cubicBezTo>
                    <a:cubicBezTo>
                      <a:pt x="3454068" y="764826"/>
                      <a:pt x="3450827" y="747179"/>
                      <a:pt x="3447946" y="732052"/>
                    </a:cubicBezTo>
                    <a:cubicBezTo>
                      <a:pt x="3444704" y="717285"/>
                      <a:pt x="3441823" y="705040"/>
                      <a:pt x="3443264" y="707921"/>
                    </a:cubicBezTo>
                    <a:cubicBezTo>
                      <a:pt x="3442543" y="703239"/>
                      <a:pt x="3443264" y="709001"/>
                      <a:pt x="3445424" y="718726"/>
                    </a:cubicBezTo>
                    <a:cubicBezTo>
                      <a:pt x="3446505" y="723408"/>
                      <a:pt x="3447946" y="729170"/>
                      <a:pt x="3448666" y="734933"/>
                    </a:cubicBezTo>
                    <a:cubicBezTo>
                      <a:pt x="3449747" y="740696"/>
                      <a:pt x="3450827" y="746818"/>
                      <a:pt x="3451908" y="751861"/>
                    </a:cubicBezTo>
                    <a:cubicBezTo>
                      <a:pt x="3457310" y="777072"/>
                      <a:pt x="3453348" y="753662"/>
                      <a:pt x="3449747" y="732052"/>
                    </a:cubicBezTo>
                    <a:cubicBezTo>
                      <a:pt x="3445424" y="710442"/>
                      <a:pt x="3440743" y="690633"/>
                      <a:pt x="3449026" y="721607"/>
                    </a:cubicBezTo>
                    <a:cubicBezTo>
                      <a:pt x="3446505" y="711522"/>
                      <a:pt x="3443984" y="701438"/>
                      <a:pt x="3441463" y="690633"/>
                    </a:cubicBezTo>
                    <a:cubicBezTo>
                      <a:pt x="3440382" y="685231"/>
                      <a:pt x="3438581" y="680188"/>
                      <a:pt x="3437141" y="674786"/>
                    </a:cubicBezTo>
                    <a:cubicBezTo>
                      <a:pt x="3435700" y="669383"/>
                      <a:pt x="3433899" y="663981"/>
                      <a:pt x="3432459" y="658579"/>
                    </a:cubicBezTo>
                    <a:cubicBezTo>
                      <a:pt x="3430658" y="653176"/>
                      <a:pt x="3429217" y="647414"/>
                      <a:pt x="3427416" y="642011"/>
                    </a:cubicBezTo>
                    <a:cubicBezTo>
                      <a:pt x="3425615" y="636609"/>
                      <a:pt x="3423455" y="630846"/>
                      <a:pt x="3421654" y="625444"/>
                    </a:cubicBezTo>
                    <a:cubicBezTo>
                      <a:pt x="3419853" y="620041"/>
                      <a:pt x="3417692" y="614279"/>
                      <a:pt x="3415891" y="608876"/>
                    </a:cubicBezTo>
                    <a:lnTo>
                      <a:pt x="3413010" y="600592"/>
                    </a:lnTo>
                    <a:lnTo>
                      <a:pt x="3409768" y="592309"/>
                    </a:lnTo>
                    <a:cubicBezTo>
                      <a:pt x="3405446" y="581144"/>
                      <a:pt x="3400764" y="570339"/>
                      <a:pt x="3396442" y="559174"/>
                    </a:cubicBezTo>
                    <a:cubicBezTo>
                      <a:pt x="3391400" y="548369"/>
                      <a:pt x="3386718" y="537924"/>
                      <a:pt x="3381676" y="527119"/>
                    </a:cubicBezTo>
                    <a:cubicBezTo>
                      <a:pt x="3380595" y="524598"/>
                      <a:pt x="3379154" y="521717"/>
                      <a:pt x="3378074" y="519196"/>
                    </a:cubicBezTo>
                    <a:cubicBezTo>
                      <a:pt x="3376633" y="516675"/>
                      <a:pt x="3375553" y="514153"/>
                      <a:pt x="3374113" y="511632"/>
                    </a:cubicBezTo>
                    <a:cubicBezTo>
                      <a:pt x="3371591" y="506590"/>
                      <a:pt x="3368710" y="501548"/>
                      <a:pt x="3366189" y="496866"/>
                    </a:cubicBezTo>
                    <a:cubicBezTo>
                      <a:pt x="3363668" y="491823"/>
                      <a:pt x="3361146" y="487141"/>
                      <a:pt x="3358625" y="482459"/>
                    </a:cubicBezTo>
                    <a:cubicBezTo>
                      <a:pt x="3356104" y="477777"/>
                      <a:pt x="3353223" y="473095"/>
                      <a:pt x="3350341" y="468773"/>
                    </a:cubicBezTo>
                    <a:lnTo>
                      <a:pt x="3356104" y="478857"/>
                    </a:lnTo>
                    <a:cubicBezTo>
                      <a:pt x="3357905" y="482459"/>
                      <a:pt x="3359706" y="485701"/>
                      <a:pt x="3361507" y="489302"/>
                    </a:cubicBezTo>
                    <a:lnTo>
                      <a:pt x="3371951" y="510192"/>
                    </a:lnTo>
                    <a:cubicBezTo>
                      <a:pt x="3367629" y="501908"/>
                      <a:pt x="3362227" y="490743"/>
                      <a:pt x="3355744" y="478497"/>
                    </a:cubicBezTo>
                    <a:cubicBezTo>
                      <a:pt x="3348901" y="466612"/>
                      <a:pt x="3341698" y="454006"/>
                      <a:pt x="3334855" y="442121"/>
                    </a:cubicBezTo>
                    <a:cubicBezTo>
                      <a:pt x="3327291" y="430596"/>
                      <a:pt x="3320448" y="419791"/>
                      <a:pt x="3315406" y="411507"/>
                    </a:cubicBezTo>
                    <a:cubicBezTo>
                      <a:pt x="3310363" y="403223"/>
                      <a:pt x="3306042" y="397821"/>
                      <a:pt x="3305682" y="396380"/>
                    </a:cubicBezTo>
                    <a:cubicBezTo>
                      <a:pt x="3307843" y="399262"/>
                      <a:pt x="3309643" y="402143"/>
                      <a:pt x="3311804" y="405024"/>
                    </a:cubicBezTo>
                    <a:cubicBezTo>
                      <a:pt x="3313605" y="407905"/>
                      <a:pt x="3315766" y="411147"/>
                      <a:pt x="3317927" y="414388"/>
                    </a:cubicBezTo>
                    <a:cubicBezTo>
                      <a:pt x="3321889" y="420511"/>
                      <a:pt x="3326211" y="427354"/>
                      <a:pt x="3330533" y="433837"/>
                    </a:cubicBezTo>
                    <a:cubicBezTo>
                      <a:pt x="3332694" y="437079"/>
                      <a:pt x="3334855" y="440680"/>
                      <a:pt x="3337016" y="444282"/>
                    </a:cubicBezTo>
                    <a:cubicBezTo>
                      <a:pt x="3339176" y="447884"/>
                      <a:pt x="3341337" y="451485"/>
                      <a:pt x="3343499" y="455087"/>
                    </a:cubicBezTo>
                    <a:cubicBezTo>
                      <a:pt x="3347820" y="462290"/>
                      <a:pt x="3352142" y="469853"/>
                      <a:pt x="3356464" y="477417"/>
                    </a:cubicBezTo>
                    <a:cubicBezTo>
                      <a:pt x="3357545" y="477417"/>
                      <a:pt x="3347100" y="459049"/>
                      <a:pt x="3335935" y="440320"/>
                    </a:cubicBezTo>
                    <a:cubicBezTo>
                      <a:pt x="3324050" y="421952"/>
                      <a:pt x="3311804" y="402503"/>
                      <a:pt x="3310724" y="401062"/>
                    </a:cubicBezTo>
                    <a:cubicBezTo>
                      <a:pt x="3290194" y="373330"/>
                      <a:pt x="3268945" y="346678"/>
                      <a:pt x="3245534" y="321466"/>
                    </a:cubicBezTo>
                    <a:cubicBezTo>
                      <a:pt x="3250217" y="327229"/>
                      <a:pt x="3255619" y="332632"/>
                      <a:pt x="3259941" y="338754"/>
                    </a:cubicBezTo>
                    <a:lnTo>
                      <a:pt x="3273987" y="356402"/>
                    </a:lnTo>
                    <a:cubicBezTo>
                      <a:pt x="3271826" y="353881"/>
                      <a:pt x="3268945" y="350279"/>
                      <a:pt x="3265343" y="345958"/>
                    </a:cubicBezTo>
                    <a:cubicBezTo>
                      <a:pt x="3261742" y="341636"/>
                      <a:pt x="3258140" y="336593"/>
                      <a:pt x="3253458" y="331551"/>
                    </a:cubicBezTo>
                    <a:cubicBezTo>
                      <a:pt x="3248776" y="326149"/>
                      <a:pt x="3244094" y="320386"/>
                      <a:pt x="3238691" y="314263"/>
                    </a:cubicBezTo>
                    <a:cubicBezTo>
                      <a:pt x="3236170" y="311022"/>
                      <a:pt x="3233289" y="308140"/>
                      <a:pt x="3230408" y="304899"/>
                    </a:cubicBezTo>
                    <a:cubicBezTo>
                      <a:pt x="3227526" y="301658"/>
                      <a:pt x="3224645" y="298416"/>
                      <a:pt x="3221404" y="295175"/>
                    </a:cubicBezTo>
                    <a:cubicBezTo>
                      <a:pt x="3215281" y="288692"/>
                      <a:pt x="3208798" y="281849"/>
                      <a:pt x="3202315" y="275006"/>
                    </a:cubicBezTo>
                    <a:cubicBezTo>
                      <a:pt x="3199073" y="271404"/>
                      <a:pt x="3195832" y="268162"/>
                      <a:pt x="3192230" y="264921"/>
                    </a:cubicBezTo>
                    <a:lnTo>
                      <a:pt x="3181786" y="254836"/>
                    </a:lnTo>
                    <a:cubicBezTo>
                      <a:pt x="3168460" y="241150"/>
                      <a:pt x="3153693" y="228905"/>
                      <a:pt x="3140727" y="217380"/>
                    </a:cubicBezTo>
                    <a:cubicBezTo>
                      <a:pt x="3173142" y="240790"/>
                      <a:pt x="3219963" y="287611"/>
                      <a:pt x="3266424" y="344517"/>
                    </a:cubicBezTo>
                    <a:cubicBezTo>
                      <a:pt x="3300279" y="385936"/>
                      <a:pt x="3248055" y="316784"/>
                      <a:pt x="3279750" y="356402"/>
                    </a:cubicBezTo>
                    <a:cubicBezTo>
                      <a:pt x="3275788" y="351000"/>
                      <a:pt x="3268945" y="341996"/>
                      <a:pt x="3261381" y="332632"/>
                    </a:cubicBezTo>
                    <a:cubicBezTo>
                      <a:pt x="3253458" y="323627"/>
                      <a:pt x="3245174" y="314263"/>
                      <a:pt x="3239772" y="308501"/>
                    </a:cubicBezTo>
                    <a:lnTo>
                      <a:pt x="3233289" y="300937"/>
                    </a:lnTo>
                    <a:cubicBezTo>
                      <a:pt x="3231128" y="298416"/>
                      <a:pt x="3228967" y="295895"/>
                      <a:pt x="3226446" y="293374"/>
                    </a:cubicBezTo>
                    <a:cubicBezTo>
                      <a:pt x="3228607" y="295175"/>
                      <a:pt x="3230768" y="297336"/>
                      <a:pt x="3232929" y="299857"/>
                    </a:cubicBezTo>
                    <a:cubicBezTo>
                      <a:pt x="3235090" y="302378"/>
                      <a:pt x="3237611" y="304899"/>
                      <a:pt x="3239772" y="307420"/>
                    </a:cubicBezTo>
                    <a:cubicBezTo>
                      <a:pt x="3244814" y="312823"/>
                      <a:pt x="3249856" y="318585"/>
                      <a:pt x="3255619" y="325068"/>
                    </a:cubicBezTo>
                    <a:cubicBezTo>
                      <a:pt x="3261381" y="331191"/>
                      <a:pt x="3267144" y="338394"/>
                      <a:pt x="3272907" y="345597"/>
                    </a:cubicBezTo>
                    <a:cubicBezTo>
                      <a:pt x="3278669" y="352801"/>
                      <a:pt x="3284792" y="360364"/>
                      <a:pt x="3290915" y="368288"/>
                    </a:cubicBezTo>
                    <a:cubicBezTo>
                      <a:pt x="3296678" y="376211"/>
                      <a:pt x="3302800" y="384495"/>
                      <a:pt x="3308563" y="392418"/>
                    </a:cubicBezTo>
                    <a:cubicBezTo>
                      <a:pt x="3311444" y="396380"/>
                      <a:pt x="3314686" y="400342"/>
                      <a:pt x="3317207" y="404664"/>
                    </a:cubicBezTo>
                    <a:cubicBezTo>
                      <a:pt x="3320088" y="408986"/>
                      <a:pt x="3322609" y="412948"/>
                      <a:pt x="3325491" y="417270"/>
                    </a:cubicBezTo>
                    <a:cubicBezTo>
                      <a:pt x="3330893" y="425553"/>
                      <a:pt x="3336295" y="433477"/>
                      <a:pt x="3341337" y="441401"/>
                    </a:cubicBezTo>
                    <a:cubicBezTo>
                      <a:pt x="3346380" y="449324"/>
                      <a:pt x="3351062" y="457248"/>
                      <a:pt x="3355384" y="464451"/>
                    </a:cubicBezTo>
                    <a:cubicBezTo>
                      <a:pt x="3352142" y="459409"/>
                      <a:pt x="3349261" y="455087"/>
                      <a:pt x="3348181" y="453646"/>
                    </a:cubicBezTo>
                    <a:cubicBezTo>
                      <a:pt x="3361146" y="476336"/>
                      <a:pt x="3373032" y="499747"/>
                      <a:pt x="3384197" y="523158"/>
                    </a:cubicBezTo>
                    <a:cubicBezTo>
                      <a:pt x="3389599" y="535043"/>
                      <a:pt x="3395002" y="546928"/>
                      <a:pt x="3400404" y="558814"/>
                    </a:cubicBezTo>
                    <a:cubicBezTo>
                      <a:pt x="3405446" y="570699"/>
                      <a:pt x="3410129" y="582584"/>
                      <a:pt x="3414811" y="594470"/>
                    </a:cubicBezTo>
                    <a:cubicBezTo>
                      <a:pt x="3405446" y="569258"/>
                      <a:pt x="3401485" y="559174"/>
                      <a:pt x="3394642" y="545488"/>
                    </a:cubicBezTo>
                    <a:cubicBezTo>
                      <a:pt x="3394642" y="545127"/>
                      <a:pt x="3395722" y="547288"/>
                      <a:pt x="3397883" y="551250"/>
                    </a:cubicBezTo>
                    <a:cubicBezTo>
                      <a:pt x="3398963" y="553411"/>
                      <a:pt x="3400044" y="555572"/>
                      <a:pt x="3401485" y="558453"/>
                    </a:cubicBezTo>
                    <a:cubicBezTo>
                      <a:pt x="3402565" y="561335"/>
                      <a:pt x="3404006" y="564216"/>
                      <a:pt x="3405446" y="567457"/>
                    </a:cubicBezTo>
                    <a:cubicBezTo>
                      <a:pt x="3407967" y="573940"/>
                      <a:pt x="3411209" y="581144"/>
                      <a:pt x="3413730" y="587627"/>
                    </a:cubicBezTo>
                    <a:cubicBezTo>
                      <a:pt x="3416251" y="594109"/>
                      <a:pt x="3419133" y="599872"/>
                      <a:pt x="3420573" y="604194"/>
                    </a:cubicBezTo>
                    <a:cubicBezTo>
                      <a:pt x="3418772" y="598431"/>
                      <a:pt x="3416972" y="594109"/>
                      <a:pt x="3415891" y="590868"/>
                    </a:cubicBezTo>
                    <a:cubicBezTo>
                      <a:pt x="3414811" y="587627"/>
                      <a:pt x="3413730" y="585105"/>
                      <a:pt x="3413370" y="583665"/>
                    </a:cubicBezTo>
                    <a:cubicBezTo>
                      <a:pt x="3412290" y="580423"/>
                      <a:pt x="3412290" y="579703"/>
                      <a:pt x="3412290" y="579703"/>
                    </a:cubicBezTo>
                    <a:cubicBezTo>
                      <a:pt x="3412290" y="579703"/>
                      <a:pt x="3413730" y="581504"/>
                      <a:pt x="3408328" y="567457"/>
                    </a:cubicBezTo>
                    <a:cubicBezTo>
                      <a:pt x="3420573" y="595910"/>
                      <a:pt x="3428857" y="619681"/>
                      <a:pt x="3439302" y="655697"/>
                    </a:cubicBezTo>
                    <a:cubicBezTo>
                      <a:pt x="3443624" y="674786"/>
                      <a:pt x="3433539" y="640570"/>
                      <a:pt x="3433539" y="644532"/>
                    </a:cubicBezTo>
                    <a:cubicBezTo>
                      <a:pt x="3444704" y="681629"/>
                      <a:pt x="3447585" y="699277"/>
                      <a:pt x="3459111" y="754742"/>
                    </a:cubicBezTo>
                    <a:cubicBezTo>
                      <a:pt x="3455869" y="736013"/>
                      <a:pt x="3454789" y="728090"/>
                      <a:pt x="3454428" y="726649"/>
                    </a:cubicBezTo>
                    <a:cubicBezTo>
                      <a:pt x="3454428" y="725929"/>
                      <a:pt x="3454789" y="727009"/>
                      <a:pt x="3455509" y="729170"/>
                    </a:cubicBezTo>
                    <a:cubicBezTo>
                      <a:pt x="3456229" y="731331"/>
                      <a:pt x="3456950" y="734933"/>
                      <a:pt x="3458030" y="739255"/>
                    </a:cubicBezTo>
                    <a:cubicBezTo>
                      <a:pt x="3459831" y="747899"/>
                      <a:pt x="3462352" y="759784"/>
                      <a:pt x="3464873" y="770949"/>
                    </a:cubicBezTo>
                    <a:cubicBezTo>
                      <a:pt x="3467034" y="782114"/>
                      <a:pt x="3468475" y="792919"/>
                      <a:pt x="3469556" y="799402"/>
                    </a:cubicBezTo>
                    <a:lnTo>
                      <a:pt x="3468115" y="786796"/>
                    </a:lnTo>
                    <a:cubicBezTo>
                      <a:pt x="3470276" y="798682"/>
                      <a:pt x="3472077" y="809487"/>
                      <a:pt x="3473517" y="819571"/>
                    </a:cubicBezTo>
                    <a:cubicBezTo>
                      <a:pt x="3474598" y="829656"/>
                      <a:pt x="3474598" y="839020"/>
                      <a:pt x="3474958" y="847304"/>
                    </a:cubicBezTo>
                    <a:cubicBezTo>
                      <a:pt x="3474237" y="839740"/>
                      <a:pt x="3473517" y="831817"/>
                      <a:pt x="3472797" y="824974"/>
                    </a:cubicBezTo>
                    <a:cubicBezTo>
                      <a:pt x="3472077" y="818131"/>
                      <a:pt x="3470996" y="811648"/>
                      <a:pt x="3470636" y="806605"/>
                    </a:cubicBezTo>
                    <a:cubicBezTo>
                      <a:pt x="3469195" y="796521"/>
                      <a:pt x="3468115" y="791118"/>
                      <a:pt x="3468115" y="795800"/>
                    </a:cubicBezTo>
                    <a:cubicBezTo>
                      <a:pt x="3468835" y="800843"/>
                      <a:pt x="3469556" y="805885"/>
                      <a:pt x="3470276" y="810927"/>
                    </a:cubicBezTo>
                    <a:cubicBezTo>
                      <a:pt x="3470996" y="815970"/>
                      <a:pt x="3471716" y="821012"/>
                      <a:pt x="3472077" y="826414"/>
                    </a:cubicBezTo>
                    <a:cubicBezTo>
                      <a:pt x="3473157" y="836859"/>
                      <a:pt x="3473877" y="847664"/>
                      <a:pt x="3474958" y="859189"/>
                    </a:cubicBezTo>
                    <a:lnTo>
                      <a:pt x="3472437" y="838300"/>
                    </a:lnTo>
                    <a:lnTo>
                      <a:pt x="3474598" y="863511"/>
                    </a:lnTo>
                    <a:cubicBezTo>
                      <a:pt x="3475318" y="871795"/>
                      <a:pt x="3475318" y="880439"/>
                      <a:pt x="3475678" y="888722"/>
                    </a:cubicBezTo>
                    <a:lnTo>
                      <a:pt x="3476398" y="913934"/>
                    </a:lnTo>
                    <a:lnTo>
                      <a:pt x="3476398" y="938785"/>
                    </a:lnTo>
                    <a:cubicBezTo>
                      <a:pt x="3477839" y="954632"/>
                      <a:pt x="3479640" y="980924"/>
                      <a:pt x="3481441" y="994970"/>
                    </a:cubicBezTo>
                    <a:cubicBezTo>
                      <a:pt x="3480360" y="1019101"/>
                      <a:pt x="3481441" y="1052236"/>
                      <a:pt x="3481441" y="1074926"/>
                    </a:cubicBezTo>
                    <a:lnTo>
                      <a:pt x="3481441" y="1064482"/>
                    </a:lnTo>
                    <a:cubicBezTo>
                      <a:pt x="3480000" y="1108422"/>
                      <a:pt x="3480721" y="1206746"/>
                      <a:pt x="3481801" y="1215030"/>
                    </a:cubicBezTo>
                    <a:cubicBezTo>
                      <a:pt x="3480721" y="1246364"/>
                      <a:pt x="3474958" y="992449"/>
                      <a:pt x="3476038" y="1215030"/>
                    </a:cubicBezTo>
                    <a:cubicBezTo>
                      <a:pt x="3476038" y="1299668"/>
                      <a:pt x="3479640" y="1267613"/>
                      <a:pt x="3480721" y="1315875"/>
                    </a:cubicBezTo>
                    <a:cubicBezTo>
                      <a:pt x="3480721" y="1315875"/>
                      <a:pt x="3480721" y="1312994"/>
                      <a:pt x="3480000" y="1318036"/>
                    </a:cubicBezTo>
                    <a:cubicBezTo>
                      <a:pt x="3480000" y="1355133"/>
                      <a:pt x="3481081" y="1358735"/>
                      <a:pt x="3481801" y="1389348"/>
                    </a:cubicBezTo>
                    <a:cubicBezTo>
                      <a:pt x="3482161" y="1367018"/>
                      <a:pt x="3482521" y="1334964"/>
                      <a:pt x="3481801" y="1324519"/>
                    </a:cubicBezTo>
                    <a:cubicBezTo>
                      <a:pt x="3483241" y="1335684"/>
                      <a:pt x="3481801" y="1401594"/>
                      <a:pt x="3482881" y="1430047"/>
                    </a:cubicBezTo>
                    <a:cubicBezTo>
                      <a:pt x="3480721" y="1393310"/>
                      <a:pt x="3482161" y="1501719"/>
                      <a:pt x="3480721" y="1472906"/>
                    </a:cubicBezTo>
                    <a:cubicBezTo>
                      <a:pt x="3479280" y="1546739"/>
                      <a:pt x="3480721" y="1625255"/>
                      <a:pt x="3482881" y="1664152"/>
                    </a:cubicBezTo>
                    <a:cubicBezTo>
                      <a:pt x="3480000" y="1714215"/>
                      <a:pt x="3483241" y="1751672"/>
                      <a:pt x="3481801" y="1833069"/>
                    </a:cubicBezTo>
                    <a:cubicBezTo>
                      <a:pt x="3481801" y="1820463"/>
                      <a:pt x="3481801" y="1798133"/>
                      <a:pt x="3481801" y="1780485"/>
                    </a:cubicBezTo>
                    <a:cubicBezTo>
                      <a:pt x="3480000" y="1734384"/>
                      <a:pt x="3480721" y="1864403"/>
                      <a:pt x="3479280" y="1793451"/>
                    </a:cubicBezTo>
                    <a:cubicBezTo>
                      <a:pt x="3479280" y="1808577"/>
                      <a:pt x="3480360" y="1794531"/>
                      <a:pt x="3480000" y="1779044"/>
                    </a:cubicBezTo>
                    <a:cubicBezTo>
                      <a:pt x="3480000" y="1751672"/>
                      <a:pt x="3478920" y="1726100"/>
                      <a:pt x="3478199" y="1732943"/>
                    </a:cubicBezTo>
                    <a:lnTo>
                      <a:pt x="3476759" y="1799213"/>
                    </a:lnTo>
                    <a:lnTo>
                      <a:pt x="3476759" y="1776163"/>
                    </a:lnTo>
                    <a:cubicBezTo>
                      <a:pt x="3476398" y="1776163"/>
                      <a:pt x="3474237" y="1876648"/>
                      <a:pt x="3474237" y="1876648"/>
                    </a:cubicBezTo>
                    <a:cubicBezTo>
                      <a:pt x="3474237" y="1879529"/>
                      <a:pt x="3474958" y="1869805"/>
                      <a:pt x="3475318" y="1865123"/>
                    </a:cubicBezTo>
                    <a:cubicBezTo>
                      <a:pt x="3474958" y="1923469"/>
                      <a:pt x="3474958" y="1985777"/>
                      <a:pt x="3475318" y="2046285"/>
                    </a:cubicBezTo>
                    <a:cubicBezTo>
                      <a:pt x="3475318" y="2061412"/>
                      <a:pt x="3475318" y="2076538"/>
                      <a:pt x="3475318" y="2091305"/>
                    </a:cubicBezTo>
                    <a:cubicBezTo>
                      <a:pt x="3475318" y="2098869"/>
                      <a:pt x="3475318" y="2106072"/>
                      <a:pt x="3475318" y="2113275"/>
                    </a:cubicBezTo>
                    <a:cubicBezTo>
                      <a:pt x="3475318" y="2120838"/>
                      <a:pt x="3475318" y="2128042"/>
                      <a:pt x="3474958" y="2135245"/>
                    </a:cubicBezTo>
                    <a:cubicBezTo>
                      <a:pt x="3474958" y="2142448"/>
                      <a:pt x="3474958" y="2149651"/>
                      <a:pt x="3474598" y="2156855"/>
                    </a:cubicBezTo>
                    <a:cubicBezTo>
                      <a:pt x="3474598" y="2164058"/>
                      <a:pt x="3473517" y="2170901"/>
                      <a:pt x="3473157" y="2177744"/>
                    </a:cubicBezTo>
                    <a:cubicBezTo>
                      <a:pt x="3472077" y="2191430"/>
                      <a:pt x="3471356" y="2204756"/>
                      <a:pt x="3469556" y="2217722"/>
                    </a:cubicBezTo>
                    <a:cubicBezTo>
                      <a:pt x="3469556" y="2220243"/>
                      <a:pt x="3469556" y="2226006"/>
                      <a:pt x="3468835" y="2234290"/>
                    </a:cubicBezTo>
                    <a:cubicBezTo>
                      <a:pt x="3468475" y="2238612"/>
                      <a:pt x="3468115" y="2243294"/>
                      <a:pt x="3467394" y="2248696"/>
                    </a:cubicBezTo>
                    <a:cubicBezTo>
                      <a:pt x="3467034" y="2254099"/>
                      <a:pt x="3465593" y="2260221"/>
                      <a:pt x="3464873" y="2266704"/>
                    </a:cubicBezTo>
                    <a:cubicBezTo>
                      <a:pt x="3463793" y="2273187"/>
                      <a:pt x="3462712" y="2280030"/>
                      <a:pt x="3461632" y="2287234"/>
                    </a:cubicBezTo>
                    <a:cubicBezTo>
                      <a:pt x="3460912" y="2290835"/>
                      <a:pt x="3460552" y="2294797"/>
                      <a:pt x="3459831" y="2298398"/>
                    </a:cubicBezTo>
                    <a:cubicBezTo>
                      <a:pt x="3459111" y="2302360"/>
                      <a:pt x="3458030" y="2305962"/>
                      <a:pt x="3457310" y="2309924"/>
                    </a:cubicBezTo>
                    <a:cubicBezTo>
                      <a:pt x="3453708" y="2325771"/>
                      <a:pt x="3450107" y="2343059"/>
                      <a:pt x="3445064" y="2359986"/>
                    </a:cubicBezTo>
                    <a:cubicBezTo>
                      <a:pt x="3442543" y="2368630"/>
                      <a:pt x="3440022" y="2377274"/>
                      <a:pt x="3437861" y="2386278"/>
                    </a:cubicBezTo>
                    <a:cubicBezTo>
                      <a:pt x="3434980" y="2394922"/>
                      <a:pt x="3432099" y="2403566"/>
                      <a:pt x="3429217" y="2412210"/>
                    </a:cubicBezTo>
                    <a:cubicBezTo>
                      <a:pt x="3423815" y="2429498"/>
                      <a:pt x="3416611" y="2446425"/>
                      <a:pt x="3410489" y="2462272"/>
                    </a:cubicBezTo>
                    <a:cubicBezTo>
                      <a:pt x="3407607" y="2470196"/>
                      <a:pt x="3404006" y="2477760"/>
                      <a:pt x="3400764" y="2485323"/>
                    </a:cubicBezTo>
                    <a:cubicBezTo>
                      <a:pt x="3397523" y="2492526"/>
                      <a:pt x="3394642" y="2499729"/>
                      <a:pt x="3391400" y="2506212"/>
                    </a:cubicBezTo>
                    <a:cubicBezTo>
                      <a:pt x="3388519" y="2513055"/>
                      <a:pt x="3385277" y="2518818"/>
                      <a:pt x="3382756" y="2524581"/>
                    </a:cubicBezTo>
                    <a:cubicBezTo>
                      <a:pt x="3379875" y="2530343"/>
                      <a:pt x="3377354" y="2535746"/>
                      <a:pt x="3375193" y="2540428"/>
                    </a:cubicBezTo>
                    <a:cubicBezTo>
                      <a:pt x="3384197" y="2519898"/>
                      <a:pt x="3387438" y="2507653"/>
                      <a:pt x="3380235" y="2519538"/>
                    </a:cubicBezTo>
                    <a:cubicBezTo>
                      <a:pt x="3388519" y="2502971"/>
                      <a:pt x="3402565" y="2467315"/>
                      <a:pt x="3417692" y="2428057"/>
                    </a:cubicBezTo>
                    <a:cubicBezTo>
                      <a:pt x="3420573" y="2421934"/>
                      <a:pt x="3438221" y="2372952"/>
                      <a:pt x="3428497" y="2405007"/>
                    </a:cubicBezTo>
                    <a:cubicBezTo>
                      <a:pt x="3430658" y="2398164"/>
                      <a:pt x="3432819" y="2392041"/>
                      <a:pt x="3434620" y="2386999"/>
                    </a:cubicBezTo>
                    <a:cubicBezTo>
                      <a:pt x="3436420" y="2381956"/>
                      <a:pt x="3437501" y="2377274"/>
                      <a:pt x="3438221" y="2373673"/>
                    </a:cubicBezTo>
                    <a:cubicBezTo>
                      <a:pt x="3440382" y="2366469"/>
                      <a:pt x="3441463" y="2361787"/>
                      <a:pt x="3441823" y="2359626"/>
                    </a:cubicBezTo>
                    <a:cubicBezTo>
                      <a:pt x="3442903" y="2355304"/>
                      <a:pt x="3441103" y="2359626"/>
                      <a:pt x="3438942" y="2366109"/>
                    </a:cubicBezTo>
                    <a:cubicBezTo>
                      <a:pt x="3436420" y="2372952"/>
                      <a:pt x="3433899" y="2381956"/>
                      <a:pt x="3431378" y="2387359"/>
                    </a:cubicBezTo>
                    <a:cubicBezTo>
                      <a:pt x="3429217" y="2392761"/>
                      <a:pt x="3428137" y="2394202"/>
                      <a:pt x="3430298" y="2385918"/>
                    </a:cubicBezTo>
                    <a:cubicBezTo>
                      <a:pt x="3425255" y="2401045"/>
                      <a:pt x="3420573" y="2415812"/>
                      <a:pt x="3415531" y="2429498"/>
                    </a:cubicBezTo>
                    <a:cubicBezTo>
                      <a:pt x="3410489" y="2443184"/>
                      <a:pt x="3405446" y="2456150"/>
                      <a:pt x="3400764" y="2468395"/>
                    </a:cubicBezTo>
                    <a:cubicBezTo>
                      <a:pt x="3395362" y="2480641"/>
                      <a:pt x="3390320" y="2492166"/>
                      <a:pt x="3385638" y="2503331"/>
                    </a:cubicBezTo>
                    <a:cubicBezTo>
                      <a:pt x="3383477" y="2509094"/>
                      <a:pt x="3380595" y="2514136"/>
                      <a:pt x="3378074" y="2519538"/>
                    </a:cubicBezTo>
                    <a:cubicBezTo>
                      <a:pt x="3375553" y="2524941"/>
                      <a:pt x="3373032" y="2529983"/>
                      <a:pt x="3370511" y="2535025"/>
                    </a:cubicBezTo>
                    <a:cubicBezTo>
                      <a:pt x="3367989" y="2540068"/>
                      <a:pt x="3365469" y="2545110"/>
                      <a:pt x="3363308" y="2550152"/>
                    </a:cubicBezTo>
                    <a:cubicBezTo>
                      <a:pt x="3360786" y="2554834"/>
                      <a:pt x="3357905" y="2559877"/>
                      <a:pt x="3355384" y="2564559"/>
                    </a:cubicBezTo>
                    <a:cubicBezTo>
                      <a:pt x="3350341" y="2573923"/>
                      <a:pt x="3345300" y="2583287"/>
                      <a:pt x="3340257" y="2591931"/>
                    </a:cubicBezTo>
                    <a:cubicBezTo>
                      <a:pt x="3329452" y="2609579"/>
                      <a:pt x="3319368" y="2626867"/>
                      <a:pt x="3307482" y="2643434"/>
                    </a:cubicBezTo>
                    <a:lnTo>
                      <a:pt x="3305682" y="2644875"/>
                    </a:lnTo>
                    <a:cubicBezTo>
                      <a:pt x="3294516" y="2662163"/>
                      <a:pt x="3281550" y="2678370"/>
                      <a:pt x="3269305" y="2694577"/>
                    </a:cubicBezTo>
                    <a:cubicBezTo>
                      <a:pt x="3285152" y="2674768"/>
                      <a:pt x="3293076" y="2665764"/>
                      <a:pt x="3291995" y="2668285"/>
                    </a:cubicBezTo>
                    <a:cubicBezTo>
                      <a:pt x="3291635" y="2669366"/>
                      <a:pt x="3288754" y="2673328"/>
                      <a:pt x="3283351" y="2680171"/>
                    </a:cubicBezTo>
                    <a:cubicBezTo>
                      <a:pt x="3280830" y="2683412"/>
                      <a:pt x="3277589" y="2687734"/>
                      <a:pt x="3273627" y="2692776"/>
                    </a:cubicBezTo>
                    <a:cubicBezTo>
                      <a:pt x="3271826" y="2695298"/>
                      <a:pt x="3269665" y="2697819"/>
                      <a:pt x="3267144" y="2700700"/>
                    </a:cubicBezTo>
                    <a:cubicBezTo>
                      <a:pt x="3264623" y="2703221"/>
                      <a:pt x="3262102" y="2706102"/>
                      <a:pt x="3259581" y="2709344"/>
                    </a:cubicBezTo>
                    <a:lnTo>
                      <a:pt x="3264623" y="2703221"/>
                    </a:lnTo>
                    <a:cubicBezTo>
                      <a:pt x="3258140" y="2710064"/>
                      <a:pt x="3250577" y="2718708"/>
                      <a:pt x="3241573" y="2728793"/>
                    </a:cubicBezTo>
                    <a:cubicBezTo>
                      <a:pt x="3232568" y="2738877"/>
                      <a:pt x="3222124" y="2749322"/>
                      <a:pt x="3211319" y="2760847"/>
                    </a:cubicBezTo>
                    <a:cubicBezTo>
                      <a:pt x="3208798" y="2763728"/>
                      <a:pt x="3205916" y="2766610"/>
                      <a:pt x="3203035" y="2769131"/>
                    </a:cubicBezTo>
                    <a:cubicBezTo>
                      <a:pt x="3200154" y="2772012"/>
                      <a:pt x="3197273" y="2774533"/>
                      <a:pt x="3194391" y="2777415"/>
                    </a:cubicBezTo>
                    <a:cubicBezTo>
                      <a:pt x="3188629" y="2782817"/>
                      <a:pt x="3182866" y="2788580"/>
                      <a:pt x="3177103" y="2793982"/>
                    </a:cubicBezTo>
                    <a:cubicBezTo>
                      <a:pt x="3165218" y="2804427"/>
                      <a:pt x="3153333" y="2814872"/>
                      <a:pt x="3142168" y="2824236"/>
                    </a:cubicBezTo>
                    <a:lnTo>
                      <a:pt x="3112274" y="2849807"/>
                    </a:lnTo>
                    <a:cubicBezTo>
                      <a:pt x="3100749" y="2858451"/>
                      <a:pt x="3091385" y="2864574"/>
                      <a:pt x="3084181" y="2869256"/>
                    </a:cubicBezTo>
                    <a:cubicBezTo>
                      <a:pt x="3076978" y="2873938"/>
                      <a:pt x="3071576" y="2877540"/>
                      <a:pt x="3066894" y="2879701"/>
                    </a:cubicBezTo>
                    <a:cubicBezTo>
                      <a:pt x="3057530" y="2884383"/>
                      <a:pt x="3052487" y="2886184"/>
                      <a:pt x="3044204" y="2890506"/>
                    </a:cubicBezTo>
                    <a:cubicBezTo>
                      <a:pt x="3039521" y="2893387"/>
                      <a:pt x="3034839" y="2896629"/>
                      <a:pt x="3030157" y="2899510"/>
                    </a:cubicBezTo>
                    <a:cubicBezTo>
                      <a:pt x="3025475" y="2902391"/>
                      <a:pt x="3020793" y="2904912"/>
                      <a:pt x="3016471" y="2907433"/>
                    </a:cubicBezTo>
                    <a:cubicBezTo>
                      <a:pt x="3007467" y="2912476"/>
                      <a:pt x="2999183" y="2917518"/>
                      <a:pt x="2990900" y="2922200"/>
                    </a:cubicBezTo>
                    <a:cubicBezTo>
                      <a:pt x="2982616" y="2926522"/>
                      <a:pt x="2974692" y="2930844"/>
                      <a:pt x="2967129" y="2934806"/>
                    </a:cubicBezTo>
                    <a:cubicBezTo>
                      <a:pt x="2963167" y="2936967"/>
                      <a:pt x="2959565" y="2938768"/>
                      <a:pt x="2955964" y="2940928"/>
                    </a:cubicBezTo>
                    <a:cubicBezTo>
                      <a:pt x="2952362" y="2942729"/>
                      <a:pt x="2948400" y="2944530"/>
                      <a:pt x="2944799" y="2946331"/>
                    </a:cubicBezTo>
                    <a:cubicBezTo>
                      <a:pt x="2937595" y="2949933"/>
                      <a:pt x="2930392" y="2953174"/>
                      <a:pt x="2923189" y="2956776"/>
                    </a:cubicBezTo>
                    <a:cubicBezTo>
                      <a:pt x="2919587" y="2958577"/>
                      <a:pt x="2916346" y="2960377"/>
                      <a:pt x="2912744" y="2961818"/>
                    </a:cubicBezTo>
                    <a:cubicBezTo>
                      <a:pt x="2909143" y="2963259"/>
                      <a:pt x="2905541" y="2964699"/>
                      <a:pt x="2901939" y="2966500"/>
                    </a:cubicBezTo>
                    <a:cubicBezTo>
                      <a:pt x="2887533" y="2972623"/>
                      <a:pt x="2873847" y="2979106"/>
                      <a:pt x="2858360" y="2984148"/>
                    </a:cubicBezTo>
                    <a:cubicBezTo>
                      <a:pt x="2854758" y="2985228"/>
                      <a:pt x="2849716" y="2986669"/>
                      <a:pt x="2843593" y="2988830"/>
                    </a:cubicBezTo>
                    <a:cubicBezTo>
                      <a:pt x="2837470" y="2990631"/>
                      <a:pt x="2830627" y="2993152"/>
                      <a:pt x="2822704" y="2994953"/>
                    </a:cubicBezTo>
                    <a:cubicBezTo>
                      <a:pt x="2815140" y="2997114"/>
                      <a:pt x="2807217" y="2999275"/>
                      <a:pt x="2799293" y="3001436"/>
                    </a:cubicBezTo>
                    <a:cubicBezTo>
                      <a:pt x="2795331" y="3002516"/>
                      <a:pt x="2791369" y="3003597"/>
                      <a:pt x="2787768" y="3004677"/>
                    </a:cubicBezTo>
                    <a:cubicBezTo>
                      <a:pt x="2784166" y="3005758"/>
                      <a:pt x="2780204" y="3006478"/>
                      <a:pt x="2776603" y="3007198"/>
                    </a:cubicBezTo>
                    <a:cubicBezTo>
                      <a:pt x="2748510" y="3013321"/>
                      <a:pt x="2733023" y="3016203"/>
                      <a:pt x="2767959" y="3007198"/>
                    </a:cubicBezTo>
                    <a:cubicBezTo>
                      <a:pt x="2757874" y="3009719"/>
                      <a:pt x="2749591" y="3011881"/>
                      <a:pt x="2742027" y="3014041"/>
                    </a:cubicBezTo>
                    <a:cubicBezTo>
                      <a:pt x="2734464" y="3015842"/>
                      <a:pt x="2727981" y="3017283"/>
                      <a:pt x="2722218" y="3018723"/>
                    </a:cubicBezTo>
                    <a:cubicBezTo>
                      <a:pt x="2716456" y="3020164"/>
                      <a:pt x="2711053" y="3021605"/>
                      <a:pt x="2705651" y="3023045"/>
                    </a:cubicBezTo>
                    <a:cubicBezTo>
                      <a:pt x="2700248" y="3024486"/>
                      <a:pt x="2694846" y="3025927"/>
                      <a:pt x="2689083" y="3027007"/>
                    </a:cubicBezTo>
                    <a:cubicBezTo>
                      <a:pt x="2665673" y="3030969"/>
                      <a:pt x="2634699" y="3037812"/>
                      <a:pt x="2564107" y="3036732"/>
                    </a:cubicBezTo>
                    <a:lnTo>
                      <a:pt x="2600843" y="3034571"/>
                    </a:lnTo>
                    <a:cubicBezTo>
                      <a:pt x="2592560" y="3034571"/>
                      <a:pt x="2583916" y="3034931"/>
                      <a:pt x="2574912" y="3035291"/>
                    </a:cubicBezTo>
                    <a:cubicBezTo>
                      <a:pt x="2570950" y="3035291"/>
                      <a:pt x="2566628" y="3035291"/>
                      <a:pt x="2562306" y="3035651"/>
                    </a:cubicBezTo>
                    <a:cubicBezTo>
                      <a:pt x="2560865" y="3035651"/>
                      <a:pt x="2558344" y="3035651"/>
                      <a:pt x="2556543" y="3035651"/>
                    </a:cubicBezTo>
                    <a:cubicBezTo>
                      <a:pt x="2554743" y="3035651"/>
                      <a:pt x="2552582" y="3035651"/>
                      <a:pt x="2550781" y="3035651"/>
                    </a:cubicBezTo>
                    <a:lnTo>
                      <a:pt x="2550061" y="3035651"/>
                    </a:lnTo>
                    <a:cubicBezTo>
                      <a:pt x="2550061" y="3035651"/>
                      <a:pt x="2550061" y="3035651"/>
                      <a:pt x="2549700" y="3035651"/>
                    </a:cubicBezTo>
                    <a:lnTo>
                      <a:pt x="2549700" y="3035651"/>
                    </a:lnTo>
                    <a:cubicBezTo>
                      <a:pt x="2549700" y="3036011"/>
                      <a:pt x="2549700" y="3037452"/>
                      <a:pt x="2549700" y="3037452"/>
                    </a:cubicBezTo>
                    <a:lnTo>
                      <a:pt x="2549700" y="3040333"/>
                    </a:lnTo>
                    <a:cubicBezTo>
                      <a:pt x="2550421" y="3045736"/>
                      <a:pt x="2550781" y="3051138"/>
                      <a:pt x="2551141" y="3056541"/>
                    </a:cubicBezTo>
                    <a:cubicBezTo>
                      <a:pt x="2551501" y="3065545"/>
                      <a:pt x="2552942" y="3074909"/>
                      <a:pt x="2554022" y="3083913"/>
                    </a:cubicBezTo>
                    <a:cubicBezTo>
                      <a:pt x="2555103" y="3092917"/>
                      <a:pt x="2556183" y="3102281"/>
                      <a:pt x="2557624" y="3111285"/>
                    </a:cubicBezTo>
                    <a:cubicBezTo>
                      <a:pt x="2559425" y="3120289"/>
                      <a:pt x="2560865" y="3129293"/>
                      <a:pt x="2562306" y="3137937"/>
                    </a:cubicBezTo>
                    <a:cubicBezTo>
                      <a:pt x="2563026" y="3142259"/>
                      <a:pt x="2563747" y="3146581"/>
                      <a:pt x="2564827" y="3150903"/>
                    </a:cubicBezTo>
                    <a:cubicBezTo>
                      <a:pt x="2565908" y="3155225"/>
                      <a:pt x="2566988" y="3159547"/>
                      <a:pt x="2568069" y="3163509"/>
                    </a:cubicBezTo>
                    <a:cubicBezTo>
                      <a:pt x="2575632" y="3197364"/>
                      <a:pt x="2586077" y="3228338"/>
                      <a:pt x="2596161" y="3253910"/>
                    </a:cubicBezTo>
                    <a:cubicBezTo>
                      <a:pt x="2598682" y="3260393"/>
                      <a:pt x="2601204" y="3266155"/>
                      <a:pt x="2603725" y="3271918"/>
                    </a:cubicBezTo>
                    <a:cubicBezTo>
                      <a:pt x="2606246" y="3277320"/>
                      <a:pt x="2608767" y="3282723"/>
                      <a:pt x="2611288" y="3287765"/>
                    </a:cubicBezTo>
                    <a:cubicBezTo>
                      <a:pt x="2612369" y="3290286"/>
                      <a:pt x="2613449" y="3292447"/>
                      <a:pt x="2614530" y="3294968"/>
                    </a:cubicBezTo>
                    <a:cubicBezTo>
                      <a:pt x="2615610" y="3297129"/>
                      <a:pt x="2616691" y="3299290"/>
                      <a:pt x="2617771" y="3301451"/>
                    </a:cubicBezTo>
                    <a:cubicBezTo>
                      <a:pt x="2619932" y="3305413"/>
                      <a:pt x="2621733" y="3309014"/>
                      <a:pt x="2623534" y="3312256"/>
                    </a:cubicBezTo>
                    <a:cubicBezTo>
                      <a:pt x="2617051" y="3302532"/>
                      <a:pt x="2618131" y="3306493"/>
                      <a:pt x="2623534" y="3318379"/>
                    </a:cubicBezTo>
                    <a:cubicBezTo>
                      <a:pt x="2629656" y="3329904"/>
                      <a:pt x="2641182" y="3348993"/>
                      <a:pt x="2656308" y="3367361"/>
                    </a:cubicBezTo>
                    <a:cubicBezTo>
                      <a:pt x="2658109" y="3369522"/>
                      <a:pt x="2660270" y="3371683"/>
                      <a:pt x="2662071" y="3373844"/>
                    </a:cubicBezTo>
                    <a:lnTo>
                      <a:pt x="2664952" y="3377085"/>
                    </a:lnTo>
                    <a:lnTo>
                      <a:pt x="2666393" y="3378526"/>
                    </a:lnTo>
                    <a:lnTo>
                      <a:pt x="2668554" y="3380327"/>
                    </a:lnTo>
                    <a:cubicBezTo>
                      <a:pt x="2674677" y="3386089"/>
                      <a:pt x="2679359" y="3393292"/>
                      <a:pt x="2682240" y="3400856"/>
                    </a:cubicBezTo>
                    <a:cubicBezTo>
                      <a:pt x="2685121" y="3408420"/>
                      <a:pt x="2686202" y="3416703"/>
                      <a:pt x="2685842" y="3424627"/>
                    </a:cubicBezTo>
                    <a:cubicBezTo>
                      <a:pt x="2685482" y="3432550"/>
                      <a:pt x="2682961" y="3439754"/>
                      <a:pt x="2679719" y="3446237"/>
                    </a:cubicBezTo>
                    <a:cubicBezTo>
                      <a:pt x="2673236" y="3458842"/>
                      <a:pt x="2662431" y="3466766"/>
                      <a:pt x="2653067" y="3470367"/>
                    </a:cubicBezTo>
                    <a:cubicBezTo>
                      <a:pt x="2643703" y="3473969"/>
                      <a:pt x="2636500" y="3473969"/>
                      <a:pt x="2632898" y="3473609"/>
                    </a:cubicBezTo>
                    <a:cubicBezTo>
                      <a:pt x="2635059" y="3473609"/>
                      <a:pt x="2632898" y="3474329"/>
                      <a:pt x="2627856" y="3474329"/>
                    </a:cubicBezTo>
                    <a:cubicBezTo>
                      <a:pt x="2625695" y="3474329"/>
                      <a:pt x="2622453" y="3474329"/>
                      <a:pt x="2619212" y="3473249"/>
                    </a:cubicBezTo>
                    <a:cubicBezTo>
                      <a:pt x="2615610" y="3472528"/>
                      <a:pt x="2613089" y="3471448"/>
                      <a:pt x="2609847" y="3470727"/>
                    </a:cubicBezTo>
                    <a:cubicBezTo>
                      <a:pt x="2597962" y="3467126"/>
                      <a:pt x="2584276" y="3462804"/>
                      <a:pt x="2580674" y="3461723"/>
                    </a:cubicBezTo>
                    <a:cubicBezTo>
                      <a:pt x="2570590" y="3457762"/>
                      <a:pt x="2553302" y="3451999"/>
                      <a:pt x="2534934" y="3445516"/>
                    </a:cubicBezTo>
                    <a:cubicBezTo>
                      <a:pt x="2559065" y="3455241"/>
                      <a:pt x="2550061" y="3453079"/>
                      <a:pt x="2546819" y="3452719"/>
                    </a:cubicBezTo>
                    <a:cubicBezTo>
                      <a:pt x="2545018" y="3452719"/>
                      <a:pt x="2545018" y="3452719"/>
                      <a:pt x="2551141" y="3455241"/>
                    </a:cubicBezTo>
                    <a:cubicBezTo>
                      <a:pt x="2557264" y="3457402"/>
                      <a:pt x="2569869" y="3461363"/>
                      <a:pt x="2593640" y="3468927"/>
                    </a:cubicBezTo>
                    <a:cubicBezTo>
                      <a:pt x="2581395" y="3465685"/>
                      <a:pt x="2568429" y="3462083"/>
                      <a:pt x="2554022" y="3458122"/>
                    </a:cubicBezTo>
                    <a:cubicBezTo>
                      <a:pt x="2539616" y="3453440"/>
                      <a:pt x="2524489" y="3448037"/>
                      <a:pt x="2507201" y="3441914"/>
                    </a:cubicBezTo>
                    <a:cubicBezTo>
                      <a:pt x="2502879" y="3440474"/>
                      <a:pt x="2498557" y="3438673"/>
                      <a:pt x="2493875" y="3437233"/>
                    </a:cubicBezTo>
                    <a:cubicBezTo>
                      <a:pt x="2489553" y="3435432"/>
                      <a:pt x="2484871" y="3433631"/>
                      <a:pt x="2480189" y="3431470"/>
                    </a:cubicBezTo>
                    <a:cubicBezTo>
                      <a:pt x="2470825" y="3427508"/>
                      <a:pt x="2461100" y="3423546"/>
                      <a:pt x="2450656" y="3418864"/>
                    </a:cubicBezTo>
                    <a:cubicBezTo>
                      <a:pt x="2445613" y="3416703"/>
                      <a:pt x="2440211" y="3414542"/>
                      <a:pt x="2434809" y="3412021"/>
                    </a:cubicBezTo>
                    <a:cubicBezTo>
                      <a:pt x="2429406" y="3409500"/>
                      <a:pt x="2424004" y="3406619"/>
                      <a:pt x="2418241" y="3404097"/>
                    </a:cubicBezTo>
                    <a:cubicBezTo>
                      <a:pt x="2407076" y="3398695"/>
                      <a:pt x="2395191" y="3392932"/>
                      <a:pt x="2382945" y="3386449"/>
                    </a:cubicBezTo>
                    <a:lnTo>
                      <a:pt x="2385466" y="3385729"/>
                    </a:lnTo>
                    <a:cubicBezTo>
                      <a:pt x="2411758" y="3398695"/>
                      <a:pt x="2437330" y="3412741"/>
                      <a:pt x="2464342" y="3423906"/>
                    </a:cubicBezTo>
                    <a:cubicBezTo>
                      <a:pt x="2456778" y="3418864"/>
                      <a:pt x="2497837" y="3437593"/>
                      <a:pt x="2515845" y="3442995"/>
                    </a:cubicBezTo>
                    <a:cubicBezTo>
                      <a:pt x="2506481" y="3439393"/>
                      <a:pt x="2498197" y="3436152"/>
                      <a:pt x="2490994" y="3432910"/>
                    </a:cubicBezTo>
                    <a:cubicBezTo>
                      <a:pt x="2484151" y="3429669"/>
                      <a:pt x="2478028" y="3427148"/>
                      <a:pt x="2473346" y="3424987"/>
                    </a:cubicBezTo>
                    <a:cubicBezTo>
                      <a:pt x="2463622" y="3420305"/>
                      <a:pt x="2457139" y="3417424"/>
                      <a:pt x="2453537" y="3415623"/>
                    </a:cubicBezTo>
                    <a:cubicBezTo>
                      <a:pt x="2446334" y="3412021"/>
                      <a:pt x="2448855" y="3412381"/>
                      <a:pt x="2451016" y="3413101"/>
                    </a:cubicBezTo>
                    <a:cubicBezTo>
                      <a:pt x="2453537" y="3413822"/>
                      <a:pt x="2455698" y="3414182"/>
                      <a:pt x="2447774" y="3410580"/>
                    </a:cubicBezTo>
                    <a:cubicBezTo>
                      <a:pt x="2445973" y="3409500"/>
                      <a:pt x="2443092" y="3408420"/>
                      <a:pt x="2439851" y="3406979"/>
                    </a:cubicBezTo>
                    <a:cubicBezTo>
                      <a:pt x="2436609" y="3405178"/>
                      <a:pt x="2432287" y="3403377"/>
                      <a:pt x="2427605" y="3400856"/>
                    </a:cubicBezTo>
                    <a:cubicBezTo>
                      <a:pt x="2417521" y="3395814"/>
                      <a:pt x="2403835" y="3389331"/>
                      <a:pt x="2385466" y="3379607"/>
                    </a:cubicBezTo>
                    <a:cubicBezTo>
                      <a:pt x="2370700" y="3372763"/>
                      <a:pt x="2380064" y="3377445"/>
                      <a:pt x="2342247" y="3356916"/>
                    </a:cubicBezTo>
                    <a:cubicBezTo>
                      <a:pt x="2351251" y="3361959"/>
                      <a:pt x="2356653" y="3364479"/>
                      <a:pt x="2356293" y="3363759"/>
                    </a:cubicBezTo>
                    <a:cubicBezTo>
                      <a:pt x="2356293" y="3363759"/>
                      <a:pt x="2354492" y="3362319"/>
                      <a:pt x="2350891" y="3360158"/>
                    </a:cubicBezTo>
                    <a:cubicBezTo>
                      <a:pt x="2349090" y="3359077"/>
                      <a:pt x="2346929" y="3357997"/>
                      <a:pt x="2344408" y="3356556"/>
                    </a:cubicBezTo>
                    <a:cubicBezTo>
                      <a:pt x="2341887" y="3355115"/>
                      <a:pt x="2338645" y="3353315"/>
                      <a:pt x="2335404" y="3351154"/>
                    </a:cubicBezTo>
                    <a:lnTo>
                      <a:pt x="2307671" y="3336027"/>
                    </a:lnTo>
                    <a:cubicBezTo>
                      <a:pt x="2283900" y="3319459"/>
                      <a:pt x="2304430" y="3331705"/>
                      <a:pt x="2326039" y="3344310"/>
                    </a:cubicBezTo>
                    <a:cubicBezTo>
                      <a:pt x="2331442" y="3347552"/>
                      <a:pt x="2336844" y="3350794"/>
                      <a:pt x="2341526" y="3353675"/>
                    </a:cubicBezTo>
                    <a:cubicBezTo>
                      <a:pt x="2346569" y="3356196"/>
                      <a:pt x="2350891" y="3358357"/>
                      <a:pt x="2353772" y="3360158"/>
                    </a:cubicBezTo>
                    <a:cubicBezTo>
                      <a:pt x="2359534" y="3363039"/>
                      <a:pt x="2360255" y="3363039"/>
                      <a:pt x="2349450" y="3356556"/>
                    </a:cubicBezTo>
                    <a:cubicBezTo>
                      <a:pt x="2356653" y="3360158"/>
                      <a:pt x="2364217" y="3364479"/>
                      <a:pt x="2372500" y="3368802"/>
                    </a:cubicBezTo>
                    <a:cubicBezTo>
                      <a:pt x="2376462" y="3370963"/>
                      <a:pt x="2380784" y="3373123"/>
                      <a:pt x="2384746" y="3375284"/>
                    </a:cubicBezTo>
                    <a:cubicBezTo>
                      <a:pt x="2386907" y="3376365"/>
                      <a:pt x="2389068" y="3377445"/>
                      <a:pt x="2390869" y="3378526"/>
                    </a:cubicBezTo>
                    <a:lnTo>
                      <a:pt x="2397352" y="3381407"/>
                    </a:lnTo>
                    <a:cubicBezTo>
                      <a:pt x="2405996" y="3385369"/>
                      <a:pt x="2414640" y="3389691"/>
                      <a:pt x="2422923" y="3393653"/>
                    </a:cubicBezTo>
                    <a:cubicBezTo>
                      <a:pt x="2427245" y="3395453"/>
                      <a:pt x="2431207" y="3397615"/>
                      <a:pt x="2435169" y="3399415"/>
                    </a:cubicBezTo>
                    <a:cubicBezTo>
                      <a:pt x="2439131" y="3401216"/>
                      <a:pt x="2443092" y="3403017"/>
                      <a:pt x="2447054" y="3404818"/>
                    </a:cubicBezTo>
                    <a:cubicBezTo>
                      <a:pt x="2477668" y="3417424"/>
                      <a:pt x="2498557" y="3425707"/>
                      <a:pt x="2489553" y="3420665"/>
                    </a:cubicBezTo>
                    <a:cubicBezTo>
                      <a:pt x="2477668" y="3415262"/>
                      <a:pt x="2467223" y="3410941"/>
                      <a:pt x="2458219" y="3406979"/>
                    </a:cubicBezTo>
                    <a:cubicBezTo>
                      <a:pt x="2453537" y="3405178"/>
                      <a:pt x="2449575" y="3403377"/>
                      <a:pt x="2445253" y="3401576"/>
                    </a:cubicBezTo>
                    <a:cubicBezTo>
                      <a:pt x="2441291" y="3399776"/>
                      <a:pt x="2437690" y="3397975"/>
                      <a:pt x="2434088" y="3396534"/>
                    </a:cubicBezTo>
                    <a:cubicBezTo>
                      <a:pt x="2420042" y="3390051"/>
                      <a:pt x="2409237" y="3385369"/>
                      <a:pt x="2398072" y="3380327"/>
                    </a:cubicBezTo>
                    <a:cubicBezTo>
                      <a:pt x="2395191" y="3379246"/>
                      <a:pt x="2392669" y="3377806"/>
                      <a:pt x="2389788" y="3376725"/>
                    </a:cubicBezTo>
                    <a:cubicBezTo>
                      <a:pt x="2386907" y="3375284"/>
                      <a:pt x="2384386" y="3373844"/>
                      <a:pt x="2381144" y="3372403"/>
                    </a:cubicBezTo>
                    <a:cubicBezTo>
                      <a:pt x="2375382" y="3369522"/>
                      <a:pt x="2368899" y="3366280"/>
                      <a:pt x="2362056" y="3362319"/>
                    </a:cubicBezTo>
                    <a:cubicBezTo>
                      <a:pt x="2354852" y="3358357"/>
                      <a:pt x="2346929" y="3354395"/>
                      <a:pt x="2337925" y="3349353"/>
                    </a:cubicBezTo>
                    <a:cubicBezTo>
                      <a:pt x="2328921" y="3343950"/>
                      <a:pt x="2319196" y="3337827"/>
                      <a:pt x="2307671" y="3330264"/>
                    </a:cubicBezTo>
                    <a:lnTo>
                      <a:pt x="2298307" y="3323421"/>
                    </a:lnTo>
                    <a:cubicBezTo>
                      <a:pt x="2282100" y="3312976"/>
                      <a:pt x="2272735" y="3307214"/>
                      <a:pt x="2264812" y="3302532"/>
                    </a:cubicBezTo>
                    <a:cubicBezTo>
                      <a:pt x="2260850" y="3300371"/>
                      <a:pt x="2257609" y="3298209"/>
                      <a:pt x="2254007" y="3296049"/>
                    </a:cubicBezTo>
                    <a:cubicBezTo>
                      <a:pt x="2250405" y="3293888"/>
                      <a:pt x="2246804" y="3291367"/>
                      <a:pt x="2242482" y="3288485"/>
                    </a:cubicBezTo>
                    <a:cubicBezTo>
                      <a:pt x="2241401" y="3287045"/>
                      <a:pt x="2233838" y="3280562"/>
                      <a:pt x="2214029" y="3265795"/>
                    </a:cubicBezTo>
                    <a:cubicBezTo>
                      <a:pt x="2201063" y="3256071"/>
                      <a:pt x="2189178" y="3246707"/>
                      <a:pt x="2178013" y="3238063"/>
                    </a:cubicBezTo>
                    <a:cubicBezTo>
                      <a:pt x="2167208" y="3229058"/>
                      <a:pt x="2157123" y="3220414"/>
                      <a:pt x="2146679" y="3211771"/>
                    </a:cubicBezTo>
                    <a:cubicBezTo>
                      <a:pt x="2126870" y="3194123"/>
                      <a:pt x="2107781" y="3176835"/>
                      <a:pt x="2086171" y="3155585"/>
                    </a:cubicBezTo>
                    <a:cubicBezTo>
                      <a:pt x="2093014" y="3162788"/>
                      <a:pt x="2099497" y="3169632"/>
                      <a:pt x="2105620" y="3175754"/>
                    </a:cubicBezTo>
                    <a:cubicBezTo>
                      <a:pt x="2111743" y="3181877"/>
                      <a:pt x="2117505" y="3187280"/>
                      <a:pt x="2122908" y="3192682"/>
                    </a:cubicBezTo>
                    <a:cubicBezTo>
                      <a:pt x="2128310" y="3198085"/>
                      <a:pt x="2133352" y="3202767"/>
                      <a:pt x="2138035" y="3207449"/>
                    </a:cubicBezTo>
                    <a:cubicBezTo>
                      <a:pt x="2142717" y="3211771"/>
                      <a:pt x="2147399" y="3215732"/>
                      <a:pt x="2151721" y="3219694"/>
                    </a:cubicBezTo>
                    <a:cubicBezTo>
                      <a:pt x="2160365" y="3227258"/>
                      <a:pt x="2167568" y="3234101"/>
                      <a:pt x="2174771" y="3240584"/>
                    </a:cubicBezTo>
                    <a:cubicBezTo>
                      <a:pt x="2181974" y="3246707"/>
                      <a:pt x="2188457" y="3252109"/>
                      <a:pt x="2195300" y="3257871"/>
                    </a:cubicBezTo>
                    <a:cubicBezTo>
                      <a:pt x="2208266" y="3269396"/>
                      <a:pt x="2222673" y="3279841"/>
                      <a:pt x="2241401" y="3294248"/>
                    </a:cubicBezTo>
                    <a:cubicBezTo>
                      <a:pt x="2243922" y="3296049"/>
                      <a:pt x="2246083" y="3297849"/>
                      <a:pt x="2248604" y="3299650"/>
                    </a:cubicBezTo>
                    <a:cubicBezTo>
                      <a:pt x="2251126" y="3301451"/>
                      <a:pt x="2254007" y="3303252"/>
                      <a:pt x="2256528" y="3305053"/>
                    </a:cubicBezTo>
                    <a:cubicBezTo>
                      <a:pt x="2261931" y="3308654"/>
                      <a:pt x="2268053" y="3312976"/>
                      <a:pt x="2274536" y="3317298"/>
                    </a:cubicBezTo>
                    <a:cubicBezTo>
                      <a:pt x="2281019" y="3321620"/>
                      <a:pt x="2287862" y="3326302"/>
                      <a:pt x="2295426" y="3330985"/>
                    </a:cubicBezTo>
                    <a:cubicBezTo>
                      <a:pt x="2302989" y="3335666"/>
                      <a:pt x="2311273" y="3340709"/>
                      <a:pt x="2320277" y="3345751"/>
                    </a:cubicBezTo>
                    <a:cubicBezTo>
                      <a:pt x="2314514" y="3342510"/>
                      <a:pt x="2304070" y="3336387"/>
                      <a:pt x="2291464" y="3328823"/>
                    </a:cubicBezTo>
                    <a:cubicBezTo>
                      <a:pt x="2279218" y="3320900"/>
                      <a:pt x="2264812" y="3311176"/>
                      <a:pt x="2250766" y="3302172"/>
                    </a:cubicBezTo>
                    <a:cubicBezTo>
                      <a:pt x="2237079" y="3292447"/>
                      <a:pt x="2224113" y="3283083"/>
                      <a:pt x="2214029" y="3276240"/>
                    </a:cubicBezTo>
                    <a:cubicBezTo>
                      <a:pt x="2208987" y="3272638"/>
                      <a:pt x="2204665" y="3269757"/>
                      <a:pt x="2201423" y="3267236"/>
                    </a:cubicBezTo>
                    <a:cubicBezTo>
                      <a:pt x="2198182" y="3265075"/>
                      <a:pt x="2196021" y="3263634"/>
                      <a:pt x="2194940" y="3263274"/>
                    </a:cubicBezTo>
                    <a:lnTo>
                      <a:pt x="2197461" y="3263274"/>
                    </a:lnTo>
                    <a:cubicBezTo>
                      <a:pt x="2154962" y="3229779"/>
                      <a:pt x="2113904" y="3193763"/>
                      <a:pt x="2069244" y="3142619"/>
                    </a:cubicBezTo>
                    <a:cubicBezTo>
                      <a:pt x="2071765" y="3145141"/>
                      <a:pt x="2073926" y="3147662"/>
                      <a:pt x="2076447" y="3150183"/>
                    </a:cubicBezTo>
                    <a:lnTo>
                      <a:pt x="2083650" y="3157386"/>
                    </a:lnTo>
                    <a:lnTo>
                      <a:pt x="2098057" y="3172153"/>
                    </a:lnTo>
                    <a:cubicBezTo>
                      <a:pt x="2090133" y="3164229"/>
                      <a:pt x="2082930" y="3156306"/>
                      <a:pt x="2075726" y="3148742"/>
                    </a:cubicBezTo>
                    <a:cubicBezTo>
                      <a:pt x="2068883" y="3140819"/>
                      <a:pt x="2062400" y="3133255"/>
                      <a:pt x="2056278" y="3126052"/>
                    </a:cubicBezTo>
                    <a:cubicBezTo>
                      <a:pt x="2049795" y="3118849"/>
                      <a:pt x="2044032" y="3111285"/>
                      <a:pt x="2038630" y="3104082"/>
                    </a:cubicBezTo>
                    <a:cubicBezTo>
                      <a:pt x="2033227" y="3096879"/>
                      <a:pt x="2027465" y="3090036"/>
                      <a:pt x="2022422" y="3082833"/>
                    </a:cubicBezTo>
                    <a:cubicBezTo>
                      <a:pt x="2017380" y="3075629"/>
                      <a:pt x="2012338" y="3068786"/>
                      <a:pt x="2007296" y="3061943"/>
                    </a:cubicBezTo>
                    <a:cubicBezTo>
                      <a:pt x="2004774" y="3058702"/>
                      <a:pt x="2002253" y="3055100"/>
                      <a:pt x="2000092" y="3051498"/>
                    </a:cubicBezTo>
                    <a:lnTo>
                      <a:pt x="1992889" y="3041054"/>
                    </a:lnTo>
                    <a:lnTo>
                      <a:pt x="1989287" y="3036011"/>
                    </a:lnTo>
                    <a:cubicBezTo>
                      <a:pt x="1989287" y="3036011"/>
                      <a:pt x="1988927" y="3034931"/>
                      <a:pt x="1988207" y="3034931"/>
                    </a:cubicBezTo>
                    <a:lnTo>
                      <a:pt x="1986766" y="3034931"/>
                    </a:lnTo>
                    <a:cubicBezTo>
                      <a:pt x="1986766" y="3034931"/>
                      <a:pt x="1983885" y="3034931"/>
                      <a:pt x="1983885" y="3034931"/>
                    </a:cubicBezTo>
                    <a:cubicBezTo>
                      <a:pt x="1976322" y="3034931"/>
                      <a:pt x="1968758" y="3035651"/>
                      <a:pt x="1961195" y="3035651"/>
                    </a:cubicBezTo>
                    <a:cubicBezTo>
                      <a:pt x="1970919" y="3035651"/>
                      <a:pt x="1979563" y="3035651"/>
                      <a:pt x="1987127" y="3035651"/>
                    </a:cubicBezTo>
                    <a:lnTo>
                      <a:pt x="1987847" y="3035651"/>
                    </a:lnTo>
                    <a:cubicBezTo>
                      <a:pt x="1987847" y="3035651"/>
                      <a:pt x="1987847" y="3036011"/>
                      <a:pt x="1988207" y="3036372"/>
                    </a:cubicBezTo>
                    <a:cubicBezTo>
                      <a:pt x="1988207" y="3036732"/>
                      <a:pt x="1988927" y="3037092"/>
                      <a:pt x="1989287" y="3037812"/>
                    </a:cubicBezTo>
                    <a:cubicBezTo>
                      <a:pt x="1990008" y="3038532"/>
                      <a:pt x="1990368" y="3039613"/>
                      <a:pt x="1991088" y="3040333"/>
                    </a:cubicBezTo>
                    <a:cubicBezTo>
                      <a:pt x="1993249" y="3043215"/>
                      <a:pt x="1995410" y="3046096"/>
                      <a:pt x="1997211" y="3048977"/>
                    </a:cubicBezTo>
                    <a:cubicBezTo>
                      <a:pt x="1995410" y="3046456"/>
                      <a:pt x="1993969" y="3044295"/>
                      <a:pt x="1992169" y="3041774"/>
                    </a:cubicBezTo>
                    <a:cubicBezTo>
                      <a:pt x="1991449" y="3040694"/>
                      <a:pt x="1990728" y="3039613"/>
                      <a:pt x="1989648" y="3038532"/>
                    </a:cubicBezTo>
                    <a:lnTo>
                      <a:pt x="1988567" y="3037092"/>
                    </a:lnTo>
                    <a:cubicBezTo>
                      <a:pt x="1988567" y="3037092"/>
                      <a:pt x="1988207" y="3036372"/>
                      <a:pt x="1987847" y="3036372"/>
                    </a:cubicBezTo>
                    <a:lnTo>
                      <a:pt x="1986766" y="3036372"/>
                    </a:lnTo>
                    <a:cubicBezTo>
                      <a:pt x="1985326" y="3036372"/>
                      <a:pt x="1983885" y="3036372"/>
                      <a:pt x="1982805" y="3036372"/>
                    </a:cubicBezTo>
                    <a:cubicBezTo>
                      <a:pt x="1970919" y="3036372"/>
                      <a:pt x="1958674" y="3036372"/>
                      <a:pt x="1946428" y="3036372"/>
                    </a:cubicBezTo>
                    <a:cubicBezTo>
                      <a:pt x="1920136" y="3036372"/>
                      <a:pt x="1893484" y="3036372"/>
                      <a:pt x="1868993" y="3036372"/>
                    </a:cubicBezTo>
                    <a:lnTo>
                      <a:pt x="1766707" y="3039613"/>
                    </a:lnTo>
                    <a:cubicBezTo>
                      <a:pt x="1767427" y="3038532"/>
                      <a:pt x="1702598" y="3038532"/>
                      <a:pt x="1733932" y="3037092"/>
                    </a:cubicBezTo>
                    <a:cubicBezTo>
                      <a:pt x="1660099" y="3035651"/>
                      <a:pt x="1625523" y="3038532"/>
                      <a:pt x="1582664" y="3038893"/>
                    </a:cubicBezTo>
                    <a:cubicBezTo>
                      <a:pt x="1507030" y="3036732"/>
                      <a:pt x="1648213" y="3038172"/>
                      <a:pt x="1655417" y="3035291"/>
                    </a:cubicBezTo>
                    <a:cubicBezTo>
                      <a:pt x="1551330" y="3034571"/>
                      <a:pt x="1441120" y="3035291"/>
                      <a:pt x="1382414" y="3037092"/>
                    </a:cubicBezTo>
                    <a:cubicBezTo>
                      <a:pt x="1403663" y="3037452"/>
                      <a:pt x="1414108" y="3037812"/>
                      <a:pt x="1413027" y="3038172"/>
                    </a:cubicBezTo>
                    <a:cubicBezTo>
                      <a:pt x="1409786" y="3037452"/>
                      <a:pt x="1368007" y="3037812"/>
                      <a:pt x="1344597" y="3037812"/>
                    </a:cubicBezTo>
                    <a:lnTo>
                      <a:pt x="1328389" y="3038893"/>
                    </a:lnTo>
                    <a:cubicBezTo>
                      <a:pt x="1289492" y="3038172"/>
                      <a:pt x="1294894" y="3037452"/>
                      <a:pt x="1328389" y="3036372"/>
                    </a:cubicBezTo>
                    <a:cubicBezTo>
                      <a:pt x="1291293" y="3036372"/>
                      <a:pt x="1246993" y="3038532"/>
                      <a:pt x="1208455" y="3036372"/>
                    </a:cubicBezTo>
                    <a:cubicBezTo>
                      <a:pt x="1271844" y="3034931"/>
                      <a:pt x="1352880" y="3036372"/>
                      <a:pt x="1386015" y="3035291"/>
                    </a:cubicBezTo>
                    <a:cubicBezTo>
                      <a:pt x="1253115" y="3036372"/>
                      <a:pt x="1252395" y="3031689"/>
                      <a:pt x="1084199" y="3033130"/>
                    </a:cubicBezTo>
                    <a:cubicBezTo>
                      <a:pt x="1082038" y="3032410"/>
                      <a:pt x="1110491" y="3031329"/>
                      <a:pt x="1078076" y="3031329"/>
                    </a:cubicBezTo>
                    <a:cubicBezTo>
                      <a:pt x="1002802" y="3031689"/>
                      <a:pt x="1058628" y="3033850"/>
                      <a:pt x="1034857" y="3035291"/>
                    </a:cubicBezTo>
                    <a:cubicBezTo>
                      <a:pt x="1092843" y="3034571"/>
                      <a:pt x="1119495" y="3035291"/>
                      <a:pt x="1152990" y="3036732"/>
                    </a:cubicBezTo>
                    <a:lnTo>
                      <a:pt x="1137503" y="3037812"/>
                    </a:lnTo>
                    <a:cubicBezTo>
                      <a:pt x="1135342" y="3037452"/>
                      <a:pt x="1098966" y="3037092"/>
                      <a:pt x="1088161" y="3036732"/>
                    </a:cubicBezTo>
                    <a:lnTo>
                      <a:pt x="1078797" y="3038893"/>
                    </a:lnTo>
                    <a:cubicBezTo>
                      <a:pt x="1083119" y="3036732"/>
                      <a:pt x="1025132" y="3034931"/>
                      <a:pt x="979392" y="3035651"/>
                    </a:cubicBezTo>
                    <a:cubicBezTo>
                      <a:pt x="1025493" y="3037452"/>
                      <a:pt x="1013247" y="3037092"/>
                      <a:pt x="1025493" y="3039613"/>
                    </a:cubicBezTo>
                    <a:cubicBezTo>
                      <a:pt x="993438" y="3040694"/>
                      <a:pt x="975430" y="3040333"/>
                      <a:pt x="956341" y="3039613"/>
                    </a:cubicBezTo>
                    <a:cubicBezTo>
                      <a:pt x="937253" y="3038893"/>
                      <a:pt x="917444" y="3038893"/>
                      <a:pt x="880707" y="3038893"/>
                    </a:cubicBezTo>
                    <a:cubicBezTo>
                      <a:pt x="883589" y="3038893"/>
                      <a:pt x="900876" y="3038893"/>
                      <a:pt x="910601" y="3038893"/>
                    </a:cubicBezTo>
                    <a:cubicBezTo>
                      <a:pt x="915283" y="3038893"/>
                      <a:pt x="918524" y="3038893"/>
                      <a:pt x="916724" y="3038532"/>
                    </a:cubicBezTo>
                    <a:cubicBezTo>
                      <a:pt x="914923" y="3038532"/>
                      <a:pt x="908800" y="3038532"/>
                      <a:pt x="894754" y="3037812"/>
                    </a:cubicBezTo>
                    <a:cubicBezTo>
                      <a:pt x="883228" y="3037812"/>
                      <a:pt x="874945" y="3037452"/>
                      <a:pt x="868822" y="3037452"/>
                    </a:cubicBezTo>
                    <a:cubicBezTo>
                      <a:pt x="865580" y="3037452"/>
                      <a:pt x="863059" y="3037452"/>
                      <a:pt x="860538" y="3037452"/>
                    </a:cubicBezTo>
                    <a:cubicBezTo>
                      <a:pt x="858017" y="3037452"/>
                      <a:pt x="855856" y="3037452"/>
                      <a:pt x="854055" y="3037452"/>
                    </a:cubicBezTo>
                    <a:cubicBezTo>
                      <a:pt x="846132" y="3037452"/>
                      <a:pt x="839649" y="3037452"/>
                      <a:pt x="824522" y="3036372"/>
                    </a:cubicBezTo>
                    <a:cubicBezTo>
                      <a:pt x="841810" y="3036732"/>
                      <a:pt x="848293" y="3036372"/>
                      <a:pt x="855136" y="3036372"/>
                    </a:cubicBezTo>
                    <a:cubicBezTo>
                      <a:pt x="858377" y="3036372"/>
                      <a:pt x="861979" y="3036372"/>
                      <a:pt x="867021" y="3035651"/>
                    </a:cubicBezTo>
                    <a:cubicBezTo>
                      <a:pt x="872063" y="3035651"/>
                      <a:pt x="878546" y="3034931"/>
                      <a:pt x="887911" y="3034571"/>
                    </a:cubicBezTo>
                    <a:cubicBezTo>
                      <a:pt x="897995" y="3034571"/>
                      <a:pt x="906279" y="3034931"/>
                      <a:pt x="912762" y="3035291"/>
                    </a:cubicBezTo>
                    <a:cubicBezTo>
                      <a:pt x="919245" y="3035291"/>
                      <a:pt x="924287" y="3035291"/>
                      <a:pt x="928249" y="3035291"/>
                    </a:cubicBezTo>
                    <a:cubicBezTo>
                      <a:pt x="936172" y="3035291"/>
                      <a:pt x="940134" y="3035291"/>
                      <a:pt x="944096" y="3035291"/>
                    </a:cubicBezTo>
                    <a:cubicBezTo>
                      <a:pt x="952019" y="3035291"/>
                      <a:pt x="959583" y="3035291"/>
                      <a:pt x="998480" y="3034571"/>
                    </a:cubicBezTo>
                    <a:lnTo>
                      <a:pt x="932571" y="3033130"/>
                    </a:lnTo>
                    <a:cubicBezTo>
                      <a:pt x="1000281" y="3033130"/>
                      <a:pt x="981913" y="3030969"/>
                      <a:pt x="987315" y="3030249"/>
                    </a:cubicBezTo>
                    <a:cubicBezTo>
                      <a:pt x="929689" y="3029168"/>
                      <a:pt x="907719" y="3030249"/>
                      <a:pt x="890792" y="3030249"/>
                    </a:cubicBezTo>
                    <a:cubicBezTo>
                      <a:pt x="882508" y="3030249"/>
                      <a:pt x="875305" y="3030969"/>
                      <a:pt x="865580" y="3030969"/>
                    </a:cubicBezTo>
                    <a:cubicBezTo>
                      <a:pt x="855856" y="3030969"/>
                      <a:pt x="843611" y="3029889"/>
                      <a:pt x="824882" y="3028448"/>
                    </a:cubicBezTo>
                    <a:cubicBezTo>
                      <a:pt x="788506" y="3027007"/>
                      <a:pt x="895474" y="3034211"/>
                      <a:pt x="838568" y="3030969"/>
                    </a:cubicBezTo>
                    <a:cubicBezTo>
                      <a:pt x="829924" y="3030249"/>
                      <a:pt x="823081" y="3029889"/>
                      <a:pt x="817679" y="3029168"/>
                    </a:cubicBezTo>
                    <a:cubicBezTo>
                      <a:pt x="812276" y="3028448"/>
                      <a:pt x="808315" y="3028088"/>
                      <a:pt x="805433" y="3027728"/>
                    </a:cubicBezTo>
                    <a:cubicBezTo>
                      <a:pt x="799311" y="3027007"/>
                      <a:pt x="797150" y="3027007"/>
                      <a:pt x="794628" y="3027007"/>
                    </a:cubicBezTo>
                    <a:cubicBezTo>
                      <a:pt x="792107" y="3027007"/>
                      <a:pt x="789226" y="3027007"/>
                      <a:pt x="782023" y="3026287"/>
                    </a:cubicBezTo>
                    <a:cubicBezTo>
                      <a:pt x="778421" y="3025927"/>
                      <a:pt x="773739" y="3025567"/>
                      <a:pt x="767616" y="3024486"/>
                    </a:cubicBezTo>
                    <a:cubicBezTo>
                      <a:pt x="761493" y="3023406"/>
                      <a:pt x="753570" y="3022325"/>
                      <a:pt x="743846" y="3020524"/>
                    </a:cubicBezTo>
                    <a:lnTo>
                      <a:pt x="757172" y="3021965"/>
                    </a:lnTo>
                    <a:cubicBezTo>
                      <a:pt x="751409" y="3020524"/>
                      <a:pt x="745286" y="3019444"/>
                      <a:pt x="739163" y="3018363"/>
                    </a:cubicBezTo>
                    <a:cubicBezTo>
                      <a:pt x="733041" y="3017283"/>
                      <a:pt x="726918" y="3016563"/>
                      <a:pt x="720795" y="3015122"/>
                    </a:cubicBezTo>
                    <a:cubicBezTo>
                      <a:pt x="708550" y="3012601"/>
                      <a:pt x="695944" y="3010080"/>
                      <a:pt x="681898" y="3006838"/>
                    </a:cubicBezTo>
                    <a:cubicBezTo>
                      <a:pt x="667131" y="3002876"/>
                      <a:pt x="675054" y="3006838"/>
                      <a:pt x="671453" y="3007559"/>
                    </a:cubicBezTo>
                    <a:cubicBezTo>
                      <a:pt x="669652" y="3007559"/>
                      <a:pt x="664970" y="3007559"/>
                      <a:pt x="653085" y="3004677"/>
                    </a:cubicBezTo>
                    <a:cubicBezTo>
                      <a:pt x="650203" y="3003957"/>
                      <a:pt x="646602" y="3003237"/>
                      <a:pt x="642640" y="3002156"/>
                    </a:cubicBezTo>
                    <a:cubicBezTo>
                      <a:pt x="640839" y="3001796"/>
                      <a:pt x="638678" y="3001076"/>
                      <a:pt x="636157" y="3000355"/>
                    </a:cubicBezTo>
                    <a:cubicBezTo>
                      <a:pt x="633996" y="2999635"/>
                      <a:pt x="631475" y="2998915"/>
                      <a:pt x="628954" y="2998194"/>
                    </a:cubicBezTo>
                    <a:cubicBezTo>
                      <a:pt x="618869" y="2994953"/>
                      <a:pt x="606624" y="2990991"/>
                      <a:pt x="591497" y="2985949"/>
                    </a:cubicBezTo>
                    <a:cubicBezTo>
                      <a:pt x="597620" y="2987390"/>
                      <a:pt x="599781" y="2987750"/>
                      <a:pt x="599781" y="2987750"/>
                    </a:cubicBezTo>
                    <a:lnTo>
                      <a:pt x="630394" y="2993872"/>
                    </a:lnTo>
                    <a:cubicBezTo>
                      <a:pt x="635437" y="2994953"/>
                      <a:pt x="640479" y="2995673"/>
                      <a:pt x="645881" y="2996394"/>
                    </a:cubicBezTo>
                    <a:lnTo>
                      <a:pt x="661368" y="2998554"/>
                    </a:lnTo>
                    <a:cubicBezTo>
                      <a:pt x="681898" y="3002156"/>
                      <a:pt x="702427" y="3003597"/>
                      <a:pt x="722956" y="3005758"/>
                    </a:cubicBezTo>
                    <a:cubicBezTo>
                      <a:pt x="660648" y="2992792"/>
                      <a:pt x="595098" y="2971542"/>
                      <a:pt x="530629" y="2941649"/>
                    </a:cubicBezTo>
                    <a:cubicBezTo>
                      <a:pt x="526668" y="2939848"/>
                      <a:pt x="522706" y="2938047"/>
                      <a:pt x="518384" y="2936246"/>
                    </a:cubicBezTo>
                    <a:cubicBezTo>
                      <a:pt x="514422" y="2934446"/>
                      <a:pt x="510460" y="2932284"/>
                      <a:pt x="506498" y="2930124"/>
                    </a:cubicBezTo>
                    <a:cubicBezTo>
                      <a:pt x="498575" y="2926162"/>
                      <a:pt x="490651" y="2921840"/>
                      <a:pt x="482728" y="2917878"/>
                    </a:cubicBezTo>
                    <a:lnTo>
                      <a:pt x="476605" y="2914637"/>
                    </a:lnTo>
                    <a:lnTo>
                      <a:pt x="470842" y="2911395"/>
                    </a:lnTo>
                    <a:lnTo>
                      <a:pt x="458957" y="2904552"/>
                    </a:lnTo>
                    <a:cubicBezTo>
                      <a:pt x="451033" y="2899870"/>
                      <a:pt x="443110" y="2895548"/>
                      <a:pt x="435546" y="2890866"/>
                    </a:cubicBezTo>
                    <a:cubicBezTo>
                      <a:pt x="427983" y="2885824"/>
                      <a:pt x="420420" y="2880781"/>
                      <a:pt x="412496" y="2876099"/>
                    </a:cubicBezTo>
                    <a:lnTo>
                      <a:pt x="400971" y="2868536"/>
                    </a:lnTo>
                    <a:lnTo>
                      <a:pt x="389806" y="2860612"/>
                    </a:lnTo>
                    <a:cubicBezTo>
                      <a:pt x="382242" y="2855210"/>
                      <a:pt x="375039" y="2849807"/>
                      <a:pt x="367476" y="2844405"/>
                    </a:cubicBezTo>
                    <a:cubicBezTo>
                      <a:pt x="360272" y="2838642"/>
                      <a:pt x="353069" y="2832880"/>
                      <a:pt x="345866" y="2827117"/>
                    </a:cubicBezTo>
                    <a:cubicBezTo>
                      <a:pt x="339383" y="2820994"/>
                      <a:pt x="341544" y="2822075"/>
                      <a:pt x="348387" y="2827117"/>
                    </a:cubicBezTo>
                    <a:cubicBezTo>
                      <a:pt x="351629" y="2829278"/>
                      <a:pt x="355950" y="2832880"/>
                      <a:pt x="360993" y="2836481"/>
                    </a:cubicBezTo>
                    <a:cubicBezTo>
                      <a:pt x="363514" y="2838282"/>
                      <a:pt x="366035" y="2840443"/>
                      <a:pt x="368916" y="2842604"/>
                    </a:cubicBezTo>
                    <a:cubicBezTo>
                      <a:pt x="371798" y="2844765"/>
                      <a:pt x="374679" y="2846566"/>
                      <a:pt x="377920" y="2848727"/>
                    </a:cubicBezTo>
                    <a:cubicBezTo>
                      <a:pt x="384043" y="2853049"/>
                      <a:pt x="390166" y="2857371"/>
                      <a:pt x="395928" y="2861333"/>
                    </a:cubicBezTo>
                    <a:cubicBezTo>
                      <a:pt x="398810" y="2863494"/>
                      <a:pt x="401691" y="2865294"/>
                      <a:pt x="404572" y="2867095"/>
                    </a:cubicBezTo>
                    <a:cubicBezTo>
                      <a:pt x="407454" y="2868896"/>
                      <a:pt x="409975" y="2870337"/>
                      <a:pt x="412496" y="2871777"/>
                    </a:cubicBezTo>
                    <a:cubicBezTo>
                      <a:pt x="422220" y="2877540"/>
                      <a:pt x="427983" y="2881142"/>
                      <a:pt x="426542" y="2879701"/>
                    </a:cubicBezTo>
                    <a:lnTo>
                      <a:pt x="440589" y="2888705"/>
                    </a:lnTo>
                    <a:lnTo>
                      <a:pt x="454995" y="2897349"/>
                    </a:lnTo>
                    <a:lnTo>
                      <a:pt x="469402" y="2905993"/>
                    </a:lnTo>
                    <a:cubicBezTo>
                      <a:pt x="474084" y="2908874"/>
                      <a:pt x="478766" y="2911755"/>
                      <a:pt x="483808" y="2914276"/>
                    </a:cubicBezTo>
                    <a:cubicBezTo>
                      <a:pt x="483448" y="2914276"/>
                      <a:pt x="480927" y="2913196"/>
                      <a:pt x="477325" y="2911395"/>
                    </a:cubicBezTo>
                    <a:cubicBezTo>
                      <a:pt x="473724" y="2909594"/>
                      <a:pt x="469041" y="2906713"/>
                      <a:pt x="463639" y="2903832"/>
                    </a:cubicBezTo>
                    <a:cubicBezTo>
                      <a:pt x="452834" y="2897709"/>
                      <a:pt x="439148" y="2890146"/>
                      <a:pt x="427983" y="2882942"/>
                    </a:cubicBezTo>
                    <a:cubicBezTo>
                      <a:pt x="404933" y="2868536"/>
                      <a:pt x="389085" y="2858451"/>
                      <a:pt x="413576" y="2875739"/>
                    </a:cubicBezTo>
                    <a:cubicBezTo>
                      <a:pt x="463279" y="2907433"/>
                      <a:pt x="501816" y="2927602"/>
                      <a:pt x="540354" y="2944530"/>
                    </a:cubicBezTo>
                    <a:cubicBezTo>
                      <a:pt x="545036" y="2946691"/>
                      <a:pt x="550078" y="2948852"/>
                      <a:pt x="554760" y="2951013"/>
                    </a:cubicBezTo>
                    <a:cubicBezTo>
                      <a:pt x="559442" y="2953174"/>
                      <a:pt x="564485" y="2954975"/>
                      <a:pt x="569527" y="2956776"/>
                    </a:cubicBezTo>
                    <a:cubicBezTo>
                      <a:pt x="579611" y="2960737"/>
                      <a:pt x="589696" y="2964699"/>
                      <a:pt x="600141" y="2968661"/>
                    </a:cubicBezTo>
                    <a:cubicBezTo>
                      <a:pt x="610946" y="2972263"/>
                      <a:pt x="622111" y="2975864"/>
                      <a:pt x="633996" y="2979466"/>
                    </a:cubicBezTo>
                    <a:cubicBezTo>
                      <a:pt x="639759" y="2981627"/>
                      <a:pt x="646241" y="2983068"/>
                      <a:pt x="652364" y="2984868"/>
                    </a:cubicBezTo>
                    <a:cubicBezTo>
                      <a:pt x="658847" y="2986669"/>
                      <a:pt x="665330" y="2988110"/>
                      <a:pt x="672173" y="2989910"/>
                    </a:cubicBezTo>
                    <a:cubicBezTo>
                      <a:pt x="668211" y="2988470"/>
                      <a:pt x="662809" y="2986669"/>
                      <a:pt x="656686" y="2984508"/>
                    </a:cubicBezTo>
                    <a:cubicBezTo>
                      <a:pt x="653445" y="2983428"/>
                      <a:pt x="650203" y="2982347"/>
                      <a:pt x="646602" y="2981267"/>
                    </a:cubicBezTo>
                    <a:cubicBezTo>
                      <a:pt x="644801" y="2980546"/>
                      <a:pt x="643000" y="2980186"/>
                      <a:pt x="641199" y="2979466"/>
                    </a:cubicBezTo>
                    <a:cubicBezTo>
                      <a:pt x="639398" y="2978746"/>
                      <a:pt x="637598" y="2978025"/>
                      <a:pt x="635437" y="2977305"/>
                    </a:cubicBezTo>
                    <a:cubicBezTo>
                      <a:pt x="619950" y="2971542"/>
                      <a:pt x="600861" y="2966140"/>
                      <a:pt x="581772" y="2958216"/>
                    </a:cubicBezTo>
                    <a:cubicBezTo>
                      <a:pt x="577090" y="2956415"/>
                      <a:pt x="572048" y="2954255"/>
                      <a:pt x="567006" y="2952454"/>
                    </a:cubicBezTo>
                    <a:cubicBezTo>
                      <a:pt x="561963" y="2950653"/>
                      <a:pt x="556921" y="2948492"/>
                      <a:pt x="552239" y="2946331"/>
                    </a:cubicBezTo>
                    <a:cubicBezTo>
                      <a:pt x="542515" y="2942009"/>
                      <a:pt x="532430" y="2937327"/>
                      <a:pt x="522706" y="2933005"/>
                    </a:cubicBezTo>
                    <a:cubicBezTo>
                      <a:pt x="517663" y="2930844"/>
                      <a:pt x="513341" y="2928323"/>
                      <a:pt x="508659" y="2925802"/>
                    </a:cubicBezTo>
                    <a:cubicBezTo>
                      <a:pt x="503977" y="2923280"/>
                      <a:pt x="499295" y="2921120"/>
                      <a:pt x="494973" y="2918598"/>
                    </a:cubicBezTo>
                    <a:cubicBezTo>
                      <a:pt x="490651" y="2916077"/>
                      <a:pt x="485969" y="2913916"/>
                      <a:pt x="482007" y="2911755"/>
                    </a:cubicBezTo>
                    <a:cubicBezTo>
                      <a:pt x="477685" y="2909594"/>
                      <a:pt x="473724" y="2906713"/>
                      <a:pt x="469762" y="2904552"/>
                    </a:cubicBezTo>
                    <a:cubicBezTo>
                      <a:pt x="473003" y="2906353"/>
                      <a:pt x="476245" y="2908514"/>
                      <a:pt x="479486" y="2910315"/>
                    </a:cubicBezTo>
                    <a:cubicBezTo>
                      <a:pt x="482728" y="2912115"/>
                      <a:pt x="485969" y="2913556"/>
                      <a:pt x="489211" y="2915357"/>
                    </a:cubicBezTo>
                    <a:cubicBezTo>
                      <a:pt x="495694" y="2918598"/>
                      <a:pt x="501816" y="2921840"/>
                      <a:pt x="507579" y="2924721"/>
                    </a:cubicBezTo>
                    <a:cubicBezTo>
                      <a:pt x="519464" y="2930844"/>
                      <a:pt x="531350" y="2935526"/>
                      <a:pt x="542875" y="2940568"/>
                    </a:cubicBezTo>
                    <a:cubicBezTo>
                      <a:pt x="480927" y="2912115"/>
                      <a:pt x="417178" y="2875379"/>
                      <a:pt x="356311" y="2827117"/>
                    </a:cubicBezTo>
                    <a:lnTo>
                      <a:pt x="342264" y="2817032"/>
                    </a:lnTo>
                    <a:cubicBezTo>
                      <a:pt x="352349" y="2825316"/>
                      <a:pt x="362073" y="2832520"/>
                      <a:pt x="370357" y="2839363"/>
                    </a:cubicBezTo>
                    <a:cubicBezTo>
                      <a:pt x="379001" y="2845845"/>
                      <a:pt x="386924" y="2851248"/>
                      <a:pt x="393407" y="2855930"/>
                    </a:cubicBezTo>
                    <a:cubicBezTo>
                      <a:pt x="406373" y="2865654"/>
                      <a:pt x="415017" y="2870697"/>
                      <a:pt x="417178" y="2872138"/>
                    </a:cubicBezTo>
                    <a:cubicBezTo>
                      <a:pt x="358832" y="2834320"/>
                      <a:pt x="314532" y="2795783"/>
                      <a:pt x="309489" y="2794703"/>
                    </a:cubicBezTo>
                    <a:lnTo>
                      <a:pt x="318854" y="2802986"/>
                    </a:lnTo>
                    <a:lnTo>
                      <a:pt x="299405" y="2787139"/>
                    </a:lnTo>
                    <a:lnTo>
                      <a:pt x="281757" y="2770211"/>
                    </a:lnTo>
                    <a:lnTo>
                      <a:pt x="273113" y="2761568"/>
                    </a:lnTo>
                    <a:cubicBezTo>
                      <a:pt x="270232" y="2758686"/>
                      <a:pt x="267350" y="2755805"/>
                      <a:pt x="264469" y="2752924"/>
                    </a:cubicBezTo>
                    <a:close/>
                    <a:moveTo>
                      <a:pt x="2090133" y="6684"/>
                    </a:moveTo>
                    <a:cubicBezTo>
                      <a:pt x="2085811" y="6684"/>
                      <a:pt x="2082570" y="7045"/>
                      <a:pt x="2080048" y="7405"/>
                    </a:cubicBezTo>
                    <a:cubicBezTo>
                      <a:pt x="2082570" y="7405"/>
                      <a:pt x="2080048" y="6684"/>
                      <a:pt x="2090133" y="6684"/>
                    </a:cubicBezTo>
                    <a:close/>
                    <a:moveTo>
                      <a:pt x="1557813" y="3016563"/>
                    </a:moveTo>
                    <a:cubicBezTo>
                      <a:pt x="1465251" y="3016203"/>
                      <a:pt x="1371609" y="3015842"/>
                      <a:pt x="1282649" y="3015482"/>
                    </a:cubicBezTo>
                    <a:cubicBezTo>
                      <a:pt x="1443281" y="3019804"/>
                      <a:pt x="1556372" y="3023406"/>
                      <a:pt x="1288051" y="3023406"/>
                    </a:cubicBezTo>
                    <a:lnTo>
                      <a:pt x="1270403" y="3023406"/>
                    </a:lnTo>
                    <a:cubicBezTo>
                      <a:pt x="1305339" y="3024126"/>
                      <a:pt x="1365846" y="3024486"/>
                      <a:pt x="1422752" y="3024126"/>
                    </a:cubicBezTo>
                    <a:cubicBezTo>
                      <a:pt x="1445802" y="3023406"/>
                      <a:pt x="1494424" y="3021245"/>
                      <a:pt x="1536923" y="3019804"/>
                    </a:cubicBezTo>
                    <a:cubicBezTo>
                      <a:pt x="1558173" y="3019084"/>
                      <a:pt x="1577982" y="3018003"/>
                      <a:pt x="1592388" y="3017643"/>
                    </a:cubicBezTo>
                    <a:cubicBezTo>
                      <a:pt x="1599592" y="3017643"/>
                      <a:pt x="1605354" y="3016923"/>
                      <a:pt x="1609316" y="3016923"/>
                    </a:cubicBezTo>
                    <a:cubicBezTo>
                      <a:pt x="1613278" y="3016923"/>
                      <a:pt x="1615439" y="3016923"/>
                      <a:pt x="1615079" y="3016563"/>
                    </a:cubicBezTo>
                    <a:cubicBezTo>
                      <a:pt x="1598871" y="3015482"/>
                      <a:pt x="1575101" y="3016563"/>
                      <a:pt x="1545207" y="3016563"/>
                    </a:cubicBezTo>
                    <a:lnTo>
                      <a:pt x="1556732" y="3017643"/>
                    </a:lnTo>
                    <a:close/>
                    <a:moveTo>
                      <a:pt x="1623722" y="3024126"/>
                    </a:moveTo>
                    <a:cubicBezTo>
                      <a:pt x="1676306" y="3024486"/>
                      <a:pt x="1664421" y="3023766"/>
                      <a:pt x="1672344" y="3022685"/>
                    </a:cubicBezTo>
                    <a:cubicBezTo>
                      <a:pt x="1653976" y="3022685"/>
                      <a:pt x="1635248" y="3022685"/>
                      <a:pt x="1617240" y="3022685"/>
                    </a:cubicBezTo>
                    <a:cubicBezTo>
                      <a:pt x="1624083" y="3022685"/>
                      <a:pt x="1627684" y="3023406"/>
                      <a:pt x="1623722" y="3023766"/>
                    </a:cubicBezTo>
                    <a:close/>
                    <a:moveTo>
                      <a:pt x="1669463" y="3021965"/>
                    </a:moveTo>
                    <a:cubicBezTo>
                      <a:pt x="1663701" y="3021965"/>
                      <a:pt x="1658658" y="3021965"/>
                      <a:pt x="1655777" y="3021965"/>
                    </a:cubicBezTo>
                    <a:lnTo>
                      <a:pt x="1669463" y="3021965"/>
                    </a:lnTo>
                    <a:close/>
                    <a:moveTo>
                      <a:pt x="651644" y="2981627"/>
                    </a:moveTo>
                    <a:cubicBezTo>
                      <a:pt x="653805" y="2982347"/>
                      <a:pt x="654885" y="2982347"/>
                      <a:pt x="656686" y="2983068"/>
                    </a:cubicBezTo>
                    <a:cubicBezTo>
                      <a:pt x="644801" y="2979826"/>
                      <a:pt x="632916" y="2975504"/>
                      <a:pt x="620670" y="2971182"/>
                    </a:cubicBezTo>
                    <a:cubicBezTo>
                      <a:pt x="623191" y="2971902"/>
                      <a:pt x="626433" y="2973343"/>
                      <a:pt x="631475" y="2975144"/>
                    </a:cubicBezTo>
                    <a:cubicBezTo>
                      <a:pt x="633996" y="2975864"/>
                      <a:pt x="636877" y="2976945"/>
                      <a:pt x="640119" y="2978025"/>
                    </a:cubicBezTo>
                    <a:cubicBezTo>
                      <a:pt x="641920" y="2978746"/>
                      <a:pt x="643360" y="2979106"/>
                      <a:pt x="645521" y="2979826"/>
                    </a:cubicBezTo>
                    <a:cubicBezTo>
                      <a:pt x="647322" y="2980546"/>
                      <a:pt x="649483" y="2980906"/>
                      <a:pt x="651644" y="2981627"/>
                    </a:cubicBezTo>
                    <a:close/>
                    <a:moveTo>
                      <a:pt x="755011" y="3008639"/>
                    </a:moveTo>
                    <a:lnTo>
                      <a:pt x="767616" y="3009359"/>
                    </a:lnTo>
                    <a:cubicBezTo>
                      <a:pt x="756091" y="3007198"/>
                      <a:pt x="744566" y="3005037"/>
                      <a:pt x="732680" y="3002876"/>
                    </a:cubicBezTo>
                    <a:cubicBezTo>
                      <a:pt x="736282" y="3004317"/>
                      <a:pt x="740604" y="3005758"/>
                      <a:pt x="755011" y="3008639"/>
                    </a:cubicBezTo>
                    <a:close/>
                    <a:moveTo>
                      <a:pt x="1097165" y="3028448"/>
                    </a:moveTo>
                    <a:cubicBezTo>
                      <a:pt x="1118775" y="3026647"/>
                      <a:pt x="1191167" y="3026287"/>
                      <a:pt x="1195489" y="3024126"/>
                    </a:cubicBezTo>
                    <a:cubicBezTo>
                      <a:pt x="1200171" y="3023406"/>
                      <a:pt x="1185045" y="3023406"/>
                      <a:pt x="1167757" y="3023045"/>
                    </a:cubicBezTo>
                    <a:cubicBezTo>
                      <a:pt x="1148668" y="3023045"/>
                      <a:pt x="1128499" y="3023045"/>
                      <a:pt x="1106889" y="3023045"/>
                    </a:cubicBezTo>
                    <a:cubicBezTo>
                      <a:pt x="1106169" y="3023045"/>
                      <a:pt x="1101847" y="3023766"/>
                      <a:pt x="1094644" y="3024126"/>
                    </a:cubicBezTo>
                    <a:cubicBezTo>
                      <a:pt x="1115893" y="3024126"/>
                      <a:pt x="1130300" y="3024846"/>
                      <a:pt x="1121656" y="3026287"/>
                    </a:cubicBezTo>
                    <a:cubicBezTo>
                      <a:pt x="1066911" y="3023406"/>
                      <a:pt x="1072674" y="3028448"/>
                      <a:pt x="1013247" y="3027728"/>
                    </a:cubicBezTo>
                    <a:cubicBezTo>
                      <a:pt x="994519" y="3029168"/>
                      <a:pt x="1079157" y="3029168"/>
                      <a:pt x="1097165" y="3028808"/>
                    </a:cubicBezTo>
                    <a:close/>
                    <a:moveTo>
                      <a:pt x="3466314" y="1210348"/>
                    </a:moveTo>
                    <a:cubicBezTo>
                      <a:pt x="3466314" y="1208547"/>
                      <a:pt x="3467034" y="1202784"/>
                      <a:pt x="3467755" y="1194861"/>
                    </a:cubicBezTo>
                    <a:lnTo>
                      <a:pt x="3468835" y="1236639"/>
                    </a:lnTo>
                    <a:cubicBezTo>
                      <a:pt x="3468475" y="1311193"/>
                      <a:pt x="3465233" y="1370620"/>
                      <a:pt x="3467755" y="1437610"/>
                    </a:cubicBezTo>
                    <a:cubicBezTo>
                      <a:pt x="3467034" y="1468944"/>
                      <a:pt x="3465593" y="1485872"/>
                      <a:pt x="3464513" y="1501719"/>
                    </a:cubicBezTo>
                    <a:cubicBezTo>
                      <a:pt x="3464513" y="1486232"/>
                      <a:pt x="3464513" y="1472186"/>
                      <a:pt x="3464873" y="1459940"/>
                    </a:cubicBezTo>
                    <a:cubicBezTo>
                      <a:pt x="3460912" y="1272296"/>
                      <a:pt x="3469195" y="1361976"/>
                      <a:pt x="3466314" y="1210348"/>
                    </a:cubicBezTo>
                    <a:close/>
                    <a:moveTo>
                      <a:pt x="3462352" y="2065734"/>
                    </a:moveTo>
                    <a:cubicBezTo>
                      <a:pt x="3462352" y="2058170"/>
                      <a:pt x="3461992" y="2055289"/>
                      <a:pt x="3461992" y="2055289"/>
                    </a:cubicBezTo>
                    <a:cubicBezTo>
                      <a:pt x="3462352" y="2076178"/>
                      <a:pt x="3463072" y="2096347"/>
                      <a:pt x="3463433" y="2116156"/>
                    </a:cubicBezTo>
                    <a:cubicBezTo>
                      <a:pt x="3463433" y="2125881"/>
                      <a:pt x="3463433" y="2135965"/>
                      <a:pt x="3463433" y="2145329"/>
                    </a:cubicBezTo>
                    <a:cubicBezTo>
                      <a:pt x="3463433" y="2150012"/>
                      <a:pt x="3463433" y="2155054"/>
                      <a:pt x="3463433" y="2159736"/>
                    </a:cubicBezTo>
                    <a:cubicBezTo>
                      <a:pt x="3463433" y="2164418"/>
                      <a:pt x="3462712" y="2169100"/>
                      <a:pt x="3462712" y="2173782"/>
                    </a:cubicBezTo>
                    <a:cubicBezTo>
                      <a:pt x="3461992" y="2183146"/>
                      <a:pt x="3461632" y="2192511"/>
                      <a:pt x="3460912" y="2201515"/>
                    </a:cubicBezTo>
                    <a:cubicBezTo>
                      <a:pt x="3460191" y="2210519"/>
                      <a:pt x="3459111" y="2219523"/>
                      <a:pt x="3458030" y="2228527"/>
                    </a:cubicBezTo>
                    <a:cubicBezTo>
                      <a:pt x="3456950" y="2237171"/>
                      <a:pt x="3456229" y="2246175"/>
                      <a:pt x="3454789" y="2254459"/>
                    </a:cubicBezTo>
                    <a:cubicBezTo>
                      <a:pt x="3453348" y="2262743"/>
                      <a:pt x="3451908" y="2271386"/>
                      <a:pt x="3450827" y="2279310"/>
                    </a:cubicBezTo>
                    <a:cubicBezTo>
                      <a:pt x="3439662" y="2344499"/>
                      <a:pt x="3422374" y="2398884"/>
                      <a:pt x="3405807" y="2440663"/>
                    </a:cubicBezTo>
                    <a:cubicBezTo>
                      <a:pt x="3406887" y="2438862"/>
                      <a:pt x="3408328" y="2435981"/>
                      <a:pt x="3409768" y="2432379"/>
                    </a:cubicBezTo>
                    <a:cubicBezTo>
                      <a:pt x="3410489" y="2430578"/>
                      <a:pt x="3411569" y="2428417"/>
                      <a:pt x="3412290" y="2426616"/>
                    </a:cubicBezTo>
                    <a:cubicBezTo>
                      <a:pt x="3413370" y="2424455"/>
                      <a:pt x="3414090" y="2421934"/>
                      <a:pt x="3415171" y="2419773"/>
                    </a:cubicBezTo>
                    <a:cubicBezTo>
                      <a:pt x="3418772" y="2409689"/>
                      <a:pt x="3423455" y="2397803"/>
                      <a:pt x="3428137" y="2384837"/>
                    </a:cubicBezTo>
                    <a:cubicBezTo>
                      <a:pt x="3432099" y="2371872"/>
                      <a:pt x="3436420" y="2358186"/>
                      <a:pt x="3440382" y="2345580"/>
                    </a:cubicBezTo>
                    <a:cubicBezTo>
                      <a:pt x="3441463" y="2342338"/>
                      <a:pt x="3442183" y="2339457"/>
                      <a:pt x="3442903" y="2336216"/>
                    </a:cubicBezTo>
                    <a:cubicBezTo>
                      <a:pt x="3443624" y="2332974"/>
                      <a:pt x="3444344" y="2330093"/>
                      <a:pt x="3445064" y="2327211"/>
                    </a:cubicBezTo>
                    <a:cubicBezTo>
                      <a:pt x="3446505" y="2321449"/>
                      <a:pt x="3447946" y="2316047"/>
                      <a:pt x="3449026" y="2311364"/>
                    </a:cubicBezTo>
                    <a:cubicBezTo>
                      <a:pt x="3446865" y="2322529"/>
                      <a:pt x="3445424" y="2333695"/>
                      <a:pt x="3442903" y="2344860"/>
                    </a:cubicBezTo>
                    <a:lnTo>
                      <a:pt x="3435700" y="2365029"/>
                    </a:lnTo>
                    <a:cubicBezTo>
                      <a:pt x="3431378" y="2384117"/>
                      <a:pt x="3424895" y="2402846"/>
                      <a:pt x="3419133" y="2421934"/>
                    </a:cubicBezTo>
                    <a:cubicBezTo>
                      <a:pt x="3422374" y="2414371"/>
                      <a:pt x="3428137" y="2399244"/>
                      <a:pt x="3433539" y="2381956"/>
                    </a:cubicBezTo>
                    <a:cubicBezTo>
                      <a:pt x="3436060" y="2373312"/>
                      <a:pt x="3438942" y="2364308"/>
                      <a:pt x="3441463" y="2355304"/>
                    </a:cubicBezTo>
                    <a:cubicBezTo>
                      <a:pt x="3442903" y="2350982"/>
                      <a:pt x="3443984" y="2346660"/>
                      <a:pt x="3445424" y="2342338"/>
                    </a:cubicBezTo>
                    <a:cubicBezTo>
                      <a:pt x="3446505" y="2338016"/>
                      <a:pt x="3447585" y="2334055"/>
                      <a:pt x="3448666" y="2330093"/>
                    </a:cubicBezTo>
                    <a:cubicBezTo>
                      <a:pt x="3448666" y="2329373"/>
                      <a:pt x="3450107" y="2322529"/>
                      <a:pt x="3452268" y="2312445"/>
                    </a:cubicBezTo>
                    <a:cubicBezTo>
                      <a:pt x="3453348" y="2307403"/>
                      <a:pt x="3454789" y="2301280"/>
                      <a:pt x="3455869" y="2294797"/>
                    </a:cubicBezTo>
                    <a:cubicBezTo>
                      <a:pt x="3456950" y="2288314"/>
                      <a:pt x="3458030" y="2281111"/>
                      <a:pt x="3459111" y="2273907"/>
                    </a:cubicBezTo>
                    <a:cubicBezTo>
                      <a:pt x="3460191" y="2266704"/>
                      <a:pt x="3461272" y="2259141"/>
                      <a:pt x="3462352" y="2251577"/>
                    </a:cubicBezTo>
                    <a:cubicBezTo>
                      <a:pt x="3463072" y="2244014"/>
                      <a:pt x="3463793" y="2236811"/>
                      <a:pt x="3464513" y="2229968"/>
                    </a:cubicBezTo>
                    <a:cubicBezTo>
                      <a:pt x="3465954" y="2216281"/>
                      <a:pt x="3467034" y="2204756"/>
                      <a:pt x="3467034" y="2197553"/>
                    </a:cubicBezTo>
                    <a:cubicBezTo>
                      <a:pt x="3467034" y="2200795"/>
                      <a:pt x="3466314" y="2204396"/>
                      <a:pt x="3465954" y="2207638"/>
                    </a:cubicBezTo>
                    <a:lnTo>
                      <a:pt x="3464513" y="2217722"/>
                    </a:lnTo>
                    <a:lnTo>
                      <a:pt x="3461632" y="2237891"/>
                    </a:lnTo>
                    <a:cubicBezTo>
                      <a:pt x="3459831" y="2251217"/>
                      <a:pt x="3456950" y="2264543"/>
                      <a:pt x="3454428" y="2277869"/>
                    </a:cubicBezTo>
                    <a:cubicBezTo>
                      <a:pt x="3455509" y="2272467"/>
                      <a:pt x="3457670" y="2261662"/>
                      <a:pt x="3459831" y="2247976"/>
                    </a:cubicBezTo>
                    <a:cubicBezTo>
                      <a:pt x="3460552" y="2241133"/>
                      <a:pt x="3461632" y="2233569"/>
                      <a:pt x="3462712" y="2225286"/>
                    </a:cubicBezTo>
                    <a:cubicBezTo>
                      <a:pt x="3463072" y="2221324"/>
                      <a:pt x="3463793" y="2217002"/>
                      <a:pt x="3464153" y="2212680"/>
                    </a:cubicBezTo>
                    <a:cubicBezTo>
                      <a:pt x="3464873" y="2208358"/>
                      <a:pt x="3465233" y="2204036"/>
                      <a:pt x="3465593" y="2199714"/>
                    </a:cubicBezTo>
                    <a:cubicBezTo>
                      <a:pt x="3466314" y="2191070"/>
                      <a:pt x="3467034" y="2182066"/>
                      <a:pt x="3467394" y="2173062"/>
                    </a:cubicBezTo>
                    <a:cubicBezTo>
                      <a:pt x="3467394" y="2168740"/>
                      <a:pt x="3468115" y="2164418"/>
                      <a:pt x="3468475" y="2160096"/>
                    </a:cubicBezTo>
                    <a:cubicBezTo>
                      <a:pt x="3468475" y="2155774"/>
                      <a:pt x="3468475" y="2151452"/>
                      <a:pt x="3468475" y="2147491"/>
                    </a:cubicBezTo>
                    <a:cubicBezTo>
                      <a:pt x="3468475" y="2130923"/>
                      <a:pt x="3469195" y="2116156"/>
                      <a:pt x="3469195" y="2105351"/>
                    </a:cubicBezTo>
                    <a:cubicBezTo>
                      <a:pt x="3469195" y="2105351"/>
                      <a:pt x="3468835" y="2109673"/>
                      <a:pt x="3468475" y="2116516"/>
                    </a:cubicBezTo>
                    <a:cubicBezTo>
                      <a:pt x="3468115" y="2123360"/>
                      <a:pt x="3467755" y="2132724"/>
                      <a:pt x="3467394" y="2142808"/>
                    </a:cubicBezTo>
                    <a:cubicBezTo>
                      <a:pt x="3467394" y="2147851"/>
                      <a:pt x="3467394" y="2152533"/>
                      <a:pt x="3467034" y="2157215"/>
                    </a:cubicBezTo>
                    <a:cubicBezTo>
                      <a:pt x="3467034" y="2161897"/>
                      <a:pt x="3466314" y="2166579"/>
                      <a:pt x="3466314" y="2170541"/>
                    </a:cubicBezTo>
                    <a:cubicBezTo>
                      <a:pt x="3465954" y="2178825"/>
                      <a:pt x="3465593" y="2184947"/>
                      <a:pt x="3466314" y="2187468"/>
                    </a:cubicBezTo>
                    <a:cubicBezTo>
                      <a:pt x="3465233" y="2191790"/>
                      <a:pt x="3466314" y="2172702"/>
                      <a:pt x="3467034" y="2159376"/>
                    </a:cubicBezTo>
                    <a:cubicBezTo>
                      <a:pt x="3467034" y="2152533"/>
                      <a:pt x="3467034" y="2147491"/>
                      <a:pt x="3467034" y="2147130"/>
                    </a:cubicBezTo>
                    <a:cubicBezTo>
                      <a:pt x="3467034" y="2147130"/>
                      <a:pt x="3467034" y="2148211"/>
                      <a:pt x="3466674" y="2151092"/>
                    </a:cubicBezTo>
                    <a:cubicBezTo>
                      <a:pt x="3466674" y="2153973"/>
                      <a:pt x="3466674" y="2158295"/>
                      <a:pt x="3465593" y="2165138"/>
                    </a:cubicBezTo>
                    <a:cubicBezTo>
                      <a:pt x="3465593" y="2162977"/>
                      <a:pt x="3465593" y="2161177"/>
                      <a:pt x="3465593" y="2159016"/>
                    </a:cubicBezTo>
                    <a:cubicBezTo>
                      <a:pt x="3465593" y="2156855"/>
                      <a:pt x="3465593" y="2154694"/>
                      <a:pt x="3465593" y="2152893"/>
                    </a:cubicBezTo>
                    <a:cubicBezTo>
                      <a:pt x="3465593" y="2148571"/>
                      <a:pt x="3465593" y="2144249"/>
                      <a:pt x="3465593" y="2139927"/>
                    </a:cubicBezTo>
                    <a:cubicBezTo>
                      <a:pt x="3465593" y="2130923"/>
                      <a:pt x="3465593" y="2121559"/>
                      <a:pt x="3465954" y="2112195"/>
                    </a:cubicBezTo>
                    <a:cubicBezTo>
                      <a:pt x="3465954" y="2093106"/>
                      <a:pt x="3465954" y="2072937"/>
                      <a:pt x="3465954" y="2053488"/>
                    </a:cubicBezTo>
                    <a:cubicBezTo>
                      <a:pt x="3465954" y="2014590"/>
                      <a:pt x="3466674" y="1977494"/>
                      <a:pt x="3467034" y="1954083"/>
                    </a:cubicBezTo>
                    <a:lnTo>
                      <a:pt x="3469556" y="1946160"/>
                    </a:lnTo>
                    <a:cubicBezTo>
                      <a:pt x="3470636" y="1894656"/>
                      <a:pt x="3466674" y="1911224"/>
                      <a:pt x="3468115" y="1850356"/>
                    </a:cubicBezTo>
                    <a:cubicBezTo>
                      <a:pt x="3468475" y="1925630"/>
                      <a:pt x="3470636" y="1837751"/>
                      <a:pt x="3470996" y="1897538"/>
                    </a:cubicBezTo>
                    <a:cubicBezTo>
                      <a:pt x="3471716" y="1878449"/>
                      <a:pt x="3473517" y="1897178"/>
                      <a:pt x="3473157" y="1837390"/>
                    </a:cubicBezTo>
                    <a:cubicBezTo>
                      <a:pt x="3469916" y="1787688"/>
                      <a:pt x="3474958" y="1774362"/>
                      <a:pt x="3472437" y="1727181"/>
                    </a:cubicBezTo>
                    <a:cubicBezTo>
                      <a:pt x="3473517" y="1695847"/>
                      <a:pt x="3474237" y="1761036"/>
                      <a:pt x="3474598" y="1699088"/>
                    </a:cubicBezTo>
                    <a:cubicBezTo>
                      <a:pt x="3472797" y="1628136"/>
                      <a:pt x="3471716" y="1632098"/>
                      <a:pt x="3469556" y="1627776"/>
                    </a:cubicBezTo>
                    <a:cubicBezTo>
                      <a:pt x="3468835" y="1694406"/>
                      <a:pt x="3472437" y="1702329"/>
                      <a:pt x="3472077" y="1756714"/>
                    </a:cubicBezTo>
                    <a:lnTo>
                      <a:pt x="3468115" y="1648665"/>
                    </a:lnTo>
                    <a:cubicBezTo>
                      <a:pt x="3467394" y="1668474"/>
                      <a:pt x="3467394" y="1683241"/>
                      <a:pt x="3467755" y="1695847"/>
                    </a:cubicBezTo>
                    <a:cubicBezTo>
                      <a:pt x="3467755" y="1674237"/>
                      <a:pt x="3467034" y="1655508"/>
                      <a:pt x="3466314" y="1640021"/>
                    </a:cubicBezTo>
                    <a:cubicBezTo>
                      <a:pt x="3465954" y="1631017"/>
                      <a:pt x="3465593" y="1622734"/>
                      <a:pt x="3465233" y="1615170"/>
                    </a:cubicBezTo>
                    <a:cubicBezTo>
                      <a:pt x="3465233" y="1676398"/>
                      <a:pt x="3465233" y="1730782"/>
                      <a:pt x="3464153" y="1740507"/>
                    </a:cubicBezTo>
                    <a:lnTo>
                      <a:pt x="3463072" y="1732223"/>
                    </a:lnTo>
                    <a:cubicBezTo>
                      <a:pt x="3461992" y="1753833"/>
                      <a:pt x="3463072" y="1789129"/>
                      <a:pt x="3463793" y="1805696"/>
                    </a:cubicBezTo>
                    <a:cubicBezTo>
                      <a:pt x="3463793" y="1860441"/>
                      <a:pt x="3465593" y="1915546"/>
                      <a:pt x="3463793" y="1927431"/>
                    </a:cubicBezTo>
                    <a:lnTo>
                      <a:pt x="3462712" y="1906542"/>
                    </a:lnTo>
                    <a:cubicBezTo>
                      <a:pt x="3462712" y="1973892"/>
                      <a:pt x="3463072" y="1981455"/>
                      <a:pt x="3463072" y="2066454"/>
                    </a:cubicBezTo>
                    <a:close/>
                    <a:moveTo>
                      <a:pt x="2439851" y="3388971"/>
                    </a:moveTo>
                    <a:cubicBezTo>
                      <a:pt x="2448495" y="3394733"/>
                      <a:pt x="2457859" y="3399415"/>
                      <a:pt x="2469024" y="3405538"/>
                    </a:cubicBezTo>
                    <a:cubicBezTo>
                      <a:pt x="2474786" y="3408420"/>
                      <a:pt x="2480909" y="3411661"/>
                      <a:pt x="2488113" y="3415262"/>
                    </a:cubicBezTo>
                    <a:cubicBezTo>
                      <a:pt x="2491714" y="3417063"/>
                      <a:pt x="2495316" y="3418864"/>
                      <a:pt x="2499638" y="3421025"/>
                    </a:cubicBezTo>
                    <a:cubicBezTo>
                      <a:pt x="2503599" y="3423186"/>
                      <a:pt x="2507921" y="3424627"/>
                      <a:pt x="2512604" y="3426788"/>
                    </a:cubicBezTo>
                    <a:cubicBezTo>
                      <a:pt x="2521968" y="3430749"/>
                      <a:pt x="2532412" y="3435071"/>
                      <a:pt x="2543938" y="3439754"/>
                    </a:cubicBezTo>
                    <a:cubicBezTo>
                      <a:pt x="2549700" y="3441914"/>
                      <a:pt x="2555823" y="3444796"/>
                      <a:pt x="2562666" y="3446957"/>
                    </a:cubicBezTo>
                    <a:cubicBezTo>
                      <a:pt x="2569509" y="3449118"/>
                      <a:pt x="2576352" y="3451639"/>
                      <a:pt x="2583916" y="3454160"/>
                    </a:cubicBezTo>
                    <a:cubicBezTo>
                      <a:pt x="2591479" y="3456681"/>
                      <a:pt x="2599403" y="3459562"/>
                      <a:pt x="2607687" y="3462083"/>
                    </a:cubicBezTo>
                    <a:cubicBezTo>
                      <a:pt x="2612009" y="3463524"/>
                      <a:pt x="2616331" y="3464965"/>
                      <a:pt x="2620652" y="3466406"/>
                    </a:cubicBezTo>
                    <a:cubicBezTo>
                      <a:pt x="2625335" y="3467846"/>
                      <a:pt x="2630377" y="3468567"/>
                      <a:pt x="2635419" y="3468206"/>
                    </a:cubicBezTo>
                    <a:cubicBezTo>
                      <a:pt x="2645504" y="3467846"/>
                      <a:pt x="2656308" y="3463524"/>
                      <a:pt x="2664232" y="3455601"/>
                    </a:cubicBezTo>
                    <a:cubicBezTo>
                      <a:pt x="2672516" y="3447677"/>
                      <a:pt x="2677918" y="3436512"/>
                      <a:pt x="2677918" y="3423906"/>
                    </a:cubicBezTo>
                    <a:cubicBezTo>
                      <a:pt x="2677918" y="3428949"/>
                      <a:pt x="2676838" y="3434351"/>
                      <a:pt x="2675397" y="3439393"/>
                    </a:cubicBezTo>
                    <a:cubicBezTo>
                      <a:pt x="2680439" y="3427868"/>
                      <a:pt x="2679719" y="3414182"/>
                      <a:pt x="2674317" y="3402657"/>
                    </a:cubicBezTo>
                    <a:cubicBezTo>
                      <a:pt x="2671435" y="3396894"/>
                      <a:pt x="2667473" y="3391852"/>
                      <a:pt x="2662791" y="3387890"/>
                    </a:cubicBezTo>
                    <a:cubicBezTo>
                      <a:pt x="2658469" y="3383928"/>
                      <a:pt x="2654508" y="3379607"/>
                      <a:pt x="2650546" y="3375284"/>
                    </a:cubicBezTo>
                    <a:cubicBezTo>
                      <a:pt x="2634699" y="3357636"/>
                      <a:pt x="2621013" y="3337827"/>
                      <a:pt x="2608767" y="3316578"/>
                    </a:cubicBezTo>
                    <a:cubicBezTo>
                      <a:pt x="2602284" y="3306133"/>
                      <a:pt x="2596882" y="3294608"/>
                      <a:pt x="2591119" y="3283443"/>
                    </a:cubicBezTo>
                    <a:cubicBezTo>
                      <a:pt x="2588238" y="3277680"/>
                      <a:pt x="2586077" y="3271918"/>
                      <a:pt x="2583556" y="3265795"/>
                    </a:cubicBezTo>
                    <a:cubicBezTo>
                      <a:pt x="2581034" y="3259672"/>
                      <a:pt x="2578513" y="3253910"/>
                      <a:pt x="2576352" y="3247427"/>
                    </a:cubicBezTo>
                    <a:cubicBezTo>
                      <a:pt x="2574191" y="3241304"/>
                      <a:pt x="2572030" y="3234821"/>
                      <a:pt x="2569509" y="3228338"/>
                    </a:cubicBezTo>
                    <a:cubicBezTo>
                      <a:pt x="2568429" y="3225097"/>
                      <a:pt x="2567348" y="3221855"/>
                      <a:pt x="2566628" y="3218614"/>
                    </a:cubicBezTo>
                    <a:cubicBezTo>
                      <a:pt x="2565547" y="3215372"/>
                      <a:pt x="2564827" y="3212131"/>
                      <a:pt x="2563747" y="3208529"/>
                    </a:cubicBezTo>
                    <a:cubicBezTo>
                      <a:pt x="2561946" y="3201686"/>
                      <a:pt x="2559785" y="3195203"/>
                      <a:pt x="2558344" y="3188360"/>
                    </a:cubicBezTo>
                    <a:cubicBezTo>
                      <a:pt x="2556904" y="3181517"/>
                      <a:pt x="2555463" y="3174314"/>
                      <a:pt x="2554022" y="3167110"/>
                    </a:cubicBezTo>
                    <a:cubicBezTo>
                      <a:pt x="2560865" y="3194483"/>
                      <a:pt x="2565547" y="3207089"/>
                      <a:pt x="2569869" y="3220414"/>
                    </a:cubicBezTo>
                    <a:cubicBezTo>
                      <a:pt x="2572030" y="3227258"/>
                      <a:pt x="2575272" y="3233741"/>
                      <a:pt x="2578513" y="3242385"/>
                    </a:cubicBezTo>
                    <a:cubicBezTo>
                      <a:pt x="2579234" y="3244545"/>
                      <a:pt x="2580314" y="3246707"/>
                      <a:pt x="2581395" y="3249227"/>
                    </a:cubicBezTo>
                    <a:cubicBezTo>
                      <a:pt x="2582475" y="3251749"/>
                      <a:pt x="2583556" y="3254270"/>
                      <a:pt x="2584996" y="3256791"/>
                    </a:cubicBezTo>
                    <a:cubicBezTo>
                      <a:pt x="2587518" y="3262193"/>
                      <a:pt x="2590399" y="3268316"/>
                      <a:pt x="2594000" y="3275159"/>
                    </a:cubicBezTo>
                    <a:lnTo>
                      <a:pt x="2587878" y="3261473"/>
                    </a:lnTo>
                    <a:cubicBezTo>
                      <a:pt x="2585717" y="3256791"/>
                      <a:pt x="2583556" y="3252469"/>
                      <a:pt x="2582115" y="3247427"/>
                    </a:cubicBezTo>
                    <a:cubicBezTo>
                      <a:pt x="2578513" y="3238063"/>
                      <a:pt x="2574912" y="3228698"/>
                      <a:pt x="2571670" y="3218974"/>
                    </a:cubicBezTo>
                    <a:cubicBezTo>
                      <a:pt x="2574912" y="3226537"/>
                      <a:pt x="2572391" y="3216093"/>
                      <a:pt x="2566988" y="3198445"/>
                    </a:cubicBezTo>
                    <a:cubicBezTo>
                      <a:pt x="2564107" y="3189801"/>
                      <a:pt x="2561946" y="3178636"/>
                      <a:pt x="2559065" y="3167471"/>
                    </a:cubicBezTo>
                    <a:cubicBezTo>
                      <a:pt x="2557624" y="3161708"/>
                      <a:pt x="2556183" y="3155946"/>
                      <a:pt x="2555103" y="3150183"/>
                    </a:cubicBezTo>
                    <a:cubicBezTo>
                      <a:pt x="2554022" y="3144420"/>
                      <a:pt x="2552942" y="3138658"/>
                      <a:pt x="2552221" y="3133255"/>
                    </a:cubicBezTo>
                    <a:lnTo>
                      <a:pt x="2556904" y="3152344"/>
                    </a:lnTo>
                    <a:lnTo>
                      <a:pt x="2562666" y="3171072"/>
                    </a:lnTo>
                    <a:cubicBezTo>
                      <a:pt x="2564827" y="3184038"/>
                      <a:pt x="2571310" y="3207089"/>
                      <a:pt x="2577433" y="3226177"/>
                    </a:cubicBezTo>
                    <a:cubicBezTo>
                      <a:pt x="2580674" y="3235541"/>
                      <a:pt x="2583916" y="3244185"/>
                      <a:pt x="2586077" y="3250668"/>
                    </a:cubicBezTo>
                    <a:cubicBezTo>
                      <a:pt x="2588598" y="3256791"/>
                      <a:pt x="2590399" y="3260393"/>
                      <a:pt x="2590038" y="3259672"/>
                    </a:cubicBezTo>
                    <a:cubicBezTo>
                      <a:pt x="2588598" y="3256071"/>
                      <a:pt x="2590038" y="3259672"/>
                      <a:pt x="2592920" y="3267956"/>
                    </a:cubicBezTo>
                    <a:cubicBezTo>
                      <a:pt x="2595801" y="3276240"/>
                      <a:pt x="2601564" y="3288485"/>
                      <a:pt x="2608047" y="3302892"/>
                    </a:cubicBezTo>
                    <a:cubicBezTo>
                      <a:pt x="2611648" y="3309735"/>
                      <a:pt x="2615610" y="3317658"/>
                      <a:pt x="2619932" y="3324862"/>
                    </a:cubicBezTo>
                    <a:cubicBezTo>
                      <a:pt x="2624254" y="3332425"/>
                      <a:pt x="2628936" y="3339989"/>
                      <a:pt x="2633978" y="3347192"/>
                    </a:cubicBezTo>
                    <a:cubicBezTo>
                      <a:pt x="2635059" y="3348993"/>
                      <a:pt x="2636500" y="3350794"/>
                      <a:pt x="2637580" y="3352594"/>
                    </a:cubicBezTo>
                    <a:cubicBezTo>
                      <a:pt x="2639021" y="3354395"/>
                      <a:pt x="2640101" y="3356196"/>
                      <a:pt x="2641542" y="3357636"/>
                    </a:cubicBezTo>
                    <a:cubicBezTo>
                      <a:pt x="2644063" y="3360878"/>
                      <a:pt x="2646584" y="3364479"/>
                      <a:pt x="2649465" y="3367721"/>
                    </a:cubicBezTo>
                    <a:cubicBezTo>
                      <a:pt x="2654868" y="3374204"/>
                      <a:pt x="2660270" y="3379967"/>
                      <a:pt x="2665313" y="3384288"/>
                    </a:cubicBezTo>
                    <a:cubicBezTo>
                      <a:pt x="2664592" y="3383208"/>
                      <a:pt x="2658830" y="3377085"/>
                      <a:pt x="2651626" y="3368441"/>
                    </a:cubicBezTo>
                    <a:cubicBezTo>
                      <a:pt x="2648025" y="3364119"/>
                      <a:pt x="2644423" y="3359077"/>
                      <a:pt x="2640461" y="3354035"/>
                    </a:cubicBezTo>
                    <a:cubicBezTo>
                      <a:pt x="2636860" y="3348993"/>
                      <a:pt x="2633258" y="3343590"/>
                      <a:pt x="2629656" y="3338548"/>
                    </a:cubicBezTo>
                    <a:cubicBezTo>
                      <a:pt x="2623534" y="3328103"/>
                      <a:pt x="2618131" y="3319459"/>
                      <a:pt x="2616691" y="3315858"/>
                    </a:cubicBezTo>
                    <a:cubicBezTo>
                      <a:pt x="2615970" y="3314057"/>
                      <a:pt x="2615970" y="3313697"/>
                      <a:pt x="2617051" y="3315137"/>
                    </a:cubicBezTo>
                    <a:cubicBezTo>
                      <a:pt x="2618131" y="3316578"/>
                      <a:pt x="2620292" y="3320180"/>
                      <a:pt x="2624254" y="3325582"/>
                    </a:cubicBezTo>
                    <a:cubicBezTo>
                      <a:pt x="2621013" y="3320900"/>
                      <a:pt x="2618131" y="3316218"/>
                      <a:pt x="2615970" y="3311896"/>
                    </a:cubicBezTo>
                    <a:cubicBezTo>
                      <a:pt x="2613449" y="3307574"/>
                      <a:pt x="2611648" y="3303972"/>
                      <a:pt x="2609487" y="3300371"/>
                    </a:cubicBezTo>
                    <a:cubicBezTo>
                      <a:pt x="2605886" y="3293168"/>
                      <a:pt x="2603004" y="3287045"/>
                      <a:pt x="2600123" y="3280922"/>
                    </a:cubicBezTo>
                    <a:cubicBezTo>
                      <a:pt x="2599403" y="3279481"/>
                      <a:pt x="2598682" y="3277680"/>
                      <a:pt x="2597962" y="3276240"/>
                    </a:cubicBezTo>
                    <a:cubicBezTo>
                      <a:pt x="2597242" y="3274799"/>
                      <a:pt x="2596522" y="3272998"/>
                      <a:pt x="2596161" y="3271197"/>
                    </a:cubicBezTo>
                    <a:cubicBezTo>
                      <a:pt x="2594721" y="3267956"/>
                      <a:pt x="2593280" y="3264354"/>
                      <a:pt x="2591839" y="3260393"/>
                    </a:cubicBezTo>
                    <a:cubicBezTo>
                      <a:pt x="2590399" y="3256431"/>
                      <a:pt x="2588598" y="3252469"/>
                      <a:pt x="2586797" y="3247787"/>
                    </a:cubicBezTo>
                    <a:cubicBezTo>
                      <a:pt x="2584996" y="3243105"/>
                      <a:pt x="2583196" y="3238063"/>
                      <a:pt x="2581034" y="3231940"/>
                    </a:cubicBezTo>
                    <a:cubicBezTo>
                      <a:pt x="2589318" y="3254270"/>
                      <a:pt x="2591479" y="3256431"/>
                      <a:pt x="2592560" y="3257511"/>
                    </a:cubicBezTo>
                    <a:cubicBezTo>
                      <a:pt x="2593640" y="3258592"/>
                      <a:pt x="2594360" y="3258232"/>
                      <a:pt x="2601564" y="3274079"/>
                    </a:cubicBezTo>
                    <a:cubicBezTo>
                      <a:pt x="2596522" y="3261833"/>
                      <a:pt x="2590759" y="3249588"/>
                      <a:pt x="2586437" y="3236622"/>
                    </a:cubicBezTo>
                    <a:cubicBezTo>
                      <a:pt x="2584276" y="3230139"/>
                      <a:pt x="2581755" y="3224016"/>
                      <a:pt x="2579594" y="3217533"/>
                    </a:cubicBezTo>
                    <a:lnTo>
                      <a:pt x="2573831" y="3198085"/>
                    </a:lnTo>
                    <a:cubicBezTo>
                      <a:pt x="2573831" y="3197364"/>
                      <a:pt x="2575992" y="3204207"/>
                      <a:pt x="2578874" y="3213932"/>
                    </a:cubicBezTo>
                    <a:cubicBezTo>
                      <a:pt x="2580314" y="3218614"/>
                      <a:pt x="2582475" y="3224016"/>
                      <a:pt x="2584276" y="3229419"/>
                    </a:cubicBezTo>
                    <a:cubicBezTo>
                      <a:pt x="2586437" y="3234821"/>
                      <a:pt x="2588238" y="3240223"/>
                      <a:pt x="2590399" y="3245266"/>
                    </a:cubicBezTo>
                    <a:cubicBezTo>
                      <a:pt x="2594360" y="3254990"/>
                      <a:pt x="2598322" y="3262914"/>
                      <a:pt x="2599403" y="3264715"/>
                    </a:cubicBezTo>
                    <a:cubicBezTo>
                      <a:pt x="2600483" y="3266155"/>
                      <a:pt x="2599043" y="3261473"/>
                      <a:pt x="2593280" y="3246346"/>
                    </a:cubicBezTo>
                    <a:cubicBezTo>
                      <a:pt x="2590399" y="3238783"/>
                      <a:pt x="2586437" y="3227978"/>
                      <a:pt x="2582475" y="3216093"/>
                    </a:cubicBezTo>
                    <a:cubicBezTo>
                      <a:pt x="2580674" y="3209970"/>
                      <a:pt x="2578874" y="3203487"/>
                      <a:pt x="2577073" y="3197364"/>
                    </a:cubicBezTo>
                    <a:cubicBezTo>
                      <a:pt x="2575272" y="3190881"/>
                      <a:pt x="2573111" y="3184398"/>
                      <a:pt x="2572030" y="3178276"/>
                    </a:cubicBezTo>
                    <a:cubicBezTo>
                      <a:pt x="2570590" y="3172153"/>
                      <a:pt x="2569149" y="3166030"/>
                      <a:pt x="2567709" y="3160268"/>
                    </a:cubicBezTo>
                    <a:cubicBezTo>
                      <a:pt x="2566268" y="3154865"/>
                      <a:pt x="2564827" y="3149823"/>
                      <a:pt x="2564467" y="3145141"/>
                    </a:cubicBezTo>
                    <a:cubicBezTo>
                      <a:pt x="2562666" y="3136497"/>
                      <a:pt x="2561586" y="3130734"/>
                      <a:pt x="2560865" y="3130734"/>
                    </a:cubicBezTo>
                    <a:lnTo>
                      <a:pt x="2560865" y="3128573"/>
                    </a:lnTo>
                    <a:cubicBezTo>
                      <a:pt x="2559785" y="3121010"/>
                      <a:pt x="2558705" y="3114887"/>
                      <a:pt x="2557984" y="3110205"/>
                    </a:cubicBezTo>
                    <a:cubicBezTo>
                      <a:pt x="2557264" y="3105162"/>
                      <a:pt x="2556904" y="3101201"/>
                      <a:pt x="2556183" y="3097959"/>
                    </a:cubicBezTo>
                    <a:cubicBezTo>
                      <a:pt x="2555103" y="3091476"/>
                      <a:pt x="2554383" y="3087875"/>
                      <a:pt x="2553662" y="3083553"/>
                    </a:cubicBezTo>
                    <a:cubicBezTo>
                      <a:pt x="2552942" y="3079231"/>
                      <a:pt x="2552221" y="3074909"/>
                      <a:pt x="2550781" y="3066625"/>
                    </a:cubicBezTo>
                    <a:cubicBezTo>
                      <a:pt x="2550421" y="3062663"/>
                      <a:pt x="2550061" y="3057621"/>
                      <a:pt x="2549700" y="3051138"/>
                    </a:cubicBezTo>
                    <a:cubicBezTo>
                      <a:pt x="2549700" y="3049337"/>
                      <a:pt x="2549700" y="3046816"/>
                      <a:pt x="2549700" y="3044655"/>
                    </a:cubicBezTo>
                    <a:cubicBezTo>
                      <a:pt x="2549700" y="3042494"/>
                      <a:pt x="2549700" y="3040333"/>
                      <a:pt x="2549700" y="3037812"/>
                    </a:cubicBezTo>
                    <a:cubicBezTo>
                      <a:pt x="2549340" y="3037092"/>
                      <a:pt x="2548980" y="3038893"/>
                      <a:pt x="2548980" y="3042854"/>
                    </a:cubicBezTo>
                    <a:cubicBezTo>
                      <a:pt x="2548980" y="3043935"/>
                      <a:pt x="2548980" y="3045016"/>
                      <a:pt x="2548980" y="3046096"/>
                    </a:cubicBezTo>
                    <a:cubicBezTo>
                      <a:pt x="2548980" y="3047536"/>
                      <a:pt x="2548980" y="3048977"/>
                      <a:pt x="2548980" y="3050418"/>
                    </a:cubicBezTo>
                    <a:cubicBezTo>
                      <a:pt x="2548980" y="3055460"/>
                      <a:pt x="2549700" y="3061583"/>
                      <a:pt x="2550061" y="3068066"/>
                    </a:cubicBezTo>
                    <a:cubicBezTo>
                      <a:pt x="2551501" y="3079231"/>
                      <a:pt x="2552942" y="3085714"/>
                      <a:pt x="2554383" y="3095078"/>
                    </a:cubicBezTo>
                    <a:cubicBezTo>
                      <a:pt x="2555103" y="3099760"/>
                      <a:pt x="2555823" y="3105162"/>
                      <a:pt x="2557264" y="3112366"/>
                    </a:cubicBezTo>
                    <a:cubicBezTo>
                      <a:pt x="2558705" y="3119569"/>
                      <a:pt x="2560505" y="3128213"/>
                      <a:pt x="2562306" y="3139738"/>
                    </a:cubicBezTo>
                    <a:cubicBezTo>
                      <a:pt x="2564467" y="3160628"/>
                      <a:pt x="2552942" y="3084273"/>
                      <a:pt x="2555823" y="3116688"/>
                    </a:cubicBezTo>
                    <a:cubicBezTo>
                      <a:pt x="2556183" y="3120650"/>
                      <a:pt x="2557624" y="3130374"/>
                      <a:pt x="2559785" y="3141899"/>
                    </a:cubicBezTo>
                    <a:cubicBezTo>
                      <a:pt x="2560145" y="3144780"/>
                      <a:pt x="2560865" y="3148022"/>
                      <a:pt x="2561586" y="3150903"/>
                    </a:cubicBezTo>
                    <a:cubicBezTo>
                      <a:pt x="2562306" y="3154145"/>
                      <a:pt x="2563026" y="3157026"/>
                      <a:pt x="2563747" y="3160268"/>
                    </a:cubicBezTo>
                    <a:cubicBezTo>
                      <a:pt x="2565187" y="3166390"/>
                      <a:pt x="2566628" y="3172873"/>
                      <a:pt x="2568069" y="3178996"/>
                    </a:cubicBezTo>
                    <a:cubicBezTo>
                      <a:pt x="2568789" y="3181877"/>
                      <a:pt x="2569509" y="3184759"/>
                      <a:pt x="2570230" y="3187640"/>
                    </a:cubicBezTo>
                    <a:cubicBezTo>
                      <a:pt x="2570950" y="3190161"/>
                      <a:pt x="2571670" y="3193042"/>
                      <a:pt x="2572391" y="3195203"/>
                    </a:cubicBezTo>
                    <a:cubicBezTo>
                      <a:pt x="2573831" y="3199885"/>
                      <a:pt x="2574912" y="3203847"/>
                      <a:pt x="2575632" y="3206368"/>
                    </a:cubicBezTo>
                    <a:cubicBezTo>
                      <a:pt x="2577073" y="3211771"/>
                      <a:pt x="2576713" y="3212131"/>
                      <a:pt x="2573471" y="3204207"/>
                    </a:cubicBezTo>
                    <a:lnTo>
                      <a:pt x="2569149" y="3189441"/>
                    </a:lnTo>
                    <a:cubicBezTo>
                      <a:pt x="2567709" y="3184398"/>
                      <a:pt x="2566988" y="3179716"/>
                      <a:pt x="2565547" y="3174674"/>
                    </a:cubicBezTo>
                    <a:lnTo>
                      <a:pt x="2562306" y="3159907"/>
                    </a:lnTo>
                    <a:cubicBezTo>
                      <a:pt x="2561225" y="3154865"/>
                      <a:pt x="2560145" y="3150183"/>
                      <a:pt x="2559425" y="3145141"/>
                    </a:cubicBezTo>
                    <a:cubicBezTo>
                      <a:pt x="2557264" y="3144060"/>
                      <a:pt x="2549700" y="3100120"/>
                      <a:pt x="2548980" y="3101561"/>
                    </a:cubicBezTo>
                    <a:cubicBezTo>
                      <a:pt x="2547539" y="3092197"/>
                      <a:pt x="2546459" y="3083193"/>
                      <a:pt x="2545739" y="3073829"/>
                    </a:cubicBezTo>
                    <a:lnTo>
                      <a:pt x="2545018" y="3066985"/>
                    </a:lnTo>
                    <a:lnTo>
                      <a:pt x="2545018" y="3060142"/>
                    </a:lnTo>
                    <a:cubicBezTo>
                      <a:pt x="2544658" y="3060142"/>
                      <a:pt x="2543938" y="3047176"/>
                      <a:pt x="2543938" y="3047176"/>
                    </a:cubicBezTo>
                    <a:cubicBezTo>
                      <a:pt x="2543938" y="3040333"/>
                      <a:pt x="2543217" y="3033490"/>
                      <a:pt x="2542857" y="3026647"/>
                    </a:cubicBezTo>
                    <a:cubicBezTo>
                      <a:pt x="2549700" y="3026647"/>
                      <a:pt x="2556543" y="3026647"/>
                      <a:pt x="2563747" y="3025927"/>
                    </a:cubicBezTo>
                    <a:cubicBezTo>
                      <a:pt x="2564467" y="3025927"/>
                      <a:pt x="2565187" y="3025927"/>
                      <a:pt x="2565547" y="3025927"/>
                    </a:cubicBezTo>
                    <a:cubicBezTo>
                      <a:pt x="2566268" y="3025927"/>
                      <a:pt x="2566628" y="3025927"/>
                      <a:pt x="2567348" y="3025927"/>
                    </a:cubicBezTo>
                    <a:cubicBezTo>
                      <a:pt x="2568069" y="3025927"/>
                      <a:pt x="2568789" y="3025567"/>
                      <a:pt x="2569149" y="3025207"/>
                    </a:cubicBezTo>
                    <a:cubicBezTo>
                      <a:pt x="2569869" y="3024846"/>
                      <a:pt x="2569869" y="3024486"/>
                      <a:pt x="2571310" y="3024126"/>
                    </a:cubicBezTo>
                    <a:cubicBezTo>
                      <a:pt x="2572751" y="3023766"/>
                      <a:pt x="2575992" y="3023406"/>
                      <a:pt x="2582475" y="3023045"/>
                    </a:cubicBezTo>
                    <a:cubicBezTo>
                      <a:pt x="2585717" y="3023045"/>
                      <a:pt x="2590038" y="3023045"/>
                      <a:pt x="2595441" y="3023045"/>
                    </a:cubicBezTo>
                    <a:cubicBezTo>
                      <a:pt x="2598322" y="3023045"/>
                      <a:pt x="2601204" y="3023045"/>
                      <a:pt x="2604445" y="3023045"/>
                    </a:cubicBezTo>
                    <a:cubicBezTo>
                      <a:pt x="2607687" y="3023045"/>
                      <a:pt x="2611288" y="3022685"/>
                      <a:pt x="2615610" y="3022325"/>
                    </a:cubicBezTo>
                    <a:cubicBezTo>
                      <a:pt x="2640822" y="3022325"/>
                      <a:pt x="2690524" y="3018363"/>
                      <a:pt x="2739866" y="3008279"/>
                    </a:cubicBezTo>
                    <a:cubicBezTo>
                      <a:pt x="2789209" y="2998554"/>
                      <a:pt x="2838191" y="2983068"/>
                      <a:pt x="2864122" y="2973343"/>
                    </a:cubicBezTo>
                    <a:cubicBezTo>
                      <a:pt x="2871686" y="2970822"/>
                      <a:pt x="2879249" y="2967581"/>
                      <a:pt x="2886812" y="2964339"/>
                    </a:cubicBezTo>
                    <a:lnTo>
                      <a:pt x="2909143" y="2954975"/>
                    </a:lnTo>
                    <a:cubicBezTo>
                      <a:pt x="2906981" y="2954975"/>
                      <a:pt x="2885372" y="2963979"/>
                      <a:pt x="2867724" y="2970462"/>
                    </a:cubicBezTo>
                    <a:cubicBezTo>
                      <a:pt x="2850076" y="2976585"/>
                      <a:pt x="2836390" y="2980906"/>
                      <a:pt x="2850796" y="2975504"/>
                    </a:cubicBezTo>
                    <a:lnTo>
                      <a:pt x="2868804" y="2969381"/>
                    </a:lnTo>
                    <a:cubicBezTo>
                      <a:pt x="2874927" y="2967220"/>
                      <a:pt x="2880690" y="2964699"/>
                      <a:pt x="2886452" y="2962538"/>
                    </a:cubicBezTo>
                    <a:lnTo>
                      <a:pt x="2904100" y="2955335"/>
                    </a:lnTo>
                    <a:lnTo>
                      <a:pt x="2912744" y="2951733"/>
                    </a:lnTo>
                    <a:lnTo>
                      <a:pt x="2921388" y="2947772"/>
                    </a:lnTo>
                    <a:lnTo>
                      <a:pt x="2916346" y="2951013"/>
                    </a:lnTo>
                    <a:cubicBezTo>
                      <a:pt x="2927871" y="2945971"/>
                      <a:pt x="2939396" y="2940568"/>
                      <a:pt x="2950561" y="2935166"/>
                    </a:cubicBezTo>
                    <a:cubicBezTo>
                      <a:pt x="2961726" y="2929764"/>
                      <a:pt x="2972171" y="2923641"/>
                      <a:pt x="2982256" y="2918238"/>
                    </a:cubicBezTo>
                    <a:cubicBezTo>
                      <a:pt x="2977213" y="2921120"/>
                      <a:pt x="2970370" y="2925081"/>
                      <a:pt x="2963167" y="2929043"/>
                    </a:cubicBezTo>
                    <a:cubicBezTo>
                      <a:pt x="2959565" y="2930844"/>
                      <a:pt x="2955964" y="2933005"/>
                      <a:pt x="2952002" y="2934806"/>
                    </a:cubicBezTo>
                    <a:cubicBezTo>
                      <a:pt x="2948400" y="2936606"/>
                      <a:pt x="2944438" y="2938407"/>
                      <a:pt x="2941197" y="2939848"/>
                    </a:cubicBezTo>
                    <a:cubicBezTo>
                      <a:pt x="2927511" y="2946331"/>
                      <a:pt x="2917786" y="2951373"/>
                      <a:pt x="2922829" y="2949933"/>
                    </a:cubicBezTo>
                    <a:cubicBezTo>
                      <a:pt x="2939036" y="2942729"/>
                      <a:pt x="2948760" y="2938768"/>
                      <a:pt x="2957765" y="2934806"/>
                    </a:cubicBezTo>
                    <a:cubicBezTo>
                      <a:pt x="2966769" y="2930484"/>
                      <a:pt x="2975052" y="2926162"/>
                      <a:pt x="2989819" y="2918598"/>
                    </a:cubicBezTo>
                    <a:cubicBezTo>
                      <a:pt x="2983696" y="2921840"/>
                      <a:pt x="2978294" y="2925081"/>
                      <a:pt x="2979014" y="2924721"/>
                    </a:cubicBezTo>
                    <a:cubicBezTo>
                      <a:pt x="3043123" y="2891226"/>
                      <a:pt x="3038441" y="2887985"/>
                      <a:pt x="3053208" y="2878260"/>
                    </a:cubicBezTo>
                    <a:cubicBezTo>
                      <a:pt x="3060771" y="2873218"/>
                      <a:pt x="3065093" y="2869976"/>
                      <a:pt x="3067614" y="2868176"/>
                    </a:cubicBezTo>
                    <a:cubicBezTo>
                      <a:pt x="3069775" y="2866375"/>
                      <a:pt x="3070135" y="2866015"/>
                      <a:pt x="3068695" y="2866735"/>
                    </a:cubicBezTo>
                    <a:cubicBezTo>
                      <a:pt x="3065813" y="2868176"/>
                      <a:pt x="3056089" y="2873938"/>
                      <a:pt x="3045284" y="2880781"/>
                    </a:cubicBezTo>
                    <a:cubicBezTo>
                      <a:pt x="3039882" y="2884023"/>
                      <a:pt x="3033759" y="2887985"/>
                      <a:pt x="3027996" y="2891226"/>
                    </a:cubicBezTo>
                    <a:cubicBezTo>
                      <a:pt x="3022233" y="2894467"/>
                      <a:pt x="3016471" y="2897709"/>
                      <a:pt x="3011429" y="2900230"/>
                    </a:cubicBezTo>
                    <a:cubicBezTo>
                      <a:pt x="3001704" y="2905633"/>
                      <a:pt x="2995221" y="2908874"/>
                      <a:pt x="2997022" y="2907073"/>
                    </a:cubicBezTo>
                    <a:cubicBezTo>
                      <a:pt x="3057890" y="2872858"/>
                      <a:pt x="3115156" y="2831439"/>
                      <a:pt x="3167019" y="2784258"/>
                    </a:cubicBezTo>
                    <a:cubicBezTo>
                      <a:pt x="3154053" y="2796503"/>
                      <a:pt x="3140727" y="2808749"/>
                      <a:pt x="3146129" y="2805147"/>
                    </a:cubicBezTo>
                    <a:cubicBezTo>
                      <a:pt x="3165938" y="2788580"/>
                      <a:pt x="3166298" y="2788580"/>
                      <a:pt x="3168820" y="2787139"/>
                    </a:cubicBezTo>
                    <a:cubicBezTo>
                      <a:pt x="3171341" y="2785338"/>
                      <a:pt x="3175303" y="2781737"/>
                      <a:pt x="3201595" y="2756525"/>
                    </a:cubicBezTo>
                    <a:cubicBezTo>
                      <a:pt x="3200154" y="2756886"/>
                      <a:pt x="3203395" y="2752924"/>
                      <a:pt x="3209518" y="2746081"/>
                    </a:cubicBezTo>
                    <a:cubicBezTo>
                      <a:pt x="3212760" y="2742839"/>
                      <a:pt x="3216361" y="2738517"/>
                      <a:pt x="3220683" y="2733835"/>
                    </a:cubicBezTo>
                    <a:cubicBezTo>
                      <a:pt x="3222844" y="2731674"/>
                      <a:pt x="3225005" y="2729153"/>
                      <a:pt x="3227526" y="2726632"/>
                    </a:cubicBezTo>
                    <a:cubicBezTo>
                      <a:pt x="3230047" y="2724111"/>
                      <a:pt x="3232208" y="2721589"/>
                      <a:pt x="3234729" y="2718708"/>
                    </a:cubicBezTo>
                    <a:cubicBezTo>
                      <a:pt x="3239412" y="2712946"/>
                      <a:pt x="3244814" y="2707183"/>
                      <a:pt x="3249856" y="2701060"/>
                    </a:cubicBezTo>
                    <a:cubicBezTo>
                      <a:pt x="3255259" y="2694938"/>
                      <a:pt x="3260661" y="2688815"/>
                      <a:pt x="3265343" y="2682332"/>
                    </a:cubicBezTo>
                    <a:cubicBezTo>
                      <a:pt x="3270386" y="2675849"/>
                      <a:pt x="3275068" y="2669726"/>
                      <a:pt x="3279750" y="2663603"/>
                    </a:cubicBezTo>
                    <a:cubicBezTo>
                      <a:pt x="3281911" y="2660722"/>
                      <a:pt x="3284072" y="2657841"/>
                      <a:pt x="3286233" y="2654959"/>
                    </a:cubicBezTo>
                    <a:cubicBezTo>
                      <a:pt x="3288034" y="2652078"/>
                      <a:pt x="3290194" y="2649197"/>
                      <a:pt x="3291995" y="2646676"/>
                    </a:cubicBezTo>
                    <a:cubicBezTo>
                      <a:pt x="3299199" y="2637312"/>
                      <a:pt x="3303881" y="2631549"/>
                      <a:pt x="3302800" y="2633710"/>
                    </a:cubicBezTo>
                    <a:cubicBezTo>
                      <a:pt x="3302080" y="2634790"/>
                      <a:pt x="3300279" y="2637672"/>
                      <a:pt x="3296317" y="2643074"/>
                    </a:cubicBezTo>
                    <a:cubicBezTo>
                      <a:pt x="3292715" y="2648476"/>
                      <a:pt x="3287313" y="2656400"/>
                      <a:pt x="3279030" y="2666485"/>
                    </a:cubicBezTo>
                    <a:cubicBezTo>
                      <a:pt x="3280110" y="2665404"/>
                      <a:pt x="3284072" y="2661442"/>
                      <a:pt x="3288754" y="2655320"/>
                    </a:cubicBezTo>
                    <a:cubicBezTo>
                      <a:pt x="3293436" y="2649197"/>
                      <a:pt x="3299199" y="2640913"/>
                      <a:pt x="3305682" y="2632269"/>
                    </a:cubicBezTo>
                    <a:cubicBezTo>
                      <a:pt x="3308923" y="2627947"/>
                      <a:pt x="3312164" y="2623625"/>
                      <a:pt x="3315046" y="2618943"/>
                    </a:cubicBezTo>
                    <a:cubicBezTo>
                      <a:pt x="3317927" y="2614261"/>
                      <a:pt x="3320808" y="2609939"/>
                      <a:pt x="3323690" y="2605617"/>
                    </a:cubicBezTo>
                    <a:cubicBezTo>
                      <a:pt x="3329092" y="2596973"/>
                      <a:pt x="3334134" y="2589410"/>
                      <a:pt x="3337376" y="2584008"/>
                    </a:cubicBezTo>
                    <a:cubicBezTo>
                      <a:pt x="3340977" y="2577524"/>
                      <a:pt x="3345660" y="2569241"/>
                      <a:pt x="3350341" y="2560237"/>
                    </a:cubicBezTo>
                    <a:cubicBezTo>
                      <a:pt x="3352863" y="2555915"/>
                      <a:pt x="3355024" y="2551593"/>
                      <a:pt x="3357545" y="2547271"/>
                    </a:cubicBezTo>
                    <a:cubicBezTo>
                      <a:pt x="3359706" y="2542949"/>
                      <a:pt x="3361507" y="2538987"/>
                      <a:pt x="3363308" y="2535386"/>
                    </a:cubicBezTo>
                    <a:cubicBezTo>
                      <a:pt x="3352863" y="2553754"/>
                      <a:pt x="3356104" y="2545110"/>
                      <a:pt x="3375913" y="2504411"/>
                    </a:cubicBezTo>
                    <a:lnTo>
                      <a:pt x="3376633" y="2501890"/>
                    </a:lnTo>
                    <a:cubicBezTo>
                      <a:pt x="3360066" y="2535025"/>
                      <a:pt x="3337016" y="2576444"/>
                      <a:pt x="3312164" y="2612460"/>
                    </a:cubicBezTo>
                    <a:cubicBezTo>
                      <a:pt x="3287313" y="2648476"/>
                      <a:pt x="3262462" y="2680171"/>
                      <a:pt x="3248055" y="2698179"/>
                    </a:cubicBezTo>
                    <a:lnTo>
                      <a:pt x="3255979" y="2687734"/>
                    </a:lnTo>
                    <a:cubicBezTo>
                      <a:pt x="3227886" y="2720149"/>
                      <a:pt x="3196192" y="2754004"/>
                      <a:pt x="3166659" y="2782097"/>
                    </a:cubicBezTo>
                    <a:cubicBezTo>
                      <a:pt x="3136405" y="2809469"/>
                      <a:pt x="3109033" y="2831439"/>
                      <a:pt x="3092105" y="2841884"/>
                    </a:cubicBezTo>
                    <a:cubicBezTo>
                      <a:pt x="3094266" y="2838642"/>
                      <a:pt x="3078059" y="2851608"/>
                      <a:pt x="3078059" y="2849087"/>
                    </a:cubicBezTo>
                    <a:lnTo>
                      <a:pt x="3065453" y="2858451"/>
                    </a:lnTo>
                    <a:cubicBezTo>
                      <a:pt x="3061131" y="2861693"/>
                      <a:pt x="3056809" y="2864214"/>
                      <a:pt x="3052487" y="2867455"/>
                    </a:cubicBezTo>
                    <a:lnTo>
                      <a:pt x="3026555" y="2885103"/>
                    </a:lnTo>
                    <a:cubicBezTo>
                      <a:pt x="3030157" y="2882582"/>
                      <a:pt x="3033759" y="2880061"/>
                      <a:pt x="3037000" y="2877180"/>
                    </a:cubicBezTo>
                    <a:cubicBezTo>
                      <a:pt x="3033399" y="2879701"/>
                      <a:pt x="3029437" y="2882222"/>
                      <a:pt x="3025835" y="2884383"/>
                    </a:cubicBezTo>
                    <a:lnTo>
                      <a:pt x="3014310" y="2891226"/>
                    </a:lnTo>
                    <a:lnTo>
                      <a:pt x="2991260" y="2904552"/>
                    </a:lnTo>
                    <a:cubicBezTo>
                      <a:pt x="2983336" y="2908874"/>
                      <a:pt x="2975412" y="2912836"/>
                      <a:pt x="2967489" y="2916798"/>
                    </a:cubicBezTo>
                    <a:cubicBezTo>
                      <a:pt x="2959565" y="2920759"/>
                      <a:pt x="2951642" y="2925081"/>
                      <a:pt x="2943718" y="2928683"/>
                    </a:cubicBezTo>
                    <a:lnTo>
                      <a:pt x="2946239" y="2927242"/>
                    </a:lnTo>
                    <a:cubicBezTo>
                      <a:pt x="2934714" y="2933005"/>
                      <a:pt x="2923909" y="2938047"/>
                      <a:pt x="2913825" y="2943450"/>
                    </a:cubicBezTo>
                    <a:cubicBezTo>
                      <a:pt x="2903380" y="2948132"/>
                      <a:pt x="2893656" y="2952454"/>
                      <a:pt x="2884291" y="2956415"/>
                    </a:cubicBezTo>
                    <a:cubicBezTo>
                      <a:pt x="2879609" y="2958577"/>
                      <a:pt x="2874927" y="2960377"/>
                      <a:pt x="2870605" y="2962178"/>
                    </a:cubicBezTo>
                    <a:cubicBezTo>
                      <a:pt x="2866283" y="2963979"/>
                      <a:pt x="2861601" y="2965419"/>
                      <a:pt x="2857639" y="2967220"/>
                    </a:cubicBezTo>
                    <a:cubicBezTo>
                      <a:pt x="2849355" y="2970462"/>
                      <a:pt x="2841072" y="2973343"/>
                      <a:pt x="2833869" y="2976224"/>
                    </a:cubicBezTo>
                    <a:cubicBezTo>
                      <a:pt x="2833869" y="2976585"/>
                      <a:pt x="2834949" y="2976585"/>
                      <a:pt x="2833869" y="2977305"/>
                    </a:cubicBezTo>
                    <a:cubicBezTo>
                      <a:pt x="2833148" y="2977305"/>
                      <a:pt x="2832068" y="2978025"/>
                      <a:pt x="2830267" y="2978746"/>
                    </a:cubicBezTo>
                    <a:cubicBezTo>
                      <a:pt x="2828466" y="2979466"/>
                      <a:pt x="2825585" y="2980546"/>
                      <a:pt x="2821263" y="2981627"/>
                    </a:cubicBezTo>
                    <a:cubicBezTo>
                      <a:pt x="2812979" y="2984148"/>
                      <a:pt x="2805776" y="2986309"/>
                      <a:pt x="2799293" y="2988110"/>
                    </a:cubicBezTo>
                    <a:cubicBezTo>
                      <a:pt x="2792810" y="2989910"/>
                      <a:pt x="2786687" y="2991711"/>
                      <a:pt x="2781285" y="2992792"/>
                    </a:cubicBezTo>
                    <a:cubicBezTo>
                      <a:pt x="2781285" y="2992792"/>
                      <a:pt x="2781285" y="2992792"/>
                      <a:pt x="2781285" y="2992792"/>
                    </a:cubicBezTo>
                    <a:lnTo>
                      <a:pt x="2781285" y="2992792"/>
                    </a:lnTo>
                    <a:cubicBezTo>
                      <a:pt x="2768319" y="2995673"/>
                      <a:pt x="2757514" y="2997834"/>
                      <a:pt x="2745989" y="2999995"/>
                    </a:cubicBezTo>
                    <a:cubicBezTo>
                      <a:pt x="2734464" y="3001796"/>
                      <a:pt x="2721858" y="3003597"/>
                      <a:pt x="2706011" y="3006118"/>
                    </a:cubicBezTo>
                    <a:lnTo>
                      <a:pt x="2730502" y="3001796"/>
                    </a:lnTo>
                    <a:lnTo>
                      <a:pt x="2742747" y="2999635"/>
                    </a:lnTo>
                    <a:lnTo>
                      <a:pt x="2754993" y="2996754"/>
                    </a:lnTo>
                    <a:cubicBezTo>
                      <a:pt x="2771200" y="2992792"/>
                      <a:pt x="2787408" y="2989550"/>
                      <a:pt x="2803255" y="2984508"/>
                    </a:cubicBezTo>
                    <a:cubicBezTo>
                      <a:pt x="2806856" y="2982707"/>
                      <a:pt x="2806856" y="2981987"/>
                      <a:pt x="2799653" y="2983428"/>
                    </a:cubicBezTo>
                    <a:cubicBezTo>
                      <a:pt x="2796051" y="2984148"/>
                      <a:pt x="2791009" y="2985228"/>
                      <a:pt x="2783446" y="2987029"/>
                    </a:cubicBezTo>
                    <a:cubicBezTo>
                      <a:pt x="2775882" y="2988470"/>
                      <a:pt x="2766518" y="2990271"/>
                      <a:pt x="2754633" y="2992792"/>
                    </a:cubicBezTo>
                    <a:cubicBezTo>
                      <a:pt x="2774082" y="2988110"/>
                      <a:pt x="2782005" y="2985228"/>
                      <a:pt x="2757874" y="2990631"/>
                    </a:cubicBezTo>
                    <a:cubicBezTo>
                      <a:pt x="2756434" y="2990991"/>
                      <a:pt x="2740947" y="2995313"/>
                      <a:pt x="2727981" y="2997474"/>
                    </a:cubicBezTo>
                    <a:cubicBezTo>
                      <a:pt x="2715375" y="2999995"/>
                      <a:pt x="2705651" y="3002156"/>
                      <a:pt x="2717536" y="3000715"/>
                    </a:cubicBezTo>
                    <a:cubicBezTo>
                      <a:pt x="2711774" y="3001796"/>
                      <a:pt x="2705651" y="3002876"/>
                      <a:pt x="2699528" y="3003957"/>
                    </a:cubicBezTo>
                    <a:cubicBezTo>
                      <a:pt x="2693405" y="3005037"/>
                      <a:pt x="2686562" y="3005758"/>
                      <a:pt x="2680079" y="3006478"/>
                    </a:cubicBezTo>
                    <a:cubicBezTo>
                      <a:pt x="2666753" y="3007919"/>
                      <a:pt x="2652347" y="3010080"/>
                      <a:pt x="2637580" y="3010800"/>
                    </a:cubicBezTo>
                    <a:cubicBezTo>
                      <a:pt x="2622813" y="3011881"/>
                      <a:pt x="2606966" y="3013321"/>
                      <a:pt x="2591119" y="3013321"/>
                    </a:cubicBezTo>
                    <a:cubicBezTo>
                      <a:pt x="2582835" y="3013321"/>
                      <a:pt x="2574912" y="3013321"/>
                      <a:pt x="2566268" y="3013681"/>
                    </a:cubicBezTo>
                    <a:cubicBezTo>
                      <a:pt x="2556183" y="3013681"/>
                      <a:pt x="2546459" y="3013681"/>
                      <a:pt x="2536014" y="3013681"/>
                    </a:cubicBezTo>
                    <a:lnTo>
                      <a:pt x="2532052" y="3013681"/>
                    </a:lnTo>
                    <a:cubicBezTo>
                      <a:pt x="2532052" y="3013681"/>
                      <a:pt x="2530972" y="3013681"/>
                      <a:pt x="2530972" y="3013681"/>
                    </a:cubicBezTo>
                    <a:lnTo>
                      <a:pt x="2530612" y="3013681"/>
                    </a:lnTo>
                    <a:cubicBezTo>
                      <a:pt x="2530612" y="3013681"/>
                      <a:pt x="2530612" y="3013681"/>
                      <a:pt x="2530612" y="3013681"/>
                    </a:cubicBezTo>
                    <a:lnTo>
                      <a:pt x="2530612" y="3013681"/>
                    </a:lnTo>
                    <a:cubicBezTo>
                      <a:pt x="2530612" y="3013681"/>
                      <a:pt x="2530612" y="3015842"/>
                      <a:pt x="2530612" y="3015842"/>
                    </a:cubicBezTo>
                    <a:cubicBezTo>
                      <a:pt x="2530612" y="3018363"/>
                      <a:pt x="2530612" y="3020885"/>
                      <a:pt x="2530972" y="3023406"/>
                    </a:cubicBezTo>
                    <a:cubicBezTo>
                      <a:pt x="2530972" y="3028448"/>
                      <a:pt x="2531692" y="3033850"/>
                      <a:pt x="2532052" y="3038893"/>
                    </a:cubicBezTo>
                    <a:cubicBezTo>
                      <a:pt x="2532773" y="3048257"/>
                      <a:pt x="2533133" y="3057621"/>
                      <a:pt x="2533853" y="3067345"/>
                    </a:cubicBezTo>
                    <a:cubicBezTo>
                      <a:pt x="2534934" y="3076349"/>
                      <a:pt x="2536014" y="3084993"/>
                      <a:pt x="2536734" y="3093998"/>
                    </a:cubicBezTo>
                    <a:cubicBezTo>
                      <a:pt x="2537815" y="3103002"/>
                      <a:pt x="2538535" y="3112006"/>
                      <a:pt x="2540336" y="3121010"/>
                    </a:cubicBezTo>
                    <a:cubicBezTo>
                      <a:pt x="2541777" y="3130014"/>
                      <a:pt x="2543578" y="3139018"/>
                      <a:pt x="2545018" y="3148022"/>
                    </a:cubicBezTo>
                    <a:cubicBezTo>
                      <a:pt x="2545378" y="3150183"/>
                      <a:pt x="2545739" y="3152704"/>
                      <a:pt x="2546459" y="3154865"/>
                    </a:cubicBezTo>
                    <a:lnTo>
                      <a:pt x="2547900" y="3161708"/>
                    </a:lnTo>
                    <a:lnTo>
                      <a:pt x="2551141" y="3175034"/>
                    </a:lnTo>
                    <a:lnTo>
                      <a:pt x="2554383" y="3188360"/>
                    </a:lnTo>
                    <a:cubicBezTo>
                      <a:pt x="2555463" y="3192682"/>
                      <a:pt x="2556904" y="3197004"/>
                      <a:pt x="2558344" y="3201686"/>
                    </a:cubicBezTo>
                    <a:cubicBezTo>
                      <a:pt x="2561225" y="3210330"/>
                      <a:pt x="2563747" y="3219334"/>
                      <a:pt x="2566628" y="3227978"/>
                    </a:cubicBezTo>
                    <a:cubicBezTo>
                      <a:pt x="2550781" y="3178276"/>
                      <a:pt x="2556543" y="3198085"/>
                      <a:pt x="2561586" y="3217173"/>
                    </a:cubicBezTo>
                    <a:cubicBezTo>
                      <a:pt x="2563026" y="3221855"/>
                      <a:pt x="2564107" y="3226537"/>
                      <a:pt x="2565187" y="3229779"/>
                    </a:cubicBezTo>
                    <a:cubicBezTo>
                      <a:pt x="2566268" y="3233020"/>
                      <a:pt x="2566988" y="3235181"/>
                      <a:pt x="2566988" y="3235181"/>
                    </a:cubicBezTo>
                    <a:cubicBezTo>
                      <a:pt x="2566988" y="3235181"/>
                      <a:pt x="2566988" y="3234461"/>
                      <a:pt x="2566268" y="3233020"/>
                    </a:cubicBezTo>
                    <a:cubicBezTo>
                      <a:pt x="2565908" y="3231580"/>
                      <a:pt x="2564827" y="3229779"/>
                      <a:pt x="2564107" y="3226537"/>
                    </a:cubicBezTo>
                    <a:cubicBezTo>
                      <a:pt x="2562306" y="3220775"/>
                      <a:pt x="2559425" y="3211410"/>
                      <a:pt x="2555463" y="3197364"/>
                    </a:cubicBezTo>
                    <a:cubicBezTo>
                      <a:pt x="2557984" y="3207089"/>
                      <a:pt x="2560145" y="3215732"/>
                      <a:pt x="2562306" y="3222936"/>
                    </a:cubicBezTo>
                    <a:cubicBezTo>
                      <a:pt x="2564467" y="3230139"/>
                      <a:pt x="2566988" y="3236262"/>
                      <a:pt x="2568789" y="3242024"/>
                    </a:cubicBezTo>
                    <a:cubicBezTo>
                      <a:pt x="2570950" y="3247427"/>
                      <a:pt x="2572751" y="3252469"/>
                      <a:pt x="2574191" y="3256791"/>
                    </a:cubicBezTo>
                    <a:cubicBezTo>
                      <a:pt x="2576352" y="3261113"/>
                      <a:pt x="2578153" y="3265075"/>
                      <a:pt x="2579954" y="3269036"/>
                    </a:cubicBezTo>
                    <a:cubicBezTo>
                      <a:pt x="2581755" y="3272998"/>
                      <a:pt x="2583916" y="3276960"/>
                      <a:pt x="2585717" y="3281282"/>
                    </a:cubicBezTo>
                    <a:cubicBezTo>
                      <a:pt x="2587878" y="3285604"/>
                      <a:pt x="2590399" y="3290286"/>
                      <a:pt x="2592920" y="3295328"/>
                    </a:cubicBezTo>
                    <a:cubicBezTo>
                      <a:pt x="2595801" y="3300731"/>
                      <a:pt x="2598682" y="3306493"/>
                      <a:pt x="2602644" y="3313337"/>
                    </a:cubicBezTo>
                    <a:cubicBezTo>
                      <a:pt x="2604445" y="3316578"/>
                      <a:pt x="2606606" y="3320540"/>
                      <a:pt x="2608767" y="3324141"/>
                    </a:cubicBezTo>
                    <a:cubicBezTo>
                      <a:pt x="2610928" y="3328103"/>
                      <a:pt x="2613809" y="3332065"/>
                      <a:pt x="2616331" y="3336387"/>
                    </a:cubicBezTo>
                    <a:cubicBezTo>
                      <a:pt x="2617051" y="3337827"/>
                      <a:pt x="2616331" y="3336387"/>
                      <a:pt x="2613809" y="3332785"/>
                    </a:cubicBezTo>
                    <a:cubicBezTo>
                      <a:pt x="2612729" y="3330985"/>
                      <a:pt x="2611288" y="3328823"/>
                      <a:pt x="2609487" y="3326302"/>
                    </a:cubicBezTo>
                    <a:cubicBezTo>
                      <a:pt x="2608047" y="3323781"/>
                      <a:pt x="2606246" y="3320540"/>
                      <a:pt x="2604445" y="3317298"/>
                    </a:cubicBezTo>
                    <a:cubicBezTo>
                      <a:pt x="2602644" y="3314057"/>
                      <a:pt x="2600843" y="3310815"/>
                      <a:pt x="2599043" y="3307574"/>
                    </a:cubicBezTo>
                    <a:cubicBezTo>
                      <a:pt x="2597242" y="3304333"/>
                      <a:pt x="2595441" y="3300731"/>
                      <a:pt x="2593640" y="3297489"/>
                    </a:cubicBezTo>
                    <a:cubicBezTo>
                      <a:pt x="2590399" y="3290646"/>
                      <a:pt x="2586797" y="3284884"/>
                      <a:pt x="2584636" y="3280562"/>
                    </a:cubicBezTo>
                    <a:cubicBezTo>
                      <a:pt x="2588238" y="3288485"/>
                      <a:pt x="2591839" y="3296049"/>
                      <a:pt x="2595441" y="3303612"/>
                    </a:cubicBezTo>
                    <a:cubicBezTo>
                      <a:pt x="2599043" y="3311176"/>
                      <a:pt x="2603365" y="3318018"/>
                      <a:pt x="2607326" y="3325222"/>
                    </a:cubicBezTo>
                    <a:cubicBezTo>
                      <a:pt x="2611288" y="3332065"/>
                      <a:pt x="2615610" y="3338908"/>
                      <a:pt x="2619932" y="3345391"/>
                    </a:cubicBezTo>
                    <a:cubicBezTo>
                      <a:pt x="2622093" y="3348632"/>
                      <a:pt x="2624614" y="3351874"/>
                      <a:pt x="2626775" y="3354755"/>
                    </a:cubicBezTo>
                    <a:cubicBezTo>
                      <a:pt x="2628936" y="3357997"/>
                      <a:pt x="2631097" y="3360878"/>
                      <a:pt x="2633618" y="3364119"/>
                    </a:cubicBezTo>
                    <a:cubicBezTo>
                      <a:pt x="2636139" y="3367001"/>
                      <a:pt x="2638300" y="3370242"/>
                      <a:pt x="2640822" y="3373123"/>
                    </a:cubicBezTo>
                    <a:cubicBezTo>
                      <a:pt x="2643343" y="3376005"/>
                      <a:pt x="2645864" y="3378886"/>
                      <a:pt x="2648385" y="3381767"/>
                    </a:cubicBezTo>
                    <a:cubicBezTo>
                      <a:pt x="2650906" y="3384648"/>
                      <a:pt x="2653427" y="3387170"/>
                      <a:pt x="2656308" y="3389691"/>
                    </a:cubicBezTo>
                    <a:cubicBezTo>
                      <a:pt x="2657029" y="3390411"/>
                      <a:pt x="2657749" y="3391132"/>
                      <a:pt x="2658469" y="3391852"/>
                    </a:cubicBezTo>
                    <a:lnTo>
                      <a:pt x="2660630" y="3393653"/>
                    </a:lnTo>
                    <a:cubicBezTo>
                      <a:pt x="2661711" y="3394733"/>
                      <a:pt x="2662791" y="3395814"/>
                      <a:pt x="2663872" y="3396894"/>
                    </a:cubicBezTo>
                    <a:cubicBezTo>
                      <a:pt x="2672156" y="3405898"/>
                      <a:pt x="2675757" y="3419224"/>
                      <a:pt x="2672516" y="3431110"/>
                    </a:cubicBezTo>
                    <a:cubicBezTo>
                      <a:pt x="2669635" y="3442995"/>
                      <a:pt x="2660270" y="3453440"/>
                      <a:pt x="2648385" y="3457762"/>
                    </a:cubicBezTo>
                    <a:cubicBezTo>
                      <a:pt x="2642622" y="3459923"/>
                      <a:pt x="2635779" y="3460283"/>
                      <a:pt x="2629656" y="3459562"/>
                    </a:cubicBezTo>
                    <a:cubicBezTo>
                      <a:pt x="2628216" y="3459562"/>
                      <a:pt x="2626775" y="3458842"/>
                      <a:pt x="2624974" y="3458482"/>
                    </a:cubicBezTo>
                    <a:lnTo>
                      <a:pt x="2619932" y="3456681"/>
                    </a:lnTo>
                    <a:cubicBezTo>
                      <a:pt x="2616331" y="3455601"/>
                      <a:pt x="2613089" y="3454520"/>
                      <a:pt x="2609487" y="3453440"/>
                    </a:cubicBezTo>
                    <a:cubicBezTo>
                      <a:pt x="2595441" y="3448758"/>
                      <a:pt x="2581395" y="3444436"/>
                      <a:pt x="2566628" y="3439393"/>
                    </a:cubicBezTo>
                    <a:cubicBezTo>
                      <a:pt x="2552221" y="3433991"/>
                      <a:pt x="2537455" y="3428228"/>
                      <a:pt x="2521968" y="3422466"/>
                    </a:cubicBezTo>
                    <a:lnTo>
                      <a:pt x="2517286" y="3418864"/>
                    </a:lnTo>
                    <a:cubicBezTo>
                      <a:pt x="2514404" y="3417784"/>
                      <a:pt x="2511523" y="3416703"/>
                      <a:pt x="2508282" y="3415623"/>
                    </a:cubicBezTo>
                    <a:cubicBezTo>
                      <a:pt x="2505400" y="3414542"/>
                      <a:pt x="2502519" y="3413101"/>
                      <a:pt x="2499278" y="3412021"/>
                    </a:cubicBezTo>
                    <a:cubicBezTo>
                      <a:pt x="2493155" y="3409500"/>
                      <a:pt x="2487032" y="3406979"/>
                      <a:pt x="2480909" y="3404097"/>
                    </a:cubicBezTo>
                    <a:cubicBezTo>
                      <a:pt x="2474786" y="3401576"/>
                      <a:pt x="2468304" y="3398695"/>
                      <a:pt x="2461821" y="3395814"/>
                    </a:cubicBezTo>
                    <a:cubicBezTo>
                      <a:pt x="2458579" y="3394373"/>
                      <a:pt x="2455338" y="3392932"/>
                      <a:pt x="2452096" y="3391492"/>
                    </a:cubicBezTo>
                    <a:cubicBezTo>
                      <a:pt x="2448855" y="3390051"/>
                      <a:pt x="2445613" y="3388250"/>
                      <a:pt x="2442372" y="3386810"/>
                    </a:cubicBezTo>
                    <a:close/>
                    <a:moveTo>
                      <a:pt x="2218711" y="3253910"/>
                    </a:moveTo>
                    <a:cubicBezTo>
                      <a:pt x="2208987" y="3245986"/>
                      <a:pt x="2198902" y="3238063"/>
                      <a:pt x="2189178" y="3229779"/>
                    </a:cubicBezTo>
                    <a:cubicBezTo>
                      <a:pt x="2179453" y="3221495"/>
                      <a:pt x="2169729" y="3212851"/>
                      <a:pt x="2160005" y="3204207"/>
                    </a:cubicBezTo>
                    <a:cubicBezTo>
                      <a:pt x="2161805" y="3206008"/>
                      <a:pt x="2163606" y="3207449"/>
                      <a:pt x="2165767" y="3209250"/>
                    </a:cubicBezTo>
                    <a:cubicBezTo>
                      <a:pt x="2161085" y="3204928"/>
                      <a:pt x="2156043" y="3200966"/>
                      <a:pt x="2151361" y="3196644"/>
                    </a:cubicBezTo>
                    <a:lnTo>
                      <a:pt x="2137674" y="3183678"/>
                    </a:lnTo>
                    <a:lnTo>
                      <a:pt x="2123988" y="3170712"/>
                    </a:lnTo>
                    <a:cubicBezTo>
                      <a:pt x="2119306" y="3166390"/>
                      <a:pt x="2114984" y="3161708"/>
                      <a:pt x="2110662" y="3157386"/>
                    </a:cubicBezTo>
                    <a:cubicBezTo>
                      <a:pt x="2114624" y="3161708"/>
                      <a:pt x="2118226" y="3165670"/>
                      <a:pt x="2121827" y="3169632"/>
                    </a:cubicBezTo>
                    <a:cubicBezTo>
                      <a:pt x="2125429" y="3173233"/>
                      <a:pt x="2128670" y="3176835"/>
                      <a:pt x="2131552" y="3179716"/>
                    </a:cubicBezTo>
                    <a:cubicBezTo>
                      <a:pt x="2137314" y="3185839"/>
                      <a:pt x="2141636" y="3190521"/>
                      <a:pt x="2143437" y="3192682"/>
                    </a:cubicBezTo>
                    <a:cubicBezTo>
                      <a:pt x="2146679" y="3197004"/>
                      <a:pt x="2140196" y="3191601"/>
                      <a:pt x="2116425" y="3168551"/>
                    </a:cubicBezTo>
                    <a:cubicBezTo>
                      <a:pt x="2118586" y="3170352"/>
                      <a:pt x="2116425" y="3167471"/>
                      <a:pt x="2116065" y="3166390"/>
                    </a:cubicBezTo>
                    <a:cubicBezTo>
                      <a:pt x="2116065" y="3165670"/>
                      <a:pt x="2116065" y="3165670"/>
                      <a:pt x="2117145" y="3166390"/>
                    </a:cubicBezTo>
                    <a:cubicBezTo>
                      <a:pt x="2118226" y="3167471"/>
                      <a:pt x="2120387" y="3169632"/>
                      <a:pt x="2124709" y="3173593"/>
                    </a:cubicBezTo>
                    <a:cubicBezTo>
                      <a:pt x="2120747" y="3169632"/>
                      <a:pt x="2116785" y="3164950"/>
                      <a:pt x="2112103" y="3159907"/>
                    </a:cubicBezTo>
                    <a:cubicBezTo>
                      <a:pt x="2107421" y="3154865"/>
                      <a:pt x="2102739" y="3149463"/>
                      <a:pt x="2097697" y="3144060"/>
                    </a:cubicBezTo>
                    <a:cubicBezTo>
                      <a:pt x="2092654" y="3138658"/>
                      <a:pt x="2087972" y="3132895"/>
                      <a:pt x="2082930" y="3127133"/>
                    </a:cubicBezTo>
                    <a:cubicBezTo>
                      <a:pt x="2078248" y="3121730"/>
                      <a:pt x="2073566" y="3115967"/>
                      <a:pt x="2069244" y="3111285"/>
                    </a:cubicBezTo>
                    <a:cubicBezTo>
                      <a:pt x="2052676" y="3090756"/>
                      <a:pt x="2041151" y="3077070"/>
                      <a:pt x="2047994" y="3087875"/>
                    </a:cubicBezTo>
                    <a:cubicBezTo>
                      <a:pt x="2054837" y="3095798"/>
                      <a:pt x="2060239" y="3102281"/>
                      <a:pt x="2064201" y="3107324"/>
                    </a:cubicBezTo>
                    <a:cubicBezTo>
                      <a:pt x="2068523" y="3112366"/>
                      <a:pt x="2071404" y="3115607"/>
                      <a:pt x="2073566" y="3118489"/>
                    </a:cubicBezTo>
                    <a:cubicBezTo>
                      <a:pt x="2077888" y="3123891"/>
                      <a:pt x="2078968" y="3125332"/>
                      <a:pt x="2079328" y="3126772"/>
                    </a:cubicBezTo>
                    <a:cubicBezTo>
                      <a:pt x="2079688" y="3128213"/>
                      <a:pt x="2080048" y="3128933"/>
                      <a:pt x="2082930" y="3132535"/>
                    </a:cubicBezTo>
                    <a:cubicBezTo>
                      <a:pt x="2084370" y="3134336"/>
                      <a:pt x="2086531" y="3136857"/>
                      <a:pt x="2089413" y="3140459"/>
                    </a:cubicBezTo>
                    <a:cubicBezTo>
                      <a:pt x="2092654" y="3144060"/>
                      <a:pt x="2096976" y="3148382"/>
                      <a:pt x="2102739" y="3154145"/>
                    </a:cubicBezTo>
                    <a:cubicBezTo>
                      <a:pt x="2089773" y="3141899"/>
                      <a:pt x="2077888" y="3128573"/>
                      <a:pt x="2066362" y="3115247"/>
                    </a:cubicBezTo>
                    <a:cubicBezTo>
                      <a:pt x="2060600" y="3108764"/>
                      <a:pt x="2055197" y="3101921"/>
                      <a:pt x="2049795" y="3095078"/>
                    </a:cubicBezTo>
                    <a:cubicBezTo>
                      <a:pt x="2044392" y="3088235"/>
                      <a:pt x="2038630" y="3081752"/>
                      <a:pt x="2033587" y="3075269"/>
                    </a:cubicBezTo>
                    <a:cubicBezTo>
                      <a:pt x="2038990" y="3082112"/>
                      <a:pt x="2041871" y="3084993"/>
                      <a:pt x="2042231" y="3084633"/>
                    </a:cubicBezTo>
                    <a:cubicBezTo>
                      <a:pt x="2042591" y="3084633"/>
                      <a:pt x="2040431" y="3081392"/>
                      <a:pt x="2036829" y="3075989"/>
                    </a:cubicBezTo>
                    <a:cubicBezTo>
                      <a:pt x="2033227" y="3070587"/>
                      <a:pt x="2027825" y="3063024"/>
                      <a:pt x="2021702" y="3054020"/>
                    </a:cubicBezTo>
                    <a:cubicBezTo>
                      <a:pt x="2015579" y="3045016"/>
                      <a:pt x="2008736" y="3034571"/>
                      <a:pt x="2001533" y="3023766"/>
                    </a:cubicBezTo>
                    <a:cubicBezTo>
                      <a:pt x="2001173" y="3023045"/>
                      <a:pt x="2000813" y="3022685"/>
                      <a:pt x="2000092" y="3021965"/>
                    </a:cubicBezTo>
                    <a:cubicBezTo>
                      <a:pt x="2000092" y="3021605"/>
                      <a:pt x="1999372" y="3021605"/>
                      <a:pt x="1999012" y="3021605"/>
                    </a:cubicBezTo>
                    <a:cubicBezTo>
                      <a:pt x="1998652" y="3021605"/>
                      <a:pt x="1998291" y="3021605"/>
                      <a:pt x="1997931" y="3021605"/>
                    </a:cubicBezTo>
                    <a:cubicBezTo>
                      <a:pt x="1996131" y="3021605"/>
                      <a:pt x="1994330" y="3021605"/>
                      <a:pt x="1992529" y="3021605"/>
                    </a:cubicBezTo>
                    <a:cubicBezTo>
                      <a:pt x="1988567" y="3021605"/>
                      <a:pt x="1984245" y="3021605"/>
                      <a:pt x="1979563" y="3021605"/>
                    </a:cubicBezTo>
                    <a:cubicBezTo>
                      <a:pt x="1969839" y="3021605"/>
                      <a:pt x="1959034" y="3021605"/>
                      <a:pt x="1947509" y="3021605"/>
                    </a:cubicBezTo>
                    <a:cubicBezTo>
                      <a:pt x="1924458" y="3021605"/>
                      <a:pt x="1899607" y="3021605"/>
                      <a:pt x="1880518" y="3021965"/>
                    </a:cubicBezTo>
                    <a:cubicBezTo>
                      <a:pt x="1894205" y="3023766"/>
                      <a:pt x="1861070" y="3024486"/>
                      <a:pt x="1923018" y="3024846"/>
                    </a:cubicBezTo>
                    <a:cubicBezTo>
                      <a:pt x="1900327" y="3025207"/>
                      <a:pt x="1865031" y="3025567"/>
                      <a:pt x="1825774" y="3024846"/>
                    </a:cubicBezTo>
                    <a:cubicBezTo>
                      <a:pt x="1841261" y="3024846"/>
                      <a:pt x="1868633" y="3024486"/>
                      <a:pt x="1866832" y="3023766"/>
                    </a:cubicBezTo>
                    <a:cubicBezTo>
                      <a:pt x="1841261" y="3022325"/>
                      <a:pt x="1811727" y="3022325"/>
                      <a:pt x="1795160" y="3021605"/>
                    </a:cubicBezTo>
                    <a:cubicBezTo>
                      <a:pt x="1782194" y="3021605"/>
                      <a:pt x="1768868" y="3021605"/>
                      <a:pt x="1755902" y="3021605"/>
                    </a:cubicBezTo>
                    <a:cubicBezTo>
                      <a:pt x="1759864" y="3021605"/>
                      <a:pt x="1763105" y="3021605"/>
                      <a:pt x="1765266" y="3022325"/>
                    </a:cubicBezTo>
                    <a:lnTo>
                      <a:pt x="1721687" y="3023766"/>
                    </a:lnTo>
                    <a:cubicBezTo>
                      <a:pt x="1779673" y="3023045"/>
                      <a:pt x="1748339" y="3024486"/>
                      <a:pt x="1747618" y="3025567"/>
                    </a:cubicBezTo>
                    <a:cubicBezTo>
                      <a:pt x="1749059" y="3023766"/>
                      <a:pt x="1710161" y="3025567"/>
                      <a:pt x="1690353" y="3025567"/>
                    </a:cubicBezTo>
                    <a:lnTo>
                      <a:pt x="1733572" y="3027728"/>
                    </a:lnTo>
                    <a:cubicBezTo>
                      <a:pt x="1712683" y="3028808"/>
                      <a:pt x="1660099" y="3026287"/>
                      <a:pt x="1670904" y="3028088"/>
                    </a:cubicBezTo>
                    <a:cubicBezTo>
                      <a:pt x="1762385" y="3028808"/>
                      <a:pt x="1797321" y="3028448"/>
                      <a:pt x="1880158" y="3028088"/>
                    </a:cubicBezTo>
                    <a:lnTo>
                      <a:pt x="1846663" y="3026647"/>
                    </a:lnTo>
                    <a:cubicBezTo>
                      <a:pt x="1893124" y="3025927"/>
                      <a:pt x="1907530" y="3026647"/>
                      <a:pt x="1923378" y="3027728"/>
                    </a:cubicBezTo>
                    <a:cubicBezTo>
                      <a:pt x="1931301" y="3028088"/>
                      <a:pt x="1939585" y="3028448"/>
                      <a:pt x="1952191" y="3028808"/>
                    </a:cubicBezTo>
                    <a:cubicBezTo>
                      <a:pt x="1958674" y="3028808"/>
                      <a:pt x="1966237" y="3028808"/>
                      <a:pt x="1975241" y="3029168"/>
                    </a:cubicBezTo>
                    <a:cubicBezTo>
                      <a:pt x="1979203" y="3029168"/>
                      <a:pt x="1983885" y="3029168"/>
                      <a:pt x="1988567" y="3029168"/>
                    </a:cubicBezTo>
                    <a:cubicBezTo>
                      <a:pt x="1990728" y="3029168"/>
                      <a:pt x="1992529" y="3029168"/>
                      <a:pt x="1994690" y="3029168"/>
                    </a:cubicBezTo>
                    <a:cubicBezTo>
                      <a:pt x="1995410" y="3029168"/>
                      <a:pt x="1995410" y="3029528"/>
                      <a:pt x="1995770" y="3030249"/>
                    </a:cubicBezTo>
                    <a:lnTo>
                      <a:pt x="1996851" y="3031689"/>
                    </a:lnTo>
                    <a:cubicBezTo>
                      <a:pt x="1997571" y="3032770"/>
                      <a:pt x="1998291" y="3033490"/>
                      <a:pt x="1998652" y="3034571"/>
                    </a:cubicBezTo>
                    <a:cubicBezTo>
                      <a:pt x="2000092" y="3036372"/>
                      <a:pt x="2001173" y="3038172"/>
                      <a:pt x="2002974" y="3040333"/>
                    </a:cubicBezTo>
                    <a:cubicBezTo>
                      <a:pt x="2004774" y="3042854"/>
                      <a:pt x="2006935" y="3045736"/>
                      <a:pt x="2009096" y="3048977"/>
                    </a:cubicBezTo>
                    <a:cubicBezTo>
                      <a:pt x="2013058" y="3055100"/>
                      <a:pt x="2018461" y="3061223"/>
                      <a:pt x="2023503" y="3068066"/>
                    </a:cubicBezTo>
                    <a:cubicBezTo>
                      <a:pt x="2026024" y="3071307"/>
                      <a:pt x="2028545" y="3074909"/>
                      <a:pt x="2031426" y="3078511"/>
                    </a:cubicBezTo>
                    <a:cubicBezTo>
                      <a:pt x="2032867" y="3080311"/>
                      <a:pt x="2033948" y="3082112"/>
                      <a:pt x="2035388" y="3083913"/>
                    </a:cubicBezTo>
                    <a:lnTo>
                      <a:pt x="2039710" y="3088955"/>
                    </a:lnTo>
                    <a:cubicBezTo>
                      <a:pt x="2045473" y="3095798"/>
                      <a:pt x="2050875" y="3102642"/>
                      <a:pt x="2056278" y="3109484"/>
                    </a:cubicBezTo>
                    <a:cubicBezTo>
                      <a:pt x="2067443" y="3122811"/>
                      <a:pt x="2078248" y="3134336"/>
                      <a:pt x="2085811" y="3142980"/>
                    </a:cubicBezTo>
                    <a:cubicBezTo>
                      <a:pt x="2094095" y="3151263"/>
                      <a:pt x="2099497" y="3156666"/>
                      <a:pt x="2100578" y="3156306"/>
                    </a:cubicBezTo>
                    <a:cubicBezTo>
                      <a:pt x="2098057" y="3154145"/>
                      <a:pt x="2099497" y="3156306"/>
                      <a:pt x="2103459" y="3160628"/>
                    </a:cubicBezTo>
                    <a:cubicBezTo>
                      <a:pt x="2107421" y="3165310"/>
                      <a:pt x="2113904" y="3172873"/>
                      <a:pt x="2121827" y="3180437"/>
                    </a:cubicBezTo>
                    <a:cubicBezTo>
                      <a:pt x="2129751" y="3188360"/>
                      <a:pt x="2138755" y="3197724"/>
                      <a:pt x="2147759" y="3206008"/>
                    </a:cubicBezTo>
                    <a:cubicBezTo>
                      <a:pt x="2156763" y="3214292"/>
                      <a:pt x="2165767" y="3221855"/>
                      <a:pt x="2172610" y="3227618"/>
                    </a:cubicBezTo>
                    <a:cubicBezTo>
                      <a:pt x="2180174" y="3234101"/>
                      <a:pt x="2192419" y="3242745"/>
                      <a:pt x="2205385" y="3252829"/>
                    </a:cubicBezTo>
                    <a:cubicBezTo>
                      <a:pt x="2217991" y="3263274"/>
                      <a:pt x="2232397" y="3272998"/>
                      <a:pt x="2245003" y="3282002"/>
                    </a:cubicBezTo>
                    <a:cubicBezTo>
                      <a:pt x="2251126" y="3286324"/>
                      <a:pt x="2256888" y="3290646"/>
                      <a:pt x="2261931" y="3293888"/>
                    </a:cubicBezTo>
                    <a:cubicBezTo>
                      <a:pt x="2266973" y="3297129"/>
                      <a:pt x="2270935" y="3299650"/>
                      <a:pt x="2273816" y="3301451"/>
                    </a:cubicBezTo>
                    <a:cubicBezTo>
                      <a:pt x="2279579" y="3305053"/>
                      <a:pt x="2280299" y="3305413"/>
                      <a:pt x="2272735" y="3300010"/>
                    </a:cubicBezTo>
                    <a:cubicBezTo>
                      <a:pt x="2259049" y="3291006"/>
                      <a:pt x="2243922" y="3279481"/>
                      <a:pt x="2229156" y="3269036"/>
                    </a:cubicBezTo>
                    <a:cubicBezTo>
                      <a:pt x="2225554" y="3266155"/>
                      <a:pt x="2221953" y="3263634"/>
                      <a:pt x="2218351" y="3260753"/>
                    </a:cubicBezTo>
                    <a:cubicBezTo>
                      <a:pt x="2215109" y="3257871"/>
                      <a:pt x="2211508" y="3255350"/>
                      <a:pt x="2208627" y="3252469"/>
                    </a:cubicBezTo>
                    <a:cubicBezTo>
                      <a:pt x="2202144" y="3247067"/>
                      <a:pt x="2196381" y="3242024"/>
                      <a:pt x="2191699" y="3237702"/>
                    </a:cubicBezTo>
                    <a:lnTo>
                      <a:pt x="2216190" y="3257511"/>
                    </a:lnTo>
                    <a:cubicBezTo>
                      <a:pt x="2220152" y="3260753"/>
                      <a:pt x="2224474" y="3263994"/>
                      <a:pt x="2228796" y="3266876"/>
                    </a:cubicBezTo>
                    <a:lnTo>
                      <a:pt x="2241401" y="3276240"/>
                    </a:lnTo>
                    <a:lnTo>
                      <a:pt x="2225194" y="3263274"/>
                    </a:lnTo>
                    <a:lnTo>
                      <a:pt x="2221232" y="3260032"/>
                    </a:lnTo>
                    <a:lnTo>
                      <a:pt x="2217270" y="3256791"/>
                    </a:lnTo>
                    <a:lnTo>
                      <a:pt x="2209347" y="3249948"/>
                    </a:lnTo>
                    <a:cubicBezTo>
                      <a:pt x="2217270" y="3256791"/>
                      <a:pt x="2221232" y="3259672"/>
                      <a:pt x="2222313" y="3260032"/>
                    </a:cubicBezTo>
                    <a:cubicBezTo>
                      <a:pt x="2223393" y="3260032"/>
                      <a:pt x="2221592" y="3257511"/>
                      <a:pt x="2218351" y="3253910"/>
                    </a:cubicBezTo>
                    <a:close/>
                    <a:moveTo>
                      <a:pt x="914563" y="3002156"/>
                    </a:moveTo>
                    <a:cubicBezTo>
                      <a:pt x="913842" y="3002156"/>
                      <a:pt x="913122" y="3002156"/>
                      <a:pt x="912041" y="3002156"/>
                    </a:cubicBezTo>
                    <a:cubicBezTo>
                      <a:pt x="913122" y="3002156"/>
                      <a:pt x="913842" y="3002156"/>
                      <a:pt x="914563" y="3002156"/>
                    </a:cubicBezTo>
                    <a:lnTo>
                      <a:pt x="914563" y="3002156"/>
                    </a:lnTo>
                    <a:close/>
                  </a:path>
                </a:pathLst>
              </a:custGeom>
              <a:solidFill>
                <a:schemeClr val="accent2"/>
              </a:solidFill>
              <a:ln w="0" cap="flat">
                <a:noFill/>
                <a:prstDash val="solid"/>
                <a:miter/>
              </a:ln>
            </p:spPr>
            <p:txBody>
              <a:bodyPr rtlCol="0" anchor="ctr"/>
              <a:lstStyle/>
              <a:p>
                <a:endParaRPr lang="en-US" sz="744"/>
              </a:p>
            </p:txBody>
          </p:sp>
          <p:sp>
            <p:nvSpPr>
              <p:cNvPr id="1234" name="Freeform: Shape 1233">
                <a:extLst>
                  <a:ext uri="{FF2B5EF4-FFF2-40B4-BE49-F238E27FC236}">
                    <a16:creationId xmlns:a16="http://schemas.microsoft.com/office/drawing/2014/main" id="{E3F24A4E-83EC-F6A9-0364-398DEAD2975D}"/>
                  </a:ext>
                </a:extLst>
              </p:cNvPr>
              <p:cNvSpPr/>
              <p:nvPr/>
            </p:nvSpPr>
            <p:spPr>
              <a:xfrm>
                <a:off x="11606780" y="3128718"/>
                <a:ext cx="41014" cy="44362"/>
              </a:xfrm>
              <a:custGeom>
                <a:avLst/>
                <a:gdLst>
                  <a:gd name="connsiteX0" fmla="*/ 38007 w 41014"/>
                  <a:gd name="connsiteY0" fmla="*/ 39729 h 44362"/>
                  <a:gd name="connsiteX1" fmla="*/ 13156 w 41014"/>
                  <a:gd name="connsiteY1" fmla="*/ 12356 h 44362"/>
                  <a:gd name="connsiteX2" fmla="*/ 550 w 41014"/>
                  <a:gd name="connsiteY2" fmla="*/ 1191 h 44362"/>
                  <a:gd name="connsiteX3" fmla="*/ 9194 w 41014"/>
                  <a:gd name="connsiteY3" fmla="*/ 9115 h 44362"/>
                  <a:gd name="connsiteX4" fmla="*/ 17478 w 41014"/>
                  <a:gd name="connsiteY4" fmla="*/ 17759 h 44362"/>
                  <a:gd name="connsiteX5" fmla="*/ 25761 w 41014"/>
                  <a:gd name="connsiteY5" fmla="*/ 27483 h 44362"/>
                  <a:gd name="connsiteX6" fmla="*/ 38007 w 41014"/>
                  <a:gd name="connsiteY6" fmla="*/ 40089 h 44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014" h="44362">
                    <a:moveTo>
                      <a:pt x="38007" y="39729"/>
                    </a:moveTo>
                    <a:cubicBezTo>
                      <a:pt x="31884" y="33246"/>
                      <a:pt x="21800" y="21360"/>
                      <a:pt x="13156" y="12356"/>
                    </a:cubicBezTo>
                    <a:cubicBezTo>
                      <a:pt x="4512" y="3712"/>
                      <a:pt x="-1971" y="-2771"/>
                      <a:pt x="550" y="1191"/>
                    </a:cubicBezTo>
                    <a:cubicBezTo>
                      <a:pt x="550" y="831"/>
                      <a:pt x="4152" y="4072"/>
                      <a:pt x="9194" y="9115"/>
                    </a:cubicBezTo>
                    <a:cubicBezTo>
                      <a:pt x="11715" y="11636"/>
                      <a:pt x="14596" y="14517"/>
                      <a:pt x="17478" y="17759"/>
                    </a:cubicBezTo>
                    <a:cubicBezTo>
                      <a:pt x="20359" y="21000"/>
                      <a:pt x="23240" y="24242"/>
                      <a:pt x="25761" y="27483"/>
                    </a:cubicBezTo>
                    <a:cubicBezTo>
                      <a:pt x="36926" y="40089"/>
                      <a:pt x="45930" y="50533"/>
                      <a:pt x="38007" y="40089"/>
                    </a:cubicBezTo>
                    <a:close/>
                  </a:path>
                </a:pathLst>
              </a:custGeom>
              <a:solidFill>
                <a:schemeClr val="accent2"/>
              </a:solidFill>
              <a:ln w="0" cap="flat">
                <a:noFill/>
                <a:prstDash val="solid"/>
                <a:miter/>
              </a:ln>
            </p:spPr>
            <p:txBody>
              <a:bodyPr rtlCol="0" anchor="ctr"/>
              <a:lstStyle/>
              <a:p>
                <a:endParaRPr lang="en-US" sz="744"/>
              </a:p>
            </p:txBody>
          </p:sp>
          <p:sp>
            <p:nvSpPr>
              <p:cNvPr id="1235" name="Freeform: Shape 1234">
                <a:extLst>
                  <a:ext uri="{FF2B5EF4-FFF2-40B4-BE49-F238E27FC236}">
                    <a16:creationId xmlns:a16="http://schemas.microsoft.com/office/drawing/2014/main" id="{73582CB1-4665-EE48-33DF-4F4D66684B4C}"/>
                  </a:ext>
                </a:extLst>
              </p:cNvPr>
              <p:cNvSpPr/>
              <p:nvPr/>
            </p:nvSpPr>
            <p:spPr>
              <a:xfrm>
                <a:off x="11595085" y="3113702"/>
                <a:ext cx="37817" cy="39978"/>
              </a:xfrm>
              <a:custGeom>
                <a:avLst/>
                <a:gdLst>
                  <a:gd name="connsiteX0" fmla="*/ 15127 w 37817"/>
                  <a:gd name="connsiteY0" fmla="*/ 14407 h 39978"/>
                  <a:gd name="connsiteX1" fmla="*/ 0 w 37817"/>
                  <a:gd name="connsiteY1" fmla="*/ 0 h 39978"/>
                  <a:gd name="connsiteX2" fmla="*/ 19089 w 37817"/>
                  <a:gd name="connsiteY2" fmla="*/ 19809 h 39978"/>
                  <a:gd name="connsiteX3" fmla="*/ 28813 w 37817"/>
                  <a:gd name="connsiteY3" fmla="*/ 29533 h 39978"/>
                  <a:gd name="connsiteX4" fmla="*/ 37817 w 37817"/>
                  <a:gd name="connsiteY4" fmla="*/ 39978 h 39978"/>
                  <a:gd name="connsiteX5" fmla="*/ 26652 w 37817"/>
                  <a:gd name="connsiteY5" fmla="*/ 27012 h 39978"/>
                  <a:gd name="connsiteX6" fmla="*/ 15127 w 37817"/>
                  <a:gd name="connsiteY6" fmla="*/ 14407 h 39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817" h="39978">
                    <a:moveTo>
                      <a:pt x="15127" y="14407"/>
                    </a:moveTo>
                    <a:cubicBezTo>
                      <a:pt x="12606" y="12246"/>
                      <a:pt x="13686" y="14407"/>
                      <a:pt x="0" y="0"/>
                    </a:cubicBezTo>
                    <a:lnTo>
                      <a:pt x="19089" y="19809"/>
                    </a:lnTo>
                    <a:lnTo>
                      <a:pt x="28813" y="29533"/>
                    </a:lnTo>
                    <a:lnTo>
                      <a:pt x="37817" y="39978"/>
                    </a:lnTo>
                    <a:cubicBezTo>
                      <a:pt x="34215" y="35656"/>
                      <a:pt x="30614" y="30974"/>
                      <a:pt x="26652" y="27012"/>
                    </a:cubicBezTo>
                    <a:lnTo>
                      <a:pt x="15127" y="14407"/>
                    </a:lnTo>
                    <a:close/>
                  </a:path>
                </a:pathLst>
              </a:custGeom>
              <a:solidFill>
                <a:schemeClr val="accent2"/>
              </a:solidFill>
              <a:ln w="0" cap="flat">
                <a:noFill/>
                <a:prstDash val="solid"/>
                <a:miter/>
              </a:ln>
            </p:spPr>
            <p:txBody>
              <a:bodyPr rtlCol="0" anchor="ctr"/>
              <a:lstStyle/>
              <a:p>
                <a:endParaRPr lang="en-US" sz="744"/>
              </a:p>
            </p:txBody>
          </p:sp>
          <p:sp>
            <p:nvSpPr>
              <p:cNvPr id="1236" name="Freeform: Shape 1235">
                <a:extLst>
                  <a:ext uri="{FF2B5EF4-FFF2-40B4-BE49-F238E27FC236}">
                    <a16:creationId xmlns:a16="http://schemas.microsoft.com/office/drawing/2014/main" id="{939AB6EE-53D0-0F4D-1C62-7A8401B23747}"/>
                  </a:ext>
                </a:extLst>
              </p:cNvPr>
              <p:cNvSpPr/>
              <p:nvPr/>
            </p:nvSpPr>
            <p:spPr>
              <a:xfrm>
                <a:off x="11440215" y="2975039"/>
                <a:ext cx="141183" cy="105887"/>
              </a:xfrm>
              <a:custGeom>
                <a:avLst/>
                <a:gdLst>
                  <a:gd name="connsiteX0" fmla="*/ 137582 w 141183"/>
                  <a:gd name="connsiteY0" fmla="*/ 105888 h 105887"/>
                  <a:gd name="connsiteX1" fmla="*/ 129659 w 141183"/>
                  <a:gd name="connsiteY1" fmla="*/ 99045 h 105887"/>
                  <a:gd name="connsiteX2" fmla="*/ 122095 w 141183"/>
                  <a:gd name="connsiteY2" fmla="*/ 92922 h 105887"/>
                  <a:gd name="connsiteX3" fmla="*/ 106968 w 141183"/>
                  <a:gd name="connsiteY3" fmla="*/ 80316 h 105887"/>
                  <a:gd name="connsiteX4" fmla="*/ 66270 w 141183"/>
                  <a:gd name="connsiteY4" fmla="*/ 47902 h 105887"/>
                  <a:gd name="connsiteX5" fmla="*/ 93642 w 141183"/>
                  <a:gd name="connsiteY5" fmla="*/ 66630 h 105887"/>
                  <a:gd name="connsiteX6" fmla="*/ 121015 w 141183"/>
                  <a:gd name="connsiteY6" fmla="*/ 89320 h 105887"/>
                  <a:gd name="connsiteX7" fmla="*/ 132900 w 141183"/>
                  <a:gd name="connsiteY7" fmla="*/ 98685 h 105887"/>
                  <a:gd name="connsiteX8" fmla="*/ 141184 w 141183"/>
                  <a:gd name="connsiteY8" fmla="*/ 105167 h 105887"/>
                  <a:gd name="connsiteX9" fmla="*/ 130379 w 141183"/>
                  <a:gd name="connsiteY9" fmla="*/ 95083 h 105887"/>
                  <a:gd name="connsiteX10" fmla="*/ 119934 w 141183"/>
                  <a:gd name="connsiteY10" fmla="*/ 86079 h 105887"/>
                  <a:gd name="connsiteX11" fmla="*/ 101206 w 141183"/>
                  <a:gd name="connsiteY11" fmla="*/ 70232 h 105887"/>
                  <a:gd name="connsiteX12" fmla="*/ 68791 w 141183"/>
                  <a:gd name="connsiteY12" fmla="*/ 45741 h 105887"/>
                  <a:gd name="connsiteX13" fmla="*/ 53304 w 141183"/>
                  <a:gd name="connsiteY13" fmla="*/ 34936 h 105887"/>
                  <a:gd name="connsiteX14" fmla="*/ 37457 w 141183"/>
                  <a:gd name="connsiteY14" fmla="*/ 24131 h 105887"/>
                  <a:gd name="connsiteX15" fmla="*/ 0 w 141183"/>
                  <a:gd name="connsiteY15" fmla="*/ 0 h 105887"/>
                  <a:gd name="connsiteX16" fmla="*/ 79596 w 141183"/>
                  <a:gd name="connsiteY16" fmla="*/ 57986 h 105887"/>
                  <a:gd name="connsiteX17" fmla="*/ 90761 w 141183"/>
                  <a:gd name="connsiteY17" fmla="*/ 66990 h 105887"/>
                  <a:gd name="connsiteX18" fmla="*/ 96163 w 141183"/>
                  <a:gd name="connsiteY18" fmla="*/ 71312 h 105887"/>
                  <a:gd name="connsiteX19" fmla="*/ 101206 w 141183"/>
                  <a:gd name="connsiteY19" fmla="*/ 75634 h 105887"/>
                  <a:gd name="connsiteX20" fmla="*/ 119214 w 141183"/>
                  <a:gd name="connsiteY20" fmla="*/ 90761 h 105887"/>
                  <a:gd name="connsiteX21" fmla="*/ 137582 w 141183"/>
                  <a:gd name="connsiteY21" fmla="*/ 105528 h 105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1183" h="105887">
                    <a:moveTo>
                      <a:pt x="137582" y="105888"/>
                    </a:moveTo>
                    <a:cubicBezTo>
                      <a:pt x="135061" y="103367"/>
                      <a:pt x="132180" y="101206"/>
                      <a:pt x="129659" y="99045"/>
                    </a:cubicBezTo>
                    <a:cubicBezTo>
                      <a:pt x="127138" y="96884"/>
                      <a:pt x="124616" y="95083"/>
                      <a:pt x="122095" y="92922"/>
                    </a:cubicBezTo>
                    <a:cubicBezTo>
                      <a:pt x="117053" y="88960"/>
                      <a:pt x="112011" y="84638"/>
                      <a:pt x="106968" y="80316"/>
                    </a:cubicBezTo>
                    <a:cubicBezTo>
                      <a:pt x="96524" y="71312"/>
                      <a:pt x="83918" y="61948"/>
                      <a:pt x="66270" y="47902"/>
                    </a:cubicBezTo>
                    <a:cubicBezTo>
                      <a:pt x="60868" y="41059"/>
                      <a:pt x="75274" y="52224"/>
                      <a:pt x="93642" y="66630"/>
                    </a:cubicBezTo>
                    <a:cubicBezTo>
                      <a:pt x="102646" y="73833"/>
                      <a:pt x="112371" y="82117"/>
                      <a:pt x="121015" y="89320"/>
                    </a:cubicBezTo>
                    <a:cubicBezTo>
                      <a:pt x="125337" y="92922"/>
                      <a:pt x="129298" y="96163"/>
                      <a:pt x="132900" y="98685"/>
                    </a:cubicBezTo>
                    <a:cubicBezTo>
                      <a:pt x="136142" y="101566"/>
                      <a:pt x="139023" y="103727"/>
                      <a:pt x="141184" y="105167"/>
                    </a:cubicBezTo>
                    <a:cubicBezTo>
                      <a:pt x="137582" y="101566"/>
                      <a:pt x="133981" y="97964"/>
                      <a:pt x="130379" y="95083"/>
                    </a:cubicBezTo>
                    <a:cubicBezTo>
                      <a:pt x="126777" y="91841"/>
                      <a:pt x="123176" y="88960"/>
                      <a:pt x="119934" y="86079"/>
                    </a:cubicBezTo>
                    <a:cubicBezTo>
                      <a:pt x="113091" y="80316"/>
                      <a:pt x="106968" y="75274"/>
                      <a:pt x="101206" y="70232"/>
                    </a:cubicBezTo>
                    <a:cubicBezTo>
                      <a:pt x="89320" y="60867"/>
                      <a:pt x="78876" y="53304"/>
                      <a:pt x="68791" y="45741"/>
                    </a:cubicBezTo>
                    <a:cubicBezTo>
                      <a:pt x="63749" y="41779"/>
                      <a:pt x="58707" y="38537"/>
                      <a:pt x="53304" y="34936"/>
                    </a:cubicBezTo>
                    <a:cubicBezTo>
                      <a:pt x="48262" y="31334"/>
                      <a:pt x="42859" y="28093"/>
                      <a:pt x="37457" y="24131"/>
                    </a:cubicBezTo>
                    <a:cubicBezTo>
                      <a:pt x="26652" y="16567"/>
                      <a:pt x="14407" y="9364"/>
                      <a:pt x="0" y="0"/>
                    </a:cubicBezTo>
                    <a:cubicBezTo>
                      <a:pt x="13686" y="9724"/>
                      <a:pt x="49342" y="33495"/>
                      <a:pt x="79596" y="57986"/>
                    </a:cubicBezTo>
                    <a:cubicBezTo>
                      <a:pt x="83558" y="60867"/>
                      <a:pt x="87159" y="64109"/>
                      <a:pt x="90761" y="66990"/>
                    </a:cubicBezTo>
                    <a:cubicBezTo>
                      <a:pt x="92562" y="68431"/>
                      <a:pt x="94363" y="69872"/>
                      <a:pt x="96163" y="71312"/>
                    </a:cubicBezTo>
                    <a:cubicBezTo>
                      <a:pt x="97964" y="72753"/>
                      <a:pt x="99405" y="74193"/>
                      <a:pt x="101206" y="75634"/>
                    </a:cubicBezTo>
                    <a:cubicBezTo>
                      <a:pt x="108049" y="81397"/>
                      <a:pt x="114172" y="86439"/>
                      <a:pt x="119214" y="90761"/>
                    </a:cubicBezTo>
                    <a:cubicBezTo>
                      <a:pt x="130019" y="99405"/>
                      <a:pt x="136502" y="105528"/>
                      <a:pt x="137582" y="105528"/>
                    </a:cubicBezTo>
                    <a:close/>
                  </a:path>
                </a:pathLst>
              </a:custGeom>
              <a:solidFill>
                <a:schemeClr val="accent2"/>
              </a:solidFill>
              <a:ln w="0" cap="flat">
                <a:noFill/>
                <a:prstDash val="solid"/>
                <a:miter/>
              </a:ln>
            </p:spPr>
            <p:txBody>
              <a:bodyPr rtlCol="0" anchor="ctr"/>
              <a:lstStyle/>
              <a:p>
                <a:endParaRPr lang="en-US" sz="744"/>
              </a:p>
            </p:txBody>
          </p:sp>
          <p:sp>
            <p:nvSpPr>
              <p:cNvPr id="1237" name="Freeform: Shape 1236">
                <a:extLst>
                  <a:ext uri="{FF2B5EF4-FFF2-40B4-BE49-F238E27FC236}">
                    <a16:creationId xmlns:a16="http://schemas.microsoft.com/office/drawing/2014/main" id="{CC98E91E-14D7-2D01-5D6D-991159A52CC2}"/>
                  </a:ext>
                </a:extLst>
              </p:cNvPr>
              <p:cNvSpPr/>
              <p:nvPr/>
            </p:nvSpPr>
            <p:spPr>
              <a:xfrm>
                <a:off x="11573835" y="3071563"/>
                <a:ext cx="36736" cy="34575"/>
              </a:xfrm>
              <a:custGeom>
                <a:avLst/>
                <a:gdLst>
                  <a:gd name="connsiteX0" fmla="*/ 33855 w 36736"/>
                  <a:gd name="connsiteY0" fmla="*/ 31334 h 34575"/>
                  <a:gd name="connsiteX1" fmla="*/ 0 w 36736"/>
                  <a:gd name="connsiteY1" fmla="*/ 0 h 34575"/>
                  <a:gd name="connsiteX2" fmla="*/ 3241 w 36736"/>
                  <a:gd name="connsiteY2" fmla="*/ 3241 h 34575"/>
                  <a:gd name="connsiteX3" fmla="*/ 20169 w 36736"/>
                  <a:gd name="connsiteY3" fmla="*/ 18728 h 34575"/>
                  <a:gd name="connsiteX4" fmla="*/ 36737 w 36736"/>
                  <a:gd name="connsiteY4" fmla="*/ 34576 h 34575"/>
                  <a:gd name="connsiteX5" fmla="*/ 33855 w 36736"/>
                  <a:gd name="connsiteY5" fmla="*/ 30974 h 3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36" h="34575">
                    <a:moveTo>
                      <a:pt x="33855" y="31334"/>
                    </a:moveTo>
                    <a:cubicBezTo>
                      <a:pt x="22690" y="20529"/>
                      <a:pt x="11165" y="10445"/>
                      <a:pt x="0" y="0"/>
                    </a:cubicBezTo>
                    <a:lnTo>
                      <a:pt x="3241" y="3241"/>
                    </a:lnTo>
                    <a:lnTo>
                      <a:pt x="20169" y="18728"/>
                    </a:lnTo>
                    <a:cubicBezTo>
                      <a:pt x="25932" y="24131"/>
                      <a:pt x="31694" y="29173"/>
                      <a:pt x="36737" y="34576"/>
                    </a:cubicBezTo>
                    <a:lnTo>
                      <a:pt x="33855" y="30974"/>
                    </a:lnTo>
                    <a:close/>
                  </a:path>
                </a:pathLst>
              </a:custGeom>
              <a:solidFill>
                <a:schemeClr val="accent2"/>
              </a:solidFill>
              <a:ln w="0" cap="flat">
                <a:noFill/>
                <a:prstDash val="solid"/>
                <a:miter/>
              </a:ln>
            </p:spPr>
            <p:txBody>
              <a:bodyPr rtlCol="0" anchor="ctr"/>
              <a:lstStyle/>
              <a:p>
                <a:endParaRPr lang="en-US" sz="744"/>
              </a:p>
            </p:txBody>
          </p:sp>
          <p:sp>
            <p:nvSpPr>
              <p:cNvPr id="1238" name="Freeform: Shape 1237">
                <a:extLst>
                  <a:ext uri="{FF2B5EF4-FFF2-40B4-BE49-F238E27FC236}">
                    <a16:creationId xmlns:a16="http://schemas.microsoft.com/office/drawing/2014/main" id="{31546491-6ACC-458F-6AEB-672C5370F3AB}"/>
                  </a:ext>
                </a:extLst>
              </p:cNvPr>
              <p:cNvSpPr/>
              <p:nvPr/>
            </p:nvSpPr>
            <p:spPr>
              <a:xfrm>
                <a:off x="11842036" y="4027794"/>
                <a:ext cx="640" cy="47541"/>
              </a:xfrm>
              <a:custGeom>
                <a:avLst/>
                <a:gdLst>
                  <a:gd name="connsiteX0" fmla="*/ 480 w 640"/>
                  <a:gd name="connsiteY0" fmla="*/ 0 h 47541"/>
                  <a:gd name="connsiteX1" fmla="*/ 480 w 640"/>
                  <a:gd name="connsiteY1" fmla="*/ 47541 h 47541"/>
                  <a:gd name="connsiteX2" fmla="*/ 480 w 640"/>
                  <a:gd name="connsiteY2" fmla="*/ 0 h 47541"/>
                </a:gdLst>
                <a:ahLst/>
                <a:cxnLst>
                  <a:cxn ang="0">
                    <a:pos x="connsiteX0" y="connsiteY0"/>
                  </a:cxn>
                  <a:cxn ang="0">
                    <a:pos x="connsiteX1" y="connsiteY1"/>
                  </a:cxn>
                  <a:cxn ang="0">
                    <a:pos x="connsiteX2" y="connsiteY2"/>
                  </a:cxn>
                </a:cxnLst>
                <a:rect l="l" t="t" r="r" b="b"/>
                <a:pathLst>
                  <a:path w="640" h="47541">
                    <a:moveTo>
                      <a:pt x="480" y="0"/>
                    </a:moveTo>
                    <a:cubicBezTo>
                      <a:pt x="-600" y="3962"/>
                      <a:pt x="480" y="32415"/>
                      <a:pt x="480" y="47541"/>
                    </a:cubicBezTo>
                    <a:cubicBezTo>
                      <a:pt x="480" y="35296"/>
                      <a:pt x="840" y="18008"/>
                      <a:pt x="480" y="0"/>
                    </a:cubicBezTo>
                    <a:close/>
                  </a:path>
                </a:pathLst>
              </a:custGeom>
              <a:solidFill>
                <a:schemeClr val="accent2"/>
              </a:solidFill>
              <a:ln w="0" cap="flat">
                <a:noFill/>
                <a:prstDash val="solid"/>
                <a:miter/>
              </a:ln>
            </p:spPr>
            <p:txBody>
              <a:bodyPr rtlCol="0" anchor="ctr"/>
              <a:lstStyle/>
              <a:p>
                <a:endParaRPr lang="en-US" sz="744"/>
              </a:p>
            </p:txBody>
          </p:sp>
          <p:sp>
            <p:nvSpPr>
              <p:cNvPr id="1239" name="Freeform: Shape 1238">
                <a:extLst>
                  <a:ext uri="{FF2B5EF4-FFF2-40B4-BE49-F238E27FC236}">
                    <a16:creationId xmlns:a16="http://schemas.microsoft.com/office/drawing/2014/main" id="{A7539FCE-6800-6145-A62F-C445168DD549}"/>
                  </a:ext>
                </a:extLst>
              </p:cNvPr>
              <p:cNvSpPr/>
              <p:nvPr/>
            </p:nvSpPr>
            <p:spPr>
              <a:xfrm>
                <a:off x="9464363" y="2863749"/>
                <a:ext cx="347556" cy="1080"/>
              </a:xfrm>
              <a:custGeom>
                <a:avLst/>
                <a:gdLst>
                  <a:gd name="connsiteX0" fmla="*/ 0 w 347556"/>
                  <a:gd name="connsiteY0" fmla="*/ 1080 h 1080"/>
                  <a:gd name="connsiteX1" fmla="*/ 347557 w 347556"/>
                  <a:gd name="connsiteY1" fmla="*/ 0 h 1080"/>
                  <a:gd name="connsiteX2" fmla="*/ 0 w 347556"/>
                  <a:gd name="connsiteY2" fmla="*/ 1080 h 1080"/>
                </a:gdLst>
                <a:ahLst/>
                <a:cxnLst>
                  <a:cxn ang="0">
                    <a:pos x="connsiteX0" y="connsiteY0"/>
                  </a:cxn>
                  <a:cxn ang="0">
                    <a:pos x="connsiteX1" y="connsiteY1"/>
                  </a:cxn>
                  <a:cxn ang="0">
                    <a:pos x="connsiteX2" y="connsiteY2"/>
                  </a:cxn>
                </a:cxnLst>
                <a:rect l="l" t="t" r="r" b="b"/>
                <a:pathLst>
                  <a:path w="347556" h="1080">
                    <a:moveTo>
                      <a:pt x="0" y="1080"/>
                    </a:moveTo>
                    <a:lnTo>
                      <a:pt x="347557" y="0"/>
                    </a:lnTo>
                    <a:cubicBezTo>
                      <a:pt x="247432" y="0"/>
                      <a:pt x="155230" y="720"/>
                      <a:pt x="0" y="1080"/>
                    </a:cubicBezTo>
                    <a:close/>
                  </a:path>
                </a:pathLst>
              </a:custGeom>
              <a:solidFill>
                <a:schemeClr val="accent2"/>
              </a:solidFill>
              <a:ln w="0" cap="flat">
                <a:noFill/>
                <a:prstDash val="solid"/>
                <a:miter/>
              </a:ln>
            </p:spPr>
            <p:txBody>
              <a:bodyPr rtlCol="0" anchor="ctr"/>
              <a:lstStyle/>
              <a:p>
                <a:endParaRPr lang="en-US" sz="744"/>
              </a:p>
            </p:txBody>
          </p:sp>
          <p:sp>
            <p:nvSpPr>
              <p:cNvPr id="1240" name="Freeform: Shape 1239">
                <a:extLst>
                  <a:ext uri="{FF2B5EF4-FFF2-40B4-BE49-F238E27FC236}">
                    <a16:creationId xmlns:a16="http://schemas.microsoft.com/office/drawing/2014/main" id="{7EEBDD9A-7918-E4BD-D168-1E3E4FA06170}"/>
                  </a:ext>
                </a:extLst>
              </p:cNvPr>
              <p:cNvSpPr/>
              <p:nvPr/>
            </p:nvSpPr>
            <p:spPr>
              <a:xfrm>
                <a:off x="11808301" y="4950890"/>
                <a:ext cx="38177" cy="261477"/>
              </a:xfrm>
              <a:custGeom>
                <a:avLst/>
                <a:gdLst>
                  <a:gd name="connsiteX0" fmla="*/ 12606 w 38177"/>
                  <a:gd name="connsiteY0" fmla="*/ 223661 h 261477"/>
                  <a:gd name="connsiteX1" fmla="*/ 19809 w 38177"/>
                  <a:gd name="connsiteY1" fmla="*/ 192327 h 261477"/>
                  <a:gd name="connsiteX2" fmla="*/ 23050 w 38177"/>
                  <a:gd name="connsiteY2" fmla="*/ 177920 h 261477"/>
                  <a:gd name="connsiteX3" fmla="*/ 25211 w 38177"/>
                  <a:gd name="connsiteY3" fmla="*/ 164234 h 261477"/>
                  <a:gd name="connsiteX4" fmla="*/ 29173 w 38177"/>
                  <a:gd name="connsiteY4" fmla="*/ 138302 h 261477"/>
                  <a:gd name="connsiteX5" fmla="*/ 30253 w 38177"/>
                  <a:gd name="connsiteY5" fmla="*/ 132180 h 261477"/>
                  <a:gd name="connsiteX6" fmla="*/ 30974 w 38177"/>
                  <a:gd name="connsiteY6" fmla="*/ 126057 h 261477"/>
                  <a:gd name="connsiteX7" fmla="*/ 32415 w 38177"/>
                  <a:gd name="connsiteY7" fmla="*/ 113451 h 261477"/>
                  <a:gd name="connsiteX8" fmla="*/ 34936 w 38177"/>
                  <a:gd name="connsiteY8" fmla="*/ 88240 h 261477"/>
                  <a:gd name="connsiteX9" fmla="*/ 36376 w 38177"/>
                  <a:gd name="connsiteY9" fmla="*/ 61588 h 261477"/>
                  <a:gd name="connsiteX10" fmla="*/ 38177 w 38177"/>
                  <a:gd name="connsiteY10" fmla="*/ 0 h 261477"/>
                  <a:gd name="connsiteX11" fmla="*/ 36736 w 38177"/>
                  <a:gd name="connsiteY11" fmla="*/ 42499 h 261477"/>
                  <a:gd name="connsiteX12" fmla="*/ 34215 w 38177"/>
                  <a:gd name="connsiteY12" fmla="*/ 78515 h 261477"/>
                  <a:gd name="connsiteX13" fmla="*/ 33495 w 38177"/>
                  <a:gd name="connsiteY13" fmla="*/ 86799 h 261477"/>
                  <a:gd name="connsiteX14" fmla="*/ 32775 w 38177"/>
                  <a:gd name="connsiteY14" fmla="*/ 94723 h 261477"/>
                  <a:gd name="connsiteX15" fmla="*/ 30974 w 38177"/>
                  <a:gd name="connsiteY15" fmla="*/ 110210 h 261477"/>
                  <a:gd name="connsiteX16" fmla="*/ 29533 w 38177"/>
                  <a:gd name="connsiteY16" fmla="*/ 124976 h 261477"/>
                  <a:gd name="connsiteX17" fmla="*/ 28813 w 38177"/>
                  <a:gd name="connsiteY17" fmla="*/ 132180 h 261477"/>
                  <a:gd name="connsiteX18" fmla="*/ 27732 w 38177"/>
                  <a:gd name="connsiteY18" fmla="*/ 139383 h 261477"/>
                  <a:gd name="connsiteX19" fmla="*/ 17648 w 38177"/>
                  <a:gd name="connsiteY19" fmla="*/ 195928 h 261477"/>
                  <a:gd name="connsiteX20" fmla="*/ 14407 w 38177"/>
                  <a:gd name="connsiteY20" fmla="*/ 211055 h 261477"/>
                  <a:gd name="connsiteX21" fmla="*/ 12606 w 38177"/>
                  <a:gd name="connsiteY21" fmla="*/ 218979 h 261477"/>
                  <a:gd name="connsiteX22" fmla="*/ 10444 w 38177"/>
                  <a:gd name="connsiteY22" fmla="*/ 226902 h 261477"/>
                  <a:gd name="connsiteX23" fmla="*/ 0 w 38177"/>
                  <a:gd name="connsiteY23" fmla="*/ 261478 h 261477"/>
                  <a:gd name="connsiteX24" fmla="*/ 12966 w 38177"/>
                  <a:gd name="connsiteY24" fmla="*/ 224021 h 261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8177" h="261477">
                    <a:moveTo>
                      <a:pt x="12606" y="223661"/>
                    </a:moveTo>
                    <a:cubicBezTo>
                      <a:pt x="15487" y="212496"/>
                      <a:pt x="17288" y="202051"/>
                      <a:pt x="19809" y="192327"/>
                    </a:cubicBezTo>
                    <a:cubicBezTo>
                      <a:pt x="20889" y="187285"/>
                      <a:pt x="21970" y="182602"/>
                      <a:pt x="23050" y="177920"/>
                    </a:cubicBezTo>
                    <a:cubicBezTo>
                      <a:pt x="23771" y="173238"/>
                      <a:pt x="24491" y="168556"/>
                      <a:pt x="25211" y="164234"/>
                    </a:cubicBezTo>
                    <a:cubicBezTo>
                      <a:pt x="26652" y="155230"/>
                      <a:pt x="28092" y="146586"/>
                      <a:pt x="29173" y="138302"/>
                    </a:cubicBezTo>
                    <a:cubicBezTo>
                      <a:pt x="29173" y="136141"/>
                      <a:pt x="29893" y="133981"/>
                      <a:pt x="30253" y="132180"/>
                    </a:cubicBezTo>
                    <a:cubicBezTo>
                      <a:pt x="30253" y="130019"/>
                      <a:pt x="30614" y="127858"/>
                      <a:pt x="30974" y="126057"/>
                    </a:cubicBezTo>
                    <a:cubicBezTo>
                      <a:pt x="31334" y="121735"/>
                      <a:pt x="31694" y="117773"/>
                      <a:pt x="32415" y="113451"/>
                    </a:cubicBezTo>
                    <a:cubicBezTo>
                      <a:pt x="33135" y="105167"/>
                      <a:pt x="34215" y="96884"/>
                      <a:pt x="34936" y="88240"/>
                    </a:cubicBezTo>
                    <a:cubicBezTo>
                      <a:pt x="35296" y="79596"/>
                      <a:pt x="36016" y="70952"/>
                      <a:pt x="36376" y="61588"/>
                    </a:cubicBezTo>
                    <a:cubicBezTo>
                      <a:pt x="37817" y="43220"/>
                      <a:pt x="37817" y="23050"/>
                      <a:pt x="38177" y="0"/>
                    </a:cubicBezTo>
                    <a:cubicBezTo>
                      <a:pt x="37457" y="15487"/>
                      <a:pt x="37096" y="29533"/>
                      <a:pt x="36736" y="42499"/>
                    </a:cubicBezTo>
                    <a:cubicBezTo>
                      <a:pt x="35656" y="55465"/>
                      <a:pt x="34936" y="67350"/>
                      <a:pt x="34215" y="78515"/>
                    </a:cubicBezTo>
                    <a:cubicBezTo>
                      <a:pt x="34215" y="81397"/>
                      <a:pt x="33855" y="83918"/>
                      <a:pt x="33495" y="86799"/>
                    </a:cubicBezTo>
                    <a:cubicBezTo>
                      <a:pt x="33495" y="89680"/>
                      <a:pt x="32775" y="92202"/>
                      <a:pt x="32775" y="94723"/>
                    </a:cubicBezTo>
                    <a:cubicBezTo>
                      <a:pt x="32054" y="100125"/>
                      <a:pt x="31694" y="105167"/>
                      <a:pt x="30974" y="110210"/>
                    </a:cubicBezTo>
                    <a:cubicBezTo>
                      <a:pt x="30614" y="115252"/>
                      <a:pt x="29893" y="120294"/>
                      <a:pt x="29533" y="124976"/>
                    </a:cubicBezTo>
                    <a:cubicBezTo>
                      <a:pt x="29533" y="127497"/>
                      <a:pt x="29173" y="129659"/>
                      <a:pt x="28813" y="132180"/>
                    </a:cubicBezTo>
                    <a:cubicBezTo>
                      <a:pt x="28452" y="134701"/>
                      <a:pt x="28092" y="136862"/>
                      <a:pt x="27732" y="139383"/>
                    </a:cubicBezTo>
                    <a:cubicBezTo>
                      <a:pt x="24851" y="158111"/>
                      <a:pt x="22330" y="176480"/>
                      <a:pt x="17648" y="195928"/>
                    </a:cubicBezTo>
                    <a:cubicBezTo>
                      <a:pt x="16567" y="200971"/>
                      <a:pt x="15487" y="206013"/>
                      <a:pt x="14407" y="211055"/>
                    </a:cubicBezTo>
                    <a:cubicBezTo>
                      <a:pt x="13686" y="213576"/>
                      <a:pt x="13326" y="216098"/>
                      <a:pt x="12606" y="218979"/>
                    </a:cubicBezTo>
                    <a:cubicBezTo>
                      <a:pt x="11885" y="221500"/>
                      <a:pt x="11165" y="224381"/>
                      <a:pt x="10444" y="226902"/>
                    </a:cubicBezTo>
                    <a:cubicBezTo>
                      <a:pt x="7203" y="237707"/>
                      <a:pt x="3962" y="249233"/>
                      <a:pt x="0" y="261478"/>
                    </a:cubicBezTo>
                    <a:lnTo>
                      <a:pt x="12966" y="224021"/>
                    </a:lnTo>
                    <a:close/>
                  </a:path>
                </a:pathLst>
              </a:custGeom>
              <a:solidFill>
                <a:schemeClr val="accent2"/>
              </a:solidFill>
              <a:ln w="0" cap="flat">
                <a:noFill/>
                <a:prstDash val="solid"/>
                <a:miter/>
              </a:ln>
            </p:spPr>
            <p:txBody>
              <a:bodyPr rtlCol="0" anchor="ctr"/>
              <a:lstStyle/>
              <a:p>
                <a:endParaRPr lang="en-US" sz="744"/>
              </a:p>
            </p:txBody>
          </p:sp>
          <p:sp>
            <p:nvSpPr>
              <p:cNvPr id="1241" name="Freeform: Shape 1240">
                <a:extLst>
                  <a:ext uri="{FF2B5EF4-FFF2-40B4-BE49-F238E27FC236}">
                    <a16:creationId xmlns:a16="http://schemas.microsoft.com/office/drawing/2014/main" id="{06CBDF3D-6602-7946-B465-77C29910A315}"/>
                  </a:ext>
                </a:extLst>
              </p:cNvPr>
              <p:cNvSpPr/>
              <p:nvPr/>
            </p:nvSpPr>
            <p:spPr>
              <a:xfrm>
                <a:off x="11808635" y="5115125"/>
                <a:ext cx="18754" cy="83717"/>
              </a:xfrm>
              <a:custGeom>
                <a:avLst/>
                <a:gdLst>
                  <a:gd name="connsiteX0" fmla="*/ 10831 w 18754"/>
                  <a:gd name="connsiteY0" fmla="*/ 25932 h 83717"/>
                  <a:gd name="connsiteX1" fmla="*/ 6870 w 18754"/>
                  <a:gd name="connsiteY1" fmla="*/ 53664 h 83717"/>
                  <a:gd name="connsiteX2" fmla="*/ 747 w 18754"/>
                  <a:gd name="connsiteY2" fmla="*/ 82477 h 83717"/>
                  <a:gd name="connsiteX3" fmla="*/ 8670 w 18754"/>
                  <a:gd name="connsiteY3" fmla="*/ 52224 h 83717"/>
                  <a:gd name="connsiteX4" fmla="*/ 10831 w 18754"/>
                  <a:gd name="connsiteY4" fmla="*/ 39258 h 83717"/>
                  <a:gd name="connsiteX5" fmla="*/ 12992 w 18754"/>
                  <a:gd name="connsiteY5" fmla="*/ 27372 h 83717"/>
                  <a:gd name="connsiteX6" fmla="*/ 18755 w 18754"/>
                  <a:gd name="connsiteY6" fmla="*/ 0 h 83717"/>
                  <a:gd name="connsiteX7" fmla="*/ 15153 w 18754"/>
                  <a:gd name="connsiteY7" fmla="*/ 13326 h 83717"/>
                  <a:gd name="connsiteX8" fmla="*/ 10831 w 18754"/>
                  <a:gd name="connsiteY8" fmla="*/ 26292 h 83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754" h="83717">
                    <a:moveTo>
                      <a:pt x="10831" y="25932"/>
                    </a:moveTo>
                    <a:cubicBezTo>
                      <a:pt x="13712" y="18728"/>
                      <a:pt x="10111" y="36016"/>
                      <a:pt x="6870" y="53664"/>
                    </a:cubicBezTo>
                    <a:cubicBezTo>
                      <a:pt x="2547" y="70952"/>
                      <a:pt x="-1774" y="88600"/>
                      <a:pt x="747" y="82477"/>
                    </a:cubicBezTo>
                    <a:cubicBezTo>
                      <a:pt x="4708" y="67711"/>
                      <a:pt x="7230" y="58346"/>
                      <a:pt x="8670" y="52224"/>
                    </a:cubicBezTo>
                    <a:cubicBezTo>
                      <a:pt x="9751" y="45741"/>
                      <a:pt x="10471" y="42499"/>
                      <a:pt x="10831" y="39258"/>
                    </a:cubicBezTo>
                    <a:cubicBezTo>
                      <a:pt x="11191" y="36016"/>
                      <a:pt x="11912" y="33135"/>
                      <a:pt x="12992" y="27372"/>
                    </a:cubicBezTo>
                    <a:cubicBezTo>
                      <a:pt x="14073" y="21610"/>
                      <a:pt x="16234" y="13686"/>
                      <a:pt x="18755" y="0"/>
                    </a:cubicBezTo>
                    <a:cubicBezTo>
                      <a:pt x="17675" y="4322"/>
                      <a:pt x="16594" y="9004"/>
                      <a:pt x="15153" y="13326"/>
                    </a:cubicBezTo>
                    <a:lnTo>
                      <a:pt x="10831" y="26292"/>
                    </a:lnTo>
                    <a:close/>
                  </a:path>
                </a:pathLst>
              </a:custGeom>
              <a:solidFill>
                <a:schemeClr val="accent2"/>
              </a:solidFill>
              <a:ln w="0" cap="flat">
                <a:noFill/>
                <a:prstDash val="solid"/>
                <a:miter/>
              </a:ln>
            </p:spPr>
            <p:txBody>
              <a:bodyPr rtlCol="0" anchor="ctr"/>
              <a:lstStyle/>
              <a:p>
                <a:endParaRPr lang="en-US" sz="744"/>
              </a:p>
            </p:txBody>
          </p:sp>
          <p:sp>
            <p:nvSpPr>
              <p:cNvPr id="1242" name="Freeform: Shape 1241">
                <a:extLst>
                  <a:ext uri="{FF2B5EF4-FFF2-40B4-BE49-F238E27FC236}">
                    <a16:creationId xmlns:a16="http://schemas.microsoft.com/office/drawing/2014/main" id="{DBADD888-AE92-36FF-843A-7DFD95F4E6B5}"/>
                  </a:ext>
                </a:extLst>
              </p:cNvPr>
              <p:cNvSpPr/>
              <p:nvPr/>
            </p:nvSpPr>
            <p:spPr>
              <a:xfrm>
                <a:off x="11877452" y="4724708"/>
                <a:ext cx="1080" cy="28452"/>
              </a:xfrm>
              <a:custGeom>
                <a:avLst/>
                <a:gdLst>
                  <a:gd name="connsiteX0" fmla="*/ 0 w 1080"/>
                  <a:gd name="connsiteY0" fmla="*/ 0 h 28452"/>
                  <a:gd name="connsiteX1" fmla="*/ 1081 w 1080"/>
                  <a:gd name="connsiteY1" fmla="*/ 28453 h 28452"/>
                  <a:gd name="connsiteX2" fmla="*/ 720 w 1080"/>
                  <a:gd name="connsiteY2" fmla="*/ 5763 h 28452"/>
                  <a:gd name="connsiteX3" fmla="*/ 0 w 1080"/>
                  <a:gd name="connsiteY3" fmla="*/ 0 h 28452"/>
                </a:gdLst>
                <a:ahLst/>
                <a:cxnLst>
                  <a:cxn ang="0">
                    <a:pos x="connsiteX0" y="connsiteY0"/>
                  </a:cxn>
                  <a:cxn ang="0">
                    <a:pos x="connsiteX1" y="connsiteY1"/>
                  </a:cxn>
                  <a:cxn ang="0">
                    <a:pos x="connsiteX2" y="connsiteY2"/>
                  </a:cxn>
                  <a:cxn ang="0">
                    <a:pos x="connsiteX3" y="connsiteY3"/>
                  </a:cxn>
                </a:cxnLst>
                <a:rect l="l" t="t" r="r" b="b"/>
                <a:pathLst>
                  <a:path w="1080" h="28452">
                    <a:moveTo>
                      <a:pt x="0" y="0"/>
                    </a:moveTo>
                    <a:lnTo>
                      <a:pt x="1081" y="28453"/>
                    </a:lnTo>
                    <a:lnTo>
                      <a:pt x="720" y="5763"/>
                    </a:lnTo>
                    <a:lnTo>
                      <a:pt x="0" y="0"/>
                    </a:lnTo>
                    <a:close/>
                  </a:path>
                </a:pathLst>
              </a:custGeom>
              <a:solidFill>
                <a:schemeClr val="accent2"/>
              </a:solidFill>
              <a:ln w="0" cap="flat">
                <a:noFill/>
                <a:prstDash val="solid"/>
                <a:miter/>
              </a:ln>
            </p:spPr>
            <p:txBody>
              <a:bodyPr rtlCol="0" anchor="ctr"/>
              <a:lstStyle/>
              <a:p>
                <a:endParaRPr lang="en-US" sz="744"/>
              </a:p>
            </p:txBody>
          </p:sp>
          <p:sp>
            <p:nvSpPr>
              <p:cNvPr id="1243" name="Freeform: Shape 1242">
                <a:extLst>
                  <a:ext uri="{FF2B5EF4-FFF2-40B4-BE49-F238E27FC236}">
                    <a16:creationId xmlns:a16="http://schemas.microsoft.com/office/drawing/2014/main" id="{E2792BF0-7894-623F-D0A8-8B9532708739}"/>
                  </a:ext>
                </a:extLst>
              </p:cNvPr>
              <p:cNvSpPr/>
              <p:nvPr/>
            </p:nvSpPr>
            <p:spPr>
              <a:xfrm>
                <a:off x="11615974" y="5503020"/>
                <a:ext cx="29893" cy="34575"/>
              </a:xfrm>
              <a:custGeom>
                <a:avLst/>
                <a:gdLst>
                  <a:gd name="connsiteX0" fmla="*/ 24131 w 29893"/>
                  <a:gd name="connsiteY0" fmla="*/ 8284 h 34575"/>
                  <a:gd name="connsiteX1" fmla="*/ 29893 w 29893"/>
                  <a:gd name="connsiteY1" fmla="*/ 0 h 34575"/>
                  <a:gd name="connsiteX2" fmla="*/ 22690 w 29893"/>
                  <a:gd name="connsiteY2" fmla="*/ 9004 h 34575"/>
                  <a:gd name="connsiteX3" fmla="*/ 15127 w 29893"/>
                  <a:gd name="connsiteY3" fmla="*/ 17648 h 34575"/>
                  <a:gd name="connsiteX4" fmla="*/ 0 w 29893"/>
                  <a:gd name="connsiteY4" fmla="*/ 34576 h 34575"/>
                  <a:gd name="connsiteX5" fmla="*/ 24131 w 29893"/>
                  <a:gd name="connsiteY5" fmla="*/ 8284 h 3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893" h="34575">
                    <a:moveTo>
                      <a:pt x="24131" y="8284"/>
                    </a:moveTo>
                    <a:lnTo>
                      <a:pt x="29893" y="0"/>
                    </a:lnTo>
                    <a:cubicBezTo>
                      <a:pt x="27372" y="2881"/>
                      <a:pt x="25211" y="6123"/>
                      <a:pt x="22690" y="9004"/>
                    </a:cubicBezTo>
                    <a:lnTo>
                      <a:pt x="15127" y="17648"/>
                    </a:lnTo>
                    <a:lnTo>
                      <a:pt x="0" y="34576"/>
                    </a:lnTo>
                    <a:lnTo>
                      <a:pt x="24131" y="8284"/>
                    </a:lnTo>
                    <a:close/>
                  </a:path>
                </a:pathLst>
              </a:custGeom>
              <a:solidFill>
                <a:schemeClr val="accent2"/>
              </a:solidFill>
              <a:ln w="0" cap="flat">
                <a:noFill/>
                <a:prstDash val="solid"/>
                <a:miter/>
              </a:ln>
            </p:spPr>
            <p:txBody>
              <a:bodyPr rtlCol="0" anchor="ctr"/>
              <a:lstStyle/>
              <a:p>
                <a:endParaRPr lang="en-US" sz="744"/>
              </a:p>
            </p:txBody>
          </p:sp>
          <p:sp>
            <p:nvSpPr>
              <p:cNvPr id="1244" name="Freeform: Shape 1243">
                <a:extLst>
                  <a:ext uri="{FF2B5EF4-FFF2-40B4-BE49-F238E27FC236}">
                    <a16:creationId xmlns:a16="http://schemas.microsoft.com/office/drawing/2014/main" id="{32EF5B55-675C-DDA4-4BB6-2937CB8AF830}"/>
                  </a:ext>
                </a:extLst>
              </p:cNvPr>
              <p:cNvSpPr/>
              <p:nvPr/>
            </p:nvSpPr>
            <p:spPr>
              <a:xfrm>
                <a:off x="11646228" y="5495096"/>
                <a:ext cx="5762" cy="8283"/>
              </a:xfrm>
              <a:custGeom>
                <a:avLst/>
                <a:gdLst>
                  <a:gd name="connsiteX0" fmla="*/ 5763 w 5762"/>
                  <a:gd name="connsiteY0" fmla="*/ 0 h 8283"/>
                  <a:gd name="connsiteX1" fmla="*/ 0 w 5762"/>
                  <a:gd name="connsiteY1" fmla="*/ 8284 h 8283"/>
                  <a:gd name="connsiteX2" fmla="*/ 5763 w 5762"/>
                  <a:gd name="connsiteY2" fmla="*/ 0 h 8283"/>
                </a:gdLst>
                <a:ahLst/>
                <a:cxnLst>
                  <a:cxn ang="0">
                    <a:pos x="connsiteX0" y="connsiteY0"/>
                  </a:cxn>
                  <a:cxn ang="0">
                    <a:pos x="connsiteX1" y="connsiteY1"/>
                  </a:cxn>
                  <a:cxn ang="0">
                    <a:pos x="connsiteX2" y="connsiteY2"/>
                  </a:cxn>
                </a:cxnLst>
                <a:rect l="l" t="t" r="r" b="b"/>
                <a:pathLst>
                  <a:path w="5762" h="8283">
                    <a:moveTo>
                      <a:pt x="5763" y="0"/>
                    </a:moveTo>
                    <a:lnTo>
                      <a:pt x="0" y="8284"/>
                    </a:lnTo>
                    <a:lnTo>
                      <a:pt x="5763" y="0"/>
                    </a:lnTo>
                    <a:close/>
                  </a:path>
                </a:pathLst>
              </a:custGeom>
              <a:solidFill>
                <a:schemeClr val="accent2"/>
              </a:solidFill>
              <a:ln w="0" cap="flat">
                <a:noFill/>
                <a:prstDash val="solid"/>
                <a:miter/>
              </a:ln>
            </p:spPr>
            <p:txBody>
              <a:bodyPr rtlCol="0" anchor="ctr"/>
              <a:lstStyle/>
              <a:p>
                <a:endParaRPr lang="en-US" sz="744"/>
              </a:p>
            </p:txBody>
          </p:sp>
          <p:sp>
            <p:nvSpPr>
              <p:cNvPr id="1245" name="Freeform: Shape 1244">
                <a:extLst>
                  <a:ext uri="{FF2B5EF4-FFF2-40B4-BE49-F238E27FC236}">
                    <a16:creationId xmlns:a16="http://schemas.microsoft.com/office/drawing/2014/main" id="{A55AA68B-C231-3B00-62A7-84B71327D8D6}"/>
                  </a:ext>
                </a:extLst>
              </p:cNvPr>
              <p:cNvSpPr/>
              <p:nvPr/>
            </p:nvSpPr>
            <p:spPr>
              <a:xfrm>
                <a:off x="11881774" y="4698416"/>
                <a:ext cx="720" cy="62668"/>
              </a:xfrm>
              <a:custGeom>
                <a:avLst/>
                <a:gdLst>
                  <a:gd name="connsiteX0" fmla="*/ 361 w 720"/>
                  <a:gd name="connsiteY0" fmla="*/ 62668 h 62668"/>
                  <a:gd name="connsiteX1" fmla="*/ 721 w 720"/>
                  <a:gd name="connsiteY1" fmla="*/ 20890 h 62668"/>
                  <a:gd name="connsiteX2" fmla="*/ 0 w 720"/>
                  <a:gd name="connsiteY2" fmla="*/ 0 h 62668"/>
                  <a:gd name="connsiteX3" fmla="*/ 361 w 720"/>
                  <a:gd name="connsiteY3" fmla="*/ 62668 h 62668"/>
                </a:gdLst>
                <a:ahLst/>
                <a:cxnLst>
                  <a:cxn ang="0">
                    <a:pos x="connsiteX0" y="connsiteY0"/>
                  </a:cxn>
                  <a:cxn ang="0">
                    <a:pos x="connsiteX1" y="connsiteY1"/>
                  </a:cxn>
                  <a:cxn ang="0">
                    <a:pos x="connsiteX2" y="connsiteY2"/>
                  </a:cxn>
                  <a:cxn ang="0">
                    <a:pos x="connsiteX3" y="connsiteY3"/>
                  </a:cxn>
                </a:cxnLst>
                <a:rect l="l" t="t" r="r" b="b"/>
                <a:pathLst>
                  <a:path w="720" h="62668">
                    <a:moveTo>
                      <a:pt x="361" y="62668"/>
                    </a:moveTo>
                    <a:lnTo>
                      <a:pt x="721" y="20890"/>
                    </a:lnTo>
                    <a:lnTo>
                      <a:pt x="0" y="0"/>
                    </a:lnTo>
                    <a:lnTo>
                      <a:pt x="361" y="62668"/>
                    </a:lnTo>
                    <a:close/>
                  </a:path>
                </a:pathLst>
              </a:custGeom>
              <a:solidFill>
                <a:schemeClr val="accent2"/>
              </a:solidFill>
              <a:ln w="0" cap="flat">
                <a:noFill/>
                <a:prstDash val="solid"/>
                <a:miter/>
              </a:ln>
            </p:spPr>
            <p:txBody>
              <a:bodyPr rtlCol="0" anchor="ctr"/>
              <a:lstStyle/>
              <a:p>
                <a:endParaRPr lang="en-US" sz="744"/>
              </a:p>
            </p:txBody>
          </p:sp>
          <p:sp>
            <p:nvSpPr>
              <p:cNvPr id="1246" name="Freeform: Shape 1245">
                <a:extLst>
                  <a:ext uri="{FF2B5EF4-FFF2-40B4-BE49-F238E27FC236}">
                    <a16:creationId xmlns:a16="http://schemas.microsoft.com/office/drawing/2014/main" id="{A01A9A50-5312-6691-0E9C-ACC2DC2EF3DE}"/>
                  </a:ext>
                </a:extLst>
              </p:cNvPr>
              <p:cNvSpPr/>
              <p:nvPr/>
            </p:nvSpPr>
            <p:spPr>
              <a:xfrm>
                <a:off x="11849720" y="5094955"/>
                <a:ext cx="7923" cy="41953"/>
              </a:xfrm>
              <a:custGeom>
                <a:avLst/>
                <a:gdLst>
                  <a:gd name="connsiteX0" fmla="*/ 1801 w 7923"/>
                  <a:gd name="connsiteY0" fmla="*/ 37457 h 41953"/>
                  <a:gd name="connsiteX1" fmla="*/ 7923 w 7923"/>
                  <a:gd name="connsiteY1" fmla="*/ 0 h 41953"/>
                  <a:gd name="connsiteX2" fmla="*/ 2521 w 7923"/>
                  <a:gd name="connsiteY2" fmla="*/ 29173 h 41953"/>
                  <a:gd name="connsiteX3" fmla="*/ 1080 w 7923"/>
                  <a:gd name="connsiteY3" fmla="*/ 36376 h 41953"/>
                  <a:gd name="connsiteX4" fmla="*/ 0 w 7923"/>
                  <a:gd name="connsiteY4" fmla="*/ 41058 h 41953"/>
                  <a:gd name="connsiteX5" fmla="*/ 1801 w 7923"/>
                  <a:gd name="connsiteY5" fmla="*/ 37097 h 41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23" h="41953">
                    <a:moveTo>
                      <a:pt x="1801" y="37457"/>
                    </a:moveTo>
                    <a:lnTo>
                      <a:pt x="7923" y="0"/>
                    </a:lnTo>
                    <a:cubicBezTo>
                      <a:pt x="7203" y="3602"/>
                      <a:pt x="4682" y="18368"/>
                      <a:pt x="2521" y="29173"/>
                    </a:cubicBezTo>
                    <a:cubicBezTo>
                      <a:pt x="2161" y="32054"/>
                      <a:pt x="1440" y="34576"/>
                      <a:pt x="1080" y="36376"/>
                    </a:cubicBezTo>
                    <a:cubicBezTo>
                      <a:pt x="720" y="38537"/>
                      <a:pt x="360" y="39978"/>
                      <a:pt x="0" y="41058"/>
                    </a:cubicBezTo>
                    <a:cubicBezTo>
                      <a:pt x="0" y="42859"/>
                      <a:pt x="0" y="42139"/>
                      <a:pt x="1801" y="37097"/>
                    </a:cubicBezTo>
                    <a:close/>
                  </a:path>
                </a:pathLst>
              </a:custGeom>
              <a:solidFill>
                <a:schemeClr val="accent2"/>
              </a:solidFill>
              <a:ln w="0" cap="flat">
                <a:noFill/>
                <a:prstDash val="solid"/>
                <a:miter/>
              </a:ln>
            </p:spPr>
            <p:txBody>
              <a:bodyPr rtlCol="0" anchor="ctr"/>
              <a:lstStyle/>
              <a:p>
                <a:endParaRPr lang="en-US" sz="744"/>
              </a:p>
            </p:txBody>
          </p:sp>
          <p:sp>
            <p:nvSpPr>
              <p:cNvPr id="1247" name="Freeform: Shape 1246">
                <a:extLst>
                  <a:ext uri="{FF2B5EF4-FFF2-40B4-BE49-F238E27FC236}">
                    <a16:creationId xmlns:a16="http://schemas.microsoft.com/office/drawing/2014/main" id="{60BB82B7-1AD7-4DFC-5921-4D46DA7E5E5A}"/>
                  </a:ext>
                </a:extLst>
              </p:cNvPr>
              <p:cNvSpPr/>
              <p:nvPr/>
            </p:nvSpPr>
            <p:spPr>
              <a:xfrm>
                <a:off x="11393394" y="5692825"/>
                <a:ext cx="41418" cy="25931"/>
              </a:xfrm>
              <a:custGeom>
                <a:avLst/>
                <a:gdLst>
                  <a:gd name="connsiteX0" fmla="*/ 37817 w 41418"/>
                  <a:gd name="connsiteY0" fmla="*/ 2161 h 25931"/>
                  <a:gd name="connsiteX1" fmla="*/ 19089 w 41418"/>
                  <a:gd name="connsiteY1" fmla="*/ 14407 h 25931"/>
                  <a:gd name="connsiteX2" fmla="*/ 0 w 41418"/>
                  <a:gd name="connsiteY2" fmla="*/ 25932 h 25931"/>
                  <a:gd name="connsiteX3" fmla="*/ 3962 w 41418"/>
                  <a:gd name="connsiteY3" fmla="*/ 23771 h 25931"/>
                  <a:gd name="connsiteX4" fmla="*/ 23050 w 41418"/>
                  <a:gd name="connsiteY4" fmla="*/ 12245 h 25931"/>
                  <a:gd name="connsiteX5" fmla="*/ 41419 w 41418"/>
                  <a:gd name="connsiteY5" fmla="*/ 0 h 25931"/>
                  <a:gd name="connsiteX6" fmla="*/ 37457 w 41418"/>
                  <a:gd name="connsiteY6" fmla="*/ 2161 h 25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418" h="25931">
                    <a:moveTo>
                      <a:pt x="37817" y="2161"/>
                    </a:moveTo>
                    <a:cubicBezTo>
                      <a:pt x="31694" y="6123"/>
                      <a:pt x="25572" y="10445"/>
                      <a:pt x="19089" y="14407"/>
                    </a:cubicBezTo>
                    <a:lnTo>
                      <a:pt x="0" y="25932"/>
                    </a:lnTo>
                    <a:lnTo>
                      <a:pt x="3962" y="23771"/>
                    </a:lnTo>
                    <a:cubicBezTo>
                      <a:pt x="10445" y="19809"/>
                      <a:pt x="16928" y="16207"/>
                      <a:pt x="23050" y="12245"/>
                    </a:cubicBezTo>
                    <a:lnTo>
                      <a:pt x="41419" y="0"/>
                    </a:lnTo>
                    <a:lnTo>
                      <a:pt x="37457" y="2161"/>
                    </a:lnTo>
                    <a:close/>
                  </a:path>
                </a:pathLst>
              </a:custGeom>
              <a:solidFill>
                <a:schemeClr val="accent2"/>
              </a:solidFill>
              <a:ln w="0" cap="flat">
                <a:noFill/>
                <a:prstDash val="solid"/>
                <a:miter/>
              </a:ln>
            </p:spPr>
            <p:txBody>
              <a:bodyPr rtlCol="0" anchor="ctr"/>
              <a:lstStyle/>
              <a:p>
                <a:endParaRPr lang="en-US" sz="744"/>
              </a:p>
            </p:txBody>
          </p:sp>
          <p:sp>
            <p:nvSpPr>
              <p:cNvPr id="1248" name="Freeform: Shape 1247">
                <a:extLst>
                  <a:ext uri="{FF2B5EF4-FFF2-40B4-BE49-F238E27FC236}">
                    <a16:creationId xmlns:a16="http://schemas.microsoft.com/office/drawing/2014/main" id="{5A74A660-7D47-B265-CD62-EC6E5EDBB39C}"/>
                  </a:ext>
                </a:extLst>
              </p:cNvPr>
              <p:cNvSpPr/>
              <p:nvPr/>
            </p:nvSpPr>
            <p:spPr>
              <a:xfrm>
                <a:off x="11731846" y="5402877"/>
                <a:ext cx="24299" cy="41074"/>
              </a:xfrm>
              <a:custGeom>
                <a:avLst/>
                <a:gdLst>
                  <a:gd name="connsiteX0" fmla="*/ 18829 w 24299"/>
                  <a:gd name="connsiteY0" fmla="*/ 8301 h 41074"/>
                  <a:gd name="connsiteX1" fmla="*/ 19549 w 24299"/>
                  <a:gd name="connsiteY1" fmla="*/ 8301 h 41074"/>
                  <a:gd name="connsiteX2" fmla="*/ 14867 w 24299"/>
                  <a:gd name="connsiteY2" fmla="*/ 16945 h 41074"/>
                  <a:gd name="connsiteX3" fmla="*/ 11985 w 24299"/>
                  <a:gd name="connsiteY3" fmla="*/ 21987 h 41074"/>
                  <a:gd name="connsiteX4" fmla="*/ 8744 w 24299"/>
                  <a:gd name="connsiteY4" fmla="*/ 27029 h 41074"/>
                  <a:gd name="connsiteX5" fmla="*/ 9104 w 24299"/>
                  <a:gd name="connsiteY5" fmla="*/ 27750 h 41074"/>
                  <a:gd name="connsiteX6" fmla="*/ 16667 w 24299"/>
                  <a:gd name="connsiteY6" fmla="*/ 14784 h 41074"/>
                  <a:gd name="connsiteX7" fmla="*/ 21350 w 24299"/>
                  <a:gd name="connsiteY7" fmla="*/ 6140 h 41074"/>
                  <a:gd name="connsiteX8" fmla="*/ 24231 w 24299"/>
                  <a:gd name="connsiteY8" fmla="*/ 17 h 41074"/>
                  <a:gd name="connsiteX9" fmla="*/ 18468 w 24299"/>
                  <a:gd name="connsiteY9" fmla="*/ 7941 h 41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299" h="41074">
                    <a:moveTo>
                      <a:pt x="18829" y="8301"/>
                    </a:moveTo>
                    <a:cubicBezTo>
                      <a:pt x="22430" y="2898"/>
                      <a:pt x="22070" y="4339"/>
                      <a:pt x="19549" y="8301"/>
                    </a:cubicBezTo>
                    <a:cubicBezTo>
                      <a:pt x="18468" y="10462"/>
                      <a:pt x="16667" y="13343"/>
                      <a:pt x="14867" y="16945"/>
                    </a:cubicBezTo>
                    <a:cubicBezTo>
                      <a:pt x="13786" y="18746"/>
                      <a:pt x="13066" y="20186"/>
                      <a:pt x="11985" y="21987"/>
                    </a:cubicBezTo>
                    <a:cubicBezTo>
                      <a:pt x="10905" y="23788"/>
                      <a:pt x="9825" y="25229"/>
                      <a:pt x="8744" y="27029"/>
                    </a:cubicBezTo>
                    <a:cubicBezTo>
                      <a:pt x="460" y="39995"/>
                      <a:pt x="-6023" y="50440"/>
                      <a:pt x="9104" y="27750"/>
                    </a:cubicBezTo>
                    <a:cubicBezTo>
                      <a:pt x="12346" y="22707"/>
                      <a:pt x="14867" y="18385"/>
                      <a:pt x="16667" y="14784"/>
                    </a:cubicBezTo>
                    <a:cubicBezTo>
                      <a:pt x="18468" y="11182"/>
                      <a:pt x="20269" y="8301"/>
                      <a:pt x="21350" y="6140"/>
                    </a:cubicBezTo>
                    <a:cubicBezTo>
                      <a:pt x="23510" y="1818"/>
                      <a:pt x="24591" y="17"/>
                      <a:pt x="24231" y="17"/>
                    </a:cubicBezTo>
                    <a:cubicBezTo>
                      <a:pt x="24231" y="-343"/>
                      <a:pt x="20269" y="5059"/>
                      <a:pt x="18468" y="7941"/>
                    </a:cubicBezTo>
                    <a:close/>
                  </a:path>
                </a:pathLst>
              </a:custGeom>
              <a:solidFill>
                <a:schemeClr val="accent2"/>
              </a:solidFill>
              <a:ln w="0" cap="flat">
                <a:noFill/>
                <a:prstDash val="solid"/>
                <a:miter/>
              </a:ln>
            </p:spPr>
            <p:txBody>
              <a:bodyPr rtlCol="0" anchor="ctr"/>
              <a:lstStyle/>
              <a:p>
                <a:endParaRPr lang="en-US" sz="744"/>
              </a:p>
            </p:txBody>
          </p:sp>
          <p:sp>
            <p:nvSpPr>
              <p:cNvPr id="1249" name="Freeform: Shape 1248">
                <a:extLst>
                  <a:ext uri="{FF2B5EF4-FFF2-40B4-BE49-F238E27FC236}">
                    <a16:creationId xmlns:a16="http://schemas.microsoft.com/office/drawing/2014/main" id="{8538BE00-BB97-4981-3CAA-078FE05EF25D}"/>
                  </a:ext>
                </a:extLst>
              </p:cNvPr>
              <p:cNvSpPr/>
              <p:nvPr/>
            </p:nvSpPr>
            <p:spPr>
              <a:xfrm>
                <a:off x="11320641" y="5772421"/>
                <a:ext cx="17287" cy="7923"/>
              </a:xfrm>
              <a:custGeom>
                <a:avLst/>
                <a:gdLst>
                  <a:gd name="connsiteX0" fmla="*/ 17288 w 17287"/>
                  <a:gd name="connsiteY0" fmla="*/ 0 h 7923"/>
                  <a:gd name="connsiteX1" fmla="*/ 0 w 17287"/>
                  <a:gd name="connsiteY1" fmla="*/ 7924 h 7923"/>
                  <a:gd name="connsiteX2" fmla="*/ 17288 w 17287"/>
                  <a:gd name="connsiteY2" fmla="*/ 0 h 7923"/>
                </a:gdLst>
                <a:ahLst/>
                <a:cxnLst>
                  <a:cxn ang="0">
                    <a:pos x="connsiteX0" y="connsiteY0"/>
                  </a:cxn>
                  <a:cxn ang="0">
                    <a:pos x="connsiteX1" y="connsiteY1"/>
                  </a:cxn>
                  <a:cxn ang="0">
                    <a:pos x="connsiteX2" y="connsiteY2"/>
                  </a:cxn>
                </a:cxnLst>
                <a:rect l="l" t="t" r="r" b="b"/>
                <a:pathLst>
                  <a:path w="17287" h="7923">
                    <a:moveTo>
                      <a:pt x="17288" y="0"/>
                    </a:moveTo>
                    <a:cubicBezTo>
                      <a:pt x="11525" y="2521"/>
                      <a:pt x="5763" y="5402"/>
                      <a:pt x="0" y="7924"/>
                    </a:cubicBezTo>
                    <a:cubicBezTo>
                      <a:pt x="6843" y="4682"/>
                      <a:pt x="12606" y="2161"/>
                      <a:pt x="17288" y="0"/>
                    </a:cubicBezTo>
                    <a:close/>
                  </a:path>
                </a:pathLst>
              </a:custGeom>
              <a:solidFill>
                <a:schemeClr val="accent2"/>
              </a:solidFill>
              <a:ln w="0" cap="flat">
                <a:noFill/>
                <a:prstDash val="solid"/>
                <a:miter/>
              </a:ln>
            </p:spPr>
            <p:txBody>
              <a:bodyPr rtlCol="0" anchor="ctr"/>
              <a:lstStyle/>
              <a:p>
                <a:endParaRPr lang="en-US" sz="744"/>
              </a:p>
            </p:txBody>
          </p:sp>
          <p:sp>
            <p:nvSpPr>
              <p:cNvPr id="1250" name="Freeform: Shape 1249">
                <a:extLst>
                  <a:ext uri="{FF2B5EF4-FFF2-40B4-BE49-F238E27FC236}">
                    <a16:creationId xmlns:a16="http://schemas.microsoft.com/office/drawing/2014/main" id="{4165705F-28F9-6C20-B2B2-5865EDE7A673}"/>
                  </a:ext>
                </a:extLst>
              </p:cNvPr>
              <p:cNvSpPr/>
              <p:nvPr/>
            </p:nvSpPr>
            <p:spPr>
              <a:xfrm>
                <a:off x="11337929" y="5748650"/>
                <a:ext cx="48261" cy="23770"/>
              </a:xfrm>
              <a:custGeom>
                <a:avLst/>
                <a:gdLst>
                  <a:gd name="connsiteX0" fmla="*/ 0 w 48261"/>
                  <a:gd name="connsiteY0" fmla="*/ 23771 h 23770"/>
                  <a:gd name="connsiteX1" fmla="*/ 13686 w 48261"/>
                  <a:gd name="connsiteY1" fmla="*/ 17648 h 23770"/>
                  <a:gd name="connsiteX2" fmla="*/ 26652 w 48261"/>
                  <a:gd name="connsiteY2" fmla="*/ 11165 h 23770"/>
                  <a:gd name="connsiteX3" fmla="*/ 48262 w 48261"/>
                  <a:gd name="connsiteY3" fmla="*/ 0 h 23770"/>
                  <a:gd name="connsiteX4" fmla="*/ 22330 w 48261"/>
                  <a:gd name="connsiteY4" fmla="*/ 12606 h 23770"/>
                  <a:gd name="connsiteX5" fmla="*/ 11885 w 48261"/>
                  <a:gd name="connsiteY5" fmla="*/ 18008 h 23770"/>
                  <a:gd name="connsiteX6" fmla="*/ 0 w 48261"/>
                  <a:gd name="connsiteY6" fmla="*/ 23771 h 23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61" h="23770">
                    <a:moveTo>
                      <a:pt x="0" y="23771"/>
                    </a:moveTo>
                    <a:cubicBezTo>
                      <a:pt x="4682" y="21610"/>
                      <a:pt x="9004" y="19809"/>
                      <a:pt x="13686" y="17648"/>
                    </a:cubicBezTo>
                    <a:cubicBezTo>
                      <a:pt x="18008" y="15487"/>
                      <a:pt x="22330" y="13326"/>
                      <a:pt x="26652" y="11165"/>
                    </a:cubicBezTo>
                    <a:cubicBezTo>
                      <a:pt x="34936" y="7203"/>
                      <a:pt x="42499" y="3241"/>
                      <a:pt x="48262" y="0"/>
                    </a:cubicBezTo>
                    <a:cubicBezTo>
                      <a:pt x="37097" y="5402"/>
                      <a:pt x="29533" y="9004"/>
                      <a:pt x="22330" y="12606"/>
                    </a:cubicBezTo>
                    <a:cubicBezTo>
                      <a:pt x="18728" y="14407"/>
                      <a:pt x="15487" y="16207"/>
                      <a:pt x="11885" y="18008"/>
                    </a:cubicBezTo>
                    <a:cubicBezTo>
                      <a:pt x="8284" y="19809"/>
                      <a:pt x="4322" y="21610"/>
                      <a:pt x="0" y="23771"/>
                    </a:cubicBezTo>
                    <a:close/>
                  </a:path>
                </a:pathLst>
              </a:custGeom>
              <a:solidFill>
                <a:schemeClr val="accent2"/>
              </a:solidFill>
              <a:ln w="0" cap="flat">
                <a:noFill/>
                <a:prstDash val="solid"/>
                <a:miter/>
              </a:ln>
            </p:spPr>
            <p:txBody>
              <a:bodyPr rtlCol="0" anchor="ctr"/>
              <a:lstStyle/>
              <a:p>
                <a:endParaRPr lang="en-US" sz="744"/>
              </a:p>
            </p:txBody>
          </p:sp>
          <p:sp>
            <p:nvSpPr>
              <p:cNvPr id="1251" name="Freeform: Shape 1250">
                <a:extLst>
                  <a:ext uri="{FF2B5EF4-FFF2-40B4-BE49-F238E27FC236}">
                    <a16:creationId xmlns:a16="http://schemas.microsoft.com/office/drawing/2014/main" id="{77A55E93-B7A3-27ED-3F76-E1460AABB3C2}"/>
                  </a:ext>
                </a:extLst>
              </p:cNvPr>
              <p:cNvSpPr/>
              <p:nvPr/>
            </p:nvSpPr>
            <p:spPr>
              <a:xfrm>
                <a:off x="11119788" y="5828246"/>
                <a:ext cx="56787" cy="13686"/>
              </a:xfrm>
              <a:custGeom>
                <a:avLst/>
                <a:gdLst>
                  <a:gd name="connsiteX0" fmla="*/ 963 w 56787"/>
                  <a:gd name="connsiteY0" fmla="*/ 13686 h 13686"/>
                  <a:gd name="connsiteX1" fmla="*/ 18971 w 56787"/>
                  <a:gd name="connsiteY1" fmla="*/ 10445 h 13686"/>
                  <a:gd name="connsiteX2" fmla="*/ 9606 w 56787"/>
                  <a:gd name="connsiteY2" fmla="*/ 12606 h 13686"/>
                  <a:gd name="connsiteX3" fmla="*/ 25814 w 56787"/>
                  <a:gd name="connsiteY3" fmla="*/ 8644 h 13686"/>
                  <a:gd name="connsiteX4" fmla="*/ 45623 w 56787"/>
                  <a:gd name="connsiteY4" fmla="*/ 3242 h 13686"/>
                  <a:gd name="connsiteX5" fmla="*/ 56788 w 56787"/>
                  <a:gd name="connsiteY5" fmla="*/ 0 h 13686"/>
                  <a:gd name="connsiteX6" fmla="*/ 41661 w 56787"/>
                  <a:gd name="connsiteY6" fmla="*/ 3962 h 13686"/>
                  <a:gd name="connsiteX7" fmla="*/ 22212 w 56787"/>
                  <a:gd name="connsiteY7" fmla="*/ 8644 h 13686"/>
                  <a:gd name="connsiteX8" fmla="*/ 8166 w 56787"/>
                  <a:gd name="connsiteY8" fmla="*/ 11525 h 13686"/>
                  <a:gd name="connsiteX9" fmla="*/ 1323 w 56787"/>
                  <a:gd name="connsiteY9" fmla="*/ 13326 h 13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87" h="13686">
                    <a:moveTo>
                      <a:pt x="963" y="13686"/>
                    </a:moveTo>
                    <a:lnTo>
                      <a:pt x="18971" y="10445"/>
                    </a:lnTo>
                    <a:cubicBezTo>
                      <a:pt x="9967" y="12606"/>
                      <a:pt x="7445" y="12966"/>
                      <a:pt x="9606" y="12606"/>
                    </a:cubicBezTo>
                    <a:cubicBezTo>
                      <a:pt x="11407" y="12246"/>
                      <a:pt x="17890" y="11165"/>
                      <a:pt x="25814" y="8644"/>
                    </a:cubicBezTo>
                    <a:cubicBezTo>
                      <a:pt x="44542" y="4322"/>
                      <a:pt x="43462" y="3962"/>
                      <a:pt x="45623" y="3242"/>
                    </a:cubicBezTo>
                    <a:cubicBezTo>
                      <a:pt x="49224" y="2161"/>
                      <a:pt x="52826" y="1080"/>
                      <a:pt x="56788" y="0"/>
                    </a:cubicBezTo>
                    <a:cubicBezTo>
                      <a:pt x="51025" y="1441"/>
                      <a:pt x="45983" y="2881"/>
                      <a:pt x="41661" y="3962"/>
                    </a:cubicBezTo>
                    <a:cubicBezTo>
                      <a:pt x="34458" y="5763"/>
                      <a:pt x="27975" y="7203"/>
                      <a:pt x="22212" y="8644"/>
                    </a:cubicBezTo>
                    <a:cubicBezTo>
                      <a:pt x="16449" y="10085"/>
                      <a:pt x="11767" y="10805"/>
                      <a:pt x="8166" y="11525"/>
                    </a:cubicBezTo>
                    <a:cubicBezTo>
                      <a:pt x="963" y="12966"/>
                      <a:pt x="-1919" y="13686"/>
                      <a:pt x="1323" y="13326"/>
                    </a:cubicBezTo>
                    <a:close/>
                  </a:path>
                </a:pathLst>
              </a:custGeom>
              <a:solidFill>
                <a:schemeClr val="accent2"/>
              </a:solidFill>
              <a:ln w="0" cap="flat">
                <a:noFill/>
                <a:prstDash val="solid"/>
                <a:miter/>
              </a:ln>
            </p:spPr>
            <p:txBody>
              <a:bodyPr rtlCol="0" anchor="ctr"/>
              <a:lstStyle/>
              <a:p>
                <a:endParaRPr lang="en-US" sz="744"/>
              </a:p>
            </p:txBody>
          </p:sp>
          <p:sp>
            <p:nvSpPr>
              <p:cNvPr id="1252" name="Freeform: Shape 1251">
                <a:extLst>
                  <a:ext uri="{FF2B5EF4-FFF2-40B4-BE49-F238E27FC236}">
                    <a16:creationId xmlns:a16="http://schemas.microsoft.com/office/drawing/2014/main" id="{92AD8977-59B4-7A12-4DC4-5F92F659FB60}"/>
                  </a:ext>
                </a:extLst>
              </p:cNvPr>
              <p:cNvSpPr/>
              <p:nvPr/>
            </p:nvSpPr>
            <p:spPr>
              <a:xfrm>
                <a:off x="10897450" y="6226226"/>
                <a:ext cx="141543" cy="48621"/>
              </a:xfrm>
              <a:custGeom>
                <a:avLst/>
                <a:gdLst>
                  <a:gd name="connsiteX0" fmla="*/ 0 w 141543"/>
                  <a:gd name="connsiteY0" fmla="*/ 0 h 48621"/>
                  <a:gd name="connsiteX1" fmla="*/ 20529 w 141543"/>
                  <a:gd name="connsiteY1" fmla="*/ 8644 h 48621"/>
                  <a:gd name="connsiteX2" fmla="*/ 37457 w 141543"/>
                  <a:gd name="connsiteY2" fmla="*/ 15487 h 48621"/>
                  <a:gd name="connsiteX3" fmla="*/ 60507 w 141543"/>
                  <a:gd name="connsiteY3" fmla="*/ 24851 h 48621"/>
                  <a:gd name="connsiteX4" fmla="*/ 72753 w 141543"/>
                  <a:gd name="connsiteY4" fmla="*/ 30974 h 48621"/>
                  <a:gd name="connsiteX5" fmla="*/ 124616 w 141543"/>
                  <a:gd name="connsiteY5" fmla="*/ 47181 h 48621"/>
                  <a:gd name="connsiteX6" fmla="*/ 128218 w 141543"/>
                  <a:gd name="connsiteY6" fmla="*/ 48261 h 48621"/>
                  <a:gd name="connsiteX7" fmla="*/ 129659 w 141543"/>
                  <a:gd name="connsiteY7" fmla="*/ 48622 h 48621"/>
                  <a:gd name="connsiteX8" fmla="*/ 130379 w 141543"/>
                  <a:gd name="connsiteY8" fmla="*/ 48622 h 48621"/>
                  <a:gd name="connsiteX9" fmla="*/ 133260 w 141543"/>
                  <a:gd name="connsiteY9" fmla="*/ 48622 h 48621"/>
                  <a:gd name="connsiteX10" fmla="*/ 141544 w 141543"/>
                  <a:gd name="connsiteY10" fmla="*/ 46461 h 48621"/>
                  <a:gd name="connsiteX11" fmla="*/ 132179 w 141543"/>
                  <a:gd name="connsiteY11" fmla="*/ 47901 h 48621"/>
                  <a:gd name="connsiteX12" fmla="*/ 130379 w 141543"/>
                  <a:gd name="connsiteY12" fmla="*/ 47901 h 48621"/>
                  <a:gd name="connsiteX13" fmla="*/ 128578 w 141543"/>
                  <a:gd name="connsiteY13" fmla="*/ 47181 h 48621"/>
                  <a:gd name="connsiteX14" fmla="*/ 126057 w 141543"/>
                  <a:gd name="connsiteY14" fmla="*/ 46461 h 48621"/>
                  <a:gd name="connsiteX15" fmla="*/ 116693 w 141543"/>
                  <a:gd name="connsiteY15" fmla="*/ 43220 h 48621"/>
                  <a:gd name="connsiteX16" fmla="*/ 83558 w 141543"/>
                  <a:gd name="connsiteY16" fmla="*/ 32054 h 48621"/>
                  <a:gd name="connsiteX17" fmla="*/ 66630 w 141543"/>
                  <a:gd name="connsiteY17" fmla="*/ 26292 h 48621"/>
                  <a:gd name="connsiteX18" fmla="*/ 48262 w 141543"/>
                  <a:gd name="connsiteY18" fmla="*/ 19088 h 48621"/>
                  <a:gd name="connsiteX19" fmla="*/ 26292 w 141543"/>
                  <a:gd name="connsiteY19" fmla="*/ 10805 h 48621"/>
                  <a:gd name="connsiteX20" fmla="*/ 13686 w 141543"/>
                  <a:gd name="connsiteY20" fmla="*/ 6123 h 48621"/>
                  <a:gd name="connsiteX21" fmla="*/ 0 w 141543"/>
                  <a:gd name="connsiteY21" fmla="*/ 360 h 4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1543" h="48621">
                    <a:moveTo>
                      <a:pt x="0" y="0"/>
                    </a:moveTo>
                    <a:cubicBezTo>
                      <a:pt x="7563" y="3241"/>
                      <a:pt x="14046" y="6483"/>
                      <a:pt x="20529" y="8644"/>
                    </a:cubicBezTo>
                    <a:cubicBezTo>
                      <a:pt x="26652" y="11165"/>
                      <a:pt x="32415" y="13326"/>
                      <a:pt x="37457" y="15487"/>
                    </a:cubicBezTo>
                    <a:cubicBezTo>
                      <a:pt x="47541" y="19448"/>
                      <a:pt x="55105" y="22690"/>
                      <a:pt x="60507" y="24851"/>
                    </a:cubicBezTo>
                    <a:cubicBezTo>
                      <a:pt x="71672" y="29533"/>
                      <a:pt x="74553" y="30614"/>
                      <a:pt x="72753" y="30974"/>
                    </a:cubicBezTo>
                    <a:cubicBezTo>
                      <a:pt x="102286" y="41058"/>
                      <a:pt x="114892" y="44660"/>
                      <a:pt x="124616" y="47181"/>
                    </a:cubicBezTo>
                    <a:cubicBezTo>
                      <a:pt x="125697" y="47181"/>
                      <a:pt x="127137" y="47901"/>
                      <a:pt x="128218" y="48261"/>
                    </a:cubicBezTo>
                    <a:cubicBezTo>
                      <a:pt x="128578" y="48261"/>
                      <a:pt x="129659" y="48261"/>
                      <a:pt x="129659" y="48622"/>
                    </a:cubicBezTo>
                    <a:cubicBezTo>
                      <a:pt x="129659" y="48622"/>
                      <a:pt x="130019" y="48622"/>
                      <a:pt x="130379" y="48622"/>
                    </a:cubicBezTo>
                    <a:cubicBezTo>
                      <a:pt x="131099" y="48622"/>
                      <a:pt x="132179" y="48622"/>
                      <a:pt x="133260" y="48622"/>
                    </a:cubicBezTo>
                    <a:cubicBezTo>
                      <a:pt x="135781" y="48622"/>
                      <a:pt x="137942" y="48261"/>
                      <a:pt x="141544" y="46461"/>
                    </a:cubicBezTo>
                    <a:cubicBezTo>
                      <a:pt x="138302" y="47901"/>
                      <a:pt x="135421" y="48261"/>
                      <a:pt x="132179" y="47901"/>
                    </a:cubicBezTo>
                    <a:cubicBezTo>
                      <a:pt x="131459" y="47901"/>
                      <a:pt x="131099" y="47901"/>
                      <a:pt x="130379" y="47901"/>
                    </a:cubicBezTo>
                    <a:lnTo>
                      <a:pt x="128578" y="47181"/>
                    </a:lnTo>
                    <a:cubicBezTo>
                      <a:pt x="127858" y="47181"/>
                      <a:pt x="126777" y="46821"/>
                      <a:pt x="126057" y="46461"/>
                    </a:cubicBezTo>
                    <a:cubicBezTo>
                      <a:pt x="122815" y="45380"/>
                      <a:pt x="119934" y="44300"/>
                      <a:pt x="116693" y="43220"/>
                    </a:cubicBezTo>
                    <a:cubicBezTo>
                      <a:pt x="104807" y="39257"/>
                      <a:pt x="94362" y="35656"/>
                      <a:pt x="83558" y="32054"/>
                    </a:cubicBezTo>
                    <a:cubicBezTo>
                      <a:pt x="78155" y="30253"/>
                      <a:pt x="72393" y="28452"/>
                      <a:pt x="66630" y="26292"/>
                    </a:cubicBezTo>
                    <a:cubicBezTo>
                      <a:pt x="60867" y="24131"/>
                      <a:pt x="54745" y="21610"/>
                      <a:pt x="48262" y="19088"/>
                    </a:cubicBezTo>
                    <a:cubicBezTo>
                      <a:pt x="41419" y="16567"/>
                      <a:pt x="34215" y="13686"/>
                      <a:pt x="26292" y="10805"/>
                    </a:cubicBezTo>
                    <a:cubicBezTo>
                      <a:pt x="22330" y="9364"/>
                      <a:pt x="18008" y="7563"/>
                      <a:pt x="13686" y="6123"/>
                    </a:cubicBezTo>
                    <a:cubicBezTo>
                      <a:pt x="9364" y="4322"/>
                      <a:pt x="4682" y="2161"/>
                      <a:pt x="0" y="360"/>
                    </a:cubicBezTo>
                    <a:close/>
                  </a:path>
                </a:pathLst>
              </a:custGeom>
              <a:solidFill>
                <a:schemeClr val="accent2"/>
              </a:solidFill>
              <a:ln w="0" cap="flat">
                <a:noFill/>
                <a:prstDash val="solid"/>
                <a:miter/>
              </a:ln>
            </p:spPr>
            <p:txBody>
              <a:bodyPr rtlCol="0" anchor="ctr"/>
              <a:lstStyle/>
              <a:p>
                <a:endParaRPr lang="en-US" sz="744"/>
              </a:p>
            </p:txBody>
          </p:sp>
          <p:sp>
            <p:nvSpPr>
              <p:cNvPr id="1253" name="Freeform: Shape 1252">
                <a:extLst>
                  <a:ext uri="{FF2B5EF4-FFF2-40B4-BE49-F238E27FC236}">
                    <a16:creationId xmlns:a16="http://schemas.microsoft.com/office/drawing/2014/main" id="{55DA0459-7B0E-8BF3-3C2F-12009F95C5EE}"/>
                  </a:ext>
                </a:extLst>
              </p:cNvPr>
              <p:cNvSpPr/>
              <p:nvPr/>
            </p:nvSpPr>
            <p:spPr>
              <a:xfrm>
                <a:off x="11038633" y="6266204"/>
                <a:ext cx="7203" cy="6482"/>
              </a:xfrm>
              <a:custGeom>
                <a:avLst/>
                <a:gdLst>
                  <a:gd name="connsiteX0" fmla="*/ 0 w 7203"/>
                  <a:gd name="connsiteY0" fmla="*/ 6483 h 6482"/>
                  <a:gd name="connsiteX1" fmla="*/ 7203 w 7203"/>
                  <a:gd name="connsiteY1" fmla="*/ 0 h 6482"/>
                  <a:gd name="connsiteX2" fmla="*/ 0 w 7203"/>
                  <a:gd name="connsiteY2" fmla="*/ 6483 h 6482"/>
                </a:gdLst>
                <a:ahLst/>
                <a:cxnLst>
                  <a:cxn ang="0">
                    <a:pos x="connsiteX0" y="connsiteY0"/>
                  </a:cxn>
                  <a:cxn ang="0">
                    <a:pos x="connsiteX1" y="connsiteY1"/>
                  </a:cxn>
                  <a:cxn ang="0">
                    <a:pos x="connsiteX2" y="connsiteY2"/>
                  </a:cxn>
                </a:cxnLst>
                <a:rect l="l" t="t" r="r" b="b"/>
                <a:pathLst>
                  <a:path w="7203" h="6482">
                    <a:moveTo>
                      <a:pt x="0" y="6483"/>
                    </a:moveTo>
                    <a:cubicBezTo>
                      <a:pt x="2881" y="5042"/>
                      <a:pt x="5042" y="3242"/>
                      <a:pt x="7203" y="0"/>
                    </a:cubicBezTo>
                    <a:cubicBezTo>
                      <a:pt x="5042" y="3602"/>
                      <a:pt x="2521" y="5042"/>
                      <a:pt x="0" y="6483"/>
                    </a:cubicBezTo>
                    <a:close/>
                  </a:path>
                </a:pathLst>
              </a:custGeom>
              <a:solidFill>
                <a:schemeClr val="accent2"/>
              </a:solidFill>
              <a:ln w="0" cap="flat">
                <a:noFill/>
                <a:prstDash val="solid"/>
                <a:miter/>
              </a:ln>
            </p:spPr>
            <p:txBody>
              <a:bodyPr rtlCol="0" anchor="ctr"/>
              <a:lstStyle/>
              <a:p>
                <a:endParaRPr lang="en-US" sz="744"/>
              </a:p>
            </p:txBody>
          </p:sp>
          <p:sp>
            <p:nvSpPr>
              <p:cNvPr id="1254" name="Freeform: Shape 1253">
                <a:extLst>
                  <a:ext uri="{FF2B5EF4-FFF2-40B4-BE49-F238E27FC236}">
                    <a16:creationId xmlns:a16="http://schemas.microsoft.com/office/drawing/2014/main" id="{C0F869EA-51D3-9198-FAC8-B1B40F371F45}"/>
                  </a:ext>
                </a:extLst>
              </p:cNvPr>
              <p:cNvSpPr/>
              <p:nvPr/>
            </p:nvSpPr>
            <p:spPr>
              <a:xfrm>
                <a:off x="11342251" y="5768459"/>
                <a:ext cx="37096" cy="20169"/>
              </a:xfrm>
              <a:custGeom>
                <a:avLst/>
                <a:gdLst>
                  <a:gd name="connsiteX0" fmla="*/ 37097 w 37096"/>
                  <a:gd name="connsiteY0" fmla="*/ 0 h 20169"/>
                  <a:gd name="connsiteX1" fmla="*/ 18728 w 37096"/>
                  <a:gd name="connsiteY1" fmla="*/ 10445 h 20169"/>
                  <a:gd name="connsiteX2" fmla="*/ 14046 w 37096"/>
                  <a:gd name="connsiteY2" fmla="*/ 12966 h 20169"/>
                  <a:gd name="connsiteX3" fmla="*/ 9364 w 37096"/>
                  <a:gd name="connsiteY3" fmla="*/ 15487 h 20169"/>
                  <a:gd name="connsiteX4" fmla="*/ 0 w 37096"/>
                  <a:gd name="connsiteY4" fmla="*/ 20169 h 20169"/>
                  <a:gd name="connsiteX5" fmla="*/ 14046 w 37096"/>
                  <a:gd name="connsiteY5" fmla="*/ 13686 h 20169"/>
                  <a:gd name="connsiteX6" fmla="*/ 37097 w 37096"/>
                  <a:gd name="connsiteY6" fmla="*/ 0 h 20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6" h="20169">
                    <a:moveTo>
                      <a:pt x="37097" y="0"/>
                    </a:moveTo>
                    <a:lnTo>
                      <a:pt x="18728" y="10445"/>
                    </a:lnTo>
                    <a:lnTo>
                      <a:pt x="14046" y="12966"/>
                    </a:lnTo>
                    <a:lnTo>
                      <a:pt x="9364" y="15487"/>
                    </a:lnTo>
                    <a:lnTo>
                      <a:pt x="0" y="20169"/>
                    </a:lnTo>
                    <a:lnTo>
                      <a:pt x="14046" y="13686"/>
                    </a:lnTo>
                    <a:lnTo>
                      <a:pt x="37097" y="0"/>
                    </a:lnTo>
                    <a:close/>
                  </a:path>
                </a:pathLst>
              </a:custGeom>
              <a:solidFill>
                <a:schemeClr val="accent2"/>
              </a:solidFill>
              <a:ln w="0" cap="flat">
                <a:noFill/>
                <a:prstDash val="solid"/>
                <a:miter/>
              </a:ln>
            </p:spPr>
            <p:txBody>
              <a:bodyPr rtlCol="0" anchor="ctr"/>
              <a:lstStyle/>
              <a:p>
                <a:endParaRPr lang="en-US" sz="744"/>
              </a:p>
            </p:txBody>
          </p:sp>
          <p:sp>
            <p:nvSpPr>
              <p:cNvPr id="1255" name="Freeform: Shape 1254">
                <a:extLst>
                  <a:ext uri="{FF2B5EF4-FFF2-40B4-BE49-F238E27FC236}">
                    <a16:creationId xmlns:a16="http://schemas.microsoft.com/office/drawing/2014/main" id="{9618ED23-952F-DAFE-66D0-56621ED1BC10}"/>
                  </a:ext>
                </a:extLst>
              </p:cNvPr>
              <p:cNvSpPr/>
              <p:nvPr/>
            </p:nvSpPr>
            <p:spPr>
              <a:xfrm>
                <a:off x="10808512" y="6183658"/>
                <a:ext cx="38338" cy="19517"/>
              </a:xfrm>
              <a:custGeom>
                <a:avLst/>
                <a:gdLst>
                  <a:gd name="connsiteX0" fmla="*/ 1418 w 38338"/>
                  <a:gd name="connsiteY0" fmla="*/ 788 h 19517"/>
                  <a:gd name="connsiteX1" fmla="*/ 38155 w 38338"/>
                  <a:gd name="connsiteY1" fmla="*/ 19517 h 19517"/>
                  <a:gd name="connsiteX2" fmla="*/ 1418 w 38338"/>
                  <a:gd name="connsiteY2" fmla="*/ 788 h 19517"/>
                </a:gdLst>
                <a:ahLst/>
                <a:cxnLst>
                  <a:cxn ang="0">
                    <a:pos x="connsiteX0" y="connsiteY0"/>
                  </a:cxn>
                  <a:cxn ang="0">
                    <a:pos x="connsiteX1" y="connsiteY1"/>
                  </a:cxn>
                  <a:cxn ang="0">
                    <a:pos x="connsiteX2" y="connsiteY2"/>
                  </a:cxn>
                </a:cxnLst>
                <a:rect l="l" t="t" r="r" b="b"/>
                <a:pathLst>
                  <a:path w="38338" h="19517">
                    <a:moveTo>
                      <a:pt x="1418" y="788"/>
                    </a:moveTo>
                    <a:cubicBezTo>
                      <a:pt x="12223" y="6191"/>
                      <a:pt x="29511" y="14835"/>
                      <a:pt x="38155" y="19517"/>
                    </a:cubicBezTo>
                    <a:cubicBezTo>
                      <a:pt x="41757" y="19517"/>
                      <a:pt x="-9026" y="-4614"/>
                      <a:pt x="1418" y="788"/>
                    </a:cubicBezTo>
                    <a:close/>
                  </a:path>
                </a:pathLst>
              </a:custGeom>
              <a:solidFill>
                <a:schemeClr val="accent2"/>
              </a:solidFill>
              <a:ln w="0" cap="flat">
                <a:noFill/>
                <a:prstDash val="solid"/>
                <a:miter/>
              </a:ln>
            </p:spPr>
            <p:txBody>
              <a:bodyPr rtlCol="0" anchor="ctr"/>
              <a:lstStyle/>
              <a:p>
                <a:endParaRPr lang="en-US" sz="744"/>
              </a:p>
            </p:txBody>
          </p:sp>
          <p:sp>
            <p:nvSpPr>
              <p:cNvPr id="1256" name="Freeform: Shape 1255">
                <a:extLst>
                  <a:ext uri="{FF2B5EF4-FFF2-40B4-BE49-F238E27FC236}">
                    <a16:creationId xmlns:a16="http://schemas.microsoft.com/office/drawing/2014/main" id="{92BE33D4-B237-A50E-DBE3-BF90B4FC09CB}"/>
                  </a:ext>
                </a:extLst>
              </p:cNvPr>
              <p:cNvSpPr/>
              <p:nvPr/>
            </p:nvSpPr>
            <p:spPr>
              <a:xfrm>
                <a:off x="11036473" y="6253958"/>
                <a:ext cx="37962" cy="45380"/>
              </a:xfrm>
              <a:custGeom>
                <a:avLst/>
                <a:gdLst>
                  <a:gd name="connsiteX0" fmla="*/ 0 w 37962"/>
                  <a:gd name="connsiteY0" fmla="*/ 45380 h 45380"/>
                  <a:gd name="connsiteX1" fmla="*/ 10445 w 37962"/>
                  <a:gd name="connsiteY1" fmla="*/ 43220 h 45380"/>
                  <a:gd name="connsiteX2" fmla="*/ 25571 w 37962"/>
                  <a:gd name="connsiteY2" fmla="*/ 33495 h 45380"/>
                  <a:gd name="connsiteX3" fmla="*/ 36016 w 37962"/>
                  <a:gd name="connsiteY3" fmla="*/ 16207 h 45380"/>
                  <a:gd name="connsiteX4" fmla="*/ 37817 w 37962"/>
                  <a:gd name="connsiteY4" fmla="*/ 0 h 45380"/>
                  <a:gd name="connsiteX5" fmla="*/ 26652 w 37962"/>
                  <a:gd name="connsiteY5" fmla="*/ 30974 h 45380"/>
                  <a:gd name="connsiteX6" fmla="*/ 0 w 37962"/>
                  <a:gd name="connsiteY6" fmla="*/ 45380 h 45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962" h="45380">
                    <a:moveTo>
                      <a:pt x="0" y="45380"/>
                    </a:moveTo>
                    <a:cubicBezTo>
                      <a:pt x="1801" y="45380"/>
                      <a:pt x="5402" y="45380"/>
                      <a:pt x="10445" y="43220"/>
                    </a:cubicBezTo>
                    <a:cubicBezTo>
                      <a:pt x="15127" y="41419"/>
                      <a:pt x="20889" y="38177"/>
                      <a:pt x="25571" y="33495"/>
                    </a:cubicBezTo>
                    <a:cubicBezTo>
                      <a:pt x="30254" y="28813"/>
                      <a:pt x="33855" y="22330"/>
                      <a:pt x="36016" y="16207"/>
                    </a:cubicBezTo>
                    <a:cubicBezTo>
                      <a:pt x="37817" y="10085"/>
                      <a:pt x="38177" y="3962"/>
                      <a:pt x="37817" y="0"/>
                    </a:cubicBezTo>
                    <a:cubicBezTo>
                      <a:pt x="38898" y="12246"/>
                      <a:pt x="33855" y="23411"/>
                      <a:pt x="26652" y="30974"/>
                    </a:cubicBezTo>
                    <a:cubicBezTo>
                      <a:pt x="19449" y="38537"/>
                      <a:pt x="10085" y="43220"/>
                      <a:pt x="0" y="45380"/>
                    </a:cubicBezTo>
                    <a:close/>
                  </a:path>
                </a:pathLst>
              </a:custGeom>
              <a:solidFill>
                <a:schemeClr val="accent2"/>
              </a:solidFill>
              <a:ln w="0" cap="flat">
                <a:noFill/>
                <a:prstDash val="solid"/>
                <a:miter/>
              </a:ln>
            </p:spPr>
            <p:txBody>
              <a:bodyPr rtlCol="0" anchor="ctr"/>
              <a:lstStyle/>
              <a:p>
                <a:endParaRPr lang="en-US" sz="744"/>
              </a:p>
            </p:txBody>
          </p:sp>
          <p:sp>
            <p:nvSpPr>
              <p:cNvPr id="1257" name="Freeform: Shape 1256">
                <a:extLst>
                  <a:ext uri="{FF2B5EF4-FFF2-40B4-BE49-F238E27FC236}">
                    <a16:creationId xmlns:a16="http://schemas.microsoft.com/office/drawing/2014/main" id="{EF38A651-083D-63AD-9912-0FB620BDA9FB}"/>
                  </a:ext>
                </a:extLst>
              </p:cNvPr>
              <p:cNvSpPr/>
              <p:nvPr/>
            </p:nvSpPr>
            <p:spPr>
              <a:xfrm>
                <a:off x="10648217" y="6089004"/>
                <a:ext cx="33855" cy="24906"/>
              </a:xfrm>
              <a:custGeom>
                <a:avLst/>
                <a:gdLst>
                  <a:gd name="connsiteX0" fmla="*/ 360 w 33855"/>
                  <a:gd name="connsiteY0" fmla="*/ 0 h 24906"/>
                  <a:gd name="connsiteX1" fmla="*/ 17288 w 33855"/>
                  <a:gd name="connsiteY1" fmla="*/ 15127 h 24906"/>
                  <a:gd name="connsiteX2" fmla="*/ 28093 w 33855"/>
                  <a:gd name="connsiteY2" fmla="*/ 21970 h 24906"/>
                  <a:gd name="connsiteX3" fmla="*/ 33855 w 33855"/>
                  <a:gd name="connsiteY3" fmla="*/ 24851 h 24906"/>
                  <a:gd name="connsiteX4" fmla="*/ 26652 w 33855"/>
                  <a:gd name="connsiteY4" fmla="*/ 19449 h 24906"/>
                  <a:gd name="connsiteX5" fmla="*/ 16207 w 33855"/>
                  <a:gd name="connsiteY5" fmla="*/ 11885 h 24906"/>
                  <a:gd name="connsiteX6" fmla="*/ 0 w 33855"/>
                  <a:gd name="connsiteY6" fmla="*/ 0 h 24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55" h="24906">
                    <a:moveTo>
                      <a:pt x="360" y="0"/>
                    </a:moveTo>
                    <a:cubicBezTo>
                      <a:pt x="10085" y="7203"/>
                      <a:pt x="24491" y="19089"/>
                      <a:pt x="17288" y="15127"/>
                    </a:cubicBezTo>
                    <a:cubicBezTo>
                      <a:pt x="20889" y="17648"/>
                      <a:pt x="24851" y="20169"/>
                      <a:pt x="28093" y="21970"/>
                    </a:cubicBezTo>
                    <a:cubicBezTo>
                      <a:pt x="31334" y="23771"/>
                      <a:pt x="33855" y="25211"/>
                      <a:pt x="33855" y="24851"/>
                    </a:cubicBezTo>
                    <a:cubicBezTo>
                      <a:pt x="33855" y="24851"/>
                      <a:pt x="32054" y="23050"/>
                      <a:pt x="26652" y="19449"/>
                    </a:cubicBezTo>
                    <a:cubicBezTo>
                      <a:pt x="23771" y="17648"/>
                      <a:pt x="20529" y="15127"/>
                      <a:pt x="16207" y="11885"/>
                    </a:cubicBezTo>
                    <a:cubicBezTo>
                      <a:pt x="11885" y="8644"/>
                      <a:pt x="6483" y="4682"/>
                      <a:pt x="0" y="0"/>
                    </a:cubicBezTo>
                    <a:close/>
                  </a:path>
                </a:pathLst>
              </a:custGeom>
              <a:solidFill>
                <a:schemeClr val="accent2"/>
              </a:solidFill>
              <a:ln w="0" cap="flat">
                <a:noFill/>
                <a:prstDash val="solid"/>
                <a:miter/>
              </a:ln>
            </p:spPr>
            <p:txBody>
              <a:bodyPr rtlCol="0" anchor="ctr"/>
              <a:lstStyle/>
              <a:p>
                <a:endParaRPr lang="en-US" sz="744"/>
              </a:p>
            </p:txBody>
          </p:sp>
          <p:sp>
            <p:nvSpPr>
              <p:cNvPr id="1258" name="Freeform: Shape 1257">
                <a:extLst>
                  <a:ext uri="{FF2B5EF4-FFF2-40B4-BE49-F238E27FC236}">
                    <a16:creationId xmlns:a16="http://schemas.microsoft.com/office/drawing/2014/main" id="{66573DCE-9617-0214-1CBA-1D1F9A206177}"/>
                  </a:ext>
                </a:extLst>
              </p:cNvPr>
              <p:cNvSpPr/>
              <p:nvPr/>
            </p:nvSpPr>
            <p:spPr>
              <a:xfrm>
                <a:off x="10921221" y="6262962"/>
                <a:ext cx="51863" cy="18728"/>
              </a:xfrm>
              <a:custGeom>
                <a:avLst/>
                <a:gdLst>
                  <a:gd name="connsiteX0" fmla="*/ 0 w 51863"/>
                  <a:gd name="connsiteY0" fmla="*/ 0 h 18728"/>
                  <a:gd name="connsiteX1" fmla="*/ 8644 w 51863"/>
                  <a:gd name="connsiteY1" fmla="*/ 3962 h 18728"/>
                  <a:gd name="connsiteX2" fmla="*/ 51863 w 51863"/>
                  <a:gd name="connsiteY2" fmla="*/ 18728 h 18728"/>
                  <a:gd name="connsiteX3" fmla="*/ 38898 w 51863"/>
                  <a:gd name="connsiteY3" fmla="*/ 14407 h 18728"/>
                  <a:gd name="connsiteX4" fmla="*/ 25932 w 51863"/>
                  <a:gd name="connsiteY4" fmla="*/ 9724 h 18728"/>
                  <a:gd name="connsiteX5" fmla="*/ 0 w 51863"/>
                  <a:gd name="connsiteY5" fmla="*/ 0 h 18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863" h="18728">
                    <a:moveTo>
                      <a:pt x="0" y="0"/>
                    </a:moveTo>
                    <a:lnTo>
                      <a:pt x="8644" y="3962"/>
                    </a:lnTo>
                    <a:cubicBezTo>
                      <a:pt x="23050" y="9004"/>
                      <a:pt x="37097" y="14767"/>
                      <a:pt x="51863" y="18728"/>
                    </a:cubicBezTo>
                    <a:lnTo>
                      <a:pt x="38898" y="14407"/>
                    </a:lnTo>
                    <a:cubicBezTo>
                      <a:pt x="34576" y="12966"/>
                      <a:pt x="30254" y="11165"/>
                      <a:pt x="25932" y="9724"/>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1259" name="Freeform: Shape 1258">
                <a:extLst>
                  <a:ext uri="{FF2B5EF4-FFF2-40B4-BE49-F238E27FC236}">
                    <a16:creationId xmlns:a16="http://schemas.microsoft.com/office/drawing/2014/main" id="{A3A7B5FA-4297-9CF6-7EE4-C91DCB7EB864}"/>
                  </a:ext>
                </a:extLst>
              </p:cNvPr>
              <p:cNvSpPr/>
              <p:nvPr/>
            </p:nvSpPr>
            <p:spPr>
              <a:xfrm>
                <a:off x="11005859" y="6271168"/>
                <a:ext cx="84638" cy="44646"/>
              </a:xfrm>
              <a:custGeom>
                <a:avLst/>
                <a:gdLst>
                  <a:gd name="connsiteX0" fmla="*/ 79236 w 84638"/>
                  <a:gd name="connsiteY0" fmla="*/ 16286 h 44646"/>
                  <a:gd name="connsiteX1" fmla="*/ 84638 w 84638"/>
                  <a:gd name="connsiteY1" fmla="*/ 1159 h 44646"/>
                  <a:gd name="connsiteX2" fmla="*/ 83558 w 84638"/>
                  <a:gd name="connsiteY2" fmla="*/ 2599 h 44646"/>
                  <a:gd name="connsiteX3" fmla="*/ 78515 w 84638"/>
                  <a:gd name="connsiteY3" fmla="*/ 13764 h 44646"/>
                  <a:gd name="connsiteX4" fmla="*/ 68791 w 84638"/>
                  <a:gd name="connsiteY4" fmla="*/ 26370 h 44646"/>
                  <a:gd name="connsiteX5" fmla="*/ 53304 w 84638"/>
                  <a:gd name="connsiteY5" fmla="*/ 36455 h 44646"/>
                  <a:gd name="connsiteX6" fmla="*/ 61228 w 84638"/>
                  <a:gd name="connsiteY6" fmla="*/ 30332 h 44646"/>
                  <a:gd name="connsiteX7" fmla="*/ 78515 w 84638"/>
                  <a:gd name="connsiteY7" fmla="*/ 5481 h 44646"/>
                  <a:gd name="connsiteX8" fmla="*/ 65550 w 84638"/>
                  <a:gd name="connsiteY8" fmla="*/ 25650 h 44646"/>
                  <a:gd name="connsiteX9" fmla="*/ 51143 w 84638"/>
                  <a:gd name="connsiteY9" fmla="*/ 36095 h 44646"/>
                  <a:gd name="connsiteX10" fmla="*/ 32055 w 84638"/>
                  <a:gd name="connsiteY10" fmla="*/ 41857 h 44646"/>
                  <a:gd name="connsiteX11" fmla="*/ 27372 w 84638"/>
                  <a:gd name="connsiteY11" fmla="*/ 42577 h 44646"/>
                  <a:gd name="connsiteX12" fmla="*/ 30974 w 84638"/>
                  <a:gd name="connsiteY12" fmla="*/ 42577 h 44646"/>
                  <a:gd name="connsiteX13" fmla="*/ 37457 w 84638"/>
                  <a:gd name="connsiteY13" fmla="*/ 42577 h 44646"/>
                  <a:gd name="connsiteX14" fmla="*/ 26292 w 84638"/>
                  <a:gd name="connsiteY14" fmla="*/ 44018 h 44646"/>
                  <a:gd name="connsiteX15" fmla="*/ 14046 w 84638"/>
                  <a:gd name="connsiteY15" fmla="*/ 42937 h 44646"/>
                  <a:gd name="connsiteX16" fmla="*/ 10085 w 84638"/>
                  <a:gd name="connsiteY16" fmla="*/ 41857 h 44646"/>
                  <a:gd name="connsiteX17" fmla="*/ 6843 w 84638"/>
                  <a:gd name="connsiteY17" fmla="*/ 40776 h 44646"/>
                  <a:gd name="connsiteX18" fmla="*/ 0 w 84638"/>
                  <a:gd name="connsiteY18" fmla="*/ 38616 h 44646"/>
                  <a:gd name="connsiteX19" fmla="*/ 8644 w 84638"/>
                  <a:gd name="connsiteY19" fmla="*/ 41497 h 44646"/>
                  <a:gd name="connsiteX20" fmla="*/ 13686 w 84638"/>
                  <a:gd name="connsiteY20" fmla="*/ 42937 h 44646"/>
                  <a:gd name="connsiteX21" fmla="*/ 19089 w 84638"/>
                  <a:gd name="connsiteY21" fmla="*/ 44018 h 44646"/>
                  <a:gd name="connsiteX22" fmla="*/ 39258 w 84638"/>
                  <a:gd name="connsiteY22" fmla="*/ 43298 h 44646"/>
                  <a:gd name="connsiteX23" fmla="*/ 66630 w 84638"/>
                  <a:gd name="connsiteY23" fmla="*/ 29972 h 44646"/>
                  <a:gd name="connsiteX24" fmla="*/ 78155 w 84638"/>
                  <a:gd name="connsiteY24" fmla="*/ 17366 h 44646"/>
                  <a:gd name="connsiteX25" fmla="*/ 79956 w 84638"/>
                  <a:gd name="connsiteY25" fmla="*/ 15565 h 44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4638" h="44646">
                    <a:moveTo>
                      <a:pt x="79236" y="16286"/>
                    </a:moveTo>
                    <a:cubicBezTo>
                      <a:pt x="83558" y="8002"/>
                      <a:pt x="84278" y="2959"/>
                      <a:pt x="84638" y="1159"/>
                    </a:cubicBezTo>
                    <a:cubicBezTo>
                      <a:pt x="84638" y="-1002"/>
                      <a:pt x="84638" y="78"/>
                      <a:pt x="83558" y="2599"/>
                    </a:cubicBezTo>
                    <a:cubicBezTo>
                      <a:pt x="82837" y="5120"/>
                      <a:pt x="81037" y="9442"/>
                      <a:pt x="78515" y="13764"/>
                    </a:cubicBezTo>
                    <a:cubicBezTo>
                      <a:pt x="75994" y="18086"/>
                      <a:pt x="72393" y="22768"/>
                      <a:pt x="68791" y="26370"/>
                    </a:cubicBezTo>
                    <a:cubicBezTo>
                      <a:pt x="61228" y="33933"/>
                      <a:pt x="52584" y="37535"/>
                      <a:pt x="53304" y="36455"/>
                    </a:cubicBezTo>
                    <a:cubicBezTo>
                      <a:pt x="53304" y="36095"/>
                      <a:pt x="56185" y="34654"/>
                      <a:pt x="61228" y="30332"/>
                    </a:cubicBezTo>
                    <a:cubicBezTo>
                      <a:pt x="65910" y="26010"/>
                      <a:pt x="73473" y="18807"/>
                      <a:pt x="78515" y="5481"/>
                    </a:cubicBezTo>
                    <a:cubicBezTo>
                      <a:pt x="75274" y="14124"/>
                      <a:pt x="70232" y="20607"/>
                      <a:pt x="65550" y="25650"/>
                    </a:cubicBezTo>
                    <a:cubicBezTo>
                      <a:pt x="60507" y="30692"/>
                      <a:pt x="55465" y="33933"/>
                      <a:pt x="51143" y="36095"/>
                    </a:cubicBezTo>
                    <a:cubicBezTo>
                      <a:pt x="42139" y="40416"/>
                      <a:pt x="35656" y="41136"/>
                      <a:pt x="32055" y="41857"/>
                    </a:cubicBezTo>
                    <a:cubicBezTo>
                      <a:pt x="28453" y="42217"/>
                      <a:pt x="27012" y="42217"/>
                      <a:pt x="27372" y="42577"/>
                    </a:cubicBezTo>
                    <a:cubicBezTo>
                      <a:pt x="27372" y="42577"/>
                      <a:pt x="29173" y="42577"/>
                      <a:pt x="30974" y="42577"/>
                    </a:cubicBezTo>
                    <a:cubicBezTo>
                      <a:pt x="34936" y="42577"/>
                      <a:pt x="39978" y="41857"/>
                      <a:pt x="37457" y="42577"/>
                    </a:cubicBezTo>
                    <a:cubicBezTo>
                      <a:pt x="36016" y="42577"/>
                      <a:pt x="32775" y="44018"/>
                      <a:pt x="26292" y="44018"/>
                    </a:cubicBezTo>
                    <a:cubicBezTo>
                      <a:pt x="23050" y="44018"/>
                      <a:pt x="19089" y="44018"/>
                      <a:pt x="14046" y="42937"/>
                    </a:cubicBezTo>
                    <a:cubicBezTo>
                      <a:pt x="12966" y="42937"/>
                      <a:pt x="11525" y="42217"/>
                      <a:pt x="10085" y="41857"/>
                    </a:cubicBezTo>
                    <a:cubicBezTo>
                      <a:pt x="9004" y="41857"/>
                      <a:pt x="7924" y="41136"/>
                      <a:pt x="6843" y="40776"/>
                    </a:cubicBezTo>
                    <a:cubicBezTo>
                      <a:pt x="4682" y="40056"/>
                      <a:pt x="2521" y="39336"/>
                      <a:pt x="0" y="38616"/>
                    </a:cubicBezTo>
                    <a:cubicBezTo>
                      <a:pt x="2881" y="39696"/>
                      <a:pt x="5763" y="40776"/>
                      <a:pt x="8644" y="41497"/>
                    </a:cubicBezTo>
                    <a:cubicBezTo>
                      <a:pt x="9724" y="41857"/>
                      <a:pt x="12246" y="42577"/>
                      <a:pt x="13686" y="42937"/>
                    </a:cubicBezTo>
                    <a:cubicBezTo>
                      <a:pt x="15487" y="43298"/>
                      <a:pt x="17288" y="43658"/>
                      <a:pt x="19089" y="44018"/>
                    </a:cubicBezTo>
                    <a:cubicBezTo>
                      <a:pt x="26292" y="45099"/>
                      <a:pt x="33135" y="44738"/>
                      <a:pt x="39258" y="43298"/>
                    </a:cubicBezTo>
                    <a:cubicBezTo>
                      <a:pt x="51503" y="40776"/>
                      <a:pt x="60507" y="35014"/>
                      <a:pt x="66630" y="29972"/>
                    </a:cubicBezTo>
                    <a:cubicBezTo>
                      <a:pt x="72753" y="24929"/>
                      <a:pt x="75994" y="20247"/>
                      <a:pt x="78155" y="17366"/>
                    </a:cubicBezTo>
                    <a:cubicBezTo>
                      <a:pt x="79956" y="14845"/>
                      <a:pt x="80676" y="14124"/>
                      <a:pt x="79956" y="15565"/>
                    </a:cubicBezTo>
                    <a:close/>
                  </a:path>
                </a:pathLst>
              </a:custGeom>
              <a:solidFill>
                <a:schemeClr val="accent2"/>
              </a:solidFill>
              <a:ln w="0" cap="flat">
                <a:noFill/>
                <a:prstDash val="solid"/>
                <a:miter/>
              </a:ln>
            </p:spPr>
            <p:txBody>
              <a:bodyPr rtlCol="0" anchor="ctr"/>
              <a:lstStyle/>
              <a:p>
                <a:endParaRPr lang="en-US" sz="744"/>
              </a:p>
            </p:txBody>
          </p:sp>
          <p:sp>
            <p:nvSpPr>
              <p:cNvPr id="1260" name="Freeform: Shape 1259">
                <a:extLst>
                  <a:ext uri="{FF2B5EF4-FFF2-40B4-BE49-F238E27FC236}">
                    <a16:creationId xmlns:a16="http://schemas.microsoft.com/office/drawing/2014/main" id="{0A42FF1D-9E82-3C9B-8C24-CCFAD9665D19}"/>
                  </a:ext>
                </a:extLst>
              </p:cNvPr>
              <p:cNvSpPr/>
              <p:nvPr/>
            </p:nvSpPr>
            <p:spPr>
              <a:xfrm>
                <a:off x="10982808" y="6302220"/>
                <a:ext cx="22330" cy="7563"/>
              </a:xfrm>
              <a:custGeom>
                <a:avLst/>
                <a:gdLst>
                  <a:gd name="connsiteX0" fmla="*/ 22330 w 22330"/>
                  <a:gd name="connsiteY0" fmla="*/ 7563 h 7563"/>
                  <a:gd name="connsiteX1" fmla="*/ 0 w 22330"/>
                  <a:gd name="connsiteY1" fmla="*/ 0 h 7563"/>
                  <a:gd name="connsiteX2" fmla="*/ 22330 w 22330"/>
                  <a:gd name="connsiteY2" fmla="*/ 7563 h 7563"/>
                </a:gdLst>
                <a:ahLst/>
                <a:cxnLst>
                  <a:cxn ang="0">
                    <a:pos x="connsiteX0" y="connsiteY0"/>
                  </a:cxn>
                  <a:cxn ang="0">
                    <a:pos x="connsiteX1" y="connsiteY1"/>
                  </a:cxn>
                  <a:cxn ang="0">
                    <a:pos x="connsiteX2" y="connsiteY2"/>
                  </a:cxn>
                </a:cxnLst>
                <a:rect l="l" t="t" r="r" b="b"/>
                <a:pathLst>
                  <a:path w="22330" h="7563">
                    <a:moveTo>
                      <a:pt x="22330" y="7563"/>
                    </a:moveTo>
                    <a:cubicBezTo>
                      <a:pt x="15487" y="5402"/>
                      <a:pt x="7924" y="2881"/>
                      <a:pt x="0" y="0"/>
                    </a:cubicBezTo>
                    <a:cubicBezTo>
                      <a:pt x="9004" y="2881"/>
                      <a:pt x="16207" y="5402"/>
                      <a:pt x="22330" y="7563"/>
                    </a:cubicBezTo>
                    <a:close/>
                  </a:path>
                </a:pathLst>
              </a:custGeom>
              <a:solidFill>
                <a:schemeClr val="accent2"/>
              </a:solidFill>
              <a:ln w="0" cap="flat">
                <a:noFill/>
                <a:prstDash val="solid"/>
                <a:miter/>
              </a:ln>
            </p:spPr>
            <p:txBody>
              <a:bodyPr rtlCol="0" anchor="ctr"/>
              <a:lstStyle/>
              <a:p>
                <a:endParaRPr lang="en-US" sz="744"/>
              </a:p>
            </p:txBody>
          </p:sp>
          <p:sp>
            <p:nvSpPr>
              <p:cNvPr id="1261" name="Freeform: Shape 1260">
                <a:extLst>
                  <a:ext uri="{FF2B5EF4-FFF2-40B4-BE49-F238E27FC236}">
                    <a16:creationId xmlns:a16="http://schemas.microsoft.com/office/drawing/2014/main" id="{C8C2AE73-36A0-E0DE-E5E4-62F5343C7201}"/>
                  </a:ext>
                </a:extLst>
              </p:cNvPr>
              <p:cNvSpPr/>
              <p:nvPr/>
            </p:nvSpPr>
            <p:spPr>
              <a:xfrm>
                <a:off x="10420235" y="5895957"/>
                <a:ext cx="10804" cy="13686"/>
              </a:xfrm>
              <a:custGeom>
                <a:avLst/>
                <a:gdLst>
                  <a:gd name="connsiteX0" fmla="*/ 0 w 10804"/>
                  <a:gd name="connsiteY0" fmla="*/ 0 h 13686"/>
                  <a:gd name="connsiteX1" fmla="*/ 10805 w 10804"/>
                  <a:gd name="connsiteY1" fmla="*/ 13686 h 13686"/>
                  <a:gd name="connsiteX2" fmla="*/ 0 w 10804"/>
                  <a:gd name="connsiteY2" fmla="*/ 0 h 13686"/>
                </a:gdLst>
                <a:ahLst/>
                <a:cxnLst>
                  <a:cxn ang="0">
                    <a:pos x="connsiteX0" y="connsiteY0"/>
                  </a:cxn>
                  <a:cxn ang="0">
                    <a:pos x="connsiteX1" y="connsiteY1"/>
                  </a:cxn>
                  <a:cxn ang="0">
                    <a:pos x="connsiteX2" y="connsiteY2"/>
                  </a:cxn>
                </a:cxnLst>
                <a:rect l="l" t="t" r="r" b="b"/>
                <a:pathLst>
                  <a:path w="10804" h="13686">
                    <a:moveTo>
                      <a:pt x="0" y="0"/>
                    </a:moveTo>
                    <a:cubicBezTo>
                      <a:pt x="4682" y="5763"/>
                      <a:pt x="7923" y="10085"/>
                      <a:pt x="10805" y="13686"/>
                    </a:cubicBezTo>
                    <a:cubicBezTo>
                      <a:pt x="7203" y="9004"/>
                      <a:pt x="3602" y="4682"/>
                      <a:pt x="0" y="0"/>
                    </a:cubicBezTo>
                    <a:close/>
                  </a:path>
                </a:pathLst>
              </a:custGeom>
              <a:solidFill>
                <a:schemeClr val="accent2"/>
              </a:solidFill>
              <a:ln w="0" cap="flat">
                <a:noFill/>
                <a:prstDash val="solid"/>
                <a:miter/>
              </a:ln>
            </p:spPr>
            <p:txBody>
              <a:bodyPr rtlCol="0" anchor="ctr"/>
              <a:lstStyle/>
              <a:p>
                <a:endParaRPr lang="en-US" sz="744"/>
              </a:p>
            </p:txBody>
          </p:sp>
          <p:sp>
            <p:nvSpPr>
              <p:cNvPr id="1262" name="Freeform: Shape 1261">
                <a:extLst>
                  <a:ext uri="{FF2B5EF4-FFF2-40B4-BE49-F238E27FC236}">
                    <a16:creationId xmlns:a16="http://schemas.microsoft.com/office/drawing/2014/main" id="{A9F5CE07-0A0B-44FC-8700-03AF7E53687C}"/>
                  </a:ext>
                </a:extLst>
              </p:cNvPr>
              <p:cNvSpPr/>
              <p:nvPr/>
            </p:nvSpPr>
            <p:spPr>
              <a:xfrm>
                <a:off x="10671409" y="6153495"/>
                <a:ext cx="153648" cy="84255"/>
              </a:xfrm>
              <a:custGeom>
                <a:avLst/>
                <a:gdLst>
                  <a:gd name="connsiteX0" fmla="*/ 83777 w 153648"/>
                  <a:gd name="connsiteY0" fmla="*/ 50400 h 84255"/>
                  <a:gd name="connsiteX1" fmla="*/ 118352 w 153648"/>
                  <a:gd name="connsiteY1" fmla="*/ 68049 h 84255"/>
                  <a:gd name="connsiteX2" fmla="*/ 153648 w 153648"/>
                  <a:gd name="connsiteY2" fmla="*/ 84256 h 84255"/>
                  <a:gd name="connsiteX3" fmla="*/ 133119 w 153648"/>
                  <a:gd name="connsiteY3" fmla="*/ 74532 h 84255"/>
                  <a:gd name="connsiteX4" fmla="*/ 108268 w 153648"/>
                  <a:gd name="connsiteY4" fmla="*/ 62286 h 84255"/>
                  <a:gd name="connsiteX5" fmla="*/ 81976 w 153648"/>
                  <a:gd name="connsiteY5" fmla="*/ 48240 h 84255"/>
                  <a:gd name="connsiteX6" fmla="*/ 68650 w 153648"/>
                  <a:gd name="connsiteY6" fmla="*/ 41036 h 84255"/>
                  <a:gd name="connsiteX7" fmla="*/ 56044 w 153648"/>
                  <a:gd name="connsiteY7" fmla="*/ 33473 h 84255"/>
                  <a:gd name="connsiteX8" fmla="*/ 32994 w 153648"/>
                  <a:gd name="connsiteY8" fmla="*/ 19787 h 84255"/>
                  <a:gd name="connsiteX9" fmla="*/ 14626 w 153648"/>
                  <a:gd name="connsiteY9" fmla="*/ 8622 h 84255"/>
                  <a:gd name="connsiteX10" fmla="*/ 219 w 153648"/>
                  <a:gd name="connsiteY10" fmla="*/ 338 h 84255"/>
                  <a:gd name="connsiteX11" fmla="*/ 13545 w 153648"/>
                  <a:gd name="connsiteY11" fmla="*/ 9702 h 84255"/>
                  <a:gd name="connsiteX12" fmla="*/ 20388 w 153648"/>
                  <a:gd name="connsiteY12" fmla="*/ 14384 h 84255"/>
                  <a:gd name="connsiteX13" fmla="*/ 27591 w 153648"/>
                  <a:gd name="connsiteY13" fmla="*/ 18706 h 84255"/>
                  <a:gd name="connsiteX14" fmla="*/ 55324 w 153648"/>
                  <a:gd name="connsiteY14" fmla="*/ 35634 h 84255"/>
                  <a:gd name="connsiteX15" fmla="*/ 68290 w 153648"/>
                  <a:gd name="connsiteY15" fmla="*/ 43197 h 84255"/>
                  <a:gd name="connsiteX16" fmla="*/ 80175 w 153648"/>
                  <a:gd name="connsiteY16" fmla="*/ 49680 h 84255"/>
                  <a:gd name="connsiteX17" fmla="*/ 98543 w 153648"/>
                  <a:gd name="connsiteY17" fmla="*/ 59044 h 84255"/>
                  <a:gd name="connsiteX18" fmla="*/ 83417 w 153648"/>
                  <a:gd name="connsiteY18" fmla="*/ 50400 h 84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53648" h="84255">
                    <a:moveTo>
                      <a:pt x="83777" y="50400"/>
                    </a:moveTo>
                    <a:cubicBezTo>
                      <a:pt x="95302" y="56163"/>
                      <a:pt x="106827" y="62286"/>
                      <a:pt x="118352" y="68049"/>
                    </a:cubicBezTo>
                    <a:lnTo>
                      <a:pt x="153648" y="84256"/>
                    </a:lnTo>
                    <a:cubicBezTo>
                      <a:pt x="147886" y="81374"/>
                      <a:pt x="140682" y="78133"/>
                      <a:pt x="133119" y="74532"/>
                    </a:cubicBezTo>
                    <a:cubicBezTo>
                      <a:pt x="125556" y="70930"/>
                      <a:pt x="116912" y="66968"/>
                      <a:pt x="108268" y="62286"/>
                    </a:cubicBezTo>
                    <a:cubicBezTo>
                      <a:pt x="99624" y="57604"/>
                      <a:pt x="90620" y="52922"/>
                      <a:pt x="81976" y="48240"/>
                    </a:cubicBezTo>
                    <a:cubicBezTo>
                      <a:pt x="77654" y="45719"/>
                      <a:pt x="72972" y="43557"/>
                      <a:pt x="68650" y="41036"/>
                    </a:cubicBezTo>
                    <a:cubicBezTo>
                      <a:pt x="64328" y="38515"/>
                      <a:pt x="60006" y="35994"/>
                      <a:pt x="56044" y="33473"/>
                    </a:cubicBezTo>
                    <a:cubicBezTo>
                      <a:pt x="47761" y="28431"/>
                      <a:pt x="40197" y="23748"/>
                      <a:pt x="32994" y="19787"/>
                    </a:cubicBezTo>
                    <a:cubicBezTo>
                      <a:pt x="25791" y="15465"/>
                      <a:pt x="19668" y="11863"/>
                      <a:pt x="14626" y="8622"/>
                    </a:cubicBezTo>
                    <a:cubicBezTo>
                      <a:pt x="4541" y="2139"/>
                      <a:pt x="-1222" y="-1103"/>
                      <a:pt x="219" y="338"/>
                    </a:cubicBezTo>
                    <a:cubicBezTo>
                      <a:pt x="4541" y="3219"/>
                      <a:pt x="9223" y="6461"/>
                      <a:pt x="13545" y="9702"/>
                    </a:cubicBezTo>
                    <a:cubicBezTo>
                      <a:pt x="15706" y="11143"/>
                      <a:pt x="18227" y="12943"/>
                      <a:pt x="20388" y="14384"/>
                    </a:cubicBezTo>
                    <a:lnTo>
                      <a:pt x="27591" y="18706"/>
                    </a:lnTo>
                    <a:cubicBezTo>
                      <a:pt x="36956" y="24469"/>
                      <a:pt x="46680" y="30231"/>
                      <a:pt x="55324" y="35634"/>
                    </a:cubicBezTo>
                    <a:cubicBezTo>
                      <a:pt x="59646" y="38155"/>
                      <a:pt x="63968" y="41036"/>
                      <a:pt x="68290" y="43197"/>
                    </a:cubicBezTo>
                    <a:cubicBezTo>
                      <a:pt x="72612" y="45358"/>
                      <a:pt x="76574" y="47519"/>
                      <a:pt x="80175" y="49680"/>
                    </a:cubicBezTo>
                    <a:cubicBezTo>
                      <a:pt x="87739" y="53642"/>
                      <a:pt x="93861" y="56884"/>
                      <a:pt x="98543" y="59044"/>
                    </a:cubicBezTo>
                    <a:lnTo>
                      <a:pt x="83417" y="50400"/>
                    </a:lnTo>
                    <a:close/>
                  </a:path>
                </a:pathLst>
              </a:custGeom>
              <a:solidFill>
                <a:schemeClr val="accent2"/>
              </a:solidFill>
              <a:ln w="0" cap="flat">
                <a:noFill/>
                <a:prstDash val="solid"/>
                <a:miter/>
              </a:ln>
            </p:spPr>
            <p:txBody>
              <a:bodyPr rtlCol="0" anchor="ctr"/>
              <a:lstStyle/>
              <a:p>
                <a:endParaRPr lang="en-US" sz="744"/>
              </a:p>
            </p:txBody>
          </p:sp>
          <p:sp>
            <p:nvSpPr>
              <p:cNvPr id="1263" name="Freeform: Shape 1262">
                <a:extLst>
                  <a:ext uri="{FF2B5EF4-FFF2-40B4-BE49-F238E27FC236}">
                    <a16:creationId xmlns:a16="http://schemas.microsoft.com/office/drawing/2014/main" id="{C27B8053-C101-0FEA-629A-C7BCB052B96A}"/>
                  </a:ext>
                </a:extLst>
              </p:cNvPr>
              <p:cNvSpPr/>
              <p:nvPr/>
            </p:nvSpPr>
            <p:spPr>
              <a:xfrm>
                <a:off x="10006048" y="5827526"/>
                <a:ext cx="41418" cy="1250"/>
              </a:xfrm>
              <a:custGeom>
                <a:avLst/>
                <a:gdLst>
                  <a:gd name="connsiteX0" fmla="*/ 8284 w 41418"/>
                  <a:gd name="connsiteY0" fmla="*/ 1081 h 1250"/>
                  <a:gd name="connsiteX1" fmla="*/ 41419 w 41418"/>
                  <a:gd name="connsiteY1" fmla="*/ 0 h 1250"/>
                  <a:gd name="connsiteX2" fmla="*/ 0 w 41418"/>
                  <a:gd name="connsiteY2" fmla="*/ 0 h 1250"/>
                  <a:gd name="connsiteX3" fmla="*/ 8284 w 41418"/>
                  <a:gd name="connsiteY3" fmla="*/ 1081 h 1250"/>
                </a:gdLst>
                <a:ahLst/>
                <a:cxnLst>
                  <a:cxn ang="0">
                    <a:pos x="connsiteX0" y="connsiteY0"/>
                  </a:cxn>
                  <a:cxn ang="0">
                    <a:pos x="connsiteX1" y="connsiteY1"/>
                  </a:cxn>
                  <a:cxn ang="0">
                    <a:pos x="connsiteX2" y="connsiteY2"/>
                  </a:cxn>
                  <a:cxn ang="0">
                    <a:pos x="connsiteX3" y="connsiteY3"/>
                  </a:cxn>
                </a:cxnLst>
                <a:rect l="l" t="t" r="r" b="b"/>
                <a:pathLst>
                  <a:path w="41418" h="1250">
                    <a:moveTo>
                      <a:pt x="8284" y="1081"/>
                    </a:moveTo>
                    <a:lnTo>
                      <a:pt x="41419" y="0"/>
                    </a:lnTo>
                    <a:lnTo>
                      <a:pt x="0" y="0"/>
                    </a:lnTo>
                    <a:cubicBezTo>
                      <a:pt x="11885" y="0"/>
                      <a:pt x="-9724" y="1801"/>
                      <a:pt x="8284" y="1081"/>
                    </a:cubicBezTo>
                    <a:close/>
                  </a:path>
                </a:pathLst>
              </a:custGeom>
              <a:solidFill>
                <a:schemeClr val="accent2"/>
              </a:solidFill>
              <a:ln w="0" cap="flat">
                <a:noFill/>
                <a:prstDash val="solid"/>
                <a:miter/>
              </a:ln>
            </p:spPr>
            <p:txBody>
              <a:bodyPr rtlCol="0" anchor="ctr"/>
              <a:lstStyle/>
              <a:p>
                <a:endParaRPr lang="en-US" sz="744"/>
              </a:p>
            </p:txBody>
          </p:sp>
          <p:sp>
            <p:nvSpPr>
              <p:cNvPr id="1264" name="Freeform: Shape 1263">
                <a:extLst>
                  <a:ext uri="{FF2B5EF4-FFF2-40B4-BE49-F238E27FC236}">
                    <a16:creationId xmlns:a16="http://schemas.microsoft.com/office/drawing/2014/main" id="{90C0C631-21F9-3C36-303F-6A679C258A6D}"/>
                  </a:ext>
                </a:extLst>
              </p:cNvPr>
              <p:cNvSpPr/>
              <p:nvPr/>
            </p:nvSpPr>
            <p:spPr>
              <a:xfrm>
                <a:off x="9998124" y="5827526"/>
                <a:ext cx="7923" cy="3601"/>
              </a:xfrm>
              <a:custGeom>
                <a:avLst/>
                <a:gdLst>
                  <a:gd name="connsiteX0" fmla="*/ 0 w 7923"/>
                  <a:gd name="connsiteY0" fmla="*/ 0 h 3601"/>
                  <a:gd name="connsiteX1" fmla="*/ 7924 w 7923"/>
                  <a:gd name="connsiteY1" fmla="*/ 0 h 3601"/>
                  <a:gd name="connsiteX2" fmla="*/ 0 w 7923"/>
                  <a:gd name="connsiteY2" fmla="*/ 0 h 3601"/>
                </a:gdLst>
                <a:ahLst/>
                <a:cxnLst>
                  <a:cxn ang="0">
                    <a:pos x="connsiteX0" y="connsiteY0"/>
                  </a:cxn>
                  <a:cxn ang="0">
                    <a:pos x="connsiteX1" y="connsiteY1"/>
                  </a:cxn>
                  <a:cxn ang="0">
                    <a:pos x="connsiteX2" y="connsiteY2"/>
                  </a:cxn>
                </a:cxnLst>
                <a:rect l="l" t="t" r="r" b="b"/>
                <a:pathLst>
                  <a:path w="7923" h="3601">
                    <a:moveTo>
                      <a:pt x="0" y="0"/>
                    </a:moveTo>
                    <a:lnTo>
                      <a:pt x="7924" y="0"/>
                    </a:lnTo>
                    <a:cubicBezTo>
                      <a:pt x="6123" y="0"/>
                      <a:pt x="3602" y="0"/>
                      <a:pt x="0" y="0"/>
                    </a:cubicBezTo>
                    <a:close/>
                  </a:path>
                </a:pathLst>
              </a:custGeom>
              <a:solidFill>
                <a:schemeClr val="accent2"/>
              </a:solidFill>
              <a:ln w="0" cap="flat">
                <a:noFill/>
                <a:prstDash val="solid"/>
                <a:miter/>
              </a:ln>
            </p:spPr>
            <p:txBody>
              <a:bodyPr rtlCol="0" anchor="ctr"/>
              <a:lstStyle/>
              <a:p>
                <a:endParaRPr lang="en-US" sz="744"/>
              </a:p>
            </p:txBody>
          </p:sp>
          <p:sp>
            <p:nvSpPr>
              <p:cNvPr id="1265" name="Freeform: Shape 1264">
                <a:extLst>
                  <a:ext uri="{FF2B5EF4-FFF2-40B4-BE49-F238E27FC236}">
                    <a16:creationId xmlns:a16="http://schemas.microsoft.com/office/drawing/2014/main" id="{A33C0EF7-B62D-CA6B-DA61-52C3696F96AC}"/>
                  </a:ext>
                </a:extLst>
              </p:cNvPr>
              <p:cNvSpPr/>
              <p:nvPr/>
            </p:nvSpPr>
            <p:spPr>
              <a:xfrm>
                <a:off x="10515642" y="6005951"/>
                <a:ext cx="49377" cy="46676"/>
              </a:xfrm>
              <a:custGeom>
                <a:avLst/>
                <a:gdLst>
                  <a:gd name="connsiteX0" fmla="*/ 35 w 49377"/>
                  <a:gd name="connsiteY0" fmla="*/ 576 h 46676"/>
                  <a:gd name="connsiteX1" fmla="*/ 24886 w 49377"/>
                  <a:gd name="connsiteY1" fmla="*/ 24707 h 46676"/>
                  <a:gd name="connsiteX2" fmla="*/ 30649 w 49377"/>
                  <a:gd name="connsiteY2" fmla="*/ 30469 h 46676"/>
                  <a:gd name="connsiteX3" fmla="*/ 36772 w 49377"/>
                  <a:gd name="connsiteY3" fmla="*/ 35872 h 46676"/>
                  <a:gd name="connsiteX4" fmla="*/ 49377 w 49377"/>
                  <a:gd name="connsiteY4" fmla="*/ 46677 h 46676"/>
                  <a:gd name="connsiteX5" fmla="*/ 38212 w 49377"/>
                  <a:gd name="connsiteY5" fmla="*/ 36232 h 46676"/>
                  <a:gd name="connsiteX6" fmla="*/ 29929 w 49377"/>
                  <a:gd name="connsiteY6" fmla="*/ 28309 h 46676"/>
                  <a:gd name="connsiteX7" fmla="*/ 21285 w 49377"/>
                  <a:gd name="connsiteY7" fmla="*/ 19665 h 46676"/>
                  <a:gd name="connsiteX8" fmla="*/ 35 w 49377"/>
                  <a:gd name="connsiteY8" fmla="*/ 216 h 46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377" h="46676">
                    <a:moveTo>
                      <a:pt x="35" y="576"/>
                    </a:moveTo>
                    <a:cubicBezTo>
                      <a:pt x="9039" y="9220"/>
                      <a:pt x="16963" y="17144"/>
                      <a:pt x="24886" y="24707"/>
                    </a:cubicBezTo>
                    <a:cubicBezTo>
                      <a:pt x="26687" y="26508"/>
                      <a:pt x="28848" y="28669"/>
                      <a:pt x="30649" y="30469"/>
                    </a:cubicBezTo>
                    <a:cubicBezTo>
                      <a:pt x="32810" y="32270"/>
                      <a:pt x="34611" y="34071"/>
                      <a:pt x="36772" y="35872"/>
                    </a:cubicBezTo>
                    <a:cubicBezTo>
                      <a:pt x="40734" y="39473"/>
                      <a:pt x="45056" y="43075"/>
                      <a:pt x="49377" y="46677"/>
                    </a:cubicBezTo>
                    <a:cubicBezTo>
                      <a:pt x="47576" y="44876"/>
                      <a:pt x="43615" y="41274"/>
                      <a:pt x="38212" y="36232"/>
                    </a:cubicBezTo>
                    <a:cubicBezTo>
                      <a:pt x="35691" y="33711"/>
                      <a:pt x="32810" y="31190"/>
                      <a:pt x="29929" y="28309"/>
                    </a:cubicBezTo>
                    <a:cubicBezTo>
                      <a:pt x="27047" y="25427"/>
                      <a:pt x="24166" y="22546"/>
                      <a:pt x="21285" y="19665"/>
                    </a:cubicBezTo>
                    <a:cubicBezTo>
                      <a:pt x="9759" y="8140"/>
                      <a:pt x="-685" y="-1585"/>
                      <a:pt x="35" y="216"/>
                    </a:cubicBezTo>
                    <a:close/>
                  </a:path>
                </a:pathLst>
              </a:custGeom>
              <a:solidFill>
                <a:schemeClr val="accent2"/>
              </a:solidFill>
              <a:ln w="0" cap="flat">
                <a:noFill/>
                <a:prstDash val="solid"/>
                <a:miter/>
              </a:ln>
            </p:spPr>
            <p:txBody>
              <a:bodyPr rtlCol="0" anchor="ctr"/>
              <a:lstStyle/>
              <a:p>
                <a:endParaRPr lang="en-US" sz="744"/>
              </a:p>
            </p:txBody>
          </p:sp>
          <p:sp>
            <p:nvSpPr>
              <p:cNvPr id="1266" name="Freeform: Shape 1265">
                <a:extLst>
                  <a:ext uri="{FF2B5EF4-FFF2-40B4-BE49-F238E27FC236}">
                    <a16:creationId xmlns:a16="http://schemas.microsoft.com/office/drawing/2014/main" id="{31C90B6C-8F55-53C0-CB64-A9A0EAEF4E8C}"/>
                  </a:ext>
                </a:extLst>
              </p:cNvPr>
              <p:cNvSpPr/>
              <p:nvPr/>
            </p:nvSpPr>
            <p:spPr>
              <a:xfrm>
                <a:off x="9775183" y="5831848"/>
                <a:ext cx="59787" cy="360"/>
              </a:xfrm>
              <a:custGeom>
                <a:avLst/>
                <a:gdLst>
                  <a:gd name="connsiteX0" fmla="*/ 5042 w 59787"/>
                  <a:gd name="connsiteY0" fmla="*/ 360 h 360"/>
                  <a:gd name="connsiteX1" fmla="*/ 59787 w 59787"/>
                  <a:gd name="connsiteY1" fmla="*/ 0 h 360"/>
                  <a:gd name="connsiteX2" fmla="*/ 0 w 59787"/>
                  <a:gd name="connsiteY2" fmla="*/ 0 h 360"/>
                  <a:gd name="connsiteX3" fmla="*/ 5042 w 59787"/>
                  <a:gd name="connsiteY3" fmla="*/ 360 h 360"/>
                </a:gdLst>
                <a:ahLst/>
                <a:cxnLst>
                  <a:cxn ang="0">
                    <a:pos x="connsiteX0" y="connsiteY0"/>
                  </a:cxn>
                  <a:cxn ang="0">
                    <a:pos x="connsiteX1" y="connsiteY1"/>
                  </a:cxn>
                  <a:cxn ang="0">
                    <a:pos x="connsiteX2" y="connsiteY2"/>
                  </a:cxn>
                  <a:cxn ang="0">
                    <a:pos x="connsiteX3" y="connsiteY3"/>
                  </a:cxn>
                </a:cxnLst>
                <a:rect l="l" t="t" r="r" b="b"/>
                <a:pathLst>
                  <a:path w="59787" h="360">
                    <a:moveTo>
                      <a:pt x="5042" y="360"/>
                    </a:moveTo>
                    <a:lnTo>
                      <a:pt x="59787" y="0"/>
                    </a:lnTo>
                    <a:lnTo>
                      <a:pt x="0" y="0"/>
                    </a:lnTo>
                    <a:lnTo>
                      <a:pt x="5042" y="360"/>
                    </a:lnTo>
                    <a:close/>
                  </a:path>
                </a:pathLst>
              </a:custGeom>
              <a:solidFill>
                <a:schemeClr val="accent2"/>
              </a:solidFill>
              <a:ln w="0" cap="flat">
                <a:noFill/>
                <a:prstDash val="solid"/>
                <a:miter/>
              </a:ln>
            </p:spPr>
            <p:txBody>
              <a:bodyPr rtlCol="0" anchor="ctr"/>
              <a:lstStyle/>
              <a:p>
                <a:endParaRPr lang="en-US" sz="744"/>
              </a:p>
            </p:txBody>
          </p:sp>
          <p:sp>
            <p:nvSpPr>
              <p:cNvPr id="1267" name="Freeform: Shape 1266">
                <a:extLst>
                  <a:ext uri="{FF2B5EF4-FFF2-40B4-BE49-F238E27FC236}">
                    <a16:creationId xmlns:a16="http://schemas.microsoft.com/office/drawing/2014/main" id="{79A58BD1-437D-6FC0-A5EE-12A568073950}"/>
                  </a:ext>
                </a:extLst>
              </p:cNvPr>
              <p:cNvSpPr/>
              <p:nvPr/>
            </p:nvSpPr>
            <p:spPr>
              <a:xfrm>
                <a:off x="9469045" y="5827526"/>
                <a:ext cx="55104" cy="1440"/>
              </a:xfrm>
              <a:custGeom>
                <a:avLst/>
                <a:gdLst>
                  <a:gd name="connsiteX0" fmla="*/ 55105 w 55104"/>
                  <a:gd name="connsiteY0" fmla="*/ 720 h 1440"/>
                  <a:gd name="connsiteX1" fmla="*/ 45380 w 55104"/>
                  <a:gd name="connsiteY1" fmla="*/ 0 h 1440"/>
                  <a:gd name="connsiteX2" fmla="*/ 0 w 55104"/>
                  <a:gd name="connsiteY2" fmla="*/ 1081 h 1440"/>
                  <a:gd name="connsiteX3" fmla="*/ 9724 w 55104"/>
                  <a:gd name="connsiteY3" fmla="*/ 1441 h 1440"/>
                  <a:gd name="connsiteX4" fmla="*/ 55105 w 55104"/>
                  <a:gd name="connsiteY4" fmla="*/ 720 h 14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104" h="1440">
                    <a:moveTo>
                      <a:pt x="55105" y="720"/>
                    </a:moveTo>
                    <a:lnTo>
                      <a:pt x="45380" y="0"/>
                    </a:lnTo>
                    <a:lnTo>
                      <a:pt x="0" y="1081"/>
                    </a:lnTo>
                    <a:lnTo>
                      <a:pt x="9724" y="1441"/>
                    </a:lnTo>
                    <a:lnTo>
                      <a:pt x="55105" y="720"/>
                    </a:lnTo>
                    <a:close/>
                  </a:path>
                </a:pathLst>
              </a:custGeom>
              <a:solidFill>
                <a:schemeClr val="accent2"/>
              </a:solidFill>
              <a:ln w="0" cap="flat">
                <a:noFill/>
                <a:prstDash val="solid"/>
                <a:miter/>
              </a:ln>
            </p:spPr>
            <p:txBody>
              <a:bodyPr rtlCol="0" anchor="ctr"/>
              <a:lstStyle/>
              <a:p>
                <a:endParaRPr lang="en-US" sz="744"/>
              </a:p>
            </p:txBody>
          </p:sp>
          <p:sp>
            <p:nvSpPr>
              <p:cNvPr id="1268" name="Freeform: Shape 1267">
                <a:extLst>
                  <a:ext uri="{FF2B5EF4-FFF2-40B4-BE49-F238E27FC236}">
                    <a16:creationId xmlns:a16="http://schemas.microsoft.com/office/drawing/2014/main" id="{A66F9966-2761-C668-6A2A-98EBD0F4BA2C}"/>
                  </a:ext>
                </a:extLst>
              </p:cNvPr>
              <p:cNvSpPr/>
              <p:nvPr/>
            </p:nvSpPr>
            <p:spPr>
              <a:xfrm>
                <a:off x="9843614" y="5872186"/>
                <a:ext cx="73921" cy="2160"/>
              </a:xfrm>
              <a:custGeom>
                <a:avLst/>
                <a:gdLst>
                  <a:gd name="connsiteX0" fmla="*/ 15487 w 73921"/>
                  <a:gd name="connsiteY0" fmla="*/ 2161 h 2160"/>
                  <a:gd name="connsiteX1" fmla="*/ 72033 w 73921"/>
                  <a:gd name="connsiteY1" fmla="*/ 0 h 2160"/>
                  <a:gd name="connsiteX2" fmla="*/ 0 w 73921"/>
                  <a:gd name="connsiteY2" fmla="*/ 0 h 2160"/>
                  <a:gd name="connsiteX3" fmla="*/ 61948 w 73921"/>
                  <a:gd name="connsiteY3" fmla="*/ 360 h 2160"/>
                  <a:gd name="connsiteX4" fmla="*/ 15847 w 73921"/>
                  <a:gd name="connsiteY4" fmla="*/ 2161 h 21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921" h="2160">
                    <a:moveTo>
                      <a:pt x="15487" y="2161"/>
                    </a:moveTo>
                    <a:cubicBezTo>
                      <a:pt x="52584" y="2161"/>
                      <a:pt x="81757" y="360"/>
                      <a:pt x="72033" y="0"/>
                    </a:cubicBezTo>
                    <a:lnTo>
                      <a:pt x="0" y="0"/>
                    </a:lnTo>
                    <a:cubicBezTo>
                      <a:pt x="18368" y="1801"/>
                      <a:pt x="20169" y="0"/>
                      <a:pt x="61948" y="360"/>
                    </a:cubicBezTo>
                    <a:lnTo>
                      <a:pt x="15847" y="2161"/>
                    </a:lnTo>
                    <a:close/>
                  </a:path>
                </a:pathLst>
              </a:custGeom>
              <a:solidFill>
                <a:schemeClr val="accent2"/>
              </a:solidFill>
              <a:ln w="0" cap="flat">
                <a:noFill/>
                <a:prstDash val="solid"/>
                <a:miter/>
              </a:ln>
            </p:spPr>
            <p:txBody>
              <a:bodyPr rtlCol="0" anchor="ctr"/>
              <a:lstStyle/>
              <a:p>
                <a:endParaRPr lang="en-US" sz="744"/>
              </a:p>
            </p:txBody>
          </p:sp>
          <p:sp>
            <p:nvSpPr>
              <p:cNvPr id="1269" name="Freeform: Shape 1268">
                <a:extLst>
                  <a:ext uri="{FF2B5EF4-FFF2-40B4-BE49-F238E27FC236}">
                    <a16:creationId xmlns:a16="http://schemas.microsoft.com/office/drawing/2014/main" id="{EBC44A6A-A783-1E10-4C78-5D0B63627CF2}"/>
                  </a:ext>
                </a:extLst>
              </p:cNvPr>
              <p:cNvSpPr/>
              <p:nvPr/>
            </p:nvSpPr>
            <p:spPr>
              <a:xfrm>
                <a:off x="8424166" y="3685279"/>
                <a:ext cx="11572" cy="1340524"/>
              </a:xfrm>
              <a:custGeom>
                <a:avLst/>
                <a:gdLst>
                  <a:gd name="connsiteX0" fmla="*/ 4730 w 11572"/>
                  <a:gd name="connsiteY0" fmla="*/ 997290 h 1340524"/>
                  <a:gd name="connsiteX1" fmla="*/ 4009 w 11572"/>
                  <a:gd name="connsiteY1" fmla="*/ 1096335 h 1340524"/>
                  <a:gd name="connsiteX2" fmla="*/ 2209 w 11572"/>
                  <a:gd name="connsiteY2" fmla="*/ 1069683 h 1340524"/>
                  <a:gd name="connsiteX3" fmla="*/ 5090 w 11572"/>
                  <a:gd name="connsiteY3" fmla="*/ 1131991 h 1340524"/>
                  <a:gd name="connsiteX4" fmla="*/ 48 w 11572"/>
                  <a:gd name="connsiteY4" fmla="*/ 1027904 h 1340524"/>
                  <a:gd name="connsiteX5" fmla="*/ 1488 w 11572"/>
                  <a:gd name="connsiteY5" fmla="*/ 1227794 h 1340524"/>
                  <a:gd name="connsiteX6" fmla="*/ 3289 w 11572"/>
                  <a:gd name="connsiteY6" fmla="*/ 1170528 h 1340524"/>
                  <a:gd name="connsiteX7" fmla="*/ 4730 w 11572"/>
                  <a:gd name="connsiteY7" fmla="*/ 1217349 h 1340524"/>
                  <a:gd name="connsiteX8" fmla="*/ 4730 w 11572"/>
                  <a:gd name="connsiteY8" fmla="*/ 1263450 h 1340524"/>
                  <a:gd name="connsiteX9" fmla="*/ 6170 w 11572"/>
                  <a:gd name="connsiteY9" fmla="*/ 1309911 h 1340524"/>
                  <a:gd name="connsiteX10" fmla="*/ 6891 w 11572"/>
                  <a:gd name="connsiteY10" fmla="*/ 1291543 h 1340524"/>
                  <a:gd name="connsiteX11" fmla="*/ 9412 w 11572"/>
                  <a:gd name="connsiteY11" fmla="*/ 1321076 h 1340524"/>
                  <a:gd name="connsiteX12" fmla="*/ 10492 w 11572"/>
                  <a:gd name="connsiteY12" fmla="*/ 1331521 h 1340524"/>
                  <a:gd name="connsiteX13" fmla="*/ 11573 w 11572"/>
                  <a:gd name="connsiteY13" fmla="*/ 1340525 h 1340524"/>
                  <a:gd name="connsiteX14" fmla="*/ 11573 w 11572"/>
                  <a:gd name="connsiteY14" fmla="*/ 1333682 h 1340524"/>
                  <a:gd name="connsiteX15" fmla="*/ 11573 w 11572"/>
                  <a:gd name="connsiteY15" fmla="*/ 1327559 h 1340524"/>
                  <a:gd name="connsiteX16" fmla="*/ 10132 w 11572"/>
                  <a:gd name="connsiteY16" fmla="*/ 1309911 h 1340524"/>
                  <a:gd name="connsiteX17" fmla="*/ 9772 w 11572"/>
                  <a:gd name="connsiteY17" fmla="*/ 1292983 h 1340524"/>
                  <a:gd name="connsiteX18" fmla="*/ 9772 w 11572"/>
                  <a:gd name="connsiteY18" fmla="*/ 1262370 h 1340524"/>
                  <a:gd name="connsiteX19" fmla="*/ 10492 w 11572"/>
                  <a:gd name="connsiteY19" fmla="*/ 1208345 h 1340524"/>
                  <a:gd name="connsiteX20" fmla="*/ 8692 w 11572"/>
                  <a:gd name="connsiteY20" fmla="*/ 1057437 h 1340524"/>
                  <a:gd name="connsiteX21" fmla="*/ 8692 w 11572"/>
                  <a:gd name="connsiteY21" fmla="*/ 1010256 h 1340524"/>
                  <a:gd name="connsiteX22" fmla="*/ 8692 w 11572"/>
                  <a:gd name="connsiteY22" fmla="*/ 992608 h 1340524"/>
                  <a:gd name="connsiteX23" fmla="*/ 10132 w 11572"/>
                  <a:gd name="connsiteY23" fmla="*/ 1021061 h 1340524"/>
                  <a:gd name="connsiteX24" fmla="*/ 8692 w 11572"/>
                  <a:gd name="connsiteY24" fmla="*/ 931020 h 1340524"/>
                  <a:gd name="connsiteX25" fmla="*/ 8692 w 11572"/>
                  <a:gd name="connsiteY25" fmla="*/ 760663 h 1340524"/>
                  <a:gd name="connsiteX26" fmla="*/ 9052 w 11572"/>
                  <a:gd name="connsiteY26" fmla="*/ 746257 h 1340524"/>
                  <a:gd name="connsiteX27" fmla="*/ 8331 w 11572"/>
                  <a:gd name="connsiteY27" fmla="*/ 740134 h 1340524"/>
                  <a:gd name="connsiteX28" fmla="*/ 8331 w 11572"/>
                  <a:gd name="connsiteY28" fmla="*/ 369167 h 1340524"/>
                  <a:gd name="connsiteX29" fmla="*/ 8331 w 11572"/>
                  <a:gd name="connsiteY29" fmla="*/ 183683 h 1340524"/>
                  <a:gd name="connsiteX30" fmla="*/ 8331 w 11572"/>
                  <a:gd name="connsiteY30" fmla="*/ 90761 h 1340524"/>
                  <a:gd name="connsiteX31" fmla="*/ 8331 w 11572"/>
                  <a:gd name="connsiteY31" fmla="*/ 67711 h 1340524"/>
                  <a:gd name="connsiteX32" fmla="*/ 8331 w 11572"/>
                  <a:gd name="connsiteY32" fmla="*/ 45020 h 1340524"/>
                  <a:gd name="connsiteX33" fmla="*/ 9412 w 11572"/>
                  <a:gd name="connsiteY33" fmla="*/ 22330 h 1340524"/>
                  <a:gd name="connsiteX34" fmla="*/ 10852 w 11572"/>
                  <a:gd name="connsiteY34" fmla="*/ 0 h 1340524"/>
                  <a:gd name="connsiteX35" fmla="*/ 9772 w 11572"/>
                  <a:gd name="connsiteY35" fmla="*/ 12966 h 1340524"/>
                  <a:gd name="connsiteX36" fmla="*/ 9052 w 11572"/>
                  <a:gd name="connsiteY36" fmla="*/ 25572 h 1340524"/>
                  <a:gd name="connsiteX37" fmla="*/ 7971 w 11572"/>
                  <a:gd name="connsiteY37" fmla="*/ 50783 h 1340524"/>
                  <a:gd name="connsiteX38" fmla="*/ 7611 w 11572"/>
                  <a:gd name="connsiteY38" fmla="*/ 63389 h 1340524"/>
                  <a:gd name="connsiteX39" fmla="*/ 7611 w 11572"/>
                  <a:gd name="connsiteY39" fmla="*/ 76354 h 1340524"/>
                  <a:gd name="connsiteX40" fmla="*/ 7611 w 11572"/>
                  <a:gd name="connsiteY40" fmla="*/ 103727 h 1340524"/>
                  <a:gd name="connsiteX41" fmla="*/ 5090 w 11572"/>
                  <a:gd name="connsiteY41" fmla="*/ 149107 h 1340524"/>
                  <a:gd name="connsiteX42" fmla="*/ 5090 w 11572"/>
                  <a:gd name="connsiteY42" fmla="*/ 64109 h 1340524"/>
                  <a:gd name="connsiteX43" fmla="*/ 1848 w 11572"/>
                  <a:gd name="connsiteY43" fmla="*/ 83918 h 1340524"/>
                  <a:gd name="connsiteX44" fmla="*/ 5090 w 11572"/>
                  <a:gd name="connsiteY44" fmla="*/ 283448 h 1340524"/>
                  <a:gd name="connsiteX45" fmla="*/ 2929 w 11572"/>
                  <a:gd name="connsiteY45" fmla="*/ 311541 h 1340524"/>
                  <a:gd name="connsiteX46" fmla="*/ 2929 w 11572"/>
                  <a:gd name="connsiteY46" fmla="*/ 296414 h 1340524"/>
                  <a:gd name="connsiteX47" fmla="*/ 2929 w 11572"/>
                  <a:gd name="connsiteY47" fmla="*/ 431475 h 1340524"/>
                  <a:gd name="connsiteX48" fmla="*/ 1128 w 11572"/>
                  <a:gd name="connsiteY48" fmla="*/ 430034 h 1340524"/>
                  <a:gd name="connsiteX49" fmla="*/ 2929 w 11572"/>
                  <a:gd name="connsiteY49" fmla="*/ 605793 h 1340524"/>
                  <a:gd name="connsiteX50" fmla="*/ 2929 w 11572"/>
                  <a:gd name="connsiteY50" fmla="*/ 602912 h 1340524"/>
                  <a:gd name="connsiteX51" fmla="*/ 4009 w 11572"/>
                  <a:gd name="connsiteY51" fmla="*/ 828374 h 1340524"/>
                  <a:gd name="connsiteX52" fmla="*/ 1848 w 11572"/>
                  <a:gd name="connsiteY52" fmla="*/ 759223 h 1340524"/>
                  <a:gd name="connsiteX53" fmla="*/ 2929 w 11572"/>
                  <a:gd name="connsiteY53" fmla="*/ 860068 h 1340524"/>
                  <a:gd name="connsiteX54" fmla="*/ 768 w 11572"/>
                  <a:gd name="connsiteY54" fmla="*/ 830895 h 1340524"/>
                  <a:gd name="connsiteX55" fmla="*/ 4009 w 11572"/>
                  <a:gd name="connsiteY55" fmla="*/ 1013137 h 1340524"/>
                  <a:gd name="connsiteX56" fmla="*/ 6170 w 11572"/>
                  <a:gd name="connsiteY56" fmla="*/ 997650 h 1340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Lst>
                <a:rect l="l" t="t" r="r" b="b"/>
                <a:pathLst>
                  <a:path w="11572" h="1340524">
                    <a:moveTo>
                      <a:pt x="4730" y="997290"/>
                    </a:moveTo>
                    <a:cubicBezTo>
                      <a:pt x="5810" y="1013497"/>
                      <a:pt x="5090" y="1092373"/>
                      <a:pt x="4009" y="1096335"/>
                    </a:cubicBezTo>
                    <a:cubicBezTo>
                      <a:pt x="3649" y="1085890"/>
                      <a:pt x="2929" y="1043031"/>
                      <a:pt x="2209" y="1069683"/>
                    </a:cubicBezTo>
                    <a:lnTo>
                      <a:pt x="5090" y="1131991"/>
                    </a:lnTo>
                    <a:cubicBezTo>
                      <a:pt x="3289" y="1215188"/>
                      <a:pt x="1128" y="1068962"/>
                      <a:pt x="48" y="1027904"/>
                    </a:cubicBezTo>
                    <a:cubicBezTo>
                      <a:pt x="-313" y="1112542"/>
                      <a:pt x="1488" y="1137753"/>
                      <a:pt x="1488" y="1227794"/>
                    </a:cubicBezTo>
                    <a:cubicBezTo>
                      <a:pt x="1488" y="1201142"/>
                      <a:pt x="2569" y="1184575"/>
                      <a:pt x="3289" y="1170528"/>
                    </a:cubicBezTo>
                    <a:cubicBezTo>
                      <a:pt x="4370" y="1169088"/>
                      <a:pt x="4730" y="1189257"/>
                      <a:pt x="4730" y="1217349"/>
                    </a:cubicBezTo>
                    <a:cubicBezTo>
                      <a:pt x="4730" y="1231396"/>
                      <a:pt x="4730" y="1247243"/>
                      <a:pt x="4730" y="1263450"/>
                    </a:cubicBezTo>
                    <a:cubicBezTo>
                      <a:pt x="5090" y="1279297"/>
                      <a:pt x="5450" y="1295505"/>
                      <a:pt x="6170" y="1309911"/>
                    </a:cubicBezTo>
                    <a:cubicBezTo>
                      <a:pt x="6170" y="1291183"/>
                      <a:pt x="6170" y="1287221"/>
                      <a:pt x="6891" y="1291543"/>
                    </a:cubicBezTo>
                    <a:cubicBezTo>
                      <a:pt x="7611" y="1295505"/>
                      <a:pt x="7971" y="1307750"/>
                      <a:pt x="9412" y="1321076"/>
                    </a:cubicBezTo>
                    <a:cubicBezTo>
                      <a:pt x="9772" y="1325758"/>
                      <a:pt x="10132" y="1329000"/>
                      <a:pt x="10492" y="1331521"/>
                    </a:cubicBezTo>
                    <a:cubicBezTo>
                      <a:pt x="10492" y="1334762"/>
                      <a:pt x="11213" y="1337644"/>
                      <a:pt x="11573" y="1340525"/>
                    </a:cubicBezTo>
                    <a:lnTo>
                      <a:pt x="11573" y="1333682"/>
                    </a:lnTo>
                    <a:cubicBezTo>
                      <a:pt x="11573" y="1334042"/>
                      <a:pt x="11573" y="1332601"/>
                      <a:pt x="11573" y="1327559"/>
                    </a:cubicBezTo>
                    <a:cubicBezTo>
                      <a:pt x="11213" y="1321436"/>
                      <a:pt x="10492" y="1315674"/>
                      <a:pt x="10132" y="1309911"/>
                    </a:cubicBezTo>
                    <a:cubicBezTo>
                      <a:pt x="9772" y="1304149"/>
                      <a:pt x="10132" y="1298746"/>
                      <a:pt x="9772" y="1292983"/>
                    </a:cubicBezTo>
                    <a:cubicBezTo>
                      <a:pt x="9772" y="1282179"/>
                      <a:pt x="9772" y="1272094"/>
                      <a:pt x="9772" y="1262370"/>
                    </a:cubicBezTo>
                    <a:cubicBezTo>
                      <a:pt x="10132" y="1242561"/>
                      <a:pt x="10492" y="1224553"/>
                      <a:pt x="10492" y="1208345"/>
                    </a:cubicBezTo>
                    <a:cubicBezTo>
                      <a:pt x="6891" y="1240400"/>
                      <a:pt x="9772" y="1098136"/>
                      <a:pt x="8692" y="1057437"/>
                    </a:cubicBezTo>
                    <a:lnTo>
                      <a:pt x="8692" y="1010256"/>
                    </a:lnTo>
                    <a:cubicBezTo>
                      <a:pt x="8692" y="1010256"/>
                      <a:pt x="8692" y="992608"/>
                      <a:pt x="8692" y="992608"/>
                    </a:cubicBezTo>
                    <a:cubicBezTo>
                      <a:pt x="9052" y="989006"/>
                      <a:pt x="9412" y="994049"/>
                      <a:pt x="10132" y="1021061"/>
                    </a:cubicBezTo>
                    <a:cubicBezTo>
                      <a:pt x="9412" y="998731"/>
                      <a:pt x="9772" y="924177"/>
                      <a:pt x="8692" y="931020"/>
                    </a:cubicBezTo>
                    <a:lnTo>
                      <a:pt x="8692" y="760663"/>
                    </a:lnTo>
                    <a:cubicBezTo>
                      <a:pt x="8692" y="755261"/>
                      <a:pt x="8692" y="750218"/>
                      <a:pt x="9052" y="746257"/>
                    </a:cubicBezTo>
                    <a:cubicBezTo>
                      <a:pt x="9052" y="740494"/>
                      <a:pt x="8692" y="739414"/>
                      <a:pt x="8331" y="740134"/>
                    </a:cubicBezTo>
                    <a:lnTo>
                      <a:pt x="8331" y="369167"/>
                    </a:lnTo>
                    <a:cubicBezTo>
                      <a:pt x="8331" y="369167"/>
                      <a:pt x="8331" y="183683"/>
                      <a:pt x="8331" y="183683"/>
                    </a:cubicBezTo>
                    <a:lnTo>
                      <a:pt x="8331" y="90761"/>
                    </a:lnTo>
                    <a:cubicBezTo>
                      <a:pt x="8331" y="90761"/>
                      <a:pt x="8331" y="67711"/>
                      <a:pt x="8331" y="67711"/>
                    </a:cubicBezTo>
                    <a:lnTo>
                      <a:pt x="8331" y="45020"/>
                    </a:lnTo>
                    <a:cubicBezTo>
                      <a:pt x="8692" y="45020"/>
                      <a:pt x="9412" y="22330"/>
                      <a:pt x="9412" y="22330"/>
                    </a:cubicBezTo>
                    <a:cubicBezTo>
                      <a:pt x="9772" y="14767"/>
                      <a:pt x="10492" y="7203"/>
                      <a:pt x="10852" y="0"/>
                    </a:cubicBezTo>
                    <a:cubicBezTo>
                      <a:pt x="10492" y="4322"/>
                      <a:pt x="10132" y="8644"/>
                      <a:pt x="9772" y="12966"/>
                    </a:cubicBezTo>
                    <a:cubicBezTo>
                      <a:pt x="9412" y="17288"/>
                      <a:pt x="9052" y="21610"/>
                      <a:pt x="9052" y="25572"/>
                    </a:cubicBezTo>
                    <a:cubicBezTo>
                      <a:pt x="9052" y="33855"/>
                      <a:pt x="8331" y="42499"/>
                      <a:pt x="7971" y="50783"/>
                    </a:cubicBezTo>
                    <a:cubicBezTo>
                      <a:pt x="7971" y="55105"/>
                      <a:pt x="7971" y="59067"/>
                      <a:pt x="7611" y="63389"/>
                    </a:cubicBezTo>
                    <a:cubicBezTo>
                      <a:pt x="7611" y="67711"/>
                      <a:pt x="7611" y="72033"/>
                      <a:pt x="7611" y="76354"/>
                    </a:cubicBezTo>
                    <a:cubicBezTo>
                      <a:pt x="7611" y="85359"/>
                      <a:pt x="7611" y="94363"/>
                      <a:pt x="7611" y="103727"/>
                    </a:cubicBezTo>
                    <a:cubicBezTo>
                      <a:pt x="5450" y="47181"/>
                      <a:pt x="7251" y="165675"/>
                      <a:pt x="5090" y="149107"/>
                    </a:cubicBezTo>
                    <a:cubicBezTo>
                      <a:pt x="4370" y="123536"/>
                      <a:pt x="4370" y="86439"/>
                      <a:pt x="5090" y="64109"/>
                    </a:cubicBezTo>
                    <a:cubicBezTo>
                      <a:pt x="4009" y="55825"/>
                      <a:pt x="2929" y="87520"/>
                      <a:pt x="1848" y="83918"/>
                    </a:cubicBezTo>
                    <a:cubicBezTo>
                      <a:pt x="408" y="177560"/>
                      <a:pt x="5810" y="191967"/>
                      <a:pt x="5090" y="283448"/>
                    </a:cubicBezTo>
                    <a:cubicBezTo>
                      <a:pt x="3649" y="279846"/>
                      <a:pt x="2569" y="251393"/>
                      <a:pt x="2929" y="311541"/>
                    </a:cubicBezTo>
                    <a:lnTo>
                      <a:pt x="2929" y="296414"/>
                    </a:lnTo>
                    <a:cubicBezTo>
                      <a:pt x="4009" y="392217"/>
                      <a:pt x="-313" y="371328"/>
                      <a:pt x="2929" y="431475"/>
                    </a:cubicBezTo>
                    <a:lnTo>
                      <a:pt x="1128" y="430034"/>
                    </a:lnTo>
                    <a:cubicBezTo>
                      <a:pt x="2569" y="473614"/>
                      <a:pt x="2569" y="558252"/>
                      <a:pt x="2929" y="605793"/>
                    </a:cubicBezTo>
                    <a:lnTo>
                      <a:pt x="2929" y="602912"/>
                    </a:lnTo>
                    <a:cubicBezTo>
                      <a:pt x="4730" y="736893"/>
                      <a:pt x="2929" y="678186"/>
                      <a:pt x="4009" y="828374"/>
                    </a:cubicBezTo>
                    <a:lnTo>
                      <a:pt x="1848" y="759223"/>
                    </a:lnTo>
                    <a:cubicBezTo>
                      <a:pt x="768" y="811086"/>
                      <a:pt x="3289" y="822611"/>
                      <a:pt x="2929" y="860068"/>
                    </a:cubicBezTo>
                    <a:cubicBezTo>
                      <a:pt x="2569" y="857547"/>
                      <a:pt x="1128" y="866191"/>
                      <a:pt x="768" y="830895"/>
                    </a:cubicBezTo>
                    <a:lnTo>
                      <a:pt x="4009" y="1013137"/>
                    </a:lnTo>
                    <a:cubicBezTo>
                      <a:pt x="5450" y="1056717"/>
                      <a:pt x="5450" y="1004133"/>
                      <a:pt x="6170" y="997650"/>
                    </a:cubicBezTo>
                    <a:close/>
                  </a:path>
                </a:pathLst>
              </a:custGeom>
              <a:solidFill>
                <a:schemeClr val="accent2"/>
              </a:solidFill>
              <a:ln w="0" cap="flat">
                <a:noFill/>
                <a:prstDash val="solid"/>
                <a:miter/>
              </a:ln>
            </p:spPr>
            <p:txBody>
              <a:bodyPr rtlCol="0" anchor="ctr"/>
              <a:lstStyle/>
              <a:p>
                <a:endParaRPr lang="en-US" sz="744"/>
              </a:p>
            </p:txBody>
          </p:sp>
          <p:sp>
            <p:nvSpPr>
              <p:cNvPr id="1270" name="Freeform: Shape 1269">
                <a:extLst>
                  <a:ext uri="{FF2B5EF4-FFF2-40B4-BE49-F238E27FC236}">
                    <a16:creationId xmlns:a16="http://schemas.microsoft.com/office/drawing/2014/main" id="{AEA3D3AA-CBB6-EA2A-6B2B-AA04FD3EB1E5}"/>
                  </a:ext>
                </a:extLst>
              </p:cNvPr>
              <p:cNvSpPr/>
              <p:nvPr/>
            </p:nvSpPr>
            <p:spPr>
              <a:xfrm>
                <a:off x="8426375" y="4913073"/>
                <a:ext cx="3601" cy="33495"/>
              </a:xfrm>
              <a:custGeom>
                <a:avLst/>
                <a:gdLst>
                  <a:gd name="connsiteX0" fmla="*/ 0 w 3601"/>
                  <a:gd name="connsiteY0" fmla="*/ 0 h 33495"/>
                  <a:gd name="connsiteX1" fmla="*/ 0 w 3601"/>
                  <a:gd name="connsiteY1" fmla="*/ 33495 h 33495"/>
                  <a:gd name="connsiteX2" fmla="*/ 0 w 3601"/>
                  <a:gd name="connsiteY2" fmla="*/ 0 h 33495"/>
                </a:gdLst>
                <a:ahLst/>
                <a:cxnLst>
                  <a:cxn ang="0">
                    <a:pos x="connsiteX0" y="connsiteY0"/>
                  </a:cxn>
                  <a:cxn ang="0">
                    <a:pos x="connsiteX1" y="connsiteY1"/>
                  </a:cxn>
                  <a:cxn ang="0">
                    <a:pos x="connsiteX2" y="connsiteY2"/>
                  </a:cxn>
                </a:cxnLst>
                <a:rect l="l" t="t" r="r" b="b"/>
                <a:pathLst>
                  <a:path w="3601" h="33495">
                    <a:moveTo>
                      <a:pt x="0" y="0"/>
                    </a:moveTo>
                    <a:cubicBezTo>
                      <a:pt x="0" y="9724"/>
                      <a:pt x="0" y="20529"/>
                      <a:pt x="0" y="33495"/>
                    </a:cubicBezTo>
                    <a:cubicBezTo>
                      <a:pt x="0" y="20889"/>
                      <a:pt x="0" y="10085"/>
                      <a:pt x="0" y="0"/>
                    </a:cubicBezTo>
                    <a:close/>
                  </a:path>
                </a:pathLst>
              </a:custGeom>
              <a:solidFill>
                <a:schemeClr val="accent2"/>
              </a:solidFill>
              <a:ln w="0" cap="flat">
                <a:noFill/>
                <a:prstDash val="solid"/>
                <a:miter/>
              </a:ln>
            </p:spPr>
            <p:txBody>
              <a:bodyPr rtlCol="0" anchor="ctr"/>
              <a:lstStyle/>
              <a:p>
                <a:endParaRPr lang="en-US" sz="744"/>
              </a:p>
            </p:txBody>
          </p:sp>
          <p:sp>
            <p:nvSpPr>
              <p:cNvPr id="1271" name="Freeform: Shape 1270">
                <a:extLst>
                  <a:ext uri="{FF2B5EF4-FFF2-40B4-BE49-F238E27FC236}">
                    <a16:creationId xmlns:a16="http://schemas.microsoft.com/office/drawing/2014/main" id="{60A9D8BF-B51A-D399-17B1-93E2C67F1214}"/>
                  </a:ext>
                </a:extLst>
              </p:cNvPr>
              <p:cNvSpPr/>
              <p:nvPr/>
            </p:nvSpPr>
            <p:spPr>
              <a:xfrm>
                <a:off x="8434659" y="3634857"/>
                <a:ext cx="5042" cy="50422"/>
              </a:xfrm>
              <a:custGeom>
                <a:avLst/>
                <a:gdLst>
                  <a:gd name="connsiteX0" fmla="*/ 5042 w 5042"/>
                  <a:gd name="connsiteY0" fmla="*/ 0 h 50422"/>
                  <a:gd name="connsiteX1" fmla="*/ 1801 w 5042"/>
                  <a:gd name="connsiteY1" fmla="*/ 25211 h 50422"/>
                  <a:gd name="connsiteX2" fmla="*/ 0 w 5042"/>
                  <a:gd name="connsiteY2" fmla="*/ 50423 h 50422"/>
                  <a:gd name="connsiteX3" fmla="*/ 1801 w 5042"/>
                  <a:gd name="connsiteY3" fmla="*/ 26292 h 50422"/>
                  <a:gd name="connsiteX4" fmla="*/ 5042 w 5042"/>
                  <a:gd name="connsiteY4" fmla="*/ 0 h 504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42" h="50422">
                    <a:moveTo>
                      <a:pt x="5042" y="0"/>
                    </a:moveTo>
                    <a:lnTo>
                      <a:pt x="1801" y="25211"/>
                    </a:lnTo>
                    <a:lnTo>
                      <a:pt x="0" y="50423"/>
                    </a:lnTo>
                    <a:cubicBezTo>
                      <a:pt x="720" y="42499"/>
                      <a:pt x="1441" y="34576"/>
                      <a:pt x="1801" y="26292"/>
                    </a:cubicBezTo>
                    <a:cubicBezTo>
                      <a:pt x="2881" y="18008"/>
                      <a:pt x="3962" y="9364"/>
                      <a:pt x="5042" y="0"/>
                    </a:cubicBezTo>
                    <a:close/>
                  </a:path>
                </a:pathLst>
              </a:custGeom>
              <a:solidFill>
                <a:schemeClr val="accent2"/>
              </a:solidFill>
              <a:ln w="0" cap="flat">
                <a:noFill/>
                <a:prstDash val="solid"/>
                <a:miter/>
              </a:ln>
            </p:spPr>
            <p:txBody>
              <a:bodyPr rtlCol="0" anchor="ctr"/>
              <a:lstStyle/>
              <a:p>
                <a:endParaRPr lang="en-US" sz="744"/>
              </a:p>
            </p:txBody>
          </p:sp>
          <p:sp>
            <p:nvSpPr>
              <p:cNvPr id="1272" name="Freeform: Shape 1271">
                <a:extLst>
                  <a:ext uri="{FF2B5EF4-FFF2-40B4-BE49-F238E27FC236}">
                    <a16:creationId xmlns:a16="http://schemas.microsoft.com/office/drawing/2014/main" id="{CD39595A-762D-E824-7F59-D370762845FE}"/>
                  </a:ext>
                </a:extLst>
              </p:cNvPr>
              <p:cNvSpPr/>
              <p:nvPr/>
            </p:nvSpPr>
            <p:spPr>
              <a:xfrm>
                <a:off x="8439701" y="5077740"/>
                <a:ext cx="27372" cy="114458"/>
              </a:xfrm>
              <a:custGeom>
                <a:avLst/>
                <a:gdLst>
                  <a:gd name="connsiteX0" fmla="*/ 18008 w 27372"/>
                  <a:gd name="connsiteY0" fmla="*/ 88167 h 114458"/>
                  <a:gd name="connsiteX1" fmla="*/ 19089 w 27372"/>
                  <a:gd name="connsiteY1" fmla="*/ 88167 h 114458"/>
                  <a:gd name="connsiteX2" fmla="*/ 27372 w 27372"/>
                  <a:gd name="connsiteY2" fmla="*/ 114459 h 114458"/>
                  <a:gd name="connsiteX3" fmla="*/ 19809 w 27372"/>
                  <a:gd name="connsiteY3" fmla="*/ 88167 h 114458"/>
                  <a:gd name="connsiteX4" fmla="*/ 13686 w 27372"/>
                  <a:gd name="connsiteY4" fmla="*/ 61515 h 114458"/>
                  <a:gd name="connsiteX5" fmla="*/ 10445 w 27372"/>
                  <a:gd name="connsiteY5" fmla="*/ 48189 h 114458"/>
                  <a:gd name="connsiteX6" fmla="*/ 7924 w 27372"/>
                  <a:gd name="connsiteY6" fmla="*/ 34863 h 114458"/>
                  <a:gd name="connsiteX7" fmla="*/ 3241 w 27372"/>
                  <a:gd name="connsiteY7" fmla="*/ 7851 h 114458"/>
                  <a:gd name="connsiteX8" fmla="*/ 1441 w 27372"/>
                  <a:gd name="connsiteY8" fmla="*/ 3529 h 114458"/>
                  <a:gd name="connsiteX9" fmla="*/ 0 w 27372"/>
                  <a:gd name="connsiteY9" fmla="*/ 287 h 114458"/>
                  <a:gd name="connsiteX10" fmla="*/ 7924 w 27372"/>
                  <a:gd name="connsiteY10" fmla="*/ 44587 h 114458"/>
                  <a:gd name="connsiteX11" fmla="*/ 18008 w 27372"/>
                  <a:gd name="connsiteY11" fmla="*/ 88527 h 114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372" h="114458">
                    <a:moveTo>
                      <a:pt x="18008" y="88167"/>
                    </a:moveTo>
                    <a:cubicBezTo>
                      <a:pt x="15127" y="73040"/>
                      <a:pt x="16567" y="78443"/>
                      <a:pt x="19089" y="88167"/>
                    </a:cubicBezTo>
                    <a:cubicBezTo>
                      <a:pt x="21970" y="97891"/>
                      <a:pt x="26652" y="111938"/>
                      <a:pt x="27372" y="114459"/>
                    </a:cubicBezTo>
                    <a:lnTo>
                      <a:pt x="19809" y="88167"/>
                    </a:lnTo>
                    <a:lnTo>
                      <a:pt x="13686" y="61515"/>
                    </a:lnTo>
                    <a:lnTo>
                      <a:pt x="10445" y="48189"/>
                    </a:lnTo>
                    <a:cubicBezTo>
                      <a:pt x="9364" y="43867"/>
                      <a:pt x="8644" y="39185"/>
                      <a:pt x="7924" y="34863"/>
                    </a:cubicBezTo>
                    <a:lnTo>
                      <a:pt x="3241" y="7851"/>
                    </a:lnTo>
                    <a:cubicBezTo>
                      <a:pt x="3241" y="7851"/>
                      <a:pt x="2161" y="5690"/>
                      <a:pt x="1441" y="3529"/>
                    </a:cubicBezTo>
                    <a:cubicBezTo>
                      <a:pt x="720" y="1368"/>
                      <a:pt x="0" y="-793"/>
                      <a:pt x="0" y="287"/>
                    </a:cubicBezTo>
                    <a:cubicBezTo>
                      <a:pt x="2161" y="15054"/>
                      <a:pt x="5402" y="29821"/>
                      <a:pt x="7924" y="44587"/>
                    </a:cubicBezTo>
                    <a:cubicBezTo>
                      <a:pt x="11165" y="59354"/>
                      <a:pt x="14767" y="73761"/>
                      <a:pt x="18008" y="88527"/>
                    </a:cubicBezTo>
                    <a:close/>
                  </a:path>
                </a:pathLst>
              </a:custGeom>
              <a:solidFill>
                <a:schemeClr val="accent2"/>
              </a:solidFill>
              <a:ln w="0" cap="flat">
                <a:noFill/>
                <a:prstDash val="solid"/>
                <a:miter/>
              </a:ln>
            </p:spPr>
            <p:txBody>
              <a:bodyPr rtlCol="0" anchor="ctr"/>
              <a:lstStyle/>
              <a:p>
                <a:endParaRPr lang="en-US" sz="744"/>
              </a:p>
            </p:txBody>
          </p:sp>
          <p:sp>
            <p:nvSpPr>
              <p:cNvPr id="1273" name="Freeform: Shape 1272">
                <a:extLst>
                  <a:ext uri="{FF2B5EF4-FFF2-40B4-BE49-F238E27FC236}">
                    <a16:creationId xmlns:a16="http://schemas.microsoft.com/office/drawing/2014/main" id="{8FF237B3-E945-D734-9082-D8A758DD6910}"/>
                  </a:ext>
                </a:extLst>
              </p:cNvPr>
              <p:cNvSpPr/>
              <p:nvPr/>
            </p:nvSpPr>
            <p:spPr>
              <a:xfrm>
                <a:off x="8436099" y="5025804"/>
                <a:ext cx="7203" cy="59426"/>
              </a:xfrm>
              <a:custGeom>
                <a:avLst/>
                <a:gdLst>
                  <a:gd name="connsiteX0" fmla="*/ 4322 w 7203"/>
                  <a:gd name="connsiteY0" fmla="*/ 28093 h 59426"/>
                  <a:gd name="connsiteX1" fmla="*/ 0 w 7203"/>
                  <a:gd name="connsiteY1" fmla="*/ 0 h 59426"/>
                  <a:gd name="connsiteX2" fmla="*/ 1441 w 7203"/>
                  <a:gd name="connsiteY2" fmla="*/ 15127 h 59426"/>
                  <a:gd name="connsiteX3" fmla="*/ 3241 w 7203"/>
                  <a:gd name="connsiteY3" fmla="*/ 29893 h 59426"/>
                  <a:gd name="connsiteX4" fmla="*/ 5042 w 7203"/>
                  <a:gd name="connsiteY4" fmla="*/ 44660 h 59426"/>
                  <a:gd name="connsiteX5" fmla="*/ 7203 w 7203"/>
                  <a:gd name="connsiteY5" fmla="*/ 59427 h 59426"/>
                  <a:gd name="connsiteX6" fmla="*/ 7203 w 7203"/>
                  <a:gd name="connsiteY6" fmla="*/ 52584 h 59426"/>
                  <a:gd name="connsiteX7" fmla="*/ 4682 w 7203"/>
                  <a:gd name="connsiteY7" fmla="*/ 27733 h 5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03" h="59426">
                    <a:moveTo>
                      <a:pt x="4322" y="28093"/>
                    </a:moveTo>
                    <a:cubicBezTo>
                      <a:pt x="3602" y="24491"/>
                      <a:pt x="1080" y="12966"/>
                      <a:pt x="0" y="0"/>
                    </a:cubicBezTo>
                    <a:cubicBezTo>
                      <a:pt x="360" y="5042"/>
                      <a:pt x="720" y="10085"/>
                      <a:pt x="1441" y="15127"/>
                    </a:cubicBezTo>
                    <a:lnTo>
                      <a:pt x="3241" y="29893"/>
                    </a:lnTo>
                    <a:lnTo>
                      <a:pt x="5042" y="44660"/>
                    </a:lnTo>
                    <a:cubicBezTo>
                      <a:pt x="5763" y="49702"/>
                      <a:pt x="6123" y="54745"/>
                      <a:pt x="7203" y="59427"/>
                    </a:cubicBezTo>
                    <a:cubicBezTo>
                      <a:pt x="7203" y="59427"/>
                      <a:pt x="7203" y="57266"/>
                      <a:pt x="7203" y="52584"/>
                    </a:cubicBezTo>
                    <a:cubicBezTo>
                      <a:pt x="6843" y="47902"/>
                      <a:pt x="6123" y="39978"/>
                      <a:pt x="4682" y="27733"/>
                    </a:cubicBezTo>
                    <a:close/>
                  </a:path>
                </a:pathLst>
              </a:custGeom>
              <a:solidFill>
                <a:schemeClr val="accent2"/>
              </a:solidFill>
              <a:ln w="0" cap="flat">
                <a:noFill/>
                <a:prstDash val="solid"/>
                <a:miter/>
              </a:ln>
            </p:spPr>
            <p:txBody>
              <a:bodyPr rtlCol="0" anchor="ctr"/>
              <a:lstStyle/>
              <a:p>
                <a:endParaRPr lang="en-US" sz="744"/>
              </a:p>
            </p:txBody>
          </p:sp>
          <p:sp>
            <p:nvSpPr>
              <p:cNvPr id="1274" name="Freeform: Shape 1273">
                <a:extLst>
                  <a:ext uri="{FF2B5EF4-FFF2-40B4-BE49-F238E27FC236}">
                    <a16:creationId xmlns:a16="http://schemas.microsoft.com/office/drawing/2014/main" id="{21F0E37A-7118-DC57-78F0-3C4792F4C839}"/>
                  </a:ext>
                </a:extLst>
              </p:cNvPr>
              <p:cNvSpPr/>
              <p:nvPr/>
            </p:nvSpPr>
            <p:spPr>
              <a:xfrm>
                <a:off x="8397562" y="5020042"/>
                <a:ext cx="6122" cy="50782"/>
              </a:xfrm>
              <a:custGeom>
                <a:avLst/>
                <a:gdLst>
                  <a:gd name="connsiteX0" fmla="*/ 5763 w 6122"/>
                  <a:gd name="connsiteY0" fmla="*/ 50783 h 50782"/>
                  <a:gd name="connsiteX1" fmla="*/ 3241 w 6122"/>
                  <a:gd name="connsiteY1" fmla="*/ 30614 h 50782"/>
                  <a:gd name="connsiteX2" fmla="*/ 0 w 6122"/>
                  <a:gd name="connsiteY2" fmla="*/ 0 h 50782"/>
                  <a:gd name="connsiteX3" fmla="*/ 2521 w 6122"/>
                  <a:gd name="connsiteY3" fmla="*/ 25211 h 50782"/>
                  <a:gd name="connsiteX4" fmla="*/ 6123 w 6122"/>
                  <a:gd name="connsiteY4" fmla="*/ 50423 h 507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22" h="50782">
                    <a:moveTo>
                      <a:pt x="5763" y="50783"/>
                    </a:moveTo>
                    <a:lnTo>
                      <a:pt x="3241" y="30614"/>
                    </a:lnTo>
                    <a:cubicBezTo>
                      <a:pt x="1441" y="20529"/>
                      <a:pt x="1080" y="10445"/>
                      <a:pt x="0" y="0"/>
                    </a:cubicBezTo>
                    <a:cubicBezTo>
                      <a:pt x="720" y="8284"/>
                      <a:pt x="1441" y="16927"/>
                      <a:pt x="2521" y="25211"/>
                    </a:cubicBezTo>
                    <a:lnTo>
                      <a:pt x="6123" y="50423"/>
                    </a:lnTo>
                    <a:close/>
                  </a:path>
                </a:pathLst>
              </a:custGeom>
              <a:solidFill>
                <a:schemeClr val="accent2"/>
              </a:solidFill>
              <a:ln w="0" cap="flat">
                <a:noFill/>
                <a:prstDash val="solid"/>
                <a:miter/>
              </a:ln>
            </p:spPr>
            <p:txBody>
              <a:bodyPr rtlCol="0" anchor="ctr"/>
              <a:lstStyle/>
              <a:p>
                <a:endParaRPr lang="en-US" sz="744"/>
              </a:p>
            </p:txBody>
          </p:sp>
          <p:sp>
            <p:nvSpPr>
              <p:cNvPr id="1275" name="Freeform: Shape 1274">
                <a:extLst>
                  <a:ext uri="{FF2B5EF4-FFF2-40B4-BE49-F238E27FC236}">
                    <a16:creationId xmlns:a16="http://schemas.microsoft.com/office/drawing/2014/main" id="{B274CA29-5C6E-8B87-1217-9CD2E52B8A5A}"/>
                  </a:ext>
                </a:extLst>
              </p:cNvPr>
              <p:cNvSpPr/>
              <p:nvPr/>
            </p:nvSpPr>
            <p:spPr>
              <a:xfrm>
                <a:off x="8397442" y="4756042"/>
                <a:ext cx="640" cy="84638"/>
              </a:xfrm>
              <a:custGeom>
                <a:avLst/>
                <a:gdLst>
                  <a:gd name="connsiteX0" fmla="*/ 480 w 640"/>
                  <a:gd name="connsiteY0" fmla="*/ 0 h 84638"/>
                  <a:gd name="connsiteX1" fmla="*/ 480 w 640"/>
                  <a:gd name="connsiteY1" fmla="*/ 84638 h 84638"/>
                  <a:gd name="connsiteX2" fmla="*/ 480 w 640"/>
                  <a:gd name="connsiteY2" fmla="*/ 0 h 84638"/>
                </a:gdLst>
                <a:ahLst/>
                <a:cxnLst>
                  <a:cxn ang="0">
                    <a:pos x="connsiteX0" y="connsiteY0"/>
                  </a:cxn>
                  <a:cxn ang="0">
                    <a:pos x="connsiteX1" y="connsiteY1"/>
                  </a:cxn>
                  <a:cxn ang="0">
                    <a:pos x="connsiteX2" y="connsiteY2"/>
                  </a:cxn>
                </a:cxnLst>
                <a:rect l="l" t="t" r="r" b="b"/>
                <a:pathLst>
                  <a:path w="640" h="84638">
                    <a:moveTo>
                      <a:pt x="480" y="0"/>
                    </a:moveTo>
                    <a:cubicBezTo>
                      <a:pt x="-600" y="23771"/>
                      <a:pt x="480" y="69512"/>
                      <a:pt x="480" y="84638"/>
                    </a:cubicBezTo>
                    <a:cubicBezTo>
                      <a:pt x="480" y="32415"/>
                      <a:pt x="840" y="55105"/>
                      <a:pt x="480" y="0"/>
                    </a:cubicBezTo>
                    <a:close/>
                  </a:path>
                </a:pathLst>
              </a:custGeom>
              <a:solidFill>
                <a:schemeClr val="accent2"/>
              </a:solidFill>
              <a:ln w="0" cap="flat">
                <a:noFill/>
                <a:prstDash val="solid"/>
                <a:miter/>
              </a:ln>
            </p:spPr>
            <p:txBody>
              <a:bodyPr rtlCol="0" anchor="ctr"/>
              <a:lstStyle/>
              <a:p>
                <a:endParaRPr lang="en-US" sz="744"/>
              </a:p>
            </p:txBody>
          </p:sp>
          <p:sp>
            <p:nvSpPr>
              <p:cNvPr id="1276" name="Freeform: Shape 1275">
                <a:extLst>
                  <a:ext uri="{FF2B5EF4-FFF2-40B4-BE49-F238E27FC236}">
                    <a16:creationId xmlns:a16="http://schemas.microsoft.com/office/drawing/2014/main" id="{039D0E66-9097-3D14-A518-E950276544DA}"/>
                  </a:ext>
                </a:extLst>
              </p:cNvPr>
              <p:cNvSpPr/>
              <p:nvPr/>
            </p:nvSpPr>
            <p:spPr>
              <a:xfrm>
                <a:off x="8385316" y="4770449"/>
                <a:ext cx="720" cy="50422"/>
              </a:xfrm>
              <a:custGeom>
                <a:avLst/>
                <a:gdLst>
                  <a:gd name="connsiteX0" fmla="*/ 720 w 720"/>
                  <a:gd name="connsiteY0" fmla="*/ 50423 h 50422"/>
                  <a:gd name="connsiteX1" fmla="*/ 0 w 720"/>
                  <a:gd name="connsiteY1" fmla="*/ 0 h 50422"/>
                  <a:gd name="connsiteX2" fmla="*/ 0 w 720"/>
                  <a:gd name="connsiteY2" fmla="*/ 4682 h 50422"/>
                  <a:gd name="connsiteX3" fmla="*/ 720 w 720"/>
                  <a:gd name="connsiteY3" fmla="*/ 50423 h 50422"/>
                </a:gdLst>
                <a:ahLst/>
                <a:cxnLst>
                  <a:cxn ang="0">
                    <a:pos x="connsiteX0" y="connsiteY0"/>
                  </a:cxn>
                  <a:cxn ang="0">
                    <a:pos x="connsiteX1" y="connsiteY1"/>
                  </a:cxn>
                  <a:cxn ang="0">
                    <a:pos x="connsiteX2" y="connsiteY2"/>
                  </a:cxn>
                  <a:cxn ang="0">
                    <a:pos x="connsiteX3" y="connsiteY3"/>
                  </a:cxn>
                </a:cxnLst>
                <a:rect l="l" t="t" r="r" b="b"/>
                <a:pathLst>
                  <a:path w="720" h="50422">
                    <a:moveTo>
                      <a:pt x="720" y="50423"/>
                    </a:moveTo>
                    <a:lnTo>
                      <a:pt x="0" y="0"/>
                    </a:lnTo>
                    <a:lnTo>
                      <a:pt x="0" y="4682"/>
                    </a:lnTo>
                    <a:lnTo>
                      <a:pt x="720" y="50423"/>
                    </a:lnTo>
                    <a:close/>
                  </a:path>
                </a:pathLst>
              </a:custGeom>
              <a:solidFill>
                <a:schemeClr val="accent2"/>
              </a:solidFill>
              <a:ln w="0" cap="flat">
                <a:noFill/>
                <a:prstDash val="solid"/>
                <a:miter/>
              </a:ln>
            </p:spPr>
            <p:txBody>
              <a:bodyPr rtlCol="0" anchor="ctr"/>
              <a:lstStyle/>
              <a:p>
                <a:endParaRPr lang="en-US" sz="744"/>
              </a:p>
            </p:txBody>
          </p:sp>
          <p:sp>
            <p:nvSpPr>
              <p:cNvPr id="1277" name="Freeform: Shape 1276">
                <a:extLst>
                  <a:ext uri="{FF2B5EF4-FFF2-40B4-BE49-F238E27FC236}">
                    <a16:creationId xmlns:a16="http://schemas.microsoft.com/office/drawing/2014/main" id="{D4790425-831F-1F50-02F1-77EF42CAAE53}"/>
                  </a:ext>
                </a:extLst>
              </p:cNvPr>
              <p:cNvSpPr/>
              <p:nvPr/>
            </p:nvSpPr>
            <p:spPr>
              <a:xfrm>
                <a:off x="8558915" y="3261008"/>
                <a:ext cx="12965" cy="20529"/>
              </a:xfrm>
              <a:custGeom>
                <a:avLst/>
                <a:gdLst>
                  <a:gd name="connsiteX0" fmla="*/ 0 w 12965"/>
                  <a:gd name="connsiteY0" fmla="*/ 20529 h 20529"/>
                  <a:gd name="connsiteX1" fmla="*/ 12966 w 12965"/>
                  <a:gd name="connsiteY1" fmla="*/ 0 h 20529"/>
                  <a:gd name="connsiteX2" fmla="*/ 0 w 12965"/>
                  <a:gd name="connsiteY2" fmla="*/ 20529 h 20529"/>
                </a:gdLst>
                <a:ahLst/>
                <a:cxnLst>
                  <a:cxn ang="0">
                    <a:pos x="connsiteX0" y="connsiteY0"/>
                  </a:cxn>
                  <a:cxn ang="0">
                    <a:pos x="connsiteX1" y="connsiteY1"/>
                  </a:cxn>
                  <a:cxn ang="0">
                    <a:pos x="connsiteX2" y="connsiteY2"/>
                  </a:cxn>
                </a:cxnLst>
                <a:rect l="l" t="t" r="r" b="b"/>
                <a:pathLst>
                  <a:path w="12965" h="20529">
                    <a:moveTo>
                      <a:pt x="0" y="20529"/>
                    </a:moveTo>
                    <a:cubicBezTo>
                      <a:pt x="4322" y="13686"/>
                      <a:pt x="8644" y="7203"/>
                      <a:pt x="12966" y="0"/>
                    </a:cubicBezTo>
                    <a:cubicBezTo>
                      <a:pt x="7203" y="9364"/>
                      <a:pt x="3241" y="15487"/>
                      <a:pt x="0" y="20529"/>
                    </a:cubicBezTo>
                    <a:close/>
                  </a:path>
                </a:pathLst>
              </a:custGeom>
              <a:solidFill>
                <a:schemeClr val="accent2"/>
              </a:solidFill>
              <a:ln w="0" cap="flat">
                <a:noFill/>
                <a:prstDash val="solid"/>
                <a:miter/>
              </a:ln>
            </p:spPr>
            <p:txBody>
              <a:bodyPr rtlCol="0" anchor="ctr"/>
              <a:lstStyle/>
              <a:p>
                <a:endParaRPr lang="en-US" sz="744"/>
              </a:p>
            </p:txBody>
          </p:sp>
          <p:sp>
            <p:nvSpPr>
              <p:cNvPr id="1278" name="Freeform: Shape 1277">
                <a:extLst>
                  <a:ext uri="{FF2B5EF4-FFF2-40B4-BE49-F238E27FC236}">
                    <a16:creationId xmlns:a16="http://schemas.microsoft.com/office/drawing/2014/main" id="{D4A5061D-E59B-2D0A-D8C9-D951DD53B379}"/>
                  </a:ext>
                </a:extLst>
              </p:cNvPr>
              <p:cNvSpPr/>
              <p:nvPr/>
            </p:nvSpPr>
            <p:spPr>
              <a:xfrm>
                <a:off x="8428536" y="3061448"/>
                <a:ext cx="330269" cy="663920"/>
              </a:xfrm>
              <a:custGeom>
                <a:avLst/>
                <a:gdLst>
                  <a:gd name="connsiteX0" fmla="*/ 720 w 330269"/>
                  <a:gd name="connsiteY0" fmla="*/ 618790 h 663920"/>
                  <a:gd name="connsiteX1" fmla="*/ 2521 w 330269"/>
                  <a:gd name="connsiteY1" fmla="*/ 600421 h 663920"/>
                  <a:gd name="connsiteX2" fmla="*/ 4322 w 330269"/>
                  <a:gd name="connsiteY2" fmla="*/ 588536 h 663920"/>
                  <a:gd name="connsiteX3" fmla="*/ 5763 w 330269"/>
                  <a:gd name="connsiteY3" fmla="*/ 580973 h 663920"/>
                  <a:gd name="connsiteX4" fmla="*/ 5042 w 330269"/>
                  <a:gd name="connsiteY4" fmla="*/ 589977 h 663920"/>
                  <a:gd name="connsiteX5" fmla="*/ 3962 w 330269"/>
                  <a:gd name="connsiteY5" fmla="*/ 598621 h 663920"/>
                  <a:gd name="connsiteX6" fmla="*/ 3241 w 330269"/>
                  <a:gd name="connsiteY6" fmla="*/ 609065 h 663920"/>
                  <a:gd name="connsiteX7" fmla="*/ 1801 w 330269"/>
                  <a:gd name="connsiteY7" fmla="*/ 631755 h 663920"/>
                  <a:gd name="connsiteX8" fmla="*/ 1080 w 330269"/>
                  <a:gd name="connsiteY8" fmla="*/ 642560 h 663920"/>
                  <a:gd name="connsiteX9" fmla="*/ 1080 w 330269"/>
                  <a:gd name="connsiteY9" fmla="*/ 651925 h 663920"/>
                  <a:gd name="connsiteX10" fmla="*/ 2521 w 330269"/>
                  <a:gd name="connsiteY10" fmla="*/ 659128 h 663920"/>
                  <a:gd name="connsiteX11" fmla="*/ 2521 w 330269"/>
                  <a:gd name="connsiteY11" fmla="*/ 643281 h 663920"/>
                  <a:gd name="connsiteX12" fmla="*/ 3602 w 330269"/>
                  <a:gd name="connsiteY12" fmla="*/ 627434 h 663920"/>
                  <a:gd name="connsiteX13" fmla="*/ 5763 w 330269"/>
                  <a:gd name="connsiteY13" fmla="*/ 595739 h 663920"/>
                  <a:gd name="connsiteX14" fmla="*/ 5763 w 330269"/>
                  <a:gd name="connsiteY14" fmla="*/ 601142 h 663920"/>
                  <a:gd name="connsiteX15" fmla="*/ 10445 w 330269"/>
                  <a:gd name="connsiteY15" fmla="*/ 562604 h 663920"/>
                  <a:gd name="connsiteX16" fmla="*/ 13326 w 330269"/>
                  <a:gd name="connsiteY16" fmla="*/ 543516 h 663920"/>
                  <a:gd name="connsiteX17" fmla="*/ 16567 w 330269"/>
                  <a:gd name="connsiteY17" fmla="*/ 524427 h 663920"/>
                  <a:gd name="connsiteX18" fmla="*/ 9724 w 330269"/>
                  <a:gd name="connsiteY18" fmla="*/ 548198 h 663920"/>
                  <a:gd name="connsiteX19" fmla="*/ 15487 w 330269"/>
                  <a:gd name="connsiteY19" fmla="*/ 517224 h 663920"/>
                  <a:gd name="connsiteX20" fmla="*/ 16567 w 330269"/>
                  <a:gd name="connsiteY20" fmla="*/ 511461 h 663920"/>
                  <a:gd name="connsiteX21" fmla="*/ 17648 w 330269"/>
                  <a:gd name="connsiteY21" fmla="*/ 506779 h 663920"/>
                  <a:gd name="connsiteX22" fmla="*/ 19449 w 330269"/>
                  <a:gd name="connsiteY22" fmla="*/ 498856 h 663920"/>
                  <a:gd name="connsiteX23" fmla="*/ 23411 w 330269"/>
                  <a:gd name="connsiteY23" fmla="*/ 484809 h 663920"/>
                  <a:gd name="connsiteX24" fmla="*/ 26292 w 330269"/>
                  <a:gd name="connsiteY24" fmla="*/ 475805 h 663920"/>
                  <a:gd name="connsiteX25" fmla="*/ 36376 w 330269"/>
                  <a:gd name="connsiteY25" fmla="*/ 442670 h 663920"/>
                  <a:gd name="connsiteX26" fmla="*/ 40338 w 330269"/>
                  <a:gd name="connsiteY26" fmla="*/ 428624 h 663920"/>
                  <a:gd name="connsiteX27" fmla="*/ 45020 w 330269"/>
                  <a:gd name="connsiteY27" fmla="*/ 414938 h 663920"/>
                  <a:gd name="connsiteX28" fmla="*/ 54385 w 330269"/>
                  <a:gd name="connsiteY28" fmla="*/ 387565 h 663920"/>
                  <a:gd name="connsiteX29" fmla="*/ 64829 w 330269"/>
                  <a:gd name="connsiteY29" fmla="*/ 360553 h 663920"/>
                  <a:gd name="connsiteX30" fmla="*/ 70232 w 330269"/>
                  <a:gd name="connsiteY30" fmla="*/ 347227 h 663920"/>
                  <a:gd name="connsiteX31" fmla="*/ 75994 w 330269"/>
                  <a:gd name="connsiteY31" fmla="*/ 333901 h 663920"/>
                  <a:gd name="connsiteX32" fmla="*/ 72393 w 330269"/>
                  <a:gd name="connsiteY32" fmla="*/ 342545 h 663920"/>
                  <a:gd name="connsiteX33" fmla="*/ 79236 w 330269"/>
                  <a:gd name="connsiteY33" fmla="*/ 326338 h 663920"/>
                  <a:gd name="connsiteX34" fmla="*/ 178280 w 330269"/>
                  <a:gd name="connsiteY34" fmla="*/ 158502 h 663920"/>
                  <a:gd name="connsiteX35" fmla="*/ 311901 w 330269"/>
                  <a:gd name="connsiteY35" fmla="*/ 16598 h 663920"/>
                  <a:gd name="connsiteX36" fmla="*/ 320184 w 330269"/>
                  <a:gd name="connsiteY36" fmla="*/ 9035 h 663920"/>
                  <a:gd name="connsiteX37" fmla="*/ 325947 w 330269"/>
                  <a:gd name="connsiteY37" fmla="*/ 3992 h 663920"/>
                  <a:gd name="connsiteX38" fmla="*/ 330269 w 330269"/>
                  <a:gd name="connsiteY38" fmla="*/ 30 h 663920"/>
                  <a:gd name="connsiteX39" fmla="*/ 320905 w 330269"/>
                  <a:gd name="connsiteY39" fmla="*/ 6153 h 663920"/>
                  <a:gd name="connsiteX40" fmla="*/ 319104 w 330269"/>
                  <a:gd name="connsiteY40" fmla="*/ 4352 h 663920"/>
                  <a:gd name="connsiteX41" fmla="*/ 269041 w 330269"/>
                  <a:gd name="connsiteY41" fmla="*/ 49013 h 663920"/>
                  <a:gd name="connsiteX42" fmla="*/ 256436 w 330269"/>
                  <a:gd name="connsiteY42" fmla="*/ 60898 h 663920"/>
                  <a:gd name="connsiteX43" fmla="*/ 244550 w 330269"/>
                  <a:gd name="connsiteY43" fmla="*/ 73143 h 663920"/>
                  <a:gd name="connsiteX44" fmla="*/ 233025 w 330269"/>
                  <a:gd name="connsiteY44" fmla="*/ 85389 h 663920"/>
                  <a:gd name="connsiteX45" fmla="*/ 222220 w 330269"/>
                  <a:gd name="connsiteY45" fmla="*/ 97274 h 663920"/>
                  <a:gd name="connsiteX46" fmla="*/ 203132 w 330269"/>
                  <a:gd name="connsiteY46" fmla="*/ 119604 h 663920"/>
                  <a:gd name="connsiteX47" fmla="*/ 198810 w 330269"/>
                  <a:gd name="connsiteY47" fmla="*/ 124647 h 663920"/>
                  <a:gd name="connsiteX48" fmla="*/ 194848 w 330269"/>
                  <a:gd name="connsiteY48" fmla="*/ 129689 h 663920"/>
                  <a:gd name="connsiteX49" fmla="*/ 188005 w 330269"/>
                  <a:gd name="connsiteY49" fmla="*/ 138693 h 663920"/>
                  <a:gd name="connsiteX50" fmla="*/ 173958 w 330269"/>
                  <a:gd name="connsiteY50" fmla="*/ 158862 h 663920"/>
                  <a:gd name="connsiteX51" fmla="*/ 175399 w 330269"/>
                  <a:gd name="connsiteY51" fmla="*/ 155981 h 663920"/>
                  <a:gd name="connsiteX52" fmla="*/ 167836 w 330269"/>
                  <a:gd name="connsiteY52" fmla="*/ 164985 h 663920"/>
                  <a:gd name="connsiteX53" fmla="*/ 154870 w 330269"/>
                  <a:gd name="connsiteY53" fmla="*/ 185154 h 663920"/>
                  <a:gd name="connsiteX54" fmla="*/ 148387 w 330269"/>
                  <a:gd name="connsiteY54" fmla="*/ 195239 h 663920"/>
                  <a:gd name="connsiteX55" fmla="*/ 142264 w 330269"/>
                  <a:gd name="connsiteY55" fmla="*/ 205683 h 663920"/>
                  <a:gd name="connsiteX56" fmla="*/ 148387 w 330269"/>
                  <a:gd name="connsiteY56" fmla="*/ 196319 h 663920"/>
                  <a:gd name="connsiteX57" fmla="*/ 155230 w 330269"/>
                  <a:gd name="connsiteY57" fmla="*/ 186955 h 663920"/>
                  <a:gd name="connsiteX58" fmla="*/ 168556 w 330269"/>
                  <a:gd name="connsiteY58" fmla="*/ 168586 h 663920"/>
                  <a:gd name="connsiteX59" fmla="*/ 104447 w 330269"/>
                  <a:gd name="connsiteY59" fmla="*/ 273394 h 663920"/>
                  <a:gd name="connsiteX60" fmla="*/ 88240 w 330269"/>
                  <a:gd name="connsiteY60" fmla="*/ 304728 h 663920"/>
                  <a:gd name="connsiteX61" fmla="*/ 74914 w 330269"/>
                  <a:gd name="connsiteY61" fmla="*/ 333181 h 663920"/>
                  <a:gd name="connsiteX62" fmla="*/ 69151 w 330269"/>
                  <a:gd name="connsiteY62" fmla="*/ 345426 h 663920"/>
                  <a:gd name="connsiteX63" fmla="*/ 64829 w 330269"/>
                  <a:gd name="connsiteY63" fmla="*/ 356231 h 663920"/>
                  <a:gd name="connsiteX64" fmla="*/ 58346 w 330269"/>
                  <a:gd name="connsiteY64" fmla="*/ 370998 h 663920"/>
                  <a:gd name="connsiteX65" fmla="*/ 68071 w 330269"/>
                  <a:gd name="connsiteY65" fmla="*/ 345426 h 663920"/>
                  <a:gd name="connsiteX66" fmla="*/ 75274 w 330269"/>
                  <a:gd name="connsiteY66" fmla="*/ 328499 h 663920"/>
                  <a:gd name="connsiteX67" fmla="*/ 84638 w 330269"/>
                  <a:gd name="connsiteY67" fmla="*/ 305808 h 663920"/>
                  <a:gd name="connsiteX68" fmla="*/ 98324 w 330269"/>
                  <a:gd name="connsiteY68" fmla="*/ 278076 h 663920"/>
                  <a:gd name="connsiteX69" fmla="*/ 103727 w 330269"/>
                  <a:gd name="connsiteY69" fmla="*/ 267271 h 663920"/>
                  <a:gd name="connsiteX70" fmla="*/ 110930 w 330269"/>
                  <a:gd name="connsiteY70" fmla="*/ 254665 h 663920"/>
                  <a:gd name="connsiteX71" fmla="*/ 119934 w 330269"/>
                  <a:gd name="connsiteY71" fmla="*/ 239539 h 663920"/>
                  <a:gd name="connsiteX72" fmla="*/ 124976 w 330269"/>
                  <a:gd name="connsiteY72" fmla="*/ 230895 h 663920"/>
                  <a:gd name="connsiteX73" fmla="*/ 131099 w 330269"/>
                  <a:gd name="connsiteY73" fmla="*/ 221530 h 663920"/>
                  <a:gd name="connsiteX74" fmla="*/ 128938 w 330269"/>
                  <a:gd name="connsiteY74" fmla="*/ 220810 h 663920"/>
                  <a:gd name="connsiteX75" fmla="*/ 121735 w 330269"/>
                  <a:gd name="connsiteY75" fmla="*/ 232335 h 663920"/>
                  <a:gd name="connsiteX76" fmla="*/ 115252 w 330269"/>
                  <a:gd name="connsiteY76" fmla="*/ 243860 h 663920"/>
                  <a:gd name="connsiteX77" fmla="*/ 101926 w 330269"/>
                  <a:gd name="connsiteY77" fmla="*/ 266911 h 663920"/>
                  <a:gd name="connsiteX78" fmla="*/ 90041 w 330269"/>
                  <a:gd name="connsiteY78" fmla="*/ 290321 h 663920"/>
                  <a:gd name="connsiteX79" fmla="*/ 78515 w 330269"/>
                  <a:gd name="connsiteY79" fmla="*/ 313732 h 663920"/>
                  <a:gd name="connsiteX80" fmla="*/ 57986 w 330269"/>
                  <a:gd name="connsiteY80" fmla="*/ 361273 h 663920"/>
                  <a:gd name="connsiteX81" fmla="*/ 48622 w 330269"/>
                  <a:gd name="connsiteY81" fmla="*/ 385404 h 663920"/>
                  <a:gd name="connsiteX82" fmla="*/ 40338 w 330269"/>
                  <a:gd name="connsiteY82" fmla="*/ 409895 h 663920"/>
                  <a:gd name="connsiteX83" fmla="*/ 25572 w 330269"/>
                  <a:gd name="connsiteY83" fmla="*/ 459598 h 663920"/>
                  <a:gd name="connsiteX84" fmla="*/ 19449 w 330269"/>
                  <a:gd name="connsiteY84" fmla="*/ 485169 h 663920"/>
                  <a:gd name="connsiteX85" fmla="*/ 13686 w 330269"/>
                  <a:gd name="connsiteY85" fmla="*/ 511101 h 663920"/>
                  <a:gd name="connsiteX86" fmla="*/ 9004 w 330269"/>
                  <a:gd name="connsiteY86" fmla="*/ 537393 h 663920"/>
                  <a:gd name="connsiteX87" fmla="*/ 5042 w 330269"/>
                  <a:gd name="connsiteY87" fmla="*/ 564045 h 663920"/>
                  <a:gd name="connsiteX88" fmla="*/ 1801 w 330269"/>
                  <a:gd name="connsiteY88" fmla="*/ 591417 h 663920"/>
                  <a:gd name="connsiteX89" fmla="*/ 1080 w 330269"/>
                  <a:gd name="connsiteY89" fmla="*/ 598260 h 663920"/>
                  <a:gd name="connsiteX90" fmla="*/ 720 w 330269"/>
                  <a:gd name="connsiteY90" fmla="*/ 605103 h 663920"/>
                  <a:gd name="connsiteX91" fmla="*/ 0 w 330269"/>
                  <a:gd name="connsiteY91" fmla="*/ 619150 h 663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Lst>
                <a:rect l="l" t="t" r="r" b="b"/>
                <a:pathLst>
                  <a:path w="330269" h="663920">
                    <a:moveTo>
                      <a:pt x="720" y="618790"/>
                    </a:moveTo>
                    <a:cubicBezTo>
                      <a:pt x="1441" y="611586"/>
                      <a:pt x="2161" y="605464"/>
                      <a:pt x="2521" y="600421"/>
                    </a:cubicBezTo>
                    <a:cubicBezTo>
                      <a:pt x="3241" y="595379"/>
                      <a:pt x="3962" y="591417"/>
                      <a:pt x="4322" y="588536"/>
                    </a:cubicBezTo>
                    <a:cubicBezTo>
                      <a:pt x="5402" y="582773"/>
                      <a:pt x="5763" y="580612"/>
                      <a:pt x="5763" y="580973"/>
                    </a:cubicBezTo>
                    <a:cubicBezTo>
                      <a:pt x="5763" y="581693"/>
                      <a:pt x="5763" y="584934"/>
                      <a:pt x="5042" y="589977"/>
                    </a:cubicBezTo>
                    <a:cubicBezTo>
                      <a:pt x="5042" y="592498"/>
                      <a:pt x="4322" y="595379"/>
                      <a:pt x="3962" y="598621"/>
                    </a:cubicBezTo>
                    <a:cubicBezTo>
                      <a:pt x="3962" y="601862"/>
                      <a:pt x="3602" y="605464"/>
                      <a:pt x="3241" y="609065"/>
                    </a:cubicBezTo>
                    <a:cubicBezTo>
                      <a:pt x="2881" y="616269"/>
                      <a:pt x="2521" y="624192"/>
                      <a:pt x="1801" y="631755"/>
                    </a:cubicBezTo>
                    <a:cubicBezTo>
                      <a:pt x="1801" y="635357"/>
                      <a:pt x="1441" y="639319"/>
                      <a:pt x="1080" y="642560"/>
                    </a:cubicBezTo>
                    <a:cubicBezTo>
                      <a:pt x="1080" y="645802"/>
                      <a:pt x="1080" y="649043"/>
                      <a:pt x="1080" y="651925"/>
                    </a:cubicBezTo>
                    <a:cubicBezTo>
                      <a:pt x="1080" y="663090"/>
                      <a:pt x="1441" y="668492"/>
                      <a:pt x="2521" y="659128"/>
                    </a:cubicBezTo>
                    <a:cubicBezTo>
                      <a:pt x="2521" y="653725"/>
                      <a:pt x="2521" y="648683"/>
                      <a:pt x="2521" y="643281"/>
                    </a:cubicBezTo>
                    <a:lnTo>
                      <a:pt x="3602" y="627434"/>
                    </a:lnTo>
                    <a:cubicBezTo>
                      <a:pt x="4322" y="616989"/>
                      <a:pt x="4682" y="606184"/>
                      <a:pt x="5763" y="595739"/>
                    </a:cubicBezTo>
                    <a:cubicBezTo>
                      <a:pt x="5763" y="597540"/>
                      <a:pt x="5763" y="599341"/>
                      <a:pt x="5763" y="601142"/>
                    </a:cubicBezTo>
                    <a:cubicBezTo>
                      <a:pt x="7203" y="588176"/>
                      <a:pt x="9004" y="575570"/>
                      <a:pt x="10445" y="562604"/>
                    </a:cubicBezTo>
                    <a:cubicBezTo>
                      <a:pt x="11165" y="556121"/>
                      <a:pt x="12246" y="549638"/>
                      <a:pt x="13326" y="543516"/>
                    </a:cubicBezTo>
                    <a:lnTo>
                      <a:pt x="16567" y="524427"/>
                    </a:lnTo>
                    <a:cubicBezTo>
                      <a:pt x="12606" y="539914"/>
                      <a:pt x="10445" y="551799"/>
                      <a:pt x="9724" y="548198"/>
                    </a:cubicBezTo>
                    <a:cubicBezTo>
                      <a:pt x="12246" y="535592"/>
                      <a:pt x="14046" y="525508"/>
                      <a:pt x="15487" y="517224"/>
                    </a:cubicBezTo>
                    <a:cubicBezTo>
                      <a:pt x="15847" y="515063"/>
                      <a:pt x="16207" y="513262"/>
                      <a:pt x="16567" y="511461"/>
                    </a:cubicBezTo>
                    <a:cubicBezTo>
                      <a:pt x="16928" y="509660"/>
                      <a:pt x="17288" y="508220"/>
                      <a:pt x="17648" y="506779"/>
                    </a:cubicBezTo>
                    <a:cubicBezTo>
                      <a:pt x="18368" y="503898"/>
                      <a:pt x="19089" y="501017"/>
                      <a:pt x="19449" y="498856"/>
                    </a:cubicBezTo>
                    <a:cubicBezTo>
                      <a:pt x="21610" y="489851"/>
                      <a:pt x="22690" y="486970"/>
                      <a:pt x="23411" y="484809"/>
                    </a:cubicBezTo>
                    <a:cubicBezTo>
                      <a:pt x="24131" y="482648"/>
                      <a:pt x="24851" y="481208"/>
                      <a:pt x="26292" y="475805"/>
                    </a:cubicBezTo>
                    <a:cubicBezTo>
                      <a:pt x="27733" y="470403"/>
                      <a:pt x="30974" y="461038"/>
                      <a:pt x="36376" y="442670"/>
                    </a:cubicBezTo>
                    <a:lnTo>
                      <a:pt x="40338" y="428624"/>
                    </a:lnTo>
                    <a:cubicBezTo>
                      <a:pt x="41779" y="423942"/>
                      <a:pt x="43219" y="419620"/>
                      <a:pt x="45020" y="414938"/>
                    </a:cubicBezTo>
                    <a:lnTo>
                      <a:pt x="54385" y="387565"/>
                    </a:lnTo>
                    <a:lnTo>
                      <a:pt x="64829" y="360553"/>
                    </a:lnTo>
                    <a:lnTo>
                      <a:pt x="70232" y="347227"/>
                    </a:lnTo>
                    <a:lnTo>
                      <a:pt x="75994" y="333901"/>
                    </a:lnTo>
                    <a:lnTo>
                      <a:pt x="72393" y="342545"/>
                    </a:lnTo>
                    <a:cubicBezTo>
                      <a:pt x="76354" y="333541"/>
                      <a:pt x="78155" y="329579"/>
                      <a:pt x="79236" y="326338"/>
                    </a:cubicBezTo>
                    <a:cubicBezTo>
                      <a:pt x="105888" y="266911"/>
                      <a:pt x="139023" y="210365"/>
                      <a:pt x="178280" y="158502"/>
                    </a:cubicBezTo>
                    <a:cubicBezTo>
                      <a:pt x="217538" y="106639"/>
                      <a:pt x="262558" y="58737"/>
                      <a:pt x="311901" y="16598"/>
                    </a:cubicBezTo>
                    <a:cubicBezTo>
                      <a:pt x="315142" y="13717"/>
                      <a:pt x="318023" y="11195"/>
                      <a:pt x="320184" y="9035"/>
                    </a:cubicBezTo>
                    <a:cubicBezTo>
                      <a:pt x="322345" y="6874"/>
                      <a:pt x="324506" y="5433"/>
                      <a:pt x="325947" y="3992"/>
                    </a:cubicBezTo>
                    <a:cubicBezTo>
                      <a:pt x="328828" y="1471"/>
                      <a:pt x="330269" y="391"/>
                      <a:pt x="330269" y="30"/>
                    </a:cubicBezTo>
                    <a:cubicBezTo>
                      <a:pt x="330269" y="-330"/>
                      <a:pt x="325947" y="2552"/>
                      <a:pt x="320905" y="6153"/>
                    </a:cubicBezTo>
                    <a:cubicBezTo>
                      <a:pt x="311180" y="13356"/>
                      <a:pt x="299655" y="22361"/>
                      <a:pt x="319104" y="4352"/>
                    </a:cubicBezTo>
                    <a:cubicBezTo>
                      <a:pt x="303617" y="18039"/>
                      <a:pt x="285609" y="32805"/>
                      <a:pt x="269041" y="49013"/>
                    </a:cubicBezTo>
                    <a:cubicBezTo>
                      <a:pt x="264719" y="52974"/>
                      <a:pt x="260397" y="56936"/>
                      <a:pt x="256436" y="60898"/>
                    </a:cubicBezTo>
                    <a:cubicBezTo>
                      <a:pt x="252474" y="64860"/>
                      <a:pt x="248512" y="69182"/>
                      <a:pt x="244550" y="73143"/>
                    </a:cubicBezTo>
                    <a:cubicBezTo>
                      <a:pt x="240589" y="77105"/>
                      <a:pt x="236627" y="81427"/>
                      <a:pt x="233025" y="85389"/>
                    </a:cubicBezTo>
                    <a:cubicBezTo>
                      <a:pt x="229063" y="89351"/>
                      <a:pt x="225462" y="93313"/>
                      <a:pt x="222220" y="97274"/>
                    </a:cubicBezTo>
                    <a:cubicBezTo>
                      <a:pt x="215377" y="105198"/>
                      <a:pt x="208894" y="112761"/>
                      <a:pt x="203132" y="119604"/>
                    </a:cubicBezTo>
                    <a:cubicBezTo>
                      <a:pt x="201691" y="121405"/>
                      <a:pt x="200250" y="122846"/>
                      <a:pt x="198810" y="124647"/>
                    </a:cubicBezTo>
                    <a:cubicBezTo>
                      <a:pt x="197369" y="126447"/>
                      <a:pt x="196289" y="127888"/>
                      <a:pt x="194848" y="129689"/>
                    </a:cubicBezTo>
                    <a:cubicBezTo>
                      <a:pt x="192327" y="132930"/>
                      <a:pt x="190166" y="135812"/>
                      <a:pt x="188005" y="138693"/>
                    </a:cubicBezTo>
                    <a:cubicBezTo>
                      <a:pt x="179721" y="149858"/>
                      <a:pt x="174319" y="157061"/>
                      <a:pt x="173958" y="158862"/>
                    </a:cubicBezTo>
                    <a:cubicBezTo>
                      <a:pt x="174679" y="157782"/>
                      <a:pt x="175759" y="155981"/>
                      <a:pt x="175399" y="155981"/>
                    </a:cubicBezTo>
                    <a:cubicBezTo>
                      <a:pt x="175039" y="155981"/>
                      <a:pt x="172878" y="158142"/>
                      <a:pt x="167836" y="164985"/>
                    </a:cubicBezTo>
                    <a:lnTo>
                      <a:pt x="154870" y="185154"/>
                    </a:lnTo>
                    <a:cubicBezTo>
                      <a:pt x="152709" y="188395"/>
                      <a:pt x="150548" y="191997"/>
                      <a:pt x="148387" y="195239"/>
                    </a:cubicBezTo>
                    <a:lnTo>
                      <a:pt x="142264" y="205683"/>
                    </a:lnTo>
                    <a:lnTo>
                      <a:pt x="148387" y="196319"/>
                    </a:lnTo>
                    <a:cubicBezTo>
                      <a:pt x="150548" y="193078"/>
                      <a:pt x="152709" y="190196"/>
                      <a:pt x="155230" y="186955"/>
                    </a:cubicBezTo>
                    <a:lnTo>
                      <a:pt x="168556" y="168586"/>
                    </a:lnTo>
                    <a:cubicBezTo>
                      <a:pt x="155230" y="188395"/>
                      <a:pt x="127137" y="230895"/>
                      <a:pt x="104447" y="273394"/>
                    </a:cubicBezTo>
                    <a:cubicBezTo>
                      <a:pt x="99045" y="284199"/>
                      <a:pt x="93642" y="294643"/>
                      <a:pt x="88240" y="304728"/>
                    </a:cubicBezTo>
                    <a:cubicBezTo>
                      <a:pt x="83198" y="314812"/>
                      <a:pt x="78876" y="324537"/>
                      <a:pt x="74914" y="333181"/>
                    </a:cubicBezTo>
                    <a:cubicBezTo>
                      <a:pt x="72753" y="337503"/>
                      <a:pt x="70952" y="341464"/>
                      <a:pt x="69151" y="345426"/>
                    </a:cubicBezTo>
                    <a:cubicBezTo>
                      <a:pt x="67711" y="349388"/>
                      <a:pt x="65910" y="352990"/>
                      <a:pt x="64829" y="356231"/>
                    </a:cubicBezTo>
                    <a:cubicBezTo>
                      <a:pt x="62308" y="362714"/>
                      <a:pt x="60147" y="367756"/>
                      <a:pt x="58346" y="370998"/>
                    </a:cubicBezTo>
                    <a:cubicBezTo>
                      <a:pt x="62308" y="360553"/>
                      <a:pt x="65550" y="352269"/>
                      <a:pt x="68071" y="345426"/>
                    </a:cubicBezTo>
                    <a:cubicBezTo>
                      <a:pt x="70952" y="338583"/>
                      <a:pt x="73473" y="333181"/>
                      <a:pt x="75274" y="328499"/>
                    </a:cubicBezTo>
                    <a:cubicBezTo>
                      <a:pt x="79236" y="319134"/>
                      <a:pt x="81757" y="313012"/>
                      <a:pt x="84638" y="305808"/>
                    </a:cubicBezTo>
                    <a:cubicBezTo>
                      <a:pt x="87880" y="298965"/>
                      <a:pt x="91841" y="291042"/>
                      <a:pt x="98324" y="278076"/>
                    </a:cubicBezTo>
                    <a:cubicBezTo>
                      <a:pt x="100125" y="274834"/>
                      <a:pt x="101926" y="271233"/>
                      <a:pt x="103727" y="267271"/>
                    </a:cubicBezTo>
                    <a:cubicBezTo>
                      <a:pt x="105888" y="263309"/>
                      <a:pt x="108409" y="259347"/>
                      <a:pt x="110930" y="254665"/>
                    </a:cubicBezTo>
                    <a:cubicBezTo>
                      <a:pt x="113811" y="249983"/>
                      <a:pt x="116693" y="244941"/>
                      <a:pt x="119934" y="239539"/>
                    </a:cubicBezTo>
                    <a:cubicBezTo>
                      <a:pt x="121735" y="236657"/>
                      <a:pt x="123176" y="233776"/>
                      <a:pt x="124976" y="230895"/>
                    </a:cubicBezTo>
                    <a:cubicBezTo>
                      <a:pt x="126777" y="228013"/>
                      <a:pt x="128938" y="224772"/>
                      <a:pt x="131099" y="221530"/>
                    </a:cubicBezTo>
                    <a:cubicBezTo>
                      <a:pt x="127498" y="225852"/>
                      <a:pt x="114532" y="244221"/>
                      <a:pt x="128938" y="220810"/>
                    </a:cubicBezTo>
                    <a:cubicBezTo>
                      <a:pt x="126417" y="224772"/>
                      <a:pt x="123896" y="228373"/>
                      <a:pt x="121735" y="232335"/>
                    </a:cubicBezTo>
                    <a:cubicBezTo>
                      <a:pt x="119574" y="236297"/>
                      <a:pt x="117413" y="240259"/>
                      <a:pt x="115252" y="243860"/>
                    </a:cubicBezTo>
                    <a:cubicBezTo>
                      <a:pt x="110930" y="251784"/>
                      <a:pt x="106248" y="259347"/>
                      <a:pt x="101926" y="266911"/>
                    </a:cubicBezTo>
                    <a:cubicBezTo>
                      <a:pt x="97964" y="274834"/>
                      <a:pt x="94002" y="282758"/>
                      <a:pt x="90041" y="290321"/>
                    </a:cubicBezTo>
                    <a:cubicBezTo>
                      <a:pt x="86079" y="298245"/>
                      <a:pt x="82117" y="305808"/>
                      <a:pt x="78515" y="313732"/>
                    </a:cubicBezTo>
                    <a:cubicBezTo>
                      <a:pt x="71312" y="329579"/>
                      <a:pt x="63749" y="345066"/>
                      <a:pt x="57986" y="361273"/>
                    </a:cubicBezTo>
                    <a:lnTo>
                      <a:pt x="48622" y="385404"/>
                    </a:lnTo>
                    <a:cubicBezTo>
                      <a:pt x="45741" y="393688"/>
                      <a:pt x="43219" y="401612"/>
                      <a:pt x="40338" y="409895"/>
                    </a:cubicBezTo>
                    <a:cubicBezTo>
                      <a:pt x="34576" y="426103"/>
                      <a:pt x="30254" y="443030"/>
                      <a:pt x="25572" y="459598"/>
                    </a:cubicBezTo>
                    <a:cubicBezTo>
                      <a:pt x="23050" y="467882"/>
                      <a:pt x="21250" y="476525"/>
                      <a:pt x="19449" y="485169"/>
                    </a:cubicBezTo>
                    <a:cubicBezTo>
                      <a:pt x="17648" y="493813"/>
                      <a:pt x="15487" y="502457"/>
                      <a:pt x="13686" y="511101"/>
                    </a:cubicBezTo>
                    <a:cubicBezTo>
                      <a:pt x="12246" y="519745"/>
                      <a:pt x="10805" y="528749"/>
                      <a:pt x="9004" y="537393"/>
                    </a:cubicBezTo>
                    <a:cubicBezTo>
                      <a:pt x="7563" y="546397"/>
                      <a:pt x="5763" y="555041"/>
                      <a:pt x="5042" y="564045"/>
                    </a:cubicBezTo>
                    <a:cubicBezTo>
                      <a:pt x="3962" y="573049"/>
                      <a:pt x="2881" y="582053"/>
                      <a:pt x="1801" y="591417"/>
                    </a:cubicBezTo>
                    <a:lnTo>
                      <a:pt x="1080" y="598260"/>
                    </a:lnTo>
                    <a:cubicBezTo>
                      <a:pt x="1080" y="600421"/>
                      <a:pt x="1080" y="602942"/>
                      <a:pt x="720" y="605103"/>
                    </a:cubicBezTo>
                    <a:cubicBezTo>
                      <a:pt x="720" y="609786"/>
                      <a:pt x="0" y="614468"/>
                      <a:pt x="0" y="619150"/>
                    </a:cubicBezTo>
                    <a:close/>
                  </a:path>
                </a:pathLst>
              </a:custGeom>
              <a:solidFill>
                <a:schemeClr val="accent2"/>
              </a:solidFill>
              <a:ln w="0" cap="flat">
                <a:noFill/>
                <a:prstDash val="solid"/>
                <a:miter/>
              </a:ln>
            </p:spPr>
            <p:txBody>
              <a:bodyPr rtlCol="0" anchor="ctr"/>
              <a:lstStyle/>
              <a:p>
                <a:endParaRPr lang="en-US" sz="744"/>
              </a:p>
            </p:txBody>
          </p:sp>
          <p:sp>
            <p:nvSpPr>
              <p:cNvPr id="1279" name="Freeform: Shape 1278">
                <a:extLst>
                  <a:ext uri="{FF2B5EF4-FFF2-40B4-BE49-F238E27FC236}">
                    <a16:creationId xmlns:a16="http://schemas.microsoft.com/office/drawing/2014/main" id="{8C93CA2F-8C95-2125-793A-81737D03854C}"/>
                  </a:ext>
                </a:extLst>
              </p:cNvPr>
              <p:cNvSpPr/>
              <p:nvPr/>
            </p:nvSpPr>
            <p:spPr>
              <a:xfrm>
                <a:off x="9440232" y="2862668"/>
                <a:ext cx="2515" cy="3601"/>
              </a:xfrm>
              <a:custGeom>
                <a:avLst/>
                <a:gdLst>
                  <a:gd name="connsiteX0" fmla="*/ 1081 w 2515"/>
                  <a:gd name="connsiteY0" fmla="*/ 0 h 3601"/>
                  <a:gd name="connsiteX1" fmla="*/ 0 w 2515"/>
                  <a:gd name="connsiteY1" fmla="*/ 0 h 3601"/>
                  <a:gd name="connsiteX2" fmla="*/ 1081 w 2515"/>
                  <a:gd name="connsiteY2" fmla="*/ 0 h 3601"/>
                </a:gdLst>
                <a:ahLst/>
                <a:cxnLst>
                  <a:cxn ang="0">
                    <a:pos x="connsiteX0" y="connsiteY0"/>
                  </a:cxn>
                  <a:cxn ang="0">
                    <a:pos x="connsiteX1" y="connsiteY1"/>
                  </a:cxn>
                  <a:cxn ang="0">
                    <a:pos x="connsiteX2" y="connsiteY2"/>
                  </a:cxn>
                </a:cxnLst>
                <a:rect l="l" t="t" r="r" b="b"/>
                <a:pathLst>
                  <a:path w="2515" h="3601">
                    <a:moveTo>
                      <a:pt x="1081" y="0"/>
                    </a:moveTo>
                    <a:lnTo>
                      <a:pt x="0" y="0"/>
                    </a:lnTo>
                    <a:cubicBezTo>
                      <a:pt x="2521" y="0"/>
                      <a:pt x="3602" y="0"/>
                      <a:pt x="1081" y="0"/>
                    </a:cubicBezTo>
                    <a:close/>
                  </a:path>
                </a:pathLst>
              </a:custGeom>
              <a:solidFill>
                <a:schemeClr val="accent2"/>
              </a:solidFill>
              <a:ln w="0" cap="flat">
                <a:noFill/>
                <a:prstDash val="solid"/>
                <a:miter/>
              </a:ln>
            </p:spPr>
            <p:txBody>
              <a:bodyPr rtlCol="0" anchor="ctr"/>
              <a:lstStyle/>
              <a:p>
                <a:endParaRPr lang="en-US" sz="744"/>
              </a:p>
            </p:txBody>
          </p:sp>
          <p:sp>
            <p:nvSpPr>
              <p:cNvPr id="1280" name="Freeform: Shape 1279">
                <a:extLst>
                  <a:ext uri="{FF2B5EF4-FFF2-40B4-BE49-F238E27FC236}">
                    <a16:creationId xmlns:a16="http://schemas.microsoft.com/office/drawing/2014/main" id="{4CB9F537-075C-41B6-59E3-BCCD6D3B5AC0}"/>
                  </a:ext>
                </a:extLst>
              </p:cNvPr>
              <p:cNvSpPr/>
              <p:nvPr/>
            </p:nvSpPr>
            <p:spPr>
              <a:xfrm>
                <a:off x="9319578" y="2862308"/>
                <a:ext cx="120654" cy="2521"/>
              </a:xfrm>
              <a:custGeom>
                <a:avLst/>
                <a:gdLst>
                  <a:gd name="connsiteX0" fmla="*/ 72033 w 120654"/>
                  <a:gd name="connsiteY0" fmla="*/ 0 h 2521"/>
                  <a:gd name="connsiteX1" fmla="*/ 0 w 120654"/>
                  <a:gd name="connsiteY1" fmla="*/ 2521 h 2521"/>
                  <a:gd name="connsiteX2" fmla="*/ 112371 w 120654"/>
                  <a:gd name="connsiteY2" fmla="*/ 2521 h 2521"/>
                  <a:gd name="connsiteX3" fmla="*/ 120654 w 120654"/>
                  <a:gd name="connsiteY3" fmla="*/ 360 h 2521"/>
                  <a:gd name="connsiteX4" fmla="*/ 56185 w 120654"/>
                  <a:gd name="connsiteY4" fmla="*/ 1080 h 2521"/>
                  <a:gd name="connsiteX5" fmla="*/ 72393 w 120654"/>
                  <a:gd name="connsiteY5" fmla="*/ 0 h 2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654" h="2521">
                    <a:moveTo>
                      <a:pt x="72033" y="0"/>
                    </a:moveTo>
                    <a:lnTo>
                      <a:pt x="0" y="2521"/>
                    </a:lnTo>
                    <a:lnTo>
                      <a:pt x="112371" y="2521"/>
                    </a:lnTo>
                    <a:cubicBezTo>
                      <a:pt x="112371" y="2521"/>
                      <a:pt x="120654" y="360"/>
                      <a:pt x="120654" y="360"/>
                    </a:cubicBezTo>
                    <a:cubicBezTo>
                      <a:pt x="110570" y="720"/>
                      <a:pt x="71312" y="1801"/>
                      <a:pt x="56185" y="1080"/>
                    </a:cubicBezTo>
                    <a:lnTo>
                      <a:pt x="72393" y="0"/>
                    </a:lnTo>
                    <a:close/>
                  </a:path>
                </a:pathLst>
              </a:custGeom>
              <a:solidFill>
                <a:schemeClr val="accent2"/>
              </a:solidFill>
              <a:ln w="0" cap="flat">
                <a:noFill/>
                <a:prstDash val="solid"/>
                <a:miter/>
              </a:ln>
            </p:spPr>
            <p:txBody>
              <a:bodyPr rtlCol="0" anchor="ctr"/>
              <a:lstStyle/>
              <a:p>
                <a:endParaRPr lang="en-US" sz="744"/>
              </a:p>
            </p:txBody>
          </p:sp>
          <p:sp>
            <p:nvSpPr>
              <p:cNvPr id="1281" name="Freeform: Shape 1280">
                <a:extLst>
                  <a:ext uri="{FF2B5EF4-FFF2-40B4-BE49-F238E27FC236}">
                    <a16:creationId xmlns:a16="http://schemas.microsoft.com/office/drawing/2014/main" id="{6E5E61AF-FCF7-B774-79A8-586F83524D62}"/>
                  </a:ext>
                </a:extLst>
              </p:cNvPr>
              <p:cNvSpPr/>
              <p:nvPr/>
            </p:nvSpPr>
            <p:spPr>
              <a:xfrm>
                <a:off x="9238181" y="2861228"/>
                <a:ext cx="86078" cy="8643"/>
              </a:xfrm>
              <a:custGeom>
                <a:avLst/>
                <a:gdLst>
                  <a:gd name="connsiteX0" fmla="*/ 0 w 86078"/>
                  <a:gd name="connsiteY0" fmla="*/ 8644 h 8643"/>
                  <a:gd name="connsiteX1" fmla="*/ 31694 w 86078"/>
                  <a:gd name="connsiteY1" fmla="*/ 5402 h 8643"/>
                  <a:gd name="connsiteX2" fmla="*/ 43940 w 86078"/>
                  <a:gd name="connsiteY2" fmla="*/ 3962 h 8643"/>
                  <a:gd name="connsiteX3" fmla="*/ 39978 w 86078"/>
                  <a:gd name="connsiteY3" fmla="*/ 2881 h 8643"/>
                  <a:gd name="connsiteX4" fmla="*/ 22330 w 86078"/>
                  <a:gd name="connsiteY4" fmla="*/ 2881 h 8643"/>
                  <a:gd name="connsiteX5" fmla="*/ 38537 w 86078"/>
                  <a:gd name="connsiteY5" fmla="*/ 1801 h 8643"/>
                  <a:gd name="connsiteX6" fmla="*/ 49342 w 86078"/>
                  <a:gd name="connsiteY6" fmla="*/ 1801 h 8643"/>
                  <a:gd name="connsiteX7" fmla="*/ 60147 w 86078"/>
                  <a:gd name="connsiteY7" fmla="*/ 1801 h 8643"/>
                  <a:gd name="connsiteX8" fmla="*/ 68071 w 86078"/>
                  <a:gd name="connsiteY8" fmla="*/ 1801 h 8643"/>
                  <a:gd name="connsiteX9" fmla="*/ 74914 w 86078"/>
                  <a:gd name="connsiteY9" fmla="*/ 1441 h 8643"/>
                  <a:gd name="connsiteX10" fmla="*/ 86079 w 86078"/>
                  <a:gd name="connsiteY10" fmla="*/ 720 h 8643"/>
                  <a:gd name="connsiteX11" fmla="*/ 74914 w 86078"/>
                  <a:gd name="connsiteY11" fmla="*/ 0 h 8643"/>
                  <a:gd name="connsiteX12" fmla="*/ 50783 w 86078"/>
                  <a:gd name="connsiteY12" fmla="*/ 360 h 8643"/>
                  <a:gd name="connsiteX13" fmla="*/ 37097 w 86078"/>
                  <a:gd name="connsiteY13" fmla="*/ 720 h 8643"/>
                  <a:gd name="connsiteX14" fmla="*/ 24131 w 86078"/>
                  <a:gd name="connsiteY14" fmla="*/ 1441 h 8643"/>
                  <a:gd name="connsiteX15" fmla="*/ 5763 w 86078"/>
                  <a:gd name="connsiteY15" fmla="*/ 3241 h 8643"/>
                  <a:gd name="connsiteX16" fmla="*/ 360 w 86078"/>
                  <a:gd name="connsiteY16" fmla="*/ 7924 h 8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6078" h="8643">
                    <a:moveTo>
                      <a:pt x="0" y="8644"/>
                    </a:moveTo>
                    <a:cubicBezTo>
                      <a:pt x="14046" y="7563"/>
                      <a:pt x="24491" y="6123"/>
                      <a:pt x="31694" y="5402"/>
                    </a:cubicBezTo>
                    <a:cubicBezTo>
                      <a:pt x="38898" y="5042"/>
                      <a:pt x="42859" y="4322"/>
                      <a:pt x="43940" y="3962"/>
                    </a:cubicBezTo>
                    <a:cubicBezTo>
                      <a:pt x="45020" y="3602"/>
                      <a:pt x="43940" y="3241"/>
                      <a:pt x="39978" y="2881"/>
                    </a:cubicBezTo>
                    <a:cubicBezTo>
                      <a:pt x="36376" y="2881"/>
                      <a:pt x="30254" y="2161"/>
                      <a:pt x="22330" y="2881"/>
                    </a:cubicBezTo>
                    <a:cubicBezTo>
                      <a:pt x="28813" y="2161"/>
                      <a:pt x="34215" y="2161"/>
                      <a:pt x="38537" y="1801"/>
                    </a:cubicBezTo>
                    <a:cubicBezTo>
                      <a:pt x="42859" y="1801"/>
                      <a:pt x="46461" y="1801"/>
                      <a:pt x="49342" y="1801"/>
                    </a:cubicBezTo>
                    <a:cubicBezTo>
                      <a:pt x="54745" y="1801"/>
                      <a:pt x="57986" y="1801"/>
                      <a:pt x="60147" y="1801"/>
                    </a:cubicBezTo>
                    <a:cubicBezTo>
                      <a:pt x="62668" y="1801"/>
                      <a:pt x="64469" y="1801"/>
                      <a:pt x="68071" y="1801"/>
                    </a:cubicBezTo>
                    <a:cubicBezTo>
                      <a:pt x="69872" y="1801"/>
                      <a:pt x="72033" y="1801"/>
                      <a:pt x="74914" y="1441"/>
                    </a:cubicBezTo>
                    <a:cubicBezTo>
                      <a:pt x="77795" y="1441"/>
                      <a:pt x="81397" y="1441"/>
                      <a:pt x="86079" y="720"/>
                    </a:cubicBezTo>
                    <a:cubicBezTo>
                      <a:pt x="86079" y="360"/>
                      <a:pt x="81397" y="0"/>
                      <a:pt x="74914" y="0"/>
                    </a:cubicBezTo>
                    <a:cubicBezTo>
                      <a:pt x="68431" y="0"/>
                      <a:pt x="59787" y="0"/>
                      <a:pt x="50783" y="360"/>
                    </a:cubicBezTo>
                    <a:cubicBezTo>
                      <a:pt x="46101" y="360"/>
                      <a:pt x="41779" y="360"/>
                      <a:pt x="37097" y="720"/>
                    </a:cubicBezTo>
                    <a:cubicBezTo>
                      <a:pt x="32415" y="720"/>
                      <a:pt x="28093" y="720"/>
                      <a:pt x="24131" y="1441"/>
                    </a:cubicBezTo>
                    <a:cubicBezTo>
                      <a:pt x="16207" y="2161"/>
                      <a:pt x="9364" y="2881"/>
                      <a:pt x="5763" y="3241"/>
                    </a:cubicBezTo>
                    <a:lnTo>
                      <a:pt x="360" y="7924"/>
                    </a:lnTo>
                    <a:close/>
                  </a:path>
                </a:pathLst>
              </a:custGeom>
              <a:solidFill>
                <a:schemeClr val="accent2"/>
              </a:solidFill>
              <a:ln w="0" cap="flat">
                <a:noFill/>
                <a:prstDash val="solid"/>
                <a:miter/>
              </a:ln>
            </p:spPr>
            <p:txBody>
              <a:bodyPr rtlCol="0" anchor="ctr"/>
              <a:lstStyle/>
              <a:p>
                <a:endParaRPr lang="en-US" sz="744"/>
              </a:p>
            </p:txBody>
          </p:sp>
          <p:sp>
            <p:nvSpPr>
              <p:cNvPr id="1282" name="Freeform: Shape 1281">
                <a:extLst>
                  <a:ext uri="{FF2B5EF4-FFF2-40B4-BE49-F238E27FC236}">
                    <a16:creationId xmlns:a16="http://schemas.microsoft.com/office/drawing/2014/main" id="{D3906C85-15B3-F727-AD5F-B43587E247D6}"/>
                  </a:ext>
                </a:extLst>
              </p:cNvPr>
              <p:cNvSpPr/>
              <p:nvPr/>
            </p:nvSpPr>
            <p:spPr>
              <a:xfrm>
                <a:off x="8825795" y="2990166"/>
                <a:ext cx="33134" cy="20529"/>
              </a:xfrm>
              <a:custGeom>
                <a:avLst/>
                <a:gdLst>
                  <a:gd name="connsiteX0" fmla="*/ 20169 w 33134"/>
                  <a:gd name="connsiteY0" fmla="*/ 9004 h 20529"/>
                  <a:gd name="connsiteX1" fmla="*/ 33135 w 33134"/>
                  <a:gd name="connsiteY1" fmla="*/ 0 h 20529"/>
                  <a:gd name="connsiteX2" fmla="*/ 16567 w 33134"/>
                  <a:gd name="connsiteY2" fmla="*/ 10085 h 20529"/>
                  <a:gd name="connsiteX3" fmla="*/ 0 w 33134"/>
                  <a:gd name="connsiteY3" fmla="*/ 20529 h 20529"/>
                  <a:gd name="connsiteX4" fmla="*/ 20169 w 33134"/>
                  <a:gd name="connsiteY4" fmla="*/ 9004 h 205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134" h="20529">
                    <a:moveTo>
                      <a:pt x="20169" y="9004"/>
                    </a:moveTo>
                    <a:cubicBezTo>
                      <a:pt x="24491" y="5763"/>
                      <a:pt x="28813" y="2881"/>
                      <a:pt x="33135" y="0"/>
                    </a:cubicBezTo>
                    <a:cubicBezTo>
                      <a:pt x="27372" y="3241"/>
                      <a:pt x="21970" y="6843"/>
                      <a:pt x="16567" y="10085"/>
                    </a:cubicBezTo>
                    <a:lnTo>
                      <a:pt x="0" y="20529"/>
                    </a:lnTo>
                    <a:lnTo>
                      <a:pt x="20169" y="9004"/>
                    </a:lnTo>
                    <a:close/>
                  </a:path>
                </a:pathLst>
              </a:custGeom>
              <a:solidFill>
                <a:schemeClr val="accent2"/>
              </a:solidFill>
              <a:ln w="0" cap="flat">
                <a:noFill/>
                <a:prstDash val="solid"/>
                <a:miter/>
              </a:ln>
            </p:spPr>
            <p:txBody>
              <a:bodyPr rtlCol="0" anchor="ctr"/>
              <a:lstStyle/>
              <a:p>
                <a:endParaRPr lang="en-US" sz="744"/>
              </a:p>
            </p:txBody>
          </p:sp>
          <p:sp>
            <p:nvSpPr>
              <p:cNvPr id="1283" name="Freeform: Shape 1282">
                <a:extLst>
                  <a:ext uri="{FF2B5EF4-FFF2-40B4-BE49-F238E27FC236}">
                    <a16:creationId xmlns:a16="http://schemas.microsoft.com/office/drawing/2014/main" id="{86508364-5B3A-3880-05D8-24FE37DF5087}"/>
                  </a:ext>
                </a:extLst>
              </p:cNvPr>
              <p:cNvSpPr/>
              <p:nvPr/>
            </p:nvSpPr>
            <p:spPr>
              <a:xfrm>
                <a:off x="8859290" y="2971077"/>
                <a:ext cx="33855" cy="19088"/>
              </a:xfrm>
              <a:custGeom>
                <a:avLst/>
                <a:gdLst>
                  <a:gd name="connsiteX0" fmla="*/ 0 w 33855"/>
                  <a:gd name="connsiteY0" fmla="*/ 19089 h 19088"/>
                  <a:gd name="connsiteX1" fmla="*/ 33855 w 33855"/>
                  <a:gd name="connsiteY1" fmla="*/ 0 h 19088"/>
                  <a:gd name="connsiteX2" fmla="*/ 22690 w 33855"/>
                  <a:gd name="connsiteY2" fmla="*/ 4322 h 19088"/>
                  <a:gd name="connsiteX3" fmla="*/ 0 w 33855"/>
                  <a:gd name="connsiteY3" fmla="*/ 19089 h 19088"/>
                </a:gdLst>
                <a:ahLst/>
                <a:cxnLst>
                  <a:cxn ang="0">
                    <a:pos x="connsiteX0" y="connsiteY0"/>
                  </a:cxn>
                  <a:cxn ang="0">
                    <a:pos x="connsiteX1" y="connsiteY1"/>
                  </a:cxn>
                  <a:cxn ang="0">
                    <a:pos x="connsiteX2" y="connsiteY2"/>
                  </a:cxn>
                  <a:cxn ang="0">
                    <a:pos x="connsiteX3" y="connsiteY3"/>
                  </a:cxn>
                </a:cxnLst>
                <a:rect l="l" t="t" r="r" b="b"/>
                <a:pathLst>
                  <a:path w="33855" h="19088">
                    <a:moveTo>
                      <a:pt x="0" y="19089"/>
                    </a:moveTo>
                    <a:cubicBezTo>
                      <a:pt x="11165" y="12606"/>
                      <a:pt x="22690" y="6123"/>
                      <a:pt x="33855" y="0"/>
                    </a:cubicBezTo>
                    <a:cubicBezTo>
                      <a:pt x="30974" y="720"/>
                      <a:pt x="28453" y="1441"/>
                      <a:pt x="22690" y="4322"/>
                    </a:cubicBezTo>
                    <a:lnTo>
                      <a:pt x="0" y="19089"/>
                    </a:lnTo>
                    <a:close/>
                  </a:path>
                </a:pathLst>
              </a:custGeom>
              <a:solidFill>
                <a:schemeClr val="accent2"/>
              </a:solidFill>
              <a:ln w="0" cap="flat">
                <a:noFill/>
                <a:prstDash val="solid"/>
                <a:miter/>
              </a:ln>
            </p:spPr>
            <p:txBody>
              <a:bodyPr rtlCol="0" anchor="ctr"/>
              <a:lstStyle/>
              <a:p>
                <a:endParaRPr lang="en-US" sz="744"/>
              </a:p>
            </p:txBody>
          </p:sp>
          <p:sp>
            <p:nvSpPr>
              <p:cNvPr id="1284" name="Freeform: Shape 1283">
                <a:extLst>
                  <a:ext uri="{FF2B5EF4-FFF2-40B4-BE49-F238E27FC236}">
                    <a16:creationId xmlns:a16="http://schemas.microsoft.com/office/drawing/2014/main" id="{534626AA-57DB-1DC1-1E74-2FAF9B62E2BD}"/>
                  </a:ext>
                </a:extLst>
              </p:cNvPr>
              <p:cNvSpPr/>
              <p:nvPr/>
            </p:nvSpPr>
            <p:spPr>
              <a:xfrm>
                <a:off x="8985347" y="2909489"/>
                <a:ext cx="53664" cy="19088"/>
              </a:xfrm>
              <a:custGeom>
                <a:avLst/>
                <a:gdLst>
                  <a:gd name="connsiteX0" fmla="*/ 360 w 53664"/>
                  <a:gd name="connsiteY0" fmla="*/ 19089 h 19088"/>
                  <a:gd name="connsiteX1" fmla="*/ 24851 w 53664"/>
                  <a:gd name="connsiteY1" fmla="*/ 9724 h 19088"/>
                  <a:gd name="connsiteX2" fmla="*/ 53664 w 53664"/>
                  <a:gd name="connsiteY2" fmla="*/ 0 h 19088"/>
                  <a:gd name="connsiteX3" fmla="*/ 26652 w 53664"/>
                  <a:gd name="connsiteY3" fmla="*/ 9004 h 19088"/>
                  <a:gd name="connsiteX4" fmla="*/ 0 w 53664"/>
                  <a:gd name="connsiteY4" fmla="*/ 19089 h 190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64" h="19088">
                    <a:moveTo>
                      <a:pt x="360" y="19089"/>
                    </a:moveTo>
                    <a:cubicBezTo>
                      <a:pt x="7924" y="16207"/>
                      <a:pt x="16207" y="12966"/>
                      <a:pt x="24851" y="9724"/>
                    </a:cubicBezTo>
                    <a:cubicBezTo>
                      <a:pt x="33855" y="6843"/>
                      <a:pt x="43220" y="3602"/>
                      <a:pt x="53664" y="0"/>
                    </a:cubicBezTo>
                    <a:lnTo>
                      <a:pt x="26652" y="9004"/>
                    </a:lnTo>
                    <a:cubicBezTo>
                      <a:pt x="17648" y="12246"/>
                      <a:pt x="9004" y="15847"/>
                      <a:pt x="0" y="19089"/>
                    </a:cubicBezTo>
                    <a:close/>
                  </a:path>
                </a:pathLst>
              </a:custGeom>
              <a:solidFill>
                <a:schemeClr val="accent2"/>
              </a:solidFill>
              <a:ln w="0" cap="flat">
                <a:noFill/>
                <a:prstDash val="solid"/>
                <a:miter/>
              </a:ln>
            </p:spPr>
            <p:txBody>
              <a:bodyPr rtlCol="0" anchor="ctr"/>
              <a:lstStyle/>
              <a:p>
                <a:endParaRPr lang="en-US" sz="744"/>
              </a:p>
            </p:txBody>
          </p:sp>
          <p:sp>
            <p:nvSpPr>
              <p:cNvPr id="1285" name="Freeform: Shape 1284">
                <a:extLst>
                  <a:ext uri="{FF2B5EF4-FFF2-40B4-BE49-F238E27FC236}">
                    <a16:creationId xmlns:a16="http://schemas.microsoft.com/office/drawing/2014/main" id="{58B128F8-991D-41B0-FB72-F5067631378E}"/>
                  </a:ext>
                </a:extLst>
              </p:cNvPr>
              <p:cNvSpPr/>
              <p:nvPr/>
            </p:nvSpPr>
            <p:spPr>
              <a:xfrm>
                <a:off x="8944649" y="2928578"/>
                <a:ext cx="41418" cy="17287"/>
              </a:xfrm>
              <a:custGeom>
                <a:avLst/>
                <a:gdLst>
                  <a:gd name="connsiteX0" fmla="*/ 0 w 41418"/>
                  <a:gd name="connsiteY0" fmla="*/ 16928 h 17287"/>
                  <a:gd name="connsiteX1" fmla="*/ 1441 w 41418"/>
                  <a:gd name="connsiteY1" fmla="*/ 16928 h 17287"/>
                  <a:gd name="connsiteX2" fmla="*/ 21250 w 41418"/>
                  <a:gd name="connsiteY2" fmla="*/ 7924 h 17287"/>
                  <a:gd name="connsiteX3" fmla="*/ 41419 w 41418"/>
                  <a:gd name="connsiteY3" fmla="*/ 0 h 17287"/>
                  <a:gd name="connsiteX4" fmla="*/ 30614 w 41418"/>
                  <a:gd name="connsiteY4" fmla="*/ 4322 h 17287"/>
                  <a:gd name="connsiteX5" fmla="*/ 20169 w 41418"/>
                  <a:gd name="connsiteY5" fmla="*/ 8644 h 17287"/>
                  <a:gd name="connsiteX6" fmla="*/ 360 w 41418"/>
                  <a:gd name="connsiteY6" fmla="*/ 17288 h 17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418" h="17287">
                    <a:moveTo>
                      <a:pt x="0" y="16928"/>
                    </a:moveTo>
                    <a:lnTo>
                      <a:pt x="1441" y="16928"/>
                    </a:lnTo>
                    <a:cubicBezTo>
                      <a:pt x="1441" y="16928"/>
                      <a:pt x="21250" y="7924"/>
                      <a:pt x="21250" y="7924"/>
                    </a:cubicBezTo>
                    <a:cubicBezTo>
                      <a:pt x="27732" y="5042"/>
                      <a:pt x="34576" y="2521"/>
                      <a:pt x="41419" y="0"/>
                    </a:cubicBezTo>
                    <a:cubicBezTo>
                      <a:pt x="37817" y="1441"/>
                      <a:pt x="34215" y="2881"/>
                      <a:pt x="30614" y="4322"/>
                    </a:cubicBezTo>
                    <a:cubicBezTo>
                      <a:pt x="27012" y="5763"/>
                      <a:pt x="23411" y="6843"/>
                      <a:pt x="20169" y="8644"/>
                    </a:cubicBezTo>
                    <a:cubicBezTo>
                      <a:pt x="13326" y="11525"/>
                      <a:pt x="6843" y="14407"/>
                      <a:pt x="360" y="17288"/>
                    </a:cubicBezTo>
                    <a:close/>
                  </a:path>
                </a:pathLst>
              </a:custGeom>
              <a:solidFill>
                <a:schemeClr val="accent2"/>
              </a:solidFill>
              <a:ln w="0" cap="flat">
                <a:noFill/>
                <a:prstDash val="solid"/>
                <a:miter/>
              </a:ln>
            </p:spPr>
            <p:txBody>
              <a:bodyPr rtlCol="0" anchor="ctr"/>
              <a:lstStyle/>
              <a:p>
                <a:endParaRPr lang="en-US" sz="744"/>
              </a:p>
            </p:txBody>
          </p:sp>
          <p:sp>
            <p:nvSpPr>
              <p:cNvPr id="1286" name="Freeform: Shape 1285">
                <a:extLst>
                  <a:ext uri="{FF2B5EF4-FFF2-40B4-BE49-F238E27FC236}">
                    <a16:creationId xmlns:a16="http://schemas.microsoft.com/office/drawing/2014/main" id="{60032B83-7966-541B-4506-92B710A72A8C}"/>
                  </a:ext>
                </a:extLst>
              </p:cNvPr>
              <p:cNvSpPr/>
              <p:nvPr/>
            </p:nvSpPr>
            <p:spPr>
              <a:xfrm>
                <a:off x="8893146" y="2942624"/>
                <a:ext cx="64108" cy="28452"/>
              </a:xfrm>
              <a:custGeom>
                <a:avLst/>
                <a:gdLst>
                  <a:gd name="connsiteX0" fmla="*/ 0 w 64108"/>
                  <a:gd name="connsiteY0" fmla="*/ 28453 h 28452"/>
                  <a:gd name="connsiteX1" fmla="*/ 15487 w 64108"/>
                  <a:gd name="connsiteY1" fmla="*/ 22690 h 28452"/>
                  <a:gd name="connsiteX2" fmla="*/ 33495 w 64108"/>
                  <a:gd name="connsiteY2" fmla="*/ 14046 h 28452"/>
                  <a:gd name="connsiteX3" fmla="*/ 46821 w 64108"/>
                  <a:gd name="connsiteY3" fmla="*/ 7924 h 28452"/>
                  <a:gd name="connsiteX4" fmla="*/ 64109 w 64108"/>
                  <a:gd name="connsiteY4" fmla="*/ 0 h 28452"/>
                  <a:gd name="connsiteX5" fmla="*/ 52944 w 64108"/>
                  <a:gd name="connsiteY5" fmla="*/ 2521 h 28452"/>
                  <a:gd name="connsiteX6" fmla="*/ 39618 w 64108"/>
                  <a:gd name="connsiteY6" fmla="*/ 8644 h 28452"/>
                  <a:gd name="connsiteX7" fmla="*/ 26292 w 64108"/>
                  <a:gd name="connsiteY7" fmla="*/ 15127 h 28452"/>
                  <a:gd name="connsiteX8" fmla="*/ 0 w 64108"/>
                  <a:gd name="connsiteY8" fmla="*/ 28453 h 28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108" h="28452">
                    <a:moveTo>
                      <a:pt x="0" y="28453"/>
                    </a:moveTo>
                    <a:cubicBezTo>
                      <a:pt x="3241" y="27733"/>
                      <a:pt x="6483" y="26652"/>
                      <a:pt x="15487" y="22690"/>
                    </a:cubicBezTo>
                    <a:cubicBezTo>
                      <a:pt x="19809" y="20889"/>
                      <a:pt x="25572" y="18008"/>
                      <a:pt x="33495" y="14046"/>
                    </a:cubicBezTo>
                    <a:cubicBezTo>
                      <a:pt x="37457" y="11885"/>
                      <a:pt x="41779" y="10085"/>
                      <a:pt x="46821" y="7924"/>
                    </a:cubicBezTo>
                    <a:cubicBezTo>
                      <a:pt x="51863" y="5763"/>
                      <a:pt x="57626" y="2881"/>
                      <a:pt x="64109" y="0"/>
                    </a:cubicBezTo>
                    <a:lnTo>
                      <a:pt x="52944" y="2521"/>
                    </a:lnTo>
                    <a:lnTo>
                      <a:pt x="39618" y="8644"/>
                    </a:lnTo>
                    <a:cubicBezTo>
                      <a:pt x="34936" y="10445"/>
                      <a:pt x="30974" y="12966"/>
                      <a:pt x="26292" y="15127"/>
                    </a:cubicBezTo>
                    <a:lnTo>
                      <a:pt x="0" y="28453"/>
                    </a:lnTo>
                    <a:close/>
                  </a:path>
                </a:pathLst>
              </a:custGeom>
              <a:solidFill>
                <a:schemeClr val="accent2"/>
              </a:solidFill>
              <a:ln w="0" cap="flat">
                <a:noFill/>
                <a:prstDash val="solid"/>
                <a:miter/>
              </a:ln>
            </p:spPr>
            <p:txBody>
              <a:bodyPr rtlCol="0" anchor="ctr"/>
              <a:lstStyle/>
              <a:p>
                <a:endParaRPr lang="en-US" sz="744"/>
              </a:p>
            </p:txBody>
          </p:sp>
          <p:sp>
            <p:nvSpPr>
              <p:cNvPr id="1287" name="Freeform: Shape 1286">
                <a:extLst>
                  <a:ext uri="{FF2B5EF4-FFF2-40B4-BE49-F238E27FC236}">
                    <a16:creationId xmlns:a16="http://schemas.microsoft.com/office/drawing/2014/main" id="{7D026844-66C4-4C10-E5E2-7596BE012B08}"/>
                  </a:ext>
                </a:extLst>
              </p:cNvPr>
              <p:cNvSpPr/>
              <p:nvPr/>
            </p:nvSpPr>
            <p:spPr>
              <a:xfrm>
                <a:off x="8387117" y="4408126"/>
                <a:ext cx="1080" cy="50422"/>
              </a:xfrm>
              <a:custGeom>
                <a:avLst/>
                <a:gdLst>
                  <a:gd name="connsiteX0" fmla="*/ 1080 w 1080"/>
                  <a:gd name="connsiteY0" fmla="*/ 45741 h 50422"/>
                  <a:gd name="connsiteX1" fmla="*/ 360 w 1080"/>
                  <a:gd name="connsiteY1" fmla="*/ 0 h 50422"/>
                  <a:gd name="connsiteX2" fmla="*/ 0 w 1080"/>
                  <a:gd name="connsiteY2" fmla="*/ 5042 h 50422"/>
                  <a:gd name="connsiteX3" fmla="*/ 1080 w 1080"/>
                  <a:gd name="connsiteY3" fmla="*/ 50423 h 50422"/>
                  <a:gd name="connsiteX4" fmla="*/ 1080 w 1080"/>
                  <a:gd name="connsiteY4" fmla="*/ 45741 h 504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 h="50422">
                    <a:moveTo>
                      <a:pt x="1080" y="45741"/>
                    </a:moveTo>
                    <a:lnTo>
                      <a:pt x="360" y="0"/>
                    </a:lnTo>
                    <a:lnTo>
                      <a:pt x="0" y="5042"/>
                    </a:lnTo>
                    <a:lnTo>
                      <a:pt x="1080" y="50423"/>
                    </a:lnTo>
                    <a:lnTo>
                      <a:pt x="1080" y="45741"/>
                    </a:lnTo>
                    <a:close/>
                  </a:path>
                </a:pathLst>
              </a:custGeom>
              <a:solidFill>
                <a:schemeClr val="accent2"/>
              </a:solidFill>
              <a:ln w="0" cap="flat">
                <a:noFill/>
                <a:prstDash val="solid"/>
                <a:miter/>
              </a:ln>
            </p:spPr>
            <p:txBody>
              <a:bodyPr rtlCol="0" anchor="ctr"/>
              <a:lstStyle/>
              <a:p>
                <a:endParaRPr lang="en-US" sz="744"/>
              </a:p>
            </p:txBody>
          </p:sp>
          <p:sp>
            <p:nvSpPr>
              <p:cNvPr id="1288" name="Freeform: Shape 1287">
                <a:extLst>
                  <a:ext uri="{FF2B5EF4-FFF2-40B4-BE49-F238E27FC236}">
                    <a16:creationId xmlns:a16="http://schemas.microsoft.com/office/drawing/2014/main" id="{2811CDE4-5396-FBF1-B1D5-72A012B748F4}"/>
                  </a:ext>
                </a:extLst>
              </p:cNvPr>
              <p:cNvSpPr/>
              <p:nvPr/>
            </p:nvSpPr>
            <p:spPr>
              <a:xfrm>
                <a:off x="8388918" y="4163215"/>
                <a:ext cx="720" cy="27732"/>
              </a:xfrm>
              <a:custGeom>
                <a:avLst/>
                <a:gdLst>
                  <a:gd name="connsiteX0" fmla="*/ 720 w 720"/>
                  <a:gd name="connsiteY0" fmla="*/ 27733 h 27732"/>
                  <a:gd name="connsiteX1" fmla="*/ 0 w 720"/>
                  <a:gd name="connsiteY1" fmla="*/ 0 h 27732"/>
                  <a:gd name="connsiteX2" fmla="*/ 720 w 720"/>
                  <a:gd name="connsiteY2" fmla="*/ 27733 h 27732"/>
                </a:gdLst>
                <a:ahLst/>
                <a:cxnLst>
                  <a:cxn ang="0">
                    <a:pos x="connsiteX0" y="connsiteY0"/>
                  </a:cxn>
                  <a:cxn ang="0">
                    <a:pos x="connsiteX1" y="connsiteY1"/>
                  </a:cxn>
                  <a:cxn ang="0">
                    <a:pos x="connsiteX2" y="connsiteY2"/>
                  </a:cxn>
                </a:cxnLst>
                <a:rect l="l" t="t" r="r" b="b"/>
                <a:pathLst>
                  <a:path w="720" h="27732">
                    <a:moveTo>
                      <a:pt x="720" y="27733"/>
                    </a:moveTo>
                    <a:cubicBezTo>
                      <a:pt x="720" y="16567"/>
                      <a:pt x="0" y="7924"/>
                      <a:pt x="0" y="0"/>
                    </a:cubicBezTo>
                    <a:cubicBezTo>
                      <a:pt x="0" y="11885"/>
                      <a:pt x="360" y="21250"/>
                      <a:pt x="720" y="27733"/>
                    </a:cubicBezTo>
                    <a:close/>
                  </a:path>
                </a:pathLst>
              </a:custGeom>
              <a:solidFill>
                <a:schemeClr val="accent2"/>
              </a:solidFill>
              <a:ln w="0" cap="flat">
                <a:noFill/>
                <a:prstDash val="solid"/>
                <a:miter/>
              </a:ln>
            </p:spPr>
            <p:txBody>
              <a:bodyPr rtlCol="0" anchor="ctr"/>
              <a:lstStyle/>
              <a:p>
                <a:endParaRPr lang="en-US" sz="744"/>
              </a:p>
            </p:txBody>
          </p:sp>
          <p:sp>
            <p:nvSpPr>
              <p:cNvPr id="1289" name="Freeform: Shape 1288">
                <a:extLst>
                  <a:ext uri="{FF2B5EF4-FFF2-40B4-BE49-F238E27FC236}">
                    <a16:creationId xmlns:a16="http://schemas.microsoft.com/office/drawing/2014/main" id="{0DEC3DBA-5612-1F6A-8EB2-428BC38A5D18}"/>
                  </a:ext>
                </a:extLst>
              </p:cNvPr>
              <p:cNvSpPr/>
              <p:nvPr/>
            </p:nvSpPr>
            <p:spPr>
              <a:xfrm>
                <a:off x="8377916" y="3862215"/>
                <a:ext cx="11002" cy="301360"/>
              </a:xfrm>
              <a:custGeom>
                <a:avLst/>
                <a:gdLst>
                  <a:gd name="connsiteX0" fmla="*/ 1638 w 11002"/>
                  <a:gd name="connsiteY0" fmla="*/ 133164 h 301360"/>
                  <a:gd name="connsiteX1" fmla="*/ 4159 w 11002"/>
                  <a:gd name="connsiteY1" fmla="*/ 107953 h 301360"/>
                  <a:gd name="connsiteX2" fmla="*/ 6680 w 11002"/>
                  <a:gd name="connsiteY2" fmla="*/ 192591 h 301360"/>
                  <a:gd name="connsiteX3" fmla="*/ 4519 w 11002"/>
                  <a:gd name="connsiteY3" fmla="*/ 175664 h 301360"/>
                  <a:gd name="connsiteX4" fmla="*/ 7041 w 11002"/>
                  <a:gd name="connsiteY4" fmla="*/ 207718 h 301360"/>
                  <a:gd name="connsiteX5" fmla="*/ 11002 w 11002"/>
                  <a:gd name="connsiteY5" fmla="*/ 301360 h 301360"/>
                  <a:gd name="connsiteX6" fmla="*/ 9562 w 11002"/>
                  <a:gd name="connsiteY6" fmla="*/ 25476 h 301360"/>
                  <a:gd name="connsiteX7" fmla="*/ 558 w 11002"/>
                  <a:gd name="connsiteY7" fmla="*/ 7828 h 301360"/>
                  <a:gd name="connsiteX8" fmla="*/ 1638 w 11002"/>
                  <a:gd name="connsiteY8" fmla="*/ 133164 h 30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02" h="301360">
                    <a:moveTo>
                      <a:pt x="1638" y="133164"/>
                    </a:moveTo>
                    <a:cubicBezTo>
                      <a:pt x="3079" y="79500"/>
                      <a:pt x="3799" y="206998"/>
                      <a:pt x="4159" y="107953"/>
                    </a:cubicBezTo>
                    <a:cubicBezTo>
                      <a:pt x="5600" y="99309"/>
                      <a:pt x="7401" y="145770"/>
                      <a:pt x="6680" y="192591"/>
                    </a:cubicBezTo>
                    <a:cubicBezTo>
                      <a:pt x="5240" y="188989"/>
                      <a:pt x="5960" y="147211"/>
                      <a:pt x="4519" y="175664"/>
                    </a:cubicBezTo>
                    <a:cubicBezTo>
                      <a:pt x="5960" y="206637"/>
                      <a:pt x="4880" y="218523"/>
                      <a:pt x="7041" y="207718"/>
                    </a:cubicBezTo>
                    <a:cubicBezTo>
                      <a:pt x="8121" y="259942"/>
                      <a:pt x="9562" y="265704"/>
                      <a:pt x="11002" y="301360"/>
                    </a:cubicBezTo>
                    <a:cubicBezTo>
                      <a:pt x="10282" y="238332"/>
                      <a:pt x="12083" y="105792"/>
                      <a:pt x="9562" y="25476"/>
                    </a:cubicBezTo>
                    <a:cubicBezTo>
                      <a:pt x="7041" y="-18824"/>
                      <a:pt x="3799" y="8188"/>
                      <a:pt x="558" y="7828"/>
                    </a:cubicBezTo>
                    <a:cubicBezTo>
                      <a:pt x="-163" y="14311"/>
                      <a:pt x="-523" y="128842"/>
                      <a:pt x="1638" y="133164"/>
                    </a:cubicBezTo>
                    <a:close/>
                  </a:path>
                </a:pathLst>
              </a:custGeom>
              <a:solidFill>
                <a:schemeClr val="accent2"/>
              </a:solidFill>
              <a:ln w="0" cap="flat">
                <a:noFill/>
                <a:prstDash val="solid"/>
                <a:miter/>
              </a:ln>
            </p:spPr>
            <p:txBody>
              <a:bodyPr rtlCol="0" anchor="ctr"/>
              <a:lstStyle/>
              <a:p>
                <a:endParaRPr lang="en-US" sz="744"/>
              </a:p>
            </p:txBody>
          </p:sp>
          <p:sp>
            <p:nvSpPr>
              <p:cNvPr id="1290" name="Freeform: Shape 1289">
                <a:extLst>
                  <a:ext uri="{FF2B5EF4-FFF2-40B4-BE49-F238E27FC236}">
                    <a16:creationId xmlns:a16="http://schemas.microsoft.com/office/drawing/2014/main" id="{4396D9E7-9A43-B523-0B9C-2E94A2CA373E}"/>
                  </a:ext>
                </a:extLst>
              </p:cNvPr>
              <p:cNvSpPr/>
              <p:nvPr/>
            </p:nvSpPr>
            <p:spPr>
              <a:xfrm>
                <a:off x="8375952" y="4079657"/>
                <a:ext cx="480" cy="47541"/>
              </a:xfrm>
              <a:custGeom>
                <a:avLst/>
                <a:gdLst>
                  <a:gd name="connsiteX0" fmla="*/ 0 w 480"/>
                  <a:gd name="connsiteY0" fmla="*/ 0 h 47541"/>
                  <a:gd name="connsiteX1" fmla="*/ 0 w 480"/>
                  <a:gd name="connsiteY1" fmla="*/ 47541 h 47541"/>
                  <a:gd name="connsiteX2" fmla="*/ 0 w 480"/>
                  <a:gd name="connsiteY2" fmla="*/ 0 h 47541"/>
                </a:gdLst>
                <a:ahLst/>
                <a:cxnLst>
                  <a:cxn ang="0">
                    <a:pos x="connsiteX0" y="connsiteY0"/>
                  </a:cxn>
                  <a:cxn ang="0">
                    <a:pos x="connsiteX1" y="connsiteY1"/>
                  </a:cxn>
                  <a:cxn ang="0">
                    <a:pos x="connsiteX2" y="connsiteY2"/>
                  </a:cxn>
                </a:cxnLst>
                <a:rect l="l" t="t" r="r" b="b"/>
                <a:pathLst>
                  <a:path w="480" h="47541">
                    <a:moveTo>
                      <a:pt x="0" y="0"/>
                    </a:moveTo>
                    <a:cubicBezTo>
                      <a:pt x="0" y="24851"/>
                      <a:pt x="0" y="32415"/>
                      <a:pt x="0" y="47541"/>
                    </a:cubicBezTo>
                    <a:cubicBezTo>
                      <a:pt x="1080" y="43580"/>
                      <a:pt x="0" y="19809"/>
                      <a:pt x="0" y="0"/>
                    </a:cubicBezTo>
                    <a:close/>
                  </a:path>
                </a:pathLst>
              </a:custGeom>
              <a:solidFill>
                <a:schemeClr val="accent2"/>
              </a:solidFill>
              <a:ln w="0" cap="flat">
                <a:noFill/>
                <a:prstDash val="solid"/>
                <a:miter/>
              </a:ln>
            </p:spPr>
            <p:txBody>
              <a:bodyPr rtlCol="0" anchor="ctr"/>
              <a:lstStyle/>
              <a:p>
                <a:endParaRPr lang="en-US" sz="744"/>
              </a:p>
            </p:txBody>
          </p:sp>
          <p:sp>
            <p:nvSpPr>
              <p:cNvPr id="1291" name="Freeform: Shape 1290">
                <a:extLst>
                  <a:ext uri="{FF2B5EF4-FFF2-40B4-BE49-F238E27FC236}">
                    <a16:creationId xmlns:a16="http://schemas.microsoft.com/office/drawing/2014/main" id="{987B08A8-C8A3-188B-7815-CDA3A42CC0FA}"/>
                  </a:ext>
                </a:extLst>
              </p:cNvPr>
              <p:cNvSpPr/>
              <p:nvPr/>
            </p:nvSpPr>
            <p:spPr>
              <a:xfrm>
                <a:off x="8425655" y="3471010"/>
                <a:ext cx="18329" cy="67683"/>
              </a:xfrm>
              <a:custGeom>
                <a:avLst/>
                <a:gdLst>
                  <a:gd name="connsiteX0" fmla="*/ 8284 w 18329"/>
                  <a:gd name="connsiteY0" fmla="*/ 40311 h 67683"/>
                  <a:gd name="connsiteX1" fmla="*/ 14407 w 18329"/>
                  <a:gd name="connsiteY1" fmla="*/ 15460 h 67683"/>
                  <a:gd name="connsiteX2" fmla="*/ 16207 w 18329"/>
                  <a:gd name="connsiteY2" fmla="*/ 8256 h 67683"/>
                  <a:gd name="connsiteX3" fmla="*/ 17648 w 18329"/>
                  <a:gd name="connsiteY3" fmla="*/ 2854 h 67683"/>
                  <a:gd name="connsiteX4" fmla="*/ 17648 w 18329"/>
                  <a:gd name="connsiteY4" fmla="*/ 1413 h 67683"/>
                  <a:gd name="connsiteX5" fmla="*/ 15127 w 18329"/>
                  <a:gd name="connsiteY5" fmla="*/ 9697 h 67683"/>
                  <a:gd name="connsiteX6" fmla="*/ 12966 w 18329"/>
                  <a:gd name="connsiteY6" fmla="*/ 17981 h 67683"/>
                  <a:gd name="connsiteX7" fmla="*/ 8284 w 18329"/>
                  <a:gd name="connsiteY7" fmla="*/ 34548 h 67683"/>
                  <a:gd name="connsiteX8" fmla="*/ 3602 w 18329"/>
                  <a:gd name="connsiteY8" fmla="*/ 51116 h 67683"/>
                  <a:gd name="connsiteX9" fmla="*/ 0 w 18329"/>
                  <a:gd name="connsiteY9" fmla="*/ 67683 h 67683"/>
                  <a:gd name="connsiteX10" fmla="*/ 4682 w 18329"/>
                  <a:gd name="connsiteY10" fmla="*/ 50755 h 67683"/>
                  <a:gd name="connsiteX11" fmla="*/ 8284 w 18329"/>
                  <a:gd name="connsiteY11" fmla="*/ 41031 h 67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329" h="67683">
                    <a:moveTo>
                      <a:pt x="8284" y="40311"/>
                    </a:moveTo>
                    <a:cubicBezTo>
                      <a:pt x="8644" y="37790"/>
                      <a:pt x="11885" y="25904"/>
                      <a:pt x="14407" y="15460"/>
                    </a:cubicBezTo>
                    <a:cubicBezTo>
                      <a:pt x="15127" y="12938"/>
                      <a:pt x="15847" y="10417"/>
                      <a:pt x="16207" y="8256"/>
                    </a:cubicBezTo>
                    <a:cubicBezTo>
                      <a:pt x="16928" y="6095"/>
                      <a:pt x="17288" y="4294"/>
                      <a:pt x="17648" y="2854"/>
                    </a:cubicBezTo>
                    <a:cubicBezTo>
                      <a:pt x="18368" y="-28"/>
                      <a:pt x="18728" y="-1108"/>
                      <a:pt x="17648" y="1413"/>
                    </a:cubicBezTo>
                    <a:cubicBezTo>
                      <a:pt x="16928" y="4294"/>
                      <a:pt x="15847" y="6816"/>
                      <a:pt x="15127" y="9697"/>
                    </a:cubicBezTo>
                    <a:lnTo>
                      <a:pt x="12966" y="17981"/>
                    </a:lnTo>
                    <a:lnTo>
                      <a:pt x="8284" y="34548"/>
                    </a:lnTo>
                    <a:lnTo>
                      <a:pt x="3602" y="51116"/>
                    </a:lnTo>
                    <a:cubicBezTo>
                      <a:pt x="2161" y="56518"/>
                      <a:pt x="1080" y="62281"/>
                      <a:pt x="0" y="67683"/>
                    </a:cubicBezTo>
                    <a:cubicBezTo>
                      <a:pt x="1801" y="59759"/>
                      <a:pt x="3241" y="54717"/>
                      <a:pt x="4682" y="50755"/>
                    </a:cubicBezTo>
                    <a:cubicBezTo>
                      <a:pt x="6123" y="46794"/>
                      <a:pt x="7203" y="43912"/>
                      <a:pt x="8284" y="41031"/>
                    </a:cubicBezTo>
                    <a:close/>
                  </a:path>
                </a:pathLst>
              </a:custGeom>
              <a:solidFill>
                <a:schemeClr val="accent2"/>
              </a:solidFill>
              <a:ln w="0" cap="flat">
                <a:noFill/>
                <a:prstDash val="solid"/>
                <a:miter/>
              </a:ln>
            </p:spPr>
            <p:txBody>
              <a:bodyPr rtlCol="0" anchor="ctr"/>
              <a:lstStyle/>
              <a:p>
                <a:endParaRPr lang="en-US" sz="744"/>
              </a:p>
            </p:txBody>
          </p:sp>
          <p:sp>
            <p:nvSpPr>
              <p:cNvPr id="1292" name="Freeform: Shape 1291">
                <a:extLst>
                  <a:ext uri="{FF2B5EF4-FFF2-40B4-BE49-F238E27FC236}">
                    <a16:creationId xmlns:a16="http://schemas.microsoft.com/office/drawing/2014/main" id="{5DA1E300-99D3-A8FB-69FB-9CF29A287DFC}"/>
                  </a:ext>
                </a:extLst>
              </p:cNvPr>
              <p:cNvSpPr/>
              <p:nvPr/>
            </p:nvSpPr>
            <p:spPr>
              <a:xfrm>
                <a:off x="8419532" y="3538693"/>
                <a:ext cx="6482" cy="29173"/>
              </a:xfrm>
              <a:custGeom>
                <a:avLst/>
                <a:gdLst>
                  <a:gd name="connsiteX0" fmla="*/ 0 w 6482"/>
                  <a:gd name="connsiteY0" fmla="*/ 29173 h 29173"/>
                  <a:gd name="connsiteX1" fmla="*/ 6483 w 6482"/>
                  <a:gd name="connsiteY1" fmla="*/ 0 h 29173"/>
                  <a:gd name="connsiteX2" fmla="*/ 0 w 6482"/>
                  <a:gd name="connsiteY2" fmla="*/ 29173 h 29173"/>
                </a:gdLst>
                <a:ahLst/>
                <a:cxnLst>
                  <a:cxn ang="0">
                    <a:pos x="connsiteX0" y="connsiteY0"/>
                  </a:cxn>
                  <a:cxn ang="0">
                    <a:pos x="connsiteX1" y="connsiteY1"/>
                  </a:cxn>
                  <a:cxn ang="0">
                    <a:pos x="connsiteX2" y="connsiteY2"/>
                  </a:cxn>
                </a:cxnLst>
                <a:rect l="l" t="t" r="r" b="b"/>
                <a:pathLst>
                  <a:path w="6482" h="29173">
                    <a:moveTo>
                      <a:pt x="0" y="29173"/>
                    </a:moveTo>
                    <a:lnTo>
                      <a:pt x="6483" y="0"/>
                    </a:lnTo>
                    <a:cubicBezTo>
                      <a:pt x="4682" y="7203"/>
                      <a:pt x="2521" y="16207"/>
                      <a:pt x="0" y="29173"/>
                    </a:cubicBezTo>
                    <a:close/>
                  </a:path>
                </a:pathLst>
              </a:custGeom>
              <a:solidFill>
                <a:schemeClr val="accent2"/>
              </a:solidFill>
              <a:ln w="0" cap="flat">
                <a:noFill/>
                <a:prstDash val="solid"/>
                <a:miter/>
              </a:ln>
            </p:spPr>
            <p:txBody>
              <a:bodyPr rtlCol="0" anchor="ctr"/>
              <a:lstStyle/>
              <a:p>
                <a:endParaRPr lang="en-US" sz="744"/>
              </a:p>
            </p:txBody>
          </p:sp>
          <p:sp>
            <p:nvSpPr>
              <p:cNvPr id="1293" name="Freeform: Shape 1292">
                <a:extLst>
                  <a:ext uri="{FF2B5EF4-FFF2-40B4-BE49-F238E27FC236}">
                    <a16:creationId xmlns:a16="http://schemas.microsoft.com/office/drawing/2014/main" id="{C6B41877-02BF-9274-2046-31CC62C55711}"/>
                  </a:ext>
                </a:extLst>
              </p:cNvPr>
              <p:cNvSpPr/>
              <p:nvPr/>
            </p:nvSpPr>
            <p:spPr>
              <a:xfrm>
                <a:off x="8434299" y="3508440"/>
                <a:ext cx="1080" cy="3417"/>
              </a:xfrm>
              <a:custGeom>
                <a:avLst/>
                <a:gdLst>
                  <a:gd name="connsiteX0" fmla="*/ 1080 w 1080"/>
                  <a:gd name="connsiteY0" fmla="*/ 0 h 3417"/>
                  <a:gd name="connsiteX1" fmla="*/ 0 w 1080"/>
                  <a:gd name="connsiteY1" fmla="*/ 2881 h 3417"/>
                  <a:gd name="connsiteX2" fmla="*/ 1080 w 1080"/>
                  <a:gd name="connsiteY2" fmla="*/ 0 h 3417"/>
                </a:gdLst>
                <a:ahLst/>
                <a:cxnLst>
                  <a:cxn ang="0">
                    <a:pos x="connsiteX0" y="connsiteY0"/>
                  </a:cxn>
                  <a:cxn ang="0">
                    <a:pos x="connsiteX1" y="connsiteY1"/>
                  </a:cxn>
                  <a:cxn ang="0">
                    <a:pos x="connsiteX2" y="connsiteY2"/>
                  </a:cxn>
                </a:cxnLst>
                <a:rect l="l" t="t" r="r" b="b"/>
                <a:pathLst>
                  <a:path w="1080" h="3417">
                    <a:moveTo>
                      <a:pt x="1080" y="0"/>
                    </a:moveTo>
                    <a:cubicBezTo>
                      <a:pt x="720" y="1080"/>
                      <a:pt x="360" y="1801"/>
                      <a:pt x="0" y="2881"/>
                    </a:cubicBezTo>
                    <a:cubicBezTo>
                      <a:pt x="0" y="3962"/>
                      <a:pt x="0" y="3602"/>
                      <a:pt x="1080" y="0"/>
                    </a:cubicBezTo>
                    <a:close/>
                  </a:path>
                </a:pathLst>
              </a:custGeom>
              <a:solidFill>
                <a:schemeClr val="accent2"/>
              </a:solidFill>
              <a:ln w="0" cap="flat">
                <a:noFill/>
                <a:prstDash val="solid"/>
                <a:miter/>
              </a:ln>
            </p:spPr>
            <p:txBody>
              <a:bodyPr rtlCol="0" anchor="ctr"/>
              <a:lstStyle/>
              <a:p>
                <a:endParaRPr lang="en-US" sz="744"/>
              </a:p>
            </p:txBody>
          </p:sp>
          <p:sp>
            <p:nvSpPr>
              <p:cNvPr id="1294" name="Freeform: Shape 1293">
                <a:extLst>
                  <a:ext uri="{FF2B5EF4-FFF2-40B4-BE49-F238E27FC236}">
                    <a16:creationId xmlns:a16="http://schemas.microsoft.com/office/drawing/2014/main" id="{D6500059-DF0A-6655-01D3-493E81411DB6}"/>
                  </a:ext>
                </a:extLst>
              </p:cNvPr>
              <p:cNvSpPr/>
              <p:nvPr/>
            </p:nvSpPr>
            <p:spPr>
              <a:xfrm>
                <a:off x="9139857" y="2875994"/>
                <a:ext cx="42859" cy="7754"/>
              </a:xfrm>
              <a:custGeom>
                <a:avLst/>
                <a:gdLst>
                  <a:gd name="connsiteX0" fmla="*/ 360 w 42859"/>
                  <a:gd name="connsiteY0" fmla="*/ 7563 h 7754"/>
                  <a:gd name="connsiteX1" fmla="*/ 15847 w 42859"/>
                  <a:gd name="connsiteY1" fmla="*/ 5402 h 7754"/>
                  <a:gd name="connsiteX2" fmla="*/ 29894 w 42859"/>
                  <a:gd name="connsiteY2" fmla="*/ 2521 h 7754"/>
                  <a:gd name="connsiteX3" fmla="*/ 42859 w 42859"/>
                  <a:gd name="connsiteY3" fmla="*/ 0 h 7754"/>
                  <a:gd name="connsiteX4" fmla="*/ 33135 w 42859"/>
                  <a:gd name="connsiteY4" fmla="*/ 1441 h 7754"/>
                  <a:gd name="connsiteX5" fmla="*/ 22330 w 42859"/>
                  <a:gd name="connsiteY5" fmla="*/ 3241 h 7754"/>
                  <a:gd name="connsiteX6" fmla="*/ 0 w 42859"/>
                  <a:gd name="connsiteY6" fmla="*/ 7203 h 7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859" h="7754">
                    <a:moveTo>
                      <a:pt x="360" y="7563"/>
                    </a:moveTo>
                    <a:cubicBezTo>
                      <a:pt x="0" y="8284"/>
                      <a:pt x="7203" y="6843"/>
                      <a:pt x="15847" y="5402"/>
                    </a:cubicBezTo>
                    <a:cubicBezTo>
                      <a:pt x="20169" y="4682"/>
                      <a:pt x="25211" y="3602"/>
                      <a:pt x="29894" y="2521"/>
                    </a:cubicBezTo>
                    <a:cubicBezTo>
                      <a:pt x="34576" y="1441"/>
                      <a:pt x="39258" y="720"/>
                      <a:pt x="42859" y="0"/>
                    </a:cubicBezTo>
                    <a:cubicBezTo>
                      <a:pt x="39978" y="0"/>
                      <a:pt x="36737" y="720"/>
                      <a:pt x="33135" y="1441"/>
                    </a:cubicBezTo>
                    <a:cubicBezTo>
                      <a:pt x="29533" y="2161"/>
                      <a:pt x="25932" y="2521"/>
                      <a:pt x="22330" y="3241"/>
                    </a:cubicBezTo>
                    <a:cubicBezTo>
                      <a:pt x="14767" y="4682"/>
                      <a:pt x="7203" y="5763"/>
                      <a:pt x="0" y="7203"/>
                    </a:cubicBezTo>
                    <a:close/>
                  </a:path>
                </a:pathLst>
              </a:custGeom>
              <a:solidFill>
                <a:schemeClr val="accent2"/>
              </a:solidFill>
              <a:ln w="0" cap="flat">
                <a:noFill/>
                <a:prstDash val="solid"/>
                <a:miter/>
              </a:ln>
            </p:spPr>
            <p:txBody>
              <a:bodyPr rtlCol="0" anchor="ctr"/>
              <a:lstStyle/>
              <a:p>
                <a:endParaRPr lang="en-US" sz="744"/>
              </a:p>
            </p:txBody>
          </p:sp>
          <p:sp>
            <p:nvSpPr>
              <p:cNvPr id="1295" name="Freeform: Shape 1294">
                <a:extLst>
                  <a:ext uri="{FF2B5EF4-FFF2-40B4-BE49-F238E27FC236}">
                    <a16:creationId xmlns:a16="http://schemas.microsoft.com/office/drawing/2014/main" id="{A663C6F4-8038-170B-7F9D-D304E9F95971}"/>
                  </a:ext>
                </a:extLst>
              </p:cNvPr>
              <p:cNvSpPr/>
              <p:nvPr/>
            </p:nvSpPr>
            <p:spPr>
              <a:xfrm>
                <a:off x="10275809" y="2862668"/>
                <a:ext cx="26652" cy="720"/>
              </a:xfrm>
              <a:custGeom>
                <a:avLst/>
                <a:gdLst>
                  <a:gd name="connsiteX0" fmla="*/ 0 w 26652"/>
                  <a:gd name="connsiteY0" fmla="*/ 0 h 720"/>
                  <a:gd name="connsiteX1" fmla="*/ 26652 w 26652"/>
                  <a:gd name="connsiteY1" fmla="*/ 720 h 720"/>
                  <a:gd name="connsiteX2" fmla="*/ 0 w 26652"/>
                  <a:gd name="connsiteY2" fmla="*/ 0 h 720"/>
                </a:gdLst>
                <a:ahLst/>
                <a:cxnLst>
                  <a:cxn ang="0">
                    <a:pos x="connsiteX0" y="connsiteY0"/>
                  </a:cxn>
                  <a:cxn ang="0">
                    <a:pos x="connsiteX1" y="connsiteY1"/>
                  </a:cxn>
                  <a:cxn ang="0">
                    <a:pos x="connsiteX2" y="connsiteY2"/>
                  </a:cxn>
                </a:cxnLst>
                <a:rect l="l" t="t" r="r" b="b"/>
                <a:pathLst>
                  <a:path w="26652" h="720">
                    <a:moveTo>
                      <a:pt x="0" y="0"/>
                    </a:moveTo>
                    <a:lnTo>
                      <a:pt x="26652" y="720"/>
                    </a:lnTo>
                    <a:cubicBezTo>
                      <a:pt x="17288" y="360"/>
                      <a:pt x="12246" y="0"/>
                      <a:pt x="0" y="0"/>
                    </a:cubicBezTo>
                    <a:close/>
                  </a:path>
                </a:pathLst>
              </a:custGeom>
              <a:solidFill>
                <a:schemeClr val="accent2"/>
              </a:solidFill>
              <a:ln w="0" cap="flat">
                <a:noFill/>
                <a:prstDash val="solid"/>
                <a:miter/>
              </a:ln>
            </p:spPr>
            <p:txBody>
              <a:bodyPr rtlCol="0" anchor="ctr"/>
              <a:lstStyle/>
              <a:p>
                <a:endParaRPr lang="en-US" sz="744"/>
              </a:p>
            </p:txBody>
          </p:sp>
          <p:sp>
            <p:nvSpPr>
              <p:cNvPr id="1296" name="Freeform: Shape 1295">
                <a:extLst>
                  <a:ext uri="{FF2B5EF4-FFF2-40B4-BE49-F238E27FC236}">
                    <a16:creationId xmlns:a16="http://schemas.microsoft.com/office/drawing/2014/main" id="{C003DAC1-F58B-6084-E928-DBF850FD5C02}"/>
                  </a:ext>
                </a:extLst>
              </p:cNvPr>
              <p:cNvSpPr/>
              <p:nvPr/>
            </p:nvSpPr>
            <p:spPr>
              <a:xfrm>
                <a:off x="10688916" y="2836376"/>
                <a:ext cx="5402" cy="360"/>
              </a:xfrm>
              <a:custGeom>
                <a:avLst/>
                <a:gdLst>
                  <a:gd name="connsiteX0" fmla="*/ 0 w 5402"/>
                  <a:gd name="connsiteY0" fmla="*/ 360 h 360"/>
                  <a:gd name="connsiteX1" fmla="*/ 5402 w 5402"/>
                  <a:gd name="connsiteY1" fmla="*/ 0 h 360"/>
                  <a:gd name="connsiteX2" fmla="*/ 0 w 5402"/>
                  <a:gd name="connsiteY2" fmla="*/ 360 h 360"/>
                </a:gdLst>
                <a:ahLst/>
                <a:cxnLst>
                  <a:cxn ang="0">
                    <a:pos x="connsiteX0" y="connsiteY0"/>
                  </a:cxn>
                  <a:cxn ang="0">
                    <a:pos x="connsiteX1" y="connsiteY1"/>
                  </a:cxn>
                  <a:cxn ang="0">
                    <a:pos x="connsiteX2" y="connsiteY2"/>
                  </a:cxn>
                </a:cxnLst>
                <a:rect l="l" t="t" r="r" b="b"/>
                <a:pathLst>
                  <a:path w="5402" h="360">
                    <a:moveTo>
                      <a:pt x="0" y="360"/>
                    </a:moveTo>
                    <a:cubicBezTo>
                      <a:pt x="720" y="360"/>
                      <a:pt x="2881" y="360"/>
                      <a:pt x="5402" y="0"/>
                    </a:cubicBezTo>
                    <a:cubicBezTo>
                      <a:pt x="2881" y="0"/>
                      <a:pt x="720" y="0"/>
                      <a:pt x="0" y="360"/>
                    </a:cubicBezTo>
                    <a:close/>
                  </a:path>
                </a:pathLst>
              </a:custGeom>
              <a:solidFill>
                <a:schemeClr val="accent2"/>
              </a:solidFill>
              <a:ln w="0" cap="flat">
                <a:noFill/>
                <a:prstDash val="solid"/>
                <a:miter/>
              </a:ln>
            </p:spPr>
            <p:txBody>
              <a:bodyPr rtlCol="0" anchor="ctr"/>
              <a:lstStyle/>
              <a:p>
                <a:endParaRPr lang="en-US" sz="744"/>
              </a:p>
            </p:txBody>
          </p:sp>
          <p:sp>
            <p:nvSpPr>
              <p:cNvPr id="1297" name="Freeform: Shape 1296">
                <a:extLst>
                  <a:ext uri="{FF2B5EF4-FFF2-40B4-BE49-F238E27FC236}">
                    <a16:creationId xmlns:a16="http://schemas.microsoft.com/office/drawing/2014/main" id="{FE2C0081-9CBA-CFA7-99D4-9C57A23EE8C5}"/>
                  </a:ext>
                </a:extLst>
              </p:cNvPr>
              <p:cNvSpPr/>
              <p:nvPr/>
            </p:nvSpPr>
            <p:spPr>
              <a:xfrm>
                <a:off x="10694318" y="2835656"/>
                <a:ext cx="130378" cy="1080"/>
              </a:xfrm>
              <a:custGeom>
                <a:avLst/>
                <a:gdLst>
                  <a:gd name="connsiteX0" fmla="*/ 0 w 130378"/>
                  <a:gd name="connsiteY0" fmla="*/ 720 h 1080"/>
                  <a:gd name="connsiteX1" fmla="*/ 95083 w 130378"/>
                  <a:gd name="connsiteY1" fmla="*/ 0 h 1080"/>
                  <a:gd name="connsiteX2" fmla="*/ 92562 w 130378"/>
                  <a:gd name="connsiteY2" fmla="*/ 0 h 1080"/>
                  <a:gd name="connsiteX3" fmla="*/ 130379 w 130378"/>
                  <a:gd name="connsiteY3" fmla="*/ 0 h 1080"/>
                  <a:gd name="connsiteX4" fmla="*/ 0 w 130378"/>
                  <a:gd name="connsiteY4" fmla="*/ 1080 h 10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378" h="1080">
                    <a:moveTo>
                      <a:pt x="0" y="720"/>
                    </a:moveTo>
                    <a:cubicBezTo>
                      <a:pt x="18368" y="0"/>
                      <a:pt x="74914" y="1080"/>
                      <a:pt x="95083" y="0"/>
                    </a:cubicBezTo>
                    <a:lnTo>
                      <a:pt x="92562" y="0"/>
                    </a:lnTo>
                    <a:cubicBezTo>
                      <a:pt x="92562" y="360"/>
                      <a:pt x="130379" y="0"/>
                      <a:pt x="130379" y="0"/>
                    </a:cubicBezTo>
                    <a:cubicBezTo>
                      <a:pt x="95083" y="0"/>
                      <a:pt x="20529" y="0"/>
                      <a:pt x="0" y="1080"/>
                    </a:cubicBezTo>
                    <a:close/>
                  </a:path>
                </a:pathLst>
              </a:custGeom>
              <a:solidFill>
                <a:schemeClr val="accent2"/>
              </a:solidFill>
              <a:ln w="0" cap="flat">
                <a:noFill/>
                <a:prstDash val="solid"/>
                <a:miter/>
              </a:ln>
            </p:spPr>
            <p:txBody>
              <a:bodyPr rtlCol="0" anchor="ctr"/>
              <a:lstStyle/>
              <a:p>
                <a:endParaRPr lang="en-US" sz="744"/>
              </a:p>
            </p:txBody>
          </p:sp>
        </p:grpSp>
      </p:grpSp>
      <p:grpSp>
        <p:nvGrpSpPr>
          <p:cNvPr id="1921" name="Graphic 163">
            <a:extLst>
              <a:ext uri="{FF2B5EF4-FFF2-40B4-BE49-F238E27FC236}">
                <a16:creationId xmlns:a16="http://schemas.microsoft.com/office/drawing/2014/main" id="{24D337F6-28BD-BFBA-19C6-F09A56D434AF}"/>
              </a:ext>
            </a:extLst>
          </p:cNvPr>
          <p:cNvGrpSpPr/>
          <p:nvPr/>
        </p:nvGrpSpPr>
        <p:grpSpPr>
          <a:xfrm flipH="1" flipV="1">
            <a:off x="9162106" y="3811965"/>
            <a:ext cx="1855456" cy="1842364"/>
            <a:chOff x="8375952" y="2834014"/>
            <a:chExt cx="3506542" cy="3481800"/>
          </a:xfrm>
          <a:solidFill>
            <a:schemeClr val="accent2"/>
          </a:solidFill>
        </p:grpSpPr>
        <p:sp>
          <p:nvSpPr>
            <p:cNvPr id="1922" name="Freeform: Shape 1921">
              <a:extLst>
                <a:ext uri="{FF2B5EF4-FFF2-40B4-BE49-F238E27FC236}">
                  <a16:creationId xmlns:a16="http://schemas.microsoft.com/office/drawing/2014/main" id="{449CE731-506B-E4A2-A137-A19575EAC33B}"/>
                </a:ext>
              </a:extLst>
            </p:cNvPr>
            <p:cNvSpPr/>
            <p:nvPr/>
          </p:nvSpPr>
          <p:spPr>
            <a:xfrm>
              <a:off x="8405486" y="2843220"/>
              <a:ext cx="3457199" cy="3457560"/>
            </a:xfrm>
            <a:custGeom>
              <a:avLst/>
              <a:gdLst>
                <a:gd name="connsiteX0" fmla="*/ 2549951 w 3457199"/>
                <a:gd name="connsiteY0" fmla="*/ 0 h 3457560"/>
                <a:gd name="connsiteX1" fmla="*/ 907610 w 3457199"/>
                <a:gd name="connsiteY1" fmla="*/ 0 h 3457560"/>
                <a:gd name="connsiteX2" fmla="*/ 0 w 3457199"/>
                <a:gd name="connsiteY2" fmla="*/ 907610 h 3457560"/>
                <a:gd name="connsiteX3" fmla="*/ 0 w 3457199"/>
                <a:gd name="connsiteY3" fmla="*/ 2104430 h 3457560"/>
                <a:gd name="connsiteX4" fmla="*/ 907610 w 3457199"/>
                <a:gd name="connsiteY4" fmla="*/ 3012039 h 3457560"/>
                <a:gd name="connsiteX5" fmla="*/ 1992419 w 3457199"/>
                <a:gd name="connsiteY5" fmla="*/ 3012039 h 3457560"/>
                <a:gd name="connsiteX6" fmla="*/ 2613699 w 3457199"/>
                <a:gd name="connsiteY6" fmla="*/ 3455759 h 3457560"/>
                <a:gd name="connsiteX7" fmla="*/ 2626305 w 3457199"/>
                <a:gd name="connsiteY7" fmla="*/ 3457560 h 3457560"/>
                <a:gd name="connsiteX8" fmla="*/ 2664122 w 3457199"/>
                <a:gd name="connsiteY8" fmla="*/ 3434870 h 3457560"/>
                <a:gd name="connsiteX9" fmla="*/ 2653317 w 3457199"/>
                <a:gd name="connsiteY9" fmla="*/ 3380845 h 3457560"/>
                <a:gd name="connsiteX10" fmla="*/ 2525820 w 3457199"/>
                <a:gd name="connsiteY10" fmla="*/ 3012039 h 3457560"/>
                <a:gd name="connsiteX11" fmla="*/ 2549591 w 3457199"/>
                <a:gd name="connsiteY11" fmla="*/ 3012039 h 3457560"/>
                <a:gd name="connsiteX12" fmla="*/ 3457200 w 3457199"/>
                <a:gd name="connsiteY12" fmla="*/ 2104430 h 3457560"/>
                <a:gd name="connsiteX13" fmla="*/ 3457200 w 3457199"/>
                <a:gd name="connsiteY13" fmla="*/ 907610 h 3457560"/>
                <a:gd name="connsiteX14" fmla="*/ 2549591 w 3457199"/>
                <a:gd name="connsiteY14" fmla="*/ 0 h 3457560"/>
                <a:gd name="connsiteX15" fmla="*/ 2549591 w 3457199"/>
                <a:gd name="connsiteY15" fmla="*/ 0 h 3457560"/>
                <a:gd name="connsiteX16" fmla="*/ 3371121 w 3457199"/>
                <a:gd name="connsiteY16" fmla="*/ 2104430 h 3457560"/>
                <a:gd name="connsiteX17" fmla="*/ 2549951 w 3457199"/>
                <a:gd name="connsiteY17" fmla="*/ 2925600 h 3457560"/>
                <a:gd name="connsiteX18" fmla="*/ 2482240 w 3457199"/>
                <a:gd name="connsiteY18" fmla="*/ 2925600 h 3457560"/>
                <a:gd name="connsiteX19" fmla="*/ 2439021 w 3457199"/>
                <a:gd name="connsiteY19" fmla="*/ 2968820 h 3457560"/>
                <a:gd name="connsiteX20" fmla="*/ 2511053 w 3457199"/>
                <a:gd name="connsiteY20" fmla="*/ 3326461 h 3457560"/>
                <a:gd name="connsiteX21" fmla="*/ 2052206 w 3457199"/>
                <a:gd name="connsiteY21" fmla="*/ 2945769 h 3457560"/>
                <a:gd name="connsiteX22" fmla="*/ 2015469 w 3457199"/>
                <a:gd name="connsiteY22" fmla="*/ 2925600 h 3457560"/>
                <a:gd name="connsiteX23" fmla="*/ 907249 w 3457199"/>
                <a:gd name="connsiteY23" fmla="*/ 2925600 h 3457560"/>
                <a:gd name="connsiteX24" fmla="*/ 86079 w 3457199"/>
                <a:gd name="connsiteY24" fmla="*/ 2104430 h 3457560"/>
                <a:gd name="connsiteX25" fmla="*/ 86079 w 3457199"/>
                <a:gd name="connsiteY25" fmla="*/ 907610 h 3457560"/>
                <a:gd name="connsiteX26" fmla="*/ 907249 w 3457199"/>
                <a:gd name="connsiteY26" fmla="*/ 86439 h 3457560"/>
                <a:gd name="connsiteX27" fmla="*/ 2549591 w 3457199"/>
                <a:gd name="connsiteY27" fmla="*/ 86439 h 3457560"/>
                <a:gd name="connsiteX28" fmla="*/ 3370761 w 3457199"/>
                <a:gd name="connsiteY28" fmla="*/ 907610 h 3457560"/>
                <a:gd name="connsiteX29" fmla="*/ 3370761 w 3457199"/>
                <a:gd name="connsiteY29" fmla="*/ 2104430 h 3457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457199" h="3457560">
                  <a:moveTo>
                    <a:pt x="2549951" y="0"/>
                  </a:moveTo>
                  <a:lnTo>
                    <a:pt x="907610" y="0"/>
                  </a:lnTo>
                  <a:cubicBezTo>
                    <a:pt x="407344" y="0"/>
                    <a:pt x="0" y="407344"/>
                    <a:pt x="0" y="907610"/>
                  </a:cubicBezTo>
                  <a:lnTo>
                    <a:pt x="0" y="2104430"/>
                  </a:lnTo>
                  <a:cubicBezTo>
                    <a:pt x="0" y="2604695"/>
                    <a:pt x="407344" y="3012039"/>
                    <a:pt x="907610" y="3012039"/>
                  </a:cubicBezTo>
                  <a:lnTo>
                    <a:pt x="1992419" y="3012039"/>
                  </a:lnTo>
                  <a:cubicBezTo>
                    <a:pt x="2091464" y="3161507"/>
                    <a:pt x="2277668" y="3352393"/>
                    <a:pt x="2613699" y="3455759"/>
                  </a:cubicBezTo>
                  <a:cubicBezTo>
                    <a:pt x="2618021" y="3457200"/>
                    <a:pt x="2621983" y="3457560"/>
                    <a:pt x="2626305" y="3457560"/>
                  </a:cubicBezTo>
                  <a:cubicBezTo>
                    <a:pt x="2641792" y="3457560"/>
                    <a:pt x="2656559" y="3449276"/>
                    <a:pt x="2664122" y="3434870"/>
                  </a:cubicBezTo>
                  <a:cubicBezTo>
                    <a:pt x="2673847" y="3416502"/>
                    <a:pt x="2669525" y="3394172"/>
                    <a:pt x="2653317" y="3380845"/>
                  </a:cubicBezTo>
                  <a:cubicBezTo>
                    <a:pt x="2652237" y="3379765"/>
                    <a:pt x="2536264" y="3280720"/>
                    <a:pt x="2525820" y="3012039"/>
                  </a:cubicBezTo>
                  <a:lnTo>
                    <a:pt x="2549591" y="3012039"/>
                  </a:lnTo>
                  <a:cubicBezTo>
                    <a:pt x="3049856" y="3012039"/>
                    <a:pt x="3457200" y="2605055"/>
                    <a:pt x="3457200" y="2104430"/>
                  </a:cubicBezTo>
                  <a:lnTo>
                    <a:pt x="3457200" y="907610"/>
                  </a:lnTo>
                  <a:cubicBezTo>
                    <a:pt x="3457200" y="407344"/>
                    <a:pt x="3049856" y="0"/>
                    <a:pt x="2549591" y="0"/>
                  </a:cubicBezTo>
                  <a:lnTo>
                    <a:pt x="2549591" y="0"/>
                  </a:lnTo>
                  <a:close/>
                  <a:moveTo>
                    <a:pt x="3371121" y="2104430"/>
                  </a:moveTo>
                  <a:cubicBezTo>
                    <a:pt x="3371121" y="2557154"/>
                    <a:pt x="3002675" y="2925600"/>
                    <a:pt x="2549951" y="2925600"/>
                  </a:cubicBezTo>
                  <a:lnTo>
                    <a:pt x="2482240" y="2925600"/>
                  </a:lnTo>
                  <a:cubicBezTo>
                    <a:pt x="2458469" y="2925600"/>
                    <a:pt x="2439021" y="2944689"/>
                    <a:pt x="2439021" y="2968820"/>
                  </a:cubicBezTo>
                  <a:cubicBezTo>
                    <a:pt x="2438300" y="3134494"/>
                    <a:pt x="2473596" y="3250467"/>
                    <a:pt x="2511053" y="3326461"/>
                  </a:cubicBezTo>
                  <a:cubicBezTo>
                    <a:pt x="2266143" y="3221294"/>
                    <a:pt x="2127480" y="3066063"/>
                    <a:pt x="2052206" y="2945769"/>
                  </a:cubicBezTo>
                  <a:cubicBezTo>
                    <a:pt x="2044282" y="2933164"/>
                    <a:pt x="2030596" y="2925600"/>
                    <a:pt x="2015469" y="2925600"/>
                  </a:cubicBezTo>
                  <a:lnTo>
                    <a:pt x="907249" y="2925600"/>
                  </a:lnTo>
                  <a:cubicBezTo>
                    <a:pt x="454525" y="2925600"/>
                    <a:pt x="86079" y="2557154"/>
                    <a:pt x="86079" y="2104430"/>
                  </a:cubicBezTo>
                  <a:lnTo>
                    <a:pt x="86079" y="907610"/>
                  </a:lnTo>
                  <a:cubicBezTo>
                    <a:pt x="86079" y="454885"/>
                    <a:pt x="454525" y="86439"/>
                    <a:pt x="907249" y="86439"/>
                  </a:cubicBezTo>
                  <a:lnTo>
                    <a:pt x="2549591" y="86439"/>
                  </a:lnTo>
                  <a:cubicBezTo>
                    <a:pt x="3002315" y="86439"/>
                    <a:pt x="3370761" y="454885"/>
                    <a:pt x="3370761" y="907610"/>
                  </a:cubicBezTo>
                  <a:lnTo>
                    <a:pt x="3370761" y="2104430"/>
                  </a:lnTo>
                  <a:close/>
                </a:path>
              </a:pathLst>
            </a:custGeom>
            <a:solidFill>
              <a:schemeClr val="accent2"/>
            </a:solidFill>
            <a:ln w="0" cap="flat">
              <a:noFill/>
              <a:prstDash val="solid"/>
              <a:miter/>
            </a:ln>
          </p:spPr>
          <p:txBody>
            <a:bodyPr rtlCol="0" anchor="ctr"/>
            <a:lstStyle/>
            <a:p>
              <a:endParaRPr lang="en-US" sz="744"/>
            </a:p>
          </p:txBody>
        </p:sp>
        <p:grpSp>
          <p:nvGrpSpPr>
            <p:cNvPr id="1923" name="Graphic 163">
              <a:extLst>
                <a:ext uri="{FF2B5EF4-FFF2-40B4-BE49-F238E27FC236}">
                  <a16:creationId xmlns:a16="http://schemas.microsoft.com/office/drawing/2014/main" id="{67593FC7-EB1F-51BC-C825-921CDD50AACF}"/>
                </a:ext>
              </a:extLst>
            </p:cNvPr>
            <p:cNvGrpSpPr/>
            <p:nvPr/>
          </p:nvGrpSpPr>
          <p:grpSpPr>
            <a:xfrm>
              <a:off x="8459510" y="2905528"/>
              <a:ext cx="3335824" cy="3289003"/>
              <a:chOff x="8459510" y="2905528"/>
              <a:chExt cx="3335824" cy="3289003"/>
            </a:xfrm>
            <a:solidFill>
              <a:schemeClr val="accent2"/>
            </a:solidFill>
          </p:grpSpPr>
          <p:sp>
            <p:nvSpPr>
              <p:cNvPr id="2048" name="Freeform: Shape 2047">
                <a:extLst>
                  <a:ext uri="{FF2B5EF4-FFF2-40B4-BE49-F238E27FC236}">
                    <a16:creationId xmlns:a16="http://schemas.microsoft.com/office/drawing/2014/main" id="{285CF8B0-14F3-0066-C19F-F9EB70D473DD}"/>
                  </a:ext>
                </a:extLst>
              </p:cNvPr>
              <p:cNvSpPr/>
              <p:nvPr/>
            </p:nvSpPr>
            <p:spPr>
              <a:xfrm>
                <a:off x="11784170" y="4638990"/>
                <a:ext cx="6123" cy="308659"/>
              </a:xfrm>
              <a:custGeom>
                <a:avLst/>
                <a:gdLst>
                  <a:gd name="connsiteX0" fmla="*/ 1441 w 6123"/>
                  <a:gd name="connsiteY0" fmla="*/ 26292 h 308659"/>
                  <a:gd name="connsiteX1" fmla="*/ 0 w 6123"/>
                  <a:gd name="connsiteY1" fmla="*/ 65190 h 308659"/>
                  <a:gd name="connsiteX2" fmla="*/ 2521 w 6123"/>
                  <a:gd name="connsiteY2" fmla="*/ 126057 h 308659"/>
                  <a:gd name="connsiteX3" fmla="*/ 1081 w 6123"/>
                  <a:gd name="connsiteY3" fmla="*/ 157391 h 308659"/>
                  <a:gd name="connsiteX4" fmla="*/ 2521 w 6123"/>
                  <a:gd name="connsiteY4" fmla="*/ 254995 h 308659"/>
                  <a:gd name="connsiteX5" fmla="*/ 2521 w 6123"/>
                  <a:gd name="connsiteY5" fmla="*/ 196649 h 308659"/>
                  <a:gd name="connsiteX6" fmla="*/ 4682 w 6123"/>
                  <a:gd name="connsiteY6" fmla="*/ 308659 h 308659"/>
                  <a:gd name="connsiteX7" fmla="*/ 4682 w 6123"/>
                  <a:gd name="connsiteY7" fmla="*/ 202772 h 308659"/>
                  <a:gd name="connsiteX8" fmla="*/ 5042 w 6123"/>
                  <a:gd name="connsiteY8" fmla="*/ 208174 h 308659"/>
                  <a:gd name="connsiteX9" fmla="*/ 5042 w 6123"/>
                  <a:gd name="connsiteY9" fmla="*/ 121015 h 308659"/>
                  <a:gd name="connsiteX10" fmla="*/ 6123 w 6123"/>
                  <a:gd name="connsiteY10" fmla="*/ 140463 h 308659"/>
                  <a:gd name="connsiteX11" fmla="*/ 1441 w 6123"/>
                  <a:gd name="connsiteY11" fmla="*/ 0 h 308659"/>
                  <a:gd name="connsiteX12" fmla="*/ 1441 w 6123"/>
                  <a:gd name="connsiteY12" fmla="*/ 26292 h 308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123" h="308659">
                    <a:moveTo>
                      <a:pt x="1441" y="26292"/>
                    </a:moveTo>
                    <a:cubicBezTo>
                      <a:pt x="1441" y="52224"/>
                      <a:pt x="360" y="74914"/>
                      <a:pt x="0" y="65190"/>
                    </a:cubicBezTo>
                    <a:cubicBezTo>
                      <a:pt x="1441" y="118133"/>
                      <a:pt x="0" y="119214"/>
                      <a:pt x="2521" y="126057"/>
                    </a:cubicBezTo>
                    <a:cubicBezTo>
                      <a:pt x="3962" y="159912"/>
                      <a:pt x="2161" y="195928"/>
                      <a:pt x="1081" y="157391"/>
                    </a:cubicBezTo>
                    <a:lnTo>
                      <a:pt x="2521" y="254995"/>
                    </a:lnTo>
                    <a:lnTo>
                      <a:pt x="2521" y="196649"/>
                    </a:lnTo>
                    <a:cubicBezTo>
                      <a:pt x="5042" y="212496"/>
                      <a:pt x="2521" y="289931"/>
                      <a:pt x="4682" y="308659"/>
                    </a:cubicBezTo>
                    <a:lnTo>
                      <a:pt x="4682" y="202772"/>
                    </a:lnTo>
                    <a:cubicBezTo>
                      <a:pt x="4682" y="202772"/>
                      <a:pt x="5042" y="208174"/>
                      <a:pt x="5042" y="208174"/>
                    </a:cubicBezTo>
                    <a:cubicBezTo>
                      <a:pt x="4322" y="184043"/>
                      <a:pt x="4682" y="137222"/>
                      <a:pt x="5042" y="121015"/>
                    </a:cubicBezTo>
                    <a:cubicBezTo>
                      <a:pt x="5402" y="123536"/>
                      <a:pt x="6123" y="122095"/>
                      <a:pt x="6123" y="140463"/>
                    </a:cubicBezTo>
                    <a:cubicBezTo>
                      <a:pt x="6123" y="12606"/>
                      <a:pt x="2161" y="105888"/>
                      <a:pt x="1441" y="0"/>
                    </a:cubicBezTo>
                    <a:cubicBezTo>
                      <a:pt x="1441" y="6483"/>
                      <a:pt x="1441" y="14767"/>
                      <a:pt x="1441" y="26292"/>
                    </a:cubicBezTo>
                    <a:close/>
                  </a:path>
                </a:pathLst>
              </a:custGeom>
              <a:solidFill>
                <a:schemeClr val="accent2"/>
              </a:solidFill>
              <a:ln w="0" cap="flat">
                <a:noFill/>
                <a:prstDash val="solid"/>
                <a:miter/>
              </a:ln>
            </p:spPr>
            <p:txBody>
              <a:bodyPr rtlCol="0" anchor="ctr"/>
              <a:lstStyle/>
              <a:p>
                <a:endParaRPr lang="en-US" sz="744"/>
              </a:p>
            </p:txBody>
          </p:sp>
          <p:sp>
            <p:nvSpPr>
              <p:cNvPr id="2049" name="Freeform: Shape 2048">
                <a:extLst>
                  <a:ext uri="{FF2B5EF4-FFF2-40B4-BE49-F238E27FC236}">
                    <a16:creationId xmlns:a16="http://schemas.microsoft.com/office/drawing/2014/main" id="{204D8441-DC82-F499-E401-018949984438}"/>
                  </a:ext>
                </a:extLst>
              </p:cNvPr>
              <p:cNvSpPr/>
              <p:nvPr/>
            </p:nvSpPr>
            <p:spPr>
              <a:xfrm>
                <a:off x="11783090" y="4370862"/>
                <a:ext cx="11164" cy="284695"/>
              </a:xfrm>
              <a:custGeom>
                <a:avLst/>
                <a:gdLst>
                  <a:gd name="connsiteX0" fmla="*/ 7923 w 11164"/>
                  <a:gd name="connsiteY0" fmla="*/ 186010 h 284695"/>
                  <a:gd name="connsiteX1" fmla="*/ 5042 w 11164"/>
                  <a:gd name="connsiteY1" fmla="*/ 141350 h 284695"/>
                  <a:gd name="connsiteX2" fmla="*/ 5763 w 11164"/>
                  <a:gd name="connsiteY2" fmla="*/ 66436 h 284695"/>
                  <a:gd name="connsiteX3" fmla="*/ 3241 w 11164"/>
                  <a:gd name="connsiteY3" fmla="*/ 48068 h 284695"/>
                  <a:gd name="connsiteX4" fmla="*/ 3241 w 11164"/>
                  <a:gd name="connsiteY4" fmla="*/ 80843 h 284695"/>
                  <a:gd name="connsiteX5" fmla="*/ 0 w 11164"/>
                  <a:gd name="connsiteY5" fmla="*/ 3408 h 284695"/>
                  <a:gd name="connsiteX6" fmla="*/ 1801 w 11164"/>
                  <a:gd name="connsiteY6" fmla="*/ 107855 h 284695"/>
                  <a:gd name="connsiteX7" fmla="*/ 360 w 11164"/>
                  <a:gd name="connsiteY7" fmla="*/ 226709 h 284695"/>
                  <a:gd name="connsiteX8" fmla="*/ 2161 w 11164"/>
                  <a:gd name="connsiteY8" fmla="*/ 265606 h 284695"/>
                  <a:gd name="connsiteX9" fmla="*/ 2161 w 11164"/>
                  <a:gd name="connsiteY9" fmla="*/ 251560 h 284695"/>
                  <a:gd name="connsiteX10" fmla="*/ 5402 w 11164"/>
                  <a:gd name="connsiteY10" fmla="*/ 249399 h 284695"/>
                  <a:gd name="connsiteX11" fmla="*/ 5042 w 11164"/>
                  <a:gd name="connsiteY11" fmla="*/ 197176 h 284695"/>
                  <a:gd name="connsiteX12" fmla="*/ 8644 w 11164"/>
                  <a:gd name="connsiteY12" fmla="*/ 284695 h 284695"/>
                  <a:gd name="connsiteX13" fmla="*/ 11165 w 11164"/>
                  <a:gd name="connsiteY13" fmla="*/ 136308 h 284695"/>
                  <a:gd name="connsiteX14" fmla="*/ 7923 w 11164"/>
                  <a:gd name="connsiteY14" fmla="*/ 185290 h 284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164" h="284695">
                    <a:moveTo>
                      <a:pt x="7923" y="186010"/>
                    </a:moveTo>
                    <a:lnTo>
                      <a:pt x="5042" y="141350"/>
                    </a:lnTo>
                    <a:lnTo>
                      <a:pt x="5763" y="66436"/>
                    </a:lnTo>
                    <a:cubicBezTo>
                      <a:pt x="4682" y="65716"/>
                      <a:pt x="3962" y="10972"/>
                      <a:pt x="3241" y="48068"/>
                    </a:cubicBezTo>
                    <a:cubicBezTo>
                      <a:pt x="3241" y="55271"/>
                      <a:pt x="3602" y="69678"/>
                      <a:pt x="3241" y="80843"/>
                    </a:cubicBezTo>
                    <a:cubicBezTo>
                      <a:pt x="1080" y="72559"/>
                      <a:pt x="2161" y="-18562"/>
                      <a:pt x="0" y="3408"/>
                    </a:cubicBezTo>
                    <a:cubicBezTo>
                      <a:pt x="720" y="62475"/>
                      <a:pt x="0" y="71479"/>
                      <a:pt x="1801" y="107855"/>
                    </a:cubicBezTo>
                    <a:cubicBezTo>
                      <a:pt x="1801" y="161880"/>
                      <a:pt x="1080" y="201497"/>
                      <a:pt x="360" y="226709"/>
                    </a:cubicBezTo>
                    <a:cubicBezTo>
                      <a:pt x="360" y="242916"/>
                      <a:pt x="1801" y="245077"/>
                      <a:pt x="2161" y="265606"/>
                    </a:cubicBezTo>
                    <a:cubicBezTo>
                      <a:pt x="2161" y="260924"/>
                      <a:pt x="2161" y="256962"/>
                      <a:pt x="2161" y="251560"/>
                    </a:cubicBezTo>
                    <a:lnTo>
                      <a:pt x="5402" y="249399"/>
                    </a:lnTo>
                    <a:cubicBezTo>
                      <a:pt x="4682" y="232471"/>
                      <a:pt x="5402" y="216264"/>
                      <a:pt x="5042" y="197176"/>
                    </a:cubicBezTo>
                    <a:lnTo>
                      <a:pt x="8644" y="284695"/>
                    </a:lnTo>
                    <a:cubicBezTo>
                      <a:pt x="11525" y="256602"/>
                      <a:pt x="9724" y="170523"/>
                      <a:pt x="11165" y="136308"/>
                    </a:cubicBezTo>
                    <a:cubicBezTo>
                      <a:pt x="8644" y="178807"/>
                      <a:pt x="9724" y="102453"/>
                      <a:pt x="7923" y="185290"/>
                    </a:cubicBezTo>
                    <a:close/>
                  </a:path>
                </a:pathLst>
              </a:custGeom>
              <a:solidFill>
                <a:schemeClr val="accent2"/>
              </a:solidFill>
              <a:ln w="0" cap="flat">
                <a:noFill/>
                <a:prstDash val="solid"/>
                <a:miter/>
              </a:ln>
            </p:spPr>
            <p:txBody>
              <a:bodyPr rtlCol="0" anchor="ctr"/>
              <a:lstStyle/>
              <a:p>
                <a:endParaRPr lang="en-US" sz="744"/>
              </a:p>
            </p:txBody>
          </p:sp>
          <p:sp>
            <p:nvSpPr>
              <p:cNvPr id="2050" name="Freeform: Shape 2049">
                <a:extLst>
                  <a:ext uri="{FF2B5EF4-FFF2-40B4-BE49-F238E27FC236}">
                    <a16:creationId xmlns:a16="http://schemas.microsoft.com/office/drawing/2014/main" id="{410626F8-DEC8-7C43-9E16-F5EC2C821BE5}"/>
                  </a:ext>
                </a:extLst>
              </p:cNvPr>
              <p:cNvSpPr/>
              <p:nvPr/>
            </p:nvSpPr>
            <p:spPr>
              <a:xfrm>
                <a:off x="11785971" y="4636829"/>
                <a:ext cx="3601" cy="2160"/>
              </a:xfrm>
              <a:custGeom>
                <a:avLst/>
                <a:gdLst>
                  <a:gd name="connsiteX0" fmla="*/ 0 w 3601"/>
                  <a:gd name="connsiteY0" fmla="*/ 0 h 2160"/>
                  <a:gd name="connsiteX1" fmla="*/ 0 w 3601"/>
                  <a:gd name="connsiteY1" fmla="*/ 2161 h 2160"/>
                  <a:gd name="connsiteX2" fmla="*/ 0 w 3601"/>
                  <a:gd name="connsiteY2" fmla="*/ 0 h 2160"/>
                </a:gdLst>
                <a:ahLst/>
                <a:cxnLst>
                  <a:cxn ang="0">
                    <a:pos x="connsiteX0" y="connsiteY0"/>
                  </a:cxn>
                  <a:cxn ang="0">
                    <a:pos x="connsiteX1" y="connsiteY1"/>
                  </a:cxn>
                  <a:cxn ang="0">
                    <a:pos x="connsiteX2" y="connsiteY2"/>
                  </a:cxn>
                </a:cxnLst>
                <a:rect l="l" t="t" r="r" b="b"/>
                <a:pathLst>
                  <a:path w="3601" h="2160">
                    <a:moveTo>
                      <a:pt x="0" y="0"/>
                    </a:moveTo>
                    <a:cubicBezTo>
                      <a:pt x="0" y="720"/>
                      <a:pt x="0" y="1441"/>
                      <a:pt x="0" y="2161"/>
                    </a:cubicBezTo>
                    <a:cubicBezTo>
                      <a:pt x="0" y="1441"/>
                      <a:pt x="0" y="720"/>
                      <a:pt x="0" y="0"/>
                    </a:cubicBezTo>
                    <a:close/>
                  </a:path>
                </a:pathLst>
              </a:custGeom>
              <a:solidFill>
                <a:schemeClr val="accent2"/>
              </a:solidFill>
              <a:ln w="0" cap="flat">
                <a:noFill/>
                <a:prstDash val="solid"/>
                <a:miter/>
              </a:ln>
            </p:spPr>
            <p:txBody>
              <a:bodyPr rtlCol="0" anchor="ctr"/>
              <a:lstStyle/>
              <a:p>
                <a:endParaRPr lang="en-US" sz="744"/>
              </a:p>
            </p:txBody>
          </p:sp>
          <p:sp>
            <p:nvSpPr>
              <p:cNvPr id="2051" name="Freeform: Shape 2050">
                <a:extLst>
                  <a:ext uri="{FF2B5EF4-FFF2-40B4-BE49-F238E27FC236}">
                    <a16:creationId xmlns:a16="http://schemas.microsoft.com/office/drawing/2014/main" id="{E7CE10F0-1BA8-B14B-02F8-A8D2BDC2B96C}"/>
                  </a:ext>
                </a:extLst>
              </p:cNvPr>
              <p:cNvSpPr/>
              <p:nvPr/>
            </p:nvSpPr>
            <p:spPr>
              <a:xfrm>
                <a:off x="8503450" y="4996271"/>
                <a:ext cx="63748" cy="267240"/>
              </a:xfrm>
              <a:custGeom>
                <a:avLst/>
                <a:gdLst>
                  <a:gd name="connsiteX0" fmla="*/ 29533 w 63748"/>
                  <a:gd name="connsiteY0" fmla="*/ 177920 h 267240"/>
                  <a:gd name="connsiteX1" fmla="*/ 38537 w 63748"/>
                  <a:gd name="connsiteY1" fmla="*/ 202771 h 267240"/>
                  <a:gd name="connsiteX2" fmla="*/ 34576 w 63748"/>
                  <a:gd name="connsiteY2" fmla="*/ 190526 h 267240"/>
                  <a:gd name="connsiteX3" fmla="*/ 30974 w 63748"/>
                  <a:gd name="connsiteY3" fmla="*/ 177920 h 267240"/>
                  <a:gd name="connsiteX4" fmla="*/ 23771 w 63748"/>
                  <a:gd name="connsiteY4" fmla="*/ 153069 h 267240"/>
                  <a:gd name="connsiteX5" fmla="*/ 18008 w 63748"/>
                  <a:gd name="connsiteY5" fmla="*/ 127858 h 267240"/>
                  <a:gd name="connsiteX6" fmla="*/ 15127 w 63748"/>
                  <a:gd name="connsiteY6" fmla="*/ 115252 h 267240"/>
                  <a:gd name="connsiteX7" fmla="*/ 12966 w 63748"/>
                  <a:gd name="connsiteY7" fmla="*/ 102646 h 267240"/>
                  <a:gd name="connsiteX8" fmla="*/ 8284 w 63748"/>
                  <a:gd name="connsiteY8" fmla="*/ 77075 h 267240"/>
                  <a:gd name="connsiteX9" fmla="*/ 5042 w 63748"/>
                  <a:gd name="connsiteY9" fmla="*/ 51503 h 267240"/>
                  <a:gd name="connsiteX10" fmla="*/ 360 w 63748"/>
                  <a:gd name="connsiteY10" fmla="*/ 0 h 267240"/>
                  <a:gd name="connsiteX11" fmla="*/ 1441 w 63748"/>
                  <a:gd name="connsiteY11" fmla="*/ 30614 h 267240"/>
                  <a:gd name="connsiteX12" fmla="*/ 1801 w 63748"/>
                  <a:gd name="connsiteY12" fmla="*/ 39978 h 267240"/>
                  <a:gd name="connsiteX13" fmla="*/ 1080 w 63748"/>
                  <a:gd name="connsiteY13" fmla="*/ 37097 h 267240"/>
                  <a:gd name="connsiteX14" fmla="*/ 0 w 63748"/>
                  <a:gd name="connsiteY14" fmla="*/ 26652 h 267240"/>
                  <a:gd name="connsiteX15" fmla="*/ 360 w 63748"/>
                  <a:gd name="connsiteY15" fmla="*/ 34936 h 267240"/>
                  <a:gd name="connsiteX16" fmla="*/ 1441 w 63748"/>
                  <a:gd name="connsiteY16" fmla="*/ 45381 h 267240"/>
                  <a:gd name="connsiteX17" fmla="*/ 4682 w 63748"/>
                  <a:gd name="connsiteY17" fmla="*/ 69872 h 267240"/>
                  <a:gd name="connsiteX18" fmla="*/ 6843 w 63748"/>
                  <a:gd name="connsiteY18" fmla="*/ 81757 h 267240"/>
                  <a:gd name="connsiteX19" fmla="*/ 9004 w 63748"/>
                  <a:gd name="connsiteY19" fmla="*/ 92202 h 267240"/>
                  <a:gd name="connsiteX20" fmla="*/ 12246 w 63748"/>
                  <a:gd name="connsiteY20" fmla="*/ 105167 h 267240"/>
                  <a:gd name="connsiteX21" fmla="*/ 8284 w 63748"/>
                  <a:gd name="connsiteY21" fmla="*/ 90761 h 267240"/>
                  <a:gd name="connsiteX22" fmla="*/ 11525 w 63748"/>
                  <a:gd name="connsiteY22" fmla="*/ 107689 h 267240"/>
                  <a:gd name="connsiteX23" fmla="*/ 12966 w 63748"/>
                  <a:gd name="connsiteY23" fmla="*/ 115252 h 267240"/>
                  <a:gd name="connsiteX24" fmla="*/ 14407 w 63748"/>
                  <a:gd name="connsiteY24" fmla="*/ 122455 h 267240"/>
                  <a:gd name="connsiteX25" fmla="*/ 18728 w 63748"/>
                  <a:gd name="connsiteY25" fmla="*/ 144065 h 267240"/>
                  <a:gd name="connsiteX26" fmla="*/ 15487 w 63748"/>
                  <a:gd name="connsiteY26" fmla="*/ 139743 h 267240"/>
                  <a:gd name="connsiteX27" fmla="*/ 16567 w 63748"/>
                  <a:gd name="connsiteY27" fmla="*/ 143705 h 267240"/>
                  <a:gd name="connsiteX28" fmla="*/ 63749 w 63748"/>
                  <a:gd name="connsiteY28" fmla="*/ 267241 h 267240"/>
                  <a:gd name="connsiteX29" fmla="*/ 29893 w 63748"/>
                  <a:gd name="connsiteY29" fmla="*/ 177920 h 267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63748" h="267240">
                    <a:moveTo>
                      <a:pt x="29533" y="177920"/>
                    </a:moveTo>
                    <a:cubicBezTo>
                      <a:pt x="34576" y="195568"/>
                      <a:pt x="37457" y="200611"/>
                      <a:pt x="38537" y="202771"/>
                    </a:cubicBezTo>
                    <a:cubicBezTo>
                      <a:pt x="37097" y="198810"/>
                      <a:pt x="35656" y="194488"/>
                      <a:pt x="34576" y="190526"/>
                    </a:cubicBezTo>
                    <a:lnTo>
                      <a:pt x="30974" y="177920"/>
                    </a:lnTo>
                    <a:lnTo>
                      <a:pt x="23771" y="153069"/>
                    </a:lnTo>
                    <a:lnTo>
                      <a:pt x="18008" y="127858"/>
                    </a:lnTo>
                    <a:lnTo>
                      <a:pt x="15127" y="115252"/>
                    </a:lnTo>
                    <a:cubicBezTo>
                      <a:pt x="14407" y="110930"/>
                      <a:pt x="13686" y="106608"/>
                      <a:pt x="12966" y="102646"/>
                    </a:cubicBezTo>
                    <a:lnTo>
                      <a:pt x="8284" y="77075"/>
                    </a:lnTo>
                    <a:cubicBezTo>
                      <a:pt x="6843" y="68431"/>
                      <a:pt x="6123" y="60147"/>
                      <a:pt x="5042" y="51503"/>
                    </a:cubicBezTo>
                    <a:cubicBezTo>
                      <a:pt x="2521" y="34576"/>
                      <a:pt x="1441" y="17288"/>
                      <a:pt x="360" y="0"/>
                    </a:cubicBezTo>
                    <a:cubicBezTo>
                      <a:pt x="360" y="3242"/>
                      <a:pt x="1080" y="19809"/>
                      <a:pt x="1441" y="30614"/>
                    </a:cubicBezTo>
                    <a:cubicBezTo>
                      <a:pt x="1441" y="36016"/>
                      <a:pt x="2161" y="39978"/>
                      <a:pt x="1801" y="39978"/>
                    </a:cubicBezTo>
                    <a:cubicBezTo>
                      <a:pt x="1801" y="39978"/>
                      <a:pt x="1801" y="39258"/>
                      <a:pt x="1080" y="37097"/>
                    </a:cubicBezTo>
                    <a:cubicBezTo>
                      <a:pt x="720" y="34936"/>
                      <a:pt x="360" y="31694"/>
                      <a:pt x="0" y="26652"/>
                    </a:cubicBezTo>
                    <a:cubicBezTo>
                      <a:pt x="0" y="28813"/>
                      <a:pt x="0" y="31694"/>
                      <a:pt x="360" y="34936"/>
                    </a:cubicBezTo>
                    <a:cubicBezTo>
                      <a:pt x="720" y="38177"/>
                      <a:pt x="1080" y="41779"/>
                      <a:pt x="1441" y="45381"/>
                    </a:cubicBezTo>
                    <a:cubicBezTo>
                      <a:pt x="2521" y="52944"/>
                      <a:pt x="3602" y="61588"/>
                      <a:pt x="4682" y="69872"/>
                    </a:cubicBezTo>
                    <a:cubicBezTo>
                      <a:pt x="5042" y="74194"/>
                      <a:pt x="6123" y="78155"/>
                      <a:pt x="6843" y="81757"/>
                    </a:cubicBezTo>
                    <a:cubicBezTo>
                      <a:pt x="7563" y="85719"/>
                      <a:pt x="8284" y="88960"/>
                      <a:pt x="9004" y="92202"/>
                    </a:cubicBezTo>
                    <a:cubicBezTo>
                      <a:pt x="10445" y="98685"/>
                      <a:pt x="11525" y="103367"/>
                      <a:pt x="12246" y="105167"/>
                    </a:cubicBezTo>
                    <a:lnTo>
                      <a:pt x="8284" y="90761"/>
                    </a:lnTo>
                    <a:cubicBezTo>
                      <a:pt x="9364" y="96524"/>
                      <a:pt x="10805" y="102286"/>
                      <a:pt x="11525" y="107689"/>
                    </a:cubicBezTo>
                    <a:cubicBezTo>
                      <a:pt x="11885" y="110210"/>
                      <a:pt x="12606" y="113091"/>
                      <a:pt x="12966" y="115252"/>
                    </a:cubicBezTo>
                    <a:cubicBezTo>
                      <a:pt x="13686" y="117773"/>
                      <a:pt x="14046" y="119934"/>
                      <a:pt x="14407" y="122455"/>
                    </a:cubicBezTo>
                    <a:cubicBezTo>
                      <a:pt x="16567" y="131459"/>
                      <a:pt x="18008" y="139023"/>
                      <a:pt x="18728" y="144065"/>
                    </a:cubicBezTo>
                    <a:cubicBezTo>
                      <a:pt x="20529" y="154150"/>
                      <a:pt x="19449" y="154870"/>
                      <a:pt x="15487" y="139743"/>
                    </a:cubicBezTo>
                    <a:lnTo>
                      <a:pt x="16567" y="143705"/>
                    </a:lnTo>
                    <a:cubicBezTo>
                      <a:pt x="29173" y="186204"/>
                      <a:pt x="45020" y="227623"/>
                      <a:pt x="63749" y="267241"/>
                    </a:cubicBezTo>
                    <a:cubicBezTo>
                      <a:pt x="46461" y="222220"/>
                      <a:pt x="47181" y="233746"/>
                      <a:pt x="29893" y="177920"/>
                    </a:cubicBezTo>
                    <a:close/>
                  </a:path>
                </a:pathLst>
              </a:custGeom>
              <a:solidFill>
                <a:schemeClr val="accent2"/>
              </a:solidFill>
              <a:ln w="0" cap="flat">
                <a:noFill/>
                <a:prstDash val="solid"/>
                <a:miter/>
              </a:ln>
            </p:spPr>
            <p:txBody>
              <a:bodyPr rtlCol="0" anchor="ctr"/>
              <a:lstStyle/>
              <a:p>
                <a:endParaRPr lang="en-US" sz="744"/>
              </a:p>
            </p:txBody>
          </p:sp>
          <p:sp>
            <p:nvSpPr>
              <p:cNvPr id="2052" name="Freeform: Shape 2051">
                <a:extLst>
                  <a:ext uri="{FF2B5EF4-FFF2-40B4-BE49-F238E27FC236}">
                    <a16:creationId xmlns:a16="http://schemas.microsoft.com/office/drawing/2014/main" id="{66DFD7AF-EC1C-9B4D-182F-06CDAE2CBBD7}"/>
                  </a:ext>
                </a:extLst>
              </p:cNvPr>
              <p:cNvSpPr/>
              <p:nvPr/>
            </p:nvSpPr>
            <p:spPr>
              <a:xfrm>
                <a:off x="11704671" y="5244423"/>
                <a:ext cx="9988" cy="26309"/>
              </a:xfrm>
              <a:custGeom>
                <a:avLst/>
                <a:gdLst>
                  <a:gd name="connsiteX0" fmla="*/ 9988 w 9988"/>
                  <a:gd name="connsiteY0" fmla="*/ 0 h 26309"/>
                  <a:gd name="connsiteX1" fmla="*/ 623 w 9988"/>
                  <a:gd name="connsiteY1" fmla="*/ 25571 h 26309"/>
                  <a:gd name="connsiteX2" fmla="*/ 5666 w 9988"/>
                  <a:gd name="connsiteY2" fmla="*/ 12245 h 26309"/>
                  <a:gd name="connsiteX3" fmla="*/ 9988 w 9988"/>
                  <a:gd name="connsiteY3" fmla="*/ 0 h 26309"/>
                </a:gdLst>
                <a:ahLst/>
                <a:cxnLst>
                  <a:cxn ang="0">
                    <a:pos x="connsiteX0" y="connsiteY0"/>
                  </a:cxn>
                  <a:cxn ang="0">
                    <a:pos x="connsiteX1" y="connsiteY1"/>
                  </a:cxn>
                  <a:cxn ang="0">
                    <a:pos x="connsiteX2" y="connsiteY2"/>
                  </a:cxn>
                  <a:cxn ang="0">
                    <a:pos x="connsiteX3" y="connsiteY3"/>
                  </a:cxn>
                </a:cxnLst>
                <a:rect l="l" t="t" r="r" b="b"/>
                <a:pathLst>
                  <a:path w="9988" h="26309">
                    <a:moveTo>
                      <a:pt x="9988" y="0"/>
                    </a:moveTo>
                    <a:cubicBezTo>
                      <a:pt x="623" y="25211"/>
                      <a:pt x="-1177" y="28093"/>
                      <a:pt x="623" y="25571"/>
                    </a:cubicBezTo>
                    <a:cubicBezTo>
                      <a:pt x="2424" y="21249"/>
                      <a:pt x="4225" y="16567"/>
                      <a:pt x="5666" y="12245"/>
                    </a:cubicBezTo>
                    <a:cubicBezTo>
                      <a:pt x="7107" y="7924"/>
                      <a:pt x="8547" y="3962"/>
                      <a:pt x="9988" y="0"/>
                    </a:cubicBezTo>
                    <a:close/>
                  </a:path>
                </a:pathLst>
              </a:custGeom>
              <a:solidFill>
                <a:schemeClr val="accent2"/>
              </a:solidFill>
              <a:ln w="0" cap="flat">
                <a:noFill/>
                <a:prstDash val="solid"/>
                <a:miter/>
              </a:ln>
            </p:spPr>
            <p:txBody>
              <a:bodyPr rtlCol="0" anchor="ctr"/>
              <a:lstStyle/>
              <a:p>
                <a:endParaRPr lang="en-US" sz="744"/>
              </a:p>
            </p:txBody>
          </p:sp>
          <p:sp>
            <p:nvSpPr>
              <p:cNvPr id="2053" name="Freeform: Shape 2052">
                <a:extLst>
                  <a:ext uri="{FF2B5EF4-FFF2-40B4-BE49-F238E27FC236}">
                    <a16:creationId xmlns:a16="http://schemas.microsoft.com/office/drawing/2014/main" id="{CD030B09-506F-ABAF-828D-3943452868DF}"/>
                  </a:ext>
                </a:extLst>
              </p:cNvPr>
              <p:cNvSpPr/>
              <p:nvPr/>
            </p:nvSpPr>
            <p:spPr>
              <a:xfrm>
                <a:off x="8581245" y="5290884"/>
                <a:ext cx="20169" cy="36376"/>
              </a:xfrm>
              <a:custGeom>
                <a:avLst/>
                <a:gdLst>
                  <a:gd name="connsiteX0" fmla="*/ 0 w 20169"/>
                  <a:gd name="connsiteY0" fmla="*/ 360 h 36376"/>
                  <a:gd name="connsiteX1" fmla="*/ 10085 w 20169"/>
                  <a:gd name="connsiteY1" fmla="*/ 18368 h 36376"/>
                  <a:gd name="connsiteX2" fmla="*/ 20169 w 20169"/>
                  <a:gd name="connsiteY2" fmla="*/ 36377 h 36376"/>
                  <a:gd name="connsiteX3" fmla="*/ 9004 w 20169"/>
                  <a:gd name="connsiteY3" fmla="*/ 16207 h 36376"/>
                  <a:gd name="connsiteX4" fmla="*/ 3962 w 20169"/>
                  <a:gd name="connsiteY4" fmla="*/ 7564 h 36376"/>
                  <a:gd name="connsiteX5" fmla="*/ 0 w 20169"/>
                  <a:gd name="connsiteY5" fmla="*/ 0 h 36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69" h="36376">
                    <a:moveTo>
                      <a:pt x="0" y="360"/>
                    </a:moveTo>
                    <a:cubicBezTo>
                      <a:pt x="2881" y="6483"/>
                      <a:pt x="6483" y="12606"/>
                      <a:pt x="10085" y="18368"/>
                    </a:cubicBezTo>
                    <a:lnTo>
                      <a:pt x="20169" y="36377"/>
                    </a:lnTo>
                    <a:cubicBezTo>
                      <a:pt x="16207" y="29173"/>
                      <a:pt x="12246" y="22330"/>
                      <a:pt x="9004" y="16207"/>
                    </a:cubicBezTo>
                    <a:cubicBezTo>
                      <a:pt x="7203" y="13326"/>
                      <a:pt x="5763" y="10445"/>
                      <a:pt x="3962" y="7564"/>
                    </a:cubicBezTo>
                    <a:cubicBezTo>
                      <a:pt x="2521" y="5042"/>
                      <a:pt x="1080" y="2521"/>
                      <a:pt x="0" y="0"/>
                    </a:cubicBezTo>
                    <a:close/>
                  </a:path>
                </a:pathLst>
              </a:custGeom>
              <a:solidFill>
                <a:schemeClr val="accent2"/>
              </a:solidFill>
              <a:ln w="0" cap="flat">
                <a:noFill/>
                <a:prstDash val="solid"/>
                <a:miter/>
              </a:ln>
            </p:spPr>
            <p:txBody>
              <a:bodyPr rtlCol="0" anchor="ctr"/>
              <a:lstStyle/>
              <a:p>
                <a:endParaRPr lang="en-US" sz="744"/>
              </a:p>
            </p:txBody>
          </p:sp>
          <p:sp>
            <p:nvSpPr>
              <p:cNvPr id="2054" name="Freeform: Shape 2053">
                <a:extLst>
                  <a:ext uri="{FF2B5EF4-FFF2-40B4-BE49-F238E27FC236}">
                    <a16:creationId xmlns:a16="http://schemas.microsoft.com/office/drawing/2014/main" id="{F0FC0DE6-8244-875B-5892-0E3A061B5314}"/>
                  </a:ext>
                </a:extLst>
              </p:cNvPr>
              <p:cNvSpPr/>
              <p:nvPr/>
            </p:nvSpPr>
            <p:spPr>
              <a:xfrm>
                <a:off x="8478598" y="5019264"/>
                <a:ext cx="2881" cy="19866"/>
              </a:xfrm>
              <a:custGeom>
                <a:avLst/>
                <a:gdLst>
                  <a:gd name="connsiteX0" fmla="*/ 0 w 2881"/>
                  <a:gd name="connsiteY0" fmla="*/ 58 h 19866"/>
                  <a:gd name="connsiteX1" fmla="*/ 0 w 2881"/>
                  <a:gd name="connsiteY1" fmla="*/ 778 h 19866"/>
                  <a:gd name="connsiteX2" fmla="*/ 2881 w 2881"/>
                  <a:gd name="connsiteY2" fmla="*/ 19867 h 19866"/>
                  <a:gd name="connsiteX3" fmla="*/ 2881 w 2881"/>
                  <a:gd name="connsiteY3" fmla="*/ 19506 h 19866"/>
                  <a:gd name="connsiteX4" fmla="*/ 360 w 2881"/>
                  <a:gd name="connsiteY4" fmla="*/ 418 h 198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1" h="19866">
                    <a:moveTo>
                      <a:pt x="0" y="58"/>
                    </a:moveTo>
                    <a:cubicBezTo>
                      <a:pt x="0" y="58"/>
                      <a:pt x="0" y="-303"/>
                      <a:pt x="0" y="778"/>
                    </a:cubicBezTo>
                    <a:cubicBezTo>
                      <a:pt x="720" y="7261"/>
                      <a:pt x="1441" y="13384"/>
                      <a:pt x="2881" y="19867"/>
                    </a:cubicBezTo>
                    <a:cubicBezTo>
                      <a:pt x="2881" y="19867"/>
                      <a:pt x="2881" y="19506"/>
                      <a:pt x="2881" y="19506"/>
                    </a:cubicBezTo>
                    <a:cubicBezTo>
                      <a:pt x="1801" y="12663"/>
                      <a:pt x="1080" y="6180"/>
                      <a:pt x="360" y="418"/>
                    </a:cubicBezTo>
                    <a:close/>
                  </a:path>
                </a:pathLst>
              </a:custGeom>
              <a:solidFill>
                <a:schemeClr val="accent2"/>
              </a:solidFill>
              <a:ln w="0" cap="flat">
                <a:noFill/>
                <a:prstDash val="solid"/>
                <a:miter/>
              </a:ln>
            </p:spPr>
            <p:txBody>
              <a:bodyPr rtlCol="0" anchor="ctr"/>
              <a:lstStyle/>
              <a:p>
                <a:endParaRPr lang="en-US" sz="744"/>
              </a:p>
            </p:txBody>
          </p:sp>
          <p:sp>
            <p:nvSpPr>
              <p:cNvPr id="2055" name="Freeform: Shape 2054">
                <a:extLst>
                  <a:ext uri="{FF2B5EF4-FFF2-40B4-BE49-F238E27FC236}">
                    <a16:creationId xmlns:a16="http://schemas.microsoft.com/office/drawing/2014/main" id="{E44B3462-6B07-B7DA-9E44-468EBF4C1141}"/>
                  </a:ext>
                </a:extLst>
              </p:cNvPr>
              <p:cNvSpPr/>
              <p:nvPr/>
            </p:nvSpPr>
            <p:spPr>
              <a:xfrm>
                <a:off x="9334345" y="5749371"/>
                <a:ext cx="13686" cy="3601"/>
              </a:xfrm>
              <a:custGeom>
                <a:avLst/>
                <a:gdLst>
                  <a:gd name="connsiteX0" fmla="*/ 0 w 13686"/>
                  <a:gd name="connsiteY0" fmla="*/ 0 h 3601"/>
                  <a:gd name="connsiteX1" fmla="*/ 13686 w 13686"/>
                  <a:gd name="connsiteY1" fmla="*/ 0 h 3601"/>
                  <a:gd name="connsiteX2" fmla="*/ 0 w 13686"/>
                  <a:gd name="connsiteY2" fmla="*/ 0 h 3601"/>
                </a:gdLst>
                <a:ahLst/>
                <a:cxnLst>
                  <a:cxn ang="0">
                    <a:pos x="connsiteX0" y="connsiteY0"/>
                  </a:cxn>
                  <a:cxn ang="0">
                    <a:pos x="connsiteX1" y="connsiteY1"/>
                  </a:cxn>
                  <a:cxn ang="0">
                    <a:pos x="connsiteX2" y="connsiteY2"/>
                  </a:cxn>
                </a:cxnLst>
                <a:rect l="l" t="t" r="r" b="b"/>
                <a:pathLst>
                  <a:path w="13686" h="3601">
                    <a:moveTo>
                      <a:pt x="0" y="0"/>
                    </a:moveTo>
                    <a:cubicBezTo>
                      <a:pt x="4682" y="0"/>
                      <a:pt x="8284" y="0"/>
                      <a:pt x="13686" y="0"/>
                    </a:cubicBezTo>
                    <a:cubicBezTo>
                      <a:pt x="8644" y="0"/>
                      <a:pt x="4322" y="0"/>
                      <a:pt x="0" y="0"/>
                    </a:cubicBezTo>
                    <a:close/>
                  </a:path>
                </a:pathLst>
              </a:custGeom>
              <a:solidFill>
                <a:schemeClr val="accent2"/>
              </a:solidFill>
              <a:ln w="0" cap="flat">
                <a:noFill/>
                <a:prstDash val="solid"/>
                <a:miter/>
              </a:ln>
            </p:spPr>
            <p:txBody>
              <a:bodyPr rtlCol="0" anchor="ctr"/>
              <a:lstStyle/>
              <a:p>
                <a:endParaRPr lang="en-US" sz="744"/>
              </a:p>
            </p:txBody>
          </p:sp>
          <p:sp>
            <p:nvSpPr>
              <p:cNvPr id="2056" name="Freeform: Shape 2055">
                <a:extLst>
                  <a:ext uri="{FF2B5EF4-FFF2-40B4-BE49-F238E27FC236}">
                    <a16:creationId xmlns:a16="http://schemas.microsoft.com/office/drawing/2014/main" id="{CEB9E7B6-E13A-8AA7-6E62-421B5FC104C7}"/>
                  </a:ext>
                </a:extLst>
              </p:cNvPr>
              <p:cNvSpPr/>
              <p:nvPr/>
            </p:nvSpPr>
            <p:spPr>
              <a:xfrm>
                <a:off x="8464552" y="4450625"/>
                <a:ext cx="7449" cy="219339"/>
              </a:xfrm>
              <a:custGeom>
                <a:avLst/>
                <a:gdLst>
                  <a:gd name="connsiteX0" fmla="*/ 0 w 7449"/>
                  <a:gd name="connsiteY0" fmla="*/ 0 h 219339"/>
                  <a:gd name="connsiteX1" fmla="*/ 1801 w 7449"/>
                  <a:gd name="connsiteY1" fmla="*/ 93282 h 219339"/>
                  <a:gd name="connsiteX2" fmla="*/ 360 w 7449"/>
                  <a:gd name="connsiteY2" fmla="*/ 106248 h 219339"/>
                  <a:gd name="connsiteX3" fmla="*/ 1441 w 7449"/>
                  <a:gd name="connsiteY3" fmla="*/ 137582 h 219339"/>
                  <a:gd name="connsiteX4" fmla="*/ 1441 w 7449"/>
                  <a:gd name="connsiteY4" fmla="*/ 118494 h 219339"/>
                  <a:gd name="connsiteX5" fmla="*/ 6843 w 7449"/>
                  <a:gd name="connsiteY5" fmla="*/ 219339 h 219339"/>
                  <a:gd name="connsiteX6" fmla="*/ 5763 w 7449"/>
                  <a:gd name="connsiteY6" fmla="*/ 119934 h 219339"/>
                  <a:gd name="connsiteX7" fmla="*/ 5763 w 7449"/>
                  <a:gd name="connsiteY7" fmla="*/ 95443 h 219339"/>
                  <a:gd name="connsiteX8" fmla="*/ 2161 w 7449"/>
                  <a:gd name="connsiteY8" fmla="*/ 18008 h 219339"/>
                  <a:gd name="connsiteX9" fmla="*/ 720 w 7449"/>
                  <a:gd name="connsiteY9" fmla="*/ 360 h 219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449" h="219339">
                    <a:moveTo>
                      <a:pt x="0" y="0"/>
                    </a:moveTo>
                    <a:lnTo>
                      <a:pt x="1801" y="93282"/>
                    </a:lnTo>
                    <a:cubicBezTo>
                      <a:pt x="1080" y="81037"/>
                      <a:pt x="1080" y="125697"/>
                      <a:pt x="360" y="106248"/>
                    </a:cubicBezTo>
                    <a:cubicBezTo>
                      <a:pt x="360" y="113451"/>
                      <a:pt x="720" y="146586"/>
                      <a:pt x="1441" y="137582"/>
                    </a:cubicBezTo>
                    <a:lnTo>
                      <a:pt x="1441" y="118494"/>
                    </a:lnTo>
                    <a:cubicBezTo>
                      <a:pt x="3962" y="167476"/>
                      <a:pt x="5042" y="137942"/>
                      <a:pt x="6843" y="219339"/>
                    </a:cubicBezTo>
                    <a:cubicBezTo>
                      <a:pt x="8284" y="168916"/>
                      <a:pt x="6843" y="146586"/>
                      <a:pt x="5763" y="119934"/>
                    </a:cubicBezTo>
                    <a:cubicBezTo>
                      <a:pt x="5763" y="110930"/>
                      <a:pt x="5763" y="103367"/>
                      <a:pt x="5763" y="95443"/>
                    </a:cubicBezTo>
                    <a:lnTo>
                      <a:pt x="2161" y="18008"/>
                    </a:lnTo>
                    <a:lnTo>
                      <a:pt x="720" y="360"/>
                    </a:lnTo>
                    <a:close/>
                  </a:path>
                </a:pathLst>
              </a:custGeom>
              <a:solidFill>
                <a:schemeClr val="accent2"/>
              </a:solidFill>
              <a:ln w="0" cap="flat">
                <a:noFill/>
                <a:prstDash val="solid"/>
                <a:miter/>
              </a:ln>
            </p:spPr>
            <p:txBody>
              <a:bodyPr rtlCol="0" anchor="ctr"/>
              <a:lstStyle/>
              <a:p>
                <a:endParaRPr lang="en-US" sz="744"/>
              </a:p>
            </p:txBody>
          </p:sp>
          <p:sp>
            <p:nvSpPr>
              <p:cNvPr id="2057" name="Freeform: Shape 2056">
                <a:extLst>
                  <a:ext uri="{FF2B5EF4-FFF2-40B4-BE49-F238E27FC236}">
                    <a16:creationId xmlns:a16="http://schemas.microsoft.com/office/drawing/2014/main" id="{E370DBD0-B971-726A-40C1-7AABDC4D29B3}"/>
                  </a:ext>
                </a:extLst>
              </p:cNvPr>
              <p:cNvSpPr/>
              <p:nvPr/>
            </p:nvSpPr>
            <p:spPr>
              <a:xfrm>
                <a:off x="10867917" y="5987798"/>
                <a:ext cx="3601" cy="1080"/>
              </a:xfrm>
              <a:custGeom>
                <a:avLst/>
                <a:gdLst>
                  <a:gd name="connsiteX0" fmla="*/ 0 w 3601"/>
                  <a:gd name="connsiteY0" fmla="*/ 0 h 1080"/>
                  <a:gd name="connsiteX1" fmla="*/ 0 w 3601"/>
                  <a:gd name="connsiteY1" fmla="*/ 1081 h 1080"/>
                  <a:gd name="connsiteX2" fmla="*/ 0 w 3601"/>
                  <a:gd name="connsiteY2" fmla="*/ 0 h 1080"/>
                </a:gdLst>
                <a:ahLst/>
                <a:cxnLst>
                  <a:cxn ang="0">
                    <a:pos x="connsiteX0" y="connsiteY0"/>
                  </a:cxn>
                  <a:cxn ang="0">
                    <a:pos x="connsiteX1" y="connsiteY1"/>
                  </a:cxn>
                  <a:cxn ang="0">
                    <a:pos x="connsiteX2" y="connsiteY2"/>
                  </a:cxn>
                </a:cxnLst>
                <a:rect l="l" t="t" r="r" b="b"/>
                <a:pathLst>
                  <a:path w="3601" h="1080">
                    <a:moveTo>
                      <a:pt x="0" y="0"/>
                    </a:moveTo>
                    <a:lnTo>
                      <a:pt x="0" y="1081"/>
                    </a:lnTo>
                    <a:cubicBezTo>
                      <a:pt x="0" y="0"/>
                      <a:pt x="0" y="0"/>
                      <a:pt x="0" y="0"/>
                    </a:cubicBezTo>
                    <a:close/>
                  </a:path>
                </a:pathLst>
              </a:custGeom>
              <a:solidFill>
                <a:schemeClr val="accent2"/>
              </a:solidFill>
              <a:ln w="0" cap="flat">
                <a:noFill/>
                <a:prstDash val="solid"/>
                <a:miter/>
              </a:ln>
            </p:spPr>
            <p:txBody>
              <a:bodyPr rtlCol="0" anchor="ctr"/>
              <a:lstStyle/>
              <a:p>
                <a:endParaRPr lang="en-US" sz="744"/>
              </a:p>
            </p:txBody>
          </p:sp>
          <p:sp>
            <p:nvSpPr>
              <p:cNvPr id="2058" name="Freeform: Shape 2057">
                <a:extLst>
                  <a:ext uri="{FF2B5EF4-FFF2-40B4-BE49-F238E27FC236}">
                    <a16:creationId xmlns:a16="http://schemas.microsoft.com/office/drawing/2014/main" id="{63F4999A-D0C3-50A8-7C45-25A57B9F96CF}"/>
                  </a:ext>
                </a:extLst>
              </p:cNvPr>
              <p:cNvSpPr/>
              <p:nvPr/>
            </p:nvSpPr>
            <p:spPr>
              <a:xfrm>
                <a:off x="10868277" y="5988879"/>
                <a:ext cx="2922" cy="12620"/>
              </a:xfrm>
              <a:custGeom>
                <a:avLst/>
                <a:gdLst>
                  <a:gd name="connsiteX0" fmla="*/ 1441 w 2922"/>
                  <a:gd name="connsiteY0" fmla="*/ 3962 h 12620"/>
                  <a:gd name="connsiteX1" fmla="*/ 0 w 2922"/>
                  <a:gd name="connsiteY1" fmla="*/ 0 h 12620"/>
                  <a:gd name="connsiteX2" fmla="*/ 1441 w 2922"/>
                  <a:gd name="connsiteY2" fmla="*/ 3962 h 12620"/>
                </a:gdLst>
                <a:ahLst/>
                <a:cxnLst>
                  <a:cxn ang="0">
                    <a:pos x="connsiteX0" y="connsiteY0"/>
                  </a:cxn>
                  <a:cxn ang="0">
                    <a:pos x="connsiteX1" y="connsiteY1"/>
                  </a:cxn>
                  <a:cxn ang="0">
                    <a:pos x="connsiteX2" y="connsiteY2"/>
                  </a:cxn>
                </a:cxnLst>
                <a:rect l="l" t="t" r="r" b="b"/>
                <a:pathLst>
                  <a:path w="2922" h="12620">
                    <a:moveTo>
                      <a:pt x="1441" y="3962"/>
                    </a:moveTo>
                    <a:lnTo>
                      <a:pt x="0" y="0"/>
                    </a:lnTo>
                    <a:cubicBezTo>
                      <a:pt x="1080" y="4682"/>
                      <a:pt x="5042" y="23411"/>
                      <a:pt x="1441" y="3962"/>
                    </a:cubicBezTo>
                    <a:close/>
                  </a:path>
                </a:pathLst>
              </a:custGeom>
              <a:solidFill>
                <a:schemeClr val="accent2"/>
              </a:solidFill>
              <a:ln w="0" cap="flat">
                <a:noFill/>
                <a:prstDash val="solid"/>
                <a:miter/>
              </a:ln>
            </p:spPr>
            <p:txBody>
              <a:bodyPr rtlCol="0" anchor="ctr"/>
              <a:lstStyle/>
              <a:p>
                <a:endParaRPr lang="en-US" sz="744"/>
              </a:p>
            </p:txBody>
          </p:sp>
          <p:sp>
            <p:nvSpPr>
              <p:cNvPr id="2059" name="Freeform: Shape 2058">
                <a:extLst>
                  <a:ext uri="{FF2B5EF4-FFF2-40B4-BE49-F238E27FC236}">
                    <a16:creationId xmlns:a16="http://schemas.microsoft.com/office/drawing/2014/main" id="{9FC821A8-6CCC-94E3-F781-5288BAA0F432}"/>
                  </a:ext>
                </a:extLst>
              </p:cNvPr>
              <p:cNvSpPr/>
              <p:nvPr/>
            </p:nvSpPr>
            <p:spPr>
              <a:xfrm>
                <a:off x="8566838" y="5263872"/>
                <a:ext cx="14046" cy="27372"/>
              </a:xfrm>
              <a:custGeom>
                <a:avLst/>
                <a:gdLst>
                  <a:gd name="connsiteX0" fmla="*/ 6483 w 14046"/>
                  <a:gd name="connsiteY0" fmla="*/ 14407 h 27372"/>
                  <a:gd name="connsiteX1" fmla="*/ 14046 w 14046"/>
                  <a:gd name="connsiteY1" fmla="*/ 27372 h 27372"/>
                  <a:gd name="connsiteX2" fmla="*/ 0 w 14046"/>
                  <a:gd name="connsiteY2" fmla="*/ 0 h 27372"/>
                  <a:gd name="connsiteX3" fmla="*/ 6123 w 14046"/>
                  <a:gd name="connsiteY3" fmla="*/ 14407 h 27372"/>
                </a:gdLst>
                <a:ahLst/>
                <a:cxnLst>
                  <a:cxn ang="0">
                    <a:pos x="connsiteX0" y="connsiteY0"/>
                  </a:cxn>
                  <a:cxn ang="0">
                    <a:pos x="connsiteX1" y="connsiteY1"/>
                  </a:cxn>
                  <a:cxn ang="0">
                    <a:pos x="connsiteX2" y="connsiteY2"/>
                  </a:cxn>
                  <a:cxn ang="0">
                    <a:pos x="connsiteX3" y="connsiteY3"/>
                  </a:cxn>
                </a:cxnLst>
                <a:rect l="l" t="t" r="r" b="b"/>
                <a:pathLst>
                  <a:path w="14046" h="27372">
                    <a:moveTo>
                      <a:pt x="6483" y="14407"/>
                    </a:moveTo>
                    <a:cubicBezTo>
                      <a:pt x="7563" y="15487"/>
                      <a:pt x="10085" y="19809"/>
                      <a:pt x="14046" y="27372"/>
                    </a:cubicBezTo>
                    <a:lnTo>
                      <a:pt x="0" y="0"/>
                    </a:lnTo>
                    <a:cubicBezTo>
                      <a:pt x="1801" y="3962"/>
                      <a:pt x="3962" y="9364"/>
                      <a:pt x="6123" y="14407"/>
                    </a:cubicBezTo>
                    <a:close/>
                  </a:path>
                </a:pathLst>
              </a:custGeom>
              <a:solidFill>
                <a:schemeClr val="accent2"/>
              </a:solidFill>
              <a:ln w="0" cap="flat">
                <a:noFill/>
                <a:prstDash val="solid"/>
                <a:miter/>
              </a:ln>
            </p:spPr>
            <p:txBody>
              <a:bodyPr rtlCol="0" anchor="ctr"/>
              <a:lstStyle/>
              <a:p>
                <a:endParaRPr lang="en-US" sz="744"/>
              </a:p>
            </p:txBody>
          </p:sp>
          <p:sp>
            <p:nvSpPr>
              <p:cNvPr id="2060" name="Freeform: Shape 2059">
                <a:extLst>
                  <a:ext uri="{FF2B5EF4-FFF2-40B4-BE49-F238E27FC236}">
                    <a16:creationId xmlns:a16="http://schemas.microsoft.com/office/drawing/2014/main" id="{FC0A41BE-B8E3-5BE3-FBA4-855FDFE87B11}"/>
                  </a:ext>
                </a:extLst>
              </p:cNvPr>
              <p:cNvSpPr/>
              <p:nvPr/>
            </p:nvSpPr>
            <p:spPr>
              <a:xfrm>
                <a:off x="8512094" y="5112603"/>
                <a:ext cx="30253" cy="102286"/>
              </a:xfrm>
              <a:custGeom>
                <a:avLst/>
                <a:gdLst>
                  <a:gd name="connsiteX0" fmla="*/ 30254 w 30253"/>
                  <a:gd name="connsiteY0" fmla="*/ 102286 h 102286"/>
                  <a:gd name="connsiteX1" fmla="*/ 18008 w 30253"/>
                  <a:gd name="connsiteY1" fmla="*/ 65190 h 102286"/>
                  <a:gd name="connsiteX2" fmla="*/ 12606 w 30253"/>
                  <a:gd name="connsiteY2" fmla="*/ 46461 h 102286"/>
                  <a:gd name="connsiteX3" fmla="*/ 10085 w 30253"/>
                  <a:gd name="connsiteY3" fmla="*/ 37097 h 102286"/>
                  <a:gd name="connsiteX4" fmla="*/ 7924 w 30253"/>
                  <a:gd name="connsiteY4" fmla="*/ 27733 h 102286"/>
                  <a:gd name="connsiteX5" fmla="*/ 0 w 30253"/>
                  <a:gd name="connsiteY5" fmla="*/ 0 h 102286"/>
                  <a:gd name="connsiteX6" fmla="*/ 30254 w 30253"/>
                  <a:gd name="connsiteY6" fmla="*/ 102286 h 102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253" h="102286">
                    <a:moveTo>
                      <a:pt x="30254" y="102286"/>
                    </a:moveTo>
                    <a:cubicBezTo>
                      <a:pt x="25932" y="90041"/>
                      <a:pt x="21610" y="77795"/>
                      <a:pt x="18008" y="65190"/>
                    </a:cubicBezTo>
                    <a:lnTo>
                      <a:pt x="12606" y="46461"/>
                    </a:lnTo>
                    <a:cubicBezTo>
                      <a:pt x="11885" y="43220"/>
                      <a:pt x="10805" y="40338"/>
                      <a:pt x="10085" y="37097"/>
                    </a:cubicBezTo>
                    <a:lnTo>
                      <a:pt x="7924" y="27733"/>
                    </a:lnTo>
                    <a:lnTo>
                      <a:pt x="0" y="0"/>
                    </a:lnTo>
                    <a:cubicBezTo>
                      <a:pt x="7203" y="29173"/>
                      <a:pt x="15127" y="63028"/>
                      <a:pt x="30254" y="102286"/>
                    </a:cubicBezTo>
                    <a:close/>
                  </a:path>
                </a:pathLst>
              </a:custGeom>
              <a:solidFill>
                <a:schemeClr val="accent2"/>
              </a:solidFill>
              <a:ln w="0" cap="flat">
                <a:noFill/>
                <a:prstDash val="solid"/>
                <a:miter/>
              </a:ln>
            </p:spPr>
            <p:txBody>
              <a:bodyPr rtlCol="0" anchor="ctr"/>
              <a:lstStyle/>
              <a:p>
                <a:endParaRPr lang="en-US" sz="744"/>
              </a:p>
            </p:txBody>
          </p:sp>
          <p:sp>
            <p:nvSpPr>
              <p:cNvPr id="2061" name="Freeform: Shape 2060">
                <a:extLst>
                  <a:ext uri="{FF2B5EF4-FFF2-40B4-BE49-F238E27FC236}">
                    <a16:creationId xmlns:a16="http://schemas.microsoft.com/office/drawing/2014/main" id="{5581DB6A-B217-CBC0-AF51-A131D33BA921}"/>
                  </a:ext>
                </a:extLst>
              </p:cNvPr>
              <p:cNvSpPr/>
              <p:nvPr/>
            </p:nvSpPr>
            <p:spPr>
              <a:xfrm>
                <a:off x="8599613" y="5325459"/>
                <a:ext cx="1077597" cy="424271"/>
              </a:xfrm>
              <a:custGeom>
                <a:avLst/>
                <a:gdLst>
                  <a:gd name="connsiteX0" fmla="*/ 613717 w 1077597"/>
                  <a:gd name="connsiteY0" fmla="*/ 415988 h 424271"/>
                  <a:gd name="connsiteX1" fmla="*/ 657297 w 1077597"/>
                  <a:gd name="connsiteY1" fmla="*/ 420310 h 424271"/>
                  <a:gd name="connsiteX2" fmla="*/ 675305 w 1077597"/>
                  <a:gd name="connsiteY2" fmla="*/ 421750 h 424271"/>
                  <a:gd name="connsiteX3" fmla="*/ 662339 w 1077597"/>
                  <a:gd name="connsiteY3" fmla="*/ 421750 h 424271"/>
                  <a:gd name="connsiteX4" fmla="*/ 646852 w 1077597"/>
                  <a:gd name="connsiteY4" fmla="*/ 422831 h 424271"/>
                  <a:gd name="connsiteX5" fmla="*/ 675305 w 1077597"/>
                  <a:gd name="connsiteY5" fmla="*/ 424271 h 424271"/>
                  <a:gd name="connsiteX6" fmla="*/ 696914 w 1077597"/>
                  <a:gd name="connsiteY6" fmla="*/ 424271 h 424271"/>
                  <a:gd name="connsiteX7" fmla="*/ 715283 w 1077597"/>
                  <a:gd name="connsiteY7" fmla="*/ 424271 h 424271"/>
                  <a:gd name="connsiteX8" fmla="*/ 734732 w 1077597"/>
                  <a:gd name="connsiteY8" fmla="*/ 423911 h 424271"/>
                  <a:gd name="connsiteX9" fmla="*/ 713482 w 1077597"/>
                  <a:gd name="connsiteY9" fmla="*/ 423911 h 424271"/>
                  <a:gd name="connsiteX10" fmla="*/ 698355 w 1077597"/>
                  <a:gd name="connsiteY10" fmla="*/ 423551 h 424271"/>
                  <a:gd name="connsiteX11" fmla="*/ 681428 w 1077597"/>
                  <a:gd name="connsiteY11" fmla="*/ 422831 h 424271"/>
                  <a:gd name="connsiteX12" fmla="*/ 679267 w 1077597"/>
                  <a:gd name="connsiteY12" fmla="*/ 421390 h 424271"/>
                  <a:gd name="connsiteX13" fmla="*/ 677106 w 1077597"/>
                  <a:gd name="connsiteY13" fmla="*/ 419589 h 424271"/>
                  <a:gd name="connsiteX14" fmla="*/ 660178 w 1077597"/>
                  <a:gd name="connsiteY14" fmla="*/ 418149 h 424271"/>
                  <a:gd name="connsiteX15" fmla="*/ 645051 w 1077597"/>
                  <a:gd name="connsiteY15" fmla="*/ 417068 h 424271"/>
                  <a:gd name="connsiteX16" fmla="*/ 624522 w 1077597"/>
                  <a:gd name="connsiteY16" fmla="*/ 415267 h 424271"/>
                  <a:gd name="connsiteX17" fmla="*/ 633526 w 1077597"/>
                  <a:gd name="connsiteY17" fmla="*/ 415267 h 424271"/>
                  <a:gd name="connsiteX18" fmla="*/ 646852 w 1077597"/>
                  <a:gd name="connsiteY18" fmla="*/ 415627 h 424271"/>
                  <a:gd name="connsiteX19" fmla="*/ 663419 w 1077597"/>
                  <a:gd name="connsiteY19" fmla="*/ 416348 h 424271"/>
                  <a:gd name="connsiteX20" fmla="*/ 672423 w 1077597"/>
                  <a:gd name="connsiteY20" fmla="*/ 416708 h 424271"/>
                  <a:gd name="connsiteX21" fmla="*/ 681788 w 1077597"/>
                  <a:gd name="connsiteY21" fmla="*/ 416708 h 424271"/>
                  <a:gd name="connsiteX22" fmla="*/ 701597 w 1077597"/>
                  <a:gd name="connsiteY22" fmla="*/ 416708 h 424271"/>
                  <a:gd name="connsiteX23" fmla="*/ 711681 w 1077597"/>
                  <a:gd name="connsiteY23" fmla="*/ 416708 h 424271"/>
                  <a:gd name="connsiteX24" fmla="*/ 721766 w 1077597"/>
                  <a:gd name="connsiteY24" fmla="*/ 416708 h 424271"/>
                  <a:gd name="connsiteX25" fmla="*/ 759223 w 1077597"/>
                  <a:gd name="connsiteY25" fmla="*/ 416708 h 424271"/>
                  <a:gd name="connsiteX26" fmla="*/ 754540 w 1077597"/>
                  <a:gd name="connsiteY26" fmla="*/ 418869 h 424271"/>
                  <a:gd name="connsiteX27" fmla="*/ 704478 w 1077597"/>
                  <a:gd name="connsiteY27" fmla="*/ 420670 h 424271"/>
                  <a:gd name="connsiteX28" fmla="*/ 713482 w 1077597"/>
                  <a:gd name="connsiteY28" fmla="*/ 420670 h 424271"/>
                  <a:gd name="connsiteX29" fmla="*/ 721406 w 1077597"/>
                  <a:gd name="connsiteY29" fmla="*/ 420670 h 424271"/>
                  <a:gd name="connsiteX30" fmla="*/ 733651 w 1077597"/>
                  <a:gd name="connsiteY30" fmla="*/ 420670 h 424271"/>
                  <a:gd name="connsiteX31" fmla="*/ 748418 w 1077597"/>
                  <a:gd name="connsiteY31" fmla="*/ 420310 h 424271"/>
                  <a:gd name="connsiteX32" fmla="*/ 769667 w 1077597"/>
                  <a:gd name="connsiteY32" fmla="*/ 418869 h 424271"/>
                  <a:gd name="connsiteX33" fmla="*/ 987926 w 1077597"/>
                  <a:gd name="connsiteY33" fmla="*/ 419229 h 424271"/>
                  <a:gd name="connsiteX34" fmla="*/ 1077246 w 1077597"/>
                  <a:gd name="connsiteY34" fmla="*/ 416348 h 424271"/>
                  <a:gd name="connsiteX35" fmla="*/ 967036 w 1077597"/>
                  <a:gd name="connsiteY35" fmla="*/ 412746 h 424271"/>
                  <a:gd name="connsiteX36" fmla="*/ 977841 w 1077597"/>
                  <a:gd name="connsiteY36" fmla="*/ 413827 h 424271"/>
                  <a:gd name="connsiteX37" fmla="*/ 926698 w 1077597"/>
                  <a:gd name="connsiteY37" fmla="*/ 413106 h 424271"/>
                  <a:gd name="connsiteX38" fmla="*/ 893923 w 1077597"/>
                  <a:gd name="connsiteY38" fmla="*/ 415988 h 424271"/>
                  <a:gd name="connsiteX39" fmla="*/ 842420 w 1077597"/>
                  <a:gd name="connsiteY39" fmla="*/ 415267 h 424271"/>
                  <a:gd name="connsiteX40" fmla="*/ 871233 w 1077597"/>
                  <a:gd name="connsiteY40" fmla="*/ 414547 h 424271"/>
                  <a:gd name="connsiteX41" fmla="*/ 750939 w 1077597"/>
                  <a:gd name="connsiteY41" fmla="*/ 414907 h 424271"/>
                  <a:gd name="connsiteX42" fmla="*/ 765706 w 1077597"/>
                  <a:gd name="connsiteY42" fmla="*/ 413827 h 424271"/>
                  <a:gd name="connsiteX43" fmla="*/ 732931 w 1077597"/>
                  <a:gd name="connsiteY43" fmla="*/ 414907 h 424271"/>
                  <a:gd name="connsiteX44" fmla="*/ 716003 w 1077597"/>
                  <a:gd name="connsiteY44" fmla="*/ 414907 h 424271"/>
                  <a:gd name="connsiteX45" fmla="*/ 698715 w 1077597"/>
                  <a:gd name="connsiteY45" fmla="*/ 414907 h 424271"/>
                  <a:gd name="connsiteX46" fmla="*/ 618399 w 1077597"/>
                  <a:gd name="connsiteY46" fmla="*/ 410945 h 424271"/>
                  <a:gd name="connsiteX47" fmla="*/ 654776 w 1077597"/>
                  <a:gd name="connsiteY47" fmla="*/ 411666 h 424271"/>
                  <a:gd name="connsiteX48" fmla="*/ 633166 w 1077597"/>
                  <a:gd name="connsiteY48" fmla="*/ 410945 h 424271"/>
                  <a:gd name="connsiteX49" fmla="*/ 606874 w 1077597"/>
                  <a:gd name="connsiteY49" fmla="*/ 408424 h 424271"/>
                  <a:gd name="connsiteX50" fmla="*/ 592467 w 1077597"/>
                  <a:gd name="connsiteY50" fmla="*/ 406623 h 424271"/>
                  <a:gd name="connsiteX51" fmla="*/ 577341 w 1077597"/>
                  <a:gd name="connsiteY51" fmla="*/ 404102 h 424271"/>
                  <a:gd name="connsiteX52" fmla="*/ 561493 w 1077597"/>
                  <a:gd name="connsiteY52" fmla="*/ 401221 h 424271"/>
                  <a:gd name="connsiteX53" fmla="*/ 545286 w 1077597"/>
                  <a:gd name="connsiteY53" fmla="*/ 397980 h 424271"/>
                  <a:gd name="connsiteX54" fmla="*/ 419950 w 1077597"/>
                  <a:gd name="connsiteY54" fmla="*/ 358362 h 424271"/>
                  <a:gd name="connsiteX55" fmla="*/ 433276 w 1077597"/>
                  <a:gd name="connsiteY55" fmla="*/ 365205 h 424271"/>
                  <a:gd name="connsiteX56" fmla="*/ 403742 w 1077597"/>
                  <a:gd name="connsiteY56" fmla="*/ 353680 h 424271"/>
                  <a:gd name="connsiteX57" fmla="*/ 382853 w 1077597"/>
                  <a:gd name="connsiteY57" fmla="*/ 343595 h 424271"/>
                  <a:gd name="connsiteX58" fmla="*/ 379611 w 1077597"/>
                  <a:gd name="connsiteY58" fmla="*/ 339993 h 424271"/>
                  <a:gd name="connsiteX59" fmla="*/ 337472 w 1077597"/>
                  <a:gd name="connsiteY59" fmla="*/ 319824 h 424271"/>
                  <a:gd name="connsiteX60" fmla="*/ 311180 w 1077597"/>
                  <a:gd name="connsiteY60" fmla="*/ 304697 h 424271"/>
                  <a:gd name="connsiteX61" fmla="*/ 283448 w 1077597"/>
                  <a:gd name="connsiteY61" fmla="*/ 287050 h 424271"/>
                  <a:gd name="connsiteX62" fmla="*/ 185484 w 1077597"/>
                  <a:gd name="connsiteY62" fmla="*/ 213576 h 424271"/>
                  <a:gd name="connsiteX63" fmla="*/ 0 w 1077597"/>
                  <a:gd name="connsiteY63" fmla="*/ 0 h 424271"/>
                  <a:gd name="connsiteX64" fmla="*/ 8284 w 1077597"/>
                  <a:gd name="connsiteY64" fmla="*/ 14407 h 424271"/>
                  <a:gd name="connsiteX65" fmla="*/ 17288 w 1077597"/>
                  <a:gd name="connsiteY65" fmla="*/ 29533 h 424271"/>
                  <a:gd name="connsiteX66" fmla="*/ 21250 w 1077597"/>
                  <a:gd name="connsiteY66" fmla="*/ 37817 h 424271"/>
                  <a:gd name="connsiteX67" fmla="*/ 24851 w 1077597"/>
                  <a:gd name="connsiteY67" fmla="*/ 44300 h 424271"/>
                  <a:gd name="connsiteX68" fmla="*/ 28093 w 1077597"/>
                  <a:gd name="connsiteY68" fmla="*/ 51143 h 424271"/>
                  <a:gd name="connsiteX69" fmla="*/ 24131 w 1077597"/>
                  <a:gd name="connsiteY69" fmla="*/ 46461 h 424271"/>
                  <a:gd name="connsiteX70" fmla="*/ 18728 w 1077597"/>
                  <a:gd name="connsiteY70" fmla="*/ 38898 h 424271"/>
                  <a:gd name="connsiteX71" fmla="*/ 10805 w 1077597"/>
                  <a:gd name="connsiteY71" fmla="*/ 26652 h 424271"/>
                  <a:gd name="connsiteX72" fmla="*/ 18368 w 1077597"/>
                  <a:gd name="connsiteY72" fmla="*/ 38898 h 424271"/>
                  <a:gd name="connsiteX73" fmla="*/ 24131 w 1077597"/>
                  <a:gd name="connsiteY73" fmla="*/ 47181 h 424271"/>
                  <a:gd name="connsiteX74" fmla="*/ 33135 w 1077597"/>
                  <a:gd name="connsiteY74" fmla="*/ 59067 h 424271"/>
                  <a:gd name="connsiteX75" fmla="*/ 44300 w 1077597"/>
                  <a:gd name="connsiteY75" fmla="*/ 74554 h 424271"/>
                  <a:gd name="connsiteX76" fmla="*/ 65910 w 1077597"/>
                  <a:gd name="connsiteY76" fmla="*/ 104447 h 424271"/>
                  <a:gd name="connsiteX77" fmla="*/ 53304 w 1077597"/>
                  <a:gd name="connsiteY77" fmla="*/ 90761 h 424271"/>
                  <a:gd name="connsiteX78" fmla="*/ 60507 w 1077597"/>
                  <a:gd name="connsiteY78" fmla="*/ 103006 h 424271"/>
                  <a:gd name="connsiteX79" fmla="*/ 82117 w 1077597"/>
                  <a:gd name="connsiteY79" fmla="*/ 131819 h 424271"/>
                  <a:gd name="connsiteX80" fmla="*/ 91841 w 1077597"/>
                  <a:gd name="connsiteY80" fmla="*/ 143345 h 424271"/>
                  <a:gd name="connsiteX81" fmla="*/ 101566 w 1077597"/>
                  <a:gd name="connsiteY81" fmla="*/ 154150 h 424271"/>
                  <a:gd name="connsiteX82" fmla="*/ 111290 w 1077597"/>
                  <a:gd name="connsiteY82" fmla="*/ 164954 h 424271"/>
                  <a:gd name="connsiteX83" fmla="*/ 121375 w 1077597"/>
                  <a:gd name="connsiteY83" fmla="*/ 175039 h 424271"/>
                  <a:gd name="connsiteX84" fmla="*/ 140824 w 1077597"/>
                  <a:gd name="connsiteY84" fmla="*/ 194488 h 424271"/>
                  <a:gd name="connsiteX85" fmla="*/ 160633 w 1077597"/>
                  <a:gd name="connsiteY85" fmla="*/ 212496 h 424271"/>
                  <a:gd name="connsiteX86" fmla="*/ 180441 w 1077597"/>
                  <a:gd name="connsiteY86" fmla="*/ 229424 h 424271"/>
                  <a:gd name="connsiteX87" fmla="*/ 200250 w 1077597"/>
                  <a:gd name="connsiteY87" fmla="*/ 245271 h 424271"/>
                  <a:gd name="connsiteX88" fmla="*/ 220420 w 1077597"/>
                  <a:gd name="connsiteY88" fmla="*/ 260037 h 424271"/>
                  <a:gd name="connsiteX89" fmla="*/ 230504 w 1077597"/>
                  <a:gd name="connsiteY89" fmla="*/ 267241 h 424271"/>
                  <a:gd name="connsiteX90" fmla="*/ 240949 w 1077597"/>
                  <a:gd name="connsiteY90" fmla="*/ 274084 h 424271"/>
                  <a:gd name="connsiteX91" fmla="*/ 261478 w 1077597"/>
                  <a:gd name="connsiteY91" fmla="*/ 287770 h 424271"/>
                  <a:gd name="connsiteX92" fmla="*/ 282728 w 1077597"/>
                  <a:gd name="connsiteY92" fmla="*/ 300375 h 424271"/>
                  <a:gd name="connsiteX93" fmla="*/ 326307 w 1077597"/>
                  <a:gd name="connsiteY93" fmla="*/ 324146 h 424271"/>
                  <a:gd name="connsiteX94" fmla="*/ 422831 w 1077597"/>
                  <a:gd name="connsiteY94" fmla="*/ 365925 h 424271"/>
                  <a:gd name="connsiteX95" fmla="*/ 489101 w 1077597"/>
                  <a:gd name="connsiteY95" fmla="*/ 389696 h 424271"/>
                  <a:gd name="connsiteX96" fmla="*/ 502787 w 1077597"/>
                  <a:gd name="connsiteY96" fmla="*/ 393658 h 424271"/>
                  <a:gd name="connsiteX97" fmla="*/ 516833 w 1077597"/>
                  <a:gd name="connsiteY97" fmla="*/ 397259 h 424271"/>
                  <a:gd name="connsiteX98" fmla="*/ 545286 w 1077597"/>
                  <a:gd name="connsiteY98" fmla="*/ 403742 h 424271"/>
                  <a:gd name="connsiteX99" fmla="*/ 558972 w 1077597"/>
                  <a:gd name="connsiteY99" fmla="*/ 406623 h 424271"/>
                  <a:gd name="connsiteX100" fmla="*/ 572298 w 1077597"/>
                  <a:gd name="connsiteY100" fmla="*/ 409145 h 424271"/>
                  <a:gd name="connsiteX101" fmla="*/ 584544 w 1077597"/>
                  <a:gd name="connsiteY101" fmla="*/ 411306 h 424271"/>
                  <a:gd name="connsiteX102" fmla="*/ 590306 w 1077597"/>
                  <a:gd name="connsiteY102" fmla="*/ 412386 h 424271"/>
                  <a:gd name="connsiteX103" fmla="*/ 595709 w 1077597"/>
                  <a:gd name="connsiteY103" fmla="*/ 413106 h 424271"/>
                  <a:gd name="connsiteX104" fmla="*/ 575900 w 1077597"/>
                  <a:gd name="connsiteY104" fmla="*/ 410945 h 424271"/>
                  <a:gd name="connsiteX105" fmla="*/ 550328 w 1077597"/>
                  <a:gd name="connsiteY105" fmla="*/ 407344 h 424271"/>
                  <a:gd name="connsiteX106" fmla="*/ 489461 w 1077597"/>
                  <a:gd name="connsiteY106" fmla="*/ 392937 h 424271"/>
                  <a:gd name="connsiteX107" fmla="*/ 597510 w 1077597"/>
                  <a:gd name="connsiteY107" fmla="*/ 416348 h 424271"/>
                  <a:gd name="connsiteX108" fmla="*/ 612276 w 1077597"/>
                  <a:gd name="connsiteY108" fmla="*/ 414547 h 424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Lst>
                <a:rect l="l" t="t" r="r" b="b"/>
                <a:pathLst>
                  <a:path w="1077597" h="424271">
                    <a:moveTo>
                      <a:pt x="613717" y="415988"/>
                    </a:moveTo>
                    <a:cubicBezTo>
                      <a:pt x="633166" y="418869"/>
                      <a:pt x="647572" y="419229"/>
                      <a:pt x="657297" y="420310"/>
                    </a:cubicBezTo>
                    <a:cubicBezTo>
                      <a:pt x="667021" y="421030"/>
                      <a:pt x="672784" y="421750"/>
                      <a:pt x="675305" y="421750"/>
                    </a:cubicBezTo>
                    <a:cubicBezTo>
                      <a:pt x="680347" y="422111"/>
                      <a:pt x="672784" y="422471"/>
                      <a:pt x="662339" y="421750"/>
                    </a:cubicBezTo>
                    <a:cubicBezTo>
                      <a:pt x="641810" y="421030"/>
                      <a:pt x="610475" y="419589"/>
                      <a:pt x="646852" y="422831"/>
                    </a:cubicBezTo>
                    <a:cubicBezTo>
                      <a:pt x="658017" y="423551"/>
                      <a:pt x="667021" y="424271"/>
                      <a:pt x="675305" y="424271"/>
                    </a:cubicBezTo>
                    <a:cubicBezTo>
                      <a:pt x="683228" y="424271"/>
                      <a:pt x="690432" y="424271"/>
                      <a:pt x="696914" y="424271"/>
                    </a:cubicBezTo>
                    <a:cubicBezTo>
                      <a:pt x="703397" y="424271"/>
                      <a:pt x="709160" y="424271"/>
                      <a:pt x="715283" y="424271"/>
                    </a:cubicBezTo>
                    <a:cubicBezTo>
                      <a:pt x="721406" y="424271"/>
                      <a:pt x="727528" y="424271"/>
                      <a:pt x="734732" y="423911"/>
                    </a:cubicBezTo>
                    <a:cubicBezTo>
                      <a:pt x="726808" y="423911"/>
                      <a:pt x="719605" y="423911"/>
                      <a:pt x="713482" y="423911"/>
                    </a:cubicBezTo>
                    <a:cubicBezTo>
                      <a:pt x="707719" y="423911"/>
                      <a:pt x="702677" y="423911"/>
                      <a:pt x="698355" y="423551"/>
                    </a:cubicBezTo>
                    <a:cubicBezTo>
                      <a:pt x="690071" y="423551"/>
                      <a:pt x="684669" y="423191"/>
                      <a:pt x="681428" y="422831"/>
                    </a:cubicBezTo>
                    <a:cubicBezTo>
                      <a:pt x="675305" y="422471"/>
                      <a:pt x="677466" y="421750"/>
                      <a:pt x="679267" y="421390"/>
                    </a:cubicBezTo>
                    <a:cubicBezTo>
                      <a:pt x="681428" y="420670"/>
                      <a:pt x="683228" y="420310"/>
                      <a:pt x="677106" y="419589"/>
                    </a:cubicBezTo>
                    <a:cubicBezTo>
                      <a:pt x="673864" y="419589"/>
                      <a:pt x="668462" y="418869"/>
                      <a:pt x="660178" y="418149"/>
                    </a:cubicBezTo>
                    <a:cubicBezTo>
                      <a:pt x="655856" y="418149"/>
                      <a:pt x="650814" y="417428"/>
                      <a:pt x="645051" y="417068"/>
                    </a:cubicBezTo>
                    <a:cubicBezTo>
                      <a:pt x="639288" y="416708"/>
                      <a:pt x="632445" y="416348"/>
                      <a:pt x="624522" y="415267"/>
                    </a:cubicBezTo>
                    <a:cubicBezTo>
                      <a:pt x="626683" y="415267"/>
                      <a:pt x="629924" y="415267"/>
                      <a:pt x="633526" y="415267"/>
                    </a:cubicBezTo>
                    <a:cubicBezTo>
                      <a:pt x="637488" y="415267"/>
                      <a:pt x="641810" y="415267"/>
                      <a:pt x="646852" y="415627"/>
                    </a:cubicBezTo>
                    <a:cubicBezTo>
                      <a:pt x="651894" y="415627"/>
                      <a:pt x="657297" y="415988"/>
                      <a:pt x="663419" y="416348"/>
                    </a:cubicBezTo>
                    <a:cubicBezTo>
                      <a:pt x="666301" y="416348"/>
                      <a:pt x="669542" y="416348"/>
                      <a:pt x="672423" y="416708"/>
                    </a:cubicBezTo>
                    <a:cubicBezTo>
                      <a:pt x="675665" y="416708"/>
                      <a:pt x="678546" y="416708"/>
                      <a:pt x="681788" y="416708"/>
                    </a:cubicBezTo>
                    <a:cubicBezTo>
                      <a:pt x="688271" y="416708"/>
                      <a:pt x="694753" y="416708"/>
                      <a:pt x="701597" y="416708"/>
                    </a:cubicBezTo>
                    <a:cubicBezTo>
                      <a:pt x="704838" y="416708"/>
                      <a:pt x="708440" y="416708"/>
                      <a:pt x="711681" y="416708"/>
                    </a:cubicBezTo>
                    <a:cubicBezTo>
                      <a:pt x="715283" y="416708"/>
                      <a:pt x="718524" y="416708"/>
                      <a:pt x="721766" y="416708"/>
                    </a:cubicBezTo>
                    <a:cubicBezTo>
                      <a:pt x="735452" y="416708"/>
                      <a:pt x="748418" y="416708"/>
                      <a:pt x="759223" y="416708"/>
                    </a:cubicBezTo>
                    <a:cubicBezTo>
                      <a:pt x="784074" y="417789"/>
                      <a:pt x="773269" y="418509"/>
                      <a:pt x="754540" y="418869"/>
                    </a:cubicBezTo>
                    <a:cubicBezTo>
                      <a:pt x="736172" y="419229"/>
                      <a:pt x="709520" y="419949"/>
                      <a:pt x="704478" y="420670"/>
                    </a:cubicBezTo>
                    <a:cubicBezTo>
                      <a:pt x="707719" y="420670"/>
                      <a:pt x="710601" y="420670"/>
                      <a:pt x="713482" y="420670"/>
                    </a:cubicBezTo>
                    <a:cubicBezTo>
                      <a:pt x="716363" y="420670"/>
                      <a:pt x="718884" y="420670"/>
                      <a:pt x="721406" y="420670"/>
                    </a:cubicBezTo>
                    <a:cubicBezTo>
                      <a:pt x="726088" y="420670"/>
                      <a:pt x="730049" y="420670"/>
                      <a:pt x="733651" y="420670"/>
                    </a:cubicBezTo>
                    <a:cubicBezTo>
                      <a:pt x="740494" y="420670"/>
                      <a:pt x="744816" y="420670"/>
                      <a:pt x="748418" y="420310"/>
                    </a:cubicBezTo>
                    <a:cubicBezTo>
                      <a:pt x="755261" y="420310"/>
                      <a:pt x="758502" y="419589"/>
                      <a:pt x="769667" y="418869"/>
                    </a:cubicBezTo>
                    <a:cubicBezTo>
                      <a:pt x="851424" y="419589"/>
                      <a:pt x="938944" y="415988"/>
                      <a:pt x="987926" y="419229"/>
                    </a:cubicBezTo>
                    <a:cubicBezTo>
                      <a:pt x="1047353" y="418509"/>
                      <a:pt x="1043391" y="417428"/>
                      <a:pt x="1077246" y="416348"/>
                    </a:cubicBezTo>
                    <a:cubicBezTo>
                      <a:pt x="1084089" y="413827"/>
                      <a:pt x="989006" y="414907"/>
                      <a:pt x="967036" y="412746"/>
                    </a:cubicBezTo>
                    <a:cubicBezTo>
                      <a:pt x="971719" y="412746"/>
                      <a:pt x="980362" y="413467"/>
                      <a:pt x="977841" y="413827"/>
                    </a:cubicBezTo>
                    <a:lnTo>
                      <a:pt x="926698" y="413106"/>
                    </a:lnTo>
                    <a:cubicBezTo>
                      <a:pt x="975320" y="414187"/>
                      <a:pt x="919855" y="415627"/>
                      <a:pt x="893923" y="415988"/>
                    </a:cubicBezTo>
                    <a:cubicBezTo>
                      <a:pt x="875195" y="415988"/>
                      <a:pt x="837378" y="415988"/>
                      <a:pt x="842420" y="415267"/>
                    </a:cubicBezTo>
                    <a:lnTo>
                      <a:pt x="871233" y="414547"/>
                    </a:lnTo>
                    <a:cubicBezTo>
                      <a:pt x="834497" y="413827"/>
                      <a:pt x="789836" y="416348"/>
                      <a:pt x="750939" y="414907"/>
                    </a:cubicBezTo>
                    <a:cubicBezTo>
                      <a:pt x="748778" y="414187"/>
                      <a:pt x="763545" y="414187"/>
                      <a:pt x="765706" y="413827"/>
                    </a:cubicBezTo>
                    <a:cubicBezTo>
                      <a:pt x="754901" y="414187"/>
                      <a:pt x="744096" y="414547"/>
                      <a:pt x="732931" y="414907"/>
                    </a:cubicBezTo>
                    <a:cubicBezTo>
                      <a:pt x="727528" y="414907"/>
                      <a:pt x="721766" y="414907"/>
                      <a:pt x="716003" y="414907"/>
                    </a:cubicBezTo>
                    <a:cubicBezTo>
                      <a:pt x="710241" y="414907"/>
                      <a:pt x="704838" y="414907"/>
                      <a:pt x="698715" y="414907"/>
                    </a:cubicBezTo>
                    <a:cubicBezTo>
                      <a:pt x="675305" y="414907"/>
                      <a:pt x="649733" y="413827"/>
                      <a:pt x="618399" y="410945"/>
                    </a:cubicBezTo>
                    <a:cubicBezTo>
                      <a:pt x="630645" y="412026"/>
                      <a:pt x="642530" y="411666"/>
                      <a:pt x="654776" y="411666"/>
                    </a:cubicBezTo>
                    <a:cubicBezTo>
                      <a:pt x="648653" y="411666"/>
                      <a:pt x="641449" y="411306"/>
                      <a:pt x="633166" y="410945"/>
                    </a:cubicBezTo>
                    <a:cubicBezTo>
                      <a:pt x="625242" y="410225"/>
                      <a:pt x="616238" y="409145"/>
                      <a:pt x="606874" y="408424"/>
                    </a:cubicBezTo>
                    <a:cubicBezTo>
                      <a:pt x="602192" y="408064"/>
                      <a:pt x="597510" y="407344"/>
                      <a:pt x="592467" y="406623"/>
                    </a:cubicBezTo>
                    <a:cubicBezTo>
                      <a:pt x="587425" y="405903"/>
                      <a:pt x="582383" y="404823"/>
                      <a:pt x="577341" y="404102"/>
                    </a:cubicBezTo>
                    <a:cubicBezTo>
                      <a:pt x="572298" y="403382"/>
                      <a:pt x="566896" y="402302"/>
                      <a:pt x="561493" y="401221"/>
                    </a:cubicBezTo>
                    <a:cubicBezTo>
                      <a:pt x="556091" y="400140"/>
                      <a:pt x="550688" y="399420"/>
                      <a:pt x="545286" y="397980"/>
                    </a:cubicBezTo>
                    <a:cubicBezTo>
                      <a:pt x="501706" y="388976"/>
                      <a:pt x="456326" y="373849"/>
                      <a:pt x="419950" y="358362"/>
                    </a:cubicBezTo>
                    <a:cubicBezTo>
                      <a:pt x="427873" y="361963"/>
                      <a:pt x="442280" y="368086"/>
                      <a:pt x="433276" y="365205"/>
                    </a:cubicBezTo>
                    <a:cubicBezTo>
                      <a:pt x="422471" y="361243"/>
                      <a:pt x="412386" y="357281"/>
                      <a:pt x="403742" y="353680"/>
                    </a:cubicBezTo>
                    <a:cubicBezTo>
                      <a:pt x="395098" y="349718"/>
                      <a:pt x="387895" y="346116"/>
                      <a:pt x="382853" y="343595"/>
                    </a:cubicBezTo>
                    <a:cubicBezTo>
                      <a:pt x="372408" y="338192"/>
                      <a:pt x="369527" y="336032"/>
                      <a:pt x="379611" y="339993"/>
                    </a:cubicBezTo>
                    <a:cubicBezTo>
                      <a:pt x="369167" y="336032"/>
                      <a:pt x="354760" y="328468"/>
                      <a:pt x="337472" y="319824"/>
                    </a:cubicBezTo>
                    <a:cubicBezTo>
                      <a:pt x="329189" y="315502"/>
                      <a:pt x="320184" y="310100"/>
                      <a:pt x="311180" y="304697"/>
                    </a:cubicBezTo>
                    <a:cubicBezTo>
                      <a:pt x="301816" y="299655"/>
                      <a:pt x="292812" y="293172"/>
                      <a:pt x="283448" y="287050"/>
                    </a:cubicBezTo>
                    <a:cubicBezTo>
                      <a:pt x="245991" y="262558"/>
                      <a:pt x="209254" y="233385"/>
                      <a:pt x="185484" y="213576"/>
                    </a:cubicBezTo>
                    <a:cubicBezTo>
                      <a:pt x="112371" y="154510"/>
                      <a:pt x="48982" y="82117"/>
                      <a:pt x="0" y="0"/>
                    </a:cubicBezTo>
                    <a:cubicBezTo>
                      <a:pt x="2521" y="4682"/>
                      <a:pt x="5402" y="9364"/>
                      <a:pt x="8284" y="14407"/>
                    </a:cubicBezTo>
                    <a:cubicBezTo>
                      <a:pt x="11165" y="19449"/>
                      <a:pt x="14046" y="24131"/>
                      <a:pt x="17288" y="29533"/>
                    </a:cubicBezTo>
                    <a:cubicBezTo>
                      <a:pt x="18728" y="32415"/>
                      <a:pt x="20169" y="35296"/>
                      <a:pt x="21250" y="37817"/>
                    </a:cubicBezTo>
                    <a:cubicBezTo>
                      <a:pt x="22330" y="40338"/>
                      <a:pt x="23771" y="42499"/>
                      <a:pt x="24851" y="44300"/>
                    </a:cubicBezTo>
                    <a:cubicBezTo>
                      <a:pt x="27012" y="47902"/>
                      <a:pt x="28093" y="50423"/>
                      <a:pt x="28093" y="51143"/>
                    </a:cubicBezTo>
                    <a:cubicBezTo>
                      <a:pt x="28093" y="51863"/>
                      <a:pt x="27012" y="50423"/>
                      <a:pt x="24131" y="46461"/>
                    </a:cubicBezTo>
                    <a:cubicBezTo>
                      <a:pt x="22690" y="44660"/>
                      <a:pt x="20889" y="42139"/>
                      <a:pt x="18728" y="38898"/>
                    </a:cubicBezTo>
                    <a:cubicBezTo>
                      <a:pt x="16567" y="35656"/>
                      <a:pt x="14046" y="31694"/>
                      <a:pt x="10805" y="26652"/>
                    </a:cubicBezTo>
                    <a:cubicBezTo>
                      <a:pt x="13686" y="31334"/>
                      <a:pt x="16207" y="35296"/>
                      <a:pt x="18368" y="38898"/>
                    </a:cubicBezTo>
                    <a:cubicBezTo>
                      <a:pt x="20529" y="42139"/>
                      <a:pt x="22690" y="44660"/>
                      <a:pt x="24131" y="47181"/>
                    </a:cubicBezTo>
                    <a:cubicBezTo>
                      <a:pt x="27733" y="51863"/>
                      <a:pt x="29893" y="55105"/>
                      <a:pt x="33135" y="59067"/>
                    </a:cubicBezTo>
                    <a:cubicBezTo>
                      <a:pt x="36016" y="63028"/>
                      <a:pt x="39258" y="67711"/>
                      <a:pt x="44300" y="74554"/>
                    </a:cubicBezTo>
                    <a:cubicBezTo>
                      <a:pt x="49342" y="81397"/>
                      <a:pt x="56185" y="90761"/>
                      <a:pt x="65910" y="104447"/>
                    </a:cubicBezTo>
                    <a:cubicBezTo>
                      <a:pt x="57626" y="94002"/>
                      <a:pt x="52224" y="87880"/>
                      <a:pt x="53304" y="90761"/>
                    </a:cubicBezTo>
                    <a:cubicBezTo>
                      <a:pt x="54024" y="92202"/>
                      <a:pt x="56185" y="96163"/>
                      <a:pt x="60507" y="103006"/>
                    </a:cubicBezTo>
                    <a:cubicBezTo>
                      <a:pt x="65189" y="109850"/>
                      <a:pt x="72393" y="118854"/>
                      <a:pt x="82117" y="131819"/>
                    </a:cubicBezTo>
                    <a:cubicBezTo>
                      <a:pt x="85359" y="135781"/>
                      <a:pt x="88600" y="139383"/>
                      <a:pt x="91841" y="143345"/>
                    </a:cubicBezTo>
                    <a:cubicBezTo>
                      <a:pt x="95083" y="146946"/>
                      <a:pt x="98324" y="150548"/>
                      <a:pt x="101566" y="154150"/>
                    </a:cubicBezTo>
                    <a:cubicBezTo>
                      <a:pt x="104807" y="157751"/>
                      <a:pt x="108049" y="161353"/>
                      <a:pt x="111290" y="164954"/>
                    </a:cubicBezTo>
                    <a:cubicBezTo>
                      <a:pt x="114532" y="168196"/>
                      <a:pt x="118133" y="171798"/>
                      <a:pt x="121375" y="175039"/>
                    </a:cubicBezTo>
                    <a:cubicBezTo>
                      <a:pt x="127858" y="181522"/>
                      <a:pt x="134341" y="188365"/>
                      <a:pt x="140824" y="194488"/>
                    </a:cubicBezTo>
                    <a:cubicBezTo>
                      <a:pt x="147667" y="200611"/>
                      <a:pt x="154150" y="206373"/>
                      <a:pt x="160633" y="212496"/>
                    </a:cubicBezTo>
                    <a:cubicBezTo>
                      <a:pt x="167115" y="218619"/>
                      <a:pt x="173959" y="224021"/>
                      <a:pt x="180441" y="229424"/>
                    </a:cubicBezTo>
                    <a:cubicBezTo>
                      <a:pt x="187285" y="234826"/>
                      <a:pt x="193407" y="240228"/>
                      <a:pt x="200250" y="245271"/>
                    </a:cubicBezTo>
                    <a:cubicBezTo>
                      <a:pt x="207093" y="250313"/>
                      <a:pt x="213576" y="254995"/>
                      <a:pt x="220420" y="260037"/>
                    </a:cubicBezTo>
                    <a:cubicBezTo>
                      <a:pt x="223661" y="262558"/>
                      <a:pt x="226902" y="265080"/>
                      <a:pt x="230504" y="267241"/>
                    </a:cubicBezTo>
                    <a:lnTo>
                      <a:pt x="240949" y="274084"/>
                    </a:lnTo>
                    <a:cubicBezTo>
                      <a:pt x="247792" y="278766"/>
                      <a:pt x="254635" y="283088"/>
                      <a:pt x="261478" y="287770"/>
                    </a:cubicBezTo>
                    <a:cubicBezTo>
                      <a:pt x="268681" y="292092"/>
                      <a:pt x="275524" y="296054"/>
                      <a:pt x="282728" y="300375"/>
                    </a:cubicBezTo>
                    <a:cubicBezTo>
                      <a:pt x="296774" y="309019"/>
                      <a:pt x="311541" y="316223"/>
                      <a:pt x="326307" y="324146"/>
                    </a:cubicBezTo>
                    <a:cubicBezTo>
                      <a:pt x="356201" y="338913"/>
                      <a:pt x="387895" y="353680"/>
                      <a:pt x="422831" y="365925"/>
                    </a:cubicBezTo>
                    <a:cubicBezTo>
                      <a:pt x="424992" y="367726"/>
                      <a:pt x="453445" y="379611"/>
                      <a:pt x="489101" y="389696"/>
                    </a:cubicBezTo>
                    <a:cubicBezTo>
                      <a:pt x="493423" y="391136"/>
                      <a:pt x="498105" y="392217"/>
                      <a:pt x="502787" y="393658"/>
                    </a:cubicBezTo>
                    <a:cubicBezTo>
                      <a:pt x="507469" y="395098"/>
                      <a:pt x="512151" y="396539"/>
                      <a:pt x="516833" y="397259"/>
                    </a:cubicBezTo>
                    <a:cubicBezTo>
                      <a:pt x="526197" y="399420"/>
                      <a:pt x="535922" y="401581"/>
                      <a:pt x="545286" y="403742"/>
                    </a:cubicBezTo>
                    <a:cubicBezTo>
                      <a:pt x="549968" y="404823"/>
                      <a:pt x="554650" y="405903"/>
                      <a:pt x="558972" y="406623"/>
                    </a:cubicBezTo>
                    <a:cubicBezTo>
                      <a:pt x="563654" y="407344"/>
                      <a:pt x="567976" y="408424"/>
                      <a:pt x="572298" y="409145"/>
                    </a:cubicBezTo>
                    <a:cubicBezTo>
                      <a:pt x="576620" y="409865"/>
                      <a:pt x="580582" y="410585"/>
                      <a:pt x="584544" y="411306"/>
                    </a:cubicBezTo>
                    <a:cubicBezTo>
                      <a:pt x="586345" y="411666"/>
                      <a:pt x="588506" y="412026"/>
                      <a:pt x="590306" y="412386"/>
                    </a:cubicBezTo>
                    <a:cubicBezTo>
                      <a:pt x="592107" y="412386"/>
                      <a:pt x="593908" y="412746"/>
                      <a:pt x="595709" y="413106"/>
                    </a:cubicBezTo>
                    <a:cubicBezTo>
                      <a:pt x="590306" y="413106"/>
                      <a:pt x="583463" y="412026"/>
                      <a:pt x="575900" y="410945"/>
                    </a:cubicBezTo>
                    <a:cubicBezTo>
                      <a:pt x="568337" y="409865"/>
                      <a:pt x="559693" y="408784"/>
                      <a:pt x="550328" y="407344"/>
                    </a:cubicBezTo>
                    <a:cubicBezTo>
                      <a:pt x="531960" y="403382"/>
                      <a:pt x="510711" y="399420"/>
                      <a:pt x="489461" y="392937"/>
                    </a:cubicBezTo>
                    <a:cubicBezTo>
                      <a:pt x="515753" y="401581"/>
                      <a:pt x="562574" y="411306"/>
                      <a:pt x="597510" y="416348"/>
                    </a:cubicBezTo>
                    <a:lnTo>
                      <a:pt x="612276" y="414547"/>
                    </a:lnTo>
                    <a:close/>
                  </a:path>
                </a:pathLst>
              </a:custGeom>
              <a:solidFill>
                <a:schemeClr val="accent2"/>
              </a:solidFill>
              <a:ln w="0" cap="flat">
                <a:noFill/>
                <a:prstDash val="solid"/>
                <a:miter/>
              </a:ln>
            </p:spPr>
            <p:txBody>
              <a:bodyPr rtlCol="0" anchor="ctr"/>
              <a:lstStyle/>
              <a:p>
                <a:endParaRPr lang="en-US" sz="744"/>
              </a:p>
            </p:txBody>
          </p:sp>
          <p:sp>
            <p:nvSpPr>
              <p:cNvPr id="2062" name="Freeform: Shape 2061">
                <a:extLst>
                  <a:ext uri="{FF2B5EF4-FFF2-40B4-BE49-F238E27FC236}">
                    <a16:creationId xmlns:a16="http://schemas.microsoft.com/office/drawing/2014/main" id="{F641C2BC-7B7E-7D4A-BCBF-13A78438ED6A}"/>
                  </a:ext>
                </a:extLst>
              </p:cNvPr>
              <p:cNvSpPr/>
              <p:nvPr/>
            </p:nvSpPr>
            <p:spPr>
              <a:xfrm>
                <a:off x="8865773" y="5617551"/>
                <a:ext cx="10444" cy="6843"/>
              </a:xfrm>
              <a:custGeom>
                <a:avLst/>
                <a:gdLst>
                  <a:gd name="connsiteX0" fmla="*/ 0 w 10444"/>
                  <a:gd name="connsiteY0" fmla="*/ 0 h 6843"/>
                  <a:gd name="connsiteX1" fmla="*/ 10445 w 10444"/>
                  <a:gd name="connsiteY1" fmla="*/ 6843 h 6843"/>
                  <a:gd name="connsiteX2" fmla="*/ 0 w 10444"/>
                  <a:gd name="connsiteY2" fmla="*/ 0 h 6843"/>
                </a:gdLst>
                <a:ahLst/>
                <a:cxnLst>
                  <a:cxn ang="0">
                    <a:pos x="connsiteX0" y="connsiteY0"/>
                  </a:cxn>
                  <a:cxn ang="0">
                    <a:pos x="connsiteX1" y="connsiteY1"/>
                  </a:cxn>
                  <a:cxn ang="0">
                    <a:pos x="connsiteX2" y="connsiteY2"/>
                  </a:cxn>
                </a:cxnLst>
                <a:rect l="l" t="t" r="r" b="b"/>
                <a:pathLst>
                  <a:path w="10444" h="6843">
                    <a:moveTo>
                      <a:pt x="0" y="0"/>
                    </a:moveTo>
                    <a:cubicBezTo>
                      <a:pt x="3241" y="2161"/>
                      <a:pt x="6843" y="4682"/>
                      <a:pt x="10445" y="6843"/>
                    </a:cubicBezTo>
                    <a:cubicBezTo>
                      <a:pt x="8644" y="5402"/>
                      <a:pt x="5402" y="3242"/>
                      <a:pt x="0" y="0"/>
                    </a:cubicBezTo>
                    <a:close/>
                  </a:path>
                </a:pathLst>
              </a:custGeom>
              <a:solidFill>
                <a:schemeClr val="accent2"/>
              </a:solidFill>
              <a:ln w="0" cap="flat">
                <a:noFill/>
                <a:prstDash val="solid"/>
                <a:miter/>
              </a:ln>
            </p:spPr>
            <p:txBody>
              <a:bodyPr rtlCol="0" anchor="ctr"/>
              <a:lstStyle/>
              <a:p>
                <a:endParaRPr lang="en-US" sz="744"/>
              </a:p>
            </p:txBody>
          </p:sp>
          <p:sp>
            <p:nvSpPr>
              <p:cNvPr id="2063" name="Freeform: Shape 2062">
                <a:extLst>
                  <a:ext uri="{FF2B5EF4-FFF2-40B4-BE49-F238E27FC236}">
                    <a16:creationId xmlns:a16="http://schemas.microsoft.com/office/drawing/2014/main" id="{CE9762CB-2C5D-B8FA-8A5E-2CF6F65AAA69}"/>
                  </a:ext>
                </a:extLst>
              </p:cNvPr>
              <p:cNvSpPr/>
              <p:nvPr/>
            </p:nvSpPr>
            <p:spPr>
              <a:xfrm>
                <a:off x="9077189" y="5715876"/>
                <a:ext cx="13326" cy="3601"/>
              </a:xfrm>
              <a:custGeom>
                <a:avLst/>
                <a:gdLst>
                  <a:gd name="connsiteX0" fmla="*/ 720 w 13326"/>
                  <a:gd name="connsiteY0" fmla="*/ 0 h 3601"/>
                  <a:gd name="connsiteX1" fmla="*/ 0 w 13326"/>
                  <a:gd name="connsiteY1" fmla="*/ 0 h 3601"/>
                  <a:gd name="connsiteX2" fmla="*/ 13326 w 13326"/>
                  <a:gd name="connsiteY2" fmla="*/ 3602 h 3601"/>
                  <a:gd name="connsiteX3" fmla="*/ 360 w 13326"/>
                  <a:gd name="connsiteY3" fmla="*/ 0 h 3601"/>
                </a:gdLst>
                <a:ahLst/>
                <a:cxnLst>
                  <a:cxn ang="0">
                    <a:pos x="connsiteX0" y="connsiteY0"/>
                  </a:cxn>
                  <a:cxn ang="0">
                    <a:pos x="connsiteX1" y="connsiteY1"/>
                  </a:cxn>
                  <a:cxn ang="0">
                    <a:pos x="connsiteX2" y="connsiteY2"/>
                  </a:cxn>
                  <a:cxn ang="0">
                    <a:pos x="connsiteX3" y="connsiteY3"/>
                  </a:cxn>
                </a:cxnLst>
                <a:rect l="l" t="t" r="r" b="b"/>
                <a:pathLst>
                  <a:path w="13326" h="3601">
                    <a:moveTo>
                      <a:pt x="720" y="0"/>
                    </a:moveTo>
                    <a:cubicBezTo>
                      <a:pt x="0" y="0"/>
                      <a:pt x="360" y="0"/>
                      <a:pt x="0" y="0"/>
                    </a:cubicBezTo>
                    <a:cubicBezTo>
                      <a:pt x="4322" y="1081"/>
                      <a:pt x="9004" y="2521"/>
                      <a:pt x="13326" y="3602"/>
                    </a:cubicBezTo>
                    <a:cubicBezTo>
                      <a:pt x="8644" y="2161"/>
                      <a:pt x="3602" y="720"/>
                      <a:pt x="360" y="0"/>
                    </a:cubicBezTo>
                    <a:close/>
                  </a:path>
                </a:pathLst>
              </a:custGeom>
              <a:solidFill>
                <a:schemeClr val="accent2"/>
              </a:solidFill>
              <a:ln w="0" cap="flat">
                <a:noFill/>
                <a:prstDash val="solid"/>
                <a:miter/>
              </a:ln>
            </p:spPr>
            <p:txBody>
              <a:bodyPr rtlCol="0" anchor="ctr"/>
              <a:lstStyle/>
              <a:p>
                <a:endParaRPr lang="en-US" sz="744"/>
              </a:p>
            </p:txBody>
          </p:sp>
          <p:sp>
            <p:nvSpPr>
              <p:cNvPr id="2064" name="Freeform: Shape 2063">
                <a:extLst>
                  <a:ext uri="{FF2B5EF4-FFF2-40B4-BE49-F238E27FC236}">
                    <a16:creationId xmlns:a16="http://schemas.microsoft.com/office/drawing/2014/main" id="{97778424-737A-B88A-6E40-1FDFA36AE7AB}"/>
                  </a:ext>
                </a:extLst>
              </p:cNvPr>
              <p:cNvSpPr/>
              <p:nvPr/>
            </p:nvSpPr>
            <p:spPr>
              <a:xfrm>
                <a:off x="8573681" y="5290884"/>
                <a:ext cx="13319" cy="25070"/>
              </a:xfrm>
              <a:custGeom>
                <a:avLst/>
                <a:gdLst>
                  <a:gd name="connsiteX0" fmla="*/ 12606 w 13319"/>
                  <a:gd name="connsiteY0" fmla="*/ 23411 h 25070"/>
                  <a:gd name="connsiteX1" fmla="*/ 6123 w 13319"/>
                  <a:gd name="connsiteY1" fmla="*/ 11886 h 25070"/>
                  <a:gd name="connsiteX2" fmla="*/ 0 w 13319"/>
                  <a:gd name="connsiteY2" fmla="*/ 0 h 25070"/>
                  <a:gd name="connsiteX3" fmla="*/ 4322 w 13319"/>
                  <a:gd name="connsiteY3" fmla="*/ 9004 h 25070"/>
                  <a:gd name="connsiteX4" fmla="*/ 9364 w 13319"/>
                  <a:gd name="connsiteY4" fmla="*/ 18368 h 25070"/>
                  <a:gd name="connsiteX5" fmla="*/ 12606 w 13319"/>
                  <a:gd name="connsiteY5" fmla="*/ 23411 h 25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19" h="25070">
                    <a:moveTo>
                      <a:pt x="12606" y="23411"/>
                    </a:moveTo>
                    <a:cubicBezTo>
                      <a:pt x="10085" y="19089"/>
                      <a:pt x="8284" y="15487"/>
                      <a:pt x="6123" y="11886"/>
                    </a:cubicBezTo>
                    <a:cubicBezTo>
                      <a:pt x="3962" y="8284"/>
                      <a:pt x="2161" y="4322"/>
                      <a:pt x="0" y="0"/>
                    </a:cubicBezTo>
                    <a:cubicBezTo>
                      <a:pt x="1441" y="2521"/>
                      <a:pt x="2881" y="5763"/>
                      <a:pt x="4322" y="9004"/>
                    </a:cubicBezTo>
                    <a:cubicBezTo>
                      <a:pt x="5763" y="12246"/>
                      <a:pt x="7563" y="15487"/>
                      <a:pt x="9364" y="18368"/>
                    </a:cubicBezTo>
                    <a:cubicBezTo>
                      <a:pt x="12606" y="24491"/>
                      <a:pt x="14407" y="27012"/>
                      <a:pt x="12606" y="23411"/>
                    </a:cubicBezTo>
                    <a:close/>
                  </a:path>
                </a:pathLst>
              </a:custGeom>
              <a:solidFill>
                <a:schemeClr val="accent2"/>
              </a:solidFill>
              <a:ln w="0" cap="flat">
                <a:noFill/>
                <a:prstDash val="solid"/>
                <a:miter/>
              </a:ln>
            </p:spPr>
            <p:txBody>
              <a:bodyPr rtlCol="0" anchor="ctr"/>
              <a:lstStyle/>
              <a:p>
                <a:endParaRPr lang="en-US" sz="744"/>
              </a:p>
            </p:txBody>
          </p:sp>
          <p:sp>
            <p:nvSpPr>
              <p:cNvPr id="2065" name="Freeform: Shape 2064">
                <a:extLst>
                  <a:ext uri="{FF2B5EF4-FFF2-40B4-BE49-F238E27FC236}">
                    <a16:creationId xmlns:a16="http://schemas.microsoft.com/office/drawing/2014/main" id="{C4679EB3-B8B1-B70E-0F51-36B556FF405F}"/>
                  </a:ext>
                </a:extLst>
              </p:cNvPr>
              <p:cNvSpPr/>
              <p:nvPr/>
            </p:nvSpPr>
            <p:spPr>
              <a:xfrm>
                <a:off x="8572890" y="5278077"/>
                <a:ext cx="4752" cy="9925"/>
              </a:xfrm>
              <a:custGeom>
                <a:avLst/>
                <a:gdLst>
                  <a:gd name="connsiteX0" fmla="*/ 1871 w 4752"/>
                  <a:gd name="connsiteY0" fmla="*/ 5604 h 9925"/>
                  <a:gd name="connsiteX1" fmla="*/ 4753 w 4752"/>
                  <a:gd name="connsiteY1" fmla="*/ 9926 h 9925"/>
                  <a:gd name="connsiteX2" fmla="*/ 431 w 4752"/>
                  <a:gd name="connsiteY2" fmla="*/ 201 h 9925"/>
                  <a:gd name="connsiteX3" fmla="*/ 1871 w 4752"/>
                  <a:gd name="connsiteY3" fmla="*/ 5604 h 9925"/>
                </a:gdLst>
                <a:ahLst/>
                <a:cxnLst>
                  <a:cxn ang="0">
                    <a:pos x="connsiteX0" y="connsiteY0"/>
                  </a:cxn>
                  <a:cxn ang="0">
                    <a:pos x="connsiteX1" y="connsiteY1"/>
                  </a:cxn>
                  <a:cxn ang="0">
                    <a:pos x="connsiteX2" y="connsiteY2"/>
                  </a:cxn>
                  <a:cxn ang="0">
                    <a:pos x="connsiteX3" y="connsiteY3"/>
                  </a:cxn>
                </a:cxnLst>
                <a:rect l="l" t="t" r="r" b="b"/>
                <a:pathLst>
                  <a:path w="4752" h="9925">
                    <a:moveTo>
                      <a:pt x="1871" y="5604"/>
                    </a:moveTo>
                    <a:lnTo>
                      <a:pt x="4753" y="9926"/>
                    </a:lnTo>
                    <a:cubicBezTo>
                      <a:pt x="2952" y="5964"/>
                      <a:pt x="1871" y="3443"/>
                      <a:pt x="431" y="201"/>
                    </a:cubicBezTo>
                    <a:cubicBezTo>
                      <a:pt x="-290" y="-519"/>
                      <a:pt x="-290" y="562"/>
                      <a:pt x="1871" y="5604"/>
                    </a:cubicBezTo>
                    <a:close/>
                  </a:path>
                </a:pathLst>
              </a:custGeom>
              <a:solidFill>
                <a:schemeClr val="accent2"/>
              </a:solidFill>
              <a:ln w="0" cap="flat">
                <a:noFill/>
                <a:prstDash val="solid"/>
                <a:miter/>
              </a:ln>
            </p:spPr>
            <p:txBody>
              <a:bodyPr rtlCol="0" anchor="ctr"/>
              <a:lstStyle/>
              <a:p>
                <a:endParaRPr lang="en-US" sz="744"/>
              </a:p>
            </p:txBody>
          </p:sp>
          <p:sp>
            <p:nvSpPr>
              <p:cNvPr id="2066" name="Freeform: Shape 2065">
                <a:extLst>
                  <a:ext uri="{FF2B5EF4-FFF2-40B4-BE49-F238E27FC236}">
                    <a16:creationId xmlns:a16="http://schemas.microsoft.com/office/drawing/2014/main" id="{D6B1F7F3-2B7B-D460-4225-518C1EB5AAED}"/>
                  </a:ext>
                </a:extLst>
              </p:cNvPr>
              <p:cNvSpPr/>
              <p:nvPr/>
            </p:nvSpPr>
            <p:spPr>
              <a:xfrm>
                <a:off x="9831369" y="5763777"/>
                <a:ext cx="15486" cy="3601"/>
              </a:xfrm>
              <a:custGeom>
                <a:avLst/>
                <a:gdLst>
                  <a:gd name="connsiteX0" fmla="*/ 0 w 15486"/>
                  <a:gd name="connsiteY0" fmla="*/ 0 h 3601"/>
                  <a:gd name="connsiteX1" fmla="*/ 15487 w 15486"/>
                  <a:gd name="connsiteY1" fmla="*/ 0 h 3601"/>
                  <a:gd name="connsiteX2" fmla="*/ 0 w 15486"/>
                  <a:gd name="connsiteY2" fmla="*/ 0 h 3601"/>
                </a:gdLst>
                <a:ahLst/>
                <a:cxnLst>
                  <a:cxn ang="0">
                    <a:pos x="connsiteX0" y="connsiteY0"/>
                  </a:cxn>
                  <a:cxn ang="0">
                    <a:pos x="connsiteX1" y="connsiteY1"/>
                  </a:cxn>
                  <a:cxn ang="0">
                    <a:pos x="connsiteX2" y="connsiteY2"/>
                  </a:cxn>
                </a:cxnLst>
                <a:rect l="l" t="t" r="r" b="b"/>
                <a:pathLst>
                  <a:path w="15486" h="3601">
                    <a:moveTo>
                      <a:pt x="0" y="0"/>
                    </a:moveTo>
                    <a:lnTo>
                      <a:pt x="15487" y="0"/>
                    </a:lnTo>
                    <a:cubicBezTo>
                      <a:pt x="6123" y="0"/>
                      <a:pt x="2161" y="0"/>
                      <a:pt x="0" y="0"/>
                    </a:cubicBezTo>
                    <a:close/>
                  </a:path>
                </a:pathLst>
              </a:custGeom>
              <a:solidFill>
                <a:schemeClr val="accent2"/>
              </a:solidFill>
              <a:ln w="0" cap="flat">
                <a:noFill/>
                <a:prstDash val="solid"/>
                <a:miter/>
              </a:ln>
            </p:spPr>
            <p:txBody>
              <a:bodyPr rtlCol="0" anchor="ctr"/>
              <a:lstStyle/>
              <a:p>
                <a:endParaRPr lang="en-US" sz="744"/>
              </a:p>
            </p:txBody>
          </p:sp>
          <p:sp>
            <p:nvSpPr>
              <p:cNvPr id="2067" name="Freeform: Shape 2066">
                <a:extLst>
                  <a:ext uri="{FF2B5EF4-FFF2-40B4-BE49-F238E27FC236}">
                    <a16:creationId xmlns:a16="http://schemas.microsoft.com/office/drawing/2014/main" id="{5A9134FB-B8B9-06EB-CEC4-E565C8499565}"/>
                  </a:ext>
                </a:extLst>
              </p:cNvPr>
              <p:cNvSpPr/>
              <p:nvPr/>
            </p:nvSpPr>
            <p:spPr>
              <a:xfrm>
                <a:off x="8866225" y="5620848"/>
                <a:ext cx="631275" cy="134303"/>
              </a:xfrm>
              <a:custGeom>
                <a:avLst/>
                <a:gdLst>
                  <a:gd name="connsiteX0" fmla="*/ 525025 w 631275"/>
                  <a:gd name="connsiteY0" fmla="*/ 129963 h 134303"/>
                  <a:gd name="connsiteX1" fmla="*/ 490450 w 631275"/>
                  <a:gd name="connsiteY1" fmla="*/ 131404 h 134303"/>
                  <a:gd name="connsiteX2" fmla="*/ 477484 w 631275"/>
                  <a:gd name="connsiteY2" fmla="*/ 132124 h 134303"/>
                  <a:gd name="connsiteX3" fmla="*/ 462357 w 631275"/>
                  <a:gd name="connsiteY3" fmla="*/ 132124 h 134303"/>
                  <a:gd name="connsiteX4" fmla="*/ 438226 w 631275"/>
                  <a:gd name="connsiteY4" fmla="*/ 132124 h 134303"/>
                  <a:gd name="connsiteX5" fmla="*/ 461637 w 631275"/>
                  <a:gd name="connsiteY5" fmla="*/ 132485 h 134303"/>
                  <a:gd name="connsiteX6" fmla="*/ 412294 w 631275"/>
                  <a:gd name="connsiteY6" fmla="*/ 132485 h 134303"/>
                  <a:gd name="connsiteX7" fmla="*/ 405451 w 631275"/>
                  <a:gd name="connsiteY7" fmla="*/ 132485 h 134303"/>
                  <a:gd name="connsiteX8" fmla="*/ 398608 w 631275"/>
                  <a:gd name="connsiteY8" fmla="*/ 132124 h 134303"/>
                  <a:gd name="connsiteX9" fmla="*/ 384202 w 631275"/>
                  <a:gd name="connsiteY9" fmla="*/ 131044 h 134303"/>
                  <a:gd name="connsiteX10" fmla="*/ 354668 w 631275"/>
                  <a:gd name="connsiteY10" fmla="*/ 128163 h 134303"/>
                  <a:gd name="connsiteX11" fmla="*/ 324775 w 631275"/>
                  <a:gd name="connsiteY11" fmla="*/ 124201 h 134303"/>
                  <a:gd name="connsiteX12" fmla="*/ 295241 w 631275"/>
                  <a:gd name="connsiteY12" fmla="*/ 118798 h 134303"/>
                  <a:gd name="connsiteX13" fmla="*/ 267149 w 631275"/>
                  <a:gd name="connsiteY13" fmla="*/ 113036 h 134303"/>
                  <a:gd name="connsiteX14" fmla="*/ 241577 w 631275"/>
                  <a:gd name="connsiteY14" fmla="*/ 106913 h 134303"/>
                  <a:gd name="connsiteX15" fmla="*/ 210963 w 631275"/>
                  <a:gd name="connsiteY15" fmla="*/ 95028 h 134303"/>
                  <a:gd name="connsiteX16" fmla="*/ 103635 w 631275"/>
                  <a:gd name="connsiteY16" fmla="*/ 55770 h 134303"/>
                  <a:gd name="connsiteX17" fmla="*/ 82385 w 631275"/>
                  <a:gd name="connsiteY17" fmla="*/ 45325 h 134303"/>
                  <a:gd name="connsiteX18" fmla="*/ 70500 w 631275"/>
                  <a:gd name="connsiteY18" fmla="*/ 39202 h 134303"/>
                  <a:gd name="connsiteX19" fmla="*/ 58255 w 631275"/>
                  <a:gd name="connsiteY19" fmla="*/ 32719 h 134303"/>
                  <a:gd name="connsiteX20" fmla="*/ 33403 w 631275"/>
                  <a:gd name="connsiteY20" fmla="*/ 18673 h 134303"/>
                  <a:gd name="connsiteX21" fmla="*/ 21158 w 631275"/>
                  <a:gd name="connsiteY21" fmla="*/ 11110 h 134303"/>
                  <a:gd name="connsiteX22" fmla="*/ 9633 w 631275"/>
                  <a:gd name="connsiteY22" fmla="*/ 3546 h 134303"/>
                  <a:gd name="connsiteX23" fmla="*/ 989 w 631275"/>
                  <a:gd name="connsiteY23" fmla="*/ 305 h 134303"/>
                  <a:gd name="connsiteX24" fmla="*/ 4590 w 631275"/>
                  <a:gd name="connsiteY24" fmla="*/ 3546 h 134303"/>
                  <a:gd name="connsiteX25" fmla="*/ 16836 w 631275"/>
                  <a:gd name="connsiteY25" fmla="*/ 11470 h 134303"/>
                  <a:gd name="connsiteX26" fmla="*/ 26560 w 631275"/>
                  <a:gd name="connsiteY26" fmla="*/ 17593 h 134303"/>
                  <a:gd name="connsiteX27" fmla="*/ 39526 w 631275"/>
                  <a:gd name="connsiteY27" fmla="*/ 24796 h 134303"/>
                  <a:gd name="connsiteX28" fmla="*/ 30882 w 631275"/>
                  <a:gd name="connsiteY28" fmla="*/ 20474 h 134303"/>
                  <a:gd name="connsiteX29" fmla="*/ 62937 w 631275"/>
                  <a:gd name="connsiteY29" fmla="*/ 39202 h 134303"/>
                  <a:gd name="connsiteX30" fmla="*/ 89949 w 631275"/>
                  <a:gd name="connsiteY30" fmla="*/ 52528 h 134303"/>
                  <a:gd name="connsiteX31" fmla="*/ 96432 w 631275"/>
                  <a:gd name="connsiteY31" fmla="*/ 55770 h 134303"/>
                  <a:gd name="connsiteX32" fmla="*/ 102915 w 631275"/>
                  <a:gd name="connsiteY32" fmla="*/ 58651 h 134303"/>
                  <a:gd name="connsiteX33" fmla="*/ 116241 w 631275"/>
                  <a:gd name="connsiteY33" fmla="*/ 64414 h 134303"/>
                  <a:gd name="connsiteX34" fmla="*/ 130287 w 631275"/>
                  <a:gd name="connsiteY34" fmla="*/ 70537 h 134303"/>
                  <a:gd name="connsiteX35" fmla="*/ 146134 w 631275"/>
                  <a:gd name="connsiteY35" fmla="*/ 77019 h 134303"/>
                  <a:gd name="connsiteX36" fmla="*/ 136770 w 631275"/>
                  <a:gd name="connsiteY36" fmla="*/ 74498 h 134303"/>
                  <a:gd name="connsiteX37" fmla="*/ 122724 w 631275"/>
                  <a:gd name="connsiteY37" fmla="*/ 68736 h 134303"/>
                  <a:gd name="connsiteX38" fmla="*/ 126685 w 631275"/>
                  <a:gd name="connsiteY38" fmla="*/ 70897 h 134303"/>
                  <a:gd name="connsiteX39" fmla="*/ 238336 w 631275"/>
                  <a:gd name="connsiteY39" fmla="*/ 109434 h 134303"/>
                  <a:gd name="connsiteX40" fmla="*/ 245539 w 631275"/>
                  <a:gd name="connsiteY40" fmla="*/ 111235 h 134303"/>
                  <a:gd name="connsiteX41" fmla="*/ 252382 w 631275"/>
                  <a:gd name="connsiteY41" fmla="*/ 112676 h 134303"/>
                  <a:gd name="connsiteX42" fmla="*/ 265348 w 631275"/>
                  <a:gd name="connsiteY42" fmla="*/ 115557 h 134303"/>
                  <a:gd name="connsiteX43" fmla="*/ 287318 w 631275"/>
                  <a:gd name="connsiteY43" fmla="*/ 120239 h 134303"/>
                  <a:gd name="connsiteX44" fmla="*/ 306407 w 631275"/>
                  <a:gd name="connsiteY44" fmla="*/ 121680 h 134303"/>
                  <a:gd name="connsiteX45" fmla="*/ 332698 w 631275"/>
                  <a:gd name="connsiteY45" fmla="*/ 126002 h 134303"/>
                  <a:gd name="connsiteX46" fmla="*/ 349266 w 631275"/>
                  <a:gd name="connsiteY46" fmla="*/ 128523 h 134303"/>
                  <a:gd name="connsiteX47" fmla="*/ 369075 w 631275"/>
                  <a:gd name="connsiteY47" fmla="*/ 131764 h 134303"/>
                  <a:gd name="connsiteX48" fmla="*/ 400409 w 631275"/>
                  <a:gd name="connsiteY48" fmla="*/ 133205 h 134303"/>
                  <a:gd name="connsiteX49" fmla="*/ 419137 w 631275"/>
                  <a:gd name="connsiteY49" fmla="*/ 133565 h 134303"/>
                  <a:gd name="connsiteX50" fmla="*/ 439306 w 631275"/>
                  <a:gd name="connsiteY50" fmla="*/ 133925 h 134303"/>
                  <a:gd name="connsiteX51" fmla="*/ 526466 w 631275"/>
                  <a:gd name="connsiteY51" fmla="*/ 134285 h 134303"/>
                  <a:gd name="connsiteX52" fmla="*/ 631273 w 631275"/>
                  <a:gd name="connsiteY52" fmla="*/ 132124 h 134303"/>
                  <a:gd name="connsiteX53" fmla="*/ 524665 w 631275"/>
                  <a:gd name="connsiteY53" fmla="*/ 133205 h 134303"/>
                  <a:gd name="connsiteX54" fmla="*/ 524665 w 631275"/>
                  <a:gd name="connsiteY54" fmla="*/ 129603 h 134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631275" h="134303">
                    <a:moveTo>
                      <a:pt x="525025" y="129963"/>
                    </a:moveTo>
                    <a:cubicBezTo>
                      <a:pt x="496932" y="129963"/>
                      <a:pt x="495132" y="130684"/>
                      <a:pt x="490450" y="131404"/>
                    </a:cubicBezTo>
                    <a:cubicBezTo>
                      <a:pt x="488289" y="131404"/>
                      <a:pt x="485047" y="132124"/>
                      <a:pt x="477484" y="132124"/>
                    </a:cubicBezTo>
                    <a:cubicBezTo>
                      <a:pt x="473882" y="132124"/>
                      <a:pt x="468840" y="132124"/>
                      <a:pt x="462357" y="132124"/>
                    </a:cubicBezTo>
                    <a:cubicBezTo>
                      <a:pt x="455874" y="132124"/>
                      <a:pt x="447950" y="132124"/>
                      <a:pt x="438226" y="132124"/>
                    </a:cubicBezTo>
                    <a:cubicBezTo>
                      <a:pt x="445789" y="132124"/>
                      <a:pt x="453713" y="132124"/>
                      <a:pt x="461637" y="132485"/>
                    </a:cubicBezTo>
                    <a:cubicBezTo>
                      <a:pt x="447230" y="132845"/>
                      <a:pt x="430663" y="132485"/>
                      <a:pt x="412294" y="132485"/>
                    </a:cubicBezTo>
                    <a:cubicBezTo>
                      <a:pt x="410133" y="132485"/>
                      <a:pt x="407612" y="132485"/>
                      <a:pt x="405451" y="132485"/>
                    </a:cubicBezTo>
                    <a:cubicBezTo>
                      <a:pt x="403290" y="132485"/>
                      <a:pt x="400769" y="132485"/>
                      <a:pt x="398608" y="132124"/>
                    </a:cubicBezTo>
                    <a:cubicBezTo>
                      <a:pt x="393926" y="132124"/>
                      <a:pt x="389244" y="131404"/>
                      <a:pt x="384202" y="131044"/>
                    </a:cubicBezTo>
                    <a:cubicBezTo>
                      <a:pt x="374477" y="130324"/>
                      <a:pt x="364393" y="129963"/>
                      <a:pt x="354668" y="128163"/>
                    </a:cubicBezTo>
                    <a:cubicBezTo>
                      <a:pt x="344584" y="126722"/>
                      <a:pt x="334499" y="125641"/>
                      <a:pt x="324775" y="124201"/>
                    </a:cubicBezTo>
                    <a:cubicBezTo>
                      <a:pt x="315050" y="122400"/>
                      <a:pt x="304966" y="120599"/>
                      <a:pt x="295241" y="118798"/>
                    </a:cubicBezTo>
                    <a:cubicBezTo>
                      <a:pt x="285517" y="117358"/>
                      <a:pt x="276153" y="114836"/>
                      <a:pt x="267149" y="113036"/>
                    </a:cubicBezTo>
                    <a:cubicBezTo>
                      <a:pt x="258145" y="110875"/>
                      <a:pt x="249501" y="109074"/>
                      <a:pt x="241577" y="106913"/>
                    </a:cubicBezTo>
                    <a:cubicBezTo>
                      <a:pt x="249141" y="107994"/>
                      <a:pt x="203040" y="94667"/>
                      <a:pt x="210963" y="95028"/>
                    </a:cubicBezTo>
                    <a:cubicBezTo>
                      <a:pt x="167384" y="82062"/>
                      <a:pt x="125605" y="64414"/>
                      <a:pt x="103635" y="55770"/>
                    </a:cubicBezTo>
                    <a:cubicBezTo>
                      <a:pt x="97152" y="52889"/>
                      <a:pt x="90309" y="48927"/>
                      <a:pt x="82385" y="45325"/>
                    </a:cubicBezTo>
                    <a:cubicBezTo>
                      <a:pt x="78424" y="43524"/>
                      <a:pt x="74462" y="41363"/>
                      <a:pt x="70500" y="39202"/>
                    </a:cubicBezTo>
                    <a:cubicBezTo>
                      <a:pt x="66538" y="37041"/>
                      <a:pt x="62216" y="35241"/>
                      <a:pt x="58255" y="32719"/>
                    </a:cubicBezTo>
                    <a:cubicBezTo>
                      <a:pt x="49971" y="28037"/>
                      <a:pt x="41687" y="23355"/>
                      <a:pt x="33403" y="18673"/>
                    </a:cubicBezTo>
                    <a:cubicBezTo>
                      <a:pt x="29081" y="16512"/>
                      <a:pt x="25120" y="13631"/>
                      <a:pt x="21158" y="11110"/>
                    </a:cubicBezTo>
                    <a:cubicBezTo>
                      <a:pt x="17196" y="8589"/>
                      <a:pt x="13234" y="6068"/>
                      <a:pt x="9633" y="3546"/>
                    </a:cubicBezTo>
                    <a:cubicBezTo>
                      <a:pt x="15755" y="8228"/>
                      <a:pt x="4590" y="1746"/>
                      <a:pt x="989" y="305"/>
                    </a:cubicBezTo>
                    <a:cubicBezTo>
                      <a:pt x="-812" y="-416"/>
                      <a:pt x="-452" y="-55"/>
                      <a:pt x="4590" y="3546"/>
                    </a:cubicBezTo>
                    <a:cubicBezTo>
                      <a:pt x="7111" y="5347"/>
                      <a:pt x="11073" y="7868"/>
                      <a:pt x="16836" y="11470"/>
                    </a:cubicBezTo>
                    <a:cubicBezTo>
                      <a:pt x="19717" y="13271"/>
                      <a:pt x="22959" y="15432"/>
                      <a:pt x="26560" y="17593"/>
                    </a:cubicBezTo>
                    <a:cubicBezTo>
                      <a:pt x="30162" y="19754"/>
                      <a:pt x="34484" y="22275"/>
                      <a:pt x="39526" y="24796"/>
                    </a:cubicBezTo>
                    <a:cubicBezTo>
                      <a:pt x="33403" y="21194"/>
                      <a:pt x="37005" y="23715"/>
                      <a:pt x="30882" y="20474"/>
                    </a:cubicBezTo>
                    <a:cubicBezTo>
                      <a:pt x="43128" y="27677"/>
                      <a:pt x="53212" y="34160"/>
                      <a:pt x="62937" y="39202"/>
                    </a:cubicBezTo>
                    <a:cubicBezTo>
                      <a:pt x="72661" y="44245"/>
                      <a:pt x="81305" y="48567"/>
                      <a:pt x="89949" y="52528"/>
                    </a:cubicBezTo>
                    <a:cubicBezTo>
                      <a:pt x="92110" y="53609"/>
                      <a:pt x="94271" y="54689"/>
                      <a:pt x="96432" y="55770"/>
                    </a:cubicBezTo>
                    <a:cubicBezTo>
                      <a:pt x="98593" y="56850"/>
                      <a:pt x="100754" y="57571"/>
                      <a:pt x="102915" y="58651"/>
                    </a:cubicBezTo>
                    <a:cubicBezTo>
                      <a:pt x="107237" y="60452"/>
                      <a:pt x="111559" y="62253"/>
                      <a:pt x="116241" y="64414"/>
                    </a:cubicBezTo>
                    <a:cubicBezTo>
                      <a:pt x="120923" y="66215"/>
                      <a:pt x="125605" y="68376"/>
                      <a:pt x="130287" y="70537"/>
                    </a:cubicBezTo>
                    <a:cubicBezTo>
                      <a:pt x="135329" y="72698"/>
                      <a:pt x="140732" y="74498"/>
                      <a:pt x="146134" y="77019"/>
                    </a:cubicBezTo>
                    <a:cubicBezTo>
                      <a:pt x="159460" y="82782"/>
                      <a:pt x="148295" y="78820"/>
                      <a:pt x="136770" y="74498"/>
                    </a:cubicBezTo>
                    <a:cubicBezTo>
                      <a:pt x="131007" y="72698"/>
                      <a:pt x="125605" y="69816"/>
                      <a:pt x="122724" y="68736"/>
                    </a:cubicBezTo>
                    <a:cubicBezTo>
                      <a:pt x="120202" y="67655"/>
                      <a:pt x="120202" y="68015"/>
                      <a:pt x="126685" y="70897"/>
                    </a:cubicBezTo>
                    <a:cubicBezTo>
                      <a:pt x="154778" y="82422"/>
                      <a:pt x="199798" y="99710"/>
                      <a:pt x="238336" y="109434"/>
                    </a:cubicBezTo>
                    <a:cubicBezTo>
                      <a:pt x="240857" y="110154"/>
                      <a:pt x="243018" y="110875"/>
                      <a:pt x="245539" y="111235"/>
                    </a:cubicBezTo>
                    <a:cubicBezTo>
                      <a:pt x="248060" y="111595"/>
                      <a:pt x="250221" y="112315"/>
                      <a:pt x="252382" y="112676"/>
                    </a:cubicBezTo>
                    <a:cubicBezTo>
                      <a:pt x="257064" y="113756"/>
                      <a:pt x="261386" y="114836"/>
                      <a:pt x="265348" y="115557"/>
                    </a:cubicBezTo>
                    <a:cubicBezTo>
                      <a:pt x="273632" y="117358"/>
                      <a:pt x="281195" y="119158"/>
                      <a:pt x="287318" y="120239"/>
                    </a:cubicBezTo>
                    <a:cubicBezTo>
                      <a:pt x="299924" y="122040"/>
                      <a:pt x="307127" y="122760"/>
                      <a:pt x="306407" y="121680"/>
                    </a:cubicBezTo>
                    <a:cubicBezTo>
                      <a:pt x="317211" y="123480"/>
                      <a:pt x="325855" y="125281"/>
                      <a:pt x="332698" y="126002"/>
                    </a:cubicBezTo>
                    <a:cubicBezTo>
                      <a:pt x="339542" y="127082"/>
                      <a:pt x="344944" y="127802"/>
                      <a:pt x="349266" y="128523"/>
                    </a:cubicBezTo>
                    <a:cubicBezTo>
                      <a:pt x="357910" y="129603"/>
                      <a:pt x="362592" y="131044"/>
                      <a:pt x="369075" y="131764"/>
                    </a:cubicBezTo>
                    <a:cubicBezTo>
                      <a:pt x="377719" y="131764"/>
                      <a:pt x="388524" y="132485"/>
                      <a:pt x="400409" y="133205"/>
                    </a:cubicBezTo>
                    <a:cubicBezTo>
                      <a:pt x="406172" y="133565"/>
                      <a:pt x="412654" y="133205"/>
                      <a:pt x="419137" y="133565"/>
                    </a:cubicBezTo>
                    <a:cubicBezTo>
                      <a:pt x="425620" y="133565"/>
                      <a:pt x="432463" y="133565"/>
                      <a:pt x="439306" y="133925"/>
                    </a:cubicBezTo>
                    <a:cubicBezTo>
                      <a:pt x="467399" y="133925"/>
                      <a:pt x="498013" y="133925"/>
                      <a:pt x="526466" y="134285"/>
                    </a:cubicBezTo>
                    <a:cubicBezTo>
                      <a:pt x="583732" y="134285"/>
                      <a:pt x="631633" y="134645"/>
                      <a:pt x="631273" y="132124"/>
                    </a:cubicBezTo>
                    <a:cubicBezTo>
                      <a:pt x="605341" y="132124"/>
                      <a:pt x="562842" y="132124"/>
                      <a:pt x="524665" y="133205"/>
                    </a:cubicBezTo>
                    <a:lnTo>
                      <a:pt x="524665" y="129603"/>
                    </a:lnTo>
                    <a:close/>
                  </a:path>
                </a:pathLst>
              </a:custGeom>
              <a:solidFill>
                <a:schemeClr val="accent2"/>
              </a:solidFill>
              <a:ln w="0" cap="flat">
                <a:noFill/>
                <a:prstDash val="solid"/>
                <a:miter/>
              </a:ln>
            </p:spPr>
            <p:txBody>
              <a:bodyPr rtlCol="0" anchor="ctr"/>
              <a:lstStyle/>
              <a:p>
                <a:endParaRPr lang="en-US" sz="744"/>
              </a:p>
            </p:txBody>
          </p:sp>
          <p:sp>
            <p:nvSpPr>
              <p:cNvPr id="2068" name="Freeform: Shape 2067">
                <a:extLst>
                  <a:ext uri="{FF2B5EF4-FFF2-40B4-BE49-F238E27FC236}">
                    <a16:creationId xmlns:a16="http://schemas.microsoft.com/office/drawing/2014/main" id="{BBF2B074-297D-FE20-BB8F-5712B7CBD2D9}"/>
                  </a:ext>
                </a:extLst>
              </p:cNvPr>
              <p:cNvSpPr/>
              <p:nvPr/>
            </p:nvSpPr>
            <p:spPr>
              <a:xfrm>
                <a:off x="8633468" y="5395331"/>
                <a:ext cx="5762" cy="9004"/>
              </a:xfrm>
              <a:custGeom>
                <a:avLst/>
                <a:gdLst>
                  <a:gd name="connsiteX0" fmla="*/ 0 w 5762"/>
                  <a:gd name="connsiteY0" fmla="*/ 0 h 9004"/>
                  <a:gd name="connsiteX1" fmla="*/ 5763 w 5762"/>
                  <a:gd name="connsiteY1" fmla="*/ 9004 h 9004"/>
                  <a:gd name="connsiteX2" fmla="*/ 0 w 5762"/>
                  <a:gd name="connsiteY2" fmla="*/ 0 h 9004"/>
                </a:gdLst>
                <a:ahLst/>
                <a:cxnLst>
                  <a:cxn ang="0">
                    <a:pos x="connsiteX0" y="connsiteY0"/>
                  </a:cxn>
                  <a:cxn ang="0">
                    <a:pos x="connsiteX1" y="connsiteY1"/>
                  </a:cxn>
                  <a:cxn ang="0">
                    <a:pos x="connsiteX2" y="connsiteY2"/>
                  </a:cxn>
                </a:cxnLst>
                <a:rect l="l" t="t" r="r" b="b"/>
                <a:pathLst>
                  <a:path w="5762" h="9004">
                    <a:moveTo>
                      <a:pt x="0" y="0"/>
                    </a:moveTo>
                    <a:cubicBezTo>
                      <a:pt x="1801" y="2881"/>
                      <a:pt x="4322" y="6843"/>
                      <a:pt x="5763" y="9004"/>
                    </a:cubicBezTo>
                    <a:cubicBezTo>
                      <a:pt x="3962" y="6483"/>
                      <a:pt x="1801" y="2881"/>
                      <a:pt x="0" y="0"/>
                    </a:cubicBezTo>
                    <a:close/>
                  </a:path>
                </a:pathLst>
              </a:custGeom>
              <a:solidFill>
                <a:schemeClr val="accent2"/>
              </a:solidFill>
              <a:ln w="0" cap="flat">
                <a:noFill/>
                <a:prstDash val="solid"/>
                <a:miter/>
              </a:ln>
            </p:spPr>
            <p:txBody>
              <a:bodyPr rtlCol="0" anchor="ctr"/>
              <a:lstStyle/>
              <a:p>
                <a:endParaRPr lang="en-US" sz="744"/>
              </a:p>
            </p:txBody>
          </p:sp>
          <p:sp>
            <p:nvSpPr>
              <p:cNvPr id="2069" name="Freeform: Shape 2068">
                <a:extLst>
                  <a:ext uri="{FF2B5EF4-FFF2-40B4-BE49-F238E27FC236}">
                    <a16:creationId xmlns:a16="http://schemas.microsoft.com/office/drawing/2014/main" id="{A614A645-D9F9-A5DA-E45C-D1528B9DF5FA}"/>
                  </a:ext>
                </a:extLst>
              </p:cNvPr>
              <p:cNvSpPr/>
              <p:nvPr/>
            </p:nvSpPr>
            <p:spPr>
              <a:xfrm>
                <a:off x="8505251" y="4712823"/>
                <a:ext cx="129372" cy="655439"/>
              </a:xfrm>
              <a:custGeom>
                <a:avLst/>
                <a:gdLst>
                  <a:gd name="connsiteX0" fmla="*/ 7924 w 129372"/>
                  <a:gd name="connsiteY0" fmla="*/ 0 h 655439"/>
                  <a:gd name="connsiteX1" fmla="*/ 11165 w 129372"/>
                  <a:gd name="connsiteY1" fmla="*/ 23771 h 655439"/>
                  <a:gd name="connsiteX2" fmla="*/ 11165 w 129372"/>
                  <a:gd name="connsiteY2" fmla="*/ 180442 h 655439"/>
                  <a:gd name="connsiteX3" fmla="*/ 11165 w 129372"/>
                  <a:gd name="connsiteY3" fmla="*/ 213216 h 655439"/>
                  <a:gd name="connsiteX4" fmla="*/ 11165 w 129372"/>
                  <a:gd name="connsiteY4" fmla="*/ 246711 h 655439"/>
                  <a:gd name="connsiteX5" fmla="*/ 11525 w 129372"/>
                  <a:gd name="connsiteY5" fmla="*/ 263999 h 655439"/>
                  <a:gd name="connsiteX6" fmla="*/ 12246 w 129372"/>
                  <a:gd name="connsiteY6" fmla="*/ 282007 h 655439"/>
                  <a:gd name="connsiteX7" fmla="*/ 13686 w 129372"/>
                  <a:gd name="connsiteY7" fmla="*/ 301096 h 655439"/>
                  <a:gd name="connsiteX8" fmla="*/ 15487 w 129372"/>
                  <a:gd name="connsiteY8" fmla="*/ 321625 h 655439"/>
                  <a:gd name="connsiteX9" fmla="*/ 14767 w 129372"/>
                  <a:gd name="connsiteY9" fmla="*/ 321625 h 655439"/>
                  <a:gd name="connsiteX10" fmla="*/ 13686 w 129372"/>
                  <a:gd name="connsiteY10" fmla="*/ 315863 h 655439"/>
                  <a:gd name="connsiteX11" fmla="*/ 12966 w 129372"/>
                  <a:gd name="connsiteY11" fmla="*/ 309740 h 655439"/>
                  <a:gd name="connsiteX12" fmla="*/ 14767 w 129372"/>
                  <a:gd name="connsiteY12" fmla="*/ 325227 h 655439"/>
                  <a:gd name="connsiteX13" fmla="*/ 16928 w 129372"/>
                  <a:gd name="connsiteY13" fmla="*/ 341434 h 655439"/>
                  <a:gd name="connsiteX14" fmla="*/ 19089 w 129372"/>
                  <a:gd name="connsiteY14" fmla="*/ 358362 h 655439"/>
                  <a:gd name="connsiteX15" fmla="*/ 22330 w 129372"/>
                  <a:gd name="connsiteY15" fmla="*/ 375650 h 655439"/>
                  <a:gd name="connsiteX16" fmla="*/ 25572 w 129372"/>
                  <a:gd name="connsiteY16" fmla="*/ 392937 h 655439"/>
                  <a:gd name="connsiteX17" fmla="*/ 29533 w 129372"/>
                  <a:gd name="connsiteY17" fmla="*/ 410585 h 655439"/>
                  <a:gd name="connsiteX18" fmla="*/ 38177 w 129372"/>
                  <a:gd name="connsiteY18" fmla="*/ 445521 h 655439"/>
                  <a:gd name="connsiteX19" fmla="*/ 42859 w 129372"/>
                  <a:gd name="connsiteY19" fmla="*/ 462449 h 655439"/>
                  <a:gd name="connsiteX20" fmla="*/ 45380 w 129372"/>
                  <a:gd name="connsiteY20" fmla="*/ 470732 h 655439"/>
                  <a:gd name="connsiteX21" fmla="*/ 48262 w 129372"/>
                  <a:gd name="connsiteY21" fmla="*/ 478656 h 655439"/>
                  <a:gd name="connsiteX22" fmla="*/ 59067 w 129372"/>
                  <a:gd name="connsiteY22" fmla="*/ 509630 h 655439"/>
                  <a:gd name="connsiteX23" fmla="*/ 80316 w 129372"/>
                  <a:gd name="connsiteY23" fmla="*/ 558972 h 655439"/>
                  <a:gd name="connsiteX24" fmla="*/ 90401 w 129372"/>
                  <a:gd name="connsiteY24" fmla="*/ 581662 h 655439"/>
                  <a:gd name="connsiteX25" fmla="*/ 102646 w 129372"/>
                  <a:gd name="connsiteY25" fmla="*/ 606514 h 655439"/>
                  <a:gd name="connsiteX26" fmla="*/ 110930 w 129372"/>
                  <a:gd name="connsiteY26" fmla="*/ 623081 h 655439"/>
                  <a:gd name="connsiteX27" fmla="*/ 108409 w 129372"/>
                  <a:gd name="connsiteY27" fmla="*/ 620200 h 655439"/>
                  <a:gd name="connsiteX28" fmla="*/ 118493 w 129372"/>
                  <a:gd name="connsiteY28" fmla="*/ 637128 h 655439"/>
                  <a:gd name="connsiteX29" fmla="*/ 129298 w 129372"/>
                  <a:gd name="connsiteY29" fmla="*/ 655136 h 655439"/>
                  <a:gd name="connsiteX30" fmla="*/ 121015 w 129372"/>
                  <a:gd name="connsiteY30" fmla="*/ 642890 h 655439"/>
                  <a:gd name="connsiteX31" fmla="*/ 111290 w 129372"/>
                  <a:gd name="connsiteY31" fmla="*/ 627403 h 655439"/>
                  <a:gd name="connsiteX32" fmla="*/ 120654 w 129372"/>
                  <a:gd name="connsiteY32" fmla="*/ 643250 h 655439"/>
                  <a:gd name="connsiteX33" fmla="*/ 114532 w 129372"/>
                  <a:gd name="connsiteY33" fmla="*/ 637128 h 655439"/>
                  <a:gd name="connsiteX34" fmla="*/ 84278 w 129372"/>
                  <a:gd name="connsiteY34" fmla="*/ 583824 h 655439"/>
                  <a:gd name="connsiteX35" fmla="*/ 92922 w 129372"/>
                  <a:gd name="connsiteY35" fmla="*/ 596789 h 655439"/>
                  <a:gd name="connsiteX36" fmla="*/ 104087 w 129372"/>
                  <a:gd name="connsiteY36" fmla="*/ 617319 h 655439"/>
                  <a:gd name="connsiteX37" fmla="*/ 106608 w 129372"/>
                  <a:gd name="connsiteY37" fmla="*/ 619119 h 655439"/>
                  <a:gd name="connsiteX38" fmla="*/ 91841 w 129372"/>
                  <a:gd name="connsiteY38" fmla="*/ 594268 h 655439"/>
                  <a:gd name="connsiteX39" fmla="*/ 86079 w 129372"/>
                  <a:gd name="connsiteY39" fmla="*/ 583103 h 655439"/>
                  <a:gd name="connsiteX40" fmla="*/ 82117 w 129372"/>
                  <a:gd name="connsiteY40" fmla="*/ 574820 h 655439"/>
                  <a:gd name="connsiteX41" fmla="*/ 78155 w 129372"/>
                  <a:gd name="connsiteY41" fmla="*/ 565095 h 655439"/>
                  <a:gd name="connsiteX42" fmla="*/ 78155 w 129372"/>
                  <a:gd name="connsiteY42" fmla="*/ 562574 h 655439"/>
                  <a:gd name="connsiteX43" fmla="*/ 71312 w 129372"/>
                  <a:gd name="connsiteY43" fmla="*/ 548167 h 655439"/>
                  <a:gd name="connsiteX44" fmla="*/ 63028 w 129372"/>
                  <a:gd name="connsiteY44" fmla="*/ 526918 h 655439"/>
                  <a:gd name="connsiteX45" fmla="*/ 58707 w 129372"/>
                  <a:gd name="connsiteY45" fmla="*/ 515753 h 655439"/>
                  <a:gd name="connsiteX46" fmla="*/ 56546 w 129372"/>
                  <a:gd name="connsiteY46" fmla="*/ 510350 h 655439"/>
                  <a:gd name="connsiteX47" fmla="*/ 54745 w 129372"/>
                  <a:gd name="connsiteY47" fmla="*/ 504948 h 655439"/>
                  <a:gd name="connsiteX48" fmla="*/ 47902 w 129372"/>
                  <a:gd name="connsiteY48" fmla="*/ 486940 h 655439"/>
                  <a:gd name="connsiteX49" fmla="*/ 38898 w 129372"/>
                  <a:gd name="connsiteY49" fmla="*/ 457046 h 655439"/>
                  <a:gd name="connsiteX50" fmla="*/ 39618 w 129372"/>
                  <a:gd name="connsiteY50" fmla="*/ 456326 h 655439"/>
                  <a:gd name="connsiteX51" fmla="*/ 37457 w 129372"/>
                  <a:gd name="connsiteY51" fmla="*/ 444081 h 655439"/>
                  <a:gd name="connsiteX52" fmla="*/ 27733 w 129372"/>
                  <a:gd name="connsiteY52" fmla="*/ 418149 h 655439"/>
                  <a:gd name="connsiteX53" fmla="*/ 23411 w 129372"/>
                  <a:gd name="connsiteY53" fmla="*/ 398700 h 655439"/>
                  <a:gd name="connsiteX54" fmla="*/ 19809 w 129372"/>
                  <a:gd name="connsiteY54" fmla="*/ 378891 h 655439"/>
                  <a:gd name="connsiteX55" fmla="*/ 16567 w 129372"/>
                  <a:gd name="connsiteY55" fmla="*/ 359082 h 655439"/>
                  <a:gd name="connsiteX56" fmla="*/ 14046 w 129372"/>
                  <a:gd name="connsiteY56" fmla="*/ 339273 h 655439"/>
                  <a:gd name="connsiteX57" fmla="*/ 9724 w 129372"/>
                  <a:gd name="connsiteY57" fmla="*/ 306859 h 655439"/>
                  <a:gd name="connsiteX58" fmla="*/ 7924 w 129372"/>
                  <a:gd name="connsiteY58" fmla="*/ 291372 h 655439"/>
                  <a:gd name="connsiteX59" fmla="*/ 5763 w 129372"/>
                  <a:gd name="connsiteY59" fmla="*/ 288130 h 655439"/>
                  <a:gd name="connsiteX60" fmla="*/ 0 w 129372"/>
                  <a:gd name="connsiteY60" fmla="*/ 223661 h 655439"/>
                  <a:gd name="connsiteX61" fmla="*/ 5042 w 129372"/>
                  <a:gd name="connsiteY61" fmla="*/ 124256 h 655439"/>
                  <a:gd name="connsiteX62" fmla="*/ 6123 w 129372"/>
                  <a:gd name="connsiteY62" fmla="*/ 198089 h 655439"/>
                  <a:gd name="connsiteX63" fmla="*/ 6843 w 129372"/>
                  <a:gd name="connsiteY63" fmla="*/ 240589 h 655439"/>
                  <a:gd name="connsiteX64" fmla="*/ 7924 w 129372"/>
                  <a:gd name="connsiteY64" fmla="*/ 279126 h 655439"/>
                  <a:gd name="connsiteX65" fmla="*/ 8644 w 129372"/>
                  <a:gd name="connsiteY65" fmla="*/ 264719 h 655439"/>
                  <a:gd name="connsiteX66" fmla="*/ 9364 w 129372"/>
                  <a:gd name="connsiteY66" fmla="*/ 276965 h 655439"/>
                  <a:gd name="connsiteX67" fmla="*/ 10805 w 129372"/>
                  <a:gd name="connsiteY67" fmla="*/ 295694 h 655439"/>
                  <a:gd name="connsiteX68" fmla="*/ 12606 w 129372"/>
                  <a:gd name="connsiteY68" fmla="*/ 315863 h 655439"/>
                  <a:gd name="connsiteX69" fmla="*/ 14767 w 129372"/>
                  <a:gd name="connsiteY69" fmla="*/ 332430 h 655439"/>
                  <a:gd name="connsiteX70" fmla="*/ 16567 w 129372"/>
                  <a:gd name="connsiteY70" fmla="*/ 336032 h 655439"/>
                  <a:gd name="connsiteX71" fmla="*/ 14407 w 129372"/>
                  <a:gd name="connsiteY71" fmla="*/ 322706 h 655439"/>
                  <a:gd name="connsiteX72" fmla="*/ 13326 w 129372"/>
                  <a:gd name="connsiteY72" fmla="*/ 315502 h 655439"/>
                  <a:gd name="connsiteX73" fmla="*/ 12606 w 129372"/>
                  <a:gd name="connsiteY73" fmla="*/ 307939 h 655439"/>
                  <a:gd name="connsiteX74" fmla="*/ 9724 w 129372"/>
                  <a:gd name="connsiteY74" fmla="*/ 274804 h 655439"/>
                  <a:gd name="connsiteX75" fmla="*/ 9004 w 129372"/>
                  <a:gd name="connsiteY75" fmla="*/ 239508 h 655439"/>
                  <a:gd name="connsiteX76" fmla="*/ 9004 w 129372"/>
                  <a:gd name="connsiteY76" fmla="*/ 204933 h 655439"/>
                  <a:gd name="connsiteX77" fmla="*/ 9004 w 129372"/>
                  <a:gd name="connsiteY77" fmla="*/ 219339 h 655439"/>
                  <a:gd name="connsiteX78" fmla="*/ 7563 w 129372"/>
                  <a:gd name="connsiteY78" fmla="*/ 72393 h 655439"/>
                  <a:gd name="connsiteX79" fmla="*/ 9004 w 129372"/>
                  <a:gd name="connsiteY79" fmla="*/ 51863 h 655439"/>
                  <a:gd name="connsiteX80" fmla="*/ 8284 w 129372"/>
                  <a:gd name="connsiteY80" fmla="*/ 15847 h 655439"/>
                  <a:gd name="connsiteX81" fmla="*/ 8284 w 129372"/>
                  <a:gd name="connsiteY81" fmla="*/ 360 h 655439"/>
                  <a:gd name="connsiteX82" fmla="*/ 8644 w 129372"/>
                  <a:gd name="connsiteY82" fmla="*/ 70232 h 655439"/>
                  <a:gd name="connsiteX83" fmla="*/ 8644 w 129372"/>
                  <a:gd name="connsiteY83" fmla="*/ 113091 h 655439"/>
                  <a:gd name="connsiteX84" fmla="*/ 8644 w 129372"/>
                  <a:gd name="connsiteY84" fmla="*/ 70232 h 655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129372" h="655439">
                    <a:moveTo>
                      <a:pt x="7924" y="0"/>
                    </a:moveTo>
                    <a:lnTo>
                      <a:pt x="11165" y="23771"/>
                    </a:lnTo>
                    <a:cubicBezTo>
                      <a:pt x="11525" y="91121"/>
                      <a:pt x="11165" y="136862"/>
                      <a:pt x="11165" y="180442"/>
                    </a:cubicBezTo>
                    <a:cubicBezTo>
                      <a:pt x="11165" y="191246"/>
                      <a:pt x="11165" y="202051"/>
                      <a:pt x="11165" y="213216"/>
                    </a:cubicBezTo>
                    <a:cubicBezTo>
                      <a:pt x="11165" y="224021"/>
                      <a:pt x="11165" y="235546"/>
                      <a:pt x="11165" y="246711"/>
                    </a:cubicBezTo>
                    <a:cubicBezTo>
                      <a:pt x="11165" y="252474"/>
                      <a:pt x="11165" y="258237"/>
                      <a:pt x="11525" y="263999"/>
                    </a:cubicBezTo>
                    <a:cubicBezTo>
                      <a:pt x="11525" y="269762"/>
                      <a:pt x="11525" y="275885"/>
                      <a:pt x="12246" y="282007"/>
                    </a:cubicBezTo>
                    <a:cubicBezTo>
                      <a:pt x="12606" y="288130"/>
                      <a:pt x="13326" y="294613"/>
                      <a:pt x="13686" y="301096"/>
                    </a:cubicBezTo>
                    <a:cubicBezTo>
                      <a:pt x="14407" y="307579"/>
                      <a:pt x="14407" y="314782"/>
                      <a:pt x="15487" y="321625"/>
                    </a:cubicBezTo>
                    <a:cubicBezTo>
                      <a:pt x="15487" y="325947"/>
                      <a:pt x="15487" y="324867"/>
                      <a:pt x="14767" y="321625"/>
                    </a:cubicBezTo>
                    <a:cubicBezTo>
                      <a:pt x="14767" y="320185"/>
                      <a:pt x="14046" y="318024"/>
                      <a:pt x="13686" y="315863"/>
                    </a:cubicBezTo>
                    <a:cubicBezTo>
                      <a:pt x="13686" y="313702"/>
                      <a:pt x="13326" y="311541"/>
                      <a:pt x="12966" y="309740"/>
                    </a:cubicBezTo>
                    <a:cubicBezTo>
                      <a:pt x="12966" y="314782"/>
                      <a:pt x="14046" y="319824"/>
                      <a:pt x="14767" y="325227"/>
                    </a:cubicBezTo>
                    <a:cubicBezTo>
                      <a:pt x="15487" y="330629"/>
                      <a:pt x="16207" y="336032"/>
                      <a:pt x="16928" y="341434"/>
                    </a:cubicBezTo>
                    <a:cubicBezTo>
                      <a:pt x="17648" y="346837"/>
                      <a:pt x="18368" y="352599"/>
                      <a:pt x="19089" y="358362"/>
                    </a:cubicBezTo>
                    <a:cubicBezTo>
                      <a:pt x="20169" y="364124"/>
                      <a:pt x="21250" y="369887"/>
                      <a:pt x="22330" y="375650"/>
                    </a:cubicBezTo>
                    <a:cubicBezTo>
                      <a:pt x="23411" y="381412"/>
                      <a:pt x="24491" y="387175"/>
                      <a:pt x="25572" y="392937"/>
                    </a:cubicBezTo>
                    <a:cubicBezTo>
                      <a:pt x="26652" y="398700"/>
                      <a:pt x="28093" y="404463"/>
                      <a:pt x="29533" y="410585"/>
                    </a:cubicBezTo>
                    <a:cubicBezTo>
                      <a:pt x="32415" y="422111"/>
                      <a:pt x="34576" y="433996"/>
                      <a:pt x="38177" y="445521"/>
                    </a:cubicBezTo>
                    <a:cubicBezTo>
                      <a:pt x="39978" y="451284"/>
                      <a:pt x="41419" y="456686"/>
                      <a:pt x="42859" y="462449"/>
                    </a:cubicBezTo>
                    <a:cubicBezTo>
                      <a:pt x="43580" y="465330"/>
                      <a:pt x="44300" y="467851"/>
                      <a:pt x="45380" y="470732"/>
                    </a:cubicBezTo>
                    <a:cubicBezTo>
                      <a:pt x="46101" y="473614"/>
                      <a:pt x="47181" y="476135"/>
                      <a:pt x="48262" y="478656"/>
                    </a:cubicBezTo>
                    <a:cubicBezTo>
                      <a:pt x="51863" y="489461"/>
                      <a:pt x="55465" y="499545"/>
                      <a:pt x="59067" y="509630"/>
                    </a:cubicBezTo>
                    <a:cubicBezTo>
                      <a:pt x="66990" y="528719"/>
                      <a:pt x="73473" y="546007"/>
                      <a:pt x="80316" y="558972"/>
                    </a:cubicBezTo>
                    <a:cubicBezTo>
                      <a:pt x="82837" y="564735"/>
                      <a:pt x="86439" y="573019"/>
                      <a:pt x="90401" y="581662"/>
                    </a:cubicBezTo>
                    <a:cubicBezTo>
                      <a:pt x="94723" y="590306"/>
                      <a:pt x="99045" y="598950"/>
                      <a:pt x="102646" y="606514"/>
                    </a:cubicBezTo>
                    <a:cubicBezTo>
                      <a:pt x="106248" y="614077"/>
                      <a:pt x="109489" y="620200"/>
                      <a:pt x="110930" y="623081"/>
                    </a:cubicBezTo>
                    <a:cubicBezTo>
                      <a:pt x="112371" y="625963"/>
                      <a:pt x="111650" y="625602"/>
                      <a:pt x="108409" y="620200"/>
                    </a:cubicBezTo>
                    <a:cubicBezTo>
                      <a:pt x="111650" y="625602"/>
                      <a:pt x="114892" y="631365"/>
                      <a:pt x="118493" y="637128"/>
                    </a:cubicBezTo>
                    <a:cubicBezTo>
                      <a:pt x="122095" y="642890"/>
                      <a:pt x="125337" y="649373"/>
                      <a:pt x="129298" y="655136"/>
                    </a:cubicBezTo>
                    <a:cubicBezTo>
                      <a:pt x="130019" y="656937"/>
                      <a:pt x="125337" y="650454"/>
                      <a:pt x="121015" y="642890"/>
                    </a:cubicBezTo>
                    <a:cubicBezTo>
                      <a:pt x="116693" y="635327"/>
                      <a:pt x="112011" y="627403"/>
                      <a:pt x="111290" y="627403"/>
                    </a:cubicBezTo>
                    <a:cubicBezTo>
                      <a:pt x="117053" y="637128"/>
                      <a:pt x="118854" y="641089"/>
                      <a:pt x="120654" y="643250"/>
                    </a:cubicBezTo>
                    <a:cubicBezTo>
                      <a:pt x="115612" y="635327"/>
                      <a:pt x="117053" y="640009"/>
                      <a:pt x="114532" y="637128"/>
                    </a:cubicBezTo>
                    <a:cubicBezTo>
                      <a:pt x="112011" y="634246"/>
                      <a:pt x="104447" y="624162"/>
                      <a:pt x="84278" y="583824"/>
                    </a:cubicBezTo>
                    <a:cubicBezTo>
                      <a:pt x="78155" y="567616"/>
                      <a:pt x="84278" y="581662"/>
                      <a:pt x="92922" y="596789"/>
                    </a:cubicBezTo>
                    <a:cubicBezTo>
                      <a:pt x="96884" y="604353"/>
                      <a:pt x="101206" y="612637"/>
                      <a:pt x="104087" y="617319"/>
                    </a:cubicBezTo>
                    <a:cubicBezTo>
                      <a:pt x="106968" y="622001"/>
                      <a:pt x="108409" y="623802"/>
                      <a:pt x="106608" y="619119"/>
                    </a:cubicBezTo>
                    <a:cubicBezTo>
                      <a:pt x="92922" y="592828"/>
                      <a:pt x="93642" y="596429"/>
                      <a:pt x="91841" y="594268"/>
                    </a:cubicBezTo>
                    <a:cubicBezTo>
                      <a:pt x="89680" y="589946"/>
                      <a:pt x="87880" y="586345"/>
                      <a:pt x="86079" y="583103"/>
                    </a:cubicBezTo>
                    <a:cubicBezTo>
                      <a:pt x="84638" y="579862"/>
                      <a:pt x="83198" y="576980"/>
                      <a:pt x="82117" y="574820"/>
                    </a:cubicBezTo>
                    <a:cubicBezTo>
                      <a:pt x="79956" y="570137"/>
                      <a:pt x="78876" y="566896"/>
                      <a:pt x="78155" y="565095"/>
                    </a:cubicBezTo>
                    <a:cubicBezTo>
                      <a:pt x="76715" y="561133"/>
                      <a:pt x="77435" y="561493"/>
                      <a:pt x="78155" y="562574"/>
                    </a:cubicBezTo>
                    <a:cubicBezTo>
                      <a:pt x="76354" y="559333"/>
                      <a:pt x="74194" y="554290"/>
                      <a:pt x="71312" y="548167"/>
                    </a:cubicBezTo>
                    <a:cubicBezTo>
                      <a:pt x="68431" y="542045"/>
                      <a:pt x="65910" y="534481"/>
                      <a:pt x="63028" y="526918"/>
                    </a:cubicBezTo>
                    <a:cubicBezTo>
                      <a:pt x="61588" y="523316"/>
                      <a:pt x="60147" y="519354"/>
                      <a:pt x="58707" y="515753"/>
                    </a:cubicBezTo>
                    <a:cubicBezTo>
                      <a:pt x="57986" y="513952"/>
                      <a:pt x="57266" y="512151"/>
                      <a:pt x="56546" y="510350"/>
                    </a:cubicBezTo>
                    <a:cubicBezTo>
                      <a:pt x="55825" y="508550"/>
                      <a:pt x="55105" y="506749"/>
                      <a:pt x="54745" y="504948"/>
                    </a:cubicBezTo>
                    <a:cubicBezTo>
                      <a:pt x="52224" y="497745"/>
                      <a:pt x="50063" y="491622"/>
                      <a:pt x="47902" y="486940"/>
                    </a:cubicBezTo>
                    <a:cubicBezTo>
                      <a:pt x="41779" y="469652"/>
                      <a:pt x="39978" y="461008"/>
                      <a:pt x="38898" y="457046"/>
                    </a:cubicBezTo>
                    <a:cubicBezTo>
                      <a:pt x="38177" y="453445"/>
                      <a:pt x="38898" y="454525"/>
                      <a:pt x="39618" y="456326"/>
                    </a:cubicBezTo>
                    <a:cubicBezTo>
                      <a:pt x="41419" y="460288"/>
                      <a:pt x="43940" y="467131"/>
                      <a:pt x="37457" y="444081"/>
                    </a:cubicBezTo>
                    <a:cubicBezTo>
                      <a:pt x="33855" y="435437"/>
                      <a:pt x="30974" y="426793"/>
                      <a:pt x="27733" y="418149"/>
                    </a:cubicBezTo>
                    <a:lnTo>
                      <a:pt x="23411" y="398700"/>
                    </a:lnTo>
                    <a:cubicBezTo>
                      <a:pt x="21970" y="392217"/>
                      <a:pt x="21250" y="385734"/>
                      <a:pt x="19809" y="378891"/>
                    </a:cubicBezTo>
                    <a:lnTo>
                      <a:pt x="16567" y="359082"/>
                    </a:lnTo>
                    <a:cubicBezTo>
                      <a:pt x="15487" y="352599"/>
                      <a:pt x="14767" y="345756"/>
                      <a:pt x="14046" y="339273"/>
                    </a:cubicBezTo>
                    <a:cubicBezTo>
                      <a:pt x="12246" y="324867"/>
                      <a:pt x="10445" y="314422"/>
                      <a:pt x="9724" y="306859"/>
                    </a:cubicBezTo>
                    <a:cubicBezTo>
                      <a:pt x="9004" y="299295"/>
                      <a:pt x="8284" y="294253"/>
                      <a:pt x="7924" y="291372"/>
                    </a:cubicBezTo>
                    <a:cubicBezTo>
                      <a:pt x="6843" y="285609"/>
                      <a:pt x="6483" y="287050"/>
                      <a:pt x="5763" y="288130"/>
                    </a:cubicBezTo>
                    <a:cubicBezTo>
                      <a:pt x="5042" y="290291"/>
                      <a:pt x="1801" y="290651"/>
                      <a:pt x="0" y="223661"/>
                    </a:cubicBezTo>
                    <a:cubicBezTo>
                      <a:pt x="1441" y="241309"/>
                      <a:pt x="4322" y="187285"/>
                      <a:pt x="5042" y="124256"/>
                    </a:cubicBezTo>
                    <a:cubicBezTo>
                      <a:pt x="5042" y="142985"/>
                      <a:pt x="5763" y="169997"/>
                      <a:pt x="6123" y="198089"/>
                    </a:cubicBezTo>
                    <a:cubicBezTo>
                      <a:pt x="6123" y="212136"/>
                      <a:pt x="6123" y="226902"/>
                      <a:pt x="6843" y="240589"/>
                    </a:cubicBezTo>
                    <a:cubicBezTo>
                      <a:pt x="6843" y="254275"/>
                      <a:pt x="7563" y="267241"/>
                      <a:pt x="7924" y="279126"/>
                    </a:cubicBezTo>
                    <a:cubicBezTo>
                      <a:pt x="7924" y="262198"/>
                      <a:pt x="7924" y="259677"/>
                      <a:pt x="8644" y="264719"/>
                    </a:cubicBezTo>
                    <a:cubicBezTo>
                      <a:pt x="8644" y="267241"/>
                      <a:pt x="8644" y="271563"/>
                      <a:pt x="9364" y="276965"/>
                    </a:cubicBezTo>
                    <a:cubicBezTo>
                      <a:pt x="9724" y="282368"/>
                      <a:pt x="10445" y="288850"/>
                      <a:pt x="10805" y="295694"/>
                    </a:cubicBezTo>
                    <a:cubicBezTo>
                      <a:pt x="11525" y="302537"/>
                      <a:pt x="11885" y="309380"/>
                      <a:pt x="12606" y="315863"/>
                    </a:cubicBezTo>
                    <a:cubicBezTo>
                      <a:pt x="13326" y="322345"/>
                      <a:pt x="14407" y="328108"/>
                      <a:pt x="14767" y="332430"/>
                    </a:cubicBezTo>
                    <a:cubicBezTo>
                      <a:pt x="16207" y="341434"/>
                      <a:pt x="16928" y="344676"/>
                      <a:pt x="16567" y="336032"/>
                    </a:cubicBezTo>
                    <a:cubicBezTo>
                      <a:pt x="15847" y="332070"/>
                      <a:pt x="15127" y="327388"/>
                      <a:pt x="14407" y="322706"/>
                    </a:cubicBezTo>
                    <a:cubicBezTo>
                      <a:pt x="14407" y="320185"/>
                      <a:pt x="13686" y="318024"/>
                      <a:pt x="13326" y="315502"/>
                    </a:cubicBezTo>
                    <a:cubicBezTo>
                      <a:pt x="13326" y="312981"/>
                      <a:pt x="12966" y="310460"/>
                      <a:pt x="12606" y="307939"/>
                    </a:cubicBezTo>
                    <a:cubicBezTo>
                      <a:pt x="11525" y="297494"/>
                      <a:pt x="10445" y="286329"/>
                      <a:pt x="9724" y="274804"/>
                    </a:cubicBezTo>
                    <a:cubicBezTo>
                      <a:pt x="9724" y="263279"/>
                      <a:pt x="9004" y="251394"/>
                      <a:pt x="9004" y="239508"/>
                    </a:cubicBezTo>
                    <a:cubicBezTo>
                      <a:pt x="9004" y="227623"/>
                      <a:pt x="9004" y="215737"/>
                      <a:pt x="9004" y="204933"/>
                    </a:cubicBezTo>
                    <a:lnTo>
                      <a:pt x="9004" y="219339"/>
                    </a:lnTo>
                    <a:cubicBezTo>
                      <a:pt x="9724" y="172518"/>
                      <a:pt x="6483" y="136862"/>
                      <a:pt x="7563" y="72393"/>
                    </a:cubicBezTo>
                    <a:cubicBezTo>
                      <a:pt x="7563" y="40338"/>
                      <a:pt x="8284" y="46101"/>
                      <a:pt x="9004" y="51863"/>
                    </a:cubicBezTo>
                    <a:cubicBezTo>
                      <a:pt x="9004" y="38177"/>
                      <a:pt x="8644" y="25572"/>
                      <a:pt x="8284" y="15847"/>
                    </a:cubicBezTo>
                    <a:cubicBezTo>
                      <a:pt x="8284" y="6483"/>
                      <a:pt x="8284" y="360"/>
                      <a:pt x="8284" y="360"/>
                    </a:cubicBezTo>
                    <a:close/>
                    <a:moveTo>
                      <a:pt x="8644" y="70232"/>
                    </a:moveTo>
                    <a:lnTo>
                      <a:pt x="8644" y="113091"/>
                    </a:lnTo>
                    <a:cubicBezTo>
                      <a:pt x="8644" y="103007"/>
                      <a:pt x="8644" y="86799"/>
                      <a:pt x="8644" y="70232"/>
                    </a:cubicBezTo>
                    <a:close/>
                  </a:path>
                </a:pathLst>
              </a:custGeom>
              <a:solidFill>
                <a:schemeClr val="accent2"/>
              </a:solidFill>
              <a:ln w="0" cap="flat">
                <a:noFill/>
                <a:prstDash val="solid"/>
                <a:miter/>
              </a:ln>
            </p:spPr>
            <p:txBody>
              <a:bodyPr rtlCol="0" anchor="ctr"/>
              <a:lstStyle/>
              <a:p>
                <a:endParaRPr lang="en-US" sz="744"/>
              </a:p>
            </p:txBody>
          </p:sp>
          <p:sp>
            <p:nvSpPr>
              <p:cNvPr id="2070" name="Freeform: Shape 2069">
                <a:extLst>
                  <a:ext uri="{FF2B5EF4-FFF2-40B4-BE49-F238E27FC236}">
                    <a16:creationId xmlns:a16="http://schemas.microsoft.com/office/drawing/2014/main" id="{FC0EBA9A-3598-9BF0-C1DA-00981BABF513}"/>
                  </a:ext>
                </a:extLst>
              </p:cNvPr>
              <p:cNvSpPr/>
              <p:nvPr/>
            </p:nvSpPr>
            <p:spPr>
              <a:xfrm>
                <a:off x="11790653" y="3955401"/>
                <a:ext cx="3601" cy="12965"/>
              </a:xfrm>
              <a:custGeom>
                <a:avLst/>
                <a:gdLst>
                  <a:gd name="connsiteX0" fmla="*/ 0 w 3601"/>
                  <a:gd name="connsiteY0" fmla="*/ 0 h 12965"/>
                  <a:gd name="connsiteX1" fmla="*/ 0 w 3601"/>
                  <a:gd name="connsiteY1" fmla="*/ 12966 h 12965"/>
                  <a:gd name="connsiteX2" fmla="*/ 0 w 3601"/>
                  <a:gd name="connsiteY2" fmla="*/ 0 h 12965"/>
                </a:gdLst>
                <a:ahLst/>
                <a:cxnLst>
                  <a:cxn ang="0">
                    <a:pos x="connsiteX0" y="connsiteY0"/>
                  </a:cxn>
                  <a:cxn ang="0">
                    <a:pos x="connsiteX1" y="connsiteY1"/>
                  </a:cxn>
                  <a:cxn ang="0">
                    <a:pos x="connsiteX2" y="connsiteY2"/>
                  </a:cxn>
                </a:cxnLst>
                <a:rect l="l" t="t" r="r" b="b"/>
                <a:pathLst>
                  <a:path w="3601" h="12965">
                    <a:moveTo>
                      <a:pt x="0" y="0"/>
                    </a:moveTo>
                    <a:cubicBezTo>
                      <a:pt x="0" y="4322"/>
                      <a:pt x="0" y="9364"/>
                      <a:pt x="0" y="12966"/>
                    </a:cubicBezTo>
                    <a:cubicBezTo>
                      <a:pt x="0" y="10085"/>
                      <a:pt x="0" y="5042"/>
                      <a:pt x="0" y="0"/>
                    </a:cubicBezTo>
                    <a:close/>
                  </a:path>
                </a:pathLst>
              </a:custGeom>
              <a:solidFill>
                <a:schemeClr val="accent2"/>
              </a:solidFill>
              <a:ln w="0" cap="flat">
                <a:noFill/>
                <a:prstDash val="solid"/>
                <a:miter/>
              </a:ln>
            </p:spPr>
            <p:txBody>
              <a:bodyPr rtlCol="0" anchor="ctr"/>
              <a:lstStyle/>
              <a:p>
                <a:endParaRPr lang="en-US" sz="744"/>
              </a:p>
            </p:txBody>
          </p:sp>
          <p:sp>
            <p:nvSpPr>
              <p:cNvPr id="2071" name="Freeform: Shape 2070">
                <a:extLst>
                  <a:ext uri="{FF2B5EF4-FFF2-40B4-BE49-F238E27FC236}">
                    <a16:creationId xmlns:a16="http://schemas.microsoft.com/office/drawing/2014/main" id="{9F3574F1-51B1-57D7-BCE0-B8BE03F850FA}"/>
                  </a:ext>
                </a:extLst>
              </p:cNvPr>
              <p:cNvSpPr/>
              <p:nvPr/>
            </p:nvSpPr>
            <p:spPr>
              <a:xfrm>
                <a:off x="8697577" y="3167006"/>
                <a:ext cx="17647" cy="18368"/>
              </a:xfrm>
              <a:custGeom>
                <a:avLst/>
                <a:gdLst>
                  <a:gd name="connsiteX0" fmla="*/ 0 w 17647"/>
                  <a:gd name="connsiteY0" fmla="*/ 18368 h 18368"/>
                  <a:gd name="connsiteX1" fmla="*/ 17648 w 17647"/>
                  <a:gd name="connsiteY1" fmla="*/ 0 h 18368"/>
                  <a:gd name="connsiteX2" fmla="*/ 0 w 17647"/>
                  <a:gd name="connsiteY2" fmla="*/ 18368 h 18368"/>
                </a:gdLst>
                <a:ahLst/>
                <a:cxnLst>
                  <a:cxn ang="0">
                    <a:pos x="connsiteX0" y="connsiteY0"/>
                  </a:cxn>
                  <a:cxn ang="0">
                    <a:pos x="connsiteX1" y="connsiteY1"/>
                  </a:cxn>
                  <a:cxn ang="0">
                    <a:pos x="connsiteX2" y="connsiteY2"/>
                  </a:cxn>
                </a:cxnLst>
                <a:rect l="l" t="t" r="r" b="b"/>
                <a:pathLst>
                  <a:path w="17647" h="18368">
                    <a:moveTo>
                      <a:pt x="0" y="18368"/>
                    </a:moveTo>
                    <a:lnTo>
                      <a:pt x="17648" y="0"/>
                    </a:lnTo>
                    <a:cubicBezTo>
                      <a:pt x="10805" y="7203"/>
                      <a:pt x="5042" y="12966"/>
                      <a:pt x="0" y="18368"/>
                    </a:cubicBezTo>
                    <a:close/>
                  </a:path>
                </a:pathLst>
              </a:custGeom>
              <a:solidFill>
                <a:schemeClr val="accent2"/>
              </a:solidFill>
              <a:ln w="0" cap="flat">
                <a:noFill/>
                <a:prstDash val="solid"/>
                <a:miter/>
              </a:ln>
            </p:spPr>
            <p:txBody>
              <a:bodyPr rtlCol="0" anchor="ctr"/>
              <a:lstStyle/>
              <a:p>
                <a:endParaRPr lang="en-US" sz="744"/>
              </a:p>
            </p:txBody>
          </p:sp>
          <p:sp>
            <p:nvSpPr>
              <p:cNvPr id="2072" name="Freeform: Shape 2071">
                <a:extLst>
                  <a:ext uri="{FF2B5EF4-FFF2-40B4-BE49-F238E27FC236}">
                    <a16:creationId xmlns:a16="http://schemas.microsoft.com/office/drawing/2014/main" id="{375A6CEC-21B7-37EF-6A39-AE6B5A7D4CC0}"/>
                  </a:ext>
                </a:extLst>
              </p:cNvPr>
              <p:cNvSpPr/>
              <p:nvPr/>
            </p:nvSpPr>
            <p:spPr>
              <a:xfrm>
                <a:off x="9189199" y="2908049"/>
                <a:ext cx="37096" cy="5402"/>
              </a:xfrm>
              <a:custGeom>
                <a:avLst/>
                <a:gdLst>
                  <a:gd name="connsiteX0" fmla="*/ 0 w 37096"/>
                  <a:gd name="connsiteY0" fmla="*/ 5402 h 5402"/>
                  <a:gd name="connsiteX1" fmla="*/ 37097 w 37096"/>
                  <a:gd name="connsiteY1" fmla="*/ 0 h 5402"/>
                  <a:gd name="connsiteX2" fmla="*/ 0 w 37096"/>
                  <a:gd name="connsiteY2" fmla="*/ 5402 h 5402"/>
                </a:gdLst>
                <a:ahLst/>
                <a:cxnLst>
                  <a:cxn ang="0">
                    <a:pos x="connsiteX0" y="connsiteY0"/>
                  </a:cxn>
                  <a:cxn ang="0">
                    <a:pos x="connsiteX1" y="connsiteY1"/>
                  </a:cxn>
                  <a:cxn ang="0">
                    <a:pos x="connsiteX2" y="connsiteY2"/>
                  </a:cxn>
                </a:cxnLst>
                <a:rect l="l" t="t" r="r" b="b"/>
                <a:pathLst>
                  <a:path w="37096" h="5402">
                    <a:moveTo>
                      <a:pt x="0" y="5402"/>
                    </a:moveTo>
                    <a:lnTo>
                      <a:pt x="37097" y="0"/>
                    </a:lnTo>
                    <a:cubicBezTo>
                      <a:pt x="22330" y="1801"/>
                      <a:pt x="10805" y="3602"/>
                      <a:pt x="0" y="5402"/>
                    </a:cubicBezTo>
                    <a:close/>
                  </a:path>
                </a:pathLst>
              </a:custGeom>
              <a:solidFill>
                <a:schemeClr val="accent2"/>
              </a:solidFill>
              <a:ln w="0" cap="flat">
                <a:noFill/>
                <a:prstDash val="solid"/>
                <a:miter/>
              </a:ln>
            </p:spPr>
            <p:txBody>
              <a:bodyPr rtlCol="0" anchor="ctr"/>
              <a:lstStyle/>
              <a:p>
                <a:endParaRPr lang="en-US" sz="744"/>
              </a:p>
            </p:txBody>
          </p:sp>
          <p:sp>
            <p:nvSpPr>
              <p:cNvPr id="2073" name="Freeform: Shape 2072">
                <a:extLst>
                  <a:ext uri="{FF2B5EF4-FFF2-40B4-BE49-F238E27FC236}">
                    <a16:creationId xmlns:a16="http://schemas.microsoft.com/office/drawing/2014/main" id="{F349FEB3-E5DF-2F00-6FF7-C41E1643CD23}"/>
                  </a:ext>
                </a:extLst>
              </p:cNvPr>
              <p:cNvSpPr/>
              <p:nvPr/>
            </p:nvSpPr>
            <p:spPr>
              <a:xfrm>
                <a:off x="11784170" y="3650344"/>
                <a:ext cx="1080" cy="6843"/>
              </a:xfrm>
              <a:custGeom>
                <a:avLst/>
                <a:gdLst>
                  <a:gd name="connsiteX0" fmla="*/ 1081 w 1080"/>
                  <a:gd name="connsiteY0" fmla="*/ 6843 h 6843"/>
                  <a:gd name="connsiteX1" fmla="*/ 1081 w 1080"/>
                  <a:gd name="connsiteY1" fmla="*/ 5763 h 6843"/>
                  <a:gd name="connsiteX2" fmla="*/ 0 w 1080"/>
                  <a:gd name="connsiteY2" fmla="*/ 0 h 6843"/>
                  <a:gd name="connsiteX3" fmla="*/ 1081 w 1080"/>
                  <a:gd name="connsiteY3" fmla="*/ 6843 h 6843"/>
                </a:gdLst>
                <a:ahLst/>
                <a:cxnLst>
                  <a:cxn ang="0">
                    <a:pos x="connsiteX0" y="connsiteY0"/>
                  </a:cxn>
                  <a:cxn ang="0">
                    <a:pos x="connsiteX1" y="connsiteY1"/>
                  </a:cxn>
                  <a:cxn ang="0">
                    <a:pos x="connsiteX2" y="connsiteY2"/>
                  </a:cxn>
                  <a:cxn ang="0">
                    <a:pos x="connsiteX3" y="connsiteY3"/>
                  </a:cxn>
                </a:cxnLst>
                <a:rect l="l" t="t" r="r" b="b"/>
                <a:pathLst>
                  <a:path w="1080" h="6843">
                    <a:moveTo>
                      <a:pt x="1081" y="6843"/>
                    </a:moveTo>
                    <a:lnTo>
                      <a:pt x="1081" y="5763"/>
                    </a:lnTo>
                    <a:cubicBezTo>
                      <a:pt x="721" y="3602"/>
                      <a:pt x="360" y="2161"/>
                      <a:pt x="0" y="0"/>
                    </a:cubicBezTo>
                    <a:lnTo>
                      <a:pt x="1081" y="6843"/>
                    </a:lnTo>
                    <a:close/>
                  </a:path>
                </a:pathLst>
              </a:custGeom>
              <a:solidFill>
                <a:schemeClr val="accent2"/>
              </a:solidFill>
              <a:ln w="0" cap="flat">
                <a:noFill/>
                <a:prstDash val="solid"/>
                <a:miter/>
              </a:ln>
            </p:spPr>
            <p:txBody>
              <a:bodyPr rtlCol="0" anchor="ctr"/>
              <a:lstStyle/>
              <a:p>
                <a:endParaRPr lang="en-US" sz="744"/>
              </a:p>
            </p:txBody>
          </p:sp>
          <p:sp>
            <p:nvSpPr>
              <p:cNvPr id="2074" name="Freeform: Shape 2073">
                <a:extLst>
                  <a:ext uri="{FF2B5EF4-FFF2-40B4-BE49-F238E27FC236}">
                    <a16:creationId xmlns:a16="http://schemas.microsoft.com/office/drawing/2014/main" id="{BF448CB6-66DA-BF23-8AB3-FCDC19283F43}"/>
                  </a:ext>
                </a:extLst>
              </p:cNvPr>
              <p:cNvSpPr/>
              <p:nvPr/>
            </p:nvSpPr>
            <p:spPr>
              <a:xfrm>
                <a:off x="10313626" y="2911650"/>
                <a:ext cx="20169" cy="720"/>
              </a:xfrm>
              <a:custGeom>
                <a:avLst/>
                <a:gdLst>
                  <a:gd name="connsiteX0" fmla="*/ 0 w 20169"/>
                  <a:gd name="connsiteY0" fmla="*/ 0 h 720"/>
                  <a:gd name="connsiteX1" fmla="*/ 20169 w 20169"/>
                  <a:gd name="connsiteY1" fmla="*/ 720 h 720"/>
                  <a:gd name="connsiteX2" fmla="*/ 0 w 20169"/>
                  <a:gd name="connsiteY2" fmla="*/ 0 h 720"/>
                </a:gdLst>
                <a:ahLst/>
                <a:cxnLst>
                  <a:cxn ang="0">
                    <a:pos x="connsiteX0" y="connsiteY0"/>
                  </a:cxn>
                  <a:cxn ang="0">
                    <a:pos x="connsiteX1" y="connsiteY1"/>
                  </a:cxn>
                  <a:cxn ang="0">
                    <a:pos x="connsiteX2" y="connsiteY2"/>
                  </a:cxn>
                </a:cxnLst>
                <a:rect l="l" t="t" r="r" b="b"/>
                <a:pathLst>
                  <a:path w="20169" h="720">
                    <a:moveTo>
                      <a:pt x="0" y="0"/>
                    </a:moveTo>
                    <a:cubicBezTo>
                      <a:pt x="5402" y="0"/>
                      <a:pt x="11885" y="360"/>
                      <a:pt x="20169" y="720"/>
                    </a:cubicBezTo>
                    <a:cubicBezTo>
                      <a:pt x="19089" y="720"/>
                      <a:pt x="11525" y="360"/>
                      <a:pt x="0" y="0"/>
                    </a:cubicBezTo>
                    <a:close/>
                  </a:path>
                </a:pathLst>
              </a:custGeom>
              <a:solidFill>
                <a:schemeClr val="accent2"/>
              </a:solidFill>
              <a:ln w="0" cap="flat">
                <a:noFill/>
                <a:prstDash val="solid"/>
                <a:miter/>
              </a:ln>
            </p:spPr>
            <p:txBody>
              <a:bodyPr rtlCol="0" anchor="ctr"/>
              <a:lstStyle/>
              <a:p>
                <a:endParaRPr lang="en-US" sz="744"/>
              </a:p>
            </p:txBody>
          </p:sp>
          <p:sp>
            <p:nvSpPr>
              <p:cNvPr id="2075" name="Freeform: Shape 2074">
                <a:extLst>
                  <a:ext uri="{FF2B5EF4-FFF2-40B4-BE49-F238E27FC236}">
                    <a16:creationId xmlns:a16="http://schemas.microsoft.com/office/drawing/2014/main" id="{3A3B6687-C997-19E6-B15F-F68A7C930AD3}"/>
                  </a:ext>
                </a:extLst>
              </p:cNvPr>
              <p:cNvSpPr/>
              <p:nvPr/>
            </p:nvSpPr>
            <p:spPr>
              <a:xfrm>
                <a:off x="9182356" y="2913811"/>
                <a:ext cx="6843" cy="1080"/>
              </a:xfrm>
              <a:custGeom>
                <a:avLst/>
                <a:gdLst>
                  <a:gd name="connsiteX0" fmla="*/ 0 w 6843"/>
                  <a:gd name="connsiteY0" fmla="*/ 720 h 1080"/>
                  <a:gd name="connsiteX1" fmla="*/ 2161 w 6843"/>
                  <a:gd name="connsiteY1" fmla="*/ 720 h 1080"/>
                  <a:gd name="connsiteX2" fmla="*/ 6843 w 6843"/>
                  <a:gd name="connsiteY2" fmla="*/ 0 h 1080"/>
                  <a:gd name="connsiteX3" fmla="*/ 0 w 6843"/>
                  <a:gd name="connsiteY3" fmla="*/ 1080 h 1080"/>
                </a:gdLst>
                <a:ahLst/>
                <a:cxnLst>
                  <a:cxn ang="0">
                    <a:pos x="connsiteX0" y="connsiteY0"/>
                  </a:cxn>
                  <a:cxn ang="0">
                    <a:pos x="connsiteX1" y="connsiteY1"/>
                  </a:cxn>
                  <a:cxn ang="0">
                    <a:pos x="connsiteX2" y="connsiteY2"/>
                  </a:cxn>
                  <a:cxn ang="0">
                    <a:pos x="connsiteX3" y="connsiteY3"/>
                  </a:cxn>
                </a:cxnLst>
                <a:rect l="l" t="t" r="r" b="b"/>
                <a:pathLst>
                  <a:path w="6843" h="1080">
                    <a:moveTo>
                      <a:pt x="0" y="720"/>
                    </a:moveTo>
                    <a:cubicBezTo>
                      <a:pt x="1080" y="720"/>
                      <a:pt x="1441" y="720"/>
                      <a:pt x="2161" y="720"/>
                    </a:cubicBezTo>
                    <a:cubicBezTo>
                      <a:pt x="3602" y="720"/>
                      <a:pt x="5042" y="360"/>
                      <a:pt x="6843" y="0"/>
                    </a:cubicBezTo>
                    <a:cubicBezTo>
                      <a:pt x="4682" y="0"/>
                      <a:pt x="2161" y="720"/>
                      <a:pt x="0" y="1080"/>
                    </a:cubicBezTo>
                    <a:close/>
                  </a:path>
                </a:pathLst>
              </a:custGeom>
              <a:solidFill>
                <a:schemeClr val="accent2"/>
              </a:solidFill>
              <a:ln w="0" cap="flat">
                <a:noFill/>
                <a:prstDash val="solid"/>
                <a:miter/>
              </a:ln>
            </p:spPr>
            <p:txBody>
              <a:bodyPr rtlCol="0" anchor="ctr"/>
              <a:lstStyle/>
              <a:p>
                <a:endParaRPr lang="en-US" sz="744"/>
              </a:p>
            </p:txBody>
          </p:sp>
          <p:sp>
            <p:nvSpPr>
              <p:cNvPr id="2076" name="Freeform: Shape 2075">
                <a:extLst>
                  <a:ext uri="{FF2B5EF4-FFF2-40B4-BE49-F238E27FC236}">
                    <a16:creationId xmlns:a16="http://schemas.microsoft.com/office/drawing/2014/main" id="{E25E1D5F-376D-CB4E-B76D-B63094182752}"/>
                  </a:ext>
                </a:extLst>
              </p:cNvPr>
              <p:cNvSpPr/>
              <p:nvPr/>
            </p:nvSpPr>
            <p:spPr>
              <a:xfrm>
                <a:off x="8543068" y="3388506"/>
                <a:ext cx="6482" cy="15126"/>
              </a:xfrm>
              <a:custGeom>
                <a:avLst/>
                <a:gdLst>
                  <a:gd name="connsiteX0" fmla="*/ 6483 w 6482"/>
                  <a:gd name="connsiteY0" fmla="*/ 0 h 15126"/>
                  <a:gd name="connsiteX1" fmla="*/ 0 w 6482"/>
                  <a:gd name="connsiteY1" fmla="*/ 15127 h 15126"/>
                  <a:gd name="connsiteX2" fmla="*/ 6483 w 6482"/>
                  <a:gd name="connsiteY2" fmla="*/ 0 h 15126"/>
                </a:gdLst>
                <a:ahLst/>
                <a:cxnLst>
                  <a:cxn ang="0">
                    <a:pos x="connsiteX0" y="connsiteY0"/>
                  </a:cxn>
                  <a:cxn ang="0">
                    <a:pos x="connsiteX1" y="connsiteY1"/>
                  </a:cxn>
                  <a:cxn ang="0">
                    <a:pos x="connsiteX2" y="connsiteY2"/>
                  </a:cxn>
                </a:cxnLst>
                <a:rect l="l" t="t" r="r" b="b"/>
                <a:pathLst>
                  <a:path w="6482" h="15126">
                    <a:moveTo>
                      <a:pt x="6483" y="0"/>
                    </a:moveTo>
                    <a:cubicBezTo>
                      <a:pt x="4322" y="5042"/>
                      <a:pt x="2161" y="9724"/>
                      <a:pt x="0" y="15127"/>
                    </a:cubicBezTo>
                    <a:cubicBezTo>
                      <a:pt x="3241" y="7924"/>
                      <a:pt x="5042" y="3602"/>
                      <a:pt x="6483" y="0"/>
                    </a:cubicBezTo>
                    <a:close/>
                  </a:path>
                </a:pathLst>
              </a:custGeom>
              <a:solidFill>
                <a:schemeClr val="accent2"/>
              </a:solidFill>
              <a:ln w="0" cap="flat">
                <a:noFill/>
                <a:prstDash val="solid"/>
                <a:miter/>
              </a:ln>
            </p:spPr>
            <p:txBody>
              <a:bodyPr rtlCol="0" anchor="ctr"/>
              <a:lstStyle/>
              <a:p>
                <a:endParaRPr lang="en-US" sz="744"/>
              </a:p>
            </p:txBody>
          </p:sp>
          <p:sp>
            <p:nvSpPr>
              <p:cNvPr id="2077" name="Freeform: Shape 2076">
                <a:extLst>
                  <a:ext uri="{FF2B5EF4-FFF2-40B4-BE49-F238E27FC236}">
                    <a16:creationId xmlns:a16="http://schemas.microsoft.com/office/drawing/2014/main" id="{C77D3B0A-A57E-190B-E767-2588AD93C4E3}"/>
                  </a:ext>
                </a:extLst>
              </p:cNvPr>
              <p:cNvSpPr/>
              <p:nvPr/>
            </p:nvSpPr>
            <p:spPr>
              <a:xfrm>
                <a:off x="8566838" y="3360413"/>
                <a:ext cx="6843" cy="14046"/>
              </a:xfrm>
              <a:custGeom>
                <a:avLst/>
                <a:gdLst>
                  <a:gd name="connsiteX0" fmla="*/ 6843 w 6843"/>
                  <a:gd name="connsiteY0" fmla="*/ 0 h 14046"/>
                  <a:gd name="connsiteX1" fmla="*/ 0 w 6843"/>
                  <a:gd name="connsiteY1" fmla="*/ 14046 h 14046"/>
                  <a:gd name="connsiteX2" fmla="*/ 6843 w 6843"/>
                  <a:gd name="connsiteY2" fmla="*/ 0 h 14046"/>
                </a:gdLst>
                <a:ahLst/>
                <a:cxnLst>
                  <a:cxn ang="0">
                    <a:pos x="connsiteX0" y="connsiteY0"/>
                  </a:cxn>
                  <a:cxn ang="0">
                    <a:pos x="connsiteX1" y="connsiteY1"/>
                  </a:cxn>
                  <a:cxn ang="0">
                    <a:pos x="connsiteX2" y="connsiteY2"/>
                  </a:cxn>
                </a:cxnLst>
                <a:rect l="l" t="t" r="r" b="b"/>
                <a:pathLst>
                  <a:path w="6843" h="14046">
                    <a:moveTo>
                      <a:pt x="6843" y="0"/>
                    </a:moveTo>
                    <a:cubicBezTo>
                      <a:pt x="4322" y="5402"/>
                      <a:pt x="1801" y="10445"/>
                      <a:pt x="0" y="14046"/>
                    </a:cubicBezTo>
                    <a:lnTo>
                      <a:pt x="6843" y="0"/>
                    </a:lnTo>
                    <a:close/>
                  </a:path>
                </a:pathLst>
              </a:custGeom>
              <a:solidFill>
                <a:schemeClr val="accent2"/>
              </a:solidFill>
              <a:ln w="0" cap="flat">
                <a:noFill/>
                <a:prstDash val="solid"/>
                <a:miter/>
              </a:ln>
            </p:spPr>
            <p:txBody>
              <a:bodyPr rtlCol="0" anchor="ctr"/>
              <a:lstStyle/>
              <a:p>
                <a:endParaRPr lang="en-US" sz="744"/>
              </a:p>
            </p:txBody>
          </p:sp>
          <p:sp>
            <p:nvSpPr>
              <p:cNvPr id="2078" name="Freeform: Shape 2077">
                <a:extLst>
                  <a:ext uri="{FF2B5EF4-FFF2-40B4-BE49-F238E27FC236}">
                    <a16:creationId xmlns:a16="http://schemas.microsoft.com/office/drawing/2014/main" id="{071C005A-2462-D6DA-FE43-5E499B4A6FA4}"/>
                  </a:ext>
                </a:extLst>
              </p:cNvPr>
              <p:cNvSpPr/>
              <p:nvPr/>
            </p:nvSpPr>
            <p:spPr>
              <a:xfrm>
                <a:off x="8470675" y="4213278"/>
                <a:ext cx="160" cy="33495"/>
              </a:xfrm>
              <a:custGeom>
                <a:avLst/>
                <a:gdLst>
                  <a:gd name="connsiteX0" fmla="*/ 0 w 160"/>
                  <a:gd name="connsiteY0" fmla="*/ 0 h 33495"/>
                  <a:gd name="connsiteX1" fmla="*/ 0 w 160"/>
                  <a:gd name="connsiteY1" fmla="*/ 33495 h 33495"/>
                  <a:gd name="connsiteX2" fmla="*/ 0 w 160"/>
                  <a:gd name="connsiteY2" fmla="*/ 0 h 33495"/>
                </a:gdLst>
                <a:ahLst/>
                <a:cxnLst>
                  <a:cxn ang="0">
                    <a:pos x="connsiteX0" y="connsiteY0"/>
                  </a:cxn>
                  <a:cxn ang="0">
                    <a:pos x="connsiteX1" y="connsiteY1"/>
                  </a:cxn>
                  <a:cxn ang="0">
                    <a:pos x="connsiteX2" y="connsiteY2"/>
                  </a:cxn>
                </a:cxnLst>
                <a:rect l="l" t="t" r="r" b="b"/>
                <a:pathLst>
                  <a:path w="160" h="33495">
                    <a:moveTo>
                      <a:pt x="0" y="0"/>
                    </a:moveTo>
                    <a:lnTo>
                      <a:pt x="0" y="33495"/>
                    </a:lnTo>
                    <a:cubicBezTo>
                      <a:pt x="360" y="16928"/>
                      <a:pt x="0" y="7203"/>
                      <a:pt x="0" y="0"/>
                    </a:cubicBezTo>
                    <a:close/>
                  </a:path>
                </a:pathLst>
              </a:custGeom>
              <a:solidFill>
                <a:schemeClr val="accent2"/>
              </a:solidFill>
              <a:ln w="0" cap="flat">
                <a:noFill/>
                <a:prstDash val="solid"/>
                <a:miter/>
              </a:ln>
            </p:spPr>
            <p:txBody>
              <a:bodyPr rtlCol="0" anchor="ctr"/>
              <a:lstStyle/>
              <a:p>
                <a:endParaRPr lang="en-US" sz="744"/>
              </a:p>
            </p:txBody>
          </p:sp>
          <p:sp>
            <p:nvSpPr>
              <p:cNvPr id="2079" name="Freeform: Shape 2078">
                <a:extLst>
                  <a:ext uri="{FF2B5EF4-FFF2-40B4-BE49-F238E27FC236}">
                    <a16:creationId xmlns:a16="http://schemas.microsoft.com/office/drawing/2014/main" id="{B2ED0F09-06C8-5FA4-1F84-C06DA12E0472}"/>
                  </a:ext>
                </a:extLst>
              </p:cNvPr>
              <p:cNvSpPr/>
              <p:nvPr/>
            </p:nvSpPr>
            <p:spPr>
              <a:xfrm>
                <a:off x="8532263" y="3441365"/>
                <a:ext cx="1788" cy="5486"/>
              </a:xfrm>
              <a:custGeom>
                <a:avLst/>
                <a:gdLst>
                  <a:gd name="connsiteX0" fmla="*/ 1441 w 1788"/>
                  <a:gd name="connsiteY0" fmla="*/ 445 h 5486"/>
                  <a:gd name="connsiteX1" fmla="*/ 0 w 1788"/>
                  <a:gd name="connsiteY1" fmla="*/ 5487 h 5486"/>
                  <a:gd name="connsiteX2" fmla="*/ 1441 w 1788"/>
                  <a:gd name="connsiteY2" fmla="*/ 445 h 5486"/>
                </a:gdLst>
                <a:ahLst/>
                <a:cxnLst>
                  <a:cxn ang="0">
                    <a:pos x="connsiteX0" y="connsiteY0"/>
                  </a:cxn>
                  <a:cxn ang="0">
                    <a:pos x="connsiteX1" y="connsiteY1"/>
                  </a:cxn>
                  <a:cxn ang="0">
                    <a:pos x="connsiteX2" y="connsiteY2"/>
                  </a:cxn>
                </a:cxnLst>
                <a:rect l="l" t="t" r="r" b="b"/>
                <a:pathLst>
                  <a:path w="1788" h="5486">
                    <a:moveTo>
                      <a:pt x="1441" y="445"/>
                    </a:moveTo>
                    <a:cubicBezTo>
                      <a:pt x="720" y="2245"/>
                      <a:pt x="360" y="4406"/>
                      <a:pt x="0" y="5487"/>
                    </a:cubicBezTo>
                    <a:cubicBezTo>
                      <a:pt x="1801" y="1165"/>
                      <a:pt x="2161" y="-996"/>
                      <a:pt x="1441" y="445"/>
                    </a:cubicBezTo>
                    <a:close/>
                  </a:path>
                </a:pathLst>
              </a:custGeom>
              <a:solidFill>
                <a:schemeClr val="accent2"/>
              </a:solidFill>
              <a:ln w="0" cap="flat">
                <a:noFill/>
                <a:prstDash val="solid"/>
                <a:miter/>
              </a:ln>
            </p:spPr>
            <p:txBody>
              <a:bodyPr rtlCol="0" anchor="ctr"/>
              <a:lstStyle/>
              <a:p>
                <a:endParaRPr lang="en-US" sz="744"/>
              </a:p>
            </p:txBody>
          </p:sp>
          <p:sp>
            <p:nvSpPr>
              <p:cNvPr id="2080" name="Freeform: Shape 2079">
                <a:extLst>
                  <a:ext uri="{FF2B5EF4-FFF2-40B4-BE49-F238E27FC236}">
                    <a16:creationId xmlns:a16="http://schemas.microsoft.com/office/drawing/2014/main" id="{D002133B-A3FA-8BA1-62BA-4CC663EBD8CA}"/>
                  </a:ext>
                </a:extLst>
              </p:cNvPr>
              <p:cNvSpPr/>
              <p:nvPr/>
            </p:nvSpPr>
            <p:spPr>
              <a:xfrm>
                <a:off x="11781289" y="4165736"/>
                <a:ext cx="3601" cy="2881"/>
              </a:xfrm>
              <a:custGeom>
                <a:avLst/>
                <a:gdLst>
                  <a:gd name="connsiteX0" fmla="*/ 0 w 3601"/>
                  <a:gd name="connsiteY0" fmla="*/ 2881 h 2881"/>
                  <a:gd name="connsiteX1" fmla="*/ 0 w 3601"/>
                  <a:gd name="connsiteY1" fmla="*/ 720 h 2881"/>
                  <a:gd name="connsiteX2" fmla="*/ 0 w 3601"/>
                  <a:gd name="connsiteY2" fmla="*/ 0 h 2881"/>
                  <a:gd name="connsiteX3" fmla="*/ 0 w 3601"/>
                  <a:gd name="connsiteY3" fmla="*/ 2881 h 2881"/>
                </a:gdLst>
                <a:ahLst/>
                <a:cxnLst>
                  <a:cxn ang="0">
                    <a:pos x="connsiteX0" y="connsiteY0"/>
                  </a:cxn>
                  <a:cxn ang="0">
                    <a:pos x="connsiteX1" y="connsiteY1"/>
                  </a:cxn>
                  <a:cxn ang="0">
                    <a:pos x="connsiteX2" y="connsiteY2"/>
                  </a:cxn>
                  <a:cxn ang="0">
                    <a:pos x="connsiteX3" y="connsiteY3"/>
                  </a:cxn>
                </a:cxnLst>
                <a:rect l="l" t="t" r="r" b="b"/>
                <a:pathLst>
                  <a:path w="3601" h="2881">
                    <a:moveTo>
                      <a:pt x="0" y="2881"/>
                    </a:moveTo>
                    <a:cubicBezTo>
                      <a:pt x="0" y="2161"/>
                      <a:pt x="0" y="1441"/>
                      <a:pt x="0" y="720"/>
                    </a:cubicBezTo>
                    <a:lnTo>
                      <a:pt x="0" y="0"/>
                    </a:lnTo>
                    <a:cubicBezTo>
                      <a:pt x="0" y="0"/>
                      <a:pt x="0" y="2881"/>
                      <a:pt x="0" y="2881"/>
                    </a:cubicBezTo>
                    <a:close/>
                  </a:path>
                </a:pathLst>
              </a:custGeom>
              <a:solidFill>
                <a:schemeClr val="accent2"/>
              </a:solidFill>
              <a:ln w="0" cap="flat">
                <a:noFill/>
                <a:prstDash val="solid"/>
                <a:miter/>
              </a:ln>
            </p:spPr>
            <p:txBody>
              <a:bodyPr rtlCol="0" anchor="ctr"/>
              <a:lstStyle/>
              <a:p>
                <a:endParaRPr lang="en-US" sz="744"/>
              </a:p>
            </p:txBody>
          </p:sp>
          <p:sp>
            <p:nvSpPr>
              <p:cNvPr id="2081" name="Freeform: Shape 2080">
                <a:extLst>
                  <a:ext uri="{FF2B5EF4-FFF2-40B4-BE49-F238E27FC236}">
                    <a16:creationId xmlns:a16="http://schemas.microsoft.com/office/drawing/2014/main" id="{5BBEABAD-D51E-E114-5C07-E85851D29A45}"/>
                  </a:ext>
                </a:extLst>
              </p:cNvPr>
              <p:cNvSpPr/>
              <p:nvPr/>
            </p:nvSpPr>
            <p:spPr>
              <a:xfrm>
                <a:off x="11785971" y="4250014"/>
                <a:ext cx="3601" cy="29533"/>
              </a:xfrm>
              <a:custGeom>
                <a:avLst/>
                <a:gdLst>
                  <a:gd name="connsiteX0" fmla="*/ 0 w 3601"/>
                  <a:gd name="connsiteY0" fmla="*/ 0 h 29533"/>
                  <a:gd name="connsiteX1" fmla="*/ 0 w 3601"/>
                  <a:gd name="connsiteY1" fmla="*/ 29533 h 29533"/>
                  <a:gd name="connsiteX2" fmla="*/ 0 w 3601"/>
                  <a:gd name="connsiteY2" fmla="*/ 0 h 29533"/>
                </a:gdLst>
                <a:ahLst/>
                <a:cxnLst>
                  <a:cxn ang="0">
                    <a:pos x="connsiteX0" y="connsiteY0"/>
                  </a:cxn>
                  <a:cxn ang="0">
                    <a:pos x="connsiteX1" y="connsiteY1"/>
                  </a:cxn>
                  <a:cxn ang="0">
                    <a:pos x="connsiteX2" y="connsiteY2"/>
                  </a:cxn>
                </a:cxnLst>
                <a:rect l="l" t="t" r="r" b="b"/>
                <a:pathLst>
                  <a:path w="3601" h="29533">
                    <a:moveTo>
                      <a:pt x="0" y="0"/>
                    </a:moveTo>
                    <a:cubicBezTo>
                      <a:pt x="0" y="9724"/>
                      <a:pt x="0" y="19449"/>
                      <a:pt x="0" y="29533"/>
                    </a:cubicBezTo>
                    <a:cubicBezTo>
                      <a:pt x="0" y="18728"/>
                      <a:pt x="0" y="7924"/>
                      <a:pt x="0" y="0"/>
                    </a:cubicBezTo>
                    <a:close/>
                  </a:path>
                </a:pathLst>
              </a:custGeom>
              <a:solidFill>
                <a:schemeClr val="accent2"/>
              </a:solidFill>
              <a:ln w="0" cap="flat">
                <a:noFill/>
                <a:prstDash val="solid"/>
                <a:miter/>
              </a:ln>
            </p:spPr>
            <p:txBody>
              <a:bodyPr rtlCol="0" anchor="ctr"/>
              <a:lstStyle/>
              <a:p>
                <a:endParaRPr lang="en-US" sz="744"/>
              </a:p>
            </p:txBody>
          </p:sp>
          <p:sp>
            <p:nvSpPr>
              <p:cNvPr id="2082" name="Freeform: Shape 2081">
                <a:extLst>
                  <a:ext uri="{FF2B5EF4-FFF2-40B4-BE49-F238E27FC236}">
                    <a16:creationId xmlns:a16="http://schemas.microsoft.com/office/drawing/2014/main" id="{16BB22C9-FE65-4A81-20F4-A1B63F65D889}"/>
                  </a:ext>
                </a:extLst>
              </p:cNvPr>
              <p:cNvSpPr/>
              <p:nvPr/>
            </p:nvSpPr>
            <p:spPr>
              <a:xfrm>
                <a:off x="10800566" y="2916136"/>
                <a:ext cx="30418" cy="1636"/>
              </a:xfrm>
              <a:custGeom>
                <a:avLst/>
                <a:gdLst>
                  <a:gd name="connsiteX0" fmla="*/ 0 w 30418"/>
                  <a:gd name="connsiteY0" fmla="*/ 196 h 1636"/>
                  <a:gd name="connsiteX1" fmla="*/ 19809 w 30418"/>
                  <a:gd name="connsiteY1" fmla="*/ 1637 h 1636"/>
                  <a:gd name="connsiteX2" fmla="*/ 0 w 30418"/>
                  <a:gd name="connsiteY2" fmla="*/ 196 h 1636"/>
                </a:gdLst>
                <a:ahLst/>
                <a:cxnLst>
                  <a:cxn ang="0">
                    <a:pos x="connsiteX0" y="connsiteY0"/>
                  </a:cxn>
                  <a:cxn ang="0">
                    <a:pos x="connsiteX1" y="connsiteY1"/>
                  </a:cxn>
                  <a:cxn ang="0">
                    <a:pos x="connsiteX2" y="connsiteY2"/>
                  </a:cxn>
                </a:cxnLst>
                <a:rect l="l" t="t" r="r" b="b"/>
                <a:pathLst>
                  <a:path w="30418" h="1636">
                    <a:moveTo>
                      <a:pt x="0" y="196"/>
                    </a:moveTo>
                    <a:cubicBezTo>
                      <a:pt x="9004" y="556"/>
                      <a:pt x="29533" y="1277"/>
                      <a:pt x="19809" y="1637"/>
                    </a:cubicBezTo>
                    <a:cubicBezTo>
                      <a:pt x="36737" y="917"/>
                      <a:pt x="35656" y="-524"/>
                      <a:pt x="0" y="196"/>
                    </a:cubicBezTo>
                    <a:close/>
                  </a:path>
                </a:pathLst>
              </a:custGeom>
              <a:solidFill>
                <a:schemeClr val="accent2"/>
              </a:solidFill>
              <a:ln w="0" cap="flat">
                <a:noFill/>
                <a:prstDash val="solid"/>
                <a:miter/>
              </a:ln>
            </p:spPr>
            <p:txBody>
              <a:bodyPr rtlCol="0" anchor="ctr"/>
              <a:lstStyle/>
              <a:p>
                <a:endParaRPr lang="en-US" sz="744"/>
              </a:p>
            </p:txBody>
          </p:sp>
          <p:sp>
            <p:nvSpPr>
              <p:cNvPr id="2083" name="Freeform: Shape 2082">
                <a:extLst>
                  <a:ext uri="{FF2B5EF4-FFF2-40B4-BE49-F238E27FC236}">
                    <a16:creationId xmlns:a16="http://schemas.microsoft.com/office/drawing/2014/main" id="{3D9A3645-466C-9798-DA69-D3CB6237A020}"/>
                  </a:ext>
                </a:extLst>
              </p:cNvPr>
              <p:cNvSpPr/>
              <p:nvPr/>
            </p:nvSpPr>
            <p:spPr>
              <a:xfrm>
                <a:off x="11762200" y="4004013"/>
                <a:ext cx="1080" cy="19819"/>
              </a:xfrm>
              <a:custGeom>
                <a:avLst/>
                <a:gdLst>
                  <a:gd name="connsiteX0" fmla="*/ 0 w 1080"/>
                  <a:gd name="connsiteY0" fmla="*/ 1091 h 19819"/>
                  <a:gd name="connsiteX1" fmla="*/ 1081 w 1080"/>
                  <a:gd name="connsiteY1" fmla="*/ 19819 h 19819"/>
                  <a:gd name="connsiteX2" fmla="*/ 0 w 1080"/>
                  <a:gd name="connsiteY2" fmla="*/ 1091 h 19819"/>
                </a:gdLst>
                <a:ahLst/>
                <a:cxnLst>
                  <a:cxn ang="0">
                    <a:pos x="connsiteX0" y="connsiteY0"/>
                  </a:cxn>
                  <a:cxn ang="0">
                    <a:pos x="connsiteX1" y="connsiteY1"/>
                  </a:cxn>
                  <a:cxn ang="0">
                    <a:pos x="connsiteX2" y="connsiteY2"/>
                  </a:cxn>
                </a:cxnLst>
                <a:rect l="l" t="t" r="r" b="b"/>
                <a:pathLst>
                  <a:path w="1080" h="19819">
                    <a:moveTo>
                      <a:pt x="0" y="1091"/>
                    </a:moveTo>
                    <a:cubicBezTo>
                      <a:pt x="360" y="6493"/>
                      <a:pt x="720" y="12976"/>
                      <a:pt x="1081" y="19819"/>
                    </a:cubicBezTo>
                    <a:cubicBezTo>
                      <a:pt x="720" y="7574"/>
                      <a:pt x="360" y="-3591"/>
                      <a:pt x="0" y="1091"/>
                    </a:cubicBezTo>
                    <a:close/>
                  </a:path>
                </a:pathLst>
              </a:custGeom>
              <a:solidFill>
                <a:schemeClr val="accent2"/>
              </a:solidFill>
              <a:ln w="0" cap="flat">
                <a:noFill/>
                <a:prstDash val="solid"/>
                <a:miter/>
              </a:ln>
            </p:spPr>
            <p:txBody>
              <a:bodyPr rtlCol="0" anchor="ctr"/>
              <a:lstStyle/>
              <a:p>
                <a:endParaRPr lang="en-US" sz="744"/>
              </a:p>
            </p:txBody>
          </p:sp>
          <p:sp>
            <p:nvSpPr>
              <p:cNvPr id="2084" name="Freeform: Shape 2083">
                <a:extLst>
                  <a:ext uri="{FF2B5EF4-FFF2-40B4-BE49-F238E27FC236}">
                    <a16:creationId xmlns:a16="http://schemas.microsoft.com/office/drawing/2014/main" id="{BEB82DB4-B6AC-E19E-5494-62FAC93F7CBB}"/>
                  </a:ext>
                </a:extLst>
              </p:cNvPr>
              <p:cNvSpPr/>
              <p:nvPr/>
            </p:nvSpPr>
            <p:spPr>
              <a:xfrm>
                <a:off x="11763281" y="4023832"/>
                <a:ext cx="720" cy="18008"/>
              </a:xfrm>
              <a:custGeom>
                <a:avLst/>
                <a:gdLst>
                  <a:gd name="connsiteX0" fmla="*/ 0 w 720"/>
                  <a:gd name="connsiteY0" fmla="*/ 0 h 18008"/>
                  <a:gd name="connsiteX1" fmla="*/ 720 w 720"/>
                  <a:gd name="connsiteY1" fmla="*/ 18008 h 18008"/>
                  <a:gd name="connsiteX2" fmla="*/ 0 w 720"/>
                  <a:gd name="connsiteY2" fmla="*/ 0 h 18008"/>
                </a:gdLst>
                <a:ahLst/>
                <a:cxnLst>
                  <a:cxn ang="0">
                    <a:pos x="connsiteX0" y="connsiteY0"/>
                  </a:cxn>
                  <a:cxn ang="0">
                    <a:pos x="connsiteX1" y="connsiteY1"/>
                  </a:cxn>
                  <a:cxn ang="0">
                    <a:pos x="connsiteX2" y="connsiteY2"/>
                  </a:cxn>
                </a:cxnLst>
                <a:rect l="l" t="t" r="r" b="b"/>
                <a:pathLst>
                  <a:path w="720" h="18008">
                    <a:moveTo>
                      <a:pt x="0" y="0"/>
                    </a:moveTo>
                    <a:cubicBezTo>
                      <a:pt x="0" y="6123"/>
                      <a:pt x="360" y="12606"/>
                      <a:pt x="720" y="18008"/>
                    </a:cubicBezTo>
                    <a:cubicBezTo>
                      <a:pt x="720" y="11525"/>
                      <a:pt x="360" y="5402"/>
                      <a:pt x="0" y="0"/>
                    </a:cubicBezTo>
                    <a:close/>
                  </a:path>
                </a:pathLst>
              </a:custGeom>
              <a:solidFill>
                <a:schemeClr val="accent2"/>
              </a:solidFill>
              <a:ln w="0" cap="flat">
                <a:noFill/>
                <a:prstDash val="solid"/>
                <a:miter/>
              </a:ln>
            </p:spPr>
            <p:txBody>
              <a:bodyPr rtlCol="0" anchor="ctr"/>
              <a:lstStyle/>
              <a:p>
                <a:endParaRPr lang="en-US" sz="744"/>
              </a:p>
            </p:txBody>
          </p:sp>
          <p:sp>
            <p:nvSpPr>
              <p:cNvPr id="2085" name="Freeform: Shape 2084">
                <a:extLst>
                  <a:ext uri="{FF2B5EF4-FFF2-40B4-BE49-F238E27FC236}">
                    <a16:creationId xmlns:a16="http://schemas.microsoft.com/office/drawing/2014/main" id="{E9E68622-12FC-0F9A-3811-4A62534C2800}"/>
                  </a:ext>
                </a:extLst>
              </p:cNvPr>
              <p:cNvSpPr/>
              <p:nvPr/>
            </p:nvSpPr>
            <p:spPr>
              <a:xfrm>
                <a:off x="10564660" y="2941544"/>
                <a:ext cx="10084" cy="360"/>
              </a:xfrm>
              <a:custGeom>
                <a:avLst/>
                <a:gdLst>
                  <a:gd name="connsiteX0" fmla="*/ 10085 w 10084"/>
                  <a:gd name="connsiteY0" fmla="*/ 360 h 360"/>
                  <a:gd name="connsiteX1" fmla="*/ 0 w 10084"/>
                  <a:gd name="connsiteY1" fmla="*/ 0 h 360"/>
                  <a:gd name="connsiteX2" fmla="*/ 10085 w 10084"/>
                  <a:gd name="connsiteY2" fmla="*/ 360 h 360"/>
                </a:gdLst>
                <a:ahLst/>
                <a:cxnLst>
                  <a:cxn ang="0">
                    <a:pos x="connsiteX0" y="connsiteY0"/>
                  </a:cxn>
                  <a:cxn ang="0">
                    <a:pos x="connsiteX1" y="connsiteY1"/>
                  </a:cxn>
                  <a:cxn ang="0">
                    <a:pos x="connsiteX2" y="connsiteY2"/>
                  </a:cxn>
                </a:cxnLst>
                <a:rect l="l" t="t" r="r" b="b"/>
                <a:pathLst>
                  <a:path w="10084" h="360">
                    <a:moveTo>
                      <a:pt x="10085" y="360"/>
                    </a:moveTo>
                    <a:cubicBezTo>
                      <a:pt x="7924" y="360"/>
                      <a:pt x="4322" y="0"/>
                      <a:pt x="0" y="0"/>
                    </a:cubicBezTo>
                    <a:cubicBezTo>
                      <a:pt x="1441" y="360"/>
                      <a:pt x="5042" y="360"/>
                      <a:pt x="10085" y="360"/>
                    </a:cubicBezTo>
                    <a:close/>
                  </a:path>
                </a:pathLst>
              </a:custGeom>
              <a:solidFill>
                <a:schemeClr val="accent2"/>
              </a:solidFill>
              <a:ln w="0" cap="flat">
                <a:noFill/>
                <a:prstDash val="solid"/>
                <a:miter/>
              </a:ln>
            </p:spPr>
            <p:txBody>
              <a:bodyPr rtlCol="0" anchor="ctr"/>
              <a:lstStyle/>
              <a:p>
                <a:endParaRPr lang="en-US" sz="744"/>
              </a:p>
            </p:txBody>
          </p:sp>
          <p:sp>
            <p:nvSpPr>
              <p:cNvPr id="2086" name="Freeform: Shape 2085">
                <a:extLst>
                  <a:ext uri="{FF2B5EF4-FFF2-40B4-BE49-F238E27FC236}">
                    <a16:creationId xmlns:a16="http://schemas.microsoft.com/office/drawing/2014/main" id="{A1318A6D-7331-C82D-0D86-9DB475487B2D}"/>
                  </a:ext>
                </a:extLst>
              </p:cNvPr>
              <p:cNvSpPr/>
              <p:nvPr/>
            </p:nvSpPr>
            <p:spPr>
              <a:xfrm>
                <a:off x="11785250" y="4173300"/>
                <a:ext cx="10084" cy="267163"/>
              </a:xfrm>
              <a:custGeom>
                <a:avLst/>
                <a:gdLst>
                  <a:gd name="connsiteX0" fmla="*/ 360 w 10084"/>
                  <a:gd name="connsiteY0" fmla="*/ 130019 h 267163"/>
                  <a:gd name="connsiteX1" fmla="*/ 2881 w 10084"/>
                  <a:gd name="connsiteY1" fmla="*/ 155590 h 267163"/>
                  <a:gd name="connsiteX2" fmla="*/ 4322 w 10084"/>
                  <a:gd name="connsiteY2" fmla="*/ 253554 h 267163"/>
                  <a:gd name="connsiteX3" fmla="*/ 6483 w 10084"/>
                  <a:gd name="connsiteY3" fmla="*/ 257516 h 267163"/>
                  <a:gd name="connsiteX4" fmla="*/ 5763 w 10084"/>
                  <a:gd name="connsiteY4" fmla="*/ 202771 h 267163"/>
                  <a:gd name="connsiteX5" fmla="*/ 7203 w 10084"/>
                  <a:gd name="connsiteY5" fmla="*/ 255715 h 267163"/>
                  <a:gd name="connsiteX6" fmla="*/ 10084 w 10084"/>
                  <a:gd name="connsiteY6" fmla="*/ 250673 h 267163"/>
                  <a:gd name="connsiteX7" fmla="*/ 5042 w 10084"/>
                  <a:gd name="connsiteY7" fmla="*/ 0 h 267163"/>
                  <a:gd name="connsiteX8" fmla="*/ 5042 w 10084"/>
                  <a:gd name="connsiteY8" fmla="*/ 174319 h 267163"/>
                  <a:gd name="connsiteX9" fmla="*/ 3242 w 10084"/>
                  <a:gd name="connsiteY9" fmla="*/ 153789 h 267163"/>
                  <a:gd name="connsiteX10" fmla="*/ 3962 w 10084"/>
                  <a:gd name="connsiteY10" fmla="*/ 10805 h 267163"/>
                  <a:gd name="connsiteX11" fmla="*/ 2881 w 10084"/>
                  <a:gd name="connsiteY11" fmla="*/ 132180 h 267163"/>
                  <a:gd name="connsiteX12" fmla="*/ 360 w 10084"/>
                  <a:gd name="connsiteY12" fmla="*/ 106248 h 267163"/>
                  <a:gd name="connsiteX13" fmla="*/ 0 w 10084"/>
                  <a:gd name="connsiteY13" fmla="*/ 130019 h 2671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084" h="267163">
                    <a:moveTo>
                      <a:pt x="360" y="130019"/>
                    </a:moveTo>
                    <a:cubicBezTo>
                      <a:pt x="1080" y="135421"/>
                      <a:pt x="2521" y="263279"/>
                      <a:pt x="2881" y="155590"/>
                    </a:cubicBezTo>
                    <a:cubicBezTo>
                      <a:pt x="5042" y="159912"/>
                      <a:pt x="3962" y="224741"/>
                      <a:pt x="4322" y="253554"/>
                    </a:cubicBezTo>
                    <a:cubicBezTo>
                      <a:pt x="4682" y="232665"/>
                      <a:pt x="5763" y="263999"/>
                      <a:pt x="6483" y="257516"/>
                    </a:cubicBezTo>
                    <a:cubicBezTo>
                      <a:pt x="6483" y="243110"/>
                      <a:pt x="5402" y="226182"/>
                      <a:pt x="5763" y="202771"/>
                    </a:cubicBezTo>
                    <a:cubicBezTo>
                      <a:pt x="6843" y="191967"/>
                      <a:pt x="7563" y="227623"/>
                      <a:pt x="7203" y="255715"/>
                    </a:cubicBezTo>
                    <a:cubicBezTo>
                      <a:pt x="8283" y="221500"/>
                      <a:pt x="9004" y="299295"/>
                      <a:pt x="10084" y="250673"/>
                    </a:cubicBezTo>
                    <a:cubicBezTo>
                      <a:pt x="9364" y="146586"/>
                      <a:pt x="8283" y="73113"/>
                      <a:pt x="5042" y="0"/>
                    </a:cubicBezTo>
                    <a:cubicBezTo>
                      <a:pt x="5763" y="59427"/>
                      <a:pt x="6123" y="125697"/>
                      <a:pt x="5042" y="174319"/>
                    </a:cubicBezTo>
                    <a:lnTo>
                      <a:pt x="3242" y="153789"/>
                    </a:lnTo>
                    <a:cubicBezTo>
                      <a:pt x="5042" y="98685"/>
                      <a:pt x="3602" y="64829"/>
                      <a:pt x="3962" y="10805"/>
                    </a:cubicBezTo>
                    <a:lnTo>
                      <a:pt x="2881" y="132180"/>
                    </a:lnTo>
                    <a:cubicBezTo>
                      <a:pt x="1080" y="189085"/>
                      <a:pt x="720" y="150908"/>
                      <a:pt x="360" y="106248"/>
                    </a:cubicBezTo>
                    <a:cubicBezTo>
                      <a:pt x="360" y="117413"/>
                      <a:pt x="360" y="127137"/>
                      <a:pt x="0" y="130019"/>
                    </a:cubicBezTo>
                    <a:close/>
                  </a:path>
                </a:pathLst>
              </a:custGeom>
              <a:solidFill>
                <a:schemeClr val="accent2"/>
              </a:solidFill>
              <a:ln w="0" cap="flat">
                <a:noFill/>
                <a:prstDash val="solid"/>
                <a:miter/>
              </a:ln>
            </p:spPr>
            <p:txBody>
              <a:bodyPr rtlCol="0" anchor="ctr"/>
              <a:lstStyle/>
              <a:p>
                <a:endParaRPr lang="en-US" sz="744"/>
              </a:p>
            </p:txBody>
          </p:sp>
          <p:sp>
            <p:nvSpPr>
              <p:cNvPr id="2087" name="Freeform: Shape 2086">
                <a:extLst>
                  <a:ext uri="{FF2B5EF4-FFF2-40B4-BE49-F238E27FC236}">
                    <a16:creationId xmlns:a16="http://schemas.microsoft.com/office/drawing/2014/main" id="{76EF05C7-E133-9938-9400-D0DED6DE5AC4}"/>
                  </a:ext>
                </a:extLst>
              </p:cNvPr>
              <p:cNvSpPr/>
              <p:nvPr/>
            </p:nvSpPr>
            <p:spPr>
              <a:xfrm>
                <a:off x="11768323" y="4221561"/>
                <a:ext cx="3601" cy="7203"/>
              </a:xfrm>
              <a:custGeom>
                <a:avLst/>
                <a:gdLst>
                  <a:gd name="connsiteX0" fmla="*/ 0 w 3601"/>
                  <a:gd name="connsiteY0" fmla="*/ 0 h 7203"/>
                  <a:gd name="connsiteX1" fmla="*/ 0 w 3601"/>
                  <a:gd name="connsiteY1" fmla="*/ 2161 h 7203"/>
                  <a:gd name="connsiteX2" fmla="*/ 0 w 3601"/>
                  <a:gd name="connsiteY2" fmla="*/ 7203 h 7203"/>
                  <a:gd name="connsiteX3" fmla="*/ 0 w 3601"/>
                  <a:gd name="connsiteY3" fmla="*/ 0 h 7203"/>
                </a:gdLst>
                <a:ahLst/>
                <a:cxnLst>
                  <a:cxn ang="0">
                    <a:pos x="connsiteX0" y="connsiteY0"/>
                  </a:cxn>
                  <a:cxn ang="0">
                    <a:pos x="connsiteX1" y="connsiteY1"/>
                  </a:cxn>
                  <a:cxn ang="0">
                    <a:pos x="connsiteX2" y="connsiteY2"/>
                  </a:cxn>
                  <a:cxn ang="0">
                    <a:pos x="connsiteX3" y="connsiteY3"/>
                  </a:cxn>
                </a:cxnLst>
                <a:rect l="l" t="t" r="r" b="b"/>
                <a:pathLst>
                  <a:path w="3601" h="7203">
                    <a:moveTo>
                      <a:pt x="0" y="0"/>
                    </a:moveTo>
                    <a:lnTo>
                      <a:pt x="0" y="2161"/>
                    </a:lnTo>
                    <a:cubicBezTo>
                      <a:pt x="0" y="3962"/>
                      <a:pt x="0" y="6123"/>
                      <a:pt x="0" y="7203"/>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2088" name="Freeform: Shape 2087">
                <a:extLst>
                  <a:ext uri="{FF2B5EF4-FFF2-40B4-BE49-F238E27FC236}">
                    <a16:creationId xmlns:a16="http://schemas.microsoft.com/office/drawing/2014/main" id="{81AACD8B-4A75-D74C-D4A1-E62BBD2B0245}"/>
                  </a:ext>
                </a:extLst>
              </p:cNvPr>
              <p:cNvSpPr/>
              <p:nvPr/>
            </p:nvSpPr>
            <p:spPr>
              <a:xfrm>
                <a:off x="8510293" y="4206578"/>
                <a:ext cx="720" cy="10661"/>
              </a:xfrm>
              <a:custGeom>
                <a:avLst/>
                <a:gdLst>
                  <a:gd name="connsiteX0" fmla="*/ 0 w 720"/>
                  <a:gd name="connsiteY0" fmla="*/ 217 h 10661"/>
                  <a:gd name="connsiteX1" fmla="*/ 720 w 720"/>
                  <a:gd name="connsiteY1" fmla="*/ 10661 h 10661"/>
                  <a:gd name="connsiteX2" fmla="*/ 0 w 720"/>
                  <a:gd name="connsiteY2" fmla="*/ 217 h 10661"/>
                </a:gdLst>
                <a:ahLst/>
                <a:cxnLst>
                  <a:cxn ang="0">
                    <a:pos x="connsiteX0" y="connsiteY0"/>
                  </a:cxn>
                  <a:cxn ang="0">
                    <a:pos x="connsiteX1" y="connsiteY1"/>
                  </a:cxn>
                  <a:cxn ang="0">
                    <a:pos x="connsiteX2" y="connsiteY2"/>
                  </a:cxn>
                </a:cxnLst>
                <a:rect l="l" t="t" r="r" b="b"/>
                <a:pathLst>
                  <a:path w="720" h="10661">
                    <a:moveTo>
                      <a:pt x="0" y="217"/>
                    </a:moveTo>
                    <a:lnTo>
                      <a:pt x="720" y="10661"/>
                    </a:lnTo>
                    <a:cubicBezTo>
                      <a:pt x="720" y="2017"/>
                      <a:pt x="0" y="-864"/>
                      <a:pt x="0" y="217"/>
                    </a:cubicBezTo>
                    <a:close/>
                  </a:path>
                </a:pathLst>
              </a:custGeom>
              <a:solidFill>
                <a:schemeClr val="accent2"/>
              </a:solidFill>
              <a:ln w="0" cap="flat">
                <a:noFill/>
                <a:prstDash val="solid"/>
                <a:miter/>
              </a:ln>
            </p:spPr>
            <p:txBody>
              <a:bodyPr rtlCol="0" anchor="ctr"/>
              <a:lstStyle/>
              <a:p>
                <a:endParaRPr lang="en-US" sz="744"/>
              </a:p>
            </p:txBody>
          </p:sp>
          <p:sp>
            <p:nvSpPr>
              <p:cNvPr id="2089" name="Freeform: Shape 2088">
                <a:extLst>
                  <a:ext uri="{FF2B5EF4-FFF2-40B4-BE49-F238E27FC236}">
                    <a16:creationId xmlns:a16="http://schemas.microsoft.com/office/drawing/2014/main" id="{3DD3FAB1-518F-35A2-4ED4-AA58DA2AB036}"/>
                  </a:ext>
                </a:extLst>
              </p:cNvPr>
              <p:cNvSpPr/>
              <p:nvPr/>
            </p:nvSpPr>
            <p:spPr>
              <a:xfrm>
                <a:off x="11778047" y="4148487"/>
                <a:ext cx="3601" cy="681"/>
              </a:xfrm>
              <a:custGeom>
                <a:avLst/>
                <a:gdLst>
                  <a:gd name="connsiteX0" fmla="*/ 0 w 3601"/>
                  <a:gd name="connsiteY0" fmla="*/ 682 h 681"/>
                  <a:gd name="connsiteX1" fmla="*/ 0 w 3601"/>
                  <a:gd name="connsiteY1" fmla="*/ 682 h 681"/>
                  <a:gd name="connsiteX2" fmla="*/ 0 w 3601"/>
                  <a:gd name="connsiteY2" fmla="*/ 682 h 681"/>
                </a:gdLst>
                <a:ahLst/>
                <a:cxnLst>
                  <a:cxn ang="0">
                    <a:pos x="connsiteX0" y="connsiteY0"/>
                  </a:cxn>
                  <a:cxn ang="0">
                    <a:pos x="connsiteX1" y="connsiteY1"/>
                  </a:cxn>
                  <a:cxn ang="0">
                    <a:pos x="connsiteX2" y="connsiteY2"/>
                  </a:cxn>
                </a:cxnLst>
                <a:rect l="l" t="t" r="r" b="b"/>
                <a:pathLst>
                  <a:path w="3601" h="681">
                    <a:moveTo>
                      <a:pt x="0" y="682"/>
                    </a:moveTo>
                    <a:lnTo>
                      <a:pt x="0" y="682"/>
                    </a:lnTo>
                    <a:cubicBezTo>
                      <a:pt x="0" y="-38"/>
                      <a:pt x="0" y="-399"/>
                      <a:pt x="0" y="682"/>
                    </a:cubicBezTo>
                    <a:close/>
                  </a:path>
                </a:pathLst>
              </a:custGeom>
              <a:solidFill>
                <a:schemeClr val="accent2"/>
              </a:solidFill>
              <a:ln w="0" cap="flat">
                <a:noFill/>
                <a:prstDash val="solid"/>
                <a:miter/>
              </a:ln>
            </p:spPr>
            <p:txBody>
              <a:bodyPr rtlCol="0" anchor="ctr"/>
              <a:lstStyle/>
              <a:p>
                <a:endParaRPr lang="en-US" sz="744"/>
              </a:p>
            </p:txBody>
          </p:sp>
          <p:sp>
            <p:nvSpPr>
              <p:cNvPr id="2090" name="Freeform: Shape 2089">
                <a:extLst>
                  <a:ext uri="{FF2B5EF4-FFF2-40B4-BE49-F238E27FC236}">
                    <a16:creationId xmlns:a16="http://schemas.microsoft.com/office/drawing/2014/main" id="{1BCD407F-B057-D4C7-9D7F-DC12D4FB70F4}"/>
                  </a:ext>
                </a:extLst>
              </p:cNvPr>
              <p:cNvSpPr/>
              <p:nvPr/>
            </p:nvSpPr>
            <p:spPr>
              <a:xfrm>
                <a:off x="8510293" y="3947478"/>
                <a:ext cx="3601" cy="1440"/>
              </a:xfrm>
              <a:custGeom>
                <a:avLst/>
                <a:gdLst>
                  <a:gd name="connsiteX0" fmla="*/ 0 w 3601"/>
                  <a:gd name="connsiteY0" fmla="*/ 0 h 1440"/>
                  <a:gd name="connsiteX1" fmla="*/ 0 w 3601"/>
                  <a:gd name="connsiteY1" fmla="*/ 1441 h 1440"/>
                  <a:gd name="connsiteX2" fmla="*/ 0 w 3601"/>
                  <a:gd name="connsiteY2" fmla="*/ 0 h 1440"/>
                </a:gdLst>
                <a:ahLst/>
                <a:cxnLst>
                  <a:cxn ang="0">
                    <a:pos x="connsiteX0" y="connsiteY0"/>
                  </a:cxn>
                  <a:cxn ang="0">
                    <a:pos x="connsiteX1" y="connsiteY1"/>
                  </a:cxn>
                  <a:cxn ang="0">
                    <a:pos x="connsiteX2" y="connsiteY2"/>
                  </a:cxn>
                </a:cxnLst>
                <a:rect l="l" t="t" r="r" b="b"/>
                <a:pathLst>
                  <a:path w="3601" h="1440">
                    <a:moveTo>
                      <a:pt x="0" y="0"/>
                    </a:moveTo>
                    <a:cubicBezTo>
                      <a:pt x="0" y="360"/>
                      <a:pt x="0" y="720"/>
                      <a:pt x="0" y="1441"/>
                    </a:cubicBezTo>
                    <a:cubicBezTo>
                      <a:pt x="0" y="360"/>
                      <a:pt x="0" y="360"/>
                      <a:pt x="0" y="0"/>
                    </a:cubicBezTo>
                    <a:close/>
                  </a:path>
                </a:pathLst>
              </a:custGeom>
              <a:solidFill>
                <a:schemeClr val="accent2"/>
              </a:solidFill>
              <a:ln w="0" cap="flat">
                <a:noFill/>
                <a:prstDash val="solid"/>
                <a:miter/>
              </a:ln>
            </p:spPr>
            <p:txBody>
              <a:bodyPr rtlCol="0" anchor="ctr"/>
              <a:lstStyle/>
              <a:p>
                <a:endParaRPr lang="en-US" sz="744"/>
              </a:p>
            </p:txBody>
          </p:sp>
          <p:sp>
            <p:nvSpPr>
              <p:cNvPr id="2091" name="Freeform: Shape 2090">
                <a:extLst>
                  <a:ext uri="{FF2B5EF4-FFF2-40B4-BE49-F238E27FC236}">
                    <a16:creationId xmlns:a16="http://schemas.microsoft.com/office/drawing/2014/main" id="{93001D71-7CAD-80EB-2F6F-B1D796E10DFA}"/>
                  </a:ext>
                </a:extLst>
              </p:cNvPr>
              <p:cNvSpPr/>
              <p:nvPr/>
            </p:nvSpPr>
            <p:spPr>
              <a:xfrm>
                <a:off x="8468154" y="3877966"/>
                <a:ext cx="3601" cy="4849"/>
              </a:xfrm>
              <a:custGeom>
                <a:avLst/>
                <a:gdLst>
                  <a:gd name="connsiteX0" fmla="*/ 0 w 3601"/>
                  <a:gd name="connsiteY0" fmla="*/ 0 h 4849"/>
                  <a:gd name="connsiteX1" fmla="*/ 0 w 3601"/>
                  <a:gd name="connsiteY1" fmla="*/ 1801 h 4849"/>
                  <a:gd name="connsiteX2" fmla="*/ 0 w 3601"/>
                  <a:gd name="connsiteY2" fmla="*/ 0 h 4849"/>
                </a:gdLst>
                <a:ahLst/>
                <a:cxnLst>
                  <a:cxn ang="0">
                    <a:pos x="connsiteX0" y="connsiteY0"/>
                  </a:cxn>
                  <a:cxn ang="0">
                    <a:pos x="connsiteX1" y="connsiteY1"/>
                  </a:cxn>
                  <a:cxn ang="0">
                    <a:pos x="connsiteX2" y="connsiteY2"/>
                  </a:cxn>
                </a:cxnLst>
                <a:rect l="l" t="t" r="r" b="b"/>
                <a:pathLst>
                  <a:path w="3601" h="4849">
                    <a:moveTo>
                      <a:pt x="0" y="0"/>
                    </a:moveTo>
                    <a:cubicBezTo>
                      <a:pt x="0" y="360"/>
                      <a:pt x="0" y="720"/>
                      <a:pt x="0" y="1801"/>
                    </a:cubicBezTo>
                    <a:cubicBezTo>
                      <a:pt x="0" y="7203"/>
                      <a:pt x="0" y="4682"/>
                      <a:pt x="0" y="0"/>
                    </a:cubicBezTo>
                    <a:close/>
                  </a:path>
                </a:pathLst>
              </a:custGeom>
              <a:solidFill>
                <a:schemeClr val="accent2"/>
              </a:solidFill>
              <a:ln w="0" cap="flat">
                <a:noFill/>
                <a:prstDash val="solid"/>
                <a:miter/>
              </a:ln>
            </p:spPr>
            <p:txBody>
              <a:bodyPr rtlCol="0" anchor="ctr"/>
              <a:lstStyle/>
              <a:p>
                <a:endParaRPr lang="en-US" sz="744"/>
              </a:p>
            </p:txBody>
          </p:sp>
          <p:sp>
            <p:nvSpPr>
              <p:cNvPr id="2092" name="Freeform: Shape 2091">
                <a:extLst>
                  <a:ext uri="{FF2B5EF4-FFF2-40B4-BE49-F238E27FC236}">
                    <a16:creationId xmlns:a16="http://schemas.microsoft.com/office/drawing/2014/main" id="{36C58A1E-EE65-57C3-977D-1C44673FC273}"/>
                  </a:ext>
                </a:extLst>
              </p:cNvPr>
              <p:cNvSpPr/>
              <p:nvPr/>
            </p:nvSpPr>
            <p:spPr>
              <a:xfrm>
                <a:off x="8510293" y="3946797"/>
                <a:ext cx="3601" cy="320"/>
              </a:xfrm>
              <a:custGeom>
                <a:avLst/>
                <a:gdLst>
                  <a:gd name="connsiteX0" fmla="*/ 0 w 3601"/>
                  <a:gd name="connsiteY0" fmla="*/ 320 h 320"/>
                  <a:gd name="connsiteX1" fmla="*/ 0 w 3601"/>
                  <a:gd name="connsiteY1" fmla="*/ 320 h 320"/>
                  <a:gd name="connsiteX2" fmla="*/ 0 w 3601"/>
                  <a:gd name="connsiteY2" fmla="*/ 320 h 320"/>
                </a:gdLst>
                <a:ahLst/>
                <a:cxnLst>
                  <a:cxn ang="0">
                    <a:pos x="connsiteX0" y="connsiteY0"/>
                  </a:cxn>
                  <a:cxn ang="0">
                    <a:pos x="connsiteX1" y="connsiteY1"/>
                  </a:cxn>
                  <a:cxn ang="0">
                    <a:pos x="connsiteX2" y="connsiteY2"/>
                  </a:cxn>
                </a:cxnLst>
                <a:rect l="l" t="t" r="r" b="b"/>
                <a:pathLst>
                  <a:path w="3601" h="320">
                    <a:moveTo>
                      <a:pt x="0" y="320"/>
                    </a:moveTo>
                    <a:cubicBezTo>
                      <a:pt x="0" y="320"/>
                      <a:pt x="0" y="320"/>
                      <a:pt x="0" y="320"/>
                    </a:cubicBezTo>
                    <a:cubicBezTo>
                      <a:pt x="0" y="320"/>
                      <a:pt x="0" y="-400"/>
                      <a:pt x="0" y="320"/>
                    </a:cubicBezTo>
                    <a:close/>
                  </a:path>
                </a:pathLst>
              </a:custGeom>
              <a:solidFill>
                <a:schemeClr val="accent2"/>
              </a:solidFill>
              <a:ln w="0" cap="flat">
                <a:noFill/>
                <a:prstDash val="solid"/>
                <a:miter/>
              </a:ln>
            </p:spPr>
            <p:txBody>
              <a:bodyPr rtlCol="0" anchor="ctr"/>
              <a:lstStyle/>
              <a:p>
                <a:endParaRPr lang="en-US" sz="744"/>
              </a:p>
            </p:txBody>
          </p:sp>
          <p:sp>
            <p:nvSpPr>
              <p:cNvPr id="2093" name="Freeform: Shape 2092">
                <a:extLst>
                  <a:ext uri="{FF2B5EF4-FFF2-40B4-BE49-F238E27FC236}">
                    <a16:creationId xmlns:a16="http://schemas.microsoft.com/office/drawing/2014/main" id="{70E9311B-19D4-234A-F42B-A6A518D64606}"/>
                  </a:ext>
                </a:extLst>
              </p:cNvPr>
              <p:cNvSpPr/>
              <p:nvPr/>
            </p:nvSpPr>
            <p:spPr>
              <a:xfrm>
                <a:off x="9083630" y="2971077"/>
                <a:ext cx="10845" cy="2488"/>
              </a:xfrm>
              <a:custGeom>
                <a:avLst/>
                <a:gdLst>
                  <a:gd name="connsiteX0" fmla="*/ 10846 w 10845"/>
                  <a:gd name="connsiteY0" fmla="*/ 0 h 2488"/>
                  <a:gd name="connsiteX1" fmla="*/ 761 w 10845"/>
                  <a:gd name="connsiteY1" fmla="*/ 2161 h 2488"/>
                  <a:gd name="connsiteX2" fmla="*/ 10846 w 10845"/>
                  <a:gd name="connsiteY2" fmla="*/ 0 h 2488"/>
                </a:gdLst>
                <a:ahLst/>
                <a:cxnLst>
                  <a:cxn ang="0">
                    <a:pos x="connsiteX0" y="connsiteY0"/>
                  </a:cxn>
                  <a:cxn ang="0">
                    <a:pos x="connsiteX1" y="connsiteY1"/>
                  </a:cxn>
                  <a:cxn ang="0">
                    <a:pos x="connsiteX2" y="connsiteY2"/>
                  </a:cxn>
                </a:cxnLst>
                <a:rect l="l" t="t" r="r" b="b"/>
                <a:pathLst>
                  <a:path w="10845" h="2488">
                    <a:moveTo>
                      <a:pt x="10846" y="0"/>
                    </a:moveTo>
                    <a:cubicBezTo>
                      <a:pt x="10846" y="0"/>
                      <a:pt x="6884" y="720"/>
                      <a:pt x="761" y="2161"/>
                    </a:cubicBezTo>
                    <a:cubicBezTo>
                      <a:pt x="-1400" y="2881"/>
                      <a:pt x="761" y="2521"/>
                      <a:pt x="10846" y="0"/>
                    </a:cubicBezTo>
                    <a:close/>
                  </a:path>
                </a:pathLst>
              </a:custGeom>
              <a:solidFill>
                <a:schemeClr val="accent2"/>
              </a:solidFill>
              <a:ln w="0" cap="flat">
                <a:noFill/>
                <a:prstDash val="solid"/>
                <a:miter/>
              </a:ln>
            </p:spPr>
            <p:txBody>
              <a:bodyPr rtlCol="0" anchor="ctr"/>
              <a:lstStyle/>
              <a:p>
                <a:endParaRPr lang="en-US" sz="744"/>
              </a:p>
            </p:txBody>
          </p:sp>
          <p:sp>
            <p:nvSpPr>
              <p:cNvPr id="2094" name="Freeform: Shape 2093">
                <a:extLst>
                  <a:ext uri="{FF2B5EF4-FFF2-40B4-BE49-F238E27FC236}">
                    <a16:creationId xmlns:a16="http://schemas.microsoft.com/office/drawing/2014/main" id="{0E7574B1-1E70-95A6-3F9D-5F8B25BDCC4D}"/>
                  </a:ext>
                </a:extLst>
              </p:cNvPr>
              <p:cNvSpPr/>
              <p:nvPr/>
            </p:nvSpPr>
            <p:spPr>
              <a:xfrm>
                <a:off x="8866133" y="3069762"/>
                <a:ext cx="3961" cy="2160"/>
              </a:xfrm>
              <a:custGeom>
                <a:avLst/>
                <a:gdLst>
                  <a:gd name="connsiteX0" fmla="*/ 3962 w 3961"/>
                  <a:gd name="connsiteY0" fmla="*/ 0 h 2160"/>
                  <a:gd name="connsiteX1" fmla="*/ 0 w 3961"/>
                  <a:gd name="connsiteY1" fmla="*/ 2161 h 2160"/>
                  <a:gd name="connsiteX2" fmla="*/ 3962 w 3961"/>
                  <a:gd name="connsiteY2" fmla="*/ 0 h 2160"/>
                </a:gdLst>
                <a:ahLst/>
                <a:cxnLst>
                  <a:cxn ang="0">
                    <a:pos x="connsiteX0" y="connsiteY0"/>
                  </a:cxn>
                  <a:cxn ang="0">
                    <a:pos x="connsiteX1" y="connsiteY1"/>
                  </a:cxn>
                  <a:cxn ang="0">
                    <a:pos x="connsiteX2" y="connsiteY2"/>
                  </a:cxn>
                </a:cxnLst>
                <a:rect l="l" t="t" r="r" b="b"/>
                <a:pathLst>
                  <a:path w="3961" h="2160">
                    <a:moveTo>
                      <a:pt x="3962" y="0"/>
                    </a:moveTo>
                    <a:cubicBezTo>
                      <a:pt x="2521" y="720"/>
                      <a:pt x="1801" y="1080"/>
                      <a:pt x="0" y="2161"/>
                    </a:cubicBezTo>
                    <a:lnTo>
                      <a:pt x="3962" y="0"/>
                    </a:lnTo>
                    <a:close/>
                  </a:path>
                </a:pathLst>
              </a:custGeom>
              <a:solidFill>
                <a:schemeClr val="accent2"/>
              </a:solidFill>
              <a:ln w="0" cap="flat">
                <a:noFill/>
                <a:prstDash val="solid"/>
                <a:miter/>
              </a:ln>
            </p:spPr>
            <p:txBody>
              <a:bodyPr rtlCol="0" anchor="ctr"/>
              <a:lstStyle/>
              <a:p>
                <a:endParaRPr lang="en-US" sz="744"/>
              </a:p>
            </p:txBody>
          </p:sp>
          <p:sp>
            <p:nvSpPr>
              <p:cNvPr id="2095" name="Freeform: Shape 2094">
                <a:extLst>
                  <a:ext uri="{FF2B5EF4-FFF2-40B4-BE49-F238E27FC236}">
                    <a16:creationId xmlns:a16="http://schemas.microsoft.com/office/drawing/2014/main" id="{27CA7979-70BB-00FF-D92C-D284474EF4BB}"/>
                  </a:ext>
                </a:extLst>
              </p:cNvPr>
              <p:cNvSpPr/>
              <p:nvPr/>
            </p:nvSpPr>
            <p:spPr>
              <a:xfrm>
                <a:off x="10711966" y="2907689"/>
                <a:ext cx="29533" cy="3601"/>
              </a:xfrm>
              <a:custGeom>
                <a:avLst/>
                <a:gdLst>
                  <a:gd name="connsiteX0" fmla="*/ 29533 w 29533"/>
                  <a:gd name="connsiteY0" fmla="*/ 0 h 3601"/>
                  <a:gd name="connsiteX1" fmla="*/ 0 w 29533"/>
                  <a:gd name="connsiteY1" fmla="*/ 0 h 3601"/>
                  <a:gd name="connsiteX2" fmla="*/ 29533 w 29533"/>
                  <a:gd name="connsiteY2" fmla="*/ 0 h 3601"/>
                </a:gdLst>
                <a:ahLst/>
                <a:cxnLst>
                  <a:cxn ang="0">
                    <a:pos x="connsiteX0" y="connsiteY0"/>
                  </a:cxn>
                  <a:cxn ang="0">
                    <a:pos x="connsiteX1" y="connsiteY1"/>
                  </a:cxn>
                  <a:cxn ang="0">
                    <a:pos x="connsiteX2" y="connsiteY2"/>
                  </a:cxn>
                </a:cxnLst>
                <a:rect l="l" t="t" r="r" b="b"/>
                <a:pathLst>
                  <a:path w="29533" h="3601">
                    <a:moveTo>
                      <a:pt x="29533" y="0"/>
                    </a:moveTo>
                    <a:cubicBezTo>
                      <a:pt x="17288" y="0"/>
                      <a:pt x="7923" y="0"/>
                      <a:pt x="0" y="0"/>
                    </a:cubicBezTo>
                    <a:cubicBezTo>
                      <a:pt x="9004" y="0"/>
                      <a:pt x="18728" y="0"/>
                      <a:pt x="29533" y="0"/>
                    </a:cubicBezTo>
                    <a:close/>
                  </a:path>
                </a:pathLst>
              </a:custGeom>
              <a:solidFill>
                <a:schemeClr val="accent2"/>
              </a:solidFill>
              <a:ln w="0" cap="flat">
                <a:noFill/>
                <a:prstDash val="solid"/>
                <a:miter/>
              </a:ln>
            </p:spPr>
            <p:txBody>
              <a:bodyPr rtlCol="0" anchor="ctr"/>
              <a:lstStyle/>
              <a:p>
                <a:endParaRPr lang="en-US" sz="744"/>
              </a:p>
            </p:txBody>
          </p:sp>
          <p:sp>
            <p:nvSpPr>
              <p:cNvPr id="2096" name="Freeform: Shape 2095">
                <a:extLst>
                  <a:ext uri="{FF2B5EF4-FFF2-40B4-BE49-F238E27FC236}">
                    <a16:creationId xmlns:a16="http://schemas.microsoft.com/office/drawing/2014/main" id="{1056E833-2ACE-71F4-E2C9-8FB02B0F15B4}"/>
                  </a:ext>
                </a:extLst>
              </p:cNvPr>
              <p:cNvSpPr/>
              <p:nvPr/>
            </p:nvSpPr>
            <p:spPr>
              <a:xfrm>
                <a:off x="8510653" y="3948918"/>
                <a:ext cx="720" cy="12245"/>
              </a:xfrm>
              <a:custGeom>
                <a:avLst/>
                <a:gdLst>
                  <a:gd name="connsiteX0" fmla="*/ 0 w 720"/>
                  <a:gd name="connsiteY0" fmla="*/ 0 h 12245"/>
                  <a:gd name="connsiteX1" fmla="*/ 720 w 720"/>
                  <a:gd name="connsiteY1" fmla="*/ 12246 h 12245"/>
                  <a:gd name="connsiteX2" fmla="*/ 0 w 720"/>
                  <a:gd name="connsiteY2" fmla="*/ 0 h 12245"/>
                </a:gdLst>
                <a:ahLst/>
                <a:cxnLst>
                  <a:cxn ang="0">
                    <a:pos x="connsiteX0" y="connsiteY0"/>
                  </a:cxn>
                  <a:cxn ang="0">
                    <a:pos x="connsiteX1" y="connsiteY1"/>
                  </a:cxn>
                  <a:cxn ang="0">
                    <a:pos x="connsiteX2" y="connsiteY2"/>
                  </a:cxn>
                </a:cxnLst>
                <a:rect l="l" t="t" r="r" b="b"/>
                <a:pathLst>
                  <a:path w="720" h="12245">
                    <a:moveTo>
                      <a:pt x="0" y="0"/>
                    </a:moveTo>
                    <a:cubicBezTo>
                      <a:pt x="0" y="2521"/>
                      <a:pt x="360" y="6123"/>
                      <a:pt x="720" y="12246"/>
                    </a:cubicBezTo>
                    <a:cubicBezTo>
                      <a:pt x="720" y="5402"/>
                      <a:pt x="360" y="1801"/>
                      <a:pt x="0" y="0"/>
                    </a:cubicBezTo>
                    <a:close/>
                  </a:path>
                </a:pathLst>
              </a:custGeom>
              <a:solidFill>
                <a:schemeClr val="accent2"/>
              </a:solidFill>
              <a:ln w="0" cap="flat">
                <a:noFill/>
                <a:prstDash val="solid"/>
                <a:miter/>
              </a:ln>
            </p:spPr>
            <p:txBody>
              <a:bodyPr rtlCol="0" anchor="ctr"/>
              <a:lstStyle/>
              <a:p>
                <a:endParaRPr lang="en-US" sz="744"/>
              </a:p>
            </p:txBody>
          </p:sp>
          <p:sp>
            <p:nvSpPr>
              <p:cNvPr id="2097" name="Freeform: Shape 2096">
                <a:extLst>
                  <a:ext uri="{FF2B5EF4-FFF2-40B4-BE49-F238E27FC236}">
                    <a16:creationId xmlns:a16="http://schemas.microsoft.com/office/drawing/2014/main" id="{73763284-F066-7BEB-6CDF-A0682A2BB519}"/>
                  </a:ext>
                </a:extLst>
              </p:cNvPr>
              <p:cNvSpPr/>
              <p:nvPr/>
            </p:nvSpPr>
            <p:spPr>
              <a:xfrm>
                <a:off x="9461122" y="2930739"/>
                <a:ext cx="7923" cy="3601"/>
              </a:xfrm>
              <a:custGeom>
                <a:avLst/>
                <a:gdLst>
                  <a:gd name="connsiteX0" fmla="*/ 7563 w 7923"/>
                  <a:gd name="connsiteY0" fmla="*/ 0 h 3601"/>
                  <a:gd name="connsiteX1" fmla="*/ 0 w 7923"/>
                  <a:gd name="connsiteY1" fmla="*/ 0 h 3601"/>
                  <a:gd name="connsiteX2" fmla="*/ 4682 w 7923"/>
                  <a:gd name="connsiteY2" fmla="*/ 0 h 3601"/>
                  <a:gd name="connsiteX3" fmla="*/ 7924 w 7923"/>
                  <a:gd name="connsiteY3" fmla="*/ 0 h 3601"/>
                </a:gdLst>
                <a:ahLst/>
                <a:cxnLst>
                  <a:cxn ang="0">
                    <a:pos x="connsiteX0" y="connsiteY0"/>
                  </a:cxn>
                  <a:cxn ang="0">
                    <a:pos x="connsiteX1" y="connsiteY1"/>
                  </a:cxn>
                  <a:cxn ang="0">
                    <a:pos x="connsiteX2" y="connsiteY2"/>
                  </a:cxn>
                  <a:cxn ang="0">
                    <a:pos x="connsiteX3" y="connsiteY3"/>
                  </a:cxn>
                </a:cxnLst>
                <a:rect l="l" t="t" r="r" b="b"/>
                <a:pathLst>
                  <a:path w="7923" h="3601">
                    <a:moveTo>
                      <a:pt x="7563" y="0"/>
                    </a:moveTo>
                    <a:cubicBezTo>
                      <a:pt x="5042" y="0"/>
                      <a:pt x="2521" y="0"/>
                      <a:pt x="0" y="0"/>
                    </a:cubicBezTo>
                    <a:cubicBezTo>
                      <a:pt x="1441" y="0"/>
                      <a:pt x="2881" y="0"/>
                      <a:pt x="4682" y="0"/>
                    </a:cubicBezTo>
                    <a:lnTo>
                      <a:pt x="7924" y="0"/>
                    </a:lnTo>
                    <a:close/>
                  </a:path>
                </a:pathLst>
              </a:custGeom>
              <a:solidFill>
                <a:schemeClr val="accent2"/>
              </a:solidFill>
              <a:ln w="0" cap="flat">
                <a:noFill/>
                <a:prstDash val="solid"/>
                <a:miter/>
              </a:ln>
            </p:spPr>
            <p:txBody>
              <a:bodyPr rtlCol="0" anchor="ctr"/>
              <a:lstStyle/>
              <a:p>
                <a:endParaRPr lang="en-US" sz="744"/>
              </a:p>
            </p:txBody>
          </p:sp>
          <p:sp>
            <p:nvSpPr>
              <p:cNvPr id="2098" name="Freeform: Shape 2097">
                <a:extLst>
                  <a:ext uri="{FF2B5EF4-FFF2-40B4-BE49-F238E27FC236}">
                    <a16:creationId xmlns:a16="http://schemas.microsoft.com/office/drawing/2014/main" id="{389F2642-C16E-BA80-C1C6-B286BBB37929}"/>
                  </a:ext>
                </a:extLst>
              </p:cNvPr>
              <p:cNvSpPr/>
              <p:nvPr/>
            </p:nvSpPr>
            <p:spPr>
              <a:xfrm>
                <a:off x="9422224" y="2927439"/>
                <a:ext cx="308659" cy="5460"/>
              </a:xfrm>
              <a:custGeom>
                <a:avLst/>
                <a:gdLst>
                  <a:gd name="connsiteX0" fmla="*/ 176120 w 308659"/>
                  <a:gd name="connsiteY0" fmla="*/ 4740 h 5460"/>
                  <a:gd name="connsiteX1" fmla="*/ 167115 w 308659"/>
                  <a:gd name="connsiteY1" fmla="*/ 5461 h 5460"/>
                  <a:gd name="connsiteX2" fmla="*/ 308659 w 308659"/>
                  <a:gd name="connsiteY2" fmla="*/ 3300 h 5460"/>
                  <a:gd name="connsiteX3" fmla="*/ 225102 w 308659"/>
                  <a:gd name="connsiteY3" fmla="*/ 779 h 5460"/>
                  <a:gd name="connsiteX4" fmla="*/ 127498 w 308659"/>
                  <a:gd name="connsiteY4" fmla="*/ 58 h 5460"/>
                  <a:gd name="connsiteX5" fmla="*/ 97244 w 308659"/>
                  <a:gd name="connsiteY5" fmla="*/ 2579 h 5460"/>
                  <a:gd name="connsiteX6" fmla="*/ 75274 w 308659"/>
                  <a:gd name="connsiteY6" fmla="*/ 418 h 5460"/>
                  <a:gd name="connsiteX7" fmla="*/ 0 w 308659"/>
                  <a:gd name="connsiteY7" fmla="*/ 418 h 5460"/>
                  <a:gd name="connsiteX8" fmla="*/ 65550 w 308659"/>
                  <a:gd name="connsiteY8" fmla="*/ 779 h 5460"/>
                  <a:gd name="connsiteX9" fmla="*/ 45741 w 308659"/>
                  <a:gd name="connsiteY9" fmla="*/ 2940 h 5460"/>
                  <a:gd name="connsiteX10" fmla="*/ 52584 w 308659"/>
                  <a:gd name="connsiteY10" fmla="*/ 2940 h 5460"/>
                  <a:gd name="connsiteX11" fmla="*/ 175759 w 308659"/>
                  <a:gd name="connsiteY11" fmla="*/ 4740 h 5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8659" h="5460">
                    <a:moveTo>
                      <a:pt x="176120" y="4740"/>
                    </a:moveTo>
                    <a:cubicBezTo>
                      <a:pt x="171798" y="4740"/>
                      <a:pt x="169637" y="5101"/>
                      <a:pt x="167115" y="5461"/>
                    </a:cubicBezTo>
                    <a:cubicBezTo>
                      <a:pt x="213576" y="4740"/>
                      <a:pt x="298575" y="5461"/>
                      <a:pt x="308659" y="3300"/>
                    </a:cubicBezTo>
                    <a:cubicBezTo>
                      <a:pt x="292812" y="3300"/>
                      <a:pt x="211415" y="2219"/>
                      <a:pt x="225102" y="779"/>
                    </a:cubicBezTo>
                    <a:cubicBezTo>
                      <a:pt x="192687" y="1139"/>
                      <a:pt x="144785" y="-302"/>
                      <a:pt x="127498" y="58"/>
                    </a:cubicBezTo>
                    <a:cubicBezTo>
                      <a:pt x="180441" y="1139"/>
                      <a:pt x="133260" y="1859"/>
                      <a:pt x="97244" y="2579"/>
                    </a:cubicBezTo>
                    <a:cubicBezTo>
                      <a:pt x="64829" y="1859"/>
                      <a:pt x="103367" y="779"/>
                      <a:pt x="75274" y="418"/>
                    </a:cubicBezTo>
                    <a:lnTo>
                      <a:pt x="0" y="418"/>
                    </a:lnTo>
                    <a:cubicBezTo>
                      <a:pt x="0" y="418"/>
                      <a:pt x="65550" y="779"/>
                      <a:pt x="65550" y="779"/>
                    </a:cubicBezTo>
                    <a:lnTo>
                      <a:pt x="45741" y="2940"/>
                    </a:lnTo>
                    <a:cubicBezTo>
                      <a:pt x="48262" y="2940"/>
                      <a:pt x="49702" y="2940"/>
                      <a:pt x="52584" y="2940"/>
                    </a:cubicBezTo>
                    <a:cubicBezTo>
                      <a:pt x="163874" y="1859"/>
                      <a:pt x="61948" y="5821"/>
                      <a:pt x="175759" y="4740"/>
                    </a:cubicBezTo>
                    <a:close/>
                  </a:path>
                </a:pathLst>
              </a:custGeom>
              <a:solidFill>
                <a:schemeClr val="accent2"/>
              </a:solidFill>
              <a:ln w="0" cap="flat">
                <a:noFill/>
                <a:prstDash val="solid"/>
                <a:miter/>
              </a:ln>
            </p:spPr>
            <p:txBody>
              <a:bodyPr rtlCol="0" anchor="ctr"/>
              <a:lstStyle/>
              <a:p>
                <a:endParaRPr lang="en-US" sz="744"/>
              </a:p>
            </p:txBody>
          </p:sp>
          <p:sp>
            <p:nvSpPr>
              <p:cNvPr id="2099" name="Freeform: Shape 2098">
                <a:extLst>
                  <a:ext uri="{FF2B5EF4-FFF2-40B4-BE49-F238E27FC236}">
                    <a16:creationId xmlns:a16="http://schemas.microsoft.com/office/drawing/2014/main" id="{BFFE3E75-C011-5B2D-8F4A-D5637AF0FDAE}"/>
                  </a:ext>
                </a:extLst>
              </p:cNvPr>
              <p:cNvSpPr/>
              <p:nvPr/>
            </p:nvSpPr>
            <p:spPr>
              <a:xfrm>
                <a:off x="9572052" y="2932900"/>
                <a:ext cx="17647" cy="360"/>
              </a:xfrm>
              <a:custGeom>
                <a:avLst/>
                <a:gdLst>
                  <a:gd name="connsiteX0" fmla="*/ 17648 w 17647"/>
                  <a:gd name="connsiteY0" fmla="*/ 0 h 360"/>
                  <a:gd name="connsiteX1" fmla="*/ 0 w 17647"/>
                  <a:gd name="connsiteY1" fmla="*/ 360 h 360"/>
                  <a:gd name="connsiteX2" fmla="*/ 17648 w 17647"/>
                  <a:gd name="connsiteY2" fmla="*/ 0 h 360"/>
                </a:gdLst>
                <a:ahLst/>
                <a:cxnLst>
                  <a:cxn ang="0">
                    <a:pos x="connsiteX0" y="connsiteY0"/>
                  </a:cxn>
                  <a:cxn ang="0">
                    <a:pos x="connsiteX1" y="connsiteY1"/>
                  </a:cxn>
                  <a:cxn ang="0">
                    <a:pos x="connsiteX2" y="connsiteY2"/>
                  </a:cxn>
                </a:cxnLst>
                <a:rect l="l" t="t" r="r" b="b"/>
                <a:pathLst>
                  <a:path w="17647" h="360">
                    <a:moveTo>
                      <a:pt x="17648" y="0"/>
                    </a:moveTo>
                    <a:cubicBezTo>
                      <a:pt x="10805" y="0"/>
                      <a:pt x="4682" y="0"/>
                      <a:pt x="0" y="360"/>
                    </a:cubicBezTo>
                    <a:cubicBezTo>
                      <a:pt x="10445" y="360"/>
                      <a:pt x="14407" y="360"/>
                      <a:pt x="17648" y="0"/>
                    </a:cubicBezTo>
                    <a:close/>
                  </a:path>
                </a:pathLst>
              </a:custGeom>
              <a:solidFill>
                <a:schemeClr val="accent2"/>
              </a:solidFill>
              <a:ln w="0" cap="flat">
                <a:noFill/>
                <a:prstDash val="solid"/>
                <a:miter/>
              </a:ln>
            </p:spPr>
            <p:txBody>
              <a:bodyPr rtlCol="0" anchor="ctr"/>
              <a:lstStyle/>
              <a:p>
                <a:endParaRPr lang="en-US" sz="744"/>
              </a:p>
            </p:txBody>
          </p:sp>
          <p:sp>
            <p:nvSpPr>
              <p:cNvPr id="2100" name="Freeform: Shape 2099">
                <a:extLst>
                  <a:ext uri="{FF2B5EF4-FFF2-40B4-BE49-F238E27FC236}">
                    <a16:creationId xmlns:a16="http://schemas.microsoft.com/office/drawing/2014/main" id="{5C3E79C0-8B70-D38C-B344-90689894A323}"/>
                  </a:ext>
                </a:extLst>
              </p:cNvPr>
              <p:cNvSpPr/>
              <p:nvPr/>
            </p:nvSpPr>
            <p:spPr>
              <a:xfrm>
                <a:off x="10043505" y="2936141"/>
                <a:ext cx="19808" cy="3601"/>
              </a:xfrm>
              <a:custGeom>
                <a:avLst/>
                <a:gdLst>
                  <a:gd name="connsiteX0" fmla="*/ 0 w 19808"/>
                  <a:gd name="connsiteY0" fmla="*/ 0 h 3601"/>
                  <a:gd name="connsiteX1" fmla="*/ 19809 w 19808"/>
                  <a:gd name="connsiteY1" fmla="*/ 0 h 3601"/>
                  <a:gd name="connsiteX2" fmla="*/ 0 w 19808"/>
                  <a:gd name="connsiteY2" fmla="*/ 0 h 3601"/>
                </a:gdLst>
                <a:ahLst/>
                <a:cxnLst>
                  <a:cxn ang="0">
                    <a:pos x="connsiteX0" y="connsiteY0"/>
                  </a:cxn>
                  <a:cxn ang="0">
                    <a:pos x="connsiteX1" y="connsiteY1"/>
                  </a:cxn>
                  <a:cxn ang="0">
                    <a:pos x="connsiteX2" y="connsiteY2"/>
                  </a:cxn>
                </a:cxnLst>
                <a:rect l="l" t="t" r="r" b="b"/>
                <a:pathLst>
                  <a:path w="19808" h="3601">
                    <a:moveTo>
                      <a:pt x="0" y="0"/>
                    </a:moveTo>
                    <a:cubicBezTo>
                      <a:pt x="5763" y="0"/>
                      <a:pt x="11885" y="0"/>
                      <a:pt x="19809" y="0"/>
                    </a:cubicBezTo>
                    <a:cubicBezTo>
                      <a:pt x="16207" y="0"/>
                      <a:pt x="7564" y="0"/>
                      <a:pt x="0" y="0"/>
                    </a:cubicBezTo>
                    <a:close/>
                  </a:path>
                </a:pathLst>
              </a:custGeom>
              <a:solidFill>
                <a:schemeClr val="accent2"/>
              </a:solidFill>
              <a:ln w="0" cap="flat">
                <a:noFill/>
                <a:prstDash val="solid"/>
                <a:miter/>
              </a:ln>
            </p:spPr>
            <p:txBody>
              <a:bodyPr rtlCol="0" anchor="ctr"/>
              <a:lstStyle/>
              <a:p>
                <a:endParaRPr lang="en-US" sz="744"/>
              </a:p>
            </p:txBody>
          </p:sp>
          <p:sp>
            <p:nvSpPr>
              <p:cNvPr id="2101" name="Freeform: Shape 2100">
                <a:extLst>
                  <a:ext uri="{FF2B5EF4-FFF2-40B4-BE49-F238E27FC236}">
                    <a16:creationId xmlns:a16="http://schemas.microsoft.com/office/drawing/2014/main" id="{A36530C5-7D1E-26C7-A346-DA13AB8A24FD}"/>
                  </a:ext>
                </a:extLst>
              </p:cNvPr>
              <p:cNvSpPr/>
              <p:nvPr/>
            </p:nvSpPr>
            <p:spPr>
              <a:xfrm>
                <a:off x="8497327" y="4992646"/>
                <a:ext cx="6122" cy="65213"/>
              </a:xfrm>
              <a:custGeom>
                <a:avLst/>
                <a:gdLst>
                  <a:gd name="connsiteX0" fmla="*/ 6123 w 6122"/>
                  <a:gd name="connsiteY0" fmla="*/ 64853 h 65213"/>
                  <a:gd name="connsiteX1" fmla="*/ 5042 w 6122"/>
                  <a:gd name="connsiteY1" fmla="*/ 53688 h 65213"/>
                  <a:gd name="connsiteX2" fmla="*/ 2881 w 6122"/>
                  <a:gd name="connsiteY2" fmla="*/ 31358 h 65213"/>
                  <a:gd name="connsiteX3" fmla="*/ 0 w 6122"/>
                  <a:gd name="connsiteY3" fmla="*/ 24 h 65213"/>
                  <a:gd name="connsiteX4" fmla="*/ 5042 w 6122"/>
                  <a:gd name="connsiteY4" fmla="*/ 57650 h 65213"/>
                  <a:gd name="connsiteX5" fmla="*/ 6123 w 6122"/>
                  <a:gd name="connsiteY5" fmla="*/ 65213 h 65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22" h="65213">
                    <a:moveTo>
                      <a:pt x="6123" y="64853"/>
                    </a:moveTo>
                    <a:cubicBezTo>
                      <a:pt x="6123" y="64493"/>
                      <a:pt x="6123" y="59811"/>
                      <a:pt x="5042" y="53688"/>
                    </a:cubicBezTo>
                    <a:cubicBezTo>
                      <a:pt x="4682" y="47565"/>
                      <a:pt x="3241" y="39281"/>
                      <a:pt x="2881" y="31358"/>
                    </a:cubicBezTo>
                    <a:cubicBezTo>
                      <a:pt x="1801" y="15151"/>
                      <a:pt x="720" y="-697"/>
                      <a:pt x="0" y="24"/>
                    </a:cubicBezTo>
                    <a:cubicBezTo>
                      <a:pt x="1441" y="19112"/>
                      <a:pt x="2161" y="38201"/>
                      <a:pt x="5042" y="57650"/>
                    </a:cubicBezTo>
                    <a:lnTo>
                      <a:pt x="6123" y="65213"/>
                    </a:lnTo>
                    <a:close/>
                  </a:path>
                </a:pathLst>
              </a:custGeom>
              <a:solidFill>
                <a:schemeClr val="accent2"/>
              </a:solidFill>
              <a:ln w="0" cap="flat">
                <a:noFill/>
                <a:prstDash val="solid"/>
                <a:miter/>
              </a:ln>
            </p:spPr>
            <p:txBody>
              <a:bodyPr rtlCol="0" anchor="ctr"/>
              <a:lstStyle/>
              <a:p>
                <a:endParaRPr lang="en-US" sz="744"/>
              </a:p>
            </p:txBody>
          </p:sp>
          <p:sp>
            <p:nvSpPr>
              <p:cNvPr id="2102" name="Freeform: Shape 2101">
                <a:extLst>
                  <a:ext uri="{FF2B5EF4-FFF2-40B4-BE49-F238E27FC236}">
                    <a16:creationId xmlns:a16="http://schemas.microsoft.com/office/drawing/2014/main" id="{7C17D7C8-31C4-90FE-30EB-F0D225F6B867}"/>
                  </a:ext>
                </a:extLst>
              </p:cNvPr>
              <p:cNvSpPr/>
              <p:nvPr/>
            </p:nvSpPr>
            <p:spPr>
              <a:xfrm>
                <a:off x="11248968" y="2981882"/>
                <a:ext cx="24130" cy="9364"/>
              </a:xfrm>
              <a:custGeom>
                <a:avLst/>
                <a:gdLst>
                  <a:gd name="connsiteX0" fmla="*/ 24131 w 24130"/>
                  <a:gd name="connsiteY0" fmla="*/ 9364 h 9364"/>
                  <a:gd name="connsiteX1" fmla="*/ 3962 w 24130"/>
                  <a:gd name="connsiteY1" fmla="*/ 1441 h 9364"/>
                  <a:gd name="connsiteX2" fmla="*/ 0 w 24130"/>
                  <a:gd name="connsiteY2" fmla="*/ 0 h 9364"/>
                  <a:gd name="connsiteX3" fmla="*/ 24131 w 24130"/>
                  <a:gd name="connsiteY3" fmla="*/ 9364 h 9364"/>
                </a:gdLst>
                <a:ahLst/>
                <a:cxnLst>
                  <a:cxn ang="0">
                    <a:pos x="connsiteX0" y="connsiteY0"/>
                  </a:cxn>
                  <a:cxn ang="0">
                    <a:pos x="connsiteX1" y="connsiteY1"/>
                  </a:cxn>
                  <a:cxn ang="0">
                    <a:pos x="connsiteX2" y="connsiteY2"/>
                  </a:cxn>
                  <a:cxn ang="0">
                    <a:pos x="connsiteX3" y="connsiteY3"/>
                  </a:cxn>
                </a:cxnLst>
                <a:rect l="l" t="t" r="r" b="b"/>
                <a:pathLst>
                  <a:path w="24130" h="9364">
                    <a:moveTo>
                      <a:pt x="24131" y="9364"/>
                    </a:moveTo>
                    <a:cubicBezTo>
                      <a:pt x="17288" y="6843"/>
                      <a:pt x="10805" y="3962"/>
                      <a:pt x="3962" y="1441"/>
                    </a:cubicBezTo>
                    <a:cubicBezTo>
                      <a:pt x="2521" y="1080"/>
                      <a:pt x="1080" y="360"/>
                      <a:pt x="0" y="0"/>
                    </a:cubicBezTo>
                    <a:cubicBezTo>
                      <a:pt x="3962" y="1801"/>
                      <a:pt x="17288" y="6843"/>
                      <a:pt x="24131" y="9364"/>
                    </a:cubicBezTo>
                    <a:close/>
                  </a:path>
                </a:pathLst>
              </a:custGeom>
              <a:solidFill>
                <a:schemeClr val="accent2"/>
              </a:solidFill>
              <a:ln w="0" cap="flat">
                <a:noFill/>
                <a:prstDash val="solid"/>
                <a:miter/>
              </a:ln>
            </p:spPr>
            <p:txBody>
              <a:bodyPr rtlCol="0" anchor="ctr"/>
              <a:lstStyle/>
              <a:p>
                <a:endParaRPr lang="en-US" sz="744"/>
              </a:p>
            </p:txBody>
          </p:sp>
          <p:sp>
            <p:nvSpPr>
              <p:cNvPr id="2103" name="Freeform: Shape 2102">
                <a:extLst>
                  <a:ext uri="{FF2B5EF4-FFF2-40B4-BE49-F238E27FC236}">
                    <a16:creationId xmlns:a16="http://schemas.microsoft.com/office/drawing/2014/main" id="{BF40B15D-1CCE-5139-DB23-BAE5CE92E9F6}"/>
                  </a:ext>
                </a:extLst>
              </p:cNvPr>
              <p:cNvSpPr/>
              <p:nvPr/>
            </p:nvSpPr>
            <p:spPr>
              <a:xfrm>
                <a:off x="9647686" y="2927858"/>
                <a:ext cx="20169" cy="720"/>
              </a:xfrm>
              <a:custGeom>
                <a:avLst/>
                <a:gdLst>
                  <a:gd name="connsiteX0" fmla="*/ 20169 w 20169"/>
                  <a:gd name="connsiteY0" fmla="*/ 0 h 720"/>
                  <a:gd name="connsiteX1" fmla="*/ 0 w 20169"/>
                  <a:gd name="connsiteY1" fmla="*/ 720 h 720"/>
                  <a:gd name="connsiteX2" fmla="*/ 20169 w 20169"/>
                  <a:gd name="connsiteY2" fmla="*/ 0 h 720"/>
                </a:gdLst>
                <a:ahLst/>
                <a:cxnLst>
                  <a:cxn ang="0">
                    <a:pos x="connsiteX0" y="connsiteY0"/>
                  </a:cxn>
                  <a:cxn ang="0">
                    <a:pos x="connsiteX1" y="connsiteY1"/>
                  </a:cxn>
                  <a:cxn ang="0">
                    <a:pos x="connsiteX2" y="connsiteY2"/>
                  </a:cxn>
                </a:cxnLst>
                <a:rect l="l" t="t" r="r" b="b"/>
                <a:pathLst>
                  <a:path w="20169" h="720">
                    <a:moveTo>
                      <a:pt x="20169" y="0"/>
                    </a:moveTo>
                    <a:cubicBezTo>
                      <a:pt x="8284" y="0"/>
                      <a:pt x="2881" y="360"/>
                      <a:pt x="0" y="720"/>
                    </a:cubicBezTo>
                    <a:cubicBezTo>
                      <a:pt x="7563" y="720"/>
                      <a:pt x="14767" y="720"/>
                      <a:pt x="20169" y="0"/>
                    </a:cubicBezTo>
                    <a:close/>
                  </a:path>
                </a:pathLst>
              </a:custGeom>
              <a:solidFill>
                <a:schemeClr val="accent2"/>
              </a:solidFill>
              <a:ln w="0" cap="flat">
                <a:noFill/>
                <a:prstDash val="solid"/>
                <a:miter/>
              </a:ln>
            </p:spPr>
            <p:txBody>
              <a:bodyPr rtlCol="0" anchor="ctr"/>
              <a:lstStyle/>
              <a:p>
                <a:endParaRPr lang="en-US" sz="744"/>
              </a:p>
            </p:txBody>
          </p:sp>
          <p:sp>
            <p:nvSpPr>
              <p:cNvPr id="2104" name="Freeform: Shape 2103">
                <a:extLst>
                  <a:ext uri="{FF2B5EF4-FFF2-40B4-BE49-F238E27FC236}">
                    <a16:creationId xmlns:a16="http://schemas.microsoft.com/office/drawing/2014/main" id="{E120FE67-AB27-FF07-A430-C5A93E4B8769}"/>
                  </a:ext>
                </a:extLst>
              </p:cNvPr>
              <p:cNvSpPr/>
              <p:nvPr/>
            </p:nvSpPr>
            <p:spPr>
              <a:xfrm>
                <a:off x="11275260" y="2995928"/>
                <a:ext cx="67710" cy="33495"/>
              </a:xfrm>
              <a:custGeom>
                <a:avLst/>
                <a:gdLst>
                  <a:gd name="connsiteX0" fmla="*/ 360 w 67710"/>
                  <a:gd name="connsiteY0" fmla="*/ 0 h 33495"/>
                  <a:gd name="connsiteX1" fmla="*/ 21970 w 67710"/>
                  <a:gd name="connsiteY1" fmla="*/ 11525 h 33495"/>
                  <a:gd name="connsiteX2" fmla="*/ 33855 w 67710"/>
                  <a:gd name="connsiteY2" fmla="*/ 16928 h 33495"/>
                  <a:gd name="connsiteX3" fmla="*/ 44660 w 67710"/>
                  <a:gd name="connsiteY3" fmla="*/ 22330 h 33495"/>
                  <a:gd name="connsiteX4" fmla="*/ 67711 w 67710"/>
                  <a:gd name="connsiteY4" fmla="*/ 33495 h 33495"/>
                  <a:gd name="connsiteX5" fmla="*/ 36737 w 67710"/>
                  <a:gd name="connsiteY5" fmla="*/ 17648 h 33495"/>
                  <a:gd name="connsiteX6" fmla="*/ 0 w 67710"/>
                  <a:gd name="connsiteY6" fmla="*/ 360 h 33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710" h="33495">
                    <a:moveTo>
                      <a:pt x="360" y="0"/>
                    </a:moveTo>
                    <a:cubicBezTo>
                      <a:pt x="8644" y="4322"/>
                      <a:pt x="20529" y="10445"/>
                      <a:pt x="21970" y="11525"/>
                    </a:cubicBezTo>
                    <a:cubicBezTo>
                      <a:pt x="26292" y="13326"/>
                      <a:pt x="30254" y="15127"/>
                      <a:pt x="33855" y="16928"/>
                    </a:cubicBezTo>
                    <a:cubicBezTo>
                      <a:pt x="37457" y="18728"/>
                      <a:pt x="41059" y="20529"/>
                      <a:pt x="44660" y="22330"/>
                    </a:cubicBezTo>
                    <a:cubicBezTo>
                      <a:pt x="51863" y="25932"/>
                      <a:pt x="59067" y="29173"/>
                      <a:pt x="67711" y="33495"/>
                    </a:cubicBezTo>
                    <a:cubicBezTo>
                      <a:pt x="57986" y="28813"/>
                      <a:pt x="47902" y="23411"/>
                      <a:pt x="36737" y="17648"/>
                    </a:cubicBezTo>
                    <a:cubicBezTo>
                      <a:pt x="25211" y="12246"/>
                      <a:pt x="13326" y="6483"/>
                      <a:pt x="0" y="360"/>
                    </a:cubicBezTo>
                    <a:close/>
                  </a:path>
                </a:pathLst>
              </a:custGeom>
              <a:solidFill>
                <a:schemeClr val="accent2"/>
              </a:solidFill>
              <a:ln w="0" cap="flat">
                <a:noFill/>
                <a:prstDash val="solid"/>
                <a:miter/>
              </a:ln>
            </p:spPr>
            <p:txBody>
              <a:bodyPr rtlCol="0" anchor="ctr"/>
              <a:lstStyle/>
              <a:p>
                <a:endParaRPr lang="en-US" sz="744"/>
              </a:p>
            </p:txBody>
          </p:sp>
          <p:sp>
            <p:nvSpPr>
              <p:cNvPr id="2105" name="Freeform: Shape 2104">
                <a:extLst>
                  <a:ext uri="{FF2B5EF4-FFF2-40B4-BE49-F238E27FC236}">
                    <a16:creationId xmlns:a16="http://schemas.microsoft.com/office/drawing/2014/main" id="{6D9075C5-1C39-32B9-9D6A-AC60302B8681}"/>
                  </a:ext>
                </a:extLst>
              </p:cNvPr>
              <p:cNvSpPr/>
              <p:nvPr/>
            </p:nvSpPr>
            <p:spPr>
              <a:xfrm>
                <a:off x="11343331" y="3029424"/>
                <a:ext cx="1440" cy="720"/>
              </a:xfrm>
              <a:custGeom>
                <a:avLst/>
                <a:gdLst>
                  <a:gd name="connsiteX0" fmla="*/ 1441 w 1440"/>
                  <a:gd name="connsiteY0" fmla="*/ 720 h 720"/>
                  <a:gd name="connsiteX1" fmla="*/ 0 w 1440"/>
                  <a:gd name="connsiteY1" fmla="*/ 0 h 720"/>
                  <a:gd name="connsiteX2" fmla="*/ 1441 w 1440"/>
                  <a:gd name="connsiteY2" fmla="*/ 720 h 720"/>
                </a:gdLst>
                <a:ahLst/>
                <a:cxnLst>
                  <a:cxn ang="0">
                    <a:pos x="connsiteX0" y="connsiteY0"/>
                  </a:cxn>
                  <a:cxn ang="0">
                    <a:pos x="connsiteX1" y="connsiteY1"/>
                  </a:cxn>
                  <a:cxn ang="0">
                    <a:pos x="connsiteX2" y="connsiteY2"/>
                  </a:cxn>
                </a:cxnLst>
                <a:rect l="l" t="t" r="r" b="b"/>
                <a:pathLst>
                  <a:path w="1440" h="720">
                    <a:moveTo>
                      <a:pt x="1441" y="720"/>
                    </a:moveTo>
                    <a:cubicBezTo>
                      <a:pt x="1080" y="720"/>
                      <a:pt x="360" y="360"/>
                      <a:pt x="0" y="0"/>
                    </a:cubicBezTo>
                    <a:cubicBezTo>
                      <a:pt x="360" y="0"/>
                      <a:pt x="1080" y="360"/>
                      <a:pt x="1441" y="720"/>
                    </a:cubicBezTo>
                    <a:close/>
                  </a:path>
                </a:pathLst>
              </a:custGeom>
              <a:solidFill>
                <a:schemeClr val="accent2"/>
              </a:solidFill>
              <a:ln w="0" cap="flat">
                <a:noFill/>
                <a:prstDash val="solid"/>
                <a:miter/>
              </a:ln>
            </p:spPr>
            <p:txBody>
              <a:bodyPr rtlCol="0" anchor="ctr"/>
              <a:lstStyle/>
              <a:p>
                <a:endParaRPr lang="en-US" sz="744"/>
              </a:p>
            </p:txBody>
          </p:sp>
          <p:sp>
            <p:nvSpPr>
              <p:cNvPr id="2106" name="Freeform: Shape 2105">
                <a:extLst>
                  <a:ext uri="{FF2B5EF4-FFF2-40B4-BE49-F238E27FC236}">
                    <a16:creationId xmlns:a16="http://schemas.microsoft.com/office/drawing/2014/main" id="{F03D0301-8F2B-631B-9A14-F9B05D7C48F4}"/>
                  </a:ext>
                </a:extLst>
              </p:cNvPr>
              <p:cNvSpPr/>
              <p:nvPr/>
            </p:nvSpPr>
            <p:spPr>
              <a:xfrm>
                <a:off x="8459510" y="2905528"/>
                <a:ext cx="3329862" cy="3287563"/>
              </a:xfrm>
              <a:custGeom>
                <a:avLst/>
                <a:gdLst>
                  <a:gd name="connsiteX0" fmla="*/ 49342 w 3329862"/>
                  <a:gd name="connsiteY0" fmla="*/ 2190148 h 3287563"/>
                  <a:gd name="connsiteX1" fmla="*/ 52584 w 3329862"/>
                  <a:gd name="connsiteY1" fmla="*/ 2207076 h 3287563"/>
                  <a:gd name="connsiteX2" fmla="*/ 50423 w 3329862"/>
                  <a:gd name="connsiteY2" fmla="*/ 2198432 h 3287563"/>
                  <a:gd name="connsiteX3" fmla="*/ 54745 w 3329862"/>
                  <a:gd name="connsiteY3" fmla="*/ 2220042 h 3287563"/>
                  <a:gd name="connsiteX4" fmla="*/ 59427 w 3329862"/>
                  <a:gd name="connsiteY4" fmla="*/ 2241652 h 3287563"/>
                  <a:gd name="connsiteX5" fmla="*/ 64469 w 3329862"/>
                  <a:gd name="connsiteY5" fmla="*/ 2259299 h 3287563"/>
                  <a:gd name="connsiteX6" fmla="*/ 62308 w 3329862"/>
                  <a:gd name="connsiteY6" fmla="*/ 2253177 h 3287563"/>
                  <a:gd name="connsiteX7" fmla="*/ 65910 w 3329862"/>
                  <a:gd name="connsiteY7" fmla="*/ 2266863 h 3287563"/>
                  <a:gd name="connsiteX8" fmla="*/ 70592 w 3329862"/>
                  <a:gd name="connsiteY8" fmla="*/ 2281630 h 3287563"/>
                  <a:gd name="connsiteX9" fmla="*/ 77075 w 3329862"/>
                  <a:gd name="connsiteY9" fmla="*/ 2299638 h 3287563"/>
                  <a:gd name="connsiteX10" fmla="*/ 84278 w 3329862"/>
                  <a:gd name="connsiteY10" fmla="*/ 2319807 h 3287563"/>
                  <a:gd name="connsiteX11" fmla="*/ 92562 w 3329862"/>
                  <a:gd name="connsiteY11" fmla="*/ 2340336 h 3287563"/>
                  <a:gd name="connsiteX12" fmla="*/ 100846 w 3329862"/>
                  <a:gd name="connsiteY12" fmla="*/ 2360505 h 3287563"/>
                  <a:gd name="connsiteX13" fmla="*/ 109489 w 3329862"/>
                  <a:gd name="connsiteY13" fmla="*/ 2378513 h 3287563"/>
                  <a:gd name="connsiteX14" fmla="*/ 116693 w 3329862"/>
                  <a:gd name="connsiteY14" fmla="*/ 2393640 h 3287563"/>
                  <a:gd name="connsiteX15" fmla="*/ 122455 w 3329862"/>
                  <a:gd name="connsiteY15" fmla="*/ 2404445 h 3287563"/>
                  <a:gd name="connsiteX16" fmla="*/ 134701 w 3329862"/>
                  <a:gd name="connsiteY16" fmla="*/ 2427495 h 3287563"/>
                  <a:gd name="connsiteX17" fmla="*/ 148027 w 3329862"/>
                  <a:gd name="connsiteY17" fmla="*/ 2450546 h 3287563"/>
                  <a:gd name="connsiteX18" fmla="*/ 172878 w 3329862"/>
                  <a:gd name="connsiteY18" fmla="*/ 2490524 h 3287563"/>
                  <a:gd name="connsiteX19" fmla="*/ 162793 w 3329862"/>
                  <a:gd name="connsiteY19" fmla="*/ 2475037 h 3287563"/>
                  <a:gd name="connsiteX20" fmla="*/ 153789 w 3329862"/>
                  <a:gd name="connsiteY20" fmla="*/ 2460990 h 3287563"/>
                  <a:gd name="connsiteX21" fmla="*/ 147667 w 3329862"/>
                  <a:gd name="connsiteY21" fmla="*/ 2452347 h 3287563"/>
                  <a:gd name="connsiteX22" fmla="*/ 155950 w 3329862"/>
                  <a:gd name="connsiteY22" fmla="*/ 2467473 h 3287563"/>
                  <a:gd name="connsiteX23" fmla="*/ 164234 w 3329862"/>
                  <a:gd name="connsiteY23" fmla="*/ 2481160 h 3287563"/>
                  <a:gd name="connsiteX24" fmla="*/ 180802 w 3329862"/>
                  <a:gd name="connsiteY24" fmla="*/ 2508172 h 3287563"/>
                  <a:gd name="connsiteX25" fmla="*/ 190886 w 3329862"/>
                  <a:gd name="connsiteY25" fmla="*/ 2522938 h 3287563"/>
                  <a:gd name="connsiteX26" fmla="*/ 196649 w 3329862"/>
                  <a:gd name="connsiteY26" fmla="*/ 2530862 h 3287563"/>
                  <a:gd name="connsiteX27" fmla="*/ 203132 w 3329862"/>
                  <a:gd name="connsiteY27" fmla="*/ 2539146 h 3287563"/>
                  <a:gd name="connsiteX28" fmla="*/ 218259 w 3329862"/>
                  <a:gd name="connsiteY28" fmla="*/ 2557874 h 3287563"/>
                  <a:gd name="connsiteX29" fmla="*/ 222580 w 3329862"/>
                  <a:gd name="connsiteY29" fmla="*/ 2562917 h 3287563"/>
                  <a:gd name="connsiteX30" fmla="*/ 227263 w 3329862"/>
                  <a:gd name="connsiteY30" fmla="*/ 2567959 h 3287563"/>
                  <a:gd name="connsiteX31" fmla="*/ 237347 w 3329862"/>
                  <a:gd name="connsiteY31" fmla="*/ 2579124 h 3287563"/>
                  <a:gd name="connsiteX32" fmla="*/ 221500 w 3329862"/>
                  <a:gd name="connsiteY32" fmla="*/ 2560395 h 3287563"/>
                  <a:gd name="connsiteX33" fmla="*/ 206373 w 3329862"/>
                  <a:gd name="connsiteY33" fmla="*/ 2541307 h 3287563"/>
                  <a:gd name="connsiteX34" fmla="*/ 224021 w 3329862"/>
                  <a:gd name="connsiteY34" fmla="*/ 2562556 h 3287563"/>
                  <a:gd name="connsiteX35" fmla="*/ 242750 w 3329862"/>
                  <a:gd name="connsiteY35" fmla="*/ 2582725 h 3287563"/>
                  <a:gd name="connsiteX36" fmla="*/ 261838 w 3329862"/>
                  <a:gd name="connsiteY36" fmla="*/ 2602534 h 3287563"/>
                  <a:gd name="connsiteX37" fmla="*/ 271563 w 3329862"/>
                  <a:gd name="connsiteY37" fmla="*/ 2612259 h 3287563"/>
                  <a:gd name="connsiteX38" fmla="*/ 281647 w 3329862"/>
                  <a:gd name="connsiteY38" fmla="*/ 2621623 h 3287563"/>
                  <a:gd name="connsiteX39" fmla="*/ 286329 w 3329862"/>
                  <a:gd name="connsiteY39" fmla="*/ 2627386 h 3287563"/>
                  <a:gd name="connsiteX40" fmla="*/ 270122 w 3329862"/>
                  <a:gd name="connsiteY40" fmla="*/ 2612259 h 3287563"/>
                  <a:gd name="connsiteX41" fmla="*/ 247432 w 3329862"/>
                  <a:gd name="connsiteY41" fmla="*/ 2589208 h 3287563"/>
                  <a:gd name="connsiteX42" fmla="*/ 231945 w 3329862"/>
                  <a:gd name="connsiteY42" fmla="*/ 2572281 h 3287563"/>
                  <a:gd name="connsiteX43" fmla="*/ 376010 w 3329862"/>
                  <a:gd name="connsiteY43" fmla="*/ 2705181 h 3287563"/>
                  <a:gd name="connsiteX44" fmla="*/ 387895 w 3329862"/>
                  <a:gd name="connsiteY44" fmla="*/ 2717426 h 3287563"/>
                  <a:gd name="connsiteX45" fmla="*/ 394738 w 3329862"/>
                  <a:gd name="connsiteY45" fmla="*/ 2723189 h 3287563"/>
                  <a:gd name="connsiteX46" fmla="*/ 404463 w 3329862"/>
                  <a:gd name="connsiteY46" fmla="*/ 2730032 h 3287563"/>
                  <a:gd name="connsiteX47" fmla="*/ 417068 w 3329862"/>
                  <a:gd name="connsiteY47" fmla="*/ 2738316 h 3287563"/>
                  <a:gd name="connsiteX48" fmla="*/ 433276 w 3329862"/>
                  <a:gd name="connsiteY48" fmla="*/ 2748400 h 3287563"/>
                  <a:gd name="connsiteX49" fmla="*/ 427873 w 3329862"/>
                  <a:gd name="connsiteY49" fmla="*/ 2744799 h 3287563"/>
                  <a:gd name="connsiteX50" fmla="*/ 424632 w 3329862"/>
                  <a:gd name="connsiteY50" fmla="*/ 2742277 h 3287563"/>
                  <a:gd name="connsiteX51" fmla="*/ 423191 w 3329862"/>
                  <a:gd name="connsiteY51" fmla="*/ 2740837 h 3287563"/>
                  <a:gd name="connsiteX52" fmla="*/ 431835 w 3329862"/>
                  <a:gd name="connsiteY52" fmla="*/ 2745519 h 3287563"/>
                  <a:gd name="connsiteX53" fmla="*/ 435436 w 3329862"/>
                  <a:gd name="connsiteY53" fmla="*/ 2745519 h 3287563"/>
                  <a:gd name="connsiteX54" fmla="*/ 451284 w 3329862"/>
                  <a:gd name="connsiteY54" fmla="*/ 2754163 h 3287563"/>
                  <a:gd name="connsiteX55" fmla="*/ 469652 w 3329862"/>
                  <a:gd name="connsiteY55" fmla="*/ 2764608 h 3287563"/>
                  <a:gd name="connsiteX56" fmla="*/ 493783 w 3329862"/>
                  <a:gd name="connsiteY56" fmla="*/ 2776493 h 3287563"/>
                  <a:gd name="connsiteX57" fmla="*/ 488741 w 3329862"/>
                  <a:gd name="connsiteY57" fmla="*/ 2774692 h 3287563"/>
                  <a:gd name="connsiteX58" fmla="*/ 585264 w 3329862"/>
                  <a:gd name="connsiteY58" fmla="*/ 2815390 h 3287563"/>
                  <a:gd name="connsiteX59" fmla="*/ 602192 w 3329862"/>
                  <a:gd name="connsiteY59" fmla="*/ 2820433 h 3287563"/>
                  <a:gd name="connsiteX60" fmla="*/ 610115 w 3329862"/>
                  <a:gd name="connsiteY60" fmla="*/ 2822594 h 3287563"/>
                  <a:gd name="connsiteX61" fmla="*/ 617679 w 3329862"/>
                  <a:gd name="connsiteY61" fmla="*/ 2824394 h 3287563"/>
                  <a:gd name="connsiteX62" fmla="*/ 646852 w 3329862"/>
                  <a:gd name="connsiteY62" fmla="*/ 2831238 h 3287563"/>
                  <a:gd name="connsiteX63" fmla="*/ 686110 w 3329862"/>
                  <a:gd name="connsiteY63" fmla="*/ 2840242 h 3287563"/>
                  <a:gd name="connsiteX64" fmla="*/ 721045 w 3329862"/>
                  <a:gd name="connsiteY64" fmla="*/ 2846725 h 3287563"/>
                  <a:gd name="connsiteX65" fmla="*/ 729329 w 3329862"/>
                  <a:gd name="connsiteY65" fmla="*/ 2848165 h 3287563"/>
                  <a:gd name="connsiteX66" fmla="*/ 737253 w 3329862"/>
                  <a:gd name="connsiteY66" fmla="*/ 2849246 h 3287563"/>
                  <a:gd name="connsiteX67" fmla="*/ 752740 w 3329862"/>
                  <a:gd name="connsiteY67" fmla="*/ 2851407 h 3287563"/>
                  <a:gd name="connsiteX68" fmla="*/ 767867 w 3329862"/>
                  <a:gd name="connsiteY68" fmla="*/ 2853207 h 3287563"/>
                  <a:gd name="connsiteX69" fmla="*/ 782633 w 3329862"/>
                  <a:gd name="connsiteY69" fmla="*/ 2854288 h 3287563"/>
                  <a:gd name="connsiteX70" fmla="*/ 811806 w 3329862"/>
                  <a:gd name="connsiteY70" fmla="*/ 2856449 h 3287563"/>
                  <a:gd name="connsiteX71" fmla="*/ 840979 w 3329862"/>
                  <a:gd name="connsiteY71" fmla="*/ 2857169 h 3287563"/>
                  <a:gd name="connsiteX72" fmla="*/ 871953 w 3329862"/>
                  <a:gd name="connsiteY72" fmla="*/ 2857169 h 3287563"/>
                  <a:gd name="connsiteX73" fmla="*/ 905449 w 3329862"/>
                  <a:gd name="connsiteY73" fmla="*/ 2857169 h 3287563"/>
                  <a:gd name="connsiteX74" fmla="*/ 972799 w 3329862"/>
                  <a:gd name="connsiteY74" fmla="*/ 2861491 h 3287563"/>
                  <a:gd name="connsiteX75" fmla="*/ 1084449 w 3329862"/>
                  <a:gd name="connsiteY75" fmla="*/ 2857169 h 3287563"/>
                  <a:gd name="connsiteX76" fmla="*/ 988646 w 3329862"/>
                  <a:gd name="connsiteY76" fmla="*/ 2859330 h 3287563"/>
                  <a:gd name="connsiteX77" fmla="*/ 939664 w 3329862"/>
                  <a:gd name="connsiteY77" fmla="*/ 2856089 h 3287563"/>
                  <a:gd name="connsiteX78" fmla="*/ 1148198 w 3329862"/>
                  <a:gd name="connsiteY78" fmla="*/ 2856809 h 3287563"/>
                  <a:gd name="connsiteX79" fmla="*/ 1133792 w 3329862"/>
                  <a:gd name="connsiteY79" fmla="*/ 2856809 h 3287563"/>
                  <a:gd name="connsiteX80" fmla="*/ 1319275 w 3329862"/>
                  <a:gd name="connsiteY80" fmla="*/ 2860411 h 3287563"/>
                  <a:gd name="connsiteX81" fmla="*/ 1370778 w 3329862"/>
                  <a:gd name="connsiteY81" fmla="*/ 2859330 h 3287563"/>
                  <a:gd name="connsiteX82" fmla="*/ 1366817 w 3329862"/>
                  <a:gd name="connsiteY82" fmla="*/ 2860051 h 3287563"/>
                  <a:gd name="connsiteX83" fmla="*/ 1521687 w 3329862"/>
                  <a:gd name="connsiteY83" fmla="*/ 2860771 h 3287563"/>
                  <a:gd name="connsiteX84" fmla="*/ 1511602 w 3329862"/>
                  <a:gd name="connsiteY84" fmla="*/ 2861131 h 3287563"/>
                  <a:gd name="connsiteX85" fmla="*/ 1658548 w 3329862"/>
                  <a:gd name="connsiteY85" fmla="*/ 2859330 h 3287563"/>
                  <a:gd name="connsiteX86" fmla="*/ 1637659 w 3329862"/>
                  <a:gd name="connsiteY86" fmla="*/ 2862212 h 3287563"/>
                  <a:gd name="connsiteX87" fmla="*/ 1890133 w 3329862"/>
                  <a:gd name="connsiteY87" fmla="*/ 2857890 h 3287563"/>
                  <a:gd name="connsiteX88" fmla="*/ 1950280 w 3329862"/>
                  <a:gd name="connsiteY88" fmla="*/ 2858970 h 3287563"/>
                  <a:gd name="connsiteX89" fmla="*/ 1881849 w 3329862"/>
                  <a:gd name="connsiteY89" fmla="*/ 2862572 h 3287563"/>
                  <a:gd name="connsiteX90" fmla="*/ 1955322 w 3329862"/>
                  <a:gd name="connsiteY90" fmla="*/ 2861851 h 3287563"/>
                  <a:gd name="connsiteX91" fmla="*/ 1905620 w 3329862"/>
                  <a:gd name="connsiteY91" fmla="*/ 2865453 h 3287563"/>
                  <a:gd name="connsiteX92" fmla="*/ 1961445 w 3329862"/>
                  <a:gd name="connsiteY92" fmla="*/ 2864733 h 3287563"/>
                  <a:gd name="connsiteX93" fmla="*/ 1966487 w 3329862"/>
                  <a:gd name="connsiteY93" fmla="*/ 2864372 h 3287563"/>
                  <a:gd name="connsiteX94" fmla="*/ 1975851 w 3329862"/>
                  <a:gd name="connsiteY94" fmla="*/ 2866894 h 3287563"/>
                  <a:gd name="connsiteX95" fmla="*/ 1991339 w 3329862"/>
                  <a:gd name="connsiteY95" fmla="*/ 2878059 h 3287563"/>
                  <a:gd name="connsiteX96" fmla="*/ 1997821 w 3329862"/>
                  <a:gd name="connsiteY96" fmla="*/ 2886342 h 3287563"/>
                  <a:gd name="connsiteX97" fmla="*/ 2003224 w 3329862"/>
                  <a:gd name="connsiteY97" fmla="*/ 2894266 h 3287563"/>
                  <a:gd name="connsiteX98" fmla="*/ 2012228 w 3329862"/>
                  <a:gd name="connsiteY98" fmla="*/ 2906872 h 3287563"/>
                  <a:gd name="connsiteX99" fmla="*/ 2022673 w 3329862"/>
                  <a:gd name="connsiteY99" fmla="*/ 2918397 h 3287563"/>
                  <a:gd name="connsiteX100" fmla="*/ 2030236 w 3329862"/>
                  <a:gd name="connsiteY100" fmla="*/ 2929922 h 3287563"/>
                  <a:gd name="connsiteX101" fmla="*/ 2038160 w 3329862"/>
                  <a:gd name="connsiteY101" fmla="*/ 2941087 h 3287563"/>
                  <a:gd name="connsiteX102" fmla="*/ 2054367 w 3329862"/>
                  <a:gd name="connsiteY102" fmla="*/ 2963417 h 3287563"/>
                  <a:gd name="connsiteX103" fmla="*/ 2064452 w 3329862"/>
                  <a:gd name="connsiteY103" fmla="*/ 2974582 h 3287563"/>
                  <a:gd name="connsiteX104" fmla="*/ 2084260 w 3329862"/>
                  <a:gd name="connsiteY104" fmla="*/ 2997272 h 3287563"/>
                  <a:gd name="connsiteX105" fmla="*/ 2090023 w 3329862"/>
                  <a:gd name="connsiteY105" fmla="*/ 3004116 h 3287563"/>
                  <a:gd name="connsiteX106" fmla="*/ 2096506 w 3329862"/>
                  <a:gd name="connsiteY106" fmla="*/ 3010959 h 3287563"/>
                  <a:gd name="connsiteX107" fmla="*/ 2109472 w 3329862"/>
                  <a:gd name="connsiteY107" fmla="*/ 3025005 h 3287563"/>
                  <a:gd name="connsiteX108" fmla="*/ 2135043 w 3329862"/>
                  <a:gd name="connsiteY108" fmla="*/ 3050937 h 3287563"/>
                  <a:gd name="connsiteX109" fmla="*/ 2099387 w 3329862"/>
                  <a:gd name="connsiteY109" fmla="*/ 3012039 h 3287563"/>
                  <a:gd name="connsiteX110" fmla="*/ 2157734 w 3329862"/>
                  <a:gd name="connsiteY110" fmla="*/ 3067864 h 3287563"/>
                  <a:gd name="connsiteX111" fmla="*/ 2233008 w 3329862"/>
                  <a:gd name="connsiteY111" fmla="*/ 3132333 h 3287563"/>
                  <a:gd name="connsiteX112" fmla="*/ 2258219 w 3329862"/>
                  <a:gd name="connsiteY112" fmla="*/ 3150702 h 3287563"/>
                  <a:gd name="connsiteX113" fmla="*/ 2278028 w 3329862"/>
                  <a:gd name="connsiteY113" fmla="*/ 3164388 h 3287563"/>
                  <a:gd name="connsiteX114" fmla="*/ 2284151 w 3329862"/>
                  <a:gd name="connsiteY114" fmla="*/ 3170871 h 3287563"/>
                  <a:gd name="connsiteX115" fmla="*/ 2293875 w 3329862"/>
                  <a:gd name="connsiteY115" fmla="*/ 3176994 h 3287563"/>
                  <a:gd name="connsiteX116" fmla="*/ 2303960 w 3329862"/>
                  <a:gd name="connsiteY116" fmla="*/ 3183116 h 3287563"/>
                  <a:gd name="connsiteX117" fmla="*/ 2324489 w 3329862"/>
                  <a:gd name="connsiteY117" fmla="*/ 3195362 h 3287563"/>
                  <a:gd name="connsiteX118" fmla="*/ 2346099 w 3329862"/>
                  <a:gd name="connsiteY118" fmla="*/ 3207607 h 3287563"/>
                  <a:gd name="connsiteX119" fmla="*/ 2368069 w 3329862"/>
                  <a:gd name="connsiteY119" fmla="*/ 3219853 h 3287563"/>
                  <a:gd name="connsiteX120" fmla="*/ 2379594 w 3329862"/>
                  <a:gd name="connsiteY120" fmla="*/ 3225616 h 3287563"/>
                  <a:gd name="connsiteX121" fmla="*/ 2390759 w 3329862"/>
                  <a:gd name="connsiteY121" fmla="*/ 3231018 h 3287563"/>
                  <a:gd name="connsiteX122" fmla="*/ 2411648 w 3329862"/>
                  <a:gd name="connsiteY122" fmla="*/ 3241102 h 3287563"/>
                  <a:gd name="connsiteX123" fmla="*/ 2432538 w 3329862"/>
                  <a:gd name="connsiteY123" fmla="*/ 3250467 h 3287563"/>
                  <a:gd name="connsiteX124" fmla="*/ 2442982 w 3329862"/>
                  <a:gd name="connsiteY124" fmla="*/ 3255149 h 3287563"/>
                  <a:gd name="connsiteX125" fmla="*/ 2448025 w 3329862"/>
                  <a:gd name="connsiteY125" fmla="*/ 3257310 h 3287563"/>
                  <a:gd name="connsiteX126" fmla="*/ 2449465 w 3329862"/>
                  <a:gd name="connsiteY126" fmla="*/ 3258030 h 3287563"/>
                  <a:gd name="connsiteX127" fmla="*/ 2449465 w 3329862"/>
                  <a:gd name="connsiteY127" fmla="*/ 3258030 h 3287563"/>
                  <a:gd name="connsiteX128" fmla="*/ 2449465 w 3329862"/>
                  <a:gd name="connsiteY128" fmla="*/ 3258030 h 3287563"/>
                  <a:gd name="connsiteX129" fmla="*/ 2449465 w 3329862"/>
                  <a:gd name="connsiteY129" fmla="*/ 3258030 h 3287563"/>
                  <a:gd name="connsiteX130" fmla="*/ 2449465 w 3329862"/>
                  <a:gd name="connsiteY130" fmla="*/ 3257310 h 3287563"/>
                  <a:gd name="connsiteX131" fmla="*/ 2448385 w 3329862"/>
                  <a:gd name="connsiteY131" fmla="*/ 3254789 h 3287563"/>
                  <a:gd name="connsiteX132" fmla="*/ 2426055 w 3329862"/>
                  <a:gd name="connsiteY132" fmla="*/ 3202565 h 3287563"/>
                  <a:gd name="connsiteX133" fmla="*/ 2424974 w 3329862"/>
                  <a:gd name="connsiteY133" fmla="*/ 3199324 h 3287563"/>
                  <a:gd name="connsiteX134" fmla="*/ 2423894 w 3329862"/>
                  <a:gd name="connsiteY134" fmla="*/ 3196082 h 3287563"/>
                  <a:gd name="connsiteX135" fmla="*/ 2421373 w 3329862"/>
                  <a:gd name="connsiteY135" fmla="*/ 3188879 h 3287563"/>
                  <a:gd name="connsiteX136" fmla="*/ 2416691 w 3329862"/>
                  <a:gd name="connsiteY136" fmla="*/ 3174472 h 3287563"/>
                  <a:gd name="connsiteX137" fmla="*/ 2408407 w 3329862"/>
                  <a:gd name="connsiteY137" fmla="*/ 3146380 h 3287563"/>
                  <a:gd name="connsiteX138" fmla="*/ 2388598 w 3329862"/>
                  <a:gd name="connsiteY138" fmla="*/ 3051657 h 3287563"/>
                  <a:gd name="connsiteX139" fmla="*/ 2386077 w 3329862"/>
                  <a:gd name="connsiteY139" fmla="*/ 3025365 h 3287563"/>
                  <a:gd name="connsiteX140" fmla="*/ 2384276 w 3329862"/>
                  <a:gd name="connsiteY140" fmla="*/ 2999433 h 3287563"/>
                  <a:gd name="connsiteX141" fmla="*/ 2385717 w 3329862"/>
                  <a:gd name="connsiteY141" fmla="*/ 2996912 h 3287563"/>
                  <a:gd name="connsiteX142" fmla="*/ 2384276 w 3329862"/>
                  <a:gd name="connsiteY142" fmla="*/ 2976743 h 3287563"/>
                  <a:gd name="connsiteX143" fmla="*/ 2383556 w 3329862"/>
                  <a:gd name="connsiteY143" fmla="*/ 2967019 h 3287563"/>
                  <a:gd name="connsiteX144" fmla="*/ 2383195 w 3329862"/>
                  <a:gd name="connsiteY144" fmla="*/ 2957655 h 3287563"/>
                  <a:gd name="connsiteX145" fmla="*/ 2382475 w 3329862"/>
                  <a:gd name="connsiteY145" fmla="*/ 2939646 h 3287563"/>
                  <a:gd name="connsiteX146" fmla="*/ 2382115 w 3329862"/>
                  <a:gd name="connsiteY146" fmla="*/ 2922359 h 3287563"/>
                  <a:gd name="connsiteX147" fmla="*/ 2382115 w 3329862"/>
                  <a:gd name="connsiteY147" fmla="*/ 2905431 h 3287563"/>
                  <a:gd name="connsiteX148" fmla="*/ 2385717 w 3329862"/>
                  <a:gd name="connsiteY148" fmla="*/ 2888503 h 3287563"/>
                  <a:gd name="connsiteX149" fmla="*/ 2409127 w 3329862"/>
                  <a:gd name="connsiteY149" fmla="*/ 2864372 h 3287563"/>
                  <a:gd name="connsiteX150" fmla="*/ 2425695 w 3329862"/>
                  <a:gd name="connsiteY150" fmla="*/ 2860051 h 3287563"/>
                  <a:gd name="connsiteX151" fmla="*/ 2433978 w 3329862"/>
                  <a:gd name="connsiteY151" fmla="*/ 2860051 h 3287563"/>
                  <a:gd name="connsiteX152" fmla="*/ 2441902 w 3329862"/>
                  <a:gd name="connsiteY152" fmla="*/ 2860051 h 3287563"/>
                  <a:gd name="connsiteX153" fmla="*/ 2474677 w 3329862"/>
                  <a:gd name="connsiteY153" fmla="*/ 2859690 h 3287563"/>
                  <a:gd name="connsiteX154" fmla="*/ 2509612 w 3329862"/>
                  <a:gd name="connsiteY154" fmla="*/ 2859330 h 3287563"/>
                  <a:gd name="connsiteX155" fmla="*/ 2528341 w 3329862"/>
                  <a:gd name="connsiteY155" fmla="*/ 2858970 h 3287563"/>
                  <a:gd name="connsiteX156" fmla="*/ 2538065 w 3329862"/>
                  <a:gd name="connsiteY156" fmla="*/ 2858970 h 3287563"/>
                  <a:gd name="connsiteX157" fmla="*/ 2548150 w 3329862"/>
                  <a:gd name="connsiteY157" fmla="*/ 2858250 h 3287563"/>
                  <a:gd name="connsiteX158" fmla="*/ 2544188 w 3329862"/>
                  <a:gd name="connsiteY158" fmla="*/ 2858610 h 3287563"/>
                  <a:gd name="connsiteX159" fmla="*/ 2536625 w 3329862"/>
                  <a:gd name="connsiteY159" fmla="*/ 2859330 h 3287563"/>
                  <a:gd name="connsiteX160" fmla="*/ 2527260 w 3329862"/>
                  <a:gd name="connsiteY160" fmla="*/ 2859330 h 3287563"/>
                  <a:gd name="connsiteX161" fmla="*/ 2502769 w 3329862"/>
                  <a:gd name="connsiteY161" fmla="*/ 2860771 h 3287563"/>
                  <a:gd name="connsiteX162" fmla="*/ 2554633 w 3329862"/>
                  <a:gd name="connsiteY162" fmla="*/ 2858250 h 3287563"/>
                  <a:gd name="connsiteX163" fmla="*/ 2580564 w 3329862"/>
                  <a:gd name="connsiteY163" fmla="*/ 2856449 h 3287563"/>
                  <a:gd name="connsiteX164" fmla="*/ 2607577 w 3329862"/>
                  <a:gd name="connsiteY164" fmla="*/ 2853207 h 3287563"/>
                  <a:gd name="connsiteX165" fmla="*/ 2739396 w 3329862"/>
                  <a:gd name="connsiteY165" fmla="*/ 2824394 h 3287563"/>
                  <a:gd name="connsiteX166" fmla="*/ 2714185 w 3329862"/>
                  <a:gd name="connsiteY166" fmla="*/ 2832678 h 3287563"/>
                  <a:gd name="connsiteX167" fmla="*/ 2738676 w 3329862"/>
                  <a:gd name="connsiteY167" fmla="*/ 2824755 h 3287563"/>
                  <a:gd name="connsiteX168" fmla="*/ 2761726 w 3329862"/>
                  <a:gd name="connsiteY168" fmla="*/ 2816471 h 3287563"/>
                  <a:gd name="connsiteX169" fmla="*/ 2784056 w 3329862"/>
                  <a:gd name="connsiteY169" fmla="*/ 2808187 h 3287563"/>
                  <a:gd name="connsiteX170" fmla="*/ 2780815 w 3329862"/>
                  <a:gd name="connsiteY170" fmla="*/ 2809988 h 3287563"/>
                  <a:gd name="connsiteX171" fmla="*/ 2772531 w 3329862"/>
                  <a:gd name="connsiteY171" fmla="*/ 2813590 h 3287563"/>
                  <a:gd name="connsiteX172" fmla="*/ 2910473 w 3329862"/>
                  <a:gd name="connsiteY172" fmla="*/ 2748760 h 3287563"/>
                  <a:gd name="connsiteX173" fmla="*/ 3025725 w 3329862"/>
                  <a:gd name="connsiteY173" fmla="*/ 2664842 h 3287563"/>
                  <a:gd name="connsiteX174" fmla="*/ 3209048 w 3329862"/>
                  <a:gd name="connsiteY174" fmla="*/ 2437220 h 3287563"/>
                  <a:gd name="connsiteX175" fmla="*/ 3198603 w 3329862"/>
                  <a:gd name="connsiteY175" fmla="*/ 2455588 h 3287563"/>
                  <a:gd name="connsiteX176" fmla="*/ 3189959 w 3329862"/>
                  <a:gd name="connsiteY176" fmla="*/ 2470715 h 3287563"/>
                  <a:gd name="connsiteX177" fmla="*/ 3176633 w 3329862"/>
                  <a:gd name="connsiteY177" fmla="*/ 2493045 h 3287563"/>
                  <a:gd name="connsiteX178" fmla="*/ 3172311 w 3329862"/>
                  <a:gd name="connsiteY178" fmla="*/ 2500608 h 3287563"/>
                  <a:gd name="connsiteX179" fmla="*/ 3169430 w 3329862"/>
                  <a:gd name="connsiteY179" fmla="*/ 2506011 h 3287563"/>
                  <a:gd name="connsiteX180" fmla="*/ 3167269 w 3329862"/>
                  <a:gd name="connsiteY180" fmla="*/ 2510693 h 3287563"/>
                  <a:gd name="connsiteX181" fmla="*/ 3175913 w 3329862"/>
                  <a:gd name="connsiteY181" fmla="*/ 2498447 h 3287563"/>
                  <a:gd name="connsiteX182" fmla="*/ 3183837 w 3329862"/>
                  <a:gd name="connsiteY182" fmla="*/ 2485842 h 3287563"/>
                  <a:gd name="connsiteX183" fmla="*/ 3191760 w 3329862"/>
                  <a:gd name="connsiteY183" fmla="*/ 2473236 h 3287563"/>
                  <a:gd name="connsiteX184" fmla="*/ 3195722 w 3329862"/>
                  <a:gd name="connsiteY184" fmla="*/ 2467113 h 3287563"/>
                  <a:gd name="connsiteX185" fmla="*/ 3199324 w 3329862"/>
                  <a:gd name="connsiteY185" fmla="*/ 2460630 h 3287563"/>
                  <a:gd name="connsiteX186" fmla="*/ 3245424 w 3329862"/>
                  <a:gd name="connsiteY186" fmla="*/ 2366268 h 3287563"/>
                  <a:gd name="connsiteX187" fmla="*/ 3247946 w 3329862"/>
                  <a:gd name="connsiteY187" fmla="*/ 2361586 h 3287563"/>
                  <a:gd name="connsiteX188" fmla="*/ 3250467 w 3329862"/>
                  <a:gd name="connsiteY188" fmla="*/ 2356543 h 3287563"/>
                  <a:gd name="connsiteX189" fmla="*/ 3248666 w 3329862"/>
                  <a:gd name="connsiteY189" fmla="*/ 2363026 h 3287563"/>
                  <a:gd name="connsiteX190" fmla="*/ 3294046 w 3329862"/>
                  <a:gd name="connsiteY190" fmla="*/ 2216080 h 3287563"/>
                  <a:gd name="connsiteX191" fmla="*/ 3305211 w 3329862"/>
                  <a:gd name="connsiteY191" fmla="*/ 2138645 h 3287563"/>
                  <a:gd name="connsiteX192" fmla="*/ 3306292 w 3329862"/>
                  <a:gd name="connsiteY192" fmla="*/ 2127840 h 3287563"/>
                  <a:gd name="connsiteX193" fmla="*/ 3307012 w 3329862"/>
                  <a:gd name="connsiteY193" fmla="*/ 2117035 h 3287563"/>
                  <a:gd name="connsiteX194" fmla="*/ 3308453 w 3329862"/>
                  <a:gd name="connsiteY194" fmla="*/ 2093985 h 3287563"/>
                  <a:gd name="connsiteX195" fmla="*/ 3309533 w 3329862"/>
                  <a:gd name="connsiteY195" fmla="*/ 2069494 h 3287563"/>
                  <a:gd name="connsiteX196" fmla="*/ 3310254 w 3329862"/>
                  <a:gd name="connsiteY196" fmla="*/ 2043562 h 3287563"/>
                  <a:gd name="connsiteX197" fmla="*/ 3296207 w 3329862"/>
                  <a:gd name="connsiteY197" fmla="*/ 2217161 h 3287563"/>
                  <a:gd name="connsiteX198" fmla="*/ 3299089 w 3329862"/>
                  <a:gd name="connsiteY198" fmla="*/ 2206716 h 3287563"/>
                  <a:gd name="connsiteX199" fmla="*/ 3301250 w 3329862"/>
                  <a:gd name="connsiteY199" fmla="*/ 2196271 h 3287563"/>
                  <a:gd name="connsiteX200" fmla="*/ 3305932 w 3329862"/>
                  <a:gd name="connsiteY200" fmla="*/ 2175021 h 3287563"/>
                  <a:gd name="connsiteX201" fmla="*/ 3299809 w 3329862"/>
                  <a:gd name="connsiteY201" fmla="*/ 2213199 h 3287563"/>
                  <a:gd name="connsiteX202" fmla="*/ 3291885 w 3329862"/>
                  <a:gd name="connsiteY202" fmla="*/ 2251016 h 3287563"/>
                  <a:gd name="connsiteX203" fmla="*/ 3304851 w 3329862"/>
                  <a:gd name="connsiteY203" fmla="*/ 2191229 h 3287563"/>
                  <a:gd name="connsiteX204" fmla="*/ 3308093 w 3329862"/>
                  <a:gd name="connsiteY204" fmla="*/ 2171060 h 3287563"/>
                  <a:gd name="connsiteX205" fmla="*/ 3309894 w 3329862"/>
                  <a:gd name="connsiteY205" fmla="*/ 2160975 h 3287563"/>
                  <a:gd name="connsiteX206" fmla="*/ 3308813 w 3329862"/>
                  <a:gd name="connsiteY206" fmla="*/ 2170339 h 3287563"/>
                  <a:gd name="connsiteX207" fmla="*/ 3307012 w 3329862"/>
                  <a:gd name="connsiteY207" fmla="*/ 2181144 h 3287563"/>
                  <a:gd name="connsiteX208" fmla="*/ 3305572 w 3329862"/>
                  <a:gd name="connsiteY208" fmla="*/ 2194830 h 3287563"/>
                  <a:gd name="connsiteX209" fmla="*/ 3310254 w 3329862"/>
                  <a:gd name="connsiteY209" fmla="*/ 2168539 h 3287563"/>
                  <a:gd name="connsiteX210" fmla="*/ 3312414 w 3329862"/>
                  <a:gd name="connsiteY210" fmla="*/ 2150530 h 3287563"/>
                  <a:gd name="connsiteX211" fmla="*/ 3315296 w 3329862"/>
                  <a:gd name="connsiteY211" fmla="*/ 2114154 h 3287563"/>
                  <a:gd name="connsiteX212" fmla="*/ 3314576 w 3329862"/>
                  <a:gd name="connsiteY212" fmla="*/ 2131442 h 3287563"/>
                  <a:gd name="connsiteX213" fmla="*/ 3312775 w 3329862"/>
                  <a:gd name="connsiteY213" fmla="*/ 2150530 h 3287563"/>
                  <a:gd name="connsiteX214" fmla="*/ 3310614 w 3329862"/>
                  <a:gd name="connsiteY214" fmla="*/ 2171060 h 3287563"/>
                  <a:gd name="connsiteX215" fmla="*/ 3307012 w 3329862"/>
                  <a:gd name="connsiteY215" fmla="*/ 2192669 h 3287563"/>
                  <a:gd name="connsiteX216" fmla="*/ 3285763 w 3329862"/>
                  <a:gd name="connsiteY216" fmla="*/ 2285952 h 3287563"/>
                  <a:gd name="connsiteX217" fmla="*/ 3278199 w 3329862"/>
                  <a:gd name="connsiteY217" fmla="*/ 2309362 h 3287563"/>
                  <a:gd name="connsiteX218" fmla="*/ 3274237 w 3329862"/>
                  <a:gd name="connsiteY218" fmla="*/ 2320887 h 3287563"/>
                  <a:gd name="connsiteX219" fmla="*/ 3270276 w 3329862"/>
                  <a:gd name="connsiteY219" fmla="*/ 2332413 h 3287563"/>
                  <a:gd name="connsiteX220" fmla="*/ 3261632 w 3329862"/>
                  <a:gd name="connsiteY220" fmla="*/ 2354742 h 3287563"/>
                  <a:gd name="connsiteX221" fmla="*/ 3257310 w 3329862"/>
                  <a:gd name="connsiteY221" fmla="*/ 2365908 h 3287563"/>
                  <a:gd name="connsiteX222" fmla="*/ 3252628 w 3329862"/>
                  <a:gd name="connsiteY222" fmla="*/ 2376352 h 3287563"/>
                  <a:gd name="connsiteX223" fmla="*/ 3243624 w 3329862"/>
                  <a:gd name="connsiteY223" fmla="*/ 2396882 h 3287563"/>
                  <a:gd name="connsiteX224" fmla="*/ 3241463 w 3329862"/>
                  <a:gd name="connsiteY224" fmla="*/ 2401924 h 3287563"/>
                  <a:gd name="connsiteX225" fmla="*/ 3238942 w 3329862"/>
                  <a:gd name="connsiteY225" fmla="*/ 2406606 h 3287563"/>
                  <a:gd name="connsiteX226" fmla="*/ 3234259 w 3329862"/>
                  <a:gd name="connsiteY226" fmla="*/ 2415970 h 3287563"/>
                  <a:gd name="connsiteX227" fmla="*/ 3225255 w 3329862"/>
                  <a:gd name="connsiteY227" fmla="*/ 2433978 h 3287563"/>
                  <a:gd name="connsiteX228" fmla="*/ 3216251 w 3329862"/>
                  <a:gd name="connsiteY228" fmla="*/ 2450186 h 3287563"/>
                  <a:gd name="connsiteX229" fmla="*/ 3222734 w 3329862"/>
                  <a:gd name="connsiteY229" fmla="*/ 2436499 h 3287563"/>
                  <a:gd name="connsiteX230" fmla="*/ 3209768 w 3329862"/>
                  <a:gd name="connsiteY230" fmla="*/ 2459190 h 3287563"/>
                  <a:gd name="connsiteX231" fmla="*/ 3203646 w 3329862"/>
                  <a:gd name="connsiteY231" fmla="*/ 2469634 h 3287563"/>
                  <a:gd name="connsiteX232" fmla="*/ 3197163 w 3329862"/>
                  <a:gd name="connsiteY232" fmla="*/ 2479719 h 3287563"/>
                  <a:gd name="connsiteX233" fmla="*/ 3182756 w 3329862"/>
                  <a:gd name="connsiteY233" fmla="*/ 2501689 h 3287563"/>
                  <a:gd name="connsiteX234" fmla="*/ 3164748 w 3329862"/>
                  <a:gd name="connsiteY234" fmla="*/ 2527620 h 3287563"/>
                  <a:gd name="connsiteX235" fmla="*/ 3167629 w 3329862"/>
                  <a:gd name="connsiteY235" fmla="*/ 2525820 h 3287563"/>
                  <a:gd name="connsiteX236" fmla="*/ 3180235 w 3329862"/>
                  <a:gd name="connsiteY236" fmla="*/ 2508172 h 3287563"/>
                  <a:gd name="connsiteX237" fmla="*/ 3191760 w 3329862"/>
                  <a:gd name="connsiteY237" fmla="*/ 2490164 h 3287563"/>
                  <a:gd name="connsiteX238" fmla="*/ 3169790 w 3329862"/>
                  <a:gd name="connsiteY238" fmla="*/ 2525099 h 3287563"/>
                  <a:gd name="connsiteX239" fmla="*/ 3120088 w 3329862"/>
                  <a:gd name="connsiteY239" fmla="*/ 2585967 h 3287563"/>
                  <a:gd name="connsiteX240" fmla="*/ 3110363 w 3329862"/>
                  <a:gd name="connsiteY240" fmla="*/ 2597132 h 3287563"/>
                  <a:gd name="connsiteX241" fmla="*/ 3100279 w 3329862"/>
                  <a:gd name="connsiteY241" fmla="*/ 2607937 h 3287563"/>
                  <a:gd name="connsiteX242" fmla="*/ 3080470 w 3329862"/>
                  <a:gd name="connsiteY242" fmla="*/ 2628106 h 3287563"/>
                  <a:gd name="connsiteX243" fmla="*/ 3049856 w 3329862"/>
                  <a:gd name="connsiteY243" fmla="*/ 2655838 h 3287563"/>
                  <a:gd name="connsiteX244" fmla="*/ 3020323 w 3329862"/>
                  <a:gd name="connsiteY244" fmla="*/ 2681770 h 3287563"/>
                  <a:gd name="connsiteX245" fmla="*/ 3006277 w 3329862"/>
                  <a:gd name="connsiteY245" fmla="*/ 2693655 h 3287563"/>
                  <a:gd name="connsiteX246" fmla="*/ 3006277 w 3329862"/>
                  <a:gd name="connsiteY246" fmla="*/ 2695096 h 3287563"/>
                  <a:gd name="connsiteX247" fmla="*/ 3006997 w 3329862"/>
                  <a:gd name="connsiteY247" fmla="*/ 2696177 h 3287563"/>
                  <a:gd name="connsiteX248" fmla="*/ 2993311 w 3329862"/>
                  <a:gd name="connsiteY248" fmla="*/ 2707342 h 3287563"/>
                  <a:gd name="connsiteX249" fmla="*/ 2961977 w 3329862"/>
                  <a:gd name="connsiteY249" fmla="*/ 2729672 h 3287563"/>
                  <a:gd name="connsiteX250" fmla="*/ 2926320 w 3329862"/>
                  <a:gd name="connsiteY250" fmla="*/ 2750201 h 3287563"/>
                  <a:gd name="connsiteX251" fmla="*/ 2809268 w 3329862"/>
                  <a:gd name="connsiteY251" fmla="*/ 2811789 h 3287563"/>
                  <a:gd name="connsiteX252" fmla="*/ 2793060 w 3329862"/>
                  <a:gd name="connsiteY252" fmla="*/ 2818272 h 3287563"/>
                  <a:gd name="connsiteX253" fmla="*/ 2776493 w 3329862"/>
                  <a:gd name="connsiteY253" fmla="*/ 2824755 h 3287563"/>
                  <a:gd name="connsiteX254" fmla="*/ 2742998 w 3329862"/>
                  <a:gd name="connsiteY254" fmla="*/ 2836280 h 3287563"/>
                  <a:gd name="connsiteX255" fmla="*/ 2709142 w 3329862"/>
                  <a:gd name="connsiteY255" fmla="*/ 2846004 h 3287563"/>
                  <a:gd name="connsiteX256" fmla="*/ 2692215 w 3329862"/>
                  <a:gd name="connsiteY256" fmla="*/ 2850326 h 3287563"/>
                  <a:gd name="connsiteX257" fmla="*/ 2675647 w 3329862"/>
                  <a:gd name="connsiteY257" fmla="*/ 2854288 h 3287563"/>
                  <a:gd name="connsiteX258" fmla="*/ 2694016 w 3329862"/>
                  <a:gd name="connsiteY258" fmla="*/ 2849966 h 3287563"/>
                  <a:gd name="connsiteX259" fmla="*/ 2676368 w 3329862"/>
                  <a:gd name="connsiteY259" fmla="*/ 2852127 h 3287563"/>
                  <a:gd name="connsiteX260" fmla="*/ 2664122 w 3329862"/>
                  <a:gd name="connsiteY260" fmla="*/ 2855008 h 3287563"/>
                  <a:gd name="connsiteX261" fmla="*/ 2651877 w 3329862"/>
                  <a:gd name="connsiteY261" fmla="*/ 2857169 h 3287563"/>
                  <a:gd name="connsiteX262" fmla="*/ 2627746 w 3329862"/>
                  <a:gd name="connsiteY262" fmla="*/ 2861491 h 3287563"/>
                  <a:gd name="connsiteX263" fmla="*/ 2621983 w 3329862"/>
                  <a:gd name="connsiteY263" fmla="*/ 2862572 h 3287563"/>
                  <a:gd name="connsiteX264" fmla="*/ 2616221 w 3329862"/>
                  <a:gd name="connsiteY264" fmla="*/ 2863292 h 3287563"/>
                  <a:gd name="connsiteX265" fmla="*/ 2604695 w 3329862"/>
                  <a:gd name="connsiteY265" fmla="*/ 2864733 h 3287563"/>
                  <a:gd name="connsiteX266" fmla="*/ 2582725 w 3329862"/>
                  <a:gd name="connsiteY266" fmla="*/ 2867614 h 3287563"/>
                  <a:gd name="connsiteX267" fmla="*/ 2542027 w 3329862"/>
                  <a:gd name="connsiteY267" fmla="*/ 2870855 h 3287563"/>
                  <a:gd name="connsiteX268" fmla="*/ 2507451 w 3329862"/>
                  <a:gd name="connsiteY268" fmla="*/ 2870855 h 3287563"/>
                  <a:gd name="connsiteX269" fmla="*/ 2476117 w 3329862"/>
                  <a:gd name="connsiteY269" fmla="*/ 2871936 h 3287563"/>
                  <a:gd name="connsiteX270" fmla="*/ 2441182 w 3329862"/>
                  <a:gd name="connsiteY270" fmla="*/ 2872656 h 3287563"/>
                  <a:gd name="connsiteX271" fmla="*/ 2432177 w 3329862"/>
                  <a:gd name="connsiteY271" fmla="*/ 2872656 h 3287563"/>
                  <a:gd name="connsiteX272" fmla="*/ 2427495 w 3329862"/>
                  <a:gd name="connsiteY272" fmla="*/ 2872656 h 3287563"/>
                  <a:gd name="connsiteX273" fmla="*/ 2423894 w 3329862"/>
                  <a:gd name="connsiteY273" fmla="*/ 2872656 h 3287563"/>
                  <a:gd name="connsiteX274" fmla="*/ 2410208 w 3329862"/>
                  <a:gd name="connsiteY274" fmla="*/ 2878059 h 3287563"/>
                  <a:gd name="connsiteX275" fmla="*/ 2394721 w 3329862"/>
                  <a:gd name="connsiteY275" fmla="*/ 2902910 h 3287563"/>
                  <a:gd name="connsiteX276" fmla="*/ 2394721 w 3329862"/>
                  <a:gd name="connsiteY276" fmla="*/ 2906872 h 3287563"/>
                  <a:gd name="connsiteX277" fmla="*/ 2394721 w 3329862"/>
                  <a:gd name="connsiteY277" fmla="*/ 2911914 h 3287563"/>
                  <a:gd name="connsiteX278" fmla="*/ 2394721 w 3329862"/>
                  <a:gd name="connsiteY278" fmla="*/ 2921638 h 3287563"/>
                  <a:gd name="connsiteX279" fmla="*/ 2395441 w 3329862"/>
                  <a:gd name="connsiteY279" fmla="*/ 2941087 h 3287563"/>
                  <a:gd name="connsiteX280" fmla="*/ 2397602 w 3329862"/>
                  <a:gd name="connsiteY280" fmla="*/ 2979624 h 3287563"/>
                  <a:gd name="connsiteX281" fmla="*/ 2405526 w 3329862"/>
                  <a:gd name="connsiteY281" fmla="*/ 3050216 h 3287563"/>
                  <a:gd name="connsiteX282" fmla="*/ 2397242 w 3329862"/>
                  <a:gd name="connsiteY282" fmla="*/ 2998353 h 3287563"/>
                  <a:gd name="connsiteX283" fmla="*/ 2395081 w 3329862"/>
                  <a:gd name="connsiteY283" fmla="*/ 2970620 h 3287563"/>
                  <a:gd name="connsiteX284" fmla="*/ 2393640 w 3329862"/>
                  <a:gd name="connsiteY284" fmla="*/ 2943248 h 3287563"/>
                  <a:gd name="connsiteX285" fmla="*/ 2392920 w 3329862"/>
                  <a:gd name="connsiteY285" fmla="*/ 2919117 h 3287563"/>
                  <a:gd name="connsiteX286" fmla="*/ 2392920 w 3329862"/>
                  <a:gd name="connsiteY286" fmla="*/ 2909033 h 3287563"/>
                  <a:gd name="connsiteX287" fmla="*/ 2392920 w 3329862"/>
                  <a:gd name="connsiteY287" fmla="*/ 2906872 h 3287563"/>
                  <a:gd name="connsiteX288" fmla="*/ 2392920 w 3329862"/>
                  <a:gd name="connsiteY288" fmla="*/ 2905071 h 3287563"/>
                  <a:gd name="connsiteX289" fmla="*/ 2392920 w 3329862"/>
                  <a:gd name="connsiteY289" fmla="*/ 2902189 h 3287563"/>
                  <a:gd name="connsiteX290" fmla="*/ 2392920 w 3329862"/>
                  <a:gd name="connsiteY290" fmla="*/ 2906151 h 3287563"/>
                  <a:gd name="connsiteX291" fmla="*/ 2392920 w 3329862"/>
                  <a:gd name="connsiteY291" fmla="*/ 2911194 h 3287563"/>
                  <a:gd name="connsiteX292" fmla="*/ 2392920 w 3329862"/>
                  <a:gd name="connsiteY292" fmla="*/ 2921278 h 3287563"/>
                  <a:gd name="connsiteX293" fmla="*/ 2393280 w 3329862"/>
                  <a:gd name="connsiteY293" fmla="*/ 2941087 h 3287563"/>
                  <a:gd name="connsiteX294" fmla="*/ 2395081 w 3329862"/>
                  <a:gd name="connsiteY294" fmla="*/ 2980705 h 3287563"/>
                  <a:gd name="connsiteX295" fmla="*/ 2394000 w 3329862"/>
                  <a:gd name="connsiteY295" fmla="*/ 2963777 h 3287563"/>
                  <a:gd name="connsiteX296" fmla="*/ 2393280 w 3329862"/>
                  <a:gd name="connsiteY296" fmla="*/ 2949011 h 3287563"/>
                  <a:gd name="connsiteX297" fmla="*/ 2392560 w 3329862"/>
                  <a:gd name="connsiteY297" fmla="*/ 2936045 h 3287563"/>
                  <a:gd name="connsiteX298" fmla="*/ 2392199 w 3329862"/>
                  <a:gd name="connsiteY298" fmla="*/ 2924520 h 3287563"/>
                  <a:gd name="connsiteX299" fmla="*/ 2391839 w 3329862"/>
                  <a:gd name="connsiteY299" fmla="*/ 2914075 h 3287563"/>
                  <a:gd name="connsiteX300" fmla="*/ 2391839 w 3329862"/>
                  <a:gd name="connsiteY300" fmla="*/ 2904351 h 3287563"/>
                  <a:gd name="connsiteX301" fmla="*/ 2396521 w 3329862"/>
                  <a:gd name="connsiteY301" fmla="*/ 2887063 h 3287563"/>
                  <a:gd name="connsiteX302" fmla="*/ 2390759 w 3329862"/>
                  <a:gd name="connsiteY302" fmla="*/ 2907232 h 3287563"/>
                  <a:gd name="connsiteX303" fmla="*/ 2390759 w 3329862"/>
                  <a:gd name="connsiteY303" fmla="*/ 2928121 h 3287563"/>
                  <a:gd name="connsiteX304" fmla="*/ 2390759 w 3329862"/>
                  <a:gd name="connsiteY304" fmla="*/ 2937486 h 3287563"/>
                  <a:gd name="connsiteX305" fmla="*/ 2391119 w 3329862"/>
                  <a:gd name="connsiteY305" fmla="*/ 2946490 h 3287563"/>
                  <a:gd name="connsiteX306" fmla="*/ 2392199 w 3329862"/>
                  <a:gd name="connsiteY306" fmla="*/ 2963777 h 3287563"/>
                  <a:gd name="connsiteX307" fmla="*/ 2400843 w 3329862"/>
                  <a:gd name="connsiteY307" fmla="*/ 3041212 h 3287563"/>
                  <a:gd name="connsiteX308" fmla="*/ 2404805 w 3329862"/>
                  <a:gd name="connsiteY308" fmla="*/ 3075067 h 3287563"/>
                  <a:gd name="connsiteX309" fmla="*/ 2408047 w 3329862"/>
                  <a:gd name="connsiteY309" fmla="*/ 3083351 h 3287563"/>
                  <a:gd name="connsiteX310" fmla="*/ 2410208 w 3329862"/>
                  <a:gd name="connsiteY310" fmla="*/ 3096677 h 3287563"/>
                  <a:gd name="connsiteX311" fmla="*/ 2416691 w 3329862"/>
                  <a:gd name="connsiteY311" fmla="*/ 3125130 h 3287563"/>
                  <a:gd name="connsiteX312" fmla="*/ 2420292 w 3329862"/>
                  <a:gd name="connsiteY312" fmla="*/ 3139177 h 3287563"/>
                  <a:gd name="connsiteX313" fmla="*/ 2424254 w 3329862"/>
                  <a:gd name="connsiteY313" fmla="*/ 3153223 h 3287563"/>
                  <a:gd name="connsiteX314" fmla="*/ 2428576 w 3329862"/>
                  <a:gd name="connsiteY314" fmla="*/ 3167269 h 3287563"/>
                  <a:gd name="connsiteX315" fmla="*/ 2432898 w 3329862"/>
                  <a:gd name="connsiteY315" fmla="*/ 3181315 h 3287563"/>
                  <a:gd name="connsiteX316" fmla="*/ 2437940 w 3329862"/>
                  <a:gd name="connsiteY316" fmla="*/ 3195722 h 3287563"/>
                  <a:gd name="connsiteX317" fmla="*/ 2445143 w 3329862"/>
                  <a:gd name="connsiteY317" fmla="*/ 3214090 h 3287563"/>
                  <a:gd name="connsiteX318" fmla="*/ 2438660 w 3329862"/>
                  <a:gd name="connsiteY318" fmla="*/ 3195002 h 3287563"/>
                  <a:gd name="connsiteX319" fmla="*/ 2437580 w 3329862"/>
                  <a:gd name="connsiteY319" fmla="*/ 3191400 h 3287563"/>
                  <a:gd name="connsiteX320" fmla="*/ 2436860 w 3329862"/>
                  <a:gd name="connsiteY320" fmla="*/ 3188879 h 3287563"/>
                  <a:gd name="connsiteX321" fmla="*/ 2435419 w 3329862"/>
                  <a:gd name="connsiteY321" fmla="*/ 3183837 h 3287563"/>
                  <a:gd name="connsiteX322" fmla="*/ 2432177 w 3329862"/>
                  <a:gd name="connsiteY322" fmla="*/ 3172311 h 3287563"/>
                  <a:gd name="connsiteX323" fmla="*/ 2427135 w 3329862"/>
                  <a:gd name="connsiteY323" fmla="*/ 3155024 h 3287563"/>
                  <a:gd name="connsiteX324" fmla="*/ 2415250 w 3329862"/>
                  <a:gd name="connsiteY324" fmla="*/ 3111804 h 3287563"/>
                  <a:gd name="connsiteX325" fmla="*/ 2411648 w 3329862"/>
                  <a:gd name="connsiteY325" fmla="*/ 3083351 h 3287563"/>
                  <a:gd name="connsiteX326" fmla="*/ 2434339 w 3329862"/>
                  <a:gd name="connsiteY326" fmla="*/ 3175193 h 3287563"/>
                  <a:gd name="connsiteX327" fmla="*/ 2437940 w 3329862"/>
                  <a:gd name="connsiteY327" fmla="*/ 3185998 h 3287563"/>
                  <a:gd name="connsiteX328" fmla="*/ 2439741 w 3329862"/>
                  <a:gd name="connsiteY328" fmla="*/ 3191400 h 3287563"/>
                  <a:gd name="connsiteX329" fmla="*/ 2440821 w 3329862"/>
                  <a:gd name="connsiteY329" fmla="*/ 3195002 h 3287563"/>
                  <a:gd name="connsiteX330" fmla="*/ 2442262 w 3329862"/>
                  <a:gd name="connsiteY330" fmla="*/ 3198963 h 3287563"/>
                  <a:gd name="connsiteX331" fmla="*/ 2448025 w 3329862"/>
                  <a:gd name="connsiteY331" fmla="*/ 3213730 h 3287563"/>
                  <a:gd name="connsiteX332" fmla="*/ 2453787 w 3329862"/>
                  <a:gd name="connsiteY332" fmla="*/ 3228137 h 3287563"/>
                  <a:gd name="connsiteX333" fmla="*/ 2466033 w 3329862"/>
                  <a:gd name="connsiteY333" fmla="*/ 3255149 h 3287563"/>
                  <a:gd name="connsiteX334" fmla="*/ 2477198 w 3329862"/>
                  <a:gd name="connsiteY334" fmla="*/ 3278559 h 3287563"/>
                  <a:gd name="connsiteX335" fmla="*/ 2480439 w 3329862"/>
                  <a:gd name="connsiteY335" fmla="*/ 3287563 h 3287563"/>
                  <a:gd name="connsiteX336" fmla="*/ 2478999 w 3329862"/>
                  <a:gd name="connsiteY336" fmla="*/ 3287563 h 3287563"/>
                  <a:gd name="connsiteX337" fmla="*/ 2478278 w 3329862"/>
                  <a:gd name="connsiteY337" fmla="*/ 3287563 h 3287563"/>
                  <a:gd name="connsiteX338" fmla="*/ 2477198 w 3329862"/>
                  <a:gd name="connsiteY338" fmla="*/ 3287563 h 3287563"/>
                  <a:gd name="connsiteX339" fmla="*/ 2422093 w 3329862"/>
                  <a:gd name="connsiteY339" fmla="*/ 3262352 h 3287563"/>
                  <a:gd name="connsiteX340" fmla="*/ 2408767 w 3329862"/>
                  <a:gd name="connsiteY340" fmla="*/ 3256229 h 3287563"/>
                  <a:gd name="connsiteX341" fmla="*/ 2395441 w 3329862"/>
                  <a:gd name="connsiteY341" fmla="*/ 3249746 h 3287563"/>
                  <a:gd name="connsiteX342" fmla="*/ 2372391 w 3329862"/>
                  <a:gd name="connsiteY342" fmla="*/ 3238221 h 3287563"/>
                  <a:gd name="connsiteX343" fmla="*/ 2363026 w 3329862"/>
                  <a:gd name="connsiteY343" fmla="*/ 3233539 h 3287563"/>
                  <a:gd name="connsiteX344" fmla="*/ 2354022 w 3329862"/>
                  <a:gd name="connsiteY344" fmla="*/ 3228497 h 3287563"/>
                  <a:gd name="connsiteX345" fmla="*/ 2337095 w 3329862"/>
                  <a:gd name="connsiteY345" fmla="*/ 3219132 h 3287563"/>
                  <a:gd name="connsiteX346" fmla="*/ 2321608 w 3329862"/>
                  <a:gd name="connsiteY346" fmla="*/ 3210488 h 3287563"/>
                  <a:gd name="connsiteX347" fmla="*/ 2307921 w 3329862"/>
                  <a:gd name="connsiteY347" fmla="*/ 3201845 h 3287563"/>
                  <a:gd name="connsiteX348" fmla="*/ 2319087 w 3329862"/>
                  <a:gd name="connsiteY348" fmla="*/ 3207607 h 3287563"/>
                  <a:gd name="connsiteX349" fmla="*/ 2155933 w 3329862"/>
                  <a:gd name="connsiteY349" fmla="*/ 3086953 h 3287563"/>
                  <a:gd name="connsiteX350" fmla="*/ 2082460 w 3329862"/>
                  <a:gd name="connsiteY350" fmla="*/ 3017081 h 3287563"/>
                  <a:gd name="connsiteX351" fmla="*/ 2021592 w 3329862"/>
                  <a:gd name="connsiteY351" fmla="*/ 2946490 h 3287563"/>
                  <a:gd name="connsiteX352" fmla="*/ 2011868 w 3329862"/>
                  <a:gd name="connsiteY352" fmla="*/ 2933524 h 3287563"/>
                  <a:gd name="connsiteX353" fmla="*/ 1997101 w 3329862"/>
                  <a:gd name="connsiteY353" fmla="*/ 2912274 h 3287563"/>
                  <a:gd name="connsiteX354" fmla="*/ 1988457 w 3329862"/>
                  <a:gd name="connsiteY354" fmla="*/ 2898948 h 3287563"/>
                  <a:gd name="connsiteX355" fmla="*/ 1984135 w 3329862"/>
                  <a:gd name="connsiteY355" fmla="*/ 2892105 h 3287563"/>
                  <a:gd name="connsiteX356" fmla="*/ 1980534 w 3329862"/>
                  <a:gd name="connsiteY356" fmla="*/ 2887783 h 3287563"/>
                  <a:gd name="connsiteX357" fmla="*/ 1970809 w 3329862"/>
                  <a:gd name="connsiteY357" fmla="*/ 2881300 h 3287563"/>
                  <a:gd name="connsiteX358" fmla="*/ 1965047 w 3329862"/>
                  <a:gd name="connsiteY358" fmla="*/ 2879499 h 3287563"/>
                  <a:gd name="connsiteX359" fmla="*/ 1957483 w 3329862"/>
                  <a:gd name="connsiteY359" fmla="*/ 2879139 h 3287563"/>
                  <a:gd name="connsiteX360" fmla="*/ 1814139 w 3329862"/>
                  <a:gd name="connsiteY360" fmla="*/ 2879499 h 3287563"/>
                  <a:gd name="connsiteX361" fmla="*/ 1886531 w 3329862"/>
                  <a:gd name="connsiteY361" fmla="*/ 2876978 h 3287563"/>
                  <a:gd name="connsiteX362" fmla="*/ 1787487 w 3329862"/>
                  <a:gd name="connsiteY362" fmla="*/ 2876978 h 3287563"/>
                  <a:gd name="connsiteX363" fmla="*/ 1829265 w 3329862"/>
                  <a:gd name="connsiteY363" fmla="*/ 2874457 h 3287563"/>
                  <a:gd name="connsiteX364" fmla="*/ 1703929 w 3329862"/>
                  <a:gd name="connsiteY364" fmla="*/ 2875538 h 3287563"/>
                  <a:gd name="connsiteX365" fmla="*/ 1756513 w 3329862"/>
                  <a:gd name="connsiteY365" fmla="*/ 2877698 h 3287563"/>
                  <a:gd name="connsiteX366" fmla="*/ 1533932 w 3329862"/>
                  <a:gd name="connsiteY366" fmla="*/ 2879499 h 3287563"/>
                  <a:gd name="connsiteX367" fmla="*/ 1497556 w 3329862"/>
                  <a:gd name="connsiteY367" fmla="*/ 2877698 h 3287563"/>
                  <a:gd name="connsiteX368" fmla="*/ 1475226 w 3329862"/>
                  <a:gd name="connsiteY368" fmla="*/ 2879139 h 3287563"/>
                  <a:gd name="connsiteX369" fmla="*/ 1472344 w 3329862"/>
                  <a:gd name="connsiteY369" fmla="*/ 2876978 h 3287563"/>
                  <a:gd name="connsiteX370" fmla="*/ 1223112 w 3329862"/>
                  <a:gd name="connsiteY370" fmla="*/ 2879860 h 3287563"/>
                  <a:gd name="connsiteX371" fmla="*/ 1245082 w 3329862"/>
                  <a:gd name="connsiteY371" fmla="*/ 2875898 h 3287563"/>
                  <a:gd name="connsiteX372" fmla="*/ 1375821 w 3329862"/>
                  <a:gd name="connsiteY372" fmla="*/ 2874097 h 3287563"/>
                  <a:gd name="connsiteX373" fmla="*/ 1327919 w 3329862"/>
                  <a:gd name="connsiteY373" fmla="*/ 2872296 h 3287563"/>
                  <a:gd name="connsiteX374" fmla="*/ 1274975 w 3329862"/>
                  <a:gd name="connsiteY374" fmla="*/ 2873737 h 3287563"/>
                  <a:gd name="connsiteX375" fmla="*/ 1286501 w 3329862"/>
                  <a:gd name="connsiteY375" fmla="*/ 2873737 h 3287563"/>
                  <a:gd name="connsiteX376" fmla="*/ 944346 w 3329862"/>
                  <a:gd name="connsiteY376" fmla="*/ 2875177 h 3287563"/>
                  <a:gd name="connsiteX377" fmla="*/ 876996 w 3329862"/>
                  <a:gd name="connsiteY377" fmla="*/ 2876978 h 3287563"/>
                  <a:gd name="connsiteX378" fmla="*/ 844941 w 3329862"/>
                  <a:gd name="connsiteY378" fmla="*/ 2877698 h 3287563"/>
                  <a:gd name="connsiteX379" fmla="*/ 812527 w 3329862"/>
                  <a:gd name="connsiteY379" fmla="*/ 2877698 h 3287563"/>
                  <a:gd name="connsiteX380" fmla="*/ 665580 w 3329862"/>
                  <a:gd name="connsiteY380" fmla="*/ 2859330 h 3287563"/>
                  <a:gd name="connsiteX381" fmla="*/ 640009 w 3329862"/>
                  <a:gd name="connsiteY381" fmla="*/ 2851767 h 3287563"/>
                  <a:gd name="connsiteX382" fmla="*/ 643250 w 3329862"/>
                  <a:gd name="connsiteY382" fmla="*/ 2850326 h 3287563"/>
                  <a:gd name="connsiteX383" fmla="*/ 605433 w 3329862"/>
                  <a:gd name="connsiteY383" fmla="*/ 2839161 h 3287563"/>
                  <a:gd name="connsiteX384" fmla="*/ 572658 w 3329862"/>
                  <a:gd name="connsiteY384" fmla="*/ 2828356 h 3287563"/>
                  <a:gd name="connsiteX385" fmla="*/ 565815 w 3329862"/>
                  <a:gd name="connsiteY385" fmla="*/ 2826195 h 3287563"/>
                  <a:gd name="connsiteX386" fmla="*/ 559693 w 3329862"/>
                  <a:gd name="connsiteY386" fmla="*/ 2824034 h 3287563"/>
                  <a:gd name="connsiteX387" fmla="*/ 549608 w 3329862"/>
                  <a:gd name="connsiteY387" fmla="*/ 2820433 h 3287563"/>
                  <a:gd name="connsiteX388" fmla="*/ 540244 w 3329862"/>
                  <a:gd name="connsiteY388" fmla="*/ 2817551 h 3287563"/>
                  <a:gd name="connsiteX389" fmla="*/ 569417 w 3329862"/>
                  <a:gd name="connsiteY389" fmla="*/ 2829077 h 3287563"/>
                  <a:gd name="connsiteX390" fmla="*/ 593548 w 3329862"/>
                  <a:gd name="connsiteY390" fmla="*/ 2837720 h 3287563"/>
                  <a:gd name="connsiteX391" fmla="*/ 569057 w 3329862"/>
                  <a:gd name="connsiteY391" fmla="*/ 2830157 h 3287563"/>
                  <a:gd name="connsiteX392" fmla="*/ 554290 w 3329862"/>
                  <a:gd name="connsiteY392" fmla="*/ 2824755 h 3287563"/>
                  <a:gd name="connsiteX393" fmla="*/ 538803 w 3329862"/>
                  <a:gd name="connsiteY393" fmla="*/ 2818632 h 3287563"/>
                  <a:gd name="connsiteX394" fmla="*/ 523676 w 3329862"/>
                  <a:gd name="connsiteY394" fmla="*/ 2812509 h 3287563"/>
                  <a:gd name="connsiteX395" fmla="*/ 509630 w 3329862"/>
                  <a:gd name="connsiteY395" fmla="*/ 2806026 h 3287563"/>
                  <a:gd name="connsiteX396" fmla="*/ 486940 w 3329862"/>
                  <a:gd name="connsiteY396" fmla="*/ 2795221 h 3287563"/>
                  <a:gd name="connsiteX397" fmla="*/ 496304 w 3329862"/>
                  <a:gd name="connsiteY397" fmla="*/ 2799183 h 3287563"/>
                  <a:gd name="connsiteX398" fmla="*/ 480457 w 3329862"/>
                  <a:gd name="connsiteY398" fmla="*/ 2791259 h 3287563"/>
                  <a:gd name="connsiteX399" fmla="*/ 470372 w 3329862"/>
                  <a:gd name="connsiteY399" fmla="*/ 2786217 h 3287563"/>
                  <a:gd name="connsiteX400" fmla="*/ 460288 w 3329862"/>
                  <a:gd name="connsiteY400" fmla="*/ 2781535 h 3287563"/>
                  <a:gd name="connsiteX401" fmla="*/ 452724 w 3329862"/>
                  <a:gd name="connsiteY401" fmla="*/ 2778294 h 3287563"/>
                  <a:gd name="connsiteX402" fmla="*/ 435076 w 3329862"/>
                  <a:gd name="connsiteY402" fmla="*/ 2768929 h 3287563"/>
                  <a:gd name="connsiteX403" fmla="*/ 417789 w 3329862"/>
                  <a:gd name="connsiteY403" fmla="*/ 2758124 h 3287563"/>
                  <a:gd name="connsiteX404" fmla="*/ 388615 w 3329862"/>
                  <a:gd name="connsiteY404" fmla="*/ 2739396 h 3287563"/>
                  <a:gd name="connsiteX405" fmla="*/ 356561 w 3329862"/>
                  <a:gd name="connsiteY405" fmla="*/ 2716706 h 3287563"/>
                  <a:gd name="connsiteX406" fmla="*/ 342154 w 3329862"/>
                  <a:gd name="connsiteY406" fmla="*/ 2705541 h 3287563"/>
                  <a:gd name="connsiteX407" fmla="*/ 329909 w 3329862"/>
                  <a:gd name="connsiteY407" fmla="*/ 2695456 h 3287563"/>
                  <a:gd name="connsiteX408" fmla="*/ 318744 w 3329862"/>
                  <a:gd name="connsiteY408" fmla="*/ 2687533 h 3287563"/>
                  <a:gd name="connsiteX409" fmla="*/ 307939 w 3329862"/>
                  <a:gd name="connsiteY409" fmla="*/ 2678889 h 3287563"/>
                  <a:gd name="connsiteX410" fmla="*/ 286689 w 3329862"/>
                  <a:gd name="connsiteY410" fmla="*/ 2661961 h 3287563"/>
                  <a:gd name="connsiteX411" fmla="*/ 275885 w 3329862"/>
                  <a:gd name="connsiteY411" fmla="*/ 2650076 h 3287563"/>
                  <a:gd name="connsiteX412" fmla="*/ 265800 w 3329862"/>
                  <a:gd name="connsiteY412" fmla="*/ 2640351 h 3287563"/>
                  <a:gd name="connsiteX413" fmla="*/ 256436 w 3329862"/>
                  <a:gd name="connsiteY413" fmla="*/ 2630627 h 3287563"/>
                  <a:gd name="connsiteX414" fmla="*/ 244911 w 3329862"/>
                  <a:gd name="connsiteY414" fmla="*/ 2617661 h 3287563"/>
                  <a:gd name="connsiteX415" fmla="*/ 234826 w 3329862"/>
                  <a:gd name="connsiteY415" fmla="*/ 2607577 h 3287563"/>
                  <a:gd name="connsiteX416" fmla="*/ 225102 w 3329862"/>
                  <a:gd name="connsiteY416" fmla="*/ 2597132 h 3287563"/>
                  <a:gd name="connsiteX417" fmla="*/ 205293 w 3329862"/>
                  <a:gd name="connsiteY417" fmla="*/ 2575522 h 3287563"/>
                  <a:gd name="connsiteX418" fmla="*/ 184403 w 3329862"/>
                  <a:gd name="connsiteY418" fmla="*/ 2549951 h 3287563"/>
                  <a:gd name="connsiteX419" fmla="*/ 172878 w 3329862"/>
                  <a:gd name="connsiteY419" fmla="*/ 2534824 h 3287563"/>
                  <a:gd name="connsiteX420" fmla="*/ 160633 w 3329862"/>
                  <a:gd name="connsiteY420" fmla="*/ 2517536 h 3287563"/>
                  <a:gd name="connsiteX421" fmla="*/ 162073 w 3329862"/>
                  <a:gd name="connsiteY421" fmla="*/ 2518616 h 3287563"/>
                  <a:gd name="connsiteX422" fmla="*/ 157391 w 3329862"/>
                  <a:gd name="connsiteY422" fmla="*/ 2511773 h 3287563"/>
                  <a:gd name="connsiteX423" fmla="*/ 151268 w 3329862"/>
                  <a:gd name="connsiteY423" fmla="*/ 2501689 h 3287563"/>
                  <a:gd name="connsiteX424" fmla="*/ 138302 w 3329862"/>
                  <a:gd name="connsiteY424" fmla="*/ 2480439 h 3287563"/>
                  <a:gd name="connsiteX425" fmla="*/ 132540 w 3329862"/>
                  <a:gd name="connsiteY425" fmla="*/ 2469274 h 3287563"/>
                  <a:gd name="connsiteX426" fmla="*/ 123536 w 3329862"/>
                  <a:gd name="connsiteY426" fmla="*/ 2453067 h 3287563"/>
                  <a:gd name="connsiteX427" fmla="*/ 114892 w 3329862"/>
                  <a:gd name="connsiteY427" fmla="*/ 2437220 h 3287563"/>
                  <a:gd name="connsiteX428" fmla="*/ 99045 w 3329862"/>
                  <a:gd name="connsiteY428" fmla="*/ 2406966 h 3287563"/>
                  <a:gd name="connsiteX429" fmla="*/ 72393 w 3329862"/>
                  <a:gd name="connsiteY429" fmla="*/ 2348980 h 3287563"/>
                  <a:gd name="connsiteX430" fmla="*/ 60867 w 3329862"/>
                  <a:gd name="connsiteY430" fmla="*/ 2320167 h 3287563"/>
                  <a:gd name="connsiteX431" fmla="*/ 50423 w 3329862"/>
                  <a:gd name="connsiteY431" fmla="*/ 2290273 h 3287563"/>
                  <a:gd name="connsiteX432" fmla="*/ 41419 w 3329862"/>
                  <a:gd name="connsiteY432" fmla="*/ 2258579 h 3287563"/>
                  <a:gd name="connsiteX433" fmla="*/ 37457 w 3329862"/>
                  <a:gd name="connsiteY433" fmla="*/ 2242012 h 3287563"/>
                  <a:gd name="connsiteX434" fmla="*/ 33855 w 3329862"/>
                  <a:gd name="connsiteY434" fmla="*/ 2224724 h 3287563"/>
                  <a:gd name="connsiteX435" fmla="*/ 34215 w 3329862"/>
                  <a:gd name="connsiteY435" fmla="*/ 2218601 h 3287563"/>
                  <a:gd name="connsiteX436" fmla="*/ 30254 w 3329862"/>
                  <a:gd name="connsiteY436" fmla="*/ 2199873 h 3287563"/>
                  <a:gd name="connsiteX437" fmla="*/ 26292 w 3329862"/>
                  <a:gd name="connsiteY437" fmla="*/ 2177543 h 3287563"/>
                  <a:gd name="connsiteX438" fmla="*/ 23050 w 3329862"/>
                  <a:gd name="connsiteY438" fmla="*/ 2154852 h 3287563"/>
                  <a:gd name="connsiteX439" fmla="*/ 20529 w 3329862"/>
                  <a:gd name="connsiteY439" fmla="*/ 2134683 h 3287563"/>
                  <a:gd name="connsiteX440" fmla="*/ 20529 w 3329862"/>
                  <a:gd name="connsiteY440" fmla="*/ 2135404 h 3287563"/>
                  <a:gd name="connsiteX441" fmla="*/ 20529 w 3329862"/>
                  <a:gd name="connsiteY441" fmla="*/ 2134323 h 3287563"/>
                  <a:gd name="connsiteX442" fmla="*/ 19089 w 3329862"/>
                  <a:gd name="connsiteY442" fmla="*/ 2120637 h 3287563"/>
                  <a:gd name="connsiteX443" fmla="*/ 18368 w 3329862"/>
                  <a:gd name="connsiteY443" fmla="*/ 2115234 h 3287563"/>
                  <a:gd name="connsiteX444" fmla="*/ 15127 w 3329862"/>
                  <a:gd name="connsiteY444" fmla="*/ 2087142 h 3287563"/>
                  <a:gd name="connsiteX445" fmla="*/ 13326 w 3329862"/>
                  <a:gd name="connsiteY445" fmla="*/ 2059049 h 3287563"/>
                  <a:gd name="connsiteX446" fmla="*/ 12246 w 3329862"/>
                  <a:gd name="connsiteY446" fmla="*/ 2042842 h 3287563"/>
                  <a:gd name="connsiteX447" fmla="*/ 11885 w 3329862"/>
                  <a:gd name="connsiteY447" fmla="*/ 2024113 h 3287563"/>
                  <a:gd name="connsiteX448" fmla="*/ 10805 w 3329862"/>
                  <a:gd name="connsiteY448" fmla="*/ 1974771 h 3287563"/>
                  <a:gd name="connsiteX449" fmla="*/ 9724 w 3329862"/>
                  <a:gd name="connsiteY449" fmla="*/ 2016550 h 3287563"/>
                  <a:gd name="connsiteX450" fmla="*/ 9724 w 3329862"/>
                  <a:gd name="connsiteY450" fmla="*/ 2048604 h 3287563"/>
                  <a:gd name="connsiteX451" fmla="*/ 10805 w 3329862"/>
                  <a:gd name="connsiteY451" fmla="*/ 2076337 h 3287563"/>
                  <a:gd name="connsiteX452" fmla="*/ 12246 w 3329862"/>
                  <a:gd name="connsiteY452" fmla="*/ 2088943 h 3287563"/>
                  <a:gd name="connsiteX453" fmla="*/ 14046 w 3329862"/>
                  <a:gd name="connsiteY453" fmla="*/ 2101548 h 3287563"/>
                  <a:gd name="connsiteX454" fmla="*/ 14767 w 3329862"/>
                  <a:gd name="connsiteY454" fmla="*/ 2123518 h 3287563"/>
                  <a:gd name="connsiteX455" fmla="*/ 15127 w 3329862"/>
                  <a:gd name="connsiteY455" fmla="*/ 2129641 h 3287563"/>
                  <a:gd name="connsiteX456" fmla="*/ 15847 w 3329862"/>
                  <a:gd name="connsiteY456" fmla="*/ 2136124 h 3287563"/>
                  <a:gd name="connsiteX457" fmla="*/ 17648 w 3329862"/>
                  <a:gd name="connsiteY457" fmla="*/ 2149090 h 3287563"/>
                  <a:gd name="connsiteX458" fmla="*/ 21250 w 3329862"/>
                  <a:gd name="connsiteY458" fmla="*/ 2173581 h 3287563"/>
                  <a:gd name="connsiteX459" fmla="*/ 24491 w 3329862"/>
                  <a:gd name="connsiteY459" fmla="*/ 2191949 h 3287563"/>
                  <a:gd name="connsiteX460" fmla="*/ 19809 w 3329862"/>
                  <a:gd name="connsiteY460" fmla="*/ 2170339 h 3287563"/>
                  <a:gd name="connsiteX461" fmla="*/ 15487 w 3329862"/>
                  <a:gd name="connsiteY461" fmla="*/ 2141887 h 3287563"/>
                  <a:gd name="connsiteX462" fmla="*/ 13326 w 3329862"/>
                  <a:gd name="connsiteY462" fmla="*/ 2125679 h 3287563"/>
                  <a:gd name="connsiteX463" fmla="*/ 11885 w 3329862"/>
                  <a:gd name="connsiteY463" fmla="*/ 2108031 h 3287563"/>
                  <a:gd name="connsiteX464" fmla="*/ 10445 w 3329862"/>
                  <a:gd name="connsiteY464" fmla="*/ 2089663 h 3287563"/>
                  <a:gd name="connsiteX465" fmla="*/ 9724 w 3329862"/>
                  <a:gd name="connsiteY465" fmla="*/ 2070574 h 3287563"/>
                  <a:gd name="connsiteX466" fmla="*/ 8284 w 3329862"/>
                  <a:gd name="connsiteY466" fmla="*/ 1993860 h 3287563"/>
                  <a:gd name="connsiteX467" fmla="*/ 7203 w 3329862"/>
                  <a:gd name="connsiteY467" fmla="*/ 1924708 h 3287563"/>
                  <a:gd name="connsiteX468" fmla="*/ 5042 w 3329862"/>
                  <a:gd name="connsiteY468" fmla="*/ 2033838 h 3287563"/>
                  <a:gd name="connsiteX469" fmla="*/ 5042 w 3329862"/>
                  <a:gd name="connsiteY469" fmla="*/ 2042482 h 3287563"/>
                  <a:gd name="connsiteX470" fmla="*/ 5042 w 3329862"/>
                  <a:gd name="connsiteY470" fmla="*/ 2051486 h 3287563"/>
                  <a:gd name="connsiteX471" fmla="*/ 5402 w 3329862"/>
                  <a:gd name="connsiteY471" fmla="*/ 2069494 h 3287563"/>
                  <a:gd name="connsiteX472" fmla="*/ 5763 w 3329862"/>
                  <a:gd name="connsiteY472" fmla="*/ 2087862 h 3287563"/>
                  <a:gd name="connsiteX473" fmla="*/ 7203 w 3329862"/>
                  <a:gd name="connsiteY473" fmla="*/ 2106591 h 3287563"/>
                  <a:gd name="connsiteX474" fmla="*/ 8644 w 3329862"/>
                  <a:gd name="connsiteY474" fmla="*/ 2125319 h 3287563"/>
                  <a:gd name="connsiteX475" fmla="*/ 9724 w 3329862"/>
                  <a:gd name="connsiteY475" fmla="*/ 2134683 h 3287563"/>
                  <a:gd name="connsiteX476" fmla="*/ 10805 w 3329862"/>
                  <a:gd name="connsiteY476" fmla="*/ 2144047 h 3287563"/>
                  <a:gd name="connsiteX477" fmla="*/ 13326 w 3329862"/>
                  <a:gd name="connsiteY477" fmla="*/ 2162416 h 3287563"/>
                  <a:gd name="connsiteX478" fmla="*/ 14407 w 3329862"/>
                  <a:gd name="connsiteY478" fmla="*/ 2171420 h 3287563"/>
                  <a:gd name="connsiteX479" fmla="*/ 15847 w 3329862"/>
                  <a:gd name="connsiteY479" fmla="*/ 2180424 h 3287563"/>
                  <a:gd name="connsiteX480" fmla="*/ 13326 w 3329862"/>
                  <a:gd name="connsiteY480" fmla="*/ 2159174 h 3287563"/>
                  <a:gd name="connsiteX481" fmla="*/ 11165 w 3329862"/>
                  <a:gd name="connsiteY481" fmla="*/ 2137925 h 3287563"/>
                  <a:gd name="connsiteX482" fmla="*/ 18368 w 3329862"/>
                  <a:gd name="connsiteY482" fmla="*/ 2188348 h 3287563"/>
                  <a:gd name="connsiteX483" fmla="*/ 13326 w 3329862"/>
                  <a:gd name="connsiteY483" fmla="*/ 2139365 h 3287563"/>
                  <a:gd name="connsiteX484" fmla="*/ 38898 w 3329862"/>
                  <a:gd name="connsiteY484" fmla="*/ 2269744 h 3287563"/>
                  <a:gd name="connsiteX485" fmla="*/ 34215 w 3329862"/>
                  <a:gd name="connsiteY485" fmla="*/ 2252817 h 3287563"/>
                  <a:gd name="connsiteX486" fmla="*/ 31334 w 3329862"/>
                  <a:gd name="connsiteY486" fmla="*/ 2238770 h 3287563"/>
                  <a:gd name="connsiteX487" fmla="*/ 27733 w 3329862"/>
                  <a:gd name="connsiteY487" fmla="*/ 2220402 h 3287563"/>
                  <a:gd name="connsiteX488" fmla="*/ 30614 w 3329862"/>
                  <a:gd name="connsiteY488" fmla="*/ 2229046 h 3287563"/>
                  <a:gd name="connsiteX489" fmla="*/ 44660 w 3329862"/>
                  <a:gd name="connsiteY489" fmla="*/ 2283430 h 3287563"/>
                  <a:gd name="connsiteX490" fmla="*/ 47541 w 3329862"/>
                  <a:gd name="connsiteY490" fmla="*/ 2292795 h 3287563"/>
                  <a:gd name="connsiteX491" fmla="*/ 51143 w 3329862"/>
                  <a:gd name="connsiteY491" fmla="*/ 2302159 h 3287563"/>
                  <a:gd name="connsiteX492" fmla="*/ 59787 w 3329862"/>
                  <a:gd name="connsiteY492" fmla="*/ 2327010 h 3287563"/>
                  <a:gd name="connsiteX493" fmla="*/ 48982 w 3329862"/>
                  <a:gd name="connsiteY493" fmla="*/ 2294595 h 3287563"/>
                  <a:gd name="connsiteX494" fmla="*/ 49702 w 3329862"/>
                  <a:gd name="connsiteY494" fmla="*/ 2293515 h 3287563"/>
                  <a:gd name="connsiteX495" fmla="*/ 58346 w 3329862"/>
                  <a:gd name="connsiteY495" fmla="*/ 2321247 h 3287563"/>
                  <a:gd name="connsiteX496" fmla="*/ 62308 w 3329862"/>
                  <a:gd name="connsiteY496" fmla="*/ 2333493 h 3287563"/>
                  <a:gd name="connsiteX497" fmla="*/ 66630 w 3329862"/>
                  <a:gd name="connsiteY497" fmla="*/ 2344658 h 3287563"/>
                  <a:gd name="connsiteX498" fmla="*/ 82117 w 3329862"/>
                  <a:gd name="connsiteY498" fmla="*/ 2383195 h 3287563"/>
                  <a:gd name="connsiteX499" fmla="*/ 90041 w 3329862"/>
                  <a:gd name="connsiteY499" fmla="*/ 2401204 h 3287563"/>
                  <a:gd name="connsiteX500" fmla="*/ 94363 w 3329862"/>
                  <a:gd name="connsiteY500" fmla="*/ 2410568 h 3287563"/>
                  <a:gd name="connsiteX501" fmla="*/ 99045 w 3329862"/>
                  <a:gd name="connsiteY501" fmla="*/ 2419932 h 3287563"/>
                  <a:gd name="connsiteX502" fmla="*/ 109129 w 3329862"/>
                  <a:gd name="connsiteY502" fmla="*/ 2440461 h 3287563"/>
                  <a:gd name="connsiteX503" fmla="*/ 114892 w 3329862"/>
                  <a:gd name="connsiteY503" fmla="*/ 2451986 h 3287563"/>
                  <a:gd name="connsiteX504" fmla="*/ 121375 w 3329862"/>
                  <a:gd name="connsiteY504" fmla="*/ 2464232 h 3287563"/>
                  <a:gd name="connsiteX505" fmla="*/ 146946 w 3329862"/>
                  <a:gd name="connsiteY505" fmla="*/ 2502769 h 3287563"/>
                  <a:gd name="connsiteX506" fmla="*/ 168916 w 3329862"/>
                  <a:gd name="connsiteY506" fmla="*/ 2534824 h 3287563"/>
                  <a:gd name="connsiteX507" fmla="*/ 177920 w 3329862"/>
                  <a:gd name="connsiteY507" fmla="*/ 2546709 h 3287563"/>
                  <a:gd name="connsiteX508" fmla="*/ 183683 w 3329862"/>
                  <a:gd name="connsiteY508" fmla="*/ 2552832 h 3287563"/>
                  <a:gd name="connsiteX509" fmla="*/ 178280 w 3329862"/>
                  <a:gd name="connsiteY509" fmla="*/ 2545629 h 3287563"/>
                  <a:gd name="connsiteX510" fmla="*/ 173238 w 3329862"/>
                  <a:gd name="connsiteY510" fmla="*/ 2538425 h 3287563"/>
                  <a:gd name="connsiteX511" fmla="*/ 162793 w 3329862"/>
                  <a:gd name="connsiteY511" fmla="*/ 2523659 h 3287563"/>
                  <a:gd name="connsiteX512" fmla="*/ 210335 w 3329862"/>
                  <a:gd name="connsiteY512" fmla="*/ 2582725 h 3287563"/>
                  <a:gd name="connsiteX513" fmla="*/ 214297 w 3329862"/>
                  <a:gd name="connsiteY513" fmla="*/ 2590649 h 3287563"/>
                  <a:gd name="connsiteX514" fmla="*/ 209615 w 3329862"/>
                  <a:gd name="connsiteY514" fmla="*/ 2586687 h 3287563"/>
                  <a:gd name="connsiteX515" fmla="*/ 217538 w 3329862"/>
                  <a:gd name="connsiteY515" fmla="*/ 2596412 h 3287563"/>
                  <a:gd name="connsiteX516" fmla="*/ 236987 w 3329862"/>
                  <a:gd name="connsiteY516" fmla="*/ 2618742 h 3287563"/>
                  <a:gd name="connsiteX517" fmla="*/ 259677 w 3329862"/>
                  <a:gd name="connsiteY517" fmla="*/ 2642152 h 3287563"/>
                  <a:gd name="connsiteX518" fmla="*/ 278045 w 3329862"/>
                  <a:gd name="connsiteY518" fmla="*/ 2659440 h 3287563"/>
                  <a:gd name="connsiteX519" fmla="*/ 285969 w 3329862"/>
                  <a:gd name="connsiteY519" fmla="*/ 2666643 h 3287563"/>
                  <a:gd name="connsiteX520" fmla="*/ 293172 w 3329862"/>
                  <a:gd name="connsiteY520" fmla="*/ 2672766 h 3287563"/>
                  <a:gd name="connsiteX521" fmla="*/ 306138 w 3329862"/>
                  <a:gd name="connsiteY521" fmla="*/ 2683571 h 3287563"/>
                  <a:gd name="connsiteX522" fmla="*/ 318384 w 3329862"/>
                  <a:gd name="connsiteY522" fmla="*/ 2693655 h 3287563"/>
                  <a:gd name="connsiteX523" fmla="*/ 332070 w 3329862"/>
                  <a:gd name="connsiteY523" fmla="*/ 2703740 h 3287563"/>
                  <a:gd name="connsiteX524" fmla="*/ 348277 w 3329862"/>
                  <a:gd name="connsiteY524" fmla="*/ 2715986 h 3287563"/>
                  <a:gd name="connsiteX525" fmla="*/ 369167 w 3329862"/>
                  <a:gd name="connsiteY525" fmla="*/ 2730752 h 3287563"/>
                  <a:gd name="connsiteX526" fmla="*/ 252834 w 3329862"/>
                  <a:gd name="connsiteY526" fmla="*/ 2636750 h 3287563"/>
                  <a:gd name="connsiteX527" fmla="*/ 279486 w 3329862"/>
                  <a:gd name="connsiteY527" fmla="*/ 2663762 h 3287563"/>
                  <a:gd name="connsiteX528" fmla="*/ 260398 w 3329862"/>
                  <a:gd name="connsiteY528" fmla="*/ 2646474 h 3287563"/>
                  <a:gd name="connsiteX529" fmla="*/ 246711 w 3329862"/>
                  <a:gd name="connsiteY529" fmla="*/ 2633148 h 3287563"/>
                  <a:gd name="connsiteX530" fmla="*/ 231945 w 3329862"/>
                  <a:gd name="connsiteY530" fmla="*/ 2617661 h 3287563"/>
                  <a:gd name="connsiteX531" fmla="*/ 216818 w 3329862"/>
                  <a:gd name="connsiteY531" fmla="*/ 2600734 h 3287563"/>
                  <a:gd name="connsiteX532" fmla="*/ 202051 w 3329862"/>
                  <a:gd name="connsiteY532" fmla="*/ 2583806 h 3287563"/>
                  <a:gd name="connsiteX533" fmla="*/ 177920 w 3329862"/>
                  <a:gd name="connsiteY533" fmla="*/ 2553192 h 3287563"/>
                  <a:gd name="connsiteX534" fmla="*/ 182602 w 3329862"/>
                  <a:gd name="connsiteY534" fmla="*/ 2557154 h 3287563"/>
                  <a:gd name="connsiteX535" fmla="*/ 160272 w 3329862"/>
                  <a:gd name="connsiteY535" fmla="*/ 2526540 h 3287563"/>
                  <a:gd name="connsiteX536" fmla="*/ 141904 w 3329862"/>
                  <a:gd name="connsiteY536" fmla="*/ 2497727 h 3287563"/>
                  <a:gd name="connsiteX537" fmla="*/ 131820 w 3329862"/>
                  <a:gd name="connsiteY537" fmla="*/ 2487282 h 3287563"/>
                  <a:gd name="connsiteX538" fmla="*/ 148747 w 3329862"/>
                  <a:gd name="connsiteY538" fmla="*/ 2513934 h 3287563"/>
                  <a:gd name="connsiteX539" fmla="*/ 162793 w 3329862"/>
                  <a:gd name="connsiteY539" fmla="*/ 2534104 h 3287563"/>
                  <a:gd name="connsiteX540" fmla="*/ 203132 w 3329862"/>
                  <a:gd name="connsiteY540" fmla="*/ 2587408 h 3287563"/>
                  <a:gd name="connsiteX541" fmla="*/ 198810 w 3329862"/>
                  <a:gd name="connsiteY541" fmla="*/ 2582365 h 3287563"/>
                  <a:gd name="connsiteX542" fmla="*/ 194848 w 3329862"/>
                  <a:gd name="connsiteY542" fmla="*/ 2577323 h 3287563"/>
                  <a:gd name="connsiteX543" fmla="*/ 187645 w 3329862"/>
                  <a:gd name="connsiteY543" fmla="*/ 2567959 h 3287563"/>
                  <a:gd name="connsiteX544" fmla="*/ 174319 w 3329862"/>
                  <a:gd name="connsiteY544" fmla="*/ 2551391 h 3287563"/>
                  <a:gd name="connsiteX545" fmla="*/ 153789 w 3329862"/>
                  <a:gd name="connsiteY545" fmla="*/ 2523299 h 3287563"/>
                  <a:gd name="connsiteX546" fmla="*/ 149467 w 3329862"/>
                  <a:gd name="connsiteY546" fmla="*/ 2517536 h 3287563"/>
                  <a:gd name="connsiteX547" fmla="*/ 145506 w 3329862"/>
                  <a:gd name="connsiteY547" fmla="*/ 2511773 h 3287563"/>
                  <a:gd name="connsiteX548" fmla="*/ 138302 w 3329862"/>
                  <a:gd name="connsiteY548" fmla="*/ 2501329 h 3287563"/>
                  <a:gd name="connsiteX549" fmla="*/ 124976 w 3329862"/>
                  <a:gd name="connsiteY549" fmla="*/ 2482600 h 3287563"/>
                  <a:gd name="connsiteX550" fmla="*/ 113091 w 3329862"/>
                  <a:gd name="connsiteY550" fmla="*/ 2463872 h 3287563"/>
                  <a:gd name="connsiteX551" fmla="*/ 100485 w 3329862"/>
                  <a:gd name="connsiteY551" fmla="*/ 2442622 h 3287563"/>
                  <a:gd name="connsiteX552" fmla="*/ 86079 w 3329862"/>
                  <a:gd name="connsiteY552" fmla="*/ 2415250 h 3287563"/>
                  <a:gd name="connsiteX553" fmla="*/ 69511 w 3329862"/>
                  <a:gd name="connsiteY553" fmla="*/ 2378513 h 3287563"/>
                  <a:gd name="connsiteX554" fmla="*/ 75274 w 3329862"/>
                  <a:gd name="connsiteY554" fmla="*/ 2387517 h 3287563"/>
                  <a:gd name="connsiteX555" fmla="*/ 62668 w 3329862"/>
                  <a:gd name="connsiteY555" fmla="*/ 2352582 h 3287563"/>
                  <a:gd name="connsiteX556" fmla="*/ 58346 w 3329862"/>
                  <a:gd name="connsiteY556" fmla="*/ 2342137 h 3287563"/>
                  <a:gd name="connsiteX557" fmla="*/ 53664 w 3329862"/>
                  <a:gd name="connsiteY557" fmla="*/ 2329891 h 3287563"/>
                  <a:gd name="connsiteX558" fmla="*/ 44300 w 3329862"/>
                  <a:gd name="connsiteY558" fmla="*/ 2302519 h 3287563"/>
                  <a:gd name="connsiteX559" fmla="*/ 41779 w 3329862"/>
                  <a:gd name="connsiteY559" fmla="*/ 2295676 h 3287563"/>
                  <a:gd name="connsiteX560" fmla="*/ 39618 w 3329862"/>
                  <a:gd name="connsiteY560" fmla="*/ 2288833 h 3287563"/>
                  <a:gd name="connsiteX561" fmla="*/ 35656 w 3329862"/>
                  <a:gd name="connsiteY561" fmla="*/ 2275867 h 3287563"/>
                  <a:gd name="connsiteX562" fmla="*/ 29533 w 3329862"/>
                  <a:gd name="connsiteY562" fmla="*/ 2254978 h 3287563"/>
                  <a:gd name="connsiteX563" fmla="*/ 32775 w 3329862"/>
                  <a:gd name="connsiteY563" fmla="*/ 2275147 h 3287563"/>
                  <a:gd name="connsiteX564" fmla="*/ 29173 w 3329862"/>
                  <a:gd name="connsiteY564" fmla="*/ 2262901 h 3287563"/>
                  <a:gd name="connsiteX565" fmla="*/ 27372 w 3329862"/>
                  <a:gd name="connsiteY565" fmla="*/ 2257139 h 3287563"/>
                  <a:gd name="connsiteX566" fmla="*/ 25932 w 3329862"/>
                  <a:gd name="connsiteY566" fmla="*/ 2251376 h 3287563"/>
                  <a:gd name="connsiteX567" fmla="*/ 21250 w 3329862"/>
                  <a:gd name="connsiteY567" fmla="*/ 2230126 h 3287563"/>
                  <a:gd name="connsiteX568" fmla="*/ 14767 w 3329862"/>
                  <a:gd name="connsiteY568" fmla="*/ 2191949 h 3287563"/>
                  <a:gd name="connsiteX569" fmla="*/ 11885 w 3329862"/>
                  <a:gd name="connsiteY569" fmla="*/ 2172500 h 3287563"/>
                  <a:gd name="connsiteX570" fmla="*/ 9364 w 3329862"/>
                  <a:gd name="connsiteY570" fmla="*/ 2151251 h 3287563"/>
                  <a:gd name="connsiteX571" fmla="*/ 6483 w 3329862"/>
                  <a:gd name="connsiteY571" fmla="*/ 2127120 h 3287563"/>
                  <a:gd name="connsiteX572" fmla="*/ 3602 w 3329862"/>
                  <a:gd name="connsiteY572" fmla="*/ 2098667 h 3287563"/>
                  <a:gd name="connsiteX573" fmla="*/ 5042 w 3329862"/>
                  <a:gd name="connsiteY573" fmla="*/ 2128921 h 3287563"/>
                  <a:gd name="connsiteX574" fmla="*/ 8284 w 3329862"/>
                  <a:gd name="connsiteY574" fmla="*/ 2155933 h 3287563"/>
                  <a:gd name="connsiteX575" fmla="*/ 3602 w 3329862"/>
                  <a:gd name="connsiteY575" fmla="*/ 2117035 h 3287563"/>
                  <a:gd name="connsiteX576" fmla="*/ 2161 w 3329862"/>
                  <a:gd name="connsiteY576" fmla="*/ 2099387 h 3287563"/>
                  <a:gd name="connsiteX577" fmla="*/ 1080 w 3329862"/>
                  <a:gd name="connsiteY577" fmla="*/ 2082820 h 3287563"/>
                  <a:gd name="connsiteX578" fmla="*/ 1080 w 3329862"/>
                  <a:gd name="connsiteY578" fmla="*/ 2024834 h 3287563"/>
                  <a:gd name="connsiteX579" fmla="*/ 4322 w 3329862"/>
                  <a:gd name="connsiteY579" fmla="*/ 1906700 h 3287563"/>
                  <a:gd name="connsiteX580" fmla="*/ 720 w 3329862"/>
                  <a:gd name="connsiteY580" fmla="*/ 1868523 h 3287563"/>
                  <a:gd name="connsiteX581" fmla="*/ 3962 w 3329862"/>
                  <a:gd name="connsiteY581" fmla="*/ 1892294 h 3287563"/>
                  <a:gd name="connsiteX582" fmla="*/ 2881 w 3329862"/>
                  <a:gd name="connsiteY582" fmla="*/ 1792889 h 3287563"/>
                  <a:gd name="connsiteX583" fmla="*/ 0 w 3329862"/>
                  <a:gd name="connsiteY583" fmla="*/ 1752911 h 3287563"/>
                  <a:gd name="connsiteX584" fmla="*/ 1801 w 3329862"/>
                  <a:gd name="connsiteY584" fmla="*/ 1784965 h 3287563"/>
                  <a:gd name="connsiteX585" fmla="*/ 1801 w 3329862"/>
                  <a:gd name="connsiteY585" fmla="*/ 1707531 h 3287563"/>
                  <a:gd name="connsiteX586" fmla="*/ 4322 w 3329862"/>
                  <a:gd name="connsiteY586" fmla="*/ 1752911 h 3287563"/>
                  <a:gd name="connsiteX587" fmla="*/ 6123 w 3329862"/>
                  <a:gd name="connsiteY587" fmla="*/ 1838269 h 3287563"/>
                  <a:gd name="connsiteX588" fmla="*/ 6123 w 3329862"/>
                  <a:gd name="connsiteY588" fmla="*/ 1803334 h 3287563"/>
                  <a:gd name="connsiteX589" fmla="*/ 6843 w 3329862"/>
                  <a:gd name="connsiteY589" fmla="*/ 1866722 h 3287563"/>
                  <a:gd name="connsiteX590" fmla="*/ 10445 w 3329862"/>
                  <a:gd name="connsiteY590" fmla="*/ 1844032 h 3287563"/>
                  <a:gd name="connsiteX591" fmla="*/ 9724 w 3329862"/>
                  <a:gd name="connsiteY591" fmla="*/ 1845833 h 3287563"/>
                  <a:gd name="connsiteX592" fmla="*/ 10445 w 3329862"/>
                  <a:gd name="connsiteY592" fmla="*/ 1889052 h 3287563"/>
                  <a:gd name="connsiteX593" fmla="*/ 12606 w 3329862"/>
                  <a:gd name="connsiteY593" fmla="*/ 1831066 h 3287563"/>
                  <a:gd name="connsiteX594" fmla="*/ 12246 w 3329862"/>
                  <a:gd name="connsiteY594" fmla="*/ 1788207 h 3287563"/>
                  <a:gd name="connsiteX595" fmla="*/ 5763 w 3329862"/>
                  <a:gd name="connsiteY595" fmla="*/ 1642341 h 3287563"/>
                  <a:gd name="connsiteX596" fmla="*/ 7563 w 3329862"/>
                  <a:gd name="connsiteY596" fmla="*/ 1505479 h 3287563"/>
                  <a:gd name="connsiteX597" fmla="*/ 5763 w 3329862"/>
                  <a:gd name="connsiteY597" fmla="*/ 1492513 h 3287563"/>
                  <a:gd name="connsiteX598" fmla="*/ 8644 w 3329862"/>
                  <a:gd name="connsiteY598" fmla="*/ 1421922 h 3287563"/>
                  <a:gd name="connsiteX599" fmla="*/ 8284 w 3329862"/>
                  <a:gd name="connsiteY599" fmla="*/ 1442811 h 3287563"/>
                  <a:gd name="connsiteX600" fmla="*/ 9004 w 3329862"/>
                  <a:gd name="connsiteY600" fmla="*/ 1450374 h 3287563"/>
                  <a:gd name="connsiteX601" fmla="*/ 9004 w 3329862"/>
                  <a:gd name="connsiteY601" fmla="*/ 1452896 h 3287563"/>
                  <a:gd name="connsiteX602" fmla="*/ 7924 w 3329862"/>
                  <a:gd name="connsiteY602" fmla="*/ 1355291 h 3287563"/>
                  <a:gd name="connsiteX603" fmla="*/ 14407 w 3329862"/>
                  <a:gd name="connsiteY603" fmla="*/ 1376541 h 3287563"/>
                  <a:gd name="connsiteX604" fmla="*/ 13326 w 3329862"/>
                  <a:gd name="connsiteY604" fmla="*/ 1277136 h 3287563"/>
                  <a:gd name="connsiteX605" fmla="*/ 11525 w 3329862"/>
                  <a:gd name="connsiteY605" fmla="*/ 1256967 h 3287563"/>
                  <a:gd name="connsiteX606" fmla="*/ 11525 w 3329862"/>
                  <a:gd name="connsiteY606" fmla="*/ 1142075 h 3287563"/>
                  <a:gd name="connsiteX607" fmla="*/ 11525 w 3329862"/>
                  <a:gd name="connsiteY607" fmla="*/ 1144596 h 3287563"/>
                  <a:gd name="connsiteX608" fmla="*/ 11525 w 3329862"/>
                  <a:gd name="connsiteY608" fmla="*/ 1015298 h 3287563"/>
                  <a:gd name="connsiteX609" fmla="*/ 6483 w 3329862"/>
                  <a:gd name="connsiteY609" fmla="*/ 940744 h 3287563"/>
                  <a:gd name="connsiteX610" fmla="*/ 3962 w 3329862"/>
                  <a:gd name="connsiteY610" fmla="*/ 974240 h 3287563"/>
                  <a:gd name="connsiteX611" fmla="*/ 3962 w 3329862"/>
                  <a:gd name="connsiteY611" fmla="*/ 952630 h 3287563"/>
                  <a:gd name="connsiteX612" fmla="*/ 2881 w 3329862"/>
                  <a:gd name="connsiteY612" fmla="*/ 968117 h 3287563"/>
                  <a:gd name="connsiteX613" fmla="*/ 6483 w 3329862"/>
                  <a:gd name="connsiteY613" fmla="*/ 1147118 h 3287563"/>
                  <a:gd name="connsiteX614" fmla="*/ 6483 w 3329862"/>
                  <a:gd name="connsiteY614" fmla="*/ 1083369 h 3287563"/>
                  <a:gd name="connsiteX615" fmla="*/ 7924 w 3329862"/>
                  <a:gd name="connsiteY615" fmla="*/ 1227794 h 3287563"/>
                  <a:gd name="connsiteX616" fmla="*/ 6483 w 3329862"/>
                  <a:gd name="connsiteY616" fmla="*/ 1247963 h 3287563"/>
                  <a:gd name="connsiteX617" fmla="*/ 7203 w 3329862"/>
                  <a:gd name="connsiteY617" fmla="*/ 1309551 h 3287563"/>
                  <a:gd name="connsiteX618" fmla="*/ 4682 w 3329862"/>
                  <a:gd name="connsiteY618" fmla="*/ 1234997 h 3287563"/>
                  <a:gd name="connsiteX619" fmla="*/ 4682 w 3329862"/>
                  <a:gd name="connsiteY619" fmla="*/ 1338364 h 3287563"/>
                  <a:gd name="connsiteX620" fmla="*/ 6483 w 3329862"/>
                  <a:gd name="connsiteY620" fmla="*/ 1358533 h 3287563"/>
                  <a:gd name="connsiteX621" fmla="*/ 3602 w 3329862"/>
                  <a:gd name="connsiteY621" fmla="*/ 1375100 h 3287563"/>
                  <a:gd name="connsiteX622" fmla="*/ 2161 w 3329862"/>
                  <a:gd name="connsiteY622" fmla="*/ 1277496 h 3287563"/>
                  <a:gd name="connsiteX623" fmla="*/ 720 w 3329862"/>
                  <a:gd name="connsiteY623" fmla="*/ 1304509 h 3287563"/>
                  <a:gd name="connsiteX624" fmla="*/ 720 w 3329862"/>
                  <a:gd name="connsiteY624" fmla="*/ 1222031 h 3287563"/>
                  <a:gd name="connsiteX625" fmla="*/ 1441 w 3329862"/>
                  <a:gd name="connsiteY625" fmla="*/ 1241480 h 3287563"/>
                  <a:gd name="connsiteX626" fmla="*/ 2881 w 3329862"/>
                  <a:gd name="connsiteY626" fmla="*/ 1068962 h 3287563"/>
                  <a:gd name="connsiteX627" fmla="*/ 720 w 3329862"/>
                  <a:gd name="connsiteY627" fmla="*/ 900406 h 3287563"/>
                  <a:gd name="connsiteX628" fmla="*/ 3602 w 3329862"/>
                  <a:gd name="connsiteY628" fmla="*/ 928859 h 3287563"/>
                  <a:gd name="connsiteX629" fmla="*/ 2521 w 3329862"/>
                  <a:gd name="connsiteY629" fmla="*/ 815768 h 3287563"/>
                  <a:gd name="connsiteX630" fmla="*/ 3962 w 3329862"/>
                  <a:gd name="connsiteY630" fmla="*/ 844221 h 3287563"/>
                  <a:gd name="connsiteX631" fmla="*/ 5763 w 3329862"/>
                  <a:gd name="connsiteY631" fmla="*/ 809645 h 3287563"/>
                  <a:gd name="connsiteX632" fmla="*/ 6483 w 3329862"/>
                  <a:gd name="connsiteY632" fmla="*/ 794879 h 3287563"/>
                  <a:gd name="connsiteX633" fmla="*/ 7563 w 3329862"/>
                  <a:gd name="connsiteY633" fmla="*/ 781553 h 3287563"/>
                  <a:gd name="connsiteX634" fmla="*/ 9724 w 3329862"/>
                  <a:gd name="connsiteY634" fmla="*/ 766426 h 3287563"/>
                  <a:gd name="connsiteX635" fmla="*/ 24851 w 3329862"/>
                  <a:gd name="connsiteY635" fmla="*/ 663780 h 3287563"/>
                  <a:gd name="connsiteX636" fmla="*/ 28453 w 3329862"/>
                  <a:gd name="connsiteY636" fmla="*/ 645771 h 3287563"/>
                  <a:gd name="connsiteX637" fmla="*/ 31694 w 3329862"/>
                  <a:gd name="connsiteY637" fmla="*/ 629564 h 3287563"/>
                  <a:gd name="connsiteX638" fmla="*/ 38898 w 3329862"/>
                  <a:gd name="connsiteY638" fmla="*/ 599671 h 3287563"/>
                  <a:gd name="connsiteX639" fmla="*/ 47902 w 3329862"/>
                  <a:gd name="connsiteY639" fmla="*/ 568697 h 3287563"/>
                  <a:gd name="connsiteX640" fmla="*/ 50423 w 3329862"/>
                  <a:gd name="connsiteY640" fmla="*/ 560053 h 3287563"/>
                  <a:gd name="connsiteX641" fmla="*/ 51863 w 3329862"/>
                  <a:gd name="connsiteY641" fmla="*/ 555731 h 3287563"/>
                  <a:gd name="connsiteX642" fmla="*/ 53664 w 3329862"/>
                  <a:gd name="connsiteY642" fmla="*/ 551049 h 3287563"/>
                  <a:gd name="connsiteX643" fmla="*/ 60867 w 3329862"/>
                  <a:gd name="connsiteY643" fmla="*/ 531600 h 3287563"/>
                  <a:gd name="connsiteX644" fmla="*/ 81397 w 3329862"/>
                  <a:gd name="connsiteY644" fmla="*/ 484058 h 3287563"/>
                  <a:gd name="connsiteX645" fmla="*/ 88240 w 3329862"/>
                  <a:gd name="connsiteY645" fmla="*/ 470012 h 3287563"/>
                  <a:gd name="connsiteX646" fmla="*/ 96163 w 3329862"/>
                  <a:gd name="connsiteY646" fmla="*/ 455245 h 3287563"/>
                  <a:gd name="connsiteX647" fmla="*/ 104807 w 3329862"/>
                  <a:gd name="connsiteY647" fmla="*/ 439398 h 3287563"/>
                  <a:gd name="connsiteX648" fmla="*/ 114892 w 3329862"/>
                  <a:gd name="connsiteY648" fmla="*/ 422471 h 3287563"/>
                  <a:gd name="connsiteX649" fmla="*/ 111650 w 3329862"/>
                  <a:gd name="connsiteY649" fmla="*/ 430034 h 3287563"/>
                  <a:gd name="connsiteX650" fmla="*/ 123896 w 3329862"/>
                  <a:gd name="connsiteY650" fmla="*/ 408064 h 3287563"/>
                  <a:gd name="connsiteX651" fmla="*/ 136502 w 3329862"/>
                  <a:gd name="connsiteY651" fmla="*/ 387895 h 3287563"/>
                  <a:gd name="connsiteX652" fmla="*/ 142624 w 3329862"/>
                  <a:gd name="connsiteY652" fmla="*/ 378171 h 3287563"/>
                  <a:gd name="connsiteX653" fmla="*/ 145506 w 3329862"/>
                  <a:gd name="connsiteY653" fmla="*/ 373489 h 3287563"/>
                  <a:gd name="connsiteX654" fmla="*/ 148747 w 3329862"/>
                  <a:gd name="connsiteY654" fmla="*/ 368806 h 3287563"/>
                  <a:gd name="connsiteX655" fmla="*/ 161353 w 3329862"/>
                  <a:gd name="connsiteY655" fmla="*/ 350798 h 3287563"/>
                  <a:gd name="connsiteX656" fmla="*/ 186564 w 3329862"/>
                  <a:gd name="connsiteY656" fmla="*/ 317663 h 3287563"/>
                  <a:gd name="connsiteX657" fmla="*/ 212136 w 3329862"/>
                  <a:gd name="connsiteY657" fmla="*/ 287050 h 3287563"/>
                  <a:gd name="connsiteX658" fmla="*/ 239148 w 3329862"/>
                  <a:gd name="connsiteY658" fmla="*/ 257876 h 3287563"/>
                  <a:gd name="connsiteX659" fmla="*/ 267961 w 3329862"/>
                  <a:gd name="connsiteY659" fmla="*/ 229424 h 3287563"/>
                  <a:gd name="connsiteX660" fmla="*/ 299295 w 3329862"/>
                  <a:gd name="connsiteY660" fmla="*/ 200971 h 3287563"/>
                  <a:gd name="connsiteX661" fmla="*/ 334591 w 3329862"/>
                  <a:gd name="connsiteY661" fmla="*/ 172158 h 3287563"/>
                  <a:gd name="connsiteX662" fmla="*/ 355120 w 3329862"/>
                  <a:gd name="connsiteY662" fmla="*/ 157751 h 3287563"/>
                  <a:gd name="connsiteX663" fmla="*/ 376010 w 3329862"/>
                  <a:gd name="connsiteY663" fmla="*/ 144065 h 3287563"/>
                  <a:gd name="connsiteX664" fmla="*/ 397259 w 3329862"/>
                  <a:gd name="connsiteY664" fmla="*/ 131099 h 3287563"/>
                  <a:gd name="connsiteX665" fmla="*/ 418869 w 3329862"/>
                  <a:gd name="connsiteY665" fmla="*/ 118493 h 3287563"/>
                  <a:gd name="connsiteX666" fmla="*/ 410585 w 3329862"/>
                  <a:gd name="connsiteY666" fmla="*/ 123536 h 3287563"/>
                  <a:gd name="connsiteX667" fmla="*/ 400861 w 3329862"/>
                  <a:gd name="connsiteY667" fmla="*/ 130379 h 3287563"/>
                  <a:gd name="connsiteX668" fmla="*/ 381052 w 3329862"/>
                  <a:gd name="connsiteY668" fmla="*/ 144065 h 3287563"/>
                  <a:gd name="connsiteX669" fmla="*/ 375650 w 3329862"/>
                  <a:gd name="connsiteY669" fmla="*/ 150548 h 3287563"/>
                  <a:gd name="connsiteX670" fmla="*/ 256436 w 3329862"/>
                  <a:gd name="connsiteY670" fmla="*/ 244190 h 3287563"/>
                  <a:gd name="connsiteX671" fmla="*/ 275885 w 3329862"/>
                  <a:gd name="connsiteY671" fmla="*/ 227983 h 3287563"/>
                  <a:gd name="connsiteX672" fmla="*/ 260398 w 3329862"/>
                  <a:gd name="connsiteY672" fmla="*/ 242389 h 3287563"/>
                  <a:gd name="connsiteX673" fmla="*/ 253194 w 3329862"/>
                  <a:gd name="connsiteY673" fmla="*/ 248872 h 3287563"/>
                  <a:gd name="connsiteX674" fmla="*/ 246351 w 3329862"/>
                  <a:gd name="connsiteY674" fmla="*/ 255715 h 3287563"/>
                  <a:gd name="connsiteX675" fmla="*/ 231585 w 3329862"/>
                  <a:gd name="connsiteY675" fmla="*/ 270842 h 3287563"/>
                  <a:gd name="connsiteX676" fmla="*/ 222941 w 3329862"/>
                  <a:gd name="connsiteY676" fmla="*/ 279846 h 3287563"/>
                  <a:gd name="connsiteX677" fmla="*/ 213576 w 3329862"/>
                  <a:gd name="connsiteY677" fmla="*/ 291011 h 3287563"/>
                  <a:gd name="connsiteX678" fmla="*/ 227623 w 3329862"/>
                  <a:gd name="connsiteY678" fmla="*/ 276605 h 3287563"/>
                  <a:gd name="connsiteX679" fmla="*/ 223301 w 3329862"/>
                  <a:gd name="connsiteY679" fmla="*/ 282367 h 3287563"/>
                  <a:gd name="connsiteX680" fmla="*/ 185844 w 3329862"/>
                  <a:gd name="connsiteY680" fmla="*/ 324506 h 3287563"/>
                  <a:gd name="connsiteX681" fmla="*/ 171798 w 3329862"/>
                  <a:gd name="connsiteY681" fmla="*/ 343235 h 3287563"/>
                  <a:gd name="connsiteX682" fmla="*/ 163154 w 3329862"/>
                  <a:gd name="connsiteY682" fmla="*/ 356201 h 3287563"/>
                  <a:gd name="connsiteX683" fmla="*/ 153069 w 3329862"/>
                  <a:gd name="connsiteY683" fmla="*/ 372408 h 3287563"/>
                  <a:gd name="connsiteX684" fmla="*/ 142264 w 3329862"/>
                  <a:gd name="connsiteY684" fmla="*/ 390776 h 3287563"/>
                  <a:gd name="connsiteX685" fmla="*/ 132540 w 3329862"/>
                  <a:gd name="connsiteY685" fmla="*/ 406623 h 3287563"/>
                  <a:gd name="connsiteX686" fmla="*/ 118493 w 3329862"/>
                  <a:gd name="connsiteY686" fmla="*/ 430394 h 3287563"/>
                  <a:gd name="connsiteX687" fmla="*/ 124976 w 3329862"/>
                  <a:gd name="connsiteY687" fmla="*/ 416348 h 3287563"/>
                  <a:gd name="connsiteX688" fmla="*/ 129298 w 3329862"/>
                  <a:gd name="connsiteY688" fmla="*/ 407704 h 3287563"/>
                  <a:gd name="connsiteX689" fmla="*/ 134341 w 3329862"/>
                  <a:gd name="connsiteY689" fmla="*/ 398340 h 3287563"/>
                  <a:gd name="connsiteX690" fmla="*/ 146226 w 3329862"/>
                  <a:gd name="connsiteY690" fmla="*/ 377810 h 3287563"/>
                  <a:gd name="connsiteX691" fmla="*/ 153069 w 3329862"/>
                  <a:gd name="connsiteY691" fmla="*/ 367366 h 3287563"/>
                  <a:gd name="connsiteX692" fmla="*/ 160272 w 3329862"/>
                  <a:gd name="connsiteY692" fmla="*/ 356921 h 3287563"/>
                  <a:gd name="connsiteX693" fmla="*/ 163874 w 3329862"/>
                  <a:gd name="connsiteY693" fmla="*/ 350798 h 3287563"/>
                  <a:gd name="connsiteX694" fmla="*/ 173598 w 3329862"/>
                  <a:gd name="connsiteY694" fmla="*/ 336752 h 3287563"/>
                  <a:gd name="connsiteX695" fmla="*/ 168556 w 3329862"/>
                  <a:gd name="connsiteY695" fmla="*/ 342154 h 3287563"/>
                  <a:gd name="connsiteX696" fmla="*/ 146586 w 3329862"/>
                  <a:gd name="connsiteY696" fmla="*/ 374929 h 3287563"/>
                  <a:gd name="connsiteX697" fmla="*/ 127498 w 3329862"/>
                  <a:gd name="connsiteY697" fmla="*/ 405183 h 3287563"/>
                  <a:gd name="connsiteX698" fmla="*/ 107689 w 3329862"/>
                  <a:gd name="connsiteY698" fmla="*/ 439038 h 3287563"/>
                  <a:gd name="connsiteX699" fmla="*/ 102286 w 3329862"/>
                  <a:gd name="connsiteY699" fmla="*/ 449123 h 3287563"/>
                  <a:gd name="connsiteX700" fmla="*/ 96884 w 3329862"/>
                  <a:gd name="connsiteY700" fmla="*/ 459928 h 3287563"/>
                  <a:gd name="connsiteX701" fmla="*/ 84998 w 3329862"/>
                  <a:gd name="connsiteY701" fmla="*/ 484058 h 3287563"/>
                  <a:gd name="connsiteX702" fmla="*/ 97964 w 3329862"/>
                  <a:gd name="connsiteY702" fmla="*/ 456326 h 3287563"/>
                  <a:gd name="connsiteX703" fmla="*/ 84998 w 3329862"/>
                  <a:gd name="connsiteY703" fmla="*/ 481537 h 3287563"/>
                  <a:gd name="connsiteX704" fmla="*/ 73113 w 3329862"/>
                  <a:gd name="connsiteY704" fmla="*/ 507109 h 3287563"/>
                  <a:gd name="connsiteX705" fmla="*/ 67350 w 3329862"/>
                  <a:gd name="connsiteY705" fmla="*/ 520075 h 3287563"/>
                  <a:gd name="connsiteX706" fmla="*/ 61948 w 3329862"/>
                  <a:gd name="connsiteY706" fmla="*/ 533040 h 3287563"/>
                  <a:gd name="connsiteX707" fmla="*/ 51503 w 3329862"/>
                  <a:gd name="connsiteY707" fmla="*/ 559332 h 3287563"/>
                  <a:gd name="connsiteX708" fmla="*/ 41779 w 3329862"/>
                  <a:gd name="connsiteY708" fmla="*/ 592827 h 3287563"/>
                  <a:gd name="connsiteX709" fmla="*/ 30614 w 3329862"/>
                  <a:gd name="connsiteY709" fmla="*/ 639288 h 3287563"/>
                  <a:gd name="connsiteX710" fmla="*/ 41059 w 3329862"/>
                  <a:gd name="connsiteY710" fmla="*/ 602552 h 3287563"/>
                  <a:gd name="connsiteX711" fmla="*/ 43220 w 3329862"/>
                  <a:gd name="connsiteY711" fmla="*/ 594988 h 3287563"/>
                  <a:gd name="connsiteX712" fmla="*/ 45380 w 3329862"/>
                  <a:gd name="connsiteY712" fmla="*/ 588145 h 3287563"/>
                  <a:gd name="connsiteX713" fmla="*/ 49342 w 3329862"/>
                  <a:gd name="connsiteY713" fmla="*/ 576260 h 3287563"/>
                  <a:gd name="connsiteX714" fmla="*/ 56185 w 3329862"/>
                  <a:gd name="connsiteY714" fmla="*/ 556451 h 3287563"/>
                  <a:gd name="connsiteX715" fmla="*/ 62668 w 3329862"/>
                  <a:gd name="connsiteY715" fmla="*/ 539884 h 3287563"/>
                  <a:gd name="connsiteX716" fmla="*/ 69511 w 3329862"/>
                  <a:gd name="connsiteY716" fmla="*/ 522596 h 3287563"/>
                  <a:gd name="connsiteX717" fmla="*/ 73833 w 3329862"/>
                  <a:gd name="connsiteY717" fmla="*/ 512871 h 3287563"/>
                  <a:gd name="connsiteX718" fmla="*/ 78876 w 3329862"/>
                  <a:gd name="connsiteY718" fmla="*/ 501706 h 3287563"/>
                  <a:gd name="connsiteX719" fmla="*/ 113091 w 3329862"/>
                  <a:gd name="connsiteY719" fmla="*/ 434716 h 3287563"/>
                  <a:gd name="connsiteX720" fmla="*/ 105888 w 3329862"/>
                  <a:gd name="connsiteY720" fmla="*/ 448042 h 3287563"/>
                  <a:gd name="connsiteX721" fmla="*/ 99045 w 3329862"/>
                  <a:gd name="connsiteY721" fmla="*/ 462089 h 3287563"/>
                  <a:gd name="connsiteX722" fmla="*/ 86079 w 3329862"/>
                  <a:gd name="connsiteY722" fmla="*/ 490541 h 3287563"/>
                  <a:gd name="connsiteX723" fmla="*/ 75634 w 3329862"/>
                  <a:gd name="connsiteY723" fmla="*/ 516833 h 3287563"/>
                  <a:gd name="connsiteX724" fmla="*/ 68791 w 3329862"/>
                  <a:gd name="connsiteY724" fmla="*/ 537723 h 3287563"/>
                  <a:gd name="connsiteX725" fmla="*/ 65910 w 3329862"/>
                  <a:gd name="connsiteY725" fmla="*/ 544566 h 3287563"/>
                  <a:gd name="connsiteX726" fmla="*/ 71312 w 3329862"/>
                  <a:gd name="connsiteY726" fmla="*/ 546727 h 3287563"/>
                  <a:gd name="connsiteX727" fmla="*/ 78876 w 3329862"/>
                  <a:gd name="connsiteY727" fmla="*/ 525837 h 3287563"/>
                  <a:gd name="connsiteX728" fmla="*/ 87159 w 3329862"/>
                  <a:gd name="connsiteY728" fmla="*/ 506388 h 3287563"/>
                  <a:gd name="connsiteX729" fmla="*/ 95443 w 3329862"/>
                  <a:gd name="connsiteY729" fmla="*/ 487660 h 3287563"/>
                  <a:gd name="connsiteX730" fmla="*/ 104447 w 3329862"/>
                  <a:gd name="connsiteY730" fmla="*/ 469652 h 3287563"/>
                  <a:gd name="connsiteX731" fmla="*/ 113811 w 3329862"/>
                  <a:gd name="connsiteY731" fmla="*/ 451284 h 3287563"/>
                  <a:gd name="connsiteX732" fmla="*/ 124616 w 3329862"/>
                  <a:gd name="connsiteY732" fmla="*/ 432195 h 3287563"/>
                  <a:gd name="connsiteX733" fmla="*/ 136502 w 3329862"/>
                  <a:gd name="connsiteY733" fmla="*/ 411666 h 3287563"/>
                  <a:gd name="connsiteX734" fmla="*/ 150188 w 3329862"/>
                  <a:gd name="connsiteY734" fmla="*/ 389696 h 3287563"/>
                  <a:gd name="connsiteX735" fmla="*/ 137582 w 3329862"/>
                  <a:gd name="connsiteY735" fmla="*/ 405903 h 3287563"/>
                  <a:gd name="connsiteX736" fmla="*/ 122815 w 3329862"/>
                  <a:gd name="connsiteY736" fmla="*/ 430394 h 3287563"/>
                  <a:gd name="connsiteX737" fmla="*/ 108769 w 3329862"/>
                  <a:gd name="connsiteY737" fmla="*/ 456326 h 3287563"/>
                  <a:gd name="connsiteX738" fmla="*/ 112371 w 3329862"/>
                  <a:gd name="connsiteY738" fmla="*/ 449123 h 3287563"/>
                  <a:gd name="connsiteX739" fmla="*/ 116333 w 3329862"/>
                  <a:gd name="connsiteY739" fmla="*/ 441919 h 3287563"/>
                  <a:gd name="connsiteX740" fmla="*/ 124256 w 3329862"/>
                  <a:gd name="connsiteY740" fmla="*/ 427873 h 3287563"/>
                  <a:gd name="connsiteX741" fmla="*/ 132180 w 3329862"/>
                  <a:gd name="connsiteY741" fmla="*/ 413827 h 3287563"/>
                  <a:gd name="connsiteX742" fmla="*/ 140463 w 3329862"/>
                  <a:gd name="connsiteY742" fmla="*/ 400141 h 3287563"/>
                  <a:gd name="connsiteX743" fmla="*/ 134341 w 3329862"/>
                  <a:gd name="connsiteY743" fmla="*/ 411306 h 3287563"/>
                  <a:gd name="connsiteX744" fmla="*/ 233025 w 3329862"/>
                  <a:gd name="connsiteY744" fmla="*/ 281647 h 3287563"/>
                  <a:gd name="connsiteX745" fmla="*/ 211055 w 3329862"/>
                  <a:gd name="connsiteY745" fmla="*/ 307939 h 3287563"/>
                  <a:gd name="connsiteX746" fmla="*/ 203852 w 3329862"/>
                  <a:gd name="connsiteY746" fmla="*/ 317303 h 3287563"/>
                  <a:gd name="connsiteX747" fmla="*/ 197369 w 3329862"/>
                  <a:gd name="connsiteY747" fmla="*/ 326667 h 3287563"/>
                  <a:gd name="connsiteX748" fmla="*/ 207454 w 3329862"/>
                  <a:gd name="connsiteY748" fmla="*/ 314422 h 3287563"/>
                  <a:gd name="connsiteX749" fmla="*/ 217898 w 3329862"/>
                  <a:gd name="connsiteY749" fmla="*/ 302537 h 3287563"/>
                  <a:gd name="connsiteX750" fmla="*/ 239868 w 3329862"/>
                  <a:gd name="connsiteY750" fmla="*/ 278766 h 3287563"/>
                  <a:gd name="connsiteX751" fmla="*/ 250673 w 3329862"/>
                  <a:gd name="connsiteY751" fmla="*/ 262919 h 3287563"/>
                  <a:gd name="connsiteX752" fmla="*/ 257516 w 3329862"/>
                  <a:gd name="connsiteY752" fmla="*/ 256076 h 3287563"/>
                  <a:gd name="connsiteX753" fmla="*/ 264359 w 3329862"/>
                  <a:gd name="connsiteY753" fmla="*/ 249593 h 3287563"/>
                  <a:gd name="connsiteX754" fmla="*/ 277685 w 3329862"/>
                  <a:gd name="connsiteY754" fmla="*/ 237347 h 3287563"/>
                  <a:gd name="connsiteX755" fmla="*/ 302537 w 3329862"/>
                  <a:gd name="connsiteY755" fmla="*/ 215377 h 3287563"/>
                  <a:gd name="connsiteX756" fmla="*/ 346116 w 3329862"/>
                  <a:gd name="connsiteY756" fmla="*/ 181162 h 3287563"/>
                  <a:gd name="connsiteX757" fmla="*/ 381772 w 3329862"/>
                  <a:gd name="connsiteY757" fmla="*/ 157031 h 3287563"/>
                  <a:gd name="connsiteX758" fmla="*/ 410225 w 3329862"/>
                  <a:gd name="connsiteY758" fmla="*/ 140463 h 3287563"/>
                  <a:gd name="connsiteX759" fmla="*/ 420670 w 3329862"/>
                  <a:gd name="connsiteY759" fmla="*/ 133980 h 3287563"/>
                  <a:gd name="connsiteX760" fmla="*/ 449483 w 3329862"/>
                  <a:gd name="connsiteY760" fmla="*/ 114532 h 3287563"/>
                  <a:gd name="connsiteX761" fmla="*/ 484058 w 3329862"/>
                  <a:gd name="connsiteY761" fmla="*/ 95443 h 3287563"/>
                  <a:gd name="connsiteX762" fmla="*/ 513592 w 3329862"/>
                  <a:gd name="connsiteY762" fmla="*/ 80316 h 3287563"/>
                  <a:gd name="connsiteX763" fmla="*/ 521515 w 3329862"/>
                  <a:gd name="connsiteY763" fmla="*/ 77795 h 3287563"/>
                  <a:gd name="connsiteX764" fmla="*/ 542045 w 3329862"/>
                  <a:gd name="connsiteY764" fmla="*/ 69872 h 3287563"/>
                  <a:gd name="connsiteX765" fmla="*/ 555010 w 3329862"/>
                  <a:gd name="connsiteY765" fmla="*/ 64829 h 3287563"/>
                  <a:gd name="connsiteX766" fmla="*/ 561493 w 3329862"/>
                  <a:gd name="connsiteY766" fmla="*/ 62308 h 3287563"/>
                  <a:gd name="connsiteX767" fmla="*/ 568336 w 3329862"/>
                  <a:gd name="connsiteY767" fmla="*/ 60147 h 3287563"/>
                  <a:gd name="connsiteX768" fmla="*/ 593188 w 3329862"/>
                  <a:gd name="connsiteY768" fmla="*/ 52224 h 3287563"/>
                  <a:gd name="connsiteX769" fmla="*/ 591027 w 3329862"/>
                  <a:gd name="connsiteY769" fmla="*/ 49342 h 3287563"/>
                  <a:gd name="connsiteX770" fmla="*/ 574819 w 3329862"/>
                  <a:gd name="connsiteY770" fmla="*/ 52944 h 3287563"/>
                  <a:gd name="connsiteX771" fmla="*/ 551049 w 3329862"/>
                  <a:gd name="connsiteY771" fmla="*/ 59787 h 3287563"/>
                  <a:gd name="connsiteX772" fmla="*/ 504588 w 3329862"/>
                  <a:gd name="connsiteY772" fmla="*/ 81397 h 3287563"/>
                  <a:gd name="connsiteX773" fmla="*/ 485139 w 3329862"/>
                  <a:gd name="connsiteY773" fmla="*/ 93282 h 3287563"/>
                  <a:gd name="connsiteX774" fmla="*/ 435076 w 3329862"/>
                  <a:gd name="connsiteY774" fmla="*/ 121015 h 3287563"/>
                  <a:gd name="connsiteX775" fmla="*/ 422831 w 3329862"/>
                  <a:gd name="connsiteY775" fmla="*/ 128218 h 3287563"/>
                  <a:gd name="connsiteX776" fmla="*/ 410585 w 3329862"/>
                  <a:gd name="connsiteY776" fmla="*/ 135781 h 3287563"/>
                  <a:gd name="connsiteX777" fmla="*/ 386815 w 3329862"/>
                  <a:gd name="connsiteY777" fmla="*/ 151628 h 3287563"/>
                  <a:gd name="connsiteX778" fmla="*/ 407344 w 3329862"/>
                  <a:gd name="connsiteY778" fmla="*/ 136502 h 3287563"/>
                  <a:gd name="connsiteX779" fmla="*/ 344315 w 3329862"/>
                  <a:gd name="connsiteY779" fmla="*/ 180081 h 3287563"/>
                  <a:gd name="connsiteX780" fmla="*/ 319464 w 3329862"/>
                  <a:gd name="connsiteY780" fmla="*/ 198450 h 3287563"/>
                  <a:gd name="connsiteX781" fmla="*/ 407704 w 3329862"/>
                  <a:gd name="connsiteY781" fmla="*/ 132900 h 3287563"/>
                  <a:gd name="connsiteX782" fmla="*/ 375650 w 3329862"/>
                  <a:gd name="connsiteY782" fmla="*/ 152709 h 3287563"/>
                  <a:gd name="connsiteX783" fmla="*/ 404463 w 3329862"/>
                  <a:gd name="connsiteY783" fmla="*/ 133260 h 3287563"/>
                  <a:gd name="connsiteX784" fmla="*/ 412746 w 3329862"/>
                  <a:gd name="connsiteY784" fmla="*/ 128218 h 3287563"/>
                  <a:gd name="connsiteX785" fmla="*/ 419589 w 3329862"/>
                  <a:gd name="connsiteY785" fmla="*/ 124616 h 3287563"/>
                  <a:gd name="connsiteX786" fmla="*/ 437237 w 3329862"/>
                  <a:gd name="connsiteY786" fmla="*/ 115252 h 3287563"/>
                  <a:gd name="connsiteX787" fmla="*/ 452364 w 3329862"/>
                  <a:gd name="connsiteY787" fmla="*/ 106968 h 3287563"/>
                  <a:gd name="connsiteX788" fmla="*/ 474694 w 3329862"/>
                  <a:gd name="connsiteY788" fmla="*/ 95083 h 3287563"/>
                  <a:gd name="connsiteX789" fmla="*/ 471453 w 3329862"/>
                  <a:gd name="connsiteY789" fmla="*/ 95803 h 3287563"/>
                  <a:gd name="connsiteX790" fmla="*/ 479376 w 3329862"/>
                  <a:gd name="connsiteY790" fmla="*/ 91841 h 3287563"/>
                  <a:gd name="connsiteX791" fmla="*/ 489101 w 3329862"/>
                  <a:gd name="connsiteY791" fmla="*/ 87159 h 3287563"/>
                  <a:gd name="connsiteX792" fmla="*/ 512151 w 3329862"/>
                  <a:gd name="connsiteY792" fmla="*/ 76354 h 3287563"/>
                  <a:gd name="connsiteX793" fmla="*/ 481177 w 3329862"/>
                  <a:gd name="connsiteY793" fmla="*/ 90041 h 3287563"/>
                  <a:gd name="connsiteX794" fmla="*/ 461368 w 3329862"/>
                  <a:gd name="connsiteY794" fmla="*/ 100125 h 3287563"/>
                  <a:gd name="connsiteX795" fmla="*/ 441559 w 3329862"/>
                  <a:gd name="connsiteY795" fmla="*/ 110570 h 3287563"/>
                  <a:gd name="connsiteX796" fmla="*/ 410945 w 3329862"/>
                  <a:gd name="connsiteY796" fmla="*/ 127858 h 3287563"/>
                  <a:gd name="connsiteX797" fmla="*/ 406623 w 3329862"/>
                  <a:gd name="connsiteY797" fmla="*/ 128938 h 3287563"/>
                  <a:gd name="connsiteX798" fmla="*/ 422110 w 3329862"/>
                  <a:gd name="connsiteY798" fmla="*/ 119214 h 3287563"/>
                  <a:gd name="connsiteX799" fmla="*/ 441919 w 3329862"/>
                  <a:gd name="connsiteY799" fmla="*/ 108049 h 3287563"/>
                  <a:gd name="connsiteX800" fmla="*/ 447322 w 3329862"/>
                  <a:gd name="connsiteY800" fmla="*/ 105167 h 3287563"/>
                  <a:gd name="connsiteX801" fmla="*/ 453084 w 3329862"/>
                  <a:gd name="connsiteY801" fmla="*/ 102286 h 3287563"/>
                  <a:gd name="connsiteX802" fmla="*/ 464970 w 3329862"/>
                  <a:gd name="connsiteY802" fmla="*/ 96524 h 3287563"/>
                  <a:gd name="connsiteX803" fmla="*/ 477215 w 3329862"/>
                  <a:gd name="connsiteY803" fmla="*/ 90761 h 3287563"/>
                  <a:gd name="connsiteX804" fmla="*/ 489821 w 3329862"/>
                  <a:gd name="connsiteY804" fmla="*/ 84998 h 3287563"/>
                  <a:gd name="connsiteX805" fmla="*/ 515393 w 3329862"/>
                  <a:gd name="connsiteY805" fmla="*/ 73833 h 3287563"/>
                  <a:gd name="connsiteX806" fmla="*/ 521875 w 3329862"/>
                  <a:gd name="connsiteY806" fmla="*/ 70952 h 3287563"/>
                  <a:gd name="connsiteX807" fmla="*/ 528358 w 3329862"/>
                  <a:gd name="connsiteY807" fmla="*/ 68431 h 3287563"/>
                  <a:gd name="connsiteX808" fmla="*/ 540964 w 3329862"/>
                  <a:gd name="connsiteY808" fmla="*/ 63389 h 3287563"/>
                  <a:gd name="connsiteX809" fmla="*/ 553210 w 3329862"/>
                  <a:gd name="connsiteY809" fmla="*/ 58346 h 3287563"/>
                  <a:gd name="connsiteX810" fmla="*/ 564735 w 3329862"/>
                  <a:gd name="connsiteY810" fmla="*/ 53664 h 3287563"/>
                  <a:gd name="connsiteX811" fmla="*/ 585984 w 3329862"/>
                  <a:gd name="connsiteY811" fmla="*/ 45380 h 3287563"/>
                  <a:gd name="connsiteX812" fmla="*/ 583463 w 3329862"/>
                  <a:gd name="connsiteY812" fmla="*/ 46461 h 3287563"/>
                  <a:gd name="connsiteX813" fmla="*/ 597510 w 3329862"/>
                  <a:gd name="connsiteY813" fmla="*/ 41779 h 3287563"/>
                  <a:gd name="connsiteX814" fmla="*/ 610475 w 3329862"/>
                  <a:gd name="connsiteY814" fmla="*/ 37817 h 3287563"/>
                  <a:gd name="connsiteX815" fmla="*/ 633526 w 3329862"/>
                  <a:gd name="connsiteY815" fmla="*/ 30974 h 3287563"/>
                  <a:gd name="connsiteX816" fmla="*/ 638568 w 3329862"/>
                  <a:gd name="connsiteY816" fmla="*/ 29533 h 3287563"/>
                  <a:gd name="connsiteX817" fmla="*/ 643610 w 3329862"/>
                  <a:gd name="connsiteY817" fmla="*/ 28453 h 3287563"/>
                  <a:gd name="connsiteX818" fmla="*/ 652975 w 3329862"/>
                  <a:gd name="connsiteY818" fmla="*/ 25932 h 3287563"/>
                  <a:gd name="connsiteX819" fmla="*/ 669902 w 3329862"/>
                  <a:gd name="connsiteY819" fmla="*/ 21610 h 3287563"/>
                  <a:gd name="connsiteX820" fmla="*/ 697275 w 3329862"/>
                  <a:gd name="connsiteY820" fmla="*/ 15127 h 3287563"/>
                  <a:gd name="connsiteX821" fmla="*/ 720325 w 3329862"/>
                  <a:gd name="connsiteY821" fmla="*/ 10085 h 3287563"/>
                  <a:gd name="connsiteX822" fmla="*/ 841700 w 3329862"/>
                  <a:gd name="connsiteY822" fmla="*/ 0 h 3287563"/>
                  <a:gd name="connsiteX823" fmla="*/ 840619 w 3329862"/>
                  <a:gd name="connsiteY823" fmla="*/ 1080 h 3287563"/>
                  <a:gd name="connsiteX824" fmla="*/ 866911 w 3329862"/>
                  <a:gd name="connsiteY824" fmla="*/ 720 h 3287563"/>
                  <a:gd name="connsiteX825" fmla="*/ 892843 w 3329862"/>
                  <a:gd name="connsiteY825" fmla="*/ 720 h 3287563"/>
                  <a:gd name="connsiteX826" fmla="*/ 847462 w 3329862"/>
                  <a:gd name="connsiteY826" fmla="*/ 1080 h 3287563"/>
                  <a:gd name="connsiteX827" fmla="*/ 818289 w 3329862"/>
                  <a:gd name="connsiteY827" fmla="*/ 1441 h 3287563"/>
                  <a:gd name="connsiteX828" fmla="*/ 802442 w 3329862"/>
                  <a:gd name="connsiteY828" fmla="*/ 1801 h 3287563"/>
                  <a:gd name="connsiteX829" fmla="*/ 785514 w 3329862"/>
                  <a:gd name="connsiteY829" fmla="*/ 3241 h 3287563"/>
                  <a:gd name="connsiteX830" fmla="*/ 791277 w 3329862"/>
                  <a:gd name="connsiteY830" fmla="*/ 4682 h 3287563"/>
                  <a:gd name="connsiteX831" fmla="*/ 772188 w 3329862"/>
                  <a:gd name="connsiteY831" fmla="*/ 5763 h 3287563"/>
                  <a:gd name="connsiteX832" fmla="*/ 763184 w 3329862"/>
                  <a:gd name="connsiteY832" fmla="*/ 6483 h 3287563"/>
                  <a:gd name="connsiteX833" fmla="*/ 754540 w 3329862"/>
                  <a:gd name="connsiteY833" fmla="*/ 7563 h 3287563"/>
                  <a:gd name="connsiteX834" fmla="*/ 722486 w 3329862"/>
                  <a:gd name="connsiteY834" fmla="*/ 12246 h 3287563"/>
                  <a:gd name="connsiteX835" fmla="*/ 692953 w 3329862"/>
                  <a:gd name="connsiteY835" fmla="*/ 18728 h 3287563"/>
                  <a:gd name="connsiteX836" fmla="*/ 678546 w 3329862"/>
                  <a:gd name="connsiteY836" fmla="*/ 21970 h 3287563"/>
                  <a:gd name="connsiteX837" fmla="*/ 663779 w 3329862"/>
                  <a:gd name="connsiteY837" fmla="*/ 25932 h 3287563"/>
                  <a:gd name="connsiteX838" fmla="*/ 714562 w 3329862"/>
                  <a:gd name="connsiteY838" fmla="*/ 15487 h 3287563"/>
                  <a:gd name="connsiteX839" fmla="*/ 721405 w 3329862"/>
                  <a:gd name="connsiteY839" fmla="*/ 14407 h 3287563"/>
                  <a:gd name="connsiteX840" fmla="*/ 728609 w 3329862"/>
                  <a:gd name="connsiteY840" fmla="*/ 13326 h 3287563"/>
                  <a:gd name="connsiteX841" fmla="*/ 743015 w 3329862"/>
                  <a:gd name="connsiteY841" fmla="*/ 11525 h 3287563"/>
                  <a:gd name="connsiteX842" fmla="*/ 771108 w 3329862"/>
                  <a:gd name="connsiteY842" fmla="*/ 8284 h 3287563"/>
                  <a:gd name="connsiteX843" fmla="*/ 845301 w 3329862"/>
                  <a:gd name="connsiteY843" fmla="*/ 2521 h 3287563"/>
                  <a:gd name="connsiteX844" fmla="*/ 881318 w 3329862"/>
                  <a:gd name="connsiteY844" fmla="*/ 4322 h 3287563"/>
                  <a:gd name="connsiteX845" fmla="*/ 898605 w 3329862"/>
                  <a:gd name="connsiteY845" fmla="*/ 3602 h 3287563"/>
                  <a:gd name="connsiteX846" fmla="*/ 846022 w 3329862"/>
                  <a:gd name="connsiteY846" fmla="*/ 7563 h 3287563"/>
                  <a:gd name="connsiteX847" fmla="*/ 834857 w 3329862"/>
                  <a:gd name="connsiteY847" fmla="*/ 6843 h 3287563"/>
                  <a:gd name="connsiteX848" fmla="*/ 816128 w 3329862"/>
                  <a:gd name="connsiteY848" fmla="*/ 7924 h 3287563"/>
                  <a:gd name="connsiteX849" fmla="*/ 806044 w 3329862"/>
                  <a:gd name="connsiteY849" fmla="*/ 8644 h 3287563"/>
                  <a:gd name="connsiteX850" fmla="*/ 794519 w 3329862"/>
                  <a:gd name="connsiteY850" fmla="*/ 9724 h 3287563"/>
                  <a:gd name="connsiteX851" fmla="*/ 766426 w 3329862"/>
                  <a:gd name="connsiteY851" fmla="*/ 12246 h 3287563"/>
                  <a:gd name="connsiteX852" fmla="*/ 728249 w 3329862"/>
                  <a:gd name="connsiteY852" fmla="*/ 16928 h 3287563"/>
                  <a:gd name="connsiteX853" fmla="*/ 759943 w 3329862"/>
                  <a:gd name="connsiteY853" fmla="*/ 11885 h 3287563"/>
                  <a:gd name="connsiteX854" fmla="*/ 732571 w 3329862"/>
                  <a:gd name="connsiteY854" fmla="*/ 15487 h 3287563"/>
                  <a:gd name="connsiteX855" fmla="*/ 719245 w 3329862"/>
                  <a:gd name="connsiteY855" fmla="*/ 17288 h 3287563"/>
                  <a:gd name="connsiteX856" fmla="*/ 706279 w 3329862"/>
                  <a:gd name="connsiteY856" fmla="*/ 19809 h 3287563"/>
                  <a:gd name="connsiteX857" fmla="*/ 681788 w 3329862"/>
                  <a:gd name="connsiteY857" fmla="*/ 24491 h 3287563"/>
                  <a:gd name="connsiteX858" fmla="*/ 659097 w 3329862"/>
                  <a:gd name="connsiteY858" fmla="*/ 29893 h 3287563"/>
                  <a:gd name="connsiteX859" fmla="*/ 638928 w 3329862"/>
                  <a:gd name="connsiteY859" fmla="*/ 34936 h 3287563"/>
                  <a:gd name="connsiteX860" fmla="*/ 621641 w 3329862"/>
                  <a:gd name="connsiteY860" fmla="*/ 40338 h 3287563"/>
                  <a:gd name="connsiteX861" fmla="*/ 596429 w 3329862"/>
                  <a:gd name="connsiteY861" fmla="*/ 48982 h 3287563"/>
                  <a:gd name="connsiteX862" fmla="*/ 752019 w 3329862"/>
                  <a:gd name="connsiteY862" fmla="*/ 16567 h 3287563"/>
                  <a:gd name="connsiteX863" fmla="*/ 790917 w 3329862"/>
                  <a:gd name="connsiteY863" fmla="*/ 12966 h 3287563"/>
                  <a:gd name="connsiteX864" fmla="*/ 810366 w 3329862"/>
                  <a:gd name="connsiteY864" fmla="*/ 11885 h 3287563"/>
                  <a:gd name="connsiteX865" fmla="*/ 829814 w 3329862"/>
                  <a:gd name="connsiteY865" fmla="*/ 11525 h 3287563"/>
                  <a:gd name="connsiteX866" fmla="*/ 848903 w 3329862"/>
                  <a:gd name="connsiteY866" fmla="*/ 11165 h 3287563"/>
                  <a:gd name="connsiteX867" fmla="*/ 867631 w 3329862"/>
                  <a:gd name="connsiteY867" fmla="*/ 11165 h 3287563"/>
                  <a:gd name="connsiteX868" fmla="*/ 904728 w 3329862"/>
                  <a:gd name="connsiteY868" fmla="*/ 11165 h 3287563"/>
                  <a:gd name="connsiteX869" fmla="*/ 983244 w 3329862"/>
                  <a:gd name="connsiteY869" fmla="*/ 1080 h 3287563"/>
                  <a:gd name="connsiteX870" fmla="*/ 1196820 w 3329862"/>
                  <a:gd name="connsiteY870" fmla="*/ 1080 h 3287563"/>
                  <a:gd name="connsiteX871" fmla="*/ 1191418 w 3329862"/>
                  <a:gd name="connsiteY871" fmla="*/ 1801 h 3287563"/>
                  <a:gd name="connsiteX872" fmla="*/ 1267052 w 3329862"/>
                  <a:gd name="connsiteY872" fmla="*/ 1801 h 3287563"/>
                  <a:gd name="connsiteX873" fmla="*/ 1267412 w 3329862"/>
                  <a:gd name="connsiteY873" fmla="*/ 4322 h 3287563"/>
                  <a:gd name="connsiteX874" fmla="*/ 1362135 w 3329862"/>
                  <a:gd name="connsiteY874" fmla="*/ 3241 h 3287563"/>
                  <a:gd name="connsiteX875" fmla="*/ 1238599 w 3329862"/>
                  <a:gd name="connsiteY875" fmla="*/ 5042 h 3287563"/>
                  <a:gd name="connsiteX876" fmla="*/ 1255527 w 3329862"/>
                  <a:gd name="connsiteY876" fmla="*/ 4322 h 3287563"/>
                  <a:gd name="connsiteX877" fmla="*/ 1110021 w 3329862"/>
                  <a:gd name="connsiteY877" fmla="*/ 4322 h 3287563"/>
                  <a:gd name="connsiteX878" fmla="*/ 1080848 w 3329862"/>
                  <a:gd name="connsiteY878" fmla="*/ 2521 h 3287563"/>
                  <a:gd name="connsiteX879" fmla="*/ 1011336 w 3329862"/>
                  <a:gd name="connsiteY879" fmla="*/ 4682 h 3287563"/>
                  <a:gd name="connsiteX880" fmla="*/ 1061039 w 3329862"/>
                  <a:gd name="connsiteY880" fmla="*/ 7203 h 3287563"/>
                  <a:gd name="connsiteX881" fmla="*/ 1162605 w 3329862"/>
                  <a:gd name="connsiteY881" fmla="*/ 6843 h 3287563"/>
                  <a:gd name="connsiteX882" fmla="*/ 1053836 w 3329862"/>
                  <a:gd name="connsiteY882" fmla="*/ 7563 h 3287563"/>
                  <a:gd name="connsiteX883" fmla="*/ 1025383 w 3329862"/>
                  <a:gd name="connsiteY883" fmla="*/ 14046 h 3287563"/>
                  <a:gd name="connsiteX884" fmla="*/ 1063560 w 3329862"/>
                  <a:gd name="connsiteY884" fmla="*/ 10445 h 3287563"/>
                  <a:gd name="connsiteX885" fmla="*/ 1244362 w 3329862"/>
                  <a:gd name="connsiteY885" fmla="*/ 7563 h 3287563"/>
                  <a:gd name="connsiteX886" fmla="*/ 1241840 w 3329862"/>
                  <a:gd name="connsiteY886" fmla="*/ 7563 h 3287563"/>
                  <a:gd name="connsiteX887" fmla="*/ 1312792 w 3329862"/>
                  <a:gd name="connsiteY887" fmla="*/ 7563 h 3287563"/>
                  <a:gd name="connsiteX888" fmla="*/ 1280738 w 3329862"/>
                  <a:gd name="connsiteY888" fmla="*/ 9364 h 3287563"/>
                  <a:gd name="connsiteX889" fmla="*/ 1379062 w 3329862"/>
                  <a:gd name="connsiteY889" fmla="*/ 6843 h 3287563"/>
                  <a:gd name="connsiteX890" fmla="*/ 1438489 w 3329862"/>
                  <a:gd name="connsiteY890" fmla="*/ 8644 h 3287563"/>
                  <a:gd name="connsiteX891" fmla="*/ 1450735 w 3329862"/>
                  <a:gd name="connsiteY891" fmla="*/ 5402 h 3287563"/>
                  <a:gd name="connsiteX892" fmla="*/ 1388787 w 3329862"/>
                  <a:gd name="connsiteY892" fmla="*/ 6123 h 3287563"/>
                  <a:gd name="connsiteX893" fmla="*/ 1442091 w 3329862"/>
                  <a:gd name="connsiteY893" fmla="*/ 3962 h 3287563"/>
                  <a:gd name="connsiteX894" fmla="*/ 1446773 w 3329862"/>
                  <a:gd name="connsiteY894" fmla="*/ 3962 h 3287563"/>
                  <a:gd name="connsiteX895" fmla="*/ 1478827 w 3329862"/>
                  <a:gd name="connsiteY895" fmla="*/ 2161 h 3287563"/>
                  <a:gd name="connsiteX896" fmla="*/ 1540415 w 3329862"/>
                  <a:gd name="connsiteY896" fmla="*/ 4682 h 3287563"/>
                  <a:gd name="connsiteX897" fmla="*/ 1528170 w 3329862"/>
                  <a:gd name="connsiteY897" fmla="*/ 2161 h 3287563"/>
                  <a:gd name="connsiteX898" fmla="*/ 1850875 w 3329862"/>
                  <a:gd name="connsiteY898" fmla="*/ 4322 h 3287563"/>
                  <a:gd name="connsiteX899" fmla="*/ 1849435 w 3329862"/>
                  <a:gd name="connsiteY899" fmla="*/ 9364 h 3287563"/>
                  <a:gd name="connsiteX900" fmla="*/ 1703209 w 3329862"/>
                  <a:gd name="connsiteY900" fmla="*/ 9364 h 3287563"/>
                  <a:gd name="connsiteX901" fmla="*/ 1813418 w 3329862"/>
                  <a:gd name="connsiteY901" fmla="*/ 6843 h 3287563"/>
                  <a:gd name="connsiteX902" fmla="*/ 1678717 w 3329862"/>
                  <a:gd name="connsiteY902" fmla="*/ 5042 h 3287563"/>
                  <a:gd name="connsiteX903" fmla="*/ 1470544 w 3329862"/>
                  <a:gd name="connsiteY903" fmla="*/ 6483 h 3287563"/>
                  <a:gd name="connsiteX904" fmla="*/ 1433087 w 3329862"/>
                  <a:gd name="connsiteY904" fmla="*/ 9004 h 3287563"/>
                  <a:gd name="connsiteX905" fmla="*/ 1653146 w 3329862"/>
                  <a:gd name="connsiteY905" fmla="*/ 10085 h 3287563"/>
                  <a:gd name="connsiteX906" fmla="*/ 1629015 w 3329862"/>
                  <a:gd name="connsiteY906" fmla="*/ 10805 h 3287563"/>
                  <a:gd name="connsiteX907" fmla="*/ 1737424 w 3329862"/>
                  <a:gd name="connsiteY907" fmla="*/ 10085 h 3287563"/>
                  <a:gd name="connsiteX908" fmla="*/ 1732742 w 3329862"/>
                  <a:gd name="connsiteY908" fmla="*/ 10085 h 3287563"/>
                  <a:gd name="connsiteX909" fmla="*/ 1808376 w 3329862"/>
                  <a:gd name="connsiteY909" fmla="*/ 12246 h 3287563"/>
                  <a:gd name="connsiteX910" fmla="*/ 1865642 w 3329862"/>
                  <a:gd name="connsiteY910" fmla="*/ 11165 h 3287563"/>
                  <a:gd name="connsiteX911" fmla="*/ 1932632 w 3329862"/>
                  <a:gd name="connsiteY911" fmla="*/ 12966 h 3287563"/>
                  <a:gd name="connsiteX912" fmla="*/ 1929391 w 3329862"/>
                  <a:gd name="connsiteY912" fmla="*/ 10805 h 3287563"/>
                  <a:gd name="connsiteX913" fmla="*/ 2009707 w 3329862"/>
                  <a:gd name="connsiteY913" fmla="*/ 10805 h 3287563"/>
                  <a:gd name="connsiteX914" fmla="*/ 2011148 w 3329862"/>
                  <a:gd name="connsiteY914" fmla="*/ 9004 h 3287563"/>
                  <a:gd name="connsiteX915" fmla="*/ 1917505 w 3329862"/>
                  <a:gd name="connsiteY915" fmla="*/ 8284 h 3287563"/>
                  <a:gd name="connsiteX916" fmla="*/ 1983055 w 3329862"/>
                  <a:gd name="connsiteY916" fmla="*/ 6123 h 3287563"/>
                  <a:gd name="connsiteX917" fmla="*/ 2029876 w 3329862"/>
                  <a:gd name="connsiteY917" fmla="*/ 9004 h 3287563"/>
                  <a:gd name="connsiteX918" fmla="*/ 2068413 w 3329862"/>
                  <a:gd name="connsiteY918" fmla="*/ 7924 h 3287563"/>
                  <a:gd name="connsiteX919" fmla="*/ 2058689 w 3329862"/>
                  <a:gd name="connsiteY919" fmla="*/ 7924 h 3287563"/>
                  <a:gd name="connsiteX920" fmla="*/ 2129641 w 3329862"/>
                  <a:gd name="connsiteY920" fmla="*/ 7924 h 3287563"/>
                  <a:gd name="connsiteX921" fmla="*/ 2008266 w 3329862"/>
                  <a:gd name="connsiteY921" fmla="*/ 6843 h 3287563"/>
                  <a:gd name="connsiteX922" fmla="*/ 2141526 w 3329862"/>
                  <a:gd name="connsiteY922" fmla="*/ 4682 h 3287563"/>
                  <a:gd name="connsiteX923" fmla="*/ 2247774 w 3329862"/>
                  <a:gd name="connsiteY923" fmla="*/ 5402 h 3287563"/>
                  <a:gd name="connsiteX924" fmla="*/ 2127840 w 3329862"/>
                  <a:gd name="connsiteY924" fmla="*/ 9724 h 3287563"/>
                  <a:gd name="connsiteX925" fmla="*/ 2146929 w 3329862"/>
                  <a:gd name="connsiteY925" fmla="*/ 9724 h 3287563"/>
                  <a:gd name="connsiteX926" fmla="*/ 2028435 w 3329862"/>
                  <a:gd name="connsiteY926" fmla="*/ 10805 h 3287563"/>
                  <a:gd name="connsiteX927" fmla="*/ 2059409 w 3329862"/>
                  <a:gd name="connsiteY927" fmla="*/ 13326 h 3287563"/>
                  <a:gd name="connsiteX928" fmla="*/ 2159534 w 3329862"/>
                  <a:gd name="connsiteY928" fmla="*/ 11525 h 3287563"/>
                  <a:gd name="connsiteX929" fmla="*/ 2150170 w 3329862"/>
                  <a:gd name="connsiteY929" fmla="*/ 14407 h 3287563"/>
                  <a:gd name="connsiteX930" fmla="*/ 2227605 w 3329862"/>
                  <a:gd name="connsiteY930" fmla="*/ 14407 h 3287563"/>
                  <a:gd name="connsiteX931" fmla="*/ 2220402 w 3329862"/>
                  <a:gd name="connsiteY931" fmla="*/ 14767 h 3287563"/>
                  <a:gd name="connsiteX932" fmla="*/ 2356183 w 3329862"/>
                  <a:gd name="connsiteY932" fmla="*/ 15487 h 3287563"/>
                  <a:gd name="connsiteX933" fmla="*/ 2478638 w 3329862"/>
                  <a:gd name="connsiteY933" fmla="*/ 12246 h 3287563"/>
                  <a:gd name="connsiteX934" fmla="*/ 2622343 w 3329862"/>
                  <a:gd name="connsiteY934" fmla="*/ 21610 h 3287563"/>
                  <a:gd name="connsiteX935" fmla="*/ 2589569 w 3329862"/>
                  <a:gd name="connsiteY935" fmla="*/ 16567 h 3287563"/>
                  <a:gd name="connsiteX936" fmla="*/ 2573001 w 3329862"/>
                  <a:gd name="connsiteY936" fmla="*/ 14407 h 3287563"/>
                  <a:gd name="connsiteX937" fmla="*/ 2556434 w 3329862"/>
                  <a:gd name="connsiteY937" fmla="*/ 12966 h 3287563"/>
                  <a:gd name="connsiteX938" fmla="*/ 2570120 w 3329862"/>
                  <a:gd name="connsiteY938" fmla="*/ 13686 h 3287563"/>
                  <a:gd name="connsiteX939" fmla="*/ 2576242 w 3329862"/>
                  <a:gd name="connsiteY939" fmla="*/ 13686 h 3287563"/>
                  <a:gd name="connsiteX940" fmla="*/ 2581645 w 3329862"/>
                  <a:gd name="connsiteY940" fmla="*/ 14046 h 3287563"/>
                  <a:gd name="connsiteX941" fmla="*/ 2599293 w 3329862"/>
                  <a:gd name="connsiteY941" fmla="*/ 15847 h 3287563"/>
                  <a:gd name="connsiteX942" fmla="*/ 2621623 w 3329862"/>
                  <a:gd name="connsiteY942" fmla="*/ 18368 h 3287563"/>
                  <a:gd name="connsiteX943" fmla="*/ 2641072 w 3329862"/>
                  <a:gd name="connsiteY943" fmla="*/ 20889 h 3287563"/>
                  <a:gd name="connsiteX944" fmla="*/ 2674927 w 3329862"/>
                  <a:gd name="connsiteY944" fmla="*/ 25932 h 3287563"/>
                  <a:gd name="connsiteX945" fmla="*/ 2681770 w 3329862"/>
                  <a:gd name="connsiteY945" fmla="*/ 29893 h 3287563"/>
                  <a:gd name="connsiteX946" fmla="*/ 2701579 w 3329862"/>
                  <a:gd name="connsiteY946" fmla="*/ 34576 h 3287563"/>
                  <a:gd name="connsiteX947" fmla="*/ 2722108 w 3329862"/>
                  <a:gd name="connsiteY947" fmla="*/ 40338 h 3287563"/>
                  <a:gd name="connsiteX948" fmla="*/ 2742998 w 3329862"/>
                  <a:gd name="connsiteY948" fmla="*/ 46461 h 3287563"/>
                  <a:gd name="connsiteX949" fmla="*/ 2764247 w 3329862"/>
                  <a:gd name="connsiteY949" fmla="*/ 53664 h 3287563"/>
                  <a:gd name="connsiteX950" fmla="*/ 2806746 w 3329862"/>
                  <a:gd name="connsiteY950" fmla="*/ 69511 h 3287563"/>
                  <a:gd name="connsiteX951" fmla="*/ 2817191 w 3329862"/>
                  <a:gd name="connsiteY951" fmla="*/ 73833 h 3287563"/>
                  <a:gd name="connsiteX952" fmla="*/ 2827276 w 3329862"/>
                  <a:gd name="connsiteY952" fmla="*/ 78515 h 3287563"/>
                  <a:gd name="connsiteX953" fmla="*/ 2847445 w 3329862"/>
                  <a:gd name="connsiteY953" fmla="*/ 87520 h 3287563"/>
                  <a:gd name="connsiteX954" fmla="*/ 2866894 w 3329862"/>
                  <a:gd name="connsiteY954" fmla="*/ 96884 h 3287563"/>
                  <a:gd name="connsiteX955" fmla="*/ 2885622 w 3329862"/>
                  <a:gd name="connsiteY955" fmla="*/ 106248 h 3287563"/>
                  <a:gd name="connsiteX956" fmla="*/ 2903270 w 3329862"/>
                  <a:gd name="connsiteY956" fmla="*/ 115972 h 3287563"/>
                  <a:gd name="connsiteX957" fmla="*/ 2919838 w 3329862"/>
                  <a:gd name="connsiteY957" fmla="*/ 125337 h 3287563"/>
                  <a:gd name="connsiteX958" fmla="*/ 2927761 w 3329862"/>
                  <a:gd name="connsiteY958" fmla="*/ 129659 h 3287563"/>
                  <a:gd name="connsiteX959" fmla="*/ 2934964 w 3329862"/>
                  <a:gd name="connsiteY959" fmla="*/ 134341 h 3287563"/>
                  <a:gd name="connsiteX960" fmla="*/ 2948651 w 3329862"/>
                  <a:gd name="connsiteY960" fmla="*/ 142985 h 3287563"/>
                  <a:gd name="connsiteX961" fmla="*/ 2960896 w 3329862"/>
                  <a:gd name="connsiteY961" fmla="*/ 150548 h 3287563"/>
                  <a:gd name="connsiteX962" fmla="*/ 2971341 w 3329862"/>
                  <a:gd name="connsiteY962" fmla="*/ 157391 h 3287563"/>
                  <a:gd name="connsiteX963" fmla="*/ 2991870 w 3329862"/>
                  <a:gd name="connsiteY963" fmla="*/ 172158 h 3287563"/>
                  <a:gd name="connsiteX964" fmla="*/ 3008437 w 3329862"/>
                  <a:gd name="connsiteY964" fmla="*/ 185484 h 3287563"/>
                  <a:gd name="connsiteX965" fmla="*/ 3023204 w 3329862"/>
                  <a:gd name="connsiteY965" fmla="*/ 197729 h 3287563"/>
                  <a:gd name="connsiteX966" fmla="*/ 3036890 w 3329862"/>
                  <a:gd name="connsiteY966" fmla="*/ 210335 h 3287563"/>
                  <a:gd name="connsiteX967" fmla="*/ 3051657 w 3329862"/>
                  <a:gd name="connsiteY967" fmla="*/ 223661 h 3287563"/>
                  <a:gd name="connsiteX968" fmla="*/ 3068225 w 3329862"/>
                  <a:gd name="connsiteY968" fmla="*/ 239868 h 3287563"/>
                  <a:gd name="connsiteX969" fmla="*/ 3077949 w 3329862"/>
                  <a:gd name="connsiteY969" fmla="*/ 249232 h 3287563"/>
                  <a:gd name="connsiteX970" fmla="*/ 3083351 w 3329862"/>
                  <a:gd name="connsiteY970" fmla="*/ 254275 h 3287563"/>
                  <a:gd name="connsiteX971" fmla="*/ 3088754 w 3329862"/>
                  <a:gd name="connsiteY971" fmla="*/ 259677 h 3287563"/>
                  <a:gd name="connsiteX972" fmla="*/ 3113245 w 3329862"/>
                  <a:gd name="connsiteY972" fmla="*/ 284889 h 3287563"/>
                  <a:gd name="connsiteX973" fmla="*/ 3119728 w 3329862"/>
                  <a:gd name="connsiteY973" fmla="*/ 290291 h 3287563"/>
                  <a:gd name="connsiteX974" fmla="*/ 3126571 w 3329862"/>
                  <a:gd name="connsiteY974" fmla="*/ 297134 h 3287563"/>
                  <a:gd name="connsiteX975" fmla="*/ 3135215 w 3329862"/>
                  <a:gd name="connsiteY975" fmla="*/ 306858 h 3287563"/>
                  <a:gd name="connsiteX976" fmla="*/ 3141337 w 3329862"/>
                  <a:gd name="connsiteY976" fmla="*/ 314062 h 3287563"/>
                  <a:gd name="connsiteX977" fmla="*/ 3148541 w 3329862"/>
                  <a:gd name="connsiteY977" fmla="*/ 323426 h 3287563"/>
                  <a:gd name="connsiteX978" fmla="*/ 3133774 w 3329862"/>
                  <a:gd name="connsiteY978" fmla="*/ 307219 h 3287563"/>
                  <a:gd name="connsiteX979" fmla="*/ 3132694 w 3329862"/>
                  <a:gd name="connsiteY979" fmla="*/ 306858 h 3287563"/>
                  <a:gd name="connsiteX980" fmla="*/ 3139897 w 3329862"/>
                  <a:gd name="connsiteY980" fmla="*/ 315502 h 3287563"/>
                  <a:gd name="connsiteX981" fmla="*/ 3153583 w 3329862"/>
                  <a:gd name="connsiteY981" fmla="*/ 333150 h 3287563"/>
                  <a:gd name="connsiteX982" fmla="*/ 3160426 w 3329862"/>
                  <a:gd name="connsiteY982" fmla="*/ 341074 h 3287563"/>
                  <a:gd name="connsiteX983" fmla="*/ 3167269 w 3329862"/>
                  <a:gd name="connsiteY983" fmla="*/ 349718 h 3287563"/>
                  <a:gd name="connsiteX984" fmla="*/ 3180595 w 3329862"/>
                  <a:gd name="connsiteY984" fmla="*/ 368446 h 3287563"/>
                  <a:gd name="connsiteX985" fmla="*/ 3187438 w 3329862"/>
                  <a:gd name="connsiteY985" fmla="*/ 378171 h 3287563"/>
                  <a:gd name="connsiteX986" fmla="*/ 3193921 w 3329862"/>
                  <a:gd name="connsiteY986" fmla="*/ 388615 h 3287563"/>
                  <a:gd name="connsiteX987" fmla="*/ 3207247 w 3329862"/>
                  <a:gd name="connsiteY987" fmla="*/ 409865 h 3287563"/>
                  <a:gd name="connsiteX988" fmla="*/ 3256950 w 3329862"/>
                  <a:gd name="connsiteY988" fmla="*/ 503507 h 3287563"/>
                  <a:gd name="connsiteX989" fmla="*/ 3269195 w 3329862"/>
                  <a:gd name="connsiteY989" fmla="*/ 533040 h 3287563"/>
                  <a:gd name="connsiteX990" fmla="*/ 3280360 w 3329862"/>
                  <a:gd name="connsiteY990" fmla="*/ 563294 h 3287563"/>
                  <a:gd name="connsiteX991" fmla="*/ 3287203 w 3329862"/>
                  <a:gd name="connsiteY991" fmla="*/ 587785 h 3287563"/>
                  <a:gd name="connsiteX992" fmla="*/ 3280000 w 3329862"/>
                  <a:gd name="connsiteY992" fmla="*/ 565815 h 3287563"/>
                  <a:gd name="connsiteX993" fmla="*/ 3275678 w 3329862"/>
                  <a:gd name="connsiteY993" fmla="*/ 554290 h 3287563"/>
                  <a:gd name="connsiteX994" fmla="*/ 3270996 w 3329862"/>
                  <a:gd name="connsiteY994" fmla="*/ 542765 h 3287563"/>
                  <a:gd name="connsiteX995" fmla="*/ 3261992 w 3329862"/>
                  <a:gd name="connsiteY995" fmla="*/ 520075 h 3287563"/>
                  <a:gd name="connsiteX996" fmla="*/ 3252268 w 3329862"/>
                  <a:gd name="connsiteY996" fmla="*/ 498825 h 3287563"/>
                  <a:gd name="connsiteX997" fmla="*/ 3234619 w 3329862"/>
                  <a:gd name="connsiteY997" fmla="*/ 463889 h 3287563"/>
                  <a:gd name="connsiteX998" fmla="*/ 3224175 w 3329862"/>
                  <a:gd name="connsiteY998" fmla="*/ 445161 h 3287563"/>
                  <a:gd name="connsiteX999" fmla="*/ 3226696 w 3329862"/>
                  <a:gd name="connsiteY999" fmla="*/ 445521 h 3287563"/>
                  <a:gd name="connsiteX1000" fmla="*/ 3202565 w 3329862"/>
                  <a:gd name="connsiteY1000" fmla="*/ 403742 h 3287563"/>
                  <a:gd name="connsiteX1001" fmla="*/ 3188879 w 3329862"/>
                  <a:gd name="connsiteY1001" fmla="*/ 383213 h 3287563"/>
                  <a:gd name="connsiteX1002" fmla="*/ 3175193 w 3329862"/>
                  <a:gd name="connsiteY1002" fmla="*/ 364484 h 3287563"/>
                  <a:gd name="connsiteX1003" fmla="*/ 3164748 w 3329862"/>
                  <a:gd name="connsiteY1003" fmla="*/ 350078 h 3287563"/>
                  <a:gd name="connsiteX1004" fmla="*/ 3149261 w 3329862"/>
                  <a:gd name="connsiteY1004" fmla="*/ 329909 h 3287563"/>
                  <a:gd name="connsiteX1005" fmla="*/ 3161146 w 3329862"/>
                  <a:gd name="connsiteY1005" fmla="*/ 346837 h 3287563"/>
                  <a:gd name="connsiteX1006" fmla="*/ 3183116 w 3329862"/>
                  <a:gd name="connsiteY1006" fmla="*/ 377810 h 3287563"/>
                  <a:gd name="connsiteX1007" fmla="*/ 3168350 w 3329862"/>
                  <a:gd name="connsiteY1007" fmla="*/ 359442 h 3287563"/>
                  <a:gd name="connsiteX1008" fmla="*/ 3139537 w 3329862"/>
                  <a:gd name="connsiteY1008" fmla="*/ 322706 h 3287563"/>
                  <a:gd name="connsiteX1009" fmla="*/ 3125851 w 3329862"/>
                  <a:gd name="connsiteY1009" fmla="*/ 307219 h 3287563"/>
                  <a:gd name="connsiteX1010" fmla="*/ 3117207 w 3329862"/>
                  <a:gd name="connsiteY1010" fmla="*/ 297854 h 3287563"/>
                  <a:gd name="connsiteX1011" fmla="*/ 3126931 w 3329862"/>
                  <a:gd name="connsiteY1011" fmla="*/ 311180 h 3287563"/>
                  <a:gd name="connsiteX1012" fmla="*/ 3145659 w 3329862"/>
                  <a:gd name="connsiteY1012" fmla="*/ 333871 h 3287563"/>
                  <a:gd name="connsiteX1013" fmla="*/ 3161507 w 3329862"/>
                  <a:gd name="connsiteY1013" fmla="*/ 353319 h 3287563"/>
                  <a:gd name="connsiteX1014" fmla="*/ 3174833 w 3329862"/>
                  <a:gd name="connsiteY1014" fmla="*/ 370967 h 3287563"/>
                  <a:gd name="connsiteX1015" fmla="*/ 3187078 w 3329862"/>
                  <a:gd name="connsiteY1015" fmla="*/ 387175 h 3287563"/>
                  <a:gd name="connsiteX1016" fmla="*/ 3198243 w 3329862"/>
                  <a:gd name="connsiteY1016" fmla="*/ 403382 h 3287563"/>
                  <a:gd name="connsiteX1017" fmla="*/ 3209408 w 3329862"/>
                  <a:gd name="connsiteY1017" fmla="*/ 420670 h 3287563"/>
                  <a:gd name="connsiteX1018" fmla="*/ 3220573 w 3329862"/>
                  <a:gd name="connsiteY1018" fmla="*/ 440119 h 3287563"/>
                  <a:gd name="connsiteX1019" fmla="*/ 3226336 w 3329862"/>
                  <a:gd name="connsiteY1019" fmla="*/ 450923 h 3287563"/>
                  <a:gd name="connsiteX1020" fmla="*/ 3232098 w 3329862"/>
                  <a:gd name="connsiteY1020" fmla="*/ 463169 h 3287563"/>
                  <a:gd name="connsiteX1021" fmla="*/ 3204726 w 3329862"/>
                  <a:gd name="connsiteY1021" fmla="*/ 416348 h 3287563"/>
                  <a:gd name="connsiteX1022" fmla="*/ 3170150 w 3329862"/>
                  <a:gd name="connsiteY1022" fmla="*/ 367366 h 3287563"/>
                  <a:gd name="connsiteX1023" fmla="*/ 3187078 w 3329862"/>
                  <a:gd name="connsiteY1023" fmla="*/ 392937 h 3287563"/>
                  <a:gd name="connsiteX1024" fmla="*/ 3202925 w 3329862"/>
                  <a:gd name="connsiteY1024" fmla="*/ 418869 h 3287563"/>
                  <a:gd name="connsiteX1025" fmla="*/ 3214811 w 3329862"/>
                  <a:gd name="connsiteY1025" fmla="*/ 437597 h 3287563"/>
                  <a:gd name="connsiteX1026" fmla="*/ 3226336 w 3329862"/>
                  <a:gd name="connsiteY1026" fmla="*/ 456686 h 3287563"/>
                  <a:gd name="connsiteX1027" fmla="*/ 3224895 w 3329862"/>
                  <a:gd name="connsiteY1027" fmla="*/ 454525 h 3287563"/>
                  <a:gd name="connsiteX1028" fmla="*/ 3240742 w 3329862"/>
                  <a:gd name="connsiteY1028" fmla="*/ 486219 h 3287563"/>
                  <a:gd name="connsiteX1029" fmla="*/ 3251907 w 3329862"/>
                  <a:gd name="connsiteY1029" fmla="*/ 511071 h 3287563"/>
                  <a:gd name="connsiteX1030" fmla="*/ 3268115 w 3329862"/>
                  <a:gd name="connsiteY1030" fmla="*/ 547447 h 3287563"/>
                  <a:gd name="connsiteX1031" fmla="*/ 3275318 w 3329862"/>
                  <a:gd name="connsiteY1031" fmla="*/ 563654 h 3287563"/>
                  <a:gd name="connsiteX1032" fmla="*/ 3282521 w 3329862"/>
                  <a:gd name="connsiteY1032" fmla="*/ 582383 h 3287563"/>
                  <a:gd name="connsiteX1033" fmla="*/ 3286483 w 3329862"/>
                  <a:gd name="connsiteY1033" fmla="*/ 593188 h 3287563"/>
                  <a:gd name="connsiteX1034" fmla="*/ 3290805 w 3329862"/>
                  <a:gd name="connsiteY1034" fmla="*/ 605433 h 3287563"/>
                  <a:gd name="connsiteX1035" fmla="*/ 3300169 w 3329862"/>
                  <a:gd name="connsiteY1035" fmla="*/ 636047 h 3287563"/>
                  <a:gd name="connsiteX1036" fmla="*/ 3297288 w 3329862"/>
                  <a:gd name="connsiteY1036" fmla="*/ 606514 h 3287563"/>
                  <a:gd name="connsiteX1037" fmla="*/ 3316737 w 3329862"/>
                  <a:gd name="connsiteY1037" fmla="*/ 685389 h 3287563"/>
                  <a:gd name="connsiteX1038" fmla="*/ 3320338 w 3329862"/>
                  <a:gd name="connsiteY1038" fmla="*/ 717804 h 3287563"/>
                  <a:gd name="connsiteX1039" fmla="*/ 3313495 w 3329862"/>
                  <a:gd name="connsiteY1039" fmla="*/ 682868 h 3287563"/>
                  <a:gd name="connsiteX1040" fmla="*/ 3308813 w 3329862"/>
                  <a:gd name="connsiteY1040" fmla="*/ 664860 h 3287563"/>
                  <a:gd name="connsiteX1041" fmla="*/ 3305572 w 3329862"/>
                  <a:gd name="connsiteY1041" fmla="*/ 656216 h 3287563"/>
                  <a:gd name="connsiteX1042" fmla="*/ 3302690 w 3329862"/>
                  <a:gd name="connsiteY1042" fmla="*/ 649373 h 3287563"/>
                  <a:gd name="connsiteX1043" fmla="*/ 3288284 w 3329862"/>
                  <a:gd name="connsiteY1043" fmla="*/ 602912 h 3287563"/>
                  <a:gd name="connsiteX1044" fmla="*/ 3295487 w 3329862"/>
                  <a:gd name="connsiteY1044" fmla="*/ 642530 h 3287563"/>
                  <a:gd name="connsiteX1045" fmla="*/ 3303050 w 3329862"/>
                  <a:gd name="connsiteY1045" fmla="*/ 667741 h 3287563"/>
                  <a:gd name="connsiteX1046" fmla="*/ 3303050 w 3329862"/>
                  <a:gd name="connsiteY1046" fmla="*/ 664500 h 3287563"/>
                  <a:gd name="connsiteX1047" fmla="*/ 3305211 w 3329862"/>
                  <a:gd name="connsiteY1047" fmla="*/ 672784 h 3287563"/>
                  <a:gd name="connsiteX1048" fmla="*/ 3307373 w 3329862"/>
                  <a:gd name="connsiteY1048" fmla="*/ 681067 h 3287563"/>
                  <a:gd name="connsiteX1049" fmla="*/ 3309533 w 3329862"/>
                  <a:gd name="connsiteY1049" fmla="*/ 692953 h 3287563"/>
                  <a:gd name="connsiteX1050" fmla="*/ 3309533 w 3329862"/>
                  <a:gd name="connsiteY1050" fmla="*/ 699436 h 3287563"/>
                  <a:gd name="connsiteX1051" fmla="*/ 3313855 w 3329862"/>
                  <a:gd name="connsiteY1051" fmla="*/ 720325 h 3287563"/>
                  <a:gd name="connsiteX1052" fmla="*/ 3316016 w 3329862"/>
                  <a:gd name="connsiteY1052" fmla="*/ 736892 h 3287563"/>
                  <a:gd name="connsiteX1053" fmla="*/ 3318177 w 3329862"/>
                  <a:gd name="connsiteY1053" fmla="*/ 754901 h 3287563"/>
                  <a:gd name="connsiteX1054" fmla="*/ 3319618 w 3329862"/>
                  <a:gd name="connsiteY1054" fmla="*/ 766066 h 3287563"/>
                  <a:gd name="connsiteX1055" fmla="*/ 3321058 w 3329862"/>
                  <a:gd name="connsiteY1055" fmla="*/ 780112 h 3287563"/>
                  <a:gd name="connsiteX1056" fmla="*/ 3319978 w 3329862"/>
                  <a:gd name="connsiteY1056" fmla="*/ 770388 h 3287563"/>
                  <a:gd name="connsiteX1057" fmla="*/ 3321779 w 3329862"/>
                  <a:gd name="connsiteY1057" fmla="*/ 801362 h 3287563"/>
                  <a:gd name="connsiteX1058" fmla="*/ 3322499 w 3329862"/>
                  <a:gd name="connsiteY1058" fmla="*/ 812887 h 3287563"/>
                  <a:gd name="connsiteX1059" fmla="*/ 3323219 w 3329862"/>
                  <a:gd name="connsiteY1059" fmla="*/ 822971 h 3287563"/>
                  <a:gd name="connsiteX1060" fmla="*/ 3323940 w 3329862"/>
                  <a:gd name="connsiteY1060" fmla="*/ 870153 h 3287563"/>
                  <a:gd name="connsiteX1061" fmla="*/ 3326461 w 3329862"/>
                  <a:gd name="connsiteY1061" fmla="*/ 926338 h 3287563"/>
                  <a:gd name="connsiteX1062" fmla="*/ 3328262 w 3329862"/>
                  <a:gd name="connsiteY1062" fmla="*/ 864750 h 3287563"/>
                  <a:gd name="connsiteX1063" fmla="*/ 3328622 w 3329862"/>
                  <a:gd name="connsiteY1063" fmla="*/ 846742 h 3287563"/>
                  <a:gd name="connsiteX1064" fmla="*/ 3328622 w 3329862"/>
                  <a:gd name="connsiteY1064" fmla="*/ 825492 h 3287563"/>
                  <a:gd name="connsiteX1065" fmla="*/ 3328622 w 3329862"/>
                  <a:gd name="connsiteY1065" fmla="*/ 813247 h 3287563"/>
                  <a:gd name="connsiteX1066" fmla="*/ 3328262 w 3329862"/>
                  <a:gd name="connsiteY1066" fmla="*/ 799921 h 3287563"/>
                  <a:gd name="connsiteX1067" fmla="*/ 3326101 w 3329862"/>
                  <a:gd name="connsiteY1067" fmla="*/ 769667 h 3287563"/>
                  <a:gd name="connsiteX1068" fmla="*/ 3318177 w 3329862"/>
                  <a:gd name="connsiteY1068" fmla="*/ 729689 h 3287563"/>
                  <a:gd name="connsiteX1069" fmla="*/ 3321779 w 3329862"/>
                  <a:gd name="connsiteY1069" fmla="*/ 758142 h 3287563"/>
                  <a:gd name="connsiteX1070" fmla="*/ 3323219 w 3329862"/>
                  <a:gd name="connsiteY1070" fmla="*/ 772549 h 3287563"/>
                  <a:gd name="connsiteX1071" fmla="*/ 3324300 w 3329862"/>
                  <a:gd name="connsiteY1071" fmla="*/ 786955 h 3287563"/>
                  <a:gd name="connsiteX1072" fmla="*/ 3320338 w 3329862"/>
                  <a:gd name="connsiteY1072" fmla="*/ 753820 h 3287563"/>
                  <a:gd name="connsiteX1073" fmla="*/ 3317097 w 3329862"/>
                  <a:gd name="connsiteY1073" fmla="*/ 726448 h 3287563"/>
                  <a:gd name="connsiteX1074" fmla="*/ 3314936 w 3329862"/>
                  <a:gd name="connsiteY1074" fmla="*/ 712762 h 3287563"/>
                  <a:gd name="connsiteX1075" fmla="*/ 3312775 w 3329862"/>
                  <a:gd name="connsiteY1075" fmla="*/ 699075 h 3287563"/>
                  <a:gd name="connsiteX1076" fmla="*/ 3317097 w 3329862"/>
                  <a:gd name="connsiteY1076" fmla="*/ 720685 h 3287563"/>
                  <a:gd name="connsiteX1077" fmla="*/ 3319258 w 3329862"/>
                  <a:gd name="connsiteY1077" fmla="*/ 734731 h 3287563"/>
                  <a:gd name="connsiteX1078" fmla="*/ 3321779 w 3329862"/>
                  <a:gd name="connsiteY1078" fmla="*/ 747697 h 3287563"/>
                  <a:gd name="connsiteX1079" fmla="*/ 3326101 w 3329862"/>
                  <a:gd name="connsiteY1079" fmla="*/ 766066 h 3287563"/>
                  <a:gd name="connsiteX1080" fmla="*/ 3328622 w 3329862"/>
                  <a:gd name="connsiteY1080" fmla="*/ 802082 h 3287563"/>
                  <a:gd name="connsiteX1081" fmla="*/ 3329342 w 3329862"/>
                  <a:gd name="connsiteY1081" fmla="*/ 821891 h 3287563"/>
                  <a:gd name="connsiteX1082" fmla="*/ 3329702 w 3329862"/>
                  <a:gd name="connsiteY1082" fmla="*/ 837018 h 3287563"/>
                  <a:gd name="connsiteX1083" fmla="*/ 3329702 w 3329862"/>
                  <a:gd name="connsiteY1083" fmla="*/ 859348 h 3287563"/>
                  <a:gd name="connsiteX1084" fmla="*/ 3324660 w 3329862"/>
                  <a:gd name="connsiteY1084" fmla="*/ 1053475 h 3287563"/>
                  <a:gd name="connsiteX1085" fmla="*/ 3324660 w 3329862"/>
                  <a:gd name="connsiteY1085" fmla="*/ 1019620 h 3287563"/>
                  <a:gd name="connsiteX1086" fmla="*/ 3322139 w 3329862"/>
                  <a:gd name="connsiteY1086" fmla="*/ 1057797 h 3287563"/>
                  <a:gd name="connsiteX1087" fmla="*/ 3323219 w 3329862"/>
                  <a:gd name="connsiteY1087" fmla="*/ 1096335 h 3287563"/>
                  <a:gd name="connsiteX1088" fmla="*/ 3322139 w 3329862"/>
                  <a:gd name="connsiteY1088" fmla="*/ 1095614 h 3287563"/>
                  <a:gd name="connsiteX1089" fmla="*/ 3325020 w 3329862"/>
                  <a:gd name="connsiteY1089" fmla="*/ 1196460 h 3287563"/>
                  <a:gd name="connsiteX1090" fmla="*/ 3321419 w 3329862"/>
                  <a:gd name="connsiteY1090" fmla="*/ 1188896 h 3287563"/>
                  <a:gd name="connsiteX1091" fmla="*/ 3318537 w 3329862"/>
                  <a:gd name="connsiteY1091" fmla="*/ 1304509 h 3287563"/>
                  <a:gd name="connsiteX1092" fmla="*/ 3319258 w 3329862"/>
                  <a:gd name="connsiteY1092" fmla="*/ 1348088 h 3287563"/>
                  <a:gd name="connsiteX1093" fmla="*/ 3319258 w 3329862"/>
                  <a:gd name="connsiteY1093" fmla="*/ 1340165 h 3287563"/>
                  <a:gd name="connsiteX1094" fmla="*/ 3317817 w 3329862"/>
                  <a:gd name="connsiteY1094" fmla="*/ 1385905 h 3287563"/>
                  <a:gd name="connsiteX1095" fmla="*/ 3316737 w 3329862"/>
                  <a:gd name="connsiteY1095" fmla="*/ 1267772 h 3287563"/>
                  <a:gd name="connsiteX1096" fmla="*/ 3314936 w 3329862"/>
                  <a:gd name="connsiteY1096" fmla="*/ 1264531 h 3287563"/>
                  <a:gd name="connsiteX1097" fmla="*/ 3313135 w 3329862"/>
                  <a:gd name="connsiteY1097" fmla="*/ 1173409 h 3287563"/>
                  <a:gd name="connsiteX1098" fmla="*/ 3313855 w 3329862"/>
                  <a:gd name="connsiteY1098" fmla="*/ 1281818 h 3287563"/>
                  <a:gd name="connsiteX1099" fmla="*/ 3311694 w 3329862"/>
                  <a:gd name="connsiteY1099" fmla="*/ 1247243 h 3287563"/>
                  <a:gd name="connsiteX1100" fmla="*/ 3312775 w 3329862"/>
                  <a:gd name="connsiteY1100" fmla="*/ 1255166 h 3287563"/>
                  <a:gd name="connsiteX1101" fmla="*/ 3311334 w 3329862"/>
                  <a:gd name="connsiteY1101" fmla="*/ 1084810 h 3287563"/>
                  <a:gd name="connsiteX1102" fmla="*/ 3312054 w 3329862"/>
                  <a:gd name="connsiteY1102" fmla="*/ 1083009 h 3287563"/>
                  <a:gd name="connsiteX1103" fmla="*/ 3310254 w 3329862"/>
                  <a:gd name="connsiteY1103" fmla="*/ 898245 h 3287563"/>
                  <a:gd name="connsiteX1104" fmla="*/ 3311334 w 3329862"/>
                  <a:gd name="connsiteY1104" fmla="*/ 918054 h 3287563"/>
                  <a:gd name="connsiteX1105" fmla="*/ 3310614 w 3329862"/>
                  <a:gd name="connsiteY1105" fmla="*/ 880237 h 3287563"/>
                  <a:gd name="connsiteX1106" fmla="*/ 3309173 w 3329862"/>
                  <a:gd name="connsiteY1106" fmla="*/ 831255 h 3287563"/>
                  <a:gd name="connsiteX1107" fmla="*/ 3295847 w 3329862"/>
                  <a:gd name="connsiteY1107" fmla="*/ 716003 h 3287563"/>
                  <a:gd name="connsiteX1108" fmla="*/ 3295127 w 3329862"/>
                  <a:gd name="connsiteY1108" fmla="*/ 716003 h 3287563"/>
                  <a:gd name="connsiteX1109" fmla="*/ 3293326 w 3329862"/>
                  <a:gd name="connsiteY1109" fmla="*/ 706279 h 3287563"/>
                  <a:gd name="connsiteX1110" fmla="*/ 3290805 w 3329862"/>
                  <a:gd name="connsiteY1110" fmla="*/ 692232 h 3287563"/>
                  <a:gd name="connsiteX1111" fmla="*/ 3289724 w 3329862"/>
                  <a:gd name="connsiteY1111" fmla="*/ 685029 h 3287563"/>
                  <a:gd name="connsiteX1112" fmla="*/ 3288284 w 3329862"/>
                  <a:gd name="connsiteY1112" fmla="*/ 678546 h 3287563"/>
                  <a:gd name="connsiteX1113" fmla="*/ 3288284 w 3329862"/>
                  <a:gd name="connsiteY1113" fmla="*/ 678546 h 3287563"/>
                  <a:gd name="connsiteX1114" fmla="*/ 3281081 w 3329862"/>
                  <a:gd name="connsiteY1114" fmla="*/ 649733 h 3287563"/>
                  <a:gd name="connsiteX1115" fmla="*/ 3272797 w 3329862"/>
                  <a:gd name="connsiteY1115" fmla="*/ 622361 h 3287563"/>
                  <a:gd name="connsiteX1116" fmla="*/ 3268835 w 3329862"/>
                  <a:gd name="connsiteY1116" fmla="*/ 609035 h 3287563"/>
                  <a:gd name="connsiteX1117" fmla="*/ 3264513 w 3329862"/>
                  <a:gd name="connsiteY1117" fmla="*/ 596429 h 3287563"/>
                  <a:gd name="connsiteX1118" fmla="*/ 3255869 w 3329862"/>
                  <a:gd name="connsiteY1118" fmla="*/ 573019 h 3287563"/>
                  <a:gd name="connsiteX1119" fmla="*/ 3267034 w 3329862"/>
                  <a:gd name="connsiteY1119" fmla="*/ 609395 h 3287563"/>
                  <a:gd name="connsiteX1120" fmla="*/ 3272437 w 3329862"/>
                  <a:gd name="connsiteY1120" fmla="*/ 627043 h 3287563"/>
                  <a:gd name="connsiteX1121" fmla="*/ 3276398 w 3329862"/>
                  <a:gd name="connsiteY1121" fmla="*/ 640009 h 3287563"/>
                  <a:gd name="connsiteX1122" fmla="*/ 3278199 w 3329862"/>
                  <a:gd name="connsiteY1122" fmla="*/ 646852 h 3287563"/>
                  <a:gd name="connsiteX1123" fmla="*/ 3280000 w 3329862"/>
                  <a:gd name="connsiteY1123" fmla="*/ 653695 h 3287563"/>
                  <a:gd name="connsiteX1124" fmla="*/ 3288284 w 3329862"/>
                  <a:gd name="connsiteY1124" fmla="*/ 682148 h 3287563"/>
                  <a:gd name="connsiteX1125" fmla="*/ 3292966 w 3329862"/>
                  <a:gd name="connsiteY1125" fmla="*/ 710601 h 3287563"/>
                  <a:gd name="connsiteX1126" fmla="*/ 3295847 w 3329862"/>
                  <a:gd name="connsiteY1126" fmla="*/ 726088 h 3287563"/>
                  <a:gd name="connsiteX1127" fmla="*/ 3298008 w 3329862"/>
                  <a:gd name="connsiteY1127" fmla="*/ 741935 h 3287563"/>
                  <a:gd name="connsiteX1128" fmla="*/ 3300169 w 3329862"/>
                  <a:gd name="connsiteY1128" fmla="*/ 757422 h 3287563"/>
                  <a:gd name="connsiteX1129" fmla="*/ 3301970 w 3329862"/>
                  <a:gd name="connsiteY1129" fmla="*/ 771828 h 3287563"/>
                  <a:gd name="connsiteX1130" fmla="*/ 3303410 w 3329862"/>
                  <a:gd name="connsiteY1130" fmla="*/ 795239 h 3287563"/>
                  <a:gd name="connsiteX1131" fmla="*/ 3304851 w 3329862"/>
                  <a:gd name="connsiteY1131" fmla="*/ 795239 h 3287563"/>
                  <a:gd name="connsiteX1132" fmla="*/ 3305932 w 3329862"/>
                  <a:gd name="connsiteY1132" fmla="*/ 807124 h 3287563"/>
                  <a:gd name="connsiteX1133" fmla="*/ 3306652 w 3329862"/>
                  <a:gd name="connsiteY1133" fmla="*/ 819370 h 3287563"/>
                  <a:gd name="connsiteX1134" fmla="*/ 3307733 w 3329862"/>
                  <a:gd name="connsiteY1134" fmla="*/ 835577 h 3287563"/>
                  <a:gd name="connsiteX1135" fmla="*/ 3307733 w 3329862"/>
                  <a:gd name="connsiteY1135" fmla="*/ 852505 h 3287563"/>
                  <a:gd name="connsiteX1136" fmla="*/ 3307733 w 3329862"/>
                  <a:gd name="connsiteY1136" fmla="*/ 874475 h 3287563"/>
                  <a:gd name="connsiteX1137" fmla="*/ 3306652 w 3329862"/>
                  <a:gd name="connsiteY1137" fmla="*/ 897525 h 3287563"/>
                  <a:gd name="connsiteX1138" fmla="*/ 3306652 w 3329862"/>
                  <a:gd name="connsiteY1138" fmla="*/ 855386 h 3287563"/>
                  <a:gd name="connsiteX1139" fmla="*/ 3303771 w 3329862"/>
                  <a:gd name="connsiteY1139" fmla="*/ 883479 h 3287563"/>
                  <a:gd name="connsiteX1140" fmla="*/ 3305932 w 3329862"/>
                  <a:gd name="connsiteY1140" fmla="*/ 1139194 h 3287563"/>
                  <a:gd name="connsiteX1141" fmla="*/ 3306652 w 3329862"/>
                  <a:gd name="connsiteY1141" fmla="*/ 1095254 h 3287563"/>
                  <a:gd name="connsiteX1142" fmla="*/ 3305932 w 3329862"/>
                  <a:gd name="connsiteY1142" fmla="*/ 1219150 h 3287563"/>
                  <a:gd name="connsiteX1143" fmla="*/ 3305572 w 3329862"/>
                  <a:gd name="connsiteY1143" fmla="*/ 1129470 h 3287563"/>
                  <a:gd name="connsiteX1144" fmla="*/ 3304491 w 3329862"/>
                  <a:gd name="connsiteY1144" fmla="*/ 1213027 h 3287563"/>
                  <a:gd name="connsiteX1145" fmla="*/ 3307733 w 3329862"/>
                  <a:gd name="connsiteY1145" fmla="*/ 1309551 h 3287563"/>
                  <a:gd name="connsiteX1146" fmla="*/ 3307733 w 3329862"/>
                  <a:gd name="connsiteY1146" fmla="*/ 1267052 h 3287563"/>
                  <a:gd name="connsiteX1147" fmla="*/ 3307373 w 3329862"/>
                  <a:gd name="connsiteY1147" fmla="*/ 1447853 h 3287563"/>
                  <a:gd name="connsiteX1148" fmla="*/ 3306292 w 3329862"/>
                  <a:gd name="connsiteY1148" fmla="*/ 1280018 h 3287563"/>
                  <a:gd name="connsiteX1149" fmla="*/ 3303050 w 3329862"/>
                  <a:gd name="connsiteY1149" fmla="*/ 1263450 h 3287563"/>
                  <a:gd name="connsiteX1150" fmla="*/ 3303050 w 3329862"/>
                  <a:gd name="connsiteY1150" fmla="*/ 1321796 h 3287563"/>
                  <a:gd name="connsiteX1151" fmla="*/ 3303050 w 3329862"/>
                  <a:gd name="connsiteY1151" fmla="*/ 1340525 h 3287563"/>
                  <a:gd name="connsiteX1152" fmla="*/ 3298729 w 3329862"/>
                  <a:gd name="connsiteY1152" fmla="*/ 1140275 h 3287563"/>
                  <a:gd name="connsiteX1153" fmla="*/ 3299449 w 3329862"/>
                  <a:gd name="connsiteY1153" fmla="*/ 1152520 h 3287563"/>
                  <a:gd name="connsiteX1154" fmla="*/ 3299449 w 3329862"/>
                  <a:gd name="connsiteY1154" fmla="*/ 1007014 h 3287563"/>
                  <a:gd name="connsiteX1155" fmla="*/ 3299449 w 3329862"/>
                  <a:gd name="connsiteY1155" fmla="*/ 1056357 h 3287563"/>
                  <a:gd name="connsiteX1156" fmla="*/ 3298008 w 3329862"/>
                  <a:gd name="connsiteY1156" fmla="*/ 996570 h 3287563"/>
                  <a:gd name="connsiteX1157" fmla="*/ 3296207 w 3329862"/>
                  <a:gd name="connsiteY1157" fmla="*/ 1032586 h 3287563"/>
                  <a:gd name="connsiteX1158" fmla="*/ 3296207 w 3329862"/>
                  <a:gd name="connsiteY1158" fmla="*/ 945427 h 3287563"/>
                  <a:gd name="connsiteX1159" fmla="*/ 3298729 w 3329862"/>
                  <a:gd name="connsiteY1159" fmla="*/ 956592 h 3287563"/>
                  <a:gd name="connsiteX1160" fmla="*/ 3299449 w 3329862"/>
                  <a:gd name="connsiteY1160" fmla="*/ 851424 h 3287563"/>
                  <a:gd name="connsiteX1161" fmla="*/ 3298008 w 3329862"/>
                  <a:gd name="connsiteY1161" fmla="*/ 865471 h 3287563"/>
                  <a:gd name="connsiteX1162" fmla="*/ 3295127 w 3329862"/>
                  <a:gd name="connsiteY1162" fmla="*/ 809645 h 3287563"/>
                  <a:gd name="connsiteX1163" fmla="*/ 3295127 w 3329862"/>
                  <a:gd name="connsiteY1163" fmla="*/ 821170 h 3287563"/>
                  <a:gd name="connsiteX1164" fmla="*/ 3294046 w 3329862"/>
                  <a:gd name="connsiteY1164" fmla="*/ 805323 h 3287563"/>
                  <a:gd name="connsiteX1165" fmla="*/ 3292606 w 3329862"/>
                  <a:gd name="connsiteY1165" fmla="*/ 790917 h 3287563"/>
                  <a:gd name="connsiteX1166" fmla="*/ 3291525 w 3329862"/>
                  <a:gd name="connsiteY1166" fmla="*/ 765705 h 3287563"/>
                  <a:gd name="connsiteX1167" fmla="*/ 3294767 w 3329862"/>
                  <a:gd name="connsiteY1167" fmla="*/ 802802 h 3287563"/>
                  <a:gd name="connsiteX1168" fmla="*/ 3295487 w 3329862"/>
                  <a:gd name="connsiteY1168" fmla="*/ 812887 h 3287563"/>
                  <a:gd name="connsiteX1169" fmla="*/ 3296207 w 3329862"/>
                  <a:gd name="connsiteY1169" fmla="*/ 812887 h 3287563"/>
                  <a:gd name="connsiteX1170" fmla="*/ 3295487 w 3329862"/>
                  <a:gd name="connsiteY1170" fmla="*/ 798840 h 3287563"/>
                  <a:gd name="connsiteX1171" fmla="*/ 3294406 w 3329862"/>
                  <a:gd name="connsiteY1171" fmla="*/ 784794 h 3287563"/>
                  <a:gd name="connsiteX1172" fmla="*/ 3292966 w 3329862"/>
                  <a:gd name="connsiteY1172" fmla="*/ 770027 h 3287563"/>
                  <a:gd name="connsiteX1173" fmla="*/ 3290805 w 3329862"/>
                  <a:gd name="connsiteY1173" fmla="*/ 754901 h 3287563"/>
                  <a:gd name="connsiteX1174" fmla="*/ 3293686 w 3329862"/>
                  <a:gd name="connsiteY1174" fmla="*/ 773989 h 3287563"/>
                  <a:gd name="connsiteX1175" fmla="*/ 3291165 w 3329862"/>
                  <a:gd name="connsiteY1175" fmla="*/ 750939 h 3287563"/>
                  <a:gd name="connsiteX1176" fmla="*/ 3288284 w 3329862"/>
                  <a:gd name="connsiteY1176" fmla="*/ 727888 h 3287563"/>
                  <a:gd name="connsiteX1177" fmla="*/ 3284322 w 3329862"/>
                  <a:gd name="connsiteY1177" fmla="*/ 705198 h 3287563"/>
                  <a:gd name="connsiteX1178" fmla="*/ 3282161 w 3329862"/>
                  <a:gd name="connsiteY1178" fmla="*/ 693673 h 3287563"/>
                  <a:gd name="connsiteX1179" fmla="*/ 3280000 w 3329862"/>
                  <a:gd name="connsiteY1179" fmla="*/ 682148 h 3287563"/>
                  <a:gd name="connsiteX1180" fmla="*/ 3262712 w 3329862"/>
                  <a:gd name="connsiteY1180" fmla="*/ 632806 h 3287563"/>
                  <a:gd name="connsiteX1181" fmla="*/ 3252268 w 3329862"/>
                  <a:gd name="connsiteY1181" fmla="*/ 596789 h 3287563"/>
                  <a:gd name="connsiteX1182" fmla="*/ 3239302 w 3329862"/>
                  <a:gd name="connsiteY1182" fmla="*/ 562574 h 3287563"/>
                  <a:gd name="connsiteX1183" fmla="*/ 3243263 w 3329862"/>
                  <a:gd name="connsiteY1183" fmla="*/ 571578 h 3287563"/>
                  <a:gd name="connsiteX1184" fmla="*/ 3229938 w 3329862"/>
                  <a:gd name="connsiteY1184" fmla="*/ 536282 h 3287563"/>
                  <a:gd name="connsiteX1185" fmla="*/ 3220934 w 3329862"/>
                  <a:gd name="connsiteY1185" fmla="*/ 516113 h 3287563"/>
                  <a:gd name="connsiteX1186" fmla="*/ 3216251 w 3329862"/>
                  <a:gd name="connsiteY1186" fmla="*/ 506028 h 3287563"/>
                  <a:gd name="connsiteX1187" fmla="*/ 3211569 w 3329862"/>
                  <a:gd name="connsiteY1187" fmla="*/ 496304 h 3287563"/>
                  <a:gd name="connsiteX1188" fmla="*/ 3193561 w 3329862"/>
                  <a:gd name="connsiteY1188" fmla="*/ 462809 h 3287563"/>
                  <a:gd name="connsiteX1189" fmla="*/ 3183477 w 3329862"/>
                  <a:gd name="connsiteY1189" fmla="*/ 446601 h 3287563"/>
                  <a:gd name="connsiteX1190" fmla="*/ 3193201 w 3329862"/>
                  <a:gd name="connsiteY1190" fmla="*/ 460288 h 3287563"/>
                  <a:gd name="connsiteX1191" fmla="*/ 3205806 w 3329862"/>
                  <a:gd name="connsiteY1191" fmla="*/ 481537 h 3287563"/>
                  <a:gd name="connsiteX1192" fmla="*/ 3218052 w 3329862"/>
                  <a:gd name="connsiteY1192" fmla="*/ 503147 h 3287563"/>
                  <a:gd name="connsiteX1193" fmla="*/ 3226696 w 3329862"/>
                  <a:gd name="connsiteY1193" fmla="*/ 517554 h 3287563"/>
                  <a:gd name="connsiteX1194" fmla="*/ 3188879 w 3329862"/>
                  <a:gd name="connsiteY1194" fmla="*/ 443720 h 3287563"/>
                  <a:gd name="connsiteX1195" fmla="*/ 3182036 w 3329862"/>
                  <a:gd name="connsiteY1195" fmla="*/ 432195 h 3287563"/>
                  <a:gd name="connsiteX1196" fmla="*/ 3175913 w 3329862"/>
                  <a:gd name="connsiteY1196" fmla="*/ 422831 h 3287563"/>
                  <a:gd name="connsiteX1197" fmla="*/ 3166549 w 3329862"/>
                  <a:gd name="connsiteY1197" fmla="*/ 409145 h 3287563"/>
                  <a:gd name="connsiteX1198" fmla="*/ 3155384 w 3329862"/>
                  <a:gd name="connsiteY1198" fmla="*/ 394738 h 3287563"/>
                  <a:gd name="connsiteX1199" fmla="*/ 3133414 w 3329862"/>
                  <a:gd name="connsiteY1199" fmla="*/ 368446 h 3287563"/>
                  <a:gd name="connsiteX1200" fmla="*/ 3132694 w 3329862"/>
                  <a:gd name="connsiteY1200" fmla="*/ 366645 h 3287563"/>
                  <a:gd name="connsiteX1201" fmla="*/ 3110724 w 3329862"/>
                  <a:gd name="connsiteY1201" fmla="*/ 339273 h 3287563"/>
                  <a:gd name="connsiteX1202" fmla="*/ 3089834 w 3329862"/>
                  <a:gd name="connsiteY1202" fmla="*/ 316943 h 3287563"/>
                  <a:gd name="connsiteX1203" fmla="*/ 3100639 w 3329862"/>
                  <a:gd name="connsiteY1203" fmla="*/ 329549 h 3287563"/>
                  <a:gd name="connsiteX1204" fmla="*/ 3111804 w 3329862"/>
                  <a:gd name="connsiteY1204" fmla="*/ 342875 h 3287563"/>
                  <a:gd name="connsiteX1205" fmla="*/ 3128011 w 3329862"/>
                  <a:gd name="connsiteY1205" fmla="*/ 363044 h 3287563"/>
                  <a:gd name="connsiteX1206" fmla="*/ 3117567 w 3329862"/>
                  <a:gd name="connsiteY1206" fmla="*/ 350798 h 3287563"/>
                  <a:gd name="connsiteX1207" fmla="*/ 3109643 w 3329862"/>
                  <a:gd name="connsiteY1207" fmla="*/ 341074 h 3287563"/>
                  <a:gd name="connsiteX1208" fmla="*/ 3100279 w 3329862"/>
                  <a:gd name="connsiteY1208" fmla="*/ 330269 h 3287563"/>
                  <a:gd name="connsiteX1209" fmla="*/ 3080830 w 3329862"/>
                  <a:gd name="connsiteY1209" fmla="*/ 307939 h 3287563"/>
                  <a:gd name="connsiteX1210" fmla="*/ 3063542 w 3329862"/>
                  <a:gd name="connsiteY1210" fmla="*/ 290291 h 3287563"/>
                  <a:gd name="connsiteX1211" fmla="*/ 3067504 w 3329862"/>
                  <a:gd name="connsiteY1211" fmla="*/ 292812 h 3287563"/>
                  <a:gd name="connsiteX1212" fmla="*/ 3061381 w 3329862"/>
                  <a:gd name="connsiteY1212" fmla="*/ 285969 h 3287563"/>
                  <a:gd name="connsiteX1213" fmla="*/ 3057420 w 3329862"/>
                  <a:gd name="connsiteY1213" fmla="*/ 281647 h 3287563"/>
                  <a:gd name="connsiteX1214" fmla="*/ 3052737 w 3329862"/>
                  <a:gd name="connsiteY1214" fmla="*/ 277325 h 3287563"/>
                  <a:gd name="connsiteX1215" fmla="*/ 3036890 w 3329862"/>
                  <a:gd name="connsiteY1215" fmla="*/ 261118 h 3287563"/>
                  <a:gd name="connsiteX1216" fmla="*/ 3018162 w 3329862"/>
                  <a:gd name="connsiteY1216" fmla="*/ 243830 h 3287563"/>
                  <a:gd name="connsiteX1217" fmla="*/ 2998713 w 3329862"/>
                  <a:gd name="connsiteY1217" fmla="*/ 226902 h 3287563"/>
                  <a:gd name="connsiteX1218" fmla="*/ 2978904 w 3329862"/>
                  <a:gd name="connsiteY1218" fmla="*/ 211415 h 3287563"/>
                  <a:gd name="connsiteX1219" fmla="*/ 2969180 w 3329862"/>
                  <a:gd name="connsiteY1219" fmla="*/ 204212 h 3287563"/>
                  <a:gd name="connsiteX1220" fmla="*/ 2959455 w 3329862"/>
                  <a:gd name="connsiteY1220" fmla="*/ 197369 h 3287563"/>
                  <a:gd name="connsiteX1221" fmla="*/ 2940727 w 3329862"/>
                  <a:gd name="connsiteY1221" fmla="*/ 184763 h 3287563"/>
                  <a:gd name="connsiteX1222" fmla="*/ 2923079 w 3329862"/>
                  <a:gd name="connsiteY1222" fmla="*/ 173959 h 3287563"/>
                  <a:gd name="connsiteX1223" fmla="*/ 2907592 w 3329862"/>
                  <a:gd name="connsiteY1223" fmla="*/ 164594 h 3287563"/>
                  <a:gd name="connsiteX1224" fmla="*/ 2894266 w 3329862"/>
                  <a:gd name="connsiteY1224" fmla="*/ 157391 h 3287563"/>
                  <a:gd name="connsiteX1225" fmla="*/ 2880220 w 3329862"/>
                  <a:gd name="connsiteY1225" fmla="*/ 148387 h 3287563"/>
                  <a:gd name="connsiteX1226" fmla="*/ 2866173 w 3329862"/>
                  <a:gd name="connsiteY1226" fmla="*/ 140103 h 3287563"/>
                  <a:gd name="connsiteX1227" fmla="*/ 2835920 w 3329862"/>
                  <a:gd name="connsiteY1227" fmla="*/ 124976 h 3287563"/>
                  <a:gd name="connsiteX1228" fmla="*/ 2799903 w 3329862"/>
                  <a:gd name="connsiteY1228" fmla="*/ 109129 h 3287563"/>
                  <a:gd name="connsiteX1229" fmla="*/ 2778294 w 3329862"/>
                  <a:gd name="connsiteY1229" fmla="*/ 100485 h 3287563"/>
                  <a:gd name="connsiteX1230" fmla="*/ 2766408 w 3329862"/>
                  <a:gd name="connsiteY1230" fmla="*/ 95803 h 3287563"/>
                  <a:gd name="connsiteX1231" fmla="*/ 2753803 w 3329862"/>
                  <a:gd name="connsiteY1231" fmla="*/ 91121 h 3287563"/>
                  <a:gd name="connsiteX1232" fmla="*/ 2763527 w 3329862"/>
                  <a:gd name="connsiteY1232" fmla="*/ 94363 h 3287563"/>
                  <a:gd name="connsiteX1233" fmla="*/ 2775052 w 3329862"/>
                  <a:gd name="connsiteY1233" fmla="*/ 98685 h 3287563"/>
                  <a:gd name="connsiteX1234" fmla="*/ 2799183 w 3329862"/>
                  <a:gd name="connsiteY1234" fmla="*/ 108409 h 3287563"/>
                  <a:gd name="connsiteX1235" fmla="*/ 2786217 w 3329862"/>
                  <a:gd name="connsiteY1235" fmla="*/ 101926 h 3287563"/>
                  <a:gd name="connsiteX1236" fmla="*/ 2789099 w 3329862"/>
                  <a:gd name="connsiteY1236" fmla="*/ 101926 h 3287563"/>
                  <a:gd name="connsiteX1237" fmla="*/ 2801344 w 3329862"/>
                  <a:gd name="connsiteY1237" fmla="*/ 107328 h 3287563"/>
                  <a:gd name="connsiteX1238" fmla="*/ 2840962 w 3329862"/>
                  <a:gd name="connsiteY1238" fmla="*/ 123176 h 3287563"/>
                  <a:gd name="connsiteX1239" fmla="*/ 2785497 w 3329862"/>
                  <a:gd name="connsiteY1239" fmla="*/ 97244 h 3287563"/>
                  <a:gd name="connsiteX1240" fmla="*/ 2805666 w 3329862"/>
                  <a:gd name="connsiteY1240" fmla="*/ 104807 h 3287563"/>
                  <a:gd name="connsiteX1241" fmla="*/ 2784416 w 3329862"/>
                  <a:gd name="connsiteY1241" fmla="*/ 95803 h 3287563"/>
                  <a:gd name="connsiteX1242" fmla="*/ 2773611 w 3329862"/>
                  <a:gd name="connsiteY1242" fmla="*/ 91121 h 3287563"/>
                  <a:gd name="connsiteX1243" fmla="*/ 2768209 w 3329862"/>
                  <a:gd name="connsiteY1243" fmla="*/ 88960 h 3287563"/>
                  <a:gd name="connsiteX1244" fmla="*/ 2762807 w 3329862"/>
                  <a:gd name="connsiteY1244" fmla="*/ 86799 h 3287563"/>
                  <a:gd name="connsiteX1245" fmla="*/ 2740837 w 3329862"/>
                  <a:gd name="connsiteY1245" fmla="*/ 78876 h 3287563"/>
                  <a:gd name="connsiteX1246" fmla="*/ 2730032 w 3329862"/>
                  <a:gd name="connsiteY1246" fmla="*/ 74914 h 3287563"/>
                  <a:gd name="connsiteX1247" fmla="*/ 2718867 w 3329862"/>
                  <a:gd name="connsiteY1247" fmla="*/ 71312 h 3287563"/>
                  <a:gd name="connsiteX1248" fmla="*/ 2728951 w 3329862"/>
                  <a:gd name="connsiteY1248" fmla="*/ 75274 h 3287563"/>
                  <a:gd name="connsiteX1249" fmla="*/ 2563997 w 3329862"/>
                  <a:gd name="connsiteY1249" fmla="*/ 42499 h 3287563"/>
                  <a:gd name="connsiteX1250" fmla="*/ 2543107 w 3329862"/>
                  <a:gd name="connsiteY1250" fmla="*/ 41059 h 3287563"/>
                  <a:gd name="connsiteX1251" fmla="*/ 2532663 w 3329862"/>
                  <a:gd name="connsiteY1251" fmla="*/ 40338 h 3287563"/>
                  <a:gd name="connsiteX1252" fmla="*/ 2522218 w 3329862"/>
                  <a:gd name="connsiteY1252" fmla="*/ 40338 h 3287563"/>
                  <a:gd name="connsiteX1253" fmla="*/ 2501689 w 3329862"/>
                  <a:gd name="connsiteY1253" fmla="*/ 39978 h 3287563"/>
                  <a:gd name="connsiteX1254" fmla="*/ 2481520 w 3329862"/>
                  <a:gd name="connsiteY1254" fmla="*/ 39978 h 3287563"/>
                  <a:gd name="connsiteX1255" fmla="*/ 2404445 w 3329862"/>
                  <a:gd name="connsiteY1255" fmla="*/ 39978 h 3287563"/>
                  <a:gd name="connsiteX1256" fmla="*/ 2090023 w 3329862"/>
                  <a:gd name="connsiteY1256" fmla="*/ 45380 h 3287563"/>
                  <a:gd name="connsiteX1257" fmla="*/ 2109472 w 3329862"/>
                  <a:gd name="connsiteY1257" fmla="*/ 40338 h 3287563"/>
                  <a:gd name="connsiteX1258" fmla="*/ 2201673 w 3329862"/>
                  <a:gd name="connsiteY1258" fmla="*/ 38537 h 3287563"/>
                  <a:gd name="connsiteX1259" fmla="*/ 2225084 w 3329862"/>
                  <a:gd name="connsiteY1259" fmla="*/ 41059 h 3287563"/>
                  <a:gd name="connsiteX1260" fmla="*/ 2242372 w 3329862"/>
                  <a:gd name="connsiteY1260" fmla="*/ 37097 h 3287563"/>
                  <a:gd name="connsiteX1261" fmla="*/ 1975491 w 3329862"/>
                  <a:gd name="connsiteY1261" fmla="*/ 41779 h 3287563"/>
                  <a:gd name="connsiteX1262" fmla="*/ 1973691 w 3329862"/>
                  <a:gd name="connsiteY1262" fmla="*/ 41059 h 3287563"/>
                  <a:gd name="connsiteX1263" fmla="*/ 1916425 w 3329862"/>
                  <a:gd name="connsiteY1263" fmla="*/ 42139 h 3287563"/>
                  <a:gd name="connsiteX1264" fmla="*/ 1900578 w 3329862"/>
                  <a:gd name="connsiteY1264" fmla="*/ 44300 h 3287563"/>
                  <a:gd name="connsiteX1265" fmla="*/ 1907781 w 3329862"/>
                  <a:gd name="connsiteY1265" fmla="*/ 44300 h 3287563"/>
                  <a:gd name="connsiteX1266" fmla="*/ 1747869 w 3329862"/>
                  <a:gd name="connsiteY1266" fmla="*/ 44300 h 3287563"/>
                  <a:gd name="connsiteX1267" fmla="*/ 1711492 w 3329862"/>
                  <a:gd name="connsiteY1267" fmla="*/ 46101 h 3287563"/>
                  <a:gd name="connsiteX1268" fmla="*/ 1637659 w 3329862"/>
                  <a:gd name="connsiteY1268" fmla="*/ 41059 h 3287563"/>
                  <a:gd name="connsiteX1269" fmla="*/ 1444252 w 3329862"/>
                  <a:gd name="connsiteY1269" fmla="*/ 45020 h 3287563"/>
                  <a:gd name="connsiteX1270" fmla="*/ 1357453 w 3329862"/>
                  <a:gd name="connsiteY1270" fmla="*/ 41779 h 3287563"/>
                  <a:gd name="connsiteX1271" fmla="*/ 1165846 w 3329862"/>
                  <a:gd name="connsiteY1271" fmla="*/ 46101 h 3287563"/>
                  <a:gd name="connsiteX1272" fmla="*/ 1199701 w 3329862"/>
                  <a:gd name="connsiteY1272" fmla="*/ 44660 h 3287563"/>
                  <a:gd name="connsiteX1273" fmla="*/ 994049 w 3329862"/>
                  <a:gd name="connsiteY1273" fmla="*/ 46101 h 3287563"/>
                  <a:gd name="connsiteX1274" fmla="*/ 901847 w 3329862"/>
                  <a:gd name="connsiteY1274" fmla="*/ 46461 h 3287563"/>
                  <a:gd name="connsiteX1275" fmla="*/ 838818 w 3329862"/>
                  <a:gd name="connsiteY1275" fmla="*/ 46461 h 3287563"/>
                  <a:gd name="connsiteX1276" fmla="*/ 833776 w 3329862"/>
                  <a:gd name="connsiteY1276" fmla="*/ 43940 h 3287563"/>
                  <a:gd name="connsiteX1277" fmla="*/ 809285 w 3329862"/>
                  <a:gd name="connsiteY1277" fmla="*/ 43580 h 3287563"/>
                  <a:gd name="connsiteX1278" fmla="*/ 776510 w 3329862"/>
                  <a:gd name="connsiteY1278" fmla="*/ 45020 h 3287563"/>
                  <a:gd name="connsiteX1279" fmla="*/ 664140 w 3329862"/>
                  <a:gd name="connsiteY1279" fmla="*/ 58346 h 3287563"/>
                  <a:gd name="connsiteX1280" fmla="*/ 646132 w 3329862"/>
                  <a:gd name="connsiteY1280" fmla="*/ 63749 h 3287563"/>
                  <a:gd name="connsiteX1281" fmla="*/ 619119 w 3329862"/>
                  <a:gd name="connsiteY1281" fmla="*/ 72033 h 3287563"/>
                  <a:gd name="connsiteX1282" fmla="*/ 576260 w 3329862"/>
                  <a:gd name="connsiteY1282" fmla="*/ 85719 h 3287563"/>
                  <a:gd name="connsiteX1283" fmla="*/ 588866 w 3329862"/>
                  <a:gd name="connsiteY1283" fmla="*/ 83918 h 3287563"/>
                  <a:gd name="connsiteX1284" fmla="*/ 593188 w 3329862"/>
                  <a:gd name="connsiteY1284" fmla="*/ 83198 h 3287563"/>
                  <a:gd name="connsiteX1285" fmla="*/ 606514 w 3329862"/>
                  <a:gd name="connsiteY1285" fmla="*/ 78515 h 3287563"/>
                  <a:gd name="connsiteX1286" fmla="*/ 632085 w 3329862"/>
                  <a:gd name="connsiteY1286" fmla="*/ 70592 h 3287563"/>
                  <a:gd name="connsiteX1287" fmla="*/ 615158 w 3329862"/>
                  <a:gd name="connsiteY1287" fmla="*/ 76715 h 3287563"/>
                  <a:gd name="connsiteX1288" fmla="*/ 606153 w 3329862"/>
                  <a:gd name="connsiteY1288" fmla="*/ 79956 h 3287563"/>
                  <a:gd name="connsiteX1289" fmla="*/ 596789 w 3329862"/>
                  <a:gd name="connsiteY1289" fmla="*/ 83558 h 3287563"/>
                  <a:gd name="connsiteX1290" fmla="*/ 554650 w 3329862"/>
                  <a:gd name="connsiteY1290" fmla="*/ 100485 h 3287563"/>
                  <a:gd name="connsiteX1291" fmla="*/ 444080 w 3329862"/>
                  <a:gd name="connsiteY1291" fmla="*/ 155590 h 3287563"/>
                  <a:gd name="connsiteX1292" fmla="*/ 444080 w 3329862"/>
                  <a:gd name="connsiteY1292" fmla="*/ 153069 h 3287563"/>
                  <a:gd name="connsiteX1293" fmla="*/ 461728 w 3329862"/>
                  <a:gd name="connsiteY1293" fmla="*/ 143345 h 3287563"/>
                  <a:gd name="connsiteX1294" fmla="*/ 479376 w 3329862"/>
                  <a:gd name="connsiteY1294" fmla="*/ 134341 h 3287563"/>
                  <a:gd name="connsiteX1295" fmla="*/ 497384 w 3329862"/>
                  <a:gd name="connsiteY1295" fmla="*/ 125337 h 3287563"/>
                  <a:gd name="connsiteX1296" fmla="*/ 515753 w 3329862"/>
                  <a:gd name="connsiteY1296" fmla="*/ 117053 h 3287563"/>
                  <a:gd name="connsiteX1297" fmla="*/ 529439 w 3329862"/>
                  <a:gd name="connsiteY1297" fmla="*/ 109489 h 3287563"/>
                  <a:gd name="connsiteX1298" fmla="*/ 546367 w 3329862"/>
                  <a:gd name="connsiteY1298" fmla="*/ 102286 h 3287563"/>
                  <a:gd name="connsiteX1299" fmla="*/ 561133 w 3329862"/>
                  <a:gd name="connsiteY1299" fmla="*/ 96163 h 3287563"/>
                  <a:gd name="connsiteX1300" fmla="*/ 538443 w 3329862"/>
                  <a:gd name="connsiteY1300" fmla="*/ 104807 h 3287563"/>
                  <a:gd name="connsiteX1301" fmla="*/ 533761 w 3329862"/>
                  <a:gd name="connsiteY1301" fmla="*/ 106608 h 3287563"/>
                  <a:gd name="connsiteX1302" fmla="*/ 529439 w 3329862"/>
                  <a:gd name="connsiteY1302" fmla="*/ 108409 h 3287563"/>
                  <a:gd name="connsiteX1303" fmla="*/ 521875 w 3329862"/>
                  <a:gd name="connsiteY1303" fmla="*/ 111650 h 3287563"/>
                  <a:gd name="connsiteX1304" fmla="*/ 503507 w 3329862"/>
                  <a:gd name="connsiteY1304" fmla="*/ 119214 h 3287563"/>
                  <a:gd name="connsiteX1305" fmla="*/ 500266 w 3329862"/>
                  <a:gd name="connsiteY1305" fmla="*/ 119214 h 3287563"/>
                  <a:gd name="connsiteX1306" fmla="*/ 496304 w 3329862"/>
                  <a:gd name="connsiteY1306" fmla="*/ 119574 h 3287563"/>
                  <a:gd name="connsiteX1307" fmla="*/ 477576 w 3329862"/>
                  <a:gd name="connsiteY1307" fmla="*/ 128938 h 3287563"/>
                  <a:gd name="connsiteX1308" fmla="*/ 461008 w 3329862"/>
                  <a:gd name="connsiteY1308" fmla="*/ 137222 h 3287563"/>
                  <a:gd name="connsiteX1309" fmla="*/ 439398 w 3329862"/>
                  <a:gd name="connsiteY1309" fmla="*/ 149828 h 3287563"/>
                  <a:gd name="connsiteX1310" fmla="*/ 428593 w 3329862"/>
                  <a:gd name="connsiteY1310" fmla="*/ 157031 h 3287563"/>
                  <a:gd name="connsiteX1311" fmla="*/ 401941 w 3329862"/>
                  <a:gd name="connsiteY1311" fmla="*/ 174679 h 3287563"/>
                  <a:gd name="connsiteX1312" fmla="*/ 394378 w 3329862"/>
                  <a:gd name="connsiteY1312" fmla="*/ 177920 h 3287563"/>
                  <a:gd name="connsiteX1313" fmla="*/ 371688 w 3329862"/>
                  <a:gd name="connsiteY1313" fmla="*/ 195928 h 3287563"/>
                  <a:gd name="connsiteX1314" fmla="*/ 363044 w 3329862"/>
                  <a:gd name="connsiteY1314" fmla="*/ 199890 h 3287563"/>
                  <a:gd name="connsiteX1315" fmla="*/ 385374 w 3329862"/>
                  <a:gd name="connsiteY1315" fmla="*/ 182963 h 3287563"/>
                  <a:gd name="connsiteX1316" fmla="*/ 409505 w 3329862"/>
                  <a:gd name="connsiteY1316" fmla="*/ 166035 h 3287563"/>
                  <a:gd name="connsiteX1317" fmla="*/ 404463 w 3329862"/>
                  <a:gd name="connsiteY1317" fmla="*/ 167836 h 3287563"/>
                  <a:gd name="connsiteX1318" fmla="*/ 424271 w 3329862"/>
                  <a:gd name="connsiteY1318" fmla="*/ 154510 h 3287563"/>
                  <a:gd name="connsiteX1319" fmla="*/ 446602 w 3329862"/>
                  <a:gd name="connsiteY1319" fmla="*/ 140824 h 3287563"/>
                  <a:gd name="connsiteX1320" fmla="*/ 458127 w 3329862"/>
                  <a:gd name="connsiteY1320" fmla="*/ 133980 h 3287563"/>
                  <a:gd name="connsiteX1321" fmla="*/ 469652 w 3329862"/>
                  <a:gd name="connsiteY1321" fmla="*/ 127858 h 3287563"/>
                  <a:gd name="connsiteX1322" fmla="*/ 491262 w 3329862"/>
                  <a:gd name="connsiteY1322" fmla="*/ 116333 h 3287563"/>
                  <a:gd name="connsiteX1323" fmla="*/ 528719 w 3329862"/>
                  <a:gd name="connsiteY1323" fmla="*/ 96163 h 3287563"/>
                  <a:gd name="connsiteX1324" fmla="*/ 499545 w 3329862"/>
                  <a:gd name="connsiteY1324" fmla="*/ 109129 h 3287563"/>
                  <a:gd name="connsiteX1325" fmla="*/ 493423 w 3329862"/>
                  <a:gd name="connsiteY1325" fmla="*/ 112011 h 3287563"/>
                  <a:gd name="connsiteX1326" fmla="*/ 488020 w 3329862"/>
                  <a:gd name="connsiteY1326" fmla="*/ 114892 h 3287563"/>
                  <a:gd name="connsiteX1327" fmla="*/ 477936 w 3329862"/>
                  <a:gd name="connsiteY1327" fmla="*/ 120294 h 3287563"/>
                  <a:gd name="connsiteX1328" fmla="*/ 461008 w 3329862"/>
                  <a:gd name="connsiteY1328" fmla="*/ 129659 h 3287563"/>
                  <a:gd name="connsiteX1329" fmla="*/ 446602 w 3329862"/>
                  <a:gd name="connsiteY1329" fmla="*/ 138663 h 3287563"/>
                  <a:gd name="connsiteX1330" fmla="*/ 415267 w 3329862"/>
                  <a:gd name="connsiteY1330" fmla="*/ 159192 h 3287563"/>
                  <a:gd name="connsiteX1331" fmla="*/ 394018 w 3329862"/>
                  <a:gd name="connsiteY1331" fmla="*/ 173238 h 3287563"/>
                  <a:gd name="connsiteX1332" fmla="*/ 366645 w 3329862"/>
                  <a:gd name="connsiteY1332" fmla="*/ 192327 h 3287563"/>
                  <a:gd name="connsiteX1333" fmla="*/ 357281 w 3329862"/>
                  <a:gd name="connsiteY1333" fmla="*/ 198089 h 3287563"/>
                  <a:gd name="connsiteX1334" fmla="*/ 329549 w 3329862"/>
                  <a:gd name="connsiteY1334" fmla="*/ 221860 h 3287563"/>
                  <a:gd name="connsiteX1335" fmla="*/ 312261 w 3329862"/>
                  <a:gd name="connsiteY1335" fmla="*/ 239148 h 3287563"/>
                  <a:gd name="connsiteX1336" fmla="*/ 286689 w 3329862"/>
                  <a:gd name="connsiteY1336" fmla="*/ 261118 h 3287563"/>
                  <a:gd name="connsiteX1337" fmla="*/ 271563 w 3329862"/>
                  <a:gd name="connsiteY1337" fmla="*/ 276965 h 3287563"/>
                  <a:gd name="connsiteX1338" fmla="*/ 258237 w 3329862"/>
                  <a:gd name="connsiteY1338" fmla="*/ 292092 h 3287563"/>
                  <a:gd name="connsiteX1339" fmla="*/ 245631 w 3329862"/>
                  <a:gd name="connsiteY1339" fmla="*/ 306498 h 3287563"/>
                  <a:gd name="connsiteX1340" fmla="*/ 234106 w 3329862"/>
                  <a:gd name="connsiteY1340" fmla="*/ 320905 h 3287563"/>
                  <a:gd name="connsiteX1341" fmla="*/ 222580 w 3329862"/>
                  <a:gd name="connsiteY1341" fmla="*/ 334951 h 3287563"/>
                  <a:gd name="connsiteX1342" fmla="*/ 211776 w 3329862"/>
                  <a:gd name="connsiteY1342" fmla="*/ 349718 h 3287563"/>
                  <a:gd name="connsiteX1343" fmla="*/ 200611 w 3329862"/>
                  <a:gd name="connsiteY1343" fmla="*/ 365205 h 3287563"/>
                  <a:gd name="connsiteX1344" fmla="*/ 189806 w 3329862"/>
                  <a:gd name="connsiteY1344" fmla="*/ 382132 h 3287563"/>
                  <a:gd name="connsiteX1345" fmla="*/ 197369 w 3329862"/>
                  <a:gd name="connsiteY1345" fmla="*/ 371328 h 3287563"/>
                  <a:gd name="connsiteX1346" fmla="*/ 200971 w 3329862"/>
                  <a:gd name="connsiteY1346" fmla="*/ 366285 h 3287563"/>
                  <a:gd name="connsiteX1347" fmla="*/ 204572 w 3329862"/>
                  <a:gd name="connsiteY1347" fmla="*/ 361603 h 3287563"/>
                  <a:gd name="connsiteX1348" fmla="*/ 218259 w 3329862"/>
                  <a:gd name="connsiteY1348" fmla="*/ 343955 h 3287563"/>
                  <a:gd name="connsiteX1349" fmla="*/ 224381 w 3329862"/>
                  <a:gd name="connsiteY1349" fmla="*/ 336032 h 3287563"/>
                  <a:gd name="connsiteX1350" fmla="*/ 230504 w 3329862"/>
                  <a:gd name="connsiteY1350" fmla="*/ 328828 h 3287563"/>
                  <a:gd name="connsiteX1351" fmla="*/ 241669 w 3329862"/>
                  <a:gd name="connsiteY1351" fmla="*/ 316223 h 3287563"/>
                  <a:gd name="connsiteX1352" fmla="*/ 251393 w 3329862"/>
                  <a:gd name="connsiteY1352" fmla="*/ 305058 h 3287563"/>
                  <a:gd name="connsiteX1353" fmla="*/ 260758 w 3329862"/>
                  <a:gd name="connsiteY1353" fmla="*/ 295333 h 3287563"/>
                  <a:gd name="connsiteX1354" fmla="*/ 278045 w 3329862"/>
                  <a:gd name="connsiteY1354" fmla="*/ 277685 h 3287563"/>
                  <a:gd name="connsiteX1355" fmla="*/ 296054 w 3329862"/>
                  <a:gd name="connsiteY1355" fmla="*/ 260758 h 3287563"/>
                  <a:gd name="connsiteX1356" fmla="*/ 306138 w 3329862"/>
                  <a:gd name="connsiteY1356" fmla="*/ 251393 h 3287563"/>
                  <a:gd name="connsiteX1357" fmla="*/ 317663 w 3329862"/>
                  <a:gd name="connsiteY1357" fmla="*/ 241309 h 3287563"/>
                  <a:gd name="connsiteX1358" fmla="*/ 346116 w 3329862"/>
                  <a:gd name="connsiteY1358" fmla="*/ 217538 h 3287563"/>
                  <a:gd name="connsiteX1359" fmla="*/ 364124 w 3329862"/>
                  <a:gd name="connsiteY1359" fmla="*/ 203132 h 3287563"/>
                  <a:gd name="connsiteX1360" fmla="*/ 385374 w 3329862"/>
                  <a:gd name="connsiteY1360" fmla="*/ 187645 h 3287563"/>
                  <a:gd name="connsiteX1361" fmla="*/ 375289 w 3329862"/>
                  <a:gd name="connsiteY1361" fmla="*/ 195208 h 3287563"/>
                  <a:gd name="connsiteX1362" fmla="*/ 360883 w 3329862"/>
                  <a:gd name="connsiteY1362" fmla="*/ 206013 h 3287563"/>
                  <a:gd name="connsiteX1363" fmla="*/ 344315 w 3329862"/>
                  <a:gd name="connsiteY1363" fmla="*/ 219699 h 3287563"/>
                  <a:gd name="connsiteX1364" fmla="*/ 335311 w 3329862"/>
                  <a:gd name="connsiteY1364" fmla="*/ 226902 h 3287563"/>
                  <a:gd name="connsiteX1365" fmla="*/ 326667 w 3329862"/>
                  <a:gd name="connsiteY1365" fmla="*/ 234466 h 3287563"/>
                  <a:gd name="connsiteX1366" fmla="*/ 310460 w 3329862"/>
                  <a:gd name="connsiteY1366" fmla="*/ 249232 h 3287563"/>
                  <a:gd name="connsiteX1367" fmla="*/ 306498 w 3329862"/>
                  <a:gd name="connsiteY1367" fmla="*/ 252834 h 3287563"/>
                  <a:gd name="connsiteX1368" fmla="*/ 302897 w 3329862"/>
                  <a:gd name="connsiteY1368" fmla="*/ 256436 h 3287563"/>
                  <a:gd name="connsiteX1369" fmla="*/ 296414 w 3329862"/>
                  <a:gd name="connsiteY1369" fmla="*/ 262919 h 3287563"/>
                  <a:gd name="connsiteX1370" fmla="*/ 282367 w 3329862"/>
                  <a:gd name="connsiteY1370" fmla="*/ 278406 h 3287563"/>
                  <a:gd name="connsiteX1371" fmla="*/ 282367 w 3329862"/>
                  <a:gd name="connsiteY1371" fmla="*/ 276245 h 3287563"/>
                  <a:gd name="connsiteX1372" fmla="*/ 269402 w 3329862"/>
                  <a:gd name="connsiteY1372" fmla="*/ 289571 h 3287563"/>
                  <a:gd name="connsiteX1373" fmla="*/ 256796 w 3329862"/>
                  <a:gd name="connsiteY1373" fmla="*/ 303257 h 3287563"/>
                  <a:gd name="connsiteX1374" fmla="*/ 244550 w 3329862"/>
                  <a:gd name="connsiteY1374" fmla="*/ 317663 h 3287563"/>
                  <a:gd name="connsiteX1375" fmla="*/ 231945 w 3329862"/>
                  <a:gd name="connsiteY1375" fmla="*/ 332430 h 3287563"/>
                  <a:gd name="connsiteX1376" fmla="*/ 219339 w 3329862"/>
                  <a:gd name="connsiteY1376" fmla="*/ 347917 h 3287563"/>
                  <a:gd name="connsiteX1377" fmla="*/ 206733 w 3329862"/>
                  <a:gd name="connsiteY1377" fmla="*/ 364124 h 3287563"/>
                  <a:gd name="connsiteX1378" fmla="*/ 203492 w 3329862"/>
                  <a:gd name="connsiteY1378" fmla="*/ 368446 h 3287563"/>
                  <a:gd name="connsiteX1379" fmla="*/ 200250 w 3329862"/>
                  <a:gd name="connsiteY1379" fmla="*/ 372768 h 3287563"/>
                  <a:gd name="connsiteX1380" fmla="*/ 193767 w 3329862"/>
                  <a:gd name="connsiteY1380" fmla="*/ 381772 h 3287563"/>
                  <a:gd name="connsiteX1381" fmla="*/ 180441 w 3329862"/>
                  <a:gd name="connsiteY1381" fmla="*/ 400141 h 3287563"/>
                  <a:gd name="connsiteX1382" fmla="*/ 201331 w 3329862"/>
                  <a:gd name="connsiteY1382" fmla="*/ 368806 h 3287563"/>
                  <a:gd name="connsiteX1383" fmla="*/ 169276 w 3329862"/>
                  <a:gd name="connsiteY1383" fmla="*/ 415628 h 3287563"/>
                  <a:gd name="connsiteX1384" fmla="*/ 162073 w 3329862"/>
                  <a:gd name="connsiteY1384" fmla="*/ 426432 h 3287563"/>
                  <a:gd name="connsiteX1385" fmla="*/ 158472 w 3329862"/>
                  <a:gd name="connsiteY1385" fmla="*/ 431835 h 3287563"/>
                  <a:gd name="connsiteX1386" fmla="*/ 155230 w 3329862"/>
                  <a:gd name="connsiteY1386" fmla="*/ 437237 h 3287563"/>
                  <a:gd name="connsiteX1387" fmla="*/ 142624 w 3329862"/>
                  <a:gd name="connsiteY1387" fmla="*/ 458127 h 3287563"/>
                  <a:gd name="connsiteX1388" fmla="*/ 131099 w 3329862"/>
                  <a:gd name="connsiteY1388" fmla="*/ 478656 h 3287563"/>
                  <a:gd name="connsiteX1389" fmla="*/ 120294 w 3329862"/>
                  <a:gd name="connsiteY1389" fmla="*/ 499185 h 3287563"/>
                  <a:gd name="connsiteX1390" fmla="*/ 110930 w 3329862"/>
                  <a:gd name="connsiteY1390" fmla="*/ 520435 h 3287563"/>
                  <a:gd name="connsiteX1391" fmla="*/ 102286 w 3329862"/>
                  <a:gd name="connsiteY1391" fmla="*/ 542765 h 3287563"/>
                  <a:gd name="connsiteX1392" fmla="*/ 108769 w 3329862"/>
                  <a:gd name="connsiteY1392" fmla="*/ 527998 h 3287563"/>
                  <a:gd name="connsiteX1393" fmla="*/ 114892 w 3329862"/>
                  <a:gd name="connsiteY1393" fmla="*/ 514672 h 3287563"/>
                  <a:gd name="connsiteX1394" fmla="*/ 120294 w 3329862"/>
                  <a:gd name="connsiteY1394" fmla="*/ 502787 h 3287563"/>
                  <a:gd name="connsiteX1395" fmla="*/ 125337 w 3329862"/>
                  <a:gd name="connsiteY1395" fmla="*/ 492702 h 3287563"/>
                  <a:gd name="connsiteX1396" fmla="*/ 121735 w 3329862"/>
                  <a:gd name="connsiteY1396" fmla="*/ 499906 h 3287563"/>
                  <a:gd name="connsiteX1397" fmla="*/ 118493 w 3329862"/>
                  <a:gd name="connsiteY1397" fmla="*/ 507469 h 3287563"/>
                  <a:gd name="connsiteX1398" fmla="*/ 111650 w 3329862"/>
                  <a:gd name="connsiteY1398" fmla="*/ 522956 h 3287563"/>
                  <a:gd name="connsiteX1399" fmla="*/ 104447 w 3329862"/>
                  <a:gd name="connsiteY1399" fmla="*/ 539163 h 3287563"/>
                  <a:gd name="connsiteX1400" fmla="*/ 97964 w 3329862"/>
                  <a:gd name="connsiteY1400" fmla="*/ 556091 h 3287563"/>
                  <a:gd name="connsiteX1401" fmla="*/ 91121 w 3329862"/>
                  <a:gd name="connsiteY1401" fmla="*/ 573019 h 3287563"/>
                  <a:gd name="connsiteX1402" fmla="*/ 85359 w 3329862"/>
                  <a:gd name="connsiteY1402" fmla="*/ 590306 h 3287563"/>
                  <a:gd name="connsiteX1403" fmla="*/ 79596 w 3329862"/>
                  <a:gd name="connsiteY1403" fmla="*/ 607234 h 3287563"/>
                  <a:gd name="connsiteX1404" fmla="*/ 74554 w 3329862"/>
                  <a:gd name="connsiteY1404" fmla="*/ 623801 h 3287563"/>
                  <a:gd name="connsiteX1405" fmla="*/ 68791 w 3329862"/>
                  <a:gd name="connsiteY1405" fmla="*/ 646852 h 3287563"/>
                  <a:gd name="connsiteX1406" fmla="*/ 64109 w 3329862"/>
                  <a:gd name="connsiteY1406" fmla="*/ 669902 h 3287563"/>
                  <a:gd name="connsiteX1407" fmla="*/ 61948 w 3329862"/>
                  <a:gd name="connsiteY1407" fmla="*/ 681427 h 3287563"/>
                  <a:gd name="connsiteX1408" fmla="*/ 59787 w 3329862"/>
                  <a:gd name="connsiteY1408" fmla="*/ 692953 h 3287563"/>
                  <a:gd name="connsiteX1409" fmla="*/ 56546 w 3329862"/>
                  <a:gd name="connsiteY1409" fmla="*/ 716363 h 3287563"/>
                  <a:gd name="connsiteX1410" fmla="*/ 49702 w 3329862"/>
                  <a:gd name="connsiteY1410" fmla="*/ 745897 h 3287563"/>
                  <a:gd name="connsiteX1411" fmla="*/ 46461 w 3329862"/>
                  <a:gd name="connsiteY1411" fmla="*/ 769667 h 3287563"/>
                  <a:gd name="connsiteX1412" fmla="*/ 44660 w 3329862"/>
                  <a:gd name="connsiteY1412" fmla="*/ 790557 h 3287563"/>
                  <a:gd name="connsiteX1413" fmla="*/ 43580 w 3329862"/>
                  <a:gd name="connsiteY1413" fmla="*/ 809285 h 3287563"/>
                  <a:gd name="connsiteX1414" fmla="*/ 43580 w 3329862"/>
                  <a:gd name="connsiteY1414" fmla="*/ 826213 h 3287563"/>
                  <a:gd name="connsiteX1415" fmla="*/ 43580 w 3329862"/>
                  <a:gd name="connsiteY1415" fmla="*/ 841700 h 3287563"/>
                  <a:gd name="connsiteX1416" fmla="*/ 43580 w 3329862"/>
                  <a:gd name="connsiteY1416" fmla="*/ 856466 h 3287563"/>
                  <a:gd name="connsiteX1417" fmla="*/ 44300 w 3329862"/>
                  <a:gd name="connsiteY1417" fmla="*/ 886000 h 3287563"/>
                  <a:gd name="connsiteX1418" fmla="*/ 41419 w 3329862"/>
                  <a:gd name="connsiteY1418" fmla="*/ 817929 h 3287563"/>
                  <a:gd name="connsiteX1419" fmla="*/ 40338 w 3329862"/>
                  <a:gd name="connsiteY1419" fmla="*/ 854305 h 3287563"/>
                  <a:gd name="connsiteX1420" fmla="*/ 40338 w 3329862"/>
                  <a:gd name="connsiteY1420" fmla="*/ 891042 h 3287563"/>
                  <a:gd name="connsiteX1421" fmla="*/ 40338 w 3329862"/>
                  <a:gd name="connsiteY1421" fmla="*/ 961994 h 3287563"/>
                  <a:gd name="connsiteX1422" fmla="*/ 42139 w 3329862"/>
                  <a:gd name="connsiteY1422" fmla="*/ 1074725 h 3287563"/>
                  <a:gd name="connsiteX1423" fmla="*/ 43220 w 3329862"/>
                  <a:gd name="connsiteY1423" fmla="*/ 1045912 h 3287563"/>
                  <a:gd name="connsiteX1424" fmla="*/ 42859 w 3329862"/>
                  <a:gd name="connsiteY1424" fmla="*/ 1110381 h 3287563"/>
                  <a:gd name="connsiteX1425" fmla="*/ 43940 w 3329862"/>
                  <a:gd name="connsiteY1425" fmla="*/ 1125508 h 3287563"/>
                  <a:gd name="connsiteX1426" fmla="*/ 41419 w 3329862"/>
                  <a:gd name="connsiteY1426" fmla="*/ 1125508 h 3287563"/>
                  <a:gd name="connsiteX1427" fmla="*/ 41419 w 3329862"/>
                  <a:gd name="connsiteY1427" fmla="*/ 1238599 h 3287563"/>
                  <a:gd name="connsiteX1428" fmla="*/ 40338 w 3329862"/>
                  <a:gd name="connsiteY1428" fmla="*/ 1071123 h 3287563"/>
                  <a:gd name="connsiteX1429" fmla="*/ 38177 w 3329862"/>
                  <a:gd name="connsiteY1429" fmla="*/ 1356012 h 3287563"/>
                  <a:gd name="connsiteX1430" fmla="*/ 36376 w 3329862"/>
                  <a:gd name="connsiteY1430" fmla="*/ 1361775 h 3287563"/>
                  <a:gd name="connsiteX1431" fmla="*/ 40338 w 3329862"/>
                  <a:gd name="connsiteY1431" fmla="*/ 1402473 h 3287563"/>
                  <a:gd name="connsiteX1432" fmla="*/ 41779 w 3329862"/>
                  <a:gd name="connsiteY1432" fmla="*/ 1290822 h 3287563"/>
                  <a:gd name="connsiteX1433" fmla="*/ 42859 w 3329862"/>
                  <a:gd name="connsiteY1433" fmla="*/ 1305229 h 3287563"/>
                  <a:gd name="connsiteX1434" fmla="*/ 41779 w 3329862"/>
                  <a:gd name="connsiteY1434" fmla="*/ 1351690 h 3287563"/>
                  <a:gd name="connsiteX1435" fmla="*/ 43940 w 3329862"/>
                  <a:gd name="connsiteY1435" fmla="*/ 1360334 h 3287563"/>
                  <a:gd name="connsiteX1436" fmla="*/ 40698 w 3329862"/>
                  <a:gd name="connsiteY1436" fmla="*/ 1454336 h 3287563"/>
                  <a:gd name="connsiteX1437" fmla="*/ 44660 w 3329862"/>
                  <a:gd name="connsiteY1437" fmla="*/ 1410757 h 3287563"/>
                  <a:gd name="connsiteX1438" fmla="*/ 44660 w 3329862"/>
                  <a:gd name="connsiteY1438" fmla="*/ 1546898 h 3287563"/>
                  <a:gd name="connsiteX1439" fmla="*/ 42859 w 3329862"/>
                  <a:gd name="connsiteY1439" fmla="*/ 1533932 h 3287563"/>
                  <a:gd name="connsiteX1440" fmla="*/ 45020 w 3329862"/>
                  <a:gd name="connsiteY1440" fmla="*/ 1599122 h 3287563"/>
                  <a:gd name="connsiteX1441" fmla="*/ 39618 w 3329862"/>
                  <a:gd name="connsiteY1441" fmla="*/ 1540775 h 3287563"/>
                  <a:gd name="connsiteX1442" fmla="*/ 38898 w 3329862"/>
                  <a:gd name="connsiteY1442" fmla="*/ 1436688 h 3287563"/>
                  <a:gd name="connsiteX1443" fmla="*/ 37457 w 3329862"/>
                  <a:gd name="connsiteY1443" fmla="*/ 1498996 h 3287563"/>
                  <a:gd name="connsiteX1444" fmla="*/ 34576 w 3329862"/>
                  <a:gd name="connsiteY1444" fmla="*/ 1447493 h 3287563"/>
                  <a:gd name="connsiteX1445" fmla="*/ 37097 w 3329862"/>
                  <a:gd name="connsiteY1445" fmla="*/ 1599842 h 3287563"/>
                  <a:gd name="connsiteX1446" fmla="*/ 38898 w 3329862"/>
                  <a:gd name="connsiteY1446" fmla="*/ 1586876 h 3287563"/>
                  <a:gd name="connsiteX1447" fmla="*/ 41059 w 3329862"/>
                  <a:gd name="connsiteY1447" fmla="*/ 1675476 h 3287563"/>
                  <a:gd name="connsiteX1448" fmla="*/ 40338 w 3329862"/>
                  <a:gd name="connsiteY1448" fmla="*/ 1663230 h 3287563"/>
                  <a:gd name="connsiteX1449" fmla="*/ 40698 w 3329862"/>
                  <a:gd name="connsiteY1449" fmla="*/ 1734182 h 3287563"/>
                  <a:gd name="connsiteX1450" fmla="*/ 47541 w 3329862"/>
                  <a:gd name="connsiteY1450" fmla="*/ 1819541 h 3287563"/>
                  <a:gd name="connsiteX1451" fmla="*/ 46461 w 3329862"/>
                  <a:gd name="connsiteY1451" fmla="*/ 1811617 h 3287563"/>
                  <a:gd name="connsiteX1452" fmla="*/ 30614 w 3329862"/>
                  <a:gd name="connsiteY1452" fmla="*/ 1696726 h 3287563"/>
                  <a:gd name="connsiteX1453" fmla="*/ 30614 w 3329862"/>
                  <a:gd name="connsiteY1453" fmla="*/ 1887252 h 3287563"/>
                  <a:gd name="connsiteX1454" fmla="*/ 30254 w 3329862"/>
                  <a:gd name="connsiteY1454" fmla="*/ 1988457 h 3287563"/>
                  <a:gd name="connsiteX1455" fmla="*/ 30254 w 3329862"/>
                  <a:gd name="connsiteY1455" fmla="*/ 2039960 h 3287563"/>
                  <a:gd name="connsiteX1456" fmla="*/ 30254 w 3329862"/>
                  <a:gd name="connsiteY1456" fmla="*/ 2065532 h 3287563"/>
                  <a:gd name="connsiteX1457" fmla="*/ 30974 w 3329862"/>
                  <a:gd name="connsiteY1457" fmla="*/ 2091104 h 3287563"/>
                  <a:gd name="connsiteX1458" fmla="*/ 29173 w 3329862"/>
                  <a:gd name="connsiteY1458" fmla="*/ 2089663 h 3287563"/>
                  <a:gd name="connsiteX1459" fmla="*/ 27372 w 3329862"/>
                  <a:gd name="connsiteY1459" fmla="*/ 2055447 h 3287563"/>
                  <a:gd name="connsiteX1460" fmla="*/ 27012 w 3329862"/>
                  <a:gd name="connsiteY1460" fmla="*/ 2034918 h 3287563"/>
                  <a:gd name="connsiteX1461" fmla="*/ 27012 w 3329862"/>
                  <a:gd name="connsiteY1461" fmla="*/ 2016550 h 3287563"/>
                  <a:gd name="connsiteX1462" fmla="*/ 26292 w 3329862"/>
                  <a:gd name="connsiteY1462" fmla="*/ 2001423 h 3287563"/>
                  <a:gd name="connsiteX1463" fmla="*/ 27012 w 3329862"/>
                  <a:gd name="connsiteY1463" fmla="*/ 1938395 h 3287563"/>
                  <a:gd name="connsiteX1464" fmla="*/ 29893 w 3329862"/>
                  <a:gd name="connsiteY1464" fmla="*/ 2013669 h 3287563"/>
                  <a:gd name="connsiteX1465" fmla="*/ 27733 w 3329862"/>
                  <a:gd name="connsiteY1465" fmla="*/ 1746428 h 3287563"/>
                  <a:gd name="connsiteX1466" fmla="*/ 25932 w 3329862"/>
                  <a:gd name="connsiteY1466" fmla="*/ 1954242 h 3287563"/>
                  <a:gd name="connsiteX1467" fmla="*/ 25211 w 3329862"/>
                  <a:gd name="connsiteY1467" fmla="*/ 1877527 h 3287563"/>
                  <a:gd name="connsiteX1468" fmla="*/ 24491 w 3329862"/>
                  <a:gd name="connsiteY1468" fmla="*/ 1977652 h 3287563"/>
                  <a:gd name="connsiteX1469" fmla="*/ 24491 w 3329862"/>
                  <a:gd name="connsiteY1469" fmla="*/ 2084621 h 3287563"/>
                  <a:gd name="connsiteX1470" fmla="*/ 26292 w 3329862"/>
                  <a:gd name="connsiteY1470" fmla="*/ 2101188 h 3287563"/>
                  <a:gd name="connsiteX1471" fmla="*/ 24851 w 3329862"/>
                  <a:gd name="connsiteY1471" fmla="*/ 2012948 h 3287563"/>
                  <a:gd name="connsiteX1472" fmla="*/ 25211 w 3329862"/>
                  <a:gd name="connsiteY1472" fmla="*/ 2059409 h 3287563"/>
                  <a:gd name="connsiteX1473" fmla="*/ 25932 w 3329862"/>
                  <a:gd name="connsiteY1473" fmla="*/ 2079938 h 3287563"/>
                  <a:gd name="connsiteX1474" fmla="*/ 26292 w 3329862"/>
                  <a:gd name="connsiteY1474" fmla="*/ 2089303 h 3287563"/>
                  <a:gd name="connsiteX1475" fmla="*/ 27372 w 3329862"/>
                  <a:gd name="connsiteY1475" fmla="*/ 2097947 h 3287563"/>
                  <a:gd name="connsiteX1476" fmla="*/ 30614 w 3329862"/>
                  <a:gd name="connsiteY1476" fmla="*/ 2125319 h 3287563"/>
                  <a:gd name="connsiteX1477" fmla="*/ 33495 w 3329862"/>
                  <a:gd name="connsiteY1477" fmla="*/ 2137204 h 3287563"/>
                  <a:gd name="connsiteX1478" fmla="*/ 32415 w 3329862"/>
                  <a:gd name="connsiteY1478" fmla="*/ 2125679 h 3287563"/>
                  <a:gd name="connsiteX1479" fmla="*/ 36016 w 3329862"/>
                  <a:gd name="connsiteY1479" fmla="*/ 2149090 h 3287563"/>
                  <a:gd name="connsiteX1480" fmla="*/ 38898 w 3329862"/>
                  <a:gd name="connsiteY1480" fmla="*/ 2171780 h 3287563"/>
                  <a:gd name="connsiteX1481" fmla="*/ 42859 w 3329862"/>
                  <a:gd name="connsiteY1481" fmla="*/ 2194470 h 3287563"/>
                  <a:gd name="connsiteX1482" fmla="*/ 3198963 w 3329862"/>
                  <a:gd name="connsiteY1482" fmla="*/ 2460270 h 3287563"/>
                  <a:gd name="connsiteX1483" fmla="*/ 3195002 w 3329862"/>
                  <a:gd name="connsiteY1483" fmla="*/ 2468914 h 3287563"/>
                  <a:gd name="connsiteX1484" fmla="*/ 3198963 w 3329862"/>
                  <a:gd name="connsiteY1484" fmla="*/ 2460270 h 3287563"/>
                  <a:gd name="connsiteX1485" fmla="*/ 28093 w 3329862"/>
                  <a:gd name="connsiteY1485" fmla="*/ 907609 h 3287563"/>
                  <a:gd name="connsiteX1486" fmla="*/ 27012 w 3329862"/>
                  <a:gd name="connsiteY1486" fmla="*/ 1167287 h 3287563"/>
                  <a:gd name="connsiteX1487" fmla="*/ 34936 w 3329862"/>
                  <a:gd name="connsiteY1487" fmla="*/ 1162244 h 3287563"/>
                  <a:gd name="connsiteX1488" fmla="*/ 34936 w 3329862"/>
                  <a:gd name="connsiteY1488" fmla="*/ 1178812 h 3287563"/>
                  <a:gd name="connsiteX1489" fmla="*/ 35656 w 3329862"/>
                  <a:gd name="connsiteY1489" fmla="*/ 1035107 h 3287563"/>
                  <a:gd name="connsiteX1490" fmla="*/ 31334 w 3329862"/>
                  <a:gd name="connsiteY1490" fmla="*/ 927418 h 3287563"/>
                  <a:gd name="connsiteX1491" fmla="*/ 29173 w 3329862"/>
                  <a:gd name="connsiteY1491" fmla="*/ 874835 h 3287563"/>
                  <a:gd name="connsiteX1492" fmla="*/ 28453 w 3329862"/>
                  <a:gd name="connsiteY1492" fmla="*/ 858627 h 3287563"/>
                  <a:gd name="connsiteX1493" fmla="*/ 28093 w 3329862"/>
                  <a:gd name="connsiteY1493" fmla="*/ 852865 h 3287563"/>
                  <a:gd name="connsiteX1494" fmla="*/ 28093 w 3329862"/>
                  <a:gd name="connsiteY1494" fmla="*/ 918775 h 3287563"/>
                  <a:gd name="connsiteX1495" fmla="*/ 29173 w 3329862"/>
                  <a:gd name="connsiteY1495" fmla="*/ 907609 h 3287563"/>
                  <a:gd name="connsiteX1496" fmla="*/ 35296 w 3329862"/>
                  <a:gd name="connsiteY1496" fmla="*/ 845662 h 3287563"/>
                  <a:gd name="connsiteX1497" fmla="*/ 35296 w 3329862"/>
                  <a:gd name="connsiteY1497" fmla="*/ 799921 h 3287563"/>
                  <a:gd name="connsiteX1498" fmla="*/ 34576 w 3329862"/>
                  <a:gd name="connsiteY1498" fmla="*/ 825853 h 3287563"/>
                  <a:gd name="connsiteX1499" fmla="*/ 34576 w 3329862"/>
                  <a:gd name="connsiteY1499" fmla="*/ 851784 h 3287563"/>
                  <a:gd name="connsiteX1500" fmla="*/ 35656 w 3329862"/>
                  <a:gd name="connsiteY1500" fmla="*/ 845662 h 3287563"/>
                  <a:gd name="connsiteX1501" fmla="*/ 34215 w 3329862"/>
                  <a:gd name="connsiteY1501" fmla="*/ 802442 h 3287563"/>
                  <a:gd name="connsiteX1502" fmla="*/ 33855 w 3329862"/>
                  <a:gd name="connsiteY1502" fmla="*/ 815048 h 3287563"/>
                  <a:gd name="connsiteX1503" fmla="*/ 33855 w 3329862"/>
                  <a:gd name="connsiteY1503" fmla="*/ 802442 h 3287563"/>
                  <a:gd name="connsiteX1504" fmla="*/ 32054 w 3329862"/>
                  <a:gd name="connsiteY1504" fmla="*/ 1766237 h 3287563"/>
                  <a:gd name="connsiteX1505" fmla="*/ 32054 w 3329862"/>
                  <a:gd name="connsiteY1505" fmla="*/ 1761195 h 3287563"/>
                  <a:gd name="connsiteX1506" fmla="*/ 32054 w 3329862"/>
                  <a:gd name="connsiteY1506" fmla="*/ 1796851 h 3287563"/>
                  <a:gd name="connsiteX1507" fmla="*/ 32054 w 3329862"/>
                  <a:gd name="connsiteY1507" fmla="*/ 1766237 h 3287563"/>
                  <a:gd name="connsiteX1508" fmla="*/ 34215 w 3329862"/>
                  <a:gd name="connsiteY1508" fmla="*/ 1665752 h 3287563"/>
                  <a:gd name="connsiteX1509" fmla="*/ 32415 w 3329862"/>
                  <a:gd name="connsiteY1509" fmla="*/ 1653866 h 3287563"/>
                  <a:gd name="connsiteX1510" fmla="*/ 32415 w 3329862"/>
                  <a:gd name="connsiteY1510" fmla="*/ 1687361 h 3287563"/>
                  <a:gd name="connsiteX1511" fmla="*/ 34215 w 3329862"/>
                  <a:gd name="connsiteY1511" fmla="*/ 1665752 h 3287563"/>
                  <a:gd name="connsiteX1512" fmla="*/ 39618 w 3329862"/>
                  <a:gd name="connsiteY1512" fmla="*/ 1342326 h 3287563"/>
                  <a:gd name="connsiteX1513" fmla="*/ 35296 w 3329862"/>
                  <a:gd name="connsiteY1513" fmla="*/ 1249404 h 3287563"/>
                  <a:gd name="connsiteX1514" fmla="*/ 34215 w 3329862"/>
                  <a:gd name="connsiteY1514" fmla="*/ 1275696 h 3287563"/>
                  <a:gd name="connsiteX1515" fmla="*/ 34215 w 3329862"/>
                  <a:gd name="connsiteY1515" fmla="*/ 1333322 h 3287563"/>
                  <a:gd name="connsiteX1516" fmla="*/ 35296 w 3329862"/>
                  <a:gd name="connsiteY1516" fmla="*/ 1344847 h 3287563"/>
                  <a:gd name="connsiteX1517" fmla="*/ 37457 w 3329862"/>
                  <a:gd name="connsiteY1517" fmla="*/ 1319275 h 3287563"/>
                  <a:gd name="connsiteX1518" fmla="*/ 38898 w 3329862"/>
                  <a:gd name="connsiteY1518" fmla="*/ 1421561 h 3287563"/>
                  <a:gd name="connsiteX1519" fmla="*/ 39978 w 3329862"/>
                  <a:gd name="connsiteY1519" fmla="*/ 1342326 h 3287563"/>
                  <a:gd name="connsiteX1520" fmla="*/ 3207967 w 3329862"/>
                  <a:gd name="connsiteY1520" fmla="*/ 439758 h 3287563"/>
                  <a:gd name="connsiteX1521" fmla="*/ 3214090 w 3329862"/>
                  <a:gd name="connsiteY1521" fmla="*/ 453084 h 3287563"/>
                  <a:gd name="connsiteX1522" fmla="*/ 3193561 w 3329862"/>
                  <a:gd name="connsiteY1522" fmla="*/ 419589 h 3287563"/>
                  <a:gd name="connsiteX1523" fmla="*/ 3179875 w 3329862"/>
                  <a:gd name="connsiteY1523" fmla="*/ 397980 h 3287563"/>
                  <a:gd name="connsiteX1524" fmla="*/ 3173392 w 3329862"/>
                  <a:gd name="connsiteY1524" fmla="*/ 387535 h 3287563"/>
                  <a:gd name="connsiteX1525" fmla="*/ 3166549 w 3329862"/>
                  <a:gd name="connsiteY1525" fmla="*/ 377450 h 3287563"/>
                  <a:gd name="connsiteX1526" fmla="*/ 3153223 w 3329862"/>
                  <a:gd name="connsiteY1526" fmla="*/ 357641 h 3287563"/>
                  <a:gd name="connsiteX1527" fmla="*/ 3139176 w 3329862"/>
                  <a:gd name="connsiteY1527" fmla="*/ 338913 h 3287563"/>
                  <a:gd name="connsiteX1528" fmla="*/ 3125130 w 3329862"/>
                  <a:gd name="connsiteY1528" fmla="*/ 320905 h 3287563"/>
                  <a:gd name="connsiteX1529" fmla="*/ 3110363 w 3329862"/>
                  <a:gd name="connsiteY1529" fmla="*/ 303617 h 3287563"/>
                  <a:gd name="connsiteX1530" fmla="*/ 3102800 w 3329862"/>
                  <a:gd name="connsiteY1530" fmla="*/ 294973 h 3287563"/>
                  <a:gd name="connsiteX1531" fmla="*/ 3094876 w 3329862"/>
                  <a:gd name="connsiteY1531" fmla="*/ 286689 h 3287563"/>
                  <a:gd name="connsiteX1532" fmla="*/ 3078309 w 3329862"/>
                  <a:gd name="connsiteY1532" fmla="*/ 270482 h 3287563"/>
                  <a:gd name="connsiteX1533" fmla="*/ 3074707 w 3329862"/>
                  <a:gd name="connsiteY1533" fmla="*/ 266520 h 3287563"/>
                  <a:gd name="connsiteX1534" fmla="*/ 3071106 w 3329862"/>
                  <a:gd name="connsiteY1534" fmla="*/ 262919 h 3287563"/>
                  <a:gd name="connsiteX1535" fmla="*/ 3064623 w 3329862"/>
                  <a:gd name="connsiteY1535" fmla="*/ 256076 h 3287563"/>
                  <a:gd name="connsiteX1536" fmla="*/ 3053818 w 3329862"/>
                  <a:gd name="connsiteY1536" fmla="*/ 244550 h 3287563"/>
                  <a:gd name="connsiteX1537" fmla="*/ 3036530 w 3329862"/>
                  <a:gd name="connsiteY1537" fmla="*/ 226542 h 3287563"/>
                  <a:gd name="connsiteX1538" fmla="*/ 3065343 w 3329862"/>
                  <a:gd name="connsiteY1538" fmla="*/ 253554 h 3287563"/>
                  <a:gd name="connsiteX1539" fmla="*/ 3077229 w 3329862"/>
                  <a:gd name="connsiteY1539" fmla="*/ 264359 h 3287563"/>
                  <a:gd name="connsiteX1540" fmla="*/ 3087313 w 3329862"/>
                  <a:gd name="connsiteY1540" fmla="*/ 274444 h 3287563"/>
                  <a:gd name="connsiteX1541" fmla="*/ 3104601 w 3329862"/>
                  <a:gd name="connsiteY1541" fmla="*/ 292092 h 3287563"/>
                  <a:gd name="connsiteX1542" fmla="*/ 3128372 w 3329862"/>
                  <a:gd name="connsiteY1542" fmla="*/ 319464 h 3287563"/>
                  <a:gd name="connsiteX1543" fmla="*/ 3151422 w 3329862"/>
                  <a:gd name="connsiteY1543" fmla="*/ 351158 h 3287563"/>
                  <a:gd name="connsiteX1544" fmla="*/ 3169070 w 3329862"/>
                  <a:gd name="connsiteY1544" fmla="*/ 378531 h 3287563"/>
                  <a:gd name="connsiteX1545" fmla="*/ 3176273 w 3329862"/>
                  <a:gd name="connsiteY1545" fmla="*/ 388976 h 3287563"/>
                  <a:gd name="connsiteX1546" fmla="*/ 3184917 w 3329862"/>
                  <a:gd name="connsiteY1546" fmla="*/ 402302 h 3287563"/>
                  <a:gd name="connsiteX1547" fmla="*/ 3195722 w 3329862"/>
                  <a:gd name="connsiteY1547" fmla="*/ 418869 h 3287563"/>
                  <a:gd name="connsiteX1548" fmla="*/ 3208328 w 3329862"/>
                  <a:gd name="connsiteY1548" fmla="*/ 439758 h 3287563"/>
                  <a:gd name="connsiteX1549" fmla="*/ 2553552 w 3329862"/>
                  <a:gd name="connsiteY1549" fmla="*/ 23771 h 3287563"/>
                  <a:gd name="connsiteX1550" fmla="*/ 2563277 w 3329862"/>
                  <a:gd name="connsiteY1550" fmla="*/ 23771 h 3287563"/>
                  <a:gd name="connsiteX1551" fmla="*/ 2534103 w 3329862"/>
                  <a:gd name="connsiteY1551" fmla="*/ 22330 h 3287563"/>
                  <a:gd name="connsiteX1552" fmla="*/ 2505651 w 3329862"/>
                  <a:gd name="connsiteY1552" fmla="*/ 22330 h 3287563"/>
                  <a:gd name="connsiteX1553" fmla="*/ 2477918 w 3329862"/>
                  <a:gd name="connsiteY1553" fmla="*/ 22690 h 3287563"/>
                  <a:gd name="connsiteX1554" fmla="*/ 2450906 w 3329862"/>
                  <a:gd name="connsiteY1554" fmla="*/ 23411 h 3287563"/>
                  <a:gd name="connsiteX1555" fmla="*/ 2350781 w 3329862"/>
                  <a:gd name="connsiteY1555" fmla="*/ 25211 h 3287563"/>
                  <a:gd name="connsiteX1556" fmla="*/ 2192669 w 3329862"/>
                  <a:gd name="connsiteY1556" fmla="*/ 26292 h 3287563"/>
                  <a:gd name="connsiteX1557" fmla="*/ 2320887 w 3329862"/>
                  <a:gd name="connsiteY1557" fmla="*/ 29893 h 3287563"/>
                  <a:gd name="connsiteX1558" fmla="*/ 2288833 w 3329862"/>
                  <a:gd name="connsiteY1558" fmla="*/ 31694 h 3287563"/>
                  <a:gd name="connsiteX1559" fmla="*/ 2269024 w 3329862"/>
                  <a:gd name="connsiteY1559" fmla="*/ 30254 h 3287563"/>
                  <a:gd name="connsiteX1560" fmla="*/ 2213559 w 3329862"/>
                  <a:gd name="connsiteY1560" fmla="*/ 32054 h 3287563"/>
                  <a:gd name="connsiteX1561" fmla="*/ 2303599 w 3329862"/>
                  <a:gd name="connsiteY1561" fmla="*/ 33855 h 3287563"/>
                  <a:gd name="connsiteX1562" fmla="*/ 2428576 w 3329862"/>
                  <a:gd name="connsiteY1562" fmla="*/ 30254 h 3287563"/>
                  <a:gd name="connsiteX1563" fmla="*/ 2352221 w 3329862"/>
                  <a:gd name="connsiteY1563" fmla="*/ 28813 h 3287563"/>
                  <a:gd name="connsiteX1564" fmla="*/ 2426055 w 3329862"/>
                  <a:gd name="connsiteY1564" fmla="*/ 28813 h 3287563"/>
                  <a:gd name="connsiteX1565" fmla="*/ 2475037 w 3329862"/>
                  <a:gd name="connsiteY1565" fmla="*/ 28813 h 3287563"/>
                  <a:gd name="connsiteX1566" fmla="*/ 2496647 w 3329862"/>
                  <a:gd name="connsiteY1566" fmla="*/ 28813 h 3287563"/>
                  <a:gd name="connsiteX1567" fmla="*/ 2514294 w 3329862"/>
                  <a:gd name="connsiteY1567" fmla="*/ 28813 h 3287563"/>
                  <a:gd name="connsiteX1568" fmla="*/ 2503850 w 3329862"/>
                  <a:gd name="connsiteY1568" fmla="*/ 27733 h 3287563"/>
                  <a:gd name="connsiteX1569" fmla="*/ 2479359 w 3329862"/>
                  <a:gd name="connsiteY1569" fmla="*/ 27012 h 3287563"/>
                  <a:gd name="connsiteX1570" fmla="*/ 2437220 w 3329862"/>
                  <a:gd name="connsiteY1570" fmla="*/ 28093 h 3287563"/>
                  <a:gd name="connsiteX1571" fmla="*/ 2458469 w 3329862"/>
                  <a:gd name="connsiteY1571" fmla="*/ 25211 h 3287563"/>
                  <a:gd name="connsiteX1572" fmla="*/ 2482600 w 3329862"/>
                  <a:gd name="connsiteY1572" fmla="*/ 24851 h 3287563"/>
                  <a:gd name="connsiteX1573" fmla="*/ 2495566 w 3329862"/>
                  <a:gd name="connsiteY1573" fmla="*/ 24851 h 3287563"/>
                  <a:gd name="connsiteX1574" fmla="*/ 2508892 w 3329862"/>
                  <a:gd name="connsiteY1574" fmla="*/ 24851 h 3287563"/>
                  <a:gd name="connsiteX1575" fmla="*/ 2536264 w 3329862"/>
                  <a:gd name="connsiteY1575" fmla="*/ 25572 h 3287563"/>
                  <a:gd name="connsiteX1576" fmla="*/ 2563997 w 3329862"/>
                  <a:gd name="connsiteY1576" fmla="*/ 27733 h 3287563"/>
                  <a:gd name="connsiteX1577" fmla="*/ 2577683 w 3329862"/>
                  <a:gd name="connsiteY1577" fmla="*/ 28813 h 3287563"/>
                  <a:gd name="connsiteX1578" fmla="*/ 2591009 w 3329862"/>
                  <a:gd name="connsiteY1578" fmla="*/ 30614 h 3287563"/>
                  <a:gd name="connsiteX1579" fmla="*/ 2616221 w 3329862"/>
                  <a:gd name="connsiteY1579" fmla="*/ 34215 h 3287563"/>
                  <a:gd name="connsiteX1580" fmla="*/ 2656919 w 3329862"/>
                  <a:gd name="connsiteY1580" fmla="*/ 41779 h 3287563"/>
                  <a:gd name="connsiteX1581" fmla="*/ 2663762 w 3329862"/>
                  <a:gd name="connsiteY1581" fmla="*/ 45741 h 3287563"/>
                  <a:gd name="connsiteX1582" fmla="*/ 2689334 w 3329862"/>
                  <a:gd name="connsiteY1582" fmla="*/ 51503 h 3287563"/>
                  <a:gd name="connsiteX1583" fmla="*/ 2704460 w 3329862"/>
                  <a:gd name="connsiteY1583" fmla="*/ 54385 h 3287563"/>
                  <a:gd name="connsiteX1584" fmla="*/ 2721028 w 3329862"/>
                  <a:gd name="connsiteY1584" fmla="*/ 58346 h 3287563"/>
                  <a:gd name="connsiteX1585" fmla="*/ 2751282 w 3329862"/>
                  <a:gd name="connsiteY1585" fmla="*/ 67711 h 3287563"/>
                  <a:gd name="connsiteX1586" fmla="*/ 2740477 w 3329862"/>
                  <a:gd name="connsiteY1586" fmla="*/ 64109 h 3287563"/>
                  <a:gd name="connsiteX1587" fmla="*/ 2732553 w 3329862"/>
                  <a:gd name="connsiteY1587" fmla="*/ 61948 h 3287563"/>
                  <a:gd name="connsiteX1588" fmla="*/ 2723909 w 3329862"/>
                  <a:gd name="connsiteY1588" fmla="*/ 59787 h 3287563"/>
                  <a:gd name="connsiteX1589" fmla="*/ 2724990 w 3329862"/>
                  <a:gd name="connsiteY1589" fmla="*/ 60867 h 3287563"/>
                  <a:gd name="connsiteX1590" fmla="*/ 2708782 w 3329862"/>
                  <a:gd name="connsiteY1590" fmla="*/ 57626 h 3287563"/>
                  <a:gd name="connsiteX1591" fmla="*/ 2721748 w 3329862"/>
                  <a:gd name="connsiteY1591" fmla="*/ 63028 h 3287563"/>
                  <a:gd name="connsiteX1592" fmla="*/ 2762086 w 3329862"/>
                  <a:gd name="connsiteY1592" fmla="*/ 76715 h 3287563"/>
                  <a:gd name="connsiteX1593" fmla="*/ 2777573 w 3329862"/>
                  <a:gd name="connsiteY1593" fmla="*/ 81037 h 3287563"/>
                  <a:gd name="connsiteX1594" fmla="*/ 2790179 w 3329862"/>
                  <a:gd name="connsiteY1594" fmla="*/ 85719 h 3287563"/>
                  <a:gd name="connsiteX1595" fmla="*/ 2811429 w 3329862"/>
                  <a:gd name="connsiteY1595" fmla="*/ 94723 h 3287563"/>
                  <a:gd name="connsiteX1596" fmla="*/ 2831598 w 3329862"/>
                  <a:gd name="connsiteY1596" fmla="*/ 104447 h 3287563"/>
                  <a:gd name="connsiteX1597" fmla="*/ 2843483 w 3329862"/>
                  <a:gd name="connsiteY1597" fmla="*/ 109489 h 3287563"/>
                  <a:gd name="connsiteX1598" fmla="*/ 2857529 w 3329862"/>
                  <a:gd name="connsiteY1598" fmla="*/ 115612 h 3287563"/>
                  <a:gd name="connsiteX1599" fmla="*/ 2879859 w 3329862"/>
                  <a:gd name="connsiteY1599" fmla="*/ 129659 h 3287563"/>
                  <a:gd name="connsiteX1600" fmla="*/ 2913355 w 3329862"/>
                  <a:gd name="connsiteY1600" fmla="*/ 147306 h 3287563"/>
                  <a:gd name="connsiteX1601" fmla="*/ 2923439 w 3329862"/>
                  <a:gd name="connsiteY1601" fmla="*/ 152709 h 3287563"/>
                  <a:gd name="connsiteX1602" fmla="*/ 2929922 w 3329862"/>
                  <a:gd name="connsiteY1602" fmla="*/ 156311 h 3287563"/>
                  <a:gd name="connsiteX1603" fmla="*/ 2940007 w 3329862"/>
                  <a:gd name="connsiteY1603" fmla="*/ 159552 h 3287563"/>
                  <a:gd name="connsiteX1604" fmla="*/ 2922359 w 3329862"/>
                  <a:gd name="connsiteY1604" fmla="*/ 148027 h 3287563"/>
                  <a:gd name="connsiteX1605" fmla="*/ 2907592 w 3329862"/>
                  <a:gd name="connsiteY1605" fmla="*/ 139743 h 3287563"/>
                  <a:gd name="connsiteX1606" fmla="*/ 2883821 w 3329862"/>
                  <a:gd name="connsiteY1606" fmla="*/ 127498 h 3287563"/>
                  <a:gd name="connsiteX1607" fmla="*/ 2861491 w 3329862"/>
                  <a:gd name="connsiteY1607" fmla="*/ 117053 h 3287563"/>
                  <a:gd name="connsiteX1608" fmla="*/ 2848525 w 3329862"/>
                  <a:gd name="connsiteY1608" fmla="*/ 110930 h 3287563"/>
                  <a:gd name="connsiteX1609" fmla="*/ 2832678 w 3329862"/>
                  <a:gd name="connsiteY1609" fmla="*/ 103727 h 3287563"/>
                  <a:gd name="connsiteX1610" fmla="*/ 2844564 w 3329862"/>
                  <a:gd name="connsiteY1610" fmla="*/ 108409 h 3287563"/>
                  <a:gd name="connsiteX1611" fmla="*/ 2850326 w 3329862"/>
                  <a:gd name="connsiteY1611" fmla="*/ 110930 h 3287563"/>
                  <a:gd name="connsiteX1612" fmla="*/ 2856089 w 3329862"/>
                  <a:gd name="connsiteY1612" fmla="*/ 113451 h 3287563"/>
                  <a:gd name="connsiteX1613" fmla="*/ 2879139 w 3329862"/>
                  <a:gd name="connsiteY1613" fmla="*/ 124256 h 3287563"/>
                  <a:gd name="connsiteX1614" fmla="*/ 2901829 w 3329862"/>
                  <a:gd name="connsiteY1614" fmla="*/ 135781 h 3287563"/>
                  <a:gd name="connsiteX1615" fmla="*/ 2924160 w 3329862"/>
                  <a:gd name="connsiteY1615" fmla="*/ 147667 h 3287563"/>
                  <a:gd name="connsiteX1616" fmla="*/ 2902910 w 3329862"/>
                  <a:gd name="connsiteY1616" fmla="*/ 134701 h 3287563"/>
                  <a:gd name="connsiteX1617" fmla="*/ 2885982 w 3329862"/>
                  <a:gd name="connsiteY1617" fmla="*/ 124976 h 3287563"/>
                  <a:gd name="connsiteX1618" fmla="*/ 2910833 w 3329862"/>
                  <a:gd name="connsiteY1618" fmla="*/ 138663 h 3287563"/>
                  <a:gd name="connsiteX1619" fmla="*/ 2921998 w 3329862"/>
                  <a:gd name="connsiteY1619" fmla="*/ 144425 h 3287563"/>
                  <a:gd name="connsiteX1620" fmla="*/ 2932083 w 3329862"/>
                  <a:gd name="connsiteY1620" fmla="*/ 150188 h 3287563"/>
                  <a:gd name="connsiteX1621" fmla="*/ 2952612 w 3329862"/>
                  <a:gd name="connsiteY1621" fmla="*/ 162073 h 3287563"/>
                  <a:gd name="connsiteX1622" fmla="*/ 2934604 w 3329862"/>
                  <a:gd name="connsiteY1622" fmla="*/ 150548 h 3287563"/>
                  <a:gd name="connsiteX1623" fmla="*/ 2917316 w 3329862"/>
                  <a:gd name="connsiteY1623" fmla="*/ 139743 h 3287563"/>
                  <a:gd name="connsiteX1624" fmla="*/ 2886342 w 3329862"/>
                  <a:gd name="connsiteY1624" fmla="*/ 121735 h 3287563"/>
                  <a:gd name="connsiteX1625" fmla="*/ 2850326 w 3329862"/>
                  <a:gd name="connsiteY1625" fmla="*/ 102286 h 3287563"/>
                  <a:gd name="connsiteX1626" fmla="*/ 2857890 w 3329862"/>
                  <a:gd name="connsiteY1626" fmla="*/ 104807 h 3287563"/>
                  <a:gd name="connsiteX1627" fmla="*/ 2842403 w 3329862"/>
                  <a:gd name="connsiteY1627" fmla="*/ 96884 h 3287563"/>
                  <a:gd name="connsiteX1628" fmla="*/ 2824755 w 3329862"/>
                  <a:gd name="connsiteY1628" fmla="*/ 88960 h 3287563"/>
                  <a:gd name="connsiteX1629" fmla="*/ 2816111 w 3329862"/>
                  <a:gd name="connsiteY1629" fmla="*/ 85359 h 3287563"/>
                  <a:gd name="connsiteX1630" fmla="*/ 2807827 w 3329862"/>
                  <a:gd name="connsiteY1630" fmla="*/ 82477 h 3287563"/>
                  <a:gd name="connsiteX1631" fmla="*/ 2794141 w 3329862"/>
                  <a:gd name="connsiteY1631" fmla="*/ 77795 h 3287563"/>
                  <a:gd name="connsiteX1632" fmla="*/ 2776133 w 3329862"/>
                  <a:gd name="connsiteY1632" fmla="*/ 70952 h 3287563"/>
                  <a:gd name="connsiteX1633" fmla="*/ 2758125 w 3329862"/>
                  <a:gd name="connsiteY1633" fmla="*/ 65189 h 3287563"/>
                  <a:gd name="connsiteX1634" fmla="*/ 2741197 w 3329862"/>
                  <a:gd name="connsiteY1634" fmla="*/ 59787 h 3287563"/>
                  <a:gd name="connsiteX1635" fmla="*/ 2725350 w 3329862"/>
                  <a:gd name="connsiteY1635" fmla="*/ 55465 h 3287563"/>
                  <a:gd name="connsiteX1636" fmla="*/ 2699418 w 3329862"/>
                  <a:gd name="connsiteY1636" fmla="*/ 48262 h 3287563"/>
                  <a:gd name="connsiteX1637" fmla="*/ 2684651 w 3329862"/>
                  <a:gd name="connsiteY1637" fmla="*/ 44300 h 3287563"/>
                  <a:gd name="connsiteX1638" fmla="*/ 2704100 w 3329862"/>
                  <a:gd name="connsiteY1638" fmla="*/ 47902 h 3287563"/>
                  <a:gd name="connsiteX1639" fmla="*/ 2665923 w 3329862"/>
                  <a:gd name="connsiteY1639" fmla="*/ 39258 h 3287563"/>
                  <a:gd name="connsiteX1640" fmla="*/ 2636030 w 3329862"/>
                  <a:gd name="connsiteY1640" fmla="*/ 33855 h 3287563"/>
                  <a:gd name="connsiteX1641" fmla="*/ 2620903 w 3329862"/>
                  <a:gd name="connsiteY1641" fmla="*/ 31334 h 3287563"/>
                  <a:gd name="connsiteX1642" fmla="*/ 2603255 w 3329862"/>
                  <a:gd name="connsiteY1642" fmla="*/ 29173 h 3287563"/>
                  <a:gd name="connsiteX1643" fmla="*/ 2581645 w 3329862"/>
                  <a:gd name="connsiteY1643" fmla="*/ 26292 h 3287563"/>
                  <a:gd name="connsiteX1644" fmla="*/ 2554633 w 3329862"/>
                  <a:gd name="connsiteY1644" fmla="*/ 24131 h 3287563"/>
                  <a:gd name="connsiteX1645" fmla="*/ 479376 w 3329862"/>
                  <a:gd name="connsiteY1645" fmla="*/ 109129 h 3287563"/>
                  <a:gd name="connsiteX1646" fmla="*/ 493423 w 3329862"/>
                  <a:gd name="connsiteY1646" fmla="*/ 103727 h 3287563"/>
                  <a:gd name="connsiteX1647" fmla="*/ 509270 w 3329862"/>
                  <a:gd name="connsiteY1647" fmla="*/ 97964 h 3287563"/>
                  <a:gd name="connsiteX1648" fmla="*/ 552129 w 3329862"/>
                  <a:gd name="connsiteY1648" fmla="*/ 82117 h 3287563"/>
                  <a:gd name="connsiteX1649" fmla="*/ 582383 w 3329862"/>
                  <a:gd name="connsiteY1649" fmla="*/ 71672 h 3287563"/>
                  <a:gd name="connsiteX1650" fmla="*/ 600391 w 3329862"/>
                  <a:gd name="connsiteY1650" fmla="*/ 65910 h 3287563"/>
                  <a:gd name="connsiteX1651" fmla="*/ 610115 w 3329862"/>
                  <a:gd name="connsiteY1651" fmla="*/ 62668 h 3287563"/>
                  <a:gd name="connsiteX1652" fmla="*/ 620560 w 3329862"/>
                  <a:gd name="connsiteY1652" fmla="*/ 59787 h 3287563"/>
                  <a:gd name="connsiteX1653" fmla="*/ 643250 w 3329862"/>
                  <a:gd name="connsiteY1653" fmla="*/ 53664 h 3287563"/>
                  <a:gd name="connsiteX1654" fmla="*/ 649373 w 3329862"/>
                  <a:gd name="connsiteY1654" fmla="*/ 51863 h 3287563"/>
                  <a:gd name="connsiteX1655" fmla="*/ 655856 w 3329862"/>
                  <a:gd name="connsiteY1655" fmla="*/ 50423 h 3287563"/>
                  <a:gd name="connsiteX1656" fmla="*/ 668822 w 3329862"/>
                  <a:gd name="connsiteY1656" fmla="*/ 47541 h 3287563"/>
                  <a:gd name="connsiteX1657" fmla="*/ 728969 w 3329862"/>
                  <a:gd name="connsiteY1657" fmla="*/ 35656 h 3287563"/>
                  <a:gd name="connsiteX1658" fmla="*/ 715283 w 3329862"/>
                  <a:gd name="connsiteY1658" fmla="*/ 38537 h 3287563"/>
                  <a:gd name="connsiteX1659" fmla="*/ 731850 w 3329862"/>
                  <a:gd name="connsiteY1659" fmla="*/ 36016 h 3287563"/>
                  <a:gd name="connsiteX1660" fmla="*/ 748418 w 3329862"/>
                  <a:gd name="connsiteY1660" fmla="*/ 34215 h 3287563"/>
                  <a:gd name="connsiteX1661" fmla="*/ 781913 w 3329862"/>
                  <a:gd name="connsiteY1661" fmla="*/ 30614 h 3287563"/>
                  <a:gd name="connsiteX1662" fmla="*/ 798840 w 3329862"/>
                  <a:gd name="connsiteY1662" fmla="*/ 29173 h 3287563"/>
                  <a:gd name="connsiteX1663" fmla="*/ 815768 w 3329862"/>
                  <a:gd name="connsiteY1663" fmla="*/ 27733 h 3287563"/>
                  <a:gd name="connsiteX1664" fmla="*/ 850344 w 3329862"/>
                  <a:gd name="connsiteY1664" fmla="*/ 26292 h 3287563"/>
                  <a:gd name="connsiteX1665" fmla="*/ 1001252 w 3329862"/>
                  <a:gd name="connsiteY1665" fmla="*/ 26292 h 3287563"/>
                  <a:gd name="connsiteX1666" fmla="*/ 891402 w 3329862"/>
                  <a:gd name="connsiteY1666" fmla="*/ 30974 h 3287563"/>
                  <a:gd name="connsiteX1667" fmla="*/ 948668 w 3329862"/>
                  <a:gd name="connsiteY1667" fmla="*/ 29893 h 3287563"/>
                  <a:gd name="connsiteX1668" fmla="*/ 1032226 w 3329862"/>
                  <a:gd name="connsiteY1668" fmla="*/ 30974 h 3287563"/>
                  <a:gd name="connsiteX1669" fmla="*/ 995129 w 3329862"/>
                  <a:gd name="connsiteY1669" fmla="*/ 33495 h 3287563"/>
                  <a:gd name="connsiteX1670" fmla="*/ 906169 w 3329862"/>
                  <a:gd name="connsiteY1670" fmla="*/ 33135 h 3287563"/>
                  <a:gd name="connsiteX1671" fmla="*/ 861509 w 3329862"/>
                  <a:gd name="connsiteY1671" fmla="*/ 31334 h 3287563"/>
                  <a:gd name="connsiteX1672" fmla="*/ 812527 w 3329862"/>
                  <a:gd name="connsiteY1672" fmla="*/ 31334 h 3287563"/>
                  <a:gd name="connsiteX1673" fmla="*/ 788036 w 3329862"/>
                  <a:gd name="connsiteY1673" fmla="*/ 33135 h 3287563"/>
                  <a:gd name="connsiteX1674" fmla="*/ 776510 w 3329862"/>
                  <a:gd name="connsiteY1674" fmla="*/ 33855 h 3287563"/>
                  <a:gd name="connsiteX1675" fmla="*/ 765706 w 3329862"/>
                  <a:gd name="connsiteY1675" fmla="*/ 34936 h 3287563"/>
                  <a:gd name="connsiteX1676" fmla="*/ 772549 w 3329862"/>
                  <a:gd name="connsiteY1676" fmla="*/ 34936 h 3287563"/>
                  <a:gd name="connsiteX1677" fmla="*/ 786235 w 3329862"/>
                  <a:gd name="connsiteY1677" fmla="*/ 34215 h 3287563"/>
                  <a:gd name="connsiteX1678" fmla="*/ 803523 w 3329862"/>
                  <a:gd name="connsiteY1678" fmla="*/ 33135 h 3287563"/>
                  <a:gd name="connsiteX1679" fmla="*/ 812527 w 3329862"/>
                  <a:gd name="connsiteY1679" fmla="*/ 32775 h 3287563"/>
                  <a:gd name="connsiteX1680" fmla="*/ 821531 w 3329862"/>
                  <a:gd name="connsiteY1680" fmla="*/ 32775 h 3287563"/>
                  <a:gd name="connsiteX1681" fmla="*/ 834857 w 3329862"/>
                  <a:gd name="connsiteY1681" fmla="*/ 34936 h 3287563"/>
                  <a:gd name="connsiteX1682" fmla="*/ 883119 w 3329862"/>
                  <a:gd name="connsiteY1682" fmla="*/ 34215 h 3287563"/>
                  <a:gd name="connsiteX1683" fmla="*/ 933181 w 3329862"/>
                  <a:gd name="connsiteY1683" fmla="*/ 34215 h 3287563"/>
                  <a:gd name="connsiteX1684" fmla="*/ 887801 w 3329862"/>
                  <a:gd name="connsiteY1684" fmla="*/ 37817 h 3287563"/>
                  <a:gd name="connsiteX1685" fmla="*/ 965956 w 3329862"/>
                  <a:gd name="connsiteY1685" fmla="*/ 37097 h 3287563"/>
                  <a:gd name="connsiteX1686" fmla="*/ 916253 w 3329862"/>
                  <a:gd name="connsiteY1686" fmla="*/ 40698 h 3287563"/>
                  <a:gd name="connsiteX1687" fmla="*/ 1032586 w 3329862"/>
                  <a:gd name="connsiteY1687" fmla="*/ 38898 h 3287563"/>
                  <a:gd name="connsiteX1688" fmla="*/ 1034387 w 3329862"/>
                  <a:gd name="connsiteY1688" fmla="*/ 39618 h 3287563"/>
                  <a:gd name="connsiteX1689" fmla="*/ 1131991 w 3329862"/>
                  <a:gd name="connsiteY1689" fmla="*/ 38177 h 3287563"/>
                  <a:gd name="connsiteX1690" fmla="*/ 1093453 w 3329862"/>
                  <a:gd name="connsiteY1690" fmla="*/ 36737 h 3287563"/>
                  <a:gd name="connsiteX1691" fmla="*/ 1023582 w 3329862"/>
                  <a:gd name="connsiteY1691" fmla="*/ 38898 h 3287563"/>
                  <a:gd name="connsiteX1692" fmla="*/ 1046632 w 3329862"/>
                  <a:gd name="connsiteY1692" fmla="*/ 36737 h 3287563"/>
                  <a:gd name="connsiteX1693" fmla="*/ 960914 w 3329862"/>
                  <a:gd name="connsiteY1693" fmla="*/ 34936 h 3287563"/>
                  <a:gd name="connsiteX1694" fmla="*/ 1019260 w 3329862"/>
                  <a:gd name="connsiteY1694" fmla="*/ 34936 h 3287563"/>
                  <a:gd name="connsiteX1695" fmla="*/ 1061759 w 3329862"/>
                  <a:gd name="connsiteY1695" fmla="*/ 32054 h 3287563"/>
                  <a:gd name="connsiteX1696" fmla="*/ 1167647 w 3329862"/>
                  <a:gd name="connsiteY1696" fmla="*/ 32054 h 3287563"/>
                  <a:gd name="connsiteX1697" fmla="*/ 1216629 w 3329862"/>
                  <a:gd name="connsiteY1697" fmla="*/ 29533 h 3287563"/>
                  <a:gd name="connsiteX1698" fmla="*/ 1455057 w 3329862"/>
                  <a:gd name="connsiteY1698" fmla="*/ 31334 h 3287563"/>
                  <a:gd name="connsiteX1699" fmla="*/ 1500797 w 3329862"/>
                  <a:gd name="connsiteY1699" fmla="*/ 30254 h 3287563"/>
                  <a:gd name="connsiteX1700" fmla="*/ 1442811 w 3329862"/>
                  <a:gd name="connsiteY1700" fmla="*/ 28813 h 3287563"/>
                  <a:gd name="connsiteX1701" fmla="*/ 1513763 w 3329862"/>
                  <a:gd name="connsiteY1701" fmla="*/ 28813 h 3287563"/>
                  <a:gd name="connsiteX1702" fmla="*/ 1508361 w 3329862"/>
                  <a:gd name="connsiteY1702" fmla="*/ 28813 h 3287563"/>
                  <a:gd name="connsiteX1703" fmla="*/ 1577512 w 3329862"/>
                  <a:gd name="connsiteY1703" fmla="*/ 27733 h 3287563"/>
                  <a:gd name="connsiteX1704" fmla="*/ 1514483 w 3329862"/>
                  <a:gd name="connsiteY1704" fmla="*/ 30614 h 3287563"/>
                  <a:gd name="connsiteX1705" fmla="*/ 1583635 w 3329862"/>
                  <a:gd name="connsiteY1705" fmla="*/ 31334 h 3287563"/>
                  <a:gd name="connsiteX1706" fmla="*/ 1572109 w 3329862"/>
                  <a:gd name="connsiteY1706" fmla="*/ 32054 h 3287563"/>
                  <a:gd name="connsiteX1707" fmla="*/ 1654226 w 3329862"/>
                  <a:gd name="connsiteY1707" fmla="*/ 29173 h 3287563"/>
                  <a:gd name="connsiteX1708" fmla="*/ 1594439 w 3329862"/>
                  <a:gd name="connsiteY1708" fmla="*/ 24851 h 3287563"/>
                  <a:gd name="connsiteX1709" fmla="*/ 1792529 w 3329862"/>
                  <a:gd name="connsiteY1709" fmla="*/ 23771 h 3287563"/>
                  <a:gd name="connsiteX1710" fmla="*/ 1764796 w 3329862"/>
                  <a:gd name="connsiteY1710" fmla="*/ 25932 h 3287563"/>
                  <a:gd name="connsiteX1711" fmla="*/ 1834308 w 3329862"/>
                  <a:gd name="connsiteY1711" fmla="*/ 27372 h 3287563"/>
                  <a:gd name="connsiteX1712" fmla="*/ 1968648 w 3329862"/>
                  <a:gd name="connsiteY1712" fmla="*/ 24131 h 3287563"/>
                  <a:gd name="connsiteX1713" fmla="*/ 1946678 w 3329862"/>
                  <a:gd name="connsiteY1713" fmla="*/ 25572 h 3287563"/>
                  <a:gd name="connsiteX1714" fmla="*/ 2042121 w 3329862"/>
                  <a:gd name="connsiteY1714" fmla="*/ 26652 h 3287563"/>
                  <a:gd name="connsiteX1715" fmla="*/ 2093625 w 3329862"/>
                  <a:gd name="connsiteY1715" fmla="*/ 25572 h 3287563"/>
                  <a:gd name="connsiteX1716" fmla="*/ 2124959 w 3329862"/>
                  <a:gd name="connsiteY1716" fmla="*/ 22690 h 3287563"/>
                  <a:gd name="connsiteX1717" fmla="*/ 2127480 w 3329862"/>
                  <a:gd name="connsiteY1717" fmla="*/ 22690 h 3287563"/>
                  <a:gd name="connsiteX1718" fmla="*/ 1904900 w 3329862"/>
                  <a:gd name="connsiteY1718" fmla="*/ 21610 h 3287563"/>
                  <a:gd name="connsiteX1719" fmla="*/ 1917145 w 3329862"/>
                  <a:gd name="connsiteY1719" fmla="*/ 20889 h 3287563"/>
                  <a:gd name="connsiteX1720" fmla="*/ 1703569 w 3329862"/>
                  <a:gd name="connsiteY1720" fmla="*/ 20889 h 3287563"/>
                  <a:gd name="connsiteX1721" fmla="*/ 1688802 w 3329862"/>
                  <a:gd name="connsiteY1721" fmla="*/ 18728 h 3287563"/>
                  <a:gd name="connsiteX1722" fmla="*/ 1629015 w 3329862"/>
                  <a:gd name="connsiteY1722" fmla="*/ 20169 h 3287563"/>
                  <a:gd name="connsiteX1723" fmla="*/ 1641261 w 3329862"/>
                  <a:gd name="connsiteY1723" fmla="*/ 19449 h 3287563"/>
                  <a:gd name="connsiteX1724" fmla="*/ 1539695 w 3329862"/>
                  <a:gd name="connsiteY1724" fmla="*/ 19449 h 3287563"/>
                  <a:gd name="connsiteX1725" fmla="*/ 1542216 w 3329862"/>
                  <a:gd name="connsiteY1725" fmla="*/ 19449 h 3287563"/>
                  <a:gd name="connsiteX1726" fmla="*/ 1425883 w 3329862"/>
                  <a:gd name="connsiteY1726" fmla="*/ 23771 h 3287563"/>
                  <a:gd name="connsiteX1727" fmla="*/ 1412918 w 3329862"/>
                  <a:gd name="connsiteY1727" fmla="*/ 25572 h 3287563"/>
                  <a:gd name="connsiteX1728" fmla="*/ 1373660 w 3329862"/>
                  <a:gd name="connsiteY1728" fmla="*/ 25932 h 3287563"/>
                  <a:gd name="connsiteX1729" fmla="*/ 1373660 w 3329862"/>
                  <a:gd name="connsiteY1729" fmla="*/ 25932 h 3287563"/>
                  <a:gd name="connsiteX1730" fmla="*/ 1373660 w 3329862"/>
                  <a:gd name="connsiteY1730" fmla="*/ 25932 h 3287563"/>
                  <a:gd name="connsiteX1731" fmla="*/ 1301627 w 3329862"/>
                  <a:gd name="connsiteY1731" fmla="*/ 24131 h 3287563"/>
                  <a:gd name="connsiteX1732" fmla="*/ 1395990 w 3329862"/>
                  <a:gd name="connsiteY1732" fmla="*/ 24131 h 3287563"/>
                  <a:gd name="connsiteX1733" fmla="*/ 1349529 w 3329862"/>
                  <a:gd name="connsiteY1733" fmla="*/ 20169 h 3287563"/>
                  <a:gd name="connsiteX1734" fmla="*/ 1353131 w 3329862"/>
                  <a:gd name="connsiteY1734" fmla="*/ 18728 h 3287563"/>
                  <a:gd name="connsiteX1735" fmla="*/ 1313873 w 3329862"/>
                  <a:gd name="connsiteY1735" fmla="*/ 20889 h 3287563"/>
                  <a:gd name="connsiteX1736" fmla="*/ 942905 w 3329862"/>
                  <a:gd name="connsiteY1736" fmla="*/ 20529 h 3287563"/>
                  <a:gd name="connsiteX1737" fmla="*/ 973159 w 3329862"/>
                  <a:gd name="connsiteY1737" fmla="*/ 18008 h 3287563"/>
                  <a:gd name="connsiteX1738" fmla="*/ 902567 w 3329862"/>
                  <a:gd name="connsiteY1738" fmla="*/ 18008 h 3287563"/>
                  <a:gd name="connsiteX1739" fmla="*/ 874835 w 3329862"/>
                  <a:gd name="connsiteY1739" fmla="*/ 19089 h 3287563"/>
                  <a:gd name="connsiteX1740" fmla="*/ 830535 w 3329862"/>
                  <a:gd name="connsiteY1740" fmla="*/ 20169 h 3287563"/>
                  <a:gd name="connsiteX1741" fmla="*/ 851424 w 3329862"/>
                  <a:gd name="connsiteY1741" fmla="*/ 19089 h 3287563"/>
                  <a:gd name="connsiteX1742" fmla="*/ 890322 w 3329862"/>
                  <a:gd name="connsiteY1742" fmla="*/ 18008 h 3287563"/>
                  <a:gd name="connsiteX1743" fmla="*/ 799921 w 3329862"/>
                  <a:gd name="connsiteY1743" fmla="*/ 20169 h 3287563"/>
                  <a:gd name="connsiteX1744" fmla="*/ 717804 w 3329862"/>
                  <a:gd name="connsiteY1744" fmla="*/ 30614 h 3287563"/>
                  <a:gd name="connsiteX1745" fmla="*/ 554650 w 3329862"/>
                  <a:gd name="connsiteY1745" fmla="*/ 77075 h 3287563"/>
                  <a:gd name="connsiteX1746" fmla="*/ 548888 w 3329862"/>
                  <a:gd name="connsiteY1746" fmla="*/ 77075 h 3287563"/>
                  <a:gd name="connsiteX1747" fmla="*/ 531960 w 3329862"/>
                  <a:gd name="connsiteY1747" fmla="*/ 84278 h 3287563"/>
                  <a:gd name="connsiteX1748" fmla="*/ 514672 w 3329862"/>
                  <a:gd name="connsiteY1748" fmla="*/ 92202 h 3287563"/>
                  <a:gd name="connsiteX1749" fmla="*/ 496664 w 3329862"/>
                  <a:gd name="connsiteY1749" fmla="*/ 100485 h 3287563"/>
                  <a:gd name="connsiteX1750" fmla="*/ 478656 w 3329862"/>
                  <a:gd name="connsiteY1750" fmla="*/ 109850 h 3287563"/>
                  <a:gd name="connsiteX1751" fmla="*/ 280206 w 3329862"/>
                  <a:gd name="connsiteY1751" fmla="*/ 253915 h 3287563"/>
                  <a:gd name="connsiteX1752" fmla="*/ 254995 w 3329862"/>
                  <a:gd name="connsiteY1752" fmla="*/ 279846 h 3287563"/>
                  <a:gd name="connsiteX1753" fmla="*/ 242389 w 3329862"/>
                  <a:gd name="connsiteY1753" fmla="*/ 293172 h 3287563"/>
                  <a:gd name="connsiteX1754" fmla="*/ 230504 w 3329862"/>
                  <a:gd name="connsiteY1754" fmla="*/ 307219 h 3287563"/>
                  <a:gd name="connsiteX1755" fmla="*/ 235186 w 3329862"/>
                  <a:gd name="connsiteY1755" fmla="*/ 301816 h 3287563"/>
                  <a:gd name="connsiteX1756" fmla="*/ 191246 w 3329862"/>
                  <a:gd name="connsiteY1756" fmla="*/ 358722 h 3287563"/>
                  <a:gd name="connsiteX1757" fmla="*/ 200971 w 3329862"/>
                  <a:gd name="connsiteY1757" fmla="*/ 346476 h 3287563"/>
                  <a:gd name="connsiteX1758" fmla="*/ 209615 w 3329862"/>
                  <a:gd name="connsiteY1758" fmla="*/ 336032 h 3287563"/>
                  <a:gd name="connsiteX1759" fmla="*/ 220419 w 3329862"/>
                  <a:gd name="connsiteY1759" fmla="*/ 323786 h 3287563"/>
                  <a:gd name="connsiteX1760" fmla="*/ 200971 w 3329862"/>
                  <a:gd name="connsiteY1760" fmla="*/ 351519 h 3287563"/>
                  <a:gd name="connsiteX1761" fmla="*/ 204572 w 3329862"/>
                  <a:gd name="connsiteY1761" fmla="*/ 343595 h 3287563"/>
                  <a:gd name="connsiteX1762" fmla="*/ 193407 w 3329862"/>
                  <a:gd name="connsiteY1762" fmla="*/ 357281 h 3287563"/>
                  <a:gd name="connsiteX1763" fmla="*/ 181522 w 3329862"/>
                  <a:gd name="connsiteY1763" fmla="*/ 373489 h 3287563"/>
                  <a:gd name="connsiteX1764" fmla="*/ 158472 w 3329862"/>
                  <a:gd name="connsiteY1764" fmla="*/ 407344 h 3287563"/>
                  <a:gd name="connsiteX1765" fmla="*/ 149467 w 3329862"/>
                  <a:gd name="connsiteY1765" fmla="*/ 421750 h 3287563"/>
                  <a:gd name="connsiteX1766" fmla="*/ 143705 w 3329862"/>
                  <a:gd name="connsiteY1766" fmla="*/ 432195 h 3287563"/>
                  <a:gd name="connsiteX1767" fmla="*/ 144425 w 3329862"/>
                  <a:gd name="connsiteY1767" fmla="*/ 433996 h 3287563"/>
                  <a:gd name="connsiteX1768" fmla="*/ 155950 w 3329862"/>
                  <a:gd name="connsiteY1768" fmla="*/ 413467 h 3287563"/>
                  <a:gd name="connsiteX1769" fmla="*/ 163514 w 3329862"/>
                  <a:gd name="connsiteY1769" fmla="*/ 401941 h 3287563"/>
                  <a:gd name="connsiteX1770" fmla="*/ 169637 w 3329862"/>
                  <a:gd name="connsiteY1770" fmla="*/ 394378 h 3287563"/>
                  <a:gd name="connsiteX1771" fmla="*/ 189806 w 3329862"/>
                  <a:gd name="connsiteY1771" fmla="*/ 367006 h 3287563"/>
                  <a:gd name="connsiteX1772" fmla="*/ 176119 w 3329862"/>
                  <a:gd name="connsiteY1772" fmla="*/ 387895 h 3287563"/>
                  <a:gd name="connsiteX1773" fmla="*/ 163154 w 3329862"/>
                  <a:gd name="connsiteY1773" fmla="*/ 408784 h 3287563"/>
                  <a:gd name="connsiteX1774" fmla="*/ 139023 w 3329862"/>
                  <a:gd name="connsiteY1774" fmla="*/ 450563 h 3287563"/>
                  <a:gd name="connsiteX1775" fmla="*/ 109489 w 3329862"/>
                  <a:gd name="connsiteY1775" fmla="*/ 499545 h 3287563"/>
                  <a:gd name="connsiteX1776" fmla="*/ 100485 w 3329862"/>
                  <a:gd name="connsiteY1776" fmla="*/ 519715 h 3287563"/>
                  <a:gd name="connsiteX1777" fmla="*/ 97604 w 3329862"/>
                  <a:gd name="connsiteY1777" fmla="*/ 526197 h 3287563"/>
                  <a:gd name="connsiteX1778" fmla="*/ 94723 w 3329862"/>
                  <a:gd name="connsiteY1778" fmla="*/ 533040 h 3287563"/>
                  <a:gd name="connsiteX1779" fmla="*/ 88960 w 3329862"/>
                  <a:gd name="connsiteY1779" fmla="*/ 547807 h 3287563"/>
                  <a:gd name="connsiteX1780" fmla="*/ 82837 w 3329862"/>
                  <a:gd name="connsiteY1780" fmla="*/ 563294 h 3287563"/>
                  <a:gd name="connsiteX1781" fmla="*/ 77435 w 3329862"/>
                  <a:gd name="connsiteY1781" fmla="*/ 578781 h 3287563"/>
                  <a:gd name="connsiteX1782" fmla="*/ 72393 w 3329862"/>
                  <a:gd name="connsiteY1782" fmla="*/ 593908 h 3287563"/>
                  <a:gd name="connsiteX1783" fmla="*/ 70232 w 3329862"/>
                  <a:gd name="connsiteY1783" fmla="*/ 601111 h 3287563"/>
                  <a:gd name="connsiteX1784" fmla="*/ 68431 w 3329862"/>
                  <a:gd name="connsiteY1784" fmla="*/ 607954 h 3287563"/>
                  <a:gd name="connsiteX1785" fmla="*/ 70952 w 3329862"/>
                  <a:gd name="connsiteY1785" fmla="*/ 605793 h 3287563"/>
                  <a:gd name="connsiteX1786" fmla="*/ 83558 w 3329862"/>
                  <a:gd name="connsiteY1786" fmla="*/ 571218 h 3287563"/>
                  <a:gd name="connsiteX1787" fmla="*/ 78155 w 3329862"/>
                  <a:gd name="connsiteY1787" fmla="*/ 588506 h 3287563"/>
                  <a:gd name="connsiteX1788" fmla="*/ 71672 w 3329862"/>
                  <a:gd name="connsiteY1788" fmla="*/ 609035 h 3287563"/>
                  <a:gd name="connsiteX1789" fmla="*/ 57986 w 3329862"/>
                  <a:gd name="connsiteY1789" fmla="*/ 658737 h 3287563"/>
                  <a:gd name="connsiteX1790" fmla="*/ 66630 w 3329862"/>
                  <a:gd name="connsiteY1790" fmla="*/ 621280 h 3287563"/>
                  <a:gd name="connsiteX1791" fmla="*/ 60867 w 3329862"/>
                  <a:gd name="connsiteY1791" fmla="*/ 638928 h 3287563"/>
                  <a:gd name="connsiteX1792" fmla="*/ 56185 w 3329862"/>
                  <a:gd name="connsiteY1792" fmla="*/ 656576 h 3287563"/>
                  <a:gd name="connsiteX1793" fmla="*/ 52224 w 3329862"/>
                  <a:gd name="connsiteY1793" fmla="*/ 672784 h 3287563"/>
                  <a:gd name="connsiteX1794" fmla="*/ 50423 w 3329862"/>
                  <a:gd name="connsiteY1794" fmla="*/ 679987 h 3287563"/>
                  <a:gd name="connsiteX1795" fmla="*/ 48982 w 3329862"/>
                  <a:gd name="connsiteY1795" fmla="*/ 686110 h 3287563"/>
                  <a:gd name="connsiteX1796" fmla="*/ 42859 w 3329862"/>
                  <a:gd name="connsiteY1796" fmla="*/ 722486 h 3287563"/>
                  <a:gd name="connsiteX1797" fmla="*/ 45020 w 3329862"/>
                  <a:gd name="connsiteY1797" fmla="*/ 713842 h 3287563"/>
                  <a:gd name="connsiteX1798" fmla="*/ 42859 w 3329862"/>
                  <a:gd name="connsiteY1798" fmla="*/ 734371 h 3287563"/>
                  <a:gd name="connsiteX1799" fmla="*/ 41059 w 3329862"/>
                  <a:gd name="connsiteY1799" fmla="*/ 754901 h 3287563"/>
                  <a:gd name="connsiteX1800" fmla="*/ 45741 w 3329862"/>
                  <a:gd name="connsiteY1800" fmla="*/ 730770 h 3287563"/>
                  <a:gd name="connsiteX1801" fmla="*/ 39978 w 3329862"/>
                  <a:gd name="connsiteY1801" fmla="*/ 784074 h 3287563"/>
                  <a:gd name="connsiteX1802" fmla="*/ 42499 w 3329862"/>
                  <a:gd name="connsiteY1802" fmla="*/ 763905 h 3287563"/>
                  <a:gd name="connsiteX1803" fmla="*/ 46101 w 3329862"/>
                  <a:gd name="connsiteY1803" fmla="*/ 744096 h 3287563"/>
                  <a:gd name="connsiteX1804" fmla="*/ 43940 w 3329862"/>
                  <a:gd name="connsiteY1804" fmla="*/ 762824 h 3287563"/>
                  <a:gd name="connsiteX1805" fmla="*/ 42139 w 3329862"/>
                  <a:gd name="connsiteY1805" fmla="*/ 784434 h 3287563"/>
                  <a:gd name="connsiteX1806" fmla="*/ 41419 w 3329862"/>
                  <a:gd name="connsiteY1806" fmla="*/ 802442 h 3287563"/>
                  <a:gd name="connsiteX1807" fmla="*/ 46821 w 3329862"/>
                  <a:gd name="connsiteY1807" fmla="*/ 746977 h 3287563"/>
                  <a:gd name="connsiteX1808" fmla="*/ 49702 w 3329862"/>
                  <a:gd name="connsiteY1808" fmla="*/ 723927 h 3287563"/>
                  <a:gd name="connsiteX1809" fmla="*/ 53304 w 3329862"/>
                  <a:gd name="connsiteY1809" fmla="*/ 702317 h 3287563"/>
                  <a:gd name="connsiteX1810" fmla="*/ 56906 w 3329862"/>
                  <a:gd name="connsiteY1810" fmla="*/ 681067 h 3287563"/>
                  <a:gd name="connsiteX1811" fmla="*/ 61948 w 3329862"/>
                  <a:gd name="connsiteY1811" fmla="*/ 659458 h 3287563"/>
                  <a:gd name="connsiteX1812" fmla="*/ 64469 w 3329862"/>
                  <a:gd name="connsiteY1812" fmla="*/ 647932 h 3287563"/>
                  <a:gd name="connsiteX1813" fmla="*/ 65910 w 3329862"/>
                  <a:gd name="connsiteY1813" fmla="*/ 642170 h 3287563"/>
                  <a:gd name="connsiteX1814" fmla="*/ 67711 w 3329862"/>
                  <a:gd name="connsiteY1814" fmla="*/ 636047 h 3287563"/>
                  <a:gd name="connsiteX1815" fmla="*/ 74914 w 3329862"/>
                  <a:gd name="connsiteY1815" fmla="*/ 609755 h 3287563"/>
                  <a:gd name="connsiteX1816" fmla="*/ 64829 w 3329862"/>
                  <a:gd name="connsiteY1816" fmla="*/ 639649 h 3287563"/>
                  <a:gd name="connsiteX1817" fmla="*/ 87159 w 3329862"/>
                  <a:gd name="connsiteY1817" fmla="*/ 571218 h 3287563"/>
                  <a:gd name="connsiteX1818" fmla="*/ 89320 w 3329862"/>
                  <a:gd name="connsiteY1818" fmla="*/ 565815 h 3287563"/>
                  <a:gd name="connsiteX1819" fmla="*/ 91841 w 3329862"/>
                  <a:gd name="connsiteY1819" fmla="*/ 560053 h 3287563"/>
                  <a:gd name="connsiteX1820" fmla="*/ 97964 w 3329862"/>
                  <a:gd name="connsiteY1820" fmla="*/ 546006 h 3287563"/>
                  <a:gd name="connsiteX1821" fmla="*/ 106608 w 3329862"/>
                  <a:gd name="connsiteY1821" fmla="*/ 526197 h 3287563"/>
                  <a:gd name="connsiteX1822" fmla="*/ 119574 w 3329862"/>
                  <a:gd name="connsiteY1822" fmla="*/ 498105 h 3287563"/>
                  <a:gd name="connsiteX1823" fmla="*/ 127137 w 3329862"/>
                  <a:gd name="connsiteY1823" fmla="*/ 481897 h 3287563"/>
                  <a:gd name="connsiteX1824" fmla="*/ 136862 w 3329862"/>
                  <a:gd name="connsiteY1824" fmla="*/ 462089 h 3287563"/>
                  <a:gd name="connsiteX1825" fmla="*/ 142624 w 3329862"/>
                  <a:gd name="connsiteY1825" fmla="*/ 451644 h 3287563"/>
                  <a:gd name="connsiteX1826" fmla="*/ 148747 w 3329862"/>
                  <a:gd name="connsiteY1826" fmla="*/ 440839 h 3287563"/>
                  <a:gd name="connsiteX1827" fmla="*/ 154870 w 3329862"/>
                  <a:gd name="connsiteY1827" fmla="*/ 430034 h 3287563"/>
                  <a:gd name="connsiteX1828" fmla="*/ 160993 w 3329862"/>
                  <a:gd name="connsiteY1828" fmla="*/ 419589 h 3287563"/>
                  <a:gd name="connsiteX1829" fmla="*/ 173238 w 3329862"/>
                  <a:gd name="connsiteY1829" fmla="*/ 400501 h 3287563"/>
                  <a:gd name="connsiteX1830" fmla="*/ 178641 w 3329862"/>
                  <a:gd name="connsiteY1830" fmla="*/ 391857 h 3287563"/>
                  <a:gd name="connsiteX1831" fmla="*/ 183683 w 3329862"/>
                  <a:gd name="connsiteY1831" fmla="*/ 384654 h 3287563"/>
                  <a:gd name="connsiteX1832" fmla="*/ 193047 w 3329862"/>
                  <a:gd name="connsiteY1832" fmla="*/ 368806 h 3287563"/>
                  <a:gd name="connsiteX1833" fmla="*/ 196649 w 3329862"/>
                  <a:gd name="connsiteY1833" fmla="*/ 365205 h 3287563"/>
                  <a:gd name="connsiteX1834" fmla="*/ 203132 w 3329862"/>
                  <a:gd name="connsiteY1834" fmla="*/ 356561 h 3287563"/>
                  <a:gd name="connsiteX1835" fmla="*/ 212136 w 3329862"/>
                  <a:gd name="connsiteY1835" fmla="*/ 345396 h 3287563"/>
                  <a:gd name="connsiteX1836" fmla="*/ 253554 w 3329862"/>
                  <a:gd name="connsiteY1836" fmla="*/ 296054 h 3287563"/>
                  <a:gd name="connsiteX1837" fmla="*/ 279126 w 3329862"/>
                  <a:gd name="connsiteY1837" fmla="*/ 267241 h 3287563"/>
                  <a:gd name="connsiteX1838" fmla="*/ 295693 w 3329862"/>
                  <a:gd name="connsiteY1838" fmla="*/ 250673 h 3287563"/>
                  <a:gd name="connsiteX1839" fmla="*/ 303977 w 3329862"/>
                  <a:gd name="connsiteY1839" fmla="*/ 242389 h 3287563"/>
                  <a:gd name="connsiteX1840" fmla="*/ 312261 w 3329862"/>
                  <a:gd name="connsiteY1840" fmla="*/ 234826 h 3287563"/>
                  <a:gd name="connsiteX1841" fmla="*/ 336392 w 3329862"/>
                  <a:gd name="connsiteY1841" fmla="*/ 212856 h 3287563"/>
                  <a:gd name="connsiteX1842" fmla="*/ 334591 w 3329862"/>
                  <a:gd name="connsiteY1842" fmla="*/ 212856 h 3287563"/>
                  <a:gd name="connsiteX1843" fmla="*/ 316223 w 3329862"/>
                  <a:gd name="connsiteY1843" fmla="*/ 229063 h 3287563"/>
                  <a:gd name="connsiteX1844" fmla="*/ 297134 w 3329862"/>
                  <a:gd name="connsiteY1844" fmla="*/ 246711 h 3287563"/>
                  <a:gd name="connsiteX1845" fmla="*/ 263999 w 3329862"/>
                  <a:gd name="connsiteY1845" fmla="*/ 278406 h 3287563"/>
                  <a:gd name="connsiteX1846" fmla="*/ 274084 w 3329862"/>
                  <a:gd name="connsiteY1846" fmla="*/ 267601 h 3287563"/>
                  <a:gd name="connsiteX1847" fmla="*/ 284528 w 3329862"/>
                  <a:gd name="connsiteY1847" fmla="*/ 257156 h 3287563"/>
                  <a:gd name="connsiteX1848" fmla="*/ 305778 w 3329862"/>
                  <a:gd name="connsiteY1848" fmla="*/ 236627 h 3287563"/>
                  <a:gd name="connsiteX1849" fmla="*/ 276605 w 3329862"/>
                  <a:gd name="connsiteY1849" fmla="*/ 262198 h 3287563"/>
                  <a:gd name="connsiteX1850" fmla="*/ 280927 w 3329862"/>
                  <a:gd name="connsiteY1850" fmla="*/ 253915 h 3287563"/>
                  <a:gd name="connsiteX1851" fmla="*/ 13326 w 3329862"/>
                  <a:gd name="connsiteY1851" fmla="*/ 1514483 h 3287563"/>
                  <a:gd name="connsiteX1852" fmla="*/ 13326 w 3329862"/>
                  <a:gd name="connsiteY1852" fmla="*/ 1516644 h 3287563"/>
                  <a:gd name="connsiteX1853" fmla="*/ 13326 w 3329862"/>
                  <a:gd name="connsiteY1853" fmla="*/ 1514123 h 3287563"/>
                  <a:gd name="connsiteX1854" fmla="*/ 13326 w 3329862"/>
                  <a:gd name="connsiteY1854" fmla="*/ 1514123 h 3287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Lst>
                <a:rect l="l" t="t" r="r" b="b"/>
                <a:pathLst>
                  <a:path w="3329862" h="3287563">
                    <a:moveTo>
                      <a:pt x="49342" y="2190148"/>
                    </a:moveTo>
                    <a:cubicBezTo>
                      <a:pt x="50423" y="2195551"/>
                      <a:pt x="51503" y="2201313"/>
                      <a:pt x="52584" y="2207076"/>
                    </a:cubicBezTo>
                    <a:lnTo>
                      <a:pt x="50423" y="2198432"/>
                    </a:lnTo>
                    <a:cubicBezTo>
                      <a:pt x="51503" y="2205635"/>
                      <a:pt x="53304" y="2212839"/>
                      <a:pt x="54745" y="2220042"/>
                    </a:cubicBezTo>
                    <a:lnTo>
                      <a:pt x="59427" y="2241652"/>
                    </a:lnTo>
                    <a:cubicBezTo>
                      <a:pt x="60507" y="2247054"/>
                      <a:pt x="62668" y="2252456"/>
                      <a:pt x="64469" y="2259299"/>
                    </a:cubicBezTo>
                    <a:cubicBezTo>
                      <a:pt x="63749" y="2256418"/>
                      <a:pt x="63028" y="2254617"/>
                      <a:pt x="62308" y="2253177"/>
                    </a:cubicBezTo>
                    <a:cubicBezTo>
                      <a:pt x="63389" y="2257859"/>
                      <a:pt x="64829" y="2262541"/>
                      <a:pt x="65910" y="2266863"/>
                    </a:cubicBezTo>
                    <a:cubicBezTo>
                      <a:pt x="67350" y="2271185"/>
                      <a:pt x="68791" y="2276227"/>
                      <a:pt x="70592" y="2281630"/>
                    </a:cubicBezTo>
                    <a:cubicBezTo>
                      <a:pt x="72393" y="2287032"/>
                      <a:pt x="74914" y="2293155"/>
                      <a:pt x="77075" y="2299638"/>
                    </a:cubicBezTo>
                    <a:cubicBezTo>
                      <a:pt x="79236" y="2306121"/>
                      <a:pt x="81757" y="2312604"/>
                      <a:pt x="84278" y="2319807"/>
                    </a:cubicBezTo>
                    <a:cubicBezTo>
                      <a:pt x="86799" y="2326650"/>
                      <a:pt x="90041" y="2333493"/>
                      <a:pt x="92562" y="2340336"/>
                    </a:cubicBezTo>
                    <a:cubicBezTo>
                      <a:pt x="95443" y="2347179"/>
                      <a:pt x="98324" y="2354022"/>
                      <a:pt x="100846" y="2360505"/>
                    </a:cubicBezTo>
                    <a:cubicBezTo>
                      <a:pt x="103727" y="2366988"/>
                      <a:pt x="106608" y="2372751"/>
                      <a:pt x="109489" y="2378513"/>
                    </a:cubicBezTo>
                    <a:cubicBezTo>
                      <a:pt x="112011" y="2383916"/>
                      <a:pt x="114532" y="2389318"/>
                      <a:pt x="116693" y="2393640"/>
                    </a:cubicBezTo>
                    <a:cubicBezTo>
                      <a:pt x="118854" y="2397962"/>
                      <a:pt x="121015" y="2401564"/>
                      <a:pt x="122455" y="2404445"/>
                    </a:cubicBezTo>
                    <a:cubicBezTo>
                      <a:pt x="126417" y="2411648"/>
                      <a:pt x="130739" y="2419572"/>
                      <a:pt x="134701" y="2427495"/>
                    </a:cubicBezTo>
                    <a:cubicBezTo>
                      <a:pt x="139023" y="2435419"/>
                      <a:pt x="143705" y="2442982"/>
                      <a:pt x="148027" y="2450546"/>
                    </a:cubicBezTo>
                    <a:cubicBezTo>
                      <a:pt x="156671" y="2466033"/>
                      <a:pt x="166035" y="2479719"/>
                      <a:pt x="172878" y="2490524"/>
                    </a:cubicBezTo>
                    <a:cubicBezTo>
                      <a:pt x="169637" y="2485482"/>
                      <a:pt x="166035" y="2480079"/>
                      <a:pt x="162793" y="2475037"/>
                    </a:cubicBezTo>
                    <a:cubicBezTo>
                      <a:pt x="159552" y="2469994"/>
                      <a:pt x="155950" y="2464952"/>
                      <a:pt x="153789" y="2460990"/>
                    </a:cubicBezTo>
                    <a:cubicBezTo>
                      <a:pt x="148747" y="2452707"/>
                      <a:pt x="145866" y="2448025"/>
                      <a:pt x="147667" y="2452347"/>
                    </a:cubicBezTo>
                    <a:cubicBezTo>
                      <a:pt x="150548" y="2457749"/>
                      <a:pt x="153069" y="2462791"/>
                      <a:pt x="155950" y="2467473"/>
                    </a:cubicBezTo>
                    <a:cubicBezTo>
                      <a:pt x="158832" y="2472156"/>
                      <a:pt x="161353" y="2476478"/>
                      <a:pt x="164234" y="2481160"/>
                    </a:cubicBezTo>
                    <a:cubicBezTo>
                      <a:pt x="169637" y="2489803"/>
                      <a:pt x="174319" y="2498807"/>
                      <a:pt x="180802" y="2508172"/>
                    </a:cubicBezTo>
                    <a:cubicBezTo>
                      <a:pt x="184043" y="2512854"/>
                      <a:pt x="187285" y="2517536"/>
                      <a:pt x="190886" y="2522938"/>
                    </a:cubicBezTo>
                    <a:cubicBezTo>
                      <a:pt x="192687" y="2525460"/>
                      <a:pt x="194488" y="2528341"/>
                      <a:pt x="196649" y="2530862"/>
                    </a:cubicBezTo>
                    <a:cubicBezTo>
                      <a:pt x="198450" y="2533743"/>
                      <a:pt x="200971" y="2536264"/>
                      <a:pt x="203132" y="2539146"/>
                    </a:cubicBezTo>
                    <a:cubicBezTo>
                      <a:pt x="207814" y="2544908"/>
                      <a:pt x="212856" y="2551031"/>
                      <a:pt x="218259" y="2557874"/>
                    </a:cubicBezTo>
                    <a:cubicBezTo>
                      <a:pt x="219699" y="2559675"/>
                      <a:pt x="221140" y="2561116"/>
                      <a:pt x="222580" y="2562917"/>
                    </a:cubicBezTo>
                    <a:cubicBezTo>
                      <a:pt x="224021" y="2564717"/>
                      <a:pt x="225822" y="2566518"/>
                      <a:pt x="227263" y="2567959"/>
                    </a:cubicBezTo>
                    <a:cubicBezTo>
                      <a:pt x="230504" y="2571560"/>
                      <a:pt x="233745" y="2575162"/>
                      <a:pt x="237347" y="2579124"/>
                    </a:cubicBezTo>
                    <a:cubicBezTo>
                      <a:pt x="231945" y="2573001"/>
                      <a:pt x="226542" y="2566878"/>
                      <a:pt x="221500" y="2560395"/>
                    </a:cubicBezTo>
                    <a:lnTo>
                      <a:pt x="206373" y="2541307"/>
                    </a:lnTo>
                    <a:lnTo>
                      <a:pt x="224021" y="2562556"/>
                    </a:lnTo>
                    <a:lnTo>
                      <a:pt x="242750" y="2582725"/>
                    </a:lnTo>
                    <a:cubicBezTo>
                      <a:pt x="248872" y="2589568"/>
                      <a:pt x="255355" y="2596051"/>
                      <a:pt x="261838" y="2602534"/>
                    </a:cubicBezTo>
                    <a:lnTo>
                      <a:pt x="271563" y="2612259"/>
                    </a:lnTo>
                    <a:cubicBezTo>
                      <a:pt x="274804" y="2615500"/>
                      <a:pt x="278045" y="2618742"/>
                      <a:pt x="281647" y="2621623"/>
                    </a:cubicBezTo>
                    <a:cubicBezTo>
                      <a:pt x="288490" y="2628466"/>
                      <a:pt x="289211" y="2629547"/>
                      <a:pt x="286329" y="2627386"/>
                    </a:cubicBezTo>
                    <a:cubicBezTo>
                      <a:pt x="283448" y="2625225"/>
                      <a:pt x="276965" y="2619462"/>
                      <a:pt x="270122" y="2612259"/>
                    </a:cubicBezTo>
                    <a:cubicBezTo>
                      <a:pt x="262919" y="2605055"/>
                      <a:pt x="254635" y="2596772"/>
                      <a:pt x="247432" y="2589208"/>
                    </a:cubicBezTo>
                    <a:cubicBezTo>
                      <a:pt x="240589" y="2581645"/>
                      <a:pt x="234466" y="2575162"/>
                      <a:pt x="231945" y="2572281"/>
                    </a:cubicBezTo>
                    <a:cubicBezTo>
                      <a:pt x="288490" y="2636750"/>
                      <a:pt x="342154" y="2684291"/>
                      <a:pt x="376010" y="2705181"/>
                    </a:cubicBezTo>
                    <a:cubicBezTo>
                      <a:pt x="377810" y="2707342"/>
                      <a:pt x="379971" y="2710583"/>
                      <a:pt x="387895" y="2717426"/>
                    </a:cubicBezTo>
                    <a:cubicBezTo>
                      <a:pt x="389696" y="2719227"/>
                      <a:pt x="392217" y="2721028"/>
                      <a:pt x="394738" y="2723189"/>
                    </a:cubicBezTo>
                    <a:cubicBezTo>
                      <a:pt x="397619" y="2725350"/>
                      <a:pt x="400501" y="2727511"/>
                      <a:pt x="404463" y="2730032"/>
                    </a:cubicBezTo>
                    <a:cubicBezTo>
                      <a:pt x="408064" y="2732553"/>
                      <a:pt x="412386" y="2735434"/>
                      <a:pt x="417068" y="2738316"/>
                    </a:cubicBezTo>
                    <a:cubicBezTo>
                      <a:pt x="421750" y="2741557"/>
                      <a:pt x="427153" y="2745159"/>
                      <a:pt x="433276" y="2748400"/>
                    </a:cubicBezTo>
                    <a:cubicBezTo>
                      <a:pt x="431115" y="2746960"/>
                      <a:pt x="429314" y="2745879"/>
                      <a:pt x="427873" y="2744799"/>
                    </a:cubicBezTo>
                    <a:cubicBezTo>
                      <a:pt x="426432" y="2743718"/>
                      <a:pt x="425352" y="2742998"/>
                      <a:pt x="424632" y="2742277"/>
                    </a:cubicBezTo>
                    <a:cubicBezTo>
                      <a:pt x="423191" y="2741197"/>
                      <a:pt x="422831" y="2740837"/>
                      <a:pt x="423191" y="2740837"/>
                    </a:cubicBezTo>
                    <a:cubicBezTo>
                      <a:pt x="423911" y="2740837"/>
                      <a:pt x="427873" y="2743358"/>
                      <a:pt x="431835" y="2745519"/>
                    </a:cubicBezTo>
                    <a:cubicBezTo>
                      <a:pt x="440119" y="2749841"/>
                      <a:pt x="449123" y="2754883"/>
                      <a:pt x="435436" y="2745519"/>
                    </a:cubicBezTo>
                    <a:cubicBezTo>
                      <a:pt x="439758" y="2747680"/>
                      <a:pt x="445161" y="2750921"/>
                      <a:pt x="451284" y="2754163"/>
                    </a:cubicBezTo>
                    <a:cubicBezTo>
                      <a:pt x="457406" y="2757404"/>
                      <a:pt x="463529" y="2761366"/>
                      <a:pt x="469652" y="2764608"/>
                    </a:cubicBezTo>
                    <a:cubicBezTo>
                      <a:pt x="481897" y="2771090"/>
                      <a:pt x="491982" y="2776493"/>
                      <a:pt x="493783" y="2776493"/>
                    </a:cubicBezTo>
                    <a:lnTo>
                      <a:pt x="488741" y="2774692"/>
                    </a:lnTo>
                    <a:cubicBezTo>
                      <a:pt x="531240" y="2797022"/>
                      <a:pt x="561493" y="2808187"/>
                      <a:pt x="585264" y="2815390"/>
                    </a:cubicBezTo>
                    <a:cubicBezTo>
                      <a:pt x="591387" y="2817191"/>
                      <a:pt x="596789" y="2818632"/>
                      <a:pt x="602192" y="2820433"/>
                    </a:cubicBezTo>
                    <a:cubicBezTo>
                      <a:pt x="604713" y="2821153"/>
                      <a:pt x="607594" y="2821873"/>
                      <a:pt x="610115" y="2822594"/>
                    </a:cubicBezTo>
                    <a:cubicBezTo>
                      <a:pt x="612636" y="2823314"/>
                      <a:pt x="615158" y="2823674"/>
                      <a:pt x="617679" y="2824394"/>
                    </a:cubicBezTo>
                    <a:cubicBezTo>
                      <a:pt x="627763" y="2826555"/>
                      <a:pt x="637127" y="2828716"/>
                      <a:pt x="646852" y="2831238"/>
                    </a:cubicBezTo>
                    <a:cubicBezTo>
                      <a:pt x="660898" y="2834479"/>
                      <a:pt x="673864" y="2837360"/>
                      <a:pt x="686110" y="2840242"/>
                    </a:cubicBezTo>
                    <a:cubicBezTo>
                      <a:pt x="698355" y="2842763"/>
                      <a:pt x="710241" y="2844563"/>
                      <a:pt x="721045" y="2846725"/>
                    </a:cubicBezTo>
                    <a:cubicBezTo>
                      <a:pt x="723927" y="2847085"/>
                      <a:pt x="726448" y="2847805"/>
                      <a:pt x="729329" y="2848165"/>
                    </a:cubicBezTo>
                    <a:cubicBezTo>
                      <a:pt x="732210" y="2848165"/>
                      <a:pt x="734732" y="2848885"/>
                      <a:pt x="737253" y="2849246"/>
                    </a:cubicBezTo>
                    <a:cubicBezTo>
                      <a:pt x="742655" y="2849966"/>
                      <a:pt x="747697" y="2850686"/>
                      <a:pt x="752740" y="2851407"/>
                    </a:cubicBezTo>
                    <a:cubicBezTo>
                      <a:pt x="757782" y="2852127"/>
                      <a:pt x="762824" y="2852847"/>
                      <a:pt x="767867" y="2853207"/>
                    </a:cubicBezTo>
                    <a:cubicBezTo>
                      <a:pt x="772909" y="2853928"/>
                      <a:pt x="777591" y="2853928"/>
                      <a:pt x="782633" y="2854288"/>
                    </a:cubicBezTo>
                    <a:cubicBezTo>
                      <a:pt x="792358" y="2855008"/>
                      <a:pt x="802082" y="2855729"/>
                      <a:pt x="811806" y="2856449"/>
                    </a:cubicBezTo>
                    <a:cubicBezTo>
                      <a:pt x="821531" y="2856449"/>
                      <a:pt x="831255" y="2857169"/>
                      <a:pt x="840979" y="2857169"/>
                    </a:cubicBezTo>
                    <a:cubicBezTo>
                      <a:pt x="850704" y="2857529"/>
                      <a:pt x="861149" y="2857169"/>
                      <a:pt x="871953" y="2857169"/>
                    </a:cubicBezTo>
                    <a:cubicBezTo>
                      <a:pt x="882758" y="2857169"/>
                      <a:pt x="893923" y="2857169"/>
                      <a:pt x="905449" y="2857169"/>
                    </a:cubicBezTo>
                    <a:cubicBezTo>
                      <a:pt x="909050" y="2858250"/>
                      <a:pt x="934982" y="2861491"/>
                      <a:pt x="972799" y="2861491"/>
                    </a:cubicBezTo>
                    <a:cubicBezTo>
                      <a:pt x="990447" y="2860051"/>
                      <a:pt x="1075805" y="2859330"/>
                      <a:pt x="1084449" y="2857169"/>
                    </a:cubicBezTo>
                    <a:cubicBezTo>
                      <a:pt x="1016739" y="2856449"/>
                      <a:pt x="1028984" y="2858970"/>
                      <a:pt x="988646" y="2859330"/>
                    </a:cubicBezTo>
                    <a:cubicBezTo>
                      <a:pt x="954791" y="2857169"/>
                      <a:pt x="985765" y="2857169"/>
                      <a:pt x="939664" y="2856089"/>
                    </a:cubicBezTo>
                    <a:cubicBezTo>
                      <a:pt x="976761" y="2856809"/>
                      <a:pt x="1107500" y="2855008"/>
                      <a:pt x="1148198" y="2856809"/>
                    </a:cubicBezTo>
                    <a:lnTo>
                      <a:pt x="1133792" y="2856809"/>
                    </a:lnTo>
                    <a:cubicBezTo>
                      <a:pt x="1198621" y="2858250"/>
                      <a:pt x="1211227" y="2863292"/>
                      <a:pt x="1319275" y="2860411"/>
                    </a:cubicBezTo>
                    <a:lnTo>
                      <a:pt x="1370778" y="2859330"/>
                    </a:lnTo>
                    <a:cubicBezTo>
                      <a:pt x="1368257" y="2859330"/>
                      <a:pt x="1367897" y="2859690"/>
                      <a:pt x="1366817" y="2860051"/>
                    </a:cubicBezTo>
                    <a:cubicBezTo>
                      <a:pt x="1451455" y="2860051"/>
                      <a:pt x="1428404" y="2862572"/>
                      <a:pt x="1521687" y="2860771"/>
                    </a:cubicBezTo>
                    <a:cubicBezTo>
                      <a:pt x="1514483" y="2860771"/>
                      <a:pt x="1519165" y="2861131"/>
                      <a:pt x="1511602" y="2861131"/>
                    </a:cubicBezTo>
                    <a:cubicBezTo>
                      <a:pt x="1564906" y="2862212"/>
                      <a:pt x="1618570" y="2860051"/>
                      <a:pt x="1658548" y="2859330"/>
                    </a:cubicBezTo>
                    <a:cubicBezTo>
                      <a:pt x="1683039" y="2861131"/>
                      <a:pt x="1652786" y="2861131"/>
                      <a:pt x="1637659" y="2862212"/>
                    </a:cubicBezTo>
                    <a:cubicBezTo>
                      <a:pt x="1731301" y="2862932"/>
                      <a:pt x="1832147" y="2860051"/>
                      <a:pt x="1890133" y="2857890"/>
                    </a:cubicBezTo>
                    <a:lnTo>
                      <a:pt x="1950280" y="2858970"/>
                    </a:lnTo>
                    <a:cubicBezTo>
                      <a:pt x="1914624" y="2859690"/>
                      <a:pt x="1870684" y="2861491"/>
                      <a:pt x="1881849" y="2862572"/>
                    </a:cubicBezTo>
                    <a:cubicBezTo>
                      <a:pt x="1914984" y="2862572"/>
                      <a:pt x="1908501" y="2861491"/>
                      <a:pt x="1955322" y="2861851"/>
                    </a:cubicBezTo>
                    <a:cubicBezTo>
                      <a:pt x="1947399" y="2862932"/>
                      <a:pt x="1927590" y="2864012"/>
                      <a:pt x="1905620" y="2865453"/>
                    </a:cubicBezTo>
                    <a:cubicBezTo>
                      <a:pt x="1954242" y="2866533"/>
                      <a:pt x="1959644" y="2865453"/>
                      <a:pt x="1961445" y="2864733"/>
                    </a:cubicBezTo>
                    <a:cubicBezTo>
                      <a:pt x="1962165" y="2864733"/>
                      <a:pt x="1962165" y="2864012"/>
                      <a:pt x="1966487" y="2864372"/>
                    </a:cubicBezTo>
                    <a:cubicBezTo>
                      <a:pt x="1968648" y="2864372"/>
                      <a:pt x="1971530" y="2865093"/>
                      <a:pt x="1975851" y="2866894"/>
                    </a:cubicBezTo>
                    <a:cubicBezTo>
                      <a:pt x="1980173" y="2868694"/>
                      <a:pt x="1985936" y="2871576"/>
                      <a:pt x="1991339" y="2878059"/>
                    </a:cubicBezTo>
                    <a:cubicBezTo>
                      <a:pt x="1993860" y="2880580"/>
                      <a:pt x="1996021" y="2883821"/>
                      <a:pt x="1997821" y="2886342"/>
                    </a:cubicBezTo>
                    <a:cubicBezTo>
                      <a:pt x="1999622" y="2889224"/>
                      <a:pt x="2001423" y="2891745"/>
                      <a:pt x="2003224" y="2894266"/>
                    </a:cubicBezTo>
                    <a:cubicBezTo>
                      <a:pt x="2006465" y="2899308"/>
                      <a:pt x="2009707" y="2903270"/>
                      <a:pt x="2012228" y="2906872"/>
                    </a:cubicBezTo>
                    <a:cubicBezTo>
                      <a:pt x="2017630" y="2913715"/>
                      <a:pt x="2021232" y="2917677"/>
                      <a:pt x="2022673" y="2918397"/>
                    </a:cubicBezTo>
                    <a:lnTo>
                      <a:pt x="2030236" y="2929922"/>
                    </a:lnTo>
                    <a:lnTo>
                      <a:pt x="2038160" y="2941087"/>
                    </a:lnTo>
                    <a:cubicBezTo>
                      <a:pt x="2043562" y="2948651"/>
                      <a:pt x="2048604" y="2956214"/>
                      <a:pt x="2054367" y="2963417"/>
                    </a:cubicBezTo>
                    <a:cubicBezTo>
                      <a:pt x="2055808" y="2964498"/>
                      <a:pt x="2059409" y="2968459"/>
                      <a:pt x="2064452" y="2974582"/>
                    </a:cubicBezTo>
                    <a:cubicBezTo>
                      <a:pt x="2069494" y="2980705"/>
                      <a:pt x="2076697" y="2988268"/>
                      <a:pt x="2084260" y="2997272"/>
                    </a:cubicBezTo>
                    <a:cubicBezTo>
                      <a:pt x="2086061" y="2999433"/>
                      <a:pt x="2088222" y="3001594"/>
                      <a:pt x="2090023" y="3004116"/>
                    </a:cubicBezTo>
                    <a:cubicBezTo>
                      <a:pt x="2092184" y="3006277"/>
                      <a:pt x="2094345" y="3008437"/>
                      <a:pt x="2096506" y="3010959"/>
                    </a:cubicBezTo>
                    <a:cubicBezTo>
                      <a:pt x="2100828" y="3015641"/>
                      <a:pt x="2105150" y="3020323"/>
                      <a:pt x="2109472" y="3025005"/>
                    </a:cubicBezTo>
                    <a:cubicBezTo>
                      <a:pt x="2118116" y="3034369"/>
                      <a:pt x="2127480" y="3043013"/>
                      <a:pt x="2135043" y="3050937"/>
                    </a:cubicBezTo>
                    <a:cubicBezTo>
                      <a:pt x="2139365" y="3054178"/>
                      <a:pt x="2110912" y="3024645"/>
                      <a:pt x="2099387" y="3012039"/>
                    </a:cubicBezTo>
                    <a:cubicBezTo>
                      <a:pt x="2102629" y="3013840"/>
                      <a:pt x="2135043" y="3048055"/>
                      <a:pt x="2157734" y="3067864"/>
                    </a:cubicBezTo>
                    <a:cubicBezTo>
                      <a:pt x="2160255" y="3073267"/>
                      <a:pt x="2197712" y="3106042"/>
                      <a:pt x="2233008" y="3132333"/>
                    </a:cubicBezTo>
                    <a:cubicBezTo>
                      <a:pt x="2242012" y="3138816"/>
                      <a:pt x="2250295" y="3144939"/>
                      <a:pt x="2258219" y="3150702"/>
                    </a:cubicBezTo>
                    <a:cubicBezTo>
                      <a:pt x="2266143" y="3156104"/>
                      <a:pt x="2272986" y="3160786"/>
                      <a:pt x="2278028" y="3164388"/>
                    </a:cubicBezTo>
                    <a:cubicBezTo>
                      <a:pt x="2288473" y="3171591"/>
                      <a:pt x="2292434" y="3174833"/>
                      <a:pt x="2284151" y="3170871"/>
                    </a:cubicBezTo>
                    <a:cubicBezTo>
                      <a:pt x="2287392" y="3173032"/>
                      <a:pt x="2290634" y="3175193"/>
                      <a:pt x="2293875" y="3176994"/>
                    </a:cubicBezTo>
                    <a:cubicBezTo>
                      <a:pt x="2297117" y="3179155"/>
                      <a:pt x="2300358" y="3180955"/>
                      <a:pt x="2303960" y="3183116"/>
                    </a:cubicBezTo>
                    <a:cubicBezTo>
                      <a:pt x="2310803" y="3187078"/>
                      <a:pt x="2317646" y="3191400"/>
                      <a:pt x="2324489" y="3195362"/>
                    </a:cubicBezTo>
                    <a:cubicBezTo>
                      <a:pt x="2331332" y="3199684"/>
                      <a:pt x="2338895" y="3203285"/>
                      <a:pt x="2346099" y="3207607"/>
                    </a:cubicBezTo>
                    <a:cubicBezTo>
                      <a:pt x="2353302" y="3211569"/>
                      <a:pt x="2360865" y="3215531"/>
                      <a:pt x="2368069" y="3219853"/>
                    </a:cubicBezTo>
                    <a:cubicBezTo>
                      <a:pt x="2371670" y="3222014"/>
                      <a:pt x="2375632" y="3223815"/>
                      <a:pt x="2379594" y="3225616"/>
                    </a:cubicBezTo>
                    <a:cubicBezTo>
                      <a:pt x="2383195" y="3227416"/>
                      <a:pt x="2387157" y="3229217"/>
                      <a:pt x="2390759" y="3231018"/>
                    </a:cubicBezTo>
                    <a:cubicBezTo>
                      <a:pt x="2397602" y="3234260"/>
                      <a:pt x="2404445" y="3237861"/>
                      <a:pt x="2411648" y="3241102"/>
                    </a:cubicBezTo>
                    <a:cubicBezTo>
                      <a:pt x="2418491" y="3244344"/>
                      <a:pt x="2425695" y="3247225"/>
                      <a:pt x="2432538" y="3250467"/>
                    </a:cubicBezTo>
                    <a:lnTo>
                      <a:pt x="2442982" y="3255149"/>
                    </a:lnTo>
                    <a:lnTo>
                      <a:pt x="2448025" y="3257310"/>
                    </a:lnTo>
                    <a:lnTo>
                      <a:pt x="2449465" y="3258030"/>
                    </a:lnTo>
                    <a:lnTo>
                      <a:pt x="2449465" y="3258030"/>
                    </a:lnTo>
                    <a:cubicBezTo>
                      <a:pt x="2449465" y="3258030"/>
                      <a:pt x="2449465" y="3258030"/>
                      <a:pt x="2449465" y="3258030"/>
                    </a:cubicBezTo>
                    <a:lnTo>
                      <a:pt x="2449465" y="3258030"/>
                    </a:lnTo>
                    <a:cubicBezTo>
                      <a:pt x="2449465" y="3258030"/>
                      <a:pt x="2449465" y="3257310"/>
                      <a:pt x="2449465" y="3257310"/>
                    </a:cubicBezTo>
                    <a:lnTo>
                      <a:pt x="2448385" y="3254789"/>
                    </a:lnTo>
                    <a:cubicBezTo>
                      <a:pt x="2439741" y="3237141"/>
                      <a:pt x="2432177" y="3219493"/>
                      <a:pt x="2426055" y="3202565"/>
                    </a:cubicBezTo>
                    <a:cubicBezTo>
                      <a:pt x="2425695" y="3201484"/>
                      <a:pt x="2425334" y="3200404"/>
                      <a:pt x="2424974" y="3199324"/>
                    </a:cubicBezTo>
                    <a:lnTo>
                      <a:pt x="2423894" y="3196082"/>
                    </a:lnTo>
                    <a:cubicBezTo>
                      <a:pt x="2423173" y="3193561"/>
                      <a:pt x="2422093" y="3191040"/>
                      <a:pt x="2421373" y="3188879"/>
                    </a:cubicBezTo>
                    <a:cubicBezTo>
                      <a:pt x="2419572" y="3184197"/>
                      <a:pt x="2418131" y="3179155"/>
                      <a:pt x="2416691" y="3174472"/>
                    </a:cubicBezTo>
                    <a:cubicBezTo>
                      <a:pt x="2413449" y="3165108"/>
                      <a:pt x="2410928" y="3155384"/>
                      <a:pt x="2408407" y="3146380"/>
                    </a:cubicBezTo>
                    <a:cubicBezTo>
                      <a:pt x="2398322" y="3109643"/>
                      <a:pt x="2392560" y="3076508"/>
                      <a:pt x="2388598" y="3051657"/>
                    </a:cubicBezTo>
                    <a:cubicBezTo>
                      <a:pt x="2387878" y="3044094"/>
                      <a:pt x="2386797" y="3034729"/>
                      <a:pt x="2386077" y="3025365"/>
                    </a:cubicBezTo>
                    <a:cubicBezTo>
                      <a:pt x="2385356" y="3016001"/>
                      <a:pt x="2384636" y="3006637"/>
                      <a:pt x="2384276" y="2999433"/>
                    </a:cubicBezTo>
                    <a:cubicBezTo>
                      <a:pt x="2383556" y="2985027"/>
                      <a:pt x="2383556" y="2978904"/>
                      <a:pt x="2385717" y="2996912"/>
                    </a:cubicBezTo>
                    <a:cubicBezTo>
                      <a:pt x="2385356" y="2990069"/>
                      <a:pt x="2384636" y="2983226"/>
                      <a:pt x="2384276" y="2976743"/>
                    </a:cubicBezTo>
                    <a:cubicBezTo>
                      <a:pt x="2384276" y="2973502"/>
                      <a:pt x="2383916" y="2970260"/>
                      <a:pt x="2383556" y="2967019"/>
                    </a:cubicBezTo>
                    <a:cubicBezTo>
                      <a:pt x="2383556" y="2963777"/>
                      <a:pt x="2383556" y="2960536"/>
                      <a:pt x="2383195" y="2957655"/>
                    </a:cubicBezTo>
                    <a:cubicBezTo>
                      <a:pt x="2383195" y="2951532"/>
                      <a:pt x="2382475" y="2945409"/>
                      <a:pt x="2382475" y="2939646"/>
                    </a:cubicBezTo>
                    <a:cubicBezTo>
                      <a:pt x="2382475" y="2933884"/>
                      <a:pt x="2382475" y="2928121"/>
                      <a:pt x="2382115" y="2922359"/>
                    </a:cubicBezTo>
                    <a:cubicBezTo>
                      <a:pt x="2382115" y="2916596"/>
                      <a:pt x="2381755" y="2911194"/>
                      <a:pt x="2382115" y="2905431"/>
                    </a:cubicBezTo>
                    <a:cubicBezTo>
                      <a:pt x="2382115" y="2899668"/>
                      <a:pt x="2383556" y="2893906"/>
                      <a:pt x="2385717" y="2888503"/>
                    </a:cubicBezTo>
                    <a:cubicBezTo>
                      <a:pt x="2390038" y="2877698"/>
                      <a:pt x="2398682" y="2869055"/>
                      <a:pt x="2409127" y="2864372"/>
                    </a:cubicBezTo>
                    <a:cubicBezTo>
                      <a:pt x="2414169" y="2861851"/>
                      <a:pt x="2419932" y="2860411"/>
                      <a:pt x="2425695" y="2860051"/>
                    </a:cubicBezTo>
                    <a:cubicBezTo>
                      <a:pt x="2428576" y="2860051"/>
                      <a:pt x="2431097" y="2860051"/>
                      <a:pt x="2433978" y="2860051"/>
                    </a:cubicBezTo>
                    <a:cubicBezTo>
                      <a:pt x="2436499" y="2860051"/>
                      <a:pt x="2439381" y="2860051"/>
                      <a:pt x="2441902" y="2860051"/>
                    </a:cubicBezTo>
                    <a:cubicBezTo>
                      <a:pt x="2452707" y="2860051"/>
                      <a:pt x="2463512" y="2860051"/>
                      <a:pt x="2474677" y="2859690"/>
                    </a:cubicBezTo>
                    <a:cubicBezTo>
                      <a:pt x="2485842" y="2859690"/>
                      <a:pt x="2497727" y="2859690"/>
                      <a:pt x="2509612" y="2859330"/>
                    </a:cubicBezTo>
                    <a:cubicBezTo>
                      <a:pt x="2515735" y="2859330"/>
                      <a:pt x="2521858" y="2859330"/>
                      <a:pt x="2528341" y="2858970"/>
                    </a:cubicBezTo>
                    <a:cubicBezTo>
                      <a:pt x="2531582" y="2858970"/>
                      <a:pt x="2534824" y="2858970"/>
                      <a:pt x="2538065" y="2858970"/>
                    </a:cubicBezTo>
                    <a:cubicBezTo>
                      <a:pt x="2541307" y="2858970"/>
                      <a:pt x="2544548" y="2858610"/>
                      <a:pt x="2548150" y="2858250"/>
                    </a:cubicBezTo>
                    <a:cubicBezTo>
                      <a:pt x="2550311" y="2858250"/>
                      <a:pt x="2548150" y="2858250"/>
                      <a:pt x="2544188" y="2858610"/>
                    </a:cubicBezTo>
                    <a:cubicBezTo>
                      <a:pt x="2542027" y="2858610"/>
                      <a:pt x="2539506" y="2858970"/>
                      <a:pt x="2536625" y="2859330"/>
                    </a:cubicBezTo>
                    <a:cubicBezTo>
                      <a:pt x="2533743" y="2859330"/>
                      <a:pt x="2530502" y="2859330"/>
                      <a:pt x="2527260" y="2859330"/>
                    </a:cubicBezTo>
                    <a:cubicBezTo>
                      <a:pt x="2514294" y="2859690"/>
                      <a:pt x="2500608" y="2860411"/>
                      <a:pt x="2502769" y="2860771"/>
                    </a:cubicBezTo>
                    <a:cubicBezTo>
                      <a:pt x="2520417" y="2859690"/>
                      <a:pt x="2537705" y="2860051"/>
                      <a:pt x="2554633" y="2858250"/>
                    </a:cubicBezTo>
                    <a:cubicBezTo>
                      <a:pt x="2563277" y="2857529"/>
                      <a:pt x="2571920" y="2857169"/>
                      <a:pt x="2580564" y="2856449"/>
                    </a:cubicBezTo>
                    <a:cubicBezTo>
                      <a:pt x="2589208" y="2855368"/>
                      <a:pt x="2598212" y="2854288"/>
                      <a:pt x="2607577" y="2853207"/>
                    </a:cubicBezTo>
                    <a:cubicBezTo>
                      <a:pt x="2644673" y="2848165"/>
                      <a:pt x="2686452" y="2841322"/>
                      <a:pt x="2739396" y="2824394"/>
                    </a:cubicBezTo>
                    <a:cubicBezTo>
                      <a:pt x="2721388" y="2829437"/>
                      <a:pt x="2716346" y="2831598"/>
                      <a:pt x="2714185" y="2832678"/>
                    </a:cubicBezTo>
                    <a:cubicBezTo>
                      <a:pt x="2713104" y="2832678"/>
                      <a:pt x="2723909" y="2829437"/>
                      <a:pt x="2738676" y="2824755"/>
                    </a:cubicBezTo>
                    <a:cubicBezTo>
                      <a:pt x="2745879" y="2822234"/>
                      <a:pt x="2753803" y="2819352"/>
                      <a:pt x="2761726" y="2816471"/>
                    </a:cubicBezTo>
                    <a:cubicBezTo>
                      <a:pt x="2769650" y="2813590"/>
                      <a:pt x="2777573" y="2811068"/>
                      <a:pt x="2784056" y="2808187"/>
                    </a:cubicBezTo>
                    <a:cubicBezTo>
                      <a:pt x="2791620" y="2805306"/>
                      <a:pt x="2786577" y="2807467"/>
                      <a:pt x="2780815" y="2809988"/>
                    </a:cubicBezTo>
                    <a:cubicBezTo>
                      <a:pt x="2775052" y="2812509"/>
                      <a:pt x="2768209" y="2814670"/>
                      <a:pt x="2772531" y="2813590"/>
                    </a:cubicBezTo>
                    <a:cubicBezTo>
                      <a:pt x="2822954" y="2795942"/>
                      <a:pt x="2868694" y="2773972"/>
                      <a:pt x="2910473" y="2748760"/>
                    </a:cubicBezTo>
                    <a:cubicBezTo>
                      <a:pt x="2952252" y="2723909"/>
                      <a:pt x="2990429" y="2695816"/>
                      <a:pt x="3025725" y="2664842"/>
                    </a:cubicBezTo>
                    <a:cubicBezTo>
                      <a:pt x="3096317" y="2602895"/>
                      <a:pt x="3157545" y="2529782"/>
                      <a:pt x="3209048" y="2437220"/>
                    </a:cubicBezTo>
                    <a:cubicBezTo>
                      <a:pt x="3205446" y="2443703"/>
                      <a:pt x="3201845" y="2449825"/>
                      <a:pt x="3198603" y="2455588"/>
                    </a:cubicBezTo>
                    <a:cubicBezTo>
                      <a:pt x="3195362" y="2461351"/>
                      <a:pt x="3192841" y="2466393"/>
                      <a:pt x="3189959" y="2470715"/>
                    </a:cubicBezTo>
                    <a:cubicBezTo>
                      <a:pt x="3184557" y="2479719"/>
                      <a:pt x="3179875" y="2487282"/>
                      <a:pt x="3176633" y="2493045"/>
                    </a:cubicBezTo>
                    <a:cubicBezTo>
                      <a:pt x="3174833" y="2495926"/>
                      <a:pt x="3173392" y="2498447"/>
                      <a:pt x="3172311" y="2500608"/>
                    </a:cubicBezTo>
                    <a:cubicBezTo>
                      <a:pt x="3170871" y="2502769"/>
                      <a:pt x="3170150" y="2504570"/>
                      <a:pt x="3169430" y="2506011"/>
                    </a:cubicBezTo>
                    <a:cubicBezTo>
                      <a:pt x="3167989" y="2508892"/>
                      <a:pt x="3167269" y="2510333"/>
                      <a:pt x="3167269" y="2510693"/>
                    </a:cubicBezTo>
                    <a:cubicBezTo>
                      <a:pt x="3170150" y="2506731"/>
                      <a:pt x="3173032" y="2502769"/>
                      <a:pt x="3175913" y="2498447"/>
                    </a:cubicBezTo>
                    <a:lnTo>
                      <a:pt x="3183837" y="2485842"/>
                    </a:lnTo>
                    <a:lnTo>
                      <a:pt x="3191760" y="2473236"/>
                    </a:lnTo>
                    <a:cubicBezTo>
                      <a:pt x="3193201" y="2471075"/>
                      <a:pt x="3194642" y="2468914"/>
                      <a:pt x="3195722" y="2467113"/>
                    </a:cubicBezTo>
                    <a:lnTo>
                      <a:pt x="3199324" y="2460630"/>
                    </a:lnTo>
                    <a:cubicBezTo>
                      <a:pt x="3210129" y="2440461"/>
                      <a:pt x="3231378" y="2401204"/>
                      <a:pt x="3245424" y="2366268"/>
                    </a:cubicBezTo>
                    <a:cubicBezTo>
                      <a:pt x="3246145" y="2365187"/>
                      <a:pt x="3246865" y="2363386"/>
                      <a:pt x="3247946" y="2361586"/>
                    </a:cubicBezTo>
                    <a:cubicBezTo>
                      <a:pt x="3248666" y="2359785"/>
                      <a:pt x="3249747" y="2357984"/>
                      <a:pt x="3250467" y="2356543"/>
                    </a:cubicBezTo>
                    <a:cubicBezTo>
                      <a:pt x="3251547" y="2354022"/>
                      <a:pt x="3251907" y="2354382"/>
                      <a:pt x="3248666" y="2363026"/>
                    </a:cubicBezTo>
                    <a:cubicBezTo>
                      <a:pt x="3272797" y="2309362"/>
                      <a:pt x="3284682" y="2264342"/>
                      <a:pt x="3294046" y="2216080"/>
                    </a:cubicBezTo>
                    <a:cubicBezTo>
                      <a:pt x="3298368" y="2191949"/>
                      <a:pt x="3302330" y="2166738"/>
                      <a:pt x="3305211" y="2138645"/>
                    </a:cubicBezTo>
                    <a:cubicBezTo>
                      <a:pt x="3305572" y="2135043"/>
                      <a:pt x="3305932" y="2131442"/>
                      <a:pt x="3306292" y="2127840"/>
                    </a:cubicBezTo>
                    <a:cubicBezTo>
                      <a:pt x="3306292" y="2124238"/>
                      <a:pt x="3306652" y="2120637"/>
                      <a:pt x="3307012" y="2117035"/>
                    </a:cubicBezTo>
                    <a:cubicBezTo>
                      <a:pt x="3307373" y="2109472"/>
                      <a:pt x="3308093" y="2101909"/>
                      <a:pt x="3308453" y="2093985"/>
                    </a:cubicBezTo>
                    <a:cubicBezTo>
                      <a:pt x="3309173" y="2086061"/>
                      <a:pt x="3309173" y="2078138"/>
                      <a:pt x="3309533" y="2069494"/>
                    </a:cubicBezTo>
                    <a:cubicBezTo>
                      <a:pt x="3309533" y="2061210"/>
                      <a:pt x="3309894" y="2052566"/>
                      <a:pt x="3310254" y="2043562"/>
                    </a:cubicBezTo>
                    <a:cubicBezTo>
                      <a:pt x="3311694" y="2101548"/>
                      <a:pt x="3307012" y="2159895"/>
                      <a:pt x="3296207" y="2217161"/>
                    </a:cubicBezTo>
                    <a:cubicBezTo>
                      <a:pt x="3297288" y="2213559"/>
                      <a:pt x="3298368" y="2210317"/>
                      <a:pt x="3299089" y="2206716"/>
                    </a:cubicBezTo>
                    <a:lnTo>
                      <a:pt x="3301250" y="2196271"/>
                    </a:lnTo>
                    <a:lnTo>
                      <a:pt x="3305932" y="2175021"/>
                    </a:lnTo>
                    <a:cubicBezTo>
                      <a:pt x="3303771" y="2187627"/>
                      <a:pt x="3302330" y="2200593"/>
                      <a:pt x="3299809" y="2213199"/>
                    </a:cubicBezTo>
                    <a:cubicBezTo>
                      <a:pt x="3297288" y="2225804"/>
                      <a:pt x="3294767" y="2238410"/>
                      <a:pt x="3291885" y="2251016"/>
                    </a:cubicBezTo>
                    <a:cubicBezTo>
                      <a:pt x="3297648" y="2228686"/>
                      <a:pt x="3302690" y="2207796"/>
                      <a:pt x="3304851" y="2191229"/>
                    </a:cubicBezTo>
                    <a:cubicBezTo>
                      <a:pt x="3306292" y="2182945"/>
                      <a:pt x="3307012" y="2176102"/>
                      <a:pt x="3308093" y="2171060"/>
                    </a:cubicBezTo>
                    <a:cubicBezTo>
                      <a:pt x="3308813" y="2166017"/>
                      <a:pt x="3309533" y="2162416"/>
                      <a:pt x="3309894" y="2160975"/>
                    </a:cubicBezTo>
                    <a:cubicBezTo>
                      <a:pt x="3309894" y="2163496"/>
                      <a:pt x="3309533" y="2166738"/>
                      <a:pt x="3308813" y="2170339"/>
                    </a:cubicBezTo>
                    <a:cubicBezTo>
                      <a:pt x="3308093" y="2173941"/>
                      <a:pt x="3307733" y="2177543"/>
                      <a:pt x="3307012" y="2181144"/>
                    </a:cubicBezTo>
                    <a:cubicBezTo>
                      <a:pt x="3305932" y="2188348"/>
                      <a:pt x="3304851" y="2194110"/>
                      <a:pt x="3305572" y="2194830"/>
                    </a:cubicBezTo>
                    <a:cubicBezTo>
                      <a:pt x="3307733" y="2184026"/>
                      <a:pt x="3309173" y="2175382"/>
                      <a:pt x="3310254" y="2168539"/>
                    </a:cubicBezTo>
                    <a:cubicBezTo>
                      <a:pt x="3310974" y="2161335"/>
                      <a:pt x="3311694" y="2155933"/>
                      <a:pt x="3312414" y="2150530"/>
                    </a:cubicBezTo>
                    <a:cubicBezTo>
                      <a:pt x="3313495" y="2140086"/>
                      <a:pt x="3314576" y="2130722"/>
                      <a:pt x="3315296" y="2114154"/>
                    </a:cubicBezTo>
                    <a:cubicBezTo>
                      <a:pt x="3315296" y="2119556"/>
                      <a:pt x="3315296" y="2125319"/>
                      <a:pt x="3314576" y="2131442"/>
                    </a:cubicBezTo>
                    <a:cubicBezTo>
                      <a:pt x="3313855" y="2137565"/>
                      <a:pt x="3313495" y="2144047"/>
                      <a:pt x="3312775" y="2150530"/>
                    </a:cubicBezTo>
                    <a:cubicBezTo>
                      <a:pt x="3312054" y="2157013"/>
                      <a:pt x="3311334" y="2164217"/>
                      <a:pt x="3310614" y="2171060"/>
                    </a:cubicBezTo>
                    <a:cubicBezTo>
                      <a:pt x="3309533" y="2178263"/>
                      <a:pt x="3308453" y="2185466"/>
                      <a:pt x="3307012" y="2192669"/>
                    </a:cubicBezTo>
                    <a:cubicBezTo>
                      <a:pt x="3302330" y="2222203"/>
                      <a:pt x="3294767" y="2254257"/>
                      <a:pt x="3285763" y="2285952"/>
                    </a:cubicBezTo>
                    <a:cubicBezTo>
                      <a:pt x="3283601" y="2293875"/>
                      <a:pt x="3280720" y="2301438"/>
                      <a:pt x="3278199" y="2309362"/>
                    </a:cubicBezTo>
                    <a:cubicBezTo>
                      <a:pt x="3276759" y="2313324"/>
                      <a:pt x="3275678" y="2317286"/>
                      <a:pt x="3274237" y="2320887"/>
                    </a:cubicBezTo>
                    <a:cubicBezTo>
                      <a:pt x="3273157" y="2324849"/>
                      <a:pt x="3271716" y="2328811"/>
                      <a:pt x="3270276" y="2332413"/>
                    </a:cubicBezTo>
                    <a:cubicBezTo>
                      <a:pt x="3267394" y="2339976"/>
                      <a:pt x="3264513" y="2347539"/>
                      <a:pt x="3261632" y="2354742"/>
                    </a:cubicBezTo>
                    <a:cubicBezTo>
                      <a:pt x="3260191" y="2358344"/>
                      <a:pt x="3258751" y="2361946"/>
                      <a:pt x="3257310" y="2365908"/>
                    </a:cubicBezTo>
                    <a:cubicBezTo>
                      <a:pt x="3255869" y="2369509"/>
                      <a:pt x="3254068" y="2373111"/>
                      <a:pt x="3252628" y="2376352"/>
                    </a:cubicBezTo>
                    <a:cubicBezTo>
                      <a:pt x="3249386" y="2383195"/>
                      <a:pt x="3246505" y="2390399"/>
                      <a:pt x="3243624" y="2396882"/>
                    </a:cubicBezTo>
                    <a:cubicBezTo>
                      <a:pt x="3242903" y="2398682"/>
                      <a:pt x="3242183" y="2400123"/>
                      <a:pt x="3241463" y="2401924"/>
                    </a:cubicBezTo>
                    <a:cubicBezTo>
                      <a:pt x="3240742" y="2403364"/>
                      <a:pt x="3239662" y="2405165"/>
                      <a:pt x="3238942" y="2406606"/>
                    </a:cubicBezTo>
                    <a:cubicBezTo>
                      <a:pt x="3237501" y="2409847"/>
                      <a:pt x="3235700" y="2413089"/>
                      <a:pt x="3234259" y="2415970"/>
                    </a:cubicBezTo>
                    <a:cubicBezTo>
                      <a:pt x="3231018" y="2422093"/>
                      <a:pt x="3228137" y="2428216"/>
                      <a:pt x="3225255" y="2433978"/>
                    </a:cubicBezTo>
                    <a:cubicBezTo>
                      <a:pt x="3222374" y="2439741"/>
                      <a:pt x="3219133" y="2444783"/>
                      <a:pt x="3216251" y="2450186"/>
                    </a:cubicBezTo>
                    <a:cubicBezTo>
                      <a:pt x="3209048" y="2463151"/>
                      <a:pt x="3221654" y="2439021"/>
                      <a:pt x="3222734" y="2436499"/>
                    </a:cubicBezTo>
                    <a:cubicBezTo>
                      <a:pt x="3218052" y="2444783"/>
                      <a:pt x="3213730" y="2451986"/>
                      <a:pt x="3209768" y="2459190"/>
                    </a:cubicBezTo>
                    <a:cubicBezTo>
                      <a:pt x="3207607" y="2462791"/>
                      <a:pt x="3205806" y="2466033"/>
                      <a:pt x="3203646" y="2469634"/>
                    </a:cubicBezTo>
                    <a:cubicBezTo>
                      <a:pt x="3201485" y="2473236"/>
                      <a:pt x="3199324" y="2476478"/>
                      <a:pt x="3197163" y="2479719"/>
                    </a:cubicBezTo>
                    <a:cubicBezTo>
                      <a:pt x="3192841" y="2486562"/>
                      <a:pt x="3188159" y="2493765"/>
                      <a:pt x="3182756" y="2501689"/>
                    </a:cubicBezTo>
                    <a:cubicBezTo>
                      <a:pt x="3177714" y="2509612"/>
                      <a:pt x="3171231" y="2517896"/>
                      <a:pt x="3164748" y="2527620"/>
                    </a:cubicBezTo>
                    <a:cubicBezTo>
                      <a:pt x="3156824" y="2540226"/>
                      <a:pt x="3160426" y="2535544"/>
                      <a:pt x="3167629" y="2525820"/>
                    </a:cubicBezTo>
                    <a:cubicBezTo>
                      <a:pt x="3171231" y="2520777"/>
                      <a:pt x="3175913" y="2514295"/>
                      <a:pt x="3180235" y="2508172"/>
                    </a:cubicBezTo>
                    <a:cubicBezTo>
                      <a:pt x="3184557" y="2501689"/>
                      <a:pt x="3188519" y="2495206"/>
                      <a:pt x="3191760" y="2490164"/>
                    </a:cubicBezTo>
                    <a:cubicBezTo>
                      <a:pt x="3191040" y="2493405"/>
                      <a:pt x="3184917" y="2503850"/>
                      <a:pt x="3169790" y="2525099"/>
                    </a:cubicBezTo>
                    <a:cubicBezTo>
                      <a:pt x="3167629" y="2526900"/>
                      <a:pt x="3146380" y="2556433"/>
                      <a:pt x="3120088" y="2585967"/>
                    </a:cubicBezTo>
                    <a:cubicBezTo>
                      <a:pt x="3116846" y="2589568"/>
                      <a:pt x="3113605" y="2593530"/>
                      <a:pt x="3110363" y="2597132"/>
                    </a:cubicBezTo>
                    <a:cubicBezTo>
                      <a:pt x="3107122" y="2601094"/>
                      <a:pt x="3103520" y="2604335"/>
                      <a:pt x="3100279" y="2607937"/>
                    </a:cubicBezTo>
                    <a:cubicBezTo>
                      <a:pt x="3093436" y="2615140"/>
                      <a:pt x="3086593" y="2621983"/>
                      <a:pt x="3080470" y="2628106"/>
                    </a:cubicBezTo>
                    <a:cubicBezTo>
                      <a:pt x="3067504" y="2640351"/>
                      <a:pt x="3056339" y="2650436"/>
                      <a:pt x="3049856" y="2655838"/>
                    </a:cubicBezTo>
                    <a:cubicBezTo>
                      <a:pt x="3036530" y="2667364"/>
                      <a:pt x="3027166" y="2675647"/>
                      <a:pt x="3020323" y="2681770"/>
                    </a:cubicBezTo>
                    <a:cubicBezTo>
                      <a:pt x="3013120" y="2687533"/>
                      <a:pt x="3008798" y="2691134"/>
                      <a:pt x="3006277" y="2693655"/>
                    </a:cubicBezTo>
                    <a:cubicBezTo>
                      <a:pt x="3001234" y="2697977"/>
                      <a:pt x="3004115" y="2696537"/>
                      <a:pt x="3006277" y="2695096"/>
                    </a:cubicBezTo>
                    <a:cubicBezTo>
                      <a:pt x="3008798" y="2693655"/>
                      <a:pt x="3011679" y="2691855"/>
                      <a:pt x="3006997" y="2696177"/>
                    </a:cubicBezTo>
                    <a:cubicBezTo>
                      <a:pt x="3004476" y="2698338"/>
                      <a:pt x="3000514" y="2701579"/>
                      <a:pt x="2993311" y="2707342"/>
                    </a:cubicBezTo>
                    <a:cubicBezTo>
                      <a:pt x="2986107" y="2712744"/>
                      <a:pt x="2976023" y="2719947"/>
                      <a:pt x="2961977" y="2729672"/>
                    </a:cubicBezTo>
                    <a:cubicBezTo>
                      <a:pt x="2950091" y="2736875"/>
                      <a:pt x="2938206" y="2743358"/>
                      <a:pt x="2926320" y="2750201"/>
                    </a:cubicBezTo>
                    <a:cubicBezTo>
                      <a:pt x="2892825" y="2771451"/>
                      <a:pt x="2852487" y="2793421"/>
                      <a:pt x="2809268" y="2811789"/>
                    </a:cubicBezTo>
                    <a:cubicBezTo>
                      <a:pt x="2803865" y="2813950"/>
                      <a:pt x="2798463" y="2816111"/>
                      <a:pt x="2793060" y="2818272"/>
                    </a:cubicBezTo>
                    <a:cubicBezTo>
                      <a:pt x="2787658" y="2820433"/>
                      <a:pt x="2782255" y="2822954"/>
                      <a:pt x="2776493" y="2824755"/>
                    </a:cubicBezTo>
                    <a:cubicBezTo>
                      <a:pt x="2765328" y="2828716"/>
                      <a:pt x="2754163" y="2832318"/>
                      <a:pt x="2742998" y="2836280"/>
                    </a:cubicBezTo>
                    <a:cubicBezTo>
                      <a:pt x="2731473" y="2839521"/>
                      <a:pt x="2720307" y="2842763"/>
                      <a:pt x="2709142" y="2846004"/>
                    </a:cubicBezTo>
                    <a:cubicBezTo>
                      <a:pt x="2703740" y="2847805"/>
                      <a:pt x="2697977" y="2848885"/>
                      <a:pt x="2692215" y="2850326"/>
                    </a:cubicBezTo>
                    <a:cubicBezTo>
                      <a:pt x="2686452" y="2851767"/>
                      <a:pt x="2681050" y="2852847"/>
                      <a:pt x="2675647" y="2854288"/>
                    </a:cubicBezTo>
                    <a:lnTo>
                      <a:pt x="2694016" y="2849966"/>
                    </a:lnTo>
                    <a:cubicBezTo>
                      <a:pt x="2706261" y="2846364"/>
                      <a:pt x="2685732" y="2850326"/>
                      <a:pt x="2676368" y="2852127"/>
                    </a:cubicBezTo>
                    <a:cubicBezTo>
                      <a:pt x="2672046" y="2853207"/>
                      <a:pt x="2668084" y="2853928"/>
                      <a:pt x="2664122" y="2855008"/>
                    </a:cubicBezTo>
                    <a:cubicBezTo>
                      <a:pt x="2660160" y="2855729"/>
                      <a:pt x="2655838" y="2856449"/>
                      <a:pt x="2651877" y="2857169"/>
                    </a:cubicBezTo>
                    <a:cubicBezTo>
                      <a:pt x="2643593" y="2858610"/>
                      <a:pt x="2635669" y="2860051"/>
                      <a:pt x="2627746" y="2861491"/>
                    </a:cubicBezTo>
                    <a:cubicBezTo>
                      <a:pt x="2625945" y="2861851"/>
                      <a:pt x="2623784" y="2862212"/>
                      <a:pt x="2621983" y="2862572"/>
                    </a:cubicBezTo>
                    <a:cubicBezTo>
                      <a:pt x="2620182" y="2862572"/>
                      <a:pt x="2618021" y="2862932"/>
                      <a:pt x="2616221" y="2863292"/>
                    </a:cubicBezTo>
                    <a:cubicBezTo>
                      <a:pt x="2612259" y="2863652"/>
                      <a:pt x="2608657" y="2864372"/>
                      <a:pt x="2604695" y="2864733"/>
                    </a:cubicBezTo>
                    <a:cubicBezTo>
                      <a:pt x="2597132" y="2865813"/>
                      <a:pt x="2589929" y="2866894"/>
                      <a:pt x="2582725" y="2867614"/>
                    </a:cubicBezTo>
                    <a:cubicBezTo>
                      <a:pt x="2568319" y="2869055"/>
                      <a:pt x="2554633" y="2870135"/>
                      <a:pt x="2542027" y="2870855"/>
                    </a:cubicBezTo>
                    <a:cubicBezTo>
                      <a:pt x="2529421" y="2871576"/>
                      <a:pt x="2517896" y="2871216"/>
                      <a:pt x="2507451" y="2870855"/>
                    </a:cubicBezTo>
                    <a:cubicBezTo>
                      <a:pt x="2497727" y="2871576"/>
                      <a:pt x="2487282" y="2871576"/>
                      <a:pt x="2476117" y="2871936"/>
                    </a:cubicBezTo>
                    <a:cubicBezTo>
                      <a:pt x="2464952" y="2871936"/>
                      <a:pt x="2453427" y="2872296"/>
                      <a:pt x="2441182" y="2872656"/>
                    </a:cubicBezTo>
                    <a:cubicBezTo>
                      <a:pt x="2438300" y="2872656"/>
                      <a:pt x="2435059" y="2872656"/>
                      <a:pt x="2432177" y="2872656"/>
                    </a:cubicBezTo>
                    <a:cubicBezTo>
                      <a:pt x="2430737" y="2872656"/>
                      <a:pt x="2428936" y="2872656"/>
                      <a:pt x="2427495" y="2872656"/>
                    </a:cubicBezTo>
                    <a:lnTo>
                      <a:pt x="2423894" y="2872656"/>
                    </a:lnTo>
                    <a:cubicBezTo>
                      <a:pt x="2418851" y="2873737"/>
                      <a:pt x="2414169" y="2875538"/>
                      <a:pt x="2410208" y="2878059"/>
                    </a:cubicBezTo>
                    <a:cubicBezTo>
                      <a:pt x="2401564" y="2883461"/>
                      <a:pt x="2395801" y="2892825"/>
                      <a:pt x="2394721" y="2902910"/>
                    </a:cubicBezTo>
                    <a:cubicBezTo>
                      <a:pt x="2394721" y="2904351"/>
                      <a:pt x="2394721" y="2905431"/>
                      <a:pt x="2394721" y="2906872"/>
                    </a:cubicBezTo>
                    <a:lnTo>
                      <a:pt x="2394721" y="2911914"/>
                    </a:lnTo>
                    <a:cubicBezTo>
                      <a:pt x="2394721" y="2911914"/>
                      <a:pt x="2394721" y="2921638"/>
                      <a:pt x="2394721" y="2921638"/>
                    </a:cubicBezTo>
                    <a:cubicBezTo>
                      <a:pt x="2394721" y="2928121"/>
                      <a:pt x="2394721" y="2934604"/>
                      <a:pt x="2395441" y="2941087"/>
                    </a:cubicBezTo>
                    <a:cubicBezTo>
                      <a:pt x="2396161" y="2954053"/>
                      <a:pt x="2396521" y="2967019"/>
                      <a:pt x="2397602" y="2979624"/>
                    </a:cubicBezTo>
                    <a:cubicBezTo>
                      <a:pt x="2399403" y="3004836"/>
                      <a:pt x="2402284" y="3028967"/>
                      <a:pt x="2405526" y="3050216"/>
                    </a:cubicBezTo>
                    <a:cubicBezTo>
                      <a:pt x="2405886" y="3062102"/>
                      <a:pt x="2400843" y="3034009"/>
                      <a:pt x="2397242" y="2998353"/>
                    </a:cubicBezTo>
                    <a:cubicBezTo>
                      <a:pt x="2396161" y="2989349"/>
                      <a:pt x="2395801" y="2979985"/>
                      <a:pt x="2395081" y="2970620"/>
                    </a:cubicBezTo>
                    <a:cubicBezTo>
                      <a:pt x="2394360" y="2961256"/>
                      <a:pt x="2394000" y="2951892"/>
                      <a:pt x="2393640" y="2943248"/>
                    </a:cubicBezTo>
                    <a:cubicBezTo>
                      <a:pt x="2392920" y="2934604"/>
                      <a:pt x="2393280" y="2926320"/>
                      <a:pt x="2392920" y="2919117"/>
                    </a:cubicBezTo>
                    <a:cubicBezTo>
                      <a:pt x="2392920" y="2915516"/>
                      <a:pt x="2392920" y="2912274"/>
                      <a:pt x="2392920" y="2909033"/>
                    </a:cubicBezTo>
                    <a:cubicBezTo>
                      <a:pt x="2392920" y="2908312"/>
                      <a:pt x="2392920" y="2907592"/>
                      <a:pt x="2392920" y="2906872"/>
                    </a:cubicBezTo>
                    <a:cubicBezTo>
                      <a:pt x="2392920" y="2906151"/>
                      <a:pt x="2392920" y="2905791"/>
                      <a:pt x="2392920" y="2905071"/>
                    </a:cubicBezTo>
                    <a:cubicBezTo>
                      <a:pt x="2392920" y="2903990"/>
                      <a:pt x="2392920" y="2902910"/>
                      <a:pt x="2392920" y="2902189"/>
                    </a:cubicBezTo>
                    <a:cubicBezTo>
                      <a:pt x="2392920" y="2903630"/>
                      <a:pt x="2392920" y="2904711"/>
                      <a:pt x="2392920" y="2906151"/>
                    </a:cubicBezTo>
                    <a:cubicBezTo>
                      <a:pt x="2392920" y="2907592"/>
                      <a:pt x="2392920" y="2909393"/>
                      <a:pt x="2392920" y="2911194"/>
                    </a:cubicBezTo>
                    <a:lnTo>
                      <a:pt x="2392920" y="2921278"/>
                    </a:lnTo>
                    <a:cubicBezTo>
                      <a:pt x="2392920" y="2927761"/>
                      <a:pt x="2392920" y="2934604"/>
                      <a:pt x="2393280" y="2941087"/>
                    </a:cubicBezTo>
                    <a:cubicBezTo>
                      <a:pt x="2393640" y="2954413"/>
                      <a:pt x="2394000" y="2967379"/>
                      <a:pt x="2395081" y="2980705"/>
                    </a:cubicBezTo>
                    <a:cubicBezTo>
                      <a:pt x="2394721" y="2974582"/>
                      <a:pt x="2394360" y="2968820"/>
                      <a:pt x="2394000" y="2963777"/>
                    </a:cubicBezTo>
                    <a:cubicBezTo>
                      <a:pt x="2394000" y="2958375"/>
                      <a:pt x="2393640" y="2953693"/>
                      <a:pt x="2393280" y="2949011"/>
                    </a:cubicBezTo>
                    <a:cubicBezTo>
                      <a:pt x="2393280" y="2944329"/>
                      <a:pt x="2392920" y="2940007"/>
                      <a:pt x="2392560" y="2936045"/>
                    </a:cubicBezTo>
                    <a:cubicBezTo>
                      <a:pt x="2392560" y="2932083"/>
                      <a:pt x="2392560" y="2928121"/>
                      <a:pt x="2392199" y="2924520"/>
                    </a:cubicBezTo>
                    <a:cubicBezTo>
                      <a:pt x="2392199" y="2920918"/>
                      <a:pt x="2392199" y="2917316"/>
                      <a:pt x="2391839" y="2914075"/>
                    </a:cubicBezTo>
                    <a:cubicBezTo>
                      <a:pt x="2391839" y="2910833"/>
                      <a:pt x="2391479" y="2906872"/>
                      <a:pt x="2391839" y="2904351"/>
                    </a:cubicBezTo>
                    <a:cubicBezTo>
                      <a:pt x="2391839" y="2898588"/>
                      <a:pt x="2393280" y="2892825"/>
                      <a:pt x="2396521" y="2887063"/>
                    </a:cubicBezTo>
                    <a:cubicBezTo>
                      <a:pt x="2392199" y="2893546"/>
                      <a:pt x="2390759" y="2900389"/>
                      <a:pt x="2390759" y="2907232"/>
                    </a:cubicBezTo>
                    <a:cubicBezTo>
                      <a:pt x="2390759" y="2914795"/>
                      <a:pt x="2390759" y="2921638"/>
                      <a:pt x="2390759" y="2928121"/>
                    </a:cubicBezTo>
                    <a:cubicBezTo>
                      <a:pt x="2390759" y="2931363"/>
                      <a:pt x="2390759" y="2934604"/>
                      <a:pt x="2390759" y="2937486"/>
                    </a:cubicBezTo>
                    <a:cubicBezTo>
                      <a:pt x="2390759" y="2940727"/>
                      <a:pt x="2390759" y="2943608"/>
                      <a:pt x="2391119" y="2946490"/>
                    </a:cubicBezTo>
                    <a:cubicBezTo>
                      <a:pt x="2391119" y="2952252"/>
                      <a:pt x="2391839" y="2958015"/>
                      <a:pt x="2392199" y="2963777"/>
                    </a:cubicBezTo>
                    <a:cubicBezTo>
                      <a:pt x="2394000" y="2986468"/>
                      <a:pt x="2396161" y="3008437"/>
                      <a:pt x="2400843" y="3041212"/>
                    </a:cubicBezTo>
                    <a:cubicBezTo>
                      <a:pt x="2399403" y="3036170"/>
                      <a:pt x="2399763" y="3045174"/>
                      <a:pt x="2404805" y="3075067"/>
                    </a:cubicBezTo>
                    <a:lnTo>
                      <a:pt x="2408047" y="3083351"/>
                    </a:lnTo>
                    <a:cubicBezTo>
                      <a:pt x="2408047" y="3084072"/>
                      <a:pt x="2408407" y="3087313"/>
                      <a:pt x="2410208" y="3096677"/>
                    </a:cubicBezTo>
                    <a:cubicBezTo>
                      <a:pt x="2412369" y="3106042"/>
                      <a:pt x="2414169" y="3115766"/>
                      <a:pt x="2416691" y="3125130"/>
                    </a:cubicBezTo>
                    <a:lnTo>
                      <a:pt x="2420292" y="3139177"/>
                    </a:lnTo>
                    <a:lnTo>
                      <a:pt x="2424254" y="3153223"/>
                    </a:lnTo>
                    <a:cubicBezTo>
                      <a:pt x="2425695" y="3157905"/>
                      <a:pt x="2427135" y="3162587"/>
                      <a:pt x="2428576" y="3167269"/>
                    </a:cubicBezTo>
                    <a:cubicBezTo>
                      <a:pt x="2430017" y="3171951"/>
                      <a:pt x="2431457" y="3176633"/>
                      <a:pt x="2432898" y="3181315"/>
                    </a:cubicBezTo>
                    <a:lnTo>
                      <a:pt x="2437940" y="3195722"/>
                    </a:lnTo>
                    <a:cubicBezTo>
                      <a:pt x="2440101" y="3201845"/>
                      <a:pt x="2442622" y="3207968"/>
                      <a:pt x="2445143" y="3214090"/>
                    </a:cubicBezTo>
                    <a:cubicBezTo>
                      <a:pt x="2442262" y="3206167"/>
                      <a:pt x="2440101" y="3200404"/>
                      <a:pt x="2438660" y="3195002"/>
                    </a:cubicBezTo>
                    <a:cubicBezTo>
                      <a:pt x="2438660" y="3193921"/>
                      <a:pt x="2437940" y="3192841"/>
                      <a:pt x="2437580" y="3191400"/>
                    </a:cubicBezTo>
                    <a:cubicBezTo>
                      <a:pt x="2437580" y="3190319"/>
                      <a:pt x="2437220" y="3189599"/>
                      <a:pt x="2436860" y="3188879"/>
                    </a:cubicBezTo>
                    <a:cubicBezTo>
                      <a:pt x="2436499" y="3187078"/>
                      <a:pt x="2435779" y="3185277"/>
                      <a:pt x="2435419" y="3183837"/>
                    </a:cubicBezTo>
                    <a:cubicBezTo>
                      <a:pt x="2434339" y="3180235"/>
                      <a:pt x="2433618" y="3176633"/>
                      <a:pt x="2432177" y="3172311"/>
                    </a:cubicBezTo>
                    <a:cubicBezTo>
                      <a:pt x="2430737" y="3167629"/>
                      <a:pt x="2429296" y="3162227"/>
                      <a:pt x="2427135" y="3155024"/>
                    </a:cubicBezTo>
                    <a:cubicBezTo>
                      <a:pt x="2429296" y="3165468"/>
                      <a:pt x="2421373" y="3141337"/>
                      <a:pt x="2415250" y="3111804"/>
                    </a:cubicBezTo>
                    <a:cubicBezTo>
                      <a:pt x="2421733" y="3137376"/>
                      <a:pt x="2409847" y="3082991"/>
                      <a:pt x="2411648" y="3083351"/>
                    </a:cubicBezTo>
                    <a:cubicBezTo>
                      <a:pt x="2417051" y="3113245"/>
                      <a:pt x="2424974" y="3145659"/>
                      <a:pt x="2434339" y="3175193"/>
                    </a:cubicBezTo>
                    <a:cubicBezTo>
                      <a:pt x="2435419" y="3178794"/>
                      <a:pt x="2436860" y="3182396"/>
                      <a:pt x="2437940" y="3185998"/>
                    </a:cubicBezTo>
                    <a:cubicBezTo>
                      <a:pt x="2438660" y="3187798"/>
                      <a:pt x="2439021" y="3189599"/>
                      <a:pt x="2439741" y="3191400"/>
                    </a:cubicBezTo>
                    <a:lnTo>
                      <a:pt x="2440821" y="3195002"/>
                    </a:lnTo>
                    <a:lnTo>
                      <a:pt x="2442262" y="3198963"/>
                    </a:lnTo>
                    <a:cubicBezTo>
                      <a:pt x="2444423" y="3204006"/>
                      <a:pt x="2446224" y="3209048"/>
                      <a:pt x="2448025" y="3213730"/>
                    </a:cubicBezTo>
                    <a:cubicBezTo>
                      <a:pt x="2450186" y="3218772"/>
                      <a:pt x="2451626" y="3223094"/>
                      <a:pt x="2453787" y="3228137"/>
                    </a:cubicBezTo>
                    <a:cubicBezTo>
                      <a:pt x="2458109" y="3237861"/>
                      <a:pt x="2462071" y="3246865"/>
                      <a:pt x="2466033" y="3255149"/>
                    </a:cubicBezTo>
                    <a:cubicBezTo>
                      <a:pt x="2469995" y="3263793"/>
                      <a:pt x="2473956" y="3271716"/>
                      <a:pt x="2477198" y="3278559"/>
                    </a:cubicBezTo>
                    <a:lnTo>
                      <a:pt x="2480439" y="3287563"/>
                    </a:lnTo>
                    <a:lnTo>
                      <a:pt x="2478999" y="3287563"/>
                    </a:lnTo>
                    <a:cubicBezTo>
                      <a:pt x="2478999" y="3287563"/>
                      <a:pt x="2478278" y="3287563"/>
                      <a:pt x="2478278" y="3287563"/>
                    </a:cubicBezTo>
                    <a:cubicBezTo>
                      <a:pt x="2478278" y="3287563"/>
                      <a:pt x="2477918" y="3287563"/>
                      <a:pt x="2477198" y="3287563"/>
                    </a:cubicBezTo>
                    <a:cubicBezTo>
                      <a:pt x="2458830" y="3279280"/>
                      <a:pt x="2440461" y="3270636"/>
                      <a:pt x="2422093" y="3262352"/>
                    </a:cubicBezTo>
                    <a:cubicBezTo>
                      <a:pt x="2417411" y="3260191"/>
                      <a:pt x="2413089" y="3258030"/>
                      <a:pt x="2408767" y="3256229"/>
                    </a:cubicBezTo>
                    <a:cubicBezTo>
                      <a:pt x="2404445" y="3254068"/>
                      <a:pt x="2399763" y="3252268"/>
                      <a:pt x="2395441" y="3249746"/>
                    </a:cubicBezTo>
                    <a:cubicBezTo>
                      <a:pt x="2387517" y="3245785"/>
                      <a:pt x="2379954" y="3242183"/>
                      <a:pt x="2372391" y="3238221"/>
                    </a:cubicBezTo>
                    <a:cubicBezTo>
                      <a:pt x="2369149" y="3236781"/>
                      <a:pt x="2366268" y="3234980"/>
                      <a:pt x="2363026" y="3233539"/>
                    </a:cubicBezTo>
                    <a:cubicBezTo>
                      <a:pt x="2360145" y="3231738"/>
                      <a:pt x="2357264" y="3230297"/>
                      <a:pt x="2354022" y="3228497"/>
                    </a:cubicBezTo>
                    <a:cubicBezTo>
                      <a:pt x="2348260" y="3225255"/>
                      <a:pt x="2342497" y="3222014"/>
                      <a:pt x="2337095" y="3219132"/>
                    </a:cubicBezTo>
                    <a:cubicBezTo>
                      <a:pt x="2331692" y="3216251"/>
                      <a:pt x="2326290" y="3213370"/>
                      <a:pt x="2321608" y="3210488"/>
                    </a:cubicBezTo>
                    <a:cubicBezTo>
                      <a:pt x="2316925" y="3207607"/>
                      <a:pt x="2312243" y="3204726"/>
                      <a:pt x="2307921" y="3201845"/>
                    </a:cubicBezTo>
                    <a:lnTo>
                      <a:pt x="2319087" y="3207607"/>
                    </a:lnTo>
                    <a:cubicBezTo>
                      <a:pt x="2258579" y="3170871"/>
                      <a:pt x="2201673" y="3130172"/>
                      <a:pt x="2155933" y="3086953"/>
                    </a:cubicBezTo>
                    <a:cubicBezTo>
                      <a:pt x="2132162" y="3066424"/>
                      <a:pt x="2105870" y="3041933"/>
                      <a:pt x="2082460" y="3017081"/>
                    </a:cubicBezTo>
                    <a:cubicBezTo>
                      <a:pt x="2059049" y="2991870"/>
                      <a:pt x="2037439" y="2967019"/>
                      <a:pt x="2021592" y="2946490"/>
                    </a:cubicBezTo>
                    <a:cubicBezTo>
                      <a:pt x="2019431" y="2943968"/>
                      <a:pt x="2015830" y="2939646"/>
                      <a:pt x="2011868" y="2933524"/>
                    </a:cubicBezTo>
                    <a:cubicBezTo>
                      <a:pt x="2007906" y="2927761"/>
                      <a:pt x="2002504" y="2920558"/>
                      <a:pt x="1997101" y="2912274"/>
                    </a:cubicBezTo>
                    <a:cubicBezTo>
                      <a:pt x="1994580" y="2907952"/>
                      <a:pt x="1991699" y="2903630"/>
                      <a:pt x="1988457" y="2898948"/>
                    </a:cubicBezTo>
                    <a:cubicBezTo>
                      <a:pt x="1987017" y="2896787"/>
                      <a:pt x="1985576" y="2894626"/>
                      <a:pt x="1984135" y="2892105"/>
                    </a:cubicBezTo>
                    <a:cubicBezTo>
                      <a:pt x="1983055" y="2890664"/>
                      <a:pt x="1981974" y="2889224"/>
                      <a:pt x="1980534" y="2887783"/>
                    </a:cubicBezTo>
                    <a:cubicBezTo>
                      <a:pt x="1978013" y="2884902"/>
                      <a:pt x="1974411" y="2882741"/>
                      <a:pt x="1970809" y="2881300"/>
                    </a:cubicBezTo>
                    <a:cubicBezTo>
                      <a:pt x="1969008" y="2880580"/>
                      <a:pt x="1966847" y="2879860"/>
                      <a:pt x="1965047" y="2879499"/>
                    </a:cubicBezTo>
                    <a:cubicBezTo>
                      <a:pt x="1962886" y="2879499"/>
                      <a:pt x="1961445" y="2879139"/>
                      <a:pt x="1957483" y="2879139"/>
                    </a:cubicBezTo>
                    <a:cubicBezTo>
                      <a:pt x="1906340" y="2878419"/>
                      <a:pt x="1849435" y="2878059"/>
                      <a:pt x="1814139" y="2879499"/>
                    </a:cubicBezTo>
                    <a:cubicBezTo>
                      <a:pt x="1809457" y="2879499"/>
                      <a:pt x="1862400" y="2878059"/>
                      <a:pt x="1886531" y="2876978"/>
                    </a:cubicBezTo>
                    <a:cubicBezTo>
                      <a:pt x="1839710" y="2876978"/>
                      <a:pt x="1802253" y="2879139"/>
                      <a:pt x="1787487" y="2876978"/>
                    </a:cubicBezTo>
                    <a:cubicBezTo>
                      <a:pt x="1892654" y="2877698"/>
                      <a:pt x="1781724" y="2875177"/>
                      <a:pt x="1829265" y="2874457"/>
                    </a:cubicBezTo>
                    <a:cubicBezTo>
                      <a:pt x="1779923" y="2874457"/>
                      <a:pt x="1728060" y="2874817"/>
                      <a:pt x="1703929" y="2875538"/>
                    </a:cubicBezTo>
                    <a:cubicBezTo>
                      <a:pt x="1783525" y="2875538"/>
                      <a:pt x="1675476" y="2878419"/>
                      <a:pt x="1756513" y="2877698"/>
                    </a:cubicBezTo>
                    <a:cubicBezTo>
                      <a:pt x="1693844" y="2879499"/>
                      <a:pt x="1608486" y="2880220"/>
                      <a:pt x="1533932" y="2879499"/>
                    </a:cubicBezTo>
                    <a:cubicBezTo>
                      <a:pt x="1534652" y="2878419"/>
                      <a:pt x="1525648" y="2878059"/>
                      <a:pt x="1497556" y="2877698"/>
                    </a:cubicBezTo>
                    <a:lnTo>
                      <a:pt x="1475226" y="2879139"/>
                    </a:lnTo>
                    <a:cubicBezTo>
                      <a:pt x="1440290" y="2879139"/>
                      <a:pt x="1542576" y="2877338"/>
                      <a:pt x="1472344" y="2876978"/>
                    </a:cubicBezTo>
                    <a:cubicBezTo>
                      <a:pt x="1399952" y="2879499"/>
                      <a:pt x="1254806" y="2875538"/>
                      <a:pt x="1223112" y="2879860"/>
                    </a:cubicBezTo>
                    <a:cubicBezTo>
                      <a:pt x="1168007" y="2878059"/>
                      <a:pt x="1327919" y="2878059"/>
                      <a:pt x="1245082" y="2875898"/>
                    </a:cubicBezTo>
                    <a:cubicBezTo>
                      <a:pt x="1293344" y="2874457"/>
                      <a:pt x="1359974" y="2875898"/>
                      <a:pt x="1375821" y="2874097"/>
                    </a:cubicBezTo>
                    <a:cubicBezTo>
                      <a:pt x="1328640" y="2874817"/>
                      <a:pt x="1358533" y="2872296"/>
                      <a:pt x="1327919" y="2872296"/>
                    </a:cubicBezTo>
                    <a:lnTo>
                      <a:pt x="1274975" y="2873737"/>
                    </a:lnTo>
                    <a:lnTo>
                      <a:pt x="1286501" y="2873737"/>
                    </a:lnTo>
                    <a:cubicBezTo>
                      <a:pt x="1197901" y="2875898"/>
                      <a:pt x="1057437" y="2874817"/>
                      <a:pt x="944346" y="2875177"/>
                    </a:cubicBezTo>
                    <a:cubicBezTo>
                      <a:pt x="920575" y="2875898"/>
                      <a:pt x="898245" y="2876258"/>
                      <a:pt x="876996" y="2876978"/>
                    </a:cubicBezTo>
                    <a:cubicBezTo>
                      <a:pt x="866191" y="2876978"/>
                      <a:pt x="855746" y="2877698"/>
                      <a:pt x="844941" y="2877698"/>
                    </a:cubicBezTo>
                    <a:cubicBezTo>
                      <a:pt x="834136" y="2877698"/>
                      <a:pt x="823332" y="2877698"/>
                      <a:pt x="812527" y="2877698"/>
                    </a:cubicBezTo>
                    <a:cubicBezTo>
                      <a:pt x="768947" y="2876258"/>
                      <a:pt x="722846" y="2872296"/>
                      <a:pt x="665580" y="2859330"/>
                    </a:cubicBezTo>
                    <a:cubicBezTo>
                      <a:pt x="682508" y="2862572"/>
                      <a:pt x="658737" y="2856809"/>
                      <a:pt x="640009" y="2851767"/>
                    </a:cubicBezTo>
                    <a:cubicBezTo>
                      <a:pt x="621280" y="2846004"/>
                      <a:pt x="607594" y="2841682"/>
                      <a:pt x="643250" y="2850326"/>
                    </a:cubicBezTo>
                    <a:cubicBezTo>
                      <a:pt x="630284" y="2846364"/>
                      <a:pt x="617319" y="2842403"/>
                      <a:pt x="605433" y="2839161"/>
                    </a:cubicBezTo>
                    <a:cubicBezTo>
                      <a:pt x="593548" y="2835199"/>
                      <a:pt x="582383" y="2831598"/>
                      <a:pt x="572658" y="2828356"/>
                    </a:cubicBezTo>
                    <a:cubicBezTo>
                      <a:pt x="570137" y="2827636"/>
                      <a:pt x="567976" y="2826916"/>
                      <a:pt x="565815" y="2826195"/>
                    </a:cubicBezTo>
                    <a:cubicBezTo>
                      <a:pt x="563654" y="2825475"/>
                      <a:pt x="561493" y="2824755"/>
                      <a:pt x="559693" y="2824034"/>
                    </a:cubicBezTo>
                    <a:cubicBezTo>
                      <a:pt x="555731" y="2822594"/>
                      <a:pt x="552489" y="2821513"/>
                      <a:pt x="549608" y="2820433"/>
                    </a:cubicBezTo>
                    <a:cubicBezTo>
                      <a:pt x="543845" y="2818632"/>
                      <a:pt x="540604" y="2817551"/>
                      <a:pt x="540244" y="2817551"/>
                    </a:cubicBezTo>
                    <a:cubicBezTo>
                      <a:pt x="562214" y="2826555"/>
                      <a:pt x="566176" y="2827996"/>
                      <a:pt x="569417" y="2829077"/>
                    </a:cubicBezTo>
                    <a:cubicBezTo>
                      <a:pt x="572298" y="2830157"/>
                      <a:pt x="574459" y="2830877"/>
                      <a:pt x="593548" y="2837720"/>
                    </a:cubicBezTo>
                    <a:cubicBezTo>
                      <a:pt x="587065" y="2835920"/>
                      <a:pt x="578421" y="2833038"/>
                      <a:pt x="569057" y="2830157"/>
                    </a:cubicBezTo>
                    <a:cubicBezTo>
                      <a:pt x="564375" y="2828716"/>
                      <a:pt x="559332" y="2826555"/>
                      <a:pt x="554290" y="2824755"/>
                    </a:cubicBezTo>
                    <a:cubicBezTo>
                      <a:pt x="549248" y="2822954"/>
                      <a:pt x="544206" y="2820793"/>
                      <a:pt x="538803" y="2818632"/>
                    </a:cubicBezTo>
                    <a:cubicBezTo>
                      <a:pt x="533761" y="2816471"/>
                      <a:pt x="528358" y="2814670"/>
                      <a:pt x="523676" y="2812509"/>
                    </a:cubicBezTo>
                    <a:cubicBezTo>
                      <a:pt x="518634" y="2810348"/>
                      <a:pt x="513952" y="2808187"/>
                      <a:pt x="509630" y="2806026"/>
                    </a:cubicBezTo>
                    <a:cubicBezTo>
                      <a:pt x="500626" y="2801704"/>
                      <a:pt x="492702" y="2798103"/>
                      <a:pt x="486940" y="2795221"/>
                    </a:cubicBezTo>
                    <a:cubicBezTo>
                      <a:pt x="497745" y="2800624"/>
                      <a:pt x="493783" y="2798103"/>
                      <a:pt x="496304" y="2799183"/>
                    </a:cubicBezTo>
                    <a:cubicBezTo>
                      <a:pt x="489821" y="2796302"/>
                      <a:pt x="484779" y="2793421"/>
                      <a:pt x="480457" y="2791259"/>
                    </a:cubicBezTo>
                    <a:cubicBezTo>
                      <a:pt x="476135" y="2789099"/>
                      <a:pt x="472893" y="2787298"/>
                      <a:pt x="470372" y="2786217"/>
                    </a:cubicBezTo>
                    <a:cubicBezTo>
                      <a:pt x="464970" y="2783696"/>
                      <a:pt x="462449" y="2782616"/>
                      <a:pt x="460288" y="2781535"/>
                    </a:cubicBezTo>
                    <a:cubicBezTo>
                      <a:pt x="458127" y="2780455"/>
                      <a:pt x="456326" y="2780094"/>
                      <a:pt x="452724" y="2778294"/>
                    </a:cubicBezTo>
                    <a:cubicBezTo>
                      <a:pt x="449123" y="2776493"/>
                      <a:pt x="444080" y="2773972"/>
                      <a:pt x="435076" y="2768929"/>
                    </a:cubicBezTo>
                    <a:cubicBezTo>
                      <a:pt x="432555" y="2766768"/>
                      <a:pt x="426072" y="2763167"/>
                      <a:pt x="417789" y="2758124"/>
                    </a:cubicBezTo>
                    <a:cubicBezTo>
                      <a:pt x="409505" y="2752722"/>
                      <a:pt x="399420" y="2746239"/>
                      <a:pt x="388615" y="2739396"/>
                    </a:cubicBezTo>
                    <a:cubicBezTo>
                      <a:pt x="377810" y="2732193"/>
                      <a:pt x="367006" y="2724269"/>
                      <a:pt x="356561" y="2716706"/>
                    </a:cubicBezTo>
                    <a:cubicBezTo>
                      <a:pt x="351158" y="2713104"/>
                      <a:pt x="346476" y="2709142"/>
                      <a:pt x="342154" y="2705541"/>
                    </a:cubicBezTo>
                    <a:cubicBezTo>
                      <a:pt x="337832" y="2701939"/>
                      <a:pt x="333511" y="2698698"/>
                      <a:pt x="329909" y="2695456"/>
                    </a:cubicBezTo>
                    <a:cubicBezTo>
                      <a:pt x="326307" y="2692935"/>
                      <a:pt x="322345" y="2690054"/>
                      <a:pt x="318744" y="2687533"/>
                    </a:cubicBezTo>
                    <a:lnTo>
                      <a:pt x="307939" y="2678889"/>
                    </a:lnTo>
                    <a:cubicBezTo>
                      <a:pt x="300736" y="2673126"/>
                      <a:pt x="293532" y="2667724"/>
                      <a:pt x="286689" y="2661961"/>
                    </a:cubicBezTo>
                    <a:cubicBezTo>
                      <a:pt x="298215" y="2671325"/>
                      <a:pt x="288490" y="2662681"/>
                      <a:pt x="275885" y="2650076"/>
                    </a:cubicBezTo>
                    <a:cubicBezTo>
                      <a:pt x="272643" y="2646834"/>
                      <a:pt x="269402" y="2643593"/>
                      <a:pt x="265800" y="2640351"/>
                    </a:cubicBezTo>
                    <a:cubicBezTo>
                      <a:pt x="262558" y="2637110"/>
                      <a:pt x="258957" y="2633868"/>
                      <a:pt x="256436" y="2630627"/>
                    </a:cubicBezTo>
                    <a:cubicBezTo>
                      <a:pt x="250673" y="2624504"/>
                      <a:pt x="246351" y="2619462"/>
                      <a:pt x="244911" y="2617661"/>
                    </a:cubicBezTo>
                    <a:cubicBezTo>
                      <a:pt x="241309" y="2614059"/>
                      <a:pt x="238067" y="2610818"/>
                      <a:pt x="234826" y="2607577"/>
                    </a:cubicBezTo>
                    <a:cubicBezTo>
                      <a:pt x="231585" y="2604335"/>
                      <a:pt x="228343" y="2600734"/>
                      <a:pt x="225102" y="2597132"/>
                    </a:cubicBezTo>
                    <a:cubicBezTo>
                      <a:pt x="218619" y="2590289"/>
                      <a:pt x="212136" y="2583086"/>
                      <a:pt x="205293" y="2575522"/>
                    </a:cubicBezTo>
                    <a:cubicBezTo>
                      <a:pt x="198810" y="2567599"/>
                      <a:pt x="191967" y="2559315"/>
                      <a:pt x="184403" y="2549951"/>
                    </a:cubicBezTo>
                    <a:cubicBezTo>
                      <a:pt x="180441" y="2545269"/>
                      <a:pt x="176840" y="2540226"/>
                      <a:pt x="172878" y="2534824"/>
                    </a:cubicBezTo>
                    <a:cubicBezTo>
                      <a:pt x="168916" y="2529421"/>
                      <a:pt x="164954" y="2523659"/>
                      <a:pt x="160633" y="2517536"/>
                    </a:cubicBezTo>
                    <a:cubicBezTo>
                      <a:pt x="164234" y="2522578"/>
                      <a:pt x="164234" y="2522218"/>
                      <a:pt x="162073" y="2518616"/>
                    </a:cubicBezTo>
                    <a:cubicBezTo>
                      <a:pt x="160993" y="2516816"/>
                      <a:pt x="159552" y="2514655"/>
                      <a:pt x="157391" y="2511773"/>
                    </a:cubicBezTo>
                    <a:cubicBezTo>
                      <a:pt x="155590" y="2508892"/>
                      <a:pt x="153429" y="2505291"/>
                      <a:pt x="151268" y="2501689"/>
                    </a:cubicBezTo>
                    <a:cubicBezTo>
                      <a:pt x="146946" y="2494486"/>
                      <a:pt x="142264" y="2486562"/>
                      <a:pt x="138302" y="2480439"/>
                    </a:cubicBezTo>
                    <a:cubicBezTo>
                      <a:pt x="134701" y="2474316"/>
                      <a:pt x="132540" y="2469634"/>
                      <a:pt x="132540" y="2469274"/>
                    </a:cubicBezTo>
                    <a:cubicBezTo>
                      <a:pt x="129298" y="2463872"/>
                      <a:pt x="126417" y="2458469"/>
                      <a:pt x="123536" y="2453067"/>
                    </a:cubicBezTo>
                    <a:cubicBezTo>
                      <a:pt x="120654" y="2447665"/>
                      <a:pt x="117413" y="2442622"/>
                      <a:pt x="114892" y="2437220"/>
                    </a:cubicBezTo>
                    <a:cubicBezTo>
                      <a:pt x="109489" y="2426775"/>
                      <a:pt x="104087" y="2416690"/>
                      <a:pt x="99045" y="2406966"/>
                    </a:cubicBezTo>
                    <a:cubicBezTo>
                      <a:pt x="89680" y="2387157"/>
                      <a:pt x="80316" y="2368429"/>
                      <a:pt x="72393" y="2348980"/>
                    </a:cubicBezTo>
                    <a:cubicBezTo>
                      <a:pt x="68431" y="2339256"/>
                      <a:pt x="64109" y="2329891"/>
                      <a:pt x="60867" y="2320167"/>
                    </a:cubicBezTo>
                    <a:cubicBezTo>
                      <a:pt x="57266" y="2310443"/>
                      <a:pt x="53664" y="2300358"/>
                      <a:pt x="50423" y="2290273"/>
                    </a:cubicBezTo>
                    <a:cubicBezTo>
                      <a:pt x="47541" y="2279829"/>
                      <a:pt x="44300" y="2269384"/>
                      <a:pt x="41419" y="2258579"/>
                    </a:cubicBezTo>
                    <a:cubicBezTo>
                      <a:pt x="39618" y="2253177"/>
                      <a:pt x="38537" y="2247414"/>
                      <a:pt x="37457" y="2242012"/>
                    </a:cubicBezTo>
                    <a:cubicBezTo>
                      <a:pt x="36376" y="2236249"/>
                      <a:pt x="34936" y="2230486"/>
                      <a:pt x="33855" y="2224724"/>
                    </a:cubicBezTo>
                    <a:cubicBezTo>
                      <a:pt x="34936" y="2227605"/>
                      <a:pt x="40338" y="2246334"/>
                      <a:pt x="34215" y="2218601"/>
                    </a:cubicBezTo>
                    <a:cubicBezTo>
                      <a:pt x="32775" y="2213199"/>
                      <a:pt x="31694" y="2206716"/>
                      <a:pt x="30254" y="2199873"/>
                    </a:cubicBezTo>
                    <a:cubicBezTo>
                      <a:pt x="28813" y="2192669"/>
                      <a:pt x="27733" y="2185106"/>
                      <a:pt x="26292" y="2177543"/>
                    </a:cubicBezTo>
                    <a:cubicBezTo>
                      <a:pt x="24851" y="2169979"/>
                      <a:pt x="24131" y="2162056"/>
                      <a:pt x="23050" y="2154852"/>
                    </a:cubicBezTo>
                    <a:cubicBezTo>
                      <a:pt x="21970" y="2147649"/>
                      <a:pt x="21250" y="2140806"/>
                      <a:pt x="20529" y="2134683"/>
                    </a:cubicBezTo>
                    <a:lnTo>
                      <a:pt x="20529" y="2135404"/>
                    </a:lnTo>
                    <a:cubicBezTo>
                      <a:pt x="20529" y="2135043"/>
                      <a:pt x="20529" y="2134683"/>
                      <a:pt x="20529" y="2134323"/>
                    </a:cubicBezTo>
                    <a:cubicBezTo>
                      <a:pt x="19809" y="2128560"/>
                      <a:pt x="19449" y="2123878"/>
                      <a:pt x="19089" y="2120637"/>
                    </a:cubicBezTo>
                    <a:cubicBezTo>
                      <a:pt x="19089" y="2117395"/>
                      <a:pt x="18368" y="2115595"/>
                      <a:pt x="18368" y="2115234"/>
                    </a:cubicBezTo>
                    <a:cubicBezTo>
                      <a:pt x="17288" y="2105150"/>
                      <a:pt x="16207" y="2096146"/>
                      <a:pt x="15127" y="2087142"/>
                    </a:cubicBezTo>
                    <a:cubicBezTo>
                      <a:pt x="14407" y="2078138"/>
                      <a:pt x="14046" y="2069134"/>
                      <a:pt x="13326" y="2059049"/>
                    </a:cubicBezTo>
                    <a:cubicBezTo>
                      <a:pt x="13326" y="2054007"/>
                      <a:pt x="12606" y="2048604"/>
                      <a:pt x="12246" y="2042842"/>
                    </a:cubicBezTo>
                    <a:cubicBezTo>
                      <a:pt x="12246" y="2037079"/>
                      <a:pt x="12246" y="2030956"/>
                      <a:pt x="11885" y="2024113"/>
                    </a:cubicBezTo>
                    <a:cubicBezTo>
                      <a:pt x="11885" y="2010427"/>
                      <a:pt x="11165" y="1994580"/>
                      <a:pt x="10805" y="1974771"/>
                    </a:cubicBezTo>
                    <a:cubicBezTo>
                      <a:pt x="10085" y="1977652"/>
                      <a:pt x="9724" y="1995661"/>
                      <a:pt x="9724" y="2016550"/>
                    </a:cubicBezTo>
                    <a:cubicBezTo>
                      <a:pt x="9724" y="2026995"/>
                      <a:pt x="9724" y="2038160"/>
                      <a:pt x="9724" y="2048604"/>
                    </a:cubicBezTo>
                    <a:cubicBezTo>
                      <a:pt x="10085" y="2059049"/>
                      <a:pt x="10445" y="2069134"/>
                      <a:pt x="10805" y="2076337"/>
                    </a:cubicBezTo>
                    <a:cubicBezTo>
                      <a:pt x="11165" y="2080659"/>
                      <a:pt x="11525" y="2084981"/>
                      <a:pt x="12246" y="2088943"/>
                    </a:cubicBezTo>
                    <a:lnTo>
                      <a:pt x="14046" y="2101548"/>
                    </a:lnTo>
                    <a:cubicBezTo>
                      <a:pt x="14046" y="2107671"/>
                      <a:pt x="14046" y="2115234"/>
                      <a:pt x="14767" y="2123518"/>
                    </a:cubicBezTo>
                    <a:cubicBezTo>
                      <a:pt x="14767" y="2125679"/>
                      <a:pt x="14767" y="2127840"/>
                      <a:pt x="15127" y="2129641"/>
                    </a:cubicBezTo>
                    <a:cubicBezTo>
                      <a:pt x="15127" y="2131802"/>
                      <a:pt x="15847" y="2133963"/>
                      <a:pt x="15847" y="2136124"/>
                    </a:cubicBezTo>
                    <a:cubicBezTo>
                      <a:pt x="16567" y="2140446"/>
                      <a:pt x="16928" y="2144768"/>
                      <a:pt x="17648" y="2149090"/>
                    </a:cubicBezTo>
                    <a:cubicBezTo>
                      <a:pt x="19089" y="2157734"/>
                      <a:pt x="20169" y="2166017"/>
                      <a:pt x="21250" y="2173581"/>
                    </a:cubicBezTo>
                    <a:cubicBezTo>
                      <a:pt x="22690" y="2180784"/>
                      <a:pt x="23771" y="2187267"/>
                      <a:pt x="24491" y="2191949"/>
                    </a:cubicBezTo>
                    <a:cubicBezTo>
                      <a:pt x="23050" y="2186186"/>
                      <a:pt x="21250" y="2178623"/>
                      <a:pt x="19809" y="2170339"/>
                    </a:cubicBezTo>
                    <a:cubicBezTo>
                      <a:pt x="18368" y="2161695"/>
                      <a:pt x="16928" y="2152331"/>
                      <a:pt x="15487" y="2141887"/>
                    </a:cubicBezTo>
                    <a:cubicBezTo>
                      <a:pt x="14767" y="2136484"/>
                      <a:pt x="13686" y="2131082"/>
                      <a:pt x="13326" y="2125679"/>
                    </a:cubicBezTo>
                    <a:cubicBezTo>
                      <a:pt x="12966" y="2119917"/>
                      <a:pt x="12246" y="2114154"/>
                      <a:pt x="11885" y="2108031"/>
                    </a:cubicBezTo>
                    <a:cubicBezTo>
                      <a:pt x="11525" y="2101909"/>
                      <a:pt x="10805" y="2095786"/>
                      <a:pt x="10445" y="2089663"/>
                    </a:cubicBezTo>
                    <a:cubicBezTo>
                      <a:pt x="10085" y="2083540"/>
                      <a:pt x="10085" y="2077057"/>
                      <a:pt x="9724" y="2070574"/>
                    </a:cubicBezTo>
                    <a:cubicBezTo>
                      <a:pt x="8644" y="2044643"/>
                      <a:pt x="8644" y="2018711"/>
                      <a:pt x="8284" y="1993860"/>
                    </a:cubicBezTo>
                    <a:cubicBezTo>
                      <a:pt x="8284" y="1969008"/>
                      <a:pt x="7563" y="1945238"/>
                      <a:pt x="7203" y="1924708"/>
                    </a:cubicBezTo>
                    <a:cubicBezTo>
                      <a:pt x="6123" y="1949560"/>
                      <a:pt x="5402" y="1988817"/>
                      <a:pt x="5042" y="2033838"/>
                    </a:cubicBezTo>
                    <a:cubicBezTo>
                      <a:pt x="5042" y="2036719"/>
                      <a:pt x="5042" y="2039600"/>
                      <a:pt x="5042" y="2042482"/>
                    </a:cubicBezTo>
                    <a:cubicBezTo>
                      <a:pt x="5042" y="2045363"/>
                      <a:pt x="5042" y="2048244"/>
                      <a:pt x="5042" y="2051486"/>
                    </a:cubicBezTo>
                    <a:cubicBezTo>
                      <a:pt x="5042" y="2057608"/>
                      <a:pt x="5042" y="2063371"/>
                      <a:pt x="5402" y="2069494"/>
                    </a:cubicBezTo>
                    <a:cubicBezTo>
                      <a:pt x="5402" y="2075616"/>
                      <a:pt x="5402" y="2081739"/>
                      <a:pt x="5763" y="2087862"/>
                    </a:cubicBezTo>
                    <a:cubicBezTo>
                      <a:pt x="6123" y="2093985"/>
                      <a:pt x="6843" y="2100108"/>
                      <a:pt x="7203" y="2106591"/>
                    </a:cubicBezTo>
                    <a:cubicBezTo>
                      <a:pt x="7563" y="2112713"/>
                      <a:pt x="8284" y="2119196"/>
                      <a:pt x="8644" y="2125319"/>
                    </a:cubicBezTo>
                    <a:cubicBezTo>
                      <a:pt x="8644" y="2128560"/>
                      <a:pt x="9004" y="2131442"/>
                      <a:pt x="9724" y="2134683"/>
                    </a:cubicBezTo>
                    <a:lnTo>
                      <a:pt x="10805" y="2144047"/>
                    </a:lnTo>
                    <a:cubicBezTo>
                      <a:pt x="11525" y="2150170"/>
                      <a:pt x="12246" y="2156293"/>
                      <a:pt x="13326" y="2162416"/>
                    </a:cubicBezTo>
                    <a:cubicBezTo>
                      <a:pt x="13686" y="2165657"/>
                      <a:pt x="14046" y="2168539"/>
                      <a:pt x="14407" y="2171420"/>
                    </a:cubicBezTo>
                    <a:cubicBezTo>
                      <a:pt x="14767" y="2174301"/>
                      <a:pt x="15487" y="2177543"/>
                      <a:pt x="15847" y="2180424"/>
                    </a:cubicBezTo>
                    <a:cubicBezTo>
                      <a:pt x="14767" y="2173221"/>
                      <a:pt x="14046" y="2166378"/>
                      <a:pt x="13326" y="2159174"/>
                    </a:cubicBezTo>
                    <a:lnTo>
                      <a:pt x="11165" y="2137925"/>
                    </a:lnTo>
                    <a:cubicBezTo>
                      <a:pt x="13326" y="2154852"/>
                      <a:pt x="15127" y="2171780"/>
                      <a:pt x="18368" y="2188348"/>
                    </a:cubicBezTo>
                    <a:cubicBezTo>
                      <a:pt x="15847" y="2172140"/>
                      <a:pt x="14767" y="2155573"/>
                      <a:pt x="13326" y="2139365"/>
                    </a:cubicBezTo>
                    <a:cubicBezTo>
                      <a:pt x="18008" y="2187267"/>
                      <a:pt x="27372" y="2227965"/>
                      <a:pt x="38898" y="2269744"/>
                    </a:cubicBezTo>
                    <a:cubicBezTo>
                      <a:pt x="37097" y="2263621"/>
                      <a:pt x="35656" y="2257859"/>
                      <a:pt x="34215" y="2252817"/>
                    </a:cubicBezTo>
                    <a:cubicBezTo>
                      <a:pt x="33135" y="2247414"/>
                      <a:pt x="32054" y="2242732"/>
                      <a:pt x="31334" y="2238770"/>
                    </a:cubicBezTo>
                    <a:cubicBezTo>
                      <a:pt x="29533" y="2230486"/>
                      <a:pt x="28453" y="2224004"/>
                      <a:pt x="27733" y="2220402"/>
                    </a:cubicBezTo>
                    <a:cubicBezTo>
                      <a:pt x="26652" y="2212839"/>
                      <a:pt x="27733" y="2214999"/>
                      <a:pt x="30614" y="2229046"/>
                    </a:cubicBezTo>
                    <a:cubicBezTo>
                      <a:pt x="35656" y="2256778"/>
                      <a:pt x="40698" y="2270825"/>
                      <a:pt x="44660" y="2283430"/>
                    </a:cubicBezTo>
                    <a:cubicBezTo>
                      <a:pt x="45741" y="2286672"/>
                      <a:pt x="46821" y="2289553"/>
                      <a:pt x="47541" y="2292795"/>
                    </a:cubicBezTo>
                    <a:cubicBezTo>
                      <a:pt x="48622" y="2296036"/>
                      <a:pt x="49702" y="2298917"/>
                      <a:pt x="51143" y="2302159"/>
                    </a:cubicBezTo>
                    <a:cubicBezTo>
                      <a:pt x="53664" y="2309002"/>
                      <a:pt x="56546" y="2316565"/>
                      <a:pt x="59787" y="2327010"/>
                    </a:cubicBezTo>
                    <a:cubicBezTo>
                      <a:pt x="56185" y="2315485"/>
                      <a:pt x="51863" y="2302519"/>
                      <a:pt x="48982" y="2294595"/>
                    </a:cubicBezTo>
                    <a:cubicBezTo>
                      <a:pt x="46821" y="2286672"/>
                      <a:pt x="46461" y="2283791"/>
                      <a:pt x="49702" y="2293515"/>
                    </a:cubicBezTo>
                    <a:cubicBezTo>
                      <a:pt x="52944" y="2303600"/>
                      <a:pt x="55825" y="2312964"/>
                      <a:pt x="58346" y="2321247"/>
                    </a:cubicBezTo>
                    <a:cubicBezTo>
                      <a:pt x="59787" y="2325569"/>
                      <a:pt x="60867" y="2329531"/>
                      <a:pt x="62308" y="2333493"/>
                    </a:cubicBezTo>
                    <a:cubicBezTo>
                      <a:pt x="63749" y="2337455"/>
                      <a:pt x="65189" y="2341056"/>
                      <a:pt x="66630" y="2344658"/>
                    </a:cubicBezTo>
                    <a:cubicBezTo>
                      <a:pt x="72033" y="2359064"/>
                      <a:pt x="76715" y="2371310"/>
                      <a:pt x="82117" y="2383195"/>
                    </a:cubicBezTo>
                    <a:cubicBezTo>
                      <a:pt x="84638" y="2389318"/>
                      <a:pt x="87520" y="2395081"/>
                      <a:pt x="90041" y="2401204"/>
                    </a:cubicBezTo>
                    <a:cubicBezTo>
                      <a:pt x="91481" y="2404085"/>
                      <a:pt x="92562" y="2407326"/>
                      <a:pt x="94363" y="2410568"/>
                    </a:cubicBezTo>
                    <a:cubicBezTo>
                      <a:pt x="95803" y="2413809"/>
                      <a:pt x="97604" y="2416690"/>
                      <a:pt x="99045" y="2419932"/>
                    </a:cubicBezTo>
                    <a:cubicBezTo>
                      <a:pt x="102286" y="2426415"/>
                      <a:pt x="105528" y="2433258"/>
                      <a:pt x="109129" y="2440461"/>
                    </a:cubicBezTo>
                    <a:cubicBezTo>
                      <a:pt x="110930" y="2444063"/>
                      <a:pt x="112731" y="2448025"/>
                      <a:pt x="114892" y="2451986"/>
                    </a:cubicBezTo>
                    <a:cubicBezTo>
                      <a:pt x="117053" y="2455948"/>
                      <a:pt x="119214" y="2459910"/>
                      <a:pt x="121375" y="2464232"/>
                    </a:cubicBezTo>
                    <a:cubicBezTo>
                      <a:pt x="120294" y="2459190"/>
                      <a:pt x="131820" y="2480439"/>
                      <a:pt x="146946" y="2502769"/>
                    </a:cubicBezTo>
                    <a:cubicBezTo>
                      <a:pt x="153789" y="2514295"/>
                      <a:pt x="162433" y="2525460"/>
                      <a:pt x="168916" y="2534824"/>
                    </a:cubicBezTo>
                    <a:cubicBezTo>
                      <a:pt x="172158" y="2539506"/>
                      <a:pt x="175399" y="2543468"/>
                      <a:pt x="177920" y="2546709"/>
                    </a:cubicBezTo>
                    <a:cubicBezTo>
                      <a:pt x="180441" y="2549951"/>
                      <a:pt x="182602" y="2552112"/>
                      <a:pt x="183683" y="2552832"/>
                    </a:cubicBezTo>
                    <a:cubicBezTo>
                      <a:pt x="181882" y="2550311"/>
                      <a:pt x="180081" y="2548150"/>
                      <a:pt x="178280" y="2545629"/>
                    </a:cubicBezTo>
                    <a:lnTo>
                      <a:pt x="173238" y="2538425"/>
                    </a:lnTo>
                    <a:lnTo>
                      <a:pt x="162793" y="2523659"/>
                    </a:lnTo>
                    <a:cubicBezTo>
                      <a:pt x="177560" y="2544188"/>
                      <a:pt x="193767" y="2563997"/>
                      <a:pt x="210335" y="2582725"/>
                    </a:cubicBezTo>
                    <a:cubicBezTo>
                      <a:pt x="232305" y="2610098"/>
                      <a:pt x="221860" y="2598573"/>
                      <a:pt x="214297" y="2590649"/>
                    </a:cubicBezTo>
                    <a:cubicBezTo>
                      <a:pt x="210335" y="2586687"/>
                      <a:pt x="207454" y="2583446"/>
                      <a:pt x="209615" y="2586687"/>
                    </a:cubicBezTo>
                    <a:cubicBezTo>
                      <a:pt x="210695" y="2588128"/>
                      <a:pt x="213216" y="2591369"/>
                      <a:pt x="217538" y="2596412"/>
                    </a:cubicBezTo>
                    <a:cubicBezTo>
                      <a:pt x="221860" y="2601454"/>
                      <a:pt x="227623" y="2609377"/>
                      <a:pt x="236987" y="2618742"/>
                    </a:cubicBezTo>
                    <a:cubicBezTo>
                      <a:pt x="245631" y="2627746"/>
                      <a:pt x="252834" y="2635669"/>
                      <a:pt x="259677" y="2642152"/>
                    </a:cubicBezTo>
                    <a:cubicBezTo>
                      <a:pt x="266520" y="2648635"/>
                      <a:pt x="272643" y="2654398"/>
                      <a:pt x="278045" y="2659440"/>
                    </a:cubicBezTo>
                    <a:cubicBezTo>
                      <a:pt x="280927" y="2661961"/>
                      <a:pt x="283448" y="2664482"/>
                      <a:pt x="285969" y="2666643"/>
                    </a:cubicBezTo>
                    <a:cubicBezTo>
                      <a:pt x="288490" y="2668804"/>
                      <a:pt x="291011" y="2670605"/>
                      <a:pt x="293172" y="2672766"/>
                    </a:cubicBezTo>
                    <a:cubicBezTo>
                      <a:pt x="297854" y="2676728"/>
                      <a:pt x="302176" y="2679969"/>
                      <a:pt x="306138" y="2683571"/>
                    </a:cubicBezTo>
                    <a:cubicBezTo>
                      <a:pt x="310460" y="2686812"/>
                      <a:pt x="314422" y="2690054"/>
                      <a:pt x="318384" y="2693655"/>
                    </a:cubicBezTo>
                    <a:cubicBezTo>
                      <a:pt x="322706" y="2696897"/>
                      <a:pt x="327028" y="2700138"/>
                      <a:pt x="332070" y="2703740"/>
                    </a:cubicBezTo>
                    <a:cubicBezTo>
                      <a:pt x="337112" y="2707342"/>
                      <a:pt x="342154" y="2711303"/>
                      <a:pt x="348277" y="2715986"/>
                    </a:cubicBezTo>
                    <a:cubicBezTo>
                      <a:pt x="354400" y="2720307"/>
                      <a:pt x="361243" y="2724990"/>
                      <a:pt x="369167" y="2730752"/>
                    </a:cubicBezTo>
                    <a:cubicBezTo>
                      <a:pt x="347197" y="2718147"/>
                      <a:pt x="296774" y="2681770"/>
                      <a:pt x="252834" y="2636750"/>
                    </a:cubicBezTo>
                    <a:cubicBezTo>
                      <a:pt x="261478" y="2646114"/>
                      <a:pt x="270842" y="2654758"/>
                      <a:pt x="279486" y="2663762"/>
                    </a:cubicBezTo>
                    <a:cubicBezTo>
                      <a:pt x="275524" y="2660521"/>
                      <a:pt x="269041" y="2654398"/>
                      <a:pt x="260398" y="2646474"/>
                    </a:cubicBezTo>
                    <a:cubicBezTo>
                      <a:pt x="256076" y="2642512"/>
                      <a:pt x="251754" y="2637830"/>
                      <a:pt x="246711" y="2633148"/>
                    </a:cubicBezTo>
                    <a:cubicBezTo>
                      <a:pt x="242029" y="2628106"/>
                      <a:pt x="236987" y="2623064"/>
                      <a:pt x="231945" y="2617661"/>
                    </a:cubicBezTo>
                    <a:cubicBezTo>
                      <a:pt x="226542" y="2612259"/>
                      <a:pt x="221860" y="2606496"/>
                      <a:pt x="216818" y="2600734"/>
                    </a:cubicBezTo>
                    <a:cubicBezTo>
                      <a:pt x="211776" y="2594971"/>
                      <a:pt x="207093" y="2589208"/>
                      <a:pt x="202051" y="2583806"/>
                    </a:cubicBezTo>
                    <a:cubicBezTo>
                      <a:pt x="192687" y="2572641"/>
                      <a:pt x="184763" y="2561836"/>
                      <a:pt x="177920" y="2553192"/>
                    </a:cubicBezTo>
                    <a:cubicBezTo>
                      <a:pt x="200971" y="2580564"/>
                      <a:pt x="195928" y="2574082"/>
                      <a:pt x="182602" y="2557154"/>
                    </a:cubicBezTo>
                    <a:cubicBezTo>
                      <a:pt x="175759" y="2548870"/>
                      <a:pt x="168196" y="2537345"/>
                      <a:pt x="160272" y="2526540"/>
                    </a:cubicBezTo>
                    <a:cubicBezTo>
                      <a:pt x="152349" y="2515735"/>
                      <a:pt x="145866" y="2504930"/>
                      <a:pt x="141904" y="2497727"/>
                    </a:cubicBezTo>
                    <a:cubicBezTo>
                      <a:pt x="137222" y="2493405"/>
                      <a:pt x="162433" y="2532303"/>
                      <a:pt x="131820" y="2487282"/>
                    </a:cubicBezTo>
                    <a:cubicBezTo>
                      <a:pt x="138663" y="2498087"/>
                      <a:pt x="144065" y="2506371"/>
                      <a:pt x="148747" y="2513934"/>
                    </a:cubicBezTo>
                    <a:cubicBezTo>
                      <a:pt x="153789" y="2521498"/>
                      <a:pt x="158472" y="2527620"/>
                      <a:pt x="162793" y="2534104"/>
                    </a:cubicBezTo>
                    <a:cubicBezTo>
                      <a:pt x="172158" y="2547429"/>
                      <a:pt x="182963" y="2561836"/>
                      <a:pt x="203132" y="2587408"/>
                    </a:cubicBezTo>
                    <a:cubicBezTo>
                      <a:pt x="201691" y="2585607"/>
                      <a:pt x="200250" y="2584166"/>
                      <a:pt x="198810" y="2582365"/>
                    </a:cubicBezTo>
                    <a:cubicBezTo>
                      <a:pt x="197369" y="2580564"/>
                      <a:pt x="196289" y="2579124"/>
                      <a:pt x="194848" y="2577323"/>
                    </a:cubicBezTo>
                    <a:cubicBezTo>
                      <a:pt x="192327" y="2574082"/>
                      <a:pt x="189806" y="2570840"/>
                      <a:pt x="187645" y="2567959"/>
                    </a:cubicBezTo>
                    <a:cubicBezTo>
                      <a:pt x="182963" y="2561836"/>
                      <a:pt x="178641" y="2556433"/>
                      <a:pt x="174319" y="2551391"/>
                    </a:cubicBezTo>
                    <a:cubicBezTo>
                      <a:pt x="166395" y="2540586"/>
                      <a:pt x="159552" y="2531582"/>
                      <a:pt x="153789" y="2523299"/>
                    </a:cubicBezTo>
                    <a:cubicBezTo>
                      <a:pt x="152349" y="2521138"/>
                      <a:pt x="150908" y="2519337"/>
                      <a:pt x="149467" y="2517536"/>
                    </a:cubicBezTo>
                    <a:cubicBezTo>
                      <a:pt x="148027" y="2515735"/>
                      <a:pt x="146946" y="2513574"/>
                      <a:pt x="145506" y="2511773"/>
                    </a:cubicBezTo>
                    <a:cubicBezTo>
                      <a:pt x="142985" y="2508172"/>
                      <a:pt x="140463" y="2504570"/>
                      <a:pt x="138302" y="2501329"/>
                    </a:cubicBezTo>
                    <a:cubicBezTo>
                      <a:pt x="133620" y="2494486"/>
                      <a:pt x="129298" y="2488723"/>
                      <a:pt x="124976" y="2482600"/>
                    </a:cubicBezTo>
                    <a:cubicBezTo>
                      <a:pt x="121015" y="2476478"/>
                      <a:pt x="117053" y="2470355"/>
                      <a:pt x="113091" y="2463872"/>
                    </a:cubicBezTo>
                    <a:cubicBezTo>
                      <a:pt x="109129" y="2457389"/>
                      <a:pt x="104447" y="2450546"/>
                      <a:pt x="100485" y="2442622"/>
                    </a:cubicBezTo>
                    <a:cubicBezTo>
                      <a:pt x="96163" y="2434699"/>
                      <a:pt x="91481" y="2425695"/>
                      <a:pt x="86079" y="2415250"/>
                    </a:cubicBezTo>
                    <a:cubicBezTo>
                      <a:pt x="81037" y="2404805"/>
                      <a:pt x="75634" y="2392560"/>
                      <a:pt x="69511" y="2378513"/>
                    </a:cubicBezTo>
                    <a:cubicBezTo>
                      <a:pt x="81397" y="2404085"/>
                      <a:pt x="79956" y="2399403"/>
                      <a:pt x="75274" y="2387517"/>
                    </a:cubicBezTo>
                    <a:cubicBezTo>
                      <a:pt x="70232" y="2375632"/>
                      <a:pt x="63389" y="2356183"/>
                      <a:pt x="62668" y="2352582"/>
                    </a:cubicBezTo>
                    <a:cubicBezTo>
                      <a:pt x="61588" y="2349340"/>
                      <a:pt x="60147" y="2346099"/>
                      <a:pt x="58346" y="2342137"/>
                    </a:cubicBezTo>
                    <a:cubicBezTo>
                      <a:pt x="56906" y="2338535"/>
                      <a:pt x="55105" y="2334213"/>
                      <a:pt x="53664" y="2329891"/>
                    </a:cubicBezTo>
                    <a:cubicBezTo>
                      <a:pt x="50783" y="2321247"/>
                      <a:pt x="47541" y="2311883"/>
                      <a:pt x="44300" y="2302519"/>
                    </a:cubicBezTo>
                    <a:cubicBezTo>
                      <a:pt x="43580" y="2300358"/>
                      <a:pt x="42859" y="2297837"/>
                      <a:pt x="41779" y="2295676"/>
                    </a:cubicBezTo>
                    <a:cubicBezTo>
                      <a:pt x="41059" y="2293515"/>
                      <a:pt x="40338" y="2290994"/>
                      <a:pt x="39618" y="2288833"/>
                    </a:cubicBezTo>
                    <a:cubicBezTo>
                      <a:pt x="38177" y="2284151"/>
                      <a:pt x="37097" y="2279829"/>
                      <a:pt x="35656" y="2275867"/>
                    </a:cubicBezTo>
                    <a:cubicBezTo>
                      <a:pt x="33135" y="2267583"/>
                      <a:pt x="30974" y="2260380"/>
                      <a:pt x="29533" y="2254978"/>
                    </a:cubicBezTo>
                    <a:lnTo>
                      <a:pt x="32775" y="2275147"/>
                    </a:lnTo>
                    <a:cubicBezTo>
                      <a:pt x="31334" y="2270825"/>
                      <a:pt x="30254" y="2266863"/>
                      <a:pt x="29173" y="2262901"/>
                    </a:cubicBezTo>
                    <a:cubicBezTo>
                      <a:pt x="28453" y="2260740"/>
                      <a:pt x="28093" y="2258939"/>
                      <a:pt x="27372" y="2257139"/>
                    </a:cubicBezTo>
                    <a:cubicBezTo>
                      <a:pt x="27012" y="2255338"/>
                      <a:pt x="26652" y="2253177"/>
                      <a:pt x="25932" y="2251376"/>
                    </a:cubicBezTo>
                    <a:cubicBezTo>
                      <a:pt x="24131" y="2243812"/>
                      <a:pt x="22690" y="2236969"/>
                      <a:pt x="21250" y="2230126"/>
                    </a:cubicBezTo>
                    <a:cubicBezTo>
                      <a:pt x="18368" y="2216800"/>
                      <a:pt x="16567" y="2204555"/>
                      <a:pt x="14767" y="2191949"/>
                    </a:cubicBezTo>
                    <a:cubicBezTo>
                      <a:pt x="13686" y="2185826"/>
                      <a:pt x="12966" y="2179343"/>
                      <a:pt x="11885" y="2172500"/>
                    </a:cubicBezTo>
                    <a:cubicBezTo>
                      <a:pt x="11165" y="2165657"/>
                      <a:pt x="10445" y="2158814"/>
                      <a:pt x="9364" y="2151251"/>
                    </a:cubicBezTo>
                    <a:cubicBezTo>
                      <a:pt x="8644" y="2143687"/>
                      <a:pt x="7203" y="2135764"/>
                      <a:pt x="6483" y="2127120"/>
                    </a:cubicBezTo>
                    <a:cubicBezTo>
                      <a:pt x="5763" y="2118476"/>
                      <a:pt x="4682" y="2109112"/>
                      <a:pt x="3602" y="2098667"/>
                    </a:cubicBezTo>
                    <a:cubicBezTo>
                      <a:pt x="2521" y="2093265"/>
                      <a:pt x="3602" y="2111633"/>
                      <a:pt x="5042" y="2128921"/>
                    </a:cubicBezTo>
                    <a:cubicBezTo>
                      <a:pt x="7203" y="2146569"/>
                      <a:pt x="9724" y="2163496"/>
                      <a:pt x="8284" y="2155933"/>
                    </a:cubicBezTo>
                    <a:cubicBezTo>
                      <a:pt x="6483" y="2141887"/>
                      <a:pt x="4322" y="2128921"/>
                      <a:pt x="3602" y="2117035"/>
                    </a:cubicBezTo>
                    <a:cubicBezTo>
                      <a:pt x="3241" y="2110913"/>
                      <a:pt x="2521" y="2105150"/>
                      <a:pt x="2161" y="2099387"/>
                    </a:cubicBezTo>
                    <a:cubicBezTo>
                      <a:pt x="2161" y="2093625"/>
                      <a:pt x="1080" y="2088222"/>
                      <a:pt x="1080" y="2082820"/>
                    </a:cubicBezTo>
                    <a:cubicBezTo>
                      <a:pt x="1080" y="2061570"/>
                      <a:pt x="360" y="2042482"/>
                      <a:pt x="1080" y="2024834"/>
                    </a:cubicBezTo>
                    <a:cubicBezTo>
                      <a:pt x="2161" y="1989177"/>
                      <a:pt x="3602" y="1954962"/>
                      <a:pt x="4322" y="1906700"/>
                    </a:cubicBezTo>
                    <a:cubicBezTo>
                      <a:pt x="3602" y="1901298"/>
                      <a:pt x="2161" y="1902378"/>
                      <a:pt x="720" y="1868523"/>
                    </a:cubicBezTo>
                    <a:cubicBezTo>
                      <a:pt x="2161" y="1879328"/>
                      <a:pt x="2881" y="1854117"/>
                      <a:pt x="3962" y="1892294"/>
                    </a:cubicBezTo>
                    <a:cubicBezTo>
                      <a:pt x="4682" y="1859879"/>
                      <a:pt x="3602" y="1821342"/>
                      <a:pt x="2881" y="1792889"/>
                    </a:cubicBezTo>
                    <a:cubicBezTo>
                      <a:pt x="2161" y="1860239"/>
                      <a:pt x="720" y="1765157"/>
                      <a:pt x="0" y="1752911"/>
                    </a:cubicBezTo>
                    <a:cubicBezTo>
                      <a:pt x="0" y="1717975"/>
                      <a:pt x="1441" y="1763716"/>
                      <a:pt x="1801" y="1784965"/>
                    </a:cubicBezTo>
                    <a:cubicBezTo>
                      <a:pt x="2161" y="1756873"/>
                      <a:pt x="4322" y="1723378"/>
                      <a:pt x="1801" y="1707531"/>
                    </a:cubicBezTo>
                    <a:cubicBezTo>
                      <a:pt x="2521" y="1706810"/>
                      <a:pt x="3602" y="1726619"/>
                      <a:pt x="4322" y="1752911"/>
                    </a:cubicBezTo>
                    <a:cubicBezTo>
                      <a:pt x="5042" y="1779203"/>
                      <a:pt x="5763" y="1811978"/>
                      <a:pt x="6123" y="1838269"/>
                    </a:cubicBezTo>
                    <a:lnTo>
                      <a:pt x="6123" y="1803334"/>
                    </a:lnTo>
                    <a:cubicBezTo>
                      <a:pt x="7203" y="1827465"/>
                      <a:pt x="6843" y="1832147"/>
                      <a:pt x="6843" y="1866722"/>
                    </a:cubicBezTo>
                    <a:cubicBezTo>
                      <a:pt x="7924" y="1832507"/>
                      <a:pt x="9364" y="1836108"/>
                      <a:pt x="10445" y="1844032"/>
                    </a:cubicBezTo>
                    <a:cubicBezTo>
                      <a:pt x="10445" y="1848354"/>
                      <a:pt x="10085" y="1841511"/>
                      <a:pt x="9724" y="1845833"/>
                    </a:cubicBezTo>
                    <a:cubicBezTo>
                      <a:pt x="9364" y="1873925"/>
                      <a:pt x="9724" y="1895535"/>
                      <a:pt x="10445" y="1889052"/>
                    </a:cubicBezTo>
                    <a:cubicBezTo>
                      <a:pt x="12606" y="1914264"/>
                      <a:pt x="11885" y="1850155"/>
                      <a:pt x="12606" y="1831066"/>
                    </a:cubicBezTo>
                    <a:cubicBezTo>
                      <a:pt x="12606" y="1816660"/>
                      <a:pt x="12606" y="1802253"/>
                      <a:pt x="12246" y="1788207"/>
                    </a:cubicBezTo>
                    <a:lnTo>
                      <a:pt x="5763" y="1642341"/>
                    </a:lnTo>
                    <a:cubicBezTo>
                      <a:pt x="5042" y="1580033"/>
                      <a:pt x="6483" y="1551940"/>
                      <a:pt x="7563" y="1505479"/>
                    </a:cubicBezTo>
                    <a:lnTo>
                      <a:pt x="5763" y="1492513"/>
                    </a:lnTo>
                    <a:cubicBezTo>
                      <a:pt x="5763" y="1438489"/>
                      <a:pt x="6483" y="1387346"/>
                      <a:pt x="8644" y="1421922"/>
                    </a:cubicBezTo>
                    <a:cubicBezTo>
                      <a:pt x="7924" y="1423722"/>
                      <a:pt x="8284" y="1430926"/>
                      <a:pt x="8284" y="1442811"/>
                    </a:cubicBezTo>
                    <a:cubicBezTo>
                      <a:pt x="8284" y="1444252"/>
                      <a:pt x="8644" y="1447133"/>
                      <a:pt x="9004" y="1450374"/>
                    </a:cubicBezTo>
                    <a:cubicBezTo>
                      <a:pt x="9004" y="1451455"/>
                      <a:pt x="9004" y="1452175"/>
                      <a:pt x="9004" y="1452896"/>
                    </a:cubicBezTo>
                    <a:cubicBezTo>
                      <a:pt x="8284" y="1394909"/>
                      <a:pt x="7924" y="1358533"/>
                      <a:pt x="7924" y="1355291"/>
                    </a:cubicBezTo>
                    <a:cubicBezTo>
                      <a:pt x="10445" y="1453616"/>
                      <a:pt x="11165" y="1360334"/>
                      <a:pt x="14407" y="1376541"/>
                    </a:cubicBezTo>
                    <a:lnTo>
                      <a:pt x="13326" y="1277136"/>
                    </a:lnTo>
                    <a:cubicBezTo>
                      <a:pt x="12246" y="1337283"/>
                      <a:pt x="11885" y="1278217"/>
                      <a:pt x="11525" y="1256967"/>
                    </a:cubicBezTo>
                    <a:cubicBezTo>
                      <a:pt x="13326" y="1251205"/>
                      <a:pt x="11525" y="1177011"/>
                      <a:pt x="11525" y="1142075"/>
                    </a:cubicBezTo>
                    <a:lnTo>
                      <a:pt x="11525" y="1144596"/>
                    </a:lnTo>
                    <a:cubicBezTo>
                      <a:pt x="12606" y="1112182"/>
                      <a:pt x="12246" y="1055636"/>
                      <a:pt x="11525" y="1015298"/>
                    </a:cubicBezTo>
                    <a:cubicBezTo>
                      <a:pt x="10805" y="1017099"/>
                      <a:pt x="7924" y="965596"/>
                      <a:pt x="6483" y="940744"/>
                    </a:cubicBezTo>
                    <a:cubicBezTo>
                      <a:pt x="5763" y="1009896"/>
                      <a:pt x="5042" y="968837"/>
                      <a:pt x="3962" y="974240"/>
                    </a:cubicBezTo>
                    <a:cubicBezTo>
                      <a:pt x="3962" y="967036"/>
                      <a:pt x="3962" y="954071"/>
                      <a:pt x="3962" y="952630"/>
                    </a:cubicBezTo>
                    <a:cubicBezTo>
                      <a:pt x="3602" y="942905"/>
                      <a:pt x="3241" y="965956"/>
                      <a:pt x="2881" y="968117"/>
                    </a:cubicBezTo>
                    <a:cubicBezTo>
                      <a:pt x="3602" y="1041590"/>
                      <a:pt x="3962" y="1117224"/>
                      <a:pt x="6483" y="1147118"/>
                    </a:cubicBezTo>
                    <a:cubicBezTo>
                      <a:pt x="7563" y="1124427"/>
                      <a:pt x="5402" y="1108580"/>
                      <a:pt x="6483" y="1083369"/>
                    </a:cubicBezTo>
                    <a:cubicBezTo>
                      <a:pt x="8284" y="1119745"/>
                      <a:pt x="7924" y="1166566"/>
                      <a:pt x="7924" y="1227794"/>
                    </a:cubicBezTo>
                    <a:lnTo>
                      <a:pt x="6483" y="1247963"/>
                    </a:lnTo>
                    <a:lnTo>
                      <a:pt x="7203" y="1309551"/>
                    </a:lnTo>
                    <a:cubicBezTo>
                      <a:pt x="6483" y="1283979"/>
                      <a:pt x="5042" y="1299466"/>
                      <a:pt x="4682" y="1234997"/>
                    </a:cubicBezTo>
                    <a:cubicBezTo>
                      <a:pt x="3241" y="1243281"/>
                      <a:pt x="4682" y="1298746"/>
                      <a:pt x="4682" y="1338364"/>
                    </a:cubicBezTo>
                    <a:lnTo>
                      <a:pt x="6483" y="1358533"/>
                    </a:lnTo>
                    <a:cubicBezTo>
                      <a:pt x="5402" y="1350609"/>
                      <a:pt x="5042" y="1435248"/>
                      <a:pt x="3602" y="1375100"/>
                    </a:cubicBezTo>
                    <a:lnTo>
                      <a:pt x="2161" y="1277496"/>
                    </a:lnTo>
                    <a:lnTo>
                      <a:pt x="720" y="1304509"/>
                    </a:lnTo>
                    <a:lnTo>
                      <a:pt x="720" y="1222031"/>
                    </a:lnTo>
                    <a:cubicBezTo>
                      <a:pt x="360" y="1222031"/>
                      <a:pt x="1441" y="1241480"/>
                      <a:pt x="1441" y="1241480"/>
                    </a:cubicBezTo>
                    <a:cubicBezTo>
                      <a:pt x="0" y="1108940"/>
                      <a:pt x="5402" y="1202222"/>
                      <a:pt x="2881" y="1068962"/>
                    </a:cubicBezTo>
                    <a:cubicBezTo>
                      <a:pt x="360" y="1027183"/>
                      <a:pt x="360" y="982163"/>
                      <a:pt x="720" y="900406"/>
                    </a:cubicBezTo>
                    <a:cubicBezTo>
                      <a:pt x="1080" y="959473"/>
                      <a:pt x="2521" y="906529"/>
                      <a:pt x="3602" y="928859"/>
                    </a:cubicBezTo>
                    <a:cubicBezTo>
                      <a:pt x="4682" y="868352"/>
                      <a:pt x="2161" y="848543"/>
                      <a:pt x="2521" y="815768"/>
                    </a:cubicBezTo>
                    <a:cubicBezTo>
                      <a:pt x="4322" y="799921"/>
                      <a:pt x="5402" y="788756"/>
                      <a:pt x="3962" y="844221"/>
                    </a:cubicBezTo>
                    <a:cubicBezTo>
                      <a:pt x="5042" y="847823"/>
                      <a:pt x="5402" y="829454"/>
                      <a:pt x="5763" y="809645"/>
                    </a:cubicBezTo>
                    <a:cubicBezTo>
                      <a:pt x="5763" y="804603"/>
                      <a:pt x="6123" y="799561"/>
                      <a:pt x="6483" y="794879"/>
                    </a:cubicBezTo>
                    <a:cubicBezTo>
                      <a:pt x="6843" y="790197"/>
                      <a:pt x="7203" y="785514"/>
                      <a:pt x="7563" y="781553"/>
                    </a:cubicBezTo>
                    <a:cubicBezTo>
                      <a:pt x="8284" y="773629"/>
                      <a:pt x="9004" y="767506"/>
                      <a:pt x="9724" y="766426"/>
                    </a:cubicBezTo>
                    <a:cubicBezTo>
                      <a:pt x="14407" y="720685"/>
                      <a:pt x="19809" y="688991"/>
                      <a:pt x="24851" y="663780"/>
                    </a:cubicBezTo>
                    <a:cubicBezTo>
                      <a:pt x="25932" y="657297"/>
                      <a:pt x="27372" y="651534"/>
                      <a:pt x="28453" y="645771"/>
                    </a:cubicBezTo>
                    <a:cubicBezTo>
                      <a:pt x="29533" y="640009"/>
                      <a:pt x="30614" y="634606"/>
                      <a:pt x="31694" y="629564"/>
                    </a:cubicBezTo>
                    <a:cubicBezTo>
                      <a:pt x="34215" y="619119"/>
                      <a:pt x="36376" y="609395"/>
                      <a:pt x="38898" y="599671"/>
                    </a:cubicBezTo>
                    <a:cubicBezTo>
                      <a:pt x="41419" y="589586"/>
                      <a:pt x="44660" y="579862"/>
                      <a:pt x="47902" y="568697"/>
                    </a:cubicBezTo>
                    <a:cubicBezTo>
                      <a:pt x="48622" y="565815"/>
                      <a:pt x="49702" y="562934"/>
                      <a:pt x="50423" y="560053"/>
                    </a:cubicBezTo>
                    <a:cubicBezTo>
                      <a:pt x="50783" y="558612"/>
                      <a:pt x="51503" y="557171"/>
                      <a:pt x="51863" y="555731"/>
                    </a:cubicBezTo>
                    <a:cubicBezTo>
                      <a:pt x="52584" y="554290"/>
                      <a:pt x="52944" y="552849"/>
                      <a:pt x="53664" y="551049"/>
                    </a:cubicBezTo>
                    <a:cubicBezTo>
                      <a:pt x="55825" y="544926"/>
                      <a:pt x="58346" y="538443"/>
                      <a:pt x="60867" y="531600"/>
                    </a:cubicBezTo>
                    <a:cubicBezTo>
                      <a:pt x="65910" y="517554"/>
                      <a:pt x="73113" y="502067"/>
                      <a:pt x="81397" y="484058"/>
                    </a:cubicBezTo>
                    <a:cubicBezTo>
                      <a:pt x="83558" y="479376"/>
                      <a:pt x="86079" y="475054"/>
                      <a:pt x="88240" y="470012"/>
                    </a:cubicBezTo>
                    <a:cubicBezTo>
                      <a:pt x="90761" y="465330"/>
                      <a:pt x="93282" y="460288"/>
                      <a:pt x="96163" y="455245"/>
                    </a:cubicBezTo>
                    <a:cubicBezTo>
                      <a:pt x="99045" y="450203"/>
                      <a:pt x="101566" y="444801"/>
                      <a:pt x="104807" y="439398"/>
                    </a:cubicBezTo>
                    <a:cubicBezTo>
                      <a:pt x="108049" y="433996"/>
                      <a:pt x="111290" y="428593"/>
                      <a:pt x="114892" y="422471"/>
                    </a:cubicBezTo>
                    <a:lnTo>
                      <a:pt x="111650" y="430034"/>
                    </a:lnTo>
                    <a:cubicBezTo>
                      <a:pt x="115972" y="422471"/>
                      <a:pt x="119934" y="415267"/>
                      <a:pt x="123896" y="408064"/>
                    </a:cubicBezTo>
                    <a:cubicBezTo>
                      <a:pt x="128218" y="401221"/>
                      <a:pt x="132540" y="394378"/>
                      <a:pt x="136502" y="387895"/>
                    </a:cubicBezTo>
                    <a:cubicBezTo>
                      <a:pt x="138663" y="384654"/>
                      <a:pt x="140463" y="381412"/>
                      <a:pt x="142624" y="378171"/>
                    </a:cubicBezTo>
                    <a:cubicBezTo>
                      <a:pt x="143705" y="376730"/>
                      <a:pt x="144785" y="374929"/>
                      <a:pt x="145506" y="373489"/>
                    </a:cubicBezTo>
                    <a:cubicBezTo>
                      <a:pt x="146586" y="372048"/>
                      <a:pt x="147667" y="370247"/>
                      <a:pt x="148747" y="368806"/>
                    </a:cubicBezTo>
                    <a:cubicBezTo>
                      <a:pt x="153069" y="362684"/>
                      <a:pt x="157391" y="356921"/>
                      <a:pt x="161353" y="350798"/>
                    </a:cubicBezTo>
                    <a:cubicBezTo>
                      <a:pt x="169276" y="338913"/>
                      <a:pt x="178280" y="328468"/>
                      <a:pt x="186564" y="317663"/>
                    </a:cubicBezTo>
                    <a:cubicBezTo>
                      <a:pt x="194848" y="306858"/>
                      <a:pt x="203852" y="297134"/>
                      <a:pt x="212136" y="287050"/>
                    </a:cubicBezTo>
                    <a:cubicBezTo>
                      <a:pt x="220419" y="276965"/>
                      <a:pt x="229784" y="267601"/>
                      <a:pt x="239148" y="257876"/>
                    </a:cubicBezTo>
                    <a:cubicBezTo>
                      <a:pt x="248152" y="248152"/>
                      <a:pt x="257876" y="239148"/>
                      <a:pt x="267961" y="229424"/>
                    </a:cubicBezTo>
                    <a:cubicBezTo>
                      <a:pt x="277685" y="219699"/>
                      <a:pt x="288490" y="210695"/>
                      <a:pt x="299295" y="200971"/>
                    </a:cubicBezTo>
                    <a:cubicBezTo>
                      <a:pt x="310100" y="191246"/>
                      <a:pt x="322345" y="182242"/>
                      <a:pt x="334591" y="172158"/>
                    </a:cubicBezTo>
                    <a:cubicBezTo>
                      <a:pt x="341074" y="167115"/>
                      <a:pt x="348277" y="162433"/>
                      <a:pt x="355120" y="157751"/>
                    </a:cubicBezTo>
                    <a:lnTo>
                      <a:pt x="376010" y="144065"/>
                    </a:lnTo>
                    <a:lnTo>
                      <a:pt x="397259" y="131099"/>
                    </a:lnTo>
                    <a:cubicBezTo>
                      <a:pt x="404463" y="126777"/>
                      <a:pt x="411306" y="122455"/>
                      <a:pt x="418869" y="118493"/>
                    </a:cubicBezTo>
                    <a:cubicBezTo>
                      <a:pt x="416348" y="119934"/>
                      <a:pt x="413467" y="121735"/>
                      <a:pt x="410585" y="123536"/>
                    </a:cubicBezTo>
                    <a:cubicBezTo>
                      <a:pt x="407344" y="125697"/>
                      <a:pt x="404102" y="127858"/>
                      <a:pt x="400861" y="130379"/>
                    </a:cubicBezTo>
                    <a:cubicBezTo>
                      <a:pt x="394018" y="135061"/>
                      <a:pt x="386815" y="140103"/>
                      <a:pt x="381052" y="144065"/>
                    </a:cubicBezTo>
                    <a:cubicBezTo>
                      <a:pt x="369527" y="152709"/>
                      <a:pt x="363764" y="158111"/>
                      <a:pt x="375650" y="150548"/>
                    </a:cubicBezTo>
                    <a:cubicBezTo>
                      <a:pt x="333871" y="175399"/>
                      <a:pt x="294613" y="208894"/>
                      <a:pt x="256436" y="244190"/>
                    </a:cubicBezTo>
                    <a:cubicBezTo>
                      <a:pt x="253194" y="248512"/>
                      <a:pt x="268681" y="234106"/>
                      <a:pt x="275885" y="227983"/>
                    </a:cubicBezTo>
                    <a:cubicBezTo>
                      <a:pt x="270122" y="233385"/>
                      <a:pt x="265080" y="238067"/>
                      <a:pt x="260398" y="242389"/>
                    </a:cubicBezTo>
                    <a:cubicBezTo>
                      <a:pt x="257876" y="244550"/>
                      <a:pt x="255715" y="246711"/>
                      <a:pt x="253194" y="248872"/>
                    </a:cubicBezTo>
                    <a:cubicBezTo>
                      <a:pt x="251033" y="251033"/>
                      <a:pt x="248512" y="253194"/>
                      <a:pt x="246351" y="255715"/>
                    </a:cubicBezTo>
                    <a:cubicBezTo>
                      <a:pt x="241669" y="260398"/>
                      <a:pt x="236987" y="265440"/>
                      <a:pt x="231585" y="270842"/>
                    </a:cubicBezTo>
                    <a:cubicBezTo>
                      <a:pt x="229063" y="273724"/>
                      <a:pt x="225822" y="276605"/>
                      <a:pt x="222941" y="279846"/>
                    </a:cubicBezTo>
                    <a:cubicBezTo>
                      <a:pt x="220059" y="283088"/>
                      <a:pt x="216818" y="287050"/>
                      <a:pt x="213576" y="291011"/>
                    </a:cubicBezTo>
                    <a:cubicBezTo>
                      <a:pt x="214657" y="290651"/>
                      <a:pt x="222220" y="281647"/>
                      <a:pt x="227623" y="276605"/>
                    </a:cubicBezTo>
                    <a:cubicBezTo>
                      <a:pt x="233025" y="271563"/>
                      <a:pt x="234826" y="269402"/>
                      <a:pt x="223301" y="282367"/>
                    </a:cubicBezTo>
                    <a:cubicBezTo>
                      <a:pt x="210695" y="296054"/>
                      <a:pt x="197369" y="309740"/>
                      <a:pt x="185844" y="324506"/>
                    </a:cubicBezTo>
                    <a:cubicBezTo>
                      <a:pt x="180081" y="332070"/>
                      <a:pt x="175399" y="338193"/>
                      <a:pt x="171798" y="343235"/>
                    </a:cubicBezTo>
                    <a:cubicBezTo>
                      <a:pt x="168196" y="348637"/>
                      <a:pt x="165315" y="352599"/>
                      <a:pt x="163154" y="356201"/>
                    </a:cubicBezTo>
                    <a:cubicBezTo>
                      <a:pt x="158472" y="363404"/>
                      <a:pt x="155950" y="367726"/>
                      <a:pt x="153069" y="372408"/>
                    </a:cubicBezTo>
                    <a:cubicBezTo>
                      <a:pt x="150188" y="377090"/>
                      <a:pt x="147667" y="382493"/>
                      <a:pt x="142264" y="390776"/>
                    </a:cubicBezTo>
                    <a:cubicBezTo>
                      <a:pt x="139743" y="395098"/>
                      <a:pt x="136502" y="400141"/>
                      <a:pt x="132540" y="406623"/>
                    </a:cubicBezTo>
                    <a:cubicBezTo>
                      <a:pt x="128578" y="413106"/>
                      <a:pt x="124256" y="421030"/>
                      <a:pt x="118493" y="430394"/>
                    </a:cubicBezTo>
                    <a:cubicBezTo>
                      <a:pt x="120294" y="426793"/>
                      <a:pt x="122455" y="421750"/>
                      <a:pt x="124976" y="416348"/>
                    </a:cubicBezTo>
                    <a:cubicBezTo>
                      <a:pt x="126417" y="413827"/>
                      <a:pt x="127498" y="410585"/>
                      <a:pt x="129298" y="407704"/>
                    </a:cubicBezTo>
                    <a:cubicBezTo>
                      <a:pt x="131099" y="404823"/>
                      <a:pt x="132540" y="401581"/>
                      <a:pt x="134341" y="398340"/>
                    </a:cubicBezTo>
                    <a:cubicBezTo>
                      <a:pt x="137942" y="391857"/>
                      <a:pt x="141904" y="385014"/>
                      <a:pt x="146226" y="377810"/>
                    </a:cubicBezTo>
                    <a:cubicBezTo>
                      <a:pt x="148387" y="374209"/>
                      <a:pt x="150548" y="370607"/>
                      <a:pt x="153069" y="367366"/>
                    </a:cubicBezTo>
                    <a:cubicBezTo>
                      <a:pt x="155590" y="363764"/>
                      <a:pt x="157751" y="360163"/>
                      <a:pt x="160272" y="356921"/>
                    </a:cubicBezTo>
                    <a:cubicBezTo>
                      <a:pt x="148387" y="373489"/>
                      <a:pt x="155950" y="362323"/>
                      <a:pt x="163874" y="350798"/>
                    </a:cubicBezTo>
                    <a:cubicBezTo>
                      <a:pt x="167836" y="345036"/>
                      <a:pt x="171798" y="338913"/>
                      <a:pt x="173598" y="336752"/>
                    </a:cubicBezTo>
                    <a:cubicBezTo>
                      <a:pt x="175399" y="334231"/>
                      <a:pt x="174319" y="334951"/>
                      <a:pt x="168556" y="342154"/>
                    </a:cubicBezTo>
                    <a:cubicBezTo>
                      <a:pt x="160633" y="354400"/>
                      <a:pt x="153429" y="364845"/>
                      <a:pt x="146586" y="374929"/>
                    </a:cubicBezTo>
                    <a:cubicBezTo>
                      <a:pt x="140103" y="385374"/>
                      <a:pt x="133980" y="394738"/>
                      <a:pt x="127498" y="405183"/>
                    </a:cubicBezTo>
                    <a:cubicBezTo>
                      <a:pt x="121375" y="415628"/>
                      <a:pt x="114892" y="426432"/>
                      <a:pt x="107689" y="439038"/>
                    </a:cubicBezTo>
                    <a:cubicBezTo>
                      <a:pt x="105888" y="442280"/>
                      <a:pt x="104087" y="445521"/>
                      <a:pt x="102286" y="449123"/>
                    </a:cubicBezTo>
                    <a:cubicBezTo>
                      <a:pt x="100485" y="452724"/>
                      <a:pt x="98685" y="456326"/>
                      <a:pt x="96884" y="459928"/>
                    </a:cubicBezTo>
                    <a:cubicBezTo>
                      <a:pt x="93282" y="467491"/>
                      <a:pt x="88960" y="475414"/>
                      <a:pt x="84998" y="484058"/>
                    </a:cubicBezTo>
                    <a:cubicBezTo>
                      <a:pt x="88600" y="475775"/>
                      <a:pt x="89320" y="473254"/>
                      <a:pt x="97964" y="456326"/>
                    </a:cubicBezTo>
                    <a:cubicBezTo>
                      <a:pt x="93642" y="464610"/>
                      <a:pt x="89320" y="472893"/>
                      <a:pt x="84998" y="481537"/>
                    </a:cubicBezTo>
                    <a:lnTo>
                      <a:pt x="73113" y="507109"/>
                    </a:lnTo>
                    <a:cubicBezTo>
                      <a:pt x="71312" y="511431"/>
                      <a:pt x="69151" y="515753"/>
                      <a:pt x="67350" y="520075"/>
                    </a:cubicBezTo>
                    <a:lnTo>
                      <a:pt x="61948" y="533040"/>
                    </a:lnTo>
                    <a:cubicBezTo>
                      <a:pt x="58346" y="541684"/>
                      <a:pt x="54745" y="550328"/>
                      <a:pt x="51503" y="559332"/>
                    </a:cubicBezTo>
                    <a:cubicBezTo>
                      <a:pt x="56546" y="546367"/>
                      <a:pt x="49342" y="568697"/>
                      <a:pt x="41779" y="592827"/>
                    </a:cubicBezTo>
                    <a:cubicBezTo>
                      <a:pt x="34936" y="617319"/>
                      <a:pt x="28093" y="644331"/>
                      <a:pt x="30614" y="639288"/>
                    </a:cubicBezTo>
                    <a:cubicBezTo>
                      <a:pt x="34576" y="624882"/>
                      <a:pt x="38177" y="612636"/>
                      <a:pt x="41059" y="602552"/>
                    </a:cubicBezTo>
                    <a:cubicBezTo>
                      <a:pt x="41779" y="600031"/>
                      <a:pt x="42499" y="597510"/>
                      <a:pt x="43220" y="594988"/>
                    </a:cubicBezTo>
                    <a:cubicBezTo>
                      <a:pt x="43940" y="592467"/>
                      <a:pt x="44660" y="590306"/>
                      <a:pt x="45380" y="588145"/>
                    </a:cubicBezTo>
                    <a:cubicBezTo>
                      <a:pt x="46821" y="583823"/>
                      <a:pt x="48262" y="579862"/>
                      <a:pt x="49342" y="576260"/>
                    </a:cubicBezTo>
                    <a:cubicBezTo>
                      <a:pt x="51863" y="568697"/>
                      <a:pt x="54024" y="562574"/>
                      <a:pt x="56185" y="556451"/>
                    </a:cubicBezTo>
                    <a:cubicBezTo>
                      <a:pt x="58346" y="550689"/>
                      <a:pt x="60507" y="545286"/>
                      <a:pt x="62668" y="539884"/>
                    </a:cubicBezTo>
                    <a:cubicBezTo>
                      <a:pt x="64829" y="534481"/>
                      <a:pt x="66990" y="529079"/>
                      <a:pt x="69511" y="522596"/>
                    </a:cubicBezTo>
                    <a:cubicBezTo>
                      <a:pt x="70592" y="519354"/>
                      <a:pt x="72033" y="516113"/>
                      <a:pt x="73833" y="512871"/>
                    </a:cubicBezTo>
                    <a:cubicBezTo>
                      <a:pt x="75274" y="509270"/>
                      <a:pt x="77075" y="505668"/>
                      <a:pt x="78876" y="501706"/>
                    </a:cubicBezTo>
                    <a:cubicBezTo>
                      <a:pt x="86079" y="485499"/>
                      <a:pt x="96163" y="464250"/>
                      <a:pt x="113091" y="434716"/>
                    </a:cubicBezTo>
                    <a:cubicBezTo>
                      <a:pt x="110930" y="439038"/>
                      <a:pt x="108049" y="443360"/>
                      <a:pt x="105888" y="448042"/>
                    </a:cubicBezTo>
                    <a:cubicBezTo>
                      <a:pt x="103727" y="452724"/>
                      <a:pt x="101566" y="457406"/>
                      <a:pt x="99045" y="462089"/>
                    </a:cubicBezTo>
                    <a:cubicBezTo>
                      <a:pt x="94723" y="471453"/>
                      <a:pt x="89680" y="480817"/>
                      <a:pt x="86079" y="490541"/>
                    </a:cubicBezTo>
                    <a:cubicBezTo>
                      <a:pt x="82117" y="499906"/>
                      <a:pt x="78876" y="508910"/>
                      <a:pt x="75634" y="516833"/>
                    </a:cubicBezTo>
                    <a:cubicBezTo>
                      <a:pt x="72753" y="524757"/>
                      <a:pt x="70592" y="531960"/>
                      <a:pt x="68791" y="537723"/>
                    </a:cubicBezTo>
                    <a:cubicBezTo>
                      <a:pt x="68431" y="538803"/>
                      <a:pt x="67350" y="540604"/>
                      <a:pt x="65910" y="544566"/>
                    </a:cubicBezTo>
                    <a:cubicBezTo>
                      <a:pt x="60147" y="564735"/>
                      <a:pt x="68431" y="544926"/>
                      <a:pt x="71312" y="546727"/>
                    </a:cubicBezTo>
                    <a:cubicBezTo>
                      <a:pt x="73833" y="539523"/>
                      <a:pt x="76354" y="532320"/>
                      <a:pt x="78876" y="525837"/>
                    </a:cubicBezTo>
                    <a:cubicBezTo>
                      <a:pt x="81397" y="518994"/>
                      <a:pt x="84278" y="512871"/>
                      <a:pt x="87159" y="506388"/>
                    </a:cubicBezTo>
                    <a:cubicBezTo>
                      <a:pt x="90041" y="500266"/>
                      <a:pt x="92562" y="494143"/>
                      <a:pt x="95443" y="487660"/>
                    </a:cubicBezTo>
                    <a:cubicBezTo>
                      <a:pt x="98324" y="481537"/>
                      <a:pt x="101566" y="475775"/>
                      <a:pt x="104447" y="469652"/>
                    </a:cubicBezTo>
                    <a:cubicBezTo>
                      <a:pt x="107689" y="463529"/>
                      <a:pt x="110570" y="457406"/>
                      <a:pt x="113811" y="451284"/>
                    </a:cubicBezTo>
                    <a:cubicBezTo>
                      <a:pt x="117053" y="445161"/>
                      <a:pt x="121015" y="438678"/>
                      <a:pt x="124616" y="432195"/>
                    </a:cubicBezTo>
                    <a:cubicBezTo>
                      <a:pt x="128578" y="425712"/>
                      <a:pt x="132180" y="418869"/>
                      <a:pt x="136502" y="411666"/>
                    </a:cubicBezTo>
                    <a:cubicBezTo>
                      <a:pt x="140824" y="404823"/>
                      <a:pt x="145506" y="397259"/>
                      <a:pt x="150188" y="389696"/>
                    </a:cubicBezTo>
                    <a:cubicBezTo>
                      <a:pt x="153069" y="383573"/>
                      <a:pt x="146946" y="391857"/>
                      <a:pt x="137582" y="405903"/>
                    </a:cubicBezTo>
                    <a:cubicBezTo>
                      <a:pt x="132900" y="412746"/>
                      <a:pt x="127858" y="421390"/>
                      <a:pt x="122815" y="430394"/>
                    </a:cubicBezTo>
                    <a:cubicBezTo>
                      <a:pt x="117773" y="439398"/>
                      <a:pt x="112371" y="448042"/>
                      <a:pt x="108769" y="456326"/>
                    </a:cubicBezTo>
                    <a:lnTo>
                      <a:pt x="112371" y="449123"/>
                    </a:lnTo>
                    <a:cubicBezTo>
                      <a:pt x="113451" y="446601"/>
                      <a:pt x="114892" y="444441"/>
                      <a:pt x="116333" y="441919"/>
                    </a:cubicBezTo>
                    <a:lnTo>
                      <a:pt x="124256" y="427873"/>
                    </a:lnTo>
                    <a:lnTo>
                      <a:pt x="132180" y="413827"/>
                    </a:lnTo>
                    <a:cubicBezTo>
                      <a:pt x="135061" y="409145"/>
                      <a:pt x="137942" y="404823"/>
                      <a:pt x="140463" y="400141"/>
                    </a:cubicBezTo>
                    <a:lnTo>
                      <a:pt x="134341" y="411306"/>
                    </a:lnTo>
                    <a:cubicBezTo>
                      <a:pt x="162793" y="364845"/>
                      <a:pt x="196289" y="321265"/>
                      <a:pt x="233025" y="281647"/>
                    </a:cubicBezTo>
                    <a:cubicBezTo>
                      <a:pt x="222580" y="293172"/>
                      <a:pt x="216098" y="301456"/>
                      <a:pt x="211055" y="307939"/>
                    </a:cubicBezTo>
                    <a:cubicBezTo>
                      <a:pt x="208534" y="311180"/>
                      <a:pt x="206013" y="314422"/>
                      <a:pt x="203852" y="317303"/>
                    </a:cubicBezTo>
                    <a:cubicBezTo>
                      <a:pt x="201691" y="320545"/>
                      <a:pt x="199530" y="323426"/>
                      <a:pt x="197369" y="326667"/>
                    </a:cubicBezTo>
                    <a:cubicBezTo>
                      <a:pt x="200611" y="322706"/>
                      <a:pt x="203852" y="318384"/>
                      <a:pt x="207454" y="314422"/>
                    </a:cubicBezTo>
                    <a:cubicBezTo>
                      <a:pt x="211055" y="310460"/>
                      <a:pt x="214297" y="306498"/>
                      <a:pt x="217898" y="302537"/>
                    </a:cubicBezTo>
                    <a:cubicBezTo>
                      <a:pt x="225102" y="294613"/>
                      <a:pt x="231945" y="286689"/>
                      <a:pt x="239868" y="278766"/>
                    </a:cubicBezTo>
                    <a:cubicBezTo>
                      <a:pt x="235186" y="280927"/>
                      <a:pt x="236267" y="278045"/>
                      <a:pt x="250673" y="262919"/>
                    </a:cubicBezTo>
                    <a:cubicBezTo>
                      <a:pt x="252834" y="260398"/>
                      <a:pt x="255355" y="258237"/>
                      <a:pt x="257516" y="256076"/>
                    </a:cubicBezTo>
                    <a:cubicBezTo>
                      <a:pt x="259677" y="253915"/>
                      <a:pt x="262198" y="251754"/>
                      <a:pt x="264359" y="249593"/>
                    </a:cubicBezTo>
                    <a:cubicBezTo>
                      <a:pt x="269041" y="245271"/>
                      <a:pt x="273363" y="241309"/>
                      <a:pt x="277685" y="237347"/>
                    </a:cubicBezTo>
                    <a:cubicBezTo>
                      <a:pt x="285969" y="229063"/>
                      <a:pt x="294613" y="222220"/>
                      <a:pt x="302537" y="215377"/>
                    </a:cubicBezTo>
                    <a:cubicBezTo>
                      <a:pt x="318024" y="201691"/>
                      <a:pt x="333150" y="190886"/>
                      <a:pt x="346116" y="181162"/>
                    </a:cubicBezTo>
                    <a:cubicBezTo>
                      <a:pt x="359442" y="171798"/>
                      <a:pt x="371328" y="163874"/>
                      <a:pt x="381772" y="157031"/>
                    </a:cubicBezTo>
                    <a:cubicBezTo>
                      <a:pt x="392577" y="150548"/>
                      <a:pt x="401941" y="145146"/>
                      <a:pt x="410225" y="140463"/>
                    </a:cubicBezTo>
                    <a:cubicBezTo>
                      <a:pt x="413467" y="138302"/>
                      <a:pt x="417428" y="135781"/>
                      <a:pt x="420670" y="133980"/>
                    </a:cubicBezTo>
                    <a:cubicBezTo>
                      <a:pt x="412746" y="137582"/>
                      <a:pt x="428233" y="127498"/>
                      <a:pt x="449483" y="114532"/>
                    </a:cubicBezTo>
                    <a:cubicBezTo>
                      <a:pt x="460288" y="108409"/>
                      <a:pt x="472533" y="101566"/>
                      <a:pt x="484058" y="95443"/>
                    </a:cubicBezTo>
                    <a:cubicBezTo>
                      <a:pt x="495584" y="89320"/>
                      <a:pt x="506389" y="84278"/>
                      <a:pt x="513592" y="80316"/>
                    </a:cubicBezTo>
                    <a:cubicBezTo>
                      <a:pt x="513592" y="81037"/>
                      <a:pt x="516473" y="79956"/>
                      <a:pt x="521515" y="77795"/>
                    </a:cubicBezTo>
                    <a:cubicBezTo>
                      <a:pt x="526558" y="75634"/>
                      <a:pt x="533761" y="73113"/>
                      <a:pt x="542045" y="69872"/>
                    </a:cubicBezTo>
                    <a:cubicBezTo>
                      <a:pt x="546006" y="68431"/>
                      <a:pt x="550328" y="66630"/>
                      <a:pt x="555010" y="64829"/>
                    </a:cubicBezTo>
                    <a:cubicBezTo>
                      <a:pt x="557171" y="64109"/>
                      <a:pt x="559332" y="63028"/>
                      <a:pt x="561493" y="62308"/>
                    </a:cubicBezTo>
                    <a:cubicBezTo>
                      <a:pt x="563654" y="61588"/>
                      <a:pt x="566176" y="60867"/>
                      <a:pt x="568336" y="60147"/>
                    </a:cubicBezTo>
                    <a:cubicBezTo>
                      <a:pt x="577340" y="57266"/>
                      <a:pt x="585984" y="54385"/>
                      <a:pt x="593188" y="52224"/>
                    </a:cubicBezTo>
                    <a:cubicBezTo>
                      <a:pt x="600391" y="48622"/>
                      <a:pt x="598950" y="47902"/>
                      <a:pt x="591027" y="49342"/>
                    </a:cubicBezTo>
                    <a:cubicBezTo>
                      <a:pt x="587065" y="50063"/>
                      <a:pt x="581662" y="51143"/>
                      <a:pt x="574819" y="52944"/>
                    </a:cubicBezTo>
                    <a:cubicBezTo>
                      <a:pt x="567976" y="54745"/>
                      <a:pt x="560053" y="56546"/>
                      <a:pt x="551049" y="59787"/>
                    </a:cubicBezTo>
                    <a:cubicBezTo>
                      <a:pt x="517914" y="73473"/>
                      <a:pt x="509270" y="78876"/>
                      <a:pt x="504588" y="81397"/>
                    </a:cubicBezTo>
                    <a:cubicBezTo>
                      <a:pt x="499906" y="84278"/>
                      <a:pt x="499906" y="84998"/>
                      <a:pt x="485139" y="93282"/>
                    </a:cubicBezTo>
                    <a:cubicBezTo>
                      <a:pt x="468571" y="102286"/>
                      <a:pt x="451284" y="110930"/>
                      <a:pt x="435076" y="121015"/>
                    </a:cubicBezTo>
                    <a:lnTo>
                      <a:pt x="422831" y="128218"/>
                    </a:lnTo>
                    <a:cubicBezTo>
                      <a:pt x="418869" y="130739"/>
                      <a:pt x="414547" y="132900"/>
                      <a:pt x="410585" y="135781"/>
                    </a:cubicBezTo>
                    <a:lnTo>
                      <a:pt x="386815" y="151628"/>
                    </a:lnTo>
                    <a:lnTo>
                      <a:pt x="407344" y="136502"/>
                    </a:lnTo>
                    <a:cubicBezTo>
                      <a:pt x="382853" y="151268"/>
                      <a:pt x="360523" y="167836"/>
                      <a:pt x="344315" y="180081"/>
                    </a:cubicBezTo>
                    <a:cubicBezTo>
                      <a:pt x="328468" y="192687"/>
                      <a:pt x="318744" y="200611"/>
                      <a:pt x="319464" y="198450"/>
                    </a:cubicBezTo>
                    <a:cubicBezTo>
                      <a:pt x="341794" y="177920"/>
                      <a:pt x="382853" y="149828"/>
                      <a:pt x="407704" y="132900"/>
                    </a:cubicBezTo>
                    <a:cubicBezTo>
                      <a:pt x="396899" y="139383"/>
                      <a:pt x="386094" y="145866"/>
                      <a:pt x="375650" y="152709"/>
                    </a:cubicBezTo>
                    <a:cubicBezTo>
                      <a:pt x="388976" y="142985"/>
                      <a:pt x="397980" y="137222"/>
                      <a:pt x="404463" y="133260"/>
                    </a:cubicBezTo>
                    <a:cubicBezTo>
                      <a:pt x="407704" y="131099"/>
                      <a:pt x="410225" y="129659"/>
                      <a:pt x="412746" y="128218"/>
                    </a:cubicBezTo>
                    <a:cubicBezTo>
                      <a:pt x="415267" y="126777"/>
                      <a:pt x="417428" y="125697"/>
                      <a:pt x="419589" y="124616"/>
                    </a:cubicBezTo>
                    <a:cubicBezTo>
                      <a:pt x="424271" y="122455"/>
                      <a:pt x="429314" y="119934"/>
                      <a:pt x="437237" y="115252"/>
                    </a:cubicBezTo>
                    <a:cubicBezTo>
                      <a:pt x="441199" y="113091"/>
                      <a:pt x="446241" y="110210"/>
                      <a:pt x="452364" y="106968"/>
                    </a:cubicBezTo>
                    <a:cubicBezTo>
                      <a:pt x="458487" y="103727"/>
                      <a:pt x="466050" y="99765"/>
                      <a:pt x="474694" y="95083"/>
                    </a:cubicBezTo>
                    <a:cubicBezTo>
                      <a:pt x="461008" y="100846"/>
                      <a:pt x="462809" y="100125"/>
                      <a:pt x="471453" y="95803"/>
                    </a:cubicBezTo>
                    <a:cubicBezTo>
                      <a:pt x="473614" y="94723"/>
                      <a:pt x="476135" y="93282"/>
                      <a:pt x="479376" y="91841"/>
                    </a:cubicBezTo>
                    <a:cubicBezTo>
                      <a:pt x="482258" y="90401"/>
                      <a:pt x="485499" y="88600"/>
                      <a:pt x="489101" y="87159"/>
                    </a:cubicBezTo>
                    <a:cubicBezTo>
                      <a:pt x="496304" y="83918"/>
                      <a:pt x="504228" y="79956"/>
                      <a:pt x="512151" y="76354"/>
                    </a:cubicBezTo>
                    <a:cubicBezTo>
                      <a:pt x="505668" y="78876"/>
                      <a:pt x="494143" y="83918"/>
                      <a:pt x="481177" y="90041"/>
                    </a:cubicBezTo>
                    <a:cubicBezTo>
                      <a:pt x="474694" y="93282"/>
                      <a:pt x="467851" y="96884"/>
                      <a:pt x="461368" y="100125"/>
                    </a:cubicBezTo>
                    <a:cubicBezTo>
                      <a:pt x="454525" y="103727"/>
                      <a:pt x="447682" y="106968"/>
                      <a:pt x="441559" y="110570"/>
                    </a:cubicBezTo>
                    <a:cubicBezTo>
                      <a:pt x="428954" y="117773"/>
                      <a:pt x="417789" y="123896"/>
                      <a:pt x="410945" y="127858"/>
                    </a:cubicBezTo>
                    <a:cubicBezTo>
                      <a:pt x="404102" y="131819"/>
                      <a:pt x="401941" y="132900"/>
                      <a:pt x="406623" y="128938"/>
                    </a:cubicBezTo>
                    <a:cubicBezTo>
                      <a:pt x="410945" y="125697"/>
                      <a:pt x="416348" y="122815"/>
                      <a:pt x="422110" y="119214"/>
                    </a:cubicBezTo>
                    <a:cubicBezTo>
                      <a:pt x="428233" y="115972"/>
                      <a:pt x="434716" y="112011"/>
                      <a:pt x="441919" y="108049"/>
                    </a:cubicBezTo>
                    <a:cubicBezTo>
                      <a:pt x="443720" y="106968"/>
                      <a:pt x="445521" y="106248"/>
                      <a:pt x="447322" y="105167"/>
                    </a:cubicBezTo>
                    <a:cubicBezTo>
                      <a:pt x="449123" y="104087"/>
                      <a:pt x="450924" y="103367"/>
                      <a:pt x="453084" y="102286"/>
                    </a:cubicBezTo>
                    <a:cubicBezTo>
                      <a:pt x="457046" y="100485"/>
                      <a:pt x="461008" y="98324"/>
                      <a:pt x="464970" y="96524"/>
                    </a:cubicBezTo>
                    <a:cubicBezTo>
                      <a:pt x="468932" y="94723"/>
                      <a:pt x="472893" y="92562"/>
                      <a:pt x="477215" y="90761"/>
                    </a:cubicBezTo>
                    <a:cubicBezTo>
                      <a:pt x="481177" y="88600"/>
                      <a:pt x="485499" y="86799"/>
                      <a:pt x="489821" y="84998"/>
                    </a:cubicBezTo>
                    <a:cubicBezTo>
                      <a:pt x="498465" y="81397"/>
                      <a:pt x="507109" y="77435"/>
                      <a:pt x="515393" y="73833"/>
                    </a:cubicBezTo>
                    <a:cubicBezTo>
                      <a:pt x="517554" y="72753"/>
                      <a:pt x="519714" y="72033"/>
                      <a:pt x="521875" y="70952"/>
                    </a:cubicBezTo>
                    <a:cubicBezTo>
                      <a:pt x="524036" y="70232"/>
                      <a:pt x="526197" y="69151"/>
                      <a:pt x="528358" y="68431"/>
                    </a:cubicBezTo>
                    <a:cubicBezTo>
                      <a:pt x="532680" y="66630"/>
                      <a:pt x="537002" y="65189"/>
                      <a:pt x="540964" y="63389"/>
                    </a:cubicBezTo>
                    <a:cubicBezTo>
                      <a:pt x="545286" y="61588"/>
                      <a:pt x="549248" y="60147"/>
                      <a:pt x="553210" y="58346"/>
                    </a:cubicBezTo>
                    <a:cubicBezTo>
                      <a:pt x="557171" y="56546"/>
                      <a:pt x="561133" y="55105"/>
                      <a:pt x="564735" y="53664"/>
                    </a:cubicBezTo>
                    <a:cubicBezTo>
                      <a:pt x="572298" y="50783"/>
                      <a:pt x="579501" y="48262"/>
                      <a:pt x="585984" y="45380"/>
                    </a:cubicBezTo>
                    <a:lnTo>
                      <a:pt x="583463" y="46461"/>
                    </a:lnTo>
                    <a:cubicBezTo>
                      <a:pt x="588506" y="44660"/>
                      <a:pt x="593188" y="43220"/>
                      <a:pt x="597510" y="41779"/>
                    </a:cubicBezTo>
                    <a:cubicBezTo>
                      <a:pt x="602192" y="40338"/>
                      <a:pt x="606514" y="39258"/>
                      <a:pt x="610475" y="37817"/>
                    </a:cubicBezTo>
                    <a:cubicBezTo>
                      <a:pt x="618759" y="35296"/>
                      <a:pt x="626683" y="33135"/>
                      <a:pt x="633526" y="30974"/>
                    </a:cubicBezTo>
                    <a:cubicBezTo>
                      <a:pt x="635327" y="30614"/>
                      <a:pt x="637127" y="29893"/>
                      <a:pt x="638568" y="29533"/>
                    </a:cubicBezTo>
                    <a:cubicBezTo>
                      <a:pt x="640369" y="29173"/>
                      <a:pt x="641810" y="28813"/>
                      <a:pt x="643610" y="28453"/>
                    </a:cubicBezTo>
                    <a:cubicBezTo>
                      <a:pt x="646852" y="27733"/>
                      <a:pt x="650093" y="27012"/>
                      <a:pt x="652975" y="25932"/>
                    </a:cubicBezTo>
                    <a:cubicBezTo>
                      <a:pt x="659097" y="24491"/>
                      <a:pt x="664500" y="23050"/>
                      <a:pt x="669902" y="21610"/>
                    </a:cubicBezTo>
                    <a:cubicBezTo>
                      <a:pt x="680347" y="18728"/>
                      <a:pt x="689351" y="17288"/>
                      <a:pt x="697275" y="15127"/>
                    </a:cubicBezTo>
                    <a:cubicBezTo>
                      <a:pt x="705558" y="13326"/>
                      <a:pt x="712762" y="11525"/>
                      <a:pt x="720325" y="10085"/>
                    </a:cubicBezTo>
                    <a:cubicBezTo>
                      <a:pt x="755261" y="6123"/>
                      <a:pt x="803523" y="0"/>
                      <a:pt x="841700" y="0"/>
                    </a:cubicBezTo>
                    <a:lnTo>
                      <a:pt x="840619" y="1080"/>
                    </a:lnTo>
                    <a:cubicBezTo>
                      <a:pt x="849623" y="720"/>
                      <a:pt x="858267" y="1080"/>
                      <a:pt x="866911" y="720"/>
                    </a:cubicBezTo>
                    <a:lnTo>
                      <a:pt x="892843" y="720"/>
                    </a:lnTo>
                    <a:cubicBezTo>
                      <a:pt x="880237" y="1441"/>
                      <a:pt x="865110" y="1441"/>
                      <a:pt x="847462" y="1080"/>
                    </a:cubicBezTo>
                    <a:cubicBezTo>
                      <a:pt x="838458" y="1080"/>
                      <a:pt x="828374" y="1080"/>
                      <a:pt x="818289" y="1441"/>
                    </a:cubicBezTo>
                    <a:cubicBezTo>
                      <a:pt x="813247" y="1441"/>
                      <a:pt x="807844" y="1441"/>
                      <a:pt x="802442" y="1801"/>
                    </a:cubicBezTo>
                    <a:cubicBezTo>
                      <a:pt x="797040" y="2161"/>
                      <a:pt x="791277" y="2521"/>
                      <a:pt x="785514" y="3241"/>
                    </a:cubicBezTo>
                    <a:lnTo>
                      <a:pt x="791277" y="4682"/>
                    </a:lnTo>
                    <a:cubicBezTo>
                      <a:pt x="784794" y="4682"/>
                      <a:pt x="778311" y="5402"/>
                      <a:pt x="772188" y="5763"/>
                    </a:cubicBezTo>
                    <a:cubicBezTo>
                      <a:pt x="769307" y="5763"/>
                      <a:pt x="766066" y="6123"/>
                      <a:pt x="763184" y="6483"/>
                    </a:cubicBezTo>
                    <a:cubicBezTo>
                      <a:pt x="760303" y="6483"/>
                      <a:pt x="757422" y="7203"/>
                      <a:pt x="754540" y="7563"/>
                    </a:cubicBezTo>
                    <a:cubicBezTo>
                      <a:pt x="743375" y="9004"/>
                      <a:pt x="732571" y="10805"/>
                      <a:pt x="722486" y="12246"/>
                    </a:cubicBezTo>
                    <a:cubicBezTo>
                      <a:pt x="712401" y="14407"/>
                      <a:pt x="702677" y="16567"/>
                      <a:pt x="692953" y="18728"/>
                    </a:cubicBezTo>
                    <a:cubicBezTo>
                      <a:pt x="688271" y="19809"/>
                      <a:pt x="683228" y="20889"/>
                      <a:pt x="678546" y="21970"/>
                    </a:cubicBezTo>
                    <a:cubicBezTo>
                      <a:pt x="673864" y="23411"/>
                      <a:pt x="668822" y="24491"/>
                      <a:pt x="663779" y="25932"/>
                    </a:cubicBezTo>
                    <a:cubicBezTo>
                      <a:pt x="678186" y="21970"/>
                      <a:pt x="695834" y="18728"/>
                      <a:pt x="714562" y="15487"/>
                    </a:cubicBezTo>
                    <a:cubicBezTo>
                      <a:pt x="716723" y="15127"/>
                      <a:pt x="719245" y="14767"/>
                      <a:pt x="721405" y="14407"/>
                    </a:cubicBezTo>
                    <a:cubicBezTo>
                      <a:pt x="723927" y="14407"/>
                      <a:pt x="726088" y="13686"/>
                      <a:pt x="728609" y="13326"/>
                    </a:cubicBezTo>
                    <a:cubicBezTo>
                      <a:pt x="733291" y="12606"/>
                      <a:pt x="737973" y="12246"/>
                      <a:pt x="743015" y="11525"/>
                    </a:cubicBezTo>
                    <a:cubicBezTo>
                      <a:pt x="752379" y="10445"/>
                      <a:pt x="761744" y="8644"/>
                      <a:pt x="771108" y="8284"/>
                    </a:cubicBezTo>
                    <a:cubicBezTo>
                      <a:pt x="807484" y="4682"/>
                      <a:pt x="838098" y="4322"/>
                      <a:pt x="845301" y="2521"/>
                    </a:cubicBezTo>
                    <a:cubicBezTo>
                      <a:pt x="857547" y="2881"/>
                      <a:pt x="869432" y="3602"/>
                      <a:pt x="881318" y="4322"/>
                    </a:cubicBezTo>
                    <a:lnTo>
                      <a:pt x="898605" y="3602"/>
                    </a:lnTo>
                    <a:cubicBezTo>
                      <a:pt x="925257" y="5042"/>
                      <a:pt x="898245" y="6843"/>
                      <a:pt x="846022" y="7563"/>
                    </a:cubicBezTo>
                    <a:cubicBezTo>
                      <a:pt x="836657" y="7563"/>
                      <a:pt x="831975" y="7563"/>
                      <a:pt x="834857" y="6843"/>
                    </a:cubicBezTo>
                    <a:cubicBezTo>
                      <a:pt x="828734" y="7203"/>
                      <a:pt x="822611" y="7563"/>
                      <a:pt x="816128" y="7924"/>
                    </a:cubicBezTo>
                    <a:cubicBezTo>
                      <a:pt x="812887" y="7924"/>
                      <a:pt x="809645" y="8284"/>
                      <a:pt x="806044" y="8644"/>
                    </a:cubicBezTo>
                    <a:cubicBezTo>
                      <a:pt x="802442" y="9004"/>
                      <a:pt x="798840" y="9364"/>
                      <a:pt x="794519" y="9724"/>
                    </a:cubicBezTo>
                    <a:cubicBezTo>
                      <a:pt x="786595" y="10445"/>
                      <a:pt x="777231" y="11525"/>
                      <a:pt x="766426" y="12246"/>
                    </a:cubicBezTo>
                    <a:cubicBezTo>
                      <a:pt x="755621" y="13326"/>
                      <a:pt x="743015" y="15127"/>
                      <a:pt x="728249" y="16928"/>
                    </a:cubicBezTo>
                    <a:lnTo>
                      <a:pt x="759943" y="11885"/>
                    </a:lnTo>
                    <a:cubicBezTo>
                      <a:pt x="750579" y="12966"/>
                      <a:pt x="741575" y="14046"/>
                      <a:pt x="732571" y="15487"/>
                    </a:cubicBezTo>
                    <a:cubicBezTo>
                      <a:pt x="728249" y="16207"/>
                      <a:pt x="723566" y="16567"/>
                      <a:pt x="719245" y="17288"/>
                    </a:cubicBezTo>
                    <a:cubicBezTo>
                      <a:pt x="714923" y="18008"/>
                      <a:pt x="710601" y="18728"/>
                      <a:pt x="706279" y="19809"/>
                    </a:cubicBezTo>
                    <a:cubicBezTo>
                      <a:pt x="697635" y="21250"/>
                      <a:pt x="689711" y="23050"/>
                      <a:pt x="681788" y="24491"/>
                    </a:cubicBezTo>
                    <a:cubicBezTo>
                      <a:pt x="673864" y="26292"/>
                      <a:pt x="666301" y="28093"/>
                      <a:pt x="659097" y="29893"/>
                    </a:cubicBezTo>
                    <a:cubicBezTo>
                      <a:pt x="651894" y="31694"/>
                      <a:pt x="645051" y="33135"/>
                      <a:pt x="638928" y="34936"/>
                    </a:cubicBezTo>
                    <a:cubicBezTo>
                      <a:pt x="632806" y="36737"/>
                      <a:pt x="627043" y="38537"/>
                      <a:pt x="621641" y="40338"/>
                    </a:cubicBezTo>
                    <a:cubicBezTo>
                      <a:pt x="611196" y="43580"/>
                      <a:pt x="602552" y="46461"/>
                      <a:pt x="596429" y="48982"/>
                    </a:cubicBezTo>
                    <a:cubicBezTo>
                      <a:pt x="647572" y="33135"/>
                      <a:pt x="699796" y="22330"/>
                      <a:pt x="752019" y="16567"/>
                    </a:cubicBezTo>
                    <a:cubicBezTo>
                      <a:pt x="764985" y="14767"/>
                      <a:pt x="777951" y="14046"/>
                      <a:pt x="790917" y="12966"/>
                    </a:cubicBezTo>
                    <a:cubicBezTo>
                      <a:pt x="797400" y="12606"/>
                      <a:pt x="803883" y="11885"/>
                      <a:pt x="810366" y="11885"/>
                    </a:cubicBezTo>
                    <a:cubicBezTo>
                      <a:pt x="816849" y="11885"/>
                      <a:pt x="823332" y="11885"/>
                      <a:pt x="829814" y="11525"/>
                    </a:cubicBezTo>
                    <a:cubicBezTo>
                      <a:pt x="836297" y="11525"/>
                      <a:pt x="842780" y="11525"/>
                      <a:pt x="848903" y="11165"/>
                    </a:cubicBezTo>
                    <a:cubicBezTo>
                      <a:pt x="855026" y="11165"/>
                      <a:pt x="861509" y="11165"/>
                      <a:pt x="867631" y="11165"/>
                    </a:cubicBezTo>
                    <a:cubicBezTo>
                      <a:pt x="880237" y="11165"/>
                      <a:pt x="892483" y="11165"/>
                      <a:pt x="904728" y="11165"/>
                    </a:cubicBezTo>
                    <a:cubicBezTo>
                      <a:pt x="933901" y="7203"/>
                      <a:pt x="968477" y="5042"/>
                      <a:pt x="983244" y="1080"/>
                    </a:cubicBezTo>
                    <a:cubicBezTo>
                      <a:pt x="1049514" y="360"/>
                      <a:pt x="1139554" y="0"/>
                      <a:pt x="1196820" y="1080"/>
                    </a:cubicBezTo>
                    <a:lnTo>
                      <a:pt x="1191418" y="1801"/>
                    </a:lnTo>
                    <a:cubicBezTo>
                      <a:pt x="1219510" y="2161"/>
                      <a:pt x="1245442" y="1801"/>
                      <a:pt x="1267052" y="1801"/>
                    </a:cubicBezTo>
                    <a:cubicBezTo>
                      <a:pt x="1296585" y="2881"/>
                      <a:pt x="1246883" y="3602"/>
                      <a:pt x="1267412" y="4322"/>
                    </a:cubicBezTo>
                    <a:lnTo>
                      <a:pt x="1362135" y="3241"/>
                    </a:lnTo>
                    <a:cubicBezTo>
                      <a:pt x="1356372" y="5042"/>
                      <a:pt x="1276416" y="5042"/>
                      <a:pt x="1238599" y="5042"/>
                    </a:cubicBezTo>
                    <a:cubicBezTo>
                      <a:pt x="1245802" y="5042"/>
                      <a:pt x="1260209" y="4682"/>
                      <a:pt x="1255527" y="4322"/>
                    </a:cubicBezTo>
                    <a:cubicBezTo>
                      <a:pt x="1211587" y="3602"/>
                      <a:pt x="1129110" y="6483"/>
                      <a:pt x="1110021" y="4322"/>
                    </a:cubicBezTo>
                    <a:cubicBezTo>
                      <a:pt x="1088411" y="4682"/>
                      <a:pt x="1153601" y="2521"/>
                      <a:pt x="1080848" y="2521"/>
                    </a:cubicBezTo>
                    <a:cubicBezTo>
                      <a:pt x="1032226" y="1441"/>
                      <a:pt x="1016379" y="3962"/>
                      <a:pt x="1011336" y="4682"/>
                    </a:cubicBezTo>
                    <a:cubicBezTo>
                      <a:pt x="1010616" y="5763"/>
                      <a:pt x="1087691" y="6123"/>
                      <a:pt x="1061039" y="7203"/>
                    </a:cubicBezTo>
                    <a:cubicBezTo>
                      <a:pt x="1098856" y="7203"/>
                      <a:pt x="1113983" y="5763"/>
                      <a:pt x="1162605" y="6843"/>
                    </a:cubicBezTo>
                    <a:cubicBezTo>
                      <a:pt x="1125148" y="6843"/>
                      <a:pt x="1074005" y="9004"/>
                      <a:pt x="1053836" y="7563"/>
                    </a:cubicBezTo>
                    <a:cubicBezTo>
                      <a:pt x="979642" y="9364"/>
                      <a:pt x="990087" y="13686"/>
                      <a:pt x="1025383" y="14046"/>
                    </a:cubicBezTo>
                    <a:cubicBezTo>
                      <a:pt x="1017099" y="12606"/>
                      <a:pt x="1160804" y="12246"/>
                      <a:pt x="1063560" y="10445"/>
                    </a:cubicBezTo>
                    <a:cubicBezTo>
                      <a:pt x="1107140" y="8644"/>
                      <a:pt x="1187096" y="8644"/>
                      <a:pt x="1244362" y="7563"/>
                    </a:cubicBezTo>
                    <a:lnTo>
                      <a:pt x="1241840" y="7563"/>
                    </a:lnTo>
                    <a:cubicBezTo>
                      <a:pt x="1241840" y="7563"/>
                      <a:pt x="1312792" y="7563"/>
                      <a:pt x="1312792" y="7563"/>
                    </a:cubicBezTo>
                    <a:cubicBezTo>
                      <a:pt x="1302708" y="7924"/>
                      <a:pt x="1281458" y="8644"/>
                      <a:pt x="1280738" y="9364"/>
                    </a:cubicBezTo>
                    <a:lnTo>
                      <a:pt x="1379062" y="6843"/>
                    </a:lnTo>
                    <a:cubicBezTo>
                      <a:pt x="1323597" y="8644"/>
                      <a:pt x="1413278" y="7924"/>
                      <a:pt x="1438489" y="8644"/>
                    </a:cubicBezTo>
                    <a:cubicBezTo>
                      <a:pt x="1448934" y="7203"/>
                      <a:pt x="1487471" y="6123"/>
                      <a:pt x="1450735" y="5402"/>
                    </a:cubicBezTo>
                    <a:cubicBezTo>
                      <a:pt x="1409316" y="4322"/>
                      <a:pt x="1426604" y="6123"/>
                      <a:pt x="1388787" y="6123"/>
                    </a:cubicBezTo>
                    <a:lnTo>
                      <a:pt x="1442091" y="3962"/>
                    </a:lnTo>
                    <a:lnTo>
                      <a:pt x="1446773" y="3962"/>
                    </a:lnTo>
                    <a:cubicBezTo>
                      <a:pt x="1446773" y="3962"/>
                      <a:pt x="1478827" y="2161"/>
                      <a:pt x="1478827" y="2161"/>
                    </a:cubicBezTo>
                    <a:cubicBezTo>
                      <a:pt x="1551580" y="2161"/>
                      <a:pt x="1447133" y="6483"/>
                      <a:pt x="1540415" y="4682"/>
                    </a:cubicBezTo>
                    <a:lnTo>
                      <a:pt x="1528170" y="2161"/>
                    </a:lnTo>
                    <a:cubicBezTo>
                      <a:pt x="1636218" y="2521"/>
                      <a:pt x="1774521" y="5402"/>
                      <a:pt x="1850875" y="4322"/>
                    </a:cubicBezTo>
                    <a:cubicBezTo>
                      <a:pt x="1829986" y="5763"/>
                      <a:pt x="1820622" y="8284"/>
                      <a:pt x="1849435" y="9364"/>
                    </a:cubicBezTo>
                    <a:cubicBezTo>
                      <a:pt x="1816660" y="9004"/>
                      <a:pt x="1750390" y="9364"/>
                      <a:pt x="1703209" y="9364"/>
                    </a:cubicBezTo>
                    <a:cubicBezTo>
                      <a:pt x="1694205" y="9004"/>
                      <a:pt x="1762275" y="6483"/>
                      <a:pt x="1813418" y="6843"/>
                    </a:cubicBezTo>
                    <a:cubicBezTo>
                      <a:pt x="1788567" y="2521"/>
                      <a:pt x="1684480" y="9364"/>
                      <a:pt x="1678717" y="5042"/>
                    </a:cubicBezTo>
                    <a:cubicBezTo>
                      <a:pt x="1548339" y="3602"/>
                      <a:pt x="1581474" y="9004"/>
                      <a:pt x="1470544" y="6483"/>
                    </a:cubicBezTo>
                    <a:cubicBezTo>
                      <a:pt x="1469103" y="8284"/>
                      <a:pt x="1439209" y="7563"/>
                      <a:pt x="1433087" y="9004"/>
                    </a:cubicBezTo>
                    <a:cubicBezTo>
                      <a:pt x="1465861" y="12246"/>
                      <a:pt x="1581113" y="9004"/>
                      <a:pt x="1653146" y="10085"/>
                    </a:cubicBezTo>
                    <a:cubicBezTo>
                      <a:pt x="1645943" y="10085"/>
                      <a:pt x="1631896" y="10445"/>
                      <a:pt x="1629015" y="10805"/>
                    </a:cubicBezTo>
                    <a:cubicBezTo>
                      <a:pt x="1680518" y="11525"/>
                      <a:pt x="1701768" y="10805"/>
                      <a:pt x="1737424" y="10085"/>
                    </a:cubicBezTo>
                    <a:lnTo>
                      <a:pt x="1732742" y="10085"/>
                    </a:lnTo>
                    <a:cubicBezTo>
                      <a:pt x="1795410" y="7924"/>
                      <a:pt x="1771639" y="11165"/>
                      <a:pt x="1808376" y="12246"/>
                    </a:cubicBezTo>
                    <a:cubicBezTo>
                      <a:pt x="1822782" y="12246"/>
                      <a:pt x="1873926" y="12246"/>
                      <a:pt x="1865642" y="11165"/>
                    </a:cubicBezTo>
                    <a:lnTo>
                      <a:pt x="1932632" y="12966"/>
                    </a:lnTo>
                    <a:lnTo>
                      <a:pt x="1929391" y="10805"/>
                    </a:lnTo>
                    <a:cubicBezTo>
                      <a:pt x="1967208" y="10805"/>
                      <a:pt x="1975491" y="12246"/>
                      <a:pt x="2009707" y="10805"/>
                    </a:cubicBezTo>
                    <a:lnTo>
                      <a:pt x="2011148" y="9004"/>
                    </a:lnTo>
                    <a:lnTo>
                      <a:pt x="1917505" y="8284"/>
                    </a:lnTo>
                    <a:cubicBezTo>
                      <a:pt x="1965047" y="7563"/>
                      <a:pt x="1930831" y="6483"/>
                      <a:pt x="1983055" y="6123"/>
                    </a:cubicBezTo>
                    <a:cubicBezTo>
                      <a:pt x="1924709" y="8284"/>
                      <a:pt x="2024113" y="7203"/>
                      <a:pt x="2029876" y="9004"/>
                    </a:cubicBezTo>
                    <a:lnTo>
                      <a:pt x="2068413" y="7924"/>
                    </a:lnTo>
                    <a:lnTo>
                      <a:pt x="2058689" y="7924"/>
                    </a:lnTo>
                    <a:cubicBezTo>
                      <a:pt x="2088943" y="9364"/>
                      <a:pt x="2094705" y="7924"/>
                      <a:pt x="2129641" y="7924"/>
                    </a:cubicBezTo>
                    <a:cubicBezTo>
                      <a:pt x="2088222" y="6843"/>
                      <a:pt x="2061210" y="5402"/>
                      <a:pt x="2008266" y="6843"/>
                    </a:cubicBezTo>
                    <a:cubicBezTo>
                      <a:pt x="2046804" y="5763"/>
                      <a:pt x="2122798" y="4682"/>
                      <a:pt x="2141526" y="4682"/>
                    </a:cubicBezTo>
                    <a:cubicBezTo>
                      <a:pt x="2181865" y="3962"/>
                      <a:pt x="2209957" y="5402"/>
                      <a:pt x="2247774" y="5402"/>
                    </a:cubicBezTo>
                    <a:cubicBezTo>
                      <a:pt x="2175382" y="6123"/>
                      <a:pt x="2272986" y="11165"/>
                      <a:pt x="2127840" y="9724"/>
                    </a:cubicBezTo>
                    <a:cubicBezTo>
                      <a:pt x="2130361" y="9364"/>
                      <a:pt x="2142247" y="9724"/>
                      <a:pt x="2146929" y="9724"/>
                    </a:cubicBezTo>
                    <a:cubicBezTo>
                      <a:pt x="2127480" y="7203"/>
                      <a:pt x="2059769" y="9724"/>
                      <a:pt x="2028435" y="10805"/>
                    </a:cubicBezTo>
                    <a:cubicBezTo>
                      <a:pt x="2036719" y="12246"/>
                      <a:pt x="2003584" y="12606"/>
                      <a:pt x="2059409" y="13326"/>
                    </a:cubicBezTo>
                    <a:cubicBezTo>
                      <a:pt x="2041041" y="12606"/>
                      <a:pt x="2106591" y="10085"/>
                      <a:pt x="2159534" y="11525"/>
                    </a:cubicBezTo>
                    <a:lnTo>
                      <a:pt x="2150170" y="14407"/>
                    </a:lnTo>
                    <a:lnTo>
                      <a:pt x="2227605" y="14407"/>
                    </a:lnTo>
                    <a:cubicBezTo>
                      <a:pt x="2227605" y="14407"/>
                      <a:pt x="2220402" y="14767"/>
                      <a:pt x="2220402" y="14767"/>
                    </a:cubicBezTo>
                    <a:cubicBezTo>
                      <a:pt x="2249575" y="16567"/>
                      <a:pt x="2302879" y="14407"/>
                      <a:pt x="2356183" y="15487"/>
                    </a:cubicBezTo>
                    <a:cubicBezTo>
                      <a:pt x="2394721" y="14407"/>
                      <a:pt x="2542027" y="15487"/>
                      <a:pt x="2478638" y="12246"/>
                    </a:cubicBezTo>
                    <a:cubicBezTo>
                      <a:pt x="2526900" y="14407"/>
                      <a:pt x="2569760" y="14046"/>
                      <a:pt x="2622343" y="21610"/>
                    </a:cubicBezTo>
                    <a:cubicBezTo>
                      <a:pt x="2611538" y="19449"/>
                      <a:pt x="2600373" y="18368"/>
                      <a:pt x="2589569" y="16567"/>
                    </a:cubicBezTo>
                    <a:cubicBezTo>
                      <a:pt x="2584166" y="15847"/>
                      <a:pt x="2578764" y="14767"/>
                      <a:pt x="2573001" y="14407"/>
                    </a:cubicBezTo>
                    <a:lnTo>
                      <a:pt x="2556434" y="12966"/>
                    </a:lnTo>
                    <a:cubicBezTo>
                      <a:pt x="2561476" y="12966"/>
                      <a:pt x="2565798" y="13326"/>
                      <a:pt x="2570120" y="13686"/>
                    </a:cubicBezTo>
                    <a:cubicBezTo>
                      <a:pt x="2572281" y="13686"/>
                      <a:pt x="2574082" y="13686"/>
                      <a:pt x="2576242" y="13686"/>
                    </a:cubicBezTo>
                    <a:cubicBezTo>
                      <a:pt x="2578043" y="13686"/>
                      <a:pt x="2579844" y="14046"/>
                      <a:pt x="2581645" y="14046"/>
                    </a:cubicBezTo>
                    <a:cubicBezTo>
                      <a:pt x="2588488" y="14767"/>
                      <a:pt x="2594251" y="15487"/>
                      <a:pt x="2599293" y="15847"/>
                    </a:cubicBezTo>
                    <a:cubicBezTo>
                      <a:pt x="2609017" y="16928"/>
                      <a:pt x="2615500" y="17288"/>
                      <a:pt x="2621623" y="18368"/>
                    </a:cubicBezTo>
                    <a:cubicBezTo>
                      <a:pt x="2627746" y="19089"/>
                      <a:pt x="2633148" y="20169"/>
                      <a:pt x="2641072" y="20889"/>
                    </a:cubicBezTo>
                    <a:cubicBezTo>
                      <a:pt x="2648995" y="21970"/>
                      <a:pt x="2659440" y="23050"/>
                      <a:pt x="2674927" y="25932"/>
                    </a:cubicBezTo>
                    <a:cubicBezTo>
                      <a:pt x="2681050" y="28093"/>
                      <a:pt x="2694376" y="32054"/>
                      <a:pt x="2681770" y="29893"/>
                    </a:cubicBezTo>
                    <a:cubicBezTo>
                      <a:pt x="2688253" y="31334"/>
                      <a:pt x="2694736" y="33135"/>
                      <a:pt x="2701579" y="34576"/>
                    </a:cubicBezTo>
                    <a:cubicBezTo>
                      <a:pt x="2708062" y="36376"/>
                      <a:pt x="2714905" y="38537"/>
                      <a:pt x="2722108" y="40338"/>
                    </a:cubicBezTo>
                    <a:cubicBezTo>
                      <a:pt x="2728951" y="42499"/>
                      <a:pt x="2736155" y="44300"/>
                      <a:pt x="2742998" y="46461"/>
                    </a:cubicBezTo>
                    <a:cubicBezTo>
                      <a:pt x="2749841" y="48982"/>
                      <a:pt x="2757044" y="51143"/>
                      <a:pt x="2764247" y="53664"/>
                    </a:cubicBezTo>
                    <a:cubicBezTo>
                      <a:pt x="2778654" y="58346"/>
                      <a:pt x="2792700" y="64109"/>
                      <a:pt x="2806746" y="69511"/>
                    </a:cubicBezTo>
                    <a:cubicBezTo>
                      <a:pt x="2810348" y="70952"/>
                      <a:pt x="2813590" y="72393"/>
                      <a:pt x="2817191" y="73833"/>
                    </a:cubicBezTo>
                    <a:cubicBezTo>
                      <a:pt x="2820793" y="75274"/>
                      <a:pt x="2824034" y="77075"/>
                      <a:pt x="2827276" y="78515"/>
                    </a:cubicBezTo>
                    <a:cubicBezTo>
                      <a:pt x="2834119" y="81757"/>
                      <a:pt x="2840962" y="84638"/>
                      <a:pt x="2847445" y="87520"/>
                    </a:cubicBezTo>
                    <a:cubicBezTo>
                      <a:pt x="2854288" y="90401"/>
                      <a:pt x="2860771" y="93642"/>
                      <a:pt x="2866894" y="96884"/>
                    </a:cubicBezTo>
                    <a:cubicBezTo>
                      <a:pt x="2873377" y="100125"/>
                      <a:pt x="2879499" y="103367"/>
                      <a:pt x="2885622" y="106248"/>
                    </a:cubicBezTo>
                    <a:cubicBezTo>
                      <a:pt x="2891745" y="109129"/>
                      <a:pt x="2897507" y="112731"/>
                      <a:pt x="2903270" y="115972"/>
                    </a:cubicBezTo>
                    <a:cubicBezTo>
                      <a:pt x="2909033" y="119214"/>
                      <a:pt x="2914435" y="122455"/>
                      <a:pt x="2919838" y="125337"/>
                    </a:cubicBezTo>
                    <a:cubicBezTo>
                      <a:pt x="2922359" y="126777"/>
                      <a:pt x="2925240" y="128218"/>
                      <a:pt x="2927761" y="129659"/>
                    </a:cubicBezTo>
                    <a:cubicBezTo>
                      <a:pt x="2930282" y="131099"/>
                      <a:pt x="2932803" y="132900"/>
                      <a:pt x="2934964" y="134341"/>
                    </a:cubicBezTo>
                    <a:cubicBezTo>
                      <a:pt x="2939646" y="137222"/>
                      <a:pt x="2944329" y="140103"/>
                      <a:pt x="2948651" y="142985"/>
                    </a:cubicBezTo>
                    <a:cubicBezTo>
                      <a:pt x="2952973" y="145506"/>
                      <a:pt x="2957294" y="148027"/>
                      <a:pt x="2960896" y="150548"/>
                    </a:cubicBezTo>
                    <a:cubicBezTo>
                      <a:pt x="2964858" y="153069"/>
                      <a:pt x="2968099" y="155230"/>
                      <a:pt x="2971341" y="157391"/>
                    </a:cubicBezTo>
                    <a:cubicBezTo>
                      <a:pt x="2978904" y="162793"/>
                      <a:pt x="2985747" y="167836"/>
                      <a:pt x="2991870" y="172158"/>
                    </a:cubicBezTo>
                    <a:cubicBezTo>
                      <a:pt x="2997993" y="176840"/>
                      <a:pt x="3003395" y="181522"/>
                      <a:pt x="3008437" y="185484"/>
                    </a:cubicBezTo>
                    <a:cubicBezTo>
                      <a:pt x="3013480" y="189806"/>
                      <a:pt x="3018162" y="193767"/>
                      <a:pt x="3023204" y="197729"/>
                    </a:cubicBezTo>
                    <a:cubicBezTo>
                      <a:pt x="3027886" y="201691"/>
                      <a:pt x="3032208" y="206013"/>
                      <a:pt x="3036890" y="210335"/>
                    </a:cubicBezTo>
                    <a:cubicBezTo>
                      <a:pt x="3041572" y="214657"/>
                      <a:pt x="3046255" y="218979"/>
                      <a:pt x="3051657" y="223661"/>
                    </a:cubicBezTo>
                    <a:cubicBezTo>
                      <a:pt x="3057059" y="228343"/>
                      <a:pt x="3062102" y="233745"/>
                      <a:pt x="3068225" y="239868"/>
                    </a:cubicBezTo>
                    <a:cubicBezTo>
                      <a:pt x="3071106" y="242750"/>
                      <a:pt x="3074347" y="245991"/>
                      <a:pt x="3077949" y="249232"/>
                    </a:cubicBezTo>
                    <a:cubicBezTo>
                      <a:pt x="3079750" y="250673"/>
                      <a:pt x="3081550" y="252474"/>
                      <a:pt x="3083351" y="254275"/>
                    </a:cubicBezTo>
                    <a:cubicBezTo>
                      <a:pt x="3085152" y="256076"/>
                      <a:pt x="3086953" y="257876"/>
                      <a:pt x="3088754" y="259677"/>
                    </a:cubicBezTo>
                    <a:cubicBezTo>
                      <a:pt x="3095957" y="267241"/>
                      <a:pt x="3104241" y="275524"/>
                      <a:pt x="3113245" y="284889"/>
                    </a:cubicBezTo>
                    <a:cubicBezTo>
                      <a:pt x="3120448" y="293172"/>
                      <a:pt x="3118287" y="289211"/>
                      <a:pt x="3119728" y="290291"/>
                    </a:cubicBezTo>
                    <a:cubicBezTo>
                      <a:pt x="3120448" y="290651"/>
                      <a:pt x="3122249" y="292452"/>
                      <a:pt x="3126571" y="297134"/>
                    </a:cubicBezTo>
                    <a:cubicBezTo>
                      <a:pt x="3128732" y="299655"/>
                      <a:pt x="3131613" y="302897"/>
                      <a:pt x="3135215" y="306858"/>
                    </a:cubicBezTo>
                    <a:cubicBezTo>
                      <a:pt x="3137016" y="309019"/>
                      <a:pt x="3139176" y="311180"/>
                      <a:pt x="3141337" y="314062"/>
                    </a:cubicBezTo>
                    <a:cubicBezTo>
                      <a:pt x="3143498" y="316943"/>
                      <a:pt x="3146020" y="319824"/>
                      <a:pt x="3148541" y="323426"/>
                    </a:cubicBezTo>
                    <a:cubicBezTo>
                      <a:pt x="3149981" y="325227"/>
                      <a:pt x="3139176" y="312261"/>
                      <a:pt x="3133774" y="307219"/>
                    </a:cubicBezTo>
                    <a:cubicBezTo>
                      <a:pt x="3131253" y="304337"/>
                      <a:pt x="3129812" y="303617"/>
                      <a:pt x="3132694" y="306858"/>
                    </a:cubicBezTo>
                    <a:cubicBezTo>
                      <a:pt x="3134134" y="308659"/>
                      <a:pt x="3136295" y="311180"/>
                      <a:pt x="3139897" y="315502"/>
                    </a:cubicBezTo>
                    <a:cubicBezTo>
                      <a:pt x="3143138" y="319824"/>
                      <a:pt x="3147820" y="325587"/>
                      <a:pt x="3153583" y="333150"/>
                    </a:cubicBezTo>
                    <a:cubicBezTo>
                      <a:pt x="3155744" y="335671"/>
                      <a:pt x="3157905" y="338553"/>
                      <a:pt x="3160426" y="341074"/>
                    </a:cubicBezTo>
                    <a:cubicBezTo>
                      <a:pt x="3162587" y="343955"/>
                      <a:pt x="3165108" y="346476"/>
                      <a:pt x="3167269" y="349718"/>
                    </a:cubicBezTo>
                    <a:cubicBezTo>
                      <a:pt x="3171591" y="355841"/>
                      <a:pt x="3176273" y="361963"/>
                      <a:pt x="3180595" y="368446"/>
                    </a:cubicBezTo>
                    <a:cubicBezTo>
                      <a:pt x="3182756" y="371688"/>
                      <a:pt x="3185277" y="374929"/>
                      <a:pt x="3187438" y="378171"/>
                    </a:cubicBezTo>
                    <a:cubicBezTo>
                      <a:pt x="3189599" y="381412"/>
                      <a:pt x="3191760" y="385014"/>
                      <a:pt x="3193921" y="388615"/>
                    </a:cubicBezTo>
                    <a:cubicBezTo>
                      <a:pt x="3198243" y="395458"/>
                      <a:pt x="3202925" y="402662"/>
                      <a:pt x="3207247" y="409865"/>
                    </a:cubicBezTo>
                    <a:cubicBezTo>
                      <a:pt x="3224535" y="439398"/>
                      <a:pt x="3241823" y="471453"/>
                      <a:pt x="3256950" y="503507"/>
                    </a:cubicBezTo>
                    <a:cubicBezTo>
                      <a:pt x="3260551" y="512151"/>
                      <a:pt x="3265233" y="522236"/>
                      <a:pt x="3269195" y="533040"/>
                    </a:cubicBezTo>
                    <a:cubicBezTo>
                      <a:pt x="3273157" y="543485"/>
                      <a:pt x="3277479" y="553930"/>
                      <a:pt x="3280360" y="563294"/>
                    </a:cubicBezTo>
                    <a:cubicBezTo>
                      <a:pt x="3286483" y="581662"/>
                      <a:pt x="3290085" y="593908"/>
                      <a:pt x="3287203" y="587785"/>
                    </a:cubicBezTo>
                    <a:cubicBezTo>
                      <a:pt x="3284682" y="580582"/>
                      <a:pt x="3282521" y="573379"/>
                      <a:pt x="3280000" y="565815"/>
                    </a:cubicBezTo>
                    <a:cubicBezTo>
                      <a:pt x="3278920" y="561853"/>
                      <a:pt x="3277479" y="558252"/>
                      <a:pt x="3275678" y="554290"/>
                    </a:cubicBezTo>
                    <a:cubicBezTo>
                      <a:pt x="3274237" y="550328"/>
                      <a:pt x="3272797" y="546727"/>
                      <a:pt x="3270996" y="542765"/>
                    </a:cubicBezTo>
                    <a:cubicBezTo>
                      <a:pt x="3267755" y="535201"/>
                      <a:pt x="3264873" y="527278"/>
                      <a:pt x="3261992" y="520075"/>
                    </a:cubicBezTo>
                    <a:cubicBezTo>
                      <a:pt x="3258751" y="512871"/>
                      <a:pt x="3255509" y="505668"/>
                      <a:pt x="3252268" y="498825"/>
                    </a:cubicBezTo>
                    <a:cubicBezTo>
                      <a:pt x="3246145" y="485139"/>
                      <a:pt x="3239662" y="473254"/>
                      <a:pt x="3234619" y="463889"/>
                    </a:cubicBezTo>
                    <a:cubicBezTo>
                      <a:pt x="3229577" y="454525"/>
                      <a:pt x="3225975" y="447682"/>
                      <a:pt x="3224175" y="445161"/>
                    </a:cubicBezTo>
                    <a:cubicBezTo>
                      <a:pt x="3229217" y="451644"/>
                      <a:pt x="3204006" y="408064"/>
                      <a:pt x="3226696" y="445521"/>
                    </a:cubicBezTo>
                    <a:cubicBezTo>
                      <a:pt x="3215891" y="425712"/>
                      <a:pt x="3208688" y="412746"/>
                      <a:pt x="3202565" y="403742"/>
                    </a:cubicBezTo>
                    <a:cubicBezTo>
                      <a:pt x="3196442" y="394378"/>
                      <a:pt x="3192841" y="388615"/>
                      <a:pt x="3188879" y="383213"/>
                    </a:cubicBezTo>
                    <a:cubicBezTo>
                      <a:pt x="3185277" y="377450"/>
                      <a:pt x="3180955" y="372768"/>
                      <a:pt x="3175193" y="364484"/>
                    </a:cubicBezTo>
                    <a:cubicBezTo>
                      <a:pt x="3172311" y="360523"/>
                      <a:pt x="3169070" y="355841"/>
                      <a:pt x="3164748" y="350078"/>
                    </a:cubicBezTo>
                    <a:cubicBezTo>
                      <a:pt x="3160786" y="344315"/>
                      <a:pt x="3155384" y="337832"/>
                      <a:pt x="3149261" y="329909"/>
                    </a:cubicBezTo>
                    <a:cubicBezTo>
                      <a:pt x="3147100" y="328108"/>
                      <a:pt x="3153223" y="336392"/>
                      <a:pt x="3161146" y="346837"/>
                    </a:cubicBezTo>
                    <a:cubicBezTo>
                      <a:pt x="3168710" y="357641"/>
                      <a:pt x="3177714" y="370967"/>
                      <a:pt x="3183116" y="377810"/>
                    </a:cubicBezTo>
                    <a:cubicBezTo>
                      <a:pt x="3182756" y="378171"/>
                      <a:pt x="3176633" y="370247"/>
                      <a:pt x="3168350" y="359442"/>
                    </a:cubicBezTo>
                    <a:cubicBezTo>
                      <a:pt x="3160426" y="348277"/>
                      <a:pt x="3148901" y="334591"/>
                      <a:pt x="3139537" y="322706"/>
                    </a:cubicBezTo>
                    <a:cubicBezTo>
                      <a:pt x="3134855" y="316583"/>
                      <a:pt x="3129812" y="311541"/>
                      <a:pt x="3125851" y="307219"/>
                    </a:cubicBezTo>
                    <a:cubicBezTo>
                      <a:pt x="3121889" y="302897"/>
                      <a:pt x="3119007" y="299655"/>
                      <a:pt x="3117207" y="297854"/>
                    </a:cubicBezTo>
                    <a:cubicBezTo>
                      <a:pt x="3113605" y="294253"/>
                      <a:pt x="3115766" y="297494"/>
                      <a:pt x="3126931" y="311180"/>
                    </a:cubicBezTo>
                    <a:cubicBezTo>
                      <a:pt x="3134134" y="319104"/>
                      <a:pt x="3139897" y="327028"/>
                      <a:pt x="3145659" y="333871"/>
                    </a:cubicBezTo>
                    <a:cubicBezTo>
                      <a:pt x="3151422" y="341074"/>
                      <a:pt x="3156824" y="347197"/>
                      <a:pt x="3161507" y="353319"/>
                    </a:cubicBezTo>
                    <a:cubicBezTo>
                      <a:pt x="3166189" y="359442"/>
                      <a:pt x="3170511" y="365205"/>
                      <a:pt x="3174833" y="370967"/>
                    </a:cubicBezTo>
                    <a:cubicBezTo>
                      <a:pt x="3179155" y="376370"/>
                      <a:pt x="3183116" y="381772"/>
                      <a:pt x="3187078" y="387175"/>
                    </a:cubicBezTo>
                    <a:cubicBezTo>
                      <a:pt x="3190680" y="392577"/>
                      <a:pt x="3194642" y="397980"/>
                      <a:pt x="3198243" y="403382"/>
                    </a:cubicBezTo>
                    <a:cubicBezTo>
                      <a:pt x="3201845" y="408784"/>
                      <a:pt x="3205806" y="414547"/>
                      <a:pt x="3209408" y="420670"/>
                    </a:cubicBezTo>
                    <a:cubicBezTo>
                      <a:pt x="3213010" y="426793"/>
                      <a:pt x="3216611" y="433276"/>
                      <a:pt x="3220573" y="440119"/>
                    </a:cubicBezTo>
                    <a:cubicBezTo>
                      <a:pt x="3222374" y="443720"/>
                      <a:pt x="3224535" y="447322"/>
                      <a:pt x="3226336" y="450923"/>
                    </a:cubicBezTo>
                    <a:cubicBezTo>
                      <a:pt x="3228137" y="454885"/>
                      <a:pt x="3229938" y="458847"/>
                      <a:pt x="3232098" y="463169"/>
                    </a:cubicBezTo>
                    <a:cubicBezTo>
                      <a:pt x="3224895" y="450203"/>
                      <a:pt x="3214811" y="433636"/>
                      <a:pt x="3204726" y="416348"/>
                    </a:cubicBezTo>
                    <a:cubicBezTo>
                      <a:pt x="3193561" y="399420"/>
                      <a:pt x="3182396" y="381772"/>
                      <a:pt x="3170150" y="367366"/>
                    </a:cubicBezTo>
                    <a:cubicBezTo>
                      <a:pt x="3175913" y="375650"/>
                      <a:pt x="3181676" y="383933"/>
                      <a:pt x="3187078" y="392937"/>
                    </a:cubicBezTo>
                    <a:cubicBezTo>
                      <a:pt x="3192481" y="401581"/>
                      <a:pt x="3197883" y="410225"/>
                      <a:pt x="3202925" y="418869"/>
                    </a:cubicBezTo>
                    <a:lnTo>
                      <a:pt x="3214811" y="437597"/>
                    </a:lnTo>
                    <a:cubicBezTo>
                      <a:pt x="3218772" y="443720"/>
                      <a:pt x="3222734" y="449843"/>
                      <a:pt x="3226336" y="456686"/>
                    </a:cubicBezTo>
                    <a:lnTo>
                      <a:pt x="3224895" y="454525"/>
                    </a:lnTo>
                    <a:cubicBezTo>
                      <a:pt x="3231018" y="466771"/>
                      <a:pt x="3236060" y="477215"/>
                      <a:pt x="3240742" y="486219"/>
                    </a:cubicBezTo>
                    <a:cubicBezTo>
                      <a:pt x="3245064" y="495584"/>
                      <a:pt x="3248666" y="503507"/>
                      <a:pt x="3251907" y="511071"/>
                    </a:cubicBezTo>
                    <a:cubicBezTo>
                      <a:pt x="3258751" y="525477"/>
                      <a:pt x="3263432" y="536642"/>
                      <a:pt x="3268115" y="547447"/>
                    </a:cubicBezTo>
                    <a:cubicBezTo>
                      <a:pt x="3270636" y="552849"/>
                      <a:pt x="3273157" y="558252"/>
                      <a:pt x="3275318" y="563654"/>
                    </a:cubicBezTo>
                    <a:cubicBezTo>
                      <a:pt x="3277479" y="569417"/>
                      <a:pt x="3280000" y="575540"/>
                      <a:pt x="3282521" y="582383"/>
                    </a:cubicBezTo>
                    <a:cubicBezTo>
                      <a:pt x="3283962" y="585624"/>
                      <a:pt x="3285042" y="589226"/>
                      <a:pt x="3286483" y="593188"/>
                    </a:cubicBezTo>
                    <a:cubicBezTo>
                      <a:pt x="3287924" y="597149"/>
                      <a:pt x="3289364" y="601111"/>
                      <a:pt x="3290805" y="605433"/>
                    </a:cubicBezTo>
                    <a:cubicBezTo>
                      <a:pt x="3293686" y="614437"/>
                      <a:pt x="3296568" y="624162"/>
                      <a:pt x="3300169" y="636047"/>
                    </a:cubicBezTo>
                    <a:cubicBezTo>
                      <a:pt x="3286483" y="581302"/>
                      <a:pt x="3307733" y="647572"/>
                      <a:pt x="3297288" y="606514"/>
                    </a:cubicBezTo>
                    <a:cubicBezTo>
                      <a:pt x="3307012" y="637848"/>
                      <a:pt x="3313135" y="665580"/>
                      <a:pt x="3316737" y="685389"/>
                    </a:cubicBezTo>
                    <a:cubicBezTo>
                      <a:pt x="3319978" y="705198"/>
                      <a:pt x="3321419" y="717444"/>
                      <a:pt x="3320338" y="717804"/>
                    </a:cubicBezTo>
                    <a:cubicBezTo>
                      <a:pt x="3317457" y="703037"/>
                      <a:pt x="3314936" y="691512"/>
                      <a:pt x="3313495" y="682868"/>
                    </a:cubicBezTo>
                    <a:cubicBezTo>
                      <a:pt x="3311694" y="674224"/>
                      <a:pt x="3309894" y="668822"/>
                      <a:pt x="3308813" y="664860"/>
                    </a:cubicBezTo>
                    <a:cubicBezTo>
                      <a:pt x="3306652" y="656936"/>
                      <a:pt x="3306292" y="656576"/>
                      <a:pt x="3305572" y="656216"/>
                    </a:cubicBezTo>
                    <a:cubicBezTo>
                      <a:pt x="3305211" y="656216"/>
                      <a:pt x="3304851" y="656216"/>
                      <a:pt x="3302690" y="649373"/>
                    </a:cubicBezTo>
                    <a:cubicBezTo>
                      <a:pt x="3300889" y="642530"/>
                      <a:pt x="3296568" y="629564"/>
                      <a:pt x="3288284" y="602912"/>
                    </a:cubicBezTo>
                    <a:cubicBezTo>
                      <a:pt x="3292606" y="620920"/>
                      <a:pt x="3277479" y="578421"/>
                      <a:pt x="3295487" y="642530"/>
                    </a:cubicBezTo>
                    <a:cubicBezTo>
                      <a:pt x="3304851" y="678906"/>
                      <a:pt x="3304131" y="673144"/>
                      <a:pt x="3303050" y="667741"/>
                    </a:cubicBezTo>
                    <a:cubicBezTo>
                      <a:pt x="3302690" y="664860"/>
                      <a:pt x="3301970" y="662339"/>
                      <a:pt x="3303050" y="664500"/>
                    </a:cubicBezTo>
                    <a:cubicBezTo>
                      <a:pt x="3303410" y="665580"/>
                      <a:pt x="3304131" y="668101"/>
                      <a:pt x="3305211" y="672784"/>
                    </a:cubicBezTo>
                    <a:cubicBezTo>
                      <a:pt x="3305932" y="674945"/>
                      <a:pt x="3306292" y="677826"/>
                      <a:pt x="3307373" y="681067"/>
                    </a:cubicBezTo>
                    <a:cubicBezTo>
                      <a:pt x="3308093" y="684309"/>
                      <a:pt x="3308813" y="688271"/>
                      <a:pt x="3309533" y="692953"/>
                    </a:cubicBezTo>
                    <a:cubicBezTo>
                      <a:pt x="3310254" y="697275"/>
                      <a:pt x="3310614" y="701957"/>
                      <a:pt x="3309533" y="699436"/>
                    </a:cubicBezTo>
                    <a:cubicBezTo>
                      <a:pt x="3311334" y="707719"/>
                      <a:pt x="3312775" y="714562"/>
                      <a:pt x="3313855" y="720325"/>
                    </a:cubicBezTo>
                    <a:cubicBezTo>
                      <a:pt x="3314936" y="726088"/>
                      <a:pt x="3315296" y="731490"/>
                      <a:pt x="3316016" y="736892"/>
                    </a:cubicBezTo>
                    <a:cubicBezTo>
                      <a:pt x="3316737" y="742295"/>
                      <a:pt x="3317457" y="748058"/>
                      <a:pt x="3318177" y="754901"/>
                    </a:cubicBezTo>
                    <a:cubicBezTo>
                      <a:pt x="3318537" y="758502"/>
                      <a:pt x="3319258" y="762104"/>
                      <a:pt x="3319618" y="766066"/>
                    </a:cubicBezTo>
                    <a:cubicBezTo>
                      <a:pt x="3319978" y="770388"/>
                      <a:pt x="3320698" y="774710"/>
                      <a:pt x="3321058" y="780112"/>
                    </a:cubicBezTo>
                    <a:lnTo>
                      <a:pt x="3319978" y="770388"/>
                    </a:lnTo>
                    <a:cubicBezTo>
                      <a:pt x="3320698" y="783353"/>
                      <a:pt x="3321419" y="793078"/>
                      <a:pt x="3321779" y="801362"/>
                    </a:cubicBezTo>
                    <a:cubicBezTo>
                      <a:pt x="3322139" y="805684"/>
                      <a:pt x="3322499" y="809285"/>
                      <a:pt x="3322499" y="812887"/>
                    </a:cubicBezTo>
                    <a:cubicBezTo>
                      <a:pt x="3322499" y="816488"/>
                      <a:pt x="3322859" y="819730"/>
                      <a:pt x="3323219" y="822971"/>
                    </a:cubicBezTo>
                    <a:cubicBezTo>
                      <a:pt x="3323940" y="835937"/>
                      <a:pt x="3324660" y="848543"/>
                      <a:pt x="3323940" y="870153"/>
                    </a:cubicBezTo>
                    <a:cubicBezTo>
                      <a:pt x="3325741" y="852865"/>
                      <a:pt x="3325381" y="899326"/>
                      <a:pt x="3326461" y="926338"/>
                    </a:cubicBezTo>
                    <a:cubicBezTo>
                      <a:pt x="3326461" y="904368"/>
                      <a:pt x="3327542" y="887440"/>
                      <a:pt x="3328262" y="864750"/>
                    </a:cubicBezTo>
                    <a:cubicBezTo>
                      <a:pt x="3328262" y="858988"/>
                      <a:pt x="3328622" y="853225"/>
                      <a:pt x="3328622" y="846742"/>
                    </a:cubicBezTo>
                    <a:cubicBezTo>
                      <a:pt x="3328622" y="840259"/>
                      <a:pt x="3328622" y="833056"/>
                      <a:pt x="3328622" y="825492"/>
                    </a:cubicBezTo>
                    <a:cubicBezTo>
                      <a:pt x="3328622" y="821531"/>
                      <a:pt x="3328622" y="817569"/>
                      <a:pt x="3328622" y="813247"/>
                    </a:cubicBezTo>
                    <a:cubicBezTo>
                      <a:pt x="3328622" y="808925"/>
                      <a:pt x="3328622" y="804603"/>
                      <a:pt x="3328262" y="799921"/>
                    </a:cubicBezTo>
                    <a:cubicBezTo>
                      <a:pt x="3327542" y="790557"/>
                      <a:pt x="3326821" y="780472"/>
                      <a:pt x="3326101" y="769667"/>
                    </a:cubicBezTo>
                    <a:cubicBezTo>
                      <a:pt x="3323940" y="759223"/>
                      <a:pt x="3323580" y="765705"/>
                      <a:pt x="3318177" y="729689"/>
                    </a:cubicBezTo>
                    <a:lnTo>
                      <a:pt x="3321779" y="758142"/>
                    </a:lnTo>
                    <a:cubicBezTo>
                      <a:pt x="3322499" y="762824"/>
                      <a:pt x="3322859" y="767866"/>
                      <a:pt x="3323219" y="772549"/>
                    </a:cubicBezTo>
                    <a:lnTo>
                      <a:pt x="3324300" y="786955"/>
                    </a:lnTo>
                    <a:cubicBezTo>
                      <a:pt x="3322859" y="774710"/>
                      <a:pt x="3322499" y="764985"/>
                      <a:pt x="3320338" y="753820"/>
                    </a:cubicBezTo>
                    <a:lnTo>
                      <a:pt x="3317097" y="726448"/>
                    </a:lnTo>
                    <a:cubicBezTo>
                      <a:pt x="3316737" y="721766"/>
                      <a:pt x="3315656" y="717444"/>
                      <a:pt x="3314936" y="712762"/>
                    </a:cubicBezTo>
                    <a:lnTo>
                      <a:pt x="3312775" y="699075"/>
                    </a:lnTo>
                    <a:cubicBezTo>
                      <a:pt x="3314576" y="707719"/>
                      <a:pt x="3316016" y="714562"/>
                      <a:pt x="3317097" y="720685"/>
                    </a:cubicBezTo>
                    <a:cubicBezTo>
                      <a:pt x="3318177" y="726448"/>
                      <a:pt x="3318898" y="731130"/>
                      <a:pt x="3319258" y="734731"/>
                    </a:cubicBezTo>
                    <a:cubicBezTo>
                      <a:pt x="3320338" y="741935"/>
                      <a:pt x="3321419" y="745536"/>
                      <a:pt x="3321779" y="747697"/>
                    </a:cubicBezTo>
                    <a:cubicBezTo>
                      <a:pt x="3322859" y="752019"/>
                      <a:pt x="3323940" y="751299"/>
                      <a:pt x="3326101" y="766066"/>
                    </a:cubicBezTo>
                    <a:cubicBezTo>
                      <a:pt x="3327181" y="782273"/>
                      <a:pt x="3327902" y="793438"/>
                      <a:pt x="3328622" y="802082"/>
                    </a:cubicBezTo>
                    <a:cubicBezTo>
                      <a:pt x="3329342" y="810726"/>
                      <a:pt x="3328982" y="816488"/>
                      <a:pt x="3329342" y="821891"/>
                    </a:cubicBezTo>
                    <a:cubicBezTo>
                      <a:pt x="3329342" y="826933"/>
                      <a:pt x="3329342" y="831615"/>
                      <a:pt x="3329702" y="837018"/>
                    </a:cubicBezTo>
                    <a:cubicBezTo>
                      <a:pt x="3329702" y="842780"/>
                      <a:pt x="3330063" y="849623"/>
                      <a:pt x="3329702" y="859348"/>
                    </a:cubicBezTo>
                    <a:cubicBezTo>
                      <a:pt x="3327542" y="855386"/>
                      <a:pt x="3326101" y="981083"/>
                      <a:pt x="3324660" y="1053475"/>
                    </a:cubicBezTo>
                    <a:cubicBezTo>
                      <a:pt x="3324660" y="1042310"/>
                      <a:pt x="3324660" y="1027544"/>
                      <a:pt x="3324660" y="1019620"/>
                    </a:cubicBezTo>
                    <a:cubicBezTo>
                      <a:pt x="3323219" y="967036"/>
                      <a:pt x="3322859" y="1055997"/>
                      <a:pt x="3322139" y="1057797"/>
                    </a:cubicBezTo>
                    <a:lnTo>
                      <a:pt x="3323219" y="1096335"/>
                    </a:lnTo>
                    <a:cubicBezTo>
                      <a:pt x="3323219" y="1089131"/>
                      <a:pt x="3322499" y="1079047"/>
                      <a:pt x="3322139" y="1095614"/>
                    </a:cubicBezTo>
                    <a:cubicBezTo>
                      <a:pt x="3322499" y="1147838"/>
                      <a:pt x="3324660" y="1144596"/>
                      <a:pt x="3325020" y="1196460"/>
                    </a:cubicBezTo>
                    <a:cubicBezTo>
                      <a:pt x="3323940" y="1200422"/>
                      <a:pt x="3322139" y="1156482"/>
                      <a:pt x="3321419" y="1188896"/>
                    </a:cubicBezTo>
                    <a:cubicBezTo>
                      <a:pt x="3320338" y="1200062"/>
                      <a:pt x="3317817" y="1235357"/>
                      <a:pt x="3318537" y="1304509"/>
                    </a:cubicBezTo>
                    <a:cubicBezTo>
                      <a:pt x="3318898" y="1309551"/>
                      <a:pt x="3319258" y="1327199"/>
                      <a:pt x="3319258" y="1348088"/>
                    </a:cubicBezTo>
                    <a:cubicBezTo>
                      <a:pt x="3319258" y="1345207"/>
                      <a:pt x="3319258" y="1341605"/>
                      <a:pt x="3319258" y="1340165"/>
                    </a:cubicBezTo>
                    <a:lnTo>
                      <a:pt x="3317817" y="1385905"/>
                    </a:lnTo>
                    <a:cubicBezTo>
                      <a:pt x="3315656" y="1347008"/>
                      <a:pt x="3318898" y="1307030"/>
                      <a:pt x="3316737" y="1267772"/>
                    </a:cubicBezTo>
                    <a:lnTo>
                      <a:pt x="3314936" y="1264531"/>
                    </a:lnTo>
                    <a:cubicBezTo>
                      <a:pt x="3314936" y="1233917"/>
                      <a:pt x="3314215" y="1192498"/>
                      <a:pt x="3313135" y="1173409"/>
                    </a:cubicBezTo>
                    <a:cubicBezTo>
                      <a:pt x="3313135" y="1219870"/>
                      <a:pt x="3313135" y="1229955"/>
                      <a:pt x="3313855" y="1281818"/>
                    </a:cubicBezTo>
                    <a:cubicBezTo>
                      <a:pt x="3312775" y="1289022"/>
                      <a:pt x="3311694" y="1252285"/>
                      <a:pt x="3311694" y="1247243"/>
                    </a:cubicBezTo>
                    <a:lnTo>
                      <a:pt x="3312775" y="1255166"/>
                    </a:lnTo>
                    <a:cubicBezTo>
                      <a:pt x="3314215" y="1192858"/>
                      <a:pt x="3310974" y="1162244"/>
                      <a:pt x="3311334" y="1084810"/>
                    </a:cubicBezTo>
                    <a:cubicBezTo>
                      <a:pt x="3311334" y="1073284"/>
                      <a:pt x="3311334" y="1080127"/>
                      <a:pt x="3312054" y="1083009"/>
                    </a:cubicBezTo>
                    <a:cubicBezTo>
                      <a:pt x="3310254" y="1020340"/>
                      <a:pt x="3312775" y="959113"/>
                      <a:pt x="3310254" y="898245"/>
                    </a:cubicBezTo>
                    <a:lnTo>
                      <a:pt x="3311334" y="918054"/>
                    </a:lnTo>
                    <a:cubicBezTo>
                      <a:pt x="3311334" y="907609"/>
                      <a:pt x="3310974" y="895004"/>
                      <a:pt x="3310614" y="880237"/>
                    </a:cubicBezTo>
                    <a:cubicBezTo>
                      <a:pt x="3310614" y="865471"/>
                      <a:pt x="3310254" y="848903"/>
                      <a:pt x="3309173" y="831255"/>
                    </a:cubicBezTo>
                    <a:cubicBezTo>
                      <a:pt x="3308093" y="795599"/>
                      <a:pt x="3303050" y="755621"/>
                      <a:pt x="3295847" y="716003"/>
                    </a:cubicBezTo>
                    <a:lnTo>
                      <a:pt x="3295127" y="716003"/>
                    </a:lnTo>
                    <a:cubicBezTo>
                      <a:pt x="3295847" y="719965"/>
                      <a:pt x="3294767" y="714562"/>
                      <a:pt x="3293326" y="706279"/>
                    </a:cubicBezTo>
                    <a:cubicBezTo>
                      <a:pt x="3292606" y="701957"/>
                      <a:pt x="3291885" y="697275"/>
                      <a:pt x="3290805" y="692232"/>
                    </a:cubicBezTo>
                    <a:cubicBezTo>
                      <a:pt x="3290445" y="689711"/>
                      <a:pt x="3290085" y="687190"/>
                      <a:pt x="3289724" y="685029"/>
                    </a:cubicBezTo>
                    <a:cubicBezTo>
                      <a:pt x="3289364" y="682868"/>
                      <a:pt x="3288644" y="680707"/>
                      <a:pt x="3288284" y="678546"/>
                    </a:cubicBezTo>
                    <a:lnTo>
                      <a:pt x="3288284" y="678546"/>
                    </a:lnTo>
                    <a:cubicBezTo>
                      <a:pt x="3285763" y="668822"/>
                      <a:pt x="3283241" y="659097"/>
                      <a:pt x="3281081" y="649733"/>
                    </a:cubicBezTo>
                    <a:cubicBezTo>
                      <a:pt x="3278560" y="640369"/>
                      <a:pt x="3275318" y="631005"/>
                      <a:pt x="3272797" y="622361"/>
                    </a:cubicBezTo>
                    <a:cubicBezTo>
                      <a:pt x="3271356" y="618039"/>
                      <a:pt x="3269916" y="613357"/>
                      <a:pt x="3268835" y="609035"/>
                    </a:cubicBezTo>
                    <a:cubicBezTo>
                      <a:pt x="3267394" y="604713"/>
                      <a:pt x="3265954" y="600751"/>
                      <a:pt x="3264513" y="596429"/>
                    </a:cubicBezTo>
                    <a:cubicBezTo>
                      <a:pt x="3261632" y="588145"/>
                      <a:pt x="3258751" y="580222"/>
                      <a:pt x="3255869" y="573019"/>
                    </a:cubicBezTo>
                    <a:cubicBezTo>
                      <a:pt x="3258751" y="582743"/>
                      <a:pt x="3262712" y="594988"/>
                      <a:pt x="3267034" y="609395"/>
                    </a:cubicBezTo>
                    <a:cubicBezTo>
                      <a:pt x="3268115" y="612276"/>
                      <a:pt x="3270276" y="619119"/>
                      <a:pt x="3272437" y="627043"/>
                    </a:cubicBezTo>
                    <a:cubicBezTo>
                      <a:pt x="3273517" y="631005"/>
                      <a:pt x="3274958" y="635687"/>
                      <a:pt x="3276398" y="640009"/>
                    </a:cubicBezTo>
                    <a:cubicBezTo>
                      <a:pt x="3277119" y="642170"/>
                      <a:pt x="3277839" y="644691"/>
                      <a:pt x="3278199" y="646852"/>
                    </a:cubicBezTo>
                    <a:cubicBezTo>
                      <a:pt x="3278920" y="649013"/>
                      <a:pt x="3279280" y="651534"/>
                      <a:pt x="3280000" y="653695"/>
                    </a:cubicBezTo>
                    <a:cubicBezTo>
                      <a:pt x="3284322" y="672063"/>
                      <a:pt x="3288284" y="687190"/>
                      <a:pt x="3288284" y="682148"/>
                    </a:cubicBezTo>
                    <a:cubicBezTo>
                      <a:pt x="3289724" y="690432"/>
                      <a:pt x="3291165" y="700156"/>
                      <a:pt x="3292966" y="710601"/>
                    </a:cubicBezTo>
                    <a:cubicBezTo>
                      <a:pt x="3294046" y="715643"/>
                      <a:pt x="3294767" y="721045"/>
                      <a:pt x="3295847" y="726088"/>
                    </a:cubicBezTo>
                    <a:cubicBezTo>
                      <a:pt x="3296568" y="731490"/>
                      <a:pt x="3297288" y="736532"/>
                      <a:pt x="3298008" y="741935"/>
                    </a:cubicBezTo>
                    <a:cubicBezTo>
                      <a:pt x="3298729" y="747337"/>
                      <a:pt x="3299449" y="752380"/>
                      <a:pt x="3300169" y="757422"/>
                    </a:cubicBezTo>
                    <a:cubicBezTo>
                      <a:pt x="3300889" y="762464"/>
                      <a:pt x="3301610" y="767146"/>
                      <a:pt x="3301970" y="771828"/>
                    </a:cubicBezTo>
                    <a:cubicBezTo>
                      <a:pt x="3302690" y="780832"/>
                      <a:pt x="3303410" y="789116"/>
                      <a:pt x="3303410" y="795239"/>
                    </a:cubicBezTo>
                    <a:cubicBezTo>
                      <a:pt x="3302330" y="772549"/>
                      <a:pt x="3303410" y="780472"/>
                      <a:pt x="3304851" y="795239"/>
                    </a:cubicBezTo>
                    <a:cubicBezTo>
                      <a:pt x="3305211" y="798840"/>
                      <a:pt x="3305572" y="802802"/>
                      <a:pt x="3305932" y="807124"/>
                    </a:cubicBezTo>
                    <a:cubicBezTo>
                      <a:pt x="3305932" y="811086"/>
                      <a:pt x="3306292" y="815408"/>
                      <a:pt x="3306652" y="819370"/>
                    </a:cubicBezTo>
                    <a:cubicBezTo>
                      <a:pt x="3307012" y="826933"/>
                      <a:pt x="3307373" y="833416"/>
                      <a:pt x="3307733" y="835577"/>
                    </a:cubicBezTo>
                    <a:cubicBezTo>
                      <a:pt x="3307733" y="839539"/>
                      <a:pt x="3307733" y="845662"/>
                      <a:pt x="3307733" y="852505"/>
                    </a:cubicBezTo>
                    <a:cubicBezTo>
                      <a:pt x="3307733" y="859348"/>
                      <a:pt x="3307733" y="867271"/>
                      <a:pt x="3307733" y="874475"/>
                    </a:cubicBezTo>
                    <a:cubicBezTo>
                      <a:pt x="3307733" y="888881"/>
                      <a:pt x="3307733" y="900406"/>
                      <a:pt x="3306652" y="897525"/>
                    </a:cubicBezTo>
                    <a:cubicBezTo>
                      <a:pt x="3306292" y="906529"/>
                      <a:pt x="3307733" y="874835"/>
                      <a:pt x="3306652" y="855386"/>
                    </a:cubicBezTo>
                    <a:cubicBezTo>
                      <a:pt x="3304851" y="807124"/>
                      <a:pt x="3305211" y="943626"/>
                      <a:pt x="3303771" y="883479"/>
                    </a:cubicBezTo>
                    <a:cubicBezTo>
                      <a:pt x="3304851" y="959833"/>
                      <a:pt x="3304491" y="1060318"/>
                      <a:pt x="3305932" y="1139194"/>
                    </a:cubicBezTo>
                    <a:lnTo>
                      <a:pt x="3306652" y="1095254"/>
                    </a:lnTo>
                    <a:cubicBezTo>
                      <a:pt x="3306652" y="1130190"/>
                      <a:pt x="3306652" y="1213027"/>
                      <a:pt x="3305932" y="1219150"/>
                    </a:cubicBezTo>
                    <a:cubicBezTo>
                      <a:pt x="3305932" y="1193218"/>
                      <a:pt x="3305932" y="1162605"/>
                      <a:pt x="3305572" y="1129470"/>
                    </a:cubicBezTo>
                    <a:cubicBezTo>
                      <a:pt x="3303771" y="1128029"/>
                      <a:pt x="3305572" y="1209426"/>
                      <a:pt x="3304491" y="1213027"/>
                    </a:cubicBezTo>
                    <a:lnTo>
                      <a:pt x="3307733" y="1309551"/>
                    </a:lnTo>
                    <a:lnTo>
                      <a:pt x="3307733" y="1267052"/>
                    </a:lnTo>
                    <a:cubicBezTo>
                      <a:pt x="3308813" y="1293704"/>
                      <a:pt x="3307733" y="1382304"/>
                      <a:pt x="3307373" y="1447853"/>
                    </a:cubicBezTo>
                    <a:cubicBezTo>
                      <a:pt x="3304851" y="1410396"/>
                      <a:pt x="3307373" y="1348809"/>
                      <a:pt x="3306292" y="1280018"/>
                    </a:cubicBezTo>
                    <a:cubicBezTo>
                      <a:pt x="3305211" y="1229955"/>
                      <a:pt x="3303771" y="1310992"/>
                      <a:pt x="3303050" y="1263450"/>
                    </a:cubicBezTo>
                    <a:cubicBezTo>
                      <a:pt x="3302330" y="1275696"/>
                      <a:pt x="3302690" y="1306670"/>
                      <a:pt x="3303050" y="1321796"/>
                    </a:cubicBezTo>
                    <a:lnTo>
                      <a:pt x="3303050" y="1340525"/>
                    </a:lnTo>
                    <a:cubicBezTo>
                      <a:pt x="3300169" y="1298026"/>
                      <a:pt x="3300889" y="1203303"/>
                      <a:pt x="3298729" y="1140275"/>
                    </a:cubicBezTo>
                    <a:cubicBezTo>
                      <a:pt x="3298729" y="1145677"/>
                      <a:pt x="3299089" y="1150719"/>
                      <a:pt x="3299449" y="1152520"/>
                    </a:cubicBezTo>
                    <a:cubicBezTo>
                      <a:pt x="3300529" y="1103898"/>
                      <a:pt x="3300169" y="1054556"/>
                      <a:pt x="3299449" y="1007014"/>
                    </a:cubicBezTo>
                    <a:cubicBezTo>
                      <a:pt x="3298729" y="1032226"/>
                      <a:pt x="3299449" y="1041950"/>
                      <a:pt x="3299449" y="1056357"/>
                    </a:cubicBezTo>
                    <a:cubicBezTo>
                      <a:pt x="3298729" y="1058157"/>
                      <a:pt x="3298729" y="1013497"/>
                      <a:pt x="3298008" y="996570"/>
                    </a:cubicBezTo>
                    <a:cubicBezTo>
                      <a:pt x="3297288" y="1040510"/>
                      <a:pt x="3296568" y="1004853"/>
                      <a:pt x="3296207" y="1032586"/>
                    </a:cubicBezTo>
                    <a:cubicBezTo>
                      <a:pt x="3295487" y="1003773"/>
                      <a:pt x="3295847" y="980723"/>
                      <a:pt x="3296207" y="945427"/>
                    </a:cubicBezTo>
                    <a:cubicBezTo>
                      <a:pt x="3296928" y="927418"/>
                      <a:pt x="3297288" y="960553"/>
                      <a:pt x="3298729" y="956592"/>
                    </a:cubicBezTo>
                    <a:cubicBezTo>
                      <a:pt x="3298008" y="920575"/>
                      <a:pt x="3300889" y="904008"/>
                      <a:pt x="3299449" y="851424"/>
                    </a:cubicBezTo>
                    <a:cubicBezTo>
                      <a:pt x="3299449" y="886360"/>
                      <a:pt x="3298729" y="882038"/>
                      <a:pt x="3298008" y="865471"/>
                    </a:cubicBezTo>
                    <a:cubicBezTo>
                      <a:pt x="3297648" y="848903"/>
                      <a:pt x="3295847" y="821531"/>
                      <a:pt x="3295127" y="809645"/>
                    </a:cubicBezTo>
                    <a:lnTo>
                      <a:pt x="3295127" y="821170"/>
                    </a:lnTo>
                    <a:cubicBezTo>
                      <a:pt x="3295127" y="815768"/>
                      <a:pt x="3294406" y="810366"/>
                      <a:pt x="3294046" y="805323"/>
                    </a:cubicBezTo>
                    <a:cubicBezTo>
                      <a:pt x="3293326" y="800281"/>
                      <a:pt x="3292966" y="795599"/>
                      <a:pt x="3292606" y="790917"/>
                    </a:cubicBezTo>
                    <a:cubicBezTo>
                      <a:pt x="3291885" y="781553"/>
                      <a:pt x="3291525" y="773269"/>
                      <a:pt x="3291525" y="765705"/>
                    </a:cubicBezTo>
                    <a:cubicBezTo>
                      <a:pt x="3292966" y="779752"/>
                      <a:pt x="3294046" y="793438"/>
                      <a:pt x="3294767" y="802802"/>
                    </a:cubicBezTo>
                    <a:cubicBezTo>
                      <a:pt x="3295127" y="807484"/>
                      <a:pt x="3295487" y="811086"/>
                      <a:pt x="3295487" y="812887"/>
                    </a:cubicBezTo>
                    <a:cubicBezTo>
                      <a:pt x="3295487" y="814688"/>
                      <a:pt x="3295847" y="815048"/>
                      <a:pt x="3296207" y="812887"/>
                    </a:cubicBezTo>
                    <a:cubicBezTo>
                      <a:pt x="3296207" y="808205"/>
                      <a:pt x="3295847" y="803523"/>
                      <a:pt x="3295487" y="798840"/>
                    </a:cubicBezTo>
                    <a:cubicBezTo>
                      <a:pt x="3295127" y="794158"/>
                      <a:pt x="3294767" y="789476"/>
                      <a:pt x="3294406" y="784794"/>
                    </a:cubicBezTo>
                    <a:cubicBezTo>
                      <a:pt x="3294046" y="780112"/>
                      <a:pt x="3293686" y="775070"/>
                      <a:pt x="3292966" y="770027"/>
                    </a:cubicBezTo>
                    <a:cubicBezTo>
                      <a:pt x="3292966" y="764985"/>
                      <a:pt x="3291525" y="759943"/>
                      <a:pt x="3290805" y="754901"/>
                    </a:cubicBezTo>
                    <a:cubicBezTo>
                      <a:pt x="3291885" y="761384"/>
                      <a:pt x="3293326" y="767506"/>
                      <a:pt x="3293686" y="773989"/>
                    </a:cubicBezTo>
                    <a:cubicBezTo>
                      <a:pt x="3293326" y="766426"/>
                      <a:pt x="3291885" y="758502"/>
                      <a:pt x="3291165" y="750939"/>
                    </a:cubicBezTo>
                    <a:lnTo>
                      <a:pt x="3288284" y="727888"/>
                    </a:lnTo>
                    <a:cubicBezTo>
                      <a:pt x="3287203" y="720325"/>
                      <a:pt x="3285402" y="712762"/>
                      <a:pt x="3284322" y="705198"/>
                    </a:cubicBezTo>
                    <a:lnTo>
                      <a:pt x="3282161" y="693673"/>
                    </a:lnTo>
                    <a:cubicBezTo>
                      <a:pt x="3281441" y="689711"/>
                      <a:pt x="3280720" y="686110"/>
                      <a:pt x="3280000" y="682148"/>
                    </a:cubicBezTo>
                    <a:cubicBezTo>
                      <a:pt x="3275318" y="668101"/>
                      <a:pt x="3268475" y="644691"/>
                      <a:pt x="3262712" y="632806"/>
                    </a:cubicBezTo>
                    <a:cubicBezTo>
                      <a:pt x="3260191" y="622001"/>
                      <a:pt x="3256950" y="609035"/>
                      <a:pt x="3252268" y="596789"/>
                    </a:cubicBezTo>
                    <a:cubicBezTo>
                      <a:pt x="3247946" y="584544"/>
                      <a:pt x="3243624" y="572298"/>
                      <a:pt x="3239302" y="562574"/>
                    </a:cubicBezTo>
                    <a:lnTo>
                      <a:pt x="3243263" y="571578"/>
                    </a:lnTo>
                    <a:cubicBezTo>
                      <a:pt x="3239662" y="561853"/>
                      <a:pt x="3234980" y="549608"/>
                      <a:pt x="3229938" y="536282"/>
                    </a:cubicBezTo>
                    <a:cubicBezTo>
                      <a:pt x="3227056" y="529799"/>
                      <a:pt x="3223815" y="522956"/>
                      <a:pt x="3220934" y="516113"/>
                    </a:cubicBezTo>
                    <a:cubicBezTo>
                      <a:pt x="3219493" y="512871"/>
                      <a:pt x="3217692" y="509270"/>
                      <a:pt x="3216251" y="506028"/>
                    </a:cubicBezTo>
                    <a:cubicBezTo>
                      <a:pt x="3214811" y="502787"/>
                      <a:pt x="3213370" y="499545"/>
                      <a:pt x="3211569" y="496304"/>
                    </a:cubicBezTo>
                    <a:cubicBezTo>
                      <a:pt x="3204726" y="483698"/>
                      <a:pt x="3198963" y="471813"/>
                      <a:pt x="3193561" y="462809"/>
                    </a:cubicBezTo>
                    <a:cubicBezTo>
                      <a:pt x="3188159" y="454165"/>
                      <a:pt x="3184557" y="448042"/>
                      <a:pt x="3183477" y="446601"/>
                    </a:cubicBezTo>
                    <a:cubicBezTo>
                      <a:pt x="3180235" y="440119"/>
                      <a:pt x="3185277" y="448042"/>
                      <a:pt x="3193201" y="460288"/>
                    </a:cubicBezTo>
                    <a:cubicBezTo>
                      <a:pt x="3197163" y="466410"/>
                      <a:pt x="3201485" y="473974"/>
                      <a:pt x="3205806" y="481537"/>
                    </a:cubicBezTo>
                    <a:cubicBezTo>
                      <a:pt x="3210129" y="489101"/>
                      <a:pt x="3214811" y="496664"/>
                      <a:pt x="3218052" y="503147"/>
                    </a:cubicBezTo>
                    <a:cubicBezTo>
                      <a:pt x="3224895" y="516113"/>
                      <a:pt x="3229217" y="524397"/>
                      <a:pt x="3226696" y="517554"/>
                    </a:cubicBezTo>
                    <a:cubicBezTo>
                      <a:pt x="3223815" y="510710"/>
                      <a:pt x="3215171" y="488380"/>
                      <a:pt x="3188879" y="443720"/>
                    </a:cubicBezTo>
                    <a:cubicBezTo>
                      <a:pt x="3186358" y="439398"/>
                      <a:pt x="3184197" y="435437"/>
                      <a:pt x="3182036" y="432195"/>
                    </a:cubicBezTo>
                    <a:cubicBezTo>
                      <a:pt x="3179875" y="428593"/>
                      <a:pt x="3177714" y="425712"/>
                      <a:pt x="3175913" y="422831"/>
                    </a:cubicBezTo>
                    <a:cubicBezTo>
                      <a:pt x="3172311" y="417068"/>
                      <a:pt x="3169070" y="412746"/>
                      <a:pt x="3166549" y="409145"/>
                    </a:cubicBezTo>
                    <a:cubicBezTo>
                      <a:pt x="3161507" y="401941"/>
                      <a:pt x="3158265" y="397619"/>
                      <a:pt x="3155384" y="394738"/>
                    </a:cubicBezTo>
                    <a:cubicBezTo>
                      <a:pt x="3149981" y="388976"/>
                      <a:pt x="3146740" y="386454"/>
                      <a:pt x="3133414" y="368446"/>
                    </a:cubicBezTo>
                    <a:cubicBezTo>
                      <a:pt x="3133414" y="368446"/>
                      <a:pt x="3135215" y="370247"/>
                      <a:pt x="3132694" y="366645"/>
                    </a:cubicBezTo>
                    <a:cubicBezTo>
                      <a:pt x="3122249" y="352959"/>
                      <a:pt x="3116126" y="345756"/>
                      <a:pt x="3110724" y="339273"/>
                    </a:cubicBezTo>
                    <a:cubicBezTo>
                      <a:pt x="3104961" y="332790"/>
                      <a:pt x="3099198" y="327388"/>
                      <a:pt x="3089834" y="316943"/>
                    </a:cubicBezTo>
                    <a:cubicBezTo>
                      <a:pt x="3093076" y="320905"/>
                      <a:pt x="3096677" y="325227"/>
                      <a:pt x="3100639" y="329549"/>
                    </a:cubicBezTo>
                    <a:cubicBezTo>
                      <a:pt x="3104241" y="333871"/>
                      <a:pt x="3108203" y="338553"/>
                      <a:pt x="3111804" y="342875"/>
                    </a:cubicBezTo>
                    <a:cubicBezTo>
                      <a:pt x="3118647" y="351519"/>
                      <a:pt x="3124770" y="359442"/>
                      <a:pt x="3128011" y="363044"/>
                    </a:cubicBezTo>
                    <a:cubicBezTo>
                      <a:pt x="3126211" y="361243"/>
                      <a:pt x="3122609" y="356921"/>
                      <a:pt x="3117567" y="350798"/>
                    </a:cubicBezTo>
                    <a:cubicBezTo>
                      <a:pt x="3115046" y="347917"/>
                      <a:pt x="3112524" y="344676"/>
                      <a:pt x="3109643" y="341074"/>
                    </a:cubicBezTo>
                    <a:cubicBezTo>
                      <a:pt x="3106762" y="337472"/>
                      <a:pt x="3103520" y="333871"/>
                      <a:pt x="3100279" y="330269"/>
                    </a:cubicBezTo>
                    <a:cubicBezTo>
                      <a:pt x="3093796" y="322706"/>
                      <a:pt x="3087313" y="314782"/>
                      <a:pt x="3080830" y="307939"/>
                    </a:cubicBezTo>
                    <a:cubicBezTo>
                      <a:pt x="3074347" y="301096"/>
                      <a:pt x="3068225" y="294973"/>
                      <a:pt x="3063542" y="290291"/>
                    </a:cubicBezTo>
                    <a:cubicBezTo>
                      <a:pt x="3069665" y="296054"/>
                      <a:pt x="3070025" y="296054"/>
                      <a:pt x="3067504" y="292812"/>
                    </a:cubicBezTo>
                    <a:cubicBezTo>
                      <a:pt x="3066063" y="291371"/>
                      <a:pt x="3063903" y="288850"/>
                      <a:pt x="3061381" y="285969"/>
                    </a:cubicBezTo>
                    <a:cubicBezTo>
                      <a:pt x="3059941" y="284528"/>
                      <a:pt x="3058860" y="283088"/>
                      <a:pt x="3057420" y="281647"/>
                    </a:cubicBezTo>
                    <a:cubicBezTo>
                      <a:pt x="3055979" y="280206"/>
                      <a:pt x="3054178" y="278766"/>
                      <a:pt x="3052737" y="277325"/>
                    </a:cubicBezTo>
                    <a:cubicBezTo>
                      <a:pt x="3040132" y="265080"/>
                      <a:pt x="3026806" y="252474"/>
                      <a:pt x="3036890" y="261118"/>
                    </a:cubicBezTo>
                    <a:cubicBezTo>
                      <a:pt x="3031128" y="254995"/>
                      <a:pt x="3024645" y="249232"/>
                      <a:pt x="3018162" y="243830"/>
                    </a:cubicBezTo>
                    <a:cubicBezTo>
                      <a:pt x="3011679" y="238067"/>
                      <a:pt x="3005556" y="232305"/>
                      <a:pt x="2998713" y="226902"/>
                    </a:cubicBezTo>
                    <a:cubicBezTo>
                      <a:pt x="2991870" y="221860"/>
                      <a:pt x="2985387" y="216458"/>
                      <a:pt x="2978904" y="211415"/>
                    </a:cubicBezTo>
                    <a:cubicBezTo>
                      <a:pt x="2975663" y="208894"/>
                      <a:pt x="2972421" y="206373"/>
                      <a:pt x="2969180" y="204212"/>
                    </a:cubicBezTo>
                    <a:cubicBezTo>
                      <a:pt x="2965938" y="202051"/>
                      <a:pt x="2962697" y="199530"/>
                      <a:pt x="2959455" y="197369"/>
                    </a:cubicBezTo>
                    <a:cubicBezTo>
                      <a:pt x="2952973" y="193047"/>
                      <a:pt x="2946850" y="188725"/>
                      <a:pt x="2940727" y="184763"/>
                    </a:cubicBezTo>
                    <a:cubicBezTo>
                      <a:pt x="2934604" y="180802"/>
                      <a:pt x="2928842" y="177560"/>
                      <a:pt x="2923079" y="173959"/>
                    </a:cubicBezTo>
                    <a:cubicBezTo>
                      <a:pt x="2917676" y="170717"/>
                      <a:pt x="2912274" y="167476"/>
                      <a:pt x="2907592" y="164594"/>
                    </a:cubicBezTo>
                    <a:cubicBezTo>
                      <a:pt x="2902910" y="161713"/>
                      <a:pt x="2898228" y="159552"/>
                      <a:pt x="2894266" y="157391"/>
                    </a:cubicBezTo>
                    <a:cubicBezTo>
                      <a:pt x="2889584" y="154150"/>
                      <a:pt x="2884902" y="151268"/>
                      <a:pt x="2880220" y="148387"/>
                    </a:cubicBezTo>
                    <a:cubicBezTo>
                      <a:pt x="2875538" y="145506"/>
                      <a:pt x="2870855" y="142624"/>
                      <a:pt x="2866173" y="140103"/>
                    </a:cubicBezTo>
                    <a:cubicBezTo>
                      <a:pt x="2856449" y="135061"/>
                      <a:pt x="2846725" y="130019"/>
                      <a:pt x="2835920" y="124976"/>
                    </a:cubicBezTo>
                    <a:cubicBezTo>
                      <a:pt x="2825115" y="120294"/>
                      <a:pt x="2813229" y="115252"/>
                      <a:pt x="2799903" y="109129"/>
                    </a:cubicBezTo>
                    <a:cubicBezTo>
                      <a:pt x="2793060" y="106608"/>
                      <a:pt x="2786217" y="103727"/>
                      <a:pt x="2778294" y="100485"/>
                    </a:cubicBezTo>
                    <a:cubicBezTo>
                      <a:pt x="2774332" y="99045"/>
                      <a:pt x="2770730" y="97244"/>
                      <a:pt x="2766408" y="95803"/>
                    </a:cubicBezTo>
                    <a:cubicBezTo>
                      <a:pt x="2762447" y="94363"/>
                      <a:pt x="2758125" y="92922"/>
                      <a:pt x="2753803" y="91121"/>
                    </a:cubicBezTo>
                    <a:cubicBezTo>
                      <a:pt x="2756684" y="92202"/>
                      <a:pt x="2759925" y="93282"/>
                      <a:pt x="2763527" y="94363"/>
                    </a:cubicBezTo>
                    <a:cubicBezTo>
                      <a:pt x="2767129" y="95443"/>
                      <a:pt x="2771090" y="97244"/>
                      <a:pt x="2775052" y="98685"/>
                    </a:cubicBezTo>
                    <a:cubicBezTo>
                      <a:pt x="2782976" y="101926"/>
                      <a:pt x="2791620" y="105167"/>
                      <a:pt x="2799183" y="108409"/>
                    </a:cubicBezTo>
                    <a:cubicBezTo>
                      <a:pt x="2818992" y="116333"/>
                      <a:pt x="2801704" y="107689"/>
                      <a:pt x="2786217" y="101926"/>
                    </a:cubicBezTo>
                    <a:cubicBezTo>
                      <a:pt x="2771090" y="95803"/>
                      <a:pt x="2758125" y="90401"/>
                      <a:pt x="2789099" y="101926"/>
                    </a:cubicBezTo>
                    <a:cubicBezTo>
                      <a:pt x="2775773" y="96884"/>
                      <a:pt x="2787658" y="102286"/>
                      <a:pt x="2801344" y="107328"/>
                    </a:cubicBezTo>
                    <a:cubicBezTo>
                      <a:pt x="2824394" y="117413"/>
                      <a:pt x="2846364" y="126777"/>
                      <a:pt x="2840962" y="123176"/>
                    </a:cubicBezTo>
                    <a:cubicBezTo>
                      <a:pt x="2822594" y="114172"/>
                      <a:pt x="2804586" y="104807"/>
                      <a:pt x="2785497" y="97244"/>
                    </a:cubicBezTo>
                    <a:cubicBezTo>
                      <a:pt x="2792340" y="99765"/>
                      <a:pt x="2798823" y="102286"/>
                      <a:pt x="2805666" y="104807"/>
                    </a:cubicBezTo>
                    <a:cubicBezTo>
                      <a:pt x="2798463" y="101566"/>
                      <a:pt x="2791260" y="98685"/>
                      <a:pt x="2784416" y="95803"/>
                    </a:cubicBezTo>
                    <a:lnTo>
                      <a:pt x="2773611" y="91121"/>
                    </a:lnTo>
                    <a:lnTo>
                      <a:pt x="2768209" y="88960"/>
                    </a:lnTo>
                    <a:lnTo>
                      <a:pt x="2762807" y="86799"/>
                    </a:lnTo>
                    <a:lnTo>
                      <a:pt x="2740837" y="78876"/>
                    </a:lnTo>
                    <a:cubicBezTo>
                      <a:pt x="2737235" y="77435"/>
                      <a:pt x="2733634" y="75994"/>
                      <a:pt x="2730032" y="74914"/>
                    </a:cubicBezTo>
                    <a:lnTo>
                      <a:pt x="2718867" y="71312"/>
                    </a:lnTo>
                    <a:cubicBezTo>
                      <a:pt x="2716346" y="71312"/>
                      <a:pt x="2724629" y="73833"/>
                      <a:pt x="2728951" y="75274"/>
                    </a:cubicBezTo>
                    <a:cubicBezTo>
                      <a:pt x="2677448" y="58707"/>
                      <a:pt x="2620182" y="47541"/>
                      <a:pt x="2563997" y="42499"/>
                    </a:cubicBezTo>
                    <a:cubicBezTo>
                      <a:pt x="2557154" y="42139"/>
                      <a:pt x="2549951" y="41419"/>
                      <a:pt x="2543107" y="41059"/>
                    </a:cubicBezTo>
                    <a:cubicBezTo>
                      <a:pt x="2539506" y="41059"/>
                      <a:pt x="2536264" y="40698"/>
                      <a:pt x="2532663" y="40338"/>
                    </a:cubicBezTo>
                    <a:cubicBezTo>
                      <a:pt x="2529061" y="40338"/>
                      <a:pt x="2525820" y="40338"/>
                      <a:pt x="2522218" y="40338"/>
                    </a:cubicBezTo>
                    <a:cubicBezTo>
                      <a:pt x="2515375" y="40338"/>
                      <a:pt x="2508532" y="40338"/>
                      <a:pt x="2501689" y="39978"/>
                    </a:cubicBezTo>
                    <a:cubicBezTo>
                      <a:pt x="2494846" y="39978"/>
                      <a:pt x="2488363" y="39978"/>
                      <a:pt x="2481520" y="39978"/>
                    </a:cubicBezTo>
                    <a:cubicBezTo>
                      <a:pt x="2454508" y="39978"/>
                      <a:pt x="2428576" y="39978"/>
                      <a:pt x="2404445" y="39978"/>
                    </a:cubicBezTo>
                    <a:cubicBezTo>
                      <a:pt x="2386437" y="45020"/>
                      <a:pt x="2167818" y="42139"/>
                      <a:pt x="2090023" y="45380"/>
                    </a:cubicBezTo>
                    <a:cubicBezTo>
                      <a:pt x="2110912" y="43940"/>
                      <a:pt x="2122078" y="41419"/>
                      <a:pt x="2109472" y="40338"/>
                    </a:cubicBezTo>
                    <a:cubicBezTo>
                      <a:pt x="2126760" y="40338"/>
                      <a:pt x="2162416" y="38177"/>
                      <a:pt x="2201673" y="38537"/>
                    </a:cubicBezTo>
                    <a:cubicBezTo>
                      <a:pt x="2207796" y="39258"/>
                      <a:pt x="2256418" y="40338"/>
                      <a:pt x="2225084" y="41059"/>
                    </a:cubicBezTo>
                    <a:cubicBezTo>
                      <a:pt x="2333853" y="40338"/>
                      <a:pt x="2210317" y="38898"/>
                      <a:pt x="2242372" y="37097"/>
                    </a:cubicBezTo>
                    <a:cubicBezTo>
                      <a:pt x="2122078" y="37457"/>
                      <a:pt x="2051486" y="40698"/>
                      <a:pt x="1975491" y="41779"/>
                    </a:cubicBezTo>
                    <a:lnTo>
                      <a:pt x="1973691" y="41059"/>
                    </a:lnTo>
                    <a:lnTo>
                      <a:pt x="1916425" y="42139"/>
                    </a:lnTo>
                    <a:cubicBezTo>
                      <a:pt x="1963246" y="42139"/>
                      <a:pt x="1961085" y="45380"/>
                      <a:pt x="1900578" y="44300"/>
                    </a:cubicBezTo>
                    <a:lnTo>
                      <a:pt x="1907781" y="44300"/>
                    </a:lnTo>
                    <a:cubicBezTo>
                      <a:pt x="1873205" y="42859"/>
                      <a:pt x="1801533" y="44300"/>
                      <a:pt x="1747869" y="44300"/>
                    </a:cubicBezTo>
                    <a:lnTo>
                      <a:pt x="1711492" y="46101"/>
                    </a:lnTo>
                    <a:cubicBezTo>
                      <a:pt x="1657468" y="46101"/>
                      <a:pt x="1655307" y="42859"/>
                      <a:pt x="1637659" y="41059"/>
                    </a:cubicBezTo>
                    <a:cubicBezTo>
                      <a:pt x="1553021" y="41059"/>
                      <a:pt x="1504399" y="43220"/>
                      <a:pt x="1444252" y="45020"/>
                    </a:cubicBezTo>
                    <a:cubicBezTo>
                      <a:pt x="1417240" y="43580"/>
                      <a:pt x="1290462" y="43220"/>
                      <a:pt x="1357453" y="41779"/>
                    </a:cubicBezTo>
                    <a:cubicBezTo>
                      <a:pt x="1281098" y="42859"/>
                      <a:pt x="1296585" y="50063"/>
                      <a:pt x="1165846" y="46101"/>
                    </a:cubicBezTo>
                    <a:lnTo>
                      <a:pt x="1199701" y="44660"/>
                    </a:lnTo>
                    <a:cubicBezTo>
                      <a:pt x="1137033" y="44660"/>
                      <a:pt x="1061399" y="45380"/>
                      <a:pt x="994049" y="46101"/>
                    </a:cubicBezTo>
                    <a:cubicBezTo>
                      <a:pt x="960193" y="46101"/>
                      <a:pt x="928859" y="46461"/>
                      <a:pt x="901847" y="46461"/>
                    </a:cubicBezTo>
                    <a:cubicBezTo>
                      <a:pt x="875195" y="46461"/>
                      <a:pt x="853225" y="46461"/>
                      <a:pt x="838818" y="46461"/>
                    </a:cubicBezTo>
                    <a:cubicBezTo>
                      <a:pt x="849984" y="45020"/>
                      <a:pt x="846022" y="44300"/>
                      <a:pt x="833776" y="43940"/>
                    </a:cubicBezTo>
                    <a:cubicBezTo>
                      <a:pt x="827653" y="43940"/>
                      <a:pt x="819010" y="43940"/>
                      <a:pt x="809285" y="43580"/>
                    </a:cubicBezTo>
                    <a:cubicBezTo>
                      <a:pt x="799561" y="43580"/>
                      <a:pt x="788396" y="44660"/>
                      <a:pt x="776510" y="45020"/>
                    </a:cubicBezTo>
                    <a:cubicBezTo>
                      <a:pt x="729689" y="47541"/>
                      <a:pt x="675305" y="57266"/>
                      <a:pt x="664140" y="58346"/>
                    </a:cubicBezTo>
                    <a:cubicBezTo>
                      <a:pt x="667381" y="58346"/>
                      <a:pt x="657657" y="60867"/>
                      <a:pt x="646132" y="63749"/>
                    </a:cubicBezTo>
                    <a:cubicBezTo>
                      <a:pt x="634966" y="66990"/>
                      <a:pt x="622361" y="70952"/>
                      <a:pt x="619119" y="72033"/>
                    </a:cubicBezTo>
                    <a:cubicBezTo>
                      <a:pt x="609035" y="73833"/>
                      <a:pt x="592828" y="79236"/>
                      <a:pt x="576260" y="85719"/>
                    </a:cubicBezTo>
                    <a:cubicBezTo>
                      <a:pt x="599310" y="78515"/>
                      <a:pt x="591387" y="82117"/>
                      <a:pt x="588866" y="83918"/>
                    </a:cubicBezTo>
                    <a:cubicBezTo>
                      <a:pt x="587425" y="84638"/>
                      <a:pt x="587425" y="84998"/>
                      <a:pt x="593188" y="83198"/>
                    </a:cubicBezTo>
                    <a:cubicBezTo>
                      <a:pt x="596069" y="82117"/>
                      <a:pt x="600391" y="80676"/>
                      <a:pt x="606514" y="78515"/>
                    </a:cubicBezTo>
                    <a:cubicBezTo>
                      <a:pt x="612997" y="76715"/>
                      <a:pt x="621280" y="74193"/>
                      <a:pt x="632085" y="70592"/>
                    </a:cubicBezTo>
                    <a:cubicBezTo>
                      <a:pt x="626683" y="72393"/>
                      <a:pt x="620920" y="74554"/>
                      <a:pt x="615158" y="76715"/>
                    </a:cubicBezTo>
                    <a:cubicBezTo>
                      <a:pt x="612276" y="77795"/>
                      <a:pt x="609035" y="78876"/>
                      <a:pt x="606153" y="79956"/>
                    </a:cubicBezTo>
                    <a:cubicBezTo>
                      <a:pt x="603272" y="81037"/>
                      <a:pt x="600031" y="82477"/>
                      <a:pt x="596789" y="83558"/>
                    </a:cubicBezTo>
                    <a:cubicBezTo>
                      <a:pt x="584184" y="88600"/>
                      <a:pt x="570137" y="93642"/>
                      <a:pt x="554650" y="100485"/>
                    </a:cubicBezTo>
                    <a:cubicBezTo>
                      <a:pt x="524036" y="113091"/>
                      <a:pt x="487660" y="130379"/>
                      <a:pt x="444080" y="155590"/>
                    </a:cubicBezTo>
                    <a:lnTo>
                      <a:pt x="444080" y="153069"/>
                    </a:lnTo>
                    <a:cubicBezTo>
                      <a:pt x="444441" y="153069"/>
                      <a:pt x="461728" y="143345"/>
                      <a:pt x="461728" y="143345"/>
                    </a:cubicBezTo>
                    <a:cubicBezTo>
                      <a:pt x="467491" y="140103"/>
                      <a:pt x="473614" y="137222"/>
                      <a:pt x="479376" y="134341"/>
                    </a:cubicBezTo>
                    <a:lnTo>
                      <a:pt x="497384" y="125337"/>
                    </a:lnTo>
                    <a:cubicBezTo>
                      <a:pt x="503507" y="122455"/>
                      <a:pt x="509630" y="119934"/>
                      <a:pt x="515753" y="117053"/>
                    </a:cubicBezTo>
                    <a:cubicBezTo>
                      <a:pt x="511791" y="118133"/>
                      <a:pt x="519354" y="114532"/>
                      <a:pt x="529439" y="109489"/>
                    </a:cubicBezTo>
                    <a:cubicBezTo>
                      <a:pt x="534481" y="106968"/>
                      <a:pt x="540604" y="104807"/>
                      <a:pt x="546367" y="102286"/>
                    </a:cubicBezTo>
                    <a:cubicBezTo>
                      <a:pt x="552129" y="99765"/>
                      <a:pt x="557171" y="97604"/>
                      <a:pt x="561133" y="96163"/>
                    </a:cubicBezTo>
                    <a:cubicBezTo>
                      <a:pt x="552489" y="99405"/>
                      <a:pt x="544926" y="102286"/>
                      <a:pt x="538443" y="104807"/>
                    </a:cubicBezTo>
                    <a:cubicBezTo>
                      <a:pt x="536642" y="105528"/>
                      <a:pt x="535202" y="105888"/>
                      <a:pt x="533761" y="106608"/>
                    </a:cubicBezTo>
                    <a:cubicBezTo>
                      <a:pt x="532320" y="107328"/>
                      <a:pt x="530880" y="108049"/>
                      <a:pt x="529439" y="108409"/>
                    </a:cubicBezTo>
                    <a:cubicBezTo>
                      <a:pt x="526558" y="109489"/>
                      <a:pt x="524036" y="110570"/>
                      <a:pt x="521875" y="111650"/>
                    </a:cubicBezTo>
                    <a:cubicBezTo>
                      <a:pt x="512871" y="115612"/>
                      <a:pt x="507109" y="118133"/>
                      <a:pt x="503507" y="119214"/>
                    </a:cubicBezTo>
                    <a:cubicBezTo>
                      <a:pt x="496304" y="121735"/>
                      <a:pt x="498465" y="120654"/>
                      <a:pt x="500266" y="119214"/>
                    </a:cubicBezTo>
                    <a:cubicBezTo>
                      <a:pt x="502067" y="117773"/>
                      <a:pt x="503867" y="116693"/>
                      <a:pt x="496304" y="119574"/>
                    </a:cubicBezTo>
                    <a:cubicBezTo>
                      <a:pt x="492702" y="121375"/>
                      <a:pt x="486940" y="124256"/>
                      <a:pt x="477576" y="128938"/>
                    </a:cubicBezTo>
                    <a:cubicBezTo>
                      <a:pt x="472893" y="131459"/>
                      <a:pt x="467491" y="133980"/>
                      <a:pt x="461008" y="137222"/>
                    </a:cubicBezTo>
                    <a:cubicBezTo>
                      <a:pt x="454885" y="140824"/>
                      <a:pt x="447682" y="145146"/>
                      <a:pt x="439398" y="149828"/>
                    </a:cubicBezTo>
                    <a:cubicBezTo>
                      <a:pt x="433276" y="154150"/>
                      <a:pt x="432195" y="154870"/>
                      <a:pt x="428593" y="157031"/>
                    </a:cubicBezTo>
                    <a:cubicBezTo>
                      <a:pt x="424992" y="159552"/>
                      <a:pt x="418509" y="163514"/>
                      <a:pt x="401941" y="174679"/>
                    </a:cubicBezTo>
                    <a:cubicBezTo>
                      <a:pt x="417789" y="164594"/>
                      <a:pt x="419950" y="161713"/>
                      <a:pt x="394378" y="177920"/>
                    </a:cubicBezTo>
                    <a:lnTo>
                      <a:pt x="371688" y="195928"/>
                    </a:lnTo>
                    <a:cubicBezTo>
                      <a:pt x="360163" y="203132"/>
                      <a:pt x="359442" y="203492"/>
                      <a:pt x="363044" y="199890"/>
                    </a:cubicBezTo>
                    <a:cubicBezTo>
                      <a:pt x="367006" y="196649"/>
                      <a:pt x="376010" y="189806"/>
                      <a:pt x="385374" y="182963"/>
                    </a:cubicBezTo>
                    <a:cubicBezTo>
                      <a:pt x="394738" y="175759"/>
                      <a:pt x="404463" y="169637"/>
                      <a:pt x="409505" y="166035"/>
                    </a:cubicBezTo>
                    <a:cubicBezTo>
                      <a:pt x="414547" y="162433"/>
                      <a:pt x="414547" y="162073"/>
                      <a:pt x="404463" y="167836"/>
                    </a:cubicBezTo>
                    <a:cubicBezTo>
                      <a:pt x="410585" y="163514"/>
                      <a:pt x="417428" y="159192"/>
                      <a:pt x="424271" y="154510"/>
                    </a:cubicBezTo>
                    <a:cubicBezTo>
                      <a:pt x="431475" y="149828"/>
                      <a:pt x="439038" y="145506"/>
                      <a:pt x="446602" y="140824"/>
                    </a:cubicBezTo>
                    <a:cubicBezTo>
                      <a:pt x="450563" y="138663"/>
                      <a:pt x="454165" y="136141"/>
                      <a:pt x="458127" y="133980"/>
                    </a:cubicBezTo>
                    <a:cubicBezTo>
                      <a:pt x="462088" y="131819"/>
                      <a:pt x="465690" y="129659"/>
                      <a:pt x="469652" y="127858"/>
                    </a:cubicBezTo>
                    <a:cubicBezTo>
                      <a:pt x="477215" y="123896"/>
                      <a:pt x="484419" y="119934"/>
                      <a:pt x="491262" y="116333"/>
                    </a:cubicBezTo>
                    <a:cubicBezTo>
                      <a:pt x="518994" y="102646"/>
                      <a:pt x="537723" y="93642"/>
                      <a:pt x="528719" y="96163"/>
                    </a:cubicBezTo>
                    <a:cubicBezTo>
                      <a:pt x="517554" y="101206"/>
                      <a:pt x="507829" y="105528"/>
                      <a:pt x="499545" y="109129"/>
                    </a:cubicBezTo>
                    <a:cubicBezTo>
                      <a:pt x="497384" y="110210"/>
                      <a:pt x="495584" y="110930"/>
                      <a:pt x="493423" y="112011"/>
                    </a:cubicBezTo>
                    <a:cubicBezTo>
                      <a:pt x="491622" y="113091"/>
                      <a:pt x="489821" y="114172"/>
                      <a:pt x="488020" y="114892"/>
                    </a:cubicBezTo>
                    <a:cubicBezTo>
                      <a:pt x="484419" y="116693"/>
                      <a:pt x="481177" y="118493"/>
                      <a:pt x="477936" y="120294"/>
                    </a:cubicBezTo>
                    <a:cubicBezTo>
                      <a:pt x="471453" y="123896"/>
                      <a:pt x="466050" y="126777"/>
                      <a:pt x="461008" y="129659"/>
                    </a:cubicBezTo>
                    <a:cubicBezTo>
                      <a:pt x="455966" y="132540"/>
                      <a:pt x="451284" y="135781"/>
                      <a:pt x="446602" y="138663"/>
                    </a:cubicBezTo>
                    <a:cubicBezTo>
                      <a:pt x="437237" y="144785"/>
                      <a:pt x="427513" y="150548"/>
                      <a:pt x="415267" y="159192"/>
                    </a:cubicBezTo>
                    <a:cubicBezTo>
                      <a:pt x="409145" y="163514"/>
                      <a:pt x="402302" y="167836"/>
                      <a:pt x="394018" y="173238"/>
                    </a:cubicBezTo>
                    <a:cubicBezTo>
                      <a:pt x="386094" y="178641"/>
                      <a:pt x="377090" y="185124"/>
                      <a:pt x="366645" y="192327"/>
                    </a:cubicBezTo>
                    <a:cubicBezTo>
                      <a:pt x="363404" y="194128"/>
                      <a:pt x="360163" y="195928"/>
                      <a:pt x="357281" y="198089"/>
                    </a:cubicBezTo>
                    <a:cubicBezTo>
                      <a:pt x="343595" y="209615"/>
                      <a:pt x="335671" y="216098"/>
                      <a:pt x="329549" y="221860"/>
                    </a:cubicBezTo>
                    <a:cubicBezTo>
                      <a:pt x="323786" y="227983"/>
                      <a:pt x="319464" y="232305"/>
                      <a:pt x="312261" y="239148"/>
                    </a:cubicBezTo>
                    <a:cubicBezTo>
                      <a:pt x="310460" y="239868"/>
                      <a:pt x="303257" y="245271"/>
                      <a:pt x="286689" y="261118"/>
                    </a:cubicBezTo>
                    <a:cubicBezTo>
                      <a:pt x="281647" y="266520"/>
                      <a:pt x="276245" y="271563"/>
                      <a:pt x="271563" y="276965"/>
                    </a:cubicBezTo>
                    <a:cubicBezTo>
                      <a:pt x="266880" y="282007"/>
                      <a:pt x="262558" y="287050"/>
                      <a:pt x="258237" y="292092"/>
                    </a:cubicBezTo>
                    <a:cubicBezTo>
                      <a:pt x="253915" y="297134"/>
                      <a:pt x="249593" y="301456"/>
                      <a:pt x="245631" y="306498"/>
                    </a:cubicBezTo>
                    <a:cubicBezTo>
                      <a:pt x="241669" y="311180"/>
                      <a:pt x="237707" y="316223"/>
                      <a:pt x="234106" y="320905"/>
                    </a:cubicBezTo>
                    <a:cubicBezTo>
                      <a:pt x="230144" y="325587"/>
                      <a:pt x="226542" y="330269"/>
                      <a:pt x="222580" y="334951"/>
                    </a:cubicBezTo>
                    <a:cubicBezTo>
                      <a:pt x="218979" y="339993"/>
                      <a:pt x="215377" y="344676"/>
                      <a:pt x="211776" y="349718"/>
                    </a:cubicBezTo>
                    <a:cubicBezTo>
                      <a:pt x="208174" y="354760"/>
                      <a:pt x="204572" y="359802"/>
                      <a:pt x="200611" y="365205"/>
                    </a:cubicBezTo>
                    <a:cubicBezTo>
                      <a:pt x="197009" y="370607"/>
                      <a:pt x="193407" y="376370"/>
                      <a:pt x="189806" y="382132"/>
                    </a:cubicBezTo>
                    <a:cubicBezTo>
                      <a:pt x="192327" y="378531"/>
                      <a:pt x="194848" y="374569"/>
                      <a:pt x="197369" y="371328"/>
                    </a:cubicBezTo>
                    <a:cubicBezTo>
                      <a:pt x="198450" y="369527"/>
                      <a:pt x="199890" y="367726"/>
                      <a:pt x="200971" y="366285"/>
                    </a:cubicBezTo>
                    <a:cubicBezTo>
                      <a:pt x="202051" y="364484"/>
                      <a:pt x="203492" y="363044"/>
                      <a:pt x="204572" y="361603"/>
                    </a:cubicBezTo>
                    <a:cubicBezTo>
                      <a:pt x="209615" y="355480"/>
                      <a:pt x="213937" y="349358"/>
                      <a:pt x="218259" y="343955"/>
                    </a:cubicBezTo>
                    <a:cubicBezTo>
                      <a:pt x="220419" y="341074"/>
                      <a:pt x="222580" y="338553"/>
                      <a:pt x="224381" y="336032"/>
                    </a:cubicBezTo>
                    <a:cubicBezTo>
                      <a:pt x="226542" y="333510"/>
                      <a:pt x="228343" y="331350"/>
                      <a:pt x="230504" y="328828"/>
                    </a:cubicBezTo>
                    <a:cubicBezTo>
                      <a:pt x="234466" y="324146"/>
                      <a:pt x="238067" y="320184"/>
                      <a:pt x="241669" y="316223"/>
                    </a:cubicBezTo>
                    <a:cubicBezTo>
                      <a:pt x="245271" y="312261"/>
                      <a:pt x="248152" y="308659"/>
                      <a:pt x="251393" y="305058"/>
                    </a:cubicBezTo>
                    <a:cubicBezTo>
                      <a:pt x="254635" y="301816"/>
                      <a:pt x="257876" y="298575"/>
                      <a:pt x="260758" y="295333"/>
                    </a:cubicBezTo>
                    <a:cubicBezTo>
                      <a:pt x="266880" y="289211"/>
                      <a:pt x="272283" y="283448"/>
                      <a:pt x="278045" y="277685"/>
                    </a:cubicBezTo>
                    <a:cubicBezTo>
                      <a:pt x="283808" y="272283"/>
                      <a:pt x="289931" y="266880"/>
                      <a:pt x="296054" y="260758"/>
                    </a:cubicBezTo>
                    <a:cubicBezTo>
                      <a:pt x="299295" y="257876"/>
                      <a:pt x="302537" y="254635"/>
                      <a:pt x="306138" y="251393"/>
                    </a:cubicBezTo>
                    <a:cubicBezTo>
                      <a:pt x="309740" y="248152"/>
                      <a:pt x="313702" y="244911"/>
                      <a:pt x="317663" y="241309"/>
                    </a:cubicBezTo>
                    <a:cubicBezTo>
                      <a:pt x="325947" y="234466"/>
                      <a:pt x="334951" y="226182"/>
                      <a:pt x="346116" y="217538"/>
                    </a:cubicBezTo>
                    <a:cubicBezTo>
                      <a:pt x="351519" y="213216"/>
                      <a:pt x="357641" y="208534"/>
                      <a:pt x="364124" y="203132"/>
                    </a:cubicBezTo>
                    <a:cubicBezTo>
                      <a:pt x="370607" y="198089"/>
                      <a:pt x="377810" y="193047"/>
                      <a:pt x="385374" y="187645"/>
                    </a:cubicBezTo>
                    <a:cubicBezTo>
                      <a:pt x="382853" y="189445"/>
                      <a:pt x="379611" y="191967"/>
                      <a:pt x="375289" y="195208"/>
                    </a:cubicBezTo>
                    <a:cubicBezTo>
                      <a:pt x="370967" y="198450"/>
                      <a:pt x="365925" y="201691"/>
                      <a:pt x="360883" y="206013"/>
                    </a:cubicBezTo>
                    <a:cubicBezTo>
                      <a:pt x="355841" y="210335"/>
                      <a:pt x="350078" y="215017"/>
                      <a:pt x="344315" y="219699"/>
                    </a:cubicBezTo>
                    <a:cubicBezTo>
                      <a:pt x="341434" y="222220"/>
                      <a:pt x="338553" y="224381"/>
                      <a:pt x="335311" y="226902"/>
                    </a:cubicBezTo>
                    <a:cubicBezTo>
                      <a:pt x="332430" y="229424"/>
                      <a:pt x="329549" y="231945"/>
                      <a:pt x="326667" y="234466"/>
                    </a:cubicBezTo>
                    <a:cubicBezTo>
                      <a:pt x="320905" y="239508"/>
                      <a:pt x="315502" y="244550"/>
                      <a:pt x="310460" y="249232"/>
                    </a:cubicBezTo>
                    <a:cubicBezTo>
                      <a:pt x="309019" y="250313"/>
                      <a:pt x="307939" y="251393"/>
                      <a:pt x="306498" y="252834"/>
                    </a:cubicBezTo>
                    <a:cubicBezTo>
                      <a:pt x="305418" y="253915"/>
                      <a:pt x="304337" y="255355"/>
                      <a:pt x="302897" y="256436"/>
                    </a:cubicBezTo>
                    <a:cubicBezTo>
                      <a:pt x="300736" y="258597"/>
                      <a:pt x="298575" y="260758"/>
                      <a:pt x="296414" y="262919"/>
                    </a:cubicBezTo>
                    <a:cubicBezTo>
                      <a:pt x="288490" y="270842"/>
                      <a:pt x="283088" y="276965"/>
                      <a:pt x="282367" y="278406"/>
                    </a:cubicBezTo>
                    <a:lnTo>
                      <a:pt x="282367" y="276245"/>
                    </a:lnTo>
                    <a:cubicBezTo>
                      <a:pt x="277685" y="280567"/>
                      <a:pt x="273724" y="285249"/>
                      <a:pt x="269402" y="289571"/>
                    </a:cubicBezTo>
                    <a:cubicBezTo>
                      <a:pt x="265080" y="294253"/>
                      <a:pt x="261118" y="298575"/>
                      <a:pt x="256796" y="303257"/>
                    </a:cubicBezTo>
                    <a:cubicBezTo>
                      <a:pt x="252474" y="307939"/>
                      <a:pt x="248512" y="312621"/>
                      <a:pt x="244550" y="317663"/>
                    </a:cubicBezTo>
                    <a:cubicBezTo>
                      <a:pt x="240589" y="322345"/>
                      <a:pt x="236267" y="327388"/>
                      <a:pt x="231945" y="332430"/>
                    </a:cubicBezTo>
                    <a:cubicBezTo>
                      <a:pt x="227623" y="337472"/>
                      <a:pt x="223661" y="342515"/>
                      <a:pt x="219339" y="347917"/>
                    </a:cubicBezTo>
                    <a:cubicBezTo>
                      <a:pt x="215017" y="353319"/>
                      <a:pt x="211055" y="358722"/>
                      <a:pt x="206733" y="364124"/>
                    </a:cubicBezTo>
                    <a:cubicBezTo>
                      <a:pt x="205653" y="365565"/>
                      <a:pt x="204572" y="367006"/>
                      <a:pt x="203492" y="368446"/>
                    </a:cubicBezTo>
                    <a:cubicBezTo>
                      <a:pt x="202411" y="369887"/>
                      <a:pt x="201331" y="371328"/>
                      <a:pt x="200250" y="372768"/>
                    </a:cubicBezTo>
                    <a:cubicBezTo>
                      <a:pt x="198089" y="375650"/>
                      <a:pt x="195928" y="378531"/>
                      <a:pt x="193767" y="381772"/>
                    </a:cubicBezTo>
                    <a:cubicBezTo>
                      <a:pt x="189446" y="387895"/>
                      <a:pt x="185124" y="393658"/>
                      <a:pt x="180441" y="400141"/>
                    </a:cubicBezTo>
                    <a:lnTo>
                      <a:pt x="201331" y="368806"/>
                    </a:lnTo>
                    <a:cubicBezTo>
                      <a:pt x="189806" y="385734"/>
                      <a:pt x="178641" y="400861"/>
                      <a:pt x="169276" y="415628"/>
                    </a:cubicBezTo>
                    <a:cubicBezTo>
                      <a:pt x="166755" y="419229"/>
                      <a:pt x="164594" y="422831"/>
                      <a:pt x="162073" y="426432"/>
                    </a:cubicBezTo>
                    <a:cubicBezTo>
                      <a:pt x="160993" y="428233"/>
                      <a:pt x="159552" y="430034"/>
                      <a:pt x="158472" y="431835"/>
                    </a:cubicBezTo>
                    <a:cubicBezTo>
                      <a:pt x="157391" y="433636"/>
                      <a:pt x="156311" y="435437"/>
                      <a:pt x="155230" y="437237"/>
                    </a:cubicBezTo>
                    <a:cubicBezTo>
                      <a:pt x="150908" y="444441"/>
                      <a:pt x="146946" y="451284"/>
                      <a:pt x="142624" y="458127"/>
                    </a:cubicBezTo>
                    <a:cubicBezTo>
                      <a:pt x="138302" y="464970"/>
                      <a:pt x="134701" y="471813"/>
                      <a:pt x="131099" y="478656"/>
                    </a:cubicBezTo>
                    <a:cubicBezTo>
                      <a:pt x="127498" y="485499"/>
                      <a:pt x="123896" y="492342"/>
                      <a:pt x="120294" y="499185"/>
                    </a:cubicBezTo>
                    <a:cubicBezTo>
                      <a:pt x="117053" y="506028"/>
                      <a:pt x="114172" y="513232"/>
                      <a:pt x="110930" y="520435"/>
                    </a:cubicBezTo>
                    <a:cubicBezTo>
                      <a:pt x="108049" y="527638"/>
                      <a:pt x="104807" y="534841"/>
                      <a:pt x="102286" y="542765"/>
                    </a:cubicBezTo>
                    <a:cubicBezTo>
                      <a:pt x="104447" y="537362"/>
                      <a:pt x="106608" y="532680"/>
                      <a:pt x="108769" y="527998"/>
                    </a:cubicBezTo>
                    <a:cubicBezTo>
                      <a:pt x="110930" y="523316"/>
                      <a:pt x="113091" y="518994"/>
                      <a:pt x="114892" y="514672"/>
                    </a:cubicBezTo>
                    <a:cubicBezTo>
                      <a:pt x="116693" y="510350"/>
                      <a:pt x="118493" y="506388"/>
                      <a:pt x="120294" y="502787"/>
                    </a:cubicBezTo>
                    <a:cubicBezTo>
                      <a:pt x="122095" y="499185"/>
                      <a:pt x="123896" y="495584"/>
                      <a:pt x="125337" y="492702"/>
                    </a:cubicBezTo>
                    <a:cubicBezTo>
                      <a:pt x="124256" y="495223"/>
                      <a:pt x="123176" y="497384"/>
                      <a:pt x="121735" y="499906"/>
                    </a:cubicBezTo>
                    <a:cubicBezTo>
                      <a:pt x="120654" y="502427"/>
                      <a:pt x="119574" y="504948"/>
                      <a:pt x="118493" y="507469"/>
                    </a:cubicBezTo>
                    <a:cubicBezTo>
                      <a:pt x="116333" y="512511"/>
                      <a:pt x="113811" y="517914"/>
                      <a:pt x="111650" y="522956"/>
                    </a:cubicBezTo>
                    <a:cubicBezTo>
                      <a:pt x="109489" y="528358"/>
                      <a:pt x="106608" y="533401"/>
                      <a:pt x="104447" y="539163"/>
                    </a:cubicBezTo>
                    <a:cubicBezTo>
                      <a:pt x="102286" y="544566"/>
                      <a:pt x="100125" y="550328"/>
                      <a:pt x="97964" y="556091"/>
                    </a:cubicBezTo>
                    <a:cubicBezTo>
                      <a:pt x="95803" y="561853"/>
                      <a:pt x="93642" y="567256"/>
                      <a:pt x="91121" y="573019"/>
                    </a:cubicBezTo>
                    <a:cubicBezTo>
                      <a:pt x="89320" y="578781"/>
                      <a:pt x="87159" y="584544"/>
                      <a:pt x="85359" y="590306"/>
                    </a:cubicBezTo>
                    <a:cubicBezTo>
                      <a:pt x="83558" y="596069"/>
                      <a:pt x="81397" y="601471"/>
                      <a:pt x="79596" y="607234"/>
                    </a:cubicBezTo>
                    <a:cubicBezTo>
                      <a:pt x="77435" y="612636"/>
                      <a:pt x="76354" y="618399"/>
                      <a:pt x="74554" y="623801"/>
                    </a:cubicBezTo>
                    <a:lnTo>
                      <a:pt x="68791" y="646852"/>
                    </a:lnTo>
                    <a:cubicBezTo>
                      <a:pt x="66990" y="654415"/>
                      <a:pt x="65550" y="662339"/>
                      <a:pt x="64109" y="669902"/>
                    </a:cubicBezTo>
                    <a:lnTo>
                      <a:pt x="61948" y="681427"/>
                    </a:lnTo>
                    <a:cubicBezTo>
                      <a:pt x="61228" y="685389"/>
                      <a:pt x="60507" y="688991"/>
                      <a:pt x="59787" y="692953"/>
                    </a:cubicBezTo>
                    <a:lnTo>
                      <a:pt x="56546" y="716363"/>
                    </a:lnTo>
                    <a:cubicBezTo>
                      <a:pt x="54745" y="715283"/>
                      <a:pt x="47541" y="774710"/>
                      <a:pt x="49702" y="745897"/>
                    </a:cubicBezTo>
                    <a:cubicBezTo>
                      <a:pt x="48622" y="754180"/>
                      <a:pt x="47181" y="762104"/>
                      <a:pt x="46461" y="769667"/>
                    </a:cubicBezTo>
                    <a:cubicBezTo>
                      <a:pt x="45741" y="777231"/>
                      <a:pt x="45380" y="784074"/>
                      <a:pt x="44660" y="790557"/>
                    </a:cubicBezTo>
                    <a:cubicBezTo>
                      <a:pt x="44300" y="797040"/>
                      <a:pt x="43580" y="803162"/>
                      <a:pt x="43580" y="809285"/>
                    </a:cubicBezTo>
                    <a:cubicBezTo>
                      <a:pt x="43580" y="815048"/>
                      <a:pt x="43580" y="820810"/>
                      <a:pt x="43580" y="826213"/>
                    </a:cubicBezTo>
                    <a:cubicBezTo>
                      <a:pt x="43580" y="831615"/>
                      <a:pt x="43580" y="836658"/>
                      <a:pt x="43580" y="841700"/>
                    </a:cubicBezTo>
                    <a:cubicBezTo>
                      <a:pt x="43580" y="846742"/>
                      <a:pt x="43580" y="851424"/>
                      <a:pt x="43580" y="856466"/>
                    </a:cubicBezTo>
                    <a:cubicBezTo>
                      <a:pt x="43580" y="866191"/>
                      <a:pt x="44300" y="875915"/>
                      <a:pt x="44300" y="886000"/>
                    </a:cubicBezTo>
                    <a:cubicBezTo>
                      <a:pt x="42499" y="957312"/>
                      <a:pt x="43220" y="824052"/>
                      <a:pt x="41419" y="817929"/>
                    </a:cubicBezTo>
                    <a:cubicBezTo>
                      <a:pt x="41419" y="830175"/>
                      <a:pt x="40338" y="842060"/>
                      <a:pt x="40338" y="854305"/>
                    </a:cubicBezTo>
                    <a:cubicBezTo>
                      <a:pt x="40338" y="866551"/>
                      <a:pt x="40338" y="879157"/>
                      <a:pt x="40338" y="891042"/>
                    </a:cubicBezTo>
                    <a:cubicBezTo>
                      <a:pt x="40338" y="915533"/>
                      <a:pt x="40338" y="939304"/>
                      <a:pt x="40338" y="961994"/>
                    </a:cubicBezTo>
                    <a:cubicBezTo>
                      <a:pt x="40338" y="1007014"/>
                      <a:pt x="41419" y="1046992"/>
                      <a:pt x="42139" y="1074725"/>
                    </a:cubicBezTo>
                    <a:cubicBezTo>
                      <a:pt x="42499" y="1054556"/>
                      <a:pt x="42859" y="1044831"/>
                      <a:pt x="43220" y="1045912"/>
                    </a:cubicBezTo>
                    <a:cubicBezTo>
                      <a:pt x="42499" y="1048793"/>
                      <a:pt x="42859" y="1088411"/>
                      <a:pt x="42859" y="1110381"/>
                    </a:cubicBezTo>
                    <a:lnTo>
                      <a:pt x="43940" y="1125508"/>
                    </a:lnTo>
                    <a:cubicBezTo>
                      <a:pt x="43220" y="1162244"/>
                      <a:pt x="42499" y="1157202"/>
                      <a:pt x="41419" y="1125508"/>
                    </a:cubicBezTo>
                    <a:cubicBezTo>
                      <a:pt x="41419" y="1160444"/>
                      <a:pt x="43580" y="1202583"/>
                      <a:pt x="41419" y="1238599"/>
                    </a:cubicBezTo>
                    <a:cubicBezTo>
                      <a:pt x="39978" y="1178812"/>
                      <a:pt x="41419" y="1102457"/>
                      <a:pt x="40338" y="1071123"/>
                    </a:cubicBezTo>
                    <a:cubicBezTo>
                      <a:pt x="41419" y="1196460"/>
                      <a:pt x="36737" y="1197180"/>
                      <a:pt x="38177" y="1356012"/>
                    </a:cubicBezTo>
                    <a:cubicBezTo>
                      <a:pt x="37457" y="1357813"/>
                      <a:pt x="36376" y="1331161"/>
                      <a:pt x="36376" y="1361775"/>
                    </a:cubicBezTo>
                    <a:cubicBezTo>
                      <a:pt x="36737" y="1432726"/>
                      <a:pt x="38898" y="1380143"/>
                      <a:pt x="40338" y="1402473"/>
                    </a:cubicBezTo>
                    <a:cubicBezTo>
                      <a:pt x="39618" y="1348088"/>
                      <a:pt x="40338" y="1322517"/>
                      <a:pt x="41779" y="1290822"/>
                    </a:cubicBezTo>
                    <a:lnTo>
                      <a:pt x="42859" y="1305229"/>
                    </a:lnTo>
                    <a:cubicBezTo>
                      <a:pt x="42499" y="1307390"/>
                      <a:pt x="42139" y="1341605"/>
                      <a:pt x="41779" y="1351690"/>
                    </a:cubicBezTo>
                    <a:lnTo>
                      <a:pt x="43940" y="1360334"/>
                    </a:lnTo>
                    <a:cubicBezTo>
                      <a:pt x="41779" y="1356372"/>
                      <a:pt x="39978" y="1411117"/>
                      <a:pt x="40698" y="1454336"/>
                    </a:cubicBezTo>
                    <a:cubicBezTo>
                      <a:pt x="42499" y="1410757"/>
                      <a:pt x="42139" y="1422642"/>
                      <a:pt x="44660" y="1410757"/>
                    </a:cubicBezTo>
                    <a:cubicBezTo>
                      <a:pt x="47181" y="1471264"/>
                      <a:pt x="42139" y="1479187"/>
                      <a:pt x="44660" y="1546898"/>
                    </a:cubicBezTo>
                    <a:cubicBezTo>
                      <a:pt x="43940" y="1541856"/>
                      <a:pt x="43220" y="1482429"/>
                      <a:pt x="42859" y="1533932"/>
                    </a:cubicBezTo>
                    <a:cubicBezTo>
                      <a:pt x="42859" y="1576431"/>
                      <a:pt x="44660" y="1570669"/>
                      <a:pt x="45020" y="1599122"/>
                    </a:cubicBezTo>
                    <a:cubicBezTo>
                      <a:pt x="43220" y="1567067"/>
                      <a:pt x="41779" y="1575351"/>
                      <a:pt x="39618" y="1540775"/>
                    </a:cubicBezTo>
                    <a:cubicBezTo>
                      <a:pt x="39618" y="1465501"/>
                      <a:pt x="39618" y="1510522"/>
                      <a:pt x="38898" y="1436688"/>
                    </a:cubicBezTo>
                    <a:lnTo>
                      <a:pt x="37457" y="1498996"/>
                    </a:lnTo>
                    <a:cubicBezTo>
                      <a:pt x="37457" y="1435248"/>
                      <a:pt x="35296" y="1452535"/>
                      <a:pt x="34576" y="1447493"/>
                    </a:cubicBezTo>
                    <a:cubicBezTo>
                      <a:pt x="32775" y="1556622"/>
                      <a:pt x="37457" y="1529610"/>
                      <a:pt x="37097" y="1599842"/>
                    </a:cubicBezTo>
                    <a:cubicBezTo>
                      <a:pt x="38537" y="1633697"/>
                      <a:pt x="37097" y="1534292"/>
                      <a:pt x="38898" y="1586876"/>
                    </a:cubicBezTo>
                    <a:cubicBezTo>
                      <a:pt x="38898" y="1652426"/>
                      <a:pt x="39978" y="1602003"/>
                      <a:pt x="41059" y="1675476"/>
                    </a:cubicBezTo>
                    <a:lnTo>
                      <a:pt x="40338" y="1663230"/>
                    </a:lnTo>
                    <a:cubicBezTo>
                      <a:pt x="39258" y="1685561"/>
                      <a:pt x="40338" y="1707891"/>
                      <a:pt x="40698" y="1734182"/>
                    </a:cubicBezTo>
                    <a:cubicBezTo>
                      <a:pt x="41419" y="1762995"/>
                      <a:pt x="47181" y="1701768"/>
                      <a:pt x="47541" y="1819541"/>
                    </a:cubicBezTo>
                    <a:cubicBezTo>
                      <a:pt x="47181" y="1813778"/>
                      <a:pt x="46821" y="1811617"/>
                      <a:pt x="46461" y="1811617"/>
                    </a:cubicBezTo>
                    <a:lnTo>
                      <a:pt x="30614" y="1696726"/>
                    </a:lnTo>
                    <a:cubicBezTo>
                      <a:pt x="30614" y="1756513"/>
                      <a:pt x="30614" y="1820621"/>
                      <a:pt x="30614" y="1887252"/>
                    </a:cubicBezTo>
                    <a:cubicBezTo>
                      <a:pt x="30614" y="1920387"/>
                      <a:pt x="30614" y="1954242"/>
                      <a:pt x="30254" y="1988457"/>
                    </a:cubicBezTo>
                    <a:cubicBezTo>
                      <a:pt x="30254" y="2005385"/>
                      <a:pt x="30254" y="2022673"/>
                      <a:pt x="30254" y="2039960"/>
                    </a:cubicBezTo>
                    <a:cubicBezTo>
                      <a:pt x="30254" y="2048604"/>
                      <a:pt x="30254" y="2057248"/>
                      <a:pt x="30254" y="2065532"/>
                    </a:cubicBezTo>
                    <a:cubicBezTo>
                      <a:pt x="30254" y="2074176"/>
                      <a:pt x="30254" y="2082820"/>
                      <a:pt x="30974" y="2091104"/>
                    </a:cubicBezTo>
                    <a:cubicBezTo>
                      <a:pt x="30974" y="2099387"/>
                      <a:pt x="30254" y="2097226"/>
                      <a:pt x="29173" y="2089663"/>
                    </a:cubicBezTo>
                    <a:cubicBezTo>
                      <a:pt x="28453" y="2082100"/>
                      <a:pt x="28093" y="2069134"/>
                      <a:pt x="27372" y="2055447"/>
                    </a:cubicBezTo>
                    <a:cubicBezTo>
                      <a:pt x="27372" y="2048604"/>
                      <a:pt x="27012" y="2041401"/>
                      <a:pt x="27012" y="2034918"/>
                    </a:cubicBezTo>
                    <a:cubicBezTo>
                      <a:pt x="27012" y="2028075"/>
                      <a:pt x="27012" y="2021952"/>
                      <a:pt x="27012" y="2016550"/>
                    </a:cubicBezTo>
                    <a:cubicBezTo>
                      <a:pt x="27012" y="2006105"/>
                      <a:pt x="26652" y="1999262"/>
                      <a:pt x="26292" y="2001423"/>
                    </a:cubicBezTo>
                    <a:lnTo>
                      <a:pt x="27012" y="1938395"/>
                    </a:lnTo>
                    <a:cubicBezTo>
                      <a:pt x="28453" y="1941996"/>
                      <a:pt x="27372" y="2070574"/>
                      <a:pt x="29893" y="2013669"/>
                    </a:cubicBezTo>
                    <a:cubicBezTo>
                      <a:pt x="28813" y="1902378"/>
                      <a:pt x="30614" y="1851956"/>
                      <a:pt x="27733" y="1746428"/>
                    </a:cubicBezTo>
                    <a:cubicBezTo>
                      <a:pt x="24491" y="1779203"/>
                      <a:pt x="28453" y="1885451"/>
                      <a:pt x="25932" y="1954242"/>
                    </a:cubicBezTo>
                    <a:cubicBezTo>
                      <a:pt x="25932" y="1925429"/>
                      <a:pt x="25932" y="1900938"/>
                      <a:pt x="25211" y="1877527"/>
                    </a:cubicBezTo>
                    <a:cubicBezTo>
                      <a:pt x="25211" y="1909942"/>
                      <a:pt x="24851" y="1943077"/>
                      <a:pt x="24491" y="1977652"/>
                    </a:cubicBezTo>
                    <a:cubicBezTo>
                      <a:pt x="24491" y="2012228"/>
                      <a:pt x="23771" y="2047524"/>
                      <a:pt x="24491" y="2084621"/>
                    </a:cubicBezTo>
                    <a:cubicBezTo>
                      <a:pt x="24491" y="2090023"/>
                      <a:pt x="25572" y="2095425"/>
                      <a:pt x="26292" y="2101188"/>
                    </a:cubicBezTo>
                    <a:cubicBezTo>
                      <a:pt x="23771" y="2051846"/>
                      <a:pt x="25211" y="2017630"/>
                      <a:pt x="24851" y="2012948"/>
                    </a:cubicBezTo>
                    <a:cubicBezTo>
                      <a:pt x="24851" y="2029516"/>
                      <a:pt x="24851" y="2045003"/>
                      <a:pt x="25211" y="2059409"/>
                    </a:cubicBezTo>
                    <a:cubicBezTo>
                      <a:pt x="25211" y="2066612"/>
                      <a:pt x="25932" y="2073456"/>
                      <a:pt x="25932" y="2079938"/>
                    </a:cubicBezTo>
                    <a:cubicBezTo>
                      <a:pt x="25932" y="2083180"/>
                      <a:pt x="25932" y="2086421"/>
                      <a:pt x="26292" y="2089303"/>
                    </a:cubicBezTo>
                    <a:cubicBezTo>
                      <a:pt x="26292" y="2092184"/>
                      <a:pt x="27012" y="2095425"/>
                      <a:pt x="27372" y="2097947"/>
                    </a:cubicBezTo>
                    <a:cubicBezTo>
                      <a:pt x="28453" y="2109112"/>
                      <a:pt x="29533" y="2118476"/>
                      <a:pt x="30614" y="2125319"/>
                    </a:cubicBezTo>
                    <a:cubicBezTo>
                      <a:pt x="31334" y="2132162"/>
                      <a:pt x="32775" y="2136124"/>
                      <a:pt x="33495" y="2137204"/>
                    </a:cubicBezTo>
                    <a:cubicBezTo>
                      <a:pt x="33135" y="2133243"/>
                      <a:pt x="32415" y="2129641"/>
                      <a:pt x="32415" y="2125679"/>
                    </a:cubicBezTo>
                    <a:cubicBezTo>
                      <a:pt x="33135" y="2133603"/>
                      <a:pt x="34576" y="2141166"/>
                      <a:pt x="36016" y="2149090"/>
                    </a:cubicBezTo>
                    <a:cubicBezTo>
                      <a:pt x="37097" y="2156653"/>
                      <a:pt x="37817" y="2164217"/>
                      <a:pt x="38898" y="2171780"/>
                    </a:cubicBezTo>
                    <a:cubicBezTo>
                      <a:pt x="40338" y="2179343"/>
                      <a:pt x="41419" y="2186907"/>
                      <a:pt x="42859" y="2194470"/>
                    </a:cubicBezTo>
                    <a:close/>
                    <a:moveTo>
                      <a:pt x="3198963" y="2460270"/>
                    </a:moveTo>
                    <a:cubicBezTo>
                      <a:pt x="3197163" y="2463872"/>
                      <a:pt x="3195722" y="2466753"/>
                      <a:pt x="3195002" y="2468914"/>
                    </a:cubicBezTo>
                    <a:cubicBezTo>
                      <a:pt x="3196082" y="2466753"/>
                      <a:pt x="3194642" y="2468914"/>
                      <a:pt x="3198963" y="2460270"/>
                    </a:cubicBezTo>
                    <a:close/>
                    <a:moveTo>
                      <a:pt x="28093" y="907609"/>
                    </a:moveTo>
                    <a:cubicBezTo>
                      <a:pt x="27733" y="995129"/>
                      <a:pt x="27372" y="1083369"/>
                      <a:pt x="27012" y="1167287"/>
                    </a:cubicBezTo>
                    <a:cubicBezTo>
                      <a:pt x="31334" y="1015658"/>
                      <a:pt x="34936" y="909050"/>
                      <a:pt x="34936" y="1162244"/>
                    </a:cubicBezTo>
                    <a:lnTo>
                      <a:pt x="34936" y="1178812"/>
                    </a:lnTo>
                    <a:cubicBezTo>
                      <a:pt x="35656" y="1145677"/>
                      <a:pt x="36016" y="1088771"/>
                      <a:pt x="35656" y="1035107"/>
                    </a:cubicBezTo>
                    <a:cubicBezTo>
                      <a:pt x="34936" y="1013497"/>
                      <a:pt x="32775" y="967396"/>
                      <a:pt x="31334" y="927418"/>
                    </a:cubicBezTo>
                    <a:cubicBezTo>
                      <a:pt x="30614" y="907249"/>
                      <a:pt x="29533" y="888521"/>
                      <a:pt x="29173" y="874835"/>
                    </a:cubicBezTo>
                    <a:cubicBezTo>
                      <a:pt x="29173" y="867992"/>
                      <a:pt x="28453" y="862589"/>
                      <a:pt x="28453" y="858627"/>
                    </a:cubicBezTo>
                    <a:cubicBezTo>
                      <a:pt x="28453" y="855026"/>
                      <a:pt x="28453" y="852865"/>
                      <a:pt x="28093" y="852865"/>
                    </a:cubicBezTo>
                    <a:cubicBezTo>
                      <a:pt x="27012" y="868352"/>
                      <a:pt x="28093" y="890682"/>
                      <a:pt x="28093" y="918775"/>
                    </a:cubicBezTo>
                    <a:lnTo>
                      <a:pt x="29173" y="907609"/>
                    </a:lnTo>
                    <a:close/>
                    <a:moveTo>
                      <a:pt x="35296" y="845662"/>
                    </a:moveTo>
                    <a:cubicBezTo>
                      <a:pt x="37097" y="796319"/>
                      <a:pt x="35296" y="807484"/>
                      <a:pt x="35296" y="799921"/>
                    </a:cubicBezTo>
                    <a:cubicBezTo>
                      <a:pt x="34936" y="808565"/>
                      <a:pt x="34936" y="817209"/>
                      <a:pt x="34576" y="825853"/>
                    </a:cubicBezTo>
                    <a:cubicBezTo>
                      <a:pt x="34576" y="834497"/>
                      <a:pt x="34215" y="843140"/>
                      <a:pt x="34576" y="851784"/>
                    </a:cubicBezTo>
                    <a:cubicBezTo>
                      <a:pt x="34576" y="845301"/>
                      <a:pt x="35296" y="842060"/>
                      <a:pt x="35656" y="845662"/>
                    </a:cubicBezTo>
                    <a:close/>
                    <a:moveTo>
                      <a:pt x="34215" y="802442"/>
                    </a:moveTo>
                    <a:cubicBezTo>
                      <a:pt x="34215" y="807845"/>
                      <a:pt x="34215" y="812887"/>
                      <a:pt x="33855" y="815048"/>
                    </a:cubicBezTo>
                    <a:lnTo>
                      <a:pt x="33855" y="802442"/>
                    </a:lnTo>
                    <a:close/>
                    <a:moveTo>
                      <a:pt x="32054" y="1766237"/>
                    </a:moveTo>
                    <a:cubicBezTo>
                      <a:pt x="32054" y="1764076"/>
                      <a:pt x="32054" y="1763356"/>
                      <a:pt x="32054" y="1761195"/>
                    </a:cubicBezTo>
                    <a:cubicBezTo>
                      <a:pt x="32054" y="1773080"/>
                      <a:pt x="32054" y="1784605"/>
                      <a:pt x="32054" y="1796851"/>
                    </a:cubicBezTo>
                    <a:cubicBezTo>
                      <a:pt x="32054" y="1792169"/>
                      <a:pt x="32054" y="1783165"/>
                      <a:pt x="32054" y="1766237"/>
                    </a:cubicBezTo>
                    <a:close/>
                    <a:moveTo>
                      <a:pt x="34215" y="1665752"/>
                    </a:moveTo>
                    <a:lnTo>
                      <a:pt x="32415" y="1653866"/>
                    </a:lnTo>
                    <a:cubicBezTo>
                      <a:pt x="32415" y="1664671"/>
                      <a:pt x="32415" y="1675836"/>
                      <a:pt x="32415" y="1687361"/>
                    </a:cubicBezTo>
                    <a:cubicBezTo>
                      <a:pt x="33135" y="1683760"/>
                      <a:pt x="33855" y="1679798"/>
                      <a:pt x="34215" y="1665752"/>
                    </a:cubicBezTo>
                    <a:close/>
                    <a:moveTo>
                      <a:pt x="39618" y="1342326"/>
                    </a:moveTo>
                    <a:cubicBezTo>
                      <a:pt x="37817" y="1321796"/>
                      <a:pt x="37457" y="1253726"/>
                      <a:pt x="35296" y="1249404"/>
                    </a:cubicBezTo>
                    <a:cubicBezTo>
                      <a:pt x="34576" y="1245082"/>
                      <a:pt x="34576" y="1259488"/>
                      <a:pt x="34215" y="1275696"/>
                    </a:cubicBezTo>
                    <a:cubicBezTo>
                      <a:pt x="34215" y="1293704"/>
                      <a:pt x="34215" y="1312792"/>
                      <a:pt x="34215" y="1333322"/>
                    </a:cubicBezTo>
                    <a:cubicBezTo>
                      <a:pt x="34215" y="1334042"/>
                      <a:pt x="34936" y="1338004"/>
                      <a:pt x="35296" y="1344847"/>
                    </a:cubicBezTo>
                    <a:cubicBezTo>
                      <a:pt x="35296" y="1324678"/>
                      <a:pt x="36016" y="1311352"/>
                      <a:pt x="37457" y="1319275"/>
                    </a:cubicBezTo>
                    <a:cubicBezTo>
                      <a:pt x="34576" y="1370779"/>
                      <a:pt x="39618" y="1365736"/>
                      <a:pt x="38898" y="1421561"/>
                    </a:cubicBezTo>
                    <a:cubicBezTo>
                      <a:pt x="40338" y="1439209"/>
                      <a:pt x="40338" y="1359253"/>
                      <a:pt x="39978" y="1342326"/>
                    </a:cubicBezTo>
                    <a:close/>
                    <a:moveTo>
                      <a:pt x="3207967" y="439758"/>
                    </a:moveTo>
                    <a:cubicBezTo>
                      <a:pt x="3208688" y="441199"/>
                      <a:pt x="3210849" y="446241"/>
                      <a:pt x="3214090" y="453084"/>
                    </a:cubicBezTo>
                    <a:cubicBezTo>
                      <a:pt x="3207247" y="441919"/>
                      <a:pt x="3200404" y="430754"/>
                      <a:pt x="3193561" y="419589"/>
                    </a:cubicBezTo>
                    <a:cubicBezTo>
                      <a:pt x="3188879" y="412026"/>
                      <a:pt x="3184557" y="404823"/>
                      <a:pt x="3179875" y="397980"/>
                    </a:cubicBezTo>
                    <a:cubicBezTo>
                      <a:pt x="3177714" y="394378"/>
                      <a:pt x="3175553" y="390776"/>
                      <a:pt x="3173392" y="387535"/>
                    </a:cubicBezTo>
                    <a:cubicBezTo>
                      <a:pt x="3171231" y="384293"/>
                      <a:pt x="3168710" y="380692"/>
                      <a:pt x="3166549" y="377450"/>
                    </a:cubicBezTo>
                    <a:cubicBezTo>
                      <a:pt x="3161867" y="370967"/>
                      <a:pt x="3157545" y="364124"/>
                      <a:pt x="3153223" y="357641"/>
                    </a:cubicBezTo>
                    <a:cubicBezTo>
                      <a:pt x="3148901" y="351158"/>
                      <a:pt x="3143859" y="345036"/>
                      <a:pt x="3139176" y="338913"/>
                    </a:cubicBezTo>
                    <a:cubicBezTo>
                      <a:pt x="3134494" y="332790"/>
                      <a:pt x="3130172" y="326667"/>
                      <a:pt x="3125130" y="320905"/>
                    </a:cubicBezTo>
                    <a:cubicBezTo>
                      <a:pt x="3120088" y="315142"/>
                      <a:pt x="3115046" y="309380"/>
                      <a:pt x="3110363" y="303617"/>
                    </a:cubicBezTo>
                    <a:cubicBezTo>
                      <a:pt x="3107842" y="300736"/>
                      <a:pt x="3105321" y="297854"/>
                      <a:pt x="3102800" y="294973"/>
                    </a:cubicBezTo>
                    <a:cubicBezTo>
                      <a:pt x="3100279" y="292092"/>
                      <a:pt x="3097398" y="289571"/>
                      <a:pt x="3094876" y="286689"/>
                    </a:cubicBezTo>
                    <a:cubicBezTo>
                      <a:pt x="3089474" y="281287"/>
                      <a:pt x="3083711" y="275884"/>
                      <a:pt x="3078309" y="270482"/>
                    </a:cubicBezTo>
                    <a:cubicBezTo>
                      <a:pt x="3077229" y="269041"/>
                      <a:pt x="3075788" y="267961"/>
                      <a:pt x="3074707" y="266520"/>
                    </a:cubicBezTo>
                    <a:cubicBezTo>
                      <a:pt x="3073627" y="265440"/>
                      <a:pt x="3072186" y="263999"/>
                      <a:pt x="3071106" y="262919"/>
                    </a:cubicBezTo>
                    <a:cubicBezTo>
                      <a:pt x="3068945" y="260398"/>
                      <a:pt x="3066784" y="258237"/>
                      <a:pt x="3064623" y="256076"/>
                    </a:cubicBezTo>
                    <a:cubicBezTo>
                      <a:pt x="3060661" y="251754"/>
                      <a:pt x="3057059" y="248152"/>
                      <a:pt x="3053818" y="244550"/>
                    </a:cubicBezTo>
                    <a:cubicBezTo>
                      <a:pt x="3047335" y="237347"/>
                      <a:pt x="3041933" y="231945"/>
                      <a:pt x="3036530" y="226542"/>
                    </a:cubicBezTo>
                    <a:cubicBezTo>
                      <a:pt x="3047695" y="235906"/>
                      <a:pt x="3057059" y="245631"/>
                      <a:pt x="3065343" y="253554"/>
                    </a:cubicBezTo>
                    <a:cubicBezTo>
                      <a:pt x="3069305" y="257156"/>
                      <a:pt x="3073267" y="260758"/>
                      <a:pt x="3077229" y="264359"/>
                    </a:cubicBezTo>
                    <a:cubicBezTo>
                      <a:pt x="3080830" y="267961"/>
                      <a:pt x="3084072" y="271202"/>
                      <a:pt x="3087313" y="274444"/>
                    </a:cubicBezTo>
                    <a:cubicBezTo>
                      <a:pt x="3093796" y="280927"/>
                      <a:pt x="3099559" y="286689"/>
                      <a:pt x="3104601" y="292092"/>
                    </a:cubicBezTo>
                    <a:cubicBezTo>
                      <a:pt x="3114685" y="303257"/>
                      <a:pt x="3122249" y="312261"/>
                      <a:pt x="3128372" y="319464"/>
                    </a:cubicBezTo>
                    <a:cubicBezTo>
                      <a:pt x="3140257" y="334591"/>
                      <a:pt x="3146380" y="343235"/>
                      <a:pt x="3151422" y="351158"/>
                    </a:cubicBezTo>
                    <a:cubicBezTo>
                      <a:pt x="3156824" y="359082"/>
                      <a:pt x="3160786" y="366285"/>
                      <a:pt x="3169070" y="378531"/>
                    </a:cubicBezTo>
                    <a:cubicBezTo>
                      <a:pt x="3171231" y="381772"/>
                      <a:pt x="3173752" y="385014"/>
                      <a:pt x="3176273" y="388976"/>
                    </a:cubicBezTo>
                    <a:cubicBezTo>
                      <a:pt x="3178794" y="392937"/>
                      <a:pt x="3181676" y="397259"/>
                      <a:pt x="3184917" y="402302"/>
                    </a:cubicBezTo>
                    <a:cubicBezTo>
                      <a:pt x="3188159" y="407344"/>
                      <a:pt x="3191760" y="412746"/>
                      <a:pt x="3195722" y="418869"/>
                    </a:cubicBezTo>
                    <a:cubicBezTo>
                      <a:pt x="3199684" y="424992"/>
                      <a:pt x="3203646" y="431835"/>
                      <a:pt x="3208328" y="439758"/>
                    </a:cubicBezTo>
                    <a:close/>
                    <a:moveTo>
                      <a:pt x="2553552" y="23771"/>
                    </a:moveTo>
                    <a:cubicBezTo>
                      <a:pt x="2560756" y="24131"/>
                      <a:pt x="2563277" y="23771"/>
                      <a:pt x="2563277" y="23771"/>
                    </a:cubicBezTo>
                    <a:cubicBezTo>
                      <a:pt x="2553552" y="23411"/>
                      <a:pt x="2543828" y="22690"/>
                      <a:pt x="2534103" y="22330"/>
                    </a:cubicBezTo>
                    <a:cubicBezTo>
                      <a:pt x="2524379" y="22330"/>
                      <a:pt x="2515015" y="22330"/>
                      <a:pt x="2505651" y="22330"/>
                    </a:cubicBezTo>
                    <a:cubicBezTo>
                      <a:pt x="2496286" y="22330"/>
                      <a:pt x="2486922" y="22330"/>
                      <a:pt x="2477918" y="22690"/>
                    </a:cubicBezTo>
                    <a:cubicBezTo>
                      <a:pt x="2468914" y="22690"/>
                      <a:pt x="2459910" y="23050"/>
                      <a:pt x="2450906" y="23411"/>
                    </a:cubicBezTo>
                    <a:cubicBezTo>
                      <a:pt x="2415250" y="24131"/>
                      <a:pt x="2382115" y="24491"/>
                      <a:pt x="2350781" y="25211"/>
                    </a:cubicBezTo>
                    <a:cubicBezTo>
                      <a:pt x="2288473" y="25932"/>
                      <a:pt x="2234808" y="26292"/>
                      <a:pt x="2192669" y="26292"/>
                    </a:cubicBezTo>
                    <a:cubicBezTo>
                      <a:pt x="2209237" y="28093"/>
                      <a:pt x="2284871" y="29173"/>
                      <a:pt x="2320887" y="29893"/>
                    </a:cubicBezTo>
                    <a:lnTo>
                      <a:pt x="2288833" y="31694"/>
                    </a:lnTo>
                    <a:lnTo>
                      <a:pt x="2269024" y="30254"/>
                    </a:lnTo>
                    <a:lnTo>
                      <a:pt x="2213559" y="32054"/>
                    </a:lnTo>
                    <a:cubicBezTo>
                      <a:pt x="2229046" y="33495"/>
                      <a:pt x="2273706" y="33135"/>
                      <a:pt x="2303599" y="33855"/>
                    </a:cubicBezTo>
                    <a:cubicBezTo>
                      <a:pt x="2306121" y="33855"/>
                      <a:pt x="2401924" y="31334"/>
                      <a:pt x="2428576" y="30254"/>
                    </a:cubicBezTo>
                    <a:lnTo>
                      <a:pt x="2352221" y="28813"/>
                    </a:lnTo>
                    <a:cubicBezTo>
                      <a:pt x="2362666" y="28813"/>
                      <a:pt x="2392920" y="28813"/>
                      <a:pt x="2426055" y="28813"/>
                    </a:cubicBezTo>
                    <a:cubicBezTo>
                      <a:pt x="2442622" y="28813"/>
                      <a:pt x="2459550" y="28813"/>
                      <a:pt x="2475037" y="28813"/>
                    </a:cubicBezTo>
                    <a:cubicBezTo>
                      <a:pt x="2482960" y="28813"/>
                      <a:pt x="2490164" y="28813"/>
                      <a:pt x="2496647" y="28813"/>
                    </a:cubicBezTo>
                    <a:cubicBezTo>
                      <a:pt x="2503130" y="28813"/>
                      <a:pt x="2509252" y="28813"/>
                      <a:pt x="2514294" y="28813"/>
                    </a:cubicBezTo>
                    <a:cubicBezTo>
                      <a:pt x="2514294" y="28813"/>
                      <a:pt x="2510333" y="28093"/>
                      <a:pt x="2503850" y="27733"/>
                    </a:cubicBezTo>
                    <a:cubicBezTo>
                      <a:pt x="2497367" y="27372"/>
                      <a:pt x="2488363" y="27012"/>
                      <a:pt x="2479359" y="27012"/>
                    </a:cubicBezTo>
                    <a:cubicBezTo>
                      <a:pt x="2460990" y="27012"/>
                      <a:pt x="2441542" y="27012"/>
                      <a:pt x="2437220" y="28093"/>
                    </a:cubicBezTo>
                    <a:cubicBezTo>
                      <a:pt x="2428936" y="26652"/>
                      <a:pt x="2508892" y="26652"/>
                      <a:pt x="2458469" y="25211"/>
                    </a:cubicBezTo>
                    <a:cubicBezTo>
                      <a:pt x="2466033" y="25211"/>
                      <a:pt x="2473956" y="25211"/>
                      <a:pt x="2482600" y="24851"/>
                    </a:cubicBezTo>
                    <a:cubicBezTo>
                      <a:pt x="2486922" y="24851"/>
                      <a:pt x="2491244" y="24851"/>
                      <a:pt x="2495566" y="24851"/>
                    </a:cubicBezTo>
                    <a:cubicBezTo>
                      <a:pt x="2499888" y="24851"/>
                      <a:pt x="2504570" y="24851"/>
                      <a:pt x="2508892" y="24851"/>
                    </a:cubicBezTo>
                    <a:cubicBezTo>
                      <a:pt x="2517896" y="24851"/>
                      <a:pt x="2527260" y="25211"/>
                      <a:pt x="2536264" y="25572"/>
                    </a:cubicBezTo>
                    <a:cubicBezTo>
                      <a:pt x="2545629" y="26292"/>
                      <a:pt x="2554993" y="27012"/>
                      <a:pt x="2563997" y="27733"/>
                    </a:cubicBezTo>
                    <a:cubicBezTo>
                      <a:pt x="2568679" y="28093"/>
                      <a:pt x="2573001" y="28453"/>
                      <a:pt x="2577683" y="28813"/>
                    </a:cubicBezTo>
                    <a:cubicBezTo>
                      <a:pt x="2582005" y="29173"/>
                      <a:pt x="2586687" y="29893"/>
                      <a:pt x="2591009" y="30614"/>
                    </a:cubicBezTo>
                    <a:cubicBezTo>
                      <a:pt x="2599653" y="31694"/>
                      <a:pt x="2608297" y="33135"/>
                      <a:pt x="2616221" y="34215"/>
                    </a:cubicBezTo>
                    <a:cubicBezTo>
                      <a:pt x="2632068" y="36737"/>
                      <a:pt x="2646114" y="39978"/>
                      <a:pt x="2656919" y="41779"/>
                    </a:cubicBezTo>
                    <a:cubicBezTo>
                      <a:pt x="2659080" y="42859"/>
                      <a:pt x="2661601" y="44300"/>
                      <a:pt x="2663762" y="45741"/>
                    </a:cubicBezTo>
                    <a:cubicBezTo>
                      <a:pt x="2675647" y="48622"/>
                      <a:pt x="2683211" y="50423"/>
                      <a:pt x="2689334" y="51503"/>
                    </a:cubicBezTo>
                    <a:cubicBezTo>
                      <a:pt x="2695456" y="52584"/>
                      <a:pt x="2699778" y="53304"/>
                      <a:pt x="2704460" y="54385"/>
                    </a:cubicBezTo>
                    <a:cubicBezTo>
                      <a:pt x="2709142" y="55465"/>
                      <a:pt x="2713825" y="56546"/>
                      <a:pt x="2721028" y="58346"/>
                    </a:cubicBezTo>
                    <a:cubicBezTo>
                      <a:pt x="2728231" y="60147"/>
                      <a:pt x="2737595" y="62668"/>
                      <a:pt x="2751282" y="67711"/>
                    </a:cubicBezTo>
                    <a:cubicBezTo>
                      <a:pt x="2746960" y="66270"/>
                      <a:pt x="2743358" y="65189"/>
                      <a:pt x="2740477" y="64109"/>
                    </a:cubicBezTo>
                    <a:cubicBezTo>
                      <a:pt x="2737235" y="63028"/>
                      <a:pt x="2734714" y="62668"/>
                      <a:pt x="2732553" y="61948"/>
                    </a:cubicBezTo>
                    <a:cubicBezTo>
                      <a:pt x="2728231" y="60867"/>
                      <a:pt x="2725350" y="60147"/>
                      <a:pt x="2723909" y="59787"/>
                    </a:cubicBezTo>
                    <a:cubicBezTo>
                      <a:pt x="2721028" y="59067"/>
                      <a:pt x="2722829" y="59787"/>
                      <a:pt x="2724990" y="60867"/>
                    </a:cubicBezTo>
                    <a:cubicBezTo>
                      <a:pt x="2729312" y="62668"/>
                      <a:pt x="2735434" y="65189"/>
                      <a:pt x="2708782" y="57626"/>
                    </a:cubicBezTo>
                    <a:cubicBezTo>
                      <a:pt x="2717426" y="60507"/>
                      <a:pt x="2717066" y="61228"/>
                      <a:pt x="2721748" y="63028"/>
                    </a:cubicBezTo>
                    <a:cubicBezTo>
                      <a:pt x="2726430" y="64829"/>
                      <a:pt x="2735434" y="67350"/>
                      <a:pt x="2762086" y="76715"/>
                    </a:cubicBezTo>
                    <a:cubicBezTo>
                      <a:pt x="2767849" y="78155"/>
                      <a:pt x="2772891" y="79596"/>
                      <a:pt x="2777573" y="81037"/>
                    </a:cubicBezTo>
                    <a:cubicBezTo>
                      <a:pt x="2782255" y="82837"/>
                      <a:pt x="2786217" y="84278"/>
                      <a:pt x="2790179" y="85719"/>
                    </a:cubicBezTo>
                    <a:cubicBezTo>
                      <a:pt x="2798103" y="88960"/>
                      <a:pt x="2804586" y="91841"/>
                      <a:pt x="2811429" y="94723"/>
                    </a:cubicBezTo>
                    <a:cubicBezTo>
                      <a:pt x="2817912" y="97604"/>
                      <a:pt x="2824394" y="101206"/>
                      <a:pt x="2831598" y="104447"/>
                    </a:cubicBezTo>
                    <a:cubicBezTo>
                      <a:pt x="2835199" y="106248"/>
                      <a:pt x="2839161" y="107689"/>
                      <a:pt x="2843483" y="109489"/>
                    </a:cubicBezTo>
                    <a:cubicBezTo>
                      <a:pt x="2847805" y="111290"/>
                      <a:pt x="2852487" y="113451"/>
                      <a:pt x="2857529" y="115612"/>
                    </a:cubicBezTo>
                    <a:cubicBezTo>
                      <a:pt x="2883101" y="130019"/>
                      <a:pt x="2828716" y="103006"/>
                      <a:pt x="2879859" y="129659"/>
                    </a:cubicBezTo>
                    <a:cubicBezTo>
                      <a:pt x="2894626" y="137222"/>
                      <a:pt x="2905071" y="143345"/>
                      <a:pt x="2913355" y="147306"/>
                    </a:cubicBezTo>
                    <a:cubicBezTo>
                      <a:pt x="2917316" y="149467"/>
                      <a:pt x="2920558" y="151268"/>
                      <a:pt x="2923439" y="152709"/>
                    </a:cubicBezTo>
                    <a:cubicBezTo>
                      <a:pt x="2926320" y="154150"/>
                      <a:pt x="2928481" y="155230"/>
                      <a:pt x="2929922" y="156311"/>
                    </a:cubicBezTo>
                    <a:cubicBezTo>
                      <a:pt x="2937125" y="159912"/>
                      <a:pt x="2937485" y="159192"/>
                      <a:pt x="2940007" y="159552"/>
                    </a:cubicBezTo>
                    <a:cubicBezTo>
                      <a:pt x="2933524" y="155230"/>
                      <a:pt x="2927761" y="151628"/>
                      <a:pt x="2922359" y="148027"/>
                    </a:cubicBezTo>
                    <a:cubicBezTo>
                      <a:pt x="2916956" y="144785"/>
                      <a:pt x="2911914" y="142264"/>
                      <a:pt x="2907592" y="139743"/>
                    </a:cubicBezTo>
                    <a:cubicBezTo>
                      <a:pt x="2898588" y="134701"/>
                      <a:pt x="2891025" y="130739"/>
                      <a:pt x="2883821" y="127498"/>
                    </a:cubicBezTo>
                    <a:cubicBezTo>
                      <a:pt x="2876618" y="124256"/>
                      <a:pt x="2869415" y="121015"/>
                      <a:pt x="2861491" y="117053"/>
                    </a:cubicBezTo>
                    <a:cubicBezTo>
                      <a:pt x="2857529" y="115252"/>
                      <a:pt x="2853207" y="113091"/>
                      <a:pt x="2848525" y="110930"/>
                    </a:cubicBezTo>
                    <a:cubicBezTo>
                      <a:pt x="2843843" y="108769"/>
                      <a:pt x="2838441" y="106608"/>
                      <a:pt x="2832678" y="103727"/>
                    </a:cubicBezTo>
                    <a:lnTo>
                      <a:pt x="2844564" y="108409"/>
                    </a:lnTo>
                    <a:lnTo>
                      <a:pt x="2850326" y="110930"/>
                    </a:lnTo>
                    <a:lnTo>
                      <a:pt x="2856089" y="113451"/>
                    </a:lnTo>
                    <a:lnTo>
                      <a:pt x="2879139" y="124256"/>
                    </a:lnTo>
                    <a:cubicBezTo>
                      <a:pt x="2887063" y="127498"/>
                      <a:pt x="2894266" y="131819"/>
                      <a:pt x="2901829" y="135781"/>
                    </a:cubicBezTo>
                    <a:cubicBezTo>
                      <a:pt x="2909393" y="139743"/>
                      <a:pt x="2916956" y="143345"/>
                      <a:pt x="2924160" y="147667"/>
                    </a:cubicBezTo>
                    <a:cubicBezTo>
                      <a:pt x="2916236" y="142624"/>
                      <a:pt x="2909393" y="138302"/>
                      <a:pt x="2902910" y="134701"/>
                    </a:cubicBezTo>
                    <a:cubicBezTo>
                      <a:pt x="2896787" y="131099"/>
                      <a:pt x="2891025" y="127858"/>
                      <a:pt x="2885982" y="124976"/>
                    </a:cubicBezTo>
                    <a:cubicBezTo>
                      <a:pt x="2894986" y="130019"/>
                      <a:pt x="2903270" y="134341"/>
                      <a:pt x="2910833" y="138663"/>
                    </a:cubicBezTo>
                    <a:cubicBezTo>
                      <a:pt x="2914795" y="140824"/>
                      <a:pt x="2918397" y="142624"/>
                      <a:pt x="2921998" y="144425"/>
                    </a:cubicBezTo>
                    <a:cubicBezTo>
                      <a:pt x="2925600" y="146586"/>
                      <a:pt x="2928842" y="148387"/>
                      <a:pt x="2932083" y="150188"/>
                    </a:cubicBezTo>
                    <a:cubicBezTo>
                      <a:pt x="2939286" y="154510"/>
                      <a:pt x="2946129" y="158472"/>
                      <a:pt x="2952612" y="162073"/>
                    </a:cubicBezTo>
                    <a:cubicBezTo>
                      <a:pt x="2946489" y="158111"/>
                      <a:pt x="2940367" y="154150"/>
                      <a:pt x="2934604" y="150548"/>
                    </a:cubicBezTo>
                    <a:cubicBezTo>
                      <a:pt x="2928842" y="146946"/>
                      <a:pt x="2923079" y="142985"/>
                      <a:pt x="2917316" y="139743"/>
                    </a:cubicBezTo>
                    <a:cubicBezTo>
                      <a:pt x="2905791" y="133260"/>
                      <a:pt x="2895707" y="127137"/>
                      <a:pt x="2886342" y="121735"/>
                    </a:cubicBezTo>
                    <a:cubicBezTo>
                      <a:pt x="2867614" y="112011"/>
                      <a:pt x="2854288" y="104807"/>
                      <a:pt x="2850326" y="102286"/>
                    </a:cubicBezTo>
                    <a:cubicBezTo>
                      <a:pt x="2852847" y="103006"/>
                      <a:pt x="2855368" y="104087"/>
                      <a:pt x="2857890" y="104807"/>
                    </a:cubicBezTo>
                    <a:cubicBezTo>
                      <a:pt x="2853568" y="102286"/>
                      <a:pt x="2848165" y="99765"/>
                      <a:pt x="2842403" y="96884"/>
                    </a:cubicBezTo>
                    <a:cubicBezTo>
                      <a:pt x="2836640" y="94363"/>
                      <a:pt x="2830517" y="91481"/>
                      <a:pt x="2824755" y="88960"/>
                    </a:cubicBezTo>
                    <a:cubicBezTo>
                      <a:pt x="2821873" y="87520"/>
                      <a:pt x="2818992" y="86439"/>
                      <a:pt x="2816111" y="85359"/>
                    </a:cubicBezTo>
                    <a:cubicBezTo>
                      <a:pt x="2813229" y="84278"/>
                      <a:pt x="2810348" y="83198"/>
                      <a:pt x="2807827" y="82477"/>
                    </a:cubicBezTo>
                    <a:cubicBezTo>
                      <a:pt x="2802424" y="80676"/>
                      <a:pt x="2797742" y="78876"/>
                      <a:pt x="2794141" y="77795"/>
                    </a:cubicBezTo>
                    <a:cubicBezTo>
                      <a:pt x="2788018" y="75634"/>
                      <a:pt x="2782255" y="72753"/>
                      <a:pt x="2776133" y="70952"/>
                    </a:cubicBezTo>
                    <a:cubicBezTo>
                      <a:pt x="2770010" y="68791"/>
                      <a:pt x="2763887" y="66990"/>
                      <a:pt x="2758125" y="65189"/>
                    </a:cubicBezTo>
                    <a:cubicBezTo>
                      <a:pt x="2752362" y="63389"/>
                      <a:pt x="2746599" y="61588"/>
                      <a:pt x="2741197" y="59787"/>
                    </a:cubicBezTo>
                    <a:cubicBezTo>
                      <a:pt x="2735794" y="58346"/>
                      <a:pt x="2730392" y="56906"/>
                      <a:pt x="2725350" y="55465"/>
                    </a:cubicBezTo>
                    <a:cubicBezTo>
                      <a:pt x="2715265" y="52944"/>
                      <a:pt x="2706621" y="50063"/>
                      <a:pt x="2699418" y="48262"/>
                    </a:cubicBezTo>
                    <a:cubicBezTo>
                      <a:pt x="2692215" y="46461"/>
                      <a:pt x="2687172" y="45020"/>
                      <a:pt x="2684651" y="44300"/>
                    </a:cubicBezTo>
                    <a:cubicBezTo>
                      <a:pt x="2691134" y="45380"/>
                      <a:pt x="2697617" y="46461"/>
                      <a:pt x="2704100" y="47902"/>
                    </a:cubicBezTo>
                    <a:cubicBezTo>
                      <a:pt x="2688613" y="44300"/>
                      <a:pt x="2676368" y="41419"/>
                      <a:pt x="2665923" y="39258"/>
                    </a:cubicBezTo>
                    <a:cubicBezTo>
                      <a:pt x="2655118" y="37097"/>
                      <a:pt x="2646114" y="35656"/>
                      <a:pt x="2636030" y="33855"/>
                    </a:cubicBezTo>
                    <a:cubicBezTo>
                      <a:pt x="2630987" y="33135"/>
                      <a:pt x="2626305" y="32054"/>
                      <a:pt x="2620903" y="31334"/>
                    </a:cubicBezTo>
                    <a:cubicBezTo>
                      <a:pt x="2615500" y="30614"/>
                      <a:pt x="2609738" y="29893"/>
                      <a:pt x="2603255" y="29173"/>
                    </a:cubicBezTo>
                    <a:cubicBezTo>
                      <a:pt x="2596772" y="28453"/>
                      <a:pt x="2589929" y="27372"/>
                      <a:pt x="2581645" y="26292"/>
                    </a:cubicBezTo>
                    <a:cubicBezTo>
                      <a:pt x="2573721" y="25572"/>
                      <a:pt x="2564717" y="24851"/>
                      <a:pt x="2554633" y="24131"/>
                    </a:cubicBezTo>
                    <a:close/>
                    <a:moveTo>
                      <a:pt x="479376" y="109129"/>
                    </a:moveTo>
                    <a:cubicBezTo>
                      <a:pt x="484058" y="107328"/>
                      <a:pt x="488380" y="105528"/>
                      <a:pt x="493423" y="103727"/>
                    </a:cubicBezTo>
                    <a:cubicBezTo>
                      <a:pt x="498105" y="101566"/>
                      <a:pt x="503507" y="100125"/>
                      <a:pt x="509270" y="97964"/>
                    </a:cubicBezTo>
                    <a:cubicBezTo>
                      <a:pt x="520795" y="93642"/>
                      <a:pt x="534121" y="88240"/>
                      <a:pt x="552129" y="82117"/>
                    </a:cubicBezTo>
                    <a:cubicBezTo>
                      <a:pt x="561133" y="78876"/>
                      <a:pt x="570858" y="74914"/>
                      <a:pt x="582383" y="71672"/>
                    </a:cubicBezTo>
                    <a:cubicBezTo>
                      <a:pt x="588145" y="69872"/>
                      <a:pt x="593908" y="68071"/>
                      <a:pt x="600391" y="65910"/>
                    </a:cubicBezTo>
                    <a:cubicBezTo>
                      <a:pt x="603632" y="64829"/>
                      <a:pt x="606874" y="63749"/>
                      <a:pt x="610115" y="62668"/>
                    </a:cubicBezTo>
                    <a:cubicBezTo>
                      <a:pt x="613357" y="61588"/>
                      <a:pt x="616958" y="60867"/>
                      <a:pt x="620560" y="59787"/>
                    </a:cubicBezTo>
                    <a:cubicBezTo>
                      <a:pt x="627763" y="57626"/>
                      <a:pt x="635327" y="55825"/>
                      <a:pt x="643250" y="53664"/>
                    </a:cubicBezTo>
                    <a:cubicBezTo>
                      <a:pt x="645411" y="52944"/>
                      <a:pt x="647212" y="52584"/>
                      <a:pt x="649373" y="51863"/>
                    </a:cubicBezTo>
                    <a:cubicBezTo>
                      <a:pt x="651534" y="51503"/>
                      <a:pt x="653695" y="50783"/>
                      <a:pt x="655856" y="50423"/>
                    </a:cubicBezTo>
                    <a:cubicBezTo>
                      <a:pt x="660178" y="49342"/>
                      <a:pt x="664500" y="48622"/>
                      <a:pt x="668822" y="47541"/>
                    </a:cubicBezTo>
                    <a:cubicBezTo>
                      <a:pt x="686830" y="42859"/>
                      <a:pt x="706639" y="39618"/>
                      <a:pt x="728969" y="35656"/>
                    </a:cubicBezTo>
                    <a:lnTo>
                      <a:pt x="715283" y="38537"/>
                    </a:lnTo>
                    <a:cubicBezTo>
                      <a:pt x="721045" y="37817"/>
                      <a:pt x="726448" y="36737"/>
                      <a:pt x="731850" y="36016"/>
                    </a:cubicBezTo>
                    <a:cubicBezTo>
                      <a:pt x="737613" y="35296"/>
                      <a:pt x="743015" y="34576"/>
                      <a:pt x="748418" y="34215"/>
                    </a:cubicBezTo>
                    <a:cubicBezTo>
                      <a:pt x="759583" y="32775"/>
                      <a:pt x="770748" y="31334"/>
                      <a:pt x="781913" y="30614"/>
                    </a:cubicBezTo>
                    <a:cubicBezTo>
                      <a:pt x="787675" y="30254"/>
                      <a:pt x="793078" y="29533"/>
                      <a:pt x="798840" y="29173"/>
                    </a:cubicBezTo>
                    <a:cubicBezTo>
                      <a:pt x="804603" y="28813"/>
                      <a:pt x="810005" y="28093"/>
                      <a:pt x="815768" y="27733"/>
                    </a:cubicBezTo>
                    <a:cubicBezTo>
                      <a:pt x="827293" y="27372"/>
                      <a:pt x="838458" y="26652"/>
                      <a:pt x="850344" y="26292"/>
                    </a:cubicBezTo>
                    <a:cubicBezTo>
                      <a:pt x="897165" y="25211"/>
                      <a:pt x="946147" y="24851"/>
                      <a:pt x="1001252" y="26292"/>
                    </a:cubicBezTo>
                    <a:cubicBezTo>
                      <a:pt x="947588" y="27733"/>
                      <a:pt x="950469" y="27733"/>
                      <a:pt x="891402" y="30974"/>
                    </a:cubicBezTo>
                    <a:lnTo>
                      <a:pt x="948668" y="29893"/>
                    </a:lnTo>
                    <a:cubicBezTo>
                      <a:pt x="932821" y="32054"/>
                      <a:pt x="990087" y="30974"/>
                      <a:pt x="1032226" y="30974"/>
                    </a:cubicBezTo>
                    <a:lnTo>
                      <a:pt x="995129" y="33495"/>
                    </a:lnTo>
                    <a:cubicBezTo>
                      <a:pt x="969918" y="32775"/>
                      <a:pt x="904368" y="32415"/>
                      <a:pt x="906169" y="33135"/>
                    </a:cubicBezTo>
                    <a:cubicBezTo>
                      <a:pt x="913372" y="33135"/>
                      <a:pt x="891762" y="32054"/>
                      <a:pt x="861509" y="31334"/>
                    </a:cubicBezTo>
                    <a:cubicBezTo>
                      <a:pt x="846382" y="30974"/>
                      <a:pt x="829454" y="31334"/>
                      <a:pt x="812527" y="31334"/>
                    </a:cubicBezTo>
                    <a:cubicBezTo>
                      <a:pt x="804243" y="31694"/>
                      <a:pt x="795959" y="32415"/>
                      <a:pt x="788036" y="33135"/>
                    </a:cubicBezTo>
                    <a:cubicBezTo>
                      <a:pt x="784074" y="33135"/>
                      <a:pt x="780112" y="33855"/>
                      <a:pt x="776510" y="33855"/>
                    </a:cubicBezTo>
                    <a:cubicBezTo>
                      <a:pt x="772909" y="33855"/>
                      <a:pt x="769307" y="34576"/>
                      <a:pt x="765706" y="34936"/>
                    </a:cubicBezTo>
                    <a:cubicBezTo>
                      <a:pt x="766426" y="34936"/>
                      <a:pt x="768947" y="34936"/>
                      <a:pt x="772549" y="34936"/>
                    </a:cubicBezTo>
                    <a:cubicBezTo>
                      <a:pt x="776150" y="34936"/>
                      <a:pt x="780832" y="34936"/>
                      <a:pt x="786235" y="34215"/>
                    </a:cubicBezTo>
                    <a:cubicBezTo>
                      <a:pt x="791637" y="34215"/>
                      <a:pt x="797760" y="33495"/>
                      <a:pt x="803523" y="33135"/>
                    </a:cubicBezTo>
                    <a:cubicBezTo>
                      <a:pt x="806404" y="33135"/>
                      <a:pt x="809645" y="32775"/>
                      <a:pt x="812527" y="32775"/>
                    </a:cubicBezTo>
                    <a:cubicBezTo>
                      <a:pt x="815408" y="32775"/>
                      <a:pt x="818649" y="32775"/>
                      <a:pt x="821531" y="32775"/>
                    </a:cubicBezTo>
                    <a:cubicBezTo>
                      <a:pt x="844581" y="32775"/>
                      <a:pt x="860428" y="32775"/>
                      <a:pt x="834857" y="34936"/>
                    </a:cubicBezTo>
                    <a:cubicBezTo>
                      <a:pt x="857187" y="33495"/>
                      <a:pt x="870153" y="34215"/>
                      <a:pt x="883119" y="34215"/>
                    </a:cubicBezTo>
                    <a:cubicBezTo>
                      <a:pt x="896084" y="34215"/>
                      <a:pt x="909410" y="34576"/>
                      <a:pt x="933181" y="34215"/>
                    </a:cubicBezTo>
                    <a:cubicBezTo>
                      <a:pt x="887440" y="35296"/>
                      <a:pt x="922016" y="36737"/>
                      <a:pt x="887801" y="37817"/>
                    </a:cubicBezTo>
                    <a:lnTo>
                      <a:pt x="965956" y="37097"/>
                    </a:lnTo>
                    <a:cubicBezTo>
                      <a:pt x="968117" y="37817"/>
                      <a:pt x="852145" y="38537"/>
                      <a:pt x="916253" y="40698"/>
                    </a:cubicBezTo>
                    <a:cubicBezTo>
                      <a:pt x="947588" y="39618"/>
                      <a:pt x="1031145" y="40698"/>
                      <a:pt x="1032586" y="38898"/>
                    </a:cubicBezTo>
                    <a:lnTo>
                      <a:pt x="1034387" y="39618"/>
                    </a:lnTo>
                    <a:cubicBezTo>
                      <a:pt x="1093093" y="39978"/>
                      <a:pt x="1059958" y="37097"/>
                      <a:pt x="1131991" y="38177"/>
                    </a:cubicBezTo>
                    <a:cubicBezTo>
                      <a:pt x="1132711" y="37097"/>
                      <a:pt x="1119025" y="36737"/>
                      <a:pt x="1093453" y="36737"/>
                    </a:cubicBezTo>
                    <a:cubicBezTo>
                      <a:pt x="1071844" y="37097"/>
                      <a:pt x="1068242" y="38537"/>
                      <a:pt x="1023582" y="38898"/>
                    </a:cubicBezTo>
                    <a:cubicBezTo>
                      <a:pt x="1003413" y="37457"/>
                      <a:pt x="1077606" y="38898"/>
                      <a:pt x="1046632" y="36737"/>
                    </a:cubicBezTo>
                    <a:cubicBezTo>
                      <a:pt x="1031145" y="35656"/>
                      <a:pt x="928139" y="37817"/>
                      <a:pt x="960914" y="34936"/>
                    </a:cubicBezTo>
                    <a:lnTo>
                      <a:pt x="1019260" y="34936"/>
                    </a:lnTo>
                    <a:cubicBezTo>
                      <a:pt x="1020701" y="33495"/>
                      <a:pt x="1063200" y="33495"/>
                      <a:pt x="1061759" y="32054"/>
                    </a:cubicBezTo>
                    <a:cubicBezTo>
                      <a:pt x="1097415" y="31334"/>
                      <a:pt x="1131270" y="33495"/>
                      <a:pt x="1167647" y="32054"/>
                    </a:cubicBezTo>
                    <a:cubicBezTo>
                      <a:pt x="1182774" y="30974"/>
                      <a:pt x="1156482" y="28453"/>
                      <a:pt x="1216629" y="29533"/>
                    </a:cubicBezTo>
                    <a:cubicBezTo>
                      <a:pt x="1263810" y="32415"/>
                      <a:pt x="1402833" y="31694"/>
                      <a:pt x="1455057" y="31334"/>
                    </a:cubicBezTo>
                    <a:lnTo>
                      <a:pt x="1500797" y="30254"/>
                    </a:lnTo>
                    <a:cubicBezTo>
                      <a:pt x="1496835" y="29173"/>
                      <a:pt x="1413638" y="30254"/>
                      <a:pt x="1442811" y="28813"/>
                    </a:cubicBezTo>
                    <a:lnTo>
                      <a:pt x="1513763" y="28813"/>
                    </a:lnTo>
                    <a:cubicBezTo>
                      <a:pt x="1513763" y="28453"/>
                      <a:pt x="1508361" y="28813"/>
                      <a:pt x="1508361" y="28813"/>
                    </a:cubicBezTo>
                    <a:cubicBezTo>
                      <a:pt x="1531771" y="28813"/>
                      <a:pt x="1555902" y="28093"/>
                      <a:pt x="1577512" y="27733"/>
                    </a:cubicBezTo>
                    <a:cubicBezTo>
                      <a:pt x="1555542" y="29173"/>
                      <a:pt x="1504039" y="28453"/>
                      <a:pt x="1514483" y="30614"/>
                    </a:cubicBezTo>
                    <a:cubicBezTo>
                      <a:pt x="1547978" y="30974"/>
                      <a:pt x="1553021" y="31694"/>
                      <a:pt x="1583635" y="31334"/>
                    </a:cubicBezTo>
                    <a:cubicBezTo>
                      <a:pt x="1576791" y="31334"/>
                      <a:pt x="1571029" y="31334"/>
                      <a:pt x="1572109" y="32054"/>
                    </a:cubicBezTo>
                    <a:cubicBezTo>
                      <a:pt x="1639820" y="32775"/>
                      <a:pt x="1637299" y="29893"/>
                      <a:pt x="1654226" y="29173"/>
                    </a:cubicBezTo>
                    <a:cubicBezTo>
                      <a:pt x="1722297" y="26652"/>
                      <a:pt x="1585796" y="26652"/>
                      <a:pt x="1594439" y="24851"/>
                    </a:cubicBezTo>
                    <a:lnTo>
                      <a:pt x="1792529" y="23771"/>
                    </a:lnTo>
                    <a:cubicBezTo>
                      <a:pt x="1775601" y="24491"/>
                      <a:pt x="1758674" y="25211"/>
                      <a:pt x="1764796" y="25932"/>
                    </a:cubicBezTo>
                    <a:cubicBezTo>
                      <a:pt x="1813418" y="27012"/>
                      <a:pt x="1765877" y="27372"/>
                      <a:pt x="1834308" y="27372"/>
                    </a:cubicBezTo>
                    <a:cubicBezTo>
                      <a:pt x="1829265" y="24491"/>
                      <a:pt x="1920387" y="25572"/>
                      <a:pt x="1968648" y="24131"/>
                    </a:cubicBezTo>
                    <a:cubicBezTo>
                      <a:pt x="1991339" y="25211"/>
                      <a:pt x="1995660" y="25572"/>
                      <a:pt x="1946678" y="25572"/>
                    </a:cubicBezTo>
                    <a:cubicBezTo>
                      <a:pt x="1952441" y="27372"/>
                      <a:pt x="2018351" y="26652"/>
                      <a:pt x="2042121" y="26652"/>
                    </a:cubicBezTo>
                    <a:cubicBezTo>
                      <a:pt x="2055808" y="26652"/>
                      <a:pt x="2078858" y="25932"/>
                      <a:pt x="2093625" y="25572"/>
                    </a:cubicBezTo>
                    <a:cubicBezTo>
                      <a:pt x="2073816" y="24851"/>
                      <a:pt x="2082460" y="23771"/>
                      <a:pt x="2124959" y="22690"/>
                    </a:cubicBezTo>
                    <a:lnTo>
                      <a:pt x="2127480" y="22690"/>
                    </a:lnTo>
                    <a:cubicBezTo>
                      <a:pt x="2057608" y="21970"/>
                      <a:pt x="1948479" y="19809"/>
                      <a:pt x="1904900" y="21610"/>
                    </a:cubicBezTo>
                    <a:lnTo>
                      <a:pt x="1917145" y="20889"/>
                    </a:lnTo>
                    <a:cubicBezTo>
                      <a:pt x="1836108" y="19449"/>
                      <a:pt x="1740665" y="24131"/>
                      <a:pt x="1703569" y="20889"/>
                    </a:cubicBezTo>
                    <a:cubicBezTo>
                      <a:pt x="1707170" y="19449"/>
                      <a:pt x="1687361" y="20889"/>
                      <a:pt x="1688802" y="18728"/>
                    </a:cubicBezTo>
                    <a:lnTo>
                      <a:pt x="1629015" y="20169"/>
                    </a:lnTo>
                    <a:lnTo>
                      <a:pt x="1641261" y="19449"/>
                    </a:lnTo>
                    <a:lnTo>
                      <a:pt x="1539695" y="19449"/>
                    </a:lnTo>
                    <a:cubicBezTo>
                      <a:pt x="1539695" y="19809"/>
                      <a:pt x="1542216" y="19449"/>
                      <a:pt x="1542216" y="19449"/>
                    </a:cubicBezTo>
                    <a:cubicBezTo>
                      <a:pt x="1493954" y="21250"/>
                      <a:pt x="1456137" y="22690"/>
                      <a:pt x="1425883" y="23771"/>
                    </a:cubicBezTo>
                    <a:cubicBezTo>
                      <a:pt x="1425883" y="24491"/>
                      <a:pt x="1428765" y="24851"/>
                      <a:pt x="1412918" y="25572"/>
                    </a:cubicBezTo>
                    <a:cubicBezTo>
                      <a:pt x="1396710" y="25932"/>
                      <a:pt x="1384465" y="25932"/>
                      <a:pt x="1373660" y="25932"/>
                    </a:cubicBezTo>
                    <a:cubicBezTo>
                      <a:pt x="1373660" y="25932"/>
                      <a:pt x="1373660" y="25932"/>
                      <a:pt x="1373660" y="25932"/>
                    </a:cubicBezTo>
                    <a:lnTo>
                      <a:pt x="1373660" y="25932"/>
                    </a:lnTo>
                    <a:cubicBezTo>
                      <a:pt x="1348809" y="25932"/>
                      <a:pt x="1332241" y="24491"/>
                      <a:pt x="1301627" y="24131"/>
                    </a:cubicBezTo>
                    <a:lnTo>
                      <a:pt x="1395990" y="24131"/>
                    </a:lnTo>
                    <a:cubicBezTo>
                      <a:pt x="1403553" y="22690"/>
                      <a:pt x="1395990" y="20889"/>
                      <a:pt x="1349529" y="20169"/>
                    </a:cubicBezTo>
                    <a:cubicBezTo>
                      <a:pt x="1368618" y="20169"/>
                      <a:pt x="1376181" y="19089"/>
                      <a:pt x="1353131" y="18728"/>
                    </a:cubicBezTo>
                    <a:cubicBezTo>
                      <a:pt x="1350609" y="19089"/>
                      <a:pt x="1291183" y="19449"/>
                      <a:pt x="1313873" y="20889"/>
                    </a:cubicBezTo>
                    <a:cubicBezTo>
                      <a:pt x="1224192" y="21250"/>
                      <a:pt x="1079047" y="17648"/>
                      <a:pt x="942905" y="20529"/>
                    </a:cubicBezTo>
                    <a:cubicBezTo>
                      <a:pt x="1040870" y="19089"/>
                      <a:pt x="864390" y="18728"/>
                      <a:pt x="973159" y="18008"/>
                    </a:cubicBezTo>
                    <a:cubicBezTo>
                      <a:pt x="935342" y="16928"/>
                      <a:pt x="919135" y="17288"/>
                      <a:pt x="902567" y="18008"/>
                    </a:cubicBezTo>
                    <a:cubicBezTo>
                      <a:pt x="894283" y="18368"/>
                      <a:pt x="886000" y="18728"/>
                      <a:pt x="874835" y="19089"/>
                    </a:cubicBezTo>
                    <a:cubicBezTo>
                      <a:pt x="863670" y="19089"/>
                      <a:pt x="849984" y="19809"/>
                      <a:pt x="830535" y="20169"/>
                    </a:cubicBezTo>
                    <a:cubicBezTo>
                      <a:pt x="827293" y="20169"/>
                      <a:pt x="837738" y="19449"/>
                      <a:pt x="851424" y="19089"/>
                    </a:cubicBezTo>
                    <a:cubicBezTo>
                      <a:pt x="865110" y="19089"/>
                      <a:pt x="881678" y="19089"/>
                      <a:pt x="890322" y="18008"/>
                    </a:cubicBezTo>
                    <a:cubicBezTo>
                      <a:pt x="858267" y="18008"/>
                      <a:pt x="828374" y="18008"/>
                      <a:pt x="799921" y="20169"/>
                    </a:cubicBezTo>
                    <a:cubicBezTo>
                      <a:pt x="771468" y="22330"/>
                      <a:pt x="744456" y="25932"/>
                      <a:pt x="717804" y="30614"/>
                    </a:cubicBezTo>
                    <a:cubicBezTo>
                      <a:pt x="664500" y="40338"/>
                      <a:pt x="612997" y="54745"/>
                      <a:pt x="554650" y="77075"/>
                    </a:cubicBezTo>
                    <a:lnTo>
                      <a:pt x="548888" y="77075"/>
                    </a:lnTo>
                    <a:cubicBezTo>
                      <a:pt x="543485" y="79596"/>
                      <a:pt x="537723" y="81757"/>
                      <a:pt x="531960" y="84278"/>
                    </a:cubicBezTo>
                    <a:cubicBezTo>
                      <a:pt x="526197" y="86799"/>
                      <a:pt x="520435" y="89680"/>
                      <a:pt x="514672" y="92202"/>
                    </a:cubicBezTo>
                    <a:cubicBezTo>
                      <a:pt x="508910" y="95083"/>
                      <a:pt x="502787" y="97604"/>
                      <a:pt x="496664" y="100485"/>
                    </a:cubicBezTo>
                    <a:cubicBezTo>
                      <a:pt x="490541" y="103367"/>
                      <a:pt x="484779" y="106608"/>
                      <a:pt x="478656" y="109850"/>
                    </a:cubicBezTo>
                    <a:close/>
                    <a:moveTo>
                      <a:pt x="280206" y="253915"/>
                    </a:moveTo>
                    <a:cubicBezTo>
                      <a:pt x="271563" y="262198"/>
                      <a:pt x="263279" y="271202"/>
                      <a:pt x="254995" y="279846"/>
                    </a:cubicBezTo>
                    <a:cubicBezTo>
                      <a:pt x="251033" y="284168"/>
                      <a:pt x="246711" y="288850"/>
                      <a:pt x="242389" y="293172"/>
                    </a:cubicBezTo>
                    <a:cubicBezTo>
                      <a:pt x="238428" y="297854"/>
                      <a:pt x="234466" y="302537"/>
                      <a:pt x="230504" y="307219"/>
                    </a:cubicBezTo>
                    <a:cubicBezTo>
                      <a:pt x="231945" y="305418"/>
                      <a:pt x="233745" y="303617"/>
                      <a:pt x="235186" y="301816"/>
                    </a:cubicBezTo>
                    <a:cubicBezTo>
                      <a:pt x="219699" y="320184"/>
                      <a:pt x="204932" y="339273"/>
                      <a:pt x="191246" y="358722"/>
                    </a:cubicBezTo>
                    <a:cubicBezTo>
                      <a:pt x="194488" y="354040"/>
                      <a:pt x="197729" y="350078"/>
                      <a:pt x="200971" y="346476"/>
                    </a:cubicBezTo>
                    <a:cubicBezTo>
                      <a:pt x="204212" y="342875"/>
                      <a:pt x="207093" y="339273"/>
                      <a:pt x="209615" y="336032"/>
                    </a:cubicBezTo>
                    <a:cubicBezTo>
                      <a:pt x="214657" y="329909"/>
                      <a:pt x="218619" y="325587"/>
                      <a:pt x="220419" y="323786"/>
                    </a:cubicBezTo>
                    <a:cubicBezTo>
                      <a:pt x="224021" y="320184"/>
                      <a:pt x="219699" y="327028"/>
                      <a:pt x="200971" y="351519"/>
                    </a:cubicBezTo>
                    <a:cubicBezTo>
                      <a:pt x="203492" y="346837"/>
                      <a:pt x="191606" y="360523"/>
                      <a:pt x="204572" y="343595"/>
                    </a:cubicBezTo>
                    <a:cubicBezTo>
                      <a:pt x="201331" y="347557"/>
                      <a:pt x="197369" y="352239"/>
                      <a:pt x="193407" y="357281"/>
                    </a:cubicBezTo>
                    <a:cubicBezTo>
                      <a:pt x="189446" y="362323"/>
                      <a:pt x="185484" y="368086"/>
                      <a:pt x="181522" y="373489"/>
                    </a:cubicBezTo>
                    <a:cubicBezTo>
                      <a:pt x="172878" y="384654"/>
                      <a:pt x="165315" y="396899"/>
                      <a:pt x="158472" y="407344"/>
                    </a:cubicBezTo>
                    <a:cubicBezTo>
                      <a:pt x="155230" y="412746"/>
                      <a:pt x="151989" y="417428"/>
                      <a:pt x="149467" y="421750"/>
                    </a:cubicBezTo>
                    <a:cubicBezTo>
                      <a:pt x="146946" y="426072"/>
                      <a:pt x="145146" y="429674"/>
                      <a:pt x="143705" y="432195"/>
                    </a:cubicBezTo>
                    <a:cubicBezTo>
                      <a:pt x="141184" y="437237"/>
                      <a:pt x="140824" y="438678"/>
                      <a:pt x="144425" y="433996"/>
                    </a:cubicBezTo>
                    <a:cubicBezTo>
                      <a:pt x="149107" y="425352"/>
                      <a:pt x="152709" y="418509"/>
                      <a:pt x="155950" y="413467"/>
                    </a:cubicBezTo>
                    <a:cubicBezTo>
                      <a:pt x="159192" y="408424"/>
                      <a:pt x="161713" y="404463"/>
                      <a:pt x="163514" y="401941"/>
                    </a:cubicBezTo>
                    <a:cubicBezTo>
                      <a:pt x="167115" y="396539"/>
                      <a:pt x="168556" y="395458"/>
                      <a:pt x="169637" y="394378"/>
                    </a:cubicBezTo>
                    <a:cubicBezTo>
                      <a:pt x="171798" y="392937"/>
                      <a:pt x="172518" y="392937"/>
                      <a:pt x="189806" y="367006"/>
                    </a:cubicBezTo>
                    <a:cubicBezTo>
                      <a:pt x="185484" y="374209"/>
                      <a:pt x="180802" y="381052"/>
                      <a:pt x="176119" y="387895"/>
                    </a:cubicBezTo>
                    <a:cubicBezTo>
                      <a:pt x="171798" y="395098"/>
                      <a:pt x="167476" y="401941"/>
                      <a:pt x="163154" y="408784"/>
                    </a:cubicBezTo>
                    <a:cubicBezTo>
                      <a:pt x="154150" y="422471"/>
                      <a:pt x="146586" y="436877"/>
                      <a:pt x="139023" y="450563"/>
                    </a:cubicBezTo>
                    <a:cubicBezTo>
                      <a:pt x="154510" y="421390"/>
                      <a:pt x="131099" y="454885"/>
                      <a:pt x="109489" y="499545"/>
                    </a:cubicBezTo>
                    <a:cubicBezTo>
                      <a:pt x="107328" y="504588"/>
                      <a:pt x="104087" y="511431"/>
                      <a:pt x="100485" y="519715"/>
                    </a:cubicBezTo>
                    <a:cubicBezTo>
                      <a:pt x="99405" y="521876"/>
                      <a:pt x="98685" y="524036"/>
                      <a:pt x="97604" y="526197"/>
                    </a:cubicBezTo>
                    <a:cubicBezTo>
                      <a:pt x="96884" y="528358"/>
                      <a:pt x="95803" y="530880"/>
                      <a:pt x="94723" y="533040"/>
                    </a:cubicBezTo>
                    <a:cubicBezTo>
                      <a:pt x="92922" y="537723"/>
                      <a:pt x="90761" y="542765"/>
                      <a:pt x="88960" y="547807"/>
                    </a:cubicBezTo>
                    <a:cubicBezTo>
                      <a:pt x="86799" y="552849"/>
                      <a:pt x="84998" y="557892"/>
                      <a:pt x="82837" y="563294"/>
                    </a:cubicBezTo>
                    <a:cubicBezTo>
                      <a:pt x="81037" y="568697"/>
                      <a:pt x="79236" y="573739"/>
                      <a:pt x="77435" y="578781"/>
                    </a:cubicBezTo>
                    <a:cubicBezTo>
                      <a:pt x="75634" y="583823"/>
                      <a:pt x="74194" y="588866"/>
                      <a:pt x="72393" y="593908"/>
                    </a:cubicBezTo>
                    <a:cubicBezTo>
                      <a:pt x="71672" y="596429"/>
                      <a:pt x="70952" y="598590"/>
                      <a:pt x="70232" y="601111"/>
                    </a:cubicBezTo>
                    <a:cubicBezTo>
                      <a:pt x="69511" y="603272"/>
                      <a:pt x="69151" y="605793"/>
                      <a:pt x="68431" y="607954"/>
                    </a:cubicBezTo>
                    <a:cubicBezTo>
                      <a:pt x="70952" y="602192"/>
                      <a:pt x="70232" y="606514"/>
                      <a:pt x="70952" y="605793"/>
                    </a:cubicBezTo>
                    <a:cubicBezTo>
                      <a:pt x="71672" y="604713"/>
                      <a:pt x="74194" y="598590"/>
                      <a:pt x="83558" y="571218"/>
                    </a:cubicBezTo>
                    <a:cubicBezTo>
                      <a:pt x="81757" y="576260"/>
                      <a:pt x="79956" y="582023"/>
                      <a:pt x="78155" y="588506"/>
                    </a:cubicBezTo>
                    <a:cubicBezTo>
                      <a:pt x="76354" y="594988"/>
                      <a:pt x="73473" y="601832"/>
                      <a:pt x="71672" y="609035"/>
                    </a:cubicBezTo>
                    <a:cubicBezTo>
                      <a:pt x="67711" y="624162"/>
                      <a:pt x="62308" y="640729"/>
                      <a:pt x="57986" y="658737"/>
                    </a:cubicBezTo>
                    <a:cubicBezTo>
                      <a:pt x="60507" y="644331"/>
                      <a:pt x="67711" y="619479"/>
                      <a:pt x="66630" y="621280"/>
                    </a:cubicBezTo>
                    <a:cubicBezTo>
                      <a:pt x="64469" y="627043"/>
                      <a:pt x="62668" y="632806"/>
                      <a:pt x="60867" y="638928"/>
                    </a:cubicBezTo>
                    <a:cubicBezTo>
                      <a:pt x="59067" y="645051"/>
                      <a:pt x="57626" y="650814"/>
                      <a:pt x="56185" y="656576"/>
                    </a:cubicBezTo>
                    <a:cubicBezTo>
                      <a:pt x="54745" y="662339"/>
                      <a:pt x="53304" y="667741"/>
                      <a:pt x="52224" y="672784"/>
                    </a:cubicBezTo>
                    <a:cubicBezTo>
                      <a:pt x="51503" y="675305"/>
                      <a:pt x="51143" y="677826"/>
                      <a:pt x="50423" y="679987"/>
                    </a:cubicBezTo>
                    <a:cubicBezTo>
                      <a:pt x="50063" y="682148"/>
                      <a:pt x="49342" y="684309"/>
                      <a:pt x="48982" y="686110"/>
                    </a:cubicBezTo>
                    <a:cubicBezTo>
                      <a:pt x="46821" y="698355"/>
                      <a:pt x="44660" y="710601"/>
                      <a:pt x="42859" y="722486"/>
                    </a:cubicBezTo>
                    <a:cubicBezTo>
                      <a:pt x="43580" y="718884"/>
                      <a:pt x="44300" y="716003"/>
                      <a:pt x="45020" y="713842"/>
                    </a:cubicBezTo>
                    <a:cubicBezTo>
                      <a:pt x="43940" y="720685"/>
                      <a:pt x="43580" y="727528"/>
                      <a:pt x="42859" y="734371"/>
                    </a:cubicBezTo>
                    <a:lnTo>
                      <a:pt x="41059" y="754901"/>
                    </a:lnTo>
                    <a:cubicBezTo>
                      <a:pt x="47181" y="700876"/>
                      <a:pt x="45020" y="730049"/>
                      <a:pt x="45741" y="730770"/>
                    </a:cubicBezTo>
                    <a:cubicBezTo>
                      <a:pt x="44300" y="728969"/>
                      <a:pt x="40698" y="765345"/>
                      <a:pt x="39978" y="784074"/>
                    </a:cubicBezTo>
                    <a:lnTo>
                      <a:pt x="42499" y="763905"/>
                    </a:lnTo>
                    <a:cubicBezTo>
                      <a:pt x="43580" y="757422"/>
                      <a:pt x="44660" y="750579"/>
                      <a:pt x="46101" y="744096"/>
                    </a:cubicBezTo>
                    <a:cubicBezTo>
                      <a:pt x="45741" y="749138"/>
                      <a:pt x="45020" y="755621"/>
                      <a:pt x="43940" y="762824"/>
                    </a:cubicBezTo>
                    <a:cubicBezTo>
                      <a:pt x="43220" y="770027"/>
                      <a:pt x="42499" y="777591"/>
                      <a:pt x="42139" y="784434"/>
                    </a:cubicBezTo>
                    <a:cubicBezTo>
                      <a:pt x="40698" y="797760"/>
                      <a:pt x="39978" y="807484"/>
                      <a:pt x="41419" y="802442"/>
                    </a:cubicBezTo>
                    <a:cubicBezTo>
                      <a:pt x="43220" y="781193"/>
                      <a:pt x="44300" y="763184"/>
                      <a:pt x="46821" y="746977"/>
                    </a:cubicBezTo>
                    <a:cubicBezTo>
                      <a:pt x="47902" y="739053"/>
                      <a:pt x="48982" y="731130"/>
                      <a:pt x="49702" y="723927"/>
                    </a:cubicBezTo>
                    <a:cubicBezTo>
                      <a:pt x="50783" y="716723"/>
                      <a:pt x="52224" y="709520"/>
                      <a:pt x="53304" y="702317"/>
                    </a:cubicBezTo>
                    <a:cubicBezTo>
                      <a:pt x="54385" y="695114"/>
                      <a:pt x="55825" y="688271"/>
                      <a:pt x="56906" y="681067"/>
                    </a:cubicBezTo>
                    <a:cubicBezTo>
                      <a:pt x="58346" y="673864"/>
                      <a:pt x="60147" y="667021"/>
                      <a:pt x="61948" y="659458"/>
                    </a:cubicBezTo>
                    <a:cubicBezTo>
                      <a:pt x="62668" y="655856"/>
                      <a:pt x="63749" y="651894"/>
                      <a:pt x="64469" y="647932"/>
                    </a:cubicBezTo>
                    <a:cubicBezTo>
                      <a:pt x="64829" y="646132"/>
                      <a:pt x="65189" y="643971"/>
                      <a:pt x="65910" y="642170"/>
                    </a:cubicBezTo>
                    <a:cubicBezTo>
                      <a:pt x="66630" y="640369"/>
                      <a:pt x="66990" y="638208"/>
                      <a:pt x="67711" y="636047"/>
                    </a:cubicBezTo>
                    <a:cubicBezTo>
                      <a:pt x="69872" y="627763"/>
                      <a:pt x="72393" y="619119"/>
                      <a:pt x="74914" y="609755"/>
                    </a:cubicBezTo>
                    <a:lnTo>
                      <a:pt x="64829" y="639649"/>
                    </a:lnTo>
                    <a:cubicBezTo>
                      <a:pt x="75994" y="597149"/>
                      <a:pt x="81757" y="584904"/>
                      <a:pt x="87159" y="571218"/>
                    </a:cubicBezTo>
                    <a:cubicBezTo>
                      <a:pt x="87880" y="569417"/>
                      <a:pt x="88600" y="567616"/>
                      <a:pt x="89320" y="565815"/>
                    </a:cubicBezTo>
                    <a:cubicBezTo>
                      <a:pt x="90041" y="564014"/>
                      <a:pt x="91121" y="562214"/>
                      <a:pt x="91841" y="560053"/>
                    </a:cubicBezTo>
                    <a:cubicBezTo>
                      <a:pt x="93642" y="556091"/>
                      <a:pt x="95443" y="551409"/>
                      <a:pt x="97964" y="546006"/>
                    </a:cubicBezTo>
                    <a:cubicBezTo>
                      <a:pt x="100485" y="540604"/>
                      <a:pt x="103007" y="533761"/>
                      <a:pt x="106608" y="526197"/>
                    </a:cubicBezTo>
                    <a:cubicBezTo>
                      <a:pt x="110210" y="518274"/>
                      <a:pt x="114532" y="509270"/>
                      <a:pt x="119574" y="498105"/>
                    </a:cubicBezTo>
                    <a:cubicBezTo>
                      <a:pt x="121375" y="493423"/>
                      <a:pt x="124256" y="488020"/>
                      <a:pt x="127137" y="481897"/>
                    </a:cubicBezTo>
                    <a:cubicBezTo>
                      <a:pt x="130019" y="475775"/>
                      <a:pt x="133620" y="468932"/>
                      <a:pt x="136862" y="462089"/>
                    </a:cubicBezTo>
                    <a:cubicBezTo>
                      <a:pt x="138663" y="458487"/>
                      <a:pt x="140463" y="454885"/>
                      <a:pt x="142624" y="451644"/>
                    </a:cubicBezTo>
                    <a:cubicBezTo>
                      <a:pt x="144785" y="448042"/>
                      <a:pt x="146586" y="444441"/>
                      <a:pt x="148747" y="440839"/>
                    </a:cubicBezTo>
                    <a:cubicBezTo>
                      <a:pt x="150908" y="437237"/>
                      <a:pt x="152709" y="433636"/>
                      <a:pt x="154870" y="430034"/>
                    </a:cubicBezTo>
                    <a:cubicBezTo>
                      <a:pt x="157031" y="426432"/>
                      <a:pt x="158832" y="422831"/>
                      <a:pt x="160993" y="419589"/>
                    </a:cubicBezTo>
                    <a:cubicBezTo>
                      <a:pt x="165315" y="412746"/>
                      <a:pt x="169276" y="406263"/>
                      <a:pt x="173238" y="400501"/>
                    </a:cubicBezTo>
                    <a:cubicBezTo>
                      <a:pt x="175039" y="397619"/>
                      <a:pt x="176840" y="394738"/>
                      <a:pt x="178641" y="391857"/>
                    </a:cubicBezTo>
                    <a:cubicBezTo>
                      <a:pt x="180441" y="389336"/>
                      <a:pt x="182242" y="386815"/>
                      <a:pt x="183683" y="384654"/>
                    </a:cubicBezTo>
                    <a:cubicBezTo>
                      <a:pt x="189806" y="375650"/>
                      <a:pt x="193407" y="369527"/>
                      <a:pt x="193047" y="368806"/>
                    </a:cubicBezTo>
                    <a:cubicBezTo>
                      <a:pt x="191606" y="371328"/>
                      <a:pt x="193047" y="369887"/>
                      <a:pt x="196649" y="365205"/>
                    </a:cubicBezTo>
                    <a:cubicBezTo>
                      <a:pt x="198450" y="363044"/>
                      <a:pt x="200611" y="359802"/>
                      <a:pt x="203132" y="356561"/>
                    </a:cubicBezTo>
                    <a:cubicBezTo>
                      <a:pt x="206013" y="353319"/>
                      <a:pt x="208894" y="349358"/>
                      <a:pt x="212136" y="345396"/>
                    </a:cubicBezTo>
                    <a:cubicBezTo>
                      <a:pt x="225102" y="328828"/>
                      <a:pt x="242750" y="309019"/>
                      <a:pt x="253554" y="296054"/>
                    </a:cubicBezTo>
                    <a:cubicBezTo>
                      <a:pt x="259677" y="288850"/>
                      <a:pt x="268681" y="278406"/>
                      <a:pt x="279126" y="267241"/>
                    </a:cubicBezTo>
                    <a:cubicBezTo>
                      <a:pt x="284528" y="261838"/>
                      <a:pt x="290291" y="256076"/>
                      <a:pt x="295693" y="250673"/>
                    </a:cubicBezTo>
                    <a:cubicBezTo>
                      <a:pt x="298575" y="247792"/>
                      <a:pt x="301096" y="245271"/>
                      <a:pt x="303977" y="242389"/>
                    </a:cubicBezTo>
                    <a:cubicBezTo>
                      <a:pt x="306498" y="239868"/>
                      <a:pt x="309380" y="237347"/>
                      <a:pt x="312261" y="234826"/>
                    </a:cubicBezTo>
                    <a:cubicBezTo>
                      <a:pt x="323066" y="225462"/>
                      <a:pt x="331710" y="217178"/>
                      <a:pt x="336392" y="212856"/>
                    </a:cubicBezTo>
                    <a:cubicBezTo>
                      <a:pt x="341074" y="208894"/>
                      <a:pt x="341434" y="208174"/>
                      <a:pt x="334591" y="212856"/>
                    </a:cubicBezTo>
                    <a:cubicBezTo>
                      <a:pt x="328828" y="217898"/>
                      <a:pt x="322706" y="223301"/>
                      <a:pt x="316223" y="229063"/>
                    </a:cubicBezTo>
                    <a:cubicBezTo>
                      <a:pt x="309740" y="234826"/>
                      <a:pt x="303257" y="240589"/>
                      <a:pt x="297134" y="246711"/>
                    </a:cubicBezTo>
                    <a:cubicBezTo>
                      <a:pt x="284889" y="258597"/>
                      <a:pt x="273003" y="269762"/>
                      <a:pt x="263999" y="278406"/>
                    </a:cubicBezTo>
                    <a:lnTo>
                      <a:pt x="274084" y="267601"/>
                    </a:lnTo>
                    <a:cubicBezTo>
                      <a:pt x="277685" y="263999"/>
                      <a:pt x="281287" y="260758"/>
                      <a:pt x="284528" y="257156"/>
                    </a:cubicBezTo>
                    <a:cubicBezTo>
                      <a:pt x="291732" y="250313"/>
                      <a:pt x="298575" y="243470"/>
                      <a:pt x="305778" y="236627"/>
                    </a:cubicBezTo>
                    <a:cubicBezTo>
                      <a:pt x="296054" y="244911"/>
                      <a:pt x="286329" y="253915"/>
                      <a:pt x="276605" y="262198"/>
                    </a:cubicBezTo>
                    <a:cubicBezTo>
                      <a:pt x="291371" y="248872"/>
                      <a:pt x="289211" y="248872"/>
                      <a:pt x="280927" y="253915"/>
                    </a:cubicBezTo>
                    <a:close/>
                    <a:moveTo>
                      <a:pt x="13326" y="1514483"/>
                    </a:moveTo>
                    <a:cubicBezTo>
                      <a:pt x="13326" y="1515204"/>
                      <a:pt x="13326" y="1515924"/>
                      <a:pt x="13326" y="1516644"/>
                    </a:cubicBezTo>
                    <a:cubicBezTo>
                      <a:pt x="13326" y="1515924"/>
                      <a:pt x="13326" y="1514844"/>
                      <a:pt x="13326" y="1514123"/>
                    </a:cubicBezTo>
                    <a:lnTo>
                      <a:pt x="13326" y="1514123"/>
                    </a:lnTo>
                    <a:close/>
                  </a:path>
                </a:pathLst>
              </a:custGeom>
              <a:solidFill>
                <a:schemeClr val="accent2"/>
              </a:solidFill>
              <a:ln w="0" cap="flat">
                <a:noFill/>
                <a:prstDash val="solid"/>
                <a:miter/>
              </a:ln>
            </p:spPr>
            <p:txBody>
              <a:bodyPr rtlCol="0" anchor="ctr"/>
              <a:lstStyle/>
              <a:p>
                <a:endParaRPr lang="en-US" sz="744"/>
              </a:p>
            </p:txBody>
          </p:sp>
          <p:sp>
            <p:nvSpPr>
              <p:cNvPr id="2107" name="Freeform: Shape 2106">
                <a:extLst>
                  <a:ext uri="{FF2B5EF4-FFF2-40B4-BE49-F238E27FC236}">
                    <a16:creationId xmlns:a16="http://schemas.microsoft.com/office/drawing/2014/main" id="{44067A52-A02D-831C-6CFE-E254626F5377}"/>
                  </a:ext>
                </a:extLst>
              </p:cNvPr>
              <p:cNvSpPr/>
              <p:nvPr/>
            </p:nvSpPr>
            <p:spPr>
              <a:xfrm>
                <a:off x="11781289" y="4198347"/>
                <a:ext cx="1800" cy="56696"/>
              </a:xfrm>
              <a:custGeom>
                <a:avLst/>
                <a:gdLst>
                  <a:gd name="connsiteX0" fmla="*/ 0 w 1800"/>
                  <a:gd name="connsiteY0" fmla="*/ 4846 h 56696"/>
                  <a:gd name="connsiteX1" fmla="*/ 1801 w 1800"/>
                  <a:gd name="connsiteY1" fmla="*/ 55629 h 56696"/>
                  <a:gd name="connsiteX2" fmla="*/ 0 w 1800"/>
                  <a:gd name="connsiteY2" fmla="*/ 4846 h 56696"/>
                </a:gdLst>
                <a:ahLst/>
                <a:cxnLst>
                  <a:cxn ang="0">
                    <a:pos x="connsiteX0" y="connsiteY0"/>
                  </a:cxn>
                  <a:cxn ang="0">
                    <a:pos x="connsiteX1" y="connsiteY1"/>
                  </a:cxn>
                  <a:cxn ang="0">
                    <a:pos x="connsiteX2" y="connsiteY2"/>
                  </a:cxn>
                </a:cxnLst>
                <a:rect l="l" t="t" r="r" b="b"/>
                <a:pathLst>
                  <a:path w="1800" h="56696">
                    <a:moveTo>
                      <a:pt x="0" y="4846"/>
                    </a:moveTo>
                    <a:cubicBezTo>
                      <a:pt x="720" y="21774"/>
                      <a:pt x="720" y="63913"/>
                      <a:pt x="1801" y="55629"/>
                    </a:cubicBezTo>
                    <a:cubicBezTo>
                      <a:pt x="360" y="56710"/>
                      <a:pt x="1801" y="-19645"/>
                      <a:pt x="0" y="4846"/>
                    </a:cubicBezTo>
                    <a:close/>
                  </a:path>
                </a:pathLst>
              </a:custGeom>
              <a:solidFill>
                <a:schemeClr val="accent2"/>
              </a:solidFill>
              <a:ln w="0" cap="flat">
                <a:noFill/>
                <a:prstDash val="solid"/>
                <a:miter/>
              </a:ln>
            </p:spPr>
            <p:txBody>
              <a:bodyPr rtlCol="0" anchor="ctr"/>
              <a:lstStyle/>
              <a:p>
                <a:endParaRPr lang="en-US" sz="744"/>
              </a:p>
            </p:txBody>
          </p:sp>
          <p:sp>
            <p:nvSpPr>
              <p:cNvPr id="2108" name="Freeform: Shape 2107">
                <a:extLst>
                  <a:ext uri="{FF2B5EF4-FFF2-40B4-BE49-F238E27FC236}">
                    <a16:creationId xmlns:a16="http://schemas.microsoft.com/office/drawing/2014/main" id="{2F6AADD6-4E30-27BF-4690-A6E82B022B7E}"/>
                  </a:ext>
                </a:extLst>
              </p:cNvPr>
              <p:cNvSpPr/>
              <p:nvPr/>
            </p:nvSpPr>
            <p:spPr>
              <a:xfrm>
                <a:off x="11779848" y="4221201"/>
                <a:ext cx="1080" cy="52223"/>
              </a:xfrm>
              <a:custGeom>
                <a:avLst/>
                <a:gdLst>
                  <a:gd name="connsiteX0" fmla="*/ 0 w 1080"/>
                  <a:gd name="connsiteY0" fmla="*/ 32415 h 52223"/>
                  <a:gd name="connsiteX1" fmla="*/ 1080 w 1080"/>
                  <a:gd name="connsiteY1" fmla="*/ 52223 h 52223"/>
                  <a:gd name="connsiteX2" fmla="*/ 1080 w 1080"/>
                  <a:gd name="connsiteY2" fmla="*/ 0 h 52223"/>
                  <a:gd name="connsiteX3" fmla="*/ 0 w 1080"/>
                  <a:gd name="connsiteY3" fmla="*/ 32415 h 52223"/>
                </a:gdLst>
                <a:ahLst/>
                <a:cxnLst>
                  <a:cxn ang="0">
                    <a:pos x="connsiteX0" y="connsiteY0"/>
                  </a:cxn>
                  <a:cxn ang="0">
                    <a:pos x="connsiteX1" y="connsiteY1"/>
                  </a:cxn>
                  <a:cxn ang="0">
                    <a:pos x="connsiteX2" y="connsiteY2"/>
                  </a:cxn>
                  <a:cxn ang="0">
                    <a:pos x="connsiteX3" y="connsiteY3"/>
                  </a:cxn>
                </a:cxnLst>
                <a:rect l="l" t="t" r="r" b="b"/>
                <a:pathLst>
                  <a:path w="1080" h="52223">
                    <a:moveTo>
                      <a:pt x="0" y="32415"/>
                    </a:moveTo>
                    <a:cubicBezTo>
                      <a:pt x="360" y="35296"/>
                      <a:pt x="1080" y="33495"/>
                      <a:pt x="1080" y="52223"/>
                    </a:cubicBezTo>
                    <a:lnTo>
                      <a:pt x="1080" y="0"/>
                    </a:lnTo>
                    <a:cubicBezTo>
                      <a:pt x="720" y="0"/>
                      <a:pt x="0" y="32415"/>
                      <a:pt x="0" y="32415"/>
                    </a:cubicBezTo>
                    <a:close/>
                  </a:path>
                </a:pathLst>
              </a:custGeom>
              <a:solidFill>
                <a:schemeClr val="accent2"/>
              </a:solidFill>
              <a:ln w="0" cap="flat">
                <a:noFill/>
                <a:prstDash val="solid"/>
                <a:miter/>
              </a:ln>
            </p:spPr>
            <p:txBody>
              <a:bodyPr rtlCol="0" anchor="ctr"/>
              <a:lstStyle/>
              <a:p>
                <a:endParaRPr lang="en-US" sz="744"/>
              </a:p>
            </p:txBody>
          </p:sp>
          <p:sp>
            <p:nvSpPr>
              <p:cNvPr id="2109" name="Freeform: Shape 2108">
                <a:extLst>
                  <a:ext uri="{FF2B5EF4-FFF2-40B4-BE49-F238E27FC236}">
                    <a16:creationId xmlns:a16="http://schemas.microsoft.com/office/drawing/2014/main" id="{05A2715E-46A0-4297-2CF3-97461A458AA6}"/>
                  </a:ext>
                </a:extLst>
              </p:cNvPr>
              <p:cNvSpPr/>
              <p:nvPr/>
            </p:nvSpPr>
            <p:spPr>
              <a:xfrm>
                <a:off x="11766162" y="4304399"/>
                <a:ext cx="4693" cy="164594"/>
              </a:xfrm>
              <a:custGeom>
                <a:avLst/>
                <a:gdLst>
                  <a:gd name="connsiteX0" fmla="*/ 2881 w 4693"/>
                  <a:gd name="connsiteY0" fmla="*/ 2161 h 164594"/>
                  <a:gd name="connsiteX1" fmla="*/ 4682 w 4693"/>
                  <a:gd name="connsiteY1" fmla="*/ 88240 h 164594"/>
                  <a:gd name="connsiteX2" fmla="*/ 0 w 4693"/>
                  <a:gd name="connsiteY2" fmla="*/ 0 h 164594"/>
                  <a:gd name="connsiteX3" fmla="*/ 3242 w 4693"/>
                  <a:gd name="connsiteY3" fmla="*/ 164594 h 164594"/>
                  <a:gd name="connsiteX4" fmla="*/ 2881 w 4693"/>
                  <a:gd name="connsiteY4" fmla="*/ 2161 h 1645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93" h="164594">
                    <a:moveTo>
                      <a:pt x="2881" y="2161"/>
                    </a:moveTo>
                    <a:cubicBezTo>
                      <a:pt x="3962" y="29173"/>
                      <a:pt x="4682" y="46101"/>
                      <a:pt x="4682" y="88240"/>
                    </a:cubicBezTo>
                    <a:cubicBezTo>
                      <a:pt x="1081" y="104087"/>
                      <a:pt x="3602" y="19089"/>
                      <a:pt x="0" y="0"/>
                    </a:cubicBezTo>
                    <a:cubicBezTo>
                      <a:pt x="0" y="77075"/>
                      <a:pt x="2881" y="100846"/>
                      <a:pt x="3242" y="164594"/>
                    </a:cubicBezTo>
                    <a:cubicBezTo>
                      <a:pt x="4682" y="133260"/>
                      <a:pt x="5763" y="4322"/>
                      <a:pt x="2881" y="2161"/>
                    </a:cubicBezTo>
                    <a:close/>
                  </a:path>
                </a:pathLst>
              </a:custGeom>
              <a:solidFill>
                <a:schemeClr val="accent2"/>
              </a:solidFill>
              <a:ln w="0" cap="flat">
                <a:noFill/>
                <a:prstDash val="solid"/>
                <a:miter/>
              </a:ln>
            </p:spPr>
            <p:txBody>
              <a:bodyPr rtlCol="0" anchor="ctr"/>
              <a:lstStyle/>
              <a:p>
                <a:endParaRPr lang="en-US" sz="744"/>
              </a:p>
            </p:txBody>
          </p:sp>
          <p:sp>
            <p:nvSpPr>
              <p:cNvPr id="2110" name="Freeform: Shape 2109">
                <a:extLst>
                  <a:ext uri="{FF2B5EF4-FFF2-40B4-BE49-F238E27FC236}">
                    <a16:creationId xmlns:a16="http://schemas.microsoft.com/office/drawing/2014/main" id="{21DB3EA5-25D6-CC58-CA73-065BA20163E4}"/>
                  </a:ext>
                </a:extLst>
              </p:cNvPr>
              <p:cNvSpPr/>
              <p:nvPr/>
            </p:nvSpPr>
            <p:spPr>
              <a:xfrm>
                <a:off x="11764361" y="4268022"/>
                <a:ext cx="1080" cy="47181"/>
              </a:xfrm>
              <a:custGeom>
                <a:avLst/>
                <a:gdLst>
                  <a:gd name="connsiteX0" fmla="*/ 0 w 1080"/>
                  <a:gd name="connsiteY0" fmla="*/ 4322 h 47181"/>
                  <a:gd name="connsiteX1" fmla="*/ 1081 w 1080"/>
                  <a:gd name="connsiteY1" fmla="*/ 47181 h 47181"/>
                  <a:gd name="connsiteX2" fmla="*/ 1081 w 1080"/>
                  <a:gd name="connsiteY2" fmla="*/ 42859 h 47181"/>
                  <a:gd name="connsiteX3" fmla="*/ 360 w 1080"/>
                  <a:gd name="connsiteY3" fmla="*/ 0 h 47181"/>
                  <a:gd name="connsiteX4" fmla="*/ 0 w 1080"/>
                  <a:gd name="connsiteY4" fmla="*/ 4322 h 471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 h="47181">
                    <a:moveTo>
                      <a:pt x="0" y="4322"/>
                    </a:moveTo>
                    <a:lnTo>
                      <a:pt x="1081" y="47181"/>
                    </a:lnTo>
                    <a:lnTo>
                      <a:pt x="1081" y="42859"/>
                    </a:lnTo>
                    <a:lnTo>
                      <a:pt x="360" y="0"/>
                    </a:lnTo>
                    <a:lnTo>
                      <a:pt x="0" y="4322"/>
                    </a:lnTo>
                    <a:close/>
                  </a:path>
                </a:pathLst>
              </a:custGeom>
              <a:solidFill>
                <a:schemeClr val="accent2"/>
              </a:solidFill>
              <a:ln w="0" cap="flat">
                <a:noFill/>
                <a:prstDash val="solid"/>
                <a:miter/>
              </a:ln>
            </p:spPr>
            <p:txBody>
              <a:bodyPr rtlCol="0" anchor="ctr"/>
              <a:lstStyle/>
              <a:p>
                <a:endParaRPr lang="en-US" sz="744"/>
              </a:p>
            </p:txBody>
          </p:sp>
          <p:sp>
            <p:nvSpPr>
              <p:cNvPr id="2111" name="Freeform: Shape 2110">
                <a:extLst>
                  <a:ext uri="{FF2B5EF4-FFF2-40B4-BE49-F238E27FC236}">
                    <a16:creationId xmlns:a16="http://schemas.microsoft.com/office/drawing/2014/main" id="{ECB677AD-3DCB-800D-8E2B-10FCEB8E9247}"/>
                  </a:ext>
                </a:extLst>
              </p:cNvPr>
              <p:cNvSpPr/>
              <p:nvPr/>
            </p:nvSpPr>
            <p:spPr>
              <a:xfrm>
                <a:off x="11671079" y="3308910"/>
                <a:ext cx="23771" cy="39617"/>
              </a:xfrm>
              <a:custGeom>
                <a:avLst/>
                <a:gdLst>
                  <a:gd name="connsiteX0" fmla="*/ 23411 w 23771"/>
                  <a:gd name="connsiteY0" fmla="*/ 39618 h 39617"/>
                  <a:gd name="connsiteX1" fmla="*/ 14407 w 23771"/>
                  <a:gd name="connsiteY1" fmla="*/ 23050 h 39617"/>
                  <a:gd name="connsiteX2" fmla="*/ 0 w 23771"/>
                  <a:gd name="connsiteY2" fmla="*/ 0 h 39617"/>
                  <a:gd name="connsiteX3" fmla="*/ 10805 w 23771"/>
                  <a:gd name="connsiteY3" fmla="*/ 18008 h 39617"/>
                  <a:gd name="connsiteX4" fmla="*/ 23771 w 23771"/>
                  <a:gd name="connsiteY4" fmla="*/ 39618 h 39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1" h="39617">
                    <a:moveTo>
                      <a:pt x="23411" y="39618"/>
                    </a:moveTo>
                    <a:cubicBezTo>
                      <a:pt x="23050" y="37457"/>
                      <a:pt x="19089" y="30974"/>
                      <a:pt x="14407" y="23050"/>
                    </a:cubicBezTo>
                    <a:cubicBezTo>
                      <a:pt x="9725" y="15127"/>
                      <a:pt x="4322" y="6123"/>
                      <a:pt x="0" y="0"/>
                    </a:cubicBezTo>
                    <a:cubicBezTo>
                      <a:pt x="3242" y="5042"/>
                      <a:pt x="6843" y="11165"/>
                      <a:pt x="10805" y="18008"/>
                    </a:cubicBezTo>
                    <a:cubicBezTo>
                      <a:pt x="14767" y="24851"/>
                      <a:pt x="19089" y="32054"/>
                      <a:pt x="23771" y="39618"/>
                    </a:cubicBezTo>
                    <a:close/>
                  </a:path>
                </a:pathLst>
              </a:custGeom>
              <a:solidFill>
                <a:schemeClr val="accent2"/>
              </a:solidFill>
              <a:ln w="0" cap="flat">
                <a:noFill/>
                <a:prstDash val="solid"/>
                <a:miter/>
              </a:ln>
            </p:spPr>
            <p:txBody>
              <a:bodyPr rtlCol="0" anchor="ctr"/>
              <a:lstStyle/>
              <a:p>
                <a:endParaRPr lang="en-US" sz="744"/>
              </a:p>
            </p:txBody>
          </p:sp>
          <p:sp>
            <p:nvSpPr>
              <p:cNvPr id="2112" name="Freeform: Shape 2111">
                <a:extLst>
                  <a:ext uri="{FF2B5EF4-FFF2-40B4-BE49-F238E27FC236}">
                    <a16:creationId xmlns:a16="http://schemas.microsoft.com/office/drawing/2014/main" id="{FED772C5-53A9-B451-40D5-04B1A0C3B0C9}"/>
                  </a:ext>
                </a:extLst>
              </p:cNvPr>
              <p:cNvSpPr/>
              <p:nvPr/>
            </p:nvSpPr>
            <p:spPr>
              <a:xfrm>
                <a:off x="10868277" y="5762697"/>
                <a:ext cx="300735" cy="40338"/>
              </a:xfrm>
              <a:custGeom>
                <a:avLst/>
                <a:gdLst>
                  <a:gd name="connsiteX0" fmla="*/ 0 w 300735"/>
                  <a:gd name="connsiteY0" fmla="*/ 40338 h 40338"/>
                  <a:gd name="connsiteX1" fmla="*/ 15487 w 300735"/>
                  <a:gd name="connsiteY1" fmla="*/ 28093 h 40338"/>
                  <a:gd name="connsiteX2" fmla="*/ 18008 w 300735"/>
                  <a:gd name="connsiteY2" fmla="*/ 28093 h 40338"/>
                  <a:gd name="connsiteX3" fmla="*/ 21610 w 300735"/>
                  <a:gd name="connsiteY3" fmla="*/ 28093 h 40338"/>
                  <a:gd name="connsiteX4" fmla="*/ 31694 w 300735"/>
                  <a:gd name="connsiteY4" fmla="*/ 28093 h 40338"/>
                  <a:gd name="connsiteX5" fmla="*/ 52224 w 300735"/>
                  <a:gd name="connsiteY5" fmla="*/ 28093 h 40338"/>
                  <a:gd name="connsiteX6" fmla="*/ 93282 w 300735"/>
                  <a:gd name="connsiteY6" fmla="*/ 28093 h 40338"/>
                  <a:gd name="connsiteX7" fmla="*/ 114172 w 300735"/>
                  <a:gd name="connsiteY7" fmla="*/ 27372 h 40338"/>
                  <a:gd name="connsiteX8" fmla="*/ 124616 w 300735"/>
                  <a:gd name="connsiteY8" fmla="*/ 27372 h 40338"/>
                  <a:gd name="connsiteX9" fmla="*/ 135061 w 300735"/>
                  <a:gd name="connsiteY9" fmla="*/ 26652 h 40338"/>
                  <a:gd name="connsiteX10" fmla="*/ 300736 w 300735"/>
                  <a:gd name="connsiteY10" fmla="*/ 0 h 40338"/>
                  <a:gd name="connsiteX11" fmla="*/ 155230 w 300735"/>
                  <a:gd name="connsiteY11" fmla="*/ 24851 h 40338"/>
                  <a:gd name="connsiteX12" fmla="*/ 135061 w 300735"/>
                  <a:gd name="connsiteY12" fmla="*/ 26292 h 40338"/>
                  <a:gd name="connsiteX13" fmla="*/ 114172 w 300735"/>
                  <a:gd name="connsiteY13" fmla="*/ 27012 h 40338"/>
                  <a:gd name="connsiteX14" fmla="*/ 92202 w 300735"/>
                  <a:gd name="connsiteY14" fmla="*/ 27733 h 40338"/>
                  <a:gd name="connsiteX15" fmla="*/ 69872 w 300735"/>
                  <a:gd name="connsiteY15" fmla="*/ 27733 h 40338"/>
                  <a:gd name="connsiteX16" fmla="*/ 22330 w 300735"/>
                  <a:gd name="connsiteY16" fmla="*/ 27733 h 40338"/>
                  <a:gd name="connsiteX17" fmla="*/ 19449 w 300735"/>
                  <a:gd name="connsiteY17" fmla="*/ 27733 h 40338"/>
                  <a:gd name="connsiteX18" fmla="*/ 18008 w 300735"/>
                  <a:gd name="connsiteY18" fmla="*/ 27733 h 40338"/>
                  <a:gd name="connsiteX19" fmla="*/ 14767 w 300735"/>
                  <a:gd name="connsiteY19" fmla="*/ 28093 h 40338"/>
                  <a:gd name="connsiteX20" fmla="*/ 9004 w 300735"/>
                  <a:gd name="connsiteY20" fmla="*/ 30614 h 40338"/>
                  <a:gd name="connsiteX21" fmla="*/ 360 w 300735"/>
                  <a:gd name="connsiteY21" fmla="*/ 40338 h 40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0735" h="40338">
                    <a:moveTo>
                      <a:pt x="0" y="40338"/>
                    </a:moveTo>
                    <a:cubicBezTo>
                      <a:pt x="2881" y="34215"/>
                      <a:pt x="8644" y="29173"/>
                      <a:pt x="15487" y="28093"/>
                    </a:cubicBezTo>
                    <a:cubicBezTo>
                      <a:pt x="16207" y="28093"/>
                      <a:pt x="17288" y="28093"/>
                      <a:pt x="18008" y="28093"/>
                    </a:cubicBezTo>
                    <a:cubicBezTo>
                      <a:pt x="19089" y="28093"/>
                      <a:pt x="19449" y="28093"/>
                      <a:pt x="21610" y="28093"/>
                    </a:cubicBezTo>
                    <a:lnTo>
                      <a:pt x="31694" y="28093"/>
                    </a:lnTo>
                    <a:cubicBezTo>
                      <a:pt x="31694" y="28093"/>
                      <a:pt x="52224" y="28093"/>
                      <a:pt x="52224" y="28093"/>
                    </a:cubicBezTo>
                    <a:cubicBezTo>
                      <a:pt x="65910" y="28093"/>
                      <a:pt x="79236" y="28093"/>
                      <a:pt x="93282" y="28093"/>
                    </a:cubicBezTo>
                    <a:lnTo>
                      <a:pt x="114172" y="27372"/>
                    </a:lnTo>
                    <a:lnTo>
                      <a:pt x="124616" y="27372"/>
                    </a:lnTo>
                    <a:cubicBezTo>
                      <a:pt x="128218" y="27012"/>
                      <a:pt x="131459" y="27012"/>
                      <a:pt x="135061" y="26652"/>
                    </a:cubicBezTo>
                    <a:cubicBezTo>
                      <a:pt x="190886" y="23411"/>
                      <a:pt x="246711" y="14407"/>
                      <a:pt x="300736" y="0"/>
                    </a:cubicBezTo>
                    <a:cubicBezTo>
                      <a:pt x="253915" y="12246"/>
                      <a:pt x="208174" y="20529"/>
                      <a:pt x="155230" y="24851"/>
                    </a:cubicBezTo>
                    <a:cubicBezTo>
                      <a:pt x="148747" y="25211"/>
                      <a:pt x="141904" y="25932"/>
                      <a:pt x="135061" y="26292"/>
                    </a:cubicBezTo>
                    <a:cubicBezTo>
                      <a:pt x="128218" y="27012"/>
                      <a:pt x="121375" y="26652"/>
                      <a:pt x="114172" y="27012"/>
                    </a:cubicBezTo>
                    <a:cubicBezTo>
                      <a:pt x="106968" y="27012"/>
                      <a:pt x="99765" y="27372"/>
                      <a:pt x="92202" y="27733"/>
                    </a:cubicBezTo>
                    <a:cubicBezTo>
                      <a:pt x="84638" y="27733"/>
                      <a:pt x="77435" y="27733"/>
                      <a:pt x="69872" y="27733"/>
                    </a:cubicBezTo>
                    <a:cubicBezTo>
                      <a:pt x="54745" y="27733"/>
                      <a:pt x="38898" y="27733"/>
                      <a:pt x="22330" y="27733"/>
                    </a:cubicBezTo>
                    <a:lnTo>
                      <a:pt x="19449" y="27733"/>
                    </a:lnTo>
                    <a:cubicBezTo>
                      <a:pt x="19089" y="27733"/>
                      <a:pt x="18368" y="27733"/>
                      <a:pt x="18008" y="27733"/>
                    </a:cubicBezTo>
                    <a:cubicBezTo>
                      <a:pt x="16928" y="27733"/>
                      <a:pt x="15847" y="27733"/>
                      <a:pt x="14767" y="28093"/>
                    </a:cubicBezTo>
                    <a:cubicBezTo>
                      <a:pt x="12606" y="28453"/>
                      <a:pt x="10805" y="29533"/>
                      <a:pt x="9004" y="30614"/>
                    </a:cubicBezTo>
                    <a:cubicBezTo>
                      <a:pt x="5402" y="32775"/>
                      <a:pt x="2161" y="36377"/>
                      <a:pt x="360" y="40338"/>
                    </a:cubicBezTo>
                    <a:close/>
                  </a:path>
                </a:pathLst>
              </a:custGeom>
              <a:solidFill>
                <a:schemeClr val="accent2"/>
              </a:solidFill>
              <a:ln w="0" cap="flat">
                <a:noFill/>
                <a:prstDash val="solid"/>
                <a:miter/>
              </a:ln>
            </p:spPr>
            <p:txBody>
              <a:bodyPr rtlCol="0" anchor="ctr"/>
              <a:lstStyle/>
              <a:p>
                <a:endParaRPr lang="en-US" sz="744"/>
              </a:p>
            </p:txBody>
          </p:sp>
          <p:sp>
            <p:nvSpPr>
              <p:cNvPr id="2113" name="Freeform: Shape 2112">
                <a:extLst>
                  <a:ext uri="{FF2B5EF4-FFF2-40B4-BE49-F238E27FC236}">
                    <a16:creationId xmlns:a16="http://schemas.microsoft.com/office/drawing/2014/main" id="{861842E5-1638-1C84-6407-8C64D4132B4D}"/>
                  </a:ext>
                </a:extLst>
              </p:cNvPr>
              <p:cNvSpPr/>
              <p:nvPr/>
            </p:nvSpPr>
            <p:spPr>
              <a:xfrm>
                <a:off x="10710165" y="2913091"/>
                <a:ext cx="254995" cy="4321"/>
              </a:xfrm>
              <a:custGeom>
                <a:avLst/>
                <a:gdLst>
                  <a:gd name="connsiteX0" fmla="*/ 38177 w 254995"/>
                  <a:gd name="connsiteY0" fmla="*/ 3962 h 4321"/>
                  <a:gd name="connsiteX1" fmla="*/ 145866 w 254995"/>
                  <a:gd name="connsiteY1" fmla="*/ 1801 h 4321"/>
                  <a:gd name="connsiteX2" fmla="*/ 195568 w 254995"/>
                  <a:gd name="connsiteY2" fmla="*/ 720 h 4321"/>
                  <a:gd name="connsiteX3" fmla="*/ 223301 w 254995"/>
                  <a:gd name="connsiteY3" fmla="*/ 360 h 4321"/>
                  <a:gd name="connsiteX4" fmla="*/ 254995 w 254995"/>
                  <a:gd name="connsiteY4" fmla="*/ 360 h 4321"/>
                  <a:gd name="connsiteX5" fmla="*/ 243830 w 254995"/>
                  <a:gd name="connsiteY5" fmla="*/ 0 h 4321"/>
                  <a:gd name="connsiteX6" fmla="*/ 233385 w 254995"/>
                  <a:gd name="connsiteY6" fmla="*/ 0 h 4321"/>
                  <a:gd name="connsiteX7" fmla="*/ 213936 w 254995"/>
                  <a:gd name="connsiteY7" fmla="*/ 0 h 4321"/>
                  <a:gd name="connsiteX8" fmla="*/ 179001 w 254995"/>
                  <a:gd name="connsiteY8" fmla="*/ 0 h 4321"/>
                  <a:gd name="connsiteX9" fmla="*/ 120294 w 254995"/>
                  <a:gd name="connsiteY9" fmla="*/ 1080 h 4321"/>
                  <a:gd name="connsiteX10" fmla="*/ 0 w 254995"/>
                  <a:gd name="connsiteY10" fmla="*/ 1801 h 4321"/>
                  <a:gd name="connsiteX11" fmla="*/ 37817 w 254995"/>
                  <a:gd name="connsiteY11" fmla="*/ 4322 h 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4995" h="4321">
                    <a:moveTo>
                      <a:pt x="38177" y="3962"/>
                    </a:moveTo>
                    <a:cubicBezTo>
                      <a:pt x="82117" y="3241"/>
                      <a:pt x="113811" y="2521"/>
                      <a:pt x="145866" y="1801"/>
                    </a:cubicBezTo>
                    <a:cubicBezTo>
                      <a:pt x="161713" y="1801"/>
                      <a:pt x="177920" y="1080"/>
                      <a:pt x="195568" y="720"/>
                    </a:cubicBezTo>
                    <a:cubicBezTo>
                      <a:pt x="204572" y="720"/>
                      <a:pt x="213576" y="720"/>
                      <a:pt x="223301" y="360"/>
                    </a:cubicBezTo>
                    <a:cubicBezTo>
                      <a:pt x="233025" y="360"/>
                      <a:pt x="243470" y="0"/>
                      <a:pt x="254995" y="360"/>
                    </a:cubicBezTo>
                    <a:cubicBezTo>
                      <a:pt x="251393" y="360"/>
                      <a:pt x="247431" y="360"/>
                      <a:pt x="243830" y="0"/>
                    </a:cubicBezTo>
                    <a:cubicBezTo>
                      <a:pt x="240228" y="0"/>
                      <a:pt x="236987" y="0"/>
                      <a:pt x="233385" y="0"/>
                    </a:cubicBezTo>
                    <a:cubicBezTo>
                      <a:pt x="226542" y="0"/>
                      <a:pt x="220059" y="0"/>
                      <a:pt x="213936" y="0"/>
                    </a:cubicBezTo>
                    <a:cubicBezTo>
                      <a:pt x="201331" y="0"/>
                      <a:pt x="189805" y="0"/>
                      <a:pt x="179001" y="0"/>
                    </a:cubicBezTo>
                    <a:cubicBezTo>
                      <a:pt x="157391" y="0"/>
                      <a:pt x="138302" y="720"/>
                      <a:pt x="120294" y="1080"/>
                    </a:cubicBezTo>
                    <a:cubicBezTo>
                      <a:pt x="83558" y="2161"/>
                      <a:pt x="49342" y="2881"/>
                      <a:pt x="0" y="1801"/>
                    </a:cubicBezTo>
                    <a:lnTo>
                      <a:pt x="37817" y="4322"/>
                    </a:lnTo>
                    <a:close/>
                  </a:path>
                </a:pathLst>
              </a:custGeom>
              <a:solidFill>
                <a:schemeClr val="accent2"/>
              </a:solidFill>
              <a:ln w="0" cap="flat">
                <a:noFill/>
                <a:prstDash val="solid"/>
                <a:miter/>
              </a:ln>
            </p:spPr>
            <p:txBody>
              <a:bodyPr rtlCol="0" anchor="ctr"/>
              <a:lstStyle/>
              <a:p>
                <a:endParaRPr lang="en-US" sz="744"/>
              </a:p>
            </p:txBody>
          </p:sp>
          <p:sp>
            <p:nvSpPr>
              <p:cNvPr id="2114" name="Freeform: Shape 2113">
                <a:extLst>
                  <a:ext uri="{FF2B5EF4-FFF2-40B4-BE49-F238E27FC236}">
                    <a16:creationId xmlns:a16="http://schemas.microsoft.com/office/drawing/2014/main" id="{66B2B87A-689E-189F-A66A-88799134C395}"/>
                  </a:ext>
                </a:extLst>
              </p:cNvPr>
              <p:cNvSpPr/>
              <p:nvPr/>
            </p:nvSpPr>
            <p:spPr>
              <a:xfrm>
                <a:off x="10722823" y="2907689"/>
                <a:ext cx="82785" cy="4321"/>
              </a:xfrm>
              <a:custGeom>
                <a:avLst/>
                <a:gdLst>
                  <a:gd name="connsiteX0" fmla="*/ 56493 w 82785"/>
                  <a:gd name="connsiteY0" fmla="*/ 0 h 4321"/>
                  <a:gd name="connsiteX1" fmla="*/ 1389 w 82785"/>
                  <a:gd name="connsiteY1" fmla="*/ 4322 h 4321"/>
                  <a:gd name="connsiteX2" fmla="*/ 82785 w 82785"/>
                  <a:gd name="connsiteY2" fmla="*/ 2521 h 4321"/>
                  <a:gd name="connsiteX3" fmla="*/ 56493 w 82785"/>
                  <a:gd name="connsiteY3" fmla="*/ 360 h 4321"/>
                </a:gdLst>
                <a:ahLst/>
                <a:cxnLst>
                  <a:cxn ang="0">
                    <a:pos x="connsiteX0" y="connsiteY0"/>
                  </a:cxn>
                  <a:cxn ang="0">
                    <a:pos x="connsiteX1" y="connsiteY1"/>
                  </a:cxn>
                  <a:cxn ang="0">
                    <a:pos x="connsiteX2" y="connsiteY2"/>
                  </a:cxn>
                  <a:cxn ang="0">
                    <a:pos x="connsiteX3" y="connsiteY3"/>
                  </a:cxn>
                </a:cxnLst>
                <a:rect l="l" t="t" r="r" b="b"/>
                <a:pathLst>
                  <a:path w="82785" h="4321">
                    <a:moveTo>
                      <a:pt x="56493" y="0"/>
                    </a:moveTo>
                    <a:cubicBezTo>
                      <a:pt x="70900" y="2161"/>
                      <a:pt x="-11577" y="2521"/>
                      <a:pt x="1389" y="4322"/>
                    </a:cubicBezTo>
                    <a:cubicBezTo>
                      <a:pt x="60815" y="3962"/>
                      <a:pt x="29121" y="2161"/>
                      <a:pt x="82785" y="2521"/>
                    </a:cubicBezTo>
                    <a:lnTo>
                      <a:pt x="56493" y="360"/>
                    </a:lnTo>
                    <a:close/>
                  </a:path>
                </a:pathLst>
              </a:custGeom>
              <a:solidFill>
                <a:schemeClr val="accent2"/>
              </a:solidFill>
              <a:ln w="0" cap="flat">
                <a:noFill/>
                <a:prstDash val="solid"/>
                <a:miter/>
              </a:ln>
            </p:spPr>
            <p:txBody>
              <a:bodyPr rtlCol="0" anchor="ctr"/>
              <a:lstStyle/>
              <a:p>
                <a:endParaRPr lang="en-US" sz="744"/>
              </a:p>
            </p:txBody>
          </p:sp>
          <p:sp>
            <p:nvSpPr>
              <p:cNvPr id="2115" name="Freeform: Shape 2114">
                <a:extLst>
                  <a:ext uri="{FF2B5EF4-FFF2-40B4-BE49-F238E27FC236}">
                    <a16:creationId xmlns:a16="http://schemas.microsoft.com/office/drawing/2014/main" id="{EC1AB68C-9D1A-1D34-E417-D9BE67986AE3}"/>
                  </a:ext>
                </a:extLst>
              </p:cNvPr>
              <p:cNvSpPr/>
              <p:nvPr/>
            </p:nvSpPr>
            <p:spPr>
              <a:xfrm>
                <a:off x="11145962" y="2968196"/>
                <a:ext cx="25571" cy="5402"/>
              </a:xfrm>
              <a:custGeom>
                <a:avLst/>
                <a:gdLst>
                  <a:gd name="connsiteX0" fmla="*/ 25571 w 25571"/>
                  <a:gd name="connsiteY0" fmla="*/ 5402 h 5402"/>
                  <a:gd name="connsiteX1" fmla="*/ 12966 w 25571"/>
                  <a:gd name="connsiteY1" fmla="*/ 2521 h 5402"/>
                  <a:gd name="connsiteX2" fmla="*/ 0 w 25571"/>
                  <a:gd name="connsiteY2" fmla="*/ 0 h 5402"/>
                  <a:gd name="connsiteX3" fmla="*/ 10445 w 25571"/>
                  <a:gd name="connsiteY3" fmla="*/ 2161 h 5402"/>
                  <a:gd name="connsiteX4" fmla="*/ 20529 w 25571"/>
                  <a:gd name="connsiteY4" fmla="*/ 4682 h 5402"/>
                  <a:gd name="connsiteX5" fmla="*/ 25571 w 25571"/>
                  <a:gd name="connsiteY5" fmla="*/ 5402 h 5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571" h="5402">
                    <a:moveTo>
                      <a:pt x="25571" y="5402"/>
                    </a:moveTo>
                    <a:lnTo>
                      <a:pt x="12966" y="2521"/>
                    </a:lnTo>
                    <a:cubicBezTo>
                      <a:pt x="8644" y="1441"/>
                      <a:pt x="4322" y="720"/>
                      <a:pt x="0" y="0"/>
                    </a:cubicBezTo>
                    <a:lnTo>
                      <a:pt x="10445" y="2161"/>
                    </a:lnTo>
                    <a:lnTo>
                      <a:pt x="20529" y="4682"/>
                    </a:lnTo>
                    <a:lnTo>
                      <a:pt x="25571" y="5402"/>
                    </a:lnTo>
                    <a:close/>
                  </a:path>
                </a:pathLst>
              </a:custGeom>
              <a:solidFill>
                <a:schemeClr val="accent2"/>
              </a:solidFill>
              <a:ln w="0" cap="flat">
                <a:noFill/>
                <a:prstDash val="solid"/>
                <a:miter/>
              </a:ln>
            </p:spPr>
            <p:txBody>
              <a:bodyPr rtlCol="0" anchor="ctr"/>
              <a:lstStyle/>
              <a:p>
                <a:endParaRPr lang="en-US" sz="744"/>
              </a:p>
            </p:txBody>
          </p:sp>
          <p:sp>
            <p:nvSpPr>
              <p:cNvPr id="2116" name="Freeform: Shape 2115">
                <a:extLst>
                  <a:ext uri="{FF2B5EF4-FFF2-40B4-BE49-F238E27FC236}">
                    <a16:creationId xmlns:a16="http://schemas.microsoft.com/office/drawing/2014/main" id="{F4041B75-C066-5732-7C4F-DA1524A260B6}"/>
                  </a:ext>
                </a:extLst>
              </p:cNvPr>
              <p:cNvSpPr/>
              <p:nvPr/>
            </p:nvSpPr>
            <p:spPr>
              <a:xfrm>
                <a:off x="10343880" y="2908409"/>
                <a:ext cx="44299" cy="1080"/>
              </a:xfrm>
              <a:custGeom>
                <a:avLst/>
                <a:gdLst>
                  <a:gd name="connsiteX0" fmla="*/ 34576 w 44299"/>
                  <a:gd name="connsiteY0" fmla="*/ 1080 h 1080"/>
                  <a:gd name="connsiteX1" fmla="*/ 44300 w 44299"/>
                  <a:gd name="connsiteY1" fmla="*/ 720 h 1080"/>
                  <a:gd name="connsiteX2" fmla="*/ 0 w 44299"/>
                  <a:gd name="connsiteY2" fmla="*/ 0 h 1080"/>
                  <a:gd name="connsiteX3" fmla="*/ 34576 w 44299"/>
                  <a:gd name="connsiteY3" fmla="*/ 1080 h 1080"/>
                </a:gdLst>
                <a:ahLst/>
                <a:cxnLst>
                  <a:cxn ang="0">
                    <a:pos x="connsiteX0" y="connsiteY0"/>
                  </a:cxn>
                  <a:cxn ang="0">
                    <a:pos x="connsiteX1" y="connsiteY1"/>
                  </a:cxn>
                  <a:cxn ang="0">
                    <a:pos x="connsiteX2" y="connsiteY2"/>
                  </a:cxn>
                  <a:cxn ang="0">
                    <a:pos x="connsiteX3" y="connsiteY3"/>
                  </a:cxn>
                </a:cxnLst>
                <a:rect l="l" t="t" r="r" b="b"/>
                <a:pathLst>
                  <a:path w="44299" h="1080">
                    <a:moveTo>
                      <a:pt x="34576" y="1080"/>
                    </a:moveTo>
                    <a:lnTo>
                      <a:pt x="44300" y="720"/>
                    </a:lnTo>
                    <a:lnTo>
                      <a:pt x="0" y="0"/>
                    </a:lnTo>
                    <a:lnTo>
                      <a:pt x="34576" y="1080"/>
                    </a:lnTo>
                    <a:close/>
                  </a:path>
                </a:pathLst>
              </a:custGeom>
              <a:solidFill>
                <a:schemeClr val="accent2"/>
              </a:solidFill>
              <a:ln w="0" cap="flat">
                <a:noFill/>
                <a:prstDash val="solid"/>
                <a:miter/>
              </a:ln>
            </p:spPr>
            <p:txBody>
              <a:bodyPr rtlCol="0" anchor="ctr"/>
              <a:lstStyle/>
              <a:p>
                <a:endParaRPr lang="en-US" sz="744"/>
              </a:p>
            </p:txBody>
          </p:sp>
          <p:sp>
            <p:nvSpPr>
              <p:cNvPr id="2117" name="Freeform: Shape 2116">
                <a:extLst>
                  <a:ext uri="{FF2B5EF4-FFF2-40B4-BE49-F238E27FC236}">
                    <a16:creationId xmlns:a16="http://schemas.microsoft.com/office/drawing/2014/main" id="{72432A0E-E336-577E-3053-9DDE01C3DC0A}"/>
                  </a:ext>
                </a:extLst>
              </p:cNvPr>
              <p:cNvSpPr/>
              <p:nvPr/>
            </p:nvSpPr>
            <p:spPr>
              <a:xfrm>
                <a:off x="10388180" y="2908409"/>
                <a:ext cx="9724" cy="160"/>
              </a:xfrm>
              <a:custGeom>
                <a:avLst/>
                <a:gdLst>
                  <a:gd name="connsiteX0" fmla="*/ 9724 w 9724"/>
                  <a:gd name="connsiteY0" fmla="*/ 0 h 160"/>
                  <a:gd name="connsiteX1" fmla="*/ 0 w 9724"/>
                  <a:gd name="connsiteY1" fmla="*/ 0 h 160"/>
                  <a:gd name="connsiteX2" fmla="*/ 9724 w 9724"/>
                  <a:gd name="connsiteY2" fmla="*/ 0 h 160"/>
                </a:gdLst>
                <a:ahLst/>
                <a:cxnLst>
                  <a:cxn ang="0">
                    <a:pos x="connsiteX0" y="connsiteY0"/>
                  </a:cxn>
                  <a:cxn ang="0">
                    <a:pos x="connsiteX1" y="connsiteY1"/>
                  </a:cxn>
                  <a:cxn ang="0">
                    <a:pos x="connsiteX2" y="connsiteY2"/>
                  </a:cxn>
                </a:cxnLst>
                <a:rect l="l" t="t" r="r" b="b"/>
                <a:pathLst>
                  <a:path w="9724" h="160">
                    <a:moveTo>
                      <a:pt x="9724" y="0"/>
                    </a:moveTo>
                    <a:lnTo>
                      <a:pt x="0" y="0"/>
                    </a:lnTo>
                    <a:cubicBezTo>
                      <a:pt x="0" y="360"/>
                      <a:pt x="9724" y="0"/>
                      <a:pt x="9724" y="0"/>
                    </a:cubicBezTo>
                    <a:close/>
                  </a:path>
                </a:pathLst>
              </a:custGeom>
              <a:solidFill>
                <a:schemeClr val="accent2"/>
              </a:solidFill>
              <a:ln w="0" cap="flat">
                <a:noFill/>
                <a:prstDash val="solid"/>
                <a:miter/>
              </a:ln>
            </p:spPr>
            <p:txBody>
              <a:bodyPr rtlCol="0" anchor="ctr"/>
              <a:lstStyle/>
              <a:p>
                <a:endParaRPr lang="en-US" sz="744"/>
              </a:p>
            </p:txBody>
          </p:sp>
          <p:sp>
            <p:nvSpPr>
              <p:cNvPr id="2118" name="Freeform: Shape 2117">
                <a:extLst>
                  <a:ext uri="{FF2B5EF4-FFF2-40B4-BE49-F238E27FC236}">
                    <a16:creationId xmlns:a16="http://schemas.microsoft.com/office/drawing/2014/main" id="{8D4D2377-1757-0866-9473-037CAE36148C}"/>
                  </a:ext>
                </a:extLst>
              </p:cNvPr>
              <p:cNvSpPr/>
              <p:nvPr/>
            </p:nvSpPr>
            <p:spPr>
              <a:xfrm>
                <a:off x="11137678" y="2969997"/>
                <a:ext cx="56185" cy="14406"/>
              </a:xfrm>
              <a:custGeom>
                <a:avLst/>
                <a:gdLst>
                  <a:gd name="connsiteX0" fmla="*/ 0 w 56185"/>
                  <a:gd name="connsiteY0" fmla="*/ 0 h 14406"/>
                  <a:gd name="connsiteX1" fmla="*/ 18728 w 56185"/>
                  <a:gd name="connsiteY1" fmla="*/ 4682 h 14406"/>
                  <a:gd name="connsiteX2" fmla="*/ 37457 w 56185"/>
                  <a:gd name="connsiteY2" fmla="*/ 10085 h 14406"/>
                  <a:gd name="connsiteX3" fmla="*/ 56185 w 56185"/>
                  <a:gd name="connsiteY3" fmla="*/ 14407 h 14406"/>
                  <a:gd name="connsiteX4" fmla="*/ 0 w 56185"/>
                  <a:gd name="connsiteY4" fmla="*/ 0 h 144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185" h="14406">
                    <a:moveTo>
                      <a:pt x="0" y="0"/>
                    </a:moveTo>
                    <a:cubicBezTo>
                      <a:pt x="6123" y="1441"/>
                      <a:pt x="12606" y="2881"/>
                      <a:pt x="18728" y="4682"/>
                    </a:cubicBezTo>
                    <a:lnTo>
                      <a:pt x="37457" y="10085"/>
                    </a:lnTo>
                    <a:lnTo>
                      <a:pt x="56185" y="14407"/>
                    </a:lnTo>
                    <a:cubicBezTo>
                      <a:pt x="37457" y="9364"/>
                      <a:pt x="19089" y="3602"/>
                      <a:pt x="0" y="0"/>
                    </a:cubicBezTo>
                    <a:close/>
                  </a:path>
                </a:pathLst>
              </a:custGeom>
              <a:solidFill>
                <a:schemeClr val="accent2"/>
              </a:solidFill>
              <a:ln w="0" cap="flat">
                <a:noFill/>
                <a:prstDash val="solid"/>
                <a:miter/>
              </a:ln>
            </p:spPr>
            <p:txBody>
              <a:bodyPr rtlCol="0" anchor="ctr"/>
              <a:lstStyle/>
              <a:p>
                <a:endParaRPr lang="en-US" sz="744"/>
              </a:p>
            </p:txBody>
          </p:sp>
          <p:sp>
            <p:nvSpPr>
              <p:cNvPr id="2119" name="Freeform: Shape 2118">
                <a:extLst>
                  <a:ext uri="{FF2B5EF4-FFF2-40B4-BE49-F238E27FC236}">
                    <a16:creationId xmlns:a16="http://schemas.microsoft.com/office/drawing/2014/main" id="{02DBEB16-6C11-3C4C-9559-81D55EBD7E42}"/>
                  </a:ext>
                </a:extLst>
              </p:cNvPr>
              <p:cNvSpPr/>
              <p:nvPr/>
            </p:nvSpPr>
            <p:spPr>
              <a:xfrm>
                <a:off x="10788985" y="2935961"/>
                <a:ext cx="40393" cy="900"/>
              </a:xfrm>
              <a:custGeom>
                <a:avLst/>
                <a:gdLst>
                  <a:gd name="connsiteX0" fmla="*/ 4737 w 40393"/>
                  <a:gd name="connsiteY0" fmla="*/ 900 h 900"/>
                  <a:gd name="connsiteX1" fmla="*/ 40394 w 40393"/>
                  <a:gd name="connsiteY1" fmla="*/ 180 h 900"/>
                  <a:gd name="connsiteX2" fmla="*/ 4737 w 40393"/>
                  <a:gd name="connsiteY2" fmla="*/ 900 h 900"/>
                </a:gdLst>
                <a:ahLst/>
                <a:cxnLst>
                  <a:cxn ang="0">
                    <a:pos x="connsiteX0" y="connsiteY0"/>
                  </a:cxn>
                  <a:cxn ang="0">
                    <a:pos x="connsiteX1" y="connsiteY1"/>
                  </a:cxn>
                  <a:cxn ang="0">
                    <a:pos x="connsiteX2" y="connsiteY2"/>
                  </a:cxn>
                </a:cxnLst>
                <a:rect l="l" t="t" r="r" b="b"/>
                <a:pathLst>
                  <a:path w="40393" h="900">
                    <a:moveTo>
                      <a:pt x="4737" y="900"/>
                    </a:moveTo>
                    <a:lnTo>
                      <a:pt x="40394" y="180"/>
                    </a:lnTo>
                    <a:cubicBezTo>
                      <a:pt x="33190" y="180"/>
                      <a:pt x="-15071" y="-540"/>
                      <a:pt x="4737" y="900"/>
                    </a:cubicBezTo>
                    <a:close/>
                  </a:path>
                </a:pathLst>
              </a:custGeom>
              <a:solidFill>
                <a:schemeClr val="accent2"/>
              </a:solidFill>
              <a:ln w="0" cap="flat">
                <a:noFill/>
                <a:prstDash val="solid"/>
                <a:miter/>
              </a:ln>
            </p:spPr>
            <p:txBody>
              <a:bodyPr rtlCol="0" anchor="ctr"/>
              <a:lstStyle/>
              <a:p>
                <a:endParaRPr lang="en-US" sz="744"/>
              </a:p>
            </p:txBody>
          </p:sp>
          <p:sp>
            <p:nvSpPr>
              <p:cNvPr id="2120" name="Freeform: Shape 2119">
                <a:extLst>
                  <a:ext uri="{FF2B5EF4-FFF2-40B4-BE49-F238E27FC236}">
                    <a16:creationId xmlns:a16="http://schemas.microsoft.com/office/drawing/2014/main" id="{B421721E-400D-6CAF-717E-768C90463AE5}"/>
                  </a:ext>
                </a:extLst>
              </p:cNvPr>
              <p:cNvSpPr/>
              <p:nvPr/>
            </p:nvSpPr>
            <p:spPr>
              <a:xfrm>
                <a:off x="10065475" y="2908409"/>
                <a:ext cx="47541" cy="1080"/>
              </a:xfrm>
              <a:custGeom>
                <a:avLst/>
                <a:gdLst>
                  <a:gd name="connsiteX0" fmla="*/ 43220 w 47541"/>
                  <a:gd name="connsiteY0" fmla="*/ 0 h 1080"/>
                  <a:gd name="connsiteX1" fmla="*/ 0 w 47541"/>
                  <a:gd name="connsiteY1" fmla="*/ 1080 h 1080"/>
                  <a:gd name="connsiteX2" fmla="*/ 4682 w 47541"/>
                  <a:gd name="connsiteY2" fmla="*/ 1080 h 1080"/>
                  <a:gd name="connsiteX3" fmla="*/ 47541 w 47541"/>
                  <a:gd name="connsiteY3" fmla="*/ 360 h 1080"/>
                  <a:gd name="connsiteX4" fmla="*/ 43220 w 47541"/>
                  <a:gd name="connsiteY4" fmla="*/ 0 h 10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541" h="1080">
                    <a:moveTo>
                      <a:pt x="43220" y="0"/>
                    </a:moveTo>
                    <a:lnTo>
                      <a:pt x="0" y="1080"/>
                    </a:lnTo>
                    <a:lnTo>
                      <a:pt x="4682" y="1080"/>
                    </a:lnTo>
                    <a:lnTo>
                      <a:pt x="47541" y="360"/>
                    </a:lnTo>
                    <a:lnTo>
                      <a:pt x="43220" y="0"/>
                    </a:lnTo>
                    <a:close/>
                  </a:path>
                </a:pathLst>
              </a:custGeom>
              <a:solidFill>
                <a:schemeClr val="accent2"/>
              </a:solidFill>
              <a:ln w="0" cap="flat">
                <a:noFill/>
                <a:prstDash val="solid"/>
                <a:miter/>
              </a:ln>
            </p:spPr>
            <p:txBody>
              <a:bodyPr rtlCol="0" anchor="ctr"/>
              <a:lstStyle/>
              <a:p>
                <a:endParaRPr lang="en-US" sz="744"/>
              </a:p>
            </p:txBody>
          </p:sp>
          <p:sp>
            <p:nvSpPr>
              <p:cNvPr id="2121" name="Freeform: Shape 2120">
                <a:extLst>
                  <a:ext uri="{FF2B5EF4-FFF2-40B4-BE49-F238E27FC236}">
                    <a16:creationId xmlns:a16="http://schemas.microsoft.com/office/drawing/2014/main" id="{13B43852-56C9-2CDC-ED33-9CA92DEB7474}"/>
                  </a:ext>
                </a:extLst>
              </p:cNvPr>
              <p:cNvSpPr/>
              <p:nvPr/>
            </p:nvSpPr>
            <p:spPr>
              <a:xfrm>
                <a:off x="10480572" y="2942985"/>
                <a:ext cx="44388" cy="1800"/>
              </a:xfrm>
              <a:custGeom>
                <a:avLst/>
                <a:gdLst>
                  <a:gd name="connsiteX0" fmla="*/ 35466 w 44388"/>
                  <a:gd name="connsiteY0" fmla="*/ 0 h 1800"/>
                  <a:gd name="connsiteX1" fmla="*/ 14936 w 44388"/>
                  <a:gd name="connsiteY1" fmla="*/ 1801 h 1800"/>
                  <a:gd name="connsiteX2" fmla="*/ 35466 w 44388"/>
                  <a:gd name="connsiteY2" fmla="*/ 0 h 1800"/>
                </a:gdLst>
                <a:ahLst/>
                <a:cxnLst>
                  <a:cxn ang="0">
                    <a:pos x="connsiteX0" y="connsiteY0"/>
                  </a:cxn>
                  <a:cxn ang="0">
                    <a:pos x="connsiteX1" y="connsiteY1"/>
                  </a:cxn>
                  <a:cxn ang="0">
                    <a:pos x="connsiteX2" y="connsiteY2"/>
                  </a:cxn>
                </a:cxnLst>
                <a:rect l="l" t="t" r="r" b="b"/>
                <a:pathLst>
                  <a:path w="44388" h="1800">
                    <a:moveTo>
                      <a:pt x="35466" y="0"/>
                    </a:moveTo>
                    <a:cubicBezTo>
                      <a:pt x="59957" y="1801"/>
                      <a:pt x="-35486" y="360"/>
                      <a:pt x="14936" y="1801"/>
                    </a:cubicBezTo>
                    <a:cubicBezTo>
                      <a:pt x="59957" y="1801"/>
                      <a:pt x="41588" y="720"/>
                      <a:pt x="35466" y="0"/>
                    </a:cubicBezTo>
                    <a:close/>
                  </a:path>
                </a:pathLst>
              </a:custGeom>
              <a:solidFill>
                <a:schemeClr val="accent2"/>
              </a:solidFill>
              <a:ln w="0" cap="flat">
                <a:noFill/>
                <a:prstDash val="solid"/>
                <a:miter/>
              </a:ln>
            </p:spPr>
            <p:txBody>
              <a:bodyPr rtlCol="0" anchor="ctr"/>
              <a:lstStyle/>
              <a:p>
                <a:endParaRPr lang="en-US" sz="744"/>
              </a:p>
            </p:txBody>
          </p:sp>
          <p:sp>
            <p:nvSpPr>
              <p:cNvPr id="2122" name="Freeform: Shape 2121">
                <a:extLst>
                  <a:ext uri="{FF2B5EF4-FFF2-40B4-BE49-F238E27FC236}">
                    <a16:creationId xmlns:a16="http://schemas.microsoft.com/office/drawing/2014/main" id="{25CBE6C0-6A1A-85FE-D872-8B562F1C2F91}"/>
                  </a:ext>
                </a:extLst>
              </p:cNvPr>
              <p:cNvSpPr/>
              <p:nvPr/>
            </p:nvSpPr>
            <p:spPr>
              <a:xfrm>
                <a:off x="9977235" y="2931459"/>
                <a:ext cx="18008" cy="3601"/>
              </a:xfrm>
              <a:custGeom>
                <a:avLst/>
                <a:gdLst>
                  <a:gd name="connsiteX0" fmla="*/ 18008 w 18008"/>
                  <a:gd name="connsiteY0" fmla="*/ 0 h 3601"/>
                  <a:gd name="connsiteX1" fmla="*/ 0 w 18008"/>
                  <a:gd name="connsiteY1" fmla="*/ 0 h 3601"/>
                  <a:gd name="connsiteX2" fmla="*/ 18008 w 18008"/>
                  <a:gd name="connsiteY2" fmla="*/ 0 h 3601"/>
                </a:gdLst>
                <a:ahLst/>
                <a:cxnLst>
                  <a:cxn ang="0">
                    <a:pos x="connsiteX0" y="connsiteY0"/>
                  </a:cxn>
                  <a:cxn ang="0">
                    <a:pos x="connsiteX1" y="connsiteY1"/>
                  </a:cxn>
                  <a:cxn ang="0">
                    <a:pos x="connsiteX2" y="connsiteY2"/>
                  </a:cxn>
                </a:cxnLst>
                <a:rect l="l" t="t" r="r" b="b"/>
                <a:pathLst>
                  <a:path w="18008" h="3601">
                    <a:moveTo>
                      <a:pt x="18008" y="0"/>
                    </a:moveTo>
                    <a:cubicBezTo>
                      <a:pt x="12245" y="0"/>
                      <a:pt x="6123" y="0"/>
                      <a:pt x="0" y="0"/>
                    </a:cubicBezTo>
                    <a:cubicBezTo>
                      <a:pt x="7203" y="0"/>
                      <a:pt x="12966" y="0"/>
                      <a:pt x="18008" y="0"/>
                    </a:cubicBezTo>
                    <a:close/>
                  </a:path>
                </a:pathLst>
              </a:custGeom>
              <a:solidFill>
                <a:schemeClr val="accent2"/>
              </a:solidFill>
              <a:ln w="0" cap="flat">
                <a:noFill/>
                <a:prstDash val="solid"/>
                <a:miter/>
              </a:ln>
            </p:spPr>
            <p:txBody>
              <a:bodyPr rtlCol="0" anchor="ctr"/>
              <a:lstStyle/>
              <a:p>
                <a:endParaRPr lang="en-US" sz="744"/>
              </a:p>
            </p:txBody>
          </p:sp>
          <p:sp>
            <p:nvSpPr>
              <p:cNvPr id="2123" name="Freeform: Shape 2122">
                <a:extLst>
                  <a:ext uri="{FF2B5EF4-FFF2-40B4-BE49-F238E27FC236}">
                    <a16:creationId xmlns:a16="http://schemas.microsoft.com/office/drawing/2014/main" id="{7391C99D-9500-AD5A-0F21-ABC00C8E47DD}"/>
                  </a:ext>
                </a:extLst>
              </p:cNvPr>
              <p:cNvSpPr/>
              <p:nvPr/>
            </p:nvSpPr>
            <p:spPr>
              <a:xfrm>
                <a:off x="9995243" y="2931043"/>
                <a:ext cx="50422" cy="736"/>
              </a:xfrm>
              <a:custGeom>
                <a:avLst/>
                <a:gdLst>
                  <a:gd name="connsiteX0" fmla="*/ 0 w 50422"/>
                  <a:gd name="connsiteY0" fmla="*/ 416 h 736"/>
                  <a:gd name="connsiteX1" fmla="*/ 50423 w 50422"/>
                  <a:gd name="connsiteY1" fmla="*/ 416 h 736"/>
                  <a:gd name="connsiteX2" fmla="*/ 0 w 50422"/>
                  <a:gd name="connsiteY2" fmla="*/ 416 h 736"/>
                </a:gdLst>
                <a:ahLst/>
                <a:cxnLst>
                  <a:cxn ang="0">
                    <a:pos x="connsiteX0" y="connsiteY0"/>
                  </a:cxn>
                  <a:cxn ang="0">
                    <a:pos x="connsiteX1" y="connsiteY1"/>
                  </a:cxn>
                  <a:cxn ang="0">
                    <a:pos x="connsiteX2" y="connsiteY2"/>
                  </a:cxn>
                </a:cxnLst>
                <a:rect l="l" t="t" r="r" b="b"/>
                <a:pathLst>
                  <a:path w="50422" h="736">
                    <a:moveTo>
                      <a:pt x="0" y="416"/>
                    </a:moveTo>
                    <a:cubicBezTo>
                      <a:pt x="18728" y="416"/>
                      <a:pt x="37457" y="1136"/>
                      <a:pt x="50423" y="416"/>
                    </a:cubicBezTo>
                    <a:cubicBezTo>
                      <a:pt x="27012" y="-304"/>
                      <a:pt x="18368" y="56"/>
                      <a:pt x="0" y="416"/>
                    </a:cubicBezTo>
                    <a:close/>
                  </a:path>
                </a:pathLst>
              </a:custGeom>
              <a:solidFill>
                <a:schemeClr val="accent2"/>
              </a:solidFill>
              <a:ln w="0" cap="flat">
                <a:noFill/>
                <a:prstDash val="solid"/>
                <a:miter/>
              </a:ln>
            </p:spPr>
            <p:txBody>
              <a:bodyPr rtlCol="0" anchor="ctr"/>
              <a:lstStyle/>
              <a:p>
                <a:endParaRPr lang="en-US" sz="744"/>
              </a:p>
            </p:txBody>
          </p:sp>
          <p:sp>
            <p:nvSpPr>
              <p:cNvPr id="2124" name="Freeform: Shape 2123">
                <a:extLst>
                  <a:ext uri="{FF2B5EF4-FFF2-40B4-BE49-F238E27FC236}">
                    <a16:creationId xmlns:a16="http://schemas.microsoft.com/office/drawing/2014/main" id="{FE444E9B-DD96-D069-BBF8-7A049C92BD18}"/>
                  </a:ext>
                </a:extLst>
              </p:cNvPr>
              <p:cNvSpPr/>
              <p:nvPr/>
            </p:nvSpPr>
            <p:spPr>
              <a:xfrm>
                <a:off x="9778616" y="2930019"/>
                <a:ext cx="54913" cy="2482"/>
              </a:xfrm>
              <a:custGeom>
                <a:avLst/>
                <a:gdLst>
                  <a:gd name="connsiteX0" fmla="*/ 1249 w 54913"/>
                  <a:gd name="connsiteY0" fmla="*/ 1801 h 2482"/>
                  <a:gd name="connsiteX1" fmla="*/ 18177 w 54913"/>
                  <a:gd name="connsiteY1" fmla="*/ 1801 h 2482"/>
                  <a:gd name="connsiteX2" fmla="*/ 24660 w 54913"/>
                  <a:gd name="connsiteY2" fmla="*/ 1801 h 2482"/>
                  <a:gd name="connsiteX3" fmla="*/ 43748 w 54913"/>
                  <a:gd name="connsiteY3" fmla="*/ 720 h 2482"/>
                  <a:gd name="connsiteX4" fmla="*/ 54913 w 54913"/>
                  <a:gd name="connsiteY4" fmla="*/ 0 h 2482"/>
                  <a:gd name="connsiteX5" fmla="*/ 40147 w 54913"/>
                  <a:gd name="connsiteY5" fmla="*/ 720 h 2482"/>
                  <a:gd name="connsiteX6" fmla="*/ 1249 w 54913"/>
                  <a:gd name="connsiteY6" fmla="*/ 1441 h 2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913" h="2482">
                    <a:moveTo>
                      <a:pt x="1249" y="1801"/>
                    </a:moveTo>
                    <a:lnTo>
                      <a:pt x="18177" y="1801"/>
                    </a:lnTo>
                    <a:cubicBezTo>
                      <a:pt x="889" y="2881"/>
                      <a:pt x="9173" y="2521"/>
                      <a:pt x="24660" y="1801"/>
                    </a:cubicBezTo>
                    <a:cubicBezTo>
                      <a:pt x="42668" y="1801"/>
                      <a:pt x="41587" y="1080"/>
                      <a:pt x="43748" y="720"/>
                    </a:cubicBezTo>
                    <a:cubicBezTo>
                      <a:pt x="47350" y="720"/>
                      <a:pt x="50952" y="360"/>
                      <a:pt x="54913" y="0"/>
                    </a:cubicBezTo>
                    <a:cubicBezTo>
                      <a:pt x="49511" y="0"/>
                      <a:pt x="44469" y="360"/>
                      <a:pt x="40147" y="720"/>
                    </a:cubicBezTo>
                    <a:cubicBezTo>
                      <a:pt x="12054" y="720"/>
                      <a:pt x="-4874" y="720"/>
                      <a:pt x="1249" y="1441"/>
                    </a:cubicBezTo>
                    <a:close/>
                  </a:path>
                </a:pathLst>
              </a:custGeom>
              <a:solidFill>
                <a:schemeClr val="accent2"/>
              </a:solidFill>
              <a:ln w="0" cap="flat">
                <a:noFill/>
                <a:prstDash val="solid"/>
                <a:miter/>
              </a:ln>
            </p:spPr>
            <p:txBody>
              <a:bodyPr rtlCol="0" anchor="ctr"/>
              <a:lstStyle/>
              <a:p>
                <a:endParaRPr lang="en-US" sz="744"/>
              </a:p>
            </p:txBody>
          </p:sp>
          <p:sp>
            <p:nvSpPr>
              <p:cNvPr id="2125" name="Freeform: Shape 2124">
                <a:extLst>
                  <a:ext uri="{FF2B5EF4-FFF2-40B4-BE49-F238E27FC236}">
                    <a16:creationId xmlns:a16="http://schemas.microsoft.com/office/drawing/2014/main" id="{AC3470E0-96FF-840F-A673-57C171A5A83B}"/>
                  </a:ext>
                </a:extLst>
              </p:cNvPr>
              <p:cNvSpPr/>
              <p:nvPr/>
            </p:nvSpPr>
            <p:spPr>
              <a:xfrm>
                <a:off x="8978504" y="2921735"/>
                <a:ext cx="159191" cy="50782"/>
              </a:xfrm>
              <a:custGeom>
                <a:avLst/>
                <a:gdLst>
                  <a:gd name="connsiteX0" fmla="*/ 0 w 159191"/>
                  <a:gd name="connsiteY0" fmla="*/ 50423 h 50782"/>
                  <a:gd name="connsiteX1" fmla="*/ 10805 w 159191"/>
                  <a:gd name="connsiteY1" fmla="*/ 46101 h 50782"/>
                  <a:gd name="connsiteX2" fmla="*/ 20529 w 159191"/>
                  <a:gd name="connsiteY2" fmla="*/ 42499 h 50782"/>
                  <a:gd name="connsiteX3" fmla="*/ 37457 w 159191"/>
                  <a:gd name="connsiteY3" fmla="*/ 36016 h 50782"/>
                  <a:gd name="connsiteX4" fmla="*/ 44660 w 159191"/>
                  <a:gd name="connsiteY4" fmla="*/ 33495 h 50782"/>
                  <a:gd name="connsiteX5" fmla="*/ 50783 w 159191"/>
                  <a:gd name="connsiteY5" fmla="*/ 31334 h 50782"/>
                  <a:gd name="connsiteX6" fmla="*/ 60867 w 159191"/>
                  <a:gd name="connsiteY6" fmla="*/ 28093 h 50782"/>
                  <a:gd name="connsiteX7" fmla="*/ 73833 w 159191"/>
                  <a:gd name="connsiteY7" fmla="*/ 25211 h 50782"/>
                  <a:gd name="connsiteX8" fmla="*/ 83918 w 159191"/>
                  <a:gd name="connsiteY8" fmla="*/ 21970 h 50782"/>
                  <a:gd name="connsiteX9" fmla="*/ 92922 w 159191"/>
                  <a:gd name="connsiteY9" fmla="*/ 19449 h 50782"/>
                  <a:gd name="connsiteX10" fmla="*/ 106968 w 159191"/>
                  <a:gd name="connsiteY10" fmla="*/ 15127 h 50782"/>
                  <a:gd name="connsiteX11" fmla="*/ 124976 w 159191"/>
                  <a:gd name="connsiteY11" fmla="*/ 9364 h 50782"/>
                  <a:gd name="connsiteX12" fmla="*/ 159192 w 159191"/>
                  <a:gd name="connsiteY12" fmla="*/ 0 h 50782"/>
                  <a:gd name="connsiteX13" fmla="*/ 136141 w 159191"/>
                  <a:gd name="connsiteY13" fmla="*/ 5402 h 50782"/>
                  <a:gd name="connsiteX14" fmla="*/ 116693 w 159191"/>
                  <a:gd name="connsiteY14" fmla="*/ 10085 h 50782"/>
                  <a:gd name="connsiteX15" fmla="*/ 83198 w 159191"/>
                  <a:gd name="connsiteY15" fmla="*/ 19449 h 50782"/>
                  <a:gd name="connsiteX16" fmla="*/ 47902 w 159191"/>
                  <a:gd name="connsiteY16" fmla="*/ 31334 h 50782"/>
                  <a:gd name="connsiteX17" fmla="*/ 37457 w 159191"/>
                  <a:gd name="connsiteY17" fmla="*/ 35296 h 50782"/>
                  <a:gd name="connsiteX18" fmla="*/ 26292 w 159191"/>
                  <a:gd name="connsiteY18" fmla="*/ 39978 h 50782"/>
                  <a:gd name="connsiteX19" fmla="*/ 13686 w 159191"/>
                  <a:gd name="connsiteY19" fmla="*/ 45020 h 50782"/>
                  <a:gd name="connsiteX20" fmla="*/ 0 w 159191"/>
                  <a:gd name="connsiteY20" fmla="*/ 50783 h 50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9191" h="50782">
                    <a:moveTo>
                      <a:pt x="0" y="50423"/>
                    </a:moveTo>
                    <a:cubicBezTo>
                      <a:pt x="3602" y="48622"/>
                      <a:pt x="7203" y="47181"/>
                      <a:pt x="10805" y="46101"/>
                    </a:cubicBezTo>
                    <a:cubicBezTo>
                      <a:pt x="14407" y="44660"/>
                      <a:pt x="17648" y="43580"/>
                      <a:pt x="20529" y="42499"/>
                    </a:cubicBezTo>
                    <a:cubicBezTo>
                      <a:pt x="26652" y="39978"/>
                      <a:pt x="32415" y="37817"/>
                      <a:pt x="37457" y="36016"/>
                    </a:cubicBezTo>
                    <a:cubicBezTo>
                      <a:pt x="39978" y="34936"/>
                      <a:pt x="42139" y="34215"/>
                      <a:pt x="44660" y="33495"/>
                    </a:cubicBezTo>
                    <a:cubicBezTo>
                      <a:pt x="46821" y="32775"/>
                      <a:pt x="48982" y="32054"/>
                      <a:pt x="50783" y="31334"/>
                    </a:cubicBezTo>
                    <a:cubicBezTo>
                      <a:pt x="54745" y="30254"/>
                      <a:pt x="57986" y="29173"/>
                      <a:pt x="60867" y="28093"/>
                    </a:cubicBezTo>
                    <a:cubicBezTo>
                      <a:pt x="72393" y="24491"/>
                      <a:pt x="75634" y="23771"/>
                      <a:pt x="73833" y="25211"/>
                    </a:cubicBezTo>
                    <a:cubicBezTo>
                      <a:pt x="77435" y="24131"/>
                      <a:pt x="81037" y="23050"/>
                      <a:pt x="83918" y="21970"/>
                    </a:cubicBezTo>
                    <a:cubicBezTo>
                      <a:pt x="87159" y="20889"/>
                      <a:pt x="90041" y="20169"/>
                      <a:pt x="92922" y="19449"/>
                    </a:cubicBezTo>
                    <a:cubicBezTo>
                      <a:pt x="98324" y="18008"/>
                      <a:pt x="103007" y="16567"/>
                      <a:pt x="106968" y="15127"/>
                    </a:cubicBezTo>
                    <a:cubicBezTo>
                      <a:pt x="114892" y="12606"/>
                      <a:pt x="120294" y="10805"/>
                      <a:pt x="124976" y="9364"/>
                    </a:cubicBezTo>
                    <a:cubicBezTo>
                      <a:pt x="134701" y="6483"/>
                      <a:pt x="141184" y="4322"/>
                      <a:pt x="159192" y="0"/>
                    </a:cubicBezTo>
                    <a:cubicBezTo>
                      <a:pt x="150548" y="2161"/>
                      <a:pt x="142984" y="3602"/>
                      <a:pt x="136141" y="5402"/>
                    </a:cubicBezTo>
                    <a:cubicBezTo>
                      <a:pt x="128938" y="7203"/>
                      <a:pt x="122455" y="8284"/>
                      <a:pt x="116693" y="10085"/>
                    </a:cubicBezTo>
                    <a:cubicBezTo>
                      <a:pt x="104807" y="13326"/>
                      <a:pt x="94002" y="16567"/>
                      <a:pt x="83198" y="19449"/>
                    </a:cubicBezTo>
                    <a:cubicBezTo>
                      <a:pt x="72393" y="23050"/>
                      <a:pt x="61228" y="27012"/>
                      <a:pt x="47902" y="31334"/>
                    </a:cubicBezTo>
                    <a:cubicBezTo>
                      <a:pt x="44660" y="32415"/>
                      <a:pt x="41059" y="33855"/>
                      <a:pt x="37457" y="35296"/>
                    </a:cubicBezTo>
                    <a:cubicBezTo>
                      <a:pt x="33855" y="36737"/>
                      <a:pt x="30254" y="38177"/>
                      <a:pt x="26292" y="39978"/>
                    </a:cubicBezTo>
                    <a:cubicBezTo>
                      <a:pt x="22330" y="41419"/>
                      <a:pt x="18008" y="43220"/>
                      <a:pt x="13686" y="45020"/>
                    </a:cubicBezTo>
                    <a:cubicBezTo>
                      <a:pt x="9364" y="46821"/>
                      <a:pt x="4682" y="48622"/>
                      <a:pt x="0" y="50783"/>
                    </a:cubicBezTo>
                    <a:close/>
                  </a:path>
                </a:pathLst>
              </a:custGeom>
              <a:solidFill>
                <a:schemeClr val="accent2"/>
              </a:solidFill>
              <a:ln w="0" cap="flat">
                <a:noFill/>
                <a:prstDash val="solid"/>
                <a:miter/>
              </a:ln>
            </p:spPr>
            <p:txBody>
              <a:bodyPr rtlCol="0" anchor="ctr"/>
              <a:lstStyle/>
              <a:p>
                <a:endParaRPr lang="en-US" sz="744"/>
              </a:p>
            </p:txBody>
          </p:sp>
          <p:sp>
            <p:nvSpPr>
              <p:cNvPr id="2126" name="Freeform: Shape 2125">
                <a:extLst>
                  <a:ext uri="{FF2B5EF4-FFF2-40B4-BE49-F238E27FC236}">
                    <a16:creationId xmlns:a16="http://schemas.microsoft.com/office/drawing/2014/main" id="{AC2D692E-06CC-B8C6-5AA0-37A3D44CAADC}"/>
                  </a:ext>
                </a:extLst>
              </p:cNvPr>
              <p:cNvSpPr/>
              <p:nvPr/>
            </p:nvSpPr>
            <p:spPr>
              <a:xfrm>
                <a:off x="9138056" y="2917053"/>
                <a:ext cx="24130" cy="4682"/>
              </a:xfrm>
              <a:custGeom>
                <a:avLst/>
                <a:gdLst>
                  <a:gd name="connsiteX0" fmla="*/ 0 w 24130"/>
                  <a:gd name="connsiteY0" fmla="*/ 4322 h 4682"/>
                  <a:gd name="connsiteX1" fmla="*/ 11525 w 24130"/>
                  <a:gd name="connsiteY1" fmla="*/ 2161 h 4682"/>
                  <a:gd name="connsiteX2" fmla="*/ 24131 w 24130"/>
                  <a:gd name="connsiteY2" fmla="*/ 0 h 4682"/>
                  <a:gd name="connsiteX3" fmla="*/ 10805 w 24130"/>
                  <a:gd name="connsiteY3" fmla="*/ 2521 h 4682"/>
                  <a:gd name="connsiteX4" fmla="*/ 0 w 24130"/>
                  <a:gd name="connsiteY4" fmla="*/ 4682 h 46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30" h="4682">
                    <a:moveTo>
                      <a:pt x="0" y="4322"/>
                    </a:moveTo>
                    <a:cubicBezTo>
                      <a:pt x="3962" y="3241"/>
                      <a:pt x="7563" y="2521"/>
                      <a:pt x="11525" y="2161"/>
                    </a:cubicBezTo>
                    <a:cubicBezTo>
                      <a:pt x="15487" y="1441"/>
                      <a:pt x="19449" y="720"/>
                      <a:pt x="24131" y="0"/>
                    </a:cubicBezTo>
                    <a:cubicBezTo>
                      <a:pt x="19089" y="720"/>
                      <a:pt x="14767" y="1801"/>
                      <a:pt x="10805" y="2521"/>
                    </a:cubicBezTo>
                    <a:cubicBezTo>
                      <a:pt x="6843" y="3241"/>
                      <a:pt x="3241" y="3962"/>
                      <a:pt x="0" y="4682"/>
                    </a:cubicBezTo>
                    <a:close/>
                  </a:path>
                </a:pathLst>
              </a:custGeom>
              <a:solidFill>
                <a:schemeClr val="accent2"/>
              </a:solidFill>
              <a:ln w="0" cap="flat">
                <a:noFill/>
                <a:prstDash val="solid"/>
                <a:miter/>
              </a:ln>
            </p:spPr>
            <p:txBody>
              <a:bodyPr rtlCol="0" anchor="ctr"/>
              <a:lstStyle/>
              <a:p>
                <a:endParaRPr lang="en-US" sz="744"/>
              </a:p>
            </p:txBody>
          </p:sp>
          <p:sp>
            <p:nvSpPr>
              <p:cNvPr id="2127" name="Freeform: Shape 2126">
                <a:extLst>
                  <a:ext uri="{FF2B5EF4-FFF2-40B4-BE49-F238E27FC236}">
                    <a16:creationId xmlns:a16="http://schemas.microsoft.com/office/drawing/2014/main" id="{837A1535-1E3D-ADCD-A200-4D2FB8D575C0}"/>
                  </a:ext>
                </a:extLst>
              </p:cNvPr>
              <p:cNvSpPr/>
              <p:nvPr/>
            </p:nvSpPr>
            <p:spPr>
              <a:xfrm>
                <a:off x="9992361" y="2946226"/>
                <a:ext cx="39257" cy="2160"/>
              </a:xfrm>
              <a:custGeom>
                <a:avLst/>
                <a:gdLst>
                  <a:gd name="connsiteX0" fmla="*/ 39258 w 39257"/>
                  <a:gd name="connsiteY0" fmla="*/ 0 h 2160"/>
                  <a:gd name="connsiteX1" fmla="*/ 0 w 39257"/>
                  <a:gd name="connsiteY1" fmla="*/ 2161 h 2160"/>
                  <a:gd name="connsiteX2" fmla="*/ 14407 w 39257"/>
                  <a:gd name="connsiteY2" fmla="*/ 1801 h 2160"/>
                  <a:gd name="connsiteX3" fmla="*/ 39258 w 39257"/>
                  <a:gd name="connsiteY3" fmla="*/ 0 h 2160"/>
                </a:gdLst>
                <a:ahLst/>
                <a:cxnLst>
                  <a:cxn ang="0">
                    <a:pos x="connsiteX0" y="connsiteY0"/>
                  </a:cxn>
                  <a:cxn ang="0">
                    <a:pos x="connsiteX1" y="connsiteY1"/>
                  </a:cxn>
                  <a:cxn ang="0">
                    <a:pos x="connsiteX2" y="connsiteY2"/>
                  </a:cxn>
                  <a:cxn ang="0">
                    <a:pos x="connsiteX3" y="connsiteY3"/>
                  </a:cxn>
                </a:cxnLst>
                <a:rect l="l" t="t" r="r" b="b"/>
                <a:pathLst>
                  <a:path w="39257" h="2160">
                    <a:moveTo>
                      <a:pt x="39258" y="0"/>
                    </a:moveTo>
                    <a:lnTo>
                      <a:pt x="0" y="2161"/>
                    </a:lnTo>
                    <a:lnTo>
                      <a:pt x="14407" y="1801"/>
                    </a:lnTo>
                    <a:lnTo>
                      <a:pt x="39258" y="0"/>
                    </a:lnTo>
                    <a:close/>
                  </a:path>
                </a:pathLst>
              </a:custGeom>
              <a:solidFill>
                <a:schemeClr val="accent2"/>
              </a:solidFill>
              <a:ln w="0" cap="flat">
                <a:noFill/>
                <a:prstDash val="solid"/>
                <a:miter/>
              </a:ln>
            </p:spPr>
            <p:txBody>
              <a:bodyPr rtlCol="0" anchor="ctr"/>
              <a:lstStyle/>
              <a:p>
                <a:endParaRPr lang="en-US" sz="744"/>
              </a:p>
            </p:txBody>
          </p:sp>
          <p:sp>
            <p:nvSpPr>
              <p:cNvPr id="2128" name="Freeform: Shape 2127">
                <a:extLst>
                  <a:ext uri="{FF2B5EF4-FFF2-40B4-BE49-F238E27FC236}">
                    <a16:creationId xmlns:a16="http://schemas.microsoft.com/office/drawing/2014/main" id="{6E25E855-15CD-F5EE-10B2-E8C8B2445338}"/>
                  </a:ext>
                </a:extLst>
              </p:cNvPr>
              <p:cNvSpPr/>
              <p:nvPr/>
            </p:nvSpPr>
            <p:spPr>
              <a:xfrm>
                <a:off x="8890883" y="2995704"/>
                <a:ext cx="37674" cy="20076"/>
              </a:xfrm>
              <a:custGeom>
                <a:avLst/>
                <a:gdLst>
                  <a:gd name="connsiteX0" fmla="*/ 1182 w 37674"/>
                  <a:gd name="connsiteY0" fmla="*/ 19313 h 20076"/>
                  <a:gd name="connsiteX1" fmla="*/ 19910 w 37674"/>
                  <a:gd name="connsiteY1" fmla="*/ 8868 h 20076"/>
                  <a:gd name="connsiteX2" fmla="*/ 37558 w 37674"/>
                  <a:gd name="connsiteY2" fmla="*/ 224 h 20076"/>
                  <a:gd name="connsiteX3" fmla="*/ 16308 w 37674"/>
                  <a:gd name="connsiteY3" fmla="*/ 10308 h 20076"/>
                  <a:gd name="connsiteX4" fmla="*/ 1542 w 37674"/>
                  <a:gd name="connsiteY4" fmla="*/ 19313 h 200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74" h="20076">
                    <a:moveTo>
                      <a:pt x="1182" y="19313"/>
                    </a:moveTo>
                    <a:cubicBezTo>
                      <a:pt x="6584" y="16431"/>
                      <a:pt x="13067" y="12469"/>
                      <a:pt x="19910" y="8868"/>
                    </a:cubicBezTo>
                    <a:cubicBezTo>
                      <a:pt x="26753" y="5626"/>
                      <a:pt x="33236" y="2385"/>
                      <a:pt x="37558" y="224"/>
                    </a:cubicBezTo>
                    <a:cubicBezTo>
                      <a:pt x="38999" y="-1217"/>
                      <a:pt x="26753" y="4546"/>
                      <a:pt x="16308" y="10308"/>
                    </a:cubicBezTo>
                    <a:cubicBezTo>
                      <a:pt x="5864" y="16431"/>
                      <a:pt x="-3861" y="22194"/>
                      <a:pt x="1542" y="19313"/>
                    </a:cubicBezTo>
                    <a:close/>
                  </a:path>
                </a:pathLst>
              </a:custGeom>
              <a:solidFill>
                <a:schemeClr val="accent2"/>
              </a:solidFill>
              <a:ln w="0" cap="flat">
                <a:noFill/>
                <a:prstDash val="solid"/>
                <a:miter/>
              </a:ln>
            </p:spPr>
            <p:txBody>
              <a:bodyPr rtlCol="0" anchor="ctr"/>
              <a:lstStyle/>
              <a:p>
                <a:endParaRPr lang="en-US" sz="744"/>
              </a:p>
            </p:txBody>
          </p:sp>
          <p:sp>
            <p:nvSpPr>
              <p:cNvPr id="2129" name="Freeform: Shape 2128">
                <a:extLst>
                  <a:ext uri="{FF2B5EF4-FFF2-40B4-BE49-F238E27FC236}">
                    <a16:creationId xmlns:a16="http://schemas.microsoft.com/office/drawing/2014/main" id="{74C98342-BBCD-7A3B-605C-66A0707ABB53}"/>
                  </a:ext>
                </a:extLst>
              </p:cNvPr>
              <p:cNvSpPr/>
              <p:nvPr/>
            </p:nvSpPr>
            <p:spPr>
              <a:xfrm>
                <a:off x="9130493" y="2938302"/>
                <a:ext cx="62308" cy="11165"/>
              </a:xfrm>
              <a:custGeom>
                <a:avLst/>
                <a:gdLst>
                  <a:gd name="connsiteX0" fmla="*/ 0 w 62308"/>
                  <a:gd name="connsiteY0" fmla="*/ 10805 h 11165"/>
                  <a:gd name="connsiteX1" fmla="*/ 10085 w 62308"/>
                  <a:gd name="connsiteY1" fmla="*/ 9004 h 11165"/>
                  <a:gd name="connsiteX2" fmla="*/ 18008 w 62308"/>
                  <a:gd name="connsiteY2" fmla="*/ 7203 h 11165"/>
                  <a:gd name="connsiteX3" fmla="*/ 27372 w 62308"/>
                  <a:gd name="connsiteY3" fmla="*/ 5763 h 11165"/>
                  <a:gd name="connsiteX4" fmla="*/ 46461 w 62308"/>
                  <a:gd name="connsiteY4" fmla="*/ 2521 h 11165"/>
                  <a:gd name="connsiteX5" fmla="*/ 62308 w 62308"/>
                  <a:gd name="connsiteY5" fmla="*/ 0 h 11165"/>
                  <a:gd name="connsiteX6" fmla="*/ 29894 w 62308"/>
                  <a:gd name="connsiteY6" fmla="*/ 4322 h 11165"/>
                  <a:gd name="connsiteX7" fmla="*/ 14767 w 62308"/>
                  <a:gd name="connsiteY7" fmla="*/ 6843 h 11165"/>
                  <a:gd name="connsiteX8" fmla="*/ 0 w 62308"/>
                  <a:gd name="connsiteY8" fmla="*/ 11165 h 11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308" h="11165">
                    <a:moveTo>
                      <a:pt x="0" y="10805"/>
                    </a:moveTo>
                    <a:cubicBezTo>
                      <a:pt x="1441" y="10805"/>
                      <a:pt x="5402" y="10085"/>
                      <a:pt x="10085" y="9004"/>
                    </a:cubicBezTo>
                    <a:cubicBezTo>
                      <a:pt x="12606" y="8644"/>
                      <a:pt x="15127" y="7924"/>
                      <a:pt x="18008" y="7203"/>
                    </a:cubicBezTo>
                    <a:cubicBezTo>
                      <a:pt x="20889" y="6843"/>
                      <a:pt x="24131" y="6123"/>
                      <a:pt x="27372" y="5763"/>
                    </a:cubicBezTo>
                    <a:cubicBezTo>
                      <a:pt x="33855" y="4682"/>
                      <a:pt x="40338" y="3602"/>
                      <a:pt x="46461" y="2521"/>
                    </a:cubicBezTo>
                    <a:cubicBezTo>
                      <a:pt x="52584" y="1441"/>
                      <a:pt x="57986" y="360"/>
                      <a:pt x="62308" y="0"/>
                    </a:cubicBezTo>
                    <a:cubicBezTo>
                      <a:pt x="50783" y="1441"/>
                      <a:pt x="39978" y="2881"/>
                      <a:pt x="29894" y="4322"/>
                    </a:cubicBezTo>
                    <a:cubicBezTo>
                      <a:pt x="24851" y="5042"/>
                      <a:pt x="19809" y="5763"/>
                      <a:pt x="14767" y="6843"/>
                    </a:cubicBezTo>
                    <a:cubicBezTo>
                      <a:pt x="9724" y="7924"/>
                      <a:pt x="5042" y="9364"/>
                      <a:pt x="0" y="11165"/>
                    </a:cubicBezTo>
                    <a:close/>
                  </a:path>
                </a:pathLst>
              </a:custGeom>
              <a:solidFill>
                <a:schemeClr val="accent2"/>
              </a:solidFill>
              <a:ln w="0" cap="flat">
                <a:noFill/>
                <a:prstDash val="solid"/>
                <a:miter/>
              </a:ln>
            </p:spPr>
            <p:txBody>
              <a:bodyPr rtlCol="0" anchor="ctr"/>
              <a:lstStyle/>
              <a:p>
                <a:endParaRPr lang="en-US" sz="744"/>
              </a:p>
            </p:txBody>
          </p:sp>
          <p:sp>
            <p:nvSpPr>
              <p:cNvPr id="2130" name="Freeform: Shape 2129">
                <a:extLst>
                  <a:ext uri="{FF2B5EF4-FFF2-40B4-BE49-F238E27FC236}">
                    <a16:creationId xmlns:a16="http://schemas.microsoft.com/office/drawing/2014/main" id="{2BC57023-0930-F085-FB69-A41A4ABE4FEB}"/>
                  </a:ext>
                </a:extLst>
              </p:cNvPr>
              <p:cNvSpPr/>
              <p:nvPr/>
            </p:nvSpPr>
            <p:spPr>
              <a:xfrm>
                <a:off x="8745479" y="3101384"/>
                <a:ext cx="31611" cy="27083"/>
              </a:xfrm>
              <a:custGeom>
                <a:avLst/>
                <a:gdLst>
                  <a:gd name="connsiteX0" fmla="*/ 0 w 31611"/>
                  <a:gd name="connsiteY0" fmla="*/ 27084 h 27083"/>
                  <a:gd name="connsiteX1" fmla="*/ 18368 w 31611"/>
                  <a:gd name="connsiteY1" fmla="*/ 13758 h 27083"/>
                  <a:gd name="connsiteX2" fmla="*/ 0 w 31611"/>
                  <a:gd name="connsiteY2" fmla="*/ 27084 h 27083"/>
                </a:gdLst>
                <a:ahLst/>
                <a:cxnLst>
                  <a:cxn ang="0">
                    <a:pos x="connsiteX0" y="connsiteY0"/>
                  </a:cxn>
                  <a:cxn ang="0">
                    <a:pos x="connsiteX1" y="connsiteY1"/>
                  </a:cxn>
                  <a:cxn ang="0">
                    <a:pos x="connsiteX2" y="connsiteY2"/>
                  </a:cxn>
                </a:cxnLst>
                <a:rect l="l" t="t" r="r" b="b"/>
                <a:pathLst>
                  <a:path w="31611" h="27083">
                    <a:moveTo>
                      <a:pt x="0" y="27084"/>
                    </a:moveTo>
                    <a:cubicBezTo>
                      <a:pt x="9004" y="19160"/>
                      <a:pt x="23411" y="7995"/>
                      <a:pt x="18368" y="13758"/>
                    </a:cubicBezTo>
                    <a:cubicBezTo>
                      <a:pt x="30974" y="1873"/>
                      <a:pt x="47181" y="-15415"/>
                      <a:pt x="0" y="27084"/>
                    </a:cubicBezTo>
                    <a:close/>
                  </a:path>
                </a:pathLst>
              </a:custGeom>
              <a:solidFill>
                <a:schemeClr val="accent2"/>
              </a:solidFill>
              <a:ln w="0" cap="flat">
                <a:noFill/>
                <a:prstDash val="solid"/>
                <a:miter/>
              </a:ln>
            </p:spPr>
            <p:txBody>
              <a:bodyPr rtlCol="0" anchor="ctr"/>
              <a:lstStyle/>
              <a:p>
                <a:endParaRPr lang="en-US" sz="744"/>
              </a:p>
            </p:txBody>
          </p:sp>
          <p:sp>
            <p:nvSpPr>
              <p:cNvPr id="2131" name="Freeform: Shape 2130">
                <a:extLst>
                  <a:ext uri="{FF2B5EF4-FFF2-40B4-BE49-F238E27FC236}">
                    <a16:creationId xmlns:a16="http://schemas.microsoft.com/office/drawing/2014/main" id="{888A86F8-61F9-F80B-929C-575D19C64CDB}"/>
                  </a:ext>
                </a:extLst>
              </p:cNvPr>
              <p:cNvSpPr/>
              <p:nvPr/>
            </p:nvSpPr>
            <p:spPr>
              <a:xfrm>
                <a:off x="9020283" y="2964594"/>
                <a:ext cx="49342" cy="17647"/>
              </a:xfrm>
              <a:custGeom>
                <a:avLst/>
                <a:gdLst>
                  <a:gd name="connsiteX0" fmla="*/ 0 w 49342"/>
                  <a:gd name="connsiteY0" fmla="*/ 17648 h 17647"/>
                  <a:gd name="connsiteX1" fmla="*/ 8644 w 49342"/>
                  <a:gd name="connsiteY1" fmla="*/ 14767 h 17647"/>
                  <a:gd name="connsiteX2" fmla="*/ 49342 w 49342"/>
                  <a:gd name="connsiteY2" fmla="*/ 0 h 17647"/>
                  <a:gd name="connsiteX3" fmla="*/ 24851 w 49342"/>
                  <a:gd name="connsiteY3" fmla="*/ 8644 h 17647"/>
                  <a:gd name="connsiteX4" fmla="*/ 12606 w 49342"/>
                  <a:gd name="connsiteY4" fmla="*/ 12966 h 17647"/>
                  <a:gd name="connsiteX5" fmla="*/ 360 w 49342"/>
                  <a:gd name="connsiteY5" fmla="*/ 17648 h 17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342" h="17647">
                    <a:moveTo>
                      <a:pt x="0" y="17648"/>
                    </a:moveTo>
                    <a:lnTo>
                      <a:pt x="8644" y="14767"/>
                    </a:lnTo>
                    <a:cubicBezTo>
                      <a:pt x="21970" y="9724"/>
                      <a:pt x="35656" y="5042"/>
                      <a:pt x="49342" y="0"/>
                    </a:cubicBezTo>
                    <a:lnTo>
                      <a:pt x="24851" y="8644"/>
                    </a:lnTo>
                    <a:lnTo>
                      <a:pt x="12606" y="12966"/>
                    </a:lnTo>
                    <a:cubicBezTo>
                      <a:pt x="8644" y="14407"/>
                      <a:pt x="4682" y="16207"/>
                      <a:pt x="360" y="17648"/>
                    </a:cubicBezTo>
                    <a:close/>
                  </a:path>
                </a:pathLst>
              </a:custGeom>
              <a:solidFill>
                <a:schemeClr val="accent2"/>
              </a:solidFill>
              <a:ln w="0" cap="flat">
                <a:noFill/>
                <a:prstDash val="solid"/>
                <a:miter/>
              </a:ln>
            </p:spPr>
            <p:txBody>
              <a:bodyPr rtlCol="0" anchor="ctr"/>
              <a:lstStyle/>
              <a:p>
                <a:endParaRPr lang="en-US" sz="744"/>
              </a:p>
            </p:txBody>
          </p:sp>
          <p:sp>
            <p:nvSpPr>
              <p:cNvPr id="2132" name="Freeform: Shape 2131">
                <a:extLst>
                  <a:ext uri="{FF2B5EF4-FFF2-40B4-BE49-F238E27FC236}">
                    <a16:creationId xmlns:a16="http://schemas.microsoft.com/office/drawing/2014/main" id="{9987B6FA-591A-083F-FDE5-5D443550C922}"/>
                  </a:ext>
                </a:extLst>
              </p:cNvPr>
              <p:cNvSpPr/>
              <p:nvPr/>
            </p:nvSpPr>
            <p:spPr>
              <a:xfrm>
                <a:off x="9108523" y="2954150"/>
                <a:ext cx="73945" cy="16567"/>
              </a:xfrm>
              <a:custGeom>
                <a:avLst/>
                <a:gdLst>
                  <a:gd name="connsiteX0" fmla="*/ 63028 w 73945"/>
                  <a:gd name="connsiteY0" fmla="*/ 6123 h 16567"/>
                  <a:gd name="connsiteX1" fmla="*/ 52944 w 73945"/>
                  <a:gd name="connsiteY1" fmla="*/ 5042 h 16567"/>
                  <a:gd name="connsiteX2" fmla="*/ 39978 w 73945"/>
                  <a:gd name="connsiteY2" fmla="*/ 6123 h 16567"/>
                  <a:gd name="connsiteX3" fmla="*/ 68071 w 73945"/>
                  <a:gd name="connsiteY3" fmla="*/ 0 h 16567"/>
                  <a:gd name="connsiteX4" fmla="*/ 38177 w 73945"/>
                  <a:gd name="connsiteY4" fmla="*/ 5042 h 16567"/>
                  <a:gd name="connsiteX5" fmla="*/ 24131 w 73945"/>
                  <a:gd name="connsiteY5" fmla="*/ 8284 h 16567"/>
                  <a:gd name="connsiteX6" fmla="*/ 23411 w 73945"/>
                  <a:gd name="connsiteY6" fmla="*/ 9364 h 16567"/>
                  <a:gd name="connsiteX7" fmla="*/ 0 w 73945"/>
                  <a:gd name="connsiteY7" fmla="*/ 16567 h 16567"/>
                  <a:gd name="connsiteX8" fmla="*/ 29173 w 73945"/>
                  <a:gd name="connsiteY8" fmla="*/ 10445 h 16567"/>
                  <a:gd name="connsiteX9" fmla="*/ 40338 w 73945"/>
                  <a:gd name="connsiteY9" fmla="*/ 8284 h 16567"/>
                  <a:gd name="connsiteX10" fmla="*/ 49342 w 73945"/>
                  <a:gd name="connsiteY10" fmla="*/ 7203 h 16567"/>
                  <a:gd name="connsiteX11" fmla="*/ 62308 w 73945"/>
                  <a:gd name="connsiteY11" fmla="*/ 6483 h 16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3945" h="16567">
                    <a:moveTo>
                      <a:pt x="63028" y="6123"/>
                    </a:moveTo>
                    <a:cubicBezTo>
                      <a:pt x="86079" y="1080"/>
                      <a:pt x="67711" y="3602"/>
                      <a:pt x="52944" y="5042"/>
                    </a:cubicBezTo>
                    <a:cubicBezTo>
                      <a:pt x="45741" y="5763"/>
                      <a:pt x="39618" y="6483"/>
                      <a:pt x="39978" y="6123"/>
                    </a:cubicBezTo>
                    <a:cubicBezTo>
                      <a:pt x="40698" y="5402"/>
                      <a:pt x="48262" y="3962"/>
                      <a:pt x="68071" y="0"/>
                    </a:cubicBezTo>
                    <a:cubicBezTo>
                      <a:pt x="55105" y="2161"/>
                      <a:pt x="45380" y="3602"/>
                      <a:pt x="38177" y="5042"/>
                    </a:cubicBezTo>
                    <a:cubicBezTo>
                      <a:pt x="31334" y="6483"/>
                      <a:pt x="26652" y="7563"/>
                      <a:pt x="24131" y="8284"/>
                    </a:cubicBezTo>
                    <a:cubicBezTo>
                      <a:pt x="18728" y="9724"/>
                      <a:pt x="20889" y="9364"/>
                      <a:pt x="23411" y="9364"/>
                    </a:cubicBezTo>
                    <a:cubicBezTo>
                      <a:pt x="28813" y="9004"/>
                      <a:pt x="37817" y="7563"/>
                      <a:pt x="0" y="16567"/>
                    </a:cubicBezTo>
                    <a:cubicBezTo>
                      <a:pt x="11165" y="14046"/>
                      <a:pt x="20889" y="11885"/>
                      <a:pt x="29173" y="10445"/>
                    </a:cubicBezTo>
                    <a:cubicBezTo>
                      <a:pt x="33135" y="9724"/>
                      <a:pt x="37097" y="9004"/>
                      <a:pt x="40338" y="8284"/>
                    </a:cubicBezTo>
                    <a:cubicBezTo>
                      <a:pt x="43580" y="7563"/>
                      <a:pt x="46821" y="7563"/>
                      <a:pt x="49342" y="7203"/>
                    </a:cubicBezTo>
                    <a:cubicBezTo>
                      <a:pt x="60147" y="6123"/>
                      <a:pt x="64469" y="5763"/>
                      <a:pt x="62308" y="6483"/>
                    </a:cubicBezTo>
                    <a:close/>
                  </a:path>
                </a:pathLst>
              </a:custGeom>
              <a:solidFill>
                <a:schemeClr val="accent2"/>
              </a:solidFill>
              <a:ln w="0" cap="flat">
                <a:noFill/>
                <a:prstDash val="solid"/>
                <a:miter/>
              </a:ln>
            </p:spPr>
            <p:txBody>
              <a:bodyPr rtlCol="0" anchor="ctr"/>
              <a:lstStyle/>
              <a:p>
                <a:endParaRPr lang="en-US" sz="744"/>
              </a:p>
            </p:txBody>
          </p:sp>
          <p:sp>
            <p:nvSpPr>
              <p:cNvPr id="2133" name="Freeform: Shape 2132">
                <a:extLst>
                  <a:ext uri="{FF2B5EF4-FFF2-40B4-BE49-F238E27FC236}">
                    <a16:creationId xmlns:a16="http://schemas.microsoft.com/office/drawing/2014/main" id="{DA2D4A5A-F755-B38A-E2B7-99D1BD5E1DD3}"/>
                  </a:ext>
                </a:extLst>
              </p:cNvPr>
              <p:cNvSpPr/>
              <p:nvPr/>
            </p:nvSpPr>
            <p:spPr>
              <a:xfrm>
                <a:off x="9088354" y="2970717"/>
                <a:ext cx="20889" cy="5762"/>
              </a:xfrm>
              <a:custGeom>
                <a:avLst/>
                <a:gdLst>
                  <a:gd name="connsiteX0" fmla="*/ 20889 w 20889"/>
                  <a:gd name="connsiteY0" fmla="*/ 0 h 5762"/>
                  <a:gd name="connsiteX1" fmla="*/ 0 w 20889"/>
                  <a:gd name="connsiteY1" fmla="*/ 5763 h 5762"/>
                  <a:gd name="connsiteX2" fmla="*/ 20889 w 20889"/>
                  <a:gd name="connsiteY2" fmla="*/ 0 h 5762"/>
                </a:gdLst>
                <a:ahLst/>
                <a:cxnLst>
                  <a:cxn ang="0">
                    <a:pos x="connsiteX0" y="connsiteY0"/>
                  </a:cxn>
                  <a:cxn ang="0">
                    <a:pos x="connsiteX1" y="connsiteY1"/>
                  </a:cxn>
                  <a:cxn ang="0">
                    <a:pos x="connsiteX2" y="connsiteY2"/>
                  </a:cxn>
                </a:cxnLst>
                <a:rect l="l" t="t" r="r" b="b"/>
                <a:pathLst>
                  <a:path w="20889" h="5762">
                    <a:moveTo>
                      <a:pt x="20889" y="0"/>
                    </a:moveTo>
                    <a:cubicBezTo>
                      <a:pt x="14407" y="1801"/>
                      <a:pt x="7563" y="3602"/>
                      <a:pt x="0" y="5763"/>
                    </a:cubicBezTo>
                    <a:cubicBezTo>
                      <a:pt x="8284" y="3602"/>
                      <a:pt x="15127" y="1441"/>
                      <a:pt x="20889" y="0"/>
                    </a:cubicBezTo>
                    <a:close/>
                  </a:path>
                </a:pathLst>
              </a:custGeom>
              <a:solidFill>
                <a:schemeClr val="accent2"/>
              </a:solidFill>
              <a:ln w="0" cap="flat">
                <a:noFill/>
                <a:prstDash val="solid"/>
                <a:miter/>
              </a:ln>
            </p:spPr>
            <p:txBody>
              <a:bodyPr rtlCol="0" anchor="ctr"/>
              <a:lstStyle/>
              <a:p>
                <a:endParaRPr lang="en-US" sz="744"/>
              </a:p>
            </p:txBody>
          </p:sp>
          <p:sp>
            <p:nvSpPr>
              <p:cNvPr id="2134" name="Freeform: Shape 2133">
                <a:extLst>
                  <a:ext uri="{FF2B5EF4-FFF2-40B4-BE49-F238E27FC236}">
                    <a16:creationId xmlns:a16="http://schemas.microsoft.com/office/drawing/2014/main" id="{3B8319AA-7122-E816-D23B-0294085FB386}"/>
                  </a:ext>
                </a:extLst>
              </p:cNvPr>
              <p:cNvSpPr/>
              <p:nvPr/>
            </p:nvSpPr>
            <p:spPr>
              <a:xfrm>
                <a:off x="8590969" y="3356091"/>
                <a:ext cx="7203" cy="14766"/>
              </a:xfrm>
              <a:custGeom>
                <a:avLst/>
                <a:gdLst>
                  <a:gd name="connsiteX0" fmla="*/ 0 w 7203"/>
                  <a:gd name="connsiteY0" fmla="*/ 14767 h 14766"/>
                  <a:gd name="connsiteX1" fmla="*/ 3962 w 7203"/>
                  <a:gd name="connsiteY1" fmla="*/ 6483 h 14766"/>
                  <a:gd name="connsiteX2" fmla="*/ 7203 w 7203"/>
                  <a:gd name="connsiteY2" fmla="*/ 0 h 14766"/>
                  <a:gd name="connsiteX3" fmla="*/ 0 w 7203"/>
                  <a:gd name="connsiteY3" fmla="*/ 14407 h 14766"/>
                </a:gdLst>
                <a:ahLst/>
                <a:cxnLst>
                  <a:cxn ang="0">
                    <a:pos x="connsiteX0" y="connsiteY0"/>
                  </a:cxn>
                  <a:cxn ang="0">
                    <a:pos x="connsiteX1" y="connsiteY1"/>
                  </a:cxn>
                  <a:cxn ang="0">
                    <a:pos x="connsiteX2" y="connsiteY2"/>
                  </a:cxn>
                  <a:cxn ang="0">
                    <a:pos x="connsiteX3" y="connsiteY3"/>
                  </a:cxn>
                </a:cxnLst>
                <a:rect l="l" t="t" r="r" b="b"/>
                <a:pathLst>
                  <a:path w="7203" h="14766">
                    <a:moveTo>
                      <a:pt x="0" y="14767"/>
                    </a:moveTo>
                    <a:cubicBezTo>
                      <a:pt x="1441" y="11525"/>
                      <a:pt x="2881" y="9004"/>
                      <a:pt x="3962" y="6483"/>
                    </a:cubicBezTo>
                    <a:cubicBezTo>
                      <a:pt x="5042" y="4322"/>
                      <a:pt x="6123" y="2161"/>
                      <a:pt x="7203" y="0"/>
                    </a:cubicBezTo>
                    <a:cubicBezTo>
                      <a:pt x="4322" y="4682"/>
                      <a:pt x="2161" y="9724"/>
                      <a:pt x="0" y="14407"/>
                    </a:cubicBezTo>
                    <a:close/>
                  </a:path>
                </a:pathLst>
              </a:custGeom>
              <a:solidFill>
                <a:schemeClr val="accent2"/>
              </a:solidFill>
              <a:ln w="0" cap="flat">
                <a:noFill/>
                <a:prstDash val="solid"/>
                <a:miter/>
              </a:ln>
            </p:spPr>
            <p:txBody>
              <a:bodyPr rtlCol="0" anchor="ctr"/>
              <a:lstStyle/>
              <a:p>
                <a:endParaRPr lang="en-US" sz="744"/>
              </a:p>
            </p:txBody>
          </p:sp>
          <p:sp>
            <p:nvSpPr>
              <p:cNvPr id="2135" name="Freeform: Shape 2134">
                <a:extLst>
                  <a:ext uri="{FF2B5EF4-FFF2-40B4-BE49-F238E27FC236}">
                    <a16:creationId xmlns:a16="http://schemas.microsoft.com/office/drawing/2014/main" id="{0C4DB950-77A2-6F2B-27E1-B24291840C42}"/>
                  </a:ext>
                </a:extLst>
              </p:cNvPr>
              <p:cNvSpPr/>
              <p:nvPr/>
            </p:nvSpPr>
            <p:spPr>
              <a:xfrm>
                <a:off x="8811350" y="3033385"/>
                <a:ext cx="131857" cy="90120"/>
              </a:xfrm>
              <a:custGeom>
                <a:avLst/>
                <a:gdLst>
                  <a:gd name="connsiteX0" fmla="*/ 71350 w 131857"/>
                  <a:gd name="connsiteY0" fmla="*/ 37457 h 90120"/>
                  <a:gd name="connsiteX1" fmla="*/ 86117 w 131857"/>
                  <a:gd name="connsiteY1" fmla="*/ 27372 h 90120"/>
                  <a:gd name="connsiteX2" fmla="*/ 101244 w 131857"/>
                  <a:gd name="connsiteY2" fmla="*/ 18008 h 90120"/>
                  <a:gd name="connsiteX3" fmla="*/ 116371 w 131857"/>
                  <a:gd name="connsiteY3" fmla="*/ 8644 h 90120"/>
                  <a:gd name="connsiteX4" fmla="*/ 131858 w 131857"/>
                  <a:gd name="connsiteY4" fmla="*/ 0 h 90120"/>
                  <a:gd name="connsiteX5" fmla="*/ 46499 w 131857"/>
                  <a:gd name="connsiteY5" fmla="*/ 52944 h 90120"/>
                  <a:gd name="connsiteX6" fmla="*/ 398 w 131857"/>
                  <a:gd name="connsiteY6" fmla="*/ 90041 h 90120"/>
                  <a:gd name="connsiteX7" fmla="*/ 24169 w 131857"/>
                  <a:gd name="connsiteY7" fmla="*/ 71672 h 90120"/>
                  <a:gd name="connsiteX8" fmla="*/ 48300 w 131857"/>
                  <a:gd name="connsiteY8" fmla="*/ 54385 h 90120"/>
                  <a:gd name="connsiteX9" fmla="*/ 59465 w 131857"/>
                  <a:gd name="connsiteY9" fmla="*/ 46461 h 90120"/>
                  <a:gd name="connsiteX10" fmla="*/ 69550 w 131857"/>
                  <a:gd name="connsiteY10" fmla="*/ 39618 h 90120"/>
                  <a:gd name="connsiteX11" fmla="*/ 85037 w 131857"/>
                  <a:gd name="connsiteY11" fmla="*/ 28813 h 90120"/>
                  <a:gd name="connsiteX12" fmla="*/ 71350 w 131857"/>
                  <a:gd name="connsiteY12" fmla="*/ 37097 h 90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1857" h="90120">
                    <a:moveTo>
                      <a:pt x="71350" y="37457"/>
                    </a:moveTo>
                    <a:cubicBezTo>
                      <a:pt x="76393" y="34215"/>
                      <a:pt x="81075" y="30614"/>
                      <a:pt x="86117" y="27372"/>
                    </a:cubicBezTo>
                    <a:lnTo>
                      <a:pt x="101244" y="18008"/>
                    </a:lnTo>
                    <a:lnTo>
                      <a:pt x="116371" y="8644"/>
                    </a:lnTo>
                    <a:cubicBezTo>
                      <a:pt x="121413" y="5763"/>
                      <a:pt x="126815" y="2881"/>
                      <a:pt x="131858" y="0"/>
                    </a:cubicBezTo>
                    <a:cubicBezTo>
                      <a:pt x="110608" y="11165"/>
                      <a:pt x="74952" y="32775"/>
                      <a:pt x="46499" y="52944"/>
                    </a:cubicBezTo>
                    <a:cubicBezTo>
                      <a:pt x="18046" y="73113"/>
                      <a:pt x="-3203" y="91481"/>
                      <a:pt x="398" y="90041"/>
                    </a:cubicBezTo>
                    <a:cubicBezTo>
                      <a:pt x="7962" y="84278"/>
                      <a:pt x="15885" y="77795"/>
                      <a:pt x="24169" y="71672"/>
                    </a:cubicBezTo>
                    <a:cubicBezTo>
                      <a:pt x="32453" y="65910"/>
                      <a:pt x="40376" y="59787"/>
                      <a:pt x="48300" y="54385"/>
                    </a:cubicBezTo>
                    <a:cubicBezTo>
                      <a:pt x="51902" y="51503"/>
                      <a:pt x="55863" y="48982"/>
                      <a:pt x="59465" y="46461"/>
                    </a:cubicBezTo>
                    <a:cubicBezTo>
                      <a:pt x="63067" y="43940"/>
                      <a:pt x="66308" y="41779"/>
                      <a:pt x="69550" y="39618"/>
                    </a:cubicBezTo>
                    <a:cubicBezTo>
                      <a:pt x="76033" y="35296"/>
                      <a:pt x="81075" y="31694"/>
                      <a:pt x="85037" y="28813"/>
                    </a:cubicBezTo>
                    <a:lnTo>
                      <a:pt x="71350" y="37097"/>
                    </a:lnTo>
                    <a:close/>
                  </a:path>
                </a:pathLst>
              </a:custGeom>
              <a:solidFill>
                <a:schemeClr val="accent2"/>
              </a:solidFill>
              <a:ln w="0" cap="flat">
                <a:noFill/>
                <a:prstDash val="solid"/>
                <a:miter/>
              </a:ln>
            </p:spPr>
            <p:txBody>
              <a:bodyPr rtlCol="0" anchor="ctr"/>
              <a:lstStyle/>
              <a:p>
                <a:endParaRPr lang="en-US" sz="744"/>
              </a:p>
            </p:txBody>
          </p:sp>
          <p:sp>
            <p:nvSpPr>
              <p:cNvPr id="2136" name="Freeform: Shape 2135">
                <a:extLst>
                  <a:ext uri="{FF2B5EF4-FFF2-40B4-BE49-F238E27FC236}">
                    <a16:creationId xmlns:a16="http://schemas.microsoft.com/office/drawing/2014/main" id="{FD103AEC-69B5-4F40-286C-2460F840DF2E}"/>
                  </a:ext>
                </a:extLst>
              </p:cNvPr>
              <p:cNvSpPr/>
              <p:nvPr/>
            </p:nvSpPr>
            <p:spPr>
              <a:xfrm>
                <a:off x="8464912" y="3726338"/>
                <a:ext cx="1383" cy="39977"/>
              </a:xfrm>
              <a:custGeom>
                <a:avLst/>
                <a:gdLst>
                  <a:gd name="connsiteX0" fmla="*/ 720 w 1383"/>
                  <a:gd name="connsiteY0" fmla="*/ 32054 h 39977"/>
                  <a:gd name="connsiteX1" fmla="*/ 720 w 1383"/>
                  <a:gd name="connsiteY1" fmla="*/ 24131 h 39977"/>
                  <a:gd name="connsiteX2" fmla="*/ 720 w 1383"/>
                  <a:gd name="connsiteY2" fmla="*/ 16207 h 39977"/>
                  <a:gd name="connsiteX3" fmla="*/ 720 w 1383"/>
                  <a:gd name="connsiteY3" fmla="*/ 0 h 39977"/>
                  <a:gd name="connsiteX4" fmla="*/ 0 w 1383"/>
                  <a:gd name="connsiteY4" fmla="*/ 20169 h 39977"/>
                  <a:gd name="connsiteX5" fmla="*/ 0 w 1383"/>
                  <a:gd name="connsiteY5" fmla="*/ 39978 h 39977"/>
                  <a:gd name="connsiteX6" fmla="*/ 1080 w 1383"/>
                  <a:gd name="connsiteY6" fmla="*/ 32054 h 39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 h="39977">
                    <a:moveTo>
                      <a:pt x="720" y="32054"/>
                    </a:moveTo>
                    <a:lnTo>
                      <a:pt x="720" y="24131"/>
                    </a:lnTo>
                    <a:cubicBezTo>
                      <a:pt x="720" y="24131"/>
                      <a:pt x="720" y="16207"/>
                      <a:pt x="720" y="16207"/>
                    </a:cubicBezTo>
                    <a:lnTo>
                      <a:pt x="720" y="0"/>
                    </a:lnTo>
                    <a:cubicBezTo>
                      <a:pt x="720" y="0"/>
                      <a:pt x="0" y="20169"/>
                      <a:pt x="0" y="20169"/>
                    </a:cubicBezTo>
                    <a:cubicBezTo>
                      <a:pt x="0" y="27012"/>
                      <a:pt x="0" y="33135"/>
                      <a:pt x="0" y="39978"/>
                    </a:cubicBezTo>
                    <a:cubicBezTo>
                      <a:pt x="0" y="28813"/>
                      <a:pt x="2161" y="48982"/>
                      <a:pt x="1080" y="32054"/>
                    </a:cubicBezTo>
                    <a:close/>
                  </a:path>
                </a:pathLst>
              </a:custGeom>
              <a:solidFill>
                <a:schemeClr val="accent2"/>
              </a:solidFill>
              <a:ln w="0" cap="flat">
                <a:noFill/>
                <a:prstDash val="solid"/>
                <a:miter/>
              </a:ln>
            </p:spPr>
            <p:txBody>
              <a:bodyPr rtlCol="0" anchor="ctr"/>
              <a:lstStyle/>
              <a:p>
                <a:endParaRPr lang="en-US" sz="744"/>
              </a:p>
            </p:txBody>
          </p:sp>
          <p:sp>
            <p:nvSpPr>
              <p:cNvPr id="2137" name="Freeform: Shape 2136">
                <a:extLst>
                  <a:ext uri="{FF2B5EF4-FFF2-40B4-BE49-F238E27FC236}">
                    <a16:creationId xmlns:a16="http://schemas.microsoft.com/office/drawing/2014/main" id="{0B04A187-76EE-3AD8-81DC-AE637BD42D26}"/>
                  </a:ext>
                </a:extLst>
              </p:cNvPr>
              <p:cNvSpPr/>
              <p:nvPr/>
            </p:nvSpPr>
            <p:spPr>
              <a:xfrm>
                <a:off x="8464192" y="3765956"/>
                <a:ext cx="3601" cy="7563"/>
              </a:xfrm>
              <a:custGeom>
                <a:avLst/>
                <a:gdLst>
                  <a:gd name="connsiteX0" fmla="*/ 0 w 3601"/>
                  <a:gd name="connsiteY0" fmla="*/ 7563 h 7563"/>
                  <a:gd name="connsiteX1" fmla="*/ 0 w 3601"/>
                  <a:gd name="connsiteY1" fmla="*/ 0 h 7563"/>
                  <a:gd name="connsiteX2" fmla="*/ 0 w 3601"/>
                  <a:gd name="connsiteY2" fmla="*/ 7563 h 7563"/>
                </a:gdLst>
                <a:ahLst/>
                <a:cxnLst>
                  <a:cxn ang="0">
                    <a:pos x="connsiteX0" y="connsiteY0"/>
                  </a:cxn>
                  <a:cxn ang="0">
                    <a:pos x="connsiteX1" y="connsiteY1"/>
                  </a:cxn>
                  <a:cxn ang="0">
                    <a:pos x="connsiteX2" y="connsiteY2"/>
                  </a:cxn>
                </a:cxnLst>
                <a:rect l="l" t="t" r="r" b="b"/>
                <a:pathLst>
                  <a:path w="3601" h="7563">
                    <a:moveTo>
                      <a:pt x="0" y="7563"/>
                    </a:moveTo>
                    <a:lnTo>
                      <a:pt x="0" y="0"/>
                    </a:lnTo>
                    <a:cubicBezTo>
                      <a:pt x="0" y="1801"/>
                      <a:pt x="0" y="3962"/>
                      <a:pt x="0" y="7563"/>
                    </a:cubicBezTo>
                    <a:close/>
                  </a:path>
                </a:pathLst>
              </a:custGeom>
              <a:solidFill>
                <a:schemeClr val="accent2"/>
              </a:solidFill>
              <a:ln w="0" cap="flat">
                <a:noFill/>
                <a:prstDash val="solid"/>
                <a:miter/>
              </a:ln>
            </p:spPr>
            <p:txBody>
              <a:bodyPr rtlCol="0" anchor="ctr"/>
              <a:lstStyle/>
              <a:p>
                <a:endParaRPr lang="en-US" sz="744"/>
              </a:p>
            </p:txBody>
          </p:sp>
          <p:sp>
            <p:nvSpPr>
              <p:cNvPr id="2138" name="Freeform: Shape 2137">
                <a:extLst>
                  <a:ext uri="{FF2B5EF4-FFF2-40B4-BE49-F238E27FC236}">
                    <a16:creationId xmlns:a16="http://schemas.microsoft.com/office/drawing/2014/main" id="{B85A242A-C29E-591A-3E74-D7F0DA08F087}"/>
                  </a:ext>
                </a:extLst>
              </p:cNvPr>
              <p:cNvSpPr/>
              <p:nvPr/>
            </p:nvSpPr>
            <p:spPr>
              <a:xfrm>
                <a:off x="8663198" y="3205903"/>
                <a:ext cx="40501" cy="49342"/>
              </a:xfrm>
              <a:custGeom>
                <a:avLst/>
                <a:gdLst>
                  <a:gd name="connsiteX0" fmla="*/ 524 w 40501"/>
                  <a:gd name="connsiteY0" fmla="*/ 49342 h 49342"/>
                  <a:gd name="connsiteX1" fmla="*/ 20693 w 40501"/>
                  <a:gd name="connsiteY1" fmla="*/ 23771 h 49342"/>
                  <a:gd name="connsiteX2" fmla="*/ 40502 w 40501"/>
                  <a:gd name="connsiteY2" fmla="*/ 0 h 49342"/>
                  <a:gd name="connsiteX3" fmla="*/ 16371 w 40501"/>
                  <a:gd name="connsiteY3" fmla="*/ 27372 h 49342"/>
                  <a:gd name="connsiteX4" fmla="*/ 164 w 40501"/>
                  <a:gd name="connsiteY4" fmla="*/ 48982 h 49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501" h="49342">
                    <a:moveTo>
                      <a:pt x="524" y="49342"/>
                    </a:moveTo>
                    <a:cubicBezTo>
                      <a:pt x="7727" y="40338"/>
                      <a:pt x="14210" y="32054"/>
                      <a:pt x="20693" y="23771"/>
                    </a:cubicBezTo>
                    <a:cubicBezTo>
                      <a:pt x="27536" y="15847"/>
                      <a:pt x="33659" y="8284"/>
                      <a:pt x="40502" y="0"/>
                    </a:cubicBezTo>
                    <a:cubicBezTo>
                      <a:pt x="37621" y="3241"/>
                      <a:pt x="26095" y="15487"/>
                      <a:pt x="16371" y="27372"/>
                    </a:cubicBezTo>
                    <a:cubicBezTo>
                      <a:pt x="7007" y="39258"/>
                      <a:pt x="-1277" y="50063"/>
                      <a:pt x="164" y="48982"/>
                    </a:cubicBezTo>
                    <a:close/>
                  </a:path>
                </a:pathLst>
              </a:custGeom>
              <a:solidFill>
                <a:schemeClr val="accent2"/>
              </a:solidFill>
              <a:ln w="0" cap="flat">
                <a:noFill/>
                <a:prstDash val="solid"/>
                <a:miter/>
              </a:ln>
            </p:spPr>
            <p:txBody>
              <a:bodyPr rtlCol="0" anchor="ctr"/>
              <a:lstStyle/>
              <a:p>
                <a:endParaRPr lang="en-US" sz="744"/>
              </a:p>
            </p:txBody>
          </p:sp>
          <p:sp>
            <p:nvSpPr>
              <p:cNvPr id="2139" name="Freeform: Shape 2138">
                <a:extLst>
                  <a:ext uri="{FF2B5EF4-FFF2-40B4-BE49-F238E27FC236}">
                    <a16:creationId xmlns:a16="http://schemas.microsoft.com/office/drawing/2014/main" id="{A5B561E4-AAB2-E66D-0F0A-87B38B2BE2C1}"/>
                  </a:ext>
                </a:extLst>
              </p:cNvPr>
              <p:cNvSpPr/>
              <p:nvPr/>
            </p:nvSpPr>
            <p:spPr>
              <a:xfrm>
                <a:off x="8468514" y="3927309"/>
                <a:ext cx="360" cy="56545"/>
              </a:xfrm>
              <a:custGeom>
                <a:avLst/>
                <a:gdLst>
                  <a:gd name="connsiteX0" fmla="*/ 360 w 360"/>
                  <a:gd name="connsiteY0" fmla="*/ 51863 h 56545"/>
                  <a:gd name="connsiteX1" fmla="*/ 0 w 360"/>
                  <a:gd name="connsiteY1" fmla="*/ 0 h 56545"/>
                  <a:gd name="connsiteX2" fmla="*/ 0 w 360"/>
                  <a:gd name="connsiteY2" fmla="*/ 56546 h 56545"/>
                  <a:gd name="connsiteX3" fmla="*/ 360 w 360"/>
                  <a:gd name="connsiteY3" fmla="*/ 51863 h 56545"/>
                </a:gdLst>
                <a:ahLst/>
                <a:cxnLst>
                  <a:cxn ang="0">
                    <a:pos x="connsiteX0" y="connsiteY0"/>
                  </a:cxn>
                  <a:cxn ang="0">
                    <a:pos x="connsiteX1" y="connsiteY1"/>
                  </a:cxn>
                  <a:cxn ang="0">
                    <a:pos x="connsiteX2" y="connsiteY2"/>
                  </a:cxn>
                  <a:cxn ang="0">
                    <a:pos x="connsiteX3" y="connsiteY3"/>
                  </a:cxn>
                </a:cxnLst>
                <a:rect l="l" t="t" r="r" b="b"/>
                <a:pathLst>
                  <a:path w="360" h="56545">
                    <a:moveTo>
                      <a:pt x="360" y="51863"/>
                    </a:moveTo>
                    <a:lnTo>
                      <a:pt x="0" y="0"/>
                    </a:lnTo>
                    <a:lnTo>
                      <a:pt x="0" y="56546"/>
                    </a:lnTo>
                    <a:lnTo>
                      <a:pt x="360" y="51863"/>
                    </a:lnTo>
                    <a:close/>
                  </a:path>
                </a:pathLst>
              </a:custGeom>
              <a:solidFill>
                <a:schemeClr val="accent2"/>
              </a:solidFill>
              <a:ln w="0" cap="flat">
                <a:noFill/>
                <a:prstDash val="solid"/>
                <a:miter/>
              </a:ln>
            </p:spPr>
            <p:txBody>
              <a:bodyPr rtlCol="0" anchor="ctr"/>
              <a:lstStyle/>
              <a:p>
                <a:endParaRPr lang="en-US" sz="744"/>
              </a:p>
            </p:txBody>
          </p:sp>
          <p:sp>
            <p:nvSpPr>
              <p:cNvPr id="2140" name="Freeform: Shape 2139">
                <a:extLst>
                  <a:ext uri="{FF2B5EF4-FFF2-40B4-BE49-F238E27FC236}">
                    <a16:creationId xmlns:a16="http://schemas.microsoft.com/office/drawing/2014/main" id="{C803F42B-447A-9D6A-8B87-6AB7269D2BF0}"/>
                  </a:ext>
                </a:extLst>
              </p:cNvPr>
              <p:cNvSpPr/>
              <p:nvPr/>
            </p:nvSpPr>
            <p:spPr>
              <a:xfrm>
                <a:off x="8464552" y="4220841"/>
                <a:ext cx="1080" cy="51863"/>
              </a:xfrm>
              <a:custGeom>
                <a:avLst/>
                <a:gdLst>
                  <a:gd name="connsiteX0" fmla="*/ 360 w 1080"/>
                  <a:gd name="connsiteY0" fmla="*/ 0 h 51863"/>
                  <a:gd name="connsiteX1" fmla="*/ 0 w 1080"/>
                  <a:gd name="connsiteY1" fmla="*/ 9004 h 51863"/>
                  <a:gd name="connsiteX2" fmla="*/ 720 w 1080"/>
                  <a:gd name="connsiteY2" fmla="*/ 51863 h 51863"/>
                  <a:gd name="connsiteX3" fmla="*/ 1080 w 1080"/>
                  <a:gd name="connsiteY3" fmla="*/ 42859 h 51863"/>
                  <a:gd name="connsiteX4" fmla="*/ 360 w 1080"/>
                  <a:gd name="connsiteY4" fmla="*/ 0 h 518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 h="51863">
                    <a:moveTo>
                      <a:pt x="360" y="0"/>
                    </a:moveTo>
                    <a:lnTo>
                      <a:pt x="0" y="9004"/>
                    </a:lnTo>
                    <a:lnTo>
                      <a:pt x="720" y="51863"/>
                    </a:lnTo>
                    <a:lnTo>
                      <a:pt x="1080" y="42859"/>
                    </a:lnTo>
                    <a:lnTo>
                      <a:pt x="360" y="0"/>
                    </a:lnTo>
                    <a:close/>
                  </a:path>
                </a:pathLst>
              </a:custGeom>
              <a:solidFill>
                <a:schemeClr val="accent2"/>
              </a:solidFill>
              <a:ln w="0" cap="flat">
                <a:noFill/>
                <a:prstDash val="solid"/>
                <a:miter/>
              </a:ln>
            </p:spPr>
            <p:txBody>
              <a:bodyPr rtlCol="0" anchor="ctr"/>
              <a:lstStyle/>
              <a:p>
                <a:endParaRPr lang="en-US" sz="744"/>
              </a:p>
            </p:txBody>
          </p:sp>
          <p:sp>
            <p:nvSpPr>
              <p:cNvPr id="2141" name="Freeform: Shape 2140">
                <a:extLst>
                  <a:ext uri="{FF2B5EF4-FFF2-40B4-BE49-F238E27FC236}">
                    <a16:creationId xmlns:a16="http://schemas.microsoft.com/office/drawing/2014/main" id="{C2BF7C0E-D911-F0D1-2D3C-5AAA8CE77894}"/>
                  </a:ext>
                </a:extLst>
              </p:cNvPr>
              <p:cNvSpPr/>
              <p:nvPr/>
            </p:nvSpPr>
            <p:spPr>
              <a:xfrm>
                <a:off x="8508852" y="3849476"/>
                <a:ext cx="2160" cy="69908"/>
              </a:xfrm>
              <a:custGeom>
                <a:avLst/>
                <a:gdLst>
                  <a:gd name="connsiteX0" fmla="*/ 2161 w 2160"/>
                  <a:gd name="connsiteY0" fmla="*/ 55142 h 69908"/>
                  <a:gd name="connsiteX1" fmla="*/ 0 w 2160"/>
                  <a:gd name="connsiteY1" fmla="*/ 1838 h 69908"/>
                  <a:gd name="connsiteX2" fmla="*/ 0 w 2160"/>
                  <a:gd name="connsiteY2" fmla="*/ 69909 h 69908"/>
                  <a:gd name="connsiteX3" fmla="*/ 360 w 2160"/>
                  <a:gd name="connsiteY3" fmla="*/ 11562 h 69908"/>
                  <a:gd name="connsiteX4" fmla="*/ 2161 w 2160"/>
                  <a:gd name="connsiteY4" fmla="*/ 55142 h 699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0" h="69908">
                    <a:moveTo>
                      <a:pt x="2161" y="55142"/>
                    </a:moveTo>
                    <a:cubicBezTo>
                      <a:pt x="2161" y="20206"/>
                      <a:pt x="360" y="-7526"/>
                      <a:pt x="0" y="1838"/>
                    </a:cubicBezTo>
                    <a:lnTo>
                      <a:pt x="0" y="69909"/>
                    </a:lnTo>
                    <a:cubicBezTo>
                      <a:pt x="1801" y="52621"/>
                      <a:pt x="0" y="51180"/>
                      <a:pt x="360" y="11562"/>
                    </a:cubicBezTo>
                    <a:lnTo>
                      <a:pt x="2161" y="55142"/>
                    </a:lnTo>
                    <a:close/>
                  </a:path>
                </a:pathLst>
              </a:custGeom>
              <a:solidFill>
                <a:schemeClr val="accent2"/>
              </a:solidFill>
              <a:ln w="0" cap="flat">
                <a:noFill/>
                <a:prstDash val="solid"/>
                <a:miter/>
              </a:ln>
            </p:spPr>
            <p:txBody>
              <a:bodyPr rtlCol="0" anchor="ctr"/>
              <a:lstStyle/>
              <a:p>
                <a:endParaRPr lang="en-US" sz="744"/>
              </a:p>
            </p:txBody>
          </p:sp>
          <p:sp>
            <p:nvSpPr>
              <p:cNvPr id="2142" name="Freeform: Shape 2141">
                <a:extLst>
                  <a:ext uri="{FF2B5EF4-FFF2-40B4-BE49-F238E27FC236}">
                    <a16:creationId xmlns:a16="http://schemas.microsoft.com/office/drawing/2014/main" id="{C8A87A25-3ED2-F2FB-72BD-B279EF7873BE}"/>
                  </a:ext>
                </a:extLst>
              </p:cNvPr>
              <p:cNvSpPr/>
              <p:nvPr/>
            </p:nvSpPr>
            <p:spPr>
              <a:xfrm>
                <a:off x="8786898" y="5612869"/>
                <a:ext cx="1246162" cy="182242"/>
              </a:xfrm>
              <a:custGeom>
                <a:avLst/>
                <a:gdLst>
                  <a:gd name="connsiteX0" fmla="*/ 300015 w 1246162"/>
                  <a:gd name="connsiteY0" fmla="*/ 148387 h 182242"/>
                  <a:gd name="connsiteX1" fmla="*/ 279486 w 1246162"/>
                  <a:gd name="connsiteY1" fmla="*/ 143345 h 182242"/>
                  <a:gd name="connsiteX2" fmla="*/ 265080 w 1246162"/>
                  <a:gd name="connsiteY2" fmla="*/ 138663 h 182242"/>
                  <a:gd name="connsiteX3" fmla="*/ 249593 w 1246162"/>
                  <a:gd name="connsiteY3" fmla="*/ 133260 h 182242"/>
                  <a:gd name="connsiteX4" fmla="*/ 234826 w 1246162"/>
                  <a:gd name="connsiteY4" fmla="*/ 127858 h 182242"/>
                  <a:gd name="connsiteX5" fmla="*/ 222220 w 1246162"/>
                  <a:gd name="connsiteY5" fmla="*/ 122455 h 182242"/>
                  <a:gd name="connsiteX6" fmla="*/ 208894 w 1246162"/>
                  <a:gd name="connsiteY6" fmla="*/ 116332 h 182242"/>
                  <a:gd name="connsiteX7" fmla="*/ 233745 w 1246162"/>
                  <a:gd name="connsiteY7" fmla="*/ 125337 h 182242"/>
                  <a:gd name="connsiteX8" fmla="*/ 240949 w 1246162"/>
                  <a:gd name="connsiteY8" fmla="*/ 127498 h 182242"/>
                  <a:gd name="connsiteX9" fmla="*/ 233385 w 1246162"/>
                  <a:gd name="connsiteY9" fmla="*/ 124256 h 182242"/>
                  <a:gd name="connsiteX10" fmla="*/ 204572 w 1246162"/>
                  <a:gd name="connsiteY10" fmla="*/ 114532 h 182242"/>
                  <a:gd name="connsiteX11" fmla="*/ 197369 w 1246162"/>
                  <a:gd name="connsiteY11" fmla="*/ 112010 h 182242"/>
                  <a:gd name="connsiteX12" fmla="*/ 190166 w 1246162"/>
                  <a:gd name="connsiteY12" fmla="*/ 109129 h 182242"/>
                  <a:gd name="connsiteX13" fmla="*/ 176119 w 1246162"/>
                  <a:gd name="connsiteY13" fmla="*/ 103727 h 182242"/>
                  <a:gd name="connsiteX14" fmla="*/ 155230 w 1246162"/>
                  <a:gd name="connsiteY14" fmla="*/ 92202 h 182242"/>
                  <a:gd name="connsiteX15" fmla="*/ 182242 w 1246162"/>
                  <a:gd name="connsiteY15" fmla="*/ 103367 h 182242"/>
                  <a:gd name="connsiteX16" fmla="*/ 230504 w 1246162"/>
                  <a:gd name="connsiteY16" fmla="*/ 122095 h 182242"/>
                  <a:gd name="connsiteX17" fmla="*/ 236627 w 1246162"/>
                  <a:gd name="connsiteY17" fmla="*/ 124256 h 182242"/>
                  <a:gd name="connsiteX18" fmla="*/ 242750 w 1246162"/>
                  <a:gd name="connsiteY18" fmla="*/ 126057 h 182242"/>
                  <a:gd name="connsiteX19" fmla="*/ 253915 w 1246162"/>
                  <a:gd name="connsiteY19" fmla="*/ 129659 h 182242"/>
                  <a:gd name="connsiteX20" fmla="*/ 271923 w 1246162"/>
                  <a:gd name="connsiteY20" fmla="*/ 135421 h 182242"/>
                  <a:gd name="connsiteX21" fmla="*/ 222580 w 1246162"/>
                  <a:gd name="connsiteY21" fmla="*/ 118133 h 182242"/>
                  <a:gd name="connsiteX22" fmla="*/ 202411 w 1246162"/>
                  <a:gd name="connsiteY22" fmla="*/ 110570 h 182242"/>
                  <a:gd name="connsiteX23" fmla="*/ 183683 w 1246162"/>
                  <a:gd name="connsiteY23" fmla="*/ 102646 h 182242"/>
                  <a:gd name="connsiteX24" fmla="*/ 164594 w 1246162"/>
                  <a:gd name="connsiteY24" fmla="*/ 94363 h 182242"/>
                  <a:gd name="connsiteX25" fmla="*/ 144425 w 1246162"/>
                  <a:gd name="connsiteY25" fmla="*/ 84638 h 182242"/>
                  <a:gd name="connsiteX26" fmla="*/ 121735 w 1246162"/>
                  <a:gd name="connsiteY26" fmla="*/ 73113 h 182242"/>
                  <a:gd name="connsiteX27" fmla="*/ 95803 w 1246162"/>
                  <a:gd name="connsiteY27" fmla="*/ 58346 h 182242"/>
                  <a:gd name="connsiteX28" fmla="*/ 123536 w 1246162"/>
                  <a:gd name="connsiteY28" fmla="*/ 74914 h 182242"/>
                  <a:gd name="connsiteX29" fmla="*/ 143705 w 1246162"/>
                  <a:gd name="connsiteY29" fmla="*/ 86439 h 182242"/>
                  <a:gd name="connsiteX30" fmla="*/ 132540 w 1246162"/>
                  <a:gd name="connsiteY30" fmla="*/ 82117 h 182242"/>
                  <a:gd name="connsiteX31" fmla="*/ 103007 w 1246162"/>
                  <a:gd name="connsiteY31" fmla="*/ 66270 h 182242"/>
                  <a:gd name="connsiteX32" fmla="*/ 84278 w 1246162"/>
                  <a:gd name="connsiteY32" fmla="*/ 55465 h 182242"/>
                  <a:gd name="connsiteX33" fmla="*/ 64829 w 1246162"/>
                  <a:gd name="connsiteY33" fmla="*/ 42859 h 182242"/>
                  <a:gd name="connsiteX34" fmla="*/ 54745 w 1246162"/>
                  <a:gd name="connsiteY34" fmla="*/ 36376 h 182242"/>
                  <a:gd name="connsiteX35" fmla="*/ 45020 w 1246162"/>
                  <a:gd name="connsiteY35" fmla="*/ 29533 h 182242"/>
                  <a:gd name="connsiteX36" fmla="*/ 26652 w 1246162"/>
                  <a:gd name="connsiteY36" fmla="*/ 16207 h 182242"/>
                  <a:gd name="connsiteX37" fmla="*/ 15847 w 1246162"/>
                  <a:gd name="connsiteY37" fmla="*/ 11525 h 182242"/>
                  <a:gd name="connsiteX38" fmla="*/ 7563 w 1246162"/>
                  <a:gd name="connsiteY38" fmla="*/ 5402 h 182242"/>
                  <a:gd name="connsiteX39" fmla="*/ 0 w 1246162"/>
                  <a:gd name="connsiteY39" fmla="*/ 0 h 182242"/>
                  <a:gd name="connsiteX40" fmla="*/ 5402 w 1246162"/>
                  <a:gd name="connsiteY40" fmla="*/ 4322 h 182242"/>
                  <a:gd name="connsiteX41" fmla="*/ 9724 w 1246162"/>
                  <a:gd name="connsiteY41" fmla="*/ 8644 h 182242"/>
                  <a:gd name="connsiteX42" fmla="*/ 16928 w 1246162"/>
                  <a:gd name="connsiteY42" fmla="*/ 14046 h 182242"/>
                  <a:gd name="connsiteX43" fmla="*/ 24131 w 1246162"/>
                  <a:gd name="connsiteY43" fmla="*/ 19089 h 182242"/>
                  <a:gd name="connsiteX44" fmla="*/ 37817 w 1246162"/>
                  <a:gd name="connsiteY44" fmla="*/ 28813 h 182242"/>
                  <a:gd name="connsiteX45" fmla="*/ 50783 w 1246162"/>
                  <a:gd name="connsiteY45" fmla="*/ 38177 h 182242"/>
                  <a:gd name="connsiteX46" fmla="*/ 63389 w 1246162"/>
                  <a:gd name="connsiteY46" fmla="*/ 46461 h 182242"/>
                  <a:gd name="connsiteX47" fmla="*/ 86439 w 1246162"/>
                  <a:gd name="connsiteY47" fmla="*/ 61948 h 182242"/>
                  <a:gd name="connsiteX48" fmla="*/ 108049 w 1246162"/>
                  <a:gd name="connsiteY48" fmla="*/ 74554 h 182242"/>
                  <a:gd name="connsiteX49" fmla="*/ 150548 w 1246162"/>
                  <a:gd name="connsiteY49" fmla="*/ 95083 h 182242"/>
                  <a:gd name="connsiteX50" fmla="*/ 175759 w 1246162"/>
                  <a:gd name="connsiteY50" fmla="*/ 106968 h 182242"/>
                  <a:gd name="connsiteX51" fmla="*/ 188725 w 1246162"/>
                  <a:gd name="connsiteY51" fmla="*/ 112731 h 182242"/>
                  <a:gd name="connsiteX52" fmla="*/ 201331 w 1246162"/>
                  <a:gd name="connsiteY52" fmla="*/ 118133 h 182242"/>
                  <a:gd name="connsiteX53" fmla="*/ 224741 w 1246162"/>
                  <a:gd name="connsiteY53" fmla="*/ 127498 h 182242"/>
                  <a:gd name="connsiteX54" fmla="*/ 234466 w 1246162"/>
                  <a:gd name="connsiteY54" fmla="*/ 131099 h 182242"/>
                  <a:gd name="connsiteX55" fmla="*/ 242750 w 1246162"/>
                  <a:gd name="connsiteY55" fmla="*/ 133620 h 182242"/>
                  <a:gd name="connsiteX56" fmla="*/ 264359 w 1246162"/>
                  <a:gd name="connsiteY56" fmla="*/ 140823 h 182242"/>
                  <a:gd name="connsiteX57" fmla="*/ 275164 w 1246162"/>
                  <a:gd name="connsiteY57" fmla="*/ 144425 h 182242"/>
                  <a:gd name="connsiteX58" fmla="*/ 286329 w 1246162"/>
                  <a:gd name="connsiteY58" fmla="*/ 147307 h 182242"/>
                  <a:gd name="connsiteX59" fmla="*/ 302897 w 1246162"/>
                  <a:gd name="connsiteY59" fmla="*/ 151989 h 182242"/>
                  <a:gd name="connsiteX60" fmla="*/ 275885 w 1246162"/>
                  <a:gd name="connsiteY60" fmla="*/ 145866 h 182242"/>
                  <a:gd name="connsiteX61" fmla="*/ 298935 w 1246162"/>
                  <a:gd name="connsiteY61" fmla="*/ 151989 h 182242"/>
                  <a:gd name="connsiteX62" fmla="*/ 313702 w 1246162"/>
                  <a:gd name="connsiteY62" fmla="*/ 155950 h 182242"/>
                  <a:gd name="connsiteX63" fmla="*/ 328828 w 1246162"/>
                  <a:gd name="connsiteY63" fmla="*/ 159192 h 182242"/>
                  <a:gd name="connsiteX64" fmla="*/ 353680 w 1246162"/>
                  <a:gd name="connsiteY64" fmla="*/ 164594 h 182242"/>
                  <a:gd name="connsiteX65" fmla="*/ 361603 w 1246162"/>
                  <a:gd name="connsiteY65" fmla="*/ 165315 h 182242"/>
                  <a:gd name="connsiteX66" fmla="*/ 526558 w 1246162"/>
                  <a:gd name="connsiteY66" fmla="*/ 181522 h 182242"/>
                  <a:gd name="connsiteX67" fmla="*/ 540244 w 1246162"/>
                  <a:gd name="connsiteY67" fmla="*/ 182242 h 182242"/>
                  <a:gd name="connsiteX68" fmla="*/ 546006 w 1246162"/>
                  <a:gd name="connsiteY68" fmla="*/ 181522 h 182242"/>
                  <a:gd name="connsiteX69" fmla="*/ 1246162 w 1246162"/>
                  <a:gd name="connsiteY69" fmla="*/ 181522 h 182242"/>
                  <a:gd name="connsiteX70" fmla="*/ 1146037 w 1246162"/>
                  <a:gd name="connsiteY70" fmla="*/ 179721 h 182242"/>
                  <a:gd name="connsiteX71" fmla="*/ 1103178 w 1246162"/>
                  <a:gd name="connsiteY71" fmla="*/ 177200 h 182242"/>
                  <a:gd name="connsiteX72" fmla="*/ 1183494 w 1246162"/>
                  <a:gd name="connsiteY72" fmla="*/ 177200 h 182242"/>
                  <a:gd name="connsiteX73" fmla="*/ 1164766 w 1246162"/>
                  <a:gd name="connsiteY73" fmla="*/ 173958 h 182242"/>
                  <a:gd name="connsiteX74" fmla="*/ 976761 w 1246162"/>
                  <a:gd name="connsiteY74" fmla="*/ 177200 h 182242"/>
                  <a:gd name="connsiteX75" fmla="*/ 950469 w 1246162"/>
                  <a:gd name="connsiteY75" fmla="*/ 175039 h 182242"/>
                  <a:gd name="connsiteX76" fmla="*/ 964875 w 1246162"/>
                  <a:gd name="connsiteY76" fmla="*/ 175039 h 182242"/>
                  <a:gd name="connsiteX77" fmla="*/ 837378 w 1246162"/>
                  <a:gd name="connsiteY77" fmla="*/ 175039 h 182242"/>
                  <a:gd name="connsiteX78" fmla="*/ 838818 w 1246162"/>
                  <a:gd name="connsiteY78" fmla="*/ 173238 h 182242"/>
                  <a:gd name="connsiteX79" fmla="*/ 672784 w 1246162"/>
                  <a:gd name="connsiteY79" fmla="*/ 175039 h 182242"/>
                  <a:gd name="connsiteX80" fmla="*/ 675305 w 1246162"/>
                  <a:gd name="connsiteY80" fmla="*/ 175039 h 182242"/>
                  <a:gd name="connsiteX81" fmla="*/ 574819 w 1246162"/>
                  <a:gd name="connsiteY81" fmla="*/ 175759 h 182242"/>
                  <a:gd name="connsiteX82" fmla="*/ 538083 w 1246162"/>
                  <a:gd name="connsiteY82" fmla="*/ 175759 h 182242"/>
                  <a:gd name="connsiteX83" fmla="*/ 524036 w 1246162"/>
                  <a:gd name="connsiteY83" fmla="*/ 175759 h 182242"/>
                  <a:gd name="connsiteX84" fmla="*/ 506749 w 1246162"/>
                  <a:gd name="connsiteY84" fmla="*/ 175399 h 182242"/>
                  <a:gd name="connsiteX85" fmla="*/ 485859 w 1246162"/>
                  <a:gd name="connsiteY85" fmla="*/ 175039 h 182242"/>
                  <a:gd name="connsiteX86" fmla="*/ 461008 w 1246162"/>
                  <a:gd name="connsiteY86" fmla="*/ 173598 h 182242"/>
                  <a:gd name="connsiteX87" fmla="*/ 527638 w 1246162"/>
                  <a:gd name="connsiteY87" fmla="*/ 173958 h 182242"/>
                  <a:gd name="connsiteX88" fmla="*/ 430394 w 1246162"/>
                  <a:gd name="connsiteY88" fmla="*/ 169636 h 182242"/>
                  <a:gd name="connsiteX89" fmla="*/ 432915 w 1246162"/>
                  <a:gd name="connsiteY89" fmla="*/ 168916 h 182242"/>
                  <a:gd name="connsiteX90" fmla="*/ 440479 w 1246162"/>
                  <a:gd name="connsiteY90" fmla="*/ 168916 h 182242"/>
                  <a:gd name="connsiteX91" fmla="*/ 458847 w 1246162"/>
                  <a:gd name="connsiteY91" fmla="*/ 169997 h 182242"/>
                  <a:gd name="connsiteX92" fmla="*/ 285249 w 1246162"/>
                  <a:gd name="connsiteY92" fmla="*/ 141184 h 182242"/>
                  <a:gd name="connsiteX93" fmla="*/ 269402 w 1246162"/>
                  <a:gd name="connsiteY93" fmla="*/ 137222 h 182242"/>
                  <a:gd name="connsiteX94" fmla="*/ 274444 w 1246162"/>
                  <a:gd name="connsiteY94" fmla="*/ 139383 h 182242"/>
                  <a:gd name="connsiteX95" fmla="*/ 298935 w 1246162"/>
                  <a:gd name="connsiteY95" fmla="*/ 147307 h 182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1246162" h="182242">
                    <a:moveTo>
                      <a:pt x="300015" y="148387"/>
                    </a:moveTo>
                    <a:cubicBezTo>
                      <a:pt x="296054" y="147667"/>
                      <a:pt x="288850" y="145506"/>
                      <a:pt x="279486" y="143345"/>
                    </a:cubicBezTo>
                    <a:cubicBezTo>
                      <a:pt x="274804" y="142264"/>
                      <a:pt x="270122" y="140463"/>
                      <a:pt x="265080" y="138663"/>
                    </a:cubicBezTo>
                    <a:cubicBezTo>
                      <a:pt x="260037" y="136862"/>
                      <a:pt x="254995" y="135061"/>
                      <a:pt x="249593" y="133260"/>
                    </a:cubicBezTo>
                    <a:cubicBezTo>
                      <a:pt x="244550" y="131459"/>
                      <a:pt x="239508" y="129659"/>
                      <a:pt x="234826" y="127858"/>
                    </a:cubicBezTo>
                    <a:cubicBezTo>
                      <a:pt x="230144" y="126057"/>
                      <a:pt x="225822" y="124256"/>
                      <a:pt x="222220" y="122455"/>
                    </a:cubicBezTo>
                    <a:cubicBezTo>
                      <a:pt x="215017" y="119214"/>
                      <a:pt x="209975" y="117053"/>
                      <a:pt x="208894" y="116332"/>
                    </a:cubicBezTo>
                    <a:cubicBezTo>
                      <a:pt x="213576" y="118133"/>
                      <a:pt x="225822" y="122455"/>
                      <a:pt x="233745" y="125337"/>
                    </a:cubicBezTo>
                    <a:cubicBezTo>
                      <a:pt x="237707" y="126777"/>
                      <a:pt x="240589" y="127498"/>
                      <a:pt x="240949" y="127498"/>
                    </a:cubicBezTo>
                    <a:cubicBezTo>
                      <a:pt x="241309" y="127498"/>
                      <a:pt x="239148" y="126777"/>
                      <a:pt x="233385" y="124256"/>
                    </a:cubicBezTo>
                    <a:lnTo>
                      <a:pt x="204572" y="114532"/>
                    </a:lnTo>
                    <a:lnTo>
                      <a:pt x="197369" y="112010"/>
                    </a:lnTo>
                    <a:lnTo>
                      <a:pt x="190166" y="109129"/>
                    </a:lnTo>
                    <a:lnTo>
                      <a:pt x="176119" y="103727"/>
                    </a:lnTo>
                    <a:cubicBezTo>
                      <a:pt x="157751" y="95083"/>
                      <a:pt x="152709" y="91481"/>
                      <a:pt x="155230" y="92202"/>
                    </a:cubicBezTo>
                    <a:cubicBezTo>
                      <a:pt x="157751" y="93282"/>
                      <a:pt x="168196" y="97244"/>
                      <a:pt x="182242" y="103367"/>
                    </a:cubicBezTo>
                    <a:cubicBezTo>
                      <a:pt x="195928" y="109489"/>
                      <a:pt x="213937" y="115972"/>
                      <a:pt x="230504" y="122095"/>
                    </a:cubicBezTo>
                    <a:cubicBezTo>
                      <a:pt x="232665" y="122815"/>
                      <a:pt x="234466" y="123536"/>
                      <a:pt x="236627" y="124256"/>
                    </a:cubicBezTo>
                    <a:cubicBezTo>
                      <a:pt x="238788" y="124976"/>
                      <a:pt x="240589" y="125697"/>
                      <a:pt x="242750" y="126057"/>
                    </a:cubicBezTo>
                    <a:cubicBezTo>
                      <a:pt x="246711" y="127137"/>
                      <a:pt x="250673" y="128578"/>
                      <a:pt x="253915" y="129659"/>
                    </a:cubicBezTo>
                    <a:cubicBezTo>
                      <a:pt x="261118" y="131819"/>
                      <a:pt x="267241" y="133981"/>
                      <a:pt x="271923" y="135421"/>
                    </a:cubicBezTo>
                    <a:cubicBezTo>
                      <a:pt x="252474" y="128578"/>
                      <a:pt x="236627" y="123896"/>
                      <a:pt x="222580" y="118133"/>
                    </a:cubicBezTo>
                    <a:cubicBezTo>
                      <a:pt x="215377" y="115612"/>
                      <a:pt x="208894" y="112731"/>
                      <a:pt x="202411" y="110570"/>
                    </a:cubicBezTo>
                    <a:cubicBezTo>
                      <a:pt x="195928" y="108049"/>
                      <a:pt x="189806" y="105167"/>
                      <a:pt x="183683" y="102646"/>
                    </a:cubicBezTo>
                    <a:cubicBezTo>
                      <a:pt x="177560" y="99765"/>
                      <a:pt x="171077" y="97244"/>
                      <a:pt x="164594" y="94363"/>
                    </a:cubicBezTo>
                    <a:cubicBezTo>
                      <a:pt x="158111" y="91481"/>
                      <a:pt x="151628" y="87880"/>
                      <a:pt x="144425" y="84638"/>
                    </a:cubicBezTo>
                    <a:cubicBezTo>
                      <a:pt x="137222" y="81037"/>
                      <a:pt x="129659" y="77435"/>
                      <a:pt x="121735" y="73113"/>
                    </a:cubicBezTo>
                    <a:cubicBezTo>
                      <a:pt x="113811" y="68431"/>
                      <a:pt x="105167" y="63749"/>
                      <a:pt x="95803" y="58346"/>
                    </a:cubicBezTo>
                    <a:cubicBezTo>
                      <a:pt x="106968" y="64829"/>
                      <a:pt x="115972" y="70232"/>
                      <a:pt x="123536" y="74914"/>
                    </a:cubicBezTo>
                    <a:cubicBezTo>
                      <a:pt x="131459" y="79236"/>
                      <a:pt x="137942" y="83197"/>
                      <a:pt x="143705" y="86439"/>
                    </a:cubicBezTo>
                    <a:cubicBezTo>
                      <a:pt x="144065" y="87159"/>
                      <a:pt x="140103" y="85359"/>
                      <a:pt x="132540" y="82117"/>
                    </a:cubicBezTo>
                    <a:cubicBezTo>
                      <a:pt x="124976" y="78876"/>
                      <a:pt x="114892" y="72753"/>
                      <a:pt x="103007" y="66270"/>
                    </a:cubicBezTo>
                    <a:cubicBezTo>
                      <a:pt x="97244" y="62668"/>
                      <a:pt x="90761" y="59427"/>
                      <a:pt x="84278" y="55465"/>
                    </a:cubicBezTo>
                    <a:cubicBezTo>
                      <a:pt x="77795" y="51503"/>
                      <a:pt x="71312" y="47181"/>
                      <a:pt x="64829" y="42859"/>
                    </a:cubicBezTo>
                    <a:lnTo>
                      <a:pt x="54745" y="36376"/>
                    </a:lnTo>
                    <a:cubicBezTo>
                      <a:pt x="51503" y="34215"/>
                      <a:pt x="48262" y="31694"/>
                      <a:pt x="45020" y="29533"/>
                    </a:cubicBezTo>
                    <a:cubicBezTo>
                      <a:pt x="38537" y="24851"/>
                      <a:pt x="32415" y="20529"/>
                      <a:pt x="26652" y="16207"/>
                    </a:cubicBezTo>
                    <a:cubicBezTo>
                      <a:pt x="56185" y="38537"/>
                      <a:pt x="38177" y="26652"/>
                      <a:pt x="15847" y="11525"/>
                    </a:cubicBezTo>
                    <a:cubicBezTo>
                      <a:pt x="11885" y="8644"/>
                      <a:pt x="9364" y="6843"/>
                      <a:pt x="7563" y="5402"/>
                    </a:cubicBezTo>
                    <a:cubicBezTo>
                      <a:pt x="5042" y="3602"/>
                      <a:pt x="2521" y="1801"/>
                      <a:pt x="0" y="0"/>
                    </a:cubicBezTo>
                    <a:lnTo>
                      <a:pt x="5402" y="4322"/>
                    </a:lnTo>
                    <a:cubicBezTo>
                      <a:pt x="4682" y="4322"/>
                      <a:pt x="5763" y="5402"/>
                      <a:pt x="9724" y="8644"/>
                    </a:cubicBezTo>
                    <a:cubicBezTo>
                      <a:pt x="12246" y="10445"/>
                      <a:pt x="14407" y="12246"/>
                      <a:pt x="16928" y="14046"/>
                    </a:cubicBezTo>
                    <a:cubicBezTo>
                      <a:pt x="19449" y="15847"/>
                      <a:pt x="21610" y="17648"/>
                      <a:pt x="24131" y="19089"/>
                    </a:cubicBezTo>
                    <a:cubicBezTo>
                      <a:pt x="28813" y="22330"/>
                      <a:pt x="33495" y="25571"/>
                      <a:pt x="37817" y="28813"/>
                    </a:cubicBezTo>
                    <a:cubicBezTo>
                      <a:pt x="42139" y="32055"/>
                      <a:pt x="46461" y="35296"/>
                      <a:pt x="50783" y="38177"/>
                    </a:cubicBezTo>
                    <a:cubicBezTo>
                      <a:pt x="55105" y="41059"/>
                      <a:pt x="59067" y="43940"/>
                      <a:pt x="63389" y="46461"/>
                    </a:cubicBezTo>
                    <a:cubicBezTo>
                      <a:pt x="71672" y="51863"/>
                      <a:pt x="79236" y="56906"/>
                      <a:pt x="86439" y="61948"/>
                    </a:cubicBezTo>
                    <a:cubicBezTo>
                      <a:pt x="94002" y="66270"/>
                      <a:pt x="101206" y="70592"/>
                      <a:pt x="108049" y="74554"/>
                    </a:cubicBezTo>
                    <a:cubicBezTo>
                      <a:pt x="95443" y="65189"/>
                      <a:pt x="118493" y="79236"/>
                      <a:pt x="150548" y="95083"/>
                    </a:cubicBezTo>
                    <a:cubicBezTo>
                      <a:pt x="158472" y="99405"/>
                      <a:pt x="167115" y="103006"/>
                      <a:pt x="175759" y="106968"/>
                    </a:cubicBezTo>
                    <a:cubicBezTo>
                      <a:pt x="180081" y="109129"/>
                      <a:pt x="184403" y="110930"/>
                      <a:pt x="188725" y="112731"/>
                    </a:cubicBezTo>
                    <a:cubicBezTo>
                      <a:pt x="193047" y="114892"/>
                      <a:pt x="197369" y="116693"/>
                      <a:pt x="201331" y="118133"/>
                    </a:cubicBezTo>
                    <a:cubicBezTo>
                      <a:pt x="209615" y="121375"/>
                      <a:pt x="217538" y="124616"/>
                      <a:pt x="224741" y="127498"/>
                    </a:cubicBezTo>
                    <a:cubicBezTo>
                      <a:pt x="228343" y="128938"/>
                      <a:pt x="231585" y="130019"/>
                      <a:pt x="234466" y="131099"/>
                    </a:cubicBezTo>
                    <a:cubicBezTo>
                      <a:pt x="237347" y="132180"/>
                      <a:pt x="240228" y="132900"/>
                      <a:pt x="242750" y="133620"/>
                    </a:cubicBezTo>
                    <a:lnTo>
                      <a:pt x="264359" y="140823"/>
                    </a:lnTo>
                    <a:cubicBezTo>
                      <a:pt x="267961" y="141904"/>
                      <a:pt x="271563" y="143345"/>
                      <a:pt x="275164" y="144425"/>
                    </a:cubicBezTo>
                    <a:lnTo>
                      <a:pt x="286329" y="147307"/>
                    </a:lnTo>
                    <a:lnTo>
                      <a:pt x="302897" y="151989"/>
                    </a:lnTo>
                    <a:cubicBezTo>
                      <a:pt x="306138" y="153429"/>
                      <a:pt x="301456" y="152349"/>
                      <a:pt x="275885" y="145866"/>
                    </a:cubicBezTo>
                    <a:cubicBezTo>
                      <a:pt x="281287" y="147307"/>
                      <a:pt x="289571" y="149467"/>
                      <a:pt x="298935" y="151989"/>
                    </a:cubicBezTo>
                    <a:cubicBezTo>
                      <a:pt x="303617" y="153429"/>
                      <a:pt x="308659" y="154510"/>
                      <a:pt x="313702" y="155950"/>
                    </a:cubicBezTo>
                    <a:cubicBezTo>
                      <a:pt x="318744" y="157031"/>
                      <a:pt x="323786" y="158111"/>
                      <a:pt x="328828" y="159192"/>
                    </a:cubicBezTo>
                    <a:cubicBezTo>
                      <a:pt x="338553" y="161353"/>
                      <a:pt x="347557" y="163154"/>
                      <a:pt x="353680" y="164594"/>
                    </a:cubicBezTo>
                    <a:cubicBezTo>
                      <a:pt x="359802" y="165675"/>
                      <a:pt x="363044" y="166035"/>
                      <a:pt x="361603" y="165315"/>
                    </a:cubicBezTo>
                    <a:cubicBezTo>
                      <a:pt x="415988" y="176120"/>
                      <a:pt x="471093" y="181522"/>
                      <a:pt x="526558" y="181522"/>
                    </a:cubicBezTo>
                    <a:cubicBezTo>
                      <a:pt x="531600" y="181522"/>
                      <a:pt x="536642" y="181522"/>
                      <a:pt x="540244" y="182242"/>
                    </a:cubicBezTo>
                    <a:cubicBezTo>
                      <a:pt x="545646" y="182242"/>
                      <a:pt x="546727" y="181882"/>
                      <a:pt x="546006" y="181522"/>
                    </a:cubicBezTo>
                    <a:lnTo>
                      <a:pt x="1246162" y="181522"/>
                    </a:lnTo>
                    <a:cubicBezTo>
                      <a:pt x="1211587" y="180802"/>
                      <a:pt x="1181693" y="180441"/>
                      <a:pt x="1146037" y="179721"/>
                    </a:cubicBezTo>
                    <a:cubicBezTo>
                      <a:pt x="1199341" y="177560"/>
                      <a:pt x="1087691" y="179361"/>
                      <a:pt x="1103178" y="177200"/>
                    </a:cubicBezTo>
                    <a:cubicBezTo>
                      <a:pt x="1127309" y="176480"/>
                      <a:pt x="1162244" y="176480"/>
                      <a:pt x="1183494" y="177200"/>
                    </a:cubicBezTo>
                    <a:cubicBezTo>
                      <a:pt x="1191418" y="176120"/>
                      <a:pt x="1161524" y="175039"/>
                      <a:pt x="1164766" y="173958"/>
                    </a:cubicBezTo>
                    <a:cubicBezTo>
                      <a:pt x="1076526" y="172518"/>
                      <a:pt x="1062840" y="177920"/>
                      <a:pt x="976761" y="177200"/>
                    </a:cubicBezTo>
                    <a:cubicBezTo>
                      <a:pt x="980002" y="175759"/>
                      <a:pt x="1007014" y="174679"/>
                      <a:pt x="950469" y="175039"/>
                    </a:cubicBezTo>
                    <a:lnTo>
                      <a:pt x="964875" y="175039"/>
                    </a:lnTo>
                    <a:cubicBezTo>
                      <a:pt x="874475" y="176120"/>
                      <a:pt x="894284" y="171798"/>
                      <a:pt x="837378" y="175039"/>
                    </a:cubicBezTo>
                    <a:lnTo>
                      <a:pt x="838818" y="173238"/>
                    </a:lnTo>
                    <a:cubicBezTo>
                      <a:pt x="797760" y="174679"/>
                      <a:pt x="717804" y="174679"/>
                      <a:pt x="672784" y="175039"/>
                    </a:cubicBezTo>
                    <a:lnTo>
                      <a:pt x="675305" y="175039"/>
                    </a:lnTo>
                    <a:cubicBezTo>
                      <a:pt x="612276" y="175759"/>
                      <a:pt x="594628" y="175759"/>
                      <a:pt x="574819" y="175759"/>
                    </a:cubicBezTo>
                    <a:cubicBezTo>
                      <a:pt x="565095" y="175759"/>
                      <a:pt x="554650" y="175759"/>
                      <a:pt x="538083" y="175759"/>
                    </a:cubicBezTo>
                    <a:cubicBezTo>
                      <a:pt x="533761" y="175759"/>
                      <a:pt x="529439" y="175759"/>
                      <a:pt x="524036" y="175759"/>
                    </a:cubicBezTo>
                    <a:cubicBezTo>
                      <a:pt x="518994" y="175759"/>
                      <a:pt x="513232" y="175759"/>
                      <a:pt x="506749" y="175399"/>
                    </a:cubicBezTo>
                    <a:cubicBezTo>
                      <a:pt x="500266" y="175399"/>
                      <a:pt x="493423" y="175399"/>
                      <a:pt x="485859" y="175039"/>
                    </a:cubicBezTo>
                    <a:cubicBezTo>
                      <a:pt x="478296" y="175039"/>
                      <a:pt x="470012" y="173958"/>
                      <a:pt x="461008" y="173598"/>
                    </a:cubicBezTo>
                    <a:cubicBezTo>
                      <a:pt x="483338" y="175039"/>
                      <a:pt x="505668" y="174319"/>
                      <a:pt x="527638" y="173958"/>
                    </a:cubicBezTo>
                    <a:cubicBezTo>
                      <a:pt x="477936" y="172158"/>
                      <a:pt x="466410" y="173598"/>
                      <a:pt x="430394" y="169636"/>
                    </a:cubicBezTo>
                    <a:cubicBezTo>
                      <a:pt x="431835" y="169636"/>
                      <a:pt x="430394" y="168916"/>
                      <a:pt x="432915" y="168916"/>
                    </a:cubicBezTo>
                    <a:cubicBezTo>
                      <a:pt x="433996" y="168916"/>
                      <a:pt x="436517" y="168916"/>
                      <a:pt x="440479" y="168916"/>
                    </a:cubicBezTo>
                    <a:cubicBezTo>
                      <a:pt x="444441" y="168916"/>
                      <a:pt x="450203" y="169276"/>
                      <a:pt x="458847" y="169997"/>
                    </a:cubicBezTo>
                    <a:cubicBezTo>
                      <a:pt x="400501" y="166395"/>
                      <a:pt x="342154" y="157031"/>
                      <a:pt x="285249" y="141184"/>
                    </a:cubicBezTo>
                    <a:cubicBezTo>
                      <a:pt x="275164" y="138663"/>
                      <a:pt x="270482" y="137222"/>
                      <a:pt x="269402" y="137222"/>
                    </a:cubicBezTo>
                    <a:cubicBezTo>
                      <a:pt x="268321" y="137222"/>
                      <a:pt x="270842" y="137942"/>
                      <a:pt x="274444" y="139383"/>
                    </a:cubicBezTo>
                    <a:cubicBezTo>
                      <a:pt x="282367" y="141904"/>
                      <a:pt x="296054" y="145866"/>
                      <a:pt x="298935" y="147307"/>
                    </a:cubicBezTo>
                    <a:close/>
                  </a:path>
                </a:pathLst>
              </a:custGeom>
              <a:solidFill>
                <a:schemeClr val="accent2"/>
              </a:solidFill>
              <a:ln w="0" cap="flat">
                <a:noFill/>
                <a:prstDash val="solid"/>
                <a:miter/>
              </a:ln>
            </p:spPr>
            <p:txBody>
              <a:bodyPr rtlCol="0" anchor="ctr"/>
              <a:lstStyle/>
              <a:p>
                <a:endParaRPr lang="en-US" sz="744"/>
              </a:p>
            </p:txBody>
          </p:sp>
          <p:sp>
            <p:nvSpPr>
              <p:cNvPr id="2143" name="Freeform: Shape 2142">
                <a:extLst>
                  <a:ext uri="{FF2B5EF4-FFF2-40B4-BE49-F238E27FC236}">
                    <a16:creationId xmlns:a16="http://schemas.microsoft.com/office/drawing/2014/main" id="{38F44B45-51C7-F3EA-6323-CAAF7E724EA9}"/>
                  </a:ext>
                </a:extLst>
              </p:cNvPr>
              <p:cNvSpPr/>
              <p:nvPr/>
            </p:nvSpPr>
            <p:spPr>
              <a:xfrm>
                <a:off x="8855689" y="5653567"/>
                <a:ext cx="27372" cy="17648"/>
              </a:xfrm>
              <a:custGeom>
                <a:avLst/>
                <a:gdLst>
                  <a:gd name="connsiteX0" fmla="*/ 27372 w 27372"/>
                  <a:gd name="connsiteY0" fmla="*/ 17288 h 17648"/>
                  <a:gd name="connsiteX1" fmla="*/ 21250 w 27372"/>
                  <a:gd name="connsiteY1" fmla="*/ 13686 h 17648"/>
                  <a:gd name="connsiteX2" fmla="*/ 14767 w 27372"/>
                  <a:gd name="connsiteY2" fmla="*/ 9364 h 17648"/>
                  <a:gd name="connsiteX3" fmla="*/ 0 w 27372"/>
                  <a:gd name="connsiteY3" fmla="*/ 0 h 17648"/>
                  <a:gd name="connsiteX4" fmla="*/ 14407 w 27372"/>
                  <a:gd name="connsiteY4" fmla="*/ 9364 h 17648"/>
                  <a:gd name="connsiteX5" fmla="*/ 20889 w 27372"/>
                  <a:gd name="connsiteY5" fmla="*/ 13686 h 17648"/>
                  <a:gd name="connsiteX6" fmla="*/ 27372 w 27372"/>
                  <a:gd name="connsiteY6" fmla="*/ 17648 h 17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372" h="17648">
                    <a:moveTo>
                      <a:pt x="27372" y="17288"/>
                    </a:moveTo>
                    <a:cubicBezTo>
                      <a:pt x="25211" y="16207"/>
                      <a:pt x="23411" y="14767"/>
                      <a:pt x="21250" y="13686"/>
                    </a:cubicBezTo>
                    <a:cubicBezTo>
                      <a:pt x="19089" y="12246"/>
                      <a:pt x="16928" y="10805"/>
                      <a:pt x="14767" y="9364"/>
                    </a:cubicBezTo>
                    <a:cubicBezTo>
                      <a:pt x="10085" y="6483"/>
                      <a:pt x="5402" y="3242"/>
                      <a:pt x="0" y="0"/>
                    </a:cubicBezTo>
                    <a:cubicBezTo>
                      <a:pt x="5042" y="3242"/>
                      <a:pt x="9724" y="6483"/>
                      <a:pt x="14407" y="9364"/>
                    </a:cubicBezTo>
                    <a:cubicBezTo>
                      <a:pt x="16567" y="10805"/>
                      <a:pt x="18728" y="12246"/>
                      <a:pt x="20889" y="13686"/>
                    </a:cubicBezTo>
                    <a:cubicBezTo>
                      <a:pt x="23050" y="15127"/>
                      <a:pt x="25211" y="16207"/>
                      <a:pt x="27372" y="17648"/>
                    </a:cubicBezTo>
                    <a:close/>
                  </a:path>
                </a:pathLst>
              </a:custGeom>
              <a:solidFill>
                <a:schemeClr val="accent2"/>
              </a:solidFill>
              <a:ln w="0" cap="flat">
                <a:noFill/>
                <a:prstDash val="solid"/>
                <a:miter/>
              </a:ln>
            </p:spPr>
            <p:txBody>
              <a:bodyPr rtlCol="0" anchor="ctr"/>
              <a:lstStyle/>
              <a:p>
                <a:endParaRPr lang="en-US" sz="744"/>
              </a:p>
            </p:txBody>
          </p:sp>
          <p:sp>
            <p:nvSpPr>
              <p:cNvPr id="2144" name="Freeform: Shape 2143">
                <a:extLst>
                  <a:ext uri="{FF2B5EF4-FFF2-40B4-BE49-F238E27FC236}">
                    <a16:creationId xmlns:a16="http://schemas.microsoft.com/office/drawing/2014/main" id="{D82F6E1E-B151-E29B-3B63-EAC3C366B038}"/>
                  </a:ext>
                </a:extLst>
              </p:cNvPr>
              <p:cNvSpPr/>
              <p:nvPr/>
            </p:nvSpPr>
            <p:spPr>
              <a:xfrm>
                <a:off x="10033060" y="5795111"/>
                <a:ext cx="49342" cy="3601"/>
              </a:xfrm>
              <a:custGeom>
                <a:avLst/>
                <a:gdLst>
                  <a:gd name="connsiteX0" fmla="*/ 49342 w 49342"/>
                  <a:gd name="connsiteY0" fmla="*/ 0 h 3601"/>
                  <a:gd name="connsiteX1" fmla="*/ 0 w 49342"/>
                  <a:gd name="connsiteY1" fmla="*/ 0 h 3601"/>
                  <a:gd name="connsiteX2" fmla="*/ 49342 w 49342"/>
                  <a:gd name="connsiteY2" fmla="*/ 0 h 3601"/>
                </a:gdLst>
                <a:ahLst/>
                <a:cxnLst>
                  <a:cxn ang="0">
                    <a:pos x="connsiteX0" y="connsiteY0"/>
                  </a:cxn>
                  <a:cxn ang="0">
                    <a:pos x="connsiteX1" y="connsiteY1"/>
                  </a:cxn>
                  <a:cxn ang="0">
                    <a:pos x="connsiteX2" y="connsiteY2"/>
                  </a:cxn>
                </a:cxnLst>
                <a:rect l="l" t="t" r="r" b="b"/>
                <a:pathLst>
                  <a:path w="49342" h="3601">
                    <a:moveTo>
                      <a:pt x="49342" y="0"/>
                    </a:moveTo>
                    <a:lnTo>
                      <a:pt x="0" y="0"/>
                    </a:lnTo>
                    <a:cubicBezTo>
                      <a:pt x="15127" y="0"/>
                      <a:pt x="30974" y="0"/>
                      <a:pt x="49342" y="0"/>
                    </a:cubicBezTo>
                    <a:close/>
                  </a:path>
                </a:pathLst>
              </a:custGeom>
              <a:solidFill>
                <a:schemeClr val="accent2"/>
              </a:solidFill>
              <a:ln w="0" cap="flat">
                <a:noFill/>
                <a:prstDash val="solid"/>
                <a:miter/>
              </a:ln>
            </p:spPr>
            <p:txBody>
              <a:bodyPr rtlCol="0" anchor="ctr"/>
              <a:lstStyle/>
              <a:p>
                <a:endParaRPr lang="en-US" sz="744"/>
              </a:p>
            </p:txBody>
          </p:sp>
          <p:sp>
            <p:nvSpPr>
              <p:cNvPr id="2145" name="Freeform: Shape 2144">
                <a:extLst>
                  <a:ext uri="{FF2B5EF4-FFF2-40B4-BE49-F238E27FC236}">
                    <a16:creationId xmlns:a16="http://schemas.microsoft.com/office/drawing/2014/main" id="{464CC6E2-E2A4-74AC-DF11-BC376D6D1D2C}"/>
                  </a:ext>
                </a:extLst>
              </p:cNvPr>
              <p:cNvSpPr/>
              <p:nvPr/>
            </p:nvSpPr>
            <p:spPr>
              <a:xfrm>
                <a:off x="8665163" y="5494016"/>
                <a:ext cx="83713" cy="84235"/>
              </a:xfrm>
              <a:custGeom>
                <a:avLst/>
                <a:gdLst>
                  <a:gd name="connsiteX0" fmla="*/ 20169 w 83713"/>
                  <a:gd name="connsiteY0" fmla="*/ 20169 h 84235"/>
                  <a:gd name="connsiteX1" fmla="*/ 25932 w 83713"/>
                  <a:gd name="connsiteY1" fmla="*/ 27372 h 84235"/>
                  <a:gd name="connsiteX2" fmla="*/ 18728 w 83713"/>
                  <a:gd name="connsiteY2" fmla="*/ 20529 h 84235"/>
                  <a:gd name="connsiteX3" fmla="*/ 0 w 83713"/>
                  <a:gd name="connsiteY3" fmla="*/ 0 h 84235"/>
                  <a:gd name="connsiteX4" fmla="*/ 18008 w 83713"/>
                  <a:gd name="connsiteY4" fmla="*/ 20889 h 84235"/>
                  <a:gd name="connsiteX5" fmla="*/ 37097 w 83713"/>
                  <a:gd name="connsiteY5" fmla="*/ 41059 h 84235"/>
                  <a:gd name="connsiteX6" fmla="*/ 46461 w 83713"/>
                  <a:gd name="connsiteY6" fmla="*/ 51143 h 84235"/>
                  <a:gd name="connsiteX7" fmla="*/ 56185 w 83713"/>
                  <a:gd name="connsiteY7" fmla="*/ 60868 h 84235"/>
                  <a:gd name="connsiteX8" fmla="*/ 75994 w 83713"/>
                  <a:gd name="connsiteY8" fmla="*/ 79956 h 84235"/>
                  <a:gd name="connsiteX9" fmla="*/ 83558 w 83713"/>
                  <a:gd name="connsiteY9" fmla="*/ 83918 h 84235"/>
                  <a:gd name="connsiteX10" fmla="*/ 66990 w 83713"/>
                  <a:gd name="connsiteY10" fmla="*/ 68791 h 84235"/>
                  <a:gd name="connsiteX11" fmla="*/ 50783 w 83713"/>
                  <a:gd name="connsiteY11" fmla="*/ 53304 h 84235"/>
                  <a:gd name="connsiteX12" fmla="*/ 19809 w 83713"/>
                  <a:gd name="connsiteY12" fmla="*/ 20889 h 8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3713" h="84235">
                    <a:moveTo>
                      <a:pt x="20169" y="20169"/>
                    </a:moveTo>
                    <a:cubicBezTo>
                      <a:pt x="25211" y="25932"/>
                      <a:pt x="26652" y="27733"/>
                      <a:pt x="25932" y="27372"/>
                    </a:cubicBezTo>
                    <a:cubicBezTo>
                      <a:pt x="25211" y="27012"/>
                      <a:pt x="22330" y="24131"/>
                      <a:pt x="18728" y="20529"/>
                    </a:cubicBezTo>
                    <a:cubicBezTo>
                      <a:pt x="11885" y="12966"/>
                      <a:pt x="1801" y="1801"/>
                      <a:pt x="0" y="0"/>
                    </a:cubicBezTo>
                    <a:lnTo>
                      <a:pt x="18008" y="20889"/>
                    </a:lnTo>
                    <a:cubicBezTo>
                      <a:pt x="24131" y="27733"/>
                      <a:pt x="30614" y="34215"/>
                      <a:pt x="37097" y="41059"/>
                    </a:cubicBezTo>
                    <a:lnTo>
                      <a:pt x="46461" y="51143"/>
                    </a:lnTo>
                    <a:cubicBezTo>
                      <a:pt x="49702" y="54384"/>
                      <a:pt x="52944" y="57626"/>
                      <a:pt x="56185" y="60868"/>
                    </a:cubicBezTo>
                    <a:lnTo>
                      <a:pt x="75994" y="79956"/>
                    </a:lnTo>
                    <a:cubicBezTo>
                      <a:pt x="75994" y="79236"/>
                      <a:pt x="84998" y="85719"/>
                      <a:pt x="83558" y="83918"/>
                    </a:cubicBezTo>
                    <a:cubicBezTo>
                      <a:pt x="77795" y="79236"/>
                      <a:pt x="72753" y="73833"/>
                      <a:pt x="66990" y="68791"/>
                    </a:cubicBezTo>
                    <a:lnTo>
                      <a:pt x="50783" y="53304"/>
                    </a:lnTo>
                    <a:cubicBezTo>
                      <a:pt x="40338" y="42499"/>
                      <a:pt x="29893" y="31694"/>
                      <a:pt x="19809" y="20889"/>
                    </a:cubicBezTo>
                    <a:close/>
                  </a:path>
                </a:pathLst>
              </a:custGeom>
              <a:solidFill>
                <a:schemeClr val="accent2"/>
              </a:solidFill>
              <a:ln w="0" cap="flat">
                <a:noFill/>
                <a:prstDash val="solid"/>
                <a:miter/>
              </a:ln>
            </p:spPr>
            <p:txBody>
              <a:bodyPr rtlCol="0" anchor="ctr"/>
              <a:lstStyle/>
              <a:p>
                <a:endParaRPr lang="en-US" sz="744"/>
              </a:p>
            </p:txBody>
          </p:sp>
          <p:sp>
            <p:nvSpPr>
              <p:cNvPr id="2146" name="Freeform: Shape 2145">
                <a:extLst>
                  <a:ext uri="{FF2B5EF4-FFF2-40B4-BE49-F238E27FC236}">
                    <a16:creationId xmlns:a16="http://schemas.microsoft.com/office/drawing/2014/main" id="{EF197F40-3D4B-56A9-B77B-991639E27473}"/>
                  </a:ext>
                </a:extLst>
              </p:cNvPr>
              <p:cNvSpPr/>
              <p:nvPr/>
            </p:nvSpPr>
            <p:spPr>
              <a:xfrm>
                <a:off x="8741517" y="5573611"/>
                <a:ext cx="46100" cy="38897"/>
              </a:xfrm>
              <a:custGeom>
                <a:avLst/>
                <a:gdLst>
                  <a:gd name="connsiteX0" fmla="*/ 23050 w 46100"/>
                  <a:gd name="connsiteY0" fmla="*/ 21970 h 38897"/>
                  <a:gd name="connsiteX1" fmla="*/ 31694 w 46100"/>
                  <a:gd name="connsiteY1" fmla="*/ 28453 h 38897"/>
                  <a:gd name="connsiteX2" fmla="*/ 46101 w 46100"/>
                  <a:gd name="connsiteY2" fmla="*/ 38898 h 38897"/>
                  <a:gd name="connsiteX3" fmla="*/ 34215 w 46100"/>
                  <a:gd name="connsiteY3" fmla="*/ 29533 h 38897"/>
                  <a:gd name="connsiteX4" fmla="*/ 22690 w 46100"/>
                  <a:gd name="connsiteY4" fmla="*/ 19809 h 38897"/>
                  <a:gd name="connsiteX5" fmla="*/ 0 w 46100"/>
                  <a:gd name="connsiteY5" fmla="*/ 0 h 38897"/>
                  <a:gd name="connsiteX6" fmla="*/ 23050 w 46100"/>
                  <a:gd name="connsiteY6" fmla="*/ 21970 h 38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100" h="38897">
                    <a:moveTo>
                      <a:pt x="23050" y="21970"/>
                    </a:moveTo>
                    <a:cubicBezTo>
                      <a:pt x="24491" y="23050"/>
                      <a:pt x="27733" y="25211"/>
                      <a:pt x="31694" y="28453"/>
                    </a:cubicBezTo>
                    <a:cubicBezTo>
                      <a:pt x="35656" y="31334"/>
                      <a:pt x="40698" y="34936"/>
                      <a:pt x="46101" y="38898"/>
                    </a:cubicBezTo>
                    <a:lnTo>
                      <a:pt x="34215" y="29533"/>
                    </a:lnTo>
                    <a:cubicBezTo>
                      <a:pt x="30254" y="26292"/>
                      <a:pt x="26652" y="23050"/>
                      <a:pt x="22690" y="19809"/>
                    </a:cubicBezTo>
                    <a:cubicBezTo>
                      <a:pt x="15127" y="13326"/>
                      <a:pt x="7563" y="6843"/>
                      <a:pt x="0" y="0"/>
                    </a:cubicBezTo>
                    <a:cubicBezTo>
                      <a:pt x="0" y="720"/>
                      <a:pt x="4682" y="5402"/>
                      <a:pt x="23050" y="21970"/>
                    </a:cubicBezTo>
                    <a:close/>
                  </a:path>
                </a:pathLst>
              </a:custGeom>
              <a:solidFill>
                <a:schemeClr val="accent2"/>
              </a:solidFill>
              <a:ln w="0" cap="flat">
                <a:noFill/>
                <a:prstDash val="solid"/>
                <a:miter/>
              </a:ln>
            </p:spPr>
            <p:txBody>
              <a:bodyPr rtlCol="0" anchor="ctr"/>
              <a:lstStyle/>
              <a:p>
                <a:endParaRPr lang="en-US" sz="744"/>
              </a:p>
            </p:txBody>
          </p:sp>
          <p:sp>
            <p:nvSpPr>
              <p:cNvPr id="2147" name="Freeform: Shape 2146">
                <a:extLst>
                  <a:ext uri="{FF2B5EF4-FFF2-40B4-BE49-F238E27FC236}">
                    <a16:creationId xmlns:a16="http://schemas.microsoft.com/office/drawing/2014/main" id="{4FF0B30C-5881-FF42-24EC-FCDCB02DE8B6}"/>
                  </a:ext>
                </a:extLst>
              </p:cNvPr>
              <p:cNvSpPr/>
              <p:nvPr/>
            </p:nvSpPr>
            <p:spPr>
              <a:xfrm>
                <a:off x="8781135" y="5558485"/>
                <a:ext cx="36736" cy="29533"/>
              </a:xfrm>
              <a:custGeom>
                <a:avLst/>
                <a:gdLst>
                  <a:gd name="connsiteX0" fmla="*/ 360 w 36736"/>
                  <a:gd name="connsiteY0" fmla="*/ 0 h 29533"/>
                  <a:gd name="connsiteX1" fmla="*/ 14407 w 36736"/>
                  <a:gd name="connsiteY1" fmla="*/ 12245 h 29533"/>
                  <a:gd name="connsiteX2" fmla="*/ 36737 w 36736"/>
                  <a:gd name="connsiteY2" fmla="*/ 29533 h 29533"/>
                  <a:gd name="connsiteX3" fmla="*/ 18008 w 36736"/>
                  <a:gd name="connsiteY3" fmla="*/ 15127 h 29533"/>
                  <a:gd name="connsiteX4" fmla="*/ 0 w 36736"/>
                  <a:gd name="connsiteY4" fmla="*/ 0 h 295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736" h="29533">
                    <a:moveTo>
                      <a:pt x="360" y="0"/>
                    </a:moveTo>
                    <a:lnTo>
                      <a:pt x="14407" y="12245"/>
                    </a:lnTo>
                    <a:cubicBezTo>
                      <a:pt x="21610" y="18008"/>
                      <a:pt x="29533" y="23771"/>
                      <a:pt x="36737" y="29533"/>
                    </a:cubicBezTo>
                    <a:lnTo>
                      <a:pt x="18008" y="15127"/>
                    </a:lnTo>
                    <a:cubicBezTo>
                      <a:pt x="11885" y="10085"/>
                      <a:pt x="6123" y="5042"/>
                      <a:pt x="0" y="0"/>
                    </a:cubicBezTo>
                    <a:close/>
                  </a:path>
                </a:pathLst>
              </a:custGeom>
              <a:solidFill>
                <a:schemeClr val="accent2"/>
              </a:solidFill>
              <a:ln w="0" cap="flat">
                <a:noFill/>
                <a:prstDash val="solid"/>
                <a:miter/>
              </a:ln>
            </p:spPr>
            <p:txBody>
              <a:bodyPr rtlCol="0" anchor="ctr"/>
              <a:lstStyle/>
              <a:p>
                <a:endParaRPr lang="en-US" sz="744"/>
              </a:p>
            </p:txBody>
          </p:sp>
          <p:sp>
            <p:nvSpPr>
              <p:cNvPr id="2148" name="Freeform: Shape 2147">
                <a:extLst>
                  <a:ext uri="{FF2B5EF4-FFF2-40B4-BE49-F238E27FC236}">
                    <a16:creationId xmlns:a16="http://schemas.microsoft.com/office/drawing/2014/main" id="{5F9A6A41-2EE6-96C6-BF69-A85413C50488}"/>
                  </a:ext>
                </a:extLst>
              </p:cNvPr>
              <p:cNvSpPr/>
              <p:nvPr/>
            </p:nvSpPr>
            <p:spPr>
              <a:xfrm>
                <a:off x="8956894" y="5679139"/>
                <a:ext cx="72752" cy="30973"/>
              </a:xfrm>
              <a:custGeom>
                <a:avLst/>
                <a:gdLst>
                  <a:gd name="connsiteX0" fmla="*/ 72753 w 72752"/>
                  <a:gd name="connsiteY0" fmla="*/ 30974 h 30973"/>
                  <a:gd name="connsiteX1" fmla="*/ 54385 w 72752"/>
                  <a:gd name="connsiteY1" fmla="*/ 23411 h 30973"/>
                  <a:gd name="connsiteX2" fmla="*/ 33495 w 72752"/>
                  <a:gd name="connsiteY2" fmla="*/ 14767 h 30973"/>
                  <a:gd name="connsiteX3" fmla="*/ 0 w 72752"/>
                  <a:gd name="connsiteY3" fmla="*/ 0 h 30973"/>
                  <a:gd name="connsiteX4" fmla="*/ 34936 w 72752"/>
                  <a:gd name="connsiteY4" fmla="*/ 16207 h 30973"/>
                  <a:gd name="connsiteX5" fmla="*/ 47181 w 72752"/>
                  <a:gd name="connsiteY5" fmla="*/ 21249 h 30973"/>
                  <a:gd name="connsiteX6" fmla="*/ 72393 w 72752"/>
                  <a:gd name="connsiteY6" fmla="*/ 30974 h 30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752" h="30973">
                    <a:moveTo>
                      <a:pt x="72753" y="30974"/>
                    </a:moveTo>
                    <a:cubicBezTo>
                      <a:pt x="67711" y="28813"/>
                      <a:pt x="61228" y="25932"/>
                      <a:pt x="54385" y="23411"/>
                    </a:cubicBezTo>
                    <a:cubicBezTo>
                      <a:pt x="47541" y="20529"/>
                      <a:pt x="40338" y="18008"/>
                      <a:pt x="33495" y="14767"/>
                    </a:cubicBezTo>
                    <a:cubicBezTo>
                      <a:pt x="19809" y="8644"/>
                      <a:pt x="6483" y="3241"/>
                      <a:pt x="0" y="0"/>
                    </a:cubicBezTo>
                    <a:cubicBezTo>
                      <a:pt x="21970" y="10445"/>
                      <a:pt x="28453" y="12966"/>
                      <a:pt x="34936" y="16207"/>
                    </a:cubicBezTo>
                    <a:cubicBezTo>
                      <a:pt x="38177" y="17648"/>
                      <a:pt x="41779" y="19089"/>
                      <a:pt x="47181" y="21249"/>
                    </a:cubicBezTo>
                    <a:cubicBezTo>
                      <a:pt x="52944" y="23411"/>
                      <a:pt x="60507" y="26292"/>
                      <a:pt x="72393" y="30974"/>
                    </a:cubicBezTo>
                    <a:close/>
                  </a:path>
                </a:pathLst>
              </a:custGeom>
              <a:solidFill>
                <a:schemeClr val="accent2"/>
              </a:solidFill>
              <a:ln w="0" cap="flat">
                <a:noFill/>
                <a:prstDash val="solid"/>
                <a:miter/>
              </a:ln>
            </p:spPr>
            <p:txBody>
              <a:bodyPr rtlCol="0" anchor="ctr"/>
              <a:lstStyle/>
              <a:p>
                <a:endParaRPr lang="en-US" sz="744"/>
              </a:p>
            </p:txBody>
          </p:sp>
          <p:sp>
            <p:nvSpPr>
              <p:cNvPr id="2149" name="Freeform: Shape 2148">
                <a:extLst>
                  <a:ext uri="{FF2B5EF4-FFF2-40B4-BE49-F238E27FC236}">
                    <a16:creationId xmlns:a16="http://schemas.microsoft.com/office/drawing/2014/main" id="{5CE6C5E5-3BB4-6EE4-5F3E-A22DF8FB3ACF}"/>
                  </a:ext>
                </a:extLst>
              </p:cNvPr>
              <p:cNvSpPr/>
              <p:nvPr/>
            </p:nvSpPr>
            <p:spPr>
              <a:xfrm>
                <a:off x="8978504" y="5675898"/>
                <a:ext cx="43219" cy="17648"/>
              </a:xfrm>
              <a:custGeom>
                <a:avLst/>
                <a:gdLst>
                  <a:gd name="connsiteX0" fmla="*/ 360 w 43219"/>
                  <a:gd name="connsiteY0" fmla="*/ 0 h 17648"/>
                  <a:gd name="connsiteX1" fmla="*/ 21610 w 43219"/>
                  <a:gd name="connsiteY1" fmla="*/ 9364 h 17648"/>
                  <a:gd name="connsiteX2" fmla="*/ 43220 w 43219"/>
                  <a:gd name="connsiteY2" fmla="*/ 17648 h 17648"/>
                  <a:gd name="connsiteX3" fmla="*/ 39258 w 43219"/>
                  <a:gd name="connsiteY3" fmla="*/ 15847 h 17648"/>
                  <a:gd name="connsiteX4" fmla="*/ 19449 w 43219"/>
                  <a:gd name="connsiteY4" fmla="*/ 8284 h 17648"/>
                  <a:gd name="connsiteX5" fmla="*/ 0 w 43219"/>
                  <a:gd name="connsiteY5" fmla="*/ 0 h 17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219" h="17648">
                    <a:moveTo>
                      <a:pt x="360" y="0"/>
                    </a:moveTo>
                    <a:lnTo>
                      <a:pt x="21610" y="9364"/>
                    </a:lnTo>
                    <a:cubicBezTo>
                      <a:pt x="28813" y="12246"/>
                      <a:pt x="36016" y="14767"/>
                      <a:pt x="43220" y="17648"/>
                    </a:cubicBezTo>
                    <a:lnTo>
                      <a:pt x="39258" y="15847"/>
                    </a:lnTo>
                    <a:cubicBezTo>
                      <a:pt x="32775" y="13326"/>
                      <a:pt x="25932" y="11165"/>
                      <a:pt x="19449" y="8284"/>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2150" name="Freeform: Shape 2149">
                <a:extLst>
                  <a:ext uri="{FF2B5EF4-FFF2-40B4-BE49-F238E27FC236}">
                    <a16:creationId xmlns:a16="http://schemas.microsoft.com/office/drawing/2014/main" id="{BF564811-9130-6027-0C53-97078625F4AA}"/>
                  </a:ext>
                </a:extLst>
              </p:cNvPr>
              <p:cNvSpPr/>
              <p:nvPr/>
            </p:nvSpPr>
            <p:spPr>
              <a:xfrm>
                <a:off x="10434281" y="5791510"/>
                <a:ext cx="10444" cy="11165"/>
              </a:xfrm>
              <a:custGeom>
                <a:avLst/>
                <a:gdLst>
                  <a:gd name="connsiteX0" fmla="*/ 0 w 10444"/>
                  <a:gd name="connsiteY0" fmla="*/ 0 h 11165"/>
                  <a:gd name="connsiteX1" fmla="*/ 5042 w 10444"/>
                  <a:gd name="connsiteY1" fmla="*/ 4322 h 11165"/>
                  <a:gd name="connsiteX2" fmla="*/ 7203 w 10444"/>
                  <a:gd name="connsiteY2" fmla="*/ 6843 h 11165"/>
                  <a:gd name="connsiteX3" fmla="*/ 7203 w 10444"/>
                  <a:gd name="connsiteY3" fmla="*/ 7564 h 11165"/>
                  <a:gd name="connsiteX4" fmla="*/ 8644 w 10444"/>
                  <a:gd name="connsiteY4" fmla="*/ 8644 h 11165"/>
                  <a:gd name="connsiteX5" fmla="*/ 10445 w 10444"/>
                  <a:gd name="connsiteY5" fmla="*/ 11165 h 11165"/>
                  <a:gd name="connsiteX6" fmla="*/ 8284 w 10444"/>
                  <a:gd name="connsiteY6" fmla="*/ 7924 h 11165"/>
                  <a:gd name="connsiteX7" fmla="*/ 7203 w 10444"/>
                  <a:gd name="connsiteY7" fmla="*/ 6123 h 11165"/>
                  <a:gd name="connsiteX8" fmla="*/ 5042 w 10444"/>
                  <a:gd name="connsiteY8" fmla="*/ 3602 h 11165"/>
                  <a:gd name="connsiteX9" fmla="*/ 720 w 10444"/>
                  <a:gd name="connsiteY9" fmla="*/ 360 h 11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44" h="11165">
                    <a:moveTo>
                      <a:pt x="0" y="0"/>
                    </a:moveTo>
                    <a:cubicBezTo>
                      <a:pt x="1801" y="1081"/>
                      <a:pt x="3602" y="2521"/>
                      <a:pt x="5042" y="4322"/>
                    </a:cubicBezTo>
                    <a:cubicBezTo>
                      <a:pt x="5763" y="5042"/>
                      <a:pt x="6483" y="6123"/>
                      <a:pt x="7203" y="6843"/>
                    </a:cubicBezTo>
                    <a:lnTo>
                      <a:pt x="7203" y="7564"/>
                    </a:lnTo>
                    <a:cubicBezTo>
                      <a:pt x="7564" y="7564"/>
                      <a:pt x="8644" y="8644"/>
                      <a:pt x="8644" y="8644"/>
                    </a:cubicBezTo>
                    <a:lnTo>
                      <a:pt x="10445" y="11165"/>
                    </a:lnTo>
                    <a:cubicBezTo>
                      <a:pt x="9724" y="10085"/>
                      <a:pt x="9004" y="9004"/>
                      <a:pt x="8284" y="7924"/>
                    </a:cubicBezTo>
                    <a:cubicBezTo>
                      <a:pt x="7924" y="7203"/>
                      <a:pt x="7564" y="6843"/>
                      <a:pt x="7203" y="6123"/>
                    </a:cubicBezTo>
                    <a:cubicBezTo>
                      <a:pt x="6483" y="5042"/>
                      <a:pt x="5763" y="4322"/>
                      <a:pt x="5042" y="3602"/>
                    </a:cubicBezTo>
                    <a:cubicBezTo>
                      <a:pt x="3602" y="2161"/>
                      <a:pt x="2161" y="1081"/>
                      <a:pt x="720" y="360"/>
                    </a:cubicBezTo>
                    <a:close/>
                  </a:path>
                </a:pathLst>
              </a:custGeom>
              <a:solidFill>
                <a:schemeClr val="accent2"/>
              </a:solidFill>
              <a:ln w="0" cap="flat">
                <a:noFill/>
                <a:prstDash val="solid"/>
                <a:miter/>
              </a:ln>
            </p:spPr>
            <p:txBody>
              <a:bodyPr rtlCol="0" anchor="ctr"/>
              <a:lstStyle/>
              <a:p>
                <a:endParaRPr lang="en-US" sz="744"/>
              </a:p>
            </p:txBody>
          </p:sp>
          <p:sp>
            <p:nvSpPr>
              <p:cNvPr id="2151" name="Freeform: Shape 2150">
                <a:extLst>
                  <a:ext uri="{FF2B5EF4-FFF2-40B4-BE49-F238E27FC236}">
                    <a16:creationId xmlns:a16="http://schemas.microsoft.com/office/drawing/2014/main" id="{29830A11-847F-BB90-5D68-265E7A1E263E}"/>
                  </a:ext>
                </a:extLst>
              </p:cNvPr>
              <p:cNvSpPr/>
              <p:nvPr/>
            </p:nvSpPr>
            <p:spPr>
              <a:xfrm>
                <a:off x="9993909" y="5787548"/>
                <a:ext cx="624140" cy="223660"/>
              </a:xfrm>
              <a:custGeom>
                <a:avLst/>
                <a:gdLst>
                  <a:gd name="connsiteX0" fmla="*/ 43473 w 624140"/>
                  <a:gd name="connsiteY0" fmla="*/ 1801 h 223660"/>
                  <a:gd name="connsiteX1" fmla="*/ 4575 w 624140"/>
                  <a:gd name="connsiteY1" fmla="*/ 6123 h 223660"/>
                  <a:gd name="connsiteX2" fmla="*/ 66523 w 624140"/>
                  <a:gd name="connsiteY2" fmla="*/ 5042 h 223660"/>
                  <a:gd name="connsiteX3" fmla="*/ 61121 w 624140"/>
                  <a:gd name="connsiteY3" fmla="*/ 5763 h 223660"/>
                  <a:gd name="connsiteX4" fmla="*/ 136395 w 624140"/>
                  <a:gd name="connsiteY4" fmla="*/ 5763 h 223660"/>
                  <a:gd name="connsiteX5" fmla="*/ 112624 w 624140"/>
                  <a:gd name="connsiteY5" fmla="*/ 2881 h 223660"/>
                  <a:gd name="connsiteX6" fmla="*/ 218152 w 624140"/>
                  <a:gd name="connsiteY6" fmla="*/ 6123 h 223660"/>
                  <a:gd name="connsiteX7" fmla="*/ 330523 w 624140"/>
                  <a:gd name="connsiteY7" fmla="*/ 6123 h 223660"/>
                  <a:gd name="connsiteX8" fmla="*/ 321518 w 624140"/>
                  <a:gd name="connsiteY8" fmla="*/ 6123 h 223660"/>
                  <a:gd name="connsiteX9" fmla="*/ 338446 w 624140"/>
                  <a:gd name="connsiteY9" fmla="*/ 5763 h 223660"/>
                  <a:gd name="connsiteX10" fmla="*/ 385988 w 624140"/>
                  <a:gd name="connsiteY10" fmla="*/ 5763 h 223660"/>
                  <a:gd name="connsiteX11" fmla="*/ 409758 w 624140"/>
                  <a:gd name="connsiteY11" fmla="*/ 5763 h 223660"/>
                  <a:gd name="connsiteX12" fmla="*/ 421644 w 624140"/>
                  <a:gd name="connsiteY12" fmla="*/ 5763 h 223660"/>
                  <a:gd name="connsiteX13" fmla="*/ 427406 w 624140"/>
                  <a:gd name="connsiteY13" fmla="*/ 5763 h 223660"/>
                  <a:gd name="connsiteX14" fmla="*/ 429928 w 624140"/>
                  <a:gd name="connsiteY14" fmla="*/ 5763 h 223660"/>
                  <a:gd name="connsiteX15" fmla="*/ 438932 w 624140"/>
                  <a:gd name="connsiteY15" fmla="*/ 9724 h 223660"/>
                  <a:gd name="connsiteX16" fmla="*/ 442173 w 624140"/>
                  <a:gd name="connsiteY16" fmla="*/ 13326 h 223660"/>
                  <a:gd name="connsiteX17" fmla="*/ 448296 w 624140"/>
                  <a:gd name="connsiteY17" fmla="*/ 22690 h 223660"/>
                  <a:gd name="connsiteX18" fmla="*/ 475668 w 624140"/>
                  <a:gd name="connsiteY18" fmla="*/ 63028 h 223660"/>
                  <a:gd name="connsiteX19" fmla="*/ 536896 w 624140"/>
                  <a:gd name="connsiteY19" fmla="*/ 138663 h 223660"/>
                  <a:gd name="connsiteX20" fmla="*/ 570391 w 624140"/>
                  <a:gd name="connsiteY20" fmla="*/ 173958 h 223660"/>
                  <a:gd name="connsiteX21" fmla="*/ 587679 w 624140"/>
                  <a:gd name="connsiteY21" fmla="*/ 191246 h 223660"/>
                  <a:gd name="connsiteX22" fmla="*/ 605327 w 624140"/>
                  <a:gd name="connsiteY22" fmla="*/ 207814 h 223660"/>
                  <a:gd name="connsiteX23" fmla="*/ 613610 w 624140"/>
                  <a:gd name="connsiteY23" fmla="*/ 215377 h 223660"/>
                  <a:gd name="connsiteX24" fmla="*/ 619373 w 624140"/>
                  <a:gd name="connsiteY24" fmla="*/ 220059 h 223660"/>
                  <a:gd name="connsiteX25" fmla="*/ 624055 w 624140"/>
                  <a:gd name="connsiteY25" fmla="*/ 223661 h 223660"/>
                  <a:gd name="connsiteX26" fmla="*/ 616492 w 624140"/>
                  <a:gd name="connsiteY26" fmla="*/ 215737 h 223660"/>
                  <a:gd name="connsiteX27" fmla="*/ 617932 w 624140"/>
                  <a:gd name="connsiteY27" fmla="*/ 213576 h 223660"/>
                  <a:gd name="connsiteX28" fmla="*/ 594522 w 624140"/>
                  <a:gd name="connsiteY28" fmla="*/ 191607 h 223660"/>
                  <a:gd name="connsiteX29" fmla="*/ 588399 w 624140"/>
                  <a:gd name="connsiteY29" fmla="*/ 185844 h 223660"/>
                  <a:gd name="connsiteX30" fmla="*/ 582276 w 624140"/>
                  <a:gd name="connsiteY30" fmla="*/ 179721 h 223660"/>
                  <a:gd name="connsiteX31" fmla="*/ 570391 w 624140"/>
                  <a:gd name="connsiteY31" fmla="*/ 167476 h 223660"/>
                  <a:gd name="connsiteX32" fmla="*/ 546980 w 624140"/>
                  <a:gd name="connsiteY32" fmla="*/ 142624 h 223660"/>
                  <a:gd name="connsiteX33" fmla="*/ 525731 w 624140"/>
                  <a:gd name="connsiteY33" fmla="*/ 118133 h 223660"/>
                  <a:gd name="connsiteX34" fmla="*/ 477109 w 624140"/>
                  <a:gd name="connsiteY34" fmla="*/ 58346 h 223660"/>
                  <a:gd name="connsiteX35" fmla="*/ 473507 w 624140"/>
                  <a:gd name="connsiteY35" fmla="*/ 50783 h 223660"/>
                  <a:gd name="connsiteX36" fmla="*/ 459101 w 624140"/>
                  <a:gd name="connsiteY36" fmla="*/ 32055 h 223660"/>
                  <a:gd name="connsiteX37" fmla="*/ 445414 w 624140"/>
                  <a:gd name="connsiteY37" fmla="*/ 12966 h 223660"/>
                  <a:gd name="connsiteX38" fmla="*/ 457300 w 624140"/>
                  <a:gd name="connsiteY38" fmla="*/ 32055 h 223660"/>
                  <a:gd name="connsiteX39" fmla="*/ 469905 w 624140"/>
                  <a:gd name="connsiteY39" fmla="*/ 50783 h 223660"/>
                  <a:gd name="connsiteX40" fmla="*/ 456579 w 624140"/>
                  <a:gd name="connsiteY40" fmla="*/ 32775 h 223660"/>
                  <a:gd name="connsiteX41" fmla="*/ 448656 w 624140"/>
                  <a:gd name="connsiteY41" fmla="*/ 21250 h 223660"/>
                  <a:gd name="connsiteX42" fmla="*/ 444334 w 624140"/>
                  <a:gd name="connsiteY42" fmla="*/ 14767 h 223660"/>
                  <a:gd name="connsiteX43" fmla="*/ 443614 w 624140"/>
                  <a:gd name="connsiteY43" fmla="*/ 13686 h 223660"/>
                  <a:gd name="connsiteX44" fmla="*/ 443253 w 624140"/>
                  <a:gd name="connsiteY44" fmla="*/ 12966 h 223660"/>
                  <a:gd name="connsiteX45" fmla="*/ 442173 w 624140"/>
                  <a:gd name="connsiteY45" fmla="*/ 11525 h 223660"/>
                  <a:gd name="connsiteX46" fmla="*/ 429207 w 624140"/>
                  <a:gd name="connsiteY46" fmla="*/ 5402 h 223660"/>
                  <a:gd name="connsiteX47" fmla="*/ 396072 w 624140"/>
                  <a:gd name="connsiteY47" fmla="*/ 5402 h 223660"/>
                  <a:gd name="connsiteX48" fmla="*/ 291625 w 624140"/>
                  <a:gd name="connsiteY48" fmla="*/ 4322 h 223660"/>
                  <a:gd name="connsiteX49" fmla="*/ 359696 w 624140"/>
                  <a:gd name="connsiteY49" fmla="*/ 2521 h 223660"/>
                  <a:gd name="connsiteX50" fmla="*/ 389589 w 624140"/>
                  <a:gd name="connsiteY50" fmla="*/ 1801 h 223660"/>
                  <a:gd name="connsiteX51" fmla="*/ 415521 w 624140"/>
                  <a:gd name="connsiteY51" fmla="*/ 1801 h 223660"/>
                  <a:gd name="connsiteX52" fmla="*/ 423805 w 624140"/>
                  <a:gd name="connsiteY52" fmla="*/ 1801 h 223660"/>
                  <a:gd name="connsiteX53" fmla="*/ 428127 w 624140"/>
                  <a:gd name="connsiteY53" fmla="*/ 1801 h 223660"/>
                  <a:gd name="connsiteX54" fmla="*/ 430648 w 624140"/>
                  <a:gd name="connsiteY54" fmla="*/ 1801 h 223660"/>
                  <a:gd name="connsiteX55" fmla="*/ 440372 w 624140"/>
                  <a:gd name="connsiteY55" fmla="*/ 5402 h 223660"/>
                  <a:gd name="connsiteX56" fmla="*/ 434970 w 624140"/>
                  <a:gd name="connsiteY56" fmla="*/ 1801 h 223660"/>
                  <a:gd name="connsiteX57" fmla="*/ 434970 w 624140"/>
                  <a:gd name="connsiteY57" fmla="*/ 1080 h 223660"/>
                  <a:gd name="connsiteX58" fmla="*/ 441092 w 624140"/>
                  <a:gd name="connsiteY58" fmla="*/ 3602 h 223660"/>
                  <a:gd name="connsiteX59" fmla="*/ 434610 w 624140"/>
                  <a:gd name="connsiteY59" fmla="*/ 720 h 223660"/>
                  <a:gd name="connsiteX60" fmla="*/ 431008 w 624140"/>
                  <a:gd name="connsiteY60" fmla="*/ 0 h 223660"/>
                  <a:gd name="connsiteX61" fmla="*/ 429207 w 624140"/>
                  <a:gd name="connsiteY61" fmla="*/ 0 h 223660"/>
                  <a:gd name="connsiteX62" fmla="*/ 426686 w 624140"/>
                  <a:gd name="connsiteY62" fmla="*/ 0 h 223660"/>
                  <a:gd name="connsiteX63" fmla="*/ 401115 w 624140"/>
                  <a:gd name="connsiteY63" fmla="*/ 0 h 223660"/>
                  <a:gd name="connsiteX64" fmla="*/ 350331 w 624140"/>
                  <a:gd name="connsiteY64" fmla="*/ 0 h 223660"/>
                  <a:gd name="connsiteX65" fmla="*/ 250206 w 624140"/>
                  <a:gd name="connsiteY65" fmla="*/ 0 h 223660"/>
                  <a:gd name="connsiteX66" fmla="*/ 44193 w 624140"/>
                  <a:gd name="connsiteY66" fmla="*/ 1441 h 22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Lst>
                <a:rect l="l" t="t" r="r" b="b"/>
                <a:pathLst>
                  <a:path w="624140" h="223660">
                    <a:moveTo>
                      <a:pt x="43473" y="1801"/>
                    </a:moveTo>
                    <a:cubicBezTo>
                      <a:pt x="156924" y="3962"/>
                      <a:pt x="-31080" y="3602"/>
                      <a:pt x="4575" y="6123"/>
                    </a:cubicBezTo>
                    <a:lnTo>
                      <a:pt x="66523" y="5042"/>
                    </a:lnTo>
                    <a:lnTo>
                      <a:pt x="61121" y="5763"/>
                    </a:lnTo>
                    <a:lnTo>
                      <a:pt x="136395" y="5763"/>
                    </a:lnTo>
                    <a:cubicBezTo>
                      <a:pt x="120908" y="4322"/>
                      <a:pt x="109383" y="4322"/>
                      <a:pt x="112624" y="2881"/>
                    </a:cubicBezTo>
                    <a:cubicBezTo>
                      <a:pt x="213110" y="3242"/>
                      <a:pt x="144318" y="4322"/>
                      <a:pt x="218152" y="6123"/>
                    </a:cubicBezTo>
                    <a:lnTo>
                      <a:pt x="330523" y="6123"/>
                    </a:lnTo>
                    <a:cubicBezTo>
                      <a:pt x="330523" y="6123"/>
                      <a:pt x="321518" y="6123"/>
                      <a:pt x="321518" y="6123"/>
                    </a:cubicBezTo>
                    <a:cubicBezTo>
                      <a:pt x="330883" y="6123"/>
                      <a:pt x="335205" y="6123"/>
                      <a:pt x="338446" y="5763"/>
                    </a:cubicBezTo>
                    <a:lnTo>
                      <a:pt x="385988" y="5763"/>
                    </a:lnTo>
                    <a:cubicBezTo>
                      <a:pt x="385988" y="5763"/>
                      <a:pt x="409758" y="5763"/>
                      <a:pt x="409758" y="5763"/>
                    </a:cubicBezTo>
                    <a:lnTo>
                      <a:pt x="421644" y="5763"/>
                    </a:lnTo>
                    <a:cubicBezTo>
                      <a:pt x="421644" y="5763"/>
                      <a:pt x="427406" y="5763"/>
                      <a:pt x="427406" y="5763"/>
                    </a:cubicBezTo>
                    <a:cubicBezTo>
                      <a:pt x="428127" y="5763"/>
                      <a:pt x="429207" y="5763"/>
                      <a:pt x="429928" y="5763"/>
                    </a:cubicBezTo>
                    <a:cubicBezTo>
                      <a:pt x="433169" y="6123"/>
                      <a:pt x="436410" y="7563"/>
                      <a:pt x="438932" y="9724"/>
                    </a:cubicBezTo>
                    <a:cubicBezTo>
                      <a:pt x="440372" y="10805"/>
                      <a:pt x="441453" y="11885"/>
                      <a:pt x="442173" y="13326"/>
                    </a:cubicBezTo>
                    <a:lnTo>
                      <a:pt x="448296" y="22690"/>
                    </a:lnTo>
                    <a:cubicBezTo>
                      <a:pt x="456940" y="36376"/>
                      <a:pt x="466304" y="49702"/>
                      <a:pt x="475668" y="63028"/>
                    </a:cubicBezTo>
                    <a:cubicBezTo>
                      <a:pt x="494757" y="89320"/>
                      <a:pt x="515286" y="114532"/>
                      <a:pt x="536896" y="138663"/>
                    </a:cubicBezTo>
                    <a:cubicBezTo>
                      <a:pt x="548061" y="150548"/>
                      <a:pt x="558866" y="162794"/>
                      <a:pt x="570391" y="173958"/>
                    </a:cubicBezTo>
                    <a:cubicBezTo>
                      <a:pt x="576153" y="179721"/>
                      <a:pt x="581916" y="185484"/>
                      <a:pt x="587679" y="191246"/>
                    </a:cubicBezTo>
                    <a:lnTo>
                      <a:pt x="605327" y="207814"/>
                    </a:lnTo>
                    <a:cubicBezTo>
                      <a:pt x="608568" y="210695"/>
                      <a:pt x="611449" y="213216"/>
                      <a:pt x="613610" y="215377"/>
                    </a:cubicBezTo>
                    <a:cubicBezTo>
                      <a:pt x="616131" y="217178"/>
                      <a:pt x="617932" y="218979"/>
                      <a:pt x="619373" y="220059"/>
                    </a:cubicBezTo>
                    <a:cubicBezTo>
                      <a:pt x="622254" y="222580"/>
                      <a:pt x="623695" y="223661"/>
                      <a:pt x="624055" y="223661"/>
                    </a:cubicBezTo>
                    <a:cubicBezTo>
                      <a:pt x="624775" y="223661"/>
                      <a:pt x="620814" y="220059"/>
                      <a:pt x="616492" y="215737"/>
                    </a:cubicBezTo>
                    <a:cubicBezTo>
                      <a:pt x="607848" y="207093"/>
                      <a:pt x="598123" y="196649"/>
                      <a:pt x="617932" y="213576"/>
                    </a:cubicBezTo>
                    <a:cubicBezTo>
                      <a:pt x="610369" y="206733"/>
                      <a:pt x="602445" y="199170"/>
                      <a:pt x="594522" y="191607"/>
                    </a:cubicBezTo>
                    <a:cubicBezTo>
                      <a:pt x="592361" y="189806"/>
                      <a:pt x="590560" y="187645"/>
                      <a:pt x="588399" y="185844"/>
                    </a:cubicBezTo>
                    <a:cubicBezTo>
                      <a:pt x="586238" y="183683"/>
                      <a:pt x="584437" y="181882"/>
                      <a:pt x="582276" y="179721"/>
                    </a:cubicBezTo>
                    <a:cubicBezTo>
                      <a:pt x="578314" y="175759"/>
                      <a:pt x="574353" y="171437"/>
                      <a:pt x="570391" y="167476"/>
                    </a:cubicBezTo>
                    <a:cubicBezTo>
                      <a:pt x="562107" y="159552"/>
                      <a:pt x="554544" y="150548"/>
                      <a:pt x="546980" y="142624"/>
                    </a:cubicBezTo>
                    <a:cubicBezTo>
                      <a:pt x="539417" y="134341"/>
                      <a:pt x="532214" y="126057"/>
                      <a:pt x="525731" y="118133"/>
                    </a:cubicBezTo>
                    <a:cubicBezTo>
                      <a:pt x="499079" y="86439"/>
                      <a:pt x="480350" y="60507"/>
                      <a:pt x="477109" y="58346"/>
                    </a:cubicBezTo>
                    <a:cubicBezTo>
                      <a:pt x="478910" y="60507"/>
                      <a:pt x="482511" y="64469"/>
                      <a:pt x="473507" y="50783"/>
                    </a:cubicBezTo>
                    <a:cubicBezTo>
                      <a:pt x="468825" y="44660"/>
                      <a:pt x="463783" y="38177"/>
                      <a:pt x="459101" y="32055"/>
                    </a:cubicBezTo>
                    <a:lnTo>
                      <a:pt x="445414" y="12966"/>
                    </a:lnTo>
                    <a:lnTo>
                      <a:pt x="457300" y="32055"/>
                    </a:lnTo>
                    <a:cubicBezTo>
                      <a:pt x="461262" y="38537"/>
                      <a:pt x="465583" y="44660"/>
                      <a:pt x="469905" y="50783"/>
                    </a:cubicBezTo>
                    <a:cubicBezTo>
                      <a:pt x="466304" y="46101"/>
                      <a:pt x="461622" y="39978"/>
                      <a:pt x="456579" y="32775"/>
                    </a:cubicBezTo>
                    <a:cubicBezTo>
                      <a:pt x="454058" y="29173"/>
                      <a:pt x="451537" y="25211"/>
                      <a:pt x="448656" y="21250"/>
                    </a:cubicBezTo>
                    <a:cubicBezTo>
                      <a:pt x="447215" y="19089"/>
                      <a:pt x="445775" y="16928"/>
                      <a:pt x="444334" y="14767"/>
                    </a:cubicBezTo>
                    <a:cubicBezTo>
                      <a:pt x="443974" y="14046"/>
                      <a:pt x="443974" y="14046"/>
                      <a:pt x="443614" y="13686"/>
                    </a:cubicBezTo>
                    <a:cubicBezTo>
                      <a:pt x="443614" y="13686"/>
                      <a:pt x="443614" y="13326"/>
                      <a:pt x="443253" y="12966"/>
                    </a:cubicBezTo>
                    <a:cubicBezTo>
                      <a:pt x="442893" y="12606"/>
                      <a:pt x="442533" y="11885"/>
                      <a:pt x="442173" y="11525"/>
                    </a:cubicBezTo>
                    <a:cubicBezTo>
                      <a:pt x="438932" y="7924"/>
                      <a:pt x="434249" y="5763"/>
                      <a:pt x="429207" y="5402"/>
                    </a:cubicBezTo>
                    <a:cubicBezTo>
                      <a:pt x="418402" y="5402"/>
                      <a:pt x="407237" y="5402"/>
                      <a:pt x="396072" y="5402"/>
                    </a:cubicBezTo>
                    <a:cubicBezTo>
                      <a:pt x="349251" y="5402"/>
                      <a:pt x="304951" y="5042"/>
                      <a:pt x="291625" y="4322"/>
                    </a:cubicBezTo>
                    <a:cubicBezTo>
                      <a:pt x="334124" y="3962"/>
                      <a:pt x="344929" y="3242"/>
                      <a:pt x="359696" y="2521"/>
                    </a:cubicBezTo>
                    <a:cubicBezTo>
                      <a:pt x="367259" y="2521"/>
                      <a:pt x="375543" y="2161"/>
                      <a:pt x="389589" y="1801"/>
                    </a:cubicBezTo>
                    <a:cubicBezTo>
                      <a:pt x="396432" y="1801"/>
                      <a:pt x="405076" y="1801"/>
                      <a:pt x="415521" y="1801"/>
                    </a:cubicBezTo>
                    <a:cubicBezTo>
                      <a:pt x="418042" y="1801"/>
                      <a:pt x="420923" y="1801"/>
                      <a:pt x="423805" y="1801"/>
                    </a:cubicBezTo>
                    <a:cubicBezTo>
                      <a:pt x="425245" y="1801"/>
                      <a:pt x="426686" y="1801"/>
                      <a:pt x="428127" y="1801"/>
                    </a:cubicBezTo>
                    <a:cubicBezTo>
                      <a:pt x="428847" y="1801"/>
                      <a:pt x="429567" y="1801"/>
                      <a:pt x="430648" y="1801"/>
                    </a:cubicBezTo>
                    <a:cubicBezTo>
                      <a:pt x="433889" y="2161"/>
                      <a:pt x="437131" y="3242"/>
                      <a:pt x="440372" y="5402"/>
                    </a:cubicBezTo>
                    <a:cubicBezTo>
                      <a:pt x="439652" y="4322"/>
                      <a:pt x="436410" y="2521"/>
                      <a:pt x="434970" y="1801"/>
                    </a:cubicBezTo>
                    <a:cubicBezTo>
                      <a:pt x="434249" y="1441"/>
                      <a:pt x="434249" y="1080"/>
                      <a:pt x="434970" y="1080"/>
                    </a:cubicBezTo>
                    <a:cubicBezTo>
                      <a:pt x="435690" y="1080"/>
                      <a:pt x="437851" y="1441"/>
                      <a:pt x="441092" y="3602"/>
                    </a:cubicBezTo>
                    <a:cubicBezTo>
                      <a:pt x="438932" y="2161"/>
                      <a:pt x="436770" y="1441"/>
                      <a:pt x="434610" y="720"/>
                    </a:cubicBezTo>
                    <a:cubicBezTo>
                      <a:pt x="433529" y="720"/>
                      <a:pt x="432088" y="360"/>
                      <a:pt x="431008" y="0"/>
                    </a:cubicBezTo>
                    <a:cubicBezTo>
                      <a:pt x="430288" y="0"/>
                      <a:pt x="429928" y="0"/>
                      <a:pt x="429207" y="0"/>
                    </a:cubicBezTo>
                    <a:lnTo>
                      <a:pt x="426686" y="0"/>
                    </a:lnTo>
                    <a:cubicBezTo>
                      <a:pt x="418042" y="0"/>
                      <a:pt x="409398" y="0"/>
                      <a:pt x="401115" y="0"/>
                    </a:cubicBezTo>
                    <a:cubicBezTo>
                      <a:pt x="384187" y="0"/>
                      <a:pt x="367259" y="0"/>
                      <a:pt x="350331" y="0"/>
                    </a:cubicBezTo>
                    <a:cubicBezTo>
                      <a:pt x="316836" y="0"/>
                      <a:pt x="283701" y="0"/>
                      <a:pt x="250206" y="0"/>
                    </a:cubicBezTo>
                    <a:cubicBezTo>
                      <a:pt x="183576" y="0"/>
                      <a:pt x="116226" y="0"/>
                      <a:pt x="44193" y="1441"/>
                    </a:cubicBezTo>
                    <a:close/>
                  </a:path>
                </a:pathLst>
              </a:custGeom>
              <a:solidFill>
                <a:schemeClr val="accent2"/>
              </a:solidFill>
              <a:ln w="0" cap="flat">
                <a:noFill/>
                <a:prstDash val="solid"/>
                <a:miter/>
              </a:ln>
            </p:spPr>
            <p:txBody>
              <a:bodyPr rtlCol="0" anchor="ctr"/>
              <a:lstStyle/>
              <a:p>
                <a:endParaRPr lang="en-US" sz="744"/>
              </a:p>
            </p:txBody>
          </p:sp>
          <p:sp>
            <p:nvSpPr>
              <p:cNvPr id="2152" name="Freeform: Shape 2151">
                <a:extLst>
                  <a:ext uri="{FF2B5EF4-FFF2-40B4-BE49-F238E27FC236}">
                    <a16:creationId xmlns:a16="http://schemas.microsoft.com/office/drawing/2014/main" id="{CF33059F-1ED2-0210-00CD-6CFADE61AEB9}"/>
                  </a:ext>
                </a:extLst>
              </p:cNvPr>
              <p:cNvSpPr/>
              <p:nvPr/>
            </p:nvSpPr>
            <p:spPr>
              <a:xfrm>
                <a:off x="10863955" y="5814001"/>
                <a:ext cx="3601" cy="2360"/>
              </a:xfrm>
              <a:custGeom>
                <a:avLst/>
                <a:gdLst>
                  <a:gd name="connsiteX0" fmla="*/ 0 w 3601"/>
                  <a:gd name="connsiteY0" fmla="*/ 1280 h 2360"/>
                  <a:gd name="connsiteX1" fmla="*/ 0 w 3601"/>
                  <a:gd name="connsiteY1" fmla="*/ 2360 h 2360"/>
                  <a:gd name="connsiteX2" fmla="*/ 0 w 3601"/>
                  <a:gd name="connsiteY2" fmla="*/ 1280 h 2360"/>
                </a:gdLst>
                <a:ahLst/>
                <a:cxnLst>
                  <a:cxn ang="0">
                    <a:pos x="connsiteX0" y="connsiteY0"/>
                  </a:cxn>
                  <a:cxn ang="0">
                    <a:pos x="connsiteX1" y="connsiteY1"/>
                  </a:cxn>
                  <a:cxn ang="0">
                    <a:pos x="connsiteX2" y="connsiteY2"/>
                  </a:cxn>
                </a:cxnLst>
                <a:rect l="l" t="t" r="r" b="b"/>
                <a:pathLst>
                  <a:path w="3601" h="2360">
                    <a:moveTo>
                      <a:pt x="0" y="1280"/>
                    </a:moveTo>
                    <a:lnTo>
                      <a:pt x="0" y="2360"/>
                    </a:lnTo>
                    <a:cubicBezTo>
                      <a:pt x="0" y="-161"/>
                      <a:pt x="0" y="-881"/>
                      <a:pt x="0" y="1280"/>
                    </a:cubicBezTo>
                    <a:close/>
                  </a:path>
                </a:pathLst>
              </a:custGeom>
              <a:solidFill>
                <a:schemeClr val="accent2"/>
              </a:solidFill>
              <a:ln w="0" cap="flat">
                <a:noFill/>
                <a:prstDash val="solid"/>
                <a:miter/>
              </a:ln>
            </p:spPr>
            <p:txBody>
              <a:bodyPr rtlCol="0" anchor="ctr"/>
              <a:lstStyle/>
              <a:p>
                <a:endParaRPr lang="en-US" sz="744"/>
              </a:p>
            </p:txBody>
          </p:sp>
          <p:sp>
            <p:nvSpPr>
              <p:cNvPr id="2153" name="Freeform: Shape 2152">
                <a:extLst>
                  <a:ext uri="{FF2B5EF4-FFF2-40B4-BE49-F238E27FC236}">
                    <a16:creationId xmlns:a16="http://schemas.microsoft.com/office/drawing/2014/main" id="{EB91E7E2-BA8D-D613-E19C-D2C8FC25827D}"/>
                  </a:ext>
                </a:extLst>
              </p:cNvPr>
              <p:cNvSpPr/>
              <p:nvPr/>
            </p:nvSpPr>
            <p:spPr>
              <a:xfrm>
                <a:off x="10864315" y="5816001"/>
                <a:ext cx="7923" cy="110930"/>
              </a:xfrm>
              <a:custGeom>
                <a:avLst/>
                <a:gdLst>
                  <a:gd name="connsiteX0" fmla="*/ 360 w 7923"/>
                  <a:gd name="connsiteY0" fmla="*/ 45020 h 110930"/>
                  <a:gd name="connsiteX1" fmla="*/ 3602 w 7923"/>
                  <a:gd name="connsiteY1" fmla="*/ 78155 h 110930"/>
                  <a:gd name="connsiteX2" fmla="*/ 7924 w 7923"/>
                  <a:gd name="connsiteY2" fmla="*/ 110930 h 110930"/>
                  <a:gd name="connsiteX3" fmla="*/ 1801 w 7923"/>
                  <a:gd name="connsiteY3" fmla="*/ 7563 h 110930"/>
                  <a:gd name="connsiteX4" fmla="*/ 0 w 7923"/>
                  <a:gd name="connsiteY4" fmla="*/ 0 h 110930"/>
                  <a:gd name="connsiteX5" fmla="*/ 1080 w 7923"/>
                  <a:gd name="connsiteY5" fmla="*/ 28093 h 110930"/>
                  <a:gd name="connsiteX6" fmla="*/ 2161 w 7923"/>
                  <a:gd name="connsiteY6" fmla="*/ 59787 h 110930"/>
                  <a:gd name="connsiteX7" fmla="*/ 360 w 7923"/>
                  <a:gd name="connsiteY7" fmla="*/ 45020 h 110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923" h="110930">
                    <a:moveTo>
                      <a:pt x="360" y="45020"/>
                    </a:moveTo>
                    <a:cubicBezTo>
                      <a:pt x="1080" y="56185"/>
                      <a:pt x="2521" y="66990"/>
                      <a:pt x="3602" y="78155"/>
                    </a:cubicBezTo>
                    <a:cubicBezTo>
                      <a:pt x="5042" y="89320"/>
                      <a:pt x="6483" y="100125"/>
                      <a:pt x="7924" y="110930"/>
                    </a:cubicBezTo>
                    <a:cubicBezTo>
                      <a:pt x="3962" y="76715"/>
                      <a:pt x="2161" y="42139"/>
                      <a:pt x="1801" y="7563"/>
                    </a:cubicBezTo>
                    <a:lnTo>
                      <a:pt x="0" y="0"/>
                    </a:lnTo>
                    <a:cubicBezTo>
                      <a:pt x="0" y="4682"/>
                      <a:pt x="720" y="15847"/>
                      <a:pt x="1080" y="28093"/>
                    </a:cubicBezTo>
                    <a:cubicBezTo>
                      <a:pt x="1801" y="39978"/>
                      <a:pt x="2161" y="52584"/>
                      <a:pt x="2161" y="59787"/>
                    </a:cubicBezTo>
                    <a:cubicBezTo>
                      <a:pt x="1441" y="54745"/>
                      <a:pt x="720" y="50062"/>
                      <a:pt x="360" y="45020"/>
                    </a:cubicBezTo>
                    <a:close/>
                  </a:path>
                </a:pathLst>
              </a:custGeom>
              <a:solidFill>
                <a:schemeClr val="accent2"/>
              </a:solidFill>
              <a:ln w="0" cap="flat">
                <a:noFill/>
                <a:prstDash val="solid"/>
                <a:miter/>
              </a:ln>
            </p:spPr>
            <p:txBody>
              <a:bodyPr rtlCol="0" anchor="ctr"/>
              <a:lstStyle/>
              <a:p>
                <a:endParaRPr lang="en-US" sz="744"/>
              </a:p>
            </p:txBody>
          </p:sp>
          <p:sp>
            <p:nvSpPr>
              <p:cNvPr id="2154" name="Freeform: Shape 2153">
                <a:extLst>
                  <a:ext uri="{FF2B5EF4-FFF2-40B4-BE49-F238E27FC236}">
                    <a16:creationId xmlns:a16="http://schemas.microsoft.com/office/drawing/2014/main" id="{F9726795-EEF1-2402-0424-4C288E887852}"/>
                  </a:ext>
                </a:extLst>
              </p:cNvPr>
              <p:cNvSpPr/>
              <p:nvPr/>
            </p:nvSpPr>
            <p:spPr>
              <a:xfrm>
                <a:off x="10869892" y="5922969"/>
                <a:ext cx="16392" cy="79956"/>
              </a:xfrm>
              <a:custGeom>
                <a:avLst/>
                <a:gdLst>
                  <a:gd name="connsiteX0" fmla="*/ 15672 w 16392"/>
                  <a:gd name="connsiteY0" fmla="*/ 79956 h 79956"/>
                  <a:gd name="connsiteX1" fmla="*/ 9550 w 16392"/>
                  <a:gd name="connsiteY1" fmla="*/ 50783 h 79956"/>
                  <a:gd name="connsiteX2" fmla="*/ 6668 w 16392"/>
                  <a:gd name="connsiteY2" fmla="*/ 39258 h 79956"/>
                  <a:gd name="connsiteX3" fmla="*/ 6308 w 16392"/>
                  <a:gd name="connsiteY3" fmla="*/ 43220 h 79956"/>
                  <a:gd name="connsiteX4" fmla="*/ 8109 w 16392"/>
                  <a:gd name="connsiteY4" fmla="*/ 59427 h 79956"/>
                  <a:gd name="connsiteX5" fmla="*/ 5588 w 16392"/>
                  <a:gd name="connsiteY5" fmla="*/ 44300 h 79956"/>
                  <a:gd name="connsiteX6" fmla="*/ 4147 w 16392"/>
                  <a:gd name="connsiteY6" fmla="*/ 34215 h 79956"/>
                  <a:gd name="connsiteX7" fmla="*/ 3427 w 16392"/>
                  <a:gd name="connsiteY7" fmla="*/ 23771 h 79956"/>
                  <a:gd name="connsiteX8" fmla="*/ 185 w 16392"/>
                  <a:gd name="connsiteY8" fmla="*/ 0 h 79956"/>
                  <a:gd name="connsiteX9" fmla="*/ 3427 w 16392"/>
                  <a:gd name="connsiteY9" fmla="*/ 32775 h 79956"/>
                  <a:gd name="connsiteX10" fmla="*/ 10990 w 16392"/>
                  <a:gd name="connsiteY10" fmla="*/ 74554 h 79956"/>
                  <a:gd name="connsiteX11" fmla="*/ 16393 w 16392"/>
                  <a:gd name="connsiteY11" fmla="*/ 79236 h 7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392" h="79956">
                    <a:moveTo>
                      <a:pt x="15672" y="79956"/>
                    </a:moveTo>
                    <a:cubicBezTo>
                      <a:pt x="12791" y="66990"/>
                      <a:pt x="10990" y="57266"/>
                      <a:pt x="9550" y="50783"/>
                    </a:cubicBezTo>
                    <a:cubicBezTo>
                      <a:pt x="8109" y="44300"/>
                      <a:pt x="7389" y="40338"/>
                      <a:pt x="6668" y="39258"/>
                    </a:cubicBezTo>
                    <a:cubicBezTo>
                      <a:pt x="5948" y="38177"/>
                      <a:pt x="5948" y="39618"/>
                      <a:pt x="6308" y="43220"/>
                    </a:cubicBezTo>
                    <a:cubicBezTo>
                      <a:pt x="6308" y="46821"/>
                      <a:pt x="7029" y="52584"/>
                      <a:pt x="8109" y="59427"/>
                    </a:cubicBezTo>
                    <a:cubicBezTo>
                      <a:pt x="6668" y="53304"/>
                      <a:pt x="5948" y="48622"/>
                      <a:pt x="5588" y="44300"/>
                    </a:cubicBezTo>
                    <a:cubicBezTo>
                      <a:pt x="4868" y="40338"/>
                      <a:pt x="4507" y="37097"/>
                      <a:pt x="4147" y="34215"/>
                    </a:cubicBezTo>
                    <a:cubicBezTo>
                      <a:pt x="3427" y="29173"/>
                      <a:pt x="3427" y="26292"/>
                      <a:pt x="3427" y="23771"/>
                    </a:cubicBezTo>
                    <a:cubicBezTo>
                      <a:pt x="3427" y="19089"/>
                      <a:pt x="3427" y="16568"/>
                      <a:pt x="185" y="0"/>
                    </a:cubicBezTo>
                    <a:cubicBezTo>
                      <a:pt x="-535" y="720"/>
                      <a:pt x="906" y="15847"/>
                      <a:pt x="3427" y="32775"/>
                    </a:cubicBezTo>
                    <a:cubicBezTo>
                      <a:pt x="5948" y="49703"/>
                      <a:pt x="9550" y="67711"/>
                      <a:pt x="10990" y="74554"/>
                    </a:cubicBezTo>
                    <a:lnTo>
                      <a:pt x="16393" y="79236"/>
                    </a:lnTo>
                    <a:close/>
                  </a:path>
                </a:pathLst>
              </a:custGeom>
              <a:solidFill>
                <a:schemeClr val="accent2"/>
              </a:solidFill>
              <a:ln w="0" cap="flat">
                <a:noFill/>
                <a:prstDash val="solid"/>
                <a:miter/>
              </a:ln>
            </p:spPr>
            <p:txBody>
              <a:bodyPr rtlCol="0" anchor="ctr"/>
              <a:lstStyle/>
              <a:p>
                <a:endParaRPr lang="en-US" sz="744"/>
              </a:p>
            </p:txBody>
          </p:sp>
          <p:sp>
            <p:nvSpPr>
              <p:cNvPr id="2155" name="Freeform: Shape 2154">
                <a:extLst>
                  <a:ext uri="{FF2B5EF4-FFF2-40B4-BE49-F238E27FC236}">
                    <a16:creationId xmlns:a16="http://schemas.microsoft.com/office/drawing/2014/main" id="{61A94A6D-6DAE-6040-6412-675033709BAB}"/>
                  </a:ext>
                </a:extLst>
              </p:cNvPr>
              <p:cNvSpPr/>
              <p:nvPr/>
            </p:nvSpPr>
            <p:spPr>
              <a:xfrm>
                <a:off x="10683153" y="6060551"/>
                <a:ext cx="31333" cy="22690"/>
              </a:xfrm>
              <a:custGeom>
                <a:avLst/>
                <a:gdLst>
                  <a:gd name="connsiteX0" fmla="*/ 18008 w 31333"/>
                  <a:gd name="connsiteY0" fmla="*/ 14407 h 22690"/>
                  <a:gd name="connsiteX1" fmla="*/ 31334 w 31333"/>
                  <a:gd name="connsiteY1" fmla="*/ 22690 h 22690"/>
                  <a:gd name="connsiteX2" fmla="*/ 0 w 31333"/>
                  <a:gd name="connsiteY2" fmla="*/ 0 h 22690"/>
                  <a:gd name="connsiteX3" fmla="*/ 18008 w 31333"/>
                  <a:gd name="connsiteY3" fmla="*/ 14407 h 22690"/>
                </a:gdLst>
                <a:ahLst/>
                <a:cxnLst>
                  <a:cxn ang="0">
                    <a:pos x="connsiteX0" y="connsiteY0"/>
                  </a:cxn>
                  <a:cxn ang="0">
                    <a:pos x="connsiteX1" y="connsiteY1"/>
                  </a:cxn>
                  <a:cxn ang="0">
                    <a:pos x="connsiteX2" y="connsiteY2"/>
                  </a:cxn>
                  <a:cxn ang="0">
                    <a:pos x="connsiteX3" y="connsiteY3"/>
                  </a:cxn>
                </a:cxnLst>
                <a:rect l="l" t="t" r="r" b="b"/>
                <a:pathLst>
                  <a:path w="31333" h="22690">
                    <a:moveTo>
                      <a:pt x="18008" y="14407"/>
                    </a:moveTo>
                    <a:cubicBezTo>
                      <a:pt x="22330" y="17288"/>
                      <a:pt x="27012" y="19809"/>
                      <a:pt x="31334" y="22690"/>
                    </a:cubicBezTo>
                    <a:cubicBezTo>
                      <a:pt x="20529" y="15487"/>
                      <a:pt x="10445" y="7564"/>
                      <a:pt x="0" y="0"/>
                    </a:cubicBezTo>
                    <a:lnTo>
                      <a:pt x="18008" y="14407"/>
                    </a:lnTo>
                    <a:close/>
                  </a:path>
                </a:pathLst>
              </a:custGeom>
              <a:solidFill>
                <a:schemeClr val="accent2"/>
              </a:solidFill>
              <a:ln w="0" cap="flat">
                <a:noFill/>
                <a:prstDash val="solid"/>
                <a:miter/>
              </a:ln>
            </p:spPr>
            <p:txBody>
              <a:bodyPr rtlCol="0" anchor="ctr"/>
              <a:lstStyle/>
              <a:p>
                <a:endParaRPr lang="en-US" sz="744"/>
              </a:p>
            </p:txBody>
          </p:sp>
          <p:sp>
            <p:nvSpPr>
              <p:cNvPr id="2156" name="Freeform: Shape 2155">
                <a:extLst>
                  <a:ext uri="{FF2B5EF4-FFF2-40B4-BE49-F238E27FC236}">
                    <a16:creationId xmlns:a16="http://schemas.microsoft.com/office/drawing/2014/main" id="{6842EDD3-48E6-0EDB-B1F3-0C029AFFC168}"/>
                  </a:ext>
                </a:extLst>
              </p:cNvPr>
              <p:cNvSpPr/>
              <p:nvPr/>
            </p:nvSpPr>
            <p:spPr>
              <a:xfrm>
                <a:off x="10714847" y="6083241"/>
                <a:ext cx="31694" cy="21249"/>
              </a:xfrm>
              <a:custGeom>
                <a:avLst/>
                <a:gdLst>
                  <a:gd name="connsiteX0" fmla="*/ 0 w 31694"/>
                  <a:gd name="connsiteY0" fmla="*/ 0 h 21249"/>
                  <a:gd name="connsiteX1" fmla="*/ 15847 w 31694"/>
                  <a:gd name="connsiteY1" fmla="*/ 10805 h 21249"/>
                  <a:gd name="connsiteX2" fmla="*/ 31694 w 31694"/>
                  <a:gd name="connsiteY2" fmla="*/ 21250 h 21249"/>
                  <a:gd name="connsiteX3" fmla="*/ 23050 w 31694"/>
                  <a:gd name="connsiteY3" fmla="*/ 13686 h 21249"/>
                  <a:gd name="connsiteX4" fmla="*/ 0 w 31694"/>
                  <a:gd name="connsiteY4" fmla="*/ 0 h 212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694" h="21249">
                    <a:moveTo>
                      <a:pt x="0" y="0"/>
                    </a:moveTo>
                    <a:lnTo>
                      <a:pt x="15847" y="10805"/>
                    </a:lnTo>
                    <a:cubicBezTo>
                      <a:pt x="21249" y="14407"/>
                      <a:pt x="26292" y="18008"/>
                      <a:pt x="31694" y="21250"/>
                    </a:cubicBezTo>
                    <a:cubicBezTo>
                      <a:pt x="29893" y="19089"/>
                      <a:pt x="27733" y="17648"/>
                      <a:pt x="23050" y="13686"/>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2157" name="Freeform: Shape 2156">
                <a:extLst>
                  <a:ext uri="{FF2B5EF4-FFF2-40B4-BE49-F238E27FC236}">
                    <a16:creationId xmlns:a16="http://schemas.microsoft.com/office/drawing/2014/main" id="{C00735B8-90E2-84ED-1FA9-8AEDE9765C47}"/>
                  </a:ext>
                </a:extLst>
              </p:cNvPr>
              <p:cNvSpPr/>
              <p:nvPr/>
            </p:nvSpPr>
            <p:spPr>
              <a:xfrm>
                <a:off x="10833701" y="6154914"/>
                <a:ext cx="84277" cy="39617"/>
              </a:xfrm>
              <a:custGeom>
                <a:avLst/>
                <a:gdLst>
                  <a:gd name="connsiteX0" fmla="*/ 0 w 84277"/>
                  <a:gd name="connsiteY0" fmla="*/ 0 h 39617"/>
                  <a:gd name="connsiteX1" fmla="*/ 17288 w 84277"/>
                  <a:gd name="connsiteY1" fmla="*/ 8644 h 39617"/>
                  <a:gd name="connsiteX2" fmla="*/ 27372 w 84277"/>
                  <a:gd name="connsiteY2" fmla="*/ 13686 h 39617"/>
                  <a:gd name="connsiteX3" fmla="*/ 37817 w 84277"/>
                  <a:gd name="connsiteY3" fmla="*/ 18368 h 39617"/>
                  <a:gd name="connsiteX4" fmla="*/ 84278 w 84277"/>
                  <a:gd name="connsiteY4" fmla="*/ 39618 h 39617"/>
                  <a:gd name="connsiteX5" fmla="*/ 41058 w 84277"/>
                  <a:gd name="connsiteY5" fmla="*/ 19809 h 39617"/>
                  <a:gd name="connsiteX6" fmla="*/ 19809 w 84277"/>
                  <a:gd name="connsiteY6" fmla="*/ 9724 h 39617"/>
                  <a:gd name="connsiteX7" fmla="*/ 360 w 84277"/>
                  <a:gd name="connsiteY7" fmla="*/ 0 h 39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277" h="39617">
                    <a:moveTo>
                      <a:pt x="0" y="0"/>
                    </a:moveTo>
                    <a:cubicBezTo>
                      <a:pt x="5402" y="2881"/>
                      <a:pt x="11165" y="5763"/>
                      <a:pt x="17288" y="8644"/>
                    </a:cubicBezTo>
                    <a:cubicBezTo>
                      <a:pt x="20529" y="10445"/>
                      <a:pt x="24131" y="12246"/>
                      <a:pt x="27372" y="13686"/>
                    </a:cubicBezTo>
                    <a:cubicBezTo>
                      <a:pt x="30614" y="15127"/>
                      <a:pt x="34215" y="16927"/>
                      <a:pt x="37817" y="18368"/>
                    </a:cubicBezTo>
                    <a:cubicBezTo>
                      <a:pt x="52224" y="24851"/>
                      <a:pt x="67350" y="32055"/>
                      <a:pt x="84278" y="39618"/>
                    </a:cubicBezTo>
                    <a:lnTo>
                      <a:pt x="41058" y="19809"/>
                    </a:lnTo>
                    <a:cubicBezTo>
                      <a:pt x="33855" y="16567"/>
                      <a:pt x="27012" y="13326"/>
                      <a:pt x="19809" y="9724"/>
                    </a:cubicBezTo>
                    <a:lnTo>
                      <a:pt x="360" y="0"/>
                    </a:lnTo>
                    <a:close/>
                  </a:path>
                </a:pathLst>
              </a:custGeom>
              <a:solidFill>
                <a:schemeClr val="accent2"/>
              </a:solidFill>
              <a:ln w="0" cap="flat">
                <a:noFill/>
                <a:prstDash val="solid"/>
                <a:miter/>
              </a:ln>
            </p:spPr>
            <p:txBody>
              <a:bodyPr rtlCol="0" anchor="ctr"/>
              <a:lstStyle/>
              <a:p>
                <a:endParaRPr lang="en-US" sz="744"/>
              </a:p>
            </p:txBody>
          </p:sp>
          <p:sp>
            <p:nvSpPr>
              <p:cNvPr id="2158" name="Freeform: Shape 2157">
                <a:extLst>
                  <a:ext uri="{FF2B5EF4-FFF2-40B4-BE49-F238E27FC236}">
                    <a16:creationId xmlns:a16="http://schemas.microsoft.com/office/drawing/2014/main" id="{5ED5B976-3DC7-D209-25DC-7ED3EDE50F81}"/>
                  </a:ext>
                </a:extLst>
              </p:cNvPr>
              <p:cNvSpPr/>
              <p:nvPr/>
            </p:nvSpPr>
            <p:spPr>
              <a:xfrm>
                <a:off x="10795164" y="6133304"/>
                <a:ext cx="38177" cy="21249"/>
              </a:xfrm>
              <a:custGeom>
                <a:avLst/>
                <a:gdLst>
                  <a:gd name="connsiteX0" fmla="*/ 0 w 38177"/>
                  <a:gd name="connsiteY0" fmla="*/ 360 h 21249"/>
                  <a:gd name="connsiteX1" fmla="*/ 1080 w 38177"/>
                  <a:gd name="connsiteY1" fmla="*/ 1081 h 21249"/>
                  <a:gd name="connsiteX2" fmla="*/ 19449 w 38177"/>
                  <a:gd name="connsiteY2" fmla="*/ 11525 h 21249"/>
                  <a:gd name="connsiteX3" fmla="*/ 38177 w 38177"/>
                  <a:gd name="connsiteY3" fmla="*/ 21250 h 21249"/>
                  <a:gd name="connsiteX4" fmla="*/ 0 w 38177"/>
                  <a:gd name="connsiteY4" fmla="*/ 0 h 212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77" h="21249">
                    <a:moveTo>
                      <a:pt x="0" y="360"/>
                    </a:moveTo>
                    <a:lnTo>
                      <a:pt x="1080" y="1081"/>
                    </a:lnTo>
                    <a:lnTo>
                      <a:pt x="19449" y="11525"/>
                    </a:lnTo>
                    <a:cubicBezTo>
                      <a:pt x="25571" y="15127"/>
                      <a:pt x="32055" y="18008"/>
                      <a:pt x="38177" y="21250"/>
                    </a:cubicBezTo>
                    <a:cubicBezTo>
                      <a:pt x="24131" y="14407"/>
                      <a:pt x="12246" y="6843"/>
                      <a:pt x="0" y="0"/>
                    </a:cubicBezTo>
                    <a:close/>
                  </a:path>
                </a:pathLst>
              </a:custGeom>
              <a:solidFill>
                <a:schemeClr val="accent2"/>
              </a:solidFill>
              <a:ln w="0" cap="flat">
                <a:noFill/>
                <a:prstDash val="solid"/>
                <a:miter/>
              </a:ln>
            </p:spPr>
            <p:txBody>
              <a:bodyPr rtlCol="0" anchor="ctr"/>
              <a:lstStyle/>
              <a:p>
                <a:endParaRPr lang="en-US" sz="744"/>
              </a:p>
            </p:txBody>
          </p:sp>
          <p:sp>
            <p:nvSpPr>
              <p:cNvPr id="2159" name="Freeform: Shape 2158">
                <a:extLst>
                  <a:ext uri="{FF2B5EF4-FFF2-40B4-BE49-F238E27FC236}">
                    <a16:creationId xmlns:a16="http://schemas.microsoft.com/office/drawing/2014/main" id="{928B2F37-245E-174F-F8A9-41792A99AF0D}"/>
                  </a:ext>
                </a:extLst>
              </p:cNvPr>
              <p:cNvSpPr/>
              <p:nvPr/>
            </p:nvSpPr>
            <p:spPr>
              <a:xfrm>
                <a:off x="10746542" y="6104491"/>
                <a:ext cx="58346" cy="37096"/>
              </a:xfrm>
              <a:custGeom>
                <a:avLst/>
                <a:gdLst>
                  <a:gd name="connsiteX0" fmla="*/ 0 w 58346"/>
                  <a:gd name="connsiteY0" fmla="*/ 0 h 37096"/>
                  <a:gd name="connsiteX1" fmla="*/ 12606 w 58346"/>
                  <a:gd name="connsiteY1" fmla="*/ 10085 h 37096"/>
                  <a:gd name="connsiteX2" fmla="*/ 29173 w 58346"/>
                  <a:gd name="connsiteY2" fmla="*/ 20890 h 37096"/>
                  <a:gd name="connsiteX3" fmla="*/ 58346 w 58346"/>
                  <a:gd name="connsiteY3" fmla="*/ 37097 h 37096"/>
                  <a:gd name="connsiteX4" fmla="*/ 50063 w 58346"/>
                  <a:gd name="connsiteY4" fmla="*/ 29894 h 37096"/>
                  <a:gd name="connsiteX5" fmla="*/ 360 w 58346"/>
                  <a:gd name="connsiteY5" fmla="*/ 0 h 37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346" h="37096">
                    <a:moveTo>
                      <a:pt x="0" y="0"/>
                    </a:moveTo>
                    <a:cubicBezTo>
                      <a:pt x="2161" y="2161"/>
                      <a:pt x="4682" y="4682"/>
                      <a:pt x="12606" y="10085"/>
                    </a:cubicBezTo>
                    <a:cubicBezTo>
                      <a:pt x="16567" y="12966"/>
                      <a:pt x="21970" y="16207"/>
                      <a:pt x="29173" y="20890"/>
                    </a:cubicBezTo>
                    <a:cubicBezTo>
                      <a:pt x="36376" y="25211"/>
                      <a:pt x="46101" y="30614"/>
                      <a:pt x="58346" y="37097"/>
                    </a:cubicBezTo>
                    <a:lnTo>
                      <a:pt x="50063" y="29894"/>
                    </a:lnTo>
                    <a:cubicBezTo>
                      <a:pt x="33135" y="20529"/>
                      <a:pt x="16928" y="10085"/>
                      <a:pt x="360" y="0"/>
                    </a:cubicBezTo>
                    <a:close/>
                  </a:path>
                </a:pathLst>
              </a:custGeom>
              <a:solidFill>
                <a:schemeClr val="accent2"/>
              </a:solidFill>
              <a:ln w="0" cap="flat">
                <a:noFill/>
                <a:prstDash val="solid"/>
                <a:miter/>
              </a:ln>
            </p:spPr>
            <p:txBody>
              <a:bodyPr rtlCol="0" anchor="ctr"/>
              <a:lstStyle/>
              <a:p>
                <a:endParaRPr lang="en-US" sz="744"/>
              </a:p>
            </p:txBody>
          </p:sp>
          <p:sp>
            <p:nvSpPr>
              <p:cNvPr id="2160" name="Freeform: Shape 2159">
                <a:extLst>
                  <a:ext uri="{FF2B5EF4-FFF2-40B4-BE49-F238E27FC236}">
                    <a16:creationId xmlns:a16="http://schemas.microsoft.com/office/drawing/2014/main" id="{B172C93B-268D-77F2-0199-FD54066916D5}"/>
                  </a:ext>
                </a:extLst>
              </p:cNvPr>
              <p:cNvSpPr/>
              <p:nvPr/>
            </p:nvSpPr>
            <p:spPr>
              <a:xfrm>
                <a:off x="9301570" y="5750451"/>
                <a:ext cx="47541" cy="720"/>
              </a:xfrm>
              <a:custGeom>
                <a:avLst/>
                <a:gdLst>
                  <a:gd name="connsiteX0" fmla="*/ 4682 w 47541"/>
                  <a:gd name="connsiteY0" fmla="*/ 720 h 720"/>
                  <a:gd name="connsiteX1" fmla="*/ 25932 w 47541"/>
                  <a:gd name="connsiteY1" fmla="*/ 720 h 720"/>
                  <a:gd name="connsiteX2" fmla="*/ 47541 w 47541"/>
                  <a:gd name="connsiteY2" fmla="*/ 720 h 720"/>
                  <a:gd name="connsiteX3" fmla="*/ 42859 w 47541"/>
                  <a:gd name="connsiteY3" fmla="*/ 0 h 720"/>
                  <a:gd name="connsiteX4" fmla="*/ 21250 w 47541"/>
                  <a:gd name="connsiteY4" fmla="*/ 0 h 720"/>
                  <a:gd name="connsiteX5" fmla="*/ 10445 w 47541"/>
                  <a:gd name="connsiteY5" fmla="*/ 720 h 720"/>
                  <a:gd name="connsiteX6" fmla="*/ 0 w 47541"/>
                  <a:gd name="connsiteY6" fmla="*/ 720 h 720"/>
                  <a:gd name="connsiteX7" fmla="*/ 4322 w 47541"/>
                  <a:gd name="connsiteY7" fmla="*/ 720 h 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541" h="720">
                    <a:moveTo>
                      <a:pt x="4682" y="720"/>
                    </a:moveTo>
                    <a:cubicBezTo>
                      <a:pt x="11525" y="720"/>
                      <a:pt x="18728" y="720"/>
                      <a:pt x="25932" y="720"/>
                    </a:cubicBezTo>
                    <a:lnTo>
                      <a:pt x="47541" y="720"/>
                    </a:lnTo>
                    <a:cubicBezTo>
                      <a:pt x="47541" y="360"/>
                      <a:pt x="42859" y="0"/>
                      <a:pt x="42859" y="0"/>
                    </a:cubicBezTo>
                    <a:lnTo>
                      <a:pt x="21250" y="0"/>
                    </a:lnTo>
                    <a:cubicBezTo>
                      <a:pt x="21250" y="360"/>
                      <a:pt x="10445" y="720"/>
                      <a:pt x="10445" y="720"/>
                    </a:cubicBezTo>
                    <a:lnTo>
                      <a:pt x="0" y="720"/>
                    </a:lnTo>
                    <a:cubicBezTo>
                      <a:pt x="0" y="720"/>
                      <a:pt x="4322" y="720"/>
                      <a:pt x="4322" y="720"/>
                    </a:cubicBezTo>
                    <a:close/>
                  </a:path>
                </a:pathLst>
              </a:custGeom>
              <a:solidFill>
                <a:schemeClr val="accent2"/>
              </a:solidFill>
              <a:ln w="0" cap="flat">
                <a:noFill/>
                <a:prstDash val="solid"/>
                <a:miter/>
              </a:ln>
            </p:spPr>
            <p:txBody>
              <a:bodyPr rtlCol="0" anchor="ctr"/>
              <a:lstStyle/>
              <a:p>
                <a:endParaRPr lang="en-US" sz="744"/>
              </a:p>
            </p:txBody>
          </p:sp>
          <p:sp>
            <p:nvSpPr>
              <p:cNvPr id="2161" name="Freeform: Shape 2160">
                <a:extLst>
                  <a:ext uri="{FF2B5EF4-FFF2-40B4-BE49-F238E27FC236}">
                    <a16:creationId xmlns:a16="http://schemas.microsoft.com/office/drawing/2014/main" id="{9FFCC797-681E-6FFF-643E-8164C67D3579}"/>
                  </a:ext>
                </a:extLst>
              </p:cNvPr>
              <p:cNvSpPr/>
              <p:nvPr/>
            </p:nvSpPr>
            <p:spPr>
              <a:xfrm>
                <a:off x="9554404" y="5752252"/>
                <a:ext cx="25931" cy="720"/>
              </a:xfrm>
              <a:custGeom>
                <a:avLst/>
                <a:gdLst>
                  <a:gd name="connsiteX0" fmla="*/ 0 w 25931"/>
                  <a:gd name="connsiteY0" fmla="*/ 720 h 720"/>
                  <a:gd name="connsiteX1" fmla="*/ 25932 w 25931"/>
                  <a:gd name="connsiteY1" fmla="*/ 0 h 720"/>
                  <a:gd name="connsiteX2" fmla="*/ 0 w 25931"/>
                  <a:gd name="connsiteY2" fmla="*/ 720 h 720"/>
                </a:gdLst>
                <a:ahLst/>
                <a:cxnLst>
                  <a:cxn ang="0">
                    <a:pos x="connsiteX0" y="connsiteY0"/>
                  </a:cxn>
                  <a:cxn ang="0">
                    <a:pos x="connsiteX1" y="connsiteY1"/>
                  </a:cxn>
                  <a:cxn ang="0">
                    <a:pos x="connsiteX2" y="connsiteY2"/>
                  </a:cxn>
                </a:cxnLst>
                <a:rect l="l" t="t" r="r" b="b"/>
                <a:pathLst>
                  <a:path w="25931" h="720">
                    <a:moveTo>
                      <a:pt x="0" y="720"/>
                    </a:moveTo>
                    <a:cubicBezTo>
                      <a:pt x="10805" y="720"/>
                      <a:pt x="18728" y="0"/>
                      <a:pt x="25932" y="0"/>
                    </a:cubicBezTo>
                    <a:cubicBezTo>
                      <a:pt x="14767" y="0"/>
                      <a:pt x="5763" y="360"/>
                      <a:pt x="0" y="720"/>
                    </a:cubicBezTo>
                    <a:close/>
                  </a:path>
                </a:pathLst>
              </a:custGeom>
              <a:solidFill>
                <a:schemeClr val="accent2"/>
              </a:solidFill>
              <a:ln w="0" cap="flat">
                <a:noFill/>
                <a:prstDash val="solid"/>
                <a:miter/>
              </a:ln>
            </p:spPr>
            <p:txBody>
              <a:bodyPr rtlCol="0" anchor="ctr"/>
              <a:lstStyle/>
              <a:p>
                <a:endParaRPr lang="en-US" sz="744"/>
              </a:p>
            </p:txBody>
          </p:sp>
          <p:sp>
            <p:nvSpPr>
              <p:cNvPr id="2162" name="Freeform: Shape 2161">
                <a:extLst>
                  <a:ext uri="{FF2B5EF4-FFF2-40B4-BE49-F238E27FC236}">
                    <a16:creationId xmlns:a16="http://schemas.microsoft.com/office/drawing/2014/main" id="{EA0330F4-0DBE-D736-4908-47BA39009A60}"/>
                  </a:ext>
                </a:extLst>
              </p:cNvPr>
              <p:cNvSpPr/>
              <p:nvPr/>
            </p:nvSpPr>
            <p:spPr>
              <a:xfrm>
                <a:off x="9580336" y="5740889"/>
                <a:ext cx="284144" cy="11002"/>
              </a:xfrm>
              <a:custGeom>
                <a:avLst/>
                <a:gdLst>
                  <a:gd name="connsiteX0" fmla="*/ 158472 w 284144"/>
                  <a:gd name="connsiteY0" fmla="*/ 1638 h 11002"/>
                  <a:gd name="connsiteX1" fmla="*/ 182242 w 284144"/>
                  <a:gd name="connsiteY1" fmla="*/ 4159 h 11002"/>
                  <a:gd name="connsiteX2" fmla="*/ 102646 w 284144"/>
                  <a:gd name="connsiteY2" fmla="*/ 6681 h 11002"/>
                  <a:gd name="connsiteX3" fmla="*/ 118493 w 284144"/>
                  <a:gd name="connsiteY3" fmla="*/ 4519 h 11002"/>
                  <a:gd name="connsiteX4" fmla="*/ 88240 w 284144"/>
                  <a:gd name="connsiteY4" fmla="*/ 7041 h 11002"/>
                  <a:gd name="connsiteX5" fmla="*/ 0 w 284144"/>
                  <a:gd name="connsiteY5" fmla="*/ 11002 h 11002"/>
                  <a:gd name="connsiteX6" fmla="*/ 260037 w 284144"/>
                  <a:gd name="connsiteY6" fmla="*/ 9562 h 11002"/>
                  <a:gd name="connsiteX7" fmla="*/ 276605 w 284144"/>
                  <a:gd name="connsiteY7" fmla="*/ 558 h 11002"/>
                  <a:gd name="connsiteX8" fmla="*/ 158111 w 284144"/>
                  <a:gd name="connsiteY8" fmla="*/ 1638 h 11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4144" h="11002">
                    <a:moveTo>
                      <a:pt x="158472" y="1638"/>
                    </a:moveTo>
                    <a:cubicBezTo>
                      <a:pt x="208894" y="3079"/>
                      <a:pt x="88600" y="3799"/>
                      <a:pt x="182242" y="4159"/>
                    </a:cubicBezTo>
                    <a:cubicBezTo>
                      <a:pt x="190526" y="5600"/>
                      <a:pt x="146586" y="7401"/>
                      <a:pt x="102646" y="6681"/>
                    </a:cubicBezTo>
                    <a:cubicBezTo>
                      <a:pt x="106248" y="5240"/>
                      <a:pt x="145506" y="5960"/>
                      <a:pt x="118493" y="4519"/>
                    </a:cubicBezTo>
                    <a:cubicBezTo>
                      <a:pt x="89320" y="5960"/>
                      <a:pt x="78155" y="4880"/>
                      <a:pt x="88240" y="7041"/>
                    </a:cubicBezTo>
                    <a:cubicBezTo>
                      <a:pt x="38898" y="8121"/>
                      <a:pt x="33495" y="9562"/>
                      <a:pt x="0" y="11002"/>
                    </a:cubicBezTo>
                    <a:cubicBezTo>
                      <a:pt x="59427" y="10282"/>
                      <a:pt x="184763" y="12083"/>
                      <a:pt x="260037" y="9562"/>
                    </a:cubicBezTo>
                    <a:cubicBezTo>
                      <a:pt x="301816" y="7041"/>
                      <a:pt x="276605" y="3799"/>
                      <a:pt x="276605" y="558"/>
                    </a:cubicBezTo>
                    <a:cubicBezTo>
                      <a:pt x="270482" y="-163"/>
                      <a:pt x="162433" y="-523"/>
                      <a:pt x="158111" y="1638"/>
                    </a:cubicBezTo>
                    <a:close/>
                  </a:path>
                </a:pathLst>
              </a:custGeom>
              <a:solidFill>
                <a:schemeClr val="accent2"/>
              </a:solidFill>
              <a:ln w="0" cap="flat">
                <a:noFill/>
                <a:prstDash val="solid"/>
                <a:miter/>
              </a:ln>
            </p:spPr>
            <p:txBody>
              <a:bodyPr rtlCol="0" anchor="ctr"/>
              <a:lstStyle/>
              <a:p>
                <a:endParaRPr lang="en-US" sz="744"/>
              </a:p>
            </p:txBody>
          </p:sp>
          <p:sp>
            <p:nvSpPr>
              <p:cNvPr id="2163" name="Freeform: Shape 2162">
                <a:extLst>
                  <a:ext uri="{FF2B5EF4-FFF2-40B4-BE49-F238E27FC236}">
                    <a16:creationId xmlns:a16="http://schemas.microsoft.com/office/drawing/2014/main" id="{9B02600A-B59E-CAF4-11C1-2D9E37D72A4E}"/>
                  </a:ext>
                </a:extLst>
              </p:cNvPr>
              <p:cNvSpPr/>
              <p:nvPr/>
            </p:nvSpPr>
            <p:spPr>
              <a:xfrm>
                <a:off x="9614191" y="5739286"/>
                <a:ext cx="45020" cy="480"/>
              </a:xfrm>
              <a:custGeom>
                <a:avLst/>
                <a:gdLst>
                  <a:gd name="connsiteX0" fmla="*/ 45020 w 45020"/>
                  <a:gd name="connsiteY0" fmla="*/ 0 h 480"/>
                  <a:gd name="connsiteX1" fmla="*/ 0 w 45020"/>
                  <a:gd name="connsiteY1" fmla="*/ 0 h 480"/>
                  <a:gd name="connsiteX2" fmla="*/ 45020 w 45020"/>
                  <a:gd name="connsiteY2" fmla="*/ 0 h 480"/>
                </a:gdLst>
                <a:ahLst/>
                <a:cxnLst>
                  <a:cxn ang="0">
                    <a:pos x="connsiteX0" y="connsiteY0"/>
                  </a:cxn>
                  <a:cxn ang="0">
                    <a:pos x="connsiteX1" y="connsiteY1"/>
                  </a:cxn>
                  <a:cxn ang="0">
                    <a:pos x="connsiteX2" y="connsiteY2"/>
                  </a:cxn>
                </a:cxnLst>
                <a:rect l="l" t="t" r="r" b="b"/>
                <a:pathLst>
                  <a:path w="45020" h="480">
                    <a:moveTo>
                      <a:pt x="45020" y="0"/>
                    </a:moveTo>
                    <a:cubicBezTo>
                      <a:pt x="21610" y="0"/>
                      <a:pt x="14407" y="0"/>
                      <a:pt x="0" y="0"/>
                    </a:cubicBezTo>
                    <a:cubicBezTo>
                      <a:pt x="3962" y="1081"/>
                      <a:pt x="25932" y="0"/>
                      <a:pt x="45020" y="0"/>
                    </a:cubicBezTo>
                    <a:close/>
                  </a:path>
                </a:pathLst>
              </a:custGeom>
              <a:solidFill>
                <a:schemeClr val="accent2"/>
              </a:solidFill>
              <a:ln w="0" cap="flat">
                <a:noFill/>
                <a:prstDash val="solid"/>
                <a:miter/>
              </a:ln>
            </p:spPr>
            <p:txBody>
              <a:bodyPr rtlCol="0" anchor="ctr"/>
              <a:lstStyle/>
              <a:p>
                <a:endParaRPr lang="en-US" sz="744"/>
              </a:p>
            </p:txBody>
          </p:sp>
          <p:sp>
            <p:nvSpPr>
              <p:cNvPr id="2164" name="Freeform: Shape 2163">
                <a:extLst>
                  <a:ext uri="{FF2B5EF4-FFF2-40B4-BE49-F238E27FC236}">
                    <a16:creationId xmlns:a16="http://schemas.microsoft.com/office/drawing/2014/main" id="{4FDB728A-93B9-92D1-DEAC-14F8E518EC32}"/>
                  </a:ext>
                </a:extLst>
              </p:cNvPr>
              <p:cNvSpPr/>
              <p:nvPr/>
            </p:nvSpPr>
            <p:spPr>
              <a:xfrm>
                <a:off x="10170642" y="5763417"/>
                <a:ext cx="65357" cy="2161"/>
              </a:xfrm>
              <a:custGeom>
                <a:avLst/>
                <a:gdLst>
                  <a:gd name="connsiteX0" fmla="*/ 26292 w 65357"/>
                  <a:gd name="connsiteY0" fmla="*/ 1801 h 2161"/>
                  <a:gd name="connsiteX1" fmla="*/ 64109 w 65357"/>
                  <a:gd name="connsiteY1" fmla="*/ 0 h 2161"/>
                  <a:gd name="connsiteX2" fmla="*/ 0 w 65357"/>
                  <a:gd name="connsiteY2" fmla="*/ 720 h 2161"/>
                  <a:gd name="connsiteX3" fmla="*/ 26652 w 65357"/>
                  <a:gd name="connsiteY3" fmla="*/ 2161 h 2161"/>
                </a:gdLst>
                <a:ahLst/>
                <a:cxnLst>
                  <a:cxn ang="0">
                    <a:pos x="connsiteX0" y="connsiteY0"/>
                  </a:cxn>
                  <a:cxn ang="0">
                    <a:pos x="connsiteX1" y="connsiteY1"/>
                  </a:cxn>
                  <a:cxn ang="0">
                    <a:pos x="connsiteX2" y="connsiteY2"/>
                  </a:cxn>
                  <a:cxn ang="0">
                    <a:pos x="connsiteX3" y="connsiteY3"/>
                  </a:cxn>
                </a:cxnLst>
                <a:rect l="l" t="t" r="r" b="b"/>
                <a:pathLst>
                  <a:path w="65357" h="2161">
                    <a:moveTo>
                      <a:pt x="26292" y="1801"/>
                    </a:moveTo>
                    <a:cubicBezTo>
                      <a:pt x="30614" y="1441"/>
                      <a:pt x="73113" y="720"/>
                      <a:pt x="64109" y="0"/>
                    </a:cubicBezTo>
                    <a:lnTo>
                      <a:pt x="0" y="720"/>
                    </a:lnTo>
                    <a:cubicBezTo>
                      <a:pt x="15127" y="720"/>
                      <a:pt x="20529" y="1441"/>
                      <a:pt x="26652" y="2161"/>
                    </a:cubicBezTo>
                    <a:close/>
                  </a:path>
                </a:pathLst>
              </a:custGeom>
              <a:solidFill>
                <a:schemeClr val="accent2"/>
              </a:solidFill>
              <a:ln w="0" cap="flat">
                <a:noFill/>
                <a:prstDash val="solid"/>
                <a:miter/>
              </a:ln>
            </p:spPr>
            <p:txBody>
              <a:bodyPr rtlCol="0" anchor="ctr"/>
              <a:lstStyle/>
              <a:p>
                <a:endParaRPr lang="en-US" sz="744"/>
              </a:p>
            </p:txBody>
          </p:sp>
          <p:sp>
            <p:nvSpPr>
              <p:cNvPr id="2165" name="Freeform: Shape 2164">
                <a:extLst>
                  <a:ext uri="{FF2B5EF4-FFF2-40B4-BE49-F238E27FC236}">
                    <a16:creationId xmlns:a16="http://schemas.microsoft.com/office/drawing/2014/main" id="{91DB3849-9B6E-2690-4736-D0180256CB07}"/>
                  </a:ext>
                </a:extLst>
              </p:cNvPr>
              <p:cNvSpPr/>
              <p:nvPr/>
            </p:nvSpPr>
            <p:spPr>
              <a:xfrm>
                <a:off x="10142549" y="5764137"/>
                <a:ext cx="28092" cy="3601"/>
              </a:xfrm>
              <a:custGeom>
                <a:avLst/>
                <a:gdLst>
                  <a:gd name="connsiteX0" fmla="*/ 0 w 28092"/>
                  <a:gd name="connsiteY0" fmla="*/ 0 h 3601"/>
                  <a:gd name="connsiteX1" fmla="*/ 28093 w 28092"/>
                  <a:gd name="connsiteY1" fmla="*/ 0 h 3601"/>
                  <a:gd name="connsiteX2" fmla="*/ 0 w 28092"/>
                  <a:gd name="connsiteY2" fmla="*/ 0 h 3601"/>
                </a:gdLst>
                <a:ahLst/>
                <a:cxnLst>
                  <a:cxn ang="0">
                    <a:pos x="connsiteX0" y="connsiteY0"/>
                  </a:cxn>
                  <a:cxn ang="0">
                    <a:pos x="connsiteX1" y="connsiteY1"/>
                  </a:cxn>
                  <a:cxn ang="0">
                    <a:pos x="connsiteX2" y="connsiteY2"/>
                  </a:cxn>
                </a:cxnLst>
                <a:rect l="l" t="t" r="r" b="b"/>
                <a:pathLst>
                  <a:path w="28092" h="3601">
                    <a:moveTo>
                      <a:pt x="0" y="0"/>
                    </a:moveTo>
                    <a:lnTo>
                      <a:pt x="28093" y="0"/>
                    </a:lnTo>
                    <a:cubicBezTo>
                      <a:pt x="20889" y="0"/>
                      <a:pt x="12246" y="0"/>
                      <a:pt x="0" y="0"/>
                    </a:cubicBezTo>
                    <a:close/>
                  </a:path>
                </a:pathLst>
              </a:custGeom>
              <a:solidFill>
                <a:schemeClr val="accent2"/>
              </a:solidFill>
              <a:ln w="0" cap="flat">
                <a:noFill/>
                <a:prstDash val="solid"/>
                <a:miter/>
              </a:ln>
            </p:spPr>
            <p:txBody>
              <a:bodyPr rtlCol="0" anchor="ctr"/>
              <a:lstStyle/>
              <a:p>
                <a:endParaRPr lang="en-US" sz="744"/>
              </a:p>
            </p:txBody>
          </p:sp>
          <p:sp>
            <p:nvSpPr>
              <p:cNvPr id="2166" name="Freeform: Shape 2165">
                <a:extLst>
                  <a:ext uri="{FF2B5EF4-FFF2-40B4-BE49-F238E27FC236}">
                    <a16:creationId xmlns:a16="http://schemas.microsoft.com/office/drawing/2014/main" id="{20A76639-BBDC-B72E-C270-7D7E0F2A1B75}"/>
                  </a:ext>
                </a:extLst>
              </p:cNvPr>
              <p:cNvSpPr/>
              <p:nvPr/>
            </p:nvSpPr>
            <p:spPr>
              <a:xfrm>
                <a:off x="10196758" y="5765578"/>
                <a:ext cx="3417" cy="3601"/>
              </a:xfrm>
              <a:custGeom>
                <a:avLst/>
                <a:gdLst>
                  <a:gd name="connsiteX0" fmla="*/ 3417 w 3417"/>
                  <a:gd name="connsiteY0" fmla="*/ 0 h 3601"/>
                  <a:gd name="connsiteX1" fmla="*/ 536 w 3417"/>
                  <a:gd name="connsiteY1" fmla="*/ 0 h 3601"/>
                  <a:gd name="connsiteX2" fmla="*/ 3417 w 3417"/>
                  <a:gd name="connsiteY2" fmla="*/ 0 h 3601"/>
                </a:gdLst>
                <a:ahLst/>
                <a:cxnLst>
                  <a:cxn ang="0">
                    <a:pos x="connsiteX0" y="connsiteY0"/>
                  </a:cxn>
                  <a:cxn ang="0">
                    <a:pos x="connsiteX1" y="connsiteY1"/>
                  </a:cxn>
                  <a:cxn ang="0">
                    <a:pos x="connsiteX2" y="connsiteY2"/>
                  </a:cxn>
                </a:cxnLst>
                <a:rect l="l" t="t" r="r" b="b"/>
                <a:pathLst>
                  <a:path w="3417" h="3601">
                    <a:moveTo>
                      <a:pt x="3417" y="0"/>
                    </a:moveTo>
                    <a:cubicBezTo>
                      <a:pt x="2337" y="0"/>
                      <a:pt x="1616" y="0"/>
                      <a:pt x="536" y="0"/>
                    </a:cubicBezTo>
                    <a:cubicBezTo>
                      <a:pt x="-545" y="0"/>
                      <a:pt x="-184" y="0"/>
                      <a:pt x="3417" y="0"/>
                    </a:cubicBezTo>
                    <a:close/>
                  </a:path>
                </a:pathLst>
              </a:custGeom>
              <a:solidFill>
                <a:schemeClr val="accent2"/>
              </a:solidFill>
              <a:ln w="0" cap="flat">
                <a:noFill/>
                <a:prstDash val="solid"/>
                <a:miter/>
              </a:ln>
            </p:spPr>
            <p:txBody>
              <a:bodyPr rtlCol="0" anchor="ctr"/>
              <a:lstStyle/>
              <a:p>
                <a:endParaRPr lang="en-US" sz="744"/>
              </a:p>
            </p:txBody>
          </p:sp>
          <p:sp>
            <p:nvSpPr>
              <p:cNvPr id="2167" name="Freeform: Shape 2166">
                <a:extLst>
                  <a:ext uri="{FF2B5EF4-FFF2-40B4-BE49-F238E27FC236}">
                    <a16:creationId xmlns:a16="http://schemas.microsoft.com/office/drawing/2014/main" id="{A2B7CB25-1AA5-AD9D-B582-AB932205859F}"/>
                  </a:ext>
                </a:extLst>
              </p:cNvPr>
              <p:cNvSpPr/>
              <p:nvPr/>
            </p:nvSpPr>
            <p:spPr>
              <a:xfrm>
                <a:off x="10897450" y="6053708"/>
                <a:ext cx="12385" cy="38897"/>
              </a:xfrm>
              <a:custGeom>
                <a:avLst/>
                <a:gdLst>
                  <a:gd name="connsiteX0" fmla="*/ 12245 w 12385"/>
                  <a:gd name="connsiteY0" fmla="*/ 38898 h 38897"/>
                  <a:gd name="connsiteX1" fmla="*/ 7923 w 12385"/>
                  <a:gd name="connsiteY1" fmla="*/ 24851 h 38897"/>
                  <a:gd name="connsiteX2" fmla="*/ 0 w 12385"/>
                  <a:gd name="connsiteY2" fmla="*/ 0 h 38897"/>
                  <a:gd name="connsiteX3" fmla="*/ 11885 w 12385"/>
                  <a:gd name="connsiteY3" fmla="*/ 38898 h 38897"/>
                </a:gdLst>
                <a:ahLst/>
                <a:cxnLst>
                  <a:cxn ang="0">
                    <a:pos x="connsiteX0" y="connsiteY0"/>
                  </a:cxn>
                  <a:cxn ang="0">
                    <a:pos x="connsiteX1" y="connsiteY1"/>
                  </a:cxn>
                  <a:cxn ang="0">
                    <a:pos x="connsiteX2" y="connsiteY2"/>
                  </a:cxn>
                  <a:cxn ang="0">
                    <a:pos x="connsiteX3" y="connsiteY3"/>
                  </a:cxn>
                </a:cxnLst>
                <a:rect l="l" t="t" r="r" b="b"/>
                <a:pathLst>
                  <a:path w="12385" h="38897">
                    <a:moveTo>
                      <a:pt x="12245" y="38898"/>
                    </a:moveTo>
                    <a:cubicBezTo>
                      <a:pt x="12966" y="38898"/>
                      <a:pt x="10805" y="32775"/>
                      <a:pt x="7923" y="24851"/>
                    </a:cubicBezTo>
                    <a:cubicBezTo>
                      <a:pt x="5402" y="16567"/>
                      <a:pt x="2161" y="6843"/>
                      <a:pt x="0" y="0"/>
                    </a:cubicBezTo>
                    <a:cubicBezTo>
                      <a:pt x="2881" y="10805"/>
                      <a:pt x="7203" y="26292"/>
                      <a:pt x="11885" y="38898"/>
                    </a:cubicBezTo>
                    <a:close/>
                  </a:path>
                </a:pathLst>
              </a:custGeom>
              <a:solidFill>
                <a:schemeClr val="accent2"/>
              </a:solidFill>
              <a:ln w="0" cap="flat">
                <a:noFill/>
                <a:prstDash val="solid"/>
                <a:miter/>
              </a:ln>
            </p:spPr>
            <p:txBody>
              <a:bodyPr rtlCol="0" anchor="ctr"/>
              <a:lstStyle/>
              <a:p>
                <a:endParaRPr lang="en-US" sz="744"/>
              </a:p>
            </p:txBody>
          </p:sp>
          <p:sp>
            <p:nvSpPr>
              <p:cNvPr id="2168" name="Freeform: Shape 2167">
                <a:extLst>
                  <a:ext uri="{FF2B5EF4-FFF2-40B4-BE49-F238E27FC236}">
                    <a16:creationId xmlns:a16="http://schemas.microsoft.com/office/drawing/2014/main" id="{2452B8B6-8466-4DA9-5998-7DE961BC967D}"/>
                  </a:ext>
                </a:extLst>
              </p:cNvPr>
              <p:cNvSpPr/>
              <p:nvPr/>
            </p:nvSpPr>
            <p:spPr>
              <a:xfrm>
                <a:off x="11552225" y="5520307"/>
                <a:ext cx="18368" cy="18368"/>
              </a:xfrm>
              <a:custGeom>
                <a:avLst/>
                <a:gdLst>
                  <a:gd name="connsiteX0" fmla="*/ 0 w 18368"/>
                  <a:gd name="connsiteY0" fmla="*/ 18368 h 18368"/>
                  <a:gd name="connsiteX1" fmla="*/ 18368 w 18368"/>
                  <a:gd name="connsiteY1" fmla="*/ 0 h 18368"/>
                  <a:gd name="connsiteX2" fmla="*/ 0 w 18368"/>
                  <a:gd name="connsiteY2" fmla="*/ 18368 h 18368"/>
                </a:gdLst>
                <a:ahLst/>
                <a:cxnLst>
                  <a:cxn ang="0">
                    <a:pos x="connsiteX0" y="connsiteY0"/>
                  </a:cxn>
                  <a:cxn ang="0">
                    <a:pos x="connsiteX1" y="connsiteY1"/>
                  </a:cxn>
                  <a:cxn ang="0">
                    <a:pos x="connsiteX2" y="connsiteY2"/>
                  </a:cxn>
                </a:cxnLst>
                <a:rect l="l" t="t" r="r" b="b"/>
                <a:pathLst>
                  <a:path w="18368" h="18368">
                    <a:moveTo>
                      <a:pt x="0" y="18368"/>
                    </a:moveTo>
                    <a:lnTo>
                      <a:pt x="18368" y="0"/>
                    </a:lnTo>
                    <a:cubicBezTo>
                      <a:pt x="11885" y="6483"/>
                      <a:pt x="8284" y="9724"/>
                      <a:pt x="0" y="18368"/>
                    </a:cubicBezTo>
                    <a:close/>
                  </a:path>
                </a:pathLst>
              </a:custGeom>
              <a:solidFill>
                <a:schemeClr val="accent2"/>
              </a:solidFill>
              <a:ln w="0" cap="flat">
                <a:noFill/>
                <a:prstDash val="solid"/>
                <a:miter/>
              </a:ln>
            </p:spPr>
            <p:txBody>
              <a:bodyPr rtlCol="0" anchor="ctr"/>
              <a:lstStyle/>
              <a:p>
                <a:endParaRPr lang="en-US" sz="744"/>
              </a:p>
            </p:txBody>
          </p:sp>
          <p:sp>
            <p:nvSpPr>
              <p:cNvPr id="2169" name="Freeform: Shape 2168">
                <a:extLst>
                  <a:ext uri="{FF2B5EF4-FFF2-40B4-BE49-F238E27FC236}">
                    <a16:creationId xmlns:a16="http://schemas.microsoft.com/office/drawing/2014/main" id="{2A85C645-6E93-2AC3-33AA-8FF7DECA60D4}"/>
                  </a:ext>
                </a:extLst>
              </p:cNvPr>
              <p:cNvSpPr/>
              <p:nvPr/>
            </p:nvSpPr>
            <p:spPr>
              <a:xfrm>
                <a:off x="11732306" y="5188237"/>
                <a:ext cx="1080" cy="5042"/>
              </a:xfrm>
              <a:custGeom>
                <a:avLst/>
                <a:gdLst>
                  <a:gd name="connsiteX0" fmla="*/ 0 w 1080"/>
                  <a:gd name="connsiteY0" fmla="*/ 5042 h 5042"/>
                  <a:gd name="connsiteX1" fmla="*/ 1081 w 1080"/>
                  <a:gd name="connsiteY1" fmla="*/ 0 h 5042"/>
                  <a:gd name="connsiteX2" fmla="*/ 0 w 1080"/>
                  <a:gd name="connsiteY2" fmla="*/ 5042 h 5042"/>
                </a:gdLst>
                <a:ahLst/>
                <a:cxnLst>
                  <a:cxn ang="0">
                    <a:pos x="connsiteX0" y="connsiteY0"/>
                  </a:cxn>
                  <a:cxn ang="0">
                    <a:pos x="connsiteX1" y="connsiteY1"/>
                  </a:cxn>
                  <a:cxn ang="0">
                    <a:pos x="connsiteX2" y="connsiteY2"/>
                  </a:cxn>
                </a:cxnLst>
                <a:rect l="l" t="t" r="r" b="b"/>
                <a:pathLst>
                  <a:path w="1080" h="5042">
                    <a:moveTo>
                      <a:pt x="0" y="5042"/>
                    </a:moveTo>
                    <a:cubicBezTo>
                      <a:pt x="0" y="4322"/>
                      <a:pt x="721" y="2521"/>
                      <a:pt x="1081" y="0"/>
                    </a:cubicBezTo>
                    <a:cubicBezTo>
                      <a:pt x="361" y="2521"/>
                      <a:pt x="0" y="3962"/>
                      <a:pt x="0" y="5042"/>
                    </a:cubicBezTo>
                    <a:close/>
                  </a:path>
                </a:pathLst>
              </a:custGeom>
              <a:solidFill>
                <a:schemeClr val="accent2"/>
              </a:solidFill>
              <a:ln w="0" cap="flat">
                <a:noFill/>
                <a:prstDash val="solid"/>
                <a:miter/>
              </a:ln>
            </p:spPr>
            <p:txBody>
              <a:bodyPr rtlCol="0" anchor="ctr"/>
              <a:lstStyle/>
              <a:p>
                <a:endParaRPr lang="en-US" sz="744"/>
              </a:p>
            </p:txBody>
          </p:sp>
          <p:sp>
            <p:nvSpPr>
              <p:cNvPr id="2170" name="Freeform: Shape 2169">
                <a:extLst>
                  <a:ext uri="{FF2B5EF4-FFF2-40B4-BE49-F238E27FC236}">
                    <a16:creationId xmlns:a16="http://schemas.microsoft.com/office/drawing/2014/main" id="{33B003E8-B1EB-5F5F-FF3D-8A88C0878E58}"/>
                  </a:ext>
                </a:extLst>
              </p:cNvPr>
              <p:cNvSpPr/>
              <p:nvPr/>
            </p:nvSpPr>
            <p:spPr>
              <a:xfrm>
                <a:off x="11732667" y="5069384"/>
                <a:ext cx="26291" cy="118853"/>
              </a:xfrm>
              <a:custGeom>
                <a:avLst/>
                <a:gdLst>
                  <a:gd name="connsiteX0" fmla="*/ 720 w 26291"/>
                  <a:gd name="connsiteY0" fmla="*/ 118854 h 118853"/>
                  <a:gd name="connsiteX1" fmla="*/ 5402 w 26291"/>
                  <a:gd name="connsiteY1" fmla="*/ 101206 h 118853"/>
                  <a:gd name="connsiteX2" fmla="*/ 8644 w 26291"/>
                  <a:gd name="connsiteY2" fmla="*/ 89320 h 118853"/>
                  <a:gd name="connsiteX3" fmla="*/ 11885 w 26291"/>
                  <a:gd name="connsiteY3" fmla="*/ 76715 h 118853"/>
                  <a:gd name="connsiteX4" fmla="*/ 17648 w 26291"/>
                  <a:gd name="connsiteY4" fmla="*/ 51863 h 118853"/>
                  <a:gd name="connsiteX5" fmla="*/ 19809 w 26291"/>
                  <a:gd name="connsiteY5" fmla="*/ 41059 h 118853"/>
                  <a:gd name="connsiteX6" fmla="*/ 20889 w 26291"/>
                  <a:gd name="connsiteY6" fmla="*/ 32415 h 118853"/>
                  <a:gd name="connsiteX7" fmla="*/ 20889 w 26291"/>
                  <a:gd name="connsiteY7" fmla="*/ 34936 h 118853"/>
                  <a:gd name="connsiteX8" fmla="*/ 26292 w 26291"/>
                  <a:gd name="connsiteY8" fmla="*/ 0 h 118853"/>
                  <a:gd name="connsiteX9" fmla="*/ 13686 w 26291"/>
                  <a:gd name="connsiteY9" fmla="*/ 64829 h 118853"/>
                  <a:gd name="connsiteX10" fmla="*/ 9724 w 26291"/>
                  <a:gd name="connsiteY10" fmla="*/ 81757 h 118853"/>
                  <a:gd name="connsiteX11" fmla="*/ 5402 w 26291"/>
                  <a:gd name="connsiteY11" fmla="*/ 96884 h 118853"/>
                  <a:gd name="connsiteX12" fmla="*/ 0 w 26291"/>
                  <a:gd name="connsiteY12" fmla="*/ 118854 h 118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291" h="118853">
                    <a:moveTo>
                      <a:pt x="720" y="118854"/>
                    </a:moveTo>
                    <a:cubicBezTo>
                      <a:pt x="1801" y="114532"/>
                      <a:pt x="3241" y="108409"/>
                      <a:pt x="5402" y="101206"/>
                    </a:cubicBezTo>
                    <a:cubicBezTo>
                      <a:pt x="6483" y="97604"/>
                      <a:pt x="7563" y="93642"/>
                      <a:pt x="8644" y="89320"/>
                    </a:cubicBezTo>
                    <a:cubicBezTo>
                      <a:pt x="9724" y="85359"/>
                      <a:pt x="11165" y="81037"/>
                      <a:pt x="11885" y="76715"/>
                    </a:cubicBezTo>
                    <a:cubicBezTo>
                      <a:pt x="14046" y="68071"/>
                      <a:pt x="15847" y="59427"/>
                      <a:pt x="17648" y="51863"/>
                    </a:cubicBezTo>
                    <a:cubicBezTo>
                      <a:pt x="18368" y="47902"/>
                      <a:pt x="19448" y="44300"/>
                      <a:pt x="19809" y="41059"/>
                    </a:cubicBezTo>
                    <a:cubicBezTo>
                      <a:pt x="20169" y="37817"/>
                      <a:pt x="20889" y="34936"/>
                      <a:pt x="20889" y="32415"/>
                    </a:cubicBezTo>
                    <a:lnTo>
                      <a:pt x="20889" y="34936"/>
                    </a:lnTo>
                    <a:cubicBezTo>
                      <a:pt x="22690" y="23411"/>
                      <a:pt x="24491" y="11525"/>
                      <a:pt x="26292" y="0"/>
                    </a:cubicBezTo>
                    <a:cubicBezTo>
                      <a:pt x="23411" y="16207"/>
                      <a:pt x="19448" y="41779"/>
                      <a:pt x="13686" y="64829"/>
                    </a:cubicBezTo>
                    <a:cubicBezTo>
                      <a:pt x="12245" y="70592"/>
                      <a:pt x="11165" y="76354"/>
                      <a:pt x="9724" y="81757"/>
                    </a:cubicBezTo>
                    <a:cubicBezTo>
                      <a:pt x="8283" y="87159"/>
                      <a:pt x="6843" y="92202"/>
                      <a:pt x="5402" y="96884"/>
                    </a:cubicBezTo>
                    <a:cubicBezTo>
                      <a:pt x="2881" y="106248"/>
                      <a:pt x="1080" y="113811"/>
                      <a:pt x="0" y="118854"/>
                    </a:cubicBezTo>
                    <a:close/>
                  </a:path>
                </a:pathLst>
              </a:custGeom>
              <a:solidFill>
                <a:schemeClr val="accent2"/>
              </a:solidFill>
              <a:ln w="0" cap="flat">
                <a:noFill/>
                <a:prstDash val="solid"/>
                <a:miter/>
              </a:ln>
            </p:spPr>
            <p:txBody>
              <a:bodyPr rtlCol="0" anchor="ctr"/>
              <a:lstStyle/>
              <a:p>
                <a:endParaRPr lang="en-US" sz="744"/>
              </a:p>
            </p:txBody>
          </p:sp>
        </p:grpSp>
        <p:grpSp>
          <p:nvGrpSpPr>
            <p:cNvPr id="1924" name="Graphic 163">
              <a:extLst>
                <a:ext uri="{FF2B5EF4-FFF2-40B4-BE49-F238E27FC236}">
                  <a16:creationId xmlns:a16="http://schemas.microsoft.com/office/drawing/2014/main" id="{E6E0268A-006D-9244-43C5-B7EE6F979B46}"/>
                </a:ext>
              </a:extLst>
            </p:cNvPr>
            <p:cNvGrpSpPr/>
            <p:nvPr/>
          </p:nvGrpSpPr>
          <p:grpSpPr>
            <a:xfrm>
              <a:off x="8375952" y="2834014"/>
              <a:ext cx="3506542" cy="3481800"/>
              <a:chOff x="8375952" y="2834014"/>
              <a:chExt cx="3506542" cy="3481800"/>
            </a:xfrm>
            <a:solidFill>
              <a:schemeClr val="accent2"/>
            </a:solidFill>
          </p:grpSpPr>
          <p:sp>
            <p:nvSpPr>
              <p:cNvPr id="1925" name="Freeform: Shape 1924">
                <a:extLst>
                  <a:ext uri="{FF2B5EF4-FFF2-40B4-BE49-F238E27FC236}">
                    <a16:creationId xmlns:a16="http://schemas.microsoft.com/office/drawing/2014/main" id="{78739C6C-3ABB-0273-F0B2-44BB2B857DAA}"/>
                  </a:ext>
                </a:extLst>
              </p:cNvPr>
              <p:cNvSpPr/>
              <p:nvPr/>
            </p:nvSpPr>
            <p:spPr>
              <a:xfrm>
                <a:off x="10951114" y="2854385"/>
                <a:ext cx="322705" cy="55465"/>
              </a:xfrm>
              <a:custGeom>
                <a:avLst/>
                <a:gdLst>
                  <a:gd name="connsiteX0" fmla="*/ 294973 w 322705"/>
                  <a:gd name="connsiteY0" fmla="*/ 46461 h 55465"/>
                  <a:gd name="connsiteX1" fmla="*/ 256436 w 322705"/>
                  <a:gd name="connsiteY1" fmla="*/ 32775 h 55465"/>
                  <a:gd name="connsiteX2" fmla="*/ 225102 w 322705"/>
                  <a:gd name="connsiteY2" fmla="*/ 24491 h 55465"/>
                  <a:gd name="connsiteX3" fmla="*/ 207814 w 322705"/>
                  <a:gd name="connsiteY3" fmla="*/ 20529 h 55465"/>
                  <a:gd name="connsiteX4" fmla="*/ 194128 w 322705"/>
                  <a:gd name="connsiteY4" fmla="*/ 19089 h 55465"/>
                  <a:gd name="connsiteX5" fmla="*/ 168556 w 322705"/>
                  <a:gd name="connsiteY5" fmla="*/ 14407 h 55465"/>
                  <a:gd name="connsiteX6" fmla="*/ 149828 w 322705"/>
                  <a:gd name="connsiteY6" fmla="*/ 10805 h 55465"/>
                  <a:gd name="connsiteX7" fmla="*/ 162073 w 322705"/>
                  <a:gd name="connsiteY7" fmla="*/ 11165 h 55465"/>
                  <a:gd name="connsiteX8" fmla="*/ 136862 w 322705"/>
                  <a:gd name="connsiteY8" fmla="*/ 7203 h 55465"/>
                  <a:gd name="connsiteX9" fmla="*/ 111290 w 322705"/>
                  <a:gd name="connsiteY9" fmla="*/ 4322 h 55465"/>
                  <a:gd name="connsiteX10" fmla="*/ 98685 w 322705"/>
                  <a:gd name="connsiteY10" fmla="*/ 2881 h 55465"/>
                  <a:gd name="connsiteX11" fmla="*/ 86079 w 322705"/>
                  <a:gd name="connsiteY11" fmla="*/ 1801 h 55465"/>
                  <a:gd name="connsiteX12" fmla="*/ 60507 w 322705"/>
                  <a:gd name="connsiteY12" fmla="*/ 360 h 55465"/>
                  <a:gd name="connsiteX13" fmla="*/ 91121 w 322705"/>
                  <a:gd name="connsiteY13" fmla="*/ 2881 h 55465"/>
                  <a:gd name="connsiteX14" fmla="*/ 106248 w 322705"/>
                  <a:gd name="connsiteY14" fmla="*/ 4682 h 55465"/>
                  <a:gd name="connsiteX15" fmla="*/ 121375 w 322705"/>
                  <a:gd name="connsiteY15" fmla="*/ 6843 h 55465"/>
                  <a:gd name="connsiteX16" fmla="*/ 98685 w 322705"/>
                  <a:gd name="connsiteY16" fmla="*/ 4682 h 55465"/>
                  <a:gd name="connsiteX17" fmla="*/ 63749 w 322705"/>
                  <a:gd name="connsiteY17" fmla="*/ 1801 h 55465"/>
                  <a:gd name="connsiteX18" fmla="*/ 28453 w 322705"/>
                  <a:gd name="connsiteY18" fmla="*/ 360 h 55465"/>
                  <a:gd name="connsiteX19" fmla="*/ 4322 w 322705"/>
                  <a:gd name="connsiteY19" fmla="*/ 720 h 55465"/>
                  <a:gd name="connsiteX20" fmla="*/ 3242 w 322705"/>
                  <a:gd name="connsiteY20" fmla="*/ 720 h 55465"/>
                  <a:gd name="connsiteX21" fmla="*/ 0 w 322705"/>
                  <a:gd name="connsiteY21" fmla="*/ 0 h 55465"/>
                  <a:gd name="connsiteX22" fmla="*/ 0 w 322705"/>
                  <a:gd name="connsiteY22" fmla="*/ 0 h 55465"/>
                  <a:gd name="connsiteX23" fmla="*/ 0 w 322705"/>
                  <a:gd name="connsiteY23" fmla="*/ 0 h 55465"/>
                  <a:gd name="connsiteX24" fmla="*/ 2161 w 322705"/>
                  <a:gd name="connsiteY24" fmla="*/ 720 h 55465"/>
                  <a:gd name="connsiteX25" fmla="*/ 4682 w 322705"/>
                  <a:gd name="connsiteY25" fmla="*/ 720 h 55465"/>
                  <a:gd name="connsiteX26" fmla="*/ 32415 w 322705"/>
                  <a:gd name="connsiteY26" fmla="*/ 1441 h 55465"/>
                  <a:gd name="connsiteX27" fmla="*/ 60147 w 322705"/>
                  <a:gd name="connsiteY27" fmla="*/ 2521 h 55465"/>
                  <a:gd name="connsiteX28" fmla="*/ 115252 w 322705"/>
                  <a:gd name="connsiteY28" fmla="*/ 7563 h 55465"/>
                  <a:gd name="connsiteX29" fmla="*/ 109850 w 322705"/>
                  <a:gd name="connsiteY29" fmla="*/ 7563 h 55465"/>
                  <a:gd name="connsiteX30" fmla="*/ 158111 w 322705"/>
                  <a:gd name="connsiteY30" fmla="*/ 14046 h 55465"/>
                  <a:gd name="connsiteX31" fmla="*/ 182242 w 322705"/>
                  <a:gd name="connsiteY31" fmla="*/ 18368 h 55465"/>
                  <a:gd name="connsiteX32" fmla="*/ 199530 w 322705"/>
                  <a:gd name="connsiteY32" fmla="*/ 22330 h 55465"/>
                  <a:gd name="connsiteX33" fmla="*/ 195568 w 322705"/>
                  <a:gd name="connsiteY33" fmla="*/ 22330 h 55465"/>
                  <a:gd name="connsiteX34" fmla="*/ 190166 w 322705"/>
                  <a:gd name="connsiteY34" fmla="*/ 21250 h 55465"/>
                  <a:gd name="connsiteX35" fmla="*/ 179361 w 322705"/>
                  <a:gd name="connsiteY35" fmla="*/ 19089 h 55465"/>
                  <a:gd name="connsiteX36" fmla="*/ 185484 w 322705"/>
                  <a:gd name="connsiteY36" fmla="*/ 20169 h 55465"/>
                  <a:gd name="connsiteX37" fmla="*/ 191246 w 322705"/>
                  <a:gd name="connsiteY37" fmla="*/ 21610 h 55465"/>
                  <a:gd name="connsiteX38" fmla="*/ 201691 w 322705"/>
                  <a:gd name="connsiteY38" fmla="*/ 24131 h 55465"/>
                  <a:gd name="connsiteX39" fmla="*/ 218979 w 322705"/>
                  <a:gd name="connsiteY39" fmla="*/ 28093 h 55465"/>
                  <a:gd name="connsiteX40" fmla="*/ 242029 w 322705"/>
                  <a:gd name="connsiteY40" fmla="*/ 33495 h 55465"/>
                  <a:gd name="connsiteX41" fmla="*/ 260037 w 322705"/>
                  <a:gd name="connsiteY41" fmla="*/ 37097 h 55465"/>
                  <a:gd name="connsiteX42" fmla="*/ 274084 w 322705"/>
                  <a:gd name="connsiteY42" fmla="*/ 39618 h 55465"/>
                  <a:gd name="connsiteX43" fmla="*/ 291732 w 322705"/>
                  <a:gd name="connsiteY43" fmla="*/ 45020 h 55465"/>
                  <a:gd name="connsiteX44" fmla="*/ 305418 w 322705"/>
                  <a:gd name="connsiteY44" fmla="*/ 49342 h 55465"/>
                  <a:gd name="connsiteX45" fmla="*/ 313702 w 322705"/>
                  <a:gd name="connsiteY45" fmla="*/ 51863 h 55465"/>
                  <a:gd name="connsiteX46" fmla="*/ 322706 w 322705"/>
                  <a:gd name="connsiteY46" fmla="*/ 55465 h 55465"/>
                  <a:gd name="connsiteX47" fmla="*/ 296774 w 322705"/>
                  <a:gd name="connsiteY47" fmla="*/ 46101 h 55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22705" h="55465">
                    <a:moveTo>
                      <a:pt x="294973" y="46461"/>
                    </a:moveTo>
                    <a:cubicBezTo>
                      <a:pt x="269402" y="37457"/>
                      <a:pt x="246711" y="30614"/>
                      <a:pt x="256436" y="32775"/>
                    </a:cubicBezTo>
                    <a:cubicBezTo>
                      <a:pt x="243110" y="29533"/>
                      <a:pt x="233025" y="26292"/>
                      <a:pt x="225102" y="24491"/>
                    </a:cubicBezTo>
                    <a:cubicBezTo>
                      <a:pt x="217178" y="22690"/>
                      <a:pt x="211776" y="21610"/>
                      <a:pt x="207814" y="20529"/>
                    </a:cubicBezTo>
                    <a:cubicBezTo>
                      <a:pt x="199890" y="18728"/>
                      <a:pt x="197729" y="18728"/>
                      <a:pt x="194128" y="19089"/>
                    </a:cubicBezTo>
                    <a:cubicBezTo>
                      <a:pt x="185484" y="17288"/>
                      <a:pt x="176480" y="15847"/>
                      <a:pt x="168556" y="14407"/>
                    </a:cubicBezTo>
                    <a:cubicBezTo>
                      <a:pt x="160633" y="12966"/>
                      <a:pt x="154150" y="11525"/>
                      <a:pt x="149828" y="10805"/>
                    </a:cubicBezTo>
                    <a:cubicBezTo>
                      <a:pt x="141184" y="9004"/>
                      <a:pt x="141904" y="8284"/>
                      <a:pt x="162073" y="11165"/>
                    </a:cubicBezTo>
                    <a:cubicBezTo>
                      <a:pt x="153789" y="9724"/>
                      <a:pt x="145145" y="8284"/>
                      <a:pt x="136862" y="7203"/>
                    </a:cubicBezTo>
                    <a:lnTo>
                      <a:pt x="111290" y="4322"/>
                    </a:lnTo>
                    <a:lnTo>
                      <a:pt x="98685" y="2881"/>
                    </a:lnTo>
                    <a:cubicBezTo>
                      <a:pt x="94363" y="2521"/>
                      <a:pt x="90041" y="2161"/>
                      <a:pt x="86079" y="1801"/>
                    </a:cubicBezTo>
                    <a:lnTo>
                      <a:pt x="60507" y="360"/>
                    </a:lnTo>
                    <a:lnTo>
                      <a:pt x="91121" y="2881"/>
                    </a:lnTo>
                    <a:cubicBezTo>
                      <a:pt x="96163" y="2881"/>
                      <a:pt x="101206" y="3962"/>
                      <a:pt x="106248" y="4682"/>
                    </a:cubicBezTo>
                    <a:lnTo>
                      <a:pt x="121375" y="6843"/>
                    </a:lnTo>
                    <a:cubicBezTo>
                      <a:pt x="117053" y="6843"/>
                      <a:pt x="109129" y="6123"/>
                      <a:pt x="98685" y="4682"/>
                    </a:cubicBezTo>
                    <a:cubicBezTo>
                      <a:pt x="88600" y="3602"/>
                      <a:pt x="76354" y="2881"/>
                      <a:pt x="63749" y="1801"/>
                    </a:cubicBezTo>
                    <a:cubicBezTo>
                      <a:pt x="51503" y="360"/>
                      <a:pt x="38898" y="360"/>
                      <a:pt x="28453" y="360"/>
                    </a:cubicBezTo>
                    <a:cubicBezTo>
                      <a:pt x="18008" y="360"/>
                      <a:pt x="9004" y="360"/>
                      <a:pt x="4322" y="720"/>
                    </a:cubicBezTo>
                    <a:lnTo>
                      <a:pt x="3242" y="720"/>
                    </a:lnTo>
                    <a:cubicBezTo>
                      <a:pt x="3242" y="720"/>
                      <a:pt x="0" y="0"/>
                      <a:pt x="0" y="0"/>
                    </a:cubicBezTo>
                    <a:cubicBezTo>
                      <a:pt x="0" y="0"/>
                      <a:pt x="0" y="0"/>
                      <a:pt x="0" y="0"/>
                    </a:cubicBezTo>
                    <a:lnTo>
                      <a:pt x="0" y="0"/>
                    </a:lnTo>
                    <a:cubicBezTo>
                      <a:pt x="0" y="0"/>
                      <a:pt x="2161" y="720"/>
                      <a:pt x="2161" y="720"/>
                    </a:cubicBezTo>
                    <a:lnTo>
                      <a:pt x="4682" y="720"/>
                    </a:lnTo>
                    <a:cubicBezTo>
                      <a:pt x="4682" y="720"/>
                      <a:pt x="32415" y="1441"/>
                      <a:pt x="32415" y="1441"/>
                    </a:cubicBezTo>
                    <a:cubicBezTo>
                      <a:pt x="41779" y="1441"/>
                      <a:pt x="50783" y="1441"/>
                      <a:pt x="60147" y="2521"/>
                    </a:cubicBezTo>
                    <a:cubicBezTo>
                      <a:pt x="78515" y="3962"/>
                      <a:pt x="96884" y="5042"/>
                      <a:pt x="115252" y="7563"/>
                    </a:cubicBezTo>
                    <a:lnTo>
                      <a:pt x="109850" y="7563"/>
                    </a:lnTo>
                    <a:cubicBezTo>
                      <a:pt x="122455" y="9004"/>
                      <a:pt x="140824" y="10445"/>
                      <a:pt x="158111" y="14046"/>
                    </a:cubicBezTo>
                    <a:cubicBezTo>
                      <a:pt x="166755" y="15487"/>
                      <a:pt x="175039" y="17288"/>
                      <a:pt x="182242" y="18368"/>
                    </a:cubicBezTo>
                    <a:cubicBezTo>
                      <a:pt x="189446" y="19809"/>
                      <a:pt x="195568" y="21610"/>
                      <a:pt x="199530" y="22330"/>
                    </a:cubicBezTo>
                    <a:cubicBezTo>
                      <a:pt x="198089" y="22330"/>
                      <a:pt x="197729" y="22330"/>
                      <a:pt x="195568" y="22330"/>
                    </a:cubicBezTo>
                    <a:cubicBezTo>
                      <a:pt x="193407" y="22330"/>
                      <a:pt x="192687" y="21970"/>
                      <a:pt x="190166" y="21250"/>
                    </a:cubicBezTo>
                    <a:cubicBezTo>
                      <a:pt x="187645" y="20529"/>
                      <a:pt x="184043" y="19809"/>
                      <a:pt x="179361" y="19089"/>
                    </a:cubicBezTo>
                    <a:cubicBezTo>
                      <a:pt x="181522" y="19449"/>
                      <a:pt x="183323" y="19809"/>
                      <a:pt x="185484" y="20169"/>
                    </a:cubicBezTo>
                    <a:cubicBezTo>
                      <a:pt x="187285" y="20529"/>
                      <a:pt x="189446" y="20889"/>
                      <a:pt x="191246" y="21610"/>
                    </a:cubicBezTo>
                    <a:cubicBezTo>
                      <a:pt x="194848" y="22330"/>
                      <a:pt x="198450" y="23411"/>
                      <a:pt x="201691" y="24131"/>
                    </a:cubicBezTo>
                    <a:cubicBezTo>
                      <a:pt x="208174" y="25572"/>
                      <a:pt x="213937" y="27012"/>
                      <a:pt x="218979" y="28093"/>
                    </a:cubicBezTo>
                    <a:cubicBezTo>
                      <a:pt x="229063" y="30254"/>
                      <a:pt x="236267" y="32415"/>
                      <a:pt x="242029" y="33495"/>
                    </a:cubicBezTo>
                    <a:cubicBezTo>
                      <a:pt x="253194" y="36376"/>
                      <a:pt x="256796" y="36737"/>
                      <a:pt x="260037" y="37097"/>
                    </a:cubicBezTo>
                    <a:cubicBezTo>
                      <a:pt x="263279" y="37457"/>
                      <a:pt x="265440" y="37457"/>
                      <a:pt x="274084" y="39618"/>
                    </a:cubicBezTo>
                    <a:cubicBezTo>
                      <a:pt x="278046" y="40698"/>
                      <a:pt x="283808" y="42499"/>
                      <a:pt x="291732" y="45020"/>
                    </a:cubicBezTo>
                    <a:cubicBezTo>
                      <a:pt x="295694" y="46101"/>
                      <a:pt x="300015" y="47541"/>
                      <a:pt x="305418" y="49342"/>
                    </a:cubicBezTo>
                    <a:cubicBezTo>
                      <a:pt x="307939" y="50063"/>
                      <a:pt x="310820" y="51143"/>
                      <a:pt x="313702" y="51863"/>
                    </a:cubicBezTo>
                    <a:cubicBezTo>
                      <a:pt x="316583" y="52944"/>
                      <a:pt x="319464" y="54024"/>
                      <a:pt x="322706" y="55465"/>
                    </a:cubicBezTo>
                    <a:cubicBezTo>
                      <a:pt x="316223" y="52944"/>
                      <a:pt x="307939" y="50063"/>
                      <a:pt x="296774" y="46101"/>
                    </a:cubicBezTo>
                    <a:close/>
                  </a:path>
                </a:pathLst>
              </a:custGeom>
              <a:solidFill>
                <a:schemeClr val="accent2"/>
              </a:solidFill>
              <a:ln w="0" cap="flat">
                <a:noFill/>
                <a:prstDash val="solid"/>
                <a:miter/>
              </a:ln>
            </p:spPr>
            <p:txBody>
              <a:bodyPr rtlCol="0" anchor="ctr"/>
              <a:lstStyle/>
              <a:p>
                <a:endParaRPr lang="en-US" sz="744"/>
              </a:p>
            </p:txBody>
          </p:sp>
          <p:sp>
            <p:nvSpPr>
              <p:cNvPr id="1926" name="Freeform: Shape 1925">
                <a:extLst>
                  <a:ext uri="{FF2B5EF4-FFF2-40B4-BE49-F238E27FC236}">
                    <a16:creationId xmlns:a16="http://schemas.microsoft.com/office/drawing/2014/main" id="{B0D1FD66-5D74-860C-6A0C-D922594AD784}"/>
                  </a:ext>
                </a:extLst>
              </p:cNvPr>
              <p:cNvSpPr/>
              <p:nvPr/>
            </p:nvSpPr>
            <p:spPr>
              <a:xfrm>
                <a:off x="11254011" y="2910930"/>
                <a:ext cx="262440" cy="136984"/>
              </a:xfrm>
              <a:custGeom>
                <a:avLst/>
                <a:gdLst>
                  <a:gd name="connsiteX0" fmla="*/ 95083 w 262440"/>
                  <a:gd name="connsiteY0" fmla="*/ 38177 h 136984"/>
                  <a:gd name="connsiteX1" fmla="*/ 116332 w 262440"/>
                  <a:gd name="connsiteY1" fmla="*/ 47541 h 136984"/>
                  <a:gd name="connsiteX2" fmla="*/ 127137 w 262440"/>
                  <a:gd name="connsiteY2" fmla="*/ 52224 h 136984"/>
                  <a:gd name="connsiteX3" fmla="*/ 137582 w 262440"/>
                  <a:gd name="connsiteY3" fmla="*/ 57266 h 136984"/>
                  <a:gd name="connsiteX4" fmla="*/ 154510 w 262440"/>
                  <a:gd name="connsiteY4" fmla="*/ 67350 h 136984"/>
                  <a:gd name="connsiteX5" fmla="*/ 171077 w 262440"/>
                  <a:gd name="connsiteY5" fmla="*/ 77435 h 136984"/>
                  <a:gd name="connsiteX6" fmla="*/ 203852 w 262440"/>
                  <a:gd name="connsiteY6" fmla="*/ 99045 h 136984"/>
                  <a:gd name="connsiteX7" fmla="*/ 221140 w 262440"/>
                  <a:gd name="connsiteY7" fmla="*/ 108049 h 136984"/>
                  <a:gd name="connsiteX8" fmla="*/ 192327 w 262440"/>
                  <a:gd name="connsiteY8" fmla="*/ 88960 h 136984"/>
                  <a:gd name="connsiteX9" fmla="*/ 198449 w 262440"/>
                  <a:gd name="connsiteY9" fmla="*/ 92202 h 136984"/>
                  <a:gd name="connsiteX10" fmla="*/ 203492 w 262440"/>
                  <a:gd name="connsiteY10" fmla="*/ 95083 h 136984"/>
                  <a:gd name="connsiteX11" fmla="*/ 209254 w 262440"/>
                  <a:gd name="connsiteY11" fmla="*/ 99045 h 136984"/>
                  <a:gd name="connsiteX12" fmla="*/ 236267 w 262440"/>
                  <a:gd name="connsiteY12" fmla="*/ 117773 h 136984"/>
                  <a:gd name="connsiteX13" fmla="*/ 260037 w 262440"/>
                  <a:gd name="connsiteY13" fmla="*/ 134341 h 136984"/>
                  <a:gd name="connsiteX14" fmla="*/ 169276 w 262440"/>
                  <a:gd name="connsiteY14" fmla="*/ 72753 h 136984"/>
                  <a:gd name="connsiteX15" fmla="*/ 135061 w 262440"/>
                  <a:gd name="connsiteY15" fmla="*/ 52584 h 136984"/>
                  <a:gd name="connsiteX16" fmla="*/ 119574 w 262440"/>
                  <a:gd name="connsiteY16" fmla="*/ 44300 h 136984"/>
                  <a:gd name="connsiteX17" fmla="*/ 105167 w 262440"/>
                  <a:gd name="connsiteY17" fmla="*/ 36737 h 136984"/>
                  <a:gd name="connsiteX18" fmla="*/ 91841 w 262440"/>
                  <a:gd name="connsiteY18" fmla="*/ 29893 h 136984"/>
                  <a:gd name="connsiteX19" fmla="*/ 79596 w 262440"/>
                  <a:gd name="connsiteY19" fmla="*/ 24131 h 136984"/>
                  <a:gd name="connsiteX20" fmla="*/ 59067 w 262440"/>
                  <a:gd name="connsiteY20" fmla="*/ 14407 h 136984"/>
                  <a:gd name="connsiteX21" fmla="*/ 41419 w 262440"/>
                  <a:gd name="connsiteY21" fmla="*/ 7924 h 136984"/>
                  <a:gd name="connsiteX22" fmla="*/ 20529 w 262440"/>
                  <a:gd name="connsiteY22" fmla="*/ 720 h 136984"/>
                  <a:gd name="connsiteX23" fmla="*/ 34215 w 262440"/>
                  <a:gd name="connsiteY23" fmla="*/ 6123 h 136984"/>
                  <a:gd name="connsiteX24" fmla="*/ 35296 w 262440"/>
                  <a:gd name="connsiteY24" fmla="*/ 9724 h 136984"/>
                  <a:gd name="connsiteX25" fmla="*/ 47902 w 262440"/>
                  <a:gd name="connsiteY25" fmla="*/ 14407 h 136984"/>
                  <a:gd name="connsiteX26" fmla="*/ 60147 w 262440"/>
                  <a:gd name="connsiteY26" fmla="*/ 19809 h 136984"/>
                  <a:gd name="connsiteX27" fmla="*/ 85719 w 262440"/>
                  <a:gd name="connsiteY27" fmla="*/ 31334 h 136984"/>
                  <a:gd name="connsiteX28" fmla="*/ 64469 w 262440"/>
                  <a:gd name="connsiteY28" fmla="*/ 22690 h 136984"/>
                  <a:gd name="connsiteX29" fmla="*/ 43220 w 262440"/>
                  <a:gd name="connsiteY29" fmla="*/ 14407 h 136984"/>
                  <a:gd name="connsiteX30" fmla="*/ 21610 w 262440"/>
                  <a:gd name="connsiteY30" fmla="*/ 6843 h 136984"/>
                  <a:gd name="connsiteX31" fmla="*/ 10805 w 262440"/>
                  <a:gd name="connsiteY31" fmla="*/ 3241 h 136984"/>
                  <a:gd name="connsiteX32" fmla="*/ 0 w 262440"/>
                  <a:gd name="connsiteY32" fmla="*/ 0 h 136984"/>
                  <a:gd name="connsiteX33" fmla="*/ 28813 w 262440"/>
                  <a:gd name="connsiteY33" fmla="*/ 12606 h 136984"/>
                  <a:gd name="connsiteX34" fmla="*/ 48262 w 262440"/>
                  <a:gd name="connsiteY34" fmla="*/ 20529 h 136984"/>
                  <a:gd name="connsiteX35" fmla="*/ 68791 w 262440"/>
                  <a:gd name="connsiteY35" fmla="*/ 29893 h 136984"/>
                  <a:gd name="connsiteX36" fmla="*/ 89320 w 262440"/>
                  <a:gd name="connsiteY36" fmla="*/ 39258 h 136984"/>
                  <a:gd name="connsiteX37" fmla="*/ 108769 w 262440"/>
                  <a:gd name="connsiteY37" fmla="*/ 49342 h 136984"/>
                  <a:gd name="connsiteX38" fmla="*/ 126057 w 262440"/>
                  <a:gd name="connsiteY38" fmla="*/ 58346 h 136984"/>
                  <a:gd name="connsiteX39" fmla="*/ 139383 w 262440"/>
                  <a:gd name="connsiteY39" fmla="*/ 66270 h 136984"/>
                  <a:gd name="connsiteX40" fmla="*/ 131819 w 262440"/>
                  <a:gd name="connsiteY40" fmla="*/ 59787 h 136984"/>
                  <a:gd name="connsiteX41" fmla="*/ 129298 w 262440"/>
                  <a:gd name="connsiteY41" fmla="*/ 57986 h 136984"/>
                  <a:gd name="connsiteX42" fmla="*/ 95803 w 262440"/>
                  <a:gd name="connsiteY42" fmla="*/ 39618 h 13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262440" h="136984">
                    <a:moveTo>
                      <a:pt x="95083" y="38177"/>
                    </a:moveTo>
                    <a:lnTo>
                      <a:pt x="116332" y="47541"/>
                    </a:lnTo>
                    <a:lnTo>
                      <a:pt x="127137" y="52224"/>
                    </a:lnTo>
                    <a:cubicBezTo>
                      <a:pt x="130739" y="54024"/>
                      <a:pt x="133980" y="55825"/>
                      <a:pt x="137582" y="57266"/>
                    </a:cubicBezTo>
                    <a:lnTo>
                      <a:pt x="154510" y="67350"/>
                    </a:lnTo>
                    <a:cubicBezTo>
                      <a:pt x="160272" y="70592"/>
                      <a:pt x="165675" y="73833"/>
                      <a:pt x="171077" y="77435"/>
                    </a:cubicBezTo>
                    <a:cubicBezTo>
                      <a:pt x="181882" y="84638"/>
                      <a:pt x="193047" y="91481"/>
                      <a:pt x="203852" y="99045"/>
                    </a:cubicBezTo>
                    <a:cubicBezTo>
                      <a:pt x="204932" y="99045"/>
                      <a:pt x="252114" y="131099"/>
                      <a:pt x="221140" y="108049"/>
                    </a:cubicBezTo>
                    <a:cubicBezTo>
                      <a:pt x="215017" y="103727"/>
                      <a:pt x="202771" y="95083"/>
                      <a:pt x="192327" y="88960"/>
                    </a:cubicBezTo>
                    <a:cubicBezTo>
                      <a:pt x="193407" y="89320"/>
                      <a:pt x="195568" y="90401"/>
                      <a:pt x="198449" y="92202"/>
                    </a:cubicBezTo>
                    <a:cubicBezTo>
                      <a:pt x="199890" y="92922"/>
                      <a:pt x="201691" y="94002"/>
                      <a:pt x="203492" y="95083"/>
                    </a:cubicBezTo>
                    <a:cubicBezTo>
                      <a:pt x="205293" y="96163"/>
                      <a:pt x="207093" y="97604"/>
                      <a:pt x="209254" y="99045"/>
                    </a:cubicBezTo>
                    <a:cubicBezTo>
                      <a:pt x="217178" y="104807"/>
                      <a:pt x="227262" y="111650"/>
                      <a:pt x="236267" y="117773"/>
                    </a:cubicBezTo>
                    <a:cubicBezTo>
                      <a:pt x="253915" y="131099"/>
                      <a:pt x="268321" y="142264"/>
                      <a:pt x="260037" y="134341"/>
                    </a:cubicBezTo>
                    <a:cubicBezTo>
                      <a:pt x="210695" y="96524"/>
                      <a:pt x="202051" y="92202"/>
                      <a:pt x="169276" y="72753"/>
                    </a:cubicBezTo>
                    <a:cubicBezTo>
                      <a:pt x="157031" y="65550"/>
                      <a:pt x="145506" y="59067"/>
                      <a:pt x="135061" y="52584"/>
                    </a:cubicBezTo>
                    <a:cubicBezTo>
                      <a:pt x="129659" y="49342"/>
                      <a:pt x="124616" y="46821"/>
                      <a:pt x="119574" y="44300"/>
                    </a:cubicBezTo>
                    <a:cubicBezTo>
                      <a:pt x="114532" y="41779"/>
                      <a:pt x="109850" y="39258"/>
                      <a:pt x="105167" y="36737"/>
                    </a:cubicBezTo>
                    <a:cubicBezTo>
                      <a:pt x="100485" y="34215"/>
                      <a:pt x="96163" y="32054"/>
                      <a:pt x="91841" y="29893"/>
                    </a:cubicBezTo>
                    <a:cubicBezTo>
                      <a:pt x="87519" y="27733"/>
                      <a:pt x="83558" y="25932"/>
                      <a:pt x="79596" y="24131"/>
                    </a:cubicBezTo>
                    <a:cubicBezTo>
                      <a:pt x="72033" y="20529"/>
                      <a:pt x="65189" y="17288"/>
                      <a:pt x="59067" y="14407"/>
                    </a:cubicBezTo>
                    <a:cubicBezTo>
                      <a:pt x="51503" y="10805"/>
                      <a:pt x="46461" y="9724"/>
                      <a:pt x="41419" y="7924"/>
                    </a:cubicBezTo>
                    <a:cubicBezTo>
                      <a:pt x="36376" y="6123"/>
                      <a:pt x="30614" y="4322"/>
                      <a:pt x="20529" y="720"/>
                    </a:cubicBezTo>
                    <a:cubicBezTo>
                      <a:pt x="24851" y="2521"/>
                      <a:pt x="29173" y="3962"/>
                      <a:pt x="34215" y="6123"/>
                    </a:cubicBezTo>
                    <a:lnTo>
                      <a:pt x="35296" y="9724"/>
                    </a:lnTo>
                    <a:cubicBezTo>
                      <a:pt x="39618" y="11165"/>
                      <a:pt x="43580" y="12606"/>
                      <a:pt x="47902" y="14407"/>
                    </a:cubicBezTo>
                    <a:cubicBezTo>
                      <a:pt x="51863" y="15847"/>
                      <a:pt x="55825" y="18008"/>
                      <a:pt x="60147" y="19809"/>
                    </a:cubicBezTo>
                    <a:cubicBezTo>
                      <a:pt x="68431" y="23411"/>
                      <a:pt x="76715" y="27372"/>
                      <a:pt x="85719" y="31334"/>
                    </a:cubicBezTo>
                    <a:lnTo>
                      <a:pt x="64469" y="22690"/>
                    </a:lnTo>
                    <a:cubicBezTo>
                      <a:pt x="57266" y="19809"/>
                      <a:pt x="50423" y="16928"/>
                      <a:pt x="43220" y="14407"/>
                    </a:cubicBezTo>
                    <a:lnTo>
                      <a:pt x="21610" y="6843"/>
                    </a:lnTo>
                    <a:lnTo>
                      <a:pt x="10805" y="3241"/>
                    </a:lnTo>
                    <a:cubicBezTo>
                      <a:pt x="7203" y="1801"/>
                      <a:pt x="3602" y="1080"/>
                      <a:pt x="0" y="0"/>
                    </a:cubicBezTo>
                    <a:cubicBezTo>
                      <a:pt x="6843" y="2881"/>
                      <a:pt x="16927" y="7563"/>
                      <a:pt x="28813" y="12606"/>
                    </a:cubicBezTo>
                    <a:cubicBezTo>
                      <a:pt x="34936" y="15127"/>
                      <a:pt x="41419" y="17648"/>
                      <a:pt x="48262" y="20529"/>
                    </a:cubicBezTo>
                    <a:cubicBezTo>
                      <a:pt x="54745" y="23411"/>
                      <a:pt x="61948" y="26652"/>
                      <a:pt x="68791" y="29893"/>
                    </a:cubicBezTo>
                    <a:cubicBezTo>
                      <a:pt x="75634" y="33135"/>
                      <a:pt x="82837" y="36016"/>
                      <a:pt x="89320" y="39258"/>
                    </a:cubicBezTo>
                    <a:cubicBezTo>
                      <a:pt x="95803" y="42859"/>
                      <a:pt x="102646" y="46101"/>
                      <a:pt x="108769" y="49342"/>
                    </a:cubicBezTo>
                    <a:cubicBezTo>
                      <a:pt x="114892" y="52584"/>
                      <a:pt x="120654" y="55465"/>
                      <a:pt x="126057" y="58346"/>
                    </a:cubicBezTo>
                    <a:cubicBezTo>
                      <a:pt x="131099" y="61228"/>
                      <a:pt x="135781" y="64109"/>
                      <a:pt x="139383" y="66270"/>
                    </a:cubicBezTo>
                    <a:cubicBezTo>
                      <a:pt x="120654" y="54024"/>
                      <a:pt x="128578" y="58346"/>
                      <a:pt x="131819" y="59787"/>
                    </a:cubicBezTo>
                    <a:cubicBezTo>
                      <a:pt x="133260" y="60507"/>
                      <a:pt x="133980" y="60867"/>
                      <a:pt x="129298" y="57986"/>
                    </a:cubicBezTo>
                    <a:cubicBezTo>
                      <a:pt x="124616" y="55105"/>
                      <a:pt x="114892" y="50063"/>
                      <a:pt x="95803" y="39618"/>
                    </a:cubicBezTo>
                    <a:close/>
                  </a:path>
                </a:pathLst>
              </a:custGeom>
              <a:solidFill>
                <a:schemeClr val="accent2"/>
              </a:solidFill>
              <a:ln w="0" cap="flat">
                <a:noFill/>
                <a:prstDash val="solid"/>
                <a:miter/>
              </a:ln>
            </p:spPr>
            <p:txBody>
              <a:bodyPr rtlCol="0" anchor="ctr"/>
              <a:lstStyle/>
              <a:p>
                <a:endParaRPr lang="en-US" sz="744"/>
              </a:p>
            </p:txBody>
          </p:sp>
          <p:sp>
            <p:nvSpPr>
              <p:cNvPr id="1927" name="Freeform: Shape 1926">
                <a:extLst>
                  <a:ext uri="{FF2B5EF4-FFF2-40B4-BE49-F238E27FC236}">
                    <a16:creationId xmlns:a16="http://schemas.microsoft.com/office/drawing/2014/main" id="{C801892A-BA69-B0C9-759A-D1B9EA0BB25D}"/>
                  </a:ext>
                </a:extLst>
              </p:cNvPr>
              <p:cNvSpPr/>
              <p:nvPr/>
            </p:nvSpPr>
            <p:spPr>
              <a:xfrm>
                <a:off x="11272019" y="2910210"/>
                <a:ext cx="2160" cy="720"/>
              </a:xfrm>
              <a:custGeom>
                <a:avLst/>
                <a:gdLst>
                  <a:gd name="connsiteX0" fmla="*/ 2161 w 2160"/>
                  <a:gd name="connsiteY0" fmla="*/ 720 h 720"/>
                  <a:gd name="connsiteX1" fmla="*/ 0 w 2160"/>
                  <a:gd name="connsiteY1" fmla="*/ 0 h 720"/>
                  <a:gd name="connsiteX2" fmla="*/ 2161 w 2160"/>
                  <a:gd name="connsiteY2" fmla="*/ 720 h 720"/>
                </a:gdLst>
                <a:ahLst/>
                <a:cxnLst>
                  <a:cxn ang="0">
                    <a:pos x="connsiteX0" y="connsiteY0"/>
                  </a:cxn>
                  <a:cxn ang="0">
                    <a:pos x="connsiteX1" y="connsiteY1"/>
                  </a:cxn>
                  <a:cxn ang="0">
                    <a:pos x="connsiteX2" y="connsiteY2"/>
                  </a:cxn>
                </a:cxnLst>
                <a:rect l="l" t="t" r="r" b="b"/>
                <a:pathLst>
                  <a:path w="2160" h="720">
                    <a:moveTo>
                      <a:pt x="2161" y="720"/>
                    </a:moveTo>
                    <a:cubicBezTo>
                      <a:pt x="1441" y="720"/>
                      <a:pt x="720" y="0"/>
                      <a:pt x="0" y="0"/>
                    </a:cubicBezTo>
                    <a:cubicBezTo>
                      <a:pt x="720" y="0"/>
                      <a:pt x="1441" y="720"/>
                      <a:pt x="2161" y="720"/>
                    </a:cubicBezTo>
                    <a:close/>
                  </a:path>
                </a:pathLst>
              </a:custGeom>
              <a:solidFill>
                <a:schemeClr val="accent2"/>
              </a:solidFill>
              <a:ln w="0" cap="flat">
                <a:noFill/>
                <a:prstDash val="solid"/>
                <a:miter/>
              </a:ln>
            </p:spPr>
            <p:txBody>
              <a:bodyPr rtlCol="0" anchor="ctr"/>
              <a:lstStyle/>
              <a:p>
                <a:endParaRPr lang="en-US" sz="744"/>
              </a:p>
            </p:txBody>
          </p:sp>
          <p:sp>
            <p:nvSpPr>
              <p:cNvPr id="1928" name="Freeform: Shape 1927">
                <a:extLst>
                  <a:ext uri="{FF2B5EF4-FFF2-40B4-BE49-F238E27FC236}">
                    <a16:creationId xmlns:a16="http://schemas.microsoft.com/office/drawing/2014/main" id="{A43FE54F-82B1-B329-B612-4C0370BD46D7}"/>
                  </a:ext>
                </a:extLst>
              </p:cNvPr>
              <p:cNvSpPr/>
              <p:nvPr/>
            </p:nvSpPr>
            <p:spPr>
              <a:xfrm>
                <a:off x="8540186" y="5441792"/>
                <a:ext cx="200610" cy="221139"/>
              </a:xfrm>
              <a:custGeom>
                <a:avLst/>
                <a:gdLst>
                  <a:gd name="connsiteX0" fmla="*/ 62308 w 200610"/>
                  <a:gd name="connsiteY0" fmla="*/ 83558 h 221139"/>
                  <a:gd name="connsiteX1" fmla="*/ 43580 w 200610"/>
                  <a:gd name="connsiteY1" fmla="*/ 61588 h 221139"/>
                  <a:gd name="connsiteX2" fmla="*/ 60867 w 200610"/>
                  <a:gd name="connsiteY2" fmla="*/ 83558 h 221139"/>
                  <a:gd name="connsiteX3" fmla="*/ 65189 w 200610"/>
                  <a:gd name="connsiteY3" fmla="*/ 88960 h 221139"/>
                  <a:gd name="connsiteX4" fmla="*/ 69872 w 200610"/>
                  <a:gd name="connsiteY4" fmla="*/ 94363 h 221139"/>
                  <a:gd name="connsiteX5" fmla="*/ 79236 w 200610"/>
                  <a:gd name="connsiteY5" fmla="*/ 104807 h 221139"/>
                  <a:gd name="connsiteX6" fmla="*/ 88600 w 200610"/>
                  <a:gd name="connsiteY6" fmla="*/ 115252 h 221139"/>
                  <a:gd name="connsiteX7" fmla="*/ 97964 w 200610"/>
                  <a:gd name="connsiteY7" fmla="*/ 125697 h 221139"/>
                  <a:gd name="connsiteX8" fmla="*/ 117413 w 200610"/>
                  <a:gd name="connsiteY8" fmla="*/ 145866 h 221139"/>
                  <a:gd name="connsiteX9" fmla="*/ 137222 w 200610"/>
                  <a:gd name="connsiteY9" fmla="*/ 165675 h 221139"/>
                  <a:gd name="connsiteX10" fmla="*/ 157751 w 200610"/>
                  <a:gd name="connsiteY10" fmla="*/ 185124 h 221139"/>
                  <a:gd name="connsiteX11" fmla="*/ 179001 w 200610"/>
                  <a:gd name="connsiteY11" fmla="*/ 203492 h 221139"/>
                  <a:gd name="connsiteX12" fmla="*/ 189446 w 200610"/>
                  <a:gd name="connsiteY12" fmla="*/ 212496 h 221139"/>
                  <a:gd name="connsiteX13" fmla="*/ 200611 w 200610"/>
                  <a:gd name="connsiteY13" fmla="*/ 221140 h 221139"/>
                  <a:gd name="connsiteX14" fmla="*/ 190526 w 200610"/>
                  <a:gd name="connsiteY14" fmla="*/ 212136 h 221139"/>
                  <a:gd name="connsiteX15" fmla="*/ 176120 w 200610"/>
                  <a:gd name="connsiteY15" fmla="*/ 198810 h 221139"/>
                  <a:gd name="connsiteX16" fmla="*/ 180081 w 200610"/>
                  <a:gd name="connsiteY16" fmla="*/ 200971 h 221139"/>
                  <a:gd name="connsiteX17" fmla="*/ 145146 w 200610"/>
                  <a:gd name="connsiteY17" fmla="*/ 169276 h 221139"/>
                  <a:gd name="connsiteX18" fmla="*/ 126777 w 200610"/>
                  <a:gd name="connsiteY18" fmla="*/ 152709 h 221139"/>
                  <a:gd name="connsiteX19" fmla="*/ 116333 w 200610"/>
                  <a:gd name="connsiteY19" fmla="*/ 142985 h 221139"/>
                  <a:gd name="connsiteX20" fmla="*/ 128578 w 200610"/>
                  <a:gd name="connsiteY20" fmla="*/ 153789 h 221139"/>
                  <a:gd name="connsiteX21" fmla="*/ 94002 w 200610"/>
                  <a:gd name="connsiteY21" fmla="*/ 113451 h 221139"/>
                  <a:gd name="connsiteX22" fmla="*/ 91121 w 200610"/>
                  <a:gd name="connsiteY22" fmla="*/ 110210 h 221139"/>
                  <a:gd name="connsiteX23" fmla="*/ 0 w 200610"/>
                  <a:gd name="connsiteY23" fmla="*/ 0 h 221139"/>
                  <a:gd name="connsiteX24" fmla="*/ 27733 w 200610"/>
                  <a:gd name="connsiteY24" fmla="*/ 39258 h 221139"/>
                  <a:gd name="connsiteX25" fmla="*/ 40338 w 200610"/>
                  <a:gd name="connsiteY25" fmla="*/ 55465 h 221139"/>
                  <a:gd name="connsiteX26" fmla="*/ 62668 w 200610"/>
                  <a:gd name="connsiteY26" fmla="*/ 83197 h 221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00610" h="221139">
                    <a:moveTo>
                      <a:pt x="62308" y="83558"/>
                    </a:moveTo>
                    <a:cubicBezTo>
                      <a:pt x="50063" y="68071"/>
                      <a:pt x="45741" y="63749"/>
                      <a:pt x="43580" y="61588"/>
                    </a:cubicBezTo>
                    <a:lnTo>
                      <a:pt x="60867" y="83558"/>
                    </a:lnTo>
                    <a:lnTo>
                      <a:pt x="65189" y="88960"/>
                    </a:lnTo>
                    <a:lnTo>
                      <a:pt x="69872" y="94363"/>
                    </a:lnTo>
                    <a:lnTo>
                      <a:pt x="79236" y="104807"/>
                    </a:lnTo>
                    <a:lnTo>
                      <a:pt x="88600" y="115252"/>
                    </a:lnTo>
                    <a:cubicBezTo>
                      <a:pt x="91481" y="118854"/>
                      <a:pt x="94723" y="122455"/>
                      <a:pt x="97964" y="125697"/>
                    </a:cubicBezTo>
                    <a:lnTo>
                      <a:pt x="117413" y="145866"/>
                    </a:lnTo>
                    <a:cubicBezTo>
                      <a:pt x="123896" y="152709"/>
                      <a:pt x="130739" y="159192"/>
                      <a:pt x="137222" y="165675"/>
                    </a:cubicBezTo>
                    <a:cubicBezTo>
                      <a:pt x="144065" y="172158"/>
                      <a:pt x="150548" y="178641"/>
                      <a:pt x="157751" y="185124"/>
                    </a:cubicBezTo>
                    <a:lnTo>
                      <a:pt x="179001" y="203492"/>
                    </a:lnTo>
                    <a:lnTo>
                      <a:pt x="189446" y="212496"/>
                    </a:lnTo>
                    <a:lnTo>
                      <a:pt x="200611" y="221140"/>
                    </a:lnTo>
                    <a:cubicBezTo>
                      <a:pt x="199530" y="220059"/>
                      <a:pt x="195208" y="216458"/>
                      <a:pt x="190526" y="212136"/>
                    </a:cubicBezTo>
                    <a:cubicBezTo>
                      <a:pt x="185844" y="207814"/>
                      <a:pt x="180441" y="202771"/>
                      <a:pt x="176120" y="198810"/>
                    </a:cubicBezTo>
                    <a:cubicBezTo>
                      <a:pt x="167476" y="190886"/>
                      <a:pt x="163874" y="187285"/>
                      <a:pt x="180081" y="200971"/>
                    </a:cubicBezTo>
                    <a:cubicBezTo>
                      <a:pt x="173238" y="194128"/>
                      <a:pt x="158111" y="181882"/>
                      <a:pt x="145146" y="169276"/>
                    </a:cubicBezTo>
                    <a:cubicBezTo>
                      <a:pt x="138663" y="163154"/>
                      <a:pt x="132180" y="157391"/>
                      <a:pt x="126777" y="152709"/>
                    </a:cubicBezTo>
                    <a:cubicBezTo>
                      <a:pt x="121735" y="148027"/>
                      <a:pt x="118133" y="144065"/>
                      <a:pt x="116333" y="142985"/>
                    </a:cubicBezTo>
                    <a:cubicBezTo>
                      <a:pt x="120294" y="146586"/>
                      <a:pt x="124256" y="150188"/>
                      <a:pt x="128578" y="153789"/>
                    </a:cubicBezTo>
                    <a:cubicBezTo>
                      <a:pt x="91121" y="118133"/>
                      <a:pt x="71312" y="88600"/>
                      <a:pt x="94002" y="113451"/>
                    </a:cubicBezTo>
                    <a:lnTo>
                      <a:pt x="91121" y="110210"/>
                    </a:lnTo>
                    <a:cubicBezTo>
                      <a:pt x="57626" y="76354"/>
                      <a:pt x="27733" y="39258"/>
                      <a:pt x="0" y="0"/>
                    </a:cubicBezTo>
                    <a:cubicBezTo>
                      <a:pt x="13686" y="22330"/>
                      <a:pt x="20889" y="29893"/>
                      <a:pt x="27733" y="39258"/>
                    </a:cubicBezTo>
                    <a:cubicBezTo>
                      <a:pt x="31334" y="43940"/>
                      <a:pt x="34936" y="48622"/>
                      <a:pt x="40338" y="55465"/>
                    </a:cubicBezTo>
                    <a:cubicBezTo>
                      <a:pt x="45741" y="61948"/>
                      <a:pt x="52944" y="70592"/>
                      <a:pt x="62668" y="83197"/>
                    </a:cubicBezTo>
                    <a:close/>
                  </a:path>
                </a:pathLst>
              </a:custGeom>
              <a:solidFill>
                <a:schemeClr val="accent2"/>
              </a:solidFill>
              <a:ln w="0" cap="flat">
                <a:noFill/>
                <a:prstDash val="solid"/>
                <a:miter/>
              </a:ln>
            </p:spPr>
            <p:txBody>
              <a:bodyPr rtlCol="0" anchor="ctr"/>
              <a:lstStyle/>
              <a:p>
                <a:endParaRPr lang="en-US" sz="744"/>
              </a:p>
            </p:txBody>
          </p:sp>
          <p:sp>
            <p:nvSpPr>
              <p:cNvPr id="1929" name="Freeform: Shape 1928">
                <a:extLst>
                  <a:ext uri="{FF2B5EF4-FFF2-40B4-BE49-F238E27FC236}">
                    <a16:creationId xmlns:a16="http://schemas.microsoft.com/office/drawing/2014/main" id="{3A418A2F-A8F6-BFFF-7035-8F6EFD1AA572}"/>
                  </a:ext>
                </a:extLst>
              </p:cNvPr>
              <p:cNvSpPr/>
              <p:nvPr/>
            </p:nvSpPr>
            <p:spPr>
              <a:xfrm>
                <a:off x="10600776" y="2837457"/>
                <a:ext cx="30153" cy="720"/>
              </a:xfrm>
              <a:custGeom>
                <a:avLst/>
                <a:gdLst>
                  <a:gd name="connsiteX0" fmla="*/ 30154 w 30153"/>
                  <a:gd name="connsiteY0" fmla="*/ 0 h 720"/>
                  <a:gd name="connsiteX1" fmla="*/ 981 w 30153"/>
                  <a:gd name="connsiteY1" fmla="*/ 720 h 720"/>
                  <a:gd name="connsiteX2" fmla="*/ 30154 w 30153"/>
                  <a:gd name="connsiteY2" fmla="*/ 0 h 720"/>
                </a:gdLst>
                <a:ahLst/>
                <a:cxnLst>
                  <a:cxn ang="0">
                    <a:pos x="connsiteX0" y="connsiteY0"/>
                  </a:cxn>
                  <a:cxn ang="0">
                    <a:pos x="connsiteX1" y="connsiteY1"/>
                  </a:cxn>
                  <a:cxn ang="0">
                    <a:pos x="connsiteX2" y="connsiteY2"/>
                  </a:cxn>
                </a:cxnLst>
                <a:rect l="l" t="t" r="r" b="b"/>
                <a:pathLst>
                  <a:path w="30153" h="720">
                    <a:moveTo>
                      <a:pt x="30154" y="0"/>
                    </a:moveTo>
                    <a:cubicBezTo>
                      <a:pt x="1341" y="0"/>
                      <a:pt x="-2261" y="720"/>
                      <a:pt x="981" y="720"/>
                    </a:cubicBezTo>
                    <a:cubicBezTo>
                      <a:pt x="11425" y="720"/>
                      <a:pt x="21150" y="360"/>
                      <a:pt x="30154" y="0"/>
                    </a:cubicBezTo>
                    <a:close/>
                  </a:path>
                </a:pathLst>
              </a:custGeom>
              <a:solidFill>
                <a:schemeClr val="accent2"/>
              </a:solidFill>
              <a:ln w="0" cap="flat">
                <a:noFill/>
                <a:prstDash val="solid"/>
                <a:miter/>
              </a:ln>
            </p:spPr>
            <p:txBody>
              <a:bodyPr rtlCol="0" anchor="ctr"/>
              <a:lstStyle/>
              <a:p>
                <a:endParaRPr lang="en-US" sz="744"/>
              </a:p>
            </p:txBody>
          </p:sp>
          <p:sp>
            <p:nvSpPr>
              <p:cNvPr id="1930" name="Freeform: Shape 1929">
                <a:extLst>
                  <a:ext uri="{FF2B5EF4-FFF2-40B4-BE49-F238E27FC236}">
                    <a16:creationId xmlns:a16="http://schemas.microsoft.com/office/drawing/2014/main" id="{E11AEAB0-28B7-5C95-3C6F-50BDD5AF9040}"/>
                  </a:ext>
                </a:extLst>
              </p:cNvPr>
              <p:cNvSpPr/>
              <p:nvPr/>
            </p:nvSpPr>
            <p:spPr>
              <a:xfrm>
                <a:off x="8497687" y="5376603"/>
                <a:ext cx="23770" cy="38537"/>
              </a:xfrm>
              <a:custGeom>
                <a:avLst/>
                <a:gdLst>
                  <a:gd name="connsiteX0" fmla="*/ 23411 w 23770"/>
                  <a:gd name="connsiteY0" fmla="*/ 38177 h 38537"/>
                  <a:gd name="connsiteX1" fmla="*/ 11525 w 23770"/>
                  <a:gd name="connsiteY1" fmla="*/ 19089 h 38537"/>
                  <a:gd name="connsiteX2" fmla="*/ 5402 w 23770"/>
                  <a:gd name="connsiteY2" fmla="*/ 9724 h 38537"/>
                  <a:gd name="connsiteX3" fmla="*/ 0 w 23770"/>
                  <a:gd name="connsiteY3" fmla="*/ 0 h 38537"/>
                  <a:gd name="connsiteX4" fmla="*/ 6483 w 23770"/>
                  <a:gd name="connsiteY4" fmla="*/ 11525 h 38537"/>
                  <a:gd name="connsiteX5" fmla="*/ 12966 w 23770"/>
                  <a:gd name="connsiteY5" fmla="*/ 21610 h 38537"/>
                  <a:gd name="connsiteX6" fmla="*/ 23771 w 23770"/>
                  <a:gd name="connsiteY6" fmla="*/ 38537 h 38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770" h="38537">
                    <a:moveTo>
                      <a:pt x="23411" y="38177"/>
                    </a:moveTo>
                    <a:lnTo>
                      <a:pt x="11525" y="19089"/>
                    </a:lnTo>
                    <a:lnTo>
                      <a:pt x="5402" y="9724"/>
                    </a:lnTo>
                    <a:lnTo>
                      <a:pt x="0" y="0"/>
                    </a:lnTo>
                    <a:cubicBezTo>
                      <a:pt x="2161" y="3962"/>
                      <a:pt x="4322" y="7923"/>
                      <a:pt x="6483" y="11525"/>
                    </a:cubicBezTo>
                    <a:cubicBezTo>
                      <a:pt x="8644" y="15127"/>
                      <a:pt x="10805" y="18368"/>
                      <a:pt x="12966" y="21610"/>
                    </a:cubicBezTo>
                    <a:cubicBezTo>
                      <a:pt x="16928" y="28093"/>
                      <a:pt x="20529" y="33855"/>
                      <a:pt x="23771" y="38537"/>
                    </a:cubicBezTo>
                    <a:close/>
                  </a:path>
                </a:pathLst>
              </a:custGeom>
              <a:solidFill>
                <a:schemeClr val="accent2"/>
              </a:solidFill>
              <a:ln w="0" cap="flat">
                <a:noFill/>
                <a:prstDash val="solid"/>
                <a:miter/>
              </a:ln>
            </p:spPr>
            <p:txBody>
              <a:bodyPr rtlCol="0" anchor="ctr"/>
              <a:lstStyle/>
              <a:p>
                <a:endParaRPr lang="en-US" sz="744"/>
              </a:p>
            </p:txBody>
          </p:sp>
          <p:sp>
            <p:nvSpPr>
              <p:cNvPr id="1931" name="Freeform: Shape 1930">
                <a:extLst>
                  <a:ext uri="{FF2B5EF4-FFF2-40B4-BE49-F238E27FC236}">
                    <a16:creationId xmlns:a16="http://schemas.microsoft.com/office/drawing/2014/main" id="{3D631287-3EAD-36EF-579D-535EE9482B6A}"/>
                  </a:ext>
                </a:extLst>
              </p:cNvPr>
              <p:cNvSpPr/>
              <p:nvPr/>
            </p:nvSpPr>
            <p:spPr>
              <a:xfrm>
                <a:off x="8724950" y="5616471"/>
                <a:ext cx="15807" cy="12965"/>
              </a:xfrm>
              <a:custGeom>
                <a:avLst/>
                <a:gdLst>
                  <a:gd name="connsiteX0" fmla="*/ 15487 w 15807"/>
                  <a:gd name="connsiteY0" fmla="*/ 12966 h 12965"/>
                  <a:gd name="connsiteX1" fmla="*/ 15487 w 15807"/>
                  <a:gd name="connsiteY1" fmla="*/ 12246 h 12965"/>
                  <a:gd name="connsiteX2" fmla="*/ 0 w 15807"/>
                  <a:gd name="connsiteY2" fmla="*/ 0 h 12965"/>
                  <a:gd name="connsiteX3" fmla="*/ 360 w 15807"/>
                  <a:gd name="connsiteY3" fmla="*/ 0 h 12965"/>
                  <a:gd name="connsiteX4" fmla="*/ 15487 w 15807"/>
                  <a:gd name="connsiteY4" fmla="*/ 12246 h 12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807" h="12965">
                    <a:moveTo>
                      <a:pt x="15487" y="12966"/>
                    </a:moveTo>
                    <a:cubicBezTo>
                      <a:pt x="15487" y="12966"/>
                      <a:pt x="16207" y="12966"/>
                      <a:pt x="15487" y="12246"/>
                    </a:cubicBezTo>
                    <a:lnTo>
                      <a:pt x="0" y="0"/>
                    </a:lnTo>
                    <a:cubicBezTo>
                      <a:pt x="0" y="0"/>
                      <a:pt x="0" y="0"/>
                      <a:pt x="360" y="0"/>
                    </a:cubicBezTo>
                    <a:cubicBezTo>
                      <a:pt x="6123" y="4682"/>
                      <a:pt x="11165" y="8644"/>
                      <a:pt x="15487" y="12246"/>
                    </a:cubicBezTo>
                    <a:close/>
                  </a:path>
                </a:pathLst>
              </a:custGeom>
              <a:solidFill>
                <a:schemeClr val="accent2"/>
              </a:solidFill>
              <a:ln w="0" cap="flat">
                <a:noFill/>
                <a:prstDash val="solid"/>
                <a:miter/>
              </a:ln>
            </p:spPr>
            <p:txBody>
              <a:bodyPr rtlCol="0" anchor="ctr"/>
              <a:lstStyle/>
              <a:p>
                <a:endParaRPr lang="en-US" sz="744"/>
              </a:p>
            </p:txBody>
          </p:sp>
          <p:sp>
            <p:nvSpPr>
              <p:cNvPr id="1932" name="Freeform: Shape 1931">
                <a:extLst>
                  <a:ext uri="{FF2B5EF4-FFF2-40B4-BE49-F238E27FC236}">
                    <a16:creationId xmlns:a16="http://schemas.microsoft.com/office/drawing/2014/main" id="{D34F5375-CF00-BCE4-1123-6C22A653B8BB}"/>
                  </a:ext>
                </a:extLst>
              </p:cNvPr>
              <p:cNvSpPr/>
              <p:nvPr/>
            </p:nvSpPr>
            <p:spPr>
              <a:xfrm>
                <a:off x="8386037" y="4409566"/>
                <a:ext cx="3601" cy="14406"/>
              </a:xfrm>
              <a:custGeom>
                <a:avLst/>
                <a:gdLst>
                  <a:gd name="connsiteX0" fmla="*/ 0 w 3601"/>
                  <a:gd name="connsiteY0" fmla="*/ 14407 h 14406"/>
                  <a:gd name="connsiteX1" fmla="*/ 0 w 3601"/>
                  <a:gd name="connsiteY1" fmla="*/ 0 h 14406"/>
                  <a:gd name="connsiteX2" fmla="*/ 0 w 3601"/>
                  <a:gd name="connsiteY2" fmla="*/ 14407 h 14406"/>
                </a:gdLst>
                <a:ahLst/>
                <a:cxnLst>
                  <a:cxn ang="0">
                    <a:pos x="connsiteX0" y="connsiteY0"/>
                  </a:cxn>
                  <a:cxn ang="0">
                    <a:pos x="connsiteX1" y="connsiteY1"/>
                  </a:cxn>
                  <a:cxn ang="0">
                    <a:pos x="connsiteX2" y="connsiteY2"/>
                  </a:cxn>
                </a:cxnLst>
                <a:rect l="l" t="t" r="r" b="b"/>
                <a:pathLst>
                  <a:path w="3601" h="14406">
                    <a:moveTo>
                      <a:pt x="0" y="14407"/>
                    </a:moveTo>
                    <a:cubicBezTo>
                      <a:pt x="0" y="9724"/>
                      <a:pt x="0" y="5402"/>
                      <a:pt x="0" y="0"/>
                    </a:cubicBezTo>
                    <a:cubicBezTo>
                      <a:pt x="0" y="5402"/>
                      <a:pt x="0" y="10085"/>
                      <a:pt x="0" y="14407"/>
                    </a:cubicBezTo>
                    <a:close/>
                  </a:path>
                </a:pathLst>
              </a:custGeom>
              <a:solidFill>
                <a:schemeClr val="accent2"/>
              </a:solidFill>
              <a:ln w="0" cap="flat">
                <a:noFill/>
                <a:prstDash val="solid"/>
                <a:miter/>
              </a:ln>
            </p:spPr>
            <p:txBody>
              <a:bodyPr rtlCol="0" anchor="ctr"/>
              <a:lstStyle/>
              <a:p>
                <a:endParaRPr lang="en-US" sz="744"/>
              </a:p>
            </p:txBody>
          </p:sp>
          <p:sp>
            <p:nvSpPr>
              <p:cNvPr id="1933" name="Freeform: Shape 1932">
                <a:extLst>
                  <a:ext uri="{FF2B5EF4-FFF2-40B4-BE49-F238E27FC236}">
                    <a16:creationId xmlns:a16="http://schemas.microsoft.com/office/drawing/2014/main" id="{DD8A14D2-850A-D87D-C228-7E35096A7174}"/>
                  </a:ext>
                </a:extLst>
              </p:cNvPr>
              <p:cNvSpPr/>
              <p:nvPr/>
            </p:nvSpPr>
            <p:spPr>
              <a:xfrm>
                <a:off x="9058100" y="5796552"/>
                <a:ext cx="223660" cy="31334"/>
              </a:xfrm>
              <a:custGeom>
                <a:avLst/>
                <a:gdLst>
                  <a:gd name="connsiteX0" fmla="*/ 223301 w 223660"/>
                  <a:gd name="connsiteY0" fmla="*/ 30254 h 31334"/>
                  <a:gd name="connsiteX1" fmla="*/ 127858 w 223660"/>
                  <a:gd name="connsiteY1" fmla="*/ 23411 h 31334"/>
                  <a:gd name="connsiteX2" fmla="*/ 118493 w 223660"/>
                  <a:gd name="connsiteY2" fmla="*/ 21250 h 31334"/>
                  <a:gd name="connsiteX3" fmla="*/ 114892 w 223660"/>
                  <a:gd name="connsiteY3" fmla="*/ 19809 h 31334"/>
                  <a:gd name="connsiteX4" fmla="*/ 83197 w 223660"/>
                  <a:gd name="connsiteY4" fmla="*/ 15127 h 31334"/>
                  <a:gd name="connsiteX5" fmla="*/ 102286 w 223660"/>
                  <a:gd name="connsiteY5" fmla="*/ 18368 h 31334"/>
                  <a:gd name="connsiteX6" fmla="*/ 76715 w 223660"/>
                  <a:gd name="connsiteY6" fmla="*/ 15487 h 31334"/>
                  <a:gd name="connsiteX7" fmla="*/ 63028 w 223660"/>
                  <a:gd name="connsiteY7" fmla="*/ 13686 h 31334"/>
                  <a:gd name="connsiteX8" fmla="*/ 0 w 223660"/>
                  <a:gd name="connsiteY8" fmla="*/ 0 h 31334"/>
                  <a:gd name="connsiteX9" fmla="*/ 32775 w 223660"/>
                  <a:gd name="connsiteY9" fmla="*/ 10085 h 31334"/>
                  <a:gd name="connsiteX10" fmla="*/ 58706 w 223660"/>
                  <a:gd name="connsiteY10" fmla="*/ 15847 h 31334"/>
                  <a:gd name="connsiteX11" fmla="*/ 80316 w 223660"/>
                  <a:gd name="connsiteY11" fmla="*/ 19809 h 31334"/>
                  <a:gd name="connsiteX12" fmla="*/ 100485 w 223660"/>
                  <a:gd name="connsiteY12" fmla="*/ 22690 h 31334"/>
                  <a:gd name="connsiteX13" fmla="*/ 113451 w 223660"/>
                  <a:gd name="connsiteY13" fmla="*/ 24851 h 31334"/>
                  <a:gd name="connsiteX14" fmla="*/ 125337 w 223660"/>
                  <a:gd name="connsiteY14" fmla="*/ 26652 h 31334"/>
                  <a:gd name="connsiteX15" fmla="*/ 165315 w 223660"/>
                  <a:gd name="connsiteY15" fmla="*/ 29893 h 31334"/>
                  <a:gd name="connsiteX16" fmla="*/ 205293 w 223660"/>
                  <a:gd name="connsiteY16" fmla="*/ 31334 h 31334"/>
                  <a:gd name="connsiteX17" fmla="*/ 223661 w 223660"/>
                  <a:gd name="connsiteY17" fmla="*/ 30614 h 31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3660" h="31334">
                    <a:moveTo>
                      <a:pt x="223301" y="30254"/>
                    </a:moveTo>
                    <a:cubicBezTo>
                      <a:pt x="191246" y="29893"/>
                      <a:pt x="159552" y="27372"/>
                      <a:pt x="127858" y="23411"/>
                    </a:cubicBezTo>
                    <a:cubicBezTo>
                      <a:pt x="134341" y="23411"/>
                      <a:pt x="126057" y="22690"/>
                      <a:pt x="118493" y="21250"/>
                    </a:cubicBezTo>
                    <a:cubicBezTo>
                      <a:pt x="111290" y="19809"/>
                      <a:pt x="104807" y="18368"/>
                      <a:pt x="114892" y="19809"/>
                    </a:cubicBezTo>
                    <a:cubicBezTo>
                      <a:pt x="107689" y="18728"/>
                      <a:pt x="73833" y="12966"/>
                      <a:pt x="83197" y="15127"/>
                    </a:cubicBezTo>
                    <a:lnTo>
                      <a:pt x="102286" y="18368"/>
                    </a:lnTo>
                    <a:cubicBezTo>
                      <a:pt x="89680" y="16567"/>
                      <a:pt x="82117" y="15847"/>
                      <a:pt x="76715" y="15487"/>
                    </a:cubicBezTo>
                    <a:cubicBezTo>
                      <a:pt x="71312" y="14767"/>
                      <a:pt x="67711" y="14407"/>
                      <a:pt x="63028" y="13686"/>
                    </a:cubicBezTo>
                    <a:cubicBezTo>
                      <a:pt x="54024" y="12246"/>
                      <a:pt x="40698" y="10805"/>
                      <a:pt x="0" y="0"/>
                    </a:cubicBezTo>
                    <a:cubicBezTo>
                      <a:pt x="12606" y="3962"/>
                      <a:pt x="23411" y="7203"/>
                      <a:pt x="32775" y="10085"/>
                    </a:cubicBezTo>
                    <a:cubicBezTo>
                      <a:pt x="42499" y="12606"/>
                      <a:pt x="50783" y="14407"/>
                      <a:pt x="58706" y="15847"/>
                    </a:cubicBezTo>
                    <a:cubicBezTo>
                      <a:pt x="66270" y="17288"/>
                      <a:pt x="73473" y="19089"/>
                      <a:pt x="80316" y="19809"/>
                    </a:cubicBezTo>
                    <a:cubicBezTo>
                      <a:pt x="87159" y="20889"/>
                      <a:pt x="93642" y="21610"/>
                      <a:pt x="100485" y="22690"/>
                    </a:cubicBezTo>
                    <a:cubicBezTo>
                      <a:pt x="105167" y="23411"/>
                      <a:pt x="109489" y="24131"/>
                      <a:pt x="113451" y="24851"/>
                    </a:cubicBezTo>
                    <a:cubicBezTo>
                      <a:pt x="117413" y="25571"/>
                      <a:pt x="121375" y="26292"/>
                      <a:pt x="125337" y="26652"/>
                    </a:cubicBezTo>
                    <a:lnTo>
                      <a:pt x="165315" y="29893"/>
                    </a:lnTo>
                    <a:lnTo>
                      <a:pt x="205293" y="31334"/>
                    </a:lnTo>
                    <a:cubicBezTo>
                      <a:pt x="211415" y="31334"/>
                      <a:pt x="217538" y="30614"/>
                      <a:pt x="223661" y="30614"/>
                    </a:cubicBezTo>
                    <a:close/>
                  </a:path>
                </a:pathLst>
              </a:custGeom>
              <a:solidFill>
                <a:schemeClr val="accent2"/>
              </a:solidFill>
              <a:ln w="0" cap="flat">
                <a:noFill/>
                <a:prstDash val="solid"/>
                <a:miter/>
              </a:ln>
            </p:spPr>
            <p:txBody>
              <a:bodyPr rtlCol="0" anchor="ctr"/>
              <a:lstStyle/>
              <a:p>
                <a:endParaRPr lang="en-US" sz="744"/>
              </a:p>
            </p:txBody>
          </p:sp>
          <p:sp>
            <p:nvSpPr>
              <p:cNvPr id="1934" name="Freeform: Shape 1933">
                <a:extLst>
                  <a:ext uri="{FF2B5EF4-FFF2-40B4-BE49-F238E27FC236}">
                    <a16:creationId xmlns:a16="http://schemas.microsoft.com/office/drawing/2014/main" id="{E8D1BB1A-FCB9-C511-A809-F077B9CAA4BD}"/>
                  </a:ext>
                </a:extLst>
              </p:cNvPr>
              <p:cNvSpPr/>
              <p:nvPr/>
            </p:nvSpPr>
            <p:spPr>
              <a:xfrm>
                <a:off x="9255109" y="2854024"/>
                <a:ext cx="1080" cy="3601"/>
              </a:xfrm>
              <a:custGeom>
                <a:avLst/>
                <a:gdLst>
                  <a:gd name="connsiteX0" fmla="*/ 1081 w 1080"/>
                  <a:gd name="connsiteY0" fmla="*/ 0 h 3601"/>
                  <a:gd name="connsiteX1" fmla="*/ 0 w 1080"/>
                  <a:gd name="connsiteY1" fmla="*/ 0 h 3601"/>
                  <a:gd name="connsiteX2" fmla="*/ 1081 w 1080"/>
                  <a:gd name="connsiteY2" fmla="*/ 0 h 3601"/>
                </a:gdLst>
                <a:ahLst/>
                <a:cxnLst>
                  <a:cxn ang="0">
                    <a:pos x="connsiteX0" y="connsiteY0"/>
                  </a:cxn>
                  <a:cxn ang="0">
                    <a:pos x="connsiteX1" y="connsiteY1"/>
                  </a:cxn>
                  <a:cxn ang="0">
                    <a:pos x="connsiteX2" y="connsiteY2"/>
                  </a:cxn>
                </a:cxnLst>
                <a:rect l="l" t="t" r="r" b="b"/>
                <a:pathLst>
                  <a:path w="1080" h="3601">
                    <a:moveTo>
                      <a:pt x="1081" y="0"/>
                    </a:moveTo>
                    <a:lnTo>
                      <a:pt x="0" y="0"/>
                    </a:lnTo>
                    <a:cubicBezTo>
                      <a:pt x="1081" y="0"/>
                      <a:pt x="1081" y="0"/>
                      <a:pt x="1081" y="0"/>
                    </a:cubicBezTo>
                    <a:close/>
                  </a:path>
                </a:pathLst>
              </a:custGeom>
              <a:solidFill>
                <a:schemeClr val="accent2"/>
              </a:solidFill>
              <a:ln w="0" cap="flat">
                <a:noFill/>
                <a:prstDash val="solid"/>
                <a:miter/>
              </a:ln>
            </p:spPr>
            <p:txBody>
              <a:bodyPr rtlCol="0" anchor="ctr"/>
              <a:lstStyle/>
              <a:p>
                <a:endParaRPr lang="en-US" sz="744"/>
              </a:p>
            </p:txBody>
          </p:sp>
          <p:sp>
            <p:nvSpPr>
              <p:cNvPr id="1935" name="Freeform: Shape 1934">
                <a:extLst>
                  <a:ext uri="{FF2B5EF4-FFF2-40B4-BE49-F238E27FC236}">
                    <a16:creationId xmlns:a16="http://schemas.microsoft.com/office/drawing/2014/main" id="{3C42F052-5B8F-DE92-6439-2A3CF7B0AF0A}"/>
                  </a:ext>
                </a:extLst>
              </p:cNvPr>
              <p:cNvSpPr/>
              <p:nvPr/>
            </p:nvSpPr>
            <p:spPr>
              <a:xfrm>
                <a:off x="9241501" y="2854385"/>
                <a:ext cx="13608" cy="1779"/>
              </a:xfrm>
              <a:custGeom>
                <a:avLst/>
                <a:gdLst>
                  <a:gd name="connsiteX0" fmla="*/ 9286 w 13608"/>
                  <a:gd name="connsiteY0" fmla="*/ 1080 h 1779"/>
                  <a:gd name="connsiteX1" fmla="*/ 13608 w 13608"/>
                  <a:gd name="connsiteY1" fmla="*/ 0 h 1779"/>
                  <a:gd name="connsiteX2" fmla="*/ 9286 w 13608"/>
                  <a:gd name="connsiteY2" fmla="*/ 1080 h 1779"/>
                </a:gdLst>
                <a:ahLst/>
                <a:cxnLst>
                  <a:cxn ang="0">
                    <a:pos x="connsiteX0" y="connsiteY0"/>
                  </a:cxn>
                  <a:cxn ang="0">
                    <a:pos x="connsiteX1" y="connsiteY1"/>
                  </a:cxn>
                  <a:cxn ang="0">
                    <a:pos x="connsiteX2" y="connsiteY2"/>
                  </a:cxn>
                </a:cxnLst>
                <a:rect l="l" t="t" r="r" b="b"/>
                <a:pathLst>
                  <a:path w="13608" h="1779">
                    <a:moveTo>
                      <a:pt x="9286" y="1080"/>
                    </a:moveTo>
                    <a:lnTo>
                      <a:pt x="13608" y="0"/>
                    </a:lnTo>
                    <a:cubicBezTo>
                      <a:pt x="8566" y="720"/>
                      <a:pt x="-11603" y="2881"/>
                      <a:pt x="9286" y="1080"/>
                    </a:cubicBezTo>
                    <a:close/>
                  </a:path>
                </a:pathLst>
              </a:custGeom>
              <a:solidFill>
                <a:schemeClr val="accent2"/>
              </a:solidFill>
              <a:ln w="0" cap="flat">
                <a:noFill/>
                <a:prstDash val="solid"/>
                <a:miter/>
              </a:ln>
            </p:spPr>
            <p:txBody>
              <a:bodyPr rtlCol="0" anchor="ctr"/>
              <a:lstStyle/>
              <a:p>
                <a:endParaRPr lang="en-US" sz="744"/>
              </a:p>
            </p:txBody>
          </p:sp>
          <p:sp>
            <p:nvSpPr>
              <p:cNvPr id="1936" name="Freeform: Shape 1935">
                <a:extLst>
                  <a:ext uri="{FF2B5EF4-FFF2-40B4-BE49-F238E27FC236}">
                    <a16:creationId xmlns:a16="http://schemas.microsoft.com/office/drawing/2014/main" id="{B5773E4B-5422-87CB-DA9A-45AE3D67125D}"/>
                  </a:ext>
                </a:extLst>
              </p:cNvPr>
              <p:cNvSpPr/>
              <p:nvPr/>
            </p:nvSpPr>
            <p:spPr>
              <a:xfrm>
                <a:off x="8521098" y="5414780"/>
                <a:ext cx="18728" cy="27732"/>
              </a:xfrm>
              <a:custGeom>
                <a:avLst/>
                <a:gdLst>
                  <a:gd name="connsiteX0" fmla="*/ 10085 w 18728"/>
                  <a:gd name="connsiteY0" fmla="*/ 13326 h 27732"/>
                  <a:gd name="connsiteX1" fmla="*/ 6483 w 18728"/>
                  <a:gd name="connsiteY1" fmla="*/ 9364 h 27732"/>
                  <a:gd name="connsiteX2" fmla="*/ 0 w 18728"/>
                  <a:gd name="connsiteY2" fmla="*/ 0 h 27732"/>
                  <a:gd name="connsiteX3" fmla="*/ 18728 w 18728"/>
                  <a:gd name="connsiteY3" fmla="*/ 27733 h 27732"/>
                  <a:gd name="connsiteX4" fmla="*/ 9724 w 18728"/>
                  <a:gd name="connsiteY4" fmla="*/ 13326 h 277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728" h="27732">
                    <a:moveTo>
                      <a:pt x="10085" y="13326"/>
                    </a:moveTo>
                    <a:cubicBezTo>
                      <a:pt x="9364" y="12966"/>
                      <a:pt x="8284" y="11525"/>
                      <a:pt x="6483" y="9364"/>
                    </a:cubicBezTo>
                    <a:cubicBezTo>
                      <a:pt x="4682" y="7203"/>
                      <a:pt x="2881" y="3962"/>
                      <a:pt x="0" y="0"/>
                    </a:cubicBezTo>
                    <a:cubicBezTo>
                      <a:pt x="5763" y="9724"/>
                      <a:pt x="12606" y="18728"/>
                      <a:pt x="18728" y="27733"/>
                    </a:cubicBezTo>
                    <a:cubicBezTo>
                      <a:pt x="16207" y="23771"/>
                      <a:pt x="12966" y="18368"/>
                      <a:pt x="9724" y="13326"/>
                    </a:cubicBezTo>
                    <a:close/>
                  </a:path>
                </a:pathLst>
              </a:custGeom>
              <a:solidFill>
                <a:schemeClr val="accent2"/>
              </a:solidFill>
              <a:ln w="0" cap="flat">
                <a:noFill/>
                <a:prstDash val="solid"/>
                <a:miter/>
              </a:ln>
            </p:spPr>
            <p:txBody>
              <a:bodyPr rtlCol="0" anchor="ctr"/>
              <a:lstStyle/>
              <a:p>
                <a:endParaRPr lang="en-US" sz="744"/>
              </a:p>
            </p:txBody>
          </p:sp>
          <p:sp>
            <p:nvSpPr>
              <p:cNvPr id="1937" name="Freeform: Shape 1936">
                <a:extLst>
                  <a:ext uri="{FF2B5EF4-FFF2-40B4-BE49-F238E27FC236}">
                    <a16:creationId xmlns:a16="http://schemas.microsoft.com/office/drawing/2014/main" id="{7BF11614-C478-0CB9-6B1A-56923C5D96AC}"/>
                  </a:ext>
                </a:extLst>
              </p:cNvPr>
              <p:cNvSpPr/>
              <p:nvPr/>
            </p:nvSpPr>
            <p:spPr>
              <a:xfrm>
                <a:off x="8578003" y="5487533"/>
                <a:ext cx="74913" cy="86439"/>
              </a:xfrm>
              <a:custGeom>
                <a:avLst/>
                <a:gdLst>
                  <a:gd name="connsiteX0" fmla="*/ 360 w 74913"/>
                  <a:gd name="connsiteY0" fmla="*/ 360 h 86439"/>
                  <a:gd name="connsiteX1" fmla="*/ 12966 w 74913"/>
                  <a:gd name="connsiteY1" fmla="*/ 16928 h 86439"/>
                  <a:gd name="connsiteX2" fmla="*/ 25932 w 74913"/>
                  <a:gd name="connsiteY2" fmla="*/ 33135 h 86439"/>
                  <a:gd name="connsiteX3" fmla="*/ 39258 w 74913"/>
                  <a:gd name="connsiteY3" fmla="*/ 48982 h 86439"/>
                  <a:gd name="connsiteX4" fmla="*/ 52944 w 74913"/>
                  <a:gd name="connsiteY4" fmla="*/ 64829 h 86439"/>
                  <a:gd name="connsiteX5" fmla="*/ 74914 w 74913"/>
                  <a:gd name="connsiteY5" fmla="*/ 86439 h 86439"/>
                  <a:gd name="connsiteX6" fmla="*/ 66270 w 74913"/>
                  <a:gd name="connsiteY6" fmla="*/ 77795 h 86439"/>
                  <a:gd name="connsiteX7" fmla="*/ 57626 w 74913"/>
                  <a:gd name="connsiteY7" fmla="*/ 68431 h 86439"/>
                  <a:gd name="connsiteX8" fmla="*/ 39618 w 74913"/>
                  <a:gd name="connsiteY8" fmla="*/ 47902 h 86439"/>
                  <a:gd name="connsiteX9" fmla="*/ 29893 w 74913"/>
                  <a:gd name="connsiteY9" fmla="*/ 37097 h 86439"/>
                  <a:gd name="connsiteX10" fmla="*/ 20169 w 74913"/>
                  <a:gd name="connsiteY10" fmla="*/ 25211 h 86439"/>
                  <a:gd name="connsiteX11" fmla="*/ 10085 w 74913"/>
                  <a:gd name="connsiteY11" fmla="*/ 12966 h 86439"/>
                  <a:gd name="connsiteX12" fmla="*/ 0 w 74913"/>
                  <a:gd name="connsiteY12" fmla="*/ 0 h 86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4913" h="86439">
                    <a:moveTo>
                      <a:pt x="360" y="360"/>
                    </a:moveTo>
                    <a:cubicBezTo>
                      <a:pt x="4322" y="6123"/>
                      <a:pt x="8644" y="11525"/>
                      <a:pt x="12966" y="16928"/>
                    </a:cubicBezTo>
                    <a:lnTo>
                      <a:pt x="25932" y="33135"/>
                    </a:lnTo>
                    <a:cubicBezTo>
                      <a:pt x="30254" y="38537"/>
                      <a:pt x="34936" y="43940"/>
                      <a:pt x="39258" y="48982"/>
                    </a:cubicBezTo>
                    <a:lnTo>
                      <a:pt x="52944" y="64829"/>
                    </a:lnTo>
                    <a:cubicBezTo>
                      <a:pt x="59787" y="72393"/>
                      <a:pt x="67350" y="79236"/>
                      <a:pt x="74914" y="86439"/>
                    </a:cubicBezTo>
                    <a:cubicBezTo>
                      <a:pt x="72033" y="83558"/>
                      <a:pt x="69151" y="80676"/>
                      <a:pt x="66270" y="77795"/>
                    </a:cubicBezTo>
                    <a:cubicBezTo>
                      <a:pt x="63389" y="74914"/>
                      <a:pt x="60147" y="71672"/>
                      <a:pt x="57626" y="68431"/>
                    </a:cubicBezTo>
                    <a:cubicBezTo>
                      <a:pt x="51863" y="61948"/>
                      <a:pt x="45741" y="55105"/>
                      <a:pt x="39618" y="47902"/>
                    </a:cubicBezTo>
                    <a:cubicBezTo>
                      <a:pt x="36376" y="44300"/>
                      <a:pt x="33135" y="40698"/>
                      <a:pt x="29893" y="37097"/>
                    </a:cubicBezTo>
                    <a:cubicBezTo>
                      <a:pt x="26652" y="33135"/>
                      <a:pt x="23771" y="29173"/>
                      <a:pt x="20169" y="25211"/>
                    </a:cubicBezTo>
                    <a:cubicBezTo>
                      <a:pt x="16928" y="21249"/>
                      <a:pt x="13686" y="16928"/>
                      <a:pt x="10085" y="12966"/>
                    </a:cubicBezTo>
                    <a:cubicBezTo>
                      <a:pt x="6843" y="8644"/>
                      <a:pt x="3241" y="4682"/>
                      <a:pt x="0" y="0"/>
                    </a:cubicBezTo>
                    <a:close/>
                  </a:path>
                </a:pathLst>
              </a:custGeom>
              <a:solidFill>
                <a:schemeClr val="accent2"/>
              </a:solidFill>
              <a:ln w="0" cap="flat">
                <a:noFill/>
                <a:prstDash val="solid"/>
                <a:miter/>
              </a:ln>
            </p:spPr>
            <p:txBody>
              <a:bodyPr rtlCol="0" anchor="ctr"/>
              <a:lstStyle/>
              <a:p>
                <a:endParaRPr lang="en-US" sz="744"/>
              </a:p>
            </p:txBody>
          </p:sp>
          <p:sp>
            <p:nvSpPr>
              <p:cNvPr id="1938" name="Freeform: Shape 1937">
                <a:extLst>
                  <a:ext uri="{FF2B5EF4-FFF2-40B4-BE49-F238E27FC236}">
                    <a16:creationId xmlns:a16="http://schemas.microsoft.com/office/drawing/2014/main" id="{C52B1720-8072-E67A-E031-0ADA5FDD37E3}"/>
                  </a:ext>
                </a:extLst>
              </p:cNvPr>
              <p:cNvSpPr/>
              <p:nvPr/>
            </p:nvSpPr>
            <p:spPr>
              <a:xfrm>
                <a:off x="8375952" y="4059840"/>
                <a:ext cx="120654" cy="1316402"/>
              </a:xfrm>
              <a:custGeom>
                <a:avLst/>
                <a:gdLst>
                  <a:gd name="connsiteX0" fmla="*/ 8644 w 120654"/>
                  <a:gd name="connsiteY0" fmla="*/ 495592 h 1316402"/>
                  <a:gd name="connsiteX1" fmla="*/ 12246 w 120654"/>
                  <a:gd name="connsiteY1" fmla="*/ 458856 h 1316402"/>
                  <a:gd name="connsiteX2" fmla="*/ 10085 w 120654"/>
                  <a:gd name="connsiteY2" fmla="*/ 364493 h 1316402"/>
                  <a:gd name="connsiteX3" fmla="*/ 6123 w 120654"/>
                  <a:gd name="connsiteY3" fmla="*/ 483707 h 1316402"/>
                  <a:gd name="connsiteX4" fmla="*/ 3962 w 120654"/>
                  <a:gd name="connsiteY4" fmla="*/ 337481 h 1316402"/>
                  <a:gd name="connsiteX5" fmla="*/ 8284 w 120654"/>
                  <a:gd name="connsiteY5" fmla="*/ 395827 h 1316402"/>
                  <a:gd name="connsiteX6" fmla="*/ 6123 w 120654"/>
                  <a:gd name="connsiteY6" fmla="*/ 326676 h 1316402"/>
                  <a:gd name="connsiteX7" fmla="*/ 6483 w 120654"/>
                  <a:gd name="connsiteY7" fmla="*/ 95091 h 1316402"/>
                  <a:gd name="connsiteX8" fmla="*/ 3602 w 120654"/>
                  <a:gd name="connsiteY8" fmla="*/ 369 h 1316402"/>
                  <a:gd name="connsiteX9" fmla="*/ 0 w 120654"/>
                  <a:gd name="connsiteY9" fmla="*/ 117061 h 1316402"/>
                  <a:gd name="connsiteX10" fmla="*/ 1080 w 120654"/>
                  <a:gd name="connsiteY10" fmla="*/ 105536 h 1316402"/>
                  <a:gd name="connsiteX11" fmla="*/ 360 w 120654"/>
                  <a:gd name="connsiteY11" fmla="*/ 159921 h 1316402"/>
                  <a:gd name="connsiteX12" fmla="*/ 3241 w 120654"/>
                  <a:gd name="connsiteY12" fmla="*/ 194496 h 1316402"/>
                  <a:gd name="connsiteX13" fmla="*/ 2521 w 120654"/>
                  <a:gd name="connsiteY13" fmla="*/ 248881 h 1316402"/>
                  <a:gd name="connsiteX14" fmla="*/ 1801 w 120654"/>
                  <a:gd name="connsiteY14" fmla="*/ 218627 h 1316402"/>
                  <a:gd name="connsiteX15" fmla="*/ 2161 w 120654"/>
                  <a:gd name="connsiteY15" fmla="*/ 346125 h 1316402"/>
                  <a:gd name="connsiteX16" fmla="*/ 1080 w 120654"/>
                  <a:gd name="connsiteY16" fmla="*/ 330277 h 1316402"/>
                  <a:gd name="connsiteX17" fmla="*/ 3962 w 120654"/>
                  <a:gd name="connsiteY17" fmla="*/ 489469 h 1316402"/>
                  <a:gd name="connsiteX18" fmla="*/ 1441 w 120654"/>
                  <a:gd name="connsiteY18" fmla="*/ 449851 h 1316402"/>
                  <a:gd name="connsiteX19" fmla="*/ 2161 w 120654"/>
                  <a:gd name="connsiteY19" fmla="*/ 714571 h 1316402"/>
                  <a:gd name="connsiteX20" fmla="*/ 3241 w 120654"/>
                  <a:gd name="connsiteY20" fmla="*/ 698003 h 1316402"/>
                  <a:gd name="connsiteX21" fmla="*/ 720 w 120654"/>
                  <a:gd name="connsiteY21" fmla="*/ 763193 h 1316402"/>
                  <a:gd name="connsiteX22" fmla="*/ 720 w 120654"/>
                  <a:gd name="connsiteY22" fmla="*/ 883847 h 1316402"/>
                  <a:gd name="connsiteX23" fmla="*/ 11165 w 120654"/>
                  <a:gd name="connsiteY23" fmla="*/ 1021429 h 1316402"/>
                  <a:gd name="connsiteX24" fmla="*/ 53664 w 120654"/>
                  <a:gd name="connsiteY24" fmla="*/ 1174138 h 1316402"/>
                  <a:gd name="connsiteX25" fmla="*/ 60867 w 120654"/>
                  <a:gd name="connsiteY25" fmla="*/ 1192507 h 1316402"/>
                  <a:gd name="connsiteX26" fmla="*/ 68071 w 120654"/>
                  <a:gd name="connsiteY26" fmla="*/ 1210875 h 1316402"/>
                  <a:gd name="connsiteX27" fmla="*/ 83918 w 120654"/>
                  <a:gd name="connsiteY27" fmla="*/ 1246891 h 1316402"/>
                  <a:gd name="connsiteX28" fmla="*/ 101566 w 120654"/>
                  <a:gd name="connsiteY28" fmla="*/ 1282187 h 1316402"/>
                  <a:gd name="connsiteX29" fmla="*/ 110930 w 120654"/>
                  <a:gd name="connsiteY29" fmla="*/ 1299475 h 1316402"/>
                  <a:gd name="connsiteX30" fmla="*/ 120654 w 120654"/>
                  <a:gd name="connsiteY30" fmla="*/ 1316402 h 1316402"/>
                  <a:gd name="connsiteX31" fmla="*/ 103006 w 120654"/>
                  <a:gd name="connsiteY31" fmla="*/ 1283628 h 1316402"/>
                  <a:gd name="connsiteX32" fmla="*/ 109489 w 120654"/>
                  <a:gd name="connsiteY32" fmla="*/ 1287229 h 1316402"/>
                  <a:gd name="connsiteX33" fmla="*/ 90041 w 120654"/>
                  <a:gd name="connsiteY33" fmla="*/ 1249412 h 1316402"/>
                  <a:gd name="connsiteX34" fmla="*/ 81397 w 120654"/>
                  <a:gd name="connsiteY34" fmla="*/ 1230324 h 1316402"/>
                  <a:gd name="connsiteX35" fmla="*/ 74914 w 120654"/>
                  <a:gd name="connsiteY35" fmla="*/ 1214837 h 1316402"/>
                  <a:gd name="connsiteX36" fmla="*/ 70952 w 120654"/>
                  <a:gd name="connsiteY36" fmla="*/ 1204752 h 1316402"/>
                  <a:gd name="connsiteX37" fmla="*/ 66630 w 120654"/>
                  <a:gd name="connsiteY37" fmla="*/ 1192507 h 1316402"/>
                  <a:gd name="connsiteX38" fmla="*/ 75634 w 120654"/>
                  <a:gd name="connsiteY38" fmla="*/ 1210515 h 1316402"/>
                  <a:gd name="connsiteX39" fmla="*/ 59427 w 120654"/>
                  <a:gd name="connsiteY39" fmla="*/ 1158651 h 1316402"/>
                  <a:gd name="connsiteX40" fmla="*/ 42139 w 120654"/>
                  <a:gd name="connsiteY40" fmla="*/ 1097784 h 1316402"/>
                  <a:gd name="connsiteX41" fmla="*/ 34936 w 120654"/>
                  <a:gd name="connsiteY41" fmla="*/ 1068611 h 1316402"/>
                  <a:gd name="connsiteX42" fmla="*/ 29173 w 120654"/>
                  <a:gd name="connsiteY42" fmla="*/ 1040158 h 1316402"/>
                  <a:gd name="connsiteX43" fmla="*/ 26292 w 120654"/>
                  <a:gd name="connsiteY43" fmla="*/ 1026111 h 1316402"/>
                  <a:gd name="connsiteX44" fmla="*/ 24131 w 120654"/>
                  <a:gd name="connsiteY44" fmla="*/ 1012065 h 1316402"/>
                  <a:gd name="connsiteX45" fmla="*/ 19809 w 120654"/>
                  <a:gd name="connsiteY45" fmla="*/ 984693 h 1316402"/>
                  <a:gd name="connsiteX46" fmla="*/ 16567 w 120654"/>
                  <a:gd name="connsiteY46" fmla="*/ 957681 h 1316402"/>
                  <a:gd name="connsiteX47" fmla="*/ 13686 w 120654"/>
                  <a:gd name="connsiteY47" fmla="*/ 930668 h 1316402"/>
                  <a:gd name="connsiteX48" fmla="*/ 12246 w 120654"/>
                  <a:gd name="connsiteY48" fmla="*/ 903656 h 1316402"/>
                  <a:gd name="connsiteX49" fmla="*/ 10805 w 120654"/>
                  <a:gd name="connsiteY49" fmla="*/ 877004 h 1316402"/>
                  <a:gd name="connsiteX50" fmla="*/ 9004 w 120654"/>
                  <a:gd name="connsiteY50" fmla="*/ 823340 h 1316402"/>
                  <a:gd name="connsiteX51" fmla="*/ 6123 w 120654"/>
                  <a:gd name="connsiteY51" fmla="*/ 708808 h 1316402"/>
                  <a:gd name="connsiteX52" fmla="*/ 7924 w 120654"/>
                  <a:gd name="connsiteY52" fmla="*/ 513600 h 1316402"/>
                  <a:gd name="connsiteX53" fmla="*/ 10805 w 120654"/>
                  <a:gd name="connsiteY53" fmla="*/ 631013 h 1316402"/>
                  <a:gd name="connsiteX54" fmla="*/ 10805 w 120654"/>
                  <a:gd name="connsiteY54" fmla="*/ 511439 h 1316402"/>
                  <a:gd name="connsiteX55" fmla="*/ 7203 w 120654"/>
                  <a:gd name="connsiteY55" fmla="*/ 495952 h 1316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0654" h="1316402">
                    <a:moveTo>
                      <a:pt x="8644" y="495592"/>
                    </a:moveTo>
                    <a:cubicBezTo>
                      <a:pt x="8284" y="323434"/>
                      <a:pt x="11525" y="538091"/>
                      <a:pt x="12246" y="458856"/>
                    </a:cubicBezTo>
                    <a:cubicBezTo>
                      <a:pt x="12246" y="410954"/>
                      <a:pt x="10445" y="394026"/>
                      <a:pt x="10085" y="364493"/>
                    </a:cubicBezTo>
                    <a:cubicBezTo>
                      <a:pt x="11165" y="500995"/>
                      <a:pt x="5402" y="346125"/>
                      <a:pt x="6123" y="483707"/>
                    </a:cubicBezTo>
                    <a:cubicBezTo>
                      <a:pt x="3602" y="464258"/>
                      <a:pt x="3241" y="384302"/>
                      <a:pt x="3962" y="337481"/>
                    </a:cubicBezTo>
                    <a:cubicBezTo>
                      <a:pt x="6483" y="284537"/>
                      <a:pt x="5763" y="383581"/>
                      <a:pt x="8284" y="395827"/>
                    </a:cubicBezTo>
                    <a:cubicBezTo>
                      <a:pt x="7924" y="340362"/>
                      <a:pt x="7563" y="350446"/>
                      <a:pt x="6123" y="326676"/>
                    </a:cubicBezTo>
                    <a:cubicBezTo>
                      <a:pt x="6843" y="239877"/>
                      <a:pt x="3241" y="146955"/>
                      <a:pt x="6483" y="95091"/>
                    </a:cubicBezTo>
                    <a:cubicBezTo>
                      <a:pt x="5763" y="32423"/>
                      <a:pt x="4682" y="36385"/>
                      <a:pt x="3602" y="369"/>
                    </a:cubicBezTo>
                    <a:cubicBezTo>
                      <a:pt x="1080" y="-6835"/>
                      <a:pt x="2161" y="93651"/>
                      <a:pt x="0" y="117061"/>
                    </a:cubicBezTo>
                    <a:cubicBezTo>
                      <a:pt x="0" y="112379"/>
                      <a:pt x="720" y="103015"/>
                      <a:pt x="1080" y="105536"/>
                    </a:cubicBezTo>
                    <a:lnTo>
                      <a:pt x="360" y="159921"/>
                    </a:lnTo>
                    <a:cubicBezTo>
                      <a:pt x="1441" y="108417"/>
                      <a:pt x="2881" y="167124"/>
                      <a:pt x="3241" y="194496"/>
                    </a:cubicBezTo>
                    <a:cubicBezTo>
                      <a:pt x="3241" y="214665"/>
                      <a:pt x="3241" y="254283"/>
                      <a:pt x="2521" y="248881"/>
                    </a:cubicBezTo>
                    <a:lnTo>
                      <a:pt x="1801" y="218627"/>
                    </a:lnTo>
                    <a:cubicBezTo>
                      <a:pt x="1080" y="257885"/>
                      <a:pt x="3602" y="304706"/>
                      <a:pt x="2161" y="346125"/>
                    </a:cubicBezTo>
                    <a:cubicBezTo>
                      <a:pt x="1441" y="348286"/>
                      <a:pt x="1441" y="332799"/>
                      <a:pt x="1080" y="330277"/>
                    </a:cubicBezTo>
                    <a:cubicBezTo>
                      <a:pt x="2881" y="376378"/>
                      <a:pt x="2881" y="421038"/>
                      <a:pt x="3962" y="489469"/>
                    </a:cubicBezTo>
                    <a:lnTo>
                      <a:pt x="1441" y="449851"/>
                    </a:lnTo>
                    <a:cubicBezTo>
                      <a:pt x="4322" y="504596"/>
                      <a:pt x="3602" y="628492"/>
                      <a:pt x="2161" y="714571"/>
                    </a:cubicBezTo>
                    <a:cubicBezTo>
                      <a:pt x="2521" y="705207"/>
                      <a:pt x="2881" y="687919"/>
                      <a:pt x="3241" y="698003"/>
                    </a:cubicBezTo>
                    <a:cubicBezTo>
                      <a:pt x="3962" y="748426"/>
                      <a:pt x="2161" y="786603"/>
                      <a:pt x="720" y="763193"/>
                    </a:cubicBezTo>
                    <a:cubicBezTo>
                      <a:pt x="1801" y="787684"/>
                      <a:pt x="1441" y="834865"/>
                      <a:pt x="720" y="883847"/>
                    </a:cubicBezTo>
                    <a:cubicBezTo>
                      <a:pt x="720" y="934270"/>
                      <a:pt x="4682" y="987574"/>
                      <a:pt x="11165" y="1021429"/>
                    </a:cubicBezTo>
                    <a:cubicBezTo>
                      <a:pt x="20889" y="1073653"/>
                      <a:pt x="35296" y="1124796"/>
                      <a:pt x="53664" y="1174138"/>
                    </a:cubicBezTo>
                    <a:lnTo>
                      <a:pt x="60867" y="1192507"/>
                    </a:lnTo>
                    <a:cubicBezTo>
                      <a:pt x="63389" y="1198629"/>
                      <a:pt x="65550" y="1204752"/>
                      <a:pt x="68071" y="1210875"/>
                    </a:cubicBezTo>
                    <a:lnTo>
                      <a:pt x="83918" y="1246891"/>
                    </a:lnTo>
                    <a:lnTo>
                      <a:pt x="101566" y="1282187"/>
                    </a:lnTo>
                    <a:cubicBezTo>
                      <a:pt x="104447" y="1287950"/>
                      <a:pt x="107689" y="1293712"/>
                      <a:pt x="110930" y="1299475"/>
                    </a:cubicBezTo>
                    <a:lnTo>
                      <a:pt x="120654" y="1316402"/>
                    </a:lnTo>
                    <a:cubicBezTo>
                      <a:pt x="115252" y="1305958"/>
                      <a:pt x="108769" y="1295153"/>
                      <a:pt x="103006" y="1283628"/>
                    </a:cubicBezTo>
                    <a:cubicBezTo>
                      <a:pt x="93282" y="1256616"/>
                      <a:pt x="86799" y="1242929"/>
                      <a:pt x="109489" y="1287229"/>
                    </a:cubicBezTo>
                    <a:cubicBezTo>
                      <a:pt x="98685" y="1265259"/>
                      <a:pt x="95083" y="1258776"/>
                      <a:pt x="90041" y="1249412"/>
                    </a:cubicBezTo>
                    <a:cubicBezTo>
                      <a:pt x="87520" y="1244730"/>
                      <a:pt x="85359" y="1238967"/>
                      <a:pt x="81397" y="1230324"/>
                    </a:cubicBezTo>
                    <a:cubicBezTo>
                      <a:pt x="79596" y="1226002"/>
                      <a:pt x="77435" y="1220959"/>
                      <a:pt x="74914" y="1214837"/>
                    </a:cubicBezTo>
                    <a:cubicBezTo>
                      <a:pt x="73833" y="1211595"/>
                      <a:pt x="72393" y="1208354"/>
                      <a:pt x="70952" y="1204752"/>
                    </a:cubicBezTo>
                    <a:cubicBezTo>
                      <a:pt x="69511" y="1201150"/>
                      <a:pt x="68431" y="1197189"/>
                      <a:pt x="66630" y="1192507"/>
                    </a:cubicBezTo>
                    <a:cubicBezTo>
                      <a:pt x="71672" y="1206193"/>
                      <a:pt x="76354" y="1214116"/>
                      <a:pt x="75634" y="1210515"/>
                    </a:cubicBezTo>
                    <a:cubicBezTo>
                      <a:pt x="74914" y="1207273"/>
                      <a:pt x="70592" y="1192146"/>
                      <a:pt x="59427" y="1158651"/>
                    </a:cubicBezTo>
                    <a:cubicBezTo>
                      <a:pt x="53304" y="1137402"/>
                      <a:pt x="46461" y="1117593"/>
                      <a:pt x="42139" y="1097784"/>
                    </a:cubicBezTo>
                    <a:cubicBezTo>
                      <a:pt x="39618" y="1088060"/>
                      <a:pt x="37097" y="1078335"/>
                      <a:pt x="34936" y="1068611"/>
                    </a:cubicBezTo>
                    <a:cubicBezTo>
                      <a:pt x="33135" y="1058886"/>
                      <a:pt x="30974" y="1049522"/>
                      <a:pt x="29173" y="1040158"/>
                    </a:cubicBezTo>
                    <a:cubicBezTo>
                      <a:pt x="28093" y="1035476"/>
                      <a:pt x="27012" y="1030794"/>
                      <a:pt x="26292" y="1026111"/>
                    </a:cubicBezTo>
                    <a:cubicBezTo>
                      <a:pt x="25572" y="1021429"/>
                      <a:pt x="24851" y="1016747"/>
                      <a:pt x="24131" y="1012065"/>
                    </a:cubicBezTo>
                    <a:cubicBezTo>
                      <a:pt x="22690" y="1002701"/>
                      <a:pt x="21250" y="993697"/>
                      <a:pt x="19809" y="984693"/>
                    </a:cubicBezTo>
                    <a:cubicBezTo>
                      <a:pt x="18368" y="975689"/>
                      <a:pt x="17648" y="966685"/>
                      <a:pt x="16567" y="957681"/>
                    </a:cubicBezTo>
                    <a:cubicBezTo>
                      <a:pt x="15847" y="948677"/>
                      <a:pt x="14407" y="939672"/>
                      <a:pt x="13686" y="930668"/>
                    </a:cubicBezTo>
                    <a:cubicBezTo>
                      <a:pt x="13326" y="921664"/>
                      <a:pt x="12606" y="912660"/>
                      <a:pt x="12246" y="903656"/>
                    </a:cubicBezTo>
                    <a:cubicBezTo>
                      <a:pt x="11885" y="894652"/>
                      <a:pt x="11165" y="885648"/>
                      <a:pt x="10805" y="877004"/>
                    </a:cubicBezTo>
                    <a:cubicBezTo>
                      <a:pt x="10085" y="859356"/>
                      <a:pt x="9724" y="841348"/>
                      <a:pt x="9004" y="823340"/>
                    </a:cubicBezTo>
                    <a:cubicBezTo>
                      <a:pt x="7924" y="786964"/>
                      <a:pt x="6843" y="749507"/>
                      <a:pt x="6123" y="708808"/>
                    </a:cubicBezTo>
                    <a:cubicBezTo>
                      <a:pt x="7924" y="702686"/>
                      <a:pt x="7563" y="575548"/>
                      <a:pt x="7924" y="513600"/>
                    </a:cubicBezTo>
                    <a:cubicBezTo>
                      <a:pt x="9724" y="537371"/>
                      <a:pt x="10445" y="583112"/>
                      <a:pt x="10805" y="631013"/>
                    </a:cubicBezTo>
                    <a:cubicBezTo>
                      <a:pt x="10805" y="601120"/>
                      <a:pt x="10805" y="549617"/>
                      <a:pt x="10805" y="511439"/>
                    </a:cubicBezTo>
                    <a:lnTo>
                      <a:pt x="7203" y="495952"/>
                    </a:lnTo>
                    <a:close/>
                  </a:path>
                </a:pathLst>
              </a:custGeom>
              <a:solidFill>
                <a:schemeClr val="accent2"/>
              </a:solidFill>
              <a:ln w="0" cap="flat">
                <a:noFill/>
                <a:prstDash val="solid"/>
                <a:miter/>
              </a:ln>
            </p:spPr>
            <p:txBody>
              <a:bodyPr rtlCol="0" anchor="ctr"/>
              <a:lstStyle/>
              <a:p>
                <a:endParaRPr lang="en-US" sz="744"/>
              </a:p>
            </p:txBody>
          </p:sp>
          <p:sp>
            <p:nvSpPr>
              <p:cNvPr id="1939" name="Freeform: Shape 1938">
                <a:extLst>
                  <a:ext uri="{FF2B5EF4-FFF2-40B4-BE49-F238E27FC236}">
                    <a16:creationId xmlns:a16="http://schemas.microsoft.com/office/drawing/2014/main" id="{88103B8F-646A-F01A-F32B-E9ACAC49A9A0}"/>
                  </a:ext>
                </a:extLst>
              </p:cNvPr>
              <p:cNvSpPr/>
              <p:nvPr/>
            </p:nvSpPr>
            <p:spPr>
              <a:xfrm>
                <a:off x="8390719" y="4945488"/>
                <a:ext cx="3601" cy="13686"/>
              </a:xfrm>
              <a:custGeom>
                <a:avLst/>
                <a:gdLst>
                  <a:gd name="connsiteX0" fmla="*/ 0 w 3601"/>
                  <a:gd name="connsiteY0" fmla="*/ 13686 h 13686"/>
                  <a:gd name="connsiteX1" fmla="*/ 0 w 3601"/>
                  <a:gd name="connsiteY1" fmla="*/ 0 h 13686"/>
                  <a:gd name="connsiteX2" fmla="*/ 0 w 3601"/>
                  <a:gd name="connsiteY2" fmla="*/ 13686 h 13686"/>
                </a:gdLst>
                <a:ahLst/>
                <a:cxnLst>
                  <a:cxn ang="0">
                    <a:pos x="connsiteX0" y="connsiteY0"/>
                  </a:cxn>
                  <a:cxn ang="0">
                    <a:pos x="connsiteX1" y="connsiteY1"/>
                  </a:cxn>
                  <a:cxn ang="0">
                    <a:pos x="connsiteX2" y="connsiteY2"/>
                  </a:cxn>
                </a:cxnLst>
                <a:rect l="l" t="t" r="r" b="b"/>
                <a:pathLst>
                  <a:path w="3601" h="13686">
                    <a:moveTo>
                      <a:pt x="0" y="13686"/>
                    </a:moveTo>
                    <a:cubicBezTo>
                      <a:pt x="0" y="9364"/>
                      <a:pt x="0" y="4682"/>
                      <a:pt x="0" y="0"/>
                    </a:cubicBezTo>
                    <a:cubicBezTo>
                      <a:pt x="0" y="2521"/>
                      <a:pt x="0" y="6483"/>
                      <a:pt x="0" y="13686"/>
                    </a:cubicBezTo>
                    <a:close/>
                  </a:path>
                </a:pathLst>
              </a:custGeom>
              <a:solidFill>
                <a:schemeClr val="accent2"/>
              </a:solidFill>
              <a:ln w="0" cap="flat">
                <a:noFill/>
                <a:prstDash val="solid"/>
                <a:miter/>
              </a:ln>
            </p:spPr>
            <p:txBody>
              <a:bodyPr rtlCol="0" anchor="ctr"/>
              <a:lstStyle/>
              <a:p>
                <a:endParaRPr lang="en-US" sz="744"/>
              </a:p>
            </p:txBody>
          </p:sp>
          <p:sp>
            <p:nvSpPr>
              <p:cNvPr id="1940" name="Freeform: Shape 1939">
                <a:extLst>
                  <a:ext uri="{FF2B5EF4-FFF2-40B4-BE49-F238E27FC236}">
                    <a16:creationId xmlns:a16="http://schemas.microsoft.com/office/drawing/2014/main" id="{E5285AA9-1005-38EC-BCE5-F08A39243D6B}"/>
                  </a:ext>
                </a:extLst>
              </p:cNvPr>
              <p:cNvSpPr/>
              <p:nvPr/>
            </p:nvSpPr>
            <p:spPr>
              <a:xfrm>
                <a:off x="8387838" y="4690853"/>
                <a:ext cx="3601" cy="15126"/>
              </a:xfrm>
              <a:custGeom>
                <a:avLst/>
                <a:gdLst>
                  <a:gd name="connsiteX0" fmla="*/ 0 w 3601"/>
                  <a:gd name="connsiteY0" fmla="*/ 14407 h 15126"/>
                  <a:gd name="connsiteX1" fmla="*/ 0 w 3601"/>
                  <a:gd name="connsiteY1" fmla="*/ 15127 h 15126"/>
                  <a:gd name="connsiteX2" fmla="*/ 0 w 3601"/>
                  <a:gd name="connsiteY2" fmla="*/ 0 h 15126"/>
                  <a:gd name="connsiteX3" fmla="*/ 0 w 3601"/>
                  <a:gd name="connsiteY3" fmla="*/ 14407 h 15126"/>
                </a:gdLst>
                <a:ahLst/>
                <a:cxnLst>
                  <a:cxn ang="0">
                    <a:pos x="connsiteX0" y="connsiteY0"/>
                  </a:cxn>
                  <a:cxn ang="0">
                    <a:pos x="connsiteX1" y="connsiteY1"/>
                  </a:cxn>
                  <a:cxn ang="0">
                    <a:pos x="connsiteX2" y="connsiteY2"/>
                  </a:cxn>
                  <a:cxn ang="0">
                    <a:pos x="connsiteX3" y="connsiteY3"/>
                  </a:cxn>
                </a:cxnLst>
                <a:rect l="l" t="t" r="r" b="b"/>
                <a:pathLst>
                  <a:path w="3601" h="15126">
                    <a:moveTo>
                      <a:pt x="0" y="14407"/>
                    </a:moveTo>
                    <a:cubicBezTo>
                      <a:pt x="0" y="15127"/>
                      <a:pt x="0" y="14767"/>
                      <a:pt x="0" y="15127"/>
                    </a:cubicBezTo>
                    <a:cubicBezTo>
                      <a:pt x="0" y="10085"/>
                      <a:pt x="0" y="5042"/>
                      <a:pt x="0" y="0"/>
                    </a:cubicBezTo>
                    <a:cubicBezTo>
                      <a:pt x="0" y="5042"/>
                      <a:pt x="0" y="10805"/>
                      <a:pt x="0" y="14407"/>
                    </a:cubicBezTo>
                    <a:close/>
                  </a:path>
                </a:pathLst>
              </a:custGeom>
              <a:solidFill>
                <a:schemeClr val="accent2"/>
              </a:solidFill>
              <a:ln w="0" cap="flat">
                <a:noFill/>
                <a:prstDash val="solid"/>
                <a:miter/>
              </a:ln>
            </p:spPr>
            <p:txBody>
              <a:bodyPr rtlCol="0" anchor="ctr"/>
              <a:lstStyle/>
              <a:p>
                <a:endParaRPr lang="en-US" sz="744"/>
              </a:p>
            </p:txBody>
          </p:sp>
          <p:sp>
            <p:nvSpPr>
              <p:cNvPr id="1941" name="Freeform: Shape 1940">
                <a:extLst>
                  <a:ext uri="{FF2B5EF4-FFF2-40B4-BE49-F238E27FC236}">
                    <a16:creationId xmlns:a16="http://schemas.microsoft.com/office/drawing/2014/main" id="{7E4F1584-967B-2F11-1E69-C9F45D31EEAE}"/>
                  </a:ext>
                </a:extLst>
              </p:cNvPr>
              <p:cNvSpPr/>
              <p:nvPr/>
            </p:nvSpPr>
            <p:spPr>
              <a:xfrm>
                <a:off x="8512970" y="5388829"/>
                <a:ext cx="16051" cy="25950"/>
              </a:xfrm>
              <a:custGeom>
                <a:avLst/>
                <a:gdLst>
                  <a:gd name="connsiteX0" fmla="*/ 924 w 16051"/>
                  <a:gd name="connsiteY0" fmla="*/ 1819 h 25950"/>
                  <a:gd name="connsiteX1" fmla="*/ 16051 w 16051"/>
                  <a:gd name="connsiteY1" fmla="*/ 25950 h 25950"/>
                  <a:gd name="connsiteX2" fmla="*/ 4526 w 16051"/>
                  <a:gd name="connsiteY2" fmla="*/ 6862 h 25950"/>
                  <a:gd name="connsiteX3" fmla="*/ 924 w 16051"/>
                  <a:gd name="connsiteY3" fmla="*/ 1819 h 25950"/>
                </a:gdLst>
                <a:ahLst/>
                <a:cxnLst>
                  <a:cxn ang="0">
                    <a:pos x="connsiteX0" y="connsiteY0"/>
                  </a:cxn>
                  <a:cxn ang="0">
                    <a:pos x="connsiteX1" y="connsiteY1"/>
                  </a:cxn>
                  <a:cxn ang="0">
                    <a:pos x="connsiteX2" y="connsiteY2"/>
                  </a:cxn>
                  <a:cxn ang="0">
                    <a:pos x="connsiteX3" y="connsiteY3"/>
                  </a:cxn>
                </a:cxnLst>
                <a:rect l="l" t="t" r="r" b="b"/>
                <a:pathLst>
                  <a:path w="16051" h="25950">
                    <a:moveTo>
                      <a:pt x="924" y="1819"/>
                    </a:moveTo>
                    <a:cubicBezTo>
                      <a:pt x="6327" y="10463"/>
                      <a:pt x="10649" y="16946"/>
                      <a:pt x="16051" y="25950"/>
                    </a:cubicBezTo>
                    <a:cubicBezTo>
                      <a:pt x="12810" y="20548"/>
                      <a:pt x="8488" y="13705"/>
                      <a:pt x="4526" y="6862"/>
                    </a:cubicBezTo>
                    <a:cubicBezTo>
                      <a:pt x="564" y="739"/>
                      <a:pt x="-1237" y="-2142"/>
                      <a:pt x="924" y="1819"/>
                    </a:cubicBezTo>
                    <a:close/>
                  </a:path>
                </a:pathLst>
              </a:custGeom>
              <a:solidFill>
                <a:schemeClr val="accent2"/>
              </a:solidFill>
              <a:ln w="0" cap="flat">
                <a:noFill/>
                <a:prstDash val="solid"/>
                <a:miter/>
              </a:ln>
            </p:spPr>
            <p:txBody>
              <a:bodyPr rtlCol="0" anchor="ctr"/>
              <a:lstStyle/>
              <a:p>
                <a:endParaRPr lang="en-US" sz="744"/>
              </a:p>
            </p:txBody>
          </p:sp>
          <p:sp>
            <p:nvSpPr>
              <p:cNvPr id="1942" name="Freeform: Shape 1941">
                <a:extLst>
                  <a:ext uri="{FF2B5EF4-FFF2-40B4-BE49-F238E27FC236}">
                    <a16:creationId xmlns:a16="http://schemas.microsoft.com/office/drawing/2014/main" id="{3416789B-160B-7604-5998-03DE5FCCD1B3}"/>
                  </a:ext>
                </a:extLst>
              </p:cNvPr>
              <p:cNvSpPr/>
              <p:nvPr/>
            </p:nvSpPr>
            <p:spPr>
              <a:xfrm>
                <a:off x="8525420" y="5418381"/>
                <a:ext cx="6310" cy="10285"/>
              </a:xfrm>
              <a:custGeom>
                <a:avLst/>
                <a:gdLst>
                  <a:gd name="connsiteX0" fmla="*/ 3241 w 6310"/>
                  <a:gd name="connsiteY0" fmla="*/ 4322 h 10285"/>
                  <a:gd name="connsiteX1" fmla="*/ 0 w 6310"/>
                  <a:gd name="connsiteY1" fmla="*/ 0 h 10285"/>
                  <a:gd name="connsiteX2" fmla="*/ 2881 w 6310"/>
                  <a:gd name="connsiteY2" fmla="*/ 5402 h 10285"/>
                  <a:gd name="connsiteX3" fmla="*/ 5763 w 6310"/>
                  <a:gd name="connsiteY3" fmla="*/ 10085 h 10285"/>
                  <a:gd name="connsiteX4" fmla="*/ 3241 w 6310"/>
                  <a:gd name="connsiteY4" fmla="*/ 4682 h 102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10" h="10285">
                    <a:moveTo>
                      <a:pt x="3241" y="4322"/>
                    </a:moveTo>
                    <a:lnTo>
                      <a:pt x="0" y="0"/>
                    </a:lnTo>
                    <a:cubicBezTo>
                      <a:pt x="1080" y="1801"/>
                      <a:pt x="2161" y="3602"/>
                      <a:pt x="2881" y="5402"/>
                    </a:cubicBezTo>
                    <a:cubicBezTo>
                      <a:pt x="3962" y="6843"/>
                      <a:pt x="4682" y="8644"/>
                      <a:pt x="5763" y="10085"/>
                    </a:cubicBezTo>
                    <a:cubicBezTo>
                      <a:pt x="6843" y="10805"/>
                      <a:pt x="6483" y="9724"/>
                      <a:pt x="3241" y="4682"/>
                    </a:cubicBezTo>
                    <a:close/>
                  </a:path>
                </a:pathLst>
              </a:custGeom>
              <a:solidFill>
                <a:schemeClr val="accent2"/>
              </a:solidFill>
              <a:ln w="0" cap="flat">
                <a:noFill/>
                <a:prstDash val="solid"/>
                <a:miter/>
              </a:ln>
            </p:spPr>
            <p:txBody>
              <a:bodyPr rtlCol="0" anchor="ctr"/>
              <a:lstStyle/>
              <a:p>
                <a:endParaRPr lang="en-US" sz="744"/>
              </a:p>
            </p:txBody>
          </p:sp>
          <p:sp>
            <p:nvSpPr>
              <p:cNvPr id="1943" name="Freeform: Shape 1942">
                <a:extLst>
                  <a:ext uri="{FF2B5EF4-FFF2-40B4-BE49-F238E27FC236}">
                    <a16:creationId xmlns:a16="http://schemas.microsoft.com/office/drawing/2014/main" id="{A8C3E2CD-D1A2-BBF2-ABDF-C5BDF154FE06}"/>
                  </a:ext>
                </a:extLst>
              </p:cNvPr>
              <p:cNvSpPr/>
              <p:nvPr/>
            </p:nvSpPr>
            <p:spPr>
              <a:xfrm>
                <a:off x="8400443" y="3880488"/>
                <a:ext cx="3601" cy="16567"/>
              </a:xfrm>
              <a:custGeom>
                <a:avLst/>
                <a:gdLst>
                  <a:gd name="connsiteX0" fmla="*/ 0 w 3601"/>
                  <a:gd name="connsiteY0" fmla="*/ 16567 h 16567"/>
                  <a:gd name="connsiteX1" fmla="*/ 0 w 3601"/>
                  <a:gd name="connsiteY1" fmla="*/ 0 h 16567"/>
                  <a:gd name="connsiteX2" fmla="*/ 0 w 3601"/>
                  <a:gd name="connsiteY2" fmla="*/ 16567 h 16567"/>
                </a:gdLst>
                <a:ahLst/>
                <a:cxnLst>
                  <a:cxn ang="0">
                    <a:pos x="connsiteX0" y="connsiteY0"/>
                  </a:cxn>
                  <a:cxn ang="0">
                    <a:pos x="connsiteX1" y="connsiteY1"/>
                  </a:cxn>
                  <a:cxn ang="0">
                    <a:pos x="connsiteX2" y="connsiteY2"/>
                  </a:cxn>
                </a:cxnLst>
                <a:rect l="l" t="t" r="r" b="b"/>
                <a:pathLst>
                  <a:path w="3601" h="16567">
                    <a:moveTo>
                      <a:pt x="0" y="16567"/>
                    </a:moveTo>
                    <a:lnTo>
                      <a:pt x="0" y="0"/>
                    </a:lnTo>
                    <a:cubicBezTo>
                      <a:pt x="0" y="10085"/>
                      <a:pt x="0" y="14046"/>
                      <a:pt x="0" y="16567"/>
                    </a:cubicBezTo>
                    <a:close/>
                  </a:path>
                </a:pathLst>
              </a:custGeom>
              <a:solidFill>
                <a:schemeClr val="accent2"/>
              </a:solidFill>
              <a:ln w="0" cap="flat">
                <a:noFill/>
                <a:prstDash val="solid"/>
                <a:miter/>
              </a:ln>
            </p:spPr>
            <p:txBody>
              <a:bodyPr rtlCol="0" anchor="ctr"/>
              <a:lstStyle/>
              <a:p>
                <a:endParaRPr lang="en-US" sz="744"/>
              </a:p>
            </p:txBody>
          </p:sp>
          <p:sp>
            <p:nvSpPr>
              <p:cNvPr id="1944" name="Freeform: Shape 1943">
                <a:extLst>
                  <a:ext uri="{FF2B5EF4-FFF2-40B4-BE49-F238E27FC236}">
                    <a16:creationId xmlns:a16="http://schemas.microsoft.com/office/drawing/2014/main" id="{2560C361-4A09-535A-673F-0242D1D9C75F}"/>
                  </a:ext>
                </a:extLst>
              </p:cNvPr>
              <p:cNvSpPr/>
              <p:nvPr/>
            </p:nvSpPr>
            <p:spPr>
              <a:xfrm>
                <a:off x="8386397" y="4250733"/>
                <a:ext cx="7203" cy="705640"/>
              </a:xfrm>
              <a:custGeom>
                <a:avLst/>
                <a:gdLst>
                  <a:gd name="connsiteX0" fmla="*/ 1080 w 7203"/>
                  <a:gd name="connsiteY0" fmla="*/ 112733 h 705640"/>
                  <a:gd name="connsiteX1" fmla="*/ 3602 w 7203"/>
                  <a:gd name="connsiteY1" fmla="*/ 204574 h 705640"/>
                  <a:gd name="connsiteX2" fmla="*/ 3602 w 7203"/>
                  <a:gd name="connsiteY2" fmla="*/ 179723 h 705640"/>
                  <a:gd name="connsiteX3" fmla="*/ 4322 w 7203"/>
                  <a:gd name="connsiteY3" fmla="*/ 419591 h 705640"/>
                  <a:gd name="connsiteX4" fmla="*/ 1441 w 7203"/>
                  <a:gd name="connsiteY4" fmla="*/ 454887 h 705640"/>
                  <a:gd name="connsiteX5" fmla="*/ 3962 w 7203"/>
                  <a:gd name="connsiteY5" fmla="*/ 578783 h 705640"/>
                  <a:gd name="connsiteX6" fmla="*/ 3962 w 7203"/>
                  <a:gd name="connsiteY6" fmla="*/ 694755 h 705640"/>
                  <a:gd name="connsiteX7" fmla="*/ 6123 w 7203"/>
                  <a:gd name="connsiteY7" fmla="*/ 704480 h 705640"/>
                  <a:gd name="connsiteX8" fmla="*/ 6483 w 7203"/>
                  <a:gd name="connsiteY8" fmla="*/ 699077 h 705640"/>
                  <a:gd name="connsiteX9" fmla="*/ 6123 w 7203"/>
                  <a:gd name="connsiteY9" fmla="*/ 655138 h 705640"/>
                  <a:gd name="connsiteX10" fmla="*/ 6483 w 7203"/>
                  <a:gd name="connsiteY10" fmla="*/ 665582 h 705640"/>
                  <a:gd name="connsiteX11" fmla="*/ 5402 w 7203"/>
                  <a:gd name="connsiteY11" fmla="*/ 527640 h 705640"/>
                  <a:gd name="connsiteX12" fmla="*/ 7203 w 7203"/>
                  <a:gd name="connsiteY12" fmla="*/ 549250 h 705640"/>
                  <a:gd name="connsiteX13" fmla="*/ 4682 w 7203"/>
                  <a:gd name="connsiteY13" fmla="*/ 347919 h 705640"/>
                  <a:gd name="connsiteX14" fmla="*/ 5763 w 7203"/>
                  <a:gd name="connsiteY14" fmla="*/ 279488 h 705640"/>
                  <a:gd name="connsiteX15" fmla="*/ 4682 w 7203"/>
                  <a:gd name="connsiteY15" fmla="*/ 111292 h 705640"/>
                  <a:gd name="connsiteX16" fmla="*/ 2521 w 7203"/>
                  <a:gd name="connsiteY16" fmla="*/ 2 h 705640"/>
                  <a:gd name="connsiteX17" fmla="*/ 3602 w 7203"/>
                  <a:gd name="connsiteY17" fmla="*/ 113093 h 705640"/>
                  <a:gd name="connsiteX18" fmla="*/ 0 w 7203"/>
                  <a:gd name="connsiteY18" fmla="*/ 113093 h 705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203" h="705640">
                    <a:moveTo>
                      <a:pt x="1080" y="112733"/>
                    </a:moveTo>
                    <a:cubicBezTo>
                      <a:pt x="1080" y="172520"/>
                      <a:pt x="3602" y="119936"/>
                      <a:pt x="3602" y="204574"/>
                    </a:cubicBezTo>
                    <a:lnTo>
                      <a:pt x="3602" y="179723"/>
                    </a:lnTo>
                    <a:cubicBezTo>
                      <a:pt x="5042" y="240590"/>
                      <a:pt x="4322" y="347559"/>
                      <a:pt x="4322" y="419591"/>
                    </a:cubicBezTo>
                    <a:cubicBezTo>
                      <a:pt x="3241" y="411308"/>
                      <a:pt x="2881" y="463531"/>
                      <a:pt x="1441" y="454887"/>
                    </a:cubicBezTo>
                    <a:cubicBezTo>
                      <a:pt x="1801" y="504229"/>
                      <a:pt x="2161" y="553212"/>
                      <a:pt x="3962" y="578783"/>
                    </a:cubicBezTo>
                    <a:cubicBezTo>
                      <a:pt x="3241" y="609397"/>
                      <a:pt x="5042" y="655858"/>
                      <a:pt x="3962" y="694755"/>
                    </a:cubicBezTo>
                    <a:cubicBezTo>
                      <a:pt x="4322" y="686472"/>
                      <a:pt x="5402" y="700518"/>
                      <a:pt x="6123" y="704480"/>
                    </a:cubicBezTo>
                    <a:cubicBezTo>
                      <a:pt x="6123" y="706641"/>
                      <a:pt x="6483" y="706281"/>
                      <a:pt x="6483" y="699077"/>
                    </a:cubicBezTo>
                    <a:cubicBezTo>
                      <a:pt x="6483" y="692234"/>
                      <a:pt x="6483" y="678908"/>
                      <a:pt x="6123" y="655138"/>
                    </a:cubicBezTo>
                    <a:cubicBezTo>
                      <a:pt x="6123" y="662701"/>
                      <a:pt x="6123" y="658019"/>
                      <a:pt x="6483" y="665582"/>
                    </a:cubicBezTo>
                    <a:cubicBezTo>
                      <a:pt x="7924" y="604715"/>
                      <a:pt x="5402" y="580224"/>
                      <a:pt x="5402" y="527640"/>
                    </a:cubicBezTo>
                    <a:cubicBezTo>
                      <a:pt x="6483" y="496306"/>
                      <a:pt x="6843" y="579143"/>
                      <a:pt x="7203" y="549250"/>
                    </a:cubicBezTo>
                    <a:cubicBezTo>
                      <a:pt x="6123" y="483700"/>
                      <a:pt x="8284" y="343597"/>
                      <a:pt x="4682" y="347919"/>
                    </a:cubicBezTo>
                    <a:cubicBezTo>
                      <a:pt x="4682" y="300017"/>
                      <a:pt x="5402" y="293534"/>
                      <a:pt x="5763" y="279488"/>
                    </a:cubicBezTo>
                    <a:cubicBezTo>
                      <a:pt x="3962" y="241671"/>
                      <a:pt x="4322" y="171799"/>
                      <a:pt x="4682" y="111292"/>
                    </a:cubicBezTo>
                    <a:cubicBezTo>
                      <a:pt x="4682" y="50785"/>
                      <a:pt x="5042" y="-358"/>
                      <a:pt x="2521" y="2"/>
                    </a:cubicBezTo>
                    <a:cubicBezTo>
                      <a:pt x="2521" y="27734"/>
                      <a:pt x="2521" y="72395"/>
                      <a:pt x="3602" y="113093"/>
                    </a:cubicBezTo>
                    <a:lnTo>
                      <a:pt x="0" y="113093"/>
                    </a:lnTo>
                    <a:close/>
                  </a:path>
                </a:pathLst>
              </a:custGeom>
              <a:solidFill>
                <a:schemeClr val="accent2"/>
              </a:solidFill>
              <a:ln w="0" cap="flat">
                <a:noFill/>
                <a:prstDash val="solid"/>
                <a:miter/>
              </a:ln>
            </p:spPr>
            <p:txBody>
              <a:bodyPr rtlCol="0" anchor="ctr"/>
              <a:lstStyle/>
              <a:p>
                <a:endParaRPr lang="en-US" sz="744"/>
              </a:p>
            </p:txBody>
          </p:sp>
          <p:sp>
            <p:nvSpPr>
              <p:cNvPr id="1945" name="Freeform: Shape 1944">
                <a:extLst>
                  <a:ext uri="{FF2B5EF4-FFF2-40B4-BE49-F238E27FC236}">
                    <a16:creationId xmlns:a16="http://schemas.microsoft.com/office/drawing/2014/main" id="{1CE77C09-C78A-1FB5-FBAE-96BAF76BD378}"/>
                  </a:ext>
                </a:extLst>
              </p:cNvPr>
              <p:cNvSpPr/>
              <p:nvPr/>
            </p:nvSpPr>
            <p:spPr>
              <a:xfrm>
                <a:off x="8464912" y="5289083"/>
                <a:ext cx="4321" cy="10804"/>
              </a:xfrm>
              <a:custGeom>
                <a:avLst/>
                <a:gdLst>
                  <a:gd name="connsiteX0" fmla="*/ 4322 w 4321"/>
                  <a:gd name="connsiteY0" fmla="*/ 10805 h 10804"/>
                  <a:gd name="connsiteX1" fmla="*/ 0 w 4321"/>
                  <a:gd name="connsiteY1" fmla="*/ 0 h 10804"/>
                  <a:gd name="connsiteX2" fmla="*/ 4322 w 4321"/>
                  <a:gd name="connsiteY2" fmla="*/ 10805 h 10804"/>
                </a:gdLst>
                <a:ahLst/>
                <a:cxnLst>
                  <a:cxn ang="0">
                    <a:pos x="connsiteX0" y="connsiteY0"/>
                  </a:cxn>
                  <a:cxn ang="0">
                    <a:pos x="connsiteX1" y="connsiteY1"/>
                  </a:cxn>
                  <a:cxn ang="0">
                    <a:pos x="connsiteX2" y="connsiteY2"/>
                  </a:cxn>
                </a:cxnLst>
                <a:rect l="l" t="t" r="r" b="b"/>
                <a:pathLst>
                  <a:path w="4321" h="10804">
                    <a:moveTo>
                      <a:pt x="4322" y="10805"/>
                    </a:moveTo>
                    <a:cubicBezTo>
                      <a:pt x="2881" y="7203"/>
                      <a:pt x="1080" y="2881"/>
                      <a:pt x="0" y="0"/>
                    </a:cubicBezTo>
                    <a:cubicBezTo>
                      <a:pt x="1080" y="3242"/>
                      <a:pt x="2881" y="7203"/>
                      <a:pt x="4322" y="10805"/>
                    </a:cubicBezTo>
                    <a:close/>
                  </a:path>
                </a:pathLst>
              </a:custGeom>
              <a:solidFill>
                <a:schemeClr val="accent2"/>
              </a:solidFill>
              <a:ln w="0" cap="flat">
                <a:noFill/>
                <a:prstDash val="solid"/>
                <a:miter/>
              </a:ln>
            </p:spPr>
            <p:txBody>
              <a:bodyPr rtlCol="0" anchor="ctr"/>
              <a:lstStyle/>
              <a:p>
                <a:endParaRPr lang="en-US" sz="744"/>
              </a:p>
            </p:txBody>
          </p:sp>
          <p:sp>
            <p:nvSpPr>
              <p:cNvPr id="1946" name="Freeform: Shape 1945">
                <a:extLst>
                  <a:ext uri="{FF2B5EF4-FFF2-40B4-BE49-F238E27FC236}">
                    <a16:creationId xmlns:a16="http://schemas.microsoft.com/office/drawing/2014/main" id="{9F2E9CAB-C231-027F-446E-35446B2371DB}"/>
                  </a:ext>
                </a:extLst>
              </p:cNvPr>
              <p:cNvSpPr/>
              <p:nvPr/>
            </p:nvSpPr>
            <p:spPr>
              <a:xfrm>
                <a:off x="8464192" y="5328353"/>
                <a:ext cx="537362" cy="494130"/>
              </a:xfrm>
              <a:custGeom>
                <a:avLst/>
                <a:gdLst>
                  <a:gd name="connsiteX0" fmla="*/ 537002 w 537362"/>
                  <a:gd name="connsiteY0" fmla="*/ 494130 h 494130"/>
                  <a:gd name="connsiteX1" fmla="*/ 511791 w 537362"/>
                  <a:gd name="connsiteY1" fmla="*/ 488008 h 494130"/>
                  <a:gd name="connsiteX2" fmla="*/ 487300 w 537362"/>
                  <a:gd name="connsiteY2" fmla="*/ 478283 h 494130"/>
                  <a:gd name="connsiteX3" fmla="*/ 464970 w 537362"/>
                  <a:gd name="connsiteY3" fmla="*/ 468199 h 494130"/>
                  <a:gd name="connsiteX4" fmla="*/ 444080 w 537362"/>
                  <a:gd name="connsiteY4" fmla="*/ 458834 h 494130"/>
                  <a:gd name="connsiteX5" fmla="*/ 424992 w 537362"/>
                  <a:gd name="connsiteY5" fmla="*/ 449110 h 494130"/>
                  <a:gd name="connsiteX6" fmla="*/ 406984 w 537362"/>
                  <a:gd name="connsiteY6" fmla="*/ 440106 h 494130"/>
                  <a:gd name="connsiteX7" fmla="*/ 390416 w 537362"/>
                  <a:gd name="connsiteY7" fmla="*/ 430742 h 494130"/>
                  <a:gd name="connsiteX8" fmla="*/ 374569 w 537362"/>
                  <a:gd name="connsiteY8" fmla="*/ 421377 h 494130"/>
                  <a:gd name="connsiteX9" fmla="*/ 366645 w 537362"/>
                  <a:gd name="connsiteY9" fmla="*/ 416695 h 494130"/>
                  <a:gd name="connsiteX10" fmla="*/ 359082 w 537362"/>
                  <a:gd name="connsiteY10" fmla="*/ 412013 h 494130"/>
                  <a:gd name="connsiteX11" fmla="*/ 329189 w 537362"/>
                  <a:gd name="connsiteY11" fmla="*/ 392564 h 494130"/>
                  <a:gd name="connsiteX12" fmla="*/ 299295 w 537362"/>
                  <a:gd name="connsiteY12" fmla="*/ 371315 h 494130"/>
                  <a:gd name="connsiteX13" fmla="*/ 291371 w 537362"/>
                  <a:gd name="connsiteY13" fmla="*/ 365912 h 494130"/>
                  <a:gd name="connsiteX14" fmla="*/ 283808 w 537362"/>
                  <a:gd name="connsiteY14" fmla="*/ 359790 h 494130"/>
                  <a:gd name="connsiteX15" fmla="*/ 267961 w 537362"/>
                  <a:gd name="connsiteY15" fmla="*/ 347184 h 494130"/>
                  <a:gd name="connsiteX16" fmla="*/ 233745 w 537362"/>
                  <a:gd name="connsiteY16" fmla="*/ 318371 h 494130"/>
                  <a:gd name="connsiteX17" fmla="*/ 244550 w 537362"/>
                  <a:gd name="connsiteY17" fmla="*/ 326655 h 494130"/>
                  <a:gd name="connsiteX18" fmla="*/ 231224 w 537362"/>
                  <a:gd name="connsiteY18" fmla="*/ 315490 h 494130"/>
                  <a:gd name="connsiteX19" fmla="*/ 217538 w 537362"/>
                  <a:gd name="connsiteY19" fmla="*/ 303244 h 494130"/>
                  <a:gd name="connsiteX20" fmla="*/ 189806 w 537362"/>
                  <a:gd name="connsiteY20" fmla="*/ 276592 h 494130"/>
                  <a:gd name="connsiteX21" fmla="*/ 162073 w 537362"/>
                  <a:gd name="connsiteY21" fmla="*/ 247779 h 494130"/>
                  <a:gd name="connsiteX22" fmla="*/ 135781 w 537362"/>
                  <a:gd name="connsiteY22" fmla="*/ 217526 h 494130"/>
                  <a:gd name="connsiteX23" fmla="*/ 55465 w 537362"/>
                  <a:gd name="connsiteY23" fmla="*/ 108036 h 494130"/>
                  <a:gd name="connsiteX24" fmla="*/ 41419 w 537362"/>
                  <a:gd name="connsiteY24" fmla="*/ 83905 h 494130"/>
                  <a:gd name="connsiteX25" fmla="*/ 33495 w 537362"/>
                  <a:gd name="connsiteY25" fmla="*/ 69859 h 494130"/>
                  <a:gd name="connsiteX26" fmla="*/ 29533 w 537362"/>
                  <a:gd name="connsiteY26" fmla="*/ 63016 h 494130"/>
                  <a:gd name="connsiteX27" fmla="*/ 26292 w 537362"/>
                  <a:gd name="connsiteY27" fmla="*/ 56533 h 494130"/>
                  <a:gd name="connsiteX28" fmla="*/ 20169 w 537362"/>
                  <a:gd name="connsiteY28" fmla="*/ 41406 h 494130"/>
                  <a:gd name="connsiteX29" fmla="*/ 9724 w 537362"/>
                  <a:gd name="connsiteY29" fmla="*/ 21957 h 494130"/>
                  <a:gd name="connsiteX30" fmla="*/ 0 w 537362"/>
                  <a:gd name="connsiteY30" fmla="*/ 347 h 494130"/>
                  <a:gd name="connsiteX31" fmla="*/ 7563 w 537362"/>
                  <a:gd name="connsiteY31" fmla="*/ 15114 h 494130"/>
                  <a:gd name="connsiteX32" fmla="*/ 10445 w 537362"/>
                  <a:gd name="connsiteY32" fmla="*/ 21597 h 494130"/>
                  <a:gd name="connsiteX33" fmla="*/ 13326 w 537362"/>
                  <a:gd name="connsiteY33" fmla="*/ 27360 h 494130"/>
                  <a:gd name="connsiteX34" fmla="*/ 16928 w 537362"/>
                  <a:gd name="connsiteY34" fmla="*/ 33122 h 494130"/>
                  <a:gd name="connsiteX35" fmla="*/ 10805 w 537362"/>
                  <a:gd name="connsiteY35" fmla="*/ 20517 h 494130"/>
                  <a:gd name="connsiteX36" fmla="*/ 7924 w 537362"/>
                  <a:gd name="connsiteY36" fmla="*/ 14754 h 494130"/>
                  <a:gd name="connsiteX37" fmla="*/ 14046 w 537362"/>
                  <a:gd name="connsiteY37" fmla="*/ 22317 h 494130"/>
                  <a:gd name="connsiteX38" fmla="*/ 22690 w 537362"/>
                  <a:gd name="connsiteY38" fmla="*/ 36724 h 494130"/>
                  <a:gd name="connsiteX39" fmla="*/ 32054 w 537362"/>
                  <a:gd name="connsiteY39" fmla="*/ 54372 h 494130"/>
                  <a:gd name="connsiteX40" fmla="*/ 35296 w 537362"/>
                  <a:gd name="connsiteY40" fmla="*/ 60135 h 494130"/>
                  <a:gd name="connsiteX41" fmla="*/ 38898 w 537362"/>
                  <a:gd name="connsiteY41" fmla="*/ 66617 h 494130"/>
                  <a:gd name="connsiteX42" fmla="*/ 47541 w 537362"/>
                  <a:gd name="connsiteY42" fmla="*/ 81384 h 494130"/>
                  <a:gd name="connsiteX43" fmla="*/ 37457 w 537362"/>
                  <a:gd name="connsiteY43" fmla="*/ 67338 h 494130"/>
                  <a:gd name="connsiteX44" fmla="*/ 33855 w 537362"/>
                  <a:gd name="connsiteY44" fmla="*/ 61215 h 494130"/>
                  <a:gd name="connsiteX45" fmla="*/ 30614 w 537362"/>
                  <a:gd name="connsiteY45" fmla="*/ 55092 h 494130"/>
                  <a:gd name="connsiteX46" fmla="*/ 25211 w 537362"/>
                  <a:gd name="connsiteY46" fmla="*/ 44648 h 494130"/>
                  <a:gd name="connsiteX47" fmla="*/ 22690 w 537362"/>
                  <a:gd name="connsiteY47" fmla="*/ 42486 h 494130"/>
                  <a:gd name="connsiteX48" fmla="*/ 36016 w 537362"/>
                  <a:gd name="connsiteY48" fmla="*/ 66257 h 494130"/>
                  <a:gd name="connsiteX49" fmla="*/ 39258 w 537362"/>
                  <a:gd name="connsiteY49" fmla="*/ 69859 h 494130"/>
                  <a:gd name="connsiteX50" fmla="*/ 56906 w 537362"/>
                  <a:gd name="connsiteY50" fmla="*/ 101193 h 494130"/>
                  <a:gd name="connsiteX51" fmla="*/ 57626 w 537362"/>
                  <a:gd name="connsiteY51" fmla="*/ 104074 h 494130"/>
                  <a:gd name="connsiteX52" fmla="*/ 81397 w 537362"/>
                  <a:gd name="connsiteY52" fmla="*/ 140091 h 494130"/>
                  <a:gd name="connsiteX53" fmla="*/ 96884 w 537362"/>
                  <a:gd name="connsiteY53" fmla="*/ 161700 h 494130"/>
                  <a:gd name="connsiteX54" fmla="*/ 109850 w 537362"/>
                  <a:gd name="connsiteY54" fmla="*/ 178628 h 494130"/>
                  <a:gd name="connsiteX55" fmla="*/ 130739 w 537362"/>
                  <a:gd name="connsiteY55" fmla="*/ 206721 h 494130"/>
                  <a:gd name="connsiteX56" fmla="*/ 127137 w 537362"/>
                  <a:gd name="connsiteY56" fmla="*/ 203479 h 494130"/>
                  <a:gd name="connsiteX57" fmla="*/ 138663 w 537362"/>
                  <a:gd name="connsiteY57" fmla="*/ 218246 h 494130"/>
                  <a:gd name="connsiteX58" fmla="*/ 160993 w 537362"/>
                  <a:gd name="connsiteY58" fmla="*/ 239495 h 494130"/>
                  <a:gd name="connsiteX59" fmla="*/ 191246 w 537362"/>
                  <a:gd name="connsiteY59" fmla="*/ 271910 h 494130"/>
                  <a:gd name="connsiteX60" fmla="*/ 222941 w 537362"/>
                  <a:gd name="connsiteY60" fmla="*/ 302884 h 494130"/>
                  <a:gd name="connsiteX61" fmla="*/ 268321 w 537362"/>
                  <a:gd name="connsiteY61" fmla="*/ 337820 h 494130"/>
                  <a:gd name="connsiteX62" fmla="*/ 275164 w 537362"/>
                  <a:gd name="connsiteY62" fmla="*/ 340701 h 494130"/>
                  <a:gd name="connsiteX63" fmla="*/ 292452 w 537362"/>
                  <a:gd name="connsiteY63" fmla="*/ 353307 h 494130"/>
                  <a:gd name="connsiteX64" fmla="*/ 299295 w 537362"/>
                  <a:gd name="connsiteY64" fmla="*/ 358349 h 494130"/>
                  <a:gd name="connsiteX65" fmla="*/ 307219 w 537362"/>
                  <a:gd name="connsiteY65" fmla="*/ 363751 h 494130"/>
                  <a:gd name="connsiteX66" fmla="*/ 327028 w 537362"/>
                  <a:gd name="connsiteY66" fmla="*/ 377438 h 494130"/>
                  <a:gd name="connsiteX67" fmla="*/ 325587 w 537362"/>
                  <a:gd name="connsiteY67" fmla="*/ 378158 h 494130"/>
                  <a:gd name="connsiteX68" fmla="*/ 342875 w 537362"/>
                  <a:gd name="connsiteY68" fmla="*/ 391484 h 494130"/>
                  <a:gd name="connsiteX69" fmla="*/ 357281 w 537362"/>
                  <a:gd name="connsiteY69" fmla="*/ 401569 h 494130"/>
                  <a:gd name="connsiteX70" fmla="*/ 365565 w 537362"/>
                  <a:gd name="connsiteY70" fmla="*/ 407331 h 494130"/>
                  <a:gd name="connsiteX71" fmla="*/ 374569 w 537362"/>
                  <a:gd name="connsiteY71" fmla="*/ 413094 h 494130"/>
                  <a:gd name="connsiteX72" fmla="*/ 394378 w 537362"/>
                  <a:gd name="connsiteY72" fmla="*/ 424979 h 494130"/>
                  <a:gd name="connsiteX73" fmla="*/ 415988 w 537362"/>
                  <a:gd name="connsiteY73" fmla="*/ 437225 h 494130"/>
                  <a:gd name="connsiteX74" fmla="*/ 408784 w 537362"/>
                  <a:gd name="connsiteY74" fmla="*/ 433623 h 494130"/>
                  <a:gd name="connsiteX75" fmla="*/ 401221 w 537362"/>
                  <a:gd name="connsiteY75" fmla="*/ 429301 h 494130"/>
                  <a:gd name="connsiteX76" fmla="*/ 384293 w 537362"/>
                  <a:gd name="connsiteY76" fmla="*/ 419937 h 494130"/>
                  <a:gd name="connsiteX77" fmla="*/ 365925 w 537362"/>
                  <a:gd name="connsiteY77" fmla="*/ 409492 h 494130"/>
                  <a:gd name="connsiteX78" fmla="*/ 346837 w 537362"/>
                  <a:gd name="connsiteY78" fmla="*/ 397607 h 494130"/>
                  <a:gd name="connsiteX79" fmla="*/ 337112 w 537362"/>
                  <a:gd name="connsiteY79" fmla="*/ 391484 h 494130"/>
                  <a:gd name="connsiteX80" fmla="*/ 327388 w 537362"/>
                  <a:gd name="connsiteY80" fmla="*/ 385001 h 494130"/>
                  <a:gd name="connsiteX81" fmla="*/ 308659 w 537362"/>
                  <a:gd name="connsiteY81" fmla="*/ 371675 h 494130"/>
                  <a:gd name="connsiteX82" fmla="*/ 274444 w 537362"/>
                  <a:gd name="connsiteY82" fmla="*/ 345743 h 494130"/>
                  <a:gd name="connsiteX83" fmla="*/ 258957 w 537362"/>
                  <a:gd name="connsiteY83" fmla="*/ 335299 h 494130"/>
                  <a:gd name="connsiteX84" fmla="*/ 227623 w 537362"/>
                  <a:gd name="connsiteY84" fmla="*/ 308647 h 494130"/>
                  <a:gd name="connsiteX85" fmla="*/ 223661 w 537362"/>
                  <a:gd name="connsiteY85" fmla="*/ 306846 h 494130"/>
                  <a:gd name="connsiteX86" fmla="*/ 248152 w 537362"/>
                  <a:gd name="connsiteY86" fmla="*/ 327015 h 494130"/>
                  <a:gd name="connsiteX87" fmla="*/ 262198 w 537362"/>
                  <a:gd name="connsiteY87" fmla="*/ 338540 h 494130"/>
                  <a:gd name="connsiteX88" fmla="*/ 277325 w 537362"/>
                  <a:gd name="connsiteY88" fmla="*/ 350065 h 494130"/>
                  <a:gd name="connsiteX89" fmla="*/ 292812 w 537362"/>
                  <a:gd name="connsiteY89" fmla="*/ 362311 h 494130"/>
                  <a:gd name="connsiteX90" fmla="*/ 308659 w 537362"/>
                  <a:gd name="connsiteY90" fmla="*/ 373836 h 494130"/>
                  <a:gd name="connsiteX91" fmla="*/ 339633 w 537362"/>
                  <a:gd name="connsiteY91" fmla="*/ 395446 h 494130"/>
                  <a:gd name="connsiteX92" fmla="*/ 326307 w 537362"/>
                  <a:gd name="connsiteY92" fmla="*/ 387162 h 494130"/>
                  <a:gd name="connsiteX93" fmla="*/ 341794 w 537362"/>
                  <a:gd name="connsiteY93" fmla="*/ 397247 h 494130"/>
                  <a:gd name="connsiteX94" fmla="*/ 356921 w 537362"/>
                  <a:gd name="connsiteY94" fmla="*/ 406611 h 494130"/>
                  <a:gd name="connsiteX95" fmla="*/ 388255 w 537362"/>
                  <a:gd name="connsiteY95" fmla="*/ 424259 h 494130"/>
                  <a:gd name="connsiteX96" fmla="*/ 404823 w 537362"/>
                  <a:gd name="connsiteY96" fmla="*/ 433263 h 494130"/>
                  <a:gd name="connsiteX97" fmla="*/ 423191 w 537362"/>
                  <a:gd name="connsiteY97" fmla="*/ 442627 h 494130"/>
                  <a:gd name="connsiteX98" fmla="*/ 443000 w 537362"/>
                  <a:gd name="connsiteY98" fmla="*/ 452712 h 494130"/>
                  <a:gd name="connsiteX99" fmla="*/ 453805 w 537362"/>
                  <a:gd name="connsiteY99" fmla="*/ 458114 h 494130"/>
                  <a:gd name="connsiteX100" fmla="*/ 465330 w 537362"/>
                  <a:gd name="connsiteY100" fmla="*/ 463517 h 494130"/>
                  <a:gd name="connsiteX101" fmla="*/ 485139 w 537362"/>
                  <a:gd name="connsiteY101" fmla="*/ 473961 h 494130"/>
                  <a:gd name="connsiteX102" fmla="*/ 521515 w 537362"/>
                  <a:gd name="connsiteY102" fmla="*/ 488008 h 494130"/>
                  <a:gd name="connsiteX103" fmla="*/ 537362 w 537362"/>
                  <a:gd name="connsiteY103" fmla="*/ 494130 h 494130"/>
                  <a:gd name="connsiteX104" fmla="*/ 466410 w 537362"/>
                  <a:gd name="connsiteY104" fmla="*/ 466038 h 494130"/>
                  <a:gd name="connsiteX105" fmla="*/ 445161 w 537362"/>
                  <a:gd name="connsiteY105" fmla="*/ 456313 h 494130"/>
                  <a:gd name="connsiteX106" fmla="*/ 424632 w 537362"/>
                  <a:gd name="connsiteY106" fmla="*/ 445508 h 494130"/>
                  <a:gd name="connsiteX107" fmla="*/ 443000 w 537362"/>
                  <a:gd name="connsiteY107" fmla="*/ 455233 h 494130"/>
                  <a:gd name="connsiteX108" fmla="*/ 466771 w 537362"/>
                  <a:gd name="connsiteY108" fmla="*/ 466038 h 494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Lst>
                <a:rect l="l" t="t" r="r" b="b"/>
                <a:pathLst>
                  <a:path w="537362" h="494130">
                    <a:moveTo>
                      <a:pt x="537002" y="494130"/>
                    </a:moveTo>
                    <a:cubicBezTo>
                      <a:pt x="528358" y="492690"/>
                      <a:pt x="520075" y="490168"/>
                      <a:pt x="511791" y="488008"/>
                    </a:cubicBezTo>
                    <a:cubicBezTo>
                      <a:pt x="503147" y="484766"/>
                      <a:pt x="495223" y="481525"/>
                      <a:pt x="487300" y="478283"/>
                    </a:cubicBezTo>
                    <a:cubicBezTo>
                      <a:pt x="479376" y="475042"/>
                      <a:pt x="472173" y="471440"/>
                      <a:pt x="464970" y="468199"/>
                    </a:cubicBezTo>
                    <a:cubicBezTo>
                      <a:pt x="457767" y="464957"/>
                      <a:pt x="450923" y="461716"/>
                      <a:pt x="444080" y="458834"/>
                    </a:cubicBezTo>
                    <a:cubicBezTo>
                      <a:pt x="437597" y="455593"/>
                      <a:pt x="431115" y="452351"/>
                      <a:pt x="424992" y="449110"/>
                    </a:cubicBezTo>
                    <a:cubicBezTo>
                      <a:pt x="418869" y="445868"/>
                      <a:pt x="412746" y="442987"/>
                      <a:pt x="406984" y="440106"/>
                    </a:cubicBezTo>
                    <a:cubicBezTo>
                      <a:pt x="401221" y="437225"/>
                      <a:pt x="395819" y="433623"/>
                      <a:pt x="390416" y="430742"/>
                    </a:cubicBezTo>
                    <a:cubicBezTo>
                      <a:pt x="385014" y="427500"/>
                      <a:pt x="379611" y="424619"/>
                      <a:pt x="374569" y="421377"/>
                    </a:cubicBezTo>
                    <a:cubicBezTo>
                      <a:pt x="372048" y="419937"/>
                      <a:pt x="369167" y="418496"/>
                      <a:pt x="366645" y="416695"/>
                    </a:cubicBezTo>
                    <a:cubicBezTo>
                      <a:pt x="364124" y="415255"/>
                      <a:pt x="361603" y="413454"/>
                      <a:pt x="359082" y="412013"/>
                    </a:cubicBezTo>
                    <a:cubicBezTo>
                      <a:pt x="348997" y="405530"/>
                      <a:pt x="339273" y="399047"/>
                      <a:pt x="329189" y="392564"/>
                    </a:cubicBezTo>
                    <a:cubicBezTo>
                      <a:pt x="319464" y="385721"/>
                      <a:pt x="309740" y="378518"/>
                      <a:pt x="299295" y="371315"/>
                    </a:cubicBezTo>
                    <a:cubicBezTo>
                      <a:pt x="296774" y="369514"/>
                      <a:pt x="294253" y="367713"/>
                      <a:pt x="291371" y="365912"/>
                    </a:cubicBezTo>
                    <a:cubicBezTo>
                      <a:pt x="288850" y="363751"/>
                      <a:pt x="286329" y="361951"/>
                      <a:pt x="283808" y="359790"/>
                    </a:cubicBezTo>
                    <a:cubicBezTo>
                      <a:pt x="278766" y="355828"/>
                      <a:pt x="273363" y="351506"/>
                      <a:pt x="267961" y="347184"/>
                    </a:cubicBezTo>
                    <a:cubicBezTo>
                      <a:pt x="256796" y="338900"/>
                      <a:pt x="245631" y="328816"/>
                      <a:pt x="233745" y="318371"/>
                    </a:cubicBezTo>
                    <a:cubicBezTo>
                      <a:pt x="226542" y="311528"/>
                      <a:pt x="238428" y="321612"/>
                      <a:pt x="244550" y="326655"/>
                    </a:cubicBezTo>
                    <a:cubicBezTo>
                      <a:pt x="240228" y="323053"/>
                      <a:pt x="235906" y="319091"/>
                      <a:pt x="231224" y="315490"/>
                    </a:cubicBezTo>
                    <a:cubicBezTo>
                      <a:pt x="226542" y="311528"/>
                      <a:pt x="222220" y="307566"/>
                      <a:pt x="217538" y="303244"/>
                    </a:cubicBezTo>
                    <a:cubicBezTo>
                      <a:pt x="208534" y="294600"/>
                      <a:pt x="199170" y="285596"/>
                      <a:pt x="189806" y="276592"/>
                    </a:cubicBezTo>
                    <a:cubicBezTo>
                      <a:pt x="180802" y="267228"/>
                      <a:pt x="171437" y="257504"/>
                      <a:pt x="162073" y="247779"/>
                    </a:cubicBezTo>
                    <a:cubicBezTo>
                      <a:pt x="153069" y="238055"/>
                      <a:pt x="144425" y="227610"/>
                      <a:pt x="135781" y="217526"/>
                    </a:cubicBezTo>
                    <a:cubicBezTo>
                      <a:pt x="101566" y="176827"/>
                      <a:pt x="73113" y="135769"/>
                      <a:pt x="55465" y="108036"/>
                    </a:cubicBezTo>
                    <a:cubicBezTo>
                      <a:pt x="51503" y="102274"/>
                      <a:pt x="46821" y="93269"/>
                      <a:pt x="41419" y="83905"/>
                    </a:cubicBezTo>
                    <a:cubicBezTo>
                      <a:pt x="38898" y="79223"/>
                      <a:pt x="36016" y="74541"/>
                      <a:pt x="33495" y="69859"/>
                    </a:cubicBezTo>
                    <a:cubicBezTo>
                      <a:pt x="32054" y="67698"/>
                      <a:pt x="30974" y="65177"/>
                      <a:pt x="29533" y="63016"/>
                    </a:cubicBezTo>
                    <a:cubicBezTo>
                      <a:pt x="28453" y="60855"/>
                      <a:pt x="27372" y="58694"/>
                      <a:pt x="26292" y="56533"/>
                    </a:cubicBezTo>
                    <a:cubicBezTo>
                      <a:pt x="18008" y="39605"/>
                      <a:pt x="13326" y="29160"/>
                      <a:pt x="20169" y="41406"/>
                    </a:cubicBezTo>
                    <a:cubicBezTo>
                      <a:pt x="16928" y="35283"/>
                      <a:pt x="13326" y="28800"/>
                      <a:pt x="9724" y="21957"/>
                    </a:cubicBezTo>
                    <a:cubicBezTo>
                      <a:pt x="6483" y="15114"/>
                      <a:pt x="3241" y="7551"/>
                      <a:pt x="0" y="347"/>
                    </a:cubicBezTo>
                    <a:cubicBezTo>
                      <a:pt x="0" y="-1813"/>
                      <a:pt x="3602" y="6470"/>
                      <a:pt x="7563" y="15114"/>
                    </a:cubicBezTo>
                    <a:cubicBezTo>
                      <a:pt x="8644" y="17275"/>
                      <a:pt x="9724" y="19436"/>
                      <a:pt x="10445" y="21597"/>
                    </a:cubicBezTo>
                    <a:cubicBezTo>
                      <a:pt x="11525" y="23758"/>
                      <a:pt x="12606" y="25559"/>
                      <a:pt x="13326" y="27360"/>
                    </a:cubicBezTo>
                    <a:cubicBezTo>
                      <a:pt x="15127" y="30601"/>
                      <a:pt x="16567" y="33122"/>
                      <a:pt x="16928" y="33122"/>
                    </a:cubicBezTo>
                    <a:cubicBezTo>
                      <a:pt x="14046" y="27360"/>
                      <a:pt x="12246" y="23398"/>
                      <a:pt x="10805" y="20517"/>
                    </a:cubicBezTo>
                    <a:cubicBezTo>
                      <a:pt x="9364" y="17635"/>
                      <a:pt x="8644" y="15835"/>
                      <a:pt x="7924" y="14754"/>
                    </a:cubicBezTo>
                    <a:cubicBezTo>
                      <a:pt x="12966" y="24118"/>
                      <a:pt x="11165" y="18716"/>
                      <a:pt x="14046" y="22317"/>
                    </a:cubicBezTo>
                    <a:cubicBezTo>
                      <a:pt x="15487" y="24118"/>
                      <a:pt x="17648" y="27720"/>
                      <a:pt x="22690" y="36724"/>
                    </a:cubicBezTo>
                    <a:cubicBezTo>
                      <a:pt x="25211" y="41046"/>
                      <a:pt x="28093" y="46808"/>
                      <a:pt x="32054" y="54372"/>
                    </a:cubicBezTo>
                    <a:cubicBezTo>
                      <a:pt x="33135" y="56173"/>
                      <a:pt x="34215" y="58334"/>
                      <a:pt x="35296" y="60135"/>
                    </a:cubicBezTo>
                    <a:cubicBezTo>
                      <a:pt x="36376" y="62295"/>
                      <a:pt x="37817" y="64096"/>
                      <a:pt x="38898" y="66617"/>
                    </a:cubicBezTo>
                    <a:cubicBezTo>
                      <a:pt x="41419" y="70939"/>
                      <a:pt x="44300" y="75982"/>
                      <a:pt x="47541" y="81384"/>
                    </a:cubicBezTo>
                    <a:cubicBezTo>
                      <a:pt x="55825" y="98672"/>
                      <a:pt x="47541" y="83905"/>
                      <a:pt x="37457" y="67338"/>
                    </a:cubicBezTo>
                    <a:cubicBezTo>
                      <a:pt x="36376" y="65177"/>
                      <a:pt x="34936" y="63016"/>
                      <a:pt x="33855" y="61215"/>
                    </a:cubicBezTo>
                    <a:cubicBezTo>
                      <a:pt x="32775" y="59054"/>
                      <a:pt x="31694" y="56893"/>
                      <a:pt x="30614" y="55092"/>
                    </a:cubicBezTo>
                    <a:cubicBezTo>
                      <a:pt x="28453" y="51130"/>
                      <a:pt x="26652" y="47529"/>
                      <a:pt x="25211" y="44648"/>
                    </a:cubicBezTo>
                    <a:cubicBezTo>
                      <a:pt x="21970" y="39245"/>
                      <a:pt x="20529" y="37084"/>
                      <a:pt x="22690" y="42486"/>
                    </a:cubicBezTo>
                    <a:cubicBezTo>
                      <a:pt x="30254" y="57253"/>
                      <a:pt x="33855" y="63376"/>
                      <a:pt x="36016" y="66257"/>
                    </a:cubicBezTo>
                    <a:cubicBezTo>
                      <a:pt x="38177" y="69139"/>
                      <a:pt x="38177" y="68778"/>
                      <a:pt x="39258" y="69859"/>
                    </a:cubicBezTo>
                    <a:cubicBezTo>
                      <a:pt x="49702" y="87867"/>
                      <a:pt x="54745" y="96871"/>
                      <a:pt x="56906" y="101193"/>
                    </a:cubicBezTo>
                    <a:cubicBezTo>
                      <a:pt x="59067" y="105155"/>
                      <a:pt x="58346" y="104795"/>
                      <a:pt x="57626" y="104074"/>
                    </a:cubicBezTo>
                    <a:cubicBezTo>
                      <a:pt x="62308" y="110557"/>
                      <a:pt x="71672" y="125324"/>
                      <a:pt x="81397" y="140091"/>
                    </a:cubicBezTo>
                    <a:cubicBezTo>
                      <a:pt x="86799" y="147294"/>
                      <a:pt x="91841" y="154857"/>
                      <a:pt x="96884" y="161700"/>
                    </a:cubicBezTo>
                    <a:cubicBezTo>
                      <a:pt x="101926" y="168543"/>
                      <a:pt x="106248" y="174666"/>
                      <a:pt x="109850" y="178628"/>
                    </a:cubicBezTo>
                    <a:cubicBezTo>
                      <a:pt x="135061" y="210682"/>
                      <a:pt x="133980" y="209962"/>
                      <a:pt x="130739" y="206721"/>
                    </a:cubicBezTo>
                    <a:cubicBezTo>
                      <a:pt x="128938" y="204920"/>
                      <a:pt x="126777" y="202759"/>
                      <a:pt x="127137" y="203479"/>
                    </a:cubicBezTo>
                    <a:cubicBezTo>
                      <a:pt x="127137" y="204200"/>
                      <a:pt x="130019" y="208161"/>
                      <a:pt x="138663" y="218246"/>
                    </a:cubicBezTo>
                    <a:lnTo>
                      <a:pt x="160993" y="239495"/>
                    </a:lnTo>
                    <a:cubicBezTo>
                      <a:pt x="170717" y="250660"/>
                      <a:pt x="181162" y="261105"/>
                      <a:pt x="191246" y="271910"/>
                    </a:cubicBezTo>
                    <a:cubicBezTo>
                      <a:pt x="201691" y="282355"/>
                      <a:pt x="212496" y="292439"/>
                      <a:pt x="222941" y="302884"/>
                    </a:cubicBezTo>
                    <a:cubicBezTo>
                      <a:pt x="271202" y="345023"/>
                      <a:pt x="269402" y="339981"/>
                      <a:pt x="268321" y="337820"/>
                    </a:cubicBezTo>
                    <a:cubicBezTo>
                      <a:pt x="267961" y="336739"/>
                      <a:pt x="267961" y="335659"/>
                      <a:pt x="275164" y="340701"/>
                    </a:cubicBezTo>
                    <a:cubicBezTo>
                      <a:pt x="278766" y="343222"/>
                      <a:pt x="284168" y="347184"/>
                      <a:pt x="292452" y="353307"/>
                    </a:cubicBezTo>
                    <a:cubicBezTo>
                      <a:pt x="294613" y="354747"/>
                      <a:pt x="296774" y="356548"/>
                      <a:pt x="299295" y="358349"/>
                    </a:cubicBezTo>
                    <a:cubicBezTo>
                      <a:pt x="301816" y="360150"/>
                      <a:pt x="304337" y="361951"/>
                      <a:pt x="307219" y="363751"/>
                    </a:cubicBezTo>
                    <a:cubicBezTo>
                      <a:pt x="312981" y="367713"/>
                      <a:pt x="319464" y="372395"/>
                      <a:pt x="327028" y="377438"/>
                    </a:cubicBezTo>
                    <a:cubicBezTo>
                      <a:pt x="323066" y="374916"/>
                      <a:pt x="322706" y="375277"/>
                      <a:pt x="325587" y="378158"/>
                    </a:cubicBezTo>
                    <a:cubicBezTo>
                      <a:pt x="328468" y="380679"/>
                      <a:pt x="334231" y="385721"/>
                      <a:pt x="342875" y="391484"/>
                    </a:cubicBezTo>
                    <a:cubicBezTo>
                      <a:pt x="347197" y="394365"/>
                      <a:pt x="351879" y="397967"/>
                      <a:pt x="357281" y="401569"/>
                    </a:cubicBezTo>
                    <a:cubicBezTo>
                      <a:pt x="359802" y="403369"/>
                      <a:pt x="362684" y="405170"/>
                      <a:pt x="365565" y="407331"/>
                    </a:cubicBezTo>
                    <a:cubicBezTo>
                      <a:pt x="368446" y="409492"/>
                      <a:pt x="371328" y="411293"/>
                      <a:pt x="374569" y="413094"/>
                    </a:cubicBezTo>
                    <a:cubicBezTo>
                      <a:pt x="381052" y="417055"/>
                      <a:pt x="387535" y="421017"/>
                      <a:pt x="394378" y="424979"/>
                    </a:cubicBezTo>
                    <a:cubicBezTo>
                      <a:pt x="401221" y="428941"/>
                      <a:pt x="408424" y="433623"/>
                      <a:pt x="415988" y="437225"/>
                    </a:cubicBezTo>
                    <a:cubicBezTo>
                      <a:pt x="413827" y="436144"/>
                      <a:pt x="411306" y="434704"/>
                      <a:pt x="408784" y="433623"/>
                    </a:cubicBezTo>
                    <a:cubicBezTo>
                      <a:pt x="406263" y="432182"/>
                      <a:pt x="403742" y="430742"/>
                      <a:pt x="401221" y="429301"/>
                    </a:cubicBezTo>
                    <a:cubicBezTo>
                      <a:pt x="395819" y="426420"/>
                      <a:pt x="390416" y="423178"/>
                      <a:pt x="384293" y="419937"/>
                    </a:cubicBezTo>
                    <a:cubicBezTo>
                      <a:pt x="378531" y="416695"/>
                      <a:pt x="372048" y="413454"/>
                      <a:pt x="365925" y="409492"/>
                    </a:cubicBezTo>
                    <a:cubicBezTo>
                      <a:pt x="359802" y="405530"/>
                      <a:pt x="353319" y="401569"/>
                      <a:pt x="346837" y="397607"/>
                    </a:cubicBezTo>
                    <a:cubicBezTo>
                      <a:pt x="343595" y="395446"/>
                      <a:pt x="340354" y="393645"/>
                      <a:pt x="337112" y="391484"/>
                    </a:cubicBezTo>
                    <a:cubicBezTo>
                      <a:pt x="333871" y="389323"/>
                      <a:pt x="330629" y="387522"/>
                      <a:pt x="327388" y="385001"/>
                    </a:cubicBezTo>
                    <a:cubicBezTo>
                      <a:pt x="320905" y="380679"/>
                      <a:pt x="314782" y="375997"/>
                      <a:pt x="308659" y="371675"/>
                    </a:cubicBezTo>
                    <a:cubicBezTo>
                      <a:pt x="296054" y="363031"/>
                      <a:pt x="284889" y="354027"/>
                      <a:pt x="274444" y="345743"/>
                    </a:cubicBezTo>
                    <a:cubicBezTo>
                      <a:pt x="302897" y="369514"/>
                      <a:pt x="282728" y="354027"/>
                      <a:pt x="258957" y="335299"/>
                    </a:cubicBezTo>
                    <a:cubicBezTo>
                      <a:pt x="247432" y="325574"/>
                      <a:pt x="235186" y="315130"/>
                      <a:pt x="227623" y="308647"/>
                    </a:cubicBezTo>
                    <a:cubicBezTo>
                      <a:pt x="220059" y="302164"/>
                      <a:pt x="217178" y="299643"/>
                      <a:pt x="223661" y="306846"/>
                    </a:cubicBezTo>
                    <a:cubicBezTo>
                      <a:pt x="230864" y="312608"/>
                      <a:pt x="239148" y="319452"/>
                      <a:pt x="248152" y="327015"/>
                    </a:cubicBezTo>
                    <a:cubicBezTo>
                      <a:pt x="252834" y="330616"/>
                      <a:pt x="257156" y="334938"/>
                      <a:pt x="262198" y="338540"/>
                    </a:cubicBezTo>
                    <a:cubicBezTo>
                      <a:pt x="267241" y="342502"/>
                      <a:pt x="272283" y="346103"/>
                      <a:pt x="277325" y="350065"/>
                    </a:cubicBezTo>
                    <a:cubicBezTo>
                      <a:pt x="282367" y="354027"/>
                      <a:pt x="287770" y="357989"/>
                      <a:pt x="292812" y="362311"/>
                    </a:cubicBezTo>
                    <a:cubicBezTo>
                      <a:pt x="298215" y="366273"/>
                      <a:pt x="303617" y="369874"/>
                      <a:pt x="308659" y="373836"/>
                    </a:cubicBezTo>
                    <a:cubicBezTo>
                      <a:pt x="319464" y="381400"/>
                      <a:pt x="329549" y="389323"/>
                      <a:pt x="339633" y="395446"/>
                    </a:cubicBezTo>
                    <a:cubicBezTo>
                      <a:pt x="335311" y="392564"/>
                      <a:pt x="330629" y="390043"/>
                      <a:pt x="326307" y="387162"/>
                    </a:cubicBezTo>
                    <a:cubicBezTo>
                      <a:pt x="331350" y="391124"/>
                      <a:pt x="336752" y="394005"/>
                      <a:pt x="341794" y="397247"/>
                    </a:cubicBezTo>
                    <a:cubicBezTo>
                      <a:pt x="346837" y="400488"/>
                      <a:pt x="351879" y="403729"/>
                      <a:pt x="356921" y="406611"/>
                    </a:cubicBezTo>
                    <a:cubicBezTo>
                      <a:pt x="367006" y="413094"/>
                      <a:pt x="377450" y="418496"/>
                      <a:pt x="388255" y="424259"/>
                    </a:cubicBezTo>
                    <a:cubicBezTo>
                      <a:pt x="393658" y="427140"/>
                      <a:pt x="399060" y="430382"/>
                      <a:pt x="404823" y="433263"/>
                    </a:cubicBezTo>
                    <a:cubicBezTo>
                      <a:pt x="410585" y="436504"/>
                      <a:pt x="416708" y="439386"/>
                      <a:pt x="423191" y="442627"/>
                    </a:cubicBezTo>
                    <a:cubicBezTo>
                      <a:pt x="429674" y="445868"/>
                      <a:pt x="436157" y="449110"/>
                      <a:pt x="443000" y="452712"/>
                    </a:cubicBezTo>
                    <a:cubicBezTo>
                      <a:pt x="446601" y="454512"/>
                      <a:pt x="450203" y="456313"/>
                      <a:pt x="453805" y="458114"/>
                    </a:cubicBezTo>
                    <a:cubicBezTo>
                      <a:pt x="457406" y="459915"/>
                      <a:pt x="461368" y="461716"/>
                      <a:pt x="465330" y="463517"/>
                    </a:cubicBezTo>
                    <a:cubicBezTo>
                      <a:pt x="497024" y="477923"/>
                      <a:pt x="490902" y="475762"/>
                      <a:pt x="485139" y="473961"/>
                    </a:cubicBezTo>
                    <a:cubicBezTo>
                      <a:pt x="498825" y="479364"/>
                      <a:pt x="512151" y="484046"/>
                      <a:pt x="521515" y="488008"/>
                    </a:cubicBezTo>
                    <a:cubicBezTo>
                      <a:pt x="531240" y="491969"/>
                      <a:pt x="537362" y="493770"/>
                      <a:pt x="537362" y="494130"/>
                    </a:cubicBezTo>
                    <a:close/>
                    <a:moveTo>
                      <a:pt x="466410" y="466038"/>
                    </a:moveTo>
                    <a:lnTo>
                      <a:pt x="445161" y="456313"/>
                    </a:lnTo>
                    <a:lnTo>
                      <a:pt x="424632" y="445508"/>
                    </a:lnTo>
                    <a:cubicBezTo>
                      <a:pt x="429314" y="448390"/>
                      <a:pt x="435797" y="451631"/>
                      <a:pt x="443000" y="455233"/>
                    </a:cubicBezTo>
                    <a:cubicBezTo>
                      <a:pt x="450203" y="458834"/>
                      <a:pt x="458487" y="462436"/>
                      <a:pt x="466771" y="466038"/>
                    </a:cubicBezTo>
                    <a:close/>
                  </a:path>
                </a:pathLst>
              </a:custGeom>
              <a:solidFill>
                <a:schemeClr val="accent2"/>
              </a:solidFill>
              <a:ln w="0" cap="flat">
                <a:noFill/>
                <a:prstDash val="solid"/>
                <a:miter/>
              </a:ln>
            </p:spPr>
            <p:txBody>
              <a:bodyPr rtlCol="0" anchor="ctr"/>
              <a:lstStyle/>
              <a:p>
                <a:endParaRPr lang="en-US" sz="744"/>
              </a:p>
            </p:txBody>
          </p:sp>
          <p:sp>
            <p:nvSpPr>
              <p:cNvPr id="1947" name="Freeform: Shape 1946">
                <a:extLst>
                  <a:ext uri="{FF2B5EF4-FFF2-40B4-BE49-F238E27FC236}">
                    <a16:creationId xmlns:a16="http://schemas.microsoft.com/office/drawing/2014/main" id="{ED782798-B040-7F30-B96F-C97D449C9309}"/>
                  </a:ext>
                </a:extLst>
              </p:cNvPr>
              <p:cNvSpPr/>
              <p:nvPr/>
            </p:nvSpPr>
            <p:spPr>
              <a:xfrm>
                <a:off x="11768683" y="3380582"/>
                <a:ext cx="5402" cy="12605"/>
              </a:xfrm>
              <a:custGeom>
                <a:avLst/>
                <a:gdLst>
                  <a:gd name="connsiteX0" fmla="*/ 5402 w 5402"/>
                  <a:gd name="connsiteY0" fmla="*/ 12606 h 12605"/>
                  <a:gd name="connsiteX1" fmla="*/ 0 w 5402"/>
                  <a:gd name="connsiteY1" fmla="*/ 0 h 12605"/>
                  <a:gd name="connsiteX2" fmla="*/ 5402 w 5402"/>
                  <a:gd name="connsiteY2" fmla="*/ 12606 h 12605"/>
                </a:gdLst>
                <a:ahLst/>
                <a:cxnLst>
                  <a:cxn ang="0">
                    <a:pos x="connsiteX0" y="connsiteY0"/>
                  </a:cxn>
                  <a:cxn ang="0">
                    <a:pos x="connsiteX1" y="connsiteY1"/>
                  </a:cxn>
                  <a:cxn ang="0">
                    <a:pos x="connsiteX2" y="connsiteY2"/>
                  </a:cxn>
                </a:cxnLst>
                <a:rect l="l" t="t" r="r" b="b"/>
                <a:pathLst>
                  <a:path w="5402" h="12605">
                    <a:moveTo>
                      <a:pt x="5402" y="12606"/>
                    </a:moveTo>
                    <a:cubicBezTo>
                      <a:pt x="3602" y="8644"/>
                      <a:pt x="1440" y="3962"/>
                      <a:pt x="0" y="0"/>
                    </a:cubicBezTo>
                    <a:cubicBezTo>
                      <a:pt x="1080" y="2881"/>
                      <a:pt x="3241" y="7563"/>
                      <a:pt x="5402" y="12606"/>
                    </a:cubicBezTo>
                    <a:close/>
                  </a:path>
                </a:pathLst>
              </a:custGeom>
              <a:solidFill>
                <a:schemeClr val="accent2"/>
              </a:solidFill>
              <a:ln w="0" cap="flat">
                <a:noFill/>
                <a:prstDash val="solid"/>
                <a:miter/>
              </a:ln>
            </p:spPr>
            <p:txBody>
              <a:bodyPr rtlCol="0" anchor="ctr"/>
              <a:lstStyle/>
              <a:p>
                <a:endParaRPr lang="en-US" sz="744"/>
              </a:p>
            </p:txBody>
          </p:sp>
          <p:sp>
            <p:nvSpPr>
              <p:cNvPr id="1948" name="Freeform: Shape 1947">
                <a:extLst>
                  <a:ext uri="{FF2B5EF4-FFF2-40B4-BE49-F238E27FC236}">
                    <a16:creationId xmlns:a16="http://schemas.microsoft.com/office/drawing/2014/main" id="{A57AB0AD-C0D1-8E26-C987-6568659D6B85}"/>
                  </a:ext>
                </a:extLst>
              </p:cNvPr>
              <p:cNvSpPr/>
              <p:nvPr/>
            </p:nvSpPr>
            <p:spPr>
              <a:xfrm>
                <a:off x="10586269" y="6046865"/>
                <a:ext cx="19808" cy="16927"/>
              </a:xfrm>
              <a:custGeom>
                <a:avLst/>
                <a:gdLst>
                  <a:gd name="connsiteX0" fmla="*/ 0 w 19808"/>
                  <a:gd name="connsiteY0" fmla="*/ 0 h 16927"/>
                  <a:gd name="connsiteX1" fmla="*/ 19809 w 19808"/>
                  <a:gd name="connsiteY1" fmla="*/ 16928 h 16927"/>
                  <a:gd name="connsiteX2" fmla="*/ 0 w 19808"/>
                  <a:gd name="connsiteY2" fmla="*/ 0 h 16927"/>
                </a:gdLst>
                <a:ahLst/>
                <a:cxnLst>
                  <a:cxn ang="0">
                    <a:pos x="connsiteX0" y="connsiteY0"/>
                  </a:cxn>
                  <a:cxn ang="0">
                    <a:pos x="connsiteX1" y="connsiteY1"/>
                  </a:cxn>
                  <a:cxn ang="0">
                    <a:pos x="connsiteX2" y="connsiteY2"/>
                  </a:cxn>
                </a:cxnLst>
                <a:rect l="l" t="t" r="r" b="b"/>
                <a:pathLst>
                  <a:path w="19808" h="16927">
                    <a:moveTo>
                      <a:pt x="0" y="0"/>
                    </a:moveTo>
                    <a:cubicBezTo>
                      <a:pt x="6483" y="6123"/>
                      <a:pt x="12966" y="11525"/>
                      <a:pt x="19809" y="16928"/>
                    </a:cubicBezTo>
                    <a:cubicBezTo>
                      <a:pt x="11885" y="10445"/>
                      <a:pt x="5402" y="5042"/>
                      <a:pt x="0" y="0"/>
                    </a:cubicBezTo>
                    <a:close/>
                  </a:path>
                </a:pathLst>
              </a:custGeom>
              <a:solidFill>
                <a:schemeClr val="accent2"/>
              </a:solidFill>
              <a:ln w="0" cap="flat">
                <a:noFill/>
                <a:prstDash val="solid"/>
                <a:miter/>
              </a:ln>
            </p:spPr>
            <p:txBody>
              <a:bodyPr rtlCol="0" anchor="ctr"/>
              <a:lstStyle/>
              <a:p>
                <a:endParaRPr lang="en-US" sz="744"/>
              </a:p>
            </p:txBody>
          </p:sp>
          <p:sp>
            <p:nvSpPr>
              <p:cNvPr id="1949" name="Freeform: Shape 1948">
                <a:extLst>
                  <a:ext uri="{FF2B5EF4-FFF2-40B4-BE49-F238E27FC236}">
                    <a16:creationId xmlns:a16="http://schemas.microsoft.com/office/drawing/2014/main" id="{FF965538-0553-DABB-99ED-6612C378AC2E}"/>
                  </a:ext>
                </a:extLst>
              </p:cNvPr>
              <p:cNvSpPr/>
              <p:nvPr/>
            </p:nvSpPr>
            <p:spPr>
              <a:xfrm>
                <a:off x="11037913" y="6239552"/>
                <a:ext cx="11525" cy="16207"/>
              </a:xfrm>
              <a:custGeom>
                <a:avLst/>
                <a:gdLst>
                  <a:gd name="connsiteX0" fmla="*/ 11525 w 11525"/>
                  <a:gd name="connsiteY0" fmla="*/ 16207 h 16207"/>
                  <a:gd name="connsiteX1" fmla="*/ 8644 w 11525"/>
                  <a:gd name="connsiteY1" fmla="*/ 8644 h 16207"/>
                  <a:gd name="connsiteX2" fmla="*/ 6123 w 11525"/>
                  <a:gd name="connsiteY2" fmla="*/ 5763 h 16207"/>
                  <a:gd name="connsiteX3" fmla="*/ 4682 w 11525"/>
                  <a:gd name="connsiteY3" fmla="*/ 4322 h 16207"/>
                  <a:gd name="connsiteX4" fmla="*/ 2161 w 11525"/>
                  <a:gd name="connsiteY4" fmla="*/ 2161 h 16207"/>
                  <a:gd name="connsiteX5" fmla="*/ 0 w 11525"/>
                  <a:gd name="connsiteY5" fmla="*/ 0 h 16207"/>
                  <a:gd name="connsiteX6" fmla="*/ 1080 w 11525"/>
                  <a:gd name="connsiteY6" fmla="*/ 1081 h 16207"/>
                  <a:gd name="connsiteX7" fmla="*/ 2521 w 11525"/>
                  <a:gd name="connsiteY7" fmla="*/ 2521 h 16207"/>
                  <a:gd name="connsiteX8" fmla="*/ 4682 w 11525"/>
                  <a:gd name="connsiteY8" fmla="*/ 4322 h 16207"/>
                  <a:gd name="connsiteX9" fmla="*/ 5763 w 11525"/>
                  <a:gd name="connsiteY9" fmla="*/ 5042 h 16207"/>
                  <a:gd name="connsiteX10" fmla="*/ 6483 w 11525"/>
                  <a:gd name="connsiteY10" fmla="*/ 5763 h 16207"/>
                  <a:gd name="connsiteX11" fmla="*/ 9004 w 11525"/>
                  <a:gd name="connsiteY11" fmla="*/ 9004 h 16207"/>
                  <a:gd name="connsiteX12" fmla="*/ 11525 w 11525"/>
                  <a:gd name="connsiteY12" fmla="*/ 15847 h 16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525" h="16207">
                    <a:moveTo>
                      <a:pt x="11525" y="16207"/>
                    </a:moveTo>
                    <a:cubicBezTo>
                      <a:pt x="11525" y="13326"/>
                      <a:pt x="10085" y="10805"/>
                      <a:pt x="8644" y="8644"/>
                    </a:cubicBezTo>
                    <a:cubicBezTo>
                      <a:pt x="7923" y="7563"/>
                      <a:pt x="7203" y="6483"/>
                      <a:pt x="6123" y="5763"/>
                    </a:cubicBezTo>
                    <a:cubicBezTo>
                      <a:pt x="5763" y="5402"/>
                      <a:pt x="5042" y="4682"/>
                      <a:pt x="4682" y="4322"/>
                    </a:cubicBezTo>
                    <a:lnTo>
                      <a:pt x="2161" y="2161"/>
                    </a:lnTo>
                    <a:lnTo>
                      <a:pt x="0" y="0"/>
                    </a:lnTo>
                    <a:lnTo>
                      <a:pt x="1080" y="1081"/>
                    </a:lnTo>
                    <a:cubicBezTo>
                      <a:pt x="1441" y="1441"/>
                      <a:pt x="1801" y="1801"/>
                      <a:pt x="2521" y="2521"/>
                    </a:cubicBezTo>
                    <a:cubicBezTo>
                      <a:pt x="3241" y="3242"/>
                      <a:pt x="3962" y="3962"/>
                      <a:pt x="4682" y="4322"/>
                    </a:cubicBezTo>
                    <a:lnTo>
                      <a:pt x="5763" y="5042"/>
                    </a:lnTo>
                    <a:cubicBezTo>
                      <a:pt x="5763" y="5042"/>
                      <a:pt x="6123" y="5402"/>
                      <a:pt x="6483" y="5763"/>
                    </a:cubicBezTo>
                    <a:cubicBezTo>
                      <a:pt x="7563" y="6843"/>
                      <a:pt x="8284" y="7923"/>
                      <a:pt x="9004" y="9004"/>
                    </a:cubicBezTo>
                    <a:cubicBezTo>
                      <a:pt x="10445" y="11165"/>
                      <a:pt x="11165" y="13686"/>
                      <a:pt x="11525" y="15847"/>
                    </a:cubicBezTo>
                    <a:close/>
                  </a:path>
                </a:pathLst>
              </a:custGeom>
              <a:solidFill>
                <a:schemeClr val="accent2"/>
              </a:solidFill>
              <a:ln w="0" cap="flat">
                <a:noFill/>
                <a:prstDash val="solid"/>
                <a:miter/>
              </a:ln>
            </p:spPr>
            <p:txBody>
              <a:bodyPr rtlCol="0" anchor="ctr"/>
              <a:lstStyle/>
              <a:p>
                <a:endParaRPr lang="en-US" sz="744"/>
              </a:p>
            </p:txBody>
          </p:sp>
          <p:sp>
            <p:nvSpPr>
              <p:cNvPr id="1950" name="Freeform: Shape 1949">
                <a:extLst>
                  <a:ext uri="{FF2B5EF4-FFF2-40B4-BE49-F238E27FC236}">
                    <a16:creationId xmlns:a16="http://schemas.microsoft.com/office/drawing/2014/main" id="{04975C65-8A42-9E64-31FF-3C8A1B07B229}"/>
                  </a:ext>
                </a:extLst>
              </p:cNvPr>
              <p:cNvSpPr/>
              <p:nvPr/>
            </p:nvSpPr>
            <p:spPr>
              <a:xfrm>
                <a:off x="11846838" y="3692843"/>
                <a:ext cx="720" cy="7563"/>
              </a:xfrm>
              <a:custGeom>
                <a:avLst/>
                <a:gdLst>
                  <a:gd name="connsiteX0" fmla="*/ 0 w 720"/>
                  <a:gd name="connsiteY0" fmla="*/ 0 h 7563"/>
                  <a:gd name="connsiteX1" fmla="*/ 0 w 720"/>
                  <a:gd name="connsiteY1" fmla="*/ 1441 h 7563"/>
                  <a:gd name="connsiteX2" fmla="*/ 720 w 720"/>
                  <a:gd name="connsiteY2" fmla="*/ 7563 h 7563"/>
                  <a:gd name="connsiteX3" fmla="*/ 0 w 720"/>
                  <a:gd name="connsiteY3" fmla="*/ 360 h 7563"/>
                </a:gdLst>
                <a:ahLst/>
                <a:cxnLst>
                  <a:cxn ang="0">
                    <a:pos x="connsiteX0" y="connsiteY0"/>
                  </a:cxn>
                  <a:cxn ang="0">
                    <a:pos x="connsiteX1" y="connsiteY1"/>
                  </a:cxn>
                  <a:cxn ang="0">
                    <a:pos x="connsiteX2" y="connsiteY2"/>
                  </a:cxn>
                  <a:cxn ang="0">
                    <a:pos x="connsiteX3" y="connsiteY3"/>
                  </a:cxn>
                </a:cxnLst>
                <a:rect l="l" t="t" r="r" b="b"/>
                <a:pathLst>
                  <a:path w="720" h="7563">
                    <a:moveTo>
                      <a:pt x="0" y="0"/>
                    </a:moveTo>
                    <a:lnTo>
                      <a:pt x="0" y="1441"/>
                    </a:lnTo>
                    <a:cubicBezTo>
                      <a:pt x="0" y="3602"/>
                      <a:pt x="360" y="5042"/>
                      <a:pt x="720" y="7563"/>
                    </a:cubicBezTo>
                    <a:lnTo>
                      <a:pt x="0" y="360"/>
                    </a:lnTo>
                    <a:close/>
                  </a:path>
                </a:pathLst>
              </a:custGeom>
              <a:solidFill>
                <a:schemeClr val="accent2"/>
              </a:solidFill>
              <a:ln w="0" cap="flat">
                <a:noFill/>
                <a:prstDash val="solid"/>
                <a:miter/>
              </a:ln>
            </p:spPr>
            <p:txBody>
              <a:bodyPr rtlCol="0" anchor="ctr"/>
              <a:lstStyle/>
              <a:p>
                <a:endParaRPr lang="en-US" sz="744"/>
              </a:p>
            </p:txBody>
          </p:sp>
          <p:sp>
            <p:nvSpPr>
              <p:cNvPr id="1951" name="Freeform: Shape 1950">
                <a:extLst>
                  <a:ext uri="{FF2B5EF4-FFF2-40B4-BE49-F238E27FC236}">
                    <a16:creationId xmlns:a16="http://schemas.microsoft.com/office/drawing/2014/main" id="{4F51B89B-7A6E-04FE-80E3-8B2291E0E80A}"/>
                  </a:ext>
                </a:extLst>
              </p:cNvPr>
              <p:cNvSpPr/>
              <p:nvPr/>
            </p:nvSpPr>
            <p:spPr>
              <a:xfrm>
                <a:off x="11596885" y="5548040"/>
                <a:ext cx="15126" cy="14766"/>
              </a:xfrm>
              <a:custGeom>
                <a:avLst/>
                <a:gdLst>
                  <a:gd name="connsiteX0" fmla="*/ 0 w 15126"/>
                  <a:gd name="connsiteY0" fmla="*/ 14767 h 14766"/>
                  <a:gd name="connsiteX1" fmla="*/ 15127 w 15126"/>
                  <a:gd name="connsiteY1" fmla="*/ 0 h 14766"/>
                  <a:gd name="connsiteX2" fmla="*/ 0 w 15126"/>
                  <a:gd name="connsiteY2" fmla="*/ 14767 h 14766"/>
                </a:gdLst>
                <a:ahLst/>
                <a:cxnLst>
                  <a:cxn ang="0">
                    <a:pos x="connsiteX0" y="connsiteY0"/>
                  </a:cxn>
                  <a:cxn ang="0">
                    <a:pos x="connsiteX1" y="connsiteY1"/>
                  </a:cxn>
                  <a:cxn ang="0">
                    <a:pos x="connsiteX2" y="connsiteY2"/>
                  </a:cxn>
                </a:cxnLst>
                <a:rect l="l" t="t" r="r" b="b"/>
                <a:pathLst>
                  <a:path w="15126" h="14766">
                    <a:moveTo>
                      <a:pt x="0" y="14767"/>
                    </a:moveTo>
                    <a:cubicBezTo>
                      <a:pt x="4322" y="10805"/>
                      <a:pt x="8644" y="6123"/>
                      <a:pt x="15127" y="0"/>
                    </a:cubicBezTo>
                    <a:cubicBezTo>
                      <a:pt x="14046" y="720"/>
                      <a:pt x="8644" y="6123"/>
                      <a:pt x="0" y="14767"/>
                    </a:cubicBezTo>
                    <a:close/>
                  </a:path>
                </a:pathLst>
              </a:custGeom>
              <a:solidFill>
                <a:schemeClr val="accent2"/>
              </a:solidFill>
              <a:ln w="0" cap="flat">
                <a:noFill/>
                <a:prstDash val="solid"/>
                <a:miter/>
              </a:ln>
            </p:spPr>
            <p:txBody>
              <a:bodyPr rtlCol="0" anchor="ctr"/>
              <a:lstStyle/>
              <a:p>
                <a:endParaRPr lang="en-US" sz="744"/>
              </a:p>
            </p:txBody>
          </p:sp>
          <p:sp>
            <p:nvSpPr>
              <p:cNvPr id="1952" name="Freeform: Shape 1951">
                <a:extLst>
                  <a:ext uri="{FF2B5EF4-FFF2-40B4-BE49-F238E27FC236}">
                    <a16:creationId xmlns:a16="http://schemas.microsoft.com/office/drawing/2014/main" id="{FCED995B-9706-8888-EEBF-DEAA9756CFB0}"/>
                  </a:ext>
                </a:extLst>
              </p:cNvPr>
              <p:cNvSpPr/>
              <p:nvPr/>
            </p:nvSpPr>
            <p:spPr>
              <a:xfrm>
                <a:off x="11049799" y="6255399"/>
                <a:ext cx="3601" cy="3241"/>
              </a:xfrm>
              <a:custGeom>
                <a:avLst/>
                <a:gdLst>
                  <a:gd name="connsiteX0" fmla="*/ 0 w 3601"/>
                  <a:gd name="connsiteY0" fmla="*/ 3242 h 3241"/>
                  <a:gd name="connsiteX1" fmla="*/ 0 w 3601"/>
                  <a:gd name="connsiteY1" fmla="*/ 2161 h 3241"/>
                  <a:gd name="connsiteX2" fmla="*/ 0 w 3601"/>
                  <a:gd name="connsiteY2" fmla="*/ 0 h 3241"/>
                  <a:gd name="connsiteX3" fmla="*/ 0 w 3601"/>
                  <a:gd name="connsiteY3" fmla="*/ 2881 h 3241"/>
                </a:gdLst>
                <a:ahLst/>
                <a:cxnLst>
                  <a:cxn ang="0">
                    <a:pos x="connsiteX0" y="connsiteY0"/>
                  </a:cxn>
                  <a:cxn ang="0">
                    <a:pos x="connsiteX1" y="connsiteY1"/>
                  </a:cxn>
                  <a:cxn ang="0">
                    <a:pos x="connsiteX2" y="connsiteY2"/>
                  </a:cxn>
                  <a:cxn ang="0">
                    <a:pos x="connsiteX3" y="connsiteY3"/>
                  </a:cxn>
                </a:cxnLst>
                <a:rect l="l" t="t" r="r" b="b"/>
                <a:pathLst>
                  <a:path w="3601" h="3241">
                    <a:moveTo>
                      <a:pt x="0" y="3242"/>
                    </a:moveTo>
                    <a:cubicBezTo>
                      <a:pt x="0" y="2881"/>
                      <a:pt x="0" y="2521"/>
                      <a:pt x="0" y="2161"/>
                    </a:cubicBezTo>
                    <a:cubicBezTo>
                      <a:pt x="0" y="1441"/>
                      <a:pt x="0" y="720"/>
                      <a:pt x="0" y="0"/>
                    </a:cubicBezTo>
                    <a:cubicBezTo>
                      <a:pt x="0" y="1080"/>
                      <a:pt x="0" y="2161"/>
                      <a:pt x="0" y="2881"/>
                    </a:cubicBezTo>
                    <a:close/>
                  </a:path>
                </a:pathLst>
              </a:custGeom>
              <a:solidFill>
                <a:schemeClr val="accent2"/>
              </a:solidFill>
              <a:ln w="0" cap="flat">
                <a:noFill/>
                <a:prstDash val="solid"/>
                <a:miter/>
              </a:ln>
            </p:spPr>
            <p:txBody>
              <a:bodyPr rtlCol="0" anchor="ctr"/>
              <a:lstStyle/>
              <a:p>
                <a:endParaRPr lang="en-US" sz="744"/>
              </a:p>
            </p:txBody>
          </p:sp>
          <p:sp>
            <p:nvSpPr>
              <p:cNvPr id="1953" name="Freeform: Shape 1952">
                <a:extLst>
                  <a:ext uri="{FF2B5EF4-FFF2-40B4-BE49-F238E27FC236}">
                    <a16:creationId xmlns:a16="http://schemas.microsoft.com/office/drawing/2014/main" id="{8CC11B56-9358-278A-6436-5C1B4933C0DC}"/>
                  </a:ext>
                </a:extLst>
              </p:cNvPr>
              <p:cNvSpPr/>
              <p:nvPr/>
            </p:nvSpPr>
            <p:spPr>
              <a:xfrm>
                <a:off x="10397544" y="5831128"/>
                <a:ext cx="23050" cy="14766"/>
              </a:xfrm>
              <a:custGeom>
                <a:avLst/>
                <a:gdLst>
                  <a:gd name="connsiteX0" fmla="*/ 23050 w 23050"/>
                  <a:gd name="connsiteY0" fmla="*/ 14767 h 14766"/>
                  <a:gd name="connsiteX1" fmla="*/ 14407 w 23050"/>
                  <a:gd name="connsiteY1" fmla="*/ 2521 h 14766"/>
                  <a:gd name="connsiteX2" fmla="*/ 13326 w 23050"/>
                  <a:gd name="connsiteY2" fmla="*/ 1081 h 14766"/>
                  <a:gd name="connsiteX3" fmla="*/ 11886 w 23050"/>
                  <a:gd name="connsiteY3" fmla="*/ 0 h 14766"/>
                  <a:gd name="connsiteX4" fmla="*/ 7924 w 23050"/>
                  <a:gd name="connsiteY4" fmla="*/ 0 h 14766"/>
                  <a:gd name="connsiteX5" fmla="*/ 0 w 23050"/>
                  <a:gd name="connsiteY5" fmla="*/ 0 h 14766"/>
                  <a:gd name="connsiteX6" fmla="*/ 9724 w 23050"/>
                  <a:gd name="connsiteY6" fmla="*/ 0 h 14766"/>
                  <a:gd name="connsiteX7" fmla="*/ 11886 w 23050"/>
                  <a:gd name="connsiteY7" fmla="*/ 0 h 14766"/>
                  <a:gd name="connsiteX8" fmla="*/ 12246 w 23050"/>
                  <a:gd name="connsiteY8" fmla="*/ 0 h 14766"/>
                  <a:gd name="connsiteX9" fmla="*/ 12246 w 23050"/>
                  <a:gd name="connsiteY9" fmla="*/ 0 h 14766"/>
                  <a:gd name="connsiteX10" fmla="*/ 12966 w 23050"/>
                  <a:gd name="connsiteY10" fmla="*/ 1081 h 14766"/>
                  <a:gd name="connsiteX11" fmla="*/ 15127 w 23050"/>
                  <a:gd name="connsiteY11" fmla="*/ 4322 h 14766"/>
                  <a:gd name="connsiteX12" fmla="*/ 22330 w 23050"/>
                  <a:gd name="connsiteY12" fmla="*/ 14767 h 14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050" h="14766">
                    <a:moveTo>
                      <a:pt x="23050" y="14767"/>
                    </a:moveTo>
                    <a:cubicBezTo>
                      <a:pt x="20169" y="10445"/>
                      <a:pt x="17288" y="6483"/>
                      <a:pt x="14407" y="2521"/>
                    </a:cubicBezTo>
                    <a:lnTo>
                      <a:pt x="13326" y="1081"/>
                    </a:lnTo>
                    <a:cubicBezTo>
                      <a:pt x="12966" y="720"/>
                      <a:pt x="12606" y="0"/>
                      <a:pt x="11886" y="0"/>
                    </a:cubicBezTo>
                    <a:cubicBezTo>
                      <a:pt x="10445" y="0"/>
                      <a:pt x="9364" y="0"/>
                      <a:pt x="7924" y="0"/>
                    </a:cubicBezTo>
                    <a:cubicBezTo>
                      <a:pt x="5402" y="0"/>
                      <a:pt x="2521" y="0"/>
                      <a:pt x="0" y="0"/>
                    </a:cubicBezTo>
                    <a:cubicBezTo>
                      <a:pt x="3602" y="0"/>
                      <a:pt x="6843" y="0"/>
                      <a:pt x="9724" y="0"/>
                    </a:cubicBezTo>
                    <a:cubicBezTo>
                      <a:pt x="10445" y="0"/>
                      <a:pt x="11165" y="0"/>
                      <a:pt x="11886" y="0"/>
                    </a:cubicBezTo>
                    <a:cubicBezTo>
                      <a:pt x="11886" y="0"/>
                      <a:pt x="12246" y="0"/>
                      <a:pt x="12246" y="0"/>
                    </a:cubicBezTo>
                    <a:lnTo>
                      <a:pt x="12246" y="0"/>
                    </a:lnTo>
                    <a:cubicBezTo>
                      <a:pt x="12246" y="360"/>
                      <a:pt x="12966" y="1081"/>
                      <a:pt x="12966" y="1081"/>
                    </a:cubicBezTo>
                    <a:cubicBezTo>
                      <a:pt x="13686" y="2161"/>
                      <a:pt x="14407" y="3242"/>
                      <a:pt x="15127" y="4322"/>
                    </a:cubicBezTo>
                    <a:cubicBezTo>
                      <a:pt x="18008" y="8284"/>
                      <a:pt x="20169" y="11525"/>
                      <a:pt x="22330" y="14767"/>
                    </a:cubicBezTo>
                    <a:close/>
                  </a:path>
                </a:pathLst>
              </a:custGeom>
              <a:solidFill>
                <a:schemeClr val="accent2"/>
              </a:solidFill>
              <a:ln w="0" cap="flat">
                <a:noFill/>
                <a:prstDash val="solid"/>
                <a:miter/>
              </a:ln>
            </p:spPr>
            <p:txBody>
              <a:bodyPr rtlCol="0" anchor="ctr"/>
              <a:lstStyle/>
              <a:p>
                <a:endParaRPr lang="en-US" sz="744"/>
              </a:p>
            </p:txBody>
          </p:sp>
          <p:sp>
            <p:nvSpPr>
              <p:cNvPr id="1954" name="Freeform: Shape 1953">
                <a:extLst>
                  <a:ext uri="{FF2B5EF4-FFF2-40B4-BE49-F238E27FC236}">
                    <a16:creationId xmlns:a16="http://schemas.microsoft.com/office/drawing/2014/main" id="{FEC67E21-CFE7-9BEA-39DD-098FE5A04FCE}"/>
                  </a:ext>
                </a:extLst>
              </p:cNvPr>
              <p:cNvSpPr/>
              <p:nvPr/>
            </p:nvSpPr>
            <p:spPr>
              <a:xfrm>
                <a:off x="10427798" y="5871826"/>
                <a:ext cx="9724" cy="12965"/>
              </a:xfrm>
              <a:custGeom>
                <a:avLst/>
                <a:gdLst>
                  <a:gd name="connsiteX0" fmla="*/ 9724 w 9724"/>
                  <a:gd name="connsiteY0" fmla="*/ 12966 h 12965"/>
                  <a:gd name="connsiteX1" fmla="*/ 0 w 9724"/>
                  <a:gd name="connsiteY1" fmla="*/ 0 h 12965"/>
                  <a:gd name="connsiteX2" fmla="*/ 9724 w 9724"/>
                  <a:gd name="connsiteY2" fmla="*/ 12966 h 12965"/>
                </a:gdLst>
                <a:ahLst/>
                <a:cxnLst>
                  <a:cxn ang="0">
                    <a:pos x="connsiteX0" y="connsiteY0"/>
                  </a:cxn>
                  <a:cxn ang="0">
                    <a:pos x="connsiteX1" y="connsiteY1"/>
                  </a:cxn>
                  <a:cxn ang="0">
                    <a:pos x="connsiteX2" y="connsiteY2"/>
                  </a:cxn>
                </a:cxnLst>
                <a:rect l="l" t="t" r="r" b="b"/>
                <a:pathLst>
                  <a:path w="9724" h="12965">
                    <a:moveTo>
                      <a:pt x="9724" y="12966"/>
                    </a:moveTo>
                    <a:cubicBezTo>
                      <a:pt x="6123" y="8284"/>
                      <a:pt x="2521" y="3602"/>
                      <a:pt x="0" y="0"/>
                    </a:cubicBezTo>
                    <a:cubicBezTo>
                      <a:pt x="3242" y="4322"/>
                      <a:pt x="6483" y="8644"/>
                      <a:pt x="9724" y="12966"/>
                    </a:cubicBezTo>
                    <a:close/>
                  </a:path>
                </a:pathLst>
              </a:custGeom>
              <a:solidFill>
                <a:schemeClr val="accent2"/>
              </a:solidFill>
              <a:ln w="0" cap="flat">
                <a:noFill/>
                <a:prstDash val="solid"/>
                <a:miter/>
              </a:ln>
            </p:spPr>
            <p:txBody>
              <a:bodyPr rtlCol="0" anchor="ctr"/>
              <a:lstStyle/>
              <a:p>
                <a:endParaRPr lang="en-US" sz="744"/>
              </a:p>
            </p:txBody>
          </p:sp>
          <p:sp>
            <p:nvSpPr>
              <p:cNvPr id="1955" name="Freeform: Shape 1954">
                <a:extLst>
                  <a:ext uri="{FF2B5EF4-FFF2-40B4-BE49-F238E27FC236}">
                    <a16:creationId xmlns:a16="http://schemas.microsoft.com/office/drawing/2014/main" id="{11B5849B-C3F8-A303-10E2-C769DA1FDE1A}"/>
                  </a:ext>
                </a:extLst>
              </p:cNvPr>
              <p:cNvSpPr/>
              <p:nvPr/>
            </p:nvSpPr>
            <p:spPr>
              <a:xfrm>
                <a:off x="9496418" y="5833649"/>
                <a:ext cx="35656" cy="160"/>
              </a:xfrm>
              <a:custGeom>
                <a:avLst/>
                <a:gdLst>
                  <a:gd name="connsiteX0" fmla="*/ 35656 w 35656"/>
                  <a:gd name="connsiteY0" fmla="*/ 0 h 160"/>
                  <a:gd name="connsiteX1" fmla="*/ 0 w 35656"/>
                  <a:gd name="connsiteY1" fmla="*/ 0 h 160"/>
                  <a:gd name="connsiteX2" fmla="*/ 35656 w 35656"/>
                  <a:gd name="connsiteY2" fmla="*/ 0 h 160"/>
                </a:gdLst>
                <a:ahLst/>
                <a:cxnLst>
                  <a:cxn ang="0">
                    <a:pos x="connsiteX0" y="connsiteY0"/>
                  </a:cxn>
                  <a:cxn ang="0">
                    <a:pos x="connsiteX1" y="connsiteY1"/>
                  </a:cxn>
                  <a:cxn ang="0">
                    <a:pos x="connsiteX2" y="connsiteY2"/>
                  </a:cxn>
                </a:cxnLst>
                <a:rect l="l" t="t" r="r" b="b"/>
                <a:pathLst>
                  <a:path w="35656" h="160">
                    <a:moveTo>
                      <a:pt x="35656" y="0"/>
                    </a:moveTo>
                    <a:lnTo>
                      <a:pt x="0" y="0"/>
                    </a:lnTo>
                    <a:cubicBezTo>
                      <a:pt x="17288" y="360"/>
                      <a:pt x="27733" y="0"/>
                      <a:pt x="35656" y="0"/>
                    </a:cubicBezTo>
                    <a:close/>
                  </a:path>
                </a:pathLst>
              </a:custGeom>
              <a:solidFill>
                <a:schemeClr val="accent2"/>
              </a:solidFill>
              <a:ln w="0" cap="flat">
                <a:noFill/>
                <a:prstDash val="solid"/>
                <a:miter/>
              </a:ln>
            </p:spPr>
            <p:txBody>
              <a:bodyPr rtlCol="0" anchor="ctr"/>
              <a:lstStyle/>
              <a:p>
                <a:endParaRPr lang="en-US" sz="744"/>
              </a:p>
            </p:txBody>
          </p:sp>
          <p:sp>
            <p:nvSpPr>
              <p:cNvPr id="1956" name="Freeform: Shape 1955">
                <a:extLst>
                  <a:ext uri="{FF2B5EF4-FFF2-40B4-BE49-F238E27FC236}">
                    <a16:creationId xmlns:a16="http://schemas.microsoft.com/office/drawing/2014/main" id="{5B382BD9-EB94-0B5A-52AF-5593B1A2B8C4}"/>
                  </a:ext>
                </a:extLst>
              </p:cNvPr>
              <p:cNvSpPr/>
              <p:nvPr/>
            </p:nvSpPr>
            <p:spPr>
              <a:xfrm>
                <a:off x="10345681" y="5837611"/>
                <a:ext cx="6029" cy="360"/>
              </a:xfrm>
              <a:custGeom>
                <a:avLst/>
                <a:gdLst>
                  <a:gd name="connsiteX0" fmla="*/ 5402 w 6029"/>
                  <a:gd name="connsiteY0" fmla="*/ 0 h 360"/>
                  <a:gd name="connsiteX1" fmla="*/ 0 w 6029"/>
                  <a:gd name="connsiteY1" fmla="*/ 360 h 360"/>
                  <a:gd name="connsiteX2" fmla="*/ 5402 w 6029"/>
                  <a:gd name="connsiteY2" fmla="*/ 0 h 360"/>
                </a:gdLst>
                <a:ahLst/>
                <a:cxnLst>
                  <a:cxn ang="0">
                    <a:pos x="connsiteX0" y="connsiteY0"/>
                  </a:cxn>
                  <a:cxn ang="0">
                    <a:pos x="connsiteX1" y="connsiteY1"/>
                  </a:cxn>
                  <a:cxn ang="0">
                    <a:pos x="connsiteX2" y="connsiteY2"/>
                  </a:cxn>
                </a:cxnLst>
                <a:rect l="l" t="t" r="r" b="b"/>
                <a:pathLst>
                  <a:path w="6029" h="360">
                    <a:moveTo>
                      <a:pt x="5402" y="0"/>
                    </a:moveTo>
                    <a:cubicBezTo>
                      <a:pt x="3241" y="0"/>
                      <a:pt x="1441" y="0"/>
                      <a:pt x="0" y="360"/>
                    </a:cubicBezTo>
                    <a:cubicBezTo>
                      <a:pt x="5042" y="360"/>
                      <a:pt x="7203" y="360"/>
                      <a:pt x="5402" y="0"/>
                    </a:cubicBezTo>
                    <a:close/>
                  </a:path>
                </a:pathLst>
              </a:custGeom>
              <a:solidFill>
                <a:schemeClr val="accent2"/>
              </a:solidFill>
              <a:ln w="0" cap="flat">
                <a:noFill/>
                <a:prstDash val="solid"/>
                <a:miter/>
              </a:ln>
            </p:spPr>
            <p:txBody>
              <a:bodyPr rtlCol="0" anchor="ctr"/>
              <a:lstStyle/>
              <a:p>
                <a:endParaRPr lang="en-US" sz="744"/>
              </a:p>
            </p:txBody>
          </p:sp>
          <p:sp>
            <p:nvSpPr>
              <p:cNvPr id="1957" name="Freeform: Shape 1956">
                <a:extLst>
                  <a:ext uri="{FF2B5EF4-FFF2-40B4-BE49-F238E27FC236}">
                    <a16:creationId xmlns:a16="http://schemas.microsoft.com/office/drawing/2014/main" id="{26F8678B-43E2-452D-D33C-94225DE1854D}"/>
                  </a:ext>
                </a:extLst>
              </p:cNvPr>
              <p:cNvSpPr/>
              <p:nvPr/>
            </p:nvSpPr>
            <p:spPr>
              <a:xfrm>
                <a:off x="11667838" y="3197259"/>
                <a:ext cx="2160" cy="1841"/>
              </a:xfrm>
              <a:custGeom>
                <a:avLst/>
                <a:gdLst>
                  <a:gd name="connsiteX0" fmla="*/ 0 w 2160"/>
                  <a:gd name="connsiteY0" fmla="*/ 0 h 1841"/>
                  <a:gd name="connsiteX1" fmla="*/ 1440 w 2160"/>
                  <a:gd name="connsiteY1" fmla="*/ 1801 h 1841"/>
                  <a:gd name="connsiteX2" fmla="*/ 2161 w 2160"/>
                  <a:gd name="connsiteY2" fmla="*/ 1801 h 1841"/>
                  <a:gd name="connsiteX3" fmla="*/ 0 w 2160"/>
                  <a:gd name="connsiteY3" fmla="*/ 0 h 1841"/>
                </a:gdLst>
                <a:ahLst/>
                <a:cxnLst>
                  <a:cxn ang="0">
                    <a:pos x="connsiteX0" y="connsiteY0"/>
                  </a:cxn>
                  <a:cxn ang="0">
                    <a:pos x="connsiteX1" y="connsiteY1"/>
                  </a:cxn>
                  <a:cxn ang="0">
                    <a:pos x="connsiteX2" y="connsiteY2"/>
                  </a:cxn>
                  <a:cxn ang="0">
                    <a:pos x="connsiteX3" y="connsiteY3"/>
                  </a:cxn>
                </a:cxnLst>
                <a:rect l="l" t="t" r="r" b="b"/>
                <a:pathLst>
                  <a:path w="2160" h="1841">
                    <a:moveTo>
                      <a:pt x="0" y="0"/>
                    </a:moveTo>
                    <a:cubicBezTo>
                      <a:pt x="360" y="720"/>
                      <a:pt x="1080" y="1441"/>
                      <a:pt x="1440" y="1801"/>
                    </a:cubicBezTo>
                    <a:lnTo>
                      <a:pt x="2161" y="1801"/>
                    </a:lnTo>
                    <a:cubicBezTo>
                      <a:pt x="2161" y="2161"/>
                      <a:pt x="0" y="0"/>
                      <a:pt x="0" y="0"/>
                    </a:cubicBezTo>
                    <a:close/>
                  </a:path>
                </a:pathLst>
              </a:custGeom>
              <a:solidFill>
                <a:schemeClr val="accent2"/>
              </a:solidFill>
              <a:ln w="0" cap="flat">
                <a:noFill/>
                <a:prstDash val="solid"/>
                <a:miter/>
              </a:ln>
            </p:spPr>
            <p:txBody>
              <a:bodyPr rtlCol="0" anchor="ctr"/>
              <a:lstStyle/>
              <a:p>
                <a:endParaRPr lang="en-US" sz="744"/>
              </a:p>
            </p:txBody>
          </p:sp>
          <p:sp>
            <p:nvSpPr>
              <p:cNvPr id="1958" name="Freeform: Shape 1957">
                <a:extLst>
                  <a:ext uri="{FF2B5EF4-FFF2-40B4-BE49-F238E27FC236}">
                    <a16:creationId xmlns:a16="http://schemas.microsoft.com/office/drawing/2014/main" id="{E2B7BDC6-43D0-E698-E609-005838132304}"/>
                  </a:ext>
                </a:extLst>
              </p:cNvPr>
              <p:cNvSpPr/>
              <p:nvPr/>
            </p:nvSpPr>
            <p:spPr>
              <a:xfrm>
                <a:off x="11586801" y="3112981"/>
                <a:ext cx="21609" cy="21969"/>
              </a:xfrm>
              <a:custGeom>
                <a:avLst/>
                <a:gdLst>
                  <a:gd name="connsiteX0" fmla="*/ 21610 w 21609"/>
                  <a:gd name="connsiteY0" fmla="*/ 21970 h 21969"/>
                  <a:gd name="connsiteX1" fmla="*/ 0 w 21609"/>
                  <a:gd name="connsiteY1" fmla="*/ 0 h 21969"/>
                  <a:gd name="connsiteX2" fmla="*/ 21610 w 21609"/>
                  <a:gd name="connsiteY2" fmla="*/ 21970 h 21969"/>
                </a:gdLst>
                <a:ahLst/>
                <a:cxnLst>
                  <a:cxn ang="0">
                    <a:pos x="connsiteX0" y="connsiteY0"/>
                  </a:cxn>
                  <a:cxn ang="0">
                    <a:pos x="connsiteX1" y="connsiteY1"/>
                  </a:cxn>
                  <a:cxn ang="0">
                    <a:pos x="connsiteX2" y="connsiteY2"/>
                  </a:cxn>
                </a:cxnLst>
                <a:rect l="l" t="t" r="r" b="b"/>
                <a:pathLst>
                  <a:path w="21609" h="21969">
                    <a:moveTo>
                      <a:pt x="21610" y="21970"/>
                    </a:moveTo>
                    <a:cubicBezTo>
                      <a:pt x="14407" y="14767"/>
                      <a:pt x="7564" y="7203"/>
                      <a:pt x="0" y="0"/>
                    </a:cubicBezTo>
                    <a:cubicBezTo>
                      <a:pt x="8284" y="7924"/>
                      <a:pt x="15847" y="16207"/>
                      <a:pt x="21610" y="21970"/>
                    </a:cubicBezTo>
                    <a:close/>
                  </a:path>
                </a:pathLst>
              </a:custGeom>
              <a:solidFill>
                <a:schemeClr val="accent2"/>
              </a:solidFill>
              <a:ln w="0" cap="flat">
                <a:noFill/>
                <a:prstDash val="solid"/>
                <a:miter/>
              </a:ln>
            </p:spPr>
            <p:txBody>
              <a:bodyPr rtlCol="0" anchor="ctr"/>
              <a:lstStyle/>
              <a:p>
                <a:endParaRPr lang="en-US" sz="744"/>
              </a:p>
            </p:txBody>
          </p:sp>
          <p:sp>
            <p:nvSpPr>
              <p:cNvPr id="1959" name="Freeform: Shape 1958">
                <a:extLst>
                  <a:ext uri="{FF2B5EF4-FFF2-40B4-BE49-F238E27FC236}">
                    <a16:creationId xmlns:a16="http://schemas.microsoft.com/office/drawing/2014/main" id="{CF448C8F-E92C-CA5A-06C6-E7F1FFC769DB}"/>
                  </a:ext>
                </a:extLst>
              </p:cNvPr>
              <p:cNvSpPr/>
              <p:nvPr/>
            </p:nvSpPr>
            <p:spPr>
              <a:xfrm>
                <a:off x="11832792" y="5090334"/>
                <a:ext cx="6154" cy="31273"/>
              </a:xfrm>
              <a:custGeom>
                <a:avLst/>
                <a:gdLst>
                  <a:gd name="connsiteX0" fmla="*/ 0 w 6154"/>
                  <a:gd name="connsiteY0" fmla="*/ 31274 h 31273"/>
                  <a:gd name="connsiteX1" fmla="*/ 5042 w 6154"/>
                  <a:gd name="connsiteY1" fmla="*/ 11105 h 31273"/>
                  <a:gd name="connsiteX2" fmla="*/ 0 w 6154"/>
                  <a:gd name="connsiteY2" fmla="*/ 31274 h 31273"/>
                </a:gdLst>
                <a:ahLst/>
                <a:cxnLst>
                  <a:cxn ang="0">
                    <a:pos x="connsiteX0" y="connsiteY0"/>
                  </a:cxn>
                  <a:cxn ang="0">
                    <a:pos x="connsiteX1" y="connsiteY1"/>
                  </a:cxn>
                  <a:cxn ang="0">
                    <a:pos x="connsiteX2" y="connsiteY2"/>
                  </a:cxn>
                </a:cxnLst>
                <a:rect l="l" t="t" r="r" b="b"/>
                <a:pathLst>
                  <a:path w="6154" h="31273">
                    <a:moveTo>
                      <a:pt x="0" y="31274"/>
                    </a:moveTo>
                    <a:cubicBezTo>
                      <a:pt x="2161" y="22270"/>
                      <a:pt x="6483" y="1020"/>
                      <a:pt x="5042" y="11105"/>
                    </a:cubicBezTo>
                    <a:cubicBezTo>
                      <a:pt x="7563" y="-6543"/>
                      <a:pt x="5763" y="-5463"/>
                      <a:pt x="0" y="31274"/>
                    </a:cubicBezTo>
                    <a:close/>
                  </a:path>
                </a:pathLst>
              </a:custGeom>
              <a:solidFill>
                <a:schemeClr val="accent2"/>
              </a:solidFill>
              <a:ln w="0" cap="flat">
                <a:noFill/>
                <a:prstDash val="solid"/>
                <a:miter/>
              </a:ln>
            </p:spPr>
            <p:txBody>
              <a:bodyPr rtlCol="0" anchor="ctr"/>
              <a:lstStyle/>
              <a:p>
                <a:endParaRPr lang="en-US" sz="744"/>
              </a:p>
            </p:txBody>
          </p:sp>
          <p:sp>
            <p:nvSpPr>
              <p:cNvPr id="1960" name="Freeform: Shape 1959">
                <a:extLst>
                  <a:ext uri="{FF2B5EF4-FFF2-40B4-BE49-F238E27FC236}">
                    <a16:creationId xmlns:a16="http://schemas.microsoft.com/office/drawing/2014/main" id="{490AE1E8-34B4-D690-ABC4-5FC96E37A438}"/>
                  </a:ext>
                </a:extLst>
              </p:cNvPr>
              <p:cNvSpPr/>
              <p:nvPr/>
            </p:nvSpPr>
            <p:spPr>
              <a:xfrm>
                <a:off x="11766882" y="3316473"/>
                <a:ext cx="10546" cy="18433"/>
              </a:xfrm>
              <a:custGeom>
                <a:avLst/>
                <a:gdLst>
                  <a:gd name="connsiteX0" fmla="*/ 10084 w 10546"/>
                  <a:gd name="connsiteY0" fmla="*/ 17288 h 18433"/>
                  <a:gd name="connsiteX1" fmla="*/ 0 w 10546"/>
                  <a:gd name="connsiteY1" fmla="*/ 0 h 18433"/>
                  <a:gd name="connsiteX2" fmla="*/ 10084 w 10546"/>
                  <a:gd name="connsiteY2" fmla="*/ 17288 h 18433"/>
                </a:gdLst>
                <a:ahLst/>
                <a:cxnLst>
                  <a:cxn ang="0">
                    <a:pos x="connsiteX0" y="connsiteY0"/>
                  </a:cxn>
                  <a:cxn ang="0">
                    <a:pos x="connsiteX1" y="connsiteY1"/>
                  </a:cxn>
                  <a:cxn ang="0">
                    <a:pos x="connsiteX2" y="connsiteY2"/>
                  </a:cxn>
                </a:cxnLst>
                <a:rect l="l" t="t" r="r" b="b"/>
                <a:pathLst>
                  <a:path w="10546" h="18433">
                    <a:moveTo>
                      <a:pt x="10084" y="17288"/>
                    </a:moveTo>
                    <a:cubicBezTo>
                      <a:pt x="7203" y="12246"/>
                      <a:pt x="3602" y="6123"/>
                      <a:pt x="0" y="0"/>
                    </a:cubicBezTo>
                    <a:cubicBezTo>
                      <a:pt x="6483" y="11525"/>
                      <a:pt x="12245" y="21970"/>
                      <a:pt x="10084" y="17288"/>
                    </a:cubicBezTo>
                    <a:close/>
                  </a:path>
                </a:pathLst>
              </a:custGeom>
              <a:solidFill>
                <a:schemeClr val="accent2"/>
              </a:solidFill>
              <a:ln w="0" cap="flat">
                <a:noFill/>
                <a:prstDash val="solid"/>
                <a:miter/>
              </a:ln>
            </p:spPr>
            <p:txBody>
              <a:bodyPr rtlCol="0" anchor="ctr"/>
              <a:lstStyle/>
              <a:p>
                <a:endParaRPr lang="en-US" sz="744"/>
              </a:p>
            </p:txBody>
          </p:sp>
          <p:sp>
            <p:nvSpPr>
              <p:cNvPr id="1961" name="Freeform: Shape 1960">
                <a:extLst>
                  <a:ext uri="{FF2B5EF4-FFF2-40B4-BE49-F238E27FC236}">
                    <a16:creationId xmlns:a16="http://schemas.microsoft.com/office/drawing/2014/main" id="{79EDB9A1-059F-D608-92F5-E0E21FAA3736}"/>
                  </a:ext>
                </a:extLst>
              </p:cNvPr>
              <p:cNvSpPr/>
              <p:nvPr/>
            </p:nvSpPr>
            <p:spPr>
              <a:xfrm>
                <a:off x="11756798" y="3299545"/>
                <a:ext cx="10084" cy="16567"/>
              </a:xfrm>
              <a:custGeom>
                <a:avLst/>
                <a:gdLst>
                  <a:gd name="connsiteX0" fmla="*/ 10085 w 10084"/>
                  <a:gd name="connsiteY0" fmla="*/ 16567 h 16567"/>
                  <a:gd name="connsiteX1" fmla="*/ 0 w 10084"/>
                  <a:gd name="connsiteY1" fmla="*/ 0 h 16567"/>
                  <a:gd name="connsiteX2" fmla="*/ 10085 w 10084"/>
                  <a:gd name="connsiteY2" fmla="*/ 16567 h 16567"/>
                </a:gdLst>
                <a:ahLst/>
                <a:cxnLst>
                  <a:cxn ang="0">
                    <a:pos x="connsiteX0" y="connsiteY0"/>
                  </a:cxn>
                  <a:cxn ang="0">
                    <a:pos x="connsiteX1" y="connsiteY1"/>
                  </a:cxn>
                  <a:cxn ang="0">
                    <a:pos x="connsiteX2" y="connsiteY2"/>
                  </a:cxn>
                </a:cxnLst>
                <a:rect l="l" t="t" r="r" b="b"/>
                <a:pathLst>
                  <a:path w="10084" h="16567">
                    <a:moveTo>
                      <a:pt x="10085" y="16567"/>
                    </a:moveTo>
                    <a:cubicBezTo>
                      <a:pt x="6843" y="10805"/>
                      <a:pt x="2881" y="5042"/>
                      <a:pt x="0" y="0"/>
                    </a:cubicBezTo>
                    <a:cubicBezTo>
                      <a:pt x="3602" y="5763"/>
                      <a:pt x="7203" y="11525"/>
                      <a:pt x="10085" y="16567"/>
                    </a:cubicBezTo>
                    <a:close/>
                  </a:path>
                </a:pathLst>
              </a:custGeom>
              <a:solidFill>
                <a:schemeClr val="accent2"/>
              </a:solidFill>
              <a:ln w="0" cap="flat">
                <a:noFill/>
                <a:prstDash val="solid"/>
                <a:miter/>
              </a:ln>
            </p:spPr>
            <p:txBody>
              <a:bodyPr rtlCol="0" anchor="ctr"/>
              <a:lstStyle/>
              <a:p>
                <a:endParaRPr lang="en-US" sz="744"/>
              </a:p>
            </p:txBody>
          </p:sp>
          <p:sp>
            <p:nvSpPr>
              <p:cNvPr id="1962" name="Freeform: Shape 1961">
                <a:extLst>
                  <a:ext uri="{FF2B5EF4-FFF2-40B4-BE49-F238E27FC236}">
                    <a16:creationId xmlns:a16="http://schemas.microsoft.com/office/drawing/2014/main" id="{8BEF1426-3FAD-40D9-CB92-93A74E7CF6BB}"/>
                  </a:ext>
                </a:extLst>
              </p:cNvPr>
              <p:cNvSpPr/>
              <p:nvPr/>
            </p:nvSpPr>
            <p:spPr>
              <a:xfrm>
                <a:off x="11774086" y="5355353"/>
                <a:ext cx="5402" cy="9724"/>
              </a:xfrm>
              <a:custGeom>
                <a:avLst/>
                <a:gdLst>
                  <a:gd name="connsiteX0" fmla="*/ 5402 w 5402"/>
                  <a:gd name="connsiteY0" fmla="*/ 0 h 9724"/>
                  <a:gd name="connsiteX1" fmla="*/ 0 w 5402"/>
                  <a:gd name="connsiteY1" fmla="*/ 9724 h 9724"/>
                  <a:gd name="connsiteX2" fmla="*/ 5402 w 5402"/>
                  <a:gd name="connsiteY2" fmla="*/ 0 h 9724"/>
                </a:gdLst>
                <a:ahLst/>
                <a:cxnLst>
                  <a:cxn ang="0">
                    <a:pos x="connsiteX0" y="connsiteY0"/>
                  </a:cxn>
                  <a:cxn ang="0">
                    <a:pos x="connsiteX1" y="connsiteY1"/>
                  </a:cxn>
                  <a:cxn ang="0">
                    <a:pos x="connsiteX2" y="connsiteY2"/>
                  </a:cxn>
                </a:cxnLst>
                <a:rect l="l" t="t" r="r" b="b"/>
                <a:pathLst>
                  <a:path w="5402" h="9724">
                    <a:moveTo>
                      <a:pt x="5402" y="0"/>
                    </a:moveTo>
                    <a:cubicBezTo>
                      <a:pt x="3962" y="2161"/>
                      <a:pt x="2161" y="5042"/>
                      <a:pt x="0" y="9724"/>
                    </a:cubicBezTo>
                    <a:cubicBezTo>
                      <a:pt x="1080" y="8644"/>
                      <a:pt x="2881" y="5042"/>
                      <a:pt x="5402" y="0"/>
                    </a:cubicBezTo>
                    <a:close/>
                  </a:path>
                </a:pathLst>
              </a:custGeom>
              <a:solidFill>
                <a:schemeClr val="accent2"/>
              </a:solidFill>
              <a:ln w="0" cap="flat">
                <a:noFill/>
                <a:prstDash val="solid"/>
                <a:miter/>
              </a:ln>
            </p:spPr>
            <p:txBody>
              <a:bodyPr rtlCol="0" anchor="ctr"/>
              <a:lstStyle/>
              <a:p>
                <a:endParaRPr lang="en-US" sz="744"/>
              </a:p>
            </p:txBody>
          </p:sp>
          <p:sp>
            <p:nvSpPr>
              <p:cNvPr id="1963" name="Freeform: Shape 1962">
                <a:extLst>
                  <a:ext uri="{FF2B5EF4-FFF2-40B4-BE49-F238E27FC236}">
                    <a16:creationId xmlns:a16="http://schemas.microsoft.com/office/drawing/2014/main" id="{A31A1023-2471-54CD-3C1E-23E5AE3E1C40}"/>
                  </a:ext>
                </a:extLst>
              </p:cNvPr>
              <p:cNvSpPr/>
              <p:nvPr/>
            </p:nvSpPr>
            <p:spPr>
              <a:xfrm>
                <a:off x="11451447" y="3012355"/>
                <a:ext cx="205945" cy="185264"/>
              </a:xfrm>
              <a:custGeom>
                <a:avLst/>
                <a:gdLst>
                  <a:gd name="connsiteX0" fmla="*/ 117706 w 205945"/>
                  <a:gd name="connsiteY0" fmla="*/ 82978 h 185264"/>
                  <a:gd name="connsiteX1" fmla="*/ 112304 w 205945"/>
                  <a:gd name="connsiteY1" fmla="*/ 77936 h 185264"/>
                  <a:gd name="connsiteX2" fmla="*/ 107261 w 205945"/>
                  <a:gd name="connsiteY2" fmla="*/ 73254 h 185264"/>
                  <a:gd name="connsiteX3" fmla="*/ 100778 w 205945"/>
                  <a:gd name="connsiteY3" fmla="*/ 67851 h 185264"/>
                  <a:gd name="connsiteX4" fmla="*/ 73406 w 205945"/>
                  <a:gd name="connsiteY4" fmla="*/ 45161 h 185264"/>
                  <a:gd name="connsiteX5" fmla="*/ 62601 w 205945"/>
                  <a:gd name="connsiteY5" fmla="*/ 37597 h 185264"/>
                  <a:gd name="connsiteX6" fmla="*/ 72326 w 205945"/>
                  <a:gd name="connsiteY6" fmla="*/ 45521 h 185264"/>
                  <a:gd name="connsiteX7" fmla="*/ 96096 w 205945"/>
                  <a:gd name="connsiteY7" fmla="*/ 66050 h 185264"/>
                  <a:gd name="connsiteX8" fmla="*/ 84931 w 205945"/>
                  <a:gd name="connsiteY8" fmla="*/ 58127 h 185264"/>
                  <a:gd name="connsiteX9" fmla="*/ 63321 w 205945"/>
                  <a:gd name="connsiteY9" fmla="*/ 40479 h 185264"/>
                  <a:gd name="connsiteX10" fmla="*/ 37390 w 205945"/>
                  <a:gd name="connsiteY10" fmla="*/ 20310 h 185264"/>
                  <a:gd name="connsiteX11" fmla="*/ 14339 w 205945"/>
                  <a:gd name="connsiteY11" fmla="*/ 4102 h 185264"/>
                  <a:gd name="connsiteX12" fmla="*/ 9657 w 205945"/>
                  <a:gd name="connsiteY12" fmla="*/ 3382 h 185264"/>
                  <a:gd name="connsiteX13" fmla="*/ 55758 w 205945"/>
                  <a:gd name="connsiteY13" fmla="*/ 36877 h 185264"/>
                  <a:gd name="connsiteX14" fmla="*/ 45313 w 205945"/>
                  <a:gd name="connsiteY14" fmla="*/ 30034 h 185264"/>
                  <a:gd name="connsiteX15" fmla="*/ 37750 w 205945"/>
                  <a:gd name="connsiteY15" fmla="*/ 24271 h 185264"/>
                  <a:gd name="connsiteX16" fmla="*/ 29106 w 205945"/>
                  <a:gd name="connsiteY16" fmla="*/ 18149 h 185264"/>
                  <a:gd name="connsiteX17" fmla="*/ 10738 w 205945"/>
                  <a:gd name="connsiteY17" fmla="*/ 5183 h 185264"/>
                  <a:gd name="connsiteX18" fmla="*/ 13619 w 205945"/>
                  <a:gd name="connsiteY18" fmla="*/ 10585 h 185264"/>
                  <a:gd name="connsiteX19" fmla="*/ 45313 w 205945"/>
                  <a:gd name="connsiteY19" fmla="*/ 33636 h 185264"/>
                  <a:gd name="connsiteX20" fmla="*/ 60080 w 205945"/>
                  <a:gd name="connsiteY20" fmla="*/ 44801 h 185264"/>
                  <a:gd name="connsiteX21" fmla="*/ 74126 w 205945"/>
                  <a:gd name="connsiteY21" fmla="*/ 55966 h 185264"/>
                  <a:gd name="connsiteX22" fmla="*/ 100418 w 205945"/>
                  <a:gd name="connsiteY22" fmla="*/ 77936 h 185264"/>
                  <a:gd name="connsiteX23" fmla="*/ 124189 w 205945"/>
                  <a:gd name="connsiteY23" fmla="*/ 99906 h 185264"/>
                  <a:gd name="connsiteX24" fmla="*/ 135714 w 205945"/>
                  <a:gd name="connsiteY24" fmla="*/ 110710 h 185264"/>
                  <a:gd name="connsiteX25" fmla="*/ 146519 w 205945"/>
                  <a:gd name="connsiteY25" fmla="*/ 121515 h 185264"/>
                  <a:gd name="connsiteX26" fmla="*/ 156964 w 205945"/>
                  <a:gd name="connsiteY26" fmla="*/ 131960 h 185264"/>
                  <a:gd name="connsiteX27" fmla="*/ 167409 w 205945"/>
                  <a:gd name="connsiteY27" fmla="*/ 142405 h 185264"/>
                  <a:gd name="connsiteX28" fmla="*/ 205946 w 205945"/>
                  <a:gd name="connsiteY28" fmla="*/ 185264 h 185264"/>
                  <a:gd name="connsiteX29" fmla="*/ 191179 w 205945"/>
                  <a:gd name="connsiteY29" fmla="*/ 166896 h 185264"/>
                  <a:gd name="connsiteX30" fmla="*/ 175332 w 205945"/>
                  <a:gd name="connsiteY30" fmla="*/ 148888 h 185264"/>
                  <a:gd name="connsiteX31" fmla="*/ 142918 w 205945"/>
                  <a:gd name="connsiteY31" fmla="*/ 113952 h 185264"/>
                  <a:gd name="connsiteX32" fmla="*/ 134634 w 205945"/>
                  <a:gd name="connsiteY32" fmla="*/ 105668 h 185264"/>
                  <a:gd name="connsiteX33" fmla="*/ 126350 w 205945"/>
                  <a:gd name="connsiteY33" fmla="*/ 97745 h 185264"/>
                  <a:gd name="connsiteX34" fmla="*/ 110143 w 205945"/>
                  <a:gd name="connsiteY34" fmla="*/ 82258 h 185264"/>
                  <a:gd name="connsiteX35" fmla="*/ 94296 w 205945"/>
                  <a:gd name="connsiteY35" fmla="*/ 67851 h 185264"/>
                  <a:gd name="connsiteX36" fmla="*/ 79529 w 205945"/>
                  <a:gd name="connsiteY36" fmla="*/ 54525 h 185264"/>
                  <a:gd name="connsiteX37" fmla="*/ 96817 w 205945"/>
                  <a:gd name="connsiteY37" fmla="*/ 67131 h 185264"/>
                  <a:gd name="connsiteX38" fmla="*/ 104740 w 205945"/>
                  <a:gd name="connsiteY38" fmla="*/ 74334 h 185264"/>
                  <a:gd name="connsiteX39" fmla="*/ 111943 w 205945"/>
                  <a:gd name="connsiteY39" fmla="*/ 81537 h 185264"/>
                  <a:gd name="connsiteX40" fmla="*/ 125630 w 205945"/>
                  <a:gd name="connsiteY40" fmla="*/ 94863 h 185264"/>
                  <a:gd name="connsiteX41" fmla="*/ 138596 w 205945"/>
                  <a:gd name="connsiteY41" fmla="*/ 107469 h 185264"/>
                  <a:gd name="connsiteX42" fmla="*/ 150481 w 205945"/>
                  <a:gd name="connsiteY42" fmla="*/ 120075 h 185264"/>
                  <a:gd name="connsiteX43" fmla="*/ 174612 w 205945"/>
                  <a:gd name="connsiteY43" fmla="*/ 146006 h 185264"/>
                  <a:gd name="connsiteX44" fmla="*/ 186857 w 205945"/>
                  <a:gd name="connsiteY44" fmla="*/ 160053 h 185264"/>
                  <a:gd name="connsiteX45" fmla="*/ 193340 w 205945"/>
                  <a:gd name="connsiteY45" fmla="*/ 167616 h 185264"/>
                  <a:gd name="connsiteX46" fmla="*/ 199823 w 205945"/>
                  <a:gd name="connsiteY46" fmla="*/ 175900 h 185264"/>
                  <a:gd name="connsiteX47" fmla="*/ 179654 w 205945"/>
                  <a:gd name="connsiteY47" fmla="*/ 151409 h 185264"/>
                  <a:gd name="connsiteX48" fmla="*/ 158765 w 205945"/>
                  <a:gd name="connsiteY48" fmla="*/ 127638 h 185264"/>
                  <a:gd name="connsiteX49" fmla="*/ 137155 w 205945"/>
                  <a:gd name="connsiteY49" fmla="*/ 104588 h 185264"/>
                  <a:gd name="connsiteX50" fmla="*/ 114465 w 205945"/>
                  <a:gd name="connsiteY50" fmla="*/ 82618 h 185264"/>
                  <a:gd name="connsiteX51" fmla="*/ 107261 w 205945"/>
                  <a:gd name="connsiteY51" fmla="*/ 75415 h 185264"/>
                  <a:gd name="connsiteX52" fmla="*/ 101499 w 205945"/>
                  <a:gd name="connsiteY52" fmla="*/ 70012 h 185264"/>
                  <a:gd name="connsiteX53" fmla="*/ 94656 w 205945"/>
                  <a:gd name="connsiteY53" fmla="*/ 63529 h 185264"/>
                  <a:gd name="connsiteX54" fmla="*/ 96096 w 205945"/>
                  <a:gd name="connsiteY54" fmla="*/ 63529 h 185264"/>
                  <a:gd name="connsiteX55" fmla="*/ 102579 w 205945"/>
                  <a:gd name="connsiteY55" fmla="*/ 68932 h 185264"/>
                  <a:gd name="connsiteX56" fmla="*/ 111943 w 205945"/>
                  <a:gd name="connsiteY56" fmla="*/ 77215 h 185264"/>
                  <a:gd name="connsiteX57" fmla="*/ 135714 w 205945"/>
                  <a:gd name="connsiteY57" fmla="*/ 99545 h 185264"/>
                  <a:gd name="connsiteX58" fmla="*/ 118066 w 205945"/>
                  <a:gd name="connsiteY58" fmla="*/ 81897 h 185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205945" h="185264">
                    <a:moveTo>
                      <a:pt x="117706" y="82978"/>
                    </a:moveTo>
                    <a:cubicBezTo>
                      <a:pt x="116986" y="82618"/>
                      <a:pt x="115185" y="80817"/>
                      <a:pt x="112304" y="77936"/>
                    </a:cubicBezTo>
                    <a:cubicBezTo>
                      <a:pt x="110863" y="76495"/>
                      <a:pt x="109062" y="75054"/>
                      <a:pt x="107261" y="73254"/>
                    </a:cubicBezTo>
                    <a:cubicBezTo>
                      <a:pt x="105461" y="71813"/>
                      <a:pt x="103300" y="70012"/>
                      <a:pt x="100778" y="67851"/>
                    </a:cubicBezTo>
                    <a:cubicBezTo>
                      <a:pt x="91774" y="60288"/>
                      <a:pt x="81330" y="51644"/>
                      <a:pt x="73406" y="45161"/>
                    </a:cubicBezTo>
                    <a:cubicBezTo>
                      <a:pt x="65483" y="39038"/>
                      <a:pt x="60080" y="35437"/>
                      <a:pt x="62601" y="37597"/>
                    </a:cubicBezTo>
                    <a:cubicBezTo>
                      <a:pt x="63682" y="38678"/>
                      <a:pt x="66923" y="41199"/>
                      <a:pt x="72326" y="45521"/>
                    </a:cubicBezTo>
                    <a:cubicBezTo>
                      <a:pt x="77728" y="50203"/>
                      <a:pt x="85291" y="57046"/>
                      <a:pt x="96096" y="66050"/>
                    </a:cubicBezTo>
                    <a:cubicBezTo>
                      <a:pt x="95016" y="66050"/>
                      <a:pt x="90694" y="62809"/>
                      <a:pt x="84931" y="58127"/>
                    </a:cubicBezTo>
                    <a:cubicBezTo>
                      <a:pt x="79169" y="53445"/>
                      <a:pt x="71605" y="46962"/>
                      <a:pt x="63321" y="40479"/>
                    </a:cubicBezTo>
                    <a:cubicBezTo>
                      <a:pt x="55038" y="33996"/>
                      <a:pt x="46034" y="26793"/>
                      <a:pt x="37390" y="20310"/>
                    </a:cubicBezTo>
                    <a:cubicBezTo>
                      <a:pt x="28746" y="14187"/>
                      <a:pt x="20822" y="8424"/>
                      <a:pt x="14339" y="4102"/>
                    </a:cubicBezTo>
                    <a:cubicBezTo>
                      <a:pt x="31627" y="17068"/>
                      <a:pt x="4615" y="-940"/>
                      <a:pt x="9657" y="3382"/>
                    </a:cubicBezTo>
                    <a:cubicBezTo>
                      <a:pt x="21903" y="11666"/>
                      <a:pt x="37030" y="21030"/>
                      <a:pt x="55758" y="36877"/>
                    </a:cubicBezTo>
                    <a:cubicBezTo>
                      <a:pt x="59720" y="40839"/>
                      <a:pt x="54678" y="36877"/>
                      <a:pt x="45313" y="30034"/>
                    </a:cubicBezTo>
                    <a:cubicBezTo>
                      <a:pt x="43152" y="28233"/>
                      <a:pt x="40631" y="26432"/>
                      <a:pt x="37750" y="24271"/>
                    </a:cubicBezTo>
                    <a:cubicBezTo>
                      <a:pt x="34869" y="22111"/>
                      <a:pt x="31987" y="20310"/>
                      <a:pt x="29106" y="18149"/>
                    </a:cubicBezTo>
                    <a:cubicBezTo>
                      <a:pt x="22983" y="13827"/>
                      <a:pt x="16861" y="9505"/>
                      <a:pt x="10738" y="5183"/>
                    </a:cubicBezTo>
                    <a:cubicBezTo>
                      <a:pt x="39191" y="26793"/>
                      <a:pt x="-27079" y="-19668"/>
                      <a:pt x="13619" y="10585"/>
                    </a:cubicBezTo>
                    <a:cubicBezTo>
                      <a:pt x="24784" y="18509"/>
                      <a:pt x="35589" y="25712"/>
                      <a:pt x="45313" y="33636"/>
                    </a:cubicBezTo>
                    <a:cubicBezTo>
                      <a:pt x="50356" y="37597"/>
                      <a:pt x="55038" y="41199"/>
                      <a:pt x="60080" y="44801"/>
                    </a:cubicBezTo>
                    <a:cubicBezTo>
                      <a:pt x="64762" y="48402"/>
                      <a:pt x="69804" y="52004"/>
                      <a:pt x="74126" y="55966"/>
                    </a:cubicBezTo>
                    <a:cubicBezTo>
                      <a:pt x="83130" y="63529"/>
                      <a:pt x="91774" y="71093"/>
                      <a:pt x="100418" y="77936"/>
                    </a:cubicBezTo>
                    <a:cubicBezTo>
                      <a:pt x="108702" y="85499"/>
                      <a:pt x="116625" y="92702"/>
                      <a:pt x="124189" y="99906"/>
                    </a:cubicBezTo>
                    <a:cubicBezTo>
                      <a:pt x="128151" y="103507"/>
                      <a:pt x="132113" y="106749"/>
                      <a:pt x="135714" y="110710"/>
                    </a:cubicBezTo>
                    <a:cubicBezTo>
                      <a:pt x="139316" y="114312"/>
                      <a:pt x="142918" y="117914"/>
                      <a:pt x="146519" y="121515"/>
                    </a:cubicBezTo>
                    <a:cubicBezTo>
                      <a:pt x="150121" y="125117"/>
                      <a:pt x="153722" y="128719"/>
                      <a:pt x="156964" y="131960"/>
                    </a:cubicBezTo>
                    <a:cubicBezTo>
                      <a:pt x="160565" y="135562"/>
                      <a:pt x="164167" y="138803"/>
                      <a:pt x="167409" y="142405"/>
                    </a:cubicBezTo>
                    <a:cubicBezTo>
                      <a:pt x="180735" y="156811"/>
                      <a:pt x="194060" y="170497"/>
                      <a:pt x="205946" y="185264"/>
                    </a:cubicBezTo>
                    <a:cubicBezTo>
                      <a:pt x="200904" y="179141"/>
                      <a:pt x="196222" y="173019"/>
                      <a:pt x="191179" y="166896"/>
                    </a:cubicBezTo>
                    <a:cubicBezTo>
                      <a:pt x="185777" y="161133"/>
                      <a:pt x="180735" y="155010"/>
                      <a:pt x="175332" y="148888"/>
                    </a:cubicBezTo>
                    <a:cubicBezTo>
                      <a:pt x="164887" y="136642"/>
                      <a:pt x="153722" y="125477"/>
                      <a:pt x="142918" y="113952"/>
                    </a:cubicBezTo>
                    <a:cubicBezTo>
                      <a:pt x="140036" y="111071"/>
                      <a:pt x="137515" y="108189"/>
                      <a:pt x="134634" y="105668"/>
                    </a:cubicBezTo>
                    <a:cubicBezTo>
                      <a:pt x="131752" y="103147"/>
                      <a:pt x="128871" y="100266"/>
                      <a:pt x="126350" y="97745"/>
                    </a:cubicBezTo>
                    <a:cubicBezTo>
                      <a:pt x="120947" y="92342"/>
                      <a:pt x="115545" y="87300"/>
                      <a:pt x="110143" y="82258"/>
                    </a:cubicBezTo>
                    <a:cubicBezTo>
                      <a:pt x="105100" y="77215"/>
                      <a:pt x="99698" y="72533"/>
                      <a:pt x="94296" y="67851"/>
                    </a:cubicBezTo>
                    <a:cubicBezTo>
                      <a:pt x="89253" y="63169"/>
                      <a:pt x="84211" y="58847"/>
                      <a:pt x="79529" y="54525"/>
                    </a:cubicBezTo>
                    <a:lnTo>
                      <a:pt x="96817" y="67131"/>
                    </a:lnTo>
                    <a:cubicBezTo>
                      <a:pt x="99338" y="69652"/>
                      <a:pt x="102219" y="71813"/>
                      <a:pt x="104740" y="74334"/>
                    </a:cubicBezTo>
                    <a:cubicBezTo>
                      <a:pt x="107261" y="76855"/>
                      <a:pt x="109422" y="79016"/>
                      <a:pt x="111943" y="81537"/>
                    </a:cubicBezTo>
                    <a:cubicBezTo>
                      <a:pt x="116625" y="86219"/>
                      <a:pt x="121308" y="90541"/>
                      <a:pt x="125630" y="94863"/>
                    </a:cubicBezTo>
                    <a:cubicBezTo>
                      <a:pt x="129952" y="99185"/>
                      <a:pt x="134274" y="103147"/>
                      <a:pt x="138596" y="107469"/>
                    </a:cubicBezTo>
                    <a:cubicBezTo>
                      <a:pt x="142557" y="111791"/>
                      <a:pt x="146519" y="115753"/>
                      <a:pt x="150481" y="120075"/>
                    </a:cubicBezTo>
                    <a:cubicBezTo>
                      <a:pt x="158404" y="128358"/>
                      <a:pt x="166688" y="136642"/>
                      <a:pt x="174612" y="146006"/>
                    </a:cubicBezTo>
                    <a:cubicBezTo>
                      <a:pt x="178573" y="150689"/>
                      <a:pt x="182895" y="155371"/>
                      <a:pt x="186857" y="160053"/>
                    </a:cubicBezTo>
                    <a:cubicBezTo>
                      <a:pt x="189018" y="162574"/>
                      <a:pt x="191179" y="165095"/>
                      <a:pt x="193340" y="167616"/>
                    </a:cubicBezTo>
                    <a:cubicBezTo>
                      <a:pt x="195501" y="170137"/>
                      <a:pt x="197662" y="173019"/>
                      <a:pt x="199823" y="175900"/>
                    </a:cubicBezTo>
                    <a:cubicBezTo>
                      <a:pt x="193700" y="167256"/>
                      <a:pt x="186497" y="159693"/>
                      <a:pt x="179654" y="151409"/>
                    </a:cubicBezTo>
                    <a:cubicBezTo>
                      <a:pt x="172811" y="143485"/>
                      <a:pt x="165968" y="135202"/>
                      <a:pt x="158765" y="127638"/>
                    </a:cubicBezTo>
                    <a:lnTo>
                      <a:pt x="137155" y="104588"/>
                    </a:lnTo>
                    <a:lnTo>
                      <a:pt x="114465" y="82618"/>
                    </a:lnTo>
                    <a:cubicBezTo>
                      <a:pt x="111943" y="80097"/>
                      <a:pt x="109422" y="77576"/>
                      <a:pt x="107261" y="75415"/>
                    </a:cubicBezTo>
                    <a:cubicBezTo>
                      <a:pt x="105100" y="73254"/>
                      <a:pt x="103300" y="71453"/>
                      <a:pt x="101499" y="70012"/>
                    </a:cubicBezTo>
                    <a:cubicBezTo>
                      <a:pt x="98257" y="66771"/>
                      <a:pt x="96096" y="64610"/>
                      <a:pt x="94656" y="63529"/>
                    </a:cubicBezTo>
                    <a:cubicBezTo>
                      <a:pt x="91774" y="60648"/>
                      <a:pt x="92495" y="61008"/>
                      <a:pt x="96096" y="63529"/>
                    </a:cubicBezTo>
                    <a:cubicBezTo>
                      <a:pt x="97897" y="64970"/>
                      <a:pt x="100058" y="66771"/>
                      <a:pt x="102579" y="68932"/>
                    </a:cubicBezTo>
                    <a:cubicBezTo>
                      <a:pt x="105461" y="71093"/>
                      <a:pt x="108702" y="73974"/>
                      <a:pt x="111943" y="77215"/>
                    </a:cubicBezTo>
                    <a:cubicBezTo>
                      <a:pt x="118787" y="83698"/>
                      <a:pt x="127070" y="91262"/>
                      <a:pt x="135714" y="99545"/>
                    </a:cubicBezTo>
                    <a:cubicBezTo>
                      <a:pt x="127430" y="91622"/>
                      <a:pt x="119867" y="84419"/>
                      <a:pt x="118066" y="81897"/>
                    </a:cubicBezTo>
                    <a:close/>
                  </a:path>
                </a:pathLst>
              </a:custGeom>
              <a:solidFill>
                <a:schemeClr val="accent2"/>
              </a:solidFill>
              <a:ln w="0" cap="flat">
                <a:noFill/>
                <a:prstDash val="solid"/>
                <a:miter/>
              </a:ln>
            </p:spPr>
            <p:txBody>
              <a:bodyPr rtlCol="0" anchor="ctr"/>
              <a:lstStyle/>
              <a:p>
                <a:endParaRPr lang="en-US" sz="744"/>
              </a:p>
            </p:txBody>
          </p:sp>
          <p:sp>
            <p:nvSpPr>
              <p:cNvPr id="1964" name="Freeform: Shape 1963">
                <a:extLst>
                  <a:ext uri="{FF2B5EF4-FFF2-40B4-BE49-F238E27FC236}">
                    <a16:creationId xmlns:a16="http://schemas.microsoft.com/office/drawing/2014/main" id="{7600861D-1DB1-76AF-2F73-A3A7C73A4E90}"/>
                  </a:ext>
                </a:extLst>
              </p:cNvPr>
              <p:cNvSpPr/>
              <p:nvPr/>
            </p:nvSpPr>
            <p:spPr>
              <a:xfrm>
                <a:off x="11636863" y="3139993"/>
                <a:ext cx="5042" cy="5762"/>
              </a:xfrm>
              <a:custGeom>
                <a:avLst/>
                <a:gdLst>
                  <a:gd name="connsiteX0" fmla="*/ 5042 w 5042"/>
                  <a:gd name="connsiteY0" fmla="*/ 5763 h 5762"/>
                  <a:gd name="connsiteX1" fmla="*/ 3602 w 5042"/>
                  <a:gd name="connsiteY1" fmla="*/ 3962 h 5762"/>
                  <a:gd name="connsiteX2" fmla="*/ 0 w 5042"/>
                  <a:gd name="connsiteY2" fmla="*/ 0 h 5762"/>
                  <a:gd name="connsiteX3" fmla="*/ 5042 w 5042"/>
                  <a:gd name="connsiteY3" fmla="*/ 5763 h 5762"/>
                </a:gdLst>
                <a:ahLst/>
                <a:cxnLst>
                  <a:cxn ang="0">
                    <a:pos x="connsiteX0" y="connsiteY0"/>
                  </a:cxn>
                  <a:cxn ang="0">
                    <a:pos x="connsiteX1" y="connsiteY1"/>
                  </a:cxn>
                  <a:cxn ang="0">
                    <a:pos x="connsiteX2" y="connsiteY2"/>
                  </a:cxn>
                  <a:cxn ang="0">
                    <a:pos x="connsiteX3" y="connsiteY3"/>
                  </a:cxn>
                </a:cxnLst>
                <a:rect l="l" t="t" r="r" b="b"/>
                <a:pathLst>
                  <a:path w="5042" h="5762">
                    <a:moveTo>
                      <a:pt x="5042" y="5763"/>
                    </a:moveTo>
                    <a:lnTo>
                      <a:pt x="3602" y="3962"/>
                    </a:lnTo>
                    <a:cubicBezTo>
                      <a:pt x="2161" y="2521"/>
                      <a:pt x="720" y="720"/>
                      <a:pt x="0" y="0"/>
                    </a:cubicBezTo>
                    <a:lnTo>
                      <a:pt x="5042" y="5763"/>
                    </a:lnTo>
                    <a:close/>
                  </a:path>
                </a:pathLst>
              </a:custGeom>
              <a:solidFill>
                <a:schemeClr val="accent2"/>
              </a:solidFill>
              <a:ln w="0" cap="flat">
                <a:noFill/>
                <a:prstDash val="solid"/>
                <a:miter/>
              </a:ln>
            </p:spPr>
            <p:txBody>
              <a:bodyPr rtlCol="0" anchor="ctr"/>
              <a:lstStyle/>
              <a:p>
                <a:endParaRPr lang="en-US" sz="744"/>
              </a:p>
            </p:txBody>
          </p:sp>
          <p:sp>
            <p:nvSpPr>
              <p:cNvPr id="1965" name="Freeform: Shape 1964">
                <a:extLst>
                  <a:ext uri="{FF2B5EF4-FFF2-40B4-BE49-F238E27FC236}">
                    <a16:creationId xmlns:a16="http://schemas.microsoft.com/office/drawing/2014/main" id="{E896A5E9-6DF1-2F0D-C4BF-0FD00C7498E6}"/>
                  </a:ext>
                </a:extLst>
              </p:cNvPr>
              <p:cNvSpPr/>
              <p:nvPr/>
            </p:nvSpPr>
            <p:spPr>
              <a:xfrm>
                <a:off x="9527752" y="5873627"/>
                <a:ext cx="11380" cy="720"/>
              </a:xfrm>
              <a:custGeom>
                <a:avLst/>
                <a:gdLst>
                  <a:gd name="connsiteX0" fmla="*/ 11165 w 11380"/>
                  <a:gd name="connsiteY0" fmla="*/ 0 h 720"/>
                  <a:gd name="connsiteX1" fmla="*/ 0 w 11380"/>
                  <a:gd name="connsiteY1" fmla="*/ 720 h 720"/>
                  <a:gd name="connsiteX2" fmla="*/ 11165 w 11380"/>
                  <a:gd name="connsiteY2" fmla="*/ 0 h 720"/>
                </a:gdLst>
                <a:ahLst/>
                <a:cxnLst>
                  <a:cxn ang="0">
                    <a:pos x="connsiteX0" y="connsiteY0"/>
                  </a:cxn>
                  <a:cxn ang="0">
                    <a:pos x="connsiteX1" y="connsiteY1"/>
                  </a:cxn>
                  <a:cxn ang="0">
                    <a:pos x="connsiteX2" y="connsiteY2"/>
                  </a:cxn>
                </a:cxnLst>
                <a:rect l="l" t="t" r="r" b="b"/>
                <a:pathLst>
                  <a:path w="11380" h="720">
                    <a:moveTo>
                      <a:pt x="11165" y="0"/>
                    </a:moveTo>
                    <a:lnTo>
                      <a:pt x="0" y="720"/>
                    </a:lnTo>
                    <a:cubicBezTo>
                      <a:pt x="9364" y="720"/>
                      <a:pt x="12246" y="0"/>
                      <a:pt x="11165" y="0"/>
                    </a:cubicBezTo>
                    <a:close/>
                  </a:path>
                </a:pathLst>
              </a:custGeom>
              <a:solidFill>
                <a:schemeClr val="accent2"/>
              </a:solidFill>
              <a:ln w="0" cap="flat">
                <a:noFill/>
                <a:prstDash val="solid"/>
                <a:miter/>
              </a:ln>
            </p:spPr>
            <p:txBody>
              <a:bodyPr rtlCol="0" anchor="ctr"/>
              <a:lstStyle/>
              <a:p>
                <a:endParaRPr lang="en-US" sz="744"/>
              </a:p>
            </p:txBody>
          </p:sp>
          <p:sp>
            <p:nvSpPr>
              <p:cNvPr id="1966" name="Freeform: Shape 1965">
                <a:extLst>
                  <a:ext uri="{FF2B5EF4-FFF2-40B4-BE49-F238E27FC236}">
                    <a16:creationId xmlns:a16="http://schemas.microsoft.com/office/drawing/2014/main" id="{6F2B0F5C-CDF5-07B8-2EAD-937766C69929}"/>
                  </a:ext>
                </a:extLst>
              </p:cNvPr>
              <p:cNvSpPr/>
              <p:nvPr/>
            </p:nvSpPr>
            <p:spPr>
              <a:xfrm>
                <a:off x="11682964" y="3211306"/>
                <a:ext cx="415" cy="540"/>
              </a:xfrm>
              <a:custGeom>
                <a:avLst/>
                <a:gdLst>
                  <a:gd name="connsiteX0" fmla="*/ 0 w 415"/>
                  <a:gd name="connsiteY0" fmla="*/ 0 h 540"/>
                  <a:gd name="connsiteX1" fmla="*/ 0 w 415"/>
                  <a:gd name="connsiteY1" fmla="*/ 0 h 540"/>
                  <a:gd name="connsiteX2" fmla="*/ 0 w 415"/>
                  <a:gd name="connsiteY2" fmla="*/ 0 h 540"/>
                </a:gdLst>
                <a:ahLst/>
                <a:cxnLst>
                  <a:cxn ang="0">
                    <a:pos x="connsiteX0" y="connsiteY0"/>
                  </a:cxn>
                  <a:cxn ang="0">
                    <a:pos x="connsiteX1" y="connsiteY1"/>
                  </a:cxn>
                  <a:cxn ang="0">
                    <a:pos x="connsiteX2" y="connsiteY2"/>
                  </a:cxn>
                </a:cxnLst>
                <a:rect l="l" t="t" r="r" b="b"/>
                <a:pathLst>
                  <a:path w="415" h="540">
                    <a:moveTo>
                      <a:pt x="0" y="0"/>
                    </a:moveTo>
                    <a:lnTo>
                      <a:pt x="0" y="0"/>
                    </a:lnTo>
                    <a:cubicBezTo>
                      <a:pt x="360" y="720"/>
                      <a:pt x="720" y="720"/>
                      <a:pt x="0" y="0"/>
                    </a:cubicBezTo>
                    <a:close/>
                  </a:path>
                </a:pathLst>
              </a:custGeom>
              <a:solidFill>
                <a:schemeClr val="accent2"/>
              </a:solidFill>
              <a:ln w="0" cap="flat">
                <a:noFill/>
                <a:prstDash val="solid"/>
                <a:miter/>
              </a:ln>
            </p:spPr>
            <p:txBody>
              <a:bodyPr rtlCol="0" anchor="ctr"/>
              <a:lstStyle/>
              <a:p>
                <a:endParaRPr lang="en-US" sz="744"/>
              </a:p>
            </p:txBody>
          </p:sp>
          <p:sp>
            <p:nvSpPr>
              <p:cNvPr id="1967" name="Freeform: Shape 1966">
                <a:extLst>
                  <a:ext uri="{FF2B5EF4-FFF2-40B4-BE49-F238E27FC236}">
                    <a16:creationId xmlns:a16="http://schemas.microsoft.com/office/drawing/2014/main" id="{2751E713-5326-45CA-4C17-27C64C4BBA15}"/>
                  </a:ext>
                </a:extLst>
              </p:cNvPr>
              <p:cNvSpPr/>
              <p:nvPr/>
            </p:nvSpPr>
            <p:spPr>
              <a:xfrm>
                <a:off x="9812280" y="5873627"/>
                <a:ext cx="1440" cy="3601"/>
              </a:xfrm>
              <a:custGeom>
                <a:avLst/>
                <a:gdLst>
                  <a:gd name="connsiteX0" fmla="*/ 1441 w 1440"/>
                  <a:gd name="connsiteY0" fmla="*/ 0 h 3601"/>
                  <a:gd name="connsiteX1" fmla="*/ 0 w 1440"/>
                  <a:gd name="connsiteY1" fmla="*/ 0 h 3601"/>
                  <a:gd name="connsiteX2" fmla="*/ 1441 w 1440"/>
                  <a:gd name="connsiteY2" fmla="*/ 0 h 3601"/>
                </a:gdLst>
                <a:ahLst/>
                <a:cxnLst>
                  <a:cxn ang="0">
                    <a:pos x="connsiteX0" y="connsiteY0"/>
                  </a:cxn>
                  <a:cxn ang="0">
                    <a:pos x="connsiteX1" y="connsiteY1"/>
                  </a:cxn>
                  <a:cxn ang="0">
                    <a:pos x="connsiteX2" y="connsiteY2"/>
                  </a:cxn>
                </a:cxnLst>
                <a:rect l="l" t="t" r="r" b="b"/>
                <a:pathLst>
                  <a:path w="1440" h="3601">
                    <a:moveTo>
                      <a:pt x="1441" y="0"/>
                    </a:moveTo>
                    <a:cubicBezTo>
                      <a:pt x="1080" y="0"/>
                      <a:pt x="720" y="0"/>
                      <a:pt x="0" y="0"/>
                    </a:cubicBezTo>
                    <a:cubicBezTo>
                      <a:pt x="1080" y="0"/>
                      <a:pt x="1080" y="0"/>
                      <a:pt x="1441" y="0"/>
                    </a:cubicBezTo>
                    <a:close/>
                  </a:path>
                </a:pathLst>
              </a:custGeom>
              <a:solidFill>
                <a:schemeClr val="accent2"/>
              </a:solidFill>
              <a:ln w="0" cap="flat">
                <a:noFill/>
                <a:prstDash val="solid"/>
                <a:miter/>
              </a:ln>
            </p:spPr>
            <p:txBody>
              <a:bodyPr rtlCol="0" anchor="ctr"/>
              <a:lstStyle/>
              <a:p>
                <a:endParaRPr lang="en-US" sz="744"/>
              </a:p>
            </p:txBody>
          </p:sp>
          <p:sp>
            <p:nvSpPr>
              <p:cNvPr id="1968" name="Freeform: Shape 1967">
                <a:extLst>
                  <a:ext uri="{FF2B5EF4-FFF2-40B4-BE49-F238E27FC236}">
                    <a16:creationId xmlns:a16="http://schemas.microsoft.com/office/drawing/2014/main" id="{792E3552-7A21-0207-7E94-472C77041819}"/>
                  </a:ext>
                </a:extLst>
              </p:cNvPr>
              <p:cNvSpPr/>
              <p:nvPr/>
            </p:nvSpPr>
            <p:spPr>
              <a:xfrm>
                <a:off x="9882189" y="5831488"/>
                <a:ext cx="5005" cy="3601"/>
              </a:xfrm>
              <a:custGeom>
                <a:avLst/>
                <a:gdLst>
                  <a:gd name="connsiteX0" fmla="*/ 5005 w 5005"/>
                  <a:gd name="connsiteY0" fmla="*/ 0 h 3601"/>
                  <a:gd name="connsiteX1" fmla="*/ 3205 w 5005"/>
                  <a:gd name="connsiteY1" fmla="*/ 0 h 3601"/>
                  <a:gd name="connsiteX2" fmla="*/ 5005 w 5005"/>
                  <a:gd name="connsiteY2" fmla="*/ 0 h 3601"/>
                </a:gdLst>
                <a:ahLst/>
                <a:cxnLst>
                  <a:cxn ang="0">
                    <a:pos x="connsiteX0" y="connsiteY0"/>
                  </a:cxn>
                  <a:cxn ang="0">
                    <a:pos x="connsiteX1" y="connsiteY1"/>
                  </a:cxn>
                  <a:cxn ang="0">
                    <a:pos x="connsiteX2" y="connsiteY2"/>
                  </a:cxn>
                </a:cxnLst>
                <a:rect l="l" t="t" r="r" b="b"/>
                <a:pathLst>
                  <a:path w="5005" h="3601">
                    <a:moveTo>
                      <a:pt x="5005" y="0"/>
                    </a:moveTo>
                    <a:cubicBezTo>
                      <a:pt x="4645" y="0"/>
                      <a:pt x="4285" y="0"/>
                      <a:pt x="3205" y="0"/>
                    </a:cubicBezTo>
                    <a:cubicBezTo>
                      <a:pt x="-2558" y="0"/>
                      <a:pt x="323" y="0"/>
                      <a:pt x="5005" y="0"/>
                    </a:cubicBezTo>
                    <a:close/>
                  </a:path>
                </a:pathLst>
              </a:custGeom>
              <a:solidFill>
                <a:schemeClr val="accent2"/>
              </a:solidFill>
              <a:ln w="0" cap="flat">
                <a:noFill/>
                <a:prstDash val="solid"/>
                <a:miter/>
              </a:ln>
            </p:spPr>
            <p:txBody>
              <a:bodyPr rtlCol="0" anchor="ctr"/>
              <a:lstStyle/>
              <a:p>
                <a:endParaRPr lang="en-US" sz="744"/>
              </a:p>
            </p:txBody>
          </p:sp>
          <p:sp>
            <p:nvSpPr>
              <p:cNvPr id="1969" name="Freeform: Shape 1968">
                <a:extLst>
                  <a:ext uri="{FF2B5EF4-FFF2-40B4-BE49-F238E27FC236}">
                    <a16:creationId xmlns:a16="http://schemas.microsoft.com/office/drawing/2014/main" id="{1712450F-0766-7F71-7E3E-D7BA49E56E25}"/>
                  </a:ext>
                </a:extLst>
              </p:cNvPr>
              <p:cNvSpPr/>
              <p:nvPr/>
            </p:nvSpPr>
            <p:spPr>
              <a:xfrm>
                <a:off x="9814081" y="5873267"/>
                <a:ext cx="320" cy="3601"/>
              </a:xfrm>
              <a:custGeom>
                <a:avLst/>
                <a:gdLst>
                  <a:gd name="connsiteX0" fmla="*/ 0 w 320"/>
                  <a:gd name="connsiteY0" fmla="*/ 0 h 3601"/>
                  <a:gd name="connsiteX1" fmla="*/ 0 w 320"/>
                  <a:gd name="connsiteY1" fmla="*/ 0 h 3601"/>
                  <a:gd name="connsiteX2" fmla="*/ 0 w 320"/>
                  <a:gd name="connsiteY2" fmla="*/ 0 h 3601"/>
                </a:gdLst>
                <a:ahLst/>
                <a:cxnLst>
                  <a:cxn ang="0">
                    <a:pos x="connsiteX0" y="connsiteY0"/>
                  </a:cxn>
                  <a:cxn ang="0">
                    <a:pos x="connsiteX1" y="connsiteY1"/>
                  </a:cxn>
                  <a:cxn ang="0">
                    <a:pos x="connsiteX2" y="connsiteY2"/>
                  </a:cxn>
                </a:cxnLst>
                <a:rect l="l" t="t" r="r" b="b"/>
                <a:pathLst>
                  <a:path w="320" h="3601">
                    <a:moveTo>
                      <a:pt x="0" y="0"/>
                    </a:moveTo>
                    <a:cubicBezTo>
                      <a:pt x="0" y="0"/>
                      <a:pt x="0" y="0"/>
                      <a:pt x="0" y="0"/>
                    </a:cubicBezTo>
                    <a:cubicBezTo>
                      <a:pt x="0" y="0"/>
                      <a:pt x="720" y="0"/>
                      <a:pt x="0" y="0"/>
                    </a:cubicBezTo>
                    <a:close/>
                  </a:path>
                </a:pathLst>
              </a:custGeom>
              <a:solidFill>
                <a:schemeClr val="accent2"/>
              </a:solidFill>
              <a:ln w="0" cap="flat">
                <a:noFill/>
                <a:prstDash val="solid"/>
                <a:miter/>
              </a:ln>
            </p:spPr>
            <p:txBody>
              <a:bodyPr rtlCol="0" anchor="ctr"/>
              <a:lstStyle/>
              <a:p>
                <a:endParaRPr lang="en-US" sz="744"/>
              </a:p>
            </p:txBody>
          </p:sp>
          <p:sp>
            <p:nvSpPr>
              <p:cNvPr id="1970" name="Freeform: Shape 1969">
                <a:extLst>
                  <a:ext uri="{FF2B5EF4-FFF2-40B4-BE49-F238E27FC236}">
                    <a16:creationId xmlns:a16="http://schemas.microsoft.com/office/drawing/2014/main" id="{1D02E237-8636-7263-803F-379C1D4228EB}"/>
                  </a:ext>
                </a:extLst>
              </p:cNvPr>
              <p:cNvSpPr/>
              <p:nvPr/>
            </p:nvSpPr>
            <p:spPr>
              <a:xfrm>
                <a:off x="10980818" y="6297327"/>
                <a:ext cx="10993" cy="4172"/>
              </a:xfrm>
              <a:custGeom>
                <a:avLst/>
                <a:gdLst>
                  <a:gd name="connsiteX0" fmla="*/ 10994 w 10993"/>
                  <a:gd name="connsiteY0" fmla="*/ 4172 h 4172"/>
                  <a:gd name="connsiteX1" fmla="*/ 909 w 10993"/>
                  <a:gd name="connsiteY1" fmla="*/ 211 h 4172"/>
                  <a:gd name="connsiteX2" fmla="*/ 10994 w 10993"/>
                  <a:gd name="connsiteY2" fmla="*/ 4172 h 4172"/>
                </a:gdLst>
                <a:ahLst/>
                <a:cxnLst>
                  <a:cxn ang="0">
                    <a:pos x="connsiteX0" y="connsiteY0"/>
                  </a:cxn>
                  <a:cxn ang="0">
                    <a:pos x="connsiteX1" y="connsiteY1"/>
                  </a:cxn>
                  <a:cxn ang="0">
                    <a:pos x="connsiteX2" y="connsiteY2"/>
                  </a:cxn>
                </a:cxnLst>
                <a:rect l="l" t="t" r="r" b="b"/>
                <a:pathLst>
                  <a:path w="10993" h="4172">
                    <a:moveTo>
                      <a:pt x="10994" y="4172"/>
                    </a:moveTo>
                    <a:cubicBezTo>
                      <a:pt x="10994" y="4172"/>
                      <a:pt x="7032" y="2371"/>
                      <a:pt x="909" y="211"/>
                    </a:cubicBezTo>
                    <a:cubicBezTo>
                      <a:pt x="-1612" y="-510"/>
                      <a:pt x="909" y="571"/>
                      <a:pt x="10994" y="4172"/>
                    </a:cubicBezTo>
                    <a:close/>
                  </a:path>
                </a:pathLst>
              </a:custGeom>
              <a:solidFill>
                <a:schemeClr val="accent2"/>
              </a:solidFill>
              <a:ln w="0" cap="flat">
                <a:noFill/>
                <a:prstDash val="solid"/>
                <a:miter/>
              </a:ln>
            </p:spPr>
            <p:txBody>
              <a:bodyPr rtlCol="0" anchor="ctr"/>
              <a:lstStyle/>
              <a:p>
                <a:endParaRPr lang="en-US" sz="744"/>
              </a:p>
            </p:txBody>
          </p:sp>
          <p:sp>
            <p:nvSpPr>
              <p:cNvPr id="1971" name="Freeform: Shape 1970">
                <a:extLst>
                  <a:ext uri="{FF2B5EF4-FFF2-40B4-BE49-F238E27FC236}">
                    <a16:creationId xmlns:a16="http://schemas.microsoft.com/office/drawing/2014/main" id="{0539C3BF-2FA2-9851-317F-610E3B902806}"/>
                  </a:ext>
                </a:extLst>
              </p:cNvPr>
              <p:cNvSpPr/>
              <p:nvPr/>
            </p:nvSpPr>
            <p:spPr>
              <a:xfrm>
                <a:off x="10745821" y="6189129"/>
                <a:ext cx="3961" cy="2520"/>
              </a:xfrm>
              <a:custGeom>
                <a:avLst/>
                <a:gdLst>
                  <a:gd name="connsiteX0" fmla="*/ 3962 w 3961"/>
                  <a:gd name="connsiteY0" fmla="*/ 2521 h 2520"/>
                  <a:gd name="connsiteX1" fmla="*/ 0 w 3961"/>
                  <a:gd name="connsiteY1" fmla="*/ 0 h 2520"/>
                  <a:gd name="connsiteX2" fmla="*/ 3962 w 3961"/>
                  <a:gd name="connsiteY2" fmla="*/ 2521 h 2520"/>
                </a:gdLst>
                <a:ahLst/>
                <a:cxnLst>
                  <a:cxn ang="0">
                    <a:pos x="connsiteX0" y="connsiteY0"/>
                  </a:cxn>
                  <a:cxn ang="0">
                    <a:pos x="connsiteX1" y="connsiteY1"/>
                  </a:cxn>
                  <a:cxn ang="0">
                    <a:pos x="connsiteX2" y="connsiteY2"/>
                  </a:cxn>
                </a:cxnLst>
                <a:rect l="l" t="t" r="r" b="b"/>
                <a:pathLst>
                  <a:path w="3961" h="2520">
                    <a:moveTo>
                      <a:pt x="3962" y="2521"/>
                    </a:moveTo>
                    <a:cubicBezTo>
                      <a:pt x="2521" y="1801"/>
                      <a:pt x="1801" y="1081"/>
                      <a:pt x="0" y="0"/>
                    </a:cubicBezTo>
                    <a:lnTo>
                      <a:pt x="3962" y="2521"/>
                    </a:lnTo>
                    <a:close/>
                  </a:path>
                </a:pathLst>
              </a:custGeom>
              <a:solidFill>
                <a:schemeClr val="accent2"/>
              </a:solidFill>
              <a:ln w="0" cap="flat">
                <a:noFill/>
                <a:prstDash val="solid"/>
                <a:miter/>
              </a:ln>
            </p:spPr>
            <p:txBody>
              <a:bodyPr rtlCol="0" anchor="ctr"/>
              <a:lstStyle/>
              <a:p>
                <a:endParaRPr lang="en-US" sz="744"/>
              </a:p>
            </p:txBody>
          </p:sp>
          <p:sp>
            <p:nvSpPr>
              <p:cNvPr id="1972" name="Freeform: Shape 1971">
                <a:extLst>
                  <a:ext uri="{FF2B5EF4-FFF2-40B4-BE49-F238E27FC236}">
                    <a16:creationId xmlns:a16="http://schemas.microsoft.com/office/drawing/2014/main" id="{911DEE67-6B54-372B-A0F9-5E27EBA9A287}"/>
                  </a:ext>
                </a:extLst>
              </p:cNvPr>
              <p:cNvSpPr/>
              <p:nvPr/>
            </p:nvSpPr>
            <p:spPr>
              <a:xfrm>
                <a:off x="11801818" y="5179233"/>
                <a:ext cx="8283" cy="29173"/>
              </a:xfrm>
              <a:custGeom>
                <a:avLst/>
                <a:gdLst>
                  <a:gd name="connsiteX0" fmla="*/ 8284 w 8283"/>
                  <a:gd name="connsiteY0" fmla="*/ 0 h 29173"/>
                  <a:gd name="connsiteX1" fmla="*/ 0 w 8283"/>
                  <a:gd name="connsiteY1" fmla="*/ 29173 h 29173"/>
                  <a:gd name="connsiteX2" fmla="*/ 8284 w 8283"/>
                  <a:gd name="connsiteY2" fmla="*/ 0 h 29173"/>
                </a:gdLst>
                <a:ahLst/>
                <a:cxnLst>
                  <a:cxn ang="0">
                    <a:pos x="connsiteX0" y="connsiteY0"/>
                  </a:cxn>
                  <a:cxn ang="0">
                    <a:pos x="connsiteX1" y="connsiteY1"/>
                  </a:cxn>
                  <a:cxn ang="0">
                    <a:pos x="connsiteX2" y="connsiteY2"/>
                  </a:cxn>
                </a:cxnLst>
                <a:rect l="l" t="t" r="r" b="b"/>
                <a:pathLst>
                  <a:path w="8283" h="29173">
                    <a:moveTo>
                      <a:pt x="8284" y="0"/>
                    </a:moveTo>
                    <a:cubicBezTo>
                      <a:pt x="4682" y="12246"/>
                      <a:pt x="2161" y="21610"/>
                      <a:pt x="0" y="29173"/>
                    </a:cubicBezTo>
                    <a:cubicBezTo>
                      <a:pt x="2521" y="20169"/>
                      <a:pt x="5402" y="10445"/>
                      <a:pt x="8284" y="0"/>
                    </a:cubicBezTo>
                    <a:close/>
                  </a:path>
                </a:pathLst>
              </a:custGeom>
              <a:solidFill>
                <a:schemeClr val="accent2"/>
              </a:solidFill>
              <a:ln w="0" cap="flat">
                <a:noFill/>
                <a:prstDash val="solid"/>
                <a:miter/>
              </a:ln>
            </p:spPr>
            <p:txBody>
              <a:bodyPr rtlCol="0" anchor="ctr"/>
              <a:lstStyle/>
              <a:p>
                <a:endParaRPr lang="en-US" sz="744"/>
              </a:p>
            </p:txBody>
          </p:sp>
          <p:sp>
            <p:nvSpPr>
              <p:cNvPr id="1973" name="Freeform: Shape 1972">
                <a:extLst>
                  <a:ext uri="{FF2B5EF4-FFF2-40B4-BE49-F238E27FC236}">
                    <a16:creationId xmlns:a16="http://schemas.microsoft.com/office/drawing/2014/main" id="{174D26CD-3EC3-292B-C4C9-7878A9FE6D4F}"/>
                  </a:ext>
                </a:extLst>
              </p:cNvPr>
              <p:cNvSpPr/>
              <p:nvPr/>
            </p:nvSpPr>
            <p:spPr>
              <a:xfrm>
                <a:off x="9798954" y="5873627"/>
                <a:ext cx="13326" cy="720"/>
              </a:xfrm>
              <a:custGeom>
                <a:avLst/>
                <a:gdLst>
                  <a:gd name="connsiteX0" fmla="*/ 13326 w 13326"/>
                  <a:gd name="connsiteY0" fmla="*/ 0 h 720"/>
                  <a:gd name="connsiteX1" fmla="*/ 0 w 13326"/>
                  <a:gd name="connsiteY1" fmla="*/ 720 h 720"/>
                  <a:gd name="connsiteX2" fmla="*/ 13326 w 13326"/>
                  <a:gd name="connsiteY2" fmla="*/ 0 h 720"/>
                </a:gdLst>
                <a:ahLst/>
                <a:cxnLst>
                  <a:cxn ang="0">
                    <a:pos x="connsiteX0" y="connsiteY0"/>
                  </a:cxn>
                  <a:cxn ang="0">
                    <a:pos x="connsiteX1" y="connsiteY1"/>
                  </a:cxn>
                  <a:cxn ang="0">
                    <a:pos x="connsiteX2" y="connsiteY2"/>
                  </a:cxn>
                </a:cxnLst>
                <a:rect l="l" t="t" r="r" b="b"/>
                <a:pathLst>
                  <a:path w="13326" h="720">
                    <a:moveTo>
                      <a:pt x="13326" y="0"/>
                    </a:moveTo>
                    <a:cubicBezTo>
                      <a:pt x="10445" y="0"/>
                      <a:pt x="6483" y="360"/>
                      <a:pt x="0" y="720"/>
                    </a:cubicBezTo>
                    <a:cubicBezTo>
                      <a:pt x="7203" y="720"/>
                      <a:pt x="10805" y="360"/>
                      <a:pt x="13326" y="0"/>
                    </a:cubicBezTo>
                    <a:close/>
                  </a:path>
                </a:pathLst>
              </a:custGeom>
              <a:solidFill>
                <a:schemeClr val="accent2"/>
              </a:solidFill>
              <a:ln w="0" cap="flat">
                <a:noFill/>
                <a:prstDash val="solid"/>
                <a:miter/>
              </a:ln>
            </p:spPr>
            <p:txBody>
              <a:bodyPr rtlCol="0" anchor="ctr"/>
              <a:lstStyle/>
              <a:p>
                <a:endParaRPr lang="en-US" sz="744"/>
              </a:p>
            </p:txBody>
          </p:sp>
          <p:sp>
            <p:nvSpPr>
              <p:cNvPr id="1974" name="Freeform: Shape 1973">
                <a:extLst>
                  <a:ext uri="{FF2B5EF4-FFF2-40B4-BE49-F238E27FC236}">
                    <a16:creationId xmlns:a16="http://schemas.microsoft.com/office/drawing/2014/main" id="{C78A21FD-956B-CEBF-D354-3C15FDA8F738}"/>
                  </a:ext>
                </a:extLst>
              </p:cNvPr>
              <p:cNvSpPr/>
              <p:nvPr/>
            </p:nvSpPr>
            <p:spPr>
              <a:xfrm>
                <a:off x="10949673" y="5993921"/>
                <a:ext cx="2160" cy="7923"/>
              </a:xfrm>
              <a:custGeom>
                <a:avLst/>
                <a:gdLst>
                  <a:gd name="connsiteX0" fmla="*/ 0 w 2160"/>
                  <a:gd name="connsiteY0" fmla="*/ 0 h 7923"/>
                  <a:gd name="connsiteX1" fmla="*/ 2161 w 2160"/>
                  <a:gd name="connsiteY1" fmla="*/ 7924 h 7923"/>
                  <a:gd name="connsiteX2" fmla="*/ 1080 w 2160"/>
                  <a:gd name="connsiteY2" fmla="*/ 3242 h 7923"/>
                  <a:gd name="connsiteX3" fmla="*/ 0 w 2160"/>
                  <a:gd name="connsiteY3" fmla="*/ 0 h 7923"/>
                </a:gdLst>
                <a:ahLst/>
                <a:cxnLst>
                  <a:cxn ang="0">
                    <a:pos x="connsiteX0" y="connsiteY0"/>
                  </a:cxn>
                  <a:cxn ang="0">
                    <a:pos x="connsiteX1" y="connsiteY1"/>
                  </a:cxn>
                  <a:cxn ang="0">
                    <a:pos x="connsiteX2" y="connsiteY2"/>
                  </a:cxn>
                  <a:cxn ang="0">
                    <a:pos x="connsiteX3" y="connsiteY3"/>
                  </a:cxn>
                </a:cxnLst>
                <a:rect l="l" t="t" r="r" b="b"/>
                <a:pathLst>
                  <a:path w="2160" h="7923">
                    <a:moveTo>
                      <a:pt x="0" y="0"/>
                    </a:moveTo>
                    <a:cubicBezTo>
                      <a:pt x="720" y="2881"/>
                      <a:pt x="1441" y="5402"/>
                      <a:pt x="2161" y="7924"/>
                    </a:cubicBezTo>
                    <a:cubicBezTo>
                      <a:pt x="2161" y="6483"/>
                      <a:pt x="1441" y="4682"/>
                      <a:pt x="1080" y="3242"/>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1975" name="Freeform: Shape 1974">
                <a:extLst>
                  <a:ext uri="{FF2B5EF4-FFF2-40B4-BE49-F238E27FC236}">
                    <a16:creationId xmlns:a16="http://schemas.microsoft.com/office/drawing/2014/main" id="{0C5875C0-FBCD-0C91-15BD-EC0CA35ECB61}"/>
                  </a:ext>
                </a:extLst>
              </p:cNvPr>
              <p:cNvSpPr/>
              <p:nvPr/>
            </p:nvSpPr>
            <p:spPr>
              <a:xfrm>
                <a:off x="10930585" y="5849136"/>
                <a:ext cx="139022" cy="192686"/>
              </a:xfrm>
              <a:custGeom>
                <a:avLst/>
                <a:gdLst>
                  <a:gd name="connsiteX0" fmla="*/ 3962 w 139022"/>
                  <a:gd name="connsiteY0" fmla="*/ 10805 h 192686"/>
                  <a:gd name="connsiteX1" fmla="*/ 5042 w 139022"/>
                  <a:gd name="connsiteY1" fmla="*/ 19809 h 192686"/>
                  <a:gd name="connsiteX2" fmla="*/ 4322 w 139022"/>
                  <a:gd name="connsiteY2" fmla="*/ 11165 h 192686"/>
                  <a:gd name="connsiteX3" fmla="*/ 4322 w 139022"/>
                  <a:gd name="connsiteY3" fmla="*/ 9004 h 192686"/>
                  <a:gd name="connsiteX4" fmla="*/ 6483 w 139022"/>
                  <a:gd name="connsiteY4" fmla="*/ 9004 h 192686"/>
                  <a:gd name="connsiteX5" fmla="*/ 11165 w 139022"/>
                  <a:gd name="connsiteY5" fmla="*/ 9004 h 192686"/>
                  <a:gd name="connsiteX6" fmla="*/ 31334 w 139022"/>
                  <a:gd name="connsiteY6" fmla="*/ 9004 h 192686"/>
                  <a:gd name="connsiteX7" fmla="*/ 55105 w 139022"/>
                  <a:gd name="connsiteY7" fmla="*/ 8284 h 192686"/>
                  <a:gd name="connsiteX8" fmla="*/ 78516 w 139022"/>
                  <a:gd name="connsiteY8" fmla="*/ 7203 h 192686"/>
                  <a:gd name="connsiteX9" fmla="*/ 118133 w 139022"/>
                  <a:gd name="connsiteY9" fmla="*/ 3602 h 192686"/>
                  <a:gd name="connsiteX10" fmla="*/ 139023 w 139022"/>
                  <a:gd name="connsiteY10" fmla="*/ 0 h 192686"/>
                  <a:gd name="connsiteX11" fmla="*/ 116333 w 139022"/>
                  <a:gd name="connsiteY11" fmla="*/ 2521 h 192686"/>
                  <a:gd name="connsiteX12" fmla="*/ 83198 w 139022"/>
                  <a:gd name="connsiteY12" fmla="*/ 4682 h 192686"/>
                  <a:gd name="connsiteX13" fmla="*/ 56185 w 139022"/>
                  <a:gd name="connsiteY13" fmla="*/ 5042 h 192686"/>
                  <a:gd name="connsiteX14" fmla="*/ 50783 w 139022"/>
                  <a:gd name="connsiteY14" fmla="*/ 4322 h 192686"/>
                  <a:gd name="connsiteX15" fmla="*/ 22330 w 139022"/>
                  <a:gd name="connsiteY15" fmla="*/ 5042 h 192686"/>
                  <a:gd name="connsiteX16" fmla="*/ 6843 w 139022"/>
                  <a:gd name="connsiteY16" fmla="*/ 5042 h 192686"/>
                  <a:gd name="connsiteX17" fmla="*/ 2881 w 139022"/>
                  <a:gd name="connsiteY17" fmla="*/ 5042 h 192686"/>
                  <a:gd name="connsiteX18" fmla="*/ 1081 w 139022"/>
                  <a:gd name="connsiteY18" fmla="*/ 5042 h 192686"/>
                  <a:gd name="connsiteX19" fmla="*/ 0 w 139022"/>
                  <a:gd name="connsiteY19" fmla="*/ 5042 h 192686"/>
                  <a:gd name="connsiteX20" fmla="*/ 0 w 139022"/>
                  <a:gd name="connsiteY20" fmla="*/ 5042 h 192686"/>
                  <a:gd name="connsiteX21" fmla="*/ 0 w 139022"/>
                  <a:gd name="connsiteY21" fmla="*/ 5042 h 192686"/>
                  <a:gd name="connsiteX22" fmla="*/ 0 w 139022"/>
                  <a:gd name="connsiteY22" fmla="*/ 5763 h 192686"/>
                  <a:gd name="connsiteX23" fmla="*/ 360 w 139022"/>
                  <a:gd name="connsiteY23" fmla="*/ 13326 h 192686"/>
                  <a:gd name="connsiteX24" fmla="*/ 1801 w 139022"/>
                  <a:gd name="connsiteY24" fmla="*/ 41059 h 192686"/>
                  <a:gd name="connsiteX25" fmla="*/ 3242 w 139022"/>
                  <a:gd name="connsiteY25" fmla="*/ 60147 h 192686"/>
                  <a:gd name="connsiteX26" fmla="*/ 2161 w 139022"/>
                  <a:gd name="connsiteY26" fmla="*/ 43940 h 192686"/>
                  <a:gd name="connsiteX27" fmla="*/ 2161 w 139022"/>
                  <a:gd name="connsiteY27" fmla="*/ 36016 h 192686"/>
                  <a:gd name="connsiteX28" fmla="*/ 3242 w 139022"/>
                  <a:gd name="connsiteY28" fmla="*/ 40699 h 192686"/>
                  <a:gd name="connsiteX29" fmla="*/ 9724 w 139022"/>
                  <a:gd name="connsiteY29" fmla="*/ 91481 h 192686"/>
                  <a:gd name="connsiteX30" fmla="*/ 11165 w 139022"/>
                  <a:gd name="connsiteY30" fmla="*/ 105528 h 192686"/>
                  <a:gd name="connsiteX31" fmla="*/ 10445 w 139022"/>
                  <a:gd name="connsiteY31" fmla="*/ 105167 h 192686"/>
                  <a:gd name="connsiteX32" fmla="*/ 11165 w 139022"/>
                  <a:gd name="connsiteY32" fmla="*/ 114892 h 192686"/>
                  <a:gd name="connsiteX33" fmla="*/ 19089 w 139022"/>
                  <a:gd name="connsiteY33" fmla="*/ 154150 h 192686"/>
                  <a:gd name="connsiteX34" fmla="*/ 23771 w 139022"/>
                  <a:gd name="connsiteY34" fmla="*/ 173598 h 192686"/>
                  <a:gd name="connsiteX35" fmla="*/ 29173 w 139022"/>
                  <a:gd name="connsiteY35" fmla="*/ 192687 h 192686"/>
                  <a:gd name="connsiteX36" fmla="*/ 24491 w 139022"/>
                  <a:gd name="connsiteY36" fmla="*/ 175759 h 192686"/>
                  <a:gd name="connsiteX37" fmla="*/ 20529 w 139022"/>
                  <a:gd name="connsiteY37" fmla="*/ 158832 h 192686"/>
                  <a:gd name="connsiteX38" fmla="*/ 16568 w 139022"/>
                  <a:gd name="connsiteY38" fmla="*/ 141904 h 192686"/>
                  <a:gd name="connsiteX39" fmla="*/ 13686 w 139022"/>
                  <a:gd name="connsiteY39" fmla="*/ 124616 h 192686"/>
                  <a:gd name="connsiteX40" fmla="*/ 16568 w 139022"/>
                  <a:gd name="connsiteY40" fmla="*/ 134701 h 192686"/>
                  <a:gd name="connsiteX41" fmla="*/ 18008 w 139022"/>
                  <a:gd name="connsiteY41" fmla="*/ 139743 h 192686"/>
                  <a:gd name="connsiteX42" fmla="*/ 19809 w 139022"/>
                  <a:gd name="connsiteY42" fmla="*/ 144785 h 192686"/>
                  <a:gd name="connsiteX43" fmla="*/ 18008 w 139022"/>
                  <a:gd name="connsiteY43" fmla="*/ 137942 h 192686"/>
                  <a:gd name="connsiteX44" fmla="*/ 11886 w 139022"/>
                  <a:gd name="connsiteY44" fmla="*/ 104087 h 192686"/>
                  <a:gd name="connsiteX45" fmla="*/ 10805 w 139022"/>
                  <a:gd name="connsiteY45" fmla="*/ 98325 h 192686"/>
                  <a:gd name="connsiteX46" fmla="*/ 10085 w 139022"/>
                  <a:gd name="connsiteY46" fmla="*/ 93282 h 192686"/>
                  <a:gd name="connsiteX47" fmla="*/ 9364 w 139022"/>
                  <a:gd name="connsiteY47" fmla="*/ 85719 h 192686"/>
                  <a:gd name="connsiteX48" fmla="*/ 9004 w 139022"/>
                  <a:gd name="connsiteY48" fmla="*/ 74554 h 192686"/>
                  <a:gd name="connsiteX49" fmla="*/ 8644 w 139022"/>
                  <a:gd name="connsiteY49" fmla="*/ 63028 h 192686"/>
                  <a:gd name="connsiteX50" fmla="*/ 7924 w 139022"/>
                  <a:gd name="connsiteY50" fmla="*/ 55105 h 192686"/>
                  <a:gd name="connsiteX51" fmla="*/ 7203 w 139022"/>
                  <a:gd name="connsiteY51" fmla="*/ 43940 h 192686"/>
                  <a:gd name="connsiteX52" fmla="*/ 4682 w 139022"/>
                  <a:gd name="connsiteY52" fmla="*/ 11165 h 192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39022" h="192686">
                    <a:moveTo>
                      <a:pt x="3962" y="10805"/>
                    </a:moveTo>
                    <a:cubicBezTo>
                      <a:pt x="4322" y="15127"/>
                      <a:pt x="4682" y="17288"/>
                      <a:pt x="5042" y="19809"/>
                    </a:cubicBezTo>
                    <a:cubicBezTo>
                      <a:pt x="5042" y="16928"/>
                      <a:pt x="4682" y="14046"/>
                      <a:pt x="4322" y="11165"/>
                    </a:cubicBezTo>
                    <a:cubicBezTo>
                      <a:pt x="4322" y="10445"/>
                      <a:pt x="4322" y="9724"/>
                      <a:pt x="4322" y="9004"/>
                    </a:cubicBezTo>
                    <a:cubicBezTo>
                      <a:pt x="5042" y="9004"/>
                      <a:pt x="5763" y="9004"/>
                      <a:pt x="6483" y="9004"/>
                    </a:cubicBezTo>
                    <a:cubicBezTo>
                      <a:pt x="7924" y="9004"/>
                      <a:pt x="9724" y="9004"/>
                      <a:pt x="11165" y="9004"/>
                    </a:cubicBezTo>
                    <a:cubicBezTo>
                      <a:pt x="17648" y="9004"/>
                      <a:pt x="24491" y="9004"/>
                      <a:pt x="31334" y="9004"/>
                    </a:cubicBezTo>
                    <a:cubicBezTo>
                      <a:pt x="39258" y="9004"/>
                      <a:pt x="47181" y="8644"/>
                      <a:pt x="55105" y="8284"/>
                    </a:cubicBezTo>
                    <a:cubicBezTo>
                      <a:pt x="63028" y="8284"/>
                      <a:pt x="70952" y="8284"/>
                      <a:pt x="78516" y="7203"/>
                    </a:cubicBezTo>
                    <a:cubicBezTo>
                      <a:pt x="93642" y="6123"/>
                      <a:pt x="107329" y="4682"/>
                      <a:pt x="118133" y="3602"/>
                    </a:cubicBezTo>
                    <a:cubicBezTo>
                      <a:pt x="128938" y="2161"/>
                      <a:pt x="136502" y="720"/>
                      <a:pt x="139023" y="0"/>
                    </a:cubicBezTo>
                    <a:cubicBezTo>
                      <a:pt x="134701" y="360"/>
                      <a:pt x="126417" y="1801"/>
                      <a:pt x="116333" y="2521"/>
                    </a:cubicBezTo>
                    <a:cubicBezTo>
                      <a:pt x="106248" y="3242"/>
                      <a:pt x="94363" y="3962"/>
                      <a:pt x="83198" y="4682"/>
                    </a:cubicBezTo>
                    <a:cubicBezTo>
                      <a:pt x="72393" y="5402"/>
                      <a:pt x="62308" y="5402"/>
                      <a:pt x="56185" y="5042"/>
                    </a:cubicBezTo>
                    <a:cubicBezTo>
                      <a:pt x="49703" y="5042"/>
                      <a:pt x="47181" y="4682"/>
                      <a:pt x="50783" y="4322"/>
                    </a:cubicBezTo>
                    <a:cubicBezTo>
                      <a:pt x="42139" y="4322"/>
                      <a:pt x="32775" y="5042"/>
                      <a:pt x="22330" y="5042"/>
                    </a:cubicBezTo>
                    <a:cubicBezTo>
                      <a:pt x="17288" y="5042"/>
                      <a:pt x="11886" y="5042"/>
                      <a:pt x="6843" y="5042"/>
                    </a:cubicBezTo>
                    <a:lnTo>
                      <a:pt x="2881" y="5042"/>
                    </a:lnTo>
                    <a:cubicBezTo>
                      <a:pt x="2881" y="5042"/>
                      <a:pt x="1081" y="5042"/>
                      <a:pt x="1081" y="5042"/>
                    </a:cubicBezTo>
                    <a:lnTo>
                      <a:pt x="0" y="5042"/>
                    </a:lnTo>
                    <a:cubicBezTo>
                      <a:pt x="0" y="5042"/>
                      <a:pt x="0" y="5042"/>
                      <a:pt x="0" y="5042"/>
                    </a:cubicBezTo>
                    <a:lnTo>
                      <a:pt x="0" y="5042"/>
                    </a:lnTo>
                    <a:cubicBezTo>
                      <a:pt x="0" y="5042"/>
                      <a:pt x="0" y="5763"/>
                      <a:pt x="0" y="5763"/>
                    </a:cubicBezTo>
                    <a:cubicBezTo>
                      <a:pt x="0" y="8284"/>
                      <a:pt x="0" y="10805"/>
                      <a:pt x="360" y="13326"/>
                    </a:cubicBezTo>
                    <a:cubicBezTo>
                      <a:pt x="720" y="23411"/>
                      <a:pt x="1441" y="32775"/>
                      <a:pt x="1801" y="41059"/>
                    </a:cubicBezTo>
                    <a:cubicBezTo>
                      <a:pt x="2161" y="48982"/>
                      <a:pt x="2521" y="55465"/>
                      <a:pt x="3242" y="60147"/>
                    </a:cubicBezTo>
                    <a:cubicBezTo>
                      <a:pt x="2521" y="53304"/>
                      <a:pt x="2521" y="47902"/>
                      <a:pt x="2161" y="43940"/>
                    </a:cubicBezTo>
                    <a:cubicBezTo>
                      <a:pt x="2161" y="39978"/>
                      <a:pt x="2161" y="37457"/>
                      <a:pt x="2161" y="36016"/>
                    </a:cubicBezTo>
                    <a:cubicBezTo>
                      <a:pt x="2161" y="33135"/>
                      <a:pt x="2521" y="35656"/>
                      <a:pt x="3242" y="40699"/>
                    </a:cubicBezTo>
                    <a:cubicBezTo>
                      <a:pt x="3962" y="50783"/>
                      <a:pt x="6843" y="72753"/>
                      <a:pt x="9724" y="91481"/>
                    </a:cubicBezTo>
                    <a:cubicBezTo>
                      <a:pt x="10445" y="100125"/>
                      <a:pt x="11165" y="104087"/>
                      <a:pt x="11165" y="105528"/>
                    </a:cubicBezTo>
                    <a:cubicBezTo>
                      <a:pt x="11165" y="106968"/>
                      <a:pt x="11165" y="106248"/>
                      <a:pt x="10445" y="105167"/>
                    </a:cubicBezTo>
                    <a:cubicBezTo>
                      <a:pt x="9724" y="103007"/>
                      <a:pt x="9004" y="100125"/>
                      <a:pt x="11165" y="114892"/>
                    </a:cubicBezTo>
                    <a:cubicBezTo>
                      <a:pt x="13686" y="127858"/>
                      <a:pt x="15487" y="141184"/>
                      <a:pt x="19089" y="154150"/>
                    </a:cubicBezTo>
                    <a:lnTo>
                      <a:pt x="23771" y="173598"/>
                    </a:lnTo>
                    <a:cubicBezTo>
                      <a:pt x="25211" y="180081"/>
                      <a:pt x="27372" y="186564"/>
                      <a:pt x="29173" y="192687"/>
                    </a:cubicBezTo>
                    <a:cubicBezTo>
                      <a:pt x="27733" y="186924"/>
                      <a:pt x="25932" y="181522"/>
                      <a:pt x="24491" y="175759"/>
                    </a:cubicBezTo>
                    <a:lnTo>
                      <a:pt x="20529" y="158832"/>
                    </a:lnTo>
                    <a:lnTo>
                      <a:pt x="16568" y="141904"/>
                    </a:lnTo>
                    <a:cubicBezTo>
                      <a:pt x="15487" y="136142"/>
                      <a:pt x="14407" y="130379"/>
                      <a:pt x="13686" y="124616"/>
                    </a:cubicBezTo>
                    <a:lnTo>
                      <a:pt x="16568" y="134701"/>
                    </a:lnTo>
                    <a:lnTo>
                      <a:pt x="18008" y="139743"/>
                    </a:lnTo>
                    <a:lnTo>
                      <a:pt x="19809" y="144785"/>
                    </a:lnTo>
                    <a:cubicBezTo>
                      <a:pt x="19089" y="142264"/>
                      <a:pt x="18728" y="140463"/>
                      <a:pt x="18008" y="137942"/>
                    </a:cubicBezTo>
                    <a:cubicBezTo>
                      <a:pt x="15487" y="123536"/>
                      <a:pt x="13326" y="112371"/>
                      <a:pt x="11886" y="104087"/>
                    </a:cubicBezTo>
                    <a:cubicBezTo>
                      <a:pt x="11886" y="101926"/>
                      <a:pt x="11165" y="100125"/>
                      <a:pt x="10805" y="98325"/>
                    </a:cubicBezTo>
                    <a:cubicBezTo>
                      <a:pt x="10805" y="96524"/>
                      <a:pt x="10445" y="94723"/>
                      <a:pt x="10085" y="93282"/>
                    </a:cubicBezTo>
                    <a:cubicBezTo>
                      <a:pt x="10085" y="90401"/>
                      <a:pt x="9364" y="87880"/>
                      <a:pt x="9364" y="85719"/>
                    </a:cubicBezTo>
                    <a:cubicBezTo>
                      <a:pt x="8644" y="77435"/>
                      <a:pt x="8644" y="75994"/>
                      <a:pt x="9004" y="74554"/>
                    </a:cubicBezTo>
                    <a:cubicBezTo>
                      <a:pt x="9004" y="73113"/>
                      <a:pt x="9004" y="71672"/>
                      <a:pt x="8644" y="63028"/>
                    </a:cubicBezTo>
                    <a:cubicBezTo>
                      <a:pt x="8644" y="60868"/>
                      <a:pt x="8284" y="58346"/>
                      <a:pt x="7924" y="55105"/>
                    </a:cubicBezTo>
                    <a:cubicBezTo>
                      <a:pt x="7924" y="51863"/>
                      <a:pt x="7564" y="48262"/>
                      <a:pt x="7203" y="43940"/>
                    </a:cubicBezTo>
                    <a:cubicBezTo>
                      <a:pt x="6483" y="35656"/>
                      <a:pt x="5763" y="25211"/>
                      <a:pt x="4682" y="11165"/>
                    </a:cubicBezTo>
                    <a:close/>
                  </a:path>
                </a:pathLst>
              </a:custGeom>
              <a:solidFill>
                <a:schemeClr val="accent2"/>
              </a:solidFill>
              <a:ln w="0" cap="flat">
                <a:noFill/>
                <a:prstDash val="solid"/>
                <a:miter/>
              </a:ln>
            </p:spPr>
            <p:txBody>
              <a:bodyPr rtlCol="0" anchor="ctr"/>
              <a:lstStyle/>
              <a:p>
                <a:endParaRPr lang="en-US" sz="744"/>
              </a:p>
            </p:txBody>
          </p:sp>
          <p:sp>
            <p:nvSpPr>
              <p:cNvPr id="1976" name="Freeform: Shape 1975">
                <a:extLst>
                  <a:ext uri="{FF2B5EF4-FFF2-40B4-BE49-F238E27FC236}">
                    <a16:creationId xmlns:a16="http://schemas.microsoft.com/office/drawing/2014/main" id="{A6475204-E45D-0F7D-6C99-7E3F721FB1F8}"/>
                  </a:ext>
                </a:extLst>
              </p:cNvPr>
              <p:cNvSpPr/>
              <p:nvPr/>
            </p:nvSpPr>
            <p:spPr>
              <a:xfrm>
                <a:off x="10935987" y="5868945"/>
                <a:ext cx="1440" cy="16567"/>
              </a:xfrm>
              <a:custGeom>
                <a:avLst/>
                <a:gdLst>
                  <a:gd name="connsiteX0" fmla="*/ 0 w 1440"/>
                  <a:gd name="connsiteY0" fmla="*/ 0 h 16567"/>
                  <a:gd name="connsiteX1" fmla="*/ 1441 w 1440"/>
                  <a:gd name="connsiteY1" fmla="*/ 16568 h 16567"/>
                  <a:gd name="connsiteX2" fmla="*/ 0 w 1440"/>
                  <a:gd name="connsiteY2" fmla="*/ 0 h 16567"/>
                </a:gdLst>
                <a:ahLst/>
                <a:cxnLst>
                  <a:cxn ang="0">
                    <a:pos x="connsiteX0" y="connsiteY0"/>
                  </a:cxn>
                  <a:cxn ang="0">
                    <a:pos x="connsiteX1" y="connsiteY1"/>
                  </a:cxn>
                  <a:cxn ang="0">
                    <a:pos x="connsiteX2" y="connsiteY2"/>
                  </a:cxn>
                </a:cxnLst>
                <a:rect l="l" t="t" r="r" b="b"/>
                <a:pathLst>
                  <a:path w="1440" h="16567">
                    <a:moveTo>
                      <a:pt x="0" y="0"/>
                    </a:moveTo>
                    <a:cubicBezTo>
                      <a:pt x="720" y="6483"/>
                      <a:pt x="1081" y="12246"/>
                      <a:pt x="1441" y="16568"/>
                    </a:cubicBezTo>
                    <a:cubicBezTo>
                      <a:pt x="720" y="6843"/>
                      <a:pt x="360" y="3242"/>
                      <a:pt x="0" y="0"/>
                    </a:cubicBezTo>
                    <a:close/>
                  </a:path>
                </a:pathLst>
              </a:custGeom>
              <a:solidFill>
                <a:schemeClr val="accent2"/>
              </a:solidFill>
              <a:ln w="0" cap="flat">
                <a:noFill/>
                <a:prstDash val="solid"/>
                <a:miter/>
              </a:ln>
            </p:spPr>
            <p:txBody>
              <a:bodyPr rtlCol="0" anchor="ctr"/>
              <a:lstStyle/>
              <a:p>
                <a:endParaRPr lang="en-US" sz="744"/>
              </a:p>
            </p:txBody>
          </p:sp>
          <p:sp>
            <p:nvSpPr>
              <p:cNvPr id="1977" name="Freeform: Shape 1976">
                <a:extLst>
                  <a:ext uri="{FF2B5EF4-FFF2-40B4-BE49-F238E27FC236}">
                    <a16:creationId xmlns:a16="http://schemas.microsoft.com/office/drawing/2014/main" id="{2DE9DB06-321C-242C-6609-2B575EC2E031}"/>
                  </a:ext>
                </a:extLst>
              </p:cNvPr>
              <p:cNvSpPr/>
              <p:nvPr/>
            </p:nvSpPr>
            <p:spPr>
              <a:xfrm>
                <a:off x="11385830" y="5743248"/>
                <a:ext cx="18368" cy="10444"/>
              </a:xfrm>
              <a:custGeom>
                <a:avLst/>
                <a:gdLst>
                  <a:gd name="connsiteX0" fmla="*/ 360 w 18368"/>
                  <a:gd name="connsiteY0" fmla="*/ 10445 h 10444"/>
                  <a:gd name="connsiteX1" fmla="*/ 18368 w 18368"/>
                  <a:gd name="connsiteY1" fmla="*/ 0 h 10444"/>
                  <a:gd name="connsiteX2" fmla="*/ 10445 w 18368"/>
                  <a:gd name="connsiteY2" fmla="*/ 4682 h 10444"/>
                  <a:gd name="connsiteX3" fmla="*/ 0 w 18368"/>
                  <a:gd name="connsiteY3" fmla="*/ 10445 h 10444"/>
                </a:gdLst>
                <a:ahLst/>
                <a:cxnLst>
                  <a:cxn ang="0">
                    <a:pos x="connsiteX0" y="connsiteY0"/>
                  </a:cxn>
                  <a:cxn ang="0">
                    <a:pos x="connsiteX1" y="connsiteY1"/>
                  </a:cxn>
                  <a:cxn ang="0">
                    <a:pos x="connsiteX2" y="connsiteY2"/>
                  </a:cxn>
                  <a:cxn ang="0">
                    <a:pos x="connsiteX3" y="connsiteY3"/>
                  </a:cxn>
                </a:cxnLst>
                <a:rect l="l" t="t" r="r" b="b"/>
                <a:pathLst>
                  <a:path w="18368" h="10444">
                    <a:moveTo>
                      <a:pt x="360" y="10445"/>
                    </a:moveTo>
                    <a:cubicBezTo>
                      <a:pt x="5763" y="7563"/>
                      <a:pt x="11525" y="3962"/>
                      <a:pt x="18368" y="0"/>
                    </a:cubicBezTo>
                    <a:cubicBezTo>
                      <a:pt x="16567" y="1080"/>
                      <a:pt x="13686" y="2521"/>
                      <a:pt x="10445" y="4682"/>
                    </a:cubicBezTo>
                    <a:cubicBezTo>
                      <a:pt x="7203" y="6483"/>
                      <a:pt x="3602" y="8644"/>
                      <a:pt x="0" y="10445"/>
                    </a:cubicBezTo>
                    <a:close/>
                  </a:path>
                </a:pathLst>
              </a:custGeom>
              <a:solidFill>
                <a:schemeClr val="accent2"/>
              </a:solidFill>
              <a:ln w="0" cap="flat">
                <a:noFill/>
                <a:prstDash val="solid"/>
                <a:miter/>
              </a:ln>
            </p:spPr>
            <p:txBody>
              <a:bodyPr rtlCol="0" anchor="ctr"/>
              <a:lstStyle/>
              <a:p>
                <a:endParaRPr lang="en-US" sz="744"/>
              </a:p>
            </p:txBody>
          </p:sp>
          <p:sp>
            <p:nvSpPr>
              <p:cNvPr id="1978" name="Freeform: Shape 1977">
                <a:extLst>
                  <a:ext uri="{FF2B5EF4-FFF2-40B4-BE49-F238E27FC236}">
                    <a16:creationId xmlns:a16="http://schemas.microsoft.com/office/drawing/2014/main" id="{462F25C9-950D-EF2E-C056-AF3757B44A70}"/>
                  </a:ext>
                </a:extLst>
              </p:cNvPr>
              <p:cNvSpPr/>
              <p:nvPr/>
            </p:nvSpPr>
            <p:spPr>
              <a:xfrm>
                <a:off x="8695056" y="5616471"/>
                <a:ext cx="52590" cy="45778"/>
              </a:xfrm>
              <a:custGeom>
                <a:avLst/>
                <a:gdLst>
                  <a:gd name="connsiteX0" fmla="*/ 0 w 52590"/>
                  <a:gd name="connsiteY0" fmla="*/ 0 h 45778"/>
                  <a:gd name="connsiteX1" fmla="*/ 8284 w 52590"/>
                  <a:gd name="connsiteY1" fmla="*/ 8644 h 45778"/>
                  <a:gd name="connsiteX2" fmla="*/ 26292 w 52590"/>
                  <a:gd name="connsiteY2" fmla="*/ 24851 h 45778"/>
                  <a:gd name="connsiteX3" fmla="*/ 52584 w 52590"/>
                  <a:gd name="connsiteY3" fmla="*/ 45741 h 45778"/>
                  <a:gd name="connsiteX4" fmla="*/ 40698 w 52590"/>
                  <a:gd name="connsiteY4" fmla="*/ 36016 h 45778"/>
                  <a:gd name="connsiteX5" fmla="*/ 29173 w 52590"/>
                  <a:gd name="connsiteY5" fmla="*/ 25932 h 45778"/>
                  <a:gd name="connsiteX6" fmla="*/ 5763 w 52590"/>
                  <a:gd name="connsiteY6" fmla="*/ 5402 h 45778"/>
                  <a:gd name="connsiteX7" fmla="*/ 0 w 52590"/>
                  <a:gd name="connsiteY7" fmla="*/ 0 h 45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590" h="45778">
                    <a:moveTo>
                      <a:pt x="0" y="0"/>
                    </a:moveTo>
                    <a:cubicBezTo>
                      <a:pt x="0" y="360"/>
                      <a:pt x="3241" y="3962"/>
                      <a:pt x="8284" y="8644"/>
                    </a:cubicBezTo>
                    <a:cubicBezTo>
                      <a:pt x="13326" y="13326"/>
                      <a:pt x="19809" y="19089"/>
                      <a:pt x="26292" y="24851"/>
                    </a:cubicBezTo>
                    <a:cubicBezTo>
                      <a:pt x="38898" y="36737"/>
                      <a:pt x="52944" y="46461"/>
                      <a:pt x="52584" y="45741"/>
                    </a:cubicBezTo>
                    <a:cubicBezTo>
                      <a:pt x="48622" y="42499"/>
                      <a:pt x="44660" y="39258"/>
                      <a:pt x="40698" y="36016"/>
                    </a:cubicBezTo>
                    <a:cubicBezTo>
                      <a:pt x="36737" y="32775"/>
                      <a:pt x="32775" y="29173"/>
                      <a:pt x="29173" y="25932"/>
                    </a:cubicBezTo>
                    <a:cubicBezTo>
                      <a:pt x="21610" y="19089"/>
                      <a:pt x="13686" y="12246"/>
                      <a:pt x="5763" y="5402"/>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1979" name="Freeform: Shape 1978">
                <a:extLst>
                  <a:ext uri="{FF2B5EF4-FFF2-40B4-BE49-F238E27FC236}">
                    <a16:creationId xmlns:a16="http://schemas.microsoft.com/office/drawing/2014/main" id="{8BACBFA9-0442-66B5-8355-5192FC58B20D}"/>
                  </a:ext>
                </a:extLst>
              </p:cNvPr>
              <p:cNvSpPr/>
              <p:nvPr/>
            </p:nvSpPr>
            <p:spPr>
              <a:xfrm>
                <a:off x="11860885" y="4616299"/>
                <a:ext cx="3601" cy="27372"/>
              </a:xfrm>
              <a:custGeom>
                <a:avLst/>
                <a:gdLst>
                  <a:gd name="connsiteX0" fmla="*/ 0 w 3601"/>
                  <a:gd name="connsiteY0" fmla="*/ 0 h 27372"/>
                  <a:gd name="connsiteX1" fmla="*/ 0 w 3601"/>
                  <a:gd name="connsiteY1" fmla="*/ 23050 h 27372"/>
                  <a:gd name="connsiteX2" fmla="*/ 0 w 3601"/>
                  <a:gd name="connsiteY2" fmla="*/ 27372 h 27372"/>
                  <a:gd name="connsiteX3" fmla="*/ 0 w 3601"/>
                  <a:gd name="connsiteY3" fmla="*/ 0 h 27372"/>
                </a:gdLst>
                <a:ahLst/>
                <a:cxnLst>
                  <a:cxn ang="0">
                    <a:pos x="connsiteX0" y="connsiteY0"/>
                  </a:cxn>
                  <a:cxn ang="0">
                    <a:pos x="connsiteX1" y="connsiteY1"/>
                  </a:cxn>
                  <a:cxn ang="0">
                    <a:pos x="connsiteX2" y="connsiteY2"/>
                  </a:cxn>
                  <a:cxn ang="0">
                    <a:pos x="connsiteX3" y="connsiteY3"/>
                  </a:cxn>
                </a:cxnLst>
                <a:rect l="l" t="t" r="r" b="b"/>
                <a:pathLst>
                  <a:path w="3601" h="27372">
                    <a:moveTo>
                      <a:pt x="0" y="0"/>
                    </a:moveTo>
                    <a:cubicBezTo>
                      <a:pt x="0" y="7564"/>
                      <a:pt x="0" y="15487"/>
                      <a:pt x="0" y="23050"/>
                    </a:cubicBezTo>
                    <a:cubicBezTo>
                      <a:pt x="0" y="24851"/>
                      <a:pt x="0" y="26292"/>
                      <a:pt x="0" y="27372"/>
                    </a:cubicBezTo>
                    <a:cubicBezTo>
                      <a:pt x="0" y="22690"/>
                      <a:pt x="0" y="7564"/>
                      <a:pt x="0" y="0"/>
                    </a:cubicBezTo>
                    <a:close/>
                  </a:path>
                </a:pathLst>
              </a:custGeom>
              <a:solidFill>
                <a:schemeClr val="accent2"/>
              </a:solidFill>
              <a:ln w="0" cap="flat">
                <a:noFill/>
                <a:prstDash val="solid"/>
                <a:miter/>
              </a:ln>
            </p:spPr>
            <p:txBody>
              <a:bodyPr rtlCol="0" anchor="ctr"/>
              <a:lstStyle/>
              <a:p>
                <a:endParaRPr lang="en-US" sz="744"/>
              </a:p>
            </p:txBody>
          </p:sp>
          <p:sp>
            <p:nvSpPr>
              <p:cNvPr id="1980" name="Freeform: Shape 1979">
                <a:extLst>
                  <a:ext uri="{FF2B5EF4-FFF2-40B4-BE49-F238E27FC236}">
                    <a16:creationId xmlns:a16="http://schemas.microsoft.com/office/drawing/2014/main" id="{7CA9FE34-2B93-7DFE-21D9-A312C472DFB5}"/>
                  </a:ext>
                </a:extLst>
              </p:cNvPr>
              <p:cNvSpPr/>
              <p:nvPr/>
            </p:nvSpPr>
            <p:spPr>
              <a:xfrm>
                <a:off x="10981007" y="5852017"/>
                <a:ext cx="21249" cy="1440"/>
              </a:xfrm>
              <a:custGeom>
                <a:avLst/>
                <a:gdLst>
                  <a:gd name="connsiteX0" fmla="*/ 21250 w 21249"/>
                  <a:gd name="connsiteY0" fmla="*/ 0 h 1440"/>
                  <a:gd name="connsiteX1" fmla="*/ 0 w 21249"/>
                  <a:gd name="connsiteY1" fmla="*/ 1441 h 1440"/>
                  <a:gd name="connsiteX2" fmla="*/ 21250 w 21249"/>
                  <a:gd name="connsiteY2" fmla="*/ 0 h 1440"/>
                </a:gdLst>
                <a:ahLst/>
                <a:cxnLst>
                  <a:cxn ang="0">
                    <a:pos x="connsiteX0" y="connsiteY0"/>
                  </a:cxn>
                  <a:cxn ang="0">
                    <a:pos x="connsiteX1" y="connsiteY1"/>
                  </a:cxn>
                  <a:cxn ang="0">
                    <a:pos x="connsiteX2" y="connsiteY2"/>
                  </a:cxn>
                </a:cxnLst>
                <a:rect l="l" t="t" r="r" b="b"/>
                <a:pathLst>
                  <a:path w="21249" h="1440">
                    <a:moveTo>
                      <a:pt x="21250" y="0"/>
                    </a:moveTo>
                    <a:cubicBezTo>
                      <a:pt x="8644" y="720"/>
                      <a:pt x="3242" y="1080"/>
                      <a:pt x="0" y="1441"/>
                    </a:cubicBezTo>
                    <a:cubicBezTo>
                      <a:pt x="8284" y="1441"/>
                      <a:pt x="15487" y="720"/>
                      <a:pt x="21250" y="0"/>
                    </a:cubicBezTo>
                    <a:close/>
                  </a:path>
                </a:pathLst>
              </a:custGeom>
              <a:solidFill>
                <a:schemeClr val="accent2"/>
              </a:solidFill>
              <a:ln w="0" cap="flat">
                <a:noFill/>
                <a:prstDash val="solid"/>
                <a:miter/>
              </a:ln>
            </p:spPr>
            <p:txBody>
              <a:bodyPr rtlCol="0" anchor="ctr"/>
              <a:lstStyle/>
              <a:p>
                <a:endParaRPr lang="en-US" sz="744"/>
              </a:p>
            </p:txBody>
          </p:sp>
          <p:sp>
            <p:nvSpPr>
              <p:cNvPr id="1981" name="Freeform: Shape 1980">
                <a:extLst>
                  <a:ext uri="{FF2B5EF4-FFF2-40B4-BE49-F238E27FC236}">
                    <a16:creationId xmlns:a16="http://schemas.microsoft.com/office/drawing/2014/main" id="{884DCDC3-A33A-E574-21EB-12B09642A956}"/>
                  </a:ext>
                </a:extLst>
              </p:cNvPr>
              <p:cNvSpPr/>
              <p:nvPr/>
            </p:nvSpPr>
            <p:spPr>
              <a:xfrm>
                <a:off x="11864486" y="4531301"/>
                <a:ext cx="1800" cy="80676"/>
              </a:xfrm>
              <a:custGeom>
                <a:avLst/>
                <a:gdLst>
                  <a:gd name="connsiteX0" fmla="*/ 0 w 1800"/>
                  <a:gd name="connsiteY0" fmla="*/ 80676 h 80676"/>
                  <a:gd name="connsiteX1" fmla="*/ 1801 w 1800"/>
                  <a:gd name="connsiteY1" fmla="*/ 54384 h 80676"/>
                  <a:gd name="connsiteX2" fmla="*/ 720 w 1800"/>
                  <a:gd name="connsiteY2" fmla="*/ 0 h 80676"/>
                  <a:gd name="connsiteX3" fmla="*/ 0 w 1800"/>
                  <a:gd name="connsiteY3" fmla="*/ 80316 h 80676"/>
                </a:gdLst>
                <a:ahLst/>
                <a:cxnLst>
                  <a:cxn ang="0">
                    <a:pos x="connsiteX0" y="connsiteY0"/>
                  </a:cxn>
                  <a:cxn ang="0">
                    <a:pos x="connsiteX1" y="connsiteY1"/>
                  </a:cxn>
                  <a:cxn ang="0">
                    <a:pos x="connsiteX2" y="connsiteY2"/>
                  </a:cxn>
                  <a:cxn ang="0">
                    <a:pos x="connsiteX3" y="connsiteY3"/>
                  </a:cxn>
                </a:cxnLst>
                <a:rect l="l" t="t" r="r" b="b"/>
                <a:pathLst>
                  <a:path w="1800" h="80676">
                    <a:moveTo>
                      <a:pt x="0" y="80676"/>
                    </a:moveTo>
                    <a:cubicBezTo>
                      <a:pt x="360" y="70952"/>
                      <a:pt x="1080" y="56546"/>
                      <a:pt x="1801" y="54384"/>
                    </a:cubicBezTo>
                    <a:cubicBezTo>
                      <a:pt x="1801" y="34576"/>
                      <a:pt x="1080" y="20529"/>
                      <a:pt x="720" y="0"/>
                    </a:cubicBezTo>
                    <a:cubicBezTo>
                      <a:pt x="720" y="23050"/>
                      <a:pt x="720" y="49342"/>
                      <a:pt x="0" y="80316"/>
                    </a:cubicBezTo>
                    <a:close/>
                  </a:path>
                </a:pathLst>
              </a:custGeom>
              <a:solidFill>
                <a:schemeClr val="accent2"/>
              </a:solidFill>
              <a:ln w="0" cap="flat">
                <a:noFill/>
                <a:prstDash val="solid"/>
                <a:miter/>
              </a:ln>
            </p:spPr>
            <p:txBody>
              <a:bodyPr rtlCol="0" anchor="ctr"/>
              <a:lstStyle/>
              <a:p>
                <a:endParaRPr lang="en-US" sz="744"/>
              </a:p>
            </p:txBody>
          </p:sp>
          <p:sp>
            <p:nvSpPr>
              <p:cNvPr id="1982" name="Freeform: Shape 1981">
                <a:extLst>
                  <a:ext uri="{FF2B5EF4-FFF2-40B4-BE49-F238E27FC236}">
                    <a16:creationId xmlns:a16="http://schemas.microsoft.com/office/drawing/2014/main" id="{516E4149-7EE8-E795-BCAA-2466EFD45F72}"/>
                  </a:ext>
                </a:extLst>
              </p:cNvPr>
              <p:cNvSpPr/>
              <p:nvPr/>
            </p:nvSpPr>
            <p:spPr>
              <a:xfrm>
                <a:off x="11864846" y="4529860"/>
                <a:ext cx="3601" cy="1800"/>
              </a:xfrm>
              <a:custGeom>
                <a:avLst/>
                <a:gdLst>
                  <a:gd name="connsiteX0" fmla="*/ 0 w 3601"/>
                  <a:gd name="connsiteY0" fmla="*/ 0 h 1800"/>
                  <a:gd name="connsiteX1" fmla="*/ 0 w 3601"/>
                  <a:gd name="connsiteY1" fmla="*/ 1801 h 1800"/>
                  <a:gd name="connsiteX2" fmla="*/ 0 w 3601"/>
                  <a:gd name="connsiteY2" fmla="*/ 0 h 1800"/>
                </a:gdLst>
                <a:ahLst/>
                <a:cxnLst>
                  <a:cxn ang="0">
                    <a:pos x="connsiteX0" y="connsiteY0"/>
                  </a:cxn>
                  <a:cxn ang="0">
                    <a:pos x="connsiteX1" y="connsiteY1"/>
                  </a:cxn>
                  <a:cxn ang="0">
                    <a:pos x="connsiteX2" y="connsiteY2"/>
                  </a:cxn>
                </a:cxnLst>
                <a:rect l="l" t="t" r="r" b="b"/>
                <a:pathLst>
                  <a:path w="3601" h="1800">
                    <a:moveTo>
                      <a:pt x="0" y="0"/>
                    </a:moveTo>
                    <a:cubicBezTo>
                      <a:pt x="0" y="720"/>
                      <a:pt x="0" y="1080"/>
                      <a:pt x="0" y="1801"/>
                    </a:cubicBezTo>
                    <a:cubicBezTo>
                      <a:pt x="0" y="1080"/>
                      <a:pt x="0" y="720"/>
                      <a:pt x="0" y="0"/>
                    </a:cubicBezTo>
                    <a:close/>
                  </a:path>
                </a:pathLst>
              </a:custGeom>
              <a:solidFill>
                <a:schemeClr val="accent2"/>
              </a:solidFill>
              <a:ln w="0" cap="flat">
                <a:noFill/>
                <a:prstDash val="solid"/>
                <a:miter/>
              </a:ln>
            </p:spPr>
            <p:txBody>
              <a:bodyPr rtlCol="0" anchor="ctr"/>
              <a:lstStyle/>
              <a:p>
                <a:endParaRPr lang="en-US" sz="744"/>
              </a:p>
            </p:txBody>
          </p:sp>
          <p:sp>
            <p:nvSpPr>
              <p:cNvPr id="1983" name="Freeform: Shape 1982">
                <a:extLst>
                  <a:ext uri="{FF2B5EF4-FFF2-40B4-BE49-F238E27FC236}">
                    <a16:creationId xmlns:a16="http://schemas.microsoft.com/office/drawing/2014/main" id="{95A486F4-313B-5B4D-A85C-BC3706F4E16F}"/>
                  </a:ext>
                </a:extLst>
              </p:cNvPr>
              <p:cNvSpPr/>
              <p:nvPr/>
            </p:nvSpPr>
            <p:spPr>
              <a:xfrm>
                <a:off x="8398172" y="2834014"/>
                <a:ext cx="3482881" cy="3474328"/>
              </a:xfrm>
              <a:custGeom>
                <a:avLst/>
                <a:gdLst>
                  <a:gd name="connsiteX0" fmla="*/ 267711 w 3482881"/>
                  <a:gd name="connsiteY0" fmla="*/ 2753284 h 3474328"/>
                  <a:gd name="connsiteX1" fmla="*/ 254745 w 3482881"/>
                  <a:gd name="connsiteY1" fmla="*/ 2740318 h 3474328"/>
                  <a:gd name="connsiteX2" fmla="*/ 261588 w 3482881"/>
                  <a:gd name="connsiteY2" fmla="*/ 2746801 h 3474328"/>
                  <a:gd name="connsiteX3" fmla="*/ 245381 w 3482881"/>
                  <a:gd name="connsiteY3" fmla="*/ 2729513 h 3474328"/>
                  <a:gd name="connsiteX4" fmla="*/ 241419 w 3482881"/>
                  <a:gd name="connsiteY4" fmla="*/ 2725191 h 3474328"/>
                  <a:gd name="connsiteX5" fmla="*/ 237457 w 3482881"/>
                  <a:gd name="connsiteY5" fmla="*/ 2720509 h 3474328"/>
                  <a:gd name="connsiteX6" fmla="*/ 229894 w 3482881"/>
                  <a:gd name="connsiteY6" fmla="*/ 2711505 h 3474328"/>
                  <a:gd name="connsiteX7" fmla="*/ 216928 w 3482881"/>
                  <a:gd name="connsiteY7" fmla="*/ 2697098 h 3474328"/>
                  <a:gd name="connsiteX8" fmla="*/ 221610 w 3482881"/>
                  <a:gd name="connsiteY8" fmla="*/ 2702141 h 3474328"/>
                  <a:gd name="connsiteX9" fmla="*/ 211885 w 3482881"/>
                  <a:gd name="connsiteY9" fmla="*/ 2690616 h 3474328"/>
                  <a:gd name="connsiteX10" fmla="*/ 188115 w 3482881"/>
                  <a:gd name="connsiteY10" fmla="*/ 2662163 h 3474328"/>
                  <a:gd name="connsiteX11" fmla="*/ 184513 w 3482881"/>
                  <a:gd name="connsiteY11" fmla="*/ 2657841 h 3474328"/>
                  <a:gd name="connsiteX12" fmla="*/ 181272 w 3482881"/>
                  <a:gd name="connsiteY12" fmla="*/ 2653159 h 3474328"/>
                  <a:gd name="connsiteX13" fmla="*/ 174429 w 3482881"/>
                  <a:gd name="connsiteY13" fmla="*/ 2643794 h 3474328"/>
                  <a:gd name="connsiteX14" fmla="*/ 160382 w 3482881"/>
                  <a:gd name="connsiteY14" fmla="*/ 2624706 h 3474328"/>
                  <a:gd name="connsiteX15" fmla="*/ 135531 w 3482881"/>
                  <a:gd name="connsiteY15" fmla="*/ 2587609 h 3474328"/>
                  <a:gd name="connsiteX16" fmla="*/ 119324 w 3482881"/>
                  <a:gd name="connsiteY16" fmla="*/ 2561317 h 3474328"/>
                  <a:gd name="connsiteX17" fmla="*/ 112120 w 3482881"/>
                  <a:gd name="connsiteY17" fmla="*/ 2549432 h 3474328"/>
                  <a:gd name="connsiteX18" fmla="*/ 105277 w 3482881"/>
                  <a:gd name="connsiteY18" fmla="*/ 2536826 h 3474328"/>
                  <a:gd name="connsiteX19" fmla="*/ 91951 w 3482881"/>
                  <a:gd name="connsiteY19" fmla="*/ 2511255 h 3474328"/>
                  <a:gd name="connsiteX20" fmla="*/ 80426 w 3482881"/>
                  <a:gd name="connsiteY20" fmla="*/ 2486403 h 3474328"/>
                  <a:gd name="connsiteX21" fmla="*/ 71062 w 3482881"/>
                  <a:gd name="connsiteY21" fmla="*/ 2465154 h 3474328"/>
                  <a:gd name="connsiteX22" fmla="*/ 92312 w 3482881"/>
                  <a:gd name="connsiteY22" fmla="*/ 2509814 h 3474328"/>
                  <a:gd name="connsiteX23" fmla="*/ 66380 w 3482881"/>
                  <a:gd name="connsiteY23" fmla="*/ 2445705 h 3474328"/>
                  <a:gd name="connsiteX24" fmla="*/ 59537 w 3482881"/>
                  <a:gd name="connsiteY24" fmla="*/ 2428057 h 3474328"/>
                  <a:gd name="connsiteX25" fmla="*/ 52333 w 3482881"/>
                  <a:gd name="connsiteY25" fmla="*/ 2407528 h 3474328"/>
                  <a:gd name="connsiteX26" fmla="*/ 44050 w 3482881"/>
                  <a:gd name="connsiteY26" fmla="*/ 2383037 h 3474328"/>
                  <a:gd name="connsiteX27" fmla="*/ 35046 w 3482881"/>
                  <a:gd name="connsiteY27" fmla="*/ 2353504 h 3474328"/>
                  <a:gd name="connsiteX28" fmla="*/ 42249 w 3482881"/>
                  <a:gd name="connsiteY28" fmla="*/ 2378715 h 3474328"/>
                  <a:gd name="connsiteX29" fmla="*/ 46211 w 3482881"/>
                  <a:gd name="connsiteY29" fmla="*/ 2391321 h 3474328"/>
                  <a:gd name="connsiteX30" fmla="*/ 50533 w 3482881"/>
                  <a:gd name="connsiteY30" fmla="*/ 2403566 h 3474328"/>
                  <a:gd name="connsiteX31" fmla="*/ 31804 w 3482881"/>
                  <a:gd name="connsiteY31" fmla="*/ 2347381 h 3474328"/>
                  <a:gd name="connsiteX32" fmla="*/ 29643 w 3482881"/>
                  <a:gd name="connsiteY32" fmla="*/ 2340177 h 3474328"/>
                  <a:gd name="connsiteX33" fmla="*/ 27842 w 3482881"/>
                  <a:gd name="connsiteY33" fmla="*/ 2332974 h 3474328"/>
                  <a:gd name="connsiteX34" fmla="*/ 24241 w 3482881"/>
                  <a:gd name="connsiteY34" fmla="*/ 2318568 h 3474328"/>
                  <a:gd name="connsiteX35" fmla="*/ 20639 w 3482881"/>
                  <a:gd name="connsiteY35" fmla="*/ 2304161 h 3474328"/>
                  <a:gd name="connsiteX36" fmla="*/ 18838 w 3482881"/>
                  <a:gd name="connsiteY36" fmla="*/ 2296958 h 3474328"/>
                  <a:gd name="connsiteX37" fmla="*/ 17398 w 3482881"/>
                  <a:gd name="connsiteY37" fmla="*/ 2289755 h 3474328"/>
                  <a:gd name="connsiteX38" fmla="*/ 16677 w 3482881"/>
                  <a:gd name="connsiteY38" fmla="*/ 2281831 h 3474328"/>
                  <a:gd name="connsiteX39" fmla="*/ 18838 w 3482881"/>
                  <a:gd name="connsiteY39" fmla="*/ 2290835 h 3474328"/>
                  <a:gd name="connsiteX40" fmla="*/ 22080 w 3482881"/>
                  <a:gd name="connsiteY40" fmla="*/ 2305242 h 3474328"/>
                  <a:gd name="connsiteX41" fmla="*/ 30724 w 3482881"/>
                  <a:gd name="connsiteY41" fmla="*/ 2339097 h 3474328"/>
                  <a:gd name="connsiteX42" fmla="*/ 38287 w 3482881"/>
                  <a:gd name="connsiteY42" fmla="*/ 2362508 h 3474328"/>
                  <a:gd name="connsiteX43" fmla="*/ 22080 w 3482881"/>
                  <a:gd name="connsiteY43" fmla="*/ 2298759 h 3474328"/>
                  <a:gd name="connsiteX44" fmla="*/ 17038 w 3482881"/>
                  <a:gd name="connsiteY44" fmla="*/ 2269225 h 3474328"/>
                  <a:gd name="connsiteX45" fmla="*/ 13076 w 3482881"/>
                  <a:gd name="connsiteY45" fmla="*/ 2241493 h 3474328"/>
                  <a:gd name="connsiteX46" fmla="*/ 4432 w 3482881"/>
                  <a:gd name="connsiteY46" fmla="*/ 2155054 h 3474328"/>
                  <a:gd name="connsiteX47" fmla="*/ 6953 w 3482881"/>
                  <a:gd name="connsiteY47" fmla="*/ 2137046 h 3474328"/>
                  <a:gd name="connsiteX48" fmla="*/ 7673 w 3482881"/>
                  <a:gd name="connsiteY48" fmla="*/ 2115076 h 3474328"/>
                  <a:gd name="connsiteX49" fmla="*/ 7673 w 3482881"/>
                  <a:gd name="connsiteY49" fmla="*/ 2078699 h 3474328"/>
                  <a:gd name="connsiteX50" fmla="*/ 4072 w 3482881"/>
                  <a:gd name="connsiteY50" fmla="*/ 2078339 h 3474328"/>
                  <a:gd name="connsiteX51" fmla="*/ 3351 w 3482881"/>
                  <a:gd name="connsiteY51" fmla="*/ 2008108 h 3474328"/>
                  <a:gd name="connsiteX52" fmla="*/ 4072 w 3482881"/>
                  <a:gd name="connsiteY52" fmla="*/ 2013870 h 3474328"/>
                  <a:gd name="connsiteX53" fmla="*/ 1190 w 3482881"/>
                  <a:gd name="connsiteY53" fmla="*/ 1834149 h 3474328"/>
                  <a:gd name="connsiteX54" fmla="*/ 1190 w 3482881"/>
                  <a:gd name="connsiteY54" fmla="*/ 1555383 h 3474328"/>
                  <a:gd name="connsiteX55" fmla="*/ 5512 w 3482881"/>
                  <a:gd name="connsiteY55" fmla="*/ 1484071 h 3474328"/>
                  <a:gd name="connsiteX56" fmla="*/ 1190 w 3482881"/>
                  <a:gd name="connsiteY56" fmla="*/ 1365938 h 3474328"/>
                  <a:gd name="connsiteX57" fmla="*/ 3351 w 3482881"/>
                  <a:gd name="connsiteY57" fmla="*/ 1467504 h 3474328"/>
                  <a:gd name="connsiteX58" fmla="*/ 110 w 3482881"/>
                  <a:gd name="connsiteY58" fmla="*/ 1519367 h 3474328"/>
                  <a:gd name="connsiteX59" fmla="*/ 830 w 3482881"/>
                  <a:gd name="connsiteY59" fmla="*/ 1298227 h 3474328"/>
                  <a:gd name="connsiteX60" fmla="*/ 830 w 3482881"/>
                  <a:gd name="connsiteY60" fmla="*/ 1313354 h 3474328"/>
                  <a:gd name="connsiteX61" fmla="*/ 4432 w 3482881"/>
                  <a:gd name="connsiteY61" fmla="*/ 1116705 h 3474328"/>
                  <a:gd name="connsiteX62" fmla="*/ 3351 w 3482881"/>
                  <a:gd name="connsiteY62" fmla="*/ 1061961 h 3474328"/>
                  <a:gd name="connsiteX63" fmla="*/ 4072 w 3482881"/>
                  <a:gd name="connsiteY63" fmla="*/ 1066283 h 3474328"/>
                  <a:gd name="connsiteX64" fmla="*/ 5152 w 3482881"/>
                  <a:gd name="connsiteY64" fmla="*/ 987767 h 3474328"/>
                  <a:gd name="connsiteX65" fmla="*/ 5152 w 3482881"/>
                  <a:gd name="connsiteY65" fmla="*/ 957153 h 3474328"/>
                  <a:gd name="connsiteX66" fmla="*/ 5152 w 3482881"/>
                  <a:gd name="connsiteY66" fmla="*/ 934103 h 3474328"/>
                  <a:gd name="connsiteX67" fmla="*/ 5152 w 3482881"/>
                  <a:gd name="connsiteY67" fmla="*/ 902409 h 3474328"/>
                  <a:gd name="connsiteX68" fmla="*/ 5152 w 3482881"/>
                  <a:gd name="connsiteY68" fmla="*/ 913213 h 3474328"/>
                  <a:gd name="connsiteX69" fmla="*/ 17398 w 3482881"/>
                  <a:gd name="connsiteY69" fmla="*/ 757263 h 3474328"/>
                  <a:gd name="connsiteX70" fmla="*/ 16317 w 3482881"/>
                  <a:gd name="connsiteY70" fmla="*/ 779593 h 3474328"/>
                  <a:gd name="connsiteX71" fmla="*/ 49452 w 3482881"/>
                  <a:gd name="connsiteY71" fmla="*/ 635168 h 3474328"/>
                  <a:gd name="connsiteX72" fmla="*/ 59897 w 3482881"/>
                  <a:gd name="connsiteY72" fmla="*/ 602393 h 3474328"/>
                  <a:gd name="connsiteX73" fmla="*/ 70702 w 3482881"/>
                  <a:gd name="connsiteY73" fmla="*/ 572500 h 3474328"/>
                  <a:gd name="connsiteX74" fmla="*/ 75744 w 3482881"/>
                  <a:gd name="connsiteY74" fmla="*/ 558453 h 3474328"/>
                  <a:gd name="connsiteX75" fmla="*/ 81146 w 3482881"/>
                  <a:gd name="connsiteY75" fmla="*/ 545488 h 3474328"/>
                  <a:gd name="connsiteX76" fmla="*/ 90871 w 3482881"/>
                  <a:gd name="connsiteY76" fmla="*/ 522077 h 3474328"/>
                  <a:gd name="connsiteX77" fmla="*/ 105998 w 3482881"/>
                  <a:gd name="connsiteY77" fmla="*/ 493624 h 3474328"/>
                  <a:gd name="connsiteX78" fmla="*/ 113561 w 3482881"/>
                  <a:gd name="connsiteY78" fmla="*/ 479578 h 3474328"/>
                  <a:gd name="connsiteX79" fmla="*/ 121845 w 3482881"/>
                  <a:gd name="connsiteY79" fmla="*/ 465892 h 3474328"/>
                  <a:gd name="connsiteX80" fmla="*/ 115002 w 3482881"/>
                  <a:gd name="connsiteY80" fmla="*/ 478497 h 3474328"/>
                  <a:gd name="connsiteX81" fmla="*/ 108519 w 3482881"/>
                  <a:gd name="connsiteY81" fmla="*/ 491463 h 3474328"/>
                  <a:gd name="connsiteX82" fmla="*/ 97354 w 3482881"/>
                  <a:gd name="connsiteY82" fmla="*/ 514874 h 3474328"/>
                  <a:gd name="connsiteX83" fmla="*/ 91231 w 3482881"/>
                  <a:gd name="connsiteY83" fmla="*/ 530361 h 3474328"/>
                  <a:gd name="connsiteX84" fmla="*/ 91231 w 3482881"/>
                  <a:gd name="connsiteY84" fmla="*/ 531801 h 3474328"/>
                  <a:gd name="connsiteX85" fmla="*/ 95913 w 3482881"/>
                  <a:gd name="connsiteY85" fmla="*/ 521357 h 3474328"/>
                  <a:gd name="connsiteX86" fmla="*/ 99875 w 3482881"/>
                  <a:gd name="connsiteY86" fmla="*/ 513433 h 3474328"/>
                  <a:gd name="connsiteX87" fmla="*/ 105638 w 3482881"/>
                  <a:gd name="connsiteY87" fmla="*/ 501188 h 3474328"/>
                  <a:gd name="connsiteX88" fmla="*/ 126887 w 3482881"/>
                  <a:gd name="connsiteY88" fmla="*/ 461930 h 3474328"/>
                  <a:gd name="connsiteX89" fmla="*/ 117883 w 3482881"/>
                  <a:gd name="connsiteY89" fmla="*/ 480658 h 3474328"/>
                  <a:gd name="connsiteX90" fmla="*/ 104917 w 3482881"/>
                  <a:gd name="connsiteY90" fmla="*/ 509831 h 3474328"/>
                  <a:gd name="connsiteX91" fmla="*/ 119324 w 3482881"/>
                  <a:gd name="connsiteY91" fmla="*/ 482819 h 3474328"/>
                  <a:gd name="connsiteX92" fmla="*/ 127968 w 3482881"/>
                  <a:gd name="connsiteY92" fmla="*/ 467692 h 3474328"/>
                  <a:gd name="connsiteX93" fmla="*/ 132650 w 3482881"/>
                  <a:gd name="connsiteY93" fmla="*/ 457608 h 3474328"/>
                  <a:gd name="connsiteX94" fmla="*/ 134451 w 3482881"/>
                  <a:gd name="connsiteY94" fmla="*/ 452566 h 3474328"/>
                  <a:gd name="connsiteX95" fmla="*/ 139853 w 3482881"/>
                  <a:gd name="connsiteY95" fmla="*/ 443922 h 3474328"/>
                  <a:gd name="connsiteX96" fmla="*/ 151738 w 3482881"/>
                  <a:gd name="connsiteY96" fmla="*/ 426994 h 3474328"/>
                  <a:gd name="connsiteX97" fmla="*/ 163264 w 3482881"/>
                  <a:gd name="connsiteY97" fmla="*/ 408626 h 3474328"/>
                  <a:gd name="connsiteX98" fmla="*/ 172268 w 3482881"/>
                  <a:gd name="connsiteY98" fmla="*/ 394940 h 3474328"/>
                  <a:gd name="connsiteX99" fmla="*/ 180191 w 3482881"/>
                  <a:gd name="connsiteY99" fmla="*/ 380173 h 3474328"/>
                  <a:gd name="connsiteX100" fmla="*/ 189195 w 3482881"/>
                  <a:gd name="connsiteY100" fmla="*/ 368648 h 3474328"/>
                  <a:gd name="connsiteX101" fmla="*/ 198559 w 3482881"/>
                  <a:gd name="connsiteY101" fmla="*/ 357483 h 3474328"/>
                  <a:gd name="connsiteX102" fmla="*/ 217288 w 3482881"/>
                  <a:gd name="connsiteY102" fmla="*/ 335153 h 3474328"/>
                  <a:gd name="connsiteX103" fmla="*/ 227012 w 3482881"/>
                  <a:gd name="connsiteY103" fmla="*/ 322547 h 3474328"/>
                  <a:gd name="connsiteX104" fmla="*/ 236377 w 3482881"/>
                  <a:gd name="connsiteY104" fmla="*/ 311382 h 3474328"/>
                  <a:gd name="connsiteX105" fmla="*/ 247902 w 3482881"/>
                  <a:gd name="connsiteY105" fmla="*/ 298056 h 3474328"/>
                  <a:gd name="connsiteX106" fmla="*/ 275274 w 3482881"/>
                  <a:gd name="connsiteY106" fmla="*/ 269243 h 3474328"/>
                  <a:gd name="connsiteX107" fmla="*/ 303367 w 3482881"/>
                  <a:gd name="connsiteY107" fmla="*/ 242231 h 3474328"/>
                  <a:gd name="connsiteX108" fmla="*/ 288600 w 3482881"/>
                  <a:gd name="connsiteY108" fmla="*/ 254836 h 3474328"/>
                  <a:gd name="connsiteX109" fmla="*/ 274194 w 3482881"/>
                  <a:gd name="connsiteY109" fmla="*/ 268523 h 3474328"/>
                  <a:gd name="connsiteX110" fmla="*/ 262308 w 3482881"/>
                  <a:gd name="connsiteY110" fmla="*/ 281128 h 3474328"/>
                  <a:gd name="connsiteX111" fmla="*/ 268791 w 3482881"/>
                  <a:gd name="connsiteY111" fmla="*/ 272845 h 3474328"/>
                  <a:gd name="connsiteX112" fmla="*/ 284278 w 3482881"/>
                  <a:gd name="connsiteY112" fmla="*/ 256997 h 3474328"/>
                  <a:gd name="connsiteX113" fmla="*/ 304087 w 3482881"/>
                  <a:gd name="connsiteY113" fmla="*/ 237909 h 3474328"/>
                  <a:gd name="connsiteX114" fmla="*/ 324256 w 3482881"/>
                  <a:gd name="connsiteY114" fmla="*/ 220261 h 3474328"/>
                  <a:gd name="connsiteX115" fmla="*/ 334341 w 3482881"/>
                  <a:gd name="connsiteY115" fmla="*/ 212697 h 3474328"/>
                  <a:gd name="connsiteX116" fmla="*/ 354510 w 3482881"/>
                  <a:gd name="connsiteY116" fmla="*/ 197210 h 3474328"/>
                  <a:gd name="connsiteX117" fmla="*/ 409975 w 3482881"/>
                  <a:gd name="connsiteY117" fmla="*/ 156872 h 3474328"/>
                  <a:gd name="connsiteX118" fmla="*/ 438068 w 3482881"/>
                  <a:gd name="connsiteY118" fmla="*/ 138864 h 3474328"/>
                  <a:gd name="connsiteX119" fmla="*/ 444190 w 3482881"/>
                  <a:gd name="connsiteY119" fmla="*/ 134902 h 3474328"/>
                  <a:gd name="connsiteX120" fmla="*/ 449953 w 3482881"/>
                  <a:gd name="connsiteY120" fmla="*/ 131661 h 3474328"/>
                  <a:gd name="connsiteX121" fmla="*/ 460037 w 3482881"/>
                  <a:gd name="connsiteY121" fmla="*/ 125898 h 3474328"/>
                  <a:gd name="connsiteX122" fmla="*/ 469041 w 3482881"/>
                  <a:gd name="connsiteY122" fmla="*/ 122657 h 3474328"/>
                  <a:gd name="connsiteX123" fmla="*/ 692702 w 3482881"/>
                  <a:gd name="connsiteY123" fmla="*/ 31175 h 3474328"/>
                  <a:gd name="connsiteX124" fmla="*/ 751049 w 3482881"/>
                  <a:gd name="connsiteY124" fmla="*/ 18210 h 3474328"/>
                  <a:gd name="connsiteX125" fmla="*/ 779141 w 3482881"/>
                  <a:gd name="connsiteY125" fmla="*/ 13167 h 3474328"/>
                  <a:gd name="connsiteX126" fmla="*/ 805794 w 3482881"/>
                  <a:gd name="connsiteY126" fmla="*/ 9566 h 3474328"/>
                  <a:gd name="connsiteX127" fmla="*/ 854776 w 3482881"/>
                  <a:gd name="connsiteY127" fmla="*/ 4523 h 3474328"/>
                  <a:gd name="connsiteX128" fmla="*/ 895834 w 3482881"/>
                  <a:gd name="connsiteY128" fmla="*/ 2362 h 3474328"/>
                  <a:gd name="connsiteX129" fmla="*/ 923567 w 3482881"/>
                  <a:gd name="connsiteY129" fmla="*/ 2362 h 3474328"/>
                  <a:gd name="connsiteX130" fmla="*/ 950939 w 3482881"/>
                  <a:gd name="connsiteY130" fmla="*/ 2723 h 3474328"/>
                  <a:gd name="connsiteX131" fmla="*/ 953460 w 3482881"/>
                  <a:gd name="connsiteY131" fmla="*/ 4163 h 3474328"/>
                  <a:gd name="connsiteX132" fmla="*/ 1247353 w 3482881"/>
                  <a:gd name="connsiteY132" fmla="*/ 1642 h 3474328"/>
                  <a:gd name="connsiteX133" fmla="*/ 1199091 w 3482881"/>
                  <a:gd name="connsiteY133" fmla="*/ 2723 h 3474328"/>
                  <a:gd name="connsiteX134" fmla="*/ 1455166 w 3482881"/>
                  <a:gd name="connsiteY134" fmla="*/ 3443 h 3474328"/>
                  <a:gd name="connsiteX135" fmla="*/ 1426714 w 3482881"/>
                  <a:gd name="connsiteY135" fmla="*/ 4523 h 3474328"/>
                  <a:gd name="connsiteX136" fmla="*/ 1505589 w 3482881"/>
                  <a:gd name="connsiteY136" fmla="*/ 2723 h 3474328"/>
                  <a:gd name="connsiteX137" fmla="*/ 1492263 w 3482881"/>
                  <a:gd name="connsiteY137" fmla="*/ 3443 h 3474328"/>
                  <a:gd name="connsiteX138" fmla="*/ 2120026 w 3482881"/>
                  <a:gd name="connsiteY138" fmla="*/ 562 h 3474328"/>
                  <a:gd name="connsiteX139" fmla="*/ 2051235 w 3482881"/>
                  <a:gd name="connsiteY139" fmla="*/ 1642 h 3474328"/>
                  <a:gd name="connsiteX140" fmla="*/ 2030346 w 3482881"/>
                  <a:gd name="connsiteY140" fmla="*/ 3803 h 3474328"/>
                  <a:gd name="connsiteX141" fmla="*/ 2093735 w 3482881"/>
                  <a:gd name="connsiteY141" fmla="*/ 3803 h 3474328"/>
                  <a:gd name="connsiteX142" fmla="*/ 2205385 w 3482881"/>
                  <a:gd name="connsiteY142" fmla="*/ 1642 h 3474328"/>
                  <a:gd name="connsiteX143" fmla="*/ 2209707 w 3482881"/>
                  <a:gd name="connsiteY143" fmla="*/ 3083 h 3474328"/>
                  <a:gd name="connsiteX144" fmla="*/ 2558705 w 3482881"/>
                  <a:gd name="connsiteY144" fmla="*/ 202 h 3474328"/>
                  <a:gd name="connsiteX145" fmla="*/ 2372861 w 3482881"/>
                  <a:gd name="connsiteY145" fmla="*/ 4884 h 3474328"/>
                  <a:gd name="connsiteX146" fmla="*/ 2418961 w 3482881"/>
                  <a:gd name="connsiteY146" fmla="*/ 6684 h 3474328"/>
                  <a:gd name="connsiteX147" fmla="*/ 2337205 w 3482881"/>
                  <a:gd name="connsiteY147" fmla="*/ 8845 h 3474328"/>
                  <a:gd name="connsiteX148" fmla="*/ 2434448 w 3482881"/>
                  <a:gd name="connsiteY148" fmla="*/ 8845 h 3474328"/>
                  <a:gd name="connsiteX149" fmla="*/ 2398432 w 3482881"/>
                  <a:gd name="connsiteY149" fmla="*/ 10286 h 3474328"/>
                  <a:gd name="connsiteX150" fmla="*/ 2484151 w 3482881"/>
                  <a:gd name="connsiteY150" fmla="*/ 9206 h 3474328"/>
                  <a:gd name="connsiteX151" fmla="*/ 2111743 w 3482881"/>
                  <a:gd name="connsiteY151" fmla="*/ 13528 h 3474328"/>
                  <a:gd name="connsiteX152" fmla="*/ 2127590 w 3482881"/>
                  <a:gd name="connsiteY152" fmla="*/ 12447 h 3474328"/>
                  <a:gd name="connsiteX153" fmla="*/ 2013418 w 3482881"/>
                  <a:gd name="connsiteY153" fmla="*/ 12087 h 3474328"/>
                  <a:gd name="connsiteX154" fmla="*/ 2062040 w 3482881"/>
                  <a:gd name="connsiteY154" fmla="*/ 13528 h 3474328"/>
                  <a:gd name="connsiteX155" fmla="*/ 2018461 w 3482881"/>
                  <a:gd name="connsiteY155" fmla="*/ 14968 h 3474328"/>
                  <a:gd name="connsiteX156" fmla="*/ 1831536 w 3482881"/>
                  <a:gd name="connsiteY156" fmla="*/ 12087 h 3474328"/>
                  <a:gd name="connsiteX157" fmla="*/ 1711242 w 3482881"/>
                  <a:gd name="connsiteY157" fmla="*/ 16049 h 3474328"/>
                  <a:gd name="connsiteX158" fmla="*/ 1668383 w 3482881"/>
                  <a:gd name="connsiteY158" fmla="*/ 13888 h 3474328"/>
                  <a:gd name="connsiteX159" fmla="*/ 1382054 w 3482881"/>
                  <a:gd name="connsiteY159" fmla="*/ 16409 h 3474328"/>
                  <a:gd name="connsiteX160" fmla="*/ 1401862 w 3482881"/>
                  <a:gd name="connsiteY160" fmla="*/ 16409 h 3474328"/>
                  <a:gd name="connsiteX161" fmla="*/ 1383494 w 3482881"/>
                  <a:gd name="connsiteY161" fmla="*/ 14608 h 3474328"/>
                  <a:gd name="connsiteX162" fmla="*/ 1204493 w 3482881"/>
                  <a:gd name="connsiteY162" fmla="*/ 14248 h 3474328"/>
                  <a:gd name="connsiteX163" fmla="*/ 1053585 w 3482881"/>
                  <a:gd name="connsiteY163" fmla="*/ 17129 h 3474328"/>
                  <a:gd name="connsiteX164" fmla="*/ 970388 w 3482881"/>
                  <a:gd name="connsiteY164" fmla="*/ 18210 h 3474328"/>
                  <a:gd name="connsiteX165" fmla="*/ 894393 w 3482881"/>
                  <a:gd name="connsiteY165" fmla="*/ 19650 h 3474328"/>
                  <a:gd name="connsiteX166" fmla="*/ 950219 w 3482881"/>
                  <a:gd name="connsiteY166" fmla="*/ 16769 h 3474328"/>
                  <a:gd name="connsiteX167" fmla="*/ 1054306 w 3482881"/>
                  <a:gd name="connsiteY167" fmla="*/ 15328 h 3474328"/>
                  <a:gd name="connsiteX168" fmla="*/ 969307 w 3482881"/>
                  <a:gd name="connsiteY168" fmla="*/ 15328 h 3474328"/>
                  <a:gd name="connsiteX169" fmla="*/ 1073754 w 3482881"/>
                  <a:gd name="connsiteY169" fmla="*/ 12807 h 3474328"/>
                  <a:gd name="connsiteX170" fmla="*/ 987676 w 3482881"/>
                  <a:gd name="connsiteY170" fmla="*/ 13528 h 3474328"/>
                  <a:gd name="connsiteX171" fmla="*/ 904478 w 3482881"/>
                  <a:gd name="connsiteY171" fmla="*/ 15689 h 3474328"/>
                  <a:gd name="connsiteX172" fmla="*/ 868462 w 3482881"/>
                  <a:gd name="connsiteY172" fmla="*/ 15689 h 3474328"/>
                  <a:gd name="connsiteX173" fmla="*/ 859458 w 3482881"/>
                  <a:gd name="connsiteY173" fmla="*/ 18210 h 3474328"/>
                  <a:gd name="connsiteX174" fmla="*/ 845411 w 3482881"/>
                  <a:gd name="connsiteY174" fmla="*/ 18930 h 3474328"/>
                  <a:gd name="connsiteX175" fmla="*/ 783824 w 3482881"/>
                  <a:gd name="connsiteY175" fmla="*/ 26133 h 3474328"/>
                  <a:gd name="connsiteX176" fmla="*/ 753210 w 3482881"/>
                  <a:gd name="connsiteY176" fmla="*/ 31536 h 3474328"/>
                  <a:gd name="connsiteX177" fmla="*/ 738083 w 3482881"/>
                  <a:gd name="connsiteY177" fmla="*/ 34417 h 3474328"/>
                  <a:gd name="connsiteX178" fmla="*/ 722956 w 3482881"/>
                  <a:gd name="connsiteY178" fmla="*/ 38019 h 3474328"/>
                  <a:gd name="connsiteX179" fmla="*/ 750328 w 3482881"/>
                  <a:gd name="connsiteY179" fmla="*/ 34057 h 3474328"/>
                  <a:gd name="connsiteX180" fmla="*/ 782023 w 3482881"/>
                  <a:gd name="connsiteY180" fmla="*/ 29375 h 3474328"/>
                  <a:gd name="connsiteX181" fmla="*/ 829204 w 3482881"/>
                  <a:gd name="connsiteY181" fmla="*/ 22532 h 3474328"/>
                  <a:gd name="connsiteX182" fmla="*/ 822361 w 3482881"/>
                  <a:gd name="connsiteY182" fmla="*/ 23972 h 3474328"/>
                  <a:gd name="connsiteX183" fmla="*/ 834246 w 3482881"/>
                  <a:gd name="connsiteY183" fmla="*/ 23252 h 3474328"/>
                  <a:gd name="connsiteX184" fmla="*/ 859818 w 3482881"/>
                  <a:gd name="connsiteY184" fmla="*/ 22171 h 3474328"/>
                  <a:gd name="connsiteX185" fmla="*/ 835327 w 3482881"/>
                  <a:gd name="connsiteY185" fmla="*/ 23972 h 3474328"/>
                  <a:gd name="connsiteX186" fmla="*/ 822721 w 3482881"/>
                  <a:gd name="connsiteY186" fmla="*/ 25053 h 3474328"/>
                  <a:gd name="connsiteX187" fmla="*/ 810115 w 3482881"/>
                  <a:gd name="connsiteY187" fmla="*/ 26854 h 3474328"/>
                  <a:gd name="connsiteX188" fmla="*/ 784904 w 3482881"/>
                  <a:gd name="connsiteY188" fmla="*/ 30095 h 3474328"/>
                  <a:gd name="connsiteX189" fmla="*/ 760053 w 3482881"/>
                  <a:gd name="connsiteY189" fmla="*/ 34417 h 3474328"/>
                  <a:gd name="connsiteX190" fmla="*/ 736282 w 3482881"/>
                  <a:gd name="connsiteY190" fmla="*/ 38739 h 3474328"/>
                  <a:gd name="connsiteX191" fmla="*/ 714312 w 3482881"/>
                  <a:gd name="connsiteY191" fmla="*/ 43781 h 3474328"/>
                  <a:gd name="connsiteX192" fmla="*/ 694503 w 3482881"/>
                  <a:gd name="connsiteY192" fmla="*/ 48463 h 3474328"/>
                  <a:gd name="connsiteX193" fmla="*/ 677936 w 3482881"/>
                  <a:gd name="connsiteY193" fmla="*/ 53145 h 3474328"/>
                  <a:gd name="connsiteX194" fmla="*/ 664250 w 3482881"/>
                  <a:gd name="connsiteY194" fmla="*/ 55306 h 3474328"/>
                  <a:gd name="connsiteX195" fmla="*/ 620310 w 3482881"/>
                  <a:gd name="connsiteY195" fmla="*/ 69353 h 3474328"/>
                  <a:gd name="connsiteX196" fmla="*/ 609505 w 3482881"/>
                  <a:gd name="connsiteY196" fmla="*/ 72954 h 3474328"/>
                  <a:gd name="connsiteX197" fmla="*/ 599060 w 3482881"/>
                  <a:gd name="connsiteY197" fmla="*/ 77276 h 3474328"/>
                  <a:gd name="connsiteX198" fmla="*/ 578531 w 3482881"/>
                  <a:gd name="connsiteY198" fmla="*/ 85560 h 3474328"/>
                  <a:gd name="connsiteX199" fmla="*/ 568446 w 3482881"/>
                  <a:gd name="connsiteY199" fmla="*/ 89522 h 3474328"/>
                  <a:gd name="connsiteX200" fmla="*/ 559082 w 3482881"/>
                  <a:gd name="connsiteY200" fmla="*/ 93844 h 3474328"/>
                  <a:gd name="connsiteX201" fmla="*/ 541074 w 3482881"/>
                  <a:gd name="connsiteY201" fmla="*/ 102128 h 3474328"/>
                  <a:gd name="connsiteX202" fmla="*/ 509740 w 3482881"/>
                  <a:gd name="connsiteY202" fmla="*/ 117254 h 3474328"/>
                  <a:gd name="connsiteX203" fmla="*/ 520905 w 3482881"/>
                  <a:gd name="connsiteY203" fmla="*/ 110411 h 3474328"/>
                  <a:gd name="connsiteX204" fmla="*/ 343705 w 3482881"/>
                  <a:gd name="connsiteY204" fmla="*/ 224223 h 3474328"/>
                  <a:gd name="connsiteX205" fmla="*/ 268791 w 3482881"/>
                  <a:gd name="connsiteY205" fmla="*/ 298056 h 3474328"/>
                  <a:gd name="connsiteX206" fmla="*/ 259787 w 3482881"/>
                  <a:gd name="connsiteY206" fmla="*/ 307780 h 3474328"/>
                  <a:gd name="connsiteX207" fmla="*/ 251143 w 3482881"/>
                  <a:gd name="connsiteY207" fmla="*/ 317505 h 3474328"/>
                  <a:gd name="connsiteX208" fmla="*/ 235296 w 3482881"/>
                  <a:gd name="connsiteY208" fmla="*/ 336953 h 3474328"/>
                  <a:gd name="connsiteX209" fmla="*/ 227733 w 3482881"/>
                  <a:gd name="connsiteY209" fmla="*/ 346318 h 3474328"/>
                  <a:gd name="connsiteX210" fmla="*/ 220890 w 3482881"/>
                  <a:gd name="connsiteY210" fmla="*/ 355682 h 3474328"/>
                  <a:gd name="connsiteX211" fmla="*/ 208284 w 3482881"/>
                  <a:gd name="connsiteY211" fmla="*/ 372970 h 3474328"/>
                  <a:gd name="connsiteX212" fmla="*/ 143815 w 3482881"/>
                  <a:gd name="connsiteY212" fmla="*/ 468773 h 3474328"/>
                  <a:gd name="connsiteX213" fmla="*/ 133370 w 3482881"/>
                  <a:gd name="connsiteY213" fmla="*/ 486061 h 3474328"/>
                  <a:gd name="connsiteX214" fmla="*/ 123646 w 3482881"/>
                  <a:gd name="connsiteY214" fmla="*/ 504069 h 3474328"/>
                  <a:gd name="connsiteX215" fmla="*/ 105638 w 3482881"/>
                  <a:gd name="connsiteY215" fmla="*/ 540085 h 3474328"/>
                  <a:gd name="connsiteX216" fmla="*/ 97714 w 3482881"/>
                  <a:gd name="connsiteY216" fmla="*/ 557373 h 3474328"/>
                  <a:gd name="connsiteX217" fmla="*/ 90871 w 3482881"/>
                  <a:gd name="connsiteY217" fmla="*/ 573940 h 3474328"/>
                  <a:gd name="connsiteX218" fmla="*/ 80066 w 3482881"/>
                  <a:gd name="connsiteY218" fmla="*/ 603474 h 3474328"/>
                  <a:gd name="connsiteX219" fmla="*/ 89070 w 3482881"/>
                  <a:gd name="connsiteY219" fmla="*/ 578623 h 3474328"/>
                  <a:gd name="connsiteX220" fmla="*/ 93392 w 3482881"/>
                  <a:gd name="connsiteY220" fmla="*/ 566737 h 3474328"/>
                  <a:gd name="connsiteX221" fmla="*/ 98434 w 3482881"/>
                  <a:gd name="connsiteY221" fmla="*/ 554492 h 3474328"/>
                  <a:gd name="connsiteX222" fmla="*/ 107438 w 3482881"/>
                  <a:gd name="connsiteY222" fmla="*/ 533242 h 3474328"/>
                  <a:gd name="connsiteX223" fmla="*/ 93392 w 3482881"/>
                  <a:gd name="connsiteY223" fmla="*/ 564936 h 3474328"/>
                  <a:gd name="connsiteX224" fmla="*/ 82947 w 3482881"/>
                  <a:gd name="connsiteY224" fmla="*/ 592669 h 3474328"/>
                  <a:gd name="connsiteX225" fmla="*/ 68901 w 3482881"/>
                  <a:gd name="connsiteY225" fmla="*/ 629045 h 3474328"/>
                  <a:gd name="connsiteX226" fmla="*/ 79706 w 3482881"/>
                  <a:gd name="connsiteY226" fmla="*/ 599512 h 3474328"/>
                  <a:gd name="connsiteX227" fmla="*/ 85108 w 3482881"/>
                  <a:gd name="connsiteY227" fmla="*/ 585826 h 3474328"/>
                  <a:gd name="connsiteX228" fmla="*/ 83668 w 3482881"/>
                  <a:gd name="connsiteY228" fmla="*/ 587266 h 3474328"/>
                  <a:gd name="connsiteX229" fmla="*/ 81867 w 3482881"/>
                  <a:gd name="connsiteY229" fmla="*/ 587266 h 3474328"/>
                  <a:gd name="connsiteX230" fmla="*/ 44050 w 3482881"/>
                  <a:gd name="connsiteY230" fmla="*/ 712963 h 3474328"/>
                  <a:gd name="connsiteX231" fmla="*/ 49452 w 3482881"/>
                  <a:gd name="connsiteY231" fmla="*/ 690633 h 3474328"/>
                  <a:gd name="connsiteX232" fmla="*/ 52333 w 3482881"/>
                  <a:gd name="connsiteY232" fmla="*/ 681989 h 3474328"/>
                  <a:gd name="connsiteX233" fmla="*/ 51973 w 3482881"/>
                  <a:gd name="connsiteY233" fmla="*/ 687031 h 3474328"/>
                  <a:gd name="connsiteX234" fmla="*/ 60257 w 3482881"/>
                  <a:gd name="connsiteY234" fmla="*/ 660379 h 3474328"/>
                  <a:gd name="connsiteX235" fmla="*/ 48012 w 3482881"/>
                  <a:gd name="connsiteY235" fmla="*/ 711883 h 3474328"/>
                  <a:gd name="connsiteX236" fmla="*/ 42249 w 3482881"/>
                  <a:gd name="connsiteY236" fmla="*/ 739975 h 3474328"/>
                  <a:gd name="connsiteX237" fmla="*/ 37207 w 3482881"/>
                  <a:gd name="connsiteY237" fmla="*/ 769148 h 3474328"/>
                  <a:gd name="connsiteX238" fmla="*/ 32885 w 3482881"/>
                  <a:gd name="connsiteY238" fmla="*/ 799042 h 3474328"/>
                  <a:gd name="connsiteX239" fmla="*/ 31084 w 3482881"/>
                  <a:gd name="connsiteY239" fmla="*/ 814169 h 3474328"/>
                  <a:gd name="connsiteX240" fmla="*/ 29283 w 3482881"/>
                  <a:gd name="connsiteY240" fmla="*/ 829296 h 3474328"/>
                  <a:gd name="connsiteX241" fmla="*/ 25321 w 3482881"/>
                  <a:gd name="connsiteY241" fmla="*/ 889083 h 3474328"/>
                  <a:gd name="connsiteX242" fmla="*/ 23881 w 3482881"/>
                  <a:gd name="connsiteY242" fmla="*/ 896646 h 3474328"/>
                  <a:gd name="connsiteX243" fmla="*/ 22800 w 3482881"/>
                  <a:gd name="connsiteY243" fmla="*/ 926900 h 3474328"/>
                  <a:gd name="connsiteX244" fmla="*/ 24241 w 3482881"/>
                  <a:gd name="connsiteY244" fmla="*/ 950670 h 3474328"/>
                  <a:gd name="connsiteX245" fmla="*/ 22080 w 3482881"/>
                  <a:gd name="connsiteY245" fmla="*/ 953552 h 3474328"/>
                  <a:gd name="connsiteX246" fmla="*/ 24961 w 3482881"/>
                  <a:gd name="connsiteY246" fmla="*/ 1217551 h 3474328"/>
                  <a:gd name="connsiteX247" fmla="*/ 20999 w 3482881"/>
                  <a:gd name="connsiteY247" fmla="*/ 1194500 h 3474328"/>
                  <a:gd name="connsiteX248" fmla="*/ 19199 w 3482881"/>
                  <a:gd name="connsiteY248" fmla="*/ 1055838 h 3474328"/>
                  <a:gd name="connsiteX249" fmla="*/ 17398 w 3482881"/>
                  <a:gd name="connsiteY249" fmla="*/ 1106621 h 3474328"/>
                  <a:gd name="connsiteX250" fmla="*/ 18838 w 3482881"/>
                  <a:gd name="connsiteY250" fmla="*/ 1162446 h 3474328"/>
                  <a:gd name="connsiteX251" fmla="*/ 18838 w 3482881"/>
                  <a:gd name="connsiteY251" fmla="*/ 1150200 h 3474328"/>
                  <a:gd name="connsiteX252" fmla="*/ 20279 w 3482881"/>
                  <a:gd name="connsiteY252" fmla="*/ 1512884 h 3474328"/>
                  <a:gd name="connsiteX253" fmla="*/ 25321 w 3482881"/>
                  <a:gd name="connsiteY253" fmla="*/ 1806056 h 3474328"/>
                  <a:gd name="connsiteX254" fmla="*/ 21720 w 3482881"/>
                  <a:gd name="connsiteY254" fmla="*/ 1830547 h 3474328"/>
                  <a:gd name="connsiteX255" fmla="*/ 21720 w 3482881"/>
                  <a:gd name="connsiteY255" fmla="*/ 1907982 h 3474328"/>
                  <a:gd name="connsiteX256" fmla="*/ 23160 w 3482881"/>
                  <a:gd name="connsiteY256" fmla="*/ 1943638 h 3474328"/>
                  <a:gd name="connsiteX257" fmla="*/ 23881 w 3482881"/>
                  <a:gd name="connsiteY257" fmla="*/ 1884572 h 3474328"/>
                  <a:gd name="connsiteX258" fmla="*/ 23881 w 3482881"/>
                  <a:gd name="connsiteY258" fmla="*/ 2004506 h 3474328"/>
                  <a:gd name="connsiteX259" fmla="*/ 23520 w 3482881"/>
                  <a:gd name="connsiteY259" fmla="*/ 1994061 h 3474328"/>
                  <a:gd name="connsiteX260" fmla="*/ 25321 w 3482881"/>
                  <a:gd name="connsiteY260" fmla="*/ 2065373 h 3474328"/>
                  <a:gd name="connsiteX261" fmla="*/ 24601 w 3482881"/>
                  <a:gd name="connsiteY261" fmla="*/ 2086623 h 3474328"/>
                  <a:gd name="connsiteX262" fmla="*/ 24601 w 3482881"/>
                  <a:gd name="connsiteY262" fmla="*/ 2103551 h 3474328"/>
                  <a:gd name="connsiteX263" fmla="*/ 24601 w 3482881"/>
                  <a:gd name="connsiteY263" fmla="*/ 2112915 h 3474328"/>
                  <a:gd name="connsiteX264" fmla="*/ 24601 w 3482881"/>
                  <a:gd name="connsiteY264" fmla="*/ 2122639 h 3474328"/>
                  <a:gd name="connsiteX265" fmla="*/ 24961 w 3482881"/>
                  <a:gd name="connsiteY265" fmla="*/ 2142808 h 3474328"/>
                  <a:gd name="connsiteX266" fmla="*/ 24961 w 3482881"/>
                  <a:gd name="connsiteY266" fmla="*/ 2152893 h 3474328"/>
                  <a:gd name="connsiteX267" fmla="*/ 25321 w 3482881"/>
                  <a:gd name="connsiteY267" fmla="*/ 2162977 h 3474328"/>
                  <a:gd name="connsiteX268" fmla="*/ 27482 w 3482881"/>
                  <a:gd name="connsiteY268" fmla="*/ 2197913 h 3474328"/>
                  <a:gd name="connsiteX269" fmla="*/ 29643 w 3482881"/>
                  <a:gd name="connsiteY269" fmla="*/ 2211599 h 3474328"/>
                  <a:gd name="connsiteX270" fmla="*/ 31804 w 3482881"/>
                  <a:gd name="connsiteY270" fmla="*/ 2225286 h 3474328"/>
                  <a:gd name="connsiteX271" fmla="*/ 33965 w 3482881"/>
                  <a:gd name="connsiteY271" fmla="*/ 2238972 h 3474328"/>
                  <a:gd name="connsiteX272" fmla="*/ 36486 w 3482881"/>
                  <a:gd name="connsiteY272" fmla="*/ 2252658 h 3474328"/>
                  <a:gd name="connsiteX273" fmla="*/ 35046 w 3482881"/>
                  <a:gd name="connsiteY273" fmla="*/ 2248336 h 3474328"/>
                  <a:gd name="connsiteX274" fmla="*/ 38287 w 3482881"/>
                  <a:gd name="connsiteY274" fmla="*/ 2268865 h 3474328"/>
                  <a:gd name="connsiteX275" fmla="*/ 40808 w 3482881"/>
                  <a:gd name="connsiteY275" fmla="*/ 2282912 h 3474328"/>
                  <a:gd name="connsiteX276" fmla="*/ 43329 w 3482881"/>
                  <a:gd name="connsiteY276" fmla="*/ 2296598 h 3474328"/>
                  <a:gd name="connsiteX277" fmla="*/ 46571 w 3482881"/>
                  <a:gd name="connsiteY277" fmla="*/ 2313886 h 3474328"/>
                  <a:gd name="connsiteX278" fmla="*/ 50172 w 3482881"/>
                  <a:gd name="connsiteY278" fmla="*/ 2328292 h 3474328"/>
                  <a:gd name="connsiteX279" fmla="*/ 51973 w 3482881"/>
                  <a:gd name="connsiteY279" fmla="*/ 2335135 h 3474328"/>
                  <a:gd name="connsiteX280" fmla="*/ 54134 w 3482881"/>
                  <a:gd name="connsiteY280" fmla="*/ 2341978 h 3474328"/>
                  <a:gd name="connsiteX281" fmla="*/ 63138 w 3482881"/>
                  <a:gd name="connsiteY281" fmla="*/ 2370431 h 3474328"/>
                  <a:gd name="connsiteX282" fmla="*/ 68541 w 3482881"/>
                  <a:gd name="connsiteY282" fmla="*/ 2385918 h 3474328"/>
                  <a:gd name="connsiteX283" fmla="*/ 74303 w 3482881"/>
                  <a:gd name="connsiteY283" fmla="*/ 2402486 h 3474328"/>
                  <a:gd name="connsiteX284" fmla="*/ 80786 w 3482881"/>
                  <a:gd name="connsiteY284" fmla="*/ 2420854 h 3474328"/>
                  <a:gd name="connsiteX285" fmla="*/ 88710 w 3482881"/>
                  <a:gd name="connsiteY285" fmla="*/ 2441023 h 3474328"/>
                  <a:gd name="connsiteX286" fmla="*/ 94472 w 3482881"/>
                  <a:gd name="connsiteY286" fmla="*/ 2458671 h 3474328"/>
                  <a:gd name="connsiteX287" fmla="*/ 108519 w 3482881"/>
                  <a:gd name="connsiteY287" fmla="*/ 2493967 h 3474328"/>
                  <a:gd name="connsiteX288" fmla="*/ 178030 w 3482881"/>
                  <a:gd name="connsiteY288" fmla="*/ 2612460 h 3474328"/>
                  <a:gd name="connsiteX289" fmla="*/ 197119 w 3482881"/>
                  <a:gd name="connsiteY289" fmla="*/ 2638032 h 3474328"/>
                  <a:gd name="connsiteX290" fmla="*/ 201801 w 3482881"/>
                  <a:gd name="connsiteY290" fmla="*/ 2644515 h 3474328"/>
                  <a:gd name="connsiteX291" fmla="*/ 206843 w 3482881"/>
                  <a:gd name="connsiteY291" fmla="*/ 2650638 h 3474328"/>
                  <a:gd name="connsiteX292" fmla="*/ 216928 w 3482881"/>
                  <a:gd name="connsiteY292" fmla="*/ 2663243 h 3474328"/>
                  <a:gd name="connsiteX293" fmla="*/ 227372 w 3482881"/>
                  <a:gd name="connsiteY293" fmla="*/ 2676209 h 3474328"/>
                  <a:gd name="connsiteX294" fmla="*/ 238537 w 3482881"/>
                  <a:gd name="connsiteY294" fmla="*/ 2689175 h 3474328"/>
                  <a:gd name="connsiteX295" fmla="*/ 249703 w 3482881"/>
                  <a:gd name="connsiteY295" fmla="*/ 2702501 h 3474328"/>
                  <a:gd name="connsiteX296" fmla="*/ 261588 w 3482881"/>
                  <a:gd name="connsiteY296" fmla="*/ 2716187 h 3474328"/>
                  <a:gd name="connsiteX297" fmla="*/ 254745 w 3482881"/>
                  <a:gd name="connsiteY297" fmla="*/ 2710064 h 3474328"/>
                  <a:gd name="connsiteX298" fmla="*/ 255105 w 3482881"/>
                  <a:gd name="connsiteY298" fmla="*/ 2711505 h 3474328"/>
                  <a:gd name="connsiteX299" fmla="*/ 264109 w 3482881"/>
                  <a:gd name="connsiteY299" fmla="*/ 2721589 h 3474328"/>
                  <a:gd name="connsiteX300" fmla="*/ 326777 w 3482881"/>
                  <a:gd name="connsiteY300" fmla="*/ 2781737 h 3474328"/>
                  <a:gd name="connsiteX301" fmla="*/ 326057 w 3482881"/>
                  <a:gd name="connsiteY301" fmla="*/ 2781737 h 3474328"/>
                  <a:gd name="connsiteX302" fmla="*/ 327137 w 3482881"/>
                  <a:gd name="connsiteY302" fmla="*/ 2781737 h 3474328"/>
                  <a:gd name="connsiteX303" fmla="*/ 342264 w 3482881"/>
                  <a:gd name="connsiteY303" fmla="*/ 2793982 h 3474328"/>
                  <a:gd name="connsiteX304" fmla="*/ 348027 w 3482881"/>
                  <a:gd name="connsiteY304" fmla="*/ 2798664 h 3474328"/>
                  <a:gd name="connsiteX305" fmla="*/ 353789 w 3482881"/>
                  <a:gd name="connsiteY305" fmla="*/ 2802986 h 3474328"/>
                  <a:gd name="connsiteX306" fmla="*/ 364955 w 3482881"/>
                  <a:gd name="connsiteY306" fmla="*/ 2811270 h 3474328"/>
                  <a:gd name="connsiteX307" fmla="*/ 376120 w 3482881"/>
                  <a:gd name="connsiteY307" fmla="*/ 2819554 h 3474328"/>
                  <a:gd name="connsiteX308" fmla="*/ 388365 w 3482881"/>
                  <a:gd name="connsiteY308" fmla="*/ 2827837 h 3474328"/>
                  <a:gd name="connsiteX309" fmla="*/ 418259 w 3482881"/>
                  <a:gd name="connsiteY309" fmla="*/ 2848007 h 3474328"/>
                  <a:gd name="connsiteX310" fmla="*/ 438068 w 3482881"/>
                  <a:gd name="connsiteY310" fmla="*/ 2860252 h 3474328"/>
                  <a:gd name="connsiteX311" fmla="*/ 449233 w 3482881"/>
                  <a:gd name="connsiteY311" fmla="*/ 2867095 h 3474328"/>
                  <a:gd name="connsiteX312" fmla="*/ 455355 w 3482881"/>
                  <a:gd name="connsiteY312" fmla="*/ 2870697 h 3474328"/>
                  <a:gd name="connsiteX313" fmla="*/ 461838 w 3482881"/>
                  <a:gd name="connsiteY313" fmla="*/ 2874298 h 3474328"/>
                  <a:gd name="connsiteX314" fmla="*/ 425822 w 3482881"/>
                  <a:gd name="connsiteY314" fmla="*/ 2850167 h 3474328"/>
                  <a:gd name="connsiteX315" fmla="*/ 418979 w 3482881"/>
                  <a:gd name="connsiteY315" fmla="*/ 2845845 h 3474328"/>
                  <a:gd name="connsiteX316" fmla="*/ 412136 w 3482881"/>
                  <a:gd name="connsiteY316" fmla="*/ 2841163 h 3474328"/>
                  <a:gd name="connsiteX317" fmla="*/ 398450 w 3482881"/>
                  <a:gd name="connsiteY317" fmla="*/ 2831799 h 3474328"/>
                  <a:gd name="connsiteX318" fmla="*/ 385844 w 3482881"/>
                  <a:gd name="connsiteY318" fmla="*/ 2823155 h 3474328"/>
                  <a:gd name="connsiteX319" fmla="*/ 375759 w 3482881"/>
                  <a:gd name="connsiteY319" fmla="*/ 2815592 h 3474328"/>
                  <a:gd name="connsiteX320" fmla="*/ 354510 w 3482881"/>
                  <a:gd name="connsiteY320" fmla="*/ 2801185 h 3474328"/>
                  <a:gd name="connsiteX321" fmla="*/ 338302 w 3482881"/>
                  <a:gd name="connsiteY321" fmla="*/ 2786059 h 3474328"/>
                  <a:gd name="connsiteX322" fmla="*/ 318494 w 3482881"/>
                  <a:gd name="connsiteY322" fmla="*/ 2769131 h 3474328"/>
                  <a:gd name="connsiteX323" fmla="*/ 286439 w 3482881"/>
                  <a:gd name="connsiteY323" fmla="*/ 2739237 h 3474328"/>
                  <a:gd name="connsiteX324" fmla="*/ 381162 w 3482881"/>
                  <a:gd name="connsiteY324" fmla="*/ 2818473 h 3474328"/>
                  <a:gd name="connsiteX325" fmla="*/ 397009 w 3482881"/>
                  <a:gd name="connsiteY325" fmla="*/ 2829998 h 3474328"/>
                  <a:gd name="connsiteX326" fmla="*/ 413216 w 3482881"/>
                  <a:gd name="connsiteY326" fmla="*/ 2841163 h 3474328"/>
                  <a:gd name="connsiteX327" fmla="*/ 421500 w 3482881"/>
                  <a:gd name="connsiteY327" fmla="*/ 2846926 h 3474328"/>
                  <a:gd name="connsiteX328" fmla="*/ 429784 w 3482881"/>
                  <a:gd name="connsiteY328" fmla="*/ 2852329 h 3474328"/>
                  <a:gd name="connsiteX329" fmla="*/ 446351 w 3482881"/>
                  <a:gd name="connsiteY329" fmla="*/ 2862773 h 3474328"/>
                  <a:gd name="connsiteX330" fmla="*/ 478766 w 3482881"/>
                  <a:gd name="connsiteY330" fmla="*/ 2881502 h 3474328"/>
                  <a:gd name="connsiteX331" fmla="*/ 493893 w 3482881"/>
                  <a:gd name="connsiteY331" fmla="*/ 2890146 h 3474328"/>
                  <a:gd name="connsiteX332" fmla="*/ 508659 w 3482881"/>
                  <a:gd name="connsiteY332" fmla="*/ 2897349 h 3474328"/>
                  <a:gd name="connsiteX333" fmla="*/ 413576 w 3482881"/>
                  <a:gd name="connsiteY333" fmla="*/ 2837202 h 3474328"/>
                  <a:gd name="connsiteX334" fmla="*/ 384763 w 3482881"/>
                  <a:gd name="connsiteY334" fmla="*/ 2816312 h 3474328"/>
                  <a:gd name="connsiteX335" fmla="*/ 355950 w 3482881"/>
                  <a:gd name="connsiteY335" fmla="*/ 2793262 h 3474328"/>
                  <a:gd name="connsiteX336" fmla="*/ 327858 w 3482881"/>
                  <a:gd name="connsiteY336" fmla="*/ 2768771 h 3474328"/>
                  <a:gd name="connsiteX337" fmla="*/ 314172 w 3482881"/>
                  <a:gd name="connsiteY337" fmla="*/ 2756165 h 3474328"/>
                  <a:gd name="connsiteX338" fmla="*/ 300846 w 3482881"/>
                  <a:gd name="connsiteY338" fmla="*/ 2743559 h 3474328"/>
                  <a:gd name="connsiteX339" fmla="*/ 315972 w 3482881"/>
                  <a:gd name="connsiteY339" fmla="*/ 2758686 h 3474328"/>
                  <a:gd name="connsiteX340" fmla="*/ 323536 w 3482881"/>
                  <a:gd name="connsiteY340" fmla="*/ 2766250 h 3474328"/>
                  <a:gd name="connsiteX341" fmla="*/ 331459 w 3482881"/>
                  <a:gd name="connsiteY341" fmla="*/ 2773453 h 3474328"/>
                  <a:gd name="connsiteX342" fmla="*/ 321735 w 3482881"/>
                  <a:gd name="connsiteY342" fmla="*/ 2765169 h 3474328"/>
                  <a:gd name="connsiteX343" fmla="*/ 312371 w 3482881"/>
                  <a:gd name="connsiteY343" fmla="*/ 2756525 h 3474328"/>
                  <a:gd name="connsiteX344" fmla="*/ 294003 w 3482881"/>
                  <a:gd name="connsiteY344" fmla="*/ 2738877 h 3474328"/>
                  <a:gd name="connsiteX345" fmla="*/ 311290 w 3482881"/>
                  <a:gd name="connsiteY345" fmla="*/ 2756525 h 3474328"/>
                  <a:gd name="connsiteX346" fmla="*/ 319934 w 3482881"/>
                  <a:gd name="connsiteY346" fmla="*/ 2765529 h 3474328"/>
                  <a:gd name="connsiteX347" fmla="*/ 328938 w 3482881"/>
                  <a:gd name="connsiteY347" fmla="*/ 2774173 h 3474328"/>
                  <a:gd name="connsiteX348" fmla="*/ 322095 w 3482881"/>
                  <a:gd name="connsiteY348" fmla="*/ 2768411 h 3474328"/>
                  <a:gd name="connsiteX349" fmla="*/ 315612 w 3482881"/>
                  <a:gd name="connsiteY349" fmla="*/ 2762288 h 3474328"/>
                  <a:gd name="connsiteX350" fmla="*/ 303007 w 3482881"/>
                  <a:gd name="connsiteY350" fmla="*/ 2750402 h 3474328"/>
                  <a:gd name="connsiteX351" fmla="*/ 290761 w 3482881"/>
                  <a:gd name="connsiteY351" fmla="*/ 2738877 h 3474328"/>
                  <a:gd name="connsiteX352" fmla="*/ 279236 w 3482881"/>
                  <a:gd name="connsiteY352" fmla="*/ 2726992 h 3474328"/>
                  <a:gd name="connsiteX353" fmla="*/ 268071 w 3482881"/>
                  <a:gd name="connsiteY353" fmla="*/ 2715107 h 3474328"/>
                  <a:gd name="connsiteX354" fmla="*/ 256906 w 3482881"/>
                  <a:gd name="connsiteY354" fmla="*/ 2703221 h 3474328"/>
                  <a:gd name="connsiteX355" fmla="*/ 235656 w 3482881"/>
                  <a:gd name="connsiteY355" fmla="*/ 2678730 h 3474328"/>
                  <a:gd name="connsiteX356" fmla="*/ 256546 w 3482881"/>
                  <a:gd name="connsiteY356" fmla="*/ 2703221 h 3474328"/>
                  <a:gd name="connsiteX357" fmla="*/ 260507 w 3482881"/>
                  <a:gd name="connsiteY357" fmla="*/ 2707903 h 3474328"/>
                  <a:gd name="connsiteX358" fmla="*/ 263749 w 3482881"/>
                  <a:gd name="connsiteY358" fmla="*/ 2711865 h 3474328"/>
                  <a:gd name="connsiteX359" fmla="*/ 268791 w 3482881"/>
                  <a:gd name="connsiteY359" fmla="*/ 2717628 h 3474328"/>
                  <a:gd name="connsiteX360" fmla="*/ 261948 w 3482881"/>
                  <a:gd name="connsiteY360" fmla="*/ 2711865 h 3474328"/>
                  <a:gd name="connsiteX361" fmla="*/ 239978 w 3482881"/>
                  <a:gd name="connsiteY361" fmla="*/ 2685933 h 3474328"/>
                  <a:gd name="connsiteX362" fmla="*/ 232055 w 3482881"/>
                  <a:gd name="connsiteY362" fmla="*/ 2676929 h 3474328"/>
                  <a:gd name="connsiteX363" fmla="*/ 225572 w 3482881"/>
                  <a:gd name="connsiteY363" fmla="*/ 2669006 h 3474328"/>
                  <a:gd name="connsiteX364" fmla="*/ 212606 w 3482881"/>
                  <a:gd name="connsiteY364" fmla="*/ 2653879 h 3474328"/>
                  <a:gd name="connsiteX365" fmla="*/ 205042 w 3482881"/>
                  <a:gd name="connsiteY365" fmla="*/ 2644875 h 3474328"/>
                  <a:gd name="connsiteX366" fmla="*/ 196398 w 3482881"/>
                  <a:gd name="connsiteY366" fmla="*/ 2632990 h 3474328"/>
                  <a:gd name="connsiteX367" fmla="*/ 201801 w 3482881"/>
                  <a:gd name="connsiteY367" fmla="*/ 2640553 h 3474328"/>
                  <a:gd name="connsiteX368" fmla="*/ 207203 w 3482881"/>
                  <a:gd name="connsiteY368" fmla="*/ 2648116 h 3474328"/>
                  <a:gd name="connsiteX369" fmla="*/ 216928 w 3482881"/>
                  <a:gd name="connsiteY369" fmla="*/ 2660722 h 3474328"/>
                  <a:gd name="connsiteX370" fmla="*/ 216928 w 3482881"/>
                  <a:gd name="connsiteY370" fmla="*/ 2662163 h 3474328"/>
                  <a:gd name="connsiteX371" fmla="*/ 162543 w 3482881"/>
                  <a:gd name="connsiteY371" fmla="*/ 2582207 h 3474328"/>
                  <a:gd name="connsiteX372" fmla="*/ 157141 w 3482881"/>
                  <a:gd name="connsiteY372" fmla="*/ 2573923 h 3474328"/>
                  <a:gd name="connsiteX373" fmla="*/ 152098 w 3482881"/>
                  <a:gd name="connsiteY373" fmla="*/ 2565279 h 3474328"/>
                  <a:gd name="connsiteX374" fmla="*/ 142014 w 3482881"/>
                  <a:gd name="connsiteY374" fmla="*/ 2547271 h 3474328"/>
                  <a:gd name="connsiteX375" fmla="*/ 136611 w 3482881"/>
                  <a:gd name="connsiteY375" fmla="*/ 2537546 h 3474328"/>
                  <a:gd name="connsiteX376" fmla="*/ 131209 w 3482881"/>
                  <a:gd name="connsiteY376" fmla="*/ 2526742 h 3474328"/>
                  <a:gd name="connsiteX377" fmla="*/ 119684 w 3482881"/>
                  <a:gd name="connsiteY377" fmla="*/ 2502611 h 3474328"/>
                  <a:gd name="connsiteX378" fmla="*/ 118243 w 3482881"/>
                  <a:gd name="connsiteY378" fmla="*/ 2501890 h 3474328"/>
                  <a:gd name="connsiteX379" fmla="*/ 113561 w 3482881"/>
                  <a:gd name="connsiteY379" fmla="*/ 2493247 h 3474328"/>
                  <a:gd name="connsiteX380" fmla="*/ 98794 w 3482881"/>
                  <a:gd name="connsiteY380" fmla="*/ 2461192 h 3474328"/>
                  <a:gd name="connsiteX381" fmla="*/ 84028 w 3482881"/>
                  <a:gd name="connsiteY381" fmla="*/ 2424816 h 3474328"/>
                  <a:gd name="connsiteX382" fmla="*/ 78625 w 3482881"/>
                  <a:gd name="connsiteY382" fmla="*/ 2410769 h 3474328"/>
                  <a:gd name="connsiteX383" fmla="*/ 75384 w 3482881"/>
                  <a:gd name="connsiteY383" fmla="*/ 2402846 h 3474328"/>
                  <a:gd name="connsiteX384" fmla="*/ 81146 w 3482881"/>
                  <a:gd name="connsiteY384" fmla="*/ 2420134 h 3474328"/>
                  <a:gd name="connsiteX385" fmla="*/ 87629 w 3482881"/>
                  <a:gd name="connsiteY385" fmla="*/ 2437061 h 3474328"/>
                  <a:gd name="connsiteX386" fmla="*/ 80066 w 3482881"/>
                  <a:gd name="connsiteY386" fmla="*/ 2419413 h 3474328"/>
                  <a:gd name="connsiteX387" fmla="*/ 73583 w 3482881"/>
                  <a:gd name="connsiteY387" fmla="*/ 2401405 h 3474328"/>
                  <a:gd name="connsiteX388" fmla="*/ 67100 w 3482881"/>
                  <a:gd name="connsiteY388" fmla="*/ 2383397 h 3474328"/>
                  <a:gd name="connsiteX389" fmla="*/ 64219 w 3482881"/>
                  <a:gd name="connsiteY389" fmla="*/ 2374393 h 3474328"/>
                  <a:gd name="connsiteX390" fmla="*/ 61338 w 3482881"/>
                  <a:gd name="connsiteY390" fmla="*/ 2365029 h 3474328"/>
                  <a:gd name="connsiteX391" fmla="*/ 61338 w 3482881"/>
                  <a:gd name="connsiteY391" fmla="*/ 2356024 h 3474328"/>
                  <a:gd name="connsiteX392" fmla="*/ 63859 w 3482881"/>
                  <a:gd name="connsiteY392" fmla="*/ 2361787 h 3474328"/>
                  <a:gd name="connsiteX393" fmla="*/ 60977 w 3482881"/>
                  <a:gd name="connsiteY393" fmla="*/ 2349542 h 3474328"/>
                  <a:gd name="connsiteX394" fmla="*/ 57736 w 3482881"/>
                  <a:gd name="connsiteY394" fmla="*/ 2337296 h 3474328"/>
                  <a:gd name="connsiteX395" fmla="*/ 54134 w 3482881"/>
                  <a:gd name="connsiteY395" fmla="*/ 2320008 h 3474328"/>
                  <a:gd name="connsiteX396" fmla="*/ 50172 w 3482881"/>
                  <a:gd name="connsiteY396" fmla="*/ 2303081 h 3474328"/>
                  <a:gd name="connsiteX397" fmla="*/ 46931 w 3482881"/>
                  <a:gd name="connsiteY397" fmla="*/ 2287954 h 3474328"/>
                  <a:gd name="connsiteX398" fmla="*/ 42249 w 3482881"/>
                  <a:gd name="connsiteY398" fmla="*/ 2263103 h 3474328"/>
                  <a:gd name="connsiteX399" fmla="*/ 35766 w 3482881"/>
                  <a:gd name="connsiteY399" fmla="*/ 2226366 h 3474328"/>
                  <a:gd name="connsiteX400" fmla="*/ 31084 w 3482881"/>
                  <a:gd name="connsiteY400" fmla="*/ 2193231 h 3474328"/>
                  <a:gd name="connsiteX401" fmla="*/ 29283 w 3482881"/>
                  <a:gd name="connsiteY401" fmla="*/ 2172702 h 3474328"/>
                  <a:gd name="connsiteX402" fmla="*/ 28203 w 3482881"/>
                  <a:gd name="connsiteY402" fmla="*/ 2160456 h 3474328"/>
                  <a:gd name="connsiteX403" fmla="*/ 27842 w 3482881"/>
                  <a:gd name="connsiteY403" fmla="*/ 2146770 h 3474328"/>
                  <a:gd name="connsiteX404" fmla="*/ 28923 w 3482881"/>
                  <a:gd name="connsiteY404" fmla="*/ 2157935 h 3474328"/>
                  <a:gd name="connsiteX405" fmla="*/ 30364 w 3482881"/>
                  <a:gd name="connsiteY405" fmla="*/ 2172342 h 3474328"/>
                  <a:gd name="connsiteX406" fmla="*/ 34325 w 3482881"/>
                  <a:gd name="connsiteY406" fmla="*/ 2207998 h 3474328"/>
                  <a:gd name="connsiteX407" fmla="*/ 40448 w 3482881"/>
                  <a:gd name="connsiteY407" fmla="*/ 2250497 h 3474328"/>
                  <a:gd name="connsiteX408" fmla="*/ 49092 w 3482881"/>
                  <a:gd name="connsiteY408" fmla="*/ 2296238 h 3474328"/>
                  <a:gd name="connsiteX409" fmla="*/ 42969 w 3482881"/>
                  <a:gd name="connsiteY409" fmla="*/ 2258421 h 3474328"/>
                  <a:gd name="connsiteX410" fmla="*/ 48012 w 3482881"/>
                  <a:gd name="connsiteY410" fmla="*/ 2283992 h 3474328"/>
                  <a:gd name="connsiteX411" fmla="*/ 49812 w 3482881"/>
                  <a:gd name="connsiteY411" fmla="*/ 2292996 h 3474328"/>
                  <a:gd name="connsiteX412" fmla="*/ 51973 w 3482881"/>
                  <a:gd name="connsiteY412" fmla="*/ 2302720 h 3474328"/>
                  <a:gd name="connsiteX413" fmla="*/ 57016 w 3482881"/>
                  <a:gd name="connsiteY413" fmla="*/ 2323610 h 3474328"/>
                  <a:gd name="connsiteX414" fmla="*/ 80786 w 3482881"/>
                  <a:gd name="connsiteY414" fmla="*/ 2404286 h 3474328"/>
                  <a:gd name="connsiteX415" fmla="*/ 77545 w 3482881"/>
                  <a:gd name="connsiteY415" fmla="*/ 2398884 h 3474328"/>
                  <a:gd name="connsiteX416" fmla="*/ 83307 w 3482881"/>
                  <a:gd name="connsiteY416" fmla="*/ 2416172 h 3474328"/>
                  <a:gd name="connsiteX417" fmla="*/ 90511 w 3482881"/>
                  <a:gd name="connsiteY417" fmla="*/ 2434900 h 3474328"/>
                  <a:gd name="connsiteX418" fmla="*/ 102756 w 3482881"/>
                  <a:gd name="connsiteY418" fmla="*/ 2466955 h 3474328"/>
                  <a:gd name="connsiteX419" fmla="*/ 99875 w 3482881"/>
                  <a:gd name="connsiteY419" fmla="*/ 2456150 h 3474328"/>
                  <a:gd name="connsiteX420" fmla="*/ 100595 w 3482881"/>
                  <a:gd name="connsiteY420" fmla="*/ 2456870 h 3474328"/>
                  <a:gd name="connsiteX421" fmla="*/ 111400 w 3482881"/>
                  <a:gd name="connsiteY421" fmla="*/ 2478840 h 3474328"/>
                  <a:gd name="connsiteX422" fmla="*/ 89430 w 3482881"/>
                  <a:gd name="connsiteY422" fmla="*/ 2426616 h 3474328"/>
                  <a:gd name="connsiteX423" fmla="*/ 80426 w 3482881"/>
                  <a:gd name="connsiteY423" fmla="*/ 2400685 h 3474328"/>
                  <a:gd name="connsiteX424" fmla="*/ 68901 w 3482881"/>
                  <a:gd name="connsiteY424" fmla="*/ 2362868 h 3474328"/>
                  <a:gd name="connsiteX425" fmla="*/ 72503 w 3482881"/>
                  <a:gd name="connsiteY425" fmla="*/ 2375113 h 3474328"/>
                  <a:gd name="connsiteX426" fmla="*/ 76104 w 3482881"/>
                  <a:gd name="connsiteY426" fmla="*/ 2386278 h 3474328"/>
                  <a:gd name="connsiteX427" fmla="*/ 82947 w 3482881"/>
                  <a:gd name="connsiteY427" fmla="*/ 2406447 h 3474328"/>
                  <a:gd name="connsiteX428" fmla="*/ 95553 w 3482881"/>
                  <a:gd name="connsiteY428" fmla="*/ 2438862 h 3474328"/>
                  <a:gd name="connsiteX429" fmla="*/ 117163 w 3482881"/>
                  <a:gd name="connsiteY429" fmla="*/ 2484242 h 3474328"/>
                  <a:gd name="connsiteX430" fmla="*/ 122205 w 3482881"/>
                  <a:gd name="connsiteY430" fmla="*/ 2493967 h 3474328"/>
                  <a:gd name="connsiteX431" fmla="*/ 127607 w 3482881"/>
                  <a:gd name="connsiteY431" fmla="*/ 2503691 h 3474328"/>
                  <a:gd name="connsiteX432" fmla="*/ 139493 w 3482881"/>
                  <a:gd name="connsiteY432" fmla="*/ 2525301 h 3474328"/>
                  <a:gd name="connsiteX433" fmla="*/ 154620 w 3482881"/>
                  <a:gd name="connsiteY433" fmla="*/ 2551593 h 3474328"/>
                  <a:gd name="connsiteX434" fmla="*/ 163984 w 3482881"/>
                  <a:gd name="connsiteY434" fmla="*/ 2567800 h 3474328"/>
                  <a:gd name="connsiteX435" fmla="*/ 175149 w 3482881"/>
                  <a:gd name="connsiteY435" fmla="*/ 2585808 h 3474328"/>
                  <a:gd name="connsiteX436" fmla="*/ 186674 w 3482881"/>
                  <a:gd name="connsiteY436" fmla="*/ 2609579 h 3474328"/>
                  <a:gd name="connsiteX437" fmla="*/ 250063 w 3482881"/>
                  <a:gd name="connsiteY437" fmla="*/ 2689895 h 3474328"/>
                  <a:gd name="connsiteX438" fmla="*/ 238898 w 3482881"/>
                  <a:gd name="connsiteY438" fmla="*/ 2673328 h 3474328"/>
                  <a:gd name="connsiteX439" fmla="*/ 255105 w 3482881"/>
                  <a:gd name="connsiteY439" fmla="*/ 2691696 h 3474328"/>
                  <a:gd name="connsiteX440" fmla="*/ 262308 w 3482881"/>
                  <a:gd name="connsiteY440" fmla="*/ 2699980 h 3474328"/>
                  <a:gd name="connsiteX441" fmla="*/ 265550 w 3482881"/>
                  <a:gd name="connsiteY441" fmla="*/ 2703942 h 3474328"/>
                  <a:gd name="connsiteX442" fmla="*/ 269151 w 3482881"/>
                  <a:gd name="connsiteY442" fmla="*/ 2707903 h 3474328"/>
                  <a:gd name="connsiteX443" fmla="*/ 295083 w 3482881"/>
                  <a:gd name="connsiteY443" fmla="*/ 2736716 h 3474328"/>
                  <a:gd name="connsiteX444" fmla="*/ 323896 w 3482881"/>
                  <a:gd name="connsiteY444" fmla="*/ 2765529 h 3474328"/>
                  <a:gd name="connsiteX445" fmla="*/ 342264 w 3482881"/>
                  <a:gd name="connsiteY445" fmla="*/ 2781377 h 3474328"/>
                  <a:gd name="connsiteX446" fmla="*/ 364234 w 3482881"/>
                  <a:gd name="connsiteY446" fmla="*/ 2799024 h 3474328"/>
                  <a:gd name="connsiteX447" fmla="*/ 321375 w 3482881"/>
                  <a:gd name="connsiteY447" fmla="*/ 2761207 h 3474328"/>
                  <a:gd name="connsiteX448" fmla="*/ 325337 w 3482881"/>
                  <a:gd name="connsiteY448" fmla="*/ 2764809 h 3474328"/>
                  <a:gd name="connsiteX449" fmla="*/ 329298 w 3482881"/>
                  <a:gd name="connsiteY449" fmla="*/ 2768050 h 3474328"/>
                  <a:gd name="connsiteX450" fmla="*/ 336862 w 3482881"/>
                  <a:gd name="connsiteY450" fmla="*/ 2774533 h 3474328"/>
                  <a:gd name="connsiteX451" fmla="*/ 350908 w 3482881"/>
                  <a:gd name="connsiteY451" fmla="*/ 2786779 h 3474328"/>
                  <a:gd name="connsiteX452" fmla="*/ 357751 w 3482881"/>
                  <a:gd name="connsiteY452" fmla="*/ 2792541 h 3474328"/>
                  <a:gd name="connsiteX453" fmla="*/ 364594 w 3482881"/>
                  <a:gd name="connsiteY453" fmla="*/ 2797944 h 3474328"/>
                  <a:gd name="connsiteX454" fmla="*/ 377200 w 3482881"/>
                  <a:gd name="connsiteY454" fmla="*/ 2808028 h 3474328"/>
                  <a:gd name="connsiteX455" fmla="*/ 389085 w 3482881"/>
                  <a:gd name="connsiteY455" fmla="*/ 2817753 h 3474328"/>
                  <a:gd name="connsiteX456" fmla="*/ 400971 w 3482881"/>
                  <a:gd name="connsiteY456" fmla="*/ 2826397 h 3474328"/>
                  <a:gd name="connsiteX457" fmla="*/ 423301 w 3482881"/>
                  <a:gd name="connsiteY457" fmla="*/ 2843325 h 3474328"/>
                  <a:gd name="connsiteX458" fmla="*/ 445991 w 3482881"/>
                  <a:gd name="connsiteY458" fmla="*/ 2858811 h 3474328"/>
                  <a:gd name="connsiteX459" fmla="*/ 457516 w 3482881"/>
                  <a:gd name="connsiteY459" fmla="*/ 2866735 h 3474328"/>
                  <a:gd name="connsiteX460" fmla="*/ 469762 w 3482881"/>
                  <a:gd name="connsiteY460" fmla="*/ 2874298 h 3474328"/>
                  <a:gd name="connsiteX461" fmla="*/ 496054 w 3482881"/>
                  <a:gd name="connsiteY461" fmla="*/ 2890506 h 3474328"/>
                  <a:gd name="connsiteX462" fmla="*/ 526668 w 3482881"/>
                  <a:gd name="connsiteY462" fmla="*/ 2907073 h 3474328"/>
                  <a:gd name="connsiteX463" fmla="*/ 535311 w 3482881"/>
                  <a:gd name="connsiteY463" fmla="*/ 2909594 h 3474328"/>
                  <a:gd name="connsiteX464" fmla="*/ 564124 w 3482881"/>
                  <a:gd name="connsiteY464" fmla="*/ 2920399 h 3474328"/>
                  <a:gd name="connsiteX465" fmla="*/ 540714 w 3482881"/>
                  <a:gd name="connsiteY465" fmla="*/ 2913196 h 3474328"/>
                  <a:gd name="connsiteX466" fmla="*/ 588976 w 3482881"/>
                  <a:gd name="connsiteY466" fmla="*/ 2934085 h 3474328"/>
                  <a:gd name="connsiteX467" fmla="*/ 613467 w 3482881"/>
                  <a:gd name="connsiteY467" fmla="*/ 2943089 h 3474328"/>
                  <a:gd name="connsiteX468" fmla="*/ 636157 w 3482881"/>
                  <a:gd name="connsiteY468" fmla="*/ 2950293 h 3474328"/>
                  <a:gd name="connsiteX469" fmla="*/ 626793 w 3482881"/>
                  <a:gd name="connsiteY469" fmla="*/ 2945611 h 3474328"/>
                  <a:gd name="connsiteX470" fmla="*/ 655246 w 3482881"/>
                  <a:gd name="connsiteY470" fmla="*/ 2954255 h 3474328"/>
                  <a:gd name="connsiteX471" fmla="*/ 676135 w 3482881"/>
                  <a:gd name="connsiteY471" fmla="*/ 2959297 h 3474328"/>
                  <a:gd name="connsiteX472" fmla="*/ 680817 w 3482881"/>
                  <a:gd name="connsiteY472" fmla="*/ 2961458 h 3474328"/>
                  <a:gd name="connsiteX473" fmla="*/ 662449 w 3482881"/>
                  <a:gd name="connsiteY473" fmla="*/ 2956776 h 3474328"/>
                  <a:gd name="connsiteX474" fmla="*/ 652364 w 3482881"/>
                  <a:gd name="connsiteY474" fmla="*/ 2954255 h 3474328"/>
                  <a:gd name="connsiteX475" fmla="*/ 643720 w 3482881"/>
                  <a:gd name="connsiteY475" fmla="*/ 2951373 h 3474328"/>
                  <a:gd name="connsiteX476" fmla="*/ 720435 w 3482881"/>
                  <a:gd name="connsiteY476" fmla="*/ 2972623 h 3474328"/>
                  <a:gd name="connsiteX477" fmla="*/ 707469 w 3482881"/>
                  <a:gd name="connsiteY477" fmla="*/ 2970822 h 3474328"/>
                  <a:gd name="connsiteX478" fmla="*/ 692702 w 3482881"/>
                  <a:gd name="connsiteY478" fmla="*/ 2967941 h 3474328"/>
                  <a:gd name="connsiteX479" fmla="*/ 674334 w 3482881"/>
                  <a:gd name="connsiteY479" fmla="*/ 2963259 h 3474328"/>
                  <a:gd name="connsiteX480" fmla="*/ 653445 w 3482881"/>
                  <a:gd name="connsiteY480" fmla="*/ 2957856 h 3474328"/>
                  <a:gd name="connsiteX481" fmla="*/ 631835 w 3482881"/>
                  <a:gd name="connsiteY481" fmla="*/ 2951013 h 3474328"/>
                  <a:gd name="connsiteX482" fmla="*/ 610225 w 3482881"/>
                  <a:gd name="connsiteY482" fmla="*/ 2944170 h 3474328"/>
                  <a:gd name="connsiteX483" fmla="*/ 590416 w 3482881"/>
                  <a:gd name="connsiteY483" fmla="*/ 2936606 h 3474328"/>
                  <a:gd name="connsiteX484" fmla="*/ 607344 w 3482881"/>
                  <a:gd name="connsiteY484" fmla="*/ 2943450 h 3474328"/>
                  <a:gd name="connsiteX485" fmla="*/ 615988 w 3482881"/>
                  <a:gd name="connsiteY485" fmla="*/ 2946691 h 3474328"/>
                  <a:gd name="connsiteX486" fmla="*/ 624632 w 3482881"/>
                  <a:gd name="connsiteY486" fmla="*/ 2949572 h 3474328"/>
                  <a:gd name="connsiteX487" fmla="*/ 609505 w 3482881"/>
                  <a:gd name="connsiteY487" fmla="*/ 2944890 h 3474328"/>
                  <a:gd name="connsiteX488" fmla="*/ 597259 w 3482881"/>
                  <a:gd name="connsiteY488" fmla="*/ 2940208 h 3474328"/>
                  <a:gd name="connsiteX489" fmla="*/ 583213 w 3482881"/>
                  <a:gd name="connsiteY489" fmla="*/ 2934446 h 3474328"/>
                  <a:gd name="connsiteX490" fmla="*/ 563044 w 3482881"/>
                  <a:gd name="connsiteY490" fmla="*/ 2925802 h 3474328"/>
                  <a:gd name="connsiteX491" fmla="*/ 581052 w 3482881"/>
                  <a:gd name="connsiteY491" fmla="*/ 2934446 h 3474328"/>
                  <a:gd name="connsiteX492" fmla="*/ 588615 w 3482881"/>
                  <a:gd name="connsiteY492" fmla="*/ 2938407 h 3474328"/>
                  <a:gd name="connsiteX493" fmla="*/ 583573 w 3482881"/>
                  <a:gd name="connsiteY493" fmla="*/ 2938407 h 3474328"/>
                  <a:gd name="connsiteX494" fmla="*/ 582133 w 3482881"/>
                  <a:gd name="connsiteY494" fmla="*/ 2937327 h 3474328"/>
                  <a:gd name="connsiteX495" fmla="*/ 549358 w 3482881"/>
                  <a:gd name="connsiteY495" fmla="*/ 2923280 h 3474328"/>
                  <a:gd name="connsiteX496" fmla="*/ 540714 w 3482881"/>
                  <a:gd name="connsiteY496" fmla="*/ 2920399 h 3474328"/>
                  <a:gd name="connsiteX497" fmla="*/ 595098 w 3482881"/>
                  <a:gd name="connsiteY497" fmla="*/ 2945971 h 3474328"/>
                  <a:gd name="connsiteX498" fmla="*/ 637237 w 3482881"/>
                  <a:gd name="connsiteY498" fmla="*/ 2960737 h 3474328"/>
                  <a:gd name="connsiteX499" fmla="*/ 785624 w 3482881"/>
                  <a:gd name="connsiteY499" fmla="*/ 2989190 h 3474328"/>
                  <a:gd name="connsiteX500" fmla="*/ 827763 w 3482881"/>
                  <a:gd name="connsiteY500" fmla="*/ 2994232 h 3474328"/>
                  <a:gd name="connsiteX501" fmla="*/ 861979 w 3482881"/>
                  <a:gd name="connsiteY501" fmla="*/ 2997114 h 3474328"/>
                  <a:gd name="connsiteX502" fmla="*/ 869902 w 3482881"/>
                  <a:gd name="connsiteY502" fmla="*/ 2997834 h 3474328"/>
                  <a:gd name="connsiteX503" fmla="*/ 877826 w 3482881"/>
                  <a:gd name="connsiteY503" fmla="*/ 2998194 h 3474328"/>
                  <a:gd name="connsiteX504" fmla="*/ 893313 w 3482881"/>
                  <a:gd name="connsiteY504" fmla="*/ 2998915 h 3474328"/>
                  <a:gd name="connsiteX505" fmla="*/ 927168 w 3482881"/>
                  <a:gd name="connsiteY505" fmla="*/ 3000355 h 3474328"/>
                  <a:gd name="connsiteX506" fmla="*/ 940854 w 3482881"/>
                  <a:gd name="connsiteY506" fmla="*/ 2998554 h 3474328"/>
                  <a:gd name="connsiteX507" fmla="*/ 1015768 w 3482881"/>
                  <a:gd name="connsiteY507" fmla="*/ 3001436 h 3474328"/>
                  <a:gd name="connsiteX508" fmla="*/ 993798 w 3482881"/>
                  <a:gd name="connsiteY508" fmla="*/ 3001076 h 3474328"/>
                  <a:gd name="connsiteX509" fmla="*/ 985515 w 3482881"/>
                  <a:gd name="connsiteY509" fmla="*/ 3001796 h 3474328"/>
                  <a:gd name="connsiteX510" fmla="*/ 982633 w 3482881"/>
                  <a:gd name="connsiteY510" fmla="*/ 3001796 h 3474328"/>
                  <a:gd name="connsiteX511" fmla="*/ 1086000 w 3482881"/>
                  <a:gd name="connsiteY511" fmla="*/ 3000715 h 3474328"/>
                  <a:gd name="connsiteX512" fmla="*/ 1063310 w 3482881"/>
                  <a:gd name="connsiteY512" fmla="*/ 3007198 h 3474328"/>
                  <a:gd name="connsiteX513" fmla="*/ 1168837 w 3482881"/>
                  <a:gd name="connsiteY513" fmla="*/ 3006118 h 3474328"/>
                  <a:gd name="connsiteX514" fmla="*/ 1190447 w 3482881"/>
                  <a:gd name="connsiteY514" fmla="*/ 3004317 h 3474328"/>
                  <a:gd name="connsiteX515" fmla="*/ 1312542 w 3482881"/>
                  <a:gd name="connsiteY515" fmla="*/ 3004317 h 3474328"/>
                  <a:gd name="connsiteX516" fmla="*/ 1309661 w 3482881"/>
                  <a:gd name="connsiteY516" fmla="*/ 3004317 h 3474328"/>
                  <a:gd name="connsiteX517" fmla="*/ 1446522 w 3482881"/>
                  <a:gd name="connsiteY517" fmla="*/ 3004317 h 3474328"/>
                  <a:gd name="connsiteX518" fmla="*/ 1525758 w 3482881"/>
                  <a:gd name="connsiteY518" fmla="*/ 2999275 h 3474328"/>
                  <a:gd name="connsiteX519" fmla="*/ 1490102 w 3482881"/>
                  <a:gd name="connsiteY519" fmla="*/ 2996754 h 3474328"/>
                  <a:gd name="connsiteX520" fmla="*/ 1512792 w 3482881"/>
                  <a:gd name="connsiteY520" fmla="*/ 2996754 h 3474328"/>
                  <a:gd name="connsiteX521" fmla="*/ 1496585 w 3482881"/>
                  <a:gd name="connsiteY521" fmla="*/ 2995673 h 3474328"/>
                  <a:gd name="connsiteX522" fmla="*/ 1306779 w 3482881"/>
                  <a:gd name="connsiteY522" fmla="*/ 2999275 h 3474328"/>
                  <a:gd name="connsiteX523" fmla="*/ 1374130 w 3482881"/>
                  <a:gd name="connsiteY523" fmla="*/ 2999275 h 3474328"/>
                  <a:gd name="connsiteX524" fmla="*/ 1221061 w 3482881"/>
                  <a:gd name="connsiteY524" fmla="*/ 3000715 h 3474328"/>
                  <a:gd name="connsiteX525" fmla="*/ 1199811 w 3482881"/>
                  <a:gd name="connsiteY525" fmla="*/ 2999275 h 3474328"/>
                  <a:gd name="connsiteX526" fmla="*/ 1134622 w 3482881"/>
                  <a:gd name="connsiteY526" fmla="*/ 2999995 h 3474328"/>
                  <a:gd name="connsiteX527" fmla="*/ 1213858 w 3482881"/>
                  <a:gd name="connsiteY527" fmla="*/ 2997474 h 3474328"/>
                  <a:gd name="connsiteX528" fmla="*/ 1104368 w 3482881"/>
                  <a:gd name="connsiteY528" fmla="*/ 2997474 h 3474328"/>
                  <a:gd name="connsiteX529" fmla="*/ 1083119 w 3482881"/>
                  <a:gd name="connsiteY529" fmla="*/ 2999275 h 3474328"/>
                  <a:gd name="connsiteX530" fmla="*/ 1065471 w 3482881"/>
                  <a:gd name="connsiteY530" fmla="*/ 2996394 h 3474328"/>
                  <a:gd name="connsiteX531" fmla="*/ 1168837 w 3482881"/>
                  <a:gd name="connsiteY531" fmla="*/ 2994953 h 3474328"/>
                  <a:gd name="connsiteX532" fmla="*/ 1140024 w 3482881"/>
                  <a:gd name="connsiteY532" fmla="*/ 2993512 h 3474328"/>
                  <a:gd name="connsiteX533" fmla="*/ 1227544 w 3482881"/>
                  <a:gd name="connsiteY533" fmla="*/ 2993512 h 3474328"/>
                  <a:gd name="connsiteX534" fmla="*/ 1207015 w 3482881"/>
                  <a:gd name="connsiteY534" fmla="*/ 2994232 h 3474328"/>
                  <a:gd name="connsiteX535" fmla="*/ 1389977 w 3482881"/>
                  <a:gd name="connsiteY535" fmla="*/ 2995673 h 3474328"/>
                  <a:gd name="connsiteX536" fmla="*/ 1568618 w 3482881"/>
                  <a:gd name="connsiteY536" fmla="*/ 2993512 h 3474328"/>
                  <a:gd name="connsiteX537" fmla="*/ 1538724 w 3482881"/>
                  <a:gd name="connsiteY537" fmla="*/ 2996394 h 3474328"/>
                  <a:gd name="connsiteX538" fmla="*/ 1657578 w 3482881"/>
                  <a:gd name="connsiteY538" fmla="*/ 2994593 h 3474328"/>
                  <a:gd name="connsiteX539" fmla="*/ 1628405 w 3482881"/>
                  <a:gd name="connsiteY539" fmla="*/ 2996754 h 3474328"/>
                  <a:gd name="connsiteX540" fmla="*/ 1708721 w 3482881"/>
                  <a:gd name="connsiteY540" fmla="*/ 2998915 h 3474328"/>
                  <a:gd name="connsiteX541" fmla="*/ 1883400 w 3482881"/>
                  <a:gd name="connsiteY541" fmla="*/ 2994953 h 3474328"/>
                  <a:gd name="connsiteX542" fmla="*/ 1956873 w 3482881"/>
                  <a:gd name="connsiteY542" fmla="*/ 2993152 h 3474328"/>
                  <a:gd name="connsiteX543" fmla="*/ 1981364 w 3482881"/>
                  <a:gd name="connsiteY543" fmla="*/ 2993152 h 3474328"/>
                  <a:gd name="connsiteX544" fmla="*/ 2004774 w 3482881"/>
                  <a:gd name="connsiteY544" fmla="*/ 2993152 h 3474328"/>
                  <a:gd name="connsiteX545" fmla="*/ 2011978 w 3482881"/>
                  <a:gd name="connsiteY545" fmla="*/ 2993152 h 3474328"/>
                  <a:gd name="connsiteX546" fmla="*/ 2015579 w 3482881"/>
                  <a:gd name="connsiteY546" fmla="*/ 2993152 h 3474328"/>
                  <a:gd name="connsiteX547" fmla="*/ 2016300 w 3482881"/>
                  <a:gd name="connsiteY547" fmla="*/ 2993512 h 3474328"/>
                  <a:gd name="connsiteX548" fmla="*/ 2016300 w 3482881"/>
                  <a:gd name="connsiteY548" fmla="*/ 2994232 h 3474328"/>
                  <a:gd name="connsiteX549" fmla="*/ 2017740 w 3482881"/>
                  <a:gd name="connsiteY549" fmla="*/ 2995673 h 3474328"/>
                  <a:gd name="connsiteX550" fmla="*/ 2026024 w 3482881"/>
                  <a:gd name="connsiteY550" fmla="*/ 3007919 h 3474328"/>
                  <a:gd name="connsiteX551" fmla="*/ 2038270 w 3482881"/>
                  <a:gd name="connsiteY551" fmla="*/ 3025927 h 3474328"/>
                  <a:gd name="connsiteX552" fmla="*/ 2047994 w 3482881"/>
                  <a:gd name="connsiteY552" fmla="*/ 3039613 h 3474328"/>
                  <a:gd name="connsiteX553" fmla="*/ 2058439 w 3482881"/>
                  <a:gd name="connsiteY553" fmla="*/ 3054380 h 3474328"/>
                  <a:gd name="connsiteX554" fmla="*/ 2064201 w 3482881"/>
                  <a:gd name="connsiteY554" fmla="*/ 3062303 h 3474328"/>
                  <a:gd name="connsiteX555" fmla="*/ 2070324 w 3482881"/>
                  <a:gd name="connsiteY555" fmla="*/ 3070227 h 3474328"/>
                  <a:gd name="connsiteX556" fmla="*/ 2064561 w 3482881"/>
                  <a:gd name="connsiteY556" fmla="*/ 3064464 h 3474328"/>
                  <a:gd name="connsiteX557" fmla="*/ 2184136 w 3482881"/>
                  <a:gd name="connsiteY557" fmla="*/ 3192322 h 3474328"/>
                  <a:gd name="connsiteX558" fmla="*/ 2214029 w 3482881"/>
                  <a:gd name="connsiteY558" fmla="*/ 3218254 h 3474328"/>
                  <a:gd name="connsiteX559" fmla="*/ 2229516 w 3482881"/>
                  <a:gd name="connsiteY559" fmla="*/ 3230859 h 3474328"/>
                  <a:gd name="connsiteX560" fmla="*/ 2245363 w 3482881"/>
                  <a:gd name="connsiteY560" fmla="*/ 3243465 h 3474328"/>
                  <a:gd name="connsiteX561" fmla="*/ 2279218 w 3482881"/>
                  <a:gd name="connsiteY561" fmla="*/ 3268676 h 3474328"/>
                  <a:gd name="connsiteX562" fmla="*/ 2317035 w 3482881"/>
                  <a:gd name="connsiteY562" fmla="*/ 3294248 h 3474328"/>
                  <a:gd name="connsiteX563" fmla="*/ 2358814 w 3482881"/>
                  <a:gd name="connsiteY563" fmla="*/ 3321620 h 3474328"/>
                  <a:gd name="connsiteX564" fmla="*/ 2402034 w 3482881"/>
                  <a:gd name="connsiteY564" fmla="*/ 3347192 h 3474328"/>
                  <a:gd name="connsiteX565" fmla="*/ 2360615 w 3482881"/>
                  <a:gd name="connsiteY565" fmla="*/ 3325942 h 3474328"/>
                  <a:gd name="connsiteX566" fmla="*/ 2352331 w 3482881"/>
                  <a:gd name="connsiteY566" fmla="*/ 3323421 h 3474328"/>
                  <a:gd name="connsiteX567" fmla="*/ 2321357 w 3482881"/>
                  <a:gd name="connsiteY567" fmla="*/ 3302532 h 3474328"/>
                  <a:gd name="connsiteX568" fmla="*/ 2305870 w 3482881"/>
                  <a:gd name="connsiteY568" fmla="*/ 3291727 h 3474328"/>
                  <a:gd name="connsiteX569" fmla="*/ 2290023 w 3482881"/>
                  <a:gd name="connsiteY569" fmla="*/ 3280562 h 3474328"/>
                  <a:gd name="connsiteX570" fmla="*/ 2274176 w 3482881"/>
                  <a:gd name="connsiteY570" fmla="*/ 3269396 h 3474328"/>
                  <a:gd name="connsiteX571" fmla="*/ 2258689 w 3482881"/>
                  <a:gd name="connsiteY571" fmla="*/ 3257511 h 3474328"/>
                  <a:gd name="connsiteX572" fmla="*/ 2228075 w 3482881"/>
                  <a:gd name="connsiteY572" fmla="*/ 3233020 h 3474328"/>
                  <a:gd name="connsiteX573" fmla="*/ 2246804 w 3482881"/>
                  <a:gd name="connsiteY573" fmla="*/ 3249948 h 3474328"/>
                  <a:gd name="connsiteX574" fmla="*/ 2237800 w 3482881"/>
                  <a:gd name="connsiteY574" fmla="*/ 3243105 h 3474328"/>
                  <a:gd name="connsiteX575" fmla="*/ 2229876 w 3482881"/>
                  <a:gd name="connsiteY575" fmla="*/ 3236622 h 3474328"/>
                  <a:gd name="connsiteX576" fmla="*/ 2215109 w 3482881"/>
                  <a:gd name="connsiteY576" fmla="*/ 3224016 h 3474328"/>
                  <a:gd name="connsiteX577" fmla="*/ 2198902 w 3482881"/>
                  <a:gd name="connsiteY577" fmla="*/ 3209970 h 3474328"/>
                  <a:gd name="connsiteX578" fmla="*/ 2178733 w 3482881"/>
                  <a:gd name="connsiteY578" fmla="*/ 3191962 h 3474328"/>
                  <a:gd name="connsiteX579" fmla="*/ 2187377 w 3482881"/>
                  <a:gd name="connsiteY579" fmla="*/ 3202046 h 3474328"/>
                  <a:gd name="connsiteX580" fmla="*/ 2166848 w 3482881"/>
                  <a:gd name="connsiteY580" fmla="*/ 3182237 h 3474328"/>
                  <a:gd name="connsiteX581" fmla="*/ 2147039 w 3482881"/>
                  <a:gd name="connsiteY581" fmla="*/ 3161708 h 3474328"/>
                  <a:gd name="connsiteX582" fmla="*/ 2137674 w 3482881"/>
                  <a:gd name="connsiteY582" fmla="*/ 3152704 h 3474328"/>
                  <a:gd name="connsiteX583" fmla="*/ 2130111 w 3482881"/>
                  <a:gd name="connsiteY583" fmla="*/ 3145141 h 3474328"/>
                  <a:gd name="connsiteX584" fmla="*/ 2118946 w 3482881"/>
                  <a:gd name="connsiteY584" fmla="*/ 3133975 h 3474328"/>
                  <a:gd name="connsiteX585" fmla="*/ 2104900 w 3482881"/>
                  <a:gd name="connsiteY585" fmla="*/ 3120650 h 3474328"/>
                  <a:gd name="connsiteX586" fmla="*/ 2089773 w 3482881"/>
                  <a:gd name="connsiteY586" fmla="*/ 3104802 h 3474328"/>
                  <a:gd name="connsiteX587" fmla="*/ 2059879 w 3482881"/>
                  <a:gd name="connsiteY587" fmla="*/ 3068426 h 3474328"/>
                  <a:gd name="connsiteX588" fmla="*/ 2084370 w 3482881"/>
                  <a:gd name="connsiteY588" fmla="*/ 3094718 h 3474328"/>
                  <a:gd name="connsiteX589" fmla="*/ 2100938 w 3482881"/>
                  <a:gd name="connsiteY589" fmla="*/ 3112006 h 3474328"/>
                  <a:gd name="connsiteX590" fmla="*/ 2109582 w 3482881"/>
                  <a:gd name="connsiteY590" fmla="*/ 3121370 h 3474328"/>
                  <a:gd name="connsiteX591" fmla="*/ 2118586 w 3482881"/>
                  <a:gd name="connsiteY591" fmla="*/ 3130734 h 3474328"/>
                  <a:gd name="connsiteX592" fmla="*/ 2131552 w 3482881"/>
                  <a:gd name="connsiteY592" fmla="*/ 3141899 h 3474328"/>
                  <a:gd name="connsiteX593" fmla="*/ 2080408 w 3482881"/>
                  <a:gd name="connsiteY593" fmla="*/ 3086434 h 3474328"/>
                  <a:gd name="connsiteX594" fmla="*/ 2068523 w 3482881"/>
                  <a:gd name="connsiteY594" fmla="*/ 3071667 h 3474328"/>
                  <a:gd name="connsiteX595" fmla="*/ 2055917 w 3482881"/>
                  <a:gd name="connsiteY595" fmla="*/ 3055460 h 3474328"/>
                  <a:gd name="connsiteX596" fmla="*/ 2041871 w 3482881"/>
                  <a:gd name="connsiteY596" fmla="*/ 3036732 h 3474328"/>
                  <a:gd name="connsiteX597" fmla="*/ 2034308 w 3482881"/>
                  <a:gd name="connsiteY597" fmla="*/ 3026287 h 3474328"/>
                  <a:gd name="connsiteX598" fmla="*/ 2023503 w 3482881"/>
                  <a:gd name="connsiteY598" fmla="*/ 3011160 h 3474328"/>
                  <a:gd name="connsiteX599" fmla="*/ 2029626 w 3482881"/>
                  <a:gd name="connsiteY599" fmla="*/ 3019804 h 3474328"/>
                  <a:gd name="connsiteX600" fmla="*/ 2033227 w 3482881"/>
                  <a:gd name="connsiteY600" fmla="*/ 3024486 h 3474328"/>
                  <a:gd name="connsiteX601" fmla="*/ 2044753 w 3482881"/>
                  <a:gd name="connsiteY601" fmla="*/ 3039973 h 3474328"/>
                  <a:gd name="connsiteX602" fmla="*/ 2040431 w 3482881"/>
                  <a:gd name="connsiteY602" fmla="*/ 3034211 h 3474328"/>
                  <a:gd name="connsiteX603" fmla="*/ 2036469 w 3482881"/>
                  <a:gd name="connsiteY603" fmla="*/ 3028448 h 3474328"/>
                  <a:gd name="connsiteX604" fmla="*/ 2027104 w 3482881"/>
                  <a:gd name="connsiteY604" fmla="*/ 3014402 h 3474328"/>
                  <a:gd name="connsiteX605" fmla="*/ 2019541 w 3482881"/>
                  <a:gd name="connsiteY605" fmla="*/ 3003237 h 3474328"/>
                  <a:gd name="connsiteX606" fmla="*/ 2015579 w 3482881"/>
                  <a:gd name="connsiteY606" fmla="*/ 2997834 h 3474328"/>
                  <a:gd name="connsiteX607" fmla="*/ 2014499 w 3482881"/>
                  <a:gd name="connsiteY607" fmla="*/ 2996394 h 3474328"/>
                  <a:gd name="connsiteX608" fmla="*/ 2014499 w 3482881"/>
                  <a:gd name="connsiteY608" fmla="*/ 2995673 h 3474328"/>
                  <a:gd name="connsiteX609" fmla="*/ 2013418 w 3482881"/>
                  <a:gd name="connsiteY609" fmla="*/ 2995313 h 3474328"/>
                  <a:gd name="connsiteX610" fmla="*/ 2010177 w 3482881"/>
                  <a:gd name="connsiteY610" fmla="*/ 2995313 h 3474328"/>
                  <a:gd name="connsiteX611" fmla="*/ 1983885 w 3482881"/>
                  <a:gd name="connsiteY611" fmla="*/ 2995313 h 3474328"/>
                  <a:gd name="connsiteX612" fmla="*/ 1925899 w 3482881"/>
                  <a:gd name="connsiteY612" fmla="*/ 2995313 h 3474328"/>
                  <a:gd name="connsiteX613" fmla="*/ 1840540 w 3482881"/>
                  <a:gd name="connsiteY613" fmla="*/ 2998194 h 3474328"/>
                  <a:gd name="connsiteX614" fmla="*/ 1948229 w 3482881"/>
                  <a:gd name="connsiteY614" fmla="*/ 2998194 h 3474328"/>
                  <a:gd name="connsiteX615" fmla="*/ 1996131 w 3482881"/>
                  <a:gd name="connsiteY615" fmla="*/ 2998194 h 3474328"/>
                  <a:gd name="connsiteX616" fmla="*/ 2008736 w 3482881"/>
                  <a:gd name="connsiteY616" fmla="*/ 2998194 h 3474328"/>
                  <a:gd name="connsiteX617" fmla="*/ 2011978 w 3482881"/>
                  <a:gd name="connsiteY617" fmla="*/ 2998194 h 3474328"/>
                  <a:gd name="connsiteX618" fmla="*/ 2013778 w 3482881"/>
                  <a:gd name="connsiteY618" fmla="*/ 3001076 h 3474328"/>
                  <a:gd name="connsiteX619" fmla="*/ 2017740 w 3482881"/>
                  <a:gd name="connsiteY619" fmla="*/ 3006838 h 3474328"/>
                  <a:gd name="connsiteX620" fmla="*/ 2031787 w 3482881"/>
                  <a:gd name="connsiteY620" fmla="*/ 3027367 h 3474328"/>
                  <a:gd name="connsiteX621" fmla="*/ 2037189 w 3482881"/>
                  <a:gd name="connsiteY621" fmla="*/ 3035291 h 3474328"/>
                  <a:gd name="connsiteX622" fmla="*/ 2043312 w 3482881"/>
                  <a:gd name="connsiteY622" fmla="*/ 3043935 h 3474328"/>
                  <a:gd name="connsiteX623" fmla="*/ 2057358 w 3482881"/>
                  <a:gd name="connsiteY623" fmla="*/ 3063384 h 3474328"/>
                  <a:gd name="connsiteX624" fmla="*/ 2038630 w 3482881"/>
                  <a:gd name="connsiteY624" fmla="*/ 3038893 h 3474328"/>
                  <a:gd name="connsiteX625" fmla="*/ 2015579 w 3482881"/>
                  <a:gd name="connsiteY625" fmla="*/ 3007559 h 3474328"/>
                  <a:gd name="connsiteX626" fmla="*/ 2011618 w 3482881"/>
                  <a:gd name="connsiteY626" fmla="*/ 3002156 h 3474328"/>
                  <a:gd name="connsiteX627" fmla="*/ 2010537 w 3482881"/>
                  <a:gd name="connsiteY627" fmla="*/ 3000715 h 3474328"/>
                  <a:gd name="connsiteX628" fmla="*/ 2010537 w 3482881"/>
                  <a:gd name="connsiteY628" fmla="*/ 3000715 h 3474328"/>
                  <a:gd name="connsiteX629" fmla="*/ 2010177 w 3482881"/>
                  <a:gd name="connsiteY629" fmla="*/ 3000715 h 3474328"/>
                  <a:gd name="connsiteX630" fmla="*/ 2009457 w 3482881"/>
                  <a:gd name="connsiteY630" fmla="*/ 3000715 h 3474328"/>
                  <a:gd name="connsiteX631" fmla="*/ 2006215 w 3482881"/>
                  <a:gd name="connsiteY631" fmla="*/ 3000715 h 3474328"/>
                  <a:gd name="connsiteX632" fmla="*/ 1993609 w 3482881"/>
                  <a:gd name="connsiteY632" fmla="*/ 3001076 h 3474328"/>
                  <a:gd name="connsiteX633" fmla="*/ 1987487 w 3482881"/>
                  <a:gd name="connsiteY633" fmla="*/ 3001076 h 3474328"/>
                  <a:gd name="connsiteX634" fmla="*/ 1984605 w 3482881"/>
                  <a:gd name="connsiteY634" fmla="*/ 3001076 h 3474328"/>
                  <a:gd name="connsiteX635" fmla="*/ 1982805 w 3482881"/>
                  <a:gd name="connsiteY635" fmla="*/ 3001076 h 3474328"/>
                  <a:gd name="connsiteX636" fmla="*/ 1975961 w 3482881"/>
                  <a:gd name="connsiteY636" fmla="*/ 3001076 h 3474328"/>
                  <a:gd name="connsiteX637" fmla="*/ 1953271 w 3482881"/>
                  <a:gd name="connsiteY637" fmla="*/ 3002516 h 3474328"/>
                  <a:gd name="connsiteX638" fmla="*/ 1945708 w 3482881"/>
                  <a:gd name="connsiteY638" fmla="*/ 3002516 h 3474328"/>
                  <a:gd name="connsiteX639" fmla="*/ 1945708 w 3482881"/>
                  <a:gd name="connsiteY639" fmla="*/ 3008279 h 3474328"/>
                  <a:gd name="connsiteX640" fmla="*/ 1969118 w 3482881"/>
                  <a:gd name="connsiteY640" fmla="*/ 3007559 h 3474328"/>
                  <a:gd name="connsiteX641" fmla="*/ 1980283 w 3482881"/>
                  <a:gd name="connsiteY641" fmla="*/ 3007559 h 3474328"/>
                  <a:gd name="connsiteX642" fmla="*/ 1993969 w 3482881"/>
                  <a:gd name="connsiteY642" fmla="*/ 3007559 h 3474328"/>
                  <a:gd name="connsiteX643" fmla="*/ 2001533 w 3482881"/>
                  <a:gd name="connsiteY643" fmla="*/ 3007559 h 3474328"/>
                  <a:gd name="connsiteX644" fmla="*/ 2005495 w 3482881"/>
                  <a:gd name="connsiteY644" fmla="*/ 3007559 h 3474328"/>
                  <a:gd name="connsiteX645" fmla="*/ 2007296 w 3482881"/>
                  <a:gd name="connsiteY645" fmla="*/ 3007559 h 3474328"/>
                  <a:gd name="connsiteX646" fmla="*/ 2008376 w 3482881"/>
                  <a:gd name="connsiteY646" fmla="*/ 3008999 h 3474328"/>
                  <a:gd name="connsiteX647" fmla="*/ 2017020 w 3482881"/>
                  <a:gd name="connsiteY647" fmla="*/ 3021605 h 3474328"/>
                  <a:gd name="connsiteX648" fmla="*/ 2029626 w 3482881"/>
                  <a:gd name="connsiteY648" fmla="*/ 3039973 h 3474328"/>
                  <a:gd name="connsiteX649" fmla="*/ 2088692 w 3482881"/>
                  <a:gd name="connsiteY649" fmla="*/ 3114167 h 3474328"/>
                  <a:gd name="connsiteX650" fmla="*/ 2076447 w 3482881"/>
                  <a:gd name="connsiteY650" fmla="*/ 3096879 h 3474328"/>
                  <a:gd name="connsiteX651" fmla="*/ 2058439 w 3482881"/>
                  <a:gd name="connsiteY651" fmla="*/ 3073829 h 3474328"/>
                  <a:gd name="connsiteX652" fmla="*/ 2049075 w 3482881"/>
                  <a:gd name="connsiteY652" fmla="*/ 3061583 h 3474328"/>
                  <a:gd name="connsiteX653" fmla="*/ 2040070 w 3482881"/>
                  <a:gd name="connsiteY653" fmla="*/ 3049698 h 3474328"/>
                  <a:gd name="connsiteX654" fmla="*/ 2081849 w 3482881"/>
                  <a:gd name="connsiteY654" fmla="*/ 3100841 h 3474328"/>
                  <a:gd name="connsiteX655" fmla="*/ 2072845 w 3482881"/>
                  <a:gd name="connsiteY655" fmla="*/ 3091476 h 3474328"/>
                  <a:gd name="connsiteX656" fmla="*/ 2188818 w 3482881"/>
                  <a:gd name="connsiteY656" fmla="*/ 3211771 h 3474328"/>
                  <a:gd name="connsiteX657" fmla="*/ 2162165 w 3482881"/>
                  <a:gd name="connsiteY657" fmla="*/ 3188720 h 3474328"/>
                  <a:gd name="connsiteX658" fmla="*/ 2144157 w 3482881"/>
                  <a:gd name="connsiteY658" fmla="*/ 3172873 h 3474328"/>
                  <a:gd name="connsiteX659" fmla="*/ 2155683 w 3482881"/>
                  <a:gd name="connsiteY659" fmla="*/ 3184398 h 3474328"/>
                  <a:gd name="connsiteX660" fmla="*/ 2161445 w 3482881"/>
                  <a:gd name="connsiteY660" fmla="*/ 3190161 h 3474328"/>
                  <a:gd name="connsiteX661" fmla="*/ 2167568 w 3482881"/>
                  <a:gd name="connsiteY661" fmla="*/ 3195563 h 3474328"/>
                  <a:gd name="connsiteX662" fmla="*/ 2192059 w 3482881"/>
                  <a:gd name="connsiteY662" fmla="*/ 3218614 h 3474328"/>
                  <a:gd name="connsiteX663" fmla="*/ 2208987 w 3482881"/>
                  <a:gd name="connsiteY663" fmla="*/ 3228698 h 3474328"/>
                  <a:gd name="connsiteX664" fmla="*/ 2224113 w 3482881"/>
                  <a:gd name="connsiteY664" fmla="*/ 3241304 h 3474328"/>
                  <a:gd name="connsiteX665" fmla="*/ 2231317 w 3482881"/>
                  <a:gd name="connsiteY665" fmla="*/ 3247427 h 3474328"/>
                  <a:gd name="connsiteX666" fmla="*/ 2238520 w 3482881"/>
                  <a:gd name="connsiteY666" fmla="*/ 3252829 h 3474328"/>
                  <a:gd name="connsiteX667" fmla="*/ 2265532 w 3482881"/>
                  <a:gd name="connsiteY667" fmla="*/ 3273719 h 3474328"/>
                  <a:gd name="connsiteX668" fmla="*/ 2278138 w 3482881"/>
                  <a:gd name="connsiteY668" fmla="*/ 3282723 h 3474328"/>
                  <a:gd name="connsiteX669" fmla="*/ 2290023 w 3482881"/>
                  <a:gd name="connsiteY669" fmla="*/ 3291006 h 3474328"/>
                  <a:gd name="connsiteX670" fmla="*/ 2311993 w 3482881"/>
                  <a:gd name="connsiteY670" fmla="*/ 3306493 h 3474328"/>
                  <a:gd name="connsiteX671" fmla="*/ 2349090 w 3482881"/>
                  <a:gd name="connsiteY671" fmla="*/ 3330624 h 3474328"/>
                  <a:gd name="connsiteX672" fmla="*/ 2364577 w 3482881"/>
                  <a:gd name="connsiteY672" fmla="*/ 3340349 h 3474328"/>
                  <a:gd name="connsiteX673" fmla="*/ 2378263 w 3482881"/>
                  <a:gd name="connsiteY673" fmla="*/ 3348632 h 3474328"/>
                  <a:gd name="connsiteX674" fmla="*/ 2389428 w 3482881"/>
                  <a:gd name="connsiteY674" fmla="*/ 3354755 h 3474328"/>
                  <a:gd name="connsiteX675" fmla="*/ 2394470 w 3482881"/>
                  <a:gd name="connsiteY675" fmla="*/ 3355835 h 3474328"/>
                  <a:gd name="connsiteX676" fmla="*/ 2406356 w 3482881"/>
                  <a:gd name="connsiteY676" fmla="*/ 3361598 h 3474328"/>
                  <a:gd name="connsiteX677" fmla="*/ 2422563 w 3482881"/>
                  <a:gd name="connsiteY677" fmla="*/ 3368802 h 3474328"/>
                  <a:gd name="connsiteX678" fmla="*/ 2440931 w 3482881"/>
                  <a:gd name="connsiteY678" fmla="*/ 3377085 h 3474328"/>
                  <a:gd name="connsiteX679" fmla="*/ 2450295 w 3482881"/>
                  <a:gd name="connsiteY679" fmla="*/ 3381407 h 3474328"/>
                  <a:gd name="connsiteX680" fmla="*/ 2454978 w 3482881"/>
                  <a:gd name="connsiteY680" fmla="*/ 3383568 h 3474328"/>
                  <a:gd name="connsiteX681" fmla="*/ 2459660 w 3482881"/>
                  <a:gd name="connsiteY681" fmla="*/ 3385369 h 3474328"/>
                  <a:gd name="connsiteX682" fmla="*/ 2491354 w 3482881"/>
                  <a:gd name="connsiteY682" fmla="*/ 3397615 h 3474328"/>
                  <a:gd name="connsiteX683" fmla="*/ 2498917 w 3482881"/>
                  <a:gd name="connsiteY683" fmla="*/ 3401936 h 3474328"/>
                  <a:gd name="connsiteX684" fmla="*/ 2507921 w 3482881"/>
                  <a:gd name="connsiteY684" fmla="*/ 3406258 h 3474328"/>
                  <a:gd name="connsiteX685" fmla="*/ 2519447 w 3482881"/>
                  <a:gd name="connsiteY685" fmla="*/ 3410941 h 3474328"/>
                  <a:gd name="connsiteX686" fmla="*/ 2546099 w 3482881"/>
                  <a:gd name="connsiteY686" fmla="*/ 3421385 h 3474328"/>
                  <a:gd name="connsiteX687" fmla="*/ 2559425 w 3482881"/>
                  <a:gd name="connsiteY687" fmla="*/ 3426788 h 3474328"/>
                  <a:gd name="connsiteX688" fmla="*/ 2565547 w 3482881"/>
                  <a:gd name="connsiteY688" fmla="*/ 3429309 h 3474328"/>
                  <a:gd name="connsiteX689" fmla="*/ 2571310 w 3482881"/>
                  <a:gd name="connsiteY689" fmla="*/ 3431470 h 3474328"/>
                  <a:gd name="connsiteX690" fmla="*/ 2571310 w 3482881"/>
                  <a:gd name="connsiteY690" fmla="*/ 3427508 h 3474328"/>
                  <a:gd name="connsiteX691" fmla="*/ 2533133 w 3482881"/>
                  <a:gd name="connsiteY691" fmla="*/ 3409500 h 3474328"/>
                  <a:gd name="connsiteX692" fmla="*/ 2511523 w 3482881"/>
                  <a:gd name="connsiteY692" fmla="*/ 3401936 h 3474328"/>
                  <a:gd name="connsiteX693" fmla="*/ 2497837 w 3482881"/>
                  <a:gd name="connsiteY693" fmla="*/ 3396534 h 3474328"/>
                  <a:gd name="connsiteX694" fmla="*/ 2484151 w 3482881"/>
                  <a:gd name="connsiteY694" fmla="*/ 3391492 h 3474328"/>
                  <a:gd name="connsiteX695" fmla="*/ 2461821 w 3482881"/>
                  <a:gd name="connsiteY695" fmla="*/ 3384648 h 3474328"/>
                  <a:gd name="connsiteX696" fmla="*/ 2454978 w 3482881"/>
                  <a:gd name="connsiteY696" fmla="*/ 3381767 h 3474328"/>
                  <a:gd name="connsiteX697" fmla="*/ 2448495 w 3482881"/>
                  <a:gd name="connsiteY697" fmla="*/ 3378526 h 3474328"/>
                  <a:gd name="connsiteX698" fmla="*/ 2435169 w 3482881"/>
                  <a:gd name="connsiteY698" fmla="*/ 3372403 h 3474328"/>
                  <a:gd name="connsiteX699" fmla="*/ 2408877 w 3482881"/>
                  <a:gd name="connsiteY699" fmla="*/ 3359798 h 3474328"/>
                  <a:gd name="connsiteX700" fmla="*/ 2395911 w 3482881"/>
                  <a:gd name="connsiteY700" fmla="*/ 3352954 h 3474328"/>
                  <a:gd name="connsiteX701" fmla="*/ 2382945 w 3482881"/>
                  <a:gd name="connsiteY701" fmla="*/ 3346111 h 3474328"/>
                  <a:gd name="connsiteX702" fmla="*/ 2357014 w 3482881"/>
                  <a:gd name="connsiteY702" fmla="*/ 3332425 h 3474328"/>
                  <a:gd name="connsiteX703" fmla="*/ 2380784 w 3482881"/>
                  <a:gd name="connsiteY703" fmla="*/ 3343590 h 3474328"/>
                  <a:gd name="connsiteX704" fmla="*/ 2362056 w 3482881"/>
                  <a:gd name="connsiteY704" fmla="*/ 3332785 h 3474328"/>
                  <a:gd name="connsiteX705" fmla="*/ 2353052 w 3482881"/>
                  <a:gd name="connsiteY705" fmla="*/ 3327383 h 3474328"/>
                  <a:gd name="connsiteX706" fmla="*/ 2344408 w 3482881"/>
                  <a:gd name="connsiteY706" fmla="*/ 3321981 h 3474328"/>
                  <a:gd name="connsiteX707" fmla="*/ 2313434 w 3482881"/>
                  <a:gd name="connsiteY707" fmla="*/ 3303252 h 3474328"/>
                  <a:gd name="connsiteX708" fmla="*/ 2287862 w 3482881"/>
                  <a:gd name="connsiteY708" fmla="*/ 3284884 h 3474328"/>
                  <a:gd name="connsiteX709" fmla="*/ 2309832 w 3482881"/>
                  <a:gd name="connsiteY709" fmla="*/ 3298930 h 3474328"/>
                  <a:gd name="connsiteX710" fmla="*/ 2322438 w 3482881"/>
                  <a:gd name="connsiteY710" fmla="*/ 3306853 h 3474328"/>
                  <a:gd name="connsiteX711" fmla="*/ 2335404 w 3482881"/>
                  <a:gd name="connsiteY711" fmla="*/ 3314777 h 3474328"/>
                  <a:gd name="connsiteX712" fmla="*/ 2360975 w 3482881"/>
                  <a:gd name="connsiteY712" fmla="*/ 3330264 h 3474328"/>
                  <a:gd name="connsiteX713" fmla="*/ 2384026 w 3482881"/>
                  <a:gd name="connsiteY713" fmla="*/ 3342150 h 3474328"/>
                  <a:gd name="connsiteX714" fmla="*/ 2367458 w 3482881"/>
                  <a:gd name="connsiteY714" fmla="*/ 3332425 h 3474328"/>
                  <a:gd name="connsiteX715" fmla="*/ 2359174 w 3482881"/>
                  <a:gd name="connsiteY715" fmla="*/ 3327743 h 3474328"/>
                  <a:gd name="connsiteX716" fmla="*/ 2351251 w 3482881"/>
                  <a:gd name="connsiteY716" fmla="*/ 3322341 h 3474328"/>
                  <a:gd name="connsiteX717" fmla="*/ 2369979 w 3482881"/>
                  <a:gd name="connsiteY717" fmla="*/ 3332425 h 3474328"/>
                  <a:gd name="connsiteX718" fmla="*/ 2382585 w 3482881"/>
                  <a:gd name="connsiteY718" fmla="*/ 3339268 h 3474328"/>
                  <a:gd name="connsiteX719" fmla="*/ 2397712 w 3482881"/>
                  <a:gd name="connsiteY719" fmla="*/ 3348632 h 3474328"/>
                  <a:gd name="connsiteX720" fmla="*/ 2454617 w 3482881"/>
                  <a:gd name="connsiteY720" fmla="*/ 3377806 h 3474328"/>
                  <a:gd name="connsiteX721" fmla="*/ 2452096 w 3482881"/>
                  <a:gd name="connsiteY721" fmla="*/ 3375644 h 3474328"/>
                  <a:gd name="connsiteX722" fmla="*/ 2470465 w 3482881"/>
                  <a:gd name="connsiteY722" fmla="*/ 3383928 h 3474328"/>
                  <a:gd name="connsiteX723" fmla="*/ 2494235 w 3482881"/>
                  <a:gd name="connsiteY723" fmla="*/ 3394013 h 3474328"/>
                  <a:gd name="connsiteX724" fmla="*/ 2463261 w 3482881"/>
                  <a:gd name="connsiteY724" fmla="*/ 3379967 h 3474328"/>
                  <a:gd name="connsiteX725" fmla="*/ 2458219 w 3482881"/>
                  <a:gd name="connsiteY725" fmla="*/ 3377806 h 3474328"/>
                  <a:gd name="connsiteX726" fmla="*/ 2453177 w 3482881"/>
                  <a:gd name="connsiteY726" fmla="*/ 3375284 h 3474328"/>
                  <a:gd name="connsiteX727" fmla="*/ 2442732 w 3482881"/>
                  <a:gd name="connsiteY727" fmla="*/ 3370242 h 3474328"/>
                  <a:gd name="connsiteX728" fmla="*/ 2422203 w 3482881"/>
                  <a:gd name="connsiteY728" fmla="*/ 3360158 h 3474328"/>
                  <a:gd name="connsiteX729" fmla="*/ 2403835 w 3482881"/>
                  <a:gd name="connsiteY729" fmla="*/ 3350794 h 3474328"/>
                  <a:gd name="connsiteX730" fmla="*/ 2390509 w 3482881"/>
                  <a:gd name="connsiteY730" fmla="*/ 3343230 h 3474328"/>
                  <a:gd name="connsiteX731" fmla="*/ 2387627 w 3482881"/>
                  <a:gd name="connsiteY731" fmla="*/ 3339628 h 3474328"/>
                  <a:gd name="connsiteX732" fmla="*/ 2424004 w 3482881"/>
                  <a:gd name="connsiteY732" fmla="*/ 3358717 h 3474328"/>
                  <a:gd name="connsiteX733" fmla="*/ 2447054 w 3482881"/>
                  <a:gd name="connsiteY733" fmla="*/ 3370602 h 3474328"/>
                  <a:gd name="connsiteX734" fmla="*/ 2459300 w 3482881"/>
                  <a:gd name="connsiteY734" fmla="*/ 3377085 h 3474328"/>
                  <a:gd name="connsiteX735" fmla="*/ 2471905 w 3482881"/>
                  <a:gd name="connsiteY735" fmla="*/ 3382848 h 3474328"/>
                  <a:gd name="connsiteX736" fmla="*/ 2497837 w 3482881"/>
                  <a:gd name="connsiteY736" fmla="*/ 3394733 h 3474328"/>
                  <a:gd name="connsiteX737" fmla="*/ 2510803 w 3482881"/>
                  <a:gd name="connsiteY737" fmla="*/ 3400496 h 3474328"/>
                  <a:gd name="connsiteX738" fmla="*/ 2523769 w 3482881"/>
                  <a:gd name="connsiteY738" fmla="*/ 3405538 h 3474328"/>
                  <a:gd name="connsiteX739" fmla="*/ 2570230 w 3482881"/>
                  <a:gd name="connsiteY739" fmla="*/ 3422105 h 3474328"/>
                  <a:gd name="connsiteX740" fmla="*/ 2567348 w 3482881"/>
                  <a:gd name="connsiteY740" fmla="*/ 3421385 h 3474328"/>
                  <a:gd name="connsiteX741" fmla="*/ 2618131 w 3482881"/>
                  <a:gd name="connsiteY741" fmla="*/ 3438313 h 3474328"/>
                  <a:gd name="connsiteX742" fmla="*/ 2628576 w 3482881"/>
                  <a:gd name="connsiteY742" fmla="*/ 3441554 h 3474328"/>
                  <a:gd name="connsiteX743" fmla="*/ 2631457 w 3482881"/>
                  <a:gd name="connsiteY743" fmla="*/ 3442274 h 3474328"/>
                  <a:gd name="connsiteX744" fmla="*/ 2633618 w 3482881"/>
                  <a:gd name="connsiteY744" fmla="*/ 3442274 h 3474328"/>
                  <a:gd name="connsiteX745" fmla="*/ 2641902 w 3482881"/>
                  <a:gd name="connsiteY745" fmla="*/ 3440834 h 3474328"/>
                  <a:gd name="connsiteX746" fmla="*/ 2651626 w 3482881"/>
                  <a:gd name="connsiteY746" fmla="*/ 3432190 h 3474328"/>
                  <a:gd name="connsiteX747" fmla="*/ 2653787 w 3482881"/>
                  <a:gd name="connsiteY747" fmla="*/ 3422105 h 3474328"/>
                  <a:gd name="connsiteX748" fmla="*/ 2650186 w 3482881"/>
                  <a:gd name="connsiteY748" fmla="*/ 3410220 h 3474328"/>
                  <a:gd name="connsiteX749" fmla="*/ 2649105 w 3482881"/>
                  <a:gd name="connsiteY749" fmla="*/ 3408780 h 3474328"/>
                  <a:gd name="connsiteX750" fmla="*/ 2647664 w 3482881"/>
                  <a:gd name="connsiteY750" fmla="*/ 3407339 h 3474328"/>
                  <a:gd name="connsiteX751" fmla="*/ 2644423 w 3482881"/>
                  <a:gd name="connsiteY751" fmla="*/ 3404457 h 3474328"/>
                  <a:gd name="connsiteX752" fmla="*/ 2640822 w 3482881"/>
                  <a:gd name="connsiteY752" fmla="*/ 3401216 h 3474328"/>
                  <a:gd name="connsiteX753" fmla="*/ 2628216 w 3482881"/>
                  <a:gd name="connsiteY753" fmla="*/ 3387890 h 3474328"/>
                  <a:gd name="connsiteX754" fmla="*/ 2588598 w 3482881"/>
                  <a:gd name="connsiteY754" fmla="*/ 3332065 h 3474328"/>
                  <a:gd name="connsiteX755" fmla="*/ 2590038 w 3482881"/>
                  <a:gd name="connsiteY755" fmla="*/ 3332065 h 3474328"/>
                  <a:gd name="connsiteX756" fmla="*/ 2575992 w 3482881"/>
                  <a:gd name="connsiteY756" fmla="*/ 3306853 h 3474328"/>
                  <a:gd name="connsiteX757" fmla="*/ 2563747 w 3482881"/>
                  <a:gd name="connsiteY757" fmla="*/ 3280562 h 3474328"/>
                  <a:gd name="connsiteX758" fmla="*/ 2568429 w 3482881"/>
                  <a:gd name="connsiteY758" fmla="*/ 3290286 h 3474328"/>
                  <a:gd name="connsiteX759" fmla="*/ 2573831 w 3482881"/>
                  <a:gd name="connsiteY759" fmla="*/ 3301091 h 3474328"/>
                  <a:gd name="connsiteX760" fmla="*/ 2579594 w 3482881"/>
                  <a:gd name="connsiteY760" fmla="*/ 3312976 h 3474328"/>
                  <a:gd name="connsiteX761" fmla="*/ 2586437 w 3482881"/>
                  <a:gd name="connsiteY761" fmla="*/ 3325582 h 3474328"/>
                  <a:gd name="connsiteX762" fmla="*/ 2623894 w 3482881"/>
                  <a:gd name="connsiteY762" fmla="*/ 3382848 h 3474328"/>
                  <a:gd name="connsiteX763" fmla="*/ 2621373 w 3482881"/>
                  <a:gd name="connsiteY763" fmla="*/ 3376725 h 3474328"/>
                  <a:gd name="connsiteX764" fmla="*/ 2634699 w 3482881"/>
                  <a:gd name="connsiteY764" fmla="*/ 3393653 h 3474328"/>
                  <a:gd name="connsiteX765" fmla="*/ 2641902 w 3482881"/>
                  <a:gd name="connsiteY765" fmla="*/ 3401216 h 3474328"/>
                  <a:gd name="connsiteX766" fmla="*/ 2646224 w 3482881"/>
                  <a:gd name="connsiteY766" fmla="*/ 3405178 h 3474328"/>
                  <a:gd name="connsiteX767" fmla="*/ 2646944 w 3482881"/>
                  <a:gd name="connsiteY767" fmla="*/ 3405898 h 3474328"/>
                  <a:gd name="connsiteX768" fmla="*/ 2646944 w 3482881"/>
                  <a:gd name="connsiteY768" fmla="*/ 3405898 h 3474328"/>
                  <a:gd name="connsiteX769" fmla="*/ 2647304 w 3482881"/>
                  <a:gd name="connsiteY769" fmla="*/ 3406619 h 3474328"/>
                  <a:gd name="connsiteX770" fmla="*/ 2648025 w 3482881"/>
                  <a:gd name="connsiteY770" fmla="*/ 3407339 h 3474328"/>
                  <a:gd name="connsiteX771" fmla="*/ 2654508 w 3482881"/>
                  <a:gd name="connsiteY771" fmla="*/ 3421025 h 3474328"/>
                  <a:gd name="connsiteX772" fmla="*/ 2650906 w 3482881"/>
                  <a:gd name="connsiteY772" fmla="*/ 3435432 h 3474328"/>
                  <a:gd name="connsiteX773" fmla="*/ 2637940 w 3482881"/>
                  <a:gd name="connsiteY773" fmla="*/ 3444075 h 3474328"/>
                  <a:gd name="connsiteX774" fmla="*/ 2649465 w 3482881"/>
                  <a:gd name="connsiteY774" fmla="*/ 3437953 h 3474328"/>
                  <a:gd name="connsiteX775" fmla="*/ 2656308 w 3482881"/>
                  <a:gd name="connsiteY775" fmla="*/ 3425347 h 3474328"/>
                  <a:gd name="connsiteX776" fmla="*/ 2653787 w 3482881"/>
                  <a:gd name="connsiteY776" fmla="*/ 3410580 h 3474328"/>
                  <a:gd name="connsiteX777" fmla="*/ 2649105 w 3482881"/>
                  <a:gd name="connsiteY777" fmla="*/ 3404818 h 3474328"/>
                  <a:gd name="connsiteX778" fmla="*/ 2646224 w 3482881"/>
                  <a:gd name="connsiteY778" fmla="*/ 3402297 h 3474328"/>
                  <a:gd name="connsiteX779" fmla="*/ 2642982 w 3482881"/>
                  <a:gd name="connsiteY779" fmla="*/ 3399415 h 3474328"/>
                  <a:gd name="connsiteX780" fmla="*/ 2637220 w 3482881"/>
                  <a:gd name="connsiteY780" fmla="*/ 3393653 h 3474328"/>
                  <a:gd name="connsiteX781" fmla="*/ 2604085 w 3482881"/>
                  <a:gd name="connsiteY781" fmla="*/ 3351874 h 3474328"/>
                  <a:gd name="connsiteX782" fmla="*/ 2594000 w 3482881"/>
                  <a:gd name="connsiteY782" fmla="*/ 3336747 h 3474328"/>
                  <a:gd name="connsiteX783" fmla="*/ 2587878 w 3482881"/>
                  <a:gd name="connsiteY783" fmla="*/ 3328463 h 3474328"/>
                  <a:gd name="connsiteX784" fmla="*/ 2583556 w 3482881"/>
                  <a:gd name="connsiteY784" fmla="*/ 3319459 h 3474328"/>
                  <a:gd name="connsiteX785" fmla="*/ 2579234 w 3482881"/>
                  <a:gd name="connsiteY785" fmla="*/ 3310455 h 3474328"/>
                  <a:gd name="connsiteX786" fmla="*/ 2571310 w 3482881"/>
                  <a:gd name="connsiteY786" fmla="*/ 3292087 h 3474328"/>
                  <a:gd name="connsiteX787" fmla="*/ 2563387 w 3482881"/>
                  <a:gd name="connsiteY787" fmla="*/ 3274799 h 3474328"/>
                  <a:gd name="connsiteX788" fmla="*/ 2564107 w 3482881"/>
                  <a:gd name="connsiteY788" fmla="*/ 3270477 h 3474328"/>
                  <a:gd name="connsiteX789" fmla="*/ 2568429 w 3482881"/>
                  <a:gd name="connsiteY789" fmla="*/ 3279841 h 3474328"/>
                  <a:gd name="connsiteX790" fmla="*/ 2574552 w 3482881"/>
                  <a:gd name="connsiteY790" fmla="*/ 3292447 h 3474328"/>
                  <a:gd name="connsiteX791" fmla="*/ 2592200 w 3482881"/>
                  <a:gd name="connsiteY791" fmla="*/ 3325582 h 3474328"/>
                  <a:gd name="connsiteX792" fmla="*/ 2597242 w 3482881"/>
                  <a:gd name="connsiteY792" fmla="*/ 3336387 h 3474328"/>
                  <a:gd name="connsiteX793" fmla="*/ 2608767 w 3482881"/>
                  <a:gd name="connsiteY793" fmla="*/ 3353315 h 3474328"/>
                  <a:gd name="connsiteX794" fmla="*/ 2615610 w 3482881"/>
                  <a:gd name="connsiteY794" fmla="*/ 3362319 h 3474328"/>
                  <a:gd name="connsiteX795" fmla="*/ 2619212 w 3482881"/>
                  <a:gd name="connsiteY795" fmla="*/ 3367001 h 3474328"/>
                  <a:gd name="connsiteX796" fmla="*/ 2623173 w 3482881"/>
                  <a:gd name="connsiteY796" fmla="*/ 3372043 h 3474328"/>
                  <a:gd name="connsiteX797" fmla="*/ 2632538 w 3482881"/>
                  <a:gd name="connsiteY797" fmla="*/ 3383208 h 3474328"/>
                  <a:gd name="connsiteX798" fmla="*/ 2637940 w 3482881"/>
                  <a:gd name="connsiteY798" fmla="*/ 3389331 h 3474328"/>
                  <a:gd name="connsiteX799" fmla="*/ 2644063 w 3482881"/>
                  <a:gd name="connsiteY799" fmla="*/ 3395814 h 3474328"/>
                  <a:gd name="connsiteX800" fmla="*/ 2647664 w 3482881"/>
                  <a:gd name="connsiteY800" fmla="*/ 3399415 h 3474328"/>
                  <a:gd name="connsiteX801" fmla="*/ 2651266 w 3482881"/>
                  <a:gd name="connsiteY801" fmla="*/ 3402657 h 3474328"/>
                  <a:gd name="connsiteX802" fmla="*/ 2655228 w 3482881"/>
                  <a:gd name="connsiteY802" fmla="*/ 3406979 h 3474328"/>
                  <a:gd name="connsiteX803" fmla="*/ 2659910 w 3482881"/>
                  <a:gd name="connsiteY803" fmla="*/ 3418864 h 3474328"/>
                  <a:gd name="connsiteX804" fmla="*/ 2656308 w 3482881"/>
                  <a:gd name="connsiteY804" fmla="*/ 3409860 h 3474328"/>
                  <a:gd name="connsiteX805" fmla="*/ 2653427 w 3482881"/>
                  <a:gd name="connsiteY805" fmla="*/ 3405898 h 3474328"/>
                  <a:gd name="connsiteX806" fmla="*/ 2651626 w 3482881"/>
                  <a:gd name="connsiteY806" fmla="*/ 3404097 h 3474328"/>
                  <a:gd name="connsiteX807" fmla="*/ 2650546 w 3482881"/>
                  <a:gd name="connsiteY807" fmla="*/ 3403377 h 3474328"/>
                  <a:gd name="connsiteX808" fmla="*/ 2649105 w 3482881"/>
                  <a:gd name="connsiteY808" fmla="*/ 3402297 h 3474328"/>
                  <a:gd name="connsiteX809" fmla="*/ 2650906 w 3482881"/>
                  <a:gd name="connsiteY809" fmla="*/ 3404097 h 3474328"/>
                  <a:gd name="connsiteX810" fmla="*/ 2652347 w 3482881"/>
                  <a:gd name="connsiteY810" fmla="*/ 3405538 h 3474328"/>
                  <a:gd name="connsiteX811" fmla="*/ 2654868 w 3482881"/>
                  <a:gd name="connsiteY811" fmla="*/ 3408780 h 3474328"/>
                  <a:gd name="connsiteX812" fmla="*/ 2658109 w 3482881"/>
                  <a:gd name="connsiteY812" fmla="*/ 3416343 h 3474328"/>
                  <a:gd name="connsiteX813" fmla="*/ 2657029 w 3482881"/>
                  <a:gd name="connsiteY813" fmla="*/ 3431830 h 3474328"/>
                  <a:gd name="connsiteX814" fmla="*/ 2634699 w 3482881"/>
                  <a:gd name="connsiteY814" fmla="*/ 3447317 h 3474328"/>
                  <a:gd name="connsiteX815" fmla="*/ 2628576 w 3482881"/>
                  <a:gd name="connsiteY815" fmla="*/ 3446957 h 3474328"/>
                  <a:gd name="connsiteX816" fmla="*/ 2626775 w 3482881"/>
                  <a:gd name="connsiteY816" fmla="*/ 3446597 h 3474328"/>
                  <a:gd name="connsiteX817" fmla="*/ 2624254 w 3482881"/>
                  <a:gd name="connsiteY817" fmla="*/ 3445876 h 3474328"/>
                  <a:gd name="connsiteX818" fmla="*/ 2619212 w 3482881"/>
                  <a:gd name="connsiteY818" fmla="*/ 3444436 h 3474328"/>
                  <a:gd name="connsiteX819" fmla="*/ 2601564 w 3482881"/>
                  <a:gd name="connsiteY819" fmla="*/ 3439033 h 3474328"/>
                  <a:gd name="connsiteX820" fmla="*/ 2575272 w 3482881"/>
                  <a:gd name="connsiteY820" fmla="*/ 3431470 h 3474328"/>
                  <a:gd name="connsiteX821" fmla="*/ 2614530 w 3482881"/>
                  <a:gd name="connsiteY821" fmla="*/ 3444796 h 3474328"/>
                  <a:gd name="connsiteX822" fmla="*/ 2624254 w 3482881"/>
                  <a:gd name="connsiteY822" fmla="*/ 3448037 h 3474328"/>
                  <a:gd name="connsiteX823" fmla="*/ 2626775 w 3482881"/>
                  <a:gd name="connsiteY823" fmla="*/ 3448758 h 3474328"/>
                  <a:gd name="connsiteX824" fmla="*/ 2628216 w 3482881"/>
                  <a:gd name="connsiteY824" fmla="*/ 3449118 h 3474328"/>
                  <a:gd name="connsiteX825" fmla="*/ 2631097 w 3482881"/>
                  <a:gd name="connsiteY825" fmla="*/ 3449838 h 3474328"/>
                  <a:gd name="connsiteX826" fmla="*/ 2644063 w 3482881"/>
                  <a:gd name="connsiteY826" fmla="*/ 3448037 h 3474328"/>
                  <a:gd name="connsiteX827" fmla="*/ 2660630 w 3482881"/>
                  <a:gd name="connsiteY827" fmla="*/ 3429309 h 3474328"/>
                  <a:gd name="connsiteX828" fmla="*/ 2654868 w 3482881"/>
                  <a:gd name="connsiteY828" fmla="*/ 3404818 h 3474328"/>
                  <a:gd name="connsiteX829" fmla="*/ 2652707 w 3482881"/>
                  <a:gd name="connsiteY829" fmla="*/ 3402297 h 3474328"/>
                  <a:gd name="connsiteX830" fmla="*/ 2649105 w 3482881"/>
                  <a:gd name="connsiteY830" fmla="*/ 3399055 h 3474328"/>
                  <a:gd name="connsiteX831" fmla="*/ 2645144 w 3482881"/>
                  <a:gd name="connsiteY831" fmla="*/ 3395093 h 3474328"/>
                  <a:gd name="connsiteX832" fmla="*/ 2641542 w 3482881"/>
                  <a:gd name="connsiteY832" fmla="*/ 3391132 h 3474328"/>
                  <a:gd name="connsiteX833" fmla="*/ 2634339 w 3482881"/>
                  <a:gd name="connsiteY833" fmla="*/ 3382848 h 3474328"/>
                  <a:gd name="connsiteX834" fmla="*/ 2630737 w 3482881"/>
                  <a:gd name="connsiteY834" fmla="*/ 3378886 h 3474328"/>
                  <a:gd name="connsiteX835" fmla="*/ 2627495 w 3482881"/>
                  <a:gd name="connsiteY835" fmla="*/ 3374564 h 3474328"/>
                  <a:gd name="connsiteX836" fmla="*/ 2621013 w 3482881"/>
                  <a:gd name="connsiteY836" fmla="*/ 3366280 h 3474328"/>
                  <a:gd name="connsiteX837" fmla="*/ 2614890 w 3482881"/>
                  <a:gd name="connsiteY837" fmla="*/ 3357636 h 3474328"/>
                  <a:gd name="connsiteX838" fmla="*/ 2603365 w 3482881"/>
                  <a:gd name="connsiteY838" fmla="*/ 3339989 h 3474328"/>
                  <a:gd name="connsiteX839" fmla="*/ 2592920 w 3482881"/>
                  <a:gd name="connsiteY839" fmla="*/ 3321981 h 3474328"/>
                  <a:gd name="connsiteX840" fmla="*/ 2587878 w 3482881"/>
                  <a:gd name="connsiteY840" fmla="*/ 3312976 h 3474328"/>
                  <a:gd name="connsiteX841" fmla="*/ 2583196 w 3482881"/>
                  <a:gd name="connsiteY841" fmla="*/ 3303612 h 3474328"/>
                  <a:gd name="connsiteX842" fmla="*/ 2574552 w 3482881"/>
                  <a:gd name="connsiteY842" fmla="*/ 3285244 h 3474328"/>
                  <a:gd name="connsiteX843" fmla="*/ 2566628 w 3482881"/>
                  <a:gd name="connsiteY843" fmla="*/ 3266515 h 3474328"/>
                  <a:gd name="connsiteX844" fmla="*/ 2555463 w 3482881"/>
                  <a:gd name="connsiteY844" fmla="*/ 3244545 h 3474328"/>
                  <a:gd name="connsiteX845" fmla="*/ 2545739 w 3482881"/>
                  <a:gd name="connsiteY845" fmla="*/ 3222215 h 3474328"/>
                  <a:gd name="connsiteX846" fmla="*/ 2531332 w 3482881"/>
                  <a:gd name="connsiteY846" fmla="*/ 3187640 h 3474328"/>
                  <a:gd name="connsiteX847" fmla="*/ 2524849 w 3482881"/>
                  <a:gd name="connsiteY847" fmla="*/ 3159907 h 3474328"/>
                  <a:gd name="connsiteX848" fmla="*/ 2519447 w 3482881"/>
                  <a:gd name="connsiteY848" fmla="*/ 3130374 h 3474328"/>
                  <a:gd name="connsiteX849" fmla="*/ 2516926 w 3482881"/>
                  <a:gd name="connsiteY849" fmla="*/ 3115247 h 3474328"/>
                  <a:gd name="connsiteX850" fmla="*/ 2515125 w 3482881"/>
                  <a:gd name="connsiteY850" fmla="*/ 3099760 h 3474328"/>
                  <a:gd name="connsiteX851" fmla="*/ 2511523 w 3482881"/>
                  <a:gd name="connsiteY851" fmla="*/ 3068786 h 3474328"/>
                  <a:gd name="connsiteX852" fmla="*/ 2508642 w 3482881"/>
                  <a:gd name="connsiteY852" fmla="*/ 3025207 h 3474328"/>
                  <a:gd name="connsiteX853" fmla="*/ 2506841 w 3482881"/>
                  <a:gd name="connsiteY853" fmla="*/ 2997834 h 3474328"/>
                  <a:gd name="connsiteX854" fmla="*/ 2506841 w 3482881"/>
                  <a:gd name="connsiteY854" fmla="*/ 2994593 h 3474328"/>
                  <a:gd name="connsiteX855" fmla="*/ 2506841 w 3482881"/>
                  <a:gd name="connsiteY855" fmla="*/ 2993872 h 3474328"/>
                  <a:gd name="connsiteX856" fmla="*/ 2507561 w 3482881"/>
                  <a:gd name="connsiteY856" fmla="*/ 2993872 h 3474328"/>
                  <a:gd name="connsiteX857" fmla="*/ 2509362 w 3482881"/>
                  <a:gd name="connsiteY857" fmla="*/ 2993872 h 3474328"/>
                  <a:gd name="connsiteX858" fmla="*/ 2516205 w 3482881"/>
                  <a:gd name="connsiteY858" fmla="*/ 2993872 h 3474328"/>
                  <a:gd name="connsiteX859" fmla="*/ 2529531 w 3482881"/>
                  <a:gd name="connsiteY859" fmla="*/ 2993872 h 3474328"/>
                  <a:gd name="connsiteX860" fmla="*/ 2555463 w 3482881"/>
                  <a:gd name="connsiteY860" fmla="*/ 2993872 h 3474328"/>
                  <a:gd name="connsiteX861" fmla="*/ 2561946 w 3482881"/>
                  <a:gd name="connsiteY861" fmla="*/ 2993872 h 3474328"/>
                  <a:gd name="connsiteX862" fmla="*/ 2566988 w 3482881"/>
                  <a:gd name="connsiteY862" fmla="*/ 2993872 h 3474328"/>
                  <a:gd name="connsiteX863" fmla="*/ 2573471 w 3482881"/>
                  <a:gd name="connsiteY863" fmla="*/ 2993872 h 3474328"/>
                  <a:gd name="connsiteX864" fmla="*/ 2597242 w 3482881"/>
                  <a:gd name="connsiteY864" fmla="*/ 2993872 h 3474328"/>
                  <a:gd name="connsiteX865" fmla="*/ 2591839 w 3482881"/>
                  <a:gd name="connsiteY865" fmla="*/ 2994593 h 3474328"/>
                  <a:gd name="connsiteX866" fmla="*/ 2602644 w 3482881"/>
                  <a:gd name="connsiteY866" fmla="*/ 2994593 h 3474328"/>
                  <a:gd name="connsiteX867" fmla="*/ 2613089 w 3482881"/>
                  <a:gd name="connsiteY867" fmla="*/ 2993872 h 3474328"/>
                  <a:gd name="connsiteX868" fmla="*/ 2633258 w 3482881"/>
                  <a:gd name="connsiteY868" fmla="*/ 2992432 h 3474328"/>
                  <a:gd name="connsiteX869" fmla="*/ 2651986 w 3482881"/>
                  <a:gd name="connsiteY869" fmla="*/ 2990631 h 3474328"/>
                  <a:gd name="connsiteX870" fmla="*/ 2669274 w 3482881"/>
                  <a:gd name="connsiteY870" fmla="*/ 2988110 h 3474328"/>
                  <a:gd name="connsiteX871" fmla="*/ 2669995 w 3482881"/>
                  <a:gd name="connsiteY871" fmla="*/ 2990631 h 3474328"/>
                  <a:gd name="connsiteX872" fmla="*/ 2694126 w 3482881"/>
                  <a:gd name="connsiteY872" fmla="*/ 2987029 h 3474328"/>
                  <a:gd name="connsiteX873" fmla="*/ 2718256 w 3482881"/>
                  <a:gd name="connsiteY873" fmla="*/ 2982347 h 3474328"/>
                  <a:gd name="connsiteX874" fmla="*/ 2730142 w 3482881"/>
                  <a:gd name="connsiteY874" fmla="*/ 2980186 h 3474328"/>
                  <a:gd name="connsiteX875" fmla="*/ 2736265 w 3482881"/>
                  <a:gd name="connsiteY875" fmla="*/ 2979106 h 3474328"/>
                  <a:gd name="connsiteX876" fmla="*/ 2742387 w 3482881"/>
                  <a:gd name="connsiteY876" fmla="*/ 2977665 h 3474328"/>
                  <a:gd name="connsiteX877" fmla="*/ 2766158 w 3482881"/>
                  <a:gd name="connsiteY877" fmla="*/ 2971902 h 3474328"/>
                  <a:gd name="connsiteX878" fmla="*/ 2749951 w 3482881"/>
                  <a:gd name="connsiteY878" fmla="*/ 2976585 h 3474328"/>
                  <a:gd name="connsiteX879" fmla="*/ 2734824 w 3482881"/>
                  <a:gd name="connsiteY879" fmla="*/ 2980186 h 3474328"/>
                  <a:gd name="connsiteX880" fmla="*/ 2716456 w 3482881"/>
                  <a:gd name="connsiteY880" fmla="*/ 2983788 h 3474328"/>
                  <a:gd name="connsiteX881" fmla="*/ 2696647 w 3482881"/>
                  <a:gd name="connsiteY881" fmla="*/ 2987390 h 3474328"/>
                  <a:gd name="connsiteX882" fmla="*/ 2676477 w 3482881"/>
                  <a:gd name="connsiteY882" fmla="*/ 2990271 h 3474328"/>
                  <a:gd name="connsiteX883" fmla="*/ 2657389 w 3482881"/>
                  <a:gd name="connsiteY883" fmla="*/ 2992792 h 3474328"/>
                  <a:gd name="connsiteX884" fmla="*/ 2648745 w 3482881"/>
                  <a:gd name="connsiteY884" fmla="*/ 2993872 h 3474328"/>
                  <a:gd name="connsiteX885" fmla="*/ 2640822 w 3482881"/>
                  <a:gd name="connsiteY885" fmla="*/ 2994593 h 3474328"/>
                  <a:gd name="connsiteX886" fmla="*/ 2658109 w 3482881"/>
                  <a:gd name="connsiteY886" fmla="*/ 2992072 h 3474328"/>
                  <a:gd name="connsiteX887" fmla="*/ 2649105 w 3482881"/>
                  <a:gd name="connsiteY887" fmla="*/ 2993152 h 3474328"/>
                  <a:gd name="connsiteX888" fmla="*/ 2639381 w 3482881"/>
                  <a:gd name="connsiteY888" fmla="*/ 2993872 h 3474328"/>
                  <a:gd name="connsiteX889" fmla="*/ 2618131 w 3482881"/>
                  <a:gd name="connsiteY889" fmla="*/ 2995673 h 3474328"/>
                  <a:gd name="connsiteX890" fmla="*/ 2573111 w 3482881"/>
                  <a:gd name="connsiteY890" fmla="*/ 2998194 h 3474328"/>
                  <a:gd name="connsiteX891" fmla="*/ 2559425 w 3482881"/>
                  <a:gd name="connsiteY891" fmla="*/ 2998554 h 3474328"/>
                  <a:gd name="connsiteX892" fmla="*/ 2541056 w 3482881"/>
                  <a:gd name="connsiteY892" fmla="*/ 2998554 h 3474328"/>
                  <a:gd name="connsiteX893" fmla="*/ 2523769 w 3482881"/>
                  <a:gd name="connsiteY893" fmla="*/ 2998554 h 3474328"/>
                  <a:gd name="connsiteX894" fmla="*/ 2515485 w 3482881"/>
                  <a:gd name="connsiteY894" fmla="*/ 2998554 h 3474328"/>
                  <a:gd name="connsiteX895" fmla="*/ 2513324 w 3482881"/>
                  <a:gd name="connsiteY895" fmla="*/ 2998554 h 3474328"/>
                  <a:gd name="connsiteX896" fmla="*/ 2512243 w 3482881"/>
                  <a:gd name="connsiteY896" fmla="*/ 2998554 h 3474328"/>
                  <a:gd name="connsiteX897" fmla="*/ 2511883 w 3482881"/>
                  <a:gd name="connsiteY897" fmla="*/ 2998554 h 3474328"/>
                  <a:gd name="connsiteX898" fmla="*/ 2511883 w 3482881"/>
                  <a:gd name="connsiteY898" fmla="*/ 2998915 h 3474328"/>
                  <a:gd name="connsiteX899" fmla="*/ 2511883 w 3482881"/>
                  <a:gd name="connsiteY899" fmla="*/ 3002876 h 3474328"/>
                  <a:gd name="connsiteX900" fmla="*/ 2513684 w 3482881"/>
                  <a:gd name="connsiteY900" fmla="*/ 3048257 h 3474328"/>
                  <a:gd name="connsiteX901" fmla="*/ 2514044 w 3482881"/>
                  <a:gd name="connsiteY901" fmla="*/ 3055100 h 3474328"/>
                  <a:gd name="connsiteX902" fmla="*/ 2514044 w 3482881"/>
                  <a:gd name="connsiteY902" fmla="*/ 3054020 h 3474328"/>
                  <a:gd name="connsiteX903" fmla="*/ 2512604 w 3482881"/>
                  <a:gd name="connsiteY903" fmla="*/ 3039253 h 3474328"/>
                  <a:gd name="connsiteX904" fmla="*/ 2511883 w 3482881"/>
                  <a:gd name="connsiteY904" fmla="*/ 3042134 h 3474328"/>
                  <a:gd name="connsiteX905" fmla="*/ 2512604 w 3482881"/>
                  <a:gd name="connsiteY905" fmla="*/ 3059062 h 3474328"/>
                  <a:gd name="connsiteX906" fmla="*/ 2513324 w 3482881"/>
                  <a:gd name="connsiteY906" fmla="*/ 3069146 h 3474328"/>
                  <a:gd name="connsiteX907" fmla="*/ 2514765 w 3482881"/>
                  <a:gd name="connsiteY907" fmla="*/ 3082112 h 3474328"/>
                  <a:gd name="connsiteX908" fmla="*/ 2518366 w 3482881"/>
                  <a:gd name="connsiteY908" fmla="*/ 3115607 h 3474328"/>
                  <a:gd name="connsiteX909" fmla="*/ 2522688 w 3482881"/>
                  <a:gd name="connsiteY909" fmla="*/ 3137577 h 3474328"/>
                  <a:gd name="connsiteX910" fmla="*/ 2527730 w 3482881"/>
                  <a:gd name="connsiteY910" fmla="*/ 3157026 h 3474328"/>
                  <a:gd name="connsiteX911" fmla="*/ 2526290 w 3482881"/>
                  <a:gd name="connsiteY911" fmla="*/ 3144780 h 3474328"/>
                  <a:gd name="connsiteX912" fmla="*/ 2522328 w 3482881"/>
                  <a:gd name="connsiteY912" fmla="*/ 3119569 h 3474328"/>
                  <a:gd name="connsiteX913" fmla="*/ 2521608 w 3482881"/>
                  <a:gd name="connsiteY913" fmla="*/ 3103002 h 3474328"/>
                  <a:gd name="connsiteX914" fmla="*/ 2518006 w 3482881"/>
                  <a:gd name="connsiteY914" fmla="*/ 3075989 h 3474328"/>
                  <a:gd name="connsiteX915" fmla="*/ 2517286 w 3482881"/>
                  <a:gd name="connsiteY915" fmla="*/ 3069867 h 3474328"/>
                  <a:gd name="connsiteX916" fmla="*/ 2516926 w 3482881"/>
                  <a:gd name="connsiteY916" fmla="*/ 3064104 h 3474328"/>
                  <a:gd name="connsiteX917" fmla="*/ 2515845 w 3482881"/>
                  <a:gd name="connsiteY917" fmla="*/ 3052219 h 3474328"/>
                  <a:gd name="connsiteX918" fmla="*/ 2512964 w 3482881"/>
                  <a:gd name="connsiteY918" fmla="*/ 3008999 h 3474328"/>
                  <a:gd name="connsiteX919" fmla="*/ 2512604 w 3482881"/>
                  <a:gd name="connsiteY919" fmla="*/ 3002876 h 3474328"/>
                  <a:gd name="connsiteX920" fmla="*/ 2512604 w 3482881"/>
                  <a:gd name="connsiteY920" fmla="*/ 2999635 h 3474328"/>
                  <a:gd name="connsiteX921" fmla="*/ 2512604 w 3482881"/>
                  <a:gd name="connsiteY921" fmla="*/ 2998915 h 3474328"/>
                  <a:gd name="connsiteX922" fmla="*/ 2512604 w 3482881"/>
                  <a:gd name="connsiteY922" fmla="*/ 2998915 h 3474328"/>
                  <a:gd name="connsiteX923" fmla="*/ 2512964 w 3482881"/>
                  <a:gd name="connsiteY923" fmla="*/ 2998915 h 3474328"/>
                  <a:gd name="connsiteX924" fmla="*/ 2514404 w 3482881"/>
                  <a:gd name="connsiteY924" fmla="*/ 2998915 h 3474328"/>
                  <a:gd name="connsiteX925" fmla="*/ 2527730 w 3482881"/>
                  <a:gd name="connsiteY925" fmla="*/ 2998915 h 3474328"/>
                  <a:gd name="connsiteX926" fmla="*/ 2557984 w 3482881"/>
                  <a:gd name="connsiteY926" fmla="*/ 2998915 h 3474328"/>
                  <a:gd name="connsiteX927" fmla="*/ 2531692 w 3482881"/>
                  <a:gd name="connsiteY927" fmla="*/ 2998915 h 3474328"/>
                  <a:gd name="connsiteX928" fmla="*/ 2518006 w 3482881"/>
                  <a:gd name="connsiteY928" fmla="*/ 2998915 h 3474328"/>
                  <a:gd name="connsiteX929" fmla="*/ 2514404 w 3482881"/>
                  <a:gd name="connsiteY929" fmla="*/ 2998915 h 3474328"/>
                  <a:gd name="connsiteX930" fmla="*/ 2512604 w 3482881"/>
                  <a:gd name="connsiteY930" fmla="*/ 2998915 h 3474328"/>
                  <a:gd name="connsiteX931" fmla="*/ 2512604 w 3482881"/>
                  <a:gd name="connsiteY931" fmla="*/ 2998915 h 3474328"/>
                  <a:gd name="connsiteX932" fmla="*/ 2512604 w 3482881"/>
                  <a:gd name="connsiteY932" fmla="*/ 2998915 h 3474328"/>
                  <a:gd name="connsiteX933" fmla="*/ 2512604 w 3482881"/>
                  <a:gd name="connsiteY933" fmla="*/ 3000355 h 3474328"/>
                  <a:gd name="connsiteX934" fmla="*/ 2512604 w 3482881"/>
                  <a:gd name="connsiteY934" fmla="*/ 3007198 h 3474328"/>
                  <a:gd name="connsiteX935" fmla="*/ 2516926 w 3482881"/>
                  <a:gd name="connsiteY935" fmla="*/ 3058341 h 3474328"/>
                  <a:gd name="connsiteX936" fmla="*/ 2520167 w 3482881"/>
                  <a:gd name="connsiteY936" fmla="*/ 3088235 h 3474328"/>
                  <a:gd name="connsiteX937" fmla="*/ 2522328 w 3482881"/>
                  <a:gd name="connsiteY937" fmla="*/ 3109845 h 3474328"/>
                  <a:gd name="connsiteX938" fmla="*/ 2524849 w 3482881"/>
                  <a:gd name="connsiteY938" fmla="*/ 3123531 h 3474328"/>
                  <a:gd name="connsiteX939" fmla="*/ 2527370 w 3482881"/>
                  <a:gd name="connsiteY939" fmla="*/ 3135416 h 3474328"/>
                  <a:gd name="connsiteX940" fmla="*/ 2531332 w 3482881"/>
                  <a:gd name="connsiteY940" fmla="*/ 3153064 h 3474328"/>
                  <a:gd name="connsiteX941" fmla="*/ 2536734 w 3482881"/>
                  <a:gd name="connsiteY941" fmla="*/ 3168191 h 3474328"/>
                  <a:gd name="connsiteX942" fmla="*/ 2533853 w 3482881"/>
                  <a:gd name="connsiteY942" fmla="*/ 3139378 h 3474328"/>
                  <a:gd name="connsiteX943" fmla="*/ 2529892 w 3482881"/>
                  <a:gd name="connsiteY943" fmla="*/ 3122450 h 3474328"/>
                  <a:gd name="connsiteX944" fmla="*/ 2528091 w 3482881"/>
                  <a:gd name="connsiteY944" fmla="*/ 3113446 h 3474328"/>
                  <a:gd name="connsiteX945" fmla="*/ 2526650 w 3482881"/>
                  <a:gd name="connsiteY945" fmla="*/ 3103362 h 3474328"/>
                  <a:gd name="connsiteX946" fmla="*/ 2524129 w 3482881"/>
                  <a:gd name="connsiteY946" fmla="*/ 3083553 h 3474328"/>
                  <a:gd name="connsiteX947" fmla="*/ 2521968 w 3482881"/>
                  <a:gd name="connsiteY947" fmla="*/ 3068426 h 3474328"/>
                  <a:gd name="connsiteX948" fmla="*/ 2521248 w 3482881"/>
                  <a:gd name="connsiteY948" fmla="*/ 3062663 h 3474328"/>
                  <a:gd name="connsiteX949" fmla="*/ 2521248 w 3482881"/>
                  <a:gd name="connsiteY949" fmla="*/ 3071307 h 3474328"/>
                  <a:gd name="connsiteX950" fmla="*/ 2523769 w 3482881"/>
                  <a:gd name="connsiteY950" fmla="*/ 3099400 h 3474328"/>
                  <a:gd name="connsiteX951" fmla="*/ 2520887 w 3482881"/>
                  <a:gd name="connsiteY951" fmla="*/ 3080311 h 3474328"/>
                  <a:gd name="connsiteX952" fmla="*/ 2519447 w 3482881"/>
                  <a:gd name="connsiteY952" fmla="*/ 3069507 h 3474328"/>
                  <a:gd name="connsiteX953" fmla="*/ 2518366 w 3482881"/>
                  <a:gd name="connsiteY953" fmla="*/ 3057981 h 3474328"/>
                  <a:gd name="connsiteX954" fmla="*/ 2515845 w 3482881"/>
                  <a:gd name="connsiteY954" fmla="*/ 3022325 h 3474328"/>
                  <a:gd name="connsiteX955" fmla="*/ 2514404 w 3482881"/>
                  <a:gd name="connsiteY955" fmla="*/ 3001796 h 3474328"/>
                  <a:gd name="connsiteX956" fmla="*/ 2516205 w 3482881"/>
                  <a:gd name="connsiteY956" fmla="*/ 3001076 h 3474328"/>
                  <a:gd name="connsiteX957" fmla="*/ 2518726 w 3482881"/>
                  <a:gd name="connsiteY957" fmla="*/ 3001076 h 3474328"/>
                  <a:gd name="connsiteX958" fmla="*/ 2523769 w 3482881"/>
                  <a:gd name="connsiteY958" fmla="*/ 3001076 h 3474328"/>
                  <a:gd name="connsiteX959" fmla="*/ 2534213 w 3482881"/>
                  <a:gd name="connsiteY959" fmla="*/ 3001076 h 3474328"/>
                  <a:gd name="connsiteX960" fmla="*/ 2555463 w 3482881"/>
                  <a:gd name="connsiteY960" fmla="*/ 3001076 h 3474328"/>
                  <a:gd name="connsiteX961" fmla="*/ 2560865 w 3482881"/>
                  <a:gd name="connsiteY961" fmla="*/ 3001076 h 3474328"/>
                  <a:gd name="connsiteX962" fmla="*/ 2565547 w 3482881"/>
                  <a:gd name="connsiteY962" fmla="*/ 3001076 h 3474328"/>
                  <a:gd name="connsiteX963" fmla="*/ 2572030 w 3482881"/>
                  <a:gd name="connsiteY963" fmla="*/ 3000715 h 3474328"/>
                  <a:gd name="connsiteX964" fmla="*/ 2597602 w 3482881"/>
                  <a:gd name="connsiteY964" fmla="*/ 2999635 h 3474328"/>
                  <a:gd name="connsiteX965" fmla="*/ 2603725 w 3482881"/>
                  <a:gd name="connsiteY965" fmla="*/ 2999635 h 3474328"/>
                  <a:gd name="connsiteX966" fmla="*/ 2609847 w 3482881"/>
                  <a:gd name="connsiteY966" fmla="*/ 2998915 h 3474328"/>
                  <a:gd name="connsiteX967" fmla="*/ 2622093 w 3482881"/>
                  <a:gd name="connsiteY967" fmla="*/ 2997834 h 3474328"/>
                  <a:gd name="connsiteX968" fmla="*/ 2645144 w 3482881"/>
                  <a:gd name="connsiteY968" fmla="*/ 2995673 h 3474328"/>
                  <a:gd name="connsiteX969" fmla="*/ 2642622 w 3482881"/>
                  <a:gd name="connsiteY969" fmla="*/ 2996394 h 3474328"/>
                  <a:gd name="connsiteX970" fmla="*/ 2660991 w 3482881"/>
                  <a:gd name="connsiteY970" fmla="*/ 2994232 h 3474328"/>
                  <a:gd name="connsiteX971" fmla="*/ 2679359 w 3482881"/>
                  <a:gd name="connsiteY971" fmla="*/ 2991711 h 3474328"/>
                  <a:gd name="connsiteX972" fmla="*/ 2715735 w 3482881"/>
                  <a:gd name="connsiteY972" fmla="*/ 2985589 h 3474328"/>
                  <a:gd name="connsiteX973" fmla="*/ 2695926 w 3482881"/>
                  <a:gd name="connsiteY973" fmla="*/ 2989910 h 3474328"/>
                  <a:gd name="connsiteX974" fmla="*/ 2682961 w 3482881"/>
                  <a:gd name="connsiteY974" fmla="*/ 2992792 h 3474328"/>
                  <a:gd name="connsiteX975" fmla="*/ 2695566 w 3482881"/>
                  <a:gd name="connsiteY975" fmla="*/ 2990631 h 3474328"/>
                  <a:gd name="connsiteX976" fmla="*/ 2708172 w 3482881"/>
                  <a:gd name="connsiteY976" fmla="*/ 2988110 h 3474328"/>
                  <a:gd name="connsiteX977" fmla="*/ 2733023 w 3482881"/>
                  <a:gd name="connsiteY977" fmla="*/ 2983068 h 3474328"/>
                  <a:gd name="connsiteX978" fmla="*/ 2757874 w 3482881"/>
                  <a:gd name="connsiteY978" fmla="*/ 2976945 h 3474328"/>
                  <a:gd name="connsiteX979" fmla="*/ 2782365 w 3482881"/>
                  <a:gd name="connsiteY979" fmla="*/ 2970462 h 3474328"/>
                  <a:gd name="connsiteX980" fmla="*/ 2764717 w 3482881"/>
                  <a:gd name="connsiteY980" fmla="*/ 2975504 h 3474328"/>
                  <a:gd name="connsiteX981" fmla="*/ 2782005 w 3482881"/>
                  <a:gd name="connsiteY981" fmla="*/ 2971902 h 3474328"/>
                  <a:gd name="connsiteX982" fmla="*/ 2814420 w 3482881"/>
                  <a:gd name="connsiteY982" fmla="*/ 2962898 h 3474328"/>
                  <a:gd name="connsiteX983" fmla="*/ 2822704 w 3482881"/>
                  <a:gd name="connsiteY983" fmla="*/ 2960737 h 3474328"/>
                  <a:gd name="connsiteX984" fmla="*/ 2830267 w 3482881"/>
                  <a:gd name="connsiteY984" fmla="*/ 2958216 h 3474328"/>
                  <a:gd name="connsiteX985" fmla="*/ 2842152 w 3482881"/>
                  <a:gd name="connsiteY985" fmla="*/ 2954255 h 3474328"/>
                  <a:gd name="connsiteX986" fmla="*/ 2864843 w 3482881"/>
                  <a:gd name="connsiteY986" fmla="*/ 2944530 h 3474328"/>
                  <a:gd name="connsiteX987" fmla="*/ 2867724 w 3482881"/>
                  <a:gd name="connsiteY987" fmla="*/ 2942369 h 3474328"/>
                  <a:gd name="connsiteX988" fmla="*/ 2852597 w 3482881"/>
                  <a:gd name="connsiteY988" fmla="*/ 2947051 h 3474328"/>
                  <a:gd name="connsiteX989" fmla="*/ 2820903 w 3482881"/>
                  <a:gd name="connsiteY989" fmla="*/ 2957856 h 3474328"/>
                  <a:gd name="connsiteX990" fmla="*/ 2791729 w 3482881"/>
                  <a:gd name="connsiteY990" fmla="*/ 2967220 h 3474328"/>
                  <a:gd name="connsiteX991" fmla="*/ 2818022 w 3482881"/>
                  <a:gd name="connsiteY991" fmla="*/ 2958577 h 3474328"/>
                  <a:gd name="connsiteX992" fmla="*/ 2843953 w 3482881"/>
                  <a:gd name="connsiteY992" fmla="*/ 2948852 h 3474328"/>
                  <a:gd name="connsiteX993" fmla="*/ 2848635 w 3482881"/>
                  <a:gd name="connsiteY993" fmla="*/ 2947411 h 3474328"/>
                  <a:gd name="connsiteX994" fmla="*/ 2864122 w 3482881"/>
                  <a:gd name="connsiteY994" fmla="*/ 2940928 h 3474328"/>
                  <a:gd name="connsiteX995" fmla="*/ 2879249 w 3482881"/>
                  <a:gd name="connsiteY995" fmla="*/ 2934085 h 3474328"/>
                  <a:gd name="connsiteX996" fmla="*/ 2905541 w 3482881"/>
                  <a:gd name="connsiteY996" fmla="*/ 2924361 h 3474328"/>
                  <a:gd name="connsiteX997" fmla="*/ 2902299 w 3482881"/>
                  <a:gd name="connsiteY997" fmla="*/ 2927242 h 3474328"/>
                  <a:gd name="connsiteX998" fmla="*/ 2902299 w 3482881"/>
                  <a:gd name="connsiteY998" fmla="*/ 2928323 h 3474328"/>
                  <a:gd name="connsiteX999" fmla="*/ 2938676 w 3482881"/>
                  <a:gd name="connsiteY999" fmla="*/ 2911395 h 3474328"/>
                  <a:gd name="connsiteX1000" fmla="*/ 2926070 w 3482881"/>
                  <a:gd name="connsiteY1000" fmla="*/ 2914276 h 3474328"/>
                  <a:gd name="connsiteX1001" fmla="*/ 2964607 w 3482881"/>
                  <a:gd name="connsiteY1001" fmla="*/ 2895548 h 3474328"/>
                  <a:gd name="connsiteX1002" fmla="*/ 3003865 w 3482881"/>
                  <a:gd name="connsiteY1002" fmla="*/ 2874298 h 3474328"/>
                  <a:gd name="connsiteX1003" fmla="*/ 3080220 w 3482881"/>
                  <a:gd name="connsiteY1003" fmla="*/ 2825316 h 3474328"/>
                  <a:gd name="connsiteX1004" fmla="*/ 3097868 w 3482881"/>
                  <a:gd name="connsiteY1004" fmla="*/ 2811990 h 3474328"/>
                  <a:gd name="connsiteX1005" fmla="*/ 3114795 w 3482881"/>
                  <a:gd name="connsiteY1005" fmla="*/ 2798664 h 3474328"/>
                  <a:gd name="connsiteX1006" fmla="*/ 3131003 w 3482881"/>
                  <a:gd name="connsiteY1006" fmla="*/ 2785338 h 3474328"/>
                  <a:gd name="connsiteX1007" fmla="*/ 3146129 w 3482881"/>
                  <a:gd name="connsiteY1007" fmla="*/ 2772372 h 3474328"/>
                  <a:gd name="connsiteX1008" fmla="*/ 3160176 w 3482881"/>
                  <a:gd name="connsiteY1008" fmla="*/ 2759406 h 3474328"/>
                  <a:gd name="connsiteX1009" fmla="*/ 3173142 w 3482881"/>
                  <a:gd name="connsiteY1009" fmla="*/ 2746801 h 3474328"/>
                  <a:gd name="connsiteX1010" fmla="*/ 3195832 w 3482881"/>
                  <a:gd name="connsiteY1010" fmla="*/ 2723751 h 3474328"/>
                  <a:gd name="connsiteX1011" fmla="*/ 3198713 w 3482881"/>
                  <a:gd name="connsiteY1011" fmla="*/ 2728433 h 3474328"/>
                  <a:gd name="connsiteX1012" fmla="*/ 3176383 w 3482881"/>
                  <a:gd name="connsiteY1012" fmla="*/ 2750402 h 3474328"/>
                  <a:gd name="connsiteX1013" fmla="*/ 3162697 w 3482881"/>
                  <a:gd name="connsiteY1013" fmla="*/ 2763368 h 3474328"/>
                  <a:gd name="connsiteX1014" fmla="*/ 3155494 w 3482881"/>
                  <a:gd name="connsiteY1014" fmla="*/ 2770211 h 3474328"/>
                  <a:gd name="connsiteX1015" fmla="*/ 3147930 w 3482881"/>
                  <a:gd name="connsiteY1015" fmla="*/ 2777055 h 3474328"/>
                  <a:gd name="connsiteX1016" fmla="*/ 3132083 w 3482881"/>
                  <a:gd name="connsiteY1016" fmla="*/ 2790741 h 3474328"/>
                  <a:gd name="connsiteX1017" fmla="*/ 3115876 w 3482881"/>
                  <a:gd name="connsiteY1017" fmla="*/ 2804067 h 3474328"/>
                  <a:gd name="connsiteX1018" fmla="*/ 3100029 w 3482881"/>
                  <a:gd name="connsiteY1018" fmla="*/ 2816672 h 3474328"/>
                  <a:gd name="connsiteX1019" fmla="*/ 3084902 w 3482881"/>
                  <a:gd name="connsiteY1019" fmla="*/ 2828558 h 3474328"/>
                  <a:gd name="connsiteX1020" fmla="*/ 3170620 w 3482881"/>
                  <a:gd name="connsiteY1020" fmla="*/ 2752924 h 3474328"/>
                  <a:gd name="connsiteX1021" fmla="*/ 3160536 w 3482881"/>
                  <a:gd name="connsiteY1021" fmla="*/ 2761207 h 3474328"/>
                  <a:gd name="connsiteX1022" fmla="*/ 3146490 w 3482881"/>
                  <a:gd name="connsiteY1022" fmla="*/ 2773453 h 3474328"/>
                  <a:gd name="connsiteX1023" fmla="*/ 3129922 w 3482881"/>
                  <a:gd name="connsiteY1023" fmla="*/ 2787859 h 3474328"/>
                  <a:gd name="connsiteX1024" fmla="*/ 3121278 w 3482881"/>
                  <a:gd name="connsiteY1024" fmla="*/ 2795783 h 3474328"/>
                  <a:gd name="connsiteX1025" fmla="*/ 3112274 w 3482881"/>
                  <a:gd name="connsiteY1025" fmla="*/ 2803346 h 3474328"/>
                  <a:gd name="connsiteX1026" fmla="*/ 3094986 w 3482881"/>
                  <a:gd name="connsiteY1026" fmla="*/ 2817393 h 3474328"/>
                  <a:gd name="connsiteX1027" fmla="*/ 3087063 w 3482881"/>
                  <a:gd name="connsiteY1027" fmla="*/ 2823876 h 3474328"/>
                  <a:gd name="connsiteX1028" fmla="*/ 3079499 w 3482881"/>
                  <a:gd name="connsiteY1028" fmla="*/ 2829278 h 3474328"/>
                  <a:gd name="connsiteX1029" fmla="*/ 3061851 w 3482881"/>
                  <a:gd name="connsiteY1029" fmla="*/ 2840083 h 3474328"/>
                  <a:gd name="connsiteX1030" fmla="*/ 3051767 w 3482881"/>
                  <a:gd name="connsiteY1030" fmla="*/ 2846926 h 3474328"/>
                  <a:gd name="connsiteX1031" fmla="*/ 3042403 w 3482881"/>
                  <a:gd name="connsiteY1031" fmla="*/ 2853049 h 3474328"/>
                  <a:gd name="connsiteX1032" fmla="*/ 3025475 w 3482881"/>
                  <a:gd name="connsiteY1032" fmla="*/ 2863854 h 3474328"/>
                  <a:gd name="connsiteX1033" fmla="*/ 2998823 w 3482881"/>
                  <a:gd name="connsiteY1033" fmla="*/ 2880061 h 3474328"/>
                  <a:gd name="connsiteX1034" fmla="*/ 2979374 w 3482881"/>
                  <a:gd name="connsiteY1034" fmla="*/ 2891946 h 3474328"/>
                  <a:gd name="connsiteX1035" fmla="*/ 2963527 w 3482881"/>
                  <a:gd name="connsiteY1035" fmla="*/ 2900951 h 3474328"/>
                  <a:gd name="connsiteX1036" fmla="*/ 2948400 w 3482881"/>
                  <a:gd name="connsiteY1036" fmla="*/ 2909234 h 3474328"/>
                  <a:gd name="connsiteX1037" fmla="*/ 2940116 w 3482881"/>
                  <a:gd name="connsiteY1037" fmla="*/ 2913556 h 3474328"/>
                  <a:gd name="connsiteX1038" fmla="*/ 2930752 w 3482881"/>
                  <a:gd name="connsiteY1038" fmla="*/ 2917878 h 3474328"/>
                  <a:gd name="connsiteX1039" fmla="*/ 2906621 w 3482881"/>
                  <a:gd name="connsiteY1039" fmla="*/ 2928683 h 3474328"/>
                  <a:gd name="connsiteX1040" fmla="*/ 2891134 w 3482881"/>
                  <a:gd name="connsiteY1040" fmla="*/ 2934806 h 3474328"/>
                  <a:gd name="connsiteX1041" fmla="*/ 2872406 w 3482881"/>
                  <a:gd name="connsiteY1041" fmla="*/ 2941649 h 3474328"/>
                  <a:gd name="connsiteX1042" fmla="*/ 2867364 w 3482881"/>
                  <a:gd name="connsiteY1042" fmla="*/ 2944890 h 3474328"/>
                  <a:gd name="connsiteX1043" fmla="*/ 2862321 w 3482881"/>
                  <a:gd name="connsiteY1043" fmla="*/ 2947051 h 3474328"/>
                  <a:gd name="connsiteX1044" fmla="*/ 2856559 w 3482881"/>
                  <a:gd name="connsiteY1044" fmla="*/ 2949212 h 3474328"/>
                  <a:gd name="connsiteX1045" fmla="*/ 2837110 w 3482881"/>
                  <a:gd name="connsiteY1045" fmla="*/ 2957136 h 3474328"/>
                  <a:gd name="connsiteX1046" fmla="*/ 2852957 w 3482881"/>
                  <a:gd name="connsiteY1046" fmla="*/ 2952814 h 3474328"/>
                  <a:gd name="connsiteX1047" fmla="*/ 2863402 w 3482881"/>
                  <a:gd name="connsiteY1047" fmla="*/ 2949572 h 3474328"/>
                  <a:gd name="connsiteX1048" fmla="*/ 2874927 w 3482881"/>
                  <a:gd name="connsiteY1048" fmla="*/ 2945250 h 3474328"/>
                  <a:gd name="connsiteX1049" fmla="*/ 2901219 w 3482881"/>
                  <a:gd name="connsiteY1049" fmla="*/ 2935166 h 3474328"/>
                  <a:gd name="connsiteX1050" fmla="*/ 2930032 w 3482881"/>
                  <a:gd name="connsiteY1050" fmla="*/ 2922200 h 3474328"/>
                  <a:gd name="connsiteX1051" fmla="*/ 3043123 w 3482881"/>
                  <a:gd name="connsiteY1051" fmla="*/ 2859172 h 3474328"/>
                  <a:gd name="connsiteX1052" fmla="*/ 3022594 w 3482881"/>
                  <a:gd name="connsiteY1052" fmla="*/ 2873218 h 3474328"/>
                  <a:gd name="connsiteX1053" fmla="*/ 3052127 w 3482881"/>
                  <a:gd name="connsiteY1053" fmla="*/ 2854489 h 3474328"/>
                  <a:gd name="connsiteX1054" fmla="*/ 3064012 w 3482881"/>
                  <a:gd name="connsiteY1054" fmla="*/ 2846206 h 3474328"/>
                  <a:gd name="connsiteX1055" fmla="*/ 3074817 w 3482881"/>
                  <a:gd name="connsiteY1055" fmla="*/ 2838642 h 3474328"/>
                  <a:gd name="connsiteX1056" fmla="*/ 3084902 w 3482881"/>
                  <a:gd name="connsiteY1056" fmla="*/ 2831439 h 3474328"/>
                  <a:gd name="connsiteX1057" fmla="*/ 3094626 w 3482881"/>
                  <a:gd name="connsiteY1057" fmla="*/ 2824236 h 3474328"/>
                  <a:gd name="connsiteX1058" fmla="*/ 3114795 w 3482881"/>
                  <a:gd name="connsiteY1058" fmla="*/ 2808028 h 3474328"/>
                  <a:gd name="connsiteX1059" fmla="*/ 3110834 w 3482881"/>
                  <a:gd name="connsiteY1059" fmla="*/ 2810910 h 3474328"/>
                  <a:gd name="connsiteX1060" fmla="*/ 3126681 w 3482881"/>
                  <a:gd name="connsiteY1060" fmla="*/ 2797584 h 3474328"/>
                  <a:gd name="connsiteX1061" fmla="*/ 3137125 w 3482881"/>
                  <a:gd name="connsiteY1061" fmla="*/ 2788580 h 3474328"/>
                  <a:gd name="connsiteX1062" fmla="*/ 3149011 w 3482881"/>
                  <a:gd name="connsiteY1062" fmla="*/ 2779215 h 3474328"/>
                  <a:gd name="connsiteX1063" fmla="*/ 3157294 w 3482881"/>
                  <a:gd name="connsiteY1063" fmla="*/ 2773453 h 3474328"/>
                  <a:gd name="connsiteX1064" fmla="*/ 3172061 w 3482881"/>
                  <a:gd name="connsiteY1064" fmla="*/ 2760847 h 3474328"/>
                  <a:gd name="connsiteX1065" fmla="*/ 3213480 w 3482881"/>
                  <a:gd name="connsiteY1065" fmla="*/ 2717628 h 3474328"/>
                  <a:gd name="connsiteX1066" fmla="*/ 3225365 w 3482881"/>
                  <a:gd name="connsiteY1066" fmla="*/ 2705022 h 3474328"/>
                  <a:gd name="connsiteX1067" fmla="*/ 3237251 w 3482881"/>
                  <a:gd name="connsiteY1067" fmla="*/ 2692056 h 3474328"/>
                  <a:gd name="connsiteX1068" fmla="*/ 3248776 w 3482881"/>
                  <a:gd name="connsiteY1068" fmla="*/ 2679090 h 3474328"/>
                  <a:gd name="connsiteX1069" fmla="*/ 3259941 w 3482881"/>
                  <a:gd name="connsiteY1069" fmla="*/ 2665764 h 3474328"/>
                  <a:gd name="connsiteX1070" fmla="*/ 3256339 w 3482881"/>
                  <a:gd name="connsiteY1070" fmla="*/ 2667205 h 3474328"/>
                  <a:gd name="connsiteX1071" fmla="*/ 3271466 w 3482881"/>
                  <a:gd name="connsiteY1071" fmla="*/ 2648116 h 3474328"/>
                  <a:gd name="connsiteX1072" fmla="*/ 3282631 w 3482881"/>
                  <a:gd name="connsiteY1072" fmla="*/ 2633350 h 3474328"/>
                  <a:gd name="connsiteX1073" fmla="*/ 3293076 w 3482881"/>
                  <a:gd name="connsiteY1073" fmla="*/ 2618943 h 3474328"/>
                  <a:gd name="connsiteX1074" fmla="*/ 3298838 w 3482881"/>
                  <a:gd name="connsiteY1074" fmla="*/ 2610299 h 3474328"/>
                  <a:gd name="connsiteX1075" fmla="*/ 3304961 w 3482881"/>
                  <a:gd name="connsiteY1075" fmla="*/ 2599855 h 3474328"/>
                  <a:gd name="connsiteX1076" fmla="*/ 3304241 w 3482881"/>
                  <a:gd name="connsiteY1076" fmla="*/ 2597333 h 3474328"/>
                  <a:gd name="connsiteX1077" fmla="*/ 3246615 w 3482881"/>
                  <a:gd name="connsiteY1077" fmla="*/ 2675489 h 3474328"/>
                  <a:gd name="connsiteX1078" fmla="*/ 3265343 w 3482881"/>
                  <a:gd name="connsiteY1078" fmla="*/ 2649557 h 3474328"/>
                  <a:gd name="connsiteX1079" fmla="*/ 3270386 w 3482881"/>
                  <a:gd name="connsiteY1079" fmla="*/ 2641994 h 3474328"/>
                  <a:gd name="connsiteX1080" fmla="*/ 3285512 w 3482881"/>
                  <a:gd name="connsiteY1080" fmla="*/ 2620024 h 3474328"/>
                  <a:gd name="connsiteX1081" fmla="*/ 3286593 w 3482881"/>
                  <a:gd name="connsiteY1081" fmla="*/ 2621464 h 3474328"/>
                  <a:gd name="connsiteX1082" fmla="*/ 3295597 w 3482881"/>
                  <a:gd name="connsiteY1082" fmla="*/ 2609219 h 3474328"/>
                  <a:gd name="connsiteX1083" fmla="*/ 3304241 w 3482881"/>
                  <a:gd name="connsiteY1083" fmla="*/ 2596253 h 3474328"/>
                  <a:gd name="connsiteX1084" fmla="*/ 3315046 w 3482881"/>
                  <a:gd name="connsiteY1084" fmla="*/ 2581126 h 3474328"/>
                  <a:gd name="connsiteX1085" fmla="*/ 3324770 w 3482881"/>
                  <a:gd name="connsiteY1085" fmla="*/ 2563838 h 3474328"/>
                  <a:gd name="connsiteX1086" fmla="*/ 3334134 w 3482881"/>
                  <a:gd name="connsiteY1086" fmla="*/ 2546190 h 3474328"/>
                  <a:gd name="connsiteX1087" fmla="*/ 3329452 w 3482881"/>
                  <a:gd name="connsiteY1087" fmla="*/ 2555195 h 3474328"/>
                  <a:gd name="connsiteX1088" fmla="*/ 3339537 w 3482881"/>
                  <a:gd name="connsiteY1088" fmla="*/ 2538267 h 3474328"/>
                  <a:gd name="connsiteX1089" fmla="*/ 3346380 w 3482881"/>
                  <a:gd name="connsiteY1089" fmla="*/ 2524581 h 3474328"/>
                  <a:gd name="connsiteX1090" fmla="*/ 3353583 w 3482881"/>
                  <a:gd name="connsiteY1090" fmla="*/ 2509814 h 3474328"/>
                  <a:gd name="connsiteX1091" fmla="*/ 3363308 w 3482881"/>
                  <a:gd name="connsiteY1091" fmla="*/ 2489645 h 3474328"/>
                  <a:gd name="connsiteX1092" fmla="*/ 3300999 w 3482881"/>
                  <a:gd name="connsiteY1092" fmla="*/ 2598774 h 3474328"/>
                  <a:gd name="connsiteX1093" fmla="*/ 3309643 w 3482881"/>
                  <a:gd name="connsiteY1093" fmla="*/ 2584728 h 3474328"/>
                  <a:gd name="connsiteX1094" fmla="*/ 3319368 w 3482881"/>
                  <a:gd name="connsiteY1094" fmla="*/ 2568160 h 3474328"/>
                  <a:gd name="connsiteX1095" fmla="*/ 3339176 w 3482881"/>
                  <a:gd name="connsiteY1095" fmla="*/ 2532144 h 3474328"/>
                  <a:gd name="connsiteX1096" fmla="*/ 3355744 w 3482881"/>
                  <a:gd name="connsiteY1096" fmla="*/ 2498649 h 3474328"/>
                  <a:gd name="connsiteX1097" fmla="*/ 3365469 w 3482881"/>
                  <a:gd name="connsiteY1097" fmla="*/ 2476679 h 3474328"/>
                  <a:gd name="connsiteX1098" fmla="*/ 3405446 w 3482881"/>
                  <a:gd name="connsiteY1098" fmla="*/ 2374393 h 3474328"/>
                  <a:gd name="connsiteX1099" fmla="*/ 3397523 w 3482881"/>
                  <a:gd name="connsiteY1099" fmla="*/ 2407528 h 3474328"/>
                  <a:gd name="connsiteX1100" fmla="*/ 3396802 w 3482881"/>
                  <a:gd name="connsiteY1100" fmla="*/ 2412210 h 3474328"/>
                  <a:gd name="connsiteX1101" fmla="*/ 3392841 w 3482881"/>
                  <a:gd name="connsiteY1101" fmla="*/ 2424816 h 3474328"/>
                  <a:gd name="connsiteX1102" fmla="*/ 3364748 w 3482881"/>
                  <a:gd name="connsiteY1102" fmla="*/ 2491806 h 3474328"/>
                  <a:gd name="connsiteX1103" fmla="*/ 3372672 w 3482881"/>
                  <a:gd name="connsiteY1103" fmla="*/ 2473798 h 3474328"/>
                  <a:gd name="connsiteX1104" fmla="*/ 3362227 w 3482881"/>
                  <a:gd name="connsiteY1104" fmla="*/ 2494327 h 3474328"/>
                  <a:gd name="connsiteX1105" fmla="*/ 3355024 w 3482881"/>
                  <a:gd name="connsiteY1105" fmla="*/ 2508733 h 3474328"/>
                  <a:gd name="connsiteX1106" fmla="*/ 3347100 w 3482881"/>
                  <a:gd name="connsiteY1106" fmla="*/ 2524581 h 3474328"/>
                  <a:gd name="connsiteX1107" fmla="*/ 3338816 w 3482881"/>
                  <a:gd name="connsiteY1107" fmla="*/ 2540788 h 3474328"/>
                  <a:gd name="connsiteX1108" fmla="*/ 3330172 w 3482881"/>
                  <a:gd name="connsiteY1108" fmla="*/ 2556635 h 3474328"/>
                  <a:gd name="connsiteX1109" fmla="*/ 3315406 w 3482881"/>
                  <a:gd name="connsiteY1109" fmla="*/ 2582927 h 3474328"/>
                  <a:gd name="connsiteX1110" fmla="*/ 3315406 w 3482881"/>
                  <a:gd name="connsiteY1110" fmla="*/ 2585808 h 3474328"/>
                  <a:gd name="connsiteX1111" fmla="*/ 3319368 w 3482881"/>
                  <a:gd name="connsiteY1111" fmla="*/ 2580766 h 3474328"/>
                  <a:gd name="connsiteX1112" fmla="*/ 3334134 w 3482881"/>
                  <a:gd name="connsiteY1112" fmla="*/ 2556635 h 3474328"/>
                  <a:gd name="connsiteX1113" fmla="*/ 3344579 w 3482881"/>
                  <a:gd name="connsiteY1113" fmla="*/ 2534665 h 3474328"/>
                  <a:gd name="connsiteX1114" fmla="*/ 3361507 w 3482881"/>
                  <a:gd name="connsiteY1114" fmla="*/ 2500810 h 3474328"/>
                  <a:gd name="connsiteX1115" fmla="*/ 3379154 w 3482881"/>
                  <a:gd name="connsiteY1115" fmla="*/ 2462272 h 3474328"/>
                  <a:gd name="connsiteX1116" fmla="*/ 3377714 w 3482881"/>
                  <a:gd name="connsiteY1116" fmla="*/ 2472357 h 3474328"/>
                  <a:gd name="connsiteX1117" fmla="*/ 3393201 w 3482881"/>
                  <a:gd name="connsiteY1117" fmla="*/ 2434900 h 3474328"/>
                  <a:gd name="connsiteX1118" fmla="*/ 3396802 w 3482881"/>
                  <a:gd name="connsiteY1118" fmla="*/ 2425536 h 3474328"/>
                  <a:gd name="connsiteX1119" fmla="*/ 3398603 w 3482881"/>
                  <a:gd name="connsiteY1119" fmla="*/ 2420854 h 3474328"/>
                  <a:gd name="connsiteX1120" fmla="*/ 3400404 w 3482881"/>
                  <a:gd name="connsiteY1120" fmla="*/ 2416172 h 3474328"/>
                  <a:gd name="connsiteX1121" fmla="*/ 3406887 w 3482881"/>
                  <a:gd name="connsiteY1121" fmla="*/ 2397083 h 3474328"/>
                  <a:gd name="connsiteX1122" fmla="*/ 3404726 w 3482881"/>
                  <a:gd name="connsiteY1122" fmla="*/ 2404286 h 3474328"/>
                  <a:gd name="connsiteX1123" fmla="*/ 3414090 w 3482881"/>
                  <a:gd name="connsiteY1123" fmla="*/ 2378715 h 3474328"/>
                  <a:gd name="connsiteX1124" fmla="*/ 3423455 w 3482881"/>
                  <a:gd name="connsiteY1124" fmla="*/ 2345580 h 3474328"/>
                  <a:gd name="connsiteX1125" fmla="*/ 3425976 w 3482881"/>
                  <a:gd name="connsiteY1125" fmla="*/ 2336576 h 3474328"/>
                  <a:gd name="connsiteX1126" fmla="*/ 3428137 w 3482881"/>
                  <a:gd name="connsiteY1126" fmla="*/ 2327211 h 3474328"/>
                  <a:gd name="connsiteX1127" fmla="*/ 3432459 w 3482881"/>
                  <a:gd name="connsiteY1127" fmla="*/ 2307763 h 3474328"/>
                  <a:gd name="connsiteX1128" fmla="*/ 3440743 w 3482881"/>
                  <a:gd name="connsiteY1128" fmla="*/ 2267065 h 3474328"/>
                  <a:gd name="connsiteX1129" fmla="*/ 3443984 w 3482881"/>
                  <a:gd name="connsiteY1129" fmla="*/ 2247616 h 3474328"/>
                  <a:gd name="connsiteX1130" fmla="*/ 3447225 w 3482881"/>
                  <a:gd name="connsiteY1130" fmla="*/ 2221324 h 3474328"/>
                  <a:gd name="connsiteX1131" fmla="*/ 3449026 w 3482881"/>
                  <a:gd name="connsiteY1131" fmla="*/ 2206917 h 3474328"/>
                  <a:gd name="connsiteX1132" fmla="*/ 3450107 w 3482881"/>
                  <a:gd name="connsiteY1132" fmla="*/ 2192151 h 3474328"/>
                  <a:gd name="connsiteX1133" fmla="*/ 3451908 w 3482881"/>
                  <a:gd name="connsiteY1133" fmla="*/ 2164058 h 3474328"/>
                  <a:gd name="connsiteX1134" fmla="*/ 3452268 w 3482881"/>
                  <a:gd name="connsiteY1134" fmla="*/ 2151452 h 3474328"/>
                  <a:gd name="connsiteX1135" fmla="*/ 3452268 w 3482881"/>
                  <a:gd name="connsiteY1135" fmla="*/ 2140647 h 3474328"/>
                  <a:gd name="connsiteX1136" fmla="*/ 3452268 w 3482881"/>
                  <a:gd name="connsiteY1136" fmla="*/ 2126241 h 3474328"/>
                  <a:gd name="connsiteX1137" fmla="*/ 3450107 w 3482881"/>
                  <a:gd name="connsiteY1137" fmla="*/ 2139927 h 3474328"/>
                  <a:gd name="connsiteX1138" fmla="*/ 3451187 w 3482881"/>
                  <a:gd name="connsiteY1138" fmla="*/ 2066814 h 3474328"/>
                  <a:gd name="connsiteX1139" fmla="*/ 3449747 w 3482881"/>
                  <a:gd name="connsiteY1139" fmla="*/ 1989739 h 3474328"/>
                  <a:gd name="connsiteX1140" fmla="*/ 3448666 w 3482881"/>
                  <a:gd name="connsiteY1140" fmla="*/ 2058530 h 3474328"/>
                  <a:gd name="connsiteX1141" fmla="*/ 3444344 w 3482881"/>
                  <a:gd name="connsiteY1141" fmla="*/ 1935355 h 3474328"/>
                  <a:gd name="connsiteX1142" fmla="*/ 3446865 w 3482881"/>
                  <a:gd name="connsiteY1142" fmla="*/ 1927431 h 3474328"/>
                  <a:gd name="connsiteX1143" fmla="*/ 3445424 w 3482881"/>
                  <a:gd name="connsiteY1143" fmla="*/ 1597522 h 3474328"/>
                  <a:gd name="connsiteX1144" fmla="*/ 3447585 w 3482881"/>
                  <a:gd name="connsiteY1144" fmla="*/ 1400153 h 3474328"/>
                  <a:gd name="connsiteX1145" fmla="*/ 3445785 w 3482881"/>
                  <a:gd name="connsiteY1145" fmla="*/ 1346129 h 3474328"/>
                  <a:gd name="connsiteX1146" fmla="*/ 3447585 w 3482881"/>
                  <a:gd name="connsiteY1146" fmla="*/ 1335324 h 3474328"/>
                  <a:gd name="connsiteX1147" fmla="*/ 3446865 w 3482881"/>
                  <a:gd name="connsiteY1147" fmla="*/ 1127870 h 3474328"/>
                  <a:gd name="connsiteX1148" fmla="*/ 3449026 w 3482881"/>
                  <a:gd name="connsiteY1148" fmla="*/ 1035309 h 3474328"/>
                  <a:gd name="connsiteX1149" fmla="*/ 3449747 w 3482881"/>
                  <a:gd name="connsiteY1149" fmla="*/ 1198102 h 3474328"/>
                  <a:gd name="connsiteX1150" fmla="*/ 3447946 w 3482881"/>
                  <a:gd name="connsiteY1150" fmla="*/ 1196661 h 3474328"/>
                  <a:gd name="connsiteX1151" fmla="*/ 3447946 w 3482881"/>
                  <a:gd name="connsiteY1151" fmla="*/ 1341087 h 3474328"/>
                  <a:gd name="connsiteX1152" fmla="*/ 3449386 w 3482881"/>
                  <a:gd name="connsiteY1152" fmla="*/ 1279859 h 3474328"/>
                  <a:gd name="connsiteX1153" fmla="*/ 3453708 w 3482881"/>
                  <a:gd name="connsiteY1153" fmla="*/ 1370620 h 3474328"/>
                  <a:gd name="connsiteX1154" fmla="*/ 3451187 w 3482881"/>
                  <a:gd name="connsiteY1154" fmla="*/ 1176853 h 3474328"/>
                  <a:gd name="connsiteX1155" fmla="*/ 3454068 w 3482881"/>
                  <a:gd name="connsiteY1155" fmla="*/ 1296066 h 3474328"/>
                  <a:gd name="connsiteX1156" fmla="*/ 3455149 w 3482881"/>
                  <a:gd name="connsiteY1156" fmla="*/ 1232318 h 3474328"/>
                  <a:gd name="connsiteX1157" fmla="*/ 3453348 w 3482881"/>
                  <a:gd name="connsiteY1157" fmla="*/ 1185857 h 3474328"/>
                  <a:gd name="connsiteX1158" fmla="*/ 3453348 w 3482881"/>
                  <a:gd name="connsiteY1158" fmla="*/ 1188738 h 3474328"/>
                  <a:gd name="connsiteX1159" fmla="*/ 3449747 w 3482881"/>
                  <a:gd name="connsiteY1159" fmla="*/ 983445 h 3474328"/>
                  <a:gd name="connsiteX1160" fmla="*/ 3444344 w 3482881"/>
                  <a:gd name="connsiteY1160" fmla="*/ 1014059 h 3474328"/>
                  <a:gd name="connsiteX1161" fmla="*/ 3444344 w 3482881"/>
                  <a:gd name="connsiteY1161" fmla="*/ 930141 h 3474328"/>
                  <a:gd name="connsiteX1162" fmla="*/ 3444344 w 3482881"/>
                  <a:gd name="connsiteY1162" fmla="*/ 916095 h 3474328"/>
                  <a:gd name="connsiteX1163" fmla="*/ 3444344 w 3482881"/>
                  <a:gd name="connsiteY1163" fmla="*/ 905650 h 3474328"/>
                  <a:gd name="connsiteX1164" fmla="*/ 3445424 w 3482881"/>
                  <a:gd name="connsiteY1164" fmla="*/ 896646 h 3474328"/>
                  <a:gd name="connsiteX1165" fmla="*/ 3446145 w 3482881"/>
                  <a:gd name="connsiteY1165" fmla="*/ 917175 h 3474328"/>
                  <a:gd name="connsiteX1166" fmla="*/ 3446145 w 3482881"/>
                  <a:gd name="connsiteY1166" fmla="*/ 933022 h 3474328"/>
                  <a:gd name="connsiteX1167" fmla="*/ 3446865 w 3482881"/>
                  <a:gd name="connsiteY1167" fmla="*/ 952471 h 3474328"/>
                  <a:gd name="connsiteX1168" fmla="*/ 3447946 w 3482881"/>
                  <a:gd name="connsiteY1168" fmla="*/ 961835 h 3474328"/>
                  <a:gd name="connsiteX1169" fmla="*/ 3449026 w 3482881"/>
                  <a:gd name="connsiteY1169" fmla="*/ 969399 h 3474328"/>
                  <a:gd name="connsiteX1170" fmla="*/ 3450467 w 3482881"/>
                  <a:gd name="connsiteY1170" fmla="*/ 1020182 h 3474328"/>
                  <a:gd name="connsiteX1171" fmla="*/ 3454428 w 3482881"/>
                  <a:gd name="connsiteY1171" fmla="*/ 978403 h 3474328"/>
                  <a:gd name="connsiteX1172" fmla="*/ 3451547 w 3482881"/>
                  <a:gd name="connsiteY1172" fmla="*/ 923658 h 3474328"/>
                  <a:gd name="connsiteX1173" fmla="*/ 3452268 w 3482881"/>
                  <a:gd name="connsiteY1173" fmla="*/ 916815 h 3474328"/>
                  <a:gd name="connsiteX1174" fmla="*/ 3450827 w 3482881"/>
                  <a:gd name="connsiteY1174" fmla="*/ 877557 h 3474328"/>
                  <a:gd name="connsiteX1175" fmla="*/ 3449747 w 3482881"/>
                  <a:gd name="connsiteY1175" fmla="*/ 858829 h 3474328"/>
                  <a:gd name="connsiteX1176" fmla="*/ 3447225 w 3482881"/>
                  <a:gd name="connsiteY1176" fmla="*/ 832537 h 3474328"/>
                  <a:gd name="connsiteX1177" fmla="*/ 3448666 w 3482881"/>
                  <a:gd name="connsiteY1177" fmla="*/ 842622 h 3474328"/>
                  <a:gd name="connsiteX1178" fmla="*/ 3447585 w 3482881"/>
                  <a:gd name="connsiteY1178" fmla="*/ 824974 h 3474328"/>
                  <a:gd name="connsiteX1179" fmla="*/ 3445785 w 3482881"/>
                  <a:gd name="connsiteY1179" fmla="*/ 810927 h 3474328"/>
                  <a:gd name="connsiteX1180" fmla="*/ 3442543 w 3482881"/>
                  <a:gd name="connsiteY1180" fmla="*/ 788597 h 3474328"/>
                  <a:gd name="connsiteX1181" fmla="*/ 3440743 w 3482881"/>
                  <a:gd name="connsiteY1181" fmla="*/ 778513 h 3474328"/>
                  <a:gd name="connsiteX1182" fmla="*/ 3438581 w 3482881"/>
                  <a:gd name="connsiteY1182" fmla="*/ 767708 h 3474328"/>
                  <a:gd name="connsiteX1183" fmla="*/ 3434259 w 3482881"/>
                  <a:gd name="connsiteY1183" fmla="*/ 739975 h 3474328"/>
                  <a:gd name="connsiteX1184" fmla="*/ 3433539 w 3482881"/>
                  <a:gd name="connsiteY1184" fmla="*/ 742496 h 3474328"/>
                  <a:gd name="connsiteX1185" fmla="*/ 3429938 w 3482881"/>
                  <a:gd name="connsiteY1185" fmla="*/ 728450 h 3474328"/>
                  <a:gd name="connsiteX1186" fmla="*/ 3424175 w 3482881"/>
                  <a:gd name="connsiteY1186" fmla="*/ 706120 h 3474328"/>
                  <a:gd name="connsiteX1187" fmla="*/ 3421294 w 3482881"/>
                  <a:gd name="connsiteY1187" fmla="*/ 694235 h 3474328"/>
                  <a:gd name="connsiteX1188" fmla="*/ 3418052 w 3482881"/>
                  <a:gd name="connsiteY1188" fmla="*/ 683430 h 3474328"/>
                  <a:gd name="connsiteX1189" fmla="*/ 3424895 w 3482881"/>
                  <a:gd name="connsiteY1189" fmla="*/ 714404 h 3474328"/>
                  <a:gd name="connsiteX1190" fmla="*/ 3427776 w 3482881"/>
                  <a:gd name="connsiteY1190" fmla="*/ 729531 h 3474328"/>
                  <a:gd name="connsiteX1191" fmla="*/ 3429217 w 3482881"/>
                  <a:gd name="connsiteY1191" fmla="*/ 737454 h 3474328"/>
                  <a:gd name="connsiteX1192" fmla="*/ 3430298 w 3482881"/>
                  <a:gd name="connsiteY1192" fmla="*/ 745738 h 3474328"/>
                  <a:gd name="connsiteX1193" fmla="*/ 3433179 w 3482881"/>
                  <a:gd name="connsiteY1193" fmla="*/ 764106 h 3474328"/>
                  <a:gd name="connsiteX1194" fmla="*/ 3434620 w 3482881"/>
                  <a:gd name="connsiteY1194" fmla="*/ 774551 h 3474328"/>
                  <a:gd name="connsiteX1195" fmla="*/ 3435340 w 3482881"/>
                  <a:gd name="connsiteY1195" fmla="*/ 779953 h 3474328"/>
                  <a:gd name="connsiteX1196" fmla="*/ 3436060 w 3482881"/>
                  <a:gd name="connsiteY1196" fmla="*/ 785716 h 3474328"/>
                  <a:gd name="connsiteX1197" fmla="*/ 3438942 w 3482881"/>
                  <a:gd name="connsiteY1197" fmla="*/ 811288 h 3474328"/>
                  <a:gd name="connsiteX1198" fmla="*/ 3440743 w 3482881"/>
                  <a:gd name="connsiteY1198" fmla="*/ 826054 h 3474328"/>
                  <a:gd name="connsiteX1199" fmla="*/ 3441823 w 3482881"/>
                  <a:gd name="connsiteY1199" fmla="*/ 842261 h 3474328"/>
                  <a:gd name="connsiteX1200" fmla="*/ 3444344 w 3482881"/>
                  <a:gd name="connsiteY1200" fmla="*/ 853066 h 3474328"/>
                  <a:gd name="connsiteX1201" fmla="*/ 3445785 w 3482881"/>
                  <a:gd name="connsiteY1201" fmla="*/ 863151 h 3474328"/>
                  <a:gd name="connsiteX1202" fmla="*/ 3447225 w 3482881"/>
                  <a:gd name="connsiteY1202" fmla="*/ 883680 h 3474328"/>
                  <a:gd name="connsiteX1203" fmla="*/ 3447225 w 3482881"/>
                  <a:gd name="connsiteY1203" fmla="*/ 868914 h 3474328"/>
                  <a:gd name="connsiteX1204" fmla="*/ 3445424 w 3482881"/>
                  <a:gd name="connsiteY1204" fmla="*/ 854147 h 3474328"/>
                  <a:gd name="connsiteX1205" fmla="*/ 3443264 w 3482881"/>
                  <a:gd name="connsiteY1205" fmla="*/ 824613 h 3474328"/>
                  <a:gd name="connsiteX1206" fmla="*/ 3446865 w 3482881"/>
                  <a:gd name="connsiteY1206" fmla="*/ 858469 h 3474328"/>
                  <a:gd name="connsiteX1207" fmla="*/ 3447585 w 3482881"/>
                  <a:gd name="connsiteY1207" fmla="*/ 872515 h 3474328"/>
                  <a:gd name="connsiteX1208" fmla="*/ 3447585 w 3482881"/>
                  <a:gd name="connsiteY1208" fmla="*/ 886561 h 3474328"/>
                  <a:gd name="connsiteX1209" fmla="*/ 3447946 w 3482881"/>
                  <a:gd name="connsiteY1209" fmla="*/ 915014 h 3474328"/>
                  <a:gd name="connsiteX1210" fmla="*/ 3446145 w 3482881"/>
                  <a:gd name="connsiteY1210" fmla="*/ 878278 h 3474328"/>
                  <a:gd name="connsiteX1211" fmla="*/ 3445424 w 3482881"/>
                  <a:gd name="connsiteY1211" fmla="*/ 869634 h 3474328"/>
                  <a:gd name="connsiteX1212" fmla="*/ 3444704 w 3482881"/>
                  <a:gd name="connsiteY1212" fmla="*/ 864952 h 3474328"/>
                  <a:gd name="connsiteX1213" fmla="*/ 3441103 w 3482881"/>
                  <a:gd name="connsiteY1213" fmla="*/ 845863 h 3474328"/>
                  <a:gd name="connsiteX1214" fmla="*/ 3439662 w 3482881"/>
                  <a:gd name="connsiteY1214" fmla="*/ 824613 h 3474328"/>
                  <a:gd name="connsiteX1215" fmla="*/ 3437861 w 3482881"/>
                  <a:gd name="connsiteY1215" fmla="*/ 809127 h 3474328"/>
                  <a:gd name="connsiteX1216" fmla="*/ 3435340 w 3482881"/>
                  <a:gd name="connsiteY1216" fmla="*/ 789318 h 3474328"/>
                  <a:gd name="connsiteX1217" fmla="*/ 3428857 w 3482881"/>
                  <a:gd name="connsiteY1217" fmla="*/ 751501 h 3474328"/>
                  <a:gd name="connsiteX1218" fmla="*/ 3426696 w 3482881"/>
                  <a:gd name="connsiteY1218" fmla="*/ 732412 h 3474328"/>
                  <a:gd name="connsiteX1219" fmla="*/ 3422014 w 3482881"/>
                  <a:gd name="connsiteY1219" fmla="*/ 709722 h 3474328"/>
                  <a:gd name="connsiteX1220" fmla="*/ 3415531 w 3482881"/>
                  <a:gd name="connsiteY1220" fmla="*/ 681629 h 3474328"/>
                  <a:gd name="connsiteX1221" fmla="*/ 3374113 w 3482881"/>
                  <a:gd name="connsiteY1221" fmla="*/ 557373 h 3474328"/>
                  <a:gd name="connsiteX1222" fmla="*/ 3387438 w 3482881"/>
                  <a:gd name="connsiteY1222" fmla="*/ 589788 h 3474328"/>
                  <a:gd name="connsiteX1223" fmla="*/ 3389239 w 3482881"/>
                  <a:gd name="connsiteY1223" fmla="*/ 590508 h 3474328"/>
                  <a:gd name="connsiteX1224" fmla="*/ 3379875 w 3482881"/>
                  <a:gd name="connsiteY1224" fmla="*/ 565657 h 3474328"/>
                  <a:gd name="connsiteX1225" fmla="*/ 3374113 w 3482881"/>
                  <a:gd name="connsiteY1225" fmla="*/ 551971 h 3474328"/>
                  <a:gd name="connsiteX1226" fmla="*/ 3356104 w 3482881"/>
                  <a:gd name="connsiteY1226" fmla="*/ 515954 h 3474328"/>
                  <a:gd name="connsiteX1227" fmla="*/ 3357185 w 3482881"/>
                  <a:gd name="connsiteY1227" fmla="*/ 516314 h 3474328"/>
                  <a:gd name="connsiteX1228" fmla="*/ 3342058 w 3482881"/>
                  <a:gd name="connsiteY1228" fmla="*/ 488222 h 3474328"/>
                  <a:gd name="connsiteX1229" fmla="*/ 3330893 w 3482881"/>
                  <a:gd name="connsiteY1229" fmla="*/ 470574 h 3474328"/>
                  <a:gd name="connsiteX1230" fmla="*/ 3319728 w 3482881"/>
                  <a:gd name="connsiteY1230" fmla="*/ 452926 h 3474328"/>
                  <a:gd name="connsiteX1231" fmla="*/ 3302080 w 3482881"/>
                  <a:gd name="connsiteY1231" fmla="*/ 426634 h 3474328"/>
                  <a:gd name="connsiteX1232" fmla="*/ 3309283 w 3482881"/>
                  <a:gd name="connsiteY1232" fmla="*/ 431316 h 3474328"/>
                  <a:gd name="connsiteX1233" fmla="*/ 3289834 w 3482881"/>
                  <a:gd name="connsiteY1233" fmla="*/ 398901 h 3474328"/>
                  <a:gd name="connsiteX1234" fmla="*/ 3239051 w 3482881"/>
                  <a:gd name="connsiteY1234" fmla="*/ 332632 h 3474328"/>
                  <a:gd name="connsiteX1235" fmla="*/ 3227886 w 3482881"/>
                  <a:gd name="connsiteY1235" fmla="*/ 320386 h 3474328"/>
                  <a:gd name="connsiteX1236" fmla="*/ 3218882 w 3482881"/>
                  <a:gd name="connsiteY1236" fmla="*/ 310301 h 3474328"/>
                  <a:gd name="connsiteX1237" fmla="*/ 3208077 w 3482881"/>
                  <a:gd name="connsiteY1237" fmla="*/ 299136 h 3474328"/>
                  <a:gd name="connsiteX1238" fmla="*/ 3213840 w 3482881"/>
                  <a:gd name="connsiteY1238" fmla="*/ 304899 h 3474328"/>
                  <a:gd name="connsiteX1239" fmla="*/ 3197633 w 3482881"/>
                  <a:gd name="connsiteY1239" fmla="*/ 286891 h 3474328"/>
                  <a:gd name="connsiteX1240" fmla="*/ 3189349 w 3482881"/>
                  <a:gd name="connsiteY1240" fmla="*/ 277887 h 3474328"/>
                  <a:gd name="connsiteX1241" fmla="*/ 3180705 w 3482881"/>
                  <a:gd name="connsiteY1241" fmla="*/ 269243 h 3474328"/>
                  <a:gd name="connsiteX1242" fmla="*/ 3192230 w 3482881"/>
                  <a:gd name="connsiteY1242" fmla="*/ 279688 h 3474328"/>
                  <a:gd name="connsiteX1243" fmla="*/ 3203035 w 3482881"/>
                  <a:gd name="connsiteY1243" fmla="*/ 290853 h 3474328"/>
                  <a:gd name="connsiteX1244" fmla="*/ 3213840 w 3482881"/>
                  <a:gd name="connsiteY1244" fmla="*/ 302018 h 3474328"/>
                  <a:gd name="connsiteX1245" fmla="*/ 3224285 w 3482881"/>
                  <a:gd name="connsiteY1245" fmla="*/ 313543 h 3474328"/>
                  <a:gd name="connsiteX1246" fmla="*/ 3244454 w 3482881"/>
                  <a:gd name="connsiteY1246" fmla="*/ 337314 h 3474328"/>
                  <a:gd name="connsiteX1247" fmla="*/ 3249496 w 3482881"/>
                  <a:gd name="connsiteY1247" fmla="*/ 343076 h 3474328"/>
                  <a:gd name="connsiteX1248" fmla="*/ 3254538 w 3482881"/>
                  <a:gd name="connsiteY1248" fmla="*/ 349199 h 3474328"/>
                  <a:gd name="connsiteX1249" fmla="*/ 3264623 w 3482881"/>
                  <a:gd name="connsiteY1249" fmla="*/ 361084 h 3474328"/>
                  <a:gd name="connsiteX1250" fmla="*/ 3268225 w 3482881"/>
                  <a:gd name="connsiteY1250" fmla="*/ 362525 h 3474328"/>
                  <a:gd name="connsiteX1251" fmla="*/ 3299919 w 3482881"/>
                  <a:gd name="connsiteY1251" fmla="*/ 404664 h 3474328"/>
                  <a:gd name="connsiteX1252" fmla="*/ 3303881 w 3482881"/>
                  <a:gd name="connsiteY1252" fmla="*/ 409706 h 3474328"/>
                  <a:gd name="connsiteX1253" fmla="*/ 3307482 w 3482881"/>
                  <a:gd name="connsiteY1253" fmla="*/ 414749 h 3474328"/>
                  <a:gd name="connsiteX1254" fmla="*/ 3313965 w 3482881"/>
                  <a:gd name="connsiteY1254" fmla="*/ 424473 h 3474328"/>
                  <a:gd name="connsiteX1255" fmla="*/ 3324770 w 3482881"/>
                  <a:gd name="connsiteY1255" fmla="*/ 439960 h 3474328"/>
                  <a:gd name="connsiteX1256" fmla="*/ 3308203 w 3482881"/>
                  <a:gd name="connsiteY1256" fmla="*/ 414028 h 3474328"/>
                  <a:gd name="connsiteX1257" fmla="*/ 3304601 w 3482881"/>
                  <a:gd name="connsiteY1257" fmla="*/ 408626 h 3474328"/>
                  <a:gd name="connsiteX1258" fmla="*/ 3300999 w 3482881"/>
                  <a:gd name="connsiteY1258" fmla="*/ 403584 h 3474328"/>
                  <a:gd name="connsiteX1259" fmla="*/ 3294156 w 3482881"/>
                  <a:gd name="connsiteY1259" fmla="*/ 394219 h 3474328"/>
                  <a:gd name="connsiteX1260" fmla="*/ 3279390 w 3482881"/>
                  <a:gd name="connsiteY1260" fmla="*/ 373690 h 3474328"/>
                  <a:gd name="connsiteX1261" fmla="*/ 3258140 w 3482881"/>
                  <a:gd name="connsiteY1261" fmla="*/ 347038 h 3474328"/>
                  <a:gd name="connsiteX1262" fmla="*/ 3282631 w 3482881"/>
                  <a:gd name="connsiteY1262" fmla="*/ 374410 h 3474328"/>
                  <a:gd name="connsiteX1263" fmla="*/ 3276869 w 3482881"/>
                  <a:gd name="connsiteY1263" fmla="*/ 368648 h 3474328"/>
                  <a:gd name="connsiteX1264" fmla="*/ 3283711 w 3482881"/>
                  <a:gd name="connsiteY1264" fmla="*/ 378372 h 3474328"/>
                  <a:gd name="connsiteX1265" fmla="*/ 3290194 w 3482881"/>
                  <a:gd name="connsiteY1265" fmla="*/ 387736 h 3474328"/>
                  <a:gd name="connsiteX1266" fmla="*/ 3302440 w 3482881"/>
                  <a:gd name="connsiteY1266" fmla="*/ 405024 h 3474328"/>
                  <a:gd name="connsiteX1267" fmla="*/ 3308203 w 3482881"/>
                  <a:gd name="connsiteY1267" fmla="*/ 413308 h 3474328"/>
                  <a:gd name="connsiteX1268" fmla="*/ 3313605 w 3482881"/>
                  <a:gd name="connsiteY1268" fmla="*/ 421592 h 3474328"/>
                  <a:gd name="connsiteX1269" fmla="*/ 3324770 w 3482881"/>
                  <a:gd name="connsiteY1269" fmla="*/ 437799 h 3474328"/>
                  <a:gd name="connsiteX1270" fmla="*/ 3330533 w 3482881"/>
                  <a:gd name="connsiteY1270" fmla="*/ 446083 h 3474328"/>
                  <a:gd name="connsiteX1271" fmla="*/ 3335935 w 3482881"/>
                  <a:gd name="connsiteY1271" fmla="*/ 455087 h 3474328"/>
                  <a:gd name="connsiteX1272" fmla="*/ 3347460 w 3482881"/>
                  <a:gd name="connsiteY1272" fmla="*/ 474175 h 3474328"/>
                  <a:gd name="connsiteX1273" fmla="*/ 3353583 w 3482881"/>
                  <a:gd name="connsiteY1273" fmla="*/ 484620 h 3474328"/>
                  <a:gd name="connsiteX1274" fmla="*/ 3359706 w 3482881"/>
                  <a:gd name="connsiteY1274" fmla="*/ 496145 h 3474328"/>
                  <a:gd name="connsiteX1275" fmla="*/ 3372672 w 3482881"/>
                  <a:gd name="connsiteY1275" fmla="*/ 521717 h 3474328"/>
                  <a:gd name="connsiteX1276" fmla="*/ 3372672 w 3482881"/>
                  <a:gd name="connsiteY1276" fmla="*/ 523878 h 3474328"/>
                  <a:gd name="connsiteX1277" fmla="*/ 3438942 w 3482881"/>
                  <a:gd name="connsiteY1277" fmla="*/ 707561 h 3474328"/>
                  <a:gd name="connsiteX1278" fmla="*/ 3433179 w 3482881"/>
                  <a:gd name="connsiteY1278" fmla="*/ 687392 h 3474328"/>
                  <a:gd name="connsiteX1279" fmla="*/ 3442903 w 3482881"/>
                  <a:gd name="connsiteY1279" fmla="*/ 726289 h 3474328"/>
                  <a:gd name="connsiteX1280" fmla="*/ 3444344 w 3482881"/>
                  <a:gd name="connsiteY1280" fmla="*/ 732052 h 3474328"/>
                  <a:gd name="connsiteX1281" fmla="*/ 3445424 w 3482881"/>
                  <a:gd name="connsiteY1281" fmla="*/ 738174 h 3474328"/>
                  <a:gd name="connsiteX1282" fmla="*/ 3447946 w 3482881"/>
                  <a:gd name="connsiteY1282" fmla="*/ 750780 h 3474328"/>
                  <a:gd name="connsiteX1283" fmla="*/ 3453348 w 3482881"/>
                  <a:gd name="connsiteY1283" fmla="*/ 777432 h 3474328"/>
                  <a:gd name="connsiteX1284" fmla="*/ 3457670 w 3482881"/>
                  <a:gd name="connsiteY1284" fmla="*/ 806245 h 3474328"/>
                  <a:gd name="connsiteX1285" fmla="*/ 3459831 w 3482881"/>
                  <a:gd name="connsiteY1285" fmla="*/ 821372 h 3474328"/>
                  <a:gd name="connsiteX1286" fmla="*/ 3461272 w 3482881"/>
                  <a:gd name="connsiteY1286" fmla="*/ 836859 h 3474328"/>
                  <a:gd name="connsiteX1287" fmla="*/ 3464513 w 3482881"/>
                  <a:gd name="connsiteY1287" fmla="*/ 868553 h 3474328"/>
                  <a:gd name="connsiteX1288" fmla="*/ 3465954 w 3482881"/>
                  <a:gd name="connsiteY1288" fmla="*/ 900608 h 3474328"/>
                  <a:gd name="connsiteX1289" fmla="*/ 3466674 w 3482881"/>
                  <a:gd name="connsiteY1289" fmla="*/ 901328 h 3474328"/>
                  <a:gd name="connsiteX1290" fmla="*/ 3467394 w 3482881"/>
                  <a:gd name="connsiteY1290" fmla="*/ 911413 h 3474328"/>
                  <a:gd name="connsiteX1291" fmla="*/ 3467394 w 3482881"/>
                  <a:gd name="connsiteY1291" fmla="*/ 941306 h 3474328"/>
                  <a:gd name="connsiteX1292" fmla="*/ 3467394 w 3482881"/>
                  <a:gd name="connsiteY1292" fmla="*/ 941306 h 3474328"/>
                  <a:gd name="connsiteX1293" fmla="*/ 3469916 w 3482881"/>
                  <a:gd name="connsiteY1293" fmla="*/ 1059440 h 3474328"/>
                  <a:gd name="connsiteX1294" fmla="*/ 3470996 w 3482881"/>
                  <a:gd name="connsiteY1294" fmla="*/ 1018741 h 3474328"/>
                  <a:gd name="connsiteX1295" fmla="*/ 3468835 w 3482881"/>
                  <a:gd name="connsiteY1295" fmla="*/ 937344 h 3474328"/>
                  <a:gd name="connsiteX1296" fmla="*/ 3468835 w 3482881"/>
                  <a:gd name="connsiteY1296" fmla="*/ 906731 h 3474328"/>
                  <a:gd name="connsiteX1297" fmla="*/ 3467755 w 3482881"/>
                  <a:gd name="connsiteY1297" fmla="*/ 872515 h 3474328"/>
                  <a:gd name="connsiteX1298" fmla="*/ 3466674 w 3482881"/>
                  <a:gd name="connsiteY1298" fmla="*/ 855948 h 3474328"/>
                  <a:gd name="connsiteX1299" fmla="*/ 3465233 w 3482881"/>
                  <a:gd name="connsiteY1299" fmla="*/ 840461 h 3474328"/>
                  <a:gd name="connsiteX1300" fmla="*/ 3463072 w 3482881"/>
                  <a:gd name="connsiteY1300" fmla="*/ 815249 h 3474328"/>
                  <a:gd name="connsiteX1301" fmla="*/ 3463793 w 3482881"/>
                  <a:gd name="connsiteY1301" fmla="*/ 827855 h 3474328"/>
                  <a:gd name="connsiteX1302" fmla="*/ 3463793 w 3482881"/>
                  <a:gd name="connsiteY1302" fmla="*/ 830376 h 3474328"/>
                  <a:gd name="connsiteX1303" fmla="*/ 3461632 w 3482881"/>
                  <a:gd name="connsiteY1303" fmla="*/ 815609 h 3474328"/>
                  <a:gd name="connsiteX1304" fmla="*/ 3454789 w 3482881"/>
                  <a:gd name="connsiteY1304" fmla="*/ 773110 h 3474328"/>
                  <a:gd name="connsiteX1305" fmla="*/ 3447946 w 3482881"/>
                  <a:gd name="connsiteY1305" fmla="*/ 732052 h 3474328"/>
                  <a:gd name="connsiteX1306" fmla="*/ 3443264 w 3482881"/>
                  <a:gd name="connsiteY1306" fmla="*/ 707921 h 3474328"/>
                  <a:gd name="connsiteX1307" fmla="*/ 3445424 w 3482881"/>
                  <a:gd name="connsiteY1307" fmla="*/ 718726 h 3474328"/>
                  <a:gd name="connsiteX1308" fmla="*/ 3448666 w 3482881"/>
                  <a:gd name="connsiteY1308" fmla="*/ 734933 h 3474328"/>
                  <a:gd name="connsiteX1309" fmla="*/ 3451908 w 3482881"/>
                  <a:gd name="connsiteY1309" fmla="*/ 751861 h 3474328"/>
                  <a:gd name="connsiteX1310" fmla="*/ 3449747 w 3482881"/>
                  <a:gd name="connsiteY1310" fmla="*/ 732052 h 3474328"/>
                  <a:gd name="connsiteX1311" fmla="*/ 3449026 w 3482881"/>
                  <a:gd name="connsiteY1311" fmla="*/ 721607 h 3474328"/>
                  <a:gd name="connsiteX1312" fmla="*/ 3441463 w 3482881"/>
                  <a:gd name="connsiteY1312" fmla="*/ 690633 h 3474328"/>
                  <a:gd name="connsiteX1313" fmla="*/ 3437141 w 3482881"/>
                  <a:gd name="connsiteY1313" fmla="*/ 674786 h 3474328"/>
                  <a:gd name="connsiteX1314" fmla="*/ 3432459 w 3482881"/>
                  <a:gd name="connsiteY1314" fmla="*/ 658579 h 3474328"/>
                  <a:gd name="connsiteX1315" fmla="*/ 3427416 w 3482881"/>
                  <a:gd name="connsiteY1315" fmla="*/ 642011 h 3474328"/>
                  <a:gd name="connsiteX1316" fmla="*/ 3421654 w 3482881"/>
                  <a:gd name="connsiteY1316" fmla="*/ 625444 h 3474328"/>
                  <a:gd name="connsiteX1317" fmla="*/ 3415891 w 3482881"/>
                  <a:gd name="connsiteY1317" fmla="*/ 608876 h 3474328"/>
                  <a:gd name="connsiteX1318" fmla="*/ 3413010 w 3482881"/>
                  <a:gd name="connsiteY1318" fmla="*/ 600592 h 3474328"/>
                  <a:gd name="connsiteX1319" fmla="*/ 3409768 w 3482881"/>
                  <a:gd name="connsiteY1319" fmla="*/ 592309 h 3474328"/>
                  <a:gd name="connsiteX1320" fmla="*/ 3396442 w 3482881"/>
                  <a:gd name="connsiteY1320" fmla="*/ 559174 h 3474328"/>
                  <a:gd name="connsiteX1321" fmla="*/ 3381676 w 3482881"/>
                  <a:gd name="connsiteY1321" fmla="*/ 527119 h 3474328"/>
                  <a:gd name="connsiteX1322" fmla="*/ 3378074 w 3482881"/>
                  <a:gd name="connsiteY1322" fmla="*/ 519196 h 3474328"/>
                  <a:gd name="connsiteX1323" fmla="*/ 3374113 w 3482881"/>
                  <a:gd name="connsiteY1323" fmla="*/ 511632 h 3474328"/>
                  <a:gd name="connsiteX1324" fmla="*/ 3366189 w 3482881"/>
                  <a:gd name="connsiteY1324" fmla="*/ 496866 h 3474328"/>
                  <a:gd name="connsiteX1325" fmla="*/ 3358625 w 3482881"/>
                  <a:gd name="connsiteY1325" fmla="*/ 482459 h 3474328"/>
                  <a:gd name="connsiteX1326" fmla="*/ 3350341 w 3482881"/>
                  <a:gd name="connsiteY1326" fmla="*/ 468773 h 3474328"/>
                  <a:gd name="connsiteX1327" fmla="*/ 3356104 w 3482881"/>
                  <a:gd name="connsiteY1327" fmla="*/ 478857 h 3474328"/>
                  <a:gd name="connsiteX1328" fmla="*/ 3361507 w 3482881"/>
                  <a:gd name="connsiteY1328" fmla="*/ 489302 h 3474328"/>
                  <a:gd name="connsiteX1329" fmla="*/ 3371951 w 3482881"/>
                  <a:gd name="connsiteY1329" fmla="*/ 510192 h 3474328"/>
                  <a:gd name="connsiteX1330" fmla="*/ 3355744 w 3482881"/>
                  <a:gd name="connsiteY1330" fmla="*/ 478497 h 3474328"/>
                  <a:gd name="connsiteX1331" fmla="*/ 3334855 w 3482881"/>
                  <a:gd name="connsiteY1331" fmla="*/ 442121 h 3474328"/>
                  <a:gd name="connsiteX1332" fmla="*/ 3315406 w 3482881"/>
                  <a:gd name="connsiteY1332" fmla="*/ 411507 h 3474328"/>
                  <a:gd name="connsiteX1333" fmla="*/ 3305682 w 3482881"/>
                  <a:gd name="connsiteY1333" fmla="*/ 396380 h 3474328"/>
                  <a:gd name="connsiteX1334" fmla="*/ 3311804 w 3482881"/>
                  <a:gd name="connsiteY1334" fmla="*/ 405024 h 3474328"/>
                  <a:gd name="connsiteX1335" fmla="*/ 3317927 w 3482881"/>
                  <a:gd name="connsiteY1335" fmla="*/ 414388 h 3474328"/>
                  <a:gd name="connsiteX1336" fmla="*/ 3330533 w 3482881"/>
                  <a:gd name="connsiteY1336" fmla="*/ 433837 h 3474328"/>
                  <a:gd name="connsiteX1337" fmla="*/ 3337016 w 3482881"/>
                  <a:gd name="connsiteY1337" fmla="*/ 444282 h 3474328"/>
                  <a:gd name="connsiteX1338" fmla="*/ 3343499 w 3482881"/>
                  <a:gd name="connsiteY1338" fmla="*/ 455087 h 3474328"/>
                  <a:gd name="connsiteX1339" fmla="*/ 3356464 w 3482881"/>
                  <a:gd name="connsiteY1339" fmla="*/ 477417 h 3474328"/>
                  <a:gd name="connsiteX1340" fmla="*/ 3335935 w 3482881"/>
                  <a:gd name="connsiteY1340" fmla="*/ 440320 h 3474328"/>
                  <a:gd name="connsiteX1341" fmla="*/ 3310724 w 3482881"/>
                  <a:gd name="connsiteY1341" fmla="*/ 401062 h 3474328"/>
                  <a:gd name="connsiteX1342" fmla="*/ 3245534 w 3482881"/>
                  <a:gd name="connsiteY1342" fmla="*/ 321466 h 3474328"/>
                  <a:gd name="connsiteX1343" fmla="*/ 3259941 w 3482881"/>
                  <a:gd name="connsiteY1343" fmla="*/ 338754 h 3474328"/>
                  <a:gd name="connsiteX1344" fmla="*/ 3273987 w 3482881"/>
                  <a:gd name="connsiteY1344" fmla="*/ 356402 h 3474328"/>
                  <a:gd name="connsiteX1345" fmla="*/ 3265343 w 3482881"/>
                  <a:gd name="connsiteY1345" fmla="*/ 345958 h 3474328"/>
                  <a:gd name="connsiteX1346" fmla="*/ 3253458 w 3482881"/>
                  <a:gd name="connsiteY1346" fmla="*/ 331551 h 3474328"/>
                  <a:gd name="connsiteX1347" fmla="*/ 3238691 w 3482881"/>
                  <a:gd name="connsiteY1347" fmla="*/ 314263 h 3474328"/>
                  <a:gd name="connsiteX1348" fmla="*/ 3230408 w 3482881"/>
                  <a:gd name="connsiteY1348" fmla="*/ 304899 h 3474328"/>
                  <a:gd name="connsiteX1349" fmla="*/ 3221404 w 3482881"/>
                  <a:gd name="connsiteY1349" fmla="*/ 295175 h 3474328"/>
                  <a:gd name="connsiteX1350" fmla="*/ 3202315 w 3482881"/>
                  <a:gd name="connsiteY1350" fmla="*/ 275006 h 3474328"/>
                  <a:gd name="connsiteX1351" fmla="*/ 3192230 w 3482881"/>
                  <a:gd name="connsiteY1351" fmla="*/ 264921 h 3474328"/>
                  <a:gd name="connsiteX1352" fmla="*/ 3181786 w 3482881"/>
                  <a:gd name="connsiteY1352" fmla="*/ 254836 h 3474328"/>
                  <a:gd name="connsiteX1353" fmla="*/ 3140727 w 3482881"/>
                  <a:gd name="connsiteY1353" fmla="*/ 217380 h 3474328"/>
                  <a:gd name="connsiteX1354" fmla="*/ 3266424 w 3482881"/>
                  <a:gd name="connsiteY1354" fmla="*/ 344517 h 3474328"/>
                  <a:gd name="connsiteX1355" fmla="*/ 3279750 w 3482881"/>
                  <a:gd name="connsiteY1355" fmla="*/ 356402 h 3474328"/>
                  <a:gd name="connsiteX1356" fmla="*/ 3261381 w 3482881"/>
                  <a:gd name="connsiteY1356" fmla="*/ 332632 h 3474328"/>
                  <a:gd name="connsiteX1357" fmla="*/ 3239772 w 3482881"/>
                  <a:gd name="connsiteY1357" fmla="*/ 308501 h 3474328"/>
                  <a:gd name="connsiteX1358" fmla="*/ 3233289 w 3482881"/>
                  <a:gd name="connsiteY1358" fmla="*/ 300937 h 3474328"/>
                  <a:gd name="connsiteX1359" fmla="*/ 3226446 w 3482881"/>
                  <a:gd name="connsiteY1359" fmla="*/ 293374 h 3474328"/>
                  <a:gd name="connsiteX1360" fmla="*/ 3232929 w 3482881"/>
                  <a:gd name="connsiteY1360" fmla="*/ 299857 h 3474328"/>
                  <a:gd name="connsiteX1361" fmla="*/ 3239772 w 3482881"/>
                  <a:gd name="connsiteY1361" fmla="*/ 307420 h 3474328"/>
                  <a:gd name="connsiteX1362" fmla="*/ 3255619 w 3482881"/>
                  <a:gd name="connsiteY1362" fmla="*/ 325068 h 3474328"/>
                  <a:gd name="connsiteX1363" fmla="*/ 3272907 w 3482881"/>
                  <a:gd name="connsiteY1363" fmla="*/ 345597 h 3474328"/>
                  <a:gd name="connsiteX1364" fmla="*/ 3290915 w 3482881"/>
                  <a:gd name="connsiteY1364" fmla="*/ 368288 h 3474328"/>
                  <a:gd name="connsiteX1365" fmla="*/ 3308563 w 3482881"/>
                  <a:gd name="connsiteY1365" fmla="*/ 392418 h 3474328"/>
                  <a:gd name="connsiteX1366" fmla="*/ 3317207 w 3482881"/>
                  <a:gd name="connsiteY1366" fmla="*/ 404664 h 3474328"/>
                  <a:gd name="connsiteX1367" fmla="*/ 3325491 w 3482881"/>
                  <a:gd name="connsiteY1367" fmla="*/ 417270 h 3474328"/>
                  <a:gd name="connsiteX1368" fmla="*/ 3341337 w 3482881"/>
                  <a:gd name="connsiteY1368" fmla="*/ 441401 h 3474328"/>
                  <a:gd name="connsiteX1369" fmla="*/ 3355384 w 3482881"/>
                  <a:gd name="connsiteY1369" fmla="*/ 464451 h 3474328"/>
                  <a:gd name="connsiteX1370" fmla="*/ 3348181 w 3482881"/>
                  <a:gd name="connsiteY1370" fmla="*/ 453646 h 3474328"/>
                  <a:gd name="connsiteX1371" fmla="*/ 3384197 w 3482881"/>
                  <a:gd name="connsiteY1371" fmla="*/ 523158 h 3474328"/>
                  <a:gd name="connsiteX1372" fmla="*/ 3400404 w 3482881"/>
                  <a:gd name="connsiteY1372" fmla="*/ 558814 h 3474328"/>
                  <a:gd name="connsiteX1373" fmla="*/ 3414811 w 3482881"/>
                  <a:gd name="connsiteY1373" fmla="*/ 594470 h 3474328"/>
                  <a:gd name="connsiteX1374" fmla="*/ 3394642 w 3482881"/>
                  <a:gd name="connsiteY1374" fmla="*/ 545488 h 3474328"/>
                  <a:gd name="connsiteX1375" fmla="*/ 3397883 w 3482881"/>
                  <a:gd name="connsiteY1375" fmla="*/ 551250 h 3474328"/>
                  <a:gd name="connsiteX1376" fmla="*/ 3401485 w 3482881"/>
                  <a:gd name="connsiteY1376" fmla="*/ 558453 h 3474328"/>
                  <a:gd name="connsiteX1377" fmla="*/ 3405446 w 3482881"/>
                  <a:gd name="connsiteY1377" fmla="*/ 567457 h 3474328"/>
                  <a:gd name="connsiteX1378" fmla="*/ 3413730 w 3482881"/>
                  <a:gd name="connsiteY1378" fmla="*/ 587627 h 3474328"/>
                  <a:gd name="connsiteX1379" fmla="*/ 3420573 w 3482881"/>
                  <a:gd name="connsiteY1379" fmla="*/ 604194 h 3474328"/>
                  <a:gd name="connsiteX1380" fmla="*/ 3415891 w 3482881"/>
                  <a:gd name="connsiteY1380" fmla="*/ 590868 h 3474328"/>
                  <a:gd name="connsiteX1381" fmla="*/ 3413370 w 3482881"/>
                  <a:gd name="connsiteY1381" fmla="*/ 583665 h 3474328"/>
                  <a:gd name="connsiteX1382" fmla="*/ 3412290 w 3482881"/>
                  <a:gd name="connsiteY1382" fmla="*/ 579703 h 3474328"/>
                  <a:gd name="connsiteX1383" fmla="*/ 3408328 w 3482881"/>
                  <a:gd name="connsiteY1383" fmla="*/ 567457 h 3474328"/>
                  <a:gd name="connsiteX1384" fmla="*/ 3439302 w 3482881"/>
                  <a:gd name="connsiteY1384" fmla="*/ 655697 h 3474328"/>
                  <a:gd name="connsiteX1385" fmla="*/ 3433539 w 3482881"/>
                  <a:gd name="connsiteY1385" fmla="*/ 644532 h 3474328"/>
                  <a:gd name="connsiteX1386" fmla="*/ 3459111 w 3482881"/>
                  <a:gd name="connsiteY1386" fmla="*/ 754742 h 3474328"/>
                  <a:gd name="connsiteX1387" fmla="*/ 3454428 w 3482881"/>
                  <a:gd name="connsiteY1387" fmla="*/ 726649 h 3474328"/>
                  <a:gd name="connsiteX1388" fmla="*/ 3455509 w 3482881"/>
                  <a:gd name="connsiteY1388" fmla="*/ 729170 h 3474328"/>
                  <a:gd name="connsiteX1389" fmla="*/ 3458030 w 3482881"/>
                  <a:gd name="connsiteY1389" fmla="*/ 739255 h 3474328"/>
                  <a:gd name="connsiteX1390" fmla="*/ 3464873 w 3482881"/>
                  <a:gd name="connsiteY1390" fmla="*/ 770949 h 3474328"/>
                  <a:gd name="connsiteX1391" fmla="*/ 3469556 w 3482881"/>
                  <a:gd name="connsiteY1391" fmla="*/ 799402 h 3474328"/>
                  <a:gd name="connsiteX1392" fmla="*/ 3468115 w 3482881"/>
                  <a:gd name="connsiteY1392" fmla="*/ 786796 h 3474328"/>
                  <a:gd name="connsiteX1393" fmla="*/ 3473517 w 3482881"/>
                  <a:gd name="connsiteY1393" fmla="*/ 819571 h 3474328"/>
                  <a:gd name="connsiteX1394" fmla="*/ 3474958 w 3482881"/>
                  <a:gd name="connsiteY1394" fmla="*/ 847304 h 3474328"/>
                  <a:gd name="connsiteX1395" fmla="*/ 3472797 w 3482881"/>
                  <a:gd name="connsiteY1395" fmla="*/ 824974 h 3474328"/>
                  <a:gd name="connsiteX1396" fmla="*/ 3470636 w 3482881"/>
                  <a:gd name="connsiteY1396" fmla="*/ 806605 h 3474328"/>
                  <a:gd name="connsiteX1397" fmla="*/ 3468115 w 3482881"/>
                  <a:gd name="connsiteY1397" fmla="*/ 795800 h 3474328"/>
                  <a:gd name="connsiteX1398" fmla="*/ 3470276 w 3482881"/>
                  <a:gd name="connsiteY1398" fmla="*/ 810927 h 3474328"/>
                  <a:gd name="connsiteX1399" fmla="*/ 3472077 w 3482881"/>
                  <a:gd name="connsiteY1399" fmla="*/ 826414 h 3474328"/>
                  <a:gd name="connsiteX1400" fmla="*/ 3474958 w 3482881"/>
                  <a:gd name="connsiteY1400" fmla="*/ 859189 h 3474328"/>
                  <a:gd name="connsiteX1401" fmla="*/ 3472437 w 3482881"/>
                  <a:gd name="connsiteY1401" fmla="*/ 838300 h 3474328"/>
                  <a:gd name="connsiteX1402" fmla="*/ 3474598 w 3482881"/>
                  <a:gd name="connsiteY1402" fmla="*/ 863511 h 3474328"/>
                  <a:gd name="connsiteX1403" fmla="*/ 3475678 w 3482881"/>
                  <a:gd name="connsiteY1403" fmla="*/ 888722 h 3474328"/>
                  <a:gd name="connsiteX1404" fmla="*/ 3476398 w 3482881"/>
                  <a:gd name="connsiteY1404" fmla="*/ 913934 h 3474328"/>
                  <a:gd name="connsiteX1405" fmla="*/ 3476398 w 3482881"/>
                  <a:gd name="connsiteY1405" fmla="*/ 938785 h 3474328"/>
                  <a:gd name="connsiteX1406" fmla="*/ 3481441 w 3482881"/>
                  <a:gd name="connsiteY1406" fmla="*/ 994970 h 3474328"/>
                  <a:gd name="connsiteX1407" fmla="*/ 3481441 w 3482881"/>
                  <a:gd name="connsiteY1407" fmla="*/ 1074926 h 3474328"/>
                  <a:gd name="connsiteX1408" fmla="*/ 3481441 w 3482881"/>
                  <a:gd name="connsiteY1408" fmla="*/ 1064482 h 3474328"/>
                  <a:gd name="connsiteX1409" fmla="*/ 3481801 w 3482881"/>
                  <a:gd name="connsiteY1409" fmla="*/ 1215030 h 3474328"/>
                  <a:gd name="connsiteX1410" fmla="*/ 3476038 w 3482881"/>
                  <a:gd name="connsiteY1410" fmla="*/ 1215030 h 3474328"/>
                  <a:gd name="connsiteX1411" fmla="*/ 3480721 w 3482881"/>
                  <a:gd name="connsiteY1411" fmla="*/ 1315875 h 3474328"/>
                  <a:gd name="connsiteX1412" fmla="*/ 3480000 w 3482881"/>
                  <a:gd name="connsiteY1412" fmla="*/ 1318036 h 3474328"/>
                  <a:gd name="connsiteX1413" fmla="*/ 3481801 w 3482881"/>
                  <a:gd name="connsiteY1413" fmla="*/ 1389348 h 3474328"/>
                  <a:gd name="connsiteX1414" fmla="*/ 3481801 w 3482881"/>
                  <a:gd name="connsiteY1414" fmla="*/ 1324519 h 3474328"/>
                  <a:gd name="connsiteX1415" fmla="*/ 3482881 w 3482881"/>
                  <a:gd name="connsiteY1415" fmla="*/ 1430047 h 3474328"/>
                  <a:gd name="connsiteX1416" fmla="*/ 3480721 w 3482881"/>
                  <a:gd name="connsiteY1416" fmla="*/ 1472906 h 3474328"/>
                  <a:gd name="connsiteX1417" fmla="*/ 3482881 w 3482881"/>
                  <a:gd name="connsiteY1417" fmla="*/ 1664152 h 3474328"/>
                  <a:gd name="connsiteX1418" fmla="*/ 3481801 w 3482881"/>
                  <a:gd name="connsiteY1418" fmla="*/ 1833069 h 3474328"/>
                  <a:gd name="connsiteX1419" fmla="*/ 3481801 w 3482881"/>
                  <a:gd name="connsiteY1419" fmla="*/ 1780485 h 3474328"/>
                  <a:gd name="connsiteX1420" fmla="*/ 3479280 w 3482881"/>
                  <a:gd name="connsiteY1420" fmla="*/ 1793451 h 3474328"/>
                  <a:gd name="connsiteX1421" fmla="*/ 3480000 w 3482881"/>
                  <a:gd name="connsiteY1421" fmla="*/ 1779044 h 3474328"/>
                  <a:gd name="connsiteX1422" fmla="*/ 3478199 w 3482881"/>
                  <a:gd name="connsiteY1422" fmla="*/ 1732943 h 3474328"/>
                  <a:gd name="connsiteX1423" fmla="*/ 3476759 w 3482881"/>
                  <a:gd name="connsiteY1423" fmla="*/ 1799213 h 3474328"/>
                  <a:gd name="connsiteX1424" fmla="*/ 3476759 w 3482881"/>
                  <a:gd name="connsiteY1424" fmla="*/ 1776163 h 3474328"/>
                  <a:gd name="connsiteX1425" fmla="*/ 3474237 w 3482881"/>
                  <a:gd name="connsiteY1425" fmla="*/ 1876648 h 3474328"/>
                  <a:gd name="connsiteX1426" fmla="*/ 3475318 w 3482881"/>
                  <a:gd name="connsiteY1426" fmla="*/ 1865123 h 3474328"/>
                  <a:gd name="connsiteX1427" fmla="*/ 3475318 w 3482881"/>
                  <a:gd name="connsiteY1427" fmla="*/ 2046285 h 3474328"/>
                  <a:gd name="connsiteX1428" fmla="*/ 3475318 w 3482881"/>
                  <a:gd name="connsiteY1428" fmla="*/ 2091305 h 3474328"/>
                  <a:gd name="connsiteX1429" fmla="*/ 3475318 w 3482881"/>
                  <a:gd name="connsiteY1429" fmla="*/ 2113275 h 3474328"/>
                  <a:gd name="connsiteX1430" fmla="*/ 3474958 w 3482881"/>
                  <a:gd name="connsiteY1430" fmla="*/ 2135245 h 3474328"/>
                  <a:gd name="connsiteX1431" fmla="*/ 3474598 w 3482881"/>
                  <a:gd name="connsiteY1431" fmla="*/ 2156855 h 3474328"/>
                  <a:gd name="connsiteX1432" fmla="*/ 3473157 w 3482881"/>
                  <a:gd name="connsiteY1432" fmla="*/ 2177744 h 3474328"/>
                  <a:gd name="connsiteX1433" fmla="*/ 3469556 w 3482881"/>
                  <a:gd name="connsiteY1433" fmla="*/ 2217722 h 3474328"/>
                  <a:gd name="connsiteX1434" fmla="*/ 3468835 w 3482881"/>
                  <a:gd name="connsiteY1434" fmla="*/ 2234290 h 3474328"/>
                  <a:gd name="connsiteX1435" fmla="*/ 3467394 w 3482881"/>
                  <a:gd name="connsiteY1435" fmla="*/ 2248696 h 3474328"/>
                  <a:gd name="connsiteX1436" fmla="*/ 3464873 w 3482881"/>
                  <a:gd name="connsiteY1436" fmla="*/ 2266704 h 3474328"/>
                  <a:gd name="connsiteX1437" fmla="*/ 3461632 w 3482881"/>
                  <a:gd name="connsiteY1437" fmla="*/ 2287234 h 3474328"/>
                  <a:gd name="connsiteX1438" fmla="*/ 3459831 w 3482881"/>
                  <a:gd name="connsiteY1438" fmla="*/ 2298398 h 3474328"/>
                  <a:gd name="connsiteX1439" fmla="*/ 3457310 w 3482881"/>
                  <a:gd name="connsiteY1439" fmla="*/ 2309924 h 3474328"/>
                  <a:gd name="connsiteX1440" fmla="*/ 3445064 w 3482881"/>
                  <a:gd name="connsiteY1440" fmla="*/ 2359986 h 3474328"/>
                  <a:gd name="connsiteX1441" fmla="*/ 3437861 w 3482881"/>
                  <a:gd name="connsiteY1441" fmla="*/ 2386278 h 3474328"/>
                  <a:gd name="connsiteX1442" fmla="*/ 3429217 w 3482881"/>
                  <a:gd name="connsiteY1442" fmla="*/ 2412210 h 3474328"/>
                  <a:gd name="connsiteX1443" fmla="*/ 3410489 w 3482881"/>
                  <a:gd name="connsiteY1443" fmla="*/ 2462272 h 3474328"/>
                  <a:gd name="connsiteX1444" fmla="*/ 3400764 w 3482881"/>
                  <a:gd name="connsiteY1444" fmla="*/ 2485323 h 3474328"/>
                  <a:gd name="connsiteX1445" fmla="*/ 3391400 w 3482881"/>
                  <a:gd name="connsiteY1445" fmla="*/ 2506212 h 3474328"/>
                  <a:gd name="connsiteX1446" fmla="*/ 3382756 w 3482881"/>
                  <a:gd name="connsiteY1446" fmla="*/ 2524581 h 3474328"/>
                  <a:gd name="connsiteX1447" fmla="*/ 3375193 w 3482881"/>
                  <a:gd name="connsiteY1447" fmla="*/ 2540428 h 3474328"/>
                  <a:gd name="connsiteX1448" fmla="*/ 3380235 w 3482881"/>
                  <a:gd name="connsiteY1448" fmla="*/ 2519538 h 3474328"/>
                  <a:gd name="connsiteX1449" fmla="*/ 3417692 w 3482881"/>
                  <a:gd name="connsiteY1449" fmla="*/ 2428057 h 3474328"/>
                  <a:gd name="connsiteX1450" fmla="*/ 3428497 w 3482881"/>
                  <a:gd name="connsiteY1450" fmla="*/ 2405007 h 3474328"/>
                  <a:gd name="connsiteX1451" fmla="*/ 3434620 w 3482881"/>
                  <a:gd name="connsiteY1451" fmla="*/ 2386999 h 3474328"/>
                  <a:gd name="connsiteX1452" fmla="*/ 3438221 w 3482881"/>
                  <a:gd name="connsiteY1452" fmla="*/ 2373673 h 3474328"/>
                  <a:gd name="connsiteX1453" fmla="*/ 3441823 w 3482881"/>
                  <a:gd name="connsiteY1453" fmla="*/ 2359626 h 3474328"/>
                  <a:gd name="connsiteX1454" fmla="*/ 3438942 w 3482881"/>
                  <a:gd name="connsiteY1454" fmla="*/ 2366109 h 3474328"/>
                  <a:gd name="connsiteX1455" fmla="*/ 3431378 w 3482881"/>
                  <a:gd name="connsiteY1455" fmla="*/ 2387359 h 3474328"/>
                  <a:gd name="connsiteX1456" fmla="*/ 3430298 w 3482881"/>
                  <a:gd name="connsiteY1456" fmla="*/ 2385918 h 3474328"/>
                  <a:gd name="connsiteX1457" fmla="*/ 3415531 w 3482881"/>
                  <a:gd name="connsiteY1457" fmla="*/ 2429498 h 3474328"/>
                  <a:gd name="connsiteX1458" fmla="*/ 3400764 w 3482881"/>
                  <a:gd name="connsiteY1458" fmla="*/ 2468395 h 3474328"/>
                  <a:gd name="connsiteX1459" fmla="*/ 3385638 w 3482881"/>
                  <a:gd name="connsiteY1459" fmla="*/ 2503331 h 3474328"/>
                  <a:gd name="connsiteX1460" fmla="*/ 3378074 w 3482881"/>
                  <a:gd name="connsiteY1460" fmla="*/ 2519538 h 3474328"/>
                  <a:gd name="connsiteX1461" fmla="*/ 3370511 w 3482881"/>
                  <a:gd name="connsiteY1461" fmla="*/ 2535025 h 3474328"/>
                  <a:gd name="connsiteX1462" fmla="*/ 3363308 w 3482881"/>
                  <a:gd name="connsiteY1462" fmla="*/ 2550152 h 3474328"/>
                  <a:gd name="connsiteX1463" fmla="*/ 3355384 w 3482881"/>
                  <a:gd name="connsiteY1463" fmla="*/ 2564559 h 3474328"/>
                  <a:gd name="connsiteX1464" fmla="*/ 3340257 w 3482881"/>
                  <a:gd name="connsiteY1464" fmla="*/ 2591931 h 3474328"/>
                  <a:gd name="connsiteX1465" fmla="*/ 3307482 w 3482881"/>
                  <a:gd name="connsiteY1465" fmla="*/ 2643434 h 3474328"/>
                  <a:gd name="connsiteX1466" fmla="*/ 3305682 w 3482881"/>
                  <a:gd name="connsiteY1466" fmla="*/ 2644875 h 3474328"/>
                  <a:gd name="connsiteX1467" fmla="*/ 3269305 w 3482881"/>
                  <a:gd name="connsiteY1467" fmla="*/ 2694577 h 3474328"/>
                  <a:gd name="connsiteX1468" fmla="*/ 3291995 w 3482881"/>
                  <a:gd name="connsiteY1468" fmla="*/ 2668285 h 3474328"/>
                  <a:gd name="connsiteX1469" fmla="*/ 3283351 w 3482881"/>
                  <a:gd name="connsiteY1469" fmla="*/ 2680171 h 3474328"/>
                  <a:gd name="connsiteX1470" fmla="*/ 3273627 w 3482881"/>
                  <a:gd name="connsiteY1470" fmla="*/ 2692776 h 3474328"/>
                  <a:gd name="connsiteX1471" fmla="*/ 3267144 w 3482881"/>
                  <a:gd name="connsiteY1471" fmla="*/ 2700700 h 3474328"/>
                  <a:gd name="connsiteX1472" fmla="*/ 3259581 w 3482881"/>
                  <a:gd name="connsiteY1472" fmla="*/ 2709344 h 3474328"/>
                  <a:gd name="connsiteX1473" fmla="*/ 3264623 w 3482881"/>
                  <a:gd name="connsiteY1473" fmla="*/ 2703221 h 3474328"/>
                  <a:gd name="connsiteX1474" fmla="*/ 3241573 w 3482881"/>
                  <a:gd name="connsiteY1474" fmla="*/ 2728793 h 3474328"/>
                  <a:gd name="connsiteX1475" fmla="*/ 3211319 w 3482881"/>
                  <a:gd name="connsiteY1475" fmla="*/ 2760847 h 3474328"/>
                  <a:gd name="connsiteX1476" fmla="*/ 3203035 w 3482881"/>
                  <a:gd name="connsiteY1476" fmla="*/ 2769131 h 3474328"/>
                  <a:gd name="connsiteX1477" fmla="*/ 3194391 w 3482881"/>
                  <a:gd name="connsiteY1477" fmla="*/ 2777415 h 3474328"/>
                  <a:gd name="connsiteX1478" fmla="*/ 3177103 w 3482881"/>
                  <a:gd name="connsiteY1478" fmla="*/ 2793982 h 3474328"/>
                  <a:gd name="connsiteX1479" fmla="*/ 3142168 w 3482881"/>
                  <a:gd name="connsiteY1479" fmla="*/ 2824236 h 3474328"/>
                  <a:gd name="connsiteX1480" fmla="*/ 3112274 w 3482881"/>
                  <a:gd name="connsiteY1480" fmla="*/ 2849807 h 3474328"/>
                  <a:gd name="connsiteX1481" fmla="*/ 3084181 w 3482881"/>
                  <a:gd name="connsiteY1481" fmla="*/ 2869256 h 3474328"/>
                  <a:gd name="connsiteX1482" fmla="*/ 3066894 w 3482881"/>
                  <a:gd name="connsiteY1482" fmla="*/ 2879701 h 3474328"/>
                  <a:gd name="connsiteX1483" fmla="*/ 3044204 w 3482881"/>
                  <a:gd name="connsiteY1483" fmla="*/ 2890506 h 3474328"/>
                  <a:gd name="connsiteX1484" fmla="*/ 3030157 w 3482881"/>
                  <a:gd name="connsiteY1484" fmla="*/ 2899510 h 3474328"/>
                  <a:gd name="connsiteX1485" fmla="*/ 3016471 w 3482881"/>
                  <a:gd name="connsiteY1485" fmla="*/ 2907433 h 3474328"/>
                  <a:gd name="connsiteX1486" fmla="*/ 2990900 w 3482881"/>
                  <a:gd name="connsiteY1486" fmla="*/ 2922200 h 3474328"/>
                  <a:gd name="connsiteX1487" fmla="*/ 2967129 w 3482881"/>
                  <a:gd name="connsiteY1487" fmla="*/ 2934806 h 3474328"/>
                  <a:gd name="connsiteX1488" fmla="*/ 2955964 w 3482881"/>
                  <a:gd name="connsiteY1488" fmla="*/ 2940928 h 3474328"/>
                  <a:gd name="connsiteX1489" fmla="*/ 2944799 w 3482881"/>
                  <a:gd name="connsiteY1489" fmla="*/ 2946331 h 3474328"/>
                  <a:gd name="connsiteX1490" fmla="*/ 2923189 w 3482881"/>
                  <a:gd name="connsiteY1490" fmla="*/ 2956776 h 3474328"/>
                  <a:gd name="connsiteX1491" fmla="*/ 2912744 w 3482881"/>
                  <a:gd name="connsiteY1491" fmla="*/ 2961818 h 3474328"/>
                  <a:gd name="connsiteX1492" fmla="*/ 2901939 w 3482881"/>
                  <a:gd name="connsiteY1492" fmla="*/ 2966500 h 3474328"/>
                  <a:gd name="connsiteX1493" fmla="*/ 2858360 w 3482881"/>
                  <a:gd name="connsiteY1493" fmla="*/ 2984148 h 3474328"/>
                  <a:gd name="connsiteX1494" fmla="*/ 2843593 w 3482881"/>
                  <a:gd name="connsiteY1494" fmla="*/ 2988830 h 3474328"/>
                  <a:gd name="connsiteX1495" fmla="*/ 2822704 w 3482881"/>
                  <a:gd name="connsiteY1495" fmla="*/ 2994953 h 3474328"/>
                  <a:gd name="connsiteX1496" fmla="*/ 2799293 w 3482881"/>
                  <a:gd name="connsiteY1496" fmla="*/ 3001436 h 3474328"/>
                  <a:gd name="connsiteX1497" fmla="*/ 2787768 w 3482881"/>
                  <a:gd name="connsiteY1497" fmla="*/ 3004677 h 3474328"/>
                  <a:gd name="connsiteX1498" fmla="*/ 2776603 w 3482881"/>
                  <a:gd name="connsiteY1498" fmla="*/ 3007198 h 3474328"/>
                  <a:gd name="connsiteX1499" fmla="*/ 2767959 w 3482881"/>
                  <a:gd name="connsiteY1499" fmla="*/ 3007198 h 3474328"/>
                  <a:gd name="connsiteX1500" fmla="*/ 2742027 w 3482881"/>
                  <a:gd name="connsiteY1500" fmla="*/ 3014041 h 3474328"/>
                  <a:gd name="connsiteX1501" fmla="*/ 2722218 w 3482881"/>
                  <a:gd name="connsiteY1501" fmla="*/ 3018723 h 3474328"/>
                  <a:gd name="connsiteX1502" fmla="*/ 2705651 w 3482881"/>
                  <a:gd name="connsiteY1502" fmla="*/ 3023045 h 3474328"/>
                  <a:gd name="connsiteX1503" fmla="*/ 2689083 w 3482881"/>
                  <a:gd name="connsiteY1503" fmla="*/ 3027007 h 3474328"/>
                  <a:gd name="connsiteX1504" fmla="*/ 2564107 w 3482881"/>
                  <a:gd name="connsiteY1504" fmla="*/ 3036732 h 3474328"/>
                  <a:gd name="connsiteX1505" fmla="*/ 2600843 w 3482881"/>
                  <a:gd name="connsiteY1505" fmla="*/ 3034571 h 3474328"/>
                  <a:gd name="connsiteX1506" fmla="*/ 2574912 w 3482881"/>
                  <a:gd name="connsiteY1506" fmla="*/ 3035291 h 3474328"/>
                  <a:gd name="connsiteX1507" fmla="*/ 2562306 w 3482881"/>
                  <a:gd name="connsiteY1507" fmla="*/ 3035651 h 3474328"/>
                  <a:gd name="connsiteX1508" fmla="*/ 2556543 w 3482881"/>
                  <a:gd name="connsiteY1508" fmla="*/ 3035651 h 3474328"/>
                  <a:gd name="connsiteX1509" fmla="*/ 2550781 w 3482881"/>
                  <a:gd name="connsiteY1509" fmla="*/ 3035651 h 3474328"/>
                  <a:gd name="connsiteX1510" fmla="*/ 2550061 w 3482881"/>
                  <a:gd name="connsiteY1510" fmla="*/ 3035651 h 3474328"/>
                  <a:gd name="connsiteX1511" fmla="*/ 2549700 w 3482881"/>
                  <a:gd name="connsiteY1511" fmla="*/ 3035651 h 3474328"/>
                  <a:gd name="connsiteX1512" fmla="*/ 2549700 w 3482881"/>
                  <a:gd name="connsiteY1512" fmla="*/ 3035651 h 3474328"/>
                  <a:gd name="connsiteX1513" fmla="*/ 2549700 w 3482881"/>
                  <a:gd name="connsiteY1513" fmla="*/ 3037452 h 3474328"/>
                  <a:gd name="connsiteX1514" fmla="*/ 2549700 w 3482881"/>
                  <a:gd name="connsiteY1514" fmla="*/ 3040333 h 3474328"/>
                  <a:gd name="connsiteX1515" fmla="*/ 2551141 w 3482881"/>
                  <a:gd name="connsiteY1515" fmla="*/ 3056541 h 3474328"/>
                  <a:gd name="connsiteX1516" fmla="*/ 2554022 w 3482881"/>
                  <a:gd name="connsiteY1516" fmla="*/ 3083913 h 3474328"/>
                  <a:gd name="connsiteX1517" fmla="*/ 2557624 w 3482881"/>
                  <a:gd name="connsiteY1517" fmla="*/ 3111285 h 3474328"/>
                  <a:gd name="connsiteX1518" fmla="*/ 2562306 w 3482881"/>
                  <a:gd name="connsiteY1518" fmla="*/ 3137937 h 3474328"/>
                  <a:gd name="connsiteX1519" fmla="*/ 2564827 w 3482881"/>
                  <a:gd name="connsiteY1519" fmla="*/ 3150903 h 3474328"/>
                  <a:gd name="connsiteX1520" fmla="*/ 2568069 w 3482881"/>
                  <a:gd name="connsiteY1520" fmla="*/ 3163509 h 3474328"/>
                  <a:gd name="connsiteX1521" fmla="*/ 2596161 w 3482881"/>
                  <a:gd name="connsiteY1521" fmla="*/ 3253910 h 3474328"/>
                  <a:gd name="connsiteX1522" fmla="*/ 2603725 w 3482881"/>
                  <a:gd name="connsiteY1522" fmla="*/ 3271918 h 3474328"/>
                  <a:gd name="connsiteX1523" fmla="*/ 2611288 w 3482881"/>
                  <a:gd name="connsiteY1523" fmla="*/ 3287765 h 3474328"/>
                  <a:gd name="connsiteX1524" fmla="*/ 2614530 w 3482881"/>
                  <a:gd name="connsiteY1524" fmla="*/ 3294968 h 3474328"/>
                  <a:gd name="connsiteX1525" fmla="*/ 2617771 w 3482881"/>
                  <a:gd name="connsiteY1525" fmla="*/ 3301451 h 3474328"/>
                  <a:gd name="connsiteX1526" fmla="*/ 2623534 w 3482881"/>
                  <a:gd name="connsiteY1526" fmla="*/ 3312256 h 3474328"/>
                  <a:gd name="connsiteX1527" fmla="*/ 2623534 w 3482881"/>
                  <a:gd name="connsiteY1527" fmla="*/ 3318379 h 3474328"/>
                  <a:gd name="connsiteX1528" fmla="*/ 2656308 w 3482881"/>
                  <a:gd name="connsiteY1528" fmla="*/ 3367361 h 3474328"/>
                  <a:gd name="connsiteX1529" fmla="*/ 2662071 w 3482881"/>
                  <a:gd name="connsiteY1529" fmla="*/ 3373844 h 3474328"/>
                  <a:gd name="connsiteX1530" fmla="*/ 2664952 w 3482881"/>
                  <a:gd name="connsiteY1530" fmla="*/ 3377085 h 3474328"/>
                  <a:gd name="connsiteX1531" fmla="*/ 2666393 w 3482881"/>
                  <a:gd name="connsiteY1531" fmla="*/ 3378526 h 3474328"/>
                  <a:gd name="connsiteX1532" fmla="*/ 2668554 w 3482881"/>
                  <a:gd name="connsiteY1532" fmla="*/ 3380327 h 3474328"/>
                  <a:gd name="connsiteX1533" fmla="*/ 2682240 w 3482881"/>
                  <a:gd name="connsiteY1533" fmla="*/ 3400856 h 3474328"/>
                  <a:gd name="connsiteX1534" fmla="*/ 2685842 w 3482881"/>
                  <a:gd name="connsiteY1534" fmla="*/ 3424627 h 3474328"/>
                  <a:gd name="connsiteX1535" fmla="*/ 2679719 w 3482881"/>
                  <a:gd name="connsiteY1535" fmla="*/ 3446237 h 3474328"/>
                  <a:gd name="connsiteX1536" fmla="*/ 2653067 w 3482881"/>
                  <a:gd name="connsiteY1536" fmla="*/ 3470367 h 3474328"/>
                  <a:gd name="connsiteX1537" fmla="*/ 2632898 w 3482881"/>
                  <a:gd name="connsiteY1537" fmla="*/ 3473609 h 3474328"/>
                  <a:gd name="connsiteX1538" fmla="*/ 2627856 w 3482881"/>
                  <a:gd name="connsiteY1538" fmla="*/ 3474329 h 3474328"/>
                  <a:gd name="connsiteX1539" fmla="*/ 2619212 w 3482881"/>
                  <a:gd name="connsiteY1539" fmla="*/ 3473249 h 3474328"/>
                  <a:gd name="connsiteX1540" fmla="*/ 2609847 w 3482881"/>
                  <a:gd name="connsiteY1540" fmla="*/ 3470727 h 3474328"/>
                  <a:gd name="connsiteX1541" fmla="*/ 2580674 w 3482881"/>
                  <a:gd name="connsiteY1541" fmla="*/ 3461723 h 3474328"/>
                  <a:gd name="connsiteX1542" fmla="*/ 2534934 w 3482881"/>
                  <a:gd name="connsiteY1542" fmla="*/ 3445516 h 3474328"/>
                  <a:gd name="connsiteX1543" fmla="*/ 2546819 w 3482881"/>
                  <a:gd name="connsiteY1543" fmla="*/ 3452719 h 3474328"/>
                  <a:gd name="connsiteX1544" fmla="*/ 2551141 w 3482881"/>
                  <a:gd name="connsiteY1544" fmla="*/ 3455241 h 3474328"/>
                  <a:gd name="connsiteX1545" fmla="*/ 2593640 w 3482881"/>
                  <a:gd name="connsiteY1545" fmla="*/ 3468927 h 3474328"/>
                  <a:gd name="connsiteX1546" fmla="*/ 2554022 w 3482881"/>
                  <a:gd name="connsiteY1546" fmla="*/ 3458122 h 3474328"/>
                  <a:gd name="connsiteX1547" fmla="*/ 2507201 w 3482881"/>
                  <a:gd name="connsiteY1547" fmla="*/ 3441914 h 3474328"/>
                  <a:gd name="connsiteX1548" fmla="*/ 2493875 w 3482881"/>
                  <a:gd name="connsiteY1548" fmla="*/ 3437233 h 3474328"/>
                  <a:gd name="connsiteX1549" fmla="*/ 2480189 w 3482881"/>
                  <a:gd name="connsiteY1549" fmla="*/ 3431470 h 3474328"/>
                  <a:gd name="connsiteX1550" fmla="*/ 2450656 w 3482881"/>
                  <a:gd name="connsiteY1550" fmla="*/ 3418864 h 3474328"/>
                  <a:gd name="connsiteX1551" fmla="*/ 2434809 w 3482881"/>
                  <a:gd name="connsiteY1551" fmla="*/ 3412021 h 3474328"/>
                  <a:gd name="connsiteX1552" fmla="*/ 2418241 w 3482881"/>
                  <a:gd name="connsiteY1552" fmla="*/ 3404097 h 3474328"/>
                  <a:gd name="connsiteX1553" fmla="*/ 2382945 w 3482881"/>
                  <a:gd name="connsiteY1553" fmla="*/ 3386449 h 3474328"/>
                  <a:gd name="connsiteX1554" fmla="*/ 2385466 w 3482881"/>
                  <a:gd name="connsiteY1554" fmla="*/ 3385729 h 3474328"/>
                  <a:gd name="connsiteX1555" fmla="*/ 2464342 w 3482881"/>
                  <a:gd name="connsiteY1555" fmla="*/ 3423906 h 3474328"/>
                  <a:gd name="connsiteX1556" fmla="*/ 2515845 w 3482881"/>
                  <a:gd name="connsiteY1556" fmla="*/ 3442995 h 3474328"/>
                  <a:gd name="connsiteX1557" fmla="*/ 2490994 w 3482881"/>
                  <a:gd name="connsiteY1557" fmla="*/ 3432910 h 3474328"/>
                  <a:gd name="connsiteX1558" fmla="*/ 2473346 w 3482881"/>
                  <a:gd name="connsiteY1558" fmla="*/ 3424987 h 3474328"/>
                  <a:gd name="connsiteX1559" fmla="*/ 2453537 w 3482881"/>
                  <a:gd name="connsiteY1559" fmla="*/ 3415623 h 3474328"/>
                  <a:gd name="connsiteX1560" fmla="*/ 2451016 w 3482881"/>
                  <a:gd name="connsiteY1560" fmla="*/ 3413101 h 3474328"/>
                  <a:gd name="connsiteX1561" fmla="*/ 2447774 w 3482881"/>
                  <a:gd name="connsiteY1561" fmla="*/ 3410580 h 3474328"/>
                  <a:gd name="connsiteX1562" fmla="*/ 2439851 w 3482881"/>
                  <a:gd name="connsiteY1562" fmla="*/ 3406979 h 3474328"/>
                  <a:gd name="connsiteX1563" fmla="*/ 2427605 w 3482881"/>
                  <a:gd name="connsiteY1563" fmla="*/ 3400856 h 3474328"/>
                  <a:gd name="connsiteX1564" fmla="*/ 2385466 w 3482881"/>
                  <a:gd name="connsiteY1564" fmla="*/ 3379607 h 3474328"/>
                  <a:gd name="connsiteX1565" fmla="*/ 2342247 w 3482881"/>
                  <a:gd name="connsiteY1565" fmla="*/ 3356916 h 3474328"/>
                  <a:gd name="connsiteX1566" fmla="*/ 2356293 w 3482881"/>
                  <a:gd name="connsiteY1566" fmla="*/ 3363759 h 3474328"/>
                  <a:gd name="connsiteX1567" fmla="*/ 2350891 w 3482881"/>
                  <a:gd name="connsiteY1567" fmla="*/ 3360158 h 3474328"/>
                  <a:gd name="connsiteX1568" fmla="*/ 2344408 w 3482881"/>
                  <a:gd name="connsiteY1568" fmla="*/ 3356556 h 3474328"/>
                  <a:gd name="connsiteX1569" fmla="*/ 2335404 w 3482881"/>
                  <a:gd name="connsiteY1569" fmla="*/ 3351154 h 3474328"/>
                  <a:gd name="connsiteX1570" fmla="*/ 2307671 w 3482881"/>
                  <a:gd name="connsiteY1570" fmla="*/ 3336027 h 3474328"/>
                  <a:gd name="connsiteX1571" fmla="*/ 2326039 w 3482881"/>
                  <a:gd name="connsiteY1571" fmla="*/ 3344310 h 3474328"/>
                  <a:gd name="connsiteX1572" fmla="*/ 2341526 w 3482881"/>
                  <a:gd name="connsiteY1572" fmla="*/ 3353675 h 3474328"/>
                  <a:gd name="connsiteX1573" fmla="*/ 2353772 w 3482881"/>
                  <a:gd name="connsiteY1573" fmla="*/ 3360158 h 3474328"/>
                  <a:gd name="connsiteX1574" fmla="*/ 2349450 w 3482881"/>
                  <a:gd name="connsiteY1574" fmla="*/ 3356556 h 3474328"/>
                  <a:gd name="connsiteX1575" fmla="*/ 2372500 w 3482881"/>
                  <a:gd name="connsiteY1575" fmla="*/ 3368802 h 3474328"/>
                  <a:gd name="connsiteX1576" fmla="*/ 2384746 w 3482881"/>
                  <a:gd name="connsiteY1576" fmla="*/ 3375284 h 3474328"/>
                  <a:gd name="connsiteX1577" fmla="*/ 2390869 w 3482881"/>
                  <a:gd name="connsiteY1577" fmla="*/ 3378526 h 3474328"/>
                  <a:gd name="connsiteX1578" fmla="*/ 2397352 w 3482881"/>
                  <a:gd name="connsiteY1578" fmla="*/ 3381407 h 3474328"/>
                  <a:gd name="connsiteX1579" fmla="*/ 2422923 w 3482881"/>
                  <a:gd name="connsiteY1579" fmla="*/ 3393653 h 3474328"/>
                  <a:gd name="connsiteX1580" fmla="*/ 2435169 w 3482881"/>
                  <a:gd name="connsiteY1580" fmla="*/ 3399415 h 3474328"/>
                  <a:gd name="connsiteX1581" fmla="*/ 2447054 w 3482881"/>
                  <a:gd name="connsiteY1581" fmla="*/ 3404818 h 3474328"/>
                  <a:gd name="connsiteX1582" fmla="*/ 2489553 w 3482881"/>
                  <a:gd name="connsiteY1582" fmla="*/ 3420665 h 3474328"/>
                  <a:gd name="connsiteX1583" fmla="*/ 2458219 w 3482881"/>
                  <a:gd name="connsiteY1583" fmla="*/ 3406979 h 3474328"/>
                  <a:gd name="connsiteX1584" fmla="*/ 2445253 w 3482881"/>
                  <a:gd name="connsiteY1584" fmla="*/ 3401576 h 3474328"/>
                  <a:gd name="connsiteX1585" fmla="*/ 2434088 w 3482881"/>
                  <a:gd name="connsiteY1585" fmla="*/ 3396534 h 3474328"/>
                  <a:gd name="connsiteX1586" fmla="*/ 2398072 w 3482881"/>
                  <a:gd name="connsiteY1586" fmla="*/ 3380327 h 3474328"/>
                  <a:gd name="connsiteX1587" fmla="*/ 2389788 w 3482881"/>
                  <a:gd name="connsiteY1587" fmla="*/ 3376725 h 3474328"/>
                  <a:gd name="connsiteX1588" fmla="*/ 2381144 w 3482881"/>
                  <a:gd name="connsiteY1588" fmla="*/ 3372403 h 3474328"/>
                  <a:gd name="connsiteX1589" fmla="*/ 2362056 w 3482881"/>
                  <a:gd name="connsiteY1589" fmla="*/ 3362319 h 3474328"/>
                  <a:gd name="connsiteX1590" fmla="*/ 2337925 w 3482881"/>
                  <a:gd name="connsiteY1590" fmla="*/ 3349353 h 3474328"/>
                  <a:gd name="connsiteX1591" fmla="*/ 2307671 w 3482881"/>
                  <a:gd name="connsiteY1591" fmla="*/ 3330264 h 3474328"/>
                  <a:gd name="connsiteX1592" fmla="*/ 2298307 w 3482881"/>
                  <a:gd name="connsiteY1592" fmla="*/ 3323421 h 3474328"/>
                  <a:gd name="connsiteX1593" fmla="*/ 2264812 w 3482881"/>
                  <a:gd name="connsiteY1593" fmla="*/ 3302532 h 3474328"/>
                  <a:gd name="connsiteX1594" fmla="*/ 2254007 w 3482881"/>
                  <a:gd name="connsiteY1594" fmla="*/ 3296049 h 3474328"/>
                  <a:gd name="connsiteX1595" fmla="*/ 2242482 w 3482881"/>
                  <a:gd name="connsiteY1595" fmla="*/ 3288485 h 3474328"/>
                  <a:gd name="connsiteX1596" fmla="*/ 2214029 w 3482881"/>
                  <a:gd name="connsiteY1596" fmla="*/ 3265795 h 3474328"/>
                  <a:gd name="connsiteX1597" fmla="*/ 2178013 w 3482881"/>
                  <a:gd name="connsiteY1597" fmla="*/ 3238063 h 3474328"/>
                  <a:gd name="connsiteX1598" fmla="*/ 2146679 w 3482881"/>
                  <a:gd name="connsiteY1598" fmla="*/ 3211771 h 3474328"/>
                  <a:gd name="connsiteX1599" fmla="*/ 2086171 w 3482881"/>
                  <a:gd name="connsiteY1599" fmla="*/ 3155585 h 3474328"/>
                  <a:gd name="connsiteX1600" fmla="*/ 2105620 w 3482881"/>
                  <a:gd name="connsiteY1600" fmla="*/ 3175754 h 3474328"/>
                  <a:gd name="connsiteX1601" fmla="*/ 2122908 w 3482881"/>
                  <a:gd name="connsiteY1601" fmla="*/ 3192682 h 3474328"/>
                  <a:gd name="connsiteX1602" fmla="*/ 2138035 w 3482881"/>
                  <a:gd name="connsiteY1602" fmla="*/ 3207449 h 3474328"/>
                  <a:gd name="connsiteX1603" fmla="*/ 2151721 w 3482881"/>
                  <a:gd name="connsiteY1603" fmla="*/ 3219694 h 3474328"/>
                  <a:gd name="connsiteX1604" fmla="*/ 2174771 w 3482881"/>
                  <a:gd name="connsiteY1604" fmla="*/ 3240584 h 3474328"/>
                  <a:gd name="connsiteX1605" fmla="*/ 2195300 w 3482881"/>
                  <a:gd name="connsiteY1605" fmla="*/ 3257871 h 3474328"/>
                  <a:gd name="connsiteX1606" fmla="*/ 2241401 w 3482881"/>
                  <a:gd name="connsiteY1606" fmla="*/ 3294248 h 3474328"/>
                  <a:gd name="connsiteX1607" fmla="*/ 2248604 w 3482881"/>
                  <a:gd name="connsiteY1607" fmla="*/ 3299650 h 3474328"/>
                  <a:gd name="connsiteX1608" fmla="*/ 2256528 w 3482881"/>
                  <a:gd name="connsiteY1608" fmla="*/ 3305053 h 3474328"/>
                  <a:gd name="connsiteX1609" fmla="*/ 2274536 w 3482881"/>
                  <a:gd name="connsiteY1609" fmla="*/ 3317298 h 3474328"/>
                  <a:gd name="connsiteX1610" fmla="*/ 2295426 w 3482881"/>
                  <a:gd name="connsiteY1610" fmla="*/ 3330985 h 3474328"/>
                  <a:gd name="connsiteX1611" fmla="*/ 2320277 w 3482881"/>
                  <a:gd name="connsiteY1611" fmla="*/ 3345751 h 3474328"/>
                  <a:gd name="connsiteX1612" fmla="*/ 2291464 w 3482881"/>
                  <a:gd name="connsiteY1612" fmla="*/ 3328823 h 3474328"/>
                  <a:gd name="connsiteX1613" fmla="*/ 2250766 w 3482881"/>
                  <a:gd name="connsiteY1613" fmla="*/ 3302172 h 3474328"/>
                  <a:gd name="connsiteX1614" fmla="*/ 2214029 w 3482881"/>
                  <a:gd name="connsiteY1614" fmla="*/ 3276240 h 3474328"/>
                  <a:gd name="connsiteX1615" fmla="*/ 2201423 w 3482881"/>
                  <a:gd name="connsiteY1615" fmla="*/ 3267236 h 3474328"/>
                  <a:gd name="connsiteX1616" fmla="*/ 2194940 w 3482881"/>
                  <a:gd name="connsiteY1616" fmla="*/ 3263274 h 3474328"/>
                  <a:gd name="connsiteX1617" fmla="*/ 2197461 w 3482881"/>
                  <a:gd name="connsiteY1617" fmla="*/ 3263274 h 3474328"/>
                  <a:gd name="connsiteX1618" fmla="*/ 2069244 w 3482881"/>
                  <a:gd name="connsiteY1618" fmla="*/ 3142619 h 3474328"/>
                  <a:gd name="connsiteX1619" fmla="*/ 2076447 w 3482881"/>
                  <a:gd name="connsiteY1619" fmla="*/ 3150183 h 3474328"/>
                  <a:gd name="connsiteX1620" fmla="*/ 2083650 w 3482881"/>
                  <a:gd name="connsiteY1620" fmla="*/ 3157386 h 3474328"/>
                  <a:gd name="connsiteX1621" fmla="*/ 2098057 w 3482881"/>
                  <a:gd name="connsiteY1621" fmla="*/ 3172153 h 3474328"/>
                  <a:gd name="connsiteX1622" fmla="*/ 2075726 w 3482881"/>
                  <a:gd name="connsiteY1622" fmla="*/ 3148742 h 3474328"/>
                  <a:gd name="connsiteX1623" fmla="*/ 2056278 w 3482881"/>
                  <a:gd name="connsiteY1623" fmla="*/ 3126052 h 3474328"/>
                  <a:gd name="connsiteX1624" fmla="*/ 2038630 w 3482881"/>
                  <a:gd name="connsiteY1624" fmla="*/ 3104082 h 3474328"/>
                  <a:gd name="connsiteX1625" fmla="*/ 2022422 w 3482881"/>
                  <a:gd name="connsiteY1625" fmla="*/ 3082833 h 3474328"/>
                  <a:gd name="connsiteX1626" fmla="*/ 2007296 w 3482881"/>
                  <a:gd name="connsiteY1626" fmla="*/ 3061943 h 3474328"/>
                  <a:gd name="connsiteX1627" fmla="*/ 2000092 w 3482881"/>
                  <a:gd name="connsiteY1627" fmla="*/ 3051498 h 3474328"/>
                  <a:gd name="connsiteX1628" fmla="*/ 1992889 w 3482881"/>
                  <a:gd name="connsiteY1628" fmla="*/ 3041054 h 3474328"/>
                  <a:gd name="connsiteX1629" fmla="*/ 1989287 w 3482881"/>
                  <a:gd name="connsiteY1629" fmla="*/ 3036011 h 3474328"/>
                  <a:gd name="connsiteX1630" fmla="*/ 1988207 w 3482881"/>
                  <a:gd name="connsiteY1630" fmla="*/ 3034931 h 3474328"/>
                  <a:gd name="connsiteX1631" fmla="*/ 1986766 w 3482881"/>
                  <a:gd name="connsiteY1631" fmla="*/ 3034931 h 3474328"/>
                  <a:gd name="connsiteX1632" fmla="*/ 1983885 w 3482881"/>
                  <a:gd name="connsiteY1632" fmla="*/ 3034931 h 3474328"/>
                  <a:gd name="connsiteX1633" fmla="*/ 1961195 w 3482881"/>
                  <a:gd name="connsiteY1633" fmla="*/ 3035651 h 3474328"/>
                  <a:gd name="connsiteX1634" fmla="*/ 1987127 w 3482881"/>
                  <a:gd name="connsiteY1634" fmla="*/ 3035651 h 3474328"/>
                  <a:gd name="connsiteX1635" fmla="*/ 1987847 w 3482881"/>
                  <a:gd name="connsiteY1635" fmla="*/ 3035651 h 3474328"/>
                  <a:gd name="connsiteX1636" fmla="*/ 1988207 w 3482881"/>
                  <a:gd name="connsiteY1636" fmla="*/ 3036372 h 3474328"/>
                  <a:gd name="connsiteX1637" fmla="*/ 1989287 w 3482881"/>
                  <a:gd name="connsiteY1637" fmla="*/ 3037812 h 3474328"/>
                  <a:gd name="connsiteX1638" fmla="*/ 1991088 w 3482881"/>
                  <a:gd name="connsiteY1638" fmla="*/ 3040333 h 3474328"/>
                  <a:gd name="connsiteX1639" fmla="*/ 1997211 w 3482881"/>
                  <a:gd name="connsiteY1639" fmla="*/ 3048977 h 3474328"/>
                  <a:gd name="connsiteX1640" fmla="*/ 1992169 w 3482881"/>
                  <a:gd name="connsiteY1640" fmla="*/ 3041774 h 3474328"/>
                  <a:gd name="connsiteX1641" fmla="*/ 1989648 w 3482881"/>
                  <a:gd name="connsiteY1641" fmla="*/ 3038532 h 3474328"/>
                  <a:gd name="connsiteX1642" fmla="*/ 1988567 w 3482881"/>
                  <a:gd name="connsiteY1642" fmla="*/ 3037092 h 3474328"/>
                  <a:gd name="connsiteX1643" fmla="*/ 1987847 w 3482881"/>
                  <a:gd name="connsiteY1643" fmla="*/ 3036372 h 3474328"/>
                  <a:gd name="connsiteX1644" fmla="*/ 1986766 w 3482881"/>
                  <a:gd name="connsiteY1644" fmla="*/ 3036372 h 3474328"/>
                  <a:gd name="connsiteX1645" fmla="*/ 1982805 w 3482881"/>
                  <a:gd name="connsiteY1645" fmla="*/ 3036372 h 3474328"/>
                  <a:gd name="connsiteX1646" fmla="*/ 1946428 w 3482881"/>
                  <a:gd name="connsiteY1646" fmla="*/ 3036372 h 3474328"/>
                  <a:gd name="connsiteX1647" fmla="*/ 1868993 w 3482881"/>
                  <a:gd name="connsiteY1647" fmla="*/ 3036372 h 3474328"/>
                  <a:gd name="connsiteX1648" fmla="*/ 1766707 w 3482881"/>
                  <a:gd name="connsiteY1648" fmla="*/ 3039613 h 3474328"/>
                  <a:gd name="connsiteX1649" fmla="*/ 1733932 w 3482881"/>
                  <a:gd name="connsiteY1649" fmla="*/ 3037092 h 3474328"/>
                  <a:gd name="connsiteX1650" fmla="*/ 1582664 w 3482881"/>
                  <a:gd name="connsiteY1650" fmla="*/ 3038893 h 3474328"/>
                  <a:gd name="connsiteX1651" fmla="*/ 1655417 w 3482881"/>
                  <a:gd name="connsiteY1651" fmla="*/ 3035291 h 3474328"/>
                  <a:gd name="connsiteX1652" fmla="*/ 1382414 w 3482881"/>
                  <a:gd name="connsiteY1652" fmla="*/ 3037092 h 3474328"/>
                  <a:gd name="connsiteX1653" fmla="*/ 1413027 w 3482881"/>
                  <a:gd name="connsiteY1653" fmla="*/ 3038172 h 3474328"/>
                  <a:gd name="connsiteX1654" fmla="*/ 1344597 w 3482881"/>
                  <a:gd name="connsiteY1654" fmla="*/ 3037812 h 3474328"/>
                  <a:gd name="connsiteX1655" fmla="*/ 1328389 w 3482881"/>
                  <a:gd name="connsiteY1655" fmla="*/ 3038893 h 3474328"/>
                  <a:gd name="connsiteX1656" fmla="*/ 1328389 w 3482881"/>
                  <a:gd name="connsiteY1656" fmla="*/ 3036372 h 3474328"/>
                  <a:gd name="connsiteX1657" fmla="*/ 1208455 w 3482881"/>
                  <a:gd name="connsiteY1657" fmla="*/ 3036372 h 3474328"/>
                  <a:gd name="connsiteX1658" fmla="*/ 1386015 w 3482881"/>
                  <a:gd name="connsiteY1658" fmla="*/ 3035291 h 3474328"/>
                  <a:gd name="connsiteX1659" fmla="*/ 1084199 w 3482881"/>
                  <a:gd name="connsiteY1659" fmla="*/ 3033130 h 3474328"/>
                  <a:gd name="connsiteX1660" fmla="*/ 1078076 w 3482881"/>
                  <a:gd name="connsiteY1660" fmla="*/ 3031329 h 3474328"/>
                  <a:gd name="connsiteX1661" fmla="*/ 1034857 w 3482881"/>
                  <a:gd name="connsiteY1661" fmla="*/ 3035291 h 3474328"/>
                  <a:gd name="connsiteX1662" fmla="*/ 1152990 w 3482881"/>
                  <a:gd name="connsiteY1662" fmla="*/ 3036732 h 3474328"/>
                  <a:gd name="connsiteX1663" fmla="*/ 1137503 w 3482881"/>
                  <a:gd name="connsiteY1663" fmla="*/ 3037812 h 3474328"/>
                  <a:gd name="connsiteX1664" fmla="*/ 1088161 w 3482881"/>
                  <a:gd name="connsiteY1664" fmla="*/ 3036732 h 3474328"/>
                  <a:gd name="connsiteX1665" fmla="*/ 1078797 w 3482881"/>
                  <a:gd name="connsiteY1665" fmla="*/ 3038893 h 3474328"/>
                  <a:gd name="connsiteX1666" fmla="*/ 979392 w 3482881"/>
                  <a:gd name="connsiteY1666" fmla="*/ 3035651 h 3474328"/>
                  <a:gd name="connsiteX1667" fmla="*/ 1025493 w 3482881"/>
                  <a:gd name="connsiteY1667" fmla="*/ 3039613 h 3474328"/>
                  <a:gd name="connsiteX1668" fmla="*/ 956341 w 3482881"/>
                  <a:gd name="connsiteY1668" fmla="*/ 3039613 h 3474328"/>
                  <a:gd name="connsiteX1669" fmla="*/ 880707 w 3482881"/>
                  <a:gd name="connsiteY1669" fmla="*/ 3038893 h 3474328"/>
                  <a:gd name="connsiteX1670" fmla="*/ 910601 w 3482881"/>
                  <a:gd name="connsiteY1670" fmla="*/ 3038893 h 3474328"/>
                  <a:gd name="connsiteX1671" fmla="*/ 916724 w 3482881"/>
                  <a:gd name="connsiteY1671" fmla="*/ 3038532 h 3474328"/>
                  <a:gd name="connsiteX1672" fmla="*/ 894754 w 3482881"/>
                  <a:gd name="connsiteY1672" fmla="*/ 3037812 h 3474328"/>
                  <a:gd name="connsiteX1673" fmla="*/ 868822 w 3482881"/>
                  <a:gd name="connsiteY1673" fmla="*/ 3037452 h 3474328"/>
                  <a:gd name="connsiteX1674" fmla="*/ 860538 w 3482881"/>
                  <a:gd name="connsiteY1674" fmla="*/ 3037452 h 3474328"/>
                  <a:gd name="connsiteX1675" fmla="*/ 854055 w 3482881"/>
                  <a:gd name="connsiteY1675" fmla="*/ 3037452 h 3474328"/>
                  <a:gd name="connsiteX1676" fmla="*/ 824522 w 3482881"/>
                  <a:gd name="connsiteY1676" fmla="*/ 3036372 h 3474328"/>
                  <a:gd name="connsiteX1677" fmla="*/ 855136 w 3482881"/>
                  <a:gd name="connsiteY1677" fmla="*/ 3036372 h 3474328"/>
                  <a:gd name="connsiteX1678" fmla="*/ 867021 w 3482881"/>
                  <a:gd name="connsiteY1678" fmla="*/ 3035651 h 3474328"/>
                  <a:gd name="connsiteX1679" fmla="*/ 887911 w 3482881"/>
                  <a:gd name="connsiteY1679" fmla="*/ 3034571 h 3474328"/>
                  <a:gd name="connsiteX1680" fmla="*/ 912762 w 3482881"/>
                  <a:gd name="connsiteY1680" fmla="*/ 3035291 h 3474328"/>
                  <a:gd name="connsiteX1681" fmla="*/ 928249 w 3482881"/>
                  <a:gd name="connsiteY1681" fmla="*/ 3035291 h 3474328"/>
                  <a:gd name="connsiteX1682" fmla="*/ 944096 w 3482881"/>
                  <a:gd name="connsiteY1682" fmla="*/ 3035291 h 3474328"/>
                  <a:gd name="connsiteX1683" fmla="*/ 998480 w 3482881"/>
                  <a:gd name="connsiteY1683" fmla="*/ 3034571 h 3474328"/>
                  <a:gd name="connsiteX1684" fmla="*/ 932571 w 3482881"/>
                  <a:gd name="connsiteY1684" fmla="*/ 3033130 h 3474328"/>
                  <a:gd name="connsiteX1685" fmla="*/ 987315 w 3482881"/>
                  <a:gd name="connsiteY1685" fmla="*/ 3030249 h 3474328"/>
                  <a:gd name="connsiteX1686" fmla="*/ 890792 w 3482881"/>
                  <a:gd name="connsiteY1686" fmla="*/ 3030249 h 3474328"/>
                  <a:gd name="connsiteX1687" fmla="*/ 865580 w 3482881"/>
                  <a:gd name="connsiteY1687" fmla="*/ 3030969 h 3474328"/>
                  <a:gd name="connsiteX1688" fmla="*/ 824882 w 3482881"/>
                  <a:gd name="connsiteY1688" fmla="*/ 3028448 h 3474328"/>
                  <a:gd name="connsiteX1689" fmla="*/ 838568 w 3482881"/>
                  <a:gd name="connsiteY1689" fmla="*/ 3030969 h 3474328"/>
                  <a:gd name="connsiteX1690" fmla="*/ 817679 w 3482881"/>
                  <a:gd name="connsiteY1690" fmla="*/ 3029168 h 3474328"/>
                  <a:gd name="connsiteX1691" fmla="*/ 805433 w 3482881"/>
                  <a:gd name="connsiteY1691" fmla="*/ 3027728 h 3474328"/>
                  <a:gd name="connsiteX1692" fmla="*/ 794628 w 3482881"/>
                  <a:gd name="connsiteY1692" fmla="*/ 3027007 h 3474328"/>
                  <a:gd name="connsiteX1693" fmla="*/ 782023 w 3482881"/>
                  <a:gd name="connsiteY1693" fmla="*/ 3026287 h 3474328"/>
                  <a:gd name="connsiteX1694" fmla="*/ 767616 w 3482881"/>
                  <a:gd name="connsiteY1694" fmla="*/ 3024486 h 3474328"/>
                  <a:gd name="connsiteX1695" fmla="*/ 743846 w 3482881"/>
                  <a:gd name="connsiteY1695" fmla="*/ 3020524 h 3474328"/>
                  <a:gd name="connsiteX1696" fmla="*/ 757172 w 3482881"/>
                  <a:gd name="connsiteY1696" fmla="*/ 3021965 h 3474328"/>
                  <a:gd name="connsiteX1697" fmla="*/ 739163 w 3482881"/>
                  <a:gd name="connsiteY1697" fmla="*/ 3018363 h 3474328"/>
                  <a:gd name="connsiteX1698" fmla="*/ 720795 w 3482881"/>
                  <a:gd name="connsiteY1698" fmla="*/ 3015122 h 3474328"/>
                  <a:gd name="connsiteX1699" fmla="*/ 681898 w 3482881"/>
                  <a:gd name="connsiteY1699" fmla="*/ 3006838 h 3474328"/>
                  <a:gd name="connsiteX1700" fmla="*/ 671453 w 3482881"/>
                  <a:gd name="connsiteY1700" fmla="*/ 3007559 h 3474328"/>
                  <a:gd name="connsiteX1701" fmla="*/ 653085 w 3482881"/>
                  <a:gd name="connsiteY1701" fmla="*/ 3004677 h 3474328"/>
                  <a:gd name="connsiteX1702" fmla="*/ 642640 w 3482881"/>
                  <a:gd name="connsiteY1702" fmla="*/ 3002156 h 3474328"/>
                  <a:gd name="connsiteX1703" fmla="*/ 636157 w 3482881"/>
                  <a:gd name="connsiteY1703" fmla="*/ 3000355 h 3474328"/>
                  <a:gd name="connsiteX1704" fmla="*/ 628954 w 3482881"/>
                  <a:gd name="connsiteY1704" fmla="*/ 2998194 h 3474328"/>
                  <a:gd name="connsiteX1705" fmla="*/ 591497 w 3482881"/>
                  <a:gd name="connsiteY1705" fmla="*/ 2985949 h 3474328"/>
                  <a:gd name="connsiteX1706" fmla="*/ 599781 w 3482881"/>
                  <a:gd name="connsiteY1706" fmla="*/ 2987750 h 3474328"/>
                  <a:gd name="connsiteX1707" fmla="*/ 630394 w 3482881"/>
                  <a:gd name="connsiteY1707" fmla="*/ 2993872 h 3474328"/>
                  <a:gd name="connsiteX1708" fmla="*/ 645881 w 3482881"/>
                  <a:gd name="connsiteY1708" fmla="*/ 2996394 h 3474328"/>
                  <a:gd name="connsiteX1709" fmla="*/ 661368 w 3482881"/>
                  <a:gd name="connsiteY1709" fmla="*/ 2998554 h 3474328"/>
                  <a:gd name="connsiteX1710" fmla="*/ 722956 w 3482881"/>
                  <a:gd name="connsiteY1710" fmla="*/ 3005758 h 3474328"/>
                  <a:gd name="connsiteX1711" fmla="*/ 530629 w 3482881"/>
                  <a:gd name="connsiteY1711" fmla="*/ 2941649 h 3474328"/>
                  <a:gd name="connsiteX1712" fmla="*/ 518384 w 3482881"/>
                  <a:gd name="connsiteY1712" fmla="*/ 2936246 h 3474328"/>
                  <a:gd name="connsiteX1713" fmla="*/ 506498 w 3482881"/>
                  <a:gd name="connsiteY1713" fmla="*/ 2930124 h 3474328"/>
                  <a:gd name="connsiteX1714" fmla="*/ 482728 w 3482881"/>
                  <a:gd name="connsiteY1714" fmla="*/ 2917878 h 3474328"/>
                  <a:gd name="connsiteX1715" fmla="*/ 476605 w 3482881"/>
                  <a:gd name="connsiteY1715" fmla="*/ 2914637 h 3474328"/>
                  <a:gd name="connsiteX1716" fmla="*/ 470842 w 3482881"/>
                  <a:gd name="connsiteY1716" fmla="*/ 2911395 h 3474328"/>
                  <a:gd name="connsiteX1717" fmla="*/ 458957 w 3482881"/>
                  <a:gd name="connsiteY1717" fmla="*/ 2904552 h 3474328"/>
                  <a:gd name="connsiteX1718" fmla="*/ 435546 w 3482881"/>
                  <a:gd name="connsiteY1718" fmla="*/ 2890866 h 3474328"/>
                  <a:gd name="connsiteX1719" fmla="*/ 412496 w 3482881"/>
                  <a:gd name="connsiteY1719" fmla="*/ 2876099 h 3474328"/>
                  <a:gd name="connsiteX1720" fmla="*/ 400971 w 3482881"/>
                  <a:gd name="connsiteY1720" fmla="*/ 2868536 h 3474328"/>
                  <a:gd name="connsiteX1721" fmla="*/ 389806 w 3482881"/>
                  <a:gd name="connsiteY1721" fmla="*/ 2860612 h 3474328"/>
                  <a:gd name="connsiteX1722" fmla="*/ 367476 w 3482881"/>
                  <a:gd name="connsiteY1722" fmla="*/ 2844405 h 3474328"/>
                  <a:gd name="connsiteX1723" fmla="*/ 345866 w 3482881"/>
                  <a:gd name="connsiteY1723" fmla="*/ 2827117 h 3474328"/>
                  <a:gd name="connsiteX1724" fmla="*/ 348387 w 3482881"/>
                  <a:gd name="connsiteY1724" fmla="*/ 2827117 h 3474328"/>
                  <a:gd name="connsiteX1725" fmla="*/ 360993 w 3482881"/>
                  <a:gd name="connsiteY1725" fmla="*/ 2836481 h 3474328"/>
                  <a:gd name="connsiteX1726" fmla="*/ 368916 w 3482881"/>
                  <a:gd name="connsiteY1726" fmla="*/ 2842604 h 3474328"/>
                  <a:gd name="connsiteX1727" fmla="*/ 377920 w 3482881"/>
                  <a:gd name="connsiteY1727" fmla="*/ 2848727 h 3474328"/>
                  <a:gd name="connsiteX1728" fmla="*/ 395928 w 3482881"/>
                  <a:gd name="connsiteY1728" fmla="*/ 2861333 h 3474328"/>
                  <a:gd name="connsiteX1729" fmla="*/ 404572 w 3482881"/>
                  <a:gd name="connsiteY1729" fmla="*/ 2867095 h 3474328"/>
                  <a:gd name="connsiteX1730" fmla="*/ 412496 w 3482881"/>
                  <a:gd name="connsiteY1730" fmla="*/ 2871777 h 3474328"/>
                  <a:gd name="connsiteX1731" fmla="*/ 426542 w 3482881"/>
                  <a:gd name="connsiteY1731" fmla="*/ 2879701 h 3474328"/>
                  <a:gd name="connsiteX1732" fmla="*/ 440589 w 3482881"/>
                  <a:gd name="connsiteY1732" fmla="*/ 2888705 h 3474328"/>
                  <a:gd name="connsiteX1733" fmla="*/ 454995 w 3482881"/>
                  <a:gd name="connsiteY1733" fmla="*/ 2897349 h 3474328"/>
                  <a:gd name="connsiteX1734" fmla="*/ 469402 w 3482881"/>
                  <a:gd name="connsiteY1734" fmla="*/ 2905993 h 3474328"/>
                  <a:gd name="connsiteX1735" fmla="*/ 483808 w 3482881"/>
                  <a:gd name="connsiteY1735" fmla="*/ 2914276 h 3474328"/>
                  <a:gd name="connsiteX1736" fmla="*/ 477325 w 3482881"/>
                  <a:gd name="connsiteY1736" fmla="*/ 2911395 h 3474328"/>
                  <a:gd name="connsiteX1737" fmla="*/ 463639 w 3482881"/>
                  <a:gd name="connsiteY1737" fmla="*/ 2903832 h 3474328"/>
                  <a:gd name="connsiteX1738" fmla="*/ 427983 w 3482881"/>
                  <a:gd name="connsiteY1738" fmla="*/ 2882942 h 3474328"/>
                  <a:gd name="connsiteX1739" fmla="*/ 413576 w 3482881"/>
                  <a:gd name="connsiteY1739" fmla="*/ 2875739 h 3474328"/>
                  <a:gd name="connsiteX1740" fmla="*/ 540354 w 3482881"/>
                  <a:gd name="connsiteY1740" fmla="*/ 2944530 h 3474328"/>
                  <a:gd name="connsiteX1741" fmla="*/ 554760 w 3482881"/>
                  <a:gd name="connsiteY1741" fmla="*/ 2951013 h 3474328"/>
                  <a:gd name="connsiteX1742" fmla="*/ 569527 w 3482881"/>
                  <a:gd name="connsiteY1742" fmla="*/ 2956776 h 3474328"/>
                  <a:gd name="connsiteX1743" fmla="*/ 600141 w 3482881"/>
                  <a:gd name="connsiteY1743" fmla="*/ 2968661 h 3474328"/>
                  <a:gd name="connsiteX1744" fmla="*/ 633996 w 3482881"/>
                  <a:gd name="connsiteY1744" fmla="*/ 2979466 h 3474328"/>
                  <a:gd name="connsiteX1745" fmla="*/ 652364 w 3482881"/>
                  <a:gd name="connsiteY1745" fmla="*/ 2984868 h 3474328"/>
                  <a:gd name="connsiteX1746" fmla="*/ 672173 w 3482881"/>
                  <a:gd name="connsiteY1746" fmla="*/ 2989910 h 3474328"/>
                  <a:gd name="connsiteX1747" fmla="*/ 656686 w 3482881"/>
                  <a:gd name="connsiteY1747" fmla="*/ 2984508 h 3474328"/>
                  <a:gd name="connsiteX1748" fmla="*/ 646602 w 3482881"/>
                  <a:gd name="connsiteY1748" fmla="*/ 2981267 h 3474328"/>
                  <a:gd name="connsiteX1749" fmla="*/ 641199 w 3482881"/>
                  <a:gd name="connsiteY1749" fmla="*/ 2979466 h 3474328"/>
                  <a:gd name="connsiteX1750" fmla="*/ 635437 w 3482881"/>
                  <a:gd name="connsiteY1750" fmla="*/ 2977305 h 3474328"/>
                  <a:gd name="connsiteX1751" fmla="*/ 581772 w 3482881"/>
                  <a:gd name="connsiteY1751" fmla="*/ 2958216 h 3474328"/>
                  <a:gd name="connsiteX1752" fmla="*/ 567006 w 3482881"/>
                  <a:gd name="connsiteY1752" fmla="*/ 2952454 h 3474328"/>
                  <a:gd name="connsiteX1753" fmla="*/ 552239 w 3482881"/>
                  <a:gd name="connsiteY1753" fmla="*/ 2946331 h 3474328"/>
                  <a:gd name="connsiteX1754" fmla="*/ 522706 w 3482881"/>
                  <a:gd name="connsiteY1754" fmla="*/ 2933005 h 3474328"/>
                  <a:gd name="connsiteX1755" fmla="*/ 508659 w 3482881"/>
                  <a:gd name="connsiteY1755" fmla="*/ 2925802 h 3474328"/>
                  <a:gd name="connsiteX1756" fmla="*/ 494973 w 3482881"/>
                  <a:gd name="connsiteY1756" fmla="*/ 2918598 h 3474328"/>
                  <a:gd name="connsiteX1757" fmla="*/ 482007 w 3482881"/>
                  <a:gd name="connsiteY1757" fmla="*/ 2911755 h 3474328"/>
                  <a:gd name="connsiteX1758" fmla="*/ 469762 w 3482881"/>
                  <a:gd name="connsiteY1758" fmla="*/ 2904552 h 3474328"/>
                  <a:gd name="connsiteX1759" fmla="*/ 479486 w 3482881"/>
                  <a:gd name="connsiteY1759" fmla="*/ 2910315 h 3474328"/>
                  <a:gd name="connsiteX1760" fmla="*/ 489211 w 3482881"/>
                  <a:gd name="connsiteY1760" fmla="*/ 2915357 h 3474328"/>
                  <a:gd name="connsiteX1761" fmla="*/ 507579 w 3482881"/>
                  <a:gd name="connsiteY1761" fmla="*/ 2924721 h 3474328"/>
                  <a:gd name="connsiteX1762" fmla="*/ 542875 w 3482881"/>
                  <a:gd name="connsiteY1762" fmla="*/ 2940568 h 3474328"/>
                  <a:gd name="connsiteX1763" fmla="*/ 356311 w 3482881"/>
                  <a:gd name="connsiteY1763" fmla="*/ 2827117 h 3474328"/>
                  <a:gd name="connsiteX1764" fmla="*/ 342264 w 3482881"/>
                  <a:gd name="connsiteY1764" fmla="*/ 2817032 h 3474328"/>
                  <a:gd name="connsiteX1765" fmla="*/ 370357 w 3482881"/>
                  <a:gd name="connsiteY1765" fmla="*/ 2839363 h 3474328"/>
                  <a:gd name="connsiteX1766" fmla="*/ 393407 w 3482881"/>
                  <a:gd name="connsiteY1766" fmla="*/ 2855930 h 3474328"/>
                  <a:gd name="connsiteX1767" fmla="*/ 417178 w 3482881"/>
                  <a:gd name="connsiteY1767" fmla="*/ 2872138 h 3474328"/>
                  <a:gd name="connsiteX1768" fmla="*/ 309489 w 3482881"/>
                  <a:gd name="connsiteY1768" fmla="*/ 2794703 h 3474328"/>
                  <a:gd name="connsiteX1769" fmla="*/ 318854 w 3482881"/>
                  <a:gd name="connsiteY1769" fmla="*/ 2802986 h 3474328"/>
                  <a:gd name="connsiteX1770" fmla="*/ 299405 w 3482881"/>
                  <a:gd name="connsiteY1770" fmla="*/ 2787139 h 3474328"/>
                  <a:gd name="connsiteX1771" fmla="*/ 281757 w 3482881"/>
                  <a:gd name="connsiteY1771" fmla="*/ 2770211 h 3474328"/>
                  <a:gd name="connsiteX1772" fmla="*/ 273113 w 3482881"/>
                  <a:gd name="connsiteY1772" fmla="*/ 2761568 h 3474328"/>
                  <a:gd name="connsiteX1773" fmla="*/ 264469 w 3482881"/>
                  <a:gd name="connsiteY1773" fmla="*/ 2752924 h 3474328"/>
                  <a:gd name="connsiteX1774" fmla="*/ 2090133 w 3482881"/>
                  <a:gd name="connsiteY1774" fmla="*/ 6684 h 3474328"/>
                  <a:gd name="connsiteX1775" fmla="*/ 2080048 w 3482881"/>
                  <a:gd name="connsiteY1775" fmla="*/ 7405 h 3474328"/>
                  <a:gd name="connsiteX1776" fmla="*/ 2090133 w 3482881"/>
                  <a:gd name="connsiteY1776" fmla="*/ 6684 h 3474328"/>
                  <a:gd name="connsiteX1777" fmla="*/ 1557813 w 3482881"/>
                  <a:gd name="connsiteY1777" fmla="*/ 3016563 h 3474328"/>
                  <a:gd name="connsiteX1778" fmla="*/ 1282649 w 3482881"/>
                  <a:gd name="connsiteY1778" fmla="*/ 3015482 h 3474328"/>
                  <a:gd name="connsiteX1779" fmla="*/ 1288051 w 3482881"/>
                  <a:gd name="connsiteY1779" fmla="*/ 3023406 h 3474328"/>
                  <a:gd name="connsiteX1780" fmla="*/ 1270403 w 3482881"/>
                  <a:gd name="connsiteY1780" fmla="*/ 3023406 h 3474328"/>
                  <a:gd name="connsiteX1781" fmla="*/ 1422752 w 3482881"/>
                  <a:gd name="connsiteY1781" fmla="*/ 3024126 h 3474328"/>
                  <a:gd name="connsiteX1782" fmla="*/ 1536923 w 3482881"/>
                  <a:gd name="connsiteY1782" fmla="*/ 3019804 h 3474328"/>
                  <a:gd name="connsiteX1783" fmla="*/ 1592388 w 3482881"/>
                  <a:gd name="connsiteY1783" fmla="*/ 3017643 h 3474328"/>
                  <a:gd name="connsiteX1784" fmla="*/ 1609316 w 3482881"/>
                  <a:gd name="connsiteY1784" fmla="*/ 3016923 h 3474328"/>
                  <a:gd name="connsiteX1785" fmla="*/ 1615079 w 3482881"/>
                  <a:gd name="connsiteY1785" fmla="*/ 3016563 h 3474328"/>
                  <a:gd name="connsiteX1786" fmla="*/ 1545207 w 3482881"/>
                  <a:gd name="connsiteY1786" fmla="*/ 3016563 h 3474328"/>
                  <a:gd name="connsiteX1787" fmla="*/ 1556732 w 3482881"/>
                  <a:gd name="connsiteY1787" fmla="*/ 3017643 h 3474328"/>
                  <a:gd name="connsiteX1788" fmla="*/ 1623722 w 3482881"/>
                  <a:gd name="connsiteY1788" fmla="*/ 3024126 h 3474328"/>
                  <a:gd name="connsiteX1789" fmla="*/ 1672344 w 3482881"/>
                  <a:gd name="connsiteY1789" fmla="*/ 3022685 h 3474328"/>
                  <a:gd name="connsiteX1790" fmla="*/ 1617240 w 3482881"/>
                  <a:gd name="connsiteY1790" fmla="*/ 3022685 h 3474328"/>
                  <a:gd name="connsiteX1791" fmla="*/ 1623722 w 3482881"/>
                  <a:gd name="connsiteY1791" fmla="*/ 3023766 h 3474328"/>
                  <a:gd name="connsiteX1792" fmla="*/ 1669463 w 3482881"/>
                  <a:gd name="connsiteY1792" fmla="*/ 3021965 h 3474328"/>
                  <a:gd name="connsiteX1793" fmla="*/ 1655777 w 3482881"/>
                  <a:gd name="connsiteY1793" fmla="*/ 3021965 h 3474328"/>
                  <a:gd name="connsiteX1794" fmla="*/ 1669463 w 3482881"/>
                  <a:gd name="connsiteY1794" fmla="*/ 3021965 h 3474328"/>
                  <a:gd name="connsiteX1795" fmla="*/ 651644 w 3482881"/>
                  <a:gd name="connsiteY1795" fmla="*/ 2981627 h 3474328"/>
                  <a:gd name="connsiteX1796" fmla="*/ 656686 w 3482881"/>
                  <a:gd name="connsiteY1796" fmla="*/ 2983068 h 3474328"/>
                  <a:gd name="connsiteX1797" fmla="*/ 620670 w 3482881"/>
                  <a:gd name="connsiteY1797" fmla="*/ 2971182 h 3474328"/>
                  <a:gd name="connsiteX1798" fmla="*/ 631475 w 3482881"/>
                  <a:gd name="connsiteY1798" fmla="*/ 2975144 h 3474328"/>
                  <a:gd name="connsiteX1799" fmla="*/ 640119 w 3482881"/>
                  <a:gd name="connsiteY1799" fmla="*/ 2978025 h 3474328"/>
                  <a:gd name="connsiteX1800" fmla="*/ 645521 w 3482881"/>
                  <a:gd name="connsiteY1800" fmla="*/ 2979826 h 3474328"/>
                  <a:gd name="connsiteX1801" fmla="*/ 651644 w 3482881"/>
                  <a:gd name="connsiteY1801" fmla="*/ 2981627 h 3474328"/>
                  <a:gd name="connsiteX1802" fmla="*/ 755011 w 3482881"/>
                  <a:gd name="connsiteY1802" fmla="*/ 3008639 h 3474328"/>
                  <a:gd name="connsiteX1803" fmla="*/ 767616 w 3482881"/>
                  <a:gd name="connsiteY1803" fmla="*/ 3009359 h 3474328"/>
                  <a:gd name="connsiteX1804" fmla="*/ 732680 w 3482881"/>
                  <a:gd name="connsiteY1804" fmla="*/ 3002876 h 3474328"/>
                  <a:gd name="connsiteX1805" fmla="*/ 755011 w 3482881"/>
                  <a:gd name="connsiteY1805" fmla="*/ 3008639 h 3474328"/>
                  <a:gd name="connsiteX1806" fmla="*/ 1097165 w 3482881"/>
                  <a:gd name="connsiteY1806" fmla="*/ 3028448 h 3474328"/>
                  <a:gd name="connsiteX1807" fmla="*/ 1195489 w 3482881"/>
                  <a:gd name="connsiteY1807" fmla="*/ 3024126 h 3474328"/>
                  <a:gd name="connsiteX1808" fmla="*/ 1167757 w 3482881"/>
                  <a:gd name="connsiteY1808" fmla="*/ 3023045 h 3474328"/>
                  <a:gd name="connsiteX1809" fmla="*/ 1106889 w 3482881"/>
                  <a:gd name="connsiteY1809" fmla="*/ 3023045 h 3474328"/>
                  <a:gd name="connsiteX1810" fmla="*/ 1094644 w 3482881"/>
                  <a:gd name="connsiteY1810" fmla="*/ 3024126 h 3474328"/>
                  <a:gd name="connsiteX1811" fmla="*/ 1121656 w 3482881"/>
                  <a:gd name="connsiteY1811" fmla="*/ 3026287 h 3474328"/>
                  <a:gd name="connsiteX1812" fmla="*/ 1013247 w 3482881"/>
                  <a:gd name="connsiteY1812" fmla="*/ 3027728 h 3474328"/>
                  <a:gd name="connsiteX1813" fmla="*/ 1097165 w 3482881"/>
                  <a:gd name="connsiteY1813" fmla="*/ 3028808 h 3474328"/>
                  <a:gd name="connsiteX1814" fmla="*/ 3466314 w 3482881"/>
                  <a:gd name="connsiteY1814" fmla="*/ 1210348 h 3474328"/>
                  <a:gd name="connsiteX1815" fmla="*/ 3467755 w 3482881"/>
                  <a:gd name="connsiteY1815" fmla="*/ 1194861 h 3474328"/>
                  <a:gd name="connsiteX1816" fmla="*/ 3468835 w 3482881"/>
                  <a:gd name="connsiteY1816" fmla="*/ 1236639 h 3474328"/>
                  <a:gd name="connsiteX1817" fmla="*/ 3467755 w 3482881"/>
                  <a:gd name="connsiteY1817" fmla="*/ 1437610 h 3474328"/>
                  <a:gd name="connsiteX1818" fmla="*/ 3464513 w 3482881"/>
                  <a:gd name="connsiteY1818" fmla="*/ 1501719 h 3474328"/>
                  <a:gd name="connsiteX1819" fmla="*/ 3464873 w 3482881"/>
                  <a:gd name="connsiteY1819" fmla="*/ 1459940 h 3474328"/>
                  <a:gd name="connsiteX1820" fmla="*/ 3466314 w 3482881"/>
                  <a:gd name="connsiteY1820" fmla="*/ 1210348 h 3474328"/>
                  <a:gd name="connsiteX1821" fmla="*/ 3462352 w 3482881"/>
                  <a:gd name="connsiteY1821" fmla="*/ 2065734 h 3474328"/>
                  <a:gd name="connsiteX1822" fmla="*/ 3461992 w 3482881"/>
                  <a:gd name="connsiteY1822" fmla="*/ 2055289 h 3474328"/>
                  <a:gd name="connsiteX1823" fmla="*/ 3463433 w 3482881"/>
                  <a:gd name="connsiteY1823" fmla="*/ 2116156 h 3474328"/>
                  <a:gd name="connsiteX1824" fmla="*/ 3463433 w 3482881"/>
                  <a:gd name="connsiteY1824" fmla="*/ 2145329 h 3474328"/>
                  <a:gd name="connsiteX1825" fmla="*/ 3463433 w 3482881"/>
                  <a:gd name="connsiteY1825" fmla="*/ 2159736 h 3474328"/>
                  <a:gd name="connsiteX1826" fmla="*/ 3462712 w 3482881"/>
                  <a:gd name="connsiteY1826" fmla="*/ 2173782 h 3474328"/>
                  <a:gd name="connsiteX1827" fmla="*/ 3460912 w 3482881"/>
                  <a:gd name="connsiteY1827" fmla="*/ 2201515 h 3474328"/>
                  <a:gd name="connsiteX1828" fmla="*/ 3458030 w 3482881"/>
                  <a:gd name="connsiteY1828" fmla="*/ 2228527 h 3474328"/>
                  <a:gd name="connsiteX1829" fmla="*/ 3454789 w 3482881"/>
                  <a:gd name="connsiteY1829" fmla="*/ 2254459 h 3474328"/>
                  <a:gd name="connsiteX1830" fmla="*/ 3450827 w 3482881"/>
                  <a:gd name="connsiteY1830" fmla="*/ 2279310 h 3474328"/>
                  <a:gd name="connsiteX1831" fmla="*/ 3405807 w 3482881"/>
                  <a:gd name="connsiteY1831" fmla="*/ 2440663 h 3474328"/>
                  <a:gd name="connsiteX1832" fmla="*/ 3409768 w 3482881"/>
                  <a:gd name="connsiteY1832" fmla="*/ 2432379 h 3474328"/>
                  <a:gd name="connsiteX1833" fmla="*/ 3412290 w 3482881"/>
                  <a:gd name="connsiteY1833" fmla="*/ 2426616 h 3474328"/>
                  <a:gd name="connsiteX1834" fmla="*/ 3415171 w 3482881"/>
                  <a:gd name="connsiteY1834" fmla="*/ 2419773 h 3474328"/>
                  <a:gd name="connsiteX1835" fmla="*/ 3428137 w 3482881"/>
                  <a:gd name="connsiteY1835" fmla="*/ 2384837 h 3474328"/>
                  <a:gd name="connsiteX1836" fmla="*/ 3440382 w 3482881"/>
                  <a:gd name="connsiteY1836" fmla="*/ 2345580 h 3474328"/>
                  <a:gd name="connsiteX1837" fmla="*/ 3442903 w 3482881"/>
                  <a:gd name="connsiteY1837" fmla="*/ 2336216 h 3474328"/>
                  <a:gd name="connsiteX1838" fmla="*/ 3445064 w 3482881"/>
                  <a:gd name="connsiteY1838" fmla="*/ 2327211 h 3474328"/>
                  <a:gd name="connsiteX1839" fmla="*/ 3449026 w 3482881"/>
                  <a:gd name="connsiteY1839" fmla="*/ 2311364 h 3474328"/>
                  <a:gd name="connsiteX1840" fmla="*/ 3442903 w 3482881"/>
                  <a:gd name="connsiteY1840" fmla="*/ 2344860 h 3474328"/>
                  <a:gd name="connsiteX1841" fmla="*/ 3435700 w 3482881"/>
                  <a:gd name="connsiteY1841" fmla="*/ 2365029 h 3474328"/>
                  <a:gd name="connsiteX1842" fmla="*/ 3419133 w 3482881"/>
                  <a:gd name="connsiteY1842" fmla="*/ 2421934 h 3474328"/>
                  <a:gd name="connsiteX1843" fmla="*/ 3433539 w 3482881"/>
                  <a:gd name="connsiteY1843" fmla="*/ 2381956 h 3474328"/>
                  <a:gd name="connsiteX1844" fmla="*/ 3441463 w 3482881"/>
                  <a:gd name="connsiteY1844" fmla="*/ 2355304 h 3474328"/>
                  <a:gd name="connsiteX1845" fmla="*/ 3445424 w 3482881"/>
                  <a:gd name="connsiteY1845" fmla="*/ 2342338 h 3474328"/>
                  <a:gd name="connsiteX1846" fmla="*/ 3448666 w 3482881"/>
                  <a:gd name="connsiteY1846" fmla="*/ 2330093 h 3474328"/>
                  <a:gd name="connsiteX1847" fmla="*/ 3452268 w 3482881"/>
                  <a:gd name="connsiteY1847" fmla="*/ 2312445 h 3474328"/>
                  <a:gd name="connsiteX1848" fmla="*/ 3455869 w 3482881"/>
                  <a:gd name="connsiteY1848" fmla="*/ 2294797 h 3474328"/>
                  <a:gd name="connsiteX1849" fmla="*/ 3459111 w 3482881"/>
                  <a:gd name="connsiteY1849" fmla="*/ 2273907 h 3474328"/>
                  <a:gd name="connsiteX1850" fmla="*/ 3462352 w 3482881"/>
                  <a:gd name="connsiteY1850" fmla="*/ 2251577 h 3474328"/>
                  <a:gd name="connsiteX1851" fmla="*/ 3464513 w 3482881"/>
                  <a:gd name="connsiteY1851" fmla="*/ 2229968 h 3474328"/>
                  <a:gd name="connsiteX1852" fmla="*/ 3467034 w 3482881"/>
                  <a:gd name="connsiteY1852" fmla="*/ 2197553 h 3474328"/>
                  <a:gd name="connsiteX1853" fmla="*/ 3465954 w 3482881"/>
                  <a:gd name="connsiteY1853" fmla="*/ 2207638 h 3474328"/>
                  <a:gd name="connsiteX1854" fmla="*/ 3464513 w 3482881"/>
                  <a:gd name="connsiteY1854" fmla="*/ 2217722 h 3474328"/>
                  <a:gd name="connsiteX1855" fmla="*/ 3461632 w 3482881"/>
                  <a:gd name="connsiteY1855" fmla="*/ 2237891 h 3474328"/>
                  <a:gd name="connsiteX1856" fmla="*/ 3454428 w 3482881"/>
                  <a:gd name="connsiteY1856" fmla="*/ 2277869 h 3474328"/>
                  <a:gd name="connsiteX1857" fmla="*/ 3459831 w 3482881"/>
                  <a:gd name="connsiteY1857" fmla="*/ 2247976 h 3474328"/>
                  <a:gd name="connsiteX1858" fmla="*/ 3462712 w 3482881"/>
                  <a:gd name="connsiteY1858" fmla="*/ 2225286 h 3474328"/>
                  <a:gd name="connsiteX1859" fmla="*/ 3464153 w 3482881"/>
                  <a:gd name="connsiteY1859" fmla="*/ 2212680 h 3474328"/>
                  <a:gd name="connsiteX1860" fmla="*/ 3465593 w 3482881"/>
                  <a:gd name="connsiteY1860" fmla="*/ 2199714 h 3474328"/>
                  <a:gd name="connsiteX1861" fmla="*/ 3467394 w 3482881"/>
                  <a:gd name="connsiteY1861" fmla="*/ 2173062 h 3474328"/>
                  <a:gd name="connsiteX1862" fmla="*/ 3468475 w 3482881"/>
                  <a:gd name="connsiteY1862" fmla="*/ 2160096 h 3474328"/>
                  <a:gd name="connsiteX1863" fmla="*/ 3468475 w 3482881"/>
                  <a:gd name="connsiteY1863" fmla="*/ 2147491 h 3474328"/>
                  <a:gd name="connsiteX1864" fmla="*/ 3469195 w 3482881"/>
                  <a:gd name="connsiteY1864" fmla="*/ 2105351 h 3474328"/>
                  <a:gd name="connsiteX1865" fmla="*/ 3468475 w 3482881"/>
                  <a:gd name="connsiteY1865" fmla="*/ 2116516 h 3474328"/>
                  <a:gd name="connsiteX1866" fmla="*/ 3467394 w 3482881"/>
                  <a:gd name="connsiteY1866" fmla="*/ 2142808 h 3474328"/>
                  <a:gd name="connsiteX1867" fmla="*/ 3467034 w 3482881"/>
                  <a:gd name="connsiteY1867" fmla="*/ 2157215 h 3474328"/>
                  <a:gd name="connsiteX1868" fmla="*/ 3466314 w 3482881"/>
                  <a:gd name="connsiteY1868" fmla="*/ 2170541 h 3474328"/>
                  <a:gd name="connsiteX1869" fmla="*/ 3466314 w 3482881"/>
                  <a:gd name="connsiteY1869" fmla="*/ 2187468 h 3474328"/>
                  <a:gd name="connsiteX1870" fmla="*/ 3467034 w 3482881"/>
                  <a:gd name="connsiteY1870" fmla="*/ 2159376 h 3474328"/>
                  <a:gd name="connsiteX1871" fmla="*/ 3467034 w 3482881"/>
                  <a:gd name="connsiteY1871" fmla="*/ 2147130 h 3474328"/>
                  <a:gd name="connsiteX1872" fmla="*/ 3466674 w 3482881"/>
                  <a:gd name="connsiteY1872" fmla="*/ 2151092 h 3474328"/>
                  <a:gd name="connsiteX1873" fmla="*/ 3465593 w 3482881"/>
                  <a:gd name="connsiteY1873" fmla="*/ 2165138 h 3474328"/>
                  <a:gd name="connsiteX1874" fmla="*/ 3465593 w 3482881"/>
                  <a:gd name="connsiteY1874" fmla="*/ 2159016 h 3474328"/>
                  <a:gd name="connsiteX1875" fmla="*/ 3465593 w 3482881"/>
                  <a:gd name="connsiteY1875" fmla="*/ 2152893 h 3474328"/>
                  <a:gd name="connsiteX1876" fmla="*/ 3465593 w 3482881"/>
                  <a:gd name="connsiteY1876" fmla="*/ 2139927 h 3474328"/>
                  <a:gd name="connsiteX1877" fmla="*/ 3465954 w 3482881"/>
                  <a:gd name="connsiteY1877" fmla="*/ 2112195 h 3474328"/>
                  <a:gd name="connsiteX1878" fmla="*/ 3465954 w 3482881"/>
                  <a:gd name="connsiteY1878" fmla="*/ 2053488 h 3474328"/>
                  <a:gd name="connsiteX1879" fmla="*/ 3467034 w 3482881"/>
                  <a:gd name="connsiteY1879" fmla="*/ 1954083 h 3474328"/>
                  <a:gd name="connsiteX1880" fmla="*/ 3469556 w 3482881"/>
                  <a:gd name="connsiteY1880" fmla="*/ 1946160 h 3474328"/>
                  <a:gd name="connsiteX1881" fmla="*/ 3468115 w 3482881"/>
                  <a:gd name="connsiteY1881" fmla="*/ 1850356 h 3474328"/>
                  <a:gd name="connsiteX1882" fmla="*/ 3470996 w 3482881"/>
                  <a:gd name="connsiteY1882" fmla="*/ 1897538 h 3474328"/>
                  <a:gd name="connsiteX1883" fmla="*/ 3473157 w 3482881"/>
                  <a:gd name="connsiteY1883" fmla="*/ 1837390 h 3474328"/>
                  <a:gd name="connsiteX1884" fmla="*/ 3472437 w 3482881"/>
                  <a:gd name="connsiteY1884" fmla="*/ 1727181 h 3474328"/>
                  <a:gd name="connsiteX1885" fmla="*/ 3474598 w 3482881"/>
                  <a:gd name="connsiteY1885" fmla="*/ 1699088 h 3474328"/>
                  <a:gd name="connsiteX1886" fmla="*/ 3469556 w 3482881"/>
                  <a:gd name="connsiteY1886" fmla="*/ 1627776 h 3474328"/>
                  <a:gd name="connsiteX1887" fmla="*/ 3472077 w 3482881"/>
                  <a:gd name="connsiteY1887" fmla="*/ 1756714 h 3474328"/>
                  <a:gd name="connsiteX1888" fmla="*/ 3468115 w 3482881"/>
                  <a:gd name="connsiteY1888" fmla="*/ 1648665 h 3474328"/>
                  <a:gd name="connsiteX1889" fmla="*/ 3467755 w 3482881"/>
                  <a:gd name="connsiteY1889" fmla="*/ 1695847 h 3474328"/>
                  <a:gd name="connsiteX1890" fmla="*/ 3466314 w 3482881"/>
                  <a:gd name="connsiteY1890" fmla="*/ 1640021 h 3474328"/>
                  <a:gd name="connsiteX1891" fmla="*/ 3465233 w 3482881"/>
                  <a:gd name="connsiteY1891" fmla="*/ 1615170 h 3474328"/>
                  <a:gd name="connsiteX1892" fmla="*/ 3464153 w 3482881"/>
                  <a:gd name="connsiteY1892" fmla="*/ 1740507 h 3474328"/>
                  <a:gd name="connsiteX1893" fmla="*/ 3463072 w 3482881"/>
                  <a:gd name="connsiteY1893" fmla="*/ 1732223 h 3474328"/>
                  <a:gd name="connsiteX1894" fmla="*/ 3463793 w 3482881"/>
                  <a:gd name="connsiteY1894" fmla="*/ 1805696 h 3474328"/>
                  <a:gd name="connsiteX1895" fmla="*/ 3463793 w 3482881"/>
                  <a:gd name="connsiteY1895" fmla="*/ 1927431 h 3474328"/>
                  <a:gd name="connsiteX1896" fmla="*/ 3462712 w 3482881"/>
                  <a:gd name="connsiteY1896" fmla="*/ 1906542 h 3474328"/>
                  <a:gd name="connsiteX1897" fmla="*/ 3463072 w 3482881"/>
                  <a:gd name="connsiteY1897" fmla="*/ 2066454 h 3474328"/>
                  <a:gd name="connsiteX1898" fmla="*/ 2439851 w 3482881"/>
                  <a:gd name="connsiteY1898" fmla="*/ 3388971 h 3474328"/>
                  <a:gd name="connsiteX1899" fmla="*/ 2469024 w 3482881"/>
                  <a:gd name="connsiteY1899" fmla="*/ 3405538 h 3474328"/>
                  <a:gd name="connsiteX1900" fmla="*/ 2488113 w 3482881"/>
                  <a:gd name="connsiteY1900" fmla="*/ 3415262 h 3474328"/>
                  <a:gd name="connsiteX1901" fmla="*/ 2499638 w 3482881"/>
                  <a:gd name="connsiteY1901" fmla="*/ 3421025 h 3474328"/>
                  <a:gd name="connsiteX1902" fmla="*/ 2512604 w 3482881"/>
                  <a:gd name="connsiteY1902" fmla="*/ 3426788 h 3474328"/>
                  <a:gd name="connsiteX1903" fmla="*/ 2543938 w 3482881"/>
                  <a:gd name="connsiteY1903" fmla="*/ 3439754 h 3474328"/>
                  <a:gd name="connsiteX1904" fmla="*/ 2562666 w 3482881"/>
                  <a:gd name="connsiteY1904" fmla="*/ 3446957 h 3474328"/>
                  <a:gd name="connsiteX1905" fmla="*/ 2583916 w 3482881"/>
                  <a:gd name="connsiteY1905" fmla="*/ 3454160 h 3474328"/>
                  <a:gd name="connsiteX1906" fmla="*/ 2607687 w 3482881"/>
                  <a:gd name="connsiteY1906" fmla="*/ 3462083 h 3474328"/>
                  <a:gd name="connsiteX1907" fmla="*/ 2620652 w 3482881"/>
                  <a:gd name="connsiteY1907" fmla="*/ 3466406 h 3474328"/>
                  <a:gd name="connsiteX1908" fmla="*/ 2635419 w 3482881"/>
                  <a:gd name="connsiteY1908" fmla="*/ 3468206 h 3474328"/>
                  <a:gd name="connsiteX1909" fmla="*/ 2664232 w 3482881"/>
                  <a:gd name="connsiteY1909" fmla="*/ 3455601 h 3474328"/>
                  <a:gd name="connsiteX1910" fmla="*/ 2677918 w 3482881"/>
                  <a:gd name="connsiteY1910" fmla="*/ 3423906 h 3474328"/>
                  <a:gd name="connsiteX1911" fmla="*/ 2675397 w 3482881"/>
                  <a:gd name="connsiteY1911" fmla="*/ 3439393 h 3474328"/>
                  <a:gd name="connsiteX1912" fmla="*/ 2674317 w 3482881"/>
                  <a:gd name="connsiteY1912" fmla="*/ 3402657 h 3474328"/>
                  <a:gd name="connsiteX1913" fmla="*/ 2662791 w 3482881"/>
                  <a:gd name="connsiteY1913" fmla="*/ 3387890 h 3474328"/>
                  <a:gd name="connsiteX1914" fmla="*/ 2650546 w 3482881"/>
                  <a:gd name="connsiteY1914" fmla="*/ 3375284 h 3474328"/>
                  <a:gd name="connsiteX1915" fmla="*/ 2608767 w 3482881"/>
                  <a:gd name="connsiteY1915" fmla="*/ 3316578 h 3474328"/>
                  <a:gd name="connsiteX1916" fmla="*/ 2591119 w 3482881"/>
                  <a:gd name="connsiteY1916" fmla="*/ 3283443 h 3474328"/>
                  <a:gd name="connsiteX1917" fmla="*/ 2583556 w 3482881"/>
                  <a:gd name="connsiteY1917" fmla="*/ 3265795 h 3474328"/>
                  <a:gd name="connsiteX1918" fmla="*/ 2576352 w 3482881"/>
                  <a:gd name="connsiteY1918" fmla="*/ 3247427 h 3474328"/>
                  <a:gd name="connsiteX1919" fmla="*/ 2569509 w 3482881"/>
                  <a:gd name="connsiteY1919" fmla="*/ 3228338 h 3474328"/>
                  <a:gd name="connsiteX1920" fmla="*/ 2566628 w 3482881"/>
                  <a:gd name="connsiteY1920" fmla="*/ 3218614 h 3474328"/>
                  <a:gd name="connsiteX1921" fmla="*/ 2563747 w 3482881"/>
                  <a:gd name="connsiteY1921" fmla="*/ 3208529 h 3474328"/>
                  <a:gd name="connsiteX1922" fmla="*/ 2558344 w 3482881"/>
                  <a:gd name="connsiteY1922" fmla="*/ 3188360 h 3474328"/>
                  <a:gd name="connsiteX1923" fmla="*/ 2554022 w 3482881"/>
                  <a:gd name="connsiteY1923" fmla="*/ 3167110 h 3474328"/>
                  <a:gd name="connsiteX1924" fmla="*/ 2569869 w 3482881"/>
                  <a:gd name="connsiteY1924" fmla="*/ 3220414 h 3474328"/>
                  <a:gd name="connsiteX1925" fmla="*/ 2578513 w 3482881"/>
                  <a:gd name="connsiteY1925" fmla="*/ 3242385 h 3474328"/>
                  <a:gd name="connsiteX1926" fmla="*/ 2581395 w 3482881"/>
                  <a:gd name="connsiteY1926" fmla="*/ 3249227 h 3474328"/>
                  <a:gd name="connsiteX1927" fmla="*/ 2584996 w 3482881"/>
                  <a:gd name="connsiteY1927" fmla="*/ 3256791 h 3474328"/>
                  <a:gd name="connsiteX1928" fmla="*/ 2594000 w 3482881"/>
                  <a:gd name="connsiteY1928" fmla="*/ 3275159 h 3474328"/>
                  <a:gd name="connsiteX1929" fmla="*/ 2587878 w 3482881"/>
                  <a:gd name="connsiteY1929" fmla="*/ 3261473 h 3474328"/>
                  <a:gd name="connsiteX1930" fmla="*/ 2582115 w 3482881"/>
                  <a:gd name="connsiteY1930" fmla="*/ 3247427 h 3474328"/>
                  <a:gd name="connsiteX1931" fmla="*/ 2571670 w 3482881"/>
                  <a:gd name="connsiteY1931" fmla="*/ 3218974 h 3474328"/>
                  <a:gd name="connsiteX1932" fmla="*/ 2566988 w 3482881"/>
                  <a:gd name="connsiteY1932" fmla="*/ 3198445 h 3474328"/>
                  <a:gd name="connsiteX1933" fmla="*/ 2559065 w 3482881"/>
                  <a:gd name="connsiteY1933" fmla="*/ 3167471 h 3474328"/>
                  <a:gd name="connsiteX1934" fmla="*/ 2555103 w 3482881"/>
                  <a:gd name="connsiteY1934" fmla="*/ 3150183 h 3474328"/>
                  <a:gd name="connsiteX1935" fmla="*/ 2552221 w 3482881"/>
                  <a:gd name="connsiteY1935" fmla="*/ 3133255 h 3474328"/>
                  <a:gd name="connsiteX1936" fmla="*/ 2556904 w 3482881"/>
                  <a:gd name="connsiteY1936" fmla="*/ 3152344 h 3474328"/>
                  <a:gd name="connsiteX1937" fmla="*/ 2562666 w 3482881"/>
                  <a:gd name="connsiteY1937" fmla="*/ 3171072 h 3474328"/>
                  <a:gd name="connsiteX1938" fmla="*/ 2577433 w 3482881"/>
                  <a:gd name="connsiteY1938" fmla="*/ 3226177 h 3474328"/>
                  <a:gd name="connsiteX1939" fmla="*/ 2586077 w 3482881"/>
                  <a:gd name="connsiteY1939" fmla="*/ 3250668 h 3474328"/>
                  <a:gd name="connsiteX1940" fmla="*/ 2590038 w 3482881"/>
                  <a:gd name="connsiteY1940" fmla="*/ 3259672 h 3474328"/>
                  <a:gd name="connsiteX1941" fmla="*/ 2592920 w 3482881"/>
                  <a:gd name="connsiteY1941" fmla="*/ 3267956 h 3474328"/>
                  <a:gd name="connsiteX1942" fmla="*/ 2608047 w 3482881"/>
                  <a:gd name="connsiteY1942" fmla="*/ 3302892 h 3474328"/>
                  <a:gd name="connsiteX1943" fmla="*/ 2619932 w 3482881"/>
                  <a:gd name="connsiteY1943" fmla="*/ 3324862 h 3474328"/>
                  <a:gd name="connsiteX1944" fmla="*/ 2633978 w 3482881"/>
                  <a:gd name="connsiteY1944" fmla="*/ 3347192 h 3474328"/>
                  <a:gd name="connsiteX1945" fmla="*/ 2637580 w 3482881"/>
                  <a:gd name="connsiteY1945" fmla="*/ 3352594 h 3474328"/>
                  <a:gd name="connsiteX1946" fmla="*/ 2641542 w 3482881"/>
                  <a:gd name="connsiteY1946" fmla="*/ 3357636 h 3474328"/>
                  <a:gd name="connsiteX1947" fmla="*/ 2649465 w 3482881"/>
                  <a:gd name="connsiteY1947" fmla="*/ 3367721 h 3474328"/>
                  <a:gd name="connsiteX1948" fmla="*/ 2665313 w 3482881"/>
                  <a:gd name="connsiteY1948" fmla="*/ 3384288 h 3474328"/>
                  <a:gd name="connsiteX1949" fmla="*/ 2651626 w 3482881"/>
                  <a:gd name="connsiteY1949" fmla="*/ 3368441 h 3474328"/>
                  <a:gd name="connsiteX1950" fmla="*/ 2640461 w 3482881"/>
                  <a:gd name="connsiteY1950" fmla="*/ 3354035 h 3474328"/>
                  <a:gd name="connsiteX1951" fmla="*/ 2629656 w 3482881"/>
                  <a:gd name="connsiteY1951" fmla="*/ 3338548 h 3474328"/>
                  <a:gd name="connsiteX1952" fmla="*/ 2616691 w 3482881"/>
                  <a:gd name="connsiteY1952" fmla="*/ 3315858 h 3474328"/>
                  <a:gd name="connsiteX1953" fmla="*/ 2617051 w 3482881"/>
                  <a:gd name="connsiteY1953" fmla="*/ 3315137 h 3474328"/>
                  <a:gd name="connsiteX1954" fmla="*/ 2624254 w 3482881"/>
                  <a:gd name="connsiteY1954" fmla="*/ 3325582 h 3474328"/>
                  <a:gd name="connsiteX1955" fmla="*/ 2615970 w 3482881"/>
                  <a:gd name="connsiteY1955" fmla="*/ 3311896 h 3474328"/>
                  <a:gd name="connsiteX1956" fmla="*/ 2609487 w 3482881"/>
                  <a:gd name="connsiteY1956" fmla="*/ 3300371 h 3474328"/>
                  <a:gd name="connsiteX1957" fmla="*/ 2600123 w 3482881"/>
                  <a:gd name="connsiteY1957" fmla="*/ 3280922 h 3474328"/>
                  <a:gd name="connsiteX1958" fmla="*/ 2597962 w 3482881"/>
                  <a:gd name="connsiteY1958" fmla="*/ 3276240 h 3474328"/>
                  <a:gd name="connsiteX1959" fmla="*/ 2596161 w 3482881"/>
                  <a:gd name="connsiteY1959" fmla="*/ 3271197 h 3474328"/>
                  <a:gd name="connsiteX1960" fmla="*/ 2591839 w 3482881"/>
                  <a:gd name="connsiteY1960" fmla="*/ 3260393 h 3474328"/>
                  <a:gd name="connsiteX1961" fmla="*/ 2586797 w 3482881"/>
                  <a:gd name="connsiteY1961" fmla="*/ 3247787 h 3474328"/>
                  <a:gd name="connsiteX1962" fmla="*/ 2581034 w 3482881"/>
                  <a:gd name="connsiteY1962" fmla="*/ 3231940 h 3474328"/>
                  <a:gd name="connsiteX1963" fmla="*/ 2592560 w 3482881"/>
                  <a:gd name="connsiteY1963" fmla="*/ 3257511 h 3474328"/>
                  <a:gd name="connsiteX1964" fmla="*/ 2601564 w 3482881"/>
                  <a:gd name="connsiteY1964" fmla="*/ 3274079 h 3474328"/>
                  <a:gd name="connsiteX1965" fmla="*/ 2586437 w 3482881"/>
                  <a:gd name="connsiteY1965" fmla="*/ 3236622 h 3474328"/>
                  <a:gd name="connsiteX1966" fmla="*/ 2579594 w 3482881"/>
                  <a:gd name="connsiteY1966" fmla="*/ 3217533 h 3474328"/>
                  <a:gd name="connsiteX1967" fmla="*/ 2573831 w 3482881"/>
                  <a:gd name="connsiteY1967" fmla="*/ 3198085 h 3474328"/>
                  <a:gd name="connsiteX1968" fmla="*/ 2578874 w 3482881"/>
                  <a:gd name="connsiteY1968" fmla="*/ 3213932 h 3474328"/>
                  <a:gd name="connsiteX1969" fmla="*/ 2584276 w 3482881"/>
                  <a:gd name="connsiteY1969" fmla="*/ 3229419 h 3474328"/>
                  <a:gd name="connsiteX1970" fmla="*/ 2590399 w 3482881"/>
                  <a:gd name="connsiteY1970" fmla="*/ 3245266 h 3474328"/>
                  <a:gd name="connsiteX1971" fmla="*/ 2599403 w 3482881"/>
                  <a:gd name="connsiteY1971" fmla="*/ 3264715 h 3474328"/>
                  <a:gd name="connsiteX1972" fmla="*/ 2593280 w 3482881"/>
                  <a:gd name="connsiteY1972" fmla="*/ 3246346 h 3474328"/>
                  <a:gd name="connsiteX1973" fmla="*/ 2582475 w 3482881"/>
                  <a:gd name="connsiteY1973" fmla="*/ 3216093 h 3474328"/>
                  <a:gd name="connsiteX1974" fmla="*/ 2577073 w 3482881"/>
                  <a:gd name="connsiteY1974" fmla="*/ 3197364 h 3474328"/>
                  <a:gd name="connsiteX1975" fmla="*/ 2572030 w 3482881"/>
                  <a:gd name="connsiteY1975" fmla="*/ 3178276 h 3474328"/>
                  <a:gd name="connsiteX1976" fmla="*/ 2567709 w 3482881"/>
                  <a:gd name="connsiteY1976" fmla="*/ 3160268 h 3474328"/>
                  <a:gd name="connsiteX1977" fmla="*/ 2564467 w 3482881"/>
                  <a:gd name="connsiteY1977" fmla="*/ 3145141 h 3474328"/>
                  <a:gd name="connsiteX1978" fmla="*/ 2560865 w 3482881"/>
                  <a:gd name="connsiteY1978" fmla="*/ 3130734 h 3474328"/>
                  <a:gd name="connsiteX1979" fmla="*/ 2560865 w 3482881"/>
                  <a:gd name="connsiteY1979" fmla="*/ 3128573 h 3474328"/>
                  <a:gd name="connsiteX1980" fmla="*/ 2557984 w 3482881"/>
                  <a:gd name="connsiteY1980" fmla="*/ 3110205 h 3474328"/>
                  <a:gd name="connsiteX1981" fmla="*/ 2556183 w 3482881"/>
                  <a:gd name="connsiteY1981" fmla="*/ 3097959 h 3474328"/>
                  <a:gd name="connsiteX1982" fmla="*/ 2553662 w 3482881"/>
                  <a:gd name="connsiteY1982" fmla="*/ 3083553 h 3474328"/>
                  <a:gd name="connsiteX1983" fmla="*/ 2550781 w 3482881"/>
                  <a:gd name="connsiteY1983" fmla="*/ 3066625 h 3474328"/>
                  <a:gd name="connsiteX1984" fmla="*/ 2549700 w 3482881"/>
                  <a:gd name="connsiteY1984" fmla="*/ 3051138 h 3474328"/>
                  <a:gd name="connsiteX1985" fmla="*/ 2549700 w 3482881"/>
                  <a:gd name="connsiteY1985" fmla="*/ 3044655 h 3474328"/>
                  <a:gd name="connsiteX1986" fmla="*/ 2549700 w 3482881"/>
                  <a:gd name="connsiteY1986" fmla="*/ 3037812 h 3474328"/>
                  <a:gd name="connsiteX1987" fmla="*/ 2548980 w 3482881"/>
                  <a:gd name="connsiteY1987" fmla="*/ 3042854 h 3474328"/>
                  <a:gd name="connsiteX1988" fmla="*/ 2548980 w 3482881"/>
                  <a:gd name="connsiteY1988" fmla="*/ 3046096 h 3474328"/>
                  <a:gd name="connsiteX1989" fmla="*/ 2548980 w 3482881"/>
                  <a:gd name="connsiteY1989" fmla="*/ 3050418 h 3474328"/>
                  <a:gd name="connsiteX1990" fmla="*/ 2550061 w 3482881"/>
                  <a:gd name="connsiteY1990" fmla="*/ 3068066 h 3474328"/>
                  <a:gd name="connsiteX1991" fmla="*/ 2554383 w 3482881"/>
                  <a:gd name="connsiteY1991" fmla="*/ 3095078 h 3474328"/>
                  <a:gd name="connsiteX1992" fmla="*/ 2557264 w 3482881"/>
                  <a:gd name="connsiteY1992" fmla="*/ 3112366 h 3474328"/>
                  <a:gd name="connsiteX1993" fmla="*/ 2562306 w 3482881"/>
                  <a:gd name="connsiteY1993" fmla="*/ 3139738 h 3474328"/>
                  <a:gd name="connsiteX1994" fmla="*/ 2555823 w 3482881"/>
                  <a:gd name="connsiteY1994" fmla="*/ 3116688 h 3474328"/>
                  <a:gd name="connsiteX1995" fmla="*/ 2559785 w 3482881"/>
                  <a:gd name="connsiteY1995" fmla="*/ 3141899 h 3474328"/>
                  <a:gd name="connsiteX1996" fmla="*/ 2561586 w 3482881"/>
                  <a:gd name="connsiteY1996" fmla="*/ 3150903 h 3474328"/>
                  <a:gd name="connsiteX1997" fmla="*/ 2563747 w 3482881"/>
                  <a:gd name="connsiteY1997" fmla="*/ 3160268 h 3474328"/>
                  <a:gd name="connsiteX1998" fmla="*/ 2568069 w 3482881"/>
                  <a:gd name="connsiteY1998" fmla="*/ 3178996 h 3474328"/>
                  <a:gd name="connsiteX1999" fmla="*/ 2570230 w 3482881"/>
                  <a:gd name="connsiteY1999" fmla="*/ 3187640 h 3474328"/>
                  <a:gd name="connsiteX2000" fmla="*/ 2572391 w 3482881"/>
                  <a:gd name="connsiteY2000" fmla="*/ 3195203 h 3474328"/>
                  <a:gd name="connsiteX2001" fmla="*/ 2575632 w 3482881"/>
                  <a:gd name="connsiteY2001" fmla="*/ 3206368 h 3474328"/>
                  <a:gd name="connsiteX2002" fmla="*/ 2573471 w 3482881"/>
                  <a:gd name="connsiteY2002" fmla="*/ 3204207 h 3474328"/>
                  <a:gd name="connsiteX2003" fmla="*/ 2569149 w 3482881"/>
                  <a:gd name="connsiteY2003" fmla="*/ 3189441 h 3474328"/>
                  <a:gd name="connsiteX2004" fmla="*/ 2565547 w 3482881"/>
                  <a:gd name="connsiteY2004" fmla="*/ 3174674 h 3474328"/>
                  <a:gd name="connsiteX2005" fmla="*/ 2562306 w 3482881"/>
                  <a:gd name="connsiteY2005" fmla="*/ 3159907 h 3474328"/>
                  <a:gd name="connsiteX2006" fmla="*/ 2559425 w 3482881"/>
                  <a:gd name="connsiteY2006" fmla="*/ 3145141 h 3474328"/>
                  <a:gd name="connsiteX2007" fmla="*/ 2548980 w 3482881"/>
                  <a:gd name="connsiteY2007" fmla="*/ 3101561 h 3474328"/>
                  <a:gd name="connsiteX2008" fmla="*/ 2545739 w 3482881"/>
                  <a:gd name="connsiteY2008" fmla="*/ 3073829 h 3474328"/>
                  <a:gd name="connsiteX2009" fmla="*/ 2545018 w 3482881"/>
                  <a:gd name="connsiteY2009" fmla="*/ 3066985 h 3474328"/>
                  <a:gd name="connsiteX2010" fmla="*/ 2545018 w 3482881"/>
                  <a:gd name="connsiteY2010" fmla="*/ 3060142 h 3474328"/>
                  <a:gd name="connsiteX2011" fmla="*/ 2543938 w 3482881"/>
                  <a:gd name="connsiteY2011" fmla="*/ 3047176 h 3474328"/>
                  <a:gd name="connsiteX2012" fmla="*/ 2542857 w 3482881"/>
                  <a:gd name="connsiteY2012" fmla="*/ 3026647 h 3474328"/>
                  <a:gd name="connsiteX2013" fmla="*/ 2563747 w 3482881"/>
                  <a:gd name="connsiteY2013" fmla="*/ 3025927 h 3474328"/>
                  <a:gd name="connsiteX2014" fmla="*/ 2565547 w 3482881"/>
                  <a:gd name="connsiteY2014" fmla="*/ 3025927 h 3474328"/>
                  <a:gd name="connsiteX2015" fmla="*/ 2567348 w 3482881"/>
                  <a:gd name="connsiteY2015" fmla="*/ 3025927 h 3474328"/>
                  <a:gd name="connsiteX2016" fmla="*/ 2569149 w 3482881"/>
                  <a:gd name="connsiteY2016" fmla="*/ 3025207 h 3474328"/>
                  <a:gd name="connsiteX2017" fmla="*/ 2571310 w 3482881"/>
                  <a:gd name="connsiteY2017" fmla="*/ 3024126 h 3474328"/>
                  <a:gd name="connsiteX2018" fmla="*/ 2582475 w 3482881"/>
                  <a:gd name="connsiteY2018" fmla="*/ 3023045 h 3474328"/>
                  <a:gd name="connsiteX2019" fmla="*/ 2595441 w 3482881"/>
                  <a:gd name="connsiteY2019" fmla="*/ 3023045 h 3474328"/>
                  <a:gd name="connsiteX2020" fmla="*/ 2604445 w 3482881"/>
                  <a:gd name="connsiteY2020" fmla="*/ 3023045 h 3474328"/>
                  <a:gd name="connsiteX2021" fmla="*/ 2615610 w 3482881"/>
                  <a:gd name="connsiteY2021" fmla="*/ 3022325 h 3474328"/>
                  <a:gd name="connsiteX2022" fmla="*/ 2739866 w 3482881"/>
                  <a:gd name="connsiteY2022" fmla="*/ 3008279 h 3474328"/>
                  <a:gd name="connsiteX2023" fmla="*/ 2864122 w 3482881"/>
                  <a:gd name="connsiteY2023" fmla="*/ 2973343 h 3474328"/>
                  <a:gd name="connsiteX2024" fmla="*/ 2886812 w 3482881"/>
                  <a:gd name="connsiteY2024" fmla="*/ 2964339 h 3474328"/>
                  <a:gd name="connsiteX2025" fmla="*/ 2909143 w 3482881"/>
                  <a:gd name="connsiteY2025" fmla="*/ 2954975 h 3474328"/>
                  <a:gd name="connsiteX2026" fmla="*/ 2867724 w 3482881"/>
                  <a:gd name="connsiteY2026" fmla="*/ 2970462 h 3474328"/>
                  <a:gd name="connsiteX2027" fmla="*/ 2850796 w 3482881"/>
                  <a:gd name="connsiteY2027" fmla="*/ 2975504 h 3474328"/>
                  <a:gd name="connsiteX2028" fmla="*/ 2868804 w 3482881"/>
                  <a:gd name="connsiteY2028" fmla="*/ 2969381 h 3474328"/>
                  <a:gd name="connsiteX2029" fmla="*/ 2886452 w 3482881"/>
                  <a:gd name="connsiteY2029" fmla="*/ 2962538 h 3474328"/>
                  <a:gd name="connsiteX2030" fmla="*/ 2904100 w 3482881"/>
                  <a:gd name="connsiteY2030" fmla="*/ 2955335 h 3474328"/>
                  <a:gd name="connsiteX2031" fmla="*/ 2912744 w 3482881"/>
                  <a:gd name="connsiteY2031" fmla="*/ 2951733 h 3474328"/>
                  <a:gd name="connsiteX2032" fmla="*/ 2921388 w 3482881"/>
                  <a:gd name="connsiteY2032" fmla="*/ 2947772 h 3474328"/>
                  <a:gd name="connsiteX2033" fmla="*/ 2916346 w 3482881"/>
                  <a:gd name="connsiteY2033" fmla="*/ 2951013 h 3474328"/>
                  <a:gd name="connsiteX2034" fmla="*/ 2950561 w 3482881"/>
                  <a:gd name="connsiteY2034" fmla="*/ 2935166 h 3474328"/>
                  <a:gd name="connsiteX2035" fmla="*/ 2982256 w 3482881"/>
                  <a:gd name="connsiteY2035" fmla="*/ 2918238 h 3474328"/>
                  <a:gd name="connsiteX2036" fmla="*/ 2963167 w 3482881"/>
                  <a:gd name="connsiteY2036" fmla="*/ 2929043 h 3474328"/>
                  <a:gd name="connsiteX2037" fmla="*/ 2952002 w 3482881"/>
                  <a:gd name="connsiteY2037" fmla="*/ 2934806 h 3474328"/>
                  <a:gd name="connsiteX2038" fmla="*/ 2941197 w 3482881"/>
                  <a:gd name="connsiteY2038" fmla="*/ 2939848 h 3474328"/>
                  <a:gd name="connsiteX2039" fmla="*/ 2922829 w 3482881"/>
                  <a:gd name="connsiteY2039" fmla="*/ 2949933 h 3474328"/>
                  <a:gd name="connsiteX2040" fmla="*/ 2957765 w 3482881"/>
                  <a:gd name="connsiteY2040" fmla="*/ 2934806 h 3474328"/>
                  <a:gd name="connsiteX2041" fmla="*/ 2989819 w 3482881"/>
                  <a:gd name="connsiteY2041" fmla="*/ 2918598 h 3474328"/>
                  <a:gd name="connsiteX2042" fmla="*/ 2979014 w 3482881"/>
                  <a:gd name="connsiteY2042" fmla="*/ 2924721 h 3474328"/>
                  <a:gd name="connsiteX2043" fmla="*/ 3053208 w 3482881"/>
                  <a:gd name="connsiteY2043" fmla="*/ 2878260 h 3474328"/>
                  <a:gd name="connsiteX2044" fmla="*/ 3067614 w 3482881"/>
                  <a:gd name="connsiteY2044" fmla="*/ 2868176 h 3474328"/>
                  <a:gd name="connsiteX2045" fmla="*/ 3068695 w 3482881"/>
                  <a:gd name="connsiteY2045" fmla="*/ 2866735 h 3474328"/>
                  <a:gd name="connsiteX2046" fmla="*/ 3045284 w 3482881"/>
                  <a:gd name="connsiteY2046" fmla="*/ 2880781 h 3474328"/>
                  <a:gd name="connsiteX2047" fmla="*/ 3027996 w 3482881"/>
                  <a:gd name="connsiteY2047" fmla="*/ 2891226 h 3474328"/>
                  <a:gd name="connsiteX2048" fmla="*/ 3011429 w 3482881"/>
                  <a:gd name="connsiteY2048" fmla="*/ 2900230 h 3474328"/>
                  <a:gd name="connsiteX2049" fmla="*/ 2997022 w 3482881"/>
                  <a:gd name="connsiteY2049" fmla="*/ 2907073 h 3474328"/>
                  <a:gd name="connsiteX2050" fmla="*/ 3167019 w 3482881"/>
                  <a:gd name="connsiteY2050" fmla="*/ 2784258 h 3474328"/>
                  <a:gd name="connsiteX2051" fmla="*/ 3146129 w 3482881"/>
                  <a:gd name="connsiteY2051" fmla="*/ 2805147 h 3474328"/>
                  <a:gd name="connsiteX2052" fmla="*/ 3168820 w 3482881"/>
                  <a:gd name="connsiteY2052" fmla="*/ 2787139 h 3474328"/>
                  <a:gd name="connsiteX2053" fmla="*/ 3201595 w 3482881"/>
                  <a:gd name="connsiteY2053" fmla="*/ 2756525 h 3474328"/>
                  <a:gd name="connsiteX2054" fmla="*/ 3209518 w 3482881"/>
                  <a:gd name="connsiteY2054" fmla="*/ 2746081 h 3474328"/>
                  <a:gd name="connsiteX2055" fmla="*/ 3220683 w 3482881"/>
                  <a:gd name="connsiteY2055" fmla="*/ 2733835 h 3474328"/>
                  <a:gd name="connsiteX2056" fmla="*/ 3227526 w 3482881"/>
                  <a:gd name="connsiteY2056" fmla="*/ 2726632 h 3474328"/>
                  <a:gd name="connsiteX2057" fmla="*/ 3234729 w 3482881"/>
                  <a:gd name="connsiteY2057" fmla="*/ 2718708 h 3474328"/>
                  <a:gd name="connsiteX2058" fmla="*/ 3249856 w 3482881"/>
                  <a:gd name="connsiteY2058" fmla="*/ 2701060 h 3474328"/>
                  <a:gd name="connsiteX2059" fmla="*/ 3265343 w 3482881"/>
                  <a:gd name="connsiteY2059" fmla="*/ 2682332 h 3474328"/>
                  <a:gd name="connsiteX2060" fmla="*/ 3279750 w 3482881"/>
                  <a:gd name="connsiteY2060" fmla="*/ 2663603 h 3474328"/>
                  <a:gd name="connsiteX2061" fmla="*/ 3286233 w 3482881"/>
                  <a:gd name="connsiteY2061" fmla="*/ 2654959 h 3474328"/>
                  <a:gd name="connsiteX2062" fmla="*/ 3291995 w 3482881"/>
                  <a:gd name="connsiteY2062" fmla="*/ 2646676 h 3474328"/>
                  <a:gd name="connsiteX2063" fmla="*/ 3302800 w 3482881"/>
                  <a:gd name="connsiteY2063" fmla="*/ 2633710 h 3474328"/>
                  <a:gd name="connsiteX2064" fmla="*/ 3296317 w 3482881"/>
                  <a:gd name="connsiteY2064" fmla="*/ 2643074 h 3474328"/>
                  <a:gd name="connsiteX2065" fmla="*/ 3279030 w 3482881"/>
                  <a:gd name="connsiteY2065" fmla="*/ 2666485 h 3474328"/>
                  <a:gd name="connsiteX2066" fmla="*/ 3288754 w 3482881"/>
                  <a:gd name="connsiteY2066" fmla="*/ 2655320 h 3474328"/>
                  <a:gd name="connsiteX2067" fmla="*/ 3305682 w 3482881"/>
                  <a:gd name="connsiteY2067" fmla="*/ 2632269 h 3474328"/>
                  <a:gd name="connsiteX2068" fmla="*/ 3315046 w 3482881"/>
                  <a:gd name="connsiteY2068" fmla="*/ 2618943 h 3474328"/>
                  <a:gd name="connsiteX2069" fmla="*/ 3323690 w 3482881"/>
                  <a:gd name="connsiteY2069" fmla="*/ 2605617 h 3474328"/>
                  <a:gd name="connsiteX2070" fmla="*/ 3337376 w 3482881"/>
                  <a:gd name="connsiteY2070" fmla="*/ 2584008 h 3474328"/>
                  <a:gd name="connsiteX2071" fmla="*/ 3350341 w 3482881"/>
                  <a:gd name="connsiteY2071" fmla="*/ 2560237 h 3474328"/>
                  <a:gd name="connsiteX2072" fmla="*/ 3357545 w 3482881"/>
                  <a:gd name="connsiteY2072" fmla="*/ 2547271 h 3474328"/>
                  <a:gd name="connsiteX2073" fmla="*/ 3363308 w 3482881"/>
                  <a:gd name="connsiteY2073" fmla="*/ 2535386 h 3474328"/>
                  <a:gd name="connsiteX2074" fmla="*/ 3375913 w 3482881"/>
                  <a:gd name="connsiteY2074" fmla="*/ 2504411 h 3474328"/>
                  <a:gd name="connsiteX2075" fmla="*/ 3376633 w 3482881"/>
                  <a:gd name="connsiteY2075" fmla="*/ 2501890 h 3474328"/>
                  <a:gd name="connsiteX2076" fmla="*/ 3312164 w 3482881"/>
                  <a:gd name="connsiteY2076" fmla="*/ 2612460 h 3474328"/>
                  <a:gd name="connsiteX2077" fmla="*/ 3248055 w 3482881"/>
                  <a:gd name="connsiteY2077" fmla="*/ 2698179 h 3474328"/>
                  <a:gd name="connsiteX2078" fmla="*/ 3255979 w 3482881"/>
                  <a:gd name="connsiteY2078" fmla="*/ 2687734 h 3474328"/>
                  <a:gd name="connsiteX2079" fmla="*/ 3166659 w 3482881"/>
                  <a:gd name="connsiteY2079" fmla="*/ 2782097 h 3474328"/>
                  <a:gd name="connsiteX2080" fmla="*/ 3092105 w 3482881"/>
                  <a:gd name="connsiteY2080" fmla="*/ 2841884 h 3474328"/>
                  <a:gd name="connsiteX2081" fmla="*/ 3078059 w 3482881"/>
                  <a:gd name="connsiteY2081" fmla="*/ 2849087 h 3474328"/>
                  <a:gd name="connsiteX2082" fmla="*/ 3065453 w 3482881"/>
                  <a:gd name="connsiteY2082" fmla="*/ 2858451 h 3474328"/>
                  <a:gd name="connsiteX2083" fmla="*/ 3052487 w 3482881"/>
                  <a:gd name="connsiteY2083" fmla="*/ 2867455 h 3474328"/>
                  <a:gd name="connsiteX2084" fmla="*/ 3026555 w 3482881"/>
                  <a:gd name="connsiteY2084" fmla="*/ 2885103 h 3474328"/>
                  <a:gd name="connsiteX2085" fmla="*/ 3037000 w 3482881"/>
                  <a:gd name="connsiteY2085" fmla="*/ 2877180 h 3474328"/>
                  <a:gd name="connsiteX2086" fmla="*/ 3025835 w 3482881"/>
                  <a:gd name="connsiteY2086" fmla="*/ 2884383 h 3474328"/>
                  <a:gd name="connsiteX2087" fmla="*/ 3014310 w 3482881"/>
                  <a:gd name="connsiteY2087" fmla="*/ 2891226 h 3474328"/>
                  <a:gd name="connsiteX2088" fmla="*/ 2991260 w 3482881"/>
                  <a:gd name="connsiteY2088" fmla="*/ 2904552 h 3474328"/>
                  <a:gd name="connsiteX2089" fmla="*/ 2967489 w 3482881"/>
                  <a:gd name="connsiteY2089" fmla="*/ 2916798 h 3474328"/>
                  <a:gd name="connsiteX2090" fmla="*/ 2943718 w 3482881"/>
                  <a:gd name="connsiteY2090" fmla="*/ 2928683 h 3474328"/>
                  <a:gd name="connsiteX2091" fmla="*/ 2946239 w 3482881"/>
                  <a:gd name="connsiteY2091" fmla="*/ 2927242 h 3474328"/>
                  <a:gd name="connsiteX2092" fmla="*/ 2913825 w 3482881"/>
                  <a:gd name="connsiteY2092" fmla="*/ 2943450 h 3474328"/>
                  <a:gd name="connsiteX2093" fmla="*/ 2884291 w 3482881"/>
                  <a:gd name="connsiteY2093" fmla="*/ 2956415 h 3474328"/>
                  <a:gd name="connsiteX2094" fmla="*/ 2870605 w 3482881"/>
                  <a:gd name="connsiteY2094" fmla="*/ 2962178 h 3474328"/>
                  <a:gd name="connsiteX2095" fmla="*/ 2857639 w 3482881"/>
                  <a:gd name="connsiteY2095" fmla="*/ 2967220 h 3474328"/>
                  <a:gd name="connsiteX2096" fmla="*/ 2833869 w 3482881"/>
                  <a:gd name="connsiteY2096" fmla="*/ 2976224 h 3474328"/>
                  <a:gd name="connsiteX2097" fmla="*/ 2833869 w 3482881"/>
                  <a:gd name="connsiteY2097" fmla="*/ 2977305 h 3474328"/>
                  <a:gd name="connsiteX2098" fmla="*/ 2830267 w 3482881"/>
                  <a:gd name="connsiteY2098" fmla="*/ 2978746 h 3474328"/>
                  <a:gd name="connsiteX2099" fmla="*/ 2821263 w 3482881"/>
                  <a:gd name="connsiteY2099" fmla="*/ 2981627 h 3474328"/>
                  <a:gd name="connsiteX2100" fmla="*/ 2799293 w 3482881"/>
                  <a:gd name="connsiteY2100" fmla="*/ 2988110 h 3474328"/>
                  <a:gd name="connsiteX2101" fmla="*/ 2781285 w 3482881"/>
                  <a:gd name="connsiteY2101" fmla="*/ 2992792 h 3474328"/>
                  <a:gd name="connsiteX2102" fmla="*/ 2781285 w 3482881"/>
                  <a:gd name="connsiteY2102" fmla="*/ 2992792 h 3474328"/>
                  <a:gd name="connsiteX2103" fmla="*/ 2781285 w 3482881"/>
                  <a:gd name="connsiteY2103" fmla="*/ 2992792 h 3474328"/>
                  <a:gd name="connsiteX2104" fmla="*/ 2745989 w 3482881"/>
                  <a:gd name="connsiteY2104" fmla="*/ 2999995 h 3474328"/>
                  <a:gd name="connsiteX2105" fmla="*/ 2706011 w 3482881"/>
                  <a:gd name="connsiteY2105" fmla="*/ 3006118 h 3474328"/>
                  <a:gd name="connsiteX2106" fmla="*/ 2730502 w 3482881"/>
                  <a:gd name="connsiteY2106" fmla="*/ 3001796 h 3474328"/>
                  <a:gd name="connsiteX2107" fmla="*/ 2742747 w 3482881"/>
                  <a:gd name="connsiteY2107" fmla="*/ 2999635 h 3474328"/>
                  <a:gd name="connsiteX2108" fmla="*/ 2754993 w 3482881"/>
                  <a:gd name="connsiteY2108" fmla="*/ 2996754 h 3474328"/>
                  <a:gd name="connsiteX2109" fmla="*/ 2803255 w 3482881"/>
                  <a:gd name="connsiteY2109" fmla="*/ 2984508 h 3474328"/>
                  <a:gd name="connsiteX2110" fmla="*/ 2799653 w 3482881"/>
                  <a:gd name="connsiteY2110" fmla="*/ 2983428 h 3474328"/>
                  <a:gd name="connsiteX2111" fmla="*/ 2783446 w 3482881"/>
                  <a:gd name="connsiteY2111" fmla="*/ 2987029 h 3474328"/>
                  <a:gd name="connsiteX2112" fmla="*/ 2754633 w 3482881"/>
                  <a:gd name="connsiteY2112" fmla="*/ 2992792 h 3474328"/>
                  <a:gd name="connsiteX2113" fmla="*/ 2757874 w 3482881"/>
                  <a:gd name="connsiteY2113" fmla="*/ 2990631 h 3474328"/>
                  <a:gd name="connsiteX2114" fmla="*/ 2727981 w 3482881"/>
                  <a:gd name="connsiteY2114" fmla="*/ 2997474 h 3474328"/>
                  <a:gd name="connsiteX2115" fmla="*/ 2717536 w 3482881"/>
                  <a:gd name="connsiteY2115" fmla="*/ 3000715 h 3474328"/>
                  <a:gd name="connsiteX2116" fmla="*/ 2699528 w 3482881"/>
                  <a:gd name="connsiteY2116" fmla="*/ 3003957 h 3474328"/>
                  <a:gd name="connsiteX2117" fmla="*/ 2680079 w 3482881"/>
                  <a:gd name="connsiteY2117" fmla="*/ 3006478 h 3474328"/>
                  <a:gd name="connsiteX2118" fmla="*/ 2637580 w 3482881"/>
                  <a:gd name="connsiteY2118" fmla="*/ 3010800 h 3474328"/>
                  <a:gd name="connsiteX2119" fmla="*/ 2591119 w 3482881"/>
                  <a:gd name="connsiteY2119" fmla="*/ 3013321 h 3474328"/>
                  <a:gd name="connsiteX2120" fmla="*/ 2566268 w 3482881"/>
                  <a:gd name="connsiteY2120" fmla="*/ 3013681 h 3474328"/>
                  <a:gd name="connsiteX2121" fmla="*/ 2536014 w 3482881"/>
                  <a:gd name="connsiteY2121" fmla="*/ 3013681 h 3474328"/>
                  <a:gd name="connsiteX2122" fmla="*/ 2532052 w 3482881"/>
                  <a:gd name="connsiteY2122" fmla="*/ 3013681 h 3474328"/>
                  <a:gd name="connsiteX2123" fmla="*/ 2530972 w 3482881"/>
                  <a:gd name="connsiteY2123" fmla="*/ 3013681 h 3474328"/>
                  <a:gd name="connsiteX2124" fmla="*/ 2530612 w 3482881"/>
                  <a:gd name="connsiteY2124" fmla="*/ 3013681 h 3474328"/>
                  <a:gd name="connsiteX2125" fmla="*/ 2530612 w 3482881"/>
                  <a:gd name="connsiteY2125" fmla="*/ 3013681 h 3474328"/>
                  <a:gd name="connsiteX2126" fmla="*/ 2530612 w 3482881"/>
                  <a:gd name="connsiteY2126" fmla="*/ 3013681 h 3474328"/>
                  <a:gd name="connsiteX2127" fmla="*/ 2530612 w 3482881"/>
                  <a:gd name="connsiteY2127" fmla="*/ 3015842 h 3474328"/>
                  <a:gd name="connsiteX2128" fmla="*/ 2530972 w 3482881"/>
                  <a:gd name="connsiteY2128" fmla="*/ 3023406 h 3474328"/>
                  <a:gd name="connsiteX2129" fmla="*/ 2532052 w 3482881"/>
                  <a:gd name="connsiteY2129" fmla="*/ 3038893 h 3474328"/>
                  <a:gd name="connsiteX2130" fmla="*/ 2533853 w 3482881"/>
                  <a:gd name="connsiteY2130" fmla="*/ 3067345 h 3474328"/>
                  <a:gd name="connsiteX2131" fmla="*/ 2536734 w 3482881"/>
                  <a:gd name="connsiteY2131" fmla="*/ 3093998 h 3474328"/>
                  <a:gd name="connsiteX2132" fmla="*/ 2540336 w 3482881"/>
                  <a:gd name="connsiteY2132" fmla="*/ 3121010 h 3474328"/>
                  <a:gd name="connsiteX2133" fmla="*/ 2545018 w 3482881"/>
                  <a:gd name="connsiteY2133" fmla="*/ 3148022 h 3474328"/>
                  <a:gd name="connsiteX2134" fmla="*/ 2546459 w 3482881"/>
                  <a:gd name="connsiteY2134" fmla="*/ 3154865 h 3474328"/>
                  <a:gd name="connsiteX2135" fmla="*/ 2547900 w 3482881"/>
                  <a:gd name="connsiteY2135" fmla="*/ 3161708 h 3474328"/>
                  <a:gd name="connsiteX2136" fmla="*/ 2551141 w 3482881"/>
                  <a:gd name="connsiteY2136" fmla="*/ 3175034 h 3474328"/>
                  <a:gd name="connsiteX2137" fmla="*/ 2554383 w 3482881"/>
                  <a:gd name="connsiteY2137" fmla="*/ 3188360 h 3474328"/>
                  <a:gd name="connsiteX2138" fmla="*/ 2558344 w 3482881"/>
                  <a:gd name="connsiteY2138" fmla="*/ 3201686 h 3474328"/>
                  <a:gd name="connsiteX2139" fmla="*/ 2566628 w 3482881"/>
                  <a:gd name="connsiteY2139" fmla="*/ 3227978 h 3474328"/>
                  <a:gd name="connsiteX2140" fmla="*/ 2561586 w 3482881"/>
                  <a:gd name="connsiteY2140" fmla="*/ 3217173 h 3474328"/>
                  <a:gd name="connsiteX2141" fmla="*/ 2565187 w 3482881"/>
                  <a:gd name="connsiteY2141" fmla="*/ 3229779 h 3474328"/>
                  <a:gd name="connsiteX2142" fmla="*/ 2566988 w 3482881"/>
                  <a:gd name="connsiteY2142" fmla="*/ 3235181 h 3474328"/>
                  <a:gd name="connsiteX2143" fmla="*/ 2566268 w 3482881"/>
                  <a:gd name="connsiteY2143" fmla="*/ 3233020 h 3474328"/>
                  <a:gd name="connsiteX2144" fmla="*/ 2564107 w 3482881"/>
                  <a:gd name="connsiteY2144" fmla="*/ 3226537 h 3474328"/>
                  <a:gd name="connsiteX2145" fmla="*/ 2555463 w 3482881"/>
                  <a:gd name="connsiteY2145" fmla="*/ 3197364 h 3474328"/>
                  <a:gd name="connsiteX2146" fmla="*/ 2562306 w 3482881"/>
                  <a:gd name="connsiteY2146" fmla="*/ 3222936 h 3474328"/>
                  <a:gd name="connsiteX2147" fmla="*/ 2568789 w 3482881"/>
                  <a:gd name="connsiteY2147" fmla="*/ 3242024 h 3474328"/>
                  <a:gd name="connsiteX2148" fmla="*/ 2574191 w 3482881"/>
                  <a:gd name="connsiteY2148" fmla="*/ 3256791 h 3474328"/>
                  <a:gd name="connsiteX2149" fmla="*/ 2579954 w 3482881"/>
                  <a:gd name="connsiteY2149" fmla="*/ 3269036 h 3474328"/>
                  <a:gd name="connsiteX2150" fmla="*/ 2585717 w 3482881"/>
                  <a:gd name="connsiteY2150" fmla="*/ 3281282 h 3474328"/>
                  <a:gd name="connsiteX2151" fmla="*/ 2592920 w 3482881"/>
                  <a:gd name="connsiteY2151" fmla="*/ 3295328 h 3474328"/>
                  <a:gd name="connsiteX2152" fmla="*/ 2602644 w 3482881"/>
                  <a:gd name="connsiteY2152" fmla="*/ 3313337 h 3474328"/>
                  <a:gd name="connsiteX2153" fmla="*/ 2608767 w 3482881"/>
                  <a:gd name="connsiteY2153" fmla="*/ 3324141 h 3474328"/>
                  <a:gd name="connsiteX2154" fmla="*/ 2616331 w 3482881"/>
                  <a:gd name="connsiteY2154" fmla="*/ 3336387 h 3474328"/>
                  <a:gd name="connsiteX2155" fmla="*/ 2613809 w 3482881"/>
                  <a:gd name="connsiteY2155" fmla="*/ 3332785 h 3474328"/>
                  <a:gd name="connsiteX2156" fmla="*/ 2609487 w 3482881"/>
                  <a:gd name="connsiteY2156" fmla="*/ 3326302 h 3474328"/>
                  <a:gd name="connsiteX2157" fmla="*/ 2604445 w 3482881"/>
                  <a:gd name="connsiteY2157" fmla="*/ 3317298 h 3474328"/>
                  <a:gd name="connsiteX2158" fmla="*/ 2599043 w 3482881"/>
                  <a:gd name="connsiteY2158" fmla="*/ 3307574 h 3474328"/>
                  <a:gd name="connsiteX2159" fmla="*/ 2593640 w 3482881"/>
                  <a:gd name="connsiteY2159" fmla="*/ 3297489 h 3474328"/>
                  <a:gd name="connsiteX2160" fmla="*/ 2584636 w 3482881"/>
                  <a:gd name="connsiteY2160" fmla="*/ 3280562 h 3474328"/>
                  <a:gd name="connsiteX2161" fmla="*/ 2595441 w 3482881"/>
                  <a:gd name="connsiteY2161" fmla="*/ 3303612 h 3474328"/>
                  <a:gd name="connsiteX2162" fmla="*/ 2607326 w 3482881"/>
                  <a:gd name="connsiteY2162" fmla="*/ 3325222 h 3474328"/>
                  <a:gd name="connsiteX2163" fmla="*/ 2619932 w 3482881"/>
                  <a:gd name="connsiteY2163" fmla="*/ 3345391 h 3474328"/>
                  <a:gd name="connsiteX2164" fmla="*/ 2626775 w 3482881"/>
                  <a:gd name="connsiteY2164" fmla="*/ 3354755 h 3474328"/>
                  <a:gd name="connsiteX2165" fmla="*/ 2633618 w 3482881"/>
                  <a:gd name="connsiteY2165" fmla="*/ 3364119 h 3474328"/>
                  <a:gd name="connsiteX2166" fmla="*/ 2640822 w 3482881"/>
                  <a:gd name="connsiteY2166" fmla="*/ 3373123 h 3474328"/>
                  <a:gd name="connsiteX2167" fmla="*/ 2648385 w 3482881"/>
                  <a:gd name="connsiteY2167" fmla="*/ 3381767 h 3474328"/>
                  <a:gd name="connsiteX2168" fmla="*/ 2656308 w 3482881"/>
                  <a:gd name="connsiteY2168" fmla="*/ 3389691 h 3474328"/>
                  <a:gd name="connsiteX2169" fmla="*/ 2658469 w 3482881"/>
                  <a:gd name="connsiteY2169" fmla="*/ 3391852 h 3474328"/>
                  <a:gd name="connsiteX2170" fmla="*/ 2660630 w 3482881"/>
                  <a:gd name="connsiteY2170" fmla="*/ 3393653 h 3474328"/>
                  <a:gd name="connsiteX2171" fmla="*/ 2663872 w 3482881"/>
                  <a:gd name="connsiteY2171" fmla="*/ 3396894 h 3474328"/>
                  <a:gd name="connsiteX2172" fmla="*/ 2672516 w 3482881"/>
                  <a:gd name="connsiteY2172" fmla="*/ 3431110 h 3474328"/>
                  <a:gd name="connsiteX2173" fmla="*/ 2648385 w 3482881"/>
                  <a:gd name="connsiteY2173" fmla="*/ 3457762 h 3474328"/>
                  <a:gd name="connsiteX2174" fmla="*/ 2629656 w 3482881"/>
                  <a:gd name="connsiteY2174" fmla="*/ 3459562 h 3474328"/>
                  <a:gd name="connsiteX2175" fmla="*/ 2624974 w 3482881"/>
                  <a:gd name="connsiteY2175" fmla="*/ 3458482 h 3474328"/>
                  <a:gd name="connsiteX2176" fmla="*/ 2619932 w 3482881"/>
                  <a:gd name="connsiteY2176" fmla="*/ 3456681 h 3474328"/>
                  <a:gd name="connsiteX2177" fmla="*/ 2609487 w 3482881"/>
                  <a:gd name="connsiteY2177" fmla="*/ 3453440 h 3474328"/>
                  <a:gd name="connsiteX2178" fmla="*/ 2566628 w 3482881"/>
                  <a:gd name="connsiteY2178" fmla="*/ 3439393 h 3474328"/>
                  <a:gd name="connsiteX2179" fmla="*/ 2521968 w 3482881"/>
                  <a:gd name="connsiteY2179" fmla="*/ 3422466 h 3474328"/>
                  <a:gd name="connsiteX2180" fmla="*/ 2517286 w 3482881"/>
                  <a:gd name="connsiteY2180" fmla="*/ 3418864 h 3474328"/>
                  <a:gd name="connsiteX2181" fmla="*/ 2508282 w 3482881"/>
                  <a:gd name="connsiteY2181" fmla="*/ 3415623 h 3474328"/>
                  <a:gd name="connsiteX2182" fmla="*/ 2499278 w 3482881"/>
                  <a:gd name="connsiteY2182" fmla="*/ 3412021 h 3474328"/>
                  <a:gd name="connsiteX2183" fmla="*/ 2480909 w 3482881"/>
                  <a:gd name="connsiteY2183" fmla="*/ 3404097 h 3474328"/>
                  <a:gd name="connsiteX2184" fmla="*/ 2461821 w 3482881"/>
                  <a:gd name="connsiteY2184" fmla="*/ 3395814 h 3474328"/>
                  <a:gd name="connsiteX2185" fmla="*/ 2452096 w 3482881"/>
                  <a:gd name="connsiteY2185" fmla="*/ 3391492 h 3474328"/>
                  <a:gd name="connsiteX2186" fmla="*/ 2442372 w 3482881"/>
                  <a:gd name="connsiteY2186" fmla="*/ 3386810 h 3474328"/>
                  <a:gd name="connsiteX2187" fmla="*/ 2218711 w 3482881"/>
                  <a:gd name="connsiteY2187" fmla="*/ 3253910 h 3474328"/>
                  <a:gd name="connsiteX2188" fmla="*/ 2189178 w 3482881"/>
                  <a:gd name="connsiteY2188" fmla="*/ 3229779 h 3474328"/>
                  <a:gd name="connsiteX2189" fmla="*/ 2160005 w 3482881"/>
                  <a:gd name="connsiteY2189" fmla="*/ 3204207 h 3474328"/>
                  <a:gd name="connsiteX2190" fmla="*/ 2165767 w 3482881"/>
                  <a:gd name="connsiteY2190" fmla="*/ 3209250 h 3474328"/>
                  <a:gd name="connsiteX2191" fmla="*/ 2151361 w 3482881"/>
                  <a:gd name="connsiteY2191" fmla="*/ 3196644 h 3474328"/>
                  <a:gd name="connsiteX2192" fmla="*/ 2137674 w 3482881"/>
                  <a:gd name="connsiteY2192" fmla="*/ 3183678 h 3474328"/>
                  <a:gd name="connsiteX2193" fmla="*/ 2123988 w 3482881"/>
                  <a:gd name="connsiteY2193" fmla="*/ 3170712 h 3474328"/>
                  <a:gd name="connsiteX2194" fmla="*/ 2110662 w 3482881"/>
                  <a:gd name="connsiteY2194" fmla="*/ 3157386 h 3474328"/>
                  <a:gd name="connsiteX2195" fmla="*/ 2121827 w 3482881"/>
                  <a:gd name="connsiteY2195" fmla="*/ 3169632 h 3474328"/>
                  <a:gd name="connsiteX2196" fmla="*/ 2131552 w 3482881"/>
                  <a:gd name="connsiteY2196" fmla="*/ 3179716 h 3474328"/>
                  <a:gd name="connsiteX2197" fmla="*/ 2143437 w 3482881"/>
                  <a:gd name="connsiteY2197" fmla="*/ 3192682 h 3474328"/>
                  <a:gd name="connsiteX2198" fmla="*/ 2116425 w 3482881"/>
                  <a:gd name="connsiteY2198" fmla="*/ 3168551 h 3474328"/>
                  <a:gd name="connsiteX2199" fmla="*/ 2116065 w 3482881"/>
                  <a:gd name="connsiteY2199" fmla="*/ 3166390 h 3474328"/>
                  <a:gd name="connsiteX2200" fmla="*/ 2117145 w 3482881"/>
                  <a:gd name="connsiteY2200" fmla="*/ 3166390 h 3474328"/>
                  <a:gd name="connsiteX2201" fmla="*/ 2124709 w 3482881"/>
                  <a:gd name="connsiteY2201" fmla="*/ 3173593 h 3474328"/>
                  <a:gd name="connsiteX2202" fmla="*/ 2112103 w 3482881"/>
                  <a:gd name="connsiteY2202" fmla="*/ 3159907 h 3474328"/>
                  <a:gd name="connsiteX2203" fmla="*/ 2097697 w 3482881"/>
                  <a:gd name="connsiteY2203" fmla="*/ 3144060 h 3474328"/>
                  <a:gd name="connsiteX2204" fmla="*/ 2082930 w 3482881"/>
                  <a:gd name="connsiteY2204" fmla="*/ 3127133 h 3474328"/>
                  <a:gd name="connsiteX2205" fmla="*/ 2069244 w 3482881"/>
                  <a:gd name="connsiteY2205" fmla="*/ 3111285 h 3474328"/>
                  <a:gd name="connsiteX2206" fmla="*/ 2047994 w 3482881"/>
                  <a:gd name="connsiteY2206" fmla="*/ 3087875 h 3474328"/>
                  <a:gd name="connsiteX2207" fmla="*/ 2064201 w 3482881"/>
                  <a:gd name="connsiteY2207" fmla="*/ 3107324 h 3474328"/>
                  <a:gd name="connsiteX2208" fmla="*/ 2073566 w 3482881"/>
                  <a:gd name="connsiteY2208" fmla="*/ 3118489 h 3474328"/>
                  <a:gd name="connsiteX2209" fmla="*/ 2079328 w 3482881"/>
                  <a:gd name="connsiteY2209" fmla="*/ 3126772 h 3474328"/>
                  <a:gd name="connsiteX2210" fmla="*/ 2082930 w 3482881"/>
                  <a:gd name="connsiteY2210" fmla="*/ 3132535 h 3474328"/>
                  <a:gd name="connsiteX2211" fmla="*/ 2089413 w 3482881"/>
                  <a:gd name="connsiteY2211" fmla="*/ 3140459 h 3474328"/>
                  <a:gd name="connsiteX2212" fmla="*/ 2102739 w 3482881"/>
                  <a:gd name="connsiteY2212" fmla="*/ 3154145 h 3474328"/>
                  <a:gd name="connsiteX2213" fmla="*/ 2066362 w 3482881"/>
                  <a:gd name="connsiteY2213" fmla="*/ 3115247 h 3474328"/>
                  <a:gd name="connsiteX2214" fmla="*/ 2049795 w 3482881"/>
                  <a:gd name="connsiteY2214" fmla="*/ 3095078 h 3474328"/>
                  <a:gd name="connsiteX2215" fmla="*/ 2033587 w 3482881"/>
                  <a:gd name="connsiteY2215" fmla="*/ 3075269 h 3474328"/>
                  <a:gd name="connsiteX2216" fmla="*/ 2042231 w 3482881"/>
                  <a:gd name="connsiteY2216" fmla="*/ 3084633 h 3474328"/>
                  <a:gd name="connsiteX2217" fmla="*/ 2036829 w 3482881"/>
                  <a:gd name="connsiteY2217" fmla="*/ 3075989 h 3474328"/>
                  <a:gd name="connsiteX2218" fmla="*/ 2021702 w 3482881"/>
                  <a:gd name="connsiteY2218" fmla="*/ 3054020 h 3474328"/>
                  <a:gd name="connsiteX2219" fmla="*/ 2001533 w 3482881"/>
                  <a:gd name="connsiteY2219" fmla="*/ 3023766 h 3474328"/>
                  <a:gd name="connsiteX2220" fmla="*/ 2000092 w 3482881"/>
                  <a:gd name="connsiteY2220" fmla="*/ 3021965 h 3474328"/>
                  <a:gd name="connsiteX2221" fmla="*/ 1999012 w 3482881"/>
                  <a:gd name="connsiteY2221" fmla="*/ 3021605 h 3474328"/>
                  <a:gd name="connsiteX2222" fmla="*/ 1997931 w 3482881"/>
                  <a:gd name="connsiteY2222" fmla="*/ 3021605 h 3474328"/>
                  <a:gd name="connsiteX2223" fmla="*/ 1992529 w 3482881"/>
                  <a:gd name="connsiteY2223" fmla="*/ 3021605 h 3474328"/>
                  <a:gd name="connsiteX2224" fmla="*/ 1979563 w 3482881"/>
                  <a:gd name="connsiteY2224" fmla="*/ 3021605 h 3474328"/>
                  <a:gd name="connsiteX2225" fmla="*/ 1947509 w 3482881"/>
                  <a:gd name="connsiteY2225" fmla="*/ 3021605 h 3474328"/>
                  <a:gd name="connsiteX2226" fmla="*/ 1880518 w 3482881"/>
                  <a:gd name="connsiteY2226" fmla="*/ 3021965 h 3474328"/>
                  <a:gd name="connsiteX2227" fmla="*/ 1923018 w 3482881"/>
                  <a:gd name="connsiteY2227" fmla="*/ 3024846 h 3474328"/>
                  <a:gd name="connsiteX2228" fmla="*/ 1825774 w 3482881"/>
                  <a:gd name="connsiteY2228" fmla="*/ 3024846 h 3474328"/>
                  <a:gd name="connsiteX2229" fmla="*/ 1866832 w 3482881"/>
                  <a:gd name="connsiteY2229" fmla="*/ 3023766 h 3474328"/>
                  <a:gd name="connsiteX2230" fmla="*/ 1795160 w 3482881"/>
                  <a:gd name="connsiteY2230" fmla="*/ 3021605 h 3474328"/>
                  <a:gd name="connsiteX2231" fmla="*/ 1755902 w 3482881"/>
                  <a:gd name="connsiteY2231" fmla="*/ 3021605 h 3474328"/>
                  <a:gd name="connsiteX2232" fmla="*/ 1765266 w 3482881"/>
                  <a:gd name="connsiteY2232" fmla="*/ 3022325 h 3474328"/>
                  <a:gd name="connsiteX2233" fmla="*/ 1721687 w 3482881"/>
                  <a:gd name="connsiteY2233" fmla="*/ 3023766 h 3474328"/>
                  <a:gd name="connsiteX2234" fmla="*/ 1747618 w 3482881"/>
                  <a:gd name="connsiteY2234" fmla="*/ 3025567 h 3474328"/>
                  <a:gd name="connsiteX2235" fmla="*/ 1690353 w 3482881"/>
                  <a:gd name="connsiteY2235" fmla="*/ 3025567 h 3474328"/>
                  <a:gd name="connsiteX2236" fmla="*/ 1733572 w 3482881"/>
                  <a:gd name="connsiteY2236" fmla="*/ 3027728 h 3474328"/>
                  <a:gd name="connsiteX2237" fmla="*/ 1670904 w 3482881"/>
                  <a:gd name="connsiteY2237" fmla="*/ 3028088 h 3474328"/>
                  <a:gd name="connsiteX2238" fmla="*/ 1880158 w 3482881"/>
                  <a:gd name="connsiteY2238" fmla="*/ 3028088 h 3474328"/>
                  <a:gd name="connsiteX2239" fmla="*/ 1846663 w 3482881"/>
                  <a:gd name="connsiteY2239" fmla="*/ 3026647 h 3474328"/>
                  <a:gd name="connsiteX2240" fmla="*/ 1923378 w 3482881"/>
                  <a:gd name="connsiteY2240" fmla="*/ 3027728 h 3474328"/>
                  <a:gd name="connsiteX2241" fmla="*/ 1952191 w 3482881"/>
                  <a:gd name="connsiteY2241" fmla="*/ 3028808 h 3474328"/>
                  <a:gd name="connsiteX2242" fmla="*/ 1975241 w 3482881"/>
                  <a:gd name="connsiteY2242" fmla="*/ 3029168 h 3474328"/>
                  <a:gd name="connsiteX2243" fmla="*/ 1988567 w 3482881"/>
                  <a:gd name="connsiteY2243" fmla="*/ 3029168 h 3474328"/>
                  <a:gd name="connsiteX2244" fmla="*/ 1994690 w 3482881"/>
                  <a:gd name="connsiteY2244" fmla="*/ 3029168 h 3474328"/>
                  <a:gd name="connsiteX2245" fmla="*/ 1995770 w 3482881"/>
                  <a:gd name="connsiteY2245" fmla="*/ 3030249 h 3474328"/>
                  <a:gd name="connsiteX2246" fmla="*/ 1996851 w 3482881"/>
                  <a:gd name="connsiteY2246" fmla="*/ 3031689 h 3474328"/>
                  <a:gd name="connsiteX2247" fmla="*/ 1998652 w 3482881"/>
                  <a:gd name="connsiteY2247" fmla="*/ 3034571 h 3474328"/>
                  <a:gd name="connsiteX2248" fmla="*/ 2002974 w 3482881"/>
                  <a:gd name="connsiteY2248" fmla="*/ 3040333 h 3474328"/>
                  <a:gd name="connsiteX2249" fmla="*/ 2009096 w 3482881"/>
                  <a:gd name="connsiteY2249" fmla="*/ 3048977 h 3474328"/>
                  <a:gd name="connsiteX2250" fmla="*/ 2023503 w 3482881"/>
                  <a:gd name="connsiteY2250" fmla="*/ 3068066 h 3474328"/>
                  <a:gd name="connsiteX2251" fmla="*/ 2031426 w 3482881"/>
                  <a:gd name="connsiteY2251" fmla="*/ 3078511 h 3474328"/>
                  <a:gd name="connsiteX2252" fmla="*/ 2035388 w 3482881"/>
                  <a:gd name="connsiteY2252" fmla="*/ 3083913 h 3474328"/>
                  <a:gd name="connsiteX2253" fmla="*/ 2039710 w 3482881"/>
                  <a:gd name="connsiteY2253" fmla="*/ 3088955 h 3474328"/>
                  <a:gd name="connsiteX2254" fmla="*/ 2056278 w 3482881"/>
                  <a:gd name="connsiteY2254" fmla="*/ 3109484 h 3474328"/>
                  <a:gd name="connsiteX2255" fmla="*/ 2085811 w 3482881"/>
                  <a:gd name="connsiteY2255" fmla="*/ 3142980 h 3474328"/>
                  <a:gd name="connsiteX2256" fmla="*/ 2100578 w 3482881"/>
                  <a:gd name="connsiteY2256" fmla="*/ 3156306 h 3474328"/>
                  <a:gd name="connsiteX2257" fmla="*/ 2103459 w 3482881"/>
                  <a:gd name="connsiteY2257" fmla="*/ 3160628 h 3474328"/>
                  <a:gd name="connsiteX2258" fmla="*/ 2121827 w 3482881"/>
                  <a:gd name="connsiteY2258" fmla="*/ 3180437 h 3474328"/>
                  <a:gd name="connsiteX2259" fmla="*/ 2147759 w 3482881"/>
                  <a:gd name="connsiteY2259" fmla="*/ 3206008 h 3474328"/>
                  <a:gd name="connsiteX2260" fmla="*/ 2172610 w 3482881"/>
                  <a:gd name="connsiteY2260" fmla="*/ 3227618 h 3474328"/>
                  <a:gd name="connsiteX2261" fmla="*/ 2205385 w 3482881"/>
                  <a:gd name="connsiteY2261" fmla="*/ 3252829 h 3474328"/>
                  <a:gd name="connsiteX2262" fmla="*/ 2245003 w 3482881"/>
                  <a:gd name="connsiteY2262" fmla="*/ 3282002 h 3474328"/>
                  <a:gd name="connsiteX2263" fmla="*/ 2261931 w 3482881"/>
                  <a:gd name="connsiteY2263" fmla="*/ 3293888 h 3474328"/>
                  <a:gd name="connsiteX2264" fmla="*/ 2273816 w 3482881"/>
                  <a:gd name="connsiteY2264" fmla="*/ 3301451 h 3474328"/>
                  <a:gd name="connsiteX2265" fmla="*/ 2272735 w 3482881"/>
                  <a:gd name="connsiteY2265" fmla="*/ 3300010 h 3474328"/>
                  <a:gd name="connsiteX2266" fmla="*/ 2229156 w 3482881"/>
                  <a:gd name="connsiteY2266" fmla="*/ 3269036 h 3474328"/>
                  <a:gd name="connsiteX2267" fmla="*/ 2218351 w 3482881"/>
                  <a:gd name="connsiteY2267" fmla="*/ 3260753 h 3474328"/>
                  <a:gd name="connsiteX2268" fmla="*/ 2208627 w 3482881"/>
                  <a:gd name="connsiteY2268" fmla="*/ 3252469 h 3474328"/>
                  <a:gd name="connsiteX2269" fmla="*/ 2191699 w 3482881"/>
                  <a:gd name="connsiteY2269" fmla="*/ 3237702 h 3474328"/>
                  <a:gd name="connsiteX2270" fmla="*/ 2216190 w 3482881"/>
                  <a:gd name="connsiteY2270" fmla="*/ 3257511 h 3474328"/>
                  <a:gd name="connsiteX2271" fmla="*/ 2228796 w 3482881"/>
                  <a:gd name="connsiteY2271" fmla="*/ 3266876 h 3474328"/>
                  <a:gd name="connsiteX2272" fmla="*/ 2241401 w 3482881"/>
                  <a:gd name="connsiteY2272" fmla="*/ 3276240 h 3474328"/>
                  <a:gd name="connsiteX2273" fmla="*/ 2225194 w 3482881"/>
                  <a:gd name="connsiteY2273" fmla="*/ 3263274 h 3474328"/>
                  <a:gd name="connsiteX2274" fmla="*/ 2221232 w 3482881"/>
                  <a:gd name="connsiteY2274" fmla="*/ 3260032 h 3474328"/>
                  <a:gd name="connsiteX2275" fmla="*/ 2217270 w 3482881"/>
                  <a:gd name="connsiteY2275" fmla="*/ 3256791 h 3474328"/>
                  <a:gd name="connsiteX2276" fmla="*/ 2209347 w 3482881"/>
                  <a:gd name="connsiteY2276" fmla="*/ 3249948 h 3474328"/>
                  <a:gd name="connsiteX2277" fmla="*/ 2222313 w 3482881"/>
                  <a:gd name="connsiteY2277" fmla="*/ 3260032 h 3474328"/>
                  <a:gd name="connsiteX2278" fmla="*/ 2218351 w 3482881"/>
                  <a:gd name="connsiteY2278" fmla="*/ 3253910 h 3474328"/>
                  <a:gd name="connsiteX2279" fmla="*/ 914563 w 3482881"/>
                  <a:gd name="connsiteY2279" fmla="*/ 3002156 h 3474328"/>
                  <a:gd name="connsiteX2280" fmla="*/ 912041 w 3482881"/>
                  <a:gd name="connsiteY2280" fmla="*/ 3002156 h 3474328"/>
                  <a:gd name="connsiteX2281" fmla="*/ 914563 w 3482881"/>
                  <a:gd name="connsiteY2281" fmla="*/ 3002156 h 3474328"/>
                  <a:gd name="connsiteX2282" fmla="*/ 914563 w 3482881"/>
                  <a:gd name="connsiteY2282" fmla="*/ 3002156 h 3474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Lst>
                <a:rect l="l" t="t" r="r" b="b"/>
                <a:pathLst>
                  <a:path w="3482881" h="3474328">
                    <a:moveTo>
                      <a:pt x="267711" y="2753284"/>
                    </a:moveTo>
                    <a:cubicBezTo>
                      <a:pt x="263389" y="2748962"/>
                      <a:pt x="259427" y="2744640"/>
                      <a:pt x="254745" y="2740318"/>
                    </a:cubicBezTo>
                    <a:lnTo>
                      <a:pt x="261588" y="2746801"/>
                    </a:lnTo>
                    <a:cubicBezTo>
                      <a:pt x="256185" y="2741038"/>
                      <a:pt x="250783" y="2735276"/>
                      <a:pt x="245381" y="2729513"/>
                    </a:cubicBezTo>
                    <a:lnTo>
                      <a:pt x="241419" y="2725191"/>
                    </a:lnTo>
                    <a:lnTo>
                      <a:pt x="237457" y="2720509"/>
                    </a:lnTo>
                    <a:lnTo>
                      <a:pt x="229894" y="2711505"/>
                    </a:lnTo>
                    <a:cubicBezTo>
                      <a:pt x="225932" y="2707183"/>
                      <a:pt x="221970" y="2702501"/>
                      <a:pt x="216928" y="2697098"/>
                    </a:cubicBezTo>
                    <a:cubicBezTo>
                      <a:pt x="219089" y="2699260"/>
                      <a:pt x="220529" y="2701060"/>
                      <a:pt x="221610" y="2702141"/>
                    </a:cubicBezTo>
                    <a:cubicBezTo>
                      <a:pt x="218368" y="2698179"/>
                      <a:pt x="215127" y="2694577"/>
                      <a:pt x="211885" y="2690616"/>
                    </a:cubicBezTo>
                    <a:cubicBezTo>
                      <a:pt x="205763" y="2683412"/>
                      <a:pt x="197479" y="2673688"/>
                      <a:pt x="188115" y="2662163"/>
                    </a:cubicBezTo>
                    <a:cubicBezTo>
                      <a:pt x="187034" y="2660722"/>
                      <a:pt x="185954" y="2659281"/>
                      <a:pt x="184513" y="2657841"/>
                    </a:cubicBezTo>
                    <a:cubicBezTo>
                      <a:pt x="183433" y="2656400"/>
                      <a:pt x="182352" y="2654959"/>
                      <a:pt x="181272" y="2653159"/>
                    </a:cubicBezTo>
                    <a:cubicBezTo>
                      <a:pt x="179111" y="2650277"/>
                      <a:pt x="176590" y="2647036"/>
                      <a:pt x="174429" y="2643794"/>
                    </a:cubicBezTo>
                    <a:cubicBezTo>
                      <a:pt x="169746" y="2637672"/>
                      <a:pt x="165064" y="2631189"/>
                      <a:pt x="160382" y="2624706"/>
                    </a:cubicBezTo>
                    <a:cubicBezTo>
                      <a:pt x="151378" y="2611740"/>
                      <a:pt x="143094" y="2598774"/>
                      <a:pt x="135531" y="2587609"/>
                    </a:cubicBezTo>
                    <a:cubicBezTo>
                      <a:pt x="128688" y="2576444"/>
                      <a:pt x="122925" y="2567080"/>
                      <a:pt x="119324" y="2561317"/>
                    </a:cubicBezTo>
                    <a:cubicBezTo>
                      <a:pt x="117163" y="2557355"/>
                      <a:pt x="114642" y="2553394"/>
                      <a:pt x="112120" y="2549432"/>
                    </a:cubicBezTo>
                    <a:cubicBezTo>
                      <a:pt x="109959" y="2545470"/>
                      <a:pt x="107798" y="2541148"/>
                      <a:pt x="105277" y="2536826"/>
                    </a:cubicBezTo>
                    <a:cubicBezTo>
                      <a:pt x="100955" y="2528182"/>
                      <a:pt x="96273" y="2519538"/>
                      <a:pt x="91951" y="2511255"/>
                    </a:cubicBezTo>
                    <a:cubicBezTo>
                      <a:pt x="87629" y="2502611"/>
                      <a:pt x="84028" y="2494327"/>
                      <a:pt x="80426" y="2486403"/>
                    </a:cubicBezTo>
                    <a:cubicBezTo>
                      <a:pt x="76825" y="2478480"/>
                      <a:pt x="73583" y="2471276"/>
                      <a:pt x="71062" y="2465154"/>
                    </a:cubicBezTo>
                    <a:cubicBezTo>
                      <a:pt x="81146" y="2488564"/>
                      <a:pt x="95913" y="2519178"/>
                      <a:pt x="92312" y="2509814"/>
                    </a:cubicBezTo>
                    <a:cubicBezTo>
                      <a:pt x="81867" y="2486043"/>
                      <a:pt x="74303" y="2468395"/>
                      <a:pt x="66380" y="2445705"/>
                    </a:cubicBezTo>
                    <a:cubicBezTo>
                      <a:pt x="64219" y="2439943"/>
                      <a:pt x="62058" y="2434180"/>
                      <a:pt x="59537" y="2428057"/>
                    </a:cubicBezTo>
                    <a:cubicBezTo>
                      <a:pt x="57376" y="2421574"/>
                      <a:pt x="55215" y="2414731"/>
                      <a:pt x="52333" y="2407528"/>
                    </a:cubicBezTo>
                    <a:cubicBezTo>
                      <a:pt x="49812" y="2399964"/>
                      <a:pt x="46931" y="2392041"/>
                      <a:pt x="44050" y="2383037"/>
                    </a:cubicBezTo>
                    <a:cubicBezTo>
                      <a:pt x="41168" y="2374033"/>
                      <a:pt x="38287" y="2364308"/>
                      <a:pt x="35046" y="2353504"/>
                    </a:cubicBezTo>
                    <a:lnTo>
                      <a:pt x="42249" y="2378715"/>
                    </a:lnTo>
                    <a:cubicBezTo>
                      <a:pt x="43329" y="2383037"/>
                      <a:pt x="44770" y="2386999"/>
                      <a:pt x="46211" y="2391321"/>
                    </a:cubicBezTo>
                    <a:lnTo>
                      <a:pt x="50533" y="2403566"/>
                    </a:lnTo>
                    <a:cubicBezTo>
                      <a:pt x="43329" y="2385198"/>
                      <a:pt x="37567" y="2366469"/>
                      <a:pt x="31804" y="2347381"/>
                    </a:cubicBezTo>
                    <a:cubicBezTo>
                      <a:pt x="31084" y="2344860"/>
                      <a:pt x="30364" y="2342699"/>
                      <a:pt x="29643" y="2340177"/>
                    </a:cubicBezTo>
                    <a:lnTo>
                      <a:pt x="27842" y="2332974"/>
                    </a:lnTo>
                    <a:lnTo>
                      <a:pt x="24241" y="2318568"/>
                    </a:lnTo>
                    <a:lnTo>
                      <a:pt x="20639" y="2304161"/>
                    </a:lnTo>
                    <a:lnTo>
                      <a:pt x="18838" y="2296958"/>
                    </a:lnTo>
                    <a:lnTo>
                      <a:pt x="17398" y="2289755"/>
                    </a:lnTo>
                    <a:cubicBezTo>
                      <a:pt x="15957" y="2279310"/>
                      <a:pt x="15957" y="2277869"/>
                      <a:pt x="16677" y="2281831"/>
                    </a:cubicBezTo>
                    <a:cubicBezTo>
                      <a:pt x="17038" y="2283632"/>
                      <a:pt x="17758" y="2286873"/>
                      <a:pt x="18838" y="2290835"/>
                    </a:cubicBezTo>
                    <a:cubicBezTo>
                      <a:pt x="19559" y="2294797"/>
                      <a:pt x="20639" y="2299839"/>
                      <a:pt x="22080" y="2305242"/>
                    </a:cubicBezTo>
                    <a:cubicBezTo>
                      <a:pt x="24601" y="2316047"/>
                      <a:pt x="27842" y="2328292"/>
                      <a:pt x="30724" y="2339097"/>
                    </a:cubicBezTo>
                    <a:cubicBezTo>
                      <a:pt x="33965" y="2349902"/>
                      <a:pt x="36846" y="2358546"/>
                      <a:pt x="38287" y="2362508"/>
                    </a:cubicBezTo>
                    <a:cubicBezTo>
                      <a:pt x="31084" y="2340538"/>
                      <a:pt x="26762" y="2318928"/>
                      <a:pt x="22080" y="2298759"/>
                    </a:cubicBezTo>
                    <a:cubicBezTo>
                      <a:pt x="19919" y="2288674"/>
                      <a:pt x="18478" y="2278590"/>
                      <a:pt x="17038" y="2269225"/>
                    </a:cubicBezTo>
                    <a:cubicBezTo>
                      <a:pt x="15597" y="2259501"/>
                      <a:pt x="13796" y="2250497"/>
                      <a:pt x="13076" y="2241493"/>
                    </a:cubicBezTo>
                    <a:cubicBezTo>
                      <a:pt x="8394" y="2205837"/>
                      <a:pt x="6953" y="2176304"/>
                      <a:pt x="4432" y="2155054"/>
                    </a:cubicBezTo>
                    <a:cubicBezTo>
                      <a:pt x="5152" y="2152173"/>
                      <a:pt x="6233" y="2147851"/>
                      <a:pt x="6953" y="2137046"/>
                    </a:cubicBezTo>
                    <a:cubicBezTo>
                      <a:pt x="6953" y="2131643"/>
                      <a:pt x="7673" y="2124440"/>
                      <a:pt x="7673" y="2115076"/>
                    </a:cubicBezTo>
                    <a:cubicBezTo>
                      <a:pt x="7673" y="2105712"/>
                      <a:pt x="8033" y="2093826"/>
                      <a:pt x="7673" y="2078699"/>
                    </a:cubicBezTo>
                    <a:cubicBezTo>
                      <a:pt x="5512" y="2121919"/>
                      <a:pt x="6233" y="2042683"/>
                      <a:pt x="4072" y="2078339"/>
                    </a:cubicBezTo>
                    <a:cubicBezTo>
                      <a:pt x="2991" y="2057810"/>
                      <a:pt x="4792" y="2011349"/>
                      <a:pt x="3351" y="2008108"/>
                    </a:cubicBezTo>
                    <a:lnTo>
                      <a:pt x="4072" y="2013870"/>
                    </a:lnTo>
                    <a:cubicBezTo>
                      <a:pt x="6953" y="1911584"/>
                      <a:pt x="2631" y="1878089"/>
                      <a:pt x="1190" y="1834149"/>
                    </a:cubicBezTo>
                    <a:cubicBezTo>
                      <a:pt x="470" y="1711694"/>
                      <a:pt x="1551" y="1655508"/>
                      <a:pt x="1190" y="1555383"/>
                    </a:cubicBezTo>
                    <a:cubicBezTo>
                      <a:pt x="2271" y="1551422"/>
                      <a:pt x="5512" y="1524409"/>
                      <a:pt x="5512" y="1484071"/>
                    </a:cubicBezTo>
                    <a:cubicBezTo>
                      <a:pt x="4072" y="1465343"/>
                      <a:pt x="3351" y="1374942"/>
                      <a:pt x="1190" y="1365938"/>
                    </a:cubicBezTo>
                    <a:cubicBezTo>
                      <a:pt x="470" y="1437610"/>
                      <a:pt x="2991" y="1424644"/>
                      <a:pt x="3351" y="1467504"/>
                    </a:cubicBezTo>
                    <a:cubicBezTo>
                      <a:pt x="1190" y="1503160"/>
                      <a:pt x="1190" y="1470745"/>
                      <a:pt x="110" y="1519367"/>
                    </a:cubicBezTo>
                    <a:cubicBezTo>
                      <a:pt x="830" y="1480109"/>
                      <a:pt x="-971" y="1341447"/>
                      <a:pt x="830" y="1298227"/>
                    </a:cubicBezTo>
                    <a:lnTo>
                      <a:pt x="830" y="1313354"/>
                    </a:lnTo>
                    <a:cubicBezTo>
                      <a:pt x="2271" y="1244563"/>
                      <a:pt x="7313" y="1231237"/>
                      <a:pt x="4432" y="1116705"/>
                    </a:cubicBezTo>
                    <a:lnTo>
                      <a:pt x="3351" y="1061961"/>
                    </a:lnTo>
                    <a:cubicBezTo>
                      <a:pt x="3351" y="1064482"/>
                      <a:pt x="3712" y="1064842"/>
                      <a:pt x="4072" y="1066283"/>
                    </a:cubicBezTo>
                    <a:cubicBezTo>
                      <a:pt x="4072" y="1021622"/>
                      <a:pt x="4792" y="1005055"/>
                      <a:pt x="5152" y="987767"/>
                    </a:cubicBezTo>
                    <a:cubicBezTo>
                      <a:pt x="5152" y="979123"/>
                      <a:pt x="5152" y="970119"/>
                      <a:pt x="5152" y="957153"/>
                    </a:cubicBezTo>
                    <a:cubicBezTo>
                      <a:pt x="5152" y="950670"/>
                      <a:pt x="5152" y="943107"/>
                      <a:pt x="5152" y="934103"/>
                    </a:cubicBezTo>
                    <a:cubicBezTo>
                      <a:pt x="5152" y="925099"/>
                      <a:pt x="4792" y="914654"/>
                      <a:pt x="5152" y="902409"/>
                    </a:cubicBezTo>
                    <a:cubicBezTo>
                      <a:pt x="5152" y="909972"/>
                      <a:pt x="5152" y="905290"/>
                      <a:pt x="5152" y="913213"/>
                    </a:cubicBezTo>
                    <a:cubicBezTo>
                      <a:pt x="6233" y="856668"/>
                      <a:pt x="10555" y="799762"/>
                      <a:pt x="17398" y="757263"/>
                    </a:cubicBezTo>
                    <a:cubicBezTo>
                      <a:pt x="23881" y="731692"/>
                      <a:pt x="17758" y="763746"/>
                      <a:pt x="16317" y="779593"/>
                    </a:cubicBezTo>
                    <a:cubicBezTo>
                      <a:pt x="24241" y="730611"/>
                      <a:pt x="35766" y="680188"/>
                      <a:pt x="49452" y="635168"/>
                    </a:cubicBezTo>
                    <a:cubicBezTo>
                      <a:pt x="53054" y="624003"/>
                      <a:pt x="56295" y="613198"/>
                      <a:pt x="59897" y="602393"/>
                    </a:cubicBezTo>
                    <a:cubicBezTo>
                      <a:pt x="63859" y="591948"/>
                      <a:pt x="67460" y="581864"/>
                      <a:pt x="70702" y="572500"/>
                    </a:cubicBezTo>
                    <a:cubicBezTo>
                      <a:pt x="72503" y="567818"/>
                      <a:pt x="73943" y="563135"/>
                      <a:pt x="75744" y="558453"/>
                    </a:cubicBezTo>
                    <a:cubicBezTo>
                      <a:pt x="77545" y="554131"/>
                      <a:pt x="79346" y="549810"/>
                      <a:pt x="81146" y="545488"/>
                    </a:cubicBezTo>
                    <a:cubicBezTo>
                      <a:pt x="84748" y="537204"/>
                      <a:pt x="87990" y="529280"/>
                      <a:pt x="90871" y="522077"/>
                    </a:cubicBezTo>
                    <a:cubicBezTo>
                      <a:pt x="95553" y="512353"/>
                      <a:pt x="100955" y="502988"/>
                      <a:pt x="105998" y="493624"/>
                    </a:cubicBezTo>
                    <a:cubicBezTo>
                      <a:pt x="108519" y="488942"/>
                      <a:pt x="111040" y="484260"/>
                      <a:pt x="113561" y="479578"/>
                    </a:cubicBezTo>
                    <a:lnTo>
                      <a:pt x="121845" y="465892"/>
                    </a:lnTo>
                    <a:cubicBezTo>
                      <a:pt x="119684" y="470214"/>
                      <a:pt x="117163" y="474536"/>
                      <a:pt x="115002" y="478497"/>
                    </a:cubicBezTo>
                    <a:cubicBezTo>
                      <a:pt x="112481" y="482819"/>
                      <a:pt x="110680" y="487141"/>
                      <a:pt x="108519" y="491463"/>
                    </a:cubicBezTo>
                    <a:cubicBezTo>
                      <a:pt x="104557" y="500107"/>
                      <a:pt x="100595" y="508391"/>
                      <a:pt x="97354" y="514874"/>
                    </a:cubicBezTo>
                    <a:cubicBezTo>
                      <a:pt x="94112" y="521717"/>
                      <a:pt x="92312" y="527119"/>
                      <a:pt x="91231" y="530361"/>
                    </a:cubicBezTo>
                    <a:cubicBezTo>
                      <a:pt x="90151" y="533602"/>
                      <a:pt x="90151" y="534322"/>
                      <a:pt x="91231" y="531801"/>
                    </a:cubicBezTo>
                    <a:cubicBezTo>
                      <a:pt x="93032" y="527840"/>
                      <a:pt x="94472" y="524238"/>
                      <a:pt x="95913" y="521357"/>
                    </a:cubicBezTo>
                    <a:cubicBezTo>
                      <a:pt x="97354" y="518475"/>
                      <a:pt x="98434" y="515954"/>
                      <a:pt x="99875" y="513433"/>
                    </a:cubicBezTo>
                    <a:cubicBezTo>
                      <a:pt x="102036" y="508751"/>
                      <a:pt x="103837" y="505149"/>
                      <a:pt x="105638" y="501188"/>
                    </a:cubicBezTo>
                    <a:cubicBezTo>
                      <a:pt x="109599" y="493264"/>
                      <a:pt x="113921" y="483179"/>
                      <a:pt x="126887" y="461930"/>
                    </a:cubicBezTo>
                    <a:cubicBezTo>
                      <a:pt x="125086" y="465892"/>
                      <a:pt x="122205" y="472375"/>
                      <a:pt x="117883" y="480658"/>
                    </a:cubicBezTo>
                    <a:cubicBezTo>
                      <a:pt x="113921" y="488942"/>
                      <a:pt x="109599" y="499387"/>
                      <a:pt x="104917" y="509831"/>
                    </a:cubicBezTo>
                    <a:cubicBezTo>
                      <a:pt x="111040" y="498666"/>
                      <a:pt x="115722" y="489662"/>
                      <a:pt x="119324" y="482819"/>
                    </a:cubicBezTo>
                    <a:cubicBezTo>
                      <a:pt x="123285" y="475976"/>
                      <a:pt x="125807" y="471294"/>
                      <a:pt x="127968" y="467692"/>
                    </a:cubicBezTo>
                    <a:cubicBezTo>
                      <a:pt x="131929" y="460489"/>
                      <a:pt x="132290" y="458688"/>
                      <a:pt x="132650" y="457608"/>
                    </a:cubicBezTo>
                    <a:cubicBezTo>
                      <a:pt x="132650" y="456527"/>
                      <a:pt x="132650" y="456527"/>
                      <a:pt x="134451" y="452566"/>
                    </a:cubicBezTo>
                    <a:cubicBezTo>
                      <a:pt x="135531" y="450765"/>
                      <a:pt x="136972" y="447884"/>
                      <a:pt x="139853" y="443922"/>
                    </a:cubicBezTo>
                    <a:cubicBezTo>
                      <a:pt x="142734" y="439960"/>
                      <a:pt x="146336" y="434558"/>
                      <a:pt x="151738" y="426994"/>
                    </a:cubicBezTo>
                    <a:cubicBezTo>
                      <a:pt x="156060" y="420151"/>
                      <a:pt x="160022" y="414028"/>
                      <a:pt x="163264" y="408626"/>
                    </a:cubicBezTo>
                    <a:cubicBezTo>
                      <a:pt x="166865" y="403223"/>
                      <a:pt x="169746" y="398901"/>
                      <a:pt x="172268" y="394940"/>
                    </a:cubicBezTo>
                    <a:cubicBezTo>
                      <a:pt x="176950" y="387016"/>
                      <a:pt x="179831" y="382334"/>
                      <a:pt x="180191" y="380173"/>
                    </a:cubicBezTo>
                    <a:cubicBezTo>
                      <a:pt x="183072" y="376211"/>
                      <a:pt x="185954" y="372249"/>
                      <a:pt x="189195" y="368648"/>
                    </a:cubicBezTo>
                    <a:lnTo>
                      <a:pt x="198559" y="357483"/>
                    </a:lnTo>
                    <a:cubicBezTo>
                      <a:pt x="205042" y="349919"/>
                      <a:pt x="210805" y="342356"/>
                      <a:pt x="217288" y="335153"/>
                    </a:cubicBezTo>
                    <a:cubicBezTo>
                      <a:pt x="218008" y="333712"/>
                      <a:pt x="221610" y="329030"/>
                      <a:pt x="227012" y="322547"/>
                    </a:cubicBezTo>
                    <a:cubicBezTo>
                      <a:pt x="229533" y="319306"/>
                      <a:pt x="232775" y="315344"/>
                      <a:pt x="236377" y="311382"/>
                    </a:cubicBezTo>
                    <a:cubicBezTo>
                      <a:pt x="239978" y="307060"/>
                      <a:pt x="243580" y="302738"/>
                      <a:pt x="247902" y="298056"/>
                    </a:cubicBezTo>
                    <a:cubicBezTo>
                      <a:pt x="256546" y="289052"/>
                      <a:pt x="265550" y="278967"/>
                      <a:pt x="275274" y="269243"/>
                    </a:cubicBezTo>
                    <a:cubicBezTo>
                      <a:pt x="284998" y="259879"/>
                      <a:pt x="294723" y="250514"/>
                      <a:pt x="303367" y="242231"/>
                    </a:cubicBezTo>
                    <a:cubicBezTo>
                      <a:pt x="305168" y="240070"/>
                      <a:pt x="297964" y="246193"/>
                      <a:pt x="288600" y="254836"/>
                    </a:cubicBezTo>
                    <a:cubicBezTo>
                      <a:pt x="283918" y="259158"/>
                      <a:pt x="278876" y="263840"/>
                      <a:pt x="274194" y="268523"/>
                    </a:cubicBezTo>
                    <a:cubicBezTo>
                      <a:pt x="269511" y="273205"/>
                      <a:pt x="265550" y="277527"/>
                      <a:pt x="262308" y="281128"/>
                    </a:cubicBezTo>
                    <a:cubicBezTo>
                      <a:pt x="262668" y="280408"/>
                      <a:pt x="265190" y="277166"/>
                      <a:pt x="268791" y="272845"/>
                    </a:cubicBezTo>
                    <a:cubicBezTo>
                      <a:pt x="272393" y="268523"/>
                      <a:pt x="278155" y="263120"/>
                      <a:pt x="284278" y="256997"/>
                    </a:cubicBezTo>
                    <a:cubicBezTo>
                      <a:pt x="290401" y="250875"/>
                      <a:pt x="297244" y="244392"/>
                      <a:pt x="304087" y="237909"/>
                    </a:cubicBezTo>
                    <a:cubicBezTo>
                      <a:pt x="311290" y="231786"/>
                      <a:pt x="318133" y="225663"/>
                      <a:pt x="324256" y="220261"/>
                    </a:cubicBezTo>
                    <a:cubicBezTo>
                      <a:pt x="325697" y="219540"/>
                      <a:pt x="329298" y="217019"/>
                      <a:pt x="334341" y="212697"/>
                    </a:cubicBezTo>
                    <a:cubicBezTo>
                      <a:pt x="339743" y="208736"/>
                      <a:pt x="346586" y="203333"/>
                      <a:pt x="354510" y="197210"/>
                    </a:cubicBezTo>
                    <a:cubicBezTo>
                      <a:pt x="369997" y="184605"/>
                      <a:pt x="390526" y="170198"/>
                      <a:pt x="409975" y="156872"/>
                    </a:cubicBezTo>
                    <a:cubicBezTo>
                      <a:pt x="419699" y="150389"/>
                      <a:pt x="429424" y="144267"/>
                      <a:pt x="438068" y="138864"/>
                    </a:cubicBezTo>
                    <a:cubicBezTo>
                      <a:pt x="440228" y="137423"/>
                      <a:pt x="442389" y="136343"/>
                      <a:pt x="444190" y="134902"/>
                    </a:cubicBezTo>
                    <a:cubicBezTo>
                      <a:pt x="446351" y="133822"/>
                      <a:pt x="448152" y="132741"/>
                      <a:pt x="449953" y="131661"/>
                    </a:cubicBezTo>
                    <a:cubicBezTo>
                      <a:pt x="453915" y="129500"/>
                      <a:pt x="457156" y="127699"/>
                      <a:pt x="460037" y="125898"/>
                    </a:cubicBezTo>
                    <a:cubicBezTo>
                      <a:pt x="471923" y="119415"/>
                      <a:pt x="476965" y="117254"/>
                      <a:pt x="469041" y="122657"/>
                    </a:cubicBezTo>
                    <a:cubicBezTo>
                      <a:pt x="531710" y="85560"/>
                      <a:pt x="613467" y="51705"/>
                      <a:pt x="692702" y="31175"/>
                    </a:cubicBezTo>
                    <a:cubicBezTo>
                      <a:pt x="712511" y="26493"/>
                      <a:pt x="731960" y="21451"/>
                      <a:pt x="751049" y="18210"/>
                    </a:cubicBezTo>
                    <a:cubicBezTo>
                      <a:pt x="760413" y="16409"/>
                      <a:pt x="769777" y="14608"/>
                      <a:pt x="779141" y="13167"/>
                    </a:cubicBezTo>
                    <a:cubicBezTo>
                      <a:pt x="788145" y="12087"/>
                      <a:pt x="797150" y="10646"/>
                      <a:pt x="805794" y="9566"/>
                    </a:cubicBezTo>
                    <a:cubicBezTo>
                      <a:pt x="823081" y="6684"/>
                      <a:pt x="839649" y="5964"/>
                      <a:pt x="854776" y="4523"/>
                    </a:cubicBezTo>
                    <a:cubicBezTo>
                      <a:pt x="869902" y="3083"/>
                      <a:pt x="883589" y="2723"/>
                      <a:pt x="895834" y="2362"/>
                    </a:cubicBezTo>
                    <a:cubicBezTo>
                      <a:pt x="903758" y="2362"/>
                      <a:pt x="913842" y="2362"/>
                      <a:pt x="923567" y="2362"/>
                    </a:cubicBezTo>
                    <a:cubicBezTo>
                      <a:pt x="933291" y="2362"/>
                      <a:pt x="943376" y="2362"/>
                      <a:pt x="950939" y="2723"/>
                    </a:cubicBezTo>
                    <a:cubicBezTo>
                      <a:pt x="966066" y="2723"/>
                      <a:pt x="972549" y="3443"/>
                      <a:pt x="953460" y="4163"/>
                    </a:cubicBezTo>
                    <a:cubicBezTo>
                      <a:pt x="1070513" y="4163"/>
                      <a:pt x="1131020" y="562"/>
                      <a:pt x="1247353" y="1642"/>
                    </a:cubicBezTo>
                    <a:cubicBezTo>
                      <a:pt x="1257077" y="2002"/>
                      <a:pt x="1194769" y="1642"/>
                      <a:pt x="1199091" y="2723"/>
                    </a:cubicBezTo>
                    <a:cubicBezTo>
                      <a:pt x="1275085" y="1282"/>
                      <a:pt x="1337393" y="4163"/>
                      <a:pt x="1455166" y="3443"/>
                    </a:cubicBezTo>
                    <a:cubicBezTo>
                      <a:pt x="1435358" y="3443"/>
                      <a:pt x="1429595" y="4163"/>
                      <a:pt x="1426714" y="4523"/>
                    </a:cubicBezTo>
                    <a:cubicBezTo>
                      <a:pt x="1424553" y="3803"/>
                      <a:pt x="1474975" y="3443"/>
                      <a:pt x="1505589" y="2723"/>
                    </a:cubicBezTo>
                    <a:cubicBezTo>
                      <a:pt x="1522877" y="2723"/>
                      <a:pt x="1482899" y="3083"/>
                      <a:pt x="1492263" y="3443"/>
                    </a:cubicBezTo>
                    <a:cubicBezTo>
                      <a:pt x="1719886" y="5244"/>
                      <a:pt x="1893484" y="202"/>
                      <a:pt x="2120026" y="562"/>
                    </a:cubicBezTo>
                    <a:cubicBezTo>
                      <a:pt x="2087612" y="562"/>
                      <a:pt x="2065282" y="1282"/>
                      <a:pt x="2051235" y="1642"/>
                    </a:cubicBezTo>
                    <a:cubicBezTo>
                      <a:pt x="2036829" y="2362"/>
                      <a:pt x="2030706" y="3083"/>
                      <a:pt x="2030346" y="3803"/>
                    </a:cubicBezTo>
                    <a:lnTo>
                      <a:pt x="2093735" y="3803"/>
                    </a:lnTo>
                    <a:cubicBezTo>
                      <a:pt x="2118226" y="2723"/>
                      <a:pt x="2165767" y="2723"/>
                      <a:pt x="2205385" y="1642"/>
                    </a:cubicBezTo>
                    <a:cubicBezTo>
                      <a:pt x="2210427" y="2002"/>
                      <a:pt x="2229516" y="2723"/>
                      <a:pt x="2209707" y="3083"/>
                    </a:cubicBezTo>
                    <a:cubicBezTo>
                      <a:pt x="2335043" y="5604"/>
                      <a:pt x="2405275" y="-1239"/>
                      <a:pt x="2558705" y="202"/>
                    </a:cubicBezTo>
                    <a:lnTo>
                      <a:pt x="2372861" y="4884"/>
                    </a:lnTo>
                    <a:lnTo>
                      <a:pt x="2418961" y="6684"/>
                    </a:lnTo>
                    <a:lnTo>
                      <a:pt x="2337205" y="8845"/>
                    </a:lnTo>
                    <a:cubicBezTo>
                      <a:pt x="2385827" y="10286"/>
                      <a:pt x="2428326" y="7045"/>
                      <a:pt x="2434448" y="8845"/>
                    </a:cubicBezTo>
                    <a:cubicBezTo>
                      <a:pt x="2424004" y="9206"/>
                      <a:pt x="2399152" y="8845"/>
                      <a:pt x="2398432" y="10286"/>
                    </a:cubicBezTo>
                    <a:cubicBezTo>
                      <a:pt x="2445253" y="11006"/>
                      <a:pt x="2448855" y="9566"/>
                      <a:pt x="2484151" y="9206"/>
                    </a:cubicBezTo>
                    <a:cubicBezTo>
                      <a:pt x="2391229" y="12807"/>
                      <a:pt x="2209347" y="12807"/>
                      <a:pt x="2111743" y="13528"/>
                    </a:cubicBezTo>
                    <a:cubicBezTo>
                      <a:pt x="2096256" y="13528"/>
                      <a:pt x="2125069" y="12807"/>
                      <a:pt x="2127590" y="12447"/>
                    </a:cubicBezTo>
                    <a:cubicBezTo>
                      <a:pt x="2087612" y="12447"/>
                      <a:pt x="2063841" y="11367"/>
                      <a:pt x="2013418" y="12087"/>
                    </a:cubicBezTo>
                    <a:cubicBezTo>
                      <a:pt x="1982084" y="13528"/>
                      <a:pt x="2037189" y="13167"/>
                      <a:pt x="2062040" y="13528"/>
                    </a:cubicBezTo>
                    <a:cubicBezTo>
                      <a:pt x="2058799" y="14968"/>
                      <a:pt x="2046193" y="14608"/>
                      <a:pt x="2018461" y="14968"/>
                    </a:cubicBezTo>
                    <a:cubicBezTo>
                      <a:pt x="2012338" y="13167"/>
                      <a:pt x="1866832" y="14248"/>
                      <a:pt x="1831536" y="12087"/>
                    </a:cubicBezTo>
                    <a:cubicBezTo>
                      <a:pt x="1684230" y="12807"/>
                      <a:pt x="1854947" y="16769"/>
                      <a:pt x="1711242" y="16049"/>
                    </a:cubicBezTo>
                    <a:lnTo>
                      <a:pt x="1668383" y="13888"/>
                    </a:lnTo>
                    <a:cubicBezTo>
                      <a:pt x="1584825" y="15328"/>
                      <a:pt x="1476776" y="16769"/>
                      <a:pt x="1382054" y="16409"/>
                    </a:cubicBezTo>
                    <a:lnTo>
                      <a:pt x="1401862" y="16409"/>
                    </a:lnTo>
                    <a:cubicBezTo>
                      <a:pt x="1415188" y="15328"/>
                      <a:pt x="1393218" y="14968"/>
                      <a:pt x="1383494" y="14608"/>
                    </a:cubicBezTo>
                    <a:cubicBezTo>
                      <a:pt x="1312182" y="13888"/>
                      <a:pt x="1247713" y="16049"/>
                      <a:pt x="1204493" y="14248"/>
                    </a:cubicBezTo>
                    <a:cubicBezTo>
                      <a:pt x="1163795" y="15328"/>
                      <a:pt x="1109410" y="16409"/>
                      <a:pt x="1053585" y="17129"/>
                    </a:cubicBezTo>
                    <a:cubicBezTo>
                      <a:pt x="1025853" y="17489"/>
                      <a:pt x="997400" y="17849"/>
                      <a:pt x="970388" y="18210"/>
                    </a:cubicBezTo>
                    <a:cubicBezTo>
                      <a:pt x="943376" y="18570"/>
                      <a:pt x="917084" y="18210"/>
                      <a:pt x="894393" y="19650"/>
                    </a:cubicBezTo>
                    <a:cubicBezTo>
                      <a:pt x="882148" y="18930"/>
                      <a:pt x="911681" y="16769"/>
                      <a:pt x="950219" y="16769"/>
                    </a:cubicBezTo>
                    <a:cubicBezTo>
                      <a:pt x="988756" y="16409"/>
                      <a:pt x="1034857" y="16049"/>
                      <a:pt x="1054306" y="15328"/>
                    </a:cubicBezTo>
                    <a:lnTo>
                      <a:pt x="969307" y="15328"/>
                    </a:lnTo>
                    <a:cubicBezTo>
                      <a:pt x="1021891" y="15328"/>
                      <a:pt x="1042420" y="14248"/>
                      <a:pt x="1073754" y="12807"/>
                    </a:cubicBezTo>
                    <a:cubicBezTo>
                      <a:pt x="1036658" y="12807"/>
                      <a:pt x="1011806" y="12807"/>
                      <a:pt x="987676" y="13528"/>
                    </a:cubicBezTo>
                    <a:cubicBezTo>
                      <a:pt x="963545" y="14248"/>
                      <a:pt x="939774" y="14608"/>
                      <a:pt x="904478" y="15689"/>
                    </a:cubicBezTo>
                    <a:cubicBezTo>
                      <a:pt x="909880" y="14968"/>
                      <a:pt x="900516" y="14608"/>
                      <a:pt x="868462" y="15689"/>
                    </a:cubicBezTo>
                    <a:lnTo>
                      <a:pt x="859458" y="18210"/>
                    </a:lnTo>
                    <a:cubicBezTo>
                      <a:pt x="858737" y="18210"/>
                      <a:pt x="855136" y="18210"/>
                      <a:pt x="845411" y="18930"/>
                    </a:cubicBezTo>
                    <a:cubicBezTo>
                      <a:pt x="824882" y="20371"/>
                      <a:pt x="804353" y="23612"/>
                      <a:pt x="783824" y="26133"/>
                    </a:cubicBezTo>
                    <a:cubicBezTo>
                      <a:pt x="773739" y="27574"/>
                      <a:pt x="763294" y="29735"/>
                      <a:pt x="753210" y="31536"/>
                    </a:cubicBezTo>
                    <a:lnTo>
                      <a:pt x="738083" y="34417"/>
                    </a:lnTo>
                    <a:cubicBezTo>
                      <a:pt x="733041" y="35497"/>
                      <a:pt x="727998" y="36938"/>
                      <a:pt x="722956" y="38019"/>
                    </a:cubicBezTo>
                    <a:cubicBezTo>
                      <a:pt x="735922" y="35137"/>
                      <a:pt x="742765" y="34777"/>
                      <a:pt x="750328" y="34057"/>
                    </a:cubicBezTo>
                    <a:cubicBezTo>
                      <a:pt x="757892" y="33336"/>
                      <a:pt x="766176" y="31896"/>
                      <a:pt x="782023" y="29375"/>
                    </a:cubicBezTo>
                    <a:cubicBezTo>
                      <a:pt x="770498" y="30095"/>
                      <a:pt x="797510" y="25773"/>
                      <a:pt x="829204" y="22532"/>
                    </a:cubicBezTo>
                    <a:cubicBezTo>
                      <a:pt x="822361" y="23252"/>
                      <a:pt x="820560" y="23972"/>
                      <a:pt x="822361" y="23972"/>
                    </a:cubicBezTo>
                    <a:cubicBezTo>
                      <a:pt x="823802" y="23972"/>
                      <a:pt x="828844" y="23972"/>
                      <a:pt x="834246" y="23252"/>
                    </a:cubicBezTo>
                    <a:cubicBezTo>
                      <a:pt x="845411" y="22532"/>
                      <a:pt x="860178" y="21811"/>
                      <a:pt x="859818" y="22171"/>
                    </a:cubicBezTo>
                    <a:cubicBezTo>
                      <a:pt x="851894" y="22892"/>
                      <a:pt x="843611" y="23252"/>
                      <a:pt x="835327" y="23972"/>
                    </a:cubicBezTo>
                    <a:cubicBezTo>
                      <a:pt x="831005" y="24332"/>
                      <a:pt x="827043" y="24332"/>
                      <a:pt x="822721" y="25053"/>
                    </a:cubicBezTo>
                    <a:cubicBezTo>
                      <a:pt x="818399" y="25773"/>
                      <a:pt x="814437" y="26133"/>
                      <a:pt x="810115" y="26854"/>
                    </a:cubicBezTo>
                    <a:cubicBezTo>
                      <a:pt x="801832" y="27934"/>
                      <a:pt x="793188" y="29015"/>
                      <a:pt x="784904" y="30095"/>
                    </a:cubicBezTo>
                    <a:cubicBezTo>
                      <a:pt x="776620" y="31175"/>
                      <a:pt x="768337" y="32976"/>
                      <a:pt x="760053" y="34417"/>
                    </a:cubicBezTo>
                    <a:cubicBezTo>
                      <a:pt x="752129" y="35858"/>
                      <a:pt x="743846" y="37298"/>
                      <a:pt x="736282" y="38739"/>
                    </a:cubicBezTo>
                    <a:cubicBezTo>
                      <a:pt x="728719" y="40540"/>
                      <a:pt x="721515" y="42341"/>
                      <a:pt x="714312" y="43781"/>
                    </a:cubicBezTo>
                    <a:cubicBezTo>
                      <a:pt x="707469" y="45582"/>
                      <a:pt x="700626" y="47023"/>
                      <a:pt x="694503" y="48463"/>
                    </a:cubicBezTo>
                    <a:cubicBezTo>
                      <a:pt x="688381" y="50264"/>
                      <a:pt x="682978" y="51705"/>
                      <a:pt x="677936" y="53145"/>
                    </a:cubicBezTo>
                    <a:lnTo>
                      <a:pt x="664250" y="55306"/>
                    </a:lnTo>
                    <a:cubicBezTo>
                      <a:pt x="649483" y="58908"/>
                      <a:pt x="634716" y="64671"/>
                      <a:pt x="620310" y="69353"/>
                    </a:cubicBezTo>
                    <a:cubicBezTo>
                      <a:pt x="616708" y="70433"/>
                      <a:pt x="613107" y="71874"/>
                      <a:pt x="609505" y="72954"/>
                    </a:cubicBezTo>
                    <a:cubicBezTo>
                      <a:pt x="605903" y="74395"/>
                      <a:pt x="602302" y="75836"/>
                      <a:pt x="599060" y="77276"/>
                    </a:cubicBezTo>
                    <a:cubicBezTo>
                      <a:pt x="592217" y="80158"/>
                      <a:pt x="585374" y="82679"/>
                      <a:pt x="578531" y="85560"/>
                    </a:cubicBezTo>
                    <a:cubicBezTo>
                      <a:pt x="575290" y="87001"/>
                      <a:pt x="571688" y="88081"/>
                      <a:pt x="568446" y="89522"/>
                    </a:cubicBezTo>
                    <a:cubicBezTo>
                      <a:pt x="565205" y="90962"/>
                      <a:pt x="561963" y="92403"/>
                      <a:pt x="559082" y="93844"/>
                    </a:cubicBezTo>
                    <a:cubicBezTo>
                      <a:pt x="552959" y="96725"/>
                      <a:pt x="546837" y="99606"/>
                      <a:pt x="541074" y="102128"/>
                    </a:cubicBezTo>
                    <a:cubicBezTo>
                      <a:pt x="529189" y="107170"/>
                      <a:pt x="518744" y="112932"/>
                      <a:pt x="509740" y="117254"/>
                    </a:cubicBezTo>
                    <a:lnTo>
                      <a:pt x="520905" y="110411"/>
                    </a:lnTo>
                    <a:cubicBezTo>
                      <a:pt x="454995" y="142826"/>
                      <a:pt x="394848" y="183524"/>
                      <a:pt x="343705" y="224223"/>
                    </a:cubicBezTo>
                    <a:cubicBezTo>
                      <a:pt x="319214" y="246193"/>
                      <a:pt x="292202" y="271404"/>
                      <a:pt x="268791" y="298056"/>
                    </a:cubicBezTo>
                    <a:cubicBezTo>
                      <a:pt x="265910" y="301297"/>
                      <a:pt x="263029" y="304539"/>
                      <a:pt x="259787" y="307780"/>
                    </a:cubicBezTo>
                    <a:cubicBezTo>
                      <a:pt x="256906" y="311022"/>
                      <a:pt x="254024" y="314263"/>
                      <a:pt x="251143" y="317505"/>
                    </a:cubicBezTo>
                    <a:cubicBezTo>
                      <a:pt x="245741" y="323988"/>
                      <a:pt x="240338" y="330471"/>
                      <a:pt x="235296" y="336953"/>
                    </a:cubicBezTo>
                    <a:cubicBezTo>
                      <a:pt x="232775" y="340195"/>
                      <a:pt x="230254" y="343076"/>
                      <a:pt x="227733" y="346318"/>
                    </a:cubicBezTo>
                    <a:cubicBezTo>
                      <a:pt x="225572" y="349559"/>
                      <a:pt x="223050" y="352440"/>
                      <a:pt x="220890" y="355682"/>
                    </a:cubicBezTo>
                    <a:cubicBezTo>
                      <a:pt x="216568" y="361805"/>
                      <a:pt x="212246" y="367567"/>
                      <a:pt x="208284" y="372970"/>
                    </a:cubicBezTo>
                    <a:cubicBezTo>
                      <a:pt x="200360" y="384855"/>
                      <a:pt x="171187" y="422672"/>
                      <a:pt x="143815" y="468773"/>
                    </a:cubicBezTo>
                    <a:cubicBezTo>
                      <a:pt x="140573" y="474536"/>
                      <a:pt x="136972" y="480298"/>
                      <a:pt x="133370" y="486061"/>
                    </a:cubicBezTo>
                    <a:cubicBezTo>
                      <a:pt x="129768" y="491823"/>
                      <a:pt x="126887" y="497946"/>
                      <a:pt x="123646" y="504069"/>
                    </a:cubicBezTo>
                    <a:cubicBezTo>
                      <a:pt x="117523" y="516314"/>
                      <a:pt x="110680" y="528200"/>
                      <a:pt x="105638" y="540085"/>
                    </a:cubicBezTo>
                    <a:cubicBezTo>
                      <a:pt x="103116" y="546208"/>
                      <a:pt x="100235" y="551971"/>
                      <a:pt x="97714" y="557373"/>
                    </a:cubicBezTo>
                    <a:cubicBezTo>
                      <a:pt x="95193" y="563135"/>
                      <a:pt x="92672" y="568538"/>
                      <a:pt x="90871" y="573940"/>
                    </a:cubicBezTo>
                    <a:cubicBezTo>
                      <a:pt x="86909" y="584745"/>
                      <a:pt x="82947" y="594830"/>
                      <a:pt x="80066" y="603474"/>
                    </a:cubicBezTo>
                    <a:cubicBezTo>
                      <a:pt x="78985" y="605635"/>
                      <a:pt x="83307" y="593749"/>
                      <a:pt x="89070" y="578623"/>
                    </a:cubicBezTo>
                    <a:cubicBezTo>
                      <a:pt x="90511" y="574661"/>
                      <a:pt x="91951" y="570699"/>
                      <a:pt x="93392" y="566737"/>
                    </a:cubicBezTo>
                    <a:cubicBezTo>
                      <a:pt x="95193" y="562775"/>
                      <a:pt x="96994" y="558453"/>
                      <a:pt x="98434" y="554492"/>
                    </a:cubicBezTo>
                    <a:cubicBezTo>
                      <a:pt x="101676" y="546568"/>
                      <a:pt x="104917" y="539005"/>
                      <a:pt x="107438" y="533242"/>
                    </a:cubicBezTo>
                    <a:cubicBezTo>
                      <a:pt x="102396" y="544407"/>
                      <a:pt x="97714" y="554852"/>
                      <a:pt x="93392" y="564936"/>
                    </a:cubicBezTo>
                    <a:cubicBezTo>
                      <a:pt x="89430" y="575021"/>
                      <a:pt x="86189" y="584385"/>
                      <a:pt x="82947" y="592669"/>
                    </a:cubicBezTo>
                    <a:cubicBezTo>
                      <a:pt x="76464" y="609236"/>
                      <a:pt x="72503" y="622202"/>
                      <a:pt x="68901" y="629045"/>
                    </a:cubicBezTo>
                    <a:cubicBezTo>
                      <a:pt x="73223" y="616079"/>
                      <a:pt x="76464" y="606355"/>
                      <a:pt x="79706" y="599512"/>
                    </a:cubicBezTo>
                    <a:cubicBezTo>
                      <a:pt x="82587" y="592669"/>
                      <a:pt x="84028" y="588347"/>
                      <a:pt x="85108" y="585826"/>
                    </a:cubicBezTo>
                    <a:cubicBezTo>
                      <a:pt x="86909" y="580784"/>
                      <a:pt x="85829" y="582944"/>
                      <a:pt x="83668" y="587266"/>
                    </a:cubicBezTo>
                    <a:cubicBezTo>
                      <a:pt x="79706" y="595550"/>
                      <a:pt x="72863" y="610677"/>
                      <a:pt x="81867" y="587266"/>
                    </a:cubicBezTo>
                    <a:cubicBezTo>
                      <a:pt x="62778" y="635168"/>
                      <a:pt x="48372" y="687752"/>
                      <a:pt x="44050" y="712963"/>
                    </a:cubicBezTo>
                    <a:cubicBezTo>
                      <a:pt x="46571" y="702879"/>
                      <a:pt x="48012" y="695675"/>
                      <a:pt x="49452" y="690633"/>
                    </a:cubicBezTo>
                    <a:cubicBezTo>
                      <a:pt x="50893" y="685951"/>
                      <a:pt x="51613" y="683070"/>
                      <a:pt x="52333" y="681989"/>
                    </a:cubicBezTo>
                    <a:cubicBezTo>
                      <a:pt x="53414" y="679828"/>
                      <a:pt x="52333" y="683430"/>
                      <a:pt x="51973" y="687031"/>
                    </a:cubicBezTo>
                    <a:cubicBezTo>
                      <a:pt x="50533" y="694235"/>
                      <a:pt x="49092" y="701078"/>
                      <a:pt x="60257" y="660379"/>
                    </a:cubicBezTo>
                    <a:cubicBezTo>
                      <a:pt x="56295" y="676227"/>
                      <a:pt x="51253" y="693514"/>
                      <a:pt x="48012" y="711883"/>
                    </a:cubicBezTo>
                    <a:cubicBezTo>
                      <a:pt x="46211" y="720887"/>
                      <a:pt x="43690" y="730251"/>
                      <a:pt x="42249" y="739975"/>
                    </a:cubicBezTo>
                    <a:cubicBezTo>
                      <a:pt x="40448" y="749700"/>
                      <a:pt x="39007" y="759424"/>
                      <a:pt x="37207" y="769148"/>
                    </a:cubicBezTo>
                    <a:cubicBezTo>
                      <a:pt x="35406" y="778873"/>
                      <a:pt x="34325" y="788957"/>
                      <a:pt x="32885" y="799042"/>
                    </a:cubicBezTo>
                    <a:lnTo>
                      <a:pt x="31084" y="814169"/>
                    </a:lnTo>
                    <a:cubicBezTo>
                      <a:pt x="30364" y="819211"/>
                      <a:pt x="29643" y="824253"/>
                      <a:pt x="29283" y="829296"/>
                    </a:cubicBezTo>
                    <a:cubicBezTo>
                      <a:pt x="27842" y="849465"/>
                      <a:pt x="25681" y="869634"/>
                      <a:pt x="25321" y="889083"/>
                    </a:cubicBezTo>
                    <a:cubicBezTo>
                      <a:pt x="24961" y="888722"/>
                      <a:pt x="24601" y="890883"/>
                      <a:pt x="23881" y="896646"/>
                    </a:cubicBezTo>
                    <a:cubicBezTo>
                      <a:pt x="23881" y="902769"/>
                      <a:pt x="22800" y="912133"/>
                      <a:pt x="22800" y="926900"/>
                    </a:cubicBezTo>
                    <a:lnTo>
                      <a:pt x="24241" y="950670"/>
                    </a:lnTo>
                    <a:cubicBezTo>
                      <a:pt x="24241" y="987767"/>
                      <a:pt x="22440" y="878998"/>
                      <a:pt x="22080" y="953552"/>
                    </a:cubicBezTo>
                    <a:cubicBezTo>
                      <a:pt x="24601" y="1030266"/>
                      <a:pt x="20639" y="1184056"/>
                      <a:pt x="24961" y="1217551"/>
                    </a:cubicBezTo>
                    <a:cubicBezTo>
                      <a:pt x="23160" y="1275897"/>
                      <a:pt x="23160" y="1106621"/>
                      <a:pt x="20999" y="1194500"/>
                    </a:cubicBezTo>
                    <a:cubicBezTo>
                      <a:pt x="19559" y="1143357"/>
                      <a:pt x="20999" y="1072765"/>
                      <a:pt x="19199" y="1055838"/>
                    </a:cubicBezTo>
                    <a:cubicBezTo>
                      <a:pt x="19919" y="1105900"/>
                      <a:pt x="17398" y="1074206"/>
                      <a:pt x="17398" y="1106621"/>
                    </a:cubicBezTo>
                    <a:lnTo>
                      <a:pt x="18838" y="1162446"/>
                    </a:lnTo>
                    <a:lnTo>
                      <a:pt x="18838" y="1150200"/>
                    </a:lnTo>
                    <a:cubicBezTo>
                      <a:pt x="20999" y="1244203"/>
                      <a:pt x="19919" y="1392950"/>
                      <a:pt x="20279" y="1512884"/>
                    </a:cubicBezTo>
                    <a:cubicBezTo>
                      <a:pt x="22440" y="1614450"/>
                      <a:pt x="25681" y="1684321"/>
                      <a:pt x="25321" y="1806056"/>
                    </a:cubicBezTo>
                    <a:cubicBezTo>
                      <a:pt x="23881" y="1770040"/>
                      <a:pt x="24241" y="1907262"/>
                      <a:pt x="21720" y="1830547"/>
                    </a:cubicBezTo>
                    <a:cubicBezTo>
                      <a:pt x="20999" y="1858640"/>
                      <a:pt x="21360" y="1886733"/>
                      <a:pt x="21720" y="1907982"/>
                    </a:cubicBezTo>
                    <a:cubicBezTo>
                      <a:pt x="21720" y="1929232"/>
                      <a:pt x="22440" y="1943278"/>
                      <a:pt x="23160" y="1943638"/>
                    </a:cubicBezTo>
                    <a:cubicBezTo>
                      <a:pt x="23160" y="1893936"/>
                      <a:pt x="23160" y="1926351"/>
                      <a:pt x="23881" y="1884572"/>
                    </a:cubicBezTo>
                    <a:cubicBezTo>
                      <a:pt x="24961" y="1912664"/>
                      <a:pt x="24961" y="1977854"/>
                      <a:pt x="23881" y="2004506"/>
                    </a:cubicBezTo>
                    <a:cubicBezTo>
                      <a:pt x="23881" y="1992260"/>
                      <a:pt x="23881" y="1996943"/>
                      <a:pt x="23520" y="1994061"/>
                    </a:cubicBezTo>
                    <a:cubicBezTo>
                      <a:pt x="22800" y="2053128"/>
                      <a:pt x="24601" y="2022514"/>
                      <a:pt x="25321" y="2065373"/>
                    </a:cubicBezTo>
                    <a:cubicBezTo>
                      <a:pt x="24961" y="2068615"/>
                      <a:pt x="24601" y="2076538"/>
                      <a:pt x="24601" y="2086623"/>
                    </a:cubicBezTo>
                    <a:cubicBezTo>
                      <a:pt x="24601" y="2091665"/>
                      <a:pt x="24601" y="2097428"/>
                      <a:pt x="24601" y="2103551"/>
                    </a:cubicBezTo>
                    <a:cubicBezTo>
                      <a:pt x="24601" y="2106432"/>
                      <a:pt x="24601" y="2109673"/>
                      <a:pt x="24601" y="2112915"/>
                    </a:cubicBezTo>
                    <a:cubicBezTo>
                      <a:pt x="24601" y="2116156"/>
                      <a:pt x="24601" y="2119398"/>
                      <a:pt x="24601" y="2122639"/>
                    </a:cubicBezTo>
                    <a:cubicBezTo>
                      <a:pt x="24601" y="2129122"/>
                      <a:pt x="24601" y="2135965"/>
                      <a:pt x="24961" y="2142808"/>
                    </a:cubicBezTo>
                    <a:cubicBezTo>
                      <a:pt x="24961" y="2146050"/>
                      <a:pt x="24961" y="2149651"/>
                      <a:pt x="24961" y="2152893"/>
                    </a:cubicBezTo>
                    <a:cubicBezTo>
                      <a:pt x="24961" y="2156134"/>
                      <a:pt x="24961" y="2159736"/>
                      <a:pt x="25321" y="2162977"/>
                    </a:cubicBezTo>
                    <a:cubicBezTo>
                      <a:pt x="26402" y="2175943"/>
                      <a:pt x="27122" y="2188189"/>
                      <a:pt x="27482" y="2197913"/>
                    </a:cubicBezTo>
                    <a:cubicBezTo>
                      <a:pt x="27842" y="2202595"/>
                      <a:pt x="28563" y="2207277"/>
                      <a:pt x="29643" y="2211599"/>
                    </a:cubicBezTo>
                    <a:lnTo>
                      <a:pt x="31804" y="2225286"/>
                    </a:lnTo>
                    <a:lnTo>
                      <a:pt x="33965" y="2238972"/>
                    </a:lnTo>
                    <a:cubicBezTo>
                      <a:pt x="34686" y="2243654"/>
                      <a:pt x="35406" y="2247976"/>
                      <a:pt x="36486" y="2252658"/>
                    </a:cubicBezTo>
                    <a:cubicBezTo>
                      <a:pt x="34686" y="2245094"/>
                      <a:pt x="34686" y="2244734"/>
                      <a:pt x="35046" y="2248336"/>
                    </a:cubicBezTo>
                    <a:cubicBezTo>
                      <a:pt x="35406" y="2251938"/>
                      <a:pt x="36846" y="2259861"/>
                      <a:pt x="38287" y="2268865"/>
                    </a:cubicBezTo>
                    <a:cubicBezTo>
                      <a:pt x="39007" y="2273187"/>
                      <a:pt x="39728" y="2278229"/>
                      <a:pt x="40808" y="2282912"/>
                    </a:cubicBezTo>
                    <a:cubicBezTo>
                      <a:pt x="41529" y="2287594"/>
                      <a:pt x="42249" y="2292276"/>
                      <a:pt x="43329" y="2296598"/>
                    </a:cubicBezTo>
                    <a:cubicBezTo>
                      <a:pt x="45130" y="2304882"/>
                      <a:pt x="46571" y="2311725"/>
                      <a:pt x="46571" y="2313886"/>
                    </a:cubicBezTo>
                    <a:cubicBezTo>
                      <a:pt x="48012" y="2318568"/>
                      <a:pt x="49092" y="2323610"/>
                      <a:pt x="50172" y="2328292"/>
                    </a:cubicBezTo>
                    <a:lnTo>
                      <a:pt x="51973" y="2335135"/>
                    </a:lnTo>
                    <a:lnTo>
                      <a:pt x="54134" y="2341978"/>
                    </a:lnTo>
                    <a:cubicBezTo>
                      <a:pt x="57016" y="2351342"/>
                      <a:pt x="59897" y="2360707"/>
                      <a:pt x="63138" y="2370431"/>
                    </a:cubicBezTo>
                    <a:cubicBezTo>
                      <a:pt x="64579" y="2375473"/>
                      <a:pt x="66380" y="2380516"/>
                      <a:pt x="68541" y="2385918"/>
                    </a:cubicBezTo>
                    <a:cubicBezTo>
                      <a:pt x="70342" y="2391321"/>
                      <a:pt x="72503" y="2396723"/>
                      <a:pt x="74303" y="2402486"/>
                    </a:cubicBezTo>
                    <a:cubicBezTo>
                      <a:pt x="76464" y="2408248"/>
                      <a:pt x="78265" y="2414371"/>
                      <a:pt x="80786" y="2420854"/>
                    </a:cubicBezTo>
                    <a:cubicBezTo>
                      <a:pt x="83307" y="2427337"/>
                      <a:pt x="85829" y="2433820"/>
                      <a:pt x="88710" y="2441023"/>
                    </a:cubicBezTo>
                    <a:cubicBezTo>
                      <a:pt x="83668" y="2429498"/>
                      <a:pt x="88710" y="2442463"/>
                      <a:pt x="94472" y="2458671"/>
                    </a:cubicBezTo>
                    <a:cubicBezTo>
                      <a:pt x="101316" y="2474518"/>
                      <a:pt x="109239" y="2493247"/>
                      <a:pt x="108519" y="2493967"/>
                    </a:cubicBezTo>
                    <a:cubicBezTo>
                      <a:pt x="130489" y="2541148"/>
                      <a:pt x="153539" y="2577885"/>
                      <a:pt x="178030" y="2612460"/>
                    </a:cubicBezTo>
                    <a:cubicBezTo>
                      <a:pt x="184513" y="2621104"/>
                      <a:pt x="190636" y="2629388"/>
                      <a:pt x="197119" y="2638032"/>
                    </a:cubicBezTo>
                    <a:lnTo>
                      <a:pt x="201801" y="2644515"/>
                    </a:lnTo>
                    <a:cubicBezTo>
                      <a:pt x="203602" y="2646676"/>
                      <a:pt x="205042" y="2648837"/>
                      <a:pt x="206843" y="2650638"/>
                    </a:cubicBezTo>
                    <a:cubicBezTo>
                      <a:pt x="210085" y="2654959"/>
                      <a:pt x="213686" y="2658921"/>
                      <a:pt x="216928" y="2663243"/>
                    </a:cubicBezTo>
                    <a:cubicBezTo>
                      <a:pt x="220169" y="2667565"/>
                      <a:pt x="223771" y="2671887"/>
                      <a:pt x="227372" y="2676209"/>
                    </a:cubicBezTo>
                    <a:cubicBezTo>
                      <a:pt x="230974" y="2680531"/>
                      <a:pt x="234576" y="2684853"/>
                      <a:pt x="238537" y="2689175"/>
                    </a:cubicBezTo>
                    <a:cubicBezTo>
                      <a:pt x="242139" y="2693497"/>
                      <a:pt x="246101" y="2697819"/>
                      <a:pt x="249703" y="2702501"/>
                    </a:cubicBezTo>
                    <a:cubicBezTo>
                      <a:pt x="253664" y="2707183"/>
                      <a:pt x="257266" y="2711865"/>
                      <a:pt x="261588" y="2716187"/>
                    </a:cubicBezTo>
                    <a:cubicBezTo>
                      <a:pt x="260507" y="2715107"/>
                      <a:pt x="256185" y="2711505"/>
                      <a:pt x="254745" y="2710064"/>
                    </a:cubicBezTo>
                    <a:cubicBezTo>
                      <a:pt x="254024" y="2709344"/>
                      <a:pt x="254024" y="2710064"/>
                      <a:pt x="255105" y="2711505"/>
                    </a:cubicBezTo>
                    <a:cubicBezTo>
                      <a:pt x="256546" y="2713306"/>
                      <a:pt x="259067" y="2716187"/>
                      <a:pt x="264109" y="2721589"/>
                    </a:cubicBezTo>
                    <a:cubicBezTo>
                      <a:pt x="279956" y="2738157"/>
                      <a:pt x="308049" y="2765890"/>
                      <a:pt x="326777" y="2781737"/>
                    </a:cubicBezTo>
                    <a:lnTo>
                      <a:pt x="326057" y="2781737"/>
                    </a:lnTo>
                    <a:cubicBezTo>
                      <a:pt x="326417" y="2781737"/>
                      <a:pt x="326777" y="2781737"/>
                      <a:pt x="327137" y="2781737"/>
                    </a:cubicBezTo>
                    <a:cubicBezTo>
                      <a:pt x="336142" y="2789300"/>
                      <a:pt x="341904" y="2794342"/>
                      <a:pt x="342264" y="2793982"/>
                    </a:cubicBezTo>
                    <a:cubicBezTo>
                      <a:pt x="344425" y="2795783"/>
                      <a:pt x="346226" y="2797224"/>
                      <a:pt x="348027" y="2798664"/>
                    </a:cubicBezTo>
                    <a:cubicBezTo>
                      <a:pt x="349828" y="2800105"/>
                      <a:pt x="351989" y="2801546"/>
                      <a:pt x="353789" y="2802986"/>
                    </a:cubicBezTo>
                    <a:cubicBezTo>
                      <a:pt x="357751" y="2805868"/>
                      <a:pt x="361353" y="2808389"/>
                      <a:pt x="364955" y="2811270"/>
                    </a:cubicBezTo>
                    <a:cubicBezTo>
                      <a:pt x="368556" y="2813791"/>
                      <a:pt x="372518" y="2816672"/>
                      <a:pt x="376120" y="2819554"/>
                    </a:cubicBezTo>
                    <a:cubicBezTo>
                      <a:pt x="380081" y="2822435"/>
                      <a:pt x="383683" y="2825316"/>
                      <a:pt x="388365" y="2827837"/>
                    </a:cubicBezTo>
                    <a:cubicBezTo>
                      <a:pt x="397009" y="2833600"/>
                      <a:pt x="406733" y="2840083"/>
                      <a:pt x="418259" y="2848007"/>
                    </a:cubicBezTo>
                    <a:cubicBezTo>
                      <a:pt x="424381" y="2851608"/>
                      <a:pt x="430864" y="2855570"/>
                      <a:pt x="438068" y="2860252"/>
                    </a:cubicBezTo>
                    <a:cubicBezTo>
                      <a:pt x="441669" y="2862413"/>
                      <a:pt x="445271" y="2864934"/>
                      <a:pt x="449233" y="2867095"/>
                    </a:cubicBezTo>
                    <a:cubicBezTo>
                      <a:pt x="451033" y="2868176"/>
                      <a:pt x="453194" y="2869616"/>
                      <a:pt x="455355" y="2870697"/>
                    </a:cubicBezTo>
                    <a:cubicBezTo>
                      <a:pt x="457516" y="2871777"/>
                      <a:pt x="459677" y="2873218"/>
                      <a:pt x="461838" y="2874298"/>
                    </a:cubicBezTo>
                    <a:cubicBezTo>
                      <a:pt x="459677" y="2872498"/>
                      <a:pt x="444190" y="2862053"/>
                      <a:pt x="425822" y="2850167"/>
                    </a:cubicBezTo>
                    <a:cubicBezTo>
                      <a:pt x="423661" y="2848727"/>
                      <a:pt x="421140" y="2847286"/>
                      <a:pt x="418979" y="2845845"/>
                    </a:cubicBezTo>
                    <a:cubicBezTo>
                      <a:pt x="416818" y="2844405"/>
                      <a:pt x="414297" y="2842604"/>
                      <a:pt x="412136" y="2841163"/>
                    </a:cubicBezTo>
                    <a:cubicBezTo>
                      <a:pt x="407454" y="2837922"/>
                      <a:pt x="403132" y="2834681"/>
                      <a:pt x="398450" y="2831799"/>
                    </a:cubicBezTo>
                    <a:cubicBezTo>
                      <a:pt x="394128" y="2828918"/>
                      <a:pt x="389806" y="2825676"/>
                      <a:pt x="385844" y="2823155"/>
                    </a:cubicBezTo>
                    <a:cubicBezTo>
                      <a:pt x="381882" y="2820274"/>
                      <a:pt x="378641" y="2817753"/>
                      <a:pt x="375759" y="2815592"/>
                    </a:cubicBezTo>
                    <a:lnTo>
                      <a:pt x="354510" y="2801185"/>
                    </a:lnTo>
                    <a:cubicBezTo>
                      <a:pt x="349828" y="2796863"/>
                      <a:pt x="344425" y="2791461"/>
                      <a:pt x="338302" y="2786059"/>
                    </a:cubicBezTo>
                    <a:cubicBezTo>
                      <a:pt x="332180" y="2780656"/>
                      <a:pt x="325337" y="2774894"/>
                      <a:pt x="318494" y="2769131"/>
                    </a:cubicBezTo>
                    <a:cubicBezTo>
                      <a:pt x="305528" y="2757246"/>
                      <a:pt x="292922" y="2746081"/>
                      <a:pt x="286439" y="2739237"/>
                    </a:cubicBezTo>
                    <a:cubicBezTo>
                      <a:pt x="305168" y="2755085"/>
                      <a:pt x="339383" y="2787859"/>
                      <a:pt x="381162" y="2818473"/>
                    </a:cubicBezTo>
                    <a:cubicBezTo>
                      <a:pt x="386204" y="2822435"/>
                      <a:pt x="391607" y="2826037"/>
                      <a:pt x="397009" y="2829998"/>
                    </a:cubicBezTo>
                    <a:cubicBezTo>
                      <a:pt x="402411" y="2833600"/>
                      <a:pt x="407814" y="2837562"/>
                      <a:pt x="413216" y="2841163"/>
                    </a:cubicBezTo>
                    <a:cubicBezTo>
                      <a:pt x="416098" y="2842964"/>
                      <a:pt x="418619" y="2845125"/>
                      <a:pt x="421500" y="2846926"/>
                    </a:cubicBezTo>
                    <a:cubicBezTo>
                      <a:pt x="424381" y="2848727"/>
                      <a:pt x="426902" y="2850528"/>
                      <a:pt x="429784" y="2852329"/>
                    </a:cubicBezTo>
                    <a:cubicBezTo>
                      <a:pt x="435186" y="2855930"/>
                      <a:pt x="440949" y="2859172"/>
                      <a:pt x="446351" y="2862773"/>
                    </a:cubicBezTo>
                    <a:cubicBezTo>
                      <a:pt x="457156" y="2869976"/>
                      <a:pt x="468321" y="2875739"/>
                      <a:pt x="478766" y="2881502"/>
                    </a:cubicBezTo>
                    <a:cubicBezTo>
                      <a:pt x="484168" y="2884383"/>
                      <a:pt x="489211" y="2887264"/>
                      <a:pt x="493893" y="2890146"/>
                    </a:cubicBezTo>
                    <a:cubicBezTo>
                      <a:pt x="498935" y="2892667"/>
                      <a:pt x="503977" y="2895188"/>
                      <a:pt x="508659" y="2897349"/>
                    </a:cubicBezTo>
                    <a:cubicBezTo>
                      <a:pt x="486329" y="2884743"/>
                      <a:pt x="451394" y="2863854"/>
                      <a:pt x="413576" y="2837202"/>
                    </a:cubicBezTo>
                    <a:cubicBezTo>
                      <a:pt x="404212" y="2830359"/>
                      <a:pt x="394488" y="2823516"/>
                      <a:pt x="384763" y="2816312"/>
                    </a:cubicBezTo>
                    <a:cubicBezTo>
                      <a:pt x="375399" y="2808749"/>
                      <a:pt x="365675" y="2801185"/>
                      <a:pt x="355950" y="2793262"/>
                    </a:cubicBezTo>
                    <a:cubicBezTo>
                      <a:pt x="346586" y="2784978"/>
                      <a:pt x="337222" y="2777055"/>
                      <a:pt x="327858" y="2768771"/>
                    </a:cubicBezTo>
                    <a:cubicBezTo>
                      <a:pt x="323176" y="2764809"/>
                      <a:pt x="318854" y="2760487"/>
                      <a:pt x="314172" y="2756165"/>
                    </a:cubicBezTo>
                    <a:cubicBezTo>
                      <a:pt x="309850" y="2751843"/>
                      <a:pt x="305168" y="2747881"/>
                      <a:pt x="300846" y="2743559"/>
                    </a:cubicBezTo>
                    <a:lnTo>
                      <a:pt x="315972" y="2758686"/>
                    </a:lnTo>
                    <a:cubicBezTo>
                      <a:pt x="318494" y="2761207"/>
                      <a:pt x="321015" y="2763728"/>
                      <a:pt x="323536" y="2766250"/>
                    </a:cubicBezTo>
                    <a:lnTo>
                      <a:pt x="331459" y="2773453"/>
                    </a:lnTo>
                    <a:cubicBezTo>
                      <a:pt x="328218" y="2770572"/>
                      <a:pt x="324976" y="2768050"/>
                      <a:pt x="321735" y="2765169"/>
                    </a:cubicBezTo>
                    <a:lnTo>
                      <a:pt x="312371" y="2756525"/>
                    </a:lnTo>
                    <a:lnTo>
                      <a:pt x="294003" y="2738877"/>
                    </a:lnTo>
                    <a:lnTo>
                      <a:pt x="311290" y="2756525"/>
                    </a:lnTo>
                    <a:lnTo>
                      <a:pt x="319934" y="2765529"/>
                    </a:lnTo>
                    <a:cubicBezTo>
                      <a:pt x="322816" y="2768411"/>
                      <a:pt x="326057" y="2771292"/>
                      <a:pt x="328938" y="2774173"/>
                    </a:cubicBezTo>
                    <a:cubicBezTo>
                      <a:pt x="326777" y="2772012"/>
                      <a:pt x="324256" y="2770211"/>
                      <a:pt x="322095" y="2768411"/>
                    </a:cubicBezTo>
                    <a:cubicBezTo>
                      <a:pt x="319934" y="2766610"/>
                      <a:pt x="317773" y="2764449"/>
                      <a:pt x="315612" y="2762288"/>
                    </a:cubicBezTo>
                    <a:cubicBezTo>
                      <a:pt x="311290" y="2758326"/>
                      <a:pt x="307329" y="2754364"/>
                      <a:pt x="303007" y="2750402"/>
                    </a:cubicBezTo>
                    <a:cubicBezTo>
                      <a:pt x="299045" y="2746441"/>
                      <a:pt x="294723" y="2742479"/>
                      <a:pt x="290761" y="2738877"/>
                    </a:cubicBezTo>
                    <a:cubicBezTo>
                      <a:pt x="286799" y="2734915"/>
                      <a:pt x="283198" y="2730954"/>
                      <a:pt x="279236" y="2726992"/>
                    </a:cubicBezTo>
                    <a:cubicBezTo>
                      <a:pt x="275274" y="2723030"/>
                      <a:pt x="271672" y="2719068"/>
                      <a:pt x="268071" y="2715107"/>
                    </a:cubicBezTo>
                    <a:cubicBezTo>
                      <a:pt x="264469" y="2711145"/>
                      <a:pt x="260507" y="2707543"/>
                      <a:pt x="256906" y="2703221"/>
                    </a:cubicBezTo>
                    <a:cubicBezTo>
                      <a:pt x="249703" y="2694938"/>
                      <a:pt x="242859" y="2687014"/>
                      <a:pt x="235656" y="2678730"/>
                    </a:cubicBezTo>
                    <a:cubicBezTo>
                      <a:pt x="243940" y="2688455"/>
                      <a:pt x="251143" y="2696738"/>
                      <a:pt x="256546" y="2703221"/>
                    </a:cubicBezTo>
                    <a:cubicBezTo>
                      <a:pt x="257986" y="2705022"/>
                      <a:pt x="259067" y="2706463"/>
                      <a:pt x="260507" y="2707903"/>
                    </a:cubicBezTo>
                    <a:cubicBezTo>
                      <a:pt x="261588" y="2709344"/>
                      <a:pt x="263029" y="2710424"/>
                      <a:pt x="263749" y="2711865"/>
                    </a:cubicBezTo>
                    <a:cubicBezTo>
                      <a:pt x="265910" y="2714386"/>
                      <a:pt x="267350" y="2716187"/>
                      <a:pt x="268791" y="2717628"/>
                    </a:cubicBezTo>
                    <a:cubicBezTo>
                      <a:pt x="273833" y="2723751"/>
                      <a:pt x="271672" y="2722310"/>
                      <a:pt x="261948" y="2711865"/>
                    </a:cubicBezTo>
                    <a:cubicBezTo>
                      <a:pt x="252584" y="2701060"/>
                      <a:pt x="245741" y="2692776"/>
                      <a:pt x="239978" y="2685933"/>
                    </a:cubicBezTo>
                    <a:cubicBezTo>
                      <a:pt x="237097" y="2682692"/>
                      <a:pt x="234216" y="2679451"/>
                      <a:pt x="232055" y="2676929"/>
                    </a:cubicBezTo>
                    <a:cubicBezTo>
                      <a:pt x="229533" y="2674048"/>
                      <a:pt x="227372" y="2671527"/>
                      <a:pt x="225572" y="2669006"/>
                    </a:cubicBezTo>
                    <a:cubicBezTo>
                      <a:pt x="221250" y="2663963"/>
                      <a:pt x="217288" y="2659281"/>
                      <a:pt x="212606" y="2653879"/>
                    </a:cubicBezTo>
                    <a:cubicBezTo>
                      <a:pt x="210445" y="2650998"/>
                      <a:pt x="207924" y="2648116"/>
                      <a:pt x="205042" y="2644875"/>
                    </a:cubicBezTo>
                    <a:cubicBezTo>
                      <a:pt x="202521" y="2641273"/>
                      <a:pt x="199640" y="2637312"/>
                      <a:pt x="196398" y="2632990"/>
                    </a:cubicBezTo>
                    <a:cubicBezTo>
                      <a:pt x="198199" y="2635511"/>
                      <a:pt x="200000" y="2638032"/>
                      <a:pt x="201801" y="2640553"/>
                    </a:cubicBezTo>
                    <a:cubicBezTo>
                      <a:pt x="203602" y="2643074"/>
                      <a:pt x="205403" y="2645595"/>
                      <a:pt x="207203" y="2648116"/>
                    </a:cubicBezTo>
                    <a:cubicBezTo>
                      <a:pt x="210805" y="2652798"/>
                      <a:pt x="214407" y="2657481"/>
                      <a:pt x="216928" y="2660722"/>
                    </a:cubicBezTo>
                    <a:cubicBezTo>
                      <a:pt x="221970" y="2667565"/>
                      <a:pt x="223411" y="2669726"/>
                      <a:pt x="216928" y="2662163"/>
                    </a:cubicBezTo>
                    <a:cubicBezTo>
                      <a:pt x="190996" y="2627587"/>
                      <a:pt x="176590" y="2604537"/>
                      <a:pt x="162543" y="2582207"/>
                    </a:cubicBezTo>
                    <a:lnTo>
                      <a:pt x="157141" y="2573923"/>
                    </a:lnTo>
                    <a:cubicBezTo>
                      <a:pt x="155700" y="2571042"/>
                      <a:pt x="153899" y="2568160"/>
                      <a:pt x="152098" y="2565279"/>
                    </a:cubicBezTo>
                    <a:cubicBezTo>
                      <a:pt x="148857" y="2559516"/>
                      <a:pt x="145616" y="2553394"/>
                      <a:pt x="142014" y="2547271"/>
                    </a:cubicBezTo>
                    <a:cubicBezTo>
                      <a:pt x="140213" y="2544029"/>
                      <a:pt x="138412" y="2540788"/>
                      <a:pt x="136611" y="2537546"/>
                    </a:cubicBezTo>
                    <a:cubicBezTo>
                      <a:pt x="134811" y="2534305"/>
                      <a:pt x="133010" y="2530343"/>
                      <a:pt x="131209" y="2526742"/>
                    </a:cubicBezTo>
                    <a:cubicBezTo>
                      <a:pt x="127607" y="2519178"/>
                      <a:pt x="123646" y="2511255"/>
                      <a:pt x="119684" y="2502611"/>
                    </a:cubicBezTo>
                    <a:cubicBezTo>
                      <a:pt x="119684" y="2503691"/>
                      <a:pt x="119684" y="2503331"/>
                      <a:pt x="118243" y="2501890"/>
                    </a:cubicBezTo>
                    <a:cubicBezTo>
                      <a:pt x="117163" y="2500089"/>
                      <a:pt x="115362" y="2497208"/>
                      <a:pt x="113561" y="2493247"/>
                    </a:cubicBezTo>
                    <a:cubicBezTo>
                      <a:pt x="109599" y="2485323"/>
                      <a:pt x="104557" y="2473438"/>
                      <a:pt x="98794" y="2461192"/>
                    </a:cubicBezTo>
                    <a:cubicBezTo>
                      <a:pt x="93752" y="2448586"/>
                      <a:pt x="88350" y="2435621"/>
                      <a:pt x="84028" y="2424816"/>
                    </a:cubicBezTo>
                    <a:cubicBezTo>
                      <a:pt x="81867" y="2419413"/>
                      <a:pt x="80066" y="2414731"/>
                      <a:pt x="78625" y="2410769"/>
                    </a:cubicBezTo>
                    <a:cubicBezTo>
                      <a:pt x="77185" y="2407168"/>
                      <a:pt x="76104" y="2404286"/>
                      <a:pt x="75384" y="2402846"/>
                    </a:cubicBezTo>
                    <a:lnTo>
                      <a:pt x="81146" y="2420134"/>
                    </a:lnTo>
                    <a:lnTo>
                      <a:pt x="87629" y="2437061"/>
                    </a:lnTo>
                    <a:lnTo>
                      <a:pt x="80066" y="2419413"/>
                    </a:lnTo>
                    <a:lnTo>
                      <a:pt x="73583" y="2401405"/>
                    </a:lnTo>
                    <a:lnTo>
                      <a:pt x="67100" y="2383397"/>
                    </a:lnTo>
                    <a:cubicBezTo>
                      <a:pt x="66020" y="2380516"/>
                      <a:pt x="64939" y="2377274"/>
                      <a:pt x="64219" y="2374393"/>
                    </a:cubicBezTo>
                    <a:lnTo>
                      <a:pt x="61338" y="2365029"/>
                    </a:lnTo>
                    <a:cubicBezTo>
                      <a:pt x="52694" y="2330453"/>
                      <a:pt x="57736" y="2345580"/>
                      <a:pt x="61338" y="2356024"/>
                    </a:cubicBezTo>
                    <a:cubicBezTo>
                      <a:pt x="63138" y="2361427"/>
                      <a:pt x="64579" y="2365389"/>
                      <a:pt x="63859" y="2361787"/>
                    </a:cubicBezTo>
                    <a:cubicBezTo>
                      <a:pt x="63499" y="2359986"/>
                      <a:pt x="62418" y="2356024"/>
                      <a:pt x="60977" y="2349542"/>
                    </a:cubicBezTo>
                    <a:cubicBezTo>
                      <a:pt x="60257" y="2346300"/>
                      <a:pt x="59177" y="2342338"/>
                      <a:pt x="57736" y="2337296"/>
                    </a:cubicBezTo>
                    <a:cubicBezTo>
                      <a:pt x="56655" y="2332614"/>
                      <a:pt x="55575" y="2326851"/>
                      <a:pt x="54134" y="2320008"/>
                    </a:cubicBezTo>
                    <a:cubicBezTo>
                      <a:pt x="52694" y="2313886"/>
                      <a:pt x="51253" y="2308123"/>
                      <a:pt x="50172" y="2303081"/>
                    </a:cubicBezTo>
                    <a:cubicBezTo>
                      <a:pt x="49092" y="2297678"/>
                      <a:pt x="47651" y="2292636"/>
                      <a:pt x="46931" y="2287954"/>
                    </a:cubicBezTo>
                    <a:cubicBezTo>
                      <a:pt x="45130" y="2278590"/>
                      <a:pt x="43690" y="2270306"/>
                      <a:pt x="42249" y="2263103"/>
                    </a:cubicBezTo>
                    <a:cubicBezTo>
                      <a:pt x="39007" y="2248336"/>
                      <a:pt x="37567" y="2237171"/>
                      <a:pt x="35766" y="2226366"/>
                    </a:cubicBezTo>
                    <a:cubicBezTo>
                      <a:pt x="33965" y="2215561"/>
                      <a:pt x="32164" y="2205837"/>
                      <a:pt x="31084" y="2193231"/>
                    </a:cubicBezTo>
                    <a:cubicBezTo>
                      <a:pt x="30364" y="2187108"/>
                      <a:pt x="30003" y="2180265"/>
                      <a:pt x="29283" y="2172702"/>
                    </a:cubicBezTo>
                    <a:cubicBezTo>
                      <a:pt x="29283" y="2168740"/>
                      <a:pt x="28563" y="2164778"/>
                      <a:pt x="28203" y="2160456"/>
                    </a:cubicBezTo>
                    <a:cubicBezTo>
                      <a:pt x="28203" y="2156134"/>
                      <a:pt x="28203" y="2151452"/>
                      <a:pt x="27842" y="2146770"/>
                    </a:cubicBezTo>
                    <a:cubicBezTo>
                      <a:pt x="27842" y="2150012"/>
                      <a:pt x="28563" y="2153613"/>
                      <a:pt x="28923" y="2157935"/>
                    </a:cubicBezTo>
                    <a:cubicBezTo>
                      <a:pt x="28923" y="2162257"/>
                      <a:pt x="30003" y="2166939"/>
                      <a:pt x="30364" y="2172342"/>
                    </a:cubicBezTo>
                    <a:cubicBezTo>
                      <a:pt x="31444" y="2182786"/>
                      <a:pt x="32525" y="2195032"/>
                      <a:pt x="34325" y="2207998"/>
                    </a:cubicBezTo>
                    <a:cubicBezTo>
                      <a:pt x="36126" y="2221324"/>
                      <a:pt x="38287" y="2235370"/>
                      <a:pt x="40448" y="2250497"/>
                    </a:cubicBezTo>
                    <a:cubicBezTo>
                      <a:pt x="43329" y="2265264"/>
                      <a:pt x="45851" y="2280751"/>
                      <a:pt x="49092" y="2296238"/>
                    </a:cubicBezTo>
                    <a:cubicBezTo>
                      <a:pt x="46931" y="2283632"/>
                      <a:pt x="45130" y="2271026"/>
                      <a:pt x="42969" y="2258421"/>
                    </a:cubicBezTo>
                    <a:cubicBezTo>
                      <a:pt x="44050" y="2263463"/>
                      <a:pt x="45851" y="2272467"/>
                      <a:pt x="48012" y="2283992"/>
                    </a:cubicBezTo>
                    <a:cubicBezTo>
                      <a:pt x="48732" y="2286873"/>
                      <a:pt x="49092" y="2289755"/>
                      <a:pt x="49812" y="2292996"/>
                    </a:cubicBezTo>
                    <a:cubicBezTo>
                      <a:pt x="50533" y="2296238"/>
                      <a:pt x="51253" y="2299479"/>
                      <a:pt x="51973" y="2302720"/>
                    </a:cubicBezTo>
                    <a:cubicBezTo>
                      <a:pt x="53414" y="2309564"/>
                      <a:pt x="55215" y="2316407"/>
                      <a:pt x="57016" y="2323610"/>
                    </a:cubicBezTo>
                    <a:cubicBezTo>
                      <a:pt x="63859" y="2352423"/>
                      <a:pt x="73583" y="2383757"/>
                      <a:pt x="80786" y="2404286"/>
                    </a:cubicBezTo>
                    <a:cubicBezTo>
                      <a:pt x="68181" y="2370431"/>
                      <a:pt x="70702" y="2378715"/>
                      <a:pt x="77545" y="2398884"/>
                    </a:cubicBezTo>
                    <a:cubicBezTo>
                      <a:pt x="79346" y="2403926"/>
                      <a:pt x="81146" y="2409689"/>
                      <a:pt x="83307" y="2416172"/>
                    </a:cubicBezTo>
                    <a:cubicBezTo>
                      <a:pt x="85468" y="2422294"/>
                      <a:pt x="87990" y="2428777"/>
                      <a:pt x="90511" y="2434900"/>
                    </a:cubicBezTo>
                    <a:cubicBezTo>
                      <a:pt x="95553" y="2447506"/>
                      <a:pt x="99515" y="2459391"/>
                      <a:pt x="102756" y="2466955"/>
                    </a:cubicBezTo>
                    <a:cubicBezTo>
                      <a:pt x="104917" y="2469476"/>
                      <a:pt x="100955" y="2460112"/>
                      <a:pt x="99875" y="2456150"/>
                    </a:cubicBezTo>
                    <a:cubicBezTo>
                      <a:pt x="99155" y="2454349"/>
                      <a:pt x="99155" y="2453629"/>
                      <a:pt x="100595" y="2456870"/>
                    </a:cubicBezTo>
                    <a:cubicBezTo>
                      <a:pt x="102036" y="2460112"/>
                      <a:pt x="105277" y="2466594"/>
                      <a:pt x="111400" y="2478840"/>
                    </a:cubicBezTo>
                    <a:cubicBezTo>
                      <a:pt x="100595" y="2455790"/>
                      <a:pt x="95553" y="2441743"/>
                      <a:pt x="89430" y="2426616"/>
                    </a:cubicBezTo>
                    <a:cubicBezTo>
                      <a:pt x="86189" y="2419053"/>
                      <a:pt x="83668" y="2410769"/>
                      <a:pt x="80426" y="2400685"/>
                    </a:cubicBezTo>
                    <a:cubicBezTo>
                      <a:pt x="77185" y="2390600"/>
                      <a:pt x="72863" y="2378715"/>
                      <a:pt x="68901" y="2362868"/>
                    </a:cubicBezTo>
                    <a:cubicBezTo>
                      <a:pt x="69981" y="2367190"/>
                      <a:pt x="71062" y="2371151"/>
                      <a:pt x="72503" y="2375113"/>
                    </a:cubicBezTo>
                    <a:cubicBezTo>
                      <a:pt x="73583" y="2379075"/>
                      <a:pt x="75024" y="2382677"/>
                      <a:pt x="76104" y="2386278"/>
                    </a:cubicBezTo>
                    <a:cubicBezTo>
                      <a:pt x="78625" y="2393481"/>
                      <a:pt x="80786" y="2400325"/>
                      <a:pt x="82947" y="2406447"/>
                    </a:cubicBezTo>
                    <a:cubicBezTo>
                      <a:pt x="86909" y="2419053"/>
                      <a:pt x="91951" y="2429498"/>
                      <a:pt x="95553" y="2438862"/>
                    </a:cubicBezTo>
                    <a:cubicBezTo>
                      <a:pt x="103116" y="2457590"/>
                      <a:pt x="110320" y="2470916"/>
                      <a:pt x="117163" y="2484242"/>
                    </a:cubicBezTo>
                    <a:cubicBezTo>
                      <a:pt x="118964" y="2487484"/>
                      <a:pt x="120404" y="2490725"/>
                      <a:pt x="122205" y="2493967"/>
                    </a:cubicBezTo>
                    <a:cubicBezTo>
                      <a:pt x="124006" y="2497208"/>
                      <a:pt x="125807" y="2500450"/>
                      <a:pt x="127607" y="2503691"/>
                    </a:cubicBezTo>
                    <a:cubicBezTo>
                      <a:pt x="131209" y="2510174"/>
                      <a:pt x="135171" y="2517377"/>
                      <a:pt x="139493" y="2525301"/>
                    </a:cubicBezTo>
                    <a:cubicBezTo>
                      <a:pt x="143455" y="2533224"/>
                      <a:pt x="148857" y="2541868"/>
                      <a:pt x="154620" y="2551593"/>
                    </a:cubicBezTo>
                    <a:cubicBezTo>
                      <a:pt x="157501" y="2556635"/>
                      <a:pt x="160742" y="2562037"/>
                      <a:pt x="163984" y="2567800"/>
                    </a:cubicBezTo>
                    <a:cubicBezTo>
                      <a:pt x="167225" y="2573563"/>
                      <a:pt x="171187" y="2579325"/>
                      <a:pt x="175149" y="2585808"/>
                    </a:cubicBezTo>
                    <a:cubicBezTo>
                      <a:pt x="144175" y="2538987"/>
                      <a:pt x="183433" y="2603816"/>
                      <a:pt x="186674" y="2609579"/>
                    </a:cubicBezTo>
                    <a:cubicBezTo>
                      <a:pt x="201801" y="2631189"/>
                      <a:pt x="234576" y="2674048"/>
                      <a:pt x="250063" y="2689895"/>
                    </a:cubicBezTo>
                    <a:lnTo>
                      <a:pt x="238898" y="2673328"/>
                    </a:lnTo>
                    <a:cubicBezTo>
                      <a:pt x="244660" y="2679811"/>
                      <a:pt x="250063" y="2685933"/>
                      <a:pt x="255105" y="2691696"/>
                    </a:cubicBezTo>
                    <a:cubicBezTo>
                      <a:pt x="257626" y="2694577"/>
                      <a:pt x="259787" y="2697459"/>
                      <a:pt x="262308" y="2699980"/>
                    </a:cubicBezTo>
                    <a:cubicBezTo>
                      <a:pt x="263389" y="2701420"/>
                      <a:pt x="264469" y="2702861"/>
                      <a:pt x="265550" y="2703942"/>
                    </a:cubicBezTo>
                    <a:cubicBezTo>
                      <a:pt x="266630" y="2705382"/>
                      <a:pt x="267711" y="2706463"/>
                      <a:pt x="269151" y="2707903"/>
                    </a:cubicBezTo>
                    <a:cubicBezTo>
                      <a:pt x="278155" y="2717988"/>
                      <a:pt x="286439" y="2726992"/>
                      <a:pt x="295083" y="2736716"/>
                    </a:cubicBezTo>
                    <a:cubicBezTo>
                      <a:pt x="304087" y="2745720"/>
                      <a:pt x="313091" y="2755085"/>
                      <a:pt x="323896" y="2765529"/>
                    </a:cubicBezTo>
                    <a:cubicBezTo>
                      <a:pt x="329659" y="2770572"/>
                      <a:pt x="335421" y="2775614"/>
                      <a:pt x="342264" y="2781377"/>
                    </a:cubicBezTo>
                    <a:cubicBezTo>
                      <a:pt x="348747" y="2786779"/>
                      <a:pt x="355950" y="2793262"/>
                      <a:pt x="364234" y="2799024"/>
                    </a:cubicBezTo>
                    <a:cubicBezTo>
                      <a:pt x="372878" y="2805147"/>
                      <a:pt x="309489" y="2751843"/>
                      <a:pt x="321375" y="2761207"/>
                    </a:cubicBezTo>
                    <a:cubicBezTo>
                      <a:pt x="322816" y="2762288"/>
                      <a:pt x="323896" y="2763728"/>
                      <a:pt x="325337" y="2764809"/>
                    </a:cubicBezTo>
                    <a:cubicBezTo>
                      <a:pt x="326777" y="2765890"/>
                      <a:pt x="327858" y="2766970"/>
                      <a:pt x="329298" y="2768050"/>
                    </a:cubicBezTo>
                    <a:cubicBezTo>
                      <a:pt x="331820" y="2770211"/>
                      <a:pt x="334341" y="2772372"/>
                      <a:pt x="336862" y="2774533"/>
                    </a:cubicBezTo>
                    <a:cubicBezTo>
                      <a:pt x="341904" y="2778855"/>
                      <a:pt x="346586" y="2782817"/>
                      <a:pt x="350908" y="2786779"/>
                    </a:cubicBezTo>
                    <a:cubicBezTo>
                      <a:pt x="353069" y="2788580"/>
                      <a:pt x="355590" y="2790741"/>
                      <a:pt x="357751" y="2792541"/>
                    </a:cubicBezTo>
                    <a:cubicBezTo>
                      <a:pt x="359912" y="2794342"/>
                      <a:pt x="362433" y="2796143"/>
                      <a:pt x="364594" y="2797944"/>
                    </a:cubicBezTo>
                    <a:cubicBezTo>
                      <a:pt x="368916" y="2801546"/>
                      <a:pt x="373238" y="2804787"/>
                      <a:pt x="377200" y="2808028"/>
                    </a:cubicBezTo>
                    <a:cubicBezTo>
                      <a:pt x="381162" y="2811270"/>
                      <a:pt x="385124" y="2814512"/>
                      <a:pt x="389085" y="2817753"/>
                    </a:cubicBezTo>
                    <a:cubicBezTo>
                      <a:pt x="393047" y="2820994"/>
                      <a:pt x="397009" y="2823516"/>
                      <a:pt x="400971" y="2826397"/>
                    </a:cubicBezTo>
                    <a:cubicBezTo>
                      <a:pt x="408534" y="2832159"/>
                      <a:pt x="416098" y="2837562"/>
                      <a:pt x="423301" y="2843325"/>
                    </a:cubicBezTo>
                    <a:cubicBezTo>
                      <a:pt x="430864" y="2848367"/>
                      <a:pt x="438428" y="2853769"/>
                      <a:pt x="445991" y="2858811"/>
                    </a:cubicBezTo>
                    <a:cubicBezTo>
                      <a:pt x="449953" y="2861333"/>
                      <a:pt x="453554" y="2864214"/>
                      <a:pt x="457516" y="2866735"/>
                    </a:cubicBezTo>
                    <a:cubicBezTo>
                      <a:pt x="461478" y="2869256"/>
                      <a:pt x="465440" y="2871777"/>
                      <a:pt x="469762" y="2874298"/>
                    </a:cubicBezTo>
                    <a:cubicBezTo>
                      <a:pt x="478046" y="2879341"/>
                      <a:pt x="486689" y="2884743"/>
                      <a:pt x="496054" y="2890506"/>
                    </a:cubicBezTo>
                    <a:cubicBezTo>
                      <a:pt x="505778" y="2895548"/>
                      <a:pt x="515863" y="2901311"/>
                      <a:pt x="526668" y="2907073"/>
                    </a:cubicBezTo>
                    <a:cubicBezTo>
                      <a:pt x="529189" y="2908154"/>
                      <a:pt x="530629" y="2908154"/>
                      <a:pt x="535311" y="2909594"/>
                    </a:cubicBezTo>
                    <a:cubicBezTo>
                      <a:pt x="539994" y="2911035"/>
                      <a:pt x="547917" y="2913916"/>
                      <a:pt x="564124" y="2920399"/>
                    </a:cubicBezTo>
                    <a:cubicBezTo>
                      <a:pt x="553680" y="2917158"/>
                      <a:pt x="576730" y="2928683"/>
                      <a:pt x="540714" y="2913196"/>
                    </a:cubicBezTo>
                    <a:cubicBezTo>
                      <a:pt x="555841" y="2920399"/>
                      <a:pt x="572408" y="2928323"/>
                      <a:pt x="588976" y="2934085"/>
                    </a:cubicBezTo>
                    <a:cubicBezTo>
                      <a:pt x="597259" y="2937327"/>
                      <a:pt x="605543" y="2940208"/>
                      <a:pt x="613467" y="2943089"/>
                    </a:cubicBezTo>
                    <a:cubicBezTo>
                      <a:pt x="621390" y="2945611"/>
                      <a:pt x="628954" y="2948132"/>
                      <a:pt x="636157" y="2950293"/>
                    </a:cubicBezTo>
                    <a:cubicBezTo>
                      <a:pt x="603382" y="2938768"/>
                      <a:pt x="610225" y="2940568"/>
                      <a:pt x="626793" y="2945611"/>
                    </a:cubicBezTo>
                    <a:cubicBezTo>
                      <a:pt x="635076" y="2948132"/>
                      <a:pt x="645881" y="2951373"/>
                      <a:pt x="655246" y="2954255"/>
                    </a:cubicBezTo>
                    <a:cubicBezTo>
                      <a:pt x="664970" y="2956776"/>
                      <a:pt x="672893" y="2958937"/>
                      <a:pt x="676135" y="2959297"/>
                    </a:cubicBezTo>
                    <a:cubicBezTo>
                      <a:pt x="693423" y="2964339"/>
                      <a:pt x="690542" y="2963979"/>
                      <a:pt x="680817" y="2961458"/>
                    </a:cubicBezTo>
                    <a:cubicBezTo>
                      <a:pt x="676135" y="2960377"/>
                      <a:pt x="669292" y="2958577"/>
                      <a:pt x="662449" y="2956776"/>
                    </a:cubicBezTo>
                    <a:cubicBezTo>
                      <a:pt x="659207" y="2955695"/>
                      <a:pt x="655606" y="2954975"/>
                      <a:pt x="652364" y="2954255"/>
                    </a:cubicBezTo>
                    <a:cubicBezTo>
                      <a:pt x="649123" y="2953174"/>
                      <a:pt x="646241" y="2952454"/>
                      <a:pt x="643720" y="2951373"/>
                    </a:cubicBezTo>
                    <a:cubicBezTo>
                      <a:pt x="671093" y="2960737"/>
                      <a:pt x="703867" y="2971542"/>
                      <a:pt x="720435" y="2972623"/>
                    </a:cubicBezTo>
                    <a:cubicBezTo>
                      <a:pt x="720435" y="2972983"/>
                      <a:pt x="715753" y="2972623"/>
                      <a:pt x="707469" y="2970822"/>
                    </a:cubicBezTo>
                    <a:cubicBezTo>
                      <a:pt x="703507" y="2970102"/>
                      <a:pt x="698465" y="2969381"/>
                      <a:pt x="692702" y="2967941"/>
                    </a:cubicBezTo>
                    <a:cubicBezTo>
                      <a:pt x="687300" y="2966500"/>
                      <a:pt x="681177" y="2965059"/>
                      <a:pt x="674334" y="2963259"/>
                    </a:cubicBezTo>
                    <a:cubicBezTo>
                      <a:pt x="667851" y="2961458"/>
                      <a:pt x="660648" y="2959657"/>
                      <a:pt x="653445" y="2957856"/>
                    </a:cubicBezTo>
                    <a:cubicBezTo>
                      <a:pt x="646241" y="2955695"/>
                      <a:pt x="639038" y="2953534"/>
                      <a:pt x="631835" y="2951013"/>
                    </a:cubicBezTo>
                    <a:cubicBezTo>
                      <a:pt x="624632" y="2948852"/>
                      <a:pt x="617428" y="2946331"/>
                      <a:pt x="610225" y="2944170"/>
                    </a:cubicBezTo>
                    <a:cubicBezTo>
                      <a:pt x="603382" y="2941649"/>
                      <a:pt x="596539" y="2939128"/>
                      <a:pt x="590416" y="2936606"/>
                    </a:cubicBezTo>
                    <a:lnTo>
                      <a:pt x="607344" y="2943450"/>
                    </a:lnTo>
                    <a:cubicBezTo>
                      <a:pt x="610225" y="2944530"/>
                      <a:pt x="613107" y="2945611"/>
                      <a:pt x="615988" y="2946691"/>
                    </a:cubicBezTo>
                    <a:lnTo>
                      <a:pt x="624632" y="2949572"/>
                    </a:lnTo>
                    <a:cubicBezTo>
                      <a:pt x="618509" y="2947772"/>
                      <a:pt x="613827" y="2946331"/>
                      <a:pt x="609505" y="2944890"/>
                    </a:cubicBezTo>
                    <a:cubicBezTo>
                      <a:pt x="605183" y="2943450"/>
                      <a:pt x="601581" y="2941649"/>
                      <a:pt x="597259" y="2940208"/>
                    </a:cubicBezTo>
                    <a:cubicBezTo>
                      <a:pt x="593298" y="2938407"/>
                      <a:pt x="588615" y="2936967"/>
                      <a:pt x="583213" y="2934446"/>
                    </a:cubicBezTo>
                    <a:cubicBezTo>
                      <a:pt x="577811" y="2932284"/>
                      <a:pt x="570968" y="2929764"/>
                      <a:pt x="563044" y="2925802"/>
                    </a:cubicBezTo>
                    <a:cubicBezTo>
                      <a:pt x="570968" y="2929764"/>
                      <a:pt x="576730" y="2932284"/>
                      <a:pt x="581052" y="2934446"/>
                    </a:cubicBezTo>
                    <a:cubicBezTo>
                      <a:pt x="585014" y="2936246"/>
                      <a:pt x="587535" y="2937687"/>
                      <a:pt x="588615" y="2938407"/>
                    </a:cubicBezTo>
                    <a:cubicBezTo>
                      <a:pt x="590776" y="2939848"/>
                      <a:pt x="587895" y="2939488"/>
                      <a:pt x="583573" y="2938407"/>
                    </a:cubicBezTo>
                    <a:cubicBezTo>
                      <a:pt x="579251" y="2936606"/>
                      <a:pt x="586094" y="2939128"/>
                      <a:pt x="582133" y="2937327"/>
                    </a:cubicBezTo>
                    <a:cubicBezTo>
                      <a:pt x="568446" y="2931924"/>
                      <a:pt x="556921" y="2926162"/>
                      <a:pt x="549358" y="2923280"/>
                    </a:cubicBezTo>
                    <a:cubicBezTo>
                      <a:pt x="541794" y="2920039"/>
                      <a:pt x="537833" y="2918598"/>
                      <a:pt x="540714" y="2920399"/>
                    </a:cubicBezTo>
                    <a:cubicBezTo>
                      <a:pt x="515863" y="2911395"/>
                      <a:pt x="576730" y="2938768"/>
                      <a:pt x="595098" y="2945971"/>
                    </a:cubicBezTo>
                    <a:cubicBezTo>
                      <a:pt x="608785" y="2951733"/>
                      <a:pt x="623191" y="2956055"/>
                      <a:pt x="637237" y="2960737"/>
                    </a:cubicBezTo>
                    <a:cubicBezTo>
                      <a:pt x="685859" y="2974424"/>
                      <a:pt x="735562" y="2983788"/>
                      <a:pt x="785624" y="2989190"/>
                    </a:cubicBezTo>
                    <a:cubicBezTo>
                      <a:pt x="801472" y="2990991"/>
                      <a:pt x="815518" y="2992792"/>
                      <a:pt x="827763" y="2994232"/>
                    </a:cubicBezTo>
                    <a:cubicBezTo>
                      <a:pt x="840369" y="2995313"/>
                      <a:pt x="851174" y="2996394"/>
                      <a:pt x="861979" y="2997114"/>
                    </a:cubicBezTo>
                    <a:cubicBezTo>
                      <a:pt x="864500" y="2997114"/>
                      <a:pt x="867381" y="2997474"/>
                      <a:pt x="869902" y="2997834"/>
                    </a:cubicBezTo>
                    <a:cubicBezTo>
                      <a:pt x="872424" y="2997834"/>
                      <a:pt x="874945" y="2997834"/>
                      <a:pt x="877826" y="2998194"/>
                    </a:cubicBezTo>
                    <a:cubicBezTo>
                      <a:pt x="882868" y="2998194"/>
                      <a:pt x="888271" y="2998554"/>
                      <a:pt x="893313" y="2998915"/>
                    </a:cubicBezTo>
                    <a:cubicBezTo>
                      <a:pt x="903758" y="2999275"/>
                      <a:pt x="914563" y="3000355"/>
                      <a:pt x="927168" y="3000355"/>
                    </a:cubicBezTo>
                    <a:lnTo>
                      <a:pt x="940854" y="2998554"/>
                    </a:lnTo>
                    <a:cubicBezTo>
                      <a:pt x="998120" y="2998554"/>
                      <a:pt x="1052505" y="2999275"/>
                      <a:pt x="1015768" y="3001436"/>
                    </a:cubicBezTo>
                    <a:cubicBezTo>
                      <a:pt x="1013607" y="3000715"/>
                      <a:pt x="1006044" y="3001076"/>
                      <a:pt x="993798" y="3001076"/>
                    </a:cubicBezTo>
                    <a:cubicBezTo>
                      <a:pt x="991997" y="3001076"/>
                      <a:pt x="989116" y="3001436"/>
                      <a:pt x="985515" y="3001796"/>
                    </a:cubicBezTo>
                    <a:cubicBezTo>
                      <a:pt x="984434" y="3001796"/>
                      <a:pt x="983714" y="3001796"/>
                      <a:pt x="982633" y="3001796"/>
                    </a:cubicBezTo>
                    <a:cubicBezTo>
                      <a:pt x="1044221" y="3001076"/>
                      <a:pt x="1082398" y="3000715"/>
                      <a:pt x="1086000" y="3000715"/>
                    </a:cubicBezTo>
                    <a:cubicBezTo>
                      <a:pt x="981553" y="3003237"/>
                      <a:pt x="1080958" y="3003957"/>
                      <a:pt x="1063310" y="3007198"/>
                    </a:cubicBezTo>
                    <a:lnTo>
                      <a:pt x="1168837" y="3006118"/>
                    </a:lnTo>
                    <a:cubicBezTo>
                      <a:pt x="1105088" y="3005037"/>
                      <a:pt x="1167757" y="3004677"/>
                      <a:pt x="1190447" y="3004317"/>
                    </a:cubicBezTo>
                    <a:cubicBezTo>
                      <a:pt x="1196570" y="3006118"/>
                      <a:pt x="1275445" y="3004317"/>
                      <a:pt x="1312542" y="3004317"/>
                    </a:cubicBezTo>
                    <a:lnTo>
                      <a:pt x="1309661" y="3004317"/>
                    </a:lnTo>
                    <a:cubicBezTo>
                      <a:pt x="1343876" y="3005398"/>
                      <a:pt x="1404023" y="3005037"/>
                      <a:pt x="1446522" y="3004317"/>
                    </a:cubicBezTo>
                    <a:cubicBezTo>
                      <a:pt x="1444722" y="3003597"/>
                      <a:pt x="1499466" y="3000715"/>
                      <a:pt x="1525758" y="2999275"/>
                    </a:cubicBezTo>
                    <a:cubicBezTo>
                      <a:pt x="1452645" y="2998554"/>
                      <a:pt x="1495865" y="2997834"/>
                      <a:pt x="1490102" y="2996754"/>
                    </a:cubicBezTo>
                    <a:cubicBezTo>
                      <a:pt x="1497666" y="2996754"/>
                      <a:pt x="1511352" y="2996754"/>
                      <a:pt x="1512792" y="2996754"/>
                    </a:cubicBezTo>
                    <a:cubicBezTo>
                      <a:pt x="1523237" y="2996394"/>
                      <a:pt x="1498386" y="2996033"/>
                      <a:pt x="1496585" y="2995673"/>
                    </a:cubicBezTo>
                    <a:cubicBezTo>
                      <a:pt x="1418790" y="2996394"/>
                      <a:pt x="1338474" y="2996754"/>
                      <a:pt x="1306779" y="2999275"/>
                    </a:cubicBezTo>
                    <a:cubicBezTo>
                      <a:pt x="1330550" y="3000355"/>
                      <a:pt x="1347478" y="2998194"/>
                      <a:pt x="1374130" y="2999275"/>
                    </a:cubicBezTo>
                    <a:cubicBezTo>
                      <a:pt x="1335592" y="3001076"/>
                      <a:pt x="1285890" y="3000715"/>
                      <a:pt x="1221061" y="3000715"/>
                    </a:cubicBezTo>
                    <a:lnTo>
                      <a:pt x="1199811" y="2999275"/>
                    </a:lnTo>
                    <a:lnTo>
                      <a:pt x="1134622" y="2999995"/>
                    </a:lnTo>
                    <a:cubicBezTo>
                      <a:pt x="1161634" y="2999275"/>
                      <a:pt x="1145427" y="2997834"/>
                      <a:pt x="1213858" y="2997474"/>
                    </a:cubicBezTo>
                    <a:cubicBezTo>
                      <a:pt x="1205214" y="2996033"/>
                      <a:pt x="1146147" y="2997474"/>
                      <a:pt x="1104368" y="2997474"/>
                    </a:cubicBezTo>
                    <a:lnTo>
                      <a:pt x="1083119" y="2999275"/>
                    </a:lnTo>
                    <a:cubicBezTo>
                      <a:pt x="1091402" y="2998194"/>
                      <a:pt x="1001722" y="2997834"/>
                      <a:pt x="1065471" y="2996394"/>
                    </a:cubicBezTo>
                    <a:lnTo>
                      <a:pt x="1168837" y="2994953"/>
                    </a:lnTo>
                    <a:lnTo>
                      <a:pt x="1140024" y="2993512"/>
                    </a:lnTo>
                    <a:lnTo>
                      <a:pt x="1227544" y="2993512"/>
                    </a:lnTo>
                    <a:cubicBezTo>
                      <a:pt x="1227544" y="2993152"/>
                      <a:pt x="1207015" y="2994232"/>
                      <a:pt x="1207015" y="2994232"/>
                    </a:cubicBezTo>
                    <a:cubicBezTo>
                      <a:pt x="1347478" y="2992792"/>
                      <a:pt x="1248433" y="2998194"/>
                      <a:pt x="1389977" y="2995673"/>
                    </a:cubicBezTo>
                    <a:cubicBezTo>
                      <a:pt x="1434277" y="2993152"/>
                      <a:pt x="1481819" y="2993152"/>
                      <a:pt x="1568618" y="2993512"/>
                    </a:cubicBezTo>
                    <a:cubicBezTo>
                      <a:pt x="1505949" y="2993872"/>
                      <a:pt x="1562135" y="2995313"/>
                      <a:pt x="1538724" y="2996394"/>
                    </a:cubicBezTo>
                    <a:cubicBezTo>
                      <a:pt x="1602833" y="2997474"/>
                      <a:pt x="1624443" y="2995313"/>
                      <a:pt x="1657578" y="2994593"/>
                    </a:cubicBezTo>
                    <a:cubicBezTo>
                      <a:pt x="1673785" y="2995673"/>
                      <a:pt x="1685310" y="2996754"/>
                      <a:pt x="1628405" y="2996754"/>
                    </a:cubicBezTo>
                    <a:cubicBezTo>
                      <a:pt x="1621201" y="2999275"/>
                      <a:pt x="1703679" y="2996394"/>
                      <a:pt x="1708721" y="2998915"/>
                    </a:cubicBezTo>
                    <a:cubicBezTo>
                      <a:pt x="1803444" y="2998915"/>
                      <a:pt x="1841261" y="2996754"/>
                      <a:pt x="1883400" y="2994953"/>
                    </a:cubicBezTo>
                    <a:cubicBezTo>
                      <a:pt x="1925539" y="2993152"/>
                      <a:pt x="1926259" y="2993152"/>
                      <a:pt x="1956873" y="2993152"/>
                    </a:cubicBezTo>
                    <a:cubicBezTo>
                      <a:pt x="1964436" y="2993152"/>
                      <a:pt x="1972720" y="2993152"/>
                      <a:pt x="1981364" y="2993152"/>
                    </a:cubicBezTo>
                    <a:cubicBezTo>
                      <a:pt x="1988927" y="2993152"/>
                      <a:pt x="1996491" y="2993152"/>
                      <a:pt x="2004774" y="2993152"/>
                    </a:cubicBezTo>
                    <a:cubicBezTo>
                      <a:pt x="2006935" y="2993152"/>
                      <a:pt x="2009457" y="2993152"/>
                      <a:pt x="2011978" y="2993152"/>
                    </a:cubicBezTo>
                    <a:lnTo>
                      <a:pt x="2015579" y="2993152"/>
                    </a:lnTo>
                    <a:cubicBezTo>
                      <a:pt x="2015579" y="2993152"/>
                      <a:pt x="2015940" y="2993152"/>
                      <a:pt x="2016300" y="2993512"/>
                    </a:cubicBezTo>
                    <a:lnTo>
                      <a:pt x="2016300" y="2994232"/>
                    </a:lnTo>
                    <a:cubicBezTo>
                      <a:pt x="2016660" y="2994232"/>
                      <a:pt x="2017740" y="2995673"/>
                      <a:pt x="2017740" y="2995673"/>
                    </a:cubicBezTo>
                    <a:cubicBezTo>
                      <a:pt x="2020622" y="2999635"/>
                      <a:pt x="2023143" y="3003597"/>
                      <a:pt x="2026024" y="3007919"/>
                    </a:cubicBezTo>
                    <a:cubicBezTo>
                      <a:pt x="2029986" y="3013681"/>
                      <a:pt x="2033948" y="3019804"/>
                      <a:pt x="2038270" y="3025927"/>
                    </a:cubicBezTo>
                    <a:cubicBezTo>
                      <a:pt x="2041151" y="3030249"/>
                      <a:pt x="2044392" y="3034931"/>
                      <a:pt x="2047994" y="3039613"/>
                    </a:cubicBezTo>
                    <a:cubicBezTo>
                      <a:pt x="2051235" y="3044295"/>
                      <a:pt x="2054837" y="3049337"/>
                      <a:pt x="2058439" y="3054380"/>
                    </a:cubicBezTo>
                    <a:cubicBezTo>
                      <a:pt x="2060239" y="3056901"/>
                      <a:pt x="2062040" y="3059422"/>
                      <a:pt x="2064201" y="3062303"/>
                    </a:cubicBezTo>
                    <a:cubicBezTo>
                      <a:pt x="2066362" y="3064824"/>
                      <a:pt x="2068163" y="3067345"/>
                      <a:pt x="2070324" y="3070227"/>
                    </a:cubicBezTo>
                    <a:lnTo>
                      <a:pt x="2064561" y="3064464"/>
                    </a:lnTo>
                    <a:cubicBezTo>
                      <a:pt x="2107421" y="3117768"/>
                      <a:pt x="2145238" y="3156666"/>
                      <a:pt x="2184136" y="3192322"/>
                    </a:cubicBezTo>
                    <a:cubicBezTo>
                      <a:pt x="2193860" y="3200966"/>
                      <a:pt x="2203584" y="3209970"/>
                      <a:pt x="2214029" y="3218254"/>
                    </a:cubicBezTo>
                    <a:cubicBezTo>
                      <a:pt x="2219071" y="3222576"/>
                      <a:pt x="2224113" y="3226537"/>
                      <a:pt x="2229516" y="3230859"/>
                    </a:cubicBezTo>
                    <a:cubicBezTo>
                      <a:pt x="2234558" y="3235181"/>
                      <a:pt x="2239961" y="3239503"/>
                      <a:pt x="2245363" y="3243465"/>
                    </a:cubicBezTo>
                    <a:cubicBezTo>
                      <a:pt x="2256528" y="3251749"/>
                      <a:pt x="2267693" y="3260032"/>
                      <a:pt x="2279218" y="3268676"/>
                    </a:cubicBezTo>
                    <a:cubicBezTo>
                      <a:pt x="2291464" y="3276960"/>
                      <a:pt x="2303709" y="3285244"/>
                      <a:pt x="2317035" y="3294248"/>
                    </a:cubicBezTo>
                    <a:cubicBezTo>
                      <a:pt x="2330721" y="3303612"/>
                      <a:pt x="2344768" y="3312616"/>
                      <a:pt x="2358814" y="3321620"/>
                    </a:cubicBezTo>
                    <a:cubicBezTo>
                      <a:pt x="2372861" y="3330624"/>
                      <a:pt x="2387627" y="3338548"/>
                      <a:pt x="2402034" y="3347192"/>
                    </a:cubicBezTo>
                    <a:cubicBezTo>
                      <a:pt x="2391949" y="3341789"/>
                      <a:pt x="2373581" y="3332425"/>
                      <a:pt x="2360615" y="3325942"/>
                    </a:cubicBezTo>
                    <a:cubicBezTo>
                      <a:pt x="2348009" y="3319099"/>
                      <a:pt x="2340806" y="3315497"/>
                      <a:pt x="2352331" y="3323421"/>
                    </a:cubicBezTo>
                    <a:cubicBezTo>
                      <a:pt x="2342247" y="3316218"/>
                      <a:pt x="2331802" y="3309375"/>
                      <a:pt x="2321357" y="3302532"/>
                    </a:cubicBezTo>
                    <a:cubicBezTo>
                      <a:pt x="2315955" y="3299290"/>
                      <a:pt x="2310913" y="3295328"/>
                      <a:pt x="2305870" y="3291727"/>
                    </a:cubicBezTo>
                    <a:cubicBezTo>
                      <a:pt x="2300828" y="3288125"/>
                      <a:pt x="2295426" y="3284524"/>
                      <a:pt x="2290023" y="3280562"/>
                    </a:cubicBezTo>
                    <a:cubicBezTo>
                      <a:pt x="2284621" y="3276960"/>
                      <a:pt x="2279579" y="3273359"/>
                      <a:pt x="2274176" y="3269396"/>
                    </a:cubicBezTo>
                    <a:cubicBezTo>
                      <a:pt x="2269134" y="3265435"/>
                      <a:pt x="2263731" y="3261473"/>
                      <a:pt x="2258689" y="3257511"/>
                    </a:cubicBezTo>
                    <a:cubicBezTo>
                      <a:pt x="2248604" y="3249588"/>
                      <a:pt x="2237800" y="3241664"/>
                      <a:pt x="2228075" y="3233020"/>
                    </a:cubicBezTo>
                    <a:cubicBezTo>
                      <a:pt x="2223393" y="3230139"/>
                      <a:pt x="2239600" y="3244185"/>
                      <a:pt x="2246804" y="3249948"/>
                    </a:cubicBezTo>
                    <a:cubicBezTo>
                      <a:pt x="2243562" y="3247427"/>
                      <a:pt x="2240681" y="3245266"/>
                      <a:pt x="2237800" y="3243105"/>
                    </a:cubicBezTo>
                    <a:cubicBezTo>
                      <a:pt x="2234918" y="3240944"/>
                      <a:pt x="2232397" y="3238783"/>
                      <a:pt x="2229876" y="3236622"/>
                    </a:cubicBezTo>
                    <a:cubicBezTo>
                      <a:pt x="2224834" y="3232300"/>
                      <a:pt x="2220152" y="3228338"/>
                      <a:pt x="2215109" y="3224016"/>
                    </a:cubicBezTo>
                    <a:cubicBezTo>
                      <a:pt x="2210067" y="3219694"/>
                      <a:pt x="2204665" y="3215372"/>
                      <a:pt x="2198902" y="3209970"/>
                    </a:cubicBezTo>
                    <a:cubicBezTo>
                      <a:pt x="2193140" y="3204567"/>
                      <a:pt x="2186656" y="3198805"/>
                      <a:pt x="2178733" y="3191962"/>
                    </a:cubicBezTo>
                    <a:cubicBezTo>
                      <a:pt x="2179814" y="3193763"/>
                      <a:pt x="2213309" y="3224736"/>
                      <a:pt x="2187377" y="3202046"/>
                    </a:cubicBezTo>
                    <a:lnTo>
                      <a:pt x="2166848" y="3182237"/>
                    </a:lnTo>
                    <a:lnTo>
                      <a:pt x="2147039" y="3161708"/>
                    </a:lnTo>
                    <a:cubicBezTo>
                      <a:pt x="2143437" y="3158467"/>
                      <a:pt x="2140556" y="3155585"/>
                      <a:pt x="2137674" y="3152704"/>
                    </a:cubicBezTo>
                    <a:cubicBezTo>
                      <a:pt x="2134793" y="3149823"/>
                      <a:pt x="2132272" y="3147302"/>
                      <a:pt x="2130111" y="3145141"/>
                    </a:cubicBezTo>
                    <a:cubicBezTo>
                      <a:pt x="2125429" y="3140459"/>
                      <a:pt x="2121827" y="3136857"/>
                      <a:pt x="2118946" y="3133975"/>
                    </a:cubicBezTo>
                    <a:cubicBezTo>
                      <a:pt x="2112823" y="3128213"/>
                      <a:pt x="2108861" y="3124611"/>
                      <a:pt x="2104900" y="3120650"/>
                    </a:cubicBezTo>
                    <a:cubicBezTo>
                      <a:pt x="2100938" y="3116688"/>
                      <a:pt x="2096616" y="3112366"/>
                      <a:pt x="2089773" y="3104802"/>
                    </a:cubicBezTo>
                    <a:cubicBezTo>
                      <a:pt x="2082930" y="3097239"/>
                      <a:pt x="2073926" y="3086074"/>
                      <a:pt x="2059879" y="3068426"/>
                    </a:cubicBezTo>
                    <a:cubicBezTo>
                      <a:pt x="2065642" y="3074549"/>
                      <a:pt x="2074286" y="3083913"/>
                      <a:pt x="2084370" y="3094718"/>
                    </a:cubicBezTo>
                    <a:cubicBezTo>
                      <a:pt x="2089413" y="3100120"/>
                      <a:pt x="2095175" y="3105883"/>
                      <a:pt x="2100938" y="3112006"/>
                    </a:cubicBezTo>
                    <a:cubicBezTo>
                      <a:pt x="2103819" y="3114887"/>
                      <a:pt x="2106701" y="3118128"/>
                      <a:pt x="2109582" y="3121370"/>
                    </a:cubicBezTo>
                    <a:cubicBezTo>
                      <a:pt x="2112463" y="3124611"/>
                      <a:pt x="2115705" y="3127493"/>
                      <a:pt x="2118586" y="3130734"/>
                    </a:cubicBezTo>
                    <a:cubicBezTo>
                      <a:pt x="2090853" y="3100841"/>
                      <a:pt x="2156403" y="3169632"/>
                      <a:pt x="2131552" y="3141899"/>
                    </a:cubicBezTo>
                    <a:cubicBezTo>
                      <a:pt x="2110302" y="3121370"/>
                      <a:pt x="2095896" y="3105162"/>
                      <a:pt x="2080408" y="3086434"/>
                    </a:cubicBezTo>
                    <a:cubicBezTo>
                      <a:pt x="2076447" y="3081752"/>
                      <a:pt x="2072845" y="3076710"/>
                      <a:pt x="2068523" y="3071667"/>
                    </a:cubicBezTo>
                    <a:cubicBezTo>
                      <a:pt x="2064561" y="3066625"/>
                      <a:pt x="2060239" y="3061223"/>
                      <a:pt x="2055917" y="3055460"/>
                    </a:cubicBezTo>
                    <a:cubicBezTo>
                      <a:pt x="2051595" y="3049698"/>
                      <a:pt x="2046913" y="3043575"/>
                      <a:pt x="2041871" y="3036732"/>
                    </a:cubicBezTo>
                    <a:cubicBezTo>
                      <a:pt x="2039350" y="3033490"/>
                      <a:pt x="2036829" y="3029889"/>
                      <a:pt x="2034308" y="3026287"/>
                    </a:cubicBezTo>
                    <a:cubicBezTo>
                      <a:pt x="2030706" y="3021245"/>
                      <a:pt x="2027104" y="3016203"/>
                      <a:pt x="2023503" y="3011160"/>
                    </a:cubicBezTo>
                    <a:cubicBezTo>
                      <a:pt x="2026024" y="3014402"/>
                      <a:pt x="2027825" y="3017283"/>
                      <a:pt x="2029626" y="3019804"/>
                    </a:cubicBezTo>
                    <a:cubicBezTo>
                      <a:pt x="2030706" y="3021245"/>
                      <a:pt x="2031787" y="3022685"/>
                      <a:pt x="2033227" y="3024486"/>
                    </a:cubicBezTo>
                    <a:cubicBezTo>
                      <a:pt x="2035748" y="3027728"/>
                      <a:pt x="2038630" y="3032410"/>
                      <a:pt x="2044753" y="3039973"/>
                    </a:cubicBezTo>
                    <a:lnTo>
                      <a:pt x="2040431" y="3034211"/>
                    </a:lnTo>
                    <a:lnTo>
                      <a:pt x="2036469" y="3028448"/>
                    </a:lnTo>
                    <a:lnTo>
                      <a:pt x="2027104" y="3014402"/>
                    </a:lnTo>
                    <a:lnTo>
                      <a:pt x="2019541" y="3003237"/>
                    </a:lnTo>
                    <a:lnTo>
                      <a:pt x="2015579" y="2997834"/>
                    </a:lnTo>
                    <a:lnTo>
                      <a:pt x="2014499" y="2996394"/>
                    </a:lnTo>
                    <a:lnTo>
                      <a:pt x="2014499" y="2995673"/>
                    </a:lnTo>
                    <a:cubicBezTo>
                      <a:pt x="2013778" y="2995673"/>
                      <a:pt x="2013778" y="2994953"/>
                      <a:pt x="2013418" y="2995313"/>
                    </a:cubicBezTo>
                    <a:lnTo>
                      <a:pt x="2010177" y="2995313"/>
                    </a:lnTo>
                    <a:cubicBezTo>
                      <a:pt x="2010177" y="2995313"/>
                      <a:pt x="1983885" y="2995313"/>
                      <a:pt x="1983885" y="2995313"/>
                    </a:cubicBezTo>
                    <a:lnTo>
                      <a:pt x="1925899" y="2995313"/>
                    </a:lnTo>
                    <a:cubicBezTo>
                      <a:pt x="1954712" y="2996033"/>
                      <a:pt x="1829735" y="2996394"/>
                      <a:pt x="1840540" y="2998194"/>
                    </a:cubicBezTo>
                    <a:cubicBezTo>
                      <a:pt x="1902488" y="2998554"/>
                      <a:pt x="1924458" y="2998194"/>
                      <a:pt x="1948229" y="2998194"/>
                    </a:cubicBezTo>
                    <a:cubicBezTo>
                      <a:pt x="1961555" y="2998194"/>
                      <a:pt x="1975601" y="2998194"/>
                      <a:pt x="1996131" y="2998194"/>
                    </a:cubicBezTo>
                    <a:cubicBezTo>
                      <a:pt x="2000092" y="2998194"/>
                      <a:pt x="2004414" y="2998194"/>
                      <a:pt x="2008736" y="2998194"/>
                    </a:cubicBezTo>
                    <a:cubicBezTo>
                      <a:pt x="2009817" y="2998194"/>
                      <a:pt x="2010897" y="2998194"/>
                      <a:pt x="2011978" y="2998194"/>
                    </a:cubicBezTo>
                    <a:cubicBezTo>
                      <a:pt x="2012698" y="2999275"/>
                      <a:pt x="2013418" y="2999995"/>
                      <a:pt x="2013778" y="3001076"/>
                    </a:cubicBezTo>
                    <a:cubicBezTo>
                      <a:pt x="2015219" y="3002876"/>
                      <a:pt x="2016300" y="3005037"/>
                      <a:pt x="2017740" y="3006838"/>
                    </a:cubicBezTo>
                    <a:cubicBezTo>
                      <a:pt x="2022062" y="3012961"/>
                      <a:pt x="2026744" y="3019804"/>
                      <a:pt x="2031787" y="3027367"/>
                    </a:cubicBezTo>
                    <a:cubicBezTo>
                      <a:pt x="2033587" y="3029889"/>
                      <a:pt x="2035388" y="3032770"/>
                      <a:pt x="2037189" y="3035291"/>
                    </a:cubicBezTo>
                    <a:cubicBezTo>
                      <a:pt x="2038990" y="3038172"/>
                      <a:pt x="2041151" y="3041054"/>
                      <a:pt x="2043312" y="3043935"/>
                    </a:cubicBezTo>
                    <a:cubicBezTo>
                      <a:pt x="2047634" y="3049698"/>
                      <a:pt x="2052316" y="3056180"/>
                      <a:pt x="2057358" y="3063384"/>
                    </a:cubicBezTo>
                    <a:cubicBezTo>
                      <a:pt x="2051595" y="3055460"/>
                      <a:pt x="2045113" y="3047176"/>
                      <a:pt x="2038630" y="3038893"/>
                    </a:cubicBezTo>
                    <a:cubicBezTo>
                      <a:pt x="2031787" y="3029889"/>
                      <a:pt x="2027825" y="3024486"/>
                      <a:pt x="2015579" y="3007559"/>
                    </a:cubicBezTo>
                    <a:cubicBezTo>
                      <a:pt x="2014139" y="3005758"/>
                      <a:pt x="2013058" y="3003957"/>
                      <a:pt x="2011618" y="3002156"/>
                    </a:cubicBezTo>
                    <a:lnTo>
                      <a:pt x="2010537" y="3000715"/>
                    </a:lnTo>
                    <a:cubicBezTo>
                      <a:pt x="2010537" y="3000715"/>
                      <a:pt x="2010537" y="3000715"/>
                      <a:pt x="2010537" y="3000715"/>
                    </a:cubicBezTo>
                    <a:lnTo>
                      <a:pt x="2010177" y="3000715"/>
                    </a:lnTo>
                    <a:cubicBezTo>
                      <a:pt x="2010177" y="3000715"/>
                      <a:pt x="2009457" y="3000715"/>
                      <a:pt x="2009457" y="3000715"/>
                    </a:cubicBezTo>
                    <a:lnTo>
                      <a:pt x="2006215" y="3000715"/>
                    </a:lnTo>
                    <a:cubicBezTo>
                      <a:pt x="2001893" y="3000715"/>
                      <a:pt x="1997931" y="3000715"/>
                      <a:pt x="1993609" y="3001076"/>
                    </a:cubicBezTo>
                    <a:cubicBezTo>
                      <a:pt x="1991449" y="3001076"/>
                      <a:pt x="1989648" y="3001076"/>
                      <a:pt x="1987487" y="3001076"/>
                    </a:cubicBezTo>
                    <a:lnTo>
                      <a:pt x="1984605" y="3001076"/>
                    </a:lnTo>
                    <a:cubicBezTo>
                      <a:pt x="1984605" y="3001076"/>
                      <a:pt x="1982805" y="3001076"/>
                      <a:pt x="1982805" y="3001076"/>
                    </a:cubicBezTo>
                    <a:cubicBezTo>
                      <a:pt x="1980283" y="3001076"/>
                      <a:pt x="1978122" y="3001076"/>
                      <a:pt x="1975961" y="3001076"/>
                    </a:cubicBezTo>
                    <a:cubicBezTo>
                      <a:pt x="1966957" y="3001436"/>
                      <a:pt x="1959394" y="3002156"/>
                      <a:pt x="1953271" y="3002516"/>
                    </a:cubicBezTo>
                    <a:cubicBezTo>
                      <a:pt x="1952191" y="3002516"/>
                      <a:pt x="1950030" y="3002516"/>
                      <a:pt x="1945708" y="3002516"/>
                    </a:cubicBezTo>
                    <a:cubicBezTo>
                      <a:pt x="1924098" y="3004317"/>
                      <a:pt x="1946068" y="3005037"/>
                      <a:pt x="1945708" y="3008279"/>
                    </a:cubicBezTo>
                    <a:cubicBezTo>
                      <a:pt x="1953631" y="3008279"/>
                      <a:pt x="1961555" y="3007919"/>
                      <a:pt x="1969118" y="3007559"/>
                    </a:cubicBezTo>
                    <a:cubicBezTo>
                      <a:pt x="1972720" y="3007559"/>
                      <a:pt x="1976682" y="3007559"/>
                      <a:pt x="1980283" y="3007559"/>
                    </a:cubicBezTo>
                    <a:cubicBezTo>
                      <a:pt x="1984965" y="3007559"/>
                      <a:pt x="1989287" y="3007559"/>
                      <a:pt x="1993969" y="3007559"/>
                    </a:cubicBezTo>
                    <a:cubicBezTo>
                      <a:pt x="1996491" y="3007559"/>
                      <a:pt x="1999012" y="3007559"/>
                      <a:pt x="2001533" y="3007559"/>
                    </a:cubicBezTo>
                    <a:lnTo>
                      <a:pt x="2005495" y="3007559"/>
                    </a:lnTo>
                    <a:cubicBezTo>
                      <a:pt x="2006215" y="3007559"/>
                      <a:pt x="2006935" y="3007559"/>
                      <a:pt x="2007296" y="3007559"/>
                    </a:cubicBezTo>
                    <a:lnTo>
                      <a:pt x="2008376" y="3008999"/>
                    </a:lnTo>
                    <a:cubicBezTo>
                      <a:pt x="2011257" y="3013321"/>
                      <a:pt x="2014139" y="3017283"/>
                      <a:pt x="2017020" y="3021605"/>
                    </a:cubicBezTo>
                    <a:cubicBezTo>
                      <a:pt x="2021342" y="3027728"/>
                      <a:pt x="2025304" y="3033850"/>
                      <a:pt x="2029626" y="3039973"/>
                    </a:cubicBezTo>
                    <a:cubicBezTo>
                      <a:pt x="2046193" y="3062663"/>
                      <a:pt x="2063481" y="3086434"/>
                      <a:pt x="2088692" y="3114167"/>
                    </a:cubicBezTo>
                    <a:cubicBezTo>
                      <a:pt x="2094095" y="3118849"/>
                      <a:pt x="2087252" y="3110205"/>
                      <a:pt x="2076447" y="3096879"/>
                    </a:cubicBezTo>
                    <a:cubicBezTo>
                      <a:pt x="2071044" y="3090036"/>
                      <a:pt x="2064922" y="3082112"/>
                      <a:pt x="2058439" y="3073829"/>
                    </a:cubicBezTo>
                    <a:cubicBezTo>
                      <a:pt x="2055197" y="3069867"/>
                      <a:pt x="2051956" y="3065545"/>
                      <a:pt x="2049075" y="3061583"/>
                    </a:cubicBezTo>
                    <a:cubicBezTo>
                      <a:pt x="2045833" y="3057621"/>
                      <a:pt x="2042952" y="3053659"/>
                      <a:pt x="2040070" y="3049698"/>
                    </a:cubicBezTo>
                    <a:cubicBezTo>
                      <a:pt x="2053396" y="3067345"/>
                      <a:pt x="2067443" y="3083913"/>
                      <a:pt x="2081849" y="3100841"/>
                    </a:cubicBezTo>
                    <a:cubicBezTo>
                      <a:pt x="2078608" y="3097959"/>
                      <a:pt x="2075726" y="3094718"/>
                      <a:pt x="2072845" y="3091476"/>
                    </a:cubicBezTo>
                    <a:cubicBezTo>
                      <a:pt x="2108141" y="3134696"/>
                      <a:pt x="2147039" y="3175034"/>
                      <a:pt x="2188818" y="3211771"/>
                    </a:cubicBezTo>
                    <a:cubicBezTo>
                      <a:pt x="2176932" y="3201326"/>
                      <a:pt x="2169009" y="3194483"/>
                      <a:pt x="2162165" y="3188720"/>
                    </a:cubicBezTo>
                    <a:cubicBezTo>
                      <a:pt x="2155683" y="3182958"/>
                      <a:pt x="2150280" y="3178276"/>
                      <a:pt x="2144157" y="3172873"/>
                    </a:cubicBezTo>
                    <a:lnTo>
                      <a:pt x="2155683" y="3184398"/>
                    </a:lnTo>
                    <a:cubicBezTo>
                      <a:pt x="2157483" y="3186199"/>
                      <a:pt x="2159644" y="3188360"/>
                      <a:pt x="2161445" y="3190161"/>
                    </a:cubicBezTo>
                    <a:lnTo>
                      <a:pt x="2167568" y="3195563"/>
                    </a:lnTo>
                    <a:cubicBezTo>
                      <a:pt x="2175492" y="3203127"/>
                      <a:pt x="2183775" y="3210690"/>
                      <a:pt x="2192059" y="3218614"/>
                    </a:cubicBezTo>
                    <a:cubicBezTo>
                      <a:pt x="2189898" y="3213932"/>
                      <a:pt x="2192419" y="3215372"/>
                      <a:pt x="2208987" y="3228698"/>
                    </a:cubicBezTo>
                    <a:cubicBezTo>
                      <a:pt x="2214029" y="3233020"/>
                      <a:pt x="2219071" y="3237342"/>
                      <a:pt x="2224113" y="3241304"/>
                    </a:cubicBezTo>
                    <a:cubicBezTo>
                      <a:pt x="2226635" y="3243465"/>
                      <a:pt x="2229156" y="3245266"/>
                      <a:pt x="2231317" y="3247427"/>
                    </a:cubicBezTo>
                    <a:cubicBezTo>
                      <a:pt x="2233838" y="3249227"/>
                      <a:pt x="2236359" y="3251028"/>
                      <a:pt x="2238520" y="3252829"/>
                    </a:cubicBezTo>
                    <a:cubicBezTo>
                      <a:pt x="2248244" y="3260032"/>
                      <a:pt x="2257248" y="3266876"/>
                      <a:pt x="2265532" y="3273719"/>
                    </a:cubicBezTo>
                    <a:cubicBezTo>
                      <a:pt x="2269854" y="3276960"/>
                      <a:pt x="2274176" y="3279841"/>
                      <a:pt x="2278138" y="3282723"/>
                    </a:cubicBezTo>
                    <a:cubicBezTo>
                      <a:pt x="2282100" y="3285604"/>
                      <a:pt x="2286422" y="3288485"/>
                      <a:pt x="2290023" y="3291006"/>
                    </a:cubicBezTo>
                    <a:cubicBezTo>
                      <a:pt x="2297947" y="3296409"/>
                      <a:pt x="2305150" y="3301451"/>
                      <a:pt x="2311993" y="3306493"/>
                    </a:cubicBezTo>
                    <a:cubicBezTo>
                      <a:pt x="2326039" y="3315497"/>
                      <a:pt x="2338285" y="3323781"/>
                      <a:pt x="2349090" y="3330624"/>
                    </a:cubicBezTo>
                    <a:cubicBezTo>
                      <a:pt x="2354492" y="3334226"/>
                      <a:pt x="2359534" y="3337467"/>
                      <a:pt x="2364577" y="3340349"/>
                    </a:cubicBezTo>
                    <a:cubicBezTo>
                      <a:pt x="2369259" y="3343230"/>
                      <a:pt x="2373941" y="3346111"/>
                      <a:pt x="2378263" y="3348632"/>
                    </a:cubicBezTo>
                    <a:cubicBezTo>
                      <a:pt x="2381865" y="3350433"/>
                      <a:pt x="2386187" y="3352954"/>
                      <a:pt x="2389428" y="3354755"/>
                    </a:cubicBezTo>
                    <a:cubicBezTo>
                      <a:pt x="2385827" y="3352234"/>
                      <a:pt x="2387987" y="3352954"/>
                      <a:pt x="2394470" y="3355835"/>
                    </a:cubicBezTo>
                    <a:cubicBezTo>
                      <a:pt x="2397712" y="3357276"/>
                      <a:pt x="2401674" y="3359437"/>
                      <a:pt x="2406356" y="3361598"/>
                    </a:cubicBezTo>
                    <a:cubicBezTo>
                      <a:pt x="2411038" y="3363759"/>
                      <a:pt x="2416800" y="3366280"/>
                      <a:pt x="2422563" y="3368802"/>
                    </a:cubicBezTo>
                    <a:cubicBezTo>
                      <a:pt x="2428326" y="3371323"/>
                      <a:pt x="2434448" y="3374204"/>
                      <a:pt x="2440931" y="3377085"/>
                    </a:cubicBezTo>
                    <a:cubicBezTo>
                      <a:pt x="2444173" y="3378526"/>
                      <a:pt x="2447054" y="3379967"/>
                      <a:pt x="2450295" y="3381407"/>
                    </a:cubicBezTo>
                    <a:cubicBezTo>
                      <a:pt x="2451736" y="3382128"/>
                      <a:pt x="2453537" y="3382848"/>
                      <a:pt x="2454978" y="3383568"/>
                    </a:cubicBezTo>
                    <a:cubicBezTo>
                      <a:pt x="2456418" y="3384288"/>
                      <a:pt x="2458219" y="3384648"/>
                      <a:pt x="2459660" y="3385369"/>
                    </a:cubicBezTo>
                    <a:cubicBezTo>
                      <a:pt x="2471905" y="3390411"/>
                      <a:pt x="2483430" y="3394733"/>
                      <a:pt x="2491354" y="3397615"/>
                    </a:cubicBezTo>
                    <a:cubicBezTo>
                      <a:pt x="2490634" y="3397615"/>
                      <a:pt x="2493515" y="3399415"/>
                      <a:pt x="2498917" y="3401936"/>
                    </a:cubicBezTo>
                    <a:cubicBezTo>
                      <a:pt x="2501439" y="3403017"/>
                      <a:pt x="2504680" y="3404457"/>
                      <a:pt x="2507921" y="3406258"/>
                    </a:cubicBezTo>
                    <a:cubicBezTo>
                      <a:pt x="2511523" y="3407699"/>
                      <a:pt x="2515485" y="3409140"/>
                      <a:pt x="2519447" y="3410941"/>
                    </a:cubicBezTo>
                    <a:cubicBezTo>
                      <a:pt x="2527730" y="3414182"/>
                      <a:pt x="2537095" y="3417784"/>
                      <a:pt x="2546099" y="3421385"/>
                    </a:cubicBezTo>
                    <a:cubicBezTo>
                      <a:pt x="2550781" y="3423186"/>
                      <a:pt x="2555103" y="3424987"/>
                      <a:pt x="2559425" y="3426788"/>
                    </a:cubicBezTo>
                    <a:cubicBezTo>
                      <a:pt x="2561586" y="3427508"/>
                      <a:pt x="2563747" y="3428589"/>
                      <a:pt x="2565547" y="3429309"/>
                    </a:cubicBezTo>
                    <a:cubicBezTo>
                      <a:pt x="2567709" y="3430029"/>
                      <a:pt x="2569509" y="3430749"/>
                      <a:pt x="2571310" y="3431470"/>
                    </a:cubicBezTo>
                    <a:cubicBezTo>
                      <a:pt x="2579594" y="3432910"/>
                      <a:pt x="2578513" y="3431470"/>
                      <a:pt x="2571310" y="3427508"/>
                    </a:cubicBezTo>
                    <a:cubicBezTo>
                      <a:pt x="2564107" y="3423906"/>
                      <a:pt x="2550421" y="3417063"/>
                      <a:pt x="2533133" y="3409500"/>
                    </a:cubicBezTo>
                    <a:cubicBezTo>
                      <a:pt x="2524489" y="3406619"/>
                      <a:pt x="2517646" y="3404097"/>
                      <a:pt x="2511523" y="3401936"/>
                    </a:cubicBezTo>
                    <a:cubicBezTo>
                      <a:pt x="2505761" y="3399776"/>
                      <a:pt x="2501439" y="3397975"/>
                      <a:pt x="2497837" y="3396534"/>
                    </a:cubicBezTo>
                    <a:cubicBezTo>
                      <a:pt x="2490634" y="3393653"/>
                      <a:pt x="2487032" y="3392572"/>
                      <a:pt x="2484151" y="3391492"/>
                    </a:cubicBezTo>
                    <a:cubicBezTo>
                      <a:pt x="2479108" y="3390051"/>
                      <a:pt x="2478028" y="3390411"/>
                      <a:pt x="2461821" y="3384648"/>
                    </a:cubicBezTo>
                    <a:lnTo>
                      <a:pt x="2454978" y="3381767"/>
                    </a:lnTo>
                    <a:lnTo>
                      <a:pt x="2448495" y="3378526"/>
                    </a:lnTo>
                    <a:lnTo>
                      <a:pt x="2435169" y="3372403"/>
                    </a:lnTo>
                    <a:lnTo>
                      <a:pt x="2408877" y="3359798"/>
                    </a:lnTo>
                    <a:cubicBezTo>
                      <a:pt x="2404555" y="3357636"/>
                      <a:pt x="2400233" y="3355475"/>
                      <a:pt x="2395911" y="3352954"/>
                    </a:cubicBezTo>
                    <a:lnTo>
                      <a:pt x="2382945" y="3346111"/>
                    </a:lnTo>
                    <a:lnTo>
                      <a:pt x="2357014" y="3332425"/>
                    </a:lnTo>
                    <a:lnTo>
                      <a:pt x="2380784" y="3343590"/>
                    </a:lnTo>
                    <a:cubicBezTo>
                      <a:pt x="2374301" y="3339989"/>
                      <a:pt x="2368178" y="3336387"/>
                      <a:pt x="2362056" y="3332785"/>
                    </a:cubicBezTo>
                    <a:cubicBezTo>
                      <a:pt x="2358814" y="3330985"/>
                      <a:pt x="2355933" y="3329184"/>
                      <a:pt x="2353052" y="3327383"/>
                    </a:cubicBezTo>
                    <a:cubicBezTo>
                      <a:pt x="2350170" y="3325582"/>
                      <a:pt x="2347289" y="3323781"/>
                      <a:pt x="2344408" y="3321981"/>
                    </a:cubicBezTo>
                    <a:cubicBezTo>
                      <a:pt x="2332883" y="3315137"/>
                      <a:pt x="2322438" y="3308654"/>
                      <a:pt x="2313434" y="3303252"/>
                    </a:cubicBezTo>
                    <a:cubicBezTo>
                      <a:pt x="2296146" y="3291727"/>
                      <a:pt x="2285341" y="3284524"/>
                      <a:pt x="2287862" y="3284884"/>
                    </a:cubicBezTo>
                    <a:cubicBezTo>
                      <a:pt x="2294345" y="3288845"/>
                      <a:pt x="2301908" y="3293888"/>
                      <a:pt x="2309832" y="3298930"/>
                    </a:cubicBezTo>
                    <a:cubicBezTo>
                      <a:pt x="2313794" y="3301811"/>
                      <a:pt x="2318116" y="3303972"/>
                      <a:pt x="2322438" y="3306853"/>
                    </a:cubicBezTo>
                    <a:cubicBezTo>
                      <a:pt x="2326760" y="3309375"/>
                      <a:pt x="2331082" y="3312256"/>
                      <a:pt x="2335404" y="3314777"/>
                    </a:cubicBezTo>
                    <a:cubicBezTo>
                      <a:pt x="2344048" y="3320180"/>
                      <a:pt x="2352692" y="3325582"/>
                      <a:pt x="2360975" y="3330264"/>
                    </a:cubicBezTo>
                    <a:cubicBezTo>
                      <a:pt x="2369259" y="3334586"/>
                      <a:pt x="2377183" y="3338908"/>
                      <a:pt x="2384026" y="3342150"/>
                    </a:cubicBezTo>
                    <a:lnTo>
                      <a:pt x="2367458" y="3332425"/>
                    </a:lnTo>
                    <a:lnTo>
                      <a:pt x="2359174" y="3327743"/>
                    </a:lnTo>
                    <a:lnTo>
                      <a:pt x="2351251" y="3322341"/>
                    </a:lnTo>
                    <a:cubicBezTo>
                      <a:pt x="2358454" y="3326662"/>
                      <a:pt x="2364577" y="3329904"/>
                      <a:pt x="2369979" y="3332425"/>
                    </a:cubicBezTo>
                    <a:cubicBezTo>
                      <a:pt x="2375022" y="3335306"/>
                      <a:pt x="2378983" y="3337467"/>
                      <a:pt x="2382585" y="3339268"/>
                    </a:cubicBezTo>
                    <a:cubicBezTo>
                      <a:pt x="2389428" y="3343230"/>
                      <a:pt x="2393390" y="3345751"/>
                      <a:pt x="2397712" y="3348632"/>
                    </a:cubicBezTo>
                    <a:cubicBezTo>
                      <a:pt x="2406356" y="3354395"/>
                      <a:pt x="2417521" y="3360158"/>
                      <a:pt x="2454617" y="3377806"/>
                    </a:cubicBezTo>
                    <a:cubicBezTo>
                      <a:pt x="2441291" y="3370242"/>
                      <a:pt x="2443092" y="3370963"/>
                      <a:pt x="2452096" y="3375644"/>
                    </a:cubicBezTo>
                    <a:cubicBezTo>
                      <a:pt x="2456418" y="3378166"/>
                      <a:pt x="2462901" y="3380687"/>
                      <a:pt x="2470465" y="3383928"/>
                    </a:cubicBezTo>
                    <a:cubicBezTo>
                      <a:pt x="2477668" y="3387170"/>
                      <a:pt x="2485952" y="3390411"/>
                      <a:pt x="2494235" y="3394013"/>
                    </a:cubicBezTo>
                    <a:cubicBezTo>
                      <a:pt x="2487752" y="3390772"/>
                      <a:pt x="2476587" y="3385729"/>
                      <a:pt x="2463261" y="3379967"/>
                    </a:cubicBezTo>
                    <a:cubicBezTo>
                      <a:pt x="2461461" y="3379246"/>
                      <a:pt x="2460020" y="3378526"/>
                      <a:pt x="2458219" y="3377806"/>
                    </a:cubicBezTo>
                    <a:cubicBezTo>
                      <a:pt x="2456418" y="3377085"/>
                      <a:pt x="2454978" y="3376005"/>
                      <a:pt x="2453177" y="3375284"/>
                    </a:cubicBezTo>
                    <a:cubicBezTo>
                      <a:pt x="2449935" y="3373484"/>
                      <a:pt x="2446334" y="3371683"/>
                      <a:pt x="2442732" y="3370242"/>
                    </a:cubicBezTo>
                    <a:cubicBezTo>
                      <a:pt x="2435889" y="3366640"/>
                      <a:pt x="2428686" y="3363399"/>
                      <a:pt x="2422203" y="3360158"/>
                    </a:cubicBezTo>
                    <a:cubicBezTo>
                      <a:pt x="2415720" y="3356916"/>
                      <a:pt x="2409237" y="3354035"/>
                      <a:pt x="2403835" y="3350794"/>
                    </a:cubicBezTo>
                    <a:cubicBezTo>
                      <a:pt x="2398432" y="3347912"/>
                      <a:pt x="2394110" y="3345031"/>
                      <a:pt x="2390509" y="3343230"/>
                    </a:cubicBezTo>
                    <a:cubicBezTo>
                      <a:pt x="2383665" y="3339268"/>
                      <a:pt x="2381865" y="3337467"/>
                      <a:pt x="2387627" y="3339628"/>
                    </a:cubicBezTo>
                    <a:cubicBezTo>
                      <a:pt x="2396991" y="3344310"/>
                      <a:pt x="2409597" y="3351514"/>
                      <a:pt x="2424004" y="3358717"/>
                    </a:cubicBezTo>
                    <a:cubicBezTo>
                      <a:pt x="2431207" y="3362319"/>
                      <a:pt x="2439131" y="3366640"/>
                      <a:pt x="2447054" y="3370602"/>
                    </a:cubicBezTo>
                    <a:cubicBezTo>
                      <a:pt x="2451016" y="3372763"/>
                      <a:pt x="2454978" y="3374924"/>
                      <a:pt x="2459300" y="3377085"/>
                    </a:cubicBezTo>
                    <a:cubicBezTo>
                      <a:pt x="2463622" y="3378886"/>
                      <a:pt x="2467583" y="3381047"/>
                      <a:pt x="2471905" y="3382848"/>
                    </a:cubicBezTo>
                    <a:cubicBezTo>
                      <a:pt x="2480549" y="3386810"/>
                      <a:pt x="2489193" y="3390772"/>
                      <a:pt x="2497837" y="3394733"/>
                    </a:cubicBezTo>
                    <a:cubicBezTo>
                      <a:pt x="2502159" y="3396534"/>
                      <a:pt x="2506481" y="3398695"/>
                      <a:pt x="2510803" y="3400496"/>
                    </a:cubicBezTo>
                    <a:cubicBezTo>
                      <a:pt x="2515125" y="3402297"/>
                      <a:pt x="2519447" y="3403737"/>
                      <a:pt x="2523769" y="3405538"/>
                    </a:cubicBezTo>
                    <a:cubicBezTo>
                      <a:pt x="2540696" y="3412021"/>
                      <a:pt x="2556543" y="3417784"/>
                      <a:pt x="2570230" y="3422105"/>
                    </a:cubicBezTo>
                    <a:cubicBezTo>
                      <a:pt x="2569149" y="3422105"/>
                      <a:pt x="2568429" y="3421745"/>
                      <a:pt x="2567348" y="3421385"/>
                    </a:cubicBezTo>
                    <a:cubicBezTo>
                      <a:pt x="2587157" y="3428228"/>
                      <a:pt x="2603725" y="3433631"/>
                      <a:pt x="2618131" y="3438313"/>
                    </a:cubicBezTo>
                    <a:cubicBezTo>
                      <a:pt x="2621733" y="3439393"/>
                      <a:pt x="2624974" y="3440474"/>
                      <a:pt x="2628576" y="3441554"/>
                    </a:cubicBezTo>
                    <a:cubicBezTo>
                      <a:pt x="2630737" y="3442274"/>
                      <a:pt x="2630737" y="3442274"/>
                      <a:pt x="2631457" y="3442274"/>
                    </a:cubicBezTo>
                    <a:cubicBezTo>
                      <a:pt x="2632178" y="3442274"/>
                      <a:pt x="2632898" y="3442274"/>
                      <a:pt x="2633618" y="3442274"/>
                    </a:cubicBezTo>
                    <a:cubicBezTo>
                      <a:pt x="2636860" y="3442274"/>
                      <a:pt x="2639381" y="3441914"/>
                      <a:pt x="2641902" y="3440834"/>
                    </a:cubicBezTo>
                    <a:cubicBezTo>
                      <a:pt x="2646584" y="3439033"/>
                      <a:pt x="2649826" y="3435792"/>
                      <a:pt x="2651626" y="3432190"/>
                    </a:cubicBezTo>
                    <a:cubicBezTo>
                      <a:pt x="2653427" y="3428949"/>
                      <a:pt x="2654148" y="3425347"/>
                      <a:pt x="2653787" y="3422105"/>
                    </a:cubicBezTo>
                    <a:cubicBezTo>
                      <a:pt x="2654148" y="3418144"/>
                      <a:pt x="2653067" y="3413822"/>
                      <a:pt x="2650186" y="3410220"/>
                    </a:cubicBezTo>
                    <a:cubicBezTo>
                      <a:pt x="2650186" y="3409860"/>
                      <a:pt x="2649465" y="3409140"/>
                      <a:pt x="2649105" y="3408780"/>
                    </a:cubicBezTo>
                    <a:cubicBezTo>
                      <a:pt x="2649105" y="3408420"/>
                      <a:pt x="2648385" y="3408059"/>
                      <a:pt x="2647664" y="3407339"/>
                    </a:cubicBezTo>
                    <a:lnTo>
                      <a:pt x="2644423" y="3404457"/>
                    </a:lnTo>
                    <a:lnTo>
                      <a:pt x="2640822" y="3401216"/>
                    </a:lnTo>
                    <a:cubicBezTo>
                      <a:pt x="2636500" y="3396894"/>
                      <a:pt x="2632178" y="3392212"/>
                      <a:pt x="2628216" y="3387890"/>
                    </a:cubicBezTo>
                    <a:cubicBezTo>
                      <a:pt x="2612369" y="3369882"/>
                      <a:pt x="2599043" y="3350073"/>
                      <a:pt x="2588598" y="3332065"/>
                    </a:cubicBezTo>
                    <a:lnTo>
                      <a:pt x="2590038" y="3332065"/>
                    </a:lnTo>
                    <a:cubicBezTo>
                      <a:pt x="2585356" y="3324141"/>
                      <a:pt x="2580314" y="3315497"/>
                      <a:pt x="2575992" y="3306853"/>
                    </a:cubicBezTo>
                    <a:cubicBezTo>
                      <a:pt x="2571670" y="3298209"/>
                      <a:pt x="2567348" y="3289566"/>
                      <a:pt x="2563747" y="3280562"/>
                    </a:cubicBezTo>
                    <a:cubicBezTo>
                      <a:pt x="2565187" y="3283803"/>
                      <a:pt x="2566988" y="3287045"/>
                      <a:pt x="2568429" y="3290286"/>
                    </a:cubicBezTo>
                    <a:cubicBezTo>
                      <a:pt x="2570230" y="3293888"/>
                      <a:pt x="2572030" y="3297489"/>
                      <a:pt x="2573831" y="3301091"/>
                    </a:cubicBezTo>
                    <a:cubicBezTo>
                      <a:pt x="2575632" y="3305053"/>
                      <a:pt x="2577793" y="3309014"/>
                      <a:pt x="2579594" y="3312976"/>
                    </a:cubicBezTo>
                    <a:cubicBezTo>
                      <a:pt x="2581755" y="3316938"/>
                      <a:pt x="2583916" y="3321260"/>
                      <a:pt x="2586437" y="3325582"/>
                    </a:cubicBezTo>
                    <a:cubicBezTo>
                      <a:pt x="2595801" y="3343230"/>
                      <a:pt x="2607687" y="3362679"/>
                      <a:pt x="2623894" y="3382848"/>
                    </a:cubicBezTo>
                    <a:lnTo>
                      <a:pt x="2621373" y="3376725"/>
                    </a:lnTo>
                    <a:cubicBezTo>
                      <a:pt x="2625695" y="3382848"/>
                      <a:pt x="2630377" y="3388250"/>
                      <a:pt x="2634699" y="3393653"/>
                    </a:cubicBezTo>
                    <a:cubicBezTo>
                      <a:pt x="2637220" y="3396174"/>
                      <a:pt x="2639381" y="3398695"/>
                      <a:pt x="2641902" y="3401216"/>
                    </a:cubicBezTo>
                    <a:cubicBezTo>
                      <a:pt x="2643343" y="3402657"/>
                      <a:pt x="2644423" y="3403737"/>
                      <a:pt x="2646224" y="3405178"/>
                    </a:cubicBezTo>
                    <a:lnTo>
                      <a:pt x="2646944" y="3405898"/>
                    </a:lnTo>
                    <a:lnTo>
                      <a:pt x="2646944" y="3405898"/>
                    </a:lnTo>
                    <a:cubicBezTo>
                      <a:pt x="2646944" y="3405898"/>
                      <a:pt x="2647304" y="3406619"/>
                      <a:pt x="2647304" y="3406619"/>
                    </a:cubicBezTo>
                    <a:lnTo>
                      <a:pt x="2648025" y="3407339"/>
                    </a:lnTo>
                    <a:cubicBezTo>
                      <a:pt x="2651626" y="3411301"/>
                      <a:pt x="2654148" y="3415983"/>
                      <a:pt x="2654508" y="3421025"/>
                    </a:cubicBezTo>
                    <a:cubicBezTo>
                      <a:pt x="2654868" y="3426067"/>
                      <a:pt x="2653787" y="3430749"/>
                      <a:pt x="2650906" y="3435432"/>
                    </a:cubicBezTo>
                    <a:cubicBezTo>
                      <a:pt x="2648025" y="3439754"/>
                      <a:pt x="2643343" y="3442995"/>
                      <a:pt x="2637940" y="3444075"/>
                    </a:cubicBezTo>
                    <a:cubicBezTo>
                      <a:pt x="2641902" y="3443355"/>
                      <a:pt x="2646224" y="3441194"/>
                      <a:pt x="2649465" y="3437953"/>
                    </a:cubicBezTo>
                    <a:cubicBezTo>
                      <a:pt x="2652707" y="3434711"/>
                      <a:pt x="2655588" y="3430029"/>
                      <a:pt x="2656308" y="3425347"/>
                    </a:cubicBezTo>
                    <a:cubicBezTo>
                      <a:pt x="2657029" y="3420305"/>
                      <a:pt x="2656308" y="3414902"/>
                      <a:pt x="2653787" y="3410580"/>
                    </a:cubicBezTo>
                    <a:cubicBezTo>
                      <a:pt x="2652707" y="3408420"/>
                      <a:pt x="2650906" y="3406258"/>
                      <a:pt x="2649105" y="3404818"/>
                    </a:cubicBezTo>
                    <a:lnTo>
                      <a:pt x="2646224" y="3402297"/>
                    </a:lnTo>
                    <a:lnTo>
                      <a:pt x="2642982" y="3399415"/>
                    </a:lnTo>
                    <a:cubicBezTo>
                      <a:pt x="2640822" y="3397615"/>
                      <a:pt x="2639381" y="3395453"/>
                      <a:pt x="2637220" y="3393653"/>
                    </a:cubicBezTo>
                    <a:cubicBezTo>
                      <a:pt x="2622813" y="3378526"/>
                      <a:pt x="2612369" y="3363399"/>
                      <a:pt x="2604085" y="3351874"/>
                    </a:cubicBezTo>
                    <a:cubicBezTo>
                      <a:pt x="2600123" y="3345751"/>
                      <a:pt x="2596522" y="3340709"/>
                      <a:pt x="2594000" y="3336747"/>
                    </a:cubicBezTo>
                    <a:cubicBezTo>
                      <a:pt x="2591479" y="3332785"/>
                      <a:pt x="2589318" y="3329904"/>
                      <a:pt x="2587878" y="3328463"/>
                    </a:cubicBezTo>
                    <a:lnTo>
                      <a:pt x="2583556" y="3319459"/>
                    </a:lnTo>
                    <a:cubicBezTo>
                      <a:pt x="2582115" y="3316578"/>
                      <a:pt x="2580674" y="3313337"/>
                      <a:pt x="2579234" y="3310455"/>
                    </a:cubicBezTo>
                    <a:lnTo>
                      <a:pt x="2571310" y="3292087"/>
                    </a:lnTo>
                    <a:cubicBezTo>
                      <a:pt x="2568429" y="3286324"/>
                      <a:pt x="2565908" y="3280562"/>
                      <a:pt x="2563387" y="3274799"/>
                    </a:cubicBezTo>
                    <a:cubicBezTo>
                      <a:pt x="2558344" y="3260753"/>
                      <a:pt x="2559065" y="3260753"/>
                      <a:pt x="2564107" y="3270477"/>
                    </a:cubicBezTo>
                    <a:cubicBezTo>
                      <a:pt x="2565187" y="3272998"/>
                      <a:pt x="2566988" y="3275880"/>
                      <a:pt x="2568429" y="3279841"/>
                    </a:cubicBezTo>
                    <a:cubicBezTo>
                      <a:pt x="2570230" y="3283443"/>
                      <a:pt x="2572030" y="3287765"/>
                      <a:pt x="2574552" y="3292447"/>
                    </a:cubicBezTo>
                    <a:cubicBezTo>
                      <a:pt x="2579234" y="3301811"/>
                      <a:pt x="2584636" y="3312976"/>
                      <a:pt x="2592200" y="3325582"/>
                    </a:cubicBezTo>
                    <a:cubicBezTo>
                      <a:pt x="2596522" y="3334586"/>
                      <a:pt x="2599043" y="3338908"/>
                      <a:pt x="2597242" y="3336387"/>
                    </a:cubicBezTo>
                    <a:cubicBezTo>
                      <a:pt x="2600843" y="3342150"/>
                      <a:pt x="2604445" y="3347552"/>
                      <a:pt x="2608767" y="3353315"/>
                    </a:cubicBezTo>
                    <a:cubicBezTo>
                      <a:pt x="2610928" y="3356196"/>
                      <a:pt x="2613089" y="3359077"/>
                      <a:pt x="2615610" y="3362319"/>
                    </a:cubicBezTo>
                    <a:cubicBezTo>
                      <a:pt x="2616691" y="3363759"/>
                      <a:pt x="2618131" y="3365560"/>
                      <a:pt x="2619212" y="3367001"/>
                    </a:cubicBezTo>
                    <a:cubicBezTo>
                      <a:pt x="2620652" y="3368802"/>
                      <a:pt x="2621733" y="3370242"/>
                      <a:pt x="2623173" y="3372043"/>
                    </a:cubicBezTo>
                    <a:cubicBezTo>
                      <a:pt x="2626055" y="3375644"/>
                      <a:pt x="2628936" y="3379246"/>
                      <a:pt x="2632538" y="3383208"/>
                    </a:cubicBezTo>
                    <a:cubicBezTo>
                      <a:pt x="2634339" y="3385009"/>
                      <a:pt x="2636139" y="3387170"/>
                      <a:pt x="2637940" y="3389331"/>
                    </a:cubicBezTo>
                    <a:cubicBezTo>
                      <a:pt x="2640101" y="3391492"/>
                      <a:pt x="2641902" y="3393653"/>
                      <a:pt x="2644063" y="3395814"/>
                    </a:cubicBezTo>
                    <a:cubicBezTo>
                      <a:pt x="2645144" y="3396894"/>
                      <a:pt x="2646584" y="3397975"/>
                      <a:pt x="2647664" y="3399415"/>
                    </a:cubicBezTo>
                    <a:cubicBezTo>
                      <a:pt x="2648745" y="3400496"/>
                      <a:pt x="2650906" y="3402297"/>
                      <a:pt x="2651266" y="3402657"/>
                    </a:cubicBezTo>
                    <a:cubicBezTo>
                      <a:pt x="2652707" y="3403737"/>
                      <a:pt x="2653787" y="3405178"/>
                      <a:pt x="2655228" y="3406979"/>
                    </a:cubicBezTo>
                    <a:cubicBezTo>
                      <a:pt x="2657389" y="3410220"/>
                      <a:pt x="2659190" y="3414182"/>
                      <a:pt x="2659910" y="3418864"/>
                    </a:cubicBezTo>
                    <a:cubicBezTo>
                      <a:pt x="2659190" y="3415623"/>
                      <a:pt x="2658109" y="3412381"/>
                      <a:pt x="2656308" y="3409860"/>
                    </a:cubicBezTo>
                    <a:cubicBezTo>
                      <a:pt x="2655588" y="3408420"/>
                      <a:pt x="2654508" y="3407339"/>
                      <a:pt x="2653427" y="3405898"/>
                    </a:cubicBezTo>
                    <a:lnTo>
                      <a:pt x="2651626" y="3404097"/>
                    </a:lnTo>
                    <a:lnTo>
                      <a:pt x="2650546" y="3403377"/>
                    </a:lnTo>
                    <a:lnTo>
                      <a:pt x="2649105" y="3402297"/>
                    </a:lnTo>
                    <a:lnTo>
                      <a:pt x="2650906" y="3404097"/>
                    </a:lnTo>
                    <a:cubicBezTo>
                      <a:pt x="2651626" y="3404457"/>
                      <a:pt x="2651986" y="3405178"/>
                      <a:pt x="2652347" y="3405538"/>
                    </a:cubicBezTo>
                    <a:cubicBezTo>
                      <a:pt x="2653067" y="3406619"/>
                      <a:pt x="2654148" y="3407699"/>
                      <a:pt x="2654868" y="3408780"/>
                    </a:cubicBezTo>
                    <a:cubicBezTo>
                      <a:pt x="2656308" y="3410941"/>
                      <a:pt x="2657389" y="3413461"/>
                      <a:pt x="2658109" y="3416343"/>
                    </a:cubicBezTo>
                    <a:cubicBezTo>
                      <a:pt x="2659550" y="3421385"/>
                      <a:pt x="2658830" y="3427148"/>
                      <a:pt x="2657029" y="3431830"/>
                    </a:cubicBezTo>
                    <a:cubicBezTo>
                      <a:pt x="2653067" y="3441554"/>
                      <a:pt x="2643703" y="3446957"/>
                      <a:pt x="2634699" y="3447317"/>
                    </a:cubicBezTo>
                    <a:cubicBezTo>
                      <a:pt x="2632538" y="3447317"/>
                      <a:pt x="2630377" y="3447317"/>
                      <a:pt x="2628576" y="3446957"/>
                    </a:cubicBezTo>
                    <a:cubicBezTo>
                      <a:pt x="2628216" y="3446957"/>
                      <a:pt x="2627856" y="3446957"/>
                      <a:pt x="2626775" y="3446597"/>
                    </a:cubicBezTo>
                    <a:cubicBezTo>
                      <a:pt x="2626055" y="3446597"/>
                      <a:pt x="2624974" y="3446237"/>
                      <a:pt x="2624254" y="3445876"/>
                    </a:cubicBezTo>
                    <a:cubicBezTo>
                      <a:pt x="2622453" y="3445516"/>
                      <a:pt x="2621013" y="3444796"/>
                      <a:pt x="2619212" y="3444436"/>
                    </a:cubicBezTo>
                    <a:cubicBezTo>
                      <a:pt x="2612729" y="3442635"/>
                      <a:pt x="2606966" y="3440474"/>
                      <a:pt x="2601564" y="3439033"/>
                    </a:cubicBezTo>
                    <a:cubicBezTo>
                      <a:pt x="2590759" y="3435792"/>
                      <a:pt x="2581755" y="3433270"/>
                      <a:pt x="2575272" y="3431470"/>
                    </a:cubicBezTo>
                    <a:cubicBezTo>
                      <a:pt x="2588238" y="3435792"/>
                      <a:pt x="2601204" y="3440474"/>
                      <a:pt x="2614530" y="3444796"/>
                    </a:cubicBezTo>
                    <a:lnTo>
                      <a:pt x="2624254" y="3448037"/>
                    </a:lnTo>
                    <a:lnTo>
                      <a:pt x="2626775" y="3448758"/>
                    </a:lnTo>
                    <a:cubicBezTo>
                      <a:pt x="2627495" y="3448758"/>
                      <a:pt x="2627856" y="3448758"/>
                      <a:pt x="2628216" y="3449118"/>
                    </a:cubicBezTo>
                    <a:cubicBezTo>
                      <a:pt x="2629296" y="3449118"/>
                      <a:pt x="2630017" y="3449478"/>
                      <a:pt x="2631097" y="3449838"/>
                    </a:cubicBezTo>
                    <a:cubicBezTo>
                      <a:pt x="2635419" y="3450198"/>
                      <a:pt x="2639741" y="3449838"/>
                      <a:pt x="2644063" y="3448037"/>
                    </a:cubicBezTo>
                    <a:cubicBezTo>
                      <a:pt x="2652347" y="3445156"/>
                      <a:pt x="2658830" y="3437593"/>
                      <a:pt x="2660630" y="3429309"/>
                    </a:cubicBezTo>
                    <a:cubicBezTo>
                      <a:pt x="2662791" y="3421025"/>
                      <a:pt x="2660630" y="3411301"/>
                      <a:pt x="2654868" y="3404818"/>
                    </a:cubicBezTo>
                    <a:cubicBezTo>
                      <a:pt x="2654148" y="3404097"/>
                      <a:pt x="2653427" y="3403017"/>
                      <a:pt x="2652707" y="3402297"/>
                    </a:cubicBezTo>
                    <a:lnTo>
                      <a:pt x="2649105" y="3399055"/>
                    </a:lnTo>
                    <a:lnTo>
                      <a:pt x="2645144" y="3395093"/>
                    </a:lnTo>
                    <a:lnTo>
                      <a:pt x="2641542" y="3391132"/>
                    </a:lnTo>
                    <a:cubicBezTo>
                      <a:pt x="2639021" y="3388611"/>
                      <a:pt x="2636860" y="3385729"/>
                      <a:pt x="2634339" y="3382848"/>
                    </a:cubicBezTo>
                    <a:lnTo>
                      <a:pt x="2630737" y="3378886"/>
                    </a:lnTo>
                    <a:lnTo>
                      <a:pt x="2627495" y="3374564"/>
                    </a:lnTo>
                    <a:lnTo>
                      <a:pt x="2621013" y="3366280"/>
                    </a:lnTo>
                    <a:lnTo>
                      <a:pt x="2614890" y="3357636"/>
                    </a:lnTo>
                    <a:cubicBezTo>
                      <a:pt x="2610568" y="3351874"/>
                      <a:pt x="2607326" y="3346111"/>
                      <a:pt x="2603365" y="3339989"/>
                    </a:cubicBezTo>
                    <a:cubicBezTo>
                      <a:pt x="2599403" y="3334226"/>
                      <a:pt x="2596161" y="3328103"/>
                      <a:pt x="2592920" y="3321981"/>
                    </a:cubicBezTo>
                    <a:lnTo>
                      <a:pt x="2587878" y="3312976"/>
                    </a:lnTo>
                    <a:cubicBezTo>
                      <a:pt x="2586437" y="3310095"/>
                      <a:pt x="2584996" y="3306853"/>
                      <a:pt x="2583196" y="3303612"/>
                    </a:cubicBezTo>
                    <a:cubicBezTo>
                      <a:pt x="2580314" y="3297489"/>
                      <a:pt x="2577073" y="3291367"/>
                      <a:pt x="2574552" y="3285244"/>
                    </a:cubicBezTo>
                    <a:cubicBezTo>
                      <a:pt x="2572030" y="3279121"/>
                      <a:pt x="2569149" y="3272638"/>
                      <a:pt x="2566628" y="3266515"/>
                    </a:cubicBezTo>
                    <a:cubicBezTo>
                      <a:pt x="2562306" y="3259672"/>
                      <a:pt x="2559065" y="3252109"/>
                      <a:pt x="2555463" y="3244545"/>
                    </a:cubicBezTo>
                    <a:cubicBezTo>
                      <a:pt x="2551861" y="3236982"/>
                      <a:pt x="2548260" y="3229419"/>
                      <a:pt x="2545739" y="3222215"/>
                    </a:cubicBezTo>
                    <a:cubicBezTo>
                      <a:pt x="2539976" y="3207809"/>
                      <a:pt x="2534574" y="3195203"/>
                      <a:pt x="2531332" y="3187640"/>
                    </a:cubicBezTo>
                    <a:cubicBezTo>
                      <a:pt x="2529171" y="3178636"/>
                      <a:pt x="2527010" y="3169632"/>
                      <a:pt x="2524849" y="3159907"/>
                    </a:cubicBezTo>
                    <a:cubicBezTo>
                      <a:pt x="2523048" y="3150183"/>
                      <a:pt x="2521248" y="3140459"/>
                      <a:pt x="2519447" y="3130374"/>
                    </a:cubicBezTo>
                    <a:cubicBezTo>
                      <a:pt x="2518726" y="3125332"/>
                      <a:pt x="2517646" y="3120289"/>
                      <a:pt x="2516926" y="3115247"/>
                    </a:cubicBezTo>
                    <a:cubicBezTo>
                      <a:pt x="2516205" y="3110205"/>
                      <a:pt x="2515485" y="3104802"/>
                      <a:pt x="2515125" y="3099760"/>
                    </a:cubicBezTo>
                    <a:cubicBezTo>
                      <a:pt x="2514044" y="3089315"/>
                      <a:pt x="2512604" y="3079231"/>
                      <a:pt x="2511523" y="3068786"/>
                    </a:cubicBezTo>
                    <a:cubicBezTo>
                      <a:pt x="2510443" y="3054020"/>
                      <a:pt x="2509722" y="3039613"/>
                      <a:pt x="2508642" y="3025207"/>
                    </a:cubicBezTo>
                    <a:cubicBezTo>
                      <a:pt x="2507921" y="3015842"/>
                      <a:pt x="2507561" y="3006838"/>
                      <a:pt x="2506841" y="2997834"/>
                    </a:cubicBezTo>
                    <a:lnTo>
                      <a:pt x="2506841" y="2994593"/>
                    </a:lnTo>
                    <a:cubicBezTo>
                      <a:pt x="2506841" y="2994593"/>
                      <a:pt x="2506481" y="2993872"/>
                      <a:pt x="2506841" y="2993872"/>
                    </a:cubicBezTo>
                    <a:lnTo>
                      <a:pt x="2507561" y="2993872"/>
                    </a:lnTo>
                    <a:cubicBezTo>
                      <a:pt x="2507561" y="2993872"/>
                      <a:pt x="2509362" y="2993872"/>
                      <a:pt x="2509362" y="2993872"/>
                    </a:cubicBezTo>
                    <a:cubicBezTo>
                      <a:pt x="2511523" y="2993872"/>
                      <a:pt x="2513684" y="2993872"/>
                      <a:pt x="2516205" y="2993872"/>
                    </a:cubicBezTo>
                    <a:cubicBezTo>
                      <a:pt x="2520527" y="2993872"/>
                      <a:pt x="2525209" y="2993872"/>
                      <a:pt x="2529531" y="2993872"/>
                    </a:cubicBezTo>
                    <a:cubicBezTo>
                      <a:pt x="2538175" y="2993872"/>
                      <a:pt x="2546819" y="2993872"/>
                      <a:pt x="2555463" y="2993872"/>
                    </a:cubicBezTo>
                    <a:cubicBezTo>
                      <a:pt x="2557624" y="2993872"/>
                      <a:pt x="2559785" y="2993872"/>
                      <a:pt x="2561946" y="2993872"/>
                    </a:cubicBezTo>
                    <a:cubicBezTo>
                      <a:pt x="2563747" y="2993872"/>
                      <a:pt x="2565187" y="2993872"/>
                      <a:pt x="2566988" y="2993872"/>
                    </a:cubicBezTo>
                    <a:cubicBezTo>
                      <a:pt x="2569149" y="2993872"/>
                      <a:pt x="2571310" y="2993872"/>
                      <a:pt x="2573471" y="2993872"/>
                    </a:cubicBezTo>
                    <a:cubicBezTo>
                      <a:pt x="2581755" y="2993872"/>
                      <a:pt x="2589678" y="2993872"/>
                      <a:pt x="2597242" y="2993872"/>
                    </a:cubicBezTo>
                    <a:lnTo>
                      <a:pt x="2591839" y="2994593"/>
                    </a:lnTo>
                    <a:cubicBezTo>
                      <a:pt x="2595441" y="2994593"/>
                      <a:pt x="2599043" y="2994593"/>
                      <a:pt x="2602644" y="2994593"/>
                    </a:cubicBezTo>
                    <a:cubicBezTo>
                      <a:pt x="2606246" y="2994593"/>
                      <a:pt x="2609847" y="2994232"/>
                      <a:pt x="2613089" y="2993872"/>
                    </a:cubicBezTo>
                    <a:cubicBezTo>
                      <a:pt x="2619932" y="2993512"/>
                      <a:pt x="2626775" y="2992792"/>
                      <a:pt x="2633258" y="2992432"/>
                    </a:cubicBezTo>
                    <a:cubicBezTo>
                      <a:pt x="2639741" y="2991711"/>
                      <a:pt x="2646224" y="2991711"/>
                      <a:pt x="2651986" y="2990631"/>
                    </a:cubicBezTo>
                    <a:cubicBezTo>
                      <a:pt x="2658109" y="2989910"/>
                      <a:pt x="2663872" y="2988830"/>
                      <a:pt x="2669274" y="2988110"/>
                    </a:cubicBezTo>
                    <a:cubicBezTo>
                      <a:pt x="2699888" y="2985228"/>
                      <a:pt x="2648745" y="2992792"/>
                      <a:pt x="2669995" y="2990631"/>
                    </a:cubicBezTo>
                    <a:lnTo>
                      <a:pt x="2694126" y="2987029"/>
                    </a:lnTo>
                    <a:lnTo>
                      <a:pt x="2718256" y="2982347"/>
                    </a:lnTo>
                    <a:lnTo>
                      <a:pt x="2730142" y="2980186"/>
                    </a:lnTo>
                    <a:lnTo>
                      <a:pt x="2736265" y="2979106"/>
                    </a:lnTo>
                    <a:lnTo>
                      <a:pt x="2742387" y="2977665"/>
                    </a:lnTo>
                    <a:lnTo>
                      <a:pt x="2766158" y="2971902"/>
                    </a:lnTo>
                    <a:cubicBezTo>
                      <a:pt x="2764717" y="2972623"/>
                      <a:pt x="2758595" y="2974424"/>
                      <a:pt x="2749951" y="2976585"/>
                    </a:cubicBezTo>
                    <a:cubicBezTo>
                      <a:pt x="2745629" y="2977665"/>
                      <a:pt x="2740226" y="2979106"/>
                      <a:pt x="2734824" y="2980186"/>
                    </a:cubicBezTo>
                    <a:cubicBezTo>
                      <a:pt x="2729061" y="2981267"/>
                      <a:pt x="2722939" y="2982347"/>
                      <a:pt x="2716456" y="2983788"/>
                    </a:cubicBezTo>
                    <a:cubicBezTo>
                      <a:pt x="2709973" y="2984868"/>
                      <a:pt x="2703130" y="2986309"/>
                      <a:pt x="2696647" y="2987390"/>
                    </a:cubicBezTo>
                    <a:cubicBezTo>
                      <a:pt x="2689804" y="2988470"/>
                      <a:pt x="2682961" y="2989190"/>
                      <a:pt x="2676477" y="2990271"/>
                    </a:cubicBezTo>
                    <a:cubicBezTo>
                      <a:pt x="2669995" y="2990991"/>
                      <a:pt x="2663512" y="2992072"/>
                      <a:pt x="2657389" y="2992792"/>
                    </a:cubicBezTo>
                    <a:cubicBezTo>
                      <a:pt x="2654508" y="2993152"/>
                      <a:pt x="2651626" y="2993512"/>
                      <a:pt x="2648745" y="2993872"/>
                    </a:cubicBezTo>
                    <a:cubicBezTo>
                      <a:pt x="2645864" y="2993872"/>
                      <a:pt x="2643343" y="2994232"/>
                      <a:pt x="2640822" y="2994593"/>
                    </a:cubicBezTo>
                    <a:cubicBezTo>
                      <a:pt x="2648385" y="2994232"/>
                      <a:pt x="2663152" y="2991711"/>
                      <a:pt x="2658109" y="2992072"/>
                    </a:cubicBezTo>
                    <a:cubicBezTo>
                      <a:pt x="2655228" y="2992072"/>
                      <a:pt x="2652347" y="2992792"/>
                      <a:pt x="2649105" y="2993152"/>
                    </a:cubicBezTo>
                    <a:cubicBezTo>
                      <a:pt x="2645864" y="2993152"/>
                      <a:pt x="2642622" y="2993512"/>
                      <a:pt x="2639381" y="2993872"/>
                    </a:cubicBezTo>
                    <a:cubicBezTo>
                      <a:pt x="2632538" y="2994593"/>
                      <a:pt x="2625695" y="2994953"/>
                      <a:pt x="2618131" y="2995673"/>
                    </a:cubicBezTo>
                    <a:cubicBezTo>
                      <a:pt x="2603365" y="2997114"/>
                      <a:pt x="2587878" y="2997474"/>
                      <a:pt x="2573111" y="2998194"/>
                    </a:cubicBezTo>
                    <a:cubicBezTo>
                      <a:pt x="2568429" y="2998194"/>
                      <a:pt x="2563747" y="2998194"/>
                      <a:pt x="2559425" y="2998554"/>
                    </a:cubicBezTo>
                    <a:cubicBezTo>
                      <a:pt x="2552942" y="2998554"/>
                      <a:pt x="2546819" y="2998554"/>
                      <a:pt x="2541056" y="2998554"/>
                    </a:cubicBezTo>
                    <a:cubicBezTo>
                      <a:pt x="2534934" y="2998554"/>
                      <a:pt x="2529171" y="2998554"/>
                      <a:pt x="2523769" y="2998554"/>
                    </a:cubicBezTo>
                    <a:cubicBezTo>
                      <a:pt x="2520887" y="2998554"/>
                      <a:pt x="2518366" y="2998554"/>
                      <a:pt x="2515485" y="2998554"/>
                    </a:cubicBezTo>
                    <a:lnTo>
                      <a:pt x="2513324" y="2998554"/>
                    </a:lnTo>
                    <a:cubicBezTo>
                      <a:pt x="2513324" y="2998554"/>
                      <a:pt x="2512243" y="2998554"/>
                      <a:pt x="2512243" y="2998554"/>
                    </a:cubicBezTo>
                    <a:lnTo>
                      <a:pt x="2511883" y="2998554"/>
                    </a:lnTo>
                    <a:cubicBezTo>
                      <a:pt x="2511883" y="2998554"/>
                      <a:pt x="2511883" y="2998554"/>
                      <a:pt x="2511883" y="2998915"/>
                    </a:cubicBezTo>
                    <a:cubicBezTo>
                      <a:pt x="2511883" y="3000355"/>
                      <a:pt x="2511883" y="3001436"/>
                      <a:pt x="2511883" y="3002876"/>
                    </a:cubicBezTo>
                    <a:cubicBezTo>
                      <a:pt x="2512964" y="3023045"/>
                      <a:pt x="2513684" y="3039253"/>
                      <a:pt x="2513684" y="3048257"/>
                    </a:cubicBezTo>
                    <a:cubicBezTo>
                      <a:pt x="2513684" y="3052579"/>
                      <a:pt x="2514044" y="3054380"/>
                      <a:pt x="2514044" y="3055100"/>
                    </a:cubicBezTo>
                    <a:cubicBezTo>
                      <a:pt x="2514044" y="3055460"/>
                      <a:pt x="2514044" y="3055100"/>
                      <a:pt x="2514044" y="3054020"/>
                    </a:cubicBezTo>
                    <a:cubicBezTo>
                      <a:pt x="2513684" y="3050418"/>
                      <a:pt x="2512964" y="3043575"/>
                      <a:pt x="2512604" y="3039253"/>
                    </a:cubicBezTo>
                    <a:cubicBezTo>
                      <a:pt x="2512243" y="3034931"/>
                      <a:pt x="2511523" y="3033490"/>
                      <a:pt x="2511883" y="3042134"/>
                    </a:cubicBezTo>
                    <a:cubicBezTo>
                      <a:pt x="2511883" y="3045736"/>
                      <a:pt x="2512243" y="3050778"/>
                      <a:pt x="2512604" y="3059062"/>
                    </a:cubicBezTo>
                    <a:cubicBezTo>
                      <a:pt x="2512604" y="3061943"/>
                      <a:pt x="2512604" y="3065185"/>
                      <a:pt x="2513324" y="3069146"/>
                    </a:cubicBezTo>
                    <a:cubicBezTo>
                      <a:pt x="2513324" y="3073108"/>
                      <a:pt x="2514044" y="3077430"/>
                      <a:pt x="2514765" y="3082112"/>
                    </a:cubicBezTo>
                    <a:cubicBezTo>
                      <a:pt x="2516205" y="3095438"/>
                      <a:pt x="2517286" y="3106243"/>
                      <a:pt x="2518366" y="3115607"/>
                    </a:cubicBezTo>
                    <a:cubicBezTo>
                      <a:pt x="2519807" y="3124611"/>
                      <a:pt x="2521608" y="3131815"/>
                      <a:pt x="2522688" y="3137577"/>
                    </a:cubicBezTo>
                    <a:cubicBezTo>
                      <a:pt x="2525209" y="3149102"/>
                      <a:pt x="2527010" y="3154505"/>
                      <a:pt x="2527730" y="3157026"/>
                    </a:cubicBezTo>
                    <a:cubicBezTo>
                      <a:pt x="2527730" y="3157026"/>
                      <a:pt x="2527370" y="3151984"/>
                      <a:pt x="2526290" y="3144780"/>
                    </a:cubicBezTo>
                    <a:cubicBezTo>
                      <a:pt x="2525209" y="3137577"/>
                      <a:pt x="2523769" y="3128213"/>
                      <a:pt x="2522328" y="3119569"/>
                    </a:cubicBezTo>
                    <a:cubicBezTo>
                      <a:pt x="2520167" y="3102281"/>
                      <a:pt x="2519447" y="3088595"/>
                      <a:pt x="2521608" y="3103002"/>
                    </a:cubicBezTo>
                    <a:cubicBezTo>
                      <a:pt x="2520167" y="3092917"/>
                      <a:pt x="2519087" y="3084273"/>
                      <a:pt x="2518006" y="3075989"/>
                    </a:cubicBezTo>
                    <a:cubicBezTo>
                      <a:pt x="2518006" y="3073829"/>
                      <a:pt x="2517646" y="3072028"/>
                      <a:pt x="2517286" y="3069867"/>
                    </a:cubicBezTo>
                    <a:cubicBezTo>
                      <a:pt x="2517286" y="3068066"/>
                      <a:pt x="2517286" y="3065905"/>
                      <a:pt x="2516926" y="3064104"/>
                    </a:cubicBezTo>
                    <a:cubicBezTo>
                      <a:pt x="2516926" y="3060142"/>
                      <a:pt x="2516205" y="3056180"/>
                      <a:pt x="2515845" y="3052219"/>
                    </a:cubicBezTo>
                    <a:cubicBezTo>
                      <a:pt x="2515125" y="3038893"/>
                      <a:pt x="2514044" y="3025207"/>
                      <a:pt x="2512964" y="3008999"/>
                    </a:cubicBezTo>
                    <a:cubicBezTo>
                      <a:pt x="2512964" y="3006838"/>
                      <a:pt x="2512964" y="3005037"/>
                      <a:pt x="2512604" y="3002876"/>
                    </a:cubicBezTo>
                    <a:cubicBezTo>
                      <a:pt x="2512604" y="3001796"/>
                      <a:pt x="2512604" y="3000715"/>
                      <a:pt x="2512604" y="2999635"/>
                    </a:cubicBezTo>
                    <a:lnTo>
                      <a:pt x="2512604" y="2998915"/>
                    </a:lnTo>
                    <a:cubicBezTo>
                      <a:pt x="2512604" y="2998915"/>
                      <a:pt x="2512604" y="2998915"/>
                      <a:pt x="2512604" y="2998915"/>
                    </a:cubicBezTo>
                    <a:lnTo>
                      <a:pt x="2512964" y="2998915"/>
                    </a:lnTo>
                    <a:cubicBezTo>
                      <a:pt x="2512964" y="2998915"/>
                      <a:pt x="2514404" y="2998915"/>
                      <a:pt x="2514404" y="2998915"/>
                    </a:cubicBezTo>
                    <a:cubicBezTo>
                      <a:pt x="2518726" y="2998915"/>
                      <a:pt x="2523048" y="2998915"/>
                      <a:pt x="2527730" y="2998915"/>
                    </a:cubicBezTo>
                    <a:cubicBezTo>
                      <a:pt x="2537095" y="2998915"/>
                      <a:pt x="2547179" y="2998915"/>
                      <a:pt x="2557984" y="2998915"/>
                    </a:cubicBezTo>
                    <a:cubicBezTo>
                      <a:pt x="2549700" y="2998915"/>
                      <a:pt x="2540696" y="2998915"/>
                      <a:pt x="2531692" y="2998915"/>
                    </a:cubicBezTo>
                    <a:cubicBezTo>
                      <a:pt x="2527370" y="2998915"/>
                      <a:pt x="2522688" y="2998915"/>
                      <a:pt x="2518006" y="2998915"/>
                    </a:cubicBezTo>
                    <a:lnTo>
                      <a:pt x="2514404" y="2998915"/>
                    </a:lnTo>
                    <a:cubicBezTo>
                      <a:pt x="2514404" y="2998915"/>
                      <a:pt x="2512604" y="2998915"/>
                      <a:pt x="2512604" y="2998915"/>
                    </a:cubicBezTo>
                    <a:cubicBezTo>
                      <a:pt x="2512604" y="2998915"/>
                      <a:pt x="2512243" y="2998915"/>
                      <a:pt x="2512604" y="2998915"/>
                    </a:cubicBezTo>
                    <a:lnTo>
                      <a:pt x="2512604" y="2998915"/>
                    </a:lnTo>
                    <a:cubicBezTo>
                      <a:pt x="2512604" y="2999275"/>
                      <a:pt x="2512604" y="3000355"/>
                      <a:pt x="2512604" y="3000355"/>
                    </a:cubicBezTo>
                    <a:lnTo>
                      <a:pt x="2512604" y="3007198"/>
                    </a:lnTo>
                    <a:cubicBezTo>
                      <a:pt x="2514404" y="3024486"/>
                      <a:pt x="2515845" y="3041774"/>
                      <a:pt x="2516926" y="3058341"/>
                    </a:cubicBezTo>
                    <a:cubicBezTo>
                      <a:pt x="2517646" y="3069146"/>
                      <a:pt x="2519087" y="3079231"/>
                      <a:pt x="2520167" y="3088235"/>
                    </a:cubicBezTo>
                    <a:cubicBezTo>
                      <a:pt x="2521248" y="3096879"/>
                      <a:pt x="2521968" y="3104442"/>
                      <a:pt x="2522328" y="3109845"/>
                    </a:cubicBezTo>
                    <a:cubicBezTo>
                      <a:pt x="2523048" y="3114887"/>
                      <a:pt x="2524129" y="3119569"/>
                      <a:pt x="2524849" y="3123531"/>
                    </a:cubicBezTo>
                    <a:cubicBezTo>
                      <a:pt x="2525570" y="3127853"/>
                      <a:pt x="2526650" y="3131815"/>
                      <a:pt x="2527370" y="3135416"/>
                    </a:cubicBezTo>
                    <a:cubicBezTo>
                      <a:pt x="2528811" y="3142619"/>
                      <a:pt x="2530252" y="3148382"/>
                      <a:pt x="2531332" y="3153064"/>
                    </a:cubicBezTo>
                    <a:cubicBezTo>
                      <a:pt x="2533853" y="3162428"/>
                      <a:pt x="2536014" y="3167110"/>
                      <a:pt x="2536734" y="3168191"/>
                    </a:cubicBezTo>
                    <a:cubicBezTo>
                      <a:pt x="2538896" y="3170352"/>
                      <a:pt x="2536734" y="3158106"/>
                      <a:pt x="2533853" y="3139378"/>
                    </a:cubicBezTo>
                    <a:cubicBezTo>
                      <a:pt x="2533853" y="3141539"/>
                      <a:pt x="2532412" y="3133975"/>
                      <a:pt x="2529892" y="3122450"/>
                    </a:cubicBezTo>
                    <a:cubicBezTo>
                      <a:pt x="2529531" y="3119569"/>
                      <a:pt x="2528811" y="3116688"/>
                      <a:pt x="2528091" y="3113446"/>
                    </a:cubicBezTo>
                    <a:cubicBezTo>
                      <a:pt x="2527730" y="3110205"/>
                      <a:pt x="2527010" y="3106963"/>
                      <a:pt x="2526650" y="3103362"/>
                    </a:cubicBezTo>
                    <a:cubicBezTo>
                      <a:pt x="2525570" y="3096519"/>
                      <a:pt x="2524849" y="3089676"/>
                      <a:pt x="2524129" y="3083553"/>
                    </a:cubicBezTo>
                    <a:cubicBezTo>
                      <a:pt x="2523408" y="3077430"/>
                      <a:pt x="2522688" y="3072028"/>
                      <a:pt x="2521968" y="3068426"/>
                    </a:cubicBezTo>
                    <a:cubicBezTo>
                      <a:pt x="2521608" y="3064824"/>
                      <a:pt x="2521248" y="3062303"/>
                      <a:pt x="2521248" y="3062663"/>
                    </a:cubicBezTo>
                    <a:cubicBezTo>
                      <a:pt x="2521248" y="3062663"/>
                      <a:pt x="2521248" y="3065545"/>
                      <a:pt x="2521248" y="3071307"/>
                    </a:cubicBezTo>
                    <a:cubicBezTo>
                      <a:pt x="2521968" y="3077070"/>
                      <a:pt x="2522688" y="3086074"/>
                      <a:pt x="2523769" y="3099400"/>
                    </a:cubicBezTo>
                    <a:cubicBezTo>
                      <a:pt x="2523048" y="3093637"/>
                      <a:pt x="2521968" y="3087154"/>
                      <a:pt x="2520887" y="3080311"/>
                    </a:cubicBezTo>
                    <a:cubicBezTo>
                      <a:pt x="2520527" y="3076710"/>
                      <a:pt x="2519807" y="3073108"/>
                      <a:pt x="2519447" y="3069507"/>
                    </a:cubicBezTo>
                    <a:cubicBezTo>
                      <a:pt x="2519447" y="3065905"/>
                      <a:pt x="2518726" y="3061943"/>
                      <a:pt x="2518366" y="3057981"/>
                    </a:cubicBezTo>
                    <a:cubicBezTo>
                      <a:pt x="2517646" y="3046456"/>
                      <a:pt x="2516565" y="3034571"/>
                      <a:pt x="2515845" y="3022325"/>
                    </a:cubicBezTo>
                    <a:cubicBezTo>
                      <a:pt x="2515485" y="3015482"/>
                      <a:pt x="2514765" y="3008639"/>
                      <a:pt x="2514404" y="3001796"/>
                    </a:cubicBezTo>
                    <a:cubicBezTo>
                      <a:pt x="2514044" y="3000355"/>
                      <a:pt x="2515485" y="3001076"/>
                      <a:pt x="2516205" y="3001076"/>
                    </a:cubicBezTo>
                    <a:lnTo>
                      <a:pt x="2518726" y="3001076"/>
                    </a:lnTo>
                    <a:cubicBezTo>
                      <a:pt x="2518726" y="3001076"/>
                      <a:pt x="2523769" y="3001076"/>
                      <a:pt x="2523769" y="3001076"/>
                    </a:cubicBezTo>
                    <a:cubicBezTo>
                      <a:pt x="2527370" y="3001076"/>
                      <a:pt x="2530612" y="3001076"/>
                      <a:pt x="2534213" y="3001076"/>
                    </a:cubicBezTo>
                    <a:cubicBezTo>
                      <a:pt x="2541417" y="3001076"/>
                      <a:pt x="2548260" y="3001076"/>
                      <a:pt x="2555463" y="3001076"/>
                    </a:cubicBezTo>
                    <a:cubicBezTo>
                      <a:pt x="2557264" y="3001076"/>
                      <a:pt x="2559065" y="3001076"/>
                      <a:pt x="2560865" y="3001076"/>
                    </a:cubicBezTo>
                    <a:lnTo>
                      <a:pt x="2565547" y="3001076"/>
                    </a:lnTo>
                    <a:cubicBezTo>
                      <a:pt x="2565547" y="3001076"/>
                      <a:pt x="2572030" y="3000715"/>
                      <a:pt x="2572030" y="3000715"/>
                    </a:cubicBezTo>
                    <a:cubicBezTo>
                      <a:pt x="2580674" y="3000715"/>
                      <a:pt x="2588958" y="2999995"/>
                      <a:pt x="2597602" y="2999635"/>
                    </a:cubicBezTo>
                    <a:cubicBezTo>
                      <a:pt x="2599763" y="2999635"/>
                      <a:pt x="2601924" y="2999635"/>
                      <a:pt x="2603725" y="2999635"/>
                    </a:cubicBezTo>
                    <a:cubicBezTo>
                      <a:pt x="2605886" y="2999635"/>
                      <a:pt x="2608047" y="2999275"/>
                      <a:pt x="2609847" y="2998915"/>
                    </a:cubicBezTo>
                    <a:cubicBezTo>
                      <a:pt x="2613809" y="2998554"/>
                      <a:pt x="2618131" y="2998194"/>
                      <a:pt x="2622093" y="2997834"/>
                    </a:cubicBezTo>
                    <a:cubicBezTo>
                      <a:pt x="2630017" y="2997114"/>
                      <a:pt x="2637940" y="2996394"/>
                      <a:pt x="2645144" y="2995673"/>
                    </a:cubicBezTo>
                    <a:lnTo>
                      <a:pt x="2642622" y="2996394"/>
                    </a:lnTo>
                    <a:cubicBezTo>
                      <a:pt x="2648745" y="2996394"/>
                      <a:pt x="2654868" y="2994953"/>
                      <a:pt x="2660991" y="2994232"/>
                    </a:cubicBezTo>
                    <a:lnTo>
                      <a:pt x="2679359" y="2991711"/>
                    </a:lnTo>
                    <a:cubicBezTo>
                      <a:pt x="2691604" y="2990271"/>
                      <a:pt x="2703490" y="2987750"/>
                      <a:pt x="2715735" y="2985589"/>
                    </a:cubicBezTo>
                    <a:cubicBezTo>
                      <a:pt x="2710693" y="2986669"/>
                      <a:pt x="2702770" y="2988470"/>
                      <a:pt x="2695926" y="2989910"/>
                    </a:cubicBezTo>
                    <a:cubicBezTo>
                      <a:pt x="2689083" y="2991351"/>
                      <a:pt x="2683321" y="2992072"/>
                      <a:pt x="2682961" y="2992792"/>
                    </a:cubicBezTo>
                    <a:cubicBezTo>
                      <a:pt x="2687282" y="2992072"/>
                      <a:pt x="2691244" y="2991711"/>
                      <a:pt x="2695566" y="2990631"/>
                    </a:cubicBezTo>
                    <a:lnTo>
                      <a:pt x="2708172" y="2988110"/>
                    </a:lnTo>
                    <a:lnTo>
                      <a:pt x="2733023" y="2983068"/>
                    </a:lnTo>
                    <a:cubicBezTo>
                      <a:pt x="2741307" y="2981267"/>
                      <a:pt x="2749591" y="2978746"/>
                      <a:pt x="2757874" y="2976945"/>
                    </a:cubicBezTo>
                    <a:cubicBezTo>
                      <a:pt x="2766158" y="2974784"/>
                      <a:pt x="2774442" y="2972983"/>
                      <a:pt x="2782365" y="2970462"/>
                    </a:cubicBezTo>
                    <a:cubicBezTo>
                      <a:pt x="2768679" y="2974424"/>
                      <a:pt x="2763637" y="2975504"/>
                      <a:pt x="2764717" y="2975504"/>
                    </a:cubicBezTo>
                    <a:cubicBezTo>
                      <a:pt x="2765798" y="2975504"/>
                      <a:pt x="2772641" y="2974063"/>
                      <a:pt x="2782005" y="2971902"/>
                    </a:cubicBezTo>
                    <a:cubicBezTo>
                      <a:pt x="2791369" y="2969381"/>
                      <a:pt x="2803255" y="2966140"/>
                      <a:pt x="2814420" y="2962898"/>
                    </a:cubicBezTo>
                    <a:cubicBezTo>
                      <a:pt x="2817301" y="2962178"/>
                      <a:pt x="2819822" y="2961458"/>
                      <a:pt x="2822704" y="2960737"/>
                    </a:cubicBezTo>
                    <a:cubicBezTo>
                      <a:pt x="2825225" y="2960017"/>
                      <a:pt x="2827746" y="2958937"/>
                      <a:pt x="2830267" y="2958216"/>
                    </a:cubicBezTo>
                    <a:cubicBezTo>
                      <a:pt x="2834949" y="2956776"/>
                      <a:pt x="2838911" y="2955335"/>
                      <a:pt x="2842152" y="2954255"/>
                    </a:cubicBezTo>
                    <a:cubicBezTo>
                      <a:pt x="2847195" y="2951733"/>
                      <a:pt x="2859080" y="2947411"/>
                      <a:pt x="2864843" y="2944530"/>
                    </a:cubicBezTo>
                    <a:cubicBezTo>
                      <a:pt x="2867724" y="2943089"/>
                      <a:pt x="2869164" y="2942009"/>
                      <a:pt x="2867724" y="2942369"/>
                    </a:cubicBezTo>
                    <a:cubicBezTo>
                      <a:pt x="2866283" y="2942369"/>
                      <a:pt x="2861961" y="2944170"/>
                      <a:pt x="2852597" y="2947051"/>
                    </a:cubicBezTo>
                    <a:cubicBezTo>
                      <a:pt x="2832068" y="2953534"/>
                      <a:pt x="2826305" y="2955695"/>
                      <a:pt x="2820903" y="2957856"/>
                    </a:cubicBezTo>
                    <a:cubicBezTo>
                      <a:pt x="2815500" y="2959657"/>
                      <a:pt x="2810458" y="2961818"/>
                      <a:pt x="2791729" y="2967220"/>
                    </a:cubicBezTo>
                    <a:lnTo>
                      <a:pt x="2818022" y="2958577"/>
                    </a:lnTo>
                    <a:cubicBezTo>
                      <a:pt x="2826665" y="2955335"/>
                      <a:pt x="2835309" y="2952093"/>
                      <a:pt x="2843953" y="2948852"/>
                    </a:cubicBezTo>
                    <a:lnTo>
                      <a:pt x="2848635" y="2947411"/>
                    </a:lnTo>
                    <a:cubicBezTo>
                      <a:pt x="2853677" y="2945250"/>
                      <a:pt x="2859080" y="2943450"/>
                      <a:pt x="2864122" y="2940928"/>
                    </a:cubicBezTo>
                    <a:lnTo>
                      <a:pt x="2879249" y="2934085"/>
                    </a:lnTo>
                    <a:cubicBezTo>
                      <a:pt x="2896537" y="2927242"/>
                      <a:pt x="2903740" y="2924721"/>
                      <a:pt x="2905541" y="2924361"/>
                    </a:cubicBezTo>
                    <a:cubicBezTo>
                      <a:pt x="2907342" y="2924001"/>
                      <a:pt x="2904461" y="2925802"/>
                      <a:pt x="2902299" y="2927242"/>
                    </a:cubicBezTo>
                    <a:cubicBezTo>
                      <a:pt x="2899778" y="2928683"/>
                      <a:pt x="2897977" y="2929764"/>
                      <a:pt x="2902299" y="2928323"/>
                    </a:cubicBezTo>
                    <a:cubicBezTo>
                      <a:pt x="2906621" y="2926522"/>
                      <a:pt x="2916706" y="2921840"/>
                      <a:pt x="2938676" y="2911395"/>
                    </a:cubicBezTo>
                    <a:lnTo>
                      <a:pt x="2926070" y="2914276"/>
                    </a:lnTo>
                    <a:cubicBezTo>
                      <a:pt x="2939036" y="2908874"/>
                      <a:pt x="2951642" y="2902031"/>
                      <a:pt x="2964607" y="2895548"/>
                    </a:cubicBezTo>
                    <a:cubicBezTo>
                      <a:pt x="2977934" y="2889065"/>
                      <a:pt x="2990900" y="2881502"/>
                      <a:pt x="3003865" y="2874298"/>
                    </a:cubicBezTo>
                    <a:cubicBezTo>
                      <a:pt x="3030157" y="2859172"/>
                      <a:pt x="3056089" y="2842604"/>
                      <a:pt x="3080220" y="2825316"/>
                    </a:cubicBezTo>
                    <a:cubicBezTo>
                      <a:pt x="3086343" y="2821354"/>
                      <a:pt x="3092105" y="2816672"/>
                      <a:pt x="3097868" y="2811990"/>
                    </a:cubicBezTo>
                    <a:cubicBezTo>
                      <a:pt x="3103630" y="2807668"/>
                      <a:pt x="3109393" y="2802986"/>
                      <a:pt x="3114795" y="2798664"/>
                    </a:cubicBezTo>
                    <a:cubicBezTo>
                      <a:pt x="3120558" y="2794342"/>
                      <a:pt x="3125600" y="2789660"/>
                      <a:pt x="3131003" y="2785338"/>
                    </a:cubicBezTo>
                    <a:cubicBezTo>
                      <a:pt x="3136045" y="2781016"/>
                      <a:pt x="3141447" y="2776334"/>
                      <a:pt x="3146129" y="2772372"/>
                    </a:cubicBezTo>
                    <a:cubicBezTo>
                      <a:pt x="3151172" y="2768050"/>
                      <a:pt x="3155854" y="2763728"/>
                      <a:pt x="3160176" y="2759406"/>
                    </a:cubicBezTo>
                    <a:cubicBezTo>
                      <a:pt x="3164498" y="2755085"/>
                      <a:pt x="3169180" y="2750763"/>
                      <a:pt x="3173142" y="2746801"/>
                    </a:cubicBezTo>
                    <a:cubicBezTo>
                      <a:pt x="3181786" y="2738877"/>
                      <a:pt x="3188989" y="2730954"/>
                      <a:pt x="3195832" y="2723751"/>
                    </a:cubicBezTo>
                    <a:cubicBezTo>
                      <a:pt x="3181786" y="2740318"/>
                      <a:pt x="3176743" y="2749322"/>
                      <a:pt x="3198713" y="2728433"/>
                    </a:cubicBezTo>
                    <a:cubicBezTo>
                      <a:pt x="3192591" y="2734555"/>
                      <a:pt x="3185387" y="2742479"/>
                      <a:pt x="3176383" y="2750402"/>
                    </a:cubicBezTo>
                    <a:cubicBezTo>
                      <a:pt x="3172061" y="2754364"/>
                      <a:pt x="3167379" y="2759046"/>
                      <a:pt x="3162697" y="2763368"/>
                    </a:cubicBezTo>
                    <a:cubicBezTo>
                      <a:pt x="3160176" y="2765529"/>
                      <a:pt x="3158015" y="2768050"/>
                      <a:pt x="3155494" y="2770211"/>
                    </a:cubicBezTo>
                    <a:cubicBezTo>
                      <a:pt x="3152973" y="2772372"/>
                      <a:pt x="3150451" y="2774533"/>
                      <a:pt x="3147930" y="2777055"/>
                    </a:cubicBezTo>
                    <a:cubicBezTo>
                      <a:pt x="3142888" y="2781737"/>
                      <a:pt x="3137485" y="2786059"/>
                      <a:pt x="3132083" y="2790741"/>
                    </a:cubicBezTo>
                    <a:cubicBezTo>
                      <a:pt x="3126681" y="2795423"/>
                      <a:pt x="3121638" y="2800105"/>
                      <a:pt x="3115876" y="2804067"/>
                    </a:cubicBezTo>
                    <a:cubicBezTo>
                      <a:pt x="3110473" y="2808389"/>
                      <a:pt x="3105071" y="2812711"/>
                      <a:pt x="3100029" y="2816672"/>
                    </a:cubicBezTo>
                    <a:cubicBezTo>
                      <a:pt x="3094626" y="2820634"/>
                      <a:pt x="3089944" y="2824956"/>
                      <a:pt x="3084902" y="2828558"/>
                    </a:cubicBezTo>
                    <a:cubicBezTo>
                      <a:pt x="3077339" y="2833960"/>
                      <a:pt x="3132443" y="2789660"/>
                      <a:pt x="3170620" y="2752924"/>
                    </a:cubicBezTo>
                    <a:cubicBezTo>
                      <a:pt x="3168099" y="2754724"/>
                      <a:pt x="3164498" y="2757606"/>
                      <a:pt x="3160536" y="2761207"/>
                    </a:cubicBezTo>
                    <a:cubicBezTo>
                      <a:pt x="3156574" y="2764809"/>
                      <a:pt x="3151892" y="2769131"/>
                      <a:pt x="3146490" y="2773453"/>
                    </a:cubicBezTo>
                    <a:cubicBezTo>
                      <a:pt x="3141087" y="2778135"/>
                      <a:pt x="3135685" y="2782817"/>
                      <a:pt x="3129922" y="2787859"/>
                    </a:cubicBezTo>
                    <a:cubicBezTo>
                      <a:pt x="3127041" y="2790381"/>
                      <a:pt x="3124160" y="2792902"/>
                      <a:pt x="3121278" y="2795783"/>
                    </a:cubicBezTo>
                    <a:cubicBezTo>
                      <a:pt x="3118397" y="2798304"/>
                      <a:pt x="3115156" y="2800825"/>
                      <a:pt x="3112274" y="2803346"/>
                    </a:cubicBezTo>
                    <a:cubicBezTo>
                      <a:pt x="3106152" y="2808389"/>
                      <a:pt x="3100389" y="2813071"/>
                      <a:pt x="3094986" y="2817393"/>
                    </a:cubicBezTo>
                    <a:cubicBezTo>
                      <a:pt x="3092105" y="2819554"/>
                      <a:pt x="3089584" y="2821715"/>
                      <a:pt x="3087063" y="2823876"/>
                    </a:cubicBezTo>
                    <a:cubicBezTo>
                      <a:pt x="3084542" y="2825676"/>
                      <a:pt x="3082021" y="2827477"/>
                      <a:pt x="3079499" y="2829278"/>
                    </a:cubicBezTo>
                    <a:cubicBezTo>
                      <a:pt x="3070135" y="2835761"/>
                      <a:pt x="3063652" y="2840083"/>
                      <a:pt x="3061851" y="2840083"/>
                    </a:cubicBezTo>
                    <a:cubicBezTo>
                      <a:pt x="3058250" y="2842604"/>
                      <a:pt x="3055008" y="2844765"/>
                      <a:pt x="3051767" y="2846926"/>
                    </a:cubicBezTo>
                    <a:cubicBezTo>
                      <a:pt x="3048526" y="2849087"/>
                      <a:pt x="3045284" y="2850888"/>
                      <a:pt x="3042403" y="2853049"/>
                    </a:cubicBezTo>
                    <a:cubicBezTo>
                      <a:pt x="3036280" y="2857011"/>
                      <a:pt x="3030877" y="2860612"/>
                      <a:pt x="3025475" y="2863854"/>
                    </a:cubicBezTo>
                    <a:cubicBezTo>
                      <a:pt x="3015391" y="2870697"/>
                      <a:pt x="3006386" y="2875379"/>
                      <a:pt x="2998823" y="2880061"/>
                    </a:cubicBezTo>
                    <a:cubicBezTo>
                      <a:pt x="2991260" y="2884383"/>
                      <a:pt x="2985137" y="2888345"/>
                      <a:pt x="2979374" y="2891946"/>
                    </a:cubicBezTo>
                    <a:cubicBezTo>
                      <a:pt x="2973612" y="2895188"/>
                      <a:pt x="2968569" y="2898069"/>
                      <a:pt x="2963527" y="2900951"/>
                    </a:cubicBezTo>
                    <a:cubicBezTo>
                      <a:pt x="2958485" y="2903832"/>
                      <a:pt x="2953803" y="2906353"/>
                      <a:pt x="2948400" y="2909234"/>
                    </a:cubicBezTo>
                    <a:cubicBezTo>
                      <a:pt x="2945879" y="2910675"/>
                      <a:pt x="2942998" y="2912115"/>
                      <a:pt x="2940116" y="2913556"/>
                    </a:cubicBezTo>
                    <a:cubicBezTo>
                      <a:pt x="2937235" y="2914997"/>
                      <a:pt x="2933994" y="2916437"/>
                      <a:pt x="2930752" y="2917878"/>
                    </a:cubicBezTo>
                    <a:cubicBezTo>
                      <a:pt x="2923909" y="2921120"/>
                      <a:pt x="2915986" y="2924721"/>
                      <a:pt x="2906621" y="2928683"/>
                    </a:cubicBezTo>
                    <a:cubicBezTo>
                      <a:pt x="2901939" y="2930844"/>
                      <a:pt x="2896537" y="2932645"/>
                      <a:pt x="2891134" y="2934806"/>
                    </a:cubicBezTo>
                    <a:cubicBezTo>
                      <a:pt x="2885372" y="2936967"/>
                      <a:pt x="2879249" y="2939128"/>
                      <a:pt x="2872406" y="2941649"/>
                    </a:cubicBezTo>
                    <a:cubicBezTo>
                      <a:pt x="2872406" y="2942369"/>
                      <a:pt x="2870245" y="2943450"/>
                      <a:pt x="2867364" y="2944890"/>
                    </a:cubicBezTo>
                    <a:cubicBezTo>
                      <a:pt x="2865923" y="2945611"/>
                      <a:pt x="2864122" y="2946331"/>
                      <a:pt x="2862321" y="2947051"/>
                    </a:cubicBezTo>
                    <a:cubicBezTo>
                      <a:pt x="2860521" y="2947772"/>
                      <a:pt x="2858360" y="2948492"/>
                      <a:pt x="2856559" y="2949212"/>
                    </a:cubicBezTo>
                    <a:cubicBezTo>
                      <a:pt x="2848275" y="2952093"/>
                      <a:pt x="2839631" y="2955335"/>
                      <a:pt x="2837110" y="2957136"/>
                    </a:cubicBezTo>
                    <a:cubicBezTo>
                      <a:pt x="2841432" y="2956055"/>
                      <a:pt x="2846835" y="2954615"/>
                      <a:pt x="2852957" y="2952814"/>
                    </a:cubicBezTo>
                    <a:cubicBezTo>
                      <a:pt x="2856199" y="2951733"/>
                      <a:pt x="2859440" y="2950653"/>
                      <a:pt x="2863402" y="2949572"/>
                    </a:cubicBezTo>
                    <a:cubicBezTo>
                      <a:pt x="2867004" y="2948132"/>
                      <a:pt x="2870965" y="2946691"/>
                      <a:pt x="2874927" y="2945250"/>
                    </a:cubicBezTo>
                    <a:cubicBezTo>
                      <a:pt x="2882851" y="2942009"/>
                      <a:pt x="2891855" y="2938768"/>
                      <a:pt x="2901219" y="2935166"/>
                    </a:cubicBezTo>
                    <a:cubicBezTo>
                      <a:pt x="2910583" y="2931204"/>
                      <a:pt x="2919947" y="2926522"/>
                      <a:pt x="2930032" y="2922200"/>
                    </a:cubicBezTo>
                    <a:cubicBezTo>
                      <a:pt x="2969290" y="2903471"/>
                      <a:pt x="3012149" y="2879701"/>
                      <a:pt x="3043123" y="2859172"/>
                    </a:cubicBezTo>
                    <a:cubicBezTo>
                      <a:pt x="3037000" y="2863133"/>
                      <a:pt x="3024755" y="2871417"/>
                      <a:pt x="3022594" y="2873218"/>
                    </a:cubicBezTo>
                    <a:cubicBezTo>
                      <a:pt x="3033759" y="2866015"/>
                      <a:pt x="3043483" y="2859892"/>
                      <a:pt x="3052127" y="2854489"/>
                    </a:cubicBezTo>
                    <a:cubicBezTo>
                      <a:pt x="3056449" y="2851968"/>
                      <a:pt x="3060411" y="2849087"/>
                      <a:pt x="3064012" y="2846206"/>
                    </a:cubicBezTo>
                    <a:cubicBezTo>
                      <a:pt x="3067614" y="2843685"/>
                      <a:pt x="3071216" y="2841163"/>
                      <a:pt x="3074817" y="2838642"/>
                    </a:cubicBezTo>
                    <a:cubicBezTo>
                      <a:pt x="3078059" y="2836121"/>
                      <a:pt x="3081660" y="2833600"/>
                      <a:pt x="3084902" y="2831439"/>
                    </a:cubicBezTo>
                    <a:cubicBezTo>
                      <a:pt x="3088143" y="2828918"/>
                      <a:pt x="3091385" y="2826757"/>
                      <a:pt x="3094626" y="2824236"/>
                    </a:cubicBezTo>
                    <a:cubicBezTo>
                      <a:pt x="3101109" y="2819194"/>
                      <a:pt x="3107592" y="2813791"/>
                      <a:pt x="3114795" y="2808028"/>
                    </a:cubicBezTo>
                    <a:lnTo>
                      <a:pt x="3110834" y="2810910"/>
                    </a:lnTo>
                    <a:cubicBezTo>
                      <a:pt x="3116956" y="2805507"/>
                      <a:pt x="3122359" y="2801546"/>
                      <a:pt x="3126681" y="2797584"/>
                    </a:cubicBezTo>
                    <a:cubicBezTo>
                      <a:pt x="3131003" y="2793982"/>
                      <a:pt x="3134244" y="2790741"/>
                      <a:pt x="3137125" y="2788580"/>
                    </a:cubicBezTo>
                    <a:cubicBezTo>
                      <a:pt x="3142888" y="2783898"/>
                      <a:pt x="3146129" y="2781377"/>
                      <a:pt x="3149011" y="2779215"/>
                    </a:cubicBezTo>
                    <a:cubicBezTo>
                      <a:pt x="3151892" y="2777415"/>
                      <a:pt x="3154053" y="2775974"/>
                      <a:pt x="3157294" y="2773453"/>
                    </a:cubicBezTo>
                    <a:cubicBezTo>
                      <a:pt x="3160536" y="2770932"/>
                      <a:pt x="3164858" y="2767330"/>
                      <a:pt x="3172061" y="2760847"/>
                    </a:cubicBezTo>
                    <a:cubicBezTo>
                      <a:pt x="3183226" y="2750763"/>
                      <a:pt x="3220323" y="2712225"/>
                      <a:pt x="3213480" y="2717628"/>
                    </a:cubicBezTo>
                    <a:cubicBezTo>
                      <a:pt x="3217802" y="2713666"/>
                      <a:pt x="3221404" y="2709344"/>
                      <a:pt x="3225365" y="2705022"/>
                    </a:cubicBezTo>
                    <a:lnTo>
                      <a:pt x="3237251" y="2692056"/>
                    </a:lnTo>
                    <a:cubicBezTo>
                      <a:pt x="3241212" y="2687734"/>
                      <a:pt x="3245174" y="2683412"/>
                      <a:pt x="3248776" y="2679090"/>
                    </a:cubicBezTo>
                    <a:lnTo>
                      <a:pt x="3259941" y="2665764"/>
                    </a:lnTo>
                    <a:lnTo>
                      <a:pt x="3256339" y="2667205"/>
                    </a:lnTo>
                    <a:cubicBezTo>
                      <a:pt x="3262462" y="2659642"/>
                      <a:pt x="3267144" y="2653159"/>
                      <a:pt x="3271466" y="2648116"/>
                    </a:cubicBezTo>
                    <a:cubicBezTo>
                      <a:pt x="3275788" y="2642714"/>
                      <a:pt x="3279030" y="2638032"/>
                      <a:pt x="3282631" y="2633350"/>
                    </a:cubicBezTo>
                    <a:cubicBezTo>
                      <a:pt x="3285873" y="2628668"/>
                      <a:pt x="3289474" y="2623985"/>
                      <a:pt x="3293076" y="2618943"/>
                    </a:cubicBezTo>
                    <a:cubicBezTo>
                      <a:pt x="3294877" y="2616422"/>
                      <a:pt x="3297038" y="2613541"/>
                      <a:pt x="3298838" y="2610299"/>
                    </a:cubicBezTo>
                    <a:cubicBezTo>
                      <a:pt x="3300639" y="2607058"/>
                      <a:pt x="3302800" y="2603816"/>
                      <a:pt x="3304961" y="2599855"/>
                    </a:cubicBezTo>
                    <a:lnTo>
                      <a:pt x="3304241" y="2597333"/>
                    </a:lnTo>
                    <a:cubicBezTo>
                      <a:pt x="3286593" y="2624706"/>
                      <a:pt x="3266784" y="2650277"/>
                      <a:pt x="3246615" y="2675489"/>
                    </a:cubicBezTo>
                    <a:cubicBezTo>
                      <a:pt x="3261742" y="2656040"/>
                      <a:pt x="3263182" y="2652798"/>
                      <a:pt x="3265343" y="2649557"/>
                    </a:cubicBezTo>
                    <a:cubicBezTo>
                      <a:pt x="3266424" y="2647756"/>
                      <a:pt x="3267865" y="2645955"/>
                      <a:pt x="3270386" y="2641994"/>
                    </a:cubicBezTo>
                    <a:cubicBezTo>
                      <a:pt x="3273267" y="2637672"/>
                      <a:pt x="3277589" y="2631189"/>
                      <a:pt x="3285512" y="2620024"/>
                    </a:cubicBezTo>
                    <a:cubicBezTo>
                      <a:pt x="3268945" y="2645235"/>
                      <a:pt x="3275428" y="2636591"/>
                      <a:pt x="3286593" y="2621464"/>
                    </a:cubicBezTo>
                    <a:cubicBezTo>
                      <a:pt x="3289474" y="2617503"/>
                      <a:pt x="3292715" y="2613541"/>
                      <a:pt x="3295597" y="2609219"/>
                    </a:cubicBezTo>
                    <a:cubicBezTo>
                      <a:pt x="3298478" y="2604897"/>
                      <a:pt x="3301359" y="2600575"/>
                      <a:pt x="3304241" y="2596253"/>
                    </a:cubicBezTo>
                    <a:cubicBezTo>
                      <a:pt x="3309643" y="2588329"/>
                      <a:pt x="3313965" y="2582207"/>
                      <a:pt x="3315046" y="2581126"/>
                    </a:cubicBezTo>
                    <a:cubicBezTo>
                      <a:pt x="3318647" y="2575364"/>
                      <a:pt x="3321528" y="2569601"/>
                      <a:pt x="3324770" y="2563838"/>
                    </a:cubicBezTo>
                    <a:lnTo>
                      <a:pt x="3334134" y="2546190"/>
                    </a:lnTo>
                    <a:lnTo>
                      <a:pt x="3329452" y="2555195"/>
                    </a:lnTo>
                    <a:cubicBezTo>
                      <a:pt x="3333414" y="2548711"/>
                      <a:pt x="3336656" y="2543309"/>
                      <a:pt x="3339537" y="2538267"/>
                    </a:cubicBezTo>
                    <a:cubicBezTo>
                      <a:pt x="3342058" y="2533585"/>
                      <a:pt x="3344219" y="2528902"/>
                      <a:pt x="3346380" y="2524581"/>
                    </a:cubicBezTo>
                    <a:cubicBezTo>
                      <a:pt x="3348541" y="2520259"/>
                      <a:pt x="3350702" y="2515577"/>
                      <a:pt x="3353583" y="2509814"/>
                    </a:cubicBezTo>
                    <a:cubicBezTo>
                      <a:pt x="3356464" y="2504411"/>
                      <a:pt x="3359706" y="2497929"/>
                      <a:pt x="3363308" y="2489645"/>
                    </a:cubicBezTo>
                    <a:cubicBezTo>
                      <a:pt x="3343499" y="2527822"/>
                      <a:pt x="3329812" y="2552313"/>
                      <a:pt x="3300999" y="2598774"/>
                    </a:cubicBezTo>
                    <a:cubicBezTo>
                      <a:pt x="3303520" y="2594452"/>
                      <a:pt x="3306402" y="2589770"/>
                      <a:pt x="3309643" y="2584728"/>
                    </a:cubicBezTo>
                    <a:cubicBezTo>
                      <a:pt x="3312524" y="2579686"/>
                      <a:pt x="3316487" y="2574283"/>
                      <a:pt x="3319368" y="2568160"/>
                    </a:cubicBezTo>
                    <a:cubicBezTo>
                      <a:pt x="3325851" y="2556635"/>
                      <a:pt x="3332694" y="2544029"/>
                      <a:pt x="3339176" y="2532144"/>
                    </a:cubicBezTo>
                    <a:cubicBezTo>
                      <a:pt x="3345300" y="2519898"/>
                      <a:pt x="3351062" y="2508373"/>
                      <a:pt x="3355744" y="2498649"/>
                    </a:cubicBezTo>
                    <a:cubicBezTo>
                      <a:pt x="3360066" y="2488925"/>
                      <a:pt x="3363668" y="2481001"/>
                      <a:pt x="3365469" y="2476679"/>
                    </a:cubicBezTo>
                    <a:cubicBezTo>
                      <a:pt x="3382036" y="2438502"/>
                      <a:pt x="3392841" y="2411490"/>
                      <a:pt x="3405446" y="2374393"/>
                    </a:cubicBezTo>
                    <a:cubicBezTo>
                      <a:pt x="3393921" y="2410049"/>
                      <a:pt x="3397163" y="2404286"/>
                      <a:pt x="3397523" y="2407528"/>
                    </a:cubicBezTo>
                    <a:cubicBezTo>
                      <a:pt x="3397523" y="2408248"/>
                      <a:pt x="3397523" y="2409689"/>
                      <a:pt x="3396802" y="2412210"/>
                    </a:cubicBezTo>
                    <a:cubicBezTo>
                      <a:pt x="3396082" y="2414731"/>
                      <a:pt x="3395002" y="2419053"/>
                      <a:pt x="3392841" y="2424816"/>
                    </a:cubicBezTo>
                    <a:cubicBezTo>
                      <a:pt x="3388159" y="2436701"/>
                      <a:pt x="3380955" y="2457590"/>
                      <a:pt x="3364748" y="2491806"/>
                    </a:cubicBezTo>
                    <a:cubicBezTo>
                      <a:pt x="3365469" y="2489285"/>
                      <a:pt x="3370511" y="2478120"/>
                      <a:pt x="3372672" y="2473798"/>
                    </a:cubicBezTo>
                    <a:cubicBezTo>
                      <a:pt x="3370150" y="2478120"/>
                      <a:pt x="3366549" y="2485323"/>
                      <a:pt x="3362227" y="2494327"/>
                    </a:cubicBezTo>
                    <a:cubicBezTo>
                      <a:pt x="3360426" y="2499009"/>
                      <a:pt x="3357545" y="2503691"/>
                      <a:pt x="3355024" y="2508733"/>
                    </a:cubicBezTo>
                    <a:cubicBezTo>
                      <a:pt x="3352503" y="2513776"/>
                      <a:pt x="3349981" y="2519178"/>
                      <a:pt x="3347100" y="2524581"/>
                    </a:cubicBezTo>
                    <a:cubicBezTo>
                      <a:pt x="3344219" y="2529983"/>
                      <a:pt x="3342058" y="2535746"/>
                      <a:pt x="3338816" y="2540788"/>
                    </a:cubicBezTo>
                    <a:cubicBezTo>
                      <a:pt x="3335935" y="2546190"/>
                      <a:pt x="3333054" y="2551593"/>
                      <a:pt x="3330172" y="2556635"/>
                    </a:cubicBezTo>
                    <a:cubicBezTo>
                      <a:pt x="3324770" y="2566720"/>
                      <a:pt x="3319728" y="2576084"/>
                      <a:pt x="3315406" y="2582927"/>
                    </a:cubicBezTo>
                    <a:cubicBezTo>
                      <a:pt x="3318287" y="2579686"/>
                      <a:pt x="3315406" y="2585448"/>
                      <a:pt x="3315406" y="2585808"/>
                    </a:cubicBezTo>
                    <a:cubicBezTo>
                      <a:pt x="3315406" y="2585808"/>
                      <a:pt x="3316487" y="2584728"/>
                      <a:pt x="3319368" y="2580766"/>
                    </a:cubicBezTo>
                    <a:cubicBezTo>
                      <a:pt x="3322249" y="2576804"/>
                      <a:pt x="3326571" y="2568881"/>
                      <a:pt x="3334134" y="2556635"/>
                    </a:cubicBezTo>
                    <a:cubicBezTo>
                      <a:pt x="3328732" y="2564559"/>
                      <a:pt x="3334495" y="2553754"/>
                      <a:pt x="3344579" y="2534665"/>
                    </a:cubicBezTo>
                    <a:cubicBezTo>
                      <a:pt x="3349261" y="2524941"/>
                      <a:pt x="3355024" y="2513055"/>
                      <a:pt x="3361507" y="2500810"/>
                    </a:cubicBezTo>
                    <a:cubicBezTo>
                      <a:pt x="3367269" y="2488204"/>
                      <a:pt x="3373392" y="2474878"/>
                      <a:pt x="3379154" y="2462272"/>
                    </a:cubicBezTo>
                    <a:lnTo>
                      <a:pt x="3377714" y="2472357"/>
                    </a:lnTo>
                    <a:cubicBezTo>
                      <a:pt x="3383477" y="2460112"/>
                      <a:pt x="3388159" y="2447506"/>
                      <a:pt x="3393201" y="2434900"/>
                    </a:cubicBezTo>
                    <a:lnTo>
                      <a:pt x="3396802" y="2425536"/>
                    </a:lnTo>
                    <a:lnTo>
                      <a:pt x="3398603" y="2420854"/>
                    </a:lnTo>
                    <a:lnTo>
                      <a:pt x="3400404" y="2416172"/>
                    </a:lnTo>
                    <a:lnTo>
                      <a:pt x="3406887" y="2397083"/>
                    </a:lnTo>
                    <a:lnTo>
                      <a:pt x="3404726" y="2404286"/>
                    </a:lnTo>
                    <a:cubicBezTo>
                      <a:pt x="3407607" y="2397083"/>
                      <a:pt x="3410849" y="2388439"/>
                      <a:pt x="3414090" y="2378715"/>
                    </a:cubicBezTo>
                    <a:cubicBezTo>
                      <a:pt x="3416972" y="2368630"/>
                      <a:pt x="3420213" y="2357465"/>
                      <a:pt x="3423455" y="2345580"/>
                    </a:cubicBezTo>
                    <a:cubicBezTo>
                      <a:pt x="3424175" y="2342699"/>
                      <a:pt x="3425255" y="2339457"/>
                      <a:pt x="3425976" y="2336576"/>
                    </a:cubicBezTo>
                    <a:cubicBezTo>
                      <a:pt x="3426696" y="2333334"/>
                      <a:pt x="3427416" y="2330453"/>
                      <a:pt x="3428137" y="2327211"/>
                    </a:cubicBezTo>
                    <a:cubicBezTo>
                      <a:pt x="3429577" y="2320729"/>
                      <a:pt x="3431018" y="2314246"/>
                      <a:pt x="3432459" y="2307763"/>
                    </a:cubicBezTo>
                    <a:cubicBezTo>
                      <a:pt x="3435700" y="2294797"/>
                      <a:pt x="3437861" y="2280751"/>
                      <a:pt x="3440743" y="2267065"/>
                    </a:cubicBezTo>
                    <a:cubicBezTo>
                      <a:pt x="3441463" y="2262022"/>
                      <a:pt x="3442543" y="2255539"/>
                      <a:pt x="3443984" y="2247616"/>
                    </a:cubicBezTo>
                    <a:cubicBezTo>
                      <a:pt x="3445064" y="2239692"/>
                      <a:pt x="3446145" y="2230688"/>
                      <a:pt x="3447225" y="2221324"/>
                    </a:cubicBezTo>
                    <a:cubicBezTo>
                      <a:pt x="3447946" y="2216642"/>
                      <a:pt x="3448306" y="2211599"/>
                      <a:pt x="3449026" y="2206917"/>
                    </a:cubicBezTo>
                    <a:cubicBezTo>
                      <a:pt x="3449747" y="2201875"/>
                      <a:pt x="3449747" y="2197193"/>
                      <a:pt x="3450107" y="2192151"/>
                    </a:cubicBezTo>
                    <a:cubicBezTo>
                      <a:pt x="3450827" y="2182426"/>
                      <a:pt x="3451547" y="2172702"/>
                      <a:pt x="3451908" y="2164058"/>
                    </a:cubicBezTo>
                    <a:cubicBezTo>
                      <a:pt x="3452268" y="2159736"/>
                      <a:pt x="3451908" y="2155414"/>
                      <a:pt x="3452268" y="2151452"/>
                    </a:cubicBezTo>
                    <a:cubicBezTo>
                      <a:pt x="3452268" y="2147491"/>
                      <a:pt x="3452268" y="2143889"/>
                      <a:pt x="3452268" y="2140647"/>
                    </a:cubicBezTo>
                    <a:cubicBezTo>
                      <a:pt x="3452268" y="2134164"/>
                      <a:pt x="3452268" y="2129122"/>
                      <a:pt x="3452268" y="2126241"/>
                    </a:cubicBezTo>
                    <a:cubicBezTo>
                      <a:pt x="3452268" y="2120478"/>
                      <a:pt x="3451547" y="2123360"/>
                      <a:pt x="3450107" y="2139927"/>
                    </a:cubicBezTo>
                    <a:cubicBezTo>
                      <a:pt x="3451908" y="2115076"/>
                      <a:pt x="3451547" y="2091305"/>
                      <a:pt x="3451187" y="2066814"/>
                    </a:cubicBezTo>
                    <a:cubicBezTo>
                      <a:pt x="3450827" y="2042323"/>
                      <a:pt x="3450107" y="2017472"/>
                      <a:pt x="3449747" y="1989739"/>
                    </a:cubicBezTo>
                    <a:lnTo>
                      <a:pt x="3448666" y="2058530"/>
                    </a:lnTo>
                    <a:cubicBezTo>
                      <a:pt x="3446505" y="1977134"/>
                      <a:pt x="3447946" y="2000544"/>
                      <a:pt x="3444344" y="1935355"/>
                    </a:cubicBezTo>
                    <a:cubicBezTo>
                      <a:pt x="3445064" y="1928872"/>
                      <a:pt x="3445785" y="1914105"/>
                      <a:pt x="3446865" y="1927431"/>
                    </a:cubicBezTo>
                    <a:cubicBezTo>
                      <a:pt x="3446865" y="1817942"/>
                      <a:pt x="3447946" y="1661631"/>
                      <a:pt x="3445424" y="1597522"/>
                    </a:cubicBezTo>
                    <a:cubicBezTo>
                      <a:pt x="3445424" y="1520447"/>
                      <a:pt x="3449026" y="1508202"/>
                      <a:pt x="3447585" y="1400153"/>
                    </a:cubicBezTo>
                    <a:cubicBezTo>
                      <a:pt x="3447225" y="1377463"/>
                      <a:pt x="3444704" y="1417801"/>
                      <a:pt x="3445785" y="1346129"/>
                    </a:cubicBezTo>
                    <a:cubicBezTo>
                      <a:pt x="3445785" y="1341447"/>
                      <a:pt x="3447946" y="1415280"/>
                      <a:pt x="3447585" y="1335324"/>
                    </a:cubicBezTo>
                    <a:cubicBezTo>
                      <a:pt x="3445424" y="1278418"/>
                      <a:pt x="3449026" y="1201704"/>
                      <a:pt x="3446865" y="1127870"/>
                    </a:cubicBezTo>
                    <a:cubicBezTo>
                      <a:pt x="3447585" y="1088973"/>
                      <a:pt x="3447225" y="1020902"/>
                      <a:pt x="3449026" y="1035309"/>
                    </a:cubicBezTo>
                    <a:cubicBezTo>
                      <a:pt x="3448666" y="1097257"/>
                      <a:pt x="3449026" y="1184776"/>
                      <a:pt x="3449747" y="1198102"/>
                    </a:cubicBezTo>
                    <a:cubicBezTo>
                      <a:pt x="3448666" y="1189458"/>
                      <a:pt x="3448666" y="1242042"/>
                      <a:pt x="3447946" y="1196661"/>
                    </a:cubicBezTo>
                    <a:cubicBezTo>
                      <a:pt x="3446505" y="1290304"/>
                      <a:pt x="3449026" y="1257169"/>
                      <a:pt x="3447946" y="1341087"/>
                    </a:cubicBezTo>
                    <a:cubicBezTo>
                      <a:pt x="3448666" y="1346849"/>
                      <a:pt x="3450107" y="1297867"/>
                      <a:pt x="3449386" y="1279859"/>
                    </a:cubicBezTo>
                    <a:cubicBezTo>
                      <a:pt x="3451908" y="1279499"/>
                      <a:pt x="3450467" y="1445174"/>
                      <a:pt x="3453708" y="1370620"/>
                    </a:cubicBezTo>
                    <a:cubicBezTo>
                      <a:pt x="3453708" y="1280939"/>
                      <a:pt x="3448666" y="1254287"/>
                      <a:pt x="3451187" y="1176853"/>
                    </a:cubicBezTo>
                    <a:cubicBezTo>
                      <a:pt x="3452628" y="1207826"/>
                      <a:pt x="3451187" y="1256809"/>
                      <a:pt x="3454068" y="1296066"/>
                    </a:cubicBezTo>
                    <a:lnTo>
                      <a:pt x="3455149" y="1232318"/>
                    </a:lnTo>
                    <a:lnTo>
                      <a:pt x="3453348" y="1185857"/>
                    </a:lnTo>
                    <a:lnTo>
                      <a:pt x="3453348" y="1188738"/>
                    </a:lnTo>
                    <a:cubicBezTo>
                      <a:pt x="3455869" y="1076007"/>
                      <a:pt x="3451187" y="1084291"/>
                      <a:pt x="3449747" y="983445"/>
                    </a:cubicBezTo>
                    <a:cubicBezTo>
                      <a:pt x="3447946" y="1041792"/>
                      <a:pt x="3445424" y="969759"/>
                      <a:pt x="3444344" y="1014059"/>
                    </a:cubicBezTo>
                    <a:cubicBezTo>
                      <a:pt x="3444344" y="980204"/>
                      <a:pt x="3444344" y="951031"/>
                      <a:pt x="3444344" y="930141"/>
                    </a:cubicBezTo>
                    <a:cubicBezTo>
                      <a:pt x="3444344" y="925099"/>
                      <a:pt x="3444344" y="920417"/>
                      <a:pt x="3444344" y="916095"/>
                    </a:cubicBezTo>
                    <a:cubicBezTo>
                      <a:pt x="3444344" y="912133"/>
                      <a:pt x="3444344" y="908531"/>
                      <a:pt x="3444344" y="905650"/>
                    </a:cubicBezTo>
                    <a:cubicBezTo>
                      <a:pt x="3444344" y="899887"/>
                      <a:pt x="3445064" y="897006"/>
                      <a:pt x="3445424" y="896646"/>
                    </a:cubicBezTo>
                    <a:cubicBezTo>
                      <a:pt x="3445424" y="904209"/>
                      <a:pt x="3446145" y="911052"/>
                      <a:pt x="3446145" y="917175"/>
                    </a:cubicBezTo>
                    <a:cubicBezTo>
                      <a:pt x="3446145" y="923298"/>
                      <a:pt x="3446145" y="928340"/>
                      <a:pt x="3446145" y="933022"/>
                    </a:cubicBezTo>
                    <a:cubicBezTo>
                      <a:pt x="3446145" y="942026"/>
                      <a:pt x="3446505" y="948149"/>
                      <a:pt x="3446865" y="952471"/>
                    </a:cubicBezTo>
                    <a:cubicBezTo>
                      <a:pt x="3447225" y="960755"/>
                      <a:pt x="3447585" y="961475"/>
                      <a:pt x="3447946" y="961835"/>
                    </a:cubicBezTo>
                    <a:cubicBezTo>
                      <a:pt x="3448306" y="962196"/>
                      <a:pt x="3448666" y="961835"/>
                      <a:pt x="3449026" y="969399"/>
                    </a:cubicBezTo>
                    <a:cubicBezTo>
                      <a:pt x="3449386" y="976602"/>
                      <a:pt x="3450107" y="991009"/>
                      <a:pt x="3450467" y="1020182"/>
                    </a:cubicBezTo>
                    <a:cubicBezTo>
                      <a:pt x="3451187" y="1001093"/>
                      <a:pt x="3454068" y="1047914"/>
                      <a:pt x="3454428" y="978403"/>
                    </a:cubicBezTo>
                    <a:cubicBezTo>
                      <a:pt x="3452628" y="900248"/>
                      <a:pt x="3452268" y="1001813"/>
                      <a:pt x="3451547" y="923658"/>
                    </a:cubicBezTo>
                    <a:cubicBezTo>
                      <a:pt x="3451547" y="918976"/>
                      <a:pt x="3451908" y="914294"/>
                      <a:pt x="3452268" y="916815"/>
                    </a:cubicBezTo>
                    <a:cubicBezTo>
                      <a:pt x="3451187" y="899167"/>
                      <a:pt x="3451187" y="888722"/>
                      <a:pt x="3450827" y="877557"/>
                    </a:cubicBezTo>
                    <a:cubicBezTo>
                      <a:pt x="3450827" y="871795"/>
                      <a:pt x="3450467" y="866032"/>
                      <a:pt x="3449747" y="858829"/>
                    </a:cubicBezTo>
                    <a:cubicBezTo>
                      <a:pt x="3449026" y="851626"/>
                      <a:pt x="3448306" y="843342"/>
                      <a:pt x="3447225" y="832537"/>
                    </a:cubicBezTo>
                    <a:lnTo>
                      <a:pt x="3448666" y="842622"/>
                    </a:lnTo>
                    <a:cubicBezTo>
                      <a:pt x="3448306" y="836139"/>
                      <a:pt x="3447946" y="830016"/>
                      <a:pt x="3447585" y="824974"/>
                    </a:cubicBezTo>
                    <a:cubicBezTo>
                      <a:pt x="3446865" y="819571"/>
                      <a:pt x="3446505" y="814889"/>
                      <a:pt x="3445785" y="810927"/>
                    </a:cubicBezTo>
                    <a:cubicBezTo>
                      <a:pt x="3444704" y="802283"/>
                      <a:pt x="3443624" y="795440"/>
                      <a:pt x="3442543" y="788597"/>
                    </a:cubicBezTo>
                    <a:cubicBezTo>
                      <a:pt x="3441823" y="785356"/>
                      <a:pt x="3441463" y="782114"/>
                      <a:pt x="3440743" y="778513"/>
                    </a:cubicBezTo>
                    <a:cubicBezTo>
                      <a:pt x="3440022" y="775271"/>
                      <a:pt x="3439302" y="771670"/>
                      <a:pt x="3438581" y="767708"/>
                    </a:cubicBezTo>
                    <a:cubicBezTo>
                      <a:pt x="3437141" y="760144"/>
                      <a:pt x="3435700" y="751501"/>
                      <a:pt x="3434259" y="739975"/>
                    </a:cubicBezTo>
                    <a:cubicBezTo>
                      <a:pt x="3434259" y="744657"/>
                      <a:pt x="3434259" y="745018"/>
                      <a:pt x="3433539" y="742496"/>
                    </a:cubicBezTo>
                    <a:cubicBezTo>
                      <a:pt x="3432819" y="739975"/>
                      <a:pt x="3431739" y="734933"/>
                      <a:pt x="3429938" y="728450"/>
                    </a:cubicBezTo>
                    <a:cubicBezTo>
                      <a:pt x="3428137" y="721967"/>
                      <a:pt x="3426336" y="714044"/>
                      <a:pt x="3424175" y="706120"/>
                    </a:cubicBezTo>
                    <a:cubicBezTo>
                      <a:pt x="3423095" y="702158"/>
                      <a:pt x="3422014" y="698196"/>
                      <a:pt x="3421294" y="694235"/>
                    </a:cubicBezTo>
                    <a:cubicBezTo>
                      <a:pt x="3420213" y="690273"/>
                      <a:pt x="3419133" y="686671"/>
                      <a:pt x="3418052" y="683430"/>
                    </a:cubicBezTo>
                    <a:cubicBezTo>
                      <a:pt x="3421294" y="694595"/>
                      <a:pt x="3422734" y="704679"/>
                      <a:pt x="3424895" y="714404"/>
                    </a:cubicBezTo>
                    <a:cubicBezTo>
                      <a:pt x="3425976" y="719446"/>
                      <a:pt x="3426696" y="724488"/>
                      <a:pt x="3427776" y="729531"/>
                    </a:cubicBezTo>
                    <a:cubicBezTo>
                      <a:pt x="3428137" y="732052"/>
                      <a:pt x="3428857" y="734933"/>
                      <a:pt x="3429217" y="737454"/>
                    </a:cubicBezTo>
                    <a:cubicBezTo>
                      <a:pt x="3429577" y="740335"/>
                      <a:pt x="3429938" y="742857"/>
                      <a:pt x="3430298" y="745738"/>
                    </a:cubicBezTo>
                    <a:cubicBezTo>
                      <a:pt x="3431018" y="751501"/>
                      <a:pt x="3432099" y="757623"/>
                      <a:pt x="3433179" y="764106"/>
                    </a:cubicBezTo>
                    <a:cubicBezTo>
                      <a:pt x="3433539" y="767348"/>
                      <a:pt x="3434259" y="770949"/>
                      <a:pt x="3434620" y="774551"/>
                    </a:cubicBezTo>
                    <a:cubicBezTo>
                      <a:pt x="3434620" y="776352"/>
                      <a:pt x="3435340" y="778153"/>
                      <a:pt x="3435340" y="779953"/>
                    </a:cubicBezTo>
                    <a:cubicBezTo>
                      <a:pt x="3435340" y="781754"/>
                      <a:pt x="3435700" y="783915"/>
                      <a:pt x="3436060" y="785716"/>
                    </a:cubicBezTo>
                    <a:cubicBezTo>
                      <a:pt x="3437141" y="793639"/>
                      <a:pt x="3437861" y="801923"/>
                      <a:pt x="3438942" y="811288"/>
                    </a:cubicBezTo>
                    <a:cubicBezTo>
                      <a:pt x="3439302" y="815970"/>
                      <a:pt x="3440022" y="821012"/>
                      <a:pt x="3440743" y="826054"/>
                    </a:cubicBezTo>
                    <a:cubicBezTo>
                      <a:pt x="3441103" y="831096"/>
                      <a:pt x="3441463" y="836499"/>
                      <a:pt x="3441823" y="842261"/>
                    </a:cubicBezTo>
                    <a:cubicBezTo>
                      <a:pt x="3442903" y="847664"/>
                      <a:pt x="3443624" y="848744"/>
                      <a:pt x="3444344" y="853066"/>
                    </a:cubicBezTo>
                    <a:cubicBezTo>
                      <a:pt x="3444704" y="855227"/>
                      <a:pt x="3445064" y="858109"/>
                      <a:pt x="3445785" y="863151"/>
                    </a:cubicBezTo>
                    <a:cubicBezTo>
                      <a:pt x="3446505" y="867833"/>
                      <a:pt x="3446865" y="874316"/>
                      <a:pt x="3447225" y="883680"/>
                    </a:cubicBezTo>
                    <a:lnTo>
                      <a:pt x="3447225" y="868914"/>
                    </a:lnTo>
                    <a:cubicBezTo>
                      <a:pt x="3446865" y="868914"/>
                      <a:pt x="3445424" y="854147"/>
                      <a:pt x="3445424" y="854147"/>
                    </a:cubicBezTo>
                    <a:lnTo>
                      <a:pt x="3443264" y="824613"/>
                    </a:lnTo>
                    <a:cubicBezTo>
                      <a:pt x="3444704" y="837219"/>
                      <a:pt x="3445424" y="846944"/>
                      <a:pt x="3446865" y="858469"/>
                    </a:cubicBezTo>
                    <a:cubicBezTo>
                      <a:pt x="3446865" y="863151"/>
                      <a:pt x="3447585" y="867833"/>
                      <a:pt x="3447585" y="872515"/>
                    </a:cubicBezTo>
                    <a:lnTo>
                      <a:pt x="3447585" y="886561"/>
                    </a:lnTo>
                    <a:cubicBezTo>
                      <a:pt x="3447585" y="886561"/>
                      <a:pt x="3447946" y="915014"/>
                      <a:pt x="3447946" y="915014"/>
                    </a:cubicBezTo>
                    <a:cubicBezTo>
                      <a:pt x="3447225" y="897006"/>
                      <a:pt x="3446505" y="885481"/>
                      <a:pt x="3446145" y="878278"/>
                    </a:cubicBezTo>
                    <a:cubicBezTo>
                      <a:pt x="3446145" y="874676"/>
                      <a:pt x="3445785" y="871795"/>
                      <a:pt x="3445424" y="869634"/>
                    </a:cubicBezTo>
                    <a:cubicBezTo>
                      <a:pt x="3445424" y="867473"/>
                      <a:pt x="3444704" y="866032"/>
                      <a:pt x="3444704" y="864952"/>
                    </a:cubicBezTo>
                    <a:cubicBezTo>
                      <a:pt x="3443624" y="860630"/>
                      <a:pt x="3442903" y="860990"/>
                      <a:pt x="3441103" y="845863"/>
                    </a:cubicBezTo>
                    <a:cubicBezTo>
                      <a:pt x="3440382" y="837579"/>
                      <a:pt x="3440022" y="830736"/>
                      <a:pt x="3439662" y="824613"/>
                    </a:cubicBezTo>
                    <a:cubicBezTo>
                      <a:pt x="3438942" y="818491"/>
                      <a:pt x="3438221" y="813448"/>
                      <a:pt x="3437861" y="809127"/>
                    </a:cubicBezTo>
                    <a:cubicBezTo>
                      <a:pt x="3436780" y="800483"/>
                      <a:pt x="3436060" y="794360"/>
                      <a:pt x="3435340" y="789318"/>
                    </a:cubicBezTo>
                    <a:cubicBezTo>
                      <a:pt x="3434259" y="778873"/>
                      <a:pt x="3432459" y="771670"/>
                      <a:pt x="3428857" y="751501"/>
                    </a:cubicBezTo>
                    <a:cubicBezTo>
                      <a:pt x="3429577" y="752581"/>
                      <a:pt x="3428857" y="745018"/>
                      <a:pt x="3426696" y="732412"/>
                    </a:cubicBezTo>
                    <a:cubicBezTo>
                      <a:pt x="3425255" y="726289"/>
                      <a:pt x="3423815" y="718366"/>
                      <a:pt x="3422014" y="709722"/>
                    </a:cubicBezTo>
                    <a:cubicBezTo>
                      <a:pt x="3420213" y="701078"/>
                      <a:pt x="3418412" y="691353"/>
                      <a:pt x="3415531" y="681629"/>
                    </a:cubicBezTo>
                    <a:cubicBezTo>
                      <a:pt x="3406167" y="640931"/>
                      <a:pt x="3388519" y="592309"/>
                      <a:pt x="3374113" y="557373"/>
                    </a:cubicBezTo>
                    <a:cubicBezTo>
                      <a:pt x="3379154" y="568178"/>
                      <a:pt x="3384197" y="582224"/>
                      <a:pt x="3387438" y="589788"/>
                    </a:cubicBezTo>
                    <a:cubicBezTo>
                      <a:pt x="3398243" y="614999"/>
                      <a:pt x="3395002" y="606355"/>
                      <a:pt x="3389239" y="590508"/>
                    </a:cubicBezTo>
                    <a:cubicBezTo>
                      <a:pt x="3386358" y="582584"/>
                      <a:pt x="3382756" y="573220"/>
                      <a:pt x="3379875" y="565657"/>
                    </a:cubicBezTo>
                    <a:cubicBezTo>
                      <a:pt x="3376633" y="558093"/>
                      <a:pt x="3374113" y="552331"/>
                      <a:pt x="3374113" y="551971"/>
                    </a:cubicBezTo>
                    <a:cubicBezTo>
                      <a:pt x="3367989" y="540085"/>
                      <a:pt x="3362587" y="527840"/>
                      <a:pt x="3356104" y="515954"/>
                    </a:cubicBezTo>
                    <a:cubicBezTo>
                      <a:pt x="3359706" y="522437"/>
                      <a:pt x="3364748" y="531801"/>
                      <a:pt x="3357185" y="516314"/>
                    </a:cubicBezTo>
                    <a:cubicBezTo>
                      <a:pt x="3350702" y="504069"/>
                      <a:pt x="3346020" y="495425"/>
                      <a:pt x="3342058" y="488222"/>
                    </a:cubicBezTo>
                    <a:cubicBezTo>
                      <a:pt x="3337736" y="481379"/>
                      <a:pt x="3334134" y="475976"/>
                      <a:pt x="3330893" y="470574"/>
                    </a:cubicBezTo>
                    <a:cubicBezTo>
                      <a:pt x="3327291" y="465171"/>
                      <a:pt x="3324050" y="459769"/>
                      <a:pt x="3319728" y="452926"/>
                    </a:cubicBezTo>
                    <a:cubicBezTo>
                      <a:pt x="3315046" y="446083"/>
                      <a:pt x="3309643" y="437799"/>
                      <a:pt x="3302080" y="426634"/>
                    </a:cubicBezTo>
                    <a:cubicBezTo>
                      <a:pt x="3300999" y="422672"/>
                      <a:pt x="3327291" y="460129"/>
                      <a:pt x="3309283" y="431316"/>
                    </a:cubicBezTo>
                    <a:cubicBezTo>
                      <a:pt x="3306402" y="426274"/>
                      <a:pt x="3300999" y="415109"/>
                      <a:pt x="3289834" y="398901"/>
                    </a:cubicBezTo>
                    <a:cubicBezTo>
                      <a:pt x="3279030" y="382334"/>
                      <a:pt x="3263182" y="360004"/>
                      <a:pt x="3239051" y="332632"/>
                    </a:cubicBezTo>
                    <a:cubicBezTo>
                      <a:pt x="3237251" y="330831"/>
                      <a:pt x="3233289" y="326509"/>
                      <a:pt x="3227886" y="320386"/>
                    </a:cubicBezTo>
                    <a:cubicBezTo>
                      <a:pt x="3225005" y="317505"/>
                      <a:pt x="3222124" y="313903"/>
                      <a:pt x="3218882" y="310301"/>
                    </a:cubicBezTo>
                    <a:cubicBezTo>
                      <a:pt x="3215641" y="306700"/>
                      <a:pt x="3211679" y="303098"/>
                      <a:pt x="3208077" y="299136"/>
                    </a:cubicBezTo>
                    <a:cubicBezTo>
                      <a:pt x="3210238" y="301297"/>
                      <a:pt x="3212760" y="304179"/>
                      <a:pt x="3213840" y="304899"/>
                    </a:cubicBezTo>
                    <a:lnTo>
                      <a:pt x="3197633" y="286891"/>
                    </a:lnTo>
                    <a:cubicBezTo>
                      <a:pt x="3194751" y="284010"/>
                      <a:pt x="3192230" y="280768"/>
                      <a:pt x="3189349" y="277887"/>
                    </a:cubicBezTo>
                    <a:lnTo>
                      <a:pt x="3180705" y="269243"/>
                    </a:lnTo>
                    <a:cubicBezTo>
                      <a:pt x="3184667" y="272484"/>
                      <a:pt x="3188629" y="276086"/>
                      <a:pt x="3192230" y="279688"/>
                    </a:cubicBezTo>
                    <a:cubicBezTo>
                      <a:pt x="3195832" y="283289"/>
                      <a:pt x="3199433" y="287251"/>
                      <a:pt x="3203035" y="290853"/>
                    </a:cubicBezTo>
                    <a:lnTo>
                      <a:pt x="3213840" y="302018"/>
                    </a:lnTo>
                    <a:cubicBezTo>
                      <a:pt x="3217442" y="305979"/>
                      <a:pt x="3221043" y="309581"/>
                      <a:pt x="3224285" y="313543"/>
                    </a:cubicBezTo>
                    <a:cubicBezTo>
                      <a:pt x="3231128" y="321466"/>
                      <a:pt x="3237611" y="329390"/>
                      <a:pt x="3244454" y="337314"/>
                    </a:cubicBezTo>
                    <a:cubicBezTo>
                      <a:pt x="3246255" y="339114"/>
                      <a:pt x="3248055" y="341275"/>
                      <a:pt x="3249496" y="343076"/>
                    </a:cubicBezTo>
                    <a:lnTo>
                      <a:pt x="3254538" y="349199"/>
                    </a:lnTo>
                    <a:cubicBezTo>
                      <a:pt x="3257780" y="353161"/>
                      <a:pt x="3261021" y="357123"/>
                      <a:pt x="3264623" y="361084"/>
                    </a:cubicBezTo>
                    <a:lnTo>
                      <a:pt x="3268225" y="362525"/>
                    </a:lnTo>
                    <a:cubicBezTo>
                      <a:pt x="3278669" y="374771"/>
                      <a:pt x="3289114" y="390618"/>
                      <a:pt x="3299919" y="404664"/>
                    </a:cubicBezTo>
                    <a:cubicBezTo>
                      <a:pt x="3301359" y="406465"/>
                      <a:pt x="3302440" y="408266"/>
                      <a:pt x="3303881" y="409706"/>
                    </a:cubicBezTo>
                    <a:cubicBezTo>
                      <a:pt x="3304961" y="411507"/>
                      <a:pt x="3306402" y="413308"/>
                      <a:pt x="3307482" y="414749"/>
                    </a:cubicBezTo>
                    <a:cubicBezTo>
                      <a:pt x="3309643" y="417990"/>
                      <a:pt x="3312164" y="421592"/>
                      <a:pt x="3313965" y="424473"/>
                    </a:cubicBezTo>
                    <a:cubicBezTo>
                      <a:pt x="3318287" y="430596"/>
                      <a:pt x="3321889" y="435998"/>
                      <a:pt x="3324770" y="439960"/>
                    </a:cubicBezTo>
                    <a:cubicBezTo>
                      <a:pt x="3318287" y="429515"/>
                      <a:pt x="3312885" y="421231"/>
                      <a:pt x="3308203" y="414028"/>
                    </a:cubicBezTo>
                    <a:cubicBezTo>
                      <a:pt x="3307122" y="412227"/>
                      <a:pt x="3306042" y="410427"/>
                      <a:pt x="3304601" y="408626"/>
                    </a:cubicBezTo>
                    <a:cubicBezTo>
                      <a:pt x="3303520" y="406825"/>
                      <a:pt x="3302080" y="405384"/>
                      <a:pt x="3300999" y="403584"/>
                    </a:cubicBezTo>
                    <a:cubicBezTo>
                      <a:pt x="3298838" y="400342"/>
                      <a:pt x="3296317" y="397101"/>
                      <a:pt x="3294156" y="394219"/>
                    </a:cubicBezTo>
                    <a:cubicBezTo>
                      <a:pt x="3289474" y="387736"/>
                      <a:pt x="3284792" y="381614"/>
                      <a:pt x="3279390" y="373690"/>
                    </a:cubicBezTo>
                    <a:cubicBezTo>
                      <a:pt x="3273627" y="366127"/>
                      <a:pt x="3266784" y="357843"/>
                      <a:pt x="3258140" y="347038"/>
                    </a:cubicBezTo>
                    <a:cubicBezTo>
                      <a:pt x="3254178" y="340195"/>
                      <a:pt x="3279030" y="370088"/>
                      <a:pt x="3282631" y="374410"/>
                    </a:cubicBezTo>
                    <a:cubicBezTo>
                      <a:pt x="3280830" y="372249"/>
                      <a:pt x="3278669" y="370449"/>
                      <a:pt x="3276869" y="368648"/>
                    </a:cubicBezTo>
                    <a:cubicBezTo>
                      <a:pt x="3279390" y="371889"/>
                      <a:pt x="3281550" y="375131"/>
                      <a:pt x="3283711" y="378372"/>
                    </a:cubicBezTo>
                    <a:cubicBezTo>
                      <a:pt x="3285873" y="381614"/>
                      <a:pt x="3288034" y="384495"/>
                      <a:pt x="3290194" y="387736"/>
                    </a:cubicBezTo>
                    <a:cubicBezTo>
                      <a:pt x="3294516" y="393859"/>
                      <a:pt x="3298478" y="399262"/>
                      <a:pt x="3302440" y="405024"/>
                    </a:cubicBezTo>
                    <a:cubicBezTo>
                      <a:pt x="3304601" y="407905"/>
                      <a:pt x="3306402" y="410427"/>
                      <a:pt x="3308203" y="413308"/>
                    </a:cubicBezTo>
                    <a:cubicBezTo>
                      <a:pt x="3310003" y="416189"/>
                      <a:pt x="3311804" y="418710"/>
                      <a:pt x="3313605" y="421592"/>
                    </a:cubicBezTo>
                    <a:cubicBezTo>
                      <a:pt x="3317207" y="426994"/>
                      <a:pt x="3320808" y="432397"/>
                      <a:pt x="3324770" y="437799"/>
                    </a:cubicBezTo>
                    <a:cubicBezTo>
                      <a:pt x="3326571" y="440680"/>
                      <a:pt x="3328732" y="443201"/>
                      <a:pt x="3330533" y="446083"/>
                    </a:cubicBezTo>
                    <a:cubicBezTo>
                      <a:pt x="3332333" y="448964"/>
                      <a:pt x="3334134" y="451845"/>
                      <a:pt x="3335935" y="455087"/>
                    </a:cubicBezTo>
                    <a:cubicBezTo>
                      <a:pt x="3339537" y="461210"/>
                      <a:pt x="3343499" y="467332"/>
                      <a:pt x="3347460" y="474175"/>
                    </a:cubicBezTo>
                    <a:cubicBezTo>
                      <a:pt x="3349261" y="477417"/>
                      <a:pt x="3351782" y="481018"/>
                      <a:pt x="3353583" y="484620"/>
                    </a:cubicBezTo>
                    <a:cubicBezTo>
                      <a:pt x="3355384" y="488222"/>
                      <a:pt x="3357545" y="492184"/>
                      <a:pt x="3359706" y="496145"/>
                    </a:cubicBezTo>
                    <a:cubicBezTo>
                      <a:pt x="3363668" y="504069"/>
                      <a:pt x="3367989" y="512353"/>
                      <a:pt x="3372672" y="521717"/>
                    </a:cubicBezTo>
                    <a:cubicBezTo>
                      <a:pt x="3377714" y="532882"/>
                      <a:pt x="3374473" y="526039"/>
                      <a:pt x="3372672" y="523878"/>
                    </a:cubicBezTo>
                    <a:cubicBezTo>
                      <a:pt x="3402926" y="582944"/>
                      <a:pt x="3422014" y="645613"/>
                      <a:pt x="3438942" y="707561"/>
                    </a:cubicBezTo>
                    <a:lnTo>
                      <a:pt x="3433179" y="687392"/>
                    </a:lnTo>
                    <a:cubicBezTo>
                      <a:pt x="3435700" y="698196"/>
                      <a:pt x="3439302" y="711162"/>
                      <a:pt x="3442903" y="726289"/>
                    </a:cubicBezTo>
                    <a:cubicBezTo>
                      <a:pt x="3443264" y="728090"/>
                      <a:pt x="3443984" y="730251"/>
                      <a:pt x="3444344" y="732052"/>
                    </a:cubicBezTo>
                    <a:cubicBezTo>
                      <a:pt x="3444704" y="733853"/>
                      <a:pt x="3445064" y="736013"/>
                      <a:pt x="3445424" y="738174"/>
                    </a:cubicBezTo>
                    <a:cubicBezTo>
                      <a:pt x="3446145" y="742136"/>
                      <a:pt x="3447225" y="746458"/>
                      <a:pt x="3447946" y="750780"/>
                    </a:cubicBezTo>
                    <a:cubicBezTo>
                      <a:pt x="3449747" y="759424"/>
                      <a:pt x="3451547" y="768068"/>
                      <a:pt x="3453348" y="777432"/>
                    </a:cubicBezTo>
                    <a:cubicBezTo>
                      <a:pt x="3454789" y="786796"/>
                      <a:pt x="3456229" y="796521"/>
                      <a:pt x="3457670" y="806245"/>
                    </a:cubicBezTo>
                    <a:cubicBezTo>
                      <a:pt x="3458390" y="811288"/>
                      <a:pt x="3459111" y="816330"/>
                      <a:pt x="3459831" y="821372"/>
                    </a:cubicBezTo>
                    <a:cubicBezTo>
                      <a:pt x="3460191" y="826414"/>
                      <a:pt x="3460912" y="831457"/>
                      <a:pt x="3461272" y="836859"/>
                    </a:cubicBezTo>
                    <a:cubicBezTo>
                      <a:pt x="3462352" y="847304"/>
                      <a:pt x="3463433" y="857748"/>
                      <a:pt x="3464513" y="868553"/>
                    </a:cubicBezTo>
                    <a:cubicBezTo>
                      <a:pt x="3464873" y="879358"/>
                      <a:pt x="3465593" y="890163"/>
                      <a:pt x="3465954" y="900608"/>
                    </a:cubicBezTo>
                    <a:lnTo>
                      <a:pt x="3466674" y="901328"/>
                    </a:lnTo>
                    <a:cubicBezTo>
                      <a:pt x="3466674" y="896646"/>
                      <a:pt x="3466674" y="902409"/>
                      <a:pt x="3467394" y="911413"/>
                    </a:cubicBezTo>
                    <a:cubicBezTo>
                      <a:pt x="3467394" y="920417"/>
                      <a:pt x="3467394" y="932662"/>
                      <a:pt x="3467394" y="941306"/>
                    </a:cubicBezTo>
                    <a:lnTo>
                      <a:pt x="3467394" y="941306"/>
                    </a:lnTo>
                    <a:cubicBezTo>
                      <a:pt x="3468115" y="984166"/>
                      <a:pt x="3469195" y="1025584"/>
                      <a:pt x="3469916" y="1059440"/>
                    </a:cubicBezTo>
                    <a:cubicBezTo>
                      <a:pt x="3470276" y="1048635"/>
                      <a:pt x="3470636" y="1034948"/>
                      <a:pt x="3470996" y="1018741"/>
                    </a:cubicBezTo>
                    <a:cubicBezTo>
                      <a:pt x="3470276" y="1005415"/>
                      <a:pt x="3470996" y="926540"/>
                      <a:pt x="3468835" y="937344"/>
                    </a:cubicBezTo>
                    <a:cubicBezTo>
                      <a:pt x="3468835" y="928340"/>
                      <a:pt x="3469556" y="917896"/>
                      <a:pt x="3468835" y="906731"/>
                    </a:cubicBezTo>
                    <a:cubicBezTo>
                      <a:pt x="3468835" y="895566"/>
                      <a:pt x="3468115" y="884040"/>
                      <a:pt x="3467755" y="872515"/>
                    </a:cubicBezTo>
                    <a:cubicBezTo>
                      <a:pt x="3467755" y="866753"/>
                      <a:pt x="3467034" y="861350"/>
                      <a:pt x="3466674" y="855948"/>
                    </a:cubicBezTo>
                    <a:cubicBezTo>
                      <a:pt x="3466314" y="850545"/>
                      <a:pt x="3465954" y="845503"/>
                      <a:pt x="3465233" y="840461"/>
                    </a:cubicBezTo>
                    <a:cubicBezTo>
                      <a:pt x="3464513" y="830736"/>
                      <a:pt x="3464153" y="821732"/>
                      <a:pt x="3463072" y="815249"/>
                    </a:cubicBezTo>
                    <a:cubicBezTo>
                      <a:pt x="3463793" y="821372"/>
                      <a:pt x="3463793" y="825334"/>
                      <a:pt x="3463793" y="827855"/>
                    </a:cubicBezTo>
                    <a:cubicBezTo>
                      <a:pt x="3463793" y="830376"/>
                      <a:pt x="3463793" y="831096"/>
                      <a:pt x="3463793" y="830376"/>
                    </a:cubicBezTo>
                    <a:cubicBezTo>
                      <a:pt x="3463433" y="829296"/>
                      <a:pt x="3463072" y="823173"/>
                      <a:pt x="3461632" y="815609"/>
                    </a:cubicBezTo>
                    <a:cubicBezTo>
                      <a:pt x="3459111" y="800122"/>
                      <a:pt x="3456229" y="777432"/>
                      <a:pt x="3454789" y="773110"/>
                    </a:cubicBezTo>
                    <a:cubicBezTo>
                      <a:pt x="3454068" y="764826"/>
                      <a:pt x="3450827" y="747179"/>
                      <a:pt x="3447946" y="732052"/>
                    </a:cubicBezTo>
                    <a:cubicBezTo>
                      <a:pt x="3444704" y="717285"/>
                      <a:pt x="3441823" y="705040"/>
                      <a:pt x="3443264" y="707921"/>
                    </a:cubicBezTo>
                    <a:cubicBezTo>
                      <a:pt x="3442543" y="703239"/>
                      <a:pt x="3443264" y="709001"/>
                      <a:pt x="3445424" y="718726"/>
                    </a:cubicBezTo>
                    <a:cubicBezTo>
                      <a:pt x="3446505" y="723408"/>
                      <a:pt x="3447946" y="729170"/>
                      <a:pt x="3448666" y="734933"/>
                    </a:cubicBezTo>
                    <a:cubicBezTo>
                      <a:pt x="3449747" y="740696"/>
                      <a:pt x="3450827" y="746818"/>
                      <a:pt x="3451908" y="751861"/>
                    </a:cubicBezTo>
                    <a:cubicBezTo>
                      <a:pt x="3457310" y="777072"/>
                      <a:pt x="3453348" y="753662"/>
                      <a:pt x="3449747" y="732052"/>
                    </a:cubicBezTo>
                    <a:cubicBezTo>
                      <a:pt x="3445424" y="710442"/>
                      <a:pt x="3440743" y="690633"/>
                      <a:pt x="3449026" y="721607"/>
                    </a:cubicBezTo>
                    <a:cubicBezTo>
                      <a:pt x="3446505" y="711522"/>
                      <a:pt x="3443984" y="701438"/>
                      <a:pt x="3441463" y="690633"/>
                    </a:cubicBezTo>
                    <a:cubicBezTo>
                      <a:pt x="3440382" y="685231"/>
                      <a:pt x="3438581" y="680188"/>
                      <a:pt x="3437141" y="674786"/>
                    </a:cubicBezTo>
                    <a:cubicBezTo>
                      <a:pt x="3435700" y="669383"/>
                      <a:pt x="3433899" y="663981"/>
                      <a:pt x="3432459" y="658579"/>
                    </a:cubicBezTo>
                    <a:cubicBezTo>
                      <a:pt x="3430658" y="653176"/>
                      <a:pt x="3429217" y="647414"/>
                      <a:pt x="3427416" y="642011"/>
                    </a:cubicBezTo>
                    <a:cubicBezTo>
                      <a:pt x="3425615" y="636609"/>
                      <a:pt x="3423455" y="630846"/>
                      <a:pt x="3421654" y="625444"/>
                    </a:cubicBezTo>
                    <a:cubicBezTo>
                      <a:pt x="3419853" y="620041"/>
                      <a:pt x="3417692" y="614279"/>
                      <a:pt x="3415891" y="608876"/>
                    </a:cubicBezTo>
                    <a:lnTo>
                      <a:pt x="3413010" y="600592"/>
                    </a:lnTo>
                    <a:lnTo>
                      <a:pt x="3409768" y="592309"/>
                    </a:lnTo>
                    <a:cubicBezTo>
                      <a:pt x="3405446" y="581144"/>
                      <a:pt x="3400764" y="570339"/>
                      <a:pt x="3396442" y="559174"/>
                    </a:cubicBezTo>
                    <a:cubicBezTo>
                      <a:pt x="3391400" y="548369"/>
                      <a:pt x="3386718" y="537924"/>
                      <a:pt x="3381676" y="527119"/>
                    </a:cubicBezTo>
                    <a:cubicBezTo>
                      <a:pt x="3380595" y="524598"/>
                      <a:pt x="3379154" y="521717"/>
                      <a:pt x="3378074" y="519196"/>
                    </a:cubicBezTo>
                    <a:cubicBezTo>
                      <a:pt x="3376633" y="516675"/>
                      <a:pt x="3375553" y="514153"/>
                      <a:pt x="3374113" y="511632"/>
                    </a:cubicBezTo>
                    <a:cubicBezTo>
                      <a:pt x="3371591" y="506590"/>
                      <a:pt x="3368710" y="501548"/>
                      <a:pt x="3366189" y="496866"/>
                    </a:cubicBezTo>
                    <a:cubicBezTo>
                      <a:pt x="3363668" y="491823"/>
                      <a:pt x="3361146" y="487141"/>
                      <a:pt x="3358625" y="482459"/>
                    </a:cubicBezTo>
                    <a:cubicBezTo>
                      <a:pt x="3356104" y="477777"/>
                      <a:pt x="3353223" y="473095"/>
                      <a:pt x="3350341" y="468773"/>
                    </a:cubicBezTo>
                    <a:lnTo>
                      <a:pt x="3356104" y="478857"/>
                    </a:lnTo>
                    <a:cubicBezTo>
                      <a:pt x="3357905" y="482459"/>
                      <a:pt x="3359706" y="485701"/>
                      <a:pt x="3361507" y="489302"/>
                    </a:cubicBezTo>
                    <a:lnTo>
                      <a:pt x="3371951" y="510192"/>
                    </a:lnTo>
                    <a:cubicBezTo>
                      <a:pt x="3367629" y="501908"/>
                      <a:pt x="3362227" y="490743"/>
                      <a:pt x="3355744" y="478497"/>
                    </a:cubicBezTo>
                    <a:cubicBezTo>
                      <a:pt x="3348901" y="466612"/>
                      <a:pt x="3341698" y="454006"/>
                      <a:pt x="3334855" y="442121"/>
                    </a:cubicBezTo>
                    <a:cubicBezTo>
                      <a:pt x="3327291" y="430596"/>
                      <a:pt x="3320448" y="419791"/>
                      <a:pt x="3315406" y="411507"/>
                    </a:cubicBezTo>
                    <a:cubicBezTo>
                      <a:pt x="3310363" y="403223"/>
                      <a:pt x="3306042" y="397821"/>
                      <a:pt x="3305682" y="396380"/>
                    </a:cubicBezTo>
                    <a:cubicBezTo>
                      <a:pt x="3307843" y="399262"/>
                      <a:pt x="3309643" y="402143"/>
                      <a:pt x="3311804" y="405024"/>
                    </a:cubicBezTo>
                    <a:cubicBezTo>
                      <a:pt x="3313605" y="407905"/>
                      <a:pt x="3315766" y="411147"/>
                      <a:pt x="3317927" y="414388"/>
                    </a:cubicBezTo>
                    <a:cubicBezTo>
                      <a:pt x="3321889" y="420511"/>
                      <a:pt x="3326211" y="427354"/>
                      <a:pt x="3330533" y="433837"/>
                    </a:cubicBezTo>
                    <a:cubicBezTo>
                      <a:pt x="3332694" y="437079"/>
                      <a:pt x="3334855" y="440680"/>
                      <a:pt x="3337016" y="444282"/>
                    </a:cubicBezTo>
                    <a:cubicBezTo>
                      <a:pt x="3339176" y="447884"/>
                      <a:pt x="3341337" y="451485"/>
                      <a:pt x="3343499" y="455087"/>
                    </a:cubicBezTo>
                    <a:cubicBezTo>
                      <a:pt x="3347820" y="462290"/>
                      <a:pt x="3352142" y="469853"/>
                      <a:pt x="3356464" y="477417"/>
                    </a:cubicBezTo>
                    <a:cubicBezTo>
                      <a:pt x="3357545" y="477417"/>
                      <a:pt x="3347100" y="459049"/>
                      <a:pt x="3335935" y="440320"/>
                    </a:cubicBezTo>
                    <a:cubicBezTo>
                      <a:pt x="3324050" y="421952"/>
                      <a:pt x="3311804" y="402503"/>
                      <a:pt x="3310724" y="401062"/>
                    </a:cubicBezTo>
                    <a:cubicBezTo>
                      <a:pt x="3290194" y="373330"/>
                      <a:pt x="3268945" y="346678"/>
                      <a:pt x="3245534" y="321466"/>
                    </a:cubicBezTo>
                    <a:cubicBezTo>
                      <a:pt x="3250217" y="327229"/>
                      <a:pt x="3255619" y="332632"/>
                      <a:pt x="3259941" y="338754"/>
                    </a:cubicBezTo>
                    <a:lnTo>
                      <a:pt x="3273987" y="356402"/>
                    </a:lnTo>
                    <a:cubicBezTo>
                      <a:pt x="3271826" y="353881"/>
                      <a:pt x="3268945" y="350279"/>
                      <a:pt x="3265343" y="345958"/>
                    </a:cubicBezTo>
                    <a:cubicBezTo>
                      <a:pt x="3261742" y="341636"/>
                      <a:pt x="3258140" y="336593"/>
                      <a:pt x="3253458" y="331551"/>
                    </a:cubicBezTo>
                    <a:cubicBezTo>
                      <a:pt x="3248776" y="326149"/>
                      <a:pt x="3244094" y="320386"/>
                      <a:pt x="3238691" y="314263"/>
                    </a:cubicBezTo>
                    <a:cubicBezTo>
                      <a:pt x="3236170" y="311022"/>
                      <a:pt x="3233289" y="308140"/>
                      <a:pt x="3230408" y="304899"/>
                    </a:cubicBezTo>
                    <a:cubicBezTo>
                      <a:pt x="3227526" y="301658"/>
                      <a:pt x="3224645" y="298416"/>
                      <a:pt x="3221404" y="295175"/>
                    </a:cubicBezTo>
                    <a:cubicBezTo>
                      <a:pt x="3215281" y="288692"/>
                      <a:pt x="3208798" y="281849"/>
                      <a:pt x="3202315" y="275006"/>
                    </a:cubicBezTo>
                    <a:cubicBezTo>
                      <a:pt x="3199073" y="271404"/>
                      <a:pt x="3195832" y="268162"/>
                      <a:pt x="3192230" y="264921"/>
                    </a:cubicBezTo>
                    <a:lnTo>
                      <a:pt x="3181786" y="254836"/>
                    </a:lnTo>
                    <a:cubicBezTo>
                      <a:pt x="3168460" y="241150"/>
                      <a:pt x="3153693" y="228905"/>
                      <a:pt x="3140727" y="217380"/>
                    </a:cubicBezTo>
                    <a:cubicBezTo>
                      <a:pt x="3173142" y="240790"/>
                      <a:pt x="3219963" y="287611"/>
                      <a:pt x="3266424" y="344517"/>
                    </a:cubicBezTo>
                    <a:cubicBezTo>
                      <a:pt x="3300279" y="385936"/>
                      <a:pt x="3248055" y="316784"/>
                      <a:pt x="3279750" y="356402"/>
                    </a:cubicBezTo>
                    <a:cubicBezTo>
                      <a:pt x="3275788" y="351000"/>
                      <a:pt x="3268945" y="341996"/>
                      <a:pt x="3261381" y="332632"/>
                    </a:cubicBezTo>
                    <a:cubicBezTo>
                      <a:pt x="3253458" y="323627"/>
                      <a:pt x="3245174" y="314263"/>
                      <a:pt x="3239772" y="308501"/>
                    </a:cubicBezTo>
                    <a:lnTo>
                      <a:pt x="3233289" y="300937"/>
                    </a:lnTo>
                    <a:cubicBezTo>
                      <a:pt x="3231128" y="298416"/>
                      <a:pt x="3228967" y="295895"/>
                      <a:pt x="3226446" y="293374"/>
                    </a:cubicBezTo>
                    <a:cubicBezTo>
                      <a:pt x="3228607" y="295175"/>
                      <a:pt x="3230768" y="297336"/>
                      <a:pt x="3232929" y="299857"/>
                    </a:cubicBezTo>
                    <a:cubicBezTo>
                      <a:pt x="3235090" y="302378"/>
                      <a:pt x="3237611" y="304899"/>
                      <a:pt x="3239772" y="307420"/>
                    </a:cubicBezTo>
                    <a:cubicBezTo>
                      <a:pt x="3244814" y="312823"/>
                      <a:pt x="3249856" y="318585"/>
                      <a:pt x="3255619" y="325068"/>
                    </a:cubicBezTo>
                    <a:cubicBezTo>
                      <a:pt x="3261381" y="331191"/>
                      <a:pt x="3267144" y="338394"/>
                      <a:pt x="3272907" y="345597"/>
                    </a:cubicBezTo>
                    <a:cubicBezTo>
                      <a:pt x="3278669" y="352801"/>
                      <a:pt x="3284792" y="360364"/>
                      <a:pt x="3290915" y="368288"/>
                    </a:cubicBezTo>
                    <a:cubicBezTo>
                      <a:pt x="3296678" y="376211"/>
                      <a:pt x="3302800" y="384495"/>
                      <a:pt x="3308563" y="392418"/>
                    </a:cubicBezTo>
                    <a:cubicBezTo>
                      <a:pt x="3311444" y="396380"/>
                      <a:pt x="3314686" y="400342"/>
                      <a:pt x="3317207" y="404664"/>
                    </a:cubicBezTo>
                    <a:cubicBezTo>
                      <a:pt x="3320088" y="408986"/>
                      <a:pt x="3322609" y="412948"/>
                      <a:pt x="3325491" y="417270"/>
                    </a:cubicBezTo>
                    <a:cubicBezTo>
                      <a:pt x="3330893" y="425553"/>
                      <a:pt x="3336295" y="433477"/>
                      <a:pt x="3341337" y="441401"/>
                    </a:cubicBezTo>
                    <a:cubicBezTo>
                      <a:pt x="3346380" y="449324"/>
                      <a:pt x="3351062" y="457248"/>
                      <a:pt x="3355384" y="464451"/>
                    </a:cubicBezTo>
                    <a:cubicBezTo>
                      <a:pt x="3352142" y="459409"/>
                      <a:pt x="3349261" y="455087"/>
                      <a:pt x="3348181" y="453646"/>
                    </a:cubicBezTo>
                    <a:cubicBezTo>
                      <a:pt x="3361146" y="476336"/>
                      <a:pt x="3373032" y="499747"/>
                      <a:pt x="3384197" y="523158"/>
                    </a:cubicBezTo>
                    <a:cubicBezTo>
                      <a:pt x="3389599" y="535043"/>
                      <a:pt x="3395002" y="546928"/>
                      <a:pt x="3400404" y="558814"/>
                    </a:cubicBezTo>
                    <a:cubicBezTo>
                      <a:pt x="3405446" y="570699"/>
                      <a:pt x="3410129" y="582584"/>
                      <a:pt x="3414811" y="594470"/>
                    </a:cubicBezTo>
                    <a:cubicBezTo>
                      <a:pt x="3405446" y="569258"/>
                      <a:pt x="3401485" y="559174"/>
                      <a:pt x="3394642" y="545488"/>
                    </a:cubicBezTo>
                    <a:cubicBezTo>
                      <a:pt x="3394642" y="545127"/>
                      <a:pt x="3395722" y="547288"/>
                      <a:pt x="3397883" y="551250"/>
                    </a:cubicBezTo>
                    <a:cubicBezTo>
                      <a:pt x="3398963" y="553411"/>
                      <a:pt x="3400044" y="555572"/>
                      <a:pt x="3401485" y="558453"/>
                    </a:cubicBezTo>
                    <a:cubicBezTo>
                      <a:pt x="3402565" y="561335"/>
                      <a:pt x="3404006" y="564216"/>
                      <a:pt x="3405446" y="567457"/>
                    </a:cubicBezTo>
                    <a:cubicBezTo>
                      <a:pt x="3407967" y="573940"/>
                      <a:pt x="3411209" y="581144"/>
                      <a:pt x="3413730" y="587627"/>
                    </a:cubicBezTo>
                    <a:cubicBezTo>
                      <a:pt x="3416251" y="594109"/>
                      <a:pt x="3419133" y="599872"/>
                      <a:pt x="3420573" y="604194"/>
                    </a:cubicBezTo>
                    <a:cubicBezTo>
                      <a:pt x="3418772" y="598431"/>
                      <a:pt x="3416972" y="594109"/>
                      <a:pt x="3415891" y="590868"/>
                    </a:cubicBezTo>
                    <a:cubicBezTo>
                      <a:pt x="3414811" y="587627"/>
                      <a:pt x="3413730" y="585105"/>
                      <a:pt x="3413370" y="583665"/>
                    </a:cubicBezTo>
                    <a:cubicBezTo>
                      <a:pt x="3412290" y="580423"/>
                      <a:pt x="3412290" y="579703"/>
                      <a:pt x="3412290" y="579703"/>
                    </a:cubicBezTo>
                    <a:cubicBezTo>
                      <a:pt x="3412290" y="579703"/>
                      <a:pt x="3413730" y="581504"/>
                      <a:pt x="3408328" y="567457"/>
                    </a:cubicBezTo>
                    <a:cubicBezTo>
                      <a:pt x="3420573" y="595910"/>
                      <a:pt x="3428857" y="619681"/>
                      <a:pt x="3439302" y="655697"/>
                    </a:cubicBezTo>
                    <a:cubicBezTo>
                      <a:pt x="3443624" y="674786"/>
                      <a:pt x="3433539" y="640570"/>
                      <a:pt x="3433539" y="644532"/>
                    </a:cubicBezTo>
                    <a:cubicBezTo>
                      <a:pt x="3444704" y="681629"/>
                      <a:pt x="3447585" y="699277"/>
                      <a:pt x="3459111" y="754742"/>
                    </a:cubicBezTo>
                    <a:cubicBezTo>
                      <a:pt x="3455869" y="736013"/>
                      <a:pt x="3454789" y="728090"/>
                      <a:pt x="3454428" y="726649"/>
                    </a:cubicBezTo>
                    <a:cubicBezTo>
                      <a:pt x="3454428" y="725929"/>
                      <a:pt x="3454789" y="727009"/>
                      <a:pt x="3455509" y="729170"/>
                    </a:cubicBezTo>
                    <a:cubicBezTo>
                      <a:pt x="3456229" y="731331"/>
                      <a:pt x="3456950" y="734933"/>
                      <a:pt x="3458030" y="739255"/>
                    </a:cubicBezTo>
                    <a:cubicBezTo>
                      <a:pt x="3459831" y="747899"/>
                      <a:pt x="3462352" y="759784"/>
                      <a:pt x="3464873" y="770949"/>
                    </a:cubicBezTo>
                    <a:cubicBezTo>
                      <a:pt x="3467034" y="782114"/>
                      <a:pt x="3468475" y="792919"/>
                      <a:pt x="3469556" y="799402"/>
                    </a:cubicBezTo>
                    <a:lnTo>
                      <a:pt x="3468115" y="786796"/>
                    </a:lnTo>
                    <a:cubicBezTo>
                      <a:pt x="3470276" y="798682"/>
                      <a:pt x="3472077" y="809487"/>
                      <a:pt x="3473517" y="819571"/>
                    </a:cubicBezTo>
                    <a:cubicBezTo>
                      <a:pt x="3474598" y="829656"/>
                      <a:pt x="3474598" y="839020"/>
                      <a:pt x="3474958" y="847304"/>
                    </a:cubicBezTo>
                    <a:cubicBezTo>
                      <a:pt x="3474237" y="839740"/>
                      <a:pt x="3473517" y="831817"/>
                      <a:pt x="3472797" y="824974"/>
                    </a:cubicBezTo>
                    <a:cubicBezTo>
                      <a:pt x="3472077" y="818131"/>
                      <a:pt x="3470996" y="811648"/>
                      <a:pt x="3470636" y="806605"/>
                    </a:cubicBezTo>
                    <a:cubicBezTo>
                      <a:pt x="3469195" y="796521"/>
                      <a:pt x="3468115" y="791118"/>
                      <a:pt x="3468115" y="795800"/>
                    </a:cubicBezTo>
                    <a:cubicBezTo>
                      <a:pt x="3468835" y="800843"/>
                      <a:pt x="3469556" y="805885"/>
                      <a:pt x="3470276" y="810927"/>
                    </a:cubicBezTo>
                    <a:cubicBezTo>
                      <a:pt x="3470996" y="815970"/>
                      <a:pt x="3471716" y="821012"/>
                      <a:pt x="3472077" y="826414"/>
                    </a:cubicBezTo>
                    <a:cubicBezTo>
                      <a:pt x="3473157" y="836859"/>
                      <a:pt x="3473877" y="847664"/>
                      <a:pt x="3474958" y="859189"/>
                    </a:cubicBezTo>
                    <a:lnTo>
                      <a:pt x="3472437" y="838300"/>
                    </a:lnTo>
                    <a:lnTo>
                      <a:pt x="3474598" y="863511"/>
                    </a:lnTo>
                    <a:cubicBezTo>
                      <a:pt x="3475318" y="871795"/>
                      <a:pt x="3475318" y="880439"/>
                      <a:pt x="3475678" y="888722"/>
                    </a:cubicBezTo>
                    <a:lnTo>
                      <a:pt x="3476398" y="913934"/>
                    </a:lnTo>
                    <a:lnTo>
                      <a:pt x="3476398" y="938785"/>
                    </a:lnTo>
                    <a:cubicBezTo>
                      <a:pt x="3477839" y="954632"/>
                      <a:pt x="3479640" y="980924"/>
                      <a:pt x="3481441" y="994970"/>
                    </a:cubicBezTo>
                    <a:cubicBezTo>
                      <a:pt x="3480360" y="1019101"/>
                      <a:pt x="3481441" y="1052236"/>
                      <a:pt x="3481441" y="1074926"/>
                    </a:cubicBezTo>
                    <a:lnTo>
                      <a:pt x="3481441" y="1064482"/>
                    </a:lnTo>
                    <a:cubicBezTo>
                      <a:pt x="3480000" y="1108422"/>
                      <a:pt x="3480721" y="1206746"/>
                      <a:pt x="3481801" y="1215030"/>
                    </a:cubicBezTo>
                    <a:cubicBezTo>
                      <a:pt x="3480721" y="1246364"/>
                      <a:pt x="3474958" y="992449"/>
                      <a:pt x="3476038" y="1215030"/>
                    </a:cubicBezTo>
                    <a:cubicBezTo>
                      <a:pt x="3476038" y="1299668"/>
                      <a:pt x="3479640" y="1267613"/>
                      <a:pt x="3480721" y="1315875"/>
                    </a:cubicBezTo>
                    <a:cubicBezTo>
                      <a:pt x="3480721" y="1315875"/>
                      <a:pt x="3480721" y="1312994"/>
                      <a:pt x="3480000" y="1318036"/>
                    </a:cubicBezTo>
                    <a:cubicBezTo>
                      <a:pt x="3480000" y="1355133"/>
                      <a:pt x="3481081" y="1358735"/>
                      <a:pt x="3481801" y="1389348"/>
                    </a:cubicBezTo>
                    <a:cubicBezTo>
                      <a:pt x="3482161" y="1367018"/>
                      <a:pt x="3482521" y="1334964"/>
                      <a:pt x="3481801" y="1324519"/>
                    </a:cubicBezTo>
                    <a:cubicBezTo>
                      <a:pt x="3483241" y="1335684"/>
                      <a:pt x="3481801" y="1401594"/>
                      <a:pt x="3482881" y="1430047"/>
                    </a:cubicBezTo>
                    <a:cubicBezTo>
                      <a:pt x="3480721" y="1393310"/>
                      <a:pt x="3482161" y="1501719"/>
                      <a:pt x="3480721" y="1472906"/>
                    </a:cubicBezTo>
                    <a:cubicBezTo>
                      <a:pt x="3479280" y="1546739"/>
                      <a:pt x="3480721" y="1625255"/>
                      <a:pt x="3482881" y="1664152"/>
                    </a:cubicBezTo>
                    <a:cubicBezTo>
                      <a:pt x="3480000" y="1714215"/>
                      <a:pt x="3483241" y="1751672"/>
                      <a:pt x="3481801" y="1833069"/>
                    </a:cubicBezTo>
                    <a:cubicBezTo>
                      <a:pt x="3481801" y="1820463"/>
                      <a:pt x="3481801" y="1798133"/>
                      <a:pt x="3481801" y="1780485"/>
                    </a:cubicBezTo>
                    <a:cubicBezTo>
                      <a:pt x="3480000" y="1734384"/>
                      <a:pt x="3480721" y="1864403"/>
                      <a:pt x="3479280" y="1793451"/>
                    </a:cubicBezTo>
                    <a:cubicBezTo>
                      <a:pt x="3479280" y="1808577"/>
                      <a:pt x="3480360" y="1794531"/>
                      <a:pt x="3480000" y="1779044"/>
                    </a:cubicBezTo>
                    <a:cubicBezTo>
                      <a:pt x="3480000" y="1751672"/>
                      <a:pt x="3478920" y="1726100"/>
                      <a:pt x="3478199" y="1732943"/>
                    </a:cubicBezTo>
                    <a:lnTo>
                      <a:pt x="3476759" y="1799213"/>
                    </a:lnTo>
                    <a:lnTo>
                      <a:pt x="3476759" y="1776163"/>
                    </a:lnTo>
                    <a:cubicBezTo>
                      <a:pt x="3476398" y="1776163"/>
                      <a:pt x="3474237" y="1876648"/>
                      <a:pt x="3474237" y="1876648"/>
                    </a:cubicBezTo>
                    <a:cubicBezTo>
                      <a:pt x="3474237" y="1879529"/>
                      <a:pt x="3474958" y="1869805"/>
                      <a:pt x="3475318" y="1865123"/>
                    </a:cubicBezTo>
                    <a:cubicBezTo>
                      <a:pt x="3474958" y="1923469"/>
                      <a:pt x="3474958" y="1985777"/>
                      <a:pt x="3475318" y="2046285"/>
                    </a:cubicBezTo>
                    <a:cubicBezTo>
                      <a:pt x="3475318" y="2061412"/>
                      <a:pt x="3475318" y="2076538"/>
                      <a:pt x="3475318" y="2091305"/>
                    </a:cubicBezTo>
                    <a:cubicBezTo>
                      <a:pt x="3475318" y="2098869"/>
                      <a:pt x="3475318" y="2106072"/>
                      <a:pt x="3475318" y="2113275"/>
                    </a:cubicBezTo>
                    <a:cubicBezTo>
                      <a:pt x="3475318" y="2120838"/>
                      <a:pt x="3475318" y="2128042"/>
                      <a:pt x="3474958" y="2135245"/>
                    </a:cubicBezTo>
                    <a:cubicBezTo>
                      <a:pt x="3474958" y="2142448"/>
                      <a:pt x="3474958" y="2149651"/>
                      <a:pt x="3474598" y="2156855"/>
                    </a:cubicBezTo>
                    <a:cubicBezTo>
                      <a:pt x="3474598" y="2164058"/>
                      <a:pt x="3473517" y="2170901"/>
                      <a:pt x="3473157" y="2177744"/>
                    </a:cubicBezTo>
                    <a:cubicBezTo>
                      <a:pt x="3472077" y="2191430"/>
                      <a:pt x="3471356" y="2204756"/>
                      <a:pt x="3469556" y="2217722"/>
                    </a:cubicBezTo>
                    <a:cubicBezTo>
                      <a:pt x="3469556" y="2220243"/>
                      <a:pt x="3469556" y="2226006"/>
                      <a:pt x="3468835" y="2234290"/>
                    </a:cubicBezTo>
                    <a:cubicBezTo>
                      <a:pt x="3468475" y="2238612"/>
                      <a:pt x="3468115" y="2243294"/>
                      <a:pt x="3467394" y="2248696"/>
                    </a:cubicBezTo>
                    <a:cubicBezTo>
                      <a:pt x="3467034" y="2254099"/>
                      <a:pt x="3465593" y="2260221"/>
                      <a:pt x="3464873" y="2266704"/>
                    </a:cubicBezTo>
                    <a:cubicBezTo>
                      <a:pt x="3463793" y="2273187"/>
                      <a:pt x="3462712" y="2280030"/>
                      <a:pt x="3461632" y="2287234"/>
                    </a:cubicBezTo>
                    <a:cubicBezTo>
                      <a:pt x="3460912" y="2290835"/>
                      <a:pt x="3460552" y="2294797"/>
                      <a:pt x="3459831" y="2298398"/>
                    </a:cubicBezTo>
                    <a:cubicBezTo>
                      <a:pt x="3459111" y="2302360"/>
                      <a:pt x="3458030" y="2305962"/>
                      <a:pt x="3457310" y="2309924"/>
                    </a:cubicBezTo>
                    <a:cubicBezTo>
                      <a:pt x="3453708" y="2325771"/>
                      <a:pt x="3450107" y="2343059"/>
                      <a:pt x="3445064" y="2359986"/>
                    </a:cubicBezTo>
                    <a:cubicBezTo>
                      <a:pt x="3442543" y="2368630"/>
                      <a:pt x="3440022" y="2377274"/>
                      <a:pt x="3437861" y="2386278"/>
                    </a:cubicBezTo>
                    <a:cubicBezTo>
                      <a:pt x="3434980" y="2394922"/>
                      <a:pt x="3432099" y="2403566"/>
                      <a:pt x="3429217" y="2412210"/>
                    </a:cubicBezTo>
                    <a:cubicBezTo>
                      <a:pt x="3423815" y="2429498"/>
                      <a:pt x="3416611" y="2446425"/>
                      <a:pt x="3410489" y="2462272"/>
                    </a:cubicBezTo>
                    <a:cubicBezTo>
                      <a:pt x="3407607" y="2470196"/>
                      <a:pt x="3404006" y="2477760"/>
                      <a:pt x="3400764" y="2485323"/>
                    </a:cubicBezTo>
                    <a:cubicBezTo>
                      <a:pt x="3397523" y="2492526"/>
                      <a:pt x="3394642" y="2499729"/>
                      <a:pt x="3391400" y="2506212"/>
                    </a:cubicBezTo>
                    <a:cubicBezTo>
                      <a:pt x="3388519" y="2513055"/>
                      <a:pt x="3385277" y="2518818"/>
                      <a:pt x="3382756" y="2524581"/>
                    </a:cubicBezTo>
                    <a:cubicBezTo>
                      <a:pt x="3379875" y="2530343"/>
                      <a:pt x="3377354" y="2535746"/>
                      <a:pt x="3375193" y="2540428"/>
                    </a:cubicBezTo>
                    <a:cubicBezTo>
                      <a:pt x="3384197" y="2519898"/>
                      <a:pt x="3387438" y="2507653"/>
                      <a:pt x="3380235" y="2519538"/>
                    </a:cubicBezTo>
                    <a:cubicBezTo>
                      <a:pt x="3388519" y="2502971"/>
                      <a:pt x="3402565" y="2467315"/>
                      <a:pt x="3417692" y="2428057"/>
                    </a:cubicBezTo>
                    <a:cubicBezTo>
                      <a:pt x="3420573" y="2421934"/>
                      <a:pt x="3438221" y="2372952"/>
                      <a:pt x="3428497" y="2405007"/>
                    </a:cubicBezTo>
                    <a:cubicBezTo>
                      <a:pt x="3430658" y="2398164"/>
                      <a:pt x="3432819" y="2392041"/>
                      <a:pt x="3434620" y="2386999"/>
                    </a:cubicBezTo>
                    <a:cubicBezTo>
                      <a:pt x="3436420" y="2381956"/>
                      <a:pt x="3437501" y="2377274"/>
                      <a:pt x="3438221" y="2373673"/>
                    </a:cubicBezTo>
                    <a:cubicBezTo>
                      <a:pt x="3440382" y="2366469"/>
                      <a:pt x="3441463" y="2361787"/>
                      <a:pt x="3441823" y="2359626"/>
                    </a:cubicBezTo>
                    <a:cubicBezTo>
                      <a:pt x="3442903" y="2355304"/>
                      <a:pt x="3441103" y="2359626"/>
                      <a:pt x="3438942" y="2366109"/>
                    </a:cubicBezTo>
                    <a:cubicBezTo>
                      <a:pt x="3436420" y="2372952"/>
                      <a:pt x="3433899" y="2381956"/>
                      <a:pt x="3431378" y="2387359"/>
                    </a:cubicBezTo>
                    <a:cubicBezTo>
                      <a:pt x="3429217" y="2392761"/>
                      <a:pt x="3428137" y="2394202"/>
                      <a:pt x="3430298" y="2385918"/>
                    </a:cubicBezTo>
                    <a:cubicBezTo>
                      <a:pt x="3425255" y="2401045"/>
                      <a:pt x="3420573" y="2415812"/>
                      <a:pt x="3415531" y="2429498"/>
                    </a:cubicBezTo>
                    <a:cubicBezTo>
                      <a:pt x="3410489" y="2443184"/>
                      <a:pt x="3405446" y="2456150"/>
                      <a:pt x="3400764" y="2468395"/>
                    </a:cubicBezTo>
                    <a:cubicBezTo>
                      <a:pt x="3395362" y="2480641"/>
                      <a:pt x="3390320" y="2492166"/>
                      <a:pt x="3385638" y="2503331"/>
                    </a:cubicBezTo>
                    <a:cubicBezTo>
                      <a:pt x="3383477" y="2509094"/>
                      <a:pt x="3380595" y="2514136"/>
                      <a:pt x="3378074" y="2519538"/>
                    </a:cubicBezTo>
                    <a:cubicBezTo>
                      <a:pt x="3375553" y="2524941"/>
                      <a:pt x="3373032" y="2529983"/>
                      <a:pt x="3370511" y="2535025"/>
                    </a:cubicBezTo>
                    <a:cubicBezTo>
                      <a:pt x="3367989" y="2540068"/>
                      <a:pt x="3365469" y="2545110"/>
                      <a:pt x="3363308" y="2550152"/>
                    </a:cubicBezTo>
                    <a:cubicBezTo>
                      <a:pt x="3360786" y="2554834"/>
                      <a:pt x="3357905" y="2559877"/>
                      <a:pt x="3355384" y="2564559"/>
                    </a:cubicBezTo>
                    <a:cubicBezTo>
                      <a:pt x="3350341" y="2573923"/>
                      <a:pt x="3345300" y="2583287"/>
                      <a:pt x="3340257" y="2591931"/>
                    </a:cubicBezTo>
                    <a:cubicBezTo>
                      <a:pt x="3329452" y="2609579"/>
                      <a:pt x="3319368" y="2626867"/>
                      <a:pt x="3307482" y="2643434"/>
                    </a:cubicBezTo>
                    <a:lnTo>
                      <a:pt x="3305682" y="2644875"/>
                    </a:lnTo>
                    <a:cubicBezTo>
                      <a:pt x="3294516" y="2662163"/>
                      <a:pt x="3281550" y="2678370"/>
                      <a:pt x="3269305" y="2694577"/>
                    </a:cubicBezTo>
                    <a:cubicBezTo>
                      <a:pt x="3285152" y="2674768"/>
                      <a:pt x="3293076" y="2665764"/>
                      <a:pt x="3291995" y="2668285"/>
                    </a:cubicBezTo>
                    <a:cubicBezTo>
                      <a:pt x="3291635" y="2669366"/>
                      <a:pt x="3288754" y="2673328"/>
                      <a:pt x="3283351" y="2680171"/>
                    </a:cubicBezTo>
                    <a:cubicBezTo>
                      <a:pt x="3280830" y="2683412"/>
                      <a:pt x="3277589" y="2687734"/>
                      <a:pt x="3273627" y="2692776"/>
                    </a:cubicBezTo>
                    <a:cubicBezTo>
                      <a:pt x="3271826" y="2695298"/>
                      <a:pt x="3269665" y="2697819"/>
                      <a:pt x="3267144" y="2700700"/>
                    </a:cubicBezTo>
                    <a:cubicBezTo>
                      <a:pt x="3264623" y="2703221"/>
                      <a:pt x="3262102" y="2706102"/>
                      <a:pt x="3259581" y="2709344"/>
                    </a:cubicBezTo>
                    <a:lnTo>
                      <a:pt x="3264623" y="2703221"/>
                    </a:lnTo>
                    <a:cubicBezTo>
                      <a:pt x="3258140" y="2710064"/>
                      <a:pt x="3250577" y="2718708"/>
                      <a:pt x="3241573" y="2728793"/>
                    </a:cubicBezTo>
                    <a:cubicBezTo>
                      <a:pt x="3232568" y="2738877"/>
                      <a:pt x="3222124" y="2749322"/>
                      <a:pt x="3211319" y="2760847"/>
                    </a:cubicBezTo>
                    <a:cubicBezTo>
                      <a:pt x="3208798" y="2763728"/>
                      <a:pt x="3205916" y="2766610"/>
                      <a:pt x="3203035" y="2769131"/>
                    </a:cubicBezTo>
                    <a:cubicBezTo>
                      <a:pt x="3200154" y="2772012"/>
                      <a:pt x="3197273" y="2774533"/>
                      <a:pt x="3194391" y="2777415"/>
                    </a:cubicBezTo>
                    <a:cubicBezTo>
                      <a:pt x="3188629" y="2782817"/>
                      <a:pt x="3182866" y="2788580"/>
                      <a:pt x="3177103" y="2793982"/>
                    </a:cubicBezTo>
                    <a:cubicBezTo>
                      <a:pt x="3165218" y="2804427"/>
                      <a:pt x="3153333" y="2814872"/>
                      <a:pt x="3142168" y="2824236"/>
                    </a:cubicBezTo>
                    <a:lnTo>
                      <a:pt x="3112274" y="2849807"/>
                    </a:lnTo>
                    <a:cubicBezTo>
                      <a:pt x="3100749" y="2858451"/>
                      <a:pt x="3091385" y="2864574"/>
                      <a:pt x="3084181" y="2869256"/>
                    </a:cubicBezTo>
                    <a:cubicBezTo>
                      <a:pt x="3076978" y="2873938"/>
                      <a:pt x="3071576" y="2877540"/>
                      <a:pt x="3066894" y="2879701"/>
                    </a:cubicBezTo>
                    <a:cubicBezTo>
                      <a:pt x="3057530" y="2884383"/>
                      <a:pt x="3052487" y="2886184"/>
                      <a:pt x="3044204" y="2890506"/>
                    </a:cubicBezTo>
                    <a:cubicBezTo>
                      <a:pt x="3039521" y="2893387"/>
                      <a:pt x="3034839" y="2896629"/>
                      <a:pt x="3030157" y="2899510"/>
                    </a:cubicBezTo>
                    <a:cubicBezTo>
                      <a:pt x="3025475" y="2902391"/>
                      <a:pt x="3020793" y="2904912"/>
                      <a:pt x="3016471" y="2907433"/>
                    </a:cubicBezTo>
                    <a:cubicBezTo>
                      <a:pt x="3007467" y="2912476"/>
                      <a:pt x="2999183" y="2917518"/>
                      <a:pt x="2990900" y="2922200"/>
                    </a:cubicBezTo>
                    <a:cubicBezTo>
                      <a:pt x="2982616" y="2926522"/>
                      <a:pt x="2974692" y="2930844"/>
                      <a:pt x="2967129" y="2934806"/>
                    </a:cubicBezTo>
                    <a:cubicBezTo>
                      <a:pt x="2963167" y="2936967"/>
                      <a:pt x="2959565" y="2938768"/>
                      <a:pt x="2955964" y="2940928"/>
                    </a:cubicBezTo>
                    <a:cubicBezTo>
                      <a:pt x="2952362" y="2942729"/>
                      <a:pt x="2948400" y="2944530"/>
                      <a:pt x="2944799" y="2946331"/>
                    </a:cubicBezTo>
                    <a:cubicBezTo>
                      <a:pt x="2937595" y="2949933"/>
                      <a:pt x="2930392" y="2953174"/>
                      <a:pt x="2923189" y="2956776"/>
                    </a:cubicBezTo>
                    <a:cubicBezTo>
                      <a:pt x="2919587" y="2958577"/>
                      <a:pt x="2916346" y="2960377"/>
                      <a:pt x="2912744" y="2961818"/>
                    </a:cubicBezTo>
                    <a:cubicBezTo>
                      <a:pt x="2909143" y="2963259"/>
                      <a:pt x="2905541" y="2964699"/>
                      <a:pt x="2901939" y="2966500"/>
                    </a:cubicBezTo>
                    <a:cubicBezTo>
                      <a:pt x="2887533" y="2972623"/>
                      <a:pt x="2873847" y="2979106"/>
                      <a:pt x="2858360" y="2984148"/>
                    </a:cubicBezTo>
                    <a:cubicBezTo>
                      <a:pt x="2854758" y="2985228"/>
                      <a:pt x="2849716" y="2986669"/>
                      <a:pt x="2843593" y="2988830"/>
                    </a:cubicBezTo>
                    <a:cubicBezTo>
                      <a:pt x="2837470" y="2990631"/>
                      <a:pt x="2830627" y="2993152"/>
                      <a:pt x="2822704" y="2994953"/>
                    </a:cubicBezTo>
                    <a:cubicBezTo>
                      <a:pt x="2815140" y="2997114"/>
                      <a:pt x="2807217" y="2999275"/>
                      <a:pt x="2799293" y="3001436"/>
                    </a:cubicBezTo>
                    <a:cubicBezTo>
                      <a:pt x="2795331" y="3002516"/>
                      <a:pt x="2791369" y="3003597"/>
                      <a:pt x="2787768" y="3004677"/>
                    </a:cubicBezTo>
                    <a:cubicBezTo>
                      <a:pt x="2784166" y="3005758"/>
                      <a:pt x="2780204" y="3006478"/>
                      <a:pt x="2776603" y="3007198"/>
                    </a:cubicBezTo>
                    <a:cubicBezTo>
                      <a:pt x="2748510" y="3013321"/>
                      <a:pt x="2733023" y="3016203"/>
                      <a:pt x="2767959" y="3007198"/>
                    </a:cubicBezTo>
                    <a:cubicBezTo>
                      <a:pt x="2757874" y="3009719"/>
                      <a:pt x="2749591" y="3011881"/>
                      <a:pt x="2742027" y="3014041"/>
                    </a:cubicBezTo>
                    <a:cubicBezTo>
                      <a:pt x="2734464" y="3015842"/>
                      <a:pt x="2727981" y="3017283"/>
                      <a:pt x="2722218" y="3018723"/>
                    </a:cubicBezTo>
                    <a:cubicBezTo>
                      <a:pt x="2716456" y="3020164"/>
                      <a:pt x="2711053" y="3021605"/>
                      <a:pt x="2705651" y="3023045"/>
                    </a:cubicBezTo>
                    <a:cubicBezTo>
                      <a:pt x="2700248" y="3024486"/>
                      <a:pt x="2694846" y="3025927"/>
                      <a:pt x="2689083" y="3027007"/>
                    </a:cubicBezTo>
                    <a:cubicBezTo>
                      <a:pt x="2665673" y="3030969"/>
                      <a:pt x="2634699" y="3037812"/>
                      <a:pt x="2564107" y="3036732"/>
                    </a:cubicBezTo>
                    <a:lnTo>
                      <a:pt x="2600843" y="3034571"/>
                    </a:lnTo>
                    <a:cubicBezTo>
                      <a:pt x="2592560" y="3034571"/>
                      <a:pt x="2583916" y="3034931"/>
                      <a:pt x="2574912" y="3035291"/>
                    </a:cubicBezTo>
                    <a:cubicBezTo>
                      <a:pt x="2570950" y="3035291"/>
                      <a:pt x="2566628" y="3035291"/>
                      <a:pt x="2562306" y="3035651"/>
                    </a:cubicBezTo>
                    <a:cubicBezTo>
                      <a:pt x="2560865" y="3035651"/>
                      <a:pt x="2558344" y="3035651"/>
                      <a:pt x="2556543" y="3035651"/>
                    </a:cubicBezTo>
                    <a:cubicBezTo>
                      <a:pt x="2554743" y="3035651"/>
                      <a:pt x="2552582" y="3035651"/>
                      <a:pt x="2550781" y="3035651"/>
                    </a:cubicBezTo>
                    <a:lnTo>
                      <a:pt x="2550061" y="3035651"/>
                    </a:lnTo>
                    <a:cubicBezTo>
                      <a:pt x="2550061" y="3035651"/>
                      <a:pt x="2550061" y="3035651"/>
                      <a:pt x="2549700" y="3035651"/>
                    </a:cubicBezTo>
                    <a:lnTo>
                      <a:pt x="2549700" y="3035651"/>
                    </a:lnTo>
                    <a:cubicBezTo>
                      <a:pt x="2549700" y="3036011"/>
                      <a:pt x="2549700" y="3037452"/>
                      <a:pt x="2549700" y="3037452"/>
                    </a:cubicBezTo>
                    <a:lnTo>
                      <a:pt x="2549700" y="3040333"/>
                    </a:lnTo>
                    <a:cubicBezTo>
                      <a:pt x="2550421" y="3045736"/>
                      <a:pt x="2550781" y="3051138"/>
                      <a:pt x="2551141" y="3056541"/>
                    </a:cubicBezTo>
                    <a:cubicBezTo>
                      <a:pt x="2551501" y="3065545"/>
                      <a:pt x="2552942" y="3074909"/>
                      <a:pt x="2554022" y="3083913"/>
                    </a:cubicBezTo>
                    <a:cubicBezTo>
                      <a:pt x="2555103" y="3092917"/>
                      <a:pt x="2556183" y="3102281"/>
                      <a:pt x="2557624" y="3111285"/>
                    </a:cubicBezTo>
                    <a:cubicBezTo>
                      <a:pt x="2559425" y="3120289"/>
                      <a:pt x="2560865" y="3129293"/>
                      <a:pt x="2562306" y="3137937"/>
                    </a:cubicBezTo>
                    <a:cubicBezTo>
                      <a:pt x="2563026" y="3142259"/>
                      <a:pt x="2563747" y="3146581"/>
                      <a:pt x="2564827" y="3150903"/>
                    </a:cubicBezTo>
                    <a:cubicBezTo>
                      <a:pt x="2565908" y="3155225"/>
                      <a:pt x="2566988" y="3159547"/>
                      <a:pt x="2568069" y="3163509"/>
                    </a:cubicBezTo>
                    <a:cubicBezTo>
                      <a:pt x="2575632" y="3197364"/>
                      <a:pt x="2586077" y="3228338"/>
                      <a:pt x="2596161" y="3253910"/>
                    </a:cubicBezTo>
                    <a:cubicBezTo>
                      <a:pt x="2598682" y="3260393"/>
                      <a:pt x="2601204" y="3266155"/>
                      <a:pt x="2603725" y="3271918"/>
                    </a:cubicBezTo>
                    <a:cubicBezTo>
                      <a:pt x="2606246" y="3277320"/>
                      <a:pt x="2608767" y="3282723"/>
                      <a:pt x="2611288" y="3287765"/>
                    </a:cubicBezTo>
                    <a:cubicBezTo>
                      <a:pt x="2612369" y="3290286"/>
                      <a:pt x="2613449" y="3292447"/>
                      <a:pt x="2614530" y="3294968"/>
                    </a:cubicBezTo>
                    <a:cubicBezTo>
                      <a:pt x="2615610" y="3297129"/>
                      <a:pt x="2616691" y="3299290"/>
                      <a:pt x="2617771" y="3301451"/>
                    </a:cubicBezTo>
                    <a:cubicBezTo>
                      <a:pt x="2619932" y="3305413"/>
                      <a:pt x="2621733" y="3309014"/>
                      <a:pt x="2623534" y="3312256"/>
                    </a:cubicBezTo>
                    <a:cubicBezTo>
                      <a:pt x="2617051" y="3302532"/>
                      <a:pt x="2618131" y="3306493"/>
                      <a:pt x="2623534" y="3318379"/>
                    </a:cubicBezTo>
                    <a:cubicBezTo>
                      <a:pt x="2629656" y="3329904"/>
                      <a:pt x="2641182" y="3348993"/>
                      <a:pt x="2656308" y="3367361"/>
                    </a:cubicBezTo>
                    <a:cubicBezTo>
                      <a:pt x="2658109" y="3369522"/>
                      <a:pt x="2660270" y="3371683"/>
                      <a:pt x="2662071" y="3373844"/>
                    </a:cubicBezTo>
                    <a:lnTo>
                      <a:pt x="2664952" y="3377085"/>
                    </a:lnTo>
                    <a:lnTo>
                      <a:pt x="2666393" y="3378526"/>
                    </a:lnTo>
                    <a:lnTo>
                      <a:pt x="2668554" y="3380327"/>
                    </a:lnTo>
                    <a:cubicBezTo>
                      <a:pt x="2674677" y="3386089"/>
                      <a:pt x="2679359" y="3393292"/>
                      <a:pt x="2682240" y="3400856"/>
                    </a:cubicBezTo>
                    <a:cubicBezTo>
                      <a:pt x="2685121" y="3408420"/>
                      <a:pt x="2686202" y="3416703"/>
                      <a:pt x="2685842" y="3424627"/>
                    </a:cubicBezTo>
                    <a:cubicBezTo>
                      <a:pt x="2685482" y="3432550"/>
                      <a:pt x="2682961" y="3439754"/>
                      <a:pt x="2679719" y="3446237"/>
                    </a:cubicBezTo>
                    <a:cubicBezTo>
                      <a:pt x="2673236" y="3458842"/>
                      <a:pt x="2662431" y="3466766"/>
                      <a:pt x="2653067" y="3470367"/>
                    </a:cubicBezTo>
                    <a:cubicBezTo>
                      <a:pt x="2643703" y="3473969"/>
                      <a:pt x="2636500" y="3473969"/>
                      <a:pt x="2632898" y="3473609"/>
                    </a:cubicBezTo>
                    <a:cubicBezTo>
                      <a:pt x="2635059" y="3473609"/>
                      <a:pt x="2632898" y="3474329"/>
                      <a:pt x="2627856" y="3474329"/>
                    </a:cubicBezTo>
                    <a:cubicBezTo>
                      <a:pt x="2625695" y="3474329"/>
                      <a:pt x="2622453" y="3474329"/>
                      <a:pt x="2619212" y="3473249"/>
                    </a:cubicBezTo>
                    <a:cubicBezTo>
                      <a:pt x="2615610" y="3472528"/>
                      <a:pt x="2613089" y="3471448"/>
                      <a:pt x="2609847" y="3470727"/>
                    </a:cubicBezTo>
                    <a:cubicBezTo>
                      <a:pt x="2597962" y="3467126"/>
                      <a:pt x="2584276" y="3462804"/>
                      <a:pt x="2580674" y="3461723"/>
                    </a:cubicBezTo>
                    <a:cubicBezTo>
                      <a:pt x="2570590" y="3457762"/>
                      <a:pt x="2553302" y="3451999"/>
                      <a:pt x="2534934" y="3445516"/>
                    </a:cubicBezTo>
                    <a:cubicBezTo>
                      <a:pt x="2559065" y="3455241"/>
                      <a:pt x="2550061" y="3453079"/>
                      <a:pt x="2546819" y="3452719"/>
                    </a:cubicBezTo>
                    <a:cubicBezTo>
                      <a:pt x="2545018" y="3452719"/>
                      <a:pt x="2545018" y="3452719"/>
                      <a:pt x="2551141" y="3455241"/>
                    </a:cubicBezTo>
                    <a:cubicBezTo>
                      <a:pt x="2557264" y="3457402"/>
                      <a:pt x="2569869" y="3461363"/>
                      <a:pt x="2593640" y="3468927"/>
                    </a:cubicBezTo>
                    <a:cubicBezTo>
                      <a:pt x="2581395" y="3465685"/>
                      <a:pt x="2568429" y="3462083"/>
                      <a:pt x="2554022" y="3458122"/>
                    </a:cubicBezTo>
                    <a:cubicBezTo>
                      <a:pt x="2539616" y="3453440"/>
                      <a:pt x="2524489" y="3448037"/>
                      <a:pt x="2507201" y="3441914"/>
                    </a:cubicBezTo>
                    <a:cubicBezTo>
                      <a:pt x="2502879" y="3440474"/>
                      <a:pt x="2498557" y="3438673"/>
                      <a:pt x="2493875" y="3437233"/>
                    </a:cubicBezTo>
                    <a:cubicBezTo>
                      <a:pt x="2489553" y="3435432"/>
                      <a:pt x="2484871" y="3433631"/>
                      <a:pt x="2480189" y="3431470"/>
                    </a:cubicBezTo>
                    <a:cubicBezTo>
                      <a:pt x="2470825" y="3427508"/>
                      <a:pt x="2461100" y="3423546"/>
                      <a:pt x="2450656" y="3418864"/>
                    </a:cubicBezTo>
                    <a:cubicBezTo>
                      <a:pt x="2445613" y="3416703"/>
                      <a:pt x="2440211" y="3414542"/>
                      <a:pt x="2434809" y="3412021"/>
                    </a:cubicBezTo>
                    <a:cubicBezTo>
                      <a:pt x="2429406" y="3409500"/>
                      <a:pt x="2424004" y="3406619"/>
                      <a:pt x="2418241" y="3404097"/>
                    </a:cubicBezTo>
                    <a:cubicBezTo>
                      <a:pt x="2407076" y="3398695"/>
                      <a:pt x="2395191" y="3392932"/>
                      <a:pt x="2382945" y="3386449"/>
                    </a:cubicBezTo>
                    <a:lnTo>
                      <a:pt x="2385466" y="3385729"/>
                    </a:lnTo>
                    <a:cubicBezTo>
                      <a:pt x="2411758" y="3398695"/>
                      <a:pt x="2437330" y="3412741"/>
                      <a:pt x="2464342" y="3423906"/>
                    </a:cubicBezTo>
                    <a:cubicBezTo>
                      <a:pt x="2456778" y="3418864"/>
                      <a:pt x="2497837" y="3437593"/>
                      <a:pt x="2515845" y="3442995"/>
                    </a:cubicBezTo>
                    <a:cubicBezTo>
                      <a:pt x="2506481" y="3439393"/>
                      <a:pt x="2498197" y="3436152"/>
                      <a:pt x="2490994" y="3432910"/>
                    </a:cubicBezTo>
                    <a:cubicBezTo>
                      <a:pt x="2484151" y="3429669"/>
                      <a:pt x="2478028" y="3427148"/>
                      <a:pt x="2473346" y="3424987"/>
                    </a:cubicBezTo>
                    <a:cubicBezTo>
                      <a:pt x="2463622" y="3420305"/>
                      <a:pt x="2457139" y="3417424"/>
                      <a:pt x="2453537" y="3415623"/>
                    </a:cubicBezTo>
                    <a:cubicBezTo>
                      <a:pt x="2446334" y="3412021"/>
                      <a:pt x="2448855" y="3412381"/>
                      <a:pt x="2451016" y="3413101"/>
                    </a:cubicBezTo>
                    <a:cubicBezTo>
                      <a:pt x="2453537" y="3413822"/>
                      <a:pt x="2455698" y="3414182"/>
                      <a:pt x="2447774" y="3410580"/>
                    </a:cubicBezTo>
                    <a:cubicBezTo>
                      <a:pt x="2445973" y="3409500"/>
                      <a:pt x="2443092" y="3408420"/>
                      <a:pt x="2439851" y="3406979"/>
                    </a:cubicBezTo>
                    <a:cubicBezTo>
                      <a:pt x="2436609" y="3405178"/>
                      <a:pt x="2432287" y="3403377"/>
                      <a:pt x="2427605" y="3400856"/>
                    </a:cubicBezTo>
                    <a:cubicBezTo>
                      <a:pt x="2417521" y="3395814"/>
                      <a:pt x="2403835" y="3389331"/>
                      <a:pt x="2385466" y="3379607"/>
                    </a:cubicBezTo>
                    <a:cubicBezTo>
                      <a:pt x="2370700" y="3372763"/>
                      <a:pt x="2380064" y="3377445"/>
                      <a:pt x="2342247" y="3356916"/>
                    </a:cubicBezTo>
                    <a:cubicBezTo>
                      <a:pt x="2351251" y="3361959"/>
                      <a:pt x="2356653" y="3364479"/>
                      <a:pt x="2356293" y="3363759"/>
                    </a:cubicBezTo>
                    <a:cubicBezTo>
                      <a:pt x="2356293" y="3363759"/>
                      <a:pt x="2354492" y="3362319"/>
                      <a:pt x="2350891" y="3360158"/>
                    </a:cubicBezTo>
                    <a:cubicBezTo>
                      <a:pt x="2349090" y="3359077"/>
                      <a:pt x="2346929" y="3357997"/>
                      <a:pt x="2344408" y="3356556"/>
                    </a:cubicBezTo>
                    <a:cubicBezTo>
                      <a:pt x="2341887" y="3355115"/>
                      <a:pt x="2338645" y="3353315"/>
                      <a:pt x="2335404" y="3351154"/>
                    </a:cubicBezTo>
                    <a:lnTo>
                      <a:pt x="2307671" y="3336027"/>
                    </a:lnTo>
                    <a:cubicBezTo>
                      <a:pt x="2283900" y="3319459"/>
                      <a:pt x="2304430" y="3331705"/>
                      <a:pt x="2326039" y="3344310"/>
                    </a:cubicBezTo>
                    <a:cubicBezTo>
                      <a:pt x="2331442" y="3347552"/>
                      <a:pt x="2336844" y="3350794"/>
                      <a:pt x="2341526" y="3353675"/>
                    </a:cubicBezTo>
                    <a:cubicBezTo>
                      <a:pt x="2346569" y="3356196"/>
                      <a:pt x="2350891" y="3358357"/>
                      <a:pt x="2353772" y="3360158"/>
                    </a:cubicBezTo>
                    <a:cubicBezTo>
                      <a:pt x="2359534" y="3363039"/>
                      <a:pt x="2360255" y="3363039"/>
                      <a:pt x="2349450" y="3356556"/>
                    </a:cubicBezTo>
                    <a:cubicBezTo>
                      <a:pt x="2356653" y="3360158"/>
                      <a:pt x="2364217" y="3364479"/>
                      <a:pt x="2372500" y="3368802"/>
                    </a:cubicBezTo>
                    <a:cubicBezTo>
                      <a:pt x="2376462" y="3370963"/>
                      <a:pt x="2380784" y="3373123"/>
                      <a:pt x="2384746" y="3375284"/>
                    </a:cubicBezTo>
                    <a:cubicBezTo>
                      <a:pt x="2386907" y="3376365"/>
                      <a:pt x="2389068" y="3377445"/>
                      <a:pt x="2390869" y="3378526"/>
                    </a:cubicBezTo>
                    <a:lnTo>
                      <a:pt x="2397352" y="3381407"/>
                    </a:lnTo>
                    <a:cubicBezTo>
                      <a:pt x="2405996" y="3385369"/>
                      <a:pt x="2414640" y="3389691"/>
                      <a:pt x="2422923" y="3393653"/>
                    </a:cubicBezTo>
                    <a:cubicBezTo>
                      <a:pt x="2427245" y="3395453"/>
                      <a:pt x="2431207" y="3397615"/>
                      <a:pt x="2435169" y="3399415"/>
                    </a:cubicBezTo>
                    <a:cubicBezTo>
                      <a:pt x="2439131" y="3401216"/>
                      <a:pt x="2443092" y="3403017"/>
                      <a:pt x="2447054" y="3404818"/>
                    </a:cubicBezTo>
                    <a:cubicBezTo>
                      <a:pt x="2477668" y="3417424"/>
                      <a:pt x="2498557" y="3425707"/>
                      <a:pt x="2489553" y="3420665"/>
                    </a:cubicBezTo>
                    <a:cubicBezTo>
                      <a:pt x="2477668" y="3415262"/>
                      <a:pt x="2467223" y="3410941"/>
                      <a:pt x="2458219" y="3406979"/>
                    </a:cubicBezTo>
                    <a:cubicBezTo>
                      <a:pt x="2453537" y="3405178"/>
                      <a:pt x="2449575" y="3403377"/>
                      <a:pt x="2445253" y="3401576"/>
                    </a:cubicBezTo>
                    <a:cubicBezTo>
                      <a:pt x="2441291" y="3399776"/>
                      <a:pt x="2437690" y="3397975"/>
                      <a:pt x="2434088" y="3396534"/>
                    </a:cubicBezTo>
                    <a:cubicBezTo>
                      <a:pt x="2420042" y="3390051"/>
                      <a:pt x="2409237" y="3385369"/>
                      <a:pt x="2398072" y="3380327"/>
                    </a:cubicBezTo>
                    <a:cubicBezTo>
                      <a:pt x="2395191" y="3379246"/>
                      <a:pt x="2392669" y="3377806"/>
                      <a:pt x="2389788" y="3376725"/>
                    </a:cubicBezTo>
                    <a:cubicBezTo>
                      <a:pt x="2386907" y="3375284"/>
                      <a:pt x="2384386" y="3373844"/>
                      <a:pt x="2381144" y="3372403"/>
                    </a:cubicBezTo>
                    <a:cubicBezTo>
                      <a:pt x="2375382" y="3369522"/>
                      <a:pt x="2368899" y="3366280"/>
                      <a:pt x="2362056" y="3362319"/>
                    </a:cubicBezTo>
                    <a:cubicBezTo>
                      <a:pt x="2354852" y="3358357"/>
                      <a:pt x="2346929" y="3354395"/>
                      <a:pt x="2337925" y="3349353"/>
                    </a:cubicBezTo>
                    <a:cubicBezTo>
                      <a:pt x="2328921" y="3343950"/>
                      <a:pt x="2319196" y="3337827"/>
                      <a:pt x="2307671" y="3330264"/>
                    </a:cubicBezTo>
                    <a:lnTo>
                      <a:pt x="2298307" y="3323421"/>
                    </a:lnTo>
                    <a:cubicBezTo>
                      <a:pt x="2282100" y="3312976"/>
                      <a:pt x="2272735" y="3307214"/>
                      <a:pt x="2264812" y="3302532"/>
                    </a:cubicBezTo>
                    <a:cubicBezTo>
                      <a:pt x="2260850" y="3300371"/>
                      <a:pt x="2257609" y="3298209"/>
                      <a:pt x="2254007" y="3296049"/>
                    </a:cubicBezTo>
                    <a:cubicBezTo>
                      <a:pt x="2250405" y="3293888"/>
                      <a:pt x="2246804" y="3291367"/>
                      <a:pt x="2242482" y="3288485"/>
                    </a:cubicBezTo>
                    <a:cubicBezTo>
                      <a:pt x="2241401" y="3287045"/>
                      <a:pt x="2233838" y="3280562"/>
                      <a:pt x="2214029" y="3265795"/>
                    </a:cubicBezTo>
                    <a:cubicBezTo>
                      <a:pt x="2201063" y="3256071"/>
                      <a:pt x="2189178" y="3246707"/>
                      <a:pt x="2178013" y="3238063"/>
                    </a:cubicBezTo>
                    <a:cubicBezTo>
                      <a:pt x="2167208" y="3229058"/>
                      <a:pt x="2157123" y="3220414"/>
                      <a:pt x="2146679" y="3211771"/>
                    </a:cubicBezTo>
                    <a:cubicBezTo>
                      <a:pt x="2126870" y="3194123"/>
                      <a:pt x="2107781" y="3176835"/>
                      <a:pt x="2086171" y="3155585"/>
                    </a:cubicBezTo>
                    <a:cubicBezTo>
                      <a:pt x="2093014" y="3162788"/>
                      <a:pt x="2099497" y="3169632"/>
                      <a:pt x="2105620" y="3175754"/>
                    </a:cubicBezTo>
                    <a:cubicBezTo>
                      <a:pt x="2111743" y="3181877"/>
                      <a:pt x="2117505" y="3187280"/>
                      <a:pt x="2122908" y="3192682"/>
                    </a:cubicBezTo>
                    <a:cubicBezTo>
                      <a:pt x="2128310" y="3198085"/>
                      <a:pt x="2133352" y="3202767"/>
                      <a:pt x="2138035" y="3207449"/>
                    </a:cubicBezTo>
                    <a:cubicBezTo>
                      <a:pt x="2142717" y="3211771"/>
                      <a:pt x="2147399" y="3215732"/>
                      <a:pt x="2151721" y="3219694"/>
                    </a:cubicBezTo>
                    <a:cubicBezTo>
                      <a:pt x="2160365" y="3227258"/>
                      <a:pt x="2167568" y="3234101"/>
                      <a:pt x="2174771" y="3240584"/>
                    </a:cubicBezTo>
                    <a:cubicBezTo>
                      <a:pt x="2181974" y="3246707"/>
                      <a:pt x="2188457" y="3252109"/>
                      <a:pt x="2195300" y="3257871"/>
                    </a:cubicBezTo>
                    <a:cubicBezTo>
                      <a:pt x="2208266" y="3269396"/>
                      <a:pt x="2222673" y="3279841"/>
                      <a:pt x="2241401" y="3294248"/>
                    </a:cubicBezTo>
                    <a:cubicBezTo>
                      <a:pt x="2243922" y="3296049"/>
                      <a:pt x="2246083" y="3297849"/>
                      <a:pt x="2248604" y="3299650"/>
                    </a:cubicBezTo>
                    <a:cubicBezTo>
                      <a:pt x="2251126" y="3301451"/>
                      <a:pt x="2254007" y="3303252"/>
                      <a:pt x="2256528" y="3305053"/>
                    </a:cubicBezTo>
                    <a:cubicBezTo>
                      <a:pt x="2261931" y="3308654"/>
                      <a:pt x="2268053" y="3312976"/>
                      <a:pt x="2274536" y="3317298"/>
                    </a:cubicBezTo>
                    <a:cubicBezTo>
                      <a:pt x="2281019" y="3321620"/>
                      <a:pt x="2287862" y="3326302"/>
                      <a:pt x="2295426" y="3330985"/>
                    </a:cubicBezTo>
                    <a:cubicBezTo>
                      <a:pt x="2302989" y="3335666"/>
                      <a:pt x="2311273" y="3340709"/>
                      <a:pt x="2320277" y="3345751"/>
                    </a:cubicBezTo>
                    <a:cubicBezTo>
                      <a:pt x="2314514" y="3342510"/>
                      <a:pt x="2304070" y="3336387"/>
                      <a:pt x="2291464" y="3328823"/>
                    </a:cubicBezTo>
                    <a:cubicBezTo>
                      <a:pt x="2279218" y="3320900"/>
                      <a:pt x="2264812" y="3311176"/>
                      <a:pt x="2250766" y="3302172"/>
                    </a:cubicBezTo>
                    <a:cubicBezTo>
                      <a:pt x="2237079" y="3292447"/>
                      <a:pt x="2224113" y="3283083"/>
                      <a:pt x="2214029" y="3276240"/>
                    </a:cubicBezTo>
                    <a:cubicBezTo>
                      <a:pt x="2208987" y="3272638"/>
                      <a:pt x="2204665" y="3269757"/>
                      <a:pt x="2201423" y="3267236"/>
                    </a:cubicBezTo>
                    <a:cubicBezTo>
                      <a:pt x="2198182" y="3265075"/>
                      <a:pt x="2196021" y="3263634"/>
                      <a:pt x="2194940" y="3263274"/>
                    </a:cubicBezTo>
                    <a:lnTo>
                      <a:pt x="2197461" y="3263274"/>
                    </a:lnTo>
                    <a:cubicBezTo>
                      <a:pt x="2154962" y="3229779"/>
                      <a:pt x="2113904" y="3193763"/>
                      <a:pt x="2069244" y="3142619"/>
                    </a:cubicBezTo>
                    <a:cubicBezTo>
                      <a:pt x="2071765" y="3145141"/>
                      <a:pt x="2073926" y="3147662"/>
                      <a:pt x="2076447" y="3150183"/>
                    </a:cubicBezTo>
                    <a:lnTo>
                      <a:pt x="2083650" y="3157386"/>
                    </a:lnTo>
                    <a:lnTo>
                      <a:pt x="2098057" y="3172153"/>
                    </a:lnTo>
                    <a:cubicBezTo>
                      <a:pt x="2090133" y="3164229"/>
                      <a:pt x="2082930" y="3156306"/>
                      <a:pt x="2075726" y="3148742"/>
                    </a:cubicBezTo>
                    <a:cubicBezTo>
                      <a:pt x="2068883" y="3140819"/>
                      <a:pt x="2062400" y="3133255"/>
                      <a:pt x="2056278" y="3126052"/>
                    </a:cubicBezTo>
                    <a:cubicBezTo>
                      <a:pt x="2049795" y="3118849"/>
                      <a:pt x="2044032" y="3111285"/>
                      <a:pt x="2038630" y="3104082"/>
                    </a:cubicBezTo>
                    <a:cubicBezTo>
                      <a:pt x="2033227" y="3096879"/>
                      <a:pt x="2027465" y="3090036"/>
                      <a:pt x="2022422" y="3082833"/>
                    </a:cubicBezTo>
                    <a:cubicBezTo>
                      <a:pt x="2017380" y="3075629"/>
                      <a:pt x="2012338" y="3068786"/>
                      <a:pt x="2007296" y="3061943"/>
                    </a:cubicBezTo>
                    <a:cubicBezTo>
                      <a:pt x="2004774" y="3058702"/>
                      <a:pt x="2002253" y="3055100"/>
                      <a:pt x="2000092" y="3051498"/>
                    </a:cubicBezTo>
                    <a:lnTo>
                      <a:pt x="1992889" y="3041054"/>
                    </a:lnTo>
                    <a:lnTo>
                      <a:pt x="1989287" y="3036011"/>
                    </a:lnTo>
                    <a:cubicBezTo>
                      <a:pt x="1989287" y="3036011"/>
                      <a:pt x="1988927" y="3034931"/>
                      <a:pt x="1988207" y="3034931"/>
                    </a:cubicBezTo>
                    <a:lnTo>
                      <a:pt x="1986766" y="3034931"/>
                    </a:lnTo>
                    <a:cubicBezTo>
                      <a:pt x="1986766" y="3034931"/>
                      <a:pt x="1983885" y="3034931"/>
                      <a:pt x="1983885" y="3034931"/>
                    </a:cubicBezTo>
                    <a:cubicBezTo>
                      <a:pt x="1976322" y="3034931"/>
                      <a:pt x="1968758" y="3035651"/>
                      <a:pt x="1961195" y="3035651"/>
                    </a:cubicBezTo>
                    <a:cubicBezTo>
                      <a:pt x="1970919" y="3035651"/>
                      <a:pt x="1979563" y="3035651"/>
                      <a:pt x="1987127" y="3035651"/>
                    </a:cubicBezTo>
                    <a:lnTo>
                      <a:pt x="1987847" y="3035651"/>
                    </a:lnTo>
                    <a:cubicBezTo>
                      <a:pt x="1987847" y="3035651"/>
                      <a:pt x="1987847" y="3036011"/>
                      <a:pt x="1988207" y="3036372"/>
                    </a:cubicBezTo>
                    <a:cubicBezTo>
                      <a:pt x="1988207" y="3036732"/>
                      <a:pt x="1988927" y="3037092"/>
                      <a:pt x="1989287" y="3037812"/>
                    </a:cubicBezTo>
                    <a:cubicBezTo>
                      <a:pt x="1990008" y="3038532"/>
                      <a:pt x="1990368" y="3039613"/>
                      <a:pt x="1991088" y="3040333"/>
                    </a:cubicBezTo>
                    <a:cubicBezTo>
                      <a:pt x="1993249" y="3043215"/>
                      <a:pt x="1995410" y="3046096"/>
                      <a:pt x="1997211" y="3048977"/>
                    </a:cubicBezTo>
                    <a:cubicBezTo>
                      <a:pt x="1995410" y="3046456"/>
                      <a:pt x="1993969" y="3044295"/>
                      <a:pt x="1992169" y="3041774"/>
                    </a:cubicBezTo>
                    <a:cubicBezTo>
                      <a:pt x="1991449" y="3040694"/>
                      <a:pt x="1990728" y="3039613"/>
                      <a:pt x="1989648" y="3038532"/>
                    </a:cubicBezTo>
                    <a:lnTo>
                      <a:pt x="1988567" y="3037092"/>
                    </a:lnTo>
                    <a:cubicBezTo>
                      <a:pt x="1988567" y="3037092"/>
                      <a:pt x="1988207" y="3036372"/>
                      <a:pt x="1987847" y="3036372"/>
                    </a:cubicBezTo>
                    <a:lnTo>
                      <a:pt x="1986766" y="3036372"/>
                    </a:lnTo>
                    <a:cubicBezTo>
                      <a:pt x="1985326" y="3036372"/>
                      <a:pt x="1983885" y="3036372"/>
                      <a:pt x="1982805" y="3036372"/>
                    </a:cubicBezTo>
                    <a:cubicBezTo>
                      <a:pt x="1970919" y="3036372"/>
                      <a:pt x="1958674" y="3036372"/>
                      <a:pt x="1946428" y="3036372"/>
                    </a:cubicBezTo>
                    <a:cubicBezTo>
                      <a:pt x="1920136" y="3036372"/>
                      <a:pt x="1893484" y="3036372"/>
                      <a:pt x="1868993" y="3036372"/>
                    </a:cubicBezTo>
                    <a:lnTo>
                      <a:pt x="1766707" y="3039613"/>
                    </a:lnTo>
                    <a:cubicBezTo>
                      <a:pt x="1767427" y="3038532"/>
                      <a:pt x="1702598" y="3038532"/>
                      <a:pt x="1733932" y="3037092"/>
                    </a:cubicBezTo>
                    <a:cubicBezTo>
                      <a:pt x="1660099" y="3035651"/>
                      <a:pt x="1625523" y="3038532"/>
                      <a:pt x="1582664" y="3038893"/>
                    </a:cubicBezTo>
                    <a:cubicBezTo>
                      <a:pt x="1507030" y="3036732"/>
                      <a:pt x="1648213" y="3038172"/>
                      <a:pt x="1655417" y="3035291"/>
                    </a:cubicBezTo>
                    <a:cubicBezTo>
                      <a:pt x="1551330" y="3034571"/>
                      <a:pt x="1441120" y="3035291"/>
                      <a:pt x="1382414" y="3037092"/>
                    </a:cubicBezTo>
                    <a:cubicBezTo>
                      <a:pt x="1403663" y="3037452"/>
                      <a:pt x="1414108" y="3037812"/>
                      <a:pt x="1413027" y="3038172"/>
                    </a:cubicBezTo>
                    <a:cubicBezTo>
                      <a:pt x="1409786" y="3037452"/>
                      <a:pt x="1368007" y="3037812"/>
                      <a:pt x="1344597" y="3037812"/>
                    </a:cubicBezTo>
                    <a:lnTo>
                      <a:pt x="1328389" y="3038893"/>
                    </a:lnTo>
                    <a:cubicBezTo>
                      <a:pt x="1289492" y="3038172"/>
                      <a:pt x="1294894" y="3037452"/>
                      <a:pt x="1328389" y="3036372"/>
                    </a:cubicBezTo>
                    <a:cubicBezTo>
                      <a:pt x="1291293" y="3036372"/>
                      <a:pt x="1246993" y="3038532"/>
                      <a:pt x="1208455" y="3036372"/>
                    </a:cubicBezTo>
                    <a:cubicBezTo>
                      <a:pt x="1271844" y="3034931"/>
                      <a:pt x="1352880" y="3036372"/>
                      <a:pt x="1386015" y="3035291"/>
                    </a:cubicBezTo>
                    <a:cubicBezTo>
                      <a:pt x="1253115" y="3036372"/>
                      <a:pt x="1252395" y="3031689"/>
                      <a:pt x="1084199" y="3033130"/>
                    </a:cubicBezTo>
                    <a:cubicBezTo>
                      <a:pt x="1082038" y="3032410"/>
                      <a:pt x="1110491" y="3031329"/>
                      <a:pt x="1078076" y="3031329"/>
                    </a:cubicBezTo>
                    <a:cubicBezTo>
                      <a:pt x="1002802" y="3031689"/>
                      <a:pt x="1058628" y="3033850"/>
                      <a:pt x="1034857" y="3035291"/>
                    </a:cubicBezTo>
                    <a:cubicBezTo>
                      <a:pt x="1092843" y="3034571"/>
                      <a:pt x="1119495" y="3035291"/>
                      <a:pt x="1152990" y="3036732"/>
                    </a:cubicBezTo>
                    <a:lnTo>
                      <a:pt x="1137503" y="3037812"/>
                    </a:lnTo>
                    <a:cubicBezTo>
                      <a:pt x="1135342" y="3037452"/>
                      <a:pt x="1098966" y="3037092"/>
                      <a:pt x="1088161" y="3036732"/>
                    </a:cubicBezTo>
                    <a:lnTo>
                      <a:pt x="1078797" y="3038893"/>
                    </a:lnTo>
                    <a:cubicBezTo>
                      <a:pt x="1083119" y="3036732"/>
                      <a:pt x="1025132" y="3034931"/>
                      <a:pt x="979392" y="3035651"/>
                    </a:cubicBezTo>
                    <a:cubicBezTo>
                      <a:pt x="1025493" y="3037452"/>
                      <a:pt x="1013247" y="3037092"/>
                      <a:pt x="1025493" y="3039613"/>
                    </a:cubicBezTo>
                    <a:cubicBezTo>
                      <a:pt x="993438" y="3040694"/>
                      <a:pt x="975430" y="3040333"/>
                      <a:pt x="956341" y="3039613"/>
                    </a:cubicBezTo>
                    <a:cubicBezTo>
                      <a:pt x="937253" y="3038893"/>
                      <a:pt x="917444" y="3038893"/>
                      <a:pt x="880707" y="3038893"/>
                    </a:cubicBezTo>
                    <a:cubicBezTo>
                      <a:pt x="883589" y="3038893"/>
                      <a:pt x="900876" y="3038893"/>
                      <a:pt x="910601" y="3038893"/>
                    </a:cubicBezTo>
                    <a:cubicBezTo>
                      <a:pt x="915283" y="3038893"/>
                      <a:pt x="918524" y="3038893"/>
                      <a:pt x="916724" y="3038532"/>
                    </a:cubicBezTo>
                    <a:cubicBezTo>
                      <a:pt x="914923" y="3038532"/>
                      <a:pt x="908800" y="3038532"/>
                      <a:pt x="894754" y="3037812"/>
                    </a:cubicBezTo>
                    <a:cubicBezTo>
                      <a:pt x="883228" y="3037812"/>
                      <a:pt x="874945" y="3037452"/>
                      <a:pt x="868822" y="3037452"/>
                    </a:cubicBezTo>
                    <a:cubicBezTo>
                      <a:pt x="865580" y="3037452"/>
                      <a:pt x="863059" y="3037452"/>
                      <a:pt x="860538" y="3037452"/>
                    </a:cubicBezTo>
                    <a:cubicBezTo>
                      <a:pt x="858017" y="3037452"/>
                      <a:pt x="855856" y="3037452"/>
                      <a:pt x="854055" y="3037452"/>
                    </a:cubicBezTo>
                    <a:cubicBezTo>
                      <a:pt x="846132" y="3037452"/>
                      <a:pt x="839649" y="3037452"/>
                      <a:pt x="824522" y="3036372"/>
                    </a:cubicBezTo>
                    <a:cubicBezTo>
                      <a:pt x="841810" y="3036732"/>
                      <a:pt x="848293" y="3036372"/>
                      <a:pt x="855136" y="3036372"/>
                    </a:cubicBezTo>
                    <a:cubicBezTo>
                      <a:pt x="858377" y="3036372"/>
                      <a:pt x="861979" y="3036372"/>
                      <a:pt x="867021" y="3035651"/>
                    </a:cubicBezTo>
                    <a:cubicBezTo>
                      <a:pt x="872063" y="3035651"/>
                      <a:pt x="878546" y="3034931"/>
                      <a:pt x="887911" y="3034571"/>
                    </a:cubicBezTo>
                    <a:cubicBezTo>
                      <a:pt x="897995" y="3034571"/>
                      <a:pt x="906279" y="3034931"/>
                      <a:pt x="912762" y="3035291"/>
                    </a:cubicBezTo>
                    <a:cubicBezTo>
                      <a:pt x="919245" y="3035291"/>
                      <a:pt x="924287" y="3035291"/>
                      <a:pt x="928249" y="3035291"/>
                    </a:cubicBezTo>
                    <a:cubicBezTo>
                      <a:pt x="936172" y="3035291"/>
                      <a:pt x="940134" y="3035291"/>
                      <a:pt x="944096" y="3035291"/>
                    </a:cubicBezTo>
                    <a:cubicBezTo>
                      <a:pt x="952019" y="3035291"/>
                      <a:pt x="959583" y="3035291"/>
                      <a:pt x="998480" y="3034571"/>
                    </a:cubicBezTo>
                    <a:lnTo>
                      <a:pt x="932571" y="3033130"/>
                    </a:lnTo>
                    <a:cubicBezTo>
                      <a:pt x="1000281" y="3033130"/>
                      <a:pt x="981913" y="3030969"/>
                      <a:pt x="987315" y="3030249"/>
                    </a:cubicBezTo>
                    <a:cubicBezTo>
                      <a:pt x="929689" y="3029168"/>
                      <a:pt x="907719" y="3030249"/>
                      <a:pt x="890792" y="3030249"/>
                    </a:cubicBezTo>
                    <a:cubicBezTo>
                      <a:pt x="882508" y="3030249"/>
                      <a:pt x="875305" y="3030969"/>
                      <a:pt x="865580" y="3030969"/>
                    </a:cubicBezTo>
                    <a:cubicBezTo>
                      <a:pt x="855856" y="3030969"/>
                      <a:pt x="843611" y="3029889"/>
                      <a:pt x="824882" y="3028448"/>
                    </a:cubicBezTo>
                    <a:cubicBezTo>
                      <a:pt x="788506" y="3027007"/>
                      <a:pt x="895474" y="3034211"/>
                      <a:pt x="838568" y="3030969"/>
                    </a:cubicBezTo>
                    <a:cubicBezTo>
                      <a:pt x="829924" y="3030249"/>
                      <a:pt x="823081" y="3029889"/>
                      <a:pt x="817679" y="3029168"/>
                    </a:cubicBezTo>
                    <a:cubicBezTo>
                      <a:pt x="812276" y="3028448"/>
                      <a:pt x="808315" y="3028088"/>
                      <a:pt x="805433" y="3027728"/>
                    </a:cubicBezTo>
                    <a:cubicBezTo>
                      <a:pt x="799311" y="3027007"/>
                      <a:pt x="797150" y="3027007"/>
                      <a:pt x="794628" y="3027007"/>
                    </a:cubicBezTo>
                    <a:cubicBezTo>
                      <a:pt x="792107" y="3027007"/>
                      <a:pt x="789226" y="3027007"/>
                      <a:pt x="782023" y="3026287"/>
                    </a:cubicBezTo>
                    <a:cubicBezTo>
                      <a:pt x="778421" y="3025927"/>
                      <a:pt x="773739" y="3025567"/>
                      <a:pt x="767616" y="3024486"/>
                    </a:cubicBezTo>
                    <a:cubicBezTo>
                      <a:pt x="761493" y="3023406"/>
                      <a:pt x="753570" y="3022325"/>
                      <a:pt x="743846" y="3020524"/>
                    </a:cubicBezTo>
                    <a:lnTo>
                      <a:pt x="757172" y="3021965"/>
                    </a:lnTo>
                    <a:cubicBezTo>
                      <a:pt x="751409" y="3020524"/>
                      <a:pt x="745286" y="3019444"/>
                      <a:pt x="739163" y="3018363"/>
                    </a:cubicBezTo>
                    <a:cubicBezTo>
                      <a:pt x="733041" y="3017283"/>
                      <a:pt x="726918" y="3016563"/>
                      <a:pt x="720795" y="3015122"/>
                    </a:cubicBezTo>
                    <a:cubicBezTo>
                      <a:pt x="708550" y="3012601"/>
                      <a:pt x="695944" y="3010080"/>
                      <a:pt x="681898" y="3006838"/>
                    </a:cubicBezTo>
                    <a:cubicBezTo>
                      <a:pt x="667131" y="3002876"/>
                      <a:pt x="675054" y="3006838"/>
                      <a:pt x="671453" y="3007559"/>
                    </a:cubicBezTo>
                    <a:cubicBezTo>
                      <a:pt x="669652" y="3007559"/>
                      <a:pt x="664970" y="3007559"/>
                      <a:pt x="653085" y="3004677"/>
                    </a:cubicBezTo>
                    <a:cubicBezTo>
                      <a:pt x="650203" y="3003957"/>
                      <a:pt x="646602" y="3003237"/>
                      <a:pt x="642640" y="3002156"/>
                    </a:cubicBezTo>
                    <a:cubicBezTo>
                      <a:pt x="640839" y="3001796"/>
                      <a:pt x="638678" y="3001076"/>
                      <a:pt x="636157" y="3000355"/>
                    </a:cubicBezTo>
                    <a:cubicBezTo>
                      <a:pt x="633996" y="2999635"/>
                      <a:pt x="631475" y="2998915"/>
                      <a:pt x="628954" y="2998194"/>
                    </a:cubicBezTo>
                    <a:cubicBezTo>
                      <a:pt x="618869" y="2994953"/>
                      <a:pt x="606624" y="2990991"/>
                      <a:pt x="591497" y="2985949"/>
                    </a:cubicBezTo>
                    <a:cubicBezTo>
                      <a:pt x="597620" y="2987390"/>
                      <a:pt x="599781" y="2987750"/>
                      <a:pt x="599781" y="2987750"/>
                    </a:cubicBezTo>
                    <a:lnTo>
                      <a:pt x="630394" y="2993872"/>
                    </a:lnTo>
                    <a:cubicBezTo>
                      <a:pt x="635437" y="2994953"/>
                      <a:pt x="640479" y="2995673"/>
                      <a:pt x="645881" y="2996394"/>
                    </a:cubicBezTo>
                    <a:lnTo>
                      <a:pt x="661368" y="2998554"/>
                    </a:lnTo>
                    <a:cubicBezTo>
                      <a:pt x="681898" y="3002156"/>
                      <a:pt x="702427" y="3003597"/>
                      <a:pt x="722956" y="3005758"/>
                    </a:cubicBezTo>
                    <a:cubicBezTo>
                      <a:pt x="660648" y="2992792"/>
                      <a:pt x="595098" y="2971542"/>
                      <a:pt x="530629" y="2941649"/>
                    </a:cubicBezTo>
                    <a:cubicBezTo>
                      <a:pt x="526668" y="2939848"/>
                      <a:pt x="522706" y="2938047"/>
                      <a:pt x="518384" y="2936246"/>
                    </a:cubicBezTo>
                    <a:cubicBezTo>
                      <a:pt x="514422" y="2934446"/>
                      <a:pt x="510460" y="2932284"/>
                      <a:pt x="506498" y="2930124"/>
                    </a:cubicBezTo>
                    <a:cubicBezTo>
                      <a:pt x="498575" y="2926162"/>
                      <a:pt x="490651" y="2921840"/>
                      <a:pt x="482728" y="2917878"/>
                    </a:cubicBezTo>
                    <a:lnTo>
                      <a:pt x="476605" y="2914637"/>
                    </a:lnTo>
                    <a:lnTo>
                      <a:pt x="470842" y="2911395"/>
                    </a:lnTo>
                    <a:lnTo>
                      <a:pt x="458957" y="2904552"/>
                    </a:lnTo>
                    <a:cubicBezTo>
                      <a:pt x="451033" y="2899870"/>
                      <a:pt x="443110" y="2895548"/>
                      <a:pt x="435546" y="2890866"/>
                    </a:cubicBezTo>
                    <a:cubicBezTo>
                      <a:pt x="427983" y="2885824"/>
                      <a:pt x="420420" y="2880781"/>
                      <a:pt x="412496" y="2876099"/>
                    </a:cubicBezTo>
                    <a:lnTo>
                      <a:pt x="400971" y="2868536"/>
                    </a:lnTo>
                    <a:lnTo>
                      <a:pt x="389806" y="2860612"/>
                    </a:lnTo>
                    <a:cubicBezTo>
                      <a:pt x="382242" y="2855210"/>
                      <a:pt x="375039" y="2849807"/>
                      <a:pt x="367476" y="2844405"/>
                    </a:cubicBezTo>
                    <a:cubicBezTo>
                      <a:pt x="360272" y="2838642"/>
                      <a:pt x="353069" y="2832880"/>
                      <a:pt x="345866" y="2827117"/>
                    </a:cubicBezTo>
                    <a:cubicBezTo>
                      <a:pt x="339383" y="2820994"/>
                      <a:pt x="341544" y="2822075"/>
                      <a:pt x="348387" y="2827117"/>
                    </a:cubicBezTo>
                    <a:cubicBezTo>
                      <a:pt x="351629" y="2829278"/>
                      <a:pt x="355950" y="2832880"/>
                      <a:pt x="360993" y="2836481"/>
                    </a:cubicBezTo>
                    <a:cubicBezTo>
                      <a:pt x="363514" y="2838282"/>
                      <a:pt x="366035" y="2840443"/>
                      <a:pt x="368916" y="2842604"/>
                    </a:cubicBezTo>
                    <a:cubicBezTo>
                      <a:pt x="371798" y="2844765"/>
                      <a:pt x="374679" y="2846566"/>
                      <a:pt x="377920" y="2848727"/>
                    </a:cubicBezTo>
                    <a:cubicBezTo>
                      <a:pt x="384043" y="2853049"/>
                      <a:pt x="390166" y="2857371"/>
                      <a:pt x="395928" y="2861333"/>
                    </a:cubicBezTo>
                    <a:cubicBezTo>
                      <a:pt x="398810" y="2863494"/>
                      <a:pt x="401691" y="2865294"/>
                      <a:pt x="404572" y="2867095"/>
                    </a:cubicBezTo>
                    <a:cubicBezTo>
                      <a:pt x="407454" y="2868896"/>
                      <a:pt x="409975" y="2870337"/>
                      <a:pt x="412496" y="2871777"/>
                    </a:cubicBezTo>
                    <a:cubicBezTo>
                      <a:pt x="422220" y="2877540"/>
                      <a:pt x="427983" y="2881142"/>
                      <a:pt x="426542" y="2879701"/>
                    </a:cubicBezTo>
                    <a:lnTo>
                      <a:pt x="440589" y="2888705"/>
                    </a:lnTo>
                    <a:lnTo>
                      <a:pt x="454995" y="2897349"/>
                    </a:lnTo>
                    <a:lnTo>
                      <a:pt x="469402" y="2905993"/>
                    </a:lnTo>
                    <a:cubicBezTo>
                      <a:pt x="474084" y="2908874"/>
                      <a:pt x="478766" y="2911755"/>
                      <a:pt x="483808" y="2914276"/>
                    </a:cubicBezTo>
                    <a:cubicBezTo>
                      <a:pt x="483448" y="2914276"/>
                      <a:pt x="480927" y="2913196"/>
                      <a:pt x="477325" y="2911395"/>
                    </a:cubicBezTo>
                    <a:cubicBezTo>
                      <a:pt x="473724" y="2909594"/>
                      <a:pt x="469041" y="2906713"/>
                      <a:pt x="463639" y="2903832"/>
                    </a:cubicBezTo>
                    <a:cubicBezTo>
                      <a:pt x="452834" y="2897709"/>
                      <a:pt x="439148" y="2890146"/>
                      <a:pt x="427983" y="2882942"/>
                    </a:cubicBezTo>
                    <a:cubicBezTo>
                      <a:pt x="404933" y="2868536"/>
                      <a:pt x="389085" y="2858451"/>
                      <a:pt x="413576" y="2875739"/>
                    </a:cubicBezTo>
                    <a:cubicBezTo>
                      <a:pt x="463279" y="2907433"/>
                      <a:pt x="501816" y="2927602"/>
                      <a:pt x="540354" y="2944530"/>
                    </a:cubicBezTo>
                    <a:cubicBezTo>
                      <a:pt x="545036" y="2946691"/>
                      <a:pt x="550078" y="2948852"/>
                      <a:pt x="554760" y="2951013"/>
                    </a:cubicBezTo>
                    <a:cubicBezTo>
                      <a:pt x="559442" y="2953174"/>
                      <a:pt x="564485" y="2954975"/>
                      <a:pt x="569527" y="2956776"/>
                    </a:cubicBezTo>
                    <a:cubicBezTo>
                      <a:pt x="579611" y="2960737"/>
                      <a:pt x="589696" y="2964699"/>
                      <a:pt x="600141" y="2968661"/>
                    </a:cubicBezTo>
                    <a:cubicBezTo>
                      <a:pt x="610946" y="2972263"/>
                      <a:pt x="622111" y="2975864"/>
                      <a:pt x="633996" y="2979466"/>
                    </a:cubicBezTo>
                    <a:cubicBezTo>
                      <a:pt x="639759" y="2981627"/>
                      <a:pt x="646241" y="2983068"/>
                      <a:pt x="652364" y="2984868"/>
                    </a:cubicBezTo>
                    <a:cubicBezTo>
                      <a:pt x="658847" y="2986669"/>
                      <a:pt x="665330" y="2988110"/>
                      <a:pt x="672173" y="2989910"/>
                    </a:cubicBezTo>
                    <a:cubicBezTo>
                      <a:pt x="668211" y="2988470"/>
                      <a:pt x="662809" y="2986669"/>
                      <a:pt x="656686" y="2984508"/>
                    </a:cubicBezTo>
                    <a:cubicBezTo>
                      <a:pt x="653445" y="2983428"/>
                      <a:pt x="650203" y="2982347"/>
                      <a:pt x="646602" y="2981267"/>
                    </a:cubicBezTo>
                    <a:cubicBezTo>
                      <a:pt x="644801" y="2980546"/>
                      <a:pt x="643000" y="2980186"/>
                      <a:pt x="641199" y="2979466"/>
                    </a:cubicBezTo>
                    <a:cubicBezTo>
                      <a:pt x="639398" y="2978746"/>
                      <a:pt x="637598" y="2978025"/>
                      <a:pt x="635437" y="2977305"/>
                    </a:cubicBezTo>
                    <a:cubicBezTo>
                      <a:pt x="619950" y="2971542"/>
                      <a:pt x="600861" y="2966140"/>
                      <a:pt x="581772" y="2958216"/>
                    </a:cubicBezTo>
                    <a:cubicBezTo>
                      <a:pt x="577090" y="2956415"/>
                      <a:pt x="572048" y="2954255"/>
                      <a:pt x="567006" y="2952454"/>
                    </a:cubicBezTo>
                    <a:cubicBezTo>
                      <a:pt x="561963" y="2950653"/>
                      <a:pt x="556921" y="2948492"/>
                      <a:pt x="552239" y="2946331"/>
                    </a:cubicBezTo>
                    <a:cubicBezTo>
                      <a:pt x="542515" y="2942009"/>
                      <a:pt x="532430" y="2937327"/>
                      <a:pt x="522706" y="2933005"/>
                    </a:cubicBezTo>
                    <a:cubicBezTo>
                      <a:pt x="517663" y="2930844"/>
                      <a:pt x="513341" y="2928323"/>
                      <a:pt x="508659" y="2925802"/>
                    </a:cubicBezTo>
                    <a:cubicBezTo>
                      <a:pt x="503977" y="2923280"/>
                      <a:pt x="499295" y="2921120"/>
                      <a:pt x="494973" y="2918598"/>
                    </a:cubicBezTo>
                    <a:cubicBezTo>
                      <a:pt x="490651" y="2916077"/>
                      <a:pt x="485969" y="2913916"/>
                      <a:pt x="482007" y="2911755"/>
                    </a:cubicBezTo>
                    <a:cubicBezTo>
                      <a:pt x="477685" y="2909594"/>
                      <a:pt x="473724" y="2906713"/>
                      <a:pt x="469762" y="2904552"/>
                    </a:cubicBezTo>
                    <a:cubicBezTo>
                      <a:pt x="473003" y="2906353"/>
                      <a:pt x="476245" y="2908514"/>
                      <a:pt x="479486" y="2910315"/>
                    </a:cubicBezTo>
                    <a:cubicBezTo>
                      <a:pt x="482728" y="2912115"/>
                      <a:pt x="485969" y="2913556"/>
                      <a:pt x="489211" y="2915357"/>
                    </a:cubicBezTo>
                    <a:cubicBezTo>
                      <a:pt x="495694" y="2918598"/>
                      <a:pt x="501816" y="2921840"/>
                      <a:pt x="507579" y="2924721"/>
                    </a:cubicBezTo>
                    <a:cubicBezTo>
                      <a:pt x="519464" y="2930844"/>
                      <a:pt x="531350" y="2935526"/>
                      <a:pt x="542875" y="2940568"/>
                    </a:cubicBezTo>
                    <a:cubicBezTo>
                      <a:pt x="480927" y="2912115"/>
                      <a:pt x="417178" y="2875379"/>
                      <a:pt x="356311" y="2827117"/>
                    </a:cubicBezTo>
                    <a:lnTo>
                      <a:pt x="342264" y="2817032"/>
                    </a:lnTo>
                    <a:cubicBezTo>
                      <a:pt x="352349" y="2825316"/>
                      <a:pt x="362073" y="2832520"/>
                      <a:pt x="370357" y="2839363"/>
                    </a:cubicBezTo>
                    <a:cubicBezTo>
                      <a:pt x="379001" y="2845845"/>
                      <a:pt x="386924" y="2851248"/>
                      <a:pt x="393407" y="2855930"/>
                    </a:cubicBezTo>
                    <a:cubicBezTo>
                      <a:pt x="406373" y="2865654"/>
                      <a:pt x="415017" y="2870697"/>
                      <a:pt x="417178" y="2872138"/>
                    </a:cubicBezTo>
                    <a:cubicBezTo>
                      <a:pt x="358832" y="2834320"/>
                      <a:pt x="314532" y="2795783"/>
                      <a:pt x="309489" y="2794703"/>
                    </a:cubicBezTo>
                    <a:lnTo>
                      <a:pt x="318854" y="2802986"/>
                    </a:lnTo>
                    <a:lnTo>
                      <a:pt x="299405" y="2787139"/>
                    </a:lnTo>
                    <a:lnTo>
                      <a:pt x="281757" y="2770211"/>
                    </a:lnTo>
                    <a:lnTo>
                      <a:pt x="273113" y="2761568"/>
                    </a:lnTo>
                    <a:cubicBezTo>
                      <a:pt x="270232" y="2758686"/>
                      <a:pt x="267350" y="2755805"/>
                      <a:pt x="264469" y="2752924"/>
                    </a:cubicBezTo>
                    <a:close/>
                    <a:moveTo>
                      <a:pt x="2090133" y="6684"/>
                    </a:moveTo>
                    <a:cubicBezTo>
                      <a:pt x="2085811" y="6684"/>
                      <a:pt x="2082570" y="7045"/>
                      <a:pt x="2080048" y="7405"/>
                    </a:cubicBezTo>
                    <a:cubicBezTo>
                      <a:pt x="2082570" y="7405"/>
                      <a:pt x="2080048" y="6684"/>
                      <a:pt x="2090133" y="6684"/>
                    </a:cubicBezTo>
                    <a:close/>
                    <a:moveTo>
                      <a:pt x="1557813" y="3016563"/>
                    </a:moveTo>
                    <a:cubicBezTo>
                      <a:pt x="1465251" y="3016203"/>
                      <a:pt x="1371609" y="3015842"/>
                      <a:pt x="1282649" y="3015482"/>
                    </a:cubicBezTo>
                    <a:cubicBezTo>
                      <a:pt x="1443281" y="3019804"/>
                      <a:pt x="1556372" y="3023406"/>
                      <a:pt x="1288051" y="3023406"/>
                    </a:cubicBezTo>
                    <a:lnTo>
                      <a:pt x="1270403" y="3023406"/>
                    </a:lnTo>
                    <a:cubicBezTo>
                      <a:pt x="1305339" y="3024126"/>
                      <a:pt x="1365846" y="3024486"/>
                      <a:pt x="1422752" y="3024126"/>
                    </a:cubicBezTo>
                    <a:cubicBezTo>
                      <a:pt x="1445802" y="3023406"/>
                      <a:pt x="1494424" y="3021245"/>
                      <a:pt x="1536923" y="3019804"/>
                    </a:cubicBezTo>
                    <a:cubicBezTo>
                      <a:pt x="1558173" y="3019084"/>
                      <a:pt x="1577982" y="3018003"/>
                      <a:pt x="1592388" y="3017643"/>
                    </a:cubicBezTo>
                    <a:cubicBezTo>
                      <a:pt x="1599592" y="3017643"/>
                      <a:pt x="1605354" y="3016923"/>
                      <a:pt x="1609316" y="3016923"/>
                    </a:cubicBezTo>
                    <a:cubicBezTo>
                      <a:pt x="1613278" y="3016923"/>
                      <a:pt x="1615439" y="3016923"/>
                      <a:pt x="1615079" y="3016563"/>
                    </a:cubicBezTo>
                    <a:cubicBezTo>
                      <a:pt x="1598871" y="3015482"/>
                      <a:pt x="1575101" y="3016563"/>
                      <a:pt x="1545207" y="3016563"/>
                    </a:cubicBezTo>
                    <a:lnTo>
                      <a:pt x="1556732" y="3017643"/>
                    </a:lnTo>
                    <a:close/>
                    <a:moveTo>
                      <a:pt x="1623722" y="3024126"/>
                    </a:moveTo>
                    <a:cubicBezTo>
                      <a:pt x="1676306" y="3024486"/>
                      <a:pt x="1664421" y="3023766"/>
                      <a:pt x="1672344" y="3022685"/>
                    </a:cubicBezTo>
                    <a:cubicBezTo>
                      <a:pt x="1653976" y="3022685"/>
                      <a:pt x="1635248" y="3022685"/>
                      <a:pt x="1617240" y="3022685"/>
                    </a:cubicBezTo>
                    <a:cubicBezTo>
                      <a:pt x="1624083" y="3022685"/>
                      <a:pt x="1627684" y="3023406"/>
                      <a:pt x="1623722" y="3023766"/>
                    </a:cubicBezTo>
                    <a:close/>
                    <a:moveTo>
                      <a:pt x="1669463" y="3021965"/>
                    </a:moveTo>
                    <a:cubicBezTo>
                      <a:pt x="1663701" y="3021965"/>
                      <a:pt x="1658658" y="3021965"/>
                      <a:pt x="1655777" y="3021965"/>
                    </a:cubicBezTo>
                    <a:lnTo>
                      <a:pt x="1669463" y="3021965"/>
                    </a:lnTo>
                    <a:close/>
                    <a:moveTo>
                      <a:pt x="651644" y="2981627"/>
                    </a:moveTo>
                    <a:cubicBezTo>
                      <a:pt x="653805" y="2982347"/>
                      <a:pt x="654885" y="2982347"/>
                      <a:pt x="656686" y="2983068"/>
                    </a:cubicBezTo>
                    <a:cubicBezTo>
                      <a:pt x="644801" y="2979826"/>
                      <a:pt x="632916" y="2975504"/>
                      <a:pt x="620670" y="2971182"/>
                    </a:cubicBezTo>
                    <a:cubicBezTo>
                      <a:pt x="623191" y="2971902"/>
                      <a:pt x="626433" y="2973343"/>
                      <a:pt x="631475" y="2975144"/>
                    </a:cubicBezTo>
                    <a:cubicBezTo>
                      <a:pt x="633996" y="2975864"/>
                      <a:pt x="636877" y="2976945"/>
                      <a:pt x="640119" y="2978025"/>
                    </a:cubicBezTo>
                    <a:cubicBezTo>
                      <a:pt x="641920" y="2978746"/>
                      <a:pt x="643360" y="2979106"/>
                      <a:pt x="645521" y="2979826"/>
                    </a:cubicBezTo>
                    <a:cubicBezTo>
                      <a:pt x="647322" y="2980546"/>
                      <a:pt x="649483" y="2980906"/>
                      <a:pt x="651644" y="2981627"/>
                    </a:cubicBezTo>
                    <a:close/>
                    <a:moveTo>
                      <a:pt x="755011" y="3008639"/>
                    </a:moveTo>
                    <a:lnTo>
                      <a:pt x="767616" y="3009359"/>
                    </a:lnTo>
                    <a:cubicBezTo>
                      <a:pt x="756091" y="3007198"/>
                      <a:pt x="744566" y="3005037"/>
                      <a:pt x="732680" y="3002876"/>
                    </a:cubicBezTo>
                    <a:cubicBezTo>
                      <a:pt x="736282" y="3004317"/>
                      <a:pt x="740604" y="3005758"/>
                      <a:pt x="755011" y="3008639"/>
                    </a:cubicBezTo>
                    <a:close/>
                    <a:moveTo>
                      <a:pt x="1097165" y="3028448"/>
                    </a:moveTo>
                    <a:cubicBezTo>
                      <a:pt x="1118775" y="3026647"/>
                      <a:pt x="1191167" y="3026287"/>
                      <a:pt x="1195489" y="3024126"/>
                    </a:cubicBezTo>
                    <a:cubicBezTo>
                      <a:pt x="1200171" y="3023406"/>
                      <a:pt x="1185045" y="3023406"/>
                      <a:pt x="1167757" y="3023045"/>
                    </a:cubicBezTo>
                    <a:cubicBezTo>
                      <a:pt x="1148668" y="3023045"/>
                      <a:pt x="1128499" y="3023045"/>
                      <a:pt x="1106889" y="3023045"/>
                    </a:cubicBezTo>
                    <a:cubicBezTo>
                      <a:pt x="1106169" y="3023045"/>
                      <a:pt x="1101847" y="3023766"/>
                      <a:pt x="1094644" y="3024126"/>
                    </a:cubicBezTo>
                    <a:cubicBezTo>
                      <a:pt x="1115893" y="3024126"/>
                      <a:pt x="1130300" y="3024846"/>
                      <a:pt x="1121656" y="3026287"/>
                    </a:cubicBezTo>
                    <a:cubicBezTo>
                      <a:pt x="1066911" y="3023406"/>
                      <a:pt x="1072674" y="3028448"/>
                      <a:pt x="1013247" y="3027728"/>
                    </a:cubicBezTo>
                    <a:cubicBezTo>
                      <a:pt x="994519" y="3029168"/>
                      <a:pt x="1079157" y="3029168"/>
                      <a:pt x="1097165" y="3028808"/>
                    </a:cubicBezTo>
                    <a:close/>
                    <a:moveTo>
                      <a:pt x="3466314" y="1210348"/>
                    </a:moveTo>
                    <a:cubicBezTo>
                      <a:pt x="3466314" y="1208547"/>
                      <a:pt x="3467034" y="1202784"/>
                      <a:pt x="3467755" y="1194861"/>
                    </a:cubicBezTo>
                    <a:lnTo>
                      <a:pt x="3468835" y="1236639"/>
                    </a:lnTo>
                    <a:cubicBezTo>
                      <a:pt x="3468475" y="1311193"/>
                      <a:pt x="3465233" y="1370620"/>
                      <a:pt x="3467755" y="1437610"/>
                    </a:cubicBezTo>
                    <a:cubicBezTo>
                      <a:pt x="3467034" y="1468944"/>
                      <a:pt x="3465593" y="1485872"/>
                      <a:pt x="3464513" y="1501719"/>
                    </a:cubicBezTo>
                    <a:cubicBezTo>
                      <a:pt x="3464513" y="1486232"/>
                      <a:pt x="3464513" y="1472186"/>
                      <a:pt x="3464873" y="1459940"/>
                    </a:cubicBezTo>
                    <a:cubicBezTo>
                      <a:pt x="3460912" y="1272296"/>
                      <a:pt x="3469195" y="1361976"/>
                      <a:pt x="3466314" y="1210348"/>
                    </a:cubicBezTo>
                    <a:close/>
                    <a:moveTo>
                      <a:pt x="3462352" y="2065734"/>
                    </a:moveTo>
                    <a:cubicBezTo>
                      <a:pt x="3462352" y="2058170"/>
                      <a:pt x="3461992" y="2055289"/>
                      <a:pt x="3461992" y="2055289"/>
                    </a:cubicBezTo>
                    <a:cubicBezTo>
                      <a:pt x="3462352" y="2076178"/>
                      <a:pt x="3463072" y="2096347"/>
                      <a:pt x="3463433" y="2116156"/>
                    </a:cubicBezTo>
                    <a:cubicBezTo>
                      <a:pt x="3463433" y="2125881"/>
                      <a:pt x="3463433" y="2135965"/>
                      <a:pt x="3463433" y="2145329"/>
                    </a:cubicBezTo>
                    <a:cubicBezTo>
                      <a:pt x="3463433" y="2150012"/>
                      <a:pt x="3463433" y="2155054"/>
                      <a:pt x="3463433" y="2159736"/>
                    </a:cubicBezTo>
                    <a:cubicBezTo>
                      <a:pt x="3463433" y="2164418"/>
                      <a:pt x="3462712" y="2169100"/>
                      <a:pt x="3462712" y="2173782"/>
                    </a:cubicBezTo>
                    <a:cubicBezTo>
                      <a:pt x="3461992" y="2183146"/>
                      <a:pt x="3461632" y="2192511"/>
                      <a:pt x="3460912" y="2201515"/>
                    </a:cubicBezTo>
                    <a:cubicBezTo>
                      <a:pt x="3460191" y="2210519"/>
                      <a:pt x="3459111" y="2219523"/>
                      <a:pt x="3458030" y="2228527"/>
                    </a:cubicBezTo>
                    <a:cubicBezTo>
                      <a:pt x="3456950" y="2237171"/>
                      <a:pt x="3456229" y="2246175"/>
                      <a:pt x="3454789" y="2254459"/>
                    </a:cubicBezTo>
                    <a:cubicBezTo>
                      <a:pt x="3453348" y="2262743"/>
                      <a:pt x="3451908" y="2271386"/>
                      <a:pt x="3450827" y="2279310"/>
                    </a:cubicBezTo>
                    <a:cubicBezTo>
                      <a:pt x="3439662" y="2344499"/>
                      <a:pt x="3422374" y="2398884"/>
                      <a:pt x="3405807" y="2440663"/>
                    </a:cubicBezTo>
                    <a:cubicBezTo>
                      <a:pt x="3406887" y="2438862"/>
                      <a:pt x="3408328" y="2435981"/>
                      <a:pt x="3409768" y="2432379"/>
                    </a:cubicBezTo>
                    <a:cubicBezTo>
                      <a:pt x="3410489" y="2430578"/>
                      <a:pt x="3411569" y="2428417"/>
                      <a:pt x="3412290" y="2426616"/>
                    </a:cubicBezTo>
                    <a:cubicBezTo>
                      <a:pt x="3413370" y="2424455"/>
                      <a:pt x="3414090" y="2421934"/>
                      <a:pt x="3415171" y="2419773"/>
                    </a:cubicBezTo>
                    <a:cubicBezTo>
                      <a:pt x="3418772" y="2409689"/>
                      <a:pt x="3423455" y="2397803"/>
                      <a:pt x="3428137" y="2384837"/>
                    </a:cubicBezTo>
                    <a:cubicBezTo>
                      <a:pt x="3432099" y="2371872"/>
                      <a:pt x="3436420" y="2358186"/>
                      <a:pt x="3440382" y="2345580"/>
                    </a:cubicBezTo>
                    <a:cubicBezTo>
                      <a:pt x="3441463" y="2342338"/>
                      <a:pt x="3442183" y="2339457"/>
                      <a:pt x="3442903" y="2336216"/>
                    </a:cubicBezTo>
                    <a:cubicBezTo>
                      <a:pt x="3443624" y="2332974"/>
                      <a:pt x="3444344" y="2330093"/>
                      <a:pt x="3445064" y="2327211"/>
                    </a:cubicBezTo>
                    <a:cubicBezTo>
                      <a:pt x="3446505" y="2321449"/>
                      <a:pt x="3447946" y="2316047"/>
                      <a:pt x="3449026" y="2311364"/>
                    </a:cubicBezTo>
                    <a:cubicBezTo>
                      <a:pt x="3446865" y="2322529"/>
                      <a:pt x="3445424" y="2333695"/>
                      <a:pt x="3442903" y="2344860"/>
                    </a:cubicBezTo>
                    <a:lnTo>
                      <a:pt x="3435700" y="2365029"/>
                    </a:lnTo>
                    <a:cubicBezTo>
                      <a:pt x="3431378" y="2384117"/>
                      <a:pt x="3424895" y="2402846"/>
                      <a:pt x="3419133" y="2421934"/>
                    </a:cubicBezTo>
                    <a:cubicBezTo>
                      <a:pt x="3422374" y="2414371"/>
                      <a:pt x="3428137" y="2399244"/>
                      <a:pt x="3433539" y="2381956"/>
                    </a:cubicBezTo>
                    <a:cubicBezTo>
                      <a:pt x="3436060" y="2373312"/>
                      <a:pt x="3438942" y="2364308"/>
                      <a:pt x="3441463" y="2355304"/>
                    </a:cubicBezTo>
                    <a:cubicBezTo>
                      <a:pt x="3442903" y="2350982"/>
                      <a:pt x="3443984" y="2346660"/>
                      <a:pt x="3445424" y="2342338"/>
                    </a:cubicBezTo>
                    <a:cubicBezTo>
                      <a:pt x="3446505" y="2338016"/>
                      <a:pt x="3447585" y="2334055"/>
                      <a:pt x="3448666" y="2330093"/>
                    </a:cubicBezTo>
                    <a:cubicBezTo>
                      <a:pt x="3448666" y="2329373"/>
                      <a:pt x="3450107" y="2322529"/>
                      <a:pt x="3452268" y="2312445"/>
                    </a:cubicBezTo>
                    <a:cubicBezTo>
                      <a:pt x="3453348" y="2307403"/>
                      <a:pt x="3454789" y="2301280"/>
                      <a:pt x="3455869" y="2294797"/>
                    </a:cubicBezTo>
                    <a:cubicBezTo>
                      <a:pt x="3456950" y="2288314"/>
                      <a:pt x="3458030" y="2281111"/>
                      <a:pt x="3459111" y="2273907"/>
                    </a:cubicBezTo>
                    <a:cubicBezTo>
                      <a:pt x="3460191" y="2266704"/>
                      <a:pt x="3461272" y="2259141"/>
                      <a:pt x="3462352" y="2251577"/>
                    </a:cubicBezTo>
                    <a:cubicBezTo>
                      <a:pt x="3463072" y="2244014"/>
                      <a:pt x="3463793" y="2236811"/>
                      <a:pt x="3464513" y="2229968"/>
                    </a:cubicBezTo>
                    <a:cubicBezTo>
                      <a:pt x="3465954" y="2216281"/>
                      <a:pt x="3467034" y="2204756"/>
                      <a:pt x="3467034" y="2197553"/>
                    </a:cubicBezTo>
                    <a:cubicBezTo>
                      <a:pt x="3467034" y="2200795"/>
                      <a:pt x="3466314" y="2204396"/>
                      <a:pt x="3465954" y="2207638"/>
                    </a:cubicBezTo>
                    <a:lnTo>
                      <a:pt x="3464513" y="2217722"/>
                    </a:lnTo>
                    <a:lnTo>
                      <a:pt x="3461632" y="2237891"/>
                    </a:lnTo>
                    <a:cubicBezTo>
                      <a:pt x="3459831" y="2251217"/>
                      <a:pt x="3456950" y="2264543"/>
                      <a:pt x="3454428" y="2277869"/>
                    </a:cubicBezTo>
                    <a:cubicBezTo>
                      <a:pt x="3455509" y="2272467"/>
                      <a:pt x="3457670" y="2261662"/>
                      <a:pt x="3459831" y="2247976"/>
                    </a:cubicBezTo>
                    <a:cubicBezTo>
                      <a:pt x="3460552" y="2241133"/>
                      <a:pt x="3461632" y="2233569"/>
                      <a:pt x="3462712" y="2225286"/>
                    </a:cubicBezTo>
                    <a:cubicBezTo>
                      <a:pt x="3463072" y="2221324"/>
                      <a:pt x="3463793" y="2217002"/>
                      <a:pt x="3464153" y="2212680"/>
                    </a:cubicBezTo>
                    <a:cubicBezTo>
                      <a:pt x="3464873" y="2208358"/>
                      <a:pt x="3465233" y="2204036"/>
                      <a:pt x="3465593" y="2199714"/>
                    </a:cubicBezTo>
                    <a:cubicBezTo>
                      <a:pt x="3466314" y="2191070"/>
                      <a:pt x="3467034" y="2182066"/>
                      <a:pt x="3467394" y="2173062"/>
                    </a:cubicBezTo>
                    <a:cubicBezTo>
                      <a:pt x="3467394" y="2168740"/>
                      <a:pt x="3468115" y="2164418"/>
                      <a:pt x="3468475" y="2160096"/>
                    </a:cubicBezTo>
                    <a:cubicBezTo>
                      <a:pt x="3468475" y="2155774"/>
                      <a:pt x="3468475" y="2151452"/>
                      <a:pt x="3468475" y="2147491"/>
                    </a:cubicBezTo>
                    <a:cubicBezTo>
                      <a:pt x="3468475" y="2130923"/>
                      <a:pt x="3469195" y="2116156"/>
                      <a:pt x="3469195" y="2105351"/>
                    </a:cubicBezTo>
                    <a:cubicBezTo>
                      <a:pt x="3469195" y="2105351"/>
                      <a:pt x="3468835" y="2109673"/>
                      <a:pt x="3468475" y="2116516"/>
                    </a:cubicBezTo>
                    <a:cubicBezTo>
                      <a:pt x="3468115" y="2123360"/>
                      <a:pt x="3467755" y="2132724"/>
                      <a:pt x="3467394" y="2142808"/>
                    </a:cubicBezTo>
                    <a:cubicBezTo>
                      <a:pt x="3467394" y="2147851"/>
                      <a:pt x="3467394" y="2152533"/>
                      <a:pt x="3467034" y="2157215"/>
                    </a:cubicBezTo>
                    <a:cubicBezTo>
                      <a:pt x="3467034" y="2161897"/>
                      <a:pt x="3466314" y="2166579"/>
                      <a:pt x="3466314" y="2170541"/>
                    </a:cubicBezTo>
                    <a:cubicBezTo>
                      <a:pt x="3465954" y="2178825"/>
                      <a:pt x="3465593" y="2184947"/>
                      <a:pt x="3466314" y="2187468"/>
                    </a:cubicBezTo>
                    <a:cubicBezTo>
                      <a:pt x="3465233" y="2191790"/>
                      <a:pt x="3466314" y="2172702"/>
                      <a:pt x="3467034" y="2159376"/>
                    </a:cubicBezTo>
                    <a:cubicBezTo>
                      <a:pt x="3467034" y="2152533"/>
                      <a:pt x="3467034" y="2147491"/>
                      <a:pt x="3467034" y="2147130"/>
                    </a:cubicBezTo>
                    <a:cubicBezTo>
                      <a:pt x="3467034" y="2147130"/>
                      <a:pt x="3467034" y="2148211"/>
                      <a:pt x="3466674" y="2151092"/>
                    </a:cubicBezTo>
                    <a:cubicBezTo>
                      <a:pt x="3466674" y="2153973"/>
                      <a:pt x="3466674" y="2158295"/>
                      <a:pt x="3465593" y="2165138"/>
                    </a:cubicBezTo>
                    <a:cubicBezTo>
                      <a:pt x="3465593" y="2162977"/>
                      <a:pt x="3465593" y="2161177"/>
                      <a:pt x="3465593" y="2159016"/>
                    </a:cubicBezTo>
                    <a:cubicBezTo>
                      <a:pt x="3465593" y="2156855"/>
                      <a:pt x="3465593" y="2154694"/>
                      <a:pt x="3465593" y="2152893"/>
                    </a:cubicBezTo>
                    <a:cubicBezTo>
                      <a:pt x="3465593" y="2148571"/>
                      <a:pt x="3465593" y="2144249"/>
                      <a:pt x="3465593" y="2139927"/>
                    </a:cubicBezTo>
                    <a:cubicBezTo>
                      <a:pt x="3465593" y="2130923"/>
                      <a:pt x="3465593" y="2121559"/>
                      <a:pt x="3465954" y="2112195"/>
                    </a:cubicBezTo>
                    <a:cubicBezTo>
                      <a:pt x="3465954" y="2093106"/>
                      <a:pt x="3465954" y="2072937"/>
                      <a:pt x="3465954" y="2053488"/>
                    </a:cubicBezTo>
                    <a:cubicBezTo>
                      <a:pt x="3465954" y="2014590"/>
                      <a:pt x="3466674" y="1977494"/>
                      <a:pt x="3467034" y="1954083"/>
                    </a:cubicBezTo>
                    <a:lnTo>
                      <a:pt x="3469556" y="1946160"/>
                    </a:lnTo>
                    <a:cubicBezTo>
                      <a:pt x="3470636" y="1894656"/>
                      <a:pt x="3466674" y="1911224"/>
                      <a:pt x="3468115" y="1850356"/>
                    </a:cubicBezTo>
                    <a:cubicBezTo>
                      <a:pt x="3468475" y="1925630"/>
                      <a:pt x="3470636" y="1837751"/>
                      <a:pt x="3470996" y="1897538"/>
                    </a:cubicBezTo>
                    <a:cubicBezTo>
                      <a:pt x="3471716" y="1878449"/>
                      <a:pt x="3473517" y="1897178"/>
                      <a:pt x="3473157" y="1837390"/>
                    </a:cubicBezTo>
                    <a:cubicBezTo>
                      <a:pt x="3469916" y="1787688"/>
                      <a:pt x="3474958" y="1774362"/>
                      <a:pt x="3472437" y="1727181"/>
                    </a:cubicBezTo>
                    <a:cubicBezTo>
                      <a:pt x="3473517" y="1695847"/>
                      <a:pt x="3474237" y="1761036"/>
                      <a:pt x="3474598" y="1699088"/>
                    </a:cubicBezTo>
                    <a:cubicBezTo>
                      <a:pt x="3472797" y="1628136"/>
                      <a:pt x="3471716" y="1632098"/>
                      <a:pt x="3469556" y="1627776"/>
                    </a:cubicBezTo>
                    <a:cubicBezTo>
                      <a:pt x="3468835" y="1694406"/>
                      <a:pt x="3472437" y="1702329"/>
                      <a:pt x="3472077" y="1756714"/>
                    </a:cubicBezTo>
                    <a:lnTo>
                      <a:pt x="3468115" y="1648665"/>
                    </a:lnTo>
                    <a:cubicBezTo>
                      <a:pt x="3467394" y="1668474"/>
                      <a:pt x="3467394" y="1683241"/>
                      <a:pt x="3467755" y="1695847"/>
                    </a:cubicBezTo>
                    <a:cubicBezTo>
                      <a:pt x="3467755" y="1674237"/>
                      <a:pt x="3467034" y="1655508"/>
                      <a:pt x="3466314" y="1640021"/>
                    </a:cubicBezTo>
                    <a:cubicBezTo>
                      <a:pt x="3465954" y="1631017"/>
                      <a:pt x="3465593" y="1622734"/>
                      <a:pt x="3465233" y="1615170"/>
                    </a:cubicBezTo>
                    <a:cubicBezTo>
                      <a:pt x="3465233" y="1676398"/>
                      <a:pt x="3465233" y="1730782"/>
                      <a:pt x="3464153" y="1740507"/>
                    </a:cubicBezTo>
                    <a:lnTo>
                      <a:pt x="3463072" y="1732223"/>
                    </a:lnTo>
                    <a:cubicBezTo>
                      <a:pt x="3461992" y="1753833"/>
                      <a:pt x="3463072" y="1789129"/>
                      <a:pt x="3463793" y="1805696"/>
                    </a:cubicBezTo>
                    <a:cubicBezTo>
                      <a:pt x="3463793" y="1860441"/>
                      <a:pt x="3465593" y="1915546"/>
                      <a:pt x="3463793" y="1927431"/>
                    </a:cubicBezTo>
                    <a:lnTo>
                      <a:pt x="3462712" y="1906542"/>
                    </a:lnTo>
                    <a:cubicBezTo>
                      <a:pt x="3462712" y="1973892"/>
                      <a:pt x="3463072" y="1981455"/>
                      <a:pt x="3463072" y="2066454"/>
                    </a:cubicBezTo>
                    <a:close/>
                    <a:moveTo>
                      <a:pt x="2439851" y="3388971"/>
                    </a:moveTo>
                    <a:cubicBezTo>
                      <a:pt x="2448495" y="3394733"/>
                      <a:pt x="2457859" y="3399415"/>
                      <a:pt x="2469024" y="3405538"/>
                    </a:cubicBezTo>
                    <a:cubicBezTo>
                      <a:pt x="2474786" y="3408420"/>
                      <a:pt x="2480909" y="3411661"/>
                      <a:pt x="2488113" y="3415262"/>
                    </a:cubicBezTo>
                    <a:cubicBezTo>
                      <a:pt x="2491714" y="3417063"/>
                      <a:pt x="2495316" y="3418864"/>
                      <a:pt x="2499638" y="3421025"/>
                    </a:cubicBezTo>
                    <a:cubicBezTo>
                      <a:pt x="2503599" y="3423186"/>
                      <a:pt x="2507921" y="3424627"/>
                      <a:pt x="2512604" y="3426788"/>
                    </a:cubicBezTo>
                    <a:cubicBezTo>
                      <a:pt x="2521968" y="3430749"/>
                      <a:pt x="2532412" y="3435071"/>
                      <a:pt x="2543938" y="3439754"/>
                    </a:cubicBezTo>
                    <a:cubicBezTo>
                      <a:pt x="2549700" y="3441914"/>
                      <a:pt x="2555823" y="3444796"/>
                      <a:pt x="2562666" y="3446957"/>
                    </a:cubicBezTo>
                    <a:cubicBezTo>
                      <a:pt x="2569509" y="3449118"/>
                      <a:pt x="2576352" y="3451639"/>
                      <a:pt x="2583916" y="3454160"/>
                    </a:cubicBezTo>
                    <a:cubicBezTo>
                      <a:pt x="2591479" y="3456681"/>
                      <a:pt x="2599403" y="3459562"/>
                      <a:pt x="2607687" y="3462083"/>
                    </a:cubicBezTo>
                    <a:cubicBezTo>
                      <a:pt x="2612009" y="3463524"/>
                      <a:pt x="2616331" y="3464965"/>
                      <a:pt x="2620652" y="3466406"/>
                    </a:cubicBezTo>
                    <a:cubicBezTo>
                      <a:pt x="2625335" y="3467846"/>
                      <a:pt x="2630377" y="3468567"/>
                      <a:pt x="2635419" y="3468206"/>
                    </a:cubicBezTo>
                    <a:cubicBezTo>
                      <a:pt x="2645504" y="3467846"/>
                      <a:pt x="2656308" y="3463524"/>
                      <a:pt x="2664232" y="3455601"/>
                    </a:cubicBezTo>
                    <a:cubicBezTo>
                      <a:pt x="2672516" y="3447677"/>
                      <a:pt x="2677918" y="3436512"/>
                      <a:pt x="2677918" y="3423906"/>
                    </a:cubicBezTo>
                    <a:cubicBezTo>
                      <a:pt x="2677918" y="3428949"/>
                      <a:pt x="2676838" y="3434351"/>
                      <a:pt x="2675397" y="3439393"/>
                    </a:cubicBezTo>
                    <a:cubicBezTo>
                      <a:pt x="2680439" y="3427868"/>
                      <a:pt x="2679719" y="3414182"/>
                      <a:pt x="2674317" y="3402657"/>
                    </a:cubicBezTo>
                    <a:cubicBezTo>
                      <a:pt x="2671435" y="3396894"/>
                      <a:pt x="2667473" y="3391852"/>
                      <a:pt x="2662791" y="3387890"/>
                    </a:cubicBezTo>
                    <a:cubicBezTo>
                      <a:pt x="2658469" y="3383928"/>
                      <a:pt x="2654508" y="3379607"/>
                      <a:pt x="2650546" y="3375284"/>
                    </a:cubicBezTo>
                    <a:cubicBezTo>
                      <a:pt x="2634699" y="3357636"/>
                      <a:pt x="2621013" y="3337827"/>
                      <a:pt x="2608767" y="3316578"/>
                    </a:cubicBezTo>
                    <a:cubicBezTo>
                      <a:pt x="2602284" y="3306133"/>
                      <a:pt x="2596882" y="3294608"/>
                      <a:pt x="2591119" y="3283443"/>
                    </a:cubicBezTo>
                    <a:cubicBezTo>
                      <a:pt x="2588238" y="3277680"/>
                      <a:pt x="2586077" y="3271918"/>
                      <a:pt x="2583556" y="3265795"/>
                    </a:cubicBezTo>
                    <a:cubicBezTo>
                      <a:pt x="2581034" y="3259672"/>
                      <a:pt x="2578513" y="3253910"/>
                      <a:pt x="2576352" y="3247427"/>
                    </a:cubicBezTo>
                    <a:cubicBezTo>
                      <a:pt x="2574191" y="3241304"/>
                      <a:pt x="2572030" y="3234821"/>
                      <a:pt x="2569509" y="3228338"/>
                    </a:cubicBezTo>
                    <a:cubicBezTo>
                      <a:pt x="2568429" y="3225097"/>
                      <a:pt x="2567348" y="3221855"/>
                      <a:pt x="2566628" y="3218614"/>
                    </a:cubicBezTo>
                    <a:cubicBezTo>
                      <a:pt x="2565547" y="3215372"/>
                      <a:pt x="2564827" y="3212131"/>
                      <a:pt x="2563747" y="3208529"/>
                    </a:cubicBezTo>
                    <a:cubicBezTo>
                      <a:pt x="2561946" y="3201686"/>
                      <a:pt x="2559785" y="3195203"/>
                      <a:pt x="2558344" y="3188360"/>
                    </a:cubicBezTo>
                    <a:cubicBezTo>
                      <a:pt x="2556904" y="3181517"/>
                      <a:pt x="2555463" y="3174314"/>
                      <a:pt x="2554022" y="3167110"/>
                    </a:cubicBezTo>
                    <a:cubicBezTo>
                      <a:pt x="2560865" y="3194483"/>
                      <a:pt x="2565547" y="3207089"/>
                      <a:pt x="2569869" y="3220414"/>
                    </a:cubicBezTo>
                    <a:cubicBezTo>
                      <a:pt x="2572030" y="3227258"/>
                      <a:pt x="2575272" y="3233741"/>
                      <a:pt x="2578513" y="3242385"/>
                    </a:cubicBezTo>
                    <a:cubicBezTo>
                      <a:pt x="2579234" y="3244545"/>
                      <a:pt x="2580314" y="3246707"/>
                      <a:pt x="2581395" y="3249227"/>
                    </a:cubicBezTo>
                    <a:cubicBezTo>
                      <a:pt x="2582475" y="3251749"/>
                      <a:pt x="2583556" y="3254270"/>
                      <a:pt x="2584996" y="3256791"/>
                    </a:cubicBezTo>
                    <a:cubicBezTo>
                      <a:pt x="2587518" y="3262193"/>
                      <a:pt x="2590399" y="3268316"/>
                      <a:pt x="2594000" y="3275159"/>
                    </a:cubicBezTo>
                    <a:lnTo>
                      <a:pt x="2587878" y="3261473"/>
                    </a:lnTo>
                    <a:cubicBezTo>
                      <a:pt x="2585717" y="3256791"/>
                      <a:pt x="2583556" y="3252469"/>
                      <a:pt x="2582115" y="3247427"/>
                    </a:cubicBezTo>
                    <a:cubicBezTo>
                      <a:pt x="2578513" y="3238063"/>
                      <a:pt x="2574912" y="3228698"/>
                      <a:pt x="2571670" y="3218974"/>
                    </a:cubicBezTo>
                    <a:cubicBezTo>
                      <a:pt x="2574912" y="3226537"/>
                      <a:pt x="2572391" y="3216093"/>
                      <a:pt x="2566988" y="3198445"/>
                    </a:cubicBezTo>
                    <a:cubicBezTo>
                      <a:pt x="2564107" y="3189801"/>
                      <a:pt x="2561946" y="3178636"/>
                      <a:pt x="2559065" y="3167471"/>
                    </a:cubicBezTo>
                    <a:cubicBezTo>
                      <a:pt x="2557624" y="3161708"/>
                      <a:pt x="2556183" y="3155946"/>
                      <a:pt x="2555103" y="3150183"/>
                    </a:cubicBezTo>
                    <a:cubicBezTo>
                      <a:pt x="2554022" y="3144420"/>
                      <a:pt x="2552942" y="3138658"/>
                      <a:pt x="2552221" y="3133255"/>
                    </a:cubicBezTo>
                    <a:lnTo>
                      <a:pt x="2556904" y="3152344"/>
                    </a:lnTo>
                    <a:lnTo>
                      <a:pt x="2562666" y="3171072"/>
                    </a:lnTo>
                    <a:cubicBezTo>
                      <a:pt x="2564827" y="3184038"/>
                      <a:pt x="2571310" y="3207089"/>
                      <a:pt x="2577433" y="3226177"/>
                    </a:cubicBezTo>
                    <a:cubicBezTo>
                      <a:pt x="2580674" y="3235541"/>
                      <a:pt x="2583916" y="3244185"/>
                      <a:pt x="2586077" y="3250668"/>
                    </a:cubicBezTo>
                    <a:cubicBezTo>
                      <a:pt x="2588598" y="3256791"/>
                      <a:pt x="2590399" y="3260393"/>
                      <a:pt x="2590038" y="3259672"/>
                    </a:cubicBezTo>
                    <a:cubicBezTo>
                      <a:pt x="2588598" y="3256071"/>
                      <a:pt x="2590038" y="3259672"/>
                      <a:pt x="2592920" y="3267956"/>
                    </a:cubicBezTo>
                    <a:cubicBezTo>
                      <a:pt x="2595801" y="3276240"/>
                      <a:pt x="2601564" y="3288485"/>
                      <a:pt x="2608047" y="3302892"/>
                    </a:cubicBezTo>
                    <a:cubicBezTo>
                      <a:pt x="2611648" y="3309735"/>
                      <a:pt x="2615610" y="3317658"/>
                      <a:pt x="2619932" y="3324862"/>
                    </a:cubicBezTo>
                    <a:cubicBezTo>
                      <a:pt x="2624254" y="3332425"/>
                      <a:pt x="2628936" y="3339989"/>
                      <a:pt x="2633978" y="3347192"/>
                    </a:cubicBezTo>
                    <a:cubicBezTo>
                      <a:pt x="2635059" y="3348993"/>
                      <a:pt x="2636500" y="3350794"/>
                      <a:pt x="2637580" y="3352594"/>
                    </a:cubicBezTo>
                    <a:cubicBezTo>
                      <a:pt x="2639021" y="3354395"/>
                      <a:pt x="2640101" y="3356196"/>
                      <a:pt x="2641542" y="3357636"/>
                    </a:cubicBezTo>
                    <a:cubicBezTo>
                      <a:pt x="2644063" y="3360878"/>
                      <a:pt x="2646584" y="3364479"/>
                      <a:pt x="2649465" y="3367721"/>
                    </a:cubicBezTo>
                    <a:cubicBezTo>
                      <a:pt x="2654868" y="3374204"/>
                      <a:pt x="2660270" y="3379967"/>
                      <a:pt x="2665313" y="3384288"/>
                    </a:cubicBezTo>
                    <a:cubicBezTo>
                      <a:pt x="2664592" y="3383208"/>
                      <a:pt x="2658830" y="3377085"/>
                      <a:pt x="2651626" y="3368441"/>
                    </a:cubicBezTo>
                    <a:cubicBezTo>
                      <a:pt x="2648025" y="3364119"/>
                      <a:pt x="2644423" y="3359077"/>
                      <a:pt x="2640461" y="3354035"/>
                    </a:cubicBezTo>
                    <a:cubicBezTo>
                      <a:pt x="2636860" y="3348993"/>
                      <a:pt x="2633258" y="3343590"/>
                      <a:pt x="2629656" y="3338548"/>
                    </a:cubicBezTo>
                    <a:cubicBezTo>
                      <a:pt x="2623534" y="3328103"/>
                      <a:pt x="2618131" y="3319459"/>
                      <a:pt x="2616691" y="3315858"/>
                    </a:cubicBezTo>
                    <a:cubicBezTo>
                      <a:pt x="2615970" y="3314057"/>
                      <a:pt x="2615970" y="3313697"/>
                      <a:pt x="2617051" y="3315137"/>
                    </a:cubicBezTo>
                    <a:cubicBezTo>
                      <a:pt x="2618131" y="3316578"/>
                      <a:pt x="2620292" y="3320180"/>
                      <a:pt x="2624254" y="3325582"/>
                    </a:cubicBezTo>
                    <a:cubicBezTo>
                      <a:pt x="2621013" y="3320900"/>
                      <a:pt x="2618131" y="3316218"/>
                      <a:pt x="2615970" y="3311896"/>
                    </a:cubicBezTo>
                    <a:cubicBezTo>
                      <a:pt x="2613449" y="3307574"/>
                      <a:pt x="2611648" y="3303972"/>
                      <a:pt x="2609487" y="3300371"/>
                    </a:cubicBezTo>
                    <a:cubicBezTo>
                      <a:pt x="2605886" y="3293168"/>
                      <a:pt x="2603004" y="3287045"/>
                      <a:pt x="2600123" y="3280922"/>
                    </a:cubicBezTo>
                    <a:cubicBezTo>
                      <a:pt x="2599403" y="3279481"/>
                      <a:pt x="2598682" y="3277680"/>
                      <a:pt x="2597962" y="3276240"/>
                    </a:cubicBezTo>
                    <a:cubicBezTo>
                      <a:pt x="2597242" y="3274799"/>
                      <a:pt x="2596522" y="3272998"/>
                      <a:pt x="2596161" y="3271197"/>
                    </a:cubicBezTo>
                    <a:cubicBezTo>
                      <a:pt x="2594721" y="3267956"/>
                      <a:pt x="2593280" y="3264354"/>
                      <a:pt x="2591839" y="3260393"/>
                    </a:cubicBezTo>
                    <a:cubicBezTo>
                      <a:pt x="2590399" y="3256431"/>
                      <a:pt x="2588598" y="3252469"/>
                      <a:pt x="2586797" y="3247787"/>
                    </a:cubicBezTo>
                    <a:cubicBezTo>
                      <a:pt x="2584996" y="3243105"/>
                      <a:pt x="2583196" y="3238063"/>
                      <a:pt x="2581034" y="3231940"/>
                    </a:cubicBezTo>
                    <a:cubicBezTo>
                      <a:pt x="2589318" y="3254270"/>
                      <a:pt x="2591479" y="3256431"/>
                      <a:pt x="2592560" y="3257511"/>
                    </a:cubicBezTo>
                    <a:cubicBezTo>
                      <a:pt x="2593640" y="3258592"/>
                      <a:pt x="2594360" y="3258232"/>
                      <a:pt x="2601564" y="3274079"/>
                    </a:cubicBezTo>
                    <a:cubicBezTo>
                      <a:pt x="2596522" y="3261833"/>
                      <a:pt x="2590759" y="3249588"/>
                      <a:pt x="2586437" y="3236622"/>
                    </a:cubicBezTo>
                    <a:cubicBezTo>
                      <a:pt x="2584276" y="3230139"/>
                      <a:pt x="2581755" y="3224016"/>
                      <a:pt x="2579594" y="3217533"/>
                    </a:cubicBezTo>
                    <a:lnTo>
                      <a:pt x="2573831" y="3198085"/>
                    </a:lnTo>
                    <a:cubicBezTo>
                      <a:pt x="2573831" y="3197364"/>
                      <a:pt x="2575992" y="3204207"/>
                      <a:pt x="2578874" y="3213932"/>
                    </a:cubicBezTo>
                    <a:cubicBezTo>
                      <a:pt x="2580314" y="3218614"/>
                      <a:pt x="2582475" y="3224016"/>
                      <a:pt x="2584276" y="3229419"/>
                    </a:cubicBezTo>
                    <a:cubicBezTo>
                      <a:pt x="2586437" y="3234821"/>
                      <a:pt x="2588238" y="3240223"/>
                      <a:pt x="2590399" y="3245266"/>
                    </a:cubicBezTo>
                    <a:cubicBezTo>
                      <a:pt x="2594360" y="3254990"/>
                      <a:pt x="2598322" y="3262914"/>
                      <a:pt x="2599403" y="3264715"/>
                    </a:cubicBezTo>
                    <a:cubicBezTo>
                      <a:pt x="2600483" y="3266155"/>
                      <a:pt x="2599043" y="3261473"/>
                      <a:pt x="2593280" y="3246346"/>
                    </a:cubicBezTo>
                    <a:cubicBezTo>
                      <a:pt x="2590399" y="3238783"/>
                      <a:pt x="2586437" y="3227978"/>
                      <a:pt x="2582475" y="3216093"/>
                    </a:cubicBezTo>
                    <a:cubicBezTo>
                      <a:pt x="2580674" y="3209970"/>
                      <a:pt x="2578874" y="3203487"/>
                      <a:pt x="2577073" y="3197364"/>
                    </a:cubicBezTo>
                    <a:cubicBezTo>
                      <a:pt x="2575272" y="3190881"/>
                      <a:pt x="2573111" y="3184398"/>
                      <a:pt x="2572030" y="3178276"/>
                    </a:cubicBezTo>
                    <a:cubicBezTo>
                      <a:pt x="2570590" y="3172153"/>
                      <a:pt x="2569149" y="3166030"/>
                      <a:pt x="2567709" y="3160268"/>
                    </a:cubicBezTo>
                    <a:cubicBezTo>
                      <a:pt x="2566268" y="3154865"/>
                      <a:pt x="2564827" y="3149823"/>
                      <a:pt x="2564467" y="3145141"/>
                    </a:cubicBezTo>
                    <a:cubicBezTo>
                      <a:pt x="2562666" y="3136497"/>
                      <a:pt x="2561586" y="3130734"/>
                      <a:pt x="2560865" y="3130734"/>
                    </a:cubicBezTo>
                    <a:lnTo>
                      <a:pt x="2560865" y="3128573"/>
                    </a:lnTo>
                    <a:cubicBezTo>
                      <a:pt x="2559785" y="3121010"/>
                      <a:pt x="2558705" y="3114887"/>
                      <a:pt x="2557984" y="3110205"/>
                    </a:cubicBezTo>
                    <a:cubicBezTo>
                      <a:pt x="2557264" y="3105162"/>
                      <a:pt x="2556904" y="3101201"/>
                      <a:pt x="2556183" y="3097959"/>
                    </a:cubicBezTo>
                    <a:cubicBezTo>
                      <a:pt x="2555103" y="3091476"/>
                      <a:pt x="2554383" y="3087875"/>
                      <a:pt x="2553662" y="3083553"/>
                    </a:cubicBezTo>
                    <a:cubicBezTo>
                      <a:pt x="2552942" y="3079231"/>
                      <a:pt x="2552221" y="3074909"/>
                      <a:pt x="2550781" y="3066625"/>
                    </a:cubicBezTo>
                    <a:cubicBezTo>
                      <a:pt x="2550421" y="3062663"/>
                      <a:pt x="2550061" y="3057621"/>
                      <a:pt x="2549700" y="3051138"/>
                    </a:cubicBezTo>
                    <a:cubicBezTo>
                      <a:pt x="2549700" y="3049337"/>
                      <a:pt x="2549700" y="3046816"/>
                      <a:pt x="2549700" y="3044655"/>
                    </a:cubicBezTo>
                    <a:cubicBezTo>
                      <a:pt x="2549700" y="3042494"/>
                      <a:pt x="2549700" y="3040333"/>
                      <a:pt x="2549700" y="3037812"/>
                    </a:cubicBezTo>
                    <a:cubicBezTo>
                      <a:pt x="2549340" y="3037092"/>
                      <a:pt x="2548980" y="3038893"/>
                      <a:pt x="2548980" y="3042854"/>
                    </a:cubicBezTo>
                    <a:cubicBezTo>
                      <a:pt x="2548980" y="3043935"/>
                      <a:pt x="2548980" y="3045016"/>
                      <a:pt x="2548980" y="3046096"/>
                    </a:cubicBezTo>
                    <a:cubicBezTo>
                      <a:pt x="2548980" y="3047536"/>
                      <a:pt x="2548980" y="3048977"/>
                      <a:pt x="2548980" y="3050418"/>
                    </a:cubicBezTo>
                    <a:cubicBezTo>
                      <a:pt x="2548980" y="3055460"/>
                      <a:pt x="2549700" y="3061583"/>
                      <a:pt x="2550061" y="3068066"/>
                    </a:cubicBezTo>
                    <a:cubicBezTo>
                      <a:pt x="2551501" y="3079231"/>
                      <a:pt x="2552942" y="3085714"/>
                      <a:pt x="2554383" y="3095078"/>
                    </a:cubicBezTo>
                    <a:cubicBezTo>
                      <a:pt x="2555103" y="3099760"/>
                      <a:pt x="2555823" y="3105162"/>
                      <a:pt x="2557264" y="3112366"/>
                    </a:cubicBezTo>
                    <a:cubicBezTo>
                      <a:pt x="2558705" y="3119569"/>
                      <a:pt x="2560505" y="3128213"/>
                      <a:pt x="2562306" y="3139738"/>
                    </a:cubicBezTo>
                    <a:cubicBezTo>
                      <a:pt x="2564467" y="3160628"/>
                      <a:pt x="2552942" y="3084273"/>
                      <a:pt x="2555823" y="3116688"/>
                    </a:cubicBezTo>
                    <a:cubicBezTo>
                      <a:pt x="2556183" y="3120650"/>
                      <a:pt x="2557624" y="3130374"/>
                      <a:pt x="2559785" y="3141899"/>
                    </a:cubicBezTo>
                    <a:cubicBezTo>
                      <a:pt x="2560145" y="3144780"/>
                      <a:pt x="2560865" y="3148022"/>
                      <a:pt x="2561586" y="3150903"/>
                    </a:cubicBezTo>
                    <a:cubicBezTo>
                      <a:pt x="2562306" y="3154145"/>
                      <a:pt x="2563026" y="3157026"/>
                      <a:pt x="2563747" y="3160268"/>
                    </a:cubicBezTo>
                    <a:cubicBezTo>
                      <a:pt x="2565187" y="3166390"/>
                      <a:pt x="2566628" y="3172873"/>
                      <a:pt x="2568069" y="3178996"/>
                    </a:cubicBezTo>
                    <a:cubicBezTo>
                      <a:pt x="2568789" y="3181877"/>
                      <a:pt x="2569509" y="3184759"/>
                      <a:pt x="2570230" y="3187640"/>
                    </a:cubicBezTo>
                    <a:cubicBezTo>
                      <a:pt x="2570950" y="3190161"/>
                      <a:pt x="2571670" y="3193042"/>
                      <a:pt x="2572391" y="3195203"/>
                    </a:cubicBezTo>
                    <a:cubicBezTo>
                      <a:pt x="2573831" y="3199885"/>
                      <a:pt x="2574912" y="3203847"/>
                      <a:pt x="2575632" y="3206368"/>
                    </a:cubicBezTo>
                    <a:cubicBezTo>
                      <a:pt x="2577073" y="3211771"/>
                      <a:pt x="2576713" y="3212131"/>
                      <a:pt x="2573471" y="3204207"/>
                    </a:cubicBezTo>
                    <a:lnTo>
                      <a:pt x="2569149" y="3189441"/>
                    </a:lnTo>
                    <a:cubicBezTo>
                      <a:pt x="2567709" y="3184398"/>
                      <a:pt x="2566988" y="3179716"/>
                      <a:pt x="2565547" y="3174674"/>
                    </a:cubicBezTo>
                    <a:lnTo>
                      <a:pt x="2562306" y="3159907"/>
                    </a:lnTo>
                    <a:cubicBezTo>
                      <a:pt x="2561225" y="3154865"/>
                      <a:pt x="2560145" y="3150183"/>
                      <a:pt x="2559425" y="3145141"/>
                    </a:cubicBezTo>
                    <a:cubicBezTo>
                      <a:pt x="2557264" y="3144060"/>
                      <a:pt x="2549700" y="3100120"/>
                      <a:pt x="2548980" y="3101561"/>
                    </a:cubicBezTo>
                    <a:cubicBezTo>
                      <a:pt x="2547539" y="3092197"/>
                      <a:pt x="2546459" y="3083193"/>
                      <a:pt x="2545739" y="3073829"/>
                    </a:cubicBezTo>
                    <a:lnTo>
                      <a:pt x="2545018" y="3066985"/>
                    </a:lnTo>
                    <a:lnTo>
                      <a:pt x="2545018" y="3060142"/>
                    </a:lnTo>
                    <a:cubicBezTo>
                      <a:pt x="2544658" y="3060142"/>
                      <a:pt x="2543938" y="3047176"/>
                      <a:pt x="2543938" y="3047176"/>
                    </a:cubicBezTo>
                    <a:cubicBezTo>
                      <a:pt x="2543938" y="3040333"/>
                      <a:pt x="2543217" y="3033490"/>
                      <a:pt x="2542857" y="3026647"/>
                    </a:cubicBezTo>
                    <a:cubicBezTo>
                      <a:pt x="2549700" y="3026647"/>
                      <a:pt x="2556543" y="3026647"/>
                      <a:pt x="2563747" y="3025927"/>
                    </a:cubicBezTo>
                    <a:cubicBezTo>
                      <a:pt x="2564467" y="3025927"/>
                      <a:pt x="2565187" y="3025927"/>
                      <a:pt x="2565547" y="3025927"/>
                    </a:cubicBezTo>
                    <a:cubicBezTo>
                      <a:pt x="2566268" y="3025927"/>
                      <a:pt x="2566628" y="3025927"/>
                      <a:pt x="2567348" y="3025927"/>
                    </a:cubicBezTo>
                    <a:cubicBezTo>
                      <a:pt x="2568069" y="3025927"/>
                      <a:pt x="2568789" y="3025567"/>
                      <a:pt x="2569149" y="3025207"/>
                    </a:cubicBezTo>
                    <a:cubicBezTo>
                      <a:pt x="2569869" y="3024846"/>
                      <a:pt x="2569869" y="3024486"/>
                      <a:pt x="2571310" y="3024126"/>
                    </a:cubicBezTo>
                    <a:cubicBezTo>
                      <a:pt x="2572751" y="3023766"/>
                      <a:pt x="2575992" y="3023406"/>
                      <a:pt x="2582475" y="3023045"/>
                    </a:cubicBezTo>
                    <a:cubicBezTo>
                      <a:pt x="2585717" y="3023045"/>
                      <a:pt x="2590038" y="3023045"/>
                      <a:pt x="2595441" y="3023045"/>
                    </a:cubicBezTo>
                    <a:cubicBezTo>
                      <a:pt x="2598322" y="3023045"/>
                      <a:pt x="2601204" y="3023045"/>
                      <a:pt x="2604445" y="3023045"/>
                    </a:cubicBezTo>
                    <a:cubicBezTo>
                      <a:pt x="2607687" y="3023045"/>
                      <a:pt x="2611288" y="3022685"/>
                      <a:pt x="2615610" y="3022325"/>
                    </a:cubicBezTo>
                    <a:cubicBezTo>
                      <a:pt x="2640822" y="3022325"/>
                      <a:pt x="2690524" y="3018363"/>
                      <a:pt x="2739866" y="3008279"/>
                    </a:cubicBezTo>
                    <a:cubicBezTo>
                      <a:pt x="2789209" y="2998554"/>
                      <a:pt x="2838191" y="2983068"/>
                      <a:pt x="2864122" y="2973343"/>
                    </a:cubicBezTo>
                    <a:cubicBezTo>
                      <a:pt x="2871686" y="2970822"/>
                      <a:pt x="2879249" y="2967581"/>
                      <a:pt x="2886812" y="2964339"/>
                    </a:cubicBezTo>
                    <a:lnTo>
                      <a:pt x="2909143" y="2954975"/>
                    </a:lnTo>
                    <a:cubicBezTo>
                      <a:pt x="2906981" y="2954975"/>
                      <a:pt x="2885372" y="2963979"/>
                      <a:pt x="2867724" y="2970462"/>
                    </a:cubicBezTo>
                    <a:cubicBezTo>
                      <a:pt x="2850076" y="2976585"/>
                      <a:pt x="2836390" y="2980906"/>
                      <a:pt x="2850796" y="2975504"/>
                    </a:cubicBezTo>
                    <a:lnTo>
                      <a:pt x="2868804" y="2969381"/>
                    </a:lnTo>
                    <a:cubicBezTo>
                      <a:pt x="2874927" y="2967220"/>
                      <a:pt x="2880690" y="2964699"/>
                      <a:pt x="2886452" y="2962538"/>
                    </a:cubicBezTo>
                    <a:lnTo>
                      <a:pt x="2904100" y="2955335"/>
                    </a:lnTo>
                    <a:lnTo>
                      <a:pt x="2912744" y="2951733"/>
                    </a:lnTo>
                    <a:lnTo>
                      <a:pt x="2921388" y="2947772"/>
                    </a:lnTo>
                    <a:lnTo>
                      <a:pt x="2916346" y="2951013"/>
                    </a:lnTo>
                    <a:cubicBezTo>
                      <a:pt x="2927871" y="2945971"/>
                      <a:pt x="2939396" y="2940568"/>
                      <a:pt x="2950561" y="2935166"/>
                    </a:cubicBezTo>
                    <a:cubicBezTo>
                      <a:pt x="2961726" y="2929764"/>
                      <a:pt x="2972171" y="2923641"/>
                      <a:pt x="2982256" y="2918238"/>
                    </a:cubicBezTo>
                    <a:cubicBezTo>
                      <a:pt x="2977213" y="2921120"/>
                      <a:pt x="2970370" y="2925081"/>
                      <a:pt x="2963167" y="2929043"/>
                    </a:cubicBezTo>
                    <a:cubicBezTo>
                      <a:pt x="2959565" y="2930844"/>
                      <a:pt x="2955964" y="2933005"/>
                      <a:pt x="2952002" y="2934806"/>
                    </a:cubicBezTo>
                    <a:cubicBezTo>
                      <a:pt x="2948400" y="2936606"/>
                      <a:pt x="2944438" y="2938407"/>
                      <a:pt x="2941197" y="2939848"/>
                    </a:cubicBezTo>
                    <a:cubicBezTo>
                      <a:pt x="2927511" y="2946331"/>
                      <a:pt x="2917786" y="2951373"/>
                      <a:pt x="2922829" y="2949933"/>
                    </a:cubicBezTo>
                    <a:cubicBezTo>
                      <a:pt x="2939036" y="2942729"/>
                      <a:pt x="2948760" y="2938768"/>
                      <a:pt x="2957765" y="2934806"/>
                    </a:cubicBezTo>
                    <a:cubicBezTo>
                      <a:pt x="2966769" y="2930484"/>
                      <a:pt x="2975052" y="2926162"/>
                      <a:pt x="2989819" y="2918598"/>
                    </a:cubicBezTo>
                    <a:cubicBezTo>
                      <a:pt x="2983696" y="2921840"/>
                      <a:pt x="2978294" y="2925081"/>
                      <a:pt x="2979014" y="2924721"/>
                    </a:cubicBezTo>
                    <a:cubicBezTo>
                      <a:pt x="3043123" y="2891226"/>
                      <a:pt x="3038441" y="2887985"/>
                      <a:pt x="3053208" y="2878260"/>
                    </a:cubicBezTo>
                    <a:cubicBezTo>
                      <a:pt x="3060771" y="2873218"/>
                      <a:pt x="3065093" y="2869976"/>
                      <a:pt x="3067614" y="2868176"/>
                    </a:cubicBezTo>
                    <a:cubicBezTo>
                      <a:pt x="3069775" y="2866375"/>
                      <a:pt x="3070135" y="2866015"/>
                      <a:pt x="3068695" y="2866735"/>
                    </a:cubicBezTo>
                    <a:cubicBezTo>
                      <a:pt x="3065813" y="2868176"/>
                      <a:pt x="3056089" y="2873938"/>
                      <a:pt x="3045284" y="2880781"/>
                    </a:cubicBezTo>
                    <a:cubicBezTo>
                      <a:pt x="3039882" y="2884023"/>
                      <a:pt x="3033759" y="2887985"/>
                      <a:pt x="3027996" y="2891226"/>
                    </a:cubicBezTo>
                    <a:cubicBezTo>
                      <a:pt x="3022233" y="2894467"/>
                      <a:pt x="3016471" y="2897709"/>
                      <a:pt x="3011429" y="2900230"/>
                    </a:cubicBezTo>
                    <a:cubicBezTo>
                      <a:pt x="3001704" y="2905633"/>
                      <a:pt x="2995221" y="2908874"/>
                      <a:pt x="2997022" y="2907073"/>
                    </a:cubicBezTo>
                    <a:cubicBezTo>
                      <a:pt x="3057890" y="2872858"/>
                      <a:pt x="3115156" y="2831439"/>
                      <a:pt x="3167019" y="2784258"/>
                    </a:cubicBezTo>
                    <a:cubicBezTo>
                      <a:pt x="3154053" y="2796503"/>
                      <a:pt x="3140727" y="2808749"/>
                      <a:pt x="3146129" y="2805147"/>
                    </a:cubicBezTo>
                    <a:cubicBezTo>
                      <a:pt x="3165938" y="2788580"/>
                      <a:pt x="3166298" y="2788580"/>
                      <a:pt x="3168820" y="2787139"/>
                    </a:cubicBezTo>
                    <a:cubicBezTo>
                      <a:pt x="3171341" y="2785338"/>
                      <a:pt x="3175303" y="2781737"/>
                      <a:pt x="3201595" y="2756525"/>
                    </a:cubicBezTo>
                    <a:cubicBezTo>
                      <a:pt x="3200154" y="2756886"/>
                      <a:pt x="3203395" y="2752924"/>
                      <a:pt x="3209518" y="2746081"/>
                    </a:cubicBezTo>
                    <a:cubicBezTo>
                      <a:pt x="3212760" y="2742839"/>
                      <a:pt x="3216361" y="2738517"/>
                      <a:pt x="3220683" y="2733835"/>
                    </a:cubicBezTo>
                    <a:cubicBezTo>
                      <a:pt x="3222844" y="2731674"/>
                      <a:pt x="3225005" y="2729153"/>
                      <a:pt x="3227526" y="2726632"/>
                    </a:cubicBezTo>
                    <a:cubicBezTo>
                      <a:pt x="3230047" y="2724111"/>
                      <a:pt x="3232208" y="2721589"/>
                      <a:pt x="3234729" y="2718708"/>
                    </a:cubicBezTo>
                    <a:cubicBezTo>
                      <a:pt x="3239412" y="2712946"/>
                      <a:pt x="3244814" y="2707183"/>
                      <a:pt x="3249856" y="2701060"/>
                    </a:cubicBezTo>
                    <a:cubicBezTo>
                      <a:pt x="3255259" y="2694938"/>
                      <a:pt x="3260661" y="2688815"/>
                      <a:pt x="3265343" y="2682332"/>
                    </a:cubicBezTo>
                    <a:cubicBezTo>
                      <a:pt x="3270386" y="2675849"/>
                      <a:pt x="3275068" y="2669726"/>
                      <a:pt x="3279750" y="2663603"/>
                    </a:cubicBezTo>
                    <a:cubicBezTo>
                      <a:pt x="3281911" y="2660722"/>
                      <a:pt x="3284072" y="2657841"/>
                      <a:pt x="3286233" y="2654959"/>
                    </a:cubicBezTo>
                    <a:cubicBezTo>
                      <a:pt x="3288034" y="2652078"/>
                      <a:pt x="3290194" y="2649197"/>
                      <a:pt x="3291995" y="2646676"/>
                    </a:cubicBezTo>
                    <a:cubicBezTo>
                      <a:pt x="3299199" y="2637312"/>
                      <a:pt x="3303881" y="2631549"/>
                      <a:pt x="3302800" y="2633710"/>
                    </a:cubicBezTo>
                    <a:cubicBezTo>
                      <a:pt x="3302080" y="2634790"/>
                      <a:pt x="3300279" y="2637672"/>
                      <a:pt x="3296317" y="2643074"/>
                    </a:cubicBezTo>
                    <a:cubicBezTo>
                      <a:pt x="3292715" y="2648476"/>
                      <a:pt x="3287313" y="2656400"/>
                      <a:pt x="3279030" y="2666485"/>
                    </a:cubicBezTo>
                    <a:cubicBezTo>
                      <a:pt x="3280110" y="2665404"/>
                      <a:pt x="3284072" y="2661442"/>
                      <a:pt x="3288754" y="2655320"/>
                    </a:cubicBezTo>
                    <a:cubicBezTo>
                      <a:pt x="3293436" y="2649197"/>
                      <a:pt x="3299199" y="2640913"/>
                      <a:pt x="3305682" y="2632269"/>
                    </a:cubicBezTo>
                    <a:cubicBezTo>
                      <a:pt x="3308923" y="2627947"/>
                      <a:pt x="3312164" y="2623625"/>
                      <a:pt x="3315046" y="2618943"/>
                    </a:cubicBezTo>
                    <a:cubicBezTo>
                      <a:pt x="3317927" y="2614261"/>
                      <a:pt x="3320808" y="2609939"/>
                      <a:pt x="3323690" y="2605617"/>
                    </a:cubicBezTo>
                    <a:cubicBezTo>
                      <a:pt x="3329092" y="2596973"/>
                      <a:pt x="3334134" y="2589410"/>
                      <a:pt x="3337376" y="2584008"/>
                    </a:cubicBezTo>
                    <a:cubicBezTo>
                      <a:pt x="3340977" y="2577524"/>
                      <a:pt x="3345660" y="2569241"/>
                      <a:pt x="3350341" y="2560237"/>
                    </a:cubicBezTo>
                    <a:cubicBezTo>
                      <a:pt x="3352863" y="2555915"/>
                      <a:pt x="3355024" y="2551593"/>
                      <a:pt x="3357545" y="2547271"/>
                    </a:cubicBezTo>
                    <a:cubicBezTo>
                      <a:pt x="3359706" y="2542949"/>
                      <a:pt x="3361507" y="2538987"/>
                      <a:pt x="3363308" y="2535386"/>
                    </a:cubicBezTo>
                    <a:cubicBezTo>
                      <a:pt x="3352863" y="2553754"/>
                      <a:pt x="3356104" y="2545110"/>
                      <a:pt x="3375913" y="2504411"/>
                    </a:cubicBezTo>
                    <a:lnTo>
                      <a:pt x="3376633" y="2501890"/>
                    </a:lnTo>
                    <a:cubicBezTo>
                      <a:pt x="3360066" y="2535025"/>
                      <a:pt x="3337016" y="2576444"/>
                      <a:pt x="3312164" y="2612460"/>
                    </a:cubicBezTo>
                    <a:cubicBezTo>
                      <a:pt x="3287313" y="2648476"/>
                      <a:pt x="3262462" y="2680171"/>
                      <a:pt x="3248055" y="2698179"/>
                    </a:cubicBezTo>
                    <a:lnTo>
                      <a:pt x="3255979" y="2687734"/>
                    </a:lnTo>
                    <a:cubicBezTo>
                      <a:pt x="3227886" y="2720149"/>
                      <a:pt x="3196192" y="2754004"/>
                      <a:pt x="3166659" y="2782097"/>
                    </a:cubicBezTo>
                    <a:cubicBezTo>
                      <a:pt x="3136405" y="2809469"/>
                      <a:pt x="3109033" y="2831439"/>
                      <a:pt x="3092105" y="2841884"/>
                    </a:cubicBezTo>
                    <a:cubicBezTo>
                      <a:pt x="3094266" y="2838642"/>
                      <a:pt x="3078059" y="2851608"/>
                      <a:pt x="3078059" y="2849087"/>
                    </a:cubicBezTo>
                    <a:lnTo>
                      <a:pt x="3065453" y="2858451"/>
                    </a:lnTo>
                    <a:cubicBezTo>
                      <a:pt x="3061131" y="2861693"/>
                      <a:pt x="3056809" y="2864214"/>
                      <a:pt x="3052487" y="2867455"/>
                    </a:cubicBezTo>
                    <a:lnTo>
                      <a:pt x="3026555" y="2885103"/>
                    </a:lnTo>
                    <a:cubicBezTo>
                      <a:pt x="3030157" y="2882582"/>
                      <a:pt x="3033759" y="2880061"/>
                      <a:pt x="3037000" y="2877180"/>
                    </a:cubicBezTo>
                    <a:cubicBezTo>
                      <a:pt x="3033399" y="2879701"/>
                      <a:pt x="3029437" y="2882222"/>
                      <a:pt x="3025835" y="2884383"/>
                    </a:cubicBezTo>
                    <a:lnTo>
                      <a:pt x="3014310" y="2891226"/>
                    </a:lnTo>
                    <a:lnTo>
                      <a:pt x="2991260" y="2904552"/>
                    </a:lnTo>
                    <a:cubicBezTo>
                      <a:pt x="2983336" y="2908874"/>
                      <a:pt x="2975412" y="2912836"/>
                      <a:pt x="2967489" y="2916798"/>
                    </a:cubicBezTo>
                    <a:cubicBezTo>
                      <a:pt x="2959565" y="2920759"/>
                      <a:pt x="2951642" y="2925081"/>
                      <a:pt x="2943718" y="2928683"/>
                    </a:cubicBezTo>
                    <a:lnTo>
                      <a:pt x="2946239" y="2927242"/>
                    </a:lnTo>
                    <a:cubicBezTo>
                      <a:pt x="2934714" y="2933005"/>
                      <a:pt x="2923909" y="2938047"/>
                      <a:pt x="2913825" y="2943450"/>
                    </a:cubicBezTo>
                    <a:cubicBezTo>
                      <a:pt x="2903380" y="2948132"/>
                      <a:pt x="2893656" y="2952454"/>
                      <a:pt x="2884291" y="2956415"/>
                    </a:cubicBezTo>
                    <a:cubicBezTo>
                      <a:pt x="2879609" y="2958577"/>
                      <a:pt x="2874927" y="2960377"/>
                      <a:pt x="2870605" y="2962178"/>
                    </a:cubicBezTo>
                    <a:cubicBezTo>
                      <a:pt x="2866283" y="2963979"/>
                      <a:pt x="2861601" y="2965419"/>
                      <a:pt x="2857639" y="2967220"/>
                    </a:cubicBezTo>
                    <a:cubicBezTo>
                      <a:pt x="2849355" y="2970462"/>
                      <a:pt x="2841072" y="2973343"/>
                      <a:pt x="2833869" y="2976224"/>
                    </a:cubicBezTo>
                    <a:cubicBezTo>
                      <a:pt x="2833869" y="2976585"/>
                      <a:pt x="2834949" y="2976585"/>
                      <a:pt x="2833869" y="2977305"/>
                    </a:cubicBezTo>
                    <a:cubicBezTo>
                      <a:pt x="2833148" y="2977305"/>
                      <a:pt x="2832068" y="2978025"/>
                      <a:pt x="2830267" y="2978746"/>
                    </a:cubicBezTo>
                    <a:cubicBezTo>
                      <a:pt x="2828466" y="2979466"/>
                      <a:pt x="2825585" y="2980546"/>
                      <a:pt x="2821263" y="2981627"/>
                    </a:cubicBezTo>
                    <a:cubicBezTo>
                      <a:pt x="2812979" y="2984148"/>
                      <a:pt x="2805776" y="2986309"/>
                      <a:pt x="2799293" y="2988110"/>
                    </a:cubicBezTo>
                    <a:cubicBezTo>
                      <a:pt x="2792810" y="2989910"/>
                      <a:pt x="2786687" y="2991711"/>
                      <a:pt x="2781285" y="2992792"/>
                    </a:cubicBezTo>
                    <a:cubicBezTo>
                      <a:pt x="2781285" y="2992792"/>
                      <a:pt x="2781285" y="2992792"/>
                      <a:pt x="2781285" y="2992792"/>
                    </a:cubicBezTo>
                    <a:lnTo>
                      <a:pt x="2781285" y="2992792"/>
                    </a:lnTo>
                    <a:cubicBezTo>
                      <a:pt x="2768319" y="2995673"/>
                      <a:pt x="2757514" y="2997834"/>
                      <a:pt x="2745989" y="2999995"/>
                    </a:cubicBezTo>
                    <a:cubicBezTo>
                      <a:pt x="2734464" y="3001796"/>
                      <a:pt x="2721858" y="3003597"/>
                      <a:pt x="2706011" y="3006118"/>
                    </a:cubicBezTo>
                    <a:lnTo>
                      <a:pt x="2730502" y="3001796"/>
                    </a:lnTo>
                    <a:lnTo>
                      <a:pt x="2742747" y="2999635"/>
                    </a:lnTo>
                    <a:lnTo>
                      <a:pt x="2754993" y="2996754"/>
                    </a:lnTo>
                    <a:cubicBezTo>
                      <a:pt x="2771200" y="2992792"/>
                      <a:pt x="2787408" y="2989550"/>
                      <a:pt x="2803255" y="2984508"/>
                    </a:cubicBezTo>
                    <a:cubicBezTo>
                      <a:pt x="2806856" y="2982707"/>
                      <a:pt x="2806856" y="2981987"/>
                      <a:pt x="2799653" y="2983428"/>
                    </a:cubicBezTo>
                    <a:cubicBezTo>
                      <a:pt x="2796051" y="2984148"/>
                      <a:pt x="2791009" y="2985228"/>
                      <a:pt x="2783446" y="2987029"/>
                    </a:cubicBezTo>
                    <a:cubicBezTo>
                      <a:pt x="2775882" y="2988470"/>
                      <a:pt x="2766518" y="2990271"/>
                      <a:pt x="2754633" y="2992792"/>
                    </a:cubicBezTo>
                    <a:cubicBezTo>
                      <a:pt x="2774082" y="2988110"/>
                      <a:pt x="2782005" y="2985228"/>
                      <a:pt x="2757874" y="2990631"/>
                    </a:cubicBezTo>
                    <a:cubicBezTo>
                      <a:pt x="2756434" y="2990991"/>
                      <a:pt x="2740947" y="2995313"/>
                      <a:pt x="2727981" y="2997474"/>
                    </a:cubicBezTo>
                    <a:cubicBezTo>
                      <a:pt x="2715375" y="2999995"/>
                      <a:pt x="2705651" y="3002156"/>
                      <a:pt x="2717536" y="3000715"/>
                    </a:cubicBezTo>
                    <a:cubicBezTo>
                      <a:pt x="2711774" y="3001796"/>
                      <a:pt x="2705651" y="3002876"/>
                      <a:pt x="2699528" y="3003957"/>
                    </a:cubicBezTo>
                    <a:cubicBezTo>
                      <a:pt x="2693405" y="3005037"/>
                      <a:pt x="2686562" y="3005758"/>
                      <a:pt x="2680079" y="3006478"/>
                    </a:cubicBezTo>
                    <a:cubicBezTo>
                      <a:pt x="2666753" y="3007919"/>
                      <a:pt x="2652347" y="3010080"/>
                      <a:pt x="2637580" y="3010800"/>
                    </a:cubicBezTo>
                    <a:cubicBezTo>
                      <a:pt x="2622813" y="3011881"/>
                      <a:pt x="2606966" y="3013321"/>
                      <a:pt x="2591119" y="3013321"/>
                    </a:cubicBezTo>
                    <a:cubicBezTo>
                      <a:pt x="2582835" y="3013321"/>
                      <a:pt x="2574912" y="3013321"/>
                      <a:pt x="2566268" y="3013681"/>
                    </a:cubicBezTo>
                    <a:cubicBezTo>
                      <a:pt x="2556183" y="3013681"/>
                      <a:pt x="2546459" y="3013681"/>
                      <a:pt x="2536014" y="3013681"/>
                    </a:cubicBezTo>
                    <a:lnTo>
                      <a:pt x="2532052" y="3013681"/>
                    </a:lnTo>
                    <a:cubicBezTo>
                      <a:pt x="2532052" y="3013681"/>
                      <a:pt x="2530972" y="3013681"/>
                      <a:pt x="2530972" y="3013681"/>
                    </a:cubicBezTo>
                    <a:lnTo>
                      <a:pt x="2530612" y="3013681"/>
                    </a:lnTo>
                    <a:cubicBezTo>
                      <a:pt x="2530612" y="3013681"/>
                      <a:pt x="2530612" y="3013681"/>
                      <a:pt x="2530612" y="3013681"/>
                    </a:cubicBezTo>
                    <a:lnTo>
                      <a:pt x="2530612" y="3013681"/>
                    </a:lnTo>
                    <a:cubicBezTo>
                      <a:pt x="2530612" y="3013681"/>
                      <a:pt x="2530612" y="3015842"/>
                      <a:pt x="2530612" y="3015842"/>
                    </a:cubicBezTo>
                    <a:cubicBezTo>
                      <a:pt x="2530612" y="3018363"/>
                      <a:pt x="2530612" y="3020885"/>
                      <a:pt x="2530972" y="3023406"/>
                    </a:cubicBezTo>
                    <a:cubicBezTo>
                      <a:pt x="2530972" y="3028448"/>
                      <a:pt x="2531692" y="3033850"/>
                      <a:pt x="2532052" y="3038893"/>
                    </a:cubicBezTo>
                    <a:cubicBezTo>
                      <a:pt x="2532773" y="3048257"/>
                      <a:pt x="2533133" y="3057621"/>
                      <a:pt x="2533853" y="3067345"/>
                    </a:cubicBezTo>
                    <a:cubicBezTo>
                      <a:pt x="2534934" y="3076349"/>
                      <a:pt x="2536014" y="3084993"/>
                      <a:pt x="2536734" y="3093998"/>
                    </a:cubicBezTo>
                    <a:cubicBezTo>
                      <a:pt x="2537815" y="3103002"/>
                      <a:pt x="2538535" y="3112006"/>
                      <a:pt x="2540336" y="3121010"/>
                    </a:cubicBezTo>
                    <a:cubicBezTo>
                      <a:pt x="2541777" y="3130014"/>
                      <a:pt x="2543578" y="3139018"/>
                      <a:pt x="2545018" y="3148022"/>
                    </a:cubicBezTo>
                    <a:cubicBezTo>
                      <a:pt x="2545378" y="3150183"/>
                      <a:pt x="2545739" y="3152704"/>
                      <a:pt x="2546459" y="3154865"/>
                    </a:cubicBezTo>
                    <a:lnTo>
                      <a:pt x="2547900" y="3161708"/>
                    </a:lnTo>
                    <a:lnTo>
                      <a:pt x="2551141" y="3175034"/>
                    </a:lnTo>
                    <a:lnTo>
                      <a:pt x="2554383" y="3188360"/>
                    </a:lnTo>
                    <a:cubicBezTo>
                      <a:pt x="2555463" y="3192682"/>
                      <a:pt x="2556904" y="3197004"/>
                      <a:pt x="2558344" y="3201686"/>
                    </a:cubicBezTo>
                    <a:cubicBezTo>
                      <a:pt x="2561225" y="3210330"/>
                      <a:pt x="2563747" y="3219334"/>
                      <a:pt x="2566628" y="3227978"/>
                    </a:cubicBezTo>
                    <a:cubicBezTo>
                      <a:pt x="2550781" y="3178276"/>
                      <a:pt x="2556543" y="3198085"/>
                      <a:pt x="2561586" y="3217173"/>
                    </a:cubicBezTo>
                    <a:cubicBezTo>
                      <a:pt x="2563026" y="3221855"/>
                      <a:pt x="2564107" y="3226537"/>
                      <a:pt x="2565187" y="3229779"/>
                    </a:cubicBezTo>
                    <a:cubicBezTo>
                      <a:pt x="2566268" y="3233020"/>
                      <a:pt x="2566988" y="3235181"/>
                      <a:pt x="2566988" y="3235181"/>
                    </a:cubicBezTo>
                    <a:cubicBezTo>
                      <a:pt x="2566988" y="3235181"/>
                      <a:pt x="2566988" y="3234461"/>
                      <a:pt x="2566268" y="3233020"/>
                    </a:cubicBezTo>
                    <a:cubicBezTo>
                      <a:pt x="2565908" y="3231580"/>
                      <a:pt x="2564827" y="3229779"/>
                      <a:pt x="2564107" y="3226537"/>
                    </a:cubicBezTo>
                    <a:cubicBezTo>
                      <a:pt x="2562306" y="3220775"/>
                      <a:pt x="2559425" y="3211410"/>
                      <a:pt x="2555463" y="3197364"/>
                    </a:cubicBezTo>
                    <a:cubicBezTo>
                      <a:pt x="2557984" y="3207089"/>
                      <a:pt x="2560145" y="3215732"/>
                      <a:pt x="2562306" y="3222936"/>
                    </a:cubicBezTo>
                    <a:cubicBezTo>
                      <a:pt x="2564467" y="3230139"/>
                      <a:pt x="2566988" y="3236262"/>
                      <a:pt x="2568789" y="3242024"/>
                    </a:cubicBezTo>
                    <a:cubicBezTo>
                      <a:pt x="2570950" y="3247427"/>
                      <a:pt x="2572751" y="3252469"/>
                      <a:pt x="2574191" y="3256791"/>
                    </a:cubicBezTo>
                    <a:cubicBezTo>
                      <a:pt x="2576352" y="3261113"/>
                      <a:pt x="2578153" y="3265075"/>
                      <a:pt x="2579954" y="3269036"/>
                    </a:cubicBezTo>
                    <a:cubicBezTo>
                      <a:pt x="2581755" y="3272998"/>
                      <a:pt x="2583916" y="3276960"/>
                      <a:pt x="2585717" y="3281282"/>
                    </a:cubicBezTo>
                    <a:cubicBezTo>
                      <a:pt x="2587878" y="3285604"/>
                      <a:pt x="2590399" y="3290286"/>
                      <a:pt x="2592920" y="3295328"/>
                    </a:cubicBezTo>
                    <a:cubicBezTo>
                      <a:pt x="2595801" y="3300731"/>
                      <a:pt x="2598682" y="3306493"/>
                      <a:pt x="2602644" y="3313337"/>
                    </a:cubicBezTo>
                    <a:cubicBezTo>
                      <a:pt x="2604445" y="3316578"/>
                      <a:pt x="2606606" y="3320540"/>
                      <a:pt x="2608767" y="3324141"/>
                    </a:cubicBezTo>
                    <a:cubicBezTo>
                      <a:pt x="2610928" y="3328103"/>
                      <a:pt x="2613809" y="3332065"/>
                      <a:pt x="2616331" y="3336387"/>
                    </a:cubicBezTo>
                    <a:cubicBezTo>
                      <a:pt x="2617051" y="3337827"/>
                      <a:pt x="2616331" y="3336387"/>
                      <a:pt x="2613809" y="3332785"/>
                    </a:cubicBezTo>
                    <a:cubicBezTo>
                      <a:pt x="2612729" y="3330985"/>
                      <a:pt x="2611288" y="3328823"/>
                      <a:pt x="2609487" y="3326302"/>
                    </a:cubicBezTo>
                    <a:cubicBezTo>
                      <a:pt x="2608047" y="3323781"/>
                      <a:pt x="2606246" y="3320540"/>
                      <a:pt x="2604445" y="3317298"/>
                    </a:cubicBezTo>
                    <a:cubicBezTo>
                      <a:pt x="2602644" y="3314057"/>
                      <a:pt x="2600843" y="3310815"/>
                      <a:pt x="2599043" y="3307574"/>
                    </a:cubicBezTo>
                    <a:cubicBezTo>
                      <a:pt x="2597242" y="3304333"/>
                      <a:pt x="2595441" y="3300731"/>
                      <a:pt x="2593640" y="3297489"/>
                    </a:cubicBezTo>
                    <a:cubicBezTo>
                      <a:pt x="2590399" y="3290646"/>
                      <a:pt x="2586797" y="3284884"/>
                      <a:pt x="2584636" y="3280562"/>
                    </a:cubicBezTo>
                    <a:cubicBezTo>
                      <a:pt x="2588238" y="3288485"/>
                      <a:pt x="2591839" y="3296049"/>
                      <a:pt x="2595441" y="3303612"/>
                    </a:cubicBezTo>
                    <a:cubicBezTo>
                      <a:pt x="2599043" y="3311176"/>
                      <a:pt x="2603365" y="3318018"/>
                      <a:pt x="2607326" y="3325222"/>
                    </a:cubicBezTo>
                    <a:cubicBezTo>
                      <a:pt x="2611288" y="3332065"/>
                      <a:pt x="2615610" y="3338908"/>
                      <a:pt x="2619932" y="3345391"/>
                    </a:cubicBezTo>
                    <a:cubicBezTo>
                      <a:pt x="2622093" y="3348632"/>
                      <a:pt x="2624614" y="3351874"/>
                      <a:pt x="2626775" y="3354755"/>
                    </a:cubicBezTo>
                    <a:cubicBezTo>
                      <a:pt x="2628936" y="3357997"/>
                      <a:pt x="2631097" y="3360878"/>
                      <a:pt x="2633618" y="3364119"/>
                    </a:cubicBezTo>
                    <a:cubicBezTo>
                      <a:pt x="2636139" y="3367001"/>
                      <a:pt x="2638300" y="3370242"/>
                      <a:pt x="2640822" y="3373123"/>
                    </a:cubicBezTo>
                    <a:cubicBezTo>
                      <a:pt x="2643343" y="3376005"/>
                      <a:pt x="2645864" y="3378886"/>
                      <a:pt x="2648385" y="3381767"/>
                    </a:cubicBezTo>
                    <a:cubicBezTo>
                      <a:pt x="2650906" y="3384648"/>
                      <a:pt x="2653427" y="3387170"/>
                      <a:pt x="2656308" y="3389691"/>
                    </a:cubicBezTo>
                    <a:cubicBezTo>
                      <a:pt x="2657029" y="3390411"/>
                      <a:pt x="2657749" y="3391132"/>
                      <a:pt x="2658469" y="3391852"/>
                    </a:cubicBezTo>
                    <a:lnTo>
                      <a:pt x="2660630" y="3393653"/>
                    </a:lnTo>
                    <a:cubicBezTo>
                      <a:pt x="2661711" y="3394733"/>
                      <a:pt x="2662791" y="3395814"/>
                      <a:pt x="2663872" y="3396894"/>
                    </a:cubicBezTo>
                    <a:cubicBezTo>
                      <a:pt x="2672156" y="3405898"/>
                      <a:pt x="2675757" y="3419224"/>
                      <a:pt x="2672516" y="3431110"/>
                    </a:cubicBezTo>
                    <a:cubicBezTo>
                      <a:pt x="2669635" y="3442995"/>
                      <a:pt x="2660270" y="3453440"/>
                      <a:pt x="2648385" y="3457762"/>
                    </a:cubicBezTo>
                    <a:cubicBezTo>
                      <a:pt x="2642622" y="3459923"/>
                      <a:pt x="2635779" y="3460283"/>
                      <a:pt x="2629656" y="3459562"/>
                    </a:cubicBezTo>
                    <a:cubicBezTo>
                      <a:pt x="2628216" y="3459562"/>
                      <a:pt x="2626775" y="3458842"/>
                      <a:pt x="2624974" y="3458482"/>
                    </a:cubicBezTo>
                    <a:lnTo>
                      <a:pt x="2619932" y="3456681"/>
                    </a:lnTo>
                    <a:cubicBezTo>
                      <a:pt x="2616331" y="3455601"/>
                      <a:pt x="2613089" y="3454520"/>
                      <a:pt x="2609487" y="3453440"/>
                    </a:cubicBezTo>
                    <a:cubicBezTo>
                      <a:pt x="2595441" y="3448758"/>
                      <a:pt x="2581395" y="3444436"/>
                      <a:pt x="2566628" y="3439393"/>
                    </a:cubicBezTo>
                    <a:cubicBezTo>
                      <a:pt x="2552221" y="3433991"/>
                      <a:pt x="2537455" y="3428228"/>
                      <a:pt x="2521968" y="3422466"/>
                    </a:cubicBezTo>
                    <a:lnTo>
                      <a:pt x="2517286" y="3418864"/>
                    </a:lnTo>
                    <a:cubicBezTo>
                      <a:pt x="2514404" y="3417784"/>
                      <a:pt x="2511523" y="3416703"/>
                      <a:pt x="2508282" y="3415623"/>
                    </a:cubicBezTo>
                    <a:cubicBezTo>
                      <a:pt x="2505400" y="3414542"/>
                      <a:pt x="2502519" y="3413101"/>
                      <a:pt x="2499278" y="3412021"/>
                    </a:cubicBezTo>
                    <a:cubicBezTo>
                      <a:pt x="2493155" y="3409500"/>
                      <a:pt x="2487032" y="3406979"/>
                      <a:pt x="2480909" y="3404097"/>
                    </a:cubicBezTo>
                    <a:cubicBezTo>
                      <a:pt x="2474786" y="3401576"/>
                      <a:pt x="2468304" y="3398695"/>
                      <a:pt x="2461821" y="3395814"/>
                    </a:cubicBezTo>
                    <a:cubicBezTo>
                      <a:pt x="2458579" y="3394373"/>
                      <a:pt x="2455338" y="3392932"/>
                      <a:pt x="2452096" y="3391492"/>
                    </a:cubicBezTo>
                    <a:cubicBezTo>
                      <a:pt x="2448855" y="3390051"/>
                      <a:pt x="2445613" y="3388250"/>
                      <a:pt x="2442372" y="3386810"/>
                    </a:cubicBezTo>
                    <a:close/>
                    <a:moveTo>
                      <a:pt x="2218711" y="3253910"/>
                    </a:moveTo>
                    <a:cubicBezTo>
                      <a:pt x="2208987" y="3245986"/>
                      <a:pt x="2198902" y="3238063"/>
                      <a:pt x="2189178" y="3229779"/>
                    </a:cubicBezTo>
                    <a:cubicBezTo>
                      <a:pt x="2179453" y="3221495"/>
                      <a:pt x="2169729" y="3212851"/>
                      <a:pt x="2160005" y="3204207"/>
                    </a:cubicBezTo>
                    <a:cubicBezTo>
                      <a:pt x="2161805" y="3206008"/>
                      <a:pt x="2163606" y="3207449"/>
                      <a:pt x="2165767" y="3209250"/>
                    </a:cubicBezTo>
                    <a:cubicBezTo>
                      <a:pt x="2161085" y="3204928"/>
                      <a:pt x="2156043" y="3200966"/>
                      <a:pt x="2151361" y="3196644"/>
                    </a:cubicBezTo>
                    <a:lnTo>
                      <a:pt x="2137674" y="3183678"/>
                    </a:lnTo>
                    <a:lnTo>
                      <a:pt x="2123988" y="3170712"/>
                    </a:lnTo>
                    <a:cubicBezTo>
                      <a:pt x="2119306" y="3166390"/>
                      <a:pt x="2114984" y="3161708"/>
                      <a:pt x="2110662" y="3157386"/>
                    </a:cubicBezTo>
                    <a:cubicBezTo>
                      <a:pt x="2114624" y="3161708"/>
                      <a:pt x="2118226" y="3165670"/>
                      <a:pt x="2121827" y="3169632"/>
                    </a:cubicBezTo>
                    <a:cubicBezTo>
                      <a:pt x="2125429" y="3173233"/>
                      <a:pt x="2128670" y="3176835"/>
                      <a:pt x="2131552" y="3179716"/>
                    </a:cubicBezTo>
                    <a:cubicBezTo>
                      <a:pt x="2137314" y="3185839"/>
                      <a:pt x="2141636" y="3190521"/>
                      <a:pt x="2143437" y="3192682"/>
                    </a:cubicBezTo>
                    <a:cubicBezTo>
                      <a:pt x="2146679" y="3197004"/>
                      <a:pt x="2140196" y="3191601"/>
                      <a:pt x="2116425" y="3168551"/>
                    </a:cubicBezTo>
                    <a:cubicBezTo>
                      <a:pt x="2118586" y="3170352"/>
                      <a:pt x="2116425" y="3167471"/>
                      <a:pt x="2116065" y="3166390"/>
                    </a:cubicBezTo>
                    <a:cubicBezTo>
                      <a:pt x="2116065" y="3165670"/>
                      <a:pt x="2116065" y="3165670"/>
                      <a:pt x="2117145" y="3166390"/>
                    </a:cubicBezTo>
                    <a:cubicBezTo>
                      <a:pt x="2118226" y="3167471"/>
                      <a:pt x="2120387" y="3169632"/>
                      <a:pt x="2124709" y="3173593"/>
                    </a:cubicBezTo>
                    <a:cubicBezTo>
                      <a:pt x="2120747" y="3169632"/>
                      <a:pt x="2116785" y="3164950"/>
                      <a:pt x="2112103" y="3159907"/>
                    </a:cubicBezTo>
                    <a:cubicBezTo>
                      <a:pt x="2107421" y="3154865"/>
                      <a:pt x="2102739" y="3149463"/>
                      <a:pt x="2097697" y="3144060"/>
                    </a:cubicBezTo>
                    <a:cubicBezTo>
                      <a:pt x="2092654" y="3138658"/>
                      <a:pt x="2087972" y="3132895"/>
                      <a:pt x="2082930" y="3127133"/>
                    </a:cubicBezTo>
                    <a:cubicBezTo>
                      <a:pt x="2078248" y="3121730"/>
                      <a:pt x="2073566" y="3115967"/>
                      <a:pt x="2069244" y="3111285"/>
                    </a:cubicBezTo>
                    <a:cubicBezTo>
                      <a:pt x="2052676" y="3090756"/>
                      <a:pt x="2041151" y="3077070"/>
                      <a:pt x="2047994" y="3087875"/>
                    </a:cubicBezTo>
                    <a:cubicBezTo>
                      <a:pt x="2054837" y="3095798"/>
                      <a:pt x="2060239" y="3102281"/>
                      <a:pt x="2064201" y="3107324"/>
                    </a:cubicBezTo>
                    <a:cubicBezTo>
                      <a:pt x="2068523" y="3112366"/>
                      <a:pt x="2071404" y="3115607"/>
                      <a:pt x="2073566" y="3118489"/>
                    </a:cubicBezTo>
                    <a:cubicBezTo>
                      <a:pt x="2077888" y="3123891"/>
                      <a:pt x="2078968" y="3125332"/>
                      <a:pt x="2079328" y="3126772"/>
                    </a:cubicBezTo>
                    <a:cubicBezTo>
                      <a:pt x="2079688" y="3128213"/>
                      <a:pt x="2080048" y="3128933"/>
                      <a:pt x="2082930" y="3132535"/>
                    </a:cubicBezTo>
                    <a:cubicBezTo>
                      <a:pt x="2084370" y="3134336"/>
                      <a:pt x="2086531" y="3136857"/>
                      <a:pt x="2089413" y="3140459"/>
                    </a:cubicBezTo>
                    <a:cubicBezTo>
                      <a:pt x="2092654" y="3144060"/>
                      <a:pt x="2096976" y="3148382"/>
                      <a:pt x="2102739" y="3154145"/>
                    </a:cubicBezTo>
                    <a:cubicBezTo>
                      <a:pt x="2089773" y="3141899"/>
                      <a:pt x="2077888" y="3128573"/>
                      <a:pt x="2066362" y="3115247"/>
                    </a:cubicBezTo>
                    <a:cubicBezTo>
                      <a:pt x="2060600" y="3108764"/>
                      <a:pt x="2055197" y="3101921"/>
                      <a:pt x="2049795" y="3095078"/>
                    </a:cubicBezTo>
                    <a:cubicBezTo>
                      <a:pt x="2044392" y="3088235"/>
                      <a:pt x="2038630" y="3081752"/>
                      <a:pt x="2033587" y="3075269"/>
                    </a:cubicBezTo>
                    <a:cubicBezTo>
                      <a:pt x="2038990" y="3082112"/>
                      <a:pt x="2041871" y="3084993"/>
                      <a:pt x="2042231" y="3084633"/>
                    </a:cubicBezTo>
                    <a:cubicBezTo>
                      <a:pt x="2042591" y="3084633"/>
                      <a:pt x="2040431" y="3081392"/>
                      <a:pt x="2036829" y="3075989"/>
                    </a:cubicBezTo>
                    <a:cubicBezTo>
                      <a:pt x="2033227" y="3070587"/>
                      <a:pt x="2027825" y="3063024"/>
                      <a:pt x="2021702" y="3054020"/>
                    </a:cubicBezTo>
                    <a:cubicBezTo>
                      <a:pt x="2015579" y="3045016"/>
                      <a:pt x="2008736" y="3034571"/>
                      <a:pt x="2001533" y="3023766"/>
                    </a:cubicBezTo>
                    <a:cubicBezTo>
                      <a:pt x="2001173" y="3023045"/>
                      <a:pt x="2000813" y="3022685"/>
                      <a:pt x="2000092" y="3021965"/>
                    </a:cubicBezTo>
                    <a:cubicBezTo>
                      <a:pt x="2000092" y="3021605"/>
                      <a:pt x="1999372" y="3021605"/>
                      <a:pt x="1999012" y="3021605"/>
                    </a:cubicBezTo>
                    <a:cubicBezTo>
                      <a:pt x="1998652" y="3021605"/>
                      <a:pt x="1998291" y="3021605"/>
                      <a:pt x="1997931" y="3021605"/>
                    </a:cubicBezTo>
                    <a:cubicBezTo>
                      <a:pt x="1996131" y="3021605"/>
                      <a:pt x="1994330" y="3021605"/>
                      <a:pt x="1992529" y="3021605"/>
                    </a:cubicBezTo>
                    <a:cubicBezTo>
                      <a:pt x="1988567" y="3021605"/>
                      <a:pt x="1984245" y="3021605"/>
                      <a:pt x="1979563" y="3021605"/>
                    </a:cubicBezTo>
                    <a:cubicBezTo>
                      <a:pt x="1969839" y="3021605"/>
                      <a:pt x="1959034" y="3021605"/>
                      <a:pt x="1947509" y="3021605"/>
                    </a:cubicBezTo>
                    <a:cubicBezTo>
                      <a:pt x="1924458" y="3021605"/>
                      <a:pt x="1899607" y="3021605"/>
                      <a:pt x="1880518" y="3021965"/>
                    </a:cubicBezTo>
                    <a:cubicBezTo>
                      <a:pt x="1894205" y="3023766"/>
                      <a:pt x="1861070" y="3024486"/>
                      <a:pt x="1923018" y="3024846"/>
                    </a:cubicBezTo>
                    <a:cubicBezTo>
                      <a:pt x="1900327" y="3025207"/>
                      <a:pt x="1865031" y="3025567"/>
                      <a:pt x="1825774" y="3024846"/>
                    </a:cubicBezTo>
                    <a:cubicBezTo>
                      <a:pt x="1841261" y="3024846"/>
                      <a:pt x="1868633" y="3024486"/>
                      <a:pt x="1866832" y="3023766"/>
                    </a:cubicBezTo>
                    <a:cubicBezTo>
                      <a:pt x="1841261" y="3022325"/>
                      <a:pt x="1811727" y="3022325"/>
                      <a:pt x="1795160" y="3021605"/>
                    </a:cubicBezTo>
                    <a:cubicBezTo>
                      <a:pt x="1782194" y="3021605"/>
                      <a:pt x="1768868" y="3021605"/>
                      <a:pt x="1755902" y="3021605"/>
                    </a:cubicBezTo>
                    <a:cubicBezTo>
                      <a:pt x="1759864" y="3021605"/>
                      <a:pt x="1763105" y="3021605"/>
                      <a:pt x="1765266" y="3022325"/>
                    </a:cubicBezTo>
                    <a:lnTo>
                      <a:pt x="1721687" y="3023766"/>
                    </a:lnTo>
                    <a:cubicBezTo>
                      <a:pt x="1779673" y="3023045"/>
                      <a:pt x="1748339" y="3024486"/>
                      <a:pt x="1747618" y="3025567"/>
                    </a:cubicBezTo>
                    <a:cubicBezTo>
                      <a:pt x="1749059" y="3023766"/>
                      <a:pt x="1710161" y="3025567"/>
                      <a:pt x="1690353" y="3025567"/>
                    </a:cubicBezTo>
                    <a:lnTo>
                      <a:pt x="1733572" y="3027728"/>
                    </a:lnTo>
                    <a:cubicBezTo>
                      <a:pt x="1712683" y="3028808"/>
                      <a:pt x="1660099" y="3026287"/>
                      <a:pt x="1670904" y="3028088"/>
                    </a:cubicBezTo>
                    <a:cubicBezTo>
                      <a:pt x="1762385" y="3028808"/>
                      <a:pt x="1797321" y="3028448"/>
                      <a:pt x="1880158" y="3028088"/>
                    </a:cubicBezTo>
                    <a:lnTo>
                      <a:pt x="1846663" y="3026647"/>
                    </a:lnTo>
                    <a:cubicBezTo>
                      <a:pt x="1893124" y="3025927"/>
                      <a:pt x="1907530" y="3026647"/>
                      <a:pt x="1923378" y="3027728"/>
                    </a:cubicBezTo>
                    <a:cubicBezTo>
                      <a:pt x="1931301" y="3028088"/>
                      <a:pt x="1939585" y="3028448"/>
                      <a:pt x="1952191" y="3028808"/>
                    </a:cubicBezTo>
                    <a:cubicBezTo>
                      <a:pt x="1958674" y="3028808"/>
                      <a:pt x="1966237" y="3028808"/>
                      <a:pt x="1975241" y="3029168"/>
                    </a:cubicBezTo>
                    <a:cubicBezTo>
                      <a:pt x="1979203" y="3029168"/>
                      <a:pt x="1983885" y="3029168"/>
                      <a:pt x="1988567" y="3029168"/>
                    </a:cubicBezTo>
                    <a:cubicBezTo>
                      <a:pt x="1990728" y="3029168"/>
                      <a:pt x="1992529" y="3029168"/>
                      <a:pt x="1994690" y="3029168"/>
                    </a:cubicBezTo>
                    <a:cubicBezTo>
                      <a:pt x="1995410" y="3029168"/>
                      <a:pt x="1995410" y="3029528"/>
                      <a:pt x="1995770" y="3030249"/>
                    </a:cubicBezTo>
                    <a:lnTo>
                      <a:pt x="1996851" y="3031689"/>
                    </a:lnTo>
                    <a:cubicBezTo>
                      <a:pt x="1997571" y="3032770"/>
                      <a:pt x="1998291" y="3033490"/>
                      <a:pt x="1998652" y="3034571"/>
                    </a:cubicBezTo>
                    <a:cubicBezTo>
                      <a:pt x="2000092" y="3036372"/>
                      <a:pt x="2001173" y="3038172"/>
                      <a:pt x="2002974" y="3040333"/>
                    </a:cubicBezTo>
                    <a:cubicBezTo>
                      <a:pt x="2004774" y="3042854"/>
                      <a:pt x="2006935" y="3045736"/>
                      <a:pt x="2009096" y="3048977"/>
                    </a:cubicBezTo>
                    <a:cubicBezTo>
                      <a:pt x="2013058" y="3055100"/>
                      <a:pt x="2018461" y="3061223"/>
                      <a:pt x="2023503" y="3068066"/>
                    </a:cubicBezTo>
                    <a:cubicBezTo>
                      <a:pt x="2026024" y="3071307"/>
                      <a:pt x="2028545" y="3074909"/>
                      <a:pt x="2031426" y="3078511"/>
                    </a:cubicBezTo>
                    <a:cubicBezTo>
                      <a:pt x="2032867" y="3080311"/>
                      <a:pt x="2033948" y="3082112"/>
                      <a:pt x="2035388" y="3083913"/>
                    </a:cubicBezTo>
                    <a:lnTo>
                      <a:pt x="2039710" y="3088955"/>
                    </a:lnTo>
                    <a:cubicBezTo>
                      <a:pt x="2045473" y="3095798"/>
                      <a:pt x="2050875" y="3102642"/>
                      <a:pt x="2056278" y="3109484"/>
                    </a:cubicBezTo>
                    <a:cubicBezTo>
                      <a:pt x="2067443" y="3122811"/>
                      <a:pt x="2078248" y="3134336"/>
                      <a:pt x="2085811" y="3142980"/>
                    </a:cubicBezTo>
                    <a:cubicBezTo>
                      <a:pt x="2094095" y="3151263"/>
                      <a:pt x="2099497" y="3156666"/>
                      <a:pt x="2100578" y="3156306"/>
                    </a:cubicBezTo>
                    <a:cubicBezTo>
                      <a:pt x="2098057" y="3154145"/>
                      <a:pt x="2099497" y="3156306"/>
                      <a:pt x="2103459" y="3160628"/>
                    </a:cubicBezTo>
                    <a:cubicBezTo>
                      <a:pt x="2107421" y="3165310"/>
                      <a:pt x="2113904" y="3172873"/>
                      <a:pt x="2121827" y="3180437"/>
                    </a:cubicBezTo>
                    <a:cubicBezTo>
                      <a:pt x="2129751" y="3188360"/>
                      <a:pt x="2138755" y="3197724"/>
                      <a:pt x="2147759" y="3206008"/>
                    </a:cubicBezTo>
                    <a:cubicBezTo>
                      <a:pt x="2156763" y="3214292"/>
                      <a:pt x="2165767" y="3221855"/>
                      <a:pt x="2172610" y="3227618"/>
                    </a:cubicBezTo>
                    <a:cubicBezTo>
                      <a:pt x="2180174" y="3234101"/>
                      <a:pt x="2192419" y="3242745"/>
                      <a:pt x="2205385" y="3252829"/>
                    </a:cubicBezTo>
                    <a:cubicBezTo>
                      <a:pt x="2217991" y="3263274"/>
                      <a:pt x="2232397" y="3272998"/>
                      <a:pt x="2245003" y="3282002"/>
                    </a:cubicBezTo>
                    <a:cubicBezTo>
                      <a:pt x="2251126" y="3286324"/>
                      <a:pt x="2256888" y="3290646"/>
                      <a:pt x="2261931" y="3293888"/>
                    </a:cubicBezTo>
                    <a:cubicBezTo>
                      <a:pt x="2266973" y="3297129"/>
                      <a:pt x="2270935" y="3299650"/>
                      <a:pt x="2273816" y="3301451"/>
                    </a:cubicBezTo>
                    <a:cubicBezTo>
                      <a:pt x="2279579" y="3305053"/>
                      <a:pt x="2280299" y="3305413"/>
                      <a:pt x="2272735" y="3300010"/>
                    </a:cubicBezTo>
                    <a:cubicBezTo>
                      <a:pt x="2259049" y="3291006"/>
                      <a:pt x="2243922" y="3279481"/>
                      <a:pt x="2229156" y="3269036"/>
                    </a:cubicBezTo>
                    <a:cubicBezTo>
                      <a:pt x="2225554" y="3266155"/>
                      <a:pt x="2221953" y="3263634"/>
                      <a:pt x="2218351" y="3260753"/>
                    </a:cubicBezTo>
                    <a:cubicBezTo>
                      <a:pt x="2215109" y="3257871"/>
                      <a:pt x="2211508" y="3255350"/>
                      <a:pt x="2208627" y="3252469"/>
                    </a:cubicBezTo>
                    <a:cubicBezTo>
                      <a:pt x="2202144" y="3247067"/>
                      <a:pt x="2196381" y="3242024"/>
                      <a:pt x="2191699" y="3237702"/>
                    </a:cubicBezTo>
                    <a:lnTo>
                      <a:pt x="2216190" y="3257511"/>
                    </a:lnTo>
                    <a:cubicBezTo>
                      <a:pt x="2220152" y="3260753"/>
                      <a:pt x="2224474" y="3263994"/>
                      <a:pt x="2228796" y="3266876"/>
                    </a:cubicBezTo>
                    <a:lnTo>
                      <a:pt x="2241401" y="3276240"/>
                    </a:lnTo>
                    <a:lnTo>
                      <a:pt x="2225194" y="3263274"/>
                    </a:lnTo>
                    <a:lnTo>
                      <a:pt x="2221232" y="3260032"/>
                    </a:lnTo>
                    <a:lnTo>
                      <a:pt x="2217270" y="3256791"/>
                    </a:lnTo>
                    <a:lnTo>
                      <a:pt x="2209347" y="3249948"/>
                    </a:lnTo>
                    <a:cubicBezTo>
                      <a:pt x="2217270" y="3256791"/>
                      <a:pt x="2221232" y="3259672"/>
                      <a:pt x="2222313" y="3260032"/>
                    </a:cubicBezTo>
                    <a:cubicBezTo>
                      <a:pt x="2223393" y="3260032"/>
                      <a:pt x="2221592" y="3257511"/>
                      <a:pt x="2218351" y="3253910"/>
                    </a:cubicBezTo>
                    <a:close/>
                    <a:moveTo>
                      <a:pt x="914563" y="3002156"/>
                    </a:moveTo>
                    <a:cubicBezTo>
                      <a:pt x="913842" y="3002156"/>
                      <a:pt x="913122" y="3002156"/>
                      <a:pt x="912041" y="3002156"/>
                    </a:cubicBezTo>
                    <a:cubicBezTo>
                      <a:pt x="913122" y="3002156"/>
                      <a:pt x="913842" y="3002156"/>
                      <a:pt x="914563" y="3002156"/>
                    </a:cubicBezTo>
                    <a:lnTo>
                      <a:pt x="914563" y="3002156"/>
                    </a:lnTo>
                    <a:close/>
                  </a:path>
                </a:pathLst>
              </a:custGeom>
              <a:solidFill>
                <a:schemeClr val="accent2"/>
              </a:solidFill>
              <a:ln w="0" cap="flat">
                <a:noFill/>
                <a:prstDash val="solid"/>
                <a:miter/>
              </a:ln>
            </p:spPr>
            <p:txBody>
              <a:bodyPr rtlCol="0" anchor="ctr"/>
              <a:lstStyle/>
              <a:p>
                <a:endParaRPr lang="en-US" sz="744"/>
              </a:p>
            </p:txBody>
          </p:sp>
          <p:sp>
            <p:nvSpPr>
              <p:cNvPr id="1984" name="Freeform: Shape 1983">
                <a:extLst>
                  <a:ext uri="{FF2B5EF4-FFF2-40B4-BE49-F238E27FC236}">
                    <a16:creationId xmlns:a16="http://schemas.microsoft.com/office/drawing/2014/main" id="{9D57ED7F-345C-9BA6-EA26-7881ED6948FF}"/>
                  </a:ext>
                </a:extLst>
              </p:cNvPr>
              <p:cNvSpPr/>
              <p:nvPr/>
            </p:nvSpPr>
            <p:spPr>
              <a:xfrm>
                <a:off x="11606780" y="3128718"/>
                <a:ext cx="41014" cy="44362"/>
              </a:xfrm>
              <a:custGeom>
                <a:avLst/>
                <a:gdLst>
                  <a:gd name="connsiteX0" fmla="*/ 38007 w 41014"/>
                  <a:gd name="connsiteY0" fmla="*/ 39729 h 44362"/>
                  <a:gd name="connsiteX1" fmla="*/ 13156 w 41014"/>
                  <a:gd name="connsiteY1" fmla="*/ 12356 h 44362"/>
                  <a:gd name="connsiteX2" fmla="*/ 550 w 41014"/>
                  <a:gd name="connsiteY2" fmla="*/ 1191 h 44362"/>
                  <a:gd name="connsiteX3" fmla="*/ 9194 w 41014"/>
                  <a:gd name="connsiteY3" fmla="*/ 9115 h 44362"/>
                  <a:gd name="connsiteX4" fmla="*/ 17478 w 41014"/>
                  <a:gd name="connsiteY4" fmla="*/ 17759 h 44362"/>
                  <a:gd name="connsiteX5" fmla="*/ 25761 w 41014"/>
                  <a:gd name="connsiteY5" fmla="*/ 27483 h 44362"/>
                  <a:gd name="connsiteX6" fmla="*/ 38007 w 41014"/>
                  <a:gd name="connsiteY6" fmla="*/ 40089 h 44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014" h="44362">
                    <a:moveTo>
                      <a:pt x="38007" y="39729"/>
                    </a:moveTo>
                    <a:cubicBezTo>
                      <a:pt x="31884" y="33246"/>
                      <a:pt x="21800" y="21360"/>
                      <a:pt x="13156" y="12356"/>
                    </a:cubicBezTo>
                    <a:cubicBezTo>
                      <a:pt x="4512" y="3712"/>
                      <a:pt x="-1971" y="-2771"/>
                      <a:pt x="550" y="1191"/>
                    </a:cubicBezTo>
                    <a:cubicBezTo>
                      <a:pt x="550" y="831"/>
                      <a:pt x="4152" y="4072"/>
                      <a:pt x="9194" y="9115"/>
                    </a:cubicBezTo>
                    <a:cubicBezTo>
                      <a:pt x="11715" y="11636"/>
                      <a:pt x="14596" y="14517"/>
                      <a:pt x="17478" y="17759"/>
                    </a:cubicBezTo>
                    <a:cubicBezTo>
                      <a:pt x="20359" y="21000"/>
                      <a:pt x="23240" y="24242"/>
                      <a:pt x="25761" y="27483"/>
                    </a:cubicBezTo>
                    <a:cubicBezTo>
                      <a:pt x="36926" y="40089"/>
                      <a:pt x="45930" y="50533"/>
                      <a:pt x="38007" y="40089"/>
                    </a:cubicBezTo>
                    <a:close/>
                  </a:path>
                </a:pathLst>
              </a:custGeom>
              <a:solidFill>
                <a:schemeClr val="accent2"/>
              </a:solidFill>
              <a:ln w="0" cap="flat">
                <a:noFill/>
                <a:prstDash val="solid"/>
                <a:miter/>
              </a:ln>
            </p:spPr>
            <p:txBody>
              <a:bodyPr rtlCol="0" anchor="ctr"/>
              <a:lstStyle/>
              <a:p>
                <a:endParaRPr lang="en-US" sz="744"/>
              </a:p>
            </p:txBody>
          </p:sp>
          <p:sp>
            <p:nvSpPr>
              <p:cNvPr id="1985" name="Freeform: Shape 1984">
                <a:extLst>
                  <a:ext uri="{FF2B5EF4-FFF2-40B4-BE49-F238E27FC236}">
                    <a16:creationId xmlns:a16="http://schemas.microsoft.com/office/drawing/2014/main" id="{13111FDE-FC70-6F2D-C485-B1DCE4A32B10}"/>
                  </a:ext>
                </a:extLst>
              </p:cNvPr>
              <p:cNvSpPr/>
              <p:nvPr/>
            </p:nvSpPr>
            <p:spPr>
              <a:xfrm>
                <a:off x="11595085" y="3113702"/>
                <a:ext cx="37817" cy="39978"/>
              </a:xfrm>
              <a:custGeom>
                <a:avLst/>
                <a:gdLst>
                  <a:gd name="connsiteX0" fmla="*/ 15127 w 37817"/>
                  <a:gd name="connsiteY0" fmla="*/ 14407 h 39978"/>
                  <a:gd name="connsiteX1" fmla="*/ 0 w 37817"/>
                  <a:gd name="connsiteY1" fmla="*/ 0 h 39978"/>
                  <a:gd name="connsiteX2" fmla="*/ 19089 w 37817"/>
                  <a:gd name="connsiteY2" fmla="*/ 19809 h 39978"/>
                  <a:gd name="connsiteX3" fmla="*/ 28813 w 37817"/>
                  <a:gd name="connsiteY3" fmla="*/ 29533 h 39978"/>
                  <a:gd name="connsiteX4" fmla="*/ 37817 w 37817"/>
                  <a:gd name="connsiteY4" fmla="*/ 39978 h 39978"/>
                  <a:gd name="connsiteX5" fmla="*/ 26652 w 37817"/>
                  <a:gd name="connsiteY5" fmla="*/ 27012 h 39978"/>
                  <a:gd name="connsiteX6" fmla="*/ 15127 w 37817"/>
                  <a:gd name="connsiteY6" fmla="*/ 14407 h 39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817" h="39978">
                    <a:moveTo>
                      <a:pt x="15127" y="14407"/>
                    </a:moveTo>
                    <a:cubicBezTo>
                      <a:pt x="12606" y="12246"/>
                      <a:pt x="13686" y="14407"/>
                      <a:pt x="0" y="0"/>
                    </a:cubicBezTo>
                    <a:lnTo>
                      <a:pt x="19089" y="19809"/>
                    </a:lnTo>
                    <a:lnTo>
                      <a:pt x="28813" y="29533"/>
                    </a:lnTo>
                    <a:lnTo>
                      <a:pt x="37817" y="39978"/>
                    </a:lnTo>
                    <a:cubicBezTo>
                      <a:pt x="34215" y="35656"/>
                      <a:pt x="30614" y="30974"/>
                      <a:pt x="26652" y="27012"/>
                    </a:cubicBezTo>
                    <a:lnTo>
                      <a:pt x="15127" y="14407"/>
                    </a:lnTo>
                    <a:close/>
                  </a:path>
                </a:pathLst>
              </a:custGeom>
              <a:solidFill>
                <a:schemeClr val="accent2"/>
              </a:solidFill>
              <a:ln w="0" cap="flat">
                <a:noFill/>
                <a:prstDash val="solid"/>
                <a:miter/>
              </a:ln>
            </p:spPr>
            <p:txBody>
              <a:bodyPr rtlCol="0" anchor="ctr"/>
              <a:lstStyle/>
              <a:p>
                <a:endParaRPr lang="en-US" sz="744"/>
              </a:p>
            </p:txBody>
          </p:sp>
          <p:sp>
            <p:nvSpPr>
              <p:cNvPr id="1986" name="Freeform: Shape 1985">
                <a:extLst>
                  <a:ext uri="{FF2B5EF4-FFF2-40B4-BE49-F238E27FC236}">
                    <a16:creationId xmlns:a16="http://schemas.microsoft.com/office/drawing/2014/main" id="{30F7AEB0-79BB-DF69-BD3D-4DF4975DB313}"/>
                  </a:ext>
                </a:extLst>
              </p:cNvPr>
              <p:cNvSpPr/>
              <p:nvPr/>
            </p:nvSpPr>
            <p:spPr>
              <a:xfrm>
                <a:off x="11440215" y="2975039"/>
                <a:ext cx="141183" cy="105887"/>
              </a:xfrm>
              <a:custGeom>
                <a:avLst/>
                <a:gdLst>
                  <a:gd name="connsiteX0" fmla="*/ 137582 w 141183"/>
                  <a:gd name="connsiteY0" fmla="*/ 105888 h 105887"/>
                  <a:gd name="connsiteX1" fmla="*/ 129659 w 141183"/>
                  <a:gd name="connsiteY1" fmla="*/ 99045 h 105887"/>
                  <a:gd name="connsiteX2" fmla="*/ 122095 w 141183"/>
                  <a:gd name="connsiteY2" fmla="*/ 92922 h 105887"/>
                  <a:gd name="connsiteX3" fmla="*/ 106968 w 141183"/>
                  <a:gd name="connsiteY3" fmla="*/ 80316 h 105887"/>
                  <a:gd name="connsiteX4" fmla="*/ 66270 w 141183"/>
                  <a:gd name="connsiteY4" fmla="*/ 47902 h 105887"/>
                  <a:gd name="connsiteX5" fmla="*/ 93642 w 141183"/>
                  <a:gd name="connsiteY5" fmla="*/ 66630 h 105887"/>
                  <a:gd name="connsiteX6" fmla="*/ 121015 w 141183"/>
                  <a:gd name="connsiteY6" fmla="*/ 89320 h 105887"/>
                  <a:gd name="connsiteX7" fmla="*/ 132900 w 141183"/>
                  <a:gd name="connsiteY7" fmla="*/ 98685 h 105887"/>
                  <a:gd name="connsiteX8" fmla="*/ 141184 w 141183"/>
                  <a:gd name="connsiteY8" fmla="*/ 105167 h 105887"/>
                  <a:gd name="connsiteX9" fmla="*/ 130379 w 141183"/>
                  <a:gd name="connsiteY9" fmla="*/ 95083 h 105887"/>
                  <a:gd name="connsiteX10" fmla="*/ 119934 w 141183"/>
                  <a:gd name="connsiteY10" fmla="*/ 86079 h 105887"/>
                  <a:gd name="connsiteX11" fmla="*/ 101206 w 141183"/>
                  <a:gd name="connsiteY11" fmla="*/ 70232 h 105887"/>
                  <a:gd name="connsiteX12" fmla="*/ 68791 w 141183"/>
                  <a:gd name="connsiteY12" fmla="*/ 45741 h 105887"/>
                  <a:gd name="connsiteX13" fmla="*/ 53304 w 141183"/>
                  <a:gd name="connsiteY13" fmla="*/ 34936 h 105887"/>
                  <a:gd name="connsiteX14" fmla="*/ 37457 w 141183"/>
                  <a:gd name="connsiteY14" fmla="*/ 24131 h 105887"/>
                  <a:gd name="connsiteX15" fmla="*/ 0 w 141183"/>
                  <a:gd name="connsiteY15" fmla="*/ 0 h 105887"/>
                  <a:gd name="connsiteX16" fmla="*/ 79596 w 141183"/>
                  <a:gd name="connsiteY16" fmla="*/ 57986 h 105887"/>
                  <a:gd name="connsiteX17" fmla="*/ 90761 w 141183"/>
                  <a:gd name="connsiteY17" fmla="*/ 66990 h 105887"/>
                  <a:gd name="connsiteX18" fmla="*/ 96163 w 141183"/>
                  <a:gd name="connsiteY18" fmla="*/ 71312 h 105887"/>
                  <a:gd name="connsiteX19" fmla="*/ 101206 w 141183"/>
                  <a:gd name="connsiteY19" fmla="*/ 75634 h 105887"/>
                  <a:gd name="connsiteX20" fmla="*/ 119214 w 141183"/>
                  <a:gd name="connsiteY20" fmla="*/ 90761 h 105887"/>
                  <a:gd name="connsiteX21" fmla="*/ 137582 w 141183"/>
                  <a:gd name="connsiteY21" fmla="*/ 105528 h 105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1183" h="105887">
                    <a:moveTo>
                      <a:pt x="137582" y="105888"/>
                    </a:moveTo>
                    <a:cubicBezTo>
                      <a:pt x="135061" y="103367"/>
                      <a:pt x="132180" y="101206"/>
                      <a:pt x="129659" y="99045"/>
                    </a:cubicBezTo>
                    <a:cubicBezTo>
                      <a:pt x="127138" y="96884"/>
                      <a:pt x="124616" y="95083"/>
                      <a:pt x="122095" y="92922"/>
                    </a:cubicBezTo>
                    <a:cubicBezTo>
                      <a:pt x="117053" y="88960"/>
                      <a:pt x="112011" y="84638"/>
                      <a:pt x="106968" y="80316"/>
                    </a:cubicBezTo>
                    <a:cubicBezTo>
                      <a:pt x="96524" y="71312"/>
                      <a:pt x="83918" y="61948"/>
                      <a:pt x="66270" y="47902"/>
                    </a:cubicBezTo>
                    <a:cubicBezTo>
                      <a:pt x="60868" y="41059"/>
                      <a:pt x="75274" y="52224"/>
                      <a:pt x="93642" y="66630"/>
                    </a:cubicBezTo>
                    <a:cubicBezTo>
                      <a:pt x="102646" y="73833"/>
                      <a:pt x="112371" y="82117"/>
                      <a:pt x="121015" y="89320"/>
                    </a:cubicBezTo>
                    <a:cubicBezTo>
                      <a:pt x="125337" y="92922"/>
                      <a:pt x="129298" y="96163"/>
                      <a:pt x="132900" y="98685"/>
                    </a:cubicBezTo>
                    <a:cubicBezTo>
                      <a:pt x="136142" y="101566"/>
                      <a:pt x="139023" y="103727"/>
                      <a:pt x="141184" y="105167"/>
                    </a:cubicBezTo>
                    <a:cubicBezTo>
                      <a:pt x="137582" y="101566"/>
                      <a:pt x="133981" y="97964"/>
                      <a:pt x="130379" y="95083"/>
                    </a:cubicBezTo>
                    <a:cubicBezTo>
                      <a:pt x="126777" y="91841"/>
                      <a:pt x="123176" y="88960"/>
                      <a:pt x="119934" y="86079"/>
                    </a:cubicBezTo>
                    <a:cubicBezTo>
                      <a:pt x="113091" y="80316"/>
                      <a:pt x="106968" y="75274"/>
                      <a:pt x="101206" y="70232"/>
                    </a:cubicBezTo>
                    <a:cubicBezTo>
                      <a:pt x="89320" y="60867"/>
                      <a:pt x="78876" y="53304"/>
                      <a:pt x="68791" y="45741"/>
                    </a:cubicBezTo>
                    <a:cubicBezTo>
                      <a:pt x="63749" y="41779"/>
                      <a:pt x="58707" y="38537"/>
                      <a:pt x="53304" y="34936"/>
                    </a:cubicBezTo>
                    <a:cubicBezTo>
                      <a:pt x="48262" y="31334"/>
                      <a:pt x="42859" y="28093"/>
                      <a:pt x="37457" y="24131"/>
                    </a:cubicBezTo>
                    <a:cubicBezTo>
                      <a:pt x="26652" y="16567"/>
                      <a:pt x="14407" y="9364"/>
                      <a:pt x="0" y="0"/>
                    </a:cubicBezTo>
                    <a:cubicBezTo>
                      <a:pt x="13686" y="9724"/>
                      <a:pt x="49342" y="33495"/>
                      <a:pt x="79596" y="57986"/>
                    </a:cubicBezTo>
                    <a:cubicBezTo>
                      <a:pt x="83558" y="60867"/>
                      <a:pt x="87159" y="64109"/>
                      <a:pt x="90761" y="66990"/>
                    </a:cubicBezTo>
                    <a:cubicBezTo>
                      <a:pt x="92562" y="68431"/>
                      <a:pt x="94363" y="69872"/>
                      <a:pt x="96163" y="71312"/>
                    </a:cubicBezTo>
                    <a:cubicBezTo>
                      <a:pt x="97964" y="72753"/>
                      <a:pt x="99405" y="74193"/>
                      <a:pt x="101206" y="75634"/>
                    </a:cubicBezTo>
                    <a:cubicBezTo>
                      <a:pt x="108049" y="81397"/>
                      <a:pt x="114172" y="86439"/>
                      <a:pt x="119214" y="90761"/>
                    </a:cubicBezTo>
                    <a:cubicBezTo>
                      <a:pt x="130019" y="99405"/>
                      <a:pt x="136502" y="105528"/>
                      <a:pt x="137582" y="105528"/>
                    </a:cubicBezTo>
                    <a:close/>
                  </a:path>
                </a:pathLst>
              </a:custGeom>
              <a:solidFill>
                <a:schemeClr val="accent2"/>
              </a:solidFill>
              <a:ln w="0" cap="flat">
                <a:noFill/>
                <a:prstDash val="solid"/>
                <a:miter/>
              </a:ln>
            </p:spPr>
            <p:txBody>
              <a:bodyPr rtlCol="0" anchor="ctr"/>
              <a:lstStyle/>
              <a:p>
                <a:endParaRPr lang="en-US" sz="744"/>
              </a:p>
            </p:txBody>
          </p:sp>
          <p:sp>
            <p:nvSpPr>
              <p:cNvPr id="1987" name="Freeform: Shape 1986">
                <a:extLst>
                  <a:ext uri="{FF2B5EF4-FFF2-40B4-BE49-F238E27FC236}">
                    <a16:creationId xmlns:a16="http://schemas.microsoft.com/office/drawing/2014/main" id="{47180863-B6AF-50BC-8293-8C4198CB97D7}"/>
                  </a:ext>
                </a:extLst>
              </p:cNvPr>
              <p:cNvSpPr/>
              <p:nvPr/>
            </p:nvSpPr>
            <p:spPr>
              <a:xfrm>
                <a:off x="11573835" y="3071563"/>
                <a:ext cx="36736" cy="34575"/>
              </a:xfrm>
              <a:custGeom>
                <a:avLst/>
                <a:gdLst>
                  <a:gd name="connsiteX0" fmla="*/ 33855 w 36736"/>
                  <a:gd name="connsiteY0" fmla="*/ 31334 h 34575"/>
                  <a:gd name="connsiteX1" fmla="*/ 0 w 36736"/>
                  <a:gd name="connsiteY1" fmla="*/ 0 h 34575"/>
                  <a:gd name="connsiteX2" fmla="*/ 3241 w 36736"/>
                  <a:gd name="connsiteY2" fmla="*/ 3241 h 34575"/>
                  <a:gd name="connsiteX3" fmla="*/ 20169 w 36736"/>
                  <a:gd name="connsiteY3" fmla="*/ 18728 h 34575"/>
                  <a:gd name="connsiteX4" fmla="*/ 36737 w 36736"/>
                  <a:gd name="connsiteY4" fmla="*/ 34576 h 34575"/>
                  <a:gd name="connsiteX5" fmla="*/ 33855 w 36736"/>
                  <a:gd name="connsiteY5" fmla="*/ 30974 h 3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36" h="34575">
                    <a:moveTo>
                      <a:pt x="33855" y="31334"/>
                    </a:moveTo>
                    <a:cubicBezTo>
                      <a:pt x="22690" y="20529"/>
                      <a:pt x="11165" y="10445"/>
                      <a:pt x="0" y="0"/>
                    </a:cubicBezTo>
                    <a:lnTo>
                      <a:pt x="3241" y="3241"/>
                    </a:lnTo>
                    <a:lnTo>
                      <a:pt x="20169" y="18728"/>
                    </a:lnTo>
                    <a:cubicBezTo>
                      <a:pt x="25932" y="24131"/>
                      <a:pt x="31694" y="29173"/>
                      <a:pt x="36737" y="34576"/>
                    </a:cubicBezTo>
                    <a:lnTo>
                      <a:pt x="33855" y="30974"/>
                    </a:lnTo>
                    <a:close/>
                  </a:path>
                </a:pathLst>
              </a:custGeom>
              <a:solidFill>
                <a:schemeClr val="accent2"/>
              </a:solidFill>
              <a:ln w="0" cap="flat">
                <a:noFill/>
                <a:prstDash val="solid"/>
                <a:miter/>
              </a:ln>
            </p:spPr>
            <p:txBody>
              <a:bodyPr rtlCol="0" anchor="ctr"/>
              <a:lstStyle/>
              <a:p>
                <a:endParaRPr lang="en-US" sz="744"/>
              </a:p>
            </p:txBody>
          </p:sp>
          <p:sp>
            <p:nvSpPr>
              <p:cNvPr id="1988" name="Freeform: Shape 1987">
                <a:extLst>
                  <a:ext uri="{FF2B5EF4-FFF2-40B4-BE49-F238E27FC236}">
                    <a16:creationId xmlns:a16="http://schemas.microsoft.com/office/drawing/2014/main" id="{3FCF8F7D-EBB4-B8E7-5B49-D150E9387AEA}"/>
                  </a:ext>
                </a:extLst>
              </p:cNvPr>
              <p:cNvSpPr/>
              <p:nvPr/>
            </p:nvSpPr>
            <p:spPr>
              <a:xfrm>
                <a:off x="11842036" y="4027794"/>
                <a:ext cx="640" cy="47541"/>
              </a:xfrm>
              <a:custGeom>
                <a:avLst/>
                <a:gdLst>
                  <a:gd name="connsiteX0" fmla="*/ 480 w 640"/>
                  <a:gd name="connsiteY0" fmla="*/ 0 h 47541"/>
                  <a:gd name="connsiteX1" fmla="*/ 480 w 640"/>
                  <a:gd name="connsiteY1" fmla="*/ 47541 h 47541"/>
                  <a:gd name="connsiteX2" fmla="*/ 480 w 640"/>
                  <a:gd name="connsiteY2" fmla="*/ 0 h 47541"/>
                </a:gdLst>
                <a:ahLst/>
                <a:cxnLst>
                  <a:cxn ang="0">
                    <a:pos x="connsiteX0" y="connsiteY0"/>
                  </a:cxn>
                  <a:cxn ang="0">
                    <a:pos x="connsiteX1" y="connsiteY1"/>
                  </a:cxn>
                  <a:cxn ang="0">
                    <a:pos x="connsiteX2" y="connsiteY2"/>
                  </a:cxn>
                </a:cxnLst>
                <a:rect l="l" t="t" r="r" b="b"/>
                <a:pathLst>
                  <a:path w="640" h="47541">
                    <a:moveTo>
                      <a:pt x="480" y="0"/>
                    </a:moveTo>
                    <a:cubicBezTo>
                      <a:pt x="-600" y="3962"/>
                      <a:pt x="480" y="32415"/>
                      <a:pt x="480" y="47541"/>
                    </a:cubicBezTo>
                    <a:cubicBezTo>
                      <a:pt x="480" y="35296"/>
                      <a:pt x="840" y="18008"/>
                      <a:pt x="480" y="0"/>
                    </a:cubicBezTo>
                    <a:close/>
                  </a:path>
                </a:pathLst>
              </a:custGeom>
              <a:solidFill>
                <a:schemeClr val="accent2"/>
              </a:solidFill>
              <a:ln w="0" cap="flat">
                <a:noFill/>
                <a:prstDash val="solid"/>
                <a:miter/>
              </a:ln>
            </p:spPr>
            <p:txBody>
              <a:bodyPr rtlCol="0" anchor="ctr"/>
              <a:lstStyle/>
              <a:p>
                <a:endParaRPr lang="en-US" sz="744"/>
              </a:p>
            </p:txBody>
          </p:sp>
          <p:sp>
            <p:nvSpPr>
              <p:cNvPr id="1989" name="Freeform: Shape 1988">
                <a:extLst>
                  <a:ext uri="{FF2B5EF4-FFF2-40B4-BE49-F238E27FC236}">
                    <a16:creationId xmlns:a16="http://schemas.microsoft.com/office/drawing/2014/main" id="{ABB0961A-9B44-DECF-D04D-AA50DF3F74E9}"/>
                  </a:ext>
                </a:extLst>
              </p:cNvPr>
              <p:cNvSpPr/>
              <p:nvPr/>
            </p:nvSpPr>
            <p:spPr>
              <a:xfrm>
                <a:off x="9464363" y="2863749"/>
                <a:ext cx="347556" cy="1080"/>
              </a:xfrm>
              <a:custGeom>
                <a:avLst/>
                <a:gdLst>
                  <a:gd name="connsiteX0" fmla="*/ 0 w 347556"/>
                  <a:gd name="connsiteY0" fmla="*/ 1080 h 1080"/>
                  <a:gd name="connsiteX1" fmla="*/ 347557 w 347556"/>
                  <a:gd name="connsiteY1" fmla="*/ 0 h 1080"/>
                  <a:gd name="connsiteX2" fmla="*/ 0 w 347556"/>
                  <a:gd name="connsiteY2" fmla="*/ 1080 h 1080"/>
                </a:gdLst>
                <a:ahLst/>
                <a:cxnLst>
                  <a:cxn ang="0">
                    <a:pos x="connsiteX0" y="connsiteY0"/>
                  </a:cxn>
                  <a:cxn ang="0">
                    <a:pos x="connsiteX1" y="connsiteY1"/>
                  </a:cxn>
                  <a:cxn ang="0">
                    <a:pos x="connsiteX2" y="connsiteY2"/>
                  </a:cxn>
                </a:cxnLst>
                <a:rect l="l" t="t" r="r" b="b"/>
                <a:pathLst>
                  <a:path w="347556" h="1080">
                    <a:moveTo>
                      <a:pt x="0" y="1080"/>
                    </a:moveTo>
                    <a:lnTo>
                      <a:pt x="347557" y="0"/>
                    </a:lnTo>
                    <a:cubicBezTo>
                      <a:pt x="247432" y="0"/>
                      <a:pt x="155230" y="720"/>
                      <a:pt x="0" y="1080"/>
                    </a:cubicBezTo>
                    <a:close/>
                  </a:path>
                </a:pathLst>
              </a:custGeom>
              <a:solidFill>
                <a:schemeClr val="accent2"/>
              </a:solidFill>
              <a:ln w="0" cap="flat">
                <a:noFill/>
                <a:prstDash val="solid"/>
                <a:miter/>
              </a:ln>
            </p:spPr>
            <p:txBody>
              <a:bodyPr rtlCol="0" anchor="ctr"/>
              <a:lstStyle/>
              <a:p>
                <a:endParaRPr lang="en-US" sz="744"/>
              </a:p>
            </p:txBody>
          </p:sp>
          <p:sp>
            <p:nvSpPr>
              <p:cNvPr id="1990" name="Freeform: Shape 1989">
                <a:extLst>
                  <a:ext uri="{FF2B5EF4-FFF2-40B4-BE49-F238E27FC236}">
                    <a16:creationId xmlns:a16="http://schemas.microsoft.com/office/drawing/2014/main" id="{2A8845FC-4341-C308-BC01-E677B25415AD}"/>
                  </a:ext>
                </a:extLst>
              </p:cNvPr>
              <p:cNvSpPr/>
              <p:nvPr/>
            </p:nvSpPr>
            <p:spPr>
              <a:xfrm>
                <a:off x="11808301" y="4950890"/>
                <a:ext cx="38177" cy="261477"/>
              </a:xfrm>
              <a:custGeom>
                <a:avLst/>
                <a:gdLst>
                  <a:gd name="connsiteX0" fmla="*/ 12606 w 38177"/>
                  <a:gd name="connsiteY0" fmla="*/ 223661 h 261477"/>
                  <a:gd name="connsiteX1" fmla="*/ 19809 w 38177"/>
                  <a:gd name="connsiteY1" fmla="*/ 192327 h 261477"/>
                  <a:gd name="connsiteX2" fmla="*/ 23050 w 38177"/>
                  <a:gd name="connsiteY2" fmla="*/ 177920 h 261477"/>
                  <a:gd name="connsiteX3" fmla="*/ 25211 w 38177"/>
                  <a:gd name="connsiteY3" fmla="*/ 164234 h 261477"/>
                  <a:gd name="connsiteX4" fmla="*/ 29173 w 38177"/>
                  <a:gd name="connsiteY4" fmla="*/ 138302 h 261477"/>
                  <a:gd name="connsiteX5" fmla="*/ 30253 w 38177"/>
                  <a:gd name="connsiteY5" fmla="*/ 132180 h 261477"/>
                  <a:gd name="connsiteX6" fmla="*/ 30974 w 38177"/>
                  <a:gd name="connsiteY6" fmla="*/ 126057 h 261477"/>
                  <a:gd name="connsiteX7" fmla="*/ 32415 w 38177"/>
                  <a:gd name="connsiteY7" fmla="*/ 113451 h 261477"/>
                  <a:gd name="connsiteX8" fmla="*/ 34936 w 38177"/>
                  <a:gd name="connsiteY8" fmla="*/ 88240 h 261477"/>
                  <a:gd name="connsiteX9" fmla="*/ 36376 w 38177"/>
                  <a:gd name="connsiteY9" fmla="*/ 61588 h 261477"/>
                  <a:gd name="connsiteX10" fmla="*/ 38177 w 38177"/>
                  <a:gd name="connsiteY10" fmla="*/ 0 h 261477"/>
                  <a:gd name="connsiteX11" fmla="*/ 36736 w 38177"/>
                  <a:gd name="connsiteY11" fmla="*/ 42499 h 261477"/>
                  <a:gd name="connsiteX12" fmla="*/ 34215 w 38177"/>
                  <a:gd name="connsiteY12" fmla="*/ 78515 h 261477"/>
                  <a:gd name="connsiteX13" fmla="*/ 33495 w 38177"/>
                  <a:gd name="connsiteY13" fmla="*/ 86799 h 261477"/>
                  <a:gd name="connsiteX14" fmla="*/ 32775 w 38177"/>
                  <a:gd name="connsiteY14" fmla="*/ 94723 h 261477"/>
                  <a:gd name="connsiteX15" fmla="*/ 30974 w 38177"/>
                  <a:gd name="connsiteY15" fmla="*/ 110210 h 261477"/>
                  <a:gd name="connsiteX16" fmla="*/ 29533 w 38177"/>
                  <a:gd name="connsiteY16" fmla="*/ 124976 h 261477"/>
                  <a:gd name="connsiteX17" fmla="*/ 28813 w 38177"/>
                  <a:gd name="connsiteY17" fmla="*/ 132180 h 261477"/>
                  <a:gd name="connsiteX18" fmla="*/ 27732 w 38177"/>
                  <a:gd name="connsiteY18" fmla="*/ 139383 h 261477"/>
                  <a:gd name="connsiteX19" fmla="*/ 17648 w 38177"/>
                  <a:gd name="connsiteY19" fmla="*/ 195928 h 261477"/>
                  <a:gd name="connsiteX20" fmla="*/ 14407 w 38177"/>
                  <a:gd name="connsiteY20" fmla="*/ 211055 h 261477"/>
                  <a:gd name="connsiteX21" fmla="*/ 12606 w 38177"/>
                  <a:gd name="connsiteY21" fmla="*/ 218979 h 261477"/>
                  <a:gd name="connsiteX22" fmla="*/ 10444 w 38177"/>
                  <a:gd name="connsiteY22" fmla="*/ 226902 h 261477"/>
                  <a:gd name="connsiteX23" fmla="*/ 0 w 38177"/>
                  <a:gd name="connsiteY23" fmla="*/ 261478 h 261477"/>
                  <a:gd name="connsiteX24" fmla="*/ 12966 w 38177"/>
                  <a:gd name="connsiteY24" fmla="*/ 224021 h 261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8177" h="261477">
                    <a:moveTo>
                      <a:pt x="12606" y="223661"/>
                    </a:moveTo>
                    <a:cubicBezTo>
                      <a:pt x="15487" y="212496"/>
                      <a:pt x="17288" y="202051"/>
                      <a:pt x="19809" y="192327"/>
                    </a:cubicBezTo>
                    <a:cubicBezTo>
                      <a:pt x="20889" y="187285"/>
                      <a:pt x="21970" y="182602"/>
                      <a:pt x="23050" y="177920"/>
                    </a:cubicBezTo>
                    <a:cubicBezTo>
                      <a:pt x="23771" y="173238"/>
                      <a:pt x="24491" y="168556"/>
                      <a:pt x="25211" y="164234"/>
                    </a:cubicBezTo>
                    <a:cubicBezTo>
                      <a:pt x="26652" y="155230"/>
                      <a:pt x="28092" y="146586"/>
                      <a:pt x="29173" y="138302"/>
                    </a:cubicBezTo>
                    <a:cubicBezTo>
                      <a:pt x="29173" y="136141"/>
                      <a:pt x="29893" y="133981"/>
                      <a:pt x="30253" y="132180"/>
                    </a:cubicBezTo>
                    <a:cubicBezTo>
                      <a:pt x="30253" y="130019"/>
                      <a:pt x="30614" y="127858"/>
                      <a:pt x="30974" y="126057"/>
                    </a:cubicBezTo>
                    <a:cubicBezTo>
                      <a:pt x="31334" y="121735"/>
                      <a:pt x="31694" y="117773"/>
                      <a:pt x="32415" y="113451"/>
                    </a:cubicBezTo>
                    <a:cubicBezTo>
                      <a:pt x="33135" y="105167"/>
                      <a:pt x="34215" y="96884"/>
                      <a:pt x="34936" y="88240"/>
                    </a:cubicBezTo>
                    <a:cubicBezTo>
                      <a:pt x="35296" y="79596"/>
                      <a:pt x="36016" y="70952"/>
                      <a:pt x="36376" y="61588"/>
                    </a:cubicBezTo>
                    <a:cubicBezTo>
                      <a:pt x="37817" y="43220"/>
                      <a:pt x="37817" y="23050"/>
                      <a:pt x="38177" y="0"/>
                    </a:cubicBezTo>
                    <a:cubicBezTo>
                      <a:pt x="37457" y="15487"/>
                      <a:pt x="37096" y="29533"/>
                      <a:pt x="36736" y="42499"/>
                    </a:cubicBezTo>
                    <a:cubicBezTo>
                      <a:pt x="35656" y="55465"/>
                      <a:pt x="34936" y="67350"/>
                      <a:pt x="34215" y="78515"/>
                    </a:cubicBezTo>
                    <a:cubicBezTo>
                      <a:pt x="34215" y="81397"/>
                      <a:pt x="33855" y="83918"/>
                      <a:pt x="33495" y="86799"/>
                    </a:cubicBezTo>
                    <a:cubicBezTo>
                      <a:pt x="33495" y="89680"/>
                      <a:pt x="32775" y="92202"/>
                      <a:pt x="32775" y="94723"/>
                    </a:cubicBezTo>
                    <a:cubicBezTo>
                      <a:pt x="32054" y="100125"/>
                      <a:pt x="31694" y="105167"/>
                      <a:pt x="30974" y="110210"/>
                    </a:cubicBezTo>
                    <a:cubicBezTo>
                      <a:pt x="30614" y="115252"/>
                      <a:pt x="29893" y="120294"/>
                      <a:pt x="29533" y="124976"/>
                    </a:cubicBezTo>
                    <a:cubicBezTo>
                      <a:pt x="29533" y="127497"/>
                      <a:pt x="29173" y="129659"/>
                      <a:pt x="28813" y="132180"/>
                    </a:cubicBezTo>
                    <a:cubicBezTo>
                      <a:pt x="28452" y="134701"/>
                      <a:pt x="28092" y="136862"/>
                      <a:pt x="27732" y="139383"/>
                    </a:cubicBezTo>
                    <a:cubicBezTo>
                      <a:pt x="24851" y="158111"/>
                      <a:pt x="22330" y="176480"/>
                      <a:pt x="17648" y="195928"/>
                    </a:cubicBezTo>
                    <a:cubicBezTo>
                      <a:pt x="16567" y="200971"/>
                      <a:pt x="15487" y="206013"/>
                      <a:pt x="14407" y="211055"/>
                    </a:cubicBezTo>
                    <a:cubicBezTo>
                      <a:pt x="13686" y="213576"/>
                      <a:pt x="13326" y="216098"/>
                      <a:pt x="12606" y="218979"/>
                    </a:cubicBezTo>
                    <a:cubicBezTo>
                      <a:pt x="11885" y="221500"/>
                      <a:pt x="11165" y="224381"/>
                      <a:pt x="10444" y="226902"/>
                    </a:cubicBezTo>
                    <a:cubicBezTo>
                      <a:pt x="7203" y="237707"/>
                      <a:pt x="3962" y="249233"/>
                      <a:pt x="0" y="261478"/>
                    </a:cubicBezTo>
                    <a:lnTo>
                      <a:pt x="12966" y="224021"/>
                    </a:lnTo>
                    <a:close/>
                  </a:path>
                </a:pathLst>
              </a:custGeom>
              <a:solidFill>
                <a:schemeClr val="accent2"/>
              </a:solidFill>
              <a:ln w="0" cap="flat">
                <a:noFill/>
                <a:prstDash val="solid"/>
                <a:miter/>
              </a:ln>
            </p:spPr>
            <p:txBody>
              <a:bodyPr rtlCol="0" anchor="ctr"/>
              <a:lstStyle/>
              <a:p>
                <a:endParaRPr lang="en-US" sz="744"/>
              </a:p>
            </p:txBody>
          </p:sp>
          <p:sp>
            <p:nvSpPr>
              <p:cNvPr id="1991" name="Freeform: Shape 1990">
                <a:extLst>
                  <a:ext uri="{FF2B5EF4-FFF2-40B4-BE49-F238E27FC236}">
                    <a16:creationId xmlns:a16="http://schemas.microsoft.com/office/drawing/2014/main" id="{A812A2E8-AC99-545C-4407-7D9467481409}"/>
                  </a:ext>
                </a:extLst>
              </p:cNvPr>
              <p:cNvSpPr/>
              <p:nvPr/>
            </p:nvSpPr>
            <p:spPr>
              <a:xfrm>
                <a:off x="11808635" y="5115125"/>
                <a:ext cx="18754" cy="83717"/>
              </a:xfrm>
              <a:custGeom>
                <a:avLst/>
                <a:gdLst>
                  <a:gd name="connsiteX0" fmla="*/ 10831 w 18754"/>
                  <a:gd name="connsiteY0" fmla="*/ 25932 h 83717"/>
                  <a:gd name="connsiteX1" fmla="*/ 6870 w 18754"/>
                  <a:gd name="connsiteY1" fmla="*/ 53664 h 83717"/>
                  <a:gd name="connsiteX2" fmla="*/ 747 w 18754"/>
                  <a:gd name="connsiteY2" fmla="*/ 82477 h 83717"/>
                  <a:gd name="connsiteX3" fmla="*/ 8670 w 18754"/>
                  <a:gd name="connsiteY3" fmla="*/ 52224 h 83717"/>
                  <a:gd name="connsiteX4" fmla="*/ 10831 w 18754"/>
                  <a:gd name="connsiteY4" fmla="*/ 39258 h 83717"/>
                  <a:gd name="connsiteX5" fmla="*/ 12992 w 18754"/>
                  <a:gd name="connsiteY5" fmla="*/ 27372 h 83717"/>
                  <a:gd name="connsiteX6" fmla="*/ 18755 w 18754"/>
                  <a:gd name="connsiteY6" fmla="*/ 0 h 83717"/>
                  <a:gd name="connsiteX7" fmla="*/ 15153 w 18754"/>
                  <a:gd name="connsiteY7" fmla="*/ 13326 h 83717"/>
                  <a:gd name="connsiteX8" fmla="*/ 10831 w 18754"/>
                  <a:gd name="connsiteY8" fmla="*/ 26292 h 83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754" h="83717">
                    <a:moveTo>
                      <a:pt x="10831" y="25932"/>
                    </a:moveTo>
                    <a:cubicBezTo>
                      <a:pt x="13712" y="18728"/>
                      <a:pt x="10111" y="36016"/>
                      <a:pt x="6870" y="53664"/>
                    </a:cubicBezTo>
                    <a:cubicBezTo>
                      <a:pt x="2547" y="70952"/>
                      <a:pt x="-1774" y="88600"/>
                      <a:pt x="747" y="82477"/>
                    </a:cubicBezTo>
                    <a:cubicBezTo>
                      <a:pt x="4708" y="67711"/>
                      <a:pt x="7230" y="58346"/>
                      <a:pt x="8670" y="52224"/>
                    </a:cubicBezTo>
                    <a:cubicBezTo>
                      <a:pt x="9751" y="45741"/>
                      <a:pt x="10471" y="42499"/>
                      <a:pt x="10831" y="39258"/>
                    </a:cubicBezTo>
                    <a:cubicBezTo>
                      <a:pt x="11191" y="36016"/>
                      <a:pt x="11912" y="33135"/>
                      <a:pt x="12992" y="27372"/>
                    </a:cubicBezTo>
                    <a:cubicBezTo>
                      <a:pt x="14073" y="21610"/>
                      <a:pt x="16234" y="13686"/>
                      <a:pt x="18755" y="0"/>
                    </a:cubicBezTo>
                    <a:cubicBezTo>
                      <a:pt x="17675" y="4322"/>
                      <a:pt x="16594" y="9004"/>
                      <a:pt x="15153" y="13326"/>
                    </a:cubicBezTo>
                    <a:lnTo>
                      <a:pt x="10831" y="26292"/>
                    </a:lnTo>
                    <a:close/>
                  </a:path>
                </a:pathLst>
              </a:custGeom>
              <a:solidFill>
                <a:schemeClr val="accent2"/>
              </a:solidFill>
              <a:ln w="0" cap="flat">
                <a:noFill/>
                <a:prstDash val="solid"/>
                <a:miter/>
              </a:ln>
            </p:spPr>
            <p:txBody>
              <a:bodyPr rtlCol="0" anchor="ctr"/>
              <a:lstStyle/>
              <a:p>
                <a:endParaRPr lang="en-US" sz="744"/>
              </a:p>
            </p:txBody>
          </p:sp>
          <p:sp>
            <p:nvSpPr>
              <p:cNvPr id="1992" name="Freeform: Shape 1991">
                <a:extLst>
                  <a:ext uri="{FF2B5EF4-FFF2-40B4-BE49-F238E27FC236}">
                    <a16:creationId xmlns:a16="http://schemas.microsoft.com/office/drawing/2014/main" id="{C8044696-AF30-63BB-AA18-19BA99D2EBAD}"/>
                  </a:ext>
                </a:extLst>
              </p:cNvPr>
              <p:cNvSpPr/>
              <p:nvPr/>
            </p:nvSpPr>
            <p:spPr>
              <a:xfrm>
                <a:off x="11877452" y="4724708"/>
                <a:ext cx="1080" cy="28452"/>
              </a:xfrm>
              <a:custGeom>
                <a:avLst/>
                <a:gdLst>
                  <a:gd name="connsiteX0" fmla="*/ 0 w 1080"/>
                  <a:gd name="connsiteY0" fmla="*/ 0 h 28452"/>
                  <a:gd name="connsiteX1" fmla="*/ 1081 w 1080"/>
                  <a:gd name="connsiteY1" fmla="*/ 28453 h 28452"/>
                  <a:gd name="connsiteX2" fmla="*/ 720 w 1080"/>
                  <a:gd name="connsiteY2" fmla="*/ 5763 h 28452"/>
                  <a:gd name="connsiteX3" fmla="*/ 0 w 1080"/>
                  <a:gd name="connsiteY3" fmla="*/ 0 h 28452"/>
                </a:gdLst>
                <a:ahLst/>
                <a:cxnLst>
                  <a:cxn ang="0">
                    <a:pos x="connsiteX0" y="connsiteY0"/>
                  </a:cxn>
                  <a:cxn ang="0">
                    <a:pos x="connsiteX1" y="connsiteY1"/>
                  </a:cxn>
                  <a:cxn ang="0">
                    <a:pos x="connsiteX2" y="connsiteY2"/>
                  </a:cxn>
                  <a:cxn ang="0">
                    <a:pos x="connsiteX3" y="connsiteY3"/>
                  </a:cxn>
                </a:cxnLst>
                <a:rect l="l" t="t" r="r" b="b"/>
                <a:pathLst>
                  <a:path w="1080" h="28452">
                    <a:moveTo>
                      <a:pt x="0" y="0"/>
                    </a:moveTo>
                    <a:lnTo>
                      <a:pt x="1081" y="28453"/>
                    </a:lnTo>
                    <a:lnTo>
                      <a:pt x="720" y="5763"/>
                    </a:lnTo>
                    <a:lnTo>
                      <a:pt x="0" y="0"/>
                    </a:lnTo>
                    <a:close/>
                  </a:path>
                </a:pathLst>
              </a:custGeom>
              <a:solidFill>
                <a:schemeClr val="accent2"/>
              </a:solidFill>
              <a:ln w="0" cap="flat">
                <a:noFill/>
                <a:prstDash val="solid"/>
                <a:miter/>
              </a:ln>
            </p:spPr>
            <p:txBody>
              <a:bodyPr rtlCol="0" anchor="ctr"/>
              <a:lstStyle/>
              <a:p>
                <a:endParaRPr lang="en-US" sz="744"/>
              </a:p>
            </p:txBody>
          </p:sp>
          <p:sp>
            <p:nvSpPr>
              <p:cNvPr id="1993" name="Freeform: Shape 1992">
                <a:extLst>
                  <a:ext uri="{FF2B5EF4-FFF2-40B4-BE49-F238E27FC236}">
                    <a16:creationId xmlns:a16="http://schemas.microsoft.com/office/drawing/2014/main" id="{CAEEAE07-A0EF-E9FC-E244-EDC37AA9D281}"/>
                  </a:ext>
                </a:extLst>
              </p:cNvPr>
              <p:cNvSpPr/>
              <p:nvPr/>
            </p:nvSpPr>
            <p:spPr>
              <a:xfrm>
                <a:off x="11615974" y="5503020"/>
                <a:ext cx="29893" cy="34575"/>
              </a:xfrm>
              <a:custGeom>
                <a:avLst/>
                <a:gdLst>
                  <a:gd name="connsiteX0" fmla="*/ 24131 w 29893"/>
                  <a:gd name="connsiteY0" fmla="*/ 8284 h 34575"/>
                  <a:gd name="connsiteX1" fmla="*/ 29893 w 29893"/>
                  <a:gd name="connsiteY1" fmla="*/ 0 h 34575"/>
                  <a:gd name="connsiteX2" fmla="*/ 22690 w 29893"/>
                  <a:gd name="connsiteY2" fmla="*/ 9004 h 34575"/>
                  <a:gd name="connsiteX3" fmla="*/ 15127 w 29893"/>
                  <a:gd name="connsiteY3" fmla="*/ 17648 h 34575"/>
                  <a:gd name="connsiteX4" fmla="*/ 0 w 29893"/>
                  <a:gd name="connsiteY4" fmla="*/ 34576 h 34575"/>
                  <a:gd name="connsiteX5" fmla="*/ 24131 w 29893"/>
                  <a:gd name="connsiteY5" fmla="*/ 8284 h 3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893" h="34575">
                    <a:moveTo>
                      <a:pt x="24131" y="8284"/>
                    </a:moveTo>
                    <a:lnTo>
                      <a:pt x="29893" y="0"/>
                    </a:lnTo>
                    <a:cubicBezTo>
                      <a:pt x="27372" y="2881"/>
                      <a:pt x="25211" y="6123"/>
                      <a:pt x="22690" y="9004"/>
                    </a:cubicBezTo>
                    <a:lnTo>
                      <a:pt x="15127" y="17648"/>
                    </a:lnTo>
                    <a:lnTo>
                      <a:pt x="0" y="34576"/>
                    </a:lnTo>
                    <a:lnTo>
                      <a:pt x="24131" y="8284"/>
                    </a:lnTo>
                    <a:close/>
                  </a:path>
                </a:pathLst>
              </a:custGeom>
              <a:solidFill>
                <a:schemeClr val="accent2"/>
              </a:solidFill>
              <a:ln w="0" cap="flat">
                <a:noFill/>
                <a:prstDash val="solid"/>
                <a:miter/>
              </a:ln>
            </p:spPr>
            <p:txBody>
              <a:bodyPr rtlCol="0" anchor="ctr"/>
              <a:lstStyle/>
              <a:p>
                <a:endParaRPr lang="en-US" sz="744"/>
              </a:p>
            </p:txBody>
          </p:sp>
          <p:sp>
            <p:nvSpPr>
              <p:cNvPr id="1994" name="Freeform: Shape 1993">
                <a:extLst>
                  <a:ext uri="{FF2B5EF4-FFF2-40B4-BE49-F238E27FC236}">
                    <a16:creationId xmlns:a16="http://schemas.microsoft.com/office/drawing/2014/main" id="{6453845D-3785-D392-78E5-1DE59B743ED3}"/>
                  </a:ext>
                </a:extLst>
              </p:cNvPr>
              <p:cNvSpPr/>
              <p:nvPr/>
            </p:nvSpPr>
            <p:spPr>
              <a:xfrm>
                <a:off x="11646228" y="5495096"/>
                <a:ext cx="5762" cy="8283"/>
              </a:xfrm>
              <a:custGeom>
                <a:avLst/>
                <a:gdLst>
                  <a:gd name="connsiteX0" fmla="*/ 5763 w 5762"/>
                  <a:gd name="connsiteY0" fmla="*/ 0 h 8283"/>
                  <a:gd name="connsiteX1" fmla="*/ 0 w 5762"/>
                  <a:gd name="connsiteY1" fmla="*/ 8284 h 8283"/>
                  <a:gd name="connsiteX2" fmla="*/ 5763 w 5762"/>
                  <a:gd name="connsiteY2" fmla="*/ 0 h 8283"/>
                </a:gdLst>
                <a:ahLst/>
                <a:cxnLst>
                  <a:cxn ang="0">
                    <a:pos x="connsiteX0" y="connsiteY0"/>
                  </a:cxn>
                  <a:cxn ang="0">
                    <a:pos x="connsiteX1" y="connsiteY1"/>
                  </a:cxn>
                  <a:cxn ang="0">
                    <a:pos x="connsiteX2" y="connsiteY2"/>
                  </a:cxn>
                </a:cxnLst>
                <a:rect l="l" t="t" r="r" b="b"/>
                <a:pathLst>
                  <a:path w="5762" h="8283">
                    <a:moveTo>
                      <a:pt x="5763" y="0"/>
                    </a:moveTo>
                    <a:lnTo>
                      <a:pt x="0" y="8284"/>
                    </a:lnTo>
                    <a:lnTo>
                      <a:pt x="5763" y="0"/>
                    </a:lnTo>
                    <a:close/>
                  </a:path>
                </a:pathLst>
              </a:custGeom>
              <a:solidFill>
                <a:schemeClr val="accent2"/>
              </a:solidFill>
              <a:ln w="0" cap="flat">
                <a:noFill/>
                <a:prstDash val="solid"/>
                <a:miter/>
              </a:ln>
            </p:spPr>
            <p:txBody>
              <a:bodyPr rtlCol="0" anchor="ctr"/>
              <a:lstStyle/>
              <a:p>
                <a:endParaRPr lang="en-US" sz="744"/>
              </a:p>
            </p:txBody>
          </p:sp>
          <p:sp>
            <p:nvSpPr>
              <p:cNvPr id="1995" name="Freeform: Shape 1994">
                <a:extLst>
                  <a:ext uri="{FF2B5EF4-FFF2-40B4-BE49-F238E27FC236}">
                    <a16:creationId xmlns:a16="http://schemas.microsoft.com/office/drawing/2014/main" id="{686FB946-9BC3-7939-4847-64EF530D2F9E}"/>
                  </a:ext>
                </a:extLst>
              </p:cNvPr>
              <p:cNvSpPr/>
              <p:nvPr/>
            </p:nvSpPr>
            <p:spPr>
              <a:xfrm>
                <a:off x="11881774" y="4698416"/>
                <a:ext cx="720" cy="62668"/>
              </a:xfrm>
              <a:custGeom>
                <a:avLst/>
                <a:gdLst>
                  <a:gd name="connsiteX0" fmla="*/ 361 w 720"/>
                  <a:gd name="connsiteY0" fmla="*/ 62668 h 62668"/>
                  <a:gd name="connsiteX1" fmla="*/ 721 w 720"/>
                  <a:gd name="connsiteY1" fmla="*/ 20890 h 62668"/>
                  <a:gd name="connsiteX2" fmla="*/ 0 w 720"/>
                  <a:gd name="connsiteY2" fmla="*/ 0 h 62668"/>
                  <a:gd name="connsiteX3" fmla="*/ 361 w 720"/>
                  <a:gd name="connsiteY3" fmla="*/ 62668 h 62668"/>
                </a:gdLst>
                <a:ahLst/>
                <a:cxnLst>
                  <a:cxn ang="0">
                    <a:pos x="connsiteX0" y="connsiteY0"/>
                  </a:cxn>
                  <a:cxn ang="0">
                    <a:pos x="connsiteX1" y="connsiteY1"/>
                  </a:cxn>
                  <a:cxn ang="0">
                    <a:pos x="connsiteX2" y="connsiteY2"/>
                  </a:cxn>
                  <a:cxn ang="0">
                    <a:pos x="connsiteX3" y="connsiteY3"/>
                  </a:cxn>
                </a:cxnLst>
                <a:rect l="l" t="t" r="r" b="b"/>
                <a:pathLst>
                  <a:path w="720" h="62668">
                    <a:moveTo>
                      <a:pt x="361" y="62668"/>
                    </a:moveTo>
                    <a:lnTo>
                      <a:pt x="721" y="20890"/>
                    </a:lnTo>
                    <a:lnTo>
                      <a:pt x="0" y="0"/>
                    </a:lnTo>
                    <a:lnTo>
                      <a:pt x="361" y="62668"/>
                    </a:lnTo>
                    <a:close/>
                  </a:path>
                </a:pathLst>
              </a:custGeom>
              <a:solidFill>
                <a:schemeClr val="accent2"/>
              </a:solidFill>
              <a:ln w="0" cap="flat">
                <a:noFill/>
                <a:prstDash val="solid"/>
                <a:miter/>
              </a:ln>
            </p:spPr>
            <p:txBody>
              <a:bodyPr rtlCol="0" anchor="ctr"/>
              <a:lstStyle/>
              <a:p>
                <a:endParaRPr lang="en-US" sz="744"/>
              </a:p>
            </p:txBody>
          </p:sp>
          <p:sp>
            <p:nvSpPr>
              <p:cNvPr id="1996" name="Freeform: Shape 1995">
                <a:extLst>
                  <a:ext uri="{FF2B5EF4-FFF2-40B4-BE49-F238E27FC236}">
                    <a16:creationId xmlns:a16="http://schemas.microsoft.com/office/drawing/2014/main" id="{15438480-1CC9-9E30-32C8-EAAAFF02902B}"/>
                  </a:ext>
                </a:extLst>
              </p:cNvPr>
              <p:cNvSpPr/>
              <p:nvPr/>
            </p:nvSpPr>
            <p:spPr>
              <a:xfrm>
                <a:off x="11849720" y="5094955"/>
                <a:ext cx="7923" cy="41953"/>
              </a:xfrm>
              <a:custGeom>
                <a:avLst/>
                <a:gdLst>
                  <a:gd name="connsiteX0" fmla="*/ 1801 w 7923"/>
                  <a:gd name="connsiteY0" fmla="*/ 37457 h 41953"/>
                  <a:gd name="connsiteX1" fmla="*/ 7923 w 7923"/>
                  <a:gd name="connsiteY1" fmla="*/ 0 h 41953"/>
                  <a:gd name="connsiteX2" fmla="*/ 2521 w 7923"/>
                  <a:gd name="connsiteY2" fmla="*/ 29173 h 41953"/>
                  <a:gd name="connsiteX3" fmla="*/ 1080 w 7923"/>
                  <a:gd name="connsiteY3" fmla="*/ 36376 h 41953"/>
                  <a:gd name="connsiteX4" fmla="*/ 0 w 7923"/>
                  <a:gd name="connsiteY4" fmla="*/ 41058 h 41953"/>
                  <a:gd name="connsiteX5" fmla="*/ 1801 w 7923"/>
                  <a:gd name="connsiteY5" fmla="*/ 37097 h 41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23" h="41953">
                    <a:moveTo>
                      <a:pt x="1801" y="37457"/>
                    </a:moveTo>
                    <a:lnTo>
                      <a:pt x="7923" y="0"/>
                    </a:lnTo>
                    <a:cubicBezTo>
                      <a:pt x="7203" y="3602"/>
                      <a:pt x="4682" y="18368"/>
                      <a:pt x="2521" y="29173"/>
                    </a:cubicBezTo>
                    <a:cubicBezTo>
                      <a:pt x="2161" y="32054"/>
                      <a:pt x="1440" y="34576"/>
                      <a:pt x="1080" y="36376"/>
                    </a:cubicBezTo>
                    <a:cubicBezTo>
                      <a:pt x="720" y="38537"/>
                      <a:pt x="360" y="39978"/>
                      <a:pt x="0" y="41058"/>
                    </a:cubicBezTo>
                    <a:cubicBezTo>
                      <a:pt x="0" y="42859"/>
                      <a:pt x="0" y="42139"/>
                      <a:pt x="1801" y="37097"/>
                    </a:cubicBezTo>
                    <a:close/>
                  </a:path>
                </a:pathLst>
              </a:custGeom>
              <a:solidFill>
                <a:schemeClr val="accent2"/>
              </a:solidFill>
              <a:ln w="0" cap="flat">
                <a:noFill/>
                <a:prstDash val="solid"/>
                <a:miter/>
              </a:ln>
            </p:spPr>
            <p:txBody>
              <a:bodyPr rtlCol="0" anchor="ctr"/>
              <a:lstStyle/>
              <a:p>
                <a:endParaRPr lang="en-US" sz="744"/>
              </a:p>
            </p:txBody>
          </p:sp>
          <p:sp>
            <p:nvSpPr>
              <p:cNvPr id="1997" name="Freeform: Shape 1996">
                <a:extLst>
                  <a:ext uri="{FF2B5EF4-FFF2-40B4-BE49-F238E27FC236}">
                    <a16:creationId xmlns:a16="http://schemas.microsoft.com/office/drawing/2014/main" id="{16C3DBFD-B645-4D47-6C93-1C05A68AFF8F}"/>
                  </a:ext>
                </a:extLst>
              </p:cNvPr>
              <p:cNvSpPr/>
              <p:nvPr/>
            </p:nvSpPr>
            <p:spPr>
              <a:xfrm>
                <a:off x="11393394" y="5692825"/>
                <a:ext cx="41418" cy="25931"/>
              </a:xfrm>
              <a:custGeom>
                <a:avLst/>
                <a:gdLst>
                  <a:gd name="connsiteX0" fmla="*/ 37817 w 41418"/>
                  <a:gd name="connsiteY0" fmla="*/ 2161 h 25931"/>
                  <a:gd name="connsiteX1" fmla="*/ 19089 w 41418"/>
                  <a:gd name="connsiteY1" fmla="*/ 14407 h 25931"/>
                  <a:gd name="connsiteX2" fmla="*/ 0 w 41418"/>
                  <a:gd name="connsiteY2" fmla="*/ 25932 h 25931"/>
                  <a:gd name="connsiteX3" fmla="*/ 3962 w 41418"/>
                  <a:gd name="connsiteY3" fmla="*/ 23771 h 25931"/>
                  <a:gd name="connsiteX4" fmla="*/ 23050 w 41418"/>
                  <a:gd name="connsiteY4" fmla="*/ 12245 h 25931"/>
                  <a:gd name="connsiteX5" fmla="*/ 41419 w 41418"/>
                  <a:gd name="connsiteY5" fmla="*/ 0 h 25931"/>
                  <a:gd name="connsiteX6" fmla="*/ 37457 w 41418"/>
                  <a:gd name="connsiteY6" fmla="*/ 2161 h 25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418" h="25931">
                    <a:moveTo>
                      <a:pt x="37817" y="2161"/>
                    </a:moveTo>
                    <a:cubicBezTo>
                      <a:pt x="31694" y="6123"/>
                      <a:pt x="25572" y="10445"/>
                      <a:pt x="19089" y="14407"/>
                    </a:cubicBezTo>
                    <a:lnTo>
                      <a:pt x="0" y="25932"/>
                    </a:lnTo>
                    <a:lnTo>
                      <a:pt x="3962" y="23771"/>
                    </a:lnTo>
                    <a:cubicBezTo>
                      <a:pt x="10445" y="19809"/>
                      <a:pt x="16928" y="16207"/>
                      <a:pt x="23050" y="12245"/>
                    </a:cubicBezTo>
                    <a:lnTo>
                      <a:pt x="41419" y="0"/>
                    </a:lnTo>
                    <a:lnTo>
                      <a:pt x="37457" y="2161"/>
                    </a:lnTo>
                    <a:close/>
                  </a:path>
                </a:pathLst>
              </a:custGeom>
              <a:solidFill>
                <a:schemeClr val="accent2"/>
              </a:solidFill>
              <a:ln w="0" cap="flat">
                <a:noFill/>
                <a:prstDash val="solid"/>
                <a:miter/>
              </a:ln>
            </p:spPr>
            <p:txBody>
              <a:bodyPr rtlCol="0" anchor="ctr"/>
              <a:lstStyle/>
              <a:p>
                <a:endParaRPr lang="en-US" sz="744"/>
              </a:p>
            </p:txBody>
          </p:sp>
          <p:sp>
            <p:nvSpPr>
              <p:cNvPr id="1998" name="Freeform: Shape 1997">
                <a:extLst>
                  <a:ext uri="{FF2B5EF4-FFF2-40B4-BE49-F238E27FC236}">
                    <a16:creationId xmlns:a16="http://schemas.microsoft.com/office/drawing/2014/main" id="{921B389F-C7EE-179F-2237-ECC97130EE4D}"/>
                  </a:ext>
                </a:extLst>
              </p:cNvPr>
              <p:cNvSpPr/>
              <p:nvPr/>
            </p:nvSpPr>
            <p:spPr>
              <a:xfrm>
                <a:off x="11731846" y="5402877"/>
                <a:ext cx="24299" cy="41074"/>
              </a:xfrm>
              <a:custGeom>
                <a:avLst/>
                <a:gdLst>
                  <a:gd name="connsiteX0" fmla="*/ 18829 w 24299"/>
                  <a:gd name="connsiteY0" fmla="*/ 8301 h 41074"/>
                  <a:gd name="connsiteX1" fmla="*/ 19549 w 24299"/>
                  <a:gd name="connsiteY1" fmla="*/ 8301 h 41074"/>
                  <a:gd name="connsiteX2" fmla="*/ 14867 w 24299"/>
                  <a:gd name="connsiteY2" fmla="*/ 16945 h 41074"/>
                  <a:gd name="connsiteX3" fmla="*/ 11985 w 24299"/>
                  <a:gd name="connsiteY3" fmla="*/ 21987 h 41074"/>
                  <a:gd name="connsiteX4" fmla="*/ 8744 w 24299"/>
                  <a:gd name="connsiteY4" fmla="*/ 27029 h 41074"/>
                  <a:gd name="connsiteX5" fmla="*/ 9104 w 24299"/>
                  <a:gd name="connsiteY5" fmla="*/ 27750 h 41074"/>
                  <a:gd name="connsiteX6" fmla="*/ 16667 w 24299"/>
                  <a:gd name="connsiteY6" fmla="*/ 14784 h 41074"/>
                  <a:gd name="connsiteX7" fmla="*/ 21350 w 24299"/>
                  <a:gd name="connsiteY7" fmla="*/ 6140 h 41074"/>
                  <a:gd name="connsiteX8" fmla="*/ 24231 w 24299"/>
                  <a:gd name="connsiteY8" fmla="*/ 17 h 41074"/>
                  <a:gd name="connsiteX9" fmla="*/ 18468 w 24299"/>
                  <a:gd name="connsiteY9" fmla="*/ 7941 h 41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299" h="41074">
                    <a:moveTo>
                      <a:pt x="18829" y="8301"/>
                    </a:moveTo>
                    <a:cubicBezTo>
                      <a:pt x="22430" y="2898"/>
                      <a:pt x="22070" y="4339"/>
                      <a:pt x="19549" y="8301"/>
                    </a:cubicBezTo>
                    <a:cubicBezTo>
                      <a:pt x="18468" y="10462"/>
                      <a:pt x="16667" y="13343"/>
                      <a:pt x="14867" y="16945"/>
                    </a:cubicBezTo>
                    <a:cubicBezTo>
                      <a:pt x="13786" y="18746"/>
                      <a:pt x="13066" y="20186"/>
                      <a:pt x="11985" y="21987"/>
                    </a:cubicBezTo>
                    <a:cubicBezTo>
                      <a:pt x="10905" y="23788"/>
                      <a:pt x="9825" y="25229"/>
                      <a:pt x="8744" y="27029"/>
                    </a:cubicBezTo>
                    <a:cubicBezTo>
                      <a:pt x="460" y="39995"/>
                      <a:pt x="-6023" y="50440"/>
                      <a:pt x="9104" y="27750"/>
                    </a:cubicBezTo>
                    <a:cubicBezTo>
                      <a:pt x="12346" y="22707"/>
                      <a:pt x="14867" y="18385"/>
                      <a:pt x="16667" y="14784"/>
                    </a:cubicBezTo>
                    <a:cubicBezTo>
                      <a:pt x="18468" y="11182"/>
                      <a:pt x="20269" y="8301"/>
                      <a:pt x="21350" y="6140"/>
                    </a:cubicBezTo>
                    <a:cubicBezTo>
                      <a:pt x="23510" y="1818"/>
                      <a:pt x="24591" y="17"/>
                      <a:pt x="24231" y="17"/>
                    </a:cubicBezTo>
                    <a:cubicBezTo>
                      <a:pt x="24231" y="-343"/>
                      <a:pt x="20269" y="5059"/>
                      <a:pt x="18468" y="7941"/>
                    </a:cubicBezTo>
                    <a:close/>
                  </a:path>
                </a:pathLst>
              </a:custGeom>
              <a:solidFill>
                <a:schemeClr val="accent2"/>
              </a:solidFill>
              <a:ln w="0" cap="flat">
                <a:noFill/>
                <a:prstDash val="solid"/>
                <a:miter/>
              </a:ln>
            </p:spPr>
            <p:txBody>
              <a:bodyPr rtlCol="0" anchor="ctr"/>
              <a:lstStyle/>
              <a:p>
                <a:endParaRPr lang="en-US" sz="744"/>
              </a:p>
            </p:txBody>
          </p:sp>
          <p:sp>
            <p:nvSpPr>
              <p:cNvPr id="1999" name="Freeform: Shape 1998">
                <a:extLst>
                  <a:ext uri="{FF2B5EF4-FFF2-40B4-BE49-F238E27FC236}">
                    <a16:creationId xmlns:a16="http://schemas.microsoft.com/office/drawing/2014/main" id="{37C70017-CD39-06A2-5BCC-671AF7BDF8D3}"/>
                  </a:ext>
                </a:extLst>
              </p:cNvPr>
              <p:cNvSpPr/>
              <p:nvPr/>
            </p:nvSpPr>
            <p:spPr>
              <a:xfrm>
                <a:off x="11320641" y="5772421"/>
                <a:ext cx="17287" cy="7923"/>
              </a:xfrm>
              <a:custGeom>
                <a:avLst/>
                <a:gdLst>
                  <a:gd name="connsiteX0" fmla="*/ 17288 w 17287"/>
                  <a:gd name="connsiteY0" fmla="*/ 0 h 7923"/>
                  <a:gd name="connsiteX1" fmla="*/ 0 w 17287"/>
                  <a:gd name="connsiteY1" fmla="*/ 7924 h 7923"/>
                  <a:gd name="connsiteX2" fmla="*/ 17288 w 17287"/>
                  <a:gd name="connsiteY2" fmla="*/ 0 h 7923"/>
                </a:gdLst>
                <a:ahLst/>
                <a:cxnLst>
                  <a:cxn ang="0">
                    <a:pos x="connsiteX0" y="connsiteY0"/>
                  </a:cxn>
                  <a:cxn ang="0">
                    <a:pos x="connsiteX1" y="connsiteY1"/>
                  </a:cxn>
                  <a:cxn ang="0">
                    <a:pos x="connsiteX2" y="connsiteY2"/>
                  </a:cxn>
                </a:cxnLst>
                <a:rect l="l" t="t" r="r" b="b"/>
                <a:pathLst>
                  <a:path w="17287" h="7923">
                    <a:moveTo>
                      <a:pt x="17288" y="0"/>
                    </a:moveTo>
                    <a:cubicBezTo>
                      <a:pt x="11525" y="2521"/>
                      <a:pt x="5763" y="5402"/>
                      <a:pt x="0" y="7924"/>
                    </a:cubicBezTo>
                    <a:cubicBezTo>
                      <a:pt x="6843" y="4682"/>
                      <a:pt x="12606" y="2161"/>
                      <a:pt x="17288" y="0"/>
                    </a:cubicBezTo>
                    <a:close/>
                  </a:path>
                </a:pathLst>
              </a:custGeom>
              <a:solidFill>
                <a:schemeClr val="accent2"/>
              </a:solidFill>
              <a:ln w="0" cap="flat">
                <a:noFill/>
                <a:prstDash val="solid"/>
                <a:miter/>
              </a:ln>
            </p:spPr>
            <p:txBody>
              <a:bodyPr rtlCol="0" anchor="ctr"/>
              <a:lstStyle/>
              <a:p>
                <a:endParaRPr lang="en-US" sz="744"/>
              </a:p>
            </p:txBody>
          </p:sp>
          <p:sp>
            <p:nvSpPr>
              <p:cNvPr id="2000" name="Freeform: Shape 1999">
                <a:extLst>
                  <a:ext uri="{FF2B5EF4-FFF2-40B4-BE49-F238E27FC236}">
                    <a16:creationId xmlns:a16="http://schemas.microsoft.com/office/drawing/2014/main" id="{59221D2F-72DA-E8E3-CD65-58A116CA7EF6}"/>
                  </a:ext>
                </a:extLst>
              </p:cNvPr>
              <p:cNvSpPr/>
              <p:nvPr/>
            </p:nvSpPr>
            <p:spPr>
              <a:xfrm>
                <a:off x="11337929" y="5748650"/>
                <a:ext cx="48261" cy="23770"/>
              </a:xfrm>
              <a:custGeom>
                <a:avLst/>
                <a:gdLst>
                  <a:gd name="connsiteX0" fmla="*/ 0 w 48261"/>
                  <a:gd name="connsiteY0" fmla="*/ 23771 h 23770"/>
                  <a:gd name="connsiteX1" fmla="*/ 13686 w 48261"/>
                  <a:gd name="connsiteY1" fmla="*/ 17648 h 23770"/>
                  <a:gd name="connsiteX2" fmla="*/ 26652 w 48261"/>
                  <a:gd name="connsiteY2" fmla="*/ 11165 h 23770"/>
                  <a:gd name="connsiteX3" fmla="*/ 48262 w 48261"/>
                  <a:gd name="connsiteY3" fmla="*/ 0 h 23770"/>
                  <a:gd name="connsiteX4" fmla="*/ 22330 w 48261"/>
                  <a:gd name="connsiteY4" fmla="*/ 12606 h 23770"/>
                  <a:gd name="connsiteX5" fmla="*/ 11885 w 48261"/>
                  <a:gd name="connsiteY5" fmla="*/ 18008 h 23770"/>
                  <a:gd name="connsiteX6" fmla="*/ 0 w 48261"/>
                  <a:gd name="connsiteY6" fmla="*/ 23771 h 23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61" h="23770">
                    <a:moveTo>
                      <a:pt x="0" y="23771"/>
                    </a:moveTo>
                    <a:cubicBezTo>
                      <a:pt x="4682" y="21610"/>
                      <a:pt x="9004" y="19809"/>
                      <a:pt x="13686" y="17648"/>
                    </a:cubicBezTo>
                    <a:cubicBezTo>
                      <a:pt x="18008" y="15487"/>
                      <a:pt x="22330" y="13326"/>
                      <a:pt x="26652" y="11165"/>
                    </a:cubicBezTo>
                    <a:cubicBezTo>
                      <a:pt x="34936" y="7203"/>
                      <a:pt x="42499" y="3241"/>
                      <a:pt x="48262" y="0"/>
                    </a:cubicBezTo>
                    <a:cubicBezTo>
                      <a:pt x="37097" y="5402"/>
                      <a:pt x="29533" y="9004"/>
                      <a:pt x="22330" y="12606"/>
                    </a:cubicBezTo>
                    <a:cubicBezTo>
                      <a:pt x="18728" y="14407"/>
                      <a:pt x="15487" y="16207"/>
                      <a:pt x="11885" y="18008"/>
                    </a:cubicBezTo>
                    <a:cubicBezTo>
                      <a:pt x="8284" y="19809"/>
                      <a:pt x="4322" y="21610"/>
                      <a:pt x="0" y="23771"/>
                    </a:cubicBezTo>
                    <a:close/>
                  </a:path>
                </a:pathLst>
              </a:custGeom>
              <a:solidFill>
                <a:schemeClr val="accent2"/>
              </a:solidFill>
              <a:ln w="0" cap="flat">
                <a:noFill/>
                <a:prstDash val="solid"/>
                <a:miter/>
              </a:ln>
            </p:spPr>
            <p:txBody>
              <a:bodyPr rtlCol="0" anchor="ctr"/>
              <a:lstStyle/>
              <a:p>
                <a:endParaRPr lang="en-US" sz="744"/>
              </a:p>
            </p:txBody>
          </p:sp>
          <p:sp>
            <p:nvSpPr>
              <p:cNvPr id="2001" name="Freeform: Shape 2000">
                <a:extLst>
                  <a:ext uri="{FF2B5EF4-FFF2-40B4-BE49-F238E27FC236}">
                    <a16:creationId xmlns:a16="http://schemas.microsoft.com/office/drawing/2014/main" id="{1EBB6F0F-A901-D512-108E-861D188CD67B}"/>
                  </a:ext>
                </a:extLst>
              </p:cNvPr>
              <p:cNvSpPr/>
              <p:nvPr/>
            </p:nvSpPr>
            <p:spPr>
              <a:xfrm>
                <a:off x="11119788" y="5828246"/>
                <a:ext cx="56787" cy="13686"/>
              </a:xfrm>
              <a:custGeom>
                <a:avLst/>
                <a:gdLst>
                  <a:gd name="connsiteX0" fmla="*/ 963 w 56787"/>
                  <a:gd name="connsiteY0" fmla="*/ 13686 h 13686"/>
                  <a:gd name="connsiteX1" fmla="*/ 18971 w 56787"/>
                  <a:gd name="connsiteY1" fmla="*/ 10445 h 13686"/>
                  <a:gd name="connsiteX2" fmla="*/ 9606 w 56787"/>
                  <a:gd name="connsiteY2" fmla="*/ 12606 h 13686"/>
                  <a:gd name="connsiteX3" fmla="*/ 25814 w 56787"/>
                  <a:gd name="connsiteY3" fmla="*/ 8644 h 13686"/>
                  <a:gd name="connsiteX4" fmla="*/ 45623 w 56787"/>
                  <a:gd name="connsiteY4" fmla="*/ 3242 h 13686"/>
                  <a:gd name="connsiteX5" fmla="*/ 56788 w 56787"/>
                  <a:gd name="connsiteY5" fmla="*/ 0 h 13686"/>
                  <a:gd name="connsiteX6" fmla="*/ 41661 w 56787"/>
                  <a:gd name="connsiteY6" fmla="*/ 3962 h 13686"/>
                  <a:gd name="connsiteX7" fmla="*/ 22212 w 56787"/>
                  <a:gd name="connsiteY7" fmla="*/ 8644 h 13686"/>
                  <a:gd name="connsiteX8" fmla="*/ 8166 w 56787"/>
                  <a:gd name="connsiteY8" fmla="*/ 11525 h 13686"/>
                  <a:gd name="connsiteX9" fmla="*/ 1323 w 56787"/>
                  <a:gd name="connsiteY9" fmla="*/ 13326 h 13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87" h="13686">
                    <a:moveTo>
                      <a:pt x="963" y="13686"/>
                    </a:moveTo>
                    <a:lnTo>
                      <a:pt x="18971" y="10445"/>
                    </a:lnTo>
                    <a:cubicBezTo>
                      <a:pt x="9967" y="12606"/>
                      <a:pt x="7445" y="12966"/>
                      <a:pt x="9606" y="12606"/>
                    </a:cubicBezTo>
                    <a:cubicBezTo>
                      <a:pt x="11407" y="12246"/>
                      <a:pt x="17890" y="11165"/>
                      <a:pt x="25814" y="8644"/>
                    </a:cubicBezTo>
                    <a:cubicBezTo>
                      <a:pt x="44542" y="4322"/>
                      <a:pt x="43462" y="3962"/>
                      <a:pt x="45623" y="3242"/>
                    </a:cubicBezTo>
                    <a:cubicBezTo>
                      <a:pt x="49224" y="2161"/>
                      <a:pt x="52826" y="1080"/>
                      <a:pt x="56788" y="0"/>
                    </a:cubicBezTo>
                    <a:cubicBezTo>
                      <a:pt x="51025" y="1441"/>
                      <a:pt x="45983" y="2881"/>
                      <a:pt x="41661" y="3962"/>
                    </a:cubicBezTo>
                    <a:cubicBezTo>
                      <a:pt x="34458" y="5763"/>
                      <a:pt x="27975" y="7203"/>
                      <a:pt x="22212" y="8644"/>
                    </a:cubicBezTo>
                    <a:cubicBezTo>
                      <a:pt x="16449" y="10085"/>
                      <a:pt x="11767" y="10805"/>
                      <a:pt x="8166" y="11525"/>
                    </a:cubicBezTo>
                    <a:cubicBezTo>
                      <a:pt x="963" y="12966"/>
                      <a:pt x="-1919" y="13686"/>
                      <a:pt x="1323" y="13326"/>
                    </a:cubicBezTo>
                    <a:close/>
                  </a:path>
                </a:pathLst>
              </a:custGeom>
              <a:solidFill>
                <a:schemeClr val="accent2"/>
              </a:solidFill>
              <a:ln w="0" cap="flat">
                <a:noFill/>
                <a:prstDash val="solid"/>
                <a:miter/>
              </a:ln>
            </p:spPr>
            <p:txBody>
              <a:bodyPr rtlCol="0" anchor="ctr"/>
              <a:lstStyle/>
              <a:p>
                <a:endParaRPr lang="en-US" sz="744"/>
              </a:p>
            </p:txBody>
          </p:sp>
          <p:sp>
            <p:nvSpPr>
              <p:cNvPr id="2002" name="Freeform: Shape 2001">
                <a:extLst>
                  <a:ext uri="{FF2B5EF4-FFF2-40B4-BE49-F238E27FC236}">
                    <a16:creationId xmlns:a16="http://schemas.microsoft.com/office/drawing/2014/main" id="{672A6E01-9E6D-CBAE-EE0F-98FC7F7F7C17}"/>
                  </a:ext>
                </a:extLst>
              </p:cNvPr>
              <p:cNvSpPr/>
              <p:nvPr/>
            </p:nvSpPr>
            <p:spPr>
              <a:xfrm>
                <a:off x="10897450" y="6226226"/>
                <a:ext cx="141543" cy="48621"/>
              </a:xfrm>
              <a:custGeom>
                <a:avLst/>
                <a:gdLst>
                  <a:gd name="connsiteX0" fmla="*/ 0 w 141543"/>
                  <a:gd name="connsiteY0" fmla="*/ 0 h 48621"/>
                  <a:gd name="connsiteX1" fmla="*/ 20529 w 141543"/>
                  <a:gd name="connsiteY1" fmla="*/ 8644 h 48621"/>
                  <a:gd name="connsiteX2" fmla="*/ 37457 w 141543"/>
                  <a:gd name="connsiteY2" fmla="*/ 15487 h 48621"/>
                  <a:gd name="connsiteX3" fmla="*/ 60507 w 141543"/>
                  <a:gd name="connsiteY3" fmla="*/ 24851 h 48621"/>
                  <a:gd name="connsiteX4" fmla="*/ 72753 w 141543"/>
                  <a:gd name="connsiteY4" fmla="*/ 30974 h 48621"/>
                  <a:gd name="connsiteX5" fmla="*/ 124616 w 141543"/>
                  <a:gd name="connsiteY5" fmla="*/ 47181 h 48621"/>
                  <a:gd name="connsiteX6" fmla="*/ 128218 w 141543"/>
                  <a:gd name="connsiteY6" fmla="*/ 48261 h 48621"/>
                  <a:gd name="connsiteX7" fmla="*/ 129659 w 141543"/>
                  <a:gd name="connsiteY7" fmla="*/ 48622 h 48621"/>
                  <a:gd name="connsiteX8" fmla="*/ 130379 w 141543"/>
                  <a:gd name="connsiteY8" fmla="*/ 48622 h 48621"/>
                  <a:gd name="connsiteX9" fmla="*/ 133260 w 141543"/>
                  <a:gd name="connsiteY9" fmla="*/ 48622 h 48621"/>
                  <a:gd name="connsiteX10" fmla="*/ 141544 w 141543"/>
                  <a:gd name="connsiteY10" fmla="*/ 46461 h 48621"/>
                  <a:gd name="connsiteX11" fmla="*/ 132179 w 141543"/>
                  <a:gd name="connsiteY11" fmla="*/ 47901 h 48621"/>
                  <a:gd name="connsiteX12" fmla="*/ 130379 w 141543"/>
                  <a:gd name="connsiteY12" fmla="*/ 47901 h 48621"/>
                  <a:gd name="connsiteX13" fmla="*/ 128578 w 141543"/>
                  <a:gd name="connsiteY13" fmla="*/ 47181 h 48621"/>
                  <a:gd name="connsiteX14" fmla="*/ 126057 w 141543"/>
                  <a:gd name="connsiteY14" fmla="*/ 46461 h 48621"/>
                  <a:gd name="connsiteX15" fmla="*/ 116693 w 141543"/>
                  <a:gd name="connsiteY15" fmla="*/ 43220 h 48621"/>
                  <a:gd name="connsiteX16" fmla="*/ 83558 w 141543"/>
                  <a:gd name="connsiteY16" fmla="*/ 32054 h 48621"/>
                  <a:gd name="connsiteX17" fmla="*/ 66630 w 141543"/>
                  <a:gd name="connsiteY17" fmla="*/ 26292 h 48621"/>
                  <a:gd name="connsiteX18" fmla="*/ 48262 w 141543"/>
                  <a:gd name="connsiteY18" fmla="*/ 19088 h 48621"/>
                  <a:gd name="connsiteX19" fmla="*/ 26292 w 141543"/>
                  <a:gd name="connsiteY19" fmla="*/ 10805 h 48621"/>
                  <a:gd name="connsiteX20" fmla="*/ 13686 w 141543"/>
                  <a:gd name="connsiteY20" fmla="*/ 6123 h 48621"/>
                  <a:gd name="connsiteX21" fmla="*/ 0 w 141543"/>
                  <a:gd name="connsiteY21" fmla="*/ 360 h 4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1543" h="48621">
                    <a:moveTo>
                      <a:pt x="0" y="0"/>
                    </a:moveTo>
                    <a:cubicBezTo>
                      <a:pt x="7563" y="3241"/>
                      <a:pt x="14046" y="6483"/>
                      <a:pt x="20529" y="8644"/>
                    </a:cubicBezTo>
                    <a:cubicBezTo>
                      <a:pt x="26652" y="11165"/>
                      <a:pt x="32415" y="13326"/>
                      <a:pt x="37457" y="15487"/>
                    </a:cubicBezTo>
                    <a:cubicBezTo>
                      <a:pt x="47541" y="19448"/>
                      <a:pt x="55105" y="22690"/>
                      <a:pt x="60507" y="24851"/>
                    </a:cubicBezTo>
                    <a:cubicBezTo>
                      <a:pt x="71672" y="29533"/>
                      <a:pt x="74553" y="30614"/>
                      <a:pt x="72753" y="30974"/>
                    </a:cubicBezTo>
                    <a:cubicBezTo>
                      <a:pt x="102286" y="41058"/>
                      <a:pt x="114892" y="44660"/>
                      <a:pt x="124616" y="47181"/>
                    </a:cubicBezTo>
                    <a:cubicBezTo>
                      <a:pt x="125697" y="47181"/>
                      <a:pt x="127137" y="47901"/>
                      <a:pt x="128218" y="48261"/>
                    </a:cubicBezTo>
                    <a:cubicBezTo>
                      <a:pt x="128578" y="48261"/>
                      <a:pt x="129659" y="48261"/>
                      <a:pt x="129659" y="48622"/>
                    </a:cubicBezTo>
                    <a:cubicBezTo>
                      <a:pt x="129659" y="48622"/>
                      <a:pt x="130019" y="48622"/>
                      <a:pt x="130379" y="48622"/>
                    </a:cubicBezTo>
                    <a:cubicBezTo>
                      <a:pt x="131099" y="48622"/>
                      <a:pt x="132179" y="48622"/>
                      <a:pt x="133260" y="48622"/>
                    </a:cubicBezTo>
                    <a:cubicBezTo>
                      <a:pt x="135781" y="48622"/>
                      <a:pt x="137942" y="48261"/>
                      <a:pt x="141544" y="46461"/>
                    </a:cubicBezTo>
                    <a:cubicBezTo>
                      <a:pt x="138302" y="47901"/>
                      <a:pt x="135421" y="48261"/>
                      <a:pt x="132179" y="47901"/>
                    </a:cubicBezTo>
                    <a:cubicBezTo>
                      <a:pt x="131459" y="47901"/>
                      <a:pt x="131099" y="47901"/>
                      <a:pt x="130379" y="47901"/>
                    </a:cubicBezTo>
                    <a:lnTo>
                      <a:pt x="128578" y="47181"/>
                    </a:lnTo>
                    <a:cubicBezTo>
                      <a:pt x="127858" y="47181"/>
                      <a:pt x="126777" y="46821"/>
                      <a:pt x="126057" y="46461"/>
                    </a:cubicBezTo>
                    <a:cubicBezTo>
                      <a:pt x="122815" y="45380"/>
                      <a:pt x="119934" y="44300"/>
                      <a:pt x="116693" y="43220"/>
                    </a:cubicBezTo>
                    <a:cubicBezTo>
                      <a:pt x="104807" y="39257"/>
                      <a:pt x="94362" y="35656"/>
                      <a:pt x="83558" y="32054"/>
                    </a:cubicBezTo>
                    <a:cubicBezTo>
                      <a:pt x="78155" y="30253"/>
                      <a:pt x="72393" y="28452"/>
                      <a:pt x="66630" y="26292"/>
                    </a:cubicBezTo>
                    <a:cubicBezTo>
                      <a:pt x="60867" y="24131"/>
                      <a:pt x="54745" y="21610"/>
                      <a:pt x="48262" y="19088"/>
                    </a:cubicBezTo>
                    <a:cubicBezTo>
                      <a:pt x="41419" y="16567"/>
                      <a:pt x="34215" y="13686"/>
                      <a:pt x="26292" y="10805"/>
                    </a:cubicBezTo>
                    <a:cubicBezTo>
                      <a:pt x="22330" y="9364"/>
                      <a:pt x="18008" y="7563"/>
                      <a:pt x="13686" y="6123"/>
                    </a:cubicBezTo>
                    <a:cubicBezTo>
                      <a:pt x="9364" y="4322"/>
                      <a:pt x="4682" y="2161"/>
                      <a:pt x="0" y="360"/>
                    </a:cubicBezTo>
                    <a:close/>
                  </a:path>
                </a:pathLst>
              </a:custGeom>
              <a:solidFill>
                <a:schemeClr val="accent2"/>
              </a:solidFill>
              <a:ln w="0" cap="flat">
                <a:noFill/>
                <a:prstDash val="solid"/>
                <a:miter/>
              </a:ln>
            </p:spPr>
            <p:txBody>
              <a:bodyPr rtlCol="0" anchor="ctr"/>
              <a:lstStyle/>
              <a:p>
                <a:endParaRPr lang="en-US" sz="744"/>
              </a:p>
            </p:txBody>
          </p:sp>
          <p:sp>
            <p:nvSpPr>
              <p:cNvPr id="2003" name="Freeform: Shape 2002">
                <a:extLst>
                  <a:ext uri="{FF2B5EF4-FFF2-40B4-BE49-F238E27FC236}">
                    <a16:creationId xmlns:a16="http://schemas.microsoft.com/office/drawing/2014/main" id="{2E5E2C05-2429-6852-8FF9-3A1DFAB71090}"/>
                  </a:ext>
                </a:extLst>
              </p:cNvPr>
              <p:cNvSpPr/>
              <p:nvPr/>
            </p:nvSpPr>
            <p:spPr>
              <a:xfrm>
                <a:off x="11038633" y="6266204"/>
                <a:ext cx="7203" cy="6482"/>
              </a:xfrm>
              <a:custGeom>
                <a:avLst/>
                <a:gdLst>
                  <a:gd name="connsiteX0" fmla="*/ 0 w 7203"/>
                  <a:gd name="connsiteY0" fmla="*/ 6483 h 6482"/>
                  <a:gd name="connsiteX1" fmla="*/ 7203 w 7203"/>
                  <a:gd name="connsiteY1" fmla="*/ 0 h 6482"/>
                  <a:gd name="connsiteX2" fmla="*/ 0 w 7203"/>
                  <a:gd name="connsiteY2" fmla="*/ 6483 h 6482"/>
                </a:gdLst>
                <a:ahLst/>
                <a:cxnLst>
                  <a:cxn ang="0">
                    <a:pos x="connsiteX0" y="connsiteY0"/>
                  </a:cxn>
                  <a:cxn ang="0">
                    <a:pos x="connsiteX1" y="connsiteY1"/>
                  </a:cxn>
                  <a:cxn ang="0">
                    <a:pos x="connsiteX2" y="connsiteY2"/>
                  </a:cxn>
                </a:cxnLst>
                <a:rect l="l" t="t" r="r" b="b"/>
                <a:pathLst>
                  <a:path w="7203" h="6482">
                    <a:moveTo>
                      <a:pt x="0" y="6483"/>
                    </a:moveTo>
                    <a:cubicBezTo>
                      <a:pt x="2881" y="5042"/>
                      <a:pt x="5042" y="3242"/>
                      <a:pt x="7203" y="0"/>
                    </a:cubicBezTo>
                    <a:cubicBezTo>
                      <a:pt x="5042" y="3602"/>
                      <a:pt x="2521" y="5042"/>
                      <a:pt x="0" y="6483"/>
                    </a:cubicBezTo>
                    <a:close/>
                  </a:path>
                </a:pathLst>
              </a:custGeom>
              <a:solidFill>
                <a:schemeClr val="accent2"/>
              </a:solidFill>
              <a:ln w="0" cap="flat">
                <a:noFill/>
                <a:prstDash val="solid"/>
                <a:miter/>
              </a:ln>
            </p:spPr>
            <p:txBody>
              <a:bodyPr rtlCol="0" anchor="ctr"/>
              <a:lstStyle/>
              <a:p>
                <a:endParaRPr lang="en-US" sz="744"/>
              </a:p>
            </p:txBody>
          </p:sp>
          <p:sp>
            <p:nvSpPr>
              <p:cNvPr id="2004" name="Freeform: Shape 2003">
                <a:extLst>
                  <a:ext uri="{FF2B5EF4-FFF2-40B4-BE49-F238E27FC236}">
                    <a16:creationId xmlns:a16="http://schemas.microsoft.com/office/drawing/2014/main" id="{AB83EEF1-C30B-E855-FACD-79029F8A65B0}"/>
                  </a:ext>
                </a:extLst>
              </p:cNvPr>
              <p:cNvSpPr/>
              <p:nvPr/>
            </p:nvSpPr>
            <p:spPr>
              <a:xfrm>
                <a:off x="11342251" y="5768459"/>
                <a:ext cx="37096" cy="20169"/>
              </a:xfrm>
              <a:custGeom>
                <a:avLst/>
                <a:gdLst>
                  <a:gd name="connsiteX0" fmla="*/ 37097 w 37096"/>
                  <a:gd name="connsiteY0" fmla="*/ 0 h 20169"/>
                  <a:gd name="connsiteX1" fmla="*/ 18728 w 37096"/>
                  <a:gd name="connsiteY1" fmla="*/ 10445 h 20169"/>
                  <a:gd name="connsiteX2" fmla="*/ 14046 w 37096"/>
                  <a:gd name="connsiteY2" fmla="*/ 12966 h 20169"/>
                  <a:gd name="connsiteX3" fmla="*/ 9364 w 37096"/>
                  <a:gd name="connsiteY3" fmla="*/ 15487 h 20169"/>
                  <a:gd name="connsiteX4" fmla="*/ 0 w 37096"/>
                  <a:gd name="connsiteY4" fmla="*/ 20169 h 20169"/>
                  <a:gd name="connsiteX5" fmla="*/ 14046 w 37096"/>
                  <a:gd name="connsiteY5" fmla="*/ 13686 h 20169"/>
                  <a:gd name="connsiteX6" fmla="*/ 37097 w 37096"/>
                  <a:gd name="connsiteY6" fmla="*/ 0 h 20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6" h="20169">
                    <a:moveTo>
                      <a:pt x="37097" y="0"/>
                    </a:moveTo>
                    <a:lnTo>
                      <a:pt x="18728" y="10445"/>
                    </a:lnTo>
                    <a:lnTo>
                      <a:pt x="14046" y="12966"/>
                    </a:lnTo>
                    <a:lnTo>
                      <a:pt x="9364" y="15487"/>
                    </a:lnTo>
                    <a:lnTo>
                      <a:pt x="0" y="20169"/>
                    </a:lnTo>
                    <a:lnTo>
                      <a:pt x="14046" y="13686"/>
                    </a:lnTo>
                    <a:lnTo>
                      <a:pt x="37097" y="0"/>
                    </a:lnTo>
                    <a:close/>
                  </a:path>
                </a:pathLst>
              </a:custGeom>
              <a:solidFill>
                <a:schemeClr val="accent2"/>
              </a:solidFill>
              <a:ln w="0" cap="flat">
                <a:noFill/>
                <a:prstDash val="solid"/>
                <a:miter/>
              </a:ln>
            </p:spPr>
            <p:txBody>
              <a:bodyPr rtlCol="0" anchor="ctr"/>
              <a:lstStyle/>
              <a:p>
                <a:endParaRPr lang="en-US" sz="744"/>
              </a:p>
            </p:txBody>
          </p:sp>
          <p:sp>
            <p:nvSpPr>
              <p:cNvPr id="2005" name="Freeform: Shape 2004">
                <a:extLst>
                  <a:ext uri="{FF2B5EF4-FFF2-40B4-BE49-F238E27FC236}">
                    <a16:creationId xmlns:a16="http://schemas.microsoft.com/office/drawing/2014/main" id="{CB0FF136-070C-EA1F-5709-771E6206B5CB}"/>
                  </a:ext>
                </a:extLst>
              </p:cNvPr>
              <p:cNvSpPr/>
              <p:nvPr/>
            </p:nvSpPr>
            <p:spPr>
              <a:xfrm>
                <a:off x="10808512" y="6183658"/>
                <a:ext cx="38338" cy="19517"/>
              </a:xfrm>
              <a:custGeom>
                <a:avLst/>
                <a:gdLst>
                  <a:gd name="connsiteX0" fmla="*/ 1418 w 38338"/>
                  <a:gd name="connsiteY0" fmla="*/ 788 h 19517"/>
                  <a:gd name="connsiteX1" fmla="*/ 38155 w 38338"/>
                  <a:gd name="connsiteY1" fmla="*/ 19517 h 19517"/>
                  <a:gd name="connsiteX2" fmla="*/ 1418 w 38338"/>
                  <a:gd name="connsiteY2" fmla="*/ 788 h 19517"/>
                </a:gdLst>
                <a:ahLst/>
                <a:cxnLst>
                  <a:cxn ang="0">
                    <a:pos x="connsiteX0" y="connsiteY0"/>
                  </a:cxn>
                  <a:cxn ang="0">
                    <a:pos x="connsiteX1" y="connsiteY1"/>
                  </a:cxn>
                  <a:cxn ang="0">
                    <a:pos x="connsiteX2" y="connsiteY2"/>
                  </a:cxn>
                </a:cxnLst>
                <a:rect l="l" t="t" r="r" b="b"/>
                <a:pathLst>
                  <a:path w="38338" h="19517">
                    <a:moveTo>
                      <a:pt x="1418" y="788"/>
                    </a:moveTo>
                    <a:cubicBezTo>
                      <a:pt x="12223" y="6191"/>
                      <a:pt x="29511" y="14835"/>
                      <a:pt x="38155" y="19517"/>
                    </a:cubicBezTo>
                    <a:cubicBezTo>
                      <a:pt x="41757" y="19517"/>
                      <a:pt x="-9026" y="-4614"/>
                      <a:pt x="1418" y="788"/>
                    </a:cubicBezTo>
                    <a:close/>
                  </a:path>
                </a:pathLst>
              </a:custGeom>
              <a:solidFill>
                <a:schemeClr val="accent2"/>
              </a:solidFill>
              <a:ln w="0" cap="flat">
                <a:noFill/>
                <a:prstDash val="solid"/>
                <a:miter/>
              </a:ln>
            </p:spPr>
            <p:txBody>
              <a:bodyPr rtlCol="0" anchor="ctr"/>
              <a:lstStyle/>
              <a:p>
                <a:endParaRPr lang="en-US" sz="744"/>
              </a:p>
            </p:txBody>
          </p:sp>
          <p:sp>
            <p:nvSpPr>
              <p:cNvPr id="2006" name="Freeform: Shape 2005">
                <a:extLst>
                  <a:ext uri="{FF2B5EF4-FFF2-40B4-BE49-F238E27FC236}">
                    <a16:creationId xmlns:a16="http://schemas.microsoft.com/office/drawing/2014/main" id="{BD4FA1AD-9C67-411B-AB96-45F0C01858F7}"/>
                  </a:ext>
                </a:extLst>
              </p:cNvPr>
              <p:cNvSpPr/>
              <p:nvPr/>
            </p:nvSpPr>
            <p:spPr>
              <a:xfrm>
                <a:off x="11036473" y="6253958"/>
                <a:ext cx="37962" cy="45380"/>
              </a:xfrm>
              <a:custGeom>
                <a:avLst/>
                <a:gdLst>
                  <a:gd name="connsiteX0" fmla="*/ 0 w 37962"/>
                  <a:gd name="connsiteY0" fmla="*/ 45380 h 45380"/>
                  <a:gd name="connsiteX1" fmla="*/ 10445 w 37962"/>
                  <a:gd name="connsiteY1" fmla="*/ 43220 h 45380"/>
                  <a:gd name="connsiteX2" fmla="*/ 25571 w 37962"/>
                  <a:gd name="connsiteY2" fmla="*/ 33495 h 45380"/>
                  <a:gd name="connsiteX3" fmla="*/ 36016 w 37962"/>
                  <a:gd name="connsiteY3" fmla="*/ 16207 h 45380"/>
                  <a:gd name="connsiteX4" fmla="*/ 37817 w 37962"/>
                  <a:gd name="connsiteY4" fmla="*/ 0 h 45380"/>
                  <a:gd name="connsiteX5" fmla="*/ 26652 w 37962"/>
                  <a:gd name="connsiteY5" fmla="*/ 30974 h 45380"/>
                  <a:gd name="connsiteX6" fmla="*/ 0 w 37962"/>
                  <a:gd name="connsiteY6" fmla="*/ 45380 h 45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962" h="45380">
                    <a:moveTo>
                      <a:pt x="0" y="45380"/>
                    </a:moveTo>
                    <a:cubicBezTo>
                      <a:pt x="1801" y="45380"/>
                      <a:pt x="5402" y="45380"/>
                      <a:pt x="10445" y="43220"/>
                    </a:cubicBezTo>
                    <a:cubicBezTo>
                      <a:pt x="15127" y="41419"/>
                      <a:pt x="20889" y="38177"/>
                      <a:pt x="25571" y="33495"/>
                    </a:cubicBezTo>
                    <a:cubicBezTo>
                      <a:pt x="30254" y="28813"/>
                      <a:pt x="33855" y="22330"/>
                      <a:pt x="36016" y="16207"/>
                    </a:cubicBezTo>
                    <a:cubicBezTo>
                      <a:pt x="37817" y="10085"/>
                      <a:pt x="38177" y="3962"/>
                      <a:pt x="37817" y="0"/>
                    </a:cubicBezTo>
                    <a:cubicBezTo>
                      <a:pt x="38898" y="12246"/>
                      <a:pt x="33855" y="23411"/>
                      <a:pt x="26652" y="30974"/>
                    </a:cubicBezTo>
                    <a:cubicBezTo>
                      <a:pt x="19449" y="38537"/>
                      <a:pt x="10085" y="43220"/>
                      <a:pt x="0" y="45380"/>
                    </a:cubicBezTo>
                    <a:close/>
                  </a:path>
                </a:pathLst>
              </a:custGeom>
              <a:solidFill>
                <a:schemeClr val="accent2"/>
              </a:solidFill>
              <a:ln w="0" cap="flat">
                <a:noFill/>
                <a:prstDash val="solid"/>
                <a:miter/>
              </a:ln>
            </p:spPr>
            <p:txBody>
              <a:bodyPr rtlCol="0" anchor="ctr"/>
              <a:lstStyle/>
              <a:p>
                <a:endParaRPr lang="en-US" sz="744"/>
              </a:p>
            </p:txBody>
          </p:sp>
          <p:sp>
            <p:nvSpPr>
              <p:cNvPr id="2007" name="Freeform: Shape 2006">
                <a:extLst>
                  <a:ext uri="{FF2B5EF4-FFF2-40B4-BE49-F238E27FC236}">
                    <a16:creationId xmlns:a16="http://schemas.microsoft.com/office/drawing/2014/main" id="{91AED863-B326-3747-F7B0-88A832DEEFEF}"/>
                  </a:ext>
                </a:extLst>
              </p:cNvPr>
              <p:cNvSpPr/>
              <p:nvPr/>
            </p:nvSpPr>
            <p:spPr>
              <a:xfrm>
                <a:off x="10648217" y="6089004"/>
                <a:ext cx="33855" cy="24906"/>
              </a:xfrm>
              <a:custGeom>
                <a:avLst/>
                <a:gdLst>
                  <a:gd name="connsiteX0" fmla="*/ 360 w 33855"/>
                  <a:gd name="connsiteY0" fmla="*/ 0 h 24906"/>
                  <a:gd name="connsiteX1" fmla="*/ 17288 w 33855"/>
                  <a:gd name="connsiteY1" fmla="*/ 15127 h 24906"/>
                  <a:gd name="connsiteX2" fmla="*/ 28093 w 33855"/>
                  <a:gd name="connsiteY2" fmla="*/ 21970 h 24906"/>
                  <a:gd name="connsiteX3" fmla="*/ 33855 w 33855"/>
                  <a:gd name="connsiteY3" fmla="*/ 24851 h 24906"/>
                  <a:gd name="connsiteX4" fmla="*/ 26652 w 33855"/>
                  <a:gd name="connsiteY4" fmla="*/ 19449 h 24906"/>
                  <a:gd name="connsiteX5" fmla="*/ 16207 w 33855"/>
                  <a:gd name="connsiteY5" fmla="*/ 11885 h 24906"/>
                  <a:gd name="connsiteX6" fmla="*/ 0 w 33855"/>
                  <a:gd name="connsiteY6" fmla="*/ 0 h 24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55" h="24906">
                    <a:moveTo>
                      <a:pt x="360" y="0"/>
                    </a:moveTo>
                    <a:cubicBezTo>
                      <a:pt x="10085" y="7203"/>
                      <a:pt x="24491" y="19089"/>
                      <a:pt x="17288" y="15127"/>
                    </a:cubicBezTo>
                    <a:cubicBezTo>
                      <a:pt x="20889" y="17648"/>
                      <a:pt x="24851" y="20169"/>
                      <a:pt x="28093" y="21970"/>
                    </a:cubicBezTo>
                    <a:cubicBezTo>
                      <a:pt x="31334" y="23771"/>
                      <a:pt x="33855" y="25211"/>
                      <a:pt x="33855" y="24851"/>
                    </a:cubicBezTo>
                    <a:cubicBezTo>
                      <a:pt x="33855" y="24851"/>
                      <a:pt x="32054" y="23050"/>
                      <a:pt x="26652" y="19449"/>
                    </a:cubicBezTo>
                    <a:cubicBezTo>
                      <a:pt x="23771" y="17648"/>
                      <a:pt x="20529" y="15127"/>
                      <a:pt x="16207" y="11885"/>
                    </a:cubicBezTo>
                    <a:cubicBezTo>
                      <a:pt x="11885" y="8644"/>
                      <a:pt x="6483" y="4682"/>
                      <a:pt x="0" y="0"/>
                    </a:cubicBezTo>
                    <a:close/>
                  </a:path>
                </a:pathLst>
              </a:custGeom>
              <a:solidFill>
                <a:schemeClr val="accent2"/>
              </a:solidFill>
              <a:ln w="0" cap="flat">
                <a:noFill/>
                <a:prstDash val="solid"/>
                <a:miter/>
              </a:ln>
            </p:spPr>
            <p:txBody>
              <a:bodyPr rtlCol="0" anchor="ctr"/>
              <a:lstStyle/>
              <a:p>
                <a:endParaRPr lang="en-US" sz="744"/>
              </a:p>
            </p:txBody>
          </p:sp>
          <p:sp>
            <p:nvSpPr>
              <p:cNvPr id="2008" name="Freeform: Shape 2007">
                <a:extLst>
                  <a:ext uri="{FF2B5EF4-FFF2-40B4-BE49-F238E27FC236}">
                    <a16:creationId xmlns:a16="http://schemas.microsoft.com/office/drawing/2014/main" id="{0CB0FE3D-2A48-B433-B7F3-F0EA384D3F6D}"/>
                  </a:ext>
                </a:extLst>
              </p:cNvPr>
              <p:cNvSpPr/>
              <p:nvPr/>
            </p:nvSpPr>
            <p:spPr>
              <a:xfrm>
                <a:off x="10921221" y="6262962"/>
                <a:ext cx="51863" cy="18728"/>
              </a:xfrm>
              <a:custGeom>
                <a:avLst/>
                <a:gdLst>
                  <a:gd name="connsiteX0" fmla="*/ 0 w 51863"/>
                  <a:gd name="connsiteY0" fmla="*/ 0 h 18728"/>
                  <a:gd name="connsiteX1" fmla="*/ 8644 w 51863"/>
                  <a:gd name="connsiteY1" fmla="*/ 3962 h 18728"/>
                  <a:gd name="connsiteX2" fmla="*/ 51863 w 51863"/>
                  <a:gd name="connsiteY2" fmla="*/ 18728 h 18728"/>
                  <a:gd name="connsiteX3" fmla="*/ 38898 w 51863"/>
                  <a:gd name="connsiteY3" fmla="*/ 14407 h 18728"/>
                  <a:gd name="connsiteX4" fmla="*/ 25932 w 51863"/>
                  <a:gd name="connsiteY4" fmla="*/ 9724 h 18728"/>
                  <a:gd name="connsiteX5" fmla="*/ 0 w 51863"/>
                  <a:gd name="connsiteY5" fmla="*/ 0 h 18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863" h="18728">
                    <a:moveTo>
                      <a:pt x="0" y="0"/>
                    </a:moveTo>
                    <a:lnTo>
                      <a:pt x="8644" y="3962"/>
                    </a:lnTo>
                    <a:cubicBezTo>
                      <a:pt x="23050" y="9004"/>
                      <a:pt x="37097" y="14767"/>
                      <a:pt x="51863" y="18728"/>
                    </a:cubicBezTo>
                    <a:lnTo>
                      <a:pt x="38898" y="14407"/>
                    </a:lnTo>
                    <a:cubicBezTo>
                      <a:pt x="34576" y="12966"/>
                      <a:pt x="30254" y="11165"/>
                      <a:pt x="25932" y="9724"/>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2009" name="Freeform: Shape 2008">
                <a:extLst>
                  <a:ext uri="{FF2B5EF4-FFF2-40B4-BE49-F238E27FC236}">
                    <a16:creationId xmlns:a16="http://schemas.microsoft.com/office/drawing/2014/main" id="{A343A516-CCC5-9B2B-343C-6E05AA3C6863}"/>
                  </a:ext>
                </a:extLst>
              </p:cNvPr>
              <p:cNvSpPr/>
              <p:nvPr/>
            </p:nvSpPr>
            <p:spPr>
              <a:xfrm>
                <a:off x="11005859" y="6271168"/>
                <a:ext cx="84638" cy="44646"/>
              </a:xfrm>
              <a:custGeom>
                <a:avLst/>
                <a:gdLst>
                  <a:gd name="connsiteX0" fmla="*/ 79236 w 84638"/>
                  <a:gd name="connsiteY0" fmla="*/ 16286 h 44646"/>
                  <a:gd name="connsiteX1" fmla="*/ 84638 w 84638"/>
                  <a:gd name="connsiteY1" fmla="*/ 1159 h 44646"/>
                  <a:gd name="connsiteX2" fmla="*/ 83558 w 84638"/>
                  <a:gd name="connsiteY2" fmla="*/ 2599 h 44646"/>
                  <a:gd name="connsiteX3" fmla="*/ 78515 w 84638"/>
                  <a:gd name="connsiteY3" fmla="*/ 13764 h 44646"/>
                  <a:gd name="connsiteX4" fmla="*/ 68791 w 84638"/>
                  <a:gd name="connsiteY4" fmla="*/ 26370 h 44646"/>
                  <a:gd name="connsiteX5" fmla="*/ 53304 w 84638"/>
                  <a:gd name="connsiteY5" fmla="*/ 36455 h 44646"/>
                  <a:gd name="connsiteX6" fmla="*/ 61228 w 84638"/>
                  <a:gd name="connsiteY6" fmla="*/ 30332 h 44646"/>
                  <a:gd name="connsiteX7" fmla="*/ 78515 w 84638"/>
                  <a:gd name="connsiteY7" fmla="*/ 5481 h 44646"/>
                  <a:gd name="connsiteX8" fmla="*/ 65550 w 84638"/>
                  <a:gd name="connsiteY8" fmla="*/ 25650 h 44646"/>
                  <a:gd name="connsiteX9" fmla="*/ 51143 w 84638"/>
                  <a:gd name="connsiteY9" fmla="*/ 36095 h 44646"/>
                  <a:gd name="connsiteX10" fmla="*/ 32055 w 84638"/>
                  <a:gd name="connsiteY10" fmla="*/ 41857 h 44646"/>
                  <a:gd name="connsiteX11" fmla="*/ 27372 w 84638"/>
                  <a:gd name="connsiteY11" fmla="*/ 42577 h 44646"/>
                  <a:gd name="connsiteX12" fmla="*/ 30974 w 84638"/>
                  <a:gd name="connsiteY12" fmla="*/ 42577 h 44646"/>
                  <a:gd name="connsiteX13" fmla="*/ 37457 w 84638"/>
                  <a:gd name="connsiteY13" fmla="*/ 42577 h 44646"/>
                  <a:gd name="connsiteX14" fmla="*/ 26292 w 84638"/>
                  <a:gd name="connsiteY14" fmla="*/ 44018 h 44646"/>
                  <a:gd name="connsiteX15" fmla="*/ 14046 w 84638"/>
                  <a:gd name="connsiteY15" fmla="*/ 42937 h 44646"/>
                  <a:gd name="connsiteX16" fmla="*/ 10085 w 84638"/>
                  <a:gd name="connsiteY16" fmla="*/ 41857 h 44646"/>
                  <a:gd name="connsiteX17" fmla="*/ 6843 w 84638"/>
                  <a:gd name="connsiteY17" fmla="*/ 40776 h 44646"/>
                  <a:gd name="connsiteX18" fmla="*/ 0 w 84638"/>
                  <a:gd name="connsiteY18" fmla="*/ 38616 h 44646"/>
                  <a:gd name="connsiteX19" fmla="*/ 8644 w 84638"/>
                  <a:gd name="connsiteY19" fmla="*/ 41497 h 44646"/>
                  <a:gd name="connsiteX20" fmla="*/ 13686 w 84638"/>
                  <a:gd name="connsiteY20" fmla="*/ 42937 h 44646"/>
                  <a:gd name="connsiteX21" fmla="*/ 19089 w 84638"/>
                  <a:gd name="connsiteY21" fmla="*/ 44018 h 44646"/>
                  <a:gd name="connsiteX22" fmla="*/ 39258 w 84638"/>
                  <a:gd name="connsiteY22" fmla="*/ 43298 h 44646"/>
                  <a:gd name="connsiteX23" fmla="*/ 66630 w 84638"/>
                  <a:gd name="connsiteY23" fmla="*/ 29972 h 44646"/>
                  <a:gd name="connsiteX24" fmla="*/ 78155 w 84638"/>
                  <a:gd name="connsiteY24" fmla="*/ 17366 h 44646"/>
                  <a:gd name="connsiteX25" fmla="*/ 79956 w 84638"/>
                  <a:gd name="connsiteY25" fmla="*/ 15565 h 44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4638" h="44646">
                    <a:moveTo>
                      <a:pt x="79236" y="16286"/>
                    </a:moveTo>
                    <a:cubicBezTo>
                      <a:pt x="83558" y="8002"/>
                      <a:pt x="84278" y="2959"/>
                      <a:pt x="84638" y="1159"/>
                    </a:cubicBezTo>
                    <a:cubicBezTo>
                      <a:pt x="84638" y="-1002"/>
                      <a:pt x="84638" y="78"/>
                      <a:pt x="83558" y="2599"/>
                    </a:cubicBezTo>
                    <a:cubicBezTo>
                      <a:pt x="82837" y="5120"/>
                      <a:pt x="81037" y="9442"/>
                      <a:pt x="78515" y="13764"/>
                    </a:cubicBezTo>
                    <a:cubicBezTo>
                      <a:pt x="75994" y="18086"/>
                      <a:pt x="72393" y="22768"/>
                      <a:pt x="68791" y="26370"/>
                    </a:cubicBezTo>
                    <a:cubicBezTo>
                      <a:pt x="61228" y="33933"/>
                      <a:pt x="52584" y="37535"/>
                      <a:pt x="53304" y="36455"/>
                    </a:cubicBezTo>
                    <a:cubicBezTo>
                      <a:pt x="53304" y="36095"/>
                      <a:pt x="56185" y="34654"/>
                      <a:pt x="61228" y="30332"/>
                    </a:cubicBezTo>
                    <a:cubicBezTo>
                      <a:pt x="65910" y="26010"/>
                      <a:pt x="73473" y="18807"/>
                      <a:pt x="78515" y="5481"/>
                    </a:cubicBezTo>
                    <a:cubicBezTo>
                      <a:pt x="75274" y="14124"/>
                      <a:pt x="70232" y="20607"/>
                      <a:pt x="65550" y="25650"/>
                    </a:cubicBezTo>
                    <a:cubicBezTo>
                      <a:pt x="60507" y="30692"/>
                      <a:pt x="55465" y="33933"/>
                      <a:pt x="51143" y="36095"/>
                    </a:cubicBezTo>
                    <a:cubicBezTo>
                      <a:pt x="42139" y="40416"/>
                      <a:pt x="35656" y="41136"/>
                      <a:pt x="32055" y="41857"/>
                    </a:cubicBezTo>
                    <a:cubicBezTo>
                      <a:pt x="28453" y="42217"/>
                      <a:pt x="27012" y="42217"/>
                      <a:pt x="27372" y="42577"/>
                    </a:cubicBezTo>
                    <a:cubicBezTo>
                      <a:pt x="27372" y="42577"/>
                      <a:pt x="29173" y="42577"/>
                      <a:pt x="30974" y="42577"/>
                    </a:cubicBezTo>
                    <a:cubicBezTo>
                      <a:pt x="34936" y="42577"/>
                      <a:pt x="39978" y="41857"/>
                      <a:pt x="37457" y="42577"/>
                    </a:cubicBezTo>
                    <a:cubicBezTo>
                      <a:pt x="36016" y="42577"/>
                      <a:pt x="32775" y="44018"/>
                      <a:pt x="26292" y="44018"/>
                    </a:cubicBezTo>
                    <a:cubicBezTo>
                      <a:pt x="23050" y="44018"/>
                      <a:pt x="19089" y="44018"/>
                      <a:pt x="14046" y="42937"/>
                    </a:cubicBezTo>
                    <a:cubicBezTo>
                      <a:pt x="12966" y="42937"/>
                      <a:pt x="11525" y="42217"/>
                      <a:pt x="10085" y="41857"/>
                    </a:cubicBezTo>
                    <a:cubicBezTo>
                      <a:pt x="9004" y="41857"/>
                      <a:pt x="7924" y="41136"/>
                      <a:pt x="6843" y="40776"/>
                    </a:cubicBezTo>
                    <a:cubicBezTo>
                      <a:pt x="4682" y="40056"/>
                      <a:pt x="2521" y="39336"/>
                      <a:pt x="0" y="38616"/>
                    </a:cubicBezTo>
                    <a:cubicBezTo>
                      <a:pt x="2881" y="39696"/>
                      <a:pt x="5763" y="40776"/>
                      <a:pt x="8644" y="41497"/>
                    </a:cubicBezTo>
                    <a:cubicBezTo>
                      <a:pt x="9724" y="41857"/>
                      <a:pt x="12246" y="42577"/>
                      <a:pt x="13686" y="42937"/>
                    </a:cubicBezTo>
                    <a:cubicBezTo>
                      <a:pt x="15487" y="43298"/>
                      <a:pt x="17288" y="43658"/>
                      <a:pt x="19089" y="44018"/>
                    </a:cubicBezTo>
                    <a:cubicBezTo>
                      <a:pt x="26292" y="45099"/>
                      <a:pt x="33135" y="44738"/>
                      <a:pt x="39258" y="43298"/>
                    </a:cubicBezTo>
                    <a:cubicBezTo>
                      <a:pt x="51503" y="40776"/>
                      <a:pt x="60507" y="35014"/>
                      <a:pt x="66630" y="29972"/>
                    </a:cubicBezTo>
                    <a:cubicBezTo>
                      <a:pt x="72753" y="24929"/>
                      <a:pt x="75994" y="20247"/>
                      <a:pt x="78155" y="17366"/>
                    </a:cubicBezTo>
                    <a:cubicBezTo>
                      <a:pt x="79956" y="14845"/>
                      <a:pt x="80676" y="14124"/>
                      <a:pt x="79956" y="15565"/>
                    </a:cubicBezTo>
                    <a:close/>
                  </a:path>
                </a:pathLst>
              </a:custGeom>
              <a:solidFill>
                <a:schemeClr val="accent2"/>
              </a:solidFill>
              <a:ln w="0" cap="flat">
                <a:noFill/>
                <a:prstDash val="solid"/>
                <a:miter/>
              </a:ln>
            </p:spPr>
            <p:txBody>
              <a:bodyPr rtlCol="0" anchor="ctr"/>
              <a:lstStyle/>
              <a:p>
                <a:endParaRPr lang="en-US" sz="744"/>
              </a:p>
            </p:txBody>
          </p:sp>
          <p:sp>
            <p:nvSpPr>
              <p:cNvPr id="2010" name="Freeform: Shape 2009">
                <a:extLst>
                  <a:ext uri="{FF2B5EF4-FFF2-40B4-BE49-F238E27FC236}">
                    <a16:creationId xmlns:a16="http://schemas.microsoft.com/office/drawing/2014/main" id="{BF7F9DB8-9EC8-2CC0-11A3-7E5EAD881647}"/>
                  </a:ext>
                </a:extLst>
              </p:cNvPr>
              <p:cNvSpPr/>
              <p:nvPr/>
            </p:nvSpPr>
            <p:spPr>
              <a:xfrm>
                <a:off x="10982808" y="6302220"/>
                <a:ext cx="22330" cy="7563"/>
              </a:xfrm>
              <a:custGeom>
                <a:avLst/>
                <a:gdLst>
                  <a:gd name="connsiteX0" fmla="*/ 22330 w 22330"/>
                  <a:gd name="connsiteY0" fmla="*/ 7563 h 7563"/>
                  <a:gd name="connsiteX1" fmla="*/ 0 w 22330"/>
                  <a:gd name="connsiteY1" fmla="*/ 0 h 7563"/>
                  <a:gd name="connsiteX2" fmla="*/ 22330 w 22330"/>
                  <a:gd name="connsiteY2" fmla="*/ 7563 h 7563"/>
                </a:gdLst>
                <a:ahLst/>
                <a:cxnLst>
                  <a:cxn ang="0">
                    <a:pos x="connsiteX0" y="connsiteY0"/>
                  </a:cxn>
                  <a:cxn ang="0">
                    <a:pos x="connsiteX1" y="connsiteY1"/>
                  </a:cxn>
                  <a:cxn ang="0">
                    <a:pos x="connsiteX2" y="connsiteY2"/>
                  </a:cxn>
                </a:cxnLst>
                <a:rect l="l" t="t" r="r" b="b"/>
                <a:pathLst>
                  <a:path w="22330" h="7563">
                    <a:moveTo>
                      <a:pt x="22330" y="7563"/>
                    </a:moveTo>
                    <a:cubicBezTo>
                      <a:pt x="15487" y="5402"/>
                      <a:pt x="7924" y="2881"/>
                      <a:pt x="0" y="0"/>
                    </a:cubicBezTo>
                    <a:cubicBezTo>
                      <a:pt x="9004" y="2881"/>
                      <a:pt x="16207" y="5402"/>
                      <a:pt x="22330" y="7563"/>
                    </a:cubicBezTo>
                    <a:close/>
                  </a:path>
                </a:pathLst>
              </a:custGeom>
              <a:solidFill>
                <a:schemeClr val="accent2"/>
              </a:solidFill>
              <a:ln w="0" cap="flat">
                <a:noFill/>
                <a:prstDash val="solid"/>
                <a:miter/>
              </a:ln>
            </p:spPr>
            <p:txBody>
              <a:bodyPr rtlCol="0" anchor="ctr"/>
              <a:lstStyle/>
              <a:p>
                <a:endParaRPr lang="en-US" sz="744"/>
              </a:p>
            </p:txBody>
          </p:sp>
          <p:sp>
            <p:nvSpPr>
              <p:cNvPr id="2011" name="Freeform: Shape 2010">
                <a:extLst>
                  <a:ext uri="{FF2B5EF4-FFF2-40B4-BE49-F238E27FC236}">
                    <a16:creationId xmlns:a16="http://schemas.microsoft.com/office/drawing/2014/main" id="{854B0B7A-8C7B-14FB-8875-7A3AD68BE783}"/>
                  </a:ext>
                </a:extLst>
              </p:cNvPr>
              <p:cNvSpPr/>
              <p:nvPr/>
            </p:nvSpPr>
            <p:spPr>
              <a:xfrm>
                <a:off x="10420235" y="5895957"/>
                <a:ext cx="10804" cy="13686"/>
              </a:xfrm>
              <a:custGeom>
                <a:avLst/>
                <a:gdLst>
                  <a:gd name="connsiteX0" fmla="*/ 0 w 10804"/>
                  <a:gd name="connsiteY0" fmla="*/ 0 h 13686"/>
                  <a:gd name="connsiteX1" fmla="*/ 10805 w 10804"/>
                  <a:gd name="connsiteY1" fmla="*/ 13686 h 13686"/>
                  <a:gd name="connsiteX2" fmla="*/ 0 w 10804"/>
                  <a:gd name="connsiteY2" fmla="*/ 0 h 13686"/>
                </a:gdLst>
                <a:ahLst/>
                <a:cxnLst>
                  <a:cxn ang="0">
                    <a:pos x="connsiteX0" y="connsiteY0"/>
                  </a:cxn>
                  <a:cxn ang="0">
                    <a:pos x="connsiteX1" y="connsiteY1"/>
                  </a:cxn>
                  <a:cxn ang="0">
                    <a:pos x="connsiteX2" y="connsiteY2"/>
                  </a:cxn>
                </a:cxnLst>
                <a:rect l="l" t="t" r="r" b="b"/>
                <a:pathLst>
                  <a:path w="10804" h="13686">
                    <a:moveTo>
                      <a:pt x="0" y="0"/>
                    </a:moveTo>
                    <a:cubicBezTo>
                      <a:pt x="4682" y="5763"/>
                      <a:pt x="7923" y="10085"/>
                      <a:pt x="10805" y="13686"/>
                    </a:cubicBezTo>
                    <a:cubicBezTo>
                      <a:pt x="7203" y="9004"/>
                      <a:pt x="3602" y="4682"/>
                      <a:pt x="0" y="0"/>
                    </a:cubicBezTo>
                    <a:close/>
                  </a:path>
                </a:pathLst>
              </a:custGeom>
              <a:solidFill>
                <a:schemeClr val="accent2"/>
              </a:solidFill>
              <a:ln w="0" cap="flat">
                <a:noFill/>
                <a:prstDash val="solid"/>
                <a:miter/>
              </a:ln>
            </p:spPr>
            <p:txBody>
              <a:bodyPr rtlCol="0" anchor="ctr"/>
              <a:lstStyle/>
              <a:p>
                <a:endParaRPr lang="en-US" sz="744"/>
              </a:p>
            </p:txBody>
          </p:sp>
          <p:sp>
            <p:nvSpPr>
              <p:cNvPr id="2012" name="Freeform: Shape 2011">
                <a:extLst>
                  <a:ext uri="{FF2B5EF4-FFF2-40B4-BE49-F238E27FC236}">
                    <a16:creationId xmlns:a16="http://schemas.microsoft.com/office/drawing/2014/main" id="{F55BF4FF-BE4B-7B7D-DD24-2182F2ACECBD}"/>
                  </a:ext>
                </a:extLst>
              </p:cNvPr>
              <p:cNvSpPr/>
              <p:nvPr/>
            </p:nvSpPr>
            <p:spPr>
              <a:xfrm>
                <a:off x="10671409" y="6153495"/>
                <a:ext cx="153648" cy="84255"/>
              </a:xfrm>
              <a:custGeom>
                <a:avLst/>
                <a:gdLst>
                  <a:gd name="connsiteX0" fmla="*/ 83777 w 153648"/>
                  <a:gd name="connsiteY0" fmla="*/ 50400 h 84255"/>
                  <a:gd name="connsiteX1" fmla="*/ 118352 w 153648"/>
                  <a:gd name="connsiteY1" fmla="*/ 68049 h 84255"/>
                  <a:gd name="connsiteX2" fmla="*/ 153648 w 153648"/>
                  <a:gd name="connsiteY2" fmla="*/ 84256 h 84255"/>
                  <a:gd name="connsiteX3" fmla="*/ 133119 w 153648"/>
                  <a:gd name="connsiteY3" fmla="*/ 74532 h 84255"/>
                  <a:gd name="connsiteX4" fmla="*/ 108268 w 153648"/>
                  <a:gd name="connsiteY4" fmla="*/ 62286 h 84255"/>
                  <a:gd name="connsiteX5" fmla="*/ 81976 w 153648"/>
                  <a:gd name="connsiteY5" fmla="*/ 48240 h 84255"/>
                  <a:gd name="connsiteX6" fmla="*/ 68650 w 153648"/>
                  <a:gd name="connsiteY6" fmla="*/ 41036 h 84255"/>
                  <a:gd name="connsiteX7" fmla="*/ 56044 w 153648"/>
                  <a:gd name="connsiteY7" fmla="*/ 33473 h 84255"/>
                  <a:gd name="connsiteX8" fmla="*/ 32994 w 153648"/>
                  <a:gd name="connsiteY8" fmla="*/ 19787 h 84255"/>
                  <a:gd name="connsiteX9" fmla="*/ 14626 w 153648"/>
                  <a:gd name="connsiteY9" fmla="*/ 8622 h 84255"/>
                  <a:gd name="connsiteX10" fmla="*/ 219 w 153648"/>
                  <a:gd name="connsiteY10" fmla="*/ 338 h 84255"/>
                  <a:gd name="connsiteX11" fmla="*/ 13545 w 153648"/>
                  <a:gd name="connsiteY11" fmla="*/ 9702 h 84255"/>
                  <a:gd name="connsiteX12" fmla="*/ 20388 w 153648"/>
                  <a:gd name="connsiteY12" fmla="*/ 14384 h 84255"/>
                  <a:gd name="connsiteX13" fmla="*/ 27591 w 153648"/>
                  <a:gd name="connsiteY13" fmla="*/ 18706 h 84255"/>
                  <a:gd name="connsiteX14" fmla="*/ 55324 w 153648"/>
                  <a:gd name="connsiteY14" fmla="*/ 35634 h 84255"/>
                  <a:gd name="connsiteX15" fmla="*/ 68290 w 153648"/>
                  <a:gd name="connsiteY15" fmla="*/ 43197 h 84255"/>
                  <a:gd name="connsiteX16" fmla="*/ 80175 w 153648"/>
                  <a:gd name="connsiteY16" fmla="*/ 49680 h 84255"/>
                  <a:gd name="connsiteX17" fmla="*/ 98543 w 153648"/>
                  <a:gd name="connsiteY17" fmla="*/ 59044 h 84255"/>
                  <a:gd name="connsiteX18" fmla="*/ 83417 w 153648"/>
                  <a:gd name="connsiteY18" fmla="*/ 50400 h 84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53648" h="84255">
                    <a:moveTo>
                      <a:pt x="83777" y="50400"/>
                    </a:moveTo>
                    <a:cubicBezTo>
                      <a:pt x="95302" y="56163"/>
                      <a:pt x="106827" y="62286"/>
                      <a:pt x="118352" y="68049"/>
                    </a:cubicBezTo>
                    <a:lnTo>
                      <a:pt x="153648" y="84256"/>
                    </a:lnTo>
                    <a:cubicBezTo>
                      <a:pt x="147886" y="81374"/>
                      <a:pt x="140682" y="78133"/>
                      <a:pt x="133119" y="74532"/>
                    </a:cubicBezTo>
                    <a:cubicBezTo>
                      <a:pt x="125556" y="70930"/>
                      <a:pt x="116912" y="66968"/>
                      <a:pt x="108268" y="62286"/>
                    </a:cubicBezTo>
                    <a:cubicBezTo>
                      <a:pt x="99624" y="57604"/>
                      <a:pt x="90620" y="52922"/>
                      <a:pt x="81976" y="48240"/>
                    </a:cubicBezTo>
                    <a:cubicBezTo>
                      <a:pt x="77654" y="45719"/>
                      <a:pt x="72972" y="43557"/>
                      <a:pt x="68650" y="41036"/>
                    </a:cubicBezTo>
                    <a:cubicBezTo>
                      <a:pt x="64328" y="38515"/>
                      <a:pt x="60006" y="35994"/>
                      <a:pt x="56044" y="33473"/>
                    </a:cubicBezTo>
                    <a:cubicBezTo>
                      <a:pt x="47761" y="28431"/>
                      <a:pt x="40197" y="23748"/>
                      <a:pt x="32994" y="19787"/>
                    </a:cubicBezTo>
                    <a:cubicBezTo>
                      <a:pt x="25791" y="15465"/>
                      <a:pt x="19668" y="11863"/>
                      <a:pt x="14626" y="8622"/>
                    </a:cubicBezTo>
                    <a:cubicBezTo>
                      <a:pt x="4541" y="2139"/>
                      <a:pt x="-1222" y="-1103"/>
                      <a:pt x="219" y="338"/>
                    </a:cubicBezTo>
                    <a:cubicBezTo>
                      <a:pt x="4541" y="3219"/>
                      <a:pt x="9223" y="6461"/>
                      <a:pt x="13545" y="9702"/>
                    </a:cubicBezTo>
                    <a:cubicBezTo>
                      <a:pt x="15706" y="11143"/>
                      <a:pt x="18227" y="12943"/>
                      <a:pt x="20388" y="14384"/>
                    </a:cubicBezTo>
                    <a:lnTo>
                      <a:pt x="27591" y="18706"/>
                    </a:lnTo>
                    <a:cubicBezTo>
                      <a:pt x="36956" y="24469"/>
                      <a:pt x="46680" y="30231"/>
                      <a:pt x="55324" y="35634"/>
                    </a:cubicBezTo>
                    <a:cubicBezTo>
                      <a:pt x="59646" y="38155"/>
                      <a:pt x="63968" y="41036"/>
                      <a:pt x="68290" y="43197"/>
                    </a:cubicBezTo>
                    <a:cubicBezTo>
                      <a:pt x="72612" y="45358"/>
                      <a:pt x="76574" y="47519"/>
                      <a:pt x="80175" y="49680"/>
                    </a:cubicBezTo>
                    <a:cubicBezTo>
                      <a:pt x="87739" y="53642"/>
                      <a:pt x="93861" y="56884"/>
                      <a:pt x="98543" y="59044"/>
                    </a:cubicBezTo>
                    <a:lnTo>
                      <a:pt x="83417" y="50400"/>
                    </a:lnTo>
                    <a:close/>
                  </a:path>
                </a:pathLst>
              </a:custGeom>
              <a:solidFill>
                <a:schemeClr val="accent2"/>
              </a:solidFill>
              <a:ln w="0" cap="flat">
                <a:noFill/>
                <a:prstDash val="solid"/>
                <a:miter/>
              </a:ln>
            </p:spPr>
            <p:txBody>
              <a:bodyPr rtlCol="0" anchor="ctr"/>
              <a:lstStyle/>
              <a:p>
                <a:endParaRPr lang="en-US" sz="744"/>
              </a:p>
            </p:txBody>
          </p:sp>
          <p:sp>
            <p:nvSpPr>
              <p:cNvPr id="2013" name="Freeform: Shape 2012">
                <a:extLst>
                  <a:ext uri="{FF2B5EF4-FFF2-40B4-BE49-F238E27FC236}">
                    <a16:creationId xmlns:a16="http://schemas.microsoft.com/office/drawing/2014/main" id="{2493F06B-5079-88AD-4F4D-EBF3E1048222}"/>
                  </a:ext>
                </a:extLst>
              </p:cNvPr>
              <p:cNvSpPr/>
              <p:nvPr/>
            </p:nvSpPr>
            <p:spPr>
              <a:xfrm>
                <a:off x="10006048" y="5827526"/>
                <a:ext cx="41418" cy="1250"/>
              </a:xfrm>
              <a:custGeom>
                <a:avLst/>
                <a:gdLst>
                  <a:gd name="connsiteX0" fmla="*/ 8284 w 41418"/>
                  <a:gd name="connsiteY0" fmla="*/ 1081 h 1250"/>
                  <a:gd name="connsiteX1" fmla="*/ 41419 w 41418"/>
                  <a:gd name="connsiteY1" fmla="*/ 0 h 1250"/>
                  <a:gd name="connsiteX2" fmla="*/ 0 w 41418"/>
                  <a:gd name="connsiteY2" fmla="*/ 0 h 1250"/>
                  <a:gd name="connsiteX3" fmla="*/ 8284 w 41418"/>
                  <a:gd name="connsiteY3" fmla="*/ 1081 h 1250"/>
                </a:gdLst>
                <a:ahLst/>
                <a:cxnLst>
                  <a:cxn ang="0">
                    <a:pos x="connsiteX0" y="connsiteY0"/>
                  </a:cxn>
                  <a:cxn ang="0">
                    <a:pos x="connsiteX1" y="connsiteY1"/>
                  </a:cxn>
                  <a:cxn ang="0">
                    <a:pos x="connsiteX2" y="connsiteY2"/>
                  </a:cxn>
                  <a:cxn ang="0">
                    <a:pos x="connsiteX3" y="connsiteY3"/>
                  </a:cxn>
                </a:cxnLst>
                <a:rect l="l" t="t" r="r" b="b"/>
                <a:pathLst>
                  <a:path w="41418" h="1250">
                    <a:moveTo>
                      <a:pt x="8284" y="1081"/>
                    </a:moveTo>
                    <a:lnTo>
                      <a:pt x="41419" y="0"/>
                    </a:lnTo>
                    <a:lnTo>
                      <a:pt x="0" y="0"/>
                    </a:lnTo>
                    <a:cubicBezTo>
                      <a:pt x="11885" y="0"/>
                      <a:pt x="-9724" y="1801"/>
                      <a:pt x="8284" y="1081"/>
                    </a:cubicBezTo>
                    <a:close/>
                  </a:path>
                </a:pathLst>
              </a:custGeom>
              <a:solidFill>
                <a:schemeClr val="accent2"/>
              </a:solidFill>
              <a:ln w="0" cap="flat">
                <a:noFill/>
                <a:prstDash val="solid"/>
                <a:miter/>
              </a:ln>
            </p:spPr>
            <p:txBody>
              <a:bodyPr rtlCol="0" anchor="ctr"/>
              <a:lstStyle/>
              <a:p>
                <a:endParaRPr lang="en-US" sz="744"/>
              </a:p>
            </p:txBody>
          </p:sp>
          <p:sp>
            <p:nvSpPr>
              <p:cNvPr id="2014" name="Freeform: Shape 2013">
                <a:extLst>
                  <a:ext uri="{FF2B5EF4-FFF2-40B4-BE49-F238E27FC236}">
                    <a16:creationId xmlns:a16="http://schemas.microsoft.com/office/drawing/2014/main" id="{E44F69B4-AC14-F0B7-C688-658C79319456}"/>
                  </a:ext>
                </a:extLst>
              </p:cNvPr>
              <p:cNvSpPr/>
              <p:nvPr/>
            </p:nvSpPr>
            <p:spPr>
              <a:xfrm>
                <a:off x="9998124" y="5827526"/>
                <a:ext cx="7923" cy="3601"/>
              </a:xfrm>
              <a:custGeom>
                <a:avLst/>
                <a:gdLst>
                  <a:gd name="connsiteX0" fmla="*/ 0 w 7923"/>
                  <a:gd name="connsiteY0" fmla="*/ 0 h 3601"/>
                  <a:gd name="connsiteX1" fmla="*/ 7924 w 7923"/>
                  <a:gd name="connsiteY1" fmla="*/ 0 h 3601"/>
                  <a:gd name="connsiteX2" fmla="*/ 0 w 7923"/>
                  <a:gd name="connsiteY2" fmla="*/ 0 h 3601"/>
                </a:gdLst>
                <a:ahLst/>
                <a:cxnLst>
                  <a:cxn ang="0">
                    <a:pos x="connsiteX0" y="connsiteY0"/>
                  </a:cxn>
                  <a:cxn ang="0">
                    <a:pos x="connsiteX1" y="connsiteY1"/>
                  </a:cxn>
                  <a:cxn ang="0">
                    <a:pos x="connsiteX2" y="connsiteY2"/>
                  </a:cxn>
                </a:cxnLst>
                <a:rect l="l" t="t" r="r" b="b"/>
                <a:pathLst>
                  <a:path w="7923" h="3601">
                    <a:moveTo>
                      <a:pt x="0" y="0"/>
                    </a:moveTo>
                    <a:lnTo>
                      <a:pt x="7924" y="0"/>
                    </a:lnTo>
                    <a:cubicBezTo>
                      <a:pt x="6123" y="0"/>
                      <a:pt x="3602" y="0"/>
                      <a:pt x="0" y="0"/>
                    </a:cubicBezTo>
                    <a:close/>
                  </a:path>
                </a:pathLst>
              </a:custGeom>
              <a:solidFill>
                <a:schemeClr val="accent2"/>
              </a:solidFill>
              <a:ln w="0" cap="flat">
                <a:noFill/>
                <a:prstDash val="solid"/>
                <a:miter/>
              </a:ln>
            </p:spPr>
            <p:txBody>
              <a:bodyPr rtlCol="0" anchor="ctr"/>
              <a:lstStyle/>
              <a:p>
                <a:endParaRPr lang="en-US" sz="744"/>
              </a:p>
            </p:txBody>
          </p:sp>
          <p:sp>
            <p:nvSpPr>
              <p:cNvPr id="2015" name="Freeform: Shape 2014">
                <a:extLst>
                  <a:ext uri="{FF2B5EF4-FFF2-40B4-BE49-F238E27FC236}">
                    <a16:creationId xmlns:a16="http://schemas.microsoft.com/office/drawing/2014/main" id="{E708B814-0E3E-75D7-B477-E1D87F07497E}"/>
                  </a:ext>
                </a:extLst>
              </p:cNvPr>
              <p:cNvSpPr/>
              <p:nvPr/>
            </p:nvSpPr>
            <p:spPr>
              <a:xfrm>
                <a:off x="10515642" y="6005951"/>
                <a:ext cx="49377" cy="46676"/>
              </a:xfrm>
              <a:custGeom>
                <a:avLst/>
                <a:gdLst>
                  <a:gd name="connsiteX0" fmla="*/ 35 w 49377"/>
                  <a:gd name="connsiteY0" fmla="*/ 576 h 46676"/>
                  <a:gd name="connsiteX1" fmla="*/ 24886 w 49377"/>
                  <a:gd name="connsiteY1" fmla="*/ 24707 h 46676"/>
                  <a:gd name="connsiteX2" fmla="*/ 30649 w 49377"/>
                  <a:gd name="connsiteY2" fmla="*/ 30469 h 46676"/>
                  <a:gd name="connsiteX3" fmla="*/ 36772 w 49377"/>
                  <a:gd name="connsiteY3" fmla="*/ 35872 h 46676"/>
                  <a:gd name="connsiteX4" fmla="*/ 49377 w 49377"/>
                  <a:gd name="connsiteY4" fmla="*/ 46677 h 46676"/>
                  <a:gd name="connsiteX5" fmla="*/ 38212 w 49377"/>
                  <a:gd name="connsiteY5" fmla="*/ 36232 h 46676"/>
                  <a:gd name="connsiteX6" fmla="*/ 29929 w 49377"/>
                  <a:gd name="connsiteY6" fmla="*/ 28309 h 46676"/>
                  <a:gd name="connsiteX7" fmla="*/ 21285 w 49377"/>
                  <a:gd name="connsiteY7" fmla="*/ 19665 h 46676"/>
                  <a:gd name="connsiteX8" fmla="*/ 35 w 49377"/>
                  <a:gd name="connsiteY8" fmla="*/ 216 h 46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377" h="46676">
                    <a:moveTo>
                      <a:pt x="35" y="576"/>
                    </a:moveTo>
                    <a:cubicBezTo>
                      <a:pt x="9039" y="9220"/>
                      <a:pt x="16963" y="17144"/>
                      <a:pt x="24886" y="24707"/>
                    </a:cubicBezTo>
                    <a:cubicBezTo>
                      <a:pt x="26687" y="26508"/>
                      <a:pt x="28848" y="28669"/>
                      <a:pt x="30649" y="30469"/>
                    </a:cubicBezTo>
                    <a:cubicBezTo>
                      <a:pt x="32810" y="32270"/>
                      <a:pt x="34611" y="34071"/>
                      <a:pt x="36772" y="35872"/>
                    </a:cubicBezTo>
                    <a:cubicBezTo>
                      <a:pt x="40734" y="39473"/>
                      <a:pt x="45056" y="43075"/>
                      <a:pt x="49377" y="46677"/>
                    </a:cubicBezTo>
                    <a:cubicBezTo>
                      <a:pt x="47576" y="44876"/>
                      <a:pt x="43615" y="41274"/>
                      <a:pt x="38212" y="36232"/>
                    </a:cubicBezTo>
                    <a:cubicBezTo>
                      <a:pt x="35691" y="33711"/>
                      <a:pt x="32810" y="31190"/>
                      <a:pt x="29929" y="28309"/>
                    </a:cubicBezTo>
                    <a:cubicBezTo>
                      <a:pt x="27047" y="25427"/>
                      <a:pt x="24166" y="22546"/>
                      <a:pt x="21285" y="19665"/>
                    </a:cubicBezTo>
                    <a:cubicBezTo>
                      <a:pt x="9759" y="8140"/>
                      <a:pt x="-685" y="-1585"/>
                      <a:pt x="35" y="216"/>
                    </a:cubicBezTo>
                    <a:close/>
                  </a:path>
                </a:pathLst>
              </a:custGeom>
              <a:solidFill>
                <a:schemeClr val="accent2"/>
              </a:solidFill>
              <a:ln w="0" cap="flat">
                <a:noFill/>
                <a:prstDash val="solid"/>
                <a:miter/>
              </a:ln>
            </p:spPr>
            <p:txBody>
              <a:bodyPr rtlCol="0" anchor="ctr"/>
              <a:lstStyle/>
              <a:p>
                <a:endParaRPr lang="en-US" sz="744"/>
              </a:p>
            </p:txBody>
          </p:sp>
          <p:sp>
            <p:nvSpPr>
              <p:cNvPr id="2016" name="Freeform: Shape 2015">
                <a:extLst>
                  <a:ext uri="{FF2B5EF4-FFF2-40B4-BE49-F238E27FC236}">
                    <a16:creationId xmlns:a16="http://schemas.microsoft.com/office/drawing/2014/main" id="{42A049E5-C156-C9D9-2C87-953EEC05FB73}"/>
                  </a:ext>
                </a:extLst>
              </p:cNvPr>
              <p:cNvSpPr/>
              <p:nvPr/>
            </p:nvSpPr>
            <p:spPr>
              <a:xfrm>
                <a:off x="9775183" y="5831848"/>
                <a:ext cx="59787" cy="360"/>
              </a:xfrm>
              <a:custGeom>
                <a:avLst/>
                <a:gdLst>
                  <a:gd name="connsiteX0" fmla="*/ 5042 w 59787"/>
                  <a:gd name="connsiteY0" fmla="*/ 360 h 360"/>
                  <a:gd name="connsiteX1" fmla="*/ 59787 w 59787"/>
                  <a:gd name="connsiteY1" fmla="*/ 0 h 360"/>
                  <a:gd name="connsiteX2" fmla="*/ 0 w 59787"/>
                  <a:gd name="connsiteY2" fmla="*/ 0 h 360"/>
                  <a:gd name="connsiteX3" fmla="*/ 5042 w 59787"/>
                  <a:gd name="connsiteY3" fmla="*/ 360 h 360"/>
                </a:gdLst>
                <a:ahLst/>
                <a:cxnLst>
                  <a:cxn ang="0">
                    <a:pos x="connsiteX0" y="connsiteY0"/>
                  </a:cxn>
                  <a:cxn ang="0">
                    <a:pos x="connsiteX1" y="connsiteY1"/>
                  </a:cxn>
                  <a:cxn ang="0">
                    <a:pos x="connsiteX2" y="connsiteY2"/>
                  </a:cxn>
                  <a:cxn ang="0">
                    <a:pos x="connsiteX3" y="connsiteY3"/>
                  </a:cxn>
                </a:cxnLst>
                <a:rect l="l" t="t" r="r" b="b"/>
                <a:pathLst>
                  <a:path w="59787" h="360">
                    <a:moveTo>
                      <a:pt x="5042" y="360"/>
                    </a:moveTo>
                    <a:lnTo>
                      <a:pt x="59787" y="0"/>
                    </a:lnTo>
                    <a:lnTo>
                      <a:pt x="0" y="0"/>
                    </a:lnTo>
                    <a:lnTo>
                      <a:pt x="5042" y="360"/>
                    </a:lnTo>
                    <a:close/>
                  </a:path>
                </a:pathLst>
              </a:custGeom>
              <a:solidFill>
                <a:schemeClr val="accent2"/>
              </a:solidFill>
              <a:ln w="0" cap="flat">
                <a:noFill/>
                <a:prstDash val="solid"/>
                <a:miter/>
              </a:ln>
            </p:spPr>
            <p:txBody>
              <a:bodyPr rtlCol="0" anchor="ctr"/>
              <a:lstStyle/>
              <a:p>
                <a:endParaRPr lang="en-US" sz="744"/>
              </a:p>
            </p:txBody>
          </p:sp>
          <p:sp>
            <p:nvSpPr>
              <p:cNvPr id="2017" name="Freeform: Shape 2016">
                <a:extLst>
                  <a:ext uri="{FF2B5EF4-FFF2-40B4-BE49-F238E27FC236}">
                    <a16:creationId xmlns:a16="http://schemas.microsoft.com/office/drawing/2014/main" id="{071F5167-0328-0B7D-822A-5E3CB516EE52}"/>
                  </a:ext>
                </a:extLst>
              </p:cNvPr>
              <p:cNvSpPr/>
              <p:nvPr/>
            </p:nvSpPr>
            <p:spPr>
              <a:xfrm>
                <a:off x="9469045" y="5827526"/>
                <a:ext cx="55104" cy="1440"/>
              </a:xfrm>
              <a:custGeom>
                <a:avLst/>
                <a:gdLst>
                  <a:gd name="connsiteX0" fmla="*/ 55105 w 55104"/>
                  <a:gd name="connsiteY0" fmla="*/ 720 h 1440"/>
                  <a:gd name="connsiteX1" fmla="*/ 45380 w 55104"/>
                  <a:gd name="connsiteY1" fmla="*/ 0 h 1440"/>
                  <a:gd name="connsiteX2" fmla="*/ 0 w 55104"/>
                  <a:gd name="connsiteY2" fmla="*/ 1081 h 1440"/>
                  <a:gd name="connsiteX3" fmla="*/ 9724 w 55104"/>
                  <a:gd name="connsiteY3" fmla="*/ 1441 h 1440"/>
                  <a:gd name="connsiteX4" fmla="*/ 55105 w 55104"/>
                  <a:gd name="connsiteY4" fmla="*/ 720 h 14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104" h="1440">
                    <a:moveTo>
                      <a:pt x="55105" y="720"/>
                    </a:moveTo>
                    <a:lnTo>
                      <a:pt x="45380" y="0"/>
                    </a:lnTo>
                    <a:lnTo>
                      <a:pt x="0" y="1081"/>
                    </a:lnTo>
                    <a:lnTo>
                      <a:pt x="9724" y="1441"/>
                    </a:lnTo>
                    <a:lnTo>
                      <a:pt x="55105" y="720"/>
                    </a:lnTo>
                    <a:close/>
                  </a:path>
                </a:pathLst>
              </a:custGeom>
              <a:solidFill>
                <a:schemeClr val="accent2"/>
              </a:solidFill>
              <a:ln w="0" cap="flat">
                <a:noFill/>
                <a:prstDash val="solid"/>
                <a:miter/>
              </a:ln>
            </p:spPr>
            <p:txBody>
              <a:bodyPr rtlCol="0" anchor="ctr"/>
              <a:lstStyle/>
              <a:p>
                <a:endParaRPr lang="en-US" sz="744"/>
              </a:p>
            </p:txBody>
          </p:sp>
          <p:sp>
            <p:nvSpPr>
              <p:cNvPr id="2018" name="Freeform: Shape 2017">
                <a:extLst>
                  <a:ext uri="{FF2B5EF4-FFF2-40B4-BE49-F238E27FC236}">
                    <a16:creationId xmlns:a16="http://schemas.microsoft.com/office/drawing/2014/main" id="{3EF5DBAE-7BB5-5493-6516-F6B32E9B03B3}"/>
                  </a:ext>
                </a:extLst>
              </p:cNvPr>
              <p:cNvSpPr/>
              <p:nvPr/>
            </p:nvSpPr>
            <p:spPr>
              <a:xfrm>
                <a:off x="9843614" y="5872186"/>
                <a:ext cx="73921" cy="2160"/>
              </a:xfrm>
              <a:custGeom>
                <a:avLst/>
                <a:gdLst>
                  <a:gd name="connsiteX0" fmla="*/ 15487 w 73921"/>
                  <a:gd name="connsiteY0" fmla="*/ 2161 h 2160"/>
                  <a:gd name="connsiteX1" fmla="*/ 72033 w 73921"/>
                  <a:gd name="connsiteY1" fmla="*/ 0 h 2160"/>
                  <a:gd name="connsiteX2" fmla="*/ 0 w 73921"/>
                  <a:gd name="connsiteY2" fmla="*/ 0 h 2160"/>
                  <a:gd name="connsiteX3" fmla="*/ 61948 w 73921"/>
                  <a:gd name="connsiteY3" fmla="*/ 360 h 2160"/>
                  <a:gd name="connsiteX4" fmla="*/ 15847 w 73921"/>
                  <a:gd name="connsiteY4" fmla="*/ 2161 h 21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921" h="2160">
                    <a:moveTo>
                      <a:pt x="15487" y="2161"/>
                    </a:moveTo>
                    <a:cubicBezTo>
                      <a:pt x="52584" y="2161"/>
                      <a:pt x="81757" y="360"/>
                      <a:pt x="72033" y="0"/>
                    </a:cubicBezTo>
                    <a:lnTo>
                      <a:pt x="0" y="0"/>
                    </a:lnTo>
                    <a:cubicBezTo>
                      <a:pt x="18368" y="1801"/>
                      <a:pt x="20169" y="0"/>
                      <a:pt x="61948" y="360"/>
                    </a:cubicBezTo>
                    <a:lnTo>
                      <a:pt x="15847" y="2161"/>
                    </a:lnTo>
                    <a:close/>
                  </a:path>
                </a:pathLst>
              </a:custGeom>
              <a:solidFill>
                <a:schemeClr val="accent2"/>
              </a:solidFill>
              <a:ln w="0" cap="flat">
                <a:noFill/>
                <a:prstDash val="solid"/>
                <a:miter/>
              </a:ln>
            </p:spPr>
            <p:txBody>
              <a:bodyPr rtlCol="0" anchor="ctr"/>
              <a:lstStyle/>
              <a:p>
                <a:endParaRPr lang="en-US" sz="744"/>
              </a:p>
            </p:txBody>
          </p:sp>
          <p:sp>
            <p:nvSpPr>
              <p:cNvPr id="2019" name="Freeform: Shape 2018">
                <a:extLst>
                  <a:ext uri="{FF2B5EF4-FFF2-40B4-BE49-F238E27FC236}">
                    <a16:creationId xmlns:a16="http://schemas.microsoft.com/office/drawing/2014/main" id="{9B2EAD38-0507-7B42-4FA6-CB1A31016D43}"/>
                  </a:ext>
                </a:extLst>
              </p:cNvPr>
              <p:cNvSpPr/>
              <p:nvPr/>
            </p:nvSpPr>
            <p:spPr>
              <a:xfrm>
                <a:off x="8424166" y="3685279"/>
                <a:ext cx="11572" cy="1340524"/>
              </a:xfrm>
              <a:custGeom>
                <a:avLst/>
                <a:gdLst>
                  <a:gd name="connsiteX0" fmla="*/ 4730 w 11572"/>
                  <a:gd name="connsiteY0" fmla="*/ 997290 h 1340524"/>
                  <a:gd name="connsiteX1" fmla="*/ 4009 w 11572"/>
                  <a:gd name="connsiteY1" fmla="*/ 1096335 h 1340524"/>
                  <a:gd name="connsiteX2" fmla="*/ 2209 w 11572"/>
                  <a:gd name="connsiteY2" fmla="*/ 1069683 h 1340524"/>
                  <a:gd name="connsiteX3" fmla="*/ 5090 w 11572"/>
                  <a:gd name="connsiteY3" fmla="*/ 1131991 h 1340524"/>
                  <a:gd name="connsiteX4" fmla="*/ 48 w 11572"/>
                  <a:gd name="connsiteY4" fmla="*/ 1027904 h 1340524"/>
                  <a:gd name="connsiteX5" fmla="*/ 1488 w 11572"/>
                  <a:gd name="connsiteY5" fmla="*/ 1227794 h 1340524"/>
                  <a:gd name="connsiteX6" fmla="*/ 3289 w 11572"/>
                  <a:gd name="connsiteY6" fmla="*/ 1170528 h 1340524"/>
                  <a:gd name="connsiteX7" fmla="*/ 4730 w 11572"/>
                  <a:gd name="connsiteY7" fmla="*/ 1217349 h 1340524"/>
                  <a:gd name="connsiteX8" fmla="*/ 4730 w 11572"/>
                  <a:gd name="connsiteY8" fmla="*/ 1263450 h 1340524"/>
                  <a:gd name="connsiteX9" fmla="*/ 6170 w 11572"/>
                  <a:gd name="connsiteY9" fmla="*/ 1309911 h 1340524"/>
                  <a:gd name="connsiteX10" fmla="*/ 6891 w 11572"/>
                  <a:gd name="connsiteY10" fmla="*/ 1291543 h 1340524"/>
                  <a:gd name="connsiteX11" fmla="*/ 9412 w 11572"/>
                  <a:gd name="connsiteY11" fmla="*/ 1321076 h 1340524"/>
                  <a:gd name="connsiteX12" fmla="*/ 10492 w 11572"/>
                  <a:gd name="connsiteY12" fmla="*/ 1331521 h 1340524"/>
                  <a:gd name="connsiteX13" fmla="*/ 11573 w 11572"/>
                  <a:gd name="connsiteY13" fmla="*/ 1340525 h 1340524"/>
                  <a:gd name="connsiteX14" fmla="*/ 11573 w 11572"/>
                  <a:gd name="connsiteY14" fmla="*/ 1333682 h 1340524"/>
                  <a:gd name="connsiteX15" fmla="*/ 11573 w 11572"/>
                  <a:gd name="connsiteY15" fmla="*/ 1327559 h 1340524"/>
                  <a:gd name="connsiteX16" fmla="*/ 10132 w 11572"/>
                  <a:gd name="connsiteY16" fmla="*/ 1309911 h 1340524"/>
                  <a:gd name="connsiteX17" fmla="*/ 9772 w 11572"/>
                  <a:gd name="connsiteY17" fmla="*/ 1292983 h 1340524"/>
                  <a:gd name="connsiteX18" fmla="*/ 9772 w 11572"/>
                  <a:gd name="connsiteY18" fmla="*/ 1262370 h 1340524"/>
                  <a:gd name="connsiteX19" fmla="*/ 10492 w 11572"/>
                  <a:gd name="connsiteY19" fmla="*/ 1208345 h 1340524"/>
                  <a:gd name="connsiteX20" fmla="*/ 8692 w 11572"/>
                  <a:gd name="connsiteY20" fmla="*/ 1057437 h 1340524"/>
                  <a:gd name="connsiteX21" fmla="*/ 8692 w 11572"/>
                  <a:gd name="connsiteY21" fmla="*/ 1010256 h 1340524"/>
                  <a:gd name="connsiteX22" fmla="*/ 8692 w 11572"/>
                  <a:gd name="connsiteY22" fmla="*/ 992608 h 1340524"/>
                  <a:gd name="connsiteX23" fmla="*/ 10132 w 11572"/>
                  <a:gd name="connsiteY23" fmla="*/ 1021061 h 1340524"/>
                  <a:gd name="connsiteX24" fmla="*/ 8692 w 11572"/>
                  <a:gd name="connsiteY24" fmla="*/ 931020 h 1340524"/>
                  <a:gd name="connsiteX25" fmla="*/ 8692 w 11572"/>
                  <a:gd name="connsiteY25" fmla="*/ 760663 h 1340524"/>
                  <a:gd name="connsiteX26" fmla="*/ 9052 w 11572"/>
                  <a:gd name="connsiteY26" fmla="*/ 746257 h 1340524"/>
                  <a:gd name="connsiteX27" fmla="*/ 8331 w 11572"/>
                  <a:gd name="connsiteY27" fmla="*/ 740134 h 1340524"/>
                  <a:gd name="connsiteX28" fmla="*/ 8331 w 11572"/>
                  <a:gd name="connsiteY28" fmla="*/ 369167 h 1340524"/>
                  <a:gd name="connsiteX29" fmla="*/ 8331 w 11572"/>
                  <a:gd name="connsiteY29" fmla="*/ 183683 h 1340524"/>
                  <a:gd name="connsiteX30" fmla="*/ 8331 w 11572"/>
                  <a:gd name="connsiteY30" fmla="*/ 90761 h 1340524"/>
                  <a:gd name="connsiteX31" fmla="*/ 8331 w 11572"/>
                  <a:gd name="connsiteY31" fmla="*/ 67711 h 1340524"/>
                  <a:gd name="connsiteX32" fmla="*/ 8331 w 11572"/>
                  <a:gd name="connsiteY32" fmla="*/ 45020 h 1340524"/>
                  <a:gd name="connsiteX33" fmla="*/ 9412 w 11572"/>
                  <a:gd name="connsiteY33" fmla="*/ 22330 h 1340524"/>
                  <a:gd name="connsiteX34" fmla="*/ 10852 w 11572"/>
                  <a:gd name="connsiteY34" fmla="*/ 0 h 1340524"/>
                  <a:gd name="connsiteX35" fmla="*/ 9772 w 11572"/>
                  <a:gd name="connsiteY35" fmla="*/ 12966 h 1340524"/>
                  <a:gd name="connsiteX36" fmla="*/ 9052 w 11572"/>
                  <a:gd name="connsiteY36" fmla="*/ 25572 h 1340524"/>
                  <a:gd name="connsiteX37" fmla="*/ 7971 w 11572"/>
                  <a:gd name="connsiteY37" fmla="*/ 50783 h 1340524"/>
                  <a:gd name="connsiteX38" fmla="*/ 7611 w 11572"/>
                  <a:gd name="connsiteY38" fmla="*/ 63389 h 1340524"/>
                  <a:gd name="connsiteX39" fmla="*/ 7611 w 11572"/>
                  <a:gd name="connsiteY39" fmla="*/ 76354 h 1340524"/>
                  <a:gd name="connsiteX40" fmla="*/ 7611 w 11572"/>
                  <a:gd name="connsiteY40" fmla="*/ 103727 h 1340524"/>
                  <a:gd name="connsiteX41" fmla="*/ 5090 w 11572"/>
                  <a:gd name="connsiteY41" fmla="*/ 149107 h 1340524"/>
                  <a:gd name="connsiteX42" fmla="*/ 5090 w 11572"/>
                  <a:gd name="connsiteY42" fmla="*/ 64109 h 1340524"/>
                  <a:gd name="connsiteX43" fmla="*/ 1848 w 11572"/>
                  <a:gd name="connsiteY43" fmla="*/ 83918 h 1340524"/>
                  <a:gd name="connsiteX44" fmla="*/ 5090 w 11572"/>
                  <a:gd name="connsiteY44" fmla="*/ 283448 h 1340524"/>
                  <a:gd name="connsiteX45" fmla="*/ 2929 w 11572"/>
                  <a:gd name="connsiteY45" fmla="*/ 311541 h 1340524"/>
                  <a:gd name="connsiteX46" fmla="*/ 2929 w 11572"/>
                  <a:gd name="connsiteY46" fmla="*/ 296414 h 1340524"/>
                  <a:gd name="connsiteX47" fmla="*/ 2929 w 11572"/>
                  <a:gd name="connsiteY47" fmla="*/ 431475 h 1340524"/>
                  <a:gd name="connsiteX48" fmla="*/ 1128 w 11572"/>
                  <a:gd name="connsiteY48" fmla="*/ 430034 h 1340524"/>
                  <a:gd name="connsiteX49" fmla="*/ 2929 w 11572"/>
                  <a:gd name="connsiteY49" fmla="*/ 605793 h 1340524"/>
                  <a:gd name="connsiteX50" fmla="*/ 2929 w 11572"/>
                  <a:gd name="connsiteY50" fmla="*/ 602912 h 1340524"/>
                  <a:gd name="connsiteX51" fmla="*/ 4009 w 11572"/>
                  <a:gd name="connsiteY51" fmla="*/ 828374 h 1340524"/>
                  <a:gd name="connsiteX52" fmla="*/ 1848 w 11572"/>
                  <a:gd name="connsiteY52" fmla="*/ 759223 h 1340524"/>
                  <a:gd name="connsiteX53" fmla="*/ 2929 w 11572"/>
                  <a:gd name="connsiteY53" fmla="*/ 860068 h 1340524"/>
                  <a:gd name="connsiteX54" fmla="*/ 768 w 11572"/>
                  <a:gd name="connsiteY54" fmla="*/ 830895 h 1340524"/>
                  <a:gd name="connsiteX55" fmla="*/ 4009 w 11572"/>
                  <a:gd name="connsiteY55" fmla="*/ 1013137 h 1340524"/>
                  <a:gd name="connsiteX56" fmla="*/ 6170 w 11572"/>
                  <a:gd name="connsiteY56" fmla="*/ 997650 h 1340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Lst>
                <a:rect l="l" t="t" r="r" b="b"/>
                <a:pathLst>
                  <a:path w="11572" h="1340524">
                    <a:moveTo>
                      <a:pt x="4730" y="997290"/>
                    </a:moveTo>
                    <a:cubicBezTo>
                      <a:pt x="5810" y="1013497"/>
                      <a:pt x="5090" y="1092373"/>
                      <a:pt x="4009" y="1096335"/>
                    </a:cubicBezTo>
                    <a:cubicBezTo>
                      <a:pt x="3649" y="1085890"/>
                      <a:pt x="2929" y="1043031"/>
                      <a:pt x="2209" y="1069683"/>
                    </a:cubicBezTo>
                    <a:lnTo>
                      <a:pt x="5090" y="1131991"/>
                    </a:lnTo>
                    <a:cubicBezTo>
                      <a:pt x="3289" y="1215188"/>
                      <a:pt x="1128" y="1068962"/>
                      <a:pt x="48" y="1027904"/>
                    </a:cubicBezTo>
                    <a:cubicBezTo>
                      <a:pt x="-313" y="1112542"/>
                      <a:pt x="1488" y="1137753"/>
                      <a:pt x="1488" y="1227794"/>
                    </a:cubicBezTo>
                    <a:cubicBezTo>
                      <a:pt x="1488" y="1201142"/>
                      <a:pt x="2569" y="1184575"/>
                      <a:pt x="3289" y="1170528"/>
                    </a:cubicBezTo>
                    <a:cubicBezTo>
                      <a:pt x="4370" y="1169088"/>
                      <a:pt x="4730" y="1189257"/>
                      <a:pt x="4730" y="1217349"/>
                    </a:cubicBezTo>
                    <a:cubicBezTo>
                      <a:pt x="4730" y="1231396"/>
                      <a:pt x="4730" y="1247243"/>
                      <a:pt x="4730" y="1263450"/>
                    </a:cubicBezTo>
                    <a:cubicBezTo>
                      <a:pt x="5090" y="1279297"/>
                      <a:pt x="5450" y="1295505"/>
                      <a:pt x="6170" y="1309911"/>
                    </a:cubicBezTo>
                    <a:cubicBezTo>
                      <a:pt x="6170" y="1291183"/>
                      <a:pt x="6170" y="1287221"/>
                      <a:pt x="6891" y="1291543"/>
                    </a:cubicBezTo>
                    <a:cubicBezTo>
                      <a:pt x="7611" y="1295505"/>
                      <a:pt x="7971" y="1307750"/>
                      <a:pt x="9412" y="1321076"/>
                    </a:cubicBezTo>
                    <a:cubicBezTo>
                      <a:pt x="9772" y="1325758"/>
                      <a:pt x="10132" y="1329000"/>
                      <a:pt x="10492" y="1331521"/>
                    </a:cubicBezTo>
                    <a:cubicBezTo>
                      <a:pt x="10492" y="1334762"/>
                      <a:pt x="11213" y="1337644"/>
                      <a:pt x="11573" y="1340525"/>
                    </a:cubicBezTo>
                    <a:lnTo>
                      <a:pt x="11573" y="1333682"/>
                    </a:lnTo>
                    <a:cubicBezTo>
                      <a:pt x="11573" y="1334042"/>
                      <a:pt x="11573" y="1332601"/>
                      <a:pt x="11573" y="1327559"/>
                    </a:cubicBezTo>
                    <a:cubicBezTo>
                      <a:pt x="11213" y="1321436"/>
                      <a:pt x="10492" y="1315674"/>
                      <a:pt x="10132" y="1309911"/>
                    </a:cubicBezTo>
                    <a:cubicBezTo>
                      <a:pt x="9772" y="1304149"/>
                      <a:pt x="10132" y="1298746"/>
                      <a:pt x="9772" y="1292983"/>
                    </a:cubicBezTo>
                    <a:cubicBezTo>
                      <a:pt x="9772" y="1282179"/>
                      <a:pt x="9772" y="1272094"/>
                      <a:pt x="9772" y="1262370"/>
                    </a:cubicBezTo>
                    <a:cubicBezTo>
                      <a:pt x="10132" y="1242561"/>
                      <a:pt x="10492" y="1224553"/>
                      <a:pt x="10492" y="1208345"/>
                    </a:cubicBezTo>
                    <a:cubicBezTo>
                      <a:pt x="6891" y="1240400"/>
                      <a:pt x="9772" y="1098136"/>
                      <a:pt x="8692" y="1057437"/>
                    </a:cubicBezTo>
                    <a:lnTo>
                      <a:pt x="8692" y="1010256"/>
                    </a:lnTo>
                    <a:cubicBezTo>
                      <a:pt x="8692" y="1010256"/>
                      <a:pt x="8692" y="992608"/>
                      <a:pt x="8692" y="992608"/>
                    </a:cubicBezTo>
                    <a:cubicBezTo>
                      <a:pt x="9052" y="989006"/>
                      <a:pt x="9412" y="994049"/>
                      <a:pt x="10132" y="1021061"/>
                    </a:cubicBezTo>
                    <a:cubicBezTo>
                      <a:pt x="9412" y="998731"/>
                      <a:pt x="9772" y="924177"/>
                      <a:pt x="8692" y="931020"/>
                    </a:cubicBezTo>
                    <a:lnTo>
                      <a:pt x="8692" y="760663"/>
                    </a:lnTo>
                    <a:cubicBezTo>
                      <a:pt x="8692" y="755261"/>
                      <a:pt x="8692" y="750218"/>
                      <a:pt x="9052" y="746257"/>
                    </a:cubicBezTo>
                    <a:cubicBezTo>
                      <a:pt x="9052" y="740494"/>
                      <a:pt x="8692" y="739414"/>
                      <a:pt x="8331" y="740134"/>
                    </a:cubicBezTo>
                    <a:lnTo>
                      <a:pt x="8331" y="369167"/>
                    </a:lnTo>
                    <a:cubicBezTo>
                      <a:pt x="8331" y="369167"/>
                      <a:pt x="8331" y="183683"/>
                      <a:pt x="8331" y="183683"/>
                    </a:cubicBezTo>
                    <a:lnTo>
                      <a:pt x="8331" y="90761"/>
                    </a:lnTo>
                    <a:cubicBezTo>
                      <a:pt x="8331" y="90761"/>
                      <a:pt x="8331" y="67711"/>
                      <a:pt x="8331" y="67711"/>
                    </a:cubicBezTo>
                    <a:lnTo>
                      <a:pt x="8331" y="45020"/>
                    </a:lnTo>
                    <a:cubicBezTo>
                      <a:pt x="8692" y="45020"/>
                      <a:pt x="9412" y="22330"/>
                      <a:pt x="9412" y="22330"/>
                    </a:cubicBezTo>
                    <a:cubicBezTo>
                      <a:pt x="9772" y="14767"/>
                      <a:pt x="10492" y="7203"/>
                      <a:pt x="10852" y="0"/>
                    </a:cubicBezTo>
                    <a:cubicBezTo>
                      <a:pt x="10492" y="4322"/>
                      <a:pt x="10132" y="8644"/>
                      <a:pt x="9772" y="12966"/>
                    </a:cubicBezTo>
                    <a:cubicBezTo>
                      <a:pt x="9412" y="17288"/>
                      <a:pt x="9052" y="21610"/>
                      <a:pt x="9052" y="25572"/>
                    </a:cubicBezTo>
                    <a:cubicBezTo>
                      <a:pt x="9052" y="33855"/>
                      <a:pt x="8331" y="42499"/>
                      <a:pt x="7971" y="50783"/>
                    </a:cubicBezTo>
                    <a:cubicBezTo>
                      <a:pt x="7971" y="55105"/>
                      <a:pt x="7971" y="59067"/>
                      <a:pt x="7611" y="63389"/>
                    </a:cubicBezTo>
                    <a:cubicBezTo>
                      <a:pt x="7611" y="67711"/>
                      <a:pt x="7611" y="72033"/>
                      <a:pt x="7611" y="76354"/>
                    </a:cubicBezTo>
                    <a:cubicBezTo>
                      <a:pt x="7611" y="85359"/>
                      <a:pt x="7611" y="94363"/>
                      <a:pt x="7611" y="103727"/>
                    </a:cubicBezTo>
                    <a:cubicBezTo>
                      <a:pt x="5450" y="47181"/>
                      <a:pt x="7251" y="165675"/>
                      <a:pt x="5090" y="149107"/>
                    </a:cubicBezTo>
                    <a:cubicBezTo>
                      <a:pt x="4370" y="123536"/>
                      <a:pt x="4370" y="86439"/>
                      <a:pt x="5090" y="64109"/>
                    </a:cubicBezTo>
                    <a:cubicBezTo>
                      <a:pt x="4009" y="55825"/>
                      <a:pt x="2929" y="87520"/>
                      <a:pt x="1848" y="83918"/>
                    </a:cubicBezTo>
                    <a:cubicBezTo>
                      <a:pt x="408" y="177560"/>
                      <a:pt x="5810" y="191967"/>
                      <a:pt x="5090" y="283448"/>
                    </a:cubicBezTo>
                    <a:cubicBezTo>
                      <a:pt x="3649" y="279846"/>
                      <a:pt x="2569" y="251393"/>
                      <a:pt x="2929" y="311541"/>
                    </a:cubicBezTo>
                    <a:lnTo>
                      <a:pt x="2929" y="296414"/>
                    </a:lnTo>
                    <a:cubicBezTo>
                      <a:pt x="4009" y="392217"/>
                      <a:pt x="-313" y="371328"/>
                      <a:pt x="2929" y="431475"/>
                    </a:cubicBezTo>
                    <a:lnTo>
                      <a:pt x="1128" y="430034"/>
                    </a:lnTo>
                    <a:cubicBezTo>
                      <a:pt x="2569" y="473614"/>
                      <a:pt x="2569" y="558252"/>
                      <a:pt x="2929" y="605793"/>
                    </a:cubicBezTo>
                    <a:lnTo>
                      <a:pt x="2929" y="602912"/>
                    </a:lnTo>
                    <a:cubicBezTo>
                      <a:pt x="4730" y="736893"/>
                      <a:pt x="2929" y="678186"/>
                      <a:pt x="4009" y="828374"/>
                    </a:cubicBezTo>
                    <a:lnTo>
                      <a:pt x="1848" y="759223"/>
                    </a:lnTo>
                    <a:cubicBezTo>
                      <a:pt x="768" y="811086"/>
                      <a:pt x="3289" y="822611"/>
                      <a:pt x="2929" y="860068"/>
                    </a:cubicBezTo>
                    <a:cubicBezTo>
                      <a:pt x="2569" y="857547"/>
                      <a:pt x="1128" y="866191"/>
                      <a:pt x="768" y="830895"/>
                    </a:cubicBezTo>
                    <a:lnTo>
                      <a:pt x="4009" y="1013137"/>
                    </a:lnTo>
                    <a:cubicBezTo>
                      <a:pt x="5450" y="1056717"/>
                      <a:pt x="5450" y="1004133"/>
                      <a:pt x="6170" y="997650"/>
                    </a:cubicBezTo>
                    <a:close/>
                  </a:path>
                </a:pathLst>
              </a:custGeom>
              <a:solidFill>
                <a:schemeClr val="accent2"/>
              </a:solidFill>
              <a:ln w="0" cap="flat">
                <a:noFill/>
                <a:prstDash val="solid"/>
                <a:miter/>
              </a:ln>
            </p:spPr>
            <p:txBody>
              <a:bodyPr rtlCol="0" anchor="ctr"/>
              <a:lstStyle/>
              <a:p>
                <a:endParaRPr lang="en-US" sz="744"/>
              </a:p>
            </p:txBody>
          </p:sp>
          <p:sp>
            <p:nvSpPr>
              <p:cNvPr id="2020" name="Freeform: Shape 2019">
                <a:extLst>
                  <a:ext uri="{FF2B5EF4-FFF2-40B4-BE49-F238E27FC236}">
                    <a16:creationId xmlns:a16="http://schemas.microsoft.com/office/drawing/2014/main" id="{040784A0-CFF9-2950-2561-9D73188DDE81}"/>
                  </a:ext>
                </a:extLst>
              </p:cNvPr>
              <p:cNvSpPr/>
              <p:nvPr/>
            </p:nvSpPr>
            <p:spPr>
              <a:xfrm>
                <a:off x="8426375" y="4913073"/>
                <a:ext cx="3601" cy="33495"/>
              </a:xfrm>
              <a:custGeom>
                <a:avLst/>
                <a:gdLst>
                  <a:gd name="connsiteX0" fmla="*/ 0 w 3601"/>
                  <a:gd name="connsiteY0" fmla="*/ 0 h 33495"/>
                  <a:gd name="connsiteX1" fmla="*/ 0 w 3601"/>
                  <a:gd name="connsiteY1" fmla="*/ 33495 h 33495"/>
                  <a:gd name="connsiteX2" fmla="*/ 0 w 3601"/>
                  <a:gd name="connsiteY2" fmla="*/ 0 h 33495"/>
                </a:gdLst>
                <a:ahLst/>
                <a:cxnLst>
                  <a:cxn ang="0">
                    <a:pos x="connsiteX0" y="connsiteY0"/>
                  </a:cxn>
                  <a:cxn ang="0">
                    <a:pos x="connsiteX1" y="connsiteY1"/>
                  </a:cxn>
                  <a:cxn ang="0">
                    <a:pos x="connsiteX2" y="connsiteY2"/>
                  </a:cxn>
                </a:cxnLst>
                <a:rect l="l" t="t" r="r" b="b"/>
                <a:pathLst>
                  <a:path w="3601" h="33495">
                    <a:moveTo>
                      <a:pt x="0" y="0"/>
                    </a:moveTo>
                    <a:cubicBezTo>
                      <a:pt x="0" y="9724"/>
                      <a:pt x="0" y="20529"/>
                      <a:pt x="0" y="33495"/>
                    </a:cubicBezTo>
                    <a:cubicBezTo>
                      <a:pt x="0" y="20889"/>
                      <a:pt x="0" y="10085"/>
                      <a:pt x="0" y="0"/>
                    </a:cubicBezTo>
                    <a:close/>
                  </a:path>
                </a:pathLst>
              </a:custGeom>
              <a:solidFill>
                <a:schemeClr val="accent2"/>
              </a:solidFill>
              <a:ln w="0" cap="flat">
                <a:noFill/>
                <a:prstDash val="solid"/>
                <a:miter/>
              </a:ln>
            </p:spPr>
            <p:txBody>
              <a:bodyPr rtlCol="0" anchor="ctr"/>
              <a:lstStyle/>
              <a:p>
                <a:endParaRPr lang="en-US" sz="744"/>
              </a:p>
            </p:txBody>
          </p:sp>
          <p:sp>
            <p:nvSpPr>
              <p:cNvPr id="2021" name="Freeform: Shape 2020">
                <a:extLst>
                  <a:ext uri="{FF2B5EF4-FFF2-40B4-BE49-F238E27FC236}">
                    <a16:creationId xmlns:a16="http://schemas.microsoft.com/office/drawing/2014/main" id="{A05B078C-D117-EF55-440E-B4CB446CB627}"/>
                  </a:ext>
                </a:extLst>
              </p:cNvPr>
              <p:cNvSpPr/>
              <p:nvPr/>
            </p:nvSpPr>
            <p:spPr>
              <a:xfrm>
                <a:off x="8434659" y="3634857"/>
                <a:ext cx="5042" cy="50422"/>
              </a:xfrm>
              <a:custGeom>
                <a:avLst/>
                <a:gdLst>
                  <a:gd name="connsiteX0" fmla="*/ 5042 w 5042"/>
                  <a:gd name="connsiteY0" fmla="*/ 0 h 50422"/>
                  <a:gd name="connsiteX1" fmla="*/ 1801 w 5042"/>
                  <a:gd name="connsiteY1" fmla="*/ 25211 h 50422"/>
                  <a:gd name="connsiteX2" fmla="*/ 0 w 5042"/>
                  <a:gd name="connsiteY2" fmla="*/ 50423 h 50422"/>
                  <a:gd name="connsiteX3" fmla="*/ 1801 w 5042"/>
                  <a:gd name="connsiteY3" fmla="*/ 26292 h 50422"/>
                  <a:gd name="connsiteX4" fmla="*/ 5042 w 5042"/>
                  <a:gd name="connsiteY4" fmla="*/ 0 h 504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42" h="50422">
                    <a:moveTo>
                      <a:pt x="5042" y="0"/>
                    </a:moveTo>
                    <a:lnTo>
                      <a:pt x="1801" y="25211"/>
                    </a:lnTo>
                    <a:lnTo>
                      <a:pt x="0" y="50423"/>
                    </a:lnTo>
                    <a:cubicBezTo>
                      <a:pt x="720" y="42499"/>
                      <a:pt x="1441" y="34576"/>
                      <a:pt x="1801" y="26292"/>
                    </a:cubicBezTo>
                    <a:cubicBezTo>
                      <a:pt x="2881" y="18008"/>
                      <a:pt x="3962" y="9364"/>
                      <a:pt x="5042" y="0"/>
                    </a:cubicBezTo>
                    <a:close/>
                  </a:path>
                </a:pathLst>
              </a:custGeom>
              <a:solidFill>
                <a:schemeClr val="accent2"/>
              </a:solidFill>
              <a:ln w="0" cap="flat">
                <a:noFill/>
                <a:prstDash val="solid"/>
                <a:miter/>
              </a:ln>
            </p:spPr>
            <p:txBody>
              <a:bodyPr rtlCol="0" anchor="ctr"/>
              <a:lstStyle/>
              <a:p>
                <a:endParaRPr lang="en-US" sz="744"/>
              </a:p>
            </p:txBody>
          </p:sp>
          <p:sp>
            <p:nvSpPr>
              <p:cNvPr id="2022" name="Freeform: Shape 2021">
                <a:extLst>
                  <a:ext uri="{FF2B5EF4-FFF2-40B4-BE49-F238E27FC236}">
                    <a16:creationId xmlns:a16="http://schemas.microsoft.com/office/drawing/2014/main" id="{6E0015A4-38CB-0F7E-26D4-4C292AB089A1}"/>
                  </a:ext>
                </a:extLst>
              </p:cNvPr>
              <p:cNvSpPr/>
              <p:nvPr/>
            </p:nvSpPr>
            <p:spPr>
              <a:xfrm>
                <a:off x="8439701" y="5077740"/>
                <a:ext cx="27372" cy="114458"/>
              </a:xfrm>
              <a:custGeom>
                <a:avLst/>
                <a:gdLst>
                  <a:gd name="connsiteX0" fmla="*/ 18008 w 27372"/>
                  <a:gd name="connsiteY0" fmla="*/ 88167 h 114458"/>
                  <a:gd name="connsiteX1" fmla="*/ 19089 w 27372"/>
                  <a:gd name="connsiteY1" fmla="*/ 88167 h 114458"/>
                  <a:gd name="connsiteX2" fmla="*/ 27372 w 27372"/>
                  <a:gd name="connsiteY2" fmla="*/ 114459 h 114458"/>
                  <a:gd name="connsiteX3" fmla="*/ 19809 w 27372"/>
                  <a:gd name="connsiteY3" fmla="*/ 88167 h 114458"/>
                  <a:gd name="connsiteX4" fmla="*/ 13686 w 27372"/>
                  <a:gd name="connsiteY4" fmla="*/ 61515 h 114458"/>
                  <a:gd name="connsiteX5" fmla="*/ 10445 w 27372"/>
                  <a:gd name="connsiteY5" fmla="*/ 48189 h 114458"/>
                  <a:gd name="connsiteX6" fmla="*/ 7924 w 27372"/>
                  <a:gd name="connsiteY6" fmla="*/ 34863 h 114458"/>
                  <a:gd name="connsiteX7" fmla="*/ 3241 w 27372"/>
                  <a:gd name="connsiteY7" fmla="*/ 7851 h 114458"/>
                  <a:gd name="connsiteX8" fmla="*/ 1441 w 27372"/>
                  <a:gd name="connsiteY8" fmla="*/ 3529 h 114458"/>
                  <a:gd name="connsiteX9" fmla="*/ 0 w 27372"/>
                  <a:gd name="connsiteY9" fmla="*/ 287 h 114458"/>
                  <a:gd name="connsiteX10" fmla="*/ 7924 w 27372"/>
                  <a:gd name="connsiteY10" fmla="*/ 44587 h 114458"/>
                  <a:gd name="connsiteX11" fmla="*/ 18008 w 27372"/>
                  <a:gd name="connsiteY11" fmla="*/ 88527 h 114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372" h="114458">
                    <a:moveTo>
                      <a:pt x="18008" y="88167"/>
                    </a:moveTo>
                    <a:cubicBezTo>
                      <a:pt x="15127" y="73040"/>
                      <a:pt x="16567" y="78443"/>
                      <a:pt x="19089" y="88167"/>
                    </a:cubicBezTo>
                    <a:cubicBezTo>
                      <a:pt x="21970" y="97891"/>
                      <a:pt x="26652" y="111938"/>
                      <a:pt x="27372" y="114459"/>
                    </a:cubicBezTo>
                    <a:lnTo>
                      <a:pt x="19809" y="88167"/>
                    </a:lnTo>
                    <a:lnTo>
                      <a:pt x="13686" y="61515"/>
                    </a:lnTo>
                    <a:lnTo>
                      <a:pt x="10445" y="48189"/>
                    </a:lnTo>
                    <a:cubicBezTo>
                      <a:pt x="9364" y="43867"/>
                      <a:pt x="8644" y="39185"/>
                      <a:pt x="7924" y="34863"/>
                    </a:cubicBezTo>
                    <a:lnTo>
                      <a:pt x="3241" y="7851"/>
                    </a:lnTo>
                    <a:cubicBezTo>
                      <a:pt x="3241" y="7851"/>
                      <a:pt x="2161" y="5690"/>
                      <a:pt x="1441" y="3529"/>
                    </a:cubicBezTo>
                    <a:cubicBezTo>
                      <a:pt x="720" y="1368"/>
                      <a:pt x="0" y="-793"/>
                      <a:pt x="0" y="287"/>
                    </a:cubicBezTo>
                    <a:cubicBezTo>
                      <a:pt x="2161" y="15054"/>
                      <a:pt x="5402" y="29821"/>
                      <a:pt x="7924" y="44587"/>
                    </a:cubicBezTo>
                    <a:cubicBezTo>
                      <a:pt x="11165" y="59354"/>
                      <a:pt x="14767" y="73761"/>
                      <a:pt x="18008" y="88527"/>
                    </a:cubicBezTo>
                    <a:close/>
                  </a:path>
                </a:pathLst>
              </a:custGeom>
              <a:solidFill>
                <a:schemeClr val="accent2"/>
              </a:solidFill>
              <a:ln w="0" cap="flat">
                <a:noFill/>
                <a:prstDash val="solid"/>
                <a:miter/>
              </a:ln>
            </p:spPr>
            <p:txBody>
              <a:bodyPr rtlCol="0" anchor="ctr"/>
              <a:lstStyle/>
              <a:p>
                <a:endParaRPr lang="en-US" sz="744"/>
              </a:p>
            </p:txBody>
          </p:sp>
          <p:sp>
            <p:nvSpPr>
              <p:cNvPr id="2023" name="Freeform: Shape 2022">
                <a:extLst>
                  <a:ext uri="{FF2B5EF4-FFF2-40B4-BE49-F238E27FC236}">
                    <a16:creationId xmlns:a16="http://schemas.microsoft.com/office/drawing/2014/main" id="{643AAE3D-8927-3AF7-8219-A1A4772E419A}"/>
                  </a:ext>
                </a:extLst>
              </p:cNvPr>
              <p:cNvSpPr/>
              <p:nvPr/>
            </p:nvSpPr>
            <p:spPr>
              <a:xfrm>
                <a:off x="8436099" y="5025804"/>
                <a:ext cx="7203" cy="59426"/>
              </a:xfrm>
              <a:custGeom>
                <a:avLst/>
                <a:gdLst>
                  <a:gd name="connsiteX0" fmla="*/ 4322 w 7203"/>
                  <a:gd name="connsiteY0" fmla="*/ 28093 h 59426"/>
                  <a:gd name="connsiteX1" fmla="*/ 0 w 7203"/>
                  <a:gd name="connsiteY1" fmla="*/ 0 h 59426"/>
                  <a:gd name="connsiteX2" fmla="*/ 1441 w 7203"/>
                  <a:gd name="connsiteY2" fmla="*/ 15127 h 59426"/>
                  <a:gd name="connsiteX3" fmla="*/ 3241 w 7203"/>
                  <a:gd name="connsiteY3" fmla="*/ 29893 h 59426"/>
                  <a:gd name="connsiteX4" fmla="*/ 5042 w 7203"/>
                  <a:gd name="connsiteY4" fmla="*/ 44660 h 59426"/>
                  <a:gd name="connsiteX5" fmla="*/ 7203 w 7203"/>
                  <a:gd name="connsiteY5" fmla="*/ 59427 h 59426"/>
                  <a:gd name="connsiteX6" fmla="*/ 7203 w 7203"/>
                  <a:gd name="connsiteY6" fmla="*/ 52584 h 59426"/>
                  <a:gd name="connsiteX7" fmla="*/ 4682 w 7203"/>
                  <a:gd name="connsiteY7" fmla="*/ 27733 h 5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03" h="59426">
                    <a:moveTo>
                      <a:pt x="4322" y="28093"/>
                    </a:moveTo>
                    <a:cubicBezTo>
                      <a:pt x="3602" y="24491"/>
                      <a:pt x="1080" y="12966"/>
                      <a:pt x="0" y="0"/>
                    </a:cubicBezTo>
                    <a:cubicBezTo>
                      <a:pt x="360" y="5042"/>
                      <a:pt x="720" y="10085"/>
                      <a:pt x="1441" y="15127"/>
                    </a:cubicBezTo>
                    <a:lnTo>
                      <a:pt x="3241" y="29893"/>
                    </a:lnTo>
                    <a:lnTo>
                      <a:pt x="5042" y="44660"/>
                    </a:lnTo>
                    <a:cubicBezTo>
                      <a:pt x="5763" y="49702"/>
                      <a:pt x="6123" y="54745"/>
                      <a:pt x="7203" y="59427"/>
                    </a:cubicBezTo>
                    <a:cubicBezTo>
                      <a:pt x="7203" y="59427"/>
                      <a:pt x="7203" y="57266"/>
                      <a:pt x="7203" y="52584"/>
                    </a:cubicBezTo>
                    <a:cubicBezTo>
                      <a:pt x="6843" y="47902"/>
                      <a:pt x="6123" y="39978"/>
                      <a:pt x="4682" y="27733"/>
                    </a:cubicBezTo>
                    <a:close/>
                  </a:path>
                </a:pathLst>
              </a:custGeom>
              <a:solidFill>
                <a:schemeClr val="accent2"/>
              </a:solidFill>
              <a:ln w="0" cap="flat">
                <a:noFill/>
                <a:prstDash val="solid"/>
                <a:miter/>
              </a:ln>
            </p:spPr>
            <p:txBody>
              <a:bodyPr rtlCol="0" anchor="ctr"/>
              <a:lstStyle/>
              <a:p>
                <a:endParaRPr lang="en-US" sz="744"/>
              </a:p>
            </p:txBody>
          </p:sp>
          <p:sp>
            <p:nvSpPr>
              <p:cNvPr id="2024" name="Freeform: Shape 2023">
                <a:extLst>
                  <a:ext uri="{FF2B5EF4-FFF2-40B4-BE49-F238E27FC236}">
                    <a16:creationId xmlns:a16="http://schemas.microsoft.com/office/drawing/2014/main" id="{2AF9077F-5287-633F-F073-89139392A407}"/>
                  </a:ext>
                </a:extLst>
              </p:cNvPr>
              <p:cNvSpPr/>
              <p:nvPr/>
            </p:nvSpPr>
            <p:spPr>
              <a:xfrm>
                <a:off x="8397562" y="5020042"/>
                <a:ext cx="6122" cy="50782"/>
              </a:xfrm>
              <a:custGeom>
                <a:avLst/>
                <a:gdLst>
                  <a:gd name="connsiteX0" fmla="*/ 5763 w 6122"/>
                  <a:gd name="connsiteY0" fmla="*/ 50783 h 50782"/>
                  <a:gd name="connsiteX1" fmla="*/ 3241 w 6122"/>
                  <a:gd name="connsiteY1" fmla="*/ 30614 h 50782"/>
                  <a:gd name="connsiteX2" fmla="*/ 0 w 6122"/>
                  <a:gd name="connsiteY2" fmla="*/ 0 h 50782"/>
                  <a:gd name="connsiteX3" fmla="*/ 2521 w 6122"/>
                  <a:gd name="connsiteY3" fmla="*/ 25211 h 50782"/>
                  <a:gd name="connsiteX4" fmla="*/ 6123 w 6122"/>
                  <a:gd name="connsiteY4" fmla="*/ 50423 h 507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22" h="50782">
                    <a:moveTo>
                      <a:pt x="5763" y="50783"/>
                    </a:moveTo>
                    <a:lnTo>
                      <a:pt x="3241" y="30614"/>
                    </a:lnTo>
                    <a:cubicBezTo>
                      <a:pt x="1441" y="20529"/>
                      <a:pt x="1080" y="10445"/>
                      <a:pt x="0" y="0"/>
                    </a:cubicBezTo>
                    <a:cubicBezTo>
                      <a:pt x="720" y="8284"/>
                      <a:pt x="1441" y="16927"/>
                      <a:pt x="2521" y="25211"/>
                    </a:cubicBezTo>
                    <a:lnTo>
                      <a:pt x="6123" y="50423"/>
                    </a:lnTo>
                    <a:close/>
                  </a:path>
                </a:pathLst>
              </a:custGeom>
              <a:solidFill>
                <a:schemeClr val="accent2"/>
              </a:solidFill>
              <a:ln w="0" cap="flat">
                <a:noFill/>
                <a:prstDash val="solid"/>
                <a:miter/>
              </a:ln>
            </p:spPr>
            <p:txBody>
              <a:bodyPr rtlCol="0" anchor="ctr"/>
              <a:lstStyle/>
              <a:p>
                <a:endParaRPr lang="en-US" sz="744"/>
              </a:p>
            </p:txBody>
          </p:sp>
          <p:sp>
            <p:nvSpPr>
              <p:cNvPr id="2025" name="Freeform: Shape 2024">
                <a:extLst>
                  <a:ext uri="{FF2B5EF4-FFF2-40B4-BE49-F238E27FC236}">
                    <a16:creationId xmlns:a16="http://schemas.microsoft.com/office/drawing/2014/main" id="{F0337C4E-96B3-A9C7-FF0A-C730BAF23F1A}"/>
                  </a:ext>
                </a:extLst>
              </p:cNvPr>
              <p:cNvSpPr/>
              <p:nvPr/>
            </p:nvSpPr>
            <p:spPr>
              <a:xfrm>
                <a:off x="8397442" y="4756042"/>
                <a:ext cx="640" cy="84638"/>
              </a:xfrm>
              <a:custGeom>
                <a:avLst/>
                <a:gdLst>
                  <a:gd name="connsiteX0" fmla="*/ 480 w 640"/>
                  <a:gd name="connsiteY0" fmla="*/ 0 h 84638"/>
                  <a:gd name="connsiteX1" fmla="*/ 480 w 640"/>
                  <a:gd name="connsiteY1" fmla="*/ 84638 h 84638"/>
                  <a:gd name="connsiteX2" fmla="*/ 480 w 640"/>
                  <a:gd name="connsiteY2" fmla="*/ 0 h 84638"/>
                </a:gdLst>
                <a:ahLst/>
                <a:cxnLst>
                  <a:cxn ang="0">
                    <a:pos x="connsiteX0" y="connsiteY0"/>
                  </a:cxn>
                  <a:cxn ang="0">
                    <a:pos x="connsiteX1" y="connsiteY1"/>
                  </a:cxn>
                  <a:cxn ang="0">
                    <a:pos x="connsiteX2" y="connsiteY2"/>
                  </a:cxn>
                </a:cxnLst>
                <a:rect l="l" t="t" r="r" b="b"/>
                <a:pathLst>
                  <a:path w="640" h="84638">
                    <a:moveTo>
                      <a:pt x="480" y="0"/>
                    </a:moveTo>
                    <a:cubicBezTo>
                      <a:pt x="-600" y="23771"/>
                      <a:pt x="480" y="69512"/>
                      <a:pt x="480" y="84638"/>
                    </a:cubicBezTo>
                    <a:cubicBezTo>
                      <a:pt x="480" y="32415"/>
                      <a:pt x="840" y="55105"/>
                      <a:pt x="480" y="0"/>
                    </a:cubicBezTo>
                    <a:close/>
                  </a:path>
                </a:pathLst>
              </a:custGeom>
              <a:solidFill>
                <a:schemeClr val="accent2"/>
              </a:solidFill>
              <a:ln w="0" cap="flat">
                <a:noFill/>
                <a:prstDash val="solid"/>
                <a:miter/>
              </a:ln>
            </p:spPr>
            <p:txBody>
              <a:bodyPr rtlCol="0" anchor="ctr"/>
              <a:lstStyle/>
              <a:p>
                <a:endParaRPr lang="en-US" sz="744"/>
              </a:p>
            </p:txBody>
          </p:sp>
          <p:sp>
            <p:nvSpPr>
              <p:cNvPr id="2026" name="Freeform: Shape 2025">
                <a:extLst>
                  <a:ext uri="{FF2B5EF4-FFF2-40B4-BE49-F238E27FC236}">
                    <a16:creationId xmlns:a16="http://schemas.microsoft.com/office/drawing/2014/main" id="{C3629F2F-4A90-7F5B-D60B-420FE6E08323}"/>
                  </a:ext>
                </a:extLst>
              </p:cNvPr>
              <p:cNvSpPr/>
              <p:nvPr/>
            </p:nvSpPr>
            <p:spPr>
              <a:xfrm>
                <a:off x="8385316" y="4770449"/>
                <a:ext cx="720" cy="50422"/>
              </a:xfrm>
              <a:custGeom>
                <a:avLst/>
                <a:gdLst>
                  <a:gd name="connsiteX0" fmla="*/ 720 w 720"/>
                  <a:gd name="connsiteY0" fmla="*/ 50423 h 50422"/>
                  <a:gd name="connsiteX1" fmla="*/ 0 w 720"/>
                  <a:gd name="connsiteY1" fmla="*/ 0 h 50422"/>
                  <a:gd name="connsiteX2" fmla="*/ 0 w 720"/>
                  <a:gd name="connsiteY2" fmla="*/ 4682 h 50422"/>
                  <a:gd name="connsiteX3" fmla="*/ 720 w 720"/>
                  <a:gd name="connsiteY3" fmla="*/ 50423 h 50422"/>
                </a:gdLst>
                <a:ahLst/>
                <a:cxnLst>
                  <a:cxn ang="0">
                    <a:pos x="connsiteX0" y="connsiteY0"/>
                  </a:cxn>
                  <a:cxn ang="0">
                    <a:pos x="connsiteX1" y="connsiteY1"/>
                  </a:cxn>
                  <a:cxn ang="0">
                    <a:pos x="connsiteX2" y="connsiteY2"/>
                  </a:cxn>
                  <a:cxn ang="0">
                    <a:pos x="connsiteX3" y="connsiteY3"/>
                  </a:cxn>
                </a:cxnLst>
                <a:rect l="l" t="t" r="r" b="b"/>
                <a:pathLst>
                  <a:path w="720" h="50422">
                    <a:moveTo>
                      <a:pt x="720" y="50423"/>
                    </a:moveTo>
                    <a:lnTo>
                      <a:pt x="0" y="0"/>
                    </a:lnTo>
                    <a:lnTo>
                      <a:pt x="0" y="4682"/>
                    </a:lnTo>
                    <a:lnTo>
                      <a:pt x="720" y="50423"/>
                    </a:lnTo>
                    <a:close/>
                  </a:path>
                </a:pathLst>
              </a:custGeom>
              <a:solidFill>
                <a:schemeClr val="accent2"/>
              </a:solidFill>
              <a:ln w="0" cap="flat">
                <a:noFill/>
                <a:prstDash val="solid"/>
                <a:miter/>
              </a:ln>
            </p:spPr>
            <p:txBody>
              <a:bodyPr rtlCol="0" anchor="ctr"/>
              <a:lstStyle/>
              <a:p>
                <a:endParaRPr lang="en-US" sz="744"/>
              </a:p>
            </p:txBody>
          </p:sp>
          <p:sp>
            <p:nvSpPr>
              <p:cNvPr id="2027" name="Freeform: Shape 2026">
                <a:extLst>
                  <a:ext uri="{FF2B5EF4-FFF2-40B4-BE49-F238E27FC236}">
                    <a16:creationId xmlns:a16="http://schemas.microsoft.com/office/drawing/2014/main" id="{3BA64AC0-D2E5-40B0-E53C-E9D4EC651806}"/>
                  </a:ext>
                </a:extLst>
              </p:cNvPr>
              <p:cNvSpPr/>
              <p:nvPr/>
            </p:nvSpPr>
            <p:spPr>
              <a:xfrm>
                <a:off x="8558915" y="3261008"/>
                <a:ext cx="12965" cy="20529"/>
              </a:xfrm>
              <a:custGeom>
                <a:avLst/>
                <a:gdLst>
                  <a:gd name="connsiteX0" fmla="*/ 0 w 12965"/>
                  <a:gd name="connsiteY0" fmla="*/ 20529 h 20529"/>
                  <a:gd name="connsiteX1" fmla="*/ 12966 w 12965"/>
                  <a:gd name="connsiteY1" fmla="*/ 0 h 20529"/>
                  <a:gd name="connsiteX2" fmla="*/ 0 w 12965"/>
                  <a:gd name="connsiteY2" fmla="*/ 20529 h 20529"/>
                </a:gdLst>
                <a:ahLst/>
                <a:cxnLst>
                  <a:cxn ang="0">
                    <a:pos x="connsiteX0" y="connsiteY0"/>
                  </a:cxn>
                  <a:cxn ang="0">
                    <a:pos x="connsiteX1" y="connsiteY1"/>
                  </a:cxn>
                  <a:cxn ang="0">
                    <a:pos x="connsiteX2" y="connsiteY2"/>
                  </a:cxn>
                </a:cxnLst>
                <a:rect l="l" t="t" r="r" b="b"/>
                <a:pathLst>
                  <a:path w="12965" h="20529">
                    <a:moveTo>
                      <a:pt x="0" y="20529"/>
                    </a:moveTo>
                    <a:cubicBezTo>
                      <a:pt x="4322" y="13686"/>
                      <a:pt x="8644" y="7203"/>
                      <a:pt x="12966" y="0"/>
                    </a:cubicBezTo>
                    <a:cubicBezTo>
                      <a:pt x="7203" y="9364"/>
                      <a:pt x="3241" y="15487"/>
                      <a:pt x="0" y="20529"/>
                    </a:cubicBezTo>
                    <a:close/>
                  </a:path>
                </a:pathLst>
              </a:custGeom>
              <a:solidFill>
                <a:schemeClr val="accent2"/>
              </a:solidFill>
              <a:ln w="0" cap="flat">
                <a:noFill/>
                <a:prstDash val="solid"/>
                <a:miter/>
              </a:ln>
            </p:spPr>
            <p:txBody>
              <a:bodyPr rtlCol="0" anchor="ctr"/>
              <a:lstStyle/>
              <a:p>
                <a:endParaRPr lang="en-US" sz="744"/>
              </a:p>
            </p:txBody>
          </p:sp>
          <p:sp>
            <p:nvSpPr>
              <p:cNvPr id="2028" name="Freeform: Shape 2027">
                <a:extLst>
                  <a:ext uri="{FF2B5EF4-FFF2-40B4-BE49-F238E27FC236}">
                    <a16:creationId xmlns:a16="http://schemas.microsoft.com/office/drawing/2014/main" id="{DB2B9547-0237-8E7A-7B96-FFB8B9C817E9}"/>
                  </a:ext>
                </a:extLst>
              </p:cNvPr>
              <p:cNvSpPr/>
              <p:nvPr/>
            </p:nvSpPr>
            <p:spPr>
              <a:xfrm>
                <a:off x="8428536" y="3061448"/>
                <a:ext cx="330269" cy="663920"/>
              </a:xfrm>
              <a:custGeom>
                <a:avLst/>
                <a:gdLst>
                  <a:gd name="connsiteX0" fmla="*/ 720 w 330269"/>
                  <a:gd name="connsiteY0" fmla="*/ 618790 h 663920"/>
                  <a:gd name="connsiteX1" fmla="*/ 2521 w 330269"/>
                  <a:gd name="connsiteY1" fmla="*/ 600421 h 663920"/>
                  <a:gd name="connsiteX2" fmla="*/ 4322 w 330269"/>
                  <a:gd name="connsiteY2" fmla="*/ 588536 h 663920"/>
                  <a:gd name="connsiteX3" fmla="*/ 5763 w 330269"/>
                  <a:gd name="connsiteY3" fmla="*/ 580973 h 663920"/>
                  <a:gd name="connsiteX4" fmla="*/ 5042 w 330269"/>
                  <a:gd name="connsiteY4" fmla="*/ 589977 h 663920"/>
                  <a:gd name="connsiteX5" fmla="*/ 3962 w 330269"/>
                  <a:gd name="connsiteY5" fmla="*/ 598621 h 663920"/>
                  <a:gd name="connsiteX6" fmla="*/ 3241 w 330269"/>
                  <a:gd name="connsiteY6" fmla="*/ 609065 h 663920"/>
                  <a:gd name="connsiteX7" fmla="*/ 1801 w 330269"/>
                  <a:gd name="connsiteY7" fmla="*/ 631755 h 663920"/>
                  <a:gd name="connsiteX8" fmla="*/ 1080 w 330269"/>
                  <a:gd name="connsiteY8" fmla="*/ 642560 h 663920"/>
                  <a:gd name="connsiteX9" fmla="*/ 1080 w 330269"/>
                  <a:gd name="connsiteY9" fmla="*/ 651925 h 663920"/>
                  <a:gd name="connsiteX10" fmla="*/ 2521 w 330269"/>
                  <a:gd name="connsiteY10" fmla="*/ 659128 h 663920"/>
                  <a:gd name="connsiteX11" fmla="*/ 2521 w 330269"/>
                  <a:gd name="connsiteY11" fmla="*/ 643281 h 663920"/>
                  <a:gd name="connsiteX12" fmla="*/ 3602 w 330269"/>
                  <a:gd name="connsiteY12" fmla="*/ 627434 h 663920"/>
                  <a:gd name="connsiteX13" fmla="*/ 5763 w 330269"/>
                  <a:gd name="connsiteY13" fmla="*/ 595739 h 663920"/>
                  <a:gd name="connsiteX14" fmla="*/ 5763 w 330269"/>
                  <a:gd name="connsiteY14" fmla="*/ 601142 h 663920"/>
                  <a:gd name="connsiteX15" fmla="*/ 10445 w 330269"/>
                  <a:gd name="connsiteY15" fmla="*/ 562604 h 663920"/>
                  <a:gd name="connsiteX16" fmla="*/ 13326 w 330269"/>
                  <a:gd name="connsiteY16" fmla="*/ 543516 h 663920"/>
                  <a:gd name="connsiteX17" fmla="*/ 16567 w 330269"/>
                  <a:gd name="connsiteY17" fmla="*/ 524427 h 663920"/>
                  <a:gd name="connsiteX18" fmla="*/ 9724 w 330269"/>
                  <a:gd name="connsiteY18" fmla="*/ 548198 h 663920"/>
                  <a:gd name="connsiteX19" fmla="*/ 15487 w 330269"/>
                  <a:gd name="connsiteY19" fmla="*/ 517224 h 663920"/>
                  <a:gd name="connsiteX20" fmla="*/ 16567 w 330269"/>
                  <a:gd name="connsiteY20" fmla="*/ 511461 h 663920"/>
                  <a:gd name="connsiteX21" fmla="*/ 17648 w 330269"/>
                  <a:gd name="connsiteY21" fmla="*/ 506779 h 663920"/>
                  <a:gd name="connsiteX22" fmla="*/ 19449 w 330269"/>
                  <a:gd name="connsiteY22" fmla="*/ 498856 h 663920"/>
                  <a:gd name="connsiteX23" fmla="*/ 23411 w 330269"/>
                  <a:gd name="connsiteY23" fmla="*/ 484809 h 663920"/>
                  <a:gd name="connsiteX24" fmla="*/ 26292 w 330269"/>
                  <a:gd name="connsiteY24" fmla="*/ 475805 h 663920"/>
                  <a:gd name="connsiteX25" fmla="*/ 36376 w 330269"/>
                  <a:gd name="connsiteY25" fmla="*/ 442670 h 663920"/>
                  <a:gd name="connsiteX26" fmla="*/ 40338 w 330269"/>
                  <a:gd name="connsiteY26" fmla="*/ 428624 h 663920"/>
                  <a:gd name="connsiteX27" fmla="*/ 45020 w 330269"/>
                  <a:gd name="connsiteY27" fmla="*/ 414938 h 663920"/>
                  <a:gd name="connsiteX28" fmla="*/ 54385 w 330269"/>
                  <a:gd name="connsiteY28" fmla="*/ 387565 h 663920"/>
                  <a:gd name="connsiteX29" fmla="*/ 64829 w 330269"/>
                  <a:gd name="connsiteY29" fmla="*/ 360553 h 663920"/>
                  <a:gd name="connsiteX30" fmla="*/ 70232 w 330269"/>
                  <a:gd name="connsiteY30" fmla="*/ 347227 h 663920"/>
                  <a:gd name="connsiteX31" fmla="*/ 75994 w 330269"/>
                  <a:gd name="connsiteY31" fmla="*/ 333901 h 663920"/>
                  <a:gd name="connsiteX32" fmla="*/ 72393 w 330269"/>
                  <a:gd name="connsiteY32" fmla="*/ 342545 h 663920"/>
                  <a:gd name="connsiteX33" fmla="*/ 79236 w 330269"/>
                  <a:gd name="connsiteY33" fmla="*/ 326338 h 663920"/>
                  <a:gd name="connsiteX34" fmla="*/ 178280 w 330269"/>
                  <a:gd name="connsiteY34" fmla="*/ 158502 h 663920"/>
                  <a:gd name="connsiteX35" fmla="*/ 311901 w 330269"/>
                  <a:gd name="connsiteY35" fmla="*/ 16598 h 663920"/>
                  <a:gd name="connsiteX36" fmla="*/ 320184 w 330269"/>
                  <a:gd name="connsiteY36" fmla="*/ 9035 h 663920"/>
                  <a:gd name="connsiteX37" fmla="*/ 325947 w 330269"/>
                  <a:gd name="connsiteY37" fmla="*/ 3992 h 663920"/>
                  <a:gd name="connsiteX38" fmla="*/ 330269 w 330269"/>
                  <a:gd name="connsiteY38" fmla="*/ 30 h 663920"/>
                  <a:gd name="connsiteX39" fmla="*/ 320905 w 330269"/>
                  <a:gd name="connsiteY39" fmla="*/ 6153 h 663920"/>
                  <a:gd name="connsiteX40" fmla="*/ 319104 w 330269"/>
                  <a:gd name="connsiteY40" fmla="*/ 4352 h 663920"/>
                  <a:gd name="connsiteX41" fmla="*/ 269041 w 330269"/>
                  <a:gd name="connsiteY41" fmla="*/ 49013 h 663920"/>
                  <a:gd name="connsiteX42" fmla="*/ 256436 w 330269"/>
                  <a:gd name="connsiteY42" fmla="*/ 60898 h 663920"/>
                  <a:gd name="connsiteX43" fmla="*/ 244550 w 330269"/>
                  <a:gd name="connsiteY43" fmla="*/ 73143 h 663920"/>
                  <a:gd name="connsiteX44" fmla="*/ 233025 w 330269"/>
                  <a:gd name="connsiteY44" fmla="*/ 85389 h 663920"/>
                  <a:gd name="connsiteX45" fmla="*/ 222220 w 330269"/>
                  <a:gd name="connsiteY45" fmla="*/ 97274 h 663920"/>
                  <a:gd name="connsiteX46" fmla="*/ 203132 w 330269"/>
                  <a:gd name="connsiteY46" fmla="*/ 119604 h 663920"/>
                  <a:gd name="connsiteX47" fmla="*/ 198810 w 330269"/>
                  <a:gd name="connsiteY47" fmla="*/ 124647 h 663920"/>
                  <a:gd name="connsiteX48" fmla="*/ 194848 w 330269"/>
                  <a:gd name="connsiteY48" fmla="*/ 129689 h 663920"/>
                  <a:gd name="connsiteX49" fmla="*/ 188005 w 330269"/>
                  <a:gd name="connsiteY49" fmla="*/ 138693 h 663920"/>
                  <a:gd name="connsiteX50" fmla="*/ 173958 w 330269"/>
                  <a:gd name="connsiteY50" fmla="*/ 158862 h 663920"/>
                  <a:gd name="connsiteX51" fmla="*/ 175399 w 330269"/>
                  <a:gd name="connsiteY51" fmla="*/ 155981 h 663920"/>
                  <a:gd name="connsiteX52" fmla="*/ 167836 w 330269"/>
                  <a:gd name="connsiteY52" fmla="*/ 164985 h 663920"/>
                  <a:gd name="connsiteX53" fmla="*/ 154870 w 330269"/>
                  <a:gd name="connsiteY53" fmla="*/ 185154 h 663920"/>
                  <a:gd name="connsiteX54" fmla="*/ 148387 w 330269"/>
                  <a:gd name="connsiteY54" fmla="*/ 195239 h 663920"/>
                  <a:gd name="connsiteX55" fmla="*/ 142264 w 330269"/>
                  <a:gd name="connsiteY55" fmla="*/ 205683 h 663920"/>
                  <a:gd name="connsiteX56" fmla="*/ 148387 w 330269"/>
                  <a:gd name="connsiteY56" fmla="*/ 196319 h 663920"/>
                  <a:gd name="connsiteX57" fmla="*/ 155230 w 330269"/>
                  <a:gd name="connsiteY57" fmla="*/ 186955 h 663920"/>
                  <a:gd name="connsiteX58" fmla="*/ 168556 w 330269"/>
                  <a:gd name="connsiteY58" fmla="*/ 168586 h 663920"/>
                  <a:gd name="connsiteX59" fmla="*/ 104447 w 330269"/>
                  <a:gd name="connsiteY59" fmla="*/ 273394 h 663920"/>
                  <a:gd name="connsiteX60" fmla="*/ 88240 w 330269"/>
                  <a:gd name="connsiteY60" fmla="*/ 304728 h 663920"/>
                  <a:gd name="connsiteX61" fmla="*/ 74914 w 330269"/>
                  <a:gd name="connsiteY61" fmla="*/ 333181 h 663920"/>
                  <a:gd name="connsiteX62" fmla="*/ 69151 w 330269"/>
                  <a:gd name="connsiteY62" fmla="*/ 345426 h 663920"/>
                  <a:gd name="connsiteX63" fmla="*/ 64829 w 330269"/>
                  <a:gd name="connsiteY63" fmla="*/ 356231 h 663920"/>
                  <a:gd name="connsiteX64" fmla="*/ 58346 w 330269"/>
                  <a:gd name="connsiteY64" fmla="*/ 370998 h 663920"/>
                  <a:gd name="connsiteX65" fmla="*/ 68071 w 330269"/>
                  <a:gd name="connsiteY65" fmla="*/ 345426 h 663920"/>
                  <a:gd name="connsiteX66" fmla="*/ 75274 w 330269"/>
                  <a:gd name="connsiteY66" fmla="*/ 328499 h 663920"/>
                  <a:gd name="connsiteX67" fmla="*/ 84638 w 330269"/>
                  <a:gd name="connsiteY67" fmla="*/ 305808 h 663920"/>
                  <a:gd name="connsiteX68" fmla="*/ 98324 w 330269"/>
                  <a:gd name="connsiteY68" fmla="*/ 278076 h 663920"/>
                  <a:gd name="connsiteX69" fmla="*/ 103727 w 330269"/>
                  <a:gd name="connsiteY69" fmla="*/ 267271 h 663920"/>
                  <a:gd name="connsiteX70" fmla="*/ 110930 w 330269"/>
                  <a:gd name="connsiteY70" fmla="*/ 254665 h 663920"/>
                  <a:gd name="connsiteX71" fmla="*/ 119934 w 330269"/>
                  <a:gd name="connsiteY71" fmla="*/ 239539 h 663920"/>
                  <a:gd name="connsiteX72" fmla="*/ 124976 w 330269"/>
                  <a:gd name="connsiteY72" fmla="*/ 230895 h 663920"/>
                  <a:gd name="connsiteX73" fmla="*/ 131099 w 330269"/>
                  <a:gd name="connsiteY73" fmla="*/ 221530 h 663920"/>
                  <a:gd name="connsiteX74" fmla="*/ 128938 w 330269"/>
                  <a:gd name="connsiteY74" fmla="*/ 220810 h 663920"/>
                  <a:gd name="connsiteX75" fmla="*/ 121735 w 330269"/>
                  <a:gd name="connsiteY75" fmla="*/ 232335 h 663920"/>
                  <a:gd name="connsiteX76" fmla="*/ 115252 w 330269"/>
                  <a:gd name="connsiteY76" fmla="*/ 243860 h 663920"/>
                  <a:gd name="connsiteX77" fmla="*/ 101926 w 330269"/>
                  <a:gd name="connsiteY77" fmla="*/ 266911 h 663920"/>
                  <a:gd name="connsiteX78" fmla="*/ 90041 w 330269"/>
                  <a:gd name="connsiteY78" fmla="*/ 290321 h 663920"/>
                  <a:gd name="connsiteX79" fmla="*/ 78515 w 330269"/>
                  <a:gd name="connsiteY79" fmla="*/ 313732 h 663920"/>
                  <a:gd name="connsiteX80" fmla="*/ 57986 w 330269"/>
                  <a:gd name="connsiteY80" fmla="*/ 361273 h 663920"/>
                  <a:gd name="connsiteX81" fmla="*/ 48622 w 330269"/>
                  <a:gd name="connsiteY81" fmla="*/ 385404 h 663920"/>
                  <a:gd name="connsiteX82" fmla="*/ 40338 w 330269"/>
                  <a:gd name="connsiteY82" fmla="*/ 409895 h 663920"/>
                  <a:gd name="connsiteX83" fmla="*/ 25572 w 330269"/>
                  <a:gd name="connsiteY83" fmla="*/ 459598 h 663920"/>
                  <a:gd name="connsiteX84" fmla="*/ 19449 w 330269"/>
                  <a:gd name="connsiteY84" fmla="*/ 485169 h 663920"/>
                  <a:gd name="connsiteX85" fmla="*/ 13686 w 330269"/>
                  <a:gd name="connsiteY85" fmla="*/ 511101 h 663920"/>
                  <a:gd name="connsiteX86" fmla="*/ 9004 w 330269"/>
                  <a:gd name="connsiteY86" fmla="*/ 537393 h 663920"/>
                  <a:gd name="connsiteX87" fmla="*/ 5042 w 330269"/>
                  <a:gd name="connsiteY87" fmla="*/ 564045 h 663920"/>
                  <a:gd name="connsiteX88" fmla="*/ 1801 w 330269"/>
                  <a:gd name="connsiteY88" fmla="*/ 591417 h 663920"/>
                  <a:gd name="connsiteX89" fmla="*/ 1080 w 330269"/>
                  <a:gd name="connsiteY89" fmla="*/ 598260 h 663920"/>
                  <a:gd name="connsiteX90" fmla="*/ 720 w 330269"/>
                  <a:gd name="connsiteY90" fmla="*/ 605103 h 663920"/>
                  <a:gd name="connsiteX91" fmla="*/ 0 w 330269"/>
                  <a:gd name="connsiteY91" fmla="*/ 619150 h 663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Lst>
                <a:rect l="l" t="t" r="r" b="b"/>
                <a:pathLst>
                  <a:path w="330269" h="663920">
                    <a:moveTo>
                      <a:pt x="720" y="618790"/>
                    </a:moveTo>
                    <a:cubicBezTo>
                      <a:pt x="1441" y="611586"/>
                      <a:pt x="2161" y="605464"/>
                      <a:pt x="2521" y="600421"/>
                    </a:cubicBezTo>
                    <a:cubicBezTo>
                      <a:pt x="3241" y="595379"/>
                      <a:pt x="3962" y="591417"/>
                      <a:pt x="4322" y="588536"/>
                    </a:cubicBezTo>
                    <a:cubicBezTo>
                      <a:pt x="5402" y="582773"/>
                      <a:pt x="5763" y="580612"/>
                      <a:pt x="5763" y="580973"/>
                    </a:cubicBezTo>
                    <a:cubicBezTo>
                      <a:pt x="5763" y="581693"/>
                      <a:pt x="5763" y="584934"/>
                      <a:pt x="5042" y="589977"/>
                    </a:cubicBezTo>
                    <a:cubicBezTo>
                      <a:pt x="5042" y="592498"/>
                      <a:pt x="4322" y="595379"/>
                      <a:pt x="3962" y="598621"/>
                    </a:cubicBezTo>
                    <a:cubicBezTo>
                      <a:pt x="3962" y="601862"/>
                      <a:pt x="3602" y="605464"/>
                      <a:pt x="3241" y="609065"/>
                    </a:cubicBezTo>
                    <a:cubicBezTo>
                      <a:pt x="2881" y="616269"/>
                      <a:pt x="2521" y="624192"/>
                      <a:pt x="1801" y="631755"/>
                    </a:cubicBezTo>
                    <a:cubicBezTo>
                      <a:pt x="1801" y="635357"/>
                      <a:pt x="1441" y="639319"/>
                      <a:pt x="1080" y="642560"/>
                    </a:cubicBezTo>
                    <a:cubicBezTo>
                      <a:pt x="1080" y="645802"/>
                      <a:pt x="1080" y="649043"/>
                      <a:pt x="1080" y="651925"/>
                    </a:cubicBezTo>
                    <a:cubicBezTo>
                      <a:pt x="1080" y="663090"/>
                      <a:pt x="1441" y="668492"/>
                      <a:pt x="2521" y="659128"/>
                    </a:cubicBezTo>
                    <a:cubicBezTo>
                      <a:pt x="2521" y="653725"/>
                      <a:pt x="2521" y="648683"/>
                      <a:pt x="2521" y="643281"/>
                    </a:cubicBezTo>
                    <a:lnTo>
                      <a:pt x="3602" y="627434"/>
                    </a:lnTo>
                    <a:cubicBezTo>
                      <a:pt x="4322" y="616989"/>
                      <a:pt x="4682" y="606184"/>
                      <a:pt x="5763" y="595739"/>
                    </a:cubicBezTo>
                    <a:cubicBezTo>
                      <a:pt x="5763" y="597540"/>
                      <a:pt x="5763" y="599341"/>
                      <a:pt x="5763" y="601142"/>
                    </a:cubicBezTo>
                    <a:cubicBezTo>
                      <a:pt x="7203" y="588176"/>
                      <a:pt x="9004" y="575570"/>
                      <a:pt x="10445" y="562604"/>
                    </a:cubicBezTo>
                    <a:cubicBezTo>
                      <a:pt x="11165" y="556121"/>
                      <a:pt x="12246" y="549638"/>
                      <a:pt x="13326" y="543516"/>
                    </a:cubicBezTo>
                    <a:lnTo>
                      <a:pt x="16567" y="524427"/>
                    </a:lnTo>
                    <a:cubicBezTo>
                      <a:pt x="12606" y="539914"/>
                      <a:pt x="10445" y="551799"/>
                      <a:pt x="9724" y="548198"/>
                    </a:cubicBezTo>
                    <a:cubicBezTo>
                      <a:pt x="12246" y="535592"/>
                      <a:pt x="14046" y="525508"/>
                      <a:pt x="15487" y="517224"/>
                    </a:cubicBezTo>
                    <a:cubicBezTo>
                      <a:pt x="15847" y="515063"/>
                      <a:pt x="16207" y="513262"/>
                      <a:pt x="16567" y="511461"/>
                    </a:cubicBezTo>
                    <a:cubicBezTo>
                      <a:pt x="16928" y="509660"/>
                      <a:pt x="17288" y="508220"/>
                      <a:pt x="17648" y="506779"/>
                    </a:cubicBezTo>
                    <a:cubicBezTo>
                      <a:pt x="18368" y="503898"/>
                      <a:pt x="19089" y="501017"/>
                      <a:pt x="19449" y="498856"/>
                    </a:cubicBezTo>
                    <a:cubicBezTo>
                      <a:pt x="21610" y="489851"/>
                      <a:pt x="22690" y="486970"/>
                      <a:pt x="23411" y="484809"/>
                    </a:cubicBezTo>
                    <a:cubicBezTo>
                      <a:pt x="24131" y="482648"/>
                      <a:pt x="24851" y="481208"/>
                      <a:pt x="26292" y="475805"/>
                    </a:cubicBezTo>
                    <a:cubicBezTo>
                      <a:pt x="27733" y="470403"/>
                      <a:pt x="30974" y="461038"/>
                      <a:pt x="36376" y="442670"/>
                    </a:cubicBezTo>
                    <a:lnTo>
                      <a:pt x="40338" y="428624"/>
                    </a:lnTo>
                    <a:cubicBezTo>
                      <a:pt x="41779" y="423942"/>
                      <a:pt x="43219" y="419620"/>
                      <a:pt x="45020" y="414938"/>
                    </a:cubicBezTo>
                    <a:lnTo>
                      <a:pt x="54385" y="387565"/>
                    </a:lnTo>
                    <a:lnTo>
                      <a:pt x="64829" y="360553"/>
                    </a:lnTo>
                    <a:lnTo>
                      <a:pt x="70232" y="347227"/>
                    </a:lnTo>
                    <a:lnTo>
                      <a:pt x="75994" y="333901"/>
                    </a:lnTo>
                    <a:lnTo>
                      <a:pt x="72393" y="342545"/>
                    </a:lnTo>
                    <a:cubicBezTo>
                      <a:pt x="76354" y="333541"/>
                      <a:pt x="78155" y="329579"/>
                      <a:pt x="79236" y="326338"/>
                    </a:cubicBezTo>
                    <a:cubicBezTo>
                      <a:pt x="105888" y="266911"/>
                      <a:pt x="139023" y="210365"/>
                      <a:pt x="178280" y="158502"/>
                    </a:cubicBezTo>
                    <a:cubicBezTo>
                      <a:pt x="217538" y="106639"/>
                      <a:pt x="262558" y="58737"/>
                      <a:pt x="311901" y="16598"/>
                    </a:cubicBezTo>
                    <a:cubicBezTo>
                      <a:pt x="315142" y="13717"/>
                      <a:pt x="318023" y="11195"/>
                      <a:pt x="320184" y="9035"/>
                    </a:cubicBezTo>
                    <a:cubicBezTo>
                      <a:pt x="322345" y="6874"/>
                      <a:pt x="324506" y="5433"/>
                      <a:pt x="325947" y="3992"/>
                    </a:cubicBezTo>
                    <a:cubicBezTo>
                      <a:pt x="328828" y="1471"/>
                      <a:pt x="330269" y="391"/>
                      <a:pt x="330269" y="30"/>
                    </a:cubicBezTo>
                    <a:cubicBezTo>
                      <a:pt x="330269" y="-330"/>
                      <a:pt x="325947" y="2552"/>
                      <a:pt x="320905" y="6153"/>
                    </a:cubicBezTo>
                    <a:cubicBezTo>
                      <a:pt x="311180" y="13356"/>
                      <a:pt x="299655" y="22361"/>
                      <a:pt x="319104" y="4352"/>
                    </a:cubicBezTo>
                    <a:cubicBezTo>
                      <a:pt x="303617" y="18039"/>
                      <a:pt x="285609" y="32805"/>
                      <a:pt x="269041" y="49013"/>
                    </a:cubicBezTo>
                    <a:cubicBezTo>
                      <a:pt x="264719" y="52974"/>
                      <a:pt x="260397" y="56936"/>
                      <a:pt x="256436" y="60898"/>
                    </a:cubicBezTo>
                    <a:cubicBezTo>
                      <a:pt x="252474" y="64860"/>
                      <a:pt x="248512" y="69182"/>
                      <a:pt x="244550" y="73143"/>
                    </a:cubicBezTo>
                    <a:cubicBezTo>
                      <a:pt x="240589" y="77105"/>
                      <a:pt x="236627" y="81427"/>
                      <a:pt x="233025" y="85389"/>
                    </a:cubicBezTo>
                    <a:cubicBezTo>
                      <a:pt x="229063" y="89351"/>
                      <a:pt x="225462" y="93313"/>
                      <a:pt x="222220" y="97274"/>
                    </a:cubicBezTo>
                    <a:cubicBezTo>
                      <a:pt x="215377" y="105198"/>
                      <a:pt x="208894" y="112761"/>
                      <a:pt x="203132" y="119604"/>
                    </a:cubicBezTo>
                    <a:cubicBezTo>
                      <a:pt x="201691" y="121405"/>
                      <a:pt x="200250" y="122846"/>
                      <a:pt x="198810" y="124647"/>
                    </a:cubicBezTo>
                    <a:cubicBezTo>
                      <a:pt x="197369" y="126447"/>
                      <a:pt x="196289" y="127888"/>
                      <a:pt x="194848" y="129689"/>
                    </a:cubicBezTo>
                    <a:cubicBezTo>
                      <a:pt x="192327" y="132930"/>
                      <a:pt x="190166" y="135812"/>
                      <a:pt x="188005" y="138693"/>
                    </a:cubicBezTo>
                    <a:cubicBezTo>
                      <a:pt x="179721" y="149858"/>
                      <a:pt x="174319" y="157061"/>
                      <a:pt x="173958" y="158862"/>
                    </a:cubicBezTo>
                    <a:cubicBezTo>
                      <a:pt x="174679" y="157782"/>
                      <a:pt x="175759" y="155981"/>
                      <a:pt x="175399" y="155981"/>
                    </a:cubicBezTo>
                    <a:cubicBezTo>
                      <a:pt x="175039" y="155981"/>
                      <a:pt x="172878" y="158142"/>
                      <a:pt x="167836" y="164985"/>
                    </a:cubicBezTo>
                    <a:lnTo>
                      <a:pt x="154870" y="185154"/>
                    </a:lnTo>
                    <a:cubicBezTo>
                      <a:pt x="152709" y="188395"/>
                      <a:pt x="150548" y="191997"/>
                      <a:pt x="148387" y="195239"/>
                    </a:cubicBezTo>
                    <a:lnTo>
                      <a:pt x="142264" y="205683"/>
                    </a:lnTo>
                    <a:lnTo>
                      <a:pt x="148387" y="196319"/>
                    </a:lnTo>
                    <a:cubicBezTo>
                      <a:pt x="150548" y="193078"/>
                      <a:pt x="152709" y="190196"/>
                      <a:pt x="155230" y="186955"/>
                    </a:cubicBezTo>
                    <a:lnTo>
                      <a:pt x="168556" y="168586"/>
                    </a:lnTo>
                    <a:cubicBezTo>
                      <a:pt x="155230" y="188395"/>
                      <a:pt x="127137" y="230895"/>
                      <a:pt x="104447" y="273394"/>
                    </a:cubicBezTo>
                    <a:cubicBezTo>
                      <a:pt x="99045" y="284199"/>
                      <a:pt x="93642" y="294643"/>
                      <a:pt x="88240" y="304728"/>
                    </a:cubicBezTo>
                    <a:cubicBezTo>
                      <a:pt x="83198" y="314812"/>
                      <a:pt x="78876" y="324537"/>
                      <a:pt x="74914" y="333181"/>
                    </a:cubicBezTo>
                    <a:cubicBezTo>
                      <a:pt x="72753" y="337503"/>
                      <a:pt x="70952" y="341464"/>
                      <a:pt x="69151" y="345426"/>
                    </a:cubicBezTo>
                    <a:cubicBezTo>
                      <a:pt x="67711" y="349388"/>
                      <a:pt x="65910" y="352990"/>
                      <a:pt x="64829" y="356231"/>
                    </a:cubicBezTo>
                    <a:cubicBezTo>
                      <a:pt x="62308" y="362714"/>
                      <a:pt x="60147" y="367756"/>
                      <a:pt x="58346" y="370998"/>
                    </a:cubicBezTo>
                    <a:cubicBezTo>
                      <a:pt x="62308" y="360553"/>
                      <a:pt x="65550" y="352269"/>
                      <a:pt x="68071" y="345426"/>
                    </a:cubicBezTo>
                    <a:cubicBezTo>
                      <a:pt x="70952" y="338583"/>
                      <a:pt x="73473" y="333181"/>
                      <a:pt x="75274" y="328499"/>
                    </a:cubicBezTo>
                    <a:cubicBezTo>
                      <a:pt x="79236" y="319134"/>
                      <a:pt x="81757" y="313012"/>
                      <a:pt x="84638" y="305808"/>
                    </a:cubicBezTo>
                    <a:cubicBezTo>
                      <a:pt x="87880" y="298965"/>
                      <a:pt x="91841" y="291042"/>
                      <a:pt x="98324" y="278076"/>
                    </a:cubicBezTo>
                    <a:cubicBezTo>
                      <a:pt x="100125" y="274834"/>
                      <a:pt x="101926" y="271233"/>
                      <a:pt x="103727" y="267271"/>
                    </a:cubicBezTo>
                    <a:cubicBezTo>
                      <a:pt x="105888" y="263309"/>
                      <a:pt x="108409" y="259347"/>
                      <a:pt x="110930" y="254665"/>
                    </a:cubicBezTo>
                    <a:cubicBezTo>
                      <a:pt x="113811" y="249983"/>
                      <a:pt x="116693" y="244941"/>
                      <a:pt x="119934" y="239539"/>
                    </a:cubicBezTo>
                    <a:cubicBezTo>
                      <a:pt x="121735" y="236657"/>
                      <a:pt x="123176" y="233776"/>
                      <a:pt x="124976" y="230895"/>
                    </a:cubicBezTo>
                    <a:cubicBezTo>
                      <a:pt x="126777" y="228013"/>
                      <a:pt x="128938" y="224772"/>
                      <a:pt x="131099" y="221530"/>
                    </a:cubicBezTo>
                    <a:cubicBezTo>
                      <a:pt x="127498" y="225852"/>
                      <a:pt x="114532" y="244221"/>
                      <a:pt x="128938" y="220810"/>
                    </a:cubicBezTo>
                    <a:cubicBezTo>
                      <a:pt x="126417" y="224772"/>
                      <a:pt x="123896" y="228373"/>
                      <a:pt x="121735" y="232335"/>
                    </a:cubicBezTo>
                    <a:cubicBezTo>
                      <a:pt x="119574" y="236297"/>
                      <a:pt x="117413" y="240259"/>
                      <a:pt x="115252" y="243860"/>
                    </a:cubicBezTo>
                    <a:cubicBezTo>
                      <a:pt x="110930" y="251784"/>
                      <a:pt x="106248" y="259347"/>
                      <a:pt x="101926" y="266911"/>
                    </a:cubicBezTo>
                    <a:cubicBezTo>
                      <a:pt x="97964" y="274834"/>
                      <a:pt x="94002" y="282758"/>
                      <a:pt x="90041" y="290321"/>
                    </a:cubicBezTo>
                    <a:cubicBezTo>
                      <a:pt x="86079" y="298245"/>
                      <a:pt x="82117" y="305808"/>
                      <a:pt x="78515" y="313732"/>
                    </a:cubicBezTo>
                    <a:cubicBezTo>
                      <a:pt x="71312" y="329579"/>
                      <a:pt x="63749" y="345066"/>
                      <a:pt x="57986" y="361273"/>
                    </a:cubicBezTo>
                    <a:lnTo>
                      <a:pt x="48622" y="385404"/>
                    </a:lnTo>
                    <a:cubicBezTo>
                      <a:pt x="45741" y="393688"/>
                      <a:pt x="43219" y="401612"/>
                      <a:pt x="40338" y="409895"/>
                    </a:cubicBezTo>
                    <a:cubicBezTo>
                      <a:pt x="34576" y="426103"/>
                      <a:pt x="30254" y="443030"/>
                      <a:pt x="25572" y="459598"/>
                    </a:cubicBezTo>
                    <a:cubicBezTo>
                      <a:pt x="23050" y="467882"/>
                      <a:pt x="21250" y="476525"/>
                      <a:pt x="19449" y="485169"/>
                    </a:cubicBezTo>
                    <a:cubicBezTo>
                      <a:pt x="17648" y="493813"/>
                      <a:pt x="15487" y="502457"/>
                      <a:pt x="13686" y="511101"/>
                    </a:cubicBezTo>
                    <a:cubicBezTo>
                      <a:pt x="12246" y="519745"/>
                      <a:pt x="10805" y="528749"/>
                      <a:pt x="9004" y="537393"/>
                    </a:cubicBezTo>
                    <a:cubicBezTo>
                      <a:pt x="7563" y="546397"/>
                      <a:pt x="5763" y="555041"/>
                      <a:pt x="5042" y="564045"/>
                    </a:cubicBezTo>
                    <a:cubicBezTo>
                      <a:pt x="3962" y="573049"/>
                      <a:pt x="2881" y="582053"/>
                      <a:pt x="1801" y="591417"/>
                    </a:cubicBezTo>
                    <a:lnTo>
                      <a:pt x="1080" y="598260"/>
                    </a:lnTo>
                    <a:cubicBezTo>
                      <a:pt x="1080" y="600421"/>
                      <a:pt x="1080" y="602942"/>
                      <a:pt x="720" y="605103"/>
                    </a:cubicBezTo>
                    <a:cubicBezTo>
                      <a:pt x="720" y="609786"/>
                      <a:pt x="0" y="614468"/>
                      <a:pt x="0" y="619150"/>
                    </a:cubicBezTo>
                    <a:close/>
                  </a:path>
                </a:pathLst>
              </a:custGeom>
              <a:solidFill>
                <a:schemeClr val="accent2"/>
              </a:solidFill>
              <a:ln w="0" cap="flat">
                <a:noFill/>
                <a:prstDash val="solid"/>
                <a:miter/>
              </a:ln>
            </p:spPr>
            <p:txBody>
              <a:bodyPr rtlCol="0" anchor="ctr"/>
              <a:lstStyle/>
              <a:p>
                <a:endParaRPr lang="en-US" sz="744"/>
              </a:p>
            </p:txBody>
          </p:sp>
          <p:sp>
            <p:nvSpPr>
              <p:cNvPr id="2029" name="Freeform: Shape 2028">
                <a:extLst>
                  <a:ext uri="{FF2B5EF4-FFF2-40B4-BE49-F238E27FC236}">
                    <a16:creationId xmlns:a16="http://schemas.microsoft.com/office/drawing/2014/main" id="{ABD0222C-BB1D-773D-FD8C-A48C195363AB}"/>
                  </a:ext>
                </a:extLst>
              </p:cNvPr>
              <p:cNvSpPr/>
              <p:nvPr/>
            </p:nvSpPr>
            <p:spPr>
              <a:xfrm>
                <a:off x="9440232" y="2862668"/>
                <a:ext cx="2515" cy="3601"/>
              </a:xfrm>
              <a:custGeom>
                <a:avLst/>
                <a:gdLst>
                  <a:gd name="connsiteX0" fmla="*/ 1081 w 2515"/>
                  <a:gd name="connsiteY0" fmla="*/ 0 h 3601"/>
                  <a:gd name="connsiteX1" fmla="*/ 0 w 2515"/>
                  <a:gd name="connsiteY1" fmla="*/ 0 h 3601"/>
                  <a:gd name="connsiteX2" fmla="*/ 1081 w 2515"/>
                  <a:gd name="connsiteY2" fmla="*/ 0 h 3601"/>
                </a:gdLst>
                <a:ahLst/>
                <a:cxnLst>
                  <a:cxn ang="0">
                    <a:pos x="connsiteX0" y="connsiteY0"/>
                  </a:cxn>
                  <a:cxn ang="0">
                    <a:pos x="connsiteX1" y="connsiteY1"/>
                  </a:cxn>
                  <a:cxn ang="0">
                    <a:pos x="connsiteX2" y="connsiteY2"/>
                  </a:cxn>
                </a:cxnLst>
                <a:rect l="l" t="t" r="r" b="b"/>
                <a:pathLst>
                  <a:path w="2515" h="3601">
                    <a:moveTo>
                      <a:pt x="1081" y="0"/>
                    </a:moveTo>
                    <a:lnTo>
                      <a:pt x="0" y="0"/>
                    </a:lnTo>
                    <a:cubicBezTo>
                      <a:pt x="2521" y="0"/>
                      <a:pt x="3602" y="0"/>
                      <a:pt x="1081" y="0"/>
                    </a:cubicBezTo>
                    <a:close/>
                  </a:path>
                </a:pathLst>
              </a:custGeom>
              <a:solidFill>
                <a:schemeClr val="accent2"/>
              </a:solidFill>
              <a:ln w="0" cap="flat">
                <a:noFill/>
                <a:prstDash val="solid"/>
                <a:miter/>
              </a:ln>
            </p:spPr>
            <p:txBody>
              <a:bodyPr rtlCol="0" anchor="ctr"/>
              <a:lstStyle/>
              <a:p>
                <a:endParaRPr lang="en-US" sz="744"/>
              </a:p>
            </p:txBody>
          </p:sp>
          <p:sp>
            <p:nvSpPr>
              <p:cNvPr id="2030" name="Freeform: Shape 2029">
                <a:extLst>
                  <a:ext uri="{FF2B5EF4-FFF2-40B4-BE49-F238E27FC236}">
                    <a16:creationId xmlns:a16="http://schemas.microsoft.com/office/drawing/2014/main" id="{162AAB2D-22A3-5583-D07A-3B0D6F1069C1}"/>
                  </a:ext>
                </a:extLst>
              </p:cNvPr>
              <p:cNvSpPr/>
              <p:nvPr/>
            </p:nvSpPr>
            <p:spPr>
              <a:xfrm>
                <a:off x="9319578" y="2862308"/>
                <a:ext cx="120654" cy="2521"/>
              </a:xfrm>
              <a:custGeom>
                <a:avLst/>
                <a:gdLst>
                  <a:gd name="connsiteX0" fmla="*/ 72033 w 120654"/>
                  <a:gd name="connsiteY0" fmla="*/ 0 h 2521"/>
                  <a:gd name="connsiteX1" fmla="*/ 0 w 120654"/>
                  <a:gd name="connsiteY1" fmla="*/ 2521 h 2521"/>
                  <a:gd name="connsiteX2" fmla="*/ 112371 w 120654"/>
                  <a:gd name="connsiteY2" fmla="*/ 2521 h 2521"/>
                  <a:gd name="connsiteX3" fmla="*/ 120654 w 120654"/>
                  <a:gd name="connsiteY3" fmla="*/ 360 h 2521"/>
                  <a:gd name="connsiteX4" fmla="*/ 56185 w 120654"/>
                  <a:gd name="connsiteY4" fmla="*/ 1080 h 2521"/>
                  <a:gd name="connsiteX5" fmla="*/ 72393 w 120654"/>
                  <a:gd name="connsiteY5" fmla="*/ 0 h 2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654" h="2521">
                    <a:moveTo>
                      <a:pt x="72033" y="0"/>
                    </a:moveTo>
                    <a:lnTo>
                      <a:pt x="0" y="2521"/>
                    </a:lnTo>
                    <a:lnTo>
                      <a:pt x="112371" y="2521"/>
                    </a:lnTo>
                    <a:cubicBezTo>
                      <a:pt x="112371" y="2521"/>
                      <a:pt x="120654" y="360"/>
                      <a:pt x="120654" y="360"/>
                    </a:cubicBezTo>
                    <a:cubicBezTo>
                      <a:pt x="110570" y="720"/>
                      <a:pt x="71312" y="1801"/>
                      <a:pt x="56185" y="1080"/>
                    </a:cubicBezTo>
                    <a:lnTo>
                      <a:pt x="72393" y="0"/>
                    </a:lnTo>
                    <a:close/>
                  </a:path>
                </a:pathLst>
              </a:custGeom>
              <a:solidFill>
                <a:schemeClr val="accent2"/>
              </a:solidFill>
              <a:ln w="0" cap="flat">
                <a:noFill/>
                <a:prstDash val="solid"/>
                <a:miter/>
              </a:ln>
            </p:spPr>
            <p:txBody>
              <a:bodyPr rtlCol="0" anchor="ctr"/>
              <a:lstStyle/>
              <a:p>
                <a:endParaRPr lang="en-US" sz="744"/>
              </a:p>
            </p:txBody>
          </p:sp>
          <p:sp>
            <p:nvSpPr>
              <p:cNvPr id="2031" name="Freeform: Shape 2030">
                <a:extLst>
                  <a:ext uri="{FF2B5EF4-FFF2-40B4-BE49-F238E27FC236}">
                    <a16:creationId xmlns:a16="http://schemas.microsoft.com/office/drawing/2014/main" id="{E6A8F496-0A67-064A-9C80-6DE1A29B273E}"/>
                  </a:ext>
                </a:extLst>
              </p:cNvPr>
              <p:cNvSpPr/>
              <p:nvPr/>
            </p:nvSpPr>
            <p:spPr>
              <a:xfrm>
                <a:off x="9238181" y="2861228"/>
                <a:ext cx="86078" cy="8643"/>
              </a:xfrm>
              <a:custGeom>
                <a:avLst/>
                <a:gdLst>
                  <a:gd name="connsiteX0" fmla="*/ 0 w 86078"/>
                  <a:gd name="connsiteY0" fmla="*/ 8644 h 8643"/>
                  <a:gd name="connsiteX1" fmla="*/ 31694 w 86078"/>
                  <a:gd name="connsiteY1" fmla="*/ 5402 h 8643"/>
                  <a:gd name="connsiteX2" fmla="*/ 43940 w 86078"/>
                  <a:gd name="connsiteY2" fmla="*/ 3962 h 8643"/>
                  <a:gd name="connsiteX3" fmla="*/ 39978 w 86078"/>
                  <a:gd name="connsiteY3" fmla="*/ 2881 h 8643"/>
                  <a:gd name="connsiteX4" fmla="*/ 22330 w 86078"/>
                  <a:gd name="connsiteY4" fmla="*/ 2881 h 8643"/>
                  <a:gd name="connsiteX5" fmla="*/ 38537 w 86078"/>
                  <a:gd name="connsiteY5" fmla="*/ 1801 h 8643"/>
                  <a:gd name="connsiteX6" fmla="*/ 49342 w 86078"/>
                  <a:gd name="connsiteY6" fmla="*/ 1801 h 8643"/>
                  <a:gd name="connsiteX7" fmla="*/ 60147 w 86078"/>
                  <a:gd name="connsiteY7" fmla="*/ 1801 h 8643"/>
                  <a:gd name="connsiteX8" fmla="*/ 68071 w 86078"/>
                  <a:gd name="connsiteY8" fmla="*/ 1801 h 8643"/>
                  <a:gd name="connsiteX9" fmla="*/ 74914 w 86078"/>
                  <a:gd name="connsiteY9" fmla="*/ 1441 h 8643"/>
                  <a:gd name="connsiteX10" fmla="*/ 86079 w 86078"/>
                  <a:gd name="connsiteY10" fmla="*/ 720 h 8643"/>
                  <a:gd name="connsiteX11" fmla="*/ 74914 w 86078"/>
                  <a:gd name="connsiteY11" fmla="*/ 0 h 8643"/>
                  <a:gd name="connsiteX12" fmla="*/ 50783 w 86078"/>
                  <a:gd name="connsiteY12" fmla="*/ 360 h 8643"/>
                  <a:gd name="connsiteX13" fmla="*/ 37097 w 86078"/>
                  <a:gd name="connsiteY13" fmla="*/ 720 h 8643"/>
                  <a:gd name="connsiteX14" fmla="*/ 24131 w 86078"/>
                  <a:gd name="connsiteY14" fmla="*/ 1441 h 8643"/>
                  <a:gd name="connsiteX15" fmla="*/ 5763 w 86078"/>
                  <a:gd name="connsiteY15" fmla="*/ 3241 h 8643"/>
                  <a:gd name="connsiteX16" fmla="*/ 360 w 86078"/>
                  <a:gd name="connsiteY16" fmla="*/ 7924 h 8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6078" h="8643">
                    <a:moveTo>
                      <a:pt x="0" y="8644"/>
                    </a:moveTo>
                    <a:cubicBezTo>
                      <a:pt x="14046" y="7563"/>
                      <a:pt x="24491" y="6123"/>
                      <a:pt x="31694" y="5402"/>
                    </a:cubicBezTo>
                    <a:cubicBezTo>
                      <a:pt x="38898" y="5042"/>
                      <a:pt x="42859" y="4322"/>
                      <a:pt x="43940" y="3962"/>
                    </a:cubicBezTo>
                    <a:cubicBezTo>
                      <a:pt x="45020" y="3602"/>
                      <a:pt x="43940" y="3241"/>
                      <a:pt x="39978" y="2881"/>
                    </a:cubicBezTo>
                    <a:cubicBezTo>
                      <a:pt x="36376" y="2881"/>
                      <a:pt x="30254" y="2161"/>
                      <a:pt x="22330" y="2881"/>
                    </a:cubicBezTo>
                    <a:cubicBezTo>
                      <a:pt x="28813" y="2161"/>
                      <a:pt x="34215" y="2161"/>
                      <a:pt x="38537" y="1801"/>
                    </a:cubicBezTo>
                    <a:cubicBezTo>
                      <a:pt x="42859" y="1801"/>
                      <a:pt x="46461" y="1801"/>
                      <a:pt x="49342" y="1801"/>
                    </a:cubicBezTo>
                    <a:cubicBezTo>
                      <a:pt x="54745" y="1801"/>
                      <a:pt x="57986" y="1801"/>
                      <a:pt x="60147" y="1801"/>
                    </a:cubicBezTo>
                    <a:cubicBezTo>
                      <a:pt x="62668" y="1801"/>
                      <a:pt x="64469" y="1801"/>
                      <a:pt x="68071" y="1801"/>
                    </a:cubicBezTo>
                    <a:cubicBezTo>
                      <a:pt x="69872" y="1801"/>
                      <a:pt x="72033" y="1801"/>
                      <a:pt x="74914" y="1441"/>
                    </a:cubicBezTo>
                    <a:cubicBezTo>
                      <a:pt x="77795" y="1441"/>
                      <a:pt x="81397" y="1441"/>
                      <a:pt x="86079" y="720"/>
                    </a:cubicBezTo>
                    <a:cubicBezTo>
                      <a:pt x="86079" y="360"/>
                      <a:pt x="81397" y="0"/>
                      <a:pt x="74914" y="0"/>
                    </a:cubicBezTo>
                    <a:cubicBezTo>
                      <a:pt x="68431" y="0"/>
                      <a:pt x="59787" y="0"/>
                      <a:pt x="50783" y="360"/>
                    </a:cubicBezTo>
                    <a:cubicBezTo>
                      <a:pt x="46101" y="360"/>
                      <a:pt x="41779" y="360"/>
                      <a:pt x="37097" y="720"/>
                    </a:cubicBezTo>
                    <a:cubicBezTo>
                      <a:pt x="32415" y="720"/>
                      <a:pt x="28093" y="720"/>
                      <a:pt x="24131" y="1441"/>
                    </a:cubicBezTo>
                    <a:cubicBezTo>
                      <a:pt x="16207" y="2161"/>
                      <a:pt x="9364" y="2881"/>
                      <a:pt x="5763" y="3241"/>
                    </a:cubicBezTo>
                    <a:lnTo>
                      <a:pt x="360" y="7924"/>
                    </a:lnTo>
                    <a:close/>
                  </a:path>
                </a:pathLst>
              </a:custGeom>
              <a:solidFill>
                <a:schemeClr val="accent2"/>
              </a:solidFill>
              <a:ln w="0" cap="flat">
                <a:noFill/>
                <a:prstDash val="solid"/>
                <a:miter/>
              </a:ln>
            </p:spPr>
            <p:txBody>
              <a:bodyPr rtlCol="0" anchor="ctr"/>
              <a:lstStyle/>
              <a:p>
                <a:endParaRPr lang="en-US" sz="744"/>
              </a:p>
            </p:txBody>
          </p:sp>
          <p:sp>
            <p:nvSpPr>
              <p:cNvPr id="2032" name="Freeform: Shape 2031">
                <a:extLst>
                  <a:ext uri="{FF2B5EF4-FFF2-40B4-BE49-F238E27FC236}">
                    <a16:creationId xmlns:a16="http://schemas.microsoft.com/office/drawing/2014/main" id="{33E10E93-1FFF-72C1-6570-87EA758DF5EE}"/>
                  </a:ext>
                </a:extLst>
              </p:cNvPr>
              <p:cNvSpPr/>
              <p:nvPr/>
            </p:nvSpPr>
            <p:spPr>
              <a:xfrm>
                <a:off x="8825795" y="2990166"/>
                <a:ext cx="33134" cy="20529"/>
              </a:xfrm>
              <a:custGeom>
                <a:avLst/>
                <a:gdLst>
                  <a:gd name="connsiteX0" fmla="*/ 20169 w 33134"/>
                  <a:gd name="connsiteY0" fmla="*/ 9004 h 20529"/>
                  <a:gd name="connsiteX1" fmla="*/ 33135 w 33134"/>
                  <a:gd name="connsiteY1" fmla="*/ 0 h 20529"/>
                  <a:gd name="connsiteX2" fmla="*/ 16567 w 33134"/>
                  <a:gd name="connsiteY2" fmla="*/ 10085 h 20529"/>
                  <a:gd name="connsiteX3" fmla="*/ 0 w 33134"/>
                  <a:gd name="connsiteY3" fmla="*/ 20529 h 20529"/>
                  <a:gd name="connsiteX4" fmla="*/ 20169 w 33134"/>
                  <a:gd name="connsiteY4" fmla="*/ 9004 h 205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134" h="20529">
                    <a:moveTo>
                      <a:pt x="20169" y="9004"/>
                    </a:moveTo>
                    <a:cubicBezTo>
                      <a:pt x="24491" y="5763"/>
                      <a:pt x="28813" y="2881"/>
                      <a:pt x="33135" y="0"/>
                    </a:cubicBezTo>
                    <a:cubicBezTo>
                      <a:pt x="27372" y="3241"/>
                      <a:pt x="21970" y="6843"/>
                      <a:pt x="16567" y="10085"/>
                    </a:cubicBezTo>
                    <a:lnTo>
                      <a:pt x="0" y="20529"/>
                    </a:lnTo>
                    <a:lnTo>
                      <a:pt x="20169" y="9004"/>
                    </a:lnTo>
                    <a:close/>
                  </a:path>
                </a:pathLst>
              </a:custGeom>
              <a:solidFill>
                <a:schemeClr val="accent2"/>
              </a:solidFill>
              <a:ln w="0" cap="flat">
                <a:noFill/>
                <a:prstDash val="solid"/>
                <a:miter/>
              </a:ln>
            </p:spPr>
            <p:txBody>
              <a:bodyPr rtlCol="0" anchor="ctr"/>
              <a:lstStyle/>
              <a:p>
                <a:endParaRPr lang="en-US" sz="744"/>
              </a:p>
            </p:txBody>
          </p:sp>
          <p:sp>
            <p:nvSpPr>
              <p:cNvPr id="2033" name="Freeform: Shape 2032">
                <a:extLst>
                  <a:ext uri="{FF2B5EF4-FFF2-40B4-BE49-F238E27FC236}">
                    <a16:creationId xmlns:a16="http://schemas.microsoft.com/office/drawing/2014/main" id="{81F7F8BB-48C4-E2F5-FF8E-82A102984834}"/>
                  </a:ext>
                </a:extLst>
              </p:cNvPr>
              <p:cNvSpPr/>
              <p:nvPr/>
            </p:nvSpPr>
            <p:spPr>
              <a:xfrm>
                <a:off x="8859290" y="2971077"/>
                <a:ext cx="33855" cy="19088"/>
              </a:xfrm>
              <a:custGeom>
                <a:avLst/>
                <a:gdLst>
                  <a:gd name="connsiteX0" fmla="*/ 0 w 33855"/>
                  <a:gd name="connsiteY0" fmla="*/ 19089 h 19088"/>
                  <a:gd name="connsiteX1" fmla="*/ 33855 w 33855"/>
                  <a:gd name="connsiteY1" fmla="*/ 0 h 19088"/>
                  <a:gd name="connsiteX2" fmla="*/ 22690 w 33855"/>
                  <a:gd name="connsiteY2" fmla="*/ 4322 h 19088"/>
                  <a:gd name="connsiteX3" fmla="*/ 0 w 33855"/>
                  <a:gd name="connsiteY3" fmla="*/ 19089 h 19088"/>
                </a:gdLst>
                <a:ahLst/>
                <a:cxnLst>
                  <a:cxn ang="0">
                    <a:pos x="connsiteX0" y="connsiteY0"/>
                  </a:cxn>
                  <a:cxn ang="0">
                    <a:pos x="connsiteX1" y="connsiteY1"/>
                  </a:cxn>
                  <a:cxn ang="0">
                    <a:pos x="connsiteX2" y="connsiteY2"/>
                  </a:cxn>
                  <a:cxn ang="0">
                    <a:pos x="connsiteX3" y="connsiteY3"/>
                  </a:cxn>
                </a:cxnLst>
                <a:rect l="l" t="t" r="r" b="b"/>
                <a:pathLst>
                  <a:path w="33855" h="19088">
                    <a:moveTo>
                      <a:pt x="0" y="19089"/>
                    </a:moveTo>
                    <a:cubicBezTo>
                      <a:pt x="11165" y="12606"/>
                      <a:pt x="22690" y="6123"/>
                      <a:pt x="33855" y="0"/>
                    </a:cubicBezTo>
                    <a:cubicBezTo>
                      <a:pt x="30974" y="720"/>
                      <a:pt x="28453" y="1441"/>
                      <a:pt x="22690" y="4322"/>
                    </a:cubicBezTo>
                    <a:lnTo>
                      <a:pt x="0" y="19089"/>
                    </a:lnTo>
                    <a:close/>
                  </a:path>
                </a:pathLst>
              </a:custGeom>
              <a:solidFill>
                <a:schemeClr val="accent2"/>
              </a:solidFill>
              <a:ln w="0" cap="flat">
                <a:noFill/>
                <a:prstDash val="solid"/>
                <a:miter/>
              </a:ln>
            </p:spPr>
            <p:txBody>
              <a:bodyPr rtlCol="0" anchor="ctr"/>
              <a:lstStyle/>
              <a:p>
                <a:endParaRPr lang="en-US" sz="744"/>
              </a:p>
            </p:txBody>
          </p:sp>
          <p:sp>
            <p:nvSpPr>
              <p:cNvPr id="2034" name="Freeform: Shape 2033">
                <a:extLst>
                  <a:ext uri="{FF2B5EF4-FFF2-40B4-BE49-F238E27FC236}">
                    <a16:creationId xmlns:a16="http://schemas.microsoft.com/office/drawing/2014/main" id="{7FBCC053-625C-F6A0-3882-6815A4B28F24}"/>
                  </a:ext>
                </a:extLst>
              </p:cNvPr>
              <p:cNvSpPr/>
              <p:nvPr/>
            </p:nvSpPr>
            <p:spPr>
              <a:xfrm>
                <a:off x="8985347" y="2909489"/>
                <a:ext cx="53664" cy="19088"/>
              </a:xfrm>
              <a:custGeom>
                <a:avLst/>
                <a:gdLst>
                  <a:gd name="connsiteX0" fmla="*/ 360 w 53664"/>
                  <a:gd name="connsiteY0" fmla="*/ 19089 h 19088"/>
                  <a:gd name="connsiteX1" fmla="*/ 24851 w 53664"/>
                  <a:gd name="connsiteY1" fmla="*/ 9724 h 19088"/>
                  <a:gd name="connsiteX2" fmla="*/ 53664 w 53664"/>
                  <a:gd name="connsiteY2" fmla="*/ 0 h 19088"/>
                  <a:gd name="connsiteX3" fmla="*/ 26652 w 53664"/>
                  <a:gd name="connsiteY3" fmla="*/ 9004 h 19088"/>
                  <a:gd name="connsiteX4" fmla="*/ 0 w 53664"/>
                  <a:gd name="connsiteY4" fmla="*/ 19089 h 190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64" h="19088">
                    <a:moveTo>
                      <a:pt x="360" y="19089"/>
                    </a:moveTo>
                    <a:cubicBezTo>
                      <a:pt x="7924" y="16207"/>
                      <a:pt x="16207" y="12966"/>
                      <a:pt x="24851" y="9724"/>
                    </a:cubicBezTo>
                    <a:cubicBezTo>
                      <a:pt x="33855" y="6843"/>
                      <a:pt x="43220" y="3602"/>
                      <a:pt x="53664" y="0"/>
                    </a:cubicBezTo>
                    <a:lnTo>
                      <a:pt x="26652" y="9004"/>
                    </a:lnTo>
                    <a:cubicBezTo>
                      <a:pt x="17648" y="12246"/>
                      <a:pt x="9004" y="15847"/>
                      <a:pt x="0" y="19089"/>
                    </a:cubicBezTo>
                    <a:close/>
                  </a:path>
                </a:pathLst>
              </a:custGeom>
              <a:solidFill>
                <a:schemeClr val="accent2"/>
              </a:solidFill>
              <a:ln w="0" cap="flat">
                <a:noFill/>
                <a:prstDash val="solid"/>
                <a:miter/>
              </a:ln>
            </p:spPr>
            <p:txBody>
              <a:bodyPr rtlCol="0" anchor="ctr"/>
              <a:lstStyle/>
              <a:p>
                <a:endParaRPr lang="en-US" sz="744"/>
              </a:p>
            </p:txBody>
          </p:sp>
          <p:sp>
            <p:nvSpPr>
              <p:cNvPr id="2035" name="Freeform: Shape 2034">
                <a:extLst>
                  <a:ext uri="{FF2B5EF4-FFF2-40B4-BE49-F238E27FC236}">
                    <a16:creationId xmlns:a16="http://schemas.microsoft.com/office/drawing/2014/main" id="{15D2CD52-8E65-7DFF-E2AF-2EE78C1B90B8}"/>
                  </a:ext>
                </a:extLst>
              </p:cNvPr>
              <p:cNvSpPr/>
              <p:nvPr/>
            </p:nvSpPr>
            <p:spPr>
              <a:xfrm>
                <a:off x="8944649" y="2928578"/>
                <a:ext cx="41418" cy="17287"/>
              </a:xfrm>
              <a:custGeom>
                <a:avLst/>
                <a:gdLst>
                  <a:gd name="connsiteX0" fmla="*/ 0 w 41418"/>
                  <a:gd name="connsiteY0" fmla="*/ 16928 h 17287"/>
                  <a:gd name="connsiteX1" fmla="*/ 1441 w 41418"/>
                  <a:gd name="connsiteY1" fmla="*/ 16928 h 17287"/>
                  <a:gd name="connsiteX2" fmla="*/ 21250 w 41418"/>
                  <a:gd name="connsiteY2" fmla="*/ 7924 h 17287"/>
                  <a:gd name="connsiteX3" fmla="*/ 41419 w 41418"/>
                  <a:gd name="connsiteY3" fmla="*/ 0 h 17287"/>
                  <a:gd name="connsiteX4" fmla="*/ 30614 w 41418"/>
                  <a:gd name="connsiteY4" fmla="*/ 4322 h 17287"/>
                  <a:gd name="connsiteX5" fmla="*/ 20169 w 41418"/>
                  <a:gd name="connsiteY5" fmla="*/ 8644 h 17287"/>
                  <a:gd name="connsiteX6" fmla="*/ 360 w 41418"/>
                  <a:gd name="connsiteY6" fmla="*/ 17288 h 17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418" h="17287">
                    <a:moveTo>
                      <a:pt x="0" y="16928"/>
                    </a:moveTo>
                    <a:lnTo>
                      <a:pt x="1441" y="16928"/>
                    </a:lnTo>
                    <a:cubicBezTo>
                      <a:pt x="1441" y="16928"/>
                      <a:pt x="21250" y="7924"/>
                      <a:pt x="21250" y="7924"/>
                    </a:cubicBezTo>
                    <a:cubicBezTo>
                      <a:pt x="27732" y="5042"/>
                      <a:pt x="34576" y="2521"/>
                      <a:pt x="41419" y="0"/>
                    </a:cubicBezTo>
                    <a:cubicBezTo>
                      <a:pt x="37817" y="1441"/>
                      <a:pt x="34215" y="2881"/>
                      <a:pt x="30614" y="4322"/>
                    </a:cubicBezTo>
                    <a:cubicBezTo>
                      <a:pt x="27012" y="5763"/>
                      <a:pt x="23411" y="6843"/>
                      <a:pt x="20169" y="8644"/>
                    </a:cubicBezTo>
                    <a:cubicBezTo>
                      <a:pt x="13326" y="11525"/>
                      <a:pt x="6843" y="14407"/>
                      <a:pt x="360" y="17288"/>
                    </a:cubicBezTo>
                    <a:close/>
                  </a:path>
                </a:pathLst>
              </a:custGeom>
              <a:solidFill>
                <a:schemeClr val="accent2"/>
              </a:solidFill>
              <a:ln w="0" cap="flat">
                <a:noFill/>
                <a:prstDash val="solid"/>
                <a:miter/>
              </a:ln>
            </p:spPr>
            <p:txBody>
              <a:bodyPr rtlCol="0" anchor="ctr"/>
              <a:lstStyle/>
              <a:p>
                <a:endParaRPr lang="en-US" sz="744"/>
              </a:p>
            </p:txBody>
          </p:sp>
          <p:sp>
            <p:nvSpPr>
              <p:cNvPr id="2036" name="Freeform: Shape 2035">
                <a:extLst>
                  <a:ext uri="{FF2B5EF4-FFF2-40B4-BE49-F238E27FC236}">
                    <a16:creationId xmlns:a16="http://schemas.microsoft.com/office/drawing/2014/main" id="{4DBCD326-1552-0721-5F98-AF56BB604C4F}"/>
                  </a:ext>
                </a:extLst>
              </p:cNvPr>
              <p:cNvSpPr/>
              <p:nvPr/>
            </p:nvSpPr>
            <p:spPr>
              <a:xfrm>
                <a:off x="8893146" y="2942624"/>
                <a:ext cx="64108" cy="28452"/>
              </a:xfrm>
              <a:custGeom>
                <a:avLst/>
                <a:gdLst>
                  <a:gd name="connsiteX0" fmla="*/ 0 w 64108"/>
                  <a:gd name="connsiteY0" fmla="*/ 28453 h 28452"/>
                  <a:gd name="connsiteX1" fmla="*/ 15487 w 64108"/>
                  <a:gd name="connsiteY1" fmla="*/ 22690 h 28452"/>
                  <a:gd name="connsiteX2" fmla="*/ 33495 w 64108"/>
                  <a:gd name="connsiteY2" fmla="*/ 14046 h 28452"/>
                  <a:gd name="connsiteX3" fmla="*/ 46821 w 64108"/>
                  <a:gd name="connsiteY3" fmla="*/ 7924 h 28452"/>
                  <a:gd name="connsiteX4" fmla="*/ 64109 w 64108"/>
                  <a:gd name="connsiteY4" fmla="*/ 0 h 28452"/>
                  <a:gd name="connsiteX5" fmla="*/ 52944 w 64108"/>
                  <a:gd name="connsiteY5" fmla="*/ 2521 h 28452"/>
                  <a:gd name="connsiteX6" fmla="*/ 39618 w 64108"/>
                  <a:gd name="connsiteY6" fmla="*/ 8644 h 28452"/>
                  <a:gd name="connsiteX7" fmla="*/ 26292 w 64108"/>
                  <a:gd name="connsiteY7" fmla="*/ 15127 h 28452"/>
                  <a:gd name="connsiteX8" fmla="*/ 0 w 64108"/>
                  <a:gd name="connsiteY8" fmla="*/ 28453 h 28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108" h="28452">
                    <a:moveTo>
                      <a:pt x="0" y="28453"/>
                    </a:moveTo>
                    <a:cubicBezTo>
                      <a:pt x="3241" y="27733"/>
                      <a:pt x="6483" y="26652"/>
                      <a:pt x="15487" y="22690"/>
                    </a:cubicBezTo>
                    <a:cubicBezTo>
                      <a:pt x="19809" y="20889"/>
                      <a:pt x="25572" y="18008"/>
                      <a:pt x="33495" y="14046"/>
                    </a:cubicBezTo>
                    <a:cubicBezTo>
                      <a:pt x="37457" y="11885"/>
                      <a:pt x="41779" y="10085"/>
                      <a:pt x="46821" y="7924"/>
                    </a:cubicBezTo>
                    <a:cubicBezTo>
                      <a:pt x="51863" y="5763"/>
                      <a:pt x="57626" y="2881"/>
                      <a:pt x="64109" y="0"/>
                    </a:cubicBezTo>
                    <a:lnTo>
                      <a:pt x="52944" y="2521"/>
                    </a:lnTo>
                    <a:lnTo>
                      <a:pt x="39618" y="8644"/>
                    </a:lnTo>
                    <a:cubicBezTo>
                      <a:pt x="34936" y="10445"/>
                      <a:pt x="30974" y="12966"/>
                      <a:pt x="26292" y="15127"/>
                    </a:cubicBezTo>
                    <a:lnTo>
                      <a:pt x="0" y="28453"/>
                    </a:lnTo>
                    <a:close/>
                  </a:path>
                </a:pathLst>
              </a:custGeom>
              <a:solidFill>
                <a:schemeClr val="accent2"/>
              </a:solidFill>
              <a:ln w="0" cap="flat">
                <a:noFill/>
                <a:prstDash val="solid"/>
                <a:miter/>
              </a:ln>
            </p:spPr>
            <p:txBody>
              <a:bodyPr rtlCol="0" anchor="ctr"/>
              <a:lstStyle/>
              <a:p>
                <a:endParaRPr lang="en-US" sz="744"/>
              </a:p>
            </p:txBody>
          </p:sp>
          <p:sp>
            <p:nvSpPr>
              <p:cNvPr id="2037" name="Freeform: Shape 2036">
                <a:extLst>
                  <a:ext uri="{FF2B5EF4-FFF2-40B4-BE49-F238E27FC236}">
                    <a16:creationId xmlns:a16="http://schemas.microsoft.com/office/drawing/2014/main" id="{979FD6B9-7336-3671-50A0-20C5CF721A05}"/>
                  </a:ext>
                </a:extLst>
              </p:cNvPr>
              <p:cNvSpPr/>
              <p:nvPr/>
            </p:nvSpPr>
            <p:spPr>
              <a:xfrm>
                <a:off x="8387117" y="4408126"/>
                <a:ext cx="1080" cy="50422"/>
              </a:xfrm>
              <a:custGeom>
                <a:avLst/>
                <a:gdLst>
                  <a:gd name="connsiteX0" fmla="*/ 1080 w 1080"/>
                  <a:gd name="connsiteY0" fmla="*/ 45741 h 50422"/>
                  <a:gd name="connsiteX1" fmla="*/ 360 w 1080"/>
                  <a:gd name="connsiteY1" fmla="*/ 0 h 50422"/>
                  <a:gd name="connsiteX2" fmla="*/ 0 w 1080"/>
                  <a:gd name="connsiteY2" fmla="*/ 5042 h 50422"/>
                  <a:gd name="connsiteX3" fmla="*/ 1080 w 1080"/>
                  <a:gd name="connsiteY3" fmla="*/ 50423 h 50422"/>
                  <a:gd name="connsiteX4" fmla="*/ 1080 w 1080"/>
                  <a:gd name="connsiteY4" fmla="*/ 45741 h 504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 h="50422">
                    <a:moveTo>
                      <a:pt x="1080" y="45741"/>
                    </a:moveTo>
                    <a:lnTo>
                      <a:pt x="360" y="0"/>
                    </a:lnTo>
                    <a:lnTo>
                      <a:pt x="0" y="5042"/>
                    </a:lnTo>
                    <a:lnTo>
                      <a:pt x="1080" y="50423"/>
                    </a:lnTo>
                    <a:lnTo>
                      <a:pt x="1080" y="45741"/>
                    </a:lnTo>
                    <a:close/>
                  </a:path>
                </a:pathLst>
              </a:custGeom>
              <a:solidFill>
                <a:schemeClr val="accent2"/>
              </a:solidFill>
              <a:ln w="0" cap="flat">
                <a:noFill/>
                <a:prstDash val="solid"/>
                <a:miter/>
              </a:ln>
            </p:spPr>
            <p:txBody>
              <a:bodyPr rtlCol="0" anchor="ctr"/>
              <a:lstStyle/>
              <a:p>
                <a:endParaRPr lang="en-US" sz="744"/>
              </a:p>
            </p:txBody>
          </p:sp>
          <p:sp>
            <p:nvSpPr>
              <p:cNvPr id="2038" name="Freeform: Shape 2037">
                <a:extLst>
                  <a:ext uri="{FF2B5EF4-FFF2-40B4-BE49-F238E27FC236}">
                    <a16:creationId xmlns:a16="http://schemas.microsoft.com/office/drawing/2014/main" id="{1DABD993-1E45-F61C-B425-26D035A64672}"/>
                  </a:ext>
                </a:extLst>
              </p:cNvPr>
              <p:cNvSpPr/>
              <p:nvPr/>
            </p:nvSpPr>
            <p:spPr>
              <a:xfrm>
                <a:off x="8388918" y="4163215"/>
                <a:ext cx="720" cy="27732"/>
              </a:xfrm>
              <a:custGeom>
                <a:avLst/>
                <a:gdLst>
                  <a:gd name="connsiteX0" fmla="*/ 720 w 720"/>
                  <a:gd name="connsiteY0" fmla="*/ 27733 h 27732"/>
                  <a:gd name="connsiteX1" fmla="*/ 0 w 720"/>
                  <a:gd name="connsiteY1" fmla="*/ 0 h 27732"/>
                  <a:gd name="connsiteX2" fmla="*/ 720 w 720"/>
                  <a:gd name="connsiteY2" fmla="*/ 27733 h 27732"/>
                </a:gdLst>
                <a:ahLst/>
                <a:cxnLst>
                  <a:cxn ang="0">
                    <a:pos x="connsiteX0" y="connsiteY0"/>
                  </a:cxn>
                  <a:cxn ang="0">
                    <a:pos x="connsiteX1" y="connsiteY1"/>
                  </a:cxn>
                  <a:cxn ang="0">
                    <a:pos x="connsiteX2" y="connsiteY2"/>
                  </a:cxn>
                </a:cxnLst>
                <a:rect l="l" t="t" r="r" b="b"/>
                <a:pathLst>
                  <a:path w="720" h="27732">
                    <a:moveTo>
                      <a:pt x="720" y="27733"/>
                    </a:moveTo>
                    <a:cubicBezTo>
                      <a:pt x="720" y="16567"/>
                      <a:pt x="0" y="7924"/>
                      <a:pt x="0" y="0"/>
                    </a:cubicBezTo>
                    <a:cubicBezTo>
                      <a:pt x="0" y="11885"/>
                      <a:pt x="360" y="21250"/>
                      <a:pt x="720" y="27733"/>
                    </a:cubicBezTo>
                    <a:close/>
                  </a:path>
                </a:pathLst>
              </a:custGeom>
              <a:solidFill>
                <a:schemeClr val="accent2"/>
              </a:solidFill>
              <a:ln w="0" cap="flat">
                <a:noFill/>
                <a:prstDash val="solid"/>
                <a:miter/>
              </a:ln>
            </p:spPr>
            <p:txBody>
              <a:bodyPr rtlCol="0" anchor="ctr"/>
              <a:lstStyle/>
              <a:p>
                <a:endParaRPr lang="en-US" sz="744"/>
              </a:p>
            </p:txBody>
          </p:sp>
          <p:sp>
            <p:nvSpPr>
              <p:cNvPr id="2039" name="Freeform: Shape 2038">
                <a:extLst>
                  <a:ext uri="{FF2B5EF4-FFF2-40B4-BE49-F238E27FC236}">
                    <a16:creationId xmlns:a16="http://schemas.microsoft.com/office/drawing/2014/main" id="{C1FCF268-F84D-1132-B382-6D85BF772DEF}"/>
                  </a:ext>
                </a:extLst>
              </p:cNvPr>
              <p:cNvSpPr/>
              <p:nvPr/>
            </p:nvSpPr>
            <p:spPr>
              <a:xfrm>
                <a:off x="8377916" y="3862215"/>
                <a:ext cx="11002" cy="301360"/>
              </a:xfrm>
              <a:custGeom>
                <a:avLst/>
                <a:gdLst>
                  <a:gd name="connsiteX0" fmla="*/ 1638 w 11002"/>
                  <a:gd name="connsiteY0" fmla="*/ 133164 h 301360"/>
                  <a:gd name="connsiteX1" fmla="*/ 4159 w 11002"/>
                  <a:gd name="connsiteY1" fmla="*/ 107953 h 301360"/>
                  <a:gd name="connsiteX2" fmla="*/ 6680 w 11002"/>
                  <a:gd name="connsiteY2" fmla="*/ 192591 h 301360"/>
                  <a:gd name="connsiteX3" fmla="*/ 4519 w 11002"/>
                  <a:gd name="connsiteY3" fmla="*/ 175664 h 301360"/>
                  <a:gd name="connsiteX4" fmla="*/ 7041 w 11002"/>
                  <a:gd name="connsiteY4" fmla="*/ 207718 h 301360"/>
                  <a:gd name="connsiteX5" fmla="*/ 11002 w 11002"/>
                  <a:gd name="connsiteY5" fmla="*/ 301360 h 301360"/>
                  <a:gd name="connsiteX6" fmla="*/ 9562 w 11002"/>
                  <a:gd name="connsiteY6" fmla="*/ 25476 h 301360"/>
                  <a:gd name="connsiteX7" fmla="*/ 558 w 11002"/>
                  <a:gd name="connsiteY7" fmla="*/ 7828 h 301360"/>
                  <a:gd name="connsiteX8" fmla="*/ 1638 w 11002"/>
                  <a:gd name="connsiteY8" fmla="*/ 133164 h 30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02" h="301360">
                    <a:moveTo>
                      <a:pt x="1638" y="133164"/>
                    </a:moveTo>
                    <a:cubicBezTo>
                      <a:pt x="3079" y="79500"/>
                      <a:pt x="3799" y="206998"/>
                      <a:pt x="4159" y="107953"/>
                    </a:cubicBezTo>
                    <a:cubicBezTo>
                      <a:pt x="5600" y="99309"/>
                      <a:pt x="7401" y="145770"/>
                      <a:pt x="6680" y="192591"/>
                    </a:cubicBezTo>
                    <a:cubicBezTo>
                      <a:pt x="5240" y="188989"/>
                      <a:pt x="5960" y="147211"/>
                      <a:pt x="4519" y="175664"/>
                    </a:cubicBezTo>
                    <a:cubicBezTo>
                      <a:pt x="5960" y="206637"/>
                      <a:pt x="4880" y="218523"/>
                      <a:pt x="7041" y="207718"/>
                    </a:cubicBezTo>
                    <a:cubicBezTo>
                      <a:pt x="8121" y="259942"/>
                      <a:pt x="9562" y="265704"/>
                      <a:pt x="11002" y="301360"/>
                    </a:cubicBezTo>
                    <a:cubicBezTo>
                      <a:pt x="10282" y="238332"/>
                      <a:pt x="12083" y="105792"/>
                      <a:pt x="9562" y="25476"/>
                    </a:cubicBezTo>
                    <a:cubicBezTo>
                      <a:pt x="7041" y="-18824"/>
                      <a:pt x="3799" y="8188"/>
                      <a:pt x="558" y="7828"/>
                    </a:cubicBezTo>
                    <a:cubicBezTo>
                      <a:pt x="-163" y="14311"/>
                      <a:pt x="-523" y="128842"/>
                      <a:pt x="1638" y="133164"/>
                    </a:cubicBezTo>
                    <a:close/>
                  </a:path>
                </a:pathLst>
              </a:custGeom>
              <a:solidFill>
                <a:schemeClr val="accent2"/>
              </a:solidFill>
              <a:ln w="0" cap="flat">
                <a:noFill/>
                <a:prstDash val="solid"/>
                <a:miter/>
              </a:ln>
            </p:spPr>
            <p:txBody>
              <a:bodyPr rtlCol="0" anchor="ctr"/>
              <a:lstStyle/>
              <a:p>
                <a:endParaRPr lang="en-US" sz="744"/>
              </a:p>
            </p:txBody>
          </p:sp>
          <p:sp>
            <p:nvSpPr>
              <p:cNvPr id="2040" name="Freeform: Shape 2039">
                <a:extLst>
                  <a:ext uri="{FF2B5EF4-FFF2-40B4-BE49-F238E27FC236}">
                    <a16:creationId xmlns:a16="http://schemas.microsoft.com/office/drawing/2014/main" id="{EBED6E04-5A77-9356-F9B2-10FFECDB1B93}"/>
                  </a:ext>
                </a:extLst>
              </p:cNvPr>
              <p:cNvSpPr/>
              <p:nvPr/>
            </p:nvSpPr>
            <p:spPr>
              <a:xfrm>
                <a:off x="8375952" y="4079657"/>
                <a:ext cx="480" cy="47541"/>
              </a:xfrm>
              <a:custGeom>
                <a:avLst/>
                <a:gdLst>
                  <a:gd name="connsiteX0" fmla="*/ 0 w 480"/>
                  <a:gd name="connsiteY0" fmla="*/ 0 h 47541"/>
                  <a:gd name="connsiteX1" fmla="*/ 0 w 480"/>
                  <a:gd name="connsiteY1" fmla="*/ 47541 h 47541"/>
                  <a:gd name="connsiteX2" fmla="*/ 0 w 480"/>
                  <a:gd name="connsiteY2" fmla="*/ 0 h 47541"/>
                </a:gdLst>
                <a:ahLst/>
                <a:cxnLst>
                  <a:cxn ang="0">
                    <a:pos x="connsiteX0" y="connsiteY0"/>
                  </a:cxn>
                  <a:cxn ang="0">
                    <a:pos x="connsiteX1" y="connsiteY1"/>
                  </a:cxn>
                  <a:cxn ang="0">
                    <a:pos x="connsiteX2" y="connsiteY2"/>
                  </a:cxn>
                </a:cxnLst>
                <a:rect l="l" t="t" r="r" b="b"/>
                <a:pathLst>
                  <a:path w="480" h="47541">
                    <a:moveTo>
                      <a:pt x="0" y="0"/>
                    </a:moveTo>
                    <a:cubicBezTo>
                      <a:pt x="0" y="24851"/>
                      <a:pt x="0" y="32415"/>
                      <a:pt x="0" y="47541"/>
                    </a:cubicBezTo>
                    <a:cubicBezTo>
                      <a:pt x="1080" y="43580"/>
                      <a:pt x="0" y="19809"/>
                      <a:pt x="0" y="0"/>
                    </a:cubicBezTo>
                    <a:close/>
                  </a:path>
                </a:pathLst>
              </a:custGeom>
              <a:solidFill>
                <a:schemeClr val="accent2"/>
              </a:solidFill>
              <a:ln w="0" cap="flat">
                <a:noFill/>
                <a:prstDash val="solid"/>
                <a:miter/>
              </a:ln>
            </p:spPr>
            <p:txBody>
              <a:bodyPr rtlCol="0" anchor="ctr"/>
              <a:lstStyle/>
              <a:p>
                <a:endParaRPr lang="en-US" sz="744"/>
              </a:p>
            </p:txBody>
          </p:sp>
          <p:sp>
            <p:nvSpPr>
              <p:cNvPr id="2041" name="Freeform: Shape 2040">
                <a:extLst>
                  <a:ext uri="{FF2B5EF4-FFF2-40B4-BE49-F238E27FC236}">
                    <a16:creationId xmlns:a16="http://schemas.microsoft.com/office/drawing/2014/main" id="{E162AB4B-3BC3-2AAD-C8F3-DDE63D63C41F}"/>
                  </a:ext>
                </a:extLst>
              </p:cNvPr>
              <p:cNvSpPr/>
              <p:nvPr/>
            </p:nvSpPr>
            <p:spPr>
              <a:xfrm>
                <a:off x="8425655" y="3471010"/>
                <a:ext cx="18329" cy="67683"/>
              </a:xfrm>
              <a:custGeom>
                <a:avLst/>
                <a:gdLst>
                  <a:gd name="connsiteX0" fmla="*/ 8284 w 18329"/>
                  <a:gd name="connsiteY0" fmla="*/ 40311 h 67683"/>
                  <a:gd name="connsiteX1" fmla="*/ 14407 w 18329"/>
                  <a:gd name="connsiteY1" fmla="*/ 15460 h 67683"/>
                  <a:gd name="connsiteX2" fmla="*/ 16207 w 18329"/>
                  <a:gd name="connsiteY2" fmla="*/ 8256 h 67683"/>
                  <a:gd name="connsiteX3" fmla="*/ 17648 w 18329"/>
                  <a:gd name="connsiteY3" fmla="*/ 2854 h 67683"/>
                  <a:gd name="connsiteX4" fmla="*/ 17648 w 18329"/>
                  <a:gd name="connsiteY4" fmla="*/ 1413 h 67683"/>
                  <a:gd name="connsiteX5" fmla="*/ 15127 w 18329"/>
                  <a:gd name="connsiteY5" fmla="*/ 9697 h 67683"/>
                  <a:gd name="connsiteX6" fmla="*/ 12966 w 18329"/>
                  <a:gd name="connsiteY6" fmla="*/ 17981 h 67683"/>
                  <a:gd name="connsiteX7" fmla="*/ 8284 w 18329"/>
                  <a:gd name="connsiteY7" fmla="*/ 34548 h 67683"/>
                  <a:gd name="connsiteX8" fmla="*/ 3602 w 18329"/>
                  <a:gd name="connsiteY8" fmla="*/ 51116 h 67683"/>
                  <a:gd name="connsiteX9" fmla="*/ 0 w 18329"/>
                  <a:gd name="connsiteY9" fmla="*/ 67683 h 67683"/>
                  <a:gd name="connsiteX10" fmla="*/ 4682 w 18329"/>
                  <a:gd name="connsiteY10" fmla="*/ 50755 h 67683"/>
                  <a:gd name="connsiteX11" fmla="*/ 8284 w 18329"/>
                  <a:gd name="connsiteY11" fmla="*/ 41031 h 67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329" h="67683">
                    <a:moveTo>
                      <a:pt x="8284" y="40311"/>
                    </a:moveTo>
                    <a:cubicBezTo>
                      <a:pt x="8644" y="37790"/>
                      <a:pt x="11885" y="25904"/>
                      <a:pt x="14407" y="15460"/>
                    </a:cubicBezTo>
                    <a:cubicBezTo>
                      <a:pt x="15127" y="12938"/>
                      <a:pt x="15847" y="10417"/>
                      <a:pt x="16207" y="8256"/>
                    </a:cubicBezTo>
                    <a:cubicBezTo>
                      <a:pt x="16928" y="6095"/>
                      <a:pt x="17288" y="4294"/>
                      <a:pt x="17648" y="2854"/>
                    </a:cubicBezTo>
                    <a:cubicBezTo>
                      <a:pt x="18368" y="-28"/>
                      <a:pt x="18728" y="-1108"/>
                      <a:pt x="17648" y="1413"/>
                    </a:cubicBezTo>
                    <a:cubicBezTo>
                      <a:pt x="16928" y="4294"/>
                      <a:pt x="15847" y="6816"/>
                      <a:pt x="15127" y="9697"/>
                    </a:cubicBezTo>
                    <a:lnTo>
                      <a:pt x="12966" y="17981"/>
                    </a:lnTo>
                    <a:lnTo>
                      <a:pt x="8284" y="34548"/>
                    </a:lnTo>
                    <a:lnTo>
                      <a:pt x="3602" y="51116"/>
                    </a:lnTo>
                    <a:cubicBezTo>
                      <a:pt x="2161" y="56518"/>
                      <a:pt x="1080" y="62281"/>
                      <a:pt x="0" y="67683"/>
                    </a:cubicBezTo>
                    <a:cubicBezTo>
                      <a:pt x="1801" y="59759"/>
                      <a:pt x="3241" y="54717"/>
                      <a:pt x="4682" y="50755"/>
                    </a:cubicBezTo>
                    <a:cubicBezTo>
                      <a:pt x="6123" y="46794"/>
                      <a:pt x="7203" y="43912"/>
                      <a:pt x="8284" y="41031"/>
                    </a:cubicBezTo>
                    <a:close/>
                  </a:path>
                </a:pathLst>
              </a:custGeom>
              <a:solidFill>
                <a:schemeClr val="accent2"/>
              </a:solidFill>
              <a:ln w="0" cap="flat">
                <a:noFill/>
                <a:prstDash val="solid"/>
                <a:miter/>
              </a:ln>
            </p:spPr>
            <p:txBody>
              <a:bodyPr rtlCol="0" anchor="ctr"/>
              <a:lstStyle/>
              <a:p>
                <a:endParaRPr lang="en-US" sz="744"/>
              </a:p>
            </p:txBody>
          </p:sp>
          <p:sp>
            <p:nvSpPr>
              <p:cNvPr id="2042" name="Freeform: Shape 2041">
                <a:extLst>
                  <a:ext uri="{FF2B5EF4-FFF2-40B4-BE49-F238E27FC236}">
                    <a16:creationId xmlns:a16="http://schemas.microsoft.com/office/drawing/2014/main" id="{2AB321E8-9805-78B4-DC2E-665FAC630AB4}"/>
                  </a:ext>
                </a:extLst>
              </p:cNvPr>
              <p:cNvSpPr/>
              <p:nvPr/>
            </p:nvSpPr>
            <p:spPr>
              <a:xfrm>
                <a:off x="8419532" y="3538693"/>
                <a:ext cx="6482" cy="29173"/>
              </a:xfrm>
              <a:custGeom>
                <a:avLst/>
                <a:gdLst>
                  <a:gd name="connsiteX0" fmla="*/ 0 w 6482"/>
                  <a:gd name="connsiteY0" fmla="*/ 29173 h 29173"/>
                  <a:gd name="connsiteX1" fmla="*/ 6483 w 6482"/>
                  <a:gd name="connsiteY1" fmla="*/ 0 h 29173"/>
                  <a:gd name="connsiteX2" fmla="*/ 0 w 6482"/>
                  <a:gd name="connsiteY2" fmla="*/ 29173 h 29173"/>
                </a:gdLst>
                <a:ahLst/>
                <a:cxnLst>
                  <a:cxn ang="0">
                    <a:pos x="connsiteX0" y="connsiteY0"/>
                  </a:cxn>
                  <a:cxn ang="0">
                    <a:pos x="connsiteX1" y="connsiteY1"/>
                  </a:cxn>
                  <a:cxn ang="0">
                    <a:pos x="connsiteX2" y="connsiteY2"/>
                  </a:cxn>
                </a:cxnLst>
                <a:rect l="l" t="t" r="r" b="b"/>
                <a:pathLst>
                  <a:path w="6482" h="29173">
                    <a:moveTo>
                      <a:pt x="0" y="29173"/>
                    </a:moveTo>
                    <a:lnTo>
                      <a:pt x="6483" y="0"/>
                    </a:lnTo>
                    <a:cubicBezTo>
                      <a:pt x="4682" y="7203"/>
                      <a:pt x="2521" y="16207"/>
                      <a:pt x="0" y="29173"/>
                    </a:cubicBezTo>
                    <a:close/>
                  </a:path>
                </a:pathLst>
              </a:custGeom>
              <a:solidFill>
                <a:schemeClr val="accent2"/>
              </a:solidFill>
              <a:ln w="0" cap="flat">
                <a:noFill/>
                <a:prstDash val="solid"/>
                <a:miter/>
              </a:ln>
            </p:spPr>
            <p:txBody>
              <a:bodyPr rtlCol="0" anchor="ctr"/>
              <a:lstStyle/>
              <a:p>
                <a:endParaRPr lang="en-US" sz="744"/>
              </a:p>
            </p:txBody>
          </p:sp>
          <p:sp>
            <p:nvSpPr>
              <p:cNvPr id="2043" name="Freeform: Shape 2042">
                <a:extLst>
                  <a:ext uri="{FF2B5EF4-FFF2-40B4-BE49-F238E27FC236}">
                    <a16:creationId xmlns:a16="http://schemas.microsoft.com/office/drawing/2014/main" id="{CA04895C-098C-D9AA-584E-529622C870F1}"/>
                  </a:ext>
                </a:extLst>
              </p:cNvPr>
              <p:cNvSpPr/>
              <p:nvPr/>
            </p:nvSpPr>
            <p:spPr>
              <a:xfrm>
                <a:off x="8434299" y="3508440"/>
                <a:ext cx="1080" cy="3417"/>
              </a:xfrm>
              <a:custGeom>
                <a:avLst/>
                <a:gdLst>
                  <a:gd name="connsiteX0" fmla="*/ 1080 w 1080"/>
                  <a:gd name="connsiteY0" fmla="*/ 0 h 3417"/>
                  <a:gd name="connsiteX1" fmla="*/ 0 w 1080"/>
                  <a:gd name="connsiteY1" fmla="*/ 2881 h 3417"/>
                  <a:gd name="connsiteX2" fmla="*/ 1080 w 1080"/>
                  <a:gd name="connsiteY2" fmla="*/ 0 h 3417"/>
                </a:gdLst>
                <a:ahLst/>
                <a:cxnLst>
                  <a:cxn ang="0">
                    <a:pos x="connsiteX0" y="connsiteY0"/>
                  </a:cxn>
                  <a:cxn ang="0">
                    <a:pos x="connsiteX1" y="connsiteY1"/>
                  </a:cxn>
                  <a:cxn ang="0">
                    <a:pos x="connsiteX2" y="connsiteY2"/>
                  </a:cxn>
                </a:cxnLst>
                <a:rect l="l" t="t" r="r" b="b"/>
                <a:pathLst>
                  <a:path w="1080" h="3417">
                    <a:moveTo>
                      <a:pt x="1080" y="0"/>
                    </a:moveTo>
                    <a:cubicBezTo>
                      <a:pt x="720" y="1080"/>
                      <a:pt x="360" y="1801"/>
                      <a:pt x="0" y="2881"/>
                    </a:cubicBezTo>
                    <a:cubicBezTo>
                      <a:pt x="0" y="3962"/>
                      <a:pt x="0" y="3602"/>
                      <a:pt x="1080" y="0"/>
                    </a:cubicBezTo>
                    <a:close/>
                  </a:path>
                </a:pathLst>
              </a:custGeom>
              <a:solidFill>
                <a:schemeClr val="accent2"/>
              </a:solidFill>
              <a:ln w="0" cap="flat">
                <a:noFill/>
                <a:prstDash val="solid"/>
                <a:miter/>
              </a:ln>
            </p:spPr>
            <p:txBody>
              <a:bodyPr rtlCol="0" anchor="ctr"/>
              <a:lstStyle/>
              <a:p>
                <a:endParaRPr lang="en-US" sz="744"/>
              </a:p>
            </p:txBody>
          </p:sp>
          <p:sp>
            <p:nvSpPr>
              <p:cNvPr id="2044" name="Freeform: Shape 2043">
                <a:extLst>
                  <a:ext uri="{FF2B5EF4-FFF2-40B4-BE49-F238E27FC236}">
                    <a16:creationId xmlns:a16="http://schemas.microsoft.com/office/drawing/2014/main" id="{99B4C262-B35F-31CE-FDC0-63FB9C1B78C0}"/>
                  </a:ext>
                </a:extLst>
              </p:cNvPr>
              <p:cNvSpPr/>
              <p:nvPr/>
            </p:nvSpPr>
            <p:spPr>
              <a:xfrm>
                <a:off x="9139857" y="2875994"/>
                <a:ext cx="42859" cy="7754"/>
              </a:xfrm>
              <a:custGeom>
                <a:avLst/>
                <a:gdLst>
                  <a:gd name="connsiteX0" fmla="*/ 360 w 42859"/>
                  <a:gd name="connsiteY0" fmla="*/ 7563 h 7754"/>
                  <a:gd name="connsiteX1" fmla="*/ 15847 w 42859"/>
                  <a:gd name="connsiteY1" fmla="*/ 5402 h 7754"/>
                  <a:gd name="connsiteX2" fmla="*/ 29894 w 42859"/>
                  <a:gd name="connsiteY2" fmla="*/ 2521 h 7754"/>
                  <a:gd name="connsiteX3" fmla="*/ 42859 w 42859"/>
                  <a:gd name="connsiteY3" fmla="*/ 0 h 7754"/>
                  <a:gd name="connsiteX4" fmla="*/ 33135 w 42859"/>
                  <a:gd name="connsiteY4" fmla="*/ 1441 h 7754"/>
                  <a:gd name="connsiteX5" fmla="*/ 22330 w 42859"/>
                  <a:gd name="connsiteY5" fmla="*/ 3241 h 7754"/>
                  <a:gd name="connsiteX6" fmla="*/ 0 w 42859"/>
                  <a:gd name="connsiteY6" fmla="*/ 7203 h 7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859" h="7754">
                    <a:moveTo>
                      <a:pt x="360" y="7563"/>
                    </a:moveTo>
                    <a:cubicBezTo>
                      <a:pt x="0" y="8284"/>
                      <a:pt x="7203" y="6843"/>
                      <a:pt x="15847" y="5402"/>
                    </a:cubicBezTo>
                    <a:cubicBezTo>
                      <a:pt x="20169" y="4682"/>
                      <a:pt x="25211" y="3602"/>
                      <a:pt x="29894" y="2521"/>
                    </a:cubicBezTo>
                    <a:cubicBezTo>
                      <a:pt x="34576" y="1441"/>
                      <a:pt x="39258" y="720"/>
                      <a:pt x="42859" y="0"/>
                    </a:cubicBezTo>
                    <a:cubicBezTo>
                      <a:pt x="39978" y="0"/>
                      <a:pt x="36737" y="720"/>
                      <a:pt x="33135" y="1441"/>
                    </a:cubicBezTo>
                    <a:cubicBezTo>
                      <a:pt x="29533" y="2161"/>
                      <a:pt x="25932" y="2521"/>
                      <a:pt x="22330" y="3241"/>
                    </a:cubicBezTo>
                    <a:cubicBezTo>
                      <a:pt x="14767" y="4682"/>
                      <a:pt x="7203" y="5763"/>
                      <a:pt x="0" y="7203"/>
                    </a:cubicBezTo>
                    <a:close/>
                  </a:path>
                </a:pathLst>
              </a:custGeom>
              <a:solidFill>
                <a:schemeClr val="accent2"/>
              </a:solidFill>
              <a:ln w="0" cap="flat">
                <a:noFill/>
                <a:prstDash val="solid"/>
                <a:miter/>
              </a:ln>
            </p:spPr>
            <p:txBody>
              <a:bodyPr rtlCol="0" anchor="ctr"/>
              <a:lstStyle/>
              <a:p>
                <a:endParaRPr lang="en-US" sz="744"/>
              </a:p>
            </p:txBody>
          </p:sp>
          <p:sp>
            <p:nvSpPr>
              <p:cNvPr id="2045" name="Freeform: Shape 2044">
                <a:extLst>
                  <a:ext uri="{FF2B5EF4-FFF2-40B4-BE49-F238E27FC236}">
                    <a16:creationId xmlns:a16="http://schemas.microsoft.com/office/drawing/2014/main" id="{04414CF6-3905-9BC6-8936-E4A85F870CD1}"/>
                  </a:ext>
                </a:extLst>
              </p:cNvPr>
              <p:cNvSpPr/>
              <p:nvPr/>
            </p:nvSpPr>
            <p:spPr>
              <a:xfrm>
                <a:off x="10275809" y="2862668"/>
                <a:ext cx="26652" cy="720"/>
              </a:xfrm>
              <a:custGeom>
                <a:avLst/>
                <a:gdLst>
                  <a:gd name="connsiteX0" fmla="*/ 0 w 26652"/>
                  <a:gd name="connsiteY0" fmla="*/ 0 h 720"/>
                  <a:gd name="connsiteX1" fmla="*/ 26652 w 26652"/>
                  <a:gd name="connsiteY1" fmla="*/ 720 h 720"/>
                  <a:gd name="connsiteX2" fmla="*/ 0 w 26652"/>
                  <a:gd name="connsiteY2" fmla="*/ 0 h 720"/>
                </a:gdLst>
                <a:ahLst/>
                <a:cxnLst>
                  <a:cxn ang="0">
                    <a:pos x="connsiteX0" y="connsiteY0"/>
                  </a:cxn>
                  <a:cxn ang="0">
                    <a:pos x="connsiteX1" y="connsiteY1"/>
                  </a:cxn>
                  <a:cxn ang="0">
                    <a:pos x="connsiteX2" y="connsiteY2"/>
                  </a:cxn>
                </a:cxnLst>
                <a:rect l="l" t="t" r="r" b="b"/>
                <a:pathLst>
                  <a:path w="26652" h="720">
                    <a:moveTo>
                      <a:pt x="0" y="0"/>
                    </a:moveTo>
                    <a:lnTo>
                      <a:pt x="26652" y="720"/>
                    </a:lnTo>
                    <a:cubicBezTo>
                      <a:pt x="17288" y="360"/>
                      <a:pt x="12246" y="0"/>
                      <a:pt x="0" y="0"/>
                    </a:cubicBezTo>
                    <a:close/>
                  </a:path>
                </a:pathLst>
              </a:custGeom>
              <a:solidFill>
                <a:schemeClr val="accent2"/>
              </a:solidFill>
              <a:ln w="0" cap="flat">
                <a:noFill/>
                <a:prstDash val="solid"/>
                <a:miter/>
              </a:ln>
            </p:spPr>
            <p:txBody>
              <a:bodyPr rtlCol="0" anchor="ctr"/>
              <a:lstStyle/>
              <a:p>
                <a:endParaRPr lang="en-US" sz="744"/>
              </a:p>
            </p:txBody>
          </p:sp>
          <p:sp>
            <p:nvSpPr>
              <p:cNvPr id="2046" name="Freeform: Shape 2045">
                <a:extLst>
                  <a:ext uri="{FF2B5EF4-FFF2-40B4-BE49-F238E27FC236}">
                    <a16:creationId xmlns:a16="http://schemas.microsoft.com/office/drawing/2014/main" id="{94C337BF-B9C4-037D-557A-ACF927807DE3}"/>
                  </a:ext>
                </a:extLst>
              </p:cNvPr>
              <p:cNvSpPr/>
              <p:nvPr/>
            </p:nvSpPr>
            <p:spPr>
              <a:xfrm>
                <a:off x="10688916" y="2836376"/>
                <a:ext cx="5402" cy="360"/>
              </a:xfrm>
              <a:custGeom>
                <a:avLst/>
                <a:gdLst>
                  <a:gd name="connsiteX0" fmla="*/ 0 w 5402"/>
                  <a:gd name="connsiteY0" fmla="*/ 360 h 360"/>
                  <a:gd name="connsiteX1" fmla="*/ 5402 w 5402"/>
                  <a:gd name="connsiteY1" fmla="*/ 0 h 360"/>
                  <a:gd name="connsiteX2" fmla="*/ 0 w 5402"/>
                  <a:gd name="connsiteY2" fmla="*/ 360 h 360"/>
                </a:gdLst>
                <a:ahLst/>
                <a:cxnLst>
                  <a:cxn ang="0">
                    <a:pos x="connsiteX0" y="connsiteY0"/>
                  </a:cxn>
                  <a:cxn ang="0">
                    <a:pos x="connsiteX1" y="connsiteY1"/>
                  </a:cxn>
                  <a:cxn ang="0">
                    <a:pos x="connsiteX2" y="connsiteY2"/>
                  </a:cxn>
                </a:cxnLst>
                <a:rect l="l" t="t" r="r" b="b"/>
                <a:pathLst>
                  <a:path w="5402" h="360">
                    <a:moveTo>
                      <a:pt x="0" y="360"/>
                    </a:moveTo>
                    <a:cubicBezTo>
                      <a:pt x="720" y="360"/>
                      <a:pt x="2881" y="360"/>
                      <a:pt x="5402" y="0"/>
                    </a:cubicBezTo>
                    <a:cubicBezTo>
                      <a:pt x="2881" y="0"/>
                      <a:pt x="720" y="0"/>
                      <a:pt x="0" y="360"/>
                    </a:cubicBezTo>
                    <a:close/>
                  </a:path>
                </a:pathLst>
              </a:custGeom>
              <a:solidFill>
                <a:schemeClr val="accent2"/>
              </a:solidFill>
              <a:ln w="0" cap="flat">
                <a:noFill/>
                <a:prstDash val="solid"/>
                <a:miter/>
              </a:ln>
            </p:spPr>
            <p:txBody>
              <a:bodyPr rtlCol="0" anchor="ctr"/>
              <a:lstStyle/>
              <a:p>
                <a:endParaRPr lang="en-US" sz="744"/>
              </a:p>
            </p:txBody>
          </p:sp>
          <p:sp>
            <p:nvSpPr>
              <p:cNvPr id="2047" name="Freeform: Shape 2046">
                <a:extLst>
                  <a:ext uri="{FF2B5EF4-FFF2-40B4-BE49-F238E27FC236}">
                    <a16:creationId xmlns:a16="http://schemas.microsoft.com/office/drawing/2014/main" id="{87645C5E-D7A1-6550-CD7B-4F75D39F4B20}"/>
                  </a:ext>
                </a:extLst>
              </p:cNvPr>
              <p:cNvSpPr/>
              <p:nvPr/>
            </p:nvSpPr>
            <p:spPr>
              <a:xfrm>
                <a:off x="10694318" y="2835656"/>
                <a:ext cx="130378" cy="1080"/>
              </a:xfrm>
              <a:custGeom>
                <a:avLst/>
                <a:gdLst>
                  <a:gd name="connsiteX0" fmla="*/ 0 w 130378"/>
                  <a:gd name="connsiteY0" fmla="*/ 720 h 1080"/>
                  <a:gd name="connsiteX1" fmla="*/ 95083 w 130378"/>
                  <a:gd name="connsiteY1" fmla="*/ 0 h 1080"/>
                  <a:gd name="connsiteX2" fmla="*/ 92562 w 130378"/>
                  <a:gd name="connsiteY2" fmla="*/ 0 h 1080"/>
                  <a:gd name="connsiteX3" fmla="*/ 130379 w 130378"/>
                  <a:gd name="connsiteY3" fmla="*/ 0 h 1080"/>
                  <a:gd name="connsiteX4" fmla="*/ 0 w 130378"/>
                  <a:gd name="connsiteY4" fmla="*/ 1080 h 10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378" h="1080">
                    <a:moveTo>
                      <a:pt x="0" y="720"/>
                    </a:moveTo>
                    <a:cubicBezTo>
                      <a:pt x="18368" y="0"/>
                      <a:pt x="74914" y="1080"/>
                      <a:pt x="95083" y="0"/>
                    </a:cubicBezTo>
                    <a:lnTo>
                      <a:pt x="92562" y="0"/>
                    </a:lnTo>
                    <a:cubicBezTo>
                      <a:pt x="92562" y="360"/>
                      <a:pt x="130379" y="0"/>
                      <a:pt x="130379" y="0"/>
                    </a:cubicBezTo>
                    <a:cubicBezTo>
                      <a:pt x="95083" y="0"/>
                      <a:pt x="20529" y="0"/>
                      <a:pt x="0" y="1080"/>
                    </a:cubicBezTo>
                    <a:close/>
                  </a:path>
                </a:pathLst>
              </a:custGeom>
              <a:solidFill>
                <a:schemeClr val="accent2"/>
              </a:solidFill>
              <a:ln w="0" cap="flat">
                <a:noFill/>
                <a:prstDash val="solid"/>
                <a:miter/>
              </a:ln>
            </p:spPr>
            <p:txBody>
              <a:bodyPr rtlCol="0" anchor="ctr"/>
              <a:lstStyle/>
              <a:p>
                <a:endParaRPr lang="en-US" sz="744"/>
              </a:p>
            </p:txBody>
          </p:sp>
        </p:grpSp>
      </p:grpSp>
      <p:sp>
        <p:nvSpPr>
          <p:cNvPr id="2171" name="TextBox 2170">
            <a:extLst>
              <a:ext uri="{FF2B5EF4-FFF2-40B4-BE49-F238E27FC236}">
                <a16:creationId xmlns:a16="http://schemas.microsoft.com/office/drawing/2014/main" id="{4E703E48-601A-4890-4E51-FFB6A47B61F7}"/>
              </a:ext>
            </a:extLst>
          </p:cNvPr>
          <p:cNvSpPr txBox="1"/>
          <p:nvPr/>
        </p:nvSpPr>
        <p:spPr>
          <a:xfrm>
            <a:off x="4432154" y="1975361"/>
            <a:ext cx="1663846" cy="779252"/>
          </a:xfrm>
          <a:prstGeom prst="rect">
            <a:avLst/>
          </a:prstGeom>
          <a:noFill/>
        </p:spPr>
        <p:txBody>
          <a:bodyPr wrap="square" anchor="ctr">
            <a:spAutoFit/>
          </a:bodyPr>
          <a:lstStyle/>
          <a:p>
            <a:pPr algn="ctr"/>
            <a:r>
              <a:rPr lang="en-US" sz="1488" b="1">
                <a:solidFill>
                  <a:schemeClr val="tx1"/>
                </a:solidFill>
                <a:latin typeface="F37 Lineca Book" pitchFamily="2" charset="0"/>
                <a:ea typeface="+mn-lt"/>
                <a:cs typeface="+mn-lt"/>
              </a:rPr>
              <a:t>In clinical terms, disease control is…</a:t>
            </a:r>
          </a:p>
        </p:txBody>
      </p:sp>
      <p:sp>
        <p:nvSpPr>
          <p:cNvPr id="2172" name="TextBox 2171">
            <a:extLst>
              <a:ext uri="{FF2B5EF4-FFF2-40B4-BE49-F238E27FC236}">
                <a16:creationId xmlns:a16="http://schemas.microsoft.com/office/drawing/2014/main" id="{273B8DD5-44BE-E4BC-9D65-E3205845F85E}"/>
              </a:ext>
            </a:extLst>
          </p:cNvPr>
          <p:cNvSpPr txBox="1"/>
          <p:nvPr/>
        </p:nvSpPr>
        <p:spPr>
          <a:xfrm>
            <a:off x="4432154" y="4383017"/>
            <a:ext cx="1663846" cy="1008225"/>
          </a:xfrm>
          <a:prstGeom prst="rect">
            <a:avLst/>
          </a:prstGeom>
          <a:noFill/>
        </p:spPr>
        <p:txBody>
          <a:bodyPr wrap="square" anchor="ctr">
            <a:spAutoFit/>
          </a:bodyPr>
          <a:lstStyle/>
          <a:p>
            <a:pPr algn="ctr"/>
            <a:r>
              <a:rPr lang="en-US" sz="1488" b="1">
                <a:solidFill>
                  <a:schemeClr val="tx1"/>
                </a:solidFill>
                <a:latin typeface="F37 Lineca Book" pitchFamily="2" charset="0"/>
                <a:ea typeface="+mn-lt"/>
                <a:cs typeface="+mn-lt"/>
              </a:rPr>
              <a:t>When I explain disease control to my patients,</a:t>
            </a:r>
            <a:br>
              <a:rPr lang="en-US" sz="1488" b="1">
                <a:solidFill>
                  <a:schemeClr val="tx1"/>
                </a:solidFill>
                <a:latin typeface="F37 Lineca Book" pitchFamily="2" charset="0"/>
                <a:ea typeface="+mn-lt"/>
                <a:cs typeface="+mn-lt"/>
              </a:rPr>
            </a:br>
            <a:r>
              <a:rPr lang="en-US" sz="1488" b="1">
                <a:solidFill>
                  <a:schemeClr val="tx1"/>
                </a:solidFill>
                <a:latin typeface="F37 Lineca Book" pitchFamily="2" charset="0"/>
                <a:ea typeface="+mn-lt"/>
                <a:cs typeface="+mn-lt"/>
              </a:rPr>
              <a:t>I tell them…</a:t>
            </a:r>
          </a:p>
        </p:txBody>
      </p:sp>
      <p:sp>
        <p:nvSpPr>
          <p:cNvPr id="2173" name="TextBox 2172">
            <a:extLst>
              <a:ext uri="{FF2B5EF4-FFF2-40B4-BE49-F238E27FC236}">
                <a16:creationId xmlns:a16="http://schemas.microsoft.com/office/drawing/2014/main" id="{197443AC-3C87-D4DF-E793-21210A502D8B}"/>
              </a:ext>
            </a:extLst>
          </p:cNvPr>
          <p:cNvSpPr txBox="1"/>
          <p:nvPr/>
        </p:nvSpPr>
        <p:spPr>
          <a:xfrm>
            <a:off x="9312788" y="1762607"/>
            <a:ext cx="1554091" cy="1008225"/>
          </a:xfrm>
          <a:prstGeom prst="rect">
            <a:avLst/>
          </a:prstGeom>
          <a:noFill/>
        </p:spPr>
        <p:txBody>
          <a:bodyPr wrap="square" anchor="ctr">
            <a:spAutoFit/>
          </a:bodyPr>
          <a:lstStyle/>
          <a:p>
            <a:pPr algn="ctr"/>
            <a:r>
              <a:rPr lang="en-US" sz="1488" b="1">
                <a:solidFill>
                  <a:schemeClr val="tx1"/>
                </a:solidFill>
                <a:latin typeface="F37 Lineca Book" pitchFamily="2" charset="0"/>
                <a:ea typeface="+mn-lt"/>
                <a:cs typeface="+mn-lt"/>
              </a:rPr>
              <a:t>In real-world  terms, I define disease control as…</a:t>
            </a:r>
          </a:p>
        </p:txBody>
      </p:sp>
      <p:sp>
        <p:nvSpPr>
          <p:cNvPr id="2174" name="TextBox 2173">
            <a:extLst>
              <a:ext uri="{FF2B5EF4-FFF2-40B4-BE49-F238E27FC236}">
                <a16:creationId xmlns:a16="http://schemas.microsoft.com/office/drawing/2014/main" id="{6CE206ED-498E-24FF-F979-750D7660E8E0}"/>
              </a:ext>
            </a:extLst>
          </p:cNvPr>
          <p:cNvSpPr txBox="1"/>
          <p:nvPr/>
        </p:nvSpPr>
        <p:spPr>
          <a:xfrm>
            <a:off x="9257910" y="4355580"/>
            <a:ext cx="1663846" cy="1008225"/>
          </a:xfrm>
          <a:prstGeom prst="rect">
            <a:avLst/>
          </a:prstGeom>
          <a:noFill/>
        </p:spPr>
        <p:txBody>
          <a:bodyPr wrap="square" anchor="ctr">
            <a:spAutoFit/>
          </a:bodyPr>
          <a:lstStyle/>
          <a:p>
            <a:pPr algn="ctr"/>
            <a:r>
              <a:rPr lang="en-US" sz="1488" b="1">
                <a:solidFill>
                  <a:schemeClr val="tx1"/>
                </a:solidFill>
                <a:latin typeface="F37 Lineca Book" pitchFamily="2" charset="0"/>
                <a:ea typeface="+mn-lt"/>
                <a:cs typeface="+mn-lt"/>
              </a:rPr>
              <a:t>My specific disease-control goals for patients…</a:t>
            </a:r>
          </a:p>
        </p:txBody>
      </p:sp>
      <p:sp>
        <p:nvSpPr>
          <p:cNvPr id="2175" name="TextBox 2174">
            <a:extLst>
              <a:ext uri="{FF2B5EF4-FFF2-40B4-BE49-F238E27FC236}">
                <a16:creationId xmlns:a16="http://schemas.microsoft.com/office/drawing/2014/main" id="{D4B2F5CF-4D6D-873C-E987-027CE49B9AB7}"/>
              </a:ext>
            </a:extLst>
          </p:cNvPr>
          <p:cNvSpPr txBox="1"/>
          <p:nvPr/>
        </p:nvSpPr>
        <p:spPr>
          <a:xfrm>
            <a:off x="6729979" y="5112276"/>
            <a:ext cx="1951071" cy="1237198"/>
          </a:xfrm>
          <a:prstGeom prst="rect">
            <a:avLst/>
          </a:prstGeom>
          <a:noFill/>
        </p:spPr>
        <p:txBody>
          <a:bodyPr wrap="square" anchor="ctr">
            <a:spAutoFit/>
          </a:bodyPr>
          <a:lstStyle/>
          <a:p>
            <a:pPr algn="ctr"/>
            <a:r>
              <a:rPr lang="en-US" sz="1488" b="1">
                <a:solidFill>
                  <a:schemeClr val="tx1"/>
                </a:solidFill>
                <a:latin typeface="F37 Lineca Book" pitchFamily="2" charset="0"/>
                <a:ea typeface="+mn-lt"/>
                <a:cs typeface="+mn-lt"/>
              </a:rPr>
              <a:t>For my patients, </a:t>
            </a:r>
            <a:br>
              <a:rPr lang="en-US" sz="1488" b="1">
                <a:solidFill>
                  <a:schemeClr val="tx1"/>
                </a:solidFill>
                <a:latin typeface="F37 Lineca Book" pitchFamily="2" charset="0"/>
                <a:ea typeface="+mn-lt"/>
                <a:cs typeface="+mn-lt"/>
              </a:rPr>
            </a:br>
            <a:r>
              <a:rPr lang="en-US" sz="1488" b="1">
                <a:solidFill>
                  <a:schemeClr val="tx1"/>
                </a:solidFill>
                <a:latin typeface="F37 Lineca Book" pitchFamily="2" charset="0"/>
                <a:ea typeface="+mn-lt"/>
                <a:cs typeface="+mn-lt"/>
              </a:rPr>
              <a:t>achieving disease control early vs later in the disease course means…</a:t>
            </a:r>
          </a:p>
        </p:txBody>
      </p:sp>
      <p:sp>
        <p:nvSpPr>
          <p:cNvPr id="2176" name="TextBox 2175">
            <a:extLst>
              <a:ext uri="{FF2B5EF4-FFF2-40B4-BE49-F238E27FC236}">
                <a16:creationId xmlns:a16="http://schemas.microsoft.com/office/drawing/2014/main" id="{BFCE1A64-042A-6ED0-3920-9F54DE426913}"/>
              </a:ext>
            </a:extLst>
          </p:cNvPr>
          <p:cNvSpPr txBox="1"/>
          <p:nvPr/>
        </p:nvSpPr>
        <p:spPr>
          <a:xfrm>
            <a:off x="6797641" y="459775"/>
            <a:ext cx="1815747" cy="1466171"/>
          </a:xfrm>
          <a:prstGeom prst="rect">
            <a:avLst/>
          </a:prstGeom>
          <a:noFill/>
        </p:spPr>
        <p:txBody>
          <a:bodyPr wrap="square" anchor="ctr">
            <a:spAutoFit/>
          </a:bodyPr>
          <a:lstStyle/>
          <a:p>
            <a:pPr algn="ctr"/>
            <a:r>
              <a:rPr lang="en-US" sz="1488" b="1">
                <a:solidFill>
                  <a:schemeClr val="tx1"/>
                </a:solidFill>
                <a:latin typeface="F37 Lineca Book" pitchFamily="2" charset="0"/>
                <a:ea typeface="+mn-lt"/>
                <a:cs typeface="+mn-lt"/>
              </a:rPr>
              <a:t>For my patients, in their everyday life and their long-term goals, disease control means…</a:t>
            </a:r>
          </a:p>
        </p:txBody>
      </p:sp>
      <p:grpSp>
        <p:nvGrpSpPr>
          <p:cNvPr id="2429" name="Graphic 165">
            <a:extLst>
              <a:ext uri="{FF2B5EF4-FFF2-40B4-BE49-F238E27FC236}">
                <a16:creationId xmlns:a16="http://schemas.microsoft.com/office/drawing/2014/main" id="{5F578E0E-9684-4556-00F0-F1C8BE11399C}"/>
              </a:ext>
            </a:extLst>
          </p:cNvPr>
          <p:cNvGrpSpPr/>
          <p:nvPr/>
        </p:nvGrpSpPr>
        <p:grpSpPr>
          <a:xfrm rot="10800000">
            <a:off x="6642986" y="4507378"/>
            <a:ext cx="2125057" cy="2113128"/>
            <a:chOff x="13735991" y="1439808"/>
            <a:chExt cx="3995510" cy="3973081"/>
          </a:xfrm>
          <a:solidFill>
            <a:schemeClr val="accent2"/>
          </a:solidFill>
        </p:grpSpPr>
        <p:sp>
          <p:nvSpPr>
            <p:cNvPr id="2430" name="Freeform: Shape 2429">
              <a:extLst>
                <a:ext uri="{FF2B5EF4-FFF2-40B4-BE49-F238E27FC236}">
                  <a16:creationId xmlns:a16="http://schemas.microsoft.com/office/drawing/2014/main" id="{3B6C3DAD-6D75-8392-F658-B2608DCEC726}"/>
                </a:ext>
              </a:extLst>
            </p:cNvPr>
            <p:cNvSpPr/>
            <p:nvPr/>
          </p:nvSpPr>
          <p:spPr>
            <a:xfrm>
              <a:off x="13769643" y="1448426"/>
              <a:ext cx="3939698" cy="3939698"/>
            </a:xfrm>
            <a:custGeom>
              <a:avLst/>
              <a:gdLst>
                <a:gd name="connsiteX0" fmla="*/ 2905528 w 3939698"/>
                <a:gd name="connsiteY0" fmla="*/ 0 h 3939698"/>
                <a:gd name="connsiteX1" fmla="*/ 1034171 w 3939698"/>
                <a:gd name="connsiteY1" fmla="*/ 0 h 3939698"/>
                <a:gd name="connsiteX2" fmla="*/ 0 w 3939698"/>
                <a:gd name="connsiteY2" fmla="*/ 1034171 h 3939698"/>
                <a:gd name="connsiteX3" fmla="*/ 0 w 3939698"/>
                <a:gd name="connsiteY3" fmla="*/ 2397881 h 3939698"/>
                <a:gd name="connsiteX4" fmla="*/ 1034171 w 3939698"/>
                <a:gd name="connsiteY4" fmla="*/ 3432052 h 3939698"/>
                <a:gd name="connsiteX5" fmla="*/ 1441683 w 3939698"/>
                <a:gd name="connsiteY5" fmla="*/ 3432052 h 3939698"/>
                <a:gd name="connsiteX6" fmla="*/ 1934967 w 3939698"/>
                <a:gd name="connsiteY6" fmla="*/ 3925335 h 3939698"/>
                <a:gd name="connsiteX7" fmla="*/ 1969849 w 3939698"/>
                <a:gd name="connsiteY7" fmla="*/ 3939699 h 3939698"/>
                <a:gd name="connsiteX8" fmla="*/ 2004732 w 3939698"/>
                <a:gd name="connsiteY8" fmla="*/ 3925335 h 3939698"/>
                <a:gd name="connsiteX9" fmla="*/ 2498015 w 3939698"/>
                <a:gd name="connsiteY9" fmla="*/ 3432052 h 3939698"/>
                <a:gd name="connsiteX10" fmla="*/ 2905528 w 3939698"/>
                <a:gd name="connsiteY10" fmla="*/ 3432052 h 3939698"/>
                <a:gd name="connsiteX11" fmla="*/ 3939699 w 3939698"/>
                <a:gd name="connsiteY11" fmla="*/ 2397881 h 3939698"/>
                <a:gd name="connsiteX12" fmla="*/ 3939699 w 3939698"/>
                <a:gd name="connsiteY12" fmla="*/ 1034171 h 3939698"/>
                <a:gd name="connsiteX13" fmla="*/ 2905528 w 3939698"/>
                <a:gd name="connsiteY13" fmla="*/ 0 h 3939698"/>
                <a:gd name="connsiteX14" fmla="*/ 2905528 w 3939698"/>
                <a:gd name="connsiteY14" fmla="*/ 0 h 3939698"/>
                <a:gd name="connsiteX15" fmla="*/ 3841206 w 3939698"/>
                <a:gd name="connsiteY15" fmla="*/ 2397881 h 3939698"/>
                <a:gd name="connsiteX16" fmla="*/ 2905528 w 3939698"/>
                <a:gd name="connsiteY16" fmla="*/ 3333559 h 3939698"/>
                <a:gd name="connsiteX17" fmla="*/ 2477906 w 3939698"/>
                <a:gd name="connsiteY17" fmla="*/ 3333559 h 3939698"/>
                <a:gd name="connsiteX18" fmla="*/ 2443023 w 3939698"/>
                <a:gd name="connsiteY18" fmla="*/ 3347923 h 3939698"/>
                <a:gd name="connsiteX19" fmla="*/ 1969849 w 3939698"/>
                <a:gd name="connsiteY19" fmla="*/ 3821097 h 3939698"/>
                <a:gd name="connsiteX20" fmla="*/ 1496675 w 3939698"/>
                <a:gd name="connsiteY20" fmla="*/ 3347923 h 3939698"/>
                <a:gd name="connsiteX21" fmla="*/ 1461792 w 3939698"/>
                <a:gd name="connsiteY21" fmla="*/ 3333559 h 3939698"/>
                <a:gd name="connsiteX22" fmla="*/ 1034171 w 3939698"/>
                <a:gd name="connsiteY22" fmla="*/ 3333559 h 3939698"/>
                <a:gd name="connsiteX23" fmla="*/ 98492 w 3939698"/>
                <a:gd name="connsiteY23" fmla="*/ 2397881 h 3939698"/>
                <a:gd name="connsiteX24" fmla="*/ 98492 w 3939698"/>
                <a:gd name="connsiteY24" fmla="*/ 1034171 h 3939698"/>
                <a:gd name="connsiteX25" fmla="*/ 1034171 w 3939698"/>
                <a:gd name="connsiteY25" fmla="*/ 98492 h 3939698"/>
                <a:gd name="connsiteX26" fmla="*/ 2905528 w 3939698"/>
                <a:gd name="connsiteY26" fmla="*/ 98492 h 3939698"/>
                <a:gd name="connsiteX27" fmla="*/ 3841206 w 3939698"/>
                <a:gd name="connsiteY27" fmla="*/ 1034171 h 3939698"/>
                <a:gd name="connsiteX28" fmla="*/ 3841206 w 3939698"/>
                <a:gd name="connsiteY28" fmla="*/ 2397881 h 3939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3939698" h="3939698">
                  <a:moveTo>
                    <a:pt x="2905528" y="0"/>
                  </a:moveTo>
                  <a:lnTo>
                    <a:pt x="1034171" y="0"/>
                  </a:lnTo>
                  <a:cubicBezTo>
                    <a:pt x="464146" y="0"/>
                    <a:pt x="0" y="464146"/>
                    <a:pt x="0" y="1034171"/>
                  </a:cubicBezTo>
                  <a:lnTo>
                    <a:pt x="0" y="2397881"/>
                  </a:lnTo>
                  <a:cubicBezTo>
                    <a:pt x="0" y="2967906"/>
                    <a:pt x="464146" y="3432052"/>
                    <a:pt x="1034171" y="3432052"/>
                  </a:cubicBezTo>
                  <a:lnTo>
                    <a:pt x="1441683" y="3432052"/>
                  </a:lnTo>
                  <a:lnTo>
                    <a:pt x="1934967" y="3925335"/>
                  </a:lnTo>
                  <a:cubicBezTo>
                    <a:pt x="1944405" y="3934774"/>
                    <a:pt x="1957127" y="3939699"/>
                    <a:pt x="1969849" y="3939699"/>
                  </a:cubicBezTo>
                  <a:cubicBezTo>
                    <a:pt x="1982571" y="3939699"/>
                    <a:pt x="1994883" y="3934774"/>
                    <a:pt x="2004732" y="3925335"/>
                  </a:cubicBezTo>
                  <a:lnTo>
                    <a:pt x="2498015" y="3432052"/>
                  </a:lnTo>
                  <a:lnTo>
                    <a:pt x="2905528" y="3432052"/>
                  </a:lnTo>
                  <a:cubicBezTo>
                    <a:pt x="3475553" y="3432052"/>
                    <a:pt x="3939699" y="2967906"/>
                    <a:pt x="3939699" y="2397881"/>
                  </a:cubicBezTo>
                  <a:lnTo>
                    <a:pt x="3939699" y="1034171"/>
                  </a:lnTo>
                  <a:cubicBezTo>
                    <a:pt x="3939699" y="464146"/>
                    <a:pt x="3475553" y="0"/>
                    <a:pt x="2905528" y="0"/>
                  </a:cubicBezTo>
                  <a:lnTo>
                    <a:pt x="2905528" y="0"/>
                  </a:lnTo>
                  <a:close/>
                  <a:moveTo>
                    <a:pt x="3841206" y="2397881"/>
                  </a:moveTo>
                  <a:cubicBezTo>
                    <a:pt x="3841206" y="2913735"/>
                    <a:pt x="3421382" y="3333559"/>
                    <a:pt x="2905528" y="3333559"/>
                  </a:cubicBezTo>
                  <a:lnTo>
                    <a:pt x="2477906" y="3333559"/>
                  </a:lnTo>
                  <a:cubicBezTo>
                    <a:pt x="2464774" y="3333559"/>
                    <a:pt x="2452462" y="3338894"/>
                    <a:pt x="2443023" y="3347923"/>
                  </a:cubicBezTo>
                  <a:lnTo>
                    <a:pt x="1969849" y="3821097"/>
                  </a:lnTo>
                  <a:lnTo>
                    <a:pt x="1496675" y="3347923"/>
                  </a:lnTo>
                  <a:cubicBezTo>
                    <a:pt x="1487647" y="3338894"/>
                    <a:pt x="1474925" y="3333559"/>
                    <a:pt x="1461792" y="3333559"/>
                  </a:cubicBezTo>
                  <a:lnTo>
                    <a:pt x="1034171" y="3333559"/>
                  </a:lnTo>
                  <a:cubicBezTo>
                    <a:pt x="518317" y="3333559"/>
                    <a:pt x="98492" y="2913735"/>
                    <a:pt x="98492" y="2397881"/>
                  </a:cubicBezTo>
                  <a:lnTo>
                    <a:pt x="98492" y="1034171"/>
                  </a:lnTo>
                  <a:cubicBezTo>
                    <a:pt x="98492" y="518317"/>
                    <a:pt x="518317" y="98492"/>
                    <a:pt x="1034171" y="98492"/>
                  </a:cubicBezTo>
                  <a:lnTo>
                    <a:pt x="2905528" y="98492"/>
                  </a:lnTo>
                  <a:cubicBezTo>
                    <a:pt x="3421382" y="98492"/>
                    <a:pt x="3841206" y="518317"/>
                    <a:pt x="3841206" y="1034171"/>
                  </a:cubicBezTo>
                  <a:lnTo>
                    <a:pt x="3841206" y="2397881"/>
                  </a:lnTo>
                  <a:close/>
                </a:path>
              </a:pathLst>
            </a:custGeom>
            <a:solidFill>
              <a:schemeClr val="accent2"/>
            </a:solidFill>
            <a:ln w="0" cap="flat">
              <a:noFill/>
              <a:prstDash val="solid"/>
              <a:miter/>
            </a:ln>
          </p:spPr>
          <p:txBody>
            <a:bodyPr rtlCol="0" anchor="ctr"/>
            <a:lstStyle/>
            <a:p>
              <a:endParaRPr lang="en-US" sz="744"/>
            </a:p>
          </p:txBody>
        </p:sp>
        <p:grpSp>
          <p:nvGrpSpPr>
            <p:cNvPr id="2431" name="Graphic 165">
              <a:extLst>
                <a:ext uri="{FF2B5EF4-FFF2-40B4-BE49-F238E27FC236}">
                  <a16:creationId xmlns:a16="http://schemas.microsoft.com/office/drawing/2014/main" id="{03708783-004F-9A38-344B-CEFC2EA91FEE}"/>
                </a:ext>
              </a:extLst>
            </p:cNvPr>
            <p:cNvGrpSpPr/>
            <p:nvPr/>
          </p:nvGrpSpPr>
          <p:grpSpPr>
            <a:xfrm>
              <a:off x="13836946" y="1516594"/>
              <a:ext cx="3795653" cy="3792736"/>
              <a:chOff x="13836946" y="1516594"/>
              <a:chExt cx="3795653" cy="3792736"/>
            </a:xfrm>
            <a:solidFill>
              <a:schemeClr val="accent2"/>
            </a:solidFill>
          </p:grpSpPr>
          <p:sp>
            <p:nvSpPr>
              <p:cNvPr id="2556" name="Freeform: Shape 2555">
                <a:extLst>
                  <a:ext uri="{FF2B5EF4-FFF2-40B4-BE49-F238E27FC236}">
                    <a16:creationId xmlns:a16="http://schemas.microsoft.com/office/drawing/2014/main" id="{DA4CF42D-A6CA-6519-93B4-16974DE8AF32}"/>
                  </a:ext>
                </a:extLst>
              </p:cNvPr>
              <p:cNvSpPr/>
              <p:nvPr/>
            </p:nvSpPr>
            <p:spPr>
              <a:xfrm>
                <a:off x="17619467" y="3502404"/>
                <a:ext cx="6976" cy="343492"/>
              </a:xfrm>
              <a:custGeom>
                <a:avLst/>
                <a:gdLst>
                  <a:gd name="connsiteX0" fmla="*/ 1642 w 6976"/>
                  <a:gd name="connsiteY0" fmla="*/ 29548 h 343492"/>
                  <a:gd name="connsiteX1" fmla="*/ 0 w 6976"/>
                  <a:gd name="connsiteY1" fmla="*/ 72638 h 343492"/>
                  <a:gd name="connsiteX2" fmla="*/ 2873 w 6976"/>
                  <a:gd name="connsiteY2" fmla="*/ 140352 h 343492"/>
                  <a:gd name="connsiteX3" fmla="*/ 1231 w 6976"/>
                  <a:gd name="connsiteY3" fmla="*/ 175235 h 343492"/>
                  <a:gd name="connsiteX4" fmla="*/ 2873 w 6976"/>
                  <a:gd name="connsiteY4" fmla="*/ 283987 h 343492"/>
                  <a:gd name="connsiteX5" fmla="*/ 2873 w 6976"/>
                  <a:gd name="connsiteY5" fmla="*/ 219146 h 343492"/>
                  <a:gd name="connsiteX6" fmla="*/ 5335 w 6976"/>
                  <a:gd name="connsiteY6" fmla="*/ 343493 h 343492"/>
                  <a:gd name="connsiteX7" fmla="*/ 5335 w 6976"/>
                  <a:gd name="connsiteY7" fmla="*/ 225712 h 343492"/>
                  <a:gd name="connsiteX8" fmla="*/ 5745 w 6976"/>
                  <a:gd name="connsiteY8" fmla="*/ 231457 h 343492"/>
                  <a:gd name="connsiteX9" fmla="*/ 5745 w 6976"/>
                  <a:gd name="connsiteY9" fmla="*/ 134606 h 343492"/>
                  <a:gd name="connsiteX10" fmla="*/ 6977 w 6976"/>
                  <a:gd name="connsiteY10" fmla="*/ 156357 h 343492"/>
                  <a:gd name="connsiteX11" fmla="*/ 1642 w 6976"/>
                  <a:gd name="connsiteY11" fmla="*/ 0 h 343492"/>
                  <a:gd name="connsiteX12" fmla="*/ 1642 w 6976"/>
                  <a:gd name="connsiteY12" fmla="*/ 29137 h 343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976" h="343492">
                    <a:moveTo>
                      <a:pt x="1642" y="29548"/>
                    </a:moveTo>
                    <a:cubicBezTo>
                      <a:pt x="1642" y="58275"/>
                      <a:pt x="410" y="83719"/>
                      <a:pt x="0" y="72638"/>
                    </a:cubicBezTo>
                    <a:cubicBezTo>
                      <a:pt x="1642" y="131323"/>
                      <a:pt x="0" y="132554"/>
                      <a:pt x="2873" y="140352"/>
                    </a:cubicBezTo>
                    <a:cubicBezTo>
                      <a:pt x="4514" y="178107"/>
                      <a:pt x="2462" y="218325"/>
                      <a:pt x="1231" y="175235"/>
                    </a:cubicBezTo>
                    <a:lnTo>
                      <a:pt x="2873" y="283987"/>
                    </a:lnTo>
                    <a:lnTo>
                      <a:pt x="2873" y="219146"/>
                    </a:lnTo>
                    <a:cubicBezTo>
                      <a:pt x="5745" y="236792"/>
                      <a:pt x="2873" y="322973"/>
                      <a:pt x="5335" y="343493"/>
                    </a:cubicBezTo>
                    <a:lnTo>
                      <a:pt x="5335" y="225712"/>
                    </a:lnTo>
                    <a:cubicBezTo>
                      <a:pt x="5335" y="225712"/>
                      <a:pt x="5745" y="231457"/>
                      <a:pt x="5745" y="231457"/>
                    </a:cubicBezTo>
                    <a:cubicBezTo>
                      <a:pt x="4925" y="204782"/>
                      <a:pt x="5335" y="152663"/>
                      <a:pt x="5745" y="134606"/>
                    </a:cubicBezTo>
                    <a:cubicBezTo>
                      <a:pt x="6156" y="137479"/>
                      <a:pt x="6977" y="135837"/>
                      <a:pt x="6977" y="156357"/>
                    </a:cubicBezTo>
                    <a:cubicBezTo>
                      <a:pt x="6977" y="14363"/>
                      <a:pt x="2462" y="118191"/>
                      <a:pt x="1642" y="0"/>
                    </a:cubicBezTo>
                    <a:cubicBezTo>
                      <a:pt x="1642" y="7387"/>
                      <a:pt x="1642" y="16415"/>
                      <a:pt x="1642" y="29137"/>
                    </a:cubicBezTo>
                    <a:close/>
                  </a:path>
                </a:pathLst>
              </a:custGeom>
              <a:solidFill>
                <a:schemeClr val="accent2"/>
              </a:solidFill>
              <a:ln w="0" cap="flat">
                <a:noFill/>
                <a:prstDash val="solid"/>
                <a:miter/>
              </a:ln>
            </p:spPr>
            <p:txBody>
              <a:bodyPr rtlCol="0" anchor="ctr"/>
              <a:lstStyle/>
              <a:p>
                <a:endParaRPr lang="en-US" sz="744"/>
              </a:p>
            </p:txBody>
          </p:sp>
          <p:sp>
            <p:nvSpPr>
              <p:cNvPr id="2557" name="Freeform: Shape 2556">
                <a:extLst>
                  <a:ext uri="{FF2B5EF4-FFF2-40B4-BE49-F238E27FC236}">
                    <a16:creationId xmlns:a16="http://schemas.microsoft.com/office/drawing/2014/main" id="{AF3492F0-EB09-FFE2-2F5B-E2C1AE2C9350}"/>
                  </a:ext>
                </a:extLst>
              </p:cNvPr>
              <p:cNvSpPr/>
              <p:nvPr/>
            </p:nvSpPr>
            <p:spPr>
              <a:xfrm>
                <a:off x="17618236" y="3204314"/>
                <a:ext cx="12721" cy="317378"/>
              </a:xfrm>
              <a:custGeom>
                <a:avLst/>
                <a:gdLst>
                  <a:gd name="connsiteX0" fmla="*/ 9028 w 12721"/>
                  <a:gd name="connsiteY0" fmla="*/ 206985 h 317378"/>
                  <a:gd name="connsiteX1" fmla="*/ 5745 w 12721"/>
                  <a:gd name="connsiteY1" fmla="*/ 157328 h 317378"/>
                  <a:gd name="connsiteX2" fmla="*/ 6566 w 12721"/>
                  <a:gd name="connsiteY2" fmla="*/ 74020 h 317378"/>
                  <a:gd name="connsiteX3" fmla="*/ 3693 w 12721"/>
                  <a:gd name="connsiteY3" fmla="*/ 53501 h 317378"/>
                  <a:gd name="connsiteX4" fmla="*/ 3693 w 12721"/>
                  <a:gd name="connsiteY4" fmla="*/ 90025 h 317378"/>
                  <a:gd name="connsiteX5" fmla="*/ 0 w 12721"/>
                  <a:gd name="connsiteY5" fmla="*/ 3844 h 317378"/>
                  <a:gd name="connsiteX6" fmla="*/ 2052 w 12721"/>
                  <a:gd name="connsiteY6" fmla="*/ 120393 h 317378"/>
                  <a:gd name="connsiteX7" fmla="*/ 410 w 12721"/>
                  <a:gd name="connsiteY7" fmla="*/ 252948 h 317378"/>
                  <a:gd name="connsiteX8" fmla="*/ 2462 w 12721"/>
                  <a:gd name="connsiteY8" fmla="*/ 296038 h 317378"/>
                  <a:gd name="connsiteX9" fmla="*/ 2462 w 12721"/>
                  <a:gd name="connsiteY9" fmla="*/ 280444 h 317378"/>
                  <a:gd name="connsiteX10" fmla="*/ 6156 w 12721"/>
                  <a:gd name="connsiteY10" fmla="*/ 277981 h 317378"/>
                  <a:gd name="connsiteX11" fmla="*/ 5745 w 12721"/>
                  <a:gd name="connsiteY11" fmla="*/ 220117 h 317378"/>
                  <a:gd name="connsiteX12" fmla="*/ 9849 w 12721"/>
                  <a:gd name="connsiteY12" fmla="*/ 317378 h 317378"/>
                  <a:gd name="connsiteX13" fmla="*/ 12722 w 12721"/>
                  <a:gd name="connsiteY13" fmla="*/ 151993 h 317378"/>
                  <a:gd name="connsiteX14" fmla="*/ 9028 w 12721"/>
                  <a:gd name="connsiteY14" fmla="*/ 206574 h 317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721" h="317378">
                    <a:moveTo>
                      <a:pt x="9028" y="206985"/>
                    </a:moveTo>
                    <a:lnTo>
                      <a:pt x="5745" y="157328"/>
                    </a:lnTo>
                    <a:lnTo>
                      <a:pt x="6566" y="74020"/>
                    </a:lnTo>
                    <a:cubicBezTo>
                      <a:pt x="5335" y="73199"/>
                      <a:pt x="4514" y="12462"/>
                      <a:pt x="3693" y="53501"/>
                    </a:cubicBezTo>
                    <a:cubicBezTo>
                      <a:pt x="3693" y="61708"/>
                      <a:pt x="4104" y="77303"/>
                      <a:pt x="3693" y="90025"/>
                    </a:cubicBezTo>
                    <a:cubicBezTo>
                      <a:pt x="1231" y="80586"/>
                      <a:pt x="2462" y="-20779"/>
                      <a:pt x="0" y="3844"/>
                    </a:cubicBezTo>
                    <a:cubicBezTo>
                      <a:pt x="821" y="69505"/>
                      <a:pt x="0" y="79765"/>
                      <a:pt x="2052" y="120393"/>
                    </a:cubicBezTo>
                    <a:cubicBezTo>
                      <a:pt x="2052" y="180720"/>
                      <a:pt x="1231" y="224631"/>
                      <a:pt x="410" y="252948"/>
                    </a:cubicBezTo>
                    <a:cubicBezTo>
                      <a:pt x="410" y="271005"/>
                      <a:pt x="2052" y="273467"/>
                      <a:pt x="2462" y="296038"/>
                    </a:cubicBezTo>
                    <a:cubicBezTo>
                      <a:pt x="2462" y="291114"/>
                      <a:pt x="2462" y="286189"/>
                      <a:pt x="2462" y="280444"/>
                    </a:cubicBezTo>
                    <a:lnTo>
                      <a:pt x="6156" y="277981"/>
                    </a:lnTo>
                    <a:cubicBezTo>
                      <a:pt x="5335" y="259104"/>
                      <a:pt x="6156" y="241046"/>
                      <a:pt x="5745" y="220117"/>
                    </a:cubicBezTo>
                    <a:lnTo>
                      <a:pt x="9849" y="317378"/>
                    </a:lnTo>
                    <a:cubicBezTo>
                      <a:pt x="13132" y="285779"/>
                      <a:pt x="11080" y="190159"/>
                      <a:pt x="12722" y="151993"/>
                    </a:cubicBezTo>
                    <a:cubicBezTo>
                      <a:pt x="9849" y="199598"/>
                      <a:pt x="11080" y="114238"/>
                      <a:pt x="9028" y="206574"/>
                    </a:cubicBezTo>
                    <a:close/>
                  </a:path>
                </a:pathLst>
              </a:custGeom>
              <a:solidFill>
                <a:schemeClr val="accent2"/>
              </a:solidFill>
              <a:ln w="0" cap="flat">
                <a:noFill/>
                <a:prstDash val="solid"/>
                <a:miter/>
              </a:ln>
            </p:spPr>
            <p:txBody>
              <a:bodyPr rtlCol="0" anchor="ctr"/>
              <a:lstStyle/>
              <a:p>
                <a:endParaRPr lang="en-US" sz="744"/>
              </a:p>
            </p:txBody>
          </p:sp>
          <p:sp>
            <p:nvSpPr>
              <p:cNvPr id="2558" name="Freeform: Shape 2557">
                <a:extLst>
                  <a:ext uri="{FF2B5EF4-FFF2-40B4-BE49-F238E27FC236}">
                    <a16:creationId xmlns:a16="http://schemas.microsoft.com/office/drawing/2014/main" id="{B55E07F1-EEF4-8977-6185-BBCD1296BEEA}"/>
                  </a:ext>
                </a:extLst>
              </p:cNvPr>
              <p:cNvSpPr/>
              <p:nvPr/>
            </p:nvSpPr>
            <p:spPr>
              <a:xfrm>
                <a:off x="17621108" y="3500352"/>
                <a:ext cx="4103" cy="2462"/>
              </a:xfrm>
              <a:custGeom>
                <a:avLst/>
                <a:gdLst>
                  <a:gd name="connsiteX0" fmla="*/ 0 w 4103"/>
                  <a:gd name="connsiteY0" fmla="*/ 0 h 2462"/>
                  <a:gd name="connsiteX1" fmla="*/ 0 w 4103"/>
                  <a:gd name="connsiteY1" fmla="*/ 2462 h 2462"/>
                  <a:gd name="connsiteX2" fmla="*/ 0 w 4103"/>
                  <a:gd name="connsiteY2" fmla="*/ 0 h 2462"/>
                </a:gdLst>
                <a:ahLst/>
                <a:cxnLst>
                  <a:cxn ang="0">
                    <a:pos x="connsiteX0" y="connsiteY0"/>
                  </a:cxn>
                  <a:cxn ang="0">
                    <a:pos x="connsiteX1" y="connsiteY1"/>
                  </a:cxn>
                  <a:cxn ang="0">
                    <a:pos x="connsiteX2" y="connsiteY2"/>
                  </a:cxn>
                </a:cxnLst>
                <a:rect l="l" t="t" r="r" b="b"/>
                <a:pathLst>
                  <a:path w="4103" h="2462">
                    <a:moveTo>
                      <a:pt x="0" y="0"/>
                    </a:moveTo>
                    <a:cubicBezTo>
                      <a:pt x="0" y="821"/>
                      <a:pt x="0" y="1642"/>
                      <a:pt x="0" y="2462"/>
                    </a:cubicBezTo>
                    <a:cubicBezTo>
                      <a:pt x="0" y="1642"/>
                      <a:pt x="0" y="821"/>
                      <a:pt x="0" y="0"/>
                    </a:cubicBezTo>
                    <a:close/>
                  </a:path>
                </a:pathLst>
              </a:custGeom>
              <a:solidFill>
                <a:schemeClr val="accent2"/>
              </a:solidFill>
              <a:ln w="0" cap="flat">
                <a:noFill/>
                <a:prstDash val="solid"/>
                <a:miter/>
              </a:ln>
            </p:spPr>
            <p:txBody>
              <a:bodyPr rtlCol="0" anchor="ctr"/>
              <a:lstStyle/>
              <a:p>
                <a:endParaRPr lang="en-US" sz="744"/>
              </a:p>
            </p:txBody>
          </p:sp>
          <p:sp>
            <p:nvSpPr>
              <p:cNvPr id="2559" name="Freeform: Shape 2558">
                <a:extLst>
                  <a:ext uri="{FF2B5EF4-FFF2-40B4-BE49-F238E27FC236}">
                    <a16:creationId xmlns:a16="http://schemas.microsoft.com/office/drawing/2014/main" id="{2C898F58-DD74-EA91-1F55-A00570032602}"/>
                  </a:ext>
                </a:extLst>
              </p:cNvPr>
              <p:cNvSpPr/>
              <p:nvPr/>
            </p:nvSpPr>
            <p:spPr>
              <a:xfrm>
                <a:off x="13875112" y="3725243"/>
                <a:ext cx="25033" cy="307788"/>
              </a:xfrm>
              <a:custGeom>
                <a:avLst/>
                <a:gdLst>
                  <a:gd name="connsiteX0" fmla="*/ 6566 w 25033"/>
                  <a:gd name="connsiteY0" fmla="*/ 202320 h 307788"/>
                  <a:gd name="connsiteX1" fmla="*/ 7797 w 25033"/>
                  <a:gd name="connsiteY1" fmla="*/ 215042 h 307788"/>
                  <a:gd name="connsiteX2" fmla="*/ 9028 w 25033"/>
                  <a:gd name="connsiteY2" fmla="*/ 223250 h 307788"/>
                  <a:gd name="connsiteX3" fmla="*/ 10670 w 25033"/>
                  <a:gd name="connsiteY3" fmla="*/ 231457 h 307788"/>
                  <a:gd name="connsiteX4" fmla="*/ 9028 w 25033"/>
                  <a:gd name="connsiteY4" fmla="*/ 217094 h 307788"/>
                  <a:gd name="connsiteX5" fmla="*/ 7797 w 25033"/>
                  <a:gd name="connsiteY5" fmla="*/ 202730 h 307788"/>
                  <a:gd name="connsiteX6" fmla="*/ 5745 w 25033"/>
                  <a:gd name="connsiteY6" fmla="*/ 174003 h 307788"/>
                  <a:gd name="connsiteX7" fmla="*/ 4925 w 25033"/>
                  <a:gd name="connsiteY7" fmla="*/ 159640 h 307788"/>
                  <a:gd name="connsiteX8" fmla="*/ 4925 w 25033"/>
                  <a:gd name="connsiteY8" fmla="*/ 145276 h 307788"/>
                  <a:gd name="connsiteX9" fmla="*/ 4104 w 25033"/>
                  <a:gd name="connsiteY9" fmla="*/ 116550 h 307788"/>
                  <a:gd name="connsiteX10" fmla="*/ 4104 w 25033"/>
                  <a:gd name="connsiteY10" fmla="*/ 0 h 307788"/>
                  <a:gd name="connsiteX11" fmla="*/ 1642 w 25033"/>
                  <a:gd name="connsiteY11" fmla="*/ 29548 h 307788"/>
                  <a:gd name="connsiteX12" fmla="*/ 2873 w 25033"/>
                  <a:gd name="connsiteY12" fmla="*/ 119422 h 307788"/>
                  <a:gd name="connsiteX13" fmla="*/ 1642 w 25033"/>
                  <a:gd name="connsiteY13" fmla="*/ 102596 h 307788"/>
                  <a:gd name="connsiteX14" fmla="*/ 2462 w 25033"/>
                  <a:gd name="connsiteY14" fmla="*/ 138710 h 307788"/>
                  <a:gd name="connsiteX15" fmla="*/ 2462 w 25033"/>
                  <a:gd name="connsiteY15" fmla="*/ 163333 h 307788"/>
                  <a:gd name="connsiteX16" fmla="*/ 1642 w 25033"/>
                  <a:gd name="connsiteY16" fmla="*/ 171541 h 307788"/>
                  <a:gd name="connsiteX17" fmla="*/ 0 w 25033"/>
                  <a:gd name="connsiteY17" fmla="*/ 157998 h 307788"/>
                  <a:gd name="connsiteX18" fmla="*/ 0 w 25033"/>
                  <a:gd name="connsiteY18" fmla="*/ 162513 h 307788"/>
                  <a:gd name="connsiteX19" fmla="*/ 25034 w 25033"/>
                  <a:gd name="connsiteY19" fmla="*/ 307789 h 307788"/>
                  <a:gd name="connsiteX20" fmla="*/ 15595 w 25033"/>
                  <a:gd name="connsiteY20" fmla="*/ 259774 h 307788"/>
                  <a:gd name="connsiteX21" fmla="*/ 11901 w 25033"/>
                  <a:gd name="connsiteY21" fmla="*/ 239255 h 307788"/>
                  <a:gd name="connsiteX22" fmla="*/ 9439 w 25033"/>
                  <a:gd name="connsiteY22" fmla="*/ 224071 h 307788"/>
                  <a:gd name="connsiteX23" fmla="*/ 8208 w 25033"/>
                  <a:gd name="connsiteY23" fmla="*/ 214631 h 307788"/>
                  <a:gd name="connsiteX24" fmla="*/ 7387 w 25033"/>
                  <a:gd name="connsiteY24" fmla="*/ 203141 h 307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5033" h="307788">
                    <a:moveTo>
                      <a:pt x="6566" y="202320"/>
                    </a:moveTo>
                    <a:cubicBezTo>
                      <a:pt x="6566" y="207245"/>
                      <a:pt x="7387" y="211759"/>
                      <a:pt x="7797" y="215042"/>
                    </a:cubicBezTo>
                    <a:cubicBezTo>
                      <a:pt x="8208" y="218325"/>
                      <a:pt x="8618" y="221198"/>
                      <a:pt x="9028" y="223250"/>
                    </a:cubicBezTo>
                    <a:cubicBezTo>
                      <a:pt x="9849" y="227764"/>
                      <a:pt x="10260" y="229816"/>
                      <a:pt x="10670" y="231457"/>
                    </a:cubicBezTo>
                    <a:lnTo>
                      <a:pt x="9028" y="217094"/>
                    </a:lnTo>
                    <a:cubicBezTo>
                      <a:pt x="8618" y="212169"/>
                      <a:pt x="8208" y="207655"/>
                      <a:pt x="7797" y="202730"/>
                    </a:cubicBezTo>
                    <a:lnTo>
                      <a:pt x="5745" y="174003"/>
                    </a:lnTo>
                    <a:cubicBezTo>
                      <a:pt x="5335" y="169079"/>
                      <a:pt x="5335" y="164565"/>
                      <a:pt x="4925" y="159640"/>
                    </a:cubicBezTo>
                    <a:lnTo>
                      <a:pt x="4925" y="145276"/>
                    </a:lnTo>
                    <a:cubicBezTo>
                      <a:pt x="4514" y="135838"/>
                      <a:pt x="4104" y="125988"/>
                      <a:pt x="4104" y="116550"/>
                    </a:cubicBezTo>
                    <a:lnTo>
                      <a:pt x="4104" y="0"/>
                    </a:lnTo>
                    <a:cubicBezTo>
                      <a:pt x="3283" y="7387"/>
                      <a:pt x="2052" y="74280"/>
                      <a:pt x="1642" y="29548"/>
                    </a:cubicBezTo>
                    <a:cubicBezTo>
                      <a:pt x="821" y="49657"/>
                      <a:pt x="1642" y="110394"/>
                      <a:pt x="2873" y="119422"/>
                    </a:cubicBezTo>
                    <a:lnTo>
                      <a:pt x="1642" y="102596"/>
                    </a:lnTo>
                    <a:cubicBezTo>
                      <a:pt x="1642" y="116139"/>
                      <a:pt x="2462" y="128451"/>
                      <a:pt x="2462" y="138710"/>
                    </a:cubicBezTo>
                    <a:cubicBezTo>
                      <a:pt x="2462" y="148970"/>
                      <a:pt x="2462" y="157588"/>
                      <a:pt x="2462" y="163333"/>
                    </a:cubicBezTo>
                    <a:cubicBezTo>
                      <a:pt x="2462" y="169079"/>
                      <a:pt x="2052" y="171952"/>
                      <a:pt x="1642" y="171541"/>
                    </a:cubicBezTo>
                    <a:cubicBezTo>
                      <a:pt x="1231" y="171131"/>
                      <a:pt x="410" y="166617"/>
                      <a:pt x="0" y="157998"/>
                    </a:cubicBezTo>
                    <a:lnTo>
                      <a:pt x="0" y="162513"/>
                    </a:lnTo>
                    <a:cubicBezTo>
                      <a:pt x="4925" y="211759"/>
                      <a:pt x="13132" y="260184"/>
                      <a:pt x="25034" y="307789"/>
                    </a:cubicBezTo>
                    <a:cubicBezTo>
                      <a:pt x="20519" y="281114"/>
                      <a:pt x="18057" y="271265"/>
                      <a:pt x="15595" y="259774"/>
                    </a:cubicBezTo>
                    <a:cubicBezTo>
                      <a:pt x="14363" y="254029"/>
                      <a:pt x="13543" y="247873"/>
                      <a:pt x="11901" y="239255"/>
                    </a:cubicBezTo>
                    <a:cubicBezTo>
                      <a:pt x="11080" y="234740"/>
                      <a:pt x="10670" y="229816"/>
                      <a:pt x="9439" y="224071"/>
                    </a:cubicBezTo>
                    <a:cubicBezTo>
                      <a:pt x="9439" y="221198"/>
                      <a:pt x="8618" y="217915"/>
                      <a:pt x="8208" y="214631"/>
                    </a:cubicBezTo>
                    <a:cubicBezTo>
                      <a:pt x="8208" y="211348"/>
                      <a:pt x="7797" y="207245"/>
                      <a:pt x="7387" y="203141"/>
                    </a:cubicBezTo>
                    <a:close/>
                  </a:path>
                </a:pathLst>
              </a:custGeom>
              <a:solidFill>
                <a:schemeClr val="accent2"/>
              </a:solidFill>
              <a:ln w="0" cap="flat">
                <a:noFill/>
                <a:prstDash val="solid"/>
                <a:miter/>
              </a:ln>
            </p:spPr>
            <p:txBody>
              <a:bodyPr rtlCol="0" anchor="ctr"/>
              <a:lstStyle/>
              <a:p>
                <a:endParaRPr lang="en-US" sz="744"/>
              </a:p>
            </p:txBody>
          </p:sp>
          <p:sp>
            <p:nvSpPr>
              <p:cNvPr id="2560" name="Freeform: Shape 2559">
                <a:extLst>
                  <a:ext uri="{FF2B5EF4-FFF2-40B4-BE49-F238E27FC236}">
                    <a16:creationId xmlns:a16="http://schemas.microsoft.com/office/drawing/2014/main" id="{AC7BBA46-F734-5FD4-98DE-491837161A96}"/>
                  </a:ext>
                </a:extLst>
              </p:cNvPr>
              <p:cNvSpPr/>
              <p:nvPr/>
            </p:nvSpPr>
            <p:spPr>
              <a:xfrm>
                <a:off x="17532689" y="4177077"/>
                <a:ext cx="10856" cy="29537"/>
              </a:xfrm>
              <a:custGeom>
                <a:avLst/>
                <a:gdLst>
                  <a:gd name="connsiteX0" fmla="*/ 10857 w 10856"/>
                  <a:gd name="connsiteY0" fmla="*/ 0 h 29537"/>
                  <a:gd name="connsiteX1" fmla="*/ 597 w 10856"/>
                  <a:gd name="connsiteY1" fmla="*/ 28727 h 29537"/>
                  <a:gd name="connsiteX2" fmla="*/ 10857 w 10856"/>
                  <a:gd name="connsiteY2" fmla="*/ 0 h 29537"/>
                </a:gdLst>
                <a:ahLst/>
                <a:cxnLst>
                  <a:cxn ang="0">
                    <a:pos x="connsiteX0" y="connsiteY0"/>
                  </a:cxn>
                  <a:cxn ang="0">
                    <a:pos x="connsiteX1" y="connsiteY1"/>
                  </a:cxn>
                  <a:cxn ang="0">
                    <a:pos x="connsiteX2" y="connsiteY2"/>
                  </a:cxn>
                </a:cxnLst>
                <a:rect l="l" t="t" r="r" b="b"/>
                <a:pathLst>
                  <a:path w="10856" h="29537">
                    <a:moveTo>
                      <a:pt x="10857" y="0"/>
                    </a:moveTo>
                    <a:cubicBezTo>
                      <a:pt x="187" y="27906"/>
                      <a:pt x="-1045" y="31599"/>
                      <a:pt x="597" y="28727"/>
                    </a:cubicBezTo>
                    <a:cubicBezTo>
                      <a:pt x="4291" y="18467"/>
                      <a:pt x="7984" y="9028"/>
                      <a:pt x="10857" y="0"/>
                    </a:cubicBezTo>
                    <a:close/>
                  </a:path>
                </a:pathLst>
              </a:custGeom>
              <a:solidFill>
                <a:schemeClr val="accent2"/>
              </a:solidFill>
              <a:ln w="0" cap="flat">
                <a:noFill/>
                <a:prstDash val="solid"/>
                <a:miter/>
              </a:ln>
            </p:spPr>
            <p:txBody>
              <a:bodyPr rtlCol="0" anchor="ctr"/>
              <a:lstStyle/>
              <a:p>
                <a:endParaRPr lang="en-US" sz="744"/>
              </a:p>
            </p:txBody>
          </p:sp>
          <p:sp>
            <p:nvSpPr>
              <p:cNvPr id="2561" name="Freeform: Shape 2560">
                <a:extLst>
                  <a:ext uri="{FF2B5EF4-FFF2-40B4-BE49-F238E27FC236}">
                    <a16:creationId xmlns:a16="http://schemas.microsoft.com/office/drawing/2014/main" id="{26040A67-9939-D572-61D4-0FF1351F2B1C}"/>
                  </a:ext>
                </a:extLst>
              </p:cNvPr>
              <p:cNvSpPr/>
              <p:nvPr/>
            </p:nvSpPr>
            <p:spPr>
              <a:xfrm>
                <a:off x="13908763" y="4065863"/>
                <a:ext cx="14363" cy="43911"/>
              </a:xfrm>
              <a:custGeom>
                <a:avLst/>
                <a:gdLst>
                  <a:gd name="connsiteX0" fmla="*/ 0 w 14363"/>
                  <a:gd name="connsiteY0" fmla="*/ 0 h 43911"/>
                  <a:gd name="connsiteX1" fmla="*/ 3283 w 14363"/>
                  <a:gd name="connsiteY1" fmla="*/ 11080 h 43911"/>
                  <a:gd name="connsiteX2" fmla="*/ 6977 w 14363"/>
                  <a:gd name="connsiteY2" fmla="*/ 22161 h 43911"/>
                  <a:gd name="connsiteX3" fmla="*/ 14363 w 14363"/>
                  <a:gd name="connsiteY3" fmla="*/ 43911 h 43911"/>
                  <a:gd name="connsiteX4" fmla="*/ 6566 w 14363"/>
                  <a:gd name="connsiteY4" fmla="*/ 19698 h 43911"/>
                  <a:gd name="connsiteX5" fmla="*/ 3283 w 14363"/>
                  <a:gd name="connsiteY5" fmla="*/ 9439 h 43911"/>
                  <a:gd name="connsiteX6" fmla="*/ 410 w 14363"/>
                  <a:gd name="connsiteY6" fmla="*/ 411 h 43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363" h="43911">
                    <a:moveTo>
                      <a:pt x="0" y="0"/>
                    </a:moveTo>
                    <a:lnTo>
                      <a:pt x="3283" y="11080"/>
                    </a:lnTo>
                    <a:lnTo>
                      <a:pt x="6977" y="22161"/>
                    </a:lnTo>
                    <a:lnTo>
                      <a:pt x="14363" y="43911"/>
                    </a:lnTo>
                    <a:cubicBezTo>
                      <a:pt x="11491" y="35293"/>
                      <a:pt x="9029" y="27086"/>
                      <a:pt x="6566" y="19698"/>
                    </a:cubicBezTo>
                    <a:cubicBezTo>
                      <a:pt x="5335" y="16005"/>
                      <a:pt x="4104" y="12722"/>
                      <a:pt x="3283" y="9439"/>
                    </a:cubicBezTo>
                    <a:cubicBezTo>
                      <a:pt x="2462" y="6156"/>
                      <a:pt x="1231" y="3283"/>
                      <a:pt x="410" y="411"/>
                    </a:cubicBezTo>
                    <a:close/>
                  </a:path>
                </a:pathLst>
              </a:custGeom>
              <a:solidFill>
                <a:schemeClr val="accent2"/>
              </a:solidFill>
              <a:ln w="0" cap="flat">
                <a:noFill/>
                <a:prstDash val="solid"/>
                <a:miter/>
              </a:ln>
            </p:spPr>
            <p:txBody>
              <a:bodyPr rtlCol="0" anchor="ctr"/>
              <a:lstStyle/>
              <a:p>
                <a:endParaRPr lang="en-US" sz="744"/>
              </a:p>
            </p:txBody>
          </p:sp>
          <p:sp>
            <p:nvSpPr>
              <p:cNvPr id="2562" name="Freeform: Shape 2561">
                <a:extLst>
                  <a:ext uri="{FF2B5EF4-FFF2-40B4-BE49-F238E27FC236}">
                    <a16:creationId xmlns:a16="http://schemas.microsoft.com/office/drawing/2014/main" id="{F68EE0FC-3995-0A5F-84A5-ADCDF5F6FEEF}"/>
                  </a:ext>
                </a:extLst>
              </p:cNvPr>
              <p:cNvSpPr/>
              <p:nvPr/>
            </p:nvSpPr>
            <p:spPr>
              <a:xfrm>
                <a:off x="13849258" y="3748569"/>
                <a:ext cx="1231" cy="21815"/>
              </a:xfrm>
              <a:custGeom>
                <a:avLst/>
                <a:gdLst>
                  <a:gd name="connsiteX0" fmla="*/ 0 w 1231"/>
                  <a:gd name="connsiteY0" fmla="*/ 66 h 21815"/>
                  <a:gd name="connsiteX1" fmla="*/ 0 w 1231"/>
                  <a:gd name="connsiteY1" fmla="*/ 886 h 21815"/>
                  <a:gd name="connsiteX2" fmla="*/ 1231 w 1231"/>
                  <a:gd name="connsiteY2" fmla="*/ 21816 h 21815"/>
                  <a:gd name="connsiteX3" fmla="*/ 1231 w 1231"/>
                  <a:gd name="connsiteY3" fmla="*/ 21816 h 21815"/>
                  <a:gd name="connsiteX4" fmla="*/ 410 w 1231"/>
                  <a:gd name="connsiteY4" fmla="*/ 66 h 218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1" h="21815">
                    <a:moveTo>
                      <a:pt x="0" y="66"/>
                    </a:moveTo>
                    <a:cubicBezTo>
                      <a:pt x="0" y="66"/>
                      <a:pt x="0" y="-345"/>
                      <a:pt x="0" y="886"/>
                    </a:cubicBezTo>
                    <a:lnTo>
                      <a:pt x="1231" y="21816"/>
                    </a:lnTo>
                    <a:lnTo>
                      <a:pt x="1231" y="21816"/>
                    </a:lnTo>
                    <a:cubicBezTo>
                      <a:pt x="1231" y="13608"/>
                      <a:pt x="821" y="6632"/>
                      <a:pt x="410" y="66"/>
                    </a:cubicBezTo>
                    <a:close/>
                  </a:path>
                </a:pathLst>
              </a:custGeom>
              <a:solidFill>
                <a:schemeClr val="accent2"/>
              </a:solidFill>
              <a:ln w="0" cap="flat">
                <a:noFill/>
                <a:prstDash val="solid"/>
                <a:miter/>
              </a:ln>
            </p:spPr>
            <p:txBody>
              <a:bodyPr rtlCol="0" anchor="ctr"/>
              <a:lstStyle/>
              <a:p>
                <a:endParaRPr lang="en-US" sz="744"/>
              </a:p>
            </p:txBody>
          </p:sp>
          <p:sp>
            <p:nvSpPr>
              <p:cNvPr id="2563" name="Freeform: Shape 2562">
                <a:extLst>
                  <a:ext uri="{FF2B5EF4-FFF2-40B4-BE49-F238E27FC236}">
                    <a16:creationId xmlns:a16="http://schemas.microsoft.com/office/drawing/2014/main" id="{59A71674-60F4-0AFF-32FC-A3E8E254DAF8}"/>
                  </a:ext>
                </a:extLst>
              </p:cNvPr>
              <p:cNvSpPr/>
              <p:nvPr/>
            </p:nvSpPr>
            <p:spPr>
              <a:xfrm>
                <a:off x="14622423" y="4741767"/>
                <a:ext cx="14773" cy="2462"/>
              </a:xfrm>
              <a:custGeom>
                <a:avLst/>
                <a:gdLst>
                  <a:gd name="connsiteX0" fmla="*/ 0 w 14773"/>
                  <a:gd name="connsiteY0" fmla="*/ 0 h 2462"/>
                  <a:gd name="connsiteX1" fmla="*/ 14774 w 14773"/>
                  <a:gd name="connsiteY1" fmla="*/ 2462 h 2462"/>
                  <a:gd name="connsiteX2" fmla="*/ 0 w 14773"/>
                  <a:gd name="connsiteY2" fmla="*/ 0 h 2462"/>
                </a:gdLst>
                <a:ahLst/>
                <a:cxnLst>
                  <a:cxn ang="0">
                    <a:pos x="connsiteX0" y="connsiteY0"/>
                  </a:cxn>
                  <a:cxn ang="0">
                    <a:pos x="connsiteX1" y="connsiteY1"/>
                  </a:cxn>
                  <a:cxn ang="0">
                    <a:pos x="connsiteX2" y="connsiteY2"/>
                  </a:cxn>
                </a:cxnLst>
                <a:rect l="l" t="t" r="r" b="b"/>
                <a:pathLst>
                  <a:path w="14773" h="2462">
                    <a:moveTo>
                      <a:pt x="0" y="0"/>
                    </a:moveTo>
                    <a:cubicBezTo>
                      <a:pt x="4925" y="821"/>
                      <a:pt x="9029" y="1642"/>
                      <a:pt x="14774" y="2462"/>
                    </a:cubicBezTo>
                    <a:cubicBezTo>
                      <a:pt x="9439" y="1642"/>
                      <a:pt x="4514" y="821"/>
                      <a:pt x="0" y="0"/>
                    </a:cubicBezTo>
                    <a:close/>
                  </a:path>
                </a:pathLst>
              </a:custGeom>
              <a:solidFill>
                <a:schemeClr val="accent2"/>
              </a:solidFill>
              <a:ln w="0" cap="flat">
                <a:noFill/>
                <a:prstDash val="solid"/>
                <a:miter/>
              </a:ln>
            </p:spPr>
            <p:txBody>
              <a:bodyPr rtlCol="0" anchor="ctr"/>
              <a:lstStyle/>
              <a:p>
                <a:endParaRPr lang="en-US" sz="744"/>
              </a:p>
            </p:txBody>
          </p:sp>
          <p:sp>
            <p:nvSpPr>
              <p:cNvPr id="2564" name="Freeform: Shape 2563">
                <a:extLst>
                  <a:ext uri="{FF2B5EF4-FFF2-40B4-BE49-F238E27FC236}">
                    <a16:creationId xmlns:a16="http://schemas.microsoft.com/office/drawing/2014/main" id="{9A88C6ED-57AC-72DA-763F-C782624C5081}"/>
                  </a:ext>
                </a:extLst>
              </p:cNvPr>
              <p:cNvSpPr/>
              <p:nvPr/>
            </p:nvSpPr>
            <p:spPr>
              <a:xfrm>
                <a:off x="13836946" y="3116642"/>
                <a:ext cx="8488" cy="243768"/>
              </a:xfrm>
              <a:custGeom>
                <a:avLst/>
                <a:gdLst>
                  <a:gd name="connsiteX0" fmla="*/ 0 w 8488"/>
                  <a:gd name="connsiteY0" fmla="*/ 410 h 243768"/>
                  <a:gd name="connsiteX1" fmla="*/ 2052 w 8488"/>
                  <a:gd name="connsiteY1" fmla="*/ 103827 h 243768"/>
                  <a:gd name="connsiteX2" fmla="*/ 410 w 8488"/>
                  <a:gd name="connsiteY2" fmla="*/ 118191 h 243768"/>
                  <a:gd name="connsiteX3" fmla="*/ 1642 w 8488"/>
                  <a:gd name="connsiteY3" fmla="*/ 153074 h 243768"/>
                  <a:gd name="connsiteX4" fmla="*/ 1642 w 8488"/>
                  <a:gd name="connsiteY4" fmla="*/ 131734 h 243768"/>
                  <a:gd name="connsiteX5" fmla="*/ 7797 w 8488"/>
                  <a:gd name="connsiteY5" fmla="*/ 243769 h 243768"/>
                  <a:gd name="connsiteX6" fmla="*/ 6566 w 8488"/>
                  <a:gd name="connsiteY6" fmla="*/ 132965 h 243768"/>
                  <a:gd name="connsiteX7" fmla="*/ 6566 w 8488"/>
                  <a:gd name="connsiteY7" fmla="*/ 105879 h 243768"/>
                  <a:gd name="connsiteX8" fmla="*/ 2462 w 8488"/>
                  <a:gd name="connsiteY8" fmla="*/ 19698 h 243768"/>
                  <a:gd name="connsiteX9" fmla="*/ 821 w 8488"/>
                  <a:gd name="connsiteY9" fmla="*/ 0 h 243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488" h="243768">
                    <a:moveTo>
                      <a:pt x="0" y="410"/>
                    </a:moveTo>
                    <a:lnTo>
                      <a:pt x="2052" y="103827"/>
                    </a:lnTo>
                    <a:cubicBezTo>
                      <a:pt x="1231" y="89874"/>
                      <a:pt x="1231" y="139941"/>
                      <a:pt x="410" y="118191"/>
                    </a:cubicBezTo>
                    <a:cubicBezTo>
                      <a:pt x="410" y="125988"/>
                      <a:pt x="821" y="162923"/>
                      <a:pt x="1642" y="153074"/>
                    </a:cubicBezTo>
                    <a:lnTo>
                      <a:pt x="1642" y="131734"/>
                    </a:lnTo>
                    <a:cubicBezTo>
                      <a:pt x="4514" y="186315"/>
                      <a:pt x="5745" y="153484"/>
                      <a:pt x="7797" y="243769"/>
                    </a:cubicBezTo>
                    <a:cubicBezTo>
                      <a:pt x="9439" y="187546"/>
                      <a:pt x="7797" y="162923"/>
                      <a:pt x="6566" y="132965"/>
                    </a:cubicBezTo>
                    <a:cubicBezTo>
                      <a:pt x="6566" y="122705"/>
                      <a:pt x="6566" y="114498"/>
                      <a:pt x="6566" y="105879"/>
                    </a:cubicBezTo>
                    <a:lnTo>
                      <a:pt x="2462" y="19698"/>
                    </a:lnTo>
                    <a:lnTo>
                      <a:pt x="821" y="0"/>
                    </a:lnTo>
                    <a:close/>
                  </a:path>
                </a:pathLst>
              </a:custGeom>
              <a:solidFill>
                <a:schemeClr val="accent2"/>
              </a:solidFill>
              <a:ln w="0" cap="flat">
                <a:noFill/>
                <a:prstDash val="solid"/>
                <a:miter/>
              </a:ln>
            </p:spPr>
            <p:txBody>
              <a:bodyPr rtlCol="0" anchor="ctr"/>
              <a:lstStyle/>
              <a:p>
                <a:endParaRPr lang="en-US" sz="744"/>
              </a:p>
            </p:txBody>
          </p:sp>
          <p:sp>
            <p:nvSpPr>
              <p:cNvPr id="2565" name="Freeform: Shape 2564">
                <a:extLst>
                  <a:ext uri="{FF2B5EF4-FFF2-40B4-BE49-F238E27FC236}">
                    <a16:creationId xmlns:a16="http://schemas.microsoft.com/office/drawing/2014/main" id="{CB0E7F88-3EC1-F81C-A613-C78127FCE4FC}"/>
                  </a:ext>
                </a:extLst>
              </p:cNvPr>
              <p:cNvSpPr/>
              <p:nvPr/>
            </p:nvSpPr>
            <p:spPr>
              <a:xfrm>
                <a:off x="16358763" y="4791834"/>
                <a:ext cx="1231" cy="4103"/>
              </a:xfrm>
              <a:custGeom>
                <a:avLst/>
                <a:gdLst>
                  <a:gd name="connsiteX0" fmla="*/ 1231 w 1231"/>
                  <a:gd name="connsiteY0" fmla="*/ 0 h 4103"/>
                  <a:gd name="connsiteX1" fmla="*/ 0 w 1231"/>
                  <a:gd name="connsiteY1" fmla="*/ 0 h 4103"/>
                  <a:gd name="connsiteX2" fmla="*/ 1231 w 1231"/>
                  <a:gd name="connsiteY2" fmla="*/ 0 h 4103"/>
                </a:gdLst>
                <a:ahLst/>
                <a:cxnLst>
                  <a:cxn ang="0">
                    <a:pos x="connsiteX0" y="connsiteY0"/>
                  </a:cxn>
                  <a:cxn ang="0">
                    <a:pos x="connsiteX1" y="connsiteY1"/>
                  </a:cxn>
                  <a:cxn ang="0">
                    <a:pos x="connsiteX2" y="connsiteY2"/>
                  </a:cxn>
                </a:cxnLst>
                <a:rect l="l" t="t" r="r" b="b"/>
                <a:pathLst>
                  <a:path w="1231" h="4103">
                    <a:moveTo>
                      <a:pt x="1231" y="0"/>
                    </a:moveTo>
                    <a:lnTo>
                      <a:pt x="0" y="0"/>
                    </a:lnTo>
                    <a:cubicBezTo>
                      <a:pt x="1231" y="0"/>
                      <a:pt x="1231" y="0"/>
                      <a:pt x="1231" y="0"/>
                    </a:cubicBezTo>
                    <a:close/>
                  </a:path>
                </a:pathLst>
              </a:custGeom>
              <a:solidFill>
                <a:schemeClr val="accent2"/>
              </a:solidFill>
              <a:ln w="0" cap="flat">
                <a:noFill/>
                <a:prstDash val="solid"/>
                <a:miter/>
              </a:ln>
            </p:spPr>
            <p:txBody>
              <a:bodyPr rtlCol="0" anchor="ctr"/>
              <a:lstStyle/>
              <a:p>
                <a:endParaRPr lang="en-US" sz="744"/>
              </a:p>
            </p:txBody>
          </p:sp>
          <p:sp>
            <p:nvSpPr>
              <p:cNvPr id="2566" name="Freeform: Shape 2565">
                <a:extLst>
                  <a:ext uri="{FF2B5EF4-FFF2-40B4-BE49-F238E27FC236}">
                    <a16:creationId xmlns:a16="http://schemas.microsoft.com/office/drawing/2014/main" id="{65D1D298-E2D3-9CF6-B35F-A7DF7A921FD9}"/>
                  </a:ext>
                </a:extLst>
              </p:cNvPr>
              <p:cNvSpPr/>
              <p:nvPr/>
            </p:nvSpPr>
            <p:spPr>
              <a:xfrm>
                <a:off x="16344111" y="4792245"/>
                <a:ext cx="14652" cy="820"/>
              </a:xfrm>
              <a:custGeom>
                <a:avLst/>
                <a:gdLst>
                  <a:gd name="connsiteX0" fmla="*/ 10138 w 14652"/>
                  <a:gd name="connsiteY0" fmla="*/ 821 h 820"/>
                  <a:gd name="connsiteX1" fmla="*/ 14653 w 14652"/>
                  <a:gd name="connsiteY1" fmla="*/ 0 h 820"/>
                  <a:gd name="connsiteX2" fmla="*/ 10138 w 14652"/>
                  <a:gd name="connsiteY2" fmla="*/ 821 h 820"/>
                </a:gdLst>
                <a:ahLst/>
                <a:cxnLst>
                  <a:cxn ang="0">
                    <a:pos x="connsiteX0" y="connsiteY0"/>
                  </a:cxn>
                  <a:cxn ang="0">
                    <a:pos x="connsiteX1" y="connsiteY1"/>
                  </a:cxn>
                  <a:cxn ang="0">
                    <a:pos x="connsiteX2" y="connsiteY2"/>
                  </a:cxn>
                </a:cxnLst>
                <a:rect l="l" t="t" r="r" b="b"/>
                <a:pathLst>
                  <a:path w="14652" h="820">
                    <a:moveTo>
                      <a:pt x="10138" y="821"/>
                    </a:moveTo>
                    <a:lnTo>
                      <a:pt x="14653" y="0"/>
                    </a:lnTo>
                    <a:cubicBezTo>
                      <a:pt x="8907" y="411"/>
                      <a:pt x="-12433" y="821"/>
                      <a:pt x="10138" y="821"/>
                    </a:cubicBezTo>
                    <a:close/>
                  </a:path>
                </a:pathLst>
              </a:custGeom>
              <a:solidFill>
                <a:schemeClr val="accent2"/>
              </a:solidFill>
              <a:ln w="0" cap="flat">
                <a:noFill/>
                <a:prstDash val="solid"/>
                <a:miter/>
              </a:ln>
            </p:spPr>
            <p:txBody>
              <a:bodyPr rtlCol="0" anchor="ctr"/>
              <a:lstStyle/>
              <a:p>
                <a:endParaRPr lang="en-US" sz="744"/>
              </a:p>
            </p:txBody>
          </p:sp>
          <p:sp>
            <p:nvSpPr>
              <p:cNvPr id="2567" name="Freeform: Shape 2566">
                <a:extLst>
                  <a:ext uri="{FF2B5EF4-FFF2-40B4-BE49-F238E27FC236}">
                    <a16:creationId xmlns:a16="http://schemas.microsoft.com/office/drawing/2014/main" id="{A21D7F21-B350-28FF-EA53-2442B2FC74A9}"/>
                  </a:ext>
                </a:extLst>
              </p:cNvPr>
              <p:cNvSpPr/>
              <p:nvPr/>
            </p:nvSpPr>
            <p:spPr>
              <a:xfrm>
                <a:off x="13899325" y="4033032"/>
                <a:ext cx="9438" cy="32830"/>
              </a:xfrm>
              <a:custGeom>
                <a:avLst/>
                <a:gdLst>
                  <a:gd name="connsiteX0" fmla="*/ 3693 w 9438"/>
                  <a:gd name="connsiteY0" fmla="*/ 16826 h 32830"/>
                  <a:gd name="connsiteX1" fmla="*/ 9439 w 9438"/>
                  <a:gd name="connsiteY1" fmla="*/ 32831 h 32830"/>
                  <a:gd name="connsiteX2" fmla="*/ 0 w 9438"/>
                  <a:gd name="connsiteY2" fmla="*/ 0 h 32830"/>
                  <a:gd name="connsiteX3" fmla="*/ 3693 w 9438"/>
                  <a:gd name="connsiteY3" fmla="*/ 16826 h 32830"/>
                </a:gdLst>
                <a:ahLst/>
                <a:cxnLst>
                  <a:cxn ang="0">
                    <a:pos x="connsiteX0" y="connsiteY0"/>
                  </a:cxn>
                  <a:cxn ang="0">
                    <a:pos x="connsiteX1" y="connsiteY1"/>
                  </a:cxn>
                  <a:cxn ang="0">
                    <a:pos x="connsiteX2" y="connsiteY2"/>
                  </a:cxn>
                  <a:cxn ang="0">
                    <a:pos x="connsiteX3" y="connsiteY3"/>
                  </a:cxn>
                </a:cxnLst>
                <a:rect l="l" t="t" r="r" b="b"/>
                <a:pathLst>
                  <a:path w="9438" h="32830">
                    <a:moveTo>
                      <a:pt x="3693" y="16826"/>
                    </a:moveTo>
                    <a:cubicBezTo>
                      <a:pt x="4514" y="18057"/>
                      <a:pt x="6566" y="23802"/>
                      <a:pt x="9439" y="32831"/>
                    </a:cubicBezTo>
                    <a:lnTo>
                      <a:pt x="0" y="0"/>
                    </a:lnTo>
                    <a:cubicBezTo>
                      <a:pt x="1231" y="4925"/>
                      <a:pt x="2462" y="11080"/>
                      <a:pt x="3693" y="16826"/>
                    </a:cubicBezTo>
                    <a:close/>
                  </a:path>
                </a:pathLst>
              </a:custGeom>
              <a:solidFill>
                <a:schemeClr val="accent2"/>
              </a:solidFill>
              <a:ln w="0" cap="flat">
                <a:noFill/>
                <a:prstDash val="solid"/>
                <a:miter/>
              </a:ln>
            </p:spPr>
            <p:txBody>
              <a:bodyPr rtlCol="0" anchor="ctr"/>
              <a:lstStyle/>
              <a:p>
                <a:endParaRPr lang="en-US" sz="744"/>
              </a:p>
            </p:txBody>
          </p:sp>
          <p:sp>
            <p:nvSpPr>
              <p:cNvPr id="2568" name="Freeform: Shape 2567">
                <a:extLst>
                  <a:ext uri="{FF2B5EF4-FFF2-40B4-BE49-F238E27FC236}">
                    <a16:creationId xmlns:a16="http://schemas.microsoft.com/office/drawing/2014/main" id="{3F5C0840-B019-AB21-6E57-22B9F6A49E63}"/>
                  </a:ext>
                </a:extLst>
              </p:cNvPr>
              <p:cNvSpPr/>
              <p:nvPr/>
            </p:nvSpPr>
            <p:spPr>
              <a:xfrm>
                <a:off x="13872650" y="3855746"/>
                <a:ext cx="11080" cy="118191"/>
              </a:xfrm>
              <a:custGeom>
                <a:avLst/>
                <a:gdLst>
                  <a:gd name="connsiteX0" fmla="*/ 10260 w 11080"/>
                  <a:gd name="connsiteY0" fmla="*/ 118191 h 118191"/>
                  <a:gd name="connsiteX1" fmla="*/ 7387 w 11080"/>
                  <a:gd name="connsiteY1" fmla="*/ 96851 h 118191"/>
                  <a:gd name="connsiteX2" fmla="*/ 6156 w 11080"/>
                  <a:gd name="connsiteY2" fmla="*/ 86181 h 118191"/>
                  <a:gd name="connsiteX3" fmla="*/ 5335 w 11080"/>
                  <a:gd name="connsiteY3" fmla="*/ 75511 h 118191"/>
                  <a:gd name="connsiteX4" fmla="*/ 3693 w 11080"/>
                  <a:gd name="connsiteY4" fmla="*/ 53761 h 118191"/>
                  <a:gd name="connsiteX5" fmla="*/ 2462 w 11080"/>
                  <a:gd name="connsiteY5" fmla="*/ 32010 h 118191"/>
                  <a:gd name="connsiteX6" fmla="*/ 0 w 11080"/>
                  <a:gd name="connsiteY6" fmla="*/ 0 h 118191"/>
                  <a:gd name="connsiteX7" fmla="*/ 1231 w 11080"/>
                  <a:gd name="connsiteY7" fmla="*/ 25854 h 118191"/>
                  <a:gd name="connsiteX8" fmla="*/ 2052 w 11080"/>
                  <a:gd name="connsiteY8" fmla="*/ 39807 h 118191"/>
                  <a:gd name="connsiteX9" fmla="*/ 3283 w 11080"/>
                  <a:gd name="connsiteY9" fmla="*/ 54171 h 118191"/>
                  <a:gd name="connsiteX10" fmla="*/ 6156 w 11080"/>
                  <a:gd name="connsiteY10" fmla="*/ 84950 h 118191"/>
                  <a:gd name="connsiteX11" fmla="*/ 11080 w 11080"/>
                  <a:gd name="connsiteY11" fmla="*/ 118191 h 118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80" h="118191">
                    <a:moveTo>
                      <a:pt x="10260" y="118191"/>
                    </a:moveTo>
                    <a:lnTo>
                      <a:pt x="7387" y="96851"/>
                    </a:lnTo>
                    <a:lnTo>
                      <a:pt x="6156" y="86181"/>
                    </a:lnTo>
                    <a:lnTo>
                      <a:pt x="5335" y="75511"/>
                    </a:lnTo>
                    <a:lnTo>
                      <a:pt x="3693" y="53761"/>
                    </a:lnTo>
                    <a:cubicBezTo>
                      <a:pt x="3283" y="46374"/>
                      <a:pt x="2462" y="39397"/>
                      <a:pt x="2462" y="32010"/>
                    </a:cubicBezTo>
                    <a:lnTo>
                      <a:pt x="0" y="0"/>
                    </a:lnTo>
                    <a:cubicBezTo>
                      <a:pt x="0" y="8208"/>
                      <a:pt x="821" y="16826"/>
                      <a:pt x="1231" y="25854"/>
                    </a:cubicBezTo>
                    <a:cubicBezTo>
                      <a:pt x="1231" y="30369"/>
                      <a:pt x="1231" y="34883"/>
                      <a:pt x="2052" y="39807"/>
                    </a:cubicBezTo>
                    <a:cubicBezTo>
                      <a:pt x="2462" y="44322"/>
                      <a:pt x="2873" y="49246"/>
                      <a:pt x="3283" y="54171"/>
                    </a:cubicBezTo>
                    <a:cubicBezTo>
                      <a:pt x="4104" y="64020"/>
                      <a:pt x="4925" y="74280"/>
                      <a:pt x="6156" y="84950"/>
                    </a:cubicBezTo>
                    <a:cubicBezTo>
                      <a:pt x="7797" y="95620"/>
                      <a:pt x="9439" y="106700"/>
                      <a:pt x="11080" y="118191"/>
                    </a:cubicBezTo>
                    <a:close/>
                  </a:path>
                </a:pathLst>
              </a:custGeom>
              <a:solidFill>
                <a:schemeClr val="accent2"/>
              </a:solidFill>
              <a:ln w="0" cap="flat">
                <a:noFill/>
                <a:prstDash val="solid"/>
                <a:miter/>
              </a:ln>
            </p:spPr>
            <p:txBody>
              <a:bodyPr rtlCol="0" anchor="ctr"/>
              <a:lstStyle/>
              <a:p>
                <a:endParaRPr lang="en-US" sz="744"/>
              </a:p>
            </p:txBody>
          </p:sp>
          <p:sp>
            <p:nvSpPr>
              <p:cNvPr id="2569" name="Freeform: Shape 2568">
                <a:extLst>
                  <a:ext uri="{FF2B5EF4-FFF2-40B4-BE49-F238E27FC236}">
                    <a16:creationId xmlns:a16="http://schemas.microsoft.com/office/drawing/2014/main" id="{E89CF4CE-8746-0901-F74F-1C9E28E533B1}"/>
                  </a:ext>
                </a:extLst>
              </p:cNvPr>
              <p:cNvSpPr/>
              <p:nvPr/>
            </p:nvSpPr>
            <p:spPr>
              <a:xfrm>
                <a:off x="13922306" y="4106901"/>
                <a:ext cx="1078041" cy="647177"/>
              </a:xfrm>
              <a:custGeom>
                <a:avLst/>
                <a:gdLst>
                  <a:gd name="connsiteX0" fmla="*/ 571256 w 1078041"/>
                  <a:gd name="connsiteY0" fmla="*/ 596700 h 647177"/>
                  <a:gd name="connsiteX1" fmla="*/ 598342 w 1078041"/>
                  <a:gd name="connsiteY1" fmla="*/ 605729 h 647177"/>
                  <a:gd name="connsiteX2" fmla="*/ 609012 w 1078041"/>
                  <a:gd name="connsiteY2" fmla="*/ 609422 h 647177"/>
                  <a:gd name="connsiteX3" fmla="*/ 617630 w 1078041"/>
                  <a:gd name="connsiteY3" fmla="*/ 611885 h 647177"/>
                  <a:gd name="connsiteX4" fmla="*/ 636918 w 1078041"/>
                  <a:gd name="connsiteY4" fmla="*/ 617630 h 647177"/>
                  <a:gd name="connsiteX5" fmla="*/ 622965 w 1078041"/>
                  <a:gd name="connsiteY5" fmla="*/ 614757 h 647177"/>
                  <a:gd name="connsiteX6" fmla="*/ 591776 w 1078041"/>
                  <a:gd name="connsiteY6" fmla="*/ 606549 h 647177"/>
                  <a:gd name="connsiteX7" fmla="*/ 606139 w 1078041"/>
                  <a:gd name="connsiteY7" fmla="*/ 612295 h 647177"/>
                  <a:gd name="connsiteX8" fmla="*/ 636508 w 1078041"/>
                  <a:gd name="connsiteY8" fmla="*/ 620503 h 647177"/>
                  <a:gd name="connsiteX9" fmla="*/ 659900 w 1078041"/>
                  <a:gd name="connsiteY9" fmla="*/ 625838 h 647177"/>
                  <a:gd name="connsiteX10" fmla="*/ 700528 w 1078041"/>
                  <a:gd name="connsiteY10" fmla="*/ 633635 h 647177"/>
                  <a:gd name="connsiteX11" fmla="*/ 643895 w 1078041"/>
                  <a:gd name="connsiteY11" fmla="*/ 620092 h 647177"/>
                  <a:gd name="connsiteX12" fmla="*/ 642253 w 1078041"/>
                  <a:gd name="connsiteY12" fmla="*/ 617630 h 647177"/>
                  <a:gd name="connsiteX13" fmla="*/ 640201 w 1078041"/>
                  <a:gd name="connsiteY13" fmla="*/ 615168 h 647177"/>
                  <a:gd name="connsiteX14" fmla="*/ 622144 w 1078041"/>
                  <a:gd name="connsiteY14" fmla="*/ 609422 h 647177"/>
                  <a:gd name="connsiteX15" fmla="*/ 584389 w 1078041"/>
                  <a:gd name="connsiteY15" fmla="*/ 597111 h 647177"/>
                  <a:gd name="connsiteX16" fmla="*/ 608601 w 1078041"/>
                  <a:gd name="connsiteY16" fmla="*/ 603677 h 647177"/>
                  <a:gd name="connsiteX17" fmla="*/ 646357 w 1078041"/>
                  <a:gd name="connsiteY17" fmla="*/ 613526 h 647177"/>
                  <a:gd name="connsiteX18" fmla="*/ 728844 w 1078041"/>
                  <a:gd name="connsiteY18" fmla="*/ 631583 h 647177"/>
                  <a:gd name="connsiteX19" fmla="*/ 669749 w 1078041"/>
                  <a:gd name="connsiteY19" fmla="*/ 624196 h 647177"/>
                  <a:gd name="connsiteX20" fmla="*/ 700528 w 1078041"/>
                  <a:gd name="connsiteY20" fmla="*/ 630762 h 647177"/>
                  <a:gd name="connsiteX21" fmla="*/ 716533 w 1078041"/>
                  <a:gd name="connsiteY21" fmla="*/ 633224 h 647177"/>
                  <a:gd name="connsiteX22" fmla="*/ 739514 w 1078041"/>
                  <a:gd name="connsiteY22" fmla="*/ 635687 h 647177"/>
                  <a:gd name="connsiteX23" fmla="*/ 772755 w 1078041"/>
                  <a:gd name="connsiteY23" fmla="*/ 640201 h 647177"/>
                  <a:gd name="connsiteX24" fmla="*/ 789171 w 1078041"/>
                  <a:gd name="connsiteY24" fmla="*/ 642253 h 647177"/>
                  <a:gd name="connsiteX25" fmla="*/ 805997 w 1078041"/>
                  <a:gd name="connsiteY25" fmla="*/ 643484 h 647177"/>
                  <a:gd name="connsiteX26" fmla="*/ 838828 w 1078041"/>
                  <a:gd name="connsiteY26" fmla="*/ 645536 h 647177"/>
                  <a:gd name="connsiteX27" fmla="*/ 870427 w 1078041"/>
                  <a:gd name="connsiteY27" fmla="*/ 645536 h 647177"/>
                  <a:gd name="connsiteX28" fmla="*/ 901206 w 1078041"/>
                  <a:gd name="connsiteY28" fmla="*/ 645536 h 647177"/>
                  <a:gd name="connsiteX29" fmla="*/ 929933 w 1078041"/>
                  <a:gd name="connsiteY29" fmla="*/ 645536 h 647177"/>
                  <a:gd name="connsiteX30" fmla="*/ 977948 w 1078041"/>
                  <a:gd name="connsiteY30" fmla="*/ 647178 h 647177"/>
                  <a:gd name="connsiteX31" fmla="*/ 1077672 w 1078041"/>
                  <a:gd name="connsiteY31" fmla="*/ 643895 h 647177"/>
                  <a:gd name="connsiteX32" fmla="*/ 954966 w 1078041"/>
                  <a:gd name="connsiteY32" fmla="*/ 639791 h 647177"/>
                  <a:gd name="connsiteX33" fmla="*/ 966868 w 1078041"/>
                  <a:gd name="connsiteY33" fmla="*/ 641022 h 647177"/>
                  <a:gd name="connsiteX34" fmla="*/ 909824 w 1078041"/>
                  <a:gd name="connsiteY34" fmla="*/ 640201 h 647177"/>
                  <a:gd name="connsiteX35" fmla="*/ 922546 w 1078041"/>
                  <a:gd name="connsiteY35" fmla="*/ 642253 h 647177"/>
                  <a:gd name="connsiteX36" fmla="*/ 898744 w 1078041"/>
                  <a:gd name="connsiteY36" fmla="*/ 643074 h 647177"/>
                  <a:gd name="connsiteX37" fmla="*/ 873300 w 1078041"/>
                  <a:gd name="connsiteY37" fmla="*/ 643074 h 647177"/>
                  <a:gd name="connsiteX38" fmla="*/ 835955 w 1078041"/>
                  <a:gd name="connsiteY38" fmla="*/ 642253 h 647177"/>
                  <a:gd name="connsiteX39" fmla="*/ 818308 w 1078041"/>
                  <a:gd name="connsiteY39" fmla="*/ 640201 h 647177"/>
                  <a:gd name="connsiteX40" fmla="*/ 833492 w 1078041"/>
                  <a:gd name="connsiteY40" fmla="*/ 641022 h 647177"/>
                  <a:gd name="connsiteX41" fmla="*/ 849087 w 1078041"/>
                  <a:gd name="connsiteY41" fmla="*/ 641022 h 647177"/>
                  <a:gd name="connsiteX42" fmla="*/ 833903 w 1078041"/>
                  <a:gd name="connsiteY42" fmla="*/ 640201 h 647177"/>
                  <a:gd name="connsiteX43" fmla="*/ 818308 w 1078041"/>
                  <a:gd name="connsiteY43" fmla="*/ 638970 h 647177"/>
                  <a:gd name="connsiteX44" fmla="*/ 785477 w 1078041"/>
                  <a:gd name="connsiteY44" fmla="*/ 636918 h 647177"/>
                  <a:gd name="connsiteX45" fmla="*/ 752647 w 1078041"/>
                  <a:gd name="connsiteY45" fmla="*/ 633224 h 647177"/>
                  <a:gd name="connsiteX46" fmla="*/ 744439 w 1078041"/>
                  <a:gd name="connsiteY46" fmla="*/ 631993 h 647177"/>
                  <a:gd name="connsiteX47" fmla="*/ 736231 w 1078041"/>
                  <a:gd name="connsiteY47" fmla="*/ 630352 h 647177"/>
                  <a:gd name="connsiteX48" fmla="*/ 720636 w 1078041"/>
                  <a:gd name="connsiteY48" fmla="*/ 627069 h 647177"/>
                  <a:gd name="connsiteX49" fmla="*/ 736642 w 1078041"/>
                  <a:gd name="connsiteY49" fmla="*/ 628710 h 647177"/>
                  <a:gd name="connsiteX50" fmla="*/ 701759 w 1078041"/>
                  <a:gd name="connsiteY50" fmla="*/ 623786 h 647177"/>
                  <a:gd name="connsiteX51" fmla="*/ 665234 w 1078041"/>
                  <a:gd name="connsiteY51" fmla="*/ 616399 h 647177"/>
                  <a:gd name="connsiteX52" fmla="*/ 579054 w 1078041"/>
                  <a:gd name="connsiteY52" fmla="*/ 592186 h 647177"/>
                  <a:gd name="connsiteX53" fmla="*/ 598752 w 1078041"/>
                  <a:gd name="connsiteY53" fmla="*/ 597111 h 647177"/>
                  <a:gd name="connsiteX54" fmla="*/ 618451 w 1078041"/>
                  <a:gd name="connsiteY54" fmla="*/ 602035 h 647177"/>
                  <a:gd name="connsiteX55" fmla="*/ 613116 w 1078041"/>
                  <a:gd name="connsiteY55" fmla="*/ 600804 h 647177"/>
                  <a:gd name="connsiteX56" fmla="*/ 607370 w 1078041"/>
                  <a:gd name="connsiteY56" fmla="*/ 599162 h 647177"/>
                  <a:gd name="connsiteX57" fmla="*/ 595059 w 1078041"/>
                  <a:gd name="connsiteY57" fmla="*/ 595469 h 647177"/>
                  <a:gd name="connsiteX58" fmla="*/ 567152 w 1078041"/>
                  <a:gd name="connsiteY58" fmla="*/ 586441 h 647177"/>
                  <a:gd name="connsiteX59" fmla="*/ 535963 w 1078041"/>
                  <a:gd name="connsiteY59" fmla="*/ 574539 h 647177"/>
                  <a:gd name="connsiteX60" fmla="*/ 519548 w 1078041"/>
                  <a:gd name="connsiteY60" fmla="*/ 567563 h 647177"/>
                  <a:gd name="connsiteX61" fmla="*/ 502722 w 1078041"/>
                  <a:gd name="connsiteY61" fmla="*/ 560176 h 647177"/>
                  <a:gd name="connsiteX62" fmla="*/ 375913 w 1078041"/>
                  <a:gd name="connsiteY62" fmla="*/ 487127 h 647177"/>
                  <a:gd name="connsiteX63" fmla="*/ 389045 w 1078041"/>
                  <a:gd name="connsiteY63" fmla="*/ 497387 h 647177"/>
                  <a:gd name="connsiteX64" fmla="*/ 373451 w 1078041"/>
                  <a:gd name="connsiteY64" fmla="*/ 487538 h 647177"/>
                  <a:gd name="connsiteX65" fmla="*/ 359908 w 1078041"/>
                  <a:gd name="connsiteY65" fmla="*/ 477689 h 647177"/>
                  <a:gd name="connsiteX66" fmla="*/ 338978 w 1078041"/>
                  <a:gd name="connsiteY66" fmla="*/ 462094 h 647177"/>
                  <a:gd name="connsiteX67" fmla="*/ 336516 w 1078041"/>
                  <a:gd name="connsiteY67" fmla="*/ 457169 h 647177"/>
                  <a:gd name="connsiteX68" fmla="*/ 243769 w 1078041"/>
                  <a:gd name="connsiteY68" fmla="*/ 377144 h 647177"/>
                  <a:gd name="connsiteX69" fmla="*/ 217915 w 1078041"/>
                  <a:gd name="connsiteY69" fmla="*/ 350059 h 647177"/>
                  <a:gd name="connsiteX70" fmla="*/ 211759 w 1078041"/>
                  <a:gd name="connsiteY70" fmla="*/ 343082 h 647177"/>
                  <a:gd name="connsiteX71" fmla="*/ 205603 w 1078041"/>
                  <a:gd name="connsiteY71" fmla="*/ 336106 h 647177"/>
                  <a:gd name="connsiteX72" fmla="*/ 193702 w 1078041"/>
                  <a:gd name="connsiteY72" fmla="*/ 322563 h 647177"/>
                  <a:gd name="connsiteX73" fmla="*/ 182621 w 1078041"/>
                  <a:gd name="connsiteY73" fmla="*/ 309431 h 647177"/>
                  <a:gd name="connsiteX74" fmla="*/ 172362 w 1078041"/>
                  <a:gd name="connsiteY74" fmla="*/ 296709 h 647177"/>
                  <a:gd name="connsiteX75" fmla="*/ 154305 w 1078041"/>
                  <a:gd name="connsiteY75" fmla="*/ 274548 h 647177"/>
                  <a:gd name="connsiteX76" fmla="*/ 0 w 1078041"/>
                  <a:gd name="connsiteY76" fmla="*/ 0 h 647177"/>
                  <a:gd name="connsiteX77" fmla="*/ 2873 w 1078041"/>
                  <a:gd name="connsiteY77" fmla="*/ 8618 h 647177"/>
                  <a:gd name="connsiteX78" fmla="*/ 6156 w 1078041"/>
                  <a:gd name="connsiteY78" fmla="*/ 17236 h 647177"/>
                  <a:gd name="connsiteX79" fmla="*/ 12722 w 1078041"/>
                  <a:gd name="connsiteY79" fmla="*/ 35293 h 647177"/>
                  <a:gd name="connsiteX80" fmla="*/ 17236 w 1078041"/>
                  <a:gd name="connsiteY80" fmla="*/ 53350 h 647177"/>
                  <a:gd name="connsiteX81" fmla="*/ 19288 w 1078041"/>
                  <a:gd name="connsiteY81" fmla="*/ 61558 h 647177"/>
                  <a:gd name="connsiteX82" fmla="*/ 16005 w 1078041"/>
                  <a:gd name="connsiteY82" fmla="*/ 55813 h 647177"/>
                  <a:gd name="connsiteX83" fmla="*/ 6156 w 1078041"/>
                  <a:gd name="connsiteY83" fmla="*/ 31189 h 647177"/>
                  <a:gd name="connsiteX84" fmla="*/ 16005 w 1078041"/>
                  <a:gd name="connsiteY84" fmla="*/ 56223 h 647177"/>
                  <a:gd name="connsiteX85" fmla="*/ 22982 w 1078041"/>
                  <a:gd name="connsiteY85" fmla="*/ 70997 h 647177"/>
                  <a:gd name="connsiteX86" fmla="*/ 31600 w 1078041"/>
                  <a:gd name="connsiteY86" fmla="*/ 90285 h 647177"/>
                  <a:gd name="connsiteX87" fmla="*/ 48836 w 1078041"/>
                  <a:gd name="connsiteY87" fmla="*/ 127630 h 647177"/>
                  <a:gd name="connsiteX88" fmla="*/ 37755 w 1078041"/>
                  <a:gd name="connsiteY88" fmla="*/ 109983 h 647177"/>
                  <a:gd name="connsiteX89" fmla="*/ 43090 w 1078041"/>
                  <a:gd name="connsiteY89" fmla="*/ 124757 h 647177"/>
                  <a:gd name="connsiteX90" fmla="*/ 49657 w 1078041"/>
                  <a:gd name="connsiteY90" fmla="*/ 139942 h 647177"/>
                  <a:gd name="connsiteX91" fmla="*/ 60327 w 1078041"/>
                  <a:gd name="connsiteY91" fmla="*/ 160871 h 647177"/>
                  <a:gd name="connsiteX92" fmla="*/ 68124 w 1078041"/>
                  <a:gd name="connsiteY92" fmla="*/ 175645 h 647177"/>
                  <a:gd name="connsiteX93" fmla="*/ 76332 w 1078041"/>
                  <a:gd name="connsiteY93" fmla="*/ 189598 h 647177"/>
                  <a:gd name="connsiteX94" fmla="*/ 92747 w 1078041"/>
                  <a:gd name="connsiteY94" fmla="*/ 216683 h 647177"/>
                  <a:gd name="connsiteX95" fmla="*/ 127219 w 1078041"/>
                  <a:gd name="connsiteY95" fmla="*/ 266340 h 647177"/>
                  <a:gd name="connsiteX96" fmla="*/ 144866 w 1078041"/>
                  <a:gd name="connsiteY96" fmla="*/ 289322 h 647177"/>
                  <a:gd name="connsiteX97" fmla="*/ 162923 w 1078041"/>
                  <a:gd name="connsiteY97" fmla="*/ 311072 h 647177"/>
                  <a:gd name="connsiteX98" fmla="*/ 171951 w 1078041"/>
                  <a:gd name="connsiteY98" fmla="*/ 321742 h 647177"/>
                  <a:gd name="connsiteX99" fmla="*/ 181390 w 1078041"/>
                  <a:gd name="connsiteY99" fmla="*/ 332002 h 647177"/>
                  <a:gd name="connsiteX100" fmla="*/ 200268 w 1078041"/>
                  <a:gd name="connsiteY100" fmla="*/ 352111 h 647177"/>
                  <a:gd name="connsiteX101" fmla="*/ 219967 w 1078041"/>
                  <a:gd name="connsiteY101" fmla="*/ 371399 h 647177"/>
                  <a:gd name="connsiteX102" fmla="*/ 239665 w 1078041"/>
                  <a:gd name="connsiteY102" fmla="*/ 390277 h 647177"/>
                  <a:gd name="connsiteX103" fmla="*/ 260184 w 1078041"/>
                  <a:gd name="connsiteY103" fmla="*/ 408333 h 647177"/>
                  <a:gd name="connsiteX104" fmla="*/ 265519 w 1078041"/>
                  <a:gd name="connsiteY104" fmla="*/ 412848 h 647177"/>
                  <a:gd name="connsiteX105" fmla="*/ 270854 w 1078041"/>
                  <a:gd name="connsiteY105" fmla="*/ 417362 h 647177"/>
                  <a:gd name="connsiteX106" fmla="*/ 281524 w 1078041"/>
                  <a:gd name="connsiteY106" fmla="*/ 425980 h 647177"/>
                  <a:gd name="connsiteX107" fmla="*/ 376734 w 1078041"/>
                  <a:gd name="connsiteY107" fmla="*/ 494514 h 647177"/>
                  <a:gd name="connsiteX108" fmla="*/ 442806 w 1078041"/>
                  <a:gd name="connsiteY108" fmla="*/ 536374 h 647177"/>
                  <a:gd name="connsiteX109" fmla="*/ 471122 w 1078041"/>
                  <a:gd name="connsiteY109" fmla="*/ 551147 h 647177"/>
                  <a:gd name="connsiteX110" fmla="*/ 485486 w 1078041"/>
                  <a:gd name="connsiteY110" fmla="*/ 558535 h 647177"/>
                  <a:gd name="connsiteX111" fmla="*/ 500260 w 1078041"/>
                  <a:gd name="connsiteY111" fmla="*/ 565101 h 647177"/>
                  <a:gd name="connsiteX112" fmla="*/ 528166 w 1078041"/>
                  <a:gd name="connsiteY112" fmla="*/ 577822 h 647177"/>
                  <a:gd name="connsiteX113" fmla="*/ 552789 w 1078041"/>
                  <a:gd name="connsiteY113" fmla="*/ 587672 h 647177"/>
                  <a:gd name="connsiteX114" fmla="*/ 505184 w 1078041"/>
                  <a:gd name="connsiteY114" fmla="*/ 570025 h 647177"/>
                  <a:gd name="connsiteX115" fmla="*/ 442395 w 1078041"/>
                  <a:gd name="connsiteY115" fmla="*/ 540067 h 647177"/>
                  <a:gd name="connsiteX116" fmla="*/ 554020 w 1078041"/>
                  <a:gd name="connsiteY116" fmla="*/ 591776 h 647177"/>
                  <a:gd name="connsiteX117" fmla="*/ 570436 w 1078041"/>
                  <a:gd name="connsiteY117" fmla="*/ 593417 h 647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1078041" h="647177">
                    <a:moveTo>
                      <a:pt x="571256" y="596700"/>
                    </a:moveTo>
                    <a:cubicBezTo>
                      <a:pt x="581516" y="600394"/>
                      <a:pt x="590544" y="603266"/>
                      <a:pt x="598342" y="605729"/>
                    </a:cubicBezTo>
                    <a:cubicBezTo>
                      <a:pt x="602035" y="606960"/>
                      <a:pt x="605729" y="608191"/>
                      <a:pt x="609012" y="609422"/>
                    </a:cubicBezTo>
                    <a:cubicBezTo>
                      <a:pt x="612295" y="610653"/>
                      <a:pt x="615168" y="611064"/>
                      <a:pt x="617630" y="611885"/>
                    </a:cubicBezTo>
                    <a:cubicBezTo>
                      <a:pt x="628300" y="614757"/>
                      <a:pt x="634045" y="616809"/>
                      <a:pt x="636918" y="617630"/>
                    </a:cubicBezTo>
                    <a:cubicBezTo>
                      <a:pt x="642253" y="619271"/>
                      <a:pt x="634045" y="617630"/>
                      <a:pt x="622965" y="614757"/>
                    </a:cubicBezTo>
                    <a:cubicBezTo>
                      <a:pt x="611884" y="612295"/>
                      <a:pt x="597931" y="608191"/>
                      <a:pt x="591776" y="606549"/>
                    </a:cubicBezTo>
                    <a:cubicBezTo>
                      <a:pt x="585620" y="604908"/>
                      <a:pt x="586851" y="605729"/>
                      <a:pt x="606139" y="612295"/>
                    </a:cubicBezTo>
                    <a:cubicBezTo>
                      <a:pt x="618040" y="615988"/>
                      <a:pt x="627890" y="618451"/>
                      <a:pt x="636508" y="620503"/>
                    </a:cubicBezTo>
                    <a:cubicBezTo>
                      <a:pt x="645126" y="622555"/>
                      <a:pt x="652513" y="625017"/>
                      <a:pt x="659900" y="625838"/>
                    </a:cubicBezTo>
                    <a:cubicBezTo>
                      <a:pt x="673853" y="628710"/>
                      <a:pt x="685754" y="630762"/>
                      <a:pt x="700528" y="633635"/>
                    </a:cubicBezTo>
                    <a:cubicBezTo>
                      <a:pt x="666466" y="626248"/>
                      <a:pt x="650461" y="622555"/>
                      <a:pt x="643895" y="620092"/>
                    </a:cubicBezTo>
                    <a:cubicBezTo>
                      <a:pt x="637328" y="617630"/>
                      <a:pt x="639791" y="617630"/>
                      <a:pt x="642253" y="617630"/>
                    </a:cubicBezTo>
                    <a:cubicBezTo>
                      <a:pt x="644715" y="617630"/>
                      <a:pt x="647178" y="617630"/>
                      <a:pt x="640201" y="615168"/>
                    </a:cubicBezTo>
                    <a:cubicBezTo>
                      <a:pt x="636918" y="613937"/>
                      <a:pt x="631173" y="612295"/>
                      <a:pt x="622144" y="609422"/>
                    </a:cubicBezTo>
                    <a:cubicBezTo>
                      <a:pt x="613116" y="606960"/>
                      <a:pt x="600804" y="602446"/>
                      <a:pt x="584389" y="597111"/>
                    </a:cubicBezTo>
                    <a:cubicBezTo>
                      <a:pt x="589313" y="597931"/>
                      <a:pt x="597931" y="600394"/>
                      <a:pt x="608601" y="603677"/>
                    </a:cubicBezTo>
                    <a:cubicBezTo>
                      <a:pt x="619271" y="606549"/>
                      <a:pt x="632404" y="609833"/>
                      <a:pt x="646357" y="613526"/>
                    </a:cubicBezTo>
                    <a:cubicBezTo>
                      <a:pt x="674263" y="620503"/>
                      <a:pt x="705452" y="627479"/>
                      <a:pt x="728844" y="631583"/>
                    </a:cubicBezTo>
                    <a:cubicBezTo>
                      <a:pt x="781374" y="643484"/>
                      <a:pt x="682060" y="625838"/>
                      <a:pt x="669749" y="624196"/>
                    </a:cubicBezTo>
                    <a:cubicBezTo>
                      <a:pt x="683702" y="627069"/>
                      <a:pt x="693141" y="629531"/>
                      <a:pt x="700528" y="630762"/>
                    </a:cubicBezTo>
                    <a:cubicBezTo>
                      <a:pt x="707915" y="631993"/>
                      <a:pt x="712429" y="632814"/>
                      <a:pt x="716533" y="633224"/>
                    </a:cubicBezTo>
                    <a:cubicBezTo>
                      <a:pt x="723920" y="634045"/>
                      <a:pt x="727613" y="634456"/>
                      <a:pt x="739514" y="635687"/>
                    </a:cubicBezTo>
                    <a:cubicBezTo>
                      <a:pt x="750595" y="637739"/>
                      <a:pt x="761675" y="638560"/>
                      <a:pt x="772755" y="640201"/>
                    </a:cubicBezTo>
                    <a:cubicBezTo>
                      <a:pt x="778501" y="641022"/>
                      <a:pt x="783836" y="641432"/>
                      <a:pt x="789171" y="642253"/>
                    </a:cubicBezTo>
                    <a:cubicBezTo>
                      <a:pt x="794916" y="642253"/>
                      <a:pt x="800251" y="643074"/>
                      <a:pt x="805997" y="643484"/>
                    </a:cubicBezTo>
                    <a:cubicBezTo>
                      <a:pt x="817077" y="644305"/>
                      <a:pt x="828157" y="645126"/>
                      <a:pt x="838828" y="645536"/>
                    </a:cubicBezTo>
                    <a:cubicBezTo>
                      <a:pt x="849498" y="645536"/>
                      <a:pt x="860167" y="645536"/>
                      <a:pt x="870427" y="645536"/>
                    </a:cubicBezTo>
                    <a:cubicBezTo>
                      <a:pt x="880687" y="645536"/>
                      <a:pt x="890946" y="645536"/>
                      <a:pt x="901206" y="645536"/>
                    </a:cubicBezTo>
                    <a:cubicBezTo>
                      <a:pt x="911055" y="645536"/>
                      <a:pt x="920905" y="645536"/>
                      <a:pt x="929933" y="645536"/>
                    </a:cubicBezTo>
                    <a:cubicBezTo>
                      <a:pt x="947990" y="645536"/>
                      <a:pt x="964405" y="646357"/>
                      <a:pt x="977948" y="647178"/>
                    </a:cubicBezTo>
                    <a:cubicBezTo>
                      <a:pt x="1044020" y="646357"/>
                      <a:pt x="1039506" y="645126"/>
                      <a:pt x="1077672" y="643895"/>
                    </a:cubicBezTo>
                    <a:cubicBezTo>
                      <a:pt x="1085059" y="641022"/>
                      <a:pt x="979590" y="642253"/>
                      <a:pt x="954966" y="639791"/>
                    </a:cubicBezTo>
                    <a:cubicBezTo>
                      <a:pt x="959891" y="639791"/>
                      <a:pt x="969740" y="640612"/>
                      <a:pt x="966868" y="641022"/>
                    </a:cubicBezTo>
                    <a:lnTo>
                      <a:pt x="909824" y="640201"/>
                    </a:lnTo>
                    <a:cubicBezTo>
                      <a:pt x="936910" y="640612"/>
                      <a:pt x="934858" y="641432"/>
                      <a:pt x="922546" y="642253"/>
                    </a:cubicBezTo>
                    <a:cubicBezTo>
                      <a:pt x="910235" y="643074"/>
                      <a:pt x="907772" y="643074"/>
                      <a:pt x="898744" y="643074"/>
                    </a:cubicBezTo>
                    <a:cubicBezTo>
                      <a:pt x="889715" y="643074"/>
                      <a:pt x="880276" y="643484"/>
                      <a:pt x="873300" y="643074"/>
                    </a:cubicBezTo>
                    <a:cubicBezTo>
                      <a:pt x="863040" y="643074"/>
                      <a:pt x="847856" y="642253"/>
                      <a:pt x="835955" y="642253"/>
                    </a:cubicBezTo>
                    <a:cubicBezTo>
                      <a:pt x="824054" y="641432"/>
                      <a:pt x="815436" y="640612"/>
                      <a:pt x="818308" y="640201"/>
                    </a:cubicBezTo>
                    <a:lnTo>
                      <a:pt x="833492" y="641022"/>
                    </a:lnTo>
                    <a:cubicBezTo>
                      <a:pt x="838828" y="641022"/>
                      <a:pt x="843752" y="641022"/>
                      <a:pt x="849087" y="641022"/>
                    </a:cubicBezTo>
                    <a:cubicBezTo>
                      <a:pt x="844162" y="641022"/>
                      <a:pt x="839238" y="640612"/>
                      <a:pt x="833903" y="640201"/>
                    </a:cubicBezTo>
                    <a:cubicBezTo>
                      <a:pt x="828568" y="640201"/>
                      <a:pt x="823643" y="639380"/>
                      <a:pt x="818308" y="638970"/>
                    </a:cubicBezTo>
                    <a:cubicBezTo>
                      <a:pt x="807638" y="638149"/>
                      <a:pt x="796558" y="637739"/>
                      <a:pt x="785477" y="636918"/>
                    </a:cubicBezTo>
                    <a:cubicBezTo>
                      <a:pt x="774397" y="635687"/>
                      <a:pt x="763317" y="634456"/>
                      <a:pt x="752647" y="633224"/>
                    </a:cubicBezTo>
                    <a:cubicBezTo>
                      <a:pt x="749774" y="633224"/>
                      <a:pt x="747312" y="632404"/>
                      <a:pt x="744439" y="631993"/>
                    </a:cubicBezTo>
                    <a:cubicBezTo>
                      <a:pt x="741566" y="631583"/>
                      <a:pt x="739104" y="631172"/>
                      <a:pt x="736231" y="630352"/>
                    </a:cubicBezTo>
                    <a:cubicBezTo>
                      <a:pt x="730896" y="629531"/>
                      <a:pt x="725561" y="628300"/>
                      <a:pt x="720636" y="627069"/>
                    </a:cubicBezTo>
                    <a:cubicBezTo>
                      <a:pt x="718585" y="625838"/>
                      <a:pt x="734179" y="628300"/>
                      <a:pt x="736642" y="628710"/>
                    </a:cubicBezTo>
                    <a:cubicBezTo>
                      <a:pt x="725151" y="627069"/>
                      <a:pt x="713660" y="625427"/>
                      <a:pt x="701759" y="623786"/>
                    </a:cubicBezTo>
                    <a:cubicBezTo>
                      <a:pt x="689858" y="621734"/>
                      <a:pt x="677956" y="618861"/>
                      <a:pt x="665234" y="616399"/>
                    </a:cubicBezTo>
                    <a:cubicBezTo>
                      <a:pt x="640201" y="610653"/>
                      <a:pt x="612295" y="602856"/>
                      <a:pt x="579054" y="592186"/>
                    </a:cubicBezTo>
                    <a:lnTo>
                      <a:pt x="598752" y="597111"/>
                    </a:lnTo>
                    <a:cubicBezTo>
                      <a:pt x="605318" y="598752"/>
                      <a:pt x="611884" y="600804"/>
                      <a:pt x="618451" y="602035"/>
                    </a:cubicBezTo>
                    <a:cubicBezTo>
                      <a:pt x="616809" y="602035"/>
                      <a:pt x="615168" y="601214"/>
                      <a:pt x="613116" y="600804"/>
                    </a:cubicBezTo>
                    <a:cubicBezTo>
                      <a:pt x="611474" y="600394"/>
                      <a:pt x="609422" y="599573"/>
                      <a:pt x="607370" y="599162"/>
                    </a:cubicBezTo>
                    <a:cubicBezTo>
                      <a:pt x="603677" y="597931"/>
                      <a:pt x="599573" y="596700"/>
                      <a:pt x="595059" y="595469"/>
                    </a:cubicBezTo>
                    <a:cubicBezTo>
                      <a:pt x="586441" y="592596"/>
                      <a:pt x="577002" y="590134"/>
                      <a:pt x="567152" y="586441"/>
                    </a:cubicBezTo>
                    <a:cubicBezTo>
                      <a:pt x="557303" y="582747"/>
                      <a:pt x="547044" y="578643"/>
                      <a:pt x="535963" y="574539"/>
                    </a:cubicBezTo>
                    <a:cubicBezTo>
                      <a:pt x="530628" y="572487"/>
                      <a:pt x="524883" y="570025"/>
                      <a:pt x="519548" y="567563"/>
                    </a:cubicBezTo>
                    <a:cubicBezTo>
                      <a:pt x="514213" y="565101"/>
                      <a:pt x="508467" y="562638"/>
                      <a:pt x="502722" y="560176"/>
                    </a:cubicBezTo>
                    <a:cubicBezTo>
                      <a:pt x="457990" y="539657"/>
                      <a:pt x="411616" y="512161"/>
                      <a:pt x="375913" y="487127"/>
                    </a:cubicBezTo>
                    <a:cubicBezTo>
                      <a:pt x="383710" y="492873"/>
                      <a:pt x="398484" y="502312"/>
                      <a:pt x="389045" y="497387"/>
                    </a:cubicBezTo>
                    <a:cubicBezTo>
                      <a:pt x="383710" y="494104"/>
                      <a:pt x="378375" y="490821"/>
                      <a:pt x="373451" y="487538"/>
                    </a:cubicBezTo>
                    <a:cubicBezTo>
                      <a:pt x="368526" y="484255"/>
                      <a:pt x="364012" y="480972"/>
                      <a:pt x="359908" y="477689"/>
                    </a:cubicBezTo>
                    <a:cubicBezTo>
                      <a:pt x="351290" y="471533"/>
                      <a:pt x="344313" y="466198"/>
                      <a:pt x="338978" y="462094"/>
                    </a:cubicBezTo>
                    <a:cubicBezTo>
                      <a:pt x="329129" y="453476"/>
                      <a:pt x="326667" y="450603"/>
                      <a:pt x="336516" y="457169"/>
                    </a:cubicBezTo>
                    <a:cubicBezTo>
                      <a:pt x="315997" y="442806"/>
                      <a:pt x="279062" y="412848"/>
                      <a:pt x="243769" y="377144"/>
                    </a:cubicBezTo>
                    <a:cubicBezTo>
                      <a:pt x="235151" y="368116"/>
                      <a:pt x="226533" y="358677"/>
                      <a:pt x="217915" y="350059"/>
                    </a:cubicBezTo>
                    <a:cubicBezTo>
                      <a:pt x="215863" y="347596"/>
                      <a:pt x="213400" y="345544"/>
                      <a:pt x="211759" y="343082"/>
                    </a:cubicBezTo>
                    <a:cubicBezTo>
                      <a:pt x="209707" y="340620"/>
                      <a:pt x="207655" y="338568"/>
                      <a:pt x="205603" y="336106"/>
                    </a:cubicBezTo>
                    <a:cubicBezTo>
                      <a:pt x="201499" y="331591"/>
                      <a:pt x="197806" y="327077"/>
                      <a:pt x="193702" y="322563"/>
                    </a:cubicBezTo>
                    <a:cubicBezTo>
                      <a:pt x="190008" y="318049"/>
                      <a:pt x="185905" y="313945"/>
                      <a:pt x="182621" y="309431"/>
                    </a:cubicBezTo>
                    <a:cubicBezTo>
                      <a:pt x="178928" y="304916"/>
                      <a:pt x="175645" y="300812"/>
                      <a:pt x="172362" y="296709"/>
                    </a:cubicBezTo>
                    <a:cubicBezTo>
                      <a:pt x="165796" y="288501"/>
                      <a:pt x="159229" y="281114"/>
                      <a:pt x="154305" y="274548"/>
                    </a:cubicBezTo>
                    <a:cubicBezTo>
                      <a:pt x="87822" y="193702"/>
                      <a:pt x="35704" y="100134"/>
                      <a:pt x="0" y="0"/>
                    </a:cubicBezTo>
                    <a:cubicBezTo>
                      <a:pt x="821" y="2873"/>
                      <a:pt x="1642" y="5745"/>
                      <a:pt x="2873" y="8618"/>
                    </a:cubicBezTo>
                    <a:cubicBezTo>
                      <a:pt x="3694" y="11491"/>
                      <a:pt x="4925" y="14363"/>
                      <a:pt x="6156" y="17236"/>
                    </a:cubicBezTo>
                    <a:cubicBezTo>
                      <a:pt x="8208" y="23392"/>
                      <a:pt x="10670" y="29138"/>
                      <a:pt x="12722" y="35293"/>
                    </a:cubicBezTo>
                    <a:cubicBezTo>
                      <a:pt x="14363" y="42270"/>
                      <a:pt x="16005" y="48425"/>
                      <a:pt x="17236" y="53350"/>
                    </a:cubicBezTo>
                    <a:cubicBezTo>
                      <a:pt x="18467" y="57864"/>
                      <a:pt x="19699" y="60737"/>
                      <a:pt x="19288" y="61558"/>
                    </a:cubicBezTo>
                    <a:cubicBezTo>
                      <a:pt x="19288" y="62379"/>
                      <a:pt x="18467" y="60327"/>
                      <a:pt x="16005" y="55813"/>
                    </a:cubicBezTo>
                    <a:cubicBezTo>
                      <a:pt x="13543" y="50888"/>
                      <a:pt x="10670" y="43090"/>
                      <a:pt x="6156" y="31189"/>
                    </a:cubicBezTo>
                    <a:cubicBezTo>
                      <a:pt x="10670" y="43090"/>
                      <a:pt x="13132" y="50477"/>
                      <a:pt x="16005" y="56223"/>
                    </a:cubicBezTo>
                    <a:cubicBezTo>
                      <a:pt x="18878" y="61968"/>
                      <a:pt x="20930" y="66072"/>
                      <a:pt x="22982" y="70997"/>
                    </a:cubicBezTo>
                    <a:cubicBezTo>
                      <a:pt x="25444" y="75921"/>
                      <a:pt x="27906" y="81667"/>
                      <a:pt x="31600" y="90285"/>
                    </a:cubicBezTo>
                    <a:cubicBezTo>
                      <a:pt x="35293" y="98903"/>
                      <a:pt x="41039" y="110394"/>
                      <a:pt x="48836" y="127630"/>
                    </a:cubicBezTo>
                    <a:cubicBezTo>
                      <a:pt x="42270" y="114498"/>
                      <a:pt x="37345" y="106700"/>
                      <a:pt x="37755" y="109983"/>
                    </a:cubicBezTo>
                    <a:cubicBezTo>
                      <a:pt x="37755" y="111625"/>
                      <a:pt x="39807" y="116550"/>
                      <a:pt x="43090" y="124757"/>
                    </a:cubicBezTo>
                    <a:cubicBezTo>
                      <a:pt x="44732" y="128861"/>
                      <a:pt x="46784" y="134196"/>
                      <a:pt x="49657" y="139942"/>
                    </a:cubicBezTo>
                    <a:cubicBezTo>
                      <a:pt x="52529" y="145687"/>
                      <a:pt x="56223" y="152663"/>
                      <a:pt x="60327" y="160871"/>
                    </a:cubicBezTo>
                    <a:cubicBezTo>
                      <a:pt x="62789" y="165796"/>
                      <a:pt x="65662" y="170720"/>
                      <a:pt x="68124" y="175645"/>
                    </a:cubicBezTo>
                    <a:cubicBezTo>
                      <a:pt x="70997" y="180570"/>
                      <a:pt x="73869" y="185084"/>
                      <a:pt x="76332" y="189598"/>
                    </a:cubicBezTo>
                    <a:cubicBezTo>
                      <a:pt x="82077" y="199037"/>
                      <a:pt x="87412" y="208065"/>
                      <a:pt x="92747" y="216683"/>
                    </a:cubicBezTo>
                    <a:cubicBezTo>
                      <a:pt x="104648" y="233920"/>
                      <a:pt x="115318" y="250746"/>
                      <a:pt x="127219" y="266340"/>
                    </a:cubicBezTo>
                    <a:cubicBezTo>
                      <a:pt x="133375" y="274137"/>
                      <a:pt x="138710" y="281935"/>
                      <a:pt x="144866" y="289322"/>
                    </a:cubicBezTo>
                    <a:cubicBezTo>
                      <a:pt x="151022" y="296709"/>
                      <a:pt x="157178" y="303685"/>
                      <a:pt x="162923" y="311072"/>
                    </a:cubicBezTo>
                    <a:cubicBezTo>
                      <a:pt x="165796" y="314766"/>
                      <a:pt x="168668" y="318049"/>
                      <a:pt x="171951" y="321742"/>
                    </a:cubicBezTo>
                    <a:cubicBezTo>
                      <a:pt x="175234" y="325025"/>
                      <a:pt x="178107" y="328719"/>
                      <a:pt x="181390" y="332002"/>
                    </a:cubicBezTo>
                    <a:cubicBezTo>
                      <a:pt x="187546" y="338568"/>
                      <a:pt x="193702" y="345544"/>
                      <a:pt x="200268" y="352111"/>
                    </a:cubicBezTo>
                    <a:cubicBezTo>
                      <a:pt x="206834" y="358677"/>
                      <a:pt x="213400" y="364833"/>
                      <a:pt x="219967" y="371399"/>
                    </a:cubicBezTo>
                    <a:cubicBezTo>
                      <a:pt x="226533" y="377554"/>
                      <a:pt x="232688" y="384121"/>
                      <a:pt x="239665" y="390277"/>
                    </a:cubicBezTo>
                    <a:cubicBezTo>
                      <a:pt x="246642" y="396432"/>
                      <a:pt x="253208" y="402588"/>
                      <a:pt x="260184" y="408333"/>
                    </a:cubicBezTo>
                    <a:lnTo>
                      <a:pt x="265519" y="412848"/>
                    </a:lnTo>
                    <a:lnTo>
                      <a:pt x="270854" y="417362"/>
                    </a:lnTo>
                    <a:cubicBezTo>
                      <a:pt x="274548" y="420235"/>
                      <a:pt x="278241" y="423107"/>
                      <a:pt x="281524" y="425980"/>
                    </a:cubicBezTo>
                    <a:cubicBezTo>
                      <a:pt x="310251" y="449782"/>
                      <a:pt x="341851" y="471943"/>
                      <a:pt x="376734" y="494514"/>
                    </a:cubicBezTo>
                    <a:cubicBezTo>
                      <a:pt x="378786" y="496977"/>
                      <a:pt x="406692" y="516265"/>
                      <a:pt x="442806" y="536374"/>
                    </a:cubicBezTo>
                    <a:cubicBezTo>
                      <a:pt x="451834" y="541298"/>
                      <a:pt x="461683" y="546223"/>
                      <a:pt x="471122" y="551147"/>
                    </a:cubicBezTo>
                    <a:cubicBezTo>
                      <a:pt x="476047" y="553610"/>
                      <a:pt x="480972" y="556072"/>
                      <a:pt x="485486" y="558535"/>
                    </a:cubicBezTo>
                    <a:cubicBezTo>
                      <a:pt x="490410" y="560586"/>
                      <a:pt x="495335" y="563049"/>
                      <a:pt x="500260" y="565101"/>
                    </a:cubicBezTo>
                    <a:cubicBezTo>
                      <a:pt x="510109" y="569615"/>
                      <a:pt x="519137" y="573719"/>
                      <a:pt x="528166" y="577822"/>
                    </a:cubicBezTo>
                    <a:cubicBezTo>
                      <a:pt x="537194" y="581516"/>
                      <a:pt x="545402" y="584799"/>
                      <a:pt x="552789" y="587672"/>
                    </a:cubicBezTo>
                    <a:cubicBezTo>
                      <a:pt x="541298" y="583978"/>
                      <a:pt x="524062" y="578643"/>
                      <a:pt x="505184" y="570025"/>
                    </a:cubicBezTo>
                    <a:cubicBezTo>
                      <a:pt x="485896" y="562228"/>
                      <a:pt x="464146" y="551147"/>
                      <a:pt x="442395" y="540067"/>
                    </a:cubicBezTo>
                    <a:cubicBezTo>
                      <a:pt x="469481" y="554431"/>
                      <a:pt x="516675" y="578643"/>
                      <a:pt x="554020" y="591776"/>
                    </a:cubicBezTo>
                    <a:cubicBezTo>
                      <a:pt x="559355" y="592186"/>
                      <a:pt x="564690" y="593417"/>
                      <a:pt x="570436" y="593417"/>
                    </a:cubicBezTo>
                    <a:close/>
                  </a:path>
                </a:pathLst>
              </a:custGeom>
              <a:solidFill>
                <a:schemeClr val="accent2"/>
              </a:solidFill>
              <a:ln w="0" cap="flat">
                <a:noFill/>
                <a:prstDash val="solid"/>
                <a:miter/>
              </a:ln>
            </p:spPr>
            <p:txBody>
              <a:bodyPr rtlCol="0" anchor="ctr"/>
              <a:lstStyle/>
              <a:p>
                <a:endParaRPr lang="en-US" sz="744"/>
              </a:p>
            </p:txBody>
          </p:sp>
          <p:sp>
            <p:nvSpPr>
              <p:cNvPr id="2570" name="Freeform: Shape 2569">
                <a:extLst>
                  <a:ext uri="{FF2B5EF4-FFF2-40B4-BE49-F238E27FC236}">
                    <a16:creationId xmlns:a16="http://schemas.microsoft.com/office/drawing/2014/main" id="{A93B2091-8DC2-34FD-CE04-04DE7E3BBF48}"/>
                  </a:ext>
                </a:extLst>
              </p:cNvPr>
              <p:cNvSpPr/>
              <p:nvPr/>
            </p:nvSpPr>
            <p:spPr>
              <a:xfrm>
                <a:off x="14145145" y="4485687"/>
                <a:ext cx="9438" cy="10259"/>
              </a:xfrm>
              <a:custGeom>
                <a:avLst/>
                <a:gdLst>
                  <a:gd name="connsiteX0" fmla="*/ 0 w 9438"/>
                  <a:gd name="connsiteY0" fmla="*/ 0 h 10259"/>
                  <a:gd name="connsiteX1" fmla="*/ 9439 w 9438"/>
                  <a:gd name="connsiteY1" fmla="*/ 10260 h 10259"/>
                  <a:gd name="connsiteX2" fmla="*/ 0 w 9438"/>
                  <a:gd name="connsiteY2" fmla="*/ 0 h 10259"/>
                </a:gdLst>
                <a:ahLst/>
                <a:cxnLst>
                  <a:cxn ang="0">
                    <a:pos x="connsiteX0" y="connsiteY0"/>
                  </a:cxn>
                  <a:cxn ang="0">
                    <a:pos x="connsiteX1" y="connsiteY1"/>
                  </a:cxn>
                  <a:cxn ang="0">
                    <a:pos x="connsiteX2" y="connsiteY2"/>
                  </a:cxn>
                </a:cxnLst>
                <a:rect l="l" t="t" r="r" b="b"/>
                <a:pathLst>
                  <a:path w="9438" h="10259">
                    <a:moveTo>
                      <a:pt x="0" y="0"/>
                    </a:moveTo>
                    <a:cubicBezTo>
                      <a:pt x="2873" y="3283"/>
                      <a:pt x="6156" y="6977"/>
                      <a:pt x="9439" y="10260"/>
                    </a:cubicBezTo>
                    <a:cubicBezTo>
                      <a:pt x="7797" y="8208"/>
                      <a:pt x="4925" y="5335"/>
                      <a:pt x="0" y="0"/>
                    </a:cubicBezTo>
                    <a:close/>
                  </a:path>
                </a:pathLst>
              </a:custGeom>
              <a:solidFill>
                <a:schemeClr val="accent2"/>
              </a:solidFill>
              <a:ln w="0" cap="flat">
                <a:noFill/>
                <a:prstDash val="solid"/>
                <a:miter/>
              </a:ln>
            </p:spPr>
            <p:txBody>
              <a:bodyPr rtlCol="0" anchor="ctr"/>
              <a:lstStyle/>
              <a:p>
                <a:endParaRPr lang="en-US" sz="744"/>
              </a:p>
            </p:txBody>
          </p:sp>
          <p:sp>
            <p:nvSpPr>
              <p:cNvPr id="2571" name="Freeform: Shape 2570">
                <a:extLst>
                  <a:ext uri="{FF2B5EF4-FFF2-40B4-BE49-F238E27FC236}">
                    <a16:creationId xmlns:a16="http://schemas.microsoft.com/office/drawing/2014/main" id="{FBE11FC1-5F8A-650B-1926-ED19DBB372A9}"/>
                  </a:ext>
                </a:extLst>
              </p:cNvPr>
              <p:cNvSpPr/>
              <p:nvPr/>
            </p:nvSpPr>
            <p:spPr>
              <a:xfrm>
                <a:off x="14351979" y="4642865"/>
                <a:ext cx="13542" cy="7797"/>
              </a:xfrm>
              <a:custGeom>
                <a:avLst/>
                <a:gdLst>
                  <a:gd name="connsiteX0" fmla="*/ 821 w 13542"/>
                  <a:gd name="connsiteY0" fmla="*/ 0 h 7797"/>
                  <a:gd name="connsiteX1" fmla="*/ 0 w 13542"/>
                  <a:gd name="connsiteY1" fmla="*/ 0 h 7797"/>
                  <a:gd name="connsiteX2" fmla="*/ 13543 w 13542"/>
                  <a:gd name="connsiteY2" fmla="*/ 7797 h 7797"/>
                  <a:gd name="connsiteX3" fmla="*/ 821 w 13542"/>
                  <a:gd name="connsiteY3" fmla="*/ 410 h 7797"/>
                </a:gdLst>
                <a:ahLst/>
                <a:cxnLst>
                  <a:cxn ang="0">
                    <a:pos x="connsiteX0" y="connsiteY0"/>
                  </a:cxn>
                  <a:cxn ang="0">
                    <a:pos x="connsiteX1" y="connsiteY1"/>
                  </a:cxn>
                  <a:cxn ang="0">
                    <a:pos x="connsiteX2" y="connsiteY2"/>
                  </a:cxn>
                  <a:cxn ang="0">
                    <a:pos x="connsiteX3" y="connsiteY3"/>
                  </a:cxn>
                </a:cxnLst>
                <a:rect l="l" t="t" r="r" b="b"/>
                <a:pathLst>
                  <a:path w="13542" h="7797">
                    <a:moveTo>
                      <a:pt x="821" y="0"/>
                    </a:moveTo>
                    <a:cubicBezTo>
                      <a:pt x="410" y="0"/>
                      <a:pt x="410" y="0"/>
                      <a:pt x="0" y="0"/>
                    </a:cubicBezTo>
                    <a:cubicBezTo>
                      <a:pt x="4514" y="2462"/>
                      <a:pt x="9029" y="4924"/>
                      <a:pt x="13543" y="7797"/>
                    </a:cubicBezTo>
                    <a:cubicBezTo>
                      <a:pt x="9029" y="5335"/>
                      <a:pt x="3693" y="2052"/>
                      <a:pt x="821" y="410"/>
                    </a:cubicBezTo>
                    <a:close/>
                  </a:path>
                </a:pathLst>
              </a:custGeom>
              <a:solidFill>
                <a:schemeClr val="accent2"/>
              </a:solidFill>
              <a:ln w="0" cap="flat">
                <a:noFill/>
                <a:prstDash val="solid"/>
                <a:miter/>
              </a:ln>
            </p:spPr>
            <p:txBody>
              <a:bodyPr rtlCol="0" anchor="ctr"/>
              <a:lstStyle/>
              <a:p>
                <a:endParaRPr lang="en-US" sz="744"/>
              </a:p>
            </p:txBody>
          </p:sp>
          <p:sp>
            <p:nvSpPr>
              <p:cNvPr id="2572" name="Freeform: Shape 2571">
                <a:extLst>
                  <a:ext uri="{FF2B5EF4-FFF2-40B4-BE49-F238E27FC236}">
                    <a16:creationId xmlns:a16="http://schemas.microsoft.com/office/drawing/2014/main" id="{2F919DB4-E2E4-F9E1-700A-6A711E2CD922}"/>
                  </a:ext>
                </a:extLst>
              </p:cNvPr>
              <p:cNvSpPr/>
              <p:nvPr/>
            </p:nvSpPr>
            <p:spPr>
              <a:xfrm>
                <a:off x="13900556" y="4063401"/>
                <a:ext cx="9101" cy="30376"/>
              </a:xfrm>
              <a:custGeom>
                <a:avLst/>
                <a:gdLst>
                  <a:gd name="connsiteX0" fmla="*/ 8618 w 9101"/>
                  <a:gd name="connsiteY0" fmla="*/ 28316 h 30376"/>
                  <a:gd name="connsiteX1" fmla="*/ 4104 w 9101"/>
                  <a:gd name="connsiteY1" fmla="*/ 14363 h 30376"/>
                  <a:gd name="connsiteX2" fmla="*/ 0 w 9101"/>
                  <a:gd name="connsiteY2" fmla="*/ 0 h 30376"/>
                  <a:gd name="connsiteX3" fmla="*/ 6156 w 9101"/>
                  <a:gd name="connsiteY3" fmla="*/ 22161 h 30376"/>
                  <a:gd name="connsiteX4" fmla="*/ 8618 w 9101"/>
                  <a:gd name="connsiteY4" fmla="*/ 28316 h 303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01" h="30376">
                    <a:moveTo>
                      <a:pt x="8618" y="28316"/>
                    </a:moveTo>
                    <a:cubicBezTo>
                      <a:pt x="6977" y="23392"/>
                      <a:pt x="5335" y="18878"/>
                      <a:pt x="4104" y="14363"/>
                    </a:cubicBezTo>
                    <a:cubicBezTo>
                      <a:pt x="2873" y="9849"/>
                      <a:pt x="1642" y="5335"/>
                      <a:pt x="0" y="0"/>
                    </a:cubicBezTo>
                    <a:cubicBezTo>
                      <a:pt x="1642" y="6566"/>
                      <a:pt x="3694" y="14363"/>
                      <a:pt x="6156" y="22161"/>
                    </a:cubicBezTo>
                    <a:cubicBezTo>
                      <a:pt x="8618" y="29548"/>
                      <a:pt x="9849" y="32831"/>
                      <a:pt x="8618" y="28316"/>
                    </a:cubicBezTo>
                    <a:close/>
                  </a:path>
                </a:pathLst>
              </a:custGeom>
              <a:solidFill>
                <a:schemeClr val="accent2"/>
              </a:solidFill>
              <a:ln w="0" cap="flat">
                <a:noFill/>
                <a:prstDash val="solid"/>
                <a:miter/>
              </a:ln>
            </p:spPr>
            <p:txBody>
              <a:bodyPr rtlCol="0" anchor="ctr"/>
              <a:lstStyle/>
              <a:p>
                <a:endParaRPr lang="en-US" sz="744"/>
              </a:p>
            </p:txBody>
          </p:sp>
          <p:sp>
            <p:nvSpPr>
              <p:cNvPr id="2573" name="Freeform: Shape 2572">
                <a:extLst>
                  <a:ext uri="{FF2B5EF4-FFF2-40B4-BE49-F238E27FC236}">
                    <a16:creationId xmlns:a16="http://schemas.microsoft.com/office/drawing/2014/main" id="{46A72400-A646-5D04-8BC5-5E0E46CE9EE6}"/>
                  </a:ext>
                </a:extLst>
              </p:cNvPr>
              <p:cNvSpPr/>
              <p:nvPr/>
            </p:nvSpPr>
            <p:spPr>
              <a:xfrm>
                <a:off x="13902446" y="4049429"/>
                <a:ext cx="3034" cy="11919"/>
              </a:xfrm>
              <a:custGeom>
                <a:avLst/>
                <a:gdLst>
                  <a:gd name="connsiteX0" fmla="*/ 982 w 3034"/>
                  <a:gd name="connsiteY0" fmla="*/ 6585 h 11919"/>
                  <a:gd name="connsiteX1" fmla="*/ 3034 w 3034"/>
                  <a:gd name="connsiteY1" fmla="*/ 11920 h 11919"/>
                  <a:gd name="connsiteX2" fmla="*/ 572 w 3034"/>
                  <a:gd name="connsiteY2" fmla="*/ 429 h 11919"/>
                  <a:gd name="connsiteX3" fmla="*/ 982 w 3034"/>
                  <a:gd name="connsiteY3" fmla="*/ 6585 h 11919"/>
                </a:gdLst>
                <a:ahLst/>
                <a:cxnLst>
                  <a:cxn ang="0">
                    <a:pos x="connsiteX0" y="connsiteY0"/>
                  </a:cxn>
                  <a:cxn ang="0">
                    <a:pos x="connsiteX1" y="connsiteY1"/>
                  </a:cxn>
                  <a:cxn ang="0">
                    <a:pos x="connsiteX2" y="connsiteY2"/>
                  </a:cxn>
                  <a:cxn ang="0">
                    <a:pos x="connsiteX3" y="connsiteY3"/>
                  </a:cxn>
                </a:cxnLst>
                <a:rect l="l" t="t" r="r" b="b"/>
                <a:pathLst>
                  <a:path w="3034" h="11919">
                    <a:moveTo>
                      <a:pt x="982" y="6585"/>
                    </a:moveTo>
                    <a:lnTo>
                      <a:pt x="3034" y="11920"/>
                    </a:lnTo>
                    <a:cubicBezTo>
                      <a:pt x="2214" y="7405"/>
                      <a:pt x="1393" y="4122"/>
                      <a:pt x="572" y="429"/>
                    </a:cubicBezTo>
                    <a:cubicBezTo>
                      <a:pt x="-249" y="-802"/>
                      <a:pt x="-249" y="429"/>
                      <a:pt x="982" y="6585"/>
                    </a:cubicBezTo>
                    <a:close/>
                  </a:path>
                </a:pathLst>
              </a:custGeom>
              <a:solidFill>
                <a:schemeClr val="accent2"/>
              </a:solidFill>
              <a:ln w="0" cap="flat">
                <a:noFill/>
                <a:prstDash val="solid"/>
                <a:miter/>
              </a:ln>
            </p:spPr>
            <p:txBody>
              <a:bodyPr rtlCol="0" anchor="ctr"/>
              <a:lstStyle/>
              <a:p>
                <a:endParaRPr lang="en-US" sz="744"/>
              </a:p>
            </p:txBody>
          </p:sp>
          <p:sp>
            <p:nvSpPr>
              <p:cNvPr id="2574" name="Freeform: Shape 2573">
                <a:extLst>
                  <a:ext uri="{FF2B5EF4-FFF2-40B4-BE49-F238E27FC236}">
                    <a16:creationId xmlns:a16="http://schemas.microsoft.com/office/drawing/2014/main" id="{5847234E-FF33-9971-28AD-5F1050335287}"/>
                  </a:ext>
                </a:extLst>
              </p:cNvPr>
              <p:cNvSpPr/>
              <p:nvPr/>
            </p:nvSpPr>
            <p:spPr>
              <a:xfrm>
                <a:off x="15170288" y="4776240"/>
                <a:ext cx="17236" cy="4103"/>
              </a:xfrm>
              <a:custGeom>
                <a:avLst/>
                <a:gdLst>
                  <a:gd name="connsiteX0" fmla="*/ 0 w 17236"/>
                  <a:gd name="connsiteY0" fmla="*/ 0 h 4103"/>
                  <a:gd name="connsiteX1" fmla="*/ 17236 w 17236"/>
                  <a:gd name="connsiteY1" fmla="*/ 0 h 4103"/>
                  <a:gd name="connsiteX2" fmla="*/ 0 w 17236"/>
                  <a:gd name="connsiteY2" fmla="*/ 0 h 4103"/>
                </a:gdLst>
                <a:ahLst/>
                <a:cxnLst>
                  <a:cxn ang="0">
                    <a:pos x="connsiteX0" y="connsiteY0"/>
                  </a:cxn>
                  <a:cxn ang="0">
                    <a:pos x="connsiteX1" y="connsiteY1"/>
                  </a:cxn>
                  <a:cxn ang="0">
                    <a:pos x="connsiteX2" y="connsiteY2"/>
                  </a:cxn>
                </a:cxnLst>
                <a:rect l="l" t="t" r="r" b="b"/>
                <a:pathLst>
                  <a:path w="17236" h="4103">
                    <a:moveTo>
                      <a:pt x="0" y="0"/>
                    </a:moveTo>
                    <a:lnTo>
                      <a:pt x="17236" y="0"/>
                    </a:lnTo>
                    <a:cubicBezTo>
                      <a:pt x="6977" y="0"/>
                      <a:pt x="2462" y="0"/>
                      <a:pt x="0" y="0"/>
                    </a:cubicBezTo>
                    <a:close/>
                  </a:path>
                </a:pathLst>
              </a:custGeom>
              <a:solidFill>
                <a:schemeClr val="accent2"/>
              </a:solidFill>
              <a:ln w="0" cap="flat">
                <a:noFill/>
                <a:prstDash val="solid"/>
                <a:miter/>
              </a:ln>
            </p:spPr>
            <p:txBody>
              <a:bodyPr rtlCol="0" anchor="ctr"/>
              <a:lstStyle/>
              <a:p>
                <a:endParaRPr lang="en-US" sz="744"/>
              </a:p>
            </p:txBody>
          </p:sp>
          <p:sp>
            <p:nvSpPr>
              <p:cNvPr id="2575" name="Freeform: Shape 2574">
                <a:extLst>
                  <a:ext uri="{FF2B5EF4-FFF2-40B4-BE49-F238E27FC236}">
                    <a16:creationId xmlns:a16="http://schemas.microsoft.com/office/drawing/2014/main" id="{F36B8E78-3863-1FCE-40E9-7243C793CEA7}"/>
                  </a:ext>
                </a:extLst>
              </p:cNvPr>
              <p:cNvSpPr/>
              <p:nvPr/>
            </p:nvSpPr>
            <p:spPr>
              <a:xfrm>
                <a:off x="14145805" y="4490445"/>
                <a:ext cx="653503" cy="275945"/>
              </a:xfrm>
              <a:custGeom>
                <a:avLst/>
                <a:gdLst>
                  <a:gd name="connsiteX0" fmla="*/ 537766 w 653503"/>
                  <a:gd name="connsiteY0" fmla="*/ 262813 h 275945"/>
                  <a:gd name="connsiteX1" fmla="*/ 519709 w 653503"/>
                  <a:gd name="connsiteY1" fmla="*/ 260761 h 275945"/>
                  <a:gd name="connsiteX2" fmla="*/ 509449 w 653503"/>
                  <a:gd name="connsiteY2" fmla="*/ 259530 h 275945"/>
                  <a:gd name="connsiteX3" fmla="*/ 500421 w 653503"/>
                  <a:gd name="connsiteY3" fmla="*/ 259120 h 275945"/>
                  <a:gd name="connsiteX4" fmla="*/ 486468 w 653503"/>
                  <a:gd name="connsiteY4" fmla="*/ 257478 h 275945"/>
                  <a:gd name="connsiteX5" fmla="*/ 470462 w 653503"/>
                  <a:gd name="connsiteY5" fmla="*/ 254605 h 275945"/>
                  <a:gd name="connsiteX6" fmla="*/ 444608 w 653503"/>
                  <a:gd name="connsiteY6" fmla="*/ 248860 h 275945"/>
                  <a:gd name="connsiteX7" fmla="*/ 469642 w 653503"/>
                  <a:gd name="connsiteY7" fmla="*/ 255016 h 275945"/>
                  <a:gd name="connsiteX8" fmla="*/ 444608 w 653503"/>
                  <a:gd name="connsiteY8" fmla="*/ 249681 h 275945"/>
                  <a:gd name="connsiteX9" fmla="*/ 430655 w 653503"/>
                  <a:gd name="connsiteY9" fmla="*/ 246808 h 275945"/>
                  <a:gd name="connsiteX10" fmla="*/ 416292 w 653503"/>
                  <a:gd name="connsiteY10" fmla="*/ 243115 h 275945"/>
                  <a:gd name="connsiteX11" fmla="*/ 385923 w 653503"/>
                  <a:gd name="connsiteY11" fmla="*/ 234497 h 275945"/>
                  <a:gd name="connsiteX12" fmla="*/ 354734 w 653503"/>
                  <a:gd name="connsiteY12" fmla="*/ 223826 h 275945"/>
                  <a:gd name="connsiteX13" fmla="*/ 237364 w 653503"/>
                  <a:gd name="connsiteY13" fmla="*/ 172939 h 275945"/>
                  <a:gd name="connsiteX14" fmla="*/ 221769 w 653503"/>
                  <a:gd name="connsiteY14" fmla="*/ 163500 h 275945"/>
                  <a:gd name="connsiteX15" fmla="*/ 206995 w 653503"/>
                  <a:gd name="connsiteY15" fmla="*/ 152830 h 275945"/>
                  <a:gd name="connsiteX16" fmla="*/ 144617 w 653503"/>
                  <a:gd name="connsiteY16" fmla="*/ 115074 h 275945"/>
                  <a:gd name="connsiteX17" fmla="*/ 119173 w 653503"/>
                  <a:gd name="connsiteY17" fmla="*/ 97838 h 275945"/>
                  <a:gd name="connsiteX18" fmla="*/ 108503 w 653503"/>
                  <a:gd name="connsiteY18" fmla="*/ 90862 h 275945"/>
                  <a:gd name="connsiteX19" fmla="*/ 99474 w 653503"/>
                  <a:gd name="connsiteY19" fmla="*/ 84706 h 275945"/>
                  <a:gd name="connsiteX20" fmla="*/ 9189 w 653503"/>
                  <a:gd name="connsiteY20" fmla="*/ 6322 h 275945"/>
                  <a:gd name="connsiteX21" fmla="*/ 8369 w 653503"/>
                  <a:gd name="connsiteY21" fmla="*/ 6733 h 275945"/>
                  <a:gd name="connsiteX22" fmla="*/ 982 w 653503"/>
                  <a:gd name="connsiteY22" fmla="*/ 577 h 275945"/>
                  <a:gd name="connsiteX23" fmla="*/ 4265 w 653503"/>
                  <a:gd name="connsiteY23" fmla="*/ 5091 h 275945"/>
                  <a:gd name="connsiteX24" fmla="*/ 37096 w 653503"/>
                  <a:gd name="connsiteY24" fmla="*/ 36280 h 275945"/>
                  <a:gd name="connsiteX25" fmla="*/ 28888 w 653503"/>
                  <a:gd name="connsiteY25" fmla="*/ 29304 h 275945"/>
                  <a:gd name="connsiteX26" fmla="*/ 59257 w 653503"/>
                  <a:gd name="connsiteY26" fmla="*/ 57210 h 275945"/>
                  <a:gd name="connsiteX27" fmla="*/ 72389 w 653503"/>
                  <a:gd name="connsiteY27" fmla="*/ 68291 h 275945"/>
                  <a:gd name="connsiteX28" fmla="*/ 85111 w 653503"/>
                  <a:gd name="connsiteY28" fmla="*/ 78140 h 275945"/>
                  <a:gd name="connsiteX29" fmla="*/ 110555 w 653503"/>
                  <a:gd name="connsiteY29" fmla="*/ 97018 h 275945"/>
                  <a:gd name="connsiteX30" fmla="*/ 140513 w 653503"/>
                  <a:gd name="connsiteY30" fmla="*/ 117537 h 275945"/>
                  <a:gd name="connsiteX31" fmla="*/ 131074 w 653503"/>
                  <a:gd name="connsiteY31" fmla="*/ 112612 h 275945"/>
                  <a:gd name="connsiteX32" fmla="*/ 120814 w 653503"/>
                  <a:gd name="connsiteY32" fmla="*/ 106456 h 275945"/>
                  <a:gd name="connsiteX33" fmla="*/ 232849 w 653503"/>
                  <a:gd name="connsiteY33" fmla="*/ 174991 h 275945"/>
                  <a:gd name="connsiteX34" fmla="*/ 260756 w 653503"/>
                  <a:gd name="connsiteY34" fmla="*/ 188944 h 275945"/>
                  <a:gd name="connsiteX35" fmla="*/ 283737 w 653503"/>
                  <a:gd name="connsiteY35" fmla="*/ 198793 h 275945"/>
                  <a:gd name="connsiteX36" fmla="*/ 298921 w 653503"/>
                  <a:gd name="connsiteY36" fmla="*/ 204949 h 275945"/>
                  <a:gd name="connsiteX37" fmla="*/ 303846 w 653503"/>
                  <a:gd name="connsiteY37" fmla="*/ 205770 h 275945"/>
                  <a:gd name="connsiteX38" fmla="*/ 331752 w 653503"/>
                  <a:gd name="connsiteY38" fmla="*/ 216850 h 275945"/>
                  <a:gd name="connsiteX39" fmla="*/ 348989 w 653503"/>
                  <a:gd name="connsiteY39" fmla="*/ 223826 h 275945"/>
                  <a:gd name="connsiteX40" fmla="*/ 369918 w 653503"/>
                  <a:gd name="connsiteY40" fmla="*/ 232034 h 275945"/>
                  <a:gd name="connsiteX41" fmla="*/ 385513 w 653503"/>
                  <a:gd name="connsiteY41" fmla="*/ 236549 h 275945"/>
                  <a:gd name="connsiteX42" fmla="*/ 403570 w 653503"/>
                  <a:gd name="connsiteY42" fmla="*/ 241063 h 275945"/>
                  <a:gd name="connsiteX43" fmla="*/ 445429 w 653503"/>
                  <a:gd name="connsiteY43" fmla="*/ 251733 h 275945"/>
                  <a:gd name="connsiteX44" fmla="*/ 468411 w 653503"/>
                  <a:gd name="connsiteY44" fmla="*/ 257068 h 275945"/>
                  <a:gd name="connsiteX45" fmla="*/ 480312 w 653503"/>
                  <a:gd name="connsiteY45" fmla="*/ 259530 h 275945"/>
                  <a:gd name="connsiteX46" fmla="*/ 492213 w 653503"/>
                  <a:gd name="connsiteY46" fmla="*/ 261582 h 275945"/>
                  <a:gd name="connsiteX47" fmla="*/ 516015 w 653503"/>
                  <a:gd name="connsiteY47" fmla="*/ 266096 h 275945"/>
                  <a:gd name="connsiteX48" fmla="*/ 539407 w 653503"/>
                  <a:gd name="connsiteY48" fmla="*/ 269379 h 275945"/>
                  <a:gd name="connsiteX49" fmla="*/ 561978 w 653503"/>
                  <a:gd name="connsiteY49" fmla="*/ 272252 h 275945"/>
                  <a:gd name="connsiteX50" fmla="*/ 583318 w 653503"/>
                  <a:gd name="connsiteY50" fmla="*/ 273893 h 275945"/>
                  <a:gd name="connsiteX51" fmla="*/ 602607 w 653503"/>
                  <a:gd name="connsiteY51" fmla="*/ 275535 h 275945"/>
                  <a:gd name="connsiteX52" fmla="*/ 611635 w 653503"/>
                  <a:gd name="connsiteY52" fmla="*/ 275945 h 275945"/>
                  <a:gd name="connsiteX53" fmla="*/ 619843 w 653503"/>
                  <a:gd name="connsiteY53" fmla="*/ 275945 h 275945"/>
                  <a:gd name="connsiteX54" fmla="*/ 653494 w 653503"/>
                  <a:gd name="connsiteY54" fmla="*/ 274304 h 275945"/>
                  <a:gd name="connsiteX55" fmla="*/ 537355 w 653503"/>
                  <a:gd name="connsiteY55" fmla="*/ 267738 h 275945"/>
                  <a:gd name="connsiteX56" fmla="*/ 538176 w 653503"/>
                  <a:gd name="connsiteY56" fmla="*/ 264044 h 275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Lst>
                <a:rect l="l" t="t" r="r" b="b"/>
                <a:pathLst>
                  <a:path w="653503" h="275945">
                    <a:moveTo>
                      <a:pt x="537766" y="262813"/>
                    </a:moveTo>
                    <a:cubicBezTo>
                      <a:pt x="529968" y="261992"/>
                      <a:pt x="524223" y="261172"/>
                      <a:pt x="519709" y="260761"/>
                    </a:cubicBezTo>
                    <a:cubicBezTo>
                      <a:pt x="515195" y="259940"/>
                      <a:pt x="511911" y="259530"/>
                      <a:pt x="509449" y="259530"/>
                    </a:cubicBezTo>
                    <a:cubicBezTo>
                      <a:pt x="504525" y="259120"/>
                      <a:pt x="502883" y="259120"/>
                      <a:pt x="500421" y="259120"/>
                    </a:cubicBezTo>
                    <a:cubicBezTo>
                      <a:pt x="497958" y="259120"/>
                      <a:pt x="494675" y="259120"/>
                      <a:pt x="486468" y="257478"/>
                    </a:cubicBezTo>
                    <a:cubicBezTo>
                      <a:pt x="482364" y="256657"/>
                      <a:pt x="477029" y="256247"/>
                      <a:pt x="470462" y="254605"/>
                    </a:cubicBezTo>
                    <a:cubicBezTo>
                      <a:pt x="463486" y="252964"/>
                      <a:pt x="455278" y="251322"/>
                      <a:pt x="444608" y="248860"/>
                    </a:cubicBezTo>
                    <a:lnTo>
                      <a:pt x="469642" y="255016"/>
                    </a:lnTo>
                    <a:cubicBezTo>
                      <a:pt x="461844" y="253374"/>
                      <a:pt x="453637" y="251733"/>
                      <a:pt x="444608" y="249681"/>
                    </a:cubicBezTo>
                    <a:cubicBezTo>
                      <a:pt x="440094" y="248860"/>
                      <a:pt x="435580" y="247629"/>
                      <a:pt x="430655" y="246808"/>
                    </a:cubicBezTo>
                    <a:cubicBezTo>
                      <a:pt x="425730" y="245577"/>
                      <a:pt x="421216" y="244346"/>
                      <a:pt x="416292" y="243115"/>
                    </a:cubicBezTo>
                    <a:cubicBezTo>
                      <a:pt x="406442" y="240242"/>
                      <a:pt x="396183" y="237369"/>
                      <a:pt x="385923" y="234497"/>
                    </a:cubicBezTo>
                    <a:cubicBezTo>
                      <a:pt x="375664" y="231213"/>
                      <a:pt x="364994" y="227520"/>
                      <a:pt x="354734" y="223826"/>
                    </a:cubicBezTo>
                    <a:cubicBezTo>
                      <a:pt x="312464" y="209053"/>
                      <a:pt x="270195" y="190585"/>
                      <a:pt x="237364" y="172939"/>
                    </a:cubicBezTo>
                    <a:cubicBezTo>
                      <a:pt x="241468" y="174170"/>
                      <a:pt x="231618" y="168835"/>
                      <a:pt x="221769" y="163500"/>
                    </a:cubicBezTo>
                    <a:cubicBezTo>
                      <a:pt x="212330" y="157344"/>
                      <a:pt x="202891" y="151599"/>
                      <a:pt x="206995" y="152830"/>
                    </a:cubicBezTo>
                    <a:cubicBezTo>
                      <a:pt x="184834" y="140929"/>
                      <a:pt x="163494" y="126976"/>
                      <a:pt x="144617" y="115074"/>
                    </a:cubicBezTo>
                    <a:cubicBezTo>
                      <a:pt x="135588" y="108919"/>
                      <a:pt x="126970" y="103173"/>
                      <a:pt x="119173" y="97838"/>
                    </a:cubicBezTo>
                    <a:cubicBezTo>
                      <a:pt x="115479" y="95376"/>
                      <a:pt x="111786" y="92914"/>
                      <a:pt x="108503" y="90862"/>
                    </a:cubicBezTo>
                    <a:cubicBezTo>
                      <a:pt x="105220" y="88399"/>
                      <a:pt x="102347" y="86347"/>
                      <a:pt x="99474" y="84706"/>
                    </a:cubicBezTo>
                    <a:cubicBezTo>
                      <a:pt x="74441" y="65418"/>
                      <a:pt x="37506" y="35049"/>
                      <a:pt x="9189" y="6322"/>
                    </a:cubicBezTo>
                    <a:cubicBezTo>
                      <a:pt x="12062" y="9605"/>
                      <a:pt x="10831" y="8785"/>
                      <a:pt x="8369" y="6733"/>
                    </a:cubicBezTo>
                    <a:cubicBezTo>
                      <a:pt x="5906" y="4681"/>
                      <a:pt x="2623" y="1808"/>
                      <a:pt x="982" y="577"/>
                    </a:cubicBezTo>
                    <a:cubicBezTo>
                      <a:pt x="-660" y="-654"/>
                      <a:pt x="-660" y="-244"/>
                      <a:pt x="4265" y="5091"/>
                    </a:cubicBezTo>
                    <a:cubicBezTo>
                      <a:pt x="9189" y="10426"/>
                      <a:pt x="19449" y="19455"/>
                      <a:pt x="37096" y="36280"/>
                    </a:cubicBezTo>
                    <a:cubicBezTo>
                      <a:pt x="31350" y="30945"/>
                      <a:pt x="34633" y="34639"/>
                      <a:pt x="28888" y="29304"/>
                    </a:cubicBezTo>
                    <a:cubicBezTo>
                      <a:pt x="39968" y="40795"/>
                      <a:pt x="50228" y="49002"/>
                      <a:pt x="59257" y="57210"/>
                    </a:cubicBezTo>
                    <a:cubicBezTo>
                      <a:pt x="63771" y="61314"/>
                      <a:pt x="68285" y="65007"/>
                      <a:pt x="72389" y="68291"/>
                    </a:cubicBezTo>
                    <a:cubicBezTo>
                      <a:pt x="76903" y="71574"/>
                      <a:pt x="81007" y="74857"/>
                      <a:pt x="85111" y="78140"/>
                    </a:cubicBezTo>
                    <a:cubicBezTo>
                      <a:pt x="93729" y="84295"/>
                      <a:pt x="101526" y="90862"/>
                      <a:pt x="110555" y="97018"/>
                    </a:cubicBezTo>
                    <a:cubicBezTo>
                      <a:pt x="119583" y="103173"/>
                      <a:pt x="129432" y="109739"/>
                      <a:pt x="140513" y="117537"/>
                    </a:cubicBezTo>
                    <a:cubicBezTo>
                      <a:pt x="153645" y="126976"/>
                      <a:pt x="142154" y="119999"/>
                      <a:pt x="131074" y="112612"/>
                    </a:cubicBezTo>
                    <a:cubicBezTo>
                      <a:pt x="119993" y="105225"/>
                      <a:pt x="108503" y="97428"/>
                      <a:pt x="120814" y="106456"/>
                    </a:cubicBezTo>
                    <a:cubicBezTo>
                      <a:pt x="148310" y="126565"/>
                      <a:pt x="193452" y="154882"/>
                      <a:pt x="232849" y="174991"/>
                    </a:cubicBezTo>
                    <a:cubicBezTo>
                      <a:pt x="242699" y="179915"/>
                      <a:pt x="252138" y="184840"/>
                      <a:pt x="260756" y="188944"/>
                    </a:cubicBezTo>
                    <a:cubicBezTo>
                      <a:pt x="269374" y="192637"/>
                      <a:pt x="277171" y="196331"/>
                      <a:pt x="283737" y="198793"/>
                    </a:cubicBezTo>
                    <a:cubicBezTo>
                      <a:pt x="290303" y="201666"/>
                      <a:pt x="295228" y="203718"/>
                      <a:pt x="298921" y="204949"/>
                    </a:cubicBezTo>
                    <a:cubicBezTo>
                      <a:pt x="302205" y="206180"/>
                      <a:pt x="304256" y="206180"/>
                      <a:pt x="303846" y="205770"/>
                    </a:cubicBezTo>
                    <a:cubicBezTo>
                      <a:pt x="315337" y="210284"/>
                      <a:pt x="324365" y="213977"/>
                      <a:pt x="331752" y="216850"/>
                    </a:cubicBezTo>
                    <a:cubicBezTo>
                      <a:pt x="339139" y="219723"/>
                      <a:pt x="344474" y="222185"/>
                      <a:pt x="348989" y="223826"/>
                    </a:cubicBezTo>
                    <a:cubicBezTo>
                      <a:pt x="358017" y="227109"/>
                      <a:pt x="362942" y="229161"/>
                      <a:pt x="369918" y="232034"/>
                    </a:cubicBezTo>
                    <a:cubicBezTo>
                      <a:pt x="374432" y="233265"/>
                      <a:pt x="379767" y="234907"/>
                      <a:pt x="385513" y="236549"/>
                    </a:cubicBezTo>
                    <a:cubicBezTo>
                      <a:pt x="391258" y="238190"/>
                      <a:pt x="397414" y="239421"/>
                      <a:pt x="403570" y="241063"/>
                    </a:cubicBezTo>
                    <a:cubicBezTo>
                      <a:pt x="416292" y="244346"/>
                      <a:pt x="430245" y="248450"/>
                      <a:pt x="445429" y="251733"/>
                    </a:cubicBezTo>
                    <a:cubicBezTo>
                      <a:pt x="452816" y="253374"/>
                      <a:pt x="460613" y="255016"/>
                      <a:pt x="468411" y="257068"/>
                    </a:cubicBezTo>
                    <a:cubicBezTo>
                      <a:pt x="472104" y="257888"/>
                      <a:pt x="476208" y="258709"/>
                      <a:pt x="480312" y="259530"/>
                    </a:cubicBezTo>
                    <a:cubicBezTo>
                      <a:pt x="484416" y="260351"/>
                      <a:pt x="488109" y="261172"/>
                      <a:pt x="492213" y="261582"/>
                    </a:cubicBezTo>
                    <a:cubicBezTo>
                      <a:pt x="500010" y="263224"/>
                      <a:pt x="508218" y="264455"/>
                      <a:pt x="516015" y="266096"/>
                    </a:cubicBezTo>
                    <a:cubicBezTo>
                      <a:pt x="523813" y="267327"/>
                      <a:pt x="532020" y="268148"/>
                      <a:pt x="539407" y="269379"/>
                    </a:cubicBezTo>
                    <a:cubicBezTo>
                      <a:pt x="547205" y="270200"/>
                      <a:pt x="554591" y="271431"/>
                      <a:pt x="561978" y="272252"/>
                    </a:cubicBezTo>
                    <a:cubicBezTo>
                      <a:pt x="569365" y="273073"/>
                      <a:pt x="576342" y="273483"/>
                      <a:pt x="583318" y="273893"/>
                    </a:cubicBezTo>
                    <a:cubicBezTo>
                      <a:pt x="590295" y="274304"/>
                      <a:pt x="596861" y="274714"/>
                      <a:pt x="602607" y="275535"/>
                    </a:cubicBezTo>
                    <a:cubicBezTo>
                      <a:pt x="605479" y="275535"/>
                      <a:pt x="608762" y="275535"/>
                      <a:pt x="611635" y="275945"/>
                    </a:cubicBezTo>
                    <a:cubicBezTo>
                      <a:pt x="614508" y="275945"/>
                      <a:pt x="617380" y="275945"/>
                      <a:pt x="619843" y="275945"/>
                    </a:cubicBezTo>
                    <a:cubicBezTo>
                      <a:pt x="640772" y="275945"/>
                      <a:pt x="653905" y="275945"/>
                      <a:pt x="653494" y="274304"/>
                    </a:cubicBezTo>
                    <a:cubicBezTo>
                      <a:pt x="625178" y="274304"/>
                      <a:pt x="578804" y="272662"/>
                      <a:pt x="537355" y="267738"/>
                    </a:cubicBezTo>
                    <a:lnTo>
                      <a:pt x="538176" y="264044"/>
                    </a:lnTo>
                    <a:close/>
                  </a:path>
                </a:pathLst>
              </a:custGeom>
              <a:solidFill>
                <a:schemeClr val="accent2"/>
              </a:solidFill>
              <a:ln w="0" cap="flat">
                <a:noFill/>
                <a:prstDash val="solid"/>
                <a:miter/>
              </a:ln>
            </p:spPr>
            <p:txBody>
              <a:bodyPr rtlCol="0" anchor="ctr"/>
              <a:lstStyle/>
              <a:p>
                <a:endParaRPr lang="en-US" sz="744"/>
              </a:p>
            </p:txBody>
          </p:sp>
          <p:sp>
            <p:nvSpPr>
              <p:cNvPr id="2576" name="Freeform: Shape 2575">
                <a:extLst>
                  <a:ext uri="{FF2B5EF4-FFF2-40B4-BE49-F238E27FC236}">
                    <a16:creationId xmlns:a16="http://schemas.microsoft.com/office/drawing/2014/main" id="{B37C4856-4A67-0296-CD69-24EBFAB39AE3}"/>
                  </a:ext>
                </a:extLst>
              </p:cNvPr>
              <p:cNvSpPr/>
              <p:nvPr/>
            </p:nvSpPr>
            <p:spPr>
              <a:xfrm>
                <a:off x="13942825" y="4191030"/>
                <a:ext cx="4514" cy="11490"/>
              </a:xfrm>
              <a:custGeom>
                <a:avLst/>
                <a:gdLst>
                  <a:gd name="connsiteX0" fmla="*/ 0 w 4514"/>
                  <a:gd name="connsiteY0" fmla="*/ 0 h 11490"/>
                  <a:gd name="connsiteX1" fmla="*/ 4514 w 4514"/>
                  <a:gd name="connsiteY1" fmla="*/ 11491 h 11490"/>
                  <a:gd name="connsiteX2" fmla="*/ 0 w 4514"/>
                  <a:gd name="connsiteY2" fmla="*/ 0 h 11490"/>
                </a:gdLst>
                <a:ahLst/>
                <a:cxnLst>
                  <a:cxn ang="0">
                    <a:pos x="connsiteX0" y="connsiteY0"/>
                  </a:cxn>
                  <a:cxn ang="0">
                    <a:pos x="connsiteX1" y="connsiteY1"/>
                  </a:cxn>
                  <a:cxn ang="0">
                    <a:pos x="connsiteX2" y="connsiteY2"/>
                  </a:cxn>
                </a:cxnLst>
                <a:rect l="l" t="t" r="r" b="b"/>
                <a:pathLst>
                  <a:path w="4514" h="11490">
                    <a:moveTo>
                      <a:pt x="0" y="0"/>
                    </a:moveTo>
                    <a:cubicBezTo>
                      <a:pt x="1231" y="3694"/>
                      <a:pt x="3283" y="8208"/>
                      <a:pt x="4514" y="11491"/>
                    </a:cubicBezTo>
                    <a:cubicBezTo>
                      <a:pt x="3283" y="8208"/>
                      <a:pt x="1642" y="4104"/>
                      <a:pt x="0" y="0"/>
                    </a:cubicBezTo>
                    <a:close/>
                  </a:path>
                </a:pathLst>
              </a:custGeom>
              <a:solidFill>
                <a:schemeClr val="accent2"/>
              </a:solidFill>
              <a:ln w="0" cap="flat">
                <a:noFill/>
                <a:prstDash val="solid"/>
                <a:miter/>
              </a:ln>
            </p:spPr>
            <p:txBody>
              <a:bodyPr rtlCol="0" anchor="ctr"/>
              <a:lstStyle/>
              <a:p>
                <a:endParaRPr lang="en-US" sz="744"/>
              </a:p>
            </p:txBody>
          </p:sp>
          <p:sp>
            <p:nvSpPr>
              <p:cNvPr id="2577" name="Freeform: Shape 2576">
                <a:extLst>
                  <a:ext uri="{FF2B5EF4-FFF2-40B4-BE49-F238E27FC236}">
                    <a16:creationId xmlns:a16="http://schemas.microsoft.com/office/drawing/2014/main" id="{93702B70-52F8-19C6-8C9E-CD63E833680B}"/>
                  </a:ext>
                </a:extLst>
              </p:cNvPr>
              <p:cNvSpPr/>
              <p:nvPr/>
            </p:nvSpPr>
            <p:spPr>
              <a:xfrm>
                <a:off x="13883320" y="3408836"/>
                <a:ext cx="67713" cy="753017"/>
              </a:xfrm>
              <a:custGeom>
                <a:avLst/>
                <a:gdLst>
                  <a:gd name="connsiteX0" fmla="*/ 9028 w 67713"/>
                  <a:gd name="connsiteY0" fmla="*/ 0 h 753017"/>
                  <a:gd name="connsiteX1" fmla="*/ 12722 w 67713"/>
                  <a:gd name="connsiteY1" fmla="*/ 26265 h 753017"/>
                  <a:gd name="connsiteX2" fmla="*/ 12722 w 67713"/>
                  <a:gd name="connsiteY2" fmla="*/ 361139 h 753017"/>
                  <a:gd name="connsiteX3" fmla="*/ 11901 w 67713"/>
                  <a:gd name="connsiteY3" fmla="*/ 347186 h 753017"/>
                  <a:gd name="connsiteX4" fmla="*/ 11901 w 67713"/>
                  <a:gd name="connsiteY4" fmla="*/ 423107 h 753017"/>
                  <a:gd name="connsiteX5" fmla="*/ 12722 w 67713"/>
                  <a:gd name="connsiteY5" fmla="*/ 463325 h 753017"/>
                  <a:gd name="connsiteX6" fmla="*/ 13132 w 67713"/>
                  <a:gd name="connsiteY6" fmla="*/ 483434 h 753017"/>
                  <a:gd name="connsiteX7" fmla="*/ 14774 w 67713"/>
                  <a:gd name="connsiteY7" fmla="*/ 503132 h 753017"/>
                  <a:gd name="connsiteX8" fmla="*/ 23392 w 67713"/>
                  <a:gd name="connsiteY8" fmla="*/ 577822 h 753017"/>
                  <a:gd name="connsiteX9" fmla="*/ 35704 w 67713"/>
                  <a:gd name="connsiteY9" fmla="*/ 636507 h 753017"/>
                  <a:gd name="connsiteX10" fmla="*/ 52529 w 67713"/>
                  <a:gd name="connsiteY10" fmla="*/ 709556 h 753017"/>
                  <a:gd name="connsiteX11" fmla="*/ 67714 w 67713"/>
                  <a:gd name="connsiteY11" fmla="*/ 752646 h 753017"/>
                  <a:gd name="connsiteX12" fmla="*/ 54581 w 67713"/>
                  <a:gd name="connsiteY12" fmla="*/ 718585 h 753017"/>
                  <a:gd name="connsiteX13" fmla="*/ 61147 w 67713"/>
                  <a:gd name="connsiteY13" fmla="*/ 737873 h 753017"/>
                  <a:gd name="connsiteX14" fmla="*/ 55812 w 67713"/>
                  <a:gd name="connsiteY14" fmla="*/ 730075 h 753017"/>
                  <a:gd name="connsiteX15" fmla="*/ 49246 w 67713"/>
                  <a:gd name="connsiteY15" fmla="*/ 714481 h 753017"/>
                  <a:gd name="connsiteX16" fmla="*/ 43090 w 67713"/>
                  <a:gd name="connsiteY16" fmla="*/ 695192 h 753017"/>
                  <a:gd name="connsiteX17" fmla="*/ 34472 w 67713"/>
                  <a:gd name="connsiteY17" fmla="*/ 665234 h 753017"/>
                  <a:gd name="connsiteX18" fmla="*/ 34472 w 67713"/>
                  <a:gd name="connsiteY18" fmla="*/ 659079 h 753017"/>
                  <a:gd name="connsiteX19" fmla="*/ 40628 w 67713"/>
                  <a:gd name="connsiteY19" fmla="*/ 681240 h 753017"/>
                  <a:gd name="connsiteX20" fmla="*/ 48015 w 67713"/>
                  <a:gd name="connsiteY20" fmla="*/ 706273 h 753017"/>
                  <a:gd name="connsiteX21" fmla="*/ 50477 w 67713"/>
                  <a:gd name="connsiteY21" fmla="*/ 708735 h 753017"/>
                  <a:gd name="connsiteX22" fmla="*/ 40218 w 67713"/>
                  <a:gd name="connsiteY22" fmla="*/ 678367 h 753017"/>
                  <a:gd name="connsiteX23" fmla="*/ 36524 w 67713"/>
                  <a:gd name="connsiteY23" fmla="*/ 665234 h 753017"/>
                  <a:gd name="connsiteX24" fmla="*/ 34472 w 67713"/>
                  <a:gd name="connsiteY24" fmla="*/ 655385 h 753017"/>
                  <a:gd name="connsiteX25" fmla="*/ 32010 w 67713"/>
                  <a:gd name="connsiteY25" fmla="*/ 643894 h 753017"/>
                  <a:gd name="connsiteX26" fmla="*/ 32420 w 67713"/>
                  <a:gd name="connsiteY26" fmla="*/ 641022 h 753017"/>
                  <a:gd name="connsiteX27" fmla="*/ 27906 w 67713"/>
                  <a:gd name="connsiteY27" fmla="*/ 623786 h 753017"/>
                  <a:gd name="connsiteX28" fmla="*/ 23392 w 67713"/>
                  <a:gd name="connsiteY28" fmla="*/ 598752 h 753017"/>
                  <a:gd name="connsiteX29" fmla="*/ 18878 w 67713"/>
                  <a:gd name="connsiteY29" fmla="*/ 572487 h 753017"/>
                  <a:gd name="connsiteX30" fmla="*/ 15595 w 67713"/>
                  <a:gd name="connsiteY30" fmla="*/ 551558 h 753017"/>
                  <a:gd name="connsiteX31" fmla="*/ 12722 w 67713"/>
                  <a:gd name="connsiteY31" fmla="*/ 528166 h 753017"/>
                  <a:gd name="connsiteX32" fmla="*/ 12312 w 67713"/>
                  <a:gd name="connsiteY32" fmla="*/ 517085 h 753017"/>
                  <a:gd name="connsiteX33" fmla="*/ 13132 w 67713"/>
                  <a:gd name="connsiteY33" fmla="*/ 516675 h 753017"/>
                  <a:gd name="connsiteX34" fmla="*/ 13132 w 67713"/>
                  <a:gd name="connsiteY34" fmla="*/ 502722 h 753017"/>
                  <a:gd name="connsiteX35" fmla="*/ 10260 w 67713"/>
                  <a:gd name="connsiteY35" fmla="*/ 487538 h 753017"/>
                  <a:gd name="connsiteX36" fmla="*/ 8208 w 67713"/>
                  <a:gd name="connsiteY36" fmla="*/ 472353 h 753017"/>
                  <a:gd name="connsiteX37" fmla="*/ 8208 w 67713"/>
                  <a:gd name="connsiteY37" fmla="*/ 450193 h 753017"/>
                  <a:gd name="connsiteX38" fmla="*/ 7797 w 67713"/>
                  <a:gd name="connsiteY38" fmla="*/ 439112 h 753017"/>
                  <a:gd name="connsiteX39" fmla="*/ 7797 w 67713"/>
                  <a:gd name="connsiteY39" fmla="*/ 427621 h 753017"/>
                  <a:gd name="connsiteX40" fmla="*/ 7797 w 67713"/>
                  <a:gd name="connsiteY40" fmla="*/ 382069 h 753017"/>
                  <a:gd name="connsiteX41" fmla="*/ 0 w 67713"/>
                  <a:gd name="connsiteY41" fmla="*/ 250335 h 753017"/>
                  <a:gd name="connsiteX42" fmla="*/ 5745 w 67713"/>
                  <a:gd name="connsiteY42" fmla="*/ 139531 h 753017"/>
                  <a:gd name="connsiteX43" fmla="*/ 6977 w 67713"/>
                  <a:gd name="connsiteY43" fmla="*/ 313124 h 753017"/>
                  <a:gd name="connsiteX44" fmla="*/ 10260 w 67713"/>
                  <a:gd name="connsiteY44" fmla="*/ 378375 h 753017"/>
                  <a:gd name="connsiteX45" fmla="*/ 9439 w 67713"/>
                  <a:gd name="connsiteY45" fmla="*/ 228585 h 753017"/>
                  <a:gd name="connsiteX46" fmla="*/ 9439 w 67713"/>
                  <a:gd name="connsiteY46" fmla="*/ 244590 h 753017"/>
                  <a:gd name="connsiteX47" fmla="*/ 7797 w 67713"/>
                  <a:gd name="connsiteY47" fmla="*/ 80846 h 753017"/>
                  <a:gd name="connsiteX48" fmla="*/ 9439 w 67713"/>
                  <a:gd name="connsiteY48" fmla="*/ 57864 h 753017"/>
                  <a:gd name="connsiteX49" fmla="*/ 8618 w 67713"/>
                  <a:gd name="connsiteY49" fmla="*/ 17647 h 753017"/>
                  <a:gd name="connsiteX50" fmla="*/ 8618 w 67713"/>
                  <a:gd name="connsiteY50" fmla="*/ 410 h 753017"/>
                  <a:gd name="connsiteX51" fmla="*/ 9849 w 67713"/>
                  <a:gd name="connsiteY51" fmla="*/ 77973 h 753017"/>
                  <a:gd name="connsiteX52" fmla="*/ 9849 w 67713"/>
                  <a:gd name="connsiteY52" fmla="*/ 125988 h 753017"/>
                  <a:gd name="connsiteX53" fmla="*/ 9849 w 67713"/>
                  <a:gd name="connsiteY53" fmla="*/ 77973 h 753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67713" h="753017">
                    <a:moveTo>
                      <a:pt x="9028" y="0"/>
                    </a:moveTo>
                    <a:lnTo>
                      <a:pt x="12722" y="26265"/>
                    </a:lnTo>
                    <a:cubicBezTo>
                      <a:pt x="13543" y="176055"/>
                      <a:pt x="12722" y="230226"/>
                      <a:pt x="12722" y="361139"/>
                    </a:cubicBezTo>
                    <a:cubicBezTo>
                      <a:pt x="12312" y="370988"/>
                      <a:pt x="11901" y="355394"/>
                      <a:pt x="11901" y="347186"/>
                    </a:cubicBezTo>
                    <a:cubicBezTo>
                      <a:pt x="11901" y="370168"/>
                      <a:pt x="11901" y="396022"/>
                      <a:pt x="11901" y="423107"/>
                    </a:cubicBezTo>
                    <a:cubicBezTo>
                      <a:pt x="11901" y="436650"/>
                      <a:pt x="11901" y="449782"/>
                      <a:pt x="12722" y="463325"/>
                    </a:cubicBezTo>
                    <a:cubicBezTo>
                      <a:pt x="12722" y="469891"/>
                      <a:pt x="12722" y="476868"/>
                      <a:pt x="13132" y="483434"/>
                    </a:cubicBezTo>
                    <a:cubicBezTo>
                      <a:pt x="13543" y="490000"/>
                      <a:pt x="13953" y="496566"/>
                      <a:pt x="14774" y="503132"/>
                    </a:cubicBezTo>
                    <a:cubicBezTo>
                      <a:pt x="16415" y="529397"/>
                      <a:pt x="20109" y="554841"/>
                      <a:pt x="23392" y="577822"/>
                    </a:cubicBezTo>
                    <a:cubicBezTo>
                      <a:pt x="27906" y="600394"/>
                      <a:pt x="31189" y="620913"/>
                      <a:pt x="35704" y="636507"/>
                    </a:cubicBezTo>
                    <a:cubicBezTo>
                      <a:pt x="40628" y="664414"/>
                      <a:pt x="62379" y="735821"/>
                      <a:pt x="52529" y="709556"/>
                    </a:cubicBezTo>
                    <a:cubicBezTo>
                      <a:pt x="57454" y="722688"/>
                      <a:pt x="62379" y="737462"/>
                      <a:pt x="67714" y="752646"/>
                    </a:cubicBezTo>
                    <a:cubicBezTo>
                      <a:pt x="67714" y="757161"/>
                      <a:pt x="55812" y="718995"/>
                      <a:pt x="54581" y="718585"/>
                    </a:cubicBezTo>
                    <a:cubicBezTo>
                      <a:pt x="58685" y="730486"/>
                      <a:pt x="59916" y="735410"/>
                      <a:pt x="61147" y="737873"/>
                    </a:cubicBezTo>
                    <a:cubicBezTo>
                      <a:pt x="57044" y="728023"/>
                      <a:pt x="57864" y="733769"/>
                      <a:pt x="55812" y="730075"/>
                    </a:cubicBezTo>
                    <a:cubicBezTo>
                      <a:pt x="54581" y="728023"/>
                      <a:pt x="52940" y="723919"/>
                      <a:pt x="49246" y="714481"/>
                    </a:cubicBezTo>
                    <a:cubicBezTo>
                      <a:pt x="47194" y="709556"/>
                      <a:pt x="45553" y="703400"/>
                      <a:pt x="43090" y="695192"/>
                    </a:cubicBezTo>
                    <a:cubicBezTo>
                      <a:pt x="40628" y="686985"/>
                      <a:pt x="37755" y="677546"/>
                      <a:pt x="34472" y="665234"/>
                    </a:cubicBezTo>
                    <a:cubicBezTo>
                      <a:pt x="33241" y="655796"/>
                      <a:pt x="33241" y="654975"/>
                      <a:pt x="34472" y="659079"/>
                    </a:cubicBezTo>
                    <a:cubicBezTo>
                      <a:pt x="35704" y="663182"/>
                      <a:pt x="38166" y="672211"/>
                      <a:pt x="40628" y="681240"/>
                    </a:cubicBezTo>
                    <a:cubicBezTo>
                      <a:pt x="43501" y="690268"/>
                      <a:pt x="45963" y="700117"/>
                      <a:pt x="48015" y="706273"/>
                    </a:cubicBezTo>
                    <a:cubicBezTo>
                      <a:pt x="50067" y="712429"/>
                      <a:pt x="51298" y="714481"/>
                      <a:pt x="50477" y="708735"/>
                    </a:cubicBezTo>
                    <a:cubicBezTo>
                      <a:pt x="41449" y="677136"/>
                      <a:pt x="41449" y="681240"/>
                      <a:pt x="40218" y="678367"/>
                    </a:cubicBezTo>
                    <a:cubicBezTo>
                      <a:pt x="38987" y="673442"/>
                      <a:pt x="37345" y="668928"/>
                      <a:pt x="36524" y="665234"/>
                    </a:cubicBezTo>
                    <a:cubicBezTo>
                      <a:pt x="35704" y="661541"/>
                      <a:pt x="34883" y="657848"/>
                      <a:pt x="34472" y="655385"/>
                    </a:cubicBezTo>
                    <a:cubicBezTo>
                      <a:pt x="33241" y="649640"/>
                      <a:pt x="32420" y="645946"/>
                      <a:pt x="32010" y="643894"/>
                    </a:cubicBezTo>
                    <a:cubicBezTo>
                      <a:pt x="31189" y="639380"/>
                      <a:pt x="32010" y="639790"/>
                      <a:pt x="32420" y="641022"/>
                    </a:cubicBezTo>
                    <a:cubicBezTo>
                      <a:pt x="31189" y="637328"/>
                      <a:pt x="29548" y="631172"/>
                      <a:pt x="27906" y="623786"/>
                    </a:cubicBezTo>
                    <a:cubicBezTo>
                      <a:pt x="26265" y="616399"/>
                      <a:pt x="25034" y="607780"/>
                      <a:pt x="23392" y="598752"/>
                    </a:cubicBezTo>
                    <a:cubicBezTo>
                      <a:pt x="21750" y="589724"/>
                      <a:pt x="20109" y="580695"/>
                      <a:pt x="18878" y="572487"/>
                    </a:cubicBezTo>
                    <a:cubicBezTo>
                      <a:pt x="17647" y="564280"/>
                      <a:pt x="16415" y="556893"/>
                      <a:pt x="15595" y="551558"/>
                    </a:cubicBezTo>
                    <a:cubicBezTo>
                      <a:pt x="14363" y="541298"/>
                      <a:pt x="13132" y="533911"/>
                      <a:pt x="12722" y="528166"/>
                    </a:cubicBezTo>
                    <a:cubicBezTo>
                      <a:pt x="12722" y="522420"/>
                      <a:pt x="12312" y="519137"/>
                      <a:pt x="12312" y="517085"/>
                    </a:cubicBezTo>
                    <a:cubicBezTo>
                      <a:pt x="12312" y="512982"/>
                      <a:pt x="12312" y="514213"/>
                      <a:pt x="13132" y="516675"/>
                    </a:cubicBezTo>
                    <a:cubicBezTo>
                      <a:pt x="13953" y="521189"/>
                      <a:pt x="15595" y="529397"/>
                      <a:pt x="13132" y="502722"/>
                    </a:cubicBezTo>
                    <a:lnTo>
                      <a:pt x="10260" y="487538"/>
                    </a:lnTo>
                    <a:cubicBezTo>
                      <a:pt x="9439" y="482613"/>
                      <a:pt x="8618" y="477278"/>
                      <a:pt x="8208" y="472353"/>
                    </a:cubicBezTo>
                    <a:lnTo>
                      <a:pt x="8208" y="450193"/>
                    </a:lnTo>
                    <a:cubicBezTo>
                      <a:pt x="8208" y="450193"/>
                      <a:pt x="7797" y="439112"/>
                      <a:pt x="7797" y="439112"/>
                    </a:cubicBezTo>
                    <a:lnTo>
                      <a:pt x="7797" y="427621"/>
                    </a:lnTo>
                    <a:cubicBezTo>
                      <a:pt x="7797" y="427621"/>
                      <a:pt x="7797" y="382069"/>
                      <a:pt x="7797" y="382069"/>
                    </a:cubicBezTo>
                    <a:cubicBezTo>
                      <a:pt x="6566" y="250335"/>
                      <a:pt x="1642" y="400946"/>
                      <a:pt x="0" y="250335"/>
                    </a:cubicBezTo>
                    <a:cubicBezTo>
                      <a:pt x="1642" y="270033"/>
                      <a:pt x="4925" y="209707"/>
                      <a:pt x="5745" y="139531"/>
                    </a:cubicBezTo>
                    <a:cubicBezTo>
                      <a:pt x="5745" y="181390"/>
                      <a:pt x="8208" y="258953"/>
                      <a:pt x="6977" y="313124"/>
                    </a:cubicBezTo>
                    <a:cubicBezTo>
                      <a:pt x="9849" y="236792"/>
                      <a:pt x="6977" y="418182"/>
                      <a:pt x="10260" y="378375"/>
                    </a:cubicBezTo>
                    <a:cubicBezTo>
                      <a:pt x="8618" y="340620"/>
                      <a:pt x="8618" y="277831"/>
                      <a:pt x="9439" y="228585"/>
                    </a:cubicBezTo>
                    <a:lnTo>
                      <a:pt x="9439" y="244590"/>
                    </a:lnTo>
                    <a:cubicBezTo>
                      <a:pt x="10260" y="192471"/>
                      <a:pt x="6566" y="153074"/>
                      <a:pt x="7797" y="80846"/>
                    </a:cubicBezTo>
                    <a:cubicBezTo>
                      <a:pt x="7797" y="45142"/>
                      <a:pt x="8618" y="51708"/>
                      <a:pt x="9439" y="57864"/>
                    </a:cubicBezTo>
                    <a:cubicBezTo>
                      <a:pt x="9439" y="42680"/>
                      <a:pt x="9028" y="28316"/>
                      <a:pt x="8618" y="17647"/>
                    </a:cubicBezTo>
                    <a:cubicBezTo>
                      <a:pt x="8618" y="6977"/>
                      <a:pt x="8618" y="410"/>
                      <a:pt x="8618" y="410"/>
                    </a:cubicBezTo>
                    <a:close/>
                    <a:moveTo>
                      <a:pt x="9849" y="77973"/>
                    </a:moveTo>
                    <a:lnTo>
                      <a:pt x="9849" y="125988"/>
                    </a:lnTo>
                    <a:cubicBezTo>
                      <a:pt x="9849" y="114497"/>
                      <a:pt x="9849" y="96851"/>
                      <a:pt x="9849" y="77973"/>
                    </a:cubicBezTo>
                    <a:close/>
                  </a:path>
                </a:pathLst>
              </a:custGeom>
              <a:solidFill>
                <a:schemeClr val="accent2"/>
              </a:solidFill>
              <a:ln w="0" cap="flat">
                <a:noFill/>
                <a:prstDash val="solid"/>
                <a:miter/>
              </a:ln>
            </p:spPr>
            <p:txBody>
              <a:bodyPr rtlCol="0" anchor="ctr"/>
              <a:lstStyle/>
              <a:p>
                <a:endParaRPr lang="en-US" sz="744"/>
              </a:p>
            </p:txBody>
          </p:sp>
          <p:sp>
            <p:nvSpPr>
              <p:cNvPr id="2578" name="Freeform: Shape 2577">
                <a:extLst>
                  <a:ext uri="{FF2B5EF4-FFF2-40B4-BE49-F238E27FC236}">
                    <a16:creationId xmlns:a16="http://schemas.microsoft.com/office/drawing/2014/main" id="{E1185BD7-18C9-7BF0-6C10-36A1F3402D0F}"/>
                  </a:ext>
                </a:extLst>
              </p:cNvPr>
              <p:cNvSpPr/>
              <p:nvPr/>
            </p:nvSpPr>
            <p:spPr>
              <a:xfrm>
                <a:off x="17626854" y="2741960"/>
                <a:ext cx="4103" cy="14363"/>
              </a:xfrm>
              <a:custGeom>
                <a:avLst/>
                <a:gdLst>
                  <a:gd name="connsiteX0" fmla="*/ 0 w 4103"/>
                  <a:gd name="connsiteY0" fmla="*/ 0 h 14363"/>
                  <a:gd name="connsiteX1" fmla="*/ 0 w 4103"/>
                  <a:gd name="connsiteY1" fmla="*/ 14363 h 14363"/>
                  <a:gd name="connsiteX2" fmla="*/ 0 w 4103"/>
                  <a:gd name="connsiteY2" fmla="*/ 0 h 14363"/>
                </a:gdLst>
                <a:ahLst/>
                <a:cxnLst>
                  <a:cxn ang="0">
                    <a:pos x="connsiteX0" y="connsiteY0"/>
                  </a:cxn>
                  <a:cxn ang="0">
                    <a:pos x="connsiteX1" y="connsiteY1"/>
                  </a:cxn>
                  <a:cxn ang="0">
                    <a:pos x="connsiteX2" y="connsiteY2"/>
                  </a:cxn>
                </a:cxnLst>
                <a:rect l="l" t="t" r="r" b="b"/>
                <a:pathLst>
                  <a:path w="4103" h="14363">
                    <a:moveTo>
                      <a:pt x="0" y="0"/>
                    </a:moveTo>
                    <a:cubicBezTo>
                      <a:pt x="0" y="4925"/>
                      <a:pt x="0" y="10260"/>
                      <a:pt x="0" y="14363"/>
                    </a:cubicBezTo>
                    <a:cubicBezTo>
                      <a:pt x="0" y="11080"/>
                      <a:pt x="0" y="5745"/>
                      <a:pt x="0" y="0"/>
                    </a:cubicBezTo>
                    <a:close/>
                  </a:path>
                </a:pathLst>
              </a:custGeom>
              <a:solidFill>
                <a:schemeClr val="accent2"/>
              </a:solidFill>
              <a:ln w="0" cap="flat">
                <a:noFill/>
                <a:prstDash val="solid"/>
                <a:miter/>
              </a:ln>
            </p:spPr>
            <p:txBody>
              <a:bodyPr rtlCol="0" anchor="ctr"/>
              <a:lstStyle/>
              <a:p>
                <a:endParaRPr lang="en-US" sz="744"/>
              </a:p>
            </p:txBody>
          </p:sp>
          <p:sp>
            <p:nvSpPr>
              <p:cNvPr id="2579" name="Freeform: Shape 2578">
                <a:extLst>
                  <a:ext uri="{FF2B5EF4-FFF2-40B4-BE49-F238E27FC236}">
                    <a16:creationId xmlns:a16="http://schemas.microsoft.com/office/drawing/2014/main" id="{C1F59734-967F-4C9A-9335-A5E63A54E763}"/>
                  </a:ext>
                </a:extLst>
              </p:cNvPr>
              <p:cNvSpPr/>
              <p:nvPr/>
            </p:nvSpPr>
            <p:spPr>
              <a:xfrm>
                <a:off x="14196854" y="1731181"/>
                <a:ext cx="22160" cy="17236"/>
              </a:xfrm>
              <a:custGeom>
                <a:avLst/>
                <a:gdLst>
                  <a:gd name="connsiteX0" fmla="*/ 0 w 22160"/>
                  <a:gd name="connsiteY0" fmla="*/ 17236 h 17236"/>
                  <a:gd name="connsiteX1" fmla="*/ 22161 w 22160"/>
                  <a:gd name="connsiteY1" fmla="*/ 0 h 17236"/>
                  <a:gd name="connsiteX2" fmla="*/ 0 w 22160"/>
                  <a:gd name="connsiteY2" fmla="*/ 17236 h 17236"/>
                </a:gdLst>
                <a:ahLst/>
                <a:cxnLst>
                  <a:cxn ang="0">
                    <a:pos x="connsiteX0" y="connsiteY0"/>
                  </a:cxn>
                  <a:cxn ang="0">
                    <a:pos x="connsiteX1" y="connsiteY1"/>
                  </a:cxn>
                  <a:cxn ang="0">
                    <a:pos x="connsiteX2" y="connsiteY2"/>
                  </a:cxn>
                </a:cxnLst>
                <a:rect l="l" t="t" r="r" b="b"/>
                <a:pathLst>
                  <a:path w="22160" h="17236">
                    <a:moveTo>
                      <a:pt x="0" y="17236"/>
                    </a:moveTo>
                    <a:cubicBezTo>
                      <a:pt x="7387" y="11491"/>
                      <a:pt x="14774" y="5745"/>
                      <a:pt x="22161" y="0"/>
                    </a:cubicBezTo>
                    <a:cubicBezTo>
                      <a:pt x="13543" y="6566"/>
                      <a:pt x="6156" y="12312"/>
                      <a:pt x="0" y="17236"/>
                    </a:cubicBezTo>
                    <a:close/>
                  </a:path>
                </a:pathLst>
              </a:custGeom>
              <a:solidFill>
                <a:schemeClr val="accent2"/>
              </a:solidFill>
              <a:ln w="0" cap="flat">
                <a:noFill/>
                <a:prstDash val="solid"/>
                <a:miter/>
              </a:ln>
            </p:spPr>
            <p:txBody>
              <a:bodyPr rtlCol="0" anchor="ctr"/>
              <a:lstStyle/>
              <a:p>
                <a:endParaRPr lang="en-US" sz="744"/>
              </a:p>
            </p:txBody>
          </p:sp>
          <p:sp>
            <p:nvSpPr>
              <p:cNvPr id="2580" name="Freeform: Shape 2579">
                <a:extLst>
                  <a:ext uri="{FF2B5EF4-FFF2-40B4-BE49-F238E27FC236}">
                    <a16:creationId xmlns:a16="http://schemas.microsoft.com/office/drawing/2014/main" id="{D9732B3D-368E-1C8A-7241-46E8A1FA4A6A}"/>
                  </a:ext>
                </a:extLst>
              </p:cNvPr>
              <p:cNvSpPr/>
              <p:nvPr/>
            </p:nvSpPr>
            <p:spPr>
              <a:xfrm>
                <a:off x="14778780" y="1517781"/>
                <a:ext cx="41448" cy="1641"/>
              </a:xfrm>
              <a:custGeom>
                <a:avLst/>
                <a:gdLst>
                  <a:gd name="connsiteX0" fmla="*/ 0 w 41448"/>
                  <a:gd name="connsiteY0" fmla="*/ 1231 h 1641"/>
                  <a:gd name="connsiteX1" fmla="*/ 20930 w 41448"/>
                  <a:gd name="connsiteY1" fmla="*/ 410 h 1641"/>
                  <a:gd name="connsiteX2" fmla="*/ 41449 w 41448"/>
                  <a:gd name="connsiteY2" fmla="*/ 0 h 1641"/>
                  <a:gd name="connsiteX3" fmla="*/ 410 w 41448"/>
                  <a:gd name="connsiteY3" fmla="*/ 1642 h 1641"/>
                </a:gdLst>
                <a:ahLst/>
                <a:cxnLst>
                  <a:cxn ang="0">
                    <a:pos x="connsiteX0" y="connsiteY0"/>
                  </a:cxn>
                  <a:cxn ang="0">
                    <a:pos x="connsiteX1" y="connsiteY1"/>
                  </a:cxn>
                  <a:cxn ang="0">
                    <a:pos x="connsiteX2" y="connsiteY2"/>
                  </a:cxn>
                  <a:cxn ang="0">
                    <a:pos x="connsiteX3" y="connsiteY3"/>
                  </a:cxn>
                </a:cxnLst>
                <a:rect l="l" t="t" r="r" b="b"/>
                <a:pathLst>
                  <a:path w="41448" h="1641">
                    <a:moveTo>
                      <a:pt x="0" y="1231"/>
                    </a:moveTo>
                    <a:lnTo>
                      <a:pt x="20930" y="410"/>
                    </a:lnTo>
                    <a:cubicBezTo>
                      <a:pt x="27906" y="410"/>
                      <a:pt x="34472" y="410"/>
                      <a:pt x="41449" y="0"/>
                    </a:cubicBezTo>
                    <a:cubicBezTo>
                      <a:pt x="25444" y="0"/>
                      <a:pt x="12722" y="821"/>
                      <a:pt x="410" y="1642"/>
                    </a:cubicBezTo>
                    <a:close/>
                  </a:path>
                </a:pathLst>
              </a:custGeom>
              <a:solidFill>
                <a:schemeClr val="accent2"/>
              </a:solidFill>
              <a:ln w="0" cap="flat">
                <a:noFill/>
                <a:prstDash val="solid"/>
                <a:miter/>
              </a:ln>
            </p:spPr>
            <p:txBody>
              <a:bodyPr rtlCol="0" anchor="ctr"/>
              <a:lstStyle/>
              <a:p>
                <a:endParaRPr lang="en-US" sz="744"/>
              </a:p>
            </p:txBody>
          </p:sp>
          <p:sp>
            <p:nvSpPr>
              <p:cNvPr id="2581" name="Freeform: Shape 2580">
                <a:extLst>
                  <a:ext uri="{FF2B5EF4-FFF2-40B4-BE49-F238E27FC236}">
                    <a16:creationId xmlns:a16="http://schemas.microsoft.com/office/drawing/2014/main" id="{DCF13AE7-38FF-4ADB-4AB3-B861E90FC145}"/>
                  </a:ext>
                </a:extLst>
              </p:cNvPr>
              <p:cNvSpPr/>
              <p:nvPr/>
            </p:nvSpPr>
            <p:spPr>
              <a:xfrm>
                <a:off x="17623160" y="2402572"/>
                <a:ext cx="820" cy="7797"/>
              </a:xfrm>
              <a:custGeom>
                <a:avLst/>
                <a:gdLst>
                  <a:gd name="connsiteX0" fmla="*/ 821 w 820"/>
                  <a:gd name="connsiteY0" fmla="*/ 7797 h 7797"/>
                  <a:gd name="connsiteX1" fmla="*/ 821 w 820"/>
                  <a:gd name="connsiteY1" fmla="*/ 6566 h 7797"/>
                  <a:gd name="connsiteX2" fmla="*/ 0 w 820"/>
                  <a:gd name="connsiteY2" fmla="*/ 0 h 7797"/>
                  <a:gd name="connsiteX3" fmla="*/ 821 w 820"/>
                  <a:gd name="connsiteY3" fmla="*/ 7797 h 7797"/>
                </a:gdLst>
                <a:ahLst/>
                <a:cxnLst>
                  <a:cxn ang="0">
                    <a:pos x="connsiteX0" y="connsiteY0"/>
                  </a:cxn>
                  <a:cxn ang="0">
                    <a:pos x="connsiteX1" y="connsiteY1"/>
                  </a:cxn>
                  <a:cxn ang="0">
                    <a:pos x="connsiteX2" y="connsiteY2"/>
                  </a:cxn>
                  <a:cxn ang="0">
                    <a:pos x="connsiteX3" y="connsiteY3"/>
                  </a:cxn>
                </a:cxnLst>
                <a:rect l="l" t="t" r="r" b="b"/>
                <a:pathLst>
                  <a:path w="820" h="7797">
                    <a:moveTo>
                      <a:pt x="821" y="7797"/>
                    </a:moveTo>
                    <a:lnTo>
                      <a:pt x="821" y="6566"/>
                    </a:lnTo>
                    <a:cubicBezTo>
                      <a:pt x="821" y="4104"/>
                      <a:pt x="410" y="2462"/>
                      <a:pt x="0" y="0"/>
                    </a:cubicBezTo>
                    <a:lnTo>
                      <a:pt x="821" y="7797"/>
                    </a:lnTo>
                    <a:close/>
                  </a:path>
                </a:pathLst>
              </a:custGeom>
              <a:solidFill>
                <a:schemeClr val="accent2"/>
              </a:solidFill>
              <a:ln w="0" cap="flat">
                <a:noFill/>
                <a:prstDash val="solid"/>
                <a:miter/>
              </a:ln>
            </p:spPr>
            <p:txBody>
              <a:bodyPr rtlCol="0" anchor="ctr"/>
              <a:lstStyle/>
              <a:p>
                <a:endParaRPr lang="en-US" sz="744"/>
              </a:p>
            </p:txBody>
          </p:sp>
          <p:sp>
            <p:nvSpPr>
              <p:cNvPr id="2582" name="Freeform: Shape 2581">
                <a:extLst>
                  <a:ext uri="{FF2B5EF4-FFF2-40B4-BE49-F238E27FC236}">
                    <a16:creationId xmlns:a16="http://schemas.microsoft.com/office/drawing/2014/main" id="{FDC4361E-4ACF-7E3D-9642-684315050BFA}"/>
                  </a:ext>
                </a:extLst>
              </p:cNvPr>
              <p:cNvSpPr/>
              <p:nvPr/>
            </p:nvSpPr>
            <p:spPr>
              <a:xfrm>
                <a:off x="16026762" y="1526399"/>
                <a:ext cx="22571" cy="820"/>
              </a:xfrm>
              <a:custGeom>
                <a:avLst/>
                <a:gdLst>
                  <a:gd name="connsiteX0" fmla="*/ 0 w 22571"/>
                  <a:gd name="connsiteY0" fmla="*/ 0 h 820"/>
                  <a:gd name="connsiteX1" fmla="*/ 22571 w 22571"/>
                  <a:gd name="connsiteY1" fmla="*/ 821 h 820"/>
                  <a:gd name="connsiteX2" fmla="*/ 0 w 22571"/>
                  <a:gd name="connsiteY2" fmla="*/ 0 h 820"/>
                </a:gdLst>
                <a:ahLst/>
                <a:cxnLst>
                  <a:cxn ang="0">
                    <a:pos x="connsiteX0" y="connsiteY0"/>
                  </a:cxn>
                  <a:cxn ang="0">
                    <a:pos x="connsiteX1" y="connsiteY1"/>
                  </a:cxn>
                  <a:cxn ang="0">
                    <a:pos x="connsiteX2" y="connsiteY2"/>
                  </a:cxn>
                </a:cxnLst>
                <a:rect l="l" t="t" r="r" b="b"/>
                <a:pathLst>
                  <a:path w="22571" h="820">
                    <a:moveTo>
                      <a:pt x="0" y="0"/>
                    </a:moveTo>
                    <a:cubicBezTo>
                      <a:pt x="6156" y="0"/>
                      <a:pt x="13132" y="410"/>
                      <a:pt x="22571" y="821"/>
                    </a:cubicBezTo>
                    <a:cubicBezTo>
                      <a:pt x="21340" y="821"/>
                      <a:pt x="13132" y="410"/>
                      <a:pt x="0" y="0"/>
                    </a:cubicBezTo>
                    <a:close/>
                  </a:path>
                </a:pathLst>
              </a:custGeom>
              <a:solidFill>
                <a:schemeClr val="accent2"/>
              </a:solidFill>
              <a:ln w="0" cap="flat">
                <a:noFill/>
                <a:prstDash val="solid"/>
                <a:miter/>
              </a:ln>
            </p:spPr>
            <p:txBody>
              <a:bodyPr rtlCol="0" anchor="ctr"/>
              <a:lstStyle/>
              <a:p>
                <a:endParaRPr lang="en-US" sz="744"/>
              </a:p>
            </p:txBody>
          </p:sp>
          <p:sp>
            <p:nvSpPr>
              <p:cNvPr id="2583" name="Freeform: Shape 2582">
                <a:extLst>
                  <a:ext uri="{FF2B5EF4-FFF2-40B4-BE49-F238E27FC236}">
                    <a16:creationId xmlns:a16="http://schemas.microsoft.com/office/drawing/2014/main" id="{807AA8F7-01FF-3C75-F9AA-EE0C28254A87}"/>
                  </a:ext>
                </a:extLst>
              </p:cNvPr>
              <p:cNvSpPr/>
              <p:nvPr/>
            </p:nvSpPr>
            <p:spPr>
              <a:xfrm>
                <a:off x="14770983" y="1519012"/>
                <a:ext cx="7797" cy="4103"/>
              </a:xfrm>
              <a:custGeom>
                <a:avLst/>
                <a:gdLst>
                  <a:gd name="connsiteX0" fmla="*/ 0 w 7797"/>
                  <a:gd name="connsiteY0" fmla="*/ 0 h 4103"/>
                  <a:gd name="connsiteX1" fmla="*/ 2462 w 7797"/>
                  <a:gd name="connsiteY1" fmla="*/ 0 h 4103"/>
                  <a:gd name="connsiteX2" fmla="*/ 7797 w 7797"/>
                  <a:gd name="connsiteY2" fmla="*/ 0 h 4103"/>
                  <a:gd name="connsiteX3" fmla="*/ 0 w 7797"/>
                  <a:gd name="connsiteY3" fmla="*/ 0 h 4103"/>
                </a:gdLst>
                <a:ahLst/>
                <a:cxnLst>
                  <a:cxn ang="0">
                    <a:pos x="connsiteX0" y="connsiteY0"/>
                  </a:cxn>
                  <a:cxn ang="0">
                    <a:pos x="connsiteX1" y="connsiteY1"/>
                  </a:cxn>
                  <a:cxn ang="0">
                    <a:pos x="connsiteX2" y="connsiteY2"/>
                  </a:cxn>
                  <a:cxn ang="0">
                    <a:pos x="connsiteX3" y="connsiteY3"/>
                  </a:cxn>
                </a:cxnLst>
                <a:rect l="l" t="t" r="r" b="b"/>
                <a:pathLst>
                  <a:path w="7797" h="4103">
                    <a:moveTo>
                      <a:pt x="0" y="0"/>
                    </a:moveTo>
                    <a:cubicBezTo>
                      <a:pt x="1231" y="0"/>
                      <a:pt x="1642" y="0"/>
                      <a:pt x="2462" y="0"/>
                    </a:cubicBezTo>
                    <a:cubicBezTo>
                      <a:pt x="4104" y="0"/>
                      <a:pt x="5745" y="0"/>
                      <a:pt x="7797" y="0"/>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2584" name="Freeform: Shape 2583">
                <a:extLst>
                  <a:ext uri="{FF2B5EF4-FFF2-40B4-BE49-F238E27FC236}">
                    <a16:creationId xmlns:a16="http://schemas.microsoft.com/office/drawing/2014/main" id="{F00A111B-F89E-A229-50F5-B4A68B7410A5}"/>
                  </a:ext>
                </a:extLst>
              </p:cNvPr>
              <p:cNvSpPr/>
              <p:nvPr/>
            </p:nvSpPr>
            <p:spPr>
              <a:xfrm>
                <a:off x="13992892" y="1949506"/>
                <a:ext cx="9438" cy="15594"/>
              </a:xfrm>
              <a:custGeom>
                <a:avLst/>
                <a:gdLst>
                  <a:gd name="connsiteX0" fmla="*/ 9439 w 9438"/>
                  <a:gd name="connsiteY0" fmla="*/ 0 h 15594"/>
                  <a:gd name="connsiteX1" fmla="*/ 0 w 9438"/>
                  <a:gd name="connsiteY1" fmla="*/ 15595 h 15594"/>
                  <a:gd name="connsiteX2" fmla="*/ 9439 w 9438"/>
                  <a:gd name="connsiteY2" fmla="*/ 0 h 15594"/>
                </a:gdLst>
                <a:ahLst/>
                <a:cxnLst>
                  <a:cxn ang="0">
                    <a:pos x="connsiteX0" y="connsiteY0"/>
                  </a:cxn>
                  <a:cxn ang="0">
                    <a:pos x="connsiteX1" y="connsiteY1"/>
                  </a:cxn>
                  <a:cxn ang="0">
                    <a:pos x="connsiteX2" y="connsiteY2"/>
                  </a:cxn>
                </a:cxnLst>
                <a:rect l="l" t="t" r="r" b="b"/>
                <a:pathLst>
                  <a:path w="9438" h="15594">
                    <a:moveTo>
                      <a:pt x="9439" y="0"/>
                    </a:moveTo>
                    <a:cubicBezTo>
                      <a:pt x="6156" y="5335"/>
                      <a:pt x="3283" y="9849"/>
                      <a:pt x="0" y="15595"/>
                    </a:cubicBezTo>
                    <a:cubicBezTo>
                      <a:pt x="4514" y="8208"/>
                      <a:pt x="7387" y="3693"/>
                      <a:pt x="9439" y="0"/>
                    </a:cubicBezTo>
                    <a:close/>
                  </a:path>
                </a:pathLst>
              </a:custGeom>
              <a:solidFill>
                <a:schemeClr val="accent2"/>
              </a:solidFill>
              <a:ln w="0" cap="flat">
                <a:noFill/>
                <a:prstDash val="solid"/>
                <a:miter/>
              </a:ln>
            </p:spPr>
            <p:txBody>
              <a:bodyPr rtlCol="0" anchor="ctr"/>
              <a:lstStyle/>
              <a:p>
                <a:endParaRPr lang="en-US" sz="744"/>
              </a:p>
            </p:txBody>
          </p:sp>
          <p:sp>
            <p:nvSpPr>
              <p:cNvPr id="2585" name="Freeform: Shape 2584">
                <a:extLst>
                  <a:ext uri="{FF2B5EF4-FFF2-40B4-BE49-F238E27FC236}">
                    <a16:creationId xmlns:a16="http://schemas.microsoft.com/office/drawing/2014/main" id="{FAEE65CE-9C7B-B5CC-688B-A17779D4FCAF}"/>
                  </a:ext>
                </a:extLst>
              </p:cNvPr>
              <p:cNvSpPr/>
              <p:nvPr/>
            </p:nvSpPr>
            <p:spPr>
              <a:xfrm>
                <a:off x="14023261" y="1922421"/>
                <a:ext cx="9849" cy="14363"/>
              </a:xfrm>
              <a:custGeom>
                <a:avLst/>
                <a:gdLst>
                  <a:gd name="connsiteX0" fmla="*/ 9849 w 9849"/>
                  <a:gd name="connsiteY0" fmla="*/ 0 h 14363"/>
                  <a:gd name="connsiteX1" fmla="*/ 0 w 9849"/>
                  <a:gd name="connsiteY1" fmla="*/ 14363 h 14363"/>
                  <a:gd name="connsiteX2" fmla="*/ 9849 w 9849"/>
                  <a:gd name="connsiteY2" fmla="*/ 0 h 14363"/>
                </a:gdLst>
                <a:ahLst/>
                <a:cxnLst>
                  <a:cxn ang="0">
                    <a:pos x="connsiteX0" y="connsiteY0"/>
                  </a:cxn>
                  <a:cxn ang="0">
                    <a:pos x="connsiteX1" y="connsiteY1"/>
                  </a:cxn>
                  <a:cxn ang="0">
                    <a:pos x="connsiteX2" y="connsiteY2"/>
                  </a:cxn>
                </a:cxnLst>
                <a:rect l="l" t="t" r="r" b="b"/>
                <a:pathLst>
                  <a:path w="9849" h="14363">
                    <a:moveTo>
                      <a:pt x="9849" y="0"/>
                    </a:moveTo>
                    <a:cubicBezTo>
                      <a:pt x="6156" y="5335"/>
                      <a:pt x="2873" y="10670"/>
                      <a:pt x="0" y="14363"/>
                    </a:cubicBezTo>
                    <a:lnTo>
                      <a:pt x="9849" y="0"/>
                    </a:lnTo>
                    <a:close/>
                  </a:path>
                </a:pathLst>
              </a:custGeom>
              <a:solidFill>
                <a:schemeClr val="accent2"/>
              </a:solidFill>
              <a:ln w="0" cap="flat">
                <a:noFill/>
                <a:prstDash val="solid"/>
                <a:miter/>
              </a:ln>
            </p:spPr>
            <p:txBody>
              <a:bodyPr rtlCol="0" anchor="ctr"/>
              <a:lstStyle/>
              <a:p>
                <a:endParaRPr lang="en-US" sz="744"/>
              </a:p>
            </p:txBody>
          </p:sp>
          <p:sp>
            <p:nvSpPr>
              <p:cNvPr id="2586" name="Freeform: Shape 2585">
                <a:extLst>
                  <a:ext uri="{FF2B5EF4-FFF2-40B4-BE49-F238E27FC236}">
                    <a16:creationId xmlns:a16="http://schemas.microsoft.com/office/drawing/2014/main" id="{7B71EB40-22E6-57B0-04AD-306B0EA9E287}"/>
                  </a:ext>
                </a:extLst>
              </p:cNvPr>
              <p:cNvSpPr/>
              <p:nvPr/>
            </p:nvSpPr>
            <p:spPr>
              <a:xfrm>
                <a:off x="13843923" y="2852764"/>
                <a:ext cx="182" cy="37344"/>
              </a:xfrm>
              <a:custGeom>
                <a:avLst/>
                <a:gdLst>
                  <a:gd name="connsiteX0" fmla="*/ 0 w 182"/>
                  <a:gd name="connsiteY0" fmla="*/ 0 h 37344"/>
                  <a:gd name="connsiteX1" fmla="*/ 0 w 182"/>
                  <a:gd name="connsiteY1" fmla="*/ 37345 h 37344"/>
                  <a:gd name="connsiteX2" fmla="*/ 0 w 182"/>
                  <a:gd name="connsiteY2" fmla="*/ 0 h 37344"/>
                </a:gdLst>
                <a:ahLst/>
                <a:cxnLst>
                  <a:cxn ang="0">
                    <a:pos x="connsiteX0" y="connsiteY0"/>
                  </a:cxn>
                  <a:cxn ang="0">
                    <a:pos x="connsiteX1" y="connsiteY1"/>
                  </a:cxn>
                  <a:cxn ang="0">
                    <a:pos x="connsiteX2" y="connsiteY2"/>
                  </a:cxn>
                </a:cxnLst>
                <a:rect l="l" t="t" r="r" b="b"/>
                <a:pathLst>
                  <a:path w="182" h="37344">
                    <a:moveTo>
                      <a:pt x="0" y="0"/>
                    </a:moveTo>
                    <a:lnTo>
                      <a:pt x="0" y="37345"/>
                    </a:lnTo>
                    <a:cubicBezTo>
                      <a:pt x="410" y="18878"/>
                      <a:pt x="0" y="8208"/>
                      <a:pt x="0" y="0"/>
                    </a:cubicBezTo>
                    <a:close/>
                  </a:path>
                </a:pathLst>
              </a:custGeom>
              <a:solidFill>
                <a:schemeClr val="accent2"/>
              </a:solidFill>
              <a:ln w="0" cap="flat">
                <a:noFill/>
                <a:prstDash val="solid"/>
                <a:miter/>
              </a:ln>
            </p:spPr>
            <p:txBody>
              <a:bodyPr rtlCol="0" anchor="ctr"/>
              <a:lstStyle/>
              <a:p>
                <a:endParaRPr lang="en-US" sz="744"/>
              </a:p>
            </p:txBody>
          </p:sp>
          <p:sp>
            <p:nvSpPr>
              <p:cNvPr id="2587" name="Freeform: Shape 2586">
                <a:extLst>
                  <a:ext uri="{FF2B5EF4-FFF2-40B4-BE49-F238E27FC236}">
                    <a16:creationId xmlns:a16="http://schemas.microsoft.com/office/drawing/2014/main" id="{922D7842-03CF-E3F7-9D8D-6443AEAD5BDA}"/>
                  </a:ext>
                </a:extLst>
              </p:cNvPr>
              <p:cNvSpPr/>
              <p:nvPr/>
            </p:nvSpPr>
            <p:spPr>
              <a:xfrm>
                <a:off x="13974015" y="2005219"/>
                <a:ext cx="2945" cy="5845"/>
              </a:xfrm>
              <a:custGeom>
                <a:avLst/>
                <a:gdLst>
                  <a:gd name="connsiteX0" fmla="*/ 2462 w 2945"/>
                  <a:gd name="connsiteY0" fmla="*/ 510 h 5845"/>
                  <a:gd name="connsiteX1" fmla="*/ 0 w 2945"/>
                  <a:gd name="connsiteY1" fmla="*/ 5845 h 5845"/>
                  <a:gd name="connsiteX2" fmla="*/ 2462 w 2945"/>
                  <a:gd name="connsiteY2" fmla="*/ 510 h 5845"/>
                </a:gdLst>
                <a:ahLst/>
                <a:cxnLst>
                  <a:cxn ang="0">
                    <a:pos x="connsiteX0" y="connsiteY0"/>
                  </a:cxn>
                  <a:cxn ang="0">
                    <a:pos x="connsiteX1" y="connsiteY1"/>
                  </a:cxn>
                  <a:cxn ang="0">
                    <a:pos x="connsiteX2" y="connsiteY2"/>
                  </a:cxn>
                </a:cxnLst>
                <a:rect l="l" t="t" r="r" b="b"/>
                <a:pathLst>
                  <a:path w="2945" h="5845">
                    <a:moveTo>
                      <a:pt x="2462" y="510"/>
                    </a:moveTo>
                    <a:cubicBezTo>
                      <a:pt x="1642" y="2562"/>
                      <a:pt x="410" y="4614"/>
                      <a:pt x="0" y="5845"/>
                    </a:cubicBezTo>
                    <a:cubicBezTo>
                      <a:pt x="2462" y="1331"/>
                      <a:pt x="3693" y="-1131"/>
                      <a:pt x="2462" y="510"/>
                    </a:cubicBezTo>
                    <a:close/>
                  </a:path>
                </a:pathLst>
              </a:custGeom>
              <a:solidFill>
                <a:schemeClr val="accent2"/>
              </a:solidFill>
              <a:ln w="0" cap="flat">
                <a:noFill/>
                <a:prstDash val="solid"/>
                <a:miter/>
              </a:ln>
            </p:spPr>
            <p:txBody>
              <a:bodyPr rtlCol="0" anchor="ctr"/>
              <a:lstStyle/>
              <a:p>
                <a:endParaRPr lang="en-US" sz="744"/>
              </a:p>
            </p:txBody>
          </p:sp>
          <p:sp>
            <p:nvSpPr>
              <p:cNvPr id="2588" name="Freeform: Shape 2587">
                <a:extLst>
                  <a:ext uri="{FF2B5EF4-FFF2-40B4-BE49-F238E27FC236}">
                    <a16:creationId xmlns:a16="http://schemas.microsoft.com/office/drawing/2014/main" id="{0C8DA99B-8D0D-FA8E-7E3E-CC7788CCB7A5}"/>
                  </a:ext>
                </a:extLst>
              </p:cNvPr>
              <p:cNvSpPr/>
              <p:nvPr/>
            </p:nvSpPr>
            <p:spPr>
              <a:xfrm>
                <a:off x="17616184" y="2975880"/>
                <a:ext cx="4103" cy="3283"/>
              </a:xfrm>
              <a:custGeom>
                <a:avLst/>
                <a:gdLst>
                  <a:gd name="connsiteX0" fmla="*/ 0 w 4103"/>
                  <a:gd name="connsiteY0" fmla="*/ 3283 h 3283"/>
                  <a:gd name="connsiteX1" fmla="*/ 0 w 4103"/>
                  <a:gd name="connsiteY1" fmla="*/ 821 h 3283"/>
                  <a:gd name="connsiteX2" fmla="*/ 0 w 4103"/>
                  <a:gd name="connsiteY2" fmla="*/ 0 h 3283"/>
                  <a:gd name="connsiteX3" fmla="*/ 0 w 4103"/>
                  <a:gd name="connsiteY3" fmla="*/ 3283 h 3283"/>
                </a:gdLst>
                <a:ahLst/>
                <a:cxnLst>
                  <a:cxn ang="0">
                    <a:pos x="connsiteX0" y="connsiteY0"/>
                  </a:cxn>
                  <a:cxn ang="0">
                    <a:pos x="connsiteX1" y="connsiteY1"/>
                  </a:cxn>
                  <a:cxn ang="0">
                    <a:pos x="connsiteX2" y="connsiteY2"/>
                  </a:cxn>
                  <a:cxn ang="0">
                    <a:pos x="connsiteX3" y="connsiteY3"/>
                  </a:cxn>
                </a:cxnLst>
                <a:rect l="l" t="t" r="r" b="b"/>
                <a:pathLst>
                  <a:path w="4103" h="3283">
                    <a:moveTo>
                      <a:pt x="0" y="3283"/>
                    </a:moveTo>
                    <a:cubicBezTo>
                      <a:pt x="0" y="2462"/>
                      <a:pt x="0" y="1642"/>
                      <a:pt x="0" y="821"/>
                    </a:cubicBezTo>
                    <a:lnTo>
                      <a:pt x="0" y="0"/>
                    </a:lnTo>
                    <a:cubicBezTo>
                      <a:pt x="0" y="0"/>
                      <a:pt x="0" y="3283"/>
                      <a:pt x="0" y="3283"/>
                    </a:cubicBezTo>
                    <a:close/>
                  </a:path>
                </a:pathLst>
              </a:custGeom>
              <a:solidFill>
                <a:schemeClr val="accent2"/>
              </a:solidFill>
              <a:ln w="0" cap="flat">
                <a:noFill/>
                <a:prstDash val="solid"/>
                <a:miter/>
              </a:ln>
            </p:spPr>
            <p:txBody>
              <a:bodyPr rtlCol="0" anchor="ctr"/>
              <a:lstStyle/>
              <a:p>
                <a:endParaRPr lang="en-US" sz="744"/>
              </a:p>
            </p:txBody>
          </p:sp>
          <p:sp>
            <p:nvSpPr>
              <p:cNvPr id="2589" name="Freeform: Shape 2588">
                <a:extLst>
                  <a:ext uri="{FF2B5EF4-FFF2-40B4-BE49-F238E27FC236}">
                    <a16:creationId xmlns:a16="http://schemas.microsoft.com/office/drawing/2014/main" id="{86611D54-EA7A-8C3C-DE95-F92F966F0DC3}"/>
                  </a:ext>
                </a:extLst>
              </p:cNvPr>
              <p:cNvSpPr/>
              <p:nvPr/>
            </p:nvSpPr>
            <p:spPr>
              <a:xfrm>
                <a:off x="17621519" y="3069858"/>
                <a:ext cx="4103" cy="32830"/>
              </a:xfrm>
              <a:custGeom>
                <a:avLst/>
                <a:gdLst>
                  <a:gd name="connsiteX0" fmla="*/ 0 w 4103"/>
                  <a:gd name="connsiteY0" fmla="*/ 0 h 32830"/>
                  <a:gd name="connsiteX1" fmla="*/ 0 w 4103"/>
                  <a:gd name="connsiteY1" fmla="*/ 32831 h 32830"/>
                  <a:gd name="connsiteX2" fmla="*/ 0 w 4103"/>
                  <a:gd name="connsiteY2" fmla="*/ 0 h 32830"/>
                </a:gdLst>
                <a:ahLst/>
                <a:cxnLst>
                  <a:cxn ang="0">
                    <a:pos x="connsiteX0" y="connsiteY0"/>
                  </a:cxn>
                  <a:cxn ang="0">
                    <a:pos x="connsiteX1" y="connsiteY1"/>
                  </a:cxn>
                  <a:cxn ang="0">
                    <a:pos x="connsiteX2" y="connsiteY2"/>
                  </a:cxn>
                </a:cxnLst>
                <a:rect l="l" t="t" r="r" b="b"/>
                <a:pathLst>
                  <a:path w="4103" h="32830">
                    <a:moveTo>
                      <a:pt x="0" y="0"/>
                    </a:moveTo>
                    <a:cubicBezTo>
                      <a:pt x="0" y="10670"/>
                      <a:pt x="0" y="21751"/>
                      <a:pt x="0" y="32831"/>
                    </a:cubicBezTo>
                    <a:cubicBezTo>
                      <a:pt x="0" y="20519"/>
                      <a:pt x="0" y="8618"/>
                      <a:pt x="0" y="0"/>
                    </a:cubicBezTo>
                    <a:close/>
                  </a:path>
                </a:pathLst>
              </a:custGeom>
              <a:solidFill>
                <a:schemeClr val="accent2"/>
              </a:solidFill>
              <a:ln w="0" cap="flat">
                <a:noFill/>
                <a:prstDash val="solid"/>
                <a:miter/>
              </a:ln>
            </p:spPr>
            <p:txBody>
              <a:bodyPr rtlCol="0" anchor="ctr"/>
              <a:lstStyle/>
              <a:p>
                <a:endParaRPr lang="en-US" sz="744"/>
              </a:p>
            </p:txBody>
          </p:sp>
          <p:sp>
            <p:nvSpPr>
              <p:cNvPr id="2590" name="Freeform: Shape 2589">
                <a:extLst>
                  <a:ext uri="{FF2B5EF4-FFF2-40B4-BE49-F238E27FC236}">
                    <a16:creationId xmlns:a16="http://schemas.microsoft.com/office/drawing/2014/main" id="{E66B3DAB-A32C-603C-7652-2E483804D632}"/>
                  </a:ext>
                </a:extLst>
              </p:cNvPr>
              <p:cNvSpPr/>
              <p:nvPr/>
            </p:nvSpPr>
            <p:spPr>
              <a:xfrm>
                <a:off x="16568880" y="1531510"/>
                <a:ext cx="33980" cy="1865"/>
              </a:xfrm>
              <a:custGeom>
                <a:avLst/>
                <a:gdLst>
                  <a:gd name="connsiteX0" fmla="*/ 0 w 33980"/>
                  <a:gd name="connsiteY0" fmla="*/ 224 h 1865"/>
                  <a:gd name="connsiteX1" fmla="*/ 22161 w 33980"/>
                  <a:gd name="connsiteY1" fmla="*/ 1865 h 1865"/>
                  <a:gd name="connsiteX2" fmla="*/ 0 w 33980"/>
                  <a:gd name="connsiteY2" fmla="*/ 224 h 1865"/>
                </a:gdLst>
                <a:ahLst/>
                <a:cxnLst>
                  <a:cxn ang="0">
                    <a:pos x="connsiteX0" y="connsiteY0"/>
                  </a:cxn>
                  <a:cxn ang="0">
                    <a:pos x="connsiteX1" y="connsiteY1"/>
                  </a:cxn>
                  <a:cxn ang="0">
                    <a:pos x="connsiteX2" y="connsiteY2"/>
                  </a:cxn>
                </a:cxnLst>
                <a:rect l="l" t="t" r="r" b="b"/>
                <a:pathLst>
                  <a:path w="33980" h="1865">
                    <a:moveTo>
                      <a:pt x="0" y="224"/>
                    </a:moveTo>
                    <a:cubicBezTo>
                      <a:pt x="9849" y="634"/>
                      <a:pt x="33241" y="1455"/>
                      <a:pt x="22161" y="1865"/>
                    </a:cubicBezTo>
                    <a:cubicBezTo>
                      <a:pt x="41039" y="1044"/>
                      <a:pt x="39807" y="-597"/>
                      <a:pt x="0" y="224"/>
                    </a:cubicBezTo>
                    <a:close/>
                  </a:path>
                </a:pathLst>
              </a:custGeom>
              <a:solidFill>
                <a:schemeClr val="accent2"/>
              </a:solidFill>
              <a:ln w="0" cap="flat">
                <a:noFill/>
                <a:prstDash val="solid"/>
                <a:miter/>
              </a:ln>
            </p:spPr>
            <p:txBody>
              <a:bodyPr rtlCol="0" anchor="ctr"/>
              <a:lstStyle/>
              <a:p>
                <a:endParaRPr lang="en-US" sz="744"/>
              </a:p>
            </p:txBody>
          </p:sp>
          <p:sp>
            <p:nvSpPr>
              <p:cNvPr id="2591" name="Freeform: Shape 2590">
                <a:extLst>
                  <a:ext uri="{FF2B5EF4-FFF2-40B4-BE49-F238E27FC236}">
                    <a16:creationId xmlns:a16="http://schemas.microsoft.com/office/drawing/2014/main" id="{67AA5E8E-32A1-B121-415A-34930A845190}"/>
                  </a:ext>
                </a:extLst>
              </p:cNvPr>
              <p:cNvSpPr/>
              <p:nvPr/>
            </p:nvSpPr>
            <p:spPr>
              <a:xfrm>
                <a:off x="17594433" y="2796230"/>
                <a:ext cx="1231" cy="22062"/>
              </a:xfrm>
              <a:custGeom>
                <a:avLst/>
                <a:gdLst>
                  <a:gd name="connsiteX0" fmla="*/ 0 w 1231"/>
                  <a:gd name="connsiteY0" fmla="*/ 1132 h 22062"/>
                  <a:gd name="connsiteX1" fmla="*/ 1231 w 1231"/>
                  <a:gd name="connsiteY1" fmla="*/ 22062 h 22062"/>
                  <a:gd name="connsiteX2" fmla="*/ 0 w 1231"/>
                  <a:gd name="connsiteY2" fmla="*/ 1132 h 22062"/>
                </a:gdLst>
                <a:ahLst/>
                <a:cxnLst>
                  <a:cxn ang="0">
                    <a:pos x="connsiteX0" y="connsiteY0"/>
                  </a:cxn>
                  <a:cxn ang="0">
                    <a:pos x="connsiteX1" y="connsiteY1"/>
                  </a:cxn>
                  <a:cxn ang="0">
                    <a:pos x="connsiteX2" y="connsiteY2"/>
                  </a:cxn>
                </a:cxnLst>
                <a:rect l="l" t="t" r="r" b="b"/>
                <a:pathLst>
                  <a:path w="1231" h="22062">
                    <a:moveTo>
                      <a:pt x="0" y="1132"/>
                    </a:moveTo>
                    <a:cubicBezTo>
                      <a:pt x="410" y="6878"/>
                      <a:pt x="821" y="14265"/>
                      <a:pt x="1231" y="22062"/>
                    </a:cubicBezTo>
                    <a:cubicBezTo>
                      <a:pt x="821" y="8109"/>
                      <a:pt x="410" y="-3792"/>
                      <a:pt x="0" y="1132"/>
                    </a:cubicBezTo>
                    <a:close/>
                  </a:path>
                </a:pathLst>
              </a:custGeom>
              <a:solidFill>
                <a:schemeClr val="accent2"/>
              </a:solidFill>
              <a:ln w="0" cap="flat">
                <a:noFill/>
                <a:prstDash val="solid"/>
                <a:miter/>
              </a:ln>
            </p:spPr>
            <p:txBody>
              <a:bodyPr rtlCol="0" anchor="ctr"/>
              <a:lstStyle/>
              <a:p>
                <a:endParaRPr lang="en-US" sz="744"/>
              </a:p>
            </p:txBody>
          </p:sp>
          <p:sp>
            <p:nvSpPr>
              <p:cNvPr id="2592" name="Freeform: Shape 2591">
                <a:extLst>
                  <a:ext uri="{FF2B5EF4-FFF2-40B4-BE49-F238E27FC236}">
                    <a16:creationId xmlns:a16="http://schemas.microsoft.com/office/drawing/2014/main" id="{1ACB7729-B718-BD1C-211E-8107AB085A4B}"/>
                  </a:ext>
                </a:extLst>
              </p:cNvPr>
              <p:cNvSpPr/>
              <p:nvPr/>
            </p:nvSpPr>
            <p:spPr>
              <a:xfrm>
                <a:off x="17595665" y="2818292"/>
                <a:ext cx="820" cy="20108"/>
              </a:xfrm>
              <a:custGeom>
                <a:avLst/>
                <a:gdLst>
                  <a:gd name="connsiteX0" fmla="*/ 0 w 820"/>
                  <a:gd name="connsiteY0" fmla="*/ 0 h 20108"/>
                  <a:gd name="connsiteX1" fmla="*/ 821 w 820"/>
                  <a:gd name="connsiteY1" fmla="*/ 20109 h 20108"/>
                  <a:gd name="connsiteX2" fmla="*/ 0 w 820"/>
                  <a:gd name="connsiteY2" fmla="*/ 0 h 20108"/>
                </a:gdLst>
                <a:ahLst/>
                <a:cxnLst>
                  <a:cxn ang="0">
                    <a:pos x="connsiteX0" y="connsiteY0"/>
                  </a:cxn>
                  <a:cxn ang="0">
                    <a:pos x="connsiteX1" y="connsiteY1"/>
                  </a:cxn>
                  <a:cxn ang="0">
                    <a:pos x="connsiteX2" y="connsiteY2"/>
                  </a:cxn>
                </a:cxnLst>
                <a:rect l="l" t="t" r="r" b="b"/>
                <a:pathLst>
                  <a:path w="820" h="20108">
                    <a:moveTo>
                      <a:pt x="0" y="0"/>
                    </a:moveTo>
                    <a:cubicBezTo>
                      <a:pt x="0" y="6977"/>
                      <a:pt x="410" y="13953"/>
                      <a:pt x="821" y="20109"/>
                    </a:cubicBezTo>
                    <a:cubicBezTo>
                      <a:pt x="821" y="13132"/>
                      <a:pt x="410" y="6156"/>
                      <a:pt x="0" y="0"/>
                    </a:cubicBezTo>
                    <a:close/>
                  </a:path>
                </a:pathLst>
              </a:custGeom>
              <a:solidFill>
                <a:schemeClr val="accent2"/>
              </a:solidFill>
              <a:ln w="0" cap="flat">
                <a:noFill/>
                <a:prstDash val="solid"/>
                <a:miter/>
              </a:ln>
            </p:spPr>
            <p:txBody>
              <a:bodyPr rtlCol="0" anchor="ctr"/>
              <a:lstStyle/>
              <a:p>
                <a:endParaRPr lang="en-US" sz="744"/>
              </a:p>
            </p:txBody>
          </p:sp>
          <p:sp>
            <p:nvSpPr>
              <p:cNvPr id="2593" name="Freeform: Shape 2592">
                <a:extLst>
                  <a:ext uri="{FF2B5EF4-FFF2-40B4-BE49-F238E27FC236}">
                    <a16:creationId xmlns:a16="http://schemas.microsoft.com/office/drawing/2014/main" id="{54117377-F354-B8D5-4699-A8F81B1C2900}"/>
                  </a:ext>
                </a:extLst>
              </p:cNvPr>
              <p:cNvSpPr/>
              <p:nvPr/>
            </p:nvSpPr>
            <p:spPr>
              <a:xfrm>
                <a:off x="16306234" y="1560461"/>
                <a:ext cx="11490" cy="410"/>
              </a:xfrm>
              <a:custGeom>
                <a:avLst/>
                <a:gdLst>
                  <a:gd name="connsiteX0" fmla="*/ 11491 w 11490"/>
                  <a:gd name="connsiteY0" fmla="*/ 410 h 410"/>
                  <a:gd name="connsiteX1" fmla="*/ 0 w 11490"/>
                  <a:gd name="connsiteY1" fmla="*/ 0 h 410"/>
                  <a:gd name="connsiteX2" fmla="*/ 11491 w 11490"/>
                  <a:gd name="connsiteY2" fmla="*/ 410 h 410"/>
                </a:gdLst>
                <a:ahLst/>
                <a:cxnLst>
                  <a:cxn ang="0">
                    <a:pos x="connsiteX0" y="connsiteY0"/>
                  </a:cxn>
                  <a:cxn ang="0">
                    <a:pos x="connsiteX1" y="connsiteY1"/>
                  </a:cxn>
                  <a:cxn ang="0">
                    <a:pos x="connsiteX2" y="connsiteY2"/>
                  </a:cxn>
                </a:cxnLst>
                <a:rect l="l" t="t" r="r" b="b"/>
                <a:pathLst>
                  <a:path w="11490" h="410">
                    <a:moveTo>
                      <a:pt x="11491" y="410"/>
                    </a:moveTo>
                    <a:cubicBezTo>
                      <a:pt x="9029" y="410"/>
                      <a:pt x="5335" y="0"/>
                      <a:pt x="0" y="0"/>
                    </a:cubicBezTo>
                    <a:cubicBezTo>
                      <a:pt x="1642" y="410"/>
                      <a:pt x="5745" y="410"/>
                      <a:pt x="11491" y="410"/>
                    </a:cubicBezTo>
                    <a:close/>
                  </a:path>
                </a:pathLst>
              </a:custGeom>
              <a:solidFill>
                <a:schemeClr val="accent2"/>
              </a:solidFill>
              <a:ln w="0" cap="flat">
                <a:noFill/>
                <a:prstDash val="solid"/>
                <a:miter/>
              </a:ln>
            </p:spPr>
            <p:txBody>
              <a:bodyPr rtlCol="0" anchor="ctr"/>
              <a:lstStyle/>
              <a:p>
                <a:endParaRPr lang="en-US" sz="744"/>
              </a:p>
            </p:txBody>
          </p:sp>
          <p:sp>
            <p:nvSpPr>
              <p:cNvPr id="2594" name="Freeform: Shape 2593">
                <a:extLst>
                  <a:ext uri="{FF2B5EF4-FFF2-40B4-BE49-F238E27FC236}">
                    <a16:creationId xmlns:a16="http://schemas.microsoft.com/office/drawing/2014/main" id="{EE63F0B7-D42C-0D83-6889-0E46805C2793}"/>
                  </a:ext>
                </a:extLst>
              </p:cNvPr>
              <p:cNvSpPr/>
              <p:nvPr/>
            </p:nvSpPr>
            <p:spPr>
              <a:xfrm>
                <a:off x="17620698" y="2984498"/>
                <a:ext cx="11490" cy="297447"/>
              </a:xfrm>
              <a:custGeom>
                <a:avLst/>
                <a:gdLst>
                  <a:gd name="connsiteX0" fmla="*/ 410 w 11490"/>
                  <a:gd name="connsiteY0" fmla="*/ 144866 h 297447"/>
                  <a:gd name="connsiteX1" fmla="*/ 3283 w 11490"/>
                  <a:gd name="connsiteY1" fmla="*/ 173593 h 297447"/>
                  <a:gd name="connsiteX2" fmla="*/ 4924 w 11490"/>
                  <a:gd name="connsiteY2" fmla="*/ 282345 h 297447"/>
                  <a:gd name="connsiteX3" fmla="*/ 7387 w 11490"/>
                  <a:gd name="connsiteY3" fmla="*/ 286859 h 297447"/>
                  <a:gd name="connsiteX4" fmla="*/ 6566 w 11490"/>
                  <a:gd name="connsiteY4" fmla="*/ 226122 h 297447"/>
                  <a:gd name="connsiteX5" fmla="*/ 8208 w 11490"/>
                  <a:gd name="connsiteY5" fmla="*/ 284807 h 297447"/>
                  <a:gd name="connsiteX6" fmla="*/ 11490 w 11490"/>
                  <a:gd name="connsiteY6" fmla="*/ 279062 h 297447"/>
                  <a:gd name="connsiteX7" fmla="*/ 5745 w 11490"/>
                  <a:gd name="connsiteY7" fmla="*/ 0 h 297447"/>
                  <a:gd name="connsiteX8" fmla="*/ 5745 w 11490"/>
                  <a:gd name="connsiteY8" fmla="*/ 193702 h 297447"/>
                  <a:gd name="connsiteX9" fmla="*/ 3694 w 11490"/>
                  <a:gd name="connsiteY9" fmla="*/ 171131 h 297447"/>
                  <a:gd name="connsiteX10" fmla="*/ 4514 w 11490"/>
                  <a:gd name="connsiteY10" fmla="*/ 11901 h 297447"/>
                  <a:gd name="connsiteX11" fmla="*/ 3283 w 11490"/>
                  <a:gd name="connsiteY11" fmla="*/ 146918 h 297447"/>
                  <a:gd name="connsiteX12" fmla="*/ 410 w 11490"/>
                  <a:gd name="connsiteY12" fmla="*/ 117781 h 297447"/>
                  <a:gd name="connsiteX13" fmla="*/ 0 w 11490"/>
                  <a:gd name="connsiteY13" fmla="*/ 144456 h 297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490" h="297447">
                    <a:moveTo>
                      <a:pt x="410" y="144866"/>
                    </a:moveTo>
                    <a:cubicBezTo>
                      <a:pt x="1231" y="150611"/>
                      <a:pt x="2872" y="293425"/>
                      <a:pt x="3283" y="173593"/>
                    </a:cubicBezTo>
                    <a:cubicBezTo>
                      <a:pt x="5745" y="178107"/>
                      <a:pt x="4514" y="250335"/>
                      <a:pt x="4924" y="282345"/>
                    </a:cubicBezTo>
                    <a:cubicBezTo>
                      <a:pt x="5335" y="258953"/>
                      <a:pt x="6566" y="293836"/>
                      <a:pt x="7387" y="286859"/>
                    </a:cubicBezTo>
                    <a:cubicBezTo>
                      <a:pt x="7387" y="270854"/>
                      <a:pt x="6156" y="251977"/>
                      <a:pt x="6566" y="226122"/>
                    </a:cubicBezTo>
                    <a:cubicBezTo>
                      <a:pt x="7797" y="214221"/>
                      <a:pt x="8618" y="254029"/>
                      <a:pt x="8208" y="284807"/>
                    </a:cubicBezTo>
                    <a:cubicBezTo>
                      <a:pt x="9439" y="246642"/>
                      <a:pt x="10260" y="333233"/>
                      <a:pt x="11490" y="279062"/>
                    </a:cubicBezTo>
                    <a:cubicBezTo>
                      <a:pt x="10670" y="163333"/>
                      <a:pt x="9439" y="81667"/>
                      <a:pt x="5745" y="0"/>
                    </a:cubicBezTo>
                    <a:cubicBezTo>
                      <a:pt x="6566" y="66072"/>
                      <a:pt x="6976" y="139942"/>
                      <a:pt x="5745" y="193702"/>
                    </a:cubicBezTo>
                    <a:lnTo>
                      <a:pt x="3694" y="171131"/>
                    </a:lnTo>
                    <a:cubicBezTo>
                      <a:pt x="5745" y="109983"/>
                      <a:pt x="4104" y="72228"/>
                      <a:pt x="4514" y="11901"/>
                    </a:cubicBezTo>
                    <a:lnTo>
                      <a:pt x="3283" y="146918"/>
                    </a:lnTo>
                    <a:cubicBezTo>
                      <a:pt x="1231" y="210117"/>
                      <a:pt x="821" y="167848"/>
                      <a:pt x="410" y="117781"/>
                    </a:cubicBezTo>
                    <a:cubicBezTo>
                      <a:pt x="410" y="130092"/>
                      <a:pt x="410" y="141173"/>
                      <a:pt x="0" y="144456"/>
                    </a:cubicBezTo>
                    <a:close/>
                  </a:path>
                </a:pathLst>
              </a:custGeom>
              <a:solidFill>
                <a:schemeClr val="accent2"/>
              </a:solidFill>
              <a:ln w="0" cap="flat">
                <a:noFill/>
                <a:prstDash val="solid"/>
                <a:miter/>
              </a:ln>
            </p:spPr>
            <p:txBody>
              <a:bodyPr rtlCol="0" anchor="ctr"/>
              <a:lstStyle/>
              <a:p>
                <a:endParaRPr lang="en-US" sz="744"/>
              </a:p>
            </p:txBody>
          </p:sp>
          <p:sp>
            <p:nvSpPr>
              <p:cNvPr id="2595" name="Freeform: Shape 2594">
                <a:extLst>
                  <a:ext uri="{FF2B5EF4-FFF2-40B4-BE49-F238E27FC236}">
                    <a16:creationId xmlns:a16="http://schemas.microsoft.com/office/drawing/2014/main" id="{5A2D2215-CF8A-E04B-476D-69A1751A7A21}"/>
                  </a:ext>
                </a:extLst>
              </p:cNvPr>
              <p:cNvSpPr/>
              <p:nvPr/>
            </p:nvSpPr>
            <p:spPr>
              <a:xfrm>
                <a:off x="17601410" y="3038258"/>
                <a:ext cx="4103" cy="8207"/>
              </a:xfrm>
              <a:custGeom>
                <a:avLst/>
                <a:gdLst>
                  <a:gd name="connsiteX0" fmla="*/ 0 w 4103"/>
                  <a:gd name="connsiteY0" fmla="*/ 0 h 8207"/>
                  <a:gd name="connsiteX1" fmla="*/ 0 w 4103"/>
                  <a:gd name="connsiteY1" fmla="*/ 2462 h 8207"/>
                  <a:gd name="connsiteX2" fmla="*/ 0 w 4103"/>
                  <a:gd name="connsiteY2" fmla="*/ 8208 h 8207"/>
                  <a:gd name="connsiteX3" fmla="*/ 0 w 4103"/>
                  <a:gd name="connsiteY3" fmla="*/ 410 h 8207"/>
                </a:gdLst>
                <a:ahLst/>
                <a:cxnLst>
                  <a:cxn ang="0">
                    <a:pos x="connsiteX0" y="connsiteY0"/>
                  </a:cxn>
                  <a:cxn ang="0">
                    <a:pos x="connsiteX1" y="connsiteY1"/>
                  </a:cxn>
                  <a:cxn ang="0">
                    <a:pos x="connsiteX2" y="connsiteY2"/>
                  </a:cxn>
                  <a:cxn ang="0">
                    <a:pos x="connsiteX3" y="connsiteY3"/>
                  </a:cxn>
                </a:cxnLst>
                <a:rect l="l" t="t" r="r" b="b"/>
                <a:pathLst>
                  <a:path w="4103" h="8207">
                    <a:moveTo>
                      <a:pt x="0" y="0"/>
                    </a:moveTo>
                    <a:lnTo>
                      <a:pt x="0" y="2462"/>
                    </a:lnTo>
                    <a:cubicBezTo>
                      <a:pt x="0" y="4514"/>
                      <a:pt x="0" y="6977"/>
                      <a:pt x="0" y="8208"/>
                    </a:cubicBezTo>
                    <a:lnTo>
                      <a:pt x="0" y="410"/>
                    </a:lnTo>
                    <a:close/>
                  </a:path>
                </a:pathLst>
              </a:custGeom>
              <a:solidFill>
                <a:schemeClr val="accent2"/>
              </a:solidFill>
              <a:ln w="0" cap="flat">
                <a:noFill/>
                <a:prstDash val="solid"/>
                <a:miter/>
              </a:ln>
            </p:spPr>
            <p:txBody>
              <a:bodyPr rtlCol="0" anchor="ctr"/>
              <a:lstStyle/>
              <a:p>
                <a:endParaRPr lang="en-US" sz="744"/>
              </a:p>
            </p:txBody>
          </p:sp>
          <p:sp>
            <p:nvSpPr>
              <p:cNvPr id="2596" name="Freeform: Shape 2595">
                <a:extLst>
                  <a:ext uri="{FF2B5EF4-FFF2-40B4-BE49-F238E27FC236}">
                    <a16:creationId xmlns:a16="http://schemas.microsoft.com/office/drawing/2014/main" id="{630199D1-4C09-3282-BC8B-7E8F90E267AE}"/>
                  </a:ext>
                </a:extLst>
              </p:cNvPr>
              <p:cNvSpPr/>
              <p:nvPr/>
            </p:nvSpPr>
            <p:spPr>
              <a:xfrm>
                <a:off x="13889065" y="2845520"/>
                <a:ext cx="820" cy="11758"/>
              </a:xfrm>
              <a:custGeom>
                <a:avLst/>
                <a:gdLst>
                  <a:gd name="connsiteX0" fmla="*/ 0 w 820"/>
                  <a:gd name="connsiteY0" fmla="*/ 268 h 11758"/>
                  <a:gd name="connsiteX1" fmla="*/ 821 w 820"/>
                  <a:gd name="connsiteY1" fmla="*/ 11759 h 11758"/>
                  <a:gd name="connsiteX2" fmla="*/ 0 w 820"/>
                  <a:gd name="connsiteY2" fmla="*/ 268 h 11758"/>
                </a:gdLst>
                <a:ahLst/>
                <a:cxnLst>
                  <a:cxn ang="0">
                    <a:pos x="connsiteX0" y="connsiteY0"/>
                  </a:cxn>
                  <a:cxn ang="0">
                    <a:pos x="connsiteX1" y="connsiteY1"/>
                  </a:cxn>
                  <a:cxn ang="0">
                    <a:pos x="connsiteX2" y="connsiteY2"/>
                  </a:cxn>
                </a:cxnLst>
                <a:rect l="l" t="t" r="r" b="b"/>
                <a:pathLst>
                  <a:path w="820" h="11758">
                    <a:moveTo>
                      <a:pt x="0" y="268"/>
                    </a:moveTo>
                    <a:lnTo>
                      <a:pt x="821" y="11759"/>
                    </a:lnTo>
                    <a:cubicBezTo>
                      <a:pt x="821" y="1910"/>
                      <a:pt x="0" y="-963"/>
                      <a:pt x="0" y="268"/>
                    </a:cubicBezTo>
                    <a:close/>
                  </a:path>
                </a:pathLst>
              </a:custGeom>
              <a:solidFill>
                <a:schemeClr val="accent2"/>
              </a:solidFill>
              <a:ln w="0" cap="flat">
                <a:noFill/>
                <a:prstDash val="solid"/>
                <a:miter/>
              </a:ln>
            </p:spPr>
            <p:txBody>
              <a:bodyPr rtlCol="0" anchor="ctr"/>
              <a:lstStyle/>
              <a:p>
                <a:endParaRPr lang="en-US" sz="744"/>
              </a:p>
            </p:txBody>
          </p:sp>
          <p:sp>
            <p:nvSpPr>
              <p:cNvPr id="2597" name="Freeform: Shape 2596">
                <a:extLst>
                  <a:ext uri="{FF2B5EF4-FFF2-40B4-BE49-F238E27FC236}">
                    <a16:creationId xmlns:a16="http://schemas.microsoft.com/office/drawing/2014/main" id="{44E4FFB1-028F-4C15-7871-37E315EEBDE7}"/>
                  </a:ext>
                </a:extLst>
              </p:cNvPr>
              <p:cNvSpPr/>
              <p:nvPr/>
            </p:nvSpPr>
            <p:spPr>
              <a:xfrm>
                <a:off x="17612490" y="2956635"/>
                <a:ext cx="4103" cy="777"/>
              </a:xfrm>
              <a:custGeom>
                <a:avLst/>
                <a:gdLst>
                  <a:gd name="connsiteX0" fmla="*/ 0 w 4103"/>
                  <a:gd name="connsiteY0" fmla="*/ 777 h 777"/>
                  <a:gd name="connsiteX1" fmla="*/ 0 w 4103"/>
                  <a:gd name="connsiteY1" fmla="*/ 777 h 777"/>
                  <a:gd name="connsiteX2" fmla="*/ 0 w 4103"/>
                  <a:gd name="connsiteY2" fmla="*/ 777 h 777"/>
                </a:gdLst>
                <a:ahLst/>
                <a:cxnLst>
                  <a:cxn ang="0">
                    <a:pos x="connsiteX0" y="connsiteY0"/>
                  </a:cxn>
                  <a:cxn ang="0">
                    <a:pos x="connsiteX1" y="connsiteY1"/>
                  </a:cxn>
                  <a:cxn ang="0">
                    <a:pos x="connsiteX2" y="connsiteY2"/>
                  </a:cxn>
                </a:cxnLst>
                <a:rect l="l" t="t" r="r" b="b"/>
                <a:pathLst>
                  <a:path w="4103" h="777">
                    <a:moveTo>
                      <a:pt x="0" y="777"/>
                    </a:moveTo>
                    <a:lnTo>
                      <a:pt x="0" y="777"/>
                    </a:lnTo>
                    <a:cubicBezTo>
                      <a:pt x="0" y="-44"/>
                      <a:pt x="0" y="-454"/>
                      <a:pt x="0" y="777"/>
                    </a:cubicBezTo>
                    <a:close/>
                  </a:path>
                </a:pathLst>
              </a:custGeom>
              <a:solidFill>
                <a:schemeClr val="accent2"/>
              </a:solidFill>
              <a:ln w="0" cap="flat">
                <a:noFill/>
                <a:prstDash val="solid"/>
                <a:miter/>
              </a:ln>
            </p:spPr>
            <p:txBody>
              <a:bodyPr rtlCol="0" anchor="ctr"/>
              <a:lstStyle/>
              <a:p>
                <a:endParaRPr lang="en-US" sz="744"/>
              </a:p>
            </p:txBody>
          </p:sp>
          <p:sp>
            <p:nvSpPr>
              <p:cNvPr id="2598" name="Freeform: Shape 2597">
                <a:extLst>
                  <a:ext uri="{FF2B5EF4-FFF2-40B4-BE49-F238E27FC236}">
                    <a16:creationId xmlns:a16="http://schemas.microsoft.com/office/drawing/2014/main" id="{82A4B267-F834-5BDF-150E-5B4D5C5ECCDC}"/>
                  </a:ext>
                </a:extLst>
              </p:cNvPr>
              <p:cNvSpPr/>
              <p:nvPr/>
            </p:nvSpPr>
            <p:spPr>
              <a:xfrm>
                <a:off x="13889065" y="2557287"/>
                <a:ext cx="4103" cy="1641"/>
              </a:xfrm>
              <a:custGeom>
                <a:avLst/>
                <a:gdLst>
                  <a:gd name="connsiteX0" fmla="*/ 0 w 4103"/>
                  <a:gd name="connsiteY0" fmla="*/ 0 h 1641"/>
                  <a:gd name="connsiteX1" fmla="*/ 0 w 4103"/>
                  <a:gd name="connsiteY1" fmla="*/ 1642 h 1641"/>
                  <a:gd name="connsiteX2" fmla="*/ 0 w 4103"/>
                  <a:gd name="connsiteY2" fmla="*/ 0 h 1641"/>
                </a:gdLst>
                <a:ahLst/>
                <a:cxnLst>
                  <a:cxn ang="0">
                    <a:pos x="connsiteX0" y="connsiteY0"/>
                  </a:cxn>
                  <a:cxn ang="0">
                    <a:pos x="connsiteX1" y="connsiteY1"/>
                  </a:cxn>
                  <a:cxn ang="0">
                    <a:pos x="connsiteX2" y="connsiteY2"/>
                  </a:cxn>
                </a:cxnLst>
                <a:rect l="l" t="t" r="r" b="b"/>
                <a:pathLst>
                  <a:path w="4103" h="1641">
                    <a:moveTo>
                      <a:pt x="0" y="0"/>
                    </a:moveTo>
                    <a:cubicBezTo>
                      <a:pt x="0" y="410"/>
                      <a:pt x="0" y="821"/>
                      <a:pt x="0" y="1642"/>
                    </a:cubicBezTo>
                    <a:cubicBezTo>
                      <a:pt x="0" y="410"/>
                      <a:pt x="0" y="410"/>
                      <a:pt x="0" y="0"/>
                    </a:cubicBezTo>
                    <a:close/>
                  </a:path>
                </a:pathLst>
              </a:custGeom>
              <a:solidFill>
                <a:schemeClr val="accent2"/>
              </a:solidFill>
              <a:ln w="0" cap="flat">
                <a:noFill/>
                <a:prstDash val="solid"/>
                <a:miter/>
              </a:ln>
            </p:spPr>
            <p:txBody>
              <a:bodyPr rtlCol="0" anchor="ctr"/>
              <a:lstStyle/>
              <a:p>
                <a:endParaRPr lang="en-US" sz="744"/>
              </a:p>
            </p:txBody>
          </p:sp>
          <p:sp>
            <p:nvSpPr>
              <p:cNvPr id="2599" name="Freeform: Shape 2598">
                <a:extLst>
                  <a:ext uri="{FF2B5EF4-FFF2-40B4-BE49-F238E27FC236}">
                    <a16:creationId xmlns:a16="http://schemas.microsoft.com/office/drawing/2014/main" id="{32C91DF0-4A83-EEE9-EFD8-08D0899FB670}"/>
                  </a:ext>
                </a:extLst>
              </p:cNvPr>
              <p:cNvSpPr/>
              <p:nvPr/>
            </p:nvSpPr>
            <p:spPr>
              <a:xfrm>
                <a:off x="13841050" y="2480134"/>
                <a:ext cx="4103" cy="5525"/>
              </a:xfrm>
              <a:custGeom>
                <a:avLst/>
                <a:gdLst>
                  <a:gd name="connsiteX0" fmla="*/ 0 w 4103"/>
                  <a:gd name="connsiteY0" fmla="*/ 0 h 5525"/>
                  <a:gd name="connsiteX1" fmla="*/ 0 w 4103"/>
                  <a:gd name="connsiteY1" fmla="*/ 2052 h 5525"/>
                  <a:gd name="connsiteX2" fmla="*/ 0 w 4103"/>
                  <a:gd name="connsiteY2" fmla="*/ 0 h 5525"/>
                </a:gdLst>
                <a:ahLst/>
                <a:cxnLst>
                  <a:cxn ang="0">
                    <a:pos x="connsiteX0" y="connsiteY0"/>
                  </a:cxn>
                  <a:cxn ang="0">
                    <a:pos x="connsiteX1" y="connsiteY1"/>
                  </a:cxn>
                  <a:cxn ang="0">
                    <a:pos x="connsiteX2" y="connsiteY2"/>
                  </a:cxn>
                </a:cxnLst>
                <a:rect l="l" t="t" r="r" b="b"/>
                <a:pathLst>
                  <a:path w="4103" h="5525">
                    <a:moveTo>
                      <a:pt x="0" y="0"/>
                    </a:moveTo>
                    <a:cubicBezTo>
                      <a:pt x="0" y="410"/>
                      <a:pt x="0" y="821"/>
                      <a:pt x="0" y="2052"/>
                    </a:cubicBezTo>
                    <a:cubicBezTo>
                      <a:pt x="0" y="8208"/>
                      <a:pt x="0" y="5335"/>
                      <a:pt x="0" y="0"/>
                    </a:cubicBezTo>
                    <a:close/>
                  </a:path>
                </a:pathLst>
              </a:custGeom>
              <a:solidFill>
                <a:schemeClr val="accent2"/>
              </a:solidFill>
              <a:ln w="0" cap="flat">
                <a:noFill/>
                <a:prstDash val="solid"/>
                <a:miter/>
              </a:ln>
            </p:spPr>
            <p:txBody>
              <a:bodyPr rtlCol="0" anchor="ctr"/>
              <a:lstStyle/>
              <a:p>
                <a:endParaRPr lang="en-US" sz="744"/>
              </a:p>
            </p:txBody>
          </p:sp>
          <p:sp>
            <p:nvSpPr>
              <p:cNvPr id="2600" name="Freeform: Shape 2599">
                <a:extLst>
                  <a:ext uri="{FF2B5EF4-FFF2-40B4-BE49-F238E27FC236}">
                    <a16:creationId xmlns:a16="http://schemas.microsoft.com/office/drawing/2014/main" id="{15406BA2-96A0-D594-FA30-D7C739356EA4}"/>
                  </a:ext>
                </a:extLst>
              </p:cNvPr>
              <p:cNvSpPr/>
              <p:nvPr/>
            </p:nvSpPr>
            <p:spPr>
              <a:xfrm>
                <a:off x="13889065" y="2556512"/>
                <a:ext cx="4103" cy="364"/>
              </a:xfrm>
              <a:custGeom>
                <a:avLst/>
                <a:gdLst>
                  <a:gd name="connsiteX0" fmla="*/ 0 w 4103"/>
                  <a:gd name="connsiteY0" fmla="*/ 365 h 364"/>
                  <a:gd name="connsiteX1" fmla="*/ 0 w 4103"/>
                  <a:gd name="connsiteY1" fmla="*/ 365 h 364"/>
                  <a:gd name="connsiteX2" fmla="*/ 0 w 4103"/>
                  <a:gd name="connsiteY2" fmla="*/ 365 h 364"/>
                </a:gdLst>
                <a:ahLst/>
                <a:cxnLst>
                  <a:cxn ang="0">
                    <a:pos x="connsiteX0" y="connsiteY0"/>
                  </a:cxn>
                  <a:cxn ang="0">
                    <a:pos x="connsiteX1" y="connsiteY1"/>
                  </a:cxn>
                  <a:cxn ang="0">
                    <a:pos x="connsiteX2" y="connsiteY2"/>
                  </a:cxn>
                </a:cxnLst>
                <a:rect l="l" t="t" r="r" b="b"/>
                <a:pathLst>
                  <a:path w="4103" h="364">
                    <a:moveTo>
                      <a:pt x="0" y="365"/>
                    </a:moveTo>
                    <a:cubicBezTo>
                      <a:pt x="0" y="365"/>
                      <a:pt x="0" y="365"/>
                      <a:pt x="0" y="365"/>
                    </a:cubicBezTo>
                    <a:cubicBezTo>
                      <a:pt x="0" y="365"/>
                      <a:pt x="0" y="-456"/>
                      <a:pt x="0" y="365"/>
                    </a:cubicBezTo>
                    <a:close/>
                  </a:path>
                </a:pathLst>
              </a:custGeom>
              <a:solidFill>
                <a:schemeClr val="accent2"/>
              </a:solidFill>
              <a:ln w="0" cap="flat">
                <a:noFill/>
                <a:prstDash val="solid"/>
                <a:miter/>
              </a:ln>
            </p:spPr>
            <p:txBody>
              <a:bodyPr rtlCol="0" anchor="ctr"/>
              <a:lstStyle/>
              <a:p>
                <a:endParaRPr lang="en-US" sz="744"/>
              </a:p>
            </p:txBody>
          </p:sp>
          <p:sp>
            <p:nvSpPr>
              <p:cNvPr id="2601" name="Freeform: Shape 2600">
                <a:extLst>
                  <a:ext uri="{FF2B5EF4-FFF2-40B4-BE49-F238E27FC236}">
                    <a16:creationId xmlns:a16="http://schemas.microsoft.com/office/drawing/2014/main" id="{F98E53A4-07CC-9E33-FA22-2AAEBE249E07}"/>
                  </a:ext>
                </a:extLst>
              </p:cNvPr>
              <p:cNvSpPr/>
              <p:nvPr/>
            </p:nvSpPr>
            <p:spPr>
              <a:xfrm>
                <a:off x="14654382" y="1569489"/>
                <a:ext cx="11952" cy="1561"/>
              </a:xfrm>
              <a:custGeom>
                <a:avLst/>
                <a:gdLst>
                  <a:gd name="connsiteX0" fmla="*/ 11953 w 11952"/>
                  <a:gd name="connsiteY0" fmla="*/ 410 h 1561"/>
                  <a:gd name="connsiteX1" fmla="*/ 9080 w 11952"/>
                  <a:gd name="connsiteY1" fmla="*/ 410 h 1561"/>
                  <a:gd name="connsiteX2" fmla="*/ 872 w 11952"/>
                  <a:gd name="connsiteY2" fmla="*/ 1231 h 1561"/>
                  <a:gd name="connsiteX3" fmla="*/ 11953 w 11952"/>
                  <a:gd name="connsiteY3" fmla="*/ 0 h 1561"/>
                </a:gdLst>
                <a:ahLst/>
                <a:cxnLst>
                  <a:cxn ang="0">
                    <a:pos x="connsiteX0" y="connsiteY0"/>
                  </a:cxn>
                  <a:cxn ang="0">
                    <a:pos x="connsiteX1" y="connsiteY1"/>
                  </a:cxn>
                  <a:cxn ang="0">
                    <a:pos x="connsiteX2" y="connsiteY2"/>
                  </a:cxn>
                  <a:cxn ang="0">
                    <a:pos x="connsiteX3" y="connsiteY3"/>
                  </a:cxn>
                </a:cxnLst>
                <a:rect l="l" t="t" r="r" b="b"/>
                <a:pathLst>
                  <a:path w="11952" h="1561">
                    <a:moveTo>
                      <a:pt x="11953" y="410"/>
                    </a:moveTo>
                    <a:cubicBezTo>
                      <a:pt x="11953" y="410"/>
                      <a:pt x="10722" y="410"/>
                      <a:pt x="9080" y="410"/>
                    </a:cubicBezTo>
                    <a:cubicBezTo>
                      <a:pt x="7028" y="410"/>
                      <a:pt x="4156" y="821"/>
                      <a:pt x="872" y="1231"/>
                    </a:cubicBezTo>
                    <a:cubicBezTo>
                      <a:pt x="-1590" y="2052"/>
                      <a:pt x="872" y="1231"/>
                      <a:pt x="11953" y="0"/>
                    </a:cubicBezTo>
                    <a:close/>
                  </a:path>
                </a:pathLst>
              </a:custGeom>
              <a:solidFill>
                <a:schemeClr val="accent2"/>
              </a:solidFill>
              <a:ln w="0" cap="flat">
                <a:noFill/>
                <a:prstDash val="solid"/>
                <a:miter/>
              </a:ln>
            </p:spPr>
            <p:txBody>
              <a:bodyPr rtlCol="0" anchor="ctr"/>
              <a:lstStyle/>
              <a:p>
                <a:endParaRPr lang="en-US" sz="744"/>
              </a:p>
            </p:txBody>
          </p:sp>
          <p:sp>
            <p:nvSpPr>
              <p:cNvPr id="2602" name="Freeform: Shape 2601">
                <a:extLst>
                  <a:ext uri="{FF2B5EF4-FFF2-40B4-BE49-F238E27FC236}">
                    <a16:creationId xmlns:a16="http://schemas.microsoft.com/office/drawing/2014/main" id="{F2CEBA16-54CC-6961-BDCE-68E2E908BE44}"/>
                  </a:ext>
                </a:extLst>
              </p:cNvPr>
              <p:cNvSpPr/>
              <p:nvPr/>
            </p:nvSpPr>
            <p:spPr>
              <a:xfrm>
                <a:off x="14399995" y="1646642"/>
                <a:ext cx="4514" cy="2051"/>
              </a:xfrm>
              <a:custGeom>
                <a:avLst/>
                <a:gdLst>
                  <a:gd name="connsiteX0" fmla="*/ 4514 w 4514"/>
                  <a:gd name="connsiteY0" fmla="*/ 0 h 2051"/>
                  <a:gd name="connsiteX1" fmla="*/ 0 w 4514"/>
                  <a:gd name="connsiteY1" fmla="*/ 2052 h 2051"/>
                  <a:gd name="connsiteX2" fmla="*/ 4514 w 4514"/>
                  <a:gd name="connsiteY2" fmla="*/ 0 h 2051"/>
                </a:gdLst>
                <a:ahLst/>
                <a:cxnLst>
                  <a:cxn ang="0">
                    <a:pos x="connsiteX0" y="connsiteY0"/>
                  </a:cxn>
                  <a:cxn ang="0">
                    <a:pos x="connsiteX1" y="connsiteY1"/>
                  </a:cxn>
                  <a:cxn ang="0">
                    <a:pos x="connsiteX2" y="connsiteY2"/>
                  </a:cxn>
                </a:cxnLst>
                <a:rect l="l" t="t" r="r" b="b"/>
                <a:pathLst>
                  <a:path w="4514" h="2051">
                    <a:moveTo>
                      <a:pt x="4514" y="0"/>
                    </a:moveTo>
                    <a:cubicBezTo>
                      <a:pt x="2873" y="821"/>
                      <a:pt x="2052" y="821"/>
                      <a:pt x="0" y="2052"/>
                    </a:cubicBezTo>
                    <a:cubicBezTo>
                      <a:pt x="1642" y="1231"/>
                      <a:pt x="2873" y="821"/>
                      <a:pt x="4514" y="0"/>
                    </a:cubicBezTo>
                    <a:close/>
                  </a:path>
                </a:pathLst>
              </a:custGeom>
              <a:solidFill>
                <a:schemeClr val="accent2"/>
              </a:solidFill>
              <a:ln w="0" cap="flat">
                <a:noFill/>
                <a:prstDash val="solid"/>
                <a:miter/>
              </a:ln>
            </p:spPr>
            <p:txBody>
              <a:bodyPr rtlCol="0" anchor="ctr"/>
              <a:lstStyle/>
              <a:p>
                <a:endParaRPr lang="en-US" sz="744"/>
              </a:p>
            </p:txBody>
          </p:sp>
          <p:sp>
            <p:nvSpPr>
              <p:cNvPr id="2603" name="Freeform: Shape 2602">
                <a:extLst>
                  <a:ext uri="{FF2B5EF4-FFF2-40B4-BE49-F238E27FC236}">
                    <a16:creationId xmlns:a16="http://schemas.microsoft.com/office/drawing/2014/main" id="{B29E9136-F74D-5BD8-5B18-42131F34435E}"/>
                  </a:ext>
                </a:extLst>
              </p:cNvPr>
              <p:cNvSpPr/>
              <p:nvPr/>
            </p:nvSpPr>
            <p:spPr>
              <a:xfrm>
                <a:off x="16470388" y="1521885"/>
                <a:ext cx="32830" cy="4103"/>
              </a:xfrm>
              <a:custGeom>
                <a:avLst/>
                <a:gdLst>
                  <a:gd name="connsiteX0" fmla="*/ 32831 w 32830"/>
                  <a:gd name="connsiteY0" fmla="*/ 0 h 4103"/>
                  <a:gd name="connsiteX1" fmla="*/ 0 w 32830"/>
                  <a:gd name="connsiteY1" fmla="*/ 0 h 4103"/>
                  <a:gd name="connsiteX2" fmla="*/ 32831 w 32830"/>
                  <a:gd name="connsiteY2" fmla="*/ 0 h 4103"/>
                </a:gdLst>
                <a:ahLst/>
                <a:cxnLst>
                  <a:cxn ang="0">
                    <a:pos x="connsiteX0" y="connsiteY0"/>
                  </a:cxn>
                  <a:cxn ang="0">
                    <a:pos x="connsiteX1" y="connsiteY1"/>
                  </a:cxn>
                  <a:cxn ang="0">
                    <a:pos x="connsiteX2" y="connsiteY2"/>
                  </a:cxn>
                </a:cxnLst>
                <a:rect l="l" t="t" r="r" b="b"/>
                <a:pathLst>
                  <a:path w="32830" h="4103">
                    <a:moveTo>
                      <a:pt x="32831" y="0"/>
                    </a:moveTo>
                    <a:cubicBezTo>
                      <a:pt x="19288" y="0"/>
                      <a:pt x="9029" y="0"/>
                      <a:pt x="0" y="0"/>
                    </a:cubicBezTo>
                    <a:cubicBezTo>
                      <a:pt x="9849" y="0"/>
                      <a:pt x="20930" y="0"/>
                      <a:pt x="32831" y="0"/>
                    </a:cubicBezTo>
                    <a:close/>
                  </a:path>
                </a:pathLst>
              </a:custGeom>
              <a:solidFill>
                <a:schemeClr val="accent2"/>
              </a:solidFill>
              <a:ln w="0" cap="flat">
                <a:noFill/>
                <a:prstDash val="solid"/>
                <a:miter/>
              </a:ln>
            </p:spPr>
            <p:txBody>
              <a:bodyPr rtlCol="0" anchor="ctr"/>
              <a:lstStyle/>
              <a:p>
                <a:endParaRPr lang="en-US" sz="744"/>
              </a:p>
            </p:txBody>
          </p:sp>
          <p:sp>
            <p:nvSpPr>
              <p:cNvPr id="2604" name="Freeform: Shape 2603">
                <a:extLst>
                  <a:ext uri="{FF2B5EF4-FFF2-40B4-BE49-F238E27FC236}">
                    <a16:creationId xmlns:a16="http://schemas.microsoft.com/office/drawing/2014/main" id="{B54BA9EC-5109-9439-4659-B6F1AD456760}"/>
                  </a:ext>
                </a:extLst>
              </p:cNvPr>
              <p:cNvSpPr/>
              <p:nvPr/>
            </p:nvSpPr>
            <p:spPr>
              <a:xfrm>
                <a:off x="13889475" y="2558928"/>
                <a:ext cx="820" cy="13953"/>
              </a:xfrm>
              <a:custGeom>
                <a:avLst/>
                <a:gdLst>
                  <a:gd name="connsiteX0" fmla="*/ 0 w 820"/>
                  <a:gd name="connsiteY0" fmla="*/ 0 h 13953"/>
                  <a:gd name="connsiteX1" fmla="*/ 821 w 820"/>
                  <a:gd name="connsiteY1" fmla="*/ 13953 h 13953"/>
                  <a:gd name="connsiteX2" fmla="*/ 0 w 820"/>
                  <a:gd name="connsiteY2" fmla="*/ 0 h 13953"/>
                </a:gdLst>
                <a:ahLst/>
                <a:cxnLst>
                  <a:cxn ang="0">
                    <a:pos x="connsiteX0" y="connsiteY0"/>
                  </a:cxn>
                  <a:cxn ang="0">
                    <a:pos x="connsiteX1" y="connsiteY1"/>
                  </a:cxn>
                  <a:cxn ang="0">
                    <a:pos x="connsiteX2" y="connsiteY2"/>
                  </a:cxn>
                </a:cxnLst>
                <a:rect l="l" t="t" r="r" b="b"/>
                <a:pathLst>
                  <a:path w="820" h="13953">
                    <a:moveTo>
                      <a:pt x="0" y="0"/>
                    </a:moveTo>
                    <a:cubicBezTo>
                      <a:pt x="0" y="2873"/>
                      <a:pt x="410" y="6976"/>
                      <a:pt x="821" y="13953"/>
                    </a:cubicBezTo>
                    <a:cubicBezTo>
                      <a:pt x="821" y="6566"/>
                      <a:pt x="410" y="2462"/>
                      <a:pt x="0" y="0"/>
                    </a:cubicBezTo>
                    <a:close/>
                  </a:path>
                </a:pathLst>
              </a:custGeom>
              <a:solidFill>
                <a:schemeClr val="accent2"/>
              </a:solidFill>
              <a:ln w="0" cap="flat">
                <a:noFill/>
                <a:prstDash val="solid"/>
                <a:miter/>
              </a:ln>
            </p:spPr>
            <p:txBody>
              <a:bodyPr rtlCol="0" anchor="ctr"/>
              <a:lstStyle/>
              <a:p>
                <a:endParaRPr lang="en-US" sz="744"/>
              </a:p>
            </p:txBody>
          </p:sp>
          <p:sp>
            <p:nvSpPr>
              <p:cNvPr id="2605" name="Freeform: Shape 2604">
                <a:extLst>
                  <a:ext uri="{FF2B5EF4-FFF2-40B4-BE49-F238E27FC236}">
                    <a16:creationId xmlns:a16="http://schemas.microsoft.com/office/drawing/2014/main" id="{1E349BAD-F092-579B-D9AC-601AC801A1B2}"/>
                  </a:ext>
                </a:extLst>
              </p:cNvPr>
              <p:cNvSpPr/>
              <p:nvPr/>
            </p:nvSpPr>
            <p:spPr>
              <a:xfrm>
                <a:off x="15077951" y="1548149"/>
                <a:ext cx="8618" cy="4103"/>
              </a:xfrm>
              <a:custGeom>
                <a:avLst/>
                <a:gdLst>
                  <a:gd name="connsiteX0" fmla="*/ 8618 w 8618"/>
                  <a:gd name="connsiteY0" fmla="*/ 0 h 4103"/>
                  <a:gd name="connsiteX1" fmla="*/ 0 w 8618"/>
                  <a:gd name="connsiteY1" fmla="*/ 0 h 4103"/>
                  <a:gd name="connsiteX2" fmla="*/ 4925 w 8618"/>
                  <a:gd name="connsiteY2" fmla="*/ 0 h 4103"/>
                  <a:gd name="connsiteX3" fmla="*/ 8208 w 8618"/>
                  <a:gd name="connsiteY3" fmla="*/ 0 h 4103"/>
                </a:gdLst>
                <a:ahLst/>
                <a:cxnLst>
                  <a:cxn ang="0">
                    <a:pos x="connsiteX0" y="connsiteY0"/>
                  </a:cxn>
                  <a:cxn ang="0">
                    <a:pos x="connsiteX1" y="connsiteY1"/>
                  </a:cxn>
                  <a:cxn ang="0">
                    <a:pos x="connsiteX2" y="connsiteY2"/>
                  </a:cxn>
                  <a:cxn ang="0">
                    <a:pos x="connsiteX3" y="connsiteY3"/>
                  </a:cxn>
                </a:cxnLst>
                <a:rect l="l" t="t" r="r" b="b"/>
                <a:pathLst>
                  <a:path w="8618" h="4103">
                    <a:moveTo>
                      <a:pt x="8618" y="0"/>
                    </a:moveTo>
                    <a:cubicBezTo>
                      <a:pt x="5745" y="0"/>
                      <a:pt x="2873" y="0"/>
                      <a:pt x="0" y="0"/>
                    </a:cubicBezTo>
                    <a:cubicBezTo>
                      <a:pt x="1642" y="0"/>
                      <a:pt x="3283" y="0"/>
                      <a:pt x="4925" y="0"/>
                    </a:cubicBezTo>
                    <a:lnTo>
                      <a:pt x="8208" y="0"/>
                    </a:lnTo>
                    <a:close/>
                  </a:path>
                </a:pathLst>
              </a:custGeom>
              <a:solidFill>
                <a:schemeClr val="accent2"/>
              </a:solidFill>
              <a:ln w="0" cap="flat">
                <a:noFill/>
                <a:prstDash val="solid"/>
                <a:miter/>
              </a:ln>
            </p:spPr>
            <p:txBody>
              <a:bodyPr rtlCol="0" anchor="ctr"/>
              <a:lstStyle/>
              <a:p>
                <a:endParaRPr lang="en-US" sz="744"/>
              </a:p>
            </p:txBody>
          </p:sp>
          <p:sp>
            <p:nvSpPr>
              <p:cNvPr id="2606" name="Freeform: Shape 2605">
                <a:extLst>
                  <a:ext uri="{FF2B5EF4-FFF2-40B4-BE49-F238E27FC236}">
                    <a16:creationId xmlns:a16="http://schemas.microsoft.com/office/drawing/2014/main" id="{73AFA019-8E21-7E59-D7D2-B8352CA0F759}"/>
                  </a:ext>
                </a:extLst>
              </p:cNvPr>
              <p:cNvSpPr/>
              <p:nvPr/>
            </p:nvSpPr>
            <p:spPr>
              <a:xfrm>
                <a:off x="15035681" y="1544389"/>
                <a:ext cx="343492" cy="6222"/>
              </a:xfrm>
              <a:custGeom>
                <a:avLst/>
                <a:gdLst>
                  <a:gd name="connsiteX0" fmla="*/ 195754 w 343492"/>
                  <a:gd name="connsiteY0" fmla="*/ 5401 h 6222"/>
                  <a:gd name="connsiteX1" fmla="*/ 185904 w 343492"/>
                  <a:gd name="connsiteY1" fmla="*/ 6222 h 6222"/>
                  <a:gd name="connsiteX2" fmla="*/ 343493 w 343492"/>
                  <a:gd name="connsiteY2" fmla="*/ 3760 h 6222"/>
                  <a:gd name="connsiteX3" fmla="*/ 250745 w 343492"/>
                  <a:gd name="connsiteY3" fmla="*/ 887 h 6222"/>
                  <a:gd name="connsiteX4" fmla="*/ 141993 w 343492"/>
                  <a:gd name="connsiteY4" fmla="*/ 66 h 6222"/>
                  <a:gd name="connsiteX5" fmla="*/ 108342 w 343492"/>
                  <a:gd name="connsiteY5" fmla="*/ 2939 h 6222"/>
                  <a:gd name="connsiteX6" fmla="*/ 84129 w 343492"/>
                  <a:gd name="connsiteY6" fmla="*/ 477 h 6222"/>
                  <a:gd name="connsiteX7" fmla="*/ 0 w 343492"/>
                  <a:gd name="connsiteY7" fmla="*/ 477 h 6222"/>
                  <a:gd name="connsiteX8" fmla="*/ 73049 w 343492"/>
                  <a:gd name="connsiteY8" fmla="*/ 887 h 6222"/>
                  <a:gd name="connsiteX9" fmla="*/ 50888 w 343492"/>
                  <a:gd name="connsiteY9" fmla="*/ 3350 h 6222"/>
                  <a:gd name="connsiteX10" fmla="*/ 58275 w 343492"/>
                  <a:gd name="connsiteY10" fmla="*/ 3350 h 6222"/>
                  <a:gd name="connsiteX11" fmla="*/ 195343 w 343492"/>
                  <a:gd name="connsiteY11" fmla="*/ 5401 h 6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3492" h="6222">
                    <a:moveTo>
                      <a:pt x="195754" y="5401"/>
                    </a:moveTo>
                    <a:cubicBezTo>
                      <a:pt x="190829" y="5401"/>
                      <a:pt x="188367" y="5812"/>
                      <a:pt x="185904" y="6222"/>
                    </a:cubicBezTo>
                    <a:cubicBezTo>
                      <a:pt x="237613" y="5401"/>
                      <a:pt x="332412" y="6222"/>
                      <a:pt x="343493" y="3760"/>
                    </a:cubicBezTo>
                    <a:cubicBezTo>
                      <a:pt x="325846" y="3760"/>
                      <a:pt x="235151" y="2529"/>
                      <a:pt x="250745" y="887"/>
                    </a:cubicBezTo>
                    <a:cubicBezTo>
                      <a:pt x="214631" y="1298"/>
                      <a:pt x="161692" y="-344"/>
                      <a:pt x="141993" y="66"/>
                    </a:cubicBezTo>
                    <a:cubicBezTo>
                      <a:pt x="201089" y="1298"/>
                      <a:pt x="148560" y="2118"/>
                      <a:pt x="108342" y="2939"/>
                    </a:cubicBezTo>
                    <a:cubicBezTo>
                      <a:pt x="72228" y="2118"/>
                      <a:pt x="115318" y="887"/>
                      <a:pt x="84129" y="477"/>
                    </a:cubicBezTo>
                    <a:lnTo>
                      <a:pt x="0" y="477"/>
                    </a:lnTo>
                    <a:cubicBezTo>
                      <a:pt x="0" y="477"/>
                      <a:pt x="73049" y="887"/>
                      <a:pt x="73049" y="887"/>
                    </a:cubicBezTo>
                    <a:lnTo>
                      <a:pt x="50888" y="3350"/>
                    </a:lnTo>
                    <a:cubicBezTo>
                      <a:pt x="53760" y="3350"/>
                      <a:pt x="55402" y="3350"/>
                      <a:pt x="58275" y="3350"/>
                    </a:cubicBezTo>
                    <a:cubicBezTo>
                      <a:pt x="181801" y="2118"/>
                      <a:pt x="68945" y="6633"/>
                      <a:pt x="195343" y="5401"/>
                    </a:cubicBezTo>
                    <a:close/>
                  </a:path>
                </a:pathLst>
              </a:custGeom>
              <a:solidFill>
                <a:schemeClr val="accent2"/>
              </a:solidFill>
              <a:ln w="0" cap="flat">
                <a:noFill/>
                <a:prstDash val="solid"/>
                <a:miter/>
              </a:ln>
            </p:spPr>
            <p:txBody>
              <a:bodyPr rtlCol="0" anchor="ctr"/>
              <a:lstStyle/>
              <a:p>
                <a:endParaRPr lang="en-US" sz="744"/>
              </a:p>
            </p:txBody>
          </p:sp>
          <p:sp>
            <p:nvSpPr>
              <p:cNvPr id="2607" name="Freeform: Shape 2606">
                <a:extLst>
                  <a:ext uri="{FF2B5EF4-FFF2-40B4-BE49-F238E27FC236}">
                    <a16:creationId xmlns:a16="http://schemas.microsoft.com/office/drawing/2014/main" id="{44B5121A-5732-9504-1D3C-4E1E7A5412BA}"/>
                  </a:ext>
                </a:extLst>
              </p:cNvPr>
              <p:cNvSpPr/>
              <p:nvPr/>
            </p:nvSpPr>
            <p:spPr>
              <a:xfrm>
                <a:off x="15201477" y="1550612"/>
                <a:ext cx="19698" cy="410"/>
              </a:xfrm>
              <a:custGeom>
                <a:avLst/>
                <a:gdLst>
                  <a:gd name="connsiteX0" fmla="*/ 19699 w 19698"/>
                  <a:gd name="connsiteY0" fmla="*/ 0 h 410"/>
                  <a:gd name="connsiteX1" fmla="*/ 0 w 19698"/>
                  <a:gd name="connsiteY1" fmla="*/ 410 h 410"/>
                  <a:gd name="connsiteX2" fmla="*/ 19699 w 19698"/>
                  <a:gd name="connsiteY2" fmla="*/ 0 h 410"/>
                </a:gdLst>
                <a:ahLst/>
                <a:cxnLst>
                  <a:cxn ang="0">
                    <a:pos x="connsiteX0" y="connsiteY0"/>
                  </a:cxn>
                  <a:cxn ang="0">
                    <a:pos x="connsiteX1" y="connsiteY1"/>
                  </a:cxn>
                  <a:cxn ang="0">
                    <a:pos x="connsiteX2" y="connsiteY2"/>
                  </a:cxn>
                </a:cxnLst>
                <a:rect l="l" t="t" r="r" b="b"/>
                <a:pathLst>
                  <a:path w="19698" h="410">
                    <a:moveTo>
                      <a:pt x="19699" y="0"/>
                    </a:moveTo>
                    <a:cubicBezTo>
                      <a:pt x="11901" y="0"/>
                      <a:pt x="5335" y="0"/>
                      <a:pt x="0" y="410"/>
                    </a:cubicBezTo>
                    <a:cubicBezTo>
                      <a:pt x="11491" y="410"/>
                      <a:pt x="16005" y="410"/>
                      <a:pt x="19699" y="0"/>
                    </a:cubicBezTo>
                    <a:close/>
                  </a:path>
                </a:pathLst>
              </a:custGeom>
              <a:solidFill>
                <a:schemeClr val="accent2"/>
              </a:solidFill>
              <a:ln w="0" cap="flat">
                <a:noFill/>
                <a:prstDash val="solid"/>
                <a:miter/>
              </a:ln>
            </p:spPr>
            <p:txBody>
              <a:bodyPr rtlCol="0" anchor="ctr"/>
              <a:lstStyle/>
              <a:p>
                <a:endParaRPr lang="en-US" sz="744"/>
              </a:p>
            </p:txBody>
          </p:sp>
          <p:sp>
            <p:nvSpPr>
              <p:cNvPr id="2608" name="Freeform: Shape 2607">
                <a:extLst>
                  <a:ext uri="{FF2B5EF4-FFF2-40B4-BE49-F238E27FC236}">
                    <a16:creationId xmlns:a16="http://schemas.microsoft.com/office/drawing/2014/main" id="{61295F01-AEFC-87D9-297C-D6AD018364F1}"/>
                  </a:ext>
                </a:extLst>
              </p:cNvPr>
              <p:cNvSpPr/>
              <p:nvPr/>
            </p:nvSpPr>
            <p:spPr>
              <a:xfrm>
                <a:off x="15726770" y="1554305"/>
                <a:ext cx="21750" cy="4103"/>
              </a:xfrm>
              <a:custGeom>
                <a:avLst/>
                <a:gdLst>
                  <a:gd name="connsiteX0" fmla="*/ 0 w 21750"/>
                  <a:gd name="connsiteY0" fmla="*/ 0 h 4103"/>
                  <a:gd name="connsiteX1" fmla="*/ 21750 w 21750"/>
                  <a:gd name="connsiteY1" fmla="*/ 0 h 4103"/>
                  <a:gd name="connsiteX2" fmla="*/ 0 w 21750"/>
                  <a:gd name="connsiteY2" fmla="*/ 0 h 4103"/>
                </a:gdLst>
                <a:ahLst/>
                <a:cxnLst>
                  <a:cxn ang="0">
                    <a:pos x="connsiteX0" y="connsiteY0"/>
                  </a:cxn>
                  <a:cxn ang="0">
                    <a:pos x="connsiteX1" y="connsiteY1"/>
                  </a:cxn>
                  <a:cxn ang="0">
                    <a:pos x="connsiteX2" y="connsiteY2"/>
                  </a:cxn>
                </a:cxnLst>
                <a:rect l="l" t="t" r="r" b="b"/>
                <a:pathLst>
                  <a:path w="21750" h="4103">
                    <a:moveTo>
                      <a:pt x="0" y="0"/>
                    </a:moveTo>
                    <a:cubicBezTo>
                      <a:pt x="6156" y="0"/>
                      <a:pt x="13132" y="0"/>
                      <a:pt x="21750" y="0"/>
                    </a:cubicBezTo>
                    <a:cubicBezTo>
                      <a:pt x="17647" y="0"/>
                      <a:pt x="8208" y="0"/>
                      <a:pt x="0" y="0"/>
                    </a:cubicBezTo>
                    <a:close/>
                  </a:path>
                </a:pathLst>
              </a:custGeom>
              <a:solidFill>
                <a:schemeClr val="accent2"/>
              </a:solidFill>
              <a:ln w="0" cap="flat">
                <a:noFill/>
                <a:prstDash val="solid"/>
                <a:miter/>
              </a:ln>
            </p:spPr>
            <p:txBody>
              <a:bodyPr rtlCol="0" anchor="ctr"/>
              <a:lstStyle/>
              <a:p>
                <a:endParaRPr lang="en-US" sz="744"/>
              </a:p>
            </p:txBody>
          </p:sp>
          <p:sp>
            <p:nvSpPr>
              <p:cNvPr id="2609" name="Freeform: Shape 2608">
                <a:extLst>
                  <a:ext uri="{FF2B5EF4-FFF2-40B4-BE49-F238E27FC236}">
                    <a16:creationId xmlns:a16="http://schemas.microsoft.com/office/drawing/2014/main" id="{C5F3E355-0B10-4DAB-752A-933260B9E4FA}"/>
                  </a:ext>
                </a:extLst>
              </p:cNvPr>
              <p:cNvSpPr/>
              <p:nvPr/>
            </p:nvSpPr>
            <p:spPr>
              <a:xfrm>
                <a:off x="13871829" y="3720713"/>
                <a:ext cx="1533" cy="73064"/>
              </a:xfrm>
              <a:custGeom>
                <a:avLst/>
                <a:gdLst>
                  <a:gd name="connsiteX0" fmla="*/ 410 w 1533"/>
                  <a:gd name="connsiteY0" fmla="*/ 73064 h 73064"/>
                  <a:gd name="connsiteX1" fmla="*/ 410 w 1533"/>
                  <a:gd name="connsiteY1" fmla="*/ 16 h 73064"/>
                  <a:gd name="connsiteX2" fmla="*/ 0 w 1533"/>
                  <a:gd name="connsiteY2" fmla="*/ 64446 h 73064"/>
                  <a:gd name="connsiteX3" fmla="*/ 0 w 1533"/>
                  <a:gd name="connsiteY3" fmla="*/ 72654 h 73064"/>
                </a:gdLst>
                <a:ahLst/>
                <a:cxnLst>
                  <a:cxn ang="0">
                    <a:pos x="connsiteX0" y="connsiteY0"/>
                  </a:cxn>
                  <a:cxn ang="0">
                    <a:pos x="connsiteX1" y="connsiteY1"/>
                  </a:cxn>
                  <a:cxn ang="0">
                    <a:pos x="connsiteX2" y="connsiteY2"/>
                  </a:cxn>
                  <a:cxn ang="0">
                    <a:pos x="connsiteX3" y="connsiteY3"/>
                  </a:cxn>
                </a:cxnLst>
                <a:rect l="l" t="t" r="r" b="b"/>
                <a:pathLst>
                  <a:path w="1533" h="73064">
                    <a:moveTo>
                      <a:pt x="410" y="73064"/>
                    </a:moveTo>
                    <a:cubicBezTo>
                      <a:pt x="1231" y="71012"/>
                      <a:pt x="2462" y="-1216"/>
                      <a:pt x="410" y="16"/>
                    </a:cubicBezTo>
                    <a:cubicBezTo>
                      <a:pt x="410" y="21356"/>
                      <a:pt x="410" y="43106"/>
                      <a:pt x="0" y="64446"/>
                    </a:cubicBezTo>
                    <a:lnTo>
                      <a:pt x="0" y="72654"/>
                    </a:lnTo>
                    <a:close/>
                  </a:path>
                </a:pathLst>
              </a:custGeom>
              <a:solidFill>
                <a:schemeClr val="accent2"/>
              </a:solidFill>
              <a:ln w="0" cap="flat">
                <a:noFill/>
                <a:prstDash val="solid"/>
                <a:miter/>
              </a:ln>
            </p:spPr>
            <p:txBody>
              <a:bodyPr rtlCol="0" anchor="ctr"/>
              <a:lstStyle/>
              <a:p>
                <a:endParaRPr lang="en-US" sz="744"/>
              </a:p>
            </p:txBody>
          </p:sp>
          <p:sp>
            <p:nvSpPr>
              <p:cNvPr id="2610" name="Freeform: Shape 2609">
                <a:extLst>
                  <a:ext uri="{FF2B5EF4-FFF2-40B4-BE49-F238E27FC236}">
                    <a16:creationId xmlns:a16="http://schemas.microsoft.com/office/drawing/2014/main" id="{04E7B8C8-E2DD-1421-D486-BFB9B85FA278}"/>
                  </a:ext>
                </a:extLst>
              </p:cNvPr>
              <p:cNvSpPr/>
              <p:nvPr/>
            </p:nvSpPr>
            <p:spPr>
              <a:xfrm>
                <a:off x="17063395" y="1628995"/>
                <a:ext cx="26264" cy="12311"/>
              </a:xfrm>
              <a:custGeom>
                <a:avLst/>
                <a:gdLst>
                  <a:gd name="connsiteX0" fmla="*/ 26265 w 26264"/>
                  <a:gd name="connsiteY0" fmla="*/ 11901 h 12311"/>
                  <a:gd name="connsiteX1" fmla="*/ 4514 w 26264"/>
                  <a:gd name="connsiteY1" fmla="*/ 1642 h 12311"/>
                  <a:gd name="connsiteX2" fmla="*/ 0 w 26264"/>
                  <a:gd name="connsiteY2" fmla="*/ 0 h 12311"/>
                  <a:gd name="connsiteX3" fmla="*/ 26265 w 26264"/>
                  <a:gd name="connsiteY3" fmla="*/ 12312 h 12311"/>
                </a:gdLst>
                <a:ahLst/>
                <a:cxnLst>
                  <a:cxn ang="0">
                    <a:pos x="connsiteX0" y="connsiteY0"/>
                  </a:cxn>
                  <a:cxn ang="0">
                    <a:pos x="connsiteX1" y="connsiteY1"/>
                  </a:cxn>
                  <a:cxn ang="0">
                    <a:pos x="connsiteX2" y="connsiteY2"/>
                  </a:cxn>
                  <a:cxn ang="0">
                    <a:pos x="connsiteX3" y="connsiteY3"/>
                  </a:cxn>
                </a:cxnLst>
                <a:rect l="l" t="t" r="r" b="b"/>
                <a:pathLst>
                  <a:path w="26264" h="12311">
                    <a:moveTo>
                      <a:pt x="26265" y="11901"/>
                    </a:moveTo>
                    <a:cubicBezTo>
                      <a:pt x="19288" y="8208"/>
                      <a:pt x="11901" y="4925"/>
                      <a:pt x="4514" y="1642"/>
                    </a:cubicBezTo>
                    <a:cubicBezTo>
                      <a:pt x="2873" y="821"/>
                      <a:pt x="1231" y="410"/>
                      <a:pt x="0" y="0"/>
                    </a:cubicBezTo>
                    <a:cubicBezTo>
                      <a:pt x="4514" y="2462"/>
                      <a:pt x="19288" y="8208"/>
                      <a:pt x="26265" y="12312"/>
                    </a:cubicBezTo>
                    <a:close/>
                  </a:path>
                </a:pathLst>
              </a:custGeom>
              <a:solidFill>
                <a:schemeClr val="accent2"/>
              </a:solidFill>
              <a:ln w="0" cap="flat">
                <a:noFill/>
                <a:prstDash val="solid"/>
                <a:miter/>
              </a:ln>
            </p:spPr>
            <p:txBody>
              <a:bodyPr rtlCol="0" anchor="ctr"/>
              <a:lstStyle/>
              <a:p>
                <a:endParaRPr lang="en-US" sz="744"/>
              </a:p>
            </p:txBody>
          </p:sp>
          <p:sp>
            <p:nvSpPr>
              <p:cNvPr id="2611" name="Freeform: Shape 2610">
                <a:extLst>
                  <a:ext uri="{FF2B5EF4-FFF2-40B4-BE49-F238E27FC236}">
                    <a16:creationId xmlns:a16="http://schemas.microsoft.com/office/drawing/2014/main" id="{D59EC341-E622-E07D-E5B5-FE7AB30DD2C5}"/>
                  </a:ext>
                </a:extLst>
              </p:cNvPr>
              <p:cNvSpPr/>
              <p:nvPr/>
            </p:nvSpPr>
            <p:spPr>
              <a:xfrm>
                <a:off x="15286427" y="1544866"/>
                <a:ext cx="22160" cy="820"/>
              </a:xfrm>
              <a:custGeom>
                <a:avLst/>
                <a:gdLst>
                  <a:gd name="connsiteX0" fmla="*/ 22161 w 22160"/>
                  <a:gd name="connsiteY0" fmla="*/ 0 h 820"/>
                  <a:gd name="connsiteX1" fmla="*/ 0 w 22160"/>
                  <a:gd name="connsiteY1" fmla="*/ 821 h 820"/>
                  <a:gd name="connsiteX2" fmla="*/ 22161 w 22160"/>
                  <a:gd name="connsiteY2" fmla="*/ 0 h 820"/>
                </a:gdLst>
                <a:ahLst/>
                <a:cxnLst>
                  <a:cxn ang="0">
                    <a:pos x="connsiteX0" y="connsiteY0"/>
                  </a:cxn>
                  <a:cxn ang="0">
                    <a:pos x="connsiteX1" y="connsiteY1"/>
                  </a:cxn>
                  <a:cxn ang="0">
                    <a:pos x="connsiteX2" y="connsiteY2"/>
                  </a:cxn>
                </a:cxnLst>
                <a:rect l="l" t="t" r="r" b="b"/>
                <a:pathLst>
                  <a:path w="22160" h="820">
                    <a:moveTo>
                      <a:pt x="22161" y="0"/>
                    </a:moveTo>
                    <a:cubicBezTo>
                      <a:pt x="9028" y="0"/>
                      <a:pt x="2873" y="410"/>
                      <a:pt x="0" y="821"/>
                    </a:cubicBezTo>
                    <a:cubicBezTo>
                      <a:pt x="8618" y="821"/>
                      <a:pt x="16415" y="821"/>
                      <a:pt x="22161" y="0"/>
                    </a:cubicBezTo>
                    <a:close/>
                  </a:path>
                </a:pathLst>
              </a:custGeom>
              <a:solidFill>
                <a:schemeClr val="accent2"/>
              </a:solidFill>
              <a:ln w="0" cap="flat">
                <a:noFill/>
                <a:prstDash val="solid"/>
                <a:miter/>
              </a:ln>
            </p:spPr>
            <p:txBody>
              <a:bodyPr rtlCol="0" anchor="ctr"/>
              <a:lstStyle/>
              <a:p>
                <a:endParaRPr lang="en-US" sz="744"/>
              </a:p>
            </p:txBody>
          </p:sp>
          <p:sp>
            <p:nvSpPr>
              <p:cNvPr id="2612" name="Freeform: Shape 2611">
                <a:extLst>
                  <a:ext uri="{FF2B5EF4-FFF2-40B4-BE49-F238E27FC236}">
                    <a16:creationId xmlns:a16="http://schemas.microsoft.com/office/drawing/2014/main" id="{592433B8-F738-93EC-1F40-DFEE0A02CC8F}"/>
                  </a:ext>
                </a:extLst>
              </p:cNvPr>
              <p:cNvSpPr/>
              <p:nvPr/>
            </p:nvSpPr>
            <p:spPr>
              <a:xfrm>
                <a:off x="17090891" y="1646642"/>
                <a:ext cx="73459" cy="41859"/>
              </a:xfrm>
              <a:custGeom>
                <a:avLst/>
                <a:gdLst>
                  <a:gd name="connsiteX0" fmla="*/ 821 w 73459"/>
                  <a:gd name="connsiteY0" fmla="*/ 0 h 41859"/>
                  <a:gd name="connsiteX1" fmla="*/ 24213 w 73459"/>
                  <a:gd name="connsiteY1" fmla="*/ 14363 h 41859"/>
                  <a:gd name="connsiteX2" fmla="*/ 48836 w 73459"/>
                  <a:gd name="connsiteY2" fmla="*/ 27906 h 41859"/>
                  <a:gd name="connsiteX3" fmla="*/ 60737 w 73459"/>
                  <a:gd name="connsiteY3" fmla="*/ 34472 h 41859"/>
                  <a:gd name="connsiteX4" fmla="*/ 66893 w 73459"/>
                  <a:gd name="connsiteY4" fmla="*/ 37755 h 41859"/>
                  <a:gd name="connsiteX5" fmla="*/ 73459 w 73459"/>
                  <a:gd name="connsiteY5" fmla="*/ 41859 h 41859"/>
                  <a:gd name="connsiteX6" fmla="*/ 57454 w 73459"/>
                  <a:gd name="connsiteY6" fmla="*/ 32420 h 41859"/>
                  <a:gd name="connsiteX7" fmla="*/ 39807 w 73459"/>
                  <a:gd name="connsiteY7" fmla="*/ 22161 h 41859"/>
                  <a:gd name="connsiteX8" fmla="*/ 0 w 73459"/>
                  <a:gd name="connsiteY8" fmla="*/ 410 h 41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459" h="41859">
                    <a:moveTo>
                      <a:pt x="821" y="0"/>
                    </a:moveTo>
                    <a:cubicBezTo>
                      <a:pt x="9849" y="4925"/>
                      <a:pt x="22571" y="12722"/>
                      <a:pt x="24213" y="14363"/>
                    </a:cubicBezTo>
                    <a:cubicBezTo>
                      <a:pt x="33652" y="19288"/>
                      <a:pt x="41039" y="23802"/>
                      <a:pt x="48836" y="27906"/>
                    </a:cubicBezTo>
                    <a:cubicBezTo>
                      <a:pt x="52940" y="29958"/>
                      <a:pt x="56633" y="32010"/>
                      <a:pt x="60737" y="34472"/>
                    </a:cubicBezTo>
                    <a:cubicBezTo>
                      <a:pt x="62789" y="35704"/>
                      <a:pt x="64841" y="36935"/>
                      <a:pt x="66893" y="37755"/>
                    </a:cubicBezTo>
                    <a:cubicBezTo>
                      <a:pt x="68945" y="38987"/>
                      <a:pt x="70997" y="40218"/>
                      <a:pt x="73459" y="41859"/>
                    </a:cubicBezTo>
                    <a:cubicBezTo>
                      <a:pt x="68534" y="38576"/>
                      <a:pt x="63199" y="35704"/>
                      <a:pt x="57454" y="32420"/>
                    </a:cubicBezTo>
                    <a:cubicBezTo>
                      <a:pt x="51709" y="29137"/>
                      <a:pt x="45963" y="25854"/>
                      <a:pt x="39807" y="22161"/>
                    </a:cubicBezTo>
                    <a:cubicBezTo>
                      <a:pt x="27906" y="14774"/>
                      <a:pt x="14363" y="8208"/>
                      <a:pt x="0" y="410"/>
                    </a:cubicBezTo>
                    <a:close/>
                  </a:path>
                </a:pathLst>
              </a:custGeom>
              <a:solidFill>
                <a:schemeClr val="accent2"/>
              </a:solidFill>
              <a:ln w="0" cap="flat">
                <a:noFill/>
                <a:prstDash val="solid"/>
                <a:miter/>
              </a:ln>
            </p:spPr>
            <p:txBody>
              <a:bodyPr rtlCol="0" anchor="ctr"/>
              <a:lstStyle/>
              <a:p>
                <a:endParaRPr lang="en-US" sz="744"/>
              </a:p>
            </p:txBody>
          </p:sp>
          <p:sp>
            <p:nvSpPr>
              <p:cNvPr id="2613" name="Freeform: Shape 2612">
                <a:extLst>
                  <a:ext uri="{FF2B5EF4-FFF2-40B4-BE49-F238E27FC236}">
                    <a16:creationId xmlns:a16="http://schemas.microsoft.com/office/drawing/2014/main" id="{0726CAD9-C453-DD7F-C7A2-3CCDD787D714}"/>
                  </a:ext>
                </a:extLst>
              </p:cNvPr>
              <p:cNvSpPr/>
              <p:nvPr/>
            </p:nvSpPr>
            <p:spPr>
              <a:xfrm>
                <a:off x="17164760" y="1688501"/>
                <a:ext cx="1641" cy="820"/>
              </a:xfrm>
              <a:custGeom>
                <a:avLst/>
                <a:gdLst>
                  <a:gd name="connsiteX0" fmla="*/ 1642 w 1641"/>
                  <a:gd name="connsiteY0" fmla="*/ 821 h 820"/>
                  <a:gd name="connsiteX1" fmla="*/ 0 w 1641"/>
                  <a:gd name="connsiteY1" fmla="*/ 0 h 820"/>
                  <a:gd name="connsiteX2" fmla="*/ 1642 w 1641"/>
                  <a:gd name="connsiteY2" fmla="*/ 821 h 820"/>
                </a:gdLst>
                <a:ahLst/>
                <a:cxnLst>
                  <a:cxn ang="0">
                    <a:pos x="connsiteX0" y="connsiteY0"/>
                  </a:cxn>
                  <a:cxn ang="0">
                    <a:pos x="connsiteX1" y="connsiteY1"/>
                  </a:cxn>
                  <a:cxn ang="0">
                    <a:pos x="connsiteX2" y="connsiteY2"/>
                  </a:cxn>
                </a:cxnLst>
                <a:rect l="l" t="t" r="r" b="b"/>
                <a:pathLst>
                  <a:path w="1641" h="820">
                    <a:moveTo>
                      <a:pt x="1642" y="821"/>
                    </a:moveTo>
                    <a:cubicBezTo>
                      <a:pt x="1231" y="821"/>
                      <a:pt x="821" y="0"/>
                      <a:pt x="0" y="0"/>
                    </a:cubicBezTo>
                    <a:cubicBezTo>
                      <a:pt x="411" y="0"/>
                      <a:pt x="821" y="410"/>
                      <a:pt x="1642" y="821"/>
                    </a:cubicBezTo>
                    <a:close/>
                  </a:path>
                </a:pathLst>
              </a:custGeom>
              <a:solidFill>
                <a:schemeClr val="accent2"/>
              </a:solidFill>
              <a:ln w="0" cap="flat">
                <a:noFill/>
                <a:prstDash val="solid"/>
                <a:miter/>
              </a:ln>
            </p:spPr>
            <p:txBody>
              <a:bodyPr rtlCol="0" anchor="ctr"/>
              <a:lstStyle/>
              <a:p>
                <a:endParaRPr lang="en-US" sz="744"/>
              </a:p>
            </p:txBody>
          </p:sp>
          <p:sp>
            <p:nvSpPr>
              <p:cNvPr id="2614" name="Freeform: Shape 2613">
                <a:extLst>
                  <a:ext uri="{FF2B5EF4-FFF2-40B4-BE49-F238E27FC236}">
                    <a16:creationId xmlns:a16="http://schemas.microsoft.com/office/drawing/2014/main" id="{17B84E98-1DD4-5539-77AF-E9EE89008FC9}"/>
                  </a:ext>
                </a:extLst>
              </p:cNvPr>
              <p:cNvSpPr/>
              <p:nvPr/>
            </p:nvSpPr>
            <p:spPr>
              <a:xfrm>
                <a:off x="13838235" y="1516594"/>
                <a:ext cx="3794364" cy="3775090"/>
              </a:xfrm>
              <a:custGeom>
                <a:avLst/>
                <a:gdLst>
                  <a:gd name="connsiteX0" fmla="*/ 33593 w 3794364"/>
                  <a:gd name="connsiteY0" fmla="*/ 2319864 h 3775090"/>
                  <a:gd name="connsiteX1" fmla="*/ 34004 w 3794364"/>
                  <a:gd name="connsiteY1" fmla="*/ 2339152 h 3775090"/>
                  <a:gd name="connsiteX2" fmla="*/ 33183 w 3794364"/>
                  <a:gd name="connsiteY2" fmla="*/ 2329303 h 3775090"/>
                  <a:gd name="connsiteX3" fmla="*/ 34004 w 3794364"/>
                  <a:gd name="connsiteY3" fmla="*/ 2378549 h 3775090"/>
                  <a:gd name="connsiteX4" fmla="*/ 35645 w 3794364"/>
                  <a:gd name="connsiteY4" fmla="*/ 2398658 h 3775090"/>
                  <a:gd name="connsiteX5" fmla="*/ 34825 w 3794364"/>
                  <a:gd name="connsiteY5" fmla="*/ 2391682 h 3775090"/>
                  <a:gd name="connsiteX6" fmla="*/ 35645 w 3794364"/>
                  <a:gd name="connsiteY6" fmla="*/ 2407687 h 3775090"/>
                  <a:gd name="connsiteX7" fmla="*/ 37697 w 3794364"/>
                  <a:gd name="connsiteY7" fmla="*/ 2424923 h 3775090"/>
                  <a:gd name="connsiteX8" fmla="*/ 40980 w 3794364"/>
                  <a:gd name="connsiteY8" fmla="*/ 2445852 h 3775090"/>
                  <a:gd name="connsiteX9" fmla="*/ 44674 w 3794364"/>
                  <a:gd name="connsiteY9" fmla="*/ 2469244 h 3775090"/>
                  <a:gd name="connsiteX10" fmla="*/ 49599 w 3794364"/>
                  <a:gd name="connsiteY10" fmla="*/ 2493457 h 3775090"/>
                  <a:gd name="connsiteX11" fmla="*/ 54523 w 3794364"/>
                  <a:gd name="connsiteY11" fmla="*/ 2517259 h 3775090"/>
                  <a:gd name="connsiteX12" fmla="*/ 59858 w 3794364"/>
                  <a:gd name="connsiteY12" fmla="*/ 2538600 h 3775090"/>
                  <a:gd name="connsiteX13" fmla="*/ 68476 w 3794364"/>
                  <a:gd name="connsiteY13" fmla="*/ 2569789 h 3775090"/>
                  <a:gd name="connsiteX14" fmla="*/ 86533 w 3794364"/>
                  <a:gd name="connsiteY14" fmla="*/ 2626012 h 3775090"/>
                  <a:gd name="connsiteX15" fmla="*/ 95972 w 3794364"/>
                  <a:gd name="connsiteY15" fmla="*/ 2652687 h 3775090"/>
                  <a:gd name="connsiteX16" fmla="*/ 105001 w 3794364"/>
                  <a:gd name="connsiteY16" fmla="*/ 2675258 h 3775090"/>
                  <a:gd name="connsiteX17" fmla="*/ 86123 w 3794364"/>
                  <a:gd name="connsiteY17" fmla="*/ 2627653 h 3775090"/>
                  <a:gd name="connsiteX18" fmla="*/ 91868 w 3794364"/>
                  <a:gd name="connsiteY18" fmla="*/ 2645710 h 3775090"/>
                  <a:gd name="connsiteX19" fmla="*/ 97614 w 3794364"/>
                  <a:gd name="connsiteY19" fmla="*/ 2662125 h 3775090"/>
                  <a:gd name="connsiteX20" fmla="*/ 109515 w 3794364"/>
                  <a:gd name="connsiteY20" fmla="*/ 2695367 h 3775090"/>
                  <a:gd name="connsiteX21" fmla="*/ 126751 w 3794364"/>
                  <a:gd name="connsiteY21" fmla="*/ 2734353 h 3775090"/>
                  <a:gd name="connsiteX22" fmla="*/ 139063 w 3794364"/>
                  <a:gd name="connsiteY22" fmla="*/ 2758156 h 3775090"/>
                  <a:gd name="connsiteX23" fmla="*/ 146449 w 3794364"/>
                  <a:gd name="connsiteY23" fmla="*/ 2771698 h 3775090"/>
                  <a:gd name="connsiteX24" fmla="*/ 155068 w 3794364"/>
                  <a:gd name="connsiteY24" fmla="*/ 2786062 h 3775090"/>
                  <a:gd name="connsiteX25" fmla="*/ 148091 w 3794364"/>
                  <a:gd name="connsiteY25" fmla="*/ 2774161 h 3775090"/>
                  <a:gd name="connsiteX26" fmla="*/ 141935 w 3794364"/>
                  <a:gd name="connsiteY26" fmla="*/ 2761849 h 3775090"/>
                  <a:gd name="connsiteX27" fmla="*/ 129624 w 3794364"/>
                  <a:gd name="connsiteY27" fmla="*/ 2737636 h 3775090"/>
                  <a:gd name="connsiteX28" fmla="*/ 159992 w 3794364"/>
                  <a:gd name="connsiteY28" fmla="*/ 2790576 h 3775090"/>
                  <a:gd name="connsiteX29" fmla="*/ 168200 w 3794364"/>
                  <a:gd name="connsiteY29" fmla="*/ 2803708 h 3775090"/>
                  <a:gd name="connsiteX30" fmla="*/ 176408 w 3794364"/>
                  <a:gd name="connsiteY30" fmla="*/ 2816430 h 3775090"/>
                  <a:gd name="connsiteX31" fmla="*/ 193644 w 3794364"/>
                  <a:gd name="connsiteY31" fmla="*/ 2841464 h 3775090"/>
                  <a:gd name="connsiteX32" fmla="*/ 183384 w 3794364"/>
                  <a:gd name="connsiteY32" fmla="*/ 2828331 h 3775090"/>
                  <a:gd name="connsiteX33" fmla="*/ 173535 w 3794364"/>
                  <a:gd name="connsiteY33" fmla="*/ 2813558 h 3775090"/>
                  <a:gd name="connsiteX34" fmla="*/ 164096 w 3794364"/>
                  <a:gd name="connsiteY34" fmla="*/ 2797963 h 3775090"/>
                  <a:gd name="connsiteX35" fmla="*/ 150553 w 3794364"/>
                  <a:gd name="connsiteY35" fmla="*/ 2776212 h 3775090"/>
                  <a:gd name="connsiteX36" fmla="*/ 168200 w 3794364"/>
                  <a:gd name="connsiteY36" fmla="*/ 2806171 h 3775090"/>
                  <a:gd name="connsiteX37" fmla="*/ 177228 w 3794364"/>
                  <a:gd name="connsiteY37" fmla="*/ 2820534 h 3775090"/>
                  <a:gd name="connsiteX38" fmla="*/ 185846 w 3794364"/>
                  <a:gd name="connsiteY38" fmla="*/ 2834487 h 3775090"/>
                  <a:gd name="connsiteX39" fmla="*/ 194465 w 3794364"/>
                  <a:gd name="connsiteY39" fmla="*/ 2848030 h 3775090"/>
                  <a:gd name="connsiteX40" fmla="*/ 203083 w 3794364"/>
                  <a:gd name="connsiteY40" fmla="*/ 2860752 h 3775090"/>
                  <a:gd name="connsiteX41" fmla="*/ 219498 w 3794364"/>
                  <a:gd name="connsiteY41" fmla="*/ 2884554 h 3775090"/>
                  <a:gd name="connsiteX42" fmla="*/ 235503 w 3794364"/>
                  <a:gd name="connsiteY42" fmla="*/ 2905894 h 3775090"/>
                  <a:gd name="connsiteX43" fmla="*/ 250277 w 3794364"/>
                  <a:gd name="connsiteY43" fmla="*/ 2924772 h 3775090"/>
                  <a:gd name="connsiteX44" fmla="*/ 276952 w 3794364"/>
                  <a:gd name="connsiteY44" fmla="*/ 2953909 h 3775090"/>
                  <a:gd name="connsiteX45" fmla="*/ 287212 w 3794364"/>
                  <a:gd name="connsiteY45" fmla="*/ 2969504 h 3775090"/>
                  <a:gd name="connsiteX46" fmla="*/ 301985 w 3794364"/>
                  <a:gd name="connsiteY46" fmla="*/ 2987151 h 3775090"/>
                  <a:gd name="connsiteX47" fmla="*/ 329071 w 3794364"/>
                  <a:gd name="connsiteY47" fmla="*/ 3013826 h 3775090"/>
                  <a:gd name="connsiteX48" fmla="*/ 331944 w 3794364"/>
                  <a:gd name="connsiteY48" fmla="*/ 3011363 h 3775090"/>
                  <a:gd name="connsiteX49" fmla="*/ 388166 w 3794364"/>
                  <a:gd name="connsiteY49" fmla="*/ 3058558 h 3775090"/>
                  <a:gd name="connsiteX50" fmla="*/ 383242 w 3794364"/>
                  <a:gd name="connsiteY50" fmla="*/ 3055685 h 3775090"/>
                  <a:gd name="connsiteX51" fmla="*/ 478451 w 3794364"/>
                  <a:gd name="connsiteY51" fmla="*/ 3122988 h 3775090"/>
                  <a:gd name="connsiteX52" fmla="*/ 495687 w 3794364"/>
                  <a:gd name="connsiteY52" fmla="*/ 3132427 h 3775090"/>
                  <a:gd name="connsiteX53" fmla="*/ 511692 w 3794364"/>
                  <a:gd name="connsiteY53" fmla="*/ 3140224 h 3775090"/>
                  <a:gd name="connsiteX54" fmla="*/ 526877 w 3794364"/>
                  <a:gd name="connsiteY54" fmla="*/ 3147611 h 3775090"/>
                  <a:gd name="connsiteX55" fmla="*/ 542061 w 3794364"/>
                  <a:gd name="connsiteY55" fmla="*/ 3154588 h 3775090"/>
                  <a:gd name="connsiteX56" fmla="*/ 562580 w 3794364"/>
                  <a:gd name="connsiteY56" fmla="*/ 3164847 h 3775090"/>
                  <a:gd name="connsiteX57" fmla="*/ 582279 w 3794364"/>
                  <a:gd name="connsiteY57" fmla="*/ 3173876 h 3775090"/>
                  <a:gd name="connsiteX58" fmla="*/ 600746 w 3794364"/>
                  <a:gd name="connsiteY58" fmla="*/ 3182084 h 3775090"/>
                  <a:gd name="connsiteX59" fmla="*/ 618803 w 3794364"/>
                  <a:gd name="connsiteY59" fmla="*/ 3189470 h 3775090"/>
                  <a:gd name="connsiteX60" fmla="*/ 636039 w 3794364"/>
                  <a:gd name="connsiteY60" fmla="*/ 3196037 h 3775090"/>
                  <a:gd name="connsiteX61" fmla="*/ 652455 w 3794364"/>
                  <a:gd name="connsiteY61" fmla="*/ 3202193 h 3775090"/>
                  <a:gd name="connsiteX62" fmla="*/ 684054 w 3794364"/>
                  <a:gd name="connsiteY62" fmla="*/ 3212862 h 3775090"/>
                  <a:gd name="connsiteX63" fmla="*/ 699649 w 3794364"/>
                  <a:gd name="connsiteY63" fmla="*/ 3217787 h 3775090"/>
                  <a:gd name="connsiteX64" fmla="*/ 715243 w 3794364"/>
                  <a:gd name="connsiteY64" fmla="*/ 3222301 h 3775090"/>
                  <a:gd name="connsiteX65" fmla="*/ 746843 w 3794364"/>
                  <a:gd name="connsiteY65" fmla="*/ 3230920 h 3775090"/>
                  <a:gd name="connsiteX66" fmla="*/ 780084 w 3794364"/>
                  <a:gd name="connsiteY66" fmla="*/ 3238717 h 3775090"/>
                  <a:gd name="connsiteX67" fmla="*/ 816609 w 3794364"/>
                  <a:gd name="connsiteY67" fmla="*/ 3245283 h 3775090"/>
                  <a:gd name="connsiteX68" fmla="*/ 823585 w 3794364"/>
                  <a:gd name="connsiteY68" fmla="*/ 3247745 h 3775090"/>
                  <a:gd name="connsiteX69" fmla="*/ 838769 w 3794364"/>
                  <a:gd name="connsiteY69" fmla="*/ 3251439 h 3775090"/>
                  <a:gd name="connsiteX70" fmla="*/ 889657 w 3794364"/>
                  <a:gd name="connsiteY70" fmla="*/ 3258826 h 3775090"/>
                  <a:gd name="connsiteX71" fmla="*/ 915922 w 3794364"/>
                  <a:gd name="connsiteY71" fmla="*/ 3259647 h 3775090"/>
                  <a:gd name="connsiteX72" fmla="*/ 955319 w 3794364"/>
                  <a:gd name="connsiteY72" fmla="*/ 3259647 h 3775090"/>
                  <a:gd name="connsiteX73" fmla="*/ 993074 w 3794364"/>
                  <a:gd name="connsiteY73" fmla="*/ 3258826 h 3775090"/>
                  <a:gd name="connsiteX74" fmla="*/ 1014004 w 3794364"/>
                  <a:gd name="connsiteY74" fmla="*/ 3257184 h 3775090"/>
                  <a:gd name="connsiteX75" fmla="*/ 971734 w 3794364"/>
                  <a:gd name="connsiteY75" fmla="*/ 3257184 h 3775090"/>
                  <a:gd name="connsiteX76" fmla="*/ 949163 w 3794364"/>
                  <a:gd name="connsiteY76" fmla="*/ 3257184 h 3775090"/>
                  <a:gd name="connsiteX77" fmla="*/ 932337 w 3794364"/>
                  <a:gd name="connsiteY77" fmla="*/ 3258005 h 3775090"/>
                  <a:gd name="connsiteX78" fmla="*/ 907304 w 3794364"/>
                  <a:gd name="connsiteY78" fmla="*/ 3257595 h 3775090"/>
                  <a:gd name="connsiteX79" fmla="*/ 885553 w 3794364"/>
                  <a:gd name="connsiteY79" fmla="*/ 3253491 h 3775090"/>
                  <a:gd name="connsiteX80" fmla="*/ 878166 w 3794364"/>
                  <a:gd name="connsiteY80" fmla="*/ 3252259 h 3775090"/>
                  <a:gd name="connsiteX81" fmla="*/ 853954 w 3794364"/>
                  <a:gd name="connsiteY81" fmla="*/ 3248566 h 3775090"/>
                  <a:gd name="connsiteX82" fmla="*/ 873652 w 3794364"/>
                  <a:gd name="connsiteY82" fmla="*/ 3251028 h 3775090"/>
                  <a:gd name="connsiteX83" fmla="*/ 900738 w 3794364"/>
                  <a:gd name="connsiteY83" fmla="*/ 3253080 h 3775090"/>
                  <a:gd name="connsiteX84" fmla="*/ 916332 w 3794364"/>
                  <a:gd name="connsiteY84" fmla="*/ 3254311 h 3775090"/>
                  <a:gd name="connsiteX85" fmla="*/ 932748 w 3794364"/>
                  <a:gd name="connsiteY85" fmla="*/ 3254722 h 3775090"/>
                  <a:gd name="connsiteX86" fmla="*/ 967220 w 3794364"/>
                  <a:gd name="connsiteY86" fmla="*/ 3255543 h 3775090"/>
                  <a:gd name="connsiteX87" fmla="*/ 1084590 w 3794364"/>
                  <a:gd name="connsiteY87" fmla="*/ 3256363 h 3775090"/>
                  <a:gd name="connsiteX88" fmla="*/ 1068585 w 3794364"/>
                  <a:gd name="connsiteY88" fmla="*/ 3256363 h 3775090"/>
                  <a:gd name="connsiteX89" fmla="*/ 1275009 w 3794364"/>
                  <a:gd name="connsiteY89" fmla="*/ 3260467 h 3775090"/>
                  <a:gd name="connsiteX90" fmla="*/ 1332463 w 3794364"/>
                  <a:gd name="connsiteY90" fmla="*/ 3259236 h 3775090"/>
                  <a:gd name="connsiteX91" fmla="*/ 1327949 w 3794364"/>
                  <a:gd name="connsiteY91" fmla="*/ 3260057 h 3775090"/>
                  <a:gd name="connsiteX92" fmla="*/ 1380068 w 3794364"/>
                  <a:gd name="connsiteY92" fmla="*/ 3260467 h 3775090"/>
                  <a:gd name="connsiteX93" fmla="*/ 1396893 w 3794364"/>
                  <a:gd name="connsiteY93" fmla="*/ 3260878 h 3775090"/>
                  <a:gd name="connsiteX94" fmla="*/ 1411667 w 3794364"/>
                  <a:gd name="connsiteY94" fmla="*/ 3264161 h 3775090"/>
                  <a:gd name="connsiteX95" fmla="*/ 1425210 w 3794364"/>
                  <a:gd name="connsiteY95" fmla="*/ 3271548 h 3775090"/>
                  <a:gd name="connsiteX96" fmla="*/ 1431776 w 3794364"/>
                  <a:gd name="connsiteY96" fmla="*/ 3277293 h 3775090"/>
                  <a:gd name="connsiteX97" fmla="*/ 1438342 w 3794364"/>
                  <a:gd name="connsiteY97" fmla="*/ 3283859 h 3775090"/>
                  <a:gd name="connsiteX98" fmla="*/ 1479381 w 3794364"/>
                  <a:gd name="connsiteY98" fmla="*/ 3324077 h 3775090"/>
                  <a:gd name="connsiteX99" fmla="*/ 1471173 w 3794364"/>
                  <a:gd name="connsiteY99" fmla="*/ 3316690 h 3775090"/>
                  <a:gd name="connsiteX100" fmla="*/ 1588133 w 3794364"/>
                  <a:gd name="connsiteY100" fmla="*/ 3431187 h 3775090"/>
                  <a:gd name="connsiteX101" fmla="*/ 1569255 w 3794364"/>
                  <a:gd name="connsiteY101" fmla="*/ 3416824 h 3775090"/>
                  <a:gd name="connsiteX102" fmla="*/ 1771575 w 3794364"/>
                  <a:gd name="connsiteY102" fmla="*/ 3612167 h 3775090"/>
                  <a:gd name="connsiteX103" fmla="*/ 1818359 w 3794364"/>
                  <a:gd name="connsiteY103" fmla="*/ 3660593 h 3775090"/>
                  <a:gd name="connsiteX104" fmla="*/ 1761726 w 3794364"/>
                  <a:gd name="connsiteY104" fmla="*/ 3609295 h 3775090"/>
                  <a:gd name="connsiteX105" fmla="*/ 1820411 w 3794364"/>
                  <a:gd name="connsiteY105" fmla="*/ 3666748 h 3775090"/>
                  <a:gd name="connsiteX106" fmla="*/ 1778552 w 3794364"/>
                  <a:gd name="connsiteY106" fmla="*/ 3630224 h 3775090"/>
                  <a:gd name="connsiteX107" fmla="*/ 1849548 w 3794364"/>
                  <a:gd name="connsiteY107" fmla="*/ 3700400 h 3775090"/>
                  <a:gd name="connsiteX108" fmla="*/ 1878686 w 3794364"/>
                  <a:gd name="connsiteY108" fmla="*/ 3727896 h 3775090"/>
                  <a:gd name="connsiteX109" fmla="*/ 1891407 w 3794364"/>
                  <a:gd name="connsiteY109" fmla="*/ 3737745 h 3775090"/>
                  <a:gd name="connsiteX110" fmla="*/ 1902488 w 3794364"/>
                  <a:gd name="connsiteY110" fmla="*/ 3749647 h 3775090"/>
                  <a:gd name="connsiteX111" fmla="*/ 1933267 w 3794364"/>
                  <a:gd name="connsiteY111" fmla="*/ 3720920 h 3775090"/>
                  <a:gd name="connsiteX112" fmla="*/ 2025193 w 3794364"/>
                  <a:gd name="connsiteY112" fmla="*/ 3625710 h 3775090"/>
                  <a:gd name="connsiteX113" fmla="*/ 1982513 w 3794364"/>
                  <a:gd name="connsiteY113" fmla="*/ 3666338 h 3775090"/>
                  <a:gd name="connsiteX114" fmla="*/ 2044892 w 3794364"/>
                  <a:gd name="connsiteY114" fmla="*/ 3600677 h 3775090"/>
                  <a:gd name="connsiteX115" fmla="*/ 2177036 w 3794364"/>
                  <a:gd name="connsiteY115" fmla="*/ 3474688 h 3775090"/>
                  <a:gd name="connsiteX116" fmla="*/ 2355143 w 3794364"/>
                  <a:gd name="connsiteY116" fmla="*/ 3294119 h 3775090"/>
                  <a:gd name="connsiteX117" fmla="*/ 2366223 w 3794364"/>
                  <a:gd name="connsiteY117" fmla="*/ 3282628 h 3775090"/>
                  <a:gd name="connsiteX118" fmla="*/ 2371969 w 3794364"/>
                  <a:gd name="connsiteY118" fmla="*/ 3276882 h 3775090"/>
                  <a:gd name="connsiteX119" fmla="*/ 2378125 w 3794364"/>
                  <a:gd name="connsiteY119" fmla="*/ 3271137 h 3775090"/>
                  <a:gd name="connsiteX120" fmla="*/ 2409314 w 3794364"/>
                  <a:gd name="connsiteY120" fmla="*/ 3260467 h 3775090"/>
                  <a:gd name="connsiteX121" fmla="*/ 2467178 w 3794364"/>
                  <a:gd name="connsiteY121" fmla="*/ 3260057 h 3775090"/>
                  <a:gd name="connsiteX122" fmla="*/ 2561567 w 3794364"/>
                  <a:gd name="connsiteY122" fmla="*/ 3258826 h 3775090"/>
                  <a:gd name="connsiteX123" fmla="*/ 2621893 w 3794364"/>
                  <a:gd name="connsiteY123" fmla="*/ 3261698 h 3775090"/>
                  <a:gd name="connsiteX124" fmla="*/ 2776609 w 3794364"/>
                  <a:gd name="connsiteY124" fmla="*/ 3259647 h 3775090"/>
                  <a:gd name="connsiteX125" fmla="*/ 2811491 w 3794364"/>
                  <a:gd name="connsiteY125" fmla="*/ 3258826 h 3775090"/>
                  <a:gd name="connsiteX126" fmla="*/ 2848016 w 3794364"/>
                  <a:gd name="connsiteY126" fmla="*/ 3258005 h 3775090"/>
                  <a:gd name="connsiteX127" fmla="*/ 2887002 w 3794364"/>
                  <a:gd name="connsiteY127" fmla="*/ 3256774 h 3775090"/>
                  <a:gd name="connsiteX128" fmla="*/ 2929682 w 3794364"/>
                  <a:gd name="connsiteY128" fmla="*/ 3253491 h 3775090"/>
                  <a:gd name="connsiteX129" fmla="*/ 2906701 w 3794364"/>
                  <a:gd name="connsiteY129" fmla="*/ 3255543 h 3775090"/>
                  <a:gd name="connsiteX130" fmla="*/ 2887002 w 3794364"/>
                  <a:gd name="connsiteY130" fmla="*/ 3257184 h 3775090"/>
                  <a:gd name="connsiteX131" fmla="*/ 2879615 w 3794364"/>
                  <a:gd name="connsiteY131" fmla="*/ 3258005 h 3775090"/>
                  <a:gd name="connsiteX132" fmla="*/ 2894389 w 3794364"/>
                  <a:gd name="connsiteY132" fmla="*/ 3256774 h 3775090"/>
                  <a:gd name="connsiteX133" fmla="*/ 2908753 w 3794364"/>
                  <a:gd name="connsiteY133" fmla="*/ 3255543 h 3775090"/>
                  <a:gd name="connsiteX134" fmla="*/ 2937480 w 3794364"/>
                  <a:gd name="connsiteY134" fmla="*/ 3253080 h 3775090"/>
                  <a:gd name="connsiteX135" fmla="*/ 2966207 w 3794364"/>
                  <a:gd name="connsiteY135" fmla="*/ 3249797 h 3775090"/>
                  <a:gd name="connsiteX136" fmla="*/ 2980980 w 3794364"/>
                  <a:gd name="connsiteY136" fmla="*/ 3248156 h 3775090"/>
                  <a:gd name="connsiteX137" fmla="*/ 2996165 w 3794364"/>
                  <a:gd name="connsiteY137" fmla="*/ 3245693 h 3775090"/>
                  <a:gd name="connsiteX138" fmla="*/ 3028175 w 3794364"/>
                  <a:gd name="connsiteY138" fmla="*/ 3240358 h 3775090"/>
                  <a:gd name="connsiteX139" fmla="*/ 3062647 w 3794364"/>
                  <a:gd name="connsiteY139" fmla="*/ 3232561 h 3775090"/>
                  <a:gd name="connsiteX140" fmla="*/ 3071676 w 3794364"/>
                  <a:gd name="connsiteY140" fmla="*/ 3230509 h 3775090"/>
                  <a:gd name="connsiteX141" fmla="*/ 3081114 w 3794364"/>
                  <a:gd name="connsiteY141" fmla="*/ 3228047 h 3775090"/>
                  <a:gd name="connsiteX142" fmla="*/ 3100403 w 3794364"/>
                  <a:gd name="connsiteY142" fmla="*/ 3222712 h 3775090"/>
                  <a:gd name="connsiteX143" fmla="*/ 3141851 w 3794364"/>
                  <a:gd name="connsiteY143" fmla="*/ 3209169 h 3775090"/>
                  <a:gd name="connsiteX144" fmla="*/ 3113945 w 3794364"/>
                  <a:gd name="connsiteY144" fmla="*/ 3219839 h 3775090"/>
                  <a:gd name="connsiteX145" fmla="*/ 3190687 w 3794364"/>
                  <a:gd name="connsiteY145" fmla="*/ 3189881 h 3775090"/>
                  <a:gd name="connsiteX146" fmla="*/ 3178376 w 3794364"/>
                  <a:gd name="connsiteY146" fmla="*/ 3196037 h 3775090"/>
                  <a:gd name="connsiteX147" fmla="*/ 3329808 w 3794364"/>
                  <a:gd name="connsiteY147" fmla="*/ 3120116 h 3775090"/>
                  <a:gd name="connsiteX148" fmla="*/ 3346634 w 3794364"/>
                  <a:gd name="connsiteY148" fmla="*/ 3109035 h 3775090"/>
                  <a:gd name="connsiteX149" fmla="*/ 3363459 w 3794364"/>
                  <a:gd name="connsiteY149" fmla="*/ 3097955 h 3775090"/>
                  <a:gd name="connsiteX150" fmla="*/ 3395880 w 3794364"/>
                  <a:gd name="connsiteY150" fmla="*/ 3074563 h 3775090"/>
                  <a:gd name="connsiteX151" fmla="*/ 3426659 w 3794364"/>
                  <a:gd name="connsiteY151" fmla="*/ 3049939 h 3775090"/>
                  <a:gd name="connsiteX152" fmla="*/ 3456207 w 3794364"/>
                  <a:gd name="connsiteY152" fmla="*/ 3024085 h 3775090"/>
                  <a:gd name="connsiteX153" fmla="*/ 3564138 w 3794364"/>
                  <a:gd name="connsiteY153" fmla="*/ 2907946 h 3775090"/>
                  <a:gd name="connsiteX154" fmla="*/ 3656474 w 3794364"/>
                  <a:gd name="connsiteY154" fmla="*/ 2767184 h 3775090"/>
                  <a:gd name="connsiteX155" fmla="*/ 3635545 w 3794364"/>
                  <a:gd name="connsiteY155" fmla="*/ 2804529 h 3775090"/>
                  <a:gd name="connsiteX156" fmla="*/ 3627337 w 3794364"/>
                  <a:gd name="connsiteY156" fmla="*/ 2818482 h 3775090"/>
                  <a:gd name="connsiteX157" fmla="*/ 3620771 w 3794364"/>
                  <a:gd name="connsiteY157" fmla="*/ 2829563 h 3775090"/>
                  <a:gd name="connsiteX158" fmla="*/ 3610922 w 3794364"/>
                  <a:gd name="connsiteY158" fmla="*/ 2849261 h 3775090"/>
                  <a:gd name="connsiteX159" fmla="*/ 3645804 w 3794364"/>
                  <a:gd name="connsiteY159" fmla="*/ 2793038 h 3775090"/>
                  <a:gd name="connsiteX160" fmla="*/ 3656885 w 3794364"/>
                  <a:gd name="connsiteY160" fmla="*/ 2772519 h 3775090"/>
                  <a:gd name="connsiteX161" fmla="*/ 3669607 w 3794364"/>
                  <a:gd name="connsiteY161" fmla="*/ 2746254 h 3775090"/>
                  <a:gd name="connsiteX162" fmla="*/ 3676583 w 3794364"/>
                  <a:gd name="connsiteY162" fmla="*/ 2731891 h 3775090"/>
                  <a:gd name="connsiteX163" fmla="*/ 3683149 w 3794364"/>
                  <a:gd name="connsiteY163" fmla="*/ 2717117 h 3775090"/>
                  <a:gd name="connsiteX164" fmla="*/ 3695872 w 3794364"/>
                  <a:gd name="connsiteY164" fmla="*/ 2687569 h 3775090"/>
                  <a:gd name="connsiteX165" fmla="*/ 3699155 w 3794364"/>
                  <a:gd name="connsiteY165" fmla="*/ 2683876 h 3775090"/>
                  <a:gd name="connsiteX166" fmla="*/ 3708183 w 3794364"/>
                  <a:gd name="connsiteY166" fmla="*/ 2661715 h 3775090"/>
                  <a:gd name="connsiteX167" fmla="*/ 3716391 w 3794364"/>
                  <a:gd name="connsiteY167" fmla="*/ 2640375 h 3775090"/>
                  <a:gd name="connsiteX168" fmla="*/ 3723367 w 3794364"/>
                  <a:gd name="connsiteY168" fmla="*/ 2619856 h 3775090"/>
                  <a:gd name="connsiteX169" fmla="*/ 3729933 w 3794364"/>
                  <a:gd name="connsiteY169" fmla="*/ 2599747 h 3775090"/>
                  <a:gd name="connsiteX170" fmla="*/ 3740603 w 3794364"/>
                  <a:gd name="connsiteY170" fmla="*/ 2559940 h 3775090"/>
                  <a:gd name="connsiteX171" fmla="*/ 3748811 w 3794364"/>
                  <a:gd name="connsiteY171" fmla="*/ 2520132 h 3775090"/>
                  <a:gd name="connsiteX172" fmla="*/ 3755378 w 3794364"/>
                  <a:gd name="connsiteY172" fmla="*/ 2478683 h 3775090"/>
                  <a:gd name="connsiteX173" fmla="*/ 3757019 w 3794364"/>
                  <a:gd name="connsiteY173" fmla="*/ 2468013 h 3775090"/>
                  <a:gd name="connsiteX174" fmla="*/ 3758250 w 3794364"/>
                  <a:gd name="connsiteY174" fmla="*/ 2456933 h 3775090"/>
                  <a:gd name="connsiteX175" fmla="*/ 3760712 w 3794364"/>
                  <a:gd name="connsiteY175" fmla="*/ 2433951 h 3775090"/>
                  <a:gd name="connsiteX176" fmla="*/ 3761944 w 3794364"/>
                  <a:gd name="connsiteY176" fmla="*/ 2422050 h 3775090"/>
                  <a:gd name="connsiteX177" fmla="*/ 3762764 w 3794364"/>
                  <a:gd name="connsiteY177" fmla="*/ 2409739 h 3775090"/>
                  <a:gd name="connsiteX178" fmla="*/ 3764406 w 3794364"/>
                  <a:gd name="connsiteY178" fmla="*/ 2384295 h 3775090"/>
                  <a:gd name="connsiteX179" fmla="*/ 3765637 w 3794364"/>
                  <a:gd name="connsiteY179" fmla="*/ 2357209 h 3775090"/>
                  <a:gd name="connsiteX180" fmla="*/ 3766458 w 3794364"/>
                  <a:gd name="connsiteY180" fmla="*/ 2328072 h 3775090"/>
                  <a:gd name="connsiteX181" fmla="*/ 3751684 w 3794364"/>
                  <a:gd name="connsiteY181" fmla="*/ 2521363 h 3775090"/>
                  <a:gd name="connsiteX182" fmla="*/ 3754557 w 3794364"/>
                  <a:gd name="connsiteY182" fmla="*/ 2509462 h 3775090"/>
                  <a:gd name="connsiteX183" fmla="*/ 3757019 w 3794364"/>
                  <a:gd name="connsiteY183" fmla="*/ 2497561 h 3775090"/>
                  <a:gd name="connsiteX184" fmla="*/ 3762354 w 3794364"/>
                  <a:gd name="connsiteY184" fmla="*/ 2474169 h 3775090"/>
                  <a:gd name="connsiteX185" fmla="*/ 3755788 w 3794364"/>
                  <a:gd name="connsiteY185" fmla="*/ 2516439 h 3775090"/>
                  <a:gd name="connsiteX186" fmla="*/ 3747170 w 3794364"/>
                  <a:gd name="connsiteY186" fmla="*/ 2558708 h 3775090"/>
                  <a:gd name="connsiteX187" fmla="*/ 3755788 w 3794364"/>
                  <a:gd name="connsiteY187" fmla="*/ 2523005 h 3775090"/>
                  <a:gd name="connsiteX188" fmla="*/ 3758660 w 3794364"/>
                  <a:gd name="connsiteY188" fmla="*/ 2506590 h 3775090"/>
                  <a:gd name="connsiteX189" fmla="*/ 3761123 w 3794364"/>
                  <a:gd name="connsiteY189" fmla="*/ 2491816 h 3775090"/>
                  <a:gd name="connsiteX190" fmla="*/ 3764816 w 3794364"/>
                  <a:gd name="connsiteY190" fmla="*/ 2469244 h 3775090"/>
                  <a:gd name="connsiteX191" fmla="*/ 3766868 w 3794364"/>
                  <a:gd name="connsiteY191" fmla="*/ 2458164 h 3775090"/>
                  <a:gd name="connsiteX192" fmla="*/ 3762354 w 3794364"/>
                  <a:gd name="connsiteY192" fmla="*/ 2495919 h 3775090"/>
                  <a:gd name="connsiteX193" fmla="*/ 3767689 w 3794364"/>
                  <a:gd name="connsiteY193" fmla="*/ 2466782 h 3775090"/>
                  <a:gd name="connsiteX194" fmla="*/ 3769741 w 3794364"/>
                  <a:gd name="connsiteY194" fmla="*/ 2446673 h 3775090"/>
                  <a:gd name="connsiteX195" fmla="*/ 3773024 w 3794364"/>
                  <a:gd name="connsiteY195" fmla="*/ 2406045 h 3775090"/>
                  <a:gd name="connsiteX196" fmla="*/ 3772203 w 3794364"/>
                  <a:gd name="connsiteY196" fmla="*/ 2425333 h 3775090"/>
                  <a:gd name="connsiteX197" fmla="*/ 3770151 w 3794364"/>
                  <a:gd name="connsiteY197" fmla="*/ 2446673 h 3775090"/>
                  <a:gd name="connsiteX198" fmla="*/ 3767689 w 3794364"/>
                  <a:gd name="connsiteY198" fmla="*/ 2469655 h 3775090"/>
                  <a:gd name="connsiteX199" fmla="*/ 3763996 w 3794364"/>
                  <a:gd name="connsiteY199" fmla="*/ 2493867 h 3775090"/>
                  <a:gd name="connsiteX200" fmla="*/ 3759892 w 3794364"/>
                  <a:gd name="connsiteY200" fmla="*/ 2518901 h 3775090"/>
                  <a:gd name="connsiteX201" fmla="*/ 3754146 w 3794364"/>
                  <a:gd name="connsiteY201" fmla="*/ 2544755 h 3775090"/>
                  <a:gd name="connsiteX202" fmla="*/ 3740603 w 3794364"/>
                  <a:gd name="connsiteY202" fmla="*/ 2597695 h 3775090"/>
                  <a:gd name="connsiteX203" fmla="*/ 3732396 w 3794364"/>
                  <a:gd name="connsiteY203" fmla="*/ 2623960 h 3775090"/>
                  <a:gd name="connsiteX204" fmla="*/ 3723778 w 3794364"/>
                  <a:gd name="connsiteY204" fmla="*/ 2649814 h 3775090"/>
                  <a:gd name="connsiteX205" fmla="*/ 3714339 w 3794364"/>
                  <a:gd name="connsiteY205" fmla="*/ 2674848 h 3775090"/>
                  <a:gd name="connsiteX206" fmla="*/ 3704490 w 3794364"/>
                  <a:gd name="connsiteY206" fmla="*/ 2699060 h 3775090"/>
                  <a:gd name="connsiteX207" fmla="*/ 3694230 w 3794364"/>
                  <a:gd name="connsiteY207" fmla="*/ 2722042 h 3775090"/>
                  <a:gd name="connsiteX208" fmla="*/ 3684381 w 3794364"/>
                  <a:gd name="connsiteY208" fmla="*/ 2743792 h 3775090"/>
                  <a:gd name="connsiteX209" fmla="*/ 3665093 w 3794364"/>
                  <a:gd name="connsiteY209" fmla="*/ 2781958 h 3775090"/>
                  <a:gd name="connsiteX210" fmla="*/ 3665093 w 3794364"/>
                  <a:gd name="connsiteY210" fmla="*/ 2780727 h 3775090"/>
                  <a:gd name="connsiteX211" fmla="*/ 3671659 w 3794364"/>
                  <a:gd name="connsiteY211" fmla="*/ 2766363 h 3775090"/>
                  <a:gd name="connsiteX212" fmla="*/ 3657706 w 3794364"/>
                  <a:gd name="connsiteY212" fmla="*/ 2791807 h 3775090"/>
                  <a:gd name="connsiteX213" fmla="*/ 3643753 w 3794364"/>
                  <a:gd name="connsiteY213" fmla="*/ 2815199 h 3775090"/>
                  <a:gd name="connsiteX214" fmla="*/ 3627748 w 3794364"/>
                  <a:gd name="connsiteY214" fmla="*/ 2839412 h 3775090"/>
                  <a:gd name="connsiteX215" fmla="*/ 3618719 w 3794364"/>
                  <a:gd name="connsiteY215" fmla="*/ 2853365 h 3775090"/>
                  <a:gd name="connsiteX216" fmla="*/ 3608049 w 3794364"/>
                  <a:gd name="connsiteY216" fmla="*/ 2868549 h 3775090"/>
                  <a:gd name="connsiteX217" fmla="*/ 3611332 w 3794364"/>
                  <a:gd name="connsiteY217" fmla="*/ 2866497 h 3775090"/>
                  <a:gd name="connsiteX218" fmla="*/ 3638007 w 3794364"/>
                  <a:gd name="connsiteY218" fmla="*/ 2826690 h 3775090"/>
                  <a:gd name="connsiteX219" fmla="*/ 3631852 w 3794364"/>
                  <a:gd name="connsiteY219" fmla="*/ 2838591 h 3775090"/>
                  <a:gd name="connsiteX220" fmla="*/ 3614205 w 3794364"/>
                  <a:gd name="connsiteY220" fmla="*/ 2866087 h 3775090"/>
                  <a:gd name="connsiteX221" fmla="*/ 3596969 w 3794364"/>
                  <a:gd name="connsiteY221" fmla="*/ 2888658 h 3775090"/>
                  <a:gd name="connsiteX222" fmla="*/ 3580143 w 3794364"/>
                  <a:gd name="connsiteY222" fmla="*/ 2909998 h 3775090"/>
                  <a:gd name="connsiteX223" fmla="*/ 3570294 w 3794364"/>
                  <a:gd name="connsiteY223" fmla="*/ 2922310 h 3775090"/>
                  <a:gd name="connsiteX224" fmla="*/ 3565369 w 3794364"/>
                  <a:gd name="connsiteY224" fmla="*/ 2928466 h 3775090"/>
                  <a:gd name="connsiteX225" fmla="*/ 3560034 w 3794364"/>
                  <a:gd name="connsiteY225" fmla="*/ 2934621 h 3775090"/>
                  <a:gd name="connsiteX226" fmla="*/ 3538284 w 3794364"/>
                  <a:gd name="connsiteY226" fmla="*/ 2959655 h 3775090"/>
                  <a:gd name="connsiteX227" fmla="*/ 3516533 w 3794364"/>
                  <a:gd name="connsiteY227" fmla="*/ 2982226 h 3775090"/>
                  <a:gd name="connsiteX228" fmla="*/ 3506684 w 3794364"/>
                  <a:gd name="connsiteY228" fmla="*/ 2992486 h 3775090"/>
                  <a:gd name="connsiteX229" fmla="*/ 3497245 w 3794364"/>
                  <a:gd name="connsiteY229" fmla="*/ 3001104 h 3775090"/>
                  <a:gd name="connsiteX230" fmla="*/ 3482882 w 3794364"/>
                  <a:gd name="connsiteY230" fmla="*/ 3013826 h 3775090"/>
                  <a:gd name="connsiteX231" fmla="*/ 3464414 w 3794364"/>
                  <a:gd name="connsiteY231" fmla="*/ 3031062 h 3775090"/>
                  <a:gd name="connsiteX232" fmla="*/ 3450461 w 3794364"/>
                  <a:gd name="connsiteY232" fmla="*/ 3043373 h 3775090"/>
                  <a:gd name="connsiteX233" fmla="*/ 3435277 w 3794364"/>
                  <a:gd name="connsiteY233" fmla="*/ 3056916 h 3775090"/>
                  <a:gd name="connsiteX234" fmla="*/ 3435687 w 3794364"/>
                  <a:gd name="connsiteY234" fmla="*/ 3058558 h 3775090"/>
                  <a:gd name="connsiteX235" fmla="*/ 3436508 w 3794364"/>
                  <a:gd name="connsiteY235" fmla="*/ 3059789 h 3775090"/>
                  <a:gd name="connsiteX236" fmla="*/ 3421324 w 3794364"/>
                  <a:gd name="connsiteY236" fmla="*/ 3072100 h 3775090"/>
                  <a:gd name="connsiteX237" fmla="*/ 3406960 w 3794364"/>
                  <a:gd name="connsiteY237" fmla="*/ 3083181 h 3775090"/>
                  <a:gd name="connsiteX238" fmla="*/ 3386851 w 3794364"/>
                  <a:gd name="connsiteY238" fmla="*/ 3097544 h 3775090"/>
                  <a:gd name="connsiteX239" fmla="*/ 3367563 w 3794364"/>
                  <a:gd name="connsiteY239" fmla="*/ 3109856 h 3775090"/>
                  <a:gd name="connsiteX240" fmla="*/ 3347865 w 3794364"/>
                  <a:gd name="connsiteY240" fmla="*/ 3121347 h 3775090"/>
                  <a:gd name="connsiteX241" fmla="*/ 3333912 w 3794364"/>
                  <a:gd name="connsiteY241" fmla="*/ 3130785 h 3775090"/>
                  <a:gd name="connsiteX242" fmla="*/ 3326525 w 3794364"/>
                  <a:gd name="connsiteY242" fmla="*/ 3135710 h 3775090"/>
                  <a:gd name="connsiteX243" fmla="*/ 3319138 w 3794364"/>
                  <a:gd name="connsiteY243" fmla="*/ 3140224 h 3775090"/>
                  <a:gd name="connsiteX244" fmla="*/ 3287949 w 3794364"/>
                  <a:gd name="connsiteY244" fmla="*/ 3158692 h 3775090"/>
                  <a:gd name="connsiteX245" fmla="*/ 3254707 w 3794364"/>
                  <a:gd name="connsiteY245" fmla="*/ 3176338 h 3775090"/>
                  <a:gd name="connsiteX246" fmla="*/ 3237471 w 3794364"/>
                  <a:gd name="connsiteY246" fmla="*/ 3184956 h 3775090"/>
                  <a:gd name="connsiteX247" fmla="*/ 3219825 w 3794364"/>
                  <a:gd name="connsiteY247" fmla="*/ 3193164 h 3775090"/>
                  <a:gd name="connsiteX248" fmla="*/ 3072496 w 3794364"/>
                  <a:gd name="connsiteY248" fmla="*/ 3244872 h 3775090"/>
                  <a:gd name="connsiteX249" fmla="*/ 3093016 w 3794364"/>
                  <a:gd name="connsiteY249" fmla="*/ 3239127 h 3775090"/>
                  <a:gd name="connsiteX250" fmla="*/ 3073728 w 3794364"/>
                  <a:gd name="connsiteY250" fmla="*/ 3242410 h 3775090"/>
                  <a:gd name="connsiteX251" fmla="*/ 3046232 w 3794364"/>
                  <a:gd name="connsiteY251" fmla="*/ 3248566 h 3775090"/>
                  <a:gd name="connsiteX252" fmla="*/ 3019557 w 3794364"/>
                  <a:gd name="connsiteY252" fmla="*/ 3254311 h 3775090"/>
                  <a:gd name="connsiteX253" fmla="*/ 2994113 w 3794364"/>
                  <a:gd name="connsiteY253" fmla="*/ 3259236 h 3775090"/>
                  <a:gd name="connsiteX254" fmla="*/ 2981801 w 3794364"/>
                  <a:gd name="connsiteY254" fmla="*/ 3261698 h 3775090"/>
                  <a:gd name="connsiteX255" fmla="*/ 2969490 w 3794364"/>
                  <a:gd name="connsiteY255" fmla="*/ 3263340 h 3775090"/>
                  <a:gd name="connsiteX256" fmla="*/ 2946098 w 3794364"/>
                  <a:gd name="connsiteY256" fmla="*/ 3266623 h 3775090"/>
                  <a:gd name="connsiteX257" fmla="*/ 2935017 w 3794364"/>
                  <a:gd name="connsiteY257" fmla="*/ 3267854 h 3775090"/>
                  <a:gd name="connsiteX258" fmla="*/ 2924347 w 3794364"/>
                  <a:gd name="connsiteY258" fmla="*/ 3268675 h 3775090"/>
                  <a:gd name="connsiteX259" fmla="*/ 2886181 w 3794364"/>
                  <a:gd name="connsiteY259" fmla="*/ 3270727 h 3775090"/>
                  <a:gd name="connsiteX260" fmla="*/ 2727362 w 3794364"/>
                  <a:gd name="connsiteY260" fmla="*/ 3275241 h 3775090"/>
                  <a:gd name="connsiteX261" fmla="*/ 2559925 w 3794364"/>
                  <a:gd name="connsiteY261" fmla="*/ 3277703 h 3775090"/>
                  <a:gd name="connsiteX262" fmla="*/ 2728183 w 3794364"/>
                  <a:gd name="connsiteY262" fmla="*/ 3273189 h 3775090"/>
                  <a:gd name="connsiteX263" fmla="*/ 2639130 w 3794364"/>
                  <a:gd name="connsiteY263" fmla="*/ 3273189 h 3775090"/>
                  <a:gd name="connsiteX264" fmla="*/ 2749113 w 3794364"/>
                  <a:gd name="connsiteY264" fmla="*/ 3270316 h 3775090"/>
                  <a:gd name="connsiteX265" fmla="*/ 2571416 w 3794364"/>
                  <a:gd name="connsiteY265" fmla="*/ 3273189 h 3775090"/>
                  <a:gd name="connsiteX266" fmla="*/ 2533250 w 3794364"/>
                  <a:gd name="connsiteY266" fmla="*/ 3271958 h 3775090"/>
                  <a:gd name="connsiteX267" fmla="*/ 2523401 w 3794364"/>
                  <a:gd name="connsiteY267" fmla="*/ 3274010 h 3775090"/>
                  <a:gd name="connsiteX268" fmla="*/ 2508627 w 3794364"/>
                  <a:gd name="connsiteY268" fmla="*/ 3273599 h 3775090"/>
                  <a:gd name="connsiteX269" fmla="*/ 2442965 w 3794364"/>
                  <a:gd name="connsiteY269" fmla="*/ 3273599 h 3775090"/>
                  <a:gd name="connsiteX270" fmla="*/ 2410135 w 3794364"/>
                  <a:gd name="connsiteY270" fmla="*/ 3274420 h 3775090"/>
                  <a:gd name="connsiteX271" fmla="*/ 2386332 w 3794364"/>
                  <a:gd name="connsiteY271" fmla="*/ 3283449 h 3775090"/>
                  <a:gd name="connsiteX272" fmla="*/ 2398233 w 3794364"/>
                  <a:gd name="connsiteY272" fmla="*/ 3277703 h 3775090"/>
                  <a:gd name="connsiteX273" fmla="*/ 2407672 w 3794364"/>
                  <a:gd name="connsiteY273" fmla="*/ 3276472 h 3775090"/>
                  <a:gd name="connsiteX274" fmla="*/ 2410135 w 3794364"/>
                  <a:gd name="connsiteY274" fmla="*/ 3276472 h 3775090"/>
                  <a:gd name="connsiteX275" fmla="*/ 2413007 w 3794364"/>
                  <a:gd name="connsiteY275" fmla="*/ 3276472 h 3775090"/>
                  <a:gd name="connsiteX276" fmla="*/ 2420394 w 3794364"/>
                  <a:gd name="connsiteY276" fmla="*/ 3276472 h 3775090"/>
                  <a:gd name="connsiteX277" fmla="*/ 2440503 w 3794364"/>
                  <a:gd name="connsiteY277" fmla="*/ 3276472 h 3775090"/>
                  <a:gd name="connsiteX278" fmla="*/ 2491391 w 3794364"/>
                  <a:gd name="connsiteY278" fmla="*/ 3275241 h 3775090"/>
                  <a:gd name="connsiteX279" fmla="*/ 2523811 w 3794364"/>
                  <a:gd name="connsiteY279" fmla="*/ 3277293 h 3775090"/>
                  <a:gd name="connsiteX280" fmla="*/ 2416701 w 3794364"/>
                  <a:gd name="connsiteY280" fmla="*/ 3277293 h 3775090"/>
                  <a:gd name="connsiteX281" fmla="*/ 2410545 w 3794364"/>
                  <a:gd name="connsiteY281" fmla="*/ 3277293 h 3775090"/>
                  <a:gd name="connsiteX282" fmla="*/ 2406031 w 3794364"/>
                  <a:gd name="connsiteY282" fmla="*/ 3277703 h 3775090"/>
                  <a:gd name="connsiteX283" fmla="*/ 2397413 w 3794364"/>
                  <a:gd name="connsiteY283" fmla="*/ 3280166 h 3775090"/>
                  <a:gd name="connsiteX284" fmla="*/ 2390026 w 3794364"/>
                  <a:gd name="connsiteY284" fmla="*/ 3284680 h 3775090"/>
                  <a:gd name="connsiteX285" fmla="*/ 2386743 w 3794364"/>
                  <a:gd name="connsiteY285" fmla="*/ 3287553 h 3775090"/>
                  <a:gd name="connsiteX286" fmla="*/ 2382639 w 3794364"/>
                  <a:gd name="connsiteY286" fmla="*/ 3291657 h 3775090"/>
                  <a:gd name="connsiteX287" fmla="*/ 2354733 w 3794364"/>
                  <a:gd name="connsiteY287" fmla="*/ 3320383 h 3775090"/>
                  <a:gd name="connsiteX288" fmla="*/ 2343242 w 3794364"/>
                  <a:gd name="connsiteY288" fmla="*/ 3329412 h 3775090"/>
                  <a:gd name="connsiteX289" fmla="*/ 2217664 w 3794364"/>
                  <a:gd name="connsiteY289" fmla="*/ 3454990 h 3775090"/>
                  <a:gd name="connsiteX290" fmla="*/ 2226692 w 3794364"/>
                  <a:gd name="connsiteY290" fmla="*/ 3444320 h 3775090"/>
                  <a:gd name="connsiteX291" fmla="*/ 2067463 w 3794364"/>
                  <a:gd name="connsiteY291" fmla="*/ 3601908 h 3775090"/>
                  <a:gd name="connsiteX292" fmla="*/ 1910696 w 3794364"/>
                  <a:gd name="connsiteY292" fmla="*/ 3767293 h 3775090"/>
                  <a:gd name="connsiteX293" fmla="*/ 1903309 w 3794364"/>
                  <a:gd name="connsiteY293" fmla="*/ 3775090 h 3775090"/>
                  <a:gd name="connsiteX294" fmla="*/ 1880327 w 3794364"/>
                  <a:gd name="connsiteY294" fmla="*/ 3752519 h 3775090"/>
                  <a:gd name="connsiteX295" fmla="*/ 1854883 w 3794364"/>
                  <a:gd name="connsiteY295" fmla="*/ 3726665 h 3775090"/>
                  <a:gd name="connsiteX296" fmla="*/ 1801944 w 3794364"/>
                  <a:gd name="connsiteY296" fmla="*/ 3672904 h 3775090"/>
                  <a:gd name="connsiteX297" fmla="*/ 1696064 w 3794364"/>
                  <a:gd name="connsiteY297" fmla="*/ 3567846 h 3775090"/>
                  <a:gd name="connsiteX298" fmla="*/ 1755160 w 3794364"/>
                  <a:gd name="connsiteY298" fmla="*/ 3622837 h 3775090"/>
                  <a:gd name="connsiteX299" fmla="*/ 1677187 w 3794364"/>
                  <a:gd name="connsiteY299" fmla="*/ 3545275 h 3775090"/>
                  <a:gd name="connsiteX300" fmla="*/ 1712069 w 3794364"/>
                  <a:gd name="connsiteY300" fmla="*/ 3576053 h 3775090"/>
                  <a:gd name="connsiteX301" fmla="*/ 1612346 w 3794364"/>
                  <a:gd name="connsiteY301" fmla="*/ 3478382 h 3775090"/>
                  <a:gd name="connsiteX302" fmla="*/ 1651743 w 3794364"/>
                  <a:gd name="connsiteY302" fmla="*/ 3521472 h 3775090"/>
                  <a:gd name="connsiteX303" fmla="*/ 1475277 w 3794364"/>
                  <a:gd name="connsiteY303" fmla="*/ 3347879 h 3775090"/>
                  <a:gd name="connsiteX304" fmla="*/ 1448192 w 3794364"/>
                  <a:gd name="connsiteY304" fmla="*/ 3317921 h 3775090"/>
                  <a:gd name="connsiteX305" fmla="*/ 1429314 w 3794364"/>
                  <a:gd name="connsiteY305" fmla="*/ 3301506 h 3775090"/>
                  <a:gd name="connsiteX306" fmla="*/ 1428903 w 3794364"/>
                  <a:gd name="connsiteY306" fmla="*/ 3297812 h 3775090"/>
                  <a:gd name="connsiteX307" fmla="*/ 1423158 w 3794364"/>
                  <a:gd name="connsiteY307" fmla="*/ 3292477 h 3775090"/>
                  <a:gd name="connsiteX308" fmla="*/ 1417823 w 3794364"/>
                  <a:gd name="connsiteY308" fmla="*/ 3287553 h 3775090"/>
                  <a:gd name="connsiteX309" fmla="*/ 1407563 w 3794364"/>
                  <a:gd name="connsiteY309" fmla="*/ 3281397 h 3775090"/>
                  <a:gd name="connsiteX310" fmla="*/ 1394841 w 3794364"/>
                  <a:gd name="connsiteY310" fmla="*/ 3279345 h 3775090"/>
                  <a:gd name="connsiteX311" fmla="*/ 1375143 w 3794364"/>
                  <a:gd name="connsiteY311" fmla="*/ 3279345 h 3775090"/>
                  <a:gd name="connsiteX312" fmla="*/ 1291835 w 3794364"/>
                  <a:gd name="connsiteY312" fmla="*/ 3279345 h 3775090"/>
                  <a:gd name="connsiteX313" fmla="*/ 1169950 w 3794364"/>
                  <a:gd name="connsiteY313" fmla="*/ 3281807 h 3775090"/>
                  <a:gd name="connsiteX314" fmla="*/ 1194163 w 3794364"/>
                  <a:gd name="connsiteY314" fmla="*/ 3277293 h 3775090"/>
                  <a:gd name="connsiteX315" fmla="*/ 1339850 w 3794364"/>
                  <a:gd name="connsiteY315" fmla="*/ 3275241 h 3775090"/>
                  <a:gd name="connsiteX316" fmla="*/ 1286500 w 3794364"/>
                  <a:gd name="connsiteY316" fmla="*/ 3273189 h 3775090"/>
                  <a:gd name="connsiteX317" fmla="*/ 1227815 w 3794364"/>
                  <a:gd name="connsiteY317" fmla="*/ 3274831 h 3775090"/>
                  <a:gd name="connsiteX318" fmla="*/ 1240947 w 3794364"/>
                  <a:gd name="connsiteY318" fmla="*/ 3274831 h 3775090"/>
                  <a:gd name="connsiteX319" fmla="*/ 1060788 w 3794364"/>
                  <a:gd name="connsiteY319" fmla="*/ 3276472 h 3775090"/>
                  <a:gd name="connsiteX320" fmla="*/ 959012 w 3794364"/>
                  <a:gd name="connsiteY320" fmla="*/ 3276472 h 3775090"/>
                  <a:gd name="connsiteX321" fmla="*/ 933568 w 3794364"/>
                  <a:gd name="connsiteY321" fmla="*/ 3275651 h 3775090"/>
                  <a:gd name="connsiteX322" fmla="*/ 920846 w 3794364"/>
                  <a:gd name="connsiteY322" fmla="*/ 3275651 h 3775090"/>
                  <a:gd name="connsiteX323" fmla="*/ 908124 w 3794364"/>
                  <a:gd name="connsiteY323" fmla="*/ 3274831 h 3775090"/>
                  <a:gd name="connsiteX324" fmla="*/ 883501 w 3794364"/>
                  <a:gd name="connsiteY324" fmla="*/ 3272779 h 3775090"/>
                  <a:gd name="connsiteX325" fmla="*/ 871190 w 3794364"/>
                  <a:gd name="connsiteY325" fmla="*/ 3271958 h 3775090"/>
                  <a:gd name="connsiteX326" fmla="*/ 859289 w 3794364"/>
                  <a:gd name="connsiteY326" fmla="*/ 3270316 h 3775090"/>
                  <a:gd name="connsiteX327" fmla="*/ 713191 w 3794364"/>
                  <a:gd name="connsiteY327" fmla="*/ 3245693 h 3775090"/>
                  <a:gd name="connsiteX328" fmla="*/ 695545 w 3794364"/>
                  <a:gd name="connsiteY328" fmla="*/ 3241179 h 3775090"/>
                  <a:gd name="connsiteX329" fmla="*/ 677488 w 3794364"/>
                  <a:gd name="connsiteY329" fmla="*/ 3236254 h 3775090"/>
                  <a:gd name="connsiteX330" fmla="*/ 640143 w 3794364"/>
                  <a:gd name="connsiteY330" fmla="*/ 3224353 h 3775090"/>
                  <a:gd name="connsiteX331" fmla="*/ 600746 w 3794364"/>
                  <a:gd name="connsiteY331" fmla="*/ 3209169 h 3775090"/>
                  <a:gd name="connsiteX332" fmla="*/ 558476 w 3794364"/>
                  <a:gd name="connsiteY332" fmla="*/ 3190291 h 3775090"/>
                  <a:gd name="connsiteX333" fmla="*/ 559297 w 3794364"/>
                  <a:gd name="connsiteY333" fmla="*/ 3189881 h 3775090"/>
                  <a:gd name="connsiteX334" fmla="*/ 532622 w 3794364"/>
                  <a:gd name="connsiteY334" fmla="*/ 3175928 h 3775090"/>
                  <a:gd name="connsiteX335" fmla="*/ 513744 w 3794364"/>
                  <a:gd name="connsiteY335" fmla="*/ 3165258 h 3775090"/>
                  <a:gd name="connsiteX336" fmla="*/ 536726 w 3794364"/>
                  <a:gd name="connsiteY336" fmla="*/ 3175518 h 3775090"/>
                  <a:gd name="connsiteX337" fmla="*/ 517027 w 3794364"/>
                  <a:gd name="connsiteY337" fmla="*/ 3164847 h 3775090"/>
                  <a:gd name="connsiteX338" fmla="*/ 498150 w 3794364"/>
                  <a:gd name="connsiteY338" fmla="*/ 3154177 h 3775090"/>
                  <a:gd name="connsiteX339" fmla="*/ 464908 w 3794364"/>
                  <a:gd name="connsiteY339" fmla="*/ 3134889 h 3775090"/>
                  <a:gd name="connsiteX340" fmla="*/ 441516 w 3794364"/>
                  <a:gd name="connsiteY340" fmla="*/ 3120526 h 3775090"/>
                  <a:gd name="connsiteX341" fmla="*/ 432078 w 3794364"/>
                  <a:gd name="connsiteY341" fmla="*/ 3115191 h 3775090"/>
                  <a:gd name="connsiteX342" fmla="*/ 460805 w 3794364"/>
                  <a:gd name="connsiteY342" fmla="*/ 3134479 h 3775090"/>
                  <a:gd name="connsiteX343" fmla="*/ 466960 w 3794364"/>
                  <a:gd name="connsiteY343" fmla="*/ 3138583 h 3775090"/>
                  <a:gd name="connsiteX344" fmla="*/ 473527 w 3794364"/>
                  <a:gd name="connsiteY344" fmla="*/ 3143097 h 3775090"/>
                  <a:gd name="connsiteX345" fmla="*/ 485017 w 3794364"/>
                  <a:gd name="connsiteY345" fmla="*/ 3150074 h 3775090"/>
                  <a:gd name="connsiteX346" fmla="*/ 473527 w 3794364"/>
                  <a:gd name="connsiteY346" fmla="*/ 3143918 h 3775090"/>
                  <a:gd name="connsiteX347" fmla="*/ 459984 w 3794364"/>
                  <a:gd name="connsiteY347" fmla="*/ 3135710 h 3775090"/>
                  <a:gd name="connsiteX348" fmla="*/ 445210 w 3794364"/>
                  <a:gd name="connsiteY348" fmla="*/ 3126271 h 3775090"/>
                  <a:gd name="connsiteX349" fmla="*/ 430026 w 3794364"/>
                  <a:gd name="connsiteY349" fmla="*/ 3116012 h 3775090"/>
                  <a:gd name="connsiteX350" fmla="*/ 400888 w 3794364"/>
                  <a:gd name="connsiteY350" fmla="*/ 3095082 h 3775090"/>
                  <a:gd name="connsiteX351" fmla="*/ 379138 w 3794364"/>
                  <a:gd name="connsiteY351" fmla="*/ 3077846 h 3775090"/>
                  <a:gd name="connsiteX352" fmla="*/ 388166 w 3794364"/>
                  <a:gd name="connsiteY352" fmla="*/ 3084412 h 3775090"/>
                  <a:gd name="connsiteX353" fmla="*/ 363133 w 3794364"/>
                  <a:gd name="connsiteY353" fmla="*/ 3064303 h 3775090"/>
                  <a:gd name="connsiteX354" fmla="*/ 353284 w 3794364"/>
                  <a:gd name="connsiteY354" fmla="*/ 3056506 h 3775090"/>
                  <a:gd name="connsiteX355" fmla="*/ 328661 w 3794364"/>
                  <a:gd name="connsiteY355" fmla="*/ 3036807 h 3775090"/>
                  <a:gd name="connsiteX356" fmla="*/ 312655 w 3794364"/>
                  <a:gd name="connsiteY356" fmla="*/ 3020802 h 3775090"/>
                  <a:gd name="connsiteX357" fmla="*/ 285160 w 3794364"/>
                  <a:gd name="connsiteY357" fmla="*/ 2993717 h 3775090"/>
                  <a:gd name="connsiteX358" fmla="*/ 269975 w 3794364"/>
                  <a:gd name="connsiteY358" fmla="*/ 2977712 h 3775090"/>
                  <a:gd name="connsiteX359" fmla="*/ 262588 w 3794364"/>
                  <a:gd name="connsiteY359" fmla="*/ 2969914 h 3775090"/>
                  <a:gd name="connsiteX360" fmla="*/ 255612 w 3794364"/>
                  <a:gd name="connsiteY360" fmla="*/ 2961707 h 3775090"/>
                  <a:gd name="connsiteX361" fmla="*/ 230989 w 3794364"/>
                  <a:gd name="connsiteY361" fmla="*/ 2932569 h 3775090"/>
                  <a:gd name="connsiteX362" fmla="*/ 211290 w 3794364"/>
                  <a:gd name="connsiteY362" fmla="*/ 2909588 h 3775090"/>
                  <a:gd name="connsiteX363" fmla="*/ 201441 w 3794364"/>
                  <a:gd name="connsiteY363" fmla="*/ 2898097 h 3775090"/>
                  <a:gd name="connsiteX364" fmla="*/ 192002 w 3794364"/>
                  <a:gd name="connsiteY364" fmla="*/ 2886196 h 3775090"/>
                  <a:gd name="connsiteX365" fmla="*/ 182563 w 3794364"/>
                  <a:gd name="connsiteY365" fmla="*/ 2871012 h 3775090"/>
                  <a:gd name="connsiteX366" fmla="*/ 165738 w 3794364"/>
                  <a:gd name="connsiteY366" fmla="*/ 2845157 h 3775090"/>
                  <a:gd name="connsiteX367" fmla="*/ 155888 w 3794364"/>
                  <a:gd name="connsiteY367" fmla="*/ 2828331 h 3775090"/>
                  <a:gd name="connsiteX368" fmla="*/ 147270 w 3794364"/>
                  <a:gd name="connsiteY368" fmla="*/ 2814789 h 3775090"/>
                  <a:gd name="connsiteX369" fmla="*/ 139063 w 3794364"/>
                  <a:gd name="connsiteY369" fmla="*/ 2801246 h 3775090"/>
                  <a:gd name="connsiteX370" fmla="*/ 122237 w 3794364"/>
                  <a:gd name="connsiteY370" fmla="*/ 2772929 h 3775090"/>
                  <a:gd name="connsiteX371" fmla="*/ 105001 w 3794364"/>
                  <a:gd name="connsiteY371" fmla="*/ 2740099 h 3775090"/>
                  <a:gd name="connsiteX372" fmla="*/ 86533 w 3794364"/>
                  <a:gd name="connsiteY372" fmla="*/ 2699471 h 3775090"/>
                  <a:gd name="connsiteX373" fmla="*/ 67655 w 3794364"/>
                  <a:gd name="connsiteY373" fmla="*/ 2640785 h 3775090"/>
                  <a:gd name="connsiteX374" fmla="*/ 61089 w 3794364"/>
                  <a:gd name="connsiteY374" fmla="*/ 2621087 h 3775090"/>
                  <a:gd name="connsiteX375" fmla="*/ 57806 w 3794364"/>
                  <a:gd name="connsiteY375" fmla="*/ 2611648 h 3775090"/>
                  <a:gd name="connsiteX376" fmla="*/ 54934 w 3794364"/>
                  <a:gd name="connsiteY376" fmla="*/ 2602209 h 3775090"/>
                  <a:gd name="connsiteX377" fmla="*/ 44264 w 3794364"/>
                  <a:gd name="connsiteY377" fmla="*/ 2565685 h 3775090"/>
                  <a:gd name="connsiteX378" fmla="*/ 28259 w 3794364"/>
                  <a:gd name="connsiteY378" fmla="*/ 2496740 h 3775090"/>
                  <a:gd name="connsiteX379" fmla="*/ 17178 w 3794364"/>
                  <a:gd name="connsiteY379" fmla="*/ 2427796 h 3775090"/>
                  <a:gd name="connsiteX380" fmla="*/ 13074 w 3794364"/>
                  <a:gd name="connsiteY380" fmla="*/ 2352285 h 3775090"/>
                  <a:gd name="connsiteX381" fmla="*/ 14716 w 3794364"/>
                  <a:gd name="connsiteY381" fmla="*/ 2345719 h 3775090"/>
                  <a:gd name="connsiteX382" fmla="*/ 13895 w 3794364"/>
                  <a:gd name="connsiteY382" fmla="*/ 2324378 h 3775090"/>
                  <a:gd name="connsiteX383" fmla="*/ 13895 w 3794364"/>
                  <a:gd name="connsiteY383" fmla="*/ 2299755 h 3775090"/>
                  <a:gd name="connsiteX384" fmla="*/ 13895 w 3794364"/>
                  <a:gd name="connsiteY384" fmla="*/ 2252971 h 3775090"/>
                  <a:gd name="connsiteX385" fmla="*/ 13895 w 3794364"/>
                  <a:gd name="connsiteY385" fmla="*/ 2253792 h 3775090"/>
                  <a:gd name="connsiteX386" fmla="*/ 13895 w 3794364"/>
                  <a:gd name="connsiteY386" fmla="*/ 2252561 h 3775090"/>
                  <a:gd name="connsiteX387" fmla="*/ 13074 w 3794364"/>
                  <a:gd name="connsiteY387" fmla="*/ 2231631 h 3775090"/>
                  <a:gd name="connsiteX388" fmla="*/ 8150 w 3794364"/>
                  <a:gd name="connsiteY388" fmla="*/ 2076916 h 3775090"/>
                  <a:gd name="connsiteX389" fmla="*/ 7739 w 3794364"/>
                  <a:gd name="connsiteY389" fmla="*/ 2188951 h 3775090"/>
                  <a:gd name="connsiteX390" fmla="*/ 9791 w 3794364"/>
                  <a:gd name="connsiteY390" fmla="*/ 2216447 h 3775090"/>
                  <a:gd name="connsiteX391" fmla="*/ 9381 w 3794364"/>
                  <a:gd name="connsiteY391" fmla="*/ 2315350 h 3775090"/>
                  <a:gd name="connsiteX392" fmla="*/ 4456 w 3794364"/>
                  <a:gd name="connsiteY392" fmla="*/ 2021104 h 3775090"/>
                  <a:gd name="connsiteX393" fmla="*/ 1583 w 3794364"/>
                  <a:gd name="connsiteY393" fmla="*/ 2301397 h 3775090"/>
                  <a:gd name="connsiteX394" fmla="*/ 2815 w 3794364"/>
                  <a:gd name="connsiteY394" fmla="*/ 2255023 h 3775090"/>
                  <a:gd name="connsiteX395" fmla="*/ 2815 w 3794364"/>
                  <a:gd name="connsiteY395" fmla="*/ 2310015 h 3775090"/>
                  <a:gd name="connsiteX396" fmla="*/ 4866 w 3794364"/>
                  <a:gd name="connsiteY396" fmla="*/ 2257075 h 3775090"/>
                  <a:gd name="connsiteX397" fmla="*/ 4866 w 3794364"/>
                  <a:gd name="connsiteY397" fmla="*/ 2330944 h 3775090"/>
                  <a:gd name="connsiteX398" fmla="*/ 8150 w 3794364"/>
                  <a:gd name="connsiteY398" fmla="*/ 2402762 h 3775090"/>
                  <a:gd name="connsiteX399" fmla="*/ 6918 w 3794364"/>
                  <a:gd name="connsiteY399" fmla="*/ 2346129 h 3775090"/>
                  <a:gd name="connsiteX400" fmla="*/ 8150 w 3794364"/>
                  <a:gd name="connsiteY400" fmla="*/ 2355978 h 3775090"/>
                  <a:gd name="connsiteX401" fmla="*/ 8150 w 3794364"/>
                  <a:gd name="connsiteY401" fmla="*/ 2376908 h 3775090"/>
                  <a:gd name="connsiteX402" fmla="*/ 9381 w 3794364"/>
                  <a:gd name="connsiteY402" fmla="*/ 2393323 h 3775090"/>
                  <a:gd name="connsiteX403" fmla="*/ 11843 w 3794364"/>
                  <a:gd name="connsiteY403" fmla="*/ 2417946 h 3775090"/>
                  <a:gd name="connsiteX404" fmla="*/ 15126 w 3794364"/>
                  <a:gd name="connsiteY404" fmla="*/ 2439697 h 3775090"/>
                  <a:gd name="connsiteX405" fmla="*/ 19230 w 3794364"/>
                  <a:gd name="connsiteY405" fmla="*/ 2468424 h 3775090"/>
                  <a:gd name="connsiteX406" fmla="*/ 14716 w 3794364"/>
                  <a:gd name="connsiteY406" fmla="*/ 2430668 h 3775090"/>
                  <a:gd name="connsiteX407" fmla="*/ 14305 w 3794364"/>
                  <a:gd name="connsiteY407" fmla="*/ 2422461 h 3775090"/>
                  <a:gd name="connsiteX408" fmla="*/ 15537 w 3794364"/>
                  <a:gd name="connsiteY408" fmla="*/ 2429437 h 3775090"/>
                  <a:gd name="connsiteX409" fmla="*/ 18820 w 3794364"/>
                  <a:gd name="connsiteY409" fmla="*/ 2461857 h 3775090"/>
                  <a:gd name="connsiteX410" fmla="*/ 20461 w 3794364"/>
                  <a:gd name="connsiteY410" fmla="*/ 2476221 h 3775090"/>
                  <a:gd name="connsiteX411" fmla="*/ 22513 w 3794364"/>
                  <a:gd name="connsiteY411" fmla="*/ 2489353 h 3775090"/>
                  <a:gd name="connsiteX412" fmla="*/ 30721 w 3794364"/>
                  <a:gd name="connsiteY412" fmla="*/ 2534906 h 3775090"/>
                  <a:gd name="connsiteX413" fmla="*/ 55754 w 3794364"/>
                  <a:gd name="connsiteY413" fmla="*/ 2631757 h 3775090"/>
                  <a:gd name="connsiteX414" fmla="*/ 61089 w 3794364"/>
                  <a:gd name="connsiteY414" fmla="*/ 2643248 h 3775090"/>
                  <a:gd name="connsiteX415" fmla="*/ 66835 w 3794364"/>
                  <a:gd name="connsiteY415" fmla="*/ 2659663 h 3775090"/>
                  <a:gd name="connsiteX416" fmla="*/ 74632 w 3794364"/>
                  <a:gd name="connsiteY416" fmla="*/ 2679362 h 3775090"/>
                  <a:gd name="connsiteX417" fmla="*/ 82840 w 3794364"/>
                  <a:gd name="connsiteY417" fmla="*/ 2700291 h 3775090"/>
                  <a:gd name="connsiteX418" fmla="*/ 91458 w 3794364"/>
                  <a:gd name="connsiteY418" fmla="*/ 2719169 h 3775090"/>
                  <a:gd name="connsiteX419" fmla="*/ 102949 w 3794364"/>
                  <a:gd name="connsiteY419" fmla="*/ 2742151 h 3775090"/>
                  <a:gd name="connsiteX420" fmla="*/ 86533 w 3794364"/>
                  <a:gd name="connsiteY420" fmla="*/ 2705626 h 3775090"/>
                  <a:gd name="connsiteX421" fmla="*/ 105001 w 3794364"/>
                  <a:gd name="connsiteY421" fmla="*/ 2743792 h 3775090"/>
                  <a:gd name="connsiteX422" fmla="*/ 125109 w 3794364"/>
                  <a:gd name="connsiteY422" fmla="*/ 2781137 h 3775090"/>
                  <a:gd name="connsiteX423" fmla="*/ 127572 w 3794364"/>
                  <a:gd name="connsiteY423" fmla="*/ 2790576 h 3775090"/>
                  <a:gd name="connsiteX424" fmla="*/ 146039 w 3794364"/>
                  <a:gd name="connsiteY424" fmla="*/ 2826280 h 3775090"/>
                  <a:gd name="connsiteX425" fmla="*/ 181743 w 3794364"/>
                  <a:gd name="connsiteY425" fmla="*/ 2880040 h 3775090"/>
                  <a:gd name="connsiteX426" fmla="*/ 207186 w 3794364"/>
                  <a:gd name="connsiteY426" fmla="*/ 2912460 h 3775090"/>
                  <a:gd name="connsiteX427" fmla="*/ 230989 w 3794364"/>
                  <a:gd name="connsiteY427" fmla="*/ 2940367 h 3775090"/>
                  <a:gd name="connsiteX428" fmla="*/ 246173 w 3794364"/>
                  <a:gd name="connsiteY428" fmla="*/ 2957193 h 3775090"/>
                  <a:gd name="connsiteX429" fmla="*/ 265461 w 3794364"/>
                  <a:gd name="connsiteY429" fmla="*/ 2978122 h 3775090"/>
                  <a:gd name="connsiteX430" fmla="*/ 245763 w 3794364"/>
                  <a:gd name="connsiteY430" fmla="*/ 2958013 h 3775090"/>
                  <a:gd name="connsiteX431" fmla="*/ 233041 w 3794364"/>
                  <a:gd name="connsiteY431" fmla="*/ 2944470 h 3775090"/>
                  <a:gd name="connsiteX432" fmla="*/ 226064 w 3794364"/>
                  <a:gd name="connsiteY432" fmla="*/ 2936673 h 3775090"/>
                  <a:gd name="connsiteX433" fmla="*/ 219088 w 3794364"/>
                  <a:gd name="connsiteY433" fmla="*/ 2928466 h 3775090"/>
                  <a:gd name="connsiteX434" fmla="*/ 204724 w 3794364"/>
                  <a:gd name="connsiteY434" fmla="*/ 2910819 h 3775090"/>
                  <a:gd name="connsiteX435" fmla="*/ 197337 w 3794364"/>
                  <a:gd name="connsiteY435" fmla="*/ 2901380 h 3775090"/>
                  <a:gd name="connsiteX436" fmla="*/ 189950 w 3794364"/>
                  <a:gd name="connsiteY436" fmla="*/ 2891531 h 3775090"/>
                  <a:gd name="connsiteX437" fmla="*/ 160813 w 3794364"/>
                  <a:gd name="connsiteY437" fmla="*/ 2849261 h 3775090"/>
                  <a:gd name="connsiteX438" fmla="*/ 171893 w 3794364"/>
                  <a:gd name="connsiteY438" fmla="*/ 2867318 h 3775090"/>
                  <a:gd name="connsiteX439" fmla="*/ 183794 w 3794364"/>
                  <a:gd name="connsiteY439" fmla="*/ 2884965 h 3775090"/>
                  <a:gd name="connsiteX440" fmla="*/ 176818 w 3794364"/>
                  <a:gd name="connsiteY440" fmla="*/ 2875526 h 3775090"/>
                  <a:gd name="connsiteX441" fmla="*/ 166969 w 3794364"/>
                  <a:gd name="connsiteY441" fmla="*/ 2861573 h 3775090"/>
                  <a:gd name="connsiteX442" fmla="*/ 142346 w 3794364"/>
                  <a:gd name="connsiteY442" fmla="*/ 2823407 h 3775090"/>
                  <a:gd name="connsiteX443" fmla="*/ 129624 w 3794364"/>
                  <a:gd name="connsiteY443" fmla="*/ 2801656 h 3775090"/>
                  <a:gd name="connsiteX444" fmla="*/ 117722 w 3794364"/>
                  <a:gd name="connsiteY444" fmla="*/ 2779906 h 3775090"/>
                  <a:gd name="connsiteX445" fmla="*/ 98024 w 3794364"/>
                  <a:gd name="connsiteY445" fmla="*/ 2741330 h 3775090"/>
                  <a:gd name="connsiteX446" fmla="*/ 102128 w 3794364"/>
                  <a:gd name="connsiteY446" fmla="*/ 2746665 h 3775090"/>
                  <a:gd name="connsiteX447" fmla="*/ 84892 w 3794364"/>
                  <a:gd name="connsiteY447" fmla="*/ 2708089 h 3775090"/>
                  <a:gd name="connsiteX448" fmla="*/ 77094 w 3794364"/>
                  <a:gd name="connsiteY448" fmla="*/ 2688390 h 3775090"/>
                  <a:gd name="connsiteX449" fmla="*/ 71349 w 3794364"/>
                  <a:gd name="connsiteY449" fmla="*/ 2672385 h 3775090"/>
                  <a:gd name="connsiteX450" fmla="*/ 62731 w 3794364"/>
                  <a:gd name="connsiteY450" fmla="*/ 2658842 h 3775090"/>
                  <a:gd name="connsiteX451" fmla="*/ 75863 w 3794364"/>
                  <a:gd name="connsiteY451" fmla="*/ 2691673 h 3775090"/>
                  <a:gd name="connsiteX452" fmla="*/ 81198 w 3794364"/>
                  <a:gd name="connsiteY452" fmla="*/ 2704806 h 3775090"/>
                  <a:gd name="connsiteX453" fmla="*/ 86944 w 3794364"/>
                  <a:gd name="connsiteY453" fmla="*/ 2717117 h 3775090"/>
                  <a:gd name="connsiteX454" fmla="*/ 99255 w 3794364"/>
                  <a:gd name="connsiteY454" fmla="*/ 2745023 h 3775090"/>
                  <a:gd name="connsiteX455" fmla="*/ 118954 w 3794364"/>
                  <a:gd name="connsiteY455" fmla="*/ 2784420 h 3775090"/>
                  <a:gd name="connsiteX456" fmla="*/ 106642 w 3794364"/>
                  <a:gd name="connsiteY456" fmla="*/ 2760208 h 3775090"/>
                  <a:gd name="connsiteX457" fmla="*/ 95972 w 3794364"/>
                  <a:gd name="connsiteY457" fmla="*/ 2738868 h 3775090"/>
                  <a:gd name="connsiteX458" fmla="*/ 79557 w 3794364"/>
                  <a:gd name="connsiteY458" fmla="*/ 2703985 h 3775090"/>
                  <a:gd name="connsiteX459" fmla="*/ 67655 w 3794364"/>
                  <a:gd name="connsiteY459" fmla="*/ 2676079 h 3775090"/>
                  <a:gd name="connsiteX460" fmla="*/ 57396 w 3794364"/>
                  <a:gd name="connsiteY460" fmla="*/ 2652687 h 3775090"/>
                  <a:gd name="connsiteX461" fmla="*/ 48367 w 3794364"/>
                  <a:gd name="connsiteY461" fmla="*/ 2629705 h 3775090"/>
                  <a:gd name="connsiteX462" fmla="*/ 43853 w 3794364"/>
                  <a:gd name="connsiteY462" fmla="*/ 2617394 h 3775090"/>
                  <a:gd name="connsiteX463" fmla="*/ 39339 w 3794364"/>
                  <a:gd name="connsiteY463" fmla="*/ 2603851 h 3775090"/>
                  <a:gd name="connsiteX464" fmla="*/ 29490 w 3794364"/>
                  <a:gd name="connsiteY464" fmla="*/ 2571020 h 3775090"/>
                  <a:gd name="connsiteX465" fmla="*/ 19640 w 3794364"/>
                  <a:gd name="connsiteY465" fmla="*/ 2527519 h 3775090"/>
                  <a:gd name="connsiteX466" fmla="*/ 24155 w 3794364"/>
                  <a:gd name="connsiteY466" fmla="*/ 2538600 h 3775090"/>
                  <a:gd name="connsiteX467" fmla="*/ 17999 w 3794364"/>
                  <a:gd name="connsiteY467" fmla="*/ 2497971 h 3775090"/>
                  <a:gd name="connsiteX468" fmla="*/ 13485 w 3794364"/>
                  <a:gd name="connsiteY468" fmla="*/ 2471707 h 3775090"/>
                  <a:gd name="connsiteX469" fmla="*/ 8970 w 3794364"/>
                  <a:gd name="connsiteY469" fmla="*/ 2439697 h 3775090"/>
                  <a:gd name="connsiteX470" fmla="*/ 5687 w 3794364"/>
                  <a:gd name="connsiteY470" fmla="*/ 2408507 h 3775090"/>
                  <a:gd name="connsiteX471" fmla="*/ 3635 w 3794364"/>
                  <a:gd name="connsiteY471" fmla="*/ 2384295 h 3775090"/>
                  <a:gd name="connsiteX472" fmla="*/ 2404 w 3794364"/>
                  <a:gd name="connsiteY472" fmla="*/ 2406866 h 3775090"/>
                  <a:gd name="connsiteX473" fmla="*/ 352 w 3794364"/>
                  <a:gd name="connsiteY473" fmla="*/ 2379370 h 3775090"/>
                  <a:gd name="connsiteX474" fmla="*/ 352 w 3794364"/>
                  <a:gd name="connsiteY474" fmla="*/ 2355157 h 3775090"/>
                  <a:gd name="connsiteX475" fmla="*/ 352 w 3794364"/>
                  <a:gd name="connsiteY475" fmla="*/ 2332996 h 3775090"/>
                  <a:gd name="connsiteX476" fmla="*/ 1173 w 3794364"/>
                  <a:gd name="connsiteY476" fmla="*/ 2312477 h 3775090"/>
                  <a:gd name="connsiteX477" fmla="*/ 1173 w 3794364"/>
                  <a:gd name="connsiteY477" fmla="*/ 2211933 h 3775090"/>
                  <a:gd name="connsiteX478" fmla="*/ 352 w 3794364"/>
                  <a:gd name="connsiteY478" fmla="*/ 2273901 h 3775090"/>
                  <a:gd name="connsiteX479" fmla="*/ 5277 w 3794364"/>
                  <a:gd name="connsiteY479" fmla="*/ 2000584 h 3775090"/>
                  <a:gd name="connsiteX480" fmla="*/ 1173 w 3794364"/>
                  <a:gd name="connsiteY480" fmla="*/ 1957904 h 3775090"/>
                  <a:gd name="connsiteX481" fmla="*/ 4866 w 3794364"/>
                  <a:gd name="connsiteY481" fmla="*/ 1984169 h 3775090"/>
                  <a:gd name="connsiteX482" fmla="*/ 3635 w 3794364"/>
                  <a:gd name="connsiteY482" fmla="*/ 1873365 h 3775090"/>
                  <a:gd name="connsiteX483" fmla="*/ 352 w 3794364"/>
                  <a:gd name="connsiteY483" fmla="*/ 1828633 h 3775090"/>
                  <a:gd name="connsiteX484" fmla="*/ 2404 w 3794364"/>
                  <a:gd name="connsiteY484" fmla="*/ 1864337 h 3775090"/>
                  <a:gd name="connsiteX485" fmla="*/ 2404 w 3794364"/>
                  <a:gd name="connsiteY485" fmla="*/ 1778156 h 3775090"/>
                  <a:gd name="connsiteX486" fmla="*/ 5277 w 3794364"/>
                  <a:gd name="connsiteY486" fmla="*/ 1828633 h 3775090"/>
                  <a:gd name="connsiteX487" fmla="*/ 7329 w 3794364"/>
                  <a:gd name="connsiteY487" fmla="*/ 1923432 h 3775090"/>
                  <a:gd name="connsiteX488" fmla="*/ 7329 w 3794364"/>
                  <a:gd name="connsiteY488" fmla="*/ 1884445 h 3775090"/>
                  <a:gd name="connsiteX489" fmla="*/ 8150 w 3794364"/>
                  <a:gd name="connsiteY489" fmla="*/ 1955032 h 3775090"/>
                  <a:gd name="connsiteX490" fmla="*/ 12253 w 3794364"/>
                  <a:gd name="connsiteY490" fmla="*/ 1929588 h 3775090"/>
                  <a:gd name="connsiteX491" fmla="*/ 11433 w 3794364"/>
                  <a:gd name="connsiteY491" fmla="*/ 1931640 h 3775090"/>
                  <a:gd name="connsiteX492" fmla="*/ 12253 w 3794364"/>
                  <a:gd name="connsiteY492" fmla="*/ 1979655 h 3775090"/>
                  <a:gd name="connsiteX493" fmla="*/ 14716 w 3794364"/>
                  <a:gd name="connsiteY493" fmla="*/ 1915224 h 3775090"/>
                  <a:gd name="connsiteX494" fmla="*/ 14305 w 3794364"/>
                  <a:gd name="connsiteY494" fmla="*/ 1867620 h 3775090"/>
                  <a:gd name="connsiteX495" fmla="*/ 6918 w 3794364"/>
                  <a:gd name="connsiteY495" fmla="*/ 1705517 h 3775090"/>
                  <a:gd name="connsiteX496" fmla="*/ 8970 w 3794364"/>
                  <a:gd name="connsiteY496" fmla="*/ 1553264 h 3775090"/>
                  <a:gd name="connsiteX497" fmla="*/ 6918 w 3794364"/>
                  <a:gd name="connsiteY497" fmla="*/ 1538901 h 3775090"/>
                  <a:gd name="connsiteX498" fmla="*/ 10202 w 3794364"/>
                  <a:gd name="connsiteY498" fmla="*/ 1460517 h 3775090"/>
                  <a:gd name="connsiteX499" fmla="*/ 9791 w 3794364"/>
                  <a:gd name="connsiteY499" fmla="*/ 1483909 h 3775090"/>
                  <a:gd name="connsiteX500" fmla="*/ 10612 w 3794364"/>
                  <a:gd name="connsiteY500" fmla="*/ 1492527 h 3775090"/>
                  <a:gd name="connsiteX501" fmla="*/ 10612 w 3794364"/>
                  <a:gd name="connsiteY501" fmla="*/ 1495400 h 3775090"/>
                  <a:gd name="connsiteX502" fmla="*/ 9381 w 3794364"/>
                  <a:gd name="connsiteY502" fmla="*/ 1386648 h 3775090"/>
                  <a:gd name="connsiteX503" fmla="*/ 16768 w 3794364"/>
                  <a:gd name="connsiteY503" fmla="*/ 1410450 h 3775090"/>
                  <a:gd name="connsiteX504" fmla="*/ 15537 w 3794364"/>
                  <a:gd name="connsiteY504" fmla="*/ 1299646 h 3775090"/>
                  <a:gd name="connsiteX505" fmla="*/ 13485 w 3794364"/>
                  <a:gd name="connsiteY505" fmla="*/ 1277075 h 3775090"/>
                  <a:gd name="connsiteX506" fmla="*/ 13485 w 3794364"/>
                  <a:gd name="connsiteY506" fmla="*/ 1149035 h 3775090"/>
                  <a:gd name="connsiteX507" fmla="*/ 13485 w 3794364"/>
                  <a:gd name="connsiteY507" fmla="*/ 1151908 h 3775090"/>
                  <a:gd name="connsiteX508" fmla="*/ 13485 w 3794364"/>
                  <a:gd name="connsiteY508" fmla="*/ 1008273 h 3775090"/>
                  <a:gd name="connsiteX509" fmla="*/ 11022 w 3794364"/>
                  <a:gd name="connsiteY509" fmla="*/ 977904 h 3775090"/>
                  <a:gd name="connsiteX510" fmla="*/ 10202 w 3794364"/>
                  <a:gd name="connsiteY510" fmla="*/ 964362 h 3775090"/>
                  <a:gd name="connsiteX511" fmla="*/ 9791 w 3794364"/>
                  <a:gd name="connsiteY511" fmla="*/ 949998 h 3775090"/>
                  <a:gd name="connsiteX512" fmla="*/ 8970 w 3794364"/>
                  <a:gd name="connsiteY512" fmla="*/ 924554 h 3775090"/>
                  <a:gd name="connsiteX513" fmla="*/ 7329 w 3794364"/>
                  <a:gd name="connsiteY513" fmla="*/ 963130 h 3775090"/>
                  <a:gd name="connsiteX514" fmla="*/ 6508 w 3794364"/>
                  <a:gd name="connsiteY514" fmla="*/ 970928 h 3775090"/>
                  <a:gd name="connsiteX515" fmla="*/ 5687 w 3794364"/>
                  <a:gd name="connsiteY515" fmla="*/ 965593 h 3775090"/>
                  <a:gd name="connsiteX516" fmla="*/ 4866 w 3794364"/>
                  <a:gd name="connsiteY516" fmla="*/ 963130 h 3775090"/>
                  <a:gd name="connsiteX517" fmla="*/ 5277 w 3794364"/>
                  <a:gd name="connsiteY517" fmla="*/ 938507 h 3775090"/>
                  <a:gd name="connsiteX518" fmla="*/ 3225 w 3794364"/>
                  <a:gd name="connsiteY518" fmla="*/ 956154 h 3775090"/>
                  <a:gd name="connsiteX519" fmla="*/ 3225 w 3794364"/>
                  <a:gd name="connsiteY519" fmla="*/ 986933 h 3775090"/>
                  <a:gd name="connsiteX520" fmla="*/ 3225 w 3794364"/>
                  <a:gd name="connsiteY520" fmla="*/ 1017301 h 3775090"/>
                  <a:gd name="connsiteX521" fmla="*/ 4046 w 3794364"/>
                  <a:gd name="connsiteY521" fmla="*/ 1073934 h 3775090"/>
                  <a:gd name="connsiteX522" fmla="*/ 6918 w 3794364"/>
                  <a:gd name="connsiteY522" fmla="*/ 1155191 h 3775090"/>
                  <a:gd name="connsiteX523" fmla="*/ 6918 w 3794364"/>
                  <a:gd name="connsiteY523" fmla="*/ 1084194 h 3775090"/>
                  <a:gd name="connsiteX524" fmla="*/ 8560 w 3794364"/>
                  <a:gd name="connsiteY524" fmla="*/ 1245065 h 3775090"/>
                  <a:gd name="connsiteX525" fmla="*/ 6918 w 3794364"/>
                  <a:gd name="connsiteY525" fmla="*/ 1267226 h 3775090"/>
                  <a:gd name="connsiteX526" fmla="*/ 7739 w 3794364"/>
                  <a:gd name="connsiteY526" fmla="*/ 1335760 h 3775090"/>
                  <a:gd name="connsiteX527" fmla="*/ 4866 w 3794364"/>
                  <a:gd name="connsiteY527" fmla="*/ 1252862 h 3775090"/>
                  <a:gd name="connsiteX528" fmla="*/ 4866 w 3794364"/>
                  <a:gd name="connsiteY528" fmla="*/ 1367770 h 3775090"/>
                  <a:gd name="connsiteX529" fmla="*/ 6918 w 3794364"/>
                  <a:gd name="connsiteY529" fmla="*/ 1390342 h 3775090"/>
                  <a:gd name="connsiteX530" fmla="*/ 3635 w 3794364"/>
                  <a:gd name="connsiteY530" fmla="*/ 1408809 h 3775090"/>
                  <a:gd name="connsiteX531" fmla="*/ 1994 w 3794364"/>
                  <a:gd name="connsiteY531" fmla="*/ 1300057 h 3775090"/>
                  <a:gd name="connsiteX532" fmla="*/ 352 w 3794364"/>
                  <a:gd name="connsiteY532" fmla="*/ 1330425 h 3775090"/>
                  <a:gd name="connsiteX533" fmla="*/ 352 w 3794364"/>
                  <a:gd name="connsiteY533" fmla="*/ 1238499 h 3775090"/>
                  <a:gd name="connsiteX534" fmla="*/ 1173 w 3794364"/>
                  <a:gd name="connsiteY534" fmla="*/ 1260249 h 3775090"/>
                  <a:gd name="connsiteX535" fmla="*/ 2815 w 3794364"/>
                  <a:gd name="connsiteY535" fmla="*/ 1068189 h 3775090"/>
                  <a:gd name="connsiteX536" fmla="*/ 352 w 3794364"/>
                  <a:gd name="connsiteY536" fmla="*/ 991037 h 3775090"/>
                  <a:gd name="connsiteX537" fmla="*/ 352 w 3794364"/>
                  <a:gd name="connsiteY537" fmla="*/ 967645 h 3775090"/>
                  <a:gd name="connsiteX538" fmla="*/ 763 w 3794364"/>
                  <a:gd name="connsiteY538" fmla="*/ 940970 h 3775090"/>
                  <a:gd name="connsiteX539" fmla="*/ 1994 w 3794364"/>
                  <a:gd name="connsiteY539" fmla="*/ 911012 h 3775090"/>
                  <a:gd name="connsiteX540" fmla="*/ 4866 w 3794364"/>
                  <a:gd name="connsiteY540" fmla="*/ 877770 h 3775090"/>
                  <a:gd name="connsiteX541" fmla="*/ 5687 w 3794364"/>
                  <a:gd name="connsiteY541" fmla="*/ 910601 h 3775090"/>
                  <a:gd name="connsiteX542" fmla="*/ 9381 w 3794364"/>
                  <a:gd name="connsiteY542" fmla="*/ 866690 h 3775090"/>
                  <a:gd name="connsiteX543" fmla="*/ 13074 w 3794364"/>
                  <a:gd name="connsiteY543" fmla="*/ 834269 h 3775090"/>
                  <a:gd name="connsiteX544" fmla="*/ 14305 w 3794364"/>
                  <a:gd name="connsiteY544" fmla="*/ 820727 h 3775090"/>
                  <a:gd name="connsiteX545" fmla="*/ 15947 w 3794364"/>
                  <a:gd name="connsiteY545" fmla="*/ 808005 h 3775090"/>
                  <a:gd name="connsiteX546" fmla="*/ 19640 w 3794364"/>
                  <a:gd name="connsiteY546" fmla="*/ 782561 h 3775090"/>
                  <a:gd name="connsiteX547" fmla="*/ 22513 w 3794364"/>
                  <a:gd name="connsiteY547" fmla="*/ 771891 h 3775090"/>
                  <a:gd name="connsiteX548" fmla="*/ 23744 w 3794364"/>
                  <a:gd name="connsiteY548" fmla="*/ 769429 h 3775090"/>
                  <a:gd name="connsiteX549" fmla="*/ 16357 w 3794364"/>
                  <a:gd name="connsiteY549" fmla="*/ 814571 h 3775090"/>
                  <a:gd name="connsiteX550" fmla="*/ 24565 w 3794364"/>
                  <a:gd name="connsiteY550" fmla="*/ 776816 h 3775090"/>
                  <a:gd name="connsiteX551" fmla="*/ 36466 w 3794364"/>
                  <a:gd name="connsiteY551" fmla="*/ 730032 h 3775090"/>
                  <a:gd name="connsiteX552" fmla="*/ 45905 w 3794364"/>
                  <a:gd name="connsiteY552" fmla="*/ 695559 h 3775090"/>
                  <a:gd name="connsiteX553" fmla="*/ 50009 w 3794364"/>
                  <a:gd name="connsiteY553" fmla="*/ 680375 h 3775090"/>
                  <a:gd name="connsiteX554" fmla="*/ 54523 w 3794364"/>
                  <a:gd name="connsiteY554" fmla="*/ 666422 h 3775090"/>
                  <a:gd name="connsiteX555" fmla="*/ 62731 w 3794364"/>
                  <a:gd name="connsiteY555" fmla="*/ 641388 h 3775090"/>
                  <a:gd name="connsiteX556" fmla="*/ 66424 w 3794364"/>
                  <a:gd name="connsiteY556" fmla="*/ 630308 h 3775090"/>
                  <a:gd name="connsiteX557" fmla="*/ 70118 w 3794364"/>
                  <a:gd name="connsiteY557" fmla="*/ 620048 h 3775090"/>
                  <a:gd name="connsiteX558" fmla="*/ 77094 w 3794364"/>
                  <a:gd name="connsiteY558" fmla="*/ 600760 h 3775090"/>
                  <a:gd name="connsiteX559" fmla="*/ 80377 w 3794364"/>
                  <a:gd name="connsiteY559" fmla="*/ 591732 h 3775090"/>
                  <a:gd name="connsiteX560" fmla="*/ 83661 w 3794364"/>
                  <a:gd name="connsiteY560" fmla="*/ 583524 h 3775090"/>
                  <a:gd name="connsiteX561" fmla="*/ 96382 w 3794364"/>
                  <a:gd name="connsiteY561" fmla="*/ 551514 h 3775090"/>
                  <a:gd name="connsiteX562" fmla="*/ 111567 w 3794364"/>
                  <a:gd name="connsiteY562" fmla="*/ 518683 h 3775090"/>
                  <a:gd name="connsiteX563" fmla="*/ 120595 w 3794364"/>
                  <a:gd name="connsiteY563" fmla="*/ 500216 h 3775090"/>
                  <a:gd name="connsiteX564" fmla="*/ 131676 w 3794364"/>
                  <a:gd name="connsiteY564" fmla="*/ 479697 h 3775090"/>
                  <a:gd name="connsiteX565" fmla="*/ 208418 w 3794364"/>
                  <a:gd name="connsiteY565" fmla="*/ 368072 h 3775090"/>
                  <a:gd name="connsiteX566" fmla="*/ 203903 w 3794364"/>
                  <a:gd name="connsiteY566" fmla="*/ 375869 h 3775090"/>
                  <a:gd name="connsiteX567" fmla="*/ 220729 w 3794364"/>
                  <a:gd name="connsiteY567" fmla="*/ 353708 h 3775090"/>
                  <a:gd name="connsiteX568" fmla="*/ 237965 w 3794364"/>
                  <a:gd name="connsiteY568" fmla="*/ 333599 h 3775090"/>
                  <a:gd name="connsiteX569" fmla="*/ 254381 w 3794364"/>
                  <a:gd name="connsiteY569" fmla="*/ 314311 h 3775090"/>
                  <a:gd name="connsiteX570" fmla="*/ 271207 w 3794364"/>
                  <a:gd name="connsiteY570" fmla="*/ 296665 h 3775090"/>
                  <a:gd name="connsiteX571" fmla="*/ 287622 w 3794364"/>
                  <a:gd name="connsiteY571" fmla="*/ 279839 h 3775090"/>
                  <a:gd name="connsiteX572" fmla="*/ 304037 w 3794364"/>
                  <a:gd name="connsiteY572" fmla="*/ 263834 h 3775090"/>
                  <a:gd name="connsiteX573" fmla="*/ 320453 w 3794364"/>
                  <a:gd name="connsiteY573" fmla="*/ 248650 h 3775090"/>
                  <a:gd name="connsiteX574" fmla="*/ 337279 w 3794364"/>
                  <a:gd name="connsiteY574" fmla="*/ 234286 h 3775090"/>
                  <a:gd name="connsiteX575" fmla="*/ 354104 w 3794364"/>
                  <a:gd name="connsiteY575" fmla="*/ 219923 h 3775090"/>
                  <a:gd name="connsiteX576" fmla="*/ 371341 w 3794364"/>
                  <a:gd name="connsiteY576" fmla="*/ 206380 h 3775090"/>
                  <a:gd name="connsiteX577" fmla="*/ 388987 w 3794364"/>
                  <a:gd name="connsiteY577" fmla="*/ 192837 h 3775090"/>
                  <a:gd name="connsiteX578" fmla="*/ 407454 w 3794364"/>
                  <a:gd name="connsiteY578" fmla="*/ 179705 h 3775090"/>
                  <a:gd name="connsiteX579" fmla="*/ 426332 w 3794364"/>
                  <a:gd name="connsiteY579" fmla="*/ 166162 h 3775090"/>
                  <a:gd name="connsiteX580" fmla="*/ 446441 w 3794364"/>
                  <a:gd name="connsiteY580" fmla="*/ 153030 h 3775090"/>
                  <a:gd name="connsiteX581" fmla="*/ 467371 w 3794364"/>
                  <a:gd name="connsiteY581" fmla="*/ 139487 h 3775090"/>
                  <a:gd name="connsiteX582" fmla="*/ 489532 w 3794364"/>
                  <a:gd name="connsiteY582" fmla="*/ 126355 h 3775090"/>
                  <a:gd name="connsiteX583" fmla="*/ 590076 w 3794364"/>
                  <a:gd name="connsiteY583" fmla="*/ 79571 h 3775090"/>
                  <a:gd name="connsiteX584" fmla="*/ 568326 w 3794364"/>
                  <a:gd name="connsiteY584" fmla="*/ 90241 h 3775090"/>
                  <a:gd name="connsiteX585" fmla="*/ 544523 w 3794364"/>
                  <a:gd name="connsiteY585" fmla="*/ 102553 h 3775090"/>
                  <a:gd name="connsiteX586" fmla="*/ 537547 w 3794364"/>
                  <a:gd name="connsiteY586" fmla="*/ 109119 h 3775090"/>
                  <a:gd name="connsiteX587" fmla="*/ 392270 w 3794364"/>
                  <a:gd name="connsiteY587" fmla="*/ 194479 h 3775090"/>
                  <a:gd name="connsiteX588" fmla="*/ 416073 w 3794364"/>
                  <a:gd name="connsiteY588" fmla="*/ 179705 h 3775090"/>
                  <a:gd name="connsiteX589" fmla="*/ 396784 w 3794364"/>
                  <a:gd name="connsiteY589" fmla="*/ 193248 h 3775090"/>
                  <a:gd name="connsiteX590" fmla="*/ 379548 w 3794364"/>
                  <a:gd name="connsiteY590" fmla="*/ 205970 h 3775090"/>
                  <a:gd name="connsiteX591" fmla="*/ 360671 w 3794364"/>
                  <a:gd name="connsiteY591" fmla="*/ 220333 h 3775090"/>
                  <a:gd name="connsiteX592" fmla="*/ 338099 w 3794364"/>
                  <a:gd name="connsiteY592" fmla="*/ 240032 h 3775090"/>
                  <a:gd name="connsiteX593" fmla="*/ 355746 w 3794364"/>
                  <a:gd name="connsiteY593" fmla="*/ 226079 h 3775090"/>
                  <a:gd name="connsiteX594" fmla="*/ 361081 w 3794364"/>
                  <a:gd name="connsiteY594" fmla="*/ 222385 h 3775090"/>
                  <a:gd name="connsiteX595" fmla="*/ 358208 w 3794364"/>
                  <a:gd name="connsiteY595" fmla="*/ 224847 h 3775090"/>
                  <a:gd name="connsiteX596" fmla="*/ 350411 w 3794364"/>
                  <a:gd name="connsiteY596" fmla="*/ 231824 h 3775090"/>
                  <a:gd name="connsiteX597" fmla="*/ 326198 w 3794364"/>
                  <a:gd name="connsiteY597" fmla="*/ 251522 h 3775090"/>
                  <a:gd name="connsiteX598" fmla="*/ 302806 w 3794364"/>
                  <a:gd name="connsiteY598" fmla="*/ 272452 h 3775090"/>
                  <a:gd name="connsiteX599" fmla="*/ 272848 w 3794364"/>
                  <a:gd name="connsiteY599" fmla="*/ 304052 h 3775090"/>
                  <a:gd name="connsiteX600" fmla="*/ 259305 w 3794364"/>
                  <a:gd name="connsiteY600" fmla="*/ 320467 h 3775090"/>
                  <a:gd name="connsiteX601" fmla="*/ 244532 w 3794364"/>
                  <a:gd name="connsiteY601" fmla="*/ 339345 h 3775090"/>
                  <a:gd name="connsiteX602" fmla="*/ 230989 w 3794364"/>
                  <a:gd name="connsiteY602" fmla="*/ 355350 h 3775090"/>
                  <a:gd name="connsiteX603" fmla="*/ 211701 w 3794364"/>
                  <a:gd name="connsiteY603" fmla="*/ 379563 h 3775090"/>
                  <a:gd name="connsiteX604" fmla="*/ 269155 w 3794364"/>
                  <a:gd name="connsiteY604" fmla="*/ 305283 h 3775090"/>
                  <a:gd name="connsiteX605" fmla="*/ 280645 w 3794364"/>
                  <a:gd name="connsiteY605" fmla="*/ 290099 h 3775090"/>
                  <a:gd name="connsiteX606" fmla="*/ 265461 w 3794364"/>
                  <a:gd name="connsiteY606" fmla="*/ 307335 h 3775090"/>
                  <a:gd name="connsiteX607" fmla="*/ 251508 w 3794364"/>
                  <a:gd name="connsiteY607" fmla="*/ 322929 h 3775090"/>
                  <a:gd name="connsiteX608" fmla="*/ 225654 w 3794364"/>
                  <a:gd name="connsiteY608" fmla="*/ 352888 h 3775090"/>
                  <a:gd name="connsiteX609" fmla="*/ 198568 w 3794364"/>
                  <a:gd name="connsiteY609" fmla="*/ 387360 h 3775090"/>
                  <a:gd name="connsiteX610" fmla="*/ 183384 w 3794364"/>
                  <a:gd name="connsiteY610" fmla="*/ 408700 h 3775090"/>
                  <a:gd name="connsiteX611" fmla="*/ 175176 w 3794364"/>
                  <a:gd name="connsiteY611" fmla="*/ 420601 h 3775090"/>
                  <a:gd name="connsiteX612" fmla="*/ 166558 w 3794364"/>
                  <a:gd name="connsiteY612" fmla="*/ 433733 h 3775090"/>
                  <a:gd name="connsiteX613" fmla="*/ 173124 w 3794364"/>
                  <a:gd name="connsiteY613" fmla="*/ 422653 h 3775090"/>
                  <a:gd name="connsiteX614" fmla="*/ 185026 w 3794364"/>
                  <a:gd name="connsiteY614" fmla="*/ 405007 h 3775090"/>
                  <a:gd name="connsiteX615" fmla="*/ 117312 w 3794364"/>
                  <a:gd name="connsiteY615" fmla="*/ 510886 h 3775090"/>
                  <a:gd name="connsiteX616" fmla="*/ 100897 w 3794364"/>
                  <a:gd name="connsiteY616" fmla="*/ 546179 h 3775090"/>
                  <a:gd name="connsiteX617" fmla="*/ 80788 w 3794364"/>
                  <a:gd name="connsiteY617" fmla="*/ 595836 h 3775090"/>
                  <a:gd name="connsiteX618" fmla="*/ 98434 w 3794364"/>
                  <a:gd name="connsiteY618" fmla="*/ 556849 h 3775090"/>
                  <a:gd name="connsiteX619" fmla="*/ 105821 w 3794364"/>
                  <a:gd name="connsiteY619" fmla="*/ 542075 h 3775090"/>
                  <a:gd name="connsiteX620" fmla="*/ 112387 w 3794364"/>
                  <a:gd name="connsiteY620" fmla="*/ 529353 h 3775090"/>
                  <a:gd name="connsiteX621" fmla="*/ 123057 w 3794364"/>
                  <a:gd name="connsiteY621" fmla="*/ 508834 h 3775090"/>
                  <a:gd name="connsiteX622" fmla="*/ 132907 w 3794364"/>
                  <a:gd name="connsiteY622" fmla="*/ 491598 h 3775090"/>
                  <a:gd name="connsiteX623" fmla="*/ 156709 w 3794364"/>
                  <a:gd name="connsiteY623" fmla="*/ 451790 h 3775090"/>
                  <a:gd name="connsiteX624" fmla="*/ 205135 w 3794364"/>
                  <a:gd name="connsiteY624" fmla="*/ 383256 h 3775090"/>
                  <a:gd name="connsiteX625" fmla="*/ 140294 w 3794364"/>
                  <a:gd name="connsiteY625" fmla="*/ 489135 h 3775090"/>
                  <a:gd name="connsiteX626" fmla="*/ 136190 w 3794364"/>
                  <a:gd name="connsiteY626" fmla="*/ 496112 h 3775090"/>
                  <a:gd name="connsiteX627" fmla="*/ 141935 w 3794364"/>
                  <a:gd name="connsiteY627" fmla="*/ 499395 h 3775090"/>
                  <a:gd name="connsiteX628" fmla="*/ 153426 w 3794364"/>
                  <a:gd name="connsiteY628" fmla="*/ 477645 h 3775090"/>
                  <a:gd name="connsiteX629" fmla="*/ 165327 w 3794364"/>
                  <a:gd name="connsiteY629" fmla="*/ 457536 h 3775090"/>
                  <a:gd name="connsiteX630" fmla="*/ 177228 w 3794364"/>
                  <a:gd name="connsiteY630" fmla="*/ 438248 h 3775090"/>
                  <a:gd name="connsiteX631" fmla="*/ 189950 w 3794364"/>
                  <a:gd name="connsiteY631" fmla="*/ 419780 h 3775090"/>
                  <a:gd name="connsiteX632" fmla="*/ 203493 w 3794364"/>
                  <a:gd name="connsiteY632" fmla="*/ 400903 h 3775090"/>
                  <a:gd name="connsiteX633" fmla="*/ 218267 w 3794364"/>
                  <a:gd name="connsiteY633" fmla="*/ 381615 h 3775090"/>
                  <a:gd name="connsiteX634" fmla="*/ 234272 w 3794364"/>
                  <a:gd name="connsiteY634" fmla="*/ 361095 h 3775090"/>
                  <a:gd name="connsiteX635" fmla="*/ 252739 w 3794364"/>
                  <a:gd name="connsiteY635" fmla="*/ 338934 h 3775090"/>
                  <a:gd name="connsiteX636" fmla="*/ 236324 w 3794364"/>
                  <a:gd name="connsiteY636" fmla="*/ 354940 h 3775090"/>
                  <a:gd name="connsiteX637" fmla="*/ 231399 w 3794364"/>
                  <a:gd name="connsiteY637" fmla="*/ 360274 h 3775090"/>
                  <a:gd name="connsiteX638" fmla="*/ 226475 w 3794364"/>
                  <a:gd name="connsiteY638" fmla="*/ 366430 h 3775090"/>
                  <a:gd name="connsiteX639" fmla="*/ 216215 w 3794364"/>
                  <a:gd name="connsiteY639" fmla="*/ 379563 h 3775090"/>
                  <a:gd name="connsiteX640" fmla="*/ 196516 w 3794364"/>
                  <a:gd name="connsiteY640" fmla="*/ 405827 h 3775090"/>
                  <a:gd name="connsiteX641" fmla="*/ 217446 w 3794364"/>
                  <a:gd name="connsiteY641" fmla="*/ 377100 h 3775090"/>
                  <a:gd name="connsiteX642" fmla="*/ 228116 w 3794364"/>
                  <a:gd name="connsiteY642" fmla="*/ 362737 h 3775090"/>
                  <a:gd name="connsiteX643" fmla="*/ 239607 w 3794364"/>
                  <a:gd name="connsiteY643" fmla="*/ 348784 h 3775090"/>
                  <a:gd name="connsiteX644" fmla="*/ 230989 w 3794364"/>
                  <a:gd name="connsiteY644" fmla="*/ 360274 h 3775090"/>
                  <a:gd name="connsiteX645" fmla="*/ 359850 w 3794364"/>
                  <a:gd name="connsiteY645" fmla="*/ 232234 h 3775090"/>
                  <a:gd name="connsiteX646" fmla="*/ 331533 w 3794364"/>
                  <a:gd name="connsiteY646" fmla="*/ 257678 h 3775090"/>
                  <a:gd name="connsiteX647" fmla="*/ 322505 w 3794364"/>
                  <a:gd name="connsiteY647" fmla="*/ 267117 h 3775090"/>
                  <a:gd name="connsiteX648" fmla="*/ 313887 w 3794364"/>
                  <a:gd name="connsiteY648" fmla="*/ 276556 h 3775090"/>
                  <a:gd name="connsiteX649" fmla="*/ 326609 w 3794364"/>
                  <a:gd name="connsiteY649" fmla="*/ 264655 h 3775090"/>
                  <a:gd name="connsiteX650" fmla="*/ 340151 w 3794364"/>
                  <a:gd name="connsiteY650" fmla="*/ 253164 h 3775090"/>
                  <a:gd name="connsiteX651" fmla="*/ 353694 w 3794364"/>
                  <a:gd name="connsiteY651" fmla="*/ 241673 h 3775090"/>
                  <a:gd name="connsiteX652" fmla="*/ 368057 w 3794364"/>
                  <a:gd name="connsiteY652" fmla="*/ 230182 h 3775090"/>
                  <a:gd name="connsiteX653" fmla="*/ 382421 w 3794364"/>
                  <a:gd name="connsiteY653" fmla="*/ 214588 h 3775090"/>
                  <a:gd name="connsiteX654" fmla="*/ 399247 w 3794364"/>
                  <a:gd name="connsiteY654" fmla="*/ 201455 h 3775090"/>
                  <a:gd name="connsiteX655" fmla="*/ 415662 w 3794364"/>
                  <a:gd name="connsiteY655" fmla="*/ 189965 h 3775090"/>
                  <a:gd name="connsiteX656" fmla="*/ 446441 w 3794364"/>
                  <a:gd name="connsiteY656" fmla="*/ 169445 h 3775090"/>
                  <a:gd name="connsiteX657" fmla="*/ 474347 w 3794364"/>
                  <a:gd name="connsiteY657" fmla="*/ 152209 h 3775090"/>
                  <a:gd name="connsiteX658" fmla="*/ 499791 w 3794364"/>
                  <a:gd name="connsiteY658" fmla="*/ 138256 h 3775090"/>
                  <a:gd name="connsiteX659" fmla="*/ 542471 w 3794364"/>
                  <a:gd name="connsiteY659" fmla="*/ 116916 h 3775090"/>
                  <a:gd name="connsiteX660" fmla="*/ 576533 w 3794364"/>
                  <a:gd name="connsiteY660" fmla="*/ 102553 h 3775090"/>
                  <a:gd name="connsiteX661" fmla="*/ 588845 w 3794364"/>
                  <a:gd name="connsiteY661" fmla="*/ 96807 h 3775090"/>
                  <a:gd name="connsiteX662" fmla="*/ 592949 w 3794364"/>
                  <a:gd name="connsiteY662" fmla="*/ 93114 h 3775090"/>
                  <a:gd name="connsiteX663" fmla="*/ 605671 w 3794364"/>
                  <a:gd name="connsiteY663" fmla="*/ 86958 h 3775090"/>
                  <a:gd name="connsiteX664" fmla="*/ 623317 w 3794364"/>
                  <a:gd name="connsiteY664" fmla="*/ 79161 h 3775090"/>
                  <a:gd name="connsiteX665" fmla="*/ 643426 w 3794364"/>
                  <a:gd name="connsiteY665" fmla="*/ 70543 h 3775090"/>
                  <a:gd name="connsiteX666" fmla="*/ 664356 w 3794364"/>
                  <a:gd name="connsiteY666" fmla="*/ 62745 h 3775090"/>
                  <a:gd name="connsiteX667" fmla="*/ 683233 w 3794364"/>
                  <a:gd name="connsiteY667" fmla="*/ 55358 h 3775090"/>
                  <a:gd name="connsiteX668" fmla="*/ 698828 w 3794364"/>
                  <a:gd name="connsiteY668" fmla="*/ 50023 h 3775090"/>
                  <a:gd name="connsiteX669" fmla="*/ 731659 w 3794364"/>
                  <a:gd name="connsiteY669" fmla="*/ 42636 h 3775090"/>
                  <a:gd name="connsiteX670" fmla="*/ 762027 w 3794364"/>
                  <a:gd name="connsiteY670" fmla="*/ 36070 h 3775090"/>
                  <a:gd name="connsiteX671" fmla="*/ 777212 w 3794364"/>
                  <a:gd name="connsiteY671" fmla="*/ 32787 h 3775090"/>
                  <a:gd name="connsiteX672" fmla="*/ 790754 w 3794364"/>
                  <a:gd name="connsiteY672" fmla="*/ 30735 h 3775090"/>
                  <a:gd name="connsiteX673" fmla="*/ 788702 w 3794364"/>
                  <a:gd name="connsiteY673" fmla="*/ 27042 h 3775090"/>
                  <a:gd name="connsiteX674" fmla="*/ 770235 w 3794364"/>
                  <a:gd name="connsiteY674" fmla="*/ 28683 h 3775090"/>
                  <a:gd name="connsiteX675" fmla="*/ 743150 w 3794364"/>
                  <a:gd name="connsiteY675" fmla="*/ 33197 h 3775090"/>
                  <a:gd name="connsiteX676" fmla="*/ 730017 w 3794364"/>
                  <a:gd name="connsiteY676" fmla="*/ 36481 h 3775090"/>
                  <a:gd name="connsiteX677" fmla="*/ 719347 w 3794364"/>
                  <a:gd name="connsiteY677" fmla="*/ 39764 h 3775090"/>
                  <a:gd name="connsiteX678" fmla="*/ 703753 w 3794364"/>
                  <a:gd name="connsiteY678" fmla="*/ 44688 h 3775090"/>
                  <a:gd name="connsiteX679" fmla="*/ 688979 w 3794364"/>
                  <a:gd name="connsiteY679" fmla="*/ 50023 h 3775090"/>
                  <a:gd name="connsiteX680" fmla="*/ 665997 w 3794364"/>
                  <a:gd name="connsiteY680" fmla="*/ 60693 h 3775090"/>
                  <a:gd name="connsiteX681" fmla="*/ 549448 w 3794364"/>
                  <a:gd name="connsiteY681" fmla="*/ 110760 h 3775090"/>
                  <a:gd name="connsiteX682" fmla="*/ 555604 w 3794364"/>
                  <a:gd name="connsiteY682" fmla="*/ 107067 h 3775090"/>
                  <a:gd name="connsiteX683" fmla="*/ 561759 w 3794364"/>
                  <a:gd name="connsiteY683" fmla="*/ 103784 h 3775090"/>
                  <a:gd name="connsiteX684" fmla="*/ 574071 w 3794364"/>
                  <a:gd name="connsiteY684" fmla="*/ 97218 h 3775090"/>
                  <a:gd name="connsiteX685" fmla="*/ 552731 w 3794364"/>
                  <a:gd name="connsiteY685" fmla="*/ 106656 h 3775090"/>
                  <a:gd name="connsiteX686" fmla="*/ 532622 w 3794364"/>
                  <a:gd name="connsiteY686" fmla="*/ 116916 h 3775090"/>
                  <a:gd name="connsiteX687" fmla="*/ 514155 w 3794364"/>
                  <a:gd name="connsiteY687" fmla="*/ 126765 h 3775090"/>
                  <a:gd name="connsiteX688" fmla="*/ 498150 w 3794364"/>
                  <a:gd name="connsiteY688" fmla="*/ 136204 h 3775090"/>
                  <a:gd name="connsiteX689" fmla="*/ 475168 w 3794364"/>
                  <a:gd name="connsiteY689" fmla="*/ 149336 h 3775090"/>
                  <a:gd name="connsiteX690" fmla="*/ 467781 w 3794364"/>
                  <a:gd name="connsiteY690" fmla="*/ 152620 h 3775090"/>
                  <a:gd name="connsiteX691" fmla="*/ 479272 w 3794364"/>
                  <a:gd name="connsiteY691" fmla="*/ 145233 h 3775090"/>
                  <a:gd name="connsiteX692" fmla="*/ 491994 w 3794364"/>
                  <a:gd name="connsiteY692" fmla="*/ 137435 h 3775090"/>
                  <a:gd name="connsiteX693" fmla="*/ 505947 w 3794364"/>
                  <a:gd name="connsiteY693" fmla="*/ 129228 h 3775090"/>
                  <a:gd name="connsiteX694" fmla="*/ 512924 w 3794364"/>
                  <a:gd name="connsiteY694" fmla="*/ 125124 h 3775090"/>
                  <a:gd name="connsiteX695" fmla="*/ 520310 w 3794364"/>
                  <a:gd name="connsiteY695" fmla="*/ 121430 h 3775090"/>
                  <a:gd name="connsiteX696" fmla="*/ 549037 w 3794364"/>
                  <a:gd name="connsiteY696" fmla="*/ 106246 h 3775090"/>
                  <a:gd name="connsiteX697" fmla="*/ 574481 w 3794364"/>
                  <a:gd name="connsiteY697" fmla="*/ 93524 h 3775090"/>
                  <a:gd name="connsiteX698" fmla="*/ 555193 w 3794364"/>
                  <a:gd name="connsiteY698" fmla="*/ 101732 h 3775090"/>
                  <a:gd name="connsiteX699" fmla="*/ 536315 w 3794364"/>
                  <a:gd name="connsiteY699" fmla="*/ 110760 h 3775090"/>
                  <a:gd name="connsiteX700" fmla="*/ 570788 w 3794364"/>
                  <a:gd name="connsiteY700" fmla="*/ 93524 h 3775090"/>
                  <a:gd name="connsiteX701" fmla="*/ 588845 w 3794364"/>
                  <a:gd name="connsiteY701" fmla="*/ 86137 h 3775090"/>
                  <a:gd name="connsiteX702" fmla="*/ 609774 w 3794364"/>
                  <a:gd name="connsiteY702" fmla="*/ 78340 h 3775090"/>
                  <a:gd name="connsiteX703" fmla="*/ 627831 w 3794364"/>
                  <a:gd name="connsiteY703" fmla="*/ 71363 h 3775090"/>
                  <a:gd name="connsiteX704" fmla="*/ 639733 w 3794364"/>
                  <a:gd name="connsiteY704" fmla="*/ 66439 h 3775090"/>
                  <a:gd name="connsiteX705" fmla="*/ 654096 w 3794364"/>
                  <a:gd name="connsiteY705" fmla="*/ 61104 h 3775090"/>
                  <a:gd name="connsiteX706" fmla="*/ 650403 w 3794364"/>
                  <a:gd name="connsiteY706" fmla="*/ 61104 h 3775090"/>
                  <a:gd name="connsiteX707" fmla="*/ 671332 w 3794364"/>
                  <a:gd name="connsiteY707" fmla="*/ 54127 h 3775090"/>
                  <a:gd name="connsiteX708" fmla="*/ 684465 w 3794364"/>
                  <a:gd name="connsiteY708" fmla="*/ 49613 h 3775090"/>
                  <a:gd name="connsiteX709" fmla="*/ 698418 w 3794364"/>
                  <a:gd name="connsiteY709" fmla="*/ 45099 h 3775090"/>
                  <a:gd name="connsiteX710" fmla="*/ 683233 w 3794364"/>
                  <a:gd name="connsiteY710" fmla="*/ 48792 h 3775090"/>
                  <a:gd name="connsiteX711" fmla="*/ 662714 w 3794364"/>
                  <a:gd name="connsiteY711" fmla="*/ 55769 h 3775090"/>
                  <a:gd name="connsiteX712" fmla="*/ 638912 w 3794364"/>
                  <a:gd name="connsiteY712" fmla="*/ 63566 h 3775090"/>
                  <a:gd name="connsiteX713" fmla="*/ 615520 w 3794364"/>
                  <a:gd name="connsiteY713" fmla="*/ 72594 h 3775090"/>
                  <a:gd name="connsiteX714" fmla="*/ 594590 w 3794364"/>
                  <a:gd name="connsiteY714" fmla="*/ 80802 h 3775090"/>
                  <a:gd name="connsiteX715" fmla="*/ 578995 w 3794364"/>
                  <a:gd name="connsiteY715" fmla="*/ 87368 h 3775090"/>
                  <a:gd name="connsiteX716" fmla="*/ 574071 w 3794364"/>
                  <a:gd name="connsiteY716" fmla="*/ 87368 h 3775090"/>
                  <a:gd name="connsiteX717" fmla="*/ 592538 w 3794364"/>
                  <a:gd name="connsiteY717" fmla="*/ 78750 h 3775090"/>
                  <a:gd name="connsiteX718" fmla="*/ 615930 w 3794364"/>
                  <a:gd name="connsiteY718" fmla="*/ 69722 h 3775090"/>
                  <a:gd name="connsiteX719" fmla="*/ 629063 w 3794364"/>
                  <a:gd name="connsiteY719" fmla="*/ 64797 h 3775090"/>
                  <a:gd name="connsiteX720" fmla="*/ 642605 w 3794364"/>
                  <a:gd name="connsiteY720" fmla="*/ 59872 h 3775090"/>
                  <a:gd name="connsiteX721" fmla="*/ 671743 w 3794364"/>
                  <a:gd name="connsiteY721" fmla="*/ 50844 h 3775090"/>
                  <a:gd name="connsiteX722" fmla="*/ 701701 w 3794364"/>
                  <a:gd name="connsiteY722" fmla="*/ 42226 h 3775090"/>
                  <a:gd name="connsiteX723" fmla="*/ 731248 w 3794364"/>
                  <a:gd name="connsiteY723" fmla="*/ 34429 h 3775090"/>
                  <a:gd name="connsiteX724" fmla="*/ 759155 w 3794364"/>
                  <a:gd name="connsiteY724" fmla="*/ 27862 h 3775090"/>
                  <a:gd name="connsiteX725" fmla="*/ 783778 w 3794364"/>
                  <a:gd name="connsiteY725" fmla="*/ 21707 h 3775090"/>
                  <a:gd name="connsiteX726" fmla="*/ 780905 w 3794364"/>
                  <a:gd name="connsiteY726" fmla="*/ 22527 h 3775090"/>
                  <a:gd name="connsiteX727" fmla="*/ 838769 w 3794364"/>
                  <a:gd name="connsiteY727" fmla="*/ 13089 h 3775090"/>
                  <a:gd name="connsiteX728" fmla="*/ 861341 w 3794364"/>
                  <a:gd name="connsiteY728" fmla="*/ 9805 h 3775090"/>
                  <a:gd name="connsiteX729" fmla="*/ 871190 w 3794364"/>
                  <a:gd name="connsiteY729" fmla="*/ 8574 h 3775090"/>
                  <a:gd name="connsiteX730" fmla="*/ 880218 w 3794364"/>
                  <a:gd name="connsiteY730" fmla="*/ 7754 h 3775090"/>
                  <a:gd name="connsiteX731" fmla="*/ 911408 w 3794364"/>
                  <a:gd name="connsiteY731" fmla="*/ 4470 h 3775090"/>
                  <a:gd name="connsiteX732" fmla="*/ 918384 w 3794364"/>
                  <a:gd name="connsiteY732" fmla="*/ 3650 h 3775090"/>
                  <a:gd name="connsiteX733" fmla="*/ 924950 w 3794364"/>
                  <a:gd name="connsiteY733" fmla="*/ 3239 h 3775090"/>
                  <a:gd name="connsiteX734" fmla="*/ 937672 w 3794364"/>
                  <a:gd name="connsiteY734" fmla="*/ 2419 h 3775090"/>
                  <a:gd name="connsiteX735" fmla="*/ 1069816 w 3794364"/>
                  <a:gd name="connsiteY735" fmla="*/ 1187 h 3775090"/>
                  <a:gd name="connsiteX736" fmla="*/ 1068996 w 3794364"/>
                  <a:gd name="connsiteY736" fmla="*/ 2419 h 3775090"/>
                  <a:gd name="connsiteX737" fmla="*/ 1126860 w 3794364"/>
                  <a:gd name="connsiteY737" fmla="*/ 2419 h 3775090"/>
                  <a:gd name="connsiteX738" fmla="*/ 1009079 w 3794364"/>
                  <a:gd name="connsiteY738" fmla="*/ 2419 h 3775090"/>
                  <a:gd name="connsiteX739" fmla="*/ 1015235 w 3794364"/>
                  <a:gd name="connsiteY739" fmla="*/ 4470 h 3775090"/>
                  <a:gd name="connsiteX740" fmla="*/ 975428 w 3794364"/>
                  <a:gd name="connsiteY740" fmla="*/ 3650 h 3775090"/>
                  <a:gd name="connsiteX741" fmla="*/ 956960 w 3794364"/>
                  <a:gd name="connsiteY741" fmla="*/ 4060 h 3775090"/>
                  <a:gd name="connsiteX742" fmla="*/ 939314 w 3794364"/>
                  <a:gd name="connsiteY742" fmla="*/ 4881 h 3775090"/>
                  <a:gd name="connsiteX743" fmla="*/ 872421 w 3794364"/>
                  <a:gd name="connsiteY743" fmla="*/ 11857 h 3775090"/>
                  <a:gd name="connsiteX744" fmla="*/ 899506 w 3794364"/>
                  <a:gd name="connsiteY744" fmla="*/ 9395 h 3775090"/>
                  <a:gd name="connsiteX745" fmla="*/ 929875 w 3794364"/>
                  <a:gd name="connsiteY745" fmla="*/ 7343 h 3775090"/>
                  <a:gd name="connsiteX746" fmla="*/ 961475 w 3794364"/>
                  <a:gd name="connsiteY746" fmla="*/ 6522 h 3775090"/>
                  <a:gd name="connsiteX747" fmla="*/ 992253 w 3794364"/>
                  <a:gd name="connsiteY747" fmla="*/ 6522 h 3775090"/>
                  <a:gd name="connsiteX748" fmla="*/ 1072689 w 3794364"/>
                  <a:gd name="connsiteY748" fmla="*/ 4060 h 3775090"/>
                  <a:gd name="connsiteX749" fmla="*/ 1112907 w 3794364"/>
                  <a:gd name="connsiteY749" fmla="*/ 6112 h 3775090"/>
                  <a:gd name="connsiteX750" fmla="*/ 1132195 w 3794364"/>
                  <a:gd name="connsiteY750" fmla="*/ 5291 h 3775090"/>
                  <a:gd name="connsiteX751" fmla="*/ 1073510 w 3794364"/>
                  <a:gd name="connsiteY751" fmla="*/ 9805 h 3775090"/>
                  <a:gd name="connsiteX752" fmla="*/ 1061609 w 3794364"/>
                  <a:gd name="connsiteY752" fmla="*/ 8574 h 3775090"/>
                  <a:gd name="connsiteX753" fmla="*/ 1017697 w 3794364"/>
                  <a:gd name="connsiteY753" fmla="*/ 10216 h 3775090"/>
                  <a:gd name="connsiteX754" fmla="*/ 986919 w 3794364"/>
                  <a:gd name="connsiteY754" fmla="*/ 10626 h 3775090"/>
                  <a:gd name="connsiteX755" fmla="*/ 967630 w 3794364"/>
                  <a:gd name="connsiteY755" fmla="*/ 10626 h 3775090"/>
                  <a:gd name="connsiteX756" fmla="*/ 944649 w 3794364"/>
                  <a:gd name="connsiteY756" fmla="*/ 11037 h 3775090"/>
                  <a:gd name="connsiteX757" fmla="*/ 979942 w 3794364"/>
                  <a:gd name="connsiteY757" fmla="*/ 9395 h 3775090"/>
                  <a:gd name="connsiteX758" fmla="*/ 949573 w 3794364"/>
                  <a:gd name="connsiteY758" fmla="*/ 9805 h 3775090"/>
                  <a:gd name="connsiteX759" fmla="*/ 920026 w 3794364"/>
                  <a:gd name="connsiteY759" fmla="*/ 10626 h 3775090"/>
                  <a:gd name="connsiteX760" fmla="*/ 866676 w 3794364"/>
                  <a:gd name="connsiteY760" fmla="*/ 15141 h 3775090"/>
                  <a:gd name="connsiteX761" fmla="*/ 823585 w 3794364"/>
                  <a:gd name="connsiteY761" fmla="*/ 21296 h 3775090"/>
                  <a:gd name="connsiteX762" fmla="*/ 794858 w 3794364"/>
                  <a:gd name="connsiteY762" fmla="*/ 27452 h 3775090"/>
                  <a:gd name="connsiteX763" fmla="*/ 970913 w 3794364"/>
                  <a:gd name="connsiteY763" fmla="*/ 12268 h 3775090"/>
                  <a:gd name="connsiteX764" fmla="*/ 1139171 w 3794364"/>
                  <a:gd name="connsiteY764" fmla="*/ 12268 h 3775090"/>
                  <a:gd name="connsiteX765" fmla="*/ 1226583 w 3794364"/>
                  <a:gd name="connsiteY765" fmla="*/ 777 h 3775090"/>
                  <a:gd name="connsiteX766" fmla="*/ 1464197 w 3794364"/>
                  <a:gd name="connsiteY766" fmla="*/ 777 h 3775090"/>
                  <a:gd name="connsiteX767" fmla="*/ 1458451 w 3794364"/>
                  <a:gd name="connsiteY767" fmla="*/ 1598 h 3775090"/>
                  <a:gd name="connsiteX768" fmla="*/ 1542580 w 3794364"/>
                  <a:gd name="connsiteY768" fmla="*/ 1598 h 3775090"/>
                  <a:gd name="connsiteX769" fmla="*/ 1542991 w 3794364"/>
                  <a:gd name="connsiteY769" fmla="*/ 4470 h 3775090"/>
                  <a:gd name="connsiteX770" fmla="*/ 1648460 w 3794364"/>
                  <a:gd name="connsiteY770" fmla="*/ 3239 h 3775090"/>
                  <a:gd name="connsiteX771" fmla="*/ 1510980 w 3794364"/>
                  <a:gd name="connsiteY771" fmla="*/ 5291 h 3775090"/>
                  <a:gd name="connsiteX772" fmla="*/ 1529858 w 3794364"/>
                  <a:gd name="connsiteY772" fmla="*/ 4470 h 3775090"/>
                  <a:gd name="connsiteX773" fmla="*/ 1367756 w 3794364"/>
                  <a:gd name="connsiteY773" fmla="*/ 4470 h 3775090"/>
                  <a:gd name="connsiteX774" fmla="*/ 1335336 w 3794364"/>
                  <a:gd name="connsiteY774" fmla="*/ 2419 h 3775090"/>
                  <a:gd name="connsiteX775" fmla="*/ 1257773 w 3794364"/>
                  <a:gd name="connsiteY775" fmla="*/ 4881 h 3775090"/>
                  <a:gd name="connsiteX776" fmla="*/ 1313175 w 3794364"/>
                  <a:gd name="connsiteY776" fmla="*/ 7754 h 3775090"/>
                  <a:gd name="connsiteX777" fmla="*/ 1426031 w 3794364"/>
                  <a:gd name="connsiteY777" fmla="*/ 7343 h 3775090"/>
                  <a:gd name="connsiteX778" fmla="*/ 1304967 w 3794364"/>
                  <a:gd name="connsiteY778" fmla="*/ 8164 h 3775090"/>
                  <a:gd name="connsiteX779" fmla="*/ 1272957 w 3794364"/>
                  <a:gd name="connsiteY779" fmla="*/ 15551 h 3775090"/>
                  <a:gd name="connsiteX780" fmla="*/ 1315227 w 3794364"/>
                  <a:gd name="connsiteY780" fmla="*/ 11447 h 3775090"/>
                  <a:gd name="connsiteX781" fmla="*/ 1516726 w 3794364"/>
                  <a:gd name="connsiteY781" fmla="*/ 8164 h 3775090"/>
                  <a:gd name="connsiteX782" fmla="*/ 1513853 w 3794364"/>
                  <a:gd name="connsiteY782" fmla="*/ 8164 h 3775090"/>
                  <a:gd name="connsiteX783" fmla="*/ 1593058 w 3794364"/>
                  <a:gd name="connsiteY783" fmla="*/ 8164 h 3775090"/>
                  <a:gd name="connsiteX784" fmla="*/ 1557354 w 3794364"/>
                  <a:gd name="connsiteY784" fmla="*/ 10216 h 3775090"/>
                  <a:gd name="connsiteX785" fmla="*/ 1666927 w 3794364"/>
                  <a:gd name="connsiteY785" fmla="*/ 7343 h 3775090"/>
                  <a:gd name="connsiteX786" fmla="*/ 1733409 w 3794364"/>
                  <a:gd name="connsiteY786" fmla="*/ 9395 h 3775090"/>
                  <a:gd name="connsiteX787" fmla="*/ 1746952 w 3794364"/>
                  <a:gd name="connsiteY787" fmla="*/ 5702 h 3775090"/>
                  <a:gd name="connsiteX788" fmla="*/ 1678007 w 3794364"/>
                  <a:gd name="connsiteY788" fmla="*/ 6522 h 3775090"/>
                  <a:gd name="connsiteX789" fmla="*/ 1737513 w 3794364"/>
                  <a:gd name="connsiteY789" fmla="*/ 4060 h 3775090"/>
                  <a:gd name="connsiteX790" fmla="*/ 1742438 w 3794364"/>
                  <a:gd name="connsiteY790" fmla="*/ 4060 h 3775090"/>
                  <a:gd name="connsiteX791" fmla="*/ 1778141 w 3794364"/>
                  <a:gd name="connsiteY791" fmla="*/ 2008 h 3775090"/>
                  <a:gd name="connsiteX792" fmla="*/ 1846676 w 3794364"/>
                  <a:gd name="connsiteY792" fmla="*/ 4881 h 3775090"/>
                  <a:gd name="connsiteX793" fmla="*/ 1833133 w 3794364"/>
                  <a:gd name="connsiteY793" fmla="*/ 2008 h 3775090"/>
                  <a:gd name="connsiteX794" fmla="*/ 2192220 w 3794364"/>
                  <a:gd name="connsiteY794" fmla="*/ 4470 h 3775090"/>
                  <a:gd name="connsiteX795" fmla="*/ 2190578 w 3794364"/>
                  <a:gd name="connsiteY795" fmla="*/ 10216 h 3775090"/>
                  <a:gd name="connsiteX796" fmla="*/ 2028066 w 3794364"/>
                  <a:gd name="connsiteY796" fmla="*/ 10216 h 3775090"/>
                  <a:gd name="connsiteX797" fmla="*/ 2150771 w 3794364"/>
                  <a:gd name="connsiteY797" fmla="*/ 7343 h 3775090"/>
                  <a:gd name="connsiteX798" fmla="*/ 2000570 w 3794364"/>
                  <a:gd name="connsiteY798" fmla="*/ 5291 h 3775090"/>
                  <a:gd name="connsiteX799" fmla="*/ 1769113 w 3794364"/>
                  <a:gd name="connsiteY799" fmla="*/ 6933 h 3775090"/>
                  <a:gd name="connsiteX800" fmla="*/ 1727664 w 3794364"/>
                  <a:gd name="connsiteY800" fmla="*/ 9805 h 3775090"/>
                  <a:gd name="connsiteX801" fmla="*/ 1972664 w 3794364"/>
                  <a:gd name="connsiteY801" fmla="*/ 11037 h 3775090"/>
                  <a:gd name="connsiteX802" fmla="*/ 1945989 w 3794364"/>
                  <a:gd name="connsiteY802" fmla="*/ 11857 h 3775090"/>
                  <a:gd name="connsiteX803" fmla="*/ 2066642 w 3794364"/>
                  <a:gd name="connsiteY803" fmla="*/ 11037 h 3775090"/>
                  <a:gd name="connsiteX804" fmla="*/ 2061717 w 3794364"/>
                  <a:gd name="connsiteY804" fmla="*/ 11037 h 3775090"/>
                  <a:gd name="connsiteX805" fmla="*/ 2145846 w 3794364"/>
                  <a:gd name="connsiteY805" fmla="*/ 13499 h 3775090"/>
                  <a:gd name="connsiteX806" fmla="*/ 2209867 w 3794364"/>
                  <a:gd name="connsiteY806" fmla="*/ 12268 h 3775090"/>
                  <a:gd name="connsiteX807" fmla="*/ 2284146 w 3794364"/>
                  <a:gd name="connsiteY807" fmla="*/ 14320 h 3775090"/>
                  <a:gd name="connsiteX808" fmla="*/ 2280453 w 3794364"/>
                  <a:gd name="connsiteY808" fmla="*/ 11857 h 3775090"/>
                  <a:gd name="connsiteX809" fmla="*/ 2369506 w 3794364"/>
                  <a:gd name="connsiteY809" fmla="*/ 11857 h 3775090"/>
                  <a:gd name="connsiteX810" fmla="*/ 2371148 w 3794364"/>
                  <a:gd name="connsiteY810" fmla="*/ 9805 h 3775090"/>
                  <a:gd name="connsiteX811" fmla="*/ 2266910 w 3794364"/>
                  <a:gd name="connsiteY811" fmla="*/ 8985 h 3775090"/>
                  <a:gd name="connsiteX812" fmla="*/ 2339548 w 3794364"/>
                  <a:gd name="connsiteY812" fmla="*/ 6522 h 3775090"/>
                  <a:gd name="connsiteX813" fmla="*/ 2391667 w 3794364"/>
                  <a:gd name="connsiteY813" fmla="*/ 9805 h 3775090"/>
                  <a:gd name="connsiteX814" fmla="*/ 2434347 w 3794364"/>
                  <a:gd name="connsiteY814" fmla="*/ 8574 h 3775090"/>
                  <a:gd name="connsiteX815" fmla="*/ 2423267 w 3794364"/>
                  <a:gd name="connsiteY815" fmla="*/ 8574 h 3775090"/>
                  <a:gd name="connsiteX816" fmla="*/ 2502061 w 3794364"/>
                  <a:gd name="connsiteY816" fmla="*/ 8574 h 3775090"/>
                  <a:gd name="connsiteX817" fmla="*/ 2367044 w 3794364"/>
                  <a:gd name="connsiteY817" fmla="*/ 7343 h 3775090"/>
                  <a:gd name="connsiteX818" fmla="*/ 2515604 w 3794364"/>
                  <a:gd name="connsiteY818" fmla="*/ 4881 h 3775090"/>
                  <a:gd name="connsiteX819" fmla="*/ 2633795 w 3794364"/>
                  <a:gd name="connsiteY819" fmla="*/ 5702 h 3775090"/>
                  <a:gd name="connsiteX820" fmla="*/ 2500419 w 3794364"/>
                  <a:gd name="connsiteY820" fmla="*/ 10626 h 3775090"/>
                  <a:gd name="connsiteX821" fmla="*/ 2521759 w 3794364"/>
                  <a:gd name="connsiteY821" fmla="*/ 10626 h 3775090"/>
                  <a:gd name="connsiteX822" fmla="*/ 2390026 w 3794364"/>
                  <a:gd name="connsiteY822" fmla="*/ 11857 h 3775090"/>
                  <a:gd name="connsiteX823" fmla="*/ 2424498 w 3794364"/>
                  <a:gd name="connsiteY823" fmla="*/ 14730 h 3775090"/>
                  <a:gd name="connsiteX824" fmla="*/ 2536123 w 3794364"/>
                  <a:gd name="connsiteY824" fmla="*/ 12678 h 3775090"/>
                  <a:gd name="connsiteX825" fmla="*/ 2525863 w 3794364"/>
                  <a:gd name="connsiteY825" fmla="*/ 15961 h 3775090"/>
                  <a:gd name="connsiteX826" fmla="*/ 2612044 w 3794364"/>
                  <a:gd name="connsiteY826" fmla="*/ 15961 h 3775090"/>
                  <a:gd name="connsiteX827" fmla="*/ 2603836 w 3794364"/>
                  <a:gd name="connsiteY827" fmla="*/ 16372 h 3775090"/>
                  <a:gd name="connsiteX828" fmla="*/ 2754858 w 3794364"/>
                  <a:gd name="connsiteY828" fmla="*/ 17192 h 3775090"/>
                  <a:gd name="connsiteX829" fmla="*/ 2804104 w 3794364"/>
                  <a:gd name="connsiteY829" fmla="*/ 16782 h 3775090"/>
                  <a:gd name="connsiteX830" fmla="*/ 2835294 w 3794364"/>
                  <a:gd name="connsiteY830" fmla="*/ 16782 h 3775090"/>
                  <a:gd name="connsiteX831" fmla="*/ 2865662 w 3794364"/>
                  <a:gd name="connsiteY831" fmla="*/ 17192 h 3775090"/>
                  <a:gd name="connsiteX832" fmla="*/ 2890696 w 3794364"/>
                  <a:gd name="connsiteY832" fmla="*/ 17603 h 3775090"/>
                  <a:gd name="connsiteX833" fmla="*/ 2906290 w 3794364"/>
                  <a:gd name="connsiteY833" fmla="*/ 18424 h 3775090"/>
                  <a:gd name="connsiteX834" fmla="*/ 2891516 w 3794364"/>
                  <a:gd name="connsiteY834" fmla="*/ 15551 h 3775090"/>
                  <a:gd name="connsiteX835" fmla="*/ 2930914 w 3794364"/>
                  <a:gd name="connsiteY835" fmla="*/ 19244 h 3775090"/>
                  <a:gd name="connsiteX836" fmla="*/ 2969490 w 3794364"/>
                  <a:gd name="connsiteY836" fmla="*/ 23759 h 3775090"/>
                  <a:gd name="connsiteX837" fmla="*/ 3008887 w 3794364"/>
                  <a:gd name="connsiteY837" fmla="*/ 29094 h 3775090"/>
                  <a:gd name="connsiteX838" fmla="*/ 3029406 w 3794364"/>
                  <a:gd name="connsiteY838" fmla="*/ 32377 h 3775090"/>
                  <a:gd name="connsiteX839" fmla="*/ 3050746 w 3794364"/>
                  <a:gd name="connsiteY839" fmla="*/ 36891 h 3775090"/>
                  <a:gd name="connsiteX840" fmla="*/ 3032689 w 3794364"/>
                  <a:gd name="connsiteY840" fmla="*/ 32377 h 3775090"/>
                  <a:gd name="connsiteX841" fmla="*/ 3014632 w 3794364"/>
                  <a:gd name="connsiteY841" fmla="*/ 28683 h 3775090"/>
                  <a:gd name="connsiteX842" fmla="*/ 2996575 w 3794364"/>
                  <a:gd name="connsiteY842" fmla="*/ 24990 h 3775090"/>
                  <a:gd name="connsiteX843" fmla="*/ 2978518 w 3794364"/>
                  <a:gd name="connsiteY843" fmla="*/ 21707 h 3775090"/>
                  <a:gd name="connsiteX844" fmla="*/ 2993292 w 3794364"/>
                  <a:gd name="connsiteY844" fmla="*/ 23759 h 3775090"/>
                  <a:gd name="connsiteX845" fmla="*/ 3006014 w 3794364"/>
                  <a:gd name="connsiteY845" fmla="*/ 25810 h 3775090"/>
                  <a:gd name="connsiteX846" fmla="*/ 3025712 w 3794364"/>
                  <a:gd name="connsiteY846" fmla="*/ 28683 h 3775090"/>
                  <a:gd name="connsiteX847" fmla="*/ 3039666 w 3794364"/>
                  <a:gd name="connsiteY847" fmla="*/ 31146 h 3775090"/>
                  <a:gd name="connsiteX848" fmla="*/ 3050336 w 3794364"/>
                  <a:gd name="connsiteY848" fmla="*/ 33197 h 3775090"/>
                  <a:gd name="connsiteX849" fmla="*/ 3071676 w 3794364"/>
                  <a:gd name="connsiteY849" fmla="*/ 37301 h 3775090"/>
                  <a:gd name="connsiteX850" fmla="*/ 3087270 w 3794364"/>
                  <a:gd name="connsiteY850" fmla="*/ 40584 h 3775090"/>
                  <a:gd name="connsiteX851" fmla="*/ 3109021 w 3794364"/>
                  <a:gd name="connsiteY851" fmla="*/ 45509 h 3775090"/>
                  <a:gd name="connsiteX852" fmla="*/ 3116408 w 3794364"/>
                  <a:gd name="connsiteY852" fmla="*/ 50434 h 3775090"/>
                  <a:gd name="connsiteX853" fmla="*/ 3137748 w 3794364"/>
                  <a:gd name="connsiteY853" fmla="*/ 57410 h 3775090"/>
                  <a:gd name="connsiteX854" fmla="*/ 3159908 w 3794364"/>
                  <a:gd name="connsiteY854" fmla="*/ 65207 h 3775090"/>
                  <a:gd name="connsiteX855" fmla="*/ 3182480 w 3794364"/>
                  <a:gd name="connsiteY855" fmla="*/ 73826 h 3775090"/>
                  <a:gd name="connsiteX856" fmla="*/ 3205461 w 3794364"/>
                  <a:gd name="connsiteY856" fmla="*/ 82854 h 3775090"/>
                  <a:gd name="connsiteX857" fmla="*/ 3251424 w 3794364"/>
                  <a:gd name="connsiteY857" fmla="*/ 103373 h 3775090"/>
                  <a:gd name="connsiteX858" fmla="*/ 3295746 w 3794364"/>
                  <a:gd name="connsiteY858" fmla="*/ 125945 h 3775090"/>
                  <a:gd name="connsiteX859" fmla="*/ 3336784 w 3794364"/>
                  <a:gd name="connsiteY859" fmla="*/ 149747 h 3775090"/>
                  <a:gd name="connsiteX860" fmla="*/ 3373719 w 3794364"/>
                  <a:gd name="connsiteY860" fmla="*/ 173139 h 3775090"/>
                  <a:gd name="connsiteX861" fmla="*/ 3404909 w 3794364"/>
                  <a:gd name="connsiteY861" fmla="*/ 194479 h 3775090"/>
                  <a:gd name="connsiteX862" fmla="*/ 3411885 w 3794364"/>
                  <a:gd name="connsiteY862" fmla="*/ 198993 h 3775090"/>
                  <a:gd name="connsiteX863" fmla="*/ 3418041 w 3794364"/>
                  <a:gd name="connsiteY863" fmla="*/ 203507 h 3775090"/>
                  <a:gd name="connsiteX864" fmla="*/ 3429532 w 3794364"/>
                  <a:gd name="connsiteY864" fmla="*/ 211715 h 3775090"/>
                  <a:gd name="connsiteX865" fmla="*/ 3451282 w 3794364"/>
                  <a:gd name="connsiteY865" fmla="*/ 229362 h 3775090"/>
                  <a:gd name="connsiteX866" fmla="*/ 3468929 w 3794364"/>
                  <a:gd name="connsiteY866" fmla="*/ 245367 h 3775090"/>
                  <a:gd name="connsiteX867" fmla="*/ 3484523 w 3794364"/>
                  <a:gd name="connsiteY867" fmla="*/ 259730 h 3775090"/>
                  <a:gd name="connsiteX868" fmla="*/ 3498887 w 3794364"/>
                  <a:gd name="connsiteY868" fmla="*/ 274504 h 3775090"/>
                  <a:gd name="connsiteX869" fmla="*/ 3514481 w 3794364"/>
                  <a:gd name="connsiteY869" fmla="*/ 290099 h 3775090"/>
                  <a:gd name="connsiteX870" fmla="*/ 3532128 w 3794364"/>
                  <a:gd name="connsiteY870" fmla="*/ 308976 h 3775090"/>
                  <a:gd name="connsiteX871" fmla="*/ 3578912 w 3794364"/>
                  <a:gd name="connsiteY871" fmla="*/ 361506 h 3775090"/>
                  <a:gd name="connsiteX872" fmla="*/ 3585888 w 3794364"/>
                  <a:gd name="connsiteY872" fmla="*/ 367661 h 3775090"/>
                  <a:gd name="connsiteX873" fmla="*/ 3592865 w 3794364"/>
                  <a:gd name="connsiteY873" fmla="*/ 375459 h 3775090"/>
                  <a:gd name="connsiteX874" fmla="*/ 3615846 w 3794364"/>
                  <a:gd name="connsiteY874" fmla="*/ 405827 h 3775090"/>
                  <a:gd name="connsiteX875" fmla="*/ 3610922 w 3794364"/>
                  <a:gd name="connsiteY875" fmla="*/ 399671 h 3775090"/>
                  <a:gd name="connsiteX876" fmla="*/ 3605587 w 3794364"/>
                  <a:gd name="connsiteY876" fmla="*/ 393105 h 3775090"/>
                  <a:gd name="connsiteX877" fmla="*/ 3600662 w 3794364"/>
                  <a:gd name="connsiteY877" fmla="*/ 387360 h 3775090"/>
                  <a:gd name="connsiteX878" fmla="*/ 3599431 w 3794364"/>
                  <a:gd name="connsiteY878" fmla="*/ 386950 h 3775090"/>
                  <a:gd name="connsiteX879" fmla="*/ 3606818 w 3794364"/>
                  <a:gd name="connsiteY879" fmla="*/ 396799 h 3775090"/>
                  <a:gd name="connsiteX880" fmla="*/ 3621181 w 3794364"/>
                  <a:gd name="connsiteY880" fmla="*/ 416908 h 3775090"/>
                  <a:gd name="connsiteX881" fmla="*/ 3628158 w 3794364"/>
                  <a:gd name="connsiteY881" fmla="*/ 426347 h 3775090"/>
                  <a:gd name="connsiteX882" fmla="*/ 3631852 w 3794364"/>
                  <a:gd name="connsiteY882" fmla="*/ 431271 h 3775090"/>
                  <a:gd name="connsiteX883" fmla="*/ 3635135 w 3794364"/>
                  <a:gd name="connsiteY883" fmla="*/ 436196 h 3775090"/>
                  <a:gd name="connsiteX884" fmla="*/ 3649088 w 3794364"/>
                  <a:gd name="connsiteY884" fmla="*/ 457536 h 3775090"/>
                  <a:gd name="connsiteX885" fmla="*/ 3656064 w 3794364"/>
                  <a:gd name="connsiteY885" fmla="*/ 468616 h 3775090"/>
                  <a:gd name="connsiteX886" fmla="*/ 3663041 w 3794364"/>
                  <a:gd name="connsiteY886" fmla="*/ 480517 h 3775090"/>
                  <a:gd name="connsiteX887" fmla="*/ 3676994 w 3794364"/>
                  <a:gd name="connsiteY887" fmla="*/ 505141 h 3775090"/>
                  <a:gd name="connsiteX888" fmla="*/ 3683560 w 3794364"/>
                  <a:gd name="connsiteY888" fmla="*/ 517862 h 3775090"/>
                  <a:gd name="connsiteX889" fmla="*/ 3690126 w 3794364"/>
                  <a:gd name="connsiteY889" fmla="*/ 530995 h 3775090"/>
                  <a:gd name="connsiteX890" fmla="*/ 3696692 w 3794364"/>
                  <a:gd name="connsiteY890" fmla="*/ 544127 h 3775090"/>
                  <a:gd name="connsiteX891" fmla="*/ 3703258 w 3794364"/>
                  <a:gd name="connsiteY891" fmla="*/ 557670 h 3775090"/>
                  <a:gd name="connsiteX892" fmla="*/ 3727471 w 3794364"/>
                  <a:gd name="connsiteY892" fmla="*/ 612251 h 3775090"/>
                  <a:gd name="connsiteX893" fmla="*/ 3733217 w 3794364"/>
                  <a:gd name="connsiteY893" fmla="*/ 628256 h 3775090"/>
                  <a:gd name="connsiteX894" fmla="*/ 3736500 w 3794364"/>
                  <a:gd name="connsiteY894" fmla="*/ 636874 h 3775090"/>
                  <a:gd name="connsiteX895" fmla="*/ 3739373 w 3794364"/>
                  <a:gd name="connsiteY895" fmla="*/ 645903 h 3775090"/>
                  <a:gd name="connsiteX896" fmla="*/ 3750453 w 3794364"/>
                  <a:gd name="connsiteY896" fmla="*/ 679965 h 3775090"/>
                  <a:gd name="connsiteX897" fmla="*/ 3756609 w 3794364"/>
                  <a:gd name="connsiteY897" fmla="*/ 707460 h 3775090"/>
                  <a:gd name="connsiteX898" fmla="*/ 3749632 w 3794364"/>
                  <a:gd name="connsiteY898" fmla="*/ 682427 h 3775090"/>
                  <a:gd name="connsiteX899" fmla="*/ 3741014 w 3794364"/>
                  <a:gd name="connsiteY899" fmla="*/ 656573 h 3775090"/>
                  <a:gd name="connsiteX900" fmla="*/ 3722136 w 3794364"/>
                  <a:gd name="connsiteY900" fmla="*/ 606506 h 3775090"/>
                  <a:gd name="connsiteX901" fmla="*/ 3717622 w 3794364"/>
                  <a:gd name="connsiteY901" fmla="*/ 595015 h 3775090"/>
                  <a:gd name="connsiteX902" fmla="*/ 3712697 w 3794364"/>
                  <a:gd name="connsiteY902" fmla="*/ 584755 h 3775090"/>
                  <a:gd name="connsiteX903" fmla="*/ 3704079 w 3794364"/>
                  <a:gd name="connsiteY903" fmla="*/ 566698 h 3775090"/>
                  <a:gd name="connsiteX904" fmla="*/ 3697513 w 3794364"/>
                  <a:gd name="connsiteY904" fmla="*/ 553156 h 3775090"/>
                  <a:gd name="connsiteX905" fmla="*/ 3692999 w 3794364"/>
                  <a:gd name="connsiteY905" fmla="*/ 545358 h 3775090"/>
                  <a:gd name="connsiteX906" fmla="*/ 3695872 w 3794364"/>
                  <a:gd name="connsiteY906" fmla="*/ 545769 h 3775090"/>
                  <a:gd name="connsiteX907" fmla="*/ 3671249 w 3794364"/>
                  <a:gd name="connsiteY907" fmla="*/ 497754 h 3775090"/>
                  <a:gd name="connsiteX908" fmla="*/ 3657295 w 3794364"/>
                  <a:gd name="connsiteY908" fmla="*/ 473951 h 3775090"/>
                  <a:gd name="connsiteX909" fmla="*/ 3643342 w 3794364"/>
                  <a:gd name="connsiteY909" fmla="*/ 452611 h 3775090"/>
                  <a:gd name="connsiteX910" fmla="*/ 3632672 w 3794364"/>
                  <a:gd name="connsiteY910" fmla="*/ 436196 h 3775090"/>
                  <a:gd name="connsiteX911" fmla="*/ 3616667 w 3794364"/>
                  <a:gd name="connsiteY911" fmla="*/ 412804 h 3775090"/>
                  <a:gd name="connsiteX912" fmla="*/ 3628979 w 3794364"/>
                  <a:gd name="connsiteY912" fmla="*/ 432502 h 3775090"/>
                  <a:gd name="connsiteX913" fmla="*/ 3651550 w 3794364"/>
                  <a:gd name="connsiteY913" fmla="*/ 468206 h 3775090"/>
                  <a:gd name="connsiteX914" fmla="*/ 3605997 w 3794364"/>
                  <a:gd name="connsiteY914" fmla="*/ 404596 h 3775090"/>
                  <a:gd name="connsiteX915" fmla="*/ 3592044 w 3794364"/>
                  <a:gd name="connsiteY915" fmla="*/ 386539 h 3775090"/>
                  <a:gd name="connsiteX916" fmla="*/ 3583016 w 3794364"/>
                  <a:gd name="connsiteY916" fmla="*/ 375869 h 3775090"/>
                  <a:gd name="connsiteX917" fmla="*/ 3592865 w 3794364"/>
                  <a:gd name="connsiteY917" fmla="*/ 391464 h 3775090"/>
                  <a:gd name="connsiteX918" fmla="*/ 3598200 w 3794364"/>
                  <a:gd name="connsiteY918" fmla="*/ 398440 h 3775090"/>
                  <a:gd name="connsiteX919" fmla="*/ 3603125 w 3794364"/>
                  <a:gd name="connsiteY919" fmla="*/ 405417 h 3775090"/>
                  <a:gd name="connsiteX920" fmla="*/ 3612563 w 3794364"/>
                  <a:gd name="connsiteY920" fmla="*/ 418139 h 3775090"/>
                  <a:gd name="connsiteX921" fmla="*/ 3621181 w 3794364"/>
                  <a:gd name="connsiteY921" fmla="*/ 430040 h 3775090"/>
                  <a:gd name="connsiteX922" fmla="*/ 3628979 w 3794364"/>
                  <a:gd name="connsiteY922" fmla="*/ 441120 h 3775090"/>
                  <a:gd name="connsiteX923" fmla="*/ 3642932 w 3794364"/>
                  <a:gd name="connsiteY923" fmla="*/ 461229 h 3775090"/>
                  <a:gd name="connsiteX924" fmla="*/ 3655654 w 3794364"/>
                  <a:gd name="connsiteY924" fmla="*/ 480107 h 3775090"/>
                  <a:gd name="connsiteX925" fmla="*/ 3667145 w 3794364"/>
                  <a:gd name="connsiteY925" fmla="*/ 498985 h 3775090"/>
                  <a:gd name="connsiteX926" fmla="*/ 3672890 w 3794364"/>
                  <a:gd name="connsiteY926" fmla="*/ 508424 h 3775090"/>
                  <a:gd name="connsiteX927" fmla="*/ 3675763 w 3794364"/>
                  <a:gd name="connsiteY927" fmla="*/ 513348 h 3775090"/>
                  <a:gd name="connsiteX928" fmla="*/ 3678635 w 3794364"/>
                  <a:gd name="connsiteY928" fmla="*/ 518683 h 3775090"/>
                  <a:gd name="connsiteX929" fmla="*/ 3690126 w 3794364"/>
                  <a:gd name="connsiteY929" fmla="*/ 541254 h 3775090"/>
                  <a:gd name="connsiteX930" fmla="*/ 3696282 w 3794364"/>
                  <a:gd name="connsiteY930" fmla="*/ 553566 h 3775090"/>
                  <a:gd name="connsiteX931" fmla="*/ 3702028 w 3794364"/>
                  <a:gd name="connsiteY931" fmla="*/ 567519 h 3775090"/>
                  <a:gd name="connsiteX932" fmla="*/ 3696282 w 3794364"/>
                  <a:gd name="connsiteY932" fmla="*/ 555618 h 3775090"/>
                  <a:gd name="connsiteX933" fmla="*/ 3689305 w 3794364"/>
                  <a:gd name="connsiteY933" fmla="*/ 542486 h 3775090"/>
                  <a:gd name="connsiteX934" fmla="*/ 3674121 w 3794364"/>
                  <a:gd name="connsiteY934" fmla="*/ 513759 h 3775090"/>
                  <a:gd name="connsiteX935" fmla="*/ 3638007 w 3794364"/>
                  <a:gd name="connsiteY935" fmla="*/ 457125 h 3775090"/>
                  <a:gd name="connsiteX936" fmla="*/ 3671659 w 3794364"/>
                  <a:gd name="connsiteY936" fmla="*/ 515810 h 3775090"/>
                  <a:gd name="connsiteX937" fmla="*/ 3695872 w 3794364"/>
                  <a:gd name="connsiteY937" fmla="*/ 558901 h 3775090"/>
                  <a:gd name="connsiteX938" fmla="*/ 3694230 w 3794364"/>
                  <a:gd name="connsiteY938" fmla="*/ 556439 h 3775090"/>
                  <a:gd name="connsiteX939" fmla="*/ 3709824 w 3794364"/>
                  <a:gd name="connsiteY939" fmla="*/ 592553 h 3775090"/>
                  <a:gd name="connsiteX940" fmla="*/ 3715980 w 3794364"/>
                  <a:gd name="connsiteY940" fmla="*/ 607326 h 3775090"/>
                  <a:gd name="connsiteX941" fmla="*/ 3721315 w 3794364"/>
                  <a:gd name="connsiteY941" fmla="*/ 620459 h 3775090"/>
                  <a:gd name="connsiteX942" fmla="*/ 3730344 w 3794364"/>
                  <a:gd name="connsiteY942" fmla="*/ 642620 h 3775090"/>
                  <a:gd name="connsiteX943" fmla="*/ 3737731 w 3794364"/>
                  <a:gd name="connsiteY943" fmla="*/ 661497 h 3775090"/>
                  <a:gd name="connsiteX944" fmla="*/ 3745118 w 3794364"/>
                  <a:gd name="connsiteY944" fmla="*/ 679965 h 3775090"/>
                  <a:gd name="connsiteX945" fmla="*/ 3752505 w 3794364"/>
                  <a:gd name="connsiteY945" fmla="*/ 700894 h 3775090"/>
                  <a:gd name="connsiteX946" fmla="*/ 3760712 w 3794364"/>
                  <a:gd name="connsiteY946" fmla="*/ 727159 h 3775090"/>
                  <a:gd name="connsiteX947" fmla="*/ 3769330 w 3794364"/>
                  <a:gd name="connsiteY947" fmla="*/ 761631 h 3775090"/>
                  <a:gd name="connsiteX948" fmla="*/ 3768099 w 3794364"/>
                  <a:gd name="connsiteY948" fmla="*/ 728390 h 3775090"/>
                  <a:gd name="connsiteX949" fmla="*/ 3779180 w 3794364"/>
                  <a:gd name="connsiteY949" fmla="*/ 777636 h 3775090"/>
                  <a:gd name="connsiteX950" fmla="*/ 3785746 w 3794364"/>
                  <a:gd name="connsiteY950" fmla="*/ 817033 h 3775090"/>
                  <a:gd name="connsiteX951" fmla="*/ 3787798 w 3794364"/>
                  <a:gd name="connsiteY951" fmla="*/ 853147 h 3775090"/>
                  <a:gd name="connsiteX952" fmla="*/ 3784515 w 3794364"/>
                  <a:gd name="connsiteY952" fmla="*/ 830986 h 3775090"/>
                  <a:gd name="connsiteX953" fmla="*/ 3783284 w 3794364"/>
                  <a:gd name="connsiteY953" fmla="*/ 821958 h 3775090"/>
                  <a:gd name="connsiteX954" fmla="*/ 3781642 w 3794364"/>
                  <a:gd name="connsiteY954" fmla="*/ 814161 h 3775090"/>
                  <a:gd name="connsiteX955" fmla="*/ 3777128 w 3794364"/>
                  <a:gd name="connsiteY955" fmla="*/ 793641 h 3775090"/>
                  <a:gd name="connsiteX956" fmla="*/ 3774255 w 3794364"/>
                  <a:gd name="connsiteY956" fmla="*/ 784203 h 3775090"/>
                  <a:gd name="connsiteX957" fmla="*/ 3771382 w 3794364"/>
                  <a:gd name="connsiteY957" fmla="*/ 776405 h 3775090"/>
                  <a:gd name="connsiteX958" fmla="*/ 3757019 w 3794364"/>
                  <a:gd name="connsiteY958" fmla="*/ 723876 h 3775090"/>
                  <a:gd name="connsiteX959" fmla="*/ 3755378 w 3794364"/>
                  <a:gd name="connsiteY959" fmla="*/ 726338 h 3775090"/>
                  <a:gd name="connsiteX960" fmla="*/ 3755788 w 3794364"/>
                  <a:gd name="connsiteY960" fmla="*/ 733315 h 3775090"/>
                  <a:gd name="connsiteX961" fmla="*/ 3763175 w 3794364"/>
                  <a:gd name="connsiteY961" fmla="*/ 767787 h 3775090"/>
                  <a:gd name="connsiteX962" fmla="*/ 3768099 w 3794364"/>
                  <a:gd name="connsiteY962" fmla="*/ 790358 h 3775090"/>
                  <a:gd name="connsiteX963" fmla="*/ 3770151 w 3794364"/>
                  <a:gd name="connsiteY963" fmla="*/ 799797 h 3775090"/>
                  <a:gd name="connsiteX964" fmla="*/ 3770151 w 3794364"/>
                  <a:gd name="connsiteY964" fmla="*/ 796514 h 3775090"/>
                  <a:gd name="connsiteX965" fmla="*/ 3776307 w 3794364"/>
                  <a:gd name="connsiteY965" fmla="*/ 824831 h 3775090"/>
                  <a:gd name="connsiteX966" fmla="*/ 3776307 w 3794364"/>
                  <a:gd name="connsiteY966" fmla="*/ 832218 h 3775090"/>
                  <a:gd name="connsiteX967" fmla="*/ 3782053 w 3794364"/>
                  <a:gd name="connsiteY967" fmla="*/ 874487 h 3775090"/>
                  <a:gd name="connsiteX968" fmla="*/ 3786157 w 3794364"/>
                  <a:gd name="connsiteY968" fmla="*/ 922913 h 3775090"/>
                  <a:gd name="connsiteX969" fmla="*/ 3784925 w 3794364"/>
                  <a:gd name="connsiteY969" fmla="*/ 911832 h 3775090"/>
                  <a:gd name="connsiteX970" fmla="*/ 3784925 w 3794364"/>
                  <a:gd name="connsiteY970" fmla="*/ 931120 h 3775090"/>
                  <a:gd name="connsiteX971" fmla="*/ 3784925 w 3794364"/>
                  <a:gd name="connsiteY971" fmla="*/ 946715 h 3775090"/>
                  <a:gd name="connsiteX972" fmla="*/ 3786157 w 3794364"/>
                  <a:gd name="connsiteY972" fmla="*/ 970928 h 3775090"/>
                  <a:gd name="connsiteX973" fmla="*/ 3786157 w 3794364"/>
                  <a:gd name="connsiteY973" fmla="*/ 1023047 h 3775090"/>
                  <a:gd name="connsiteX974" fmla="*/ 3789029 w 3794364"/>
                  <a:gd name="connsiteY974" fmla="*/ 1085425 h 3775090"/>
                  <a:gd name="connsiteX975" fmla="*/ 3791081 w 3794364"/>
                  <a:gd name="connsiteY975" fmla="*/ 1016891 h 3775090"/>
                  <a:gd name="connsiteX976" fmla="*/ 3792312 w 3794364"/>
                  <a:gd name="connsiteY976" fmla="*/ 973800 h 3775090"/>
                  <a:gd name="connsiteX977" fmla="*/ 3792312 w 3794364"/>
                  <a:gd name="connsiteY977" fmla="*/ 945484 h 3775090"/>
                  <a:gd name="connsiteX978" fmla="*/ 3792312 w 3794364"/>
                  <a:gd name="connsiteY978" fmla="*/ 929479 h 3775090"/>
                  <a:gd name="connsiteX979" fmla="*/ 3791491 w 3794364"/>
                  <a:gd name="connsiteY979" fmla="*/ 911832 h 3775090"/>
                  <a:gd name="connsiteX980" fmla="*/ 3784515 w 3794364"/>
                  <a:gd name="connsiteY980" fmla="*/ 867100 h 3775090"/>
                  <a:gd name="connsiteX981" fmla="*/ 3787387 w 3794364"/>
                  <a:gd name="connsiteY981" fmla="*/ 899110 h 3775090"/>
                  <a:gd name="connsiteX982" fmla="*/ 3788619 w 3794364"/>
                  <a:gd name="connsiteY982" fmla="*/ 915115 h 3775090"/>
                  <a:gd name="connsiteX983" fmla="*/ 3789439 w 3794364"/>
                  <a:gd name="connsiteY983" fmla="*/ 931120 h 3775090"/>
                  <a:gd name="connsiteX984" fmla="*/ 3786157 w 3794364"/>
                  <a:gd name="connsiteY984" fmla="*/ 894186 h 3775090"/>
                  <a:gd name="connsiteX985" fmla="*/ 3785335 w 3794364"/>
                  <a:gd name="connsiteY985" fmla="*/ 879001 h 3775090"/>
                  <a:gd name="connsiteX986" fmla="*/ 3785335 w 3794364"/>
                  <a:gd name="connsiteY986" fmla="*/ 871204 h 3775090"/>
                  <a:gd name="connsiteX987" fmla="*/ 3784105 w 3794364"/>
                  <a:gd name="connsiteY987" fmla="*/ 863407 h 3775090"/>
                  <a:gd name="connsiteX988" fmla="*/ 3780821 w 3794364"/>
                  <a:gd name="connsiteY988" fmla="*/ 832628 h 3775090"/>
                  <a:gd name="connsiteX989" fmla="*/ 3786567 w 3794364"/>
                  <a:gd name="connsiteY989" fmla="*/ 872435 h 3775090"/>
                  <a:gd name="connsiteX990" fmla="*/ 3788619 w 3794364"/>
                  <a:gd name="connsiteY990" fmla="*/ 886799 h 3775090"/>
                  <a:gd name="connsiteX991" fmla="*/ 3792723 w 3794364"/>
                  <a:gd name="connsiteY991" fmla="*/ 907318 h 3775090"/>
                  <a:gd name="connsiteX992" fmla="*/ 3793543 w 3794364"/>
                  <a:gd name="connsiteY992" fmla="*/ 919630 h 3775090"/>
                  <a:gd name="connsiteX993" fmla="*/ 3793543 w 3794364"/>
                  <a:gd name="connsiteY993" fmla="*/ 930300 h 3775090"/>
                  <a:gd name="connsiteX994" fmla="*/ 3793543 w 3794364"/>
                  <a:gd name="connsiteY994" fmla="*/ 947125 h 3775090"/>
                  <a:gd name="connsiteX995" fmla="*/ 3794364 w 3794364"/>
                  <a:gd name="connsiteY995" fmla="*/ 968876 h 3775090"/>
                  <a:gd name="connsiteX996" fmla="*/ 3794364 w 3794364"/>
                  <a:gd name="connsiteY996" fmla="*/ 1010325 h 3775090"/>
                  <a:gd name="connsiteX997" fmla="*/ 3788619 w 3794364"/>
                  <a:gd name="connsiteY997" fmla="*/ 1226598 h 3775090"/>
                  <a:gd name="connsiteX998" fmla="*/ 3788619 w 3794364"/>
                  <a:gd name="connsiteY998" fmla="*/ 1189253 h 3775090"/>
                  <a:gd name="connsiteX999" fmla="*/ 3785746 w 3794364"/>
                  <a:gd name="connsiteY999" fmla="*/ 1231933 h 3775090"/>
                  <a:gd name="connsiteX1000" fmla="*/ 3786977 w 3794364"/>
                  <a:gd name="connsiteY1000" fmla="*/ 1274613 h 3775090"/>
                  <a:gd name="connsiteX1001" fmla="*/ 3785746 w 3794364"/>
                  <a:gd name="connsiteY1001" fmla="*/ 1273792 h 3775090"/>
                  <a:gd name="connsiteX1002" fmla="*/ 3789029 w 3794364"/>
                  <a:gd name="connsiteY1002" fmla="*/ 1386238 h 3775090"/>
                  <a:gd name="connsiteX1003" fmla="*/ 3784925 w 3794364"/>
                  <a:gd name="connsiteY1003" fmla="*/ 1377620 h 3775090"/>
                  <a:gd name="connsiteX1004" fmla="*/ 3781642 w 3794364"/>
                  <a:gd name="connsiteY1004" fmla="*/ 1506481 h 3775090"/>
                  <a:gd name="connsiteX1005" fmla="*/ 3782463 w 3794364"/>
                  <a:gd name="connsiteY1005" fmla="*/ 1554906 h 3775090"/>
                  <a:gd name="connsiteX1006" fmla="*/ 3782463 w 3794364"/>
                  <a:gd name="connsiteY1006" fmla="*/ 1546288 h 3775090"/>
                  <a:gd name="connsiteX1007" fmla="*/ 3780821 w 3794364"/>
                  <a:gd name="connsiteY1007" fmla="*/ 1597176 h 3775090"/>
                  <a:gd name="connsiteX1008" fmla="*/ 3779590 w 3794364"/>
                  <a:gd name="connsiteY1008" fmla="*/ 1465442 h 3775090"/>
                  <a:gd name="connsiteX1009" fmla="*/ 3777538 w 3794364"/>
                  <a:gd name="connsiteY1009" fmla="*/ 1461749 h 3775090"/>
                  <a:gd name="connsiteX1010" fmla="*/ 3775486 w 3794364"/>
                  <a:gd name="connsiteY1010" fmla="*/ 1360383 h 3775090"/>
                  <a:gd name="connsiteX1011" fmla="*/ 3776307 w 3794364"/>
                  <a:gd name="connsiteY1011" fmla="*/ 1481037 h 3775090"/>
                  <a:gd name="connsiteX1012" fmla="*/ 3773845 w 3794364"/>
                  <a:gd name="connsiteY1012" fmla="*/ 1442460 h 3775090"/>
                  <a:gd name="connsiteX1013" fmla="*/ 3775076 w 3794364"/>
                  <a:gd name="connsiteY1013" fmla="*/ 1451079 h 3775090"/>
                  <a:gd name="connsiteX1014" fmla="*/ 3773434 w 3794364"/>
                  <a:gd name="connsiteY1014" fmla="*/ 1261481 h 3775090"/>
                  <a:gd name="connsiteX1015" fmla="*/ 3774255 w 3794364"/>
                  <a:gd name="connsiteY1015" fmla="*/ 1259429 h 3775090"/>
                  <a:gd name="connsiteX1016" fmla="*/ 3772203 w 3794364"/>
                  <a:gd name="connsiteY1016" fmla="*/ 1053826 h 3775090"/>
                  <a:gd name="connsiteX1017" fmla="*/ 3773434 w 3794364"/>
                  <a:gd name="connsiteY1017" fmla="*/ 1075986 h 3775090"/>
                  <a:gd name="connsiteX1018" fmla="*/ 3771382 w 3794364"/>
                  <a:gd name="connsiteY1018" fmla="*/ 979136 h 3775090"/>
                  <a:gd name="connsiteX1019" fmla="*/ 3770151 w 3794364"/>
                  <a:gd name="connsiteY1019" fmla="*/ 948357 h 3775090"/>
                  <a:gd name="connsiteX1020" fmla="*/ 3768510 w 3794364"/>
                  <a:gd name="connsiteY1020" fmla="*/ 916347 h 3775090"/>
                  <a:gd name="connsiteX1021" fmla="*/ 3760712 w 3794364"/>
                  <a:gd name="connsiteY1021" fmla="*/ 850274 h 3775090"/>
                  <a:gd name="connsiteX1022" fmla="*/ 3759892 w 3794364"/>
                  <a:gd name="connsiteY1022" fmla="*/ 849454 h 3775090"/>
                  <a:gd name="connsiteX1023" fmla="*/ 3758250 w 3794364"/>
                  <a:gd name="connsiteY1023" fmla="*/ 839194 h 3775090"/>
                  <a:gd name="connsiteX1024" fmla="*/ 3756198 w 3794364"/>
                  <a:gd name="connsiteY1024" fmla="*/ 823599 h 3775090"/>
                  <a:gd name="connsiteX1025" fmla="*/ 3753736 w 3794364"/>
                  <a:gd name="connsiteY1025" fmla="*/ 808415 h 3775090"/>
                  <a:gd name="connsiteX1026" fmla="*/ 3753736 w 3794364"/>
                  <a:gd name="connsiteY1026" fmla="*/ 808415 h 3775090"/>
                  <a:gd name="connsiteX1027" fmla="*/ 3722136 w 3794364"/>
                  <a:gd name="connsiteY1027" fmla="*/ 689404 h 3775090"/>
                  <a:gd name="connsiteX1028" fmla="*/ 3732806 w 3794364"/>
                  <a:gd name="connsiteY1028" fmla="*/ 730032 h 3775090"/>
                  <a:gd name="connsiteX1029" fmla="*/ 3738141 w 3794364"/>
                  <a:gd name="connsiteY1029" fmla="*/ 750140 h 3775090"/>
                  <a:gd name="connsiteX1030" fmla="*/ 3745528 w 3794364"/>
                  <a:gd name="connsiteY1030" fmla="*/ 780509 h 3775090"/>
                  <a:gd name="connsiteX1031" fmla="*/ 3752915 w 3794364"/>
                  <a:gd name="connsiteY1031" fmla="*/ 812519 h 3775090"/>
                  <a:gd name="connsiteX1032" fmla="*/ 3754967 w 3794364"/>
                  <a:gd name="connsiteY1032" fmla="*/ 827703 h 3775090"/>
                  <a:gd name="connsiteX1033" fmla="*/ 3757019 w 3794364"/>
                  <a:gd name="connsiteY1033" fmla="*/ 844119 h 3775090"/>
                  <a:gd name="connsiteX1034" fmla="*/ 3759481 w 3794364"/>
                  <a:gd name="connsiteY1034" fmla="*/ 861355 h 3775090"/>
                  <a:gd name="connsiteX1035" fmla="*/ 3761533 w 3794364"/>
                  <a:gd name="connsiteY1035" fmla="*/ 879001 h 3775090"/>
                  <a:gd name="connsiteX1036" fmla="*/ 3764406 w 3794364"/>
                  <a:gd name="connsiteY1036" fmla="*/ 912243 h 3775090"/>
                  <a:gd name="connsiteX1037" fmla="*/ 3764816 w 3794364"/>
                  <a:gd name="connsiteY1037" fmla="*/ 919630 h 3775090"/>
                  <a:gd name="connsiteX1038" fmla="*/ 3764816 w 3794364"/>
                  <a:gd name="connsiteY1038" fmla="*/ 926606 h 3775090"/>
                  <a:gd name="connsiteX1039" fmla="*/ 3764816 w 3794364"/>
                  <a:gd name="connsiteY1039" fmla="*/ 938507 h 3775090"/>
                  <a:gd name="connsiteX1040" fmla="*/ 3766458 w 3794364"/>
                  <a:gd name="connsiteY1040" fmla="*/ 938507 h 3775090"/>
                  <a:gd name="connsiteX1041" fmla="*/ 3768099 w 3794364"/>
                  <a:gd name="connsiteY1041" fmla="*/ 965182 h 3775090"/>
                  <a:gd name="connsiteX1042" fmla="*/ 3768920 w 3794364"/>
                  <a:gd name="connsiteY1042" fmla="*/ 983239 h 3775090"/>
                  <a:gd name="connsiteX1043" fmla="*/ 3767278 w 3794364"/>
                  <a:gd name="connsiteY1043" fmla="*/ 1052184 h 3775090"/>
                  <a:gd name="connsiteX1044" fmla="*/ 3767278 w 3794364"/>
                  <a:gd name="connsiteY1044" fmla="*/ 1005400 h 3775090"/>
                  <a:gd name="connsiteX1045" fmla="*/ 3763996 w 3794364"/>
                  <a:gd name="connsiteY1045" fmla="*/ 1036589 h 3775090"/>
                  <a:gd name="connsiteX1046" fmla="*/ 3766458 w 3794364"/>
                  <a:gd name="connsiteY1046" fmla="*/ 1320986 h 3775090"/>
                  <a:gd name="connsiteX1047" fmla="*/ 3767278 w 3794364"/>
                  <a:gd name="connsiteY1047" fmla="*/ 1272151 h 3775090"/>
                  <a:gd name="connsiteX1048" fmla="*/ 3766458 w 3794364"/>
                  <a:gd name="connsiteY1048" fmla="*/ 1410040 h 3775090"/>
                  <a:gd name="connsiteX1049" fmla="*/ 3766048 w 3794364"/>
                  <a:gd name="connsiteY1049" fmla="*/ 1310316 h 3775090"/>
                  <a:gd name="connsiteX1050" fmla="*/ 3764816 w 3794364"/>
                  <a:gd name="connsiteY1050" fmla="*/ 1403474 h 3775090"/>
                  <a:gd name="connsiteX1051" fmla="*/ 3768510 w 3794364"/>
                  <a:gd name="connsiteY1051" fmla="*/ 1510995 h 3775090"/>
                  <a:gd name="connsiteX1052" fmla="*/ 3768510 w 3794364"/>
                  <a:gd name="connsiteY1052" fmla="*/ 1463800 h 3775090"/>
                  <a:gd name="connsiteX1053" fmla="*/ 3768099 w 3794364"/>
                  <a:gd name="connsiteY1053" fmla="*/ 1664889 h 3775090"/>
                  <a:gd name="connsiteX1054" fmla="*/ 3766868 w 3794364"/>
                  <a:gd name="connsiteY1054" fmla="*/ 1478164 h 3775090"/>
                  <a:gd name="connsiteX1055" fmla="*/ 3763175 w 3794364"/>
                  <a:gd name="connsiteY1055" fmla="*/ 1459697 h 3775090"/>
                  <a:gd name="connsiteX1056" fmla="*/ 3763175 w 3794364"/>
                  <a:gd name="connsiteY1056" fmla="*/ 1524948 h 3775090"/>
                  <a:gd name="connsiteX1057" fmla="*/ 3763175 w 3794364"/>
                  <a:gd name="connsiteY1057" fmla="*/ 1545877 h 3775090"/>
                  <a:gd name="connsiteX1058" fmla="*/ 3758250 w 3794364"/>
                  <a:gd name="connsiteY1058" fmla="*/ 1323038 h 3775090"/>
                  <a:gd name="connsiteX1059" fmla="*/ 3759071 w 3794364"/>
                  <a:gd name="connsiteY1059" fmla="*/ 1336581 h 3775090"/>
                  <a:gd name="connsiteX1060" fmla="*/ 3759071 w 3794364"/>
                  <a:gd name="connsiteY1060" fmla="*/ 1174889 h 3775090"/>
                  <a:gd name="connsiteX1061" fmla="*/ 3759071 w 3794364"/>
                  <a:gd name="connsiteY1061" fmla="*/ 1229881 h 3775090"/>
                  <a:gd name="connsiteX1062" fmla="*/ 3757430 w 3794364"/>
                  <a:gd name="connsiteY1062" fmla="*/ 1163399 h 3775090"/>
                  <a:gd name="connsiteX1063" fmla="*/ 3755378 w 3794364"/>
                  <a:gd name="connsiteY1063" fmla="*/ 1203616 h 3775090"/>
                  <a:gd name="connsiteX1064" fmla="*/ 3755378 w 3794364"/>
                  <a:gd name="connsiteY1064" fmla="*/ 1106765 h 3775090"/>
                  <a:gd name="connsiteX1065" fmla="*/ 3758250 w 3794364"/>
                  <a:gd name="connsiteY1065" fmla="*/ 1119487 h 3775090"/>
                  <a:gd name="connsiteX1066" fmla="*/ 3759071 w 3794364"/>
                  <a:gd name="connsiteY1066" fmla="*/ 1002527 h 3775090"/>
                  <a:gd name="connsiteX1067" fmla="*/ 3757430 w 3794364"/>
                  <a:gd name="connsiteY1067" fmla="*/ 1018122 h 3775090"/>
                  <a:gd name="connsiteX1068" fmla="*/ 3756198 w 3794364"/>
                  <a:gd name="connsiteY1068" fmla="*/ 984881 h 3775090"/>
                  <a:gd name="connsiteX1069" fmla="*/ 3755788 w 3794364"/>
                  <a:gd name="connsiteY1069" fmla="*/ 968055 h 3775090"/>
                  <a:gd name="connsiteX1070" fmla="*/ 3754967 w 3794364"/>
                  <a:gd name="connsiteY1070" fmla="*/ 955333 h 3775090"/>
                  <a:gd name="connsiteX1071" fmla="*/ 3754967 w 3794364"/>
                  <a:gd name="connsiteY1071" fmla="*/ 968055 h 3775090"/>
                  <a:gd name="connsiteX1072" fmla="*/ 3753326 w 3794364"/>
                  <a:gd name="connsiteY1072" fmla="*/ 934403 h 3775090"/>
                  <a:gd name="connsiteX1073" fmla="*/ 3753326 w 3794364"/>
                  <a:gd name="connsiteY1073" fmla="*/ 919630 h 3775090"/>
                  <a:gd name="connsiteX1074" fmla="*/ 3753326 w 3794364"/>
                  <a:gd name="connsiteY1074" fmla="*/ 906497 h 3775090"/>
                  <a:gd name="connsiteX1075" fmla="*/ 3755788 w 3794364"/>
                  <a:gd name="connsiteY1075" fmla="*/ 947946 h 3775090"/>
                  <a:gd name="connsiteX1076" fmla="*/ 3757430 w 3794364"/>
                  <a:gd name="connsiteY1076" fmla="*/ 959027 h 3775090"/>
                  <a:gd name="connsiteX1077" fmla="*/ 3756609 w 3794364"/>
                  <a:gd name="connsiteY1077" fmla="*/ 927427 h 3775090"/>
                  <a:gd name="connsiteX1078" fmla="*/ 3756609 w 3794364"/>
                  <a:gd name="connsiteY1078" fmla="*/ 919219 h 3775090"/>
                  <a:gd name="connsiteX1079" fmla="*/ 3755788 w 3794364"/>
                  <a:gd name="connsiteY1079" fmla="*/ 911012 h 3775090"/>
                  <a:gd name="connsiteX1080" fmla="*/ 3754146 w 3794364"/>
                  <a:gd name="connsiteY1080" fmla="*/ 893775 h 3775090"/>
                  <a:gd name="connsiteX1081" fmla="*/ 3757019 w 3794364"/>
                  <a:gd name="connsiteY1081" fmla="*/ 915115 h 3775090"/>
                  <a:gd name="connsiteX1082" fmla="*/ 3754967 w 3794364"/>
                  <a:gd name="connsiteY1082" fmla="*/ 889261 h 3775090"/>
                  <a:gd name="connsiteX1083" fmla="*/ 3752505 w 3794364"/>
                  <a:gd name="connsiteY1083" fmla="*/ 863407 h 3775090"/>
                  <a:gd name="connsiteX1084" fmla="*/ 3749222 w 3794364"/>
                  <a:gd name="connsiteY1084" fmla="*/ 837963 h 3775090"/>
                  <a:gd name="connsiteX1085" fmla="*/ 3747580 w 3794364"/>
                  <a:gd name="connsiteY1085" fmla="*/ 825241 h 3775090"/>
                  <a:gd name="connsiteX1086" fmla="*/ 3745118 w 3794364"/>
                  <a:gd name="connsiteY1086" fmla="*/ 812519 h 3775090"/>
                  <a:gd name="connsiteX1087" fmla="*/ 3737321 w 3794364"/>
                  <a:gd name="connsiteY1087" fmla="*/ 783792 h 3775090"/>
                  <a:gd name="connsiteX1088" fmla="*/ 3728292 w 3794364"/>
                  <a:gd name="connsiteY1088" fmla="*/ 757117 h 3775090"/>
                  <a:gd name="connsiteX1089" fmla="*/ 3724188 w 3794364"/>
                  <a:gd name="connsiteY1089" fmla="*/ 737419 h 3775090"/>
                  <a:gd name="connsiteX1090" fmla="*/ 3718032 w 3794364"/>
                  <a:gd name="connsiteY1090" fmla="*/ 716489 h 3775090"/>
                  <a:gd name="connsiteX1091" fmla="*/ 3711876 w 3794364"/>
                  <a:gd name="connsiteY1091" fmla="*/ 695970 h 3775090"/>
                  <a:gd name="connsiteX1092" fmla="*/ 3705310 w 3794364"/>
                  <a:gd name="connsiteY1092" fmla="*/ 677913 h 3775090"/>
                  <a:gd name="connsiteX1093" fmla="*/ 3709414 w 3794364"/>
                  <a:gd name="connsiteY1093" fmla="*/ 688172 h 3775090"/>
                  <a:gd name="connsiteX1094" fmla="*/ 3696282 w 3794364"/>
                  <a:gd name="connsiteY1094" fmla="*/ 648365 h 3775090"/>
                  <a:gd name="connsiteX1095" fmla="*/ 3687253 w 3794364"/>
                  <a:gd name="connsiteY1095" fmla="*/ 625383 h 3775090"/>
                  <a:gd name="connsiteX1096" fmla="*/ 3677815 w 3794364"/>
                  <a:gd name="connsiteY1096" fmla="*/ 602812 h 3775090"/>
                  <a:gd name="connsiteX1097" fmla="*/ 3668376 w 3794364"/>
                  <a:gd name="connsiteY1097" fmla="*/ 582293 h 3775090"/>
                  <a:gd name="connsiteX1098" fmla="*/ 3659758 w 3794364"/>
                  <a:gd name="connsiteY1098" fmla="*/ 565057 h 3775090"/>
                  <a:gd name="connsiteX1099" fmla="*/ 3649088 w 3794364"/>
                  <a:gd name="connsiteY1099" fmla="*/ 546589 h 3775090"/>
                  <a:gd name="connsiteX1100" fmla="*/ 3658937 w 3794364"/>
                  <a:gd name="connsiteY1100" fmla="*/ 562184 h 3775090"/>
                  <a:gd name="connsiteX1101" fmla="*/ 3671659 w 3794364"/>
                  <a:gd name="connsiteY1101" fmla="*/ 586397 h 3775090"/>
                  <a:gd name="connsiteX1102" fmla="*/ 3684381 w 3794364"/>
                  <a:gd name="connsiteY1102" fmla="*/ 611020 h 3775090"/>
                  <a:gd name="connsiteX1103" fmla="*/ 3692999 w 3794364"/>
                  <a:gd name="connsiteY1103" fmla="*/ 627435 h 3775090"/>
                  <a:gd name="connsiteX1104" fmla="*/ 3689716 w 3794364"/>
                  <a:gd name="connsiteY1104" fmla="*/ 617997 h 3775090"/>
                  <a:gd name="connsiteX1105" fmla="*/ 3682739 w 3794364"/>
                  <a:gd name="connsiteY1105" fmla="*/ 601581 h 3775090"/>
                  <a:gd name="connsiteX1106" fmla="*/ 3654833 w 3794364"/>
                  <a:gd name="connsiteY1106" fmla="*/ 543306 h 3775090"/>
                  <a:gd name="connsiteX1107" fmla="*/ 3647856 w 3794364"/>
                  <a:gd name="connsiteY1107" fmla="*/ 529764 h 3775090"/>
                  <a:gd name="connsiteX1108" fmla="*/ 3641701 w 3794364"/>
                  <a:gd name="connsiteY1108" fmla="*/ 519094 h 3775090"/>
                  <a:gd name="connsiteX1109" fmla="*/ 3631852 w 3794364"/>
                  <a:gd name="connsiteY1109" fmla="*/ 503089 h 3775090"/>
                  <a:gd name="connsiteX1110" fmla="*/ 3620361 w 3794364"/>
                  <a:gd name="connsiteY1110" fmla="*/ 486673 h 3775090"/>
                  <a:gd name="connsiteX1111" fmla="*/ 3597379 w 3794364"/>
                  <a:gd name="connsiteY1111" fmla="*/ 456305 h 3775090"/>
                  <a:gd name="connsiteX1112" fmla="*/ 3596558 w 3794364"/>
                  <a:gd name="connsiteY1112" fmla="*/ 454253 h 3775090"/>
                  <a:gd name="connsiteX1113" fmla="*/ 3573577 w 3794364"/>
                  <a:gd name="connsiteY1113" fmla="*/ 422653 h 3775090"/>
                  <a:gd name="connsiteX1114" fmla="*/ 3551826 w 3794364"/>
                  <a:gd name="connsiteY1114" fmla="*/ 396799 h 3775090"/>
                  <a:gd name="connsiteX1115" fmla="*/ 3562907 w 3794364"/>
                  <a:gd name="connsiteY1115" fmla="*/ 411573 h 3775090"/>
                  <a:gd name="connsiteX1116" fmla="*/ 3574398 w 3794364"/>
                  <a:gd name="connsiteY1116" fmla="*/ 427167 h 3775090"/>
                  <a:gd name="connsiteX1117" fmla="*/ 3591223 w 3794364"/>
                  <a:gd name="connsiteY1117" fmla="*/ 450149 h 3775090"/>
                  <a:gd name="connsiteX1118" fmla="*/ 3580553 w 3794364"/>
                  <a:gd name="connsiteY1118" fmla="*/ 436196 h 3775090"/>
                  <a:gd name="connsiteX1119" fmla="*/ 3562907 w 3794364"/>
                  <a:gd name="connsiteY1119" fmla="*/ 412393 h 3775090"/>
                  <a:gd name="connsiteX1120" fmla="*/ 3542388 w 3794364"/>
                  <a:gd name="connsiteY1120" fmla="*/ 386129 h 3775090"/>
                  <a:gd name="connsiteX1121" fmla="*/ 3523920 w 3794364"/>
                  <a:gd name="connsiteY1121" fmla="*/ 365609 h 3775090"/>
                  <a:gd name="connsiteX1122" fmla="*/ 3512840 w 3794364"/>
                  <a:gd name="connsiteY1122" fmla="*/ 350425 h 3775090"/>
                  <a:gd name="connsiteX1123" fmla="*/ 3496014 w 3794364"/>
                  <a:gd name="connsiteY1123" fmla="*/ 331548 h 3775090"/>
                  <a:gd name="connsiteX1124" fmla="*/ 3486575 w 3794364"/>
                  <a:gd name="connsiteY1124" fmla="*/ 320878 h 3775090"/>
                  <a:gd name="connsiteX1125" fmla="*/ 3476315 w 3794364"/>
                  <a:gd name="connsiteY1125" fmla="*/ 311028 h 3775090"/>
                  <a:gd name="connsiteX1126" fmla="*/ 3455796 w 3794364"/>
                  <a:gd name="connsiteY1126" fmla="*/ 291330 h 3775090"/>
                  <a:gd name="connsiteX1127" fmla="*/ 3434867 w 3794364"/>
                  <a:gd name="connsiteY1127" fmla="*/ 272862 h 3775090"/>
                  <a:gd name="connsiteX1128" fmla="*/ 3414347 w 3794364"/>
                  <a:gd name="connsiteY1128" fmla="*/ 256037 h 3775090"/>
                  <a:gd name="connsiteX1129" fmla="*/ 3344992 w 3794364"/>
                  <a:gd name="connsiteY1129" fmla="*/ 207611 h 3775090"/>
                  <a:gd name="connsiteX1130" fmla="*/ 3314624 w 3794364"/>
                  <a:gd name="connsiteY1130" fmla="*/ 186682 h 3775090"/>
                  <a:gd name="connsiteX1131" fmla="*/ 3282203 w 3794364"/>
                  <a:gd name="connsiteY1131" fmla="*/ 167804 h 3775090"/>
                  <a:gd name="connsiteX1132" fmla="*/ 3273175 w 3794364"/>
                  <a:gd name="connsiteY1132" fmla="*/ 162879 h 3775090"/>
                  <a:gd name="connsiteX1133" fmla="*/ 3263736 w 3794364"/>
                  <a:gd name="connsiteY1133" fmla="*/ 158365 h 3775090"/>
                  <a:gd name="connsiteX1134" fmla="*/ 3243217 w 3794364"/>
                  <a:gd name="connsiteY1134" fmla="*/ 148105 h 3775090"/>
                  <a:gd name="connsiteX1135" fmla="*/ 3219825 w 3794364"/>
                  <a:gd name="connsiteY1135" fmla="*/ 137025 h 3775090"/>
                  <a:gd name="connsiteX1136" fmla="*/ 3193150 w 3794364"/>
                  <a:gd name="connsiteY1136" fmla="*/ 124713 h 3775090"/>
                  <a:gd name="connsiteX1137" fmla="*/ 3216131 w 3794364"/>
                  <a:gd name="connsiteY1137" fmla="*/ 134973 h 3775090"/>
                  <a:gd name="connsiteX1138" fmla="*/ 3242396 w 3794364"/>
                  <a:gd name="connsiteY1138" fmla="*/ 147285 h 3775090"/>
                  <a:gd name="connsiteX1139" fmla="*/ 3249783 w 3794364"/>
                  <a:gd name="connsiteY1139" fmla="*/ 149747 h 3775090"/>
                  <a:gd name="connsiteX1140" fmla="*/ 3228443 w 3794364"/>
                  <a:gd name="connsiteY1140" fmla="*/ 138666 h 3775090"/>
                  <a:gd name="connsiteX1141" fmla="*/ 3231726 w 3794364"/>
                  <a:gd name="connsiteY1141" fmla="*/ 138666 h 3775090"/>
                  <a:gd name="connsiteX1142" fmla="*/ 3227622 w 3794364"/>
                  <a:gd name="connsiteY1142" fmla="*/ 137435 h 3775090"/>
                  <a:gd name="connsiteX1143" fmla="*/ 3235009 w 3794364"/>
                  <a:gd name="connsiteY1143" fmla="*/ 141129 h 3775090"/>
                  <a:gd name="connsiteX1144" fmla="*/ 3245269 w 3794364"/>
                  <a:gd name="connsiteY1144" fmla="*/ 146053 h 3775090"/>
                  <a:gd name="connsiteX1145" fmla="*/ 3278510 w 3794364"/>
                  <a:gd name="connsiteY1145" fmla="*/ 162469 h 3775090"/>
                  <a:gd name="connsiteX1146" fmla="*/ 3288359 w 3794364"/>
                  <a:gd name="connsiteY1146" fmla="*/ 166573 h 3775090"/>
                  <a:gd name="connsiteX1147" fmla="*/ 3273585 w 3794364"/>
                  <a:gd name="connsiteY1147" fmla="*/ 157955 h 3775090"/>
                  <a:gd name="connsiteX1148" fmla="*/ 3258811 w 3794364"/>
                  <a:gd name="connsiteY1148" fmla="*/ 149747 h 3775090"/>
                  <a:gd name="connsiteX1149" fmla="*/ 3228443 w 3794364"/>
                  <a:gd name="connsiteY1149" fmla="*/ 133742 h 3775090"/>
                  <a:gd name="connsiteX1150" fmla="*/ 3239523 w 3794364"/>
                  <a:gd name="connsiteY1150" fmla="*/ 138666 h 3775090"/>
                  <a:gd name="connsiteX1151" fmla="*/ 3250193 w 3794364"/>
                  <a:gd name="connsiteY1151" fmla="*/ 144001 h 3775090"/>
                  <a:gd name="connsiteX1152" fmla="*/ 3238703 w 3794364"/>
                  <a:gd name="connsiteY1152" fmla="*/ 137846 h 3775090"/>
                  <a:gd name="connsiteX1153" fmla="*/ 3227212 w 3794364"/>
                  <a:gd name="connsiteY1153" fmla="*/ 132100 h 3775090"/>
                  <a:gd name="connsiteX1154" fmla="*/ 3203820 w 3794364"/>
                  <a:gd name="connsiteY1154" fmla="*/ 121020 h 3775090"/>
                  <a:gd name="connsiteX1155" fmla="*/ 3198074 w 3794364"/>
                  <a:gd name="connsiteY1155" fmla="*/ 118147 h 3775090"/>
                  <a:gd name="connsiteX1156" fmla="*/ 3191918 w 3794364"/>
                  <a:gd name="connsiteY1156" fmla="*/ 115685 h 3775090"/>
                  <a:gd name="connsiteX1157" fmla="*/ 3180017 w 3794364"/>
                  <a:gd name="connsiteY1157" fmla="*/ 110760 h 3775090"/>
                  <a:gd name="connsiteX1158" fmla="*/ 3156215 w 3794364"/>
                  <a:gd name="connsiteY1158" fmla="*/ 100501 h 3775090"/>
                  <a:gd name="connsiteX1159" fmla="*/ 3166885 w 3794364"/>
                  <a:gd name="connsiteY1159" fmla="*/ 105836 h 3775090"/>
                  <a:gd name="connsiteX1160" fmla="*/ 2986316 w 3794364"/>
                  <a:gd name="connsiteY1160" fmla="*/ 57000 h 3775090"/>
                  <a:gd name="connsiteX1161" fmla="*/ 2963334 w 3794364"/>
                  <a:gd name="connsiteY1161" fmla="*/ 53717 h 3775090"/>
                  <a:gd name="connsiteX1162" fmla="*/ 2940352 w 3794364"/>
                  <a:gd name="connsiteY1162" fmla="*/ 50844 h 3775090"/>
                  <a:gd name="connsiteX1163" fmla="*/ 2917781 w 3794364"/>
                  <a:gd name="connsiteY1163" fmla="*/ 48792 h 3775090"/>
                  <a:gd name="connsiteX1164" fmla="*/ 2895210 w 3794364"/>
                  <a:gd name="connsiteY1164" fmla="*/ 47151 h 3775090"/>
                  <a:gd name="connsiteX1165" fmla="*/ 2873460 w 3794364"/>
                  <a:gd name="connsiteY1165" fmla="*/ 46330 h 3775090"/>
                  <a:gd name="connsiteX1166" fmla="*/ 2852120 w 3794364"/>
                  <a:gd name="connsiteY1166" fmla="*/ 45919 h 3775090"/>
                  <a:gd name="connsiteX1167" fmla="*/ 2810671 w 3794364"/>
                  <a:gd name="connsiteY1167" fmla="*/ 45919 h 3775090"/>
                  <a:gd name="connsiteX1168" fmla="*/ 2460612 w 3794364"/>
                  <a:gd name="connsiteY1168" fmla="*/ 52075 h 3775090"/>
                  <a:gd name="connsiteX1169" fmla="*/ 2481952 w 3794364"/>
                  <a:gd name="connsiteY1169" fmla="*/ 46330 h 3775090"/>
                  <a:gd name="connsiteX1170" fmla="*/ 2584548 w 3794364"/>
                  <a:gd name="connsiteY1170" fmla="*/ 44278 h 3775090"/>
                  <a:gd name="connsiteX1171" fmla="*/ 2610813 w 3794364"/>
                  <a:gd name="connsiteY1171" fmla="*/ 47151 h 3775090"/>
                  <a:gd name="connsiteX1172" fmla="*/ 2630101 w 3794364"/>
                  <a:gd name="connsiteY1172" fmla="*/ 42636 h 3775090"/>
                  <a:gd name="connsiteX1173" fmla="*/ 2332982 w 3794364"/>
                  <a:gd name="connsiteY1173" fmla="*/ 47971 h 3775090"/>
                  <a:gd name="connsiteX1174" fmla="*/ 2330930 w 3794364"/>
                  <a:gd name="connsiteY1174" fmla="*/ 47151 h 3775090"/>
                  <a:gd name="connsiteX1175" fmla="*/ 2266910 w 3794364"/>
                  <a:gd name="connsiteY1175" fmla="*/ 48382 h 3775090"/>
                  <a:gd name="connsiteX1176" fmla="*/ 2249264 w 3794364"/>
                  <a:gd name="connsiteY1176" fmla="*/ 50844 h 3775090"/>
                  <a:gd name="connsiteX1177" fmla="*/ 2257471 w 3794364"/>
                  <a:gd name="connsiteY1177" fmla="*/ 50844 h 3775090"/>
                  <a:gd name="connsiteX1178" fmla="*/ 2079364 w 3794364"/>
                  <a:gd name="connsiteY1178" fmla="*/ 50844 h 3775090"/>
                  <a:gd name="connsiteX1179" fmla="*/ 2038736 w 3794364"/>
                  <a:gd name="connsiteY1179" fmla="*/ 52896 h 3775090"/>
                  <a:gd name="connsiteX1180" fmla="*/ 1956659 w 3794364"/>
                  <a:gd name="connsiteY1180" fmla="*/ 47151 h 3775090"/>
                  <a:gd name="connsiteX1181" fmla="*/ 1741617 w 3794364"/>
                  <a:gd name="connsiteY1181" fmla="*/ 51665 h 3775090"/>
                  <a:gd name="connsiteX1182" fmla="*/ 1645176 w 3794364"/>
                  <a:gd name="connsiteY1182" fmla="*/ 47971 h 3775090"/>
                  <a:gd name="connsiteX1183" fmla="*/ 1432187 w 3794364"/>
                  <a:gd name="connsiteY1183" fmla="*/ 52896 h 3775090"/>
                  <a:gd name="connsiteX1184" fmla="*/ 1469942 w 3794364"/>
                  <a:gd name="connsiteY1184" fmla="*/ 51254 h 3775090"/>
                  <a:gd name="connsiteX1185" fmla="*/ 1068585 w 3794364"/>
                  <a:gd name="connsiteY1185" fmla="*/ 52896 h 3775090"/>
                  <a:gd name="connsiteX1186" fmla="*/ 997999 w 3794364"/>
                  <a:gd name="connsiteY1186" fmla="*/ 47561 h 3775090"/>
                  <a:gd name="connsiteX1187" fmla="*/ 919615 w 3794364"/>
                  <a:gd name="connsiteY1187" fmla="*/ 46740 h 3775090"/>
                  <a:gd name="connsiteX1188" fmla="*/ 871600 w 3794364"/>
                  <a:gd name="connsiteY1188" fmla="*/ 47561 h 3775090"/>
                  <a:gd name="connsiteX1189" fmla="*/ 851081 w 3794364"/>
                  <a:gd name="connsiteY1189" fmla="*/ 51665 h 3775090"/>
                  <a:gd name="connsiteX1190" fmla="*/ 832203 w 3794364"/>
                  <a:gd name="connsiteY1190" fmla="*/ 54537 h 3775090"/>
                  <a:gd name="connsiteX1191" fmla="*/ 820302 w 3794364"/>
                  <a:gd name="connsiteY1191" fmla="*/ 57000 h 3775090"/>
                  <a:gd name="connsiteX1192" fmla="*/ 798552 w 3794364"/>
                  <a:gd name="connsiteY1192" fmla="*/ 60283 h 3775090"/>
                  <a:gd name="connsiteX1193" fmla="*/ 785009 w 3794364"/>
                  <a:gd name="connsiteY1193" fmla="*/ 62745 h 3775090"/>
                  <a:gd name="connsiteX1194" fmla="*/ 770645 w 3794364"/>
                  <a:gd name="connsiteY1194" fmla="*/ 66439 h 3775090"/>
                  <a:gd name="connsiteX1195" fmla="*/ 788702 w 3794364"/>
                  <a:gd name="connsiteY1195" fmla="*/ 63976 h 3775090"/>
                  <a:gd name="connsiteX1196" fmla="*/ 785009 w 3794364"/>
                  <a:gd name="connsiteY1196" fmla="*/ 66439 h 3775090"/>
                  <a:gd name="connsiteX1197" fmla="*/ 789934 w 3794364"/>
                  <a:gd name="connsiteY1197" fmla="*/ 66439 h 3775090"/>
                  <a:gd name="connsiteX1198" fmla="*/ 805528 w 3794364"/>
                  <a:gd name="connsiteY1198" fmla="*/ 63566 h 3775090"/>
                  <a:gd name="connsiteX1199" fmla="*/ 818250 w 3794364"/>
                  <a:gd name="connsiteY1199" fmla="*/ 61104 h 3775090"/>
                  <a:gd name="connsiteX1200" fmla="*/ 835076 w 3794364"/>
                  <a:gd name="connsiteY1200" fmla="*/ 58231 h 3775090"/>
                  <a:gd name="connsiteX1201" fmla="*/ 815377 w 3794364"/>
                  <a:gd name="connsiteY1201" fmla="*/ 62745 h 3775090"/>
                  <a:gd name="connsiteX1202" fmla="*/ 794037 w 3794364"/>
                  <a:gd name="connsiteY1202" fmla="*/ 67670 h 3775090"/>
                  <a:gd name="connsiteX1203" fmla="*/ 782547 w 3794364"/>
                  <a:gd name="connsiteY1203" fmla="*/ 70132 h 3775090"/>
                  <a:gd name="connsiteX1204" fmla="*/ 770645 w 3794364"/>
                  <a:gd name="connsiteY1204" fmla="*/ 73415 h 3775090"/>
                  <a:gd name="connsiteX1205" fmla="*/ 745201 w 3794364"/>
                  <a:gd name="connsiteY1205" fmla="*/ 80392 h 3775090"/>
                  <a:gd name="connsiteX1206" fmla="*/ 615109 w 3794364"/>
                  <a:gd name="connsiteY1206" fmla="*/ 125534 h 3775090"/>
                  <a:gd name="connsiteX1207" fmla="*/ 615930 w 3794364"/>
                  <a:gd name="connsiteY1207" fmla="*/ 123072 h 3775090"/>
                  <a:gd name="connsiteX1208" fmla="*/ 657379 w 3794364"/>
                  <a:gd name="connsiteY1208" fmla="*/ 107067 h 3775090"/>
                  <a:gd name="connsiteX1209" fmla="*/ 699649 w 3794364"/>
                  <a:gd name="connsiteY1209" fmla="*/ 93114 h 3775090"/>
                  <a:gd name="connsiteX1210" fmla="*/ 716064 w 3794364"/>
                  <a:gd name="connsiteY1210" fmla="*/ 86958 h 3775090"/>
                  <a:gd name="connsiteX1211" fmla="*/ 735763 w 3794364"/>
                  <a:gd name="connsiteY1211" fmla="*/ 81212 h 3775090"/>
                  <a:gd name="connsiteX1212" fmla="*/ 752999 w 3794364"/>
                  <a:gd name="connsiteY1212" fmla="*/ 76698 h 3775090"/>
                  <a:gd name="connsiteX1213" fmla="*/ 738635 w 3794364"/>
                  <a:gd name="connsiteY1213" fmla="*/ 79981 h 3775090"/>
                  <a:gd name="connsiteX1214" fmla="*/ 726324 w 3794364"/>
                  <a:gd name="connsiteY1214" fmla="*/ 83264 h 3775090"/>
                  <a:gd name="connsiteX1215" fmla="*/ 707036 w 3794364"/>
                  <a:gd name="connsiteY1215" fmla="*/ 88599 h 3775090"/>
                  <a:gd name="connsiteX1216" fmla="*/ 693903 w 3794364"/>
                  <a:gd name="connsiteY1216" fmla="*/ 92293 h 3775090"/>
                  <a:gd name="connsiteX1217" fmla="*/ 685696 w 3794364"/>
                  <a:gd name="connsiteY1217" fmla="*/ 94755 h 3775090"/>
                  <a:gd name="connsiteX1218" fmla="*/ 682002 w 3794364"/>
                  <a:gd name="connsiteY1218" fmla="*/ 94345 h 3775090"/>
                  <a:gd name="connsiteX1219" fmla="*/ 677898 w 3794364"/>
                  <a:gd name="connsiteY1219" fmla="*/ 94345 h 3775090"/>
                  <a:gd name="connsiteX1220" fmla="*/ 655738 w 3794364"/>
                  <a:gd name="connsiteY1220" fmla="*/ 101321 h 3775090"/>
                  <a:gd name="connsiteX1221" fmla="*/ 610595 w 3794364"/>
                  <a:gd name="connsiteY1221" fmla="*/ 118968 h 3775090"/>
                  <a:gd name="connsiteX1222" fmla="*/ 597463 w 3794364"/>
                  <a:gd name="connsiteY1222" fmla="*/ 125945 h 3775090"/>
                  <a:gd name="connsiteX1223" fmla="*/ 565453 w 3794364"/>
                  <a:gd name="connsiteY1223" fmla="*/ 141129 h 3775090"/>
                  <a:gd name="connsiteX1224" fmla="*/ 579406 w 3794364"/>
                  <a:gd name="connsiteY1224" fmla="*/ 133742 h 3775090"/>
                  <a:gd name="connsiteX1225" fmla="*/ 556835 w 3794364"/>
                  <a:gd name="connsiteY1225" fmla="*/ 144001 h 3775090"/>
                  <a:gd name="connsiteX1226" fmla="*/ 528929 w 3794364"/>
                  <a:gd name="connsiteY1226" fmla="*/ 160417 h 3775090"/>
                  <a:gd name="connsiteX1227" fmla="*/ 519079 w 3794364"/>
                  <a:gd name="connsiteY1227" fmla="*/ 164110 h 3775090"/>
                  <a:gd name="connsiteX1228" fmla="*/ 530160 w 3794364"/>
                  <a:gd name="connsiteY1228" fmla="*/ 157134 h 3775090"/>
                  <a:gd name="connsiteX1229" fmla="*/ 546165 w 3794364"/>
                  <a:gd name="connsiteY1229" fmla="*/ 148516 h 3775090"/>
                  <a:gd name="connsiteX1230" fmla="*/ 569557 w 3794364"/>
                  <a:gd name="connsiteY1230" fmla="*/ 134152 h 3775090"/>
                  <a:gd name="connsiteX1231" fmla="*/ 672974 w 3794364"/>
                  <a:gd name="connsiteY1231" fmla="*/ 89831 h 3775090"/>
                  <a:gd name="connsiteX1232" fmla="*/ 694724 w 3794364"/>
                  <a:gd name="connsiteY1232" fmla="*/ 82033 h 3775090"/>
                  <a:gd name="connsiteX1233" fmla="*/ 710729 w 3794364"/>
                  <a:gd name="connsiteY1233" fmla="*/ 76698 h 3775090"/>
                  <a:gd name="connsiteX1234" fmla="*/ 716475 w 3794364"/>
                  <a:gd name="connsiteY1234" fmla="*/ 73005 h 3775090"/>
                  <a:gd name="connsiteX1235" fmla="*/ 656558 w 3794364"/>
                  <a:gd name="connsiteY1235" fmla="*/ 92293 h 3775090"/>
                  <a:gd name="connsiteX1236" fmla="*/ 636449 w 3794364"/>
                  <a:gd name="connsiteY1236" fmla="*/ 100501 h 3775090"/>
                  <a:gd name="connsiteX1237" fmla="*/ 619213 w 3794364"/>
                  <a:gd name="connsiteY1237" fmla="*/ 108298 h 3775090"/>
                  <a:gd name="connsiteX1238" fmla="*/ 581458 w 3794364"/>
                  <a:gd name="connsiteY1238" fmla="*/ 126355 h 3775090"/>
                  <a:gd name="connsiteX1239" fmla="*/ 556014 w 3794364"/>
                  <a:gd name="connsiteY1239" fmla="*/ 138666 h 3775090"/>
                  <a:gd name="connsiteX1240" fmla="*/ 523183 w 3794364"/>
                  <a:gd name="connsiteY1240" fmla="*/ 155492 h 3775090"/>
                  <a:gd name="connsiteX1241" fmla="*/ 512103 w 3794364"/>
                  <a:gd name="connsiteY1241" fmla="*/ 160417 h 3775090"/>
                  <a:gd name="connsiteX1242" fmla="*/ 478041 w 3794364"/>
                  <a:gd name="connsiteY1242" fmla="*/ 182578 h 3775090"/>
                  <a:gd name="connsiteX1243" fmla="*/ 456290 w 3794364"/>
                  <a:gd name="connsiteY1243" fmla="*/ 198993 h 3775090"/>
                  <a:gd name="connsiteX1244" fmla="*/ 447672 w 3794364"/>
                  <a:gd name="connsiteY1244" fmla="*/ 203918 h 3775090"/>
                  <a:gd name="connsiteX1245" fmla="*/ 424691 w 3794364"/>
                  <a:gd name="connsiteY1245" fmla="*/ 219512 h 3775090"/>
                  <a:gd name="connsiteX1246" fmla="*/ 357798 w 3794364"/>
                  <a:gd name="connsiteY1246" fmla="*/ 277377 h 3775090"/>
                  <a:gd name="connsiteX1247" fmla="*/ 328661 w 3794364"/>
                  <a:gd name="connsiteY1247" fmla="*/ 306104 h 3775090"/>
                  <a:gd name="connsiteX1248" fmla="*/ 313887 w 3794364"/>
                  <a:gd name="connsiteY1248" fmla="*/ 321288 h 3775090"/>
                  <a:gd name="connsiteX1249" fmla="*/ 299113 w 3794364"/>
                  <a:gd name="connsiteY1249" fmla="*/ 338114 h 3775090"/>
                  <a:gd name="connsiteX1250" fmla="*/ 318811 w 3794364"/>
                  <a:gd name="connsiteY1250" fmla="*/ 317184 h 3775090"/>
                  <a:gd name="connsiteX1251" fmla="*/ 336458 w 3794364"/>
                  <a:gd name="connsiteY1251" fmla="*/ 299948 h 3775090"/>
                  <a:gd name="connsiteX1252" fmla="*/ 352052 w 3794364"/>
                  <a:gd name="connsiteY1252" fmla="*/ 285174 h 3775090"/>
                  <a:gd name="connsiteX1253" fmla="*/ 366416 w 3794364"/>
                  <a:gd name="connsiteY1253" fmla="*/ 272862 h 3775090"/>
                  <a:gd name="connsiteX1254" fmla="*/ 412379 w 3794364"/>
                  <a:gd name="connsiteY1254" fmla="*/ 236338 h 3775090"/>
                  <a:gd name="connsiteX1255" fmla="*/ 417714 w 3794364"/>
                  <a:gd name="connsiteY1255" fmla="*/ 232234 h 3775090"/>
                  <a:gd name="connsiteX1256" fmla="*/ 423459 w 3794364"/>
                  <a:gd name="connsiteY1256" fmla="*/ 228541 h 3775090"/>
                  <a:gd name="connsiteX1257" fmla="*/ 434950 w 3794364"/>
                  <a:gd name="connsiteY1257" fmla="*/ 220333 h 3775090"/>
                  <a:gd name="connsiteX1258" fmla="*/ 447672 w 3794364"/>
                  <a:gd name="connsiteY1258" fmla="*/ 211715 h 3775090"/>
                  <a:gd name="connsiteX1259" fmla="*/ 454238 w 3794364"/>
                  <a:gd name="connsiteY1259" fmla="*/ 206790 h 3775090"/>
                  <a:gd name="connsiteX1260" fmla="*/ 461625 w 3794364"/>
                  <a:gd name="connsiteY1260" fmla="*/ 202276 h 3775090"/>
                  <a:gd name="connsiteX1261" fmla="*/ 478041 w 3794364"/>
                  <a:gd name="connsiteY1261" fmla="*/ 192017 h 3775090"/>
                  <a:gd name="connsiteX1262" fmla="*/ 487069 w 3794364"/>
                  <a:gd name="connsiteY1262" fmla="*/ 186271 h 3775090"/>
                  <a:gd name="connsiteX1263" fmla="*/ 496918 w 3794364"/>
                  <a:gd name="connsiteY1263" fmla="*/ 180115 h 3775090"/>
                  <a:gd name="connsiteX1264" fmla="*/ 519079 w 3794364"/>
                  <a:gd name="connsiteY1264" fmla="*/ 167393 h 3775090"/>
                  <a:gd name="connsiteX1265" fmla="*/ 531391 w 3794364"/>
                  <a:gd name="connsiteY1265" fmla="*/ 160417 h 3775090"/>
                  <a:gd name="connsiteX1266" fmla="*/ 544934 w 3794364"/>
                  <a:gd name="connsiteY1266" fmla="*/ 153440 h 3775090"/>
                  <a:gd name="connsiteX1267" fmla="*/ 532622 w 3794364"/>
                  <a:gd name="connsiteY1267" fmla="*/ 160007 h 3775090"/>
                  <a:gd name="connsiteX1268" fmla="*/ 515386 w 3794364"/>
                  <a:gd name="connsiteY1268" fmla="*/ 170266 h 3775090"/>
                  <a:gd name="connsiteX1269" fmla="*/ 494866 w 3794364"/>
                  <a:gd name="connsiteY1269" fmla="*/ 182578 h 3775090"/>
                  <a:gd name="connsiteX1270" fmla="*/ 473527 w 3794364"/>
                  <a:gd name="connsiteY1270" fmla="*/ 196531 h 3775090"/>
                  <a:gd name="connsiteX1271" fmla="*/ 453418 w 3794364"/>
                  <a:gd name="connsiteY1271" fmla="*/ 210484 h 3775090"/>
                  <a:gd name="connsiteX1272" fmla="*/ 436592 w 3794364"/>
                  <a:gd name="connsiteY1272" fmla="*/ 223206 h 3775090"/>
                  <a:gd name="connsiteX1273" fmla="*/ 418945 w 3794364"/>
                  <a:gd name="connsiteY1273" fmla="*/ 238390 h 3775090"/>
                  <a:gd name="connsiteX1274" fmla="*/ 418945 w 3794364"/>
                  <a:gd name="connsiteY1274" fmla="*/ 235517 h 3775090"/>
                  <a:gd name="connsiteX1275" fmla="*/ 386935 w 3794364"/>
                  <a:gd name="connsiteY1275" fmla="*/ 261782 h 3775090"/>
                  <a:gd name="connsiteX1276" fmla="*/ 355336 w 3794364"/>
                  <a:gd name="connsiteY1276" fmla="*/ 290099 h 3775090"/>
                  <a:gd name="connsiteX1277" fmla="*/ 322915 w 3794364"/>
                  <a:gd name="connsiteY1277" fmla="*/ 321288 h 3775090"/>
                  <a:gd name="connsiteX1278" fmla="*/ 288853 w 3794364"/>
                  <a:gd name="connsiteY1278" fmla="*/ 356581 h 3775090"/>
                  <a:gd name="connsiteX1279" fmla="*/ 316759 w 3794364"/>
                  <a:gd name="connsiteY1279" fmla="*/ 325392 h 3775090"/>
                  <a:gd name="connsiteX1280" fmla="*/ 294188 w 3794364"/>
                  <a:gd name="connsiteY1280" fmla="*/ 349194 h 3775090"/>
                  <a:gd name="connsiteX1281" fmla="*/ 283928 w 3794364"/>
                  <a:gd name="connsiteY1281" fmla="*/ 360685 h 3775090"/>
                  <a:gd name="connsiteX1282" fmla="*/ 274079 w 3794364"/>
                  <a:gd name="connsiteY1282" fmla="*/ 371765 h 3775090"/>
                  <a:gd name="connsiteX1283" fmla="*/ 238376 w 3794364"/>
                  <a:gd name="connsiteY1283" fmla="*/ 414445 h 3775090"/>
                  <a:gd name="connsiteX1284" fmla="*/ 222781 w 3794364"/>
                  <a:gd name="connsiteY1284" fmla="*/ 435375 h 3775090"/>
                  <a:gd name="connsiteX1285" fmla="*/ 207597 w 3794364"/>
                  <a:gd name="connsiteY1285" fmla="*/ 456305 h 3775090"/>
                  <a:gd name="connsiteX1286" fmla="*/ 194054 w 3794364"/>
                  <a:gd name="connsiteY1286" fmla="*/ 478465 h 3775090"/>
                  <a:gd name="connsiteX1287" fmla="*/ 180922 w 3794364"/>
                  <a:gd name="connsiteY1287" fmla="*/ 501447 h 3775090"/>
                  <a:gd name="connsiteX1288" fmla="*/ 185846 w 3794364"/>
                  <a:gd name="connsiteY1288" fmla="*/ 493650 h 3775090"/>
                  <a:gd name="connsiteX1289" fmla="*/ 190771 w 3794364"/>
                  <a:gd name="connsiteY1289" fmla="*/ 486263 h 3775090"/>
                  <a:gd name="connsiteX1290" fmla="*/ 199389 w 3794364"/>
                  <a:gd name="connsiteY1290" fmla="*/ 472720 h 3775090"/>
                  <a:gd name="connsiteX1291" fmla="*/ 214163 w 3794364"/>
                  <a:gd name="connsiteY1291" fmla="*/ 449738 h 3775090"/>
                  <a:gd name="connsiteX1292" fmla="*/ 209238 w 3794364"/>
                  <a:gd name="connsiteY1292" fmla="*/ 457125 h 3775090"/>
                  <a:gd name="connsiteX1293" fmla="*/ 204314 w 3794364"/>
                  <a:gd name="connsiteY1293" fmla="*/ 464923 h 3775090"/>
                  <a:gd name="connsiteX1294" fmla="*/ 194054 w 3794364"/>
                  <a:gd name="connsiteY1294" fmla="*/ 480928 h 3775090"/>
                  <a:gd name="connsiteX1295" fmla="*/ 183794 w 3794364"/>
                  <a:gd name="connsiteY1295" fmla="*/ 497754 h 3775090"/>
                  <a:gd name="connsiteX1296" fmla="*/ 173945 w 3794364"/>
                  <a:gd name="connsiteY1296" fmla="*/ 514990 h 3775090"/>
                  <a:gd name="connsiteX1297" fmla="*/ 163686 w 3794364"/>
                  <a:gd name="connsiteY1297" fmla="*/ 532636 h 3775090"/>
                  <a:gd name="connsiteX1298" fmla="*/ 154247 w 3794364"/>
                  <a:gd name="connsiteY1298" fmla="*/ 550693 h 3775090"/>
                  <a:gd name="connsiteX1299" fmla="*/ 145218 w 3794364"/>
                  <a:gd name="connsiteY1299" fmla="*/ 568340 h 3775090"/>
                  <a:gd name="connsiteX1300" fmla="*/ 137011 w 3794364"/>
                  <a:gd name="connsiteY1300" fmla="*/ 585986 h 3775090"/>
                  <a:gd name="connsiteX1301" fmla="*/ 127161 w 3794364"/>
                  <a:gd name="connsiteY1301" fmla="*/ 610199 h 3775090"/>
                  <a:gd name="connsiteX1302" fmla="*/ 118133 w 3794364"/>
                  <a:gd name="connsiteY1302" fmla="*/ 634822 h 3775090"/>
                  <a:gd name="connsiteX1303" fmla="*/ 109515 w 3794364"/>
                  <a:gd name="connsiteY1303" fmla="*/ 659445 h 3775090"/>
                  <a:gd name="connsiteX1304" fmla="*/ 102128 w 3794364"/>
                  <a:gd name="connsiteY1304" fmla="*/ 684479 h 3775090"/>
                  <a:gd name="connsiteX1305" fmla="*/ 92689 w 3794364"/>
                  <a:gd name="connsiteY1305" fmla="*/ 711154 h 3775090"/>
                  <a:gd name="connsiteX1306" fmla="*/ 89816 w 3794364"/>
                  <a:gd name="connsiteY1306" fmla="*/ 715668 h 3775090"/>
                  <a:gd name="connsiteX1307" fmla="*/ 82019 w 3794364"/>
                  <a:gd name="connsiteY1307" fmla="*/ 741112 h 3775090"/>
                  <a:gd name="connsiteX1308" fmla="*/ 76684 w 3794364"/>
                  <a:gd name="connsiteY1308" fmla="*/ 764094 h 3775090"/>
                  <a:gd name="connsiteX1309" fmla="*/ 72170 w 3794364"/>
                  <a:gd name="connsiteY1309" fmla="*/ 784613 h 3775090"/>
                  <a:gd name="connsiteX1310" fmla="*/ 69297 w 3794364"/>
                  <a:gd name="connsiteY1310" fmla="*/ 803080 h 3775090"/>
                  <a:gd name="connsiteX1311" fmla="*/ 66835 w 3794364"/>
                  <a:gd name="connsiteY1311" fmla="*/ 820316 h 3775090"/>
                  <a:gd name="connsiteX1312" fmla="*/ 64783 w 3794364"/>
                  <a:gd name="connsiteY1312" fmla="*/ 836321 h 3775090"/>
                  <a:gd name="connsiteX1313" fmla="*/ 61500 w 3794364"/>
                  <a:gd name="connsiteY1313" fmla="*/ 868332 h 3775090"/>
                  <a:gd name="connsiteX1314" fmla="*/ 59037 w 3794364"/>
                  <a:gd name="connsiteY1314" fmla="*/ 887620 h 3775090"/>
                  <a:gd name="connsiteX1315" fmla="*/ 58217 w 3794364"/>
                  <a:gd name="connsiteY1315" fmla="*/ 890492 h 3775090"/>
                  <a:gd name="connsiteX1316" fmla="*/ 60269 w 3794364"/>
                  <a:gd name="connsiteY1316" fmla="*/ 862996 h 3775090"/>
                  <a:gd name="connsiteX1317" fmla="*/ 62731 w 3794364"/>
                  <a:gd name="connsiteY1317" fmla="*/ 841246 h 3775090"/>
                  <a:gd name="connsiteX1318" fmla="*/ 63962 w 3794364"/>
                  <a:gd name="connsiteY1318" fmla="*/ 830166 h 3775090"/>
                  <a:gd name="connsiteX1319" fmla="*/ 65604 w 3794364"/>
                  <a:gd name="connsiteY1319" fmla="*/ 819906 h 3775090"/>
                  <a:gd name="connsiteX1320" fmla="*/ 68476 w 3794364"/>
                  <a:gd name="connsiteY1320" fmla="*/ 794052 h 3775090"/>
                  <a:gd name="connsiteX1321" fmla="*/ 61089 w 3794364"/>
                  <a:gd name="connsiteY1321" fmla="*/ 833859 h 3775090"/>
                  <a:gd name="connsiteX1322" fmla="*/ 55754 w 3794364"/>
                  <a:gd name="connsiteY1322" fmla="*/ 873666 h 3775090"/>
                  <a:gd name="connsiteX1323" fmla="*/ 52471 w 3794364"/>
                  <a:gd name="connsiteY1323" fmla="*/ 913063 h 3775090"/>
                  <a:gd name="connsiteX1324" fmla="*/ 51650 w 3794364"/>
                  <a:gd name="connsiteY1324" fmla="*/ 922502 h 3775090"/>
                  <a:gd name="connsiteX1325" fmla="*/ 51650 w 3794364"/>
                  <a:gd name="connsiteY1325" fmla="*/ 931941 h 3775090"/>
                  <a:gd name="connsiteX1326" fmla="*/ 51650 w 3794364"/>
                  <a:gd name="connsiteY1326" fmla="*/ 950819 h 3775090"/>
                  <a:gd name="connsiteX1327" fmla="*/ 51650 w 3794364"/>
                  <a:gd name="connsiteY1327" fmla="*/ 968876 h 3775090"/>
                  <a:gd name="connsiteX1328" fmla="*/ 51650 w 3794364"/>
                  <a:gd name="connsiteY1328" fmla="*/ 986933 h 3775090"/>
                  <a:gd name="connsiteX1329" fmla="*/ 52061 w 3794364"/>
                  <a:gd name="connsiteY1329" fmla="*/ 1020584 h 3775090"/>
                  <a:gd name="connsiteX1330" fmla="*/ 53292 w 3794364"/>
                  <a:gd name="connsiteY1330" fmla="*/ 1075986 h 3775090"/>
                  <a:gd name="connsiteX1331" fmla="*/ 54523 w 3794364"/>
                  <a:gd name="connsiteY1331" fmla="*/ 1043976 h 3775090"/>
                  <a:gd name="connsiteX1332" fmla="*/ 54113 w 3794364"/>
                  <a:gd name="connsiteY1332" fmla="*/ 1115794 h 3775090"/>
                  <a:gd name="connsiteX1333" fmla="*/ 55344 w 3794364"/>
                  <a:gd name="connsiteY1333" fmla="*/ 1132620 h 3775090"/>
                  <a:gd name="connsiteX1334" fmla="*/ 52471 w 3794364"/>
                  <a:gd name="connsiteY1334" fmla="*/ 1132620 h 3775090"/>
                  <a:gd name="connsiteX1335" fmla="*/ 52471 w 3794364"/>
                  <a:gd name="connsiteY1335" fmla="*/ 1258608 h 3775090"/>
                  <a:gd name="connsiteX1336" fmla="*/ 51240 w 3794364"/>
                  <a:gd name="connsiteY1336" fmla="*/ 1072293 h 3775090"/>
                  <a:gd name="connsiteX1337" fmla="*/ 48778 w 3794364"/>
                  <a:gd name="connsiteY1337" fmla="*/ 1389110 h 3775090"/>
                  <a:gd name="connsiteX1338" fmla="*/ 46726 w 3794364"/>
                  <a:gd name="connsiteY1338" fmla="*/ 1395266 h 3775090"/>
                  <a:gd name="connsiteX1339" fmla="*/ 51240 w 3794364"/>
                  <a:gd name="connsiteY1339" fmla="*/ 1440409 h 3775090"/>
                  <a:gd name="connsiteX1340" fmla="*/ 52882 w 3794364"/>
                  <a:gd name="connsiteY1340" fmla="*/ 1316062 h 3775090"/>
                  <a:gd name="connsiteX1341" fmla="*/ 54113 w 3794364"/>
                  <a:gd name="connsiteY1341" fmla="*/ 1332067 h 3775090"/>
                  <a:gd name="connsiteX1342" fmla="*/ 52882 w 3794364"/>
                  <a:gd name="connsiteY1342" fmla="*/ 1383775 h 3775090"/>
                  <a:gd name="connsiteX1343" fmla="*/ 55344 w 3794364"/>
                  <a:gd name="connsiteY1343" fmla="*/ 1393625 h 3775090"/>
                  <a:gd name="connsiteX1344" fmla="*/ 51650 w 3794364"/>
                  <a:gd name="connsiteY1344" fmla="*/ 1497862 h 3775090"/>
                  <a:gd name="connsiteX1345" fmla="*/ 56165 w 3794364"/>
                  <a:gd name="connsiteY1345" fmla="*/ 1449437 h 3775090"/>
                  <a:gd name="connsiteX1346" fmla="*/ 56165 w 3794364"/>
                  <a:gd name="connsiteY1346" fmla="*/ 1600869 h 3775090"/>
                  <a:gd name="connsiteX1347" fmla="*/ 54113 w 3794364"/>
                  <a:gd name="connsiteY1347" fmla="*/ 1586095 h 3775090"/>
                  <a:gd name="connsiteX1348" fmla="*/ 56575 w 3794364"/>
                  <a:gd name="connsiteY1348" fmla="*/ 1658733 h 3775090"/>
                  <a:gd name="connsiteX1349" fmla="*/ 50419 w 3794364"/>
                  <a:gd name="connsiteY1349" fmla="*/ 1593482 h 3775090"/>
                  <a:gd name="connsiteX1350" fmla="*/ 49599 w 3794364"/>
                  <a:gd name="connsiteY1350" fmla="*/ 1477754 h 3775090"/>
                  <a:gd name="connsiteX1351" fmla="*/ 47957 w 3794364"/>
                  <a:gd name="connsiteY1351" fmla="*/ 1547109 h 3775090"/>
                  <a:gd name="connsiteX1352" fmla="*/ 44674 w 3794364"/>
                  <a:gd name="connsiteY1352" fmla="*/ 1489655 h 3775090"/>
                  <a:gd name="connsiteX1353" fmla="*/ 47547 w 3794364"/>
                  <a:gd name="connsiteY1353" fmla="*/ 1659144 h 3775090"/>
                  <a:gd name="connsiteX1354" fmla="*/ 49599 w 3794364"/>
                  <a:gd name="connsiteY1354" fmla="*/ 1644780 h 3775090"/>
                  <a:gd name="connsiteX1355" fmla="*/ 52061 w 3794364"/>
                  <a:gd name="connsiteY1355" fmla="*/ 1743273 h 3775090"/>
                  <a:gd name="connsiteX1356" fmla="*/ 51240 w 3794364"/>
                  <a:gd name="connsiteY1356" fmla="*/ 1729730 h 3775090"/>
                  <a:gd name="connsiteX1357" fmla="*/ 51650 w 3794364"/>
                  <a:gd name="connsiteY1357" fmla="*/ 1808524 h 3775090"/>
                  <a:gd name="connsiteX1358" fmla="*/ 59448 w 3794364"/>
                  <a:gd name="connsiteY1358" fmla="*/ 1903323 h 3775090"/>
                  <a:gd name="connsiteX1359" fmla="*/ 58217 w 3794364"/>
                  <a:gd name="connsiteY1359" fmla="*/ 1894705 h 3775090"/>
                  <a:gd name="connsiteX1360" fmla="*/ 40160 w 3794364"/>
                  <a:gd name="connsiteY1360" fmla="*/ 1767075 h 3775090"/>
                  <a:gd name="connsiteX1361" fmla="*/ 38518 w 3794364"/>
                  <a:gd name="connsiteY1361" fmla="*/ 2206598 h 3775090"/>
                  <a:gd name="connsiteX1362" fmla="*/ 34004 w 3794364"/>
                  <a:gd name="connsiteY1362" fmla="*/ 2106464 h 3775090"/>
                  <a:gd name="connsiteX1363" fmla="*/ 34825 w 3794364"/>
                  <a:gd name="connsiteY1363" fmla="*/ 2036288 h 3775090"/>
                  <a:gd name="connsiteX1364" fmla="*/ 38108 w 3794364"/>
                  <a:gd name="connsiteY1364" fmla="*/ 2120007 h 3775090"/>
                  <a:gd name="connsiteX1365" fmla="*/ 35645 w 3794364"/>
                  <a:gd name="connsiteY1365" fmla="*/ 1822477 h 3775090"/>
                  <a:gd name="connsiteX1366" fmla="*/ 33593 w 3794364"/>
                  <a:gd name="connsiteY1366" fmla="*/ 2053524 h 3775090"/>
                  <a:gd name="connsiteX1367" fmla="*/ 32773 w 3794364"/>
                  <a:gd name="connsiteY1367" fmla="*/ 1968164 h 3775090"/>
                  <a:gd name="connsiteX1368" fmla="*/ 31131 w 3794364"/>
                  <a:gd name="connsiteY1368" fmla="*/ 2198390 h 3775090"/>
                  <a:gd name="connsiteX1369" fmla="*/ 31952 w 3794364"/>
                  <a:gd name="connsiteY1369" fmla="*/ 2216857 h 3775090"/>
                  <a:gd name="connsiteX1370" fmla="*/ 32773 w 3794364"/>
                  <a:gd name="connsiteY1370" fmla="*/ 2118776 h 3775090"/>
                  <a:gd name="connsiteX1371" fmla="*/ 36877 w 3794364"/>
                  <a:gd name="connsiteY1371" fmla="*/ 2258306 h 3775090"/>
                  <a:gd name="connsiteX1372" fmla="*/ 36877 w 3794364"/>
                  <a:gd name="connsiteY1372" fmla="*/ 2245174 h 3775090"/>
                  <a:gd name="connsiteX1373" fmla="*/ 37697 w 3794364"/>
                  <a:gd name="connsiteY1373" fmla="*/ 2271439 h 3775090"/>
                  <a:gd name="connsiteX1374" fmla="*/ 37287 w 3794364"/>
                  <a:gd name="connsiteY1374" fmla="*/ 2322737 h 3775090"/>
                  <a:gd name="connsiteX1375" fmla="*/ 3644163 w 3794364"/>
                  <a:gd name="connsiteY1375" fmla="*/ 2796321 h 3775090"/>
                  <a:gd name="connsiteX1376" fmla="*/ 3639649 w 3794364"/>
                  <a:gd name="connsiteY1376" fmla="*/ 2805760 h 3775090"/>
                  <a:gd name="connsiteX1377" fmla="*/ 3644163 w 3794364"/>
                  <a:gd name="connsiteY1377" fmla="*/ 2796321 h 3775090"/>
                  <a:gd name="connsiteX1378" fmla="*/ 28259 w 3794364"/>
                  <a:gd name="connsiteY1378" fmla="*/ 890903 h 3775090"/>
                  <a:gd name="connsiteX1379" fmla="*/ 26617 w 3794364"/>
                  <a:gd name="connsiteY1379" fmla="*/ 909370 h 3775090"/>
                  <a:gd name="connsiteX1380" fmla="*/ 25796 w 3794364"/>
                  <a:gd name="connsiteY1380" fmla="*/ 918398 h 3775090"/>
                  <a:gd name="connsiteX1381" fmla="*/ 25796 w 3794364"/>
                  <a:gd name="connsiteY1381" fmla="*/ 927427 h 3775090"/>
                  <a:gd name="connsiteX1382" fmla="*/ 24565 w 3794364"/>
                  <a:gd name="connsiteY1382" fmla="*/ 963951 h 3775090"/>
                  <a:gd name="connsiteX1383" fmla="*/ 24155 w 3794364"/>
                  <a:gd name="connsiteY1383" fmla="*/ 1037000 h 3775090"/>
                  <a:gd name="connsiteX1384" fmla="*/ 23334 w 3794364"/>
                  <a:gd name="connsiteY1384" fmla="*/ 1180224 h 3775090"/>
                  <a:gd name="connsiteX1385" fmla="*/ 32362 w 3794364"/>
                  <a:gd name="connsiteY1385" fmla="*/ 1174479 h 3775090"/>
                  <a:gd name="connsiteX1386" fmla="*/ 32362 w 3794364"/>
                  <a:gd name="connsiteY1386" fmla="*/ 1192946 h 3775090"/>
                  <a:gd name="connsiteX1387" fmla="*/ 33183 w 3794364"/>
                  <a:gd name="connsiteY1387" fmla="*/ 1032896 h 3775090"/>
                  <a:gd name="connsiteX1388" fmla="*/ 31131 w 3794364"/>
                  <a:gd name="connsiteY1388" fmla="*/ 980777 h 3775090"/>
                  <a:gd name="connsiteX1389" fmla="*/ 30310 w 3794364"/>
                  <a:gd name="connsiteY1389" fmla="*/ 964362 h 3775090"/>
                  <a:gd name="connsiteX1390" fmla="*/ 30310 w 3794364"/>
                  <a:gd name="connsiteY1390" fmla="*/ 947125 h 3775090"/>
                  <a:gd name="connsiteX1391" fmla="*/ 30310 w 3794364"/>
                  <a:gd name="connsiteY1391" fmla="*/ 929889 h 3775090"/>
                  <a:gd name="connsiteX1392" fmla="*/ 30310 w 3794364"/>
                  <a:gd name="connsiteY1392" fmla="*/ 912653 h 3775090"/>
                  <a:gd name="connsiteX1393" fmla="*/ 32773 w 3794364"/>
                  <a:gd name="connsiteY1393" fmla="*/ 853968 h 3775090"/>
                  <a:gd name="connsiteX1394" fmla="*/ 34004 w 3794364"/>
                  <a:gd name="connsiteY1394" fmla="*/ 835911 h 3775090"/>
                  <a:gd name="connsiteX1395" fmla="*/ 34004 w 3794364"/>
                  <a:gd name="connsiteY1395" fmla="*/ 829755 h 3775090"/>
                  <a:gd name="connsiteX1396" fmla="*/ 29490 w 3794364"/>
                  <a:gd name="connsiteY1396" fmla="*/ 860944 h 3775090"/>
                  <a:gd name="connsiteX1397" fmla="*/ 28259 w 3794364"/>
                  <a:gd name="connsiteY1397" fmla="*/ 870383 h 3775090"/>
                  <a:gd name="connsiteX1398" fmla="*/ 27438 w 3794364"/>
                  <a:gd name="connsiteY1398" fmla="*/ 880643 h 3775090"/>
                  <a:gd name="connsiteX1399" fmla="*/ 25796 w 3794364"/>
                  <a:gd name="connsiteY1399" fmla="*/ 902804 h 3775090"/>
                  <a:gd name="connsiteX1400" fmla="*/ 27848 w 3794364"/>
                  <a:gd name="connsiteY1400" fmla="*/ 890492 h 3775090"/>
                  <a:gd name="connsiteX1401" fmla="*/ 44264 w 3794364"/>
                  <a:gd name="connsiteY1401" fmla="*/ 823189 h 3775090"/>
                  <a:gd name="connsiteX1402" fmla="*/ 52061 w 3794364"/>
                  <a:gd name="connsiteY1402" fmla="*/ 772712 h 3775090"/>
                  <a:gd name="connsiteX1403" fmla="*/ 49188 w 3794364"/>
                  <a:gd name="connsiteY1403" fmla="*/ 787075 h 3775090"/>
                  <a:gd name="connsiteX1404" fmla="*/ 46726 w 3794364"/>
                  <a:gd name="connsiteY1404" fmla="*/ 801439 h 3775090"/>
                  <a:gd name="connsiteX1405" fmla="*/ 44264 w 3794364"/>
                  <a:gd name="connsiteY1405" fmla="*/ 815802 h 3775090"/>
                  <a:gd name="connsiteX1406" fmla="*/ 42212 w 3794364"/>
                  <a:gd name="connsiteY1406" fmla="*/ 830166 h 3775090"/>
                  <a:gd name="connsiteX1407" fmla="*/ 44264 w 3794364"/>
                  <a:gd name="connsiteY1407" fmla="*/ 823599 h 3775090"/>
                  <a:gd name="connsiteX1408" fmla="*/ 50419 w 3794364"/>
                  <a:gd name="connsiteY1408" fmla="*/ 775584 h 3775090"/>
                  <a:gd name="connsiteX1409" fmla="*/ 47547 w 3794364"/>
                  <a:gd name="connsiteY1409" fmla="*/ 789537 h 3775090"/>
                  <a:gd name="connsiteX1410" fmla="*/ 50419 w 3794364"/>
                  <a:gd name="connsiteY1410" fmla="*/ 775584 h 3775090"/>
                  <a:gd name="connsiteX1411" fmla="*/ 29490 w 3794364"/>
                  <a:gd name="connsiteY1411" fmla="*/ 1846690 h 3775090"/>
                  <a:gd name="connsiteX1412" fmla="*/ 29490 w 3794364"/>
                  <a:gd name="connsiteY1412" fmla="*/ 1840945 h 3775090"/>
                  <a:gd name="connsiteX1413" fmla="*/ 29490 w 3794364"/>
                  <a:gd name="connsiteY1413" fmla="*/ 1880752 h 3775090"/>
                  <a:gd name="connsiteX1414" fmla="*/ 29490 w 3794364"/>
                  <a:gd name="connsiteY1414" fmla="*/ 1846690 h 3775090"/>
                  <a:gd name="connsiteX1415" fmla="*/ 31952 w 3794364"/>
                  <a:gd name="connsiteY1415" fmla="*/ 1734655 h 3775090"/>
                  <a:gd name="connsiteX1416" fmla="*/ 29900 w 3794364"/>
                  <a:gd name="connsiteY1416" fmla="*/ 1721522 h 3775090"/>
                  <a:gd name="connsiteX1417" fmla="*/ 29900 w 3794364"/>
                  <a:gd name="connsiteY1417" fmla="*/ 1758868 h 3775090"/>
                  <a:gd name="connsiteX1418" fmla="*/ 31952 w 3794364"/>
                  <a:gd name="connsiteY1418" fmla="*/ 1734655 h 3775090"/>
                  <a:gd name="connsiteX1419" fmla="*/ 38108 w 3794364"/>
                  <a:gd name="connsiteY1419" fmla="*/ 1375157 h 3775090"/>
                  <a:gd name="connsiteX1420" fmla="*/ 33183 w 3794364"/>
                  <a:gd name="connsiteY1420" fmla="*/ 1271740 h 3775090"/>
                  <a:gd name="connsiteX1421" fmla="*/ 31952 w 3794364"/>
                  <a:gd name="connsiteY1421" fmla="*/ 1300878 h 3775090"/>
                  <a:gd name="connsiteX1422" fmla="*/ 31952 w 3794364"/>
                  <a:gd name="connsiteY1422" fmla="*/ 1364898 h 3775090"/>
                  <a:gd name="connsiteX1423" fmla="*/ 33183 w 3794364"/>
                  <a:gd name="connsiteY1423" fmla="*/ 1377620 h 3775090"/>
                  <a:gd name="connsiteX1424" fmla="*/ 35645 w 3794364"/>
                  <a:gd name="connsiteY1424" fmla="*/ 1349303 h 3775090"/>
                  <a:gd name="connsiteX1425" fmla="*/ 37287 w 3794364"/>
                  <a:gd name="connsiteY1425" fmla="*/ 1462980 h 3775090"/>
                  <a:gd name="connsiteX1426" fmla="*/ 38518 w 3794364"/>
                  <a:gd name="connsiteY1426" fmla="*/ 1374747 h 3775090"/>
                  <a:gd name="connsiteX1427" fmla="*/ 3668786 w 3794364"/>
                  <a:gd name="connsiteY1427" fmla="*/ 542075 h 3775090"/>
                  <a:gd name="connsiteX1428" fmla="*/ 3674942 w 3794364"/>
                  <a:gd name="connsiteY1428" fmla="*/ 557259 h 3775090"/>
                  <a:gd name="connsiteX1429" fmla="*/ 3653602 w 3794364"/>
                  <a:gd name="connsiteY1429" fmla="*/ 519094 h 3775090"/>
                  <a:gd name="connsiteX1430" fmla="*/ 3639649 w 3794364"/>
                  <a:gd name="connsiteY1430" fmla="*/ 494060 h 3775090"/>
                  <a:gd name="connsiteX1431" fmla="*/ 3633083 w 3794364"/>
                  <a:gd name="connsiteY1431" fmla="*/ 482159 h 3775090"/>
                  <a:gd name="connsiteX1432" fmla="*/ 3626106 w 3794364"/>
                  <a:gd name="connsiteY1432" fmla="*/ 470668 h 3775090"/>
                  <a:gd name="connsiteX1433" fmla="*/ 3612153 w 3794364"/>
                  <a:gd name="connsiteY1433" fmla="*/ 448097 h 3775090"/>
                  <a:gd name="connsiteX1434" fmla="*/ 3597790 w 3794364"/>
                  <a:gd name="connsiteY1434" fmla="*/ 426757 h 3775090"/>
                  <a:gd name="connsiteX1435" fmla="*/ 3583016 w 3794364"/>
                  <a:gd name="connsiteY1435" fmla="*/ 405827 h 3775090"/>
                  <a:gd name="connsiteX1436" fmla="*/ 3567421 w 3794364"/>
                  <a:gd name="connsiteY1436" fmla="*/ 385718 h 3775090"/>
                  <a:gd name="connsiteX1437" fmla="*/ 3533359 w 3794364"/>
                  <a:gd name="connsiteY1437" fmla="*/ 347142 h 3775090"/>
                  <a:gd name="connsiteX1438" fmla="*/ 3525972 w 3794364"/>
                  <a:gd name="connsiteY1438" fmla="*/ 338114 h 3775090"/>
                  <a:gd name="connsiteX1439" fmla="*/ 3518996 w 3794364"/>
                  <a:gd name="connsiteY1439" fmla="*/ 330316 h 3775090"/>
                  <a:gd name="connsiteX1440" fmla="*/ 3507505 w 3794364"/>
                  <a:gd name="connsiteY1440" fmla="*/ 316774 h 3775090"/>
                  <a:gd name="connsiteX1441" fmla="*/ 3498066 w 3794364"/>
                  <a:gd name="connsiteY1441" fmla="*/ 305283 h 3775090"/>
                  <a:gd name="connsiteX1442" fmla="*/ 3489448 w 3794364"/>
                  <a:gd name="connsiteY1442" fmla="*/ 295434 h 3775090"/>
                  <a:gd name="connsiteX1443" fmla="*/ 3498066 w 3794364"/>
                  <a:gd name="connsiteY1443" fmla="*/ 303641 h 3775090"/>
                  <a:gd name="connsiteX1444" fmla="*/ 3505863 w 3794364"/>
                  <a:gd name="connsiteY1444" fmla="*/ 311849 h 3775090"/>
                  <a:gd name="connsiteX1445" fmla="*/ 3519816 w 3794364"/>
                  <a:gd name="connsiteY1445" fmla="*/ 327033 h 3775090"/>
                  <a:gd name="connsiteX1446" fmla="*/ 3542798 w 3794364"/>
                  <a:gd name="connsiteY1446" fmla="*/ 351656 h 3775090"/>
                  <a:gd name="connsiteX1447" fmla="*/ 3561265 w 3794364"/>
                  <a:gd name="connsiteY1447" fmla="*/ 372586 h 3775090"/>
                  <a:gd name="connsiteX1448" fmla="*/ 3586299 w 3794364"/>
                  <a:gd name="connsiteY1448" fmla="*/ 404186 h 3775090"/>
                  <a:gd name="connsiteX1449" fmla="*/ 3610511 w 3794364"/>
                  <a:gd name="connsiteY1449" fmla="*/ 440710 h 3775090"/>
                  <a:gd name="connsiteX1450" fmla="*/ 3628569 w 3794364"/>
                  <a:gd name="connsiteY1450" fmla="*/ 472310 h 3775090"/>
                  <a:gd name="connsiteX1451" fmla="*/ 3635955 w 3794364"/>
                  <a:gd name="connsiteY1451" fmla="*/ 484211 h 3775090"/>
                  <a:gd name="connsiteX1452" fmla="*/ 3644574 w 3794364"/>
                  <a:gd name="connsiteY1452" fmla="*/ 499395 h 3775090"/>
                  <a:gd name="connsiteX1453" fmla="*/ 3655654 w 3794364"/>
                  <a:gd name="connsiteY1453" fmla="*/ 518273 h 3775090"/>
                  <a:gd name="connsiteX1454" fmla="*/ 3668376 w 3794364"/>
                  <a:gd name="connsiteY1454" fmla="*/ 542075 h 3775090"/>
                  <a:gd name="connsiteX1455" fmla="*/ 2967027 w 3794364"/>
                  <a:gd name="connsiteY1455" fmla="*/ 36481 h 3775090"/>
                  <a:gd name="connsiteX1456" fmla="*/ 2978108 w 3794364"/>
                  <a:gd name="connsiteY1456" fmla="*/ 37301 h 3775090"/>
                  <a:gd name="connsiteX1457" fmla="*/ 2945687 w 3794364"/>
                  <a:gd name="connsiteY1457" fmla="*/ 34018 h 3775090"/>
                  <a:gd name="connsiteX1458" fmla="*/ 2929682 w 3794364"/>
                  <a:gd name="connsiteY1458" fmla="*/ 32377 h 3775090"/>
                  <a:gd name="connsiteX1459" fmla="*/ 2914088 w 3794364"/>
                  <a:gd name="connsiteY1459" fmla="*/ 31556 h 3775090"/>
                  <a:gd name="connsiteX1460" fmla="*/ 2883309 w 3794364"/>
                  <a:gd name="connsiteY1460" fmla="*/ 29914 h 3775090"/>
                  <a:gd name="connsiteX1461" fmla="*/ 2853351 w 3794364"/>
                  <a:gd name="connsiteY1461" fmla="*/ 29914 h 3775090"/>
                  <a:gd name="connsiteX1462" fmla="*/ 2795897 w 3794364"/>
                  <a:gd name="connsiteY1462" fmla="*/ 30735 h 3775090"/>
                  <a:gd name="connsiteX1463" fmla="*/ 2741726 w 3794364"/>
                  <a:gd name="connsiteY1463" fmla="*/ 31556 h 3775090"/>
                  <a:gd name="connsiteX1464" fmla="*/ 2565671 w 3794364"/>
                  <a:gd name="connsiteY1464" fmla="*/ 32787 h 3775090"/>
                  <a:gd name="connsiteX1465" fmla="*/ 2708485 w 3794364"/>
                  <a:gd name="connsiteY1465" fmla="*/ 36891 h 3775090"/>
                  <a:gd name="connsiteX1466" fmla="*/ 2672781 w 3794364"/>
                  <a:gd name="connsiteY1466" fmla="*/ 38943 h 3775090"/>
                  <a:gd name="connsiteX1467" fmla="*/ 2650620 w 3794364"/>
                  <a:gd name="connsiteY1467" fmla="*/ 37301 h 3775090"/>
                  <a:gd name="connsiteX1468" fmla="*/ 2589062 w 3794364"/>
                  <a:gd name="connsiteY1468" fmla="*/ 39353 h 3775090"/>
                  <a:gd name="connsiteX1469" fmla="*/ 2689197 w 3794364"/>
                  <a:gd name="connsiteY1469" fmla="*/ 41405 h 3775090"/>
                  <a:gd name="connsiteX1470" fmla="*/ 2828317 w 3794364"/>
                  <a:gd name="connsiteY1470" fmla="*/ 37301 h 3775090"/>
                  <a:gd name="connsiteX1471" fmla="*/ 2742957 w 3794364"/>
                  <a:gd name="connsiteY1471" fmla="*/ 35660 h 3775090"/>
                  <a:gd name="connsiteX1472" fmla="*/ 2825034 w 3794364"/>
                  <a:gd name="connsiteY1472" fmla="*/ 35660 h 3775090"/>
                  <a:gd name="connsiteX1473" fmla="*/ 2852530 w 3794364"/>
                  <a:gd name="connsiteY1473" fmla="*/ 35660 h 3775090"/>
                  <a:gd name="connsiteX1474" fmla="*/ 2879205 w 3794364"/>
                  <a:gd name="connsiteY1474" fmla="*/ 36070 h 3775090"/>
                  <a:gd name="connsiteX1475" fmla="*/ 2922706 w 3794364"/>
                  <a:gd name="connsiteY1475" fmla="*/ 38943 h 3775090"/>
                  <a:gd name="connsiteX1476" fmla="*/ 2911215 w 3794364"/>
                  <a:gd name="connsiteY1476" fmla="*/ 37301 h 3775090"/>
                  <a:gd name="connsiteX1477" fmla="*/ 2884130 w 3794364"/>
                  <a:gd name="connsiteY1477" fmla="*/ 34429 h 3775090"/>
                  <a:gd name="connsiteX1478" fmla="*/ 2837346 w 3794364"/>
                  <a:gd name="connsiteY1478" fmla="*/ 34429 h 3775090"/>
                  <a:gd name="connsiteX1479" fmla="*/ 2860738 w 3794364"/>
                  <a:gd name="connsiteY1479" fmla="*/ 31556 h 3775090"/>
                  <a:gd name="connsiteX1480" fmla="*/ 2887413 w 3794364"/>
                  <a:gd name="connsiteY1480" fmla="*/ 31556 h 3775090"/>
                  <a:gd name="connsiteX1481" fmla="*/ 2916550 w 3794364"/>
                  <a:gd name="connsiteY1481" fmla="*/ 33608 h 3775090"/>
                  <a:gd name="connsiteX1482" fmla="*/ 2931734 w 3794364"/>
                  <a:gd name="connsiteY1482" fmla="*/ 34839 h 3775090"/>
                  <a:gd name="connsiteX1483" fmla="*/ 2946918 w 3794364"/>
                  <a:gd name="connsiteY1483" fmla="*/ 36891 h 3775090"/>
                  <a:gd name="connsiteX1484" fmla="*/ 2977697 w 3794364"/>
                  <a:gd name="connsiteY1484" fmla="*/ 40995 h 3775090"/>
                  <a:gd name="connsiteX1485" fmla="*/ 3007245 w 3794364"/>
                  <a:gd name="connsiteY1485" fmla="*/ 46330 h 3775090"/>
                  <a:gd name="connsiteX1486" fmla="*/ 3021198 w 3794364"/>
                  <a:gd name="connsiteY1486" fmla="*/ 49202 h 3775090"/>
                  <a:gd name="connsiteX1487" fmla="*/ 3034741 w 3794364"/>
                  <a:gd name="connsiteY1487" fmla="*/ 52486 h 3775090"/>
                  <a:gd name="connsiteX1488" fmla="*/ 3058954 w 3794364"/>
                  <a:gd name="connsiteY1488" fmla="*/ 58641 h 3775090"/>
                  <a:gd name="connsiteX1489" fmla="*/ 3069624 w 3794364"/>
                  <a:gd name="connsiteY1489" fmla="*/ 61514 h 3775090"/>
                  <a:gd name="connsiteX1490" fmla="*/ 3079063 w 3794364"/>
                  <a:gd name="connsiteY1490" fmla="*/ 64387 h 3775090"/>
                  <a:gd name="connsiteX1491" fmla="*/ 3086449 w 3794364"/>
                  <a:gd name="connsiteY1491" fmla="*/ 69311 h 3775090"/>
                  <a:gd name="connsiteX1492" fmla="*/ 3114766 w 3794364"/>
                  <a:gd name="connsiteY1492" fmla="*/ 77519 h 3775090"/>
                  <a:gd name="connsiteX1493" fmla="*/ 3131182 w 3794364"/>
                  <a:gd name="connsiteY1493" fmla="*/ 82033 h 3775090"/>
                  <a:gd name="connsiteX1494" fmla="*/ 3182069 w 3794364"/>
                  <a:gd name="connsiteY1494" fmla="*/ 100090 h 3775090"/>
                  <a:gd name="connsiteX1495" fmla="*/ 3152932 w 3794364"/>
                  <a:gd name="connsiteY1495" fmla="*/ 90651 h 3775090"/>
                  <a:gd name="connsiteX1496" fmla="*/ 3156625 w 3794364"/>
                  <a:gd name="connsiteY1496" fmla="*/ 93114 h 3775090"/>
                  <a:gd name="connsiteX1497" fmla="*/ 3134875 w 3794364"/>
                  <a:gd name="connsiteY1497" fmla="*/ 86137 h 3775090"/>
                  <a:gd name="connsiteX1498" fmla="*/ 3148828 w 3794364"/>
                  <a:gd name="connsiteY1498" fmla="*/ 92703 h 3775090"/>
                  <a:gd name="connsiteX1499" fmla="*/ 3192739 w 3794364"/>
                  <a:gd name="connsiteY1499" fmla="*/ 110760 h 3775090"/>
                  <a:gd name="connsiteX1500" fmla="*/ 3223108 w 3794364"/>
                  <a:gd name="connsiteY1500" fmla="*/ 123072 h 3775090"/>
                  <a:gd name="connsiteX1501" fmla="*/ 3246089 w 3794364"/>
                  <a:gd name="connsiteY1501" fmla="*/ 134563 h 3775090"/>
                  <a:gd name="connsiteX1502" fmla="*/ 3295746 w 3794364"/>
                  <a:gd name="connsiteY1502" fmla="*/ 160827 h 3775090"/>
                  <a:gd name="connsiteX1503" fmla="*/ 3297388 w 3794364"/>
                  <a:gd name="connsiteY1503" fmla="*/ 163700 h 3775090"/>
                  <a:gd name="connsiteX1504" fmla="*/ 3296567 w 3794364"/>
                  <a:gd name="connsiteY1504" fmla="*/ 163700 h 3775090"/>
                  <a:gd name="connsiteX1505" fmla="*/ 3303954 w 3794364"/>
                  <a:gd name="connsiteY1505" fmla="*/ 168214 h 3775090"/>
                  <a:gd name="connsiteX1506" fmla="*/ 3310520 w 3794364"/>
                  <a:gd name="connsiteY1506" fmla="*/ 172318 h 3775090"/>
                  <a:gd name="connsiteX1507" fmla="*/ 3319548 w 3794364"/>
                  <a:gd name="connsiteY1507" fmla="*/ 178063 h 3775090"/>
                  <a:gd name="connsiteX1508" fmla="*/ 3355662 w 3794364"/>
                  <a:gd name="connsiteY1508" fmla="*/ 199814 h 3775090"/>
                  <a:gd name="connsiteX1509" fmla="*/ 3373309 w 3794364"/>
                  <a:gd name="connsiteY1509" fmla="*/ 210894 h 3775090"/>
                  <a:gd name="connsiteX1510" fmla="*/ 3384389 w 3794364"/>
                  <a:gd name="connsiteY1510" fmla="*/ 214998 h 3775090"/>
                  <a:gd name="connsiteX1511" fmla="*/ 3365511 w 3794364"/>
                  <a:gd name="connsiteY1511" fmla="*/ 201455 h 3775090"/>
                  <a:gd name="connsiteX1512" fmla="*/ 3349507 w 3794364"/>
                  <a:gd name="connsiteY1512" fmla="*/ 190785 h 3775090"/>
                  <a:gd name="connsiteX1513" fmla="*/ 3324063 w 3794364"/>
                  <a:gd name="connsiteY1513" fmla="*/ 175601 h 3775090"/>
                  <a:gd name="connsiteX1514" fmla="*/ 3299850 w 3794364"/>
                  <a:gd name="connsiteY1514" fmla="*/ 162469 h 3775090"/>
                  <a:gd name="connsiteX1515" fmla="*/ 3285897 w 3794364"/>
                  <a:gd name="connsiteY1515" fmla="*/ 154671 h 3775090"/>
                  <a:gd name="connsiteX1516" fmla="*/ 3278099 w 3794364"/>
                  <a:gd name="connsiteY1516" fmla="*/ 150157 h 3775090"/>
                  <a:gd name="connsiteX1517" fmla="*/ 3269071 w 3794364"/>
                  <a:gd name="connsiteY1517" fmla="*/ 145643 h 3775090"/>
                  <a:gd name="connsiteX1518" fmla="*/ 3294105 w 3794364"/>
                  <a:gd name="connsiteY1518" fmla="*/ 158365 h 3775090"/>
                  <a:gd name="connsiteX1519" fmla="*/ 3319138 w 3794364"/>
                  <a:gd name="connsiteY1519" fmla="*/ 171497 h 3775090"/>
                  <a:gd name="connsiteX1520" fmla="*/ 3343351 w 3794364"/>
                  <a:gd name="connsiteY1520" fmla="*/ 185861 h 3775090"/>
                  <a:gd name="connsiteX1521" fmla="*/ 3355662 w 3794364"/>
                  <a:gd name="connsiteY1521" fmla="*/ 192837 h 3775090"/>
                  <a:gd name="connsiteX1522" fmla="*/ 3367563 w 3794364"/>
                  <a:gd name="connsiteY1522" fmla="*/ 200635 h 3775090"/>
                  <a:gd name="connsiteX1523" fmla="*/ 3355662 w 3794364"/>
                  <a:gd name="connsiteY1523" fmla="*/ 192017 h 3775090"/>
                  <a:gd name="connsiteX1524" fmla="*/ 3344992 w 3794364"/>
                  <a:gd name="connsiteY1524" fmla="*/ 185040 h 3775090"/>
                  <a:gd name="connsiteX1525" fmla="*/ 3326935 w 3794364"/>
                  <a:gd name="connsiteY1525" fmla="*/ 173549 h 3775090"/>
                  <a:gd name="connsiteX1526" fmla="*/ 3354021 w 3794364"/>
                  <a:gd name="connsiteY1526" fmla="*/ 189965 h 3775090"/>
                  <a:gd name="connsiteX1527" fmla="*/ 3377002 w 3794364"/>
                  <a:gd name="connsiteY1527" fmla="*/ 204328 h 3775090"/>
                  <a:gd name="connsiteX1528" fmla="*/ 3399163 w 3794364"/>
                  <a:gd name="connsiteY1528" fmla="*/ 218692 h 3775090"/>
                  <a:gd name="connsiteX1529" fmla="*/ 3361408 w 3794364"/>
                  <a:gd name="connsiteY1529" fmla="*/ 191606 h 3775090"/>
                  <a:gd name="connsiteX1530" fmla="*/ 3328166 w 3794364"/>
                  <a:gd name="connsiteY1530" fmla="*/ 169856 h 3775090"/>
                  <a:gd name="connsiteX1531" fmla="*/ 3321190 w 3794364"/>
                  <a:gd name="connsiteY1531" fmla="*/ 165341 h 3775090"/>
                  <a:gd name="connsiteX1532" fmla="*/ 3314624 w 3794364"/>
                  <a:gd name="connsiteY1532" fmla="*/ 161238 h 3775090"/>
                  <a:gd name="connsiteX1533" fmla="*/ 3303133 w 3794364"/>
                  <a:gd name="connsiteY1533" fmla="*/ 154261 h 3775090"/>
                  <a:gd name="connsiteX1534" fmla="*/ 3289590 w 3794364"/>
                  <a:gd name="connsiteY1534" fmla="*/ 145643 h 3775090"/>
                  <a:gd name="connsiteX1535" fmla="*/ 3297798 w 3794364"/>
                  <a:gd name="connsiteY1535" fmla="*/ 148926 h 3775090"/>
                  <a:gd name="connsiteX1536" fmla="*/ 3281382 w 3794364"/>
                  <a:gd name="connsiteY1536" fmla="*/ 139077 h 3775090"/>
                  <a:gd name="connsiteX1537" fmla="*/ 3262094 w 3794364"/>
                  <a:gd name="connsiteY1537" fmla="*/ 129228 h 3775090"/>
                  <a:gd name="connsiteX1538" fmla="*/ 3243627 w 3794364"/>
                  <a:gd name="connsiteY1538" fmla="*/ 120199 h 3775090"/>
                  <a:gd name="connsiteX1539" fmla="*/ 3228853 w 3794364"/>
                  <a:gd name="connsiteY1539" fmla="*/ 114043 h 3775090"/>
                  <a:gd name="connsiteX1540" fmla="*/ 3153753 w 3794364"/>
                  <a:gd name="connsiteY1540" fmla="*/ 84085 h 3775090"/>
                  <a:gd name="connsiteX1541" fmla="*/ 3125436 w 3794364"/>
                  <a:gd name="connsiteY1541" fmla="*/ 74646 h 3775090"/>
                  <a:gd name="connsiteX1542" fmla="*/ 3115587 w 3794364"/>
                  <a:gd name="connsiteY1542" fmla="*/ 70953 h 3775090"/>
                  <a:gd name="connsiteX1543" fmla="*/ 3109431 w 3794364"/>
                  <a:gd name="connsiteY1543" fmla="*/ 68491 h 3775090"/>
                  <a:gd name="connsiteX1544" fmla="*/ 3130771 w 3794364"/>
                  <a:gd name="connsiteY1544" fmla="*/ 74236 h 3775090"/>
                  <a:gd name="connsiteX1545" fmla="*/ 3088912 w 3794364"/>
                  <a:gd name="connsiteY1545" fmla="*/ 61924 h 3775090"/>
                  <a:gd name="connsiteX1546" fmla="*/ 3072496 w 3794364"/>
                  <a:gd name="connsiteY1546" fmla="*/ 57410 h 3775090"/>
                  <a:gd name="connsiteX1547" fmla="*/ 3056491 w 3794364"/>
                  <a:gd name="connsiteY1547" fmla="*/ 53717 h 3775090"/>
                  <a:gd name="connsiteX1548" fmla="*/ 3039666 w 3794364"/>
                  <a:gd name="connsiteY1548" fmla="*/ 50023 h 3775090"/>
                  <a:gd name="connsiteX1549" fmla="*/ 3020378 w 3794364"/>
                  <a:gd name="connsiteY1549" fmla="*/ 45919 h 3775090"/>
                  <a:gd name="connsiteX1550" fmla="*/ 2996575 w 3794364"/>
                  <a:gd name="connsiteY1550" fmla="*/ 41816 h 3775090"/>
                  <a:gd name="connsiteX1551" fmla="*/ 2982622 w 3794364"/>
                  <a:gd name="connsiteY1551" fmla="*/ 39353 h 3775090"/>
                  <a:gd name="connsiteX1552" fmla="*/ 2967027 w 3794364"/>
                  <a:gd name="connsiteY1552" fmla="*/ 37301 h 3775090"/>
                  <a:gd name="connsiteX1553" fmla="*/ 649992 w 3794364"/>
                  <a:gd name="connsiteY1553" fmla="*/ 79161 h 3775090"/>
                  <a:gd name="connsiteX1554" fmla="*/ 684465 w 3794364"/>
                  <a:gd name="connsiteY1554" fmla="*/ 70953 h 3775090"/>
                  <a:gd name="connsiteX1555" fmla="*/ 734121 w 3794364"/>
                  <a:gd name="connsiteY1555" fmla="*/ 59462 h 3775090"/>
                  <a:gd name="connsiteX1556" fmla="*/ 769004 w 3794364"/>
                  <a:gd name="connsiteY1556" fmla="*/ 52486 h 3775090"/>
                  <a:gd name="connsiteX1557" fmla="*/ 778853 w 3794364"/>
                  <a:gd name="connsiteY1557" fmla="*/ 50434 h 3775090"/>
                  <a:gd name="connsiteX1558" fmla="*/ 789523 w 3794364"/>
                  <a:gd name="connsiteY1558" fmla="*/ 48792 h 3775090"/>
                  <a:gd name="connsiteX1559" fmla="*/ 812915 w 3794364"/>
                  <a:gd name="connsiteY1559" fmla="*/ 45099 h 3775090"/>
                  <a:gd name="connsiteX1560" fmla="*/ 825637 w 3794364"/>
                  <a:gd name="connsiteY1560" fmla="*/ 43047 h 3775090"/>
                  <a:gd name="connsiteX1561" fmla="*/ 839180 w 3794364"/>
                  <a:gd name="connsiteY1561" fmla="*/ 41405 h 3775090"/>
                  <a:gd name="connsiteX1562" fmla="*/ 868317 w 3794364"/>
                  <a:gd name="connsiteY1562" fmla="*/ 37712 h 3775090"/>
                  <a:gd name="connsiteX1563" fmla="*/ 900738 w 3794364"/>
                  <a:gd name="connsiteY1563" fmla="*/ 35249 h 3775090"/>
                  <a:gd name="connsiteX1564" fmla="*/ 917974 w 3794364"/>
                  <a:gd name="connsiteY1564" fmla="*/ 34018 h 3775090"/>
                  <a:gd name="connsiteX1565" fmla="*/ 936441 w 3794364"/>
                  <a:gd name="connsiteY1565" fmla="*/ 33608 h 3775090"/>
                  <a:gd name="connsiteX1566" fmla="*/ 920846 w 3794364"/>
                  <a:gd name="connsiteY1566" fmla="*/ 34429 h 3775090"/>
                  <a:gd name="connsiteX1567" fmla="*/ 995947 w 3794364"/>
                  <a:gd name="connsiteY1567" fmla="*/ 34018 h 3775090"/>
                  <a:gd name="connsiteX1568" fmla="*/ 1072279 w 3794364"/>
                  <a:gd name="connsiteY1568" fmla="*/ 32787 h 3775090"/>
                  <a:gd name="connsiteX1569" fmla="*/ 1240126 w 3794364"/>
                  <a:gd name="connsiteY1569" fmla="*/ 32787 h 3775090"/>
                  <a:gd name="connsiteX1570" fmla="*/ 1117831 w 3794364"/>
                  <a:gd name="connsiteY1570" fmla="*/ 38122 h 3775090"/>
                  <a:gd name="connsiteX1571" fmla="*/ 1181852 w 3794364"/>
                  <a:gd name="connsiteY1571" fmla="*/ 36891 h 3775090"/>
                  <a:gd name="connsiteX1572" fmla="*/ 1275009 w 3794364"/>
                  <a:gd name="connsiteY1572" fmla="*/ 38122 h 3775090"/>
                  <a:gd name="connsiteX1573" fmla="*/ 1233560 w 3794364"/>
                  <a:gd name="connsiteY1573" fmla="*/ 40995 h 3775090"/>
                  <a:gd name="connsiteX1574" fmla="*/ 1134657 w 3794364"/>
                  <a:gd name="connsiteY1574" fmla="*/ 40584 h 3775090"/>
                  <a:gd name="connsiteX1575" fmla="*/ 977480 w 3794364"/>
                  <a:gd name="connsiteY1575" fmla="*/ 37712 h 3775090"/>
                  <a:gd name="connsiteX1576" fmla="*/ 1055042 w 3794364"/>
                  <a:gd name="connsiteY1576" fmla="*/ 42226 h 3775090"/>
                  <a:gd name="connsiteX1577" fmla="*/ 1165026 w 3794364"/>
                  <a:gd name="connsiteY1577" fmla="*/ 42226 h 3775090"/>
                  <a:gd name="connsiteX1578" fmla="*/ 1114548 w 3794364"/>
                  <a:gd name="connsiteY1578" fmla="*/ 46330 h 3775090"/>
                  <a:gd name="connsiteX1579" fmla="*/ 1201550 w 3794364"/>
                  <a:gd name="connsiteY1579" fmla="*/ 45509 h 3775090"/>
                  <a:gd name="connsiteX1580" fmla="*/ 1146148 w 3794364"/>
                  <a:gd name="connsiteY1580" fmla="*/ 49613 h 3775090"/>
                  <a:gd name="connsiteX1581" fmla="*/ 1275830 w 3794364"/>
                  <a:gd name="connsiteY1581" fmla="*/ 47561 h 3775090"/>
                  <a:gd name="connsiteX1582" fmla="*/ 1277882 w 3794364"/>
                  <a:gd name="connsiteY1582" fmla="*/ 48382 h 3775090"/>
                  <a:gd name="connsiteX1583" fmla="*/ 1386634 w 3794364"/>
                  <a:gd name="connsiteY1583" fmla="*/ 46740 h 3775090"/>
                  <a:gd name="connsiteX1584" fmla="*/ 1343543 w 3794364"/>
                  <a:gd name="connsiteY1584" fmla="*/ 45099 h 3775090"/>
                  <a:gd name="connsiteX1585" fmla="*/ 1265570 w 3794364"/>
                  <a:gd name="connsiteY1585" fmla="*/ 47561 h 3775090"/>
                  <a:gd name="connsiteX1586" fmla="*/ 1291014 w 3794364"/>
                  <a:gd name="connsiteY1586" fmla="*/ 45099 h 3775090"/>
                  <a:gd name="connsiteX1587" fmla="*/ 1195805 w 3794364"/>
                  <a:gd name="connsiteY1587" fmla="*/ 43047 h 3775090"/>
                  <a:gd name="connsiteX1588" fmla="*/ 1260645 w 3794364"/>
                  <a:gd name="connsiteY1588" fmla="*/ 43047 h 3775090"/>
                  <a:gd name="connsiteX1589" fmla="*/ 1308250 w 3794364"/>
                  <a:gd name="connsiteY1589" fmla="*/ 39764 h 3775090"/>
                  <a:gd name="connsiteX1590" fmla="*/ 1426031 w 3794364"/>
                  <a:gd name="connsiteY1590" fmla="*/ 39764 h 3775090"/>
                  <a:gd name="connsiteX1591" fmla="*/ 1480612 w 3794364"/>
                  <a:gd name="connsiteY1591" fmla="*/ 36891 h 3775090"/>
                  <a:gd name="connsiteX1592" fmla="*/ 1745721 w 3794364"/>
                  <a:gd name="connsiteY1592" fmla="*/ 38943 h 3775090"/>
                  <a:gd name="connsiteX1593" fmla="*/ 1796609 w 3794364"/>
                  <a:gd name="connsiteY1593" fmla="*/ 37712 h 3775090"/>
                  <a:gd name="connsiteX1594" fmla="*/ 1732178 w 3794364"/>
                  <a:gd name="connsiteY1594" fmla="*/ 36070 h 3775090"/>
                  <a:gd name="connsiteX1595" fmla="*/ 1811382 w 3794364"/>
                  <a:gd name="connsiteY1595" fmla="*/ 36070 h 3775090"/>
                  <a:gd name="connsiteX1596" fmla="*/ 1805227 w 3794364"/>
                  <a:gd name="connsiteY1596" fmla="*/ 36070 h 3775090"/>
                  <a:gd name="connsiteX1597" fmla="*/ 1881969 w 3794364"/>
                  <a:gd name="connsiteY1597" fmla="*/ 34839 h 3775090"/>
                  <a:gd name="connsiteX1598" fmla="*/ 1811793 w 3794364"/>
                  <a:gd name="connsiteY1598" fmla="*/ 38122 h 3775090"/>
                  <a:gd name="connsiteX1599" fmla="*/ 1888945 w 3794364"/>
                  <a:gd name="connsiteY1599" fmla="*/ 38943 h 3775090"/>
                  <a:gd name="connsiteX1600" fmla="*/ 1875813 w 3794364"/>
                  <a:gd name="connsiteY1600" fmla="*/ 39764 h 3775090"/>
                  <a:gd name="connsiteX1601" fmla="*/ 1967329 w 3794364"/>
                  <a:gd name="connsiteY1601" fmla="*/ 36481 h 3775090"/>
                  <a:gd name="connsiteX1602" fmla="*/ 1900847 w 3794364"/>
                  <a:gd name="connsiteY1602" fmla="*/ 31556 h 3775090"/>
                  <a:gd name="connsiteX1603" fmla="*/ 2121634 w 3794364"/>
                  <a:gd name="connsiteY1603" fmla="*/ 30325 h 3775090"/>
                  <a:gd name="connsiteX1604" fmla="*/ 2090855 w 3794364"/>
                  <a:gd name="connsiteY1604" fmla="*/ 32787 h 3775090"/>
                  <a:gd name="connsiteX1605" fmla="*/ 2168007 w 3794364"/>
                  <a:gd name="connsiteY1605" fmla="*/ 34429 h 3775090"/>
                  <a:gd name="connsiteX1606" fmla="*/ 2317388 w 3794364"/>
                  <a:gd name="connsiteY1606" fmla="*/ 30735 h 3775090"/>
                  <a:gd name="connsiteX1607" fmla="*/ 2292765 w 3794364"/>
                  <a:gd name="connsiteY1607" fmla="*/ 32377 h 3775090"/>
                  <a:gd name="connsiteX1608" fmla="*/ 2398644 w 3794364"/>
                  <a:gd name="connsiteY1608" fmla="*/ 33608 h 3775090"/>
                  <a:gd name="connsiteX1609" fmla="*/ 2456098 w 3794364"/>
                  <a:gd name="connsiteY1609" fmla="*/ 32377 h 3775090"/>
                  <a:gd name="connsiteX1610" fmla="*/ 2490981 w 3794364"/>
                  <a:gd name="connsiteY1610" fmla="*/ 29094 h 3775090"/>
                  <a:gd name="connsiteX1611" fmla="*/ 2493853 w 3794364"/>
                  <a:gd name="connsiteY1611" fmla="*/ 29094 h 3775090"/>
                  <a:gd name="connsiteX1612" fmla="*/ 2245980 w 3794364"/>
                  <a:gd name="connsiteY1612" fmla="*/ 27862 h 3775090"/>
                  <a:gd name="connsiteX1613" fmla="*/ 2259934 w 3794364"/>
                  <a:gd name="connsiteY1613" fmla="*/ 27042 h 3775090"/>
                  <a:gd name="connsiteX1614" fmla="*/ 2021910 w 3794364"/>
                  <a:gd name="connsiteY1614" fmla="*/ 27042 h 3775090"/>
                  <a:gd name="connsiteX1615" fmla="*/ 2005495 w 3794364"/>
                  <a:gd name="connsiteY1615" fmla="*/ 24579 h 3775090"/>
                  <a:gd name="connsiteX1616" fmla="*/ 1939012 w 3794364"/>
                  <a:gd name="connsiteY1616" fmla="*/ 26221 h 3775090"/>
                  <a:gd name="connsiteX1617" fmla="*/ 1952965 w 3794364"/>
                  <a:gd name="connsiteY1617" fmla="*/ 25400 h 3775090"/>
                  <a:gd name="connsiteX1618" fmla="*/ 1840109 w 3794364"/>
                  <a:gd name="connsiteY1618" fmla="*/ 25400 h 3775090"/>
                  <a:gd name="connsiteX1619" fmla="*/ 1842982 w 3794364"/>
                  <a:gd name="connsiteY1619" fmla="*/ 25400 h 3775090"/>
                  <a:gd name="connsiteX1620" fmla="*/ 1713711 w 3794364"/>
                  <a:gd name="connsiteY1620" fmla="*/ 30325 h 3775090"/>
                  <a:gd name="connsiteX1621" fmla="*/ 1699347 w 3794364"/>
                  <a:gd name="connsiteY1621" fmla="*/ 32377 h 3775090"/>
                  <a:gd name="connsiteX1622" fmla="*/ 1655436 w 3794364"/>
                  <a:gd name="connsiteY1622" fmla="*/ 32787 h 3775090"/>
                  <a:gd name="connsiteX1623" fmla="*/ 1655436 w 3794364"/>
                  <a:gd name="connsiteY1623" fmla="*/ 32787 h 3775090"/>
                  <a:gd name="connsiteX1624" fmla="*/ 1655436 w 3794364"/>
                  <a:gd name="connsiteY1624" fmla="*/ 32787 h 3775090"/>
                  <a:gd name="connsiteX1625" fmla="*/ 1575001 w 3794364"/>
                  <a:gd name="connsiteY1625" fmla="*/ 30735 h 3775090"/>
                  <a:gd name="connsiteX1626" fmla="*/ 1680059 w 3794364"/>
                  <a:gd name="connsiteY1626" fmla="*/ 30735 h 3775090"/>
                  <a:gd name="connsiteX1627" fmla="*/ 1628351 w 3794364"/>
                  <a:gd name="connsiteY1627" fmla="*/ 26221 h 3775090"/>
                  <a:gd name="connsiteX1628" fmla="*/ 1632044 w 3794364"/>
                  <a:gd name="connsiteY1628" fmla="*/ 24579 h 3775090"/>
                  <a:gd name="connsiteX1629" fmla="*/ 1588543 w 3794364"/>
                  <a:gd name="connsiteY1629" fmla="*/ 27042 h 3775090"/>
                  <a:gd name="connsiteX1630" fmla="*/ 1175696 w 3794364"/>
                  <a:gd name="connsiteY1630" fmla="*/ 26631 h 3775090"/>
                  <a:gd name="connsiteX1631" fmla="*/ 1209347 w 3794364"/>
                  <a:gd name="connsiteY1631" fmla="*/ 23759 h 3775090"/>
                  <a:gd name="connsiteX1632" fmla="*/ 1050939 w 3794364"/>
                  <a:gd name="connsiteY1632" fmla="*/ 25810 h 3775090"/>
                  <a:gd name="connsiteX1633" fmla="*/ 1117421 w 3794364"/>
                  <a:gd name="connsiteY1633" fmla="*/ 24169 h 3775090"/>
                  <a:gd name="connsiteX1634" fmla="*/ 1017287 w 3794364"/>
                  <a:gd name="connsiteY1634" fmla="*/ 24169 h 3775090"/>
                  <a:gd name="connsiteX1635" fmla="*/ 970913 w 3794364"/>
                  <a:gd name="connsiteY1635" fmla="*/ 24990 h 3775090"/>
                  <a:gd name="connsiteX1636" fmla="*/ 925771 w 3794364"/>
                  <a:gd name="connsiteY1636" fmla="*/ 26631 h 3775090"/>
                  <a:gd name="connsiteX1637" fmla="*/ 739046 w 3794364"/>
                  <a:gd name="connsiteY1637" fmla="*/ 55358 h 3775090"/>
                  <a:gd name="connsiteX1638" fmla="*/ 732890 w 3794364"/>
                  <a:gd name="connsiteY1638" fmla="*/ 55358 h 3775090"/>
                  <a:gd name="connsiteX1639" fmla="*/ 693083 w 3794364"/>
                  <a:gd name="connsiteY1639" fmla="*/ 66439 h 3775090"/>
                  <a:gd name="connsiteX1640" fmla="*/ 672153 w 3794364"/>
                  <a:gd name="connsiteY1640" fmla="*/ 73415 h 3775090"/>
                  <a:gd name="connsiteX1641" fmla="*/ 650813 w 3794364"/>
                  <a:gd name="connsiteY1641" fmla="*/ 80802 h 3775090"/>
                  <a:gd name="connsiteX1642" fmla="*/ 409096 w 3794364"/>
                  <a:gd name="connsiteY1642" fmla="*/ 210074 h 3775090"/>
                  <a:gd name="connsiteX1643" fmla="*/ 346307 w 3794364"/>
                  <a:gd name="connsiteY1643" fmla="*/ 261782 h 3775090"/>
                  <a:gd name="connsiteX1644" fmla="*/ 352463 w 3794364"/>
                  <a:gd name="connsiteY1644" fmla="*/ 256447 h 3775090"/>
                  <a:gd name="connsiteX1645" fmla="*/ 337689 w 3794364"/>
                  <a:gd name="connsiteY1645" fmla="*/ 269990 h 3775090"/>
                  <a:gd name="connsiteX1646" fmla="*/ 323325 w 3794364"/>
                  <a:gd name="connsiteY1646" fmla="*/ 283943 h 3775090"/>
                  <a:gd name="connsiteX1647" fmla="*/ 295419 w 3794364"/>
                  <a:gd name="connsiteY1647" fmla="*/ 312670 h 3775090"/>
                  <a:gd name="connsiteX1648" fmla="*/ 319222 w 3794364"/>
                  <a:gd name="connsiteY1648" fmla="*/ 290509 h 3775090"/>
                  <a:gd name="connsiteX1649" fmla="*/ 333175 w 3794364"/>
                  <a:gd name="connsiteY1649" fmla="*/ 278608 h 3775090"/>
                  <a:gd name="connsiteX1650" fmla="*/ 307320 w 3794364"/>
                  <a:gd name="connsiteY1650" fmla="*/ 306104 h 3775090"/>
                  <a:gd name="connsiteX1651" fmla="*/ 304858 w 3794364"/>
                  <a:gd name="connsiteY1651" fmla="*/ 306514 h 3775090"/>
                  <a:gd name="connsiteX1652" fmla="*/ 312655 w 3794364"/>
                  <a:gd name="connsiteY1652" fmla="*/ 297896 h 3775090"/>
                  <a:gd name="connsiteX1653" fmla="*/ 251918 w 3794364"/>
                  <a:gd name="connsiteY1653" fmla="*/ 361095 h 3775090"/>
                  <a:gd name="connsiteX1654" fmla="*/ 231810 w 3794364"/>
                  <a:gd name="connsiteY1654" fmla="*/ 386129 h 3775090"/>
                  <a:gd name="connsiteX1655" fmla="*/ 232220 w 3794364"/>
                  <a:gd name="connsiteY1655" fmla="*/ 388181 h 3775090"/>
                  <a:gd name="connsiteX1656" fmla="*/ 258074 w 3794364"/>
                  <a:gd name="connsiteY1656" fmla="*/ 355760 h 3775090"/>
                  <a:gd name="connsiteX1657" fmla="*/ 265872 w 3794364"/>
                  <a:gd name="connsiteY1657" fmla="*/ 348784 h 3775090"/>
                  <a:gd name="connsiteX1658" fmla="*/ 271617 w 3794364"/>
                  <a:gd name="connsiteY1658" fmla="*/ 344269 h 3775090"/>
                  <a:gd name="connsiteX1659" fmla="*/ 292547 w 3794364"/>
                  <a:gd name="connsiteY1659" fmla="*/ 321698 h 3775090"/>
                  <a:gd name="connsiteX1660" fmla="*/ 274079 w 3794364"/>
                  <a:gd name="connsiteY1660" fmla="*/ 342628 h 3775090"/>
                  <a:gd name="connsiteX1661" fmla="*/ 256433 w 3794364"/>
                  <a:gd name="connsiteY1661" fmla="*/ 363558 h 3775090"/>
                  <a:gd name="connsiteX1662" fmla="*/ 247404 w 3794364"/>
                  <a:gd name="connsiteY1662" fmla="*/ 373817 h 3775090"/>
                  <a:gd name="connsiteX1663" fmla="*/ 239197 w 3794364"/>
                  <a:gd name="connsiteY1663" fmla="*/ 384487 h 3775090"/>
                  <a:gd name="connsiteX1664" fmla="*/ 223192 w 3794364"/>
                  <a:gd name="connsiteY1664" fmla="*/ 405827 h 3775090"/>
                  <a:gd name="connsiteX1665" fmla="*/ 222781 w 3794364"/>
                  <a:gd name="connsiteY1665" fmla="*/ 402134 h 3775090"/>
                  <a:gd name="connsiteX1666" fmla="*/ 205545 w 3794364"/>
                  <a:gd name="connsiteY1666" fmla="*/ 423884 h 3775090"/>
                  <a:gd name="connsiteX1667" fmla="*/ 183384 w 3794364"/>
                  <a:gd name="connsiteY1667" fmla="*/ 455073 h 3775090"/>
                  <a:gd name="connsiteX1668" fmla="*/ 170252 w 3794364"/>
                  <a:gd name="connsiteY1668" fmla="*/ 476003 h 3775090"/>
                  <a:gd name="connsiteX1669" fmla="*/ 166148 w 3794364"/>
                  <a:gd name="connsiteY1669" fmla="*/ 482569 h 3775090"/>
                  <a:gd name="connsiteX1670" fmla="*/ 162044 w 3794364"/>
                  <a:gd name="connsiteY1670" fmla="*/ 489956 h 3775090"/>
                  <a:gd name="connsiteX1671" fmla="*/ 153426 w 3794364"/>
                  <a:gd name="connsiteY1671" fmla="*/ 505141 h 3775090"/>
                  <a:gd name="connsiteX1672" fmla="*/ 144397 w 3794364"/>
                  <a:gd name="connsiteY1672" fmla="*/ 521146 h 3775090"/>
                  <a:gd name="connsiteX1673" fmla="*/ 136190 w 3794364"/>
                  <a:gd name="connsiteY1673" fmla="*/ 537561 h 3775090"/>
                  <a:gd name="connsiteX1674" fmla="*/ 128392 w 3794364"/>
                  <a:gd name="connsiteY1674" fmla="*/ 553156 h 3775090"/>
                  <a:gd name="connsiteX1675" fmla="*/ 121416 w 3794364"/>
                  <a:gd name="connsiteY1675" fmla="*/ 567519 h 3775090"/>
                  <a:gd name="connsiteX1676" fmla="*/ 124699 w 3794364"/>
                  <a:gd name="connsiteY1676" fmla="*/ 565467 h 3775090"/>
                  <a:gd name="connsiteX1677" fmla="*/ 144397 w 3794364"/>
                  <a:gd name="connsiteY1677" fmla="*/ 529353 h 3775090"/>
                  <a:gd name="connsiteX1678" fmla="*/ 135369 w 3794364"/>
                  <a:gd name="connsiteY1678" fmla="*/ 547410 h 3775090"/>
                  <a:gd name="connsiteX1679" fmla="*/ 130034 w 3794364"/>
                  <a:gd name="connsiteY1679" fmla="*/ 557670 h 3775090"/>
                  <a:gd name="connsiteX1680" fmla="*/ 127161 w 3794364"/>
                  <a:gd name="connsiteY1680" fmla="*/ 563005 h 3775090"/>
                  <a:gd name="connsiteX1681" fmla="*/ 124699 w 3794364"/>
                  <a:gd name="connsiteY1681" fmla="*/ 568750 h 3775090"/>
                  <a:gd name="connsiteX1682" fmla="*/ 101307 w 3794364"/>
                  <a:gd name="connsiteY1682" fmla="*/ 620869 h 3775090"/>
                  <a:gd name="connsiteX1683" fmla="*/ 116902 w 3794364"/>
                  <a:gd name="connsiteY1683" fmla="*/ 581062 h 3775090"/>
                  <a:gd name="connsiteX1684" fmla="*/ 107463 w 3794364"/>
                  <a:gd name="connsiteY1684" fmla="*/ 599529 h 3775090"/>
                  <a:gd name="connsiteX1685" fmla="*/ 99255 w 3794364"/>
                  <a:gd name="connsiteY1685" fmla="*/ 618407 h 3775090"/>
                  <a:gd name="connsiteX1686" fmla="*/ 91868 w 3794364"/>
                  <a:gd name="connsiteY1686" fmla="*/ 635643 h 3775090"/>
                  <a:gd name="connsiteX1687" fmla="*/ 86123 w 3794364"/>
                  <a:gd name="connsiteY1687" fmla="*/ 649596 h 3775090"/>
                  <a:gd name="connsiteX1688" fmla="*/ 73401 w 3794364"/>
                  <a:gd name="connsiteY1688" fmla="*/ 688583 h 3775090"/>
                  <a:gd name="connsiteX1689" fmla="*/ 77094 w 3794364"/>
                  <a:gd name="connsiteY1689" fmla="*/ 679144 h 3775090"/>
                  <a:gd name="connsiteX1690" fmla="*/ 73811 w 3794364"/>
                  <a:gd name="connsiteY1690" fmla="*/ 690224 h 3775090"/>
                  <a:gd name="connsiteX1691" fmla="*/ 70939 w 3794364"/>
                  <a:gd name="connsiteY1691" fmla="*/ 701305 h 3775090"/>
                  <a:gd name="connsiteX1692" fmla="*/ 65604 w 3794364"/>
                  <a:gd name="connsiteY1692" fmla="*/ 723465 h 3775090"/>
                  <a:gd name="connsiteX1693" fmla="*/ 75042 w 3794364"/>
                  <a:gd name="connsiteY1693" fmla="*/ 698022 h 3775090"/>
                  <a:gd name="connsiteX1694" fmla="*/ 68066 w 3794364"/>
                  <a:gd name="connsiteY1694" fmla="*/ 718541 h 3775090"/>
                  <a:gd name="connsiteX1695" fmla="*/ 63141 w 3794364"/>
                  <a:gd name="connsiteY1695" fmla="*/ 737829 h 3775090"/>
                  <a:gd name="connsiteX1696" fmla="*/ 59448 w 3794364"/>
                  <a:gd name="connsiteY1696" fmla="*/ 755886 h 3775090"/>
                  <a:gd name="connsiteX1697" fmla="*/ 65604 w 3794364"/>
                  <a:gd name="connsiteY1697" fmla="*/ 734135 h 3775090"/>
                  <a:gd name="connsiteX1698" fmla="*/ 72990 w 3794364"/>
                  <a:gd name="connsiteY1698" fmla="*/ 712795 h 3775090"/>
                  <a:gd name="connsiteX1699" fmla="*/ 67655 w 3794364"/>
                  <a:gd name="connsiteY1699" fmla="*/ 732904 h 3775090"/>
                  <a:gd name="connsiteX1700" fmla="*/ 61910 w 3794364"/>
                  <a:gd name="connsiteY1700" fmla="*/ 756296 h 3775090"/>
                  <a:gd name="connsiteX1701" fmla="*/ 58217 w 3794364"/>
                  <a:gd name="connsiteY1701" fmla="*/ 775995 h 3775090"/>
                  <a:gd name="connsiteX1702" fmla="*/ 73401 w 3794364"/>
                  <a:gd name="connsiteY1702" fmla="*/ 716079 h 3775090"/>
                  <a:gd name="connsiteX1703" fmla="*/ 80377 w 3794364"/>
                  <a:gd name="connsiteY1703" fmla="*/ 691045 h 3775090"/>
                  <a:gd name="connsiteX1704" fmla="*/ 88175 w 3794364"/>
                  <a:gd name="connsiteY1704" fmla="*/ 668063 h 3775090"/>
                  <a:gd name="connsiteX1705" fmla="*/ 95972 w 3794364"/>
                  <a:gd name="connsiteY1705" fmla="*/ 645492 h 3775090"/>
                  <a:gd name="connsiteX1706" fmla="*/ 105001 w 3794364"/>
                  <a:gd name="connsiteY1706" fmla="*/ 622511 h 3775090"/>
                  <a:gd name="connsiteX1707" fmla="*/ 127161 w 3794364"/>
                  <a:gd name="connsiteY1707" fmla="*/ 569981 h 3775090"/>
                  <a:gd name="connsiteX1708" fmla="*/ 111156 w 3794364"/>
                  <a:gd name="connsiteY1708" fmla="*/ 601171 h 3775090"/>
                  <a:gd name="connsiteX1709" fmla="*/ 146860 w 3794364"/>
                  <a:gd name="connsiteY1709" fmla="*/ 529353 h 3775090"/>
                  <a:gd name="connsiteX1710" fmla="*/ 150143 w 3794364"/>
                  <a:gd name="connsiteY1710" fmla="*/ 524018 h 3775090"/>
                  <a:gd name="connsiteX1711" fmla="*/ 153836 w 3794364"/>
                  <a:gd name="connsiteY1711" fmla="*/ 518273 h 3775090"/>
                  <a:gd name="connsiteX1712" fmla="*/ 162865 w 3794364"/>
                  <a:gd name="connsiteY1712" fmla="*/ 503909 h 3775090"/>
                  <a:gd name="connsiteX1713" fmla="*/ 175587 w 3794364"/>
                  <a:gd name="connsiteY1713" fmla="*/ 483390 h 3775090"/>
                  <a:gd name="connsiteX1714" fmla="*/ 194465 w 3794364"/>
                  <a:gd name="connsiteY1714" fmla="*/ 454253 h 3775090"/>
                  <a:gd name="connsiteX1715" fmla="*/ 205545 w 3794364"/>
                  <a:gd name="connsiteY1715" fmla="*/ 437427 h 3775090"/>
                  <a:gd name="connsiteX1716" fmla="*/ 219498 w 3794364"/>
                  <a:gd name="connsiteY1716" fmla="*/ 417318 h 3775090"/>
                  <a:gd name="connsiteX1717" fmla="*/ 223192 w 3794364"/>
                  <a:gd name="connsiteY1717" fmla="*/ 411983 h 3775090"/>
                  <a:gd name="connsiteX1718" fmla="*/ 227295 w 3794364"/>
                  <a:gd name="connsiteY1718" fmla="*/ 406648 h 3775090"/>
                  <a:gd name="connsiteX1719" fmla="*/ 235913 w 3794364"/>
                  <a:gd name="connsiteY1719" fmla="*/ 395978 h 3775090"/>
                  <a:gd name="connsiteX1720" fmla="*/ 252739 w 3794364"/>
                  <a:gd name="connsiteY1720" fmla="*/ 374638 h 3775090"/>
                  <a:gd name="connsiteX1721" fmla="*/ 282697 w 3794364"/>
                  <a:gd name="connsiteY1721" fmla="*/ 339345 h 3775090"/>
                  <a:gd name="connsiteX1722" fmla="*/ 295830 w 3794364"/>
                  <a:gd name="connsiteY1722" fmla="*/ 323340 h 3775090"/>
                  <a:gd name="connsiteX1723" fmla="*/ 300344 w 3794364"/>
                  <a:gd name="connsiteY1723" fmla="*/ 320057 h 3775090"/>
                  <a:gd name="connsiteX1724" fmla="*/ 308962 w 3794364"/>
                  <a:gd name="connsiteY1724" fmla="*/ 311849 h 3775090"/>
                  <a:gd name="connsiteX1725" fmla="*/ 320863 w 3794364"/>
                  <a:gd name="connsiteY1725" fmla="*/ 300769 h 3775090"/>
                  <a:gd name="connsiteX1726" fmla="*/ 334406 w 3794364"/>
                  <a:gd name="connsiteY1726" fmla="*/ 288047 h 3775090"/>
                  <a:gd name="connsiteX1727" fmla="*/ 348769 w 3794364"/>
                  <a:gd name="connsiteY1727" fmla="*/ 274914 h 3775090"/>
                  <a:gd name="connsiteX1728" fmla="*/ 374213 w 3794364"/>
                  <a:gd name="connsiteY1728" fmla="*/ 252343 h 3775090"/>
                  <a:gd name="connsiteX1729" fmla="*/ 406634 w 3794364"/>
                  <a:gd name="connsiteY1729" fmla="*/ 224437 h 3775090"/>
                  <a:gd name="connsiteX1730" fmla="*/ 416893 w 3794364"/>
                  <a:gd name="connsiteY1730" fmla="*/ 216640 h 3775090"/>
                  <a:gd name="connsiteX1731" fmla="*/ 427563 w 3794364"/>
                  <a:gd name="connsiteY1731" fmla="*/ 208842 h 3775090"/>
                  <a:gd name="connsiteX1732" fmla="*/ 447672 w 3794364"/>
                  <a:gd name="connsiteY1732" fmla="*/ 193658 h 3775090"/>
                  <a:gd name="connsiteX1733" fmla="*/ 475989 w 3794364"/>
                  <a:gd name="connsiteY1733" fmla="*/ 173549 h 3775090"/>
                  <a:gd name="connsiteX1734" fmla="*/ 429615 w 3794364"/>
                  <a:gd name="connsiteY1734" fmla="*/ 205149 h 3775090"/>
                  <a:gd name="connsiteX1735" fmla="*/ 407454 w 3794364"/>
                  <a:gd name="connsiteY1735" fmla="*/ 221154 h 3775090"/>
                  <a:gd name="connsiteX1736" fmla="*/ 388577 w 3794364"/>
                  <a:gd name="connsiteY1736" fmla="*/ 235107 h 3775090"/>
                  <a:gd name="connsiteX1737" fmla="*/ 401299 w 3794364"/>
                  <a:gd name="connsiteY1737" fmla="*/ 224847 h 3775090"/>
                  <a:gd name="connsiteX1738" fmla="*/ 414431 w 3794364"/>
                  <a:gd name="connsiteY1738" fmla="*/ 214998 h 3775090"/>
                  <a:gd name="connsiteX1739" fmla="*/ 441106 w 3794364"/>
                  <a:gd name="connsiteY1739" fmla="*/ 195710 h 3775090"/>
                  <a:gd name="connsiteX1740" fmla="*/ 404992 w 3794364"/>
                  <a:gd name="connsiteY1740" fmla="*/ 219512 h 3775090"/>
                  <a:gd name="connsiteX1741" fmla="*/ 411148 w 3794364"/>
                  <a:gd name="connsiteY1741" fmla="*/ 210894 h 3775090"/>
                  <a:gd name="connsiteX1742" fmla="*/ 8150 w 3794364"/>
                  <a:gd name="connsiteY1742" fmla="*/ 1566807 h 3775090"/>
                  <a:gd name="connsiteX1743" fmla="*/ 8150 w 3794364"/>
                  <a:gd name="connsiteY1743" fmla="*/ 1569269 h 3775090"/>
                  <a:gd name="connsiteX1744" fmla="*/ 8150 w 3794364"/>
                  <a:gd name="connsiteY1744" fmla="*/ 1566397 h 3775090"/>
                  <a:gd name="connsiteX1745" fmla="*/ 8150 w 3794364"/>
                  <a:gd name="connsiteY1745" fmla="*/ 1566397 h 3775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Lst>
                <a:rect l="l" t="t" r="r" b="b"/>
                <a:pathLst>
                  <a:path w="3794364" h="3775090">
                    <a:moveTo>
                      <a:pt x="33593" y="2319864"/>
                    </a:moveTo>
                    <a:cubicBezTo>
                      <a:pt x="33593" y="2326020"/>
                      <a:pt x="33593" y="2332586"/>
                      <a:pt x="34004" y="2339152"/>
                    </a:cubicBezTo>
                    <a:lnTo>
                      <a:pt x="33183" y="2329303"/>
                    </a:lnTo>
                    <a:cubicBezTo>
                      <a:pt x="33183" y="2345719"/>
                      <a:pt x="33593" y="2362134"/>
                      <a:pt x="34004" y="2378549"/>
                    </a:cubicBezTo>
                    <a:cubicBezTo>
                      <a:pt x="34414" y="2384295"/>
                      <a:pt x="35235" y="2390861"/>
                      <a:pt x="35645" y="2398658"/>
                    </a:cubicBezTo>
                    <a:cubicBezTo>
                      <a:pt x="35645" y="2395375"/>
                      <a:pt x="34825" y="2392913"/>
                      <a:pt x="34825" y="2391682"/>
                    </a:cubicBezTo>
                    <a:cubicBezTo>
                      <a:pt x="34825" y="2397017"/>
                      <a:pt x="35645" y="2402352"/>
                      <a:pt x="35645" y="2407687"/>
                    </a:cubicBezTo>
                    <a:cubicBezTo>
                      <a:pt x="36056" y="2412611"/>
                      <a:pt x="36877" y="2418357"/>
                      <a:pt x="37697" y="2424923"/>
                    </a:cubicBezTo>
                    <a:cubicBezTo>
                      <a:pt x="38518" y="2431489"/>
                      <a:pt x="39749" y="2438465"/>
                      <a:pt x="40980" y="2445852"/>
                    </a:cubicBezTo>
                    <a:cubicBezTo>
                      <a:pt x="42212" y="2453239"/>
                      <a:pt x="43443" y="2461037"/>
                      <a:pt x="44674" y="2469244"/>
                    </a:cubicBezTo>
                    <a:cubicBezTo>
                      <a:pt x="45905" y="2477452"/>
                      <a:pt x="47957" y="2485249"/>
                      <a:pt x="49599" y="2493457"/>
                    </a:cubicBezTo>
                    <a:cubicBezTo>
                      <a:pt x="51240" y="2501665"/>
                      <a:pt x="52882" y="2509462"/>
                      <a:pt x="54523" y="2517259"/>
                    </a:cubicBezTo>
                    <a:cubicBezTo>
                      <a:pt x="56575" y="2524646"/>
                      <a:pt x="58217" y="2532033"/>
                      <a:pt x="59858" y="2538600"/>
                    </a:cubicBezTo>
                    <a:cubicBezTo>
                      <a:pt x="63141" y="2551732"/>
                      <a:pt x="66014" y="2562812"/>
                      <a:pt x="68476" y="2569789"/>
                    </a:cubicBezTo>
                    <a:cubicBezTo>
                      <a:pt x="73811" y="2587435"/>
                      <a:pt x="79557" y="2607544"/>
                      <a:pt x="86533" y="2626012"/>
                    </a:cubicBezTo>
                    <a:cubicBezTo>
                      <a:pt x="89816" y="2635040"/>
                      <a:pt x="92689" y="2644479"/>
                      <a:pt x="95972" y="2652687"/>
                    </a:cubicBezTo>
                    <a:cubicBezTo>
                      <a:pt x="99255" y="2660894"/>
                      <a:pt x="102128" y="2668692"/>
                      <a:pt x="105001" y="2675258"/>
                    </a:cubicBezTo>
                    <a:cubicBezTo>
                      <a:pt x="94741" y="2651045"/>
                      <a:pt x="83661" y="2617394"/>
                      <a:pt x="86123" y="2627653"/>
                    </a:cubicBezTo>
                    <a:cubicBezTo>
                      <a:pt x="88175" y="2634219"/>
                      <a:pt x="89816" y="2639965"/>
                      <a:pt x="91868" y="2645710"/>
                    </a:cubicBezTo>
                    <a:cubicBezTo>
                      <a:pt x="93510" y="2651456"/>
                      <a:pt x="95972" y="2656790"/>
                      <a:pt x="97614" y="2662125"/>
                    </a:cubicBezTo>
                    <a:cubicBezTo>
                      <a:pt x="101717" y="2672796"/>
                      <a:pt x="105001" y="2683466"/>
                      <a:pt x="109515" y="2695367"/>
                    </a:cubicBezTo>
                    <a:cubicBezTo>
                      <a:pt x="114439" y="2706858"/>
                      <a:pt x="119774" y="2719579"/>
                      <a:pt x="126751" y="2734353"/>
                    </a:cubicBezTo>
                    <a:cubicBezTo>
                      <a:pt x="130444" y="2741740"/>
                      <a:pt x="134548" y="2749537"/>
                      <a:pt x="139063" y="2758156"/>
                    </a:cubicBezTo>
                    <a:cubicBezTo>
                      <a:pt x="141525" y="2762260"/>
                      <a:pt x="143577" y="2766774"/>
                      <a:pt x="146449" y="2771698"/>
                    </a:cubicBezTo>
                    <a:cubicBezTo>
                      <a:pt x="148912" y="2776212"/>
                      <a:pt x="152195" y="2781137"/>
                      <a:pt x="155068" y="2786062"/>
                    </a:cubicBezTo>
                    <a:lnTo>
                      <a:pt x="148091" y="2774161"/>
                    </a:lnTo>
                    <a:lnTo>
                      <a:pt x="141935" y="2761849"/>
                    </a:lnTo>
                    <a:lnTo>
                      <a:pt x="129624" y="2737636"/>
                    </a:lnTo>
                    <a:cubicBezTo>
                      <a:pt x="139473" y="2755693"/>
                      <a:pt x="148912" y="2773750"/>
                      <a:pt x="159992" y="2790576"/>
                    </a:cubicBezTo>
                    <a:lnTo>
                      <a:pt x="168200" y="2803708"/>
                    </a:lnTo>
                    <a:cubicBezTo>
                      <a:pt x="170662" y="2808223"/>
                      <a:pt x="173535" y="2812327"/>
                      <a:pt x="176408" y="2816430"/>
                    </a:cubicBezTo>
                    <a:lnTo>
                      <a:pt x="193644" y="2841464"/>
                    </a:lnTo>
                    <a:cubicBezTo>
                      <a:pt x="204724" y="2859931"/>
                      <a:pt x="195696" y="2847620"/>
                      <a:pt x="183384" y="2828331"/>
                    </a:cubicBezTo>
                    <a:cubicBezTo>
                      <a:pt x="180101" y="2823407"/>
                      <a:pt x="176818" y="2818482"/>
                      <a:pt x="173535" y="2813558"/>
                    </a:cubicBezTo>
                    <a:cubicBezTo>
                      <a:pt x="170252" y="2808223"/>
                      <a:pt x="166969" y="2802888"/>
                      <a:pt x="164096" y="2797963"/>
                    </a:cubicBezTo>
                    <a:cubicBezTo>
                      <a:pt x="158351" y="2788114"/>
                      <a:pt x="153016" y="2779906"/>
                      <a:pt x="150553" y="2776212"/>
                    </a:cubicBezTo>
                    <a:cubicBezTo>
                      <a:pt x="156709" y="2786472"/>
                      <a:pt x="162454" y="2796321"/>
                      <a:pt x="168200" y="2806171"/>
                    </a:cubicBezTo>
                    <a:cubicBezTo>
                      <a:pt x="171073" y="2811095"/>
                      <a:pt x="173945" y="2815610"/>
                      <a:pt x="177228" y="2820534"/>
                    </a:cubicBezTo>
                    <a:cubicBezTo>
                      <a:pt x="180101" y="2825048"/>
                      <a:pt x="182974" y="2829973"/>
                      <a:pt x="185846" y="2834487"/>
                    </a:cubicBezTo>
                    <a:cubicBezTo>
                      <a:pt x="188719" y="2839002"/>
                      <a:pt x="191592" y="2843516"/>
                      <a:pt x="194465" y="2848030"/>
                    </a:cubicBezTo>
                    <a:cubicBezTo>
                      <a:pt x="197337" y="2852544"/>
                      <a:pt x="200210" y="2856648"/>
                      <a:pt x="203083" y="2860752"/>
                    </a:cubicBezTo>
                    <a:cubicBezTo>
                      <a:pt x="208828" y="2868960"/>
                      <a:pt x="214163" y="2877167"/>
                      <a:pt x="219498" y="2884554"/>
                    </a:cubicBezTo>
                    <a:cubicBezTo>
                      <a:pt x="224833" y="2891941"/>
                      <a:pt x="230578" y="2898918"/>
                      <a:pt x="235503" y="2905894"/>
                    </a:cubicBezTo>
                    <a:cubicBezTo>
                      <a:pt x="240838" y="2912460"/>
                      <a:pt x="245352" y="2919027"/>
                      <a:pt x="250277" y="2924772"/>
                    </a:cubicBezTo>
                    <a:cubicBezTo>
                      <a:pt x="260126" y="2936263"/>
                      <a:pt x="269155" y="2946112"/>
                      <a:pt x="276952" y="2953909"/>
                    </a:cubicBezTo>
                    <a:cubicBezTo>
                      <a:pt x="278183" y="2956782"/>
                      <a:pt x="280235" y="2960886"/>
                      <a:pt x="287212" y="2969504"/>
                    </a:cubicBezTo>
                    <a:cubicBezTo>
                      <a:pt x="290905" y="2974018"/>
                      <a:pt x="295419" y="2979764"/>
                      <a:pt x="301985" y="2987151"/>
                    </a:cubicBezTo>
                    <a:cubicBezTo>
                      <a:pt x="308552" y="2994537"/>
                      <a:pt x="317580" y="3003156"/>
                      <a:pt x="329071" y="3013826"/>
                    </a:cubicBezTo>
                    <a:cubicBezTo>
                      <a:pt x="297882" y="2980995"/>
                      <a:pt x="357387" y="3038859"/>
                      <a:pt x="331944" y="3011363"/>
                    </a:cubicBezTo>
                    <a:cubicBezTo>
                      <a:pt x="348359" y="3025316"/>
                      <a:pt x="384063" y="3057737"/>
                      <a:pt x="388166" y="3058558"/>
                    </a:cubicBezTo>
                    <a:lnTo>
                      <a:pt x="383242" y="3055685"/>
                    </a:lnTo>
                    <a:cubicBezTo>
                      <a:pt x="423870" y="3090568"/>
                      <a:pt x="454649" y="3109035"/>
                      <a:pt x="478451" y="3122988"/>
                    </a:cubicBezTo>
                    <a:cubicBezTo>
                      <a:pt x="484196" y="3126682"/>
                      <a:pt x="490352" y="3129554"/>
                      <a:pt x="495687" y="3132427"/>
                    </a:cubicBezTo>
                    <a:cubicBezTo>
                      <a:pt x="501022" y="3135300"/>
                      <a:pt x="506357" y="3137762"/>
                      <a:pt x="511692" y="3140224"/>
                    </a:cubicBezTo>
                    <a:cubicBezTo>
                      <a:pt x="516617" y="3142687"/>
                      <a:pt x="521542" y="3145559"/>
                      <a:pt x="526877" y="3147611"/>
                    </a:cubicBezTo>
                    <a:cubicBezTo>
                      <a:pt x="531801" y="3150074"/>
                      <a:pt x="537136" y="3152126"/>
                      <a:pt x="542061" y="3154588"/>
                    </a:cubicBezTo>
                    <a:cubicBezTo>
                      <a:pt x="549037" y="3158281"/>
                      <a:pt x="556014" y="3161564"/>
                      <a:pt x="562580" y="3164847"/>
                    </a:cubicBezTo>
                    <a:cubicBezTo>
                      <a:pt x="569146" y="3168130"/>
                      <a:pt x="576123" y="3171003"/>
                      <a:pt x="582279" y="3173876"/>
                    </a:cubicBezTo>
                    <a:cubicBezTo>
                      <a:pt x="588845" y="3176749"/>
                      <a:pt x="595001" y="3179621"/>
                      <a:pt x="600746" y="3182084"/>
                    </a:cubicBezTo>
                    <a:cubicBezTo>
                      <a:pt x="606902" y="3184956"/>
                      <a:pt x="612647" y="3187008"/>
                      <a:pt x="618803" y="3189470"/>
                    </a:cubicBezTo>
                    <a:cubicBezTo>
                      <a:pt x="624548" y="3191933"/>
                      <a:pt x="630294" y="3193985"/>
                      <a:pt x="636039" y="3196037"/>
                    </a:cubicBezTo>
                    <a:cubicBezTo>
                      <a:pt x="641784" y="3198089"/>
                      <a:pt x="647119" y="3200551"/>
                      <a:pt x="652455" y="3202193"/>
                    </a:cubicBezTo>
                    <a:cubicBezTo>
                      <a:pt x="663124" y="3205886"/>
                      <a:pt x="673794" y="3209579"/>
                      <a:pt x="684054" y="3212862"/>
                    </a:cubicBezTo>
                    <a:cubicBezTo>
                      <a:pt x="688979" y="3214914"/>
                      <a:pt x="694314" y="3216146"/>
                      <a:pt x="699649" y="3217787"/>
                    </a:cubicBezTo>
                    <a:cubicBezTo>
                      <a:pt x="704984" y="3219429"/>
                      <a:pt x="709908" y="3220660"/>
                      <a:pt x="715243" y="3222301"/>
                    </a:cubicBezTo>
                    <a:cubicBezTo>
                      <a:pt x="725503" y="3225174"/>
                      <a:pt x="735763" y="3228457"/>
                      <a:pt x="746843" y="3230920"/>
                    </a:cubicBezTo>
                    <a:cubicBezTo>
                      <a:pt x="757513" y="3233382"/>
                      <a:pt x="768594" y="3235844"/>
                      <a:pt x="780084" y="3238717"/>
                    </a:cubicBezTo>
                    <a:cubicBezTo>
                      <a:pt x="791575" y="3240769"/>
                      <a:pt x="803887" y="3242821"/>
                      <a:pt x="816609" y="3245283"/>
                    </a:cubicBezTo>
                    <a:cubicBezTo>
                      <a:pt x="817429" y="3245693"/>
                      <a:pt x="819892" y="3246514"/>
                      <a:pt x="823585" y="3247745"/>
                    </a:cubicBezTo>
                    <a:cubicBezTo>
                      <a:pt x="827279" y="3248976"/>
                      <a:pt x="832614" y="3250207"/>
                      <a:pt x="838769" y="3251439"/>
                    </a:cubicBezTo>
                    <a:cubicBezTo>
                      <a:pt x="851491" y="3253901"/>
                      <a:pt x="868727" y="3257595"/>
                      <a:pt x="889657" y="3258826"/>
                    </a:cubicBezTo>
                    <a:cubicBezTo>
                      <a:pt x="894582" y="3258826"/>
                      <a:pt x="904021" y="3258826"/>
                      <a:pt x="915922" y="3259647"/>
                    </a:cubicBezTo>
                    <a:cubicBezTo>
                      <a:pt x="927823" y="3259647"/>
                      <a:pt x="941776" y="3259647"/>
                      <a:pt x="955319" y="3259647"/>
                    </a:cubicBezTo>
                    <a:cubicBezTo>
                      <a:pt x="968861" y="3259647"/>
                      <a:pt x="982404" y="3259236"/>
                      <a:pt x="993074" y="3258826"/>
                    </a:cubicBezTo>
                    <a:cubicBezTo>
                      <a:pt x="1003744" y="3258415"/>
                      <a:pt x="1011542" y="3258005"/>
                      <a:pt x="1014004" y="3257184"/>
                    </a:cubicBezTo>
                    <a:cubicBezTo>
                      <a:pt x="995126" y="3257184"/>
                      <a:pt x="981994" y="3257184"/>
                      <a:pt x="971734" y="3257184"/>
                    </a:cubicBezTo>
                    <a:cubicBezTo>
                      <a:pt x="961885" y="3257184"/>
                      <a:pt x="954908" y="3257184"/>
                      <a:pt x="949163" y="3257184"/>
                    </a:cubicBezTo>
                    <a:cubicBezTo>
                      <a:pt x="943418" y="3257184"/>
                      <a:pt x="938493" y="3257184"/>
                      <a:pt x="932337" y="3258005"/>
                    </a:cubicBezTo>
                    <a:cubicBezTo>
                      <a:pt x="926181" y="3258005"/>
                      <a:pt x="918384" y="3258415"/>
                      <a:pt x="907304" y="3257595"/>
                    </a:cubicBezTo>
                    <a:cubicBezTo>
                      <a:pt x="888836" y="3255132"/>
                      <a:pt x="888016" y="3254311"/>
                      <a:pt x="885553" y="3253491"/>
                    </a:cubicBezTo>
                    <a:cubicBezTo>
                      <a:pt x="884322" y="3253491"/>
                      <a:pt x="882681" y="3252670"/>
                      <a:pt x="878166" y="3252259"/>
                    </a:cubicBezTo>
                    <a:cubicBezTo>
                      <a:pt x="873652" y="3251849"/>
                      <a:pt x="866265" y="3250618"/>
                      <a:pt x="853954" y="3248566"/>
                    </a:cubicBezTo>
                    <a:cubicBezTo>
                      <a:pt x="858878" y="3249387"/>
                      <a:pt x="865855" y="3250207"/>
                      <a:pt x="873652" y="3251028"/>
                    </a:cubicBezTo>
                    <a:cubicBezTo>
                      <a:pt x="881449" y="3251439"/>
                      <a:pt x="890888" y="3252259"/>
                      <a:pt x="900738" y="3253080"/>
                    </a:cubicBezTo>
                    <a:cubicBezTo>
                      <a:pt x="905662" y="3253080"/>
                      <a:pt x="910997" y="3253901"/>
                      <a:pt x="916332" y="3254311"/>
                    </a:cubicBezTo>
                    <a:cubicBezTo>
                      <a:pt x="921667" y="3254311"/>
                      <a:pt x="927002" y="3254311"/>
                      <a:pt x="932748" y="3254722"/>
                    </a:cubicBezTo>
                    <a:cubicBezTo>
                      <a:pt x="943828" y="3254722"/>
                      <a:pt x="955729" y="3255132"/>
                      <a:pt x="967220" y="3255543"/>
                    </a:cubicBezTo>
                    <a:cubicBezTo>
                      <a:pt x="1014414" y="3255543"/>
                      <a:pt x="1062019" y="3255543"/>
                      <a:pt x="1084590" y="3256363"/>
                    </a:cubicBezTo>
                    <a:lnTo>
                      <a:pt x="1068585" y="3256363"/>
                    </a:lnTo>
                    <a:cubicBezTo>
                      <a:pt x="1140813" y="3258005"/>
                      <a:pt x="1154766" y="3263750"/>
                      <a:pt x="1275009" y="3260467"/>
                    </a:cubicBezTo>
                    <a:lnTo>
                      <a:pt x="1332463" y="3259236"/>
                    </a:lnTo>
                    <a:cubicBezTo>
                      <a:pt x="1329590" y="3259236"/>
                      <a:pt x="1329180" y="3259647"/>
                      <a:pt x="1327949" y="3260057"/>
                    </a:cubicBezTo>
                    <a:cubicBezTo>
                      <a:pt x="1351341" y="3260057"/>
                      <a:pt x="1367346" y="3260057"/>
                      <a:pt x="1380068" y="3260467"/>
                    </a:cubicBezTo>
                    <a:cubicBezTo>
                      <a:pt x="1386223" y="3260467"/>
                      <a:pt x="1391558" y="3260467"/>
                      <a:pt x="1396893" y="3260878"/>
                    </a:cubicBezTo>
                    <a:cubicBezTo>
                      <a:pt x="1402228" y="3261288"/>
                      <a:pt x="1407153" y="3262519"/>
                      <a:pt x="1411667" y="3264161"/>
                    </a:cubicBezTo>
                    <a:cubicBezTo>
                      <a:pt x="1416181" y="3265802"/>
                      <a:pt x="1420696" y="3268264"/>
                      <a:pt x="1425210" y="3271548"/>
                    </a:cubicBezTo>
                    <a:cubicBezTo>
                      <a:pt x="1427262" y="3273189"/>
                      <a:pt x="1429724" y="3275241"/>
                      <a:pt x="1431776" y="3277293"/>
                    </a:cubicBezTo>
                    <a:cubicBezTo>
                      <a:pt x="1433828" y="3279345"/>
                      <a:pt x="1436290" y="3281807"/>
                      <a:pt x="1438342" y="3283859"/>
                    </a:cubicBezTo>
                    <a:cubicBezTo>
                      <a:pt x="1448192" y="3293298"/>
                      <a:pt x="1460914" y="3306020"/>
                      <a:pt x="1479381" y="3324077"/>
                    </a:cubicBezTo>
                    <a:cubicBezTo>
                      <a:pt x="1473635" y="3318332"/>
                      <a:pt x="1476919" y="3322435"/>
                      <a:pt x="1471173" y="3316690"/>
                    </a:cubicBezTo>
                    <a:cubicBezTo>
                      <a:pt x="1512212" y="3359370"/>
                      <a:pt x="1556123" y="3399588"/>
                      <a:pt x="1588133" y="3431187"/>
                    </a:cubicBezTo>
                    <a:cubicBezTo>
                      <a:pt x="1606190" y="3451707"/>
                      <a:pt x="1582387" y="3427904"/>
                      <a:pt x="1569255" y="3416824"/>
                    </a:cubicBezTo>
                    <a:cubicBezTo>
                      <a:pt x="1642304" y="3491104"/>
                      <a:pt x="1723970" y="3567846"/>
                      <a:pt x="1771575" y="3612167"/>
                    </a:cubicBezTo>
                    <a:lnTo>
                      <a:pt x="1818359" y="3660593"/>
                    </a:lnTo>
                    <a:cubicBezTo>
                      <a:pt x="1789632" y="3633097"/>
                      <a:pt x="1753928" y="3600266"/>
                      <a:pt x="1761726" y="3609295"/>
                    </a:cubicBezTo>
                    <a:cubicBezTo>
                      <a:pt x="1787991" y="3635149"/>
                      <a:pt x="1783887" y="3629404"/>
                      <a:pt x="1820411" y="3666748"/>
                    </a:cubicBezTo>
                    <a:cubicBezTo>
                      <a:pt x="1813434" y="3661414"/>
                      <a:pt x="1797019" y="3646639"/>
                      <a:pt x="1778552" y="3630224"/>
                    </a:cubicBezTo>
                    <a:cubicBezTo>
                      <a:pt x="1853242" y="3708197"/>
                      <a:pt x="1798661" y="3644177"/>
                      <a:pt x="1849548" y="3700400"/>
                    </a:cubicBezTo>
                    <a:cubicBezTo>
                      <a:pt x="1861449" y="3712301"/>
                      <a:pt x="1871299" y="3721740"/>
                      <a:pt x="1878686" y="3727896"/>
                    </a:cubicBezTo>
                    <a:cubicBezTo>
                      <a:pt x="1886073" y="3734052"/>
                      <a:pt x="1890176" y="3737335"/>
                      <a:pt x="1891407" y="3737745"/>
                    </a:cubicBezTo>
                    <a:lnTo>
                      <a:pt x="1902488" y="3749647"/>
                    </a:lnTo>
                    <a:lnTo>
                      <a:pt x="1933267" y="3720920"/>
                    </a:lnTo>
                    <a:cubicBezTo>
                      <a:pt x="1936550" y="3714764"/>
                      <a:pt x="1990310" y="3661003"/>
                      <a:pt x="2025193" y="3625710"/>
                    </a:cubicBezTo>
                    <a:cubicBezTo>
                      <a:pt x="2028887" y="3620786"/>
                      <a:pt x="1995645" y="3652385"/>
                      <a:pt x="1982513" y="3666338"/>
                    </a:cubicBezTo>
                    <a:cubicBezTo>
                      <a:pt x="1984155" y="3662645"/>
                      <a:pt x="2021089" y="3624889"/>
                      <a:pt x="2044892" y="3600677"/>
                    </a:cubicBezTo>
                    <a:cubicBezTo>
                      <a:pt x="2056382" y="3594521"/>
                      <a:pt x="2202069" y="3442678"/>
                      <a:pt x="2177036" y="3474688"/>
                    </a:cubicBezTo>
                    <a:cubicBezTo>
                      <a:pt x="2230796" y="3420517"/>
                      <a:pt x="2295227" y="3354856"/>
                      <a:pt x="2355143" y="3294119"/>
                    </a:cubicBezTo>
                    <a:cubicBezTo>
                      <a:pt x="2358836" y="3290425"/>
                      <a:pt x="2362530" y="3286732"/>
                      <a:pt x="2366223" y="3282628"/>
                    </a:cubicBezTo>
                    <a:lnTo>
                      <a:pt x="2371969" y="3276882"/>
                    </a:lnTo>
                    <a:cubicBezTo>
                      <a:pt x="2374021" y="3274831"/>
                      <a:pt x="2376073" y="3272779"/>
                      <a:pt x="2378125" y="3271137"/>
                    </a:cubicBezTo>
                    <a:cubicBezTo>
                      <a:pt x="2387153" y="3264161"/>
                      <a:pt x="2398233" y="3260467"/>
                      <a:pt x="2409314" y="3260467"/>
                    </a:cubicBezTo>
                    <a:cubicBezTo>
                      <a:pt x="2429423" y="3260467"/>
                      <a:pt x="2449121" y="3260467"/>
                      <a:pt x="2467178" y="3260057"/>
                    </a:cubicBezTo>
                    <a:cubicBezTo>
                      <a:pt x="2503702" y="3260057"/>
                      <a:pt x="2536123" y="3259236"/>
                      <a:pt x="2561567" y="3258826"/>
                    </a:cubicBezTo>
                    <a:cubicBezTo>
                      <a:pt x="2594808" y="3260057"/>
                      <a:pt x="2662522" y="3260057"/>
                      <a:pt x="2621893" y="3261698"/>
                    </a:cubicBezTo>
                    <a:cubicBezTo>
                      <a:pt x="2683451" y="3261698"/>
                      <a:pt x="2729825" y="3260878"/>
                      <a:pt x="2776609" y="3259647"/>
                    </a:cubicBezTo>
                    <a:cubicBezTo>
                      <a:pt x="2788099" y="3259647"/>
                      <a:pt x="2800001" y="3259236"/>
                      <a:pt x="2811491" y="3258826"/>
                    </a:cubicBezTo>
                    <a:cubicBezTo>
                      <a:pt x="2823393" y="3258826"/>
                      <a:pt x="2835294" y="3258826"/>
                      <a:pt x="2848016" y="3258005"/>
                    </a:cubicBezTo>
                    <a:cubicBezTo>
                      <a:pt x="2860327" y="3258005"/>
                      <a:pt x="2873460" y="3257184"/>
                      <a:pt x="2887002" y="3256774"/>
                    </a:cubicBezTo>
                    <a:cubicBezTo>
                      <a:pt x="2900545" y="3255953"/>
                      <a:pt x="2914908" y="3254722"/>
                      <a:pt x="2929682" y="3253491"/>
                    </a:cubicBezTo>
                    <a:cubicBezTo>
                      <a:pt x="2934607" y="3253491"/>
                      <a:pt x="2921064" y="3254311"/>
                      <a:pt x="2906701" y="3255543"/>
                    </a:cubicBezTo>
                    <a:cubicBezTo>
                      <a:pt x="2899314" y="3255953"/>
                      <a:pt x="2892337" y="3256774"/>
                      <a:pt x="2887002" y="3257184"/>
                    </a:cubicBezTo>
                    <a:cubicBezTo>
                      <a:pt x="2881667" y="3257184"/>
                      <a:pt x="2878384" y="3258005"/>
                      <a:pt x="2879615" y="3258005"/>
                    </a:cubicBezTo>
                    <a:cubicBezTo>
                      <a:pt x="2884540" y="3258005"/>
                      <a:pt x="2889465" y="3257595"/>
                      <a:pt x="2894389" y="3256774"/>
                    </a:cubicBezTo>
                    <a:cubicBezTo>
                      <a:pt x="2899314" y="3256363"/>
                      <a:pt x="2904239" y="3255953"/>
                      <a:pt x="2908753" y="3255543"/>
                    </a:cubicBezTo>
                    <a:cubicBezTo>
                      <a:pt x="2918191" y="3254722"/>
                      <a:pt x="2928041" y="3254311"/>
                      <a:pt x="2937480" y="3253080"/>
                    </a:cubicBezTo>
                    <a:cubicBezTo>
                      <a:pt x="2946918" y="3251849"/>
                      <a:pt x="2956768" y="3250618"/>
                      <a:pt x="2966207" y="3249797"/>
                    </a:cubicBezTo>
                    <a:cubicBezTo>
                      <a:pt x="2971131" y="3249387"/>
                      <a:pt x="2976056" y="3248566"/>
                      <a:pt x="2980980" y="3248156"/>
                    </a:cubicBezTo>
                    <a:cubicBezTo>
                      <a:pt x="2985905" y="3247335"/>
                      <a:pt x="2990830" y="3246514"/>
                      <a:pt x="2996165" y="3245693"/>
                    </a:cubicBezTo>
                    <a:cubicBezTo>
                      <a:pt x="3006424" y="3244052"/>
                      <a:pt x="3017094" y="3242410"/>
                      <a:pt x="3028175" y="3240358"/>
                    </a:cubicBezTo>
                    <a:cubicBezTo>
                      <a:pt x="3039255" y="3237896"/>
                      <a:pt x="3050746" y="3235434"/>
                      <a:pt x="3062647" y="3232561"/>
                    </a:cubicBezTo>
                    <a:cubicBezTo>
                      <a:pt x="3065520" y="3231740"/>
                      <a:pt x="3068803" y="3231330"/>
                      <a:pt x="3071676" y="3230509"/>
                    </a:cubicBezTo>
                    <a:cubicBezTo>
                      <a:pt x="3074548" y="3229688"/>
                      <a:pt x="3077831" y="3228868"/>
                      <a:pt x="3081114" y="3228047"/>
                    </a:cubicBezTo>
                    <a:cubicBezTo>
                      <a:pt x="3087270" y="3226405"/>
                      <a:pt x="3093836" y="3224353"/>
                      <a:pt x="3100403" y="3222712"/>
                    </a:cubicBezTo>
                    <a:cubicBezTo>
                      <a:pt x="3113535" y="3219429"/>
                      <a:pt x="3127488" y="3214094"/>
                      <a:pt x="3141851" y="3209169"/>
                    </a:cubicBezTo>
                    <a:cubicBezTo>
                      <a:pt x="3122153" y="3215735"/>
                      <a:pt x="3116818" y="3218608"/>
                      <a:pt x="3113945" y="3219839"/>
                    </a:cubicBezTo>
                    <a:cubicBezTo>
                      <a:pt x="3111483" y="3219839"/>
                      <a:pt x="3161550" y="3203013"/>
                      <a:pt x="3190687" y="3189881"/>
                    </a:cubicBezTo>
                    <a:cubicBezTo>
                      <a:pt x="3207513" y="3183725"/>
                      <a:pt x="3168526" y="3198909"/>
                      <a:pt x="3178376" y="3196037"/>
                    </a:cubicBezTo>
                    <a:cubicBezTo>
                      <a:pt x="3233778" y="3174697"/>
                      <a:pt x="3283845" y="3148842"/>
                      <a:pt x="3329808" y="3120116"/>
                    </a:cubicBezTo>
                    <a:cubicBezTo>
                      <a:pt x="3335553" y="3116422"/>
                      <a:pt x="3341299" y="3112728"/>
                      <a:pt x="3346634" y="3109035"/>
                    </a:cubicBezTo>
                    <a:cubicBezTo>
                      <a:pt x="3352379" y="3105341"/>
                      <a:pt x="3358125" y="3102058"/>
                      <a:pt x="3363459" y="3097955"/>
                    </a:cubicBezTo>
                    <a:cubicBezTo>
                      <a:pt x="3374130" y="3090157"/>
                      <a:pt x="3385210" y="3082360"/>
                      <a:pt x="3395880" y="3074563"/>
                    </a:cubicBezTo>
                    <a:cubicBezTo>
                      <a:pt x="3406140" y="3066355"/>
                      <a:pt x="3416399" y="3058147"/>
                      <a:pt x="3426659" y="3049939"/>
                    </a:cubicBezTo>
                    <a:cubicBezTo>
                      <a:pt x="3436919" y="3041732"/>
                      <a:pt x="3446357" y="3032703"/>
                      <a:pt x="3456207" y="3024085"/>
                    </a:cubicBezTo>
                    <a:cubicBezTo>
                      <a:pt x="3494783" y="2988792"/>
                      <a:pt x="3530486" y="2950626"/>
                      <a:pt x="3564138" y="2907946"/>
                    </a:cubicBezTo>
                    <a:cubicBezTo>
                      <a:pt x="3597379" y="2865677"/>
                      <a:pt x="3628569" y="2819303"/>
                      <a:pt x="3656474" y="2767184"/>
                    </a:cubicBezTo>
                    <a:cubicBezTo>
                      <a:pt x="3648267" y="2781958"/>
                      <a:pt x="3641290" y="2794270"/>
                      <a:pt x="3635545" y="2804529"/>
                    </a:cubicBezTo>
                    <a:cubicBezTo>
                      <a:pt x="3632672" y="2809864"/>
                      <a:pt x="3629800" y="2814379"/>
                      <a:pt x="3627337" y="2818482"/>
                    </a:cubicBezTo>
                    <a:cubicBezTo>
                      <a:pt x="3624875" y="2822586"/>
                      <a:pt x="3622823" y="2826280"/>
                      <a:pt x="3620771" y="2829563"/>
                    </a:cubicBezTo>
                    <a:cubicBezTo>
                      <a:pt x="3613384" y="2842695"/>
                      <a:pt x="3610511" y="2848440"/>
                      <a:pt x="3610922" y="2849261"/>
                    </a:cubicBezTo>
                    <a:cubicBezTo>
                      <a:pt x="3622823" y="2830794"/>
                      <a:pt x="3635135" y="2812327"/>
                      <a:pt x="3645804" y="2793038"/>
                    </a:cubicBezTo>
                    <a:cubicBezTo>
                      <a:pt x="3648677" y="2787293"/>
                      <a:pt x="3652371" y="2780316"/>
                      <a:pt x="3656885" y="2772519"/>
                    </a:cubicBezTo>
                    <a:cubicBezTo>
                      <a:pt x="3660989" y="2764722"/>
                      <a:pt x="3665093" y="2755693"/>
                      <a:pt x="3669607" y="2746254"/>
                    </a:cubicBezTo>
                    <a:cubicBezTo>
                      <a:pt x="3672069" y="2741740"/>
                      <a:pt x="3674121" y="2736816"/>
                      <a:pt x="3676583" y="2731891"/>
                    </a:cubicBezTo>
                    <a:cubicBezTo>
                      <a:pt x="3678635" y="2726966"/>
                      <a:pt x="3681098" y="2722042"/>
                      <a:pt x="3683149" y="2717117"/>
                    </a:cubicBezTo>
                    <a:cubicBezTo>
                      <a:pt x="3687253" y="2707268"/>
                      <a:pt x="3691768" y="2697008"/>
                      <a:pt x="3695872" y="2687569"/>
                    </a:cubicBezTo>
                    <a:cubicBezTo>
                      <a:pt x="3698334" y="2683055"/>
                      <a:pt x="3706131" y="2664588"/>
                      <a:pt x="3699155" y="2683876"/>
                    </a:cubicBezTo>
                    <a:cubicBezTo>
                      <a:pt x="3702438" y="2676489"/>
                      <a:pt x="3705310" y="2669102"/>
                      <a:pt x="3708183" y="2661715"/>
                    </a:cubicBezTo>
                    <a:cubicBezTo>
                      <a:pt x="3711056" y="2654328"/>
                      <a:pt x="3713928" y="2647352"/>
                      <a:pt x="3716391" y="2640375"/>
                    </a:cubicBezTo>
                    <a:cubicBezTo>
                      <a:pt x="3718853" y="2633398"/>
                      <a:pt x="3720905" y="2626422"/>
                      <a:pt x="3723367" y="2619856"/>
                    </a:cubicBezTo>
                    <a:cubicBezTo>
                      <a:pt x="3725419" y="2612879"/>
                      <a:pt x="3727882" y="2606313"/>
                      <a:pt x="3729933" y="2599747"/>
                    </a:cubicBezTo>
                    <a:cubicBezTo>
                      <a:pt x="3733627" y="2586204"/>
                      <a:pt x="3737321" y="2573072"/>
                      <a:pt x="3740603" y="2559940"/>
                    </a:cubicBezTo>
                    <a:cubicBezTo>
                      <a:pt x="3743476" y="2546807"/>
                      <a:pt x="3745939" y="2533675"/>
                      <a:pt x="3748811" y="2520132"/>
                    </a:cubicBezTo>
                    <a:cubicBezTo>
                      <a:pt x="3751274" y="2506590"/>
                      <a:pt x="3752915" y="2493047"/>
                      <a:pt x="3755378" y="2478683"/>
                    </a:cubicBezTo>
                    <a:cubicBezTo>
                      <a:pt x="3755788" y="2474990"/>
                      <a:pt x="3756609" y="2471707"/>
                      <a:pt x="3757019" y="2468013"/>
                    </a:cubicBezTo>
                    <a:cubicBezTo>
                      <a:pt x="3757019" y="2464320"/>
                      <a:pt x="3757840" y="2460626"/>
                      <a:pt x="3758250" y="2456933"/>
                    </a:cubicBezTo>
                    <a:cubicBezTo>
                      <a:pt x="3759071" y="2449546"/>
                      <a:pt x="3759892" y="2441748"/>
                      <a:pt x="3760712" y="2433951"/>
                    </a:cubicBezTo>
                    <a:cubicBezTo>
                      <a:pt x="3761123" y="2429847"/>
                      <a:pt x="3761533" y="2426154"/>
                      <a:pt x="3761944" y="2422050"/>
                    </a:cubicBezTo>
                    <a:cubicBezTo>
                      <a:pt x="3761944" y="2417946"/>
                      <a:pt x="3762354" y="2413842"/>
                      <a:pt x="3762764" y="2409739"/>
                    </a:cubicBezTo>
                    <a:cubicBezTo>
                      <a:pt x="3763175" y="2401531"/>
                      <a:pt x="3763996" y="2392913"/>
                      <a:pt x="3764406" y="2384295"/>
                    </a:cubicBezTo>
                    <a:cubicBezTo>
                      <a:pt x="3765226" y="2375677"/>
                      <a:pt x="3765226" y="2366648"/>
                      <a:pt x="3765637" y="2357209"/>
                    </a:cubicBezTo>
                    <a:cubicBezTo>
                      <a:pt x="3765637" y="2347770"/>
                      <a:pt x="3766048" y="2338332"/>
                      <a:pt x="3766458" y="2328072"/>
                    </a:cubicBezTo>
                    <a:cubicBezTo>
                      <a:pt x="3768099" y="2392502"/>
                      <a:pt x="3763175" y="2457343"/>
                      <a:pt x="3751684" y="2521363"/>
                    </a:cubicBezTo>
                    <a:cubicBezTo>
                      <a:pt x="3752915" y="2517670"/>
                      <a:pt x="3753736" y="2513566"/>
                      <a:pt x="3754557" y="2509462"/>
                    </a:cubicBezTo>
                    <a:lnTo>
                      <a:pt x="3757019" y="2497561"/>
                    </a:lnTo>
                    <a:lnTo>
                      <a:pt x="3762354" y="2474169"/>
                    </a:lnTo>
                    <a:lnTo>
                      <a:pt x="3755788" y="2516439"/>
                    </a:lnTo>
                    <a:lnTo>
                      <a:pt x="3747170" y="2558708"/>
                    </a:lnTo>
                    <a:cubicBezTo>
                      <a:pt x="3750453" y="2546397"/>
                      <a:pt x="3753326" y="2534085"/>
                      <a:pt x="3755788" y="2523005"/>
                    </a:cubicBezTo>
                    <a:cubicBezTo>
                      <a:pt x="3757019" y="2517259"/>
                      <a:pt x="3757840" y="2511925"/>
                      <a:pt x="3758660" y="2506590"/>
                    </a:cubicBezTo>
                    <a:cubicBezTo>
                      <a:pt x="3759481" y="2501254"/>
                      <a:pt x="3760302" y="2496740"/>
                      <a:pt x="3761123" y="2491816"/>
                    </a:cubicBezTo>
                    <a:cubicBezTo>
                      <a:pt x="3762764" y="2482787"/>
                      <a:pt x="3763585" y="2474990"/>
                      <a:pt x="3764816" y="2469244"/>
                    </a:cubicBezTo>
                    <a:cubicBezTo>
                      <a:pt x="3765637" y="2463499"/>
                      <a:pt x="3766048" y="2459395"/>
                      <a:pt x="3766868" y="2458164"/>
                    </a:cubicBezTo>
                    <a:cubicBezTo>
                      <a:pt x="3766868" y="2469244"/>
                      <a:pt x="3761123" y="2494688"/>
                      <a:pt x="3762354" y="2495919"/>
                    </a:cubicBezTo>
                    <a:cubicBezTo>
                      <a:pt x="3764816" y="2483608"/>
                      <a:pt x="3766458" y="2474579"/>
                      <a:pt x="3767689" y="2466782"/>
                    </a:cubicBezTo>
                    <a:cubicBezTo>
                      <a:pt x="3768510" y="2458985"/>
                      <a:pt x="3769330" y="2452829"/>
                      <a:pt x="3769741" y="2446673"/>
                    </a:cubicBezTo>
                    <a:cubicBezTo>
                      <a:pt x="3770972" y="2434772"/>
                      <a:pt x="3772203" y="2424923"/>
                      <a:pt x="3773024" y="2406045"/>
                    </a:cubicBezTo>
                    <a:cubicBezTo>
                      <a:pt x="3773024" y="2412201"/>
                      <a:pt x="3773024" y="2418767"/>
                      <a:pt x="3772203" y="2425333"/>
                    </a:cubicBezTo>
                    <a:cubicBezTo>
                      <a:pt x="3771382" y="2432310"/>
                      <a:pt x="3770972" y="2439286"/>
                      <a:pt x="3770151" y="2446673"/>
                    </a:cubicBezTo>
                    <a:cubicBezTo>
                      <a:pt x="3769330" y="2454060"/>
                      <a:pt x="3768510" y="2461857"/>
                      <a:pt x="3767689" y="2469655"/>
                    </a:cubicBezTo>
                    <a:cubicBezTo>
                      <a:pt x="3766458" y="2477452"/>
                      <a:pt x="3765226" y="2485660"/>
                      <a:pt x="3763996" y="2493867"/>
                    </a:cubicBezTo>
                    <a:cubicBezTo>
                      <a:pt x="3762764" y="2502075"/>
                      <a:pt x="3761533" y="2510693"/>
                      <a:pt x="3759892" y="2518901"/>
                    </a:cubicBezTo>
                    <a:cubicBezTo>
                      <a:pt x="3758250" y="2527519"/>
                      <a:pt x="3756198" y="2536137"/>
                      <a:pt x="3754146" y="2544755"/>
                    </a:cubicBezTo>
                    <a:cubicBezTo>
                      <a:pt x="3750863" y="2562402"/>
                      <a:pt x="3745528" y="2579638"/>
                      <a:pt x="3740603" y="2597695"/>
                    </a:cubicBezTo>
                    <a:cubicBezTo>
                      <a:pt x="3738551" y="2606723"/>
                      <a:pt x="3735269" y="2615342"/>
                      <a:pt x="3732396" y="2623960"/>
                    </a:cubicBezTo>
                    <a:cubicBezTo>
                      <a:pt x="3729523" y="2632578"/>
                      <a:pt x="3726651" y="2641196"/>
                      <a:pt x="3723778" y="2649814"/>
                    </a:cubicBezTo>
                    <a:cubicBezTo>
                      <a:pt x="3720495" y="2658432"/>
                      <a:pt x="3717212" y="2666640"/>
                      <a:pt x="3714339" y="2674848"/>
                    </a:cubicBezTo>
                    <a:cubicBezTo>
                      <a:pt x="3711056" y="2683055"/>
                      <a:pt x="3708183" y="2691263"/>
                      <a:pt x="3704490" y="2699060"/>
                    </a:cubicBezTo>
                    <a:cubicBezTo>
                      <a:pt x="3701206" y="2706858"/>
                      <a:pt x="3697513" y="2714655"/>
                      <a:pt x="3694230" y="2722042"/>
                    </a:cubicBezTo>
                    <a:cubicBezTo>
                      <a:pt x="3690947" y="2729429"/>
                      <a:pt x="3687664" y="2736816"/>
                      <a:pt x="3684381" y="2743792"/>
                    </a:cubicBezTo>
                    <a:cubicBezTo>
                      <a:pt x="3677404" y="2757335"/>
                      <a:pt x="3671249" y="2770467"/>
                      <a:pt x="3665093" y="2781958"/>
                    </a:cubicBezTo>
                    <a:cubicBezTo>
                      <a:pt x="3660989" y="2788935"/>
                      <a:pt x="3662630" y="2786062"/>
                      <a:pt x="3665093" y="2780727"/>
                    </a:cubicBezTo>
                    <a:cubicBezTo>
                      <a:pt x="3667965" y="2775392"/>
                      <a:pt x="3670838" y="2768005"/>
                      <a:pt x="3671659" y="2766363"/>
                    </a:cubicBezTo>
                    <a:cubicBezTo>
                      <a:pt x="3667145" y="2775802"/>
                      <a:pt x="3662220" y="2784010"/>
                      <a:pt x="3657706" y="2791807"/>
                    </a:cubicBezTo>
                    <a:cubicBezTo>
                      <a:pt x="3653192" y="2799604"/>
                      <a:pt x="3648677" y="2807402"/>
                      <a:pt x="3643753" y="2815199"/>
                    </a:cubicBezTo>
                    <a:cubicBezTo>
                      <a:pt x="3638828" y="2822996"/>
                      <a:pt x="3633493" y="2830794"/>
                      <a:pt x="3627748" y="2839412"/>
                    </a:cubicBezTo>
                    <a:cubicBezTo>
                      <a:pt x="3624875" y="2843926"/>
                      <a:pt x="3622002" y="2848440"/>
                      <a:pt x="3618719" y="2853365"/>
                    </a:cubicBezTo>
                    <a:cubicBezTo>
                      <a:pt x="3615436" y="2858290"/>
                      <a:pt x="3611743" y="2863214"/>
                      <a:pt x="3608049" y="2868549"/>
                    </a:cubicBezTo>
                    <a:cubicBezTo>
                      <a:pt x="3599021" y="2882502"/>
                      <a:pt x="3603125" y="2877578"/>
                      <a:pt x="3611332" y="2866497"/>
                    </a:cubicBezTo>
                    <a:cubicBezTo>
                      <a:pt x="3619540" y="2855827"/>
                      <a:pt x="3630620" y="2837360"/>
                      <a:pt x="3638007" y="2826690"/>
                    </a:cubicBezTo>
                    <a:cubicBezTo>
                      <a:pt x="3638007" y="2828742"/>
                      <a:pt x="3635545" y="2832435"/>
                      <a:pt x="3631852" y="2838591"/>
                    </a:cubicBezTo>
                    <a:cubicBezTo>
                      <a:pt x="3627748" y="2844747"/>
                      <a:pt x="3622413" y="2854186"/>
                      <a:pt x="3614205" y="2866087"/>
                    </a:cubicBezTo>
                    <a:cubicBezTo>
                      <a:pt x="3612974" y="2866908"/>
                      <a:pt x="3606408" y="2875936"/>
                      <a:pt x="3596969" y="2888658"/>
                    </a:cubicBezTo>
                    <a:cubicBezTo>
                      <a:pt x="3592454" y="2895224"/>
                      <a:pt x="3586299" y="2902201"/>
                      <a:pt x="3580143" y="2909998"/>
                    </a:cubicBezTo>
                    <a:cubicBezTo>
                      <a:pt x="3576860" y="2914102"/>
                      <a:pt x="3573987" y="2917795"/>
                      <a:pt x="3570294" y="2922310"/>
                    </a:cubicBezTo>
                    <a:cubicBezTo>
                      <a:pt x="3568652" y="2924362"/>
                      <a:pt x="3567011" y="2926414"/>
                      <a:pt x="3565369" y="2928466"/>
                    </a:cubicBezTo>
                    <a:cubicBezTo>
                      <a:pt x="3563727" y="2930517"/>
                      <a:pt x="3561676" y="2932569"/>
                      <a:pt x="3560034" y="2934621"/>
                    </a:cubicBezTo>
                    <a:cubicBezTo>
                      <a:pt x="3552647" y="2942829"/>
                      <a:pt x="3545260" y="2951447"/>
                      <a:pt x="3538284" y="2959655"/>
                    </a:cubicBezTo>
                    <a:cubicBezTo>
                      <a:pt x="3530897" y="2967862"/>
                      <a:pt x="3523099" y="2975249"/>
                      <a:pt x="3516533" y="2982226"/>
                    </a:cubicBezTo>
                    <a:cubicBezTo>
                      <a:pt x="3513250" y="2985919"/>
                      <a:pt x="3509557" y="2989203"/>
                      <a:pt x="3506684" y="2992486"/>
                    </a:cubicBezTo>
                    <a:cubicBezTo>
                      <a:pt x="3503401" y="2995769"/>
                      <a:pt x="3500118" y="2998641"/>
                      <a:pt x="3497245" y="3001104"/>
                    </a:cubicBezTo>
                    <a:cubicBezTo>
                      <a:pt x="3491500" y="3006439"/>
                      <a:pt x="3486575" y="3010543"/>
                      <a:pt x="3482882" y="3013826"/>
                    </a:cubicBezTo>
                    <a:cubicBezTo>
                      <a:pt x="3475905" y="3020802"/>
                      <a:pt x="3469749" y="3026547"/>
                      <a:pt x="3464414" y="3031062"/>
                    </a:cubicBezTo>
                    <a:cubicBezTo>
                      <a:pt x="3459079" y="3035987"/>
                      <a:pt x="3454565" y="3040090"/>
                      <a:pt x="3450461" y="3043373"/>
                    </a:cubicBezTo>
                    <a:cubicBezTo>
                      <a:pt x="3442664" y="3050350"/>
                      <a:pt x="3438150" y="3054454"/>
                      <a:pt x="3435277" y="3056916"/>
                    </a:cubicBezTo>
                    <a:cubicBezTo>
                      <a:pt x="3429942" y="3061841"/>
                      <a:pt x="3432815" y="3060199"/>
                      <a:pt x="3435687" y="3058558"/>
                    </a:cubicBezTo>
                    <a:cubicBezTo>
                      <a:pt x="3438560" y="3056916"/>
                      <a:pt x="3441843" y="3055274"/>
                      <a:pt x="3436508" y="3059789"/>
                    </a:cubicBezTo>
                    <a:cubicBezTo>
                      <a:pt x="3434046" y="3062251"/>
                      <a:pt x="3429121" y="3065945"/>
                      <a:pt x="3421324" y="3072100"/>
                    </a:cubicBezTo>
                    <a:cubicBezTo>
                      <a:pt x="3417220" y="3075383"/>
                      <a:pt x="3412706" y="3078666"/>
                      <a:pt x="3406960" y="3083181"/>
                    </a:cubicBezTo>
                    <a:cubicBezTo>
                      <a:pt x="3401215" y="3087695"/>
                      <a:pt x="3394649" y="3092209"/>
                      <a:pt x="3386851" y="3097544"/>
                    </a:cubicBezTo>
                    <a:lnTo>
                      <a:pt x="3367563" y="3109856"/>
                    </a:lnTo>
                    <a:cubicBezTo>
                      <a:pt x="3360997" y="3113960"/>
                      <a:pt x="3354431" y="3117653"/>
                      <a:pt x="3347865" y="3121347"/>
                    </a:cubicBezTo>
                    <a:cubicBezTo>
                      <a:pt x="3343351" y="3124630"/>
                      <a:pt x="3338426" y="3127502"/>
                      <a:pt x="3333912" y="3130785"/>
                    </a:cubicBezTo>
                    <a:cubicBezTo>
                      <a:pt x="3331449" y="3132427"/>
                      <a:pt x="3328987" y="3134068"/>
                      <a:pt x="3326525" y="3135710"/>
                    </a:cubicBezTo>
                    <a:cubicBezTo>
                      <a:pt x="3324063" y="3137351"/>
                      <a:pt x="3321600" y="3138583"/>
                      <a:pt x="3319138" y="3140224"/>
                    </a:cubicBezTo>
                    <a:cubicBezTo>
                      <a:pt x="3308878" y="3146380"/>
                      <a:pt x="3298619" y="3152536"/>
                      <a:pt x="3287949" y="3158692"/>
                    </a:cubicBezTo>
                    <a:cubicBezTo>
                      <a:pt x="3276868" y="3164437"/>
                      <a:pt x="3265788" y="3170593"/>
                      <a:pt x="3254707" y="3176338"/>
                    </a:cubicBezTo>
                    <a:cubicBezTo>
                      <a:pt x="3248962" y="3179621"/>
                      <a:pt x="3243217" y="3182084"/>
                      <a:pt x="3237471" y="3184956"/>
                    </a:cubicBezTo>
                    <a:cubicBezTo>
                      <a:pt x="3231726" y="3187829"/>
                      <a:pt x="3225570" y="3190291"/>
                      <a:pt x="3219825" y="3193164"/>
                    </a:cubicBezTo>
                    <a:cubicBezTo>
                      <a:pt x="3172220" y="3214914"/>
                      <a:pt x="3121332" y="3232561"/>
                      <a:pt x="3072496" y="3244872"/>
                    </a:cubicBezTo>
                    <a:cubicBezTo>
                      <a:pt x="3079473" y="3243231"/>
                      <a:pt x="3086039" y="3241179"/>
                      <a:pt x="3093016" y="3239127"/>
                    </a:cubicBezTo>
                    <a:cubicBezTo>
                      <a:pt x="3106148" y="3234203"/>
                      <a:pt x="3083577" y="3239948"/>
                      <a:pt x="3073728" y="3242410"/>
                    </a:cubicBezTo>
                    <a:cubicBezTo>
                      <a:pt x="3064289" y="3244462"/>
                      <a:pt x="3055260" y="3246514"/>
                      <a:pt x="3046232" y="3248566"/>
                    </a:cubicBezTo>
                    <a:cubicBezTo>
                      <a:pt x="3037203" y="3250618"/>
                      <a:pt x="3028585" y="3252670"/>
                      <a:pt x="3019557" y="3254311"/>
                    </a:cubicBezTo>
                    <a:cubicBezTo>
                      <a:pt x="3010939" y="3255953"/>
                      <a:pt x="3002320" y="3257595"/>
                      <a:pt x="2994113" y="3259236"/>
                    </a:cubicBezTo>
                    <a:cubicBezTo>
                      <a:pt x="2990009" y="3260057"/>
                      <a:pt x="2985905" y="3260878"/>
                      <a:pt x="2981801" y="3261698"/>
                    </a:cubicBezTo>
                    <a:cubicBezTo>
                      <a:pt x="2977697" y="3262109"/>
                      <a:pt x="2973593" y="3262930"/>
                      <a:pt x="2969490" y="3263340"/>
                    </a:cubicBezTo>
                    <a:cubicBezTo>
                      <a:pt x="2961692" y="3264571"/>
                      <a:pt x="2953895" y="3265392"/>
                      <a:pt x="2946098" y="3266623"/>
                    </a:cubicBezTo>
                    <a:cubicBezTo>
                      <a:pt x="2942404" y="3267033"/>
                      <a:pt x="2938711" y="3267444"/>
                      <a:pt x="2935017" y="3267854"/>
                    </a:cubicBezTo>
                    <a:cubicBezTo>
                      <a:pt x="2931324" y="3267854"/>
                      <a:pt x="2927630" y="3268264"/>
                      <a:pt x="2924347" y="3268675"/>
                    </a:cubicBezTo>
                    <a:cubicBezTo>
                      <a:pt x="2910394" y="3269496"/>
                      <a:pt x="2897672" y="3270316"/>
                      <a:pt x="2886181" y="3270727"/>
                    </a:cubicBezTo>
                    <a:cubicBezTo>
                      <a:pt x="2842681" y="3273599"/>
                      <a:pt x="2786047" y="3274010"/>
                      <a:pt x="2727362" y="3275241"/>
                    </a:cubicBezTo>
                    <a:cubicBezTo>
                      <a:pt x="2668677" y="3276062"/>
                      <a:pt x="2608761" y="3276882"/>
                      <a:pt x="2559925" y="3277703"/>
                    </a:cubicBezTo>
                    <a:cubicBezTo>
                      <a:pt x="2533660" y="3274831"/>
                      <a:pt x="2687555" y="3275241"/>
                      <a:pt x="2728183" y="3273189"/>
                    </a:cubicBezTo>
                    <a:lnTo>
                      <a:pt x="2639130" y="3273189"/>
                    </a:lnTo>
                    <a:cubicBezTo>
                      <a:pt x="2694121" y="3273189"/>
                      <a:pt x="2715872" y="3271958"/>
                      <a:pt x="2749113" y="3270316"/>
                    </a:cubicBezTo>
                    <a:cubicBezTo>
                      <a:pt x="2671140" y="3269906"/>
                      <a:pt x="2645285" y="3272368"/>
                      <a:pt x="2571416" y="3273189"/>
                    </a:cubicBezTo>
                    <a:cubicBezTo>
                      <a:pt x="2577161" y="3272368"/>
                      <a:pt x="2567312" y="3271958"/>
                      <a:pt x="2533250" y="3271958"/>
                    </a:cubicBezTo>
                    <a:lnTo>
                      <a:pt x="2523401" y="3274010"/>
                    </a:lnTo>
                    <a:cubicBezTo>
                      <a:pt x="2522580" y="3274010"/>
                      <a:pt x="2518887" y="3274010"/>
                      <a:pt x="2508627" y="3273599"/>
                    </a:cubicBezTo>
                    <a:lnTo>
                      <a:pt x="2442965" y="3273599"/>
                    </a:lnTo>
                    <a:cubicBezTo>
                      <a:pt x="2442965" y="3274010"/>
                      <a:pt x="2410135" y="3274420"/>
                      <a:pt x="2410135" y="3274420"/>
                    </a:cubicBezTo>
                    <a:cubicBezTo>
                      <a:pt x="2401517" y="3274420"/>
                      <a:pt x="2392898" y="3278114"/>
                      <a:pt x="2386332" y="3283449"/>
                    </a:cubicBezTo>
                    <a:cubicBezTo>
                      <a:pt x="2390846" y="3280166"/>
                      <a:pt x="2394540" y="3278524"/>
                      <a:pt x="2398233" y="3277703"/>
                    </a:cubicBezTo>
                    <a:cubicBezTo>
                      <a:pt x="2401517" y="3276882"/>
                      <a:pt x="2404389" y="3276472"/>
                      <a:pt x="2407672" y="3276472"/>
                    </a:cubicBezTo>
                    <a:cubicBezTo>
                      <a:pt x="2408493" y="3276472"/>
                      <a:pt x="2409314" y="3276472"/>
                      <a:pt x="2410135" y="3276472"/>
                    </a:cubicBezTo>
                    <a:cubicBezTo>
                      <a:pt x="2410955" y="3276472"/>
                      <a:pt x="2412187" y="3276472"/>
                      <a:pt x="2413007" y="3276472"/>
                    </a:cubicBezTo>
                    <a:cubicBezTo>
                      <a:pt x="2415059" y="3276472"/>
                      <a:pt x="2417521" y="3276472"/>
                      <a:pt x="2420394" y="3276472"/>
                    </a:cubicBezTo>
                    <a:cubicBezTo>
                      <a:pt x="2425729" y="3276472"/>
                      <a:pt x="2432296" y="3276472"/>
                      <a:pt x="2440503" y="3276472"/>
                    </a:cubicBezTo>
                    <a:cubicBezTo>
                      <a:pt x="2428192" y="3275241"/>
                      <a:pt x="2457329" y="3275241"/>
                      <a:pt x="2491391" y="3275241"/>
                    </a:cubicBezTo>
                    <a:cubicBezTo>
                      <a:pt x="2461433" y="3276472"/>
                      <a:pt x="2524632" y="3276472"/>
                      <a:pt x="2523811" y="3277293"/>
                    </a:cubicBezTo>
                    <a:cubicBezTo>
                      <a:pt x="2489749" y="3277293"/>
                      <a:pt x="2451583" y="3277293"/>
                      <a:pt x="2416701" y="3277293"/>
                    </a:cubicBezTo>
                    <a:cubicBezTo>
                      <a:pt x="2414649" y="3277293"/>
                      <a:pt x="2412597" y="3277293"/>
                      <a:pt x="2410545" y="3277293"/>
                    </a:cubicBezTo>
                    <a:cubicBezTo>
                      <a:pt x="2408903" y="3277293"/>
                      <a:pt x="2407672" y="3277293"/>
                      <a:pt x="2406031" y="3277703"/>
                    </a:cubicBezTo>
                    <a:cubicBezTo>
                      <a:pt x="2403158" y="3278114"/>
                      <a:pt x="2400285" y="3278934"/>
                      <a:pt x="2397413" y="3280166"/>
                    </a:cubicBezTo>
                    <a:cubicBezTo>
                      <a:pt x="2394540" y="3281397"/>
                      <a:pt x="2392078" y="3283038"/>
                      <a:pt x="2390026" y="3284680"/>
                    </a:cubicBezTo>
                    <a:cubicBezTo>
                      <a:pt x="2388795" y="3285501"/>
                      <a:pt x="2387974" y="3286322"/>
                      <a:pt x="2386743" y="3287553"/>
                    </a:cubicBezTo>
                    <a:cubicBezTo>
                      <a:pt x="2385511" y="3288784"/>
                      <a:pt x="2383870" y="3290425"/>
                      <a:pt x="2382639" y="3291657"/>
                    </a:cubicBezTo>
                    <a:cubicBezTo>
                      <a:pt x="2371969" y="3302326"/>
                      <a:pt x="2362530" y="3312176"/>
                      <a:pt x="2354733" y="3320383"/>
                    </a:cubicBezTo>
                    <a:lnTo>
                      <a:pt x="2343242" y="3329412"/>
                    </a:lnTo>
                    <a:cubicBezTo>
                      <a:pt x="2296868" y="3374965"/>
                      <a:pt x="2249264" y="3424211"/>
                      <a:pt x="2217664" y="3454990"/>
                    </a:cubicBezTo>
                    <a:lnTo>
                      <a:pt x="2226692" y="3444320"/>
                    </a:lnTo>
                    <a:cubicBezTo>
                      <a:pt x="2171290" y="3498901"/>
                      <a:pt x="2117530" y="3554303"/>
                      <a:pt x="2067463" y="3601908"/>
                    </a:cubicBezTo>
                    <a:cubicBezTo>
                      <a:pt x="2016575" y="3655668"/>
                      <a:pt x="1952555" y="3723382"/>
                      <a:pt x="1910696" y="3767293"/>
                    </a:cubicBezTo>
                    <a:cubicBezTo>
                      <a:pt x="1908644" y="3769345"/>
                      <a:pt x="1906181" y="3771807"/>
                      <a:pt x="1903309" y="3775090"/>
                    </a:cubicBezTo>
                    <a:cubicBezTo>
                      <a:pt x="1897563" y="3769345"/>
                      <a:pt x="1889766" y="3761958"/>
                      <a:pt x="1880327" y="3752519"/>
                    </a:cubicBezTo>
                    <a:cubicBezTo>
                      <a:pt x="1872940" y="3745132"/>
                      <a:pt x="1864322" y="3736514"/>
                      <a:pt x="1854883" y="3726665"/>
                    </a:cubicBezTo>
                    <a:cubicBezTo>
                      <a:pt x="1839289" y="3710660"/>
                      <a:pt x="1821232" y="3692193"/>
                      <a:pt x="1801944" y="3672904"/>
                    </a:cubicBezTo>
                    <a:cubicBezTo>
                      <a:pt x="1764188" y="3634328"/>
                      <a:pt x="1723150" y="3592879"/>
                      <a:pt x="1696064" y="3567846"/>
                    </a:cubicBezTo>
                    <a:cubicBezTo>
                      <a:pt x="1692371" y="3563742"/>
                      <a:pt x="1735461" y="3604780"/>
                      <a:pt x="1755160" y="3622837"/>
                    </a:cubicBezTo>
                    <a:cubicBezTo>
                      <a:pt x="1718635" y="3585492"/>
                      <a:pt x="1687036" y="3558407"/>
                      <a:pt x="1677187" y="3545275"/>
                    </a:cubicBezTo>
                    <a:cubicBezTo>
                      <a:pt x="1759264" y="3628583"/>
                      <a:pt x="1674314" y="3539529"/>
                      <a:pt x="1712069" y="3576053"/>
                    </a:cubicBezTo>
                    <a:cubicBezTo>
                      <a:pt x="1673083" y="3537477"/>
                      <a:pt x="1632044" y="3496849"/>
                      <a:pt x="1612346" y="3478382"/>
                    </a:cubicBezTo>
                    <a:cubicBezTo>
                      <a:pt x="1675135" y="3541171"/>
                      <a:pt x="1587722" y="3458683"/>
                      <a:pt x="1651743" y="3521472"/>
                    </a:cubicBezTo>
                    <a:cubicBezTo>
                      <a:pt x="1600855" y="3473867"/>
                      <a:pt x="1533141" y="3406975"/>
                      <a:pt x="1475277" y="3347879"/>
                    </a:cubicBezTo>
                    <a:cubicBezTo>
                      <a:pt x="1476508" y="3347879"/>
                      <a:pt x="1469942" y="3340082"/>
                      <a:pt x="1448192" y="3317921"/>
                    </a:cubicBezTo>
                    <a:lnTo>
                      <a:pt x="1429314" y="3301506"/>
                    </a:lnTo>
                    <a:cubicBezTo>
                      <a:pt x="1402228" y="3274010"/>
                      <a:pt x="1483895" y="3353214"/>
                      <a:pt x="1428903" y="3297812"/>
                    </a:cubicBezTo>
                    <a:cubicBezTo>
                      <a:pt x="1427262" y="3296171"/>
                      <a:pt x="1425210" y="3294119"/>
                      <a:pt x="1423158" y="3292477"/>
                    </a:cubicBezTo>
                    <a:cubicBezTo>
                      <a:pt x="1421106" y="3290836"/>
                      <a:pt x="1419054" y="3288373"/>
                      <a:pt x="1417823" y="3287553"/>
                    </a:cubicBezTo>
                    <a:cubicBezTo>
                      <a:pt x="1414950" y="3285090"/>
                      <a:pt x="1411257" y="3283038"/>
                      <a:pt x="1407563" y="3281397"/>
                    </a:cubicBezTo>
                    <a:cubicBezTo>
                      <a:pt x="1403460" y="3279755"/>
                      <a:pt x="1399766" y="3279345"/>
                      <a:pt x="1394841" y="3279345"/>
                    </a:cubicBezTo>
                    <a:cubicBezTo>
                      <a:pt x="1388275" y="3279345"/>
                      <a:pt x="1381709" y="3279345"/>
                      <a:pt x="1375143" y="3279345"/>
                    </a:cubicBezTo>
                    <a:cubicBezTo>
                      <a:pt x="1348058" y="3279345"/>
                      <a:pt x="1319331" y="3279345"/>
                      <a:pt x="1291835" y="3279345"/>
                    </a:cubicBezTo>
                    <a:cubicBezTo>
                      <a:pt x="1236843" y="3279345"/>
                      <a:pt x="1187597" y="3279345"/>
                      <a:pt x="1169950" y="3281807"/>
                    </a:cubicBezTo>
                    <a:cubicBezTo>
                      <a:pt x="1108803" y="3279755"/>
                      <a:pt x="1286500" y="3279755"/>
                      <a:pt x="1194163" y="3277293"/>
                    </a:cubicBezTo>
                    <a:cubicBezTo>
                      <a:pt x="1247923" y="3275651"/>
                      <a:pt x="1322203" y="3277293"/>
                      <a:pt x="1339850" y="3275241"/>
                    </a:cubicBezTo>
                    <a:cubicBezTo>
                      <a:pt x="1287320" y="3276062"/>
                      <a:pt x="1320562" y="3273189"/>
                      <a:pt x="1286500" y="3273189"/>
                    </a:cubicBezTo>
                    <a:lnTo>
                      <a:pt x="1227815" y="3274831"/>
                    </a:lnTo>
                    <a:lnTo>
                      <a:pt x="1240947" y="3274831"/>
                    </a:lnTo>
                    <a:cubicBezTo>
                      <a:pt x="1191701" y="3276062"/>
                      <a:pt x="1128091" y="3276472"/>
                      <a:pt x="1060788" y="3276472"/>
                    </a:cubicBezTo>
                    <a:cubicBezTo>
                      <a:pt x="1027136" y="3276472"/>
                      <a:pt x="993074" y="3276472"/>
                      <a:pt x="959012" y="3276472"/>
                    </a:cubicBezTo>
                    <a:cubicBezTo>
                      <a:pt x="950394" y="3276472"/>
                      <a:pt x="941776" y="3276062"/>
                      <a:pt x="933568" y="3275651"/>
                    </a:cubicBezTo>
                    <a:cubicBezTo>
                      <a:pt x="929465" y="3275651"/>
                      <a:pt x="924950" y="3275651"/>
                      <a:pt x="920846" y="3275651"/>
                    </a:cubicBezTo>
                    <a:cubicBezTo>
                      <a:pt x="916743" y="3275651"/>
                      <a:pt x="912639" y="3275241"/>
                      <a:pt x="908124" y="3274831"/>
                    </a:cubicBezTo>
                    <a:cubicBezTo>
                      <a:pt x="899917" y="3274010"/>
                      <a:pt x="891709" y="3273599"/>
                      <a:pt x="883501" y="3272779"/>
                    </a:cubicBezTo>
                    <a:cubicBezTo>
                      <a:pt x="879398" y="3272779"/>
                      <a:pt x="875294" y="3272368"/>
                      <a:pt x="871190" y="3271958"/>
                    </a:cubicBezTo>
                    <a:cubicBezTo>
                      <a:pt x="867086" y="3271548"/>
                      <a:pt x="863393" y="3271137"/>
                      <a:pt x="859289" y="3270316"/>
                    </a:cubicBezTo>
                    <a:cubicBezTo>
                      <a:pt x="805528" y="3265802"/>
                      <a:pt x="760386" y="3257184"/>
                      <a:pt x="713191" y="3245693"/>
                    </a:cubicBezTo>
                    <a:cubicBezTo>
                      <a:pt x="707446" y="3244052"/>
                      <a:pt x="701290" y="3242821"/>
                      <a:pt x="695545" y="3241179"/>
                    </a:cubicBezTo>
                    <a:cubicBezTo>
                      <a:pt x="689389" y="3239538"/>
                      <a:pt x="683644" y="3237896"/>
                      <a:pt x="677488" y="3236254"/>
                    </a:cubicBezTo>
                    <a:cubicBezTo>
                      <a:pt x="665587" y="3232561"/>
                      <a:pt x="652865" y="3228457"/>
                      <a:pt x="640143" y="3224353"/>
                    </a:cubicBezTo>
                    <a:cubicBezTo>
                      <a:pt x="627421" y="3219429"/>
                      <a:pt x="614289" y="3214504"/>
                      <a:pt x="600746" y="3209169"/>
                    </a:cubicBezTo>
                    <a:cubicBezTo>
                      <a:pt x="587203" y="3203424"/>
                      <a:pt x="573250" y="3196857"/>
                      <a:pt x="558476" y="3190291"/>
                    </a:cubicBezTo>
                    <a:cubicBezTo>
                      <a:pt x="567505" y="3193985"/>
                      <a:pt x="565863" y="3192754"/>
                      <a:pt x="559297" y="3189881"/>
                    </a:cubicBezTo>
                    <a:cubicBezTo>
                      <a:pt x="552731" y="3187008"/>
                      <a:pt x="542471" y="3180852"/>
                      <a:pt x="532622" y="3175928"/>
                    </a:cubicBezTo>
                    <a:cubicBezTo>
                      <a:pt x="523183" y="3170593"/>
                      <a:pt x="514975" y="3166078"/>
                      <a:pt x="513744" y="3165258"/>
                    </a:cubicBezTo>
                    <a:cubicBezTo>
                      <a:pt x="512513" y="3164027"/>
                      <a:pt x="518258" y="3166489"/>
                      <a:pt x="536726" y="3175518"/>
                    </a:cubicBezTo>
                    <a:cubicBezTo>
                      <a:pt x="530160" y="3171824"/>
                      <a:pt x="523593" y="3168541"/>
                      <a:pt x="517027" y="3164847"/>
                    </a:cubicBezTo>
                    <a:cubicBezTo>
                      <a:pt x="510461" y="3161154"/>
                      <a:pt x="504305" y="3157460"/>
                      <a:pt x="498150" y="3154177"/>
                    </a:cubicBezTo>
                    <a:cubicBezTo>
                      <a:pt x="485838" y="3147201"/>
                      <a:pt x="474347" y="3141045"/>
                      <a:pt x="464908" y="3134889"/>
                    </a:cubicBezTo>
                    <a:cubicBezTo>
                      <a:pt x="455470" y="3129144"/>
                      <a:pt x="447262" y="3124219"/>
                      <a:pt x="441516" y="3120526"/>
                    </a:cubicBezTo>
                    <a:cubicBezTo>
                      <a:pt x="435771" y="3117243"/>
                      <a:pt x="432488" y="3115191"/>
                      <a:pt x="432078" y="3115191"/>
                    </a:cubicBezTo>
                    <a:cubicBezTo>
                      <a:pt x="453828" y="3129965"/>
                      <a:pt x="457932" y="3132427"/>
                      <a:pt x="460805" y="3134479"/>
                    </a:cubicBezTo>
                    <a:cubicBezTo>
                      <a:pt x="462446" y="3135300"/>
                      <a:pt x="463677" y="3136531"/>
                      <a:pt x="466960" y="3138583"/>
                    </a:cubicBezTo>
                    <a:cubicBezTo>
                      <a:pt x="468602" y="3139814"/>
                      <a:pt x="470654" y="3141045"/>
                      <a:pt x="473527" y="3143097"/>
                    </a:cubicBezTo>
                    <a:cubicBezTo>
                      <a:pt x="476399" y="3144739"/>
                      <a:pt x="480093" y="3147201"/>
                      <a:pt x="485017" y="3150074"/>
                    </a:cubicBezTo>
                    <a:cubicBezTo>
                      <a:pt x="481734" y="3148432"/>
                      <a:pt x="477630" y="3146380"/>
                      <a:pt x="473527" y="3143918"/>
                    </a:cubicBezTo>
                    <a:cubicBezTo>
                      <a:pt x="469423" y="3141455"/>
                      <a:pt x="464908" y="3138583"/>
                      <a:pt x="459984" y="3135710"/>
                    </a:cubicBezTo>
                    <a:cubicBezTo>
                      <a:pt x="455059" y="3132837"/>
                      <a:pt x="450135" y="3129554"/>
                      <a:pt x="445210" y="3126271"/>
                    </a:cubicBezTo>
                    <a:cubicBezTo>
                      <a:pt x="440285" y="3122988"/>
                      <a:pt x="434950" y="3119705"/>
                      <a:pt x="430026" y="3116012"/>
                    </a:cubicBezTo>
                    <a:cubicBezTo>
                      <a:pt x="420176" y="3108625"/>
                      <a:pt x="409917" y="3101648"/>
                      <a:pt x="400888" y="3095082"/>
                    </a:cubicBezTo>
                    <a:cubicBezTo>
                      <a:pt x="392270" y="3088516"/>
                      <a:pt x="384883" y="3082360"/>
                      <a:pt x="379138" y="3077846"/>
                    </a:cubicBezTo>
                    <a:cubicBezTo>
                      <a:pt x="389398" y="3086053"/>
                      <a:pt x="385704" y="3082770"/>
                      <a:pt x="388166" y="3084412"/>
                    </a:cubicBezTo>
                    <a:cubicBezTo>
                      <a:pt x="375855" y="3074563"/>
                      <a:pt x="368057" y="3068407"/>
                      <a:pt x="363133" y="3064303"/>
                    </a:cubicBezTo>
                    <a:cubicBezTo>
                      <a:pt x="358208" y="3060199"/>
                      <a:pt x="355746" y="3058147"/>
                      <a:pt x="353284" y="3056506"/>
                    </a:cubicBezTo>
                    <a:cubicBezTo>
                      <a:pt x="348769" y="3053223"/>
                      <a:pt x="345897" y="3051991"/>
                      <a:pt x="328661" y="3036807"/>
                    </a:cubicBezTo>
                    <a:cubicBezTo>
                      <a:pt x="326198" y="3034345"/>
                      <a:pt x="320453" y="3028189"/>
                      <a:pt x="312655" y="3020802"/>
                    </a:cubicBezTo>
                    <a:cubicBezTo>
                      <a:pt x="304858" y="3013005"/>
                      <a:pt x="295009" y="3003976"/>
                      <a:pt x="285160" y="2993717"/>
                    </a:cubicBezTo>
                    <a:cubicBezTo>
                      <a:pt x="280235" y="2988382"/>
                      <a:pt x="275310" y="2983047"/>
                      <a:pt x="269975" y="2977712"/>
                    </a:cubicBezTo>
                    <a:cubicBezTo>
                      <a:pt x="267513" y="2975249"/>
                      <a:pt x="265051" y="2972377"/>
                      <a:pt x="262588" y="2969914"/>
                    </a:cubicBezTo>
                    <a:cubicBezTo>
                      <a:pt x="260126" y="2967042"/>
                      <a:pt x="257664" y="2964579"/>
                      <a:pt x="255612" y="2961707"/>
                    </a:cubicBezTo>
                    <a:cubicBezTo>
                      <a:pt x="246173" y="2951037"/>
                      <a:pt x="237555" y="2940777"/>
                      <a:pt x="230989" y="2932569"/>
                    </a:cubicBezTo>
                    <a:lnTo>
                      <a:pt x="211290" y="2909588"/>
                    </a:lnTo>
                    <a:cubicBezTo>
                      <a:pt x="208007" y="2905894"/>
                      <a:pt x="204724" y="2901791"/>
                      <a:pt x="201441" y="2898097"/>
                    </a:cubicBezTo>
                    <a:lnTo>
                      <a:pt x="192002" y="2886196"/>
                    </a:lnTo>
                    <a:cubicBezTo>
                      <a:pt x="202262" y="2899328"/>
                      <a:pt x="194054" y="2887427"/>
                      <a:pt x="182563" y="2871012"/>
                    </a:cubicBezTo>
                    <a:cubicBezTo>
                      <a:pt x="176818" y="2862804"/>
                      <a:pt x="170662" y="2853365"/>
                      <a:pt x="165738" y="2845157"/>
                    </a:cubicBezTo>
                    <a:cubicBezTo>
                      <a:pt x="160813" y="2837360"/>
                      <a:pt x="157119" y="2830794"/>
                      <a:pt x="155888" y="2828331"/>
                    </a:cubicBezTo>
                    <a:cubicBezTo>
                      <a:pt x="152605" y="2823817"/>
                      <a:pt x="150143" y="2819303"/>
                      <a:pt x="147270" y="2814789"/>
                    </a:cubicBezTo>
                    <a:cubicBezTo>
                      <a:pt x="144397" y="2810275"/>
                      <a:pt x="141525" y="2805760"/>
                      <a:pt x="139063" y="2801246"/>
                    </a:cubicBezTo>
                    <a:cubicBezTo>
                      <a:pt x="133317" y="2792218"/>
                      <a:pt x="127572" y="2783189"/>
                      <a:pt x="122237" y="2772929"/>
                    </a:cubicBezTo>
                    <a:cubicBezTo>
                      <a:pt x="116902" y="2763080"/>
                      <a:pt x="110746" y="2752410"/>
                      <a:pt x="105001" y="2740099"/>
                    </a:cubicBezTo>
                    <a:cubicBezTo>
                      <a:pt x="99255" y="2727787"/>
                      <a:pt x="93099" y="2714655"/>
                      <a:pt x="86533" y="2699471"/>
                    </a:cubicBezTo>
                    <a:cubicBezTo>
                      <a:pt x="97614" y="2724504"/>
                      <a:pt x="64783" y="2642837"/>
                      <a:pt x="67655" y="2640785"/>
                    </a:cubicBezTo>
                    <a:cubicBezTo>
                      <a:pt x="65604" y="2634219"/>
                      <a:pt x="63141" y="2627653"/>
                      <a:pt x="61089" y="2621087"/>
                    </a:cubicBezTo>
                    <a:cubicBezTo>
                      <a:pt x="59858" y="2617804"/>
                      <a:pt x="59037" y="2614521"/>
                      <a:pt x="57806" y="2611648"/>
                    </a:cubicBezTo>
                    <a:cubicBezTo>
                      <a:pt x="56985" y="2608365"/>
                      <a:pt x="56165" y="2605082"/>
                      <a:pt x="54934" y="2602209"/>
                    </a:cubicBezTo>
                    <a:cubicBezTo>
                      <a:pt x="51240" y="2589487"/>
                      <a:pt x="47547" y="2577586"/>
                      <a:pt x="44264" y="2565685"/>
                    </a:cubicBezTo>
                    <a:cubicBezTo>
                      <a:pt x="38518" y="2541883"/>
                      <a:pt x="32362" y="2519311"/>
                      <a:pt x="28259" y="2496740"/>
                    </a:cubicBezTo>
                    <a:cubicBezTo>
                      <a:pt x="23334" y="2474169"/>
                      <a:pt x="20461" y="2451188"/>
                      <a:pt x="17178" y="2427796"/>
                    </a:cubicBezTo>
                    <a:cubicBezTo>
                      <a:pt x="15126" y="2403993"/>
                      <a:pt x="12664" y="2379370"/>
                      <a:pt x="13074" y="2352285"/>
                    </a:cubicBezTo>
                    <a:cubicBezTo>
                      <a:pt x="13485" y="2355568"/>
                      <a:pt x="15126" y="2377318"/>
                      <a:pt x="14716" y="2345719"/>
                    </a:cubicBezTo>
                    <a:cubicBezTo>
                      <a:pt x="14716" y="2339563"/>
                      <a:pt x="13895" y="2332176"/>
                      <a:pt x="13895" y="2324378"/>
                    </a:cubicBezTo>
                    <a:cubicBezTo>
                      <a:pt x="13895" y="2316581"/>
                      <a:pt x="13895" y="2308373"/>
                      <a:pt x="13895" y="2299755"/>
                    </a:cubicBezTo>
                    <a:cubicBezTo>
                      <a:pt x="13895" y="2282930"/>
                      <a:pt x="13895" y="2265693"/>
                      <a:pt x="13895" y="2252971"/>
                    </a:cubicBezTo>
                    <a:lnTo>
                      <a:pt x="13895" y="2253792"/>
                    </a:lnTo>
                    <a:cubicBezTo>
                      <a:pt x="13895" y="2253382"/>
                      <a:pt x="13895" y="2252971"/>
                      <a:pt x="13895" y="2252561"/>
                    </a:cubicBezTo>
                    <a:cubicBezTo>
                      <a:pt x="13895" y="2239839"/>
                      <a:pt x="13895" y="2232042"/>
                      <a:pt x="13074" y="2231631"/>
                    </a:cubicBezTo>
                    <a:cubicBezTo>
                      <a:pt x="11433" y="2187310"/>
                      <a:pt x="9791" y="2164328"/>
                      <a:pt x="8150" y="2076916"/>
                    </a:cubicBezTo>
                    <a:cubicBezTo>
                      <a:pt x="6098" y="2083482"/>
                      <a:pt x="6918" y="2156941"/>
                      <a:pt x="7739" y="2188951"/>
                    </a:cubicBezTo>
                    <a:lnTo>
                      <a:pt x="9791" y="2216447"/>
                    </a:lnTo>
                    <a:cubicBezTo>
                      <a:pt x="6918" y="2242712"/>
                      <a:pt x="10202" y="2295241"/>
                      <a:pt x="9381" y="2315350"/>
                    </a:cubicBezTo>
                    <a:cubicBezTo>
                      <a:pt x="5687" y="2262821"/>
                      <a:pt x="6508" y="2111799"/>
                      <a:pt x="4456" y="2021104"/>
                    </a:cubicBezTo>
                    <a:cubicBezTo>
                      <a:pt x="1583" y="2076506"/>
                      <a:pt x="1173" y="2196338"/>
                      <a:pt x="1583" y="2301397"/>
                    </a:cubicBezTo>
                    <a:lnTo>
                      <a:pt x="2815" y="2255023"/>
                    </a:lnTo>
                    <a:lnTo>
                      <a:pt x="2815" y="2310015"/>
                    </a:lnTo>
                    <a:cubicBezTo>
                      <a:pt x="2815" y="2310015"/>
                      <a:pt x="4866" y="2257075"/>
                      <a:pt x="4866" y="2257075"/>
                    </a:cubicBezTo>
                    <a:cubicBezTo>
                      <a:pt x="4866" y="2282930"/>
                      <a:pt x="4866" y="2307142"/>
                      <a:pt x="4866" y="2330944"/>
                    </a:cubicBezTo>
                    <a:cubicBezTo>
                      <a:pt x="5687" y="2355157"/>
                      <a:pt x="5687" y="2378960"/>
                      <a:pt x="8150" y="2402762"/>
                    </a:cubicBezTo>
                    <a:cubicBezTo>
                      <a:pt x="5687" y="2374445"/>
                      <a:pt x="6508" y="2354747"/>
                      <a:pt x="6918" y="2346129"/>
                    </a:cubicBezTo>
                    <a:cubicBezTo>
                      <a:pt x="7329" y="2337511"/>
                      <a:pt x="8150" y="2339973"/>
                      <a:pt x="8150" y="2355978"/>
                    </a:cubicBezTo>
                    <a:cubicBezTo>
                      <a:pt x="8150" y="2363775"/>
                      <a:pt x="8150" y="2370752"/>
                      <a:pt x="8150" y="2376908"/>
                    </a:cubicBezTo>
                    <a:cubicBezTo>
                      <a:pt x="8150" y="2383063"/>
                      <a:pt x="8970" y="2388398"/>
                      <a:pt x="9381" y="2393323"/>
                    </a:cubicBezTo>
                    <a:cubicBezTo>
                      <a:pt x="10202" y="2403172"/>
                      <a:pt x="11022" y="2410970"/>
                      <a:pt x="11843" y="2417946"/>
                    </a:cubicBezTo>
                    <a:cubicBezTo>
                      <a:pt x="12664" y="2425333"/>
                      <a:pt x="13895" y="2431899"/>
                      <a:pt x="15126" y="2439697"/>
                    </a:cubicBezTo>
                    <a:cubicBezTo>
                      <a:pt x="16357" y="2447494"/>
                      <a:pt x="17588" y="2456523"/>
                      <a:pt x="19230" y="2468424"/>
                    </a:cubicBezTo>
                    <a:cubicBezTo>
                      <a:pt x="17588" y="2455291"/>
                      <a:pt x="15947" y="2439697"/>
                      <a:pt x="14716" y="2430668"/>
                    </a:cubicBezTo>
                    <a:cubicBezTo>
                      <a:pt x="14305" y="2426154"/>
                      <a:pt x="13895" y="2422871"/>
                      <a:pt x="14305" y="2422461"/>
                    </a:cubicBezTo>
                    <a:cubicBezTo>
                      <a:pt x="14305" y="2422050"/>
                      <a:pt x="14305" y="2424102"/>
                      <a:pt x="15537" y="2429437"/>
                    </a:cubicBezTo>
                    <a:cubicBezTo>
                      <a:pt x="16768" y="2441338"/>
                      <a:pt x="17999" y="2452008"/>
                      <a:pt x="18820" y="2461857"/>
                    </a:cubicBezTo>
                    <a:cubicBezTo>
                      <a:pt x="19230" y="2466782"/>
                      <a:pt x="19640" y="2471707"/>
                      <a:pt x="20461" y="2476221"/>
                    </a:cubicBezTo>
                    <a:cubicBezTo>
                      <a:pt x="21282" y="2480735"/>
                      <a:pt x="22103" y="2485249"/>
                      <a:pt x="22513" y="2489353"/>
                    </a:cubicBezTo>
                    <a:cubicBezTo>
                      <a:pt x="25386" y="2506179"/>
                      <a:pt x="27438" y="2520953"/>
                      <a:pt x="30721" y="2534906"/>
                    </a:cubicBezTo>
                    <a:cubicBezTo>
                      <a:pt x="36877" y="2563223"/>
                      <a:pt x="43443" y="2590308"/>
                      <a:pt x="55754" y="2631757"/>
                    </a:cubicBezTo>
                    <a:cubicBezTo>
                      <a:pt x="55754" y="2628884"/>
                      <a:pt x="57806" y="2633809"/>
                      <a:pt x="61089" y="2643248"/>
                    </a:cubicBezTo>
                    <a:cubicBezTo>
                      <a:pt x="62731" y="2647762"/>
                      <a:pt x="64783" y="2653507"/>
                      <a:pt x="66835" y="2659663"/>
                    </a:cubicBezTo>
                    <a:cubicBezTo>
                      <a:pt x="69297" y="2665819"/>
                      <a:pt x="72170" y="2672796"/>
                      <a:pt x="74632" y="2679362"/>
                    </a:cubicBezTo>
                    <a:cubicBezTo>
                      <a:pt x="77505" y="2686338"/>
                      <a:pt x="80377" y="2693315"/>
                      <a:pt x="82840" y="2700291"/>
                    </a:cubicBezTo>
                    <a:cubicBezTo>
                      <a:pt x="85712" y="2706858"/>
                      <a:pt x="88995" y="2713424"/>
                      <a:pt x="91458" y="2719169"/>
                    </a:cubicBezTo>
                    <a:cubicBezTo>
                      <a:pt x="96793" y="2730660"/>
                      <a:pt x="101307" y="2739688"/>
                      <a:pt x="102949" y="2742151"/>
                    </a:cubicBezTo>
                    <a:lnTo>
                      <a:pt x="86533" y="2705626"/>
                    </a:lnTo>
                    <a:lnTo>
                      <a:pt x="105001" y="2743792"/>
                    </a:lnTo>
                    <a:lnTo>
                      <a:pt x="125109" y="2781137"/>
                    </a:lnTo>
                    <a:cubicBezTo>
                      <a:pt x="143166" y="2815610"/>
                      <a:pt x="134138" y="2800836"/>
                      <a:pt x="127572" y="2790576"/>
                    </a:cubicBezTo>
                    <a:cubicBezTo>
                      <a:pt x="121006" y="2780316"/>
                      <a:pt x="116902" y="2774161"/>
                      <a:pt x="146039" y="2826280"/>
                    </a:cubicBezTo>
                    <a:cubicBezTo>
                      <a:pt x="160813" y="2849261"/>
                      <a:pt x="171893" y="2866908"/>
                      <a:pt x="181743" y="2880040"/>
                    </a:cubicBezTo>
                    <a:cubicBezTo>
                      <a:pt x="191592" y="2893172"/>
                      <a:pt x="198979" y="2903432"/>
                      <a:pt x="207186" y="2912460"/>
                    </a:cubicBezTo>
                    <a:cubicBezTo>
                      <a:pt x="214984" y="2921489"/>
                      <a:pt x="221960" y="2930107"/>
                      <a:pt x="230989" y="2940367"/>
                    </a:cubicBezTo>
                    <a:cubicBezTo>
                      <a:pt x="235503" y="2945291"/>
                      <a:pt x="240428" y="2951037"/>
                      <a:pt x="246173" y="2957193"/>
                    </a:cubicBezTo>
                    <a:cubicBezTo>
                      <a:pt x="251918" y="2963348"/>
                      <a:pt x="257664" y="2970735"/>
                      <a:pt x="265461" y="2978122"/>
                    </a:cubicBezTo>
                    <a:cubicBezTo>
                      <a:pt x="260126" y="2973608"/>
                      <a:pt x="253560" y="2966631"/>
                      <a:pt x="245763" y="2958013"/>
                    </a:cubicBezTo>
                    <a:cubicBezTo>
                      <a:pt x="241659" y="2953909"/>
                      <a:pt x="237555" y="2949395"/>
                      <a:pt x="233041" y="2944470"/>
                    </a:cubicBezTo>
                    <a:cubicBezTo>
                      <a:pt x="230989" y="2942008"/>
                      <a:pt x="228526" y="2939546"/>
                      <a:pt x="226064" y="2936673"/>
                    </a:cubicBezTo>
                    <a:cubicBezTo>
                      <a:pt x="224012" y="2933801"/>
                      <a:pt x="221550" y="2931338"/>
                      <a:pt x="219088" y="2928466"/>
                    </a:cubicBezTo>
                    <a:cubicBezTo>
                      <a:pt x="214573" y="2922720"/>
                      <a:pt x="209649" y="2916975"/>
                      <a:pt x="204724" y="2910819"/>
                    </a:cubicBezTo>
                    <a:cubicBezTo>
                      <a:pt x="202262" y="2907536"/>
                      <a:pt x="199799" y="2904663"/>
                      <a:pt x="197337" y="2901380"/>
                    </a:cubicBezTo>
                    <a:cubicBezTo>
                      <a:pt x="194875" y="2898097"/>
                      <a:pt x="192413" y="2894814"/>
                      <a:pt x="189950" y="2891531"/>
                    </a:cubicBezTo>
                    <a:cubicBezTo>
                      <a:pt x="180101" y="2877988"/>
                      <a:pt x="169841" y="2864035"/>
                      <a:pt x="160813" y="2849261"/>
                    </a:cubicBezTo>
                    <a:cubicBezTo>
                      <a:pt x="164506" y="2855417"/>
                      <a:pt x="168200" y="2861162"/>
                      <a:pt x="171893" y="2867318"/>
                    </a:cubicBezTo>
                    <a:lnTo>
                      <a:pt x="183794" y="2884965"/>
                    </a:lnTo>
                    <a:cubicBezTo>
                      <a:pt x="182153" y="2882913"/>
                      <a:pt x="179691" y="2879630"/>
                      <a:pt x="176818" y="2875526"/>
                    </a:cubicBezTo>
                    <a:cubicBezTo>
                      <a:pt x="173945" y="2871422"/>
                      <a:pt x="170252" y="2866908"/>
                      <a:pt x="166969" y="2861573"/>
                    </a:cubicBezTo>
                    <a:cubicBezTo>
                      <a:pt x="159992" y="2850492"/>
                      <a:pt x="150964" y="2837770"/>
                      <a:pt x="142346" y="2823407"/>
                    </a:cubicBezTo>
                    <a:cubicBezTo>
                      <a:pt x="138242" y="2816430"/>
                      <a:pt x="134138" y="2809043"/>
                      <a:pt x="129624" y="2801656"/>
                    </a:cubicBezTo>
                    <a:cubicBezTo>
                      <a:pt x="125520" y="2794270"/>
                      <a:pt x="121006" y="2787293"/>
                      <a:pt x="117722" y="2779906"/>
                    </a:cubicBezTo>
                    <a:cubicBezTo>
                      <a:pt x="110336" y="2765543"/>
                      <a:pt x="103359" y="2752000"/>
                      <a:pt x="98024" y="2741330"/>
                    </a:cubicBezTo>
                    <a:cubicBezTo>
                      <a:pt x="116902" y="2776623"/>
                      <a:pt x="113208" y="2768005"/>
                      <a:pt x="102128" y="2746665"/>
                    </a:cubicBezTo>
                    <a:cubicBezTo>
                      <a:pt x="97203" y="2735995"/>
                      <a:pt x="90637" y="2721631"/>
                      <a:pt x="84892" y="2708089"/>
                    </a:cubicBezTo>
                    <a:cubicBezTo>
                      <a:pt x="81609" y="2701523"/>
                      <a:pt x="79557" y="2694546"/>
                      <a:pt x="77094" y="2688390"/>
                    </a:cubicBezTo>
                    <a:cubicBezTo>
                      <a:pt x="74632" y="2682234"/>
                      <a:pt x="72990" y="2676899"/>
                      <a:pt x="71349" y="2672385"/>
                    </a:cubicBezTo>
                    <a:cubicBezTo>
                      <a:pt x="67245" y="2667050"/>
                      <a:pt x="86123" y="2714244"/>
                      <a:pt x="62731" y="2658842"/>
                    </a:cubicBezTo>
                    <a:cubicBezTo>
                      <a:pt x="68066" y="2671975"/>
                      <a:pt x="72170" y="2682234"/>
                      <a:pt x="75863" y="2691673"/>
                    </a:cubicBezTo>
                    <a:cubicBezTo>
                      <a:pt x="77915" y="2696187"/>
                      <a:pt x="79146" y="2700702"/>
                      <a:pt x="81198" y="2704806"/>
                    </a:cubicBezTo>
                    <a:cubicBezTo>
                      <a:pt x="83250" y="2708909"/>
                      <a:pt x="84892" y="2713013"/>
                      <a:pt x="86944" y="2717117"/>
                    </a:cubicBezTo>
                    <a:cubicBezTo>
                      <a:pt x="90637" y="2725325"/>
                      <a:pt x="94741" y="2734353"/>
                      <a:pt x="99255" y="2745023"/>
                    </a:cubicBezTo>
                    <a:cubicBezTo>
                      <a:pt x="104590" y="2755693"/>
                      <a:pt x="110746" y="2768005"/>
                      <a:pt x="118954" y="2784420"/>
                    </a:cubicBezTo>
                    <a:cubicBezTo>
                      <a:pt x="114439" y="2775802"/>
                      <a:pt x="110336" y="2767594"/>
                      <a:pt x="106642" y="2760208"/>
                    </a:cubicBezTo>
                    <a:cubicBezTo>
                      <a:pt x="102949" y="2752821"/>
                      <a:pt x="98845" y="2745844"/>
                      <a:pt x="95972" y="2738868"/>
                    </a:cubicBezTo>
                    <a:cubicBezTo>
                      <a:pt x="89816" y="2725325"/>
                      <a:pt x="84481" y="2713834"/>
                      <a:pt x="79557" y="2703985"/>
                    </a:cubicBezTo>
                    <a:cubicBezTo>
                      <a:pt x="75042" y="2693725"/>
                      <a:pt x="70939" y="2684697"/>
                      <a:pt x="67655" y="2676079"/>
                    </a:cubicBezTo>
                    <a:cubicBezTo>
                      <a:pt x="63962" y="2667871"/>
                      <a:pt x="60269" y="2660074"/>
                      <a:pt x="57396" y="2652687"/>
                    </a:cubicBezTo>
                    <a:cubicBezTo>
                      <a:pt x="54523" y="2644889"/>
                      <a:pt x="51650" y="2637502"/>
                      <a:pt x="48367" y="2629705"/>
                    </a:cubicBezTo>
                    <a:cubicBezTo>
                      <a:pt x="46726" y="2625601"/>
                      <a:pt x="45495" y="2621497"/>
                      <a:pt x="43853" y="2617394"/>
                    </a:cubicBezTo>
                    <a:cubicBezTo>
                      <a:pt x="42212" y="2612879"/>
                      <a:pt x="40980" y="2608365"/>
                      <a:pt x="39339" y="2603851"/>
                    </a:cubicBezTo>
                    <a:cubicBezTo>
                      <a:pt x="36466" y="2594002"/>
                      <a:pt x="33183" y="2583331"/>
                      <a:pt x="29490" y="2571020"/>
                    </a:cubicBezTo>
                    <a:cubicBezTo>
                      <a:pt x="26617" y="2558298"/>
                      <a:pt x="23334" y="2543935"/>
                      <a:pt x="19640" y="2527519"/>
                    </a:cubicBezTo>
                    <a:cubicBezTo>
                      <a:pt x="27027" y="2558298"/>
                      <a:pt x="26617" y="2552553"/>
                      <a:pt x="24155" y="2538600"/>
                    </a:cubicBezTo>
                    <a:cubicBezTo>
                      <a:pt x="21282" y="2524646"/>
                      <a:pt x="18409" y="2501665"/>
                      <a:pt x="17999" y="2497971"/>
                    </a:cubicBezTo>
                    <a:cubicBezTo>
                      <a:pt x="16768" y="2490584"/>
                      <a:pt x="14716" y="2481556"/>
                      <a:pt x="13485" y="2471707"/>
                    </a:cubicBezTo>
                    <a:cubicBezTo>
                      <a:pt x="12253" y="2461447"/>
                      <a:pt x="10612" y="2450777"/>
                      <a:pt x="8970" y="2439697"/>
                    </a:cubicBezTo>
                    <a:cubicBezTo>
                      <a:pt x="7329" y="2429027"/>
                      <a:pt x="6508" y="2418357"/>
                      <a:pt x="5687" y="2408507"/>
                    </a:cubicBezTo>
                    <a:cubicBezTo>
                      <a:pt x="4866" y="2399069"/>
                      <a:pt x="4046" y="2390450"/>
                      <a:pt x="3635" y="2384295"/>
                    </a:cubicBezTo>
                    <a:lnTo>
                      <a:pt x="2404" y="2406866"/>
                    </a:lnTo>
                    <a:cubicBezTo>
                      <a:pt x="1583" y="2397017"/>
                      <a:pt x="763" y="2387988"/>
                      <a:pt x="352" y="2379370"/>
                    </a:cubicBezTo>
                    <a:cubicBezTo>
                      <a:pt x="352" y="2370752"/>
                      <a:pt x="352" y="2362955"/>
                      <a:pt x="352" y="2355157"/>
                    </a:cubicBezTo>
                    <a:cubicBezTo>
                      <a:pt x="352" y="2347360"/>
                      <a:pt x="352" y="2340384"/>
                      <a:pt x="352" y="2332996"/>
                    </a:cubicBezTo>
                    <a:cubicBezTo>
                      <a:pt x="352" y="2326020"/>
                      <a:pt x="763" y="2319454"/>
                      <a:pt x="1173" y="2312477"/>
                    </a:cubicBezTo>
                    <a:cubicBezTo>
                      <a:pt x="1994" y="2284982"/>
                      <a:pt x="2815" y="2256255"/>
                      <a:pt x="1173" y="2211933"/>
                    </a:cubicBezTo>
                    <a:cubicBezTo>
                      <a:pt x="-468" y="2200442"/>
                      <a:pt x="763" y="2289906"/>
                      <a:pt x="352" y="2273901"/>
                    </a:cubicBezTo>
                    <a:cubicBezTo>
                      <a:pt x="-1289" y="2152427"/>
                      <a:pt x="3225" y="2108516"/>
                      <a:pt x="5277" y="2000584"/>
                    </a:cubicBezTo>
                    <a:cubicBezTo>
                      <a:pt x="4456" y="1994429"/>
                      <a:pt x="2815" y="1995660"/>
                      <a:pt x="1173" y="1957904"/>
                    </a:cubicBezTo>
                    <a:cubicBezTo>
                      <a:pt x="2815" y="1969805"/>
                      <a:pt x="3635" y="1941899"/>
                      <a:pt x="4866" y="1984169"/>
                    </a:cubicBezTo>
                    <a:cubicBezTo>
                      <a:pt x="5687" y="1948055"/>
                      <a:pt x="4456" y="1905375"/>
                      <a:pt x="3635" y="1873365"/>
                    </a:cubicBezTo>
                    <a:cubicBezTo>
                      <a:pt x="2815" y="1948466"/>
                      <a:pt x="1173" y="1842586"/>
                      <a:pt x="352" y="1828633"/>
                    </a:cubicBezTo>
                    <a:cubicBezTo>
                      <a:pt x="352" y="1789646"/>
                      <a:pt x="1994" y="1840534"/>
                      <a:pt x="2404" y="1864337"/>
                    </a:cubicBezTo>
                    <a:cubicBezTo>
                      <a:pt x="2815" y="1833147"/>
                      <a:pt x="5277" y="1795802"/>
                      <a:pt x="2404" y="1778156"/>
                    </a:cubicBezTo>
                    <a:cubicBezTo>
                      <a:pt x="3225" y="1777745"/>
                      <a:pt x="4456" y="1799496"/>
                      <a:pt x="5277" y="1828633"/>
                    </a:cubicBezTo>
                    <a:cubicBezTo>
                      <a:pt x="6098" y="1857770"/>
                      <a:pt x="6918" y="1894295"/>
                      <a:pt x="7329" y="1923432"/>
                    </a:cubicBezTo>
                    <a:lnTo>
                      <a:pt x="7329" y="1884445"/>
                    </a:lnTo>
                    <a:cubicBezTo>
                      <a:pt x="8560" y="1911531"/>
                      <a:pt x="8150" y="1916455"/>
                      <a:pt x="8150" y="1955032"/>
                    </a:cubicBezTo>
                    <a:cubicBezTo>
                      <a:pt x="9381" y="1917276"/>
                      <a:pt x="11022" y="1920970"/>
                      <a:pt x="12253" y="1929588"/>
                    </a:cubicBezTo>
                    <a:cubicBezTo>
                      <a:pt x="12253" y="1934512"/>
                      <a:pt x="11843" y="1926715"/>
                      <a:pt x="11433" y="1931640"/>
                    </a:cubicBezTo>
                    <a:cubicBezTo>
                      <a:pt x="11022" y="1962829"/>
                      <a:pt x="11433" y="1986631"/>
                      <a:pt x="12253" y="1979655"/>
                    </a:cubicBezTo>
                    <a:cubicBezTo>
                      <a:pt x="14716" y="2007561"/>
                      <a:pt x="13895" y="1936564"/>
                      <a:pt x="14716" y="1915224"/>
                    </a:cubicBezTo>
                    <a:cubicBezTo>
                      <a:pt x="14716" y="1899219"/>
                      <a:pt x="14716" y="1883214"/>
                      <a:pt x="14305" y="1867620"/>
                    </a:cubicBezTo>
                    <a:lnTo>
                      <a:pt x="6918" y="1705517"/>
                    </a:lnTo>
                    <a:cubicBezTo>
                      <a:pt x="6098" y="1636162"/>
                      <a:pt x="7739" y="1604973"/>
                      <a:pt x="8970" y="1553264"/>
                    </a:cubicBezTo>
                    <a:lnTo>
                      <a:pt x="6918" y="1538901"/>
                    </a:lnTo>
                    <a:cubicBezTo>
                      <a:pt x="6918" y="1478574"/>
                      <a:pt x="7739" y="1421941"/>
                      <a:pt x="10202" y="1460517"/>
                    </a:cubicBezTo>
                    <a:cubicBezTo>
                      <a:pt x="9381" y="1462569"/>
                      <a:pt x="9791" y="1470777"/>
                      <a:pt x="9791" y="1483909"/>
                    </a:cubicBezTo>
                    <a:cubicBezTo>
                      <a:pt x="9791" y="1485551"/>
                      <a:pt x="10202" y="1488834"/>
                      <a:pt x="10612" y="1492527"/>
                    </a:cubicBezTo>
                    <a:cubicBezTo>
                      <a:pt x="10612" y="1493759"/>
                      <a:pt x="10612" y="1494579"/>
                      <a:pt x="10612" y="1495400"/>
                    </a:cubicBezTo>
                    <a:cubicBezTo>
                      <a:pt x="9791" y="1430970"/>
                      <a:pt x="9381" y="1390342"/>
                      <a:pt x="9381" y="1386648"/>
                    </a:cubicBezTo>
                    <a:cubicBezTo>
                      <a:pt x="12253" y="1496221"/>
                      <a:pt x="13074" y="1391983"/>
                      <a:pt x="16768" y="1410450"/>
                    </a:cubicBezTo>
                    <a:lnTo>
                      <a:pt x="15537" y="1299646"/>
                    </a:lnTo>
                    <a:cubicBezTo>
                      <a:pt x="14305" y="1366950"/>
                      <a:pt x="13895" y="1300878"/>
                      <a:pt x="13485" y="1277075"/>
                    </a:cubicBezTo>
                    <a:cubicBezTo>
                      <a:pt x="15537" y="1270509"/>
                      <a:pt x="13485" y="1188022"/>
                      <a:pt x="13485" y="1149035"/>
                    </a:cubicBezTo>
                    <a:lnTo>
                      <a:pt x="13485" y="1151908"/>
                    </a:lnTo>
                    <a:cubicBezTo>
                      <a:pt x="14716" y="1115794"/>
                      <a:pt x="14305" y="1053005"/>
                      <a:pt x="13485" y="1008273"/>
                    </a:cubicBezTo>
                    <a:cubicBezTo>
                      <a:pt x="13485" y="1009094"/>
                      <a:pt x="12253" y="995551"/>
                      <a:pt x="11022" y="977904"/>
                    </a:cubicBezTo>
                    <a:cubicBezTo>
                      <a:pt x="11022" y="973390"/>
                      <a:pt x="10612" y="968876"/>
                      <a:pt x="10202" y="964362"/>
                    </a:cubicBezTo>
                    <a:cubicBezTo>
                      <a:pt x="10202" y="959437"/>
                      <a:pt x="10202" y="954923"/>
                      <a:pt x="9791" y="949998"/>
                    </a:cubicBezTo>
                    <a:cubicBezTo>
                      <a:pt x="9791" y="940559"/>
                      <a:pt x="8970" y="931531"/>
                      <a:pt x="8970" y="924554"/>
                    </a:cubicBezTo>
                    <a:cubicBezTo>
                      <a:pt x="8150" y="944253"/>
                      <a:pt x="7739" y="956154"/>
                      <a:pt x="7329" y="963130"/>
                    </a:cubicBezTo>
                    <a:cubicBezTo>
                      <a:pt x="7329" y="969697"/>
                      <a:pt x="6918" y="971338"/>
                      <a:pt x="6508" y="970928"/>
                    </a:cubicBezTo>
                    <a:cubicBezTo>
                      <a:pt x="6508" y="970517"/>
                      <a:pt x="6098" y="967645"/>
                      <a:pt x="5687" y="965593"/>
                    </a:cubicBezTo>
                    <a:cubicBezTo>
                      <a:pt x="5687" y="963130"/>
                      <a:pt x="5277" y="961489"/>
                      <a:pt x="4866" y="963130"/>
                    </a:cubicBezTo>
                    <a:cubicBezTo>
                      <a:pt x="4866" y="954923"/>
                      <a:pt x="5687" y="940149"/>
                      <a:pt x="5277" y="938507"/>
                    </a:cubicBezTo>
                    <a:cubicBezTo>
                      <a:pt x="5277" y="927017"/>
                      <a:pt x="4046" y="953692"/>
                      <a:pt x="3225" y="956154"/>
                    </a:cubicBezTo>
                    <a:cubicBezTo>
                      <a:pt x="3225" y="966824"/>
                      <a:pt x="3225" y="976673"/>
                      <a:pt x="3225" y="986933"/>
                    </a:cubicBezTo>
                    <a:cubicBezTo>
                      <a:pt x="3225" y="997192"/>
                      <a:pt x="3225" y="1007452"/>
                      <a:pt x="3225" y="1017301"/>
                    </a:cubicBezTo>
                    <a:cubicBezTo>
                      <a:pt x="3225" y="1037410"/>
                      <a:pt x="3635" y="1056288"/>
                      <a:pt x="4046" y="1073934"/>
                    </a:cubicBezTo>
                    <a:cubicBezTo>
                      <a:pt x="4456" y="1109228"/>
                      <a:pt x="5277" y="1138775"/>
                      <a:pt x="6918" y="1155191"/>
                    </a:cubicBezTo>
                    <a:cubicBezTo>
                      <a:pt x="8150" y="1130157"/>
                      <a:pt x="5687" y="1112511"/>
                      <a:pt x="6918" y="1084194"/>
                    </a:cubicBezTo>
                    <a:cubicBezTo>
                      <a:pt x="8970" y="1124822"/>
                      <a:pt x="8560" y="1176941"/>
                      <a:pt x="8560" y="1245065"/>
                    </a:cubicBezTo>
                    <a:lnTo>
                      <a:pt x="6918" y="1267226"/>
                    </a:lnTo>
                    <a:lnTo>
                      <a:pt x="7739" y="1335760"/>
                    </a:lnTo>
                    <a:cubicBezTo>
                      <a:pt x="6918" y="1307033"/>
                      <a:pt x="5277" y="1324269"/>
                      <a:pt x="4866" y="1252862"/>
                    </a:cubicBezTo>
                    <a:cubicBezTo>
                      <a:pt x="3225" y="1261891"/>
                      <a:pt x="4866" y="1323859"/>
                      <a:pt x="4866" y="1367770"/>
                    </a:cubicBezTo>
                    <a:lnTo>
                      <a:pt x="6918" y="1390342"/>
                    </a:lnTo>
                    <a:cubicBezTo>
                      <a:pt x="5687" y="1381723"/>
                      <a:pt x="5277" y="1475702"/>
                      <a:pt x="3635" y="1408809"/>
                    </a:cubicBezTo>
                    <a:lnTo>
                      <a:pt x="1994" y="1300057"/>
                    </a:lnTo>
                    <a:lnTo>
                      <a:pt x="352" y="1330425"/>
                    </a:lnTo>
                    <a:lnTo>
                      <a:pt x="352" y="1238499"/>
                    </a:lnTo>
                    <a:cubicBezTo>
                      <a:pt x="-58" y="1238499"/>
                      <a:pt x="1173" y="1260249"/>
                      <a:pt x="1173" y="1260249"/>
                    </a:cubicBezTo>
                    <a:cubicBezTo>
                      <a:pt x="-468" y="1112511"/>
                      <a:pt x="5687" y="1216749"/>
                      <a:pt x="2815" y="1068189"/>
                    </a:cubicBezTo>
                    <a:cubicBezTo>
                      <a:pt x="1583" y="1044797"/>
                      <a:pt x="763" y="1020995"/>
                      <a:pt x="352" y="991037"/>
                    </a:cubicBezTo>
                    <a:cubicBezTo>
                      <a:pt x="352" y="983650"/>
                      <a:pt x="352" y="975852"/>
                      <a:pt x="352" y="967645"/>
                    </a:cubicBezTo>
                    <a:cubicBezTo>
                      <a:pt x="352" y="959437"/>
                      <a:pt x="352" y="950409"/>
                      <a:pt x="763" y="940970"/>
                    </a:cubicBezTo>
                    <a:cubicBezTo>
                      <a:pt x="763" y="931531"/>
                      <a:pt x="763" y="921682"/>
                      <a:pt x="1994" y="911012"/>
                    </a:cubicBezTo>
                    <a:cubicBezTo>
                      <a:pt x="2815" y="900342"/>
                      <a:pt x="3635" y="889671"/>
                      <a:pt x="4866" y="877770"/>
                    </a:cubicBezTo>
                    <a:cubicBezTo>
                      <a:pt x="352" y="945484"/>
                      <a:pt x="6098" y="884747"/>
                      <a:pt x="5687" y="910601"/>
                    </a:cubicBezTo>
                    <a:cubicBezTo>
                      <a:pt x="7329" y="893365"/>
                      <a:pt x="8560" y="879001"/>
                      <a:pt x="9381" y="866690"/>
                    </a:cubicBezTo>
                    <a:cubicBezTo>
                      <a:pt x="11022" y="854378"/>
                      <a:pt x="11843" y="843708"/>
                      <a:pt x="13074" y="834269"/>
                    </a:cubicBezTo>
                    <a:cubicBezTo>
                      <a:pt x="13485" y="829345"/>
                      <a:pt x="13895" y="825241"/>
                      <a:pt x="14305" y="820727"/>
                    </a:cubicBezTo>
                    <a:cubicBezTo>
                      <a:pt x="14716" y="816213"/>
                      <a:pt x="15537" y="812109"/>
                      <a:pt x="15947" y="808005"/>
                    </a:cubicBezTo>
                    <a:cubicBezTo>
                      <a:pt x="17178" y="799797"/>
                      <a:pt x="18409" y="791589"/>
                      <a:pt x="19640" y="782561"/>
                    </a:cubicBezTo>
                    <a:cubicBezTo>
                      <a:pt x="20872" y="778457"/>
                      <a:pt x="21692" y="774353"/>
                      <a:pt x="22513" y="771891"/>
                    </a:cubicBezTo>
                    <a:cubicBezTo>
                      <a:pt x="23334" y="769429"/>
                      <a:pt x="24155" y="768197"/>
                      <a:pt x="23744" y="769429"/>
                    </a:cubicBezTo>
                    <a:cubicBezTo>
                      <a:pt x="23744" y="771891"/>
                      <a:pt x="21692" y="784203"/>
                      <a:pt x="16357" y="814571"/>
                    </a:cubicBezTo>
                    <a:cubicBezTo>
                      <a:pt x="17178" y="818675"/>
                      <a:pt x="20461" y="798566"/>
                      <a:pt x="24565" y="776816"/>
                    </a:cubicBezTo>
                    <a:cubicBezTo>
                      <a:pt x="29079" y="755476"/>
                      <a:pt x="34414" y="732084"/>
                      <a:pt x="36466" y="730032"/>
                    </a:cubicBezTo>
                    <a:cubicBezTo>
                      <a:pt x="39339" y="717720"/>
                      <a:pt x="43032" y="706229"/>
                      <a:pt x="45905" y="695559"/>
                    </a:cubicBezTo>
                    <a:cubicBezTo>
                      <a:pt x="47547" y="690224"/>
                      <a:pt x="48778" y="685300"/>
                      <a:pt x="50009" y="680375"/>
                    </a:cubicBezTo>
                    <a:cubicBezTo>
                      <a:pt x="51650" y="675450"/>
                      <a:pt x="53292" y="670936"/>
                      <a:pt x="54523" y="666422"/>
                    </a:cubicBezTo>
                    <a:cubicBezTo>
                      <a:pt x="57396" y="657393"/>
                      <a:pt x="59858" y="649186"/>
                      <a:pt x="62731" y="641388"/>
                    </a:cubicBezTo>
                    <a:cubicBezTo>
                      <a:pt x="63962" y="637285"/>
                      <a:pt x="65193" y="633591"/>
                      <a:pt x="66424" y="630308"/>
                    </a:cubicBezTo>
                    <a:cubicBezTo>
                      <a:pt x="67655" y="626614"/>
                      <a:pt x="68887" y="623331"/>
                      <a:pt x="70118" y="620048"/>
                    </a:cubicBezTo>
                    <a:cubicBezTo>
                      <a:pt x="72580" y="613482"/>
                      <a:pt x="74632" y="606916"/>
                      <a:pt x="77094" y="600760"/>
                    </a:cubicBezTo>
                    <a:cubicBezTo>
                      <a:pt x="78325" y="597888"/>
                      <a:pt x="79146" y="594604"/>
                      <a:pt x="80377" y="591732"/>
                    </a:cubicBezTo>
                    <a:cubicBezTo>
                      <a:pt x="81609" y="588859"/>
                      <a:pt x="82429" y="585986"/>
                      <a:pt x="83661" y="583524"/>
                    </a:cubicBezTo>
                    <a:cubicBezTo>
                      <a:pt x="88175" y="572444"/>
                      <a:pt x="92279" y="562184"/>
                      <a:pt x="96382" y="551514"/>
                    </a:cubicBezTo>
                    <a:cubicBezTo>
                      <a:pt x="100897" y="540844"/>
                      <a:pt x="105821" y="530584"/>
                      <a:pt x="111567" y="518683"/>
                    </a:cubicBezTo>
                    <a:cubicBezTo>
                      <a:pt x="114439" y="512938"/>
                      <a:pt x="116902" y="506782"/>
                      <a:pt x="120595" y="500216"/>
                    </a:cubicBezTo>
                    <a:cubicBezTo>
                      <a:pt x="124289" y="494060"/>
                      <a:pt x="127982" y="487084"/>
                      <a:pt x="131676" y="479697"/>
                    </a:cubicBezTo>
                    <a:cubicBezTo>
                      <a:pt x="148091" y="450970"/>
                      <a:pt x="170662" y="414856"/>
                      <a:pt x="208418" y="368072"/>
                    </a:cubicBezTo>
                    <a:lnTo>
                      <a:pt x="203903" y="375869"/>
                    </a:lnTo>
                    <a:cubicBezTo>
                      <a:pt x="209649" y="368482"/>
                      <a:pt x="215394" y="361095"/>
                      <a:pt x="220729" y="353708"/>
                    </a:cubicBezTo>
                    <a:cubicBezTo>
                      <a:pt x="226475" y="346732"/>
                      <a:pt x="232220" y="340166"/>
                      <a:pt x="237965" y="333599"/>
                    </a:cubicBezTo>
                    <a:cubicBezTo>
                      <a:pt x="243711" y="327033"/>
                      <a:pt x="249046" y="320467"/>
                      <a:pt x="254381" y="314311"/>
                    </a:cubicBezTo>
                    <a:cubicBezTo>
                      <a:pt x="260126" y="308156"/>
                      <a:pt x="265461" y="302410"/>
                      <a:pt x="271207" y="296665"/>
                    </a:cubicBezTo>
                    <a:cubicBezTo>
                      <a:pt x="276542" y="290919"/>
                      <a:pt x="281877" y="285174"/>
                      <a:pt x="287622" y="279839"/>
                    </a:cubicBezTo>
                    <a:cubicBezTo>
                      <a:pt x="293367" y="274504"/>
                      <a:pt x="298702" y="269169"/>
                      <a:pt x="304037" y="263834"/>
                    </a:cubicBezTo>
                    <a:cubicBezTo>
                      <a:pt x="309372" y="258499"/>
                      <a:pt x="314707" y="253574"/>
                      <a:pt x="320453" y="248650"/>
                    </a:cubicBezTo>
                    <a:cubicBezTo>
                      <a:pt x="326198" y="243725"/>
                      <a:pt x="331533" y="238800"/>
                      <a:pt x="337279" y="234286"/>
                    </a:cubicBezTo>
                    <a:cubicBezTo>
                      <a:pt x="343024" y="229362"/>
                      <a:pt x="348359" y="224847"/>
                      <a:pt x="354104" y="219923"/>
                    </a:cubicBezTo>
                    <a:cubicBezTo>
                      <a:pt x="359850" y="215409"/>
                      <a:pt x="365595" y="210894"/>
                      <a:pt x="371341" y="206380"/>
                    </a:cubicBezTo>
                    <a:cubicBezTo>
                      <a:pt x="377086" y="201866"/>
                      <a:pt x="382831" y="197352"/>
                      <a:pt x="388987" y="192837"/>
                    </a:cubicBezTo>
                    <a:cubicBezTo>
                      <a:pt x="395143" y="188323"/>
                      <a:pt x="401299" y="184219"/>
                      <a:pt x="407454" y="179705"/>
                    </a:cubicBezTo>
                    <a:cubicBezTo>
                      <a:pt x="413610" y="175191"/>
                      <a:pt x="419766" y="170676"/>
                      <a:pt x="426332" y="166162"/>
                    </a:cubicBezTo>
                    <a:cubicBezTo>
                      <a:pt x="432898" y="161648"/>
                      <a:pt x="439465" y="157544"/>
                      <a:pt x="446441" y="153030"/>
                    </a:cubicBezTo>
                    <a:cubicBezTo>
                      <a:pt x="453418" y="148516"/>
                      <a:pt x="459984" y="144001"/>
                      <a:pt x="467371" y="139487"/>
                    </a:cubicBezTo>
                    <a:cubicBezTo>
                      <a:pt x="474758" y="135383"/>
                      <a:pt x="482145" y="130869"/>
                      <a:pt x="489532" y="126355"/>
                    </a:cubicBezTo>
                    <a:cubicBezTo>
                      <a:pt x="521952" y="108298"/>
                      <a:pt x="556014" y="93524"/>
                      <a:pt x="590076" y="79571"/>
                    </a:cubicBezTo>
                    <a:cubicBezTo>
                      <a:pt x="584331" y="82444"/>
                      <a:pt x="576533" y="86137"/>
                      <a:pt x="568326" y="90241"/>
                    </a:cubicBezTo>
                    <a:cubicBezTo>
                      <a:pt x="560118" y="94345"/>
                      <a:pt x="551500" y="98449"/>
                      <a:pt x="544523" y="102553"/>
                    </a:cubicBezTo>
                    <a:cubicBezTo>
                      <a:pt x="530980" y="110350"/>
                      <a:pt x="523183" y="115274"/>
                      <a:pt x="537547" y="109119"/>
                    </a:cubicBezTo>
                    <a:cubicBezTo>
                      <a:pt x="487890" y="130459"/>
                      <a:pt x="439465" y="161238"/>
                      <a:pt x="392270" y="194479"/>
                    </a:cubicBezTo>
                    <a:cubicBezTo>
                      <a:pt x="387756" y="198583"/>
                      <a:pt x="407454" y="185450"/>
                      <a:pt x="416073" y="179705"/>
                    </a:cubicBezTo>
                    <a:cubicBezTo>
                      <a:pt x="409096" y="184630"/>
                      <a:pt x="402530" y="189144"/>
                      <a:pt x="396784" y="193248"/>
                    </a:cubicBezTo>
                    <a:cubicBezTo>
                      <a:pt x="390629" y="197352"/>
                      <a:pt x="385294" y="201866"/>
                      <a:pt x="379548" y="205970"/>
                    </a:cubicBezTo>
                    <a:cubicBezTo>
                      <a:pt x="373803" y="210484"/>
                      <a:pt x="367647" y="214998"/>
                      <a:pt x="360671" y="220333"/>
                    </a:cubicBezTo>
                    <a:cubicBezTo>
                      <a:pt x="353694" y="225668"/>
                      <a:pt x="346717" y="232234"/>
                      <a:pt x="338099" y="240032"/>
                    </a:cubicBezTo>
                    <a:cubicBezTo>
                      <a:pt x="339330" y="239621"/>
                      <a:pt x="349180" y="231003"/>
                      <a:pt x="355746" y="226079"/>
                    </a:cubicBezTo>
                    <a:cubicBezTo>
                      <a:pt x="359029" y="223616"/>
                      <a:pt x="361491" y="221975"/>
                      <a:pt x="361081" y="222385"/>
                    </a:cubicBezTo>
                    <a:cubicBezTo>
                      <a:pt x="361081" y="222385"/>
                      <a:pt x="359850" y="223206"/>
                      <a:pt x="358208" y="224847"/>
                    </a:cubicBezTo>
                    <a:cubicBezTo>
                      <a:pt x="356567" y="226489"/>
                      <a:pt x="354104" y="228541"/>
                      <a:pt x="350411" y="231824"/>
                    </a:cubicBezTo>
                    <a:lnTo>
                      <a:pt x="326198" y="251522"/>
                    </a:lnTo>
                    <a:cubicBezTo>
                      <a:pt x="317990" y="258089"/>
                      <a:pt x="310604" y="265476"/>
                      <a:pt x="302806" y="272452"/>
                    </a:cubicBezTo>
                    <a:cubicBezTo>
                      <a:pt x="287622" y="286816"/>
                      <a:pt x="279004" y="297075"/>
                      <a:pt x="272848" y="304052"/>
                    </a:cubicBezTo>
                    <a:cubicBezTo>
                      <a:pt x="266692" y="311028"/>
                      <a:pt x="263409" y="315543"/>
                      <a:pt x="259305" y="320467"/>
                    </a:cubicBezTo>
                    <a:cubicBezTo>
                      <a:pt x="255612" y="325392"/>
                      <a:pt x="251508" y="330727"/>
                      <a:pt x="244532" y="339345"/>
                    </a:cubicBezTo>
                    <a:cubicBezTo>
                      <a:pt x="240838" y="343449"/>
                      <a:pt x="236734" y="348784"/>
                      <a:pt x="230989" y="355350"/>
                    </a:cubicBezTo>
                    <a:cubicBezTo>
                      <a:pt x="225654" y="361916"/>
                      <a:pt x="219498" y="369713"/>
                      <a:pt x="211701" y="379563"/>
                    </a:cubicBezTo>
                    <a:cubicBezTo>
                      <a:pt x="221550" y="363968"/>
                      <a:pt x="242890" y="333189"/>
                      <a:pt x="269155" y="305283"/>
                    </a:cubicBezTo>
                    <a:cubicBezTo>
                      <a:pt x="237555" y="337703"/>
                      <a:pt x="310193" y="260961"/>
                      <a:pt x="280645" y="290099"/>
                    </a:cubicBezTo>
                    <a:cubicBezTo>
                      <a:pt x="275310" y="296254"/>
                      <a:pt x="269975" y="302000"/>
                      <a:pt x="265461" y="307335"/>
                    </a:cubicBezTo>
                    <a:cubicBezTo>
                      <a:pt x="260537" y="312670"/>
                      <a:pt x="255612" y="317594"/>
                      <a:pt x="251508" y="322929"/>
                    </a:cubicBezTo>
                    <a:cubicBezTo>
                      <a:pt x="242890" y="333189"/>
                      <a:pt x="234682" y="343038"/>
                      <a:pt x="225654" y="352888"/>
                    </a:cubicBezTo>
                    <a:cubicBezTo>
                      <a:pt x="217446" y="363558"/>
                      <a:pt x="208828" y="374638"/>
                      <a:pt x="198568" y="387360"/>
                    </a:cubicBezTo>
                    <a:cubicBezTo>
                      <a:pt x="193644" y="393926"/>
                      <a:pt x="188719" y="400903"/>
                      <a:pt x="183384" y="408700"/>
                    </a:cubicBezTo>
                    <a:cubicBezTo>
                      <a:pt x="180922" y="412393"/>
                      <a:pt x="178049" y="416497"/>
                      <a:pt x="175176" y="420601"/>
                    </a:cubicBezTo>
                    <a:cubicBezTo>
                      <a:pt x="172304" y="424705"/>
                      <a:pt x="169431" y="428809"/>
                      <a:pt x="166558" y="433733"/>
                    </a:cubicBezTo>
                    <a:cubicBezTo>
                      <a:pt x="169021" y="429219"/>
                      <a:pt x="170662" y="426757"/>
                      <a:pt x="173124" y="422653"/>
                    </a:cubicBezTo>
                    <a:cubicBezTo>
                      <a:pt x="175587" y="418960"/>
                      <a:pt x="178870" y="413625"/>
                      <a:pt x="185026" y="405007"/>
                    </a:cubicBezTo>
                    <a:cubicBezTo>
                      <a:pt x="159992" y="438658"/>
                      <a:pt x="137831" y="474362"/>
                      <a:pt x="117312" y="510886"/>
                    </a:cubicBezTo>
                    <a:cubicBezTo>
                      <a:pt x="125109" y="497343"/>
                      <a:pt x="113619" y="520735"/>
                      <a:pt x="100897" y="546179"/>
                    </a:cubicBezTo>
                    <a:cubicBezTo>
                      <a:pt x="89406" y="572033"/>
                      <a:pt x="77505" y="600350"/>
                      <a:pt x="80788" y="595836"/>
                    </a:cubicBezTo>
                    <a:cubicBezTo>
                      <a:pt x="87354" y="580651"/>
                      <a:pt x="93510" y="567929"/>
                      <a:pt x="98434" y="556849"/>
                    </a:cubicBezTo>
                    <a:cubicBezTo>
                      <a:pt x="100897" y="551514"/>
                      <a:pt x="103359" y="546589"/>
                      <a:pt x="105821" y="542075"/>
                    </a:cubicBezTo>
                    <a:cubicBezTo>
                      <a:pt x="108284" y="537561"/>
                      <a:pt x="110336" y="533457"/>
                      <a:pt x="112387" y="529353"/>
                    </a:cubicBezTo>
                    <a:cubicBezTo>
                      <a:pt x="116491" y="521556"/>
                      <a:pt x="119774" y="514990"/>
                      <a:pt x="123057" y="508834"/>
                    </a:cubicBezTo>
                    <a:cubicBezTo>
                      <a:pt x="126341" y="502678"/>
                      <a:pt x="129624" y="497343"/>
                      <a:pt x="132907" y="491598"/>
                    </a:cubicBezTo>
                    <a:cubicBezTo>
                      <a:pt x="139473" y="480517"/>
                      <a:pt x="145629" y="468616"/>
                      <a:pt x="156709" y="451790"/>
                    </a:cubicBezTo>
                    <a:cubicBezTo>
                      <a:pt x="167379" y="434965"/>
                      <a:pt x="181743" y="413625"/>
                      <a:pt x="205135" y="383256"/>
                    </a:cubicBezTo>
                    <a:cubicBezTo>
                      <a:pt x="179280" y="417728"/>
                      <a:pt x="150553" y="465333"/>
                      <a:pt x="140294" y="489135"/>
                    </a:cubicBezTo>
                    <a:cubicBezTo>
                      <a:pt x="139473" y="490367"/>
                      <a:pt x="138242" y="492008"/>
                      <a:pt x="136190" y="496112"/>
                    </a:cubicBezTo>
                    <a:cubicBezTo>
                      <a:pt x="126751" y="517042"/>
                      <a:pt x="139063" y="496933"/>
                      <a:pt x="141935" y="499395"/>
                    </a:cubicBezTo>
                    <a:cubicBezTo>
                      <a:pt x="146039" y="492008"/>
                      <a:pt x="149733" y="484621"/>
                      <a:pt x="153426" y="477645"/>
                    </a:cubicBezTo>
                    <a:cubicBezTo>
                      <a:pt x="157119" y="470668"/>
                      <a:pt x="161634" y="464102"/>
                      <a:pt x="165327" y="457536"/>
                    </a:cubicBezTo>
                    <a:cubicBezTo>
                      <a:pt x="169431" y="450970"/>
                      <a:pt x="173535" y="444814"/>
                      <a:pt x="177228" y="438248"/>
                    </a:cubicBezTo>
                    <a:cubicBezTo>
                      <a:pt x="181332" y="432092"/>
                      <a:pt x="185846" y="425936"/>
                      <a:pt x="189950" y="419780"/>
                    </a:cubicBezTo>
                    <a:cubicBezTo>
                      <a:pt x="194465" y="413625"/>
                      <a:pt x="198979" y="407469"/>
                      <a:pt x="203493" y="400903"/>
                    </a:cubicBezTo>
                    <a:cubicBezTo>
                      <a:pt x="208007" y="394336"/>
                      <a:pt x="213342" y="388181"/>
                      <a:pt x="218267" y="381615"/>
                    </a:cubicBezTo>
                    <a:cubicBezTo>
                      <a:pt x="223602" y="375048"/>
                      <a:pt x="228937" y="368072"/>
                      <a:pt x="234272" y="361095"/>
                    </a:cubicBezTo>
                    <a:cubicBezTo>
                      <a:pt x="240017" y="354119"/>
                      <a:pt x="246173" y="346732"/>
                      <a:pt x="252739" y="338934"/>
                    </a:cubicBezTo>
                    <a:cubicBezTo>
                      <a:pt x="256843" y="332368"/>
                      <a:pt x="248635" y="340986"/>
                      <a:pt x="236324" y="354940"/>
                    </a:cubicBezTo>
                    <a:cubicBezTo>
                      <a:pt x="234682" y="356581"/>
                      <a:pt x="233041" y="358633"/>
                      <a:pt x="231399" y="360274"/>
                    </a:cubicBezTo>
                    <a:cubicBezTo>
                      <a:pt x="229758" y="362326"/>
                      <a:pt x="228116" y="364378"/>
                      <a:pt x="226475" y="366430"/>
                    </a:cubicBezTo>
                    <a:cubicBezTo>
                      <a:pt x="223192" y="370534"/>
                      <a:pt x="219498" y="375048"/>
                      <a:pt x="216215" y="379563"/>
                    </a:cubicBezTo>
                    <a:cubicBezTo>
                      <a:pt x="209238" y="388591"/>
                      <a:pt x="202262" y="397620"/>
                      <a:pt x="196516" y="405827"/>
                    </a:cubicBezTo>
                    <a:cubicBezTo>
                      <a:pt x="203083" y="395978"/>
                      <a:pt x="210470" y="386539"/>
                      <a:pt x="217446" y="377100"/>
                    </a:cubicBezTo>
                    <a:lnTo>
                      <a:pt x="228116" y="362737"/>
                    </a:lnTo>
                    <a:cubicBezTo>
                      <a:pt x="231810" y="357812"/>
                      <a:pt x="235503" y="353298"/>
                      <a:pt x="239607" y="348784"/>
                    </a:cubicBezTo>
                    <a:lnTo>
                      <a:pt x="230989" y="360274"/>
                    </a:lnTo>
                    <a:cubicBezTo>
                      <a:pt x="269565" y="313491"/>
                      <a:pt x="313066" y="270811"/>
                      <a:pt x="359850" y="232234"/>
                    </a:cubicBezTo>
                    <a:cubicBezTo>
                      <a:pt x="346717" y="243725"/>
                      <a:pt x="338510" y="251522"/>
                      <a:pt x="331533" y="257678"/>
                    </a:cubicBezTo>
                    <a:cubicBezTo>
                      <a:pt x="328250" y="260961"/>
                      <a:pt x="324967" y="263834"/>
                      <a:pt x="322505" y="267117"/>
                    </a:cubicBezTo>
                    <a:cubicBezTo>
                      <a:pt x="319632" y="269990"/>
                      <a:pt x="316759" y="273273"/>
                      <a:pt x="313887" y="276556"/>
                    </a:cubicBezTo>
                    <a:lnTo>
                      <a:pt x="326609" y="264655"/>
                    </a:lnTo>
                    <a:cubicBezTo>
                      <a:pt x="331123" y="260551"/>
                      <a:pt x="335637" y="257268"/>
                      <a:pt x="340151" y="253164"/>
                    </a:cubicBezTo>
                    <a:cubicBezTo>
                      <a:pt x="344666" y="249470"/>
                      <a:pt x="349180" y="245777"/>
                      <a:pt x="353694" y="241673"/>
                    </a:cubicBezTo>
                    <a:cubicBezTo>
                      <a:pt x="358208" y="237980"/>
                      <a:pt x="362723" y="233876"/>
                      <a:pt x="368057" y="230182"/>
                    </a:cubicBezTo>
                    <a:cubicBezTo>
                      <a:pt x="362723" y="231824"/>
                      <a:pt x="364364" y="228541"/>
                      <a:pt x="382421" y="214588"/>
                    </a:cubicBezTo>
                    <a:cubicBezTo>
                      <a:pt x="388166" y="210074"/>
                      <a:pt x="393912" y="205559"/>
                      <a:pt x="399247" y="201455"/>
                    </a:cubicBezTo>
                    <a:cubicBezTo>
                      <a:pt x="404992" y="197352"/>
                      <a:pt x="410327" y="193658"/>
                      <a:pt x="415662" y="189965"/>
                    </a:cubicBezTo>
                    <a:cubicBezTo>
                      <a:pt x="426332" y="182578"/>
                      <a:pt x="436181" y="175191"/>
                      <a:pt x="446441" y="169445"/>
                    </a:cubicBezTo>
                    <a:cubicBezTo>
                      <a:pt x="456290" y="163290"/>
                      <a:pt x="465729" y="157544"/>
                      <a:pt x="474347" y="152209"/>
                    </a:cubicBezTo>
                    <a:cubicBezTo>
                      <a:pt x="483376" y="147285"/>
                      <a:pt x="491583" y="142770"/>
                      <a:pt x="499791" y="138256"/>
                    </a:cubicBezTo>
                    <a:cubicBezTo>
                      <a:pt x="515386" y="129228"/>
                      <a:pt x="530160" y="123072"/>
                      <a:pt x="542471" y="116916"/>
                    </a:cubicBezTo>
                    <a:cubicBezTo>
                      <a:pt x="555193" y="110760"/>
                      <a:pt x="566274" y="106656"/>
                      <a:pt x="576533" y="102553"/>
                    </a:cubicBezTo>
                    <a:cubicBezTo>
                      <a:pt x="580637" y="100501"/>
                      <a:pt x="585151" y="98449"/>
                      <a:pt x="588845" y="96807"/>
                    </a:cubicBezTo>
                    <a:cubicBezTo>
                      <a:pt x="584331" y="98449"/>
                      <a:pt x="586382" y="96807"/>
                      <a:pt x="592949" y="93114"/>
                    </a:cubicBezTo>
                    <a:cubicBezTo>
                      <a:pt x="596232" y="91472"/>
                      <a:pt x="600746" y="89420"/>
                      <a:pt x="605671" y="86958"/>
                    </a:cubicBezTo>
                    <a:cubicBezTo>
                      <a:pt x="611006" y="84496"/>
                      <a:pt x="616751" y="82033"/>
                      <a:pt x="623317" y="79161"/>
                    </a:cubicBezTo>
                    <a:cubicBezTo>
                      <a:pt x="629883" y="76288"/>
                      <a:pt x="636449" y="73415"/>
                      <a:pt x="643426" y="70543"/>
                    </a:cubicBezTo>
                    <a:cubicBezTo>
                      <a:pt x="650403" y="68080"/>
                      <a:pt x="657379" y="65207"/>
                      <a:pt x="664356" y="62745"/>
                    </a:cubicBezTo>
                    <a:cubicBezTo>
                      <a:pt x="670922" y="60283"/>
                      <a:pt x="677488" y="57821"/>
                      <a:pt x="683233" y="55358"/>
                    </a:cubicBezTo>
                    <a:cubicBezTo>
                      <a:pt x="688979" y="53306"/>
                      <a:pt x="694314" y="51665"/>
                      <a:pt x="698828" y="50023"/>
                    </a:cubicBezTo>
                    <a:cubicBezTo>
                      <a:pt x="698418" y="51254"/>
                      <a:pt x="712781" y="47561"/>
                      <a:pt x="731659" y="42636"/>
                    </a:cubicBezTo>
                    <a:cubicBezTo>
                      <a:pt x="741098" y="40584"/>
                      <a:pt x="751768" y="38122"/>
                      <a:pt x="762027" y="36070"/>
                    </a:cubicBezTo>
                    <a:cubicBezTo>
                      <a:pt x="767362" y="34839"/>
                      <a:pt x="772287" y="33608"/>
                      <a:pt x="777212" y="32787"/>
                    </a:cubicBezTo>
                    <a:cubicBezTo>
                      <a:pt x="782136" y="31966"/>
                      <a:pt x="786650" y="31146"/>
                      <a:pt x="790754" y="30735"/>
                    </a:cubicBezTo>
                    <a:cubicBezTo>
                      <a:pt x="799372" y="27862"/>
                      <a:pt x="797731" y="26631"/>
                      <a:pt x="788702" y="27042"/>
                    </a:cubicBezTo>
                    <a:cubicBezTo>
                      <a:pt x="784188" y="27042"/>
                      <a:pt x="777622" y="27042"/>
                      <a:pt x="770235" y="28683"/>
                    </a:cubicBezTo>
                    <a:cubicBezTo>
                      <a:pt x="762438" y="29914"/>
                      <a:pt x="753409" y="31146"/>
                      <a:pt x="743150" y="33197"/>
                    </a:cubicBezTo>
                    <a:cubicBezTo>
                      <a:pt x="738225" y="34429"/>
                      <a:pt x="734121" y="35660"/>
                      <a:pt x="730017" y="36481"/>
                    </a:cubicBezTo>
                    <a:cubicBezTo>
                      <a:pt x="725913" y="37712"/>
                      <a:pt x="722630" y="38943"/>
                      <a:pt x="719347" y="39764"/>
                    </a:cubicBezTo>
                    <a:cubicBezTo>
                      <a:pt x="712781" y="41816"/>
                      <a:pt x="707857" y="43457"/>
                      <a:pt x="703753" y="44688"/>
                    </a:cubicBezTo>
                    <a:cubicBezTo>
                      <a:pt x="695545" y="47561"/>
                      <a:pt x="691851" y="48792"/>
                      <a:pt x="688979" y="50023"/>
                    </a:cubicBezTo>
                    <a:cubicBezTo>
                      <a:pt x="683644" y="52075"/>
                      <a:pt x="683233" y="53306"/>
                      <a:pt x="665997" y="60693"/>
                    </a:cubicBezTo>
                    <a:cubicBezTo>
                      <a:pt x="625779" y="74236"/>
                      <a:pt x="587203" y="91883"/>
                      <a:pt x="549448" y="110760"/>
                    </a:cubicBezTo>
                    <a:lnTo>
                      <a:pt x="555604" y="107067"/>
                    </a:lnTo>
                    <a:lnTo>
                      <a:pt x="561759" y="103784"/>
                    </a:lnTo>
                    <a:lnTo>
                      <a:pt x="574071" y="97218"/>
                    </a:lnTo>
                    <a:cubicBezTo>
                      <a:pt x="566684" y="100501"/>
                      <a:pt x="559707" y="103373"/>
                      <a:pt x="552731" y="106656"/>
                    </a:cubicBezTo>
                    <a:cubicBezTo>
                      <a:pt x="545754" y="110350"/>
                      <a:pt x="539188" y="113633"/>
                      <a:pt x="532622" y="116916"/>
                    </a:cubicBezTo>
                    <a:cubicBezTo>
                      <a:pt x="526056" y="120199"/>
                      <a:pt x="519900" y="123482"/>
                      <a:pt x="514155" y="126765"/>
                    </a:cubicBezTo>
                    <a:cubicBezTo>
                      <a:pt x="508409" y="130048"/>
                      <a:pt x="503074" y="133331"/>
                      <a:pt x="498150" y="136204"/>
                    </a:cubicBezTo>
                    <a:cubicBezTo>
                      <a:pt x="488300" y="141950"/>
                      <a:pt x="480503" y="146464"/>
                      <a:pt x="475168" y="149336"/>
                    </a:cubicBezTo>
                    <a:cubicBezTo>
                      <a:pt x="469833" y="152209"/>
                      <a:pt x="467371" y="153851"/>
                      <a:pt x="467781" y="152620"/>
                    </a:cubicBezTo>
                    <a:cubicBezTo>
                      <a:pt x="471064" y="150157"/>
                      <a:pt x="475168" y="147695"/>
                      <a:pt x="479272" y="145233"/>
                    </a:cubicBezTo>
                    <a:cubicBezTo>
                      <a:pt x="483376" y="142770"/>
                      <a:pt x="487890" y="140308"/>
                      <a:pt x="491994" y="137435"/>
                    </a:cubicBezTo>
                    <a:cubicBezTo>
                      <a:pt x="496508" y="134973"/>
                      <a:pt x="501022" y="132100"/>
                      <a:pt x="505947" y="129228"/>
                    </a:cubicBezTo>
                    <a:cubicBezTo>
                      <a:pt x="508409" y="127996"/>
                      <a:pt x="510461" y="126355"/>
                      <a:pt x="512924" y="125124"/>
                    </a:cubicBezTo>
                    <a:lnTo>
                      <a:pt x="520310" y="121430"/>
                    </a:lnTo>
                    <a:cubicBezTo>
                      <a:pt x="530160" y="116095"/>
                      <a:pt x="540009" y="111171"/>
                      <a:pt x="549037" y="106246"/>
                    </a:cubicBezTo>
                    <a:cubicBezTo>
                      <a:pt x="558066" y="101321"/>
                      <a:pt x="567094" y="97628"/>
                      <a:pt x="574481" y="93524"/>
                    </a:cubicBezTo>
                    <a:lnTo>
                      <a:pt x="555193" y="101732"/>
                    </a:lnTo>
                    <a:cubicBezTo>
                      <a:pt x="548627" y="104605"/>
                      <a:pt x="542471" y="107888"/>
                      <a:pt x="536315" y="110760"/>
                    </a:cubicBezTo>
                    <a:cubicBezTo>
                      <a:pt x="552320" y="101321"/>
                      <a:pt x="562990" y="96807"/>
                      <a:pt x="570788" y="93524"/>
                    </a:cubicBezTo>
                    <a:cubicBezTo>
                      <a:pt x="578585" y="90241"/>
                      <a:pt x="583510" y="88189"/>
                      <a:pt x="588845" y="86137"/>
                    </a:cubicBezTo>
                    <a:cubicBezTo>
                      <a:pt x="594180" y="84085"/>
                      <a:pt x="600336" y="82033"/>
                      <a:pt x="609774" y="78340"/>
                    </a:cubicBezTo>
                    <a:cubicBezTo>
                      <a:pt x="614699" y="76698"/>
                      <a:pt x="620444" y="74236"/>
                      <a:pt x="627831" y="71363"/>
                    </a:cubicBezTo>
                    <a:cubicBezTo>
                      <a:pt x="631525" y="70132"/>
                      <a:pt x="635218" y="68080"/>
                      <a:pt x="639733" y="66439"/>
                    </a:cubicBezTo>
                    <a:cubicBezTo>
                      <a:pt x="644247" y="64797"/>
                      <a:pt x="649171" y="63156"/>
                      <a:pt x="654096" y="61104"/>
                    </a:cubicBezTo>
                    <a:cubicBezTo>
                      <a:pt x="638091" y="65207"/>
                      <a:pt x="640143" y="64797"/>
                      <a:pt x="650403" y="61104"/>
                    </a:cubicBezTo>
                    <a:cubicBezTo>
                      <a:pt x="655738" y="59462"/>
                      <a:pt x="663124" y="57000"/>
                      <a:pt x="671332" y="54127"/>
                    </a:cubicBezTo>
                    <a:cubicBezTo>
                      <a:pt x="675436" y="52896"/>
                      <a:pt x="679950" y="51254"/>
                      <a:pt x="684465" y="49613"/>
                    </a:cubicBezTo>
                    <a:cubicBezTo>
                      <a:pt x="688979" y="48382"/>
                      <a:pt x="693493" y="46740"/>
                      <a:pt x="698418" y="45099"/>
                    </a:cubicBezTo>
                    <a:cubicBezTo>
                      <a:pt x="694724" y="45919"/>
                      <a:pt x="689389" y="47151"/>
                      <a:pt x="683233" y="48792"/>
                    </a:cubicBezTo>
                    <a:cubicBezTo>
                      <a:pt x="677078" y="50844"/>
                      <a:pt x="670101" y="52896"/>
                      <a:pt x="662714" y="55769"/>
                    </a:cubicBezTo>
                    <a:cubicBezTo>
                      <a:pt x="655327" y="58231"/>
                      <a:pt x="647119" y="61104"/>
                      <a:pt x="638912" y="63566"/>
                    </a:cubicBezTo>
                    <a:cubicBezTo>
                      <a:pt x="631114" y="66849"/>
                      <a:pt x="622907" y="69722"/>
                      <a:pt x="615520" y="72594"/>
                    </a:cubicBezTo>
                    <a:cubicBezTo>
                      <a:pt x="608133" y="75467"/>
                      <a:pt x="600746" y="78340"/>
                      <a:pt x="594590" y="80802"/>
                    </a:cubicBezTo>
                    <a:cubicBezTo>
                      <a:pt x="588434" y="83264"/>
                      <a:pt x="583099" y="85727"/>
                      <a:pt x="578995" y="87368"/>
                    </a:cubicBezTo>
                    <a:cubicBezTo>
                      <a:pt x="570788" y="90651"/>
                      <a:pt x="567915" y="91472"/>
                      <a:pt x="574071" y="87368"/>
                    </a:cubicBezTo>
                    <a:cubicBezTo>
                      <a:pt x="579406" y="84906"/>
                      <a:pt x="585562" y="82033"/>
                      <a:pt x="592538" y="78750"/>
                    </a:cubicBezTo>
                    <a:cubicBezTo>
                      <a:pt x="599515" y="75878"/>
                      <a:pt x="607722" y="73005"/>
                      <a:pt x="615930" y="69722"/>
                    </a:cubicBezTo>
                    <a:cubicBezTo>
                      <a:pt x="620034" y="68080"/>
                      <a:pt x="624548" y="66439"/>
                      <a:pt x="629063" y="64797"/>
                    </a:cubicBezTo>
                    <a:cubicBezTo>
                      <a:pt x="633577" y="63156"/>
                      <a:pt x="638091" y="61514"/>
                      <a:pt x="642605" y="59872"/>
                    </a:cubicBezTo>
                    <a:cubicBezTo>
                      <a:pt x="652044" y="57000"/>
                      <a:pt x="661893" y="53717"/>
                      <a:pt x="671743" y="50844"/>
                    </a:cubicBezTo>
                    <a:cubicBezTo>
                      <a:pt x="681592" y="47561"/>
                      <a:pt x="691851" y="45099"/>
                      <a:pt x="701701" y="42226"/>
                    </a:cubicBezTo>
                    <a:cubicBezTo>
                      <a:pt x="711550" y="39764"/>
                      <a:pt x="721399" y="36481"/>
                      <a:pt x="731248" y="34429"/>
                    </a:cubicBezTo>
                    <a:cubicBezTo>
                      <a:pt x="741098" y="32377"/>
                      <a:pt x="750126" y="29914"/>
                      <a:pt x="759155" y="27862"/>
                    </a:cubicBezTo>
                    <a:cubicBezTo>
                      <a:pt x="767773" y="25810"/>
                      <a:pt x="775980" y="23348"/>
                      <a:pt x="783778" y="21707"/>
                    </a:cubicBezTo>
                    <a:lnTo>
                      <a:pt x="780905" y="22527"/>
                    </a:lnTo>
                    <a:cubicBezTo>
                      <a:pt x="803476" y="18834"/>
                      <a:pt x="822354" y="14730"/>
                      <a:pt x="838769" y="13089"/>
                    </a:cubicBezTo>
                    <a:cubicBezTo>
                      <a:pt x="846977" y="11857"/>
                      <a:pt x="854364" y="11037"/>
                      <a:pt x="861341" y="9805"/>
                    </a:cubicBezTo>
                    <a:cubicBezTo>
                      <a:pt x="864624" y="9395"/>
                      <a:pt x="867907" y="8574"/>
                      <a:pt x="871190" y="8574"/>
                    </a:cubicBezTo>
                    <a:cubicBezTo>
                      <a:pt x="874473" y="8574"/>
                      <a:pt x="877346" y="7754"/>
                      <a:pt x="880218" y="7754"/>
                    </a:cubicBezTo>
                    <a:cubicBezTo>
                      <a:pt x="892119" y="6522"/>
                      <a:pt x="901969" y="5291"/>
                      <a:pt x="911408" y="4470"/>
                    </a:cubicBezTo>
                    <a:cubicBezTo>
                      <a:pt x="913870" y="4470"/>
                      <a:pt x="915922" y="4060"/>
                      <a:pt x="918384" y="3650"/>
                    </a:cubicBezTo>
                    <a:cubicBezTo>
                      <a:pt x="920436" y="3650"/>
                      <a:pt x="922898" y="3650"/>
                      <a:pt x="924950" y="3239"/>
                    </a:cubicBezTo>
                    <a:cubicBezTo>
                      <a:pt x="929465" y="3239"/>
                      <a:pt x="933568" y="2829"/>
                      <a:pt x="937672" y="2419"/>
                    </a:cubicBezTo>
                    <a:cubicBezTo>
                      <a:pt x="975838" y="2419"/>
                      <a:pt x="1028778" y="1598"/>
                      <a:pt x="1069816" y="1187"/>
                    </a:cubicBezTo>
                    <a:lnTo>
                      <a:pt x="1068996" y="2419"/>
                    </a:lnTo>
                    <a:lnTo>
                      <a:pt x="1126860" y="2419"/>
                    </a:lnTo>
                    <a:cubicBezTo>
                      <a:pt x="1099364" y="4060"/>
                      <a:pt x="1058736" y="2008"/>
                      <a:pt x="1009079" y="2419"/>
                    </a:cubicBezTo>
                    <a:lnTo>
                      <a:pt x="1015235" y="4470"/>
                    </a:lnTo>
                    <a:cubicBezTo>
                      <a:pt x="1000872" y="4060"/>
                      <a:pt x="987739" y="3650"/>
                      <a:pt x="975428" y="3650"/>
                    </a:cubicBezTo>
                    <a:cubicBezTo>
                      <a:pt x="969272" y="3650"/>
                      <a:pt x="963116" y="3650"/>
                      <a:pt x="956960" y="4060"/>
                    </a:cubicBezTo>
                    <a:cubicBezTo>
                      <a:pt x="950805" y="4060"/>
                      <a:pt x="945059" y="4881"/>
                      <a:pt x="939314" y="4881"/>
                    </a:cubicBezTo>
                    <a:cubicBezTo>
                      <a:pt x="916332" y="5702"/>
                      <a:pt x="895403" y="9395"/>
                      <a:pt x="872421" y="11857"/>
                    </a:cubicBezTo>
                    <a:cubicBezTo>
                      <a:pt x="880629" y="11037"/>
                      <a:pt x="889657" y="10216"/>
                      <a:pt x="899506" y="9395"/>
                    </a:cubicBezTo>
                    <a:cubicBezTo>
                      <a:pt x="909356" y="8574"/>
                      <a:pt x="919205" y="7343"/>
                      <a:pt x="929875" y="7343"/>
                    </a:cubicBezTo>
                    <a:cubicBezTo>
                      <a:pt x="940545" y="7343"/>
                      <a:pt x="951215" y="6933"/>
                      <a:pt x="961475" y="6522"/>
                    </a:cubicBezTo>
                    <a:cubicBezTo>
                      <a:pt x="972145" y="6522"/>
                      <a:pt x="981994" y="6522"/>
                      <a:pt x="992253" y="6522"/>
                    </a:cubicBezTo>
                    <a:cubicBezTo>
                      <a:pt x="1031650" y="6522"/>
                      <a:pt x="1065302" y="6112"/>
                      <a:pt x="1072689" y="4060"/>
                    </a:cubicBezTo>
                    <a:lnTo>
                      <a:pt x="1112907" y="6112"/>
                    </a:lnTo>
                    <a:lnTo>
                      <a:pt x="1132195" y="5291"/>
                    </a:lnTo>
                    <a:cubicBezTo>
                      <a:pt x="1162153" y="6933"/>
                      <a:pt x="1131374" y="9395"/>
                      <a:pt x="1073510" y="9805"/>
                    </a:cubicBezTo>
                    <a:cubicBezTo>
                      <a:pt x="1063250" y="9395"/>
                      <a:pt x="1058326" y="8985"/>
                      <a:pt x="1061609" y="8574"/>
                    </a:cubicBezTo>
                    <a:cubicBezTo>
                      <a:pt x="1048066" y="8985"/>
                      <a:pt x="1035344" y="9805"/>
                      <a:pt x="1017697" y="10216"/>
                    </a:cubicBezTo>
                    <a:cubicBezTo>
                      <a:pt x="1008669" y="10216"/>
                      <a:pt x="998820" y="10216"/>
                      <a:pt x="986919" y="10626"/>
                    </a:cubicBezTo>
                    <a:cubicBezTo>
                      <a:pt x="981173" y="10626"/>
                      <a:pt x="974607" y="10626"/>
                      <a:pt x="967630" y="10626"/>
                    </a:cubicBezTo>
                    <a:cubicBezTo>
                      <a:pt x="960654" y="10626"/>
                      <a:pt x="952856" y="10626"/>
                      <a:pt x="944649" y="11037"/>
                    </a:cubicBezTo>
                    <a:cubicBezTo>
                      <a:pt x="956550" y="10216"/>
                      <a:pt x="968451" y="9805"/>
                      <a:pt x="979942" y="9395"/>
                    </a:cubicBezTo>
                    <a:cubicBezTo>
                      <a:pt x="970093" y="9395"/>
                      <a:pt x="959833" y="9395"/>
                      <a:pt x="949573" y="9805"/>
                    </a:cubicBezTo>
                    <a:cubicBezTo>
                      <a:pt x="939724" y="9805"/>
                      <a:pt x="929875" y="10216"/>
                      <a:pt x="920026" y="10626"/>
                    </a:cubicBezTo>
                    <a:cubicBezTo>
                      <a:pt x="900738" y="12268"/>
                      <a:pt x="883091" y="13499"/>
                      <a:pt x="866676" y="15141"/>
                    </a:cubicBezTo>
                    <a:cubicBezTo>
                      <a:pt x="850260" y="17603"/>
                      <a:pt x="835897" y="19655"/>
                      <a:pt x="823585" y="21296"/>
                    </a:cubicBezTo>
                    <a:cubicBezTo>
                      <a:pt x="811274" y="23759"/>
                      <a:pt x="801835" y="25810"/>
                      <a:pt x="794858" y="27452"/>
                    </a:cubicBezTo>
                    <a:cubicBezTo>
                      <a:pt x="853543" y="17192"/>
                      <a:pt x="912639" y="12268"/>
                      <a:pt x="970913" y="12268"/>
                    </a:cubicBezTo>
                    <a:cubicBezTo>
                      <a:pt x="1027957" y="12268"/>
                      <a:pt x="1084180" y="12268"/>
                      <a:pt x="1139171" y="12268"/>
                    </a:cubicBezTo>
                    <a:cubicBezTo>
                      <a:pt x="1171592" y="7754"/>
                      <a:pt x="1210168" y="5291"/>
                      <a:pt x="1226583" y="777"/>
                    </a:cubicBezTo>
                    <a:cubicBezTo>
                      <a:pt x="1300453" y="-44"/>
                      <a:pt x="1400176" y="-454"/>
                      <a:pt x="1464197" y="777"/>
                    </a:cubicBezTo>
                    <a:lnTo>
                      <a:pt x="1458451" y="1598"/>
                    </a:lnTo>
                    <a:cubicBezTo>
                      <a:pt x="1489640" y="2008"/>
                      <a:pt x="1518367" y="1598"/>
                      <a:pt x="1542580" y="1598"/>
                    </a:cubicBezTo>
                    <a:cubicBezTo>
                      <a:pt x="1575411" y="2829"/>
                      <a:pt x="1520009" y="3650"/>
                      <a:pt x="1542991" y="4470"/>
                    </a:cubicBezTo>
                    <a:lnTo>
                      <a:pt x="1648460" y="3239"/>
                    </a:lnTo>
                    <a:cubicBezTo>
                      <a:pt x="1641893" y="5291"/>
                      <a:pt x="1553250" y="5291"/>
                      <a:pt x="1510980" y="5291"/>
                    </a:cubicBezTo>
                    <a:cubicBezTo>
                      <a:pt x="1518778" y="5291"/>
                      <a:pt x="1535193" y="4881"/>
                      <a:pt x="1529858" y="4470"/>
                    </a:cubicBezTo>
                    <a:cubicBezTo>
                      <a:pt x="1480612" y="3650"/>
                      <a:pt x="1389506" y="6933"/>
                      <a:pt x="1367756" y="4470"/>
                    </a:cubicBezTo>
                    <a:cubicBezTo>
                      <a:pt x="1343954" y="4881"/>
                      <a:pt x="1416181" y="2419"/>
                      <a:pt x="1335336" y="2419"/>
                    </a:cubicBezTo>
                    <a:cubicBezTo>
                      <a:pt x="1281165" y="1187"/>
                      <a:pt x="1263518" y="4060"/>
                      <a:pt x="1257773" y="4881"/>
                    </a:cubicBezTo>
                    <a:cubicBezTo>
                      <a:pt x="1256952" y="6112"/>
                      <a:pt x="1342722" y="6522"/>
                      <a:pt x="1313175" y="7754"/>
                    </a:cubicBezTo>
                    <a:cubicBezTo>
                      <a:pt x="1355444" y="7754"/>
                      <a:pt x="1372270" y="6112"/>
                      <a:pt x="1426031" y="7343"/>
                    </a:cubicBezTo>
                    <a:cubicBezTo>
                      <a:pt x="1384171" y="7343"/>
                      <a:pt x="1327538" y="9805"/>
                      <a:pt x="1304967" y="8164"/>
                    </a:cubicBezTo>
                    <a:cubicBezTo>
                      <a:pt x="1222480" y="10216"/>
                      <a:pt x="1233970" y="15141"/>
                      <a:pt x="1272957" y="15551"/>
                    </a:cubicBezTo>
                    <a:cubicBezTo>
                      <a:pt x="1263518" y="13909"/>
                      <a:pt x="1423568" y="13499"/>
                      <a:pt x="1315227" y="11447"/>
                    </a:cubicBezTo>
                    <a:cubicBezTo>
                      <a:pt x="1364063" y="9395"/>
                      <a:pt x="1452706" y="9395"/>
                      <a:pt x="1516726" y="8164"/>
                    </a:cubicBezTo>
                    <a:lnTo>
                      <a:pt x="1513853" y="8164"/>
                    </a:lnTo>
                    <a:cubicBezTo>
                      <a:pt x="1513853" y="8164"/>
                      <a:pt x="1593058" y="8164"/>
                      <a:pt x="1593058" y="8164"/>
                    </a:cubicBezTo>
                    <a:cubicBezTo>
                      <a:pt x="1581977" y="8574"/>
                      <a:pt x="1558175" y="9395"/>
                      <a:pt x="1557354" y="10216"/>
                    </a:cubicBezTo>
                    <a:lnTo>
                      <a:pt x="1666927" y="7343"/>
                    </a:lnTo>
                    <a:cubicBezTo>
                      <a:pt x="1605369" y="9395"/>
                      <a:pt x="1705093" y="8574"/>
                      <a:pt x="1733409" y="9395"/>
                    </a:cubicBezTo>
                    <a:cubicBezTo>
                      <a:pt x="1745310" y="7754"/>
                      <a:pt x="1787991" y="6522"/>
                      <a:pt x="1746952" y="5702"/>
                    </a:cubicBezTo>
                    <a:cubicBezTo>
                      <a:pt x="1700989" y="4470"/>
                      <a:pt x="1720277" y="6522"/>
                      <a:pt x="1678007" y="6522"/>
                    </a:cubicBezTo>
                    <a:lnTo>
                      <a:pt x="1737513" y="4060"/>
                    </a:lnTo>
                    <a:lnTo>
                      <a:pt x="1742438" y="4060"/>
                    </a:lnTo>
                    <a:cubicBezTo>
                      <a:pt x="1742438" y="4060"/>
                      <a:pt x="1778141" y="2008"/>
                      <a:pt x="1778141" y="2008"/>
                    </a:cubicBezTo>
                    <a:cubicBezTo>
                      <a:pt x="1858987" y="2008"/>
                      <a:pt x="1742848" y="6933"/>
                      <a:pt x="1846676" y="4881"/>
                    </a:cubicBezTo>
                    <a:lnTo>
                      <a:pt x="1833133" y="2008"/>
                    </a:lnTo>
                    <a:cubicBezTo>
                      <a:pt x="1953376" y="2419"/>
                      <a:pt x="2107270" y="5702"/>
                      <a:pt x="2192220" y="4470"/>
                    </a:cubicBezTo>
                    <a:cubicBezTo>
                      <a:pt x="2168828" y="6112"/>
                      <a:pt x="2158568" y="8985"/>
                      <a:pt x="2190578" y="10216"/>
                    </a:cubicBezTo>
                    <a:cubicBezTo>
                      <a:pt x="2154054" y="9805"/>
                      <a:pt x="2080595" y="10216"/>
                      <a:pt x="2028066" y="10216"/>
                    </a:cubicBezTo>
                    <a:cubicBezTo>
                      <a:pt x="2017806" y="9805"/>
                      <a:pt x="2093728" y="6933"/>
                      <a:pt x="2150771" y="7343"/>
                    </a:cubicBezTo>
                    <a:cubicBezTo>
                      <a:pt x="2123275" y="2419"/>
                      <a:pt x="2007547" y="10216"/>
                      <a:pt x="2000570" y="5291"/>
                    </a:cubicBezTo>
                    <a:cubicBezTo>
                      <a:pt x="1855294" y="3650"/>
                      <a:pt x="1892228" y="9805"/>
                      <a:pt x="1769113" y="6933"/>
                    </a:cubicBezTo>
                    <a:cubicBezTo>
                      <a:pt x="1767471" y="8985"/>
                      <a:pt x="1734230" y="8164"/>
                      <a:pt x="1727664" y="9805"/>
                    </a:cubicBezTo>
                    <a:cubicBezTo>
                      <a:pt x="1764188" y="13499"/>
                      <a:pt x="1892639" y="9805"/>
                      <a:pt x="1972664" y="11037"/>
                    </a:cubicBezTo>
                    <a:cubicBezTo>
                      <a:pt x="1964867" y="11037"/>
                      <a:pt x="1949272" y="11447"/>
                      <a:pt x="1945989" y="11857"/>
                    </a:cubicBezTo>
                    <a:cubicBezTo>
                      <a:pt x="2003032" y="12678"/>
                      <a:pt x="2026835" y="11857"/>
                      <a:pt x="2066642" y="11037"/>
                    </a:cubicBezTo>
                    <a:lnTo>
                      <a:pt x="2061717" y="11037"/>
                    </a:lnTo>
                    <a:cubicBezTo>
                      <a:pt x="2131483" y="8574"/>
                      <a:pt x="2104808" y="12268"/>
                      <a:pt x="2145846" y="13499"/>
                    </a:cubicBezTo>
                    <a:cubicBezTo>
                      <a:pt x="2161852" y="13499"/>
                      <a:pt x="2218895" y="13499"/>
                      <a:pt x="2209867" y="12268"/>
                    </a:cubicBezTo>
                    <a:lnTo>
                      <a:pt x="2284146" y="14320"/>
                    </a:lnTo>
                    <a:lnTo>
                      <a:pt x="2280453" y="11857"/>
                    </a:lnTo>
                    <a:cubicBezTo>
                      <a:pt x="2322312" y="11857"/>
                      <a:pt x="2331751" y="13499"/>
                      <a:pt x="2369506" y="11857"/>
                    </a:cubicBezTo>
                    <a:lnTo>
                      <a:pt x="2371148" y="9805"/>
                    </a:lnTo>
                    <a:lnTo>
                      <a:pt x="2266910" y="8985"/>
                    </a:lnTo>
                    <a:cubicBezTo>
                      <a:pt x="2319850" y="8164"/>
                      <a:pt x="2281684" y="6933"/>
                      <a:pt x="2339548" y="6522"/>
                    </a:cubicBezTo>
                    <a:cubicBezTo>
                      <a:pt x="2274707" y="8985"/>
                      <a:pt x="2385511" y="7754"/>
                      <a:pt x="2391667" y="9805"/>
                    </a:cubicBezTo>
                    <a:lnTo>
                      <a:pt x="2434347" y="8574"/>
                    </a:lnTo>
                    <a:lnTo>
                      <a:pt x="2423267" y="8574"/>
                    </a:lnTo>
                    <a:cubicBezTo>
                      <a:pt x="2456919" y="10216"/>
                      <a:pt x="2463074" y="8574"/>
                      <a:pt x="2502061" y="8574"/>
                    </a:cubicBezTo>
                    <a:cubicBezTo>
                      <a:pt x="2456098" y="7343"/>
                      <a:pt x="2425729" y="5702"/>
                      <a:pt x="2367044" y="7343"/>
                    </a:cubicBezTo>
                    <a:cubicBezTo>
                      <a:pt x="2409724" y="6112"/>
                      <a:pt x="2494674" y="4881"/>
                      <a:pt x="2515604" y="4881"/>
                    </a:cubicBezTo>
                    <a:cubicBezTo>
                      <a:pt x="2560335" y="4060"/>
                      <a:pt x="2591935" y="5702"/>
                      <a:pt x="2633795" y="5702"/>
                    </a:cubicBezTo>
                    <a:cubicBezTo>
                      <a:pt x="2552949" y="6522"/>
                      <a:pt x="2662111" y="12268"/>
                      <a:pt x="2500419" y="10626"/>
                    </a:cubicBezTo>
                    <a:cubicBezTo>
                      <a:pt x="2503292" y="10216"/>
                      <a:pt x="2516424" y="10626"/>
                      <a:pt x="2521759" y="10626"/>
                    </a:cubicBezTo>
                    <a:cubicBezTo>
                      <a:pt x="2500419" y="7754"/>
                      <a:pt x="2424908" y="10626"/>
                      <a:pt x="2390026" y="11857"/>
                    </a:cubicBezTo>
                    <a:cubicBezTo>
                      <a:pt x="2399054" y="13499"/>
                      <a:pt x="2362530" y="13909"/>
                      <a:pt x="2424498" y="14730"/>
                    </a:cubicBezTo>
                    <a:cubicBezTo>
                      <a:pt x="2403979" y="13909"/>
                      <a:pt x="2477027" y="11037"/>
                      <a:pt x="2536123" y="12678"/>
                    </a:cubicBezTo>
                    <a:lnTo>
                      <a:pt x="2525863" y="15961"/>
                    </a:lnTo>
                    <a:lnTo>
                      <a:pt x="2612044" y="15961"/>
                    </a:lnTo>
                    <a:cubicBezTo>
                      <a:pt x="2612044" y="15961"/>
                      <a:pt x="2603836" y="16372"/>
                      <a:pt x="2603836" y="16372"/>
                    </a:cubicBezTo>
                    <a:cubicBezTo>
                      <a:pt x="2636257" y="18424"/>
                      <a:pt x="2695763" y="15961"/>
                      <a:pt x="2754858" y="17192"/>
                    </a:cubicBezTo>
                    <a:cubicBezTo>
                      <a:pt x="2765528" y="17192"/>
                      <a:pt x="2783995" y="16782"/>
                      <a:pt x="2804104" y="16782"/>
                    </a:cubicBezTo>
                    <a:cubicBezTo>
                      <a:pt x="2814364" y="16782"/>
                      <a:pt x="2825034" y="16782"/>
                      <a:pt x="2835294" y="16782"/>
                    </a:cubicBezTo>
                    <a:cubicBezTo>
                      <a:pt x="2845964" y="16782"/>
                      <a:pt x="2856223" y="16782"/>
                      <a:pt x="2865662" y="17192"/>
                    </a:cubicBezTo>
                    <a:cubicBezTo>
                      <a:pt x="2875101" y="17192"/>
                      <a:pt x="2883719" y="17192"/>
                      <a:pt x="2890696" y="17603"/>
                    </a:cubicBezTo>
                    <a:cubicBezTo>
                      <a:pt x="2897672" y="17603"/>
                      <a:pt x="2903007" y="18424"/>
                      <a:pt x="2906290" y="18424"/>
                    </a:cubicBezTo>
                    <a:cubicBezTo>
                      <a:pt x="2912446" y="18424"/>
                      <a:pt x="2909573" y="17603"/>
                      <a:pt x="2891516" y="15551"/>
                    </a:cubicBezTo>
                    <a:cubicBezTo>
                      <a:pt x="2905059" y="17192"/>
                      <a:pt x="2918191" y="18424"/>
                      <a:pt x="2930914" y="19244"/>
                    </a:cubicBezTo>
                    <a:cubicBezTo>
                      <a:pt x="2943635" y="20476"/>
                      <a:pt x="2956768" y="22117"/>
                      <a:pt x="2969490" y="23759"/>
                    </a:cubicBezTo>
                    <a:cubicBezTo>
                      <a:pt x="2982622" y="24990"/>
                      <a:pt x="2995344" y="27042"/>
                      <a:pt x="3008887" y="29094"/>
                    </a:cubicBezTo>
                    <a:cubicBezTo>
                      <a:pt x="3015453" y="30325"/>
                      <a:pt x="3022429" y="31146"/>
                      <a:pt x="3029406" y="32377"/>
                    </a:cubicBezTo>
                    <a:cubicBezTo>
                      <a:pt x="3036382" y="33608"/>
                      <a:pt x="3043359" y="35249"/>
                      <a:pt x="3050746" y="36891"/>
                    </a:cubicBezTo>
                    <a:lnTo>
                      <a:pt x="3032689" y="32377"/>
                    </a:lnTo>
                    <a:cubicBezTo>
                      <a:pt x="3026533" y="30735"/>
                      <a:pt x="3020788" y="29914"/>
                      <a:pt x="3014632" y="28683"/>
                    </a:cubicBezTo>
                    <a:lnTo>
                      <a:pt x="2996575" y="24990"/>
                    </a:lnTo>
                    <a:cubicBezTo>
                      <a:pt x="2990419" y="23759"/>
                      <a:pt x="2984674" y="22527"/>
                      <a:pt x="2978518" y="21707"/>
                    </a:cubicBezTo>
                    <a:cubicBezTo>
                      <a:pt x="2983853" y="22117"/>
                      <a:pt x="2988778" y="22938"/>
                      <a:pt x="2993292" y="23759"/>
                    </a:cubicBezTo>
                    <a:cubicBezTo>
                      <a:pt x="2997806" y="24579"/>
                      <a:pt x="3001910" y="24990"/>
                      <a:pt x="3006014" y="25810"/>
                    </a:cubicBezTo>
                    <a:cubicBezTo>
                      <a:pt x="3013811" y="27042"/>
                      <a:pt x="3019967" y="27862"/>
                      <a:pt x="3025712" y="28683"/>
                    </a:cubicBezTo>
                    <a:cubicBezTo>
                      <a:pt x="3031047" y="29504"/>
                      <a:pt x="3035562" y="30325"/>
                      <a:pt x="3039666" y="31146"/>
                    </a:cubicBezTo>
                    <a:cubicBezTo>
                      <a:pt x="3043770" y="31966"/>
                      <a:pt x="3047053" y="32787"/>
                      <a:pt x="3050336" y="33197"/>
                    </a:cubicBezTo>
                    <a:cubicBezTo>
                      <a:pt x="3056902" y="34429"/>
                      <a:pt x="3063057" y="35660"/>
                      <a:pt x="3071676" y="37301"/>
                    </a:cubicBezTo>
                    <a:cubicBezTo>
                      <a:pt x="3076190" y="38122"/>
                      <a:pt x="3081114" y="38943"/>
                      <a:pt x="3087270" y="40584"/>
                    </a:cubicBezTo>
                    <a:cubicBezTo>
                      <a:pt x="3093426" y="41816"/>
                      <a:pt x="3100403" y="43457"/>
                      <a:pt x="3109021" y="45509"/>
                    </a:cubicBezTo>
                    <a:cubicBezTo>
                      <a:pt x="3115587" y="48382"/>
                      <a:pt x="3130361" y="53306"/>
                      <a:pt x="3116408" y="50434"/>
                    </a:cubicBezTo>
                    <a:cubicBezTo>
                      <a:pt x="3123384" y="52486"/>
                      <a:pt x="3130771" y="54948"/>
                      <a:pt x="3137748" y="57410"/>
                    </a:cubicBezTo>
                    <a:cubicBezTo>
                      <a:pt x="3145134" y="59872"/>
                      <a:pt x="3152522" y="62335"/>
                      <a:pt x="3159908" y="65207"/>
                    </a:cubicBezTo>
                    <a:cubicBezTo>
                      <a:pt x="3167706" y="67670"/>
                      <a:pt x="3175093" y="70953"/>
                      <a:pt x="3182480" y="73826"/>
                    </a:cubicBezTo>
                    <a:cubicBezTo>
                      <a:pt x="3190277" y="76698"/>
                      <a:pt x="3197664" y="79981"/>
                      <a:pt x="3205461" y="82854"/>
                    </a:cubicBezTo>
                    <a:cubicBezTo>
                      <a:pt x="3220645" y="89420"/>
                      <a:pt x="3236240" y="96807"/>
                      <a:pt x="3251424" y="103373"/>
                    </a:cubicBezTo>
                    <a:cubicBezTo>
                      <a:pt x="3266198" y="110760"/>
                      <a:pt x="3281382" y="118558"/>
                      <a:pt x="3295746" y="125945"/>
                    </a:cubicBezTo>
                    <a:cubicBezTo>
                      <a:pt x="3309699" y="134152"/>
                      <a:pt x="3323652" y="141950"/>
                      <a:pt x="3336784" y="149747"/>
                    </a:cubicBezTo>
                    <a:cubicBezTo>
                      <a:pt x="3349507" y="157955"/>
                      <a:pt x="3362228" y="165752"/>
                      <a:pt x="3373719" y="173139"/>
                    </a:cubicBezTo>
                    <a:cubicBezTo>
                      <a:pt x="3384800" y="180936"/>
                      <a:pt x="3395469" y="187913"/>
                      <a:pt x="3404909" y="194479"/>
                    </a:cubicBezTo>
                    <a:cubicBezTo>
                      <a:pt x="3407371" y="196120"/>
                      <a:pt x="3409423" y="197762"/>
                      <a:pt x="3411885" y="198993"/>
                    </a:cubicBezTo>
                    <a:cubicBezTo>
                      <a:pt x="3413937" y="200635"/>
                      <a:pt x="3415989" y="202276"/>
                      <a:pt x="3418041" y="203507"/>
                    </a:cubicBezTo>
                    <a:cubicBezTo>
                      <a:pt x="3422145" y="206380"/>
                      <a:pt x="3425838" y="209253"/>
                      <a:pt x="3429532" y="211715"/>
                    </a:cubicBezTo>
                    <a:cubicBezTo>
                      <a:pt x="3437739" y="218281"/>
                      <a:pt x="3445126" y="223616"/>
                      <a:pt x="3451282" y="229362"/>
                    </a:cubicBezTo>
                    <a:cubicBezTo>
                      <a:pt x="3457438" y="235107"/>
                      <a:pt x="3463183" y="240442"/>
                      <a:pt x="3468929" y="245367"/>
                    </a:cubicBezTo>
                    <a:cubicBezTo>
                      <a:pt x="3474264" y="250291"/>
                      <a:pt x="3479598" y="254805"/>
                      <a:pt x="3484523" y="259730"/>
                    </a:cubicBezTo>
                    <a:cubicBezTo>
                      <a:pt x="3489448" y="264655"/>
                      <a:pt x="3493962" y="269579"/>
                      <a:pt x="3498887" y="274504"/>
                    </a:cubicBezTo>
                    <a:cubicBezTo>
                      <a:pt x="3503811" y="279429"/>
                      <a:pt x="3509146" y="284764"/>
                      <a:pt x="3514481" y="290099"/>
                    </a:cubicBezTo>
                    <a:cubicBezTo>
                      <a:pt x="3519816" y="295844"/>
                      <a:pt x="3525562" y="302000"/>
                      <a:pt x="3532128" y="308976"/>
                    </a:cubicBezTo>
                    <a:cubicBezTo>
                      <a:pt x="3545260" y="322519"/>
                      <a:pt x="3560034" y="339755"/>
                      <a:pt x="3578912" y="361506"/>
                    </a:cubicBezTo>
                    <a:cubicBezTo>
                      <a:pt x="3586709" y="370945"/>
                      <a:pt x="3584247" y="366841"/>
                      <a:pt x="3585888" y="367661"/>
                    </a:cubicBezTo>
                    <a:cubicBezTo>
                      <a:pt x="3586709" y="368072"/>
                      <a:pt x="3588351" y="370124"/>
                      <a:pt x="3592865" y="375459"/>
                    </a:cubicBezTo>
                    <a:cubicBezTo>
                      <a:pt x="3597379" y="381204"/>
                      <a:pt x="3604766" y="389822"/>
                      <a:pt x="3615846" y="405827"/>
                    </a:cubicBezTo>
                    <a:cubicBezTo>
                      <a:pt x="3616667" y="407058"/>
                      <a:pt x="3614205" y="403775"/>
                      <a:pt x="3610922" y="399671"/>
                    </a:cubicBezTo>
                    <a:cubicBezTo>
                      <a:pt x="3609280" y="397620"/>
                      <a:pt x="3607228" y="395157"/>
                      <a:pt x="3605587" y="393105"/>
                    </a:cubicBezTo>
                    <a:cubicBezTo>
                      <a:pt x="3603535" y="391053"/>
                      <a:pt x="3601893" y="389001"/>
                      <a:pt x="3600662" y="387360"/>
                    </a:cubicBezTo>
                    <a:cubicBezTo>
                      <a:pt x="3597790" y="384077"/>
                      <a:pt x="3596558" y="382846"/>
                      <a:pt x="3599431" y="386950"/>
                    </a:cubicBezTo>
                    <a:cubicBezTo>
                      <a:pt x="3600662" y="389001"/>
                      <a:pt x="3603125" y="391874"/>
                      <a:pt x="3606818" y="396799"/>
                    </a:cubicBezTo>
                    <a:cubicBezTo>
                      <a:pt x="3610511" y="401723"/>
                      <a:pt x="3615026" y="408290"/>
                      <a:pt x="3621181" y="416908"/>
                    </a:cubicBezTo>
                    <a:cubicBezTo>
                      <a:pt x="3623644" y="419780"/>
                      <a:pt x="3625696" y="423063"/>
                      <a:pt x="3628158" y="426347"/>
                    </a:cubicBezTo>
                    <a:cubicBezTo>
                      <a:pt x="3629389" y="427988"/>
                      <a:pt x="3630620" y="429630"/>
                      <a:pt x="3631852" y="431271"/>
                    </a:cubicBezTo>
                    <a:cubicBezTo>
                      <a:pt x="3633083" y="432913"/>
                      <a:pt x="3634314" y="434554"/>
                      <a:pt x="3635135" y="436196"/>
                    </a:cubicBezTo>
                    <a:cubicBezTo>
                      <a:pt x="3639649" y="443172"/>
                      <a:pt x="3644574" y="450149"/>
                      <a:pt x="3649088" y="457536"/>
                    </a:cubicBezTo>
                    <a:cubicBezTo>
                      <a:pt x="3651550" y="461229"/>
                      <a:pt x="3654012" y="464923"/>
                      <a:pt x="3656064" y="468616"/>
                    </a:cubicBezTo>
                    <a:cubicBezTo>
                      <a:pt x="3658526" y="472310"/>
                      <a:pt x="3660578" y="476414"/>
                      <a:pt x="3663041" y="480517"/>
                    </a:cubicBezTo>
                    <a:cubicBezTo>
                      <a:pt x="3667555" y="488725"/>
                      <a:pt x="3672069" y="496522"/>
                      <a:pt x="3676994" y="505141"/>
                    </a:cubicBezTo>
                    <a:cubicBezTo>
                      <a:pt x="3679456" y="509244"/>
                      <a:pt x="3681508" y="513759"/>
                      <a:pt x="3683560" y="517862"/>
                    </a:cubicBezTo>
                    <a:cubicBezTo>
                      <a:pt x="3685612" y="522377"/>
                      <a:pt x="3688074" y="526481"/>
                      <a:pt x="3690126" y="530995"/>
                    </a:cubicBezTo>
                    <a:cubicBezTo>
                      <a:pt x="3692178" y="535509"/>
                      <a:pt x="3694640" y="539613"/>
                      <a:pt x="3696692" y="544127"/>
                    </a:cubicBezTo>
                    <a:cubicBezTo>
                      <a:pt x="3699155" y="548641"/>
                      <a:pt x="3701206" y="552745"/>
                      <a:pt x="3703258" y="557670"/>
                    </a:cubicBezTo>
                    <a:cubicBezTo>
                      <a:pt x="3711466" y="575727"/>
                      <a:pt x="3720084" y="593784"/>
                      <a:pt x="3727471" y="612251"/>
                    </a:cubicBezTo>
                    <a:cubicBezTo>
                      <a:pt x="3729113" y="617176"/>
                      <a:pt x="3731165" y="622511"/>
                      <a:pt x="3733217" y="628256"/>
                    </a:cubicBezTo>
                    <a:cubicBezTo>
                      <a:pt x="3734448" y="631129"/>
                      <a:pt x="3735269" y="634002"/>
                      <a:pt x="3736500" y="636874"/>
                    </a:cubicBezTo>
                    <a:cubicBezTo>
                      <a:pt x="3737731" y="639747"/>
                      <a:pt x="3738551" y="642620"/>
                      <a:pt x="3739373" y="645903"/>
                    </a:cubicBezTo>
                    <a:cubicBezTo>
                      <a:pt x="3743066" y="657804"/>
                      <a:pt x="3747170" y="669705"/>
                      <a:pt x="3750453" y="679965"/>
                    </a:cubicBezTo>
                    <a:cubicBezTo>
                      <a:pt x="3756198" y="700484"/>
                      <a:pt x="3759481" y="714847"/>
                      <a:pt x="3756609" y="707460"/>
                    </a:cubicBezTo>
                    <a:cubicBezTo>
                      <a:pt x="3754557" y="699663"/>
                      <a:pt x="3752094" y="691045"/>
                      <a:pt x="3749632" y="682427"/>
                    </a:cubicBezTo>
                    <a:cubicBezTo>
                      <a:pt x="3746759" y="673809"/>
                      <a:pt x="3743887" y="665191"/>
                      <a:pt x="3741014" y="656573"/>
                    </a:cubicBezTo>
                    <a:cubicBezTo>
                      <a:pt x="3735679" y="638926"/>
                      <a:pt x="3728292" y="622100"/>
                      <a:pt x="3722136" y="606506"/>
                    </a:cubicBezTo>
                    <a:cubicBezTo>
                      <a:pt x="3720495" y="602812"/>
                      <a:pt x="3718853" y="598708"/>
                      <a:pt x="3717622" y="595015"/>
                    </a:cubicBezTo>
                    <a:cubicBezTo>
                      <a:pt x="3715980" y="591321"/>
                      <a:pt x="3714339" y="588038"/>
                      <a:pt x="3712697" y="584755"/>
                    </a:cubicBezTo>
                    <a:cubicBezTo>
                      <a:pt x="3709414" y="578189"/>
                      <a:pt x="3706542" y="572033"/>
                      <a:pt x="3704079" y="566698"/>
                    </a:cubicBezTo>
                    <a:cubicBezTo>
                      <a:pt x="3701617" y="561363"/>
                      <a:pt x="3699155" y="556849"/>
                      <a:pt x="3697513" y="553156"/>
                    </a:cubicBezTo>
                    <a:cubicBezTo>
                      <a:pt x="3695461" y="549462"/>
                      <a:pt x="3694230" y="547000"/>
                      <a:pt x="3692999" y="545358"/>
                    </a:cubicBezTo>
                    <a:cubicBezTo>
                      <a:pt x="3698334" y="553156"/>
                      <a:pt x="3672480" y="502678"/>
                      <a:pt x="3695872" y="545769"/>
                    </a:cubicBezTo>
                    <a:cubicBezTo>
                      <a:pt x="3684791" y="523197"/>
                      <a:pt x="3677404" y="508424"/>
                      <a:pt x="3671249" y="497754"/>
                    </a:cubicBezTo>
                    <a:cubicBezTo>
                      <a:pt x="3665093" y="487084"/>
                      <a:pt x="3660989" y="480517"/>
                      <a:pt x="3657295" y="473951"/>
                    </a:cubicBezTo>
                    <a:cubicBezTo>
                      <a:pt x="3653602" y="467385"/>
                      <a:pt x="3649088" y="461640"/>
                      <a:pt x="3643342" y="452611"/>
                    </a:cubicBezTo>
                    <a:cubicBezTo>
                      <a:pt x="3640470" y="448097"/>
                      <a:pt x="3636776" y="442762"/>
                      <a:pt x="3632672" y="436196"/>
                    </a:cubicBezTo>
                    <a:cubicBezTo>
                      <a:pt x="3628569" y="429630"/>
                      <a:pt x="3622823" y="422243"/>
                      <a:pt x="3616667" y="412804"/>
                    </a:cubicBezTo>
                    <a:cubicBezTo>
                      <a:pt x="3614615" y="410342"/>
                      <a:pt x="3620771" y="420191"/>
                      <a:pt x="3628979" y="432502"/>
                    </a:cubicBezTo>
                    <a:cubicBezTo>
                      <a:pt x="3636776" y="445224"/>
                      <a:pt x="3646215" y="460409"/>
                      <a:pt x="3651550" y="468206"/>
                    </a:cubicBezTo>
                    <a:cubicBezTo>
                      <a:pt x="3650319" y="469027"/>
                      <a:pt x="3626927" y="431682"/>
                      <a:pt x="3605997" y="404596"/>
                    </a:cubicBezTo>
                    <a:cubicBezTo>
                      <a:pt x="3601073" y="397620"/>
                      <a:pt x="3596148" y="391464"/>
                      <a:pt x="3592044" y="386539"/>
                    </a:cubicBezTo>
                    <a:cubicBezTo>
                      <a:pt x="3587940" y="381615"/>
                      <a:pt x="3584657" y="377511"/>
                      <a:pt x="3583016" y="375869"/>
                    </a:cubicBezTo>
                    <a:cubicBezTo>
                      <a:pt x="3579322" y="371765"/>
                      <a:pt x="3581374" y="375459"/>
                      <a:pt x="3592865" y="391464"/>
                    </a:cubicBezTo>
                    <a:cubicBezTo>
                      <a:pt x="3594506" y="393926"/>
                      <a:pt x="3596558" y="395978"/>
                      <a:pt x="3598200" y="398440"/>
                    </a:cubicBezTo>
                    <a:cubicBezTo>
                      <a:pt x="3599842" y="400903"/>
                      <a:pt x="3601483" y="402955"/>
                      <a:pt x="3603125" y="405417"/>
                    </a:cubicBezTo>
                    <a:cubicBezTo>
                      <a:pt x="3606408" y="409931"/>
                      <a:pt x="3609280" y="414035"/>
                      <a:pt x="3612563" y="418139"/>
                    </a:cubicBezTo>
                    <a:cubicBezTo>
                      <a:pt x="3615436" y="422243"/>
                      <a:pt x="3618309" y="425936"/>
                      <a:pt x="3621181" y="430040"/>
                    </a:cubicBezTo>
                    <a:cubicBezTo>
                      <a:pt x="3624054" y="433733"/>
                      <a:pt x="3626517" y="437427"/>
                      <a:pt x="3628979" y="441120"/>
                    </a:cubicBezTo>
                    <a:cubicBezTo>
                      <a:pt x="3633903" y="448097"/>
                      <a:pt x="3638418" y="455073"/>
                      <a:pt x="3642932" y="461229"/>
                    </a:cubicBezTo>
                    <a:cubicBezTo>
                      <a:pt x="3647446" y="467795"/>
                      <a:pt x="3651960" y="473541"/>
                      <a:pt x="3655654" y="480107"/>
                    </a:cubicBezTo>
                    <a:cubicBezTo>
                      <a:pt x="3659347" y="486263"/>
                      <a:pt x="3663451" y="492419"/>
                      <a:pt x="3667145" y="498985"/>
                    </a:cubicBezTo>
                    <a:cubicBezTo>
                      <a:pt x="3669197" y="502268"/>
                      <a:pt x="3670838" y="505551"/>
                      <a:pt x="3672890" y="508424"/>
                    </a:cubicBezTo>
                    <a:cubicBezTo>
                      <a:pt x="3673711" y="510065"/>
                      <a:pt x="3674942" y="511707"/>
                      <a:pt x="3675763" y="513348"/>
                    </a:cubicBezTo>
                    <a:cubicBezTo>
                      <a:pt x="3676583" y="514990"/>
                      <a:pt x="3677404" y="516631"/>
                      <a:pt x="3678635" y="518683"/>
                    </a:cubicBezTo>
                    <a:cubicBezTo>
                      <a:pt x="3682329" y="525660"/>
                      <a:pt x="3686022" y="533047"/>
                      <a:pt x="3690126" y="541254"/>
                    </a:cubicBezTo>
                    <a:cubicBezTo>
                      <a:pt x="3692178" y="545358"/>
                      <a:pt x="3694230" y="549462"/>
                      <a:pt x="3696282" y="553566"/>
                    </a:cubicBezTo>
                    <a:cubicBezTo>
                      <a:pt x="3698334" y="558080"/>
                      <a:pt x="3699976" y="562594"/>
                      <a:pt x="3702028" y="567519"/>
                    </a:cubicBezTo>
                    <a:cubicBezTo>
                      <a:pt x="3699976" y="563826"/>
                      <a:pt x="3698334" y="559722"/>
                      <a:pt x="3696282" y="555618"/>
                    </a:cubicBezTo>
                    <a:cubicBezTo>
                      <a:pt x="3694230" y="551514"/>
                      <a:pt x="3691768" y="547000"/>
                      <a:pt x="3689305" y="542486"/>
                    </a:cubicBezTo>
                    <a:cubicBezTo>
                      <a:pt x="3684381" y="533457"/>
                      <a:pt x="3679456" y="523608"/>
                      <a:pt x="3674121" y="513759"/>
                    </a:cubicBezTo>
                    <a:cubicBezTo>
                      <a:pt x="3662630" y="494471"/>
                      <a:pt x="3651140" y="473951"/>
                      <a:pt x="3638007" y="457125"/>
                    </a:cubicBezTo>
                    <a:cubicBezTo>
                      <a:pt x="3650319" y="476003"/>
                      <a:pt x="3660578" y="496112"/>
                      <a:pt x="3671659" y="515810"/>
                    </a:cubicBezTo>
                    <a:cubicBezTo>
                      <a:pt x="3679867" y="530174"/>
                      <a:pt x="3688074" y="544127"/>
                      <a:pt x="3695872" y="558901"/>
                    </a:cubicBezTo>
                    <a:lnTo>
                      <a:pt x="3694230" y="556439"/>
                    </a:lnTo>
                    <a:cubicBezTo>
                      <a:pt x="3700386" y="570392"/>
                      <a:pt x="3705310" y="582293"/>
                      <a:pt x="3709824" y="592553"/>
                    </a:cubicBezTo>
                    <a:cubicBezTo>
                      <a:pt x="3712287" y="597888"/>
                      <a:pt x="3713928" y="602812"/>
                      <a:pt x="3715980" y="607326"/>
                    </a:cubicBezTo>
                    <a:cubicBezTo>
                      <a:pt x="3718032" y="611841"/>
                      <a:pt x="3719674" y="616355"/>
                      <a:pt x="3721315" y="620459"/>
                    </a:cubicBezTo>
                    <a:cubicBezTo>
                      <a:pt x="3724599" y="628666"/>
                      <a:pt x="3727471" y="636053"/>
                      <a:pt x="3730344" y="642620"/>
                    </a:cubicBezTo>
                    <a:cubicBezTo>
                      <a:pt x="3732806" y="649186"/>
                      <a:pt x="3735269" y="655752"/>
                      <a:pt x="3737731" y="661497"/>
                    </a:cubicBezTo>
                    <a:cubicBezTo>
                      <a:pt x="3740193" y="667653"/>
                      <a:pt x="3742655" y="673809"/>
                      <a:pt x="3745118" y="679965"/>
                    </a:cubicBezTo>
                    <a:cubicBezTo>
                      <a:pt x="3747580" y="686120"/>
                      <a:pt x="3749632" y="693097"/>
                      <a:pt x="3752505" y="700894"/>
                    </a:cubicBezTo>
                    <a:cubicBezTo>
                      <a:pt x="3754967" y="708692"/>
                      <a:pt x="3757840" y="717310"/>
                      <a:pt x="3760712" y="727159"/>
                    </a:cubicBezTo>
                    <a:cubicBezTo>
                      <a:pt x="3763585" y="737008"/>
                      <a:pt x="3766048" y="748499"/>
                      <a:pt x="3769330" y="761631"/>
                    </a:cubicBezTo>
                    <a:cubicBezTo>
                      <a:pt x="3757019" y="700074"/>
                      <a:pt x="3777538" y="774764"/>
                      <a:pt x="3768099" y="728390"/>
                    </a:cubicBezTo>
                    <a:cubicBezTo>
                      <a:pt x="3772203" y="746037"/>
                      <a:pt x="3776307" y="762452"/>
                      <a:pt x="3779180" y="777636"/>
                    </a:cubicBezTo>
                    <a:cubicBezTo>
                      <a:pt x="3781642" y="792821"/>
                      <a:pt x="3784105" y="805953"/>
                      <a:pt x="3785746" y="817033"/>
                    </a:cubicBezTo>
                    <a:cubicBezTo>
                      <a:pt x="3788619" y="839194"/>
                      <a:pt x="3789029" y="852737"/>
                      <a:pt x="3787798" y="853147"/>
                    </a:cubicBezTo>
                    <a:cubicBezTo>
                      <a:pt x="3786567" y="844939"/>
                      <a:pt x="3785335" y="837553"/>
                      <a:pt x="3784515" y="830986"/>
                    </a:cubicBezTo>
                    <a:cubicBezTo>
                      <a:pt x="3784105" y="827703"/>
                      <a:pt x="3783694" y="824831"/>
                      <a:pt x="3783284" y="821958"/>
                    </a:cubicBezTo>
                    <a:cubicBezTo>
                      <a:pt x="3782873" y="819085"/>
                      <a:pt x="3782053" y="816623"/>
                      <a:pt x="3781642" y="814161"/>
                    </a:cubicBezTo>
                    <a:cubicBezTo>
                      <a:pt x="3779590" y="804722"/>
                      <a:pt x="3778359" y="798156"/>
                      <a:pt x="3777128" y="793641"/>
                    </a:cubicBezTo>
                    <a:cubicBezTo>
                      <a:pt x="3775076" y="785023"/>
                      <a:pt x="3774666" y="784203"/>
                      <a:pt x="3774255" y="784203"/>
                    </a:cubicBezTo>
                    <a:cubicBezTo>
                      <a:pt x="3773845" y="784203"/>
                      <a:pt x="3773434" y="784203"/>
                      <a:pt x="3771382" y="776405"/>
                    </a:cubicBezTo>
                    <a:cubicBezTo>
                      <a:pt x="3769330" y="769018"/>
                      <a:pt x="3765226" y="754244"/>
                      <a:pt x="3757019" y="723876"/>
                    </a:cubicBezTo>
                    <a:cubicBezTo>
                      <a:pt x="3759481" y="733725"/>
                      <a:pt x="3756198" y="727159"/>
                      <a:pt x="3755378" y="726338"/>
                    </a:cubicBezTo>
                    <a:cubicBezTo>
                      <a:pt x="3754557" y="726338"/>
                      <a:pt x="3754967" y="727569"/>
                      <a:pt x="3755788" y="733315"/>
                    </a:cubicBezTo>
                    <a:cubicBezTo>
                      <a:pt x="3756609" y="739470"/>
                      <a:pt x="3759071" y="749730"/>
                      <a:pt x="3763175" y="767787"/>
                    </a:cubicBezTo>
                    <a:cubicBezTo>
                      <a:pt x="3766048" y="777636"/>
                      <a:pt x="3766868" y="785023"/>
                      <a:pt x="3768099" y="790358"/>
                    </a:cubicBezTo>
                    <a:cubicBezTo>
                      <a:pt x="3769330" y="795283"/>
                      <a:pt x="3769741" y="798156"/>
                      <a:pt x="3770151" y="799797"/>
                    </a:cubicBezTo>
                    <a:cubicBezTo>
                      <a:pt x="3770972" y="802670"/>
                      <a:pt x="3770562" y="799797"/>
                      <a:pt x="3770151" y="796514"/>
                    </a:cubicBezTo>
                    <a:cubicBezTo>
                      <a:pt x="3769330" y="790358"/>
                      <a:pt x="3768920" y="783792"/>
                      <a:pt x="3776307" y="824831"/>
                    </a:cubicBezTo>
                    <a:cubicBezTo>
                      <a:pt x="3776307" y="829755"/>
                      <a:pt x="3777128" y="834680"/>
                      <a:pt x="3776307" y="832218"/>
                    </a:cubicBezTo>
                    <a:cubicBezTo>
                      <a:pt x="3779180" y="851095"/>
                      <a:pt x="3780821" y="862176"/>
                      <a:pt x="3782053" y="874487"/>
                    </a:cubicBezTo>
                    <a:cubicBezTo>
                      <a:pt x="3782873" y="886799"/>
                      <a:pt x="3784105" y="899931"/>
                      <a:pt x="3786157" y="922913"/>
                    </a:cubicBezTo>
                    <a:cubicBezTo>
                      <a:pt x="3786157" y="919219"/>
                      <a:pt x="3785335" y="915526"/>
                      <a:pt x="3784925" y="911832"/>
                    </a:cubicBezTo>
                    <a:cubicBezTo>
                      <a:pt x="3785335" y="918809"/>
                      <a:pt x="3784925" y="925375"/>
                      <a:pt x="3784925" y="931120"/>
                    </a:cubicBezTo>
                    <a:cubicBezTo>
                      <a:pt x="3784925" y="936866"/>
                      <a:pt x="3784925" y="941790"/>
                      <a:pt x="3784925" y="946715"/>
                    </a:cubicBezTo>
                    <a:cubicBezTo>
                      <a:pt x="3784925" y="956154"/>
                      <a:pt x="3785746" y="963541"/>
                      <a:pt x="3786157" y="970928"/>
                    </a:cubicBezTo>
                    <a:cubicBezTo>
                      <a:pt x="3786567" y="985291"/>
                      <a:pt x="3786977" y="998834"/>
                      <a:pt x="3786157" y="1023047"/>
                    </a:cubicBezTo>
                    <a:cubicBezTo>
                      <a:pt x="3788208" y="1003759"/>
                      <a:pt x="3787798" y="1055467"/>
                      <a:pt x="3789029" y="1085425"/>
                    </a:cubicBezTo>
                    <a:cubicBezTo>
                      <a:pt x="3789029" y="1060802"/>
                      <a:pt x="3790260" y="1041924"/>
                      <a:pt x="3791081" y="1016891"/>
                    </a:cubicBezTo>
                    <a:cubicBezTo>
                      <a:pt x="3791491" y="1004579"/>
                      <a:pt x="3791902" y="990626"/>
                      <a:pt x="3792312" y="973800"/>
                    </a:cubicBezTo>
                    <a:cubicBezTo>
                      <a:pt x="3792312" y="965593"/>
                      <a:pt x="3792312" y="955744"/>
                      <a:pt x="3792312" y="945484"/>
                    </a:cubicBezTo>
                    <a:cubicBezTo>
                      <a:pt x="3792312" y="940149"/>
                      <a:pt x="3792312" y="934814"/>
                      <a:pt x="3792312" y="929479"/>
                    </a:cubicBezTo>
                    <a:cubicBezTo>
                      <a:pt x="3792312" y="923734"/>
                      <a:pt x="3792312" y="917988"/>
                      <a:pt x="3791491" y="911832"/>
                    </a:cubicBezTo>
                    <a:cubicBezTo>
                      <a:pt x="3789029" y="899931"/>
                      <a:pt x="3788619" y="907318"/>
                      <a:pt x="3784515" y="867100"/>
                    </a:cubicBezTo>
                    <a:cubicBezTo>
                      <a:pt x="3785746" y="877770"/>
                      <a:pt x="3786157" y="888440"/>
                      <a:pt x="3787387" y="899110"/>
                    </a:cubicBezTo>
                    <a:lnTo>
                      <a:pt x="3788619" y="915115"/>
                    </a:lnTo>
                    <a:cubicBezTo>
                      <a:pt x="3789029" y="920450"/>
                      <a:pt x="3788619" y="925785"/>
                      <a:pt x="3789439" y="931120"/>
                    </a:cubicBezTo>
                    <a:cubicBezTo>
                      <a:pt x="3789439" y="917167"/>
                      <a:pt x="3787387" y="906908"/>
                      <a:pt x="3786157" y="894186"/>
                    </a:cubicBezTo>
                    <a:lnTo>
                      <a:pt x="3785335" y="879001"/>
                    </a:lnTo>
                    <a:lnTo>
                      <a:pt x="3785335" y="871204"/>
                    </a:lnTo>
                    <a:cubicBezTo>
                      <a:pt x="3784515" y="868742"/>
                      <a:pt x="3784105" y="866280"/>
                      <a:pt x="3784105" y="863407"/>
                    </a:cubicBezTo>
                    <a:lnTo>
                      <a:pt x="3780821" y="832628"/>
                    </a:lnTo>
                    <a:cubicBezTo>
                      <a:pt x="3783694" y="851916"/>
                      <a:pt x="3785746" y="864228"/>
                      <a:pt x="3786567" y="872435"/>
                    </a:cubicBezTo>
                    <a:cubicBezTo>
                      <a:pt x="3787387" y="880643"/>
                      <a:pt x="3788208" y="884337"/>
                      <a:pt x="3788619" y="886799"/>
                    </a:cubicBezTo>
                    <a:cubicBezTo>
                      <a:pt x="3789850" y="891723"/>
                      <a:pt x="3790671" y="890903"/>
                      <a:pt x="3792723" y="907318"/>
                    </a:cubicBezTo>
                    <a:cubicBezTo>
                      <a:pt x="3792723" y="911832"/>
                      <a:pt x="3793543" y="915936"/>
                      <a:pt x="3793543" y="919630"/>
                    </a:cubicBezTo>
                    <a:cubicBezTo>
                      <a:pt x="3793543" y="923323"/>
                      <a:pt x="3793543" y="927017"/>
                      <a:pt x="3793543" y="930300"/>
                    </a:cubicBezTo>
                    <a:cubicBezTo>
                      <a:pt x="3793543" y="936866"/>
                      <a:pt x="3793543" y="942611"/>
                      <a:pt x="3793543" y="947125"/>
                    </a:cubicBezTo>
                    <a:cubicBezTo>
                      <a:pt x="3793543" y="956564"/>
                      <a:pt x="3793953" y="963130"/>
                      <a:pt x="3794364" y="968876"/>
                    </a:cubicBezTo>
                    <a:cubicBezTo>
                      <a:pt x="3794364" y="979956"/>
                      <a:pt x="3794364" y="988164"/>
                      <a:pt x="3794364" y="1010325"/>
                    </a:cubicBezTo>
                    <a:cubicBezTo>
                      <a:pt x="3791902" y="1005811"/>
                      <a:pt x="3790260" y="1145752"/>
                      <a:pt x="3788619" y="1226598"/>
                    </a:cubicBezTo>
                    <a:cubicBezTo>
                      <a:pt x="3788619" y="1213876"/>
                      <a:pt x="3788619" y="1197871"/>
                      <a:pt x="3788619" y="1189253"/>
                    </a:cubicBezTo>
                    <a:cubicBezTo>
                      <a:pt x="3786977" y="1130568"/>
                      <a:pt x="3786567" y="1229471"/>
                      <a:pt x="3785746" y="1231933"/>
                    </a:cubicBezTo>
                    <a:lnTo>
                      <a:pt x="3786977" y="1274613"/>
                    </a:lnTo>
                    <a:cubicBezTo>
                      <a:pt x="3786977" y="1266405"/>
                      <a:pt x="3786157" y="1255325"/>
                      <a:pt x="3785746" y="1273792"/>
                    </a:cubicBezTo>
                    <a:cubicBezTo>
                      <a:pt x="3786157" y="1331656"/>
                      <a:pt x="3788619" y="1328373"/>
                      <a:pt x="3789029" y="1386238"/>
                    </a:cubicBezTo>
                    <a:cubicBezTo>
                      <a:pt x="3787798" y="1390752"/>
                      <a:pt x="3785746" y="1341506"/>
                      <a:pt x="3784925" y="1377620"/>
                    </a:cubicBezTo>
                    <a:cubicBezTo>
                      <a:pt x="3783694" y="1389931"/>
                      <a:pt x="3780821" y="1429328"/>
                      <a:pt x="3781642" y="1506481"/>
                    </a:cubicBezTo>
                    <a:cubicBezTo>
                      <a:pt x="3782053" y="1511816"/>
                      <a:pt x="3782463" y="1531924"/>
                      <a:pt x="3782463" y="1554906"/>
                    </a:cubicBezTo>
                    <a:cubicBezTo>
                      <a:pt x="3782463" y="1551623"/>
                      <a:pt x="3782463" y="1547519"/>
                      <a:pt x="3782463" y="1546288"/>
                    </a:cubicBezTo>
                    <a:lnTo>
                      <a:pt x="3780821" y="1597176"/>
                    </a:lnTo>
                    <a:cubicBezTo>
                      <a:pt x="3778359" y="1553675"/>
                      <a:pt x="3782053" y="1509353"/>
                      <a:pt x="3779590" y="1465442"/>
                    </a:cubicBezTo>
                    <a:lnTo>
                      <a:pt x="3777538" y="1461749"/>
                    </a:lnTo>
                    <a:cubicBezTo>
                      <a:pt x="3777538" y="1427687"/>
                      <a:pt x="3776717" y="1381723"/>
                      <a:pt x="3775486" y="1360383"/>
                    </a:cubicBezTo>
                    <a:cubicBezTo>
                      <a:pt x="3775486" y="1412092"/>
                      <a:pt x="3775486" y="1423172"/>
                      <a:pt x="3776307" y="1481037"/>
                    </a:cubicBezTo>
                    <a:cubicBezTo>
                      <a:pt x="3775076" y="1489244"/>
                      <a:pt x="3773845" y="1448206"/>
                      <a:pt x="3773845" y="1442460"/>
                    </a:cubicBezTo>
                    <a:lnTo>
                      <a:pt x="3775076" y="1451079"/>
                    </a:lnTo>
                    <a:cubicBezTo>
                      <a:pt x="3776717" y="1382134"/>
                      <a:pt x="3773024" y="1347661"/>
                      <a:pt x="3773434" y="1261481"/>
                    </a:cubicBezTo>
                    <a:cubicBezTo>
                      <a:pt x="3773434" y="1248348"/>
                      <a:pt x="3773434" y="1256556"/>
                      <a:pt x="3774255" y="1259429"/>
                    </a:cubicBezTo>
                    <a:cubicBezTo>
                      <a:pt x="3772203" y="1189663"/>
                      <a:pt x="3775076" y="1121539"/>
                      <a:pt x="3772203" y="1053826"/>
                    </a:cubicBezTo>
                    <a:lnTo>
                      <a:pt x="3773434" y="1075986"/>
                    </a:lnTo>
                    <a:cubicBezTo>
                      <a:pt x="3773024" y="1053005"/>
                      <a:pt x="3772203" y="1018943"/>
                      <a:pt x="3771382" y="979136"/>
                    </a:cubicBezTo>
                    <a:cubicBezTo>
                      <a:pt x="3771382" y="969286"/>
                      <a:pt x="3770562" y="959027"/>
                      <a:pt x="3770151" y="948357"/>
                    </a:cubicBezTo>
                    <a:cubicBezTo>
                      <a:pt x="3769741" y="938097"/>
                      <a:pt x="3769330" y="927017"/>
                      <a:pt x="3768510" y="916347"/>
                    </a:cubicBezTo>
                    <a:cubicBezTo>
                      <a:pt x="3766048" y="894596"/>
                      <a:pt x="3764816" y="872435"/>
                      <a:pt x="3760712" y="850274"/>
                    </a:cubicBezTo>
                    <a:lnTo>
                      <a:pt x="3759892" y="849454"/>
                    </a:lnTo>
                    <a:cubicBezTo>
                      <a:pt x="3759892" y="854378"/>
                      <a:pt x="3759481" y="848633"/>
                      <a:pt x="3758250" y="839194"/>
                    </a:cubicBezTo>
                    <a:cubicBezTo>
                      <a:pt x="3757430" y="834680"/>
                      <a:pt x="3757019" y="828934"/>
                      <a:pt x="3756198" y="823599"/>
                    </a:cubicBezTo>
                    <a:cubicBezTo>
                      <a:pt x="3755378" y="818264"/>
                      <a:pt x="3754557" y="812929"/>
                      <a:pt x="3753736" y="808415"/>
                    </a:cubicBezTo>
                    <a:lnTo>
                      <a:pt x="3753736" y="808415"/>
                    </a:lnTo>
                    <a:cubicBezTo>
                      <a:pt x="3745528" y="764094"/>
                      <a:pt x="3732806" y="723055"/>
                      <a:pt x="3722136" y="689404"/>
                    </a:cubicBezTo>
                    <a:cubicBezTo>
                      <a:pt x="3725009" y="700484"/>
                      <a:pt x="3728292" y="714437"/>
                      <a:pt x="3732806" y="730032"/>
                    </a:cubicBezTo>
                    <a:cubicBezTo>
                      <a:pt x="3734037" y="733315"/>
                      <a:pt x="3736089" y="740702"/>
                      <a:pt x="3738141" y="750140"/>
                    </a:cubicBezTo>
                    <a:cubicBezTo>
                      <a:pt x="3740193" y="759169"/>
                      <a:pt x="3743066" y="770249"/>
                      <a:pt x="3745528" y="780509"/>
                    </a:cubicBezTo>
                    <a:cubicBezTo>
                      <a:pt x="3749222" y="801028"/>
                      <a:pt x="3752915" y="818264"/>
                      <a:pt x="3752915" y="812519"/>
                    </a:cubicBezTo>
                    <a:cubicBezTo>
                      <a:pt x="3753736" y="817033"/>
                      <a:pt x="3754557" y="822368"/>
                      <a:pt x="3754967" y="827703"/>
                    </a:cubicBezTo>
                    <a:cubicBezTo>
                      <a:pt x="3755788" y="833038"/>
                      <a:pt x="3756198" y="838784"/>
                      <a:pt x="3757019" y="844119"/>
                    </a:cubicBezTo>
                    <a:cubicBezTo>
                      <a:pt x="3757840" y="849864"/>
                      <a:pt x="3758660" y="855610"/>
                      <a:pt x="3759481" y="861355"/>
                    </a:cubicBezTo>
                    <a:cubicBezTo>
                      <a:pt x="3760302" y="867100"/>
                      <a:pt x="3761123" y="873256"/>
                      <a:pt x="3761533" y="879001"/>
                    </a:cubicBezTo>
                    <a:cubicBezTo>
                      <a:pt x="3762354" y="890903"/>
                      <a:pt x="3763585" y="901983"/>
                      <a:pt x="3764406" y="912243"/>
                    </a:cubicBezTo>
                    <a:cubicBezTo>
                      <a:pt x="3764406" y="914705"/>
                      <a:pt x="3764816" y="917167"/>
                      <a:pt x="3764816" y="919630"/>
                    </a:cubicBezTo>
                    <a:cubicBezTo>
                      <a:pt x="3764816" y="922092"/>
                      <a:pt x="3764816" y="924144"/>
                      <a:pt x="3764816" y="926606"/>
                    </a:cubicBezTo>
                    <a:cubicBezTo>
                      <a:pt x="3764816" y="931120"/>
                      <a:pt x="3764816" y="935224"/>
                      <a:pt x="3764816" y="938507"/>
                    </a:cubicBezTo>
                    <a:cubicBezTo>
                      <a:pt x="3764816" y="913063"/>
                      <a:pt x="3765637" y="921682"/>
                      <a:pt x="3766458" y="938507"/>
                    </a:cubicBezTo>
                    <a:cubicBezTo>
                      <a:pt x="3766868" y="946715"/>
                      <a:pt x="3767278" y="956564"/>
                      <a:pt x="3768099" y="965182"/>
                    </a:cubicBezTo>
                    <a:cubicBezTo>
                      <a:pt x="3768099" y="973800"/>
                      <a:pt x="3768510" y="980777"/>
                      <a:pt x="3768920" y="983239"/>
                    </a:cubicBezTo>
                    <a:cubicBezTo>
                      <a:pt x="3767689" y="1000475"/>
                      <a:pt x="3768920" y="1059161"/>
                      <a:pt x="3767278" y="1052184"/>
                    </a:cubicBezTo>
                    <a:cubicBezTo>
                      <a:pt x="3766868" y="1062444"/>
                      <a:pt x="3768510" y="1027151"/>
                      <a:pt x="3767278" y="1005400"/>
                    </a:cubicBezTo>
                    <a:cubicBezTo>
                      <a:pt x="3765637" y="951640"/>
                      <a:pt x="3765637" y="1103482"/>
                      <a:pt x="3763996" y="1036589"/>
                    </a:cubicBezTo>
                    <a:cubicBezTo>
                      <a:pt x="3765226" y="1121539"/>
                      <a:pt x="3764816" y="1233574"/>
                      <a:pt x="3766458" y="1320986"/>
                    </a:cubicBezTo>
                    <a:lnTo>
                      <a:pt x="3767278" y="1272151"/>
                    </a:lnTo>
                    <a:cubicBezTo>
                      <a:pt x="3767278" y="1311137"/>
                      <a:pt x="3767278" y="1403063"/>
                      <a:pt x="3766458" y="1410040"/>
                    </a:cubicBezTo>
                    <a:cubicBezTo>
                      <a:pt x="3766458" y="1380903"/>
                      <a:pt x="3766458" y="1347251"/>
                      <a:pt x="3766048" y="1310316"/>
                    </a:cubicBezTo>
                    <a:cubicBezTo>
                      <a:pt x="3763996" y="1308675"/>
                      <a:pt x="3766048" y="1399370"/>
                      <a:pt x="3764816" y="1403474"/>
                    </a:cubicBezTo>
                    <a:lnTo>
                      <a:pt x="3768510" y="1510995"/>
                    </a:lnTo>
                    <a:lnTo>
                      <a:pt x="3768510" y="1463800"/>
                    </a:lnTo>
                    <a:cubicBezTo>
                      <a:pt x="3769741" y="1493348"/>
                      <a:pt x="3768510" y="1591841"/>
                      <a:pt x="3768099" y="1664889"/>
                    </a:cubicBezTo>
                    <a:cubicBezTo>
                      <a:pt x="3765226" y="1623030"/>
                      <a:pt x="3768099" y="1554906"/>
                      <a:pt x="3766868" y="1478164"/>
                    </a:cubicBezTo>
                    <a:cubicBezTo>
                      <a:pt x="3765637" y="1422352"/>
                      <a:pt x="3763996" y="1512636"/>
                      <a:pt x="3763175" y="1459697"/>
                    </a:cubicBezTo>
                    <a:cubicBezTo>
                      <a:pt x="3762354" y="1473239"/>
                      <a:pt x="3762764" y="1507712"/>
                      <a:pt x="3763175" y="1524948"/>
                    </a:cubicBezTo>
                    <a:lnTo>
                      <a:pt x="3763175" y="1545877"/>
                    </a:lnTo>
                    <a:cubicBezTo>
                      <a:pt x="3759892" y="1498683"/>
                      <a:pt x="3760712" y="1393214"/>
                      <a:pt x="3758250" y="1323038"/>
                    </a:cubicBezTo>
                    <a:cubicBezTo>
                      <a:pt x="3758250" y="1329194"/>
                      <a:pt x="3758660" y="1334529"/>
                      <a:pt x="3759071" y="1336581"/>
                    </a:cubicBezTo>
                    <a:cubicBezTo>
                      <a:pt x="3760302" y="1282410"/>
                      <a:pt x="3759892" y="1227419"/>
                      <a:pt x="3759071" y="1174889"/>
                    </a:cubicBezTo>
                    <a:cubicBezTo>
                      <a:pt x="3758250" y="1202796"/>
                      <a:pt x="3759071" y="1213876"/>
                      <a:pt x="3759071" y="1229881"/>
                    </a:cubicBezTo>
                    <a:cubicBezTo>
                      <a:pt x="3758250" y="1231933"/>
                      <a:pt x="3758250" y="1181866"/>
                      <a:pt x="3757430" y="1163399"/>
                    </a:cubicBezTo>
                    <a:cubicBezTo>
                      <a:pt x="3756609" y="1212645"/>
                      <a:pt x="3755788" y="1172427"/>
                      <a:pt x="3755378" y="1203616"/>
                    </a:cubicBezTo>
                    <a:cubicBezTo>
                      <a:pt x="3754557" y="1171606"/>
                      <a:pt x="3754967" y="1145752"/>
                      <a:pt x="3755378" y="1106765"/>
                    </a:cubicBezTo>
                    <a:cubicBezTo>
                      <a:pt x="3756198" y="1086656"/>
                      <a:pt x="3756609" y="1123591"/>
                      <a:pt x="3758250" y="1119487"/>
                    </a:cubicBezTo>
                    <a:cubicBezTo>
                      <a:pt x="3757430" y="1079270"/>
                      <a:pt x="3760712" y="1061213"/>
                      <a:pt x="3759071" y="1002527"/>
                    </a:cubicBezTo>
                    <a:cubicBezTo>
                      <a:pt x="3759071" y="1041514"/>
                      <a:pt x="3758250" y="1036589"/>
                      <a:pt x="3757430" y="1018122"/>
                    </a:cubicBezTo>
                    <a:cubicBezTo>
                      <a:pt x="3757430" y="1009094"/>
                      <a:pt x="3756609" y="996372"/>
                      <a:pt x="3756198" y="984881"/>
                    </a:cubicBezTo>
                    <a:cubicBezTo>
                      <a:pt x="3756198" y="979136"/>
                      <a:pt x="3756198" y="973390"/>
                      <a:pt x="3755788" y="968055"/>
                    </a:cubicBezTo>
                    <a:cubicBezTo>
                      <a:pt x="3755788" y="963130"/>
                      <a:pt x="3755378" y="958616"/>
                      <a:pt x="3754967" y="955333"/>
                    </a:cubicBezTo>
                    <a:lnTo>
                      <a:pt x="3754967" y="968055"/>
                    </a:lnTo>
                    <a:cubicBezTo>
                      <a:pt x="3754146" y="955744"/>
                      <a:pt x="3753326" y="944663"/>
                      <a:pt x="3753326" y="934403"/>
                    </a:cubicBezTo>
                    <a:cubicBezTo>
                      <a:pt x="3753326" y="929068"/>
                      <a:pt x="3753326" y="924554"/>
                      <a:pt x="3753326" y="919630"/>
                    </a:cubicBezTo>
                    <a:cubicBezTo>
                      <a:pt x="3753326" y="915115"/>
                      <a:pt x="3753326" y="910601"/>
                      <a:pt x="3753326" y="906497"/>
                    </a:cubicBezTo>
                    <a:cubicBezTo>
                      <a:pt x="3755378" y="922092"/>
                      <a:pt x="3754967" y="937687"/>
                      <a:pt x="3755788" y="947946"/>
                    </a:cubicBezTo>
                    <a:cubicBezTo>
                      <a:pt x="3756198" y="958206"/>
                      <a:pt x="3756609" y="963541"/>
                      <a:pt x="3757430" y="959027"/>
                    </a:cubicBezTo>
                    <a:cubicBezTo>
                      <a:pt x="3757430" y="948767"/>
                      <a:pt x="3756609" y="938097"/>
                      <a:pt x="3756609" y="927427"/>
                    </a:cubicBezTo>
                    <a:cubicBezTo>
                      <a:pt x="3756609" y="924554"/>
                      <a:pt x="3756609" y="922092"/>
                      <a:pt x="3756609" y="919219"/>
                    </a:cubicBezTo>
                    <a:cubicBezTo>
                      <a:pt x="3756609" y="916347"/>
                      <a:pt x="3756198" y="913884"/>
                      <a:pt x="3755788" y="911012"/>
                    </a:cubicBezTo>
                    <a:cubicBezTo>
                      <a:pt x="3755378" y="905266"/>
                      <a:pt x="3754557" y="899931"/>
                      <a:pt x="3754146" y="893775"/>
                    </a:cubicBezTo>
                    <a:lnTo>
                      <a:pt x="3757019" y="915115"/>
                    </a:lnTo>
                    <a:lnTo>
                      <a:pt x="3754967" y="889261"/>
                    </a:lnTo>
                    <a:cubicBezTo>
                      <a:pt x="3754146" y="880643"/>
                      <a:pt x="3753736" y="872025"/>
                      <a:pt x="3752505" y="863407"/>
                    </a:cubicBezTo>
                    <a:lnTo>
                      <a:pt x="3749222" y="837963"/>
                    </a:lnTo>
                    <a:cubicBezTo>
                      <a:pt x="3748811" y="833859"/>
                      <a:pt x="3748401" y="829345"/>
                      <a:pt x="3747580" y="825241"/>
                    </a:cubicBezTo>
                    <a:lnTo>
                      <a:pt x="3745118" y="812519"/>
                    </a:lnTo>
                    <a:cubicBezTo>
                      <a:pt x="3743066" y="804722"/>
                      <a:pt x="3740193" y="794052"/>
                      <a:pt x="3737321" y="783792"/>
                    </a:cubicBezTo>
                    <a:cubicBezTo>
                      <a:pt x="3734037" y="773532"/>
                      <a:pt x="3730755" y="763683"/>
                      <a:pt x="3728292" y="757117"/>
                    </a:cubicBezTo>
                    <a:cubicBezTo>
                      <a:pt x="3727061" y="750961"/>
                      <a:pt x="3725830" y="744395"/>
                      <a:pt x="3724188" y="737419"/>
                    </a:cubicBezTo>
                    <a:cubicBezTo>
                      <a:pt x="3722136" y="730442"/>
                      <a:pt x="3720495" y="723465"/>
                      <a:pt x="3718032" y="716489"/>
                    </a:cubicBezTo>
                    <a:cubicBezTo>
                      <a:pt x="3715980" y="709512"/>
                      <a:pt x="3713928" y="702536"/>
                      <a:pt x="3711876" y="695970"/>
                    </a:cubicBezTo>
                    <a:cubicBezTo>
                      <a:pt x="3709414" y="689404"/>
                      <a:pt x="3707362" y="683248"/>
                      <a:pt x="3705310" y="677913"/>
                    </a:cubicBezTo>
                    <a:lnTo>
                      <a:pt x="3709414" y="688172"/>
                    </a:lnTo>
                    <a:cubicBezTo>
                      <a:pt x="3706131" y="677502"/>
                      <a:pt x="3701617" y="663139"/>
                      <a:pt x="3696282" y="648365"/>
                    </a:cubicBezTo>
                    <a:cubicBezTo>
                      <a:pt x="3693409" y="640978"/>
                      <a:pt x="3690126" y="633181"/>
                      <a:pt x="3687253" y="625383"/>
                    </a:cubicBezTo>
                    <a:cubicBezTo>
                      <a:pt x="3684381" y="617586"/>
                      <a:pt x="3681098" y="610199"/>
                      <a:pt x="3677815" y="602812"/>
                    </a:cubicBezTo>
                    <a:cubicBezTo>
                      <a:pt x="3674531" y="595425"/>
                      <a:pt x="3671249" y="588449"/>
                      <a:pt x="3668376" y="582293"/>
                    </a:cubicBezTo>
                    <a:cubicBezTo>
                      <a:pt x="3665503" y="575727"/>
                      <a:pt x="3662630" y="569981"/>
                      <a:pt x="3659758" y="565057"/>
                    </a:cubicBezTo>
                    <a:cubicBezTo>
                      <a:pt x="3654422" y="555207"/>
                      <a:pt x="3650319" y="548231"/>
                      <a:pt x="3649088" y="546589"/>
                    </a:cubicBezTo>
                    <a:cubicBezTo>
                      <a:pt x="3645804" y="539202"/>
                      <a:pt x="3650729" y="548231"/>
                      <a:pt x="3658937" y="562184"/>
                    </a:cubicBezTo>
                    <a:cubicBezTo>
                      <a:pt x="3663041" y="569161"/>
                      <a:pt x="3667555" y="577779"/>
                      <a:pt x="3671659" y="586397"/>
                    </a:cubicBezTo>
                    <a:cubicBezTo>
                      <a:pt x="3676173" y="595015"/>
                      <a:pt x="3680277" y="603633"/>
                      <a:pt x="3684381" y="611020"/>
                    </a:cubicBezTo>
                    <a:cubicBezTo>
                      <a:pt x="3691357" y="625794"/>
                      <a:pt x="3695461" y="635233"/>
                      <a:pt x="3692999" y="627435"/>
                    </a:cubicBezTo>
                    <a:cubicBezTo>
                      <a:pt x="3692178" y="625383"/>
                      <a:pt x="3691357" y="622511"/>
                      <a:pt x="3689716" y="617997"/>
                    </a:cubicBezTo>
                    <a:cubicBezTo>
                      <a:pt x="3688074" y="613893"/>
                      <a:pt x="3686022" y="608147"/>
                      <a:pt x="3682739" y="601581"/>
                    </a:cubicBezTo>
                    <a:cubicBezTo>
                      <a:pt x="3676583" y="588038"/>
                      <a:pt x="3668376" y="568750"/>
                      <a:pt x="3654833" y="543306"/>
                    </a:cubicBezTo>
                    <a:cubicBezTo>
                      <a:pt x="3652371" y="538382"/>
                      <a:pt x="3649908" y="533868"/>
                      <a:pt x="3647856" y="529764"/>
                    </a:cubicBezTo>
                    <a:cubicBezTo>
                      <a:pt x="3645804" y="525660"/>
                      <a:pt x="3643342" y="522377"/>
                      <a:pt x="3641701" y="519094"/>
                    </a:cubicBezTo>
                    <a:cubicBezTo>
                      <a:pt x="3638007" y="512527"/>
                      <a:pt x="3634724" y="507603"/>
                      <a:pt x="3631852" y="503089"/>
                    </a:cubicBezTo>
                    <a:cubicBezTo>
                      <a:pt x="3626517" y="494471"/>
                      <a:pt x="3623233" y="489956"/>
                      <a:pt x="3620361" y="486673"/>
                    </a:cubicBezTo>
                    <a:cubicBezTo>
                      <a:pt x="3614615" y="479697"/>
                      <a:pt x="3611332" y="476824"/>
                      <a:pt x="3597379" y="456305"/>
                    </a:cubicBezTo>
                    <a:cubicBezTo>
                      <a:pt x="3597379" y="456305"/>
                      <a:pt x="3599431" y="458357"/>
                      <a:pt x="3596558" y="454253"/>
                    </a:cubicBezTo>
                    <a:cubicBezTo>
                      <a:pt x="3585478" y="438658"/>
                      <a:pt x="3579322" y="430450"/>
                      <a:pt x="3573577" y="422653"/>
                    </a:cubicBezTo>
                    <a:cubicBezTo>
                      <a:pt x="3567421" y="415266"/>
                      <a:pt x="3561676" y="408700"/>
                      <a:pt x="3551826" y="396799"/>
                    </a:cubicBezTo>
                    <a:cubicBezTo>
                      <a:pt x="3555109" y="401313"/>
                      <a:pt x="3559213" y="406238"/>
                      <a:pt x="3562907" y="411573"/>
                    </a:cubicBezTo>
                    <a:cubicBezTo>
                      <a:pt x="3567011" y="416497"/>
                      <a:pt x="3571115" y="421832"/>
                      <a:pt x="3574398" y="427167"/>
                    </a:cubicBezTo>
                    <a:cubicBezTo>
                      <a:pt x="3581784" y="437427"/>
                      <a:pt x="3587940" y="446045"/>
                      <a:pt x="3591223" y="450149"/>
                    </a:cubicBezTo>
                    <a:cubicBezTo>
                      <a:pt x="3589171" y="448097"/>
                      <a:pt x="3585478" y="443172"/>
                      <a:pt x="3580553" y="436196"/>
                    </a:cubicBezTo>
                    <a:cubicBezTo>
                      <a:pt x="3575629" y="429219"/>
                      <a:pt x="3569883" y="420601"/>
                      <a:pt x="3562907" y="412393"/>
                    </a:cubicBezTo>
                    <a:cubicBezTo>
                      <a:pt x="3555930" y="403775"/>
                      <a:pt x="3548954" y="394747"/>
                      <a:pt x="3542388" y="386129"/>
                    </a:cubicBezTo>
                    <a:cubicBezTo>
                      <a:pt x="3535411" y="378331"/>
                      <a:pt x="3528845" y="370945"/>
                      <a:pt x="3523920" y="365609"/>
                    </a:cubicBezTo>
                    <a:cubicBezTo>
                      <a:pt x="3537052" y="379152"/>
                      <a:pt x="3525562" y="364789"/>
                      <a:pt x="3512840" y="350425"/>
                    </a:cubicBezTo>
                    <a:cubicBezTo>
                      <a:pt x="3499297" y="336472"/>
                      <a:pt x="3485344" y="321698"/>
                      <a:pt x="3496014" y="331548"/>
                    </a:cubicBezTo>
                    <a:cubicBezTo>
                      <a:pt x="3492731" y="328264"/>
                      <a:pt x="3489448" y="324571"/>
                      <a:pt x="3486575" y="320878"/>
                    </a:cubicBezTo>
                    <a:cubicBezTo>
                      <a:pt x="3483292" y="317594"/>
                      <a:pt x="3479598" y="314311"/>
                      <a:pt x="3476315" y="311028"/>
                    </a:cubicBezTo>
                    <a:cubicBezTo>
                      <a:pt x="3469339" y="304462"/>
                      <a:pt x="3462773" y="297896"/>
                      <a:pt x="3455796" y="291330"/>
                    </a:cubicBezTo>
                    <a:cubicBezTo>
                      <a:pt x="3448820" y="285174"/>
                      <a:pt x="3441843" y="279018"/>
                      <a:pt x="3434867" y="272862"/>
                    </a:cubicBezTo>
                    <a:cubicBezTo>
                      <a:pt x="3427890" y="267117"/>
                      <a:pt x="3421324" y="260961"/>
                      <a:pt x="3414347" y="256037"/>
                    </a:cubicBezTo>
                    <a:cubicBezTo>
                      <a:pt x="3387262" y="234697"/>
                      <a:pt x="3361818" y="218281"/>
                      <a:pt x="3344992" y="207611"/>
                    </a:cubicBezTo>
                    <a:cubicBezTo>
                      <a:pt x="3334733" y="200224"/>
                      <a:pt x="3324883" y="193248"/>
                      <a:pt x="3314624" y="186682"/>
                    </a:cubicBezTo>
                    <a:cubicBezTo>
                      <a:pt x="3304364" y="180526"/>
                      <a:pt x="3293694" y="174370"/>
                      <a:pt x="3282203" y="167804"/>
                    </a:cubicBezTo>
                    <a:cubicBezTo>
                      <a:pt x="3279331" y="166162"/>
                      <a:pt x="3276458" y="164521"/>
                      <a:pt x="3273175" y="162879"/>
                    </a:cubicBezTo>
                    <a:cubicBezTo>
                      <a:pt x="3269892" y="161238"/>
                      <a:pt x="3267019" y="159596"/>
                      <a:pt x="3263736" y="158365"/>
                    </a:cubicBezTo>
                    <a:cubicBezTo>
                      <a:pt x="3257170" y="155082"/>
                      <a:pt x="3250604" y="151799"/>
                      <a:pt x="3243217" y="148105"/>
                    </a:cubicBezTo>
                    <a:cubicBezTo>
                      <a:pt x="3236240" y="144412"/>
                      <a:pt x="3228443" y="140718"/>
                      <a:pt x="3219825" y="137025"/>
                    </a:cubicBezTo>
                    <a:cubicBezTo>
                      <a:pt x="3211617" y="133331"/>
                      <a:pt x="3202588" y="129228"/>
                      <a:pt x="3193150" y="124713"/>
                    </a:cubicBezTo>
                    <a:cubicBezTo>
                      <a:pt x="3198895" y="127176"/>
                      <a:pt x="3207103" y="130869"/>
                      <a:pt x="3216131" y="134973"/>
                    </a:cubicBezTo>
                    <a:cubicBezTo>
                      <a:pt x="3224749" y="139077"/>
                      <a:pt x="3234599" y="142770"/>
                      <a:pt x="3242396" y="147285"/>
                    </a:cubicBezTo>
                    <a:cubicBezTo>
                      <a:pt x="3253066" y="152209"/>
                      <a:pt x="3253887" y="152209"/>
                      <a:pt x="3249783" y="149747"/>
                    </a:cubicBezTo>
                    <a:cubicBezTo>
                      <a:pt x="3245679" y="147695"/>
                      <a:pt x="3237061" y="142360"/>
                      <a:pt x="3228443" y="138666"/>
                    </a:cubicBezTo>
                    <a:cubicBezTo>
                      <a:pt x="3211617" y="130869"/>
                      <a:pt x="3198074" y="124303"/>
                      <a:pt x="3231726" y="138666"/>
                    </a:cubicBezTo>
                    <a:cubicBezTo>
                      <a:pt x="3224339" y="135383"/>
                      <a:pt x="3224339" y="135794"/>
                      <a:pt x="3227622" y="137435"/>
                    </a:cubicBezTo>
                    <a:cubicBezTo>
                      <a:pt x="3229263" y="138256"/>
                      <a:pt x="3231726" y="139487"/>
                      <a:pt x="3235009" y="141129"/>
                    </a:cubicBezTo>
                    <a:cubicBezTo>
                      <a:pt x="3237882" y="142770"/>
                      <a:pt x="3241575" y="144412"/>
                      <a:pt x="3245269" y="146053"/>
                    </a:cubicBezTo>
                    <a:cubicBezTo>
                      <a:pt x="3257580" y="152209"/>
                      <a:pt x="3270302" y="158365"/>
                      <a:pt x="3278510" y="162469"/>
                    </a:cubicBezTo>
                    <a:cubicBezTo>
                      <a:pt x="3286717" y="166573"/>
                      <a:pt x="3291232" y="168625"/>
                      <a:pt x="3288359" y="166573"/>
                    </a:cubicBezTo>
                    <a:cubicBezTo>
                      <a:pt x="3283434" y="163700"/>
                      <a:pt x="3278920" y="160417"/>
                      <a:pt x="3273585" y="157955"/>
                    </a:cubicBezTo>
                    <a:lnTo>
                      <a:pt x="3258811" y="149747"/>
                    </a:lnTo>
                    <a:cubicBezTo>
                      <a:pt x="3248962" y="144412"/>
                      <a:pt x="3239113" y="138666"/>
                      <a:pt x="3228443" y="133742"/>
                    </a:cubicBezTo>
                    <a:cubicBezTo>
                      <a:pt x="3232136" y="135383"/>
                      <a:pt x="3235830" y="136615"/>
                      <a:pt x="3239523" y="138666"/>
                    </a:cubicBezTo>
                    <a:lnTo>
                      <a:pt x="3250193" y="144001"/>
                    </a:lnTo>
                    <a:lnTo>
                      <a:pt x="3238703" y="137846"/>
                    </a:lnTo>
                    <a:lnTo>
                      <a:pt x="3227212" y="132100"/>
                    </a:lnTo>
                    <a:lnTo>
                      <a:pt x="3203820" y="121020"/>
                    </a:lnTo>
                    <a:lnTo>
                      <a:pt x="3198074" y="118147"/>
                    </a:lnTo>
                    <a:lnTo>
                      <a:pt x="3191918" y="115685"/>
                    </a:lnTo>
                    <a:lnTo>
                      <a:pt x="3180017" y="110760"/>
                    </a:lnTo>
                    <a:lnTo>
                      <a:pt x="3156215" y="100501"/>
                    </a:lnTo>
                    <a:cubicBezTo>
                      <a:pt x="3153342" y="99680"/>
                      <a:pt x="3162371" y="103784"/>
                      <a:pt x="3166885" y="105836"/>
                    </a:cubicBezTo>
                    <a:cubicBezTo>
                      <a:pt x="3111073" y="83675"/>
                      <a:pt x="3048284" y="66849"/>
                      <a:pt x="2986316" y="57000"/>
                    </a:cubicBezTo>
                    <a:cubicBezTo>
                      <a:pt x="2978518" y="55358"/>
                      <a:pt x="2970721" y="54948"/>
                      <a:pt x="2963334" y="53717"/>
                    </a:cubicBezTo>
                    <a:cubicBezTo>
                      <a:pt x="2955537" y="52896"/>
                      <a:pt x="2948150" y="51665"/>
                      <a:pt x="2940352" y="50844"/>
                    </a:cubicBezTo>
                    <a:cubicBezTo>
                      <a:pt x="2932966" y="49613"/>
                      <a:pt x="2925168" y="49613"/>
                      <a:pt x="2917781" y="48792"/>
                    </a:cubicBezTo>
                    <a:cubicBezTo>
                      <a:pt x="2910394" y="48382"/>
                      <a:pt x="2902597" y="47561"/>
                      <a:pt x="2895210" y="47151"/>
                    </a:cubicBezTo>
                    <a:cubicBezTo>
                      <a:pt x="2887823" y="46330"/>
                      <a:pt x="2880436" y="46330"/>
                      <a:pt x="2873460" y="46330"/>
                    </a:cubicBezTo>
                    <a:cubicBezTo>
                      <a:pt x="2866073" y="46330"/>
                      <a:pt x="2859096" y="46330"/>
                      <a:pt x="2852120" y="45919"/>
                    </a:cubicBezTo>
                    <a:cubicBezTo>
                      <a:pt x="2838166" y="45509"/>
                      <a:pt x="2824213" y="45919"/>
                      <a:pt x="2810671" y="45919"/>
                    </a:cubicBezTo>
                    <a:cubicBezTo>
                      <a:pt x="2790562" y="51665"/>
                      <a:pt x="2547203" y="48382"/>
                      <a:pt x="2460612" y="52075"/>
                    </a:cubicBezTo>
                    <a:cubicBezTo>
                      <a:pt x="2483594" y="50434"/>
                      <a:pt x="2496315" y="47561"/>
                      <a:pt x="2481952" y="46330"/>
                    </a:cubicBezTo>
                    <a:cubicBezTo>
                      <a:pt x="2501240" y="46330"/>
                      <a:pt x="2540637" y="43867"/>
                      <a:pt x="2584548" y="44278"/>
                    </a:cubicBezTo>
                    <a:cubicBezTo>
                      <a:pt x="2591525" y="45099"/>
                      <a:pt x="2645696" y="46330"/>
                      <a:pt x="2610813" y="47151"/>
                    </a:cubicBezTo>
                    <a:cubicBezTo>
                      <a:pt x="2731877" y="46330"/>
                      <a:pt x="2594398" y="44688"/>
                      <a:pt x="2630101" y="42636"/>
                    </a:cubicBezTo>
                    <a:cubicBezTo>
                      <a:pt x="2496315" y="43047"/>
                      <a:pt x="2417521" y="46740"/>
                      <a:pt x="2332982" y="47971"/>
                    </a:cubicBezTo>
                    <a:lnTo>
                      <a:pt x="2330930" y="47151"/>
                    </a:lnTo>
                    <a:lnTo>
                      <a:pt x="2266910" y="48382"/>
                    </a:lnTo>
                    <a:cubicBezTo>
                      <a:pt x="2319029" y="48382"/>
                      <a:pt x="2316567" y="52075"/>
                      <a:pt x="2249264" y="50844"/>
                    </a:cubicBezTo>
                    <a:lnTo>
                      <a:pt x="2257471" y="50844"/>
                    </a:lnTo>
                    <a:cubicBezTo>
                      <a:pt x="2219305" y="49202"/>
                      <a:pt x="2139280" y="50844"/>
                      <a:pt x="2079364" y="50844"/>
                    </a:cubicBezTo>
                    <a:lnTo>
                      <a:pt x="2038736" y="52896"/>
                    </a:lnTo>
                    <a:cubicBezTo>
                      <a:pt x="1978820" y="52896"/>
                      <a:pt x="1976357" y="49202"/>
                      <a:pt x="1956659" y="47151"/>
                    </a:cubicBezTo>
                    <a:cubicBezTo>
                      <a:pt x="1862681" y="47151"/>
                      <a:pt x="1808510" y="49613"/>
                      <a:pt x="1741617" y="51665"/>
                    </a:cubicBezTo>
                    <a:cubicBezTo>
                      <a:pt x="1711249" y="50023"/>
                      <a:pt x="1570486" y="49613"/>
                      <a:pt x="1645176" y="47971"/>
                    </a:cubicBezTo>
                    <a:cubicBezTo>
                      <a:pt x="1560227" y="49202"/>
                      <a:pt x="1577463" y="57410"/>
                      <a:pt x="1432187" y="52896"/>
                    </a:cubicBezTo>
                    <a:lnTo>
                      <a:pt x="1469942" y="51254"/>
                    </a:lnTo>
                    <a:cubicBezTo>
                      <a:pt x="1330821" y="51254"/>
                      <a:pt x="1132605" y="54537"/>
                      <a:pt x="1068585" y="52896"/>
                    </a:cubicBezTo>
                    <a:cubicBezTo>
                      <a:pt x="1094439" y="50434"/>
                      <a:pt x="1050939" y="48792"/>
                      <a:pt x="997999" y="47561"/>
                    </a:cubicBezTo>
                    <a:cubicBezTo>
                      <a:pt x="971324" y="46740"/>
                      <a:pt x="943007" y="46740"/>
                      <a:pt x="919615" y="46740"/>
                    </a:cubicBezTo>
                    <a:cubicBezTo>
                      <a:pt x="896223" y="47971"/>
                      <a:pt x="877756" y="47971"/>
                      <a:pt x="871600" y="47561"/>
                    </a:cubicBezTo>
                    <a:cubicBezTo>
                      <a:pt x="874883" y="47561"/>
                      <a:pt x="863803" y="49613"/>
                      <a:pt x="851081" y="51665"/>
                    </a:cubicBezTo>
                    <a:cubicBezTo>
                      <a:pt x="844515" y="52486"/>
                      <a:pt x="837949" y="53717"/>
                      <a:pt x="832203" y="54537"/>
                    </a:cubicBezTo>
                    <a:cubicBezTo>
                      <a:pt x="826458" y="55358"/>
                      <a:pt x="821944" y="56589"/>
                      <a:pt x="820302" y="57000"/>
                    </a:cubicBezTo>
                    <a:cubicBezTo>
                      <a:pt x="814557" y="57821"/>
                      <a:pt x="807170" y="58641"/>
                      <a:pt x="798552" y="60283"/>
                    </a:cubicBezTo>
                    <a:cubicBezTo>
                      <a:pt x="794448" y="61104"/>
                      <a:pt x="789934" y="61924"/>
                      <a:pt x="785009" y="62745"/>
                    </a:cubicBezTo>
                    <a:cubicBezTo>
                      <a:pt x="780495" y="63566"/>
                      <a:pt x="775570" y="65207"/>
                      <a:pt x="770645" y="66439"/>
                    </a:cubicBezTo>
                    <a:cubicBezTo>
                      <a:pt x="783778" y="63566"/>
                      <a:pt x="788292" y="63566"/>
                      <a:pt x="788702" y="63976"/>
                    </a:cubicBezTo>
                    <a:cubicBezTo>
                      <a:pt x="789523" y="63976"/>
                      <a:pt x="786240" y="65618"/>
                      <a:pt x="785009" y="66439"/>
                    </a:cubicBezTo>
                    <a:cubicBezTo>
                      <a:pt x="783367" y="67259"/>
                      <a:pt x="783367" y="67670"/>
                      <a:pt x="789934" y="66439"/>
                    </a:cubicBezTo>
                    <a:cubicBezTo>
                      <a:pt x="793217" y="66028"/>
                      <a:pt x="798141" y="65207"/>
                      <a:pt x="805528" y="63566"/>
                    </a:cubicBezTo>
                    <a:cubicBezTo>
                      <a:pt x="809222" y="62745"/>
                      <a:pt x="813325" y="61924"/>
                      <a:pt x="818250" y="61104"/>
                    </a:cubicBezTo>
                    <a:cubicBezTo>
                      <a:pt x="823175" y="60283"/>
                      <a:pt x="828510" y="59052"/>
                      <a:pt x="835076" y="58231"/>
                    </a:cubicBezTo>
                    <a:cubicBezTo>
                      <a:pt x="828920" y="59462"/>
                      <a:pt x="822354" y="61104"/>
                      <a:pt x="815377" y="62745"/>
                    </a:cubicBezTo>
                    <a:cubicBezTo>
                      <a:pt x="808401" y="64387"/>
                      <a:pt x="801424" y="66028"/>
                      <a:pt x="794037" y="67670"/>
                    </a:cubicBezTo>
                    <a:cubicBezTo>
                      <a:pt x="790344" y="68491"/>
                      <a:pt x="786650" y="69311"/>
                      <a:pt x="782547" y="70132"/>
                    </a:cubicBezTo>
                    <a:cubicBezTo>
                      <a:pt x="778853" y="71363"/>
                      <a:pt x="774749" y="72184"/>
                      <a:pt x="770645" y="73415"/>
                    </a:cubicBezTo>
                    <a:cubicBezTo>
                      <a:pt x="762438" y="75467"/>
                      <a:pt x="754230" y="77929"/>
                      <a:pt x="745201" y="80392"/>
                    </a:cubicBezTo>
                    <a:cubicBezTo>
                      <a:pt x="709908" y="91062"/>
                      <a:pt x="666818" y="103784"/>
                      <a:pt x="615109" y="125534"/>
                    </a:cubicBezTo>
                    <a:lnTo>
                      <a:pt x="615930" y="123072"/>
                    </a:lnTo>
                    <a:cubicBezTo>
                      <a:pt x="629883" y="117737"/>
                      <a:pt x="643426" y="111991"/>
                      <a:pt x="657379" y="107067"/>
                    </a:cubicBezTo>
                    <a:cubicBezTo>
                      <a:pt x="671332" y="102553"/>
                      <a:pt x="685696" y="97628"/>
                      <a:pt x="699649" y="93114"/>
                    </a:cubicBezTo>
                    <a:cubicBezTo>
                      <a:pt x="695135" y="93524"/>
                      <a:pt x="703753" y="90651"/>
                      <a:pt x="716064" y="86958"/>
                    </a:cubicBezTo>
                    <a:cubicBezTo>
                      <a:pt x="722220" y="85316"/>
                      <a:pt x="729196" y="82854"/>
                      <a:pt x="735763" y="81212"/>
                    </a:cubicBezTo>
                    <a:cubicBezTo>
                      <a:pt x="742329" y="79161"/>
                      <a:pt x="748485" y="77929"/>
                      <a:pt x="752999" y="76698"/>
                    </a:cubicBezTo>
                    <a:cubicBezTo>
                      <a:pt x="748074" y="77929"/>
                      <a:pt x="743150" y="78750"/>
                      <a:pt x="738635" y="79981"/>
                    </a:cubicBezTo>
                    <a:cubicBezTo>
                      <a:pt x="734121" y="81212"/>
                      <a:pt x="730428" y="82444"/>
                      <a:pt x="726324" y="83264"/>
                    </a:cubicBezTo>
                    <a:cubicBezTo>
                      <a:pt x="718937" y="85316"/>
                      <a:pt x="712371" y="86958"/>
                      <a:pt x="707036" y="88599"/>
                    </a:cubicBezTo>
                    <a:cubicBezTo>
                      <a:pt x="701701" y="90241"/>
                      <a:pt x="697186" y="91062"/>
                      <a:pt x="693903" y="92293"/>
                    </a:cubicBezTo>
                    <a:cubicBezTo>
                      <a:pt x="690210" y="93524"/>
                      <a:pt x="687748" y="93934"/>
                      <a:pt x="685696" y="94755"/>
                    </a:cubicBezTo>
                    <a:cubicBezTo>
                      <a:pt x="677488" y="96807"/>
                      <a:pt x="679950" y="95576"/>
                      <a:pt x="682002" y="94345"/>
                    </a:cubicBezTo>
                    <a:cubicBezTo>
                      <a:pt x="684054" y="93114"/>
                      <a:pt x="686106" y="91883"/>
                      <a:pt x="677898" y="94345"/>
                    </a:cubicBezTo>
                    <a:cubicBezTo>
                      <a:pt x="673794" y="95576"/>
                      <a:pt x="666818" y="97628"/>
                      <a:pt x="655738" y="101321"/>
                    </a:cubicBezTo>
                    <a:cubicBezTo>
                      <a:pt x="645068" y="105015"/>
                      <a:pt x="630294" y="111171"/>
                      <a:pt x="610595" y="118968"/>
                    </a:cubicBezTo>
                    <a:cubicBezTo>
                      <a:pt x="603208" y="123072"/>
                      <a:pt x="601977" y="123893"/>
                      <a:pt x="597463" y="125945"/>
                    </a:cubicBezTo>
                    <a:cubicBezTo>
                      <a:pt x="592949" y="127996"/>
                      <a:pt x="585151" y="131280"/>
                      <a:pt x="565453" y="141129"/>
                    </a:cubicBezTo>
                    <a:cubicBezTo>
                      <a:pt x="574892" y="136615"/>
                      <a:pt x="580227" y="133742"/>
                      <a:pt x="579406" y="133742"/>
                    </a:cubicBezTo>
                    <a:cubicBezTo>
                      <a:pt x="578585" y="133742"/>
                      <a:pt x="571609" y="136204"/>
                      <a:pt x="556835" y="144001"/>
                    </a:cubicBezTo>
                    <a:lnTo>
                      <a:pt x="528929" y="160417"/>
                    </a:lnTo>
                    <a:cubicBezTo>
                      <a:pt x="515796" y="166983"/>
                      <a:pt x="514155" y="166983"/>
                      <a:pt x="519079" y="164110"/>
                    </a:cubicBezTo>
                    <a:cubicBezTo>
                      <a:pt x="521542" y="162469"/>
                      <a:pt x="525235" y="160007"/>
                      <a:pt x="530160" y="157134"/>
                    </a:cubicBezTo>
                    <a:cubicBezTo>
                      <a:pt x="535084" y="154671"/>
                      <a:pt x="540419" y="151388"/>
                      <a:pt x="546165" y="148516"/>
                    </a:cubicBezTo>
                    <a:cubicBezTo>
                      <a:pt x="568736" y="135794"/>
                      <a:pt x="593359" y="125124"/>
                      <a:pt x="569557" y="134152"/>
                    </a:cubicBezTo>
                    <a:cubicBezTo>
                      <a:pt x="599104" y="119378"/>
                      <a:pt x="640553" y="100911"/>
                      <a:pt x="672974" y="89831"/>
                    </a:cubicBezTo>
                    <a:cubicBezTo>
                      <a:pt x="681181" y="86958"/>
                      <a:pt x="688568" y="84085"/>
                      <a:pt x="694724" y="82033"/>
                    </a:cubicBezTo>
                    <a:cubicBezTo>
                      <a:pt x="701290" y="79981"/>
                      <a:pt x="706625" y="78340"/>
                      <a:pt x="710729" y="76698"/>
                    </a:cubicBezTo>
                    <a:cubicBezTo>
                      <a:pt x="718937" y="73826"/>
                      <a:pt x="721810" y="72184"/>
                      <a:pt x="716475" y="73005"/>
                    </a:cubicBezTo>
                    <a:cubicBezTo>
                      <a:pt x="690210" y="79571"/>
                      <a:pt x="671743" y="86958"/>
                      <a:pt x="656558" y="92293"/>
                    </a:cubicBezTo>
                    <a:cubicBezTo>
                      <a:pt x="649171" y="94755"/>
                      <a:pt x="642605" y="98038"/>
                      <a:pt x="636449" y="100501"/>
                    </a:cubicBezTo>
                    <a:cubicBezTo>
                      <a:pt x="630294" y="103373"/>
                      <a:pt x="624548" y="105836"/>
                      <a:pt x="619213" y="108298"/>
                    </a:cubicBezTo>
                    <a:cubicBezTo>
                      <a:pt x="607722" y="113223"/>
                      <a:pt x="596642" y="119378"/>
                      <a:pt x="581458" y="126355"/>
                    </a:cubicBezTo>
                    <a:cubicBezTo>
                      <a:pt x="574071" y="130048"/>
                      <a:pt x="565453" y="133742"/>
                      <a:pt x="556014" y="138666"/>
                    </a:cubicBezTo>
                    <a:cubicBezTo>
                      <a:pt x="546575" y="143591"/>
                      <a:pt x="535495" y="148926"/>
                      <a:pt x="523183" y="155492"/>
                    </a:cubicBezTo>
                    <a:lnTo>
                      <a:pt x="512103" y="160417"/>
                    </a:lnTo>
                    <a:cubicBezTo>
                      <a:pt x="494866" y="170676"/>
                      <a:pt x="485428" y="176832"/>
                      <a:pt x="478041" y="182578"/>
                    </a:cubicBezTo>
                    <a:cubicBezTo>
                      <a:pt x="470654" y="188323"/>
                      <a:pt x="464908" y="192837"/>
                      <a:pt x="456290" y="198993"/>
                    </a:cubicBezTo>
                    <a:cubicBezTo>
                      <a:pt x="455470" y="198993"/>
                      <a:pt x="452597" y="200635"/>
                      <a:pt x="447672" y="203918"/>
                    </a:cubicBezTo>
                    <a:cubicBezTo>
                      <a:pt x="442748" y="207201"/>
                      <a:pt x="435361" y="212125"/>
                      <a:pt x="424691" y="219512"/>
                    </a:cubicBezTo>
                    <a:cubicBezTo>
                      <a:pt x="398426" y="240442"/>
                      <a:pt x="377496" y="258499"/>
                      <a:pt x="357798" y="277377"/>
                    </a:cubicBezTo>
                    <a:cubicBezTo>
                      <a:pt x="347538" y="286405"/>
                      <a:pt x="338510" y="296254"/>
                      <a:pt x="328661" y="306104"/>
                    </a:cubicBezTo>
                    <a:cubicBezTo>
                      <a:pt x="323736" y="311028"/>
                      <a:pt x="318811" y="315953"/>
                      <a:pt x="313887" y="321288"/>
                    </a:cubicBezTo>
                    <a:cubicBezTo>
                      <a:pt x="308962" y="326623"/>
                      <a:pt x="304448" y="332368"/>
                      <a:pt x="299113" y="338114"/>
                    </a:cubicBezTo>
                    <a:cubicBezTo>
                      <a:pt x="306089" y="330727"/>
                      <a:pt x="312655" y="323750"/>
                      <a:pt x="318811" y="317184"/>
                    </a:cubicBezTo>
                    <a:cubicBezTo>
                      <a:pt x="324967" y="311028"/>
                      <a:pt x="331123" y="305283"/>
                      <a:pt x="336458" y="299948"/>
                    </a:cubicBezTo>
                    <a:cubicBezTo>
                      <a:pt x="342203" y="294613"/>
                      <a:pt x="347128" y="289688"/>
                      <a:pt x="352052" y="285174"/>
                    </a:cubicBezTo>
                    <a:cubicBezTo>
                      <a:pt x="356977" y="280660"/>
                      <a:pt x="361902" y="276556"/>
                      <a:pt x="366416" y="272862"/>
                    </a:cubicBezTo>
                    <a:cubicBezTo>
                      <a:pt x="384063" y="257268"/>
                      <a:pt x="398426" y="247008"/>
                      <a:pt x="412379" y="236338"/>
                    </a:cubicBezTo>
                    <a:cubicBezTo>
                      <a:pt x="414021" y="235107"/>
                      <a:pt x="416073" y="233465"/>
                      <a:pt x="417714" y="232234"/>
                    </a:cubicBezTo>
                    <a:cubicBezTo>
                      <a:pt x="419356" y="231003"/>
                      <a:pt x="421408" y="229772"/>
                      <a:pt x="423459" y="228541"/>
                    </a:cubicBezTo>
                    <a:cubicBezTo>
                      <a:pt x="427153" y="226079"/>
                      <a:pt x="431257" y="223206"/>
                      <a:pt x="434950" y="220333"/>
                    </a:cubicBezTo>
                    <a:cubicBezTo>
                      <a:pt x="439054" y="217460"/>
                      <a:pt x="443158" y="214588"/>
                      <a:pt x="447672" y="211715"/>
                    </a:cubicBezTo>
                    <a:cubicBezTo>
                      <a:pt x="449724" y="210074"/>
                      <a:pt x="452186" y="208432"/>
                      <a:pt x="454238" y="206790"/>
                    </a:cubicBezTo>
                    <a:cubicBezTo>
                      <a:pt x="456701" y="205149"/>
                      <a:pt x="459163" y="203507"/>
                      <a:pt x="461625" y="202276"/>
                    </a:cubicBezTo>
                    <a:cubicBezTo>
                      <a:pt x="466550" y="198993"/>
                      <a:pt x="471885" y="195710"/>
                      <a:pt x="478041" y="192017"/>
                    </a:cubicBezTo>
                    <a:cubicBezTo>
                      <a:pt x="480913" y="189965"/>
                      <a:pt x="483786" y="188323"/>
                      <a:pt x="487069" y="186271"/>
                    </a:cubicBezTo>
                    <a:cubicBezTo>
                      <a:pt x="489942" y="184219"/>
                      <a:pt x="493225" y="182167"/>
                      <a:pt x="496918" y="180115"/>
                    </a:cubicBezTo>
                    <a:cubicBezTo>
                      <a:pt x="503895" y="176012"/>
                      <a:pt x="510872" y="171908"/>
                      <a:pt x="519079" y="167393"/>
                    </a:cubicBezTo>
                    <a:cubicBezTo>
                      <a:pt x="523183" y="164931"/>
                      <a:pt x="527287" y="162879"/>
                      <a:pt x="531391" y="160417"/>
                    </a:cubicBezTo>
                    <a:cubicBezTo>
                      <a:pt x="535905" y="157955"/>
                      <a:pt x="540419" y="155903"/>
                      <a:pt x="544934" y="153440"/>
                    </a:cubicBezTo>
                    <a:cubicBezTo>
                      <a:pt x="542061" y="155082"/>
                      <a:pt x="537957" y="157134"/>
                      <a:pt x="532622" y="160007"/>
                    </a:cubicBezTo>
                    <a:cubicBezTo>
                      <a:pt x="527697" y="162879"/>
                      <a:pt x="521952" y="166573"/>
                      <a:pt x="515386" y="170266"/>
                    </a:cubicBezTo>
                    <a:cubicBezTo>
                      <a:pt x="508820" y="173960"/>
                      <a:pt x="501843" y="178063"/>
                      <a:pt x="494866" y="182578"/>
                    </a:cubicBezTo>
                    <a:cubicBezTo>
                      <a:pt x="487890" y="187092"/>
                      <a:pt x="480503" y="192017"/>
                      <a:pt x="473527" y="196531"/>
                    </a:cubicBezTo>
                    <a:cubicBezTo>
                      <a:pt x="466550" y="201455"/>
                      <a:pt x="459573" y="205559"/>
                      <a:pt x="453418" y="210484"/>
                    </a:cubicBezTo>
                    <a:cubicBezTo>
                      <a:pt x="447262" y="214998"/>
                      <a:pt x="441516" y="219512"/>
                      <a:pt x="436592" y="223206"/>
                    </a:cubicBezTo>
                    <a:cubicBezTo>
                      <a:pt x="426743" y="231003"/>
                      <a:pt x="419766" y="236338"/>
                      <a:pt x="418945" y="238390"/>
                    </a:cubicBezTo>
                    <a:lnTo>
                      <a:pt x="418945" y="235517"/>
                    </a:lnTo>
                    <a:cubicBezTo>
                      <a:pt x="408275" y="244135"/>
                      <a:pt x="397605" y="252754"/>
                      <a:pt x="386935" y="261782"/>
                    </a:cubicBezTo>
                    <a:cubicBezTo>
                      <a:pt x="376676" y="271221"/>
                      <a:pt x="366006" y="280249"/>
                      <a:pt x="355336" y="290099"/>
                    </a:cubicBezTo>
                    <a:cubicBezTo>
                      <a:pt x="344666" y="300358"/>
                      <a:pt x="333996" y="310618"/>
                      <a:pt x="322915" y="321288"/>
                    </a:cubicBezTo>
                    <a:cubicBezTo>
                      <a:pt x="312245" y="332368"/>
                      <a:pt x="300754" y="344269"/>
                      <a:pt x="288853" y="356581"/>
                    </a:cubicBezTo>
                    <a:cubicBezTo>
                      <a:pt x="297882" y="345911"/>
                      <a:pt x="307320" y="335651"/>
                      <a:pt x="316759" y="325392"/>
                    </a:cubicBezTo>
                    <a:cubicBezTo>
                      <a:pt x="308962" y="333599"/>
                      <a:pt x="301575" y="341807"/>
                      <a:pt x="294188" y="349194"/>
                    </a:cubicBezTo>
                    <a:cubicBezTo>
                      <a:pt x="290495" y="352888"/>
                      <a:pt x="287212" y="356991"/>
                      <a:pt x="283928" y="360685"/>
                    </a:cubicBezTo>
                    <a:cubicBezTo>
                      <a:pt x="280645" y="364378"/>
                      <a:pt x="277362" y="368072"/>
                      <a:pt x="274079" y="371765"/>
                    </a:cubicBezTo>
                    <a:cubicBezTo>
                      <a:pt x="260947" y="386129"/>
                      <a:pt x="249456" y="400903"/>
                      <a:pt x="238376" y="414445"/>
                    </a:cubicBezTo>
                    <a:cubicBezTo>
                      <a:pt x="232630" y="421012"/>
                      <a:pt x="227706" y="428398"/>
                      <a:pt x="222781" y="435375"/>
                    </a:cubicBezTo>
                    <a:cubicBezTo>
                      <a:pt x="217856" y="442352"/>
                      <a:pt x="212932" y="449328"/>
                      <a:pt x="207597" y="456305"/>
                    </a:cubicBezTo>
                    <a:cubicBezTo>
                      <a:pt x="203083" y="463692"/>
                      <a:pt x="198568" y="471078"/>
                      <a:pt x="194054" y="478465"/>
                    </a:cubicBezTo>
                    <a:cubicBezTo>
                      <a:pt x="189540" y="485852"/>
                      <a:pt x="185026" y="493239"/>
                      <a:pt x="180922" y="501447"/>
                    </a:cubicBezTo>
                    <a:cubicBezTo>
                      <a:pt x="182563" y="498574"/>
                      <a:pt x="184205" y="496112"/>
                      <a:pt x="185846" y="493650"/>
                    </a:cubicBezTo>
                    <a:cubicBezTo>
                      <a:pt x="187488" y="491187"/>
                      <a:pt x="189130" y="488725"/>
                      <a:pt x="190771" y="486263"/>
                    </a:cubicBezTo>
                    <a:cubicBezTo>
                      <a:pt x="194054" y="481338"/>
                      <a:pt x="196927" y="476824"/>
                      <a:pt x="199389" y="472720"/>
                    </a:cubicBezTo>
                    <a:cubicBezTo>
                      <a:pt x="204724" y="464102"/>
                      <a:pt x="209649" y="456305"/>
                      <a:pt x="214163" y="449738"/>
                    </a:cubicBezTo>
                    <a:cubicBezTo>
                      <a:pt x="212521" y="452201"/>
                      <a:pt x="210880" y="454663"/>
                      <a:pt x="209238" y="457125"/>
                    </a:cubicBezTo>
                    <a:cubicBezTo>
                      <a:pt x="207597" y="459588"/>
                      <a:pt x="205955" y="462460"/>
                      <a:pt x="204314" y="464923"/>
                    </a:cubicBezTo>
                    <a:cubicBezTo>
                      <a:pt x="201031" y="470258"/>
                      <a:pt x="197748" y="475593"/>
                      <a:pt x="194054" y="480928"/>
                    </a:cubicBezTo>
                    <a:cubicBezTo>
                      <a:pt x="190771" y="486263"/>
                      <a:pt x="187078" y="492008"/>
                      <a:pt x="183794" y="497754"/>
                    </a:cubicBezTo>
                    <a:cubicBezTo>
                      <a:pt x="180511" y="503499"/>
                      <a:pt x="177228" y="509244"/>
                      <a:pt x="173945" y="514990"/>
                    </a:cubicBezTo>
                    <a:cubicBezTo>
                      <a:pt x="170662" y="520735"/>
                      <a:pt x="167379" y="526481"/>
                      <a:pt x="163686" y="532636"/>
                    </a:cubicBezTo>
                    <a:cubicBezTo>
                      <a:pt x="160403" y="538792"/>
                      <a:pt x="157530" y="544537"/>
                      <a:pt x="154247" y="550693"/>
                    </a:cubicBezTo>
                    <a:cubicBezTo>
                      <a:pt x="150964" y="556439"/>
                      <a:pt x="148091" y="562594"/>
                      <a:pt x="145218" y="568340"/>
                    </a:cubicBezTo>
                    <a:cubicBezTo>
                      <a:pt x="141935" y="574085"/>
                      <a:pt x="139473" y="580241"/>
                      <a:pt x="137011" y="585986"/>
                    </a:cubicBezTo>
                    <a:lnTo>
                      <a:pt x="127161" y="610199"/>
                    </a:lnTo>
                    <a:cubicBezTo>
                      <a:pt x="123878" y="618407"/>
                      <a:pt x="121006" y="626614"/>
                      <a:pt x="118133" y="634822"/>
                    </a:cubicBezTo>
                    <a:cubicBezTo>
                      <a:pt x="115260" y="643030"/>
                      <a:pt x="111977" y="651238"/>
                      <a:pt x="109515" y="659445"/>
                    </a:cubicBezTo>
                    <a:lnTo>
                      <a:pt x="102128" y="684479"/>
                    </a:lnTo>
                    <a:cubicBezTo>
                      <a:pt x="102128" y="684068"/>
                      <a:pt x="95972" y="699253"/>
                      <a:pt x="92689" y="711154"/>
                    </a:cubicBezTo>
                    <a:cubicBezTo>
                      <a:pt x="88995" y="723055"/>
                      <a:pt x="86123" y="731263"/>
                      <a:pt x="89816" y="715668"/>
                    </a:cubicBezTo>
                    <a:cubicBezTo>
                      <a:pt x="86944" y="724697"/>
                      <a:pt x="84481" y="733315"/>
                      <a:pt x="82019" y="741112"/>
                    </a:cubicBezTo>
                    <a:cubicBezTo>
                      <a:pt x="79967" y="749320"/>
                      <a:pt x="78325" y="756707"/>
                      <a:pt x="76684" y="764094"/>
                    </a:cubicBezTo>
                    <a:cubicBezTo>
                      <a:pt x="75042" y="771070"/>
                      <a:pt x="73811" y="778047"/>
                      <a:pt x="72170" y="784613"/>
                    </a:cubicBezTo>
                    <a:cubicBezTo>
                      <a:pt x="71349" y="791179"/>
                      <a:pt x="70118" y="797335"/>
                      <a:pt x="69297" y="803080"/>
                    </a:cubicBezTo>
                    <a:cubicBezTo>
                      <a:pt x="68476" y="808826"/>
                      <a:pt x="67655" y="814571"/>
                      <a:pt x="66835" y="820316"/>
                    </a:cubicBezTo>
                    <a:cubicBezTo>
                      <a:pt x="66014" y="825651"/>
                      <a:pt x="65193" y="830986"/>
                      <a:pt x="64783" y="836321"/>
                    </a:cubicBezTo>
                    <a:cubicBezTo>
                      <a:pt x="63962" y="846991"/>
                      <a:pt x="62731" y="857251"/>
                      <a:pt x="61500" y="868332"/>
                    </a:cubicBezTo>
                    <a:cubicBezTo>
                      <a:pt x="59858" y="877770"/>
                      <a:pt x="59448" y="883926"/>
                      <a:pt x="59037" y="887620"/>
                    </a:cubicBezTo>
                    <a:cubicBezTo>
                      <a:pt x="58627" y="890903"/>
                      <a:pt x="58217" y="891723"/>
                      <a:pt x="58217" y="890492"/>
                    </a:cubicBezTo>
                    <a:cubicBezTo>
                      <a:pt x="58217" y="887620"/>
                      <a:pt x="58217" y="876539"/>
                      <a:pt x="60269" y="862996"/>
                    </a:cubicBezTo>
                    <a:cubicBezTo>
                      <a:pt x="61089" y="856020"/>
                      <a:pt x="61910" y="848633"/>
                      <a:pt x="62731" y="841246"/>
                    </a:cubicBezTo>
                    <a:cubicBezTo>
                      <a:pt x="63141" y="837553"/>
                      <a:pt x="63552" y="833859"/>
                      <a:pt x="63962" y="830166"/>
                    </a:cubicBezTo>
                    <a:cubicBezTo>
                      <a:pt x="64372" y="826472"/>
                      <a:pt x="65193" y="823189"/>
                      <a:pt x="65604" y="819906"/>
                    </a:cubicBezTo>
                    <a:cubicBezTo>
                      <a:pt x="67655" y="806774"/>
                      <a:pt x="68887" y="796104"/>
                      <a:pt x="68476" y="794052"/>
                    </a:cubicBezTo>
                    <a:cubicBezTo>
                      <a:pt x="66014" y="807184"/>
                      <a:pt x="63141" y="820316"/>
                      <a:pt x="61089" y="833859"/>
                    </a:cubicBezTo>
                    <a:cubicBezTo>
                      <a:pt x="59448" y="847402"/>
                      <a:pt x="57806" y="860534"/>
                      <a:pt x="55754" y="873666"/>
                    </a:cubicBezTo>
                    <a:cubicBezTo>
                      <a:pt x="54523" y="886799"/>
                      <a:pt x="53702" y="899931"/>
                      <a:pt x="52471" y="913063"/>
                    </a:cubicBezTo>
                    <a:cubicBezTo>
                      <a:pt x="52471" y="916347"/>
                      <a:pt x="52061" y="919630"/>
                      <a:pt x="51650" y="922502"/>
                    </a:cubicBezTo>
                    <a:cubicBezTo>
                      <a:pt x="51650" y="925785"/>
                      <a:pt x="51650" y="929068"/>
                      <a:pt x="51650" y="931941"/>
                    </a:cubicBezTo>
                    <a:cubicBezTo>
                      <a:pt x="51650" y="938097"/>
                      <a:pt x="51650" y="944663"/>
                      <a:pt x="51650" y="950819"/>
                    </a:cubicBezTo>
                    <a:cubicBezTo>
                      <a:pt x="51650" y="956975"/>
                      <a:pt x="51650" y="963130"/>
                      <a:pt x="51650" y="968876"/>
                    </a:cubicBezTo>
                    <a:cubicBezTo>
                      <a:pt x="51650" y="975032"/>
                      <a:pt x="51650" y="980777"/>
                      <a:pt x="51650" y="986933"/>
                    </a:cubicBezTo>
                    <a:cubicBezTo>
                      <a:pt x="51650" y="998834"/>
                      <a:pt x="51650" y="1009914"/>
                      <a:pt x="52061" y="1020584"/>
                    </a:cubicBezTo>
                    <a:cubicBezTo>
                      <a:pt x="52061" y="1041924"/>
                      <a:pt x="52882" y="1060802"/>
                      <a:pt x="53292" y="1075986"/>
                    </a:cubicBezTo>
                    <a:cubicBezTo>
                      <a:pt x="53702" y="1053826"/>
                      <a:pt x="54113" y="1042745"/>
                      <a:pt x="54523" y="1043976"/>
                    </a:cubicBezTo>
                    <a:cubicBezTo>
                      <a:pt x="53702" y="1047259"/>
                      <a:pt x="54113" y="1091171"/>
                      <a:pt x="54113" y="1115794"/>
                    </a:cubicBezTo>
                    <a:lnTo>
                      <a:pt x="55344" y="1132620"/>
                    </a:lnTo>
                    <a:cubicBezTo>
                      <a:pt x="54523" y="1173658"/>
                      <a:pt x="53702" y="1167913"/>
                      <a:pt x="52471" y="1132620"/>
                    </a:cubicBezTo>
                    <a:cubicBezTo>
                      <a:pt x="52471" y="1171606"/>
                      <a:pt x="54934" y="1218390"/>
                      <a:pt x="52471" y="1258608"/>
                    </a:cubicBezTo>
                    <a:cubicBezTo>
                      <a:pt x="50830" y="1191715"/>
                      <a:pt x="52471" y="1106765"/>
                      <a:pt x="51240" y="1072293"/>
                    </a:cubicBezTo>
                    <a:cubicBezTo>
                      <a:pt x="52471" y="1211824"/>
                      <a:pt x="47136" y="1212645"/>
                      <a:pt x="48778" y="1389110"/>
                    </a:cubicBezTo>
                    <a:cubicBezTo>
                      <a:pt x="47957" y="1391162"/>
                      <a:pt x="46726" y="1361204"/>
                      <a:pt x="46726" y="1395266"/>
                    </a:cubicBezTo>
                    <a:cubicBezTo>
                      <a:pt x="47136" y="1474060"/>
                      <a:pt x="49599" y="1415785"/>
                      <a:pt x="51240" y="1440409"/>
                    </a:cubicBezTo>
                    <a:cubicBezTo>
                      <a:pt x="50419" y="1379671"/>
                      <a:pt x="51240" y="1351355"/>
                      <a:pt x="52882" y="1316062"/>
                    </a:cubicBezTo>
                    <a:lnTo>
                      <a:pt x="54113" y="1332067"/>
                    </a:lnTo>
                    <a:cubicBezTo>
                      <a:pt x="53702" y="1334529"/>
                      <a:pt x="53292" y="1372695"/>
                      <a:pt x="52882" y="1383775"/>
                    </a:cubicBezTo>
                    <a:lnTo>
                      <a:pt x="55344" y="1393625"/>
                    </a:lnTo>
                    <a:cubicBezTo>
                      <a:pt x="52882" y="1389110"/>
                      <a:pt x="50830" y="1450258"/>
                      <a:pt x="51650" y="1497862"/>
                    </a:cubicBezTo>
                    <a:cubicBezTo>
                      <a:pt x="53702" y="1449437"/>
                      <a:pt x="53292" y="1462569"/>
                      <a:pt x="56165" y="1449437"/>
                    </a:cubicBezTo>
                    <a:cubicBezTo>
                      <a:pt x="59037" y="1516740"/>
                      <a:pt x="53292" y="1525358"/>
                      <a:pt x="56165" y="1600869"/>
                    </a:cubicBezTo>
                    <a:cubicBezTo>
                      <a:pt x="55344" y="1595124"/>
                      <a:pt x="54523" y="1529052"/>
                      <a:pt x="54113" y="1586095"/>
                    </a:cubicBezTo>
                    <a:cubicBezTo>
                      <a:pt x="54113" y="1633289"/>
                      <a:pt x="56165" y="1627134"/>
                      <a:pt x="56575" y="1658733"/>
                    </a:cubicBezTo>
                    <a:cubicBezTo>
                      <a:pt x="54523" y="1623030"/>
                      <a:pt x="52882" y="1632058"/>
                      <a:pt x="50419" y="1593482"/>
                    </a:cubicBezTo>
                    <a:cubicBezTo>
                      <a:pt x="50419" y="1509764"/>
                      <a:pt x="50419" y="1559831"/>
                      <a:pt x="49599" y="1477754"/>
                    </a:cubicBezTo>
                    <a:lnTo>
                      <a:pt x="47957" y="1547109"/>
                    </a:lnTo>
                    <a:cubicBezTo>
                      <a:pt x="47957" y="1476112"/>
                      <a:pt x="45495" y="1495400"/>
                      <a:pt x="44674" y="1489655"/>
                    </a:cubicBezTo>
                    <a:cubicBezTo>
                      <a:pt x="42622" y="1611129"/>
                      <a:pt x="47957" y="1581171"/>
                      <a:pt x="47547" y="1659144"/>
                    </a:cubicBezTo>
                    <a:cubicBezTo>
                      <a:pt x="49188" y="1696899"/>
                      <a:pt x="47547" y="1586095"/>
                      <a:pt x="49599" y="1644780"/>
                    </a:cubicBezTo>
                    <a:cubicBezTo>
                      <a:pt x="49599" y="1717829"/>
                      <a:pt x="50830" y="1661606"/>
                      <a:pt x="52061" y="1743273"/>
                    </a:cubicBezTo>
                    <a:lnTo>
                      <a:pt x="51240" y="1729730"/>
                    </a:lnTo>
                    <a:cubicBezTo>
                      <a:pt x="50009" y="1754764"/>
                      <a:pt x="51240" y="1779387"/>
                      <a:pt x="51650" y="1808524"/>
                    </a:cubicBezTo>
                    <a:cubicBezTo>
                      <a:pt x="52471" y="1840534"/>
                      <a:pt x="59037" y="1772410"/>
                      <a:pt x="59448" y="1903323"/>
                    </a:cubicBezTo>
                    <a:cubicBezTo>
                      <a:pt x="59037" y="1896757"/>
                      <a:pt x="58627" y="1894705"/>
                      <a:pt x="58217" y="1894705"/>
                    </a:cubicBezTo>
                    <a:lnTo>
                      <a:pt x="40160" y="1767075"/>
                    </a:lnTo>
                    <a:cubicBezTo>
                      <a:pt x="40160" y="1899630"/>
                      <a:pt x="39749" y="2052703"/>
                      <a:pt x="38518" y="2206598"/>
                    </a:cubicBezTo>
                    <a:cubicBezTo>
                      <a:pt x="34825" y="2242712"/>
                      <a:pt x="35645" y="2097025"/>
                      <a:pt x="34004" y="2106464"/>
                    </a:cubicBezTo>
                    <a:lnTo>
                      <a:pt x="34825" y="2036288"/>
                    </a:lnTo>
                    <a:cubicBezTo>
                      <a:pt x="36466" y="2040392"/>
                      <a:pt x="35235" y="2183206"/>
                      <a:pt x="38108" y="2120007"/>
                    </a:cubicBezTo>
                    <a:cubicBezTo>
                      <a:pt x="36877" y="1996070"/>
                      <a:pt x="38928" y="1939847"/>
                      <a:pt x="35645" y="1822477"/>
                    </a:cubicBezTo>
                    <a:cubicBezTo>
                      <a:pt x="31952" y="1859001"/>
                      <a:pt x="36466" y="1977193"/>
                      <a:pt x="33593" y="2053524"/>
                    </a:cubicBezTo>
                    <a:cubicBezTo>
                      <a:pt x="33593" y="2021514"/>
                      <a:pt x="33593" y="1994429"/>
                      <a:pt x="32773" y="1968164"/>
                    </a:cubicBezTo>
                    <a:cubicBezTo>
                      <a:pt x="32362" y="2039981"/>
                      <a:pt x="31952" y="2116724"/>
                      <a:pt x="31131" y="2198390"/>
                    </a:cubicBezTo>
                    <a:lnTo>
                      <a:pt x="31952" y="2216857"/>
                    </a:lnTo>
                    <a:cubicBezTo>
                      <a:pt x="32362" y="2161866"/>
                      <a:pt x="32773" y="2123700"/>
                      <a:pt x="32773" y="2118776"/>
                    </a:cubicBezTo>
                    <a:cubicBezTo>
                      <a:pt x="32773" y="2191824"/>
                      <a:pt x="34414" y="2253382"/>
                      <a:pt x="36877" y="2258306"/>
                    </a:cubicBezTo>
                    <a:lnTo>
                      <a:pt x="36877" y="2245174"/>
                    </a:lnTo>
                    <a:cubicBezTo>
                      <a:pt x="36877" y="2245174"/>
                      <a:pt x="37697" y="2271439"/>
                      <a:pt x="37697" y="2271439"/>
                    </a:cubicBezTo>
                    <a:cubicBezTo>
                      <a:pt x="37697" y="2288675"/>
                      <a:pt x="37697" y="2305501"/>
                      <a:pt x="37287" y="2322737"/>
                    </a:cubicBezTo>
                    <a:close/>
                    <a:moveTo>
                      <a:pt x="3644163" y="2796321"/>
                    </a:moveTo>
                    <a:cubicBezTo>
                      <a:pt x="3642111" y="2800425"/>
                      <a:pt x="3640880" y="2803298"/>
                      <a:pt x="3639649" y="2805760"/>
                    </a:cubicBezTo>
                    <a:cubicBezTo>
                      <a:pt x="3640470" y="2803298"/>
                      <a:pt x="3638828" y="2805760"/>
                      <a:pt x="3644163" y="2796321"/>
                    </a:cubicBezTo>
                    <a:close/>
                    <a:moveTo>
                      <a:pt x="28259" y="890903"/>
                    </a:moveTo>
                    <a:lnTo>
                      <a:pt x="26617" y="909370"/>
                    </a:lnTo>
                    <a:lnTo>
                      <a:pt x="25796" y="918398"/>
                    </a:lnTo>
                    <a:lnTo>
                      <a:pt x="25796" y="927427"/>
                    </a:lnTo>
                    <a:cubicBezTo>
                      <a:pt x="25796" y="927427"/>
                      <a:pt x="24565" y="963951"/>
                      <a:pt x="24565" y="963951"/>
                    </a:cubicBezTo>
                    <a:cubicBezTo>
                      <a:pt x="24565" y="988164"/>
                      <a:pt x="24565" y="1012787"/>
                      <a:pt x="24155" y="1037000"/>
                    </a:cubicBezTo>
                    <a:cubicBezTo>
                      <a:pt x="24155" y="1085425"/>
                      <a:pt x="23744" y="1133440"/>
                      <a:pt x="23334" y="1180224"/>
                    </a:cubicBezTo>
                    <a:cubicBezTo>
                      <a:pt x="28259" y="1011556"/>
                      <a:pt x="32362" y="892955"/>
                      <a:pt x="32362" y="1174479"/>
                    </a:cubicBezTo>
                    <a:lnTo>
                      <a:pt x="32362" y="1192946"/>
                    </a:lnTo>
                    <a:cubicBezTo>
                      <a:pt x="33183" y="1156011"/>
                      <a:pt x="33593" y="1092812"/>
                      <a:pt x="33183" y="1032896"/>
                    </a:cubicBezTo>
                    <a:cubicBezTo>
                      <a:pt x="32773" y="1020995"/>
                      <a:pt x="31952" y="1002117"/>
                      <a:pt x="31131" y="980777"/>
                    </a:cubicBezTo>
                    <a:cubicBezTo>
                      <a:pt x="31131" y="975442"/>
                      <a:pt x="30721" y="970107"/>
                      <a:pt x="30310" y="964362"/>
                    </a:cubicBezTo>
                    <a:cubicBezTo>
                      <a:pt x="30310" y="958616"/>
                      <a:pt x="30310" y="952871"/>
                      <a:pt x="30310" y="947125"/>
                    </a:cubicBezTo>
                    <a:cubicBezTo>
                      <a:pt x="30310" y="941380"/>
                      <a:pt x="30310" y="935635"/>
                      <a:pt x="30310" y="929889"/>
                    </a:cubicBezTo>
                    <a:cubicBezTo>
                      <a:pt x="30310" y="924144"/>
                      <a:pt x="30310" y="918398"/>
                      <a:pt x="30310" y="912653"/>
                    </a:cubicBezTo>
                    <a:cubicBezTo>
                      <a:pt x="31131" y="890082"/>
                      <a:pt x="31131" y="869152"/>
                      <a:pt x="32773" y="853968"/>
                    </a:cubicBezTo>
                    <a:cubicBezTo>
                      <a:pt x="33183" y="846171"/>
                      <a:pt x="34004" y="840015"/>
                      <a:pt x="34004" y="835911"/>
                    </a:cubicBezTo>
                    <a:cubicBezTo>
                      <a:pt x="34004" y="831807"/>
                      <a:pt x="34414" y="829345"/>
                      <a:pt x="34004" y="829755"/>
                    </a:cubicBezTo>
                    <a:cubicBezTo>
                      <a:pt x="32362" y="838373"/>
                      <a:pt x="30721" y="848633"/>
                      <a:pt x="29490" y="860944"/>
                    </a:cubicBezTo>
                    <a:cubicBezTo>
                      <a:pt x="29490" y="863817"/>
                      <a:pt x="28669" y="867100"/>
                      <a:pt x="28259" y="870383"/>
                    </a:cubicBezTo>
                    <a:cubicBezTo>
                      <a:pt x="28259" y="873666"/>
                      <a:pt x="27848" y="876949"/>
                      <a:pt x="27438" y="880643"/>
                    </a:cubicBezTo>
                    <a:cubicBezTo>
                      <a:pt x="27027" y="887620"/>
                      <a:pt x="26617" y="895007"/>
                      <a:pt x="25796" y="902804"/>
                    </a:cubicBezTo>
                    <a:lnTo>
                      <a:pt x="27848" y="890492"/>
                    </a:lnTo>
                    <a:close/>
                    <a:moveTo>
                      <a:pt x="44264" y="823189"/>
                    </a:moveTo>
                    <a:cubicBezTo>
                      <a:pt x="54523" y="769018"/>
                      <a:pt x="51240" y="781330"/>
                      <a:pt x="52061" y="772712"/>
                    </a:cubicBezTo>
                    <a:cubicBezTo>
                      <a:pt x="50830" y="777226"/>
                      <a:pt x="50009" y="782151"/>
                      <a:pt x="49188" y="787075"/>
                    </a:cubicBezTo>
                    <a:lnTo>
                      <a:pt x="46726" y="801439"/>
                    </a:lnTo>
                    <a:cubicBezTo>
                      <a:pt x="45905" y="806363"/>
                      <a:pt x="45084" y="810878"/>
                      <a:pt x="44264" y="815802"/>
                    </a:cubicBezTo>
                    <a:cubicBezTo>
                      <a:pt x="43443" y="820727"/>
                      <a:pt x="42622" y="825241"/>
                      <a:pt x="42212" y="830166"/>
                    </a:cubicBezTo>
                    <a:cubicBezTo>
                      <a:pt x="43443" y="822779"/>
                      <a:pt x="44674" y="819496"/>
                      <a:pt x="44264" y="823599"/>
                    </a:cubicBezTo>
                    <a:close/>
                    <a:moveTo>
                      <a:pt x="50419" y="775584"/>
                    </a:moveTo>
                    <a:cubicBezTo>
                      <a:pt x="49188" y="781740"/>
                      <a:pt x="48367" y="786665"/>
                      <a:pt x="47547" y="789537"/>
                    </a:cubicBezTo>
                    <a:cubicBezTo>
                      <a:pt x="48367" y="785023"/>
                      <a:pt x="49188" y="780099"/>
                      <a:pt x="50419" y="775584"/>
                    </a:cubicBezTo>
                    <a:close/>
                    <a:moveTo>
                      <a:pt x="29490" y="1846690"/>
                    </a:moveTo>
                    <a:cubicBezTo>
                      <a:pt x="29490" y="1844228"/>
                      <a:pt x="29490" y="1843407"/>
                      <a:pt x="29490" y="1840945"/>
                    </a:cubicBezTo>
                    <a:cubicBezTo>
                      <a:pt x="29490" y="1854077"/>
                      <a:pt x="29490" y="1867209"/>
                      <a:pt x="29490" y="1880752"/>
                    </a:cubicBezTo>
                    <a:cubicBezTo>
                      <a:pt x="29490" y="1875417"/>
                      <a:pt x="29490" y="1865568"/>
                      <a:pt x="29490" y="1846690"/>
                    </a:cubicBezTo>
                    <a:close/>
                    <a:moveTo>
                      <a:pt x="31952" y="1734655"/>
                    </a:moveTo>
                    <a:lnTo>
                      <a:pt x="29900" y="1721522"/>
                    </a:lnTo>
                    <a:cubicBezTo>
                      <a:pt x="29900" y="1733834"/>
                      <a:pt x="29900" y="1746145"/>
                      <a:pt x="29900" y="1758868"/>
                    </a:cubicBezTo>
                    <a:cubicBezTo>
                      <a:pt x="30721" y="1754764"/>
                      <a:pt x="31542" y="1750249"/>
                      <a:pt x="31952" y="1734655"/>
                    </a:cubicBezTo>
                    <a:close/>
                    <a:moveTo>
                      <a:pt x="38108" y="1375157"/>
                    </a:moveTo>
                    <a:cubicBezTo>
                      <a:pt x="36056" y="1352586"/>
                      <a:pt x="35645" y="1276665"/>
                      <a:pt x="33183" y="1271740"/>
                    </a:cubicBezTo>
                    <a:cubicBezTo>
                      <a:pt x="32362" y="1266816"/>
                      <a:pt x="32362" y="1282821"/>
                      <a:pt x="31952" y="1300878"/>
                    </a:cubicBezTo>
                    <a:cubicBezTo>
                      <a:pt x="31952" y="1320986"/>
                      <a:pt x="31952" y="1342327"/>
                      <a:pt x="31952" y="1364898"/>
                    </a:cubicBezTo>
                    <a:cubicBezTo>
                      <a:pt x="31952" y="1365718"/>
                      <a:pt x="32773" y="1370233"/>
                      <a:pt x="33183" y="1377620"/>
                    </a:cubicBezTo>
                    <a:cubicBezTo>
                      <a:pt x="33183" y="1355048"/>
                      <a:pt x="34004" y="1340275"/>
                      <a:pt x="35645" y="1349303"/>
                    </a:cubicBezTo>
                    <a:cubicBezTo>
                      <a:pt x="32362" y="1406757"/>
                      <a:pt x="38108" y="1401012"/>
                      <a:pt x="37287" y="1462980"/>
                    </a:cubicBezTo>
                    <a:cubicBezTo>
                      <a:pt x="38928" y="1482678"/>
                      <a:pt x="38928" y="1393625"/>
                      <a:pt x="38518" y="1374747"/>
                    </a:cubicBezTo>
                    <a:close/>
                    <a:moveTo>
                      <a:pt x="3668786" y="542075"/>
                    </a:moveTo>
                    <a:cubicBezTo>
                      <a:pt x="3669197" y="543717"/>
                      <a:pt x="3671659" y="549462"/>
                      <a:pt x="3674942" y="557259"/>
                    </a:cubicBezTo>
                    <a:cubicBezTo>
                      <a:pt x="3667965" y="544537"/>
                      <a:pt x="3660989" y="531816"/>
                      <a:pt x="3653602" y="519094"/>
                    </a:cubicBezTo>
                    <a:cubicBezTo>
                      <a:pt x="3648677" y="510476"/>
                      <a:pt x="3644163" y="502268"/>
                      <a:pt x="3639649" y="494060"/>
                    </a:cubicBezTo>
                    <a:cubicBezTo>
                      <a:pt x="3637186" y="489956"/>
                      <a:pt x="3635135" y="485852"/>
                      <a:pt x="3633083" y="482159"/>
                    </a:cubicBezTo>
                    <a:cubicBezTo>
                      <a:pt x="3630620" y="478465"/>
                      <a:pt x="3628158" y="474362"/>
                      <a:pt x="3626106" y="470668"/>
                    </a:cubicBezTo>
                    <a:cubicBezTo>
                      <a:pt x="3621592" y="462871"/>
                      <a:pt x="3616667" y="455484"/>
                      <a:pt x="3612153" y="448097"/>
                    </a:cubicBezTo>
                    <a:cubicBezTo>
                      <a:pt x="3607639" y="440710"/>
                      <a:pt x="3602714" y="433733"/>
                      <a:pt x="3597790" y="426757"/>
                    </a:cubicBezTo>
                    <a:cubicBezTo>
                      <a:pt x="3592865" y="419780"/>
                      <a:pt x="3588351" y="412804"/>
                      <a:pt x="3583016" y="405827"/>
                    </a:cubicBezTo>
                    <a:cubicBezTo>
                      <a:pt x="3577681" y="399261"/>
                      <a:pt x="3572756" y="392695"/>
                      <a:pt x="3567421" y="385718"/>
                    </a:cubicBezTo>
                    <a:cubicBezTo>
                      <a:pt x="3557161" y="372176"/>
                      <a:pt x="3545260" y="359864"/>
                      <a:pt x="3533359" y="347142"/>
                    </a:cubicBezTo>
                    <a:cubicBezTo>
                      <a:pt x="3530897" y="343859"/>
                      <a:pt x="3528434" y="340986"/>
                      <a:pt x="3525972" y="338114"/>
                    </a:cubicBezTo>
                    <a:cubicBezTo>
                      <a:pt x="3523510" y="335241"/>
                      <a:pt x="3521458" y="332779"/>
                      <a:pt x="3518996" y="330316"/>
                    </a:cubicBezTo>
                    <a:cubicBezTo>
                      <a:pt x="3514892" y="325392"/>
                      <a:pt x="3510788" y="320878"/>
                      <a:pt x="3507505" y="316774"/>
                    </a:cubicBezTo>
                    <a:cubicBezTo>
                      <a:pt x="3504222" y="312670"/>
                      <a:pt x="3500939" y="308976"/>
                      <a:pt x="3498066" y="305283"/>
                    </a:cubicBezTo>
                    <a:cubicBezTo>
                      <a:pt x="3495193" y="302000"/>
                      <a:pt x="3492321" y="298717"/>
                      <a:pt x="3489448" y="295434"/>
                    </a:cubicBezTo>
                    <a:cubicBezTo>
                      <a:pt x="3492321" y="298306"/>
                      <a:pt x="3495193" y="301179"/>
                      <a:pt x="3498066" y="303641"/>
                    </a:cubicBezTo>
                    <a:cubicBezTo>
                      <a:pt x="3500528" y="306514"/>
                      <a:pt x="3503401" y="309387"/>
                      <a:pt x="3505863" y="311849"/>
                    </a:cubicBezTo>
                    <a:cubicBezTo>
                      <a:pt x="3510788" y="317184"/>
                      <a:pt x="3515713" y="322109"/>
                      <a:pt x="3519816" y="327033"/>
                    </a:cubicBezTo>
                    <a:cubicBezTo>
                      <a:pt x="3528845" y="335651"/>
                      <a:pt x="3536232" y="343859"/>
                      <a:pt x="3542798" y="351656"/>
                    </a:cubicBezTo>
                    <a:cubicBezTo>
                      <a:pt x="3549364" y="359454"/>
                      <a:pt x="3555930" y="366020"/>
                      <a:pt x="3561265" y="372586"/>
                    </a:cubicBezTo>
                    <a:cubicBezTo>
                      <a:pt x="3571525" y="385718"/>
                      <a:pt x="3579733" y="395978"/>
                      <a:pt x="3586299" y="404186"/>
                    </a:cubicBezTo>
                    <a:cubicBezTo>
                      <a:pt x="3598610" y="421832"/>
                      <a:pt x="3604766" y="431682"/>
                      <a:pt x="3610511" y="440710"/>
                    </a:cubicBezTo>
                    <a:cubicBezTo>
                      <a:pt x="3615846" y="449738"/>
                      <a:pt x="3619950" y="457946"/>
                      <a:pt x="3628569" y="472310"/>
                    </a:cubicBezTo>
                    <a:cubicBezTo>
                      <a:pt x="3630620" y="476003"/>
                      <a:pt x="3633083" y="479697"/>
                      <a:pt x="3635955" y="484211"/>
                    </a:cubicBezTo>
                    <a:cubicBezTo>
                      <a:pt x="3638418" y="488725"/>
                      <a:pt x="3641290" y="493650"/>
                      <a:pt x="3644574" y="499395"/>
                    </a:cubicBezTo>
                    <a:cubicBezTo>
                      <a:pt x="3647856" y="505141"/>
                      <a:pt x="3651550" y="511296"/>
                      <a:pt x="3655654" y="518273"/>
                    </a:cubicBezTo>
                    <a:cubicBezTo>
                      <a:pt x="3659758" y="525249"/>
                      <a:pt x="3663862" y="533457"/>
                      <a:pt x="3668376" y="542075"/>
                    </a:cubicBezTo>
                    <a:close/>
                    <a:moveTo>
                      <a:pt x="2967027" y="36481"/>
                    </a:moveTo>
                    <a:cubicBezTo>
                      <a:pt x="2975235" y="37301"/>
                      <a:pt x="2978108" y="37301"/>
                      <a:pt x="2978108" y="37301"/>
                    </a:cubicBezTo>
                    <a:cubicBezTo>
                      <a:pt x="2967027" y="36070"/>
                      <a:pt x="2956357" y="35249"/>
                      <a:pt x="2945687" y="34018"/>
                    </a:cubicBezTo>
                    <a:cubicBezTo>
                      <a:pt x="2940352" y="33608"/>
                      <a:pt x="2935017" y="32787"/>
                      <a:pt x="2929682" y="32377"/>
                    </a:cubicBezTo>
                    <a:cubicBezTo>
                      <a:pt x="2924347" y="32377"/>
                      <a:pt x="2919012" y="31966"/>
                      <a:pt x="2914088" y="31556"/>
                    </a:cubicBezTo>
                    <a:cubicBezTo>
                      <a:pt x="2903828" y="31146"/>
                      <a:pt x="2893568" y="30325"/>
                      <a:pt x="2883309" y="29914"/>
                    </a:cubicBezTo>
                    <a:cubicBezTo>
                      <a:pt x="2873049" y="29914"/>
                      <a:pt x="2863200" y="29914"/>
                      <a:pt x="2853351" y="29914"/>
                    </a:cubicBezTo>
                    <a:cubicBezTo>
                      <a:pt x="2833652" y="29914"/>
                      <a:pt x="2814364" y="30325"/>
                      <a:pt x="2795897" y="30735"/>
                    </a:cubicBezTo>
                    <a:cubicBezTo>
                      <a:pt x="2777429" y="30735"/>
                      <a:pt x="2759372" y="31146"/>
                      <a:pt x="2741726" y="31556"/>
                    </a:cubicBezTo>
                    <a:cubicBezTo>
                      <a:pt x="2672371" y="32377"/>
                      <a:pt x="2612865" y="32787"/>
                      <a:pt x="2565671" y="32787"/>
                    </a:cubicBezTo>
                    <a:cubicBezTo>
                      <a:pt x="2583728" y="34839"/>
                      <a:pt x="2668267" y="36070"/>
                      <a:pt x="2708485" y="36891"/>
                    </a:cubicBezTo>
                    <a:lnTo>
                      <a:pt x="2672781" y="38943"/>
                    </a:lnTo>
                    <a:lnTo>
                      <a:pt x="2650620" y="37301"/>
                    </a:lnTo>
                    <a:lnTo>
                      <a:pt x="2589062" y="39353"/>
                    </a:lnTo>
                    <a:cubicBezTo>
                      <a:pt x="2606299" y="40995"/>
                      <a:pt x="2655955" y="40584"/>
                      <a:pt x="2689197" y="41405"/>
                    </a:cubicBezTo>
                    <a:cubicBezTo>
                      <a:pt x="2692069" y="41405"/>
                      <a:pt x="2798769" y="38532"/>
                      <a:pt x="2828317" y="37301"/>
                    </a:cubicBezTo>
                    <a:lnTo>
                      <a:pt x="2742957" y="35660"/>
                    </a:lnTo>
                    <a:cubicBezTo>
                      <a:pt x="2754448" y="35660"/>
                      <a:pt x="2788510" y="35660"/>
                      <a:pt x="2825034" y="35660"/>
                    </a:cubicBezTo>
                    <a:cubicBezTo>
                      <a:pt x="2834063" y="35660"/>
                      <a:pt x="2843501" y="35660"/>
                      <a:pt x="2852530" y="35660"/>
                    </a:cubicBezTo>
                    <a:cubicBezTo>
                      <a:pt x="2861558" y="35660"/>
                      <a:pt x="2870587" y="35660"/>
                      <a:pt x="2879205" y="36070"/>
                    </a:cubicBezTo>
                    <a:cubicBezTo>
                      <a:pt x="2896441" y="36891"/>
                      <a:pt x="2911625" y="38122"/>
                      <a:pt x="2922706" y="38943"/>
                    </a:cubicBezTo>
                    <a:cubicBezTo>
                      <a:pt x="2922706" y="38943"/>
                      <a:pt x="2918191" y="38122"/>
                      <a:pt x="2911215" y="37301"/>
                    </a:cubicBezTo>
                    <a:cubicBezTo>
                      <a:pt x="2903828" y="36481"/>
                      <a:pt x="2894389" y="35660"/>
                      <a:pt x="2884130" y="34429"/>
                    </a:cubicBezTo>
                    <a:cubicBezTo>
                      <a:pt x="2864021" y="33608"/>
                      <a:pt x="2842270" y="33197"/>
                      <a:pt x="2837346" y="34429"/>
                    </a:cubicBezTo>
                    <a:cubicBezTo>
                      <a:pt x="2828317" y="32787"/>
                      <a:pt x="2916960" y="34839"/>
                      <a:pt x="2860738" y="31556"/>
                    </a:cubicBezTo>
                    <a:cubicBezTo>
                      <a:pt x="2868945" y="31556"/>
                      <a:pt x="2877974" y="31556"/>
                      <a:pt x="2887413" y="31556"/>
                    </a:cubicBezTo>
                    <a:cubicBezTo>
                      <a:pt x="2896851" y="32377"/>
                      <a:pt x="2906701" y="32787"/>
                      <a:pt x="2916550" y="33608"/>
                    </a:cubicBezTo>
                    <a:cubicBezTo>
                      <a:pt x="2921475" y="33608"/>
                      <a:pt x="2926810" y="34429"/>
                      <a:pt x="2931734" y="34839"/>
                    </a:cubicBezTo>
                    <a:cubicBezTo>
                      <a:pt x="2936659" y="35660"/>
                      <a:pt x="2941994" y="36070"/>
                      <a:pt x="2946918" y="36891"/>
                    </a:cubicBezTo>
                    <a:cubicBezTo>
                      <a:pt x="2957178" y="38122"/>
                      <a:pt x="2967438" y="39764"/>
                      <a:pt x="2977697" y="40995"/>
                    </a:cubicBezTo>
                    <a:cubicBezTo>
                      <a:pt x="2987957" y="43047"/>
                      <a:pt x="2997806" y="44688"/>
                      <a:pt x="3007245" y="46330"/>
                    </a:cubicBezTo>
                    <a:cubicBezTo>
                      <a:pt x="3012170" y="47151"/>
                      <a:pt x="3016684" y="47971"/>
                      <a:pt x="3021198" y="49202"/>
                    </a:cubicBezTo>
                    <a:cubicBezTo>
                      <a:pt x="3025712" y="50023"/>
                      <a:pt x="3030227" y="51254"/>
                      <a:pt x="3034741" y="52486"/>
                    </a:cubicBezTo>
                    <a:cubicBezTo>
                      <a:pt x="3043359" y="54537"/>
                      <a:pt x="3051567" y="56589"/>
                      <a:pt x="3058954" y="58641"/>
                    </a:cubicBezTo>
                    <a:cubicBezTo>
                      <a:pt x="3062647" y="59462"/>
                      <a:pt x="3066341" y="60283"/>
                      <a:pt x="3069624" y="61514"/>
                    </a:cubicBezTo>
                    <a:cubicBezTo>
                      <a:pt x="3072907" y="62335"/>
                      <a:pt x="3076190" y="63566"/>
                      <a:pt x="3079063" y="64387"/>
                    </a:cubicBezTo>
                    <a:lnTo>
                      <a:pt x="3086449" y="69311"/>
                    </a:lnTo>
                    <a:cubicBezTo>
                      <a:pt x="3099172" y="73415"/>
                      <a:pt x="3108200" y="75467"/>
                      <a:pt x="3114766" y="77519"/>
                    </a:cubicBezTo>
                    <a:cubicBezTo>
                      <a:pt x="3121332" y="79571"/>
                      <a:pt x="3126257" y="80802"/>
                      <a:pt x="3131182" y="82033"/>
                    </a:cubicBezTo>
                    <a:cubicBezTo>
                      <a:pt x="3141031" y="84906"/>
                      <a:pt x="3152522" y="87368"/>
                      <a:pt x="3182069" y="100090"/>
                    </a:cubicBezTo>
                    <a:cubicBezTo>
                      <a:pt x="3145545" y="85727"/>
                      <a:pt x="3148007" y="88189"/>
                      <a:pt x="3152932" y="90651"/>
                    </a:cubicBezTo>
                    <a:cubicBezTo>
                      <a:pt x="3155394" y="91883"/>
                      <a:pt x="3158267" y="93114"/>
                      <a:pt x="3156625" y="93114"/>
                    </a:cubicBezTo>
                    <a:cubicBezTo>
                      <a:pt x="3155394" y="93114"/>
                      <a:pt x="3149649" y="91062"/>
                      <a:pt x="3134875" y="86137"/>
                    </a:cubicBezTo>
                    <a:cubicBezTo>
                      <a:pt x="3144314" y="89831"/>
                      <a:pt x="3143903" y="90651"/>
                      <a:pt x="3148828" y="92703"/>
                    </a:cubicBezTo>
                    <a:cubicBezTo>
                      <a:pt x="3153753" y="94755"/>
                      <a:pt x="3163602" y="99269"/>
                      <a:pt x="3192739" y="110760"/>
                    </a:cubicBezTo>
                    <a:cubicBezTo>
                      <a:pt x="3205051" y="114864"/>
                      <a:pt x="3214900" y="119378"/>
                      <a:pt x="3223108" y="123072"/>
                    </a:cubicBezTo>
                    <a:cubicBezTo>
                      <a:pt x="3231726" y="126765"/>
                      <a:pt x="3239113" y="130459"/>
                      <a:pt x="3246089" y="134563"/>
                    </a:cubicBezTo>
                    <a:cubicBezTo>
                      <a:pt x="3260042" y="142770"/>
                      <a:pt x="3273996" y="149747"/>
                      <a:pt x="3295746" y="160827"/>
                    </a:cubicBezTo>
                    <a:cubicBezTo>
                      <a:pt x="3309699" y="169445"/>
                      <a:pt x="3301902" y="165341"/>
                      <a:pt x="3297388" y="163700"/>
                    </a:cubicBezTo>
                    <a:cubicBezTo>
                      <a:pt x="3295336" y="162879"/>
                      <a:pt x="3293694" y="162058"/>
                      <a:pt x="3296567" y="163700"/>
                    </a:cubicBezTo>
                    <a:cubicBezTo>
                      <a:pt x="3297798" y="164521"/>
                      <a:pt x="3300260" y="166162"/>
                      <a:pt x="3303954" y="168214"/>
                    </a:cubicBezTo>
                    <a:cubicBezTo>
                      <a:pt x="3306006" y="169445"/>
                      <a:pt x="3308057" y="170676"/>
                      <a:pt x="3310520" y="172318"/>
                    </a:cubicBezTo>
                    <a:cubicBezTo>
                      <a:pt x="3312982" y="173960"/>
                      <a:pt x="3316265" y="175601"/>
                      <a:pt x="3319548" y="178063"/>
                    </a:cubicBezTo>
                    <a:cubicBezTo>
                      <a:pt x="3335553" y="187502"/>
                      <a:pt x="3347044" y="194479"/>
                      <a:pt x="3355662" y="199814"/>
                    </a:cubicBezTo>
                    <a:cubicBezTo>
                      <a:pt x="3364280" y="205149"/>
                      <a:pt x="3369615" y="208842"/>
                      <a:pt x="3373309" y="210894"/>
                    </a:cubicBezTo>
                    <a:cubicBezTo>
                      <a:pt x="3381106" y="215409"/>
                      <a:pt x="3381517" y="214588"/>
                      <a:pt x="3384389" y="214998"/>
                    </a:cubicBezTo>
                    <a:cubicBezTo>
                      <a:pt x="3377413" y="210074"/>
                      <a:pt x="3370846" y="205559"/>
                      <a:pt x="3365511" y="201455"/>
                    </a:cubicBezTo>
                    <a:cubicBezTo>
                      <a:pt x="3359766" y="197352"/>
                      <a:pt x="3354841" y="193658"/>
                      <a:pt x="3349507" y="190785"/>
                    </a:cubicBezTo>
                    <a:cubicBezTo>
                      <a:pt x="3339657" y="184630"/>
                      <a:pt x="3331449" y="180115"/>
                      <a:pt x="3324063" y="175601"/>
                    </a:cubicBezTo>
                    <a:cubicBezTo>
                      <a:pt x="3316265" y="171087"/>
                      <a:pt x="3308468" y="167393"/>
                      <a:pt x="3299850" y="162469"/>
                    </a:cubicBezTo>
                    <a:cubicBezTo>
                      <a:pt x="3295336" y="160007"/>
                      <a:pt x="3290821" y="157544"/>
                      <a:pt x="3285897" y="154671"/>
                    </a:cubicBezTo>
                    <a:cubicBezTo>
                      <a:pt x="3283434" y="153440"/>
                      <a:pt x="3280562" y="151799"/>
                      <a:pt x="3278099" y="150157"/>
                    </a:cubicBezTo>
                    <a:cubicBezTo>
                      <a:pt x="3275227" y="148516"/>
                      <a:pt x="3272354" y="147285"/>
                      <a:pt x="3269071" y="145643"/>
                    </a:cubicBezTo>
                    <a:cubicBezTo>
                      <a:pt x="3277689" y="149336"/>
                      <a:pt x="3285897" y="153851"/>
                      <a:pt x="3294105" y="158365"/>
                    </a:cubicBezTo>
                    <a:cubicBezTo>
                      <a:pt x="3302312" y="162879"/>
                      <a:pt x="3310930" y="166983"/>
                      <a:pt x="3319138" y="171497"/>
                    </a:cubicBezTo>
                    <a:lnTo>
                      <a:pt x="3343351" y="185861"/>
                    </a:lnTo>
                    <a:lnTo>
                      <a:pt x="3355662" y="192837"/>
                    </a:lnTo>
                    <a:cubicBezTo>
                      <a:pt x="3359766" y="195300"/>
                      <a:pt x="3363459" y="198172"/>
                      <a:pt x="3367563" y="200635"/>
                    </a:cubicBezTo>
                    <a:cubicBezTo>
                      <a:pt x="3363459" y="197352"/>
                      <a:pt x="3359356" y="194479"/>
                      <a:pt x="3355662" y="192017"/>
                    </a:cubicBezTo>
                    <a:cubicBezTo>
                      <a:pt x="3351969" y="189554"/>
                      <a:pt x="3348275" y="187092"/>
                      <a:pt x="3344992" y="185040"/>
                    </a:cubicBezTo>
                    <a:cubicBezTo>
                      <a:pt x="3338426" y="180526"/>
                      <a:pt x="3332270" y="176832"/>
                      <a:pt x="3326935" y="173549"/>
                    </a:cubicBezTo>
                    <a:cubicBezTo>
                      <a:pt x="3336374" y="179705"/>
                      <a:pt x="3345403" y="185040"/>
                      <a:pt x="3354021" y="189965"/>
                    </a:cubicBezTo>
                    <a:cubicBezTo>
                      <a:pt x="3362228" y="194889"/>
                      <a:pt x="3369615" y="200224"/>
                      <a:pt x="3377002" y="204328"/>
                    </a:cubicBezTo>
                    <a:cubicBezTo>
                      <a:pt x="3384800" y="209253"/>
                      <a:pt x="3392597" y="213767"/>
                      <a:pt x="3399163" y="218692"/>
                    </a:cubicBezTo>
                    <a:cubicBezTo>
                      <a:pt x="3386441" y="209253"/>
                      <a:pt x="3373309" y="200224"/>
                      <a:pt x="3361408" y="191606"/>
                    </a:cubicBezTo>
                    <a:cubicBezTo>
                      <a:pt x="3349096" y="183398"/>
                      <a:pt x="3338016" y="176422"/>
                      <a:pt x="3328166" y="169856"/>
                    </a:cubicBezTo>
                    <a:cubicBezTo>
                      <a:pt x="3325704" y="168214"/>
                      <a:pt x="3323242" y="166573"/>
                      <a:pt x="3321190" y="165341"/>
                    </a:cubicBezTo>
                    <a:cubicBezTo>
                      <a:pt x="3318728" y="164110"/>
                      <a:pt x="3316676" y="162469"/>
                      <a:pt x="3314624" y="161238"/>
                    </a:cubicBezTo>
                    <a:cubicBezTo>
                      <a:pt x="3310520" y="158775"/>
                      <a:pt x="3306416" y="156313"/>
                      <a:pt x="3303133" y="154261"/>
                    </a:cubicBezTo>
                    <a:cubicBezTo>
                      <a:pt x="3296567" y="150157"/>
                      <a:pt x="3291642" y="147285"/>
                      <a:pt x="3289590" y="145643"/>
                    </a:cubicBezTo>
                    <a:lnTo>
                      <a:pt x="3297798" y="148926"/>
                    </a:lnTo>
                    <a:cubicBezTo>
                      <a:pt x="3292873" y="146053"/>
                      <a:pt x="3287538" y="142360"/>
                      <a:pt x="3281382" y="139077"/>
                    </a:cubicBezTo>
                    <a:cubicBezTo>
                      <a:pt x="3275227" y="135794"/>
                      <a:pt x="3268661" y="132511"/>
                      <a:pt x="3262094" y="129228"/>
                    </a:cubicBezTo>
                    <a:cubicBezTo>
                      <a:pt x="3255528" y="125945"/>
                      <a:pt x="3249372" y="123072"/>
                      <a:pt x="3243627" y="120199"/>
                    </a:cubicBezTo>
                    <a:cubicBezTo>
                      <a:pt x="3237882" y="117737"/>
                      <a:pt x="3232547" y="115685"/>
                      <a:pt x="3228853" y="114043"/>
                    </a:cubicBezTo>
                    <a:cubicBezTo>
                      <a:pt x="3202588" y="101732"/>
                      <a:pt x="3175503" y="91883"/>
                      <a:pt x="3153753" y="84085"/>
                    </a:cubicBezTo>
                    <a:cubicBezTo>
                      <a:pt x="3142672" y="80392"/>
                      <a:pt x="3133233" y="77109"/>
                      <a:pt x="3125436" y="74646"/>
                    </a:cubicBezTo>
                    <a:cubicBezTo>
                      <a:pt x="3121743" y="73415"/>
                      <a:pt x="3118459" y="72184"/>
                      <a:pt x="3115587" y="70953"/>
                    </a:cubicBezTo>
                    <a:cubicBezTo>
                      <a:pt x="3112714" y="70132"/>
                      <a:pt x="3110662" y="69311"/>
                      <a:pt x="3109431" y="68491"/>
                    </a:cubicBezTo>
                    <a:cubicBezTo>
                      <a:pt x="3116818" y="70132"/>
                      <a:pt x="3123384" y="72184"/>
                      <a:pt x="3130771" y="74236"/>
                    </a:cubicBezTo>
                    <a:cubicBezTo>
                      <a:pt x="3113945" y="68491"/>
                      <a:pt x="3100403" y="65207"/>
                      <a:pt x="3088912" y="61924"/>
                    </a:cubicBezTo>
                    <a:cubicBezTo>
                      <a:pt x="3083166" y="60283"/>
                      <a:pt x="3077831" y="58641"/>
                      <a:pt x="3072496" y="57410"/>
                    </a:cubicBezTo>
                    <a:cubicBezTo>
                      <a:pt x="3067161" y="56179"/>
                      <a:pt x="3061826" y="54948"/>
                      <a:pt x="3056491" y="53717"/>
                    </a:cubicBezTo>
                    <a:cubicBezTo>
                      <a:pt x="3051156" y="52486"/>
                      <a:pt x="3045411" y="51254"/>
                      <a:pt x="3039666" y="50023"/>
                    </a:cubicBezTo>
                    <a:cubicBezTo>
                      <a:pt x="3033920" y="48792"/>
                      <a:pt x="3027354" y="47151"/>
                      <a:pt x="3020378" y="45919"/>
                    </a:cubicBezTo>
                    <a:cubicBezTo>
                      <a:pt x="3013401" y="44688"/>
                      <a:pt x="3005603" y="43457"/>
                      <a:pt x="2996575" y="41816"/>
                    </a:cubicBezTo>
                    <a:cubicBezTo>
                      <a:pt x="2992061" y="40995"/>
                      <a:pt x="2987547" y="40174"/>
                      <a:pt x="2982622" y="39353"/>
                    </a:cubicBezTo>
                    <a:cubicBezTo>
                      <a:pt x="2977697" y="38532"/>
                      <a:pt x="2972362" y="38122"/>
                      <a:pt x="2967027" y="37301"/>
                    </a:cubicBezTo>
                    <a:close/>
                    <a:moveTo>
                      <a:pt x="649992" y="79161"/>
                    </a:moveTo>
                    <a:cubicBezTo>
                      <a:pt x="660662" y="76698"/>
                      <a:pt x="671332" y="74236"/>
                      <a:pt x="684465" y="70953"/>
                    </a:cubicBezTo>
                    <a:cubicBezTo>
                      <a:pt x="698007" y="68080"/>
                      <a:pt x="713602" y="64387"/>
                      <a:pt x="734121" y="59462"/>
                    </a:cubicBezTo>
                    <a:cubicBezTo>
                      <a:pt x="744381" y="57410"/>
                      <a:pt x="755872" y="54948"/>
                      <a:pt x="769004" y="52486"/>
                    </a:cubicBezTo>
                    <a:cubicBezTo>
                      <a:pt x="772287" y="51665"/>
                      <a:pt x="775570" y="50844"/>
                      <a:pt x="778853" y="50434"/>
                    </a:cubicBezTo>
                    <a:cubicBezTo>
                      <a:pt x="782136" y="50023"/>
                      <a:pt x="785830" y="49202"/>
                      <a:pt x="789523" y="48792"/>
                    </a:cubicBezTo>
                    <a:cubicBezTo>
                      <a:pt x="796910" y="47561"/>
                      <a:pt x="804707" y="46330"/>
                      <a:pt x="812915" y="45099"/>
                    </a:cubicBezTo>
                    <a:cubicBezTo>
                      <a:pt x="817019" y="44278"/>
                      <a:pt x="821123" y="43457"/>
                      <a:pt x="825637" y="43047"/>
                    </a:cubicBezTo>
                    <a:cubicBezTo>
                      <a:pt x="830151" y="42636"/>
                      <a:pt x="834255" y="41816"/>
                      <a:pt x="839180" y="41405"/>
                    </a:cubicBezTo>
                    <a:cubicBezTo>
                      <a:pt x="848208" y="40174"/>
                      <a:pt x="858057" y="38943"/>
                      <a:pt x="868317" y="37712"/>
                    </a:cubicBezTo>
                    <a:cubicBezTo>
                      <a:pt x="878577" y="36891"/>
                      <a:pt x="889247" y="36070"/>
                      <a:pt x="900738" y="35249"/>
                    </a:cubicBezTo>
                    <a:cubicBezTo>
                      <a:pt x="906483" y="34839"/>
                      <a:pt x="912228" y="34429"/>
                      <a:pt x="917974" y="34018"/>
                    </a:cubicBezTo>
                    <a:cubicBezTo>
                      <a:pt x="923719" y="34018"/>
                      <a:pt x="929875" y="34018"/>
                      <a:pt x="936441" y="33608"/>
                    </a:cubicBezTo>
                    <a:lnTo>
                      <a:pt x="920846" y="34429"/>
                    </a:lnTo>
                    <a:cubicBezTo>
                      <a:pt x="945880" y="34429"/>
                      <a:pt x="970913" y="34429"/>
                      <a:pt x="995947" y="34018"/>
                    </a:cubicBezTo>
                    <a:cubicBezTo>
                      <a:pt x="1020980" y="34018"/>
                      <a:pt x="1046424" y="33197"/>
                      <a:pt x="1072279" y="32787"/>
                    </a:cubicBezTo>
                    <a:cubicBezTo>
                      <a:pt x="1124398" y="31966"/>
                      <a:pt x="1178979" y="31146"/>
                      <a:pt x="1240126" y="32787"/>
                    </a:cubicBezTo>
                    <a:cubicBezTo>
                      <a:pt x="1180620" y="34429"/>
                      <a:pt x="1183903" y="34429"/>
                      <a:pt x="1117831" y="38122"/>
                    </a:cubicBezTo>
                    <a:lnTo>
                      <a:pt x="1181852" y="36891"/>
                    </a:lnTo>
                    <a:cubicBezTo>
                      <a:pt x="1164205" y="39353"/>
                      <a:pt x="1227815" y="38122"/>
                      <a:pt x="1275009" y="38122"/>
                    </a:cubicBezTo>
                    <a:lnTo>
                      <a:pt x="1233560" y="40995"/>
                    </a:lnTo>
                    <a:cubicBezTo>
                      <a:pt x="1205243" y="40174"/>
                      <a:pt x="1132605" y="39764"/>
                      <a:pt x="1134657" y="40584"/>
                    </a:cubicBezTo>
                    <a:cubicBezTo>
                      <a:pt x="1150662" y="40584"/>
                      <a:pt x="1038217" y="36891"/>
                      <a:pt x="977480" y="37712"/>
                    </a:cubicBezTo>
                    <a:cubicBezTo>
                      <a:pt x="983635" y="39764"/>
                      <a:pt x="1112496" y="38943"/>
                      <a:pt x="1055042" y="42226"/>
                    </a:cubicBezTo>
                    <a:cubicBezTo>
                      <a:pt x="1105930" y="40995"/>
                      <a:pt x="1112086" y="43047"/>
                      <a:pt x="1165026" y="42226"/>
                    </a:cubicBezTo>
                    <a:cubicBezTo>
                      <a:pt x="1114138" y="43457"/>
                      <a:pt x="1152304" y="45099"/>
                      <a:pt x="1114548" y="46330"/>
                    </a:cubicBezTo>
                    <a:lnTo>
                      <a:pt x="1201550" y="45509"/>
                    </a:lnTo>
                    <a:cubicBezTo>
                      <a:pt x="1204012" y="46330"/>
                      <a:pt x="1075151" y="47151"/>
                      <a:pt x="1146148" y="49613"/>
                    </a:cubicBezTo>
                    <a:cubicBezTo>
                      <a:pt x="1181031" y="48382"/>
                      <a:pt x="1273778" y="49613"/>
                      <a:pt x="1275830" y="47561"/>
                    </a:cubicBezTo>
                    <a:lnTo>
                      <a:pt x="1277882" y="48382"/>
                    </a:lnTo>
                    <a:cubicBezTo>
                      <a:pt x="1343133" y="48792"/>
                      <a:pt x="1306609" y="45509"/>
                      <a:pt x="1386634" y="46740"/>
                    </a:cubicBezTo>
                    <a:cubicBezTo>
                      <a:pt x="1387454" y="45509"/>
                      <a:pt x="1372270" y="45099"/>
                      <a:pt x="1343543" y="45099"/>
                    </a:cubicBezTo>
                    <a:cubicBezTo>
                      <a:pt x="1319331" y="45509"/>
                      <a:pt x="1315637" y="47151"/>
                      <a:pt x="1265570" y="47561"/>
                    </a:cubicBezTo>
                    <a:cubicBezTo>
                      <a:pt x="1242999" y="45919"/>
                      <a:pt x="1325897" y="47561"/>
                      <a:pt x="1291014" y="45099"/>
                    </a:cubicBezTo>
                    <a:cubicBezTo>
                      <a:pt x="1273778" y="43867"/>
                      <a:pt x="1159280" y="46330"/>
                      <a:pt x="1195805" y="43047"/>
                    </a:cubicBezTo>
                    <a:lnTo>
                      <a:pt x="1260645" y="43047"/>
                    </a:lnTo>
                    <a:cubicBezTo>
                      <a:pt x="1262287" y="41405"/>
                      <a:pt x="1309481" y="41405"/>
                      <a:pt x="1308250" y="39764"/>
                    </a:cubicBezTo>
                    <a:cubicBezTo>
                      <a:pt x="1348058" y="38943"/>
                      <a:pt x="1385403" y="41405"/>
                      <a:pt x="1426031" y="39764"/>
                    </a:cubicBezTo>
                    <a:cubicBezTo>
                      <a:pt x="1442856" y="38532"/>
                      <a:pt x="1413309" y="35660"/>
                      <a:pt x="1480612" y="36891"/>
                    </a:cubicBezTo>
                    <a:cubicBezTo>
                      <a:pt x="1533141" y="40174"/>
                      <a:pt x="1687856" y="39353"/>
                      <a:pt x="1745721" y="38943"/>
                    </a:cubicBezTo>
                    <a:lnTo>
                      <a:pt x="1796609" y="37712"/>
                    </a:lnTo>
                    <a:cubicBezTo>
                      <a:pt x="1792094" y="36481"/>
                      <a:pt x="1699758" y="37712"/>
                      <a:pt x="1732178" y="36070"/>
                    </a:cubicBezTo>
                    <a:lnTo>
                      <a:pt x="1811382" y="36070"/>
                    </a:lnTo>
                    <a:cubicBezTo>
                      <a:pt x="1811382" y="35660"/>
                      <a:pt x="1805227" y="36070"/>
                      <a:pt x="1805227" y="36070"/>
                    </a:cubicBezTo>
                    <a:cubicBezTo>
                      <a:pt x="1831491" y="36070"/>
                      <a:pt x="1858166" y="35249"/>
                      <a:pt x="1881969" y="34839"/>
                    </a:cubicBezTo>
                    <a:cubicBezTo>
                      <a:pt x="1857346" y="36481"/>
                      <a:pt x="1800302" y="35660"/>
                      <a:pt x="1811793" y="38122"/>
                    </a:cubicBezTo>
                    <a:cubicBezTo>
                      <a:pt x="1848728" y="38532"/>
                      <a:pt x="1854473" y="39353"/>
                      <a:pt x="1888945" y="38943"/>
                    </a:cubicBezTo>
                    <a:cubicBezTo>
                      <a:pt x="1881558" y="38943"/>
                      <a:pt x="1874992" y="38943"/>
                      <a:pt x="1875813" y="39764"/>
                    </a:cubicBezTo>
                    <a:cubicBezTo>
                      <a:pt x="1950913" y="40584"/>
                      <a:pt x="1948451" y="37301"/>
                      <a:pt x="1967329" y="36481"/>
                    </a:cubicBezTo>
                    <a:cubicBezTo>
                      <a:pt x="2042840" y="33608"/>
                      <a:pt x="1890997" y="33608"/>
                      <a:pt x="1900847" y="31556"/>
                    </a:cubicBezTo>
                    <a:lnTo>
                      <a:pt x="2121634" y="30325"/>
                    </a:lnTo>
                    <a:cubicBezTo>
                      <a:pt x="2102756" y="31146"/>
                      <a:pt x="2083878" y="31966"/>
                      <a:pt x="2090855" y="32787"/>
                    </a:cubicBezTo>
                    <a:cubicBezTo>
                      <a:pt x="2145026" y="34018"/>
                      <a:pt x="2092086" y="34429"/>
                      <a:pt x="2168007" y="34429"/>
                    </a:cubicBezTo>
                    <a:cubicBezTo>
                      <a:pt x="2162672" y="31146"/>
                      <a:pt x="2263627" y="32377"/>
                      <a:pt x="2317388" y="30735"/>
                    </a:cubicBezTo>
                    <a:cubicBezTo>
                      <a:pt x="2342421" y="31966"/>
                      <a:pt x="2347756" y="32377"/>
                      <a:pt x="2292765" y="32377"/>
                    </a:cubicBezTo>
                    <a:cubicBezTo>
                      <a:pt x="2298920" y="34429"/>
                      <a:pt x="2372790" y="33608"/>
                      <a:pt x="2398644" y="33608"/>
                    </a:cubicBezTo>
                    <a:cubicBezTo>
                      <a:pt x="2413828" y="33608"/>
                      <a:pt x="2439682" y="32787"/>
                      <a:pt x="2456098" y="32377"/>
                    </a:cubicBezTo>
                    <a:cubicBezTo>
                      <a:pt x="2433937" y="31556"/>
                      <a:pt x="2443376" y="30325"/>
                      <a:pt x="2490981" y="29094"/>
                    </a:cubicBezTo>
                    <a:lnTo>
                      <a:pt x="2493853" y="29094"/>
                    </a:lnTo>
                    <a:cubicBezTo>
                      <a:pt x="2415880" y="28273"/>
                      <a:pt x="2294816" y="25810"/>
                      <a:pt x="2245980" y="27862"/>
                    </a:cubicBezTo>
                    <a:lnTo>
                      <a:pt x="2259934" y="27042"/>
                    </a:lnTo>
                    <a:cubicBezTo>
                      <a:pt x="2169649" y="25400"/>
                      <a:pt x="2063769" y="30735"/>
                      <a:pt x="2021910" y="27042"/>
                    </a:cubicBezTo>
                    <a:cubicBezTo>
                      <a:pt x="2025604" y="25400"/>
                      <a:pt x="2003853" y="27042"/>
                      <a:pt x="2005495" y="24579"/>
                    </a:cubicBezTo>
                    <a:lnTo>
                      <a:pt x="1939012" y="26221"/>
                    </a:lnTo>
                    <a:lnTo>
                      <a:pt x="1952965" y="25400"/>
                    </a:lnTo>
                    <a:lnTo>
                      <a:pt x="1840109" y="25400"/>
                    </a:lnTo>
                    <a:cubicBezTo>
                      <a:pt x="1840109" y="25810"/>
                      <a:pt x="1842982" y="25400"/>
                      <a:pt x="1842982" y="25400"/>
                    </a:cubicBezTo>
                    <a:cubicBezTo>
                      <a:pt x="1789222" y="27452"/>
                      <a:pt x="1747362" y="29094"/>
                      <a:pt x="1713711" y="30325"/>
                    </a:cubicBezTo>
                    <a:cubicBezTo>
                      <a:pt x="1713711" y="31146"/>
                      <a:pt x="1716994" y="31556"/>
                      <a:pt x="1699347" y="32377"/>
                    </a:cubicBezTo>
                    <a:cubicBezTo>
                      <a:pt x="1681290" y="32787"/>
                      <a:pt x="1667748" y="32787"/>
                      <a:pt x="1655436" y="32787"/>
                    </a:cubicBezTo>
                    <a:cubicBezTo>
                      <a:pt x="1655436" y="32787"/>
                      <a:pt x="1655436" y="32787"/>
                      <a:pt x="1655436" y="32787"/>
                    </a:cubicBezTo>
                    <a:lnTo>
                      <a:pt x="1655436" y="32787"/>
                    </a:lnTo>
                    <a:cubicBezTo>
                      <a:pt x="1627530" y="32787"/>
                      <a:pt x="1609062" y="31146"/>
                      <a:pt x="1575001" y="30735"/>
                    </a:cubicBezTo>
                    <a:lnTo>
                      <a:pt x="1680059" y="30735"/>
                    </a:lnTo>
                    <a:cubicBezTo>
                      <a:pt x="1688677" y="29094"/>
                      <a:pt x="1680059" y="27042"/>
                      <a:pt x="1628351" y="26221"/>
                    </a:cubicBezTo>
                    <a:cubicBezTo>
                      <a:pt x="1649280" y="26221"/>
                      <a:pt x="1658309" y="24990"/>
                      <a:pt x="1632044" y="24579"/>
                    </a:cubicBezTo>
                    <a:cubicBezTo>
                      <a:pt x="1629171" y="24990"/>
                      <a:pt x="1563099" y="25400"/>
                      <a:pt x="1588543" y="27042"/>
                    </a:cubicBezTo>
                    <a:cubicBezTo>
                      <a:pt x="1488820" y="27452"/>
                      <a:pt x="1327128" y="23348"/>
                      <a:pt x="1175696" y="26631"/>
                    </a:cubicBezTo>
                    <a:cubicBezTo>
                      <a:pt x="1284448" y="24990"/>
                      <a:pt x="1088284" y="24579"/>
                      <a:pt x="1209347" y="23759"/>
                    </a:cubicBezTo>
                    <a:cubicBezTo>
                      <a:pt x="1124808" y="21296"/>
                      <a:pt x="1136709" y="26221"/>
                      <a:pt x="1050939" y="25810"/>
                    </a:cubicBezTo>
                    <a:cubicBezTo>
                      <a:pt x="1043552" y="24990"/>
                      <a:pt x="1097723" y="25810"/>
                      <a:pt x="1117421" y="24169"/>
                    </a:cubicBezTo>
                    <a:cubicBezTo>
                      <a:pt x="1081717" y="24169"/>
                      <a:pt x="1048887" y="24169"/>
                      <a:pt x="1017287" y="24169"/>
                    </a:cubicBezTo>
                    <a:cubicBezTo>
                      <a:pt x="1001692" y="24169"/>
                      <a:pt x="986098" y="24579"/>
                      <a:pt x="970913" y="24990"/>
                    </a:cubicBezTo>
                    <a:cubicBezTo>
                      <a:pt x="955729" y="24990"/>
                      <a:pt x="940545" y="26221"/>
                      <a:pt x="925771" y="26631"/>
                    </a:cubicBezTo>
                    <a:cubicBezTo>
                      <a:pt x="865855" y="30325"/>
                      <a:pt x="806759" y="39353"/>
                      <a:pt x="739046" y="55358"/>
                    </a:cubicBezTo>
                    <a:lnTo>
                      <a:pt x="732890" y="55358"/>
                    </a:lnTo>
                    <a:cubicBezTo>
                      <a:pt x="720168" y="58231"/>
                      <a:pt x="707036" y="62335"/>
                      <a:pt x="693083" y="66439"/>
                    </a:cubicBezTo>
                    <a:cubicBezTo>
                      <a:pt x="686106" y="68491"/>
                      <a:pt x="679130" y="70953"/>
                      <a:pt x="672153" y="73415"/>
                    </a:cubicBezTo>
                    <a:cubicBezTo>
                      <a:pt x="665176" y="75878"/>
                      <a:pt x="658200" y="78340"/>
                      <a:pt x="650813" y="80802"/>
                    </a:cubicBezTo>
                    <a:close/>
                    <a:moveTo>
                      <a:pt x="409096" y="210074"/>
                    </a:moveTo>
                    <a:cubicBezTo>
                      <a:pt x="387756" y="226489"/>
                      <a:pt x="366826" y="243315"/>
                      <a:pt x="346307" y="261782"/>
                    </a:cubicBezTo>
                    <a:cubicBezTo>
                      <a:pt x="348359" y="260140"/>
                      <a:pt x="350411" y="258499"/>
                      <a:pt x="352463" y="256447"/>
                    </a:cubicBezTo>
                    <a:lnTo>
                      <a:pt x="337689" y="269990"/>
                    </a:lnTo>
                    <a:cubicBezTo>
                      <a:pt x="332764" y="274504"/>
                      <a:pt x="328250" y="279429"/>
                      <a:pt x="323325" y="283943"/>
                    </a:cubicBezTo>
                    <a:cubicBezTo>
                      <a:pt x="313887" y="293382"/>
                      <a:pt x="304037" y="302410"/>
                      <a:pt x="295419" y="312670"/>
                    </a:cubicBezTo>
                    <a:cubicBezTo>
                      <a:pt x="304037" y="303641"/>
                      <a:pt x="312655" y="296254"/>
                      <a:pt x="319222" y="290509"/>
                    </a:cubicBezTo>
                    <a:cubicBezTo>
                      <a:pt x="325788" y="284764"/>
                      <a:pt x="330712" y="280249"/>
                      <a:pt x="333175" y="278608"/>
                    </a:cubicBezTo>
                    <a:cubicBezTo>
                      <a:pt x="337689" y="275325"/>
                      <a:pt x="331533" y="282301"/>
                      <a:pt x="307320" y="306104"/>
                    </a:cubicBezTo>
                    <a:cubicBezTo>
                      <a:pt x="308962" y="303641"/>
                      <a:pt x="306089" y="306104"/>
                      <a:pt x="304858" y="306514"/>
                    </a:cubicBezTo>
                    <a:cubicBezTo>
                      <a:pt x="303627" y="307335"/>
                      <a:pt x="304037" y="306514"/>
                      <a:pt x="312655" y="297896"/>
                    </a:cubicBezTo>
                    <a:cubicBezTo>
                      <a:pt x="295830" y="313491"/>
                      <a:pt x="269975" y="339755"/>
                      <a:pt x="251918" y="361095"/>
                    </a:cubicBezTo>
                    <a:cubicBezTo>
                      <a:pt x="242480" y="371355"/>
                      <a:pt x="235913" y="380794"/>
                      <a:pt x="231810" y="386129"/>
                    </a:cubicBezTo>
                    <a:cubicBezTo>
                      <a:pt x="228116" y="391464"/>
                      <a:pt x="227706" y="392695"/>
                      <a:pt x="232220" y="388181"/>
                    </a:cubicBezTo>
                    <a:cubicBezTo>
                      <a:pt x="244942" y="370124"/>
                      <a:pt x="253560" y="361095"/>
                      <a:pt x="258074" y="355760"/>
                    </a:cubicBezTo>
                    <a:cubicBezTo>
                      <a:pt x="262999" y="350425"/>
                      <a:pt x="264640" y="349194"/>
                      <a:pt x="265872" y="348784"/>
                    </a:cubicBezTo>
                    <a:cubicBezTo>
                      <a:pt x="267103" y="347963"/>
                      <a:pt x="267923" y="347963"/>
                      <a:pt x="271617" y="344269"/>
                    </a:cubicBezTo>
                    <a:cubicBezTo>
                      <a:pt x="274900" y="340576"/>
                      <a:pt x="281056" y="334420"/>
                      <a:pt x="292547" y="321698"/>
                    </a:cubicBezTo>
                    <a:cubicBezTo>
                      <a:pt x="286391" y="328675"/>
                      <a:pt x="280235" y="335651"/>
                      <a:pt x="274079" y="342628"/>
                    </a:cubicBezTo>
                    <a:cubicBezTo>
                      <a:pt x="268334" y="349604"/>
                      <a:pt x="262178" y="356581"/>
                      <a:pt x="256433" y="363558"/>
                    </a:cubicBezTo>
                    <a:cubicBezTo>
                      <a:pt x="253560" y="366841"/>
                      <a:pt x="250687" y="370534"/>
                      <a:pt x="247404" y="373817"/>
                    </a:cubicBezTo>
                    <a:cubicBezTo>
                      <a:pt x="244532" y="377511"/>
                      <a:pt x="241659" y="380794"/>
                      <a:pt x="239197" y="384487"/>
                    </a:cubicBezTo>
                    <a:cubicBezTo>
                      <a:pt x="233861" y="391464"/>
                      <a:pt x="228116" y="398440"/>
                      <a:pt x="223192" y="405827"/>
                    </a:cubicBezTo>
                    <a:cubicBezTo>
                      <a:pt x="233861" y="391053"/>
                      <a:pt x="231810" y="391874"/>
                      <a:pt x="222781" y="402134"/>
                    </a:cubicBezTo>
                    <a:cubicBezTo>
                      <a:pt x="218267" y="407058"/>
                      <a:pt x="212521" y="414856"/>
                      <a:pt x="205545" y="423884"/>
                    </a:cubicBezTo>
                    <a:cubicBezTo>
                      <a:pt x="198568" y="432913"/>
                      <a:pt x="190361" y="443583"/>
                      <a:pt x="183384" y="455073"/>
                    </a:cubicBezTo>
                    <a:cubicBezTo>
                      <a:pt x="180101" y="459998"/>
                      <a:pt x="175587" y="467385"/>
                      <a:pt x="170252" y="476003"/>
                    </a:cubicBezTo>
                    <a:cubicBezTo>
                      <a:pt x="169021" y="478055"/>
                      <a:pt x="167379" y="480517"/>
                      <a:pt x="166148" y="482569"/>
                    </a:cubicBezTo>
                    <a:cubicBezTo>
                      <a:pt x="164917" y="485032"/>
                      <a:pt x="163275" y="487494"/>
                      <a:pt x="162044" y="489956"/>
                    </a:cubicBezTo>
                    <a:cubicBezTo>
                      <a:pt x="159171" y="494881"/>
                      <a:pt x="156299" y="500216"/>
                      <a:pt x="153426" y="505141"/>
                    </a:cubicBezTo>
                    <a:cubicBezTo>
                      <a:pt x="150553" y="510476"/>
                      <a:pt x="147270" y="515810"/>
                      <a:pt x="144397" y="521146"/>
                    </a:cubicBezTo>
                    <a:cubicBezTo>
                      <a:pt x="141525" y="526481"/>
                      <a:pt x="138652" y="532226"/>
                      <a:pt x="136190" y="537561"/>
                    </a:cubicBezTo>
                    <a:cubicBezTo>
                      <a:pt x="133317" y="542896"/>
                      <a:pt x="130855" y="548231"/>
                      <a:pt x="128392" y="553156"/>
                    </a:cubicBezTo>
                    <a:cubicBezTo>
                      <a:pt x="125930" y="558080"/>
                      <a:pt x="123468" y="563005"/>
                      <a:pt x="121416" y="567519"/>
                    </a:cubicBezTo>
                    <a:cubicBezTo>
                      <a:pt x="125109" y="561363"/>
                      <a:pt x="123878" y="566288"/>
                      <a:pt x="124699" y="565467"/>
                    </a:cubicBezTo>
                    <a:cubicBezTo>
                      <a:pt x="125520" y="564646"/>
                      <a:pt x="129213" y="558080"/>
                      <a:pt x="144397" y="529353"/>
                    </a:cubicBezTo>
                    <a:cubicBezTo>
                      <a:pt x="141935" y="534688"/>
                      <a:pt x="138652" y="540844"/>
                      <a:pt x="135369" y="547410"/>
                    </a:cubicBezTo>
                    <a:cubicBezTo>
                      <a:pt x="133728" y="550693"/>
                      <a:pt x="132086" y="554387"/>
                      <a:pt x="130034" y="557670"/>
                    </a:cubicBezTo>
                    <a:cubicBezTo>
                      <a:pt x="129213" y="559311"/>
                      <a:pt x="128392" y="561363"/>
                      <a:pt x="127161" y="563005"/>
                    </a:cubicBezTo>
                    <a:cubicBezTo>
                      <a:pt x="126341" y="565057"/>
                      <a:pt x="125520" y="566698"/>
                      <a:pt x="124699" y="568750"/>
                    </a:cubicBezTo>
                    <a:cubicBezTo>
                      <a:pt x="117722" y="584755"/>
                      <a:pt x="109104" y="601991"/>
                      <a:pt x="101307" y="620869"/>
                    </a:cubicBezTo>
                    <a:cubicBezTo>
                      <a:pt x="106642" y="605275"/>
                      <a:pt x="118543" y="579420"/>
                      <a:pt x="116902" y="581062"/>
                    </a:cubicBezTo>
                    <a:cubicBezTo>
                      <a:pt x="113619" y="586807"/>
                      <a:pt x="110746" y="592963"/>
                      <a:pt x="107463" y="599529"/>
                    </a:cubicBezTo>
                    <a:cubicBezTo>
                      <a:pt x="104180" y="605685"/>
                      <a:pt x="101717" y="612251"/>
                      <a:pt x="99255" y="618407"/>
                    </a:cubicBezTo>
                    <a:cubicBezTo>
                      <a:pt x="96793" y="624563"/>
                      <a:pt x="94330" y="630308"/>
                      <a:pt x="91868" y="635643"/>
                    </a:cubicBezTo>
                    <a:cubicBezTo>
                      <a:pt x="89816" y="640978"/>
                      <a:pt x="87354" y="645903"/>
                      <a:pt x="86123" y="649596"/>
                    </a:cubicBezTo>
                    <a:cubicBezTo>
                      <a:pt x="82019" y="662728"/>
                      <a:pt x="77505" y="675861"/>
                      <a:pt x="73401" y="688583"/>
                    </a:cubicBezTo>
                    <a:cubicBezTo>
                      <a:pt x="74632" y="684889"/>
                      <a:pt x="76274" y="681606"/>
                      <a:pt x="77094" y="679144"/>
                    </a:cubicBezTo>
                    <a:cubicBezTo>
                      <a:pt x="75863" y="682837"/>
                      <a:pt x="74632" y="686531"/>
                      <a:pt x="73811" y="690224"/>
                    </a:cubicBezTo>
                    <a:lnTo>
                      <a:pt x="70939" y="701305"/>
                    </a:lnTo>
                    <a:lnTo>
                      <a:pt x="65604" y="723465"/>
                    </a:lnTo>
                    <a:cubicBezTo>
                      <a:pt x="81198" y="664780"/>
                      <a:pt x="74222" y="696790"/>
                      <a:pt x="75042" y="698022"/>
                    </a:cubicBezTo>
                    <a:cubicBezTo>
                      <a:pt x="74222" y="696790"/>
                      <a:pt x="71349" y="706229"/>
                      <a:pt x="68066" y="718541"/>
                    </a:cubicBezTo>
                    <a:cubicBezTo>
                      <a:pt x="66424" y="724697"/>
                      <a:pt x="64372" y="731263"/>
                      <a:pt x="63141" y="737829"/>
                    </a:cubicBezTo>
                    <a:cubicBezTo>
                      <a:pt x="61910" y="744395"/>
                      <a:pt x="60269" y="750551"/>
                      <a:pt x="59448" y="755886"/>
                    </a:cubicBezTo>
                    <a:lnTo>
                      <a:pt x="65604" y="734135"/>
                    </a:lnTo>
                    <a:lnTo>
                      <a:pt x="72990" y="712795"/>
                    </a:lnTo>
                    <a:cubicBezTo>
                      <a:pt x="71759" y="718130"/>
                      <a:pt x="69707" y="725107"/>
                      <a:pt x="67655" y="732904"/>
                    </a:cubicBezTo>
                    <a:cubicBezTo>
                      <a:pt x="65604" y="740702"/>
                      <a:pt x="63552" y="748909"/>
                      <a:pt x="61910" y="756296"/>
                    </a:cubicBezTo>
                    <a:cubicBezTo>
                      <a:pt x="58217" y="771070"/>
                      <a:pt x="55754" y="781330"/>
                      <a:pt x="58217" y="775995"/>
                    </a:cubicBezTo>
                    <a:cubicBezTo>
                      <a:pt x="63962" y="753013"/>
                      <a:pt x="68066" y="733315"/>
                      <a:pt x="73401" y="716079"/>
                    </a:cubicBezTo>
                    <a:cubicBezTo>
                      <a:pt x="75863" y="707460"/>
                      <a:pt x="78325" y="699253"/>
                      <a:pt x="80377" y="691045"/>
                    </a:cubicBezTo>
                    <a:cubicBezTo>
                      <a:pt x="82840" y="683248"/>
                      <a:pt x="85712" y="675450"/>
                      <a:pt x="88175" y="668063"/>
                    </a:cubicBezTo>
                    <a:cubicBezTo>
                      <a:pt x="90637" y="660677"/>
                      <a:pt x="93099" y="652879"/>
                      <a:pt x="95972" y="645492"/>
                    </a:cubicBezTo>
                    <a:cubicBezTo>
                      <a:pt x="98845" y="638105"/>
                      <a:pt x="101717" y="630308"/>
                      <a:pt x="105001" y="622511"/>
                    </a:cubicBezTo>
                    <a:cubicBezTo>
                      <a:pt x="110746" y="606506"/>
                      <a:pt x="118543" y="589680"/>
                      <a:pt x="127161" y="569981"/>
                    </a:cubicBezTo>
                    <a:lnTo>
                      <a:pt x="111156" y="601171"/>
                    </a:lnTo>
                    <a:cubicBezTo>
                      <a:pt x="130034" y="556439"/>
                      <a:pt x="138652" y="543717"/>
                      <a:pt x="146860" y="529353"/>
                    </a:cubicBezTo>
                    <a:cubicBezTo>
                      <a:pt x="148091" y="527712"/>
                      <a:pt x="148912" y="525660"/>
                      <a:pt x="150143" y="524018"/>
                    </a:cubicBezTo>
                    <a:cubicBezTo>
                      <a:pt x="151374" y="522377"/>
                      <a:pt x="152605" y="520325"/>
                      <a:pt x="153836" y="518273"/>
                    </a:cubicBezTo>
                    <a:cubicBezTo>
                      <a:pt x="156299" y="514169"/>
                      <a:pt x="159171" y="509655"/>
                      <a:pt x="162865" y="503909"/>
                    </a:cubicBezTo>
                    <a:cubicBezTo>
                      <a:pt x="166558" y="498164"/>
                      <a:pt x="170252" y="491598"/>
                      <a:pt x="175587" y="483390"/>
                    </a:cubicBezTo>
                    <a:cubicBezTo>
                      <a:pt x="180922" y="475182"/>
                      <a:pt x="187078" y="465744"/>
                      <a:pt x="194465" y="454253"/>
                    </a:cubicBezTo>
                    <a:cubicBezTo>
                      <a:pt x="197337" y="449328"/>
                      <a:pt x="201031" y="443583"/>
                      <a:pt x="205545" y="437427"/>
                    </a:cubicBezTo>
                    <a:cubicBezTo>
                      <a:pt x="210059" y="431271"/>
                      <a:pt x="214573" y="424295"/>
                      <a:pt x="219498" y="417318"/>
                    </a:cubicBezTo>
                    <a:cubicBezTo>
                      <a:pt x="220729" y="415676"/>
                      <a:pt x="221960" y="413625"/>
                      <a:pt x="223192" y="411983"/>
                    </a:cubicBezTo>
                    <a:cubicBezTo>
                      <a:pt x="224423" y="410342"/>
                      <a:pt x="226064" y="408290"/>
                      <a:pt x="227295" y="406648"/>
                    </a:cubicBezTo>
                    <a:cubicBezTo>
                      <a:pt x="230168" y="402955"/>
                      <a:pt x="233041" y="399261"/>
                      <a:pt x="235913" y="395978"/>
                    </a:cubicBezTo>
                    <a:cubicBezTo>
                      <a:pt x="241659" y="388591"/>
                      <a:pt x="246994" y="381204"/>
                      <a:pt x="252739" y="374638"/>
                    </a:cubicBezTo>
                    <a:cubicBezTo>
                      <a:pt x="264230" y="361095"/>
                      <a:pt x="274900" y="348373"/>
                      <a:pt x="282697" y="339345"/>
                    </a:cubicBezTo>
                    <a:cubicBezTo>
                      <a:pt x="290905" y="330316"/>
                      <a:pt x="295830" y="324161"/>
                      <a:pt x="295830" y="323340"/>
                    </a:cubicBezTo>
                    <a:cubicBezTo>
                      <a:pt x="293778" y="325802"/>
                      <a:pt x="295830" y="324161"/>
                      <a:pt x="300344" y="320057"/>
                    </a:cubicBezTo>
                    <a:cubicBezTo>
                      <a:pt x="302806" y="318005"/>
                      <a:pt x="305679" y="315132"/>
                      <a:pt x="308962" y="311849"/>
                    </a:cubicBezTo>
                    <a:cubicBezTo>
                      <a:pt x="312245" y="308566"/>
                      <a:pt x="316349" y="304872"/>
                      <a:pt x="320863" y="300769"/>
                    </a:cubicBezTo>
                    <a:cubicBezTo>
                      <a:pt x="324967" y="296665"/>
                      <a:pt x="329892" y="292561"/>
                      <a:pt x="334406" y="288047"/>
                    </a:cubicBezTo>
                    <a:cubicBezTo>
                      <a:pt x="338920" y="283532"/>
                      <a:pt x="343845" y="279018"/>
                      <a:pt x="348769" y="274914"/>
                    </a:cubicBezTo>
                    <a:cubicBezTo>
                      <a:pt x="358208" y="266707"/>
                      <a:pt x="367237" y="258499"/>
                      <a:pt x="374213" y="252343"/>
                    </a:cubicBezTo>
                    <a:cubicBezTo>
                      <a:pt x="381600" y="244956"/>
                      <a:pt x="393501" y="235107"/>
                      <a:pt x="406634" y="224437"/>
                    </a:cubicBezTo>
                    <a:cubicBezTo>
                      <a:pt x="409917" y="221564"/>
                      <a:pt x="413200" y="219102"/>
                      <a:pt x="416893" y="216640"/>
                    </a:cubicBezTo>
                    <a:cubicBezTo>
                      <a:pt x="420176" y="214177"/>
                      <a:pt x="423870" y="211305"/>
                      <a:pt x="427563" y="208842"/>
                    </a:cubicBezTo>
                    <a:cubicBezTo>
                      <a:pt x="434540" y="203507"/>
                      <a:pt x="441516" y="198583"/>
                      <a:pt x="447672" y="193658"/>
                    </a:cubicBezTo>
                    <a:cubicBezTo>
                      <a:pt x="473937" y="176012"/>
                      <a:pt x="492404" y="163700"/>
                      <a:pt x="475989" y="173549"/>
                    </a:cubicBezTo>
                    <a:cubicBezTo>
                      <a:pt x="461625" y="182578"/>
                      <a:pt x="444800" y="193658"/>
                      <a:pt x="429615" y="205149"/>
                    </a:cubicBezTo>
                    <a:cubicBezTo>
                      <a:pt x="421818" y="210894"/>
                      <a:pt x="414431" y="216229"/>
                      <a:pt x="407454" y="221154"/>
                    </a:cubicBezTo>
                    <a:cubicBezTo>
                      <a:pt x="400478" y="226489"/>
                      <a:pt x="394322" y="231003"/>
                      <a:pt x="388577" y="235107"/>
                    </a:cubicBezTo>
                    <a:lnTo>
                      <a:pt x="401299" y="224847"/>
                    </a:lnTo>
                    <a:cubicBezTo>
                      <a:pt x="405403" y="221564"/>
                      <a:pt x="409917" y="217871"/>
                      <a:pt x="414431" y="214998"/>
                    </a:cubicBezTo>
                    <a:lnTo>
                      <a:pt x="441106" y="195710"/>
                    </a:lnTo>
                    <a:cubicBezTo>
                      <a:pt x="429205" y="203507"/>
                      <a:pt x="416893" y="211305"/>
                      <a:pt x="404992" y="219512"/>
                    </a:cubicBezTo>
                    <a:cubicBezTo>
                      <a:pt x="423459" y="206790"/>
                      <a:pt x="420997" y="206790"/>
                      <a:pt x="411148" y="210894"/>
                    </a:cubicBezTo>
                    <a:close/>
                    <a:moveTo>
                      <a:pt x="8150" y="1566807"/>
                    </a:moveTo>
                    <a:cubicBezTo>
                      <a:pt x="8150" y="1567628"/>
                      <a:pt x="8150" y="1568449"/>
                      <a:pt x="8150" y="1569269"/>
                    </a:cubicBezTo>
                    <a:cubicBezTo>
                      <a:pt x="8150" y="1568449"/>
                      <a:pt x="8150" y="1567218"/>
                      <a:pt x="8150" y="1566397"/>
                    </a:cubicBezTo>
                    <a:lnTo>
                      <a:pt x="8150" y="1566397"/>
                    </a:lnTo>
                    <a:close/>
                  </a:path>
                </a:pathLst>
              </a:custGeom>
              <a:solidFill>
                <a:schemeClr val="accent2"/>
              </a:solidFill>
              <a:ln w="0" cap="flat">
                <a:noFill/>
                <a:prstDash val="solid"/>
                <a:miter/>
              </a:ln>
            </p:spPr>
            <p:txBody>
              <a:bodyPr rtlCol="0" anchor="ctr"/>
              <a:lstStyle/>
              <a:p>
                <a:endParaRPr lang="en-US" sz="744"/>
              </a:p>
            </p:txBody>
          </p:sp>
          <p:sp>
            <p:nvSpPr>
              <p:cNvPr id="2615" name="Freeform: Shape 2614">
                <a:extLst>
                  <a:ext uri="{FF2B5EF4-FFF2-40B4-BE49-F238E27FC236}">
                    <a16:creationId xmlns:a16="http://schemas.microsoft.com/office/drawing/2014/main" id="{0C4013EF-84C6-D0D3-5ED8-5D66CC58D5AC}"/>
                  </a:ext>
                </a:extLst>
              </p:cNvPr>
              <p:cNvSpPr/>
              <p:nvPr/>
            </p:nvSpPr>
            <p:spPr>
              <a:xfrm>
                <a:off x="17616184" y="3012816"/>
                <a:ext cx="2051" cy="63200"/>
              </a:xfrm>
              <a:custGeom>
                <a:avLst/>
                <a:gdLst>
                  <a:gd name="connsiteX0" fmla="*/ 0 w 2051"/>
                  <a:gd name="connsiteY0" fmla="*/ 5334 h 63200"/>
                  <a:gd name="connsiteX1" fmla="*/ 2052 w 2051"/>
                  <a:gd name="connsiteY1" fmla="*/ 61967 h 63200"/>
                  <a:gd name="connsiteX2" fmla="*/ 0 w 2051"/>
                  <a:gd name="connsiteY2" fmla="*/ 5334 h 63200"/>
                </a:gdLst>
                <a:ahLst/>
                <a:cxnLst>
                  <a:cxn ang="0">
                    <a:pos x="connsiteX0" y="connsiteY0"/>
                  </a:cxn>
                  <a:cxn ang="0">
                    <a:pos x="connsiteX1" y="connsiteY1"/>
                  </a:cxn>
                  <a:cxn ang="0">
                    <a:pos x="connsiteX2" y="connsiteY2"/>
                  </a:cxn>
                </a:cxnLst>
                <a:rect l="l" t="t" r="r" b="b"/>
                <a:pathLst>
                  <a:path w="2051" h="63200">
                    <a:moveTo>
                      <a:pt x="0" y="5334"/>
                    </a:moveTo>
                    <a:cubicBezTo>
                      <a:pt x="821" y="24211"/>
                      <a:pt x="821" y="71405"/>
                      <a:pt x="2052" y="61967"/>
                    </a:cubicBezTo>
                    <a:cubicBezTo>
                      <a:pt x="410" y="63198"/>
                      <a:pt x="2052" y="-21752"/>
                      <a:pt x="0" y="5334"/>
                    </a:cubicBezTo>
                    <a:close/>
                  </a:path>
                </a:pathLst>
              </a:custGeom>
              <a:solidFill>
                <a:schemeClr val="accent2"/>
              </a:solidFill>
              <a:ln w="0" cap="flat">
                <a:noFill/>
                <a:prstDash val="solid"/>
                <a:miter/>
              </a:ln>
            </p:spPr>
            <p:txBody>
              <a:bodyPr rtlCol="0" anchor="ctr"/>
              <a:lstStyle/>
              <a:p>
                <a:endParaRPr lang="en-US" sz="744"/>
              </a:p>
            </p:txBody>
          </p:sp>
          <p:sp>
            <p:nvSpPr>
              <p:cNvPr id="2616" name="Freeform: Shape 2615">
                <a:extLst>
                  <a:ext uri="{FF2B5EF4-FFF2-40B4-BE49-F238E27FC236}">
                    <a16:creationId xmlns:a16="http://schemas.microsoft.com/office/drawing/2014/main" id="{97390BDC-E78D-42B5-013E-9D17E3343024}"/>
                  </a:ext>
                </a:extLst>
              </p:cNvPr>
              <p:cNvSpPr/>
              <p:nvPr/>
            </p:nvSpPr>
            <p:spPr>
              <a:xfrm>
                <a:off x="17614542" y="3038258"/>
                <a:ext cx="1230" cy="57864"/>
              </a:xfrm>
              <a:custGeom>
                <a:avLst/>
                <a:gdLst>
                  <a:gd name="connsiteX0" fmla="*/ 0 w 1230"/>
                  <a:gd name="connsiteY0" fmla="*/ 35703 h 57864"/>
                  <a:gd name="connsiteX1" fmla="*/ 1231 w 1230"/>
                  <a:gd name="connsiteY1" fmla="*/ 57864 h 57864"/>
                  <a:gd name="connsiteX2" fmla="*/ 1231 w 1230"/>
                  <a:gd name="connsiteY2" fmla="*/ 0 h 57864"/>
                  <a:gd name="connsiteX3" fmla="*/ 0 w 1230"/>
                  <a:gd name="connsiteY3" fmla="*/ 35703 h 57864"/>
                </a:gdLst>
                <a:ahLst/>
                <a:cxnLst>
                  <a:cxn ang="0">
                    <a:pos x="connsiteX0" y="connsiteY0"/>
                  </a:cxn>
                  <a:cxn ang="0">
                    <a:pos x="connsiteX1" y="connsiteY1"/>
                  </a:cxn>
                  <a:cxn ang="0">
                    <a:pos x="connsiteX2" y="connsiteY2"/>
                  </a:cxn>
                  <a:cxn ang="0">
                    <a:pos x="connsiteX3" y="connsiteY3"/>
                  </a:cxn>
                </a:cxnLst>
                <a:rect l="l" t="t" r="r" b="b"/>
                <a:pathLst>
                  <a:path w="1230" h="57864">
                    <a:moveTo>
                      <a:pt x="0" y="35703"/>
                    </a:moveTo>
                    <a:cubicBezTo>
                      <a:pt x="410" y="38987"/>
                      <a:pt x="1231" y="36524"/>
                      <a:pt x="1231" y="57864"/>
                    </a:cubicBezTo>
                    <a:lnTo>
                      <a:pt x="1231" y="0"/>
                    </a:lnTo>
                    <a:cubicBezTo>
                      <a:pt x="821" y="0"/>
                      <a:pt x="0" y="35703"/>
                      <a:pt x="0" y="35703"/>
                    </a:cubicBezTo>
                    <a:close/>
                  </a:path>
                </a:pathLst>
              </a:custGeom>
              <a:solidFill>
                <a:schemeClr val="accent2"/>
              </a:solidFill>
              <a:ln w="0" cap="flat">
                <a:noFill/>
                <a:prstDash val="solid"/>
                <a:miter/>
              </a:ln>
            </p:spPr>
            <p:txBody>
              <a:bodyPr rtlCol="0" anchor="ctr"/>
              <a:lstStyle/>
              <a:p>
                <a:endParaRPr lang="en-US" sz="744"/>
              </a:p>
            </p:txBody>
          </p:sp>
          <p:sp>
            <p:nvSpPr>
              <p:cNvPr id="2617" name="Freeform: Shape 2616">
                <a:extLst>
                  <a:ext uri="{FF2B5EF4-FFF2-40B4-BE49-F238E27FC236}">
                    <a16:creationId xmlns:a16="http://schemas.microsoft.com/office/drawing/2014/main" id="{57372AFA-8C27-C23D-3A9B-043FF0F98263}"/>
                  </a:ext>
                </a:extLst>
              </p:cNvPr>
              <p:cNvSpPr/>
              <p:nvPr/>
            </p:nvSpPr>
            <p:spPr>
              <a:xfrm>
                <a:off x="17598947" y="3130595"/>
                <a:ext cx="5347" cy="183031"/>
              </a:xfrm>
              <a:custGeom>
                <a:avLst/>
                <a:gdLst>
                  <a:gd name="connsiteX0" fmla="*/ 3283 w 5347"/>
                  <a:gd name="connsiteY0" fmla="*/ 2462 h 183031"/>
                  <a:gd name="connsiteX1" fmla="*/ 5335 w 5347"/>
                  <a:gd name="connsiteY1" fmla="*/ 98082 h 183031"/>
                  <a:gd name="connsiteX2" fmla="*/ 0 w 5347"/>
                  <a:gd name="connsiteY2" fmla="*/ 0 h 183031"/>
                  <a:gd name="connsiteX3" fmla="*/ 3694 w 5347"/>
                  <a:gd name="connsiteY3" fmla="*/ 183032 h 183031"/>
                  <a:gd name="connsiteX4" fmla="*/ 3283 w 5347"/>
                  <a:gd name="connsiteY4" fmla="*/ 2462 h 1830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47" h="183031">
                    <a:moveTo>
                      <a:pt x="3283" y="2462"/>
                    </a:moveTo>
                    <a:cubicBezTo>
                      <a:pt x="4514" y="32420"/>
                      <a:pt x="5335" y="51298"/>
                      <a:pt x="5335" y="98082"/>
                    </a:cubicBezTo>
                    <a:cubicBezTo>
                      <a:pt x="1231" y="115728"/>
                      <a:pt x="4104" y="21340"/>
                      <a:pt x="0" y="0"/>
                    </a:cubicBezTo>
                    <a:cubicBezTo>
                      <a:pt x="0" y="85770"/>
                      <a:pt x="3283" y="112445"/>
                      <a:pt x="3694" y="183032"/>
                    </a:cubicBezTo>
                    <a:cubicBezTo>
                      <a:pt x="5335" y="148149"/>
                      <a:pt x="6566" y="4924"/>
                      <a:pt x="3283" y="2462"/>
                    </a:cubicBezTo>
                    <a:close/>
                  </a:path>
                </a:pathLst>
              </a:custGeom>
              <a:solidFill>
                <a:schemeClr val="accent2"/>
              </a:solidFill>
              <a:ln w="0" cap="flat">
                <a:noFill/>
                <a:prstDash val="solid"/>
                <a:miter/>
              </a:ln>
            </p:spPr>
            <p:txBody>
              <a:bodyPr rtlCol="0" anchor="ctr"/>
              <a:lstStyle/>
              <a:p>
                <a:endParaRPr lang="en-US" sz="744"/>
              </a:p>
            </p:txBody>
          </p:sp>
          <p:sp>
            <p:nvSpPr>
              <p:cNvPr id="2618" name="Freeform: Shape 2617">
                <a:extLst>
                  <a:ext uri="{FF2B5EF4-FFF2-40B4-BE49-F238E27FC236}">
                    <a16:creationId xmlns:a16="http://schemas.microsoft.com/office/drawing/2014/main" id="{FECBD054-8372-EEA8-E533-1C54E9D3C7D4}"/>
                  </a:ext>
                </a:extLst>
              </p:cNvPr>
              <p:cNvSpPr/>
              <p:nvPr/>
            </p:nvSpPr>
            <p:spPr>
              <a:xfrm>
                <a:off x="17596896" y="3089967"/>
                <a:ext cx="1231" cy="52529"/>
              </a:xfrm>
              <a:custGeom>
                <a:avLst/>
                <a:gdLst>
                  <a:gd name="connsiteX0" fmla="*/ 0 w 1231"/>
                  <a:gd name="connsiteY0" fmla="*/ 4514 h 52529"/>
                  <a:gd name="connsiteX1" fmla="*/ 1231 w 1231"/>
                  <a:gd name="connsiteY1" fmla="*/ 52529 h 52529"/>
                  <a:gd name="connsiteX2" fmla="*/ 1231 w 1231"/>
                  <a:gd name="connsiteY2" fmla="*/ 48015 h 52529"/>
                  <a:gd name="connsiteX3" fmla="*/ 410 w 1231"/>
                  <a:gd name="connsiteY3" fmla="*/ 0 h 52529"/>
                  <a:gd name="connsiteX4" fmla="*/ 0 w 1231"/>
                  <a:gd name="connsiteY4" fmla="*/ 4514 h 525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1" h="52529">
                    <a:moveTo>
                      <a:pt x="0" y="4514"/>
                    </a:moveTo>
                    <a:lnTo>
                      <a:pt x="1231" y="52529"/>
                    </a:lnTo>
                    <a:lnTo>
                      <a:pt x="1231" y="48015"/>
                    </a:lnTo>
                    <a:lnTo>
                      <a:pt x="410" y="0"/>
                    </a:lnTo>
                    <a:lnTo>
                      <a:pt x="0" y="4514"/>
                    </a:lnTo>
                    <a:close/>
                  </a:path>
                </a:pathLst>
              </a:custGeom>
              <a:solidFill>
                <a:schemeClr val="accent2"/>
              </a:solidFill>
              <a:ln w="0" cap="flat">
                <a:noFill/>
                <a:prstDash val="solid"/>
                <a:miter/>
              </a:ln>
            </p:spPr>
            <p:txBody>
              <a:bodyPr rtlCol="0" anchor="ctr"/>
              <a:lstStyle/>
              <a:p>
                <a:endParaRPr lang="en-US" sz="744"/>
              </a:p>
            </p:txBody>
          </p:sp>
          <p:sp>
            <p:nvSpPr>
              <p:cNvPr id="2619" name="Freeform: Shape 2618">
                <a:extLst>
                  <a:ext uri="{FF2B5EF4-FFF2-40B4-BE49-F238E27FC236}">
                    <a16:creationId xmlns:a16="http://schemas.microsoft.com/office/drawing/2014/main" id="{96A48402-155A-5535-CED7-FB8145F57590}"/>
                  </a:ext>
                </a:extLst>
              </p:cNvPr>
              <p:cNvSpPr/>
              <p:nvPr/>
            </p:nvSpPr>
            <p:spPr>
              <a:xfrm>
                <a:off x="17513177" y="2018040"/>
                <a:ext cx="24212" cy="45142"/>
              </a:xfrm>
              <a:custGeom>
                <a:avLst/>
                <a:gdLst>
                  <a:gd name="connsiteX0" fmla="*/ 24213 w 24212"/>
                  <a:gd name="connsiteY0" fmla="*/ 45142 h 45142"/>
                  <a:gd name="connsiteX1" fmla="*/ 14774 w 24212"/>
                  <a:gd name="connsiteY1" fmla="*/ 26265 h 45142"/>
                  <a:gd name="connsiteX2" fmla="*/ 0 w 24212"/>
                  <a:gd name="connsiteY2" fmla="*/ 0 h 45142"/>
                  <a:gd name="connsiteX3" fmla="*/ 5335 w 24212"/>
                  <a:gd name="connsiteY3" fmla="*/ 9439 h 45142"/>
                  <a:gd name="connsiteX4" fmla="*/ 11081 w 24212"/>
                  <a:gd name="connsiteY4" fmla="*/ 20519 h 45142"/>
                  <a:gd name="connsiteX5" fmla="*/ 24213 w 24212"/>
                  <a:gd name="connsiteY5" fmla="*/ 45142 h 45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212" h="45142">
                    <a:moveTo>
                      <a:pt x="24213" y="45142"/>
                    </a:moveTo>
                    <a:cubicBezTo>
                      <a:pt x="24213" y="43090"/>
                      <a:pt x="19699" y="35293"/>
                      <a:pt x="14774" y="26265"/>
                    </a:cubicBezTo>
                    <a:cubicBezTo>
                      <a:pt x="9849" y="17236"/>
                      <a:pt x="4515" y="6977"/>
                      <a:pt x="0" y="0"/>
                    </a:cubicBezTo>
                    <a:cubicBezTo>
                      <a:pt x="1642" y="2873"/>
                      <a:pt x="3694" y="6156"/>
                      <a:pt x="5335" y="9439"/>
                    </a:cubicBezTo>
                    <a:cubicBezTo>
                      <a:pt x="6977" y="13132"/>
                      <a:pt x="9029" y="16826"/>
                      <a:pt x="11081" y="20519"/>
                    </a:cubicBezTo>
                    <a:cubicBezTo>
                      <a:pt x="15185" y="28317"/>
                      <a:pt x="19288" y="36524"/>
                      <a:pt x="24213" y="45142"/>
                    </a:cubicBezTo>
                    <a:close/>
                  </a:path>
                </a:pathLst>
              </a:custGeom>
              <a:solidFill>
                <a:schemeClr val="accent2"/>
              </a:solidFill>
              <a:ln w="0" cap="flat">
                <a:noFill/>
                <a:prstDash val="solid"/>
                <a:miter/>
              </a:ln>
            </p:spPr>
            <p:txBody>
              <a:bodyPr rtlCol="0" anchor="ctr"/>
              <a:lstStyle/>
              <a:p>
                <a:endParaRPr lang="en-US" sz="744"/>
              </a:p>
            </p:txBody>
          </p:sp>
          <p:sp>
            <p:nvSpPr>
              <p:cNvPr id="2620" name="Freeform: Shape 2619">
                <a:extLst>
                  <a:ext uri="{FF2B5EF4-FFF2-40B4-BE49-F238E27FC236}">
                    <a16:creationId xmlns:a16="http://schemas.microsoft.com/office/drawing/2014/main" id="{43863CEA-C24E-FD6C-A6C4-D2665F767E35}"/>
                  </a:ext>
                </a:extLst>
              </p:cNvPr>
              <p:cNvSpPr/>
              <p:nvPr/>
            </p:nvSpPr>
            <p:spPr>
              <a:xfrm>
                <a:off x="16578730" y="4765570"/>
                <a:ext cx="368115" cy="41038"/>
              </a:xfrm>
              <a:custGeom>
                <a:avLst/>
                <a:gdLst>
                  <a:gd name="connsiteX0" fmla="*/ 410 w 368115"/>
                  <a:gd name="connsiteY0" fmla="*/ 41039 h 41038"/>
                  <a:gd name="connsiteX1" fmla="*/ 91516 w 368115"/>
                  <a:gd name="connsiteY1" fmla="*/ 41039 h 41038"/>
                  <a:gd name="connsiteX2" fmla="*/ 138300 w 368115"/>
                  <a:gd name="connsiteY2" fmla="*/ 39397 h 41038"/>
                  <a:gd name="connsiteX3" fmla="*/ 161692 w 368115"/>
                  <a:gd name="connsiteY3" fmla="*/ 37755 h 41038"/>
                  <a:gd name="connsiteX4" fmla="*/ 185084 w 368115"/>
                  <a:gd name="connsiteY4" fmla="*/ 35704 h 41038"/>
                  <a:gd name="connsiteX5" fmla="*/ 368116 w 368115"/>
                  <a:gd name="connsiteY5" fmla="*/ 0 h 41038"/>
                  <a:gd name="connsiteX6" fmla="*/ 348827 w 368115"/>
                  <a:gd name="connsiteY6" fmla="*/ 5745 h 41038"/>
                  <a:gd name="connsiteX7" fmla="*/ 329539 w 368115"/>
                  <a:gd name="connsiteY7" fmla="*/ 11080 h 41038"/>
                  <a:gd name="connsiteX8" fmla="*/ 290553 w 368115"/>
                  <a:gd name="connsiteY8" fmla="*/ 20109 h 41038"/>
                  <a:gd name="connsiteX9" fmla="*/ 249925 w 368115"/>
                  <a:gd name="connsiteY9" fmla="*/ 27496 h 41038"/>
                  <a:gd name="connsiteX10" fmla="*/ 228995 w 368115"/>
                  <a:gd name="connsiteY10" fmla="*/ 30779 h 41038"/>
                  <a:gd name="connsiteX11" fmla="*/ 207245 w 368115"/>
                  <a:gd name="connsiteY11" fmla="*/ 33652 h 41038"/>
                  <a:gd name="connsiteX12" fmla="*/ 196164 w 368115"/>
                  <a:gd name="connsiteY12" fmla="*/ 35293 h 41038"/>
                  <a:gd name="connsiteX13" fmla="*/ 184673 w 368115"/>
                  <a:gd name="connsiteY13" fmla="*/ 36114 h 41038"/>
                  <a:gd name="connsiteX14" fmla="*/ 161281 w 368115"/>
                  <a:gd name="connsiteY14" fmla="*/ 38166 h 41038"/>
                  <a:gd name="connsiteX15" fmla="*/ 111625 w 368115"/>
                  <a:gd name="connsiteY15" fmla="*/ 40218 h 41038"/>
                  <a:gd name="connsiteX16" fmla="*/ 58275 w 368115"/>
                  <a:gd name="connsiteY16" fmla="*/ 40628 h 41038"/>
                  <a:gd name="connsiteX17" fmla="*/ 0 w 368115"/>
                  <a:gd name="connsiteY17" fmla="*/ 40628 h 41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8115" h="41038">
                    <a:moveTo>
                      <a:pt x="410" y="41039"/>
                    </a:moveTo>
                    <a:lnTo>
                      <a:pt x="91516" y="41039"/>
                    </a:lnTo>
                    <a:cubicBezTo>
                      <a:pt x="106700" y="40628"/>
                      <a:pt x="122705" y="39807"/>
                      <a:pt x="138300" y="39397"/>
                    </a:cubicBezTo>
                    <a:cubicBezTo>
                      <a:pt x="146097" y="39397"/>
                      <a:pt x="153894" y="38576"/>
                      <a:pt x="161692" y="37755"/>
                    </a:cubicBezTo>
                    <a:lnTo>
                      <a:pt x="185084" y="35704"/>
                    </a:lnTo>
                    <a:cubicBezTo>
                      <a:pt x="247052" y="29958"/>
                      <a:pt x="308610" y="17647"/>
                      <a:pt x="368116" y="0"/>
                    </a:cubicBezTo>
                    <a:cubicBezTo>
                      <a:pt x="361549" y="2052"/>
                      <a:pt x="355394" y="3694"/>
                      <a:pt x="348827" y="5745"/>
                    </a:cubicBezTo>
                    <a:cubicBezTo>
                      <a:pt x="342261" y="7387"/>
                      <a:pt x="336106" y="9439"/>
                      <a:pt x="329539" y="11080"/>
                    </a:cubicBezTo>
                    <a:cubicBezTo>
                      <a:pt x="316407" y="13953"/>
                      <a:pt x="303685" y="17236"/>
                      <a:pt x="290553" y="20109"/>
                    </a:cubicBezTo>
                    <a:cubicBezTo>
                      <a:pt x="277420" y="22571"/>
                      <a:pt x="263878" y="25034"/>
                      <a:pt x="249925" y="27496"/>
                    </a:cubicBezTo>
                    <a:cubicBezTo>
                      <a:pt x="242948" y="28727"/>
                      <a:pt x="235972" y="29548"/>
                      <a:pt x="228995" y="30779"/>
                    </a:cubicBezTo>
                    <a:cubicBezTo>
                      <a:pt x="222018" y="31600"/>
                      <a:pt x="214631" y="32831"/>
                      <a:pt x="207245" y="33652"/>
                    </a:cubicBezTo>
                    <a:cubicBezTo>
                      <a:pt x="203551" y="34062"/>
                      <a:pt x="199858" y="34472"/>
                      <a:pt x="196164" y="35293"/>
                    </a:cubicBezTo>
                    <a:cubicBezTo>
                      <a:pt x="192471" y="35704"/>
                      <a:pt x="188777" y="36114"/>
                      <a:pt x="184673" y="36114"/>
                    </a:cubicBezTo>
                    <a:cubicBezTo>
                      <a:pt x="176876" y="36524"/>
                      <a:pt x="169489" y="37345"/>
                      <a:pt x="161281" y="38166"/>
                    </a:cubicBezTo>
                    <a:cubicBezTo>
                      <a:pt x="145276" y="39807"/>
                      <a:pt x="128861" y="39807"/>
                      <a:pt x="111625" y="40218"/>
                    </a:cubicBezTo>
                    <a:cubicBezTo>
                      <a:pt x="93978" y="41039"/>
                      <a:pt x="77152" y="40628"/>
                      <a:pt x="58275" y="40628"/>
                    </a:cubicBezTo>
                    <a:cubicBezTo>
                      <a:pt x="39807" y="40628"/>
                      <a:pt x="20519" y="40628"/>
                      <a:pt x="0" y="40628"/>
                    </a:cubicBezTo>
                    <a:close/>
                  </a:path>
                </a:pathLst>
              </a:custGeom>
              <a:solidFill>
                <a:schemeClr val="accent2"/>
              </a:solidFill>
              <a:ln w="0" cap="flat">
                <a:noFill/>
                <a:prstDash val="solid"/>
                <a:miter/>
              </a:ln>
            </p:spPr>
            <p:txBody>
              <a:bodyPr rtlCol="0" anchor="ctr"/>
              <a:lstStyle/>
              <a:p>
                <a:endParaRPr lang="en-US" sz="744"/>
              </a:p>
            </p:txBody>
          </p:sp>
          <p:sp>
            <p:nvSpPr>
              <p:cNvPr id="2621" name="Freeform: Shape 2620">
                <a:extLst>
                  <a:ext uri="{FF2B5EF4-FFF2-40B4-BE49-F238E27FC236}">
                    <a16:creationId xmlns:a16="http://schemas.microsoft.com/office/drawing/2014/main" id="{F33AC8F4-D608-6306-A194-BA38F52026A8}"/>
                  </a:ext>
                </a:extLst>
              </p:cNvPr>
              <p:cNvSpPr/>
              <p:nvPr/>
            </p:nvSpPr>
            <p:spPr>
              <a:xfrm>
                <a:off x="16469157" y="1528041"/>
                <a:ext cx="284807" cy="4924"/>
              </a:xfrm>
              <a:custGeom>
                <a:avLst/>
                <a:gdLst>
                  <a:gd name="connsiteX0" fmla="*/ 41859 w 284807"/>
                  <a:gd name="connsiteY0" fmla="*/ 4514 h 4924"/>
                  <a:gd name="connsiteX1" fmla="*/ 161692 w 284807"/>
                  <a:gd name="connsiteY1" fmla="*/ 2052 h 4924"/>
                  <a:gd name="connsiteX2" fmla="*/ 188777 w 284807"/>
                  <a:gd name="connsiteY2" fmla="*/ 1642 h 4924"/>
                  <a:gd name="connsiteX3" fmla="*/ 217504 w 284807"/>
                  <a:gd name="connsiteY3" fmla="*/ 1642 h 4924"/>
                  <a:gd name="connsiteX4" fmla="*/ 249104 w 284807"/>
                  <a:gd name="connsiteY4" fmla="*/ 1642 h 4924"/>
                  <a:gd name="connsiteX5" fmla="*/ 266340 w 284807"/>
                  <a:gd name="connsiteY5" fmla="*/ 2462 h 4924"/>
                  <a:gd name="connsiteX6" fmla="*/ 284807 w 284807"/>
                  <a:gd name="connsiteY6" fmla="*/ 3694 h 4924"/>
                  <a:gd name="connsiteX7" fmla="*/ 261005 w 284807"/>
                  <a:gd name="connsiteY7" fmla="*/ 1642 h 4924"/>
                  <a:gd name="connsiteX8" fmla="*/ 249514 w 284807"/>
                  <a:gd name="connsiteY8" fmla="*/ 821 h 4924"/>
                  <a:gd name="connsiteX9" fmla="*/ 238844 w 284807"/>
                  <a:gd name="connsiteY9" fmla="*/ 821 h 4924"/>
                  <a:gd name="connsiteX10" fmla="*/ 199447 w 284807"/>
                  <a:gd name="connsiteY10" fmla="*/ 0 h 4924"/>
                  <a:gd name="connsiteX11" fmla="*/ 133786 w 284807"/>
                  <a:gd name="connsiteY11" fmla="*/ 1231 h 4924"/>
                  <a:gd name="connsiteX12" fmla="*/ 0 w 284807"/>
                  <a:gd name="connsiteY12" fmla="*/ 2052 h 4924"/>
                  <a:gd name="connsiteX13" fmla="*/ 42270 w 284807"/>
                  <a:gd name="connsiteY13" fmla="*/ 4925 h 4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4807" h="4924">
                    <a:moveTo>
                      <a:pt x="41859" y="4514"/>
                    </a:moveTo>
                    <a:cubicBezTo>
                      <a:pt x="90695" y="3694"/>
                      <a:pt x="125988" y="2873"/>
                      <a:pt x="161692" y="2052"/>
                    </a:cubicBezTo>
                    <a:cubicBezTo>
                      <a:pt x="170720" y="2052"/>
                      <a:pt x="179338" y="2052"/>
                      <a:pt x="188777" y="1642"/>
                    </a:cubicBezTo>
                    <a:cubicBezTo>
                      <a:pt x="197806" y="1642"/>
                      <a:pt x="207245" y="1231"/>
                      <a:pt x="217504" y="1642"/>
                    </a:cubicBezTo>
                    <a:cubicBezTo>
                      <a:pt x="227354" y="1642"/>
                      <a:pt x="238023" y="1642"/>
                      <a:pt x="249104" y="1642"/>
                    </a:cubicBezTo>
                    <a:cubicBezTo>
                      <a:pt x="254849" y="1642"/>
                      <a:pt x="260595" y="2052"/>
                      <a:pt x="266340" y="2462"/>
                    </a:cubicBezTo>
                    <a:cubicBezTo>
                      <a:pt x="272085" y="2462"/>
                      <a:pt x="278241" y="3283"/>
                      <a:pt x="284807" y="3694"/>
                    </a:cubicBezTo>
                    <a:cubicBezTo>
                      <a:pt x="276600" y="2873"/>
                      <a:pt x="268392" y="2052"/>
                      <a:pt x="261005" y="1642"/>
                    </a:cubicBezTo>
                    <a:cubicBezTo>
                      <a:pt x="257312" y="1642"/>
                      <a:pt x="253208" y="1231"/>
                      <a:pt x="249514" y="821"/>
                    </a:cubicBezTo>
                    <a:cubicBezTo>
                      <a:pt x="245821" y="821"/>
                      <a:pt x="242127" y="821"/>
                      <a:pt x="238844" y="821"/>
                    </a:cubicBezTo>
                    <a:cubicBezTo>
                      <a:pt x="224891" y="821"/>
                      <a:pt x="211348" y="0"/>
                      <a:pt x="199447" y="0"/>
                    </a:cubicBezTo>
                    <a:cubicBezTo>
                      <a:pt x="175235" y="0"/>
                      <a:pt x="154305" y="821"/>
                      <a:pt x="133786" y="1231"/>
                    </a:cubicBezTo>
                    <a:cubicBezTo>
                      <a:pt x="93158" y="2462"/>
                      <a:pt x="54992" y="3283"/>
                      <a:pt x="0" y="2052"/>
                    </a:cubicBezTo>
                    <a:lnTo>
                      <a:pt x="42270" y="4925"/>
                    </a:lnTo>
                    <a:close/>
                  </a:path>
                </a:pathLst>
              </a:custGeom>
              <a:solidFill>
                <a:schemeClr val="accent2"/>
              </a:solidFill>
              <a:ln w="0" cap="flat">
                <a:noFill/>
                <a:prstDash val="solid"/>
                <a:miter/>
              </a:ln>
            </p:spPr>
            <p:txBody>
              <a:bodyPr rtlCol="0" anchor="ctr"/>
              <a:lstStyle/>
              <a:p>
                <a:endParaRPr lang="en-US" sz="744"/>
              </a:p>
            </p:txBody>
          </p:sp>
          <p:sp>
            <p:nvSpPr>
              <p:cNvPr id="2622" name="Freeform: Shape 2621">
                <a:extLst>
                  <a:ext uri="{FF2B5EF4-FFF2-40B4-BE49-F238E27FC236}">
                    <a16:creationId xmlns:a16="http://schemas.microsoft.com/office/drawing/2014/main" id="{2C314C91-B859-771F-8BE8-88DA48E25303}"/>
                  </a:ext>
                </a:extLst>
              </p:cNvPr>
              <p:cNvSpPr/>
              <p:nvPr/>
            </p:nvSpPr>
            <p:spPr>
              <a:xfrm>
                <a:off x="16482811" y="1521885"/>
                <a:ext cx="92224" cy="4924"/>
              </a:xfrm>
              <a:custGeom>
                <a:avLst/>
                <a:gdLst>
                  <a:gd name="connsiteX0" fmla="*/ 62677 w 92224"/>
                  <a:gd name="connsiteY0" fmla="*/ 0 h 4924"/>
                  <a:gd name="connsiteX1" fmla="*/ 1530 w 92224"/>
                  <a:gd name="connsiteY1" fmla="*/ 4925 h 4924"/>
                  <a:gd name="connsiteX2" fmla="*/ 92225 w 92224"/>
                  <a:gd name="connsiteY2" fmla="*/ 2873 h 4924"/>
                  <a:gd name="connsiteX3" fmla="*/ 63088 w 92224"/>
                  <a:gd name="connsiteY3" fmla="*/ 410 h 4924"/>
                </a:gdLst>
                <a:ahLst/>
                <a:cxnLst>
                  <a:cxn ang="0">
                    <a:pos x="connsiteX0" y="connsiteY0"/>
                  </a:cxn>
                  <a:cxn ang="0">
                    <a:pos x="connsiteX1" y="connsiteY1"/>
                  </a:cxn>
                  <a:cxn ang="0">
                    <a:pos x="connsiteX2" y="connsiteY2"/>
                  </a:cxn>
                  <a:cxn ang="0">
                    <a:pos x="connsiteX3" y="connsiteY3"/>
                  </a:cxn>
                </a:cxnLst>
                <a:rect l="l" t="t" r="r" b="b"/>
                <a:pathLst>
                  <a:path w="92224" h="4924">
                    <a:moveTo>
                      <a:pt x="62677" y="0"/>
                    </a:moveTo>
                    <a:cubicBezTo>
                      <a:pt x="79093" y="2462"/>
                      <a:pt x="-12834" y="2873"/>
                      <a:pt x="1530" y="4925"/>
                    </a:cubicBezTo>
                    <a:cubicBezTo>
                      <a:pt x="67602" y="4514"/>
                      <a:pt x="32309" y="2462"/>
                      <a:pt x="92225" y="2873"/>
                    </a:cubicBezTo>
                    <a:lnTo>
                      <a:pt x="63088" y="410"/>
                    </a:lnTo>
                    <a:close/>
                  </a:path>
                </a:pathLst>
              </a:custGeom>
              <a:solidFill>
                <a:schemeClr val="accent2"/>
              </a:solidFill>
              <a:ln w="0" cap="flat">
                <a:noFill/>
                <a:prstDash val="solid"/>
                <a:miter/>
              </a:ln>
            </p:spPr>
            <p:txBody>
              <a:bodyPr rtlCol="0" anchor="ctr"/>
              <a:lstStyle/>
              <a:p>
                <a:endParaRPr lang="en-US" sz="744"/>
              </a:p>
            </p:txBody>
          </p:sp>
          <p:sp>
            <p:nvSpPr>
              <p:cNvPr id="2623" name="Freeform: Shape 2622">
                <a:extLst>
                  <a:ext uri="{FF2B5EF4-FFF2-40B4-BE49-F238E27FC236}">
                    <a16:creationId xmlns:a16="http://schemas.microsoft.com/office/drawing/2014/main" id="{43C25476-7197-73D3-60FF-0E0A8E2FDB3A}"/>
                  </a:ext>
                </a:extLst>
              </p:cNvPr>
              <p:cNvSpPr/>
              <p:nvPr/>
            </p:nvSpPr>
            <p:spPr>
              <a:xfrm>
                <a:off x="16949718" y="1606424"/>
                <a:ext cx="28316" cy="8207"/>
              </a:xfrm>
              <a:custGeom>
                <a:avLst/>
                <a:gdLst>
                  <a:gd name="connsiteX0" fmla="*/ 28316 w 28316"/>
                  <a:gd name="connsiteY0" fmla="*/ 8208 h 8207"/>
                  <a:gd name="connsiteX1" fmla="*/ 0 w 28316"/>
                  <a:gd name="connsiteY1" fmla="*/ 0 h 8207"/>
                  <a:gd name="connsiteX2" fmla="*/ 22571 w 28316"/>
                  <a:gd name="connsiteY2" fmla="*/ 7387 h 8207"/>
                  <a:gd name="connsiteX3" fmla="*/ 28316 w 28316"/>
                  <a:gd name="connsiteY3" fmla="*/ 8208 h 8207"/>
                </a:gdLst>
                <a:ahLst/>
                <a:cxnLst>
                  <a:cxn ang="0">
                    <a:pos x="connsiteX0" y="connsiteY0"/>
                  </a:cxn>
                  <a:cxn ang="0">
                    <a:pos x="connsiteX1" y="connsiteY1"/>
                  </a:cxn>
                  <a:cxn ang="0">
                    <a:pos x="connsiteX2" y="connsiteY2"/>
                  </a:cxn>
                  <a:cxn ang="0">
                    <a:pos x="connsiteX3" y="connsiteY3"/>
                  </a:cxn>
                </a:cxnLst>
                <a:rect l="l" t="t" r="r" b="b"/>
                <a:pathLst>
                  <a:path w="28316" h="8207">
                    <a:moveTo>
                      <a:pt x="28316" y="8208"/>
                    </a:moveTo>
                    <a:lnTo>
                      <a:pt x="0" y="0"/>
                    </a:lnTo>
                    <a:lnTo>
                      <a:pt x="22571" y="7387"/>
                    </a:lnTo>
                    <a:lnTo>
                      <a:pt x="28316" y="8208"/>
                    </a:lnTo>
                    <a:close/>
                  </a:path>
                </a:pathLst>
              </a:custGeom>
              <a:solidFill>
                <a:schemeClr val="accent2"/>
              </a:solidFill>
              <a:ln w="0" cap="flat">
                <a:noFill/>
                <a:prstDash val="solid"/>
                <a:miter/>
              </a:ln>
            </p:spPr>
            <p:txBody>
              <a:bodyPr rtlCol="0" anchor="ctr"/>
              <a:lstStyle/>
              <a:p>
                <a:endParaRPr lang="en-US" sz="744"/>
              </a:p>
            </p:txBody>
          </p:sp>
          <p:sp>
            <p:nvSpPr>
              <p:cNvPr id="2624" name="Freeform: Shape 2623">
                <a:extLst>
                  <a:ext uri="{FF2B5EF4-FFF2-40B4-BE49-F238E27FC236}">
                    <a16:creationId xmlns:a16="http://schemas.microsoft.com/office/drawing/2014/main" id="{3958F525-ECE9-1A76-F64F-E17AB3DD2982}"/>
                  </a:ext>
                </a:extLst>
              </p:cNvPr>
              <p:cNvSpPr/>
              <p:nvPr/>
            </p:nvSpPr>
            <p:spPr>
              <a:xfrm>
                <a:off x="16060824" y="1522706"/>
                <a:ext cx="49246" cy="1231"/>
              </a:xfrm>
              <a:custGeom>
                <a:avLst/>
                <a:gdLst>
                  <a:gd name="connsiteX0" fmla="*/ 38166 w 49246"/>
                  <a:gd name="connsiteY0" fmla="*/ 1231 h 1231"/>
                  <a:gd name="connsiteX1" fmla="*/ 49246 w 49246"/>
                  <a:gd name="connsiteY1" fmla="*/ 821 h 1231"/>
                  <a:gd name="connsiteX2" fmla="*/ 0 w 49246"/>
                  <a:gd name="connsiteY2" fmla="*/ 0 h 1231"/>
                  <a:gd name="connsiteX3" fmla="*/ 38166 w 49246"/>
                  <a:gd name="connsiteY3" fmla="*/ 1231 h 1231"/>
                </a:gdLst>
                <a:ahLst/>
                <a:cxnLst>
                  <a:cxn ang="0">
                    <a:pos x="connsiteX0" y="connsiteY0"/>
                  </a:cxn>
                  <a:cxn ang="0">
                    <a:pos x="connsiteX1" y="connsiteY1"/>
                  </a:cxn>
                  <a:cxn ang="0">
                    <a:pos x="connsiteX2" y="connsiteY2"/>
                  </a:cxn>
                  <a:cxn ang="0">
                    <a:pos x="connsiteX3" y="connsiteY3"/>
                  </a:cxn>
                </a:cxnLst>
                <a:rect l="l" t="t" r="r" b="b"/>
                <a:pathLst>
                  <a:path w="49246" h="1231">
                    <a:moveTo>
                      <a:pt x="38166" y="1231"/>
                    </a:moveTo>
                    <a:lnTo>
                      <a:pt x="49246" y="821"/>
                    </a:lnTo>
                    <a:lnTo>
                      <a:pt x="0" y="0"/>
                    </a:lnTo>
                    <a:lnTo>
                      <a:pt x="38166" y="1231"/>
                    </a:lnTo>
                    <a:close/>
                  </a:path>
                </a:pathLst>
              </a:custGeom>
              <a:solidFill>
                <a:schemeClr val="accent2"/>
              </a:solidFill>
              <a:ln w="0" cap="flat">
                <a:noFill/>
                <a:prstDash val="solid"/>
                <a:miter/>
              </a:ln>
            </p:spPr>
            <p:txBody>
              <a:bodyPr rtlCol="0" anchor="ctr"/>
              <a:lstStyle/>
              <a:p>
                <a:endParaRPr lang="en-US" sz="744"/>
              </a:p>
            </p:txBody>
          </p:sp>
          <p:sp>
            <p:nvSpPr>
              <p:cNvPr id="2625" name="Freeform: Shape 2624">
                <a:extLst>
                  <a:ext uri="{FF2B5EF4-FFF2-40B4-BE49-F238E27FC236}">
                    <a16:creationId xmlns:a16="http://schemas.microsoft.com/office/drawing/2014/main" id="{B26411FD-F251-59AC-45CB-D082F1442F01}"/>
                  </a:ext>
                </a:extLst>
              </p:cNvPr>
              <p:cNvSpPr/>
              <p:nvPr/>
            </p:nvSpPr>
            <p:spPr>
              <a:xfrm>
                <a:off x="16110070" y="1522706"/>
                <a:ext cx="10670" cy="182"/>
              </a:xfrm>
              <a:custGeom>
                <a:avLst/>
                <a:gdLst>
                  <a:gd name="connsiteX0" fmla="*/ 10670 w 10670"/>
                  <a:gd name="connsiteY0" fmla="*/ 0 h 182"/>
                  <a:gd name="connsiteX1" fmla="*/ 0 w 10670"/>
                  <a:gd name="connsiteY1" fmla="*/ 0 h 182"/>
                  <a:gd name="connsiteX2" fmla="*/ 10670 w 10670"/>
                  <a:gd name="connsiteY2" fmla="*/ 0 h 182"/>
                </a:gdLst>
                <a:ahLst/>
                <a:cxnLst>
                  <a:cxn ang="0">
                    <a:pos x="connsiteX0" y="connsiteY0"/>
                  </a:cxn>
                  <a:cxn ang="0">
                    <a:pos x="connsiteX1" y="connsiteY1"/>
                  </a:cxn>
                  <a:cxn ang="0">
                    <a:pos x="connsiteX2" y="connsiteY2"/>
                  </a:cxn>
                </a:cxnLst>
                <a:rect l="l" t="t" r="r" b="b"/>
                <a:pathLst>
                  <a:path w="10670" h="182">
                    <a:moveTo>
                      <a:pt x="10670" y="0"/>
                    </a:moveTo>
                    <a:lnTo>
                      <a:pt x="0" y="0"/>
                    </a:lnTo>
                    <a:cubicBezTo>
                      <a:pt x="0" y="410"/>
                      <a:pt x="10670" y="0"/>
                      <a:pt x="10670" y="0"/>
                    </a:cubicBezTo>
                    <a:close/>
                  </a:path>
                </a:pathLst>
              </a:custGeom>
              <a:solidFill>
                <a:schemeClr val="accent2"/>
              </a:solidFill>
              <a:ln w="0" cap="flat">
                <a:noFill/>
                <a:prstDash val="solid"/>
                <a:miter/>
              </a:ln>
            </p:spPr>
            <p:txBody>
              <a:bodyPr rtlCol="0" anchor="ctr"/>
              <a:lstStyle/>
              <a:p>
                <a:endParaRPr lang="en-US" sz="744"/>
              </a:p>
            </p:txBody>
          </p:sp>
          <p:sp>
            <p:nvSpPr>
              <p:cNvPr id="2626" name="Freeform: Shape 2625">
                <a:extLst>
                  <a:ext uri="{FF2B5EF4-FFF2-40B4-BE49-F238E27FC236}">
                    <a16:creationId xmlns:a16="http://schemas.microsoft.com/office/drawing/2014/main" id="{48A63A4B-8FE8-975C-EE3F-2A3507FEB2A9}"/>
                  </a:ext>
                </a:extLst>
              </p:cNvPr>
              <p:cNvSpPr/>
              <p:nvPr/>
            </p:nvSpPr>
            <p:spPr>
              <a:xfrm>
                <a:off x="16940690" y="1608066"/>
                <a:ext cx="61147" cy="20519"/>
              </a:xfrm>
              <a:custGeom>
                <a:avLst/>
                <a:gdLst>
                  <a:gd name="connsiteX0" fmla="*/ 0 w 61147"/>
                  <a:gd name="connsiteY0" fmla="*/ 0 h 20519"/>
                  <a:gd name="connsiteX1" fmla="*/ 20519 w 61147"/>
                  <a:gd name="connsiteY1" fmla="*/ 6977 h 20519"/>
                  <a:gd name="connsiteX2" fmla="*/ 40628 w 61147"/>
                  <a:gd name="connsiteY2" fmla="*/ 13953 h 20519"/>
                  <a:gd name="connsiteX3" fmla="*/ 61147 w 61147"/>
                  <a:gd name="connsiteY3" fmla="*/ 20519 h 20519"/>
                  <a:gd name="connsiteX4" fmla="*/ 45963 w 61147"/>
                  <a:gd name="connsiteY4" fmla="*/ 14774 h 20519"/>
                  <a:gd name="connsiteX5" fmla="*/ 30779 w 61147"/>
                  <a:gd name="connsiteY5" fmla="*/ 9849 h 20519"/>
                  <a:gd name="connsiteX6" fmla="*/ 15595 w 61147"/>
                  <a:gd name="connsiteY6" fmla="*/ 4925 h 20519"/>
                  <a:gd name="connsiteX7" fmla="*/ 0 w 61147"/>
                  <a:gd name="connsiteY7" fmla="*/ 0 h 20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147" h="20519">
                    <a:moveTo>
                      <a:pt x="0" y="0"/>
                    </a:moveTo>
                    <a:cubicBezTo>
                      <a:pt x="6977" y="2052"/>
                      <a:pt x="13543" y="4514"/>
                      <a:pt x="20519" y="6977"/>
                    </a:cubicBezTo>
                    <a:lnTo>
                      <a:pt x="40628" y="13953"/>
                    </a:lnTo>
                    <a:cubicBezTo>
                      <a:pt x="47605" y="15595"/>
                      <a:pt x="54171" y="18057"/>
                      <a:pt x="61147" y="20519"/>
                    </a:cubicBezTo>
                    <a:cubicBezTo>
                      <a:pt x="56223" y="18467"/>
                      <a:pt x="51298" y="16415"/>
                      <a:pt x="45963" y="14774"/>
                    </a:cubicBezTo>
                    <a:lnTo>
                      <a:pt x="30779" y="9849"/>
                    </a:lnTo>
                    <a:lnTo>
                      <a:pt x="15595" y="4925"/>
                    </a:lnTo>
                    <a:cubicBezTo>
                      <a:pt x="10670" y="3283"/>
                      <a:pt x="5335" y="1642"/>
                      <a:pt x="0" y="0"/>
                    </a:cubicBezTo>
                    <a:close/>
                  </a:path>
                </a:pathLst>
              </a:custGeom>
              <a:solidFill>
                <a:schemeClr val="accent2"/>
              </a:solidFill>
              <a:ln w="0" cap="flat">
                <a:noFill/>
                <a:prstDash val="solid"/>
                <a:miter/>
              </a:ln>
            </p:spPr>
            <p:txBody>
              <a:bodyPr rtlCol="0" anchor="ctr"/>
              <a:lstStyle/>
              <a:p>
                <a:endParaRPr lang="en-US" sz="744"/>
              </a:p>
            </p:txBody>
          </p:sp>
          <p:sp>
            <p:nvSpPr>
              <p:cNvPr id="2627" name="Freeform: Shape 2626">
                <a:extLst>
                  <a:ext uri="{FF2B5EF4-FFF2-40B4-BE49-F238E27FC236}">
                    <a16:creationId xmlns:a16="http://schemas.microsoft.com/office/drawing/2014/main" id="{E9CA37BA-6C89-80EB-5865-0E559EDD4932}"/>
                  </a:ext>
                </a:extLst>
              </p:cNvPr>
              <p:cNvSpPr/>
              <p:nvPr/>
            </p:nvSpPr>
            <p:spPr>
              <a:xfrm>
                <a:off x="16556031" y="1554100"/>
                <a:ext cx="44859" cy="1025"/>
              </a:xfrm>
              <a:custGeom>
                <a:avLst/>
                <a:gdLst>
                  <a:gd name="connsiteX0" fmla="*/ 5463 w 44859"/>
                  <a:gd name="connsiteY0" fmla="*/ 1026 h 1025"/>
                  <a:gd name="connsiteX1" fmla="*/ 44860 w 44859"/>
                  <a:gd name="connsiteY1" fmla="*/ 205 h 1025"/>
                  <a:gd name="connsiteX2" fmla="*/ 5463 w 44859"/>
                  <a:gd name="connsiteY2" fmla="*/ 1026 h 1025"/>
                </a:gdLst>
                <a:ahLst/>
                <a:cxnLst>
                  <a:cxn ang="0">
                    <a:pos x="connsiteX0" y="connsiteY0"/>
                  </a:cxn>
                  <a:cxn ang="0">
                    <a:pos x="connsiteX1" y="connsiteY1"/>
                  </a:cxn>
                  <a:cxn ang="0">
                    <a:pos x="connsiteX2" y="connsiteY2"/>
                  </a:cxn>
                </a:cxnLst>
                <a:rect l="l" t="t" r="r" b="b"/>
                <a:pathLst>
                  <a:path w="44859" h="1025">
                    <a:moveTo>
                      <a:pt x="5463" y="1026"/>
                    </a:moveTo>
                    <a:lnTo>
                      <a:pt x="44860" y="205"/>
                    </a:lnTo>
                    <a:cubicBezTo>
                      <a:pt x="37062" y="205"/>
                      <a:pt x="-17109" y="-616"/>
                      <a:pt x="5463" y="1026"/>
                    </a:cubicBezTo>
                    <a:close/>
                  </a:path>
                </a:pathLst>
              </a:custGeom>
              <a:solidFill>
                <a:schemeClr val="accent2"/>
              </a:solidFill>
              <a:ln w="0" cap="flat">
                <a:noFill/>
                <a:prstDash val="solid"/>
                <a:miter/>
              </a:ln>
            </p:spPr>
            <p:txBody>
              <a:bodyPr rtlCol="0" anchor="ctr"/>
              <a:lstStyle/>
              <a:p>
                <a:endParaRPr lang="en-US" sz="744"/>
              </a:p>
            </p:txBody>
          </p:sp>
          <p:sp>
            <p:nvSpPr>
              <p:cNvPr id="2628" name="Freeform: Shape 2627">
                <a:extLst>
                  <a:ext uri="{FF2B5EF4-FFF2-40B4-BE49-F238E27FC236}">
                    <a16:creationId xmlns:a16="http://schemas.microsoft.com/office/drawing/2014/main" id="{9D40DD26-6D74-5943-3EDF-F04C4709C0F5}"/>
                  </a:ext>
                </a:extLst>
              </p:cNvPr>
              <p:cNvSpPr/>
              <p:nvPr/>
            </p:nvSpPr>
            <p:spPr>
              <a:xfrm>
                <a:off x="15750983" y="1522706"/>
                <a:ext cx="52939" cy="1231"/>
              </a:xfrm>
              <a:custGeom>
                <a:avLst/>
                <a:gdLst>
                  <a:gd name="connsiteX0" fmla="*/ 48015 w 52939"/>
                  <a:gd name="connsiteY0" fmla="*/ 0 h 1231"/>
                  <a:gd name="connsiteX1" fmla="*/ 0 w 52939"/>
                  <a:gd name="connsiteY1" fmla="*/ 1231 h 1231"/>
                  <a:gd name="connsiteX2" fmla="*/ 4925 w 52939"/>
                  <a:gd name="connsiteY2" fmla="*/ 1231 h 1231"/>
                  <a:gd name="connsiteX3" fmla="*/ 52940 w 52939"/>
                  <a:gd name="connsiteY3" fmla="*/ 410 h 1231"/>
                  <a:gd name="connsiteX4" fmla="*/ 48015 w 52939"/>
                  <a:gd name="connsiteY4" fmla="*/ 0 h 12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939" h="1231">
                    <a:moveTo>
                      <a:pt x="48015" y="0"/>
                    </a:moveTo>
                    <a:lnTo>
                      <a:pt x="0" y="1231"/>
                    </a:lnTo>
                    <a:lnTo>
                      <a:pt x="4925" y="1231"/>
                    </a:lnTo>
                    <a:lnTo>
                      <a:pt x="52940" y="410"/>
                    </a:lnTo>
                    <a:lnTo>
                      <a:pt x="48015" y="0"/>
                    </a:lnTo>
                    <a:close/>
                  </a:path>
                </a:pathLst>
              </a:custGeom>
              <a:solidFill>
                <a:schemeClr val="accent2"/>
              </a:solidFill>
              <a:ln w="0" cap="flat">
                <a:noFill/>
                <a:prstDash val="solid"/>
                <a:miter/>
              </a:ln>
            </p:spPr>
            <p:txBody>
              <a:bodyPr rtlCol="0" anchor="ctr"/>
              <a:lstStyle/>
              <a:p>
                <a:endParaRPr lang="en-US" sz="744"/>
              </a:p>
            </p:txBody>
          </p:sp>
          <p:sp>
            <p:nvSpPr>
              <p:cNvPr id="2629" name="Freeform: Shape 2628">
                <a:extLst>
                  <a:ext uri="{FF2B5EF4-FFF2-40B4-BE49-F238E27FC236}">
                    <a16:creationId xmlns:a16="http://schemas.microsoft.com/office/drawing/2014/main" id="{59C34636-5C4A-F589-23DE-89C0AC830D34}"/>
                  </a:ext>
                </a:extLst>
              </p:cNvPr>
              <p:cNvSpPr/>
              <p:nvPr/>
            </p:nvSpPr>
            <p:spPr>
              <a:xfrm>
                <a:off x="16213185" y="1562103"/>
                <a:ext cx="49400" cy="2051"/>
              </a:xfrm>
              <a:custGeom>
                <a:avLst/>
                <a:gdLst>
                  <a:gd name="connsiteX0" fmla="*/ 39288 w 49400"/>
                  <a:gd name="connsiteY0" fmla="*/ 0 h 2051"/>
                  <a:gd name="connsiteX1" fmla="*/ 16717 w 49400"/>
                  <a:gd name="connsiteY1" fmla="*/ 2052 h 2051"/>
                  <a:gd name="connsiteX2" fmla="*/ 39288 w 49400"/>
                  <a:gd name="connsiteY2" fmla="*/ 0 h 2051"/>
                </a:gdLst>
                <a:ahLst/>
                <a:cxnLst>
                  <a:cxn ang="0">
                    <a:pos x="connsiteX0" y="connsiteY0"/>
                  </a:cxn>
                  <a:cxn ang="0">
                    <a:pos x="connsiteX1" y="connsiteY1"/>
                  </a:cxn>
                  <a:cxn ang="0">
                    <a:pos x="connsiteX2" y="connsiteY2"/>
                  </a:cxn>
                </a:cxnLst>
                <a:rect l="l" t="t" r="r" b="b"/>
                <a:pathLst>
                  <a:path w="49400" h="2051">
                    <a:moveTo>
                      <a:pt x="39288" y="0"/>
                    </a:moveTo>
                    <a:cubicBezTo>
                      <a:pt x="66373" y="2052"/>
                      <a:pt x="-39506" y="410"/>
                      <a:pt x="16717" y="2052"/>
                    </a:cubicBezTo>
                    <a:cubicBezTo>
                      <a:pt x="66784" y="2052"/>
                      <a:pt x="46265" y="821"/>
                      <a:pt x="39288" y="0"/>
                    </a:cubicBezTo>
                    <a:close/>
                  </a:path>
                </a:pathLst>
              </a:custGeom>
              <a:solidFill>
                <a:schemeClr val="accent2"/>
              </a:solidFill>
              <a:ln w="0" cap="flat">
                <a:noFill/>
                <a:prstDash val="solid"/>
                <a:miter/>
              </a:ln>
            </p:spPr>
            <p:txBody>
              <a:bodyPr rtlCol="0" anchor="ctr"/>
              <a:lstStyle/>
              <a:p>
                <a:endParaRPr lang="en-US" sz="744"/>
              </a:p>
            </p:txBody>
          </p:sp>
          <p:sp>
            <p:nvSpPr>
              <p:cNvPr id="2630" name="Freeform: Shape 2629">
                <a:extLst>
                  <a:ext uri="{FF2B5EF4-FFF2-40B4-BE49-F238E27FC236}">
                    <a16:creationId xmlns:a16="http://schemas.microsoft.com/office/drawing/2014/main" id="{66A52CAF-FB89-FE06-B4A5-5140F644FB16}"/>
                  </a:ext>
                </a:extLst>
              </p:cNvPr>
              <p:cNvSpPr/>
              <p:nvPr/>
            </p:nvSpPr>
            <p:spPr>
              <a:xfrm>
                <a:off x="15653311" y="1548970"/>
                <a:ext cx="19698" cy="4103"/>
              </a:xfrm>
              <a:custGeom>
                <a:avLst/>
                <a:gdLst>
                  <a:gd name="connsiteX0" fmla="*/ 19698 w 19698"/>
                  <a:gd name="connsiteY0" fmla="*/ 0 h 4103"/>
                  <a:gd name="connsiteX1" fmla="*/ 0 w 19698"/>
                  <a:gd name="connsiteY1" fmla="*/ 0 h 4103"/>
                  <a:gd name="connsiteX2" fmla="*/ 19698 w 19698"/>
                  <a:gd name="connsiteY2" fmla="*/ 0 h 4103"/>
                </a:gdLst>
                <a:ahLst/>
                <a:cxnLst>
                  <a:cxn ang="0">
                    <a:pos x="connsiteX0" y="connsiteY0"/>
                  </a:cxn>
                  <a:cxn ang="0">
                    <a:pos x="connsiteX1" y="connsiteY1"/>
                  </a:cxn>
                  <a:cxn ang="0">
                    <a:pos x="connsiteX2" y="connsiteY2"/>
                  </a:cxn>
                </a:cxnLst>
                <a:rect l="l" t="t" r="r" b="b"/>
                <a:pathLst>
                  <a:path w="19698" h="4103">
                    <a:moveTo>
                      <a:pt x="19698" y="0"/>
                    </a:moveTo>
                    <a:cubicBezTo>
                      <a:pt x="13132" y="0"/>
                      <a:pt x="6566" y="0"/>
                      <a:pt x="0" y="0"/>
                    </a:cubicBezTo>
                    <a:cubicBezTo>
                      <a:pt x="7797" y="0"/>
                      <a:pt x="14363" y="0"/>
                      <a:pt x="19698" y="0"/>
                    </a:cubicBezTo>
                    <a:close/>
                  </a:path>
                </a:pathLst>
              </a:custGeom>
              <a:solidFill>
                <a:schemeClr val="accent2"/>
              </a:solidFill>
              <a:ln w="0" cap="flat">
                <a:noFill/>
                <a:prstDash val="solid"/>
                <a:miter/>
              </a:ln>
            </p:spPr>
            <p:txBody>
              <a:bodyPr rtlCol="0" anchor="ctr"/>
              <a:lstStyle/>
              <a:p>
                <a:endParaRPr lang="en-US" sz="744"/>
              </a:p>
            </p:txBody>
          </p:sp>
          <p:sp>
            <p:nvSpPr>
              <p:cNvPr id="2631" name="Freeform: Shape 2630">
                <a:extLst>
                  <a:ext uri="{FF2B5EF4-FFF2-40B4-BE49-F238E27FC236}">
                    <a16:creationId xmlns:a16="http://schemas.microsoft.com/office/drawing/2014/main" id="{7E84A3F0-0476-6DC4-4F6A-830CB37D469B}"/>
                  </a:ext>
                </a:extLst>
              </p:cNvPr>
              <p:cNvSpPr/>
              <p:nvPr/>
            </p:nvSpPr>
            <p:spPr>
              <a:xfrm>
                <a:off x="15673010" y="1548496"/>
                <a:ext cx="56222" cy="838"/>
              </a:xfrm>
              <a:custGeom>
                <a:avLst/>
                <a:gdLst>
                  <a:gd name="connsiteX0" fmla="*/ 0 w 56222"/>
                  <a:gd name="connsiteY0" fmla="*/ 474 h 838"/>
                  <a:gd name="connsiteX1" fmla="*/ 56223 w 56222"/>
                  <a:gd name="connsiteY1" fmla="*/ 474 h 838"/>
                  <a:gd name="connsiteX2" fmla="*/ 0 w 56222"/>
                  <a:gd name="connsiteY2" fmla="*/ 474 h 838"/>
                </a:gdLst>
                <a:ahLst/>
                <a:cxnLst>
                  <a:cxn ang="0">
                    <a:pos x="connsiteX0" y="connsiteY0"/>
                  </a:cxn>
                  <a:cxn ang="0">
                    <a:pos x="connsiteX1" y="connsiteY1"/>
                  </a:cxn>
                  <a:cxn ang="0">
                    <a:pos x="connsiteX2" y="connsiteY2"/>
                  </a:cxn>
                </a:cxnLst>
                <a:rect l="l" t="t" r="r" b="b"/>
                <a:pathLst>
                  <a:path w="56222" h="838">
                    <a:moveTo>
                      <a:pt x="0" y="474"/>
                    </a:moveTo>
                    <a:cubicBezTo>
                      <a:pt x="20930" y="474"/>
                      <a:pt x="41859" y="1295"/>
                      <a:pt x="56223" y="474"/>
                    </a:cubicBezTo>
                    <a:cubicBezTo>
                      <a:pt x="29958" y="-347"/>
                      <a:pt x="20519" y="63"/>
                      <a:pt x="0" y="474"/>
                    </a:cubicBezTo>
                    <a:close/>
                  </a:path>
                </a:pathLst>
              </a:custGeom>
              <a:solidFill>
                <a:schemeClr val="accent2"/>
              </a:solidFill>
              <a:ln w="0" cap="flat">
                <a:noFill/>
                <a:prstDash val="solid"/>
                <a:miter/>
              </a:ln>
            </p:spPr>
            <p:txBody>
              <a:bodyPr rtlCol="0" anchor="ctr"/>
              <a:lstStyle/>
              <a:p>
                <a:endParaRPr lang="en-US" sz="744"/>
              </a:p>
            </p:txBody>
          </p:sp>
          <p:sp>
            <p:nvSpPr>
              <p:cNvPr id="2632" name="Freeform: Shape 2631">
                <a:extLst>
                  <a:ext uri="{FF2B5EF4-FFF2-40B4-BE49-F238E27FC236}">
                    <a16:creationId xmlns:a16="http://schemas.microsoft.com/office/drawing/2014/main" id="{E8259D47-256C-45B0-6E1A-ED59D47EA68A}"/>
                  </a:ext>
                </a:extLst>
              </p:cNvPr>
              <p:cNvSpPr/>
              <p:nvPr/>
            </p:nvSpPr>
            <p:spPr>
              <a:xfrm>
                <a:off x="15431223" y="1547329"/>
                <a:ext cx="61216" cy="2828"/>
              </a:xfrm>
              <a:custGeom>
                <a:avLst/>
                <a:gdLst>
                  <a:gd name="connsiteX0" fmla="*/ 1711 w 61216"/>
                  <a:gd name="connsiteY0" fmla="*/ 2052 h 2828"/>
                  <a:gd name="connsiteX1" fmla="*/ 20589 w 61216"/>
                  <a:gd name="connsiteY1" fmla="*/ 2052 h 2828"/>
                  <a:gd name="connsiteX2" fmla="*/ 27565 w 61216"/>
                  <a:gd name="connsiteY2" fmla="*/ 2052 h 2828"/>
                  <a:gd name="connsiteX3" fmla="*/ 48905 w 61216"/>
                  <a:gd name="connsiteY3" fmla="*/ 821 h 2828"/>
                  <a:gd name="connsiteX4" fmla="*/ 61217 w 61216"/>
                  <a:gd name="connsiteY4" fmla="*/ 0 h 2828"/>
                  <a:gd name="connsiteX5" fmla="*/ 44801 w 61216"/>
                  <a:gd name="connsiteY5" fmla="*/ 821 h 2828"/>
                  <a:gd name="connsiteX6" fmla="*/ 1301 w 61216"/>
                  <a:gd name="connsiteY6" fmla="*/ 1642 h 2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216" h="2828">
                    <a:moveTo>
                      <a:pt x="1711" y="2052"/>
                    </a:moveTo>
                    <a:lnTo>
                      <a:pt x="20589" y="2052"/>
                    </a:lnTo>
                    <a:cubicBezTo>
                      <a:pt x="1301" y="3283"/>
                      <a:pt x="10329" y="2873"/>
                      <a:pt x="27565" y="2052"/>
                    </a:cubicBezTo>
                    <a:cubicBezTo>
                      <a:pt x="47674" y="2052"/>
                      <a:pt x="46443" y="1231"/>
                      <a:pt x="48905" y="821"/>
                    </a:cubicBezTo>
                    <a:cubicBezTo>
                      <a:pt x="53009" y="821"/>
                      <a:pt x="57113" y="410"/>
                      <a:pt x="61217" y="0"/>
                    </a:cubicBezTo>
                    <a:cubicBezTo>
                      <a:pt x="55061" y="0"/>
                      <a:pt x="49316" y="410"/>
                      <a:pt x="44801" y="821"/>
                    </a:cubicBezTo>
                    <a:cubicBezTo>
                      <a:pt x="13612" y="821"/>
                      <a:pt x="-5266" y="821"/>
                      <a:pt x="1301" y="1642"/>
                    </a:cubicBezTo>
                    <a:close/>
                  </a:path>
                </a:pathLst>
              </a:custGeom>
              <a:solidFill>
                <a:schemeClr val="accent2"/>
              </a:solidFill>
              <a:ln w="0" cap="flat">
                <a:noFill/>
                <a:prstDash val="solid"/>
                <a:miter/>
              </a:ln>
            </p:spPr>
            <p:txBody>
              <a:bodyPr rtlCol="0" anchor="ctr"/>
              <a:lstStyle/>
              <a:p>
                <a:endParaRPr lang="en-US" sz="744"/>
              </a:p>
            </p:txBody>
          </p:sp>
          <p:sp>
            <p:nvSpPr>
              <p:cNvPr id="2633" name="Freeform: Shape 2632">
                <a:extLst>
                  <a:ext uri="{FF2B5EF4-FFF2-40B4-BE49-F238E27FC236}">
                    <a16:creationId xmlns:a16="http://schemas.microsoft.com/office/drawing/2014/main" id="{6FD145AA-D3EB-D4FD-C905-2AF4BDEB76D3}"/>
                  </a:ext>
                </a:extLst>
              </p:cNvPr>
              <p:cNvSpPr/>
              <p:nvPr/>
            </p:nvSpPr>
            <p:spPr>
              <a:xfrm>
                <a:off x="14537884" y="1520243"/>
                <a:ext cx="183442" cy="34061"/>
              </a:xfrm>
              <a:custGeom>
                <a:avLst/>
                <a:gdLst>
                  <a:gd name="connsiteX0" fmla="*/ 0 w 183442"/>
                  <a:gd name="connsiteY0" fmla="*/ 34062 h 34061"/>
                  <a:gd name="connsiteX1" fmla="*/ 23802 w 183442"/>
                  <a:gd name="connsiteY1" fmla="*/ 27496 h 34061"/>
                  <a:gd name="connsiteX2" fmla="*/ 43501 w 183442"/>
                  <a:gd name="connsiteY2" fmla="*/ 22982 h 34061"/>
                  <a:gd name="connsiteX3" fmla="*/ 70176 w 183442"/>
                  <a:gd name="connsiteY3" fmla="*/ 17236 h 34061"/>
                  <a:gd name="connsiteX4" fmla="*/ 85360 w 183442"/>
                  <a:gd name="connsiteY4" fmla="*/ 16005 h 34061"/>
                  <a:gd name="connsiteX5" fmla="*/ 123526 w 183442"/>
                  <a:gd name="connsiteY5" fmla="*/ 9439 h 34061"/>
                  <a:gd name="connsiteX6" fmla="*/ 144456 w 183442"/>
                  <a:gd name="connsiteY6" fmla="*/ 5745 h 34061"/>
                  <a:gd name="connsiteX7" fmla="*/ 160461 w 183442"/>
                  <a:gd name="connsiteY7" fmla="*/ 2873 h 34061"/>
                  <a:gd name="connsiteX8" fmla="*/ 183442 w 183442"/>
                  <a:gd name="connsiteY8" fmla="*/ 0 h 34061"/>
                  <a:gd name="connsiteX9" fmla="*/ 169489 w 183442"/>
                  <a:gd name="connsiteY9" fmla="*/ 1231 h 34061"/>
                  <a:gd name="connsiteX10" fmla="*/ 156767 w 183442"/>
                  <a:gd name="connsiteY10" fmla="*/ 2873 h 34061"/>
                  <a:gd name="connsiteX11" fmla="*/ 134606 w 183442"/>
                  <a:gd name="connsiteY11" fmla="*/ 5745 h 34061"/>
                  <a:gd name="connsiteX12" fmla="*/ 114908 w 183442"/>
                  <a:gd name="connsiteY12" fmla="*/ 8618 h 34061"/>
                  <a:gd name="connsiteX13" fmla="*/ 96441 w 183442"/>
                  <a:gd name="connsiteY13" fmla="*/ 11901 h 34061"/>
                  <a:gd name="connsiteX14" fmla="*/ 55812 w 183442"/>
                  <a:gd name="connsiteY14" fmla="*/ 20109 h 34061"/>
                  <a:gd name="connsiteX15" fmla="*/ 30779 w 183442"/>
                  <a:gd name="connsiteY15" fmla="*/ 25854 h 34061"/>
                  <a:gd name="connsiteX16" fmla="*/ 16415 w 183442"/>
                  <a:gd name="connsiteY16" fmla="*/ 29548 h 34061"/>
                  <a:gd name="connsiteX17" fmla="*/ 410 w 183442"/>
                  <a:gd name="connsiteY17" fmla="*/ 34062 h 34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3442" h="34061">
                    <a:moveTo>
                      <a:pt x="0" y="34062"/>
                    </a:moveTo>
                    <a:cubicBezTo>
                      <a:pt x="8618" y="31600"/>
                      <a:pt x="16826" y="29548"/>
                      <a:pt x="23802" y="27496"/>
                    </a:cubicBezTo>
                    <a:cubicBezTo>
                      <a:pt x="31189" y="25854"/>
                      <a:pt x="37345" y="24623"/>
                      <a:pt x="43501" y="22982"/>
                    </a:cubicBezTo>
                    <a:cubicBezTo>
                      <a:pt x="54992" y="20519"/>
                      <a:pt x="64020" y="18467"/>
                      <a:pt x="70176" y="17236"/>
                    </a:cubicBezTo>
                    <a:cubicBezTo>
                      <a:pt x="83308" y="15184"/>
                      <a:pt x="87002" y="15184"/>
                      <a:pt x="85360" y="16005"/>
                    </a:cubicBezTo>
                    <a:cubicBezTo>
                      <a:pt x="102186" y="13132"/>
                      <a:pt x="114087" y="10670"/>
                      <a:pt x="123526" y="9439"/>
                    </a:cubicBezTo>
                    <a:cubicBezTo>
                      <a:pt x="132554" y="8208"/>
                      <a:pt x="139121" y="6977"/>
                      <a:pt x="144456" y="5745"/>
                    </a:cubicBezTo>
                    <a:cubicBezTo>
                      <a:pt x="149791" y="4514"/>
                      <a:pt x="154715" y="3693"/>
                      <a:pt x="160461" y="2873"/>
                    </a:cubicBezTo>
                    <a:cubicBezTo>
                      <a:pt x="166206" y="1642"/>
                      <a:pt x="173183" y="821"/>
                      <a:pt x="183442" y="0"/>
                    </a:cubicBezTo>
                    <a:cubicBezTo>
                      <a:pt x="178518" y="0"/>
                      <a:pt x="174003" y="821"/>
                      <a:pt x="169489" y="1231"/>
                    </a:cubicBezTo>
                    <a:cubicBezTo>
                      <a:pt x="164975" y="1231"/>
                      <a:pt x="160871" y="2462"/>
                      <a:pt x="156767" y="2873"/>
                    </a:cubicBezTo>
                    <a:cubicBezTo>
                      <a:pt x="148970" y="3693"/>
                      <a:pt x="141583" y="4925"/>
                      <a:pt x="134606" y="5745"/>
                    </a:cubicBezTo>
                    <a:cubicBezTo>
                      <a:pt x="127630" y="6566"/>
                      <a:pt x="121064" y="7387"/>
                      <a:pt x="114908" y="8618"/>
                    </a:cubicBezTo>
                    <a:cubicBezTo>
                      <a:pt x="108752" y="9849"/>
                      <a:pt x="102596" y="10670"/>
                      <a:pt x="96441" y="11901"/>
                    </a:cubicBezTo>
                    <a:cubicBezTo>
                      <a:pt x="84129" y="13953"/>
                      <a:pt x="70997" y="16005"/>
                      <a:pt x="55812" y="20109"/>
                    </a:cubicBezTo>
                    <a:cubicBezTo>
                      <a:pt x="48015" y="21750"/>
                      <a:pt x="39807" y="23802"/>
                      <a:pt x="30779" y="25854"/>
                    </a:cubicBezTo>
                    <a:cubicBezTo>
                      <a:pt x="26265" y="26675"/>
                      <a:pt x="21340" y="28317"/>
                      <a:pt x="16415" y="29548"/>
                    </a:cubicBezTo>
                    <a:cubicBezTo>
                      <a:pt x="11491" y="31189"/>
                      <a:pt x="6156" y="32420"/>
                      <a:pt x="410" y="34062"/>
                    </a:cubicBezTo>
                    <a:close/>
                  </a:path>
                </a:pathLst>
              </a:custGeom>
              <a:solidFill>
                <a:schemeClr val="accent2"/>
              </a:solidFill>
              <a:ln w="0" cap="flat">
                <a:noFill/>
                <a:prstDash val="solid"/>
                <a:miter/>
              </a:ln>
            </p:spPr>
            <p:txBody>
              <a:bodyPr rtlCol="0" anchor="ctr"/>
              <a:lstStyle/>
              <a:p>
                <a:endParaRPr lang="en-US" sz="744"/>
              </a:p>
            </p:txBody>
          </p:sp>
          <p:sp>
            <p:nvSpPr>
              <p:cNvPr id="2634" name="Freeform: Shape 2633">
                <a:extLst>
                  <a:ext uri="{FF2B5EF4-FFF2-40B4-BE49-F238E27FC236}">
                    <a16:creationId xmlns:a16="http://schemas.microsoft.com/office/drawing/2014/main" id="{AB5FF98F-B9DD-C201-8001-E3FC9131BCFF}"/>
                  </a:ext>
                </a:extLst>
              </p:cNvPr>
              <p:cNvSpPr/>
              <p:nvPr/>
            </p:nvSpPr>
            <p:spPr>
              <a:xfrm>
                <a:off x="14720916" y="1518602"/>
                <a:ext cx="27085" cy="2051"/>
              </a:xfrm>
              <a:custGeom>
                <a:avLst/>
                <a:gdLst>
                  <a:gd name="connsiteX0" fmla="*/ 0 w 27085"/>
                  <a:gd name="connsiteY0" fmla="*/ 2052 h 2051"/>
                  <a:gd name="connsiteX1" fmla="*/ 27085 w 27085"/>
                  <a:gd name="connsiteY1" fmla="*/ 0 h 2051"/>
                  <a:gd name="connsiteX2" fmla="*/ 0 w 27085"/>
                  <a:gd name="connsiteY2" fmla="*/ 2052 h 2051"/>
                </a:gdLst>
                <a:ahLst/>
                <a:cxnLst>
                  <a:cxn ang="0">
                    <a:pos x="connsiteX0" y="connsiteY0"/>
                  </a:cxn>
                  <a:cxn ang="0">
                    <a:pos x="connsiteX1" y="connsiteY1"/>
                  </a:cxn>
                  <a:cxn ang="0">
                    <a:pos x="connsiteX2" y="connsiteY2"/>
                  </a:cxn>
                </a:cxnLst>
                <a:rect l="l" t="t" r="r" b="b"/>
                <a:pathLst>
                  <a:path w="27085" h="2051">
                    <a:moveTo>
                      <a:pt x="0" y="2052"/>
                    </a:moveTo>
                    <a:cubicBezTo>
                      <a:pt x="8618" y="1231"/>
                      <a:pt x="16826" y="821"/>
                      <a:pt x="27085" y="0"/>
                    </a:cubicBezTo>
                    <a:cubicBezTo>
                      <a:pt x="16005" y="821"/>
                      <a:pt x="7387" y="1642"/>
                      <a:pt x="0" y="2052"/>
                    </a:cubicBezTo>
                    <a:close/>
                  </a:path>
                </a:pathLst>
              </a:custGeom>
              <a:solidFill>
                <a:schemeClr val="accent2"/>
              </a:solidFill>
              <a:ln w="0" cap="flat">
                <a:noFill/>
                <a:prstDash val="solid"/>
                <a:miter/>
              </a:ln>
            </p:spPr>
            <p:txBody>
              <a:bodyPr rtlCol="0" anchor="ctr"/>
              <a:lstStyle/>
              <a:p>
                <a:endParaRPr lang="en-US" sz="744"/>
              </a:p>
            </p:txBody>
          </p:sp>
          <p:sp>
            <p:nvSpPr>
              <p:cNvPr id="2635" name="Freeform: Shape 2634">
                <a:extLst>
                  <a:ext uri="{FF2B5EF4-FFF2-40B4-BE49-F238E27FC236}">
                    <a16:creationId xmlns:a16="http://schemas.microsoft.com/office/drawing/2014/main" id="{EADB14DA-65AF-0A98-043B-691188D75C27}"/>
                  </a:ext>
                </a:extLst>
              </p:cNvPr>
              <p:cNvSpPr/>
              <p:nvPr/>
            </p:nvSpPr>
            <p:spPr>
              <a:xfrm>
                <a:off x="15669727" y="1565796"/>
                <a:ext cx="43500" cy="2462"/>
              </a:xfrm>
              <a:custGeom>
                <a:avLst/>
                <a:gdLst>
                  <a:gd name="connsiteX0" fmla="*/ 43501 w 43500"/>
                  <a:gd name="connsiteY0" fmla="*/ 0 h 2462"/>
                  <a:gd name="connsiteX1" fmla="*/ 0 w 43500"/>
                  <a:gd name="connsiteY1" fmla="*/ 2462 h 2462"/>
                  <a:gd name="connsiteX2" fmla="*/ 16005 w 43500"/>
                  <a:gd name="connsiteY2" fmla="*/ 2052 h 2462"/>
                  <a:gd name="connsiteX3" fmla="*/ 43501 w 43500"/>
                  <a:gd name="connsiteY3" fmla="*/ 0 h 2462"/>
                </a:gdLst>
                <a:ahLst/>
                <a:cxnLst>
                  <a:cxn ang="0">
                    <a:pos x="connsiteX0" y="connsiteY0"/>
                  </a:cxn>
                  <a:cxn ang="0">
                    <a:pos x="connsiteX1" y="connsiteY1"/>
                  </a:cxn>
                  <a:cxn ang="0">
                    <a:pos x="connsiteX2" y="connsiteY2"/>
                  </a:cxn>
                  <a:cxn ang="0">
                    <a:pos x="connsiteX3" y="connsiteY3"/>
                  </a:cxn>
                </a:cxnLst>
                <a:rect l="l" t="t" r="r" b="b"/>
                <a:pathLst>
                  <a:path w="43500" h="2462">
                    <a:moveTo>
                      <a:pt x="43501" y="0"/>
                    </a:moveTo>
                    <a:lnTo>
                      <a:pt x="0" y="2462"/>
                    </a:lnTo>
                    <a:lnTo>
                      <a:pt x="16005" y="2052"/>
                    </a:lnTo>
                    <a:lnTo>
                      <a:pt x="43501" y="0"/>
                    </a:lnTo>
                    <a:close/>
                  </a:path>
                </a:pathLst>
              </a:custGeom>
              <a:solidFill>
                <a:schemeClr val="accent2"/>
              </a:solidFill>
              <a:ln w="0" cap="flat">
                <a:noFill/>
                <a:prstDash val="solid"/>
                <a:miter/>
              </a:ln>
            </p:spPr>
            <p:txBody>
              <a:bodyPr rtlCol="0" anchor="ctr"/>
              <a:lstStyle/>
              <a:p>
                <a:endParaRPr lang="en-US" sz="744"/>
              </a:p>
            </p:txBody>
          </p:sp>
          <p:sp>
            <p:nvSpPr>
              <p:cNvPr id="2636" name="Freeform: Shape 2635">
                <a:extLst>
                  <a:ext uri="{FF2B5EF4-FFF2-40B4-BE49-F238E27FC236}">
                    <a16:creationId xmlns:a16="http://schemas.microsoft.com/office/drawing/2014/main" id="{64848AD1-6EF8-DD3C-2AF4-3E2E5106F681}"/>
                  </a:ext>
                </a:extLst>
              </p:cNvPr>
              <p:cNvSpPr/>
              <p:nvPr/>
            </p:nvSpPr>
            <p:spPr>
              <a:xfrm>
                <a:off x="14434768" y="1572451"/>
                <a:ext cx="44556" cy="16981"/>
              </a:xfrm>
              <a:custGeom>
                <a:avLst/>
                <a:gdLst>
                  <a:gd name="connsiteX0" fmla="*/ 1751 w 44556"/>
                  <a:gd name="connsiteY0" fmla="*/ 16327 h 16981"/>
                  <a:gd name="connsiteX1" fmla="*/ 23911 w 44556"/>
                  <a:gd name="connsiteY1" fmla="*/ 7709 h 16981"/>
                  <a:gd name="connsiteX2" fmla="*/ 44431 w 44556"/>
                  <a:gd name="connsiteY2" fmla="*/ 322 h 16981"/>
                  <a:gd name="connsiteX3" fmla="*/ 37044 w 44556"/>
                  <a:gd name="connsiteY3" fmla="*/ 1964 h 16981"/>
                  <a:gd name="connsiteX4" fmla="*/ 19397 w 44556"/>
                  <a:gd name="connsiteY4" fmla="*/ 8940 h 16981"/>
                  <a:gd name="connsiteX5" fmla="*/ 1751 w 44556"/>
                  <a:gd name="connsiteY5" fmla="*/ 16327 h 169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556" h="16981">
                    <a:moveTo>
                      <a:pt x="1751" y="16327"/>
                    </a:moveTo>
                    <a:cubicBezTo>
                      <a:pt x="7906" y="13865"/>
                      <a:pt x="16114" y="10582"/>
                      <a:pt x="23911" y="7709"/>
                    </a:cubicBezTo>
                    <a:cubicBezTo>
                      <a:pt x="31709" y="4836"/>
                      <a:pt x="39096" y="1964"/>
                      <a:pt x="44431" y="322"/>
                    </a:cubicBezTo>
                    <a:cubicBezTo>
                      <a:pt x="45251" y="-499"/>
                      <a:pt x="41968" y="322"/>
                      <a:pt x="37044" y="1964"/>
                    </a:cubicBezTo>
                    <a:cubicBezTo>
                      <a:pt x="32119" y="3605"/>
                      <a:pt x="25553" y="6478"/>
                      <a:pt x="19397" y="8940"/>
                    </a:cubicBezTo>
                    <a:cubicBezTo>
                      <a:pt x="6675" y="13865"/>
                      <a:pt x="-4405" y="18789"/>
                      <a:pt x="1751" y="16327"/>
                    </a:cubicBezTo>
                    <a:close/>
                  </a:path>
                </a:pathLst>
              </a:custGeom>
              <a:solidFill>
                <a:schemeClr val="accent2"/>
              </a:solidFill>
              <a:ln w="0" cap="flat">
                <a:noFill/>
                <a:prstDash val="solid"/>
                <a:miter/>
              </a:ln>
            </p:spPr>
            <p:txBody>
              <a:bodyPr rtlCol="0" anchor="ctr"/>
              <a:lstStyle/>
              <a:p>
                <a:endParaRPr lang="en-US" sz="744"/>
              </a:p>
            </p:txBody>
          </p:sp>
          <p:sp>
            <p:nvSpPr>
              <p:cNvPr id="2637" name="Freeform: Shape 2636">
                <a:extLst>
                  <a:ext uri="{FF2B5EF4-FFF2-40B4-BE49-F238E27FC236}">
                    <a16:creationId xmlns:a16="http://schemas.microsoft.com/office/drawing/2014/main" id="{ACABC999-2BE4-62A6-2105-FB8DCFD5D324}"/>
                  </a:ext>
                </a:extLst>
              </p:cNvPr>
              <p:cNvSpPr/>
              <p:nvPr/>
            </p:nvSpPr>
            <p:spPr>
              <a:xfrm>
                <a:off x="14709015" y="1546818"/>
                <a:ext cx="70175" cy="3409"/>
              </a:xfrm>
              <a:custGeom>
                <a:avLst/>
                <a:gdLst>
                  <a:gd name="connsiteX0" fmla="*/ 0 w 70175"/>
                  <a:gd name="connsiteY0" fmla="*/ 3383 h 3409"/>
                  <a:gd name="connsiteX1" fmla="*/ 70176 w 70175"/>
                  <a:gd name="connsiteY1" fmla="*/ 100 h 3409"/>
                  <a:gd name="connsiteX2" fmla="*/ 0 w 70175"/>
                  <a:gd name="connsiteY2" fmla="*/ 3383 h 3409"/>
                </a:gdLst>
                <a:ahLst/>
                <a:cxnLst>
                  <a:cxn ang="0">
                    <a:pos x="connsiteX0" y="connsiteY0"/>
                  </a:cxn>
                  <a:cxn ang="0">
                    <a:pos x="connsiteX1" y="connsiteY1"/>
                  </a:cxn>
                  <a:cxn ang="0">
                    <a:pos x="connsiteX2" y="connsiteY2"/>
                  </a:cxn>
                </a:cxnLst>
                <a:rect l="l" t="t" r="r" b="b"/>
                <a:pathLst>
                  <a:path w="70175" h="3409">
                    <a:moveTo>
                      <a:pt x="0" y="3383"/>
                    </a:moveTo>
                    <a:cubicBezTo>
                      <a:pt x="7387" y="3793"/>
                      <a:pt x="51709" y="-721"/>
                      <a:pt x="70176" y="100"/>
                    </a:cubicBezTo>
                    <a:cubicBezTo>
                      <a:pt x="43911" y="100"/>
                      <a:pt x="22571" y="100"/>
                      <a:pt x="0" y="3383"/>
                    </a:cubicBezTo>
                    <a:close/>
                  </a:path>
                </a:pathLst>
              </a:custGeom>
              <a:solidFill>
                <a:schemeClr val="accent2"/>
              </a:solidFill>
              <a:ln w="0" cap="flat">
                <a:noFill/>
                <a:prstDash val="solid"/>
                <a:miter/>
              </a:ln>
            </p:spPr>
            <p:txBody>
              <a:bodyPr rtlCol="0" anchor="ctr"/>
              <a:lstStyle/>
              <a:p>
                <a:endParaRPr lang="en-US" sz="744"/>
              </a:p>
            </p:txBody>
          </p:sp>
          <p:sp>
            <p:nvSpPr>
              <p:cNvPr id="2638" name="Freeform: Shape 2637">
                <a:extLst>
                  <a:ext uri="{FF2B5EF4-FFF2-40B4-BE49-F238E27FC236}">
                    <a16:creationId xmlns:a16="http://schemas.microsoft.com/office/drawing/2014/main" id="{BA8972A1-3297-5CEF-0883-CE7B68469AE7}"/>
                  </a:ext>
                </a:extLst>
              </p:cNvPr>
              <p:cNvSpPr/>
              <p:nvPr/>
            </p:nvSpPr>
            <p:spPr>
              <a:xfrm>
                <a:off x="14258001" y="1667982"/>
                <a:ext cx="38999" cy="25033"/>
              </a:xfrm>
              <a:custGeom>
                <a:avLst/>
                <a:gdLst>
                  <a:gd name="connsiteX0" fmla="*/ 0 w 38999"/>
                  <a:gd name="connsiteY0" fmla="*/ 25034 h 25033"/>
                  <a:gd name="connsiteX1" fmla="*/ 9028 w 38999"/>
                  <a:gd name="connsiteY1" fmla="*/ 18878 h 25033"/>
                  <a:gd name="connsiteX2" fmla="*/ 17647 w 38999"/>
                  <a:gd name="connsiteY2" fmla="*/ 13953 h 25033"/>
                  <a:gd name="connsiteX3" fmla="*/ 22161 w 38999"/>
                  <a:gd name="connsiteY3" fmla="*/ 13132 h 25033"/>
                  <a:gd name="connsiteX4" fmla="*/ 38987 w 38999"/>
                  <a:gd name="connsiteY4" fmla="*/ 0 h 25033"/>
                  <a:gd name="connsiteX5" fmla="*/ 30368 w 38999"/>
                  <a:gd name="connsiteY5" fmla="*/ 4925 h 25033"/>
                  <a:gd name="connsiteX6" fmla="*/ 18467 w 38999"/>
                  <a:gd name="connsiteY6" fmla="*/ 12722 h 25033"/>
                  <a:gd name="connsiteX7" fmla="*/ 10260 w 38999"/>
                  <a:gd name="connsiteY7" fmla="*/ 18057 h 25033"/>
                  <a:gd name="connsiteX8" fmla="*/ 410 w 38999"/>
                  <a:gd name="connsiteY8" fmla="*/ 25034 h 25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999" h="25033">
                    <a:moveTo>
                      <a:pt x="0" y="25034"/>
                    </a:moveTo>
                    <a:cubicBezTo>
                      <a:pt x="2873" y="22982"/>
                      <a:pt x="5745" y="20930"/>
                      <a:pt x="9028" y="18878"/>
                    </a:cubicBezTo>
                    <a:cubicBezTo>
                      <a:pt x="12312" y="16826"/>
                      <a:pt x="15184" y="15184"/>
                      <a:pt x="17647" y="13953"/>
                    </a:cubicBezTo>
                    <a:cubicBezTo>
                      <a:pt x="22571" y="11080"/>
                      <a:pt x="25444" y="10260"/>
                      <a:pt x="22161" y="13132"/>
                    </a:cubicBezTo>
                    <a:cubicBezTo>
                      <a:pt x="29958" y="7797"/>
                      <a:pt x="39397" y="821"/>
                      <a:pt x="38987" y="0"/>
                    </a:cubicBezTo>
                    <a:cubicBezTo>
                      <a:pt x="38987" y="0"/>
                      <a:pt x="36524" y="821"/>
                      <a:pt x="30368" y="4925"/>
                    </a:cubicBezTo>
                    <a:cubicBezTo>
                      <a:pt x="27496" y="6977"/>
                      <a:pt x="23392" y="9439"/>
                      <a:pt x="18467" y="12722"/>
                    </a:cubicBezTo>
                    <a:cubicBezTo>
                      <a:pt x="16005" y="14363"/>
                      <a:pt x="13132" y="16005"/>
                      <a:pt x="10260" y="18057"/>
                    </a:cubicBezTo>
                    <a:cubicBezTo>
                      <a:pt x="7387" y="20109"/>
                      <a:pt x="4104" y="22571"/>
                      <a:pt x="410" y="25034"/>
                    </a:cubicBezTo>
                    <a:close/>
                  </a:path>
                </a:pathLst>
              </a:custGeom>
              <a:solidFill>
                <a:schemeClr val="accent2"/>
              </a:solidFill>
              <a:ln w="0" cap="flat">
                <a:noFill/>
                <a:prstDash val="solid"/>
                <a:miter/>
              </a:ln>
            </p:spPr>
            <p:txBody>
              <a:bodyPr rtlCol="0" anchor="ctr"/>
              <a:lstStyle/>
              <a:p>
                <a:endParaRPr lang="en-US" sz="744"/>
              </a:p>
            </p:txBody>
          </p:sp>
          <p:sp>
            <p:nvSpPr>
              <p:cNvPr id="2639" name="Freeform: Shape 2638">
                <a:extLst>
                  <a:ext uri="{FF2B5EF4-FFF2-40B4-BE49-F238E27FC236}">
                    <a16:creationId xmlns:a16="http://schemas.microsoft.com/office/drawing/2014/main" id="{A64ECA10-0C47-1424-326E-FD1EEFF0277F}"/>
                  </a:ext>
                </a:extLst>
              </p:cNvPr>
              <p:cNvSpPr/>
              <p:nvPr/>
            </p:nvSpPr>
            <p:spPr>
              <a:xfrm>
                <a:off x="14582616" y="1560051"/>
                <a:ext cx="56633" cy="12311"/>
              </a:xfrm>
              <a:custGeom>
                <a:avLst/>
                <a:gdLst>
                  <a:gd name="connsiteX0" fmla="*/ 0 w 56633"/>
                  <a:gd name="connsiteY0" fmla="*/ 11901 h 12311"/>
                  <a:gd name="connsiteX1" fmla="*/ 9849 w 56633"/>
                  <a:gd name="connsiteY1" fmla="*/ 10260 h 12311"/>
                  <a:gd name="connsiteX2" fmla="*/ 33241 w 56633"/>
                  <a:gd name="connsiteY2" fmla="*/ 4514 h 12311"/>
                  <a:gd name="connsiteX3" fmla="*/ 56633 w 56633"/>
                  <a:gd name="connsiteY3" fmla="*/ 0 h 12311"/>
                  <a:gd name="connsiteX4" fmla="*/ 28317 w 56633"/>
                  <a:gd name="connsiteY4" fmla="*/ 5745 h 12311"/>
                  <a:gd name="connsiteX5" fmla="*/ 0 w 56633"/>
                  <a:gd name="connsiteY5" fmla="*/ 12312 h 12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633" h="12311">
                    <a:moveTo>
                      <a:pt x="0" y="11901"/>
                    </a:moveTo>
                    <a:lnTo>
                      <a:pt x="9849" y="10260"/>
                    </a:lnTo>
                    <a:lnTo>
                      <a:pt x="33241" y="4514"/>
                    </a:lnTo>
                    <a:lnTo>
                      <a:pt x="56633" y="0"/>
                    </a:lnTo>
                    <a:cubicBezTo>
                      <a:pt x="47194" y="2052"/>
                      <a:pt x="37755" y="3283"/>
                      <a:pt x="28317" y="5745"/>
                    </a:cubicBezTo>
                    <a:lnTo>
                      <a:pt x="0" y="12312"/>
                    </a:lnTo>
                    <a:close/>
                  </a:path>
                </a:pathLst>
              </a:custGeom>
              <a:solidFill>
                <a:schemeClr val="accent2"/>
              </a:solidFill>
              <a:ln w="0" cap="flat">
                <a:noFill/>
                <a:prstDash val="solid"/>
                <a:miter/>
              </a:ln>
            </p:spPr>
            <p:txBody>
              <a:bodyPr rtlCol="0" anchor="ctr"/>
              <a:lstStyle/>
              <a:p>
                <a:endParaRPr lang="en-US" sz="744"/>
              </a:p>
            </p:txBody>
          </p:sp>
          <p:sp>
            <p:nvSpPr>
              <p:cNvPr id="2640" name="Freeform: Shape 2639">
                <a:extLst>
                  <a:ext uri="{FF2B5EF4-FFF2-40B4-BE49-F238E27FC236}">
                    <a16:creationId xmlns:a16="http://schemas.microsoft.com/office/drawing/2014/main" id="{FAE696DF-5B9B-5922-D151-60F93099D612}"/>
                  </a:ext>
                </a:extLst>
              </p:cNvPr>
              <p:cNvSpPr/>
              <p:nvPr/>
            </p:nvSpPr>
            <p:spPr>
              <a:xfrm>
                <a:off x="14682340" y="1562103"/>
                <a:ext cx="83063" cy="9438"/>
              </a:xfrm>
              <a:custGeom>
                <a:avLst/>
                <a:gdLst>
                  <a:gd name="connsiteX0" fmla="*/ 70586 w 83063"/>
                  <a:gd name="connsiteY0" fmla="*/ 6566 h 9438"/>
                  <a:gd name="connsiteX1" fmla="*/ 81256 w 83063"/>
                  <a:gd name="connsiteY1" fmla="*/ 4514 h 9438"/>
                  <a:gd name="connsiteX2" fmla="*/ 72228 w 83063"/>
                  <a:gd name="connsiteY2" fmla="*/ 4104 h 9438"/>
                  <a:gd name="connsiteX3" fmla="*/ 59916 w 83063"/>
                  <a:gd name="connsiteY3" fmla="*/ 4104 h 9438"/>
                  <a:gd name="connsiteX4" fmla="*/ 77563 w 83063"/>
                  <a:gd name="connsiteY4" fmla="*/ 0 h 9438"/>
                  <a:gd name="connsiteX5" fmla="*/ 27906 w 83063"/>
                  <a:gd name="connsiteY5" fmla="*/ 3283 h 9438"/>
                  <a:gd name="connsiteX6" fmla="*/ 27085 w 83063"/>
                  <a:gd name="connsiteY6" fmla="*/ 4104 h 9438"/>
                  <a:gd name="connsiteX7" fmla="*/ 32010 w 83063"/>
                  <a:gd name="connsiteY7" fmla="*/ 4925 h 9438"/>
                  <a:gd name="connsiteX8" fmla="*/ 0 w 83063"/>
                  <a:gd name="connsiteY8" fmla="*/ 9439 h 9438"/>
                  <a:gd name="connsiteX9" fmla="*/ 17647 w 83063"/>
                  <a:gd name="connsiteY9" fmla="*/ 7387 h 9438"/>
                  <a:gd name="connsiteX10" fmla="*/ 32831 w 83063"/>
                  <a:gd name="connsiteY10" fmla="*/ 6156 h 9438"/>
                  <a:gd name="connsiteX11" fmla="*/ 55812 w 83063"/>
                  <a:gd name="connsiteY11" fmla="*/ 5335 h 9438"/>
                  <a:gd name="connsiteX12" fmla="*/ 70176 w 83063"/>
                  <a:gd name="connsiteY12" fmla="*/ 6156 h 9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3063" h="9438">
                    <a:moveTo>
                      <a:pt x="70586" y="6566"/>
                    </a:moveTo>
                    <a:cubicBezTo>
                      <a:pt x="83719" y="5335"/>
                      <a:pt x="84950" y="5335"/>
                      <a:pt x="81256" y="4514"/>
                    </a:cubicBezTo>
                    <a:cubicBezTo>
                      <a:pt x="79204" y="4514"/>
                      <a:pt x="75921" y="4104"/>
                      <a:pt x="72228" y="4104"/>
                    </a:cubicBezTo>
                    <a:cubicBezTo>
                      <a:pt x="68534" y="4104"/>
                      <a:pt x="64020" y="4104"/>
                      <a:pt x="59916" y="4104"/>
                    </a:cubicBezTo>
                    <a:cubicBezTo>
                      <a:pt x="43501" y="4104"/>
                      <a:pt x="32010" y="4104"/>
                      <a:pt x="77563" y="0"/>
                    </a:cubicBezTo>
                    <a:cubicBezTo>
                      <a:pt x="48015" y="1231"/>
                      <a:pt x="34062" y="2873"/>
                      <a:pt x="27906" y="3283"/>
                    </a:cubicBezTo>
                    <a:cubicBezTo>
                      <a:pt x="21750" y="4104"/>
                      <a:pt x="24213" y="4104"/>
                      <a:pt x="27085" y="4104"/>
                    </a:cubicBezTo>
                    <a:cubicBezTo>
                      <a:pt x="30368" y="4104"/>
                      <a:pt x="34062" y="4104"/>
                      <a:pt x="32010" y="4925"/>
                    </a:cubicBezTo>
                    <a:cubicBezTo>
                      <a:pt x="29958" y="4925"/>
                      <a:pt x="21750" y="6566"/>
                      <a:pt x="0" y="9439"/>
                    </a:cubicBezTo>
                    <a:cubicBezTo>
                      <a:pt x="6156" y="8618"/>
                      <a:pt x="12312" y="8208"/>
                      <a:pt x="17647" y="7387"/>
                    </a:cubicBezTo>
                    <a:cubicBezTo>
                      <a:pt x="22982" y="6977"/>
                      <a:pt x="28317" y="6156"/>
                      <a:pt x="32831" y="6156"/>
                    </a:cubicBezTo>
                    <a:cubicBezTo>
                      <a:pt x="42270" y="6156"/>
                      <a:pt x="50067" y="5335"/>
                      <a:pt x="55812" y="5335"/>
                    </a:cubicBezTo>
                    <a:cubicBezTo>
                      <a:pt x="67714" y="5335"/>
                      <a:pt x="72638" y="5335"/>
                      <a:pt x="70176" y="6156"/>
                    </a:cubicBezTo>
                    <a:close/>
                  </a:path>
                </a:pathLst>
              </a:custGeom>
              <a:solidFill>
                <a:schemeClr val="accent2"/>
              </a:solidFill>
              <a:ln w="0" cap="flat">
                <a:noFill/>
                <a:prstDash val="solid"/>
                <a:miter/>
              </a:ln>
            </p:spPr>
            <p:txBody>
              <a:bodyPr rtlCol="0" anchor="ctr"/>
              <a:lstStyle/>
              <a:p>
                <a:endParaRPr lang="en-US" sz="744"/>
              </a:p>
            </p:txBody>
          </p:sp>
          <p:sp>
            <p:nvSpPr>
              <p:cNvPr id="2641" name="Freeform: Shape 2640">
                <a:extLst>
                  <a:ext uri="{FF2B5EF4-FFF2-40B4-BE49-F238E27FC236}">
                    <a16:creationId xmlns:a16="http://schemas.microsoft.com/office/drawing/2014/main" id="{8B285505-B1B3-6DFA-70CD-3C48DEAB5164}"/>
                  </a:ext>
                </a:extLst>
              </p:cNvPr>
              <p:cNvSpPr/>
              <p:nvPr/>
            </p:nvSpPr>
            <p:spPr>
              <a:xfrm>
                <a:off x="14658948" y="1571952"/>
                <a:ext cx="23802" cy="2872"/>
              </a:xfrm>
              <a:custGeom>
                <a:avLst/>
                <a:gdLst>
                  <a:gd name="connsiteX0" fmla="*/ 23802 w 23802"/>
                  <a:gd name="connsiteY0" fmla="*/ 0 h 2872"/>
                  <a:gd name="connsiteX1" fmla="*/ 12312 w 23802"/>
                  <a:gd name="connsiteY1" fmla="*/ 1231 h 2872"/>
                  <a:gd name="connsiteX2" fmla="*/ 0 w 23802"/>
                  <a:gd name="connsiteY2" fmla="*/ 2873 h 2872"/>
                  <a:gd name="connsiteX3" fmla="*/ 13132 w 23802"/>
                  <a:gd name="connsiteY3" fmla="*/ 1231 h 2872"/>
                  <a:gd name="connsiteX4" fmla="*/ 23802 w 23802"/>
                  <a:gd name="connsiteY4" fmla="*/ 0 h 28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802" h="2872">
                    <a:moveTo>
                      <a:pt x="23802" y="0"/>
                    </a:moveTo>
                    <a:cubicBezTo>
                      <a:pt x="20109" y="410"/>
                      <a:pt x="16415" y="821"/>
                      <a:pt x="12312" y="1231"/>
                    </a:cubicBezTo>
                    <a:cubicBezTo>
                      <a:pt x="8208" y="1642"/>
                      <a:pt x="4104" y="2052"/>
                      <a:pt x="0" y="2873"/>
                    </a:cubicBezTo>
                    <a:cubicBezTo>
                      <a:pt x="4514" y="2052"/>
                      <a:pt x="9028" y="1642"/>
                      <a:pt x="13132" y="1231"/>
                    </a:cubicBezTo>
                    <a:cubicBezTo>
                      <a:pt x="17236" y="821"/>
                      <a:pt x="20519" y="410"/>
                      <a:pt x="23802" y="0"/>
                    </a:cubicBezTo>
                    <a:close/>
                  </a:path>
                </a:pathLst>
              </a:custGeom>
              <a:solidFill>
                <a:schemeClr val="accent2"/>
              </a:solidFill>
              <a:ln w="0" cap="flat">
                <a:noFill/>
                <a:prstDash val="solid"/>
                <a:miter/>
              </a:ln>
            </p:spPr>
            <p:txBody>
              <a:bodyPr rtlCol="0" anchor="ctr"/>
              <a:lstStyle/>
              <a:p>
                <a:endParaRPr lang="en-US" sz="744"/>
              </a:p>
            </p:txBody>
          </p:sp>
          <p:sp>
            <p:nvSpPr>
              <p:cNvPr id="2642" name="Freeform: Shape 2641">
                <a:extLst>
                  <a:ext uri="{FF2B5EF4-FFF2-40B4-BE49-F238E27FC236}">
                    <a16:creationId xmlns:a16="http://schemas.microsoft.com/office/drawing/2014/main" id="{3054B71B-86A1-6B6C-52D7-16A8B4D7F9D8}"/>
                  </a:ext>
                </a:extLst>
              </p:cNvPr>
              <p:cNvSpPr/>
              <p:nvPr/>
            </p:nvSpPr>
            <p:spPr>
              <a:xfrm>
                <a:off x="14051167" y="1922010"/>
                <a:ext cx="10259" cy="14773"/>
              </a:xfrm>
              <a:custGeom>
                <a:avLst/>
                <a:gdLst>
                  <a:gd name="connsiteX0" fmla="*/ 0 w 10259"/>
                  <a:gd name="connsiteY0" fmla="*/ 14774 h 14773"/>
                  <a:gd name="connsiteX1" fmla="*/ 10260 w 10259"/>
                  <a:gd name="connsiteY1" fmla="*/ 0 h 14773"/>
                  <a:gd name="connsiteX2" fmla="*/ 0 w 10259"/>
                  <a:gd name="connsiteY2" fmla="*/ 14774 h 14773"/>
                </a:gdLst>
                <a:ahLst/>
                <a:cxnLst>
                  <a:cxn ang="0">
                    <a:pos x="connsiteX0" y="connsiteY0"/>
                  </a:cxn>
                  <a:cxn ang="0">
                    <a:pos x="connsiteX1" y="connsiteY1"/>
                  </a:cxn>
                  <a:cxn ang="0">
                    <a:pos x="connsiteX2" y="connsiteY2"/>
                  </a:cxn>
                </a:cxnLst>
                <a:rect l="l" t="t" r="r" b="b"/>
                <a:pathLst>
                  <a:path w="10259" h="14773">
                    <a:moveTo>
                      <a:pt x="0" y="14774"/>
                    </a:moveTo>
                    <a:cubicBezTo>
                      <a:pt x="4514" y="8208"/>
                      <a:pt x="7387" y="3694"/>
                      <a:pt x="10260" y="0"/>
                    </a:cubicBezTo>
                    <a:cubicBezTo>
                      <a:pt x="6566" y="4925"/>
                      <a:pt x="3283" y="9849"/>
                      <a:pt x="0" y="14774"/>
                    </a:cubicBezTo>
                    <a:close/>
                  </a:path>
                </a:pathLst>
              </a:custGeom>
              <a:solidFill>
                <a:schemeClr val="accent2"/>
              </a:solidFill>
              <a:ln w="0" cap="flat">
                <a:noFill/>
                <a:prstDash val="solid"/>
                <a:miter/>
              </a:ln>
            </p:spPr>
            <p:txBody>
              <a:bodyPr rtlCol="0" anchor="ctr"/>
              <a:lstStyle/>
              <a:p>
                <a:endParaRPr lang="en-US" sz="744"/>
              </a:p>
            </p:txBody>
          </p:sp>
          <p:sp>
            <p:nvSpPr>
              <p:cNvPr id="2643" name="Freeform: Shape 2642">
                <a:extLst>
                  <a:ext uri="{FF2B5EF4-FFF2-40B4-BE49-F238E27FC236}">
                    <a16:creationId xmlns:a16="http://schemas.microsoft.com/office/drawing/2014/main" id="{0D95C6AF-1061-E555-B20F-CD0E343A5AFA}"/>
                  </a:ext>
                </a:extLst>
              </p:cNvPr>
              <p:cNvSpPr/>
              <p:nvPr/>
            </p:nvSpPr>
            <p:spPr>
              <a:xfrm>
                <a:off x="14331868" y="1617505"/>
                <a:ext cx="158821" cy="81287"/>
              </a:xfrm>
              <a:custGeom>
                <a:avLst/>
                <a:gdLst>
                  <a:gd name="connsiteX0" fmla="*/ 86594 w 158821"/>
                  <a:gd name="connsiteY0" fmla="*/ 32831 h 81287"/>
                  <a:gd name="connsiteX1" fmla="*/ 104240 w 158821"/>
                  <a:gd name="connsiteY1" fmla="*/ 24213 h 81287"/>
                  <a:gd name="connsiteX2" fmla="*/ 122297 w 158821"/>
                  <a:gd name="connsiteY2" fmla="*/ 15595 h 81287"/>
                  <a:gd name="connsiteX3" fmla="*/ 158822 w 158821"/>
                  <a:gd name="connsiteY3" fmla="*/ 0 h 81287"/>
                  <a:gd name="connsiteX4" fmla="*/ 137481 w 158821"/>
                  <a:gd name="connsiteY4" fmla="*/ 9028 h 81287"/>
                  <a:gd name="connsiteX5" fmla="*/ 111627 w 158821"/>
                  <a:gd name="connsiteY5" fmla="*/ 20109 h 81287"/>
                  <a:gd name="connsiteX6" fmla="*/ 57046 w 158821"/>
                  <a:gd name="connsiteY6" fmla="*/ 46784 h 81287"/>
                  <a:gd name="connsiteX7" fmla="*/ 32833 w 158821"/>
                  <a:gd name="connsiteY7" fmla="*/ 59916 h 81287"/>
                  <a:gd name="connsiteX8" fmla="*/ 14366 w 158821"/>
                  <a:gd name="connsiteY8" fmla="*/ 71407 h 81287"/>
                  <a:gd name="connsiteX9" fmla="*/ 413 w 158821"/>
                  <a:gd name="connsiteY9" fmla="*/ 81256 h 81287"/>
                  <a:gd name="connsiteX10" fmla="*/ 103009 w 158821"/>
                  <a:gd name="connsiteY10" fmla="*/ 26675 h 81287"/>
                  <a:gd name="connsiteX11" fmla="*/ 86594 w 158821"/>
                  <a:gd name="connsiteY11" fmla="*/ 33652 h 81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8821" h="81287">
                    <a:moveTo>
                      <a:pt x="86594" y="32831"/>
                    </a:moveTo>
                    <a:lnTo>
                      <a:pt x="104240" y="24213"/>
                    </a:lnTo>
                    <a:cubicBezTo>
                      <a:pt x="109986" y="21340"/>
                      <a:pt x="116141" y="18467"/>
                      <a:pt x="122297" y="15595"/>
                    </a:cubicBezTo>
                    <a:cubicBezTo>
                      <a:pt x="134609" y="10260"/>
                      <a:pt x="146510" y="4925"/>
                      <a:pt x="158822" y="0"/>
                    </a:cubicBezTo>
                    <a:cubicBezTo>
                      <a:pt x="152666" y="2462"/>
                      <a:pt x="145279" y="5745"/>
                      <a:pt x="137481" y="9028"/>
                    </a:cubicBezTo>
                    <a:cubicBezTo>
                      <a:pt x="129274" y="12312"/>
                      <a:pt x="120656" y="16005"/>
                      <a:pt x="111627" y="20109"/>
                    </a:cubicBezTo>
                    <a:cubicBezTo>
                      <a:pt x="93570" y="28727"/>
                      <a:pt x="74282" y="37345"/>
                      <a:pt x="57046" y="46784"/>
                    </a:cubicBezTo>
                    <a:cubicBezTo>
                      <a:pt x="48428" y="51298"/>
                      <a:pt x="40220" y="55402"/>
                      <a:pt x="32833" y="59916"/>
                    </a:cubicBezTo>
                    <a:cubicBezTo>
                      <a:pt x="25857" y="64430"/>
                      <a:pt x="19291" y="68124"/>
                      <a:pt x="14366" y="71407"/>
                    </a:cubicBezTo>
                    <a:cubicBezTo>
                      <a:pt x="4106" y="77973"/>
                      <a:pt x="-1639" y="81667"/>
                      <a:pt x="413" y="81256"/>
                    </a:cubicBezTo>
                    <a:cubicBezTo>
                      <a:pt x="37347" y="59506"/>
                      <a:pt x="83721" y="36114"/>
                      <a:pt x="103009" y="26675"/>
                    </a:cubicBezTo>
                    <a:lnTo>
                      <a:pt x="86594" y="33652"/>
                    </a:lnTo>
                    <a:close/>
                  </a:path>
                </a:pathLst>
              </a:custGeom>
              <a:solidFill>
                <a:schemeClr val="accent2"/>
              </a:solidFill>
              <a:ln w="0" cap="flat">
                <a:noFill/>
                <a:prstDash val="solid"/>
                <a:miter/>
              </a:ln>
            </p:spPr>
            <p:txBody>
              <a:bodyPr rtlCol="0" anchor="ctr"/>
              <a:lstStyle/>
              <a:p>
                <a:endParaRPr lang="en-US" sz="744"/>
              </a:p>
            </p:txBody>
          </p:sp>
          <p:sp>
            <p:nvSpPr>
              <p:cNvPr id="2644" name="Freeform: Shape 2643">
                <a:extLst>
                  <a:ext uri="{FF2B5EF4-FFF2-40B4-BE49-F238E27FC236}">
                    <a16:creationId xmlns:a16="http://schemas.microsoft.com/office/drawing/2014/main" id="{8221812E-28A3-E48A-3DEF-B65B5275366F}"/>
                  </a:ext>
                </a:extLst>
              </p:cNvPr>
              <p:cNvSpPr/>
              <p:nvPr/>
            </p:nvSpPr>
            <p:spPr>
              <a:xfrm>
                <a:off x="13845974" y="2306952"/>
                <a:ext cx="7386" cy="44321"/>
              </a:xfrm>
              <a:custGeom>
                <a:avLst/>
                <a:gdLst>
                  <a:gd name="connsiteX0" fmla="*/ 2462 w 7386"/>
                  <a:gd name="connsiteY0" fmla="*/ 35703 h 44321"/>
                  <a:gd name="connsiteX1" fmla="*/ 4925 w 7386"/>
                  <a:gd name="connsiteY1" fmla="*/ 17647 h 44321"/>
                  <a:gd name="connsiteX2" fmla="*/ 7387 w 7386"/>
                  <a:gd name="connsiteY2" fmla="*/ 0 h 44321"/>
                  <a:gd name="connsiteX3" fmla="*/ 0 w 7386"/>
                  <a:gd name="connsiteY3" fmla="*/ 44322 h 44321"/>
                  <a:gd name="connsiteX4" fmla="*/ 2462 w 7386"/>
                  <a:gd name="connsiteY4" fmla="*/ 35703 h 443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86" h="44321">
                    <a:moveTo>
                      <a:pt x="2462" y="35703"/>
                    </a:moveTo>
                    <a:cubicBezTo>
                      <a:pt x="2873" y="29548"/>
                      <a:pt x="3693" y="23802"/>
                      <a:pt x="4925" y="17647"/>
                    </a:cubicBezTo>
                    <a:lnTo>
                      <a:pt x="7387" y="0"/>
                    </a:lnTo>
                    <a:cubicBezTo>
                      <a:pt x="4514" y="14774"/>
                      <a:pt x="1642" y="29548"/>
                      <a:pt x="0" y="44322"/>
                    </a:cubicBezTo>
                    <a:cubicBezTo>
                      <a:pt x="2052" y="31600"/>
                      <a:pt x="821" y="54992"/>
                      <a:pt x="2462" y="35703"/>
                    </a:cubicBezTo>
                    <a:close/>
                  </a:path>
                </a:pathLst>
              </a:custGeom>
              <a:solidFill>
                <a:schemeClr val="accent2"/>
              </a:solidFill>
              <a:ln w="0" cap="flat">
                <a:noFill/>
                <a:prstDash val="solid"/>
                <a:miter/>
              </a:ln>
            </p:spPr>
            <p:txBody>
              <a:bodyPr rtlCol="0" anchor="ctr"/>
              <a:lstStyle/>
              <a:p>
                <a:endParaRPr lang="en-US" sz="744"/>
              </a:p>
            </p:txBody>
          </p:sp>
          <p:sp>
            <p:nvSpPr>
              <p:cNvPr id="2645" name="Freeform: Shape 2644">
                <a:extLst>
                  <a:ext uri="{FF2B5EF4-FFF2-40B4-BE49-F238E27FC236}">
                    <a16:creationId xmlns:a16="http://schemas.microsoft.com/office/drawing/2014/main" id="{2AF4E630-CEE0-FFC5-36A6-2314B8215F4C}"/>
                  </a:ext>
                </a:extLst>
              </p:cNvPr>
              <p:cNvSpPr/>
              <p:nvPr/>
            </p:nvSpPr>
            <p:spPr>
              <a:xfrm>
                <a:off x="13844743" y="2351273"/>
                <a:ext cx="1231" cy="8618"/>
              </a:xfrm>
              <a:custGeom>
                <a:avLst/>
                <a:gdLst>
                  <a:gd name="connsiteX0" fmla="*/ 0 w 1231"/>
                  <a:gd name="connsiteY0" fmla="*/ 8618 h 8618"/>
                  <a:gd name="connsiteX1" fmla="*/ 1231 w 1231"/>
                  <a:gd name="connsiteY1" fmla="*/ 0 h 8618"/>
                  <a:gd name="connsiteX2" fmla="*/ 0 w 1231"/>
                  <a:gd name="connsiteY2" fmla="*/ 8618 h 8618"/>
                </a:gdLst>
                <a:ahLst/>
                <a:cxnLst>
                  <a:cxn ang="0">
                    <a:pos x="connsiteX0" y="connsiteY0"/>
                  </a:cxn>
                  <a:cxn ang="0">
                    <a:pos x="connsiteX1" y="connsiteY1"/>
                  </a:cxn>
                  <a:cxn ang="0">
                    <a:pos x="connsiteX2" y="connsiteY2"/>
                  </a:cxn>
                </a:cxnLst>
                <a:rect l="l" t="t" r="r" b="b"/>
                <a:pathLst>
                  <a:path w="1231" h="8618">
                    <a:moveTo>
                      <a:pt x="0" y="8618"/>
                    </a:moveTo>
                    <a:lnTo>
                      <a:pt x="1231" y="0"/>
                    </a:lnTo>
                    <a:cubicBezTo>
                      <a:pt x="1231" y="2052"/>
                      <a:pt x="410" y="4514"/>
                      <a:pt x="0" y="8618"/>
                    </a:cubicBezTo>
                    <a:close/>
                  </a:path>
                </a:pathLst>
              </a:custGeom>
              <a:solidFill>
                <a:schemeClr val="accent2"/>
              </a:solidFill>
              <a:ln w="0" cap="flat">
                <a:noFill/>
                <a:prstDash val="solid"/>
                <a:miter/>
              </a:ln>
            </p:spPr>
            <p:txBody>
              <a:bodyPr rtlCol="0" anchor="ctr"/>
              <a:lstStyle/>
              <a:p>
                <a:endParaRPr lang="en-US" sz="744"/>
              </a:p>
            </p:txBody>
          </p:sp>
          <p:sp>
            <p:nvSpPr>
              <p:cNvPr id="2646" name="Freeform: Shape 2645">
                <a:extLst>
                  <a:ext uri="{FF2B5EF4-FFF2-40B4-BE49-F238E27FC236}">
                    <a16:creationId xmlns:a16="http://schemas.microsoft.com/office/drawing/2014/main" id="{7D6B581D-6832-E92B-F2AC-2DC8FEDCE6A7}"/>
                  </a:ext>
                </a:extLst>
              </p:cNvPr>
              <p:cNvSpPr/>
              <p:nvPr/>
            </p:nvSpPr>
            <p:spPr>
              <a:xfrm>
                <a:off x="14148995" y="1772630"/>
                <a:ext cx="51962" cy="48015"/>
              </a:xfrm>
              <a:custGeom>
                <a:avLst/>
                <a:gdLst>
                  <a:gd name="connsiteX0" fmla="*/ 254 w 51962"/>
                  <a:gd name="connsiteY0" fmla="*/ 48015 h 48015"/>
                  <a:gd name="connsiteX1" fmla="*/ 26519 w 51962"/>
                  <a:gd name="connsiteY1" fmla="*/ 22982 h 48015"/>
                  <a:gd name="connsiteX2" fmla="*/ 51963 w 51962"/>
                  <a:gd name="connsiteY2" fmla="*/ 0 h 48015"/>
                  <a:gd name="connsiteX3" fmla="*/ 39651 w 51962"/>
                  <a:gd name="connsiteY3" fmla="*/ 9849 h 48015"/>
                  <a:gd name="connsiteX4" fmla="*/ 21184 w 51962"/>
                  <a:gd name="connsiteY4" fmla="*/ 26265 h 48015"/>
                  <a:gd name="connsiteX5" fmla="*/ 254 w 51962"/>
                  <a:gd name="connsiteY5" fmla="*/ 47605 h 48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962" h="48015">
                    <a:moveTo>
                      <a:pt x="254" y="48015"/>
                    </a:moveTo>
                    <a:cubicBezTo>
                      <a:pt x="9693" y="38987"/>
                      <a:pt x="18311" y="31189"/>
                      <a:pt x="26519" y="22982"/>
                    </a:cubicBezTo>
                    <a:cubicBezTo>
                      <a:pt x="34727" y="15184"/>
                      <a:pt x="43345" y="8208"/>
                      <a:pt x="51963" y="0"/>
                    </a:cubicBezTo>
                    <a:cubicBezTo>
                      <a:pt x="49911" y="1642"/>
                      <a:pt x="45397" y="5335"/>
                      <a:pt x="39651" y="9849"/>
                    </a:cubicBezTo>
                    <a:cubicBezTo>
                      <a:pt x="33906" y="14774"/>
                      <a:pt x="27340" y="20109"/>
                      <a:pt x="21184" y="26265"/>
                    </a:cubicBezTo>
                    <a:cubicBezTo>
                      <a:pt x="8872" y="37755"/>
                      <a:pt x="-1798" y="48425"/>
                      <a:pt x="254" y="47605"/>
                    </a:cubicBezTo>
                    <a:close/>
                  </a:path>
                </a:pathLst>
              </a:custGeom>
              <a:solidFill>
                <a:schemeClr val="accent2"/>
              </a:solidFill>
              <a:ln w="0" cap="flat">
                <a:noFill/>
                <a:prstDash val="solid"/>
                <a:miter/>
              </a:ln>
            </p:spPr>
            <p:txBody>
              <a:bodyPr rtlCol="0" anchor="ctr"/>
              <a:lstStyle/>
              <a:p>
                <a:endParaRPr lang="en-US" sz="744"/>
              </a:p>
            </p:txBody>
          </p:sp>
          <p:sp>
            <p:nvSpPr>
              <p:cNvPr id="2647" name="Freeform: Shape 2646">
                <a:extLst>
                  <a:ext uri="{FF2B5EF4-FFF2-40B4-BE49-F238E27FC236}">
                    <a16:creationId xmlns:a16="http://schemas.microsoft.com/office/drawing/2014/main" id="{979DE8E9-6568-D680-001D-86C2EEDEF494}"/>
                  </a:ext>
                </a:extLst>
              </p:cNvPr>
              <p:cNvSpPr/>
              <p:nvPr/>
            </p:nvSpPr>
            <p:spPr>
              <a:xfrm>
                <a:off x="13841460" y="2534716"/>
                <a:ext cx="410" cy="63199"/>
              </a:xfrm>
              <a:custGeom>
                <a:avLst/>
                <a:gdLst>
                  <a:gd name="connsiteX0" fmla="*/ 410 w 410"/>
                  <a:gd name="connsiteY0" fmla="*/ 57864 h 63199"/>
                  <a:gd name="connsiteX1" fmla="*/ 0 w 410"/>
                  <a:gd name="connsiteY1" fmla="*/ 0 h 63199"/>
                  <a:gd name="connsiteX2" fmla="*/ 0 w 410"/>
                  <a:gd name="connsiteY2" fmla="*/ 63199 h 63199"/>
                  <a:gd name="connsiteX3" fmla="*/ 410 w 410"/>
                  <a:gd name="connsiteY3" fmla="*/ 57864 h 63199"/>
                </a:gdLst>
                <a:ahLst/>
                <a:cxnLst>
                  <a:cxn ang="0">
                    <a:pos x="connsiteX0" y="connsiteY0"/>
                  </a:cxn>
                  <a:cxn ang="0">
                    <a:pos x="connsiteX1" y="connsiteY1"/>
                  </a:cxn>
                  <a:cxn ang="0">
                    <a:pos x="connsiteX2" y="connsiteY2"/>
                  </a:cxn>
                  <a:cxn ang="0">
                    <a:pos x="connsiteX3" y="connsiteY3"/>
                  </a:cxn>
                </a:cxnLst>
                <a:rect l="l" t="t" r="r" b="b"/>
                <a:pathLst>
                  <a:path w="410" h="63199">
                    <a:moveTo>
                      <a:pt x="410" y="57864"/>
                    </a:moveTo>
                    <a:lnTo>
                      <a:pt x="0" y="0"/>
                    </a:lnTo>
                    <a:lnTo>
                      <a:pt x="0" y="63199"/>
                    </a:lnTo>
                    <a:lnTo>
                      <a:pt x="410" y="57864"/>
                    </a:lnTo>
                    <a:close/>
                  </a:path>
                </a:pathLst>
              </a:custGeom>
              <a:solidFill>
                <a:schemeClr val="accent2"/>
              </a:solidFill>
              <a:ln w="0" cap="flat">
                <a:noFill/>
                <a:prstDash val="solid"/>
                <a:miter/>
              </a:ln>
            </p:spPr>
            <p:txBody>
              <a:bodyPr rtlCol="0" anchor="ctr"/>
              <a:lstStyle/>
              <a:p>
                <a:endParaRPr lang="en-US" sz="744"/>
              </a:p>
            </p:txBody>
          </p:sp>
          <p:sp>
            <p:nvSpPr>
              <p:cNvPr id="2648" name="Freeform: Shape 2647">
                <a:extLst>
                  <a:ext uri="{FF2B5EF4-FFF2-40B4-BE49-F238E27FC236}">
                    <a16:creationId xmlns:a16="http://schemas.microsoft.com/office/drawing/2014/main" id="{1BFF9829-85A0-586C-7BFB-DD428247535F}"/>
                  </a:ext>
                </a:extLst>
              </p:cNvPr>
              <p:cNvSpPr/>
              <p:nvPr/>
            </p:nvSpPr>
            <p:spPr>
              <a:xfrm>
                <a:off x="13836946" y="2861382"/>
                <a:ext cx="1231" cy="57864"/>
              </a:xfrm>
              <a:custGeom>
                <a:avLst/>
                <a:gdLst>
                  <a:gd name="connsiteX0" fmla="*/ 410 w 1231"/>
                  <a:gd name="connsiteY0" fmla="*/ 0 h 57864"/>
                  <a:gd name="connsiteX1" fmla="*/ 0 w 1231"/>
                  <a:gd name="connsiteY1" fmla="*/ 9849 h 57864"/>
                  <a:gd name="connsiteX2" fmla="*/ 821 w 1231"/>
                  <a:gd name="connsiteY2" fmla="*/ 57864 h 57864"/>
                  <a:gd name="connsiteX3" fmla="*/ 1231 w 1231"/>
                  <a:gd name="connsiteY3" fmla="*/ 47605 h 57864"/>
                  <a:gd name="connsiteX4" fmla="*/ 410 w 1231"/>
                  <a:gd name="connsiteY4" fmla="*/ 0 h 578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1" h="57864">
                    <a:moveTo>
                      <a:pt x="410" y="0"/>
                    </a:moveTo>
                    <a:lnTo>
                      <a:pt x="0" y="9849"/>
                    </a:lnTo>
                    <a:lnTo>
                      <a:pt x="821" y="57864"/>
                    </a:lnTo>
                    <a:lnTo>
                      <a:pt x="1231" y="47605"/>
                    </a:lnTo>
                    <a:lnTo>
                      <a:pt x="410" y="0"/>
                    </a:lnTo>
                    <a:close/>
                  </a:path>
                </a:pathLst>
              </a:custGeom>
              <a:solidFill>
                <a:schemeClr val="accent2"/>
              </a:solidFill>
              <a:ln w="0" cap="flat">
                <a:noFill/>
                <a:prstDash val="solid"/>
                <a:miter/>
              </a:ln>
            </p:spPr>
            <p:txBody>
              <a:bodyPr rtlCol="0" anchor="ctr"/>
              <a:lstStyle/>
              <a:p>
                <a:endParaRPr lang="en-US" sz="744"/>
              </a:p>
            </p:txBody>
          </p:sp>
          <p:sp>
            <p:nvSpPr>
              <p:cNvPr id="2649" name="Freeform: Shape 2648">
                <a:extLst>
                  <a:ext uri="{FF2B5EF4-FFF2-40B4-BE49-F238E27FC236}">
                    <a16:creationId xmlns:a16="http://schemas.microsoft.com/office/drawing/2014/main" id="{C599EE6F-A883-56FD-27AD-A3B9C0B607E8}"/>
                  </a:ext>
                </a:extLst>
              </p:cNvPr>
              <p:cNvSpPr/>
              <p:nvPr/>
            </p:nvSpPr>
            <p:spPr>
              <a:xfrm>
                <a:off x="13887834" y="2449088"/>
                <a:ext cx="2051" cy="77009"/>
              </a:xfrm>
              <a:custGeom>
                <a:avLst/>
                <a:gdLst>
                  <a:gd name="connsiteX0" fmla="*/ 2052 w 2051"/>
                  <a:gd name="connsiteY0" fmla="*/ 60594 h 77009"/>
                  <a:gd name="connsiteX1" fmla="*/ 2052 w 2051"/>
                  <a:gd name="connsiteY1" fmla="*/ 33509 h 77009"/>
                  <a:gd name="connsiteX2" fmla="*/ 2052 w 2051"/>
                  <a:gd name="connsiteY2" fmla="*/ 12989 h 77009"/>
                  <a:gd name="connsiteX3" fmla="*/ 821 w 2051"/>
                  <a:gd name="connsiteY3" fmla="*/ 1909 h 77009"/>
                  <a:gd name="connsiteX4" fmla="*/ 0 w 2051"/>
                  <a:gd name="connsiteY4" fmla="*/ 39254 h 77009"/>
                  <a:gd name="connsiteX5" fmla="*/ 0 w 2051"/>
                  <a:gd name="connsiteY5" fmla="*/ 77009 h 77009"/>
                  <a:gd name="connsiteX6" fmla="*/ 821 w 2051"/>
                  <a:gd name="connsiteY6" fmla="*/ 53617 h 77009"/>
                  <a:gd name="connsiteX7" fmla="*/ 821 w 2051"/>
                  <a:gd name="connsiteY7" fmla="*/ 12169 h 77009"/>
                  <a:gd name="connsiteX8" fmla="*/ 1231 w 2051"/>
                  <a:gd name="connsiteY8" fmla="*/ 35971 h 77009"/>
                  <a:gd name="connsiteX9" fmla="*/ 2052 w 2051"/>
                  <a:gd name="connsiteY9" fmla="*/ 60184 h 77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51" h="77009">
                    <a:moveTo>
                      <a:pt x="2052" y="60594"/>
                    </a:moveTo>
                    <a:cubicBezTo>
                      <a:pt x="2052" y="50745"/>
                      <a:pt x="2052" y="41716"/>
                      <a:pt x="2052" y="33509"/>
                    </a:cubicBezTo>
                    <a:cubicBezTo>
                      <a:pt x="2052" y="25301"/>
                      <a:pt x="2052" y="18324"/>
                      <a:pt x="2052" y="12989"/>
                    </a:cubicBezTo>
                    <a:cubicBezTo>
                      <a:pt x="2052" y="1909"/>
                      <a:pt x="1231" y="-3016"/>
                      <a:pt x="821" y="1909"/>
                    </a:cubicBezTo>
                    <a:cubicBezTo>
                      <a:pt x="821" y="14220"/>
                      <a:pt x="0" y="26532"/>
                      <a:pt x="0" y="39254"/>
                    </a:cubicBezTo>
                    <a:lnTo>
                      <a:pt x="0" y="77009"/>
                    </a:lnTo>
                    <a:cubicBezTo>
                      <a:pt x="1231" y="67571"/>
                      <a:pt x="1231" y="62236"/>
                      <a:pt x="821" y="53617"/>
                    </a:cubicBezTo>
                    <a:cubicBezTo>
                      <a:pt x="821" y="45410"/>
                      <a:pt x="0" y="33919"/>
                      <a:pt x="821" y="12169"/>
                    </a:cubicBezTo>
                    <a:cubicBezTo>
                      <a:pt x="821" y="19966"/>
                      <a:pt x="821" y="27763"/>
                      <a:pt x="1231" y="35971"/>
                    </a:cubicBezTo>
                    <a:lnTo>
                      <a:pt x="2052" y="60184"/>
                    </a:lnTo>
                    <a:close/>
                  </a:path>
                </a:pathLst>
              </a:custGeom>
              <a:solidFill>
                <a:schemeClr val="accent2"/>
              </a:solidFill>
              <a:ln w="0" cap="flat">
                <a:noFill/>
                <a:prstDash val="solid"/>
                <a:miter/>
              </a:ln>
            </p:spPr>
            <p:txBody>
              <a:bodyPr rtlCol="0" anchor="ctr"/>
              <a:lstStyle/>
              <a:p>
                <a:endParaRPr lang="en-US" sz="744"/>
              </a:p>
            </p:txBody>
          </p:sp>
          <p:sp>
            <p:nvSpPr>
              <p:cNvPr id="2650" name="Freeform: Shape 2649">
                <a:extLst>
                  <a:ext uri="{FF2B5EF4-FFF2-40B4-BE49-F238E27FC236}">
                    <a16:creationId xmlns:a16="http://schemas.microsoft.com/office/drawing/2014/main" id="{FEC069A1-CFFD-3165-099A-C329FD1E9F71}"/>
                  </a:ext>
                </a:extLst>
              </p:cNvPr>
              <p:cNvSpPr/>
              <p:nvPr/>
            </p:nvSpPr>
            <p:spPr>
              <a:xfrm>
                <a:off x="14060196" y="4464757"/>
                <a:ext cx="1273015" cy="442805"/>
              </a:xfrm>
              <a:custGeom>
                <a:avLst/>
                <a:gdLst>
                  <a:gd name="connsiteX0" fmla="*/ 290963 w 1273015"/>
                  <a:gd name="connsiteY0" fmla="*/ 230637 h 442805"/>
                  <a:gd name="connsiteX1" fmla="*/ 270034 w 1273015"/>
                  <a:gd name="connsiteY1" fmla="*/ 219966 h 442805"/>
                  <a:gd name="connsiteX2" fmla="*/ 239665 w 1273015"/>
                  <a:gd name="connsiteY2" fmla="*/ 202320 h 442805"/>
                  <a:gd name="connsiteX3" fmla="*/ 199447 w 1273015"/>
                  <a:gd name="connsiteY3" fmla="*/ 174414 h 442805"/>
                  <a:gd name="connsiteX4" fmla="*/ 224481 w 1273015"/>
                  <a:gd name="connsiteY4" fmla="*/ 190008 h 442805"/>
                  <a:gd name="connsiteX5" fmla="*/ 224481 w 1273015"/>
                  <a:gd name="connsiteY5" fmla="*/ 188777 h 442805"/>
                  <a:gd name="connsiteX6" fmla="*/ 167027 w 1273015"/>
                  <a:gd name="connsiteY6" fmla="*/ 153484 h 442805"/>
                  <a:gd name="connsiteX7" fmla="*/ 147328 w 1273015"/>
                  <a:gd name="connsiteY7" fmla="*/ 135837 h 442805"/>
                  <a:gd name="connsiteX8" fmla="*/ 156357 w 1273015"/>
                  <a:gd name="connsiteY8" fmla="*/ 141993 h 442805"/>
                  <a:gd name="connsiteX9" fmla="*/ 164154 w 1273015"/>
                  <a:gd name="connsiteY9" fmla="*/ 147739 h 442805"/>
                  <a:gd name="connsiteX10" fmla="*/ 174003 w 1273015"/>
                  <a:gd name="connsiteY10" fmla="*/ 154305 h 442805"/>
                  <a:gd name="connsiteX11" fmla="*/ 196985 w 1273015"/>
                  <a:gd name="connsiteY11" fmla="*/ 169900 h 442805"/>
                  <a:gd name="connsiteX12" fmla="*/ 209296 w 1273015"/>
                  <a:gd name="connsiteY12" fmla="*/ 178107 h 442805"/>
                  <a:gd name="connsiteX13" fmla="*/ 222018 w 1273015"/>
                  <a:gd name="connsiteY13" fmla="*/ 185904 h 442805"/>
                  <a:gd name="connsiteX14" fmla="*/ 245410 w 1273015"/>
                  <a:gd name="connsiteY14" fmla="*/ 200268 h 442805"/>
                  <a:gd name="connsiteX15" fmla="*/ 263878 w 1273015"/>
                  <a:gd name="connsiteY15" fmla="*/ 210528 h 442805"/>
                  <a:gd name="connsiteX16" fmla="*/ 249925 w 1273015"/>
                  <a:gd name="connsiteY16" fmla="*/ 202320 h 442805"/>
                  <a:gd name="connsiteX17" fmla="*/ 237203 w 1273015"/>
                  <a:gd name="connsiteY17" fmla="*/ 194523 h 442805"/>
                  <a:gd name="connsiteX18" fmla="*/ 214632 w 1273015"/>
                  <a:gd name="connsiteY18" fmla="*/ 180159 h 442805"/>
                  <a:gd name="connsiteX19" fmla="*/ 194523 w 1273015"/>
                  <a:gd name="connsiteY19" fmla="*/ 166616 h 442805"/>
                  <a:gd name="connsiteX20" fmla="*/ 175645 w 1273015"/>
                  <a:gd name="connsiteY20" fmla="*/ 153894 h 442805"/>
                  <a:gd name="connsiteX21" fmla="*/ 157178 w 1273015"/>
                  <a:gd name="connsiteY21" fmla="*/ 140352 h 442805"/>
                  <a:gd name="connsiteX22" fmla="*/ 137479 w 1273015"/>
                  <a:gd name="connsiteY22" fmla="*/ 125168 h 442805"/>
                  <a:gd name="connsiteX23" fmla="*/ 115729 w 1273015"/>
                  <a:gd name="connsiteY23" fmla="*/ 107110 h 442805"/>
                  <a:gd name="connsiteX24" fmla="*/ 90695 w 1273015"/>
                  <a:gd name="connsiteY24" fmla="*/ 84950 h 442805"/>
                  <a:gd name="connsiteX25" fmla="*/ 98082 w 1273015"/>
                  <a:gd name="connsiteY25" fmla="*/ 91926 h 442805"/>
                  <a:gd name="connsiteX26" fmla="*/ 105059 w 1273015"/>
                  <a:gd name="connsiteY26" fmla="*/ 98082 h 442805"/>
                  <a:gd name="connsiteX27" fmla="*/ 116960 w 1273015"/>
                  <a:gd name="connsiteY27" fmla="*/ 109162 h 442805"/>
                  <a:gd name="connsiteX28" fmla="*/ 135837 w 1273015"/>
                  <a:gd name="connsiteY28" fmla="*/ 126809 h 442805"/>
                  <a:gd name="connsiteX29" fmla="*/ 96441 w 1273015"/>
                  <a:gd name="connsiteY29" fmla="*/ 95209 h 442805"/>
                  <a:gd name="connsiteX30" fmla="*/ 60327 w 1273015"/>
                  <a:gd name="connsiteY30" fmla="*/ 60737 h 442805"/>
                  <a:gd name="connsiteX31" fmla="*/ 42270 w 1273015"/>
                  <a:gd name="connsiteY31" fmla="*/ 41859 h 442805"/>
                  <a:gd name="connsiteX32" fmla="*/ 25033 w 1273015"/>
                  <a:gd name="connsiteY32" fmla="*/ 23392 h 442805"/>
                  <a:gd name="connsiteX33" fmla="*/ 37755 w 1273015"/>
                  <a:gd name="connsiteY33" fmla="*/ 38576 h 442805"/>
                  <a:gd name="connsiteX34" fmla="*/ 37755 w 1273015"/>
                  <a:gd name="connsiteY34" fmla="*/ 39807 h 442805"/>
                  <a:gd name="connsiteX35" fmla="*/ 28727 w 1273015"/>
                  <a:gd name="connsiteY35" fmla="*/ 31189 h 442805"/>
                  <a:gd name="connsiteX36" fmla="*/ 14774 w 1273015"/>
                  <a:gd name="connsiteY36" fmla="*/ 16005 h 442805"/>
                  <a:gd name="connsiteX37" fmla="*/ 6977 w 1273015"/>
                  <a:gd name="connsiteY37" fmla="*/ 7387 h 442805"/>
                  <a:gd name="connsiteX38" fmla="*/ 0 w 1273015"/>
                  <a:gd name="connsiteY38" fmla="*/ 0 h 442805"/>
                  <a:gd name="connsiteX39" fmla="*/ 4925 w 1273015"/>
                  <a:gd name="connsiteY39" fmla="*/ 5745 h 442805"/>
                  <a:gd name="connsiteX40" fmla="*/ 8618 w 1273015"/>
                  <a:gd name="connsiteY40" fmla="*/ 11491 h 442805"/>
                  <a:gd name="connsiteX41" fmla="*/ 21750 w 1273015"/>
                  <a:gd name="connsiteY41" fmla="*/ 26265 h 442805"/>
                  <a:gd name="connsiteX42" fmla="*/ 27906 w 1273015"/>
                  <a:gd name="connsiteY42" fmla="*/ 33241 h 442805"/>
                  <a:gd name="connsiteX43" fmla="*/ 34062 w 1273015"/>
                  <a:gd name="connsiteY43" fmla="*/ 39807 h 442805"/>
                  <a:gd name="connsiteX44" fmla="*/ 57454 w 1273015"/>
                  <a:gd name="connsiteY44" fmla="*/ 65251 h 442805"/>
                  <a:gd name="connsiteX45" fmla="*/ 79204 w 1273015"/>
                  <a:gd name="connsiteY45" fmla="*/ 87002 h 442805"/>
                  <a:gd name="connsiteX46" fmla="*/ 99313 w 1273015"/>
                  <a:gd name="connsiteY46" fmla="*/ 105879 h 442805"/>
                  <a:gd name="connsiteX47" fmla="*/ 104238 w 1273015"/>
                  <a:gd name="connsiteY47" fmla="*/ 107521 h 442805"/>
                  <a:gd name="connsiteX48" fmla="*/ 119832 w 1273015"/>
                  <a:gd name="connsiteY48" fmla="*/ 120653 h 442805"/>
                  <a:gd name="connsiteX49" fmla="*/ 129682 w 1273015"/>
                  <a:gd name="connsiteY49" fmla="*/ 129271 h 442805"/>
                  <a:gd name="connsiteX50" fmla="*/ 140762 w 1273015"/>
                  <a:gd name="connsiteY50" fmla="*/ 138300 h 442805"/>
                  <a:gd name="connsiteX51" fmla="*/ 164975 w 1273015"/>
                  <a:gd name="connsiteY51" fmla="*/ 157588 h 442805"/>
                  <a:gd name="connsiteX52" fmla="*/ 190419 w 1273015"/>
                  <a:gd name="connsiteY52" fmla="*/ 175645 h 442805"/>
                  <a:gd name="connsiteX53" fmla="*/ 202320 w 1273015"/>
                  <a:gd name="connsiteY53" fmla="*/ 184263 h 442805"/>
                  <a:gd name="connsiteX54" fmla="*/ 213400 w 1273015"/>
                  <a:gd name="connsiteY54" fmla="*/ 191650 h 442805"/>
                  <a:gd name="connsiteX55" fmla="*/ 231457 w 1273015"/>
                  <a:gd name="connsiteY55" fmla="*/ 202730 h 442805"/>
                  <a:gd name="connsiteX56" fmla="*/ 242127 w 1273015"/>
                  <a:gd name="connsiteY56" fmla="*/ 209296 h 442805"/>
                  <a:gd name="connsiteX57" fmla="*/ 253208 w 1273015"/>
                  <a:gd name="connsiteY57" fmla="*/ 215452 h 442805"/>
                  <a:gd name="connsiteX58" fmla="*/ 275368 w 1273015"/>
                  <a:gd name="connsiteY58" fmla="*/ 228174 h 442805"/>
                  <a:gd name="connsiteX59" fmla="*/ 292194 w 1273015"/>
                  <a:gd name="connsiteY59" fmla="*/ 237203 h 442805"/>
                  <a:gd name="connsiteX60" fmla="*/ 289322 w 1273015"/>
                  <a:gd name="connsiteY60" fmla="*/ 236382 h 442805"/>
                  <a:gd name="connsiteX61" fmla="*/ 280293 w 1273015"/>
                  <a:gd name="connsiteY61" fmla="*/ 232278 h 442805"/>
                  <a:gd name="connsiteX62" fmla="*/ 264699 w 1273015"/>
                  <a:gd name="connsiteY62" fmla="*/ 224070 h 442805"/>
                  <a:gd name="connsiteX63" fmla="*/ 274958 w 1273015"/>
                  <a:gd name="connsiteY63" fmla="*/ 229405 h 442805"/>
                  <a:gd name="connsiteX64" fmla="*/ 281114 w 1273015"/>
                  <a:gd name="connsiteY64" fmla="*/ 233099 h 442805"/>
                  <a:gd name="connsiteX65" fmla="*/ 288090 w 1273015"/>
                  <a:gd name="connsiteY65" fmla="*/ 236792 h 442805"/>
                  <a:gd name="connsiteX66" fmla="*/ 318869 w 1273015"/>
                  <a:gd name="connsiteY66" fmla="*/ 251977 h 442805"/>
                  <a:gd name="connsiteX67" fmla="*/ 333233 w 1273015"/>
                  <a:gd name="connsiteY67" fmla="*/ 258543 h 442805"/>
                  <a:gd name="connsiteX68" fmla="*/ 344724 w 1273015"/>
                  <a:gd name="connsiteY68" fmla="*/ 263467 h 442805"/>
                  <a:gd name="connsiteX69" fmla="*/ 352931 w 1273015"/>
                  <a:gd name="connsiteY69" fmla="*/ 266340 h 442805"/>
                  <a:gd name="connsiteX70" fmla="*/ 528166 w 1273015"/>
                  <a:gd name="connsiteY70" fmla="*/ 324204 h 442805"/>
                  <a:gd name="connsiteX71" fmla="*/ 543350 w 1273015"/>
                  <a:gd name="connsiteY71" fmla="*/ 328308 h 442805"/>
                  <a:gd name="connsiteX72" fmla="*/ 549916 w 1273015"/>
                  <a:gd name="connsiteY72" fmla="*/ 329129 h 442805"/>
                  <a:gd name="connsiteX73" fmla="*/ 599573 w 1273015"/>
                  <a:gd name="connsiteY73" fmla="*/ 337747 h 442805"/>
                  <a:gd name="connsiteX74" fmla="*/ 649640 w 1273015"/>
                  <a:gd name="connsiteY74" fmla="*/ 343903 h 442805"/>
                  <a:gd name="connsiteX75" fmla="*/ 674673 w 1273015"/>
                  <a:gd name="connsiteY75" fmla="*/ 345955 h 442805"/>
                  <a:gd name="connsiteX76" fmla="*/ 687395 w 1273015"/>
                  <a:gd name="connsiteY76" fmla="*/ 346776 h 442805"/>
                  <a:gd name="connsiteX77" fmla="*/ 693551 w 1273015"/>
                  <a:gd name="connsiteY77" fmla="*/ 346776 h 442805"/>
                  <a:gd name="connsiteX78" fmla="*/ 699707 w 1273015"/>
                  <a:gd name="connsiteY78" fmla="*/ 347596 h 442805"/>
                  <a:gd name="connsiteX79" fmla="*/ 724740 w 1273015"/>
                  <a:gd name="connsiteY79" fmla="*/ 348417 h 442805"/>
                  <a:gd name="connsiteX80" fmla="*/ 749774 w 1273015"/>
                  <a:gd name="connsiteY80" fmla="*/ 348827 h 442805"/>
                  <a:gd name="connsiteX81" fmla="*/ 944707 w 1273015"/>
                  <a:gd name="connsiteY81" fmla="*/ 348827 h 442805"/>
                  <a:gd name="connsiteX82" fmla="*/ 1139640 w 1273015"/>
                  <a:gd name="connsiteY82" fmla="*/ 348827 h 442805"/>
                  <a:gd name="connsiteX83" fmla="*/ 1163853 w 1273015"/>
                  <a:gd name="connsiteY83" fmla="*/ 348827 h 442805"/>
                  <a:gd name="connsiteX84" fmla="*/ 1170008 w 1273015"/>
                  <a:gd name="connsiteY84" fmla="*/ 348827 h 442805"/>
                  <a:gd name="connsiteX85" fmla="*/ 1172060 w 1273015"/>
                  <a:gd name="connsiteY85" fmla="*/ 348827 h 442805"/>
                  <a:gd name="connsiteX86" fmla="*/ 1173292 w 1273015"/>
                  <a:gd name="connsiteY86" fmla="*/ 348827 h 442805"/>
                  <a:gd name="connsiteX87" fmla="*/ 1177806 w 1273015"/>
                  <a:gd name="connsiteY87" fmla="*/ 350059 h 442805"/>
                  <a:gd name="connsiteX88" fmla="*/ 1181910 w 1273015"/>
                  <a:gd name="connsiteY88" fmla="*/ 352111 h 442805"/>
                  <a:gd name="connsiteX89" fmla="*/ 1183961 w 1273015"/>
                  <a:gd name="connsiteY89" fmla="*/ 353752 h 442805"/>
                  <a:gd name="connsiteX90" fmla="*/ 1184782 w 1273015"/>
                  <a:gd name="connsiteY90" fmla="*/ 354573 h 442805"/>
                  <a:gd name="connsiteX91" fmla="*/ 1186834 w 1273015"/>
                  <a:gd name="connsiteY91" fmla="*/ 356625 h 442805"/>
                  <a:gd name="connsiteX92" fmla="*/ 1204070 w 1273015"/>
                  <a:gd name="connsiteY92" fmla="*/ 373861 h 442805"/>
                  <a:gd name="connsiteX93" fmla="*/ 1273015 w 1273015"/>
                  <a:gd name="connsiteY93" fmla="*/ 442806 h 442805"/>
                  <a:gd name="connsiteX94" fmla="*/ 1195452 w 1273015"/>
                  <a:gd name="connsiteY94" fmla="*/ 362781 h 442805"/>
                  <a:gd name="connsiteX95" fmla="*/ 1190938 w 1273015"/>
                  <a:gd name="connsiteY95" fmla="*/ 356214 h 442805"/>
                  <a:gd name="connsiteX96" fmla="*/ 1188065 w 1273015"/>
                  <a:gd name="connsiteY96" fmla="*/ 353342 h 442805"/>
                  <a:gd name="connsiteX97" fmla="*/ 1186834 w 1273015"/>
                  <a:gd name="connsiteY97" fmla="*/ 352111 h 442805"/>
                  <a:gd name="connsiteX98" fmla="*/ 1186013 w 1273015"/>
                  <a:gd name="connsiteY98" fmla="*/ 351290 h 442805"/>
                  <a:gd name="connsiteX99" fmla="*/ 1183141 w 1273015"/>
                  <a:gd name="connsiteY99" fmla="*/ 348827 h 442805"/>
                  <a:gd name="connsiteX100" fmla="*/ 1176985 w 1273015"/>
                  <a:gd name="connsiteY100" fmla="*/ 345955 h 442805"/>
                  <a:gd name="connsiteX101" fmla="*/ 1173292 w 1273015"/>
                  <a:gd name="connsiteY101" fmla="*/ 344313 h 442805"/>
                  <a:gd name="connsiteX102" fmla="*/ 1183551 w 1273015"/>
                  <a:gd name="connsiteY102" fmla="*/ 347186 h 442805"/>
                  <a:gd name="connsiteX103" fmla="*/ 1188065 w 1273015"/>
                  <a:gd name="connsiteY103" fmla="*/ 350469 h 442805"/>
                  <a:gd name="connsiteX104" fmla="*/ 1196273 w 1273015"/>
                  <a:gd name="connsiteY104" fmla="*/ 358677 h 442805"/>
                  <a:gd name="connsiteX105" fmla="*/ 1226642 w 1273015"/>
                  <a:gd name="connsiteY105" fmla="*/ 389866 h 442805"/>
                  <a:gd name="connsiteX106" fmla="*/ 1214740 w 1273015"/>
                  <a:gd name="connsiteY106" fmla="*/ 372630 h 442805"/>
                  <a:gd name="connsiteX107" fmla="*/ 1191348 w 1273015"/>
                  <a:gd name="connsiteY107" fmla="*/ 348827 h 442805"/>
                  <a:gd name="connsiteX108" fmla="*/ 1190528 w 1273015"/>
                  <a:gd name="connsiteY108" fmla="*/ 348007 h 442805"/>
                  <a:gd name="connsiteX109" fmla="*/ 1190528 w 1273015"/>
                  <a:gd name="connsiteY109" fmla="*/ 348007 h 442805"/>
                  <a:gd name="connsiteX110" fmla="*/ 1189707 w 1273015"/>
                  <a:gd name="connsiteY110" fmla="*/ 346776 h 442805"/>
                  <a:gd name="connsiteX111" fmla="*/ 1188065 w 1273015"/>
                  <a:gd name="connsiteY111" fmla="*/ 345544 h 442805"/>
                  <a:gd name="connsiteX112" fmla="*/ 1184782 w 1273015"/>
                  <a:gd name="connsiteY112" fmla="*/ 343493 h 442805"/>
                  <a:gd name="connsiteX113" fmla="*/ 1177806 w 1273015"/>
                  <a:gd name="connsiteY113" fmla="*/ 341030 h 442805"/>
                  <a:gd name="connsiteX114" fmla="*/ 1171240 w 1273015"/>
                  <a:gd name="connsiteY114" fmla="*/ 340620 h 442805"/>
                  <a:gd name="connsiteX115" fmla="*/ 1159749 w 1273015"/>
                  <a:gd name="connsiteY115" fmla="*/ 340620 h 442805"/>
                  <a:gd name="connsiteX116" fmla="*/ 1138409 w 1273015"/>
                  <a:gd name="connsiteY116" fmla="*/ 341441 h 442805"/>
                  <a:gd name="connsiteX117" fmla="*/ 1034581 w 1273015"/>
                  <a:gd name="connsiteY117" fmla="*/ 343493 h 442805"/>
                  <a:gd name="connsiteX118" fmla="*/ 1005034 w 1273015"/>
                  <a:gd name="connsiteY118" fmla="*/ 341030 h 442805"/>
                  <a:gd name="connsiteX119" fmla="*/ 1021039 w 1273015"/>
                  <a:gd name="connsiteY119" fmla="*/ 341030 h 442805"/>
                  <a:gd name="connsiteX120" fmla="*/ 879045 w 1273015"/>
                  <a:gd name="connsiteY120" fmla="*/ 341030 h 442805"/>
                  <a:gd name="connsiteX121" fmla="*/ 880687 w 1273015"/>
                  <a:gd name="connsiteY121" fmla="*/ 338978 h 442805"/>
                  <a:gd name="connsiteX122" fmla="*/ 789992 w 1273015"/>
                  <a:gd name="connsiteY122" fmla="*/ 340620 h 442805"/>
                  <a:gd name="connsiteX123" fmla="*/ 739514 w 1273015"/>
                  <a:gd name="connsiteY123" fmla="*/ 340620 h 442805"/>
                  <a:gd name="connsiteX124" fmla="*/ 694782 w 1273015"/>
                  <a:gd name="connsiteY124" fmla="*/ 339799 h 442805"/>
                  <a:gd name="connsiteX125" fmla="*/ 698065 w 1273015"/>
                  <a:gd name="connsiteY125" fmla="*/ 339799 h 442805"/>
                  <a:gd name="connsiteX126" fmla="*/ 652923 w 1273015"/>
                  <a:gd name="connsiteY126" fmla="*/ 336926 h 442805"/>
                  <a:gd name="connsiteX127" fmla="*/ 644305 w 1273015"/>
                  <a:gd name="connsiteY127" fmla="*/ 336516 h 442805"/>
                  <a:gd name="connsiteX128" fmla="*/ 636508 w 1273015"/>
                  <a:gd name="connsiteY128" fmla="*/ 335695 h 442805"/>
                  <a:gd name="connsiteX129" fmla="*/ 622554 w 1273015"/>
                  <a:gd name="connsiteY129" fmla="*/ 334054 h 442805"/>
                  <a:gd name="connsiteX130" fmla="*/ 601214 w 1273015"/>
                  <a:gd name="connsiteY130" fmla="*/ 331591 h 442805"/>
                  <a:gd name="connsiteX131" fmla="*/ 584389 w 1273015"/>
                  <a:gd name="connsiteY131" fmla="*/ 328719 h 442805"/>
                  <a:gd name="connsiteX132" fmla="*/ 566742 w 1273015"/>
                  <a:gd name="connsiteY132" fmla="*/ 325435 h 442805"/>
                  <a:gd name="connsiteX133" fmla="*/ 556072 w 1273015"/>
                  <a:gd name="connsiteY133" fmla="*/ 323384 h 442805"/>
                  <a:gd name="connsiteX134" fmla="*/ 543350 w 1273015"/>
                  <a:gd name="connsiteY134" fmla="*/ 320511 h 442805"/>
                  <a:gd name="connsiteX135" fmla="*/ 509288 w 1273015"/>
                  <a:gd name="connsiteY135" fmla="*/ 312714 h 442805"/>
                  <a:gd name="connsiteX136" fmla="*/ 503953 w 1273015"/>
                  <a:gd name="connsiteY136" fmla="*/ 311483 h 442805"/>
                  <a:gd name="connsiteX137" fmla="*/ 498618 w 1273015"/>
                  <a:gd name="connsiteY137" fmla="*/ 309841 h 442805"/>
                  <a:gd name="connsiteX138" fmla="*/ 487127 w 1273015"/>
                  <a:gd name="connsiteY138" fmla="*/ 306558 h 442805"/>
                  <a:gd name="connsiteX139" fmla="*/ 460452 w 1273015"/>
                  <a:gd name="connsiteY139" fmla="*/ 299171 h 442805"/>
                  <a:gd name="connsiteX140" fmla="*/ 496566 w 1273015"/>
                  <a:gd name="connsiteY140" fmla="*/ 308199 h 442805"/>
                  <a:gd name="connsiteX141" fmla="*/ 505595 w 1273015"/>
                  <a:gd name="connsiteY141" fmla="*/ 310251 h 442805"/>
                  <a:gd name="connsiteX142" fmla="*/ 514623 w 1273015"/>
                  <a:gd name="connsiteY142" fmla="*/ 311893 h 442805"/>
                  <a:gd name="connsiteX143" fmla="*/ 532680 w 1273015"/>
                  <a:gd name="connsiteY143" fmla="*/ 315586 h 442805"/>
                  <a:gd name="connsiteX144" fmla="*/ 514213 w 1273015"/>
                  <a:gd name="connsiteY144" fmla="*/ 311072 h 442805"/>
                  <a:gd name="connsiteX145" fmla="*/ 499028 w 1273015"/>
                  <a:gd name="connsiteY145" fmla="*/ 307379 h 442805"/>
                  <a:gd name="connsiteX146" fmla="*/ 474405 w 1273015"/>
                  <a:gd name="connsiteY146" fmla="*/ 301223 h 442805"/>
                  <a:gd name="connsiteX147" fmla="*/ 428032 w 1273015"/>
                  <a:gd name="connsiteY147" fmla="*/ 287270 h 442805"/>
                  <a:gd name="connsiteX148" fmla="*/ 458400 w 1273015"/>
                  <a:gd name="connsiteY148" fmla="*/ 295067 h 442805"/>
                  <a:gd name="connsiteX149" fmla="*/ 277010 w 1273015"/>
                  <a:gd name="connsiteY149" fmla="*/ 221198 h 442805"/>
                  <a:gd name="connsiteX150" fmla="*/ 265930 w 1273015"/>
                  <a:gd name="connsiteY150" fmla="*/ 216683 h 442805"/>
                  <a:gd name="connsiteX151" fmla="*/ 290553 w 1273015"/>
                  <a:gd name="connsiteY151" fmla="*/ 231457 h 442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Lst>
                <a:rect l="l" t="t" r="r" b="b"/>
                <a:pathLst>
                  <a:path w="1273015" h="442805">
                    <a:moveTo>
                      <a:pt x="290963" y="230637"/>
                    </a:moveTo>
                    <a:cubicBezTo>
                      <a:pt x="286859" y="228995"/>
                      <a:pt x="279472" y="224891"/>
                      <a:pt x="270034" y="219966"/>
                    </a:cubicBezTo>
                    <a:cubicBezTo>
                      <a:pt x="261005" y="214631"/>
                      <a:pt x="249925" y="208886"/>
                      <a:pt x="239665" y="202320"/>
                    </a:cubicBezTo>
                    <a:cubicBezTo>
                      <a:pt x="219556" y="189188"/>
                      <a:pt x="201089" y="176876"/>
                      <a:pt x="199447" y="174414"/>
                    </a:cubicBezTo>
                    <a:cubicBezTo>
                      <a:pt x="203961" y="177697"/>
                      <a:pt x="216683" y="185084"/>
                      <a:pt x="224481" y="190008"/>
                    </a:cubicBezTo>
                    <a:cubicBezTo>
                      <a:pt x="232688" y="194933"/>
                      <a:pt x="236382" y="196985"/>
                      <a:pt x="224481" y="188777"/>
                    </a:cubicBezTo>
                    <a:cubicBezTo>
                      <a:pt x="204782" y="178107"/>
                      <a:pt x="186315" y="165385"/>
                      <a:pt x="167027" y="153484"/>
                    </a:cubicBezTo>
                    <a:cubicBezTo>
                      <a:pt x="149791" y="139121"/>
                      <a:pt x="144456" y="134606"/>
                      <a:pt x="147328" y="135837"/>
                    </a:cubicBezTo>
                    <a:cubicBezTo>
                      <a:pt x="148559" y="136658"/>
                      <a:pt x="151843" y="138710"/>
                      <a:pt x="156357" y="141993"/>
                    </a:cubicBezTo>
                    <a:cubicBezTo>
                      <a:pt x="158819" y="143635"/>
                      <a:pt x="161281" y="145687"/>
                      <a:pt x="164154" y="147739"/>
                    </a:cubicBezTo>
                    <a:cubicBezTo>
                      <a:pt x="167027" y="149791"/>
                      <a:pt x="170310" y="152253"/>
                      <a:pt x="174003" y="154305"/>
                    </a:cubicBezTo>
                    <a:cubicBezTo>
                      <a:pt x="180980" y="158819"/>
                      <a:pt x="188777" y="164154"/>
                      <a:pt x="196985" y="169900"/>
                    </a:cubicBezTo>
                    <a:cubicBezTo>
                      <a:pt x="201089" y="172772"/>
                      <a:pt x="205193" y="175645"/>
                      <a:pt x="209296" y="178107"/>
                    </a:cubicBezTo>
                    <a:cubicBezTo>
                      <a:pt x="213400" y="180570"/>
                      <a:pt x="217915" y="183442"/>
                      <a:pt x="222018" y="185904"/>
                    </a:cubicBezTo>
                    <a:cubicBezTo>
                      <a:pt x="230226" y="190829"/>
                      <a:pt x="238434" y="195754"/>
                      <a:pt x="245410" y="200268"/>
                    </a:cubicBezTo>
                    <a:cubicBezTo>
                      <a:pt x="252797" y="204372"/>
                      <a:pt x="258953" y="207655"/>
                      <a:pt x="263878" y="210528"/>
                    </a:cubicBezTo>
                    <a:cubicBezTo>
                      <a:pt x="258953" y="207655"/>
                      <a:pt x="254439" y="204782"/>
                      <a:pt x="249925" y="202320"/>
                    </a:cubicBezTo>
                    <a:cubicBezTo>
                      <a:pt x="245410" y="199858"/>
                      <a:pt x="241307" y="196985"/>
                      <a:pt x="237203" y="194523"/>
                    </a:cubicBezTo>
                    <a:cubicBezTo>
                      <a:pt x="228995" y="189188"/>
                      <a:pt x="221608" y="184673"/>
                      <a:pt x="214632" y="180159"/>
                    </a:cubicBezTo>
                    <a:cubicBezTo>
                      <a:pt x="207245" y="175645"/>
                      <a:pt x="201089" y="171131"/>
                      <a:pt x="194523" y="166616"/>
                    </a:cubicBezTo>
                    <a:cubicBezTo>
                      <a:pt x="187956" y="162102"/>
                      <a:pt x="181801" y="157998"/>
                      <a:pt x="175645" y="153894"/>
                    </a:cubicBezTo>
                    <a:cubicBezTo>
                      <a:pt x="169489" y="149791"/>
                      <a:pt x="163333" y="144866"/>
                      <a:pt x="157178" y="140352"/>
                    </a:cubicBezTo>
                    <a:cubicBezTo>
                      <a:pt x="151022" y="135427"/>
                      <a:pt x="144456" y="130502"/>
                      <a:pt x="137479" y="125168"/>
                    </a:cubicBezTo>
                    <a:cubicBezTo>
                      <a:pt x="130503" y="119833"/>
                      <a:pt x="123526" y="113677"/>
                      <a:pt x="115729" y="107110"/>
                    </a:cubicBezTo>
                    <a:cubicBezTo>
                      <a:pt x="107931" y="100544"/>
                      <a:pt x="99313" y="93568"/>
                      <a:pt x="90695" y="84950"/>
                    </a:cubicBezTo>
                    <a:cubicBezTo>
                      <a:pt x="93157" y="87412"/>
                      <a:pt x="95620" y="89874"/>
                      <a:pt x="98082" y="91926"/>
                    </a:cubicBezTo>
                    <a:cubicBezTo>
                      <a:pt x="100544" y="93978"/>
                      <a:pt x="102596" y="96030"/>
                      <a:pt x="105059" y="98082"/>
                    </a:cubicBezTo>
                    <a:cubicBezTo>
                      <a:pt x="109573" y="102186"/>
                      <a:pt x="113266" y="105879"/>
                      <a:pt x="116960" y="109162"/>
                    </a:cubicBezTo>
                    <a:cubicBezTo>
                      <a:pt x="124347" y="115729"/>
                      <a:pt x="130092" y="121884"/>
                      <a:pt x="135837" y="126809"/>
                    </a:cubicBezTo>
                    <a:cubicBezTo>
                      <a:pt x="135837" y="128861"/>
                      <a:pt x="119422" y="114908"/>
                      <a:pt x="96441" y="95209"/>
                    </a:cubicBezTo>
                    <a:cubicBezTo>
                      <a:pt x="85360" y="84950"/>
                      <a:pt x="72638" y="73049"/>
                      <a:pt x="60327" y="60737"/>
                    </a:cubicBezTo>
                    <a:cubicBezTo>
                      <a:pt x="54171" y="54581"/>
                      <a:pt x="48015" y="48015"/>
                      <a:pt x="42270" y="41859"/>
                    </a:cubicBezTo>
                    <a:cubicBezTo>
                      <a:pt x="36114" y="35704"/>
                      <a:pt x="30368" y="29548"/>
                      <a:pt x="25033" y="23392"/>
                    </a:cubicBezTo>
                    <a:cubicBezTo>
                      <a:pt x="31600" y="31600"/>
                      <a:pt x="35704" y="36114"/>
                      <a:pt x="37755" y="38576"/>
                    </a:cubicBezTo>
                    <a:cubicBezTo>
                      <a:pt x="39807" y="41039"/>
                      <a:pt x="39397" y="41039"/>
                      <a:pt x="37755" y="39807"/>
                    </a:cubicBezTo>
                    <a:cubicBezTo>
                      <a:pt x="36114" y="38166"/>
                      <a:pt x="32831" y="35293"/>
                      <a:pt x="28727" y="31189"/>
                    </a:cubicBezTo>
                    <a:cubicBezTo>
                      <a:pt x="24623" y="27085"/>
                      <a:pt x="19699" y="21750"/>
                      <a:pt x="14774" y="16005"/>
                    </a:cubicBezTo>
                    <a:cubicBezTo>
                      <a:pt x="11080" y="11901"/>
                      <a:pt x="8618" y="9439"/>
                      <a:pt x="6977" y="7387"/>
                    </a:cubicBezTo>
                    <a:cubicBezTo>
                      <a:pt x="4514" y="4925"/>
                      <a:pt x="2462" y="2462"/>
                      <a:pt x="0" y="0"/>
                    </a:cubicBezTo>
                    <a:lnTo>
                      <a:pt x="4925" y="5745"/>
                    </a:lnTo>
                    <a:cubicBezTo>
                      <a:pt x="4514" y="5745"/>
                      <a:pt x="4925" y="6977"/>
                      <a:pt x="8618" y="11491"/>
                    </a:cubicBezTo>
                    <a:cubicBezTo>
                      <a:pt x="13132" y="16415"/>
                      <a:pt x="17647" y="21750"/>
                      <a:pt x="21750" y="26265"/>
                    </a:cubicBezTo>
                    <a:cubicBezTo>
                      <a:pt x="23802" y="28727"/>
                      <a:pt x="25854" y="31189"/>
                      <a:pt x="27906" y="33241"/>
                    </a:cubicBezTo>
                    <a:cubicBezTo>
                      <a:pt x="29958" y="35704"/>
                      <a:pt x="32010" y="37755"/>
                      <a:pt x="34062" y="39807"/>
                    </a:cubicBezTo>
                    <a:cubicBezTo>
                      <a:pt x="42270" y="48836"/>
                      <a:pt x="50067" y="57044"/>
                      <a:pt x="57454" y="65251"/>
                    </a:cubicBezTo>
                    <a:cubicBezTo>
                      <a:pt x="64841" y="73049"/>
                      <a:pt x="72228" y="80025"/>
                      <a:pt x="79204" y="87002"/>
                    </a:cubicBezTo>
                    <a:cubicBezTo>
                      <a:pt x="86181" y="93978"/>
                      <a:pt x="92747" y="100544"/>
                      <a:pt x="99313" y="105879"/>
                    </a:cubicBezTo>
                    <a:cubicBezTo>
                      <a:pt x="93568" y="99313"/>
                      <a:pt x="96030" y="100955"/>
                      <a:pt x="104238" y="107521"/>
                    </a:cubicBezTo>
                    <a:cubicBezTo>
                      <a:pt x="108342" y="110804"/>
                      <a:pt x="113677" y="115318"/>
                      <a:pt x="119832" y="120653"/>
                    </a:cubicBezTo>
                    <a:cubicBezTo>
                      <a:pt x="123116" y="123116"/>
                      <a:pt x="125988" y="126399"/>
                      <a:pt x="129682" y="129271"/>
                    </a:cubicBezTo>
                    <a:cubicBezTo>
                      <a:pt x="133375" y="132144"/>
                      <a:pt x="137069" y="135017"/>
                      <a:pt x="140762" y="138300"/>
                    </a:cubicBezTo>
                    <a:cubicBezTo>
                      <a:pt x="148559" y="144456"/>
                      <a:pt x="156767" y="151022"/>
                      <a:pt x="164975" y="157588"/>
                    </a:cubicBezTo>
                    <a:cubicBezTo>
                      <a:pt x="173593" y="163744"/>
                      <a:pt x="182211" y="169900"/>
                      <a:pt x="190419" y="175645"/>
                    </a:cubicBezTo>
                    <a:cubicBezTo>
                      <a:pt x="194523" y="178518"/>
                      <a:pt x="198626" y="181390"/>
                      <a:pt x="202320" y="184263"/>
                    </a:cubicBezTo>
                    <a:cubicBezTo>
                      <a:pt x="206424" y="186725"/>
                      <a:pt x="210117" y="189188"/>
                      <a:pt x="213400" y="191650"/>
                    </a:cubicBezTo>
                    <a:cubicBezTo>
                      <a:pt x="220377" y="196164"/>
                      <a:pt x="226533" y="199858"/>
                      <a:pt x="231457" y="202730"/>
                    </a:cubicBezTo>
                    <a:lnTo>
                      <a:pt x="242127" y="209296"/>
                    </a:lnTo>
                    <a:lnTo>
                      <a:pt x="253208" y="215452"/>
                    </a:lnTo>
                    <a:lnTo>
                      <a:pt x="275368" y="228174"/>
                    </a:lnTo>
                    <a:cubicBezTo>
                      <a:pt x="280704" y="231457"/>
                      <a:pt x="286449" y="234330"/>
                      <a:pt x="292194" y="237203"/>
                    </a:cubicBezTo>
                    <a:cubicBezTo>
                      <a:pt x="293836" y="238434"/>
                      <a:pt x="293425" y="238434"/>
                      <a:pt x="289322" y="236382"/>
                    </a:cubicBezTo>
                    <a:cubicBezTo>
                      <a:pt x="287270" y="235561"/>
                      <a:pt x="284397" y="234330"/>
                      <a:pt x="280293" y="232278"/>
                    </a:cubicBezTo>
                    <a:cubicBezTo>
                      <a:pt x="276189" y="230226"/>
                      <a:pt x="271265" y="227354"/>
                      <a:pt x="264699" y="224070"/>
                    </a:cubicBezTo>
                    <a:cubicBezTo>
                      <a:pt x="267161" y="225712"/>
                      <a:pt x="270854" y="227354"/>
                      <a:pt x="274958" y="229405"/>
                    </a:cubicBezTo>
                    <a:cubicBezTo>
                      <a:pt x="277010" y="230637"/>
                      <a:pt x="279062" y="231868"/>
                      <a:pt x="281114" y="233099"/>
                    </a:cubicBezTo>
                    <a:cubicBezTo>
                      <a:pt x="283576" y="234330"/>
                      <a:pt x="285628" y="235561"/>
                      <a:pt x="288090" y="236792"/>
                    </a:cubicBezTo>
                    <a:cubicBezTo>
                      <a:pt x="297940" y="241717"/>
                      <a:pt x="308610" y="247052"/>
                      <a:pt x="318869" y="251977"/>
                    </a:cubicBezTo>
                    <a:cubicBezTo>
                      <a:pt x="323794" y="254439"/>
                      <a:pt x="328719" y="256491"/>
                      <a:pt x="333233" y="258543"/>
                    </a:cubicBezTo>
                    <a:cubicBezTo>
                      <a:pt x="337747" y="260595"/>
                      <a:pt x="341441" y="262236"/>
                      <a:pt x="344724" y="263467"/>
                    </a:cubicBezTo>
                    <a:cubicBezTo>
                      <a:pt x="351290" y="266340"/>
                      <a:pt x="354573" y="267571"/>
                      <a:pt x="352931" y="266340"/>
                    </a:cubicBezTo>
                    <a:cubicBezTo>
                      <a:pt x="409154" y="291374"/>
                      <a:pt x="467839" y="310662"/>
                      <a:pt x="528166" y="324204"/>
                    </a:cubicBezTo>
                    <a:cubicBezTo>
                      <a:pt x="533911" y="325846"/>
                      <a:pt x="539246" y="327077"/>
                      <a:pt x="543350" y="328308"/>
                    </a:cubicBezTo>
                    <a:cubicBezTo>
                      <a:pt x="549506" y="329539"/>
                      <a:pt x="550737" y="329539"/>
                      <a:pt x="549916" y="329129"/>
                    </a:cubicBezTo>
                    <a:cubicBezTo>
                      <a:pt x="566332" y="332002"/>
                      <a:pt x="582747" y="335285"/>
                      <a:pt x="599573" y="337747"/>
                    </a:cubicBezTo>
                    <a:cubicBezTo>
                      <a:pt x="616399" y="339799"/>
                      <a:pt x="632814" y="342261"/>
                      <a:pt x="649640" y="343903"/>
                    </a:cubicBezTo>
                    <a:lnTo>
                      <a:pt x="674673" y="345955"/>
                    </a:lnTo>
                    <a:lnTo>
                      <a:pt x="687395" y="346776"/>
                    </a:lnTo>
                    <a:lnTo>
                      <a:pt x="693551" y="346776"/>
                    </a:lnTo>
                    <a:cubicBezTo>
                      <a:pt x="693551" y="347186"/>
                      <a:pt x="699707" y="347596"/>
                      <a:pt x="699707" y="347596"/>
                    </a:cubicBezTo>
                    <a:lnTo>
                      <a:pt x="724740" y="348417"/>
                    </a:lnTo>
                    <a:cubicBezTo>
                      <a:pt x="732948" y="348417"/>
                      <a:pt x="741566" y="348827"/>
                      <a:pt x="749774" y="348827"/>
                    </a:cubicBezTo>
                    <a:lnTo>
                      <a:pt x="944707" y="348827"/>
                    </a:lnTo>
                    <a:cubicBezTo>
                      <a:pt x="944707" y="348827"/>
                      <a:pt x="1139640" y="348827"/>
                      <a:pt x="1139640" y="348827"/>
                    </a:cubicBezTo>
                    <a:lnTo>
                      <a:pt x="1163853" y="348827"/>
                    </a:lnTo>
                    <a:cubicBezTo>
                      <a:pt x="1163853" y="348827"/>
                      <a:pt x="1170008" y="348827"/>
                      <a:pt x="1170008" y="348827"/>
                    </a:cubicBezTo>
                    <a:lnTo>
                      <a:pt x="1172060" y="348827"/>
                    </a:lnTo>
                    <a:cubicBezTo>
                      <a:pt x="1172060" y="348827"/>
                      <a:pt x="1172881" y="348827"/>
                      <a:pt x="1173292" y="348827"/>
                    </a:cubicBezTo>
                    <a:cubicBezTo>
                      <a:pt x="1174933" y="348827"/>
                      <a:pt x="1176575" y="349238"/>
                      <a:pt x="1177806" y="350059"/>
                    </a:cubicBezTo>
                    <a:cubicBezTo>
                      <a:pt x="1179447" y="350469"/>
                      <a:pt x="1180678" y="351290"/>
                      <a:pt x="1181910" y="352111"/>
                    </a:cubicBezTo>
                    <a:cubicBezTo>
                      <a:pt x="1182730" y="352521"/>
                      <a:pt x="1183141" y="352931"/>
                      <a:pt x="1183961" y="353752"/>
                    </a:cubicBezTo>
                    <a:cubicBezTo>
                      <a:pt x="1183961" y="353752"/>
                      <a:pt x="1184372" y="354162"/>
                      <a:pt x="1184782" y="354573"/>
                    </a:cubicBezTo>
                    <a:lnTo>
                      <a:pt x="1186834" y="356625"/>
                    </a:lnTo>
                    <a:lnTo>
                      <a:pt x="1204070" y="373861"/>
                    </a:lnTo>
                    <a:lnTo>
                      <a:pt x="1273015" y="442806"/>
                    </a:lnTo>
                    <a:cubicBezTo>
                      <a:pt x="1246340" y="415310"/>
                      <a:pt x="1222948" y="391508"/>
                      <a:pt x="1195452" y="362781"/>
                    </a:cubicBezTo>
                    <a:cubicBezTo>
                      <a:pt x="1217613" y="382889"/>
                      <a:pt x="1206122" y="371399"/>
                      <a:pt x="1190938" y="356214"/>
                    </a:cubicBezTo>
                    <a:cubicBezTo>
                      <a:pt x="1190117" y="355394"/>
                      <a:pt x="1188886" y="354162"/>
                      <a:pt x="1188065" y="353342"/>
                    </a:cubicBezTo>
                    <a:lnTo>
                      <a:pt x="1186834" y="352111"/>
                    </a:lnTo>
                    <a:cubicBezTo>
                      <a:pt x="1186834" y="352111"/>
                      <a:pt x="1186424" y="351700"/>
                      <a:pt x="1186013" y="351290"/>
                    </a:cubicBezTo>
                    <a:cubicBezTo>
                      <a:pt x="1185193" y="350469"/>
                      <a:pt x="1183961" y="349648"/>
                      <a:pt x="1183141" y="348827"/>
                    </a:cubicBezTo>
                    <a:cubicBezTo>
                      <a:pt x="1181089" y="347596"/>
                      <a:pt x="1179037" y="346776"/>
                      <a:pt x="1176985" y="345955"/>
                    </a:cubicBezTo>
                    <a:cubicBezTo>
                      <a:pt x="1173292" y="344724"/>
                      <a:pt x="1171240" y="344724"/>
                      <a:pt x="1173292" y="344313"/>
                    </a:cubicBezTo>
                    <a:cubicBezTo>
                      <a:pt x="1176575" y="344313"/>
                      <a:pt x="1180268" y="345134"/>
                      <a:pt x="1183551" y="347186"/>
                    </a:cubicBezTo>
                    <a:cubicBezTo>
                      <a:pt x="1185193" y="348007"/>
                      <a:pt x="1186834" y="349238"/>
                      <a:pt x="1188065" y="350469"/>
                    </a:cubicBezTo>
                    <a:cubicBezTo>
                      <a:pt x="1190938" y="353342"/>
                      <a:pt x="1193811" y="356214"/>
                      <a:pt x="1196273" y="358677"/>
                    </a:cubicBezTo>
                    <a:cubicBezTo>
                      <a:pt x="1207764" y="370168"/>
                      <a:pt x="1218434" y="381248"/>
                      <a:pt x="1226642" y="389866"/>
                    </a:cubicBezTo>
                    <a:cubicBezTo>
                      <a:pt x="1233618" y="395201"/>
                      <a:pt x="1211047" y="370988"/>
                      <a:pt x="1214740" y="372630"/>
                    </a:cubicBezTo>
                    <a:cubicBezTo>
                      <a:pt x="1206122" y="363601"/>
                      <a:pt x="1198325" y="355804"/>
                      <a:pt x="1191348" y="348827"/>
                    </a:cubicBezTo>
                    <a:lnTo>
                      <a:pt x="1190528" y="348007"/>
                    </a:lnTo>
                    <a:lnTo>
                      <a:pt x="1190528" y="348007"/>
                    </a:lnTo>
                    <a:cubicBezTo>
                      <a:pt x="1190528" y="347596"/>
                      <a:pt x="1190117" y="347186"/>
                      <a:pt x="1189707" y="346776"/>
                    </a:cubicBezTo>
                    <a:cubicBezTo>
                      <a:pt x="1189297" y="346365"/>
                      <a:pt x="1188476" y="345955"/>
                      <a:pt x="1188065" y="345544"/>
                    </a:cubicBezTo>
                    <a:cubicBezTo>
                      <a:pt x="1186834" y="344724"/>
                      <a:pt x="1186013" y="343903"/>
                      <a:pt x="1184782" y="343493"/>
                    </a:cubicBezTo>
                    <a:cubicBezTo>
                      <a:pt x="1182730" y="342261"/>
                      <a:pt x="1180268" y="341441"/>
                      <a:pt x="1177806" y="341030"/>
                    </a:cubicBezTo>
                    <a:cubicBezTo>
                      <a:pt x="1175343" y="340620"/>
                      <a:pt x="1173292" y="340209"/>
                      <a:pt x="1171240" y="340620"/>
                    </a:cubicBezTo>
                    <a:cubicBezTo>
                      <a:pt x="1167546" y="340620"/>
                      <a:pt x="1163442" y="340620"/>
                      <a:pt x="1159749" y="340620"/>
                    </a:cubicBezTo>
                    <a:cubicBezTo>
                      <a:pt x="1152362" y="340620"/>
                      <a:pt x="1145385" y="341030"/>
                      <a:pt x="1138409" y="341441"/>
                    </a:cubicBezTo>
                    <a:cubicBezTo>
                      <a:pt x="1110503" y="342672"/>
                      <a:pt x="1082596" y="343903"/>
                      <a:pt x="1034581" y="343493"/>
                    </a:cubicBezTo>
                    <a:cubicBezTo>
                      <a:pt x="1038275" y="341851"/>
                      <a:pt x="1068233" y="340620"/>
                      <a:pt x="1005034" y="341030"/>
                    </a:cubicBezTo>
                    <a:lnTo>
                      <a:pt x="1021039" y="341030"/>
                    </a:lnTo>
                    <a:cubicBezTo>
                      <a:pt x="920494" y="342261"/>
                      <a:pt x="942655" y="337337"/>
                      <a:pt x="879045" y="341030"/>
                    </a:cubicBezTo>
                    <a:lnTo>
                      <a:pt x="880687" y="338978"/>
                    </a:lnTo>
                    <a:cubicBezTo>
                      <a:pt x="857705" y="339799"/>
                      <a:pt x="824054" y="340209"/>
                      <a:pt x="789992" y="340620"/>
                    </a:cubicBezTo>
                    <a:cubicBezTo>
                      <a:pt x="772755" y="340620"/>
                      <a:pt x="755930" y="340620"/>
                      <a:pt x="739514" y="340620"/>
                    </a:cubicBezTo>
                    <a:cubicBezTo>
                      <a:pt x="723099" y="340620"/>
                      <a:pt x="707915" y="339799"/>
                      <a:pt x="694782" y="339799"/>
                    </a:cubicBezTo>
                    <a:lnTo>
                      <a:pt x="698065" y="339799"/>
                    </a:lnTo>
                    <a:cubicBezTo>
                      <a:pt x="680008" y="338978"/>
                      <a:pt x="665234" y="337747"/>
                      <a:pt x="652923" y="336926"/>
                    </a:cubicBezTo>
                    <a:cubicBezTo>
                      <a:pt x="649640" y="336926"/>
                      <a:pt x="646767" y="336926"/>
                      <a:pt x="644305" y="336516"/>
                    </a:cubicBezTo>
                    <a:cubicBezTo>
                      <a:pt x="641432" y="336516"/>
                      <a:pt x="638970" y="336106"/>
                      <a:pt x="636508" y="335695"/>
                    </a:cubicBezTo>
                    <a:cubicBezTo>
                      <a:pt x="631583" y="335285"/>
                      <a:pt x="627069" y="334464"/>
                      <a:pt x="622554" y="334054"/>
                    </a:cubicBezTo>
                    <a:cubicBezTo>
                      <a:pt x="614347" y="333233"/>
                      <a:pt x="607370" y="332412"/>
                      <a:pt x="601214" y="331591"/>
                    </a:cubicBezTo>
                    <a:cubicBezTo>
                      <a:pt x="595059" y="330770"/>
                      <a:pt x="589724" y="329539"/>
                      <a:pt x="584389" y="328719"/>
                    </a:cubicBezTo>
                    <a:cubicBezTo>
                      <a:pt x="579054" y="327898"/>
                      <a:pt x="573308" y="326667"/>
                      <a:pt x="566742" y="325435"/>
                    </a:cubicBezTo>
                    <a:cubicBezTo>
                      <a:pt x="563459" y="325025"/>
                      <a:pt x="559766" y="324204"/>
                      <a:pt x="556072" y="323384"/>
                    </a:cubicBezTo>
                    <a:cubicBezTo>
                      <a:pt x="551968" y="322563"/>
                      <a:pt x="547864" y="321742"/>
                      <a:pt x="543350" y="320511"/>
                    </a:cubicBezTo>
                    <a:cubicBezTo>
                      <a:pt x="533911" y="318459"/>
                      <a:pt x="522831" y="315997"/>
                      <a:pt x="509288" y="312714"/>
                    </a:cubicBezTo>
                    <a:cubicBezTo>
                      <a:pt x="507647" y="312714"/>
                      <a:pt x="506005" y="311893"/>
                      <a:pt x="503953" y="311483"/>
                    </a:cubicBezTo>
                    <a:cubicBezTo>
                      <a:pt x="502312" y="311072"/>
                      <a:pt x="500260" y="310662"/>
                      <a:pt x="498618" y="309841"/>
                    </a:cubicBezTo>
                    <a:cubicBezTo>
                      <a:pt x="494925" y="308610"/>
                      <a:pt x="490821" y="307789"/>
                      <a:pt x="487127" y="306558"/>
                    </a:cubicBezTo>
                    <a:cubicBezTo>
                      <a:pt x="478920" y="304095"/>
                      <a:pt x="469891" y="301633"/>
                      <a:pt x="460452" y="299171"/>
                    </a:cubicBezTo>
                    <a:lnTo>
                      <a:pt x="496566" y="308199"/>
                    </a:lnTo>
                    <a:cubicBezTo>
                      <a:pt x="499439" y="309020"/>
                      <a:pt x="502722" y="309841"/>
                      <a:pt x="505595" y="310251"/>
                    </a:cubicBezTo>
                    <a:lnTo>
                      <a:pt x="514623" y="311893"/>
                    </a:lnTo>
                    <a:lnTo>
                      <a:pt x="532680" y="315586"/>
                    </a:lnTo>
                    <a:cubicBezTo>
                      <a:pt x="526114" y="313945"/>
                      <a:pt x="519958" y="312303"/>
                      <a:pt x="514213" y="311072"/>
                    </a:cubicBezTo>
                    <a:cubicBezTo>
                      <a:pt x="508467" y="309841"/>
                      <a:pt x="503543" y="308610"/>
                      <a:pt x="499028" y="307379"/>
                    </a:cubicBezTo>
                    <a:cubicBezTo>
                      <a:pt x="489590" y="304916"/>
                      <a:pt x="481792" y="302864"/>
                      <a:pt x="474405" y="301223"/>
                    </a:cubicBezTo>
                    <a:cubicBezTo>
                      <a:pt x="459631" y="297940"/>
                      <a:pt x="446910" y="293836"/>
                      <a:pt x="428032" y="287270"/>
                    </a:cubicBezTo>
                    <a:cubicBezTo>
                      <a:pt x="430904" y="287680"/>
                      <a:pt x="422697" y="283166"/>
                      <a:pt x="458400" y="295067"/>
                    </a:cubicBezTo>
                    <a:cubicBezTo>
                      <a:pt x="395611" y="276600"/>
                      <a:pt x="334874" y="251977"/>
                      <a:pt x="277010" y="221198"/>
                    </a:cubicBezTo>
                    <a:cubicBezTo>
                      <a:pt x="256491" y="210117"/>
                      <a:pt x="258132" y="211759"/>
                      <a:pt x="265930" y="216683"/>
                    </a:cubicBezTo>
                    <a:cubicBezTo>
                      <a:pt x="273727" y="221608"/>
                      <a:pt x="287270" y="229816"/>
                      <a:pt x="290553" y="231457"/>
                    </a:cubicBezTo>
                    <a:close/>
                  </a:path>
                </a:pathLst>
              </a:custGeom>
              <a:solidFill>
                <a:schemeClr val="accent2"/>
              </a:solidFill>
              <a:ln w="0" cap="flat">
                <a:noFill/>
                <a:prstDash val="solid"/>
                <a:miter/>
              </a:ln>
            </p:spPr>
            <p:txBody>
              <a:bodyPr rtlCol="0" anchor="ctr"/>
              <a:lstStyle/>
              <a:p>
                <a:endParaRPr lang="en-US" sz="744"/>
              </a:p>
            </p:txBody>
          </p:sp>
          <p:sp>
            <p:nvSpPr>
              <p:cNvPr id="2651" name="Freeform: Shape 2650">
                <a:extLst>
                  <a:ext uri="{FF2B5EF4-FFF2-40B4-BE49-F238E27FC236}">
                    <a16:creationId xmlns:a16="http://schemas.microsoft.com/office/drawing/2014/main" id="{A42125E1-BA5F-037E-3BF1-06A31552A9B0}"/>
                  </a:ext>
                </a:extLst>
              </p:cNvPr>
              <p:cNvSpPr/>
              <p:nvPr/>
            </p:nvSpPr>
            <p:spPr>
              <a:xfrm>
                <a:off x="14125447" y="4523442"/>
                <a:ext cx="25854" cy="25033"/>
              </a:xfrm>
              <a:custGeom>
                <a:avLst/>
                <a:gdLst>
                  <a:gd name="connsiteX0" fmla="*/ 25854 w 25854"/>
                  <a:gd name="connsiteY0" fmla="*/ 25034 h 25033"/>
                  <a:gd name="connsiteX1" fmla="*/ 0 w 25854"/>
                  <a:gd name="connsiteY1" fmla="*/ 0 h 25033"/>
                  <a:gd name="connsiteX2" fmla="*/ 25854 w 25854"/>
                  <a:gd name="connsiteY2" fmla="*/ 25034 h 25033"/>
                </a:gdLst>
                <a:ahLst/>
                <a:cxnLst>
                  <a:cxn ang="0">
                    <a:pos x="connsiteX0" y="connsiteY0"/>
                  </a:cxn>
                  <a:cxn ang="0">
                    <a:pos x="connsiteX1" y="connsiteY1"/>
                  </a:cxn>
                  <a:cxn ang="0">
                    <a:pos x="connsiteX2" y="connsiteY2"/>
                  </a:cxn>
                </a:cxnLst>
                <a:rect l="l" t="t" r="r" b="b"/>
                <a:pathLst>
                  <a:path w="25854" h="25033">
                    <a:moveTo>
                      <a:pt x="25854" y="25034"/>
                    </a:moveTo>
                    <a:cubicBezTo>
                      <a:pt x="18467" y="17647"/>
                      <a:pt x="9849" y="9849"/>
                      <a:pt x="0" y="0"/>
                    </a:cubicBezTo>
                    <a:cubicBezTo>
                      <a:pt x="9849" y="9439"/>
                      <a:pt x="18057" y="17236"/>
                      <a:pt x="25854" y="25034"/>
                    </a:cubicBezTo>
                    <a:close/>
                  </a:path>
                </a:pathLst>
              </a:custGeom>
              <a:solidFill>
                <a:schemeClr val="accent2"/>
              </a:solidFill>
              <a:ln w="0" cap="flat">
                <a:noFill/>
                <a:prstDash val="solid"/>
                <a:miter/>
              </a:ln>
            </p:spPr>
            <p:txBody>
              <a:bodyPr rtlCol="0" anchor="ctr"/>
              <a:lstStyle/>
              <a:p>
                <a:endParaRPr lang="en-US" sz="744"/>
              </a:p>
            </p:txBody>
          </p:sp>
          <p:sp>
            <p:nvSpPr>
              <p:cNvPr id="2652" name="Freeform: Shape 2651">
                <a:extLst>
                  <a:ext uri="{FF2B5EF4-FFF2-40B4-BE49-F238E27FC236}">
                    <a16:creationId xmlns:a16="http://schemas.microsoft.com/office/drawing/2014/main" id="{11318404-A116-5D50-03E3-DF8804846DE2}"/>
                  </a:ext>
                </a:extLst>
              </p:cNvPr>
              <p:cNvSpPr/>
              <p:nvPr/>
            </p:nvSpPr>
            <p:spPr>
              <a:xfrm>
                <a:off x="15333211" y="4905922"/>
                <a:ext cx="38576" cy="38576"/>
              </a:xfrm>
              <a:custGeom>
                <a:avLst/>
                <a:gdLst>
                  <a:gd name="connsiteX0" fmla="*/ 38576 w 38576"/>
                  <a:gd name="connsiteY0" fmla="*/ 38576 h 38576"/>
                  <a:gd name="connsiteX1" fmla="*/ 0 w 38576"/>
                  <a:gd name="connsiteY1" fmla="*/ 0 h 38576"/>
                  <a:gd name="connsiteX2" fmla="*/ 38576 w 38576"/>
                  <a:gd name="connsiteY2" fmla="*/ 38576 h 38576"/>
                </a:gdLst>
                <a:ahLst/>
                <a:cxnLst>
                  <a:cxn ang="0">
                    <a:pos x="connsiteX0" y="connsiteY0"/>
                  </a:cxn>
                  <a:cxn ang="0">
                    <a:pos x="connsiteX1" y="connsiteY1"/>
                  </a:cxn>
                  <a:cxn ang="0">
                    <a:pos x="connsiteX2" y="connsiteY2"/>
                  </a:cxn>
                </a:cxnLst>
                <a:rect l="l" t="t" r="r" b="b"/>
                <a:pathLst>
                  <a:path w="38576" h="38576">
                    <a:moveTo>
                      <a:pt x="38576" y="38576"/>
                    </a:moveTo>
                    <a:lnTo>
                      <a:pt x="0" y="0"/>
                    </a:lnTo>
                    <a:cubicBezTo>
                      <a:pt x="11901" y="11901"/>
                      <a:pt x="24213" y="24623"/>
                      <a:pt x="38576" y="38576"/>
                    </a:cubicBezTo>
                    <a:close/>
                  </a:path>
                </a:pathLst>
              </a:custGeom>
              <a:solidFill>
                <a:schemeClr val="accent2"/>
              </a:solidFill>
              <a:ln w="0" cap="flat">
                <a:noFill/>
                <a:prstDash val="solid"/>
                <a:miter/>
              </a:ln>
            </p:spPr>
            <p:txBody>
              <a:bodyPr rtlCol="0" anchor="ctr"/>
              <a:lstStyle/>
              <a:p>
                <a:endParaRPr lang="en-US" sz="744"/>
              </a:p>
            </p:txBody>
          </p:sp>
          <p:sp>
            <p:nvSpPr>
              <p:cNvPr id="2653" name="Freeform: Shape 2652">
                <a:extLst>
                  <a:ext uri="{FF2B5EF4-FFF2-40B4-BE49-F238E27FC236}">
                    <a16:creationId xmlns:a16="http://schemas.microsoft.com/office/drawing/2014/main" id="{215930AE-023F-D760-2B94-B4E09E8F4714}"/>
                  </a:ext>
                </a:extLst>
              </p:cNvPr>
              <p:cNvSpPr/>
              <p:nvPr/>
            </p:nvSpPr>
            <p:spPr>
              <a:xfrm>
                <a:off x="13954316" y="4305938"/>
                <a:ext cx="72695" cy="109999"/>
              </a:xfrm>
              <a:custGeom>
                <a:avLst/>
                <a:gdLst>
                  <a:gd name="connsiteX0" fmla="*/ 17647 w 72695"/>
                  <a:gd name="connsiteY0" fmla="*/ 26265 h 109999"/>
                  <a:gd name="connsiteX1" fmla="*/ 0 w 72695"/>
                  <a:gd name="connsiteY1" fmla="*/ 0 h 109999"/>
                  <a:gd name="connsiteX2" fmla="*/ 15184 w 72695"/>
                  <a:gd name="connsiteY2" fmla="*/ 26675 h 109999"/>
                  <a:gd name="connsiteX3" fmla="*/ 22982 w 72695"/>
                  <a:gd name="connsiteY3" fmla="*/ 39807 h 109999"/>
                  <a:gd name="connsiteX4" fmla="*/ 31189 w 72695"/>
                  <a:gd name="connsiteY4" fmla="*/ 52940 h 109999"/>
                  <a:gd name="connsiteX5" fmla="*/ 47605 w 72695"/>
                  <a:gd name="connsiteY5" fmla="*/ 78794 h 109999"/>
                  <a:gd name="connsiteX6" fmla="*/ 65251 w 72695"/>
                  <a:gd name="connsiteY6" fmla="*/ 103827 h 109999"/>
                  <a:gd name="connsiteX7" fmla="*/ 72638 w 72695"/>
                  <a:gd name="connsiteY7" fmla="*/ 109573 h 109999"/>
                  <a:gd name="connsiteX8" fmla="*/ 17647 w 72695"/>
                  <a:gd name="connsiteY8" fmla="*/ 26265 h 109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695" h="109999">
                    <a:moveTo>
                      <a:pt x="17647" y="26265"/>
                    </a:moveTo>
                    <a:cubicBezTo>
                      <a:pt x="33652" y="56633"/>
                      <a:pt x="3283" y="4925"/>
                      <a:pt x="0" y="0"/>
                    </a:cubicBezTo>
                    <a:lnTo>
                      <a:pt x="15184" y="26675"/>
                    </a:lnTo>
                    <a:lnTo>
                      <a:pt x="22982" y="39807"/>
                    </a:lnTo>
                    <a:cubicBezTo>
                      <a:pt x="25854" y="44322"/>
                      <a:pt x="28317" y="48425"/>
                      <a:pt x="31189" y="52940"/>
                    </a:cubicBezTo>
                    <a:lnTo>
                      <a:pt x="47605" y="78794"/>
                    </a:lnTo>
                    <a:cubicBezTo>
                      <a:pt x="53350" y="87412"/>
                      <a:pt x="59506" y="95620"/>
                      <a:pt x="65251" y="103827"/>
                    </a:cubicBezTo>
                    <a:cubicBezTo>
                      <a:pt x="65251" y="103007"/>
                      <a:pt x="73459" y="112035"/>
                      <a:pt x="72638" y="109573"/>
                    </a:cubicBezTo>
                    <a:cubicBezTo>
                      <a:pt x="52940" y="82488"/>
                      <a:pt x="34472" y="54992"/>
                      <a:pt x="17647" y="26265"/>
                    </a:cubicBezTo>
                    <a:close/>
                  </a:path>
                </a:pathLst>
              </a:custGeom>
              <a:solidFill>
                <a:schemeClr val="accent2"/>
              </a:solidFill>
              <a:ln w="0" cap="flat">
                <a:noFill/>
                <a:prstDash val="solid"/>
                <a:miter/>
              </a:ln>
            </p:spPr>
            <p:txBody>
              <a:bodyPr rtlCol="0" anchor="ctr"/>
              <a:lstStyle/>
              <a:p>
                <a:endParaRPr lang="en-US" sz="744"/>
              </a:p>
            </p:txBody>
          </p:sp>
          <p:sp>
            <p:nvSpPr>
              <p:cNvPr id="2654" name="Freeform: Shape 2653">
                <a:extLst>
                  <a:ext uri="{FF2B5EF4-FFF2-40B4-BE49-F238E27FC236}">
                    <a16:creationId xmlns:a16="http://schemas.microsoft.com/office/drawing/2014/main" id="{AEEB88FD-ED7C-318D-A66C-C59C3A28B7B9}"/>
                  </a:ext>
                </a:extLst>
              </p:cNvPr>
              <p:cNvSpPr/>
              <p:nvPr/>
            </p:nvSpPr>
            <p:spPr>
              <a:xfrm>
                <a:off x="14019567" y="4410176"/>
                <a:ext cx="41038" cy="52939"/>
              </a:xfrm>
              <a:custGeom>
                <a:avLst/>
                <a:gdLst>
                  <a:gd name="connsiteX0" fmla="*/ 20109 w 41038"/>
                  <a:gd name="connsiteY0" fmla="*/ 29137 h 52939"/>
                  <a:gd name="connsiteX1" fmla="*/ 41039 w 41038"/>
                  <a:gd name="connsiteY1" fmla="*/ 52940 h 52939"/>
                  <a:gd name="connsiteX2" fmla="*/ 20109 w 41038"/>
                  <a:gd name="connsiteY2" fmla="*/ 26675 h 52939"/>
                  <a:gd name="connsiteX3" fmla="*/ 9849 w 41038"/>
                  <a:gd name="connsiteY3" fmla="*/ 13543 h 52939"/>
                  <a:gd name="connsiteX4" fmla="*/ 0 w 41038"/>
                  <a:gd name="connsiteY4" fmla="*/ 0 h 52939"/>
                  <a:gd name="connsiteX5" fmla="*/ 3694 w 41038"/>
                  <a:gd name="connsiteY5" fmla="*/ 6566 h 52939"/>
                  <a:gd name="connsiteX6" fmla="*/ 9849 w 41038"/>
                  <a:gd name="connsiteY6" fmla="*/ 15595 h 52939"/>
                  <a:gd name="connsiteX7" fmla="*/ 20109 w 41038"/>
                  <a:gd name="connsiteY7" fmla="*/ 29137 h 5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8" h="52939">
                    <a:moveTo>
                      <a:pt x="20109" y="29137"/>
                    </a:moveTo>
                    <a:cubicBezTo>
                      <a:pt x="23392" y="32010"/>
                      <a:pt x="31600" y="41859"/>
                      <a:pt x="41039" y="52940"/>
                    </a:cubicBezTo>
                    <a:cubicBezTo>
                      <a:pt x="34062" y="44322"/>
                      <a:pt x="27085" y="35293"/>
                      <a:pt x="20109" y="26675"/>
                    </a:cubicBezTo>
                    <a:lnTo>
                      <a:pt x="9849" y="13543"/>
                    </a:lnTo>
                    <a:lnTo>
                      <a:pt x="0" y="0"/>
                    </a:lnTo>
                    <a:cubicBezTo>
                      <a:pt x="0" y="0"/>
                      <a:pt x="821" y="2052"/>
                      <a:pt x="3694" y="6566"/>
                    </a:cubicBezTo>
                    <a:cubicBezTo>
                      <a:pt x="5335" y="9029"/>
                      <a:pt x="6977" y="11901"/>
                      <a:pt x="9849" y="15595"/>
                    </a:cubicBezTo>
                    <a:cubicBezTo>
                      <a:pt x="12722" y="19288"/>
                      <a:pt x="16005" y="23802"/>
                      <a:pt x="20109" y="29137"/>
                    </a:cubicBezTo>
                    <a:close/>
                  </a:path>
                </a:pathLst>
              </a:custGeom>
              <a:solidFill>
                <a:schemeClr val="accent2"/>
              </a:solidFill>
              <a:ln w="0" cap="flat">
                <a:noFill/>
                <a:prstDash val="solid"/>
                <a:miter/>
              </a:ln>
            </p:spPr>
            <p:txBody>
              <a:bodyPr rtlCol="0" anchor="ctr"/>
              <a:lstStyle/>
              <a:p>
                <a:endParaRPr lang="en-US" sz="744"/>
              </a:p>
            </p:txBody>
          </p:sp>
          <p:sp>
            <p:nvSpPr>
              <p:cNvPr id="2655" name="Freeform: Shape 2654">
                <a:extLst>
                  <a:ext uri="{FF2B5EF4-FFF2-40B4-BE49-F238E27FC236}">
                    <a16:creationId xmlns:a16="http://schemas.microsoft.com/office/drawing/2014/main" id="{507ECC30-C019-F16B-2FC8-07DC469C8C40}"/>
                  </a:ext>
                </a:extLst>
              </p:cNvPr>
              <p:cNvSpPr/>
              <p:nvPr/>
            </p:nvSpPr>
            <p:spPr>
              <a:xfrm>
                <a:off x="14066762" y="4401968"/>
                <a:ext cx="33241" cy="40627"/>
              </a:xfrm>
              <a:custGeom>
                <a:avLst/>
                <a:gdLst>
                  <a:gd name="connsiteX0" fmla="*/ 410 w 33241"/>
                  <a:gd name="connsiteY0" fmla="*/ 0 h 40627"/>
                  <a:gd name="connsiteX1" fmla="*/ 13132 w 33241"/>
                  <a:gd name="connsiteY1" fmla="*/ 16415 h 40627"/>
                  <a:gd name="connsiteX2" fmla="*/ 22982 w 33241"/>
                  <a:gd name="connsiteY2" fmla="*/ 28727 h 40627"/>
                  <a:gd name="connsiteX3" fmla="*/ 33241 w 33241"/>
                  <a:gd name="connsiteY3" fmla="*/ 40628 h 40627"/>
                  <a:gd name="connsiteX4" fmla="*/ 24623 w 33241"/>
                  <a:gd name="connsiteY4" fmla="*/ 30779 h 40627"/>
                  <a:gd name="connsiteX5" fmla="*/ 16415 w 33241"/>
                  <a:gd name="connsiteY5" fmla="*/ 20519 h 40627"/>
                  <a:gd name="connsiteX6" fmla="*/ 0 w 33241"/>
                  <a:gd name="connsiteY6" fmla="*/ 410 h 40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241" h="40627">
                    <a:moveTo>
                      <a:pt x="410" y="0"/>
                    </a:moveTo>
                    <a:lnTo>
                      <a:pt x="13132" y="16415"/>
                    </a:lnTo>
                    <a:lnTo>
                      <a:pt x="22982" y="28727"/>
                    </a:lnTo>
                    <a:cubicBezTo>
                      <a:pt x="26265" y="32831"/>
                      <a:pt x="29958" y="36524"/>
                      <a:pt x="33241" y="40628"/>
                    </a:cubicBezTo>
                    <a:lnTo>
                      <a:pt x="24623" y="30779"/>
                    </a:lnTo>
                    <a:lnTo>
                      <a:pt x="16415" y="20519"/>
                    </a:lnTo>
                    <a:lnTo>
                      <a:pt x="0" y="410"/>
                    </a:lnTo>
                    <a:close/>
                  </a:path>
                </a:pathLst>
              </a:custGeom>
              <a:solidFill>
                <a:schemeClr val="accent2"/>
              </a:solidFill>
              <a:ln w="0" cap="flat">
                <a:noFill/>
                <a:prstDash val="solid"/>
                <a:miter/>
              </a:ln>
            </p:spPr>
            <p:txBody>
              <a:bodyPr rtlCol="0" anchor="ctr"/>
              <a:lstStyle/>
              <a:p>
                <a:endParaRPr lang="en-US" sz="744"/>
              </a:p>
            </p:txBody>
          </p:sp>
          <p:sp>
            <p:nvSpPr>
              <p:cNvPr id="2656" name="Freeform: Shape 2655">
                <a:extLst>
                  <a:ext uri="{FF2B5EF4-FFF2-40B4-BE49-F238E27FC236}">
                    <a16:creationId xmlns:a16="http://schemas.microsoft.com/office/drawing/2014/main" id="{6D53ABD8-E98F-211C-8988-EB19069ED662}"/>
                  </a:ext>
                </a:extLst>
              </p:cNvPr>
              <p:cNvSpPr/>
              <p:nvPr/>
            </p:nvSpPr>
            <p:spPr>
              <a:xfrm>
                <a:off x="14230505" y="4574330"/>
                <a:ext cx="71407" cy="50887"/>
              </a:xfrm>
              <a:custGeom>
                <a:avLst/>
                <a:gdLst>
                  <a:gd name="connsiteX0" fmla="*/ 71407 w 71407"/>
                  <a:gd name="connsiteY0" fmla="*/ 50888 h 50887"/>
                  <a:gd name="connsiteX1" fmla="*/ 53350 w 71407"/>
                  <a:gd name="connsiteY1" fmla="*/ 38576 h 50887"/>
                  <a:gd name="connsiteX2" fmla="*/ 32831 w 71407"/>
                  <a:gd name="connsiteY2" fmla="*/ 23802 h 50887"/>
                  <a:gd name="connsiteX3" fmla="*/ 0 w 71407"/>
                  <a:gd name="connsiteY3" fmla="*/ 0 h 50887"/>
                  <a:gd name="connsiteX4" fmla="*/ 34062 w 71407"/>
                  <a:gd name="connsiteY4" fmla="*/ 25854 h 50887"/>
                  <a:gd name="connsiteX5" fmla="*/ 45963 w 71407"/>
                  <a:gd name="connsiteY5" fmla="*/ 34472 h 50887"/>
                  <a:gd name="connsiteX6" fmla="*/ 55812 w 71407"/>
                  <a:gd name="connsiteY6" fmla="*/ 41449 h 50887"/>
                  <a:gd name="connsiteX7" fmla="*/ 70997 w 71407"/>
                  <a:gd name="connsiteY7" fmla="*/ 50888 h 50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407" h="50887">
                    <a:moveTo>
                      <a:pt x="71407" y="50888"/>
                    </a:moveTo>
                    <a:cubicBezTo>
                      <a:pt x="66482" y="47194"/>
                      <a:pt x="59916" y="43090"/>
                      <a:pt x="53350" y="38576"/>
                    </a:cubicBezTo>
                    <a:cubicBezTo>
                      <a:pt x="46784" y="33652"/>
                      <a:pt x="39807" y="28727"/>
                      <a:pt x="32831" y="23802"/>
                    </a:cubicBezTo>
                    <a:cubicBezTo>
                      <a:pt x="18878" y="14363"/>
                      <a:pt x="6566" y="4514"/>
                      <a:pt x="0" y="0"/>
                    </a:cubicBezTo>
                    <a:cubicBezTo>
                      <a:pt x="21340" y="16826"/>
                      <a:pt x="27906" y="21340"/>
                      <a:pt x="34062" y="25854"/>
                    </a:cubicBezTo>
                    <a:cubicBezTo>
                      <a:pt x="37345" y="28316"/>
                      <a:pt x="40628" y="30779"/>
                      <a:pt x="45963" y="34472"/>
                    </a:cubicBezTo>
                    <a:cubicBezTo>
                      <a:pt x="48836" y="36524"/>
                      <a:pt x="51709" y="38576"/>
                      <a:pt x="55812" y="41449"/>
                    </a:cubicBezTo>
                    <a:cubicBezTo>
                      <a:pt x="59916" y="43911"/>
                      <a:pt x="64841" y="47194"/>
                      <a:pt x="70997" y="50888"/>
                    </a:cubicBezTo>
                    <a:close/>
                  </a:path>
                </a:pathLst>
              </a:custGeom>
              <a:solidFill>
                <a:schemeClr val="accent2"/>
              </a:solidFill>
              <a:ln w="0" cap="flat">
                <a:noFill/>
                <a:prstDash val="solid"/>
                <a:miter/>
              </a:ln>
            </p:spPr>
            <p:txBody>
              <a:bodyPr rtlCol="0" anchor="ctr"/>
              <a:lstStyle/>
              <a:p>
                <a:endParaRPr lang="en-US" sz="744"/>
              </a:p>
            </p:txBody>
          </p:sp>
          <p:sp>
            <p:nvSpPr>
              <p:cNvPr id="2657" name="Freeform: Shape 2656">
                <a:extLst>
                  <a:ext uri="{FF2B5EF4-FFF2-40B4-BE49-F238E27FC236}">
                    <a16:creationId xmlns:a16="http://schemas.microsoft.com/office/drawing/2014/main" id="{EA7B1D8A-BE28-79B4-BA1E-907A3267DA13}"/>
                  </a:ext>
                </a:extLst>
              </p:cNvPr>
              <p:cNvSpPr/>
              <p:nvPr/>
            </p:nvSpPr>
            <p:spPr>
              <a:xfrm>
                <a:off x="14254718" y="4575561"/>
                <a:ext cx="42680" cy="29547"/>
              </a:xfrm>
              <a:custGeom>
                <a:avLst/>
                <a:gdLst>
                  <a:gd name="connsiteX0" fmla="*/ 0 w 42680"/>
                  <a:gd name="connsiteY0" fmla="*/ 410 h 29547"/>
                  <a:gd name="connsiteX1" fmla="*/ 21340 w 42680"/>
                  <a:gd name="connsiteY1" fmla="*/ 15184 h 29547"/>
                  <a:gd name="connsiteX2" fmla="*/ 42680 w 42680"/>
                  <a:gd name="connsiteY2" fmla="*/ 29548 h 29547"/>
                  <a:gd name="connsiteX3" fmla="*/ 38576 w 42680"/>
                  <a:gd name="connsiteY3" fmla="*/ 26675 h 29547"/>
                  <a:gd name="connsiteX4" fmla="*/ 0 w 42680"/>
                  <a:gd name="connsiteY4" fmla="*/ 0 h 295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680" h="29547">
                    <a:moveTo>
                      <a:pt x="0" y="410"/>
                    </a:moveTo>
                    <a:cubicBezTo>
                      <a:pt x="6977" y="5745"/>
                      <a:pt x="13953" y="10260"/>
                      <a:pt x="21340" y="15184"/>
                    </a:cubicBezTo>
                    <a:cubicBezTo>
                      <a:pt x="28317" y="20109"/>
                      <a:pt x="35293" y="25033"/>
                      <a:pt x="42680" y="29548"/>
                    </a:cubicBezTo>
                    <a:lnTo>
                      <a:pt x="38576" y="26675"/>
                    </a:lnTo>
                    <a:cubicBezTo>
                      <a:pt x="25854" y="17647"/>
                      <a:pt x="12722" y="9029"/>
                      <a:pt x="0" y="0"/>
                    </a:cubicBezTo>
                    <a:close/>
                  </a:path>
                </a:pathLst>
              </a:custGeom>
              <a:solidFill>
                <a:schemeClr val="accent2"/>
              </a:solidFill>
              <a:ln w="0" cap="flat">
                <a:noFill/>
                <a:prstDash val="solid"/>
                <a:miter/>
              </a:ln>
            </p:spPr>
            <p:txBody>
              <a:bodyPr rtlCol="0" anchor="ctr"/>
              <a:lstStyle/>
              <a:p>
                <a:endParaRPr lang="en-US" sz="744"/>
              </a:p>
            </p:txBody>
          </p:sp>
          <p:sp>
            <p:nvSpPr>
              <p:cNvPr id="2658" name="Freeform: Shape 2657">
                <a:extLst>
                  <a:ext uri="{FF2B5EF4-FFF2-40B4-BE49-F238E27FC236}">
                    <a16:creationId xmlns:a16="http://schemas.microsoft.com/office/drawing/2014/main" id="{998BD4A6-CE7A-A76A-BE45-43FAEAD4BD03}"/>
                  </a:ext>
                </a:extLst>
              </p:cNvPr>
              <p:cNvSpPr/>
              <p:nvPr/>
            </p:nvSpPr>
            <p:spPr>
              <a:xfrm>
                <a:off x="15663981" y="5224380"/>
                <a:ext cx="18467" cy="18057"/>
              </a:xfrm>
              <a:custGeom>
                <a:avLst/>
                <a:gdLst>
                  <a:gd name="connsiteX0" fmla="*/ 0 w 18467"/>
                  <a:gd name="connsiteY0" fmla="*/ 0 h 18057"/>
                  <a:gd name="connsiteX1" fmla="*/ 18467 w 18467"/>
                  <a:gd name="connsiteY1" fmla="*/ 18057 h 18057"/>
                  <a:gd name="connsiteX2" fmla="*/ 0 w 18467"/>
                  <a:gd name="connsiteY2" fmla="*/ 0 h 18057"/>
                </a:gdLst>
                <a:ahLst/>
                <a:cxnLst>
                  <a:cxn ang="0">
                    <a:pos x="connsiteX0" y="connsiteY0"/>
                  </a:cxn>
                  <a:cxn ang="0">
                    <a:pos x="connsiteX1" y="connsiteY1"/>
                  </a:cxn>
                  <a:cxn ang="0">
                    <a:pos x="connsiteX2" y="connsiteY2"/>
                  </a:cxn>
                </a:cxnLst>
                <a:rect l="l" t="t" r="r" b="b"/>
                <a:pathLst>
                  <a:path w="18467" h="18057">
                    <a:moveTo>
                      <a:pt x="0" y="0"/>
                    </a:moveTo>
                    <a:cubicBezTo>
                      <a:pt x="6156" y="6156"/>
                      <a:pt x="12312" y="11901"/>
                      <a:pt x="18467" y="18057"/>
                    </a:cubicBezTo>
                    <a:cubicBezTo>
                      <a:pt x="9849" y="9849"/>
                      <a:pt x="4514" y="4104"/>
                      <a:pt x="0" y="0"/>
                    </a:cubicBezTo>
                    <a:close/>
                  </a:path>
                </a:pathLst>
              </a:custGeom>
              <a:solidFill>
                <a:schemeClr val="accent2"/>
              </a:solidFill>
              <a:ln w="0" cap="flat">
                <a:noFill/>
                <a:prstDash val="solid"/>
                <a:miter/>
              </a:ln>
            </p:spPr>
            <p:txBody>
              <a:bodyPr rtlCol="0" anchor="ctr"/>
              <a:lstStyle/>
              <a:p>
                <a:endParaRPr lang="en-US" sz="744"/>
              </a:p>
            </p:txBody>
          </p:sp>
          <p:sp>
            <p:nvSpPr>
              <p:cNvPr id="2659" name="Freeform: Shape 2658">
                <a:extLst>
                  <a:ext uri="{FF2B5EF4-FFF2-40B4-BE49-F238E27FC236}">
                    <a16:creationId xmlns:a16="http://schemas.microsoft.com/office/drawing/2014/main" id="{6A4DC45C-297B-E2AA-6CCC-2246D55DD510}"/>
                  </a:ext>
                </a:extLst>
              </p:cNvPr>
              <p:cNvSpPr/>
              <p:nvPr/>
            </p:nvSpPr>
            <p:spPr>
              <a:xfrm>
                <a:off x="15303862" y="4873425"/>
                <a:ext cx="621998" cy="435905"/>
              </a:xfrm>
              <a:custGeom>
                <a:avLst/>
                <a:gdLst>
                  <a:gd name="connsiteX0" fmla="*/ 37146 w 621998"/>
                  <a:gd name="connsiteY0" fmla="*/ 30855 h 435905"/>
                  <a:gd name="connsiteX1" fmla="*/ 3084 w 621998"/>
                  <a:gd name="connsiteY1" fmla="*/ 4180 h 435905"/>
                  <a:gd name="connsiteX2" fmla="*/ 52330 w 621998"/>
                  <a:gd name="connsiteY2" fmla="*/ 52195 h 435905"/>
                  <a:gd name="connsiteX3" fmla="*/ 47406 w 621998"/>
                  <a:gd name="connsiteY3" fmla="*/ 48502 h 435905"/>
                  <a:gd name="connsiteX4" fmla="*/ 106912 w 621998"/>
                  <a:gd name="connsiteY4" fmla="*/ 107597 h 435905"/>
                  <a:gd name="connsiteX5" fmla="*/ 90496 w 621998"/>
                  <a:gd name="connsiteY5" fmla="*/ 86668 h 435905"/>
                  <a:gd name="connsiteX6" fmla="*/ 170932 w 621998"/>
                  <a:gd name="connsiteY6" fmla="*/ 172438 h 435905"/>
                  <a:gd name="connsiteX7" fmla="*/ 259575 w 621998"/>
                  <a:gd name="connsiteY7" fmla="*/ 260671 h 435905"/>
                  <a:gd name="connsiteX8" fmla="*/ 252188 w 621998"/>
                  <a:gd name="connsiteY8" fmla="*/ 253695 h 435905"/>
                  <a:gd name="connsiteX9" fmla="*/ 265731 w 621998"/>
                  <a:gd name="connsiteY9" fmla="*/ 266827 h 435905"/>
                  <a:gd name="connsiteX10" fmla="*/ 435220 w 621998"/>
                  <a:gd name="connsiteY10" fmla="*/ 435906 h 435905"/>
                  <a:gd name="connsiteX11" fmla="*/ 603888 w 621998"/>
                  <a:gd name="connsiteY11" fmla="*/ 266827 h 435905"/>
                  <a:gd name="connsiteX12" fmla="*/ 610454 w 621998"/>
                  <a:gd name="connsiteY12" fmla="*/ 253284 h 435905"/>
                  <a:gd name="connsiteX13" fmla="*/ 513603 w 621998"/>
                  <a:gd name="connsiteY13" fmla="*/ 349725 h 435905"/>
                  <a:gd name="connsiteX14" fmla="*/ 491853 w 621998"/>
                  <a:gd name="connsiteY14" fmla="*/ 371475 h 435905"/>
                  <a:gd name="connsiteX15" fmla="*/ 472565 w 621998"/>
                  <a:gd name="connsiteY15" fmla="*/ 391174 h 435905"/>
                  <a:gd name="connsiteX16" fmla="*/ 435220 w 621998"/>
                  <a:gd name="connsiteY16" fmla="*/ 429750 h 435905"/>
                  <a:gd name="connsiteX17" fmla="*/ 430295 w 621998"/>
                  <a:gd name="connsiteY17" fmla="*/ 425646 h 435905"/>
                  <a:gd name="connsiteX18" fmla="*/ 419625 w 621998"/>
                  <a:gd name="connsiteY18" fmla="*/ 412513 h 435905"/>
                  <a:gd name="connsiteX19" fmla="*/ 404030 w 621998"/>
                  <a:gd name="connsiteY19" fmla="*/ 397740 h 435905"/>
                  <a:gd name="connsiteX20" fmla="*/ 396233 w 621998"/>
                  <a:gd name="connsiteY20" fmla="*/ 390353 h 435905"/>
                  <a:gd name="connsiteX21" fmla="*/ 393361 w 621998"/>
                  <a:gd name="connsiteY21" fmla="*/ 387480 h 435905"/>
                  <a:gd name="connsiteX22" fmla="*/ 390898 w 621998"/>
                  <a:gd name="connsiteY22" fmla="*/ 385428 h 435905"/>
                  <a:gd name="connsiteX23" fmla="*/ 372020 w 621998"/>
                  <a:gd name="connsiteY23" fmla="*/ 368192 h 435905"/>
                  <a:gd name="connsiteX24" fmla="*/ 389257 w 621998"/>
                  <a:gd name="connsiteY24" fmla="*/ 385838 h 435905"/>
                  <a:gd name="connsiteX25" fmla="*/ 416342 w 621998"/>
                  <a:gd name="connsiteY25" fmla="*/ 413334 h 435905"/>
                  <a:gd name="connsiteX26" fmla="*/ 388846 w 621998"/>
                  <a:gd name="connsiteY26" fmla="*/ 386659 h 435905"/>
                  <a:gd name="connsiteX27" fmla="*/ 365865 w 621998"/>
                  <a:gd name="connsiteY27" fmla="*/ 364088 h 435905"/>
                  <a:gd name="connsiteX28" fmla="*/ 311694 w 621998"/>
                  <a:gd name="connsiteY28" fmla="*/ 310738 h 435905"/>
                  <a:gd name="connsiteX29" fmla="*/ 230438 w 621998"/>
                  <a:gd name="connsiteY29" fmla="*/ 227430 h 435905"/>
                  <a:gd name="connsiteX30" fmla="*/ 358888 w 621998"/>
                  <a:gd name="connsiteY30" fmla="*/ 353008 h 435905"/>
                  <a:gd name="connsiteX31" fmla="*/ 360530 w 621998"/>
                  <a:gd name="connsiteY31" fmla="*/ 350956 h 435905"/>
                  <a:gd name="connsiteX32" fmla="*/ 37556 w 621998"/>
                  <a:gd name="connsiteY32" fmla="*/ 30855 h 435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21998" h="435905">
                    <a:moveTo>
                      <a:pt x="37146" y="30855"/>
                    </a:moveTo>
                    <a:cubicBezTo>
                      <a:pt x="124968" y="121961"/>
                      <a:pt x="-22770" y="-26188"/>
                      <a:pt x="3084" y="4180"/>
                    </a:cubicBezTo>
                    <a:lnTo>
                      <a:pt x="52330" y="52195"/>
                    </a:lnTo>
                    <a:lnTo>
                      <a:pt x="47406" y="48502"/>
                    </a:lnTo>
                    <a:lnTo>
                      <a:pt x="106912" y="107597"/>
                    </a:lnTo>
                    <a:cubicBezTo>
                      <a:pt x="95831" y="94465"/>
                      <a:pt x="86803" y="85026"/>
                      <a:pt x="90496" y="86668"/>
                    </a:cubicBezTo>
                    <a:cubicBezTo>
                      <a:pt x="169290" y="166282"/>
                      <a:pt x="114299" y="112932"/>
                      <a:pt x="170932" y="172438"/>
                    </a:cubicBezTo>
                    <a:lnTo>
                      <a:pt x="259575" y="260671"/>
                    </a:lnTo>
                    <a:lnTo>
                      <a:pt x="252188" y="253695"/>
                    </a:lnTo>
                    <a:cubicBezTo>
                      <a:pt x="259575" y="261081"/>
                      <a:pt x="263268" y="264364"/>
                      <a:pt x="265731" y="266827"/>
                    </a:cubicBezTo>
                    <a:lnTo>
                      <a:pt x="435220" y="435906"/>
                    </a:lnTo>
                    <a:lnTo>
                      <a:pt x="603888" y="266827"/>
                    </a:lnTo>
                    <a:cubicBezTo>
                      <a:pt x="657238" y="211835"/>
                      <a:pt x="571878" y="294733"/>
                      <a:pt x="610454" y="253284"/>
                    </a:cubicBezTo>
                    <a:cubicBezTo>
                      <a:pt x="580907" y="282832"/>
                      <a:pt x="544382" y="318946"/>
                      <a:pt x="513603" y="349725"/>
                    </a:cubicBezTo>
                    <a:cubicBezTo>
                      <a:pt x="505806" y="357522"/>
                      <a:pt x="498830" y="364499"/>
                      <a:pt x="491853" y="371475"/>
                    </a:cubicBezTo>
                    <a:cubicBezTo>
                      <a:pt x="484876" y="378862"/>
                      <a:pt x="478310" y="385428"/>
                      <a:pt x="472565" y="391174"/>
                    </a:cubicBezTo>
                    <a:cubicBezTo>
                      <a:pt x="454508" y="409641"/>
                      <a:pt x="441376" y="423183"/>
                      <a:pt x="435220" y="429750"/>
                    </a:cubicBezTo>
                    <a:cubicBezTo>
                      <a:pt x="431937" y="426877"/>
                      <a:pt x="431116" y="426056"/>
                      <a:pt x="430295" y="425646"/>
                    </a:cubicBezTo>
                    <a:cubicBezTo>
                      <a:pt x="433989" y="428929"/>
                      <a:pt x="440965" y="434264"/>
                      <a:pt x="419625" y="412513"/>
                    </a:cubicBezTo>
                    <a:lnTo>
                      <a:pt x="404030" y="397740"/>
                    </a:lnTo>
                    <a:lnTo>
                      <a:pt x="396233" y="390353"/>
                    </a:lnTo>
                    <a:lnTo>
                      <a:pt x="393361" y="387480"/>
                    </a:lnTo>
                    <a:lnTo>
                      <a:pt x="390898" y="385428"/>
                    </a:lnTo>
                    <a:lnTo>
                      <a:pt x="372020" y="368192"/>
                    </a:lnTo>
                    <a:lnTo>
                      <a:pt x="389257" y="385838"/>
                    </a:lnTo>
                    <a:lnTo>
                      <a:pt x="416342" y="413334"/>
                    </a:lnTo>
                    <a:cubicBezTo>
                      <a:pt x="408955" y="406358"/>
                      <a:pt x="399516" y="397329"/>
                      <a:pt x="388846" y="386659"/>
                    </a:cubicBezTo>
                    <a:cubicBezTo>
                      <a:pt x="381870" y="380093"/>
                      <a:pt x="374072" y="372296"/>
                      <a:pt x="365865" y="364088"/>
                    </a:cubicBezTo>
                    <a:cubicBezTo>
                      <a:pt x="349039" y="347673"/>
                      <a:pt x="330161" y="328795"/>
                      <a:pt x="311694" y="310738"/>
                    </a:cubicBezTo>
                    <a:cubicBezTo>
                      <a:pt x="274759" y="273803"/>
                      <a:pt x="240287" y="238920"/>
                      <a:pt x="230438" y="227430"/>
                    </a:cubicBezTo>
                    <a:cubicBezTo>
                      <a:pt x="298151" y="293912"/>
                      <a:pt x="266551" y="258209"/>
                      <a:pt x="358888" y="353008"/>
                    </a:cubicBezTo>
                    <a:cubicBezTo>
                      <a:pt x="355195" y="348083"/>
                      <a:pt x="339190" y="330026"/>
                      <a:pt x="360530" y="350956"/>
                    </a:cubicBezTo>
                    <a:cubicBezTo>
                      <a:pt x="250136" y="241793"/>
                      <a:pt x="152875" y="142890"/>
                      <a:pt x="37556" y="30855"/>
                    </a:cubicBezTo>
                    <a:close/>
                  </a:path>
                </a:pathLst>
              </a:custGeom>
              <a:solidFill>
                <a:schemeClr val="accent2"/>
              </a:solidFill>
              <a:ln w="0" cap="flat">
                <a:noFill/>
                <a:prstDash val="solid"/>
                <a:miter/>
              </a:ln>
            </p:spPr>
            <p:txBody>
              <a:bodyPr rtlCol="0" anchor="ctr"/>
              <a:lstStyle/>
              <a:p>
                <a:endParaRPr lang="en-US" sz="744"/>
              </a:p>
            </p:txBody>
          </p:sp>
          <p:sp>
            <p:nvSpPr>
              <p:cNvPr id="2660" name="Freeform: Shape 2659">
                <a:extLst>
                  <a:ext uri="{FF2B5EF4-FFF2-40B4-BE49-F238E27FC236}">
                    <a16:creationId xmlns:a16="http://schemas.microsoft.com/office/drawing/2014/main" id="{17C7AB88-85F5-82CC-C42C-DFD43B32CFDD}"/>
                  </a:ext>
                </a:extLst>
              </p:cNvPr>
              <p:cNvSpPr/>
              <p:nvPr/>
            </p:nvSpPr>
            <p:spPr>
              <a:xfrm>
                <a:off x="16553696" y="4804146"/>
                <a:ext cx="2689" cy="4103"/>
              </a:xfrm>
              <a:custGeom>
                <a:avLst/>
                <a:gdLst>
                  <a:gd name="connsiteX0" fmla="*/ 1231 w 2689"/>
                  <a:gd name="connsiteY0" fmla="*/ 0 h 4103"/>
                  <a:gd name="connsiteX1" fmla="*/ 0 w 2689"/>
                  <a:gd name="connsiteY1" fmla="*/ 0 h 4103"/>
                  <a:gd name="connsiteX2" fmla="*/ 1231 w 2689"/>
                  <a:gd name="connsiteY2" fmla="*/ 0 h 4103"/>
                </a:gdLst>
                <a:ahLst/>
                <a:cxnLst>
                  <a:cxn ang="0">
                    <a:pos x="connsiteX0" y="connsiteY0"/>
                  </a:cxn>
                  <a:cxn ang="0">
                    <a:pos x="connsiteX1" y="connsiteY1"/>
                  </a:cxn>
                  <a:cxn ang="0">
                    <a:pos x="connsiteX2" y="connsiteY2"/>
                  </a:cxn>
                </a:cxnLst>
                <a:rect l="l" t="t" r="r" b="b"/>
                <a:pathLst>
                  <a:path w="2689" h="4103">
                    <a:moveTo>
                      <a:pt x="1231" y="0"/>
                    </a:moveTo>
                    <a:lnTo>
                      <a:pt x="0" y="0"/>
                    </a:lnTo>
                    <a:cubicBezTo>
                      <a:pt x="2872" y="0"/>
                      <a:pt x="3693" y="0"/>
                      <a:pt x="1231" y="0"/>
                    </a:cubicBezTo>
                    <a:close/>
                  </a:path>
                </a:pathLst>
              </a:custGeom>
              <a:solidFill>
                <a:schemeClr val="accent2"/>
              </a:solidFill>
              <a:ln w="0" cap="flat">
                <a:noFill/>
                <a:prstDash val="solid"/>
                <a:miter/>
              </a:ln>
            </p:spPr>
            <p:txBody>
              <a:bodyPr rtlCol="0" anchor="ctr"/>
              <a:lstStyle/>
              <a:p>
                <a:endParaRPr lang="en-US" sz="744"/>
              </a:p>
            </p:txBody>
          </p:sp>
          <p:sp>
            <p:nvSpPr>
              <p:cNvPr id="2661" name="Freeform: Shape 2660">
                <a:extLst>
                  <a:ext uri="{FF2B5EF4-FFF2-40B4-BE49-F238E27FC236}">
                    <a16:creationId xmlns:a16="http://schemas.microsoft.com/office/drawing/2014/main" id="{B7953240-5D53-358E-BA5C-918F1E2AF832}"/>
                  </a:ext>
                </a:extLst>
              </p:cNvPr>
              <p:cNvSpPr/>
              <p:nvPr/>
            </p:nvSpPr>
            <p:spPr>
              <a:xfrm>
                <a:off x="16427298" y="4803736"/>
                <a:ext cx="126398" cy="2872"/>
              </a:xfrm>
              <a:custGeom>
                <a:avLst/>
                <a:gdLst>
                  <a:gd name="connsiteX0" fmla="*/ 75511 w 126398"/>
                  <a:gd name="connsiteY0" fmla="*/ 0 h 2872"/>
                  <a:gd name="connsiteX1" fmla="*/ 0 w 126398"/>
                  <a:gd name="connsiteY1" fmla="*/ 2873 h 2872"/>
                  <a:gd name="connsiteX2" fmla="*/ 117781 w 126398"/>
                  <a:gd name="connsiteY2" fmla="*/ 2873 h 2872"/>
                  <a:gd name="connsiteX3" fmla="*/ 126399 w 126398"/>
                  <a:gd name="connsiteY3" fmla="*/ 411 h 2872"/>
                  <a:gd name="connsiteX4" fmla="*/ 58685 w 126398"/>
                  <a:gd name="connsiteY4" fmla="*/ 1231 h 2872"/>
                  <a:gd name="connsiteX5" fmla="*/ 75511 w 126398"/>
                  <a:gd name="connsiteY5" fmla="*/ 0 h 2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398" h="2872">
                    <a:moveTo>
                      <a:pt x="75511" y="0"/>
                    </a:moveTo>
                    <a:lnTo>
                      <a:pt x="0" y="2873"/>
                    </a:lnTo>
                    <a:lnTo>
                      <a:pt x="117781" y="2873"/>
                    </a:lnTo>
                    <a:cubicBezTo>
                      <a:pt x="117781" y="2873"/>
                      <a:pt x="126399" y="411"/>
                      <a:pt x="126399" y="411"/>
                    </a:cubicBezTo>
                    <a:cubicBezTo>
                      <a:pt x="116139" y="821"/>
                      <a:pt x="74690" y="2052"/>
                      <a:pt x="58685" y="1231"/>
                    </a:cubicBezTo>
                    <a:lnTo>
                      <a:pt x="75511" y="0"/>
                    </a:lnTo>
                    <a:close/>
                  </a:path>
                </a:pathLst>
              </a:custGeom>
              <a:solidFill>
                <a:schemeClr val="accent2"/>
              </a:solidFill>
              <a:ln w="0" cap="flat">
                <a:noFill/>
                <a:prstDash val="solid"/>
                <a:miter/>
              </a:ln>
            </p:spPr>
            <p:txBody>
              <a:bodyPr rtlCol="0" anchor="ctr"/>
              <a:lstStyle/>
              <a:p>
                <a:endParaRPr lang="en-US" sz="744"/>
              </a:p>
            </p:txBody>
          </p:sp>
          <p:sp>
            <p:nvSpPr>
              <p:cNvPr id="2662" name="Freeform: Shape 2661">
                <a:extLst>
                  <a:ext uri="{FF2B5EF4-FFF2-40B4-BE49-F238E27FC236}">
                    <a16:creationId xmlns:a16="http://schemas.microsoft.com/office/drawing/2014/main" id="{B85771F1-B4B4-60FF-B35B-79F9C12DFFD2}"/>
                  </a:ext>
                </a:extLst>
              </p:cNvPr>
              <p:cNvSpPr/>
              <p:nvPr/>
            </p:nvSpPr>
            <p:spPr>
              <a:xfrm>
                <a:off x="16339475" y="4802788"/>
                <a:ext cx="92336" cy="5872"/>
              </a:xfrm>
              <a:custGeom>
                <a:avLst/>
                <a:gdLst>
                  <a:gd name="connsiteX0" fmla="*/ 0 w 92336"/>
                  <a:gd name="connsiteY0" fmla="*/ 5462 h 5872"/>
                  <a:gd name="connsiteX1" fmla="*/ 24213 w 92336"/>
                  <a:gd name="connsiteY1" fmla="*/ 948 h 5872"/>
                  <a:gd name="connsiteX2" fmla="*/ 92337 w 92336"/>
                  <a:gd name="connsiteY2" fmla="*/ 948 h 5872"/>
                  <a:gd name="connsiteX3" fmla="*/ 6566 w 92336"/>
                  <a:gd name="connsiteY3" fmla="*/ 948 h 5872"/>
                  <a:gd name="connsiteX4" fmla="*/ 0 w 92336"/>
                  <a:gd name="connsiteY4" fmla="*/ 5872 h 58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36" h="5872">
                    <a:moveTo>
                      <a:pt x="0" y="5462"/>
                    </a:moveTo>
                    <a:cubicBezTo>
                      <a:pt x="60737" y="4641"/>
                      <a:pt x="57454" y="2179"/>
                      <a:pt x="24213" y="948"/>
                    </a:cubicBezTo>
                    <a:cubicBezTo>
                      <a:pt x="80025" y="-283"/>
                      <a:pt x="53760" y="3410"/>
                      <a:pt x="92337" y="948"/>
                    </a:cubicBezTo>
                    <a:cubicBezTo>
                      <a:pt x="91106" y="-694"/>
                      <a:pt x="22161" y="127"/>
                      <a:pt x="6566" y="948"/>
                    </a:cubicBezTo>
                    <a:lnTo>
                      <a:pt x="0" y="5872"/>
                    </a:lnTo>
                    <a:close/>
                  </a:path>
                </a:pathLst>
              </a:custGeom>
              <a:solidFill>
                <a:schemeClr val="accent2"/>
              </a:solidFill>
              <a:ln w="0" cap="flat">
                <a:noFill/>
                <a:prstDash val="solid"/>
                <a:miter/>
              </a:ln>
            </p:spPr>
            <p:txBody>
              <a:bodyPr rtlCol="0" anchor="ctr"/>
              <a:lstStyle/>
              <a:p>
                <a:endParaRPr lang="en-US" sz="744"/>
              </a:p>
            </p:txBody>
          </p:sp>
          <p:sp>
            <p:nvSpPr>
              <p:cNvPr id="2663" name="Freeform: Shape 2662">
                <a:extLst>
                  <a:ext uri="{FF2B5EF4-FFF2-40B4-BE49-F238E27FC236}">
                    <a16:creationId xmlns:a16="http://schemas.microsoft.com/office/drawing/2014/main" id="{512D5A13-F3DA-4D5A-156B-A3381ABE5CE1}"/>
                  </a:ext>
                </a:extLst>
              </p:cNvPr>
              <p:cNvSpPr/>
              <p:nvPr/>
            </p:nvSpPr>
            <p:spPr>
              <a:xfrm>
                <a:off x="15986954" y="5026164"/>
                <a:ext cx="29958" cy="29547"/>
              </a:xfrm>
              <a:custGeom>
                <a:avLst/>
                <a:gdLst>
                  <a:gd name="connsiteX0" fmla="*/ 18878 w 29958"/>
                  <a:gd name="connsiteY0" fmla="*/ 12722 h 29547"/>
                  <a:gd name="connsiteX1" fmla="*/ 29958 w 29958"/>
                  <a:gd name="connsiteY1" fmla="*/ 0 h 29547"/>
                  <a:gd name="connsiteX2" fmla="*/ 0 w 29958"/>
                  <a:gd name="connsiteY2" fmla="*/ 29548 h 29547"/>
                  <a:gd name="connsiteX3" fmla="*/ 18878 w 29958"/>
                  <a:gd name="connsiteY3" fmla="*/ 12722 h 29547"/>
                </a:gdLst>
                <a:ahLst/>
                <a:cxnLst>
                  <a:cxn ang="0">
                    <a:pos x="connsiteX0" y="connsiteY0"/>
                  </a:cxn>
                  <a:cxn ang="0">
                    <a:pos x="connsiteX1" y="connsiteY1"/>
                  </a:cxn>
                  <a:cxn ang="0">
                    <a:pos x="connsiteX2" y="connsiteY2"/>
                  </a:cxn>
                  <a:cxn ang="0">
                    <a:pos x="connsiteX3" y="connsiteY3"/>
                  </a:cxn>
                </a:cxnLst>
                <a:rect l="l" t="t" r="r" b="b"/>
                <a:pathLst>
                  <a:path w="29958" h="29547">
                    <a:moveTo>
                      <a:pt x="18878" y="12722"/>
                    </a:moveTo>
                    <a:lnTo>
                      <a:pt x="29958" y="0"/>
                    </a:lnTo>
                    <a:lnTo>
                      <a:pt x="0" y="29548"/>
                    </a:lnTo>
                    <a:lnTo>
                      <a:pt x="18878" y="12722"/>
                    </a:lnTo>
                    <a:close/>
                  </a:path>
                </a:pathLst>
              </a:custGeom>
              <a:solidFill>
                <a:schemeClr val="accent2"/>
              </a:solidFill>
              <a:ln w="0" cap="flat">
                <a:noFill/>
                <a:prstDash val="solid"/>
                <a:miter/>
              </a:ln>
            </p:spPr>
            <p:txBody>
              <a:bodyPr rtlCol="0" anchor="ctr"/>
              <a:lstStyle/>
              <a:p>
                <a:endParaRPr lang="en-US" sz="744"/>
              </a:p>
            </p:txBody>
          </p:sp>
          <p:sp>
            <p:nvSpPr>
              <p:cNvPr id="2664" name="Freeform: Shape 2663">
                <a:extLst>
                  <a:ext uri="{FF2B5EF4-FFF2-40B4-BE49-F238E27FC236}">
                    <a16:creationId xmlns:a16="http://schemas.microsoft.com/office/drawing/2014/main" id="{F15A4D3C-07D2-2DFA-90F1-90EAB026022A}"/>
                  </a:ext>
                </a:extLst>
              </p:cNvPr>
              <p:cNvSpPr/>
              <p:nvPr/>
            </p:nvSpPr>
            <p:spPr>
              <a:xfrm>
                <a:off x="16016912" y="4996617"/>
                <a:ext cx="29958" cy="29547"/>
              </a:xfrm>
              <a:custGeom>
                <a:avLst/>
                <a:gdLst>
                  <a:gd name="connsiteX0" fmla="*/ 0 w 29958"/>
                  <a:gd name="connsiteY0" fmla="*/ 29548 h 29547"/>
                  <a:gd name="connsiteX1" fmla="*/ 29958 w 29958"/>
                  <a:gd name="connsiteY1" fmla="*/ 0 h 29547"/>
                  <a:gd name="connsiteX2" fmla="*/ 19699 w 29958"/>
                  <a:gd name="connsiteY2" fmla="*/ 7387 h 29547"/>
                  <a:gd name="connsiteX3" fmla="*/ 411 w 29958"/>
                  <a:gd name="connsiteY3" fmla="*/ 29138 h 29547"/>
                </a:gdLst>
                <a:ahLst/>
                <a:cxnLst>
                  <a:cxn ang="0">
                    <a:pos x="connsiteX0" y="connsiteY0"/>
                  </a:cxn>
                  <a:cxn ang="0">
                    <a:pos x="connsiteX1" y="connsiteY1"/>
                  </a:cxn>
                  <a:cxn ang="0">
                    <a:pos x="connsiteX2" y="connsiteY2"/>
                  </a:cxn>
                  <a:cxn ang="0">
                    <a:pos x="connsiteX3" y="connsiteY3"/>
                  </a:cxn>
                </a:cxnLst>
                <a:rect l="l" t="t" r="r" b="b"/>
                <a:pathLst>
                  <a:path w="29958" h="29547">
                    <a:moveTo>
                      <a:pt x="0" y="29548"/>
                    </a:moveTo>
                    <a:lnTo>
                      <a:pt x="29958" y="0"/>
                    </a:lnTo>
                    <a:cubicBezTo>
                      <a:pt x="27496" y="1642"/>
                      <a:pt x="25034" y="2873"/>
                      <a:pt x="19699" y="7387"/>
                    </a:cubicBezTo>
                    <a:lnTo>
                      <a:pt x="411" y="29138"/>
                    </a:lnTo>
                    <a:close/>
                  </a:path>
                </a:pathLst>
              </a:custGeom>
              <a:solidFill>
                <a:schemeClr val="accent2"/>
              </a:solidFill>
              <a:ln w="0" cap="flat">
                <a:noFill/>
                <a:prstDash val="solid"/>
                <a:miter/>
              </a:ln>
            </p:spPr>
            <p:txBody>
              <a:bodyPr rtlCol="0" anchor="ctr"/>
              <a:lstStyle/>
              <a:p>
                <a:endParaRPr lang="en-US" sz="744"/>
              </a:p>
            </p:txBody>
          </p:sp>
          <p:sp>
            <p:nvSpPr>
              <p:cNvPr id="2665" name="Freeform: Shape 2664">
                <a:extLst>
                  <a:ext uri="{FF2B5EF4-FFF2-40B4-BE49-F238E27FC236}">
                    <a16:creationId xmlns:a16="http://schemas.microsoft.com/office/drawing/2014/main" id="{17113179-7420-6E41-E006-3CB83E13D1F5}"/>
                  </a:ext>
                </a:extLst>
              </p:cNvPr>
              <p:cNvSpPr/>
              <p:nvPr/>
            </p:nvSpPr>
            <p:spPr>
              <a:xfrm>
                <a:off x="16124844" y="4876374"/>
                <a:ext cx="43500" cy="43090"/>
              </a:xfrm>
              <a:custGeom>
                <a:avLst/>
                <a:gdLst>
                  <a:gd name="connsiteX0" fmla="*/ 0 w 43500"/>
                  <a:gd name="connsiteY0" fmla="*/ 43090 h 43090"/>
                  <a:gd name="connsiteX1" fmla="*/ 43501 w 43500"/>
                  <a:gd name="connsiteY1" fmla="*/ 0 h 43090"/>
                  <a:gd name="connsiteX2" fmla="*/ 0 w 43500"/>
                  <a:gd name="connsiteY2" fmla="*/ 43090 h 43090"/>
                </a:gdLst>
                <a:ahLst/>
                <a:cxnLst>
                  <a:cxn ang="0">
                    <a:pos x="connsiteX0" y="connsiteY0"/>
                  </a:cxn>
                  <a:cxn ang="0">
                    <a:pos x="connsiteX1" y="connsiteY1"/>
                  </a:cxn>
                  <a:cxn ang="0">
                    <a:pos x="connsiteX2" y="connsiteY2"/>
                  </a:cxn>
                </a:cxnLst>
                <a:rect l="l" t="t" r="r" b="b"/>
                <a:pathLst>
                  <a:path w="43500" h="43090">
                    <a:moveTo>
                      <a:pt x="0" y="43090"/>
                    </a:moveTo>
                    <a:cubicBezTo>
                      <a:pt x="12722" y="30779"/>
                      <a:pt x="26675" y="16826"/>
                      <a:pt x="43501" y="0"/>
                    </a:cubicBezTo>
                    <a:lnTo>
                      <a:pt x="0" y="43090"/>
                    </a:lnTo>
                    <a:close/>
                  </a:path>
                </a:pathLst>
              </a:custGeom>
              <a:solidFill>
                <a:schemeClr val="accent2"/>
              </a:solidFill>
              <a:ln w="0" cap="flat">
                <a:noFill/>
                <a:prstDash val="solid"/>
                <a:miter/>
              </a:ln>
            </p:spPr>
            <p:txBody>
              <a:bodyPr rtlCol="0" anchor="ctr"/>
              <a:lstStyle/>
              <a:p>
                <a:endParaRPr lang="en-US" sz="744"/>
              </a:p>
            </p:txBody>
          </p:sp>
          <p:sp>
            <p:nvSpPr>
              <p:cNvPr id="2666" name="Freeform: Shape 2665">
                <a:extLst>
                  <a:ext uri="{FF2B5EF4-FFF2-40B4-BE49-F238E27FC236}">
                    <a16:creationId xmlns:a16="http://schemas.microsoft.com/office/drawing/2014/main" id="{FB0C5937-4367-9B8B-A4EA-7BAD5816D0CD}"/>
                  </a:ext>
                </a:extLst>
              </p:cNvPr>
              <p:cNvSpPr/>
              <p:nvPr/>
            </p:nvSpPr>
            <p:spPr>
              <a:xfrm>
                <a:off x="16090782" y="4919875"/>
                <a:ext cx="34472" cy="33241"/>
              </a:xfrm>
              <a:custGeom>
                <a:avLst/>
                <a:gdLst>
                  <a:gd name="connsiteX0" fmla="*/ 0 w 34472"/>
                  <a:gd name="connsiteY0" fmla="*/ 33241 h 33241"/>
                  <a:gd name="connsiteX1" fmla="*/ 1231 w 34472"/>
                  <a:gd name="connsiteY1" fmla="*/ 32420 h 33241"/>
                  <a:gd name="connsiteX2" fmla="*/ 34472 w 34472"/>
                  <a:gd name="connsiteY2" fmla="*/ 0 h 33241"/>
                  <a:gd name="connsiteX3" fmla="*/ 411 w 34472"/>
                  <a:gd name="connsiteY3" fmla="*/ 33241 h 33241"/>
                </a:gdLst>
                <a:ahLst/>
                <a:cxnLst>
                  <a:cxn ang="0">
                    <a:pos x="connsiteX0" y="connsiteY0"/>
                  </a:cxn>
                  <a:cxn ang="0">
                    <a:pos x="connsiteX1" y="connsiteY1"/>
                  </a:cxn>
                  <a:cxn ang="0">
                    <a:pos x="connsiteX2" y="connsiteY2"/>
                  </a:cxn>
                  <a:cxn ang="0">
                    <a:pos x="connsiteX3" y="connsiteY3"/>
                  </a:cxn>
                </a:cxnLst>
                <a:rect l="l" t="t" r="r" b="b"/>
                <a:pathLst>
                  <a:path w="34472" h="33241">
                    <a:moveTo>
                      <a:pt x="0" y="33241"/>
                    </a:moveTo>
                    <a:lnTo>
                      <a:pt x="1231" y="32420"/>
                    </a:lnTo>
                    <a:lnTo>
                      <a:pt x="34472" y="0"/>
                    </a:lnTo>
                    <a:cubicBezTo>
                      <a:pt x="22161" y="11901"/>
                      <a:pt x="11080" y="22571"/>
                      <a:pt x="411" y="33241"/>
                    </a:cubicBezTo>
                    <a:close/>
                  </a:path>
                </a:pathLst>
              </a:custGeom>
              <a:solidFill>
                <a:schemeClr val="accent2"/>
              </a:solidFill>
              <a:ln w="0" cap="flat">
                <a:noFill/>
                <a:prstDash val="solid"/>
                <a:miter/>
              </a:ln>
            </p:spPr>
            <p:txBody>
              <a:bodyPr rtlCol="0" anchor="ctr"/>
              <a:lstStyle/>
              <a:p>
                <a:endParaRPr lang="en-US" sz="744"/>
              </a:p>
            </p:txBody>
          </p:sp>
          <p:sp>
            <p:nvSpPr>
              <p:cNvPr id="2667" name="Freeform: Shape 2666">
                <a:extLst>
                  <a:ext uri="{FF2B5EF4-FFF2-40B4-BE49-F238E27FC236}">
                    <a16:creationId xmlns:a16="http://schemas.microsoft.com/office/drawing/2014/main" id="{9A8EF818-E4AE-ABD1-72F2-FDFBC065A3E7}"/>
                  </a:ext>
                </a:extLst>
              </p:cNvPr>
              <p:cNvSpPr/>
              <p:nvPr/>
            </p:nvSpPr>
            <p:spPr>
              <a:xfrm>
                <a:off x="16046871" y="4945729"/>
                <a:ext cx="55402" cy="50887"/>
              </a:xfrm>
              <a:custGeom>
                <a:avLst/>
                <a:gdLst>
                  <a:gd name="connsiteX0" fmla="*/ 0 w 55402"/>
                  <a:gd name="connsiteY0" fmla="*/ 50888 h 50887"/>
                  <a:gd name="connsiteX1" fmla="*/ 55402 w 55402"/>
                  <a:gd name="connsiteY1" fmla="*/ 0 h 50887"/>
                  <a:gd name="connsiteX2" fmla="*/ 45142 w 55402"/>
                  <a:gd name="connsiteY2" fmla="*/ 6566 h 50887"/>
                  <a:gd name="connsiteX3" fmla="*/ 0 w 55402"/>
                  <a:gd name="connsiteY3" fmla="*/ 50888 h 50887"/>
                </a:gdLst>
                <a:ahLst/>
                <a:cxnLst>
                  <a:cxn ang="0">
                    <a:pos x="connsiteX0" y="connsiteY0"/>
                  </a:cxn>
                  <a:cxn ang="0">
                    <a:pos x="connsiteX1" y="connsiteY1"/>
                  </a:cxn>
                  <a:cxn ang="0">
                    <a:pos x="connsiteX2" y="connsiteY2"/>
                  </a:cxn>
                  <a:cxn ang="0">
                    <a:pos x="connsiteX3" y="connsiteY3"/>
                  </a:cxn>
                </a:cxnLst>
                <a:rect l="l" t="t" r="r" b="b"/>
                <a:pathLst>
                  <a:path w="55402" h="50887">
                    <a:moveTo>
                      <a:pt x="0" y="50888"/>
                    </a:moveTo>
                    <a:cubicBezTo>
                      <a:pt x="6156" y="47194"/>
                      <a:pt x="12722" y="43090"/>
                      <a:pt x="55402" y="0"/>
                    </a:cubicBezTo>
                    <a:lnTo>
                      <a:pt x="45142" y="6566"/>
                    </a:lnTo>
                    <a:lnTo>
                      <a:pt x="0" y="50888"/>
                    </a:lnTo>
                    <a:close/>
                  </a:path>
                </a:pathLst>
              </a:custGeom>
              <a:solidFill>
                <a:schemeClr val="accent2"/>
              </a:solidFill>
              <a:ln w="0" cap="flat">
                <a:noFill/>
                <a:prstDash val="solid"/>
                <a:miter/>
              </a:ln>
            </p:spPr>
            <p:txBody>
              <a:bodyPr rtlCol="0" anchor="ctr"/>
              <a:lstStyle/>
              <a:p>
                <a:endParaRPr lang="en-US" sz="744"/>
              </a:p>
            </p:txBody>
          </p:sp>
          <p:sp>
            <p:nvSpPr>
              <p:cNvPr id="2668" name="Freeform: Shape 2667">
                <a:extLst>
                  <a:ext uri="{FF2B5EF4-FFF2-40B4-BE49-F238E27FC236}">
                    <a16:creationId xmlns:a16="http://schemas.microsoft.com/office/drawing/2014/main" id="{615F5B46-E04F-395B-A7BB-3BE796FDD2B7}"/>
                  </a:ext>
                </a:extLst>
              </p:cNvPr>
              <p:cNvSpPr/>
              <p:nvPr/>
            </p:nvSpPr>
            <p:spPr>
              <a:xfrm>
                <a:off x="14587130" y="4735612"/>
                <a:ext cx="50887" cy="10259"/>
              </a:xfrm>
              <a:custGeom>
                <a:avLst/>
                <a:gdLst>
                  <a:gd name="connsiteX0" fmla="*/ 4925 w 50887"/>
                  <a:gd name="connsiteY0" fmla="*/ 1642 h 10259"/>
                  <a:gd name="connsiteX1" fmla="*/ 27906 w 50887"/>
                  <a:gd name="connsiteY1" fmla="*/ 6566 h 10259"/>
                  <a:gd name="connsiteX2" fmla="*/ 50888 w 50887"/>
                  <a:gd name="connsiteY2" fmla="*/ 10260 h 10259"/>
                  <a:gd name="connsiteX3" fmla="*/ 45963 w 50887"/>
                  <a:gd name="connsiteY3" fmla="*/ 9029 h 10259"/>
                  <a:gd name="connsiteX4" fmla="*/ 0 w 50887"/>
                  <a:gd name="connsiteY4" fmla="*/ 0 h 10259"/>
                  <a:gd name="connsiteX5" fmla="*/ 4925 w 50887"/>
                  <a:gd name="connsiteY5" fmla="*/ 1231 h 102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887" h="10259">
                    <a:moveTo>
                      <a:pt x="4925" y="1642"/>
                    </a:moveTo>
                    <a:lnTo>
                      <a:pt x="27906" y="6566"/>
                    </a:lnTo>
                    <a:cubicBezTo>
                      <a:pt x="35703" y="8208"/>
                      <a:pt x="43501" y="9029"/>
                      <a:pt x="50888" y="10260"/>
                    </a:cubicBezTo>
                    <a:lnTo>
                      <a:pt x="45963" y="9029"/>
                    </a:lnTo>
                    <a:cubicBezTo>
                      <a:pt x="30368" y="6977"/>
                      <a:pt x="15184" y="3283"/>
                      <a:pt x="0" y="0"/>
                    </a:cubicBezTo>
                    <a:lnTo>
                      <a:pt x="4925" y="1231"/>
                    </a:lnTo>
                    <a:close/>
                  </a:path>
                </a:pathLst>
              </a:custGeom>
              <a:solidFill>
                <a:schemeClr val="accent2"/>
              </a:solidFill>
              <a:ln w="0" cap="flat">
                <a:noFill/>
                <a:prstDash val="solid"/>
                <a:miter/>
              </a:ln>
            </p:spPr>
            <p:txBody>
              <a:bodyPr rtlCol="0" anchor="ctr"/>
              <a:lstStyle/>
              <a:p>
                <a:endParaRPr lang="en-US" sz="744"/>
              </a:p>
            </p:txBody>
          </p:sp>
          <p:sp>
            <p:nvSpPr>
              <p:cNvPr id="2669" name="Freeform: Shape 2668">
                <a:extLst>
                  <a:ext uri="{FF2B5EF4-FFF2-40B4-BE49-F238E27FC236}">
                    <a16:creationId xmlns:a16="http://schemas.microsoft.com/office/drawing/2014/main" id="{AB37AD77-3C19-6DCE-09C9-8107C2911D22}"/>
                  </a:ext>
                </a:extLst>
              </p:cNvPr>
              <p:cNvSpPr/>
              <p:nvPr/>
            </p:nvSpPr>
            <p:spPr>
              <a:xfrm>
                <a:off x="14861678" y="4763108"/>
                <a:ext cx="29137" cy="820"/>
              </a:xfrm>
              <a:custGeom>
                <a:avLst/>
                <a:gdLst>
                  <a:gd name="connsiteX0" fmla="*/ 0 w 29137"/>
                  <a:gd name="connsiteY0" fmla="*/ 821 h 820"/>
                  <a:gd name="connsiteX1" fmla="*/ 29137 w 29137"/>
                  <a:gd name="connsiteY1" fmla="*/ 0 h 820"/>
                  <a:gd name="connsiteX2" fmla="*/ 0 w 29137"/>
                  <a:gd name="connsiteY2" fmla="*/ 821 h 820"/>
                </a:gdLst>
                <a:ahLst/>
                <a:cxnLst>
                  <a:cxn ang="0">
                    <a:pos x="connsiteX0" y="connsiteY0"/>
                  </a:cxn>
                  <a:cxn ang="0">
                    <a:pos x="connsiteX1" y="connsiteY1"/>
                  </a:cxn>
                  <a:cxn ang="0">
                    <a:pos x="connsiteX2" y="connsiteY2"/>
                  </a:cxn>
                </a:cxnLst>
                <a:rect l="l" t="t" r="r" b="b"/>
                <a:pathLst>
                  <a:path w="29137" h="820">
                    <a:moveTo>
                      <a:pt x="0" y="821"/>
                    </a:moveTo>
                    <a:cubicBezTo>
                      <a:pt x="11901" y="821"/>
                      <a:pt x="20930" y="0"/>
                      <a:pt x="29137" y="0"/>
                    </a:cubicBezTo>
                    <a:cubicBezTo>
                      <a:pt x="16826" y="0"/>
                      <a:pt x="6566" y="410"/>
                      <a:pt x="0" y="821"/>
                    </a:cubicBezTo>
                    <a:close/>
                  </a:path>
                </a:pathLst>
              </a:custGeom>
              <a:solidFill>
                <a:schemeClr val="accent2"/>
              </a:solidFill>
              <a:ln w="0" cap="flat">
                <a:noFill/>
                <a:prstDash val="solid"/>
                <a:miter/>
              </a:ln>
            </p:spPr>
            <p:txBody>
              <a:bodyPr rtlCol="0" anchor="ctr"/>
              <a:lstStyle/>
              <a:p>
                <a:endParaRPr lang="en-US" sz="744"/>
              </a:p>
            </p:txBody>
          </p:sp>
          <p:sp>
            <p:nvSpPr>
              <p:cNvPr id="2670" name="Freeform: Shape 2669">
                <a:extLst>
                  <a:ext uri="{FF2B5EF4-FFF2-40B4-BE49-F238E27FC236}">
                    <a16:creationId xmlns:a16="http://schemas.microsoft.com/office/drawing/2014/main" id="{3C1BB39B-8B2F-B206-681B-79DABB645FB4}"/>
                  </a:ext>
                </a:extLst>
              </p:cNvPr>
              <p:cNvSpPr/>
              <p:nvPr/>
            </p:nvSpPr>
            <p:spPr>
              <a:xfrm>
                <a:off x="14890815" y="4750160"/>
                <a:ext cx="316386" cy="12536"/>
              </a:xfrm>
              <a:custGeom>
                <a:avLst/>
                <a:gdLst>
                  <a:gd name="connsiteX0" fmla="*/ 176055 w 316386"/>
                  <a:gd name="connsiteY0" fmla="*/ 1867 h 12536"/>
                  <a:gd name="connsiteX1" fmla="*/ 202730 w 316386"/>
                  <a:gd name="connsiteY1" fmla="*/ 4739 h 12536"/>
                  <a:gd name="connsiteX2" fmla="*/ 114087 w 316386"/>
                  <a:gd name="connsiteY2" fmla="*/ 7612 h 12536"/>
                  <a:gd name="connsiteX3" fmla="*/ 131734 w 316386"/>
                  <a:gd name="connsiteY3" fmla="*/ 5150 h 12536"/>
                  <a:gd name="connsiteX4" fmla="*/ 98082 w 316386"/>
                  <a:gd name="connsiteY4" fmla="*/ 8022 h 12536"/>
                  <a:gd name="connsiteX5" fmla="*/ 0 w 316386"/>
                  <a:gd name="connsiteY5" fmla="*/ 12536 h 12536"/>
                  <a:gd name="connsiteX6" fmla="*/ 289732 w 316386"/>
                  <a:gd name="connsiteY6" fmla="*/ 10895 h 12536"/>
                  <a:gd name="connsiteX7" fmla="*/ 308199 w 316386"/>
                  <a:gd name="connsiteY7" fmla="*/ 635 h 12536"/>
                  <a:gd name="connsiteX8" fmla="*/ 176466 w 316386"/>
                  <a:gd name="connsiteY8" fmla="*/ 1867 h 12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386" h="12536">
                    <a:moveTo>
                      <a:pt x="176055" y="1867"/>
                    </a:moveTo>
                    <a:cubicBezTo>
                      <a:pt x="232278" y="3508"/>
                      <a:pt x="98492" y="4329"/>
                      <a:pt x="202730" y="4739"/>
                    </a:cubicBezTo>
                    <a:cubicBezTo>
                      <a:pt x="211759" y="6381"/>
                      <a:pt x="162923" y="8433"/>
                      <a:pt x="114087" y="7612"/>
                    </a:cubicBezTo>
                    <a:cubicBezTo>
                      <a:pt x="117780" y="5970"/>
                      <a:pt x="161692" y="6791"/>
                      <a:pt x="131734" y="5150"/>
                    </a:cubicBezTo>
                    <a:cubicBezTo>
                      <a:pt x="99313" y="6791"/>
                      <a:pt x="86591" y="5560"/>
                      <a:pt x="98082" y="8022"/>
                    </a:cubicBezTo>
                    <a:cubicBezTo>
                      <a:pt x="43090" y="9253"/>
                      <a:pt x="37345" y="10895"/>
                      <a:pt x="0" y="12536"/>
                    </a:cubicBezTo>
                    <a:cubicBezTo>
                      <a:pt x="66482" y="11716"/>
                      <a:pt x="205603" y="13768"/>
                      <a:pt x="289732" y="10895"/>
                    </a:cubicBezTo>
                    <a:cubicBezTo>
                      <a:pt x="336106" y="8022"/>
                      <a:pt x="307789" y="4329"/>
                      <a:pt x="308199" y="635"/>
                    </a:cubicBezTo>
                    <a:cubicBezTo>
                      <a:pt x="301223" y="-185"/>
                      <a:pt x="180980" y="-596"/>
                      <a:pt x="176466" y="1867"/>
                    </a:cubicBezTo>
                    <a:close/>
                  </a:path>
                </a:pathLst>
              </a:custGeom>
              <a:solidFill>
                <a:schemeClr val="accent2"/>
              </a:solidFill>
              <a:ln w="0" cap="flat">
                <a:noFill/>
                <a:prstDash val="solid"/>
                <a:miter/>
              </a:ln>
            </p:spPr>
            <p:txBody>
              <a:bodyPr rtlCol="0" anchor="ctr"/>
              <a:lstStyle/>
              <a:p>
                <a:endParaRPr lang="en-US" sz="744"/>
              </a:p>
            </p:txBody>
          </p:sp>
          <p:sp>
            <p:nvSpPr>
              <p:cNvPr id="2671" name="Freeform: Shape 2670">
                <a:extLst>
                  <a:ext uri="{FF2B5EF4-FFF2-40B4-BE49-F238E27FC236}">
                    <a16:creationId xmlns:a16="http://schemas.microsoft.com/office/drawing/2014/main" id="{8F42CF1F-D4C5-6154-9336-7C6FB2AD1296}"/>
                  </a:ext>
                </a:extLst>
              </p:cNvPr>
              <p:cNvSpPr/>
              <p:nvPr/>
            </p:nvSpPr>
            <p:spPr>
              <a:xfrm>
                <a:off x="14928571" y="4748333"/>
                <a:ext cx="50067" cy="547"/>
              </a:xfrm>
              <a:custGeom>
                <a:avLst/>
                <a:gdLst>
                  <a:gd name="connsiteX0" fmla="*/ 50067 w 50067"/>
                  <a:gd name="connsiteY0" fmla="*/ 0 h 547"/>
                  <a:gd name="connsiteX1" fmla="*/ 0 w 50067"/>
                  <a:gd name="connsiteY1" fmla="*/ 0 h 547"/>
                  <a:gd name="connsiteX2" fmla="*/ 50067 w 50067"/>
                  <a:gd name="connsiteY2" fmla="*/ 0 h 547"/>
                </a:gdLst>
                <a:ahLst/>
                <a:cxnLst>
                  <a:cxn ang="0">
                    <a:pos x="connsiteX0" y="connsiteY0"/>
                  </a:cxn>
                  <a:cxn ang="0">
                    <a:pos x="connsiteX1" y="connsiteY1"/>
                  </a:cxn>
                  <a:cxn ang="0">
                    <a:pos x="connsiteX2" y="connsiteY2"/>
                  </a:cxn>
                </a:cxnLst>
                <a:rect l="l" t="t" r="r" b="b"/>
                <a:pathLst>
                  <a:path w="50067" h="547">
                    <a:moveTo>
                      <a:pt x="50067" y="0"/>
                    </a:moveTo>
                    <a:cubicBezTo>
                      <a:pt x="24213" y="0"/>
                      <a:pt x="16005" y="0"/>
                      <a:pt x="0" y="0"/>
                    </a:cubicBezTo>
                    <a:cubicBezTo>
                      <a:pt x="4104" y="1231"/>
                      <a:pt x="29137" y="0"/>
                      <a:pt x="50067" y="0"/>
                    </a:cubicBezTo>
                    <a:close/>
                  </a:path>
                </a:pathLst>
              </a:custGeom>
              <a:solidFill>
                <a:schemeClr val="accent2"/>
              </a:solidFill>
              <a:ln w="0" cap="flat">
                <a:noFill/>
                <a:prstDash val="solid"/>
                <a:miter/>
              </a:ln>
            </p:spPr>
            <p:txBody>
              <a:bodyPr rtlCol="0" anchor="ctr"/>
              <a:lstStyle/>
              <a:p>
                <a:endParaRPr lang="en-US" sz="744"/>
              </a:p>
            </p:txBody>
          </p:sp>
          <p:sp>
            <p:nvSpPr>
              <p:cNvPr id="2672" name="Freeform: Shape 2671">
                <a:extLst>
                  <a:ext uri="{FF2B5EF4-FFF2-40B4-BE49-F238E27FC236}">
                    <a16:creationId xmlns:a16="http://schemas.microsoft.com/office/drawing/2014/main" id="{1E07A972-3FC5-99BA-54DC-B46DD06FD60E}"/>
                  </a:ext>
                </a:extLst>
              </p:cNvPr>
              <p:cNvSpPr/>
              <p:nvPr/>
            </p:nvSpPr>
            <p:spPr>
              <a:xfrm>
                <a:off x="15466586" y="4988409"/>
                <a:ext cx="51734" cy="51260"/>
              </a:xfrm>
              <a:custGeom>
                <a:avLst/>
                <a:gdLst>
                  <a:gd name="connsiteX0" fmla="*/ 19698 w 51734"/>
                  <a:gd name="connsiteY0" fmla="*/ 21751 h 51260"/>
                  <a:gd name="connsiteX1" fmla="*/ 50888 w 51734"/>
                  <a:gd name="connsiteY1" fmla="*/ 50067 h 51260"/>
                  <a:gd name="connsiteX2" fmla="*/ 0 w 51734"/>
                  <a:gd name="connsiteY2" fmla="*/ 0 h 51260"/>
                  <a:gd name="connsiteX3" fmla="*/ 19698 w 51734"/>
                  <a:gd name="connsiteY3" fmla="*/ 21751 h 51260"/>
                </a:gdLst>
                <a:ahLst/>
                <a:cxnLst>
                  <a:cxn ang="0">
                    <a:pos x="connsiteX0" y="connsiteY0"/>
                  </a:cxn>
                  <a:cxn ang="0">
                    <a:pos x="connsiteX1" y="connsiteY1"/>
                  </a:cxn>
                  <a:cxn ang="0">
                    <a:pos x="connsiteX2" y="connsiteY2"/>
                  </a:cxn>
                  <a:cxn ang="0">
                    <a:pos x="connsiteX3" y="connsiteY3"/>
                  </a:cxn>
                </a:cxnLst>
                <a:rect l="l" t="t" r="r" b="b"/>
                <a:pathLst>
                  <a:path w="51734" h="51260">
                    <a:moveTo>
                      <a:pt x="19698" y="21751"/>
                    </a:moveTo>
                    <a:cubicBezTo>
                      <a:pt x="23802" y="25034"/>
                      <a:pt x="57454" y="57864"/>
                      <a:pt x="50888" y="50067"/>
                    </a:cubicBezTo>
                    <a:lnTo>
                      <a:pt x="0" y="0"/>
                    </a:lnTo>
                    <a:cubicBezTo>
                      <a:pt x="11901" y="11901"/>
                      <a:pt x="15595" y="16415"/>
                      <a:pt x="19698" y="21751"/>
                    </a:cubicBezTo>
                    <a:close/>
                  </a:path>
                </a:pathLst>
              </a:custGeom>
              <a:solidFill>
                <a:schemeClr val="accent2"/>
              </a:solidFill>
              <a:ln w="0" cap="flat">
                <a:noFill/>
                <a:prstDash val="solid"/>
                <a:miter/>
              </a:ln>
            </p:spPr>
            <p:txBody>
              <a:bodyPr rtlCol="0" anchor="ctr"/>
              <a:lstStyle/>
              <a:p>
                <a:endParaRPr lang="en-US" sz="744"/>
              </a:p>
            </p:txBody>
          </p:sp>
          <p:sp>
            <p:nvSpPr>
              <p:cNvPr id="2673" name="Freeform: Shape 2672">
                <a:extLst>
                  <a:ext uri="{FF2B5EF4-FFF2-40B4-BE49-F238E27FC236}">
                    <a16:creationId xmlns:a16="http://schemas.microsoft.com/office/drawing/2014/main" id="{C00BD0D5-631E-4860-FBF4-BEB4D57D9C02}"/>
                  </a:ext>
                </a:extLst>
              </p:cNvPr>
              <p:cNvSpPr/>
              <p:nvPr/>
            </p:nvSpPr>
            <p:spPr>
              <a:xfrm>
                <a:off x="15444015" y="4966248"/>
                <a:ext cx="22571" cy="21750"/>
              </a:xfrm>
              <a:custGeom>
                <a:avLst/>
                <a:gdLst>
                  <a:gd name="connsiteX0" fmla="*/ 0 w 22571"/>
                  <a:gd name="connsiteY0" fmla="*/ 0 h 21750"/>
                  <a:gd name="connsiteX1" fmla="*/ 22571 w 22571"/>
                  <a:gd name="connsiteY1" fmla="*/ 21750 h 21750"/>
                  <a:gd name="connsiteX2" fmla="*/ 0 w 22571"/>
                  <a:gd name="connsiteY2" fmla="*/ 0 h 21750"/>
                </a:gdLst>
                <a:ahLst/>
                <a:cxnLst>
                  <a:cxn ang="0">
                    <a:pos x="connsiteX0" y="connsiteY0"/>
                  </a:cxn>
                  <a:cxn ang="0">
                    <a:pos x="connsiteX1" y="connsiteY1"/>
                  </a:cxn>
                  <a:cxn ang="0">
                    <a:pos x="connsiteX2" y="connsiteY2"/>
                  </a:cxn>
                </a:cxnLst>
                <a:rect l="l" t="t" r="r" b="b"/>
                <a:pathLst>
                  <a:path w="22571" h="21750">
                    <a:moveTo>
                      <a:pt x="0" y="0"/>
                    </a:moveTo>
                    <a:lnTo>
                      <a:pt x="22571" y="21750"/>
                    </a:lnTo>
                    <a:cubicBezTo>
                      <a:pt x="17236" y="16005"/>
                      <a:pt x="10260" y="9439"/>
                      <a:pt x="0" y="0"/>
                    </a:cubicBezTo>
                    <a:close/>
                  </a:path>
                </a:pathLst>
              </a:custGeom>
              <a:solidFill>
                <a:schemeClr val="accent2"/>
              </a:solidFill>
              <a:ln w="0" cap="flat">
                <a:noFill/>
                <a:prstDash val="solid"/>
                <a:miter/>
              </a:ln>
            </p:spPr>
            <p:txBody>
              <a:bodyPr rtlCol="0" anchor="ctr"/>
              <a:lstStyle/>
              <a:p>
                <a:endParaRPr lang="en-US" sz="744"/>
              </a:p>
            </p:txBody>
          </p:sp>
          <p:sp>
            <p:nvSpPr>
              <p:cNvPr id="2674" name="Freeform: Shape 2673">
                <a:extLst>
                  <a:ext uri="{FF2B5EF4-FFF2-40B4-BE49-F238E27FC236}">
                    <a16:creationId xmlns:a16="http://schemas.microsoft.com/office/drawing/2014/main" id="{84860926-08C6-32AF-47EA-C55493FD8DE0}"/>
                  </a:ext>
                </a:extLst>
              </p:cNvPr>
              <p:cNvSpPr/>
              <p:nvPr/>
            </p:nvSpPr>
            <p:spPr>
              <a:xfrm>
                <a:off x="15485812" y="5010262"/>
                <a:ext cx="2524" cy="2770"/>
              </a:xfrm>
              <a:custGeom>
                <a:avLst/>
                <a:gdLst>
                  <a:gd name="connsiteX0" fmla="*/ 2524 w 2524"/>
                  <a:gd name="connsiteY0" fmla="*/ 2770 h 2770"/>
                  <a:gd name="connsiteX1" fmla="*/ 472 w 2524"/>
                  <a:gd name="connsiteY1" fmla="*/ 308 h 2770"/>
                  <a:gd name="connsiteX2" fmla="*/ 2524 w 2524"/>
                  <a:gd name="connsiteY2" fmla="*/ 2770 h 2770"/>
                </a:gdLst>
                <a:ahLst/>
                <a:cxnLst>
                  <a:cxn ang="0">
                    <a:pos x="connsiteX0" y="connsiteY0"/>
                  </a:cxn>
                  <a:cxn ang="0">
                    <a:pos x="connsiteX1" y="connsiteY1"/>
                  </a:cxn>
                  <a:cxn ang="0">
                    <a:pos x="connsiteX2" y="connsiteY2"/>
                  </a:cxn>
                </a:cxnLst>
                <a:rect l="l" t="t" r="r" b="b"/>
                <a:pathLst>
                  <a:path w="2524" h="2770">
                    <a:moveTo>
                      <a:pt x="2524" y="2770"/>
                    </a:moveTo>
                    <a:cubicBezTo>
                      <a:pt x="1703" y="1949"/>
                      <a:pt x="1293" y="1129"/>
                      <a:pt x="472" y="308"/>
                    </a:cubicBezTo>
                    <a:cubicBezTo>
                      <a:pt x="-349" y="-513"/>
                      <a:pt x="-349" y="308"/>
                      <a:pt x="2524" y="2770"/>
                    </a:cubicBezTo>
                    <a:close/>
                  </a:path>
                </a:pathLst>
              </a:custGeom>
              <a:solidFill>
                <a:schemeClr val="accent2"/>
              </a:solidFill>
              <a:ln w="0" cap="flat">
                <a:noFill/>
                <a:prstDash val="solid"/>
                <a:miter/>
              </a:ln>
            </p:spPr>
            <p:txBody>
              <a:bodyPr rtlCol="0" anchor="ctr"/>
              <a:lstStyle/>
              <a:p>
                <a:endParaRPr lang="en-US" sz="744"/>
              </a:p>
            </p:txBody>
          </p:sp>
          <p:sp>
            <p:nvSpPr>
              <p:cNvPr id="2675" name="Freeform: Shape 2674">
                <a:extLst>
                  <a:ext uri="{FF2B5EF4-FFF2-40B4-BE49-F238E27FC236}">
                    <a16:creationId xmlns:a16="http://schemas.microsoft.com/office/drawing/2014/main" id="{89C70408-5E05-F125-C193-03F705EC6D88}"/>
                  </a:ext>
                </a:extLst>
              </p:cNvPr>
              <p:cNvSpPr/>
              <p:nvPr/>
            </p:nvSpPr>
            <p:spPr>
              <a:xfrm>
                <a:off x="16240572" y="4808660"/>
                <a:ext cx="38986" cy="1231"/>
              </a:xfrm>
              <a:custGeom>
                <a:avLst/>
                <a:gdLst>
                  <a:gd name="connsiteX0" fmla="*/ 0 w 38986"/>
                  <a:gd name="connsiteY0" fmla="*/ 411 h 1231"/>
                  <a:gd name="connsiteX1" fmla="*/ 2052 w 38986"/>
                  <a:gd name="connsiteY1" fmla="*/ 411 h 1231"/>
                  <a:gd name="connsiteX2" fmla="*/ 4514 w 38986"/>
                  <a:gd name="connsiteY2" fmla="*/ 411 h 1231"/>
                  <a:gd name="connsiteX3" fmla="*/ 9029 w 38986"/>
                  <a:gd name="connsiteY3" fmla="*/ 411 h 1231"/>
                  <a:gd name="connsiteX4" fmla="*/ 38987 w 38986"/>
                  <a:gd name="connsiteY4" fmla="*/ 0 h 1231"/>
                  <a:gd name="connsiteX5" fmla="*/ 16415 w 38986"/>
                  <a:gd name="connsiteY5" fmla="*/ 0 h 1231"/>
                  <a:gd name="connsiteX6" fmla="*/ 10260 w 38986"/>
                  <a:gd name="connsiteY6" fmla="*/ 0 h 1231"/>
                  <a:gd name="connsiteX7" fmla="*/ 6977 w 38986"/>
                  <a:gd name="connsiteY7" fmla="*/ 0 h 1231"/>
                  <a:gd name="connsiteX8" fmla="*/ 5335 w 38986"/>
                  <a:gd name="connsiteY8" fmla="*/ 0 h 1231"/>
                  <a:gd name="connsiteX9" fmla="*/ 0 w 38986"/>
                  <a:gd name="connsiteY9" fmla="*/ 1231 h 1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86" h="1231">
                    <a:moveTo>
                      <a:pt x="0" y="411"/>
                    </a:moveTo>
                    <a:cubicBezTo>
                      <a:pt x="0" y="411"/>
                      <a:pt x="821" y="411"/>
                      <a:pt x="2052" y="411"/>
                    </a:cubicBezTo>
                    <a:cubicBezTo>
                      <a:pt x="2873" y="411"/>
                      <a:pt x="3694" y="411"/>
                      <a:pt x="4514" y="411"/>
                    </a:cubicBezTo>
                    <a:cubicBezTo>
                      <a:pt x="5335" y="411"/>
                      <a:pt x="6156" y="411"/>
                      <a:pt x="9029" y="411"/>
                    </a:cubicBezTo>
                    <a:cubicBezTo>
                      <a:pt x="18878" y="411"/>
                      <a:pt x="30779" y="411"/>
                      <a:pt x="38987" y="0"/>
                    </a:cubicBezTo>
                    <a:cubicBezTo>
                      <a:pt x="32421" y="0"/>
                      <a:pt x="24623" y="0"/>
                      <a:pt x="16415" y="0"/>
                    </a:cubicBezTo>
                    <a:cubicBezTo>
                      <a:pt x="14363" y="0"/>
                      <a:pt x="12312" y="0"/>
                      <a:pt x="10260" y="0"/>
                    </a:cubicBezTo>
                    <a:lnTo>
                      <a:pt x="6977" y="0"/>
                    </a:lnTo>
                    <a:cubicBezTo>
                      <a:pt x="6977" y="0"/>
                      <a:pt x="5335" y="0"/>
                      <a:pt x="5335" y="0"/>
                    </a:cubicBezTo>
                    <a:cubicBezTo>
                      <a:pt x="3283" y="0"/>
                      <a:pt x="1642" y="411"/>
                      <a:pt x="0" y="1231"/>
                    </a:cubicBezTo>
                    <a:close/>
                  </a:path>
                </a:pathLst>
              </a:custGeom>
              <a:solidFill>
                <a:schemeClr val="accent2"/>
              </a:solidFill>
              <a:ln w="0" cap="flat">
                <a:noFill/>
                <a:prstDash val="solid"/>
                <a:miter/>
              </a:ln>
            </p:spPr>
            <p:txBody>
              <a:bodyPr rtlCol="0" anchor="ctr"/>
              <a:lstStyle/>
              <a:p>
                <a:endParaRPr lang="en-US" sz="744"/>
              </a:p>
            </p:txBody>
          </p:sp>
          <p:sp>
            <p:nvSpPr>
              <p:cNvPr id="2676" name="Freeform: Shape 2675">
                <a:extLst>
                  <a:ext uri="{FF2B5EF4-FFF2-40B4-BE49-F238E27FC236}">
                    <a16:creationId xmlns:a16="http://schemas.microsoft.com/office/drawing/2014/main" id="{2B34CBC0-5EBE-CD13-BA0C-EC81DB64D726}"/>
                  </a:ext>
                </a:extLst>
              </p:cNvPr>
              <p:cNvSpPr/>
              <p:nvPr/>
            </p:nvSpPr>
            <p:spPr>
              <a:xfrm>
                <a:off x="17367080" y="4486508"/>
                <a:ext cx="20519" cy="20519"/>
              </a:xfrm>
              <a:custGeom>
                <a:avLst/>
                <a:gdLst>
                  <a:gd name="connsiteX0" fmla="*/ 0 w 20519"/>
                  <a:gd name="connsiteY0" fmla="*/ 20519 h 20519"/>
                  <a:gd name="connsiteX1" fmla="*/ 20519 w 20519"/>
                  <a:gd name="connsiteY1" fmla="*/ 0 h 20519"/>
                  <a:gd name="connsiteX2" fmla="*/ 0 w 20519"/>
                  <a:gd name="connsiteY2" fmla="*/ 20519 h 20519"/>
                </a:gdLst>
                <a:ahLst/>
                <a:cxnLst>
                  <a:cxn ang="0">
                    <a:pos x="connsiteX0" y="connsiteY0"/>
                  </a:cxn>
                  <a:cxn ang="0">
                    <a:pos x="connsiteX1" y="connsiteY1"/>
                  </a:cxn>
                  <a:cxn ang="0">
                    <a:pos x="connsiteX2" y="connsiteY2"/>
                  </a:cxn>
                </a:cxnLst>
                <a:rect l="l" t="t" r="r" b="b"/>
                <a:pathLst>
                  <a:path w="20519" h="20519">
                    <a:moveTo>
                      <a:pt x="0" y="20519"/>
                    </a:moveTo>
                    <a:cubicBezTo>
                      <a:pt x="6566" y="13543"/>
                      <a:pt x="13953" y="6977"/>
                      <a:pt x="20519" y="0"/>
                    </a:cubicBezTo>
                    <a:cubicBezTo>
                      <a:pt x="13543" y="7387"/>
                      <a:pt x="9439" y="10670"/>
                      <a:pt x="0" y="20519"/>
                    </a:cubicBezTo>
                    <a:close/>
                  </a:path>
                </a:pathLst>
              </a:custGeom>
              <a:solidFill>
                <a:schemeClr val="accent2"/>
              </a:solidFill>
              <a:ln w="0" cap="flat">
                <a:noFill/>
                <a:prstDash val="solid"/>
                <a:miter/>
              </a:ln>
            </p:spPr>
            <p:txBody>
              <a:bodyPr rtlCol="0" anchor="ctr"/>
              <a:lstStyle/>
              <a:p>
                <a:endParaRPr lang="en-US" sz="744"/>
              </a:p>
            </p:txBody>
          </p:sp>
          <p:sp>
            <p:nvSpPr>
              <p:cNvPr id="2677" name="Freeform: Shape 2676">
                <a:extLst>
                  <a:ext uri="{FF2B5EF4-FFF2-40B4-BE49-F238E27FC236}">
                    <a16:creationId xmlns:a16="http://schemas.microsoft.com/office/drawing/2014/main" id="{5D44D815-8CA9-69EC-81A9-5E37100C8122}"/>
                  </a:ext>
                </a:extLst>
              </p:cNvPr>
              <p:cNvSpPr/>
              <p:nvPr/>
            </p:nvSpPr>
            <p:spPr>
              <a:xfrm>
                <a:off x="17562423" y="4113878"/>
                <a:ext cx="821" cy="5745"/>
              </a:xfrm>
              <a:custGeom>
                <a:avLst/>
                <a:gdLst>
                  <a:gd name="connsiteX0" fmla="*/ 0 w 821"/>
                  <a:gd name="connsiteY0" fmla="*/ 5745 h 5745"/>
                  <a:gd name="connsiteX1" fmla="*/ 821 w 821"/>
                  <a:gd name="connsiteY1" fmla="*/ 0 h 5745"/>
                  <a:gd name="connsiteX2" fmla="*/ 0 w 821"/>
                  <a:gd name="connsiteY2" fmla="*/ 5745 h 5745"/>
                </a:gdLst>
                <a:ahLst/>
                <a:cxnLst>
                  <a:cxn ang="0">
                    <a:pos x="connsiteX0" y="connsiteY0"/>
                  </a:cxn>
                  <a:cxn ang="0">
                    <a:pos x="connsiteX1" y="connsiteY1"/>
                  </a:cxn>
                  <a:cxn ang="0">
                    <a:pos x="connsiteX2" y="connsiteY2"/>
                  </a:cxn>
                </a:cxnLst>
                <a:rect l="l" t="t" r="r" b="b"/>
                <a:pathLst>
                  <a:path w="821" h="5745">
                    <a:moveTo>
                      <a:pt x="0" y="5745"/>
                    </a:moveTo>
                    <a:cubicBezTo>
                      <a:pt x="0" y="4925"/>
                      <a:pt x="411" y="2873"/>
                      <a:pt x="821" y="0"/>
                    </a:cubicBezTo>
                    <a:cubicBezTo>
                      <a:pt x="0" y="2873"/>
                      <a:pt x="0" y="4514"/>
                      <a:pt x="0" y="5745"/>
                    </a:cubicBezTo>
                    <a:close/>
                  </a:path>
                </a:pathLst>
              </a:custGeom>
              <a:solidFill>
                <a:schemeClr val="accent2"/>
              </a:solidFill>
              <a:ln w="0" cap="flat">
                <a:noFill/>
                <a:prstDash val="solid"/>
                <a:miter/>
              </a:ln>
            </p:spPr>
            <p:txBody>
              <a:bodyPr rtlCol="0" anchor="ctr"/>
              <a:lstStyle/>
              <a:p>
                <a:endParaRPr lang="en-US" sz="744"/>
              </a:p>
            </p:txBody>
          </p:sp>
          <p:sp>
            <p:nvSpPr>
              <p:cNvPr id="2678" name="Freeform: Shape 2677">
                <a:extLst>
                  <a:ext uri="{FF2B5EF4-FFF2-40B4-BE49-F238E27FC236}">
                    <a16:creationId xmlns:a16="http://schemas.microsoft.com/office/drawing/2014/main" id="{2E7FD3DF-B8B5-4016-D120-52F3F93C5D49}"/>
                  </a:ext>
                </a:extLst>
              </p:cNvPr>
              <p:cNvSpPr/>
              <p:nvPr/>
            </p:nvSpPr>
            <p:spPr>
              <a:xfrm>
                <a:off x="17562834" y="3982555"/>
                <a:ext cx="28726" cy="132554"/>
              </a:xfrm>
              <a:custGeom>
                <a:avLst/>
                <a:gdLst>
                  <a:gd name="connsiteX0" fmla="*/ 410 w 28726"/>
                  <a:gd name="connsiteY0" fmla="*/ 131734 h 132554"/>
                  <a:gd name="connsiteX1" fmla="*/ 5745 w 28726"/>
                  <a:gd name="connsiteY1" fmla="*/ 112035 h 132554"/>
                  <a:gd name="connsiteX2" fmla="*/ 13132 w 28726"/>
                  <a:gd name="connsiteY2" fmla="*/ 84950 h 132554"/>
                  <a:gd name="connsiteX3" fmla="*/ 19698 w 28726"/>
                  <a:gd name="connsiteY3" fmla="*/ 57044 h 132554"/>
                  <a:gd name="connsiteX4" fmla="*/ 20930 w 28726"/>
                  <a:gd name="connsiteY4" fmla="*/ 50888 h 132554"/>
                  <a:gd name="connsiteX5" fmla="*/ 21750 w 28726"/>
                  <a:gd name="connsiteY5" fmla="*/ 45142 h 132554"/>
                  <a:gd name="connsiteX6" fmla="*/ 22981 w 28726"/>
                  <a:gd name="connsiteY6" fmla="*/ 35704 h 132554"/>
                  <a:gd name="connsiteX7" fmla="*/ 22981 w 28726"/>
                  <a:gd name="connsiteY7" fmla="*/ 38576 h 132554"/>
                  <a:gd name="connsiteX8" fmla="*/ 25854 w 28726"/>
                  <a:gd name="connsiteY8" fmla="*/ 19288 h 132554"/>
                  <a:gd name="connsiteX9" fmla="*/ 28727 w 28726"/>
                  <a:gd name="connsiteY9" fmla="*/ 0 h 132554"/>
                  <a:gd name="connsiteX10" fmla="*/ 26264 w 28726"/>
                  <a:gd name="connsiteY10" fmla="*/ 15184 h 132554"/>
                  <a:gd name="connsiteX11" fmla="*/ 22981 w 28726"/>
                  <a:gd name="connsiteY11" fmla="*/ 33241 h 132554"/>
                  <a:gd name="connsiteX12" fmla="*/ 19288 w 28726"/>
                  <a:gd name="connsiteY12" fmla="*/ 52529 h 132554"/>
                  <a:gd name="connsiteX13" fmla="*/ 14774 w 28726"/>
                  <a:gd name="connsiteY13" fmla="*/ 72228 h 132554"/>
                  <a:gd name="connsiteX14" fmla="*/ 6156 w 28726"/>
                  <a:gd name="connsiteY14" fmla="*/ 108342 h 132554"/>
                  <a:gd name="connsiteX15" fmla="*/ 0 w 28726"/>
                  <a:gd name="connsiteY15" fmla="*/ 132554 h 132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726" h="132554">
                    <a:moveTo>
                      <a:pt x="410" y="131734"/>
                    </a:moveTo>
                    <a:cubicBezTo>
                      <a:pt x="1641" y="127219"/>
                      <a:pt x="3283" y="120243"/>
                      <a:pt x="5745" y="112035"/>
                    </a:cubicBezTo>
                    <a:cubicBezTo>
                      <a:pt x="8208" y="103827"/>
                      <a:pt x="11080" y="94389"/>
                      <a:pt x="13132" y="84950"/>
                    </a:cubicBezTo>
                    <a:cubicBezTo>
                      <a:pt x="15184" y="75511"/>
                      <a:pt x="17646" y="65662"/>
                      <a:pt x="19698" y="57044"/>
                    </a:cubicBezTo>
                    <a:cubicBezTo>
                      <a:pt x="20108" y="54992"/>
                      <a:pt x="20519" y="52940"/>
                      <a:pt x="20930" y="50888"/>
                    </a:cubicBezTo>
                    <a:cubicBezTo>
                      <a:pt x="20930" y="48836"/>
                      <a:pt x="21750" y="46784"/>
                      <a:pt x="21750" y="45142"/>
                    </a:cubicBezTo>
                    <a:cubicBezTo>
                      <a:pt x="22160" y="41449"/>
                      <a:pt x="22571" y="38166"/>
                      <a:pt x="22981" y="35704"/>
                    </a:cubicBezTo>
                    <a:lnTo>
                      <a:pt x="22981" y="38576"/>
                    </a:lnTo>
                    <a:cubicBezTo>
                      <a:pt x="22981" y="38576"/>
                      <a:pt x="25854" y="19288"/>
                      <a:pt x="25854" y="19288"/>
                    </a:cubicBezTo>
                    <a:cubicBezTo>
                      <a:pt x="26675" y="12722"/>
                      <a:pt x="28316" y="6566"/>
                      <a:pt x="28727" y="0"/>
                    </a:cubicBezTo>
                    <a:cubicBezTo>
                      <a:pt x="28316" y="4514"/>
                      <a:pt x="27496" y="9849"/>
                      <a:pt x="26264" y="15184"/>
                    </a:cubicBezTo>
                    <a:cubicBezTo>
                      <a:pt x="25444" y="20930"/>
                      <a:pt x="24212" y="26675"/>
                      <a:pt x="22981" y="33241"/>
                    </a:cubicBezTo>
                    <a:cubicBezTo>
                      <a:pt x="21750" y="39397"/>
                      <a:pt x="20930" y="45963"/>
                      <a:pt x="19288" y="52529"/>
                    </a:cubicBezTo>
                    <a:cubicBezTo>
                      <a:pt x="17646" y="59096"/>
                      <a:pt x="16415" y="65662"/>
                      <a:pt x="14774" y="72228"/>
                    </a:cubicBezTo>
                    <a:cubicBezTo>
                      <a:pt x="11901" y="85360"/>
                      <a:pt x="9028" y="97672"/>
                      <a:pt x="6156" y="108342"/>
                    </a:cubicBezTo>
                    <a:cubicBezTo>
                      <a:pt x="3283" y="118601"/>
                      <a:pt x="1231" y="127219"/>
                      <a:pt x="0" y="132554"/>
                    </a:cubicBezTo>
                    <a:close/>
                  </a:path>
                </a:pathLst>
              </a:custGeom>
              <a:solidFill>
                <a:schemeClr val="accent2"/>
              </a:solidFill>
              <a:ln w="0" cap="flat">
                <a:noFill/>
                <a:prstDash val="solid"/>
                <a:miter/>
              </a:ln>
            </p:spPr>
            <p:txBody>
              <a:bodyPr rtlCol="0" anchor="ctr"/>
              <a:lstStyle/>
              <a:p>
                <a:endParaRPr lang="en-US" sz="744"/>
              </a:p>
            </p:txBody>
          </p:sp>
        </p:grpSp>
        <p:grpSp>
          <p:nvGrpSpPr>
            <p:cNvPr id="2432" name="Graphic 165">
              <a:extLst>
                <a:ext uri="{FF2B5EF4-FFF2-40B4-BE49-F238E27FC236}">
                  <a16:creationId xmlns:a16="http://schemas.microsoft.com/office/drawing/2014/main" id="{6EA4E42B-B767-6847-57E0-7AC5E8C3E6BC}"/>
                </a:ext>
              </a:extLst>
            </p:cNvPr>
            <p:cNvGrpSpPr/>
            <p:nvPr/>
          </p:nvGrpSpPr>
          <p:grpSpPr>
            <a:xfrm>
              <a:off x="13735991" y="1439808"/>
              <a:ext cx="3995510" cy="3973081"/>
              <a:chOff x="13735991" y="1439808"/>
              <a:chExt cx="3995510" cy="3973081"/>
            </a:xfrm>
            <a:solidFill>
              <a:schemeClr val="accent2"/>
            </a:solidFill>
          </p:grpSpPr>
          <p:sp>
            <p:nvSpPr>
              <p:cNvPr id="2433" name="Freeform: Shape 2432">
                <a:extLst>
                  <a:ext uri="{FF2B5EF4-FFF2-40B4-BE49-F238E27FC236}">
                    <a16:creationId xmlns:a16="http://schemas.microsoft.com/office/drawing/2014/main" id="{DBD66001-6944-3714-6925-BCCF205EA182}"/>
                  </a:ext>
                </a:extLst>
              </p:cNvPr>
              <p:cNvSpPr/>
              <p:nvPr/>
            </p:nvSpPr>
            <p:spPr>
              <a:xfrm>
                <a:off x="16674350" y="1462789"/>
                <a:ext cx="349648" cy="59095"/>
              </a:xfrm>
              <a:custGeom>
                <a:avLst/>
                <a:gdLst>
                  <a:gd name="connsiteX0" fmla="*/ 321742 w 349648"/>
                  <a:gd name="connsiteY0" fmla="*/ 47605 h 59095"/>
                  <a:gd name="connsiteX1" fmla="*/ 301633 w 349648"/>
                  <a:gd name="connsiteY1" fmla="*/ 41039 h 59095"/>
                  <a:gd name="connsiteX2" fmla="*/ 285628 w 349648"/>
                  <a:gd name="connsiteY2" fmla="*/ 36114 h 59095"/>
                  <a:gd name="connsiteX3" fmla="*/ 279062 w 349648"/>
                  <a:gd name="connsiteY3" fmla="*/ 33241 h 59095"/>
                  <a:gd name="connsiteX4" fmla="*/ 259364 w 349648"/>
                  <a:gd name="connsiteY4" fmla="*/ 28317 h 59095"/>
                  <a:gd name="connsiteX5" fmla="*/ 244179 w 349648"/>
                  <a:gd name="connsiteY5" fmla="*/ 25034 h 59095"/>
                  <a:gd name="connsiteX6" fmla="*/ 225302 w 349648"/>
                  <a:gd name="connsiteY6" fmla="*/ 20930 h 59095"/>
                  <a:gd name="connsiteX7" fmla="*/ 210117 w 349648"/>
                  <a:gd name="connsiteY7" fmla="*/ 19288 h 59095"/>
                  <a:gd name="connsiteX8" fmla="*/ 174824 w 349648"/>
                  <a:gd name="connsiteY8" fmla="*/ 11080 h 59095"/>
                  <a:gd name="connsiteX9" fmla="*/ 62379 w 349648"/>
                  <a:gd name="connsiteY9" fmla="*/ 0 h 59095"/>
                  <a:gd name="connsiteX10" fmla="*/ 96030 w 349648"/>
                  <a:gd name="connsiteY10" fmla="*/ 2873 h 59095"/>
                  <a:gd name="connsiteX11" fmla="*/ 104238 w 349648"/>
                  <a:gd name="connsiteY11" fmla="*/ 3693 h 59095"/>
                  <a:gd name="connsiteX12" fmla="*/ 112446 w 349648"/>
                  <a:gd name="connsiteY12" fmla="*/ 4925 h 59095"/>
                  <a:gd name="connsiteX13" fmla="*/ 129271 w 349648"/>
                  <a:gd name="connsiteY13" fmla="*/ 6977 h 59095"/>
                  <a:gd name="connsiteX14" fmla="*/ 104238 w 349648"/>
                  <a:gd name="connsiteY14" fmla="*/ 4925 h 59095"/>
                  <a:gd name="connsiteX15" fmla="*/ 65662 w 349648"/>
                  <a:gd name="connsiteY15" fmla="*/ 2052 h 59095"/>
                  <a:gd name="connsiteX16" fmla="*/ 26675 w 349648"/>
                  <a:gd name="connsiteY16" fmla="*/ 410 h 59095"/>
                  <a:gd name="connsiteX17" fmla="*/ 0 w 349648"/>
                  <a:gd name="connsiteY17" fmla="*/ 821 h 59095"/>
                  <a:gd name="connsiteX18" fmla="*/ 30369 w 349648"/>
                  <a:gd name="connsiteY18" fmla="*/ 1642 h 59095"/>
                  <a:gd name="connsiteX19" fmla="*/ 45553 w 349648"/>
                  <a:gd name="connsiteY19" fmla="*/ 1642 h 59095"/>
                  <a:gd name="connsiteX20" fmla="*/ 53350 w 349648"/>
                  <a:gd name="connsiteY20" fmla="*/ 2052 h 59095"/>
                  <a:gd name="connsiteX21" fmla="*/ 61148 w 349648"/>
                  <a:gd name="connsiteY21" fmla="*/ 2052 h 59095"/>
                  <a:gd name="connsiteX22" fmla="*/ 91516 w 349648"/>
                  <a:gd name="connsiteY22" fmla="*/ 4925 h 59095"/>
                  <a:gd name="connsiteX23" fmla="*/ 106700 w 349648"/>
                  <a:gd name="connsiteY23" fmla="*/ 6156 h 59095"/>
                  <a:gd name="connsiteX24" fmla="*/ 121884 w 349648"/>
                  <a:gd name="connsiteY24" fmla="*/ 8208 h 59095"/>
                  <a:gd name="connsiteX25" fmla="*/ 115729 w 349648"/>
                  <a:gd name="connsiteY25" fmla="*/ 8208 h 59095"/>
                  <a:gd name="connsiteX26" fmla="*/ 140352 w 349648"/>
                  <a:gd name="connsiteY26" fmla="*/ 11080 h 59095"/>
                  <a:gd name="connsiteX27" fmla="*/ 154715 w 349648"/>
                  <a:gd name="connsiteY27" fmla="*/ 12722 h 59095"/>
                  <a:gd name="connsiteX28" fmla="*/ 169079 w 349648"/>
                  <a:gd name="connsiteY28" fmla="*/ 15184 h 59095"/>
                  <a:gd name="connsiteX29" fmla="*/ 195754 w 349648"/>
                  <a:gd name="connsiteY29" fmla="*/ 20109 h 59095"/>
                  <a:gd name="connsiteX30" fmla="*/ 206834 w 349648"/>
                  <a:gd name="connsiteY30" fmla="*/ 22161 h 59095"/>
                  <a:gd name="connsiteX31" fmla="*/ 215042 w 349648"/>
                  <a:gd name="connsiteY31" fmla="*/ 24213 h 59095"/>
                  <a:gd name="connsiteX32" fmla="*/ 210528 w 349648"/>
                  <a:gd name="connsiteY32" fmla="*/ 24213 h 59095"/>
                  <a:gd name="connsiteX33" fmla="*/ 192471 w 349648"/>
                  <a:gd name="connsiteY33" fmla="*/ 21340 h 59095"/>
                  <a:gd name="connsiteX34" fmla="*/ 280704 w 349648"/>
                  <a:gd name="connsiteY34" fmla="*/ 40218 h 59095"/>
                  <a:gd name="connsiteX35" fmla="*/ 349648 w 349648"/>
                  <a:gd name="connsiteY35" fmla="*/ 59095 h 59095"/>
                  <a:gd name="connsiteX36" fmla="*/ 320921 w 349648"/>
                  <a:gd name="connsiteY36" fmla="*/ 49246 h 59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9648" h="59095">
                    <a:moveTo>
                      <a:pt x="321742" y="47605"/>
                    </a:moveTo>
                    <a:cubicBezTo>
                      <a:pt x="314766" y="45142"/>
                      <a:pt x="307789" y="42680"/>
                      <a:pt x="301633" y="41039"/>
                    </a:cubicBezTo>
                    <a:cubicBezTo>
                      <a:pt x="295477" y="38987"/>
                      <a:pt x="290142" y="37345"/>
                      <a:pt x="285628" y="36114"/>
                    </a:cubicBezTo>
                    <a:cubicBezTo>
                      <a:pt x="277010" y="33241"/>
                      <a:pt x="273727" y="32010"/>
                      <a:pt x="279062" y="33241"/>
                    </a:cubicBezTo>
                    <a:cubicBezTo>
                      <a:pt x="271675" y="31189"/>
                      <a:pt x="265109" y="29548"/>
                      <a:pt x="259364" y="28317"/>
                    </a:cubicBezTo>
                    <a:cubicBezTo>
                      <a:pt x="253618" y="26675"/>
                      <a:pt x="248694" y="25854"/>
                      <a:pt x="244179" y="25034"/>
                    </a:cubicBezTo>
                    <a:cubicBezTo>
                      <a:pt x="235561" y="22982"/>
                      <a:pt x="229405" y="21750"/>
                      <a:pt x="225302" y="20930"/>
                    </a:cubicBezTo>
                    <a:cubicBezTo>
                      <a:pt x="216683" y="18878"/>
                      <a:pt x="214221" y="18878"/>
                      <a:pt x="210117" y="19288"/>
                    </a:cubicBezTo>
                    <a:cubicBezTo>
                      <a:pt x="171541" y="13543"/>
                      <a:pt x="130502" y="4514"/>
                      <a:pt x="174824" y="11080"/>
                    </a:cubicBezTo>
                    <a:cubicBezTo>
                      <a:pt x="137479" y="4925"/>
                      <a:pt x="100134" y="1642"/>
                      <a:pt x="62379" y="0"/>
                    </a:cubicBezTo>
                    <a:lnTo>
                      <a:pt x="96030" y="2873"/>
                    </a:lnTo>
                    <a:lnTo>
                      <a:pt x="104238" y="3693"/>
                    </a:lnTo>
                    <a:lnTo>
                      <a:pt x="112446" y="4925"/>
                    </a:lnTo>
                    <a:lnTo>
                      <a:pt x="129271" y="6977"/>
                    </a:lnTo>
                    <a:cubicBezTo>
                      <a:pt x="124757" y="6977"/>
                      <a:pt x="115729" y="6156"/>
                      <a:pt x="104238" y="4925"/>
                    </a:cubicBezTo>
                    <a:cubicBezTo>
                      <a:pt x="93158" y="4104"/>
                      <a:pt x="79615" y="2873"/>
                      <a:pt x="65662" y="2052"/>
                    </a:cubicBezTo>
                    <a:cubicBezTo>
                      <a:pt x="52119" y="821"/>
                      <a:pt x="38166" y="821"/>
                      <a:pt x="26675" y="410"/>
                    </a:cubicBezTo>
                    <a:cubicBezTo>
                      <a:pt x="15184" y="410"/>
                      <a:pt x="5335" y="410"/>
                      <a:pt x="0" y="821"/>
                    </a:cubicBezTo>
                    <a:lnTo>
                      <a:pt x="30369" y="1642"/>
                    </a:lnTo>
                    <a:lnTo>
                      <a:pt x="45553" y="1642"/>
                    </a:lnTo>
                    <a:cubicBezTo>
                      <a:pt x="48015" y="2052"/>
                      <a:pt x="50477" y="2052"/>
                      <a:pt x="53350" y="2052"/>
                    </a:cubicBezTo>
                    <a:lnTo>
                      <a:pt x="61148" y="2052"/>
                    </a:lnTo>
                    <a:cubicBezTo>
                      <a:pt x="61148" y="2462"/>
                      <a:pt x="91516" y="4925"/>
                      <a:pt x="91516" y="4925"/>
                    </a:cubicBezTo>
                    <a:cubicBezTo>
                      <a:pt x="96441" y="5335"/>
                      <a:pt x="101775" y="5745"/>
                      <a:pt x="106700" y="6156"/>
                    </a:cubicBezTo>
                    <a:lnTo>
                      <a:pt x="121884" y="8208"/>
                    </a:lnTo>
                    <a:lnTo>
                      <a:pt x="115729" y="8208"/>
                    </a:lnTo>
                    <a:cubicBezTo>
                      <a:pt x="122705" y="9028"/>
                      <a:pt x="131323" y="9849"/>
                      <a:pt x="140352" y="11080"/>
                    </a:cubicBezTo>
                    <a:cubicBezTo>
                      <a:pt x="144866" y="11491"/>
                      <a:pt x="149791" y="12312"/>
                      <a:pt x="154715" y="12722"/>
                    </a:cubicBezTo>
                    <a:cubicBezTo>
                      <a:pt x="159640" y="13543"/>
                      <a:pt x="164154" y="14363"/>
                      <a:pt x="169079" y="15184"/>
                    </a:cubicBezTo>
                    <a:cubicBezTo>
                      <a:pt x="178518" y="16826"/>
                      <a:pt x="187956" y="18467"/>
                      <a:pt x="195754" y="20109"/>
                    </a:cubicBezTo>
                    <a:cubicBezTo>
                      <a:pt x="199858" y="20930"/>
                      <a:pt x="203551" y="21340"/>
                      <a:pt x="206834" y="22161"/>
                    </a:cubicBezTo>
                    <a:cubicBezTo>
                      <a:pt x="210117" y="22982"/>
                      <a:pt x="212990" y="23802"/>
                      <a:pt x="215042" y="24213"/>
                    </a:cubicBezTo>
                    <a:cubicBezTo>
                      <a:pt x="213400" y="24213"/>
                      <a:pt x="213400" y="24213"/>
                      <a:pt x="210528" y="24213"/>
                    </a:cubicBezTo>
                    <a:cubicBezTo>
                      <a:pt x="208065" y="23802"/>
                      <a:pt x="203141" y="22982"/>
                      <a:pt x="192471" y="21340"/>
                    </a:cubicBezTo>
                    <a:cubicBezTo>
                      <a:pt x="264288" y="36114"/>
                      <a:pt x="273727" y="39807"/>
                      <a:pt x="280704" y="40218"/>
                    </a:cubicBezTo>
                    <a:cubicBezTo>
                      <a:pt x="287680" y="41039"/>
                      <a:pt x="291784" y="39397"/>
                      <a:pt x="349648" y="59095"/>
                    </a:cubicBezTo>
                    <a:cubicBezTo>
                      <a:pt x="342261" y="56633"/>
                      <a:pt x="333233" y="53760"/>
                      <a:pt x="320921" y="49246"/>
                    </a:cubicBezTo>
                    <a:close/>
                  </a:path>
                </a:pathLst>
              </a:custGeom>
              <a:solidFill>
                <a:schemeClr val="accent2"/>
              </a:solidFill>
              <a:ln w="0" cap="flat">
                <a:noFill/>
                <a:prstDash val="solid"/>
                <a:miter/>
              </a:ln>
            </p:spPr>
            <p:txBody>
              <a:bodyPr rtlCol="0" anchor="ctr"/>
              <a:lstStyle/>
              <a:p>
                <a:endParaRPr lang="en-US" sz="744"/>
              </a:p>
            </p:txBody>
          </p:sp>
          <p:sp>
            <p:nvSpPr>
              <p:cNvPr id="2434" name="Freeform: Shape 2433">
                <a:extLst>
                  <a:ext uri="{FF2B5EF4-FFF2-40B4-BE49-F238E27FC236}">
                    <a16:creationId xmlns:a16="http://schemas.microsoft.com/office/drawing/2014/main" id="{1C180BFB-C9E3-2FD2-AAB9-2465A0117C14}"/>
                  </a:ext>
                </a:extLst>
              </p:cNvPr>
              <p:cNvSpPr/>
              <p:nvPr/>
            </p:nvSpPr>
            <p:spPr>
              <a:xfrm>
                <a:off x="17003889" y="1520243"/>
                <a:ext cx="293086" cy="146720"/>
              </a:xfrm>
              <a:custGeom>
                <a:avLst/>
                <a:gdLst>
                  <a:gd name="connsiteX0" fmla="*/ 105880 w 293086"/>
                  <a:gd name="connsiteY0" fmla="*/ 42270 h 146720"/>
                  <a:gd name="connsiteX1" fmla="*/ 112035 w 293086"/>
                  <a:gd name="connsiteY1" fmla="*/ 44732 h 146720"/>
                  <a:gd name="connsiteX2" fmla="*/ 117781 w 293086"/>
                  <a:gd name="connsiteY2" fmla="*/ 47194 h 146720"/>
                  <a:gd name="connsiteX3" fmla="*/ 129682 w 293086"/>
                  <a:gd name="connsiteY3" fmla="*/ 52529 h 146720"/>
                  <a:gd name="connsiteX4" fmla="*/ 153074 w 293086"/>
                  <a:gd name="connsiteY4" fmla="*/ 62789 h 146720"/>
                  <a:gd name="connsiteX5" fmla="*/ 226533 w 293086"/>
                  <a:gd name="connsiteY5" fmla="*/ 107521 h 146720"/>
                  <a:gd name="connsiteX6" fmla="*/ 249925 w 293086"/>
                  <a:gd name="connsiteY6" fmla="*/ 121064 h 146720"/>
                  <a:gd name="connsiteX7" fmla="*/ 246231 w 293086"/>
                  <a:gd name="connsiteY7" fmla="*/ 116549 h 146720"/>
                  <a:gd name="connsiteX8" fmla="*/ 214221 w 293086"/>
                  <a:gd name="connsiteY8" fmla="*/ 96030 h 146720"/>
                  <a:gd name="connsiteX9" fmla="*/ 263467 w 293086"/>
                  <a:gd name="connsiteY9" fmla="*/ 126809 h 146720"/>
                  <a:gd name="connsiteX10" fmla="*/ 288091 w 293086"/>
                  <a:gd name="connsiteY10" fmla="*/ 143635 h 146720"/>
                  <a:gd name="connsiteX11" fmla="*/ 290142 w 293086"/>
                  <a:gd name="connsiteY11" fmla="*/ 143635 h 146720"/>
                  <a:gd name="connsiteX12" fmla="*/ 285218 w 293086"/>
                  <a:gd name="connsiteY12" fmla="*/ 139941 h 146720"/>
                  <a:gd name="connsiteX13" fmla="*/ 280293 w 293086"/>
                  <a:gd name="connsiteY13" fmla="*/ 136658 h 146720"/>
                  <a:gd name="connsiteX14" fmla="*/ 271265 w 293086"/>
                  <a:gd name="connsiteY14" fmla="*/ 130503 h 146720"/>
                  <a:gd name="connsiteX15" fmla="*/ 256081 w 293086"/>
                  <a:gd name="connsiteY15" fmla="*/ 119832 h 146720"/>
                  <a:gd name="connsiteX16" fmla="*/ 243359 w 293086"/>
                  <a:gd name="connsiteY16" fmla="*/ 111214 h 146720"/>
                  <a:gd name="connsiteX17" fmla="*/ 232278 w 293086"/>
                  <a:gd name="connsiteY17" fmla="*/ 104238 h 146720"/>
                  <a:gd name="connsiteX18" fmla="*/ 212169 w 293086"/>
                  <a:gd name="connsiteY18" fmla="*/ 91926 h 146720"/>
                  <a:gd name="connsiteX19" fmla="*/ 201499 w 293086"/>
                  <a:gd name="connsiteY19" fmla="*/ 85360 h 146720"/>
                  <a:gd name="connsiteX20" fmla="*/ 188777 w 293086"/>
                  <a:gd name="connsiteY20" fmla="*/ 78794 h 146720"/>
                  <a:gd name="connsiteX21" fmla="*/ 169079 w 293086"/>
                  <a:gd name="connsiteY21" fmla="*/ 67303 h 146720"/>
                  <a:gd name="connsiteX22" fmla="*/ 159640 w 293086"/>
                  <a:gd name="connsiteY22" fmla="*/ 61968 h 146720"/>
                  <a:gd name="connsiteX23" fmla="*/ 150611 w 293086"/>
                  <a:gd name="connsiteY23" fmla="*/ 57044 h 146720"/>
                  <a:gd name="connsiteX24" fmla="*/ 117370 w 293086"/>
                  <a:gd name="connsiteY24" fmla="*/ 39807 h 146720"/>
                  <a:gd name="connsiteX25" fmla="*/ 89054 w 293086"/>
                  <a:gd name="connsiteY25" fmla="*/ 26265 h 146720"/>
                  <a:gd name="connsiteX26" fmla="*/ 66482 w 293086"/>
                  <a:gd name="connsiteY26" fmla="*/ 15595 h 146720"/>
                  <a:gd name="connsiteX27" fmla="*/ 23803 w 293086"/>
                  <a:gd name="connsiteY27" fmla="*/ 821 h 146720"/>
                  <a:gd name="connsiteX28" fmla="*/ 38576 w 293086"/>
                  <a:gd name="connsiteY28" fmla="*/ 6566 h 146720"/>
                  <a:gd name="connsiteX29" fmla="*/ 39807 w 293086"/>
                  <a:gd name="connsiteY29" fmla="*/ 10670 h 146720"/>
                  <a:gd name="connsiteX30" fmla="*/ 67303 w 293086"/>
                  <a:gd name="connsiteY30" fmla="*/ 20930 h 146720"/>
                  <a:gd name="connsiteX31" fmla="*/ 95209 w 293086"/>
                  <a:gd name="connsiteY31" fmla="*/ 33652 h 146720"/>
                  <a:gd name="connsiteX32" fmla="*/ 71817 w 293086"/>
                  <a:gd name="connsiteY32" fmla="*/ 24213 h 146720"/>
                  <a:gd name="connsiteX33" fmla="*/ 48015 w 293086"/>
                  <a:gd name="connsiteY33" fmla="*/ 15595 h 146720"/>
                  <a:gd name="connsiteX34" fmla="*/ 24213 w 293086"/>
                  <a:gd name="connsiteY34" fmla="*/ 7387 h 146720"/>
                  <a:gd name="connsiteX35" fmla="*/ 0 w 293086"/>
                  <a:gd name="connsiteY35" fmla="*/ 0 h 146720"/>
                  <a:gd name="connsiteX36" fmla="*/ 32010 w 293086"/>
                  <a:gd name="connsiteY36" fmla="*/ 13132 h 146720"/>
                  <a:gd name="connsiteX37" fmla="*/ 53350 w 293086"/>
                  <a:gd name="connsiteY37" fmla="*/ 21750 h 146720"/>
                  <a:gd name="connsiteX38" fmla="*/ 64841 w 293086"/>
                  <a:gd name="connsiteY38" fmla="*/ 26265 h 146720"/>
                  <a:gd name="connsiteX39" fmla="*/ 76332 w 293086"/>
                  <a:gd name="connsiteY39" fmla="*/ 31600 h 146720"/>
                  <a:gd name="connsiteX40" fmla="*/ 99313 w 293086"/>
                  <a:gd name="connsiteY40" fmla="*/ 41859 h 146720"/>
                  <a:gd name="connsiteX41" fmla="*/ 110394 w 293086"/>
                  <a:gd name="connsiteY41" fmla="*/ 46784 h 146720"/>
                  <a:gd name="connsiteX42" fmla="*/ 120653 w 293086"/>
                  <a:gd name="connsiteY42" fmla="*/ 52119 h 146720"/>
                  <a:gd name="connsiteX43" fmla="*/ 154715 w 293086"/>
                  <a:gd name="connsiteY43" fmla="*/ 70176 h 146720"/>
                  <a:gd name="connsiteX44" fmla="*/ 146097 w 293086"/>
                  <a:gd name="connsiteY44" fmla="*/ 63199 h 146720"/>
                  <a:gd name="connsiteX45" fmla="*/ 143225 w 293086"/>
                  <a:gd name="connsiteY45" fmla="*/ 61147 h 146720"/>
                  <a:gd name="connsiteX46" fmla="*/ 130503 w 293086"/>
                  <a:gd name="connsiteY46" fmla="*/ 54171 h 146720"/>
                  <a:gd name="connsiteX47" fmla="*/ 119833 w 293086"/>
                  <a:gd name="connsiteY47" fmla="*/ 48425 h 146720"/>
                  <a:gd name="connsiteX48" fmla="*/ 105880 w 293086"/>
                  <a:gd name="connsiteY48" fmla="*/ 41039 h 146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293086" h="146720">
                    <a:moveTo>
                      <a:pt x="105880" y="42270"/>
                    </a:moveTo>
                    <a:lnTo>
                      <a:pt x="112035" y="44732"/>
                    </a:lnTo>
                    <a:lnTo>
                      <a:pt x="117781" y="47194"/>
                    </a:lnTo>
                    <a:lnTo>
                      <a:pt x="129682" y="52529"/>
                    </a:lnTo>
                    <a:lnTo>
                      <a:pt x="153074" y="62789"/>
                    </a:lnTo>
                    <a:cubicBezTo>
                      <a:pt x="178107" y="77152"/>
                      <a:pt x="202730" y="91516"/>
                      <a:pt x="226533" y="107521"/>
                    </a:cubicBezTo>
                    <a:cubicBezTo>
                      <a:pt x="227354" y="107521"/>
                      <a:pt x="241307" y="115318"/>
                      <a:pt x="249925" y="121064"/>
                    </a:cubicBezTo>
                    <a:cubicBezTo>
                      <a:pt x="258953" y="126809"/>
                      <a:pt x="263057" y="129271"/>
                      <a:pt x="246231" y="116549"/>
                    </a:cubicBezTo>
                    <a:cubicBezTo>
                      <a:pt x="239255" y="112035"/>
                      <a:pt x="225302" y="103417"/>
                      <a:pt x="214221" y="96030"/>
                    </a:cubicBezTo>
                    <a:cubicBezTo>
                      <a:pt x="218736" y="97672"/>
                      <a:pt x="243769" y="112446"/>
                      <a:pt x="263467" y="126809"/>
                    </a:cubicBezTo>
                    <a:cubicBezTo>
                      <a:pt x="273317" y="133786"/>
                      <a:pt x="282756" y="139941"/>
                      <a:pt x="288091" y="143635"/>
                    </a:cubicBezTo>
                    <a:cubicBezTo>
                      <a:pt x="293425" y="147328"/>
                      <a:pt x="295067" y="148149"/>
                      <a:pt x="290142" y="143635"/>
                    </a:cubicBezTo>
                    <a:cubicBezTo>
                      <a:pt x="288501" y="142404"/>
                      <a:pt x="286859" y="141173"/>
                      <a:pt x="285218" y="139941"/>
                    </a:cubicBezTo>
                    <a:cubicBezTo>
                      <a:pt x="283576" y="138710"/>
                      <a:pt x="281935" y="137479"/>
                      <a:pt x="280293" y="136658"/>
                    </a:cubicBezTo>
                    <a:cubicBezTo>
                      <a:pt x="277010" y="134606"/>
                      <a:pt x="274138" y="132554"/>
                      <a:pt x="271265" y="130503"/>
                    </a:cubicBezTo>
                    <a:cubicBezTo>
                      <a:pt x="265519" y="126399"/>
                      <a:pt x="260595" y="123116"/>
                      <a:pt x="256081" y="119832"/>
                    </a:cubicBezTo>
                    <a:cubicBezTo>
                      <a:pt x="251566" y="116549"/>
                      <a:pt x="247463" y="113677"/>
                      <a:pt x="243359" y="111214"/>
                    </a:cubicBezTo>
                    <a:cubicBezTo>
                      <a:pt x="239255" y="108752"/>
                      <a:pt x="235561" y="106290"/>
                      <a:pt x="232278" y="104238"/>
                    </a:cubicBezTo>
                    <a:cubicBezTo>
                      <a:pt x="225302" y="99724"/>
                      <a:pt x="219146" y="96030"/>
                      <a:pt x="212169" y="91926"/>
                    </a:cubicBezTo>
                    <a:cubicBezTo>
                      <a:pt x="208886" y="89874"/>
                      <a:pt x="205193" y="87822"/>
                      <a:pt x="201499" y="85360"/>
                    </a:cubicBezTo>
                    <a:cubicBezTo>
                      <a:pt x="197395" y="83308"/>
                      <a:pt x="193292" y="81256"/>
                      <a:pt x="188777" y="78794"/>
                    </a:cubicBezTo>
                    <a:cubicBezTo>
                      <a:pt x="181801" y="74690"/>
                      <a:pt x="175645" y="70997"/>
                      <a:pt x="169079" y="67303"/>
                    </a:cubicBezTo>
                    <a:cubicBezTo>
                      <a:pt x="165796" y="65662"/>
                      <a:pt x="162923" y="63610"/>
                      <a:pt x="159640" y="61968"/>
                    </a:cubicBezTo>
                    <a:cubicBezTo>
                      <a:pt x="156357" y="60327"/>
                      <a:pt x="153484" y="58685"/>
                      <a:pt x="150611" y="57044"/>
                    </a:cubicBezTo>
                    <a:cubicBezTo>
                      <a:pt x="138710" y="50888"/>
                      <a:pt x="127630" y="44732"/>
                      <a:pt x="117370" y="39807"/>
                    </a:cubicBezTo>
                    <a:cubicBezTo>
                      <a:pt x="107111" y="34883"/>
                      <a:pt x="97672" y="30368"/>
                      <a:pt x="89054" y="26265"/>
                    </a:cubicBezTo>
                    <a:cubicBezTo>
                      <a:pt x="80436" y="22161"/>
                      <a:pt x="73049" y="18467"/>
                      <a:pt x="66482" y="15595"/>
                    </a:cubicBezTo>
                    <a:cubicBezTo>
                      <a:pt x="48836" y="9028"/>
                      <a:pt x="45963" y="9439"/>
                      <a:pt x="23803" y="821"/>
                    </a:cubicBezTo>
                    <a:cubicBezTo>
                      <a:pt x="28727" y="2873"/>
                      <a:pt x="33241" y="4514"/>
                      <a:pt x="38576" y="6566"/>
                    </a:cubicBezTo>
                    <a:lnTo>
                      <a:pt x="39807" y="10670"/>
                    </a:lnTo>
                    <a:cubicBezTo>
                      <a:pt x="49246" y="13953"/>
                      <a:pt x="57864" y="17236"/>
                      <a:pt x="67303" y="20930"/>
                    </a:cubicBezTo>
                    <a:cubicBezTo>
                      <a:pt x="76332" y="24623"/>
                      <a:pt x="85360" y="29137"/>
                      <a:pt x="95209" y="33652"/>
                    </a:cubicBezTo>
                    <a:lnTo>
                      <a:pt x="71817" y="24213"/>
                    </a:lnTo>
                    <a:cubicBezTo>
                      <a:pt x="64020" y="20930"/>
                      <a:pt x="55813" y="18467"/>
                      <a:pt x="48015" y="15595"/>
                    </a:cubicBezTo>
                    <a:lnTo>
                      <a:pt x="24213" y="7387"/>
                    </a:lnTo>
                    <a:cubicBezTo>
                      <a:pt x="16415" y="4514"/>
                      <a:pt x="8208" y="2462"/>
                      <a:pt x="0" y="0"/>
                    </a:cubicBezTo>
                    <a:cubicBezTo>
                      <a:pt x="7387" y="3693"/>
                      <a:pt x="18878" y="7387"/>
                      <a:pt x="32010" y="13132"/>
                    </a:cubicBezTo>
                    <a:cubicBezTo>
                      <a:pt x="38576" y="16005"/>
                      <a:pt x="45963" y="18878"/>
                      <a:pt x="53350" y="21750"/>
                    </a:cubicBezTo>
                    <a:cubicBezTo>
                      <a:pt x="57044" y="23392"/>
                      <a:pt x="60737" y="24623"/>
                      <a:pt x="64841" y="26265"/>
                    </a:cubicBezTo>
                    <a:cubicBezTo>
                      <a:pt x="68534" y="27906"/>
                      <a:pt x="72228" y="29548"/>
                      <a:pt x="76332" y="31600"/>
                    </a:cubicBezTo>
                    <a:cubicBezTo>
                      <a:pt x="84129" y="34883"/>
                      <a:pt x="91516" y="38576"/>
                      <a:pt x="99313" y="41859"/>
                    </a:cubicBezTo>
                    <a:cubicBezTo>
                      <a:pt x="103007" y="43501"/>
                      <a:pt x="106700" y="45142"/>
                      <a:pt x="110394" y="46784"/>
                    </a:cubicBezTo>
                    <a:cubicBezTo>
                      <a:pt x="114087" y="48425"/>
                      <a:pt x="117370" y="50477"/>
                      <a:pt x="120653" y="52119"/>
                    </a:cubicBezTo>
                    <a:cubicBezTo>
                      <a:pt x="134196" y="59095"/>
                      <a:pt x="146097" y="65251"/>
                      <a:pt x="154715" y="70176"/>
                    </a:cubicBezTo>
                    <a:cubicBezTo>
                      <a:pt x="133786" y="57864"/>
                      <a:pt x="142404" y="61968"/>
                      <a:pt x="146097" y="63199"/>
                    </a:cubicBezTo>
                    <a:cubicBezTo>
                      <a:pt x="147739" y="64020"/>
                      <a:pt x="148560" y="64020"/>
                      <a:pt x="143225" y="61147"/>
                    </a:cubicBezTo>
                    <a:cubicBezTo>
                      <a:pt x="140762" y="59506"/>
                      <a:pt x="136658" y="57454"/>
                      <a:pt x="130503" y="54171"/>
                    </a:cubicBezTo>
                    <a:cubicBezTo>
                      <a:pt x="127630" y="52529"/>
                      <a:pt x="123936" y="50477"/>
                      <a:pt x="119833" y="48425"/>
                    </a:cubicBezTo>
                    <a:cubicBezTo>
                      <a:pt x="115729" y="46374"/>
                      <a:pt x="111215" y="43501"/>
                      <a:pt x="105880" y="41039"/>
                    </a:cubicBezTo>
                    <a:close/>
                  </a:path>
                </a:pathLst>
              </a:custGeom>
              <a:solidFill>
                <a:schemeClr val="accent2"/>
              </a:solidFill>
              <a:ln w="0" cap="flat">
                <a:noFill/>
                <a:prstDash val="solid"/>
                <a:miter/>
              </a:ln>
            </p:spPr>
            <p:txBody>
              <a:bodyPr rtlCol="0" anchor="ctr"/>
              <a:lstStyle/>
              <a:p>
                <a:endParaRPr lang="en-US" sz="744"/>
              </a:p>
            </p:txBody>
          </p:sp>
          <p:sp>
            <p:nvSpPr>
              <p:cNvPr id="2435" name="Freeform: Shape 2434">
                <a:extLst>
                  <a:ext uri="{FF2B5EF4-FFF2-40B4-BE49-F238E27FC236}">
                    <a16:creationId xmlns:a16="http://schemas.microsoft.com/office/drawing/2014/main" id="{1053F10C-3D19-5E49-C1A4-FF91CD57EC0A}"/>
                  </a:ext>
                </a:extLst>
              </p:cNvPr>
              <p:cNvSpPr/>
              <p:nvPr/>
            </p:nvSpPr>
            <p:spPr>
              <a:xfrm>
                <a:off x="17024819" y="1520243"/>
                <a:ext cx="2462" cy="820"/>
              </a:xfrm>
              <a:custGeom>
                <a:avLst/>
                <a:gdLst>
                  <a:gd name="connsiteX0" fmla="*/ 2462 w 2462"/>
                  <a:gd name="connsiteY0" fmla="*/ 821 h 820"/>
                  <a:gd name="connsiteX1" fmla="*/ 0 w 2462"/>
                  <a:gd name="connsiteY1" fmla="*/ 0 h 820"/>
                  <a:gd name="connsiteX2" fmla="*/ 2462 w 2462"/>
                  <a:gd name="connsiteY2" fmla="*/ 821 h 820"/>
                </a:gdLst>
                <a:ahLst/>
                <a:cxnLst>
                  <a:cxn ang="0">
                    <a:pos x="connsiteX0" y="connsiteY0"/>
                  </a:cxn>
                  <a:cxn ang="0">
                    <a:pos x="connsiteX1" y="connsiteY1"/>
                  </a:cxn>
                  <a:cxn ang="0">
                    <a:pos x="connsiteX2" y="connsiteY2"/>
                  </a:cxn>
                </a:cxnLst>
                <a:rect l="l" t="t" r="r" b="b"/>
                <a:pathLst>
                  <a:path w="2462" h="820">
                    <a:moveTo>
                      <a:pt x="2462" y="821"/>
                    </a:moveTo>
                    <a:cubicBezTo>
                      <a:pt x="1641" y="821"/>
                      <a:pt x="821" y="410"/>
                      <a:pt x="0" y="0"/>
                    </a:cubicBezTo>
                    <a:cubicBezTo>
                      <a:pt x="821" y="0"/>
                      <a:pt x="1641" y="410"/>
                      <a:pt x="2462" y="821"/>
                    </a:cubicBezTo>
                    <a:close/>
                  </a:path>
                </a:pathLst>
              </a:custGeom>
              <a:solidFill>
                <a:schemeClr val="accent2"/>
              </a:solidFill>
              <a:ln w="0" cap="flat">
                <a:noFill/>
                <a:prstDash val="solid"/>
                <a:miter/>
              </a:ln>
            </p:spPr>
            <p:txBody>
              <a:bodyPr rtlCol="0" anchor="ctr"/>
              <a:lstStyle/>
              <a:p>
                <a:endParaRPr lang="en-US" sz="744"/>
              </a:p>
            </p:txBody>
          </p:sp>
          <p:sp>
            <p:nvSpPr>
              <p:cNvPr id="2436" name="Freeform: Shape 2435">
                <a:extLst>
                  <a:ext uri="{FF2B5EF4-FFF2-40B4-BE49-F238E27FC236}">
                    <a16:creationId xmlns:a16="http://schemas.microsoft.com/office/drawing/2014/main" id="{B16781ED-DE00-003A-E3AD-586F8EBF6068}"/>
                  </a:ext>
                </a:extLst>
              </p:cNvPr>
              <p:cNvSpPr/>
              <p:nvPr/>
            </p:nvSpPr>
            <p:spPr>
              <a:xfrm>
                <a:off x="13838998" y="4250536"/>
                <a:ext cx="174824" cy="279061"/>
              </a:xfrm>
              <a:custGeom>
                <a:avLst/>
                <a:gdLst>
                  <a:gd name="connsiteX0" fmla="*/ 52119 w 174824"/>
                  <a:gd name="connsiteY0" fmla="*/ 102186 h 279061"/>
                  <a:gd name="connsiteX1" fmla="*/ 40628 w 174824"/>
                  <a:gd name="connsiteY1" fmla="*/ 82488 h 279061"/>
                  <a:gd name="connsiteX2" fmla="*/ 36114 w 174824"/>
                  <a:gd name="connsiteY2" fmla="*/ 75100 h 279061"/>
                  <a:gd name="connsiteX3" fmla="*/ 66072 w 174824"/>
                  <a:gd name="connsiteY3" fmla="*/ 129271 h 279061"/>
                  <a:gd name="connsiteX4" fmla="*/ 82487 w 174824"/>
                  <a:gd name="connsiteY4" fmla="*/ 155536 h 279061"/>
                  <a:gd name="connsiteX5" fmla="*/ 99313 w 174824"/>
                  <a:gd name="connsiteY5" fmla="*/ 181390 h 279061"/>
                  <a:gd name="connsiteX6" fmla="*/ 174824 w 174824"/>
                  <a:gd name="connsiteY6" fmla="*/ 279062 h 279061"/>
                  <a:gd name="connsiteX7" fmla="*/ 165796 w 174824"/>
                  <a:gd name="connsiteY7" fmla="*/ 267161 h 279061"/>
                  <a:gd name="connsiteX8" fmla="*/ 158819 w 174824"/>
                  <a:gd name="connsiteY8" fmla="*/ 258543 h 279061"/>
                  <a:gd name="connsiteX9" fmla="*/ 152663 w 174824"/>
                  <a:gd name="connsiteY9" fmla="*/ 249925 h 279061"/>
                  <a:gd name="connsiteX10" fmla="*/ 156767 w 174824"/>
                  <a:gd name="connsiteY10" fmla="*/ 253208 h 279061"/>
                  <a:gd name="connsiteX11" fmla="*/ 143224 w 174824"/>
                  <a:gd name="connsiteY11" fmla="*/ 235151 h 279061"/>
                  <a:gd name="connsiteX12" fmla="*/ 134196 w 174824"/>
                  <a:gd name="connsiteY12" fmla="*/ 223660 h 279061"/>
                  <a:gd name="connsiteX13" fmla="*/ 129682 w 174824"/>
                  <a:gd name="connsiteY13" fmla="*/ 217915 h 279061"/>
                  <a:gd name="connsiteX14" fmla="*/ 125168 w 174824"/>
                  <a:gd name="connsiteY14" fmla="*/ 211759 h 279061"/>
                  <a:gd name="connsiteX15" fmla="*/ 98903 w 174824"/>
                  <a:gd name="connsiteY15" fmla="*/ 177286 h 279061"/>
                  <a:gd name="connsiteX16" fmla="*/ 110394 w 174824"/>
                  <a:gd name="connsiteY16" fmla="*/ 191240 h 279061"/>
                  <a:gd name="connsiteX17" fmla="*/ 98492 w 174824"/>
                  <a:gd name="connsiteY17" fmla="*/ 174824 h 279061"/>
                  <a:gd name="connsiteX18" fmla="*/ 88643 w 174824"/>
                  <a:gd name="connsiteY18" fmla="*/ 159640 h 279061"/>
                  <a:gd name="connsiteX19" fmla="*/ 75101 w 174824"/>
                  <a:gd name="connsiteY19" fmla="*/ 137069 h 279061"/>
                  <a:gd name="connsiteX20" fmla="*/ 71817 w 174824"/>
                  <a:gd name="connsiteY20" fmla="*/ 128861 h 279061"/>
                  <a:gd name="connsiteX21" fmla="*/ 80436 w 174824"/>
                  <a:gd name="connsiteY21" fmla="*/ 140762 h 279061"/>
                  <a:gd name="connsiteX22" fmla="*/ 77973 w 174824"/>
                  <a:gd name="connsiteY22" fmla="*/ 136658 h 279061"/>
                  <a:gd name="connsiteX23" fmla="*/ 0 w 174824"/>
                  <a:gd name="connsiteY23" fmla="*/ 0 h 279061"/>
                  <a:gd name="connsiteX24" fmla="*/ 22571 w 174824"/>
                  <a:gd name="connsiteY24" fmla="*/ 47605 h 279061"/>
                  <a:gd name="connsiteX25" fmla="*/ 33652 w 174824"/>
                  <a:gd name="connsiteY25" fmla="*/ 67303 h 279061"/>
                  <a:gd name="connsiteX26" fmla="*/ 41449 w 174824"/>
                  <a:gd name="connsiteY26" fmla="*/ 82077 h 279061"/>
                  <a:gd name="connsiteX27" fmla="*/ 46374 w 174824"/>
                  <a:gd name="connsiteY27" fmla="*/ 91106 h 279061"/>
                  <a:gd name="connsiteX28" fmla="*/ 52529 w 174824"/>
                  <a:gd name="connsiteY28" fmla="*/ 101775 h 279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4824" h="279061">
                    <a:moveTo>
                      <a:pt x="52119" y="102186"/>
                    </a:moveTo>
                    <a:cubicBezTo>
                      <a:pt x="46374" y="92747"/>
                      <a:pt x="43090" y="86591"/>
                      <a:pt x="40628" y="82488"/>
                    </a:cubicBezTo>
                    <a:cubicBezTo>
                      <a:pt x="38166" y="78384"/>
                      <a:pt x="36935" y="76332"/>
                      <a:pt x="36114" y="75100"/>
                    </a:cubicBezTo>
                    <a:cubicBezTo>
                      <a:pt x="45142" y="93568"/>
                      <a:pt x="55812" y="111215"/>
                      <a:pt x="66072" y="129271"/>
                    </a:cubicBezTo>
                    <a:cubicBezTo>
                      <a:pt x="70997" y="138300"/>
                      <a:pt x="76742" y="146918"/>
                      <a:pt x="82487" y="155536"/>
                    </a:cubicBezTo>
                    <a:cubicBezTo>
                      <a:pt x="88233" y="164154"/>
                      <a:pt x="93568" y="172772"/>
                      <a:pt x="99313" y="181390"/>
                    </a:cubicBezTo>
                    <a:cubicBezTo>
                      <a:pt x="123116" y="215042"/>
                      <a:pt x="147328" y="248283"/>
                      <a:pt x="174824" y="279062"/>
                    </a:cubicBezTo>
                    <a:cubicBezTo>
                      <a:pt x="173593" y="277421"/>
                      <a:pt x="169900" y="272906"/>
                      <a:pt x="165796" y="267161"/>
                    </a:cubicBezTo>
                    <a:cubicBezTo>
                      <a:pt x="163744" y="264288"/>
                      <a:pt x="161281" y="261415"/>
                      <a:pt x="158819" y="258543"/>
                    </a:cubicBezTo>
                    <a:cubicBezTo>
                      <a:pt x="156767" y="255670"/>
                      <a:pt x="154305" y="252797"/>
                      <a:pt x="152663" y="249925"/>
                    </a:cubicBezTo>
                    <a:cubicBezTo>
                      <a:pt x="145276" y="239665"/>
                      <a:pt x="141993" y="234740"/>
                      <a:pt x="156767" y="253208"/>
                    </a:cubicBezTo>
                    <a:cubicBezTo>
                      <a:pt x="153894" y="248694"/>
                      <a:pt x="148970" y="242538"/>
                      <a:pt x="143224" y="235151"/>
                    </a:cubicBezTo>
                    <a:cubicBezTo>
                      <a:pt x="140352" y="231457"/>
                      <a:pt x="137479" y="227764"/>
                      <a:pt x="134196" y="223660"/>
                    </a:cubicBezTo>
                    <a:cubicBezTo>
                      <a:pt x="132554" y="221608"/>
                      <a:pt x="130913" y="219556"/>
                      <a:pt x="129682" y="217915"/>
                    </a:cubicBezTo>
                    <a:cubicBezTo>
                      <a:pt x="128040" y="215863"/>
                      <a:pt x="126809" y="213811"/>
                      <a:pt x="125168" y="211759"/>
                    </a:cubicBezTo>
                    <a:cubicBezTo>
                      <a:pt x="113266" y="195754"/>
                      <a:pt x="102186" y="180980"/>
                      <a:pt x="98903" y="177286"/>
                    </a:cubicBezTo>
                    <a:cubicBezTo>
                      <a:pt x="102596" y="181801"/>
                      <a:pt x="106700" y="186315"/>
                      <a:pt x="110394" y="191240"/>
                    </a:cubicBezTo>
                    <a:cubicBezTo>
                      <a:pt x="106290" y="185494"/>
                      <a:pt x="101776" y="180159"/>
                      <a:pt x="98492" y="174824"/>
                    </a:cubicBezTo>
                    <a:cubicBezTo>
                      <a:pt x="94799" y="169489"/>
                      <a:pt x="91516" y="164565"/>
                      <a:pt x="88643" y="159640"/>
                    </a:cubicBezTo>
                    <a:cubicBezTo>
                      <a:pt x="82898" y="150201"/>
                      <a:pt x="77973" y="142404"/>
                      <a:pt x="75101" y="137069"/>
                    </a:cubicBezTo>
                    <a:cubicBezTo>
                      <a:pt x="72228" y="131734"/>
                      <a:pt x="70997" y="128451"/>
                      <a:pt x="71817" y="128861"/>
                    </a:cubicBezTo>
                    <a:cubicBezTo>
                      <a:pt x="72638" y="128861"/>
                      <a:pt x="75101" y="132965"/>
                      <a:pt x="80436" y="140762"/>
                    </a:cubicBezTo>
                    <a:lnTo>
                      <a:pt x="77973" y="136658"/>
                    </a:lnTo>
                    <a:cubicBezTo>
                      <a:pt x="48836" y="93158"/>
                      <a:pt x="22982" y="47194"/>
                      <a:pt x="0" y="0"/>
                    </a:cubicBezTo>
                    <a:cubicBezTo>
                      <a:pt x="11491" y="26675"/>
                      <a:pt x="16826" y="36524"/>
                      <a:pt x="22571" y="47605"/>
                    </a:cubicBezTo>
                    <a:cubicBezTo>
                      <a:pt x="25854" y="52940"/>
                      <a:pt x="29137" y="58685"/>
                      <a:pt x="33652" y="67303"/>
                    </a:cubicBezTo>
                    <a:cubicBezTo>
                      <a:pt x="35704" y="71407"/>
                      <a:pt x="38576" y="76332"/>
                      <a:pt x="41449" y="82077"/>
                    </a:cubicBezTo>
                    <a:cubicBezTo>
                      <a:pt x="43090" y="84950"/>
                      <a:pt x="44732" y="87823"/>
                      <a:pt x="46374" y="91106"/>
                    </a:cubicBezTo>
                    <a:cubicBezTo>
                      <a:pt x="48015" y="94389"/>
                      <a:pt x="50067" y="97672"/>
                      <a:pt x="52529" y="101775"/>
                    </a:cubicBezTo>
                    <a:close/>
                  </a:path>
                </a:pathLst>
              </a:custGeom>
              <a:solidFill>
                <a:schemeClr val="accent2"/>
              </a:solidFill>
              <a:ln w="0" cap="flat">
                <a:noFill/>
                <a:prstDash val="solid"/>
                <a:miter/>
              </a:ln>
            </p:spPr>
            <p:txBody>
              <a:bodyPr rtlCol="0" anchor="ctr"/>
              <a:lstStyle/>
              <a:p>
                <a:endParaRPr lang="en-US" sz="744"/>
              </a:p>
            </p:txBody>
          </p:sp>
          <p:sp>
            <p:nvSpPr>
              <p:cNvPr id="2437" name="Freeform: Shape 2436">
                <a:extLst>
                  <a:ext uri="{FF2B5EF4-FFF2-40B4-BE49-F238E27FC236}">
                    <a16:creationId xmlns:a16="http://schemas.microsoft.com/office/drawing/2014/main" id="{B8B2A32C-398E-E0E1-27CB-35B81DF14A78}"/>
                  </a:ext>
                </a:extLst>
              </p:cNvPr>
              <p:cNvSpPr/>
              <p:nvPr/>
            </p:nvSpPr>
            <p:spPr>
              <a:xfrm>
                <a:off x="16284589" y="1441860"/>
                <a:ext cx="33135" cy="820"/>
              </a:xfrm>
              <a:custGeom>
                <a:avLst/>
                <a:gdLst>
                  <a:gd name="connsiteX0" fmla="*/ 33136 w 33135"/>
                  <a:gd name="connsiteY0" fmla="*/ 0 h 820"/>
                  <a:gd name="connsiteX1" fmla="*/ 1126 w 33135"/>
                  <a:gd name="connsiteY1" fmla="*/ 821 h 820"/>
                  <a:gd name="connsiteX2" fmla="*/ 33136 w 33135"/>
                  <a:gd name="connsiteY2" fmla="*/ 0 h 820"/>
                </a:gdLst>
                <a:ahLst/>
                <a:cxnLst>
                  <a:cxn ang="0">
                    <a:pos x="connsiteX0" y="connsiteY0"/>
                  </a:cxn>
                  <a:cxn ang="0">
                    <a:pos x="connsiteX1" y="connsiteY1"/>
                  </a:cxn>
                  <a:cxn ang="0">
                    <a:pos x="connsiteX2" y="connsiteY2"/>
                  </a:cxn>
                </a:cxnLst>
                <a:rect l="l" t="t" r="r" b="b"/>
                <a:pathLst>
                  <a:path w="33135" h="820">
                    <a:moveTo>
                      <a:pt x="33136" y="0"/>
                    </a:moveTo>
                    <a:cubicBezTo>
                      <a:pt x="1536" y="0"/>
                      <a:pt x="-2568" y="821"/>
                      <a:pt x="1126" y="821"/>
                    </a:cubicBezTo>
                    <a:cubicBezTo>
                      <a:pt x="12617" y="821"/>
                      <a:pt x="23287" y="410"/>
                      <a:pt x="33136" y="0"/>
                    </a:cubicBezTo>
                    <a:close/>
                  </a:path>
                </a:pathLst>
              </a:custGeom>
              <a:solidFill>
                <a:schemeClr val="accent2"/>
              </a:solidFill>
              <a:ln w="0" cap="flat">
                <a:noFill/>
                <a:prstDash val="solid"/>
                <a:miter/>
              </a:ln>
            </p:spPr>
            <p:txBody>
              <a:bodyPr rtlCol="0" anchor="ctr"/>
              <a:lstStyle/>
              <a:p>
                <a:endParaRPr lang="en-US" sz="744"/>
              </a:p>
            </p:txBody>
          </p:sp>
          <p:sp>
            <p:nvSpPr>
              <p:cNvPr id="2438" name="Freeform: Shape 2437">
                <a:extLst>
                  <a:ext uri="{FF2B5EF4-FFF2-40B4-BE49-F238E27FC236}">
                    <a16:creationId xmlns:a16="http://schemas.microsoft.com/office/drawing/2014/main" id="{63BDC329-C13B-F109-4022-2A8CABA2CAE1}"/>
                  </a:ext>
                </a:extLst>
              </p:cNvPr>
              <p:cNvSpPr/>
              <p:nvPr/>
            </p:nvSpPr>
            <p:spPr>
              <a:xfrm>
                <a:off x="13805346" y="4171332"/>
                <a:ext cx="18467" cy="45963"/>
              </a:xfrm>
              <a:custGeom>
                <a:avLst/>
                <a:gdLst>
                  <a:gd name="connsiteX0" fmla="*/ 18467 w 18467"/>
                  <a:gd name="connsiteY0" fmla="*/ 45963 h 45963"/>
                  <a:gd name="connsiteX1" fmla="*/ 13543 w 18467"/>
                  <a:gd name="connsiteY1" fmla="*/ 34472 h 45963"/>
                  <a:gd name="connsiteX2" fmla="*/ 9028 w 18467"/>
                  <a:gd name="connsiteY2" fmla="*/ 22981 h 45963"/>
                  <a:gd name="connsiteX3" fmla="*/ 0 w 18467"/>
                  <a:gd name="connsiteY3" fmla="*/ 0 h 45963"/>
                  <a:gd name="connsiteX4" fmla="*/ 18467 w 18467"/>
                  <a:gd name="connsiteY4" fmla="*/ 45963 h 459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467" h="45963">
                    <a:moveTo>
                      <a:pt x="18467" y="45963"/>
                    </a:moveTo>
                    <a:lnTo>
                      <a:pt x="13543" y="34472"/>
                    </a:lnTo>
                    <a:lnTo>
                      <a:pt x="9028" y="22981"/>
                    </a:lnTo>
                    <a:lnTo>
                      <a:pt x="0" y="0"/>
                    </a:lnTo>
                    <a:cubicBezTo>
                      <a:pt x="6977" y="18467"/>
                      <a:pt x="12722" y="34883"/>
                      <a:pt x="18467" y="45963"/>
                    </a:cubicBezTo>
                    <a:close/>
                  </a:path>
                </a:pathLst>
              </a:custGeom>
              <a:solidFill>
                <a:schemeClr val="accent2"/>
              </a:solidFill>
              <a:ln w="0" cap="flat">
                <a:noFill/>
                <a:prstDash val="solid"/>
                <a:miter/>
              </a:ln>
            </p:spPr>
            <p:txBody>
              <a:bodyPr rtlCol="0" anchor="ctr"/>
              <a:lstStyle/>
              <a:p>
                <a:endParaRPr lang="en-US" sz="744"/>
              </a:p>
            </p:txBody>
          </p:sp>
          <p:sp>
            <p:nvSpPr>
              <p:cNvPr id="2439" name="Freeform: Shape 2438">
                <a:extLst>
                  <a:ext uri="{FF2B5EF4-FFF2-40B4-BE49-F238E27FC236}">
                    <a16:creationId xmlns:a16="http://schemas.microsoft.com/office/drawing/2014/main" id="{7BD06CCD-461C-EEA4-B657-E8E23D3E4FBF}"/>
                  </a:ext>
                </a:extLst>
              </p:cNvPr>
              <p:cNvSpPr/>
              <p:nvPr/>
            </p:nvSpPr>
            <p:spPr>
              <a:xfrm>
                <a:off x="14006435" y="4474607"/>
                <a:ext cx="14545" cy="17235"/>
              </a:xfrm>
              <a:custGeom>
                <a:avLst/>
                <a:gdLst>
                  <a:gd name="connsiteX0" fmla="*/ 14363 w 14545"/>
                  <a:gd name="connsiteY0" fmla="*/ 17236 h 17235"/>
                  <a:gd name="connsiteX1" fmla="*/ 14363 w 14545"/>
                  <a:gd name="connsiteY1" fmla="*/ 16415 h 17235"/>
                  <a:gd name="connsiteX2" fmla="*/ 0 w 14545"/>
                  <a:gd name="connsiteY2" fmla="*/ 0 h 17235"/>
                  <a:gd name="connsiteX3" fmla="*/ 0 w 14545"/>
                  <a:gd name="connsiteY3" fmla="*/ 410 h 17235"/>
                  <a:gd name="connsiteX4" fmla="*/ 13953 w 14545"/>
                  <a:gd name="connsiteY4" fmla="*/ 16826 h 172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545" h="17235">
                    <a:moveTo>
                      <a:pt x="14363" y="17236"/>
                    </a:moveTo>
                    <a:cubicBezTo>
                      <a:pt x="14363" y="17236"/>
                      <a:pt x="14774" y="17236"/>
                      <a:pt x="14363" y="16415"/>
                    </a:cubicBezTo>
                    <a:lnTo>
                      <a:pt x="0" y="0"/>
                    </a:lnTo>
                    <a:cubicBezTo>
                      <a:pt x="0" y="0"/>
                      <a:pt x="0" y="0"/>
                      <a:pt x="0" y="410"/>
                    </a:cubicBezTo>
                    <a:cubicBezTo>
                      <a:pt x="4925" y="6566"/>
                      <a:pt x="9849" y="11901"/>
                      <a:pt x="13953" y="16826"/>
                    </a:cubicBezTo>
                    <a:close/>
                  </a:path>
                </a:pathLst>
              </a:custGeom>
              <a:solidFill>
                <a:schemeClr val="accent2"/>
              </a:solidFill>
              <a:ln w="0" cap="flat">
                <a:noFill/>
                <a:prstDash val="solid"/>
                <a:miter/>
              </a:ln>
            </p:spPr>
            <p:txBody>
              <a:bodyPr rtlCol="0" anchor="ctr"/>
              <a:lstStyle/>
              <a:p>
                <a:endParaRPr lang="en-US" sz="744"/>
              </a:p>
            </p:txBody>
          </p:sp>
          <p:sp>
            <p:nvSpPr>
              <p:cNvPr id="2440" name="Freeform: Shape 2439">
                <a:extLst>
                  <a:ext uri="{FF2B5EF4-FFF2-40B4-BE49-F238E27FC236}">
                    <a16:creationId xmlns:a16="http://schemas.microsoft.com/office/drawing/2014/main" id="{3E3E2C17-3C6C-220B-1029-B6DBDFB57386}"/>
                  </a:ext>
                </a:extLst>
              </p:cNvPr>
              <p:cNvSpPr/>
              <p:nvPr/>
            </p:nvSpPr>
            <p:spPr>
              <a:xfrm>
                <a:off x="13747482" y="3094071"/>
                <a:ext cx="4103" cy="16005"/>
              </a:xfrm>
              <a:custGeom>
                <a:avLst/>
                <a:gdLst>
                  <a:gd name="connsiteX0" fmla="*/ 0 w 4103"/>
                  <a:gd name="connsiteY0" fmla="*/ 16005 h 16005"/>
                  <a:gd name="connsiteX1" fmla="*/ 0 w 4103"/>
                  <a:gd name="connsiteY1" fmla="*/ 0 h 16005"/>
                  <a:gd name="connsiteX2" fmla="*/ 0 w 4103"/>
                  <a:gd name="connsiteY2" fmla="*/ 16005 h 16005"/>
                </a:gdLst>
                <a:ahLst/>
                <a:cxnLst>
                  <a:cxn ang="0">
                    <a:pos x="connsiteX0" y="connsiteY0"/>
                  </a:cxn>
                  <a:cxn ang="0">
                    <a:pos x="connsiteX1" y="connsiteY1"/>
                  </a:cxn>
                  <a:cxn ang="0">
                    <a:pos x="connsiteX2" y="connsiteY2"/>
                  </a:cxn>
                </a:cxnLst>
                <a:rect l="l" t="t" r="r" b="b"/>
                <a:pathLst>
                  <a:path w="4103" h="16005">
                    <a:moveTo>
                      <a:pt x="0" y="16005"/>
                    </a:moveTo>
                    <a:cubicBezTo>
                      <a:pt x="0" y="10670"/>
                      <a:pt x="0" y="6156"/>
                      <a:pt x="0" y="0"/>
                    </a:cubicBezTo>
                    <a:cubicBezTo>
                      <a:pt x="0" y="5745"/>
                      <a:pt x="0" y="11080"/>
                      <a:pt x="0" y="16005"/>
                    </a:cubicBezTo>
                    <a:close/>
                  </a:path>
                </a:pathLst>
              </a:custGeom>
              <a:solidFill>
                <a:schemeClr val="accent2"/>
              </a:solidFill>
              <a:ln w="0" cap="flat">
                <a:noFill/>
                <a:prstDash val="solid"/>
                <a:miter/>
              </a:ln>
            </p:spPr>
            <p:txBody>
              <a:bodyPr rtlCol="0" anchor="ctr"/>
              <a:lstStyle/>
              <a:p>
                <a:endParaRPr lang="en-US" sz="744"/>
              </a:p>
            </p:txBody>
          </p:sp>
          <p:sp>
            <p:nvSpPr>
              <p:cNvPr id="2441" name="Freeform: Shape 2440">
                <a:extLst>
                  <a:ext uri="{FF2B5EF4-FFF2-40B4-BE49-F238E27FC236}">
                    <a16:creationId xmlns:a16="http://schemas.microsoft.com/office/drawing/2014/main" id="{F31048B1-0229-8814-D4B6-D9B0D18C14A6}"/>
                  </a:ext>
                </a:extLst>
              </p:cNvPr>
              <p:cNvSpPr/>
              <p:nvPr/>
            </p:nvSpPr>
            <p:spPr>
              <a:xfrm>
                <a:off x="14331050" y="4738895"/>
                <a:ext cx="234330" cy="82077"/>
              </a:xfrm>
              <a:custGeom>
                <a:avLst/>
                <a:gdLst>
                  <a:gd name="connsiteX0" fmla="*/ 234330 w 234330"/>
                  <a:gd name="connsiteY0" fmla="*/ 81256 h 82077"/>
                  <a:gd name="connsiteX1" fmla="*/ 221608 w 234330"/>
                  <a:gd name="connsiteY1" fmla="*/ 78384 h 82077"/>
                  <a:gd name="connsiteX2" fmla="*/ 208886 w 234330"/>
                  <a:gd name="connsiteY2" fmla="*/ 75100 h 82077"/>
                  <a:gd name="connsiteX3" fmla="*/ 183442 w 234330"/>
                  <a:gd name="connsiteY3" fmla="*/ 68534 h 82077"/>
                  <a:gd name="connsiteX4" fmla="*/ 157998 w 234330"/>
                  <a:gd name="connsiteY4" fmla="*/ 61148 h 82077"/>
                  <a:gd name="connsiteX5" fmla="*/ 132965 w 234330"/>
                  <a:gd name="connsiteY5" fmla="*/ 53350 h 82077"/>
                  <a:gd name="connsiteX6" fmla="*/ 123526 w 234330"/>
                  <a:gd name="connsiteY6" fmla="*/ 48836 h 82077"/>
                  <a:gd name="connsiteX7" fmla="*/ 119833 w 234330"/>
                  <a:gd name="connsiteY7" fmla="*/ 46373 h 82077"/>
                  <a:gd name="connsiteX8" fmla="*/ 86591 w 234330"/>
                  <a:gd name="connsiteY8" fmla="*/ 34472 h 82077"/>
                  <a:gd name="connsiteX9" fmla="*/ 106700 w 234330"/>
                  <a:gd name="connsiteY9" fmla="*/ 42270 h 82077"/>
                  <a:gd name="connsiteX10" fmla="*/ 79615 w 234330"/>
                  <a:gd name="connsiteY10" fmla="*/ 33652 h 82077"/>
                  <a:gd name="connsiteX11" fmla="*/ 65251 w 234330"/>
                  <a:gd name="connsiteY11" fmla="*/ 28727 h 82077"/>
                  <a:gd name="connsiteX12" fmla="*/ 0 w 234330"/>
                  <a:gd name="connsiteY12" fmla="*/ 0 h 82077"/>
                  <a:gd name="connsiteX13" fmla="*/ 33241 w 234330"/>
                  <a:gd name="connsiteY13" fmla="*/ 18057 h 82077"/>
                  <a:gd name="connsiteX14" fmla="*/ 59916 w 234330"/>
                  <a:gd name="connsiteY14" fmla="*/ 29958 h 82077"/>
                  <a:gd name="connsiteX15" fmla="*/ 82077 w 234330"/>
                  <a:gd name="connsiteY15" fmla="*/ 38987 h 82077"/>
                  <a:gd name="connsiteX16" fmla="*/ 103417 w 234330"/>
                  <a:gd name="connsiteY16" fmla="*/ 46373 h 82077"/>
                  <a:gd name="connsiteX17" fmla="*/ 129271 w 234330"/>
                  <a:gd name="connsiteY17" fmla="*/ 56223 h 82077"/>
                  <a:gd name="connsiteX18" fmla="*/ 171541 w 234330"/>
                  <a:gd name="connsiteY18" fmla="*/ 68534 h 82077"/>
                  <a:gd name="connsiteX19" fmla="*/ 214221 w 234330"/>
                  <a:gd name="connsiteY19" fmla="*/ 78794 h 82077"/>
                  <a:gd name="connsiteX20" fmla="*/ 234330 w 234330"/>
                  <a:gd name="connsiteY20" fmla="*/ 82077 h 820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34330" h="82077">
                    <a:moveTo>
                      <a:pt x="234330" y="81256"/>
                    </a:moveTo>
                    <a:lnTo>
                      <a:pt x="221608" y="78384"/>
                    </a:lnTo>
                    <a:lnTo>
                      <a:pt x="208886" y="75100"/>
                    </a:lnTo>
                    <a:lnTo>
                      <a:pt x="183442" y="68534"/>
                    </a:lnTo>
                    <a:cubicBezTo>
                      <a:pt x="174824" y="66482"/>
                      <a:pt x="166616" y="63610"/>
                      <a:pt x="157998" y="61148"/>
                    </a:cubicBezTo>
                    <a:lnTo>
                      <a:pt x="132965" y="53350"/>
                    </a:lnTo>
                    <a:cubicBezTo>
                      <a:pt x="139941" y="54992"/>
                      <a:pt x="130913" y="52119"/>
                      <a:pt x="123526" y="48836"/>
                    </a:cubicBezTo>
                    <a:cubicBezTo>
                      <a:pt x="116139" y="45553"/>
                      <a:pt x="109573" y="42680"/>
                      <a:pt x="119833" y="46373"/>
                    </a:cubicBezTo>
                    <a:cubicBezTo>
                      <a:pt x="112446" y="43501"/>
                      <a:pt x="77153" y="29958"/>
                      <a:pt x="86591" y="34472"/>
                    </a:cubicBezTo>
                    <a:lnTo>
                      <a:pt x="106700" y="42270"/>
                    </a:lnTo>
                    <a:cubicBezTo>
                      <a:pt x="93568" y="37755"/>
                      <a:pt x="85360" y="35293"/>
                      <a:pt x="79615" y="33652"/>
                    </a:cubicBezTo>
                    <a:cubicBezTo>
                      <a:pt x="73869" y="31600"/>
                      <a:pt x="70176" y="30369"/>
                      <a:pt x="65251" y="28727"/>
                    </a:cubicBezTo>
                    <a:cubicBezTo>
                      <a:pt x="55812" y="25034"/>
                      <a:pt x="41449" y="20930"/>
                      <a:pt x="0" y="0"/>
                    </a:cubicBezTo>
                    <a:cubicBezTo>
                      <a:pt x="12722" y="6977"/>
                      <a:pt x="23392" y="12722"/>
                      <a:pt x="33241" y="18057"/>
                    </a:cubicBezTo>
                    <a:cubicBezTo>
                      <a:pt x="43090" y="22982"/>
                      <a:pt x="51709" y="26675"/>
                      <a:pt x="59916" y="29958"/>
                    </a:cubicBezTo>
                    <a:cubicBezTo>
                      <a:pt x="67714" y="33241"/>
                      <a:pt x="75101" y="36524"/>
                      <a:pt x="82077" y="38987"/>
                    </a:cubicBezTo>
                    <a:cubicBezTo>
                      <a:pt x="89054" y="41449"/>
                      <a:pt x="96030" y="43911"/>
                      <a:pt x="103417" y="46373"/>
                    </a:cubicBezTo>
                    <a:cubicBezTo>
                      <a:pt x="113266" y="50067"/>
                      <a:pt x="121064" y="53350"/>
                      <a:pt x="129271" y="56223"/>
                    </a:cubicBezTo>
                    <a:lnTo>
                      <a:pt x="171541" y="68534"/>
                    </a:lnTo>
                    <a:cubicBezTo>
                      <a:pt x="185905" y="72228"/>
                      <a:pt x="200268" y="75511"/>
                      <a:pt x="214221" y="78794"/>
                    </a:cubicBezTo>
                    <a:cubicBezTo>
                      <a:pt x="220787" y="80025"/>
                      <a:pt x="227354" y="80846"/>
                      <a:pt x="234330" y="82077"/>
                    </a:cubicBezTo>
                    <a:close/>
                  </a:path>
                </a:pathLst>
              </a:custGeom>
              <a:solidFill>
                <a:schemeClr val="accent2"/>
              </a:solidFill>
              <a:ln w="0" cap="flat">
                <a:noFill/>
                <a:prstDash val="solid"/>
                <a:miter/>
              </a:ln>
            </p:spPr>
            <p:txBody>
              <a:bodyPr rtlCol="0" anchor="ctr"/>
              <a:lstStyle/>
              <a:p>
                <a:endParaRPr lang="en-US" sz="744"/>
              </a:p>
            </p:txBody>
          </p:sp>
          <p:sp>
            <p:nvSpPr>
              <p:cNvPr id="2442" name="Freeform: Shape 2441">
                <a:extLst>
                  <a:ext uri="{FF2B5EF4-FFF2-40B4-BE49-F238E27FC236}">
                    <a16:creationId xmlns:a16="http://schemas.microsoft.com/office/drawing/2014/main" id="{99E0B486-6F08-5ABC-A1BD-28C10C58684B}"/>
                  </a:ext>
                </a:extLst>
              </p:cNvPr>
              <p:cNvSpPr/>
              <p:nvPr/>
            </p:nvSpPr>
            <p:spPr>
              <a:xfrm>
                <a:off x="14800531" y="1458275"/>
                <a:ext cx="1231" cy="4103"/>
              </a:xfrm>
              <a:custGeom>
                <a:avLst/>
                <a:gdLst>
                  <a:gd name="connsiteX0" fmla="*/ 1231 w 1231"/>
                  <a:gd name="connsiteY0" fmla="*/ 0 h 4103"/>
                  <a:gd name="connsiteX1" fmla="*/ 0 w 1231"/>
                  <a:gd name="connsiteY1" fmla="*/ 0 h 4103"/>
                  <a:gd name="connsiteX2" fmla="*/ 1231 w 1231"/>
                  <a:gd name="connsiteY2" fmla="*/ 0 h 4103"/>
                </a:gdLst>
                <a:ahLst/>
                <a:cxnLst>
                  <a:cxn ang="0">
                    <a:pos x="connsiteX0" y="connsiteY0"/>
                  </a:cxn>
                  <a:cxn ang="0">
                    <a:pos x="connsiteX1" y="connsiteY1"/>
                  </a:cxn>
                  <a:cxn ang="0">
                    <a:pos x="connsiteX2" y="connsiteY2"/>
                  </a:cxn>
                </a:cxnLst>
                <a:rect l="l" t="t" r="r" b="b"/>
                <a:pathLst>
                  <a:path w="1231" h="4103">
                    <a:moveTo>
                      <a:pt x="1231" y="0"/>
                    </a:moveTo>
                    <a:lnTo>
                      <a:pt x="0" y="0"/>
                    </a:lnTo>
                    <a:cubicBezTo>
                      <a:pt x="1231" y="0"/>
                      <a:pt x="1231" y="0"/>
                      <a:pt x="1231" y="0"/>
                    </a:cubicBezTo>
                    <a:close/>
                  </a:path>
                </a:pathLst>
              </a:custGeom>
              <a:solidFill>
                <a:schemeClr val="accent2"/>
              </a:solidFill>
              <a:ln w="0" cap="flat">
                <a:noFill/>
                <a:prstDash val="solid"/>
                <a:miter/>
              </a:ln>
            </p:spPr>
            <p:txBody>
              <a:bodyPr rtlCol="0" anchor="ctr"/>
              <a:lstStyle/>
              <a:p>
                <a:endParaRPr lang="en-US" sz="744"/>
              </a:p>
            </p:txBody>
          </p:sp>
          <p:sp>
            <p:nvSpPr>
              <p:cNvPr id="2443" name="Freeform: Shape 2442">
                <a:extLst>
                  <a:ext uri="{FF2B5EF4-FFF2-40B4-BE49-F238E27FC236}">
                    <a16:creationId xmlns:a16="http://schemas.microsoft.com/office/drawing/2014/main" id="{97336729-3C12-E6F1-8DBE-E136197D4A2F}"/>
                  </a:ext>
                </a:extLst>
              </p:cNvPr>
              <p:cNvSpPr/>
              <p:nvPr/>
            </p:nvSpPr>
            <p:spPr>
              <a:xfrm>
                <a:off x="14785103" y="1458275"/>
                <a:ext cx="15017" cy="1313"/>
              </a:xfrm>
              <a:custGeom>
                <a:avLst/>
                <a:gdLst>
                  <a:gd name="connsiteX0" fmla="*/ 10503 w 15017"/>
                  <a:gd name="connsiteY0" fmla="*/ 1231 h 1313"/>
                  <a:gd name="connsiteX1" fmla="*/ 15017 w 15017"/>
                  <a:gd name="connsiteY1" fmla="*/ 0 h 1313"/>
                  <a:gd name="connsiteX2" fmla="*/ 10503 w 15017"/>
                  <a:gd name="connsiteY2" fmla="*/ 1231 h 1313"/>
                </a:gdLst>
                <a:ahLst/>
                <a:cxnLst>
                  <a:cxn ang="0">
                    <a:pos x="connsiteX0" y="connsiteY0"/>
                  </a:cxn>
                  <a:cxn ang="0">
                    <a:pos x="connsiteX1" y="connsiteY1"/>
                  </a:cxn>
                  <a:cxn ang="0">
                    <a:pos x="connsiteX2" y="connsiteY2"/>
                  </a:cxn>
                </a:cxnLst>
                <a:rect l="l" t="t" r="r" b="b"/>
                <a:pathLst>
                  <a:path w="15017" h="1313">
                    <a:moveTo>
                      <a:pt x="10503" y="1231"/>
                    </a:moveTo>
                    <a:lnTo>
                      <a:pt x="15017" y="0"/>
                    </a:lnTo>
                    <a:cubicBezTo>
                      <a:pt x="9272" y="410"/>
                      <a:pt x="-12889" y="1642"/>
                      <a:pt x="10503" y="1231"/>
                    </a:cubicBezTo>
                    <a:close/>
                  </a:path>
                </a:pathLst>
              </a:custGeom>
              <a:solidFill>
                <a:schemeClr val="accent2"/>
              </a:solidFill>
              <a:ln w="0" cap="flat">
                <a:noFill/>
                <a:prstDash val="solid"/>
                <a:miter/>
              </a:ln>
            </p:spPr>
            <p:txBody>
              <a:bodyPr rtlCol="0" anchor="ctr"/>
              <a:lstStyle/>
              <a:p>
                <a:endParaRPr lang="en-US" sz="744"/>
              </a:p>
            </p:txBody>
          </p:sp>
          <p:sp>
            <p:nvSpPr>
              <p:cNvPr id="2444" name="Freeform: Shape 2443">
                <a:extLst>
                  <a:ext uri="{FF2B5EF4-FFF2-40B4-BE49-F238E27FC236}">
                    <a16:creationId xmlns:a16="http://schemas.microsoft.com/office/drawing/2014/main" id="{232618E5-D91C-7781-1654-AFBA52FCB485}"/>
                  </a:ext>
                </a:extLst>
              </p:cNvPr>
              <p:cNvSpPr/>
              <p:nvPr/>
            </p:nvSpPr>
            <p:spPr>
              <a:xfrm>
                <a:off x="13823403" y="4216885"/>
                <a:ext cx="15184" cy="33651"/>
              </a:xfrm>
              <a:custGeom>
                <a:avLst/>
                <a:gdLst>
                  <a:gd name="connsiteX0" fmla="*/ 8618 w 15184"/>
                  <a:gd name="connsiteY0" fmla="*/ 16415 h 33651"/>
                  <a:gd name="connsiteX1" fmla="*/ 0 w 15184"/>
                  <a:gd name="connsiteY1" fmla="*/ 0 h 33651"/>
                  <a:gd name="connsiteX2" fmla="*/ 15184 w 15184"/>
                  <a:gd name="connsiteY2" fmla="*/ 33652 h 33651"/>
                  <a:gd name="connsiteX3" fmla="*/ 8618 w 15184"/>
                  <a:gd name="connsiteY3" fmla="*/ 16005 h 33651"/>
                </a:gdLst>
                <a:ahLst/>
                <a:cxnLst>
                  <a:cxn ang="0">
                    <a:pos x="connsiteX0" y="connsiteY0"/>
                  </a:cxn>
                  <a:cxn ang="0">
                    <a:pos x="connsiteX1" y="connsiteY1"/>
                  </a:cxn>
                  <a:cxn ang="0">
                    <a:pos x="connsiteX2" y="connsiteY2"/>
                  </a:cxn>
                  <a:cxn ang="0">
                    <a:pos x="connsiteX3" y="connsiteY3"/>
                  </a:cxn>
                </a:cxnLst>
                <a:rect l="l" t="t" r="r" b="b"/>
                <a:pathLst>
                  <a:path w="15184" h="33651">
                    <a:moveTo>
                      <a:pt x="8618" y="16415"/>
                    </a:moveTo>
                    <a:cubicBezTo>
                      <a:pt x="7387" y="15184"/>
                      <a:pt x="4514" y="9439"/>
                      <a:pt x="0" y="0"/>
                    </a:cubicBezTo>
                    <a:lnTo>
                      <a:pt x="15184" y="33652"/>
                    </a:lnTo>
                    <a:cubicBezTo>
                      <a:pt x="13132" y="28727"/>
                      <a:pt x="10670" y="22161"/>
                      <a:pt x="8618" y="16005"/>
                    </a:cubicBezTo>
                    <a:close/>
                  </a:path>
                </a:pathLst>
              </a:custGeom>
              <a:solidFill>
                <a:schemeClr val="accent2"/>
              </a:solidFill>
              <a:ln w="0" cap="flat">
                <a:noFill/>
                <a:prstDash val="solid"/>
                <a:miter/>
              </a:ln>
            </p:spPr>
            <p:txBody>
              <a:bodyPr rtlCol="0" anchor="ctr"/>
              <a:lstStyle/>
              <a:p>
                <a:endParaRPr lang="en-US" sz="744"/>
              </a:p>
            </p:txBody>
          </p:sp>
          <p:sp>
            <p:nvSpPr>
              <p:cNvPr id="2445" name="Freeform: Shape 2444">
                <a:extLst>
                  <a:ext uri="{FF2B5EF4-FFF2-40B4-BE49-F238E27FC236}">
                    <a16:creationId xmlns:a16="http://schemas.microsoft.com/office/drawing/2014/main" id="{580207E7-63A3-0488-7132-22E8E6E12E0D}"/>
                  </a:ext>
                </a:extLst>
              </p:cNvPr>
              <p:cNvSpPr/>
              <p:nvPr/>
            </p:nvSpPr>
            <p:spPr>
              <a:xfrm>
                <a:off x="13871829" y="4307169"/>
                <a:ext cx="64840" cy="108341"/>
              </a:xfrm>
              <a:custGeom>
                <a:avLst/>
                <a:gdLst>
                  <a:gd name="connsiteX0" fmla="*/ 0 w 64840"/>
                  <a:gd name="connsiteY0" fmla="*/ 0 h 108341"/>
                  <a:gd name="connsiteX1" fmla="*/ 10670 w 64840"/>
                  <a:gd name="connsiteY1" fmla="*/ 20519 h 108341"/>
                  <a:gd name="connsiteX2" fmla="*/ 21750 w 64840"/>
                  <a:gd name="connsiteY2" fmla="*/ 40628 h 108341"/>
                  <a:gd name="connsiteX3" fmla="*/ 45142 w 64840"/>
                  <a:gd name="connsiteY3" fmla="*/ 80436 h 108341"/>
                  <a:gd name="connsiteX4" fmla="*/ 64841 w 64840"/>
                  <a:gd name="connsiteY4" fmla="*/ 108342 h 108341"/>
                  <a:gd name="connsiteX5" fmla="*/ 34062 w 64840"/>
                  <a:gd name="connsiteY5" fmla="*/ 59916 h 108341"/>
                  <a:gd name="connsiteX6" fmla="*/ 17236 w 64840"/>
                  <a:gd name="connsiteY6" fmla="*/ 31600 h 108341"/>
                  <a:gd name="connsiteX7" fmla="*/ 410 w 64840"/>
                  <a:gd name="connsiteY7" fmla="*/ 0 h 108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840" h="108341">
                    <a:moveTo>
                      <a:pt x="0" y="0"/>
                    </a:moveTo>
                    <a:lnTo>
                      <a:pt x="10670" y="20519"/>
                    </a:lnTo>
                    <a:cubicBezTo>
                      <a:pt x="14363" y="27496"/>
                      <a:pt x="17647" y="34062"/>
                      <a:pt x="21750" y="40628"/>
                    </a:cubicBezTo>
                    <a:cubicBezTo>
                      <a:pt x="29548" y="53761"/>
                      <a:pt x="36935" y="67303"/>
                      <a:pt x="45142" y="80436"/>
                    </a:cubicBezTo>
                    <a:lnTo>
                      <a:pt x="64841" y="108342"/>
                    </a:lnTo>
                    <a:cubicBezTo>
                      <a:pt x="55402" y="93568"/>
                      <a:pt x="44322" y="77973"/>
                      <a:pt x="34062" y="59916"/>
                    </a:cubicBezTo>
                    <a:cubicBezTo>
                      <a:pt x="28727" y="50888"/>
                      <a:pt x="22982" y="41449"/>
                      <a:pt x="17236" y="31600"/>
                    </a:cubicBezTo>
                    <a:cubicBezTo>
                      <a:pt x="11901" y="21751"/>
                      <a:pt x="6156" y="11080"/>
                      <a:pt x="410" y="0"/>
                    </a:cubicBezTo>
                    <a:close/>
                  </a:path>
                </a:pathLst>
              </a:custGeom>
              <a:solidFill>
                <a:schemeClr val="accent2"/>
              </a:solidFill>
              <a:ln w="0" cap="flat">
                <a:noFill/>
                <a:prstDash val="solid"/>
                <a:miter/>
              </a:ln>
            </p:spPr>
            <p:txBody>
              <a:bodyPr rtlCol="0" anchor="ctr"/>
              <a:lstStyle/>
              <a:p>
                <a:endParaRPr lang="en-US" sz="744"/>
              </a:p>
            </p:txBody>
          </p:sp>
          <p:sp>
            <p:nvSpPr>
              <p:cNvPr id="2446" name="Freeform: Shape 2445">
                <a:extLst>
                  <a:ext uri="{FF2B5EF4-FFF2-40B4-BE49-F238E27FC236}">
                    <a16:creationId xmlns:a16="http://schemas.microsoft.com/office/drawing/2014/main" id="{1E4C6AE5-B15A-6748-3094-6F18CE038628}"/>
                  </a:ext>
                </a:extLst>
              </p:cNvPr>
              <p:cNvSpPr/>
              <p:nvPr/>
            </p:nvSpPr>
            <p:spPr>
              <a:xfrm>
                <a:off x="13735991" y="2708327"/>
                <a:ext cx="68944" cy="1463005"/>
              </a:xfrm>
              <a:custGeom>
                <a:avLst/>
                <a:gdLst>
                  <a:gd name="connsiteX0" fmla="*/ 9849 w 68944"/>
                  <a:gd name="connsiteY0" fmla="*/ 546615 h 1463005"/>
                  <a:gd name="connsiteX1" fmla="*/ 13953 w 68944"/>
                  <a:gd name="connsiteY1" fmla="*/ 505987 h 1463005"/>
                  <a:gd name="connsiteX2" fmla="*/ 11491 w 68944"/>
                  <a:gd name="connsiteY2" fmla="*/ 401749 h 1463005"/>
                  <a:gd name="connsiteX3" fmla="*/ 6977 w 68944"/>
                  <a:gd name="connsiteY3" fmla="*/ 533072 h 1463005"/>
                  <a:gd name="connsiteX4" fmla="*/ 4514 w 68944"/>
                  <a:gd name="connsiteY4" fmla="*/ 372201 h 1463005"/>
                  <a:gd name="connsiteX5" fmla="*/ 9439 w 68944"/>
                  <a:gd name="connsiteY5" fmla="*/ 436221 h 1463005"/>
                  <a:gd name="connsiteX6" fmla="*/ 6977 w 68944"/>
                  <a:gd name="connsiteY6" fmla="*/ 360300 h 1463005"/>
                  <a:gd name="connsiteX7" fmla="*/ 7387 w 68944"/>
                  <a:gd name="connsiteY7" fmla="*/ 105040 h 1463005"/>
                  <a:gd name="connsiteX8" fmla="*/ 4104 w 68944"/>
                  <a:gd name="connsiteY8" fmla="*/ 392 h 1463005"/>
                  <a:gd name="connsiteX9" fmla="*/ 0 w 68944"/>
                  <a:gd name="connsiteY9" fmla="*/ 129253 h 1463005"/>
                  <a:gd name="connsiteX10" fmla="*/ 1231 w 68944"/>
                  <a:gd name="connsiteY10" fmla="*/ 116531 h 1463005"/>
                  <a:gd name="connsiteX11" fmla="*/ 410 w 68944"/>
                  <a:gd name="connsiteY11" fmla="*/ 176447 h 1463005"/>
                  <a:gd name="connsiteX12" fmla="*/ 3693 w 68944"/>
                  <a:gd name="connsiteY12" fmla="*/ 214613 h 1463005"/>
                  <a:gd name="connsiteX13" fmla="*/ 2873 w 68944"/>
                  <a:gd name="connsiteY13" fmla="*/ 274529 h 1463005"/>
                  <a:gd name="connsiteX14" fmla="*/ 2052 w 68944"/>
                  <a:gd name="connsiteY14" fmla="*/ 240878 h 1463005"/>
                  <a:gd name="connsiteX15" fmla="*/ 2462 w 68944"/>
                  <a:gd name="connsiteY15" fmla="*/ 381230 h 1463005"/>
                  <a:gd name="connsiteX16" fmla="*/ 1231 w 68944"/>
                  <a:gd name="connsiteY16" fmla="*/ 363993 h 1463005"/>
                  <a:gd name="connsiteX17" fmla="*/ 4514 w 68944"/>
                  <a:gd name="connsiteY17" fmla="*/ 539638 h 1463005"/>
                  <a:gd name="connsiteX18" fmla="*/ 1642 w 68944"/>
                  <a:gd name="connsiteY18" fmla="*/ 495727 h 1463005"/>
                  <a:gd name="connsiteX19" fmla="*/ 2462 w 68944"/>
                  <a:gd name="connsiteY19" fmla="*/ 787511 h 1463005"/>
                  <a:gd name="connsiteX20" fmla="*/ 3693 w 68944"/>
                  <a:gd name="connsiteY20" fmla="*/ 769454 h 1463005"/>
                  <a:gd name="connsiteX21" fmla="*/ 821 w 68944"/>
                  <a:gd name="connsiteY21" fmla="*/ 841271 h 1463005"/>
                  <a:gd name="connsiteX22" fmla="*/ 2052 w 68944"/>
                  <a:gd name="connsiteY22" fmla="*/ 1122385 h 1463005"/>
                  <a:gd name="connsiteX23" fmla="*/ 4514 w 68944"/>
                  <a:gd name="connsiteY23" fmla="*/ 1165886 h 1463005"/>
                  <a:gd name="connsiteX24" fmla="*/ 6156 w 68944"/>
                  <a:gd name="connsiteY24" fmla="*/ 1187637 h 1463005"/>
                  <a:gd name="connsiteX25" fmla="*/ 8618 w 68944"/>
                  <a:gd name="connsiteY25" fmla="*/ 1209387 h 1463005"/>
                  <a:gd name="connsiteX26" fmla="*/ 11080 w 68944"/>
                  <a:gd name="connsiteY26" fmla="*/ 1231137 h 1463005"/>
                  <a:gd name="connsiteX27" fmla="*/ 13953 w 68944"/>
                  <a:gd name="connsiteY27" fmla="*/ 1252888 h 1463005"/>
                  <a:gd name="connsiteX28" fmla="*/ 21340 w 68944"/>
                  <a:gd name="connsiteY28" fmla="*/ 1295978 h 1463005"/>
                  <a:gd name="connsiteX29" fmla="*/ 68945 w 68944"/>
                  <a:gd name="connsiteY29" fmla="*/ 1463005 h 1463005"/>
                  <a:gd name="connsiteX30" fmla="*/ 56223 w 68944"/>
                  <a:gd name="connsiteY30" fmla="*/ 1424018 h 1463005"/>
                  <a:gd name="connsiteX31" fmla="*/ 50888 w 68944"/>
                  <a:gd name="connsiteY31" fmla="*/ 1395292 h 1463005"/>
                  <a:gd name="connsiteX32" fmla="*/ 53350 w 68944"/>
                  <a:gd name="connsiteY32" fmla="*/ 1401858 h 1463005"/>
                  <a:gd name="connsiteX33" fmla="*/ 62379 w 68944"/>
                  <a:gd name="connsiteY33" fmla="*/ 1428943 h 1463005"/>
                  <a:gd name="connsiteX34" fmla="*/ 53350 w 68944"/>
                  <a:gd name="connsiteY34" fmla="*/ 1401037 h 1463005"/>
                  <a:gd name="connsiteX35" fmla="*/ 48015 w 68944"/>
                  <a:gd name="connsiteY35" fmla="*/ 1383801 h 1463005"/>
                  <a:gd name="connsiteX36" fmla="*/ 41859 w 68944"/>
                  <a:gd name="connsiteY36" fmla="*/ 1361640 h 1463005"/>
                  <a:gd name="connsiteX37" fmla="*/ 37755 w 68944"/>
                  <a:gd name="connsiteY37" fmla="*/ 1343583 h 1463005"/>
                  <a:gd name="connsiteX38" fmla="*/ 33241 w 68944"/>
                  <a:gd name="connsiteY38" fmla="*/ 1318139 h 1463005"/>
                  <a:gd name="connsiteX39" fmla="*/ 39807 w 68944"/>
                  <a:gd name="connsiteY39" fmla="*/ 1339479 h 1463005"/>
                  <a:gd name="connsiteX40" fmla="*/ 38166 w 68944"/>
                  <a:gd name="connsiteY40" fmla="*/ 1322653 h 1463005"/>
                  <a:gd name="connsiteX41" fmla="*/ 32010 w 68944"/>
                  <a:gd name="connsiteY41" fmla="*/ 1279973 h 1463005"/>
                  <a:gd name="connsiteX42" fmla="*/ 27085 w 68944"/>
                  <a:gd name="connsiteY42" fmla="*/ 1244680 h 1463005"/>
                  <a:gd name="connsiteX43" fmla="*/ 23802 w 68944"/>
                  <a:gd name="connsiteY43" fmla="*/ 1210618 h 1463005"/>
                  <a:gd name="connsiteX44" fmla="*/ 22161 w 68944"/>
                  <a:gd name="connsiteY44" fmla="*/ 1194203 h 1463005"/>
                  <a:gd name="connsiteX45" fmla="*/ 21340 w 68944"/>
                  <a:gd name="connsiteY45" fmla="*/ 1177787 h 1463005"/>
                  <a:gd name="connsiteX46" fmla="*/ 19698 w 68944"/>
                  <a:gd name="connsiteY46" fmla="*/ 1145777 h 1463005"/>
                  <a:gd name="connsiteX47" fmla="*/ 15595 w 68944"/>
                  <a:gd name="connsiteY47" fmla="*/ 1025534 h 1463005"/>
                  <a:gd name="connsiteX48" fmla="*/ 8208 w 68944"/>
                  <a:gd name="connsiteY48" fmla="*/ 781766 h 1463005"/>
                  <a:gd name="connsiteX49" fmla="*/ 10260 w 68944"/>
                  <a:gd name="connsiteY49" fmla="*/ 566313 h 1463005"/>
                  <a:gd name="connsiteX50" fmla="*/ 13543 w 68944"/>
                  <a:gd name="connsiteY50" fmla="*/ 695585 h 1463005"/>
                  <a:gd name="connsiteX51" fmla="*/ 13543 w 68944"/>
                  <a:gd name="connsiteY51" fmla="*/ 563851 h 1463005"/>
                  <a:gd name="connsiteX52" fmla="*/ 9439 w 68944"/>
                  <a:gd name="connsiteY52" fmla="*/ 546615 h 1463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68944" h="1463005">
                    <a:moveTo>
                      <a:pt x="9849" y="546615"/>
                    </a:moveTo>
                    <a:cubicBezTo>
                      <a:pt x="9439" y="356607"/>
                      <a:pt x="13132" y="593399"/>
                      <a:pt x="13953" y="505987"/>
                    </a:cubicBezTo>
                    <a:cubicBezTo>
                      <a:pt x="13953" y="453457"/>
                      <a:pt x="11901" y="434580"/>
                      <a:pt x="11491" y="401749"/>
                    </a:cubicBezTo>
                    <a:cubicBezTo>
                      <a:pt x="12722" y="552360"/>
                      <a:pt x="6156" y="381230"/>
                      <a:pt x="6977" y="533072"/>
                    </a:cubicBezTo>
                    <a:cubicBezTo>
                      <a:pt x="4104" y="511322"/>
                      <a:pt x="3693" y="423499"/>
                      <a:pt x="4514" y="372201"/>
                    </a:cubicBezTo>
                    <a:cubicBezTo>
                      <a:pt x="7387" y="313926"/>
                      <a:pt x="6566" y="423089"/>
                      <a:pt x="9439" y="436221"/>
                    </a:cubicBezTo>
                    <a:cubicBezTo>
                      <a:pt x="9028" y="375484"/>
                      <a:pt x="8618" y="386154"/>
                      <a:pt x="6977" y="360300"/>
                    </a:cubicBezTo>
                    <a:cubicBezTo>
                      <a:pt x="7797" y="264680"/>
                      <a:pt x="3693" y="162494"/>
                      <a:pt x="7387" y="105040"/>
                    </a:cubicBezTo>
                    <a:cubicBezTo>
                      <a:pt x="6566" y="35685"/>
                      <a:pt x="5335" y="40199"/>
                      <a:pt x="4104" y="392"/>
                    </a:cubicBezTo>
                    <a:cubicBezTo>
                      <a:pt x="1231" y="-7405"/>
                      <a:pt x="2462" y="103399"/>
                      <a:pt x="0" y="129253"/>
                    </a:cubicBezTo>
                    <a:cubicBezTo>
                      <a:pt x="0" y="123918"/>
                      <a:pt x="821" y="113658"/>
                      <a:pt x="1231" y="116531"/>
                    </a:cubicBezTo>
                    <a:lnTo>
                      <a:pt x="410" y="176447"/>
                    </a:lnTo>
                    <a:cubicBezTo>
                      <a:pt x="1642" y="119814"/>
                      <a:pt x="3283" y="184245"/>
                      <a:pt x="3693" y="214613"/>
                    </a:cubicBezTo>
                    <a:cubicBezTo>
                      <a:pt x="3693" y="236774"/>
                      <a:pt x="3693" y="280685"/>
                      <a:pt x="2873" y="274529"/>
                    </a:cubicBezTo>
                    <a:lnTo>
                      <a:pt x="2052" y="240878"/>
                    </a:lnTo>
                    <a:cubicBezTo>
                      <a:pt x="1231" y="283968"/>
                      <a:pt x="4104" y="336087"/>
                      <a:pt x="2462" y="381230"/>
                    </a:cubicBezTo>
                    <a:cubicBezTo>
                      <a:pt x="1642" y="383692"/>
                      <a:pt x="1642" y="366456"/>
                      <a:pt x="1231" y="363993"/>
                    </a:cubicBezTo>
                    <a:cubicBezTo>
                      <a:pt x="3283" y="414881"/>
                      <a:pt x="3283" y="464127"/>
                      <a:pt x="4514" y="539638"/>
                    </a:cubicBezTo>
                    <a:lnTo>
                      <a:pt x="1642" y="495727"/>
                    </a:lnTo>
                    <a:cubicBezTo>
                      <a:pt x="4925" y="556054"/>
                      <a:pt x="4104" y="692712"/>
                      <a:pt x="2462" y="787511"/>
                    </a:cubicBezTo>
                    <a:cubicBezTo>
                      <a:pt x="2873" y="776841"/>
                      <a:pt x="3283" y="757963"/>
                      <a:pt x="3693" y="769454"/>
                    </a:cubicBezTo>
                    <a:cubicBezTo>
                      <a:pt x="4514" y="825266"/>
                      <a:pt x="2462" y="867126"/>
                      <a:pt x="821" y="841271"/>
                    </a:cubicBezTo>
                    <a:cubicBezTo>
                      <a:pt x="3283" y="895442"/>
                      <a:pt x="-1231" y="1048106"/>
                      <a:pt x="2052" y="1122385"/>
                    </a:cubicBezTo>
                    <a:cubicBezTo>
                      <a:pt x="2462" y="1136339"/>
                      <a:pt x="3693" y="1151112"/>
                      <a:pt x="4514" y="1165886"/>
                    </a:cubicBezTo>
                    <a:lnTo>
                      <a:pt x="6156" y="1187637"/>
                    </a:lnTo>
                    <a:cubicBezTo>
                      <a:pt x="6566" y="1195024"/>
                      <a:pt x="7797" y="1202000"/>
                      <a:pt x="8618" y="1209387"/>
                    </a:cubicBezTo>
                    <a:lnTo>
                      <a:pt x="11080" y="1231137"/>
                    </a:lnTo>
                    <a:cubicBezTo>
                      <a:pt x="11901" y="1238524"/>
                      <a:pt x="12722" y="1245501"/>
                      <a:pt x="13953" y="1252888"/>
                    </a:cubicBezTo>
                    <a:lnTo>
                      <a:pt x="21340" y="1295978"/>
                    </a:lnTo>
                    <a:cubicBezTo>
                      <a:pt x="32831" y="1353022"/>
                      <a:pt x="48425" y="1408834"/>
                      <a:pt x="68945" y="1463005"/>
                    </a:cubicBezTo>
                    <a:cubicBezTo>
                      <a:pt x="64020" y="1451104"/>
                      <a:pt x="60327" y="1437561"/>
                      <a:pt x="56223" y="1424018"/>
                    </a:cubicBezTo>
                    <a:cubicBezTo>
                      <a:pt x="53350" y="1408424"/>
                      <a:pt x="50477" y="1396933"/>
                      <a:pt x="50888" y="1395292"/>
                    </a:cubicBezTo>
                    <a:cubicBezTo>
                      <a:pt x="50888" y="1394471"/>
                      <a:pt x="51709" y="1396523"/>
                      <a:pt x="53350" y="1401858"/>
                    </a:cubicBezTo>
                    <a:cubicBezTo>
                      <a:pt x="54992" y="1407193"/>
                      <a:pt x="58275" y="1415811"/>
                      <a:pt x="62379" y="1428943"/>
                    </a:cubicBezTo>
                    <a:cubicBezTo>
                      <a:pt x="58275" y="1416221"/>
                      <a:pt x="55402" y="1407603"/>
                      <a:pt x="53350" y="1401037"/>
                    </a:cubicBezTo>
                    <a:cubicBezTo>
                      <a:pt x="51298" y="1394471"/>
                      <a:pt x="49657" y="1389546"/>
                      <a:pt x="48015" y="1383801"/>
                    </a:cubicBezTo>
                    <a:cubicBezTo>
                      <a:pt x="46374" y="1378055"/>
                      <a:pt x="44322" y="1371900"/>
                      <a:pt x="41859" y="1361640"/>
                    </a:cubicBezTo>
                    <a:cubicBezTo>
                      <a:pt x="40628" y="1356715"/>
                      <a:pt x="38987" y="1350970"/>
                      <a:pt x="37755" y="1343583"/>
                    </a:cubicBezTo>
                    <a:cubicBezTo>
                      <a:pt x="36524" y="1336196"/>
                      <a:pt x="34883" y="1327988"/>
                      <a:pt x="33241" y="1318139"/>
                    </a:cubicBezTo>
                    <a:cubicBezTo>
                      <a:pt x="36524" y="1333734"/>
                      <a:pt x="39397" y="1343173"/>
                      <a:pt x="39807" y="1339479"/>
                    </a:cubicBezTo>
                    <a:cubicBezTo>
                      <a:pt x="39807" y="1337427"/>
                      <a:pt x="39807" y="1332092"/>
                      <a:pt x="38166" y="1322653"/>
                    </a:cubicBezTo>
                    <a:cubicBezTo>
                      <a:pt x="36935" y="1313214"/>
                      <a:pt x="34062" y="1299261"/>
                      <a:pt x="32010" y="1279973"/>
                    </a:cubicBezTo>
                    <a:cubicBezTo>
                      <a:pt x="30368" y="1268072"/>
                      <a:pt x="28727" y="1256171"/>
                      <a:pt x="27085" y="1244680"/>
                    </a:cubicBezTo>
                    <a:cubicBezTo>
                      <a:pt x="25854" y="1233189"/>
                      <a:pt x="25033" y="1221699"/>
                      <a:pt x="23802" y="1210618"/>
                    </a:cubicBezTo>
                    <a:cubicBezTo>
                      <a:pt x="23392" y="1204873"/>
                      <a:pt x="22571" y="1199538"/>
                      <a:pt x="22161" y="1194203"/>
                    </a:cubicBezTo>
                    <a:cubicBezTo>
                      <a:pt x="21750" y="1188868"/>
                      <a:pt x="21750" y="1183122"/>
                      <a:pt x="21340" y="1177787"/>
                    </a:cubicBezTo>
                    <a:cubicBezTo>
                      <a:pt x="20930" y="1167117"/>
                      <a:pt x="20109" y="1156447"/>
                      <a:pt x="19698" y="1145777"/>
                    </a:cubicBezTo>
                    <a:cubicBezTo>
                      <a:pt x="18467" y="1103918"/>
                      <a:pt x="17236" y="1064521"/>
                      <a:pt x="15595" y="1025534"/>
                    </a:cubicBezTo>
                    <a:cubicBezTo>
                      <a:pt x="13132" y="947561"/>
                      <a:pt x="10260" y="870819"/>
                      <a:pt x="8208" y="781766"/>
                    </a:cubicBezTo>
                    <a:cubicBezTo>
                      <a:pt x="10260" y="775199"/>
                      <a:pt x="9849" y="634848"/>
                      <a:pt x="10260" y="566313"/>
                    </a:cubicBezTo>
                    <a:cubicBezTo>
                      <a:pt x="12312" y="592168"/>
                      <a:pt x="13132" y="643055"/>
                      <a:pt x="13543" y="695585"/>
                    </a:cubicBezTo>
                    <a:cubicBezTo>
                      <a:pt x="13543" y="662754"/>
                      <a:pt x="13543" y="605710"/>
                      <a:pt x="13543" y="563851"/>
                    </a:cubicBezTo>
                    <a:lnTo>
                      <a:pt x="9439" y="546615"/>
                    </a:lnTo>
                    <a:close/>
                  </a:path>
                </a:pathLst>
              </a:custGeom>
              <a:solidFill>
                <a:schemeClr val="accent2"/>
              </a:solidFill>
              <a:ln w="0" cap="flat">
                <a:noFill/>
                <a:prstDash val="solid"/>
                <a:miter/>
              </a:ln>
            </p:spPr>
            <p:txBody>
              <a:bodyPr rtlCol="0" anchor="ctr"/>
              <a:lstStyle/>
              <a:p>
                <a:endParaRPr lang="en-US" sz="744"/>
              </a:p>
            </p:txBody>
          </p:sp>
          <p:sp>
            <p:nvSpPr>
              <p:cNvPr id="2447" name="Freeform: Shape 2446">
                <a:extLst>
                  <a:ext uri="{FF2B5EF4-FFF2-40B4-BE49-F238E27FC236}">
                    <a16:creationId xmlns:a16="http://schemas.microsoft.com/office/drawing/2014/main" id="{D8E444AD-AE3B-B30F-F51A-7EEC65EF75D4}"/>
                  </a:ext>
                </a:extLst>
              </p:cNvPr>
              <p:cNvSpPr/>
              <p:nvPr/>
            </p:nvSpPr>
            <p:spPr>
              <a:xfrm>
                <a:off x="13752407" y="3685025"/>
                <a:ext cx="4103" cy="14773"/>
              </a:xfrm>
              <a:custGeom>
                <a:avLst/>
                <a:gdLst>
                  <a:gd name="connsiteX0" fmla="*/ 0 w 4103"/>
                  <a:gd name="connsiteY0" fmla="*/ 14774 h 14773"/>
                  <a:gd name="connsiteX1" fmla="*/ 0 w 4103"/>
                  <a:gd name="connsiteY1" fmla="*/ 0 h 14773"/>
                  <a:gd name="connsiteX2" fmla="*/ 0 w 4103"/>
                  <a:gd name="connsiteY2" fmla="*/ 14774 h 14773"/>
                </a:gdLst>
                <a:ahLst/>
                <a:cxnLst>
                  <a:cxn ang="0">
                    <a:pos x="connsiteX0" y="connsiteY0"/>
                  </a:cxn>
                  <a:cxn ang="0">
                    <a:pos x="connsiteX1" y="connsiteY1"/>
                  </a:cxn>
                  <a:cxn ang="0">
                    <a:pos x="connsiteX2" y="connsiteY2"/>
                  </a:cxn>
                </a:cxnLst>
                <a:rect l="l" t="t" r="r" b="b"/>
                <a:pathLst>
                  <a:path w="4103" h="14773">
                    <a:moveTo>
                      <a:pt x="0" y="14774"/>
                    </a:moveTo>
                    <a:cubicBezTo>
                      <a:pt x="0" y="9849"/>
                      <a:pt x="0" y="4925"/>
                      <a:pt x="0" y="0"/>
                    </a:cubicBezTo>
                    <a:cubicBezTo>
                      <a:pt x="0" y="2873"/>
                      <a:pt x="0" y="6977"/>
                      <a:pt x="0" y="14774"/>
                    </a:cubicBezTo>
                    <a:close/>
                  </a:path>
                </a:pathLst>
              </a:custGeom>
              <a:solidFill>
                <a:schemeClr val="accent2"/>
              </a:solidFill>
              <a:ln w="0" cap="flat">
                <a:noFill/>
                <a:prstDash val="solid"/>
                <a:miter/>
              </a:ln>
            </p:spPr>
            <p:txBody>
              <a:bodyPr rtlCol="0" anchor="ctr"/>
              <a:lstStyle/>
              <a:p>
                <a:endParaRPr lang="en-US" sz="744"/>
              </a:p>
            </p:txBody>
          </p:sp>
          <p:sp>
            <p:nvSpPr>
              <p:cNvPr id="2448" name="Freeform: Shape 2447">
                <a:extLst>
                  <a:ext uri="{FF2B5EF4-FFF2-40B4-BE49-F238E27FC236}">
                    <a16:creationId xmlns:a16="http://schemas.microsoft.com/office/drawing/2014/main" id="{2638A4B3-B9C8-623F-E6E1-0EA438701B9C}"/>
                  </a:ext>
                </a:extLst>
              </p:cNvPr>
              <p:cNvSpPr/>
              <p:nvPr/>
            </p:nvSpPr>
            <p:spPr>
              <a:xfrm>
                <a:off x="13749534" y="3403912"/>
                <a:ext cx="4103" cy="16825"/>
              </a:xfrm>
              <a:custGeom>
                <a:avLst/>
                <a:gdLst>
                  <a:gd name="connsiteX0" fmla="*/ 0 w 4103"/>
                  <a:gd name="connsiteY0" fmla="*/ 16005 h 16825"/>
                  <a:gd name="connsiteX1" fmla="*/ 0 w 4103"/>
                  <a:gd name="connsiteY1" fmla="*/ 16826 h 16825"/>
                  <a:gd name="connsiteX2" fmla="*/ 0 w 4103"/>
                  <a:gd name="connsiteY2" fmla="*/ 0 h 16825"/>
                  <a:gd name="connsiteX3" fmla="*/ 0 w 4103"/>
                  <a:gd name="connsiteY3" fmla="*/ 16005 h 16825"/>
                </a:gdLst>
                <a:ahLst/>
                <a:cxnLst>
                  <a:cxn ang="0">
                    <a:pos x="connsiteX0" y="connsiteY0"/>
                  </a:cxn>
                  <a:cxn ang="0">
                    <a:pos x="connsiteX1" y="connsiteY1"/>
                  </a:cxn>
                  <a:cxn ang="0">
                    <a:pos x="connsiteX2" y="connsiteY2"/>
                  </a:cxn>
                  <a:cxn ang="0">
                    <a:pos x="connsiteX3" y="connsiteY3"/>
                  </a:cxn>
                </a:cxnLst>
                <a:rect l="l" t="t" r="r" b="b"/>
                <a:pathLst>
                  <a:path w="4103" h="16825">
                    <a:moveTo>
                      <a:pt x="0" y="16005"/>
                    </a:moveTo>
                    <a:cubicBezTo>
                      <a:pt x="0" y="16826"/>
                      <a:pt x="0" y="16415"/>
                      <a:pt x="0" y="16826"/>
                    </a:cubicBezTo>
                    <a:cubicBezTo>
                      <a:pt x="0" y="11491"/>
                      <a:pt x="0" y="5745"/>
                      <a:pt x="0" y="0"/>
                    </a:cubicBezTo>
                    <a:cubicBezTo>
                      <a:pt x="0" y="5745"/>
                      <a:pt x="0" y="11901"/>
                      <a:pt x="0" y="16005"/>
                    </a:cubicBezTo>
                    <a:close/>
                  </a:path>
                </a:pathLst>
              </a:custGeom>
              <a:solidFill>
                <a:schemeClr val="accent2"/>
              </a:solidFill>
              <a:ln w="0" cap="flat">
                <a:noFill/>
                <a:prstDash val="solid"/>
                <a:miter/>
              </a:ln>
            </p:spPr>
            <p:txBody>
              <a:bodyPr rtlCol="0" anchor="ctr"/>
              <a:lstStyle/>
              <a:p>
                <a:endParaRPr lang="en-US" sz="744"/>
              </a:p>
            </p:txBody>
          </p:sp>
          <p:sp>
            <p:nvSpPr>
              <p:cNvPr id="2449" name="Freeform: Shape 2448">
                <a:extLst>
                  <a:ext uri="{FF2B5EF4-FFF2-40B4-BE49-F238E27FC236}">
                    <a16:creationId xmlns:a16="http://schemas.microsoft.com/office/drawing/2014/main" id="{1A523E0A-D686-4212-97E8-E659FDE58812}"/>
                  </a:ext>
                </a:extLst>
              </p:cNvPr>
              <p:cNvSpPr/>
              <p:nvPr/>
            </p:nvSpPr>
            <p:spPr>
              <a:xfrm>
                <a:off x="13820289" y="4187557"/>
                <a:ext cx="12553" cy="30969"/>
              </a:xfrm>
              <a:custGeom>
                <a:avLst/>
                <a:gdLst>
                  <a:gd name="connsiteX0" fmla="*/ 242 w 12553"/>
                  <a:gd name="connsiteY0" fmla="*/ 1832 h 30969"/>
                  <a:gd name="connsiteX1" fmla="*/ 5987 w 12553"/>
                  <a:gd name="connsiteY1" fmla="*/ 16606 h 30969"/>
                  <a:gd name="connsiteX2" fmla="*/ 12553 w 12553"/>
                  <a:gd name="connsiteY2" fmla="*/ 30969 h 30969"/>
                  <a:gd name="connsiteX3" fmla="*/ 3525 w 12553"/>
                  <a:gd name="connsiteY3" fmla="*/ 8398 h 30969"/>
                  <a:gd name="connsiteX4" fmla="*/ 652 w 12553"/>
                  <a:gd name="connsiteY4" fmla="*/ 2242 h 309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53" h="30969">
                    <a:moveTo>
                      <a:pt x="242" y="1832"/>
                    </a:moveTo>
                    <a:cubicBezTo>
                      <a:pt x="2294" y="7167"/>
                      <a:pt x="3935" y="11681"/>
                      <a:pt x="5987" y="16606"/>
                    </a:cubicBezTo>
                    <a:cubicBezTo>
                      <a:pt x="8039" y="21120"/>
                      <a:pt x="10091" y="25634"/>
                      <a:pt x="12553" y="30969"/>
                    </a:cubicBezTo>
                    <a:cubicBezTo>
                      <a:pt x="9681" y="24403"/>
                      <a:pt x="6397" y="16196"/>
                      <a:pt x="3525" y="8398"/>
                    </a:cubicBezTo>
                    <a:cubicBezTo>
                      <a:pt x="652" y="1011"/>
                      <a:pt x="-989" y="-2682"/>
                      <a:pt x="652" y="2242"/>
                    </a:cubicBezTo>
                    <a:close/>
                  </a:path>
                </a:pathLst>
              </a:custGeom>
              <a:solidFill>
                <a:schemeClr val="accent2"/>
              </a:solidFill>
              <a:ln w="0" cap="flat">
                <a:noFill/>
                <a:prstDash val="solid"/>
                <a:miter/>
              </a:ln>
            </p:spPr>
            <p:txBody>
              <a:bodyPr rtlCol="0" anchor="ctr"/>
              <a:lstStyle/>
              <a:p>
                <a:endParaRPr lang="en-US" sz="744"/>
              </a:p>
            </p:txBody>
          </p:sp>
          <p:sp>
            <p:nvSpPr>
              <p:cNvPr id="2450" name="Freeform: Shape 2449">
                <a:extLst>
                  <a:ext uri="{FF2B5EF4-FFF2-40B4-BE49-F238E27FC236}">
                    <a16:creationId xmlns:a16="http://schemas.microsoft.com/office/drawing/2014/main" id="{35FF8C8B-9822-B72F-D8F3-72DF15F12506}"/>
                  </a:ext>
                </a:extLst>
              </p:cNvPr>
              <p:cNvSpPr/>
              <p:nvPr/>
            </p:nvSpPr>
            <p:spPr>
              <a:xfrm>
                <a:off x="13827917" y="4221399"/>
                <a:ext cx="5005" cy="12325"/>
              </a:xfrm>
              <a:custGeom>
                <a:avLst/>
                <a:gdLst>
                  <a:gd name="connsiteX0" fmla="*/ 2873 w 5005"/>
                  <a:gd name="connsiteY0" fmla="*/ 5335 h 12325"/>
                  <a:gd name="connsiteX1" fmla="*/ 0 w 5005"/>
                  <a:gd name="connsiteY1" fmla="*/ 0 h 12325"/>
                  <a:gd name="connsiteX2" fmla="*/ 4514 w 5005"/>
                  <a:gd name="connsiteY2" fmla="*/ 11901 h 12325"/>
                  <a:gd name="connsiteX3" fmla="*/ 2873 w 5005"/>
                  <a:gd name="connsiteY3" fmla="*/ 5335 h 12325"/>
                </a:gdLst>
                <a:ahLst/>
                <a:cxnLst>
                  <a:cxn ang="0">
                    <a:pos x="connsiteX0" y="connsiteY0"/>
                  </a:cxn>
                  <a:cxn ang="0">
                    <a:pos x="connsiteX1" y="connsiteY1"/>
                  </a:cxn>
                  <a:cxn ang="0">
                    <a:pos x="connsiteX2" y="connsiteY2"/>
                  </a:cxn>
                  <a:cxn ang="0">
                    <a:pos x="connsiteX3" y="connsiteY3"/>
                  </a:cxn>
                </a:cxnLst>
                <a:rect l="l" t="t" r="r" b="b"/>
                <a:pathLst>
                  <a:path w="5005" h="12325">
                    <a:moveTo>
                      <a:pt x="2873" y="5335"/>
                    </a:moveTo>
                    <a:lnTo>
                      <a:pt x="0" y="0"/>
                    </a:lnTo>
                    <a:cubicBezTo>
                      <a:pt x="1642" y="4514"/>
                      <a:pt x="2873" y="7797"/>
                      <a:pt x="4514" y="11901"/>
                    </a:cubicBezTo>
                    <a:cubicBezTo>
                      <a:pt x="5335" y="13132"/>
                      <a:pt x="5335" y="11901"/>
                      <a:pt x="2873" y="5335"/>
                    </a:cubicBezTo>
                    <a:close/>
                  </a:path>
                </a:pathLst>
              </a:custGeom>
              <a:solidFill>
                <a:schemeClr val="accent2"/>
              </a:solidFill>
              <a:ln w="0" cap="flat">
                <a:noFill/>
                <a:prstDash val="solid"/>
                <a:miter/>
              </a:ln>
            </p:spPr>
            <p:txBody>
              <a:bodyPr rtlCol="0" anchor="ctr"/>
              <a:lstStyle/>
              <a:p>
                <a:endParaRPr lang="en-US" sz="744"/>
              </a:p>
            </p:txBody>
          </p:sp>
          <p:sp>
            <p:nvSpPr>
              <p:cNvPr id="2451" name="Freeform: Shape 2450">
                <a:extLst>
                  <a:ext uri="{FF2B5EF4-FFF2-40B4-BE49-F238E27FC236}">
                    <a16:creationId xmlns:a16="http://schemas.microsoft.com/office/drawing/2014/main" id="{3E4B512D-4883-E742-BB14-398DC19CECBA}"/>
                  </a:ext>
                </a:extLst>
              </p:cNvPr>
              <p:cNvSpPr/>
              <p:nvPr/>
            </p:nvSpPr>
            <p:spPr>
              <a:xfrm>
                <a:off x="13763897" y="2511324"/>
                <a:ext cx="4103" cy="18056"/>
              </a:xfrm>
              <a:custGeom>
                <a:avLst/>
                <a:gdLst>
                  <a:gd name="connsiteX0" fmla="*/ 0 w 4103"/>
                  <a:gd name="connsiteY0" fmla="*/ 18057 h 18056"/>
                  <a:gd name="connsiteX1" fmla="*/ 0 w 4103"/>
                  <a:gd name="connsiteY1" fmla="*/ 0 h 18056"/>
                  <a:gd name="connsiteX2" fmla="*/ 0 w 4103"/>
                  <a:gd name="connsiteY2" fmla="*/ 18057 h 18056"/>
                </a:gdLst>
                <a:ahLst/>
                <a:cxnLst>
                  <a:cxn ang="0">
                    <a:pos x="connsiteX0" y="connsiteY0"/>
                  </a:cxn>
                  <a:cxn ang="0">
                    <a:pos x="connsiteX1" y="connsiteY1"/>
                  </a:cxn>
                  <a:cxn ang="0">
                    <a:pos x="connsiteX2" y="connsiteY2"/>
                  </a:cxn>
                </a:cxnLst>
                <a:rect l="l" t="t" r="r" b="b"/>
                <a:pathLst>
                  <a:path w="4103" h="18056">
                    <a:moveTo>
                      <a:pt x="0" y="18057"/>
                    </a:moveTo>
                    <a:lnTo>
                      <a:pt x="0" y="0"/>
                    </a:lnTo>
                    <a:cubicBezTo>
                      <a:pt x="0" y="11080"/>
                      <a:pt x="0" y="15595"/>
                      <a:pt x="0" y="18057"/>
                    </a:cubicBezTo>
                    <a:close/>
                  </a:path>
                </a:pathLst>
              </a:custGeom>
              <a:solidFill>
                <a:schemeClr val="accent2"/>
              </a:solidFill>
              <a:ln w="0" cap="flat">
                <a:noFill/>
                <a:prstDash val="solid"/>
                <a:miter/>
              </a:ln>
            </p:spPr>
            <p:txBody>
              <a:bodyPr rtlCol="0" anchor="ctr"/>
              <a:lstStyle/>
              <a:p>
                <a:endParaRPr lang="en-US" sz="744"/>
              </a:p>
            </p:txBody>
          </p:sp>
          <p:sp>
            <p:nvSpPr>
              <p:cNvPr id="2452" name="Freeform: Shape 2451">
                <a:extLst>
                  <a:ext uri="{FF2B5EF4-FFF2-40B4-BE49-F238E27FC236}">
                    <a16:creationId xmlns:a16="http://schemas.microsoft.com/office/drawing/2014/main" id="{41A52A0B-B6D8-FE57-3DA2-00ECC5DD4C59}"/>
                  </a:ext>
                </a:extLst>
              </p:cNvPr>
              <p:cNvSpPr/>
              <p:nvPr/>
            </p:nvSpPr>
            <p:spPr>
              <a:xfrm>
                <a:off x="13747892" y="2918424"/>
                <a:ext cx="8207" cy="778080"/>
              </a:xfrm>
              <a:custGeom>
                <a:avLst/>
                <a:gdLst>
                  <a:gd name="connsiteX0" fmla="*/ 1231 w 8207"/>
                  <a:gd name="connsiteY0" fmla="*/ 125170 h 778080"/>
                  <a:gd name="connsiteX1" fmla="*/ 4104 w 8207"/>
                  <a:gd name="connsiteY1" fmla="*/ 226535 h 778080"/>
                  <a:gd name="connsiteX2" fmla="*/ 4104 w 8207"/>
                  <a:gd name="connsiteY2" fmla="*/ 199039 h 778080"/>
                  <a:gd name="connsiteX3" fmla="*/ 4925 w 8207"/>
                  <a:gd name="connsiteY3" fmla="*/ 463327 h 778080"/>
                  <a:gd name="connsiteX4" fmla="*/ 1642 w 8207"/>
                  <a:gd name="connsiteY4" fmla="*/ 502314 h 778080"/>
                  <a:gd name="connsiteX5" fmla="*/ 4514 w 8207"/>
                  <a:gd name="connsiteY5" fmla="*/ 638562 h 778080"/>
                  <a:gd name="connsiteX6" fmla="*/ 4514 w 8207"/>
                  <a:gd name="connsiteY6" fmla="*/ 766192 h 778080"/>
                  <a:gd name="connsiteX7" fmla="*/ 6977 w 8207"/>
                  <a:gd name="connsiteY7" fmla="*/ 722691 h 778080"/>
                  <a:gd name="connsiteX8" fmla="*/ 7387 w 8207"/>
                  <a:gd name="connsiteY8" fmla="*/ 734181 h 778080"/>
                  <a:gd name="connsiteX9" fmla="*/ 6156 w 8207"/>
                  <a:gd name="connsiteY9" fmla="*/ 581928 h 778080"/>
                  <a:gd name="connsiteX10" fmla="*/ 8208 w 8207"/>
                  <a:gd name="connsiteY10" fmla="*/ 605731 h 778080"/>
                  <a:gd name="connsiteX11" fmla="*/ 5335 w 8207"/>
                  <a:gd name="connsiteY11" fmla="*/ 383712 h 778080"/>
                  <a:gd name="connsiteX12" fmla="*/ 6566 w 8207"/>
                  <a:gd name="connsiteY12" fmla="*/ 308201 h 778080"/>
                  <a:gd name="connsiteX13" fmla="*/ 5335 w 8207"/>
                  <a:gd name="connsiteY13" fmla="*/ 122707 h 778080"/>
                  <a:gd name="connsiteX14" fmla="*/ 2873 w 8207"/>
                  <a:gd name="connsiteY14" fmla="*/ 2 h 778080"/>
                  <a:gd name="connsiteX15" fmla="*/ 4104 w 8207"/>
                  <a:gd name="connsiteY15" fmla="*/ 124349 h 778080"/>
                  <a:gd name="connsiteX16" fmla="*/ 0 w 8207"/>
                  <a:gd name="connsiteY16" fmla="*/ 124349 h 778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207" h="778080">
                    <a:moveTo>
                      <a:pt x="1231" y="125170"/>
                    </a:moveTo>
                    <a:cubicBezTo>
                      <a:pt x="1231" y="191242"/>
                      <a:pt x="4104" y="132967"/>
                      <a:pt x="4104" y="226535"/>
                    </a:cubicBezTo>
                    <a:lnTo>
                      <a:pt x="4104" y="199039"/>
                    </a:lnTo>
                    <a:cubicBezTo>
                      <a:pt x="5745" y="265932"/>
                      <a:pt x="4925" y="383712"/>
                      <a:pt x="4925" y="463327"/>
                    </a:cubicBezTo>
                    <a:cubicBezTo>
                      <a:pt x="3693" y="454299"/>
                      <a:pt x="3283" y="511753"/>
                      <a:pt x="1642" y="502314"/>
                    </a:cubicBezTo>
                    <a:cubicBezTo>
                      <a:pt x="2052" y="556895"/>
                      <a:pt x="2462" y="610655"/>
                      <a:pt x="4514" y="638562"/>
                    </a:cubicBezTo>
                    <a:cubicBezTo>
                      <a:pt x="3693" y="672213"/>
                      <a:pt x="5745" y="723511"/>
                      <a:pt x="4514" y="766192"/>
                    </a:cubicBezTo>
                    <a:cubicBezTo>
                      <a:pt x="5745" y="748135"/>
                      <a:pt x="8208" y="827339"/>
                      <a:pt x="6977" y="722691"/>
                    </a:cubicBezTo>
                    <a:cubicBezTo>
                      <a:pt x="6977" y="731309"/>
                      <a:pt x="6977" y="725974"/>
                      <a:pt x="7387" y="734181"/>
                    </a:cubicBezTo>
                    <a:cubicBezTo>
                      <a:pt x="9028" y="666878"/>
                      <a:pt x="6156" y="640203"/>
                      <a:pt x="6156" y="581928"/>
                    </a:cubicBezTo>
                    <a:cubicBezTo>
                      <a:pt x="7387" y="547456"/>
                      <a:pt x="7797" y="638562"/>
                      <a:pt x="8208" y="605731"/>
                    </a:cubicBezTo>
                    <a:cubicBezTo>
                      <a:pt x="6977" y="533503"/>
                      <a:pt x="9439" y="378788"/>
                      <a:pt x="5335" y="383712"/>
                    </a:cubicBezTo>
                    <a:cubicBezTo>
                      <a:pt x="5335" y="331183"/>
                      <a:pt x="6156" y="323796"/>
                      <a:pt x="6566" y="308201"/>
                    </a:cubicBezTo>
                    <a:cubicBezTo>
                      <a:pt x="4514" y="266753"/>
                      <a:pt x="4925" y="189190"/>
                      <a:pt x="5335" y="122707"/>
                    </a:cubicBezTo>
                    <a:cubicBezTo>
                      <a:pt x="5335" y="55815"/>
                      <a:pt x="5745" y="-408"/>
                      <a:pt x="2873" y="2"/>
                    </a:cubicBezTo>
                    <a:cubicBezTo>
                      <a:pt x="2873" y="30371"/>
                      <a:pt x="2873" y="80027"/>
                      <a:pt x="4104" y="124349"/>
                    </a:cubicBezTo>
                    <a:lnTo>
                      <a:pt x="0" y="124349"/>
                    </a:lnTo>
                    <a:close/>
                  </a:path>
                </a:pathLst>
              </a:custGeom>
              <a:solidFill>
                <a:schemeClr val="accent2"/>
              </a:solidFill>
              <a:ln w="0" cap="flat">
                <a:noFill/>
                <a:prstDash val="solid"/>
                <a:miter/>
              </a:ln>
            </p:spPr>
            <p:txBody>
              <a:bodyPr rtlCol="0" anchor="ctr"/>
              <a:lstStyle/>
              <a:p>
                <a:endParaRPr lang="en-US" sz="744"/>
              </a:p>
            </p:txBody>
          </p:sp>
          <p:sp>
            <p:nvSpPr>
              <p:cNvPr id="2453" name="Freeform: Shape 2452">
                <a:extLst>
                  <a:ext uri="{FF2B5EF4-FFF2-40B4-BE49-F238E27FC236}">
                    <a16:creationId xmlns:a16="http://schemas.microsoft.com/office/drawing/2014/main" id="{F00109EE-BE83-5EB3-4781-53924AEF7EE3}"/>
                  </a:ext>
                </a:extLst>
              </p:cNvPr>
              <p:cNvSpPr/>
              <p:nvPr/>
            </p:nvSpPr>
            <p:spPr>
              <a:xfrm>
                <a:off x="13786058" y="4069556"/>
                <a:ext cx="2872" cy="12721"/>
              </a:xfrm>
              <a:custGeom>
                <a:avLst/>
                <a:gdLst>
                  <a:gd name="connsiteX0" fmla="*/ 2873 w 2872"/>
                  <a:gd name="connsiteY0" fmla="*/ 12722 h 12721"/>
                  <a:gd name="connsiteX1" fmla="*/ 0 w 2872"/>
                  <a:gd name="connsiteY1" fmla="*/ 0 h 12721"/>
                  <a:gd name="connsiteX2" fmla="*/ 2873 w 2872"/>
                  <a:gd name="connsiteY2" fmla="*/ 12722 h 12721"/>
                </a:gdLst>
                <a:ahLst/>
                <a:cxnLst>
                  <a:cxn ang="0">
                    <a:pos x="connsiteX0" y="connsiteY0"/>
                  </a:cxn>
                  <a:cxn ang="0">
                    <a:pos x="connsiteX1" y="connsiteY1"/>
                  </a:cxn>
                  <a:cxn ang="0">
                    <a:pos x="connsiteX2" y="connsiteY2"/>
                  </a:cxn>
                </a:cxnLst>
                <a:rect l="l" t="t" r="r" b="b"/>
                <a:pathLst>
                  <a:path w="2872" h="12721">
                    <a:moveTo>
                      <a:pt x="2873" y="12722"/>
                    </a:moveTo>
                    <a:cubicBezTo>
                      <a:pt x="2052" y="8618"/>
                      <a:pt x="821" y="3283"/>
                      <a:pt x="0" y="0"/>
                    </a:cubicBezTo>
                    <a:cubicBezTo>
                      <a:pt x="821" y="3693"/>
                      <a:pt x="2052" y="8208"/>
                      <a:pt x="2873" y="12722"/>
                    </a:cubicBezTo>
                    <a:close/>
                  </a:path>
                </a:pathLst>
              </a:custGeom>
              <a:solidFill>
                <a:schemeClr val="accent2"/>
              </a:solidFill>
              <a:ln w="0" cap="flat">
                <a:noFill/>
                <a:prstDash val="solid"/>
                <a:miter/>
              </a:ln>
            </p:spPr>
            <p:txBody>
              <a:bodyPr rtlCol="0" anchor="ctr"/>
              <a:lstStyle/>
              <a:p>
                <a:endParaRPr lang="en-US" sz="744"/>
              </a:p>
            </p:txBody>
          </p:sp>
          <p:sp>
            <p:nvSpPr>
              <p:cNvPr id="2454" name="Freeform: Shape 2453">
                <a:extLst>
                  <a:ext uri="{FF2B5EF4-FFF2-40B4-BE49-F238E27FC236}">
                    <a16:creationId xmlns:a16="http://schemas.microsoft.com/office/drawing/2014/main" id="{A85E8C15-8860-2CFC-83A3-CEDBA645CB2D}"/>
                  </a:ext>
                </a:extLst>
              </p:cNvPr>
              <p:cNvSpPr/>
              <p:nvPr/>
            </p:nvSpPr>
            <p:spPr>
              <a:xfrm>
                <a:off x="13777030" y="4112251"/>
                <a:ext cx="487537" cy="643469"/>
              </a:xfrm>
              <a:custGeom>
                <a:avLst/>
                <a:gdLst>
                  <a:gd name="connsiteX0" fmla="*/ 486307 w 487537"/>
                  <a:gd name="connsiteY0" fmla="*/ 643469 h 643469"/>
                  <a:gd name="connsiteX1" fmla="*/ 460452 w 487537"/>
                  <a:gd name="connsiteY1" fmla="*/ 631568 h 643469"/>
                  <a:gd name="connsiteX2" fmla="*/ 435829 w 487537"/>
                  <a:gd name="connsiteY2" fmla="*/ 615973 h 643469"/>
                  <a:gd name="connsiteX3" fmla="*/ 413668 w 487537"/>
                  <a:gd name="connsiteY3" fmla="*/ 600379 h 643469"/>
                  <a:gd name="connsiteX4" fmla="*/ 393149 w 487537"/>
                  <a:gd name="connsiteY4" fmla="*/ 586015 h 643469"/>
                  <a:gd name="connsiteX5" fmla="*/ 374682 w 487537"/>
                  <a:gd name="connsiteY5" fmla="*/ 571652 h 643469"/>
                  <a:gd name="connsiteX6" fmla="*/ 310662 w 487537"/>
                  <a:gd name="connsiteY6" fmla="*/ 517891 h 643469"/>
                  <a:gd name="connsiteX7" fmla="*/ 282345 w 487537"/>
                  <a:gd name="connsiteY7" fmla="*/ 490806 h 643469"/>
                  <a:gd name="connsiteX8" fmla="*/ 275368 w 487537"/>
                  <a:gd name="connsiteY8" fmla="*/ 483829 h 643469"/>
                  <a:gd name="connsiteX9" fmla="*/ 268392 w 487537"/>
                  <a:gd name="connsiteY9" fmla="*/ 476442 h 643469"/>
                  <a:gd name="connsiteX10" fmla="*/ 254439 w 487537"/>
                  <a:gd name="connsiteY10" fmla="*/ 461668 h 643469"/>
                  <a:gd name="connsiteX11" fmla="*/ 239665 w 487537"/>
                  <a:gd name="connsiteY11" fmla="*/ 446074 h 643469"/>
                  <a:gd name="connsiteX12" fmla="*/ 224891 w 487537"/>
                  <a:gd name="connsiteY12" fmla="*/ 429248 h 643469"/>
                  <a:gd name="connsiteX13" fmla="*/ 209296 w 487537"/>
                  <a:gd name="connsiteY13" fmla="*/ 411191 h 643469"/>
                  <a:gd name="connsiteX14" fmla="*/ 193291 w 487537"/>
                  <a:gd name="connsiteY14" fmla="*/ 391082 h 643469"/>
                  <a:gd name="connsiteX15" fmla="*/ 203551 w 487537"/>
                  <a:gd name="connsiteY15" fmla="*/ 402162 h 643469"/>
                  <a:gd name="connsiteX16" fmla="*/ 107111 w 487537"/>
                  <a:gd name="connsiteY16" fmla="*/ 262221 h 643469"/>
                  <a:gd name="connsiteX17" fmla="*/ 96030 w 487537"/>
                  <a:gd name="connsiteY17" fmla="*/ 243344 h 643469"/>
                  <a:gd name="connsiteX18" fmla="*/ 86181 w 487537"/>
                  <a:gd name="connsiteY18" fmla="*/ 224466 h 643469"/>
                  <a:gd name="connsiteX19" fmla="*/ 67714 w 487537"/>
                  <a:gd name="connsiteY19" fmla="*/ 188762 h 643469"/>
                  <a:gd name="connsiteX20" fmla="*/ 40218 w 487537"/>
                  <a:gd name="connsiteY20" fmla="*/ 128025 h 643469"/>
                  <a:gd name="connsiteX21" fmla="*/ 29137 w 487537"/>
                  <a:gd name="connsiteY21" fmla="*/ 99298 h 643469"/>
                  <a:gd name="connsiteX22" fmla="*/ 18467 w 487537"/>
                  <a:gd name="connsiteY22" fmla="*/ 66467 h 643469"/>
                  <a:gd name="connsiteX23" fmla="*/ 14363 w 487537"/>
                  <a:gd name="connsiteY23" fmla="*/ 48821 h 643469"/>
                  <a:gd name="connsiteX24" fmla="*/ 0 w 487537"/>
                  <a:gd name="connsiteY24" fmla="*/ 395 h 643469"/>
                  <a:gd name="connsiteX25" fmla="*/ 12312 w 487537"/>
                  <a:gd name="connsiteY25" fmla="*/ 38972 h 643469"/>
                  <a:gd name="connsiteX26" fmla="*/ 6156 w 487537"/>
                  <a:gd name="connsiteY26" fmla="*/ 17221 h 643469"/>
                  <a:gd name="connsiteX27" fmla="*/ 11491 w 487537"/>
                  <a:gd name="connsiteY27" fmla="*/ 26250 h 643469"/>
                  <a:gd name="connsiteX28" fmla="*/ 17647 w 487537"/>
                  <a:gd name="connsiteY28" fmla="*/ 43896 h 643469"/>
                  <a:gd name="connsiteX29" fmla="*/ 36114 w 487537"/>
                  <a:gd name="connsiteY29" fmla="*/ 96836 h 643469"/>
                  <a:gd name="connsiteX30" fmla="*/ 36935 w 487537"/>
                  <a:gd name="connsiteY30" fmla="*/ 103402 h 643469"/>
                  <a:gd name="connsiteX31" fmla="*/ 32831 w 487537"/>
                  <a:gd name="connsiteY31" fmla="*/ 93553 h 643469"/>
                  <a:gd name="connsiteX32" fmla="*/ 27906 w 487537"/>
                  <a:gd name="connsiteY32" fmla="*/ 79600 h 643469"/>
                  <a:gd name="connsiteX33" fmla="*/ 15595 w 487537"/>
                  <a:gd name="connsiteY33" fmla="*/ 50052 h 643469"/>
                  <a:gd name="connsiteX34" fmla="*/ 28727 w 487537"/>
                  <a:gd name="connsiteY34" fmla="*/ 82883 h 643469"/>
                  <a:gd name="connsiteX35" fmla="*/ 33652 w 487537"/>
                  <a:gd name="connsiteY35" fmla="*/ 97246 h 643469"/>
                  <a:gd name="connsiteX36" fmla="*/ 37755 w 487537"/>
                  <a:gd name="connsiteY36" fmla="*/ 107916 h 643469"/>
                  <a:gd name="connsiteX37" fmla="*/ 42270 w 487537"/>
                  <a:gd name="connsiteY37" fmla="*/ 120228 h 643469"/>
                  <a:gd name="connsiteX38" fmla="*/ 42270 w 487537"/>
                  <a:gd name="connsiteY38" fmla="*/ 123511 h 643469"/>
                  <a:gd name="connsiteX39" fmla="*/ 50067 w 487537"/>
                  <a:gd name="connsiteY39" fmla="*/ 141568 h 643469"/>
                  <a:gd name="connsiteX40" fmla="*/ 61558 w 487537"/>
                  <a:gd name="connsiteY40" fmla="*/ 167012 h 643469"/>
                  <a:gd name="connsiteX41" fmla="*/ 73869 w 487537"/>
                  <a:gd name="connsiteY41" fmla="*/ 193687 h 643469"/>
                  <a:gd name="connsiteX42" fmla="*/ 85360 w 487537"/>
                  <a:gd name="connsiteY42" fmla="*/ 214206 h 643469"/>
                  <a:gd name="connsiteX43" fmla="*/ 97261 w 487537"/>
                  <a:gd name="connsiteY43" fmla="*/ 237188 h 643469"/>
                  <a:gd name="connsiteX44" fmla="*/ 103007 w 487537"/>
                  <a:gd name="connsiteY44" fmla="*/ 247858 h 643469"/>
                  <a:gd name="connsiteX45" fmla="*/ 102596 w 487537"/>
                  <a:gd name="connsiteY45" fmla="*/ 248679 h 643469"/>
                  <a:gd name="connsiteX46" fmla="*/ 109162 w 487537"/>
                  <a:gd name="connsiteY46" fmla="*/ 262632 h 643469"/>
                  <a:gd name="connsiteX47" fmla="*/ 129682 w 487537"/>
                  <a:gd name="connsiteY47" fmla="*/ 290127 h 643469"/>
                  <a:gd name="connsiteX48" fmla="*/ 142814 w 487537"/>
                  <a:gd name="connsiteY48" fmla="*/ 310647 h 643469"/>
                  <a:gd name="connsiteX49" fmla="*/ 156357 w 487537"/>
                  <a:gd name="connsiteY49" fmla="*/ 331166 h 643469"/>
                  <a:gd name="connsiteX50" fmla="*/ 170310 w 487537"/>
                  <a:gd name="connsiteY50" fmla="*/ 351275 h 643469"/>
                  <a:gd name="connsiteX51" fmla="*/ 184673 w 487537"/>
                  <a:gd name="connsiteY51" fmla="*/ 370973 h 643469"/>
                  <a:gd name="connsiteX52" fmla="*/ 209707 w 487537"/>
                  <a:gd name="connsiteY52" fmla="*/ 402162 h 643469"/>
                  <a:gd name="connsiteX53" fmla="*/ 222839 w 487537"/>
                  <a:gd name="connsiteY53" fmla="*/ 416116 h 643469"/>
                  <a:gd name="connsiteX54" fmla="*/ 227353 w 487537"/>
                  <a:gd name="connsiteY54" fmla="*/ 417757 h 643469"/>
                  <a:gd name="connsiteX55" fmla="*/ 234330 w 487537"/>
                  <a:gd name="connsiteY55" fmla="*/ 422271 h 643469"/>
                  <a:gd name="connsiteX56" fmla="*/ 250745 w 487537"/>
                  <a:gd name="connsiteY56" fmla="*/ 439508 h 643469"/>
                  <a:gd name="connsiteX57" fmla="*/ 283166 w 487537"/>
                  <a:gd name="connsiteY57" fmla="*/ 472339 h 643469"/>
                  <a:gd name="connsiteX58" fmla="*/ 297529 w 487537"/>
                  <a:gd name="connsiteY58" fmla="*/ 490806 h 643469"/>
                  <a:gd name="connsiteX59" fmla="*/ 367295 w 487537"/>
                  <a:gd name="connsiteY59" fmla="*/ 555647 h 643469"/>
                  <a:gd name="connsiteX60" fmla="*/ 336516 w 487537"/>
                  <a:gd name="connsiteY60" fmla="*/ 530203 h 643469"/>
                  <a:gd name="connsiteX61" fmla="*/ 318459 w 487537"/>
                  <a:gd name="connsiteY61" fmla="*/ 515018 h 643469"/>
                  <a:gd name="connsiteX62" fmla="*/ 300402 w 487537"/>
                  <a:gd name="connsiteY62" fmla="*/ 498193 h 643469"/>
                  <a:gd name="connsiteX63" fmla="*/ 281935 w 487537"/>
                  <a:gd name="connsiteY63" fmla="*/ 480957 h 643469"/>
                  <a:gd name="connsiteX64" fmla="*/ 264288 w 487537"/>
                  <a:gd name="connsiteY64" fmla="*/ 462900 h 643469"/>
                  <a:gd name="connsiteX65" fmla="*/ 247462 w 487537"/>
                  <a:gd name="connsiteY65" fmla="*/ 445253 h 643469"/>
                  <a:gd name="connsiteX66" fmla="*/ 232688 w 487537"/>
                  <a:gd name="connsiteY66" fmla="*/ 428017 h 643469"/>
                  <a:gd name="connsiteX67" fmla="*/ 218325 w 487537"/>
                  <a:gd name="connsiteY67" fmla="*/ 413653 h 643469"/>
                  <a:gd name="connsiteX68" fmla="*/ 202730 w 487537"/>
                  <a:gd name="connsiteY68" fmla="*/ 394365 h 643469"/>
                  <a:gd name="connsiteX69" fmla="*/ 189598 w 487537"/>
                  <a:gd name="connsiteY69" fmla="*/ 378360 h 643469"/>
                  <a:gd name="connsiteX70" fmla="*/ 185494 w 487537"/>
                  <a:gd name="connsiteY70" fmla="*/ 375487 h 643469"/>
                  <a:gd name="connsiteX71" fmla="*/ 293015 w 487537"/>
                  <a:gd name="connsiteY71" fmla="*/ 494910 h 643469"/>
                  <a:gd name="connsiteX72" fmla="*/ 280293 w 487537"/>
                  <a:gd name="connsiteY72" fmla="*/ 483008 h 643469"/>
                  <a:gd name="connsiteX73" fmla="*/ 309841 w 487537"/>
                  <a:gd name="connsiteY73" fmla="*/ 510504 h 643469"/>
                  <a:gd name="connsiteX74" fmla="*/ 317228 w 487537"/>
                  <a:gd name="connsiteY74" fmla="*/ 517070 h 643469"/>
                  <a:gd name="connsiteX75" fmla="*/ 324615 w 487537"/>
                  <a:gd name="connsiteY75" fmla="*/ 523226 h 643469"/>
                  <a:gd name="connsiteX76" fmla="*/ 340209 w 487537"/>
                  <a:gd name="connsiteY76" fmla="*/ 535948 h 643469"/>
                  <a:gd name="connsiteX77" fmla="*/ 356625 w 487537"/>
                  <a:gd name="connsiteY77" fmla="*/ 549491 h 643469"/>
                  <a:gd name="connsiteX78" fmla="*/ 374682 w 487537"/>
                  <a:gd name="connsiteY78" fmla="*/ 563034 h 643469"/>
                  <a:gd name="connsiteX79" fmla="*/ 393970 w 487537"/>
                  <a:gd name="connsiteY79" fmla="*/ 578218 h 643469"/>
                  <a:gd name="connsiteX80" fmla="*/ 416131 w 487537"/>
                  <a:gd name="connsiteY80" fmla="*/ 594633 h 643469"/>
                  <a:gd name="connsiteX81" fmla="*/ 439523 w 487537"/>
                  <a:gd name="connsiteY81" fmla="*/ 611870 h 643469"/>
                  <a:gd name="connsiteX82" fmla="*/ 435008 w 487537"/>
                  <a:gd name="connsiteY82" fmla="*/ 610228 h 643469"/>
                  <a:gd name="connsiteX83" fmla="*/ 471533 w 487537"/>
                  <a:gd name="connsiteY83" fmla="*/ 632799 h 643469"/>
                  <a:gd name="connsiteX84" fmla="*/ 487538 w 487537"/>
                  <a:gd name="connsiteY84" fmla="*/ 642648 h 643469"/>
                  <a:gd name="connsiteX85" fmla="*/ 415720 w 487537"/>
                  <a:gd name="connsiteY85" fmla="*/ 598327 h 643469"/>
                  <a:gd name="connsiteX86" fmla="*/ 394791 w 487537"/>
                  <a:gd name="connsiteY86" fmla="*/ 583143 h 643469"/>
                  <a:gd name="connsiteX87" fmla="*/ 374682 w 487537"/>
                  <a:gd name="connsiteY87" fmla="*/ 567137 h 643469"/>
                  <a:gd name="connsiteX88" fmla="*/ 392328 w 487537"/>
                  <a:gd name="connsiteY88" fmla="*/ 581501 h 643469"/>
                  <a:gd name="connsiteX89" fmla="*/ 415720 w 487537"/>
                  <a:gd name="connsiteY89" fmla="*/ 597916 h 643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487537" h="643469">
                    <a:moveTo>
                      <a:pt x="486307" y="643469"/>
                    </a:moveTo>
                    <a:cubicBezTo>
                      <a:pt x="477278" y="640186"/>
                      <a:pt x="469070" y="635672"/>
                      <a:pt x="460452" y="631568"/>
                    </a:cubicBezTo>
                    <a:cubicBezTo>
                      <a:pt x="451834" y="626233"/>
                      <a:pt x="443626" y="620898"/>
                      <a:pt x="435829" y="615973"/>
                    </a:cubicBezTo>
                    <a:cubicBezTo>
                      <a:pt x="428032" y="610638"/>
                      <a:pt x="420645" y="605303"/>
                      <a:pt x="413668" y="600379"/>
                    </a:cubicBezTo>
                    <a:cubicBezTo>
                      <a:pt x="406692" y="595454"/>
                      <a:pt x="399715" y="590529"/>
                      <a:pt x="393149" y="586015"/>
                    </a:cubicBezTo>
                    <a:cubicBezTo>
                      <a:pt x="386583" y="581091"/>
                      <a:pt x="380427" y="576166"/>
                      <a:pt x="374682" y="571652"/>
                    </a:cubicBezTo>
                    <a:cubicBezTo>
                      <a:pt x="350469" y="553184"/>
                      <a:pt x="330360" y="535127"/>
                      <a:pt x="310662" y="517891"/>
                    </a:cubicBezTo>
                    <a:cubicBezTo>
                      <a:pt x="301223" y="508863"/>
                      <a:pt x="291784" y="499834"/>
                      <a:pt x="282345" y="490806"/>
                    </a:cubicBezTo>
                    <a:cubicBezTo>
                      <a:pt x="279883" y="488343"/>
                      <a:pt x="277420" y="486291"/>
                      <a:pt x="275368" y="483829"/>
                    </a:cubicBezTo>
                    <a:cubicBezTo>
                      <a:pt x="272906" y="481367"/>
                      <a:pt x="270854" y="478905"/>
                      <a:pt x="268392" y="476442"/>
                    </a:cubicBezTo>
                    <a:cubicBezTo>
                      <a:pt x="263878" y="471518"/>
                      <a:pt x="258953" y="466593"/>
                      <a:pt x="254439" y="461668"/>
                    </a:cubicBezTo>
                    <a:cubicBezTo>
                      <a:pt x="249514" y="456744"/>
                      <a:pt x="244590" y="451409"/>
                      <a:pt x="239665" y="446074"/>
                    </a:cubicBezTo>
                    <a:cubicBezTo>
                      <a:pt x="234740" y="440739"/>
                      <a:pt x="229816" y="434993"/>
                      <a:pt x="224891" y="429248"/>
                    </a:cubicBezTo>
                    <a:cubicBezTo>
                      <a:pt x="219966" y="423503"/>
                      <a:pt x="214632" y="417347"/>
                      <a:pt x="209296" y="411191"/>
                    </a:cubicBezTo>
                    <a:cubicBezTo>
                      <a:pt x="203961" y="405035"/>
                      <a:pt x="199037" y="398059"/>
                      <a:pt x="193291" y="391082"/>
                    </a:cubicBezTo>
                    <a:cubicBezTo>
                      <a:pt x="187136" y="382464"/>
                      <a:pt x="197806" y="395596"/>
                      <a:pt x="203551" y="402162"/>
                    </a:cubicBezTo>
                    <a:cubicBezTo>
                      <a:pt x="171951" y="363997"/>
                      <a:pt x="136248" y="313109"/>
                      <a:pt x="107111" y="262221"/>
                    </a:cubicBezTo>
                    <a:cubicBezTo>
                      <a:pt x="103417" y="256065"/>
                      <a:pt x="99724" y="249499"/>
                      <a:pt x="96030" y="243344"/>
                    </a:cubicBezTo>
                    <a:cubicBezTo>
                      <a:pt x="92337" y="237188"/>
                      <a:pt x="89464" y="230622"/>
                      <a:pt x="86181" y="224466"/>
                    </a:cubicBezTo>
                    <a:cubicBezTo>
                      <a:pt x="80025" y="212154"/>
                      <a:pt x="73459" y="200253"/>
                      <a:pt x="67714" y="188762"/>
                    </a:cubicBezTo>
                    <a:cubicBezTo>
                      <a:pt x="57044" y="165370"/>
                      <a:pt x="46784" y="144851"/>
                      <a:pt x="40218" y="128025"/>
                    </a:cubicBezTo>
                    <a:cubicBezTo>
                      <a:pt x="37345" y="120638"/>
                      <a:pt x="33241" y="110379"/>
                      <a:pt x="29137" y="99298"/>
                    </a:cubicBezTo>
                    <a:cubicBezTo>
                      <a:pt x="25444" y="88218"/>
                      <a:pt x="21750" y="76317"/>
                      <a:pt x="18467" y="66467"/>
                    </a:cubicBezTo>
                    <a:cubicBezTo>
                      <a:pt x="11901" y="46769"/>
                      <a:pt x="9439" y="34047"/>
                      <a:pt x="14363" y="48821"/>
                    </a:cubicBezTo>
                    <a:cubicBezTo>
                      <a:pt x="9849" y="34047"/>
                      <a:pt x="4514" y="17221"/>
                      <a:pt x="0" y="395"/>
                    </a:cubicBezTo>
                    <a:cubicBezTo>
                      <a:pt x="0" y="-4529"/>
                      <a:pt x="11080" y="38151"/>
                      <a:pt x="12312" y="38972"/>
                    </a:cubicBezTo>
                    <a:cubicBezTo>
                      <a:pt x="8618" y="25429"/>
                      <a:pt x="7387" y="20094"/>
                      <a:pt x="6156" y="17221"/>
                    </a:cubicBezTo>
                    <a:cubicBezTo>
                      <a:pt x="9849" y="28302"/>
                      <a:pt x="9439" y="22146"/>
                      <a:pt x="11491" y="26250"/>
                    </a:cubicBezTo>
                    <a:cubicBezTo>
                      <a:pt x="12722" y="28302"/>
                      <a:pt x="14363" y="33226"/>
                      <a:pt x="17647" y="43896"/>
                    </a:cubicBezTo>
                    <a:cubicBezTo>
                      <a:pt x="21340" y="54566"/>
                      <a:pt x="27085" y="70982"/>
                      <a:pt x="36114" y="96836"/>
                    </a:cubicBezTo>
                    <a:cubicBezTo>
                      <a:pt x="39397" y="107096"/>
                      <a:pt x="38987" y="107506"/>
                      <a:pt x="36935" y="103402"/>
                    </a:cubicBezTo>
                    <a:cubicBezTo>
                      <a:pt x="36114" y="101350"/>
                      <a:pt x="34472" y="98067"/>
                      <a:pt x="32831" y="93553"/>
                    </a:cubicBezTo>
                    <a:cubicBezTo>
                      <a:pt x="31189" y="89449"/>
                      <a:pt x="29548" y="84524"/>
                      <a:pt x="27906" y="79600"/>
                    </a:cubicBezTo>
                    <a:cubicBezTo>
                      <a:pt x="20930" y="59491"/>
                      <a:pt x="13543" y="37740"/>
                      <a:pt x="15595" y="50052"/>
                    </a:cubicBezTo>
                    <a:cubicBezTo>
                      <a:pt x="27085" y="84524"/>
                      <a:pt x="27085" y="80010"/>
                      <a:pt x="28727" y="82883"/>
                    </a:cubicBezTo>
                    <a:cubicBezTo>
                      <a:pt x="30779" y="88218"/>
                      <a:pt x="32010" y="93142"/>
                      <a:pt x="33652" y="97246"/>
                    </a:cubicBezTo>
                    <a:cubicBezTo>
                      <a:pt x="35293" y="101350"/>
                      <a:pt x="36524" y="104633"/>
                      <a:pt x="37755" y="107916"/>
                    </a:cubicBezTo>
                    <a:cubicBezTo>
                      <a:pt x="39807" y="113662"/>
                      <a:pt x="41449" y="117766"/>
                      <a:pt x="42270" y="120228"/>
                    </a:cubicBezTo>
                    <a:cubicBezTo>
                      <a:pt x="43911" y="125152"/>
                      <a:pt x="43090" y="124332"/>
                      <a:pt x="42270" y="123511"/>
                    </a:cubicBezTo>
                    <a:cubicBezTo>
                      <a:pt x="44322" y="127615"/>
                      <a:pt x="46784" y="134181"/>
                      <a:pt x="50067" y="141568"/>
                    </a:cubicBezTo>
                    <a:cubicBezTo>
                      <a:pt x="53350" y="149365"/>
                      <a:pt x="57454" y="157983"/>
                      <a:pt x="61558" y="167012"/>
                    </a:cubicBezTo>
                    <a:cubicBezTo>
                      <a:pt x="65662" y="176040"/>
                      <a:pt x="69765" y="185479"/>
                      <a:pt x="73869" y="193687"/>
                    </a:cubicBezTo>
                    <a:cubicBezTo>
                      <a:pt x="77973" y="201895"/>
                      <a:pt x="82077" y="208871"/>
                      <a:pt x="85360" y="214206"/>
                    </a:cubicBezTo>
                    <a:cubicBezTo>
                      <a:pt x="90285" y="224055"/>
                      <a:pt x="94389" y="231853"/>
                      <a:pt x="97261" y="237188"/>
                    </a:cubicBezTo>
                    <a:cubicBezTo>
                      <a:pt x="100134" y="242523"/>
                      <a:pt x="102186" y="245806"/>
                      <a:pt x="103007" y="247858"/>
                    </a:cubicBezTo>
                    <a:cubicBezTo>
                      <a:pt x="105059" y="251962"/>
                      <a:pt x="104238" y="250730"/>
                      <a:pt x="102596" y="248679"/>
                    </a:cubicBezTo>
                    <a:cubicBezTo>
                      <a:pt x="99313" y="244575"/>
                      <a:pt x="94389" y="237188"/>
                      <a:pt x="109162" y="262632"/>
                    </a:cubicBezTo>
                    <a:cubicBezTo>
                      <a:pt x="115729" y="271660"/>
                      <a:pt x="122295" y="281099"/>
                      <a:pt x="129682" y="290127"/>
                    </a:cubicBezTo>
                    <a:lnTo>
                      <a:pt x="142814" y="310647"/>
                    </a:lnTo>
                    <a:cubicBezTo>
                      <a:pt x="147328" y="317623"/>
                      <a:pt x="151432" y="324600"/>
                      <a:pt x="156357" y="331166"/>
                    </a:cubicBezTo>
                    <a:lnTo>
                      <a:pt x="170310" y="351275"/>
                    </a:lnTo>
                    <a:cubicBezTo>
                      <a:pt x="175234" y="357841"/>
                      <a:pt x="179338" y="364818"/>
                      <a:pt x="184673" y="370973"/>
                    </a:cubicBezTo>
                    <a:cubicBezTo>
                      <a:pt x="195754" y="384927"/>
                      <a:pt x="203961" y="394776"/>
                      <a:pt x="209707" y="402162"/>
                    </a:cubicBezTo>
                    <a:cubicBezTo>
                      <a:pt x="215863" y="409550"/>
                      <a:pt x="219966" y="413653"/>
                      <a:pt x="222839" y="416116"/>
                    </a:cubicBezTo>
                    <a:cubicBezTo>
                      <a:pt x="228174" y="421040"/>
                      <a:pt x="227353" y="419399"/>
                      <a:pt x="227353" y="417757"/>
                    </a:cubicBezTo>
                    <a:cubicBezTo>
                      <a:pt x="227353" y="416116"/>
                      <a:pt x="227353" y="415295"/>
                      <a:pt x="234330" y="422271"/>
                    </a:cubicBezTo>
                    <a:cubicBezTo>
                      <a:pt x="237613" y="425555"/>
                      <a:pt x="242948" y="431300"/>
                      <a:pt x="250745" y="439508"/>
                    </a:cubicBezTo>
                    <a:cubicBezTo>
                      <a:pt x="258543" y="447305"/>
                      <a:pt x="269213" y="457975"/>
                      <a:pt x="283166" y="472339"/>
                    </a:cubicBezTo>
                    <a:cubicBezTo>
                      <a:pt x="275368" y="465362"/>
                      <a:pt x="281524" y="474390"/>
                      <a:pt x="297529" y="490806"/>
                    </a:cubicBezTo>
                    <a:cubicBezTo>
                      <a:pt x="313124" y="507632"/>
                      <a:pt x="338157" y="531844"/>
                      <a:pt x="367295" y="555647"/>
                    </a:cubicBezTo>
                    <a:cubicBezTo>
                      <a:pt x="358266" y="549081"/>
                      <a:pt x="348007" y="540052"/>
                      <a:pt x="336516" y="530203"/>
                    </a:cubicBezTo>
                    <a:cubicBezTo>
                      <a:pt x="330770" y="525278"/>
                      <a:pt x="324615" y="520354"/>
                      <a:pt x="318459" y="515018"/>
                    </a:cubicBezTo>
                    <a:cubicBezTo>
                      <a:pt x="312714" y="509683"/>
                      <a:pt x="306558" y="503938"/>
                      <a:pt x="300402" y="498193"/>
                    </a:cubicBezTo>
                    <a:cubicBezTo>
                      <a:pt x="294246" y="492447"/>
                      <a:pt x="288090" y="486702"/>
                      <a:pt x="281935" y="480957"/>
                    </a:cubicBezTo>
                    <a:cubicBezTo>
                      <a:pt x="275779" y="474801"/>
                      <a:pt x="270034" y="468645"/>
                      <a:pt x="264288" y="462900"/>
                    </a:cubicBezTo>
                    <a:cubicBezTo>
                      <a:pt x="258543" y="456744"/>
                      <a:pt x="252797" y="450998"/>
                      <a:pt x="247462" y="445253"/>
                    </a:cubicBezTo>
                    <a:cubicBezTo>
                      <a:pt x="242127" y="439508"/>
                      <a:pt x="237203" y="433352"/>
                      <a:pt x="232688" y="428017"/>
                    </a:cubicBezTo>
                    <a:cubicBezTo>
                      <a:pt x="258543" y="460027"/>
                      <a:pt x="240075" y="438687"/>
                      <a:pt x="218325" y="413653"/>
                    </a:cubicBezTo>
                    <a:cubicBezTo>
                      <a:pt x="212580" y="407498"/>
                      <a:pt x="207655" y="400931"/>
                      <a:pt x="202730" y="394365"/>
                    </a:cubicBezTo>
                    <a:cubicBezTo>
                      <a:pt x="197806" y="388210"/>
                      <a:pt x="193291" y="382464"/>
                      <a:pt x="189598" y="378360"/>
                    </a:cubicBezTo>
                    <a:cubicBezTo>
                      <a:pt x="182621" y="369742"/>
                      <a:pt x="179749" y="366869"/>
                      <a:pt x="185494" y="375487"/>
                    </a:cubicBezTo>
                    <a:cubicBezTo>
                      <a:pt x="210938" y="407087"/>
                      <a:pt x="255670" y="457975"/>
                      <a:pt x="293015" y="494910"/>
                    </a:cubicBezTo>
                    <a:lnTo>
                      <a:pt x="280293" y="483008"/>
                    </a:lnTo>
                    <a:cubicBezTo>
                      <a:pt x="290553" y="492858"/>
                      <a:pt x="299992" y="501886"/>
                      <a:pt x="309841" y="510504"/>
                    </a:cubicBezTo>
                    <a:cubicBezTo>
                      <a:pt x="312303" y="512556"/>
                      <a:pt x="314765" y="515018"/>
                      <a:pt x="317228" y="517070"/>
                    </a:cubicBezTo>
                    <a:cubicBezTo>
                      <a:pt x="319690" y="519122"/>
                      <a:pt x="322152" y="521174"/>
                      <a:pt x="324615" y="523226"/>
                    </a:cubicBezTo>
                    <a:cubicBezTo>
                      <a:pt x="329539" y="527330"/>
                      <a:pt x="334874" y="531434"/>
                      <a:pt x="340209" y="535948"/>
                    </a:cubicBezTo>
                    <a:cubicBezTo>
                      <a:pt x="345544" y="540462"/>
                      <a:pt x="350879" y="544566"/>
                      <a:pt x="356625" y="549491"/>
                    </a:cubicBezTo>
                    <a:cubicBezTo>
                      <a:pt x="362370" y="554005"/>
                      <a:pt x="368526" y="558519"/>
                      <a:pt x="374682" y="563034"/>
                    </a:cubicBezTo>
                    <a:cubicBezTo>
                      <a:pt x="380838" y="567958"/>
                      <a:pt x="387404" y="572883"/>
                      <a:pt x="393970" y="578218"/>
                    </a:cubicBezTo>
                    <a:cubicBezTo>
                      <a:pt x="400946" y="583553"/>
                      <a:pt x="408333" y="588478"/>
                      <a:pt x="416131" y="594633"/>
                    </a:cubicBezTo>
                    <a:cubicBezTo>
                      <a:pt x="431725" y="605714"/>
                      <a:pt x="437881" y="610638"/>
                      <a:pt x="439523" y="611870"/>
                    </a:cubicBezTo>
                    <a:cubicBezTo>
                      <a:pt x="441164" y="613101"/>
                      <a:pt x="437881" y="611870"/>
                      <a:pt x="435008" y="610228"/>
                    </a:cubicBezTo>
                    <a:cubicBezTo>
                      <a:pt x="448961" y="618846"/>
                      <a:pt x="462094" y="627054"/>
                      <a:pt x="471533" y="632799"/>
                    </a:cubicBezTo>
                    <a:cubicBezTo>
                      <a:pt x="480972" y="638955"/>
                      <a:pt x="487538" y="642238"/>
                      <a:pt x="487538" y="642648"/>
                    </a:cubicBezTo>
                    <a:close/>
                    <a:moveTo>
                      <a:pt x="415720" y="598327"/>
                    </a:moveTo>
                    <a:lnTo>
                      <a:pt x="394791" y="583143"/>
                    </a:lnTo>
                    <a:cubicBezTo>
                      <a:pt x="387814" y="577808"/>
                      <a:pt x="381248" y="572472"/>
                      <a:pt x="374682" y="567137"/>
                    </a:cubicBezTo>
                    <a:cubicBezTo>
                      <a:pt x="379196" y="571241"/>
                      <a:pt x="385352" y="576166"/>
                      <a:pt x="392328" y="581501"/>
                    </a:cubicBezTo>
                    <a:cubicBezTo>
                      <a:pt x="399305" y="586836"/>
                      <a:pt x="407513" y="592171"/>
                      <a:pt x="415720" y="597916"/>
                    </a:cubicBezTo>
                    <a:close/>
                  </a:path>
                </a:pathLst>
              </a:custGeom>
              <a:solidFill>
                <a:schemeClr val="accent2"/>
              </a:solidFill>
              <a:ln w="0" cap="flat">
                <a:noFill/>
                <a:prstDash val="solid"/>
                <a:miter/>
              </a:ln>
            </p:spPr>
            <p:txBody>
              <a:bodyPr rtlCol="0" anchor="ctr"/>
              <a:lstStyle/>
              <a:p>
                <a:endParaRPr lang="en-US" sz="744"/>
              </a:p>
            </p:txBody>
          </p:sp>
          <p:sp>
            <p:nvSpPr>
              <p:cNvPr id="2455" name="Freeform: Shape 2454">
                <a:extLst>
                  <a:ext uri="{FF2B5EF4-FFF2-40B4-BE49-F238E27FC236}">
                    <a16:creationId xmlns:a16="http://schemas.microsoft.com/office/drawing/2014/main" id="{63F7DFD1-1E50-A3B1-2295-A8EF5A26B6D9}"/>
                  </a:ext>
                </a:extLst>
              </p:cNvPr>
              <p:cNvSpPr/>
              <p:nvPr/>
            </p:nvSpPr>
            <p:spPr>
              <a:xfrm>
                <a:off x="17585405" y="2026248"/>
                <a:ext cx="6566" cy="13542"/>
              </a:xfrm>
              <a:custGeom>
                <a:avLst/>
                <a:gdLst>
                  <a:gd name="connsiteX0" fmla="*/ 6566 w 6566"/>
                  <a:gd name="connsiteY0" fmla="*/ 13543 h 13542"/>
                  <a:gd name="connsiteX1" fmla="*/ 0 w 6566"/>
                  <a:gd name="connsiteY1" fmla="*/ 0 h 13542"/>
                  <a:gd name="connsiteX2" fmla="*/ 6566 w 6566"/>
                  <a:gd name="connsiteY2" fmla="*/ 13543 h 13542"/>
                </a:gdLst>
                <a:ahLst/>
                <a:cxnLst>
                  <a:cxn ang="0">
                    <a:pos x="connsiteX0" y="connsiteY0"/>
                  </a:cxn>
                  <a:cxn ang="0">
                    <a:pos x="connsiteX1" y="connsiteY1"/>
                  </a:cxn>
                  <a:cxn ang="0">
                    <a:pos x="connsiteX2" y="connsiteY2"/>
                  </a:cxn>
                </a:cxnLst>
                <a:rect l="l" t="t" r="r" b="b"/>
                <a:pathLst>
                  <a:path w="6566" h="13542">
                    <a:moveTo>
                      <a:pt x="6566" y="13543"/>
                    </a:moveTo>
                    <a:cubicBezTo>
                      <a:pt x="4514" y="9029"/>
                      <a:pt x="2052" y="4104"/>
                      <a:pt x="0" y="0"/>
                    </a:cubicBezTo>
                    <a:cubicBezTo>
                      <a:pt x="1231" y="2873"/>
                      <a:pt x="3693" y="8208"/>
                      <a:pt x="6566" y="13543"/>
                    </a:cubicBezTo>
                    <a:close/>
                  </a:path>
                </a:pathLst>
              </a:custGeom>
              <a:solidFill>
                <a:schemeClr val="accent2"/>
              </a:solidFill>
              <a:ln w="0" cap="flat">
                <a:noFill/>
                <a:prstDash val="solid"/>
                <a:miter/>
              </a:ln>
            </p:spPr>
            <p:txBody>
              <a:bodyPr rtlCol="0" anchor="ctr"/>
              <a:lstStyle/>
              <a:p>
                <a:endParaRPr lang="en-US" sz="744"/>
              </a:p>
            </p:txBody>
          </p:sp>
          <p:sp>
            <p:nvSpPr>
              <p:cNvPr id="2456" name="Freeform: Shape 2455">
                <a:extLst>
                  <a:ext uri="{FF2B5EF4-FFF2-40B4-BE49-F238E27FC236}">
                    <a16:creationId xmlns:a16="http://schemas.microsoft.com/office/drawing/2014/main" id="{350BADD8-7A4A-493E-6135-BF8D68A658E8}"/>
                  </a:ext>
                </a:extLst>
              </p:cNvPr>
              <p:cNvSpPr/>
              <p:nvPr/>
            </p:nvSpPr>
            <p:spPr>
              <a:xfrm>
                <a:off x="15832650" y="5270754"/>
                <a:ext cx="20519" cy="20519"/>
              </a:xfrm>
              <a:custGeom>
                <a:avLst/>
                <a:gdLst>
                  <a:gd name="connsiteX0" fmla="*/ 0 w 20519"/>
                  <a:gd name="connsiteY0" fmla="*/ 20519 h 20519"/>
                  <a:gd name="connsiteX1" fmla="*/ 20519 w 20519"/>
                  <a:gd name="connsiteY1" fmla="*/ 0 h 20519"/>
                  <a:gd name="connsiteX2" fmla="*/ 0 w 20519"/>
                  <a:gd name="connsiteY2" fmla="*/ 20519 h 20519"/>
                </a:gdLst>
                <a:ahLst/>
                <a:cxnLst>
                  <a:cxn ang="0">
                    <a:pos x="connsiteX0" y="connsiteY0"/>
                  </a:cxn>
                  <a:cxn ang="0">
                    <a:pos x="connsiteX1" y="connsiteY1"/>
                  </a:cxn>
                  <a:cxn ang="0">
                    <a:pos x="connsiteX2" y="connsiteY2"/>
                  </a:cxn>
                </a:cxnLst>
                <a:rect l="l" t="t" r="r" b="b"/>
                <a:pathLst>
                  <a:path w="20519" h="20519">
                    <a:moveTo>
                      <a:pt x="0" y="20519"/>
                    </a:moveTo>
                    <a:lnTo>
                      <a:pt x="20519" y="0"/>
                    </a:lnTo>
                    <a:cubicBezTo>
                      <a:pt x="12312" y="8208"/>
                      <a:pt x="5745" y="14363"/>
                      <a:pt x="0" y="20519"/>
                    </a:cubicBezTo>
                    <a:close/>
                  </a:path>
                </a:pathLst>
              </a:custGeom>
              <a:solidFill>
                <a:schemeClr val="accent2"/>
              </a:solidFill>
              <a:ln w="0" cap="flat">
                <a:noFill/>
                <a:prstDash val="solid"/>
                <a:miter/>
              </a:ln>
            </p:spPr>
            <p:txBody>
              <a:bodyPr rtlCol="0" anchor="ctr"/>
              <a:lstStyle/>
              <a:p>
                <a:endParaRPr lang="en-US" sz="744"/>
              </a:p>
            </p:txBody>
          </p:sp>
          <p:sp>
            <p:nvSpPr>
              <p:cNvPr id="2457" name="Freeform: Shape 2456">
                <a:extLst>
                  <a:ext uri="{FF2B5EF4-FFF2-40B4-BE49-F238E27FC236}">
                    <a16:creationId xmlns:a16="http://schemas.microsoft.com/office/drawing/2014/main" id="{4A6482E7-199F-A9DB-144C-52DCC6C8253F}"/>
                  </a:ext>
                </a:extLst>
              </p:cNvPr>
              <p:cNvSpPr/>
              <p:nvPr/>
            </p:nvSpPr>
            <p:spPr>
              <a:xfrm>
                <a:off x="16322649" y="4850930"/>
                <a:ext cx="42680" cy="820"/>
              </a:xfrm>
              <a:custGeom>
                <a:avLst/>
                <a:gdLst>
                  <a:gd name="connsiteX0" fmla="*/ 0 w 42680"/>
                  <a:gd name="connsiteY0" fmla="*/ 821 h 820"/>
                  <a:gd name="connsiteX1" fmla="*/ 42680 w 42680"/>
                  <a:gd name="connsiteY1" fmla="*/ 0 h 820"/>
                  <a:gd name="connsiteX2" fmla="*/ 0 w 42680"/>
                  <a:gd name="connsiteY2" fmla="*/ 821 h 820"/>
                </a:gdLst>
                <a:ahLst/>
                <a:cxnLst>
                  <a:cxn ang="0">
                    <a:pos x="connsiteX0" y="connsiteY0"/>
                  </a:cxn>
                  <a:cxn ang="0">
                    <a:pos x="connsiteX1" y="connsiteY1"/>
                  </a:cxn>
                  <a:cxn ang="0">
                    <a:pos x="connsiteX2" y="connsiteY2"/>
                  </a:cxn>
                </a:cxnLst>
                <a:rect l="l" t="t" r="r" b="b"/>
                <a:pathLst>
                  <a:path w="42680" h="820">
                    <a:moveTo>
                      <a:pt x="0" y="821"/>
                    </a:moveTo>
                    <a:lnTo>
                      <a:pt x="42680" y="0"/>
                    </a:lnTo>
                    <a:cubicBezTo>
                      <a:pt x="25854" y="0"/>
                      <a:pt x="12722" y="0"/>
                      <a:pt x="0" y="821"/>
                    </a:cubicBezTo>
                    <a:close/>
                  </a:path>
                </a:pathLst>
              </a:custGeom>
              <a:solidFill>
                <a:schemeClr val="accent2"/>
              </a:solidFill>
              <a:ln w="0" cap="flat">
                <a:noFill/>
                <a:prstDash val="solid"/>
                <a:miter/>
              </a:ln>
            </p:spPr>
            <p:txBody>
              <a:bodyPr rtlCol="0" anchor="ctr"/>
              <a:lstStyle/>
              <a:p>
                <a:endParaRPr lang="en-US" sz="744"/>
              </a:p>
            </p:txBody>
          </p:sp>
          <p:sp>
            <p:nvSpPr>
              <p:cNvPr id="2458" name="Freeform: Shape 2457">
                <a:extLst>
                  <a:ext uri="{FF2B5EF4-FFF2-40B4-BE49-F238E27FC236}">
                    <a16:creationId xmlns:a16="http://schemas.microsoft.com/office/drawing/2014/main" id="{D1EDEB99-C7A3-8272-51CB-851D8C32A68B}"/>
                  </a:ext>
                </a:extLst>
              </p:cNvPr>
              <p:cNvSpPr/>
              <p:nvPr/>
            </p:nvSpPr>
            <p:spPr>
              <a:xfrm>
                <a:off x="17686360" y="2366458"/>
                <a:ext cx="1230" cy="7797"/>
              </a:xfrm>
              <a:custGeom>
                <a:avLst/>
                <a:gdLst>
                  <a:gd name="connsiteX0" fmla="*/ 0 w 1230"/>
                  <a:gd name="connsiteY0" fmla="*/ 0 h 7797"/>
                  <a:gd name="connsiteX1" fmla="*/ 0 w 1230"/>
                  <a:gd name="connsiteY1" fmla="*/ 1231 h 7797"/>
                  <a:gd name="connsiteX2" fmla="*/ 1231 w 1230"/>
                  <a:gd name="connsiteY2" fmla="*/ 7797 h 7797"/>
                  <a:gd name="connsiteX3" fmla="*/ 0 w 1230"/>
                  <a:gd name="connsiteY3" fmla="*/ 0 h 7797"/>
                </a:gdLst>
                <a:ahLst/>
                <a:cxnLst>
                  <a:cxn ang="0">
                    <a:pos x="connsiteX0" y="connsiteY0"/>
                  </a:cxn>
                  <a:cxn ang="0">
                    <a:pos x="connsiteX1" y="connsiteY1"/>
                  </a:cxn>
                  <a:cxn ang="0">
                    <a:pos x="connsiteX2" y="connsiteY2"/>
                  </a:cxn>
                  <a:cxn ang="0">
                    <a:pos x="connsiteX3" y="connsiteY3"/>
                  </a:cxn>
                </a:cxnLst>
                <a:rect l="l" t="t" r="r" b="b"/>
                <a:pathLst>
                  <a:path w="1230" h="7797">
                    <a:moveTo>
                      <a:pt x="0" y="0"/>
                    </a:moveTo>
                    <a:lnTo>
                      <a:pt x="0" y="1231"/>
                    </a:lnTo>
                    <a:cubicBezTo>
                      <a:pt x="410" y="3693"/>
                      <a:pt x="821" y="5335"/>
                      <a:pt x="1231" y="7797"/>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2459" name="Freeform: Shape 2458">
                <a:extLst>
                  <a:ext uri="{FF2B5EF4-FFF2-40B4-BE49-F238E27FC236}">
                    <a16:creationId xmlns:a16="http://schemas.microsoft.com/office/drawing/2014/main" id="{CD64A170-D594-75A3-CD84-AF3C4C81CF00}"/>
                  </a:ext>
                </a:extLst>
              </p:cNvPr>
              <p:cNvSpPr/>
              <p:nvPr/>
            </p:nvSpPr>
            <p:spPr>
              <a:xfrm>
                <a:off x="17484861" y="4436851"/>
                <a:ext cx="14363" cy="18467"/>
              </a:xfrm>
              <a:custGeom>
                <a:avLst/>
                <a:gdLst>
                  <a:gd name="connsiteX0" fmla="*/ 0 w 14363"/>
                  <a:gd name="connsiteY0" fmla="*/ 18467 h 18467"/>
                  <a:gd name="connsiteX1" fmla="*/ 14363 w 14363"/>
                  <a:gd name="connsiteY1" fmla="*/ 0 h 18467"/>
                  <a:gd name="connsiteX2" fmla="*/ 0 w 14363"/>
                  <a:gd name="connsiteY2" fmla="*/ 18467 h 18467"/>
                </a:gdLst>
                <a:ahLst/>
                <a:cxnLst>
                  <a:cxn ang="0">
                    <a:pos x="connsiteX0" y="connsiteY0"/>
                  </a:cxn>
                  <a:cxn ang="0">
                    <a:pos x="connsiteX1" y="connsiteY1"/>
                  </a:cxn>
                  <a:cxn ang="0">
                    <a:pos x="connsiteX2" y="connsiteY2"/>
                  </a:cxn>
                </a:cxnLst>
                <a:rect l="l" t="t" r="r" b="b"/>
                <a:pathLst>
                  <a:path w="14363" h="18467">
                    <a:moveTo>
                      <a:pt x="0" y="18467"/>
                    </a:moveTo>
                    <a:cubicBezTo>
                      <a:pt x="4104" y="13543"/>
                      <a:pt x="8208" y="7797"/>
                      <a:pt x="14363" y="0"/>
                    </a:cubicBezTo>
                    <a:cubicBezTo>
                      <a:pt x="13542" y="821"/>
                      <a:pt x="8208" y="7797"/>
                      <a:pt x="0" y="18467"/>
                    </a:cubicBezTo>
                    <a:close/>
                  </a:path>
                </a:pathLst>
              </a:custGeom>
              <a:solidFill>
                <a:schemeClr val="accent2"/>
              </a:solidFill>
              <a:ln w="0" cap="flat">
                <a:noFill/>
                <a:prstDash val="solid"/>
                <a:miter/>
              </a:ln>
            </p:spPr>
            <p:txBody>
              <a:bodyPr rtlCol="0" anchor="ctr"/>
              <a:lstStyle/>
              <a:p>
                <a:endParaRPr lang="en-US" sz="744"/>
              </a:p>
            </p:txBody>
          </p:sp>
          <p:sp>
            <p:nvSpPr>
              <p:cNvPr id="2460" name="Freeform: Shape 2459">
                <a:extLst>
                  <a:ext uri="{FF2B5EF4-FFF2-40B4-BE49-F238E27FC236}">
                    <a16:creationId xmlns:a16="http://schemas.microsoft.com/office/drawing/2014/main" id="{60801E61-3519-B4E9-2893-E7EAB040B0DE}"/>
                  </a:ext>
                </a:extLst>
              </p:cNvPr>
              <p:cNvSpPr/>
              <p:nvPr/>
            </p:nvSpPr>
            <p:spPr>
              <a:xfrm>
                <a:off x="16314442" y="4851751"/>
                <a:ext cx="7797" cy="4103"/>
              </a:xfrm>
              <a:custGeom>
                <a:avLst/>
                <a:gdLst>
                  <a:gd name="connsiteX0" fmla="*/ 0 w 7797"/>
                  <a:gd name="connsiteY0" fmla="*/ 0 h 4103"/>
                  <a:gd name="connsiteX1" fmla="*/ 2462 w 7797"/>
                  <a:gd name="connsiteY1" fmla="*/ 0 h 4103"/>
                  <a:gd name="connsiteX2" fmla="*/ 7797 w 7797"/>
                  <a:gd name="connsiteY2" fmla="*/ 0 h 4103"/>
                  <a:gd name="connsiteX3" fmla="*/ 0 w 7797"/>
                  <a:gd name="connsiteY3" fmla="*/ 0 h 4103"/>
                </a:gdLst>
                <a:ahLst/>
                <a:cxnLst>
                  <a:cxn ang="0">
                    <a:pos x="connsiteX0" y="connsiteY0"/>
                  </a:cxn>
                  <a:cxn ang="0">
                    <a:pos x="connsiteX1" y="connsiteY1"/>
                  </a:cxn>
                  <a:cxn ang="0">
                    <a:pos x="connsiteX2" y="connsiteY2"/>
                  </a:cxn>
                  <a:cxn ang="0">
                    <a:pos x="connsiteX3" y="connsiteY3"/>
                  </a:cxn>
                </a:cxnLst>
                <a:rect l="l" t="t" r="r" b="b"/>
                <a:pathLst>
                  <a:path w="7797" h="4103">
                    <a:moveTo>
                      <a:pt x="0" y="0"/>
                    </a:moveTo>
                    <a:cubicBezTo>
                      <a:pt x="1231" y="0"/>
                      <a:pt x="1642" y="0"/>
                      <a:pt x="2462" y="0"/>
                    </a:cubicBezTo>
                    <a:cubicBezTo>
                      <a:pt x="4104" y="0"/>
                      <a:pt x="5745" y="0"/>
                      <a:pt x="7797" y="0"/>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2461" name="Freeform: Shape 2460">
                <a:extLst>
                  <a:ext uri="{FF2B5EF4-FFF2-40B4-BE49-F238E27FC236}">
                    <a16:creationId xmlns:a16="http://schemas.microsoft.com/office/drawing/2014/main" id="{4E0D79E0-17FC-BBC2-2CB5-F3F337CE72B9}"/>
                  </a:ext>
                </a:extLst>
              </p:cNvPr>
              <p:cNvSpPr/>
              <p:nvPr/>
            </p:nvSpPr>
            <p:spPr>
              <a:xfrm>
                <a:off x="15631971" y="5262957"/>
                <a:ext cx="13542" cy="13132"/>
              </a:xfrm>
              <a:custGeom>
                <a:avLst/>
                <a:gdLst>
                  <a:gd name="connsiteX0" fmla="*/ 13543 w 13542"/>
                  <a:gd name="connsiteY0" fmla="*/ 13132 h 13132"/>
                  <a:gd name="connsiteX1" fmla="*/ 0 w 13542"/>
                  <a:gd name="connsiteY1" fmla="*/ 0 h 13132"/>
                  <a:gd name="connsiteX2" fmla="*/ 13543 w 13542"/>
                  <a:gd name="connsiteY2" fmla="*/ 13132 h 13132"/>
                </a:gdLst>
                <a:ahLst/>
                <a:cxnLst>
                  <a:cxn ang="0">
                    <a:pos x="connsiteX0" y="connsiteY0"/>
                  </a:cxn>
                  <a:cxn ang="0">
                    <a:pos x="connsiteX1" y="connsiteY1"/>
                  </a:cxn>
                  <a:cxn ang="0">
                    <a:pos x="connsiteX2" y="connsiteY2"/>
                  </a:cxn>
                </a:cxnLst>
                <a:rect l="l" t="t" r="r" b="b"/>
                <a:pathLst>
                  <a:path w="13542" h="13132">
                    <a:moveTo>
                      <a:pt x="13543" y="13132"/>
                    </a:moveTo>
                    <a:cubicBezTo>
                      <a:pt x="9029" y="8618"/>
                      <a:pt x="4925" y="4924"/>
                      <a:pt x="0" y="0"/>
                    </a:cubicBezTo>
                    <a:cubicBezTo>
                      <a:pt x="6156" y="6156"/>
                      <a:pt x="10260" y="9849"/>
                      <a:pt x="13543" y="13132"/>
                    </a:cubicBezTo>
                    <a:close/>
                  </a:path>
                </a:pathLst>
              </a:custGeom>
              <a:solidFill>
                <a:schemeClr val="accent2"/>
              </a:solidFill>
              <a:ln w="0" cap="flat">
                <a:noFill/>
                <a:prstDash val="solid"/>
                <a:miter/>
              </a:ln>
            </p:spPr>
            <p:txBody>
              <a:bodyPr rtlCol="0" anchor="ctr"/>
              <a:lstStyle/>
              <a:p>
                <a:endParaRPr lang="en-US" sz="744"/>
              </a:p>
            </p:txBody>
          </p:sp>
          <p:sp>
            <p:nvSpPr>
              <p:cNvPr id="2462" name="Freeform: Shape 2461">
                <a:extLst>
                  <a:ext uri="{FF2B5EF4-FFF2-40B4-BE49-F238E27FC236}">
                    <a16:creationId xmlns:a16="http://schemas.microsoft.com/office/drawing/2014/main" id="{F86AAD68-2076-738D-9F8E-BD6F8965AAE2}"/>
                  </a:ext>
                </a:extLst>
              </p:cNvPr>
              <p:cNvSpPr/>
              <p:nvPr/>
            </p:nvSpPr>
            <p:spPr>
              <a:xfrm>
                <a:off x="15654542" y="5299481"/>
                <a:ext cx="13132" cy="12721"/>
              </a:xfrm>
              <a:custGeom>
                <a:avLst/>
                <a:gdLst>
                  <a:gd name="connsiteX0" fmla="*/ 13132 w 13132"/>
                  <a:gd name="connsiteY0" fmla="*/ 12722 h 12721"/>
                  <a:gd name="connsiteX1" fmla="*/ 0 w 13132"/>
                  <a:gd name="connsiteY1" fmla="*/ 0 h 12721"/>
                  <a:gd name="connsiteX2" fmla="*/ 13132 w 13132"/>
                  <a:gd name="connsiteY2" fmla="*/ 12722 h 12721"/>
                </a:gdLst>
                <a:ahLst/>
                <a:cxnLst>
                  <a:cxn ang="0">
                    <a:pos x="connsiteX0" y="connsiteY0"/>
                  </a:cxn>
                  <a:cxn ang="0">
                    <a:pos x="connsiteX1" y="connsiteY1"/>
                  </a:cxn>
                  <a:cxn ang="0">
                    <a:pos x="connsiteX2" y="connsiteY2"/>
                  </a:cxn>
                </a:cxnLst>
                <a:rect l="l" t="t" r="r" b="b"/>
                <a:pathLst>
                  <a:path w="13132" h="12721">
                    <a:moveTo>
                      <a:pt x="13132" y="12722"/>
                    </a:moveTo>
                    <a:cubicBezTo>
                      <a:pt x="8208" y="8208"/>
                      <a:pt x="3694" y="3694"/>
                      <a:pt x="0" y="0"/>
                    </a:cubicBezTo>
                    <a:lnTo>
                      <a:pt x="13132" y="12722"/>
                    </a:lnTo>
                    <a:close/>
                  </a:path>
                </a:pathLst>
              </a:custGeom>
              <a:solidFill>
                <a:schemeClr val="accent2"/>
              </a:solidFill>
              <a:ln w="0" cap="flat">
                <a:noFill/>
                <a:prstDash val="solid"/>
                <a:miter/>
              </a:ln>
            </p:spPr>
            <p:txBody>
              <a:bodyPr rtlCol="0" anchor="ctr"/>
              <a:lstStyle/>
              <a:p>
                <a:endParaRPr lang="en-US" sz="744"/>
              </a:p>
            </p:txBody>
          </p:sp>
          <p:sp>
            <p:nvSpPr>
              <p:cNvPr id="2463" name="Freeform: Shape 2462">
                <a:extLst>
                  <a:ext uri="{FF2B5EF4-FFF2-40B4-BE49-F238E27FC236}">
                    <a16:creationId xmlns:a16="http://schemas.microsoft.com/office/drawing/2014/main" id="{B706DE81-5716-71F5-682F-775F558AA6D1}"/>
                  </a:ext>
                </a:extLst>
              </p:cNvPr>
              <p:cNvSpPr/>
              <p:nvPr/>
            </p:nvSpPr>
            <p:spPr>
              <a:xfrm>
                <a:off x="14794375" y="4855854"/>
                <a:ext cx="38986" cy="4103"/>
              </a:xfrm>
              <a:custGeom>
                <a:avLst/>
                <a:gdLst>
                  <a:gd name="connsiteX0" fmla="*/ 38987 w 38986"/>
                  <a:gd name="connsiteY0" fmla="*/ 0 h 4103"/>
                  <a:gd name="connsiteX1" fmla="*/ 19288 w 38986"/>
                  <a:gd name="connsiteY1" fmla="*/ 0 h 4103"/>
                  <a:gd name="connsiteX2" fmla="*/ 9439 w 38986"/>
                  <a:gd name="connsiteY2" fmla="*/ 0 h 4103"/>
                  <a:gd name="connsiteX3" fmla="*/ 0 w 38986"/>
                  <a:gd name="connsiteY3" fmla="*/ 0 h 4103"/>
                  <a:gd name="connsiteX4" fmla="*/ 23392 w 38986"/>
                  <a:gd name="connsiteY4" fmla="*/ 0 h 4103"/>
                  <a:gd name="connsiteX5" fmla="*/ 38987 w 38986"/>
                  <a:gd name="connsiteY5" fmla="*/ 0 h 4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986" h="4103">
                    <a:moveTo>
                      <a:pt x="38987" y="0"/>
                    </a:moveTo>
                    <a:lnTo>
                      <a:pt x="19288" y="0"/>
                    </a:lnTo>
                    <a:cubicBezTo>
                      <a:pt x="19288" y="0"/>
                      <a:pt x="9439" y="0"/>
                      <a:pt x="9439" y="0"/>
                    </a:cubicBezTo>
                    <a:lnTo>
                      <a:pt x="0" y="0"/>
                    </a:lnTo>
                    <a:cubicBezTo>
                      <a:pt x="9439" y="0"/>
                      <a:pt x="17236" y="0"/>
                      <a:pt x="23392" y="0"/>
                    </a:cubicBezTo>
                    <a:cubicBezTo>
                      <a:pt x="29548" y="0"/>
                      <a:pt x="34883" y="0"/>
                      <a:pt x="38987" y="0"/>
                    </a:cubicBezTo>
                    <a:close/>
                  </a:path>
                </a:pathLst>
              </a:custGeom>
              <a:solidFill>
                <a:schemeClr val="accent2"/>
              </a:solidFill>
              <a:ln w="0" cap="flat">
                <a:noFill/>
                <a:prstDash val="solid"/>
                <a:miter/>
              </a:ln>
            </p:spPr>
            <p:txBody>
              <a:bodyPr rtlCol="0" anchor="ctr"/>
              <a:lstStyle/>
              <a:p>
                <a:endParaRPr lang="en-US" sz="744"/>
              </a:p>
            </p:txBody>
          </p:sp>
          <p:sp>
            <p:nvSpPr>
              <p:cNvPr id="2464" name="Freeform: Shape 2463">
                <a:extLst>
                  <a:ext uri="{FF2B5EF4-FFF2-40B4-BE49-F238E27FC236}">
                    <a16:creationId xmlns:a16="http://schemas.microsoft.com/office/drawing/2014/main" id="{F82CBC4E-732D-C9EF-A2CA-17CB939F72FD}"/>
                  </a:ext>
                </a:extLst>
              </p:cNvPr>
              <p:cNvSpPr/>
              <p:nvPr/>
            </p:nvSpPr>
            <p:spPr>
              <a:xfrm>
                <a:off x="15591343" y="5232998"/>
                <a:ext cx="4913" cy="4508"/>
              </a:xfrm>
              <a:custGeom>
                <a:avLst/>
                <a:gdLst>
                  <a:gd name="connsiteX0" fmla="*/ 4514 w 4913"/>
                  <a:gd name="connsiteY0" fmla="*/ 4104 h 4508"/>
                  <a:gd name="connsiteX1" fmla="*/ 0 w 4913"/>
                  <a:gd name="connsiteY1" fmla="*/ 0 h 4508"/>
                  <a:gd name="connsiteX2" fmla="*/ 4514 w 4913"/>
                  <a:gd name="connsiteY2" fmla="*/ 4104 h 4508"/>
                </a:gdLst>
                <a:ahLst/>
                <a:cxnLst>
                  <a:cxn ang="0">
                    <a:pos x="connsiteX0" y="connsiteY0"/>
                  </a:cxn>
                  <a:cxn ang="0">
                    <a:pos x="connsiteX1" y="connsiteY1"/>
                  </a:cxn>
                  <a:cxn ang="0">
                    <a:pos x="connsiteX2" y="connsiteY2"/>
                  </a:cxn>
                </a:cxnLst>
                <a:rect l="l" t="t" r="r" b="b"/>
                <a:pathLst>
                  <a:path w="4913" h="4508">
                    <a:moveTo>
                      <a:pt x="4514" y="4104"/>
                    </a:moveTo>
                    <a:cubicBezTo>
                      <a:pt x="2872" y="2463"/>
                      <a:pt x="1231" y="1231"/>
                      <a:pt x="0" y="0"/>
                    </a:cubicBezTo>
                    <a:cubicBezTo>
                      <a:pt x="4104" y="3694"/>
                      <a:pt x="5745" y="5335"/>
                      <a:pt x="4514" y="4104"/>
                    </a:cubicBezTo>
                    <a:close/>
                  </a:path>
                </a:pathLst>
              </a:custGeom>
              <a:solidFill>
                <a:schemeClr val="accent2"/>
              </a:solidFill>
              <a:ln w="0" cap="flat">
                <a:noFill/>
                <a:prstDash val="solid"/>
                <a:miter/>
              </a:ln>
            </p:spPr>
            <p:txBody>
              <a:bodyPr rtlCol="0" anchor="ctr"/>
              <a:lstStyle/>
              <a:p>
                <a:endParaRPr lang="en-US" sz="744"/>
              </a:p>
            </p:txBody>
          </p:sp>
          <p:sp>
            <p:nvSpPr>
              <p:cNvPr id="2465" name="Freeform: Shape 2464">
                <a:extLst>
                  <a:ext uri="{FF2B5EF4-FFF2-40B4-BE49-F238E27FC236}">
                    <a16:creationId xmlns:a16="http://schemas.microsoft.com/office/drawing/2014/main" id="{44425400-276B-E084-BC51-69A837AFE6B8}"/>
                  </a:ext>
                </a:extLst>
              </p:cNvPr>
              <p:cNvSpPr/>
              <p:nvPr/>
            </p:nvSpPr>
            <p:spPr>
              <a:xfrm>
                <a:off x="17467624" y="1827622"/>
                <a:ext cx="2462" cy="1641"/>
              </a:xfrm>
              <a:custGeom>
                <a:avLst/>
                <a:gdLst>
                  <a:gd name="connsiteX0" fmla="*/ 0 w 2462"/>
                  <a:gd name="connsiteY0" fmla="*/ 0 h 1641"/>
                  <a:gd name="connsiteX1" fmla="*/ 1642 w 2462"/>
                  <a:gd name="connsiteY1" fmla="*/ 1642 h 1641"/>
                  <a:gd name="connsiteX2" fmla="*/ 2462 w 2462"/>
                  <a:gd name="connsiteY2" fmla="*/ 1642 h 1641"/>
                  <a:gd name="connsiteX3" fmla="*/ 0 w 2462"/>
                  <a:gd name="connsiteY3" fmla="*/ 0 h 1641"/>
                </a:gdLst>
                <a:ahLst/>
                <a:cxnLst>
                  <a:cxn ang="0">
                    <a:pos x="connsiteX0" y="connsiteY0"/>
                  </a:cxn>
                  <a:cxn ang="0">
                    <a:pos x="connsiteX1" y="connsiteY1"/>
                  </a:cxn>
                  <a:cxn ang="0">
                    <a:pos x="connsiteX2" y="connsiteY2"/>
                  </a:cxn>
                  <a:cxn ang="0">
                    <a:pos x="connsiteX3" y="connsiteY3"/>
                  </a:cxn>
                </a:cxnLst>
                <a:rect l="l" t="t" r="r" b="b"/>
                <a:pathLst>
                  <a:path w="2462" h="1641">
                    <a:moveTo>
                      <a:pt x="0" y="0"/>
                    </a:moveTo>
                    <a:cubicBezTo>
                      <a:pt x="411" y="821"/>
                      <a:pt x="1231" y="1231"/>
                      <a:pt x="1642" y="1642"/>
                    </a:cubicBezTo>
                    <a:lnTo>
                      <a:pt x="2462" y="1642"/>
                    </a:lnTo>
                    <a:cubicBezTo>
                      <a:pt x="1642" y="1642"/>
                      <a:pt x="821" y="410"/>
                      <a:pt x="0" y="0"/>
                    </a:cubicBezTo>
                    <a:close/>
                  </a:path>
                </a:pathLst>
              </a:custGeom>
              <a:solidFill>
                <a:schemeClr val="accent2"/>
              </a:solidFill>
              <a:ln w="0" cap="flat">
                <a:noFill/>
                <a:prstDash val="solid"/>
                <a:miter/>
              </a:ln>
            </p:spPr>
            <p:txBody>
              <a:bodyPr rtlCol="0" anchor="ctr"/>
              <a:lstStyle/>
              <a:p>
                <a:endParaRPr lang="en-US" sz="744"/>
              </a:p>
            </p:txBody>
          </p:sp>
          <p:sp>
            <p:nvSpPr>
              <p:cNvPr id="2466" name="Freeform: Shape 2465">
                <a:extLst>
                  <a:ext uri="{FF2B5EF4-FFF2-40B4-BE49-F238E27FC236}">
                    <a16:creationId xmlns:a16="http://schemas.microsoft.com/office/drawing/2014/main" id="{3A88128E-AEFD-6140-BEE6-76369904B3E2}"/>
                  </a:ext>
                </a:extLst>
              </p:cNvPr>
              <p:cNvSpPr/>
              <p:nvPr/>
            </p:nvSpPr>
            <p:spPr>
              <a:xfrm>
                <a:off x="17376108" y="1737747"/>
                <a:ext cx="24623" cy="23391"/>
              </a:xfrm>
              <a:custGeom>
                <a:avLst/>
                <a:gdLst>
                  <a:gd name="connsiteX0" fmla="*/ 24623 w 24623"/>
                  <a:gd name="connsiteY0" fmla="*/ 23392 h 23391"/>
                  <a:gd name="connsiteX1" fmla="*/ 0 w 24623"/>
                  <a:gd name="connsiteY1" fmla="*/ 0 h 23391"/>
                  <a:gd name="connsiteX2" fmla="*/ 24623 w 24623"/>
                  <a:gd name="connsiteY2" fmla="*/ 23392 h 23391"/>
                </a:gdLst>
                <a:ahLst/>
                <a:cxnLst>
                  <a:cxn ang="0">
                    <a:pos x="connsiteX0" y="connsiteY0"/>
                  </a:cxn>
                  <a:cxn ang="0">
                    <a:pos x="connsiteX1" y="connsiteY1"/>
                  </a:cxn>
                  <a:cxn ang="0">
                    <a:pos x="connsiteX2" y="connsiteY2"/>
                  </a:cxn>
                </a:cxnLst>
                <a:rect l="l" t="t" r="r" b="b"/>
                <a:pathLst>
                  <a:path w="24623" h="23391">
                    <a:moveTo>
                      <a:pt x="24623" y="23392"/>
                    </a:moveTo>
                    <a:cubicBezTo>
                      <a:pt x="16826" y="15595"/>
                      <a:pt x="8208" y="7797"/>
                      <a:pt x="0" y="0"/>
                    </a:cubicBezTo>
                    <a:cubicBezTo>
                      <a:pt x="9029" y="8618"/>
                      <a:pt x="18057" y="17236"/>
                      <a:pt x="24623" y="23392"/>
                    </a:cubicBezTo>
                    <a:close/>
                  </a:path>
                </a:pathLst>
              </a:custGeom>
              <a:solidFill>
                <a:schemeClr val="accent2"/>
              </a:solidFill>
              <a:ln w="0" cap="flat">
                <a:noFill/>
                <a:prstDash val="solid"/>
                <a:miter/>
              </a:ln>
            </p:spPr>
            <p:txBody>
              <a:bodyPr rtlCol="0" anchor="ctr"/>
              <a:lstStyle/>
              <a:p>
                <a:endParaRPr lang="en-US" sz="744"/>
              </a:p>
            </p:txBody>
          </p:sp>
          <p:sp>
            <p:nvSpPr>
              <p:cNvPr id="2467" name="Freeform: Shape 2466">
                <a:extLst>
                  <a:ext uri="{FF2B5EF4-FFF2-40B4-BE49-F238E27FC236}">
                    <a16:creationId xmlns:a16="http://schemas.microsoft.com/office/drawing/2014/main" id="{5F94DA07-6FBE-D0A1-1EF2-FDAEF6418CF0}"/>
                  </a:ext>
                </a:extLst>
              </p:cNvPr>
              <p:cNvSpPr/>
              <p:nvPr/>
            </p:nvSpPr>
            <p:spPr>
              <a:xfrm>
                <a:off x="17689643" y="3907408"/>
                <a:ext cx="3468" cy="35339"/>
              </a:xfrm>
              <a:custGeom>
                <a:avLst/>
                <a:gdLst>
                  <a:gd name="connsiteX0" fmla="*/ 0 w 3468"/>
                  <a:gd name="connsiteY0" fmla="*/ 35339 h 35339"/>
                  <a:gd name="connsiteX1" fmla="*/ 3283 w 3468"/>
                  <a:gd name="connsiteY1" fmla="*/ 12358 h 35339"/>
                  <a:gd name="connsiteX2" fmla="*/ 0 w 3468"/>
                  <a:gd name="connsiteY2" fmla="*/ 35339 h 35339"/>
                </a:gdLst>
                <a:ahLst/>
                <a:cxnLst>
                  <a:cxn ang="0">
                    <a:pos x="connsiteX0" y="connsiteY0"/>
                  </a:cxn>
                  <a:cxn ang="0">
                    <a:pos x="connsiteX1" y="connsiteY1"/>
                  </a:cxn>
                  <a:cxn ang="0">
                    <a:pos x="connsiteX2" y="connsiteY2"/>
                  </a:cxn>
                </a:cxnLst>
                <a:rect l="l" t="t" r="r" b="b"/>
                <a:pathLst>
                  <a:path w="3468" h="35339">
                    <a:moveTo>
                      <a:pt x="0" y="35339"/>
                    </a:moveTo>
                    <a:cubicBezTo>
                      <a:pt x="1231" y="25080"/>
                      <a:pt x="3694" y="1278"/>
                      <a:pt x="3283" y="12358"/>
                    </a:cubicBezTo>
                    <a:cubicBezTo>
                      <a:pt x="4104" y="-7340"/>
                      <a:pt x="2052" y="-6109"/>
                      <a:pt x="0" y="35339"/>
                    </a:cubicBezTo>
                    <a:close/>
                  </a:path>
                </a:pathLst>
              </a:custGeom>
              <a:solidFill>
                <a:schemeClr val="accent2"/>
              </a:solidFill>
              <a:ln w="0" cap="flat">
                <a:noFill/>
                <a:prstDash val="solid"/>
                <a:miter/>
              </a:ln>
            </p:spPr>
            <p:txBody>
              <a:bodyPr rtlCol="0" anchor="ctr"/>
              <a:lstStyle/>
              <a:p>
                <a:endParaRPr lang="en-US" sz="744"/>
              </a:p>
            </p:txBody>
          </p:sp>
          <p:sp>
            <p:nvSpPr>
              <p:cNvPr id="2468" name="Freeform: Shape 2467">
                <a:extLst>
                  <a:ext uri="{FF2B5EF4-FFF2-40B4-BE49-F238E27FC236}">
                    <a16:creationId xmlns:a16="http://schemas.microsoft.com/office/drawing/2014/main" id="{5F10E095-5329-94E5-4C98-A97FC6AFAB29}"/>
                  </a:ext>
                </a:extLst>
              </p:cNvPr>
              <p:cNvSpPr/>
              <p:nvPr/>
            </p:nvSpPr>
            <p:spPr>
              <a:xfrm>
                <a:off x="17581711" y="1955252"/>
                <a:ext cx="12560" cy="19664"/>
              </a:xfrm>
              <a:custGeom>
                <a:avLst/>
                <a:gdLst>
                  <a:gd name="connsiteX0" fmla="*/ 11901 w 12560"/>
                  <a:gd name="connsiteY0" fmla="*/ 18467 h 19664"/>
                  <a:gd name="connsiteX1" fmla="*/ 0 w 12560"/>
                  <a:gd name="connsiteY1" fmla="*/ 0 h 19664"/>
                  <a:gd name="connsiteX2" fmla="*/ 11901 w 12560"/>
                  <a:gd name="connsiteY2" fmla="*/ 18467 h 19664"/>
                </a:gdLst>
                <a:ahLst/>
                <a:cxnLst>
                  <a:cxn ang="0">
                    <a:pos x="connsiteX0" y="connsiteY0"/>
                  </a:cxn>
                  <a:cxn ang="0">
                    <a:pos x="connsiteX1" y="connsiteY1"/>
                  </a:cxn>
                  <a:cxn ang="0">
                    <a:pos x="connsiteX2" y="connsiteY2"/>
                  </a:cxn>
                </a:cxnLst>
                <a:rect l="l" t="t" r="r" b="b"/>
                <a:pathLst>
                  <a:path w="12560" h="19664">
                    <a:moveTo>
                      <a:pt x="11901" y="18467"/>
                    </a:moveTo>
                    <a:cubicBezTo>
                      <a:pt x="8208" y="13132"/>
                      <a:pt x="4104" y="6566"/>
                      <a:pt x="0" y="0"/>
                    </a:cubicBezTo>
                    <a:cubicBezTo>
                      <a:pt x="7797" y="12312"/>
                      <a:pt x="14774" y="23392"/>
                      <a:pt x="11901" y="18467"/>
                    </a:cubicBezTo>
                    <a:close/>
                  </a:path>
                </a:pathLst>
              </a:custGeom>
              <a:solidFill>
                <a:schemeClr val="accent2"/>
              </a:solidFill>
              <a:ln w="0" cap="flat">
                <a:noFill/>
                <a:prstDash val="solid"/>
                <a:miter/>
              </a:ln>
            </p:spPr>
            <p:txBody>
              <a:bodyPr rtlCol="0" anchor="ctr"/>
              <a:lstStyle/>
              <a:p>
                <a:endParaRPr lang="en-US" sz="744"/>
              </a:p>
            </p:txBody>
          </p:sp>
          <p:sp>
            <p:nvSpPr>
              <p:cNvPr id="2469" name="Freeform: Shape 2468">
                <a:extLst>
                  <a:ext uri="{FF2B5EF4-FFF2-40B4-BE49-F238E27FC236}">
                    <a16:creationId xmlns:a16="http://schemas.microsoft.com/office/drawing/2014/main" id="{B01A13E8-DB6A-EB16-FCAD-E95655FDFBBB}"/>
                  </a:ext>
                </a:extLst>
              </p:cNvPr>
              <p:cNvSpPr/>
              <p:nvPr/>
            </p:nvSpPr>
            <p:spPr>
              <a:xfrm>
                <a:off x="17570221" y="1937195"/>
                <a:ext cx="11490" cy="18056"/>
              </a:xfrm>
              <a:custGeom>
                <a:avLst/>
                <a:gdLst>
                  <a:gd name="connsiteX0" fmla="*/ 11491 w 11490"/>
                  <a:gd name="connsiteY0" fmla="*/ 18057 h 18056"/>
                  <a:gd name="connsiteX1" fmla="*/ 0 w 11490"/>
                  <a:gd name="connsiteY1" fmla="*/ 0 h 18056"/>
                  <a:gd name="connsiteX2" fmla="*/ 11491 w 11490"/>
                  <a:gd name="connsiteY2" fmla="*/ 18057 h 18056"/>
                </a:gdLst>
                <a:ahLst/>
                <a:cxnLst>
                  <a:cxn ang="0">
                    <a:pos x="connsiteX0" y="connsiteY0"/>
                  </a:cxn>
                  <a:cxn ang="0">
                    <a:pos x="connsiteX1" y="connsiteY1"/>
                  </a:cxn>
                  <a:cxn ang="0">
                    <a:pos x="connsiteX2" y="connsiteY2"/>
                  </a:cxn>
                </a:cxnLst>
                <a:rect l="l" t="t" r="r" b="b"/>
                <a:pathLst>
                  <a:path w="11490" h="18056">
                    <a:moveTo>
                      <a:pt x="11491" y="18057"/>
                    </a:moveTo>
                    <a:cubicBezTo>
                      <a:pt x="7797" y="11901"/>
                      <a:pt x="3694" y="5335"/>
                      <a:pt x="0" y="0"/>
                    </a:cubicBezTo>
                    <a:cubicBezTo>
                      <a:pt x="4104" y="6156"/>
                      <a:pt x="7797" y="12722"/>
                      <a:pt x="11491" y="18057"/>
                    </a:cubicBezTo>
                    <a:close/>
                  </a:path>
                </a:pathLst>
              </a:custGeom>
              <a:solidFill>
                <a:schemeClr val="accent2"/>
              </a:solidFill>
              <a:ln w="0" cap="flat">
                <a:noFill/>
                <a:prstDash val="solid"/>
                <a:miter/>
              </a:ln>
            </p:spPr>
            <p:txBody>
              <a:bodyPr rtlCol="0" anchor="ctr"/>
              <a:lstStyle/>
              <a:p>
                <a:endParaRPr lang="en-US" sz="744"/>
              </a:p>
            </p:txBody>
          </p:sp>
          <p:sp>
            <p:nvSpPr>
              <p:cNvPr id="2470" name="Freeform: Shape 2469">
                <a:extLst>
                  <a:ext uri="{FF2B5EF4-FFF2-40B4-BE49-F238E27FC236}">
                    <a16:creationId xmlns:a16="http://schemas.microsoft.com/office/drawing/2014/main" id="{A715A4BE-3CDA-3B2C-38E0-24F84F73DBE2}"/>
                  </a:ext>
                </a:extLst>
              </p:cNvPr>
              <p:cNvSpPr/>
              <p:nvPr/>
            </p:nvSpPr>
            <p:spPr>
              <a:xfrm>
                <a:off x="17654760" y="4205394"/>
                <a:ext cx="4924" cy="11080"/>
              </a:xfrm>
              <a:custGeom>
                <a:avLst/>
                <a:gdLst>
                  <a:gd name="connsiteX0" fmla="*/ 4925 w 4924"/>
                  <a:gd name="connsiteY0" fmla="*/ 0 h 11080"/>
                  <a:gd name="connsiteX1" fmla="*/ 0 w 4924"/>
                  <a:gd name="connsiteY1" fmla="*/ 11080 h 11080"/>
                  <a:gd name="connsiteX2" fmla="*/ 4925 w 4924"/>
                  <a:gd name="connsiteY2" fmla="*/ 0 h 11080"/>
                </a:gdLst>
                <a:ahLst/>
                <a:cxnLst>
                  <a:cxn ang="0">
                    <a:pos x="connsiteX0" y="connsiteY0"/>
                  </a:cxn>
                  <a:cxn ang="0">
                    <a:pos x="connsiteX1" y="connsiteY1"/>
                  </a:cxn>
                  <a:cxn ang="0">
                    <a:pos x="connsiteX2" y="connsiteY2"/>
                  </a:cxn>
                </a:cxnLst>
                <a:rect l="l" t="t" r="r" b="b"/>
                <a:pathLst>
                  <a:path w="4924" h="11080">
                    <a:moveTo>
                      <a:pt x="4925" y="0"/>
                    </a:moveTo>
                    <a:cubicBezTo>
                      <a:pt x="3694" y="2462"/>
                      <a:pt x="2052" y="6156"/>
                      <a:pt x="0" y="11080"/>
                    </a:cubicBezTo>
                    <a:cubicBezTo>
                      <a:pt x="821" y="9849"/>
                      <a:pt x="2873" y="5745"/>
                      <a:pt x="4925" y="0"/>
                    </a:cubicBezTo>
                    <a:close/>
                  </a:path>
                </a:pathLst>
              </a:custGeom>
              <a:solidFill>
                <a:schemeClr val="accent2"/>
              </a:solidFill>
              <a:ln w="0" cap="flat">
                <a:noFill/>
                <a:prstDash val="solid"/>
                <a:miter/>
              </a:ln>
            </p:spPr>
            <p:txBody>
              <a:bodyPr rtlCol="0" anchor="ctr"/>
              <a:lstStyle/>
              <a:p>
                <a:endParaRPr lang="en-US" sz="744"/>
              </a:p>
            </p:txBody>
          </p:sp>
          <p:sp>
            <p:nvSpPr>
              <p:cNvPr id="2471" name="Freeform: Shape 2470">
                <a:extLst>
                  <a:ext uri="{FF2B5EF4-FFF2-40B4-BE49-F238E27FC236}">
                    <a16:creationId xmlns:a16="http://schemas.microsoft.com/office/drawing/2014/main" id="{8357CDB9-8945-727D-60FA-FF9C1ED54D4B}"/>
                  </a:ext>
                </a:extLst>
              </p:cNvPr>
              <p:cNvSpPr/>
              <p:nvPr/>
            </p:nvSpPr>
            <p:spPr>
              <a:xfrm>
                <a:off x="17223804" y="1632003"/>
                <a:ext cx="231919" cy="198902"/>
              </a:xfrm>
              <a:custGeom>
                <a:avLst/>
                <a:gdLst>
                  <a:gd name="connsiteX0" fmla="*/ 132196 w 231919"/>
                  <a:gd name="connsiteY0" fmla="*/ 86867 h 198902"/>
                  <a:gd name="connsiteX1" fmla="*/ 82129 w 231919"/>
                  <a:gd name="connsiteY1" fmla="*/ 47470 h 198902"/>
                  <a:gd name="connsiteX2" fmla="*/ 70228 w 231919"/>
                  <a:gd name="connsiteY2" fmla="*/ 39262 h 198902"/>
                  <a:gd name="connsiteX3" fmla="*/ 80898 w 231919"/>
                  <a:gd name="connsiteY3" fmla="*/ 48291 h 198902"/>
                  <a:gd name="connsiteX4" fmla="*/ 91978 w 231919"/>
                  <a:gd name="connsiteY4" fmla="*/ 57319 h 198902"/>
                  <a:gd name="connsiteX5" fmla="*/ 99365 w 231919"/>
                  <a:gd name="connsiteY5" fmla="*/ 63065 h 198902"/>
                  <a:gd name="connsiteX6" fmla="*/ 107573 w 231919"/>
                  <a:gd name="connsiteY6" fmla="*/ 70041 h 198902"/>
                  <a:gd name="connsiteX7" fmla="*/ 103469 w 231919"/>
                  <a:gd name="connsiteY7" fmla="*/ 67579 h 198902"/>
                  <a:gd name="connsiteX8" fmla="*/ 95261 w 231919"/>
                  <a:gd name="connsiteY8" fmla="*/ 61423 h 198902"/>
                  <a:gd name="connsiteX9" fmla="*/ 71048 w 231919"/>
                  <a:gd name="connsiteY9" fmla="*/ 42545 h 198902"/>
                  <a:gd name="connsiteX10" fmla="*/ 41911 w 231919"/>
                  <a:gd name="connsiteY10" fmla="*/ 21205 h 198902"/>
                  <a:gd name="connsiteX11" fmla="*/ 16467 w 231919"/>
                  <a:gd name="connsiteY11" fmla="*/ 3559 h 198902"/>
                  <a:gd name="connsiteX12" fmla="*/ 23033 w 231919"/>
                  <a:gd name="connsiteY12" fmla="*/ 8483 h 198902"/>
                  <a:gd name="connsiteX13" fmla="*/ 18930 w 231919"/>
                  <a:gd name="connsiteY13" fmla="*/ 6431 h 198902"/>
                  <a:gd name="connsiteX14" fmla="*/ 10722 w 231919"/>
                  <a:gd name="connsiteY14" fmla="*/ 3148 h 198902"/>
                  <a:gd name="connsiteX15" fmla="*/ 33704 w 231919"/>
                  <a:gd name="connsiteY15" fmla="*/ 18333 h 198902"/>
                  <a:gd name="connsiteX16" fmla="*/ 62431 w 231919"/>
                  <a:gd name="connsiteY16" fmla="*/ 38852 h 198902"/>
                  <a:gd name="connsiteX17" fmla="*/ 62431 w 231919"/>
                  <a:gd name="connsiteY17" fmla="*/ 39673 h 198902"/>
                  <a:gd name="connsiteX18" fmla="*/ 50940 w 231919"/>
                  <a:gd name="connsiteY18" fmla="*/ 31875 h 198902"/>
                  <a:gd name="connsiteX19" fmla="*/ 32472 w 231919"/>
                  <a:gd name="connsiteY19" fmla="*/ 19153 h 198902"/>
                  <a:gd name="connsiteX20" fmla="*/ 12363 w 231919"/>
                  <a:gd name="connsiteY20" fmla="*/ 5200 h 198902"/>
                  <a:gd name="connsiteX21" fmla="*/ 19750 w 231919"/>
                  <a:gd name="connsiteY21" fmla="*/ 11356 h 198902"/>
                  <a:gd name="connsiteX22" fmla="*/ 8670 w 231919"/>
                  <a:gd name="connsiteY22" fmla="*/ 4790 h 198902"/>
                  <a:gd name="connsiteX23" fmla="*/ 15646 w 231919"/>
                  <a:gd name="connsiteY23" fmla="*/ 10946 h 198902"/>
                  <a:gd name="connsiteX24" fmla="*/ 139172 w 231919"/>
                  <a:gd name="connsiteY24" fmla="*/ 106976 h 198902"/>
                  <a:gd name="connsiteX25" fmla="*/ 164206 w 231919"/>
                  <a:gd name="connsiteY25" fmla="*/ 129957 h 198902"/>
                  <a:gd name="connsiteX26" fmla="*/ 176107 w 231919"/>
                  <a:gd name="connsiteY26" fmla="*/ 141448 h 198902"/>
                  <a:gd name="connsiteX27" fmla="*/ 187598 w 231919"/>
                  <a:gd name="connsiteY27" fmla="*/ 152939 h 198902"/>
                  <a:gd name="connsiteX28" fmla="*/ 231920 w 231919"/>
                  <a:gd name="connsiteY28" fmla="*/ 198902 h 198902"/>
                  <a:gd name="connsiteX29" fmla="*/ 214683 w 231919"/>
                  <a:gd name="connsiteY29" fmla="*/ 179614 h 198902"/>
                  <a:gd name="connsiteX30" fmla="*/ 197037 w 231919"/>
                  <a:gd name="connsiteY30" fmla="*/ 160326 h 198902"/>
                  <a:gd name="connsiteX31" fmla="*/ 178569 w 231919"/>
                  <a:gd name="connsiteY31" fmla="*/ 141448 h 198902"/>
                  <a:gd name="connsiteX32" fmla="*/ 169541 w 231919"/>
                  <a:gd name="connsiteY32" fmla="*/ 132009 h 198902"/>
                  <a:gd name="connsiteX33" fmla="*/ 160102 w 231919"/>
                  <a:gd name="connsiteY33" fmla="*/ 122981 h 198902"/>
                  <a:gd name="connsiteX34" fmla="*/ 123167 w 231919"/>
                  <a:gd name="connsiteY34" fmla="*/ 88919 h 198902"/>
                  <a:gd name="connsiteX35" fmla="*/ 105521 w 231919"/>
                  <a:gd name="connsiteY35" fmla="*/ 73324 h 198902"/>
                  <a:gd name="connsiteX36" fmla="*/ 97313 w 231919"/>
                  <a:gd name="connsiteY36" fmla="*/ 65937 h 198902"/>
                  <a:gd name="connsiteX37" fmla="*/ 89106 w 231919"/>
                  <a:gd name="connsiteY37" fmla="*/ 59371 h 198902"/>
                  <a:gd name="connsiteX38" fmla="*/ 98955 w 231919"/>
                  <a:gd name="connsiteY38" fmla="*/ 65937 h 198902"/>
                  <a:gd name="connsiteX39" fmla="*/ 108393 w 231919"/>
                  <a:gd name="connsiteY39" fmla="*/ 72914 h 198902"/>
                  <a:gd name="connsiteX40" fmla="*/ 224533 w 231919"/>
                  <a:gd name="connsiteY40" fmla="*/ 189463 h 198902"/>
                  <a:gd name="connsiteX41" fmla="*/ 127271 w 231919"/>
                  <a:gd name="connsiteY41" fmla="*/ 88919 h 198902"/>
                  <a:gd name="connsiteX42" fmla="*/ 106752 w 231919"/>
                  <a:gd name="connsiteY42" fmla="*/ 68400 h 198902"/>
                  <a:gd name="connsiteX43" fmla="*/ 124809 w 231919"/>
                  <a:gd name="connsiteY43" fmla="*/ 83173 h 198902"/>
                  <a:gd name="connsiteX44" fmla="*/ 137531 w 231919"/>
                  <a:gd name="connsiteY44" fmla="*/ 94254 h 198902"/>
                  <a:gd name="connsiteX45" fmla="*/ 151484 w 231919"/>
                  <a:gd name="connsiteY45" fmla="*/ 106976 h 198902"/>
                  <a:gd name="connsiteX46" fmla="*/ 139172 w 231919"/>
                  <a:gd name="connsiteY46" fmla="*/ 95075 h 198902"/>
                  <a:gd name="connsiteX47" fmla="*/ 131785 w 231919"/>
                  <a:gd name="connsiteY47" fmla="*/ 88098 h 198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31919" h="198902">
                    <a:moveTo>
                      <a:pt x="132196" y="86867"/>
                    </a:moveTo>
                    <a:cubicBezTo>
                      <a:pt x="129323" y="85225"/>
                      <a:pt x="100596" y="59781"/>
                      <a:pt x="82129" y="47470"/>
                    </a:cubicBezTo>
                    <a:cubicBezTo>
                      <a:pt x="73100" y="40904"/>
                      <a:pt x="67355" y="36800"/>
                      <a:pt x="70228" y="39262"/>
                    </a:cubicBezTo>
                    <a:cubicBezTo>
                      <a:pt x="71459" y="40493"/>
                      <a:pt x="74742" y="43366"/>
                      <a:pt x="80898" y="48291"/>
                    </a:cubicBezTo>
                    <a:cubicBezTo>
                      <a:pt x="83770" y="50753"/>
                      <a:pt x="87874" y="53626"/>
                      <a:pt x="91978" y="57319"/>
                    </a:cubicBezTo>
                    <a:cubicBezTo>
                      <a:pt x="94030" y="58961"/>
                      <a:pt x="96492" y="61013"/>
                      <a:pt x="99365" y="63065"/>
                    </a:cubicBezTo>
                    <a:cubicBezTo>
                      <a:pt x="101827" y="65117"/>
                      <a:pt x="104700" y="67579"/>
                      <a:pt x="107573" y="70041"/>
                    </a:cubicBezTo>
                    <a:cubicBezTo>
                      <a:pt x="106752" y="70041"/>
                      <a:pt x="105521" y="68810"/>
                      <a:pt x="103469" y="67579"/>
                    </a:cubicBezTo>
                    <a:cubicBezTo>
                      <a:pt x="101417" y="65937"/>
                      <a:pt x="98544" y="63885"/>
                      <a:pt x="95261" y="61423"/>
                    </a:cubicBezTo>
                    <a:cubicBezTo>
                      <a:pt x="88695" y="56498"/>
                      <a:pt x="80077" y="49932"/>
                      <a:pt x="71048" y="42545"/>
                    </a:cubicBezTo>
                    <a:cubicBezTo>
                      <a:pt x="62020" y="35158"/>
                      <a:pt x="51760" y="27771"/>
                      <a:pt x="41911" y="21205"/>
                    </a:cubicBezTo>
                    <a:cubicBezTo>
                      <a:pt x="32472" y="14639"/>
                      <a:pt x="23444" y="8073"/>
                      <a:pt x="16467" y="3559"/>
                    </a:cubicBezTo>
                    <a:cubicBezTo>
                      <a:pt x="21392" y="6842"/>
                      <a:pt x="23033" y="8483"/>
                      <a:pt x="23033" y="8483"/>
                    </a:cubicBezTo>
                    <a:cubicBezTo>
                      <a:pt x="23033" y="8483"/>
                      <a:pt x="21392" y="7663"/>
                      <a:pt x="18930" y="6431"/>
                    </a:cubicBezTo>
                    <a:cubicBezTo>
                      <a:pt x="14415" y="3969"/>
                      <a:pt x="8260" y="686"/>
                      <a:pt x="10722" y="3148"/>
                    </a:cubicBezTo>
                    <a:cubicBezTo>
                      <a:pt x="17698" y="7252"/>
                      <a:pt x="25085" y="12177"/>
                      <a:pt x="33704" y="18333"/>
                    </a:cubicBezTo>
                    <a:cubicBezTo>
                      <a:pt x="42322" y="24078"/>
                      <a:pt x="51760" y="30644"/>
                      <a:pt x="62431" y="38852"/>
                    </a:cubicBezTo>
                    <a:cubicBezTo>
                      <a:pt x="64893" y="40904"/>
                      <a:pt x="64482" y="40904"/>
                      <a:pt x="62431" y="39673"/>
                    </a:cubicBezTo>
                    <a:cubicBezTo>
                      <a:pt x="60379" y="38031"/>
                      <a:pt x="56275" y="35569"/>
                      <a:pt x="50940" y="31875"/>
                    </a:cubicBezTo>
                    <a:cubicBezTo>
                      <a:pt x="45605" y="28182"/>
                      <a:pt x="39449" y="24078"/>
                      <a:pt x="32472" y="19153"/>
                    </a:cubicBezTo>
                    <a:cubicBezTo>
                      <a:pt x="25906" y="14639"/>
                      <a:pt x="18930" y="9304"/>
                      <a:pt x="12363" y="5200"/>
                    </a:cubicBezTo>
                    <a:cubicBezTo>
                      <a:pt x="20571" y="10535"/>
                      <a:pt x="21802" y="12177"/>
                      <a:pt x="19750" y="11356"/>
                    </a:cubicBezTo>
                    <a:cubicBezTo>
                      <a:pt x="18109" y="10535"/>
                      <a:pt x="13184" y="7663"/>
                      <a:pt x="8670" y="4790"/>
                    </a:cubicBezTo>
                    <a:cubicBezTo>
                      <a:pt x="-359" y="-545"/>
                      <a:pt x="-7746" y="-4649"/>
                      <a:pt x="15646" y="10946"/>
                    </a:cubicBezTo>
                    <a:cubicBezTo>
                      <a:pt x="65303" y="44187"/>
                      <a:pt x="104700" y="76197"/>
                      <a:pt x="139172" y="106976"/>
                    </a:cubicBezTo>
                    <a:cubicBezTo>
                      <a:pt x="147791" y="114773"/>
                      <a:pt x="155998" y="122570"/>
                      <a:pt x="164206" y="129957"/>
                    </a:cubicBezTo>
                    <a:cubicBezTo>
                      <a:pt x="168310" y="133651"/>
                      <a:pt x="172003" y="137755"/>
                      <a:pt x="176107" y="141448"/>
                    </a:cubicBezTo>
                    <a:cubicBezTo>
                      <a:pt x="179801" y="145142"/>
                      <a:pt x="183904" y="149245"/>
                      <a:pt x="187598" y="152939"/>
                    </a:cubicBezTo>
                    <a:cubicBezTo>
                      <a:pt x="203193" y="167713"/>
                      <a:pt x="217146" y="183718"/>
                      <a:pt x="231920" y="198902"/>
                    </a:cubicBezTo>
                    <a:cubicBezTo>
                      <a:pt x="226174" y="192336"/>
                      <a:pt x="220429" y="186180"/>
                      <a:pt x="214683" y="179614"/>
                    </a:cubicBezTo>
                    <a:cubicBezTo>
                      <a:pt x="208938" y="173048"/>
                      <a:pt x="203193" y="166482"/>
                      <a:pt x="197037" y="160326"/>
                    </a:cubicBezTo>
                    <a:cubicBezTo>
                      <a:pt x="190881" y="154170"/>
                      <a:pt x="184725" y="147604"/>
                      <a:pt x="178569" y="141448"/>
                    </a:cubicBezTo>
                    <a:cubicBezTo>
                      <a:pt x="175697" y="138165"/>
                      <a:pt x="172414" y="135292"/>
                      <a:pt x="169541" y="132009"/>
                    </a:cubicBezTo>
                    <a:cubicBezTo>
                      <a:pt x="166258" y="129137"/>
                      <a:pt x="163385" y="125853"/>
                      <a:pt x="160102" y="122981"/>
                    </a:cubicBezTo>
                    <a:cubicBezTo>
                      <a:pt x="147380" y="111080"/>
                      <a:pt x="135479" y="99178"/>
                      <a:pt x="123167" y="88919"/>
                    </a:cubicBezTo>
                    <a:cubicBezTo>
                      <a:pt x="117012" y="83584"/>
                      <a:pt x="111266" y="78249"/>
                      <a:pt x="105521" y="73324"/>
                    </a:cubicBezTo>
                    <a:cubicBezTo>
                      <a:pt x="102648" y="70862"/>
                      <a:pt x="99775" y="68400"/>
                      <a:pt x="97313" y="65937"/>
                    </a:cubicBezTo>
                    <a:cubicBezTo>
                      <a:pt x="94441" y="63475"/>
                      <a:pt x="91568" y="61423"/>
                      <a:pt x="89106" y="59371"/>
                    </a:cubicBezTo>
                    <a:lnTo>
                      <a:pt x="98955" y="65937"/>
                    </a:lnTo>
                    <a:lnTo>
                      <a:pt x="108393" y="72914"/>
                    </a:lnTo>
                    <a:cubicBezTo>
                      <a:pt x="155177" y="115594"/>
                      <a:pt x="183904" y="142269"/>
                      <a:pt x="224533" y="189463"/>
                    </a:cubicBezTo>
                    <a:cubicBezTo>
                      <a:pt x="194985" y="153349"/>
                      <a:pt x="161744" y="120519"/>
                      <a:pt x="127271" y="88919"/>
                    </a:cubicBezTo>
                    <a:cubicBezTo>
                      <a:pt x="103058" y="66758"/>
                      <a:pt x="99365" y="62654"/>
                      <a:pt x="106752" y="68400"/>
                    </a:cubicBezTo>
                    <a:cubicBezTo>
                      <a:pt x="110445" y="71272"/>
                      <a:pt x="116601" y="76607"/>
                      <a:pt x="124809" y="83173"/>
                    </a:cubicBezTo>
                    <a:cubicBezTo>
                      <a:pt x="128913" y="86457"/>
                      <a:pt x="133017" y="90150"/>
                      <a:pt x="137531" y="94254"/>
                    </a:cubicBezTo>
                    <a:cubicBezTo>
                      <a:pt x="142045" y="98358"/>
                      <a:pt x="146559" y="102872"/>
                      <a:pt x="151484" y="106976"/>
                    </a:cubicBezTo>
                    <a:cubicBezTo>
                      <a:pt x="146970" y="102462"/>
                      <a:pt x="142456" y="98358"/>
                      <a:pt x="139172" y="95075"/>
                    </a:cubicBezTo>
                    <a:cubicBezTo>
                      <a:pt x="135479" y="91792"/>
                      <a:pt x="133017" y="89329"/>
                      <a:pt x="131785" y="88098"/>
                    </a:cubicBezTo>
                    <a:close/>
                  </a:path>
                </a:pathLst>
              </a:custGeom>
              <a:solidFill>
                <a:schemeClr val="accent2"/>
              </a:solidFill>
              <a:ln w="0" cap="flat">
                <a:noFill/>
                <a:prstDash val="solid"/>
                <a:miter/>
              </a:ln>
            </p:spPr>
            <p:txBody>
              <a:bodyPr rtlCol="0" anchor="ctr"/>
              <a:lstStyle/>
              <a:p>
                <a:endParaRPr lang="en-US" sz="744"/>
              </a:p>
            </p:txBody>
          </p:sp>
          <p:sp>
            <p:nvSpPr>
              <p:cNvPr id="2472" name="Freeform: Shape 2471">
                <a:extLst>
                  <a:ext uri="{FF2B5EF4-FFF2-40B4-BE49-F238E27FC236}">
                    <a16:creationId xmlns:a16="http://schemas.microsoft.com/office/drawing/2014/main" id="{908BC1C4-550E-9869-DD39-16DD556427BB}"/>
                  </a:ext>
                </a:extLst>
              </p:cNvPr>
              <p:cNvSpPr/>
              <p:nvPr/>
            </p:nvSpPr>
            <p:spPr>
              <a:xfrm>
                <a:off x="17431510" y="1765654"/>
                <a:ext cx="6155" cy="6155"/>
              </a:xfrm>
              <a:custGeom>
                <a:avLst/>
                <a:gdLst>
                  <a:gd name="connsiteX0" fmla="*/ 6156 w 6155"/>
                  <a:gd name="connsiteY0" fmla="*/ 5745 h 6155"/>
                  <a:gd name="connsiteX1" fmla="*/ 4514 w 6155"/>
                  <a:gd name="connsiteY1" fmla="*/ 4104 h 6155"/>
                  <a:gd name="connsiteX2" fmla="*/ 0 w 6155"/>
                  <a:gd name="connsiteY2" fmla="*/ 0 h 6155"/>
                  <a:gd name="connsiteX3" fmla="*/ 5745 w 6155"/>
                  <a:gd name="connsiteY3" fmla="*/ 6156 h 6155"/>
                </a:gdLst>
                <a:ahLst/>
                <a:cxnLst>
                  <a:cxn ang="0">
                    <a:pos x="connsiteX0" y="connsiteY0"/>
                  </a:cxn>
                  <a:cxn ang="0">
                    <a:pos x="connsiteX1" y="connsiteY1"/>
                  </a:cxn>
                  <a:cxn ang="0">
                    <a:pos x="connsiteX2" y="connsiteY2"/>
                  </a:cxn>
                  <a:cxn ang="0">
                    <a:pos x="connsiteX3" y="connsiteY3"/>
                  </a:cxn>
                </a:cxnLst>
                <a:rect l="l" t="t" r="r" b="b"/>
                <a:pathLst>
                  <a:path w="6155" h="6155">
                    <a:moveTo>
                      <a:pt x="6156" y="5745"/>
                    </a:moveTo>
                    <a:lnTo>
                      <a:pt x="4514" y="4104"/>
                    </a:lnTo>
                    <a:cubicBezTo>
                      <a:pt x="2873" y="2462"/>
                      <a:pt x="1231" y="821"/>
                      <a:pt x="0" y="0"/>
                    </a:cubicBezTo>
                    <a:lnTo>
                      <a:pt x="5745" y="6156"/>
                    </a:lnTo>
                    <a:close/>
                  </a:path>
                </a:pathLst>
              </a:custGeom>
              <a:solidFill>
                <a:schemeClr val="accent2"/>
              </a:solidFill>
              <a:ln w="0" cap="flat">
                <a:noFill/>
                <a:prstDash val="solid"/>
                <a:miter/>
              </a:ln>
            </p:spPr>
            <p:txBody>
              <a:bodyPr rtlCol="0" anchor="ctr"/>
              <a:lstStyle/>
              <a:p>
                <a:endParaRPr lang="en-US" sz="744"/>
              </a:p>
            </p:txBody>
          </p:sp>
          <p:sp>
            <p:nvSpPr>
              <p:cNvPr id="2473" name="Freeform: Shape 2472">
                <a:extLst>
                  <a:ext uri="{FF2B5EF4-FFF2-40B4-BE49-F238E27FC236}">
                    <a16:creationId xmlns:a16="http://schemas.microsoft.com/office/drawing/2014/main" id="{898714E2-7625-53B4-AA6D-2CC52DE723C9}"/>
                  </a:ext>
                </a:extLst>
              </p:cNvPr>
              <p:cNvSpPr/>
              <p:nvPr/>
            </p:nvSpPr>
            <p:spPr>
              <a:xfrm>
                <a:off x="14828026" y="4901407"/>
                <a:ext cx="12443" cy="820"/>
              </a:xfrm>
              <a:custGeom>
                <a:avLst/>
                <a:gdLst>
                  <a:gd name="connsiteX0" fmla="*/ 12312 w 12443"/>
                  <a:gd name="connsiteY0" fmla="*/ 0 h 820"/>
                  <a:gd name="connsiteX1" fmla="*/ 0 w 12443"/>
                  <a:gd name="connsiteY1" fmla="*/ 821 h 820"/>
                  <a:gd name="connsiteX2" fmla="*/ 12312 w 12443"/>
                  <a:gd name="connsiteY2" fmla="*/ 0 h 820"/>
                </a:gdLst>
                <a:ahLst/>
                <a:cxnLst>
                  <a:cxn ang="0">
                    <a:pos x="connsiteX0" y="connsiteY0"/>
                  </a:cxn>
                  <a:cxn ang="0">
                    <a:pos x="connsiteX1" y="connsiteY1"/>
                  </a:cxn>
                  <a:cxn ang="0">
                    <a:pos x="connsiteX2" y="connsiteY2"/>
                  </a:cxn>
                </a:cxnLst>
                <a:rect l="l" t="t" r="r" b="b"/>
                <a:pathLst>
                  <a:path w="12443" h="820">
                    <a:moveTo>
                      <a:pt x="12312" y="0"/>
                    </a:moveTo>
                    <a:lnTo>
                      <a:pt x="0" y="821"/>
                    </a:lnTo>
                    <a:cubicBezTo>
                      <a:pt x="10260" y="821"/>
                      <a:pt x="13132" y="0"/>
                      <a:pt x="12312" y="0"/>
                    </a:cubicBezTo>
                    <a:close/>
                  </a:path>
                </a:pathLst>
              </a:custGeom>
              <a:solidFill>
                <a:schemeClr val="accent2"/>
              </a:solidFill>
              <a:ln w="0" cap="flat">
                <a:noFill/>
                <a:prstDash val="solid"/>
                <a:miter/>
              </a:ln>
            </p:spPr>
            <p:txBody>
              <a:bodyPr rtlCol="0" anchor="ctr"/>
              <a:lstStyle/>
              <a:p>
                <a:endParaRPr lang="en-US" sz="744"/>
              </a:p>
            </p:txBody>
          </p:sp>
          <p:sp>
            <p:nvSpPr>
              <p:cNvPr id="2474" name="Freeform: Shape 2473">
                <a:extLst>
                  <a:ext uri="{FF2B5EF4-FFF2-40B4-BE49-F238E27FC236}">
                    <a16:creationId xmlns:a16="http://schemas.microsoft.com/office/drawing/2014/main" id="{D496DC14-EC81-9546-C49D-A4F712EC521F}"/>
                  </a:ext>
                </a:extLst>
              </p:cNvPr>
              <p:cNvSpPr/>
              <p:nvPr/>
            </p:nvSpPr>
            <p:spPr>
              <a:xfrm>
                <a:off x="17484861" y="1842806"/>
                <a:ext cx="473" cy="615"/>
              </a:xfrm>
              <a:custGeom>
                <a:avLst/>
                <a:gdLst>
                  <a:gd name="connsiteX0" fmla="*/ 0 w 473"/>
                  <a:gd name="connsiteY0" fmla="*/ 0 h 615"/>
                  <a:gd name="connsiteX1" fmla="*/ 0 w 473"/>
                  <a:gd name="connsiteY1" fmla="*/ 0 h 615"/>
                  <a:gd name="connsiteX2" fmla="*/ 0 w 473"/>
                  <a:gd name="connsiteY2" fmla="*/ 0 h 615"/>
                </a:gdLst>
                <a:ahLst/>
                <a:cxnLst>
                  <a:cxn ang="0">
                    <a:pos x="connsiteX0" y="connsiteY0"/>
                  </a:cxn>
                  <a:cxn ang="0">
                    <a:pos x="connsiteX1" y="connsiteY1"/>
                  </a:cxn>
                  <a:cxn ang="0">
                    <a:pos x="connsiteX2" y="connsiteY2"/>
                  </a:cxn>
                </a:cxnLst>
                <a:rect l="l" t="t" r="r" b="b"/>
                <a:pathLst>
                  <a:path w="473" h="615">
                    <a:moveTo>
                      <a:pt x="0" y="0"/>
                    </a:moveTo>
                    <a:lnTo>
                      <a:pt x="0" y="0"/>
                    </a:lnTo>
                    <a:cubicBezTo>
                      <a:pt x="410" y="821"/>
                      <a:pt x="821" y="821"/>
                      <a:pt x="0" y="0"/>
                    </a:cubicBezTo>
                    <a:close/>
                  </a:path>
                </a:pathLst>
              </a:custGeom>
              <a:solidFill>
                <a:schemeClr val="accent2"/>
              </a:solidFill>
              <a:ln w="0" cap="flat">
                <a:noFill/>
                <a:prstDash val="solid"/>
                <a:miter/>
              </a:ln>
            </p:spPr>
            <p:txBody>
              <a:bodyPr rtlCol="0" anchor="ctr"/>
              <a:lstStyle/>
              <a:p>
                <a:endParaRPr lang="en-US" sz="744"/>
              </a:p>
            </p:txBody>
          </p:sp>
          <p:sp>
            <p:nvSpPr>
              <p:cNvPr id="2475" name="Freeform: Shape 2474">
                <a:extLst>
                  <a:ext uri="{FF2B5EF4-FFF2-40B4-BE49-F238E27FC236}">
                    <a16:creationId xmlns:a16="http://schemas.microsoft.com/office/drawing/2014/main" id="{AAC5ACD2-CB70-0BC0-D859-8F68B384BF70}"/>
                  </a:ext>
                </a:extLst>
              </p:cNvPr>
              <p:cNvSpPr/>
              <p:nvPr/>
            </p:nvSpPr>
            <p:spPr>
              <a:xfrm>
                <a:off x="15141971" y="4901407"/>
                <a:ext cx="1641" cy="4103"/>
              </a:xfrm>
              <a:custGeom>
                <a:avLst/>
                <a:gdLst>
                  <a:gd name="connsiteX0" fmla="*/ 1642 w 1641"/>
                  <a:gd name="connsiteY0" fmla="*/ 0 h 4103"/>
                  <a:gd name="connsiteX1" fmla="*/ 0 w 1641"/>
                  <a:gd name="connsiteY1" fmla="*/ 0 h 4103"/>
                  <a:gd name="connsiteX2" fmla="*/ 1642 w 1641"/>
                  <a:gd name="connsiteY2" fmla="*/ 0 h 4103"/>
                </a:gdLst>
                <a:ahLst/>
                <a:cxnLst>
                  <a:cxn ang="0">
                    <a:pos x="connsiteX0" y="connsiteY0"/>
                  </a:cxn>
                  <a:cxn ang="0">
                    <a:pos x="connsiteX1" y="connsiteY1"/>
                  </a:cxn>
                  <a:cxn ang="0">
                    <a:pos x="connsiteX2" y="connsiteY2"/>
                  </a:cxn>
                </a:cxnLst>
                <a:rect l="l" t="t" r="r" b="b"/>
                <a:pathLst>
                  <a:path w="1641" h="4103">
                    <a:moveTo>
                      <a:pt x="1642" y="0"/>
                    </a:moveTo>
                    <a:cubicBezTo>
                      <a:pt x="1231" y="0"/>
                      <a:pt x="821" y="0"/>
                      <a:pt x="0" y="0"/>
                    </a:cubicBezTo>
                    <a:cubicBezTo>
                      <a:pt x="1231" y="0"/>
                      <a:pt x="1231" y="0"/>
                      <a:pt x="1642" y="0"/>
                    </a:cubicBezTo>
                    <a:close/>
                  </a:path>
                </a:pathLst>
              </a:custGeom>
              <a:solidFill>
                <a:schemeClr val="accent2"/>
              </a:solidFill>
              <a:ln w="0" cap="flat">
                <a:noFill/>
                <a:prstDash val="solid"/>
                <a:miter/>
              </a:ln>
            </p:spPr>
            <p:txBody>
              <a:bodyPr rtlCol="0" anchor="ctr"/>
              <a:lstStyle/>
              <a:p>
                <a:endParaRPr lang="en-US" sz="744"/>
              </a:p>
            </p:txBody>
          </p:sp>
          <p:sp>
            <p:nvSpPr>
              <p:cNvPr id="2476" name="Freeform: Shape 2475">
                <a:extLst>
                  <a:ext uri="{FF2B5EF4-FFF2-40B4-BE49-F238E27FC236}">
                    <a16:creationId xmlns:a16="http://schemas.microsoft.com/office/drawing/2014/main" id="{AADC7B88-B88E-910D-DA0E-88B8D8B5DB60}"/>
                  </a:ext>
                </a:extLst>
              </p:cNvPr>
              <p:cNvSpPr/>
              <p:nvPr/>
            </p:nvSpPr>
            <p:spPr>
              <a:xfrm>
                <a:off x="15232492" y="4862800"/>
                <a:ext cx="7150" cy="7418"/>
              </a:xfrm>
              <a:custGeom>
                <a:avLst/>
                <a:gdLst>
                  <a:gd name="connsiteX0" fmla="*/ 7151 w 7150"/>
                  <a:gd name="connsiteY0" fmla="*/ 7418 h 7418"/>
                  <a:gd name="connsiteX1" fmla="*/ 4689 w 7150"/>
                  <a:gd name="connsiteY1" fmla="*/ 4545 h 7418"/>
                  <a:gd name="connsiteX2" fmla="*/ 7151 w 7150"/>
                  <a:gd name="connsiteY2" fmla="*/ 7418 h 7418"/>
                </a:gdLst>
                <a:ahLst/>
                <a:cxnLst>
                  <a:cxn ang="0">
                    <a:pos x="connsiteX0" y="connsiteY0"/>
                  </a:cxn>
                  <a:cxn ang="0">
                    <a:pos x="connsiteX1" y="connsiteY1"/>
                  </a:cxn>
                  <a:cxn ang="0">
                    <a:pos x="connsiteX2" y="connsiteY2"/>
                  </a:cxn>
                </a:cxnLst>
                <a:rect l="l" t="t" r="r" b="b"/>
                <a:pathLst>
                  <a:path w="7150" h="7418">
                    <a:moveTo>
                      <a:pt x="7151" y="7418"/>
                    </a:moveTo>
                    <a:cubicBezTo>
                      <a:pt x="6330" y="6597"/>
                      <a:pt x="6330" y="6187"/>
                      <a:pt x="4689" y="4545"/>
                    </a:cubicBezTo>
                    <a:cubicBezTo>
                      <a:pt x="-3519" y="-3662"/>
                      <a:pt x="174" y="441"/>
                      <a:pt x="7151" y="7418"/>
                    </a:cubicBezTo>
                    <a:close/>
                  </a:path>
                </a:pathLst>
              </a:custGeom>
              <a:solidFill>
                <a:schemeClr val="accent2"/>
              </a:solidFill>
              <a:ln w="0" cap="flat">
                <a:noFill/>
                <a:prstDash val="solid"/>
                <a:miter/>
              </a:ln>
            </p:spPr>
            <p:txBody>
              <a:bodyPr rtlCol="0" anchor="ctr"/>
              <a:lstStyle/>
              <a:p>
                <a:endParaRPr lang="en-US" sz="744"/>
              </a:p>
            </p:txBody>
          </p:sp>
          <p:sp>
            <p:nvSpPr>
              <p:cNvPr id="2477" name="Freeform: Shape 2476">
                <a:extLst>
                  <a:ext uri="{FF2B5EF4-FFF2-40B4-BE49-F238E27FC236}">
                    <a16:creationId xmlns:a16="http://schemas.microsoft.com/office/drawing/2014/main" id="{CC7171F3-D52A-1FFC-39EE-4C4FF7AF1DE1}"/>
                  </a:ext>
                </a:extLst>
              </p:cNvPr>
              <p:cNvSpPr/>
              <p:nvPr/>
            </p:nvSpPr>
            <p:spPr>
              <a:xfrm>
                <a:off x="15143613" y="4900997"/>
                <a:ext cx="364" cy="4103"/>
              </a:xfrm>
              <a:custGeom>
                <a:avLst/>
                <a:gdLst>
                  <a:gd name="connsiteX0" fmla="*/ 0 w 364"/>
                  <a:gd name="connsiteY0" fmla="*/ 0 h 4103"/>
                  <a:gd name="connsiteX1" fmla="*/ 0 w 364"/>
                  <a:gd name="connsiteY1" fmla="*/ 0 h 4103"/>
                  <a:gd name="connsiteX2" fmla="*/ 0 w 364"/>
                  <a:gd name="connsiteY2" fmla="*/ 0 h 4103"/>
                </a:gdLst>
                <a:ahLst/>
                <a:cxnLst>
                  <a:cxn ang="0">
                    <a:pos x="connsiteX0" y="connsiteY0"/>
                  </a:cxn>
                  <a:cxn ang="0">
                    <a:pos x="connsiteX1" y="connsiteY1"/>
                  </a:cxn>
                  <a:cxn ang="0">
                    <a:pos x="connsiteX2" y="connsiteY2"/>
                  </a:cxn>
                </a:cxnLst>
                <a:rect l="l" t="t" r="r" b="b"/>
                <a:pathLst>
                  <a:path w="364" h="4103">
                    <a:moveTo>
                      <a:pt x="0" y="0"/>
                    </a:moveTo>
                    <a:cubicBezTo>
                      <a:pt x="0" y="0"/>
                      <a:pt x="0" y="0"/>
                      <a:pt x="0" y="0"/>
                    </a:cubicBezTo>
                    <a:cubicBezTo>
                      <a:pt x="0" y="0"/>
                      <a:pt x="821" y="0"/>
                      <a:pt x="0" y="0"/>
                    </a:cubicBezTo>
                    <a:close/>
                  </a:path>
                </a:pathLst>
              </a:custGeom>
              <a:solidFill>
                <a:schemeClr val="accent2"/>
              </a:solidFill>
              <a:ln w="0" cap="flat">
                <a:noFill/>
                <a:prstDash val="solid"/>
                <a:miter/>
              </a:ln>
            </p:spPr>
            <p:txBody>
              <a:bodyPr rtlCol="0" anchor="ctr"/>
              <a:lstStyle/>
              <a:p>
                <a:endParaRPr lang="en-US" sz="744"/>
              </a:p>
            </p:txBody>
          </p:sp>
          <p:sp>
            <p:nvSpPr>
              <p:cNvPr id="2478" name="Freeform: Shape 2477">
                <a:extLst>
                  <a:ext uri="{FF2B5EF4-FFF2-40B4-BE49-F238E27FC236}">
                    <a16:creationId xmlns:a16="http://schemas.microsoft.com/office/drawing/2014/main" id="{0466F4FC-B00E-929C-6414-A012CA74AD2B}"/>
                  </a:ext>
                </a:extLst>
              </p:cNvPr>
              <p:cNvSpPr/>
              <p:nvPr/>
            </p:nvSpPr>
            <p:spPr>
              <a:xfrm>
                <a:off x="16220144" y="4936290"/>
                <a:ext cx="9758" cy="8542"/>
              </a:xfrm>
              <a:custGeom>
                <a:avLst/>
                <a:gdLst>
                  <a:gd name="connsiteX0" fmla="*/ 9758 w 9758"/>
                  <a:gd name="connsiteY0" fmla="*/ 0 h 8542"/>
                  <a:gd name="connsiteX1" fmla="*/ 730 w 9758"/>
                  <a:gd name="connsiteY1" fmla="*/ 7797 h 8542"/>
                  <a:gd name="connsiteX2" fmla="*/ 9758 w 9758"/>
                  <a:gd name="connsiteY2" fmla="*/ 0 h 8542"/>
                </a:gdLst>
                <a:ahLst/>
                <a:cxnLst>
                  <a:cxn ang="0">
                    <a:pos x="connsiteX0" y="connsiteY0"/>
                  </a:cxn>
                  <a:cxn ang="0">
                    <a:pos x="connsiteX1" y="connsiteY1"/>
                  </a:cxn>
                  <a:cxn ang="0">
                    <a:pos x="connsiteX2" y="connsiteY2"/>
                  </a:cxn>
                </a:cxnLst>
                <a:rect l="l" t="t" r="r" b="b"/>
                <a:pathLst>
                  <a:path w="9758" h="8542">
                    <a:moveTo>
                      <a:pt x="9758" y="0"/>
                    </a:moveTo>
                    <a:cubicBezTo>
                      <a:pt x="9758" y="0"/>
                      <a:pt x="6065" y="2872"/>
                      <a:pt x="730" y="7797"/>
                    </a:cubicBezTo>
                    <a:cubicBezTo>
                      <a:pt x="-1322" y="9849"/>
                      <a:pt x="730" y="7797"/>
                      <a:pt x="9758" y="0"/>
                    </a:cubicBezTo>
                    <a:close/>
                  </a:path>
                </a:pathLst>
              </a:custGeom>
              <a:solidFill>
                <a:schemeClr val="accent2"/>
              </a:solidFill>
              <a:ln w="0" cap="flat">
                <a:noFill/>
                <a:prstDash val="solid"/>
                <a:miter/>
              </a:ln>
            </p:spPr>
            <p:txBody>
              <a:bodyPr rtlCol="0" anchor="ctr"/>
              <a:lstStyle/>
              <a:p>
                <a:endParaRPr lang="en-US" sz="744"/>
              </a:p>
            </p:txBody>
          </p:sp>
          <p:sp>
            <p:nvSpPr>
              <p:cNvPr id="2479" name="Freeform: Shape 2478">
                <a:extLst>
                  <a:ext uri="{FF2B5EF4-FFF2-40B4-BE49-F238E27FC236}">
                    <a16:creationId xmlns:a16="http://schemas.microsoft.com/office/drawing/2014/main" id="{CA6C7D28-7E68-D70F-16BB-EE3245E64617}"/>
                  </a:ext>
                </a:extLst>
              </p:cNvPr>
              <p:cNvSpPr/>
              <p:nvPr/>
            </p:nvSpPr>
            <p:spPr>
              <a:xfrm>
                <a:off x="16017733" y="5139431"/>
                <a:ext cx="4103" cy="3693"/>
              </a:xfrm>
              <a:custGeom>
                <a:avLst/>
                <a:gdLst>
                  <a:gd name="connsiteX0" fmla="*/ 4104 w 4103"/>
                  <a:gd name="connsiteY0" fmla="*/ 0 h 3693"/>
                  <a:gd name="connsiteX1" fmla="*/ 0 w 4103"/>
                  <a:gd name="connsiteY1" fmla="*/ 3693 h 3693"/>
                  <a:gd name="connsiteX2" fmla="*/ 4104 w 4103"/>
                  <a:gd name="connsiteY2" fmla="*/ 0 h 3693"/>
                </a:gdLst>
                <a:ahLst/>
                <a:cxnLst>
                  <a:cxn ang="0">
                    <a:pos x="connsiteX0" y="connsiteY0"/>
                  </a:cxn>
                  <a:cxn ang="0">
                    <a:pos x="connsiteX1" y="connsiteY1"/>
                  </a:cxn>
                  <a:cxn ang="0">
                    <a:pos x="connsiteX2" y="connsiteY2"/>
                  </a:cxn>
                </a:cxnLst>
                <a:rect l="l" t="t" r="r" b="b"/>
                <a:pathLst>
                  <a:path w="4103" h="3693">
                    <a:moveTo>
                      <a:pt x="4104" y="0"/>
                    </a:moveTo>
                    <a:cubicBezTo>
                      <a:pt x="2873" y="1231"/>
                      <a:pt x="2052" y="2052"/>
                      <a:pt x="0" y="3693"/>
                    </a:cubicBezTo>
                    <a:lnTo>
                      <a:pt x="4104" y="0"/>
                    </a:lnTo>
                    <a:close/>
                  </a:path>
                </a:pathLst>
              </a:custGeom>
              <a:solidFill>
                <a:schemeClr val="accent2"/>
              </a:solidFill>
              <a:ln w="0" cap="flat">
                <a:noFill/>
                <a:prstDash val="solid"/>
                <a:miter/>
              </a:ln>
            </p:spPr>
            <p:txBody>
              <a:bodyPr rtlCol="0" anchor="ctr"/>
              <a:lstStyle/>
              <a:p>
                <a:endParaRPr lang="en-US" sz="744"/>
              </a:p>
            </p:txBody>
          </p:sp>
          <p:sp>
            <p:nvSpPr>
              <p:cNvPr id="2480" name="Freeform: Shape 2479">
                <a:extLst>
                  <a:ext uri="{FF2B5EF4-FFF2-40B4-BE49-F238E27FC236}">
                    <a16:creationId xmlns:a16="http://schemas.microsoft.com/office/drawing/2014/main" id="{AE2B9F3B-BBA3-901A-7433-3C47ABA3B1F7}"/>
                  </a:ext>
                </a:extLst>
              </p:cNvPr>
              <p:cNvSpPr/>
              <p:nvPr/>
            </p:nvSpPr>
            <p:spPr>
              <a:xfrm>
                <a:off x="17665430" y="4008409"/>
                <a:ext cx="5744" cy="32830"/>
              </a:xfrm>
              <a:custGeom>
                <a:avLst/>
                <a:gdLst>
                  <a:gd name="connsiteX0" fmla="*/ 5745 w 5744"/>
                  <a:gd name="connsiteY0" fmla="*/ 0 h 32830"/>
                  <a:gd name="connsiteX1" fmla="*/ 0 w 5744"/>
                  <a:gd name="connsiteY1" fmla="*/ 32831 h 32830"/>
                  <a:gd name="connsiteX2" fmla="*/ 5745 w 5744"/>
                  <a:gd name="connsiteY2" fmla="*/ 0 h 32830"/>
                </a:gdLst>
                <a:ahLst/>
                <a:cxnLst>
                  <a:cxn ang="0">
                    <a:pos x="connsiteX0" y="connsiteY0"/>
                  </a:cxn>
                  <a:cxn ang="0">
                    <a:pos x="connsiteX1" y="connsiteY1"/>
                  </a:cxn>
                  <a:cxn ang="0">
                    <a:pos x="connsiteX2" y="connsiteY2"/>
                  </a:cxn>
                </a:cxnLst>
                <a:rect l="l" t="t" r="r" b="b"/>
                <a:pathLst>
                  <a:path w="5744" h="32830">
                    <a:moveTo>
                      <a:pt x="5745" y="0"/>
                    </a:moveTo>
                    <a:cubicBezTo>
                      <a:pt x="3283" y="13953"/>
                      <a:pt x="1231" y="24213"/>
                      <a:pt x="0" y="32831"/>
                    </a:cubicBezTo>
                    <a:cubicBezTo>
                      <a:pt x="2052" y="22571"/>
                      <a:pt x="3693" y="11901"/>
                      <a:pt x="5745" y="0"/>
                    </a:cubicBezTo>
                    <a:close/>
                  </a:path>
                </a:pathLst>
              </a:custGeom>
              <a:solidFill>
                <a:schemeClr val="accent2"/>
              </a:solidFill>
              <a:ln w="0" cap="flat">
                <a:noFill/>
                <a:prstDash val="solid"/>
                <a:miter/>
              </a:ln>
            </p:spPr>
            <p:txBody>
              <a:bodyPr rtlCol="0" anchor="ctr"/>
              <a:lstStyle/>
              <a:p>
                <a:endParaRPr lang="en-US" sz="744"/>
              </a:p>
            </p:txBody>
          </p:sp>
          <p:sp>
            <p:nvSpPr>
              <p:cNvPr id="2481" name="Freeform: Shape 2480">
                <a:extLst>
                  <a:ext uri="{FF2B5EF4-FFF2-40B4-BE49-F238E27FC236}">
                    <a16:creationId xmlns:a16="http://schemas.microsoft.com/office/drawing/2014/main" id="{7502D72F-B159-B03E-E667-F0CCAF017CF3}"/>
                  </a:ext>
                </a:extLst>
              </p:cNvPr>
              <p:cNvSpPr/>
              <p:nvPr/>
            </p:nvSpPr>
            <p:spPr>
              <a:xfrm>
                <a:off x="15127608" y="4901407"/>
                <a:ext cx="14363" cy="820"/>
              </a:xfrm>
              <a:custGeom>
                <a:avLst/>
                <a:gdLst>
                  <a:gd name="connsiteX0" fmla="*/ 14363 w 14363"/>
                  <a:gd name="connsiteY0" fmla="*/ 0 h 820"/>
                  <a:gd name="connsiteX1" fmla="*/ 0 w 14363"/>
                  <a:gd name="connsiteY1" fmla="*/ 821 h 820"/>
                  <a:gd name="connsiteX2" fmla="*/ 14363 w 14363"/>
                  <a:gd name="connsiteY2" fmla="*/ 0 h 820"/>
                </a:gdLst>
                <a:ahLst/>
                <a:cxnLst>
                  <a:cxn ang="0">
                    <a:pos x="connsiteX0" y="connsiteY0"/>
                  </a:cxn>
                  <a:cxn ang="0">
                    <a:pos x="connsiteX1" y="connsiteY1"/>
                  </a:cxn>
                  <a:cxn ang="0">
                    <a:pos x="connsiteX2" y="connsiteY2"/>
                  </a:cxn>
                </a:cxnLst>
                <a:rect l="l" t="t" r="r" b="b"/>
                <a:pathLst>
                  <a:path w="14363" h="820">
                    <a:moveTo>
                      <a:pt x="14363" y="0"/>
                    </a:moveTo>
                    <a:cubicBezTo>
                      <a:pt x="11491" y="0"/>
                      <a:pt x="6977" y="410"/>
                      <a:pt x="0" y="821"/>
                    </a:cubicBezTo>
                    <a:cubicBezTo>
                      <a:pt x="7797" y="821"/>
                      <a:pt x="11901" y="410"/>
                      <a:pt x="14363" y="0"/>
                    </a:cubicBezTo>
                    <a:close/>
                  </a:path>
                </a:pathLst>
              </a:custGeom>
              <a:solidFill>
                <a:schemeClr val="accent2"/>
              </a:solidFill>
              <a:ln w="0" cap="flat">
                <a:noFill/>
                <a:prstDash val="solid"/>
                <a:miter/>
              </a:ln>
            </p:spPr>
            <p:txBody>
              <a:bodyPr rtlCol="0" anchor="ctr"/>
              <a:lstStyle/>
              <a:p>
                <a:endParaRPr lang="en-US" sz="744"/>
              </a:p>
            </p:txBody>
          </p:sp>
          <p:sp>
            <p:nvSpPr>
              <p:cNvPr id="2482" name="Freeform: Shape 2481">
                <a:extLst>
                  <a:ext uri="{FF2B5EF4-FFF2-40B4-BE49-F238E27FC236}">
                    <a16:creationId xmlns:a16="http://schemas.microsoft.com/office/drawing/2014/main" id="{AB08C6E9-B45D-73E9-D040-F6CA4B64BE64}"/>
                  </a:ext>
                </a:extLst>
              </p:cNvPr>
              <p:cNvSpPr/>
              <p:nvPr/>
            </p:nvSpPr>
            <p:spPr>
              <a:xfrm>
                <a:off x="16636184" y="4881709"/>
                <a:ext cx="9028" cy="4103"/>
              </a:xfrm>
              <a:custGeom>
                <a:avLst/>
                <a:gdLst>
                  <a:gd name="connsiteX0" fmla="*/ 9029 w 9028"/>
                  <a:gd name="connsiteY0" fmla="*/ 0 h 4103"/>
                  <a:gd name="connsiteX1" fmla="*/ 0 w 9028"/>
                  <a:gd name="connsiteY1" fmla="*/ 0 h 4103"/>
                  <a:gd name="connsiteX2" fmla="*/ 5335 w 9028"/>
                  <a:gd name="connsiteY2" fmla="*/ 0 h 4103"/>
                  <a:gd name="connsiteX3" fmla="*/ 9029 w 9028"/>
                  <a:gd name="connsiteY3" fmla="*/ 0 h 4103"/>
                </a:gdLst>
                <a:ahLst/>
                <a:cxnLst>
                  <a:cxn ang="0">
                    <a:pos x="connsiteX0" y="connsiteY0"/>
                  </a:cxn>
                  <a:cxn ang="0">
                    <a:pos x="connsiteX1" y="connsiteY1"/>
                  </a:cxn>
                  <a:cxn ang="0">
                    <a:pos x="connsiteX2" y="connsiteY2"/>
                  </a:cxn>
                  <a:cxn ang="0">
                    <a:pos x="connsiteX3" y="connsiteY3"/>
                  </a:cxn>
                </a:cxnLst>
                <a:rect l="l" t="t" r="r" b="b"/>
                <a:pathLst>
                  <a:path w="9028" h="4103">
                    <a:moveTo>
                      <a:pt x="9029" y="0"/>
                    </a:moveTo>
                    <a:cubicBezTo>
                      <a:pt x="5745" y="0"/>
                      <a:pt x="2873" y="0"/>
                      <a:pt x="0" y="0"/>
                    </a:cubicBezTo>
                    <a:cubicBezTo>
                      <a:pt x="1642" y="0"/>
                      <a:pt x="3694" y="0"/>
                      <a:pt x="5335" y="0"/>
                    </a:cubicBezTo>
                    <a:lnTo>
                      <a:pt x="9029" y="0"/>
                    </a:lnTo>
                    <a:close/>
                  </a:path>
                </a:pathLst>
              </a:custGeom>
              <a:solidFill>
                <a:schemeClr val="accent2"/>
              </a:solidFill>
              <a:ln w="0" cap="flat">
                <a:noFill/>
                <a:prstDash val="solid"/>
                <a:miter/>
              </a:ln>
            </p:spPr>
            <p:txBody>
              <a:bodyPr rtlCol="0" anchor="ctr"/>
              <a:lstStyle/>
              <a:p>
                <a:endParaRPr lang="en-US" sz="744"/>
              </a:p>
            </p:txBody>
          </p:sp>
          <p:sp>
            <p:nvSpPr>
              <p:cNvPr id="2483" name="Freeform: Shape 2482">
                <a:extLst>
                  <a:ext uri="{FF2B5EF4-FFF2-40B4-BE49-F238E27FC236}">
                    <a16:creationId xmlns:a16="http://schemas.microsoft.com/office/drawing/2014/main" id="{D8DF3E95-8A52-29A4-3E45-8502C668F877}"/>
                  </a:ext>
                </a:extLst>
              </p:cNvPr>
              <p:cNvSpPr/>
              <p:nvPr/>
            </p:nvSpPr>
            <p:spPr>
              <a:xfrm>
                <a:off x="16591862" y="4844774"/>
                <a:ext cx="357445" cy="37710"/>
              </a:xfrm>
              <a:custGeom>
                <a:avLst/>
                <a:gdLst>
                  <a:gd name="connsiteX0" fmla="*/ 205193 w 357445"/>
                  <a:gd name="connsiteY0" fmla="*/ 31189 h 37710"/>
                  <a:gd name="connsiteX1" fmla="*/ 194933 w 357445"/>
                  <a:gd name="connsiteY1" fmla="*/ 33241 h 37710"/>
                  <a:gd name="connsiteX2" fmla="*/ 241717 w 357445"/>
                  <a:gd name="connsiteY2" fmla="*/ 26675 h 37710"/>
                  <a:gd name="connsiteX3" fmla="*/ 292605 w 357445"/>
                  <a:gd name="connsiteY3" fmla="*/ 17236 h 37710"/>
                  <a:gd name="connsiteX4" fmla="*/ 335285 w 357445"/>
                  <a:gd name="connsiteY4" fmla="*/ 6977 h 37710"/>
                  <a:gd name="connsiteX5" fmla="*/ 349648 w 357445"/>
                  <a:gd name="connsiteY5" fmla="*/ 2873 h 37710"/>
                  <a:gd name="connsiteX6" fmla="*/ 357445 w 357445"/>
                  <a:gd name="connsiteY6" fmla="*/ 0 h 37710"/>
                  <a:gd name="connsiteX7" fmla="*/ 332822 w 357445"/>
                  <a:gd name="connsiteY7" fmla="*/ 6156 h 37710"/>
                  <a:gd name="connsiteX8" fmla="*/ 297119 w 357445"/>
                  <a:gd name="connsiteY8" fmla="*/ 13953 h 37710"/>
                  <a:gd name="connsiteX9" fmla="*/ 280293 w 357445"/>
                  <a:gd name="connsiteY9" fmla="*/ 16826 h 37710"/>
                  <a:gd name="connsiteX10" fmla="*/ 267161 w 357445"/>
                  <a:gd name="connsiteY10" fmla="*/ 18467 h 37710"/>
                  <a:gd name="connsiteX11" fmla="*/ 261415 w 357445"/>
                  <a:gd name="connsiteY11" fmla="*/ 18467 h 37710"/>
                  <a:gd name="connsiteX12" fmla="*/ 198626 w 357445"/>
                  <a:gd name="connsiteY12" fmla="*/ 27496 h 37710"/>
                  <a:gd name="connsiteX13" fmla="*/ 169489 w 357445"/>
                  <a:gd name="connsiteY13" fmla="*/ 29958 h 37710"/>
                  <a:gd name="connsiteX14" fmla="*/ 148560 w 357445"/>
                  <a:gd name="connsiteY14" fmla="*/ 31600 h 37710"/>
                  <a:gd name="connsiteX15" fmla="*/ 169899 w 357445"/>
                  <a:gd name="connsiteY15" fmla="*/ 31600 h 37710"/>
                  <a:gd name="connsiteX16" fmla="*/ 113677 w 357445"/>
                  <a:gd name="connsiteY16" fmla="*/ 36114 h 37710"/>
                  <a:gd name="connsiteX17" fmla="*/ 88233 w 357445"/>
                  <a:gd name="connsiteY17" fmla="*/ 34472 h 37710"/>
                  <a:gd name="connsiteX18" fmla="*/ 0 w 357445"/>
                  <a:gd name="connsiteY18" fmla="*/ 34472 h 37710"/>
                  <a:gd name="connsiteX19" fmla="*/ 76742 w 357445"/>
                  <a:gd name="connsiteY19" fmla="*/ 34472 h 37710"/>
                  <a:gd name="connsiteX20" fmla="*/ 53350 w 357445"/>
                  <a:gd name="connsiteY20" fmla="*/ 36935 h 37710"/>
                  <a:gd name="connsiteX21" fmla="*/ 61147 w 357445"/>
                  <a:gd name="connsiteY21" fmla="*/ 36935 h 37710"/>
                  <a:gd name="connsiteX22" fmla="*/ 82898 w 357445"/>
                  <a:gd name="connsiteY22" fmla="*/ 36935 h 37710"/>
                  <a:gd name="connsiteX23" fmla="*/ 99313 w 357445"/>
                  <a:gd name="connsiteY23" fmla="*/ 36524 h 37710"/>
                  <a:gd name="connsiteX24" fmla="*/ 119833 w 357445"/>
                  <a:gd name="connsiteY24" fmla="*/ 36524 h 37710"/>
                  <a:gd name="connsiteX25" fmla="*/ 132144 w 357445"/>
                  <a:gd name="connsiteY25" fmla="*/ 37345 h 37710"/>
                  <a:gd name="connsiteX26" fmla="*/ 144866 w 357445"/>
                  <a:gd name="connsiteY26" fmla="*/ 37345 h 37710"/>
                  <a:gd name="connsiteX27" fmla="*/ 166206 w 357445"/>
                  <a:gd name="connsiteY27" fmla="*/ 35704 h 37710"/>
                  <a:gd name="connsiteX28" fmla="*/ 205193 w 357445"/>
                  <a:gd name="connsiteY28" fmla="*/ 31600 h 37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357445" h="37710">
                    <a:moveTo>
                      <a:pt x="205193" y="31189"/>
                    </a:moveTo>
                    <a:cubicBezTo>
                      <a:pt x="200268" y="32010"/>
                      <a:pt x="197806" y="32831"/>
                      <a:pt x="194933" y="33241"/>
                    </a:cubicBezTo>
                    <a:cubicBezTo>
                      <a:pt x="208476" y="31600"/>
                      <a:pt x="224891" y="29138"/>
                      <a:pt x="241717" y="26675"/>
                    </a:cubicBezTo>
                    <a:cubicBezTo>
                      <a:pt x="258543" y="23392"/>
                      <a:pt x="276189" y="20519"/>
                      <a:pt x="292605" y="17236"/>
                    </a:cubicBezTo>
                    <a:cubicBezTo>
                      <a:pt x="308610" y="13543"/>
                      <a:pt x="323794" y="9849"/>
                      <a:pt x="335285" y="6977"/>
                    </a:cubicBezTo>
                    <a:cubicBezTo>
                      <a:pt x="341030" y="5745"/>
                      <a:pt x="345955" y="4104"/>
                      <a:pt x="349648" y="2873"/>
                    </a:cubicBezTo>
                    <a:cubicBezTo>
                      <a:pt x="353342" y="1642"/>
                      <a:pt x="356214" y="411"/>
                      <a:pt x="357445" y="0"/>
                    </a:cubicBezTo>
                    <a:cubicBezTo>
                      <a:pt x="352931" y="1231"/>
                      <a:pt x="343903" y="4104"/>
                      <a:pt x="332822" y="6156"/>
                    </a:cubicBezTo>
                    <a:cubicBezTo>
                      <a:pt x="321742" y="8618"/>
                      <a:pt x="309020" y="11080"/>
                      <a:pt x="297119" y="13953"/>
                    </a:cubicBezTo>
                    <a:cubicBezTo>
                      <a:pt x="291374" y="15184"/>
                      <a:pt x="285628" y="16005"/>
                      <a:pt x="280293" y="16826"/>
                    </a:cubicBezTo>
                    <a:cubicBezTo>
                      <a:pt x="275368" y="17647"/>
                      <a:pt x="270854" y="18057"/>
                      <a:pt x="267161" y="18467"/>
                    </a:cubicBezTo>
                    <a:cubicBezTo>
                      <a:pt x="260184" y="19288"/>
                      <a:pt x="257312" y="19699"/>
                      <a:pt x="261415" y="18467"/>
                    </a:cubicBezTo>
                    <a:cubicBezTo>
                      <a:pt x="242948" y="22571"/>
                      <a:pt x="219556" y="25034"/>
                      <a:pt x="198626" y="27496"/>
                    </a:cubicBezTo>
                    <a:cubicBezTo>
                      <a:pt x="187956" y="28727"/>
                      <a:pt x="178107" y="29138"/>
                      <a:pt x="169489" y="29958"/>
                    </a:cubicBezTo>
                    <a:cubicBezTo>
                      <a:pt x="160871" y="30369"/>
                      <a:pt x="153484" y="31189"/>
                      <a:pt x="148560" y="31600"/>
                    </a:cubicBezTo>
                    <a:cubicBezTo>
                      <a:pt x="179338" y="29958"/>
                      <a:pt x="181390" y="30369"/>
                      <a:pt x="169899" y="31600"/>
                    </a:cubicBezTo>
                    <a:cubicBezTo>
                      <a:pt x="158819" y="32831"/>
                      <a:pt x="134606" y="35704"/>
                      <a:pt x="113677" y="36114"/>
                    </a:cubicBezTo>
                    <a:cubicBezTo>
                      <a:pt x="75511" y="36114"/>
                      <a:pt x="120653" y="34062"/>
                      <a:pt x="88233" y="34472"/>
                    </a:cubicBezTo>
                    <a:cubicBezTo>
                      <a:pt x="58685" y="34472"/>
                      <a:pt x="29548" y="34472"/>
                      <a:pt x="0" y="34472"/>
                    </a:cubicBezTo>
                    <a:lnTo>
                      <a:pt x="76742" y="34472"/>
                    </a:lnTo>
                    <a:cubicBezTo>
                      <a:pt x="76742" y="34472"/>
                      <a:pt x="53350" y="36935"/>
                      <a:pt x="53350" y="36935"/>
                    </a:cubicBezTo>
                    <a:cubicBezTo>
                      <a:pt x="56223" y="36935"/>
                      <a:pt x="58275" y="36935"/>
                      <a:pt x="61147" y="36935"/>
                    </a:cubicBezTo>
                    <a:cubicBezTo>
                      <a:pt x="69355" y="36935"/>
                      <a:pt x="76332" y="36935"/>
                      <a:pt x="82898" y="36935"/>
                    </a:cubicBezTo>
                    <a:cubicBezTo>
                      <a:pt x="89054" y="36935"/>
                      <a:pt x="94799" y="36935"/>
                      <a:pt x="99313" y="36524"/>
                    </a:cubicBezTo>
                    <a:cubicBezTo>
                      <a:pt x="108752" y="36524"/>
                      <a:pt x="115318" y="36524"/>
                      <a:pt x="119833" y="36524"/>
                    </a:cubicBezTo>
                    <a:cubicBezTo>
                      <a:pt x="128861" y="36524"/>
                      <a:pt x="130502" y="36524"/>
                      <a:pt x="132144" y="37345"/>
                    </a:cubicBezTo>
                    <a:cubicBezTo>
                      <a:pt x="133785" y="37345"/>
                      <a:pt x="135427" y="38166"/>
                      <a:pt x="144866" y="37345"/>
                    </a:cubicBezTo>
                    <a:cubicBezTo>
                      <a:pt x="149791" y="37345"/>
                      <a:pt x="156357" y="36524"/>
                      <a:pt x="166206" y="35704"/>
                    </a:cubicBezTo>
                    <a:cubicBezTo>
                      <a:pt x="176055" y="34883"/>
                      <a:pt x="188777" y="34062"/>
                      <a:pt x="205193" y="31600"/>
                    </a:cubicBezTo>
                    <a:close/>
                  </a:path>
                </a:pathLst>
              </a:custGeom>
              <a:solidFill>
                <a:schemeClr val="accent2"/>
              </a:solidFill>
              <a:ln w="0" cap="flat">
                <a:noFill/>
                <a:prstDash val="solid"/>
                <a:miter/>
              </a:ln>
            </p:spPr>
            <p:txBody>
              <a:bodyPr rtlCol="0" anchor="ctr"/>
              <a:lstStyle/>
              <a:p>
                <a:endParaRPr lang="en-US" sz="744"/>
              </a:p>
            </p:txBody>
          </p:sp>
          <p:sp>
            <p:nvSpPr>
              <p:cNvPr id="2484" name="Freeform: Shape 2483">
                <a:extLst>
                  <a:ext uri="{FF2B5EF4-FFF2-40B4-BE49-F238E27FC236}">
                    <a16:creationId xmlns:a16="http://schemas.microsoft.com/office/drawing/2014/main" id="{27B481F6-4717-FA2F-1707-FF01CF0DAC81}"/>
                  </a:ext>
                </a:extLst>
              </p:cNvPr>
              <p:cNvSpPr/>
              <p:nvPr/>
            </p:nvSpPr>
            <p:spPr>
              <a:xfrm>
                <a:off x="16765865" y="4878015"/>
                <a:ext cx="20929" cy="2462"/>
              </a:xfrm>
              <a:custGeom>
                <a:avLst/>
                <a:gdLst>
                  <a:gd name="connsiteX0" fmla="*/ 20930 w 20929"/>
                  <a:gd name="connsiteY0" fmla="*/ 0 h 2462"/>
                  <a:gd name="connsiteX1" fmla="*/ 9439 w 20929"/>
                  <a:gd name="connsiteY1" fmla="*/ 1231 h 2462"/>
                  <a:gd name="connsiteX2" fmla="*/ 0 w 20929"/>
                  <a:gd name="connsiteY2" fmla="*/ 2462 h 2462"/>
                  <a:gd name="connsiteX3" fmla="*/ 20930 w 20929"/>
                  <a:gd name="connsiteY3" fmla="*/ 0 h 2462"/>
                </a:gdLst>
                <a:ahLst/>
                <a:cxnLst>
                  <a:cxn ang="0">
                    <a:pos x="connsiteX0" y="connsiteY0"/>
                  </a:cxn>
                  <a:cxn ang="0">
                    <a:pos x="connsiteX1" y="connsiteY1"/>
                  </a:cxn>
                  <a:cxn ang="0">
                    <a:pos x="connsiteX2" y="connsiteY2"/>
                  </a:cxn>
                  <a:cxn ang="0">
                    <a:pos x="connsiteX3" y="connsiteY3"/>
                  </a:cxn>
                </a:cxnLst>
                <a:rect l="l" t="t" r="r" b="b"/>
                <a:pathLst>
                  <a:path w="20929" h="2462">
                    <a:moveTo>
                      <a:pt x="20930" y="0"/>
                    </a:moveTo>
                    <a:cubicBezTo>
                      <a:pt x="16826" y="821"/>
                      <a:pt x="13132" y="1231"/>
                      <a:pt x="9439" y="1231"/>
                    </a:cubicBezTo>
                    <a:cubicBezTo>
                      <a:pt x="6156" y="1231"/>
                      <a:pt x="2873" y="2052"/>
                      <a:pt x="0" y="2462"/>
                    </a:cubicBezTo>
                    <a:cubicBezTo>
                      <a:pt x="12312" y="1641"/>
                      <a:pt x="16826" y="821"/>
                      <a:pt x="20930" y="0"/>
                    </a:cubicBezTo>
                    <a:close/>
                  </a:path>
                </a:pathLst>
              </a:custGeom>
              <a:solidFill>
                <a:schemeClr val="accent2"/>
              </a:solidFill>
              <a:ln w="0" cap="flat">
                <a:noFill/>
                <a:prstDash val="solid"/>
                <a:miter/>
              </a:ln>
            </p:spPr>
            <p:txBody>
              <a:bodyPr rtlCol="0" anchor="ctr"/>
              <a:lstStyle/>
              <a:p>
                <a:endParaRPr lang="en-US" sz="744"/>
              </a:p>
            </p:txBody>
          </p:sp>
          <p:sp>
            <p:nvSpPr>
              <p:cNvPr id="2485" name="Freeform: Shape 2484">
                <a:extLst>
                  <a:ext uri="{FF2B5EF4-FFF2-40B4-BE49-F238E27FC236}">
                    <a16:creationId xmlns:a16="http://schemas.microsoft.com/office/drawing/2014/main" id="{CF02B835-2204-49DC-2FD2-92CBCFC1F73D}"/>
                  </a:ext>
                </a:extLst>
              </p:cNvPr>
              <p:cNvSpPr/>
              <p:nvPr/>
            </p:nvSpPr>
            <p:spPr>
              <a:xfrm>
                <a:off x="17280489" y="4678979"/>
                <a:ext cx="18467" cy="13952"/>
              </a:xfrm>
              <a:custGeom>
                <a:avLst/>
                <a:gdLst>
                  <a:gd name="connsiteX0" fmla="*/ 0 w 18467"/>
                  <a:gd name="connsiteY0" fmla="*/ 13953 h 13952"/>
                  <a:gd name="connsiteX1" fmla="*/ 18467 w 18467"/>
                  <a:gd name="connsiteY1" fmla="*/ 0 h 13952"/>
                  <a:gd name="connsiteX2" fmla="*/ 0 w 18467"/>
                  <a:gd name="connsiteY2" fmla="*/ 13953 h 13952"/>
                </a:gdLst>
                <a:ahLst/>
                <a:cxnLst>
                  <a:cxn ang="0">
                    <a:pos x="connsiteX0" y="connsiteY0"/>
                  </a:cxn>
                  <a:cxn ang="0">
                    <a:pos x="connsiteX1" y="connsiteY1"/>
                  </a:cxn>
                  <a:cxn ang="0">
                    <a:pos x="connsiteX2" y="connsiteY2"/>
                  </a:cxn>
                </a:cxnLst>
                <a:rect l="l" t="t" r="r" b="b"/>
                <a:pathLst>
                  <a:path w="18467" h="13952">
                    <a:moveTo>
                      <a:pt x="0" y="13953"/>
                    </a:moveTo>
                    <a:cubicBezTo>
                      <a:pt x="5335" y="9849"/>
                      <a:pt x="11491" y="5745"/>
                      <a:pt x="18467" y="0"/>
                    </a:cubicBezTo>
                    <a:cubicBezTo>
                      <a:pt x="15184" y="2873"/>
                      <a:pt x="6977" y="8618"/>
                      <a:pt x="0" y="13953"/>
                    </a:cubicBezTo>
                    <a:close/>
                  </a:path>
                </a:pathLst>
              </a:custGeom>
              <a:solidFill>
                <a:schemeClr val="accent2"/>
              </a:solidFill>
              <a:ln w="0" cap="flat">
                <a:noFill/>
                <a:prstDash val="solid"/>
                <a:miter/>
              </a:ln>
            </p:spPr>
            <p:txBody>
              <a:bodyPr rtlCol="0" anchor="ctr"/>
              <a:lstStyle/>
              <a:p>
                <a:endParaRPr lang="en-US" sz="744"/>
              </a:p>
            </p:txBody>
          </p:sp>
          <p:sp>
            <p:nvSpPr>
              <p:cNvPr id="2486" name="Freeform: Shape 2485">
                <a:extLst>
                  <a:ext uri="{FF2B5EF4-FFF2-40B4-BE49-F238E27FC236}">
                    <a16:creationId xmlns:a16="http://schemas.microsoft.com/office/drawing/2014/main" id="{F0B56098-9F21-5B41-D271-E670A659A939}"/>
                  </a:ext>
                </a:extLst>
              </p:cNvPr>
              <p:cNvSpPr/>
              <p:nvPr/>
            </p:nvSpPr>
            <p:spPr>
              <a:xfrm>
                <a:off x="13973604" y="4469272"/>
                <a:ext cx="48425" cy="60041"/>
              </a:xfrm>
              <a:custGeom>
                <a:avLst/>
                <a:gdLst>
                  <a:gd name="connsiteX0" fmla="*/ 0 w 48425"/>
                  <a:gd name="connsiteY0" fmla="*/ 0 h 60041"/>
                  <a:gd name="connsiteX1" fmla="*/ 23802 w 48425"/>
                  <a:gd name="connsiteY1" fmla="*/ 32010 h 60041"/>
                  <a:gd name="connsiteX2" fmla="*/ 28317 w 48425"/>
                  <a:gd name="connsiteY2" fmla="*/ 37755 h 60041"/>
                  <a:gd name="connsiteX3" fmla="*/ 32831 w 48425"/>
                  <a:gd name="connsiteY3" fmla="*/ 43090 h 60041"/>
                  <a:gd name="connsiteX4" fmla="*/ 40628 w 48425"/>
                  <a:gd name="connsiteY4" fmla="*/ 52119 h 60041"/>
                  <a:gd name="connsiteX5" fmla="*/ 48425 w 48425"/>
                  <a:gd name="connsiteY5" fmla="*/ 59916 h 60041"/>
                  <a:gd name="connsiteX6" fmla="*/ 26675 w 48425"/>
                  <a:gd name="connsiteY6" fmla="*/ 34062 h 60041"/>
                  <a:gd name="connsiteX7" fmla="*/ 5745 w 48425"/>
                  <a:gd name="connsiteY7" fmla="*/ 6977 h 60041"/>
                  <a:gd name="connsiteX8" fmla="*/ 0 w 48425"/>
                  <a:gd name="connsiteY8" fmla="*/ 0 h 60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425" h="60041">
                    <a:moveTo>
                      <a:pt x="0" y="0"/>
                    </a:moveTo>
                    <a:cubicBezTo>
                      <a:pt x="410" y="1231"/>
                      <a:pt x="12312" y="16826"/>
                      <a:pt x="23802" y="32010"/>
                    </a:cubicBezTo>
                    <a:cubicBezTo>
                      <a:pt x="25444" y="34062"/>
                      <a:pt x="26675" y="35704"/>
                      <a:pt x="28317" y="37755"/>
                    </a:cubicBezTo>
                    <a:cubicBezTo>
                      <a:pt x="29958" y="39397"/>
                      <a:pt x="31189" y="41449"/>
                      <a:pt x="32831" y="43090"/>
                    </a:cubicBezTo>
                    <a:cubicBezTo>
                      <a:pt x="35704" y="46374"/>
                      <a:pt x="38576" y="49657"/>
                      <a:pt x="40628" y="52119"/>
                    </a:cubicBezTo>
                    <a:cubicBezTo>
                      <a:pt x="45142" y="57454"/>
                      <a:pt x="48425" y="60737"/>
                      <a:pt x="48425" y="59916"/>
                    </a:cubicBezTo>
                    <a:cubicBezTo>
                      <a:pt x="41039" y="51298"/>
                      <a:pt x="33652" y="42680"/>
                      <a:pt x="26675" y="34062"/>
                    </a:cubicBezTo>
                    <a:cubicBezTo>
                      <a:pt x="19699" y="25034"/>
                      <a:pt x="12722" y="16005"/>
                      <a:pt x="5745" y="6977"/>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2487" name="Freeform: Shape 2486">
                <a:extLst>
                  <a:ext uri="{FF2B5EF4-FFF2-40B4-BE49-F238E27FC236}">
                    <a16:creationId xmlns:a16="http://schemas.microsoft.com/office/drawing/2014/main" id="{ACC52931-D24F-FD9E-6862-3BAEE73495B5}"/>
                  </a:ext>
                </a:extLst>
              </p:cNvPr>
              <p:cNvSpPr/>
              <p:nvPr/>
            </p:nvSpPr>
            <p:spPr>
              <a:xfrm>
                <a:off x="17706879" y="3383392"/>
                <a:ext cx="4103" cy="30368"/>
              </a:xfrm>
              <a:custGeom>
                <a:avLst/>
                <a:gdLst>
                  <a:gd name="connsiteX0" fmla="*/ 0 w 4103"/>
                  <a:gd name="connsiteY0" fmla="*/ 0 h 30368"/>
                  <a:gd name="connsiteX1" fmla="*/ 0 w 4103"/>
                  <a:gd name="connsiteY1" fmla="*/ 25444 h 30368"/>
                  <a:gd name="connsiteX2" fmla="*/ 0 w 4103"/>
                  <a:gd name="connsiteY2" fmla="*/ 30369 h 30368"/>
                  <a:gd name="connsiteX3" fmla="*/ 0 w 4103"/>
                  <a:gd name="connsiteY3" fmla="*/ 0 h 30368"/>
                </a:gdLst>
                <a:ahLst/>
                <a:cxnLst>
                  <a:cxn ang="0">
                    <a:pos x="connsiteX0" y="connsiteY0"/>
                  </a:cxn>
                  <a:cxn ang="0">
                    <a:pos x="connsiteX1" y="connsiteY1"/>
                  </a:cxn>
                  <a:cxn ang="0">
                    <a:pos x="connsiteX2" y="connsiteY2"/>
                  </a:cxn>
                  <a:cxn ang="0">
                    <a:pos x="connsiteX3" y="connsiteY3"/>
                  </a:cxn>
                </a:cxnLst>
                <a:rect l="l" t="t" r="r" b="b"/>
                <a:pathLst>
                  <a:path w="4103" h="30368">
                    <a:moveTo>
                      <a:pt x="0" y="0"/>
                    </a:moveTo>
                    <a:cubicBezTo>
                      <a:pt x="0" y="8618"/>
                      <a:pt x="0" y="16826"/>
                      <a:pt x="0" y="25444"/>
                    </a:cubicBezTo>
                    <a:cubicBezTo>
                      <a:pt x="0" y="27085"/>
                      <a:pt x="0" y="29137"/>
                      <a:pt x="0" y="30369"/>
                    </a:cubicBezTo>
                    <a:cubicBezTo>
                      <a:pt x="0" y="25033"/>
                      <a:pt x="0" y="8618"/>
                      <a:pt x="0" y="0"/>
                    </a:cubicBezTo>
                    <a:close/>
                  </a:path>
                </a:pathLst>
              </a:custGeom>
              <a:solidFill>
                <a:schemeClr val="accent2"/>
              </a:solidFill>
              <a:ln w="0" cap="flat">
                <a:noFill/>
                <a:prstDash val="solid"/>
                <a:miter/>
              </a:ln>
            </p:spPr>
            <p:txBody>
              <a:bodyPr rtlCol="0" anchor="ctr"/>
              <a:lstStyle/>
              <a:p>
                <a:endParaRPr lang="en-US" sz="744"/>
              </a:p>
            </p:txBody>
          </p:sp>
          <p:sp>
            <p:nvSpPr>
              <p:cNvPr id="2488" name="Freeform: Shape 2487">
                <a:extLst>
                  <a:ext uri="{FF2B5EF4-FFF2-40B4-BE49-F238E27FC236}">
                    <a16:creationId xmlns:a16="http://schemas.microsoft.com/office/drawing/2014/main" id="{9CB18276-FC2C-7EE7-F7A6-A6BD4C24168C}"/>
                  </a:ext>
                </a:extLst>
              </p:cNvPr>
              <p:cNvSpPr/>
              <p:nvPr/>
            </p:nvSpPr>
            <p:spPr>
              <a:xfrm>
                <a:off x="16853278" y="4858317"/>
                <a:ext cx="22981" cy="4924"/>
              </a:xfrm>
              <a:custGeom>
                <a:avLst/>
                <a:gdLst>
                  <a:gd name="connsiteX0" fmla="*/ 22981 w 22981"/>
                  <a:gd name="connsiteY0" fmla="*/ 0 h 4924"/>
                  <a:gd name="connsiteX1" fmla="*/ 0 w 22981"/>
                  <a:gd name="connsiteY1" fmla="*/ 4924 h 4924"/>
                  <a:gd name="connsiteX2" fmla="*/ 22981 w 22981"/>
                  <a:gd name="connsiteY2" fmla="*/ 0 h 4924"/>
                </a:gdLst>
                <a:ahLst/>
                <a:cxnLst>
                  <a:cxn ang="0">
                    <a:pos x="connsiteX0" y="connsiteY0"/>
                  </a:cxn>
                  <a:cxn ang="0">
                    <a:pos x="connsiteX1" y="connsiteY1"/>
                  </a:cxn>
                  <a:cxn ang="0">
                    <a:pos x="connsiteX2" y="connsiteY2"/>
                  </a:cxn>
                </a:cxnLst>
                <a:rect l="l" t="t" r="r" b="b"/>
                <a:pathLst>
                  <a:path w="22981" h="4924">
                    <a:moveTo>
                      <a:pt x="22981" y="0"/>
                    </a:moveTo>
                    <a:cubicBezTo>
                      <a:pt x="9439" y="2872"/>
                      <a:pt x="3283" y="4104"/>
                      <a:pt x="0" y="4924"/>
                    </a:cubicBezTo>
                    <a:cubicBezTo>
                      <a:pt x="8618" y="3283"/>
                      <a:pt x="16826" y="1641"/>
                      <a:pt x="22981" y="0"/>
                    </a:cubicBezTo>
                    <a:close/>
                  </a:path>
                </a:pathLst>
              </a:custGeom>
              <a:solidFill>
                <a:schemeClr val="accent2"/>
              </a:solidFill>
              <a:ln w="0" cap="flat">
                <a:noFill/>
                <a:prstDash val="solid"/>
                <a:miter/>
              </a:ln>
            </p:spPr>
            <p:txBody>
              <a:bodyPr rtlCol="0" anchor="ctr"/>
              <a:lstStyle/>
              <a:p>
                <a:endParaRPr lang="en-US" sz="744"/>
              </a:p>
            </p:txBody>
          </p:sp>
          <p:sp>
            <p:nvSpPr>
              <p:cNvPr id="2489" name="Freeform: Shape 2488">
                <a:extLst>
                  <a:ext uri="{FF2B5EF4-FFF2-40B4-BE49-F238E27FC236}">
                    <a16:creationId xmlns:a16="http://schemas.microsoft.com/office/drawing/2014/main" id="{D058B68B-C59B-9C9A-E6C7-BA678A84D95E}"/>
                  </a:ext>
                </a:extLst>
              </p:cNvPr>
              <p:cNvSpPr/>
              <p:nvPr/>
            </p:nvSpPr>
            <p:spPr>
              <a:xfrm>
                <a:off x="17710983" y="3289824"/>
                <a:ext cx="2051" cy="88643"/>
              </a:xfrm>
              <a:custGeom>
                <a:avLst/>
                <a:gdLst>
                  <a:gd name="connsiteX0" fmla="*/ 0 w 2051"/>
                  <a:gd name="connsiteY0" fmla="*/ 88643 h 88643"/>
                  <a:gd name="connsiteX1" fmla="*/ 2052 w 2051"/>
                  <a:gd name="connsiteY1" fmla="*/ 59916 h 88643"/>
                  <a:gd name="connsiteX2" fmla="*/ 821 w 2051"/>
                  <a:gd name="connsiteY2" fmla="*/ 0 h 88643"/>
                  <a:gd name="connsiteX3" fmla="*/ 0 w 2051"/>
                  <a:gd name="connsiteY3" fmla="*/ 88643 h 88643"/>
                </a:gdLst>
                <a:ahLst/>
                <a:cxnLst>
                  <a:cxn ang="0">
                    <a:pos x="connsiteX0" y="connsiteY0"/>
                  </a:cxn>
                  <a:cxn ang="0">
                    <a:pos x="connsiteX1" y="connsiteY1"/>
                  </a:cxn>
                  <a:cxn ang="0">
                    <a:pos x="connsiteX2" y="connsiteY2"/>
                  </a:cxn>
                  <a:cxn ang="0">
                    <a:pos x="connsiteX3" y="connsiteY3"/>
                  </a:cxn>
                </a:cxnLst>
                <a:rect l="l" t="t" r="r" b="b"/>
                <a:pathLst>
                  <a:path w="2051" h="88643">
                    <a:moveTo>
                      <a:pt x="0" y="88643"/>
                    </a:moveTo>
                    <a:cubicBezTo>
                      <a:pt x="410" y="77973"/>
                      <a:pt x="1231" y="61968"/>
                      <a:pt x="2052" y="59916"/>
                    </a:cubicBezTo>
                    <a:cubicBezTo>
                      <a:pt x="2052" y="37755"/>
                      <a:pt x="1231" y="22571"/>
                      <a:pt x="821" y="0"/>
                    </a:cubicBezTo>
                    <a:cubicBezTo>
                      <a:pt x="821" y="25444"/>
                      <a:pt x="821" y="54581"/>
                      <a:pt x="0" y="88643"/>
                    </a:cubicBezTo>
                    <a:close/>
                  </a:path>
                </a:pathLst>
              </a:custGeom>
              <a:solidFill>
                <a:schemeClr val="accent2"/>
              </a:solidFill>
              <a:ln w="0" cap="flat">
                <a:noFill/>
                <a:prstDash val="solid"/>
                <a:miter/>
              </a:ln>
            </p:spPr>
            <p:txBody>
              <a:bodyPr rtlCol="0" anchor="ctr"/>
              <a:lstStyle/>
              <a:p>
                <a:endParaRPr lang="en-US" sz="744"/>
              </a:p>
            </p:txBody>
          </p:sp>
          <p:sp>
            <p:nvSpPr>
              <p:cNvPr id="2490" name="Freeform: Shape 2489">
                <a:extLst>
                  <a:ext uri="{FF2B5EF4-FFF2-40B4-BE49-F238E27FC236}">
                    <a16:creationId xmlns:a16="http://schemas.microsoft.com/office/drawing/2014/main" id="{FEDF3C7A-24A2-D824-5A23-1C49B7186757}"/>
                  </a:ext>
                </a:extLst>
              </p:cNvPr>
              <p:cNvSpPr/>
              <p:nvPr/>
            </p:nvSpPr>
            <p:spPr>
              <a:xfrm>
                <a:off x="17711393" y="3288183"/>
                <a:ext cx="4103" cy="1641"/>
              </a:xfrm>
              <a:custGeom>
                <a:avLst/>
                <a:gdLst>
                  <a:gd name="connsiteX0" fmla="*/ 0 w 4103"/>
                  <a:gd name="connsiteY0" fmla="*/ 0 h 1641"/>
                  <a:gd name="connsiteX1" fmla="*/ 0 w 4103"/>
                  <a:gd name="connsiteY1" fmla="*/ 1642 h 1641"/>
                  <a:gd name="connsiteX2" fmla="*/ 0 w 4103"/>
                  <a:gd name="connsiteY2" fmla="*/ 0 h 1641"/>
                </a:gdLst>
                <a:ahLst/>
                <a:cxnLst>
                  <a:cxn ang="0">
                    <a:pos x="connsiteX0" y="connsiteY0"/>
                  </a:cxn>
                  <a:cxn ang="0">
                    <a:pos x="connsiteX1" y="connsiteY1"/>
                  </a:cxn>
                  <a:cxn ang="0">
                    <a:pos x="connsiteX2" y="connsiteY2"/>
                  </a:cxn>
                </a:cxnLst>
                <a:rect l="l" t="t" r="r" b="b"/>
                <a:pathLst>
                  <a:path w="4103" h="1641">
                    <a:moveTo>
                      <a:pt x="0" y="0"/>
                    </a:moveTo>
                    <a:cubicBezTo>
                      <a:pt x="0" y="821"/>
                      <a:pt x="0" y="1231"/>
                      <a:pt x="0" y="1642"/>
                    </a:cubicBezTo>
                    <a:cubicBezTo>
                      <a:pt x="0" y="821"/>
                      <a:pt x="0" y="411"/>
                      <a:pt x="0" y="0"/>
                    </a:cubicBezTo>
                    <a:close/>
                  </a:path>
                </a:pathLst>
              </a:custGeom>
              <a:solidFill>
                <a:schemeClr val="accent2"/>
              </a:solidFill>
              <a:ln w="0" cap="flat">
                <a:noFill/>
                <a:prstDash val="solid"/>
                <a:miter/>
              </a:ln>
            </p:spPr>
            <p:txBody>
              <a:bodyPr rtlCol="0" anchor="ctr"/>
              <a:lstStyle/>
              <a:p>
                <a:endParaRPr lang="en-US" sz="744"/>
              </a:p>
            </p:txBody>
          </p:sp>
          <p:sp>
            <p:nvSpPr>
              <p:cNvPr id="2491" name="Freeform: Shape 2490">
                <a:extLst>
                  <a:ext uri="{FF2B5EF4-FFF2-40B4-BE49-F238E27FC236}">
                    <a16:creationId xmlns:a16="http://schemas.microsoft.com/office/drawing/2014/main" id="{E64D30BE-E192-F540-A9E6-2DF57F4C72BB}"/>
                  </a:ext>
                </a:extLst>
              </p:cNvPr>
              <p:cNvSpPr/>
              <p:nvPr/>
            </p:nvSpPr>
            <p:spPr>
              <a:xfrm>
                <a:off x="13761720" y="1441220"/>
                <a:ext cx="3966498" cy="3971669"/>
              </a:xfrm>
              <a:custGeom>
                <a:avLst/>
                <a:gdLst>
                  <a:gd name="connsiteX0" fmla="*/ 186440 w 3966498"/>
                  <a:gd name="connsiteY0" fmla="*/ 2991117 h 3971669"/>
                  <a:gd name="connsiteX1" fmla="*/ 174949 w 3966498"/>
                  <a:gd name="connsiteY1" fmla="*/ 2974702 h 3971669"/>
                  <a:gd name="connsiteX2" fmla="*/ 181105 w 3966498"/>
                  <a:gd name="connsiteY2" fmla="*/ 2983320 h 3971669"/>
                  <a:gd name="connsiteX3" fmla="*/ 153609 w 3966498"/>
                  <a:gd name="connsiteY3" fmla="*/ 2938999 h 3971669"/>
                  <a:gd name="connsiteX4" fmla="*/ 142529 w 3966498"/>
                  <a:gd name="connsiteY4" fmla="*/ 2920531 h 3971669"/>
                  <a:gd name="connsiteX5" fmla="*/ 146633 w 3966498"/>
                  <a:gd name="connsiteY5" fmla="*/ 2927097 h 3971669"/>
                  <a:gd name="connsiteX6" fmla="*/ 138425 w 3966498"/>
                  <a:gd name="connsiteY6" fmla="*/ 2912324 h 3971669"/>
                  <a:gd name="connsiteX7" fmla="*/ 128986 w 3966498"/>
                  <a:gd name="connsiteY7" fmla="*/ 2896729 h 3971669"/>
                  <a:gd name="connsiteX8" fmla="*/ 118316 w 3966498"/>
                  <a:gd name="connsiteY8" fmla="*/ 2877030 h 3971669"/>
                  <a:gd name="connsiteX9" fmla="*/ 106415 w 3966498"/>
                  <a:gd name="connsiteY9" fmla="*/ 2854870 h 3971669"/>
                  <a:gd name="connsiteX10" fmla="*/ 95335 w 3966498"/>
                  <a:gd name="connsiteY10" fmla="*/ 2831478 h 3971669"/>
                  <a:gd name="connsiteX11" fmla="*/ 84254 w 3966498"/>
                  <a:gd name="connsiteY11" fmla="*/ 2808496 h 3971669"/>
                  <a:gd name="connsiteX12" fmla="*/ 75226 w 3966498"/>
                  <a:gd name="connsiteY12" fmla="*/ 2786746 h 3971669"/>
                  <a:gd name="connsiteX13" fmla="*/ 62093 w 3966498"/>
                  <a:gd name="connsiteY13" fmla="*/ 2755146 h 3971669"/>
                  <a:gd name="connsiteX14" fmla="*/ 41985 w 3966498"/>
                  <a:gd name="connsiteY14" fmla="*/ 2695640 h 3971669"/>
                  <a:gd name="connsiteX15" fmla="*/ 33366 w 3966498"/>
                  <a:gd name="connsiteY15" fmla="*/ 2666913 h 3971669"/>
                  <a:gd name="connsiteX16" fmla="*/ 27621 w 3966498"/>
                  <a:gd name="connsiteY16" fmla="*/ 2641880 h 3971669"/>
                  <a:gd name="connsiteX17" fmla="*/ 32546 w 3966498"/>
                  <a:gd name="connsiteY17" fmla="*/ 2663220 h 3971669"/>
                  <a:gd name="connsiteX18" fmla="*/ 38291 w 3966498"/>
                  <a:gd name="connsiteY18" fmla="*/ 2682508 h 3971669"/>
                  <a:gd name="connsiteX19" fmla="*/ 42805 w 3966498"/>
                  <a:gd name="connsiteY19" fmla="*/ 2693999 h 3971669"/>
                  <a:gd name="connsiteX20" fmla="*/ 37881 w 3966498"/>
                  <a:gd name="connsiteY20" fmla="*/ 2674300 h 3971669"/>
                  <a:gd name="connsiteX21" fmla="*/ 35418 w 3966498"/>
                  <a:gd name="connsiteY21" fmla="*/ 2665272 h 3971669"/>
                  <a:gd name="connsiteX22" fmla="*/ 33777 w 3966498"/>
                  <a:gd name="connsiteY22" fmla="*/ 2656243 h 3971669"/>
                  <a:gd name="connsiteX23" fmla="*/ 26390 w 3966498"/>
                  <a:gd name="connsiteY23" fmla="*/ 2619719 h 3971669"/>
                  <a:gd name="connsiteX24" fmla="*/ 22696 w 3966498"/>
                  <a:gd name="connsiteY24" fmla="*/ 2599199 h 3971669"/>
                  <a:gd name="connsiteX25" fmla="*/ 18593 w 3966498"/>
                  <a:gd name="connsiteY25" fmla="*/ 2575397 h 3971669"/>
                  <a:gd name="connsiteX26" fmla="*/ 16130 w 3966498"/>
                  <a:gd name="connsiteY26" fmla="*/ 2561854 h 3971669"/>
                  <a:gd name="connsiteX27" fmla="*/ 14078 w 3966498"/>
                  <a:gd name="connsiteY27" fmla="*/ 2547081 h 3971669"/>
                  <a:gd name="connsiteX28" fmla="*/ 9154 w 3966498"/>
                  <a:gd name="connsiteY28" fmla="*/ 2513429 h 3971669"/>
                  <a:gd name="connsiteX29" fmla="*/ 12847 w 3966498"/>
                  <a:gd name="connsiteY29" fmla="*/ 2542156 h 3971669"/>
                  <a:gd name="connsiteX30" fmla="*/ 14489 w 3966498"/>
                  <a:gd name="connsiteY30" fmla="*/ 2556519 h 3971669"/>
                  <a:gd name="connsiteX31" fmla="*/ 15309 w 3966498"/>
                  <a:gd name="connsiteY31" fmla="*/ 2563496 h 3971669"/>
                  <a:gd name="connsiteX32" fmla="*/ 16541 w 3966498"/>
                  <a:gd name="connsiteY32" fmla="*/ 2570472 h 3971669"/>
                  <a:gd name="connsiteX33" fmla="*/ 14899 w 3966498"/>
                  <a:gd name="connsiteY33" fmla="*/ 2562675 h 3971669"/>
                  <a:gd name="connsiteX34" fmla="*/ 13668 w 3966498"/>
                  <a:gd name="connsiteY34" fmla="*/ 2554468 h 3971669"/>
                  <a:gd name="connsiteX35" fmla="*/ 11206 w 3966498"/>
                  <a:gd name="connsiteY35" fmla="*/ 2538462 h 3971669"/>
                  <a:gd name="connsiteX36" fmla="*/ 8743 w 3966498"/>
                  <a:gd name="connsiteY36" fmla="*/ 2522458 h 3971669"/>
                  <a:gd name="connsiteX37" fmla="*/ 6281 w 3966498"/>
                  <a:gd name="connsiteY37" fmla="*/ 2506452 h 3971669"/>
                  <a:gd name="connsiteX38" fmla="*/ 2998 w 3966498"/>
                  <a:gd name="connsiteY38" fmla="*/ 2474032 h 3971669"/>
                  <a:gd name="connsiteX39" fmla="*/ 1356 w 3966498"/>
                  <a:gd name="connsiteY39" fmla="*/ 2457617 h 3971669"/>
                  <a:gd name="connsiteX40" fmla="*/ 536 w 3966498"/>
                  <a:gd name="connsiteY40" fmla="*/ 2441201 h 3971669"/>
                  <a:gd name="connsiteX41" fmla="*/ 2588 w 3966498"/>
                  <a:gd name="connsiteY41" fmla="*/ 2458848 h 3971669"/>
                  <a:gd name="connsiteX42" fmla="*/ 9974 w 3966498"/>
                  <a:gd name="connsiteY42" fmla="*/ 2523689 h 3971669"/>
                  <a:gd name="connsiteX43" fmla="*/ 6281 w 3966498"/>
                  <a:gd name="connsiteY43" fmla="*/ 2486754 h 3971669"/>
                  <a:gd name="connsiteX44" fmla="*/ 5050 w 3966498"/>
                  <a:gd name="connsiteY44" fmla="*/ 2469107 h 3971669"/>
                  <a:gd name="connsiteX45" fmla="*/ 4229 w 3966498"/>
                  <a:gd name="connsiteY45" fmla="*/ 2451871 h 3971669"/>
                  <a:gd name="connsiteX46" fmla="*/ 4229 w 3966498"/>
                  <a:gd name="connsiteY46" fmla="*/ 2387851 h 3971669"/>
                  <a:gd name="connsiteX47" fmla="*/ 3408 w 3966498"/>
                  <a:gd name="connsiteY47" fmla="*/ 2292642 h 3971669"/>
                  <a:gd name="connsiteX48" fmla="*/ 8743 w 3966498"/>
                  <a:gd name="connsiteY48" fmla="*/ 2208923 h 3971669"/>
                  <a:gd name="connsiteX49" fmla="*/ 4639 w 3966498"/>
                  <a:gd name="connsiteY49" fmla="*/ 2208513 h 3971669"/>
                  <a:gd name="connsiteX50" fmla="*/ 3819 w 3966498"/>
                  <a:gd name="connsiteY50" fmla="*/ 2130950 h 3971669"/>
                  <a:gd name="connsiteX51" fmla="*/ 4639 w 3966498"/>
                  <a:gd name="connsiteY51" fmla="*/ 2137106 h 3971669"/>
                  <a:gd name="connsiteX52" fmla="*/ 1356 w 3966498"/>
                  <a:gd name="connsiteY52" fmla="*/ 1939300 h 3971669"/>
                  <a:gd name="connsiteX53" fmla="*/ 1356 w 3966498"/>
                  <a:gd name="connsiteY53" fmla="*/ 1631922 h 3971669"/>
                  <a:gd name="connsiteX54" fmla="*/ 6281 w 3966498"/>
                  <a:gd name="connsiteY54" fmla="*/ 1553538 h 3971669"/>
                  <a:gd name="connsiteX55" fmla="*/ 1356 w 3966498"/>
                  <a:gd name="connsiteY55" fmla="*/ 1423035 h 3971669"/>
                  <a:gd name="connsiteX56" fmla="*/ 3819 w 3966498"/>
                  <a:gd name="connsiteY56" fmla="*/ 1535070 h 3971669"/>
                  <a:gd name="connsiteX57" fmla="*/ 125 w 3966498"/>
                  <a:gd name="connsiteY57" fmla="*/ 1592524 h 3971669"/>
                  <a:gd name="connsiteX58" fmla="*/ 946 w 3966498"/>
                  <a:gd name="connsiteY58" fmla="*/ 1348756 h 3971669"/>
                  <a:gd name="connsiteX59" fmla="*/ 946 w 3966498"/>
                  <a:gd name="connsiteY59" fmla="*/ 1365581 h 3971669"/>
                  <a:gd name="connsiteX60" fmla="*/ 5050 w 3966498"/>
                  <a:gd name="connsiteY60" fmla="*/ 1148898 h 3971669"/>
                  <a:gd name="connsiteX61" fmla="*/ 3819 w 3966498"/>
                  <a:gd name="connsiteY61" fmla="*/ 1088571 h 3971669"/>
                  <a:gd name="connsiteX62" fmla="*/ 4639 w 3966498"/>
                  <a:gd name="connsiteY62" fmla="*/ 1093496 h 3971669"/>
                  <a:gd name="connsiteX63" fmla="*/ 5050 w 3966498"/>
                  <a:gd name="connsiteY63" fmla="*/ 1038915 h 3971669"/>
                  <a:gd name="connsiteX64" fmla="*/ 6691 w 3966498"/>
                  <a:gd name="connsiteY64" fmla="*/ 1006905 h 3971669"/>
                  <a:gd name="connsiteX65" fmla="*/ 7512 w 3966498"/>
                  <a:gd name="connsiteY65" fmla="*/ 991720 h 3971669"/>
                  <a:gd name="connsiteX66" fmla="*/ 8743 w 3966498"/>
                  <a:gd name="connsiteY66" fmla="*/ 972843 h 3971669"/>
                  <a:gd name="connsiteX67" fmla="*/ 10385 w 3966498"/>
                  <a:gd name="connsiteY67" fmla="*/ 947399 h 3971669"/>
                  <a:gd name="connsiteX68" fmla="*/ 13668 w 3966498"/>
                  <a:gd name="connsiteY68" fmla="*/ 912516 h 3971669"/>
                  <a:gd name="connsiteX69" fmla="*/ 12847 w 3966498"/>
                  <a:gd name="connsiteY69" fmla="*/ 924417 h 3971669"/>
                  <a:gd name="connsiteX70" fmla="*/ 16130 w 3966498"/>
                  <a:gd name="connsiteY70" fmla="*/ 901436 h 3971669"/>
                  <a:gd name="connsiteX71" fmla="*/ 17772 w 3966498"/>
                  <a:gd name="connsiteY71" fmla="*/ 889945 h 3971669"/>
                  <a:gd name="connsiteX72" fmla="*/ 18593 w 3966498"/>
                  <a:gd name="connsiteY72" fmla="*/ 884200 h 3971669"/>
                  <a:gd name="connsiteX73" fmla="*/ 19413 w 3966498"/>
                  <a:gd name="connsiteY73" fmla="*/ 878454 h 3971669"/>
                  <a:gd name="connsiteX74" fmla="*/ 26800 w 3966498"/>
                  <a:gd name="connsiteY74" fmla="*/ 833722 h 3971669"/>
                  <a:gd name="connsiteX75" fmla="*/ 35418 w 3966498"/>
                  <a:gd name="connsiteY75" fmla="*/ 792273 h 3971669"/>
                  <a:gd name="connsiteX76" fmla="*/ 37470 w 3966498"/>
                  <a:gd name="connsiteY76" fmla="*/ 782424 h 3971669"/>
                  <a:gd name="connsiteX77" fmla="*/ 39933 w 3966498"/>
                  <a:gd name="connsiteY77" fmla="*/ 772985 h 3971669"/>
                  <a:gd name="connsiteX78" fmla="*/ 44857 w 3966498"/>
                  <a:gd name="connsiteY78" fmla="*/ 755338 h 3971669"/>
                  <a:gd name="connsiteX79" fmla="*/ 41164 w 3966498"/>
                  <a:gd name="connsiteY79" fmla="*/ 779962 h 3971669"/>
                  <a:gd name="connsiteX80" fmla="*/ 93693 w 3966498"/>
                  <a:gd name="connsiteY80" fmla="*/ 625246 h 3971669"/>
                  <a:gd name="connsiteX81" fmla="*/ 108467 w 3966498"/>
                  <a:gd name="connsiteY81" fmla="*/ 590364 h 3971669"/>
                  <a:gd name="connsiteX82" fmla="*/ 123651 w 3966498"/>
                  <a:gd name="connsiteY82" fmla="*/ 558764 h 3971669"/>
                  <a:gd name="connsiteX83" fmla="*/ 131038 w 3966498"/>
                  <a:gd name="connsiteY83" fmla="*/ 543990 h 3971669"/>
                  <a:gd name="connsiteX84" fmla="*/ 138425 w 3966498"/>
                  <a:gd name="connsiteY84" fmla="*/ 530447 h 3971669"/>
                  <a:gd name="connsiteX85" fmla="*/ 151557 w 3966498"/>
                  <a:gd name="connsiteY85" fmla="*/ 505824 h 3971669"/>
                  <a:gd name="connsiteX86" fmla="*/ 170845 w 3966498"/>
                  <a:gd name="connsiteY86" fmla="*/ 476277 h 3971669"/>
                  <a:gd name="connsiteX87" fmla="*/ 180695 w 3966498"/>
                  <a:gd name="connsiteY87" fmla="*/ 461503 h 3971669"/>
                  <a:gd name="connsiteX88" fmla="*/ 191365 w 3966498"/>
                  <a:gd name="connsiteY88" fmla="*/ 447139 h 3971669"/>
                  <a:gd name="connsiteX89" fmla="*/ 182336 w 3966498"/>
                  <a:gd name="connsiteY89" fmla="*/ 460271 h 3971669"/>
                  <a:gd name="connsiteX90" fmla="*/ 174129 w 3966498"/>
                  <a:gd name="connsiteY90" fmla="*/ 473814 h 3971669"/>
                  <a:gd name="connsiteX91" fmla="*/ 159355 w 3966498"/>
                  <a:gd name="connsiteY91" fmla="*/ 498437 h 3971669"/>
                  <a:gd name="connsiteX92" fmla="*/ 150737 w 3966498"/>
                  <a:gd name="connsiteY92" fmla="*/ 514853 h 3971669"/>
                  <a:gd name="connsiteX93" fmla="*/ 150737 w 3966498"/>
                  <a:gd name="connsiteY93" fmla="*/ 516494 h 3971669"/>
                  <a:gd name="connsiteX94" fmla="*/ 156892 w 3966498"/>
                  <a:gd name="connsiteY94" fmla="*/ 505414 h 3971669"/>
                  <a:gd name="connsiteX95" fmla="*/ 161817 w 3966498"/>
                  <a:gd name="connsiteY95" fmla="*/ 497206 h 3971669"/>
                  <a:gd name="connsiteX96" fmla="*/ 169614 w 3966498"/>
                  <a:gd name="connsiteY96" fmla="*/ 484484 h 3971669"/>
                  <a:gd name="connsiteX97" fmla="*/ 197110 w 3966498"/>
                  <a:gd name="connsiteY97" fmla="*/ 443446 h 3971669"/>
                  <a:gd name="connsiteX98" fmla="*/ 185209 w 3966498"/>
                  <a:gd name="connsiteY98" fmla="*/ 463144 h 3971669"/>
                  <a:gd name="connsiteX99" fmla="*/ 167973 w 3966498"/>
                  <a:gd name="connsiteY99" fmla="*/ 493923 h 3971669"/>
                  <a:gd name="connsiteX100" fmla="*/ 186440 w 3966498"/>
                  <a:gd name="connsiteY100" fmla="*/ 465606 h 3971669"/>
                  <a:gd name="connsiteX101" fmla="*/ 197521 w 3966498"/>
                  <a:gd name="connsiteY101" fmla="*/ 450012 h 3971669"/>
                  <a:gd name="connsiteX102" fmla="*/ 203676 w 3966498"/>
                  <a:gd name="connsiteY102" fmla="*/ 439342 h 3971669"/>
                  <a:gd name="connsiteX103" fmla="*/ 206139 w 3966498"/>
                  <a:gd name="connsiteY103" fmla="*/ 434007 h 3971669"/>
                  <a:gd name="connsiteX104" fmla="*/ 212705 w 3966498"/>
                  <a:gd name="connsiteY104" fmla="*/ 424978 h 3971669"/>
                  <a:gd name="connsiteX105" fmla="*/ 227479 w 3966498"/>
                  <a:gd name="connsiteY105" fmla="*/ 407742 h 3971669"/>
                  <a:gd name="connsiteX106" fmla="*/ 263182 w 3966498"/>
                  <a:gd name="connsiteY106" fmla="*/ 359317 h 3971669"/>
                  <a:gd name="connsiteX107" fmla="*/ 274263 w 3966498"/>
                  <a:gd name="connsiteY107" fmla="*/ 347416 h 3971669"/>
                  <a:gd name="connsiteX108" fmla="*/ 285753 w 3966498"/>
                  <a:gd name="connsiteY108" fmla="*/ 335925 h 3971669"/>
                  <a:gd name="connsiteX109" fmla="*/ 308735 w 3966498"/>
                  <a:gd name="connsiteY109" fmla="*/ 313354 h 3971669"/>
                  <a:gd name="connsiteX110" fmla="*/ 345670 w 3966498"/>
                  <a:gd name="connsiteY110" fmla="*/ 275598 h 3971669"/>
                  <a:gd name="connsiteX111" fmla="*/ 378500 w 3966498"/>
                  <a:gd name="connsiteY111" fmla="*/ 246461 h 3971669"/>
                  <a:gd name="connsiteX112" fmla="*/ 395737 w 3966498"/>
                  <a:gd name="connsiteY112" fmla="*/ 232508 h 3971669"/>
                  <a:gd name="connsiteX113" fmla="*/ 412152 w 3966498"/>
                  <a:gd name="connsiteY113" fmla="*/ 219786 h 3971669"/>
                  <a:gd name="connsiteX114" fmla="*/ 394916 w 3966498"/>
                  <a:gd name="connsiteY114" fmla="*/ 232097 h 3971669"/>
                  <a:gd name="connsiteX115" fmla="*/ 363727 w 3966498"/>
                  <a:gd name="connsiteY115" fmla="*/ 258362 h 3971669"/>
                  <a:gd name="connsiteX116" fmla="*/ 371934 w 3966498"/>
                  <a:gd name="connsiteY116" fmla="*/ 250154 h 3971669"/>
                  <a:gd name="connsiteX117" fmla="*/ 389991 w 3966498"/>
                  <a:gd name="connsiteY117" fmla="*/ 234149 h 3971669"/>
                  <a:gd name="connsiteX118" fmla="*/ 437186 w 3966498"/>
                  <a:gd name="connsiteY118" fmla="*/ 197625 h 3971669"/>
                  <a:gd name="connsiteX119" fmla="*/ 536909 w 3966498"/>
                  <a:gd name="connsiteY119" fmla="*/ 136067 h 3971669"/>
                  <a:gd name="connsiteX120" fmla="*/ 553325 w 3966498"/>
                  <a:gd name="connsiteY120" fmla="*/ 126628 h 3971669"/>
                  <a:gd name="connsiteX121" fmla="*/ 568919 w 3966498"/>
                  <a:gd name="connsiteY121" fmla="*/ 118421 h 3971669"/>
                  <a:gd name="connsiteX122" fmla="*/ 594363 w 3966498"/>
                  <a:gd name="connsiteY122" fmla="*/ 105699 h 3971669"/>
                  <a:gd name="connsiteX123" fmla="*/ 604623 w 3966498"/>
                  <a:gd name="connsiteY123" fmla="*/ 103236 h 3971669"/>
                  <a:gd name="connsiteX124" fmla="*/ 662077 w 3966498"/>
                  <a:gd name="connsiteY124" fmla="*/ 77792 h 3971669"/>
                  <a:gd name="connsiteX125" fmla="*/ 677261 w 3966498"/>
                  <a:gd name="connsiteY125" fmla="*/ 71637 h 3971669"/>
                  <a:gd name="connsiteX126" fmla="*/ 692856 w 3966498"/>
                  <a:gd name="connsiteY126" fmla="*/ 65481 h 3971669"/>
                  <a:gd name="connsiteX127" fmla="*/ 724866 w 3966498"/>
                  <a:gd name="connsiteY127" fmla="*/ 54400 h 3971669"/>
                  <a:gd name="connsiteX128" fmla="*/ 757696 w 3966498"/>
                  <a:gd name="connsiteY128" fmla="*/ 44141 h 3971669"/>
                  <a:gd name="connsiteX129" fmla="*/ 774112 w 3966498"/>
                  <a:gd name="connsiteY129" fmla="*/ 39216 h 3971669"/>
                  <a:gd name="connsiteX130" fmla="*/ 790938 w 3966498"/>
                  <a:gd name="connsiteY130" fmla="*/ 34702 h 3971669"/>
                  <a:gd name="connsiteX131" fmla="*/ 857830 w 3966498"/>
                  <a:gd name="connsiteY131" fmla="*/ 19928 h 3971669"/>
                  <a:gd name="connsiteX132" fmla="*/ 890661 w 3966498"/>
                  <a:gd name="connsiteY132" fmla="*/ 14183 h 3971669"/>
                  <a:gd name="connsiteX133" fmla="*/ 922671 w 3966498"/>
                  <a:gd name="connsiteY133" fmla="*/ 10079 h 3971669"/>
                  <a:gd name="connsiteX134" fmla="*/ 938266 w 3966498"/>
                  <a:gd name="connsiteY134" fmla="*/ 8027 h 3971669"/>
                  <a:gd name="connsiteX135" fmla="*/ 953861 w 3966498"/>
                  <a:gd name="connsiteY135" fmla="*/ 6796 h 3971669"/>
                  <a:gd name="connsiteX136" fmla="*/ 983408 w 3966498"/>
                  <a:gd name="connsiteY136" fmla="*/ 4333 h 3971669"/>
                  <a:gd name="connsiteX137" fmla="*/ 990385 w 3966498"/>
                  <a:gd name="connsiteY137" fmla="*/ 3923 h 3971669"/>
                  <a:gd name="connsiteX138" fmla="*/ 997361 w 3966498"/>
                  <a:gd name="connsiteY138" fmla="*/ 3923 h 3971669"/>
                  <a:gd name="connsiteX139" fmla="*/ 1011315 w 3966498"/>
                  <a:gd name="connsiteY139" fmla="*/ 3513 h 3971669"/>
                  <a:gd name="connsiteX140" fmla="*/ 1037579 w 3966498"/>
                  <a:gd name="connsiteY140" fmla="*/ 2692 h 3971669"/>
                  <a:gd name="connsiteX141" fmla="*/ 1082722 w 3966498"/>
                  <a:gd name="connsiteY141" fmla="*/ 1871 h 3971669"/>
                  <a:gd name="connsiteX142" fmla="*/ 1145921 w 3966498"/>
                  <a:gd name="connsiteY142" fmla="*/ 4744 h 3971669"/>
                  <a:gd name="connsiteX143" fmla="*/ 1469715 w 3966498"/>
                  <a:gd name="connsiteY143" fmla="*/ 1871 h 3971669"/>
                  <a:gd name="connsiteX144" fmla="*/ 1416365 w 3966498"/>
                  <a:gd name="connsiteY144" fmla="*/ 3102 h 3971669"/>
                  <a:gd name="connsiteX145" fmla="*/ 1698710 w 3966498"/>
                  <a:gd name="connsiteY145" fmla="*/ 3923 h 3971669"/>
                  <a:gd name="connsiteX146" fmla="*/ 1667521 w 3966498"/>
                  <a:gd name="connsiteY146" fmla="*/ 5154 h 3971669"/>
                  <a:gd name="connsiteX147" fmla="*/ 1754522 w 3966498"/>
                  <a:gd name="connsiteY147" fmla="*/ 3102 h 3971669"/>
                  <a:gd name="connsiteX148" fmla="*/ 1740159 w 3966498"/>
                  <a:gd name="connsiteY148" fmla="*/ 3923 h 3971669"/>
                  <a:gd name="connsiteX149" fmla="*/ 2432068 w 3966498"/>
                  <a:gd name="connsiteY149" fmla="*/ 640 h 3971669"/>
                  <a:gd name="connsiteX150" fmla="*/ 2356147 w 3966498"/>
                  <a:gd name="connsiteY150" fmla="*/ 1871 h 3971669"/>
                  <a:gd name="connsiteX151" fmla="*/ 2333165 w 3966498"/>
                  <a:gd name="connsiteY151" fmla="*/ 4333 h 3971669"/>
                  <a:gd name="connsiteX152" fmla="*/ 2402931 w 3966498"/>
                  <a:gd name="connsiteY152" fmla="*/ 4333 h 3971669"/>
                  <a:gd name="connsiteX153" fmla="*/ 2526046 w 3966498"/>
                  <a:gd name="connsiteY153" fmla="*/ 1871 h 3971669"/>
                  <a:gd name="connsiteX154" fmla="*/ 2530971 w 3966498"/>
                  <a:gd name="connsiteY154" fmla="*/ 3513 h 3971669"/>
                  <a:gd name="connsiteX155" fmla="*/ 2915502 w 3966498"/>
                  <a:gd name="connsiteY155" fmla="*/ 230 h 3971669"/>
                  <a:gd name="connsiteX156" fmla="*/ 2710720 w 3966498"/>
                  <a:gd name="connsiteY156" fmla="*/ 5565 h 3971669"/>
                  <a:gd name="connsiteX157" fmla="*/ 2761197 w 3966498"/>
                  <a:gd name="connsiteY157" fmla="*/ 7617 h 3971669"/>
                  <a:gd name="connsiteX158" fmla="*/ 2671323 w 3966498"/>
                  <a:gd name="connsiteY158" fmla="*/ 10079 h 3971669"/>
                  <a:gd name="connsiteX159" fmla="*/ 2778433 w 3966498"/>
                  <a:gd name="connsiteY159" fmla="*/ 10079 h 3971669"/>
                  <a:gd name="connsiteX160" fmla="*/ 2739037 w 3966498"/>
                  <a:gd name="connsiteY160" fmla="*/ 11720 h 3971669"/>
                  <a:gd name="connsiteX161" fmla="*/ 2833425 w 3966498"/>
                  <a:gd name="connsiteY161" fmla="*/ 10489 h 3971669"/>
                  <a:gd name="connsiteX162" fmla="*/ 2422630 w 3966498"/>
                  <a:gd name="connsiteY162" fmla="*/ 15414 h 3971669"/>
                  <a:gd name="connsiteX163" fmla="*/ 2440276 w 3966498"/>
                  <a:gd name="connsiteY163" fmla="*/ 14183 h 3971669"/>
                  <a:gd name="connsiteX164" fmla="*/ 2314288 w 3966498"/>
                  <a:gd name="connsiteY164" fmla="*/ 13772 h 3971669"/>
                  <a:gd name="connsiteX165" fmla="*/ 2368048 w 3966498"/>
                  <a:gd name="connsiteY165" fmla="*/ 15414 h 3971669"/>
                  <a:gd name="connsiteX166" fmla="*/ 2320033 w 3966498"/>
                  <a:gd name="connsiteY166" fmla="*/ 17055 h 3971669"/>
                  <a:gd name="connsiteX167" fmla="*/ 2114020 w 3966498"/>
                  <a:gd name="connsiteY167" fmla="*/ 13772 h 3971669"/>
                  <a:gd name="connsiteX168" fmla="*/ 1981465 w 3966498"/>
                  <a:gd name="connsiteY168" fmla="*/ 18287 h 3971669"/>
                  <a:gd name="connsiteX169" fmla="*/ 1933861 w 3966498"/>
                  <a:gd name="connsiteY169" fmla="*/ 15824 h 3971669"/>
                  <a:gd name="connsiteX170" fmla="*/ 1618274 w 3966498"/>
                  <a:gd name="connsiteY170" fmla="*/ 18697 h 3971669"/>
                  <a:gd name="connsiteX171" fmla="*/ 1640435 w 3966498"/>
                  <a:gd name="connsiteY171" fmla="*/ 18697 h 3971669"/>
                  <a:gd name="connsiteX172" fmla="*/ 1620326 w 3966498"/>
                  <a:gd name="connsiteY172" fmla="*/ 16645 h 3971669"/>
                  <a:gd name="connsiteX173" fmla="*/ 1422931 w 3966498"/>
                  <a:gd name="connsiteY173" fmla="*/ 16235 h 3971669"/>
                  <a:gd name="connsiteX174" fmla="*/ 1080670 w 3966498"/>
                  <a:gd name="connsiteY174" fmla="*/ 21570 h 3971669"/>
                  <a:gd name="connsiteX175" fmla="*/ 1257546 w 3966498"/>
                  <a:gd name="connsiteY175" fmla="*/ 17055 h 3971669"/>
                  <a:gd name="connsiteX176" fmla="*/ 1163978 w 3966498"/>
                  <a:gd name="connsiteY176" fmla="*/ 17055 h 3971669"/>
                  <a:gd name="connsiteX177" fmla="*/ 1279296 w 3966498"/>
                  <a:gd name="connsiteY177" fmla="*/ 14183 h 3971669"/>
                  <a:gd name="connsiteX178" fmla="*/ 1092571 w 3966498"/>
                  <a:gd name="connsiteY178" fmla="*/ 17055 h 3971669"/>
                  <a:gd name="connsiteX179" fmla="*/ 1052353 w 3966498"/>
                  <a:gd name="connsiteY179" fmla="*/ 15824 h 3971669"/>
                  <a:gd name="connsiteX180" fmla="*/ 1042093 w 3966498"/>
                  <a:gd name="connsiteY180" fmla="*/ 17876 h 3971669"/>
                  <a:gd name="connsiteX181" fmla="*/ 1026499 w 3966498"/>
                  <a:gd name="connsiteY181" fmla="*/ 17876 h 3971669"/>
                  <a:gd name="connsiteX182" fmla="*/ 992437 w 3966498"/>
                  <a:gd name="connsiteY182" fmla="*/ 19107 h 3971669"/>
                  <a:gd name="connsiteX183" fmla="*/ 958375 w 3966498"/>
                  <a:gd name="connsiteY183" fmla="*/ 21980 h 3971669"/>
                  <a:gd name="connsiteX184" fmla="*/ 941139 w 3966498"/>
                  <a:gd name="connsiteY184" fmla="*/ 23622 h 3971669"/>
                  <a:gd name="connsiteX185" fmla="*/ 924313 w 3966498"/>
                  <a:gd name="connsiteY185" fmla="*/ 25673 h 3971669"/>
                  <a:gd name="connsiteX186" fmla="*/ 890251 w 3966498"/>
                  <a:gd name="connsiteY186" fmla="*/ 30188 h 3971669"/>
                  <a:gd name="connsiteX187" fmla="*/ 920619 w 3966498"/>
                  <a:gd name="connsiteY187" fmla="*/ 28136 h 3971669"/>
                  <a:gd name="connsiteX188" fmla="*/ 955502 w 3966498"/>
                  <a:gd name="connsiteY188" fmla="*/ 25673 h 3971669"/>
                  <a:gd name="connsiteX189" fmla="*/ 963710 w 3966498"/>
                  <a:gd name="connsiteY189" fmla="*/ 24032 h 3971669"/>
                  <a:gd name="connsiteX190" fmla="*/ 1008031 w 3966498"/>
                  <a:gd name="connsiteY190" fmla="*/ 21159 h 3971669"/>
                  <a:gd name="connsiteX191" fmla="*/ 1041683 w 3966498"/>
                  <a:gd name="connsiteY191" fmla="*/ 22390 h 3971669"/>
                  <a:gd name="connsiteX192" fmla="*/ 1014598 w 3966498"/>
                  <a:gd name="connsiteY192" fmla="*/ 23211 h 3971669"/>
                  <a:gd name="connsiteX193" fmla="*/ 1000644 w 3966498"/>
                  <a:gd name="connsiteY193" fmla="*/ 23211 h 3971669"/>
                  <a:gd name="connsiteX194" fmla="*/ 986691 w 3966498"/>
                  <a:gd name="connsiteY194" fmla="*/ 24032 h 3971669"/>
                  <a:gd name="connsiteX195" fmla="*/ 958785 w 3966498"/>
                  <a:gd name="connsiteY195" fmla="*/ 26084 h 3971669"/>
                  <a:gd name="connsiteX196" fmla="*/ 931289 w 3966498"/>
                  <a:gd name="connsiteY196" fmla="*/ 28546 h 3971669"/>
                  <a:gd name="connsiteX197" fmla="*/ 905025 w 3966498"/>
                  <a:gd name="connsiteY197" fmla="*/ 31829 h 3971669"/>
                  <a:gd name="connsiteX198" fmla="*/ 880402 w 3966498"/>
                  <a:gd name="connsiteY198" fmla="*/ 35523 h 3971669"/>
                  <a:gd name="connsiteX199" fmla="*/ 839774 w 3966498"/>
                  <a:gd name="connsiteY199" fmla="*/ 43320 h 3971669"/>
                  <a:gd name="connsiteX200" fmla="*/ 824589 w 3966498"/>
                  <a:gd name="connsiteY200" fmla="*/ 44962 h 3971669"/>
                  <a:gd name="connsiteX201" fmla="*/ 799966 w 3966498"/>
                  <a:gd name="connsiteY201" fmla="*/ 50707 h 3971669"/>
                  <a:gd name="connsiteX202" fmla="*/ 787655 w 3966498"/>
                  <a:gd name="connsiteY202" fmla="*/ 53580 h 3971669"/>
                  <a:gd name="connsiteX203" fmla="*/ 775343 w 3966498"/>
                  <a:gd name="connsiteY203" fmla="*/ 56863 h 3971669"/>
                  <a:gd name="connsiteX204" fmla="*/ 751130 w 3966498"/>
                  <a:gd name="connsiteY204" fmla="*/ 63839 h 3971669"/>
                  <a:gd name="connsiteX205" fmla="*/ 739229 w 3966498"/>
                  <a:gd name="connsiteY205" fmla="*/ 67122 h 3971669"/>
                  <a:gd name="connsiteX206" fmla="*/ 727738 w 3966498"/>
                  <a:gd name="connsiteY206" fmla="*/ 71226 h 3971669"/>
                  <a:gd name="connsiteX207" fmla="*/ 705577 w 3966498"/>
                  <a:gd name="connsiteY207" fmla="*/ 79024 h 3971669"/>
                  <a:gd name="connsiteX208" fmla="*/ 694907 w 3966498"/>
                  <a:gd name="connsiteY208" fmla="*/ 82717 h 3971669"/>
                  <a:gd name="connsiteX209" fmla="*/ 684648 w 3966498"/>
                  <a:gd name="connsiteY209" fmla="*/ 86821 h 3971669"/>
                  <a:gd name="connsiteX210" fmla="*/ 648534 w 3966498"/>
                  <a:gd name="connsiteY210" fmla="*/ 100774 h 3971669"/>
                  <a:gd name="connsiteX211" fmla="*/ 661666 w 3966498"/>
                  <a:gd name="connsiteY211" fmla="*/ 94618 h 3971669"/>
                  <a:gd name="connsiteX212" fmla="*/ 647713 w 3966498"/>
                  <a:gd name="connsiteY212" fmla="*/ 99953 h 3971669"/>
                  <a:gd name="connsiteX213" fmla="*/ 633760 w 3966498"/>
                  <a:gd name="connsiteY213" fmla="*/ 106109 h 3971669"/>
                  <a:gd name="connsiteX214" fmla="*/ 606264 w 3966498"/>
                  <a:gd name="connsiteY214" fmla="*/ 118421 h 3971669"/>
                  <a:gd name="connsiteX215" fmla="*/ 592722 w 3966498"/>
                  <a:gd name="connsiteY215" fmla="*/ 124987 h 3971669"/>
                  <a:gd name="connsiteX216" fmla="*/ 579589 w 3966498"/>
                  <a:gd name="connsiteY216" fmla="*/ 131963 h 3971669"/>
                  <a:gd name="connsiteX217" fmla="*/ 553325 w 3966498"/>
                  <a:gd name="connsiteY217" fmla="*/ 145506 h 3971669"/>
                  <a:gd name="connsiteX218" fmla="*/ 456884 w 3966498"/>
                  <a:gd name="connsiteY218" fmla="*/ 204601 h 3971669"/>
                  <a:gd name="connsiteX219" fmla="*/ 434723 w 3966498"/>
                  <a:gd name="connsiteY219" fmla="*/ 221427 h 3971669"/>
                  <a:gd name="connsiteX220" fmla="*/ 412152 w 3966498"/>
                  <a:gd name="connsiteY220" fmla="*/ 239895 h 3971669"/>
                  <a:gd name="connsiteX221" fmla="*/ 400661 w 3966498"/>
                  <a:gd name="connsiteY221" fmla="*/ 249333 h 3971669"/>
                  <a:gd name="connsiteX222" fmla="*/ 389581 w 3966498"/>
                  <a:gd name="connsiteY222" fmla="*/ 259183 h 3971669"/>
                  <a:gd name="connsiteX223" fmla="*/ 367830 w 3966498"/>
                  <a:gd name="connsiteY223" fmla="*/ 278881 h 3971669"/>
                  <a:gd name="connsiteX224" fmla="*/ 357160 w 3966498"/>
                  <a:gd name="connsiteY224" fmla="*/ 288730 h 3971669"/>
                  <a:gd name="connsiteX225" fmla="*/ 346901 w 3966498"/>
                  <a:gd name="connsiteY225" fmla="*/ 298990 h 3971669"/>
                  <a:gd name="connsiteX226" fmla="*/ 327613 w 3966498"/>
                  <a:gd name="connsiteY226" fmla="*/ 318689 h 3971669"/>
                  <a:gd name="connsiteX227" fmla="*/ 318584 w 3966498"/>
                  <a:gd name="connsiteY227" fmla="*/ 328127 h 3971669"/>
                  <a:gd name="connsiteX228" fmla="*/ 309966 w 3966498"/>
                  <a:gd name="connsiteY228" fmla="*/ 337566 h 3971669"/>
                  <a:gd name="connsiteX229" fmla="*/ 294371 w 3966498"/>
                  <a:gd name="connsiteY229" fmla="*/ 355213 h 3971669"/>
                  <a:gd name="connsiteX230" fmla="*/ 282470 w 3966498"/>
                  <a:gd name="connsiteY230" fmla="*/ 369166 h 3971669"/>
                  <a:gd name="connsiteX231" fmla="*/ 263182 w 3966498"/>
                  <a:gd name="connsiteY231" fmla="*/ 391327 h 3971669"/>
                  <a:gd name="connsiteX232" fmla="*/ 251691 w 3966498"/>
                  <a:gd name="connsiteY232" fmla="*/ 404869 h 3971669"/>
                  <a:gd name="connsiteX233" fmla="*/ 239380 w 3966498"/>
                  <a:gd name="connsiteY233" fmla="*/ 420054 h 3971669"/>
                  <a:gd name="connsiteX234" fmla="*/ 226247 w 3966498"/>
                  <a:gd name="connsiteY234" fmla="*/ 436469 h 3971669"/>
                  <a:gd name="connsiteX235" fmla="*/ 213526 w 3966498"/>
                  <a:gd name="connsiteY235" fmla="*/ 454116 h 3971669"/>
                  <a:gd name="connsiteX236" fmla="*/ 129807 w 3966498"/>
                  <a:gd name="connsiteY236" fmla="*/ 595288 h 3971669"/>
                  <a:gd name="connsiteX237" fmla="*/ 142119 w 3966498"/>
                  <a:gd name="connsiteY237" fmla="*/ 568613 h 3971669"/>
                  <a:gd name="connsiteX238" fmla="*/ 148274 w 3966498"/>
                  <a:gd name="connsiteY238" fmla="*/ 555891 h 3971669"/>
                  <a:gd name="connsiteX239" fmla="*/ 155251 w 3966498"/>
                  <a:gd name="connsiteY239" fmla="*/ 543169 h 3971669"/>
                  <a:gd name="connsiteX240" fmla="*/ 167152 w 3966498"/>
                  <a:gd name="connsiteY240" fmla="*/ 520598 h 3971669"/>
                  <a:gd name="connsiteX241" fmla="*/ 148274 w 3966498"/>
                  <a:gd name="connsiteY241" fmla="*/ 553839 h 3971669"/>
                  <a:gd name="connsiteX242" fmla="*/ 133911 w 3966498"/>
                  <a:gd name="connsiteY242" fmla="*/ 582977 h 3971669"/>
                  <a:gd name="connsiteX243" fmla="*/ 127755 w 3966498"/>
                  <a:gd name="connsiteY243" fmla="*/ 595288 h 3971669"/>
                  <a:gd name="connsiteX244" fmla="*/ 122420 w 3966498"/>
                  <a:gd name="connsiteY244" fmla="*/ 605958 h 3971669"/>
                  <a:gd name="connsiteX245" fmla="*/ 114212 w 3966498"/>
                  <a:gd name="connsiteY245" fmla="*/ 621143 h 3971669"/>
                  <a:gd name="connsiteX246" fmla="*/ 122420 w 3966498"/>
                  <a:gd name="connsiteY246" fmla="*/ 603086 h 3971669"/>
                  <a:gd name="connsiteX247" fmla="*/ 128986 w 3966498"/>
                  <a:gd name="connsiteY247" fmla="*/ 589953 h 3971669"/>
                  <a:gd name="connsiteX248" fmla="*/ 136373 w 3966498"/>
                  <a:gd name="connsiteY248" fmla="*/ 575179 h 3971669"/>
                  <a:gd name="connsiteX249" fmla="*/ 134732 w 3966498"/>
                  <a:gd name="connsiteY249" fmla="*/ 576411 h 3971669"/>
                  <a:gd name="connsiteX250" fmla="*/ 132680 w 3966498"/>
                  <a:gd name="connsiteY250" fmla="*/ 576411 h 3971669"/>
                  <a:gd name="connsiteX251" fmla="*/ 122830 w 3966498"/>
                  <a:gd name="connsiteY251" fmla="*/ 595288 h 3971669"/>
                  <a:gd name="connsiteX252" fmla="*/ 113802 w 3966498"/>
                  <a:gd name="connsiteY252" fmla="*/ 614576 h 3971669"/>
                  <a:gd name="connsiteX253" fmla="*/ 105184 w 3966498"/>
                  <a:gd name="connsiteY253" fmla="*/ 633454 h 3971669"/>
                  <a:gd name="connsiteX254" fmla="*/ 97387 w 3966498"/>
                  <a:gd name="connsiteY254" fmla="*/ 651511 h 3971669"/>
                  <a:gd name="connsiteX255" fmla="*/ 85075 w 3966498"/>
                  <a:gd name="connsiteY255" fmla="*/ 684342 h 3971669"/>
                  <a:gd name="connsiteX256" fmla="*/ 80561 w 3966498"/>
                  <a:gd name="connsiteY256" fmla="*/ 697885 h 3971669"/>
                  <a:gd name="connsiteX257" fmla="*/ 76867 w 3966498"/>
                  <a:gd name="connsiteY257" fmla="*/ 709375 h 3971669"/>
                  <a:gd name="connsiteX258" fmla="*/ 89179 w 3966498"/>
                  <a:gd name="connsiteY258" fmla="*/ 676545 h 3971669"/>
                  <a:gd name="connsiteX259" fmla="*/ 88358 w 3966498"/>
                  <a:gd name="connsiteY259" fmla="*/ 681880 h 3971669"/>
                  <a:gd name="connsiteX260" fmla="*/ 100259 w 3966498"/>
                  <a:gd name="connsiteY260" fmla="*/ 653563 h 3971669"/>
                  <a:gd name="connsiteX261" fmla="*/ 35418 w 3966498"/>
                  <a:gd name="connsiteY261" fmla="*/ 900205 h 3971669"/>
                  <a:gd name="connsiteX262" fmla="*/ 28442 w 3966498"/>
                  <a:gd name="connsiteY262" fmla="*/ 941243 h 3971669"/>
                  <a:gd name="connsiteX263" fmla="*/ 28442 w 3966498"/>
                  <a:gd name="connsiteY263" fmla="*/ 967097 h 3971669"/>
                  <a:gd name="connsiteX264" fmla="*/ 25569 w 3966498"/>
                  <a:gd name="connsiteY264" fmla="*/ 969970 h 3971669"/>
                  <a:gd name="connsiteX265" fmla="*/ 24748 w 3966498"/>
                  <a:gd name="connsiteY265" fmla="*/ 986385 h 3971669"/>
                  <a:gd name="connsiteX266" fmla="*/ 24748 w 3966498"/>
                  <a:gd name="connsiteY266" fmla="*/ 1004442 h 3971669"/>
                  <a:gd name="connsiteX267" fmla="*/ 23928 w 3966498"/>
                  <a:gd name="connsiteY267" fmla="*/ 1044660 h 3971669"/>
                  <a:gd name="connsiteX268" fmla="*/ 23928 w 3966498"/>
                  <a:gd name="connsiteY268" fmla="*/ 1132072 h 3971669"/>
                  <a:gd name="connsiteX269" fmla="*/ 26390 w 3966498"/>
                  <a:gd name="connsiteY269" fmla="*/ 1259702 h 3971669"/>
                  <a:gd name="connsiteX270" fmla="*/ 21876 w 3966498"/>
                  <a:gd name="connsiteY270" fmla="*/ 1234258 h 3971669"/>
                  <a:gd name="connsiteX271" fmla="*/ 19824 w 3966498"/>
                  <a:gd name="connsiteY271" fmla="*/ 1081595 h 3971669"/>
                  <a:gd name="connsiteX272" fmla="*/ 17772 w 3966498"/>
                  <a:gd name="connsiteY272" fmla="*/ 1137407 h 3971669"/>
                  <a:gd name="connsiteX273" fmla="*/ 19413 w 3966498"/>
                  <a:gd name="connsiteY273" fmla="*/ 1198965 h 3971669"/>
                  <a:gd name="connsiteX274" fmla="*/ 19413 w 3966498"/>
                  <a:gd name="connsiteY274" fmla="*/ 1185422 h 3971669"/>
                  <a:gd name="connsiteX275" fmla="*/ 21055 w 3966498"/>
                  <a:gd name="connsiteY275" fmla="*/ 1585137 h 3971669"/>
                  <a:gd name="connsiteX276" fmla="*/ 26800 w 3966498"/>
                  <a:gd name="connsiteY276" fmla="*/ 1908521 h 3971669"/>
                  <a:gd name="connsiteX277" fmla="*/ 22696 w 3966498"/>
                  <a:gd name="connsiteY277" fmla="*/ 1935607 h 3971669"/>
                  <a:gd name="connsiteX278" fmla="*/ 22696 w 3966498"/>
                  <a:gd name="connsiteY278" fmla="*/ 2020967 h 3971669"/>
                  <a:gd name="connsiteX279" fmla="*/ 24338 w 3966498"/>
                  <a:gd name="connsiteY279" fmla="*/ 2060364 h 3971669"/>
                  <a:gd name="connsiteX280" fmla="*/ 25159 w 3966498"/>
                  <a:gd name="connsiteY280" fmla="*/ 1995112 h 3971669"/>
                  <a:gd name="connsiteX281" fmla="*/ 25159 w 3966498"/>
                  <a:gd name="connsiteY281" fmla="*/ 2127256 h 3971669"/>
                  <a:gd name="connsiteX282" fmla="*/ 24748 w 3966498"/>
                  <a:gd name="connsiteY282" fmla="*/ 2115766 h 3971669"/>
                  <a:gd name="connsiteX283" fmla="*/ 26800 w 3966498"/>
                  <a:gd name="connsiteY283" fmla="*/ 2194149 h 3971669"/>
                  <a:gd name="connsiteX284" fmla="*/ 25159 w 3966498"/>
                  <a:gd name="connsiteY284" fmla="*/ 2341478 h 3971669"/>
                  <a:gd name="connsiteX285" fmla="*/ 27621 w 3966498"/>
                  <a:gd name="connsiteY285" fmla="*/ 2403856 h 3971669"/>
                  <a:gd name="connsiteX286" fmla="*/ 26800 w 3966498"/>
                  <a:gd name="connsiteY286" fmla="*/ 2421913 h 3971669"/>
                  <a:gd name="connsiteX287" fmla="*/ 27211 w 3966498"/>
                  <a:gd name="connsiteY287" fmla="*/ 2452692 h 3971669"/>
                  <a:gd name="connsiteX288" fmla="*/ 27621 w 3966498"/>
                  <a:gd name="connsiteY288" fmla="*/ 2472391 h 3971669"/>
                  <a:gd name="connsiteX289" fmla="*/ 30904 w 3966498"/>
                  <a:gd name="connsiteY289" fmla="*/ 2504401 h 3971669"/>
                  <a:gd name="connsiteX290" fmla="*/ 35829 w 3966498"/>
                  <a:gd name="connsiteY290" fmla="*/ 2537231 h 3971669"/>
                  <a:gd name="connsiteX291" fmla="*/ 38701 w 3966498"/>
                  <a:gd name="connsiteY291" fmla="*/ 2554878 h 3971669"/>
                  <a:gd name="connsiteX292" fmla="*/ 42395 w 3966498"/>
                  <a:gd name="connsiteY292" fmla="*/ 2574166 h 3971669"/>
                  <a:gd name="connsiteX293" fmla="*/ 46499 w 3966498"/>
                  <a:gd name="connsiteY293" fmla="*/ 2595096 h 3971669"/>
                  <a:gd name="connsiteX294" fmla="*/ 51013 w 3966498"/>
                  <a:gd name="connsiteY294" fmla="*/ 2618488 h 3971669"/>
                  <a:gd name="connsiteX295" fmla="*/ 54296 w 3966498"/>
                  <a:gd name="connsiteY295" fmla="*/ 2638597 h 3971669"/>
                  <a:gd name="connsiteX296" fmla="*/ 62914 w 3966498"/>
                  <a:gd name="connsiteY296" fmla="*/ 2679635 h 3971669"/>
                  <a:gd name="connsiteX297" fmla="*/ 87127 w 3966498"/>
                  <a:gd name="connsiteY297" fmla="*/ 2755556 h 3971669"/>
                  <a:gd name="connsiteX298" fmla="*/ 115854 w 3966498"/>
                  <a:gd name="connsiteY298" fmla="*/ 2821218 h 3971669"/>
                  <a:gd name="connsiteX299" fmla="*/ 123241 w 3966498"/>
                  <a:gd name="connsiteY299" fmla="*/ 2836813 h 3971669"/>
                  <a:gd name="connsiteX300" fmla="*/ 126934 w 3966498"/>
                  <a:gd name="connsiteY300" fmla="*/ 2844610 h 3971669"/>
                  <a:gd name="connsiteX301" fmla="*/ 131038 w 3966498"/>
                  <a:gd name="connsiteY301" fmla="*/ 2852407 h 3971669"/>
                  <a:gd name="connsiteX302" fmla="*/ 147864 w 3966498"/>
                  <a:gd name="connsiteY302" fmla="*/ 2884007 h 3971669"/>
                  <a:gd name="connsiteX303" fmla="*/ 166331 w 3966498"/>
                  <a:gd name="connsiteY303" fmla="*/ 2916017 h 3971669"/>
                  <a:gd name="connsiteX304" fmla="*/ 175770 w 3966498"/>
                  <a:gd name="connsiteY304" fmla="*/ 2932843 h 3971669"/>
                  <a:gd name="connsiteX305" fmla="*/ 186440 w 3966498"/>
                  <a:gd name="connsiteY305" fmla="*/ 2949669 h 3971669"/>
                  <a:gd name="connsiteX306" fmla="*/ 188082 w 3966498"/>
                  <a:gd name="connsiteY306" fmla="*/ 2956235 h 3971669"/>
                  <a:gd name="connsiteX307" fmla="*/ 199983 w 3966498"/>
                  <a:gd name="connsiteY307" fmla="*/ 2974292 h 3971669"/>
                  <a:gd name="connsiteX308" fmla="*/ 214757 w 3966498"/>
                  <a:gd name="connsiteY308" fmla="*/ 2994811 h 3971669"/>
                  <a:gd name="connsiteX309" fmla="*/ 229941 w 3966498"/>
                  <a:gd name="connsiteY309" fmla="*/ 3015740 h 3971669"/>
                  <a:gd name="connsiteX310" fmla="*/ 243894 w 3966498"/>
                  <a:gd name="connsiteY310" fmla="*/ 3033387 h 3971669"/>
                  <a:gd name="connsiteX311" fmla="*/ 243894 w 3966498"/>
                  <a:gd name="connsiteY311" fmla="*/ 3032566 h 3971669"/>
                  <a:gd name="connsiteX312" fmla="*/ 243894 w 3966498"/>
                  <a:gd name="connsiteY312" fmla="*/ 3033797 h 3971669"/>
                  <a:gd name="connsiteX313" fmla="*/ 257847 w 3966498"/>
                  <a:gd name="connsiteY313" fmla="*/ 3050213 h 3971669"/>
                  <a:gd name="connsiteX314" fmla="*/ 279598 w 3966498"/>
                  <a:gd name="connsiteY314" fmla="*/ 3073194 h 3971669"/>
                  <a:gd name="connsiteX315" fmla="*/ 289857 w 3966498"/>
                  <a:gd name="connsiteY315" fmla="*/ 3084275 h 3971669"/>
                  <a:gd name="connsiteX316" fmla="*/ 301348 w 3966498"/>
                  <a:gd name="connsiteY316" fmla="*/ 3095766 h 3971669"/>
                  <a:gd name="connsiteX317" fmla="*/ 314480 w 3966498"/>
                  <a:gd name="connsiteY317" fmla="*/ 3108488 h 3971669"/>
                  <a:gd name="connsiteX318" fmla="*/ 321867 w 3966498"/>
                  <a:gd name="connsiteY318" fmla="*/ 3115875 h 3971669"/>
                  <a:gd name="connsiteX319" fmla="*/ 330075 w 3966498"/>
                  <a:gd name="connsiteY319" fmla="*/ 3123672 h 3971669"/>
                  <a:gd name="connsiteX320" fmla="*/ 348953 w 3966498"/>
                  <a:gd name="connsiteY320" fmla="*/ 3140908 h 3971669"/>
                  <a:gd name="connsiteX321" fmla="*/ 359623 w 3966498"/>
                  <a:gd name="connsiteY321" fmla="*/ 3150757 h 3971669"/>
                  <a:gd name="connsiteX322" fmla="*/ 371934 w 3966498"/>
                  <a:gd name="connsiteY322" fmla="*/ 3161017 h 3971669"/>
                  <a:gd name="connsiteX323" fmla="*/ 360443 w 3966498"/>
                  <a:gd name="connsiteY323" fmla="*/ 3149526 h 3971669"/>
                  <a:gd name="connsiteX324" fmla="*/ 337872 w 3966498"/>
                  <a:gd name="connsiteY324" fmla="*/ 3127776 h 3971669"/>
                  <a:gd name="connsiteX325" fmla="*/ 324740 w 3966498"/>
                  <a:gd name="connsiteY325" fmla="*/ 3115054 h 3971669"/>
                  <a:gd name="connsiteX326" fmla="*/ 312018 w 3966498"/>
                  <a:gd name="connsiteY326" fmla="*/ 3101921 h 3971669"/>
                  <a:gd name="connsiteX327" fmla="*/ 290678 w 3966498"/>
                  <a:gd name="connsiteY327" fmla="*/ 3079761 h 3971669"/>
                  <a:gd name="connsiteX328" fmla="*/ 270569 w 3966498"/>
                  <a:gd name="connsiteY328" fmla="*/ 3059652 h 3971669"/>
                  <a:gd name="connsiteX329" fmla="*/ 237738 w 3966498"/>
                  <a:gd name="connsiteY329" fmla="*/ 3017792 h 3971669"/>
                  <a:gd name="connsiteX330" fmla="*/ 220912 w 3966498"/>
                  <a:gd name="connsiteY330" fmla="*/ 2996042 h 3971669"/>
                  <a:gd name="connsiteX331" fmla="*/ 209011 w 3966498"/>
                  <a:gd name="connsiteY331" fmla="*/ 2979216 h 3971669"/>
                  <a:gd name="connsiteX332" fmla="*/ 296013 w 3966498"/>
                  <a:gd name="connsiteY332" fmla="*/ 3083865 h 3971669"/>
                  <a:gd name="connsiteX333" fmla="*/ 325971 w 3966498"/>
                  <a:gd name="connsiteY333" fmla="*/ 3115054 h 3971669"/>
                  <a:gd name="connsiteX334" fmla="*/ 357571 w 3966498"/>
                  <a:gd name="connsiteY334" fmla="*/ 3144602 h 3971669"/>
                  <a:gd name="connsiteX335" fmla="*/ 373165 w 3966498"/>
                  <a:gd name="connsiteY335" fmla="*/ 3158555 h 3971669"/>
                  <a:gd name="connsiteX336" fmla="*/ 388760 w 3966498"/>
                  <a:gd name="connsiteY336" fmla="*/ 3171687 h 3971669"/>
                  <a:gd name="connsiteX337" fmla="*/ 403534 w 3966498"/>
                  <a:gd name="connsiteY337" fmla="*/ 3183998 h 3971669"/>
                  <a:gd name="connsiteX338" fmla="*/ 417897 w 3966498"/>
                  <a:gd name="connsiteY338" fmla="*/ 3194669 h 3971669"/>
                  <a:gd name="connsiteX339" fmla="*/ 399430 w 3966498"/>
                  <a:gd name="connsiteY339" fmla="*/ 3179074 h 3971669"/>
                  <a:gd name="connsiteX340" fmla="*/ 377680 w 3966498"/>
                  <a:gd name="connsiteY340" fmla="*/ 3159375 h 3971669"/>
                  <a:gd name="connsiteX341" fmla="*/ 365368 w 3966498"/>
                  <a:gd name="connsiteY341" fmla="*/ 3148295 h 3971669"/>
                  <a:gd name="connsiteX342" fmla="*/ 353057 w 3966498"/>
                  <a:gd name="connsiteY342" fmla="*/ 3135984 h 3971669"/>
                  <a:gd name="connsiteX343" fmla="*/ 339924 w 3966498"/>
                  <a:gd name="connsiteY343" fmla="*/ 3123261 h 3971669"/>
                  <a:gd name="connsiteX344" fmla="*/ 326792 w 3966498"/>
                  <a:gd name="connsiteY344" fmla="*/ 3110129 h 3971669"/>
                  <a:gd name="connsiteX345" fmla="*/ 222964 w 3966498"/>
                  <a:gd name="connsiteY345" fmla="*/ 2986193 h 3971669"/>
                  <a:gd name="connsiteX346" fmla="*/ 236097 w 3966498"/>
                  <a:gd name="connsiteY346" fmla="*/ 3005891 h 3971669"/>
                  <a:gd name="connsiteX347" fmla="*/ 250050 w 3966498"/>
                  <a:gd name="connsiteY347" fmla="*/ 3024769 h 3971669"/>
                  <a:gd name="connsiteX348" fmla="*/ 232814 w 3966498"/>
                  <a:gd name="connsiteY348" fmla="*/ 3002608 h 3971669"/>
                  <a:gd name="connsiteX349" fmla="*/ 216398 w 3966498"/>
                  <a:gd name="connsiteY349" fmla="*/ 2979627 h 3971669"/>
                  <a:gd name="connsiteX350" fmla="*/ 231172 w 3966498"/>
                  <a:gd name="connsiteY350" fmla="*/ 3002198 h 3971669"/>
                  <a:gd name="connsiteX351" fmla="*/ 246767 w 3966498"/>
                  <a:gd name="connsiteY351" fmla="*/ 3024359 h 3971669"/>
                  <a:gd name="connsiteX352" fmla="*/ 234866 w 3966498"/>
                  <a:gd name="connsiteY352" fmla="*/ 3008764 h 3971669"/>
                  <a:gd name="connsiteX353" fmla="*/ 223785 w 3966498"/>
                  <a:gd name="connsiteY353" fmla="*/ 2993169 h 3971669"/>
                  <a:gd name="connsiteX354" fmla="*/ 202445 w 3966498"/>
                  <a:gd name="connsiteY354" fmla="*/ 2963211 h 3971669"/>
                  <a:gd name="connsiteX355" fmla="*/ 183157 w 3966498"/>
                  <a:gd name="connsiteY355" fmla="*/ 2933253 h 3971669"/>
                  <a:gd name="connsiteX356" fmla="*/ 178232 w 3966498"/>
                  <a:gd name="connsiteY356" fmla="*/ 2925866 h 3971669"/>
                  <a:gd name="connsiteX357" fmla="*/ 173718 w 3966498"/>
                  <a:gd name="connsiteY357" fmla="*/ 2918069 h 3971669"/>
                  <a:gd name="connsiteX358" fmla="*/ 164690 w 3966498"/>
                  <a:gd name="connsiteY358" fmla="*/ 2902474 h 3971669"/>
                  <a:gd name="connsiteX359" fmla="*/ 192596 w 3966498"/>
                  <a:gd name="connsiteY359" fmla="*/ 2951310 h 3971669"/>
                  <a:gd name="connsiteX360" fmla="*/ 186440 w 3966498"/>
                  <a:gd name="connsiteY360" fmla="*/ 2943513 h 3971669"/>
                  <a:gd name="connsiteX361" fmla="*/ 129807 w 3966498"/>
                  <a:gd name="connsiteY361" fmla="*/ 2845020 h 3971669"/>
                  <a:gd name="connsiteX362" fmla="*/ 146633 w 3966498"/>
                  <a:gd name="connsiteY362" fmla="*/ 2880313 h 3971669"/>
                  <a:gd name="connsiteX363" fmla="*/ 121189 w 3966498"/>
                  <a:gd name="connsiteY363" fmla="*/ 2825732 h 3971669"/>
                  <a:gd name="connsiteX364" fmla="*/ 103132 w 3966498"/>
                  <a:gd name="connsiteY364" fmla="*/ 2783052 h 3971669"/>
                  <a:gd name="connsiteX365" fmla="*/ 71943 w 3966498"/>
                  <a:gd name="connsiteY365" fmla="*/ 2688253 h 3971669"/>
                  <a:gd name="connsiteX366" fmla="*/ 67018 w 3966498"/>
                  <a:gd name="connsiteY366" fmla="*/ 2676762 h 3971669"/>
                  <a:gd name="connsiteX367" fmla="*/ 62093 w 3966498"/>
                  <a:gd name="connsiteY367" fmla="*/ 2659937 h 3971669"/>
                  <a:gd name="connsiteX368" fmla="*/ 57169 w 3966498"/>
                  <a:gd name="connsiteY368" fmla="*/ 2639007 h 3971669"/>
                  <a:gd name="connsiteX369" fmla="*/ 52244 w 3966498"/>
                  <a:gd name="connsiteY369" fmla="*/ 2617256 h 3971669"/>
                  <a:gd name="connsiteX370" fmla="*/ 49782 w 3966498"/>
                  <a:gd name="connsiteY370" fmla="*/ 2606587 h 3971669"/>
                  <a:gd name="connsiteX371" fmla="*/ 47730 w 3966498"/>
                  <a:gd name="connsiteY371" fmla="*/ 2596737 h 3971669"/>
                  <a:gd name="connsiteX372" fmla="*/ 41985 w 3966498"/>
                  <a:gd name="connsiteY372" fmla="*/ 2571704 h 3971669"/>
                  <a:gd name="connsiteX373" fmla="*/ 48961 w 3966498"/>
                  <a:gd name="connsiteY373" fmla="*/ 2611101 h 3971669"/>
                  <a:gd name="connsiteX374" fmla="*/ 40343 w 3966498"/>
                  <a:gd name="connsiteY374" fmla="*/ 2569652 h 3971669"/>
                  <a:gd name="connsiteX375" fmla="*/ 38291 w 3966498"/>
                  <a:gd name="connsiteY375" fmla="*/ 2559392 h 3971669"/>
                  <a:gd name="connsiteX376" fmla="*/ 36650 w 3966498"/>
                  <a:gd name="connsiteY376" fmla="*/ 2548722 h 3971669"/>
                  <a:gd name="connsiteX377" fmla="*/ 33366 w 3966498"/>
                  <a:gd name="connsiteY377" fmla="*/ 2527793 h 3971669"/>
                  <a:gd name="connsiteX378" fmla="*/ 31725 w 3966498"/>
                  <a:gd name="connsiteY378" fmla="*/ 2508094 h 3971669"/>
                  <a:gd name="connsiteX379" fmla="*/ 31725 w 3966498"/>
                  <a:gd name="connsiteY379" fmla="*/ 2503580 h 3971669"/>
                  <a:gd name="connsiteX380" fmla="*/ 32546 w 3966498"/>
                  <a:gd name="connsiteY380" fmla="*/ 2508915 h 3971669"/>
                  <a:gd name="connsiteX381" fmla="*/ 34187 w 3966498"/>
                  <a:gd name="connsiteY381" fmla="*/ 2517943 h 3971669"/>
                  <a:gd name="connsiteX382" fmla="*/ 35829 w 3966498"/>
                  <a:gd name="connsiteY382" fmla="*/ 2524509 h 3971669"/>
                  <a:gd name="connsiteX383" fmla="*/ 34598 w 3966498"/>
                  <a:gd name="connsiteY383" fmla="*/ 2510556 h 3971669"/>
                  <a:gd name="connsiteX384" fmla="*/ 32546 w 3966498"/>
                  <a:gd name="connsiteY384" fmla="*/ 2477725 h 3971669"/>
                  <a:gd name="connsiteX385" fmla="*/ 30904 w 3966498"/>
                  <a:gd name="connsiteY385" fmla="*/ 2458437 h 3971669"/>
                  <a:gd name="connsiteX386" fmla="*/ 30494 w 3966498"/>
                  <a:gd name="connsiteY386" fmla="*/ 2441612 h 3971669"/>
                  <a:gd name="connsiteX387" fmla="*/ 29263 w 3966498"/>
                  <a:gd name="connsiteY387" fmla="*/ 2413705 h 3971669"/>
                  <a:gd name="connsiteX388" fmla="*/ 28442 w 3966498"/>
                  <a:gd name="connsiteY388" fmla="*/ 2391134 h 3971669"/>
                  <a:gd name="connsiteX389" fmla="*/ 27621 w 3966498"/>
                  <a:gd name="connsiteY389" fmla="*/ 2371846 h 3971669"/>
                  <a:gd name="connsiteX390" fmla="*/ 25569 w 3966498"/>
                  <a:gd name="connsiteY390" fmla="*/ 2281972 h 3971669"/>
                  <a:gd name="connsiteX391" fmla="*/ 28031 w 3966498"/>
                  <a:gd name="connsiteY391" fmla="*/ 2351327 h 3971669"/>
                  <a:gd name="connsiteX392" fmla="*/ 28852 w 3966498"/>
                  <a:gd name="connsiteY392" fmla="*/ 2399752 h 3971669"/>
                  <a:gd name="connsiteX393" fmla="*/ 30494 w 3966498"/>
                  <a:gd name="connsiteY393" fmla="*/ 2451050 h 3971669"/>
                  <a:gd name="connsiteX394" fmla="*/ 30494 w 3966498"/>
                  <a:gd name="connsiteY394" fmla="*/ 2408781 h 3971669"/>
                  <a:gd name="connsiteX395" fmla="*/ 31725 w 3966498"/>
                  <a:gd name="connsiteY395" fmla="*/ 2437508 h 3971669"/>
                  <a:gd name="connsiteX396" fmla="*/ 32546 w 3966498"/>
                  <a:gd name="connsiteY396" fmla="*/ 2458437 h 3971669"/>
                  <a:gd name="connsiteX397" fmla="*/ 34598 w 3966498"/>
                  <a:gd name="connsiteY397" fmla="*/ 2482240 h 3971669"/>
                  <a:gd name="connsiteX398" fmla="*/ 36650 w 3966498"/>
                  <a:gd name="connsiteY398" fmla="*/ 2507273 h 3971669"/>
                  <a:gd name="connsiteX399" fmla="*/ 39933 w 3966498"/>
                  <a:gd name="connsiteY399" fmla="*/ 2531896 h 3971669"/>
                  <a:gd name="connsiteX400" fmla="*/ 42805 w 3966498"/>
                  <a:gd name="connsiteY400" fmla="*/ 2554878 h 3971669"/>
                  <a:gd name="connsiteX401" fmla="*/ 46088 w 3966498"/>
                  <a:gd name="connsiteY401" fmla="*/ 2574576 h 3971669"/>
                  <a:gd name="connsiteX402" fmla="*/ 41985 w 3966498"/>
                  <a:gd name="connsiteY402" fmla="*/ 2554057 h 3971669"/>
                  <a:gd name="connsiteX403" fmla="*/ 40753 w 3966498"/>
                  <a:gd name="connsiteY403" fmla="*/ 2548312 h 3971669"/>
                  <a:gd name="connsiteX404" fmla="*/ 41164 w 3966498"/>
                  <a:gd name="connsiteY404" fmla="*/ 2554057 h 3971669"/>
                  <a:gd name="connsiteX405" fmla="*/ 43216 w 3966498"/>
                  <a:gd name="connsiteY405" fmla="*/ 2568421 h 3971669"/>
                  <a:gd name="connsiteX406" fmla="*/ 50603 w 3966498"/>
                  <a:gd name="connsiteY406" fmla="*/ 2609870 h 3971669"/>
                  <a:gd name="connsiteX407" fmla="*/ 58400 w 3966498"/>
                  <a:gd name="connsiteY407" fmla="*/ 2646804 h 3971669"/>
                  <a:gd name="connsiteX408" fmla="*/ 57169 w 3966498"/>
                  <a:gd name="connsiteY408" fmla="*/ 2634493 h 3971669"/>
                  <a:gd name="connsiteX409" fmla="*/ 57990 w 3966498"/>
                  <a:gd name="connsiteY409" fmla="*/ 2635314 h 3971669"/>
                  <a:gd name="connsiteX410" fmla="*/ 60452 w 3966498"/>
                  <a:gd name="connsiteY410" fmla="*/ 2644342 h 3971669"/>
                  <a:gd name="connsiteX411" fmla="*/ 62504 w 3966498"/>
                  <a:gd name="connsiteY411" fmla="*/ 2651729 h 3971669"/>
                  <a:gd name="connsiteX412" fmla="*/ 65376 w 3966498"/>
                  <a:gd name="connsiteY412" fmla="*/ 2661168 h 3971669"/>
                  <a:gd name="connsiteX413" fmla="*/ 60862 w 3966498"/>
                  <a:gd name="connsiteY413" fmla="*/ 2642700 h 3971669"/>
                  <a:gd name="connsiteX414" fmla="*/ 57169 w 3966498"/>
                  <a:gd name="connsiteY414" fmla="*/ 2627106 h 3971669"/>
                  <a:gd name="connsiteX415" fmla="*/ 53886 w 3966498"/>
                  <a:gd name="connsiteY415" fmla="*/ 2613563 h 3971669"/>
                  <a:gd name="connsiteX416" fmla="*/ 52244 w 3966498"/>
                  <a:gd name="connsiteY416" fmla="*/ 2606997 h 3971669"/>
                  <a:gd name="connsiteX417" fmla="*/ 51013 w 3966498"/>
                  <a:gd name="connsiteY417" fmla="*/ 2600431 h 3971669"/>
                  <a:gd name="connsiteX418" fmla="*/ 45678 w 3966498"/>
                  <a:gd name="connsiteY418" fmla="*/ 2570472 h 3971669"/>
                  <a:gd name="connsiteX419" fmla="*/ 39933 w 3966498"/>
                  <a:gd name="connsiteY419" fmla="*/ 2527382 h 3971669"/>
                  <a:gd name="connsiteX420" fmla="*/ 70301 w 3966498"/>
                  <a:gd name="connsiteY420" fmla="*/ 2668144 h 3971669"/>
                  <a:gd name="connsiteX421" fmla="*/ 78098 w 3966498"/>
                  <a:gd name="connsiteY421" fmla="*/ 2691126 h 3971669"/>
                  <a:gd name="connsiteX422" fmla="*/ 82202 w 3966498"/>
                  <a:gd name="connsiteY422" fmla="*/ 2703437 h 3971669"/>
                  <a:gd name="connsiteX423" fmla="*/ 87127 w 3966498"/>
                  <a:gd name="connsiteY423" fmla="*/ 2716570 h 3971669"/>
                  <a:gd name="connsiteX424" fmla="*/ 98207 w 3966498"/>
                  <a:gd name="connsiteY424" fmla="*/ 2748169 h 3971669"/>
                  <a:gd name="connsiteX425" fmla="*/ 114212 w 3966498"/>
                  <a:gd name="connsiteY425" fmla="*/ 2789208 h 3971669"/>
                  <a:gd name="connsiteX426" fmla="*/ 108467 w 3966498"/>
                  <a:gd name="connsiteY426" fmla="*/ 2779359 h 3971669"/>
                  <a:gd name="connsiteX427" fmla="*/ 122830 w 3966498"/>
                  <a:gd name="connsiteY427" fmla="*/ 2817524 h 3971669"/>
                  <a:gd name="connsiteX428" fmla="*/ 175770 w 3966498"/>
                  <a:gd name="connsiteY428" fmla="*/ 2916838 h 3971669"/>
                  <a:gd name="connsiteX429" fmla="*/ 167152 w 3966498"/>
                  <a:gd name="connsiteY429" fmla="*/ 2896318 h 3971669"/>
                  <a:gd name="connsiteX430" fmla="*/ 180695 w 3966498"/>
                  <a:gd name="connsiteY430" fmla="*/ 2919710 h 3971669"/>
                  <a:gd name="connsiteX431" fmla="*/ 193006 w 3966498"/>
                  <a:gd name="connsiteY431" fmla="*/ 2939819 h 3971669"/>
                  <a:gd name="connsiteX432" fmla="*/ 215578 w 3966498"/>
                  <a:gd name="connsiteY432" fmla="*/ 2975933 h 3971669"/>
                  <a:gd name="connsiteX433" fmla="*/ 278366 w 3966498"/>
                  <a:gd name="connsiteY433" fmla="*/ 3057190 h 3971669"/>
                  <a:gd name="connsiteX434" fmla="*/ 274263 w 3966498"/>
                  <a:gd name="connsiteY434" fmla="*/ 3051034 h 3971669"/>
                  <a:gd name="connsiteX435" fmla="*/ 266465 w 3966498"/>
                  <a:gd name="connsiteY435" fmla="*/ 3042005 h 3971669"/>
                  <a:gd name="connsiteX436" fmla="*/ 257847 w 3966498"/>
                  <a:gd name="connsiteY436" fmla="*/ 3030925 h 3971669"/>
                  <a:gd name="connsiteX437" fmla="*/ 239380 w 3966498"/>
                  <a:gd name="connsiteY437" fmla="*/ 3007533 h 3971669"/>
                  <a:gd name="connsiteX438" fmla="*/ 266055 w 3966498"/>
                  <a:gd name="connsiteY438" fmla="*/ 3041184 h 3971669"/>
                  <a:gd name="connsiteX439" fmla="*/ 290268 w 3966498"/>
                  <a:gd name="connsiteY439" fmla="*/ 3069501 h 3971669"/>
                  <a:gd name="connsiteX440" fmla="*/ 312428 w 3966498"/>
                  <a:gd name="connsiteY440" fmla="*/ 3094124 h 3971669"/>
                  <a:gd name="connsiteX441" fmla="*/ 323098 w 3966498"/>
                  <a:gd name="connsiteY441" fmla="*/ 3105615 h 3971669"/>
                  <a:gd name="connsiteX442" fmla="*/ 333358 w 3966498"/>
                  <a:gd name="connsiteY442" fmla="*/ 3116695 h 3971669"/>
                  <a:gd name="connsiteX443" fmla="*/ 354698 w 3966498"/>
                  <a:gd name="connsiteY443" fmla="*/ 3138035 h 3971669"/>
                  <a:gd name="connsiteX444" fmla="*/ 365778 w 3966498"/>
                  <a:gd name="connsiteY444" fmla="*/ 3149116 h 3971669"/>
                  <a:gd name="connsiteX445" fmla="*/ 377269 w 3966498"/>
                  <a:gd name="connsiteY445" fmla="*/ 3159786 h 3971669"/>
                  <a:gd name="connsiteX446" fmla="*/ 402713 w 3966498"/>
                  <a:gd name="connsiteY446" fmla="*/ 3182767 h 3971669"/>
                  <a:gd name="connsiteX447" fmla="*/ 432671 w 3966498"/>
                  <a:gd name="connsiteY447" fmla="*/ 3207390 h 3971669"/>
                  <a:gd name="connsiteX448" fmla="*/ 470427 w 3966498"/>
                  <a:gd name="connsiteY448" fmla="*/ 3229551 h 3971669"/>
                  <a:gd name="connsiteX449" fmla="*/ 446214 w 3966498"/>
                  <a:gd name="connsiteY449" fmla="*/ 3216829 h 3971669"/>
                  <a:gd name="connsiteX450" fmla="*/ 494229 w 3966498"/>
                  <a:gd name="connsiteY450" fmla="*/ 3249660 h 3971669"/>
                  <a:gd name="connsiteX451" fmla="*/ 518852 w 3966498"/>
                  <a:gd name="connsiteY451" fmla="*/ 3264844 h 3971669"/>
                  <a:gd name="connsiteX452" fmla="*/ 541834 w 3966498"/>
                  <a:gd name="connsiteY452" fmla="*/ 3277566 h 3971669"/>
                  <a:gd name="connsiteX453" fmla="*/ 532805 w 3966498"/>
                  <a:gd name="connsiteY453" fmla="*/ 3270590 h 3971669"/>
                  <a:gd name="connsiteX454" fmla="*/ 561532 w 3966498"/>
                  <a:gd name="connsiteY454" fmla="*/ 3286184 h 3971669"/>
                  <a:gd name="connsiteX455" fmla="*/ 582872 w 3966498"/>
                  <a:gd name="connsiteY455" fmla="*/ 3296444 h 3971669"/>
                  <a:gd name="connsiteX456" fmla="*/ 587387 w 3966498"/>
                  <a:gd name="connsiteY456" fmla="*/ 3300138 h 3971669"/>
                  <a:gd name="connsiteX457" fmla="*/ 549631 w 3966498"/>
                  <a:gd name="connsiteY457" fmla="*/ 3281260 h 3971669"/>
                  <a:gd name="connsiteX458" fmla="*/ 627604 w 3966498"/>
                  <a:gd name="connsiteY458" fmla="*/ 3321067 h 3971669"/>
                  <a:gd name="connsiteX459" fmla="*/ 614062 w 3966498"/>
                  <a:gd name="connsiteY459" fmla="*/ 3316553 h 3971669"/>
                  <a:gd name="connsiteX460" fmla="*/ 598877 w 3966498"/>
                  <a:gd name="connsiteY460" fmla="*/ 3310397 h 3971669"/>
                  <a:gd name="connsiteX461" fmla="*/ 580000 w 3966498"/>
                  <a:gd name="connsiteY461" fmla="*/ 3301779 h 3971669"/>
                  <a:gd name="connsiteX462" fmla="*/ 558660 w 3966498"/>
                  <a:gd name="connsiteY462" fmla="*/ 3291519 h 3971669"/>
                  <a:gd name="connsiteX463" fmla="*/ 536499 w 3966498"/>
                  <a:gd name="connsiteY463" fmla="*/ 3279618 h 3971669"/>
                  <a:gd name="connsiteX464" fmla="*/ 514748 w 3966498"/>
                  <a:gd name="connsiteY464" fmla="*/ 3267717 h 3971669"/>
                  <a:gd name="connsiteX465" fmla="*/ 495050 w 3966498"/>
                  <a:gd name="connsiteY465" fmla="*/ 3255406 h 3971669"/>
                  <a:gd name="connsiteX466" fmla="*/ 511876 w 3966498"/>
                  <a:gd name="connsiteY466" fmla="*/ 3266486 h 3971669"/>
                  <a:gd name="connsiteX467" fmla="*/ 529112 w 3966498"/>
                  <a:gd name="connsiteY467" fmla="*/ 3276746 h 3971669"/>
                  <a:gd name="connsiteX468" fmla="*/ 513928 w 3966498"/>
                  <a:gd name="connsiteY468" fmla="*/ 3268538 h 3971669"/>
                  <a:gd name="connsiteX469" fmla="*/ 501616 w 3966498"/>
                  <a:gd name="connsiteY469" fmla="*/ 3260740 h 3971669"/>
                  <a:gd name="connsiteX470" fmla="*/ 487663 w 3966498"/>
                  <a:gd name="connsiteY470" fmla="*/ 3251712 h 3971669"/>
                  <a:gd name="connsiteX471" fmla="*/ 467554 w 3966498"/>
                  <a:gd name="connsiteY471" fmla="*/ 3238169 h 3971669"/>
                  <a:gd name="connsiteX472" fmla="*/ 485201 w 3966498"/>
                  <a:gd name="connsiteY472" fmla="*/ 3250891 h 3971669"/>
                  <a:gd name="connsiteX473" fmla="*/ 492588 w 3966498"/>
                  <a:gd name="connsiteY473" fmla="*/ 3256637 h 3971669"/>
                  <a:gd name="connsiteX474" fmla="*/ 487253 w 3966498"/>
                  <a:gd name="connsiteY474" fmla="*/ 3255816 h 3971669"/>
                  <a:gd name="connsiteX475" fmla="*/ 486021 w 3966498"/>
                  <a:gd name="connsiteY475" fmla="*/ 3254174 h 3971669"/>
                  <a:gd name="connsiteX476" fmla="*/ 453601 w 3966498"/>
                  <a:gd name="connsiteY476" fmla="*/ 3232014 h 3971669"/>
                  <a:gd name="connsiteX477" fmla="*/ 444983 w 3966498"/>
                  <a:gd name="connsiteY477" fmla="*/ 3227089 h 3971669"/>
                  <a:gd name="connsiteX478" fmla="*/ 498333 w 3966498"/>
                  <a:gd name="connsiteY478" fmla="*/ 3266486 h 3971669"/>
                  <a:gd name="connsiteX479" fmla="*/ 540603 w 3966498"/>
                  <a:gd name="connsiteY479" fmla="*/ 3291109 h 3971669"/>
                  <a:gd name="connsiteX480" fmla="*/ 694907 w 3966498"/>
                  <a:gd name="connsiteY480" fmla="*/ 3353898 h 3971669"/>
                  <a:gd name="connsiteX481" fmla="*/ 739229 w 3966498"/>
                  <a:gd name="connsiteY481" fmla="*/ 3368672 h 3971669"/>
                  <a:gd name="connsiteX482" fmla="*/ 775343 w 3966498"/>
                  <a:gd name="connsiteY482" fmla="*/ 3379342 h 3971669"/>
                  <a:gd name="connsiteX483" fmla="*/ 808584 w 3966498"/>
                  <a:gd name="connsiteY483" fmla="*/ 3388370 h 3971669"/>
                  <a:gd name="connsiteX484" fmla="*/ 825820 w 3966498"/>
                  <a:gd name="connsiteY484" fmla="*/ 3392885 h 3971669"/>
                  <a:gd name="connsiteX485" fmla="*/ 834849 w 3966498"/>
                  <a:gd name="connsiteY485" fmla="*/ 3395347 h 3971669"/>
                  <a:gd name="connsiteX486" fmla="*/ 844288 w 3966498"/>
                  <a:gd name="connsiteY486" fmla="*/ 3397399 h 3971669"/>
                  <a:gd name="connsiteX487" fmla="*/ 859062 w 3966498"/>
                  <a:gd name="connsiteY487" fmla="*/ 3397399 h 3971669"/>
                  <a:gd name="connsiteX488" fmla="*/ 881633 w 3966498"/>
                  <a:gd name="connsiteY488" fmla="*/ 3402323 h 3971669"/>
                  <a:gd name="connsiteX489" fmla="*/ 902973 w 3966498"/>
                  <a:gd name="connsiteY489" fmla="*/ 3405196 h 3971669"/>
                  <a:gd name="connsiteX490" fmla="*/ 936624 w 3966498"/>
                  <a:gd name="connsiteY490" fmla="*/ 3410121 h 3971669"/>
                  <a:gd name="connsiteX491" fmla="*/ 938676 w 3966498"/>
                  <a:gd name="connsiteY491" fmla="*/ 3412994 h 3971669"/>
                  <a:gd name="connsiteX492" fmla="*/ 914874 w 3966498"/>
                  <a:gd name="connsiteY492" fmla="*/ 3409710 h 3971669"/>
                  <a:gd name="connsiteX493" fmla="*/ 906256 w 3966498"/>
                  <a:gd name="connsiteY493" fmla="*/ 3409300 h 3971669"/>
                  <a:gd name="connsiteX494" fmla="*/ 902973 w 3966498"/>
                  <a:gd name="connsiteY494" fmla="*/ 3409300 h 3971669"/>
                  <a:gd name="connsiteX495" fmla="*/ 981767 w 3966498"/>
                  <a:gd name="connsiteY495" fmla="*/ 3416277 h 3971669"/>
                  <a:gd name="connsiteX496" fmla="*/ 1014187 w 3966498"/>
                  <a:gd name="connsiteY496" fmla="*/ 3417097 h 3971669"/>
                  <a:gd name="connsiteX497" fmla="*/ 981356 w 3966498"/>
                  <a:gd name="connsiteY497" fmla="*/ 3417097 h 3971669"/>
                  <a:gd name="connsiteX498" fmla="*/ 965351 w 3966498"/>
                  <a:gd name="connsiteY498" fmla="*/ 3417097 h 3971669"/>
                  <a:gd name="connsiteX499" fmla="*/ 966583 w 3966498"/>
                  <a:gd name="connsiteY499" fmla="*/ 3418739 h 3971669"/>
                  <a:gd name="connsiteX500" fmla="*/ 985460 w 3966498"/>
                  <a:gd name="connsiteY500" fmla="*/ 3421612 h 3971669"/>
                  <a:gd name="connsiteX501" fmla="*/ 989564 w 3966498"/>
                  <a:gd name="connsiteY501" fmla="*/ 3424074 h 3971669"/>
                  <a:gd name="connsiteX502" fmla="*/ 1018291 w 3966498"/>
                  <a:gd name="connsiteY502" fmla="*/ 3424074 h 3971669"/>
                  <a:gd name="connsiteX503" fmla="*/ 1047018 w 3966498"/>
                  <a:gd name="connsiteY503" fmla="*/ 3424895 h 3971669"/>
                  <a:gd name="connsiteX504" fmla="*/ 1105293 w 3966498"/>
                  <a:gd name="connsiteY504" fmla="*/ 3424895 h 3971669"/>
                  <a:gd name="connsiteX505" fmla="*/ 1129095 w 3966498"/>
                  <a:gd name="connsiteY505" fmla="*/ 3422022 h 3971669"/>
                  <a:gd name="connsiteX506" fmla="*/ 1263291 w 3966498"/>
                  <a:gd name="connsiteY506" fmla="*/ 3422022 h 3971669"/>
                  <a:gd name="connsiteX507" fmla="*/ 1260418 w 3966498"/>
                  <a:gd name="connsiteY507" fmla="*/ 3422022 h 3971669"/>
                  <a:gd name="connsiteX508" fmla="*/ 1411440 w 3966498"/>
                  <a:gd name="connsiteY508" fmla="*/ 3422022 h 3971669"/>
                  <a:gd name="connsiteX509" fmla="*/ 1420879 w 3966498"/>
                  <a:gd name="connsiteY509" fmla="*/ 3421201 h 3971669"/>
                  <a:gd name="connsiteX510" fmla="*/ 1431959 w 3966498"/>
                  <a:gd name="connsiteY510" fmla="*/ 3420380 h 3971669"/>
                  <a:gd name="connsiteX511" fmla="*/ 1454531 w 3966498"/>
                  <a:gd name="connsiteY511" fmla="*/ 3419560 h 3971669"/>
                  <a:gd name="connsiteX512" fmla="*/ 1470946 w 3966498"/>
                  <a:gd name="connsiteY512" fmla="*/ 3434744 h 3971669"/>
                  <a:gd name="connsiteX513" fmla="*/ 1481616 w 3966498"/>
                  <a:gd name="connsiteY513" fmla="*/ 3444183 h 3971669"/>
                  <a:gd name="connsiteX514" fmla="*/ 1500494 w 3966498"/>
                  <a:gd name="connsiteY514" fmla="*/ 3460598 h 3971669"/>
                  <a:gd name="connsiteX515" fmla="*/ 1483258 w 3966498"/>
                  <a:gd name="connsiteY515" fmla="*/ 3442952 h 3971669"/>
                  <a:gd name="connsiteX516" fmla="*/ 1472588 w 3966498"/>
                  <a:gd name="connsiteY516" fmla="*/ 3431871 h 3971669"/>
                  <a:gd name="connsiteX517" fmla="*/ 1462738 w 3966498"/>
                  <a:gd name="connsiteY517" fmla="*/ 3421201 h 3971669"/>
                  <a:gd name="connsiteX518" fmla="*/ 1474229 w 3966498"/>
                  <a:gd name="connsiteY518" fmla="*/ 3430230 h 3971669"/>
                  <a:gd name="connsiteX519" fmla="*/ 1485310 w 3966498"/>
                  <a:gd name="connsiteY519" fmla="*/ 3441310 h 3971669"/>
                  <a:gd name="connsiteX520" fmla="*/ 1492696 w 3966498"/>
                  <a:gd name="connsiteY520" fmla="*/ 3448287 h 3971669"/>
                  <a:gd name="connsiteX521" fmla="*/ 1481206 w 3966498"/>
                  <a:gd name="connsiteY521" fmla="*/ 3434744 h 3971669"/>
                  <a:gd name="connsiteX522" fmla="*/ 1458224 w 3966498"/>
                  <a:gd name="connsiteY522" fmla="*/ 3412173 h 3971669"/>
                  <a:gd name="connsiteX523" fmla="*/ 1388048 w 3966498"/>
                  <a:gd name="connsiteY523" fmla="*/ 3412583 h 3971669"/>
                  <a:gd name="connsiteX524" fmla="*/ 1334288 w 3966498"/>
                  <a:gd name="connsiteY524" fmla="*/ 3413404 h 3971669"/>
                  <a:gd name="connsiteX525" fmla="*/ 1257546 w 3966498"/>
                  <a:gd name="connsiteY525" fmla="*/ 3415866 h 3971669"/>
                  <a:gd name="connsiteX526" fmla="*/ 1331825 w 3966498"/>
                  <a:gd name="connsiteY526" fmla="*/ 3415866 h 3971669"/>
                  <a:gd name="connsiteX527" fmla="*/ 1163157 w 3966498"/>
                  <a:gd name="connsiteY527" fmla="*/ 3417508 h 3971669"/>
                  <a:gd name="connsiteX528" fmla="*/ 1139765 w 3966498"/>
                  <a:gd name="connsiteY528" fmla="*/ 3415866 h 3971669"/>
                  <a:gd name="connsiteX529" fmla="*/ 1067948 w 3966498"/>
                  <a:gd name="connsiteY529" fmla="*/ 3416687 h 3971669"/>
                  <a:gd name="connsiteX530" fmla="*/ 1155360 w 3966498"/>
                  <a:gd name="connsiteY530" fmla="*/ 3413814 h 3971669"/>
                  <a:gd name="connsiteX531" fmla="*/ 1034707 w 3966498"/>
                  <a:gd name="connsiteY531" fmla="*/ 3413814 h 3971669"/>
                  <a:gd name="connsiteX532" fmla="*/ 1011725 w 3966498"/>
                  <a:gd name="connsiteY532" fmla="*/ 3415456 h 3971669"/>
                  <a:gd name="connsiteX533" fmla="*/ 1002696 w 3966498"/>
                  <a:gd name="connsiteY533" fmla="*/ 3414635 h 3971669"/>
                  <a:gd name="connsiteX534" fmla="*/ 979715 w 3966498"/>
                  <a:gd name="connsiteY534" fmla="*/ 3412994 h 3971669"/>
                  <a:gd name="connsiteX535" fmla="*/ 967814 w 3966498"/>
                  <a:gd name="connsiteY535" fmla="*/ 3411352 h 3971669"/>
                  <a:gd name="connsiteX536" fmla="*/ 973969 w 3966498"/>
                  <a:gd name="connsiteY536" fmla="*/ 3411352 h 3971669"/>
                  <a:gd name="connsiteX537" fmla="*/ 981356 w 3966498"/>
                  <a:gd name="connsiteY537" fmla="*/ 3411352 h 3971669"/>
                  <a:gd name="connsiteX538" fmla="*/ 986281 w 3966498"/>
                  <a:gd name="connsiteY538" fmla="*/ 3411352 h 3971669"/>
                  <a:gd name="connsiteX539" fmla="*/ 992026 w 3966498"/>
                  <a:gd name="connsiteY539" fmla="*/ 3411352 h 3971669"/>
                  <a:gd name="connsiteX540" fmla="*/ 1019933 w 3966498"/>
                  <a:gd name="connsiteY540" fmla="*/ 3411352 h 3971669"/>
                  <a:gd name="connsiteX541" fmla="*/ 1047839 w 3966498"/>
                  <a:gd name="connsiteY541" fmla="*/ 3411352 h 3971669"/>
                  <a:gd name="connsiteX542" fmla="*/ 1104882 w 3966498"/>
                  <a:gd name="connsiteY542" fmla="*/ 3410531 h 3971669"/>
                  <a:gd name="connsiteX543" fmla="*/ 1073283 w 3966498"/>
                  <a:gd name="connsiteY543" fmla="*/ 3408890 h 3971669"/>
                  <a:gd name="connsiteX544" fmla="*/ 1169723 w 3966498"/>
                  <a:gd name="connsiteY544" fmla="*/ 3408890 h 3971669"/>
                  <a:gd name="connsiteX545" fmla="*/ 1147152 w 3966498"/>
                  <a:gd name="connsiteY545" fmla="*/ 3409710 h 3971669"/>
                  <a:gd name="connsiteX546" fmla="*/ 1348651 w 3966498"/>
                  <a:gd name="connsiteY546" fmla="*/ 3411352 h 3971669"/>
                  <a:gd name="connsiteX547" fmla="*/ 1393383 w 3966498"/>
                  <a:gd name="connsiteY547" fmla="*/ 3409710 h 3971669"/>
                  <a:gd name="connsiteX548" fmla="*/ 1418417 w 3966498"/>
                  <a:gd name="connsiteY548" fmla="*/ 3409300 h 3971669"/>
                  <a:gd name="connsiteX549" fmla="*/ 1431959 w 3966498"/>
                  <a:gd name="connsiteY549" fmla="*/ 3409300 h 3971669"/>
                  <a:gd name="connsiteX550" fmla="*/ 1459455 w 3966498"/>
                  <a:gd name="connsiteY550" fmla="*/ 3409300 h 3971669"/>
                  <a:gd name="connsiteX551" fmla="*/ 1500904 w 3966498"/>
                  <a:gd name="connsiteY551" fmla="*/ 3450749 h 3971669"/>
                  <a:gd name="connsiteX552" fmla="*/ 1539480 w 3966498"/>
                  <a:gd name="connsiteY552" fmla="*/ 3489735 h 3971669"/>
                  <a:gd name="connsiteX553" fmla="*/ 1513626 w 3966498"/>
                  <a:gd name="connsiteY553" fmla="*/ 3468806 h 3971669"/>
                  <a:gd name="connsiteX554" fmla="*/ 1607604 w 3966498"/>
                  <a:gd name="connsiteY554" fmla="*/ 3559911 h 3971669"/>
                  <a:gd name="connsiteX555" fmla="*/ 1582981 w 3966498"/>
                  <a:gd name="connsiteY555" fmla="*/ 3538982 h 3971669"/>
                  <a:gd name="connsiteX556" fmla="*/ 1643718 w 3966498"/>
                  <a:gd name="connsiteY556" fmla="*/ 3603412 h 3971669"/>
                  <a:gd name="connsiteX557" fmla="*/ 1938785 w 3966498"/>
                  <a:gd name="connsiteY557" fmla="*/ 3889861 h 3971669"/>
                  <a:gd name="connsiteX558" fmla="*/ 1931398 w 3966498"/>
                  <a:gd name="connsiteY558" fmla="*/ 3884116 h 3971669"/>
                  <a:gd name="connsiteX559" fmla="*/ 1951507 w 3966498"/>
                  <a:gd name="connsiteY559" fmla="*/ 3903814 h 3971669"/>
                  <a:gd name="connsiteX560" fmla="*/ 1960946 w 3966498"/>
                  <a:gd name="connsiteY560" fmla="*/ 3913253 h 3971669"/>
                  <a:gd name="connsiteX561" fmla="*/ 1965050 w 3966498"/>
                  <a:gd name="connsiteY561" fmla="*/ 3916126 h 3971669"/>
                  <a:gd name="connsiteX562" fmla="*/ 1983107 w 3966498"/>
                  <a:gd name="connsiteY562" fmla="*/ 3916126 h 3971669"/>
                  <a:gd name="connsiteX563" fmla="*/ 1986800 w 3966498"/>
                  <a:gd name="connsiteY563" fmla="*/ 3913253 h 3971669"/>
                  <a:gd name="connsiteX564" fmla="*/ 1994597 w 3966498"/>
                  <a:gd name="connsiteY564" fmla="*/ 3905456 h 3971669"/>
                  <a:gd name="connsiteX565" fmla="*/ 2011013 w 3966498"/>
                  <a:gd name="connsiteY565" fmla="*/ 3889040 h 3971669"/>
                  <a:gd name="connsiteX566" fmla="*/ 2043023 w 3966498"/>
                  <a:gd name="connsiteY566" fmla="*/ 3857030 h 3971669"/>
                  <a:gd name="connsiteX567" fmla="*/ 2176809 w 3966498"/>
                  <a:gd name="connsiteY567" fmla="*/ 3722834 h 3971669"/>
                  <a:gd name="connsiteX568" fmla="*/ 2258886 w 3966498"/>
                  <a:gd name="connsiteY568" fmla="*/ 3645272 h 3971669"/>
                  <a:gd name="connsiteX569" fmla="*/ 2218668 w 3966498"/>
                  <a:gd name="connsiteY569" fmla="*/ 3691645 h 3971669"/>
                  <a:gd name="connsiteX570" fmla="*/ 2093911 w 3966498"/>
                  <a:gd name="connsiteY570" fmla="*/ 3811067 h 3971669"/>
                  <a:gd name="connsiteX571" fmla="*/ 2115661 w 3966498"/>
                  <a:gd name="connsiteY571" fmla="*/ 3792190 h 3971669"/>
                  <a:gd name="connsiteX572" fmla="*/ 2043844 w 3966498"/>
                  <a:gd name="connsiteY572" fmla="*/ 3862776 h 3971669"/>
                  <a:gd name="connsiteX573" fmla="*/ 2055745 w 3966498"/>
                  <a:gd name="connsiteY573" fmla="*/ 3853337 h 3971669"/>
                  <a:gd name="connsiteX574" fmla="*/ 2008961 w 3966498"/>
                  <a:gd name="connsiteY574" fmla="*/ 3897248 h 3971669"/>
                  <a:gd name="connsiteX575" fmla="*/ 1990494 w 3966498"/>
                  <a:gd name="connsiteY575" fmla="*/ 3916126 h 3971669"/>
                  <a:gd name="connsiteX576" fmla="*/ 1983928 w 3966498"/>
                  <a:gd name="connsiteY576" fmla="*/ 3921461 h 3971669"/>
                  <a:gd name="connsiteX577" fmla="*/ 1973668 w 3966498"/>
                  <a:gd name="connsiteY577" fmla="*/ 3925154 h 3971669"/>
                  <a:gd name="connsiteX578" fmla="*/ 1961356 w 3966498"/>
                  <a:gd name="connsiteY578" fmla="*/ 3923102 h 3971669"/>
                  <a:gd name="connsiteX579" fmla="*/ 1957253 w 3966498"/>
                  <a:gd name="connsiteY579" fmla="*/ 3920230 h 3971669"/>
                  <a:gd name="connsiteX580" fmla="*/ 1949866 w 3966498"/>
                  <a:gd name="connsiteY580" fmla="*/ 3913253 h 3971669"/>
                  <a:gd name="connsiteX581" fmla="*/ 1927705 w 3966498"/>
                  <a:gd name="connsiteY581" fmla="*/ 3890682 h 3971669"/>
                  <a:gd name="connsiteX582" fmla="*/ 1941247 w 3966498"/>
                  <a:gd name="connsiteY582" fmla="*/ 3902173 h 3971669"/>
                  <a:gd name="connsiteX583" fmla="*/ 1958073 w 3966498"/>
                  <a:gd name="connsiteY583" fmla="*/ 3916946 h 3971669"/>
                  <a:gd name="connsiteX584" fmla="*/ 1969564 w 3966498"/>
                  <a:gd name="connsiteY584" fmla="*/ 3921871 h 3971669"/>
                  <a:gd name="connsiteX585" fmla="*/ 1982286 w 3966498"/>
                  <a:gd name="connsiteY585" fmla="*/ 3920230 h 3971669"/>
                  <a:gd name="connsiteX586" fmla="*/ 1977772 w 3966498"/>
                  <a:gd name="connsiteY586" fmla="*/ 3921050 h 3971669"/>
                  <a:gd name="connsiteX587" fmla="*/ 1985159 w 3966498"/>
                  <a:gd name="connsiteY587" fmla="*/ 3918178 h 3971669"/>
                  <a:gd name="connsiteX588" fmla="*/ 1988852 w 3966498"/>
                  <a:gd name="connsiteY588" fmla="*/ 3914894 h 3971669"/>
                  <a:gd name="connsiteX589" fmla="*/ 1993777 w 3966498"/>
                  <a:gd name="connsiteY589" fmla="*/ 3909560 h 3971669"/>
                  <a:gd name="connsiteX590" fmla="*/ 1994187 w 3966498"/>
                  <a:gd name="connsiteY590" fmla="*/ 3908328 h 3971669"/>
                  <a:gd name="connsiteX591" fmla="*/ 1991725 w 3966498"/>
                  <a:gd name="connsiteY591" fmla="*/ 3910380 h 3971669"/>
                  <a:gd name="connsiteX592" fmla="*/ 1989673 w 3966498"/>
                  <a:gd name="connsiteY592" fmla="*/ 3912022 h 3971669"/>
                  <a:gd name="connsiteX593" fmla="*/ 1987621 w 3966498"/>
                  <a:gd name="connsiteY593" fmla="*/ 3913664 h 3971669"/>
                  <a:gd name="connsiteX594" fmla="*/ 1970795 w 3966498"/>
                  <a:gd name="connsiteY594" fmla="*/ 3919819 h 3971669"/>
                  <a:gd name="connsiteX595" fmla="*/ 1962998 w 3966498"/>
                  <a:gd name="connsiteY595" fmla="*/ 3916946 h 3971669"/>
                  <a:gd name="connsiteX596" fmla="*/ 1959715 w 3966498"/>
                  <a:gd name="connsiteY596" fmla="*/ 3914484 h 3971669"/>
                  <a:gd name="connsiteX597" fmla="*/ 1952738 w 3966498"/>
                  <a:gd name="connsiteY597" fmla="*/ 3907508 h 3971669"/>
                  <a:gd name="connsiteX598" fmla="*/ 1880510 w 3966498"/>
                  <a:gd name="connsiteY598" fmla="*/ 3836101 h 3971669"/>
                  <a:gd name="connsiteX599" fmla="*/ 1905954 w 3966498"/>
                  <a:gd name="connsiteY599" fmla="*/ 3859903 h 3971669"/>
                  <a:gd name="connsiteX600" fmla="*/ 1816080 w 3966498"/>
                  <a:gd name="connsiteY600" fmla="*/ 3768387 h 3971669"/>
                  <a:gd name="connsiteX601" fmla="*/ 1746725 w 3966498"/>
                  <a:gd name="connsiteY601" fmla="*/ 3704777 h 3971669"/>
                  <a:gd name="connsiteX602" fmla="*/ 1924422 w 3966498"/>
                  <a:gd name="connsiteY602" fmla="*/ 3883705 h 3971669"/>
                  <a:gd name="connsiteX603" fmla="*/ 1830854 w 3966498"/>
                  <a:gd name="connsiteY603" fmla="*/ 3797114 h 3971669"/>
                  <a:gd name="connsiteX604" fmla="*/ 1825108 w 3966498"/>
                  <a:gd name="connsiteY604" fmla="*/ 3790958 h 3971669"/>
                  <a:gd name="connsiteX605" fmla="*/ 1820184 w 3966498"/>
                  <a:gd name="connsiteY605" fmla="*/ 3795883 h 3971669"/>
                  <a:gd name="connsiteX606" fmla="*/ 1889539 w 3966498"/>
                  <a:gd name="connsiteY606" fmla="*/ 3863186 h 3971669"/>
                  <a:gd name="connsiteX607" fmla="*/ 1924011 w 3966498"/>
                  <a:gd name="connsiteY607" fmla="*/ 3897658 h 3971669"/>
                  <a:gd name="connsiteX608" fmla="*/ 1943299 w 3966498"/>
                  <a:gd name="connsiteY608" fmla="*/ 3916536 h 3971669"/>
                  <a:gd name="connsiteX609" fmla="*/ 1952738 w 3966498"/>
                  <a:gd name="connsiteY609" fmla="*/ 3925565 h 3971669"/>
                  <a:gd name="connsiteX610" fmla="*/ 1961767 w 3966498"/>
                  <a:gd name="connsiteY610" fmla="*/ 3930489 h 3971669"/>
                  <a:gd name="connsiteX611" fmla="*/ 1961356 w 3966498"/>
                  <a:gd name="connsiteY611" fmla="*/ 3928848 h 3971669"/>
                  <a:gd name="connsiteX612" fmla="*/ 1956432 w 3966498"/>
                  <a:gd name="connsiteY612" fmla="*/ 3925565 h 3971669"/>
                  <a:gd name="connsiteX613" fmla="*/ 1953559 w 3966498"/>
                  <a:gd name="connsiteY613" fmla="*/ 3923102 h 3971669"/>
                  <a:gd name="connsiteX614" fmla="*/ 1951918 w 3966498"/>
                  <a:gd name="connsiteY614" fmla="*/ 3921461 h 3971669"/>
                  <a:gd name="connsiteX615" fmla="*/ 1949455 w 3966498"/>
                  <a:gd name="connsiteY615" fmla="*/ 3918998 h 3971669"/>
                  <a:gd name="connsiteX616" fmla="*/ 1902261 w 3966498"/>
                  <a:gd name="connsiteY616" fmla="*/ 3871804 h 3971669"/>
                  <a:gd name="connsiteX617" fmla="*/ 1928936 w 3966498"/>
                  <a:gd name="connsiteY617" fmla="*/ 3897248 h 3971669"/>
                  <a:gd name="connsiteX618" fmla="*/ 1942068 w 3966498"/>
                  <a:gd name="connsiteY618" fmla="*/ 3909970 h 3971669"/>
                  <a:gd name="connsiteX619" fmla="*/ 1948635 w 3966498"/>
                  <a:gd name="connsiteY619" fmla="*/ 3916536 h 3971669"/>
                  <a:gd name="connsiteX620" fmla="*/ 1951918 w 3966498"/>
                  <a:gd name="connsiteY620" fmla="*/ 3919819 h 3971669"/>
                  <a:gd name="connsiteX621" fmla="*/ 1954380 w 3966498"/>
                  <a:gd name="connsiteY621" fmla="*/ 3921871 h 3971669"/>
                  <a:gd name="connsiteX622" fmla="*/ 1952328 w 3966498"/>
                  <a:gd name="connsiteY622" fmla="*/ 3920640 h 3971669"/>
                  <a:gd name="connsiteX623" fmla="*/ 1949866 w 3966498"/>
                  <a:gd name="connsiteY623" fmla="*/ 3918178 h 3971669"/>
                  <a:gd name="connsiteX624" fmla="*/ 1944531 w 3966498"/>
                  <a:gd name="connsiteY624" fmla="*/ 3913253 h 3971669"/>
                  <a:gd name="connsiteX625" fmla="*/ 1952328 w 3966498"/>
                  <a:gd name="connsiteY625" fmla="*/ 3921050 h 3971669"/>
                  <a:gd name="connsiteX626" fmla="*/ 1958073 w 3966498"/>
                  <a:gd name="connsiteY626" fmla="*/ 3925565 h 3971669"/>
                  <a:gd name="connsiteX627" fmla="*/ 1972026 w 3966498"/>
                  <a:gd name="connsiteY627" fmla="*/ 3929669 h 3971669"/>
                  <a:gd name="connsiteX628" fmla="*/ 1986800 w 3966498"/>
                  <a:gd name="connsiteY628" fmla="*/ 3926796 h 3971669"/>
                  <a:gd name="connsiteX629" fmla="*/ 1993366 w 3966498"/>
                  <a:gd name="connsiteY629" fmla="*/ 3923102 h 3971669"/>
                  <a:gd name="connsiteX630" fmla="*/ 1996239 w 3966498"/>
                  <a:gd name="connsiteY630" fmla="*/ 3920640 h 3971669"/>
                  <a:gd name="connsiteX631" fmla="*/ 2000343 w 3966498"/>
                  <a:gd name="connsiteY631" fmla="*/ 3916536 h 3971669"/>
                  <a:gd name="connsiteX632" fmla="*/ 2066825 w 3966498"/>
                  <a:gd name="connsiteY632" fmla="*/ 3850464 h 3971669"/>
                  <a:gd name="connsiteX633" fmla="*/ 2021683 w 3966498"/>
                  <a:gd name="connsiteY633" fmla="*/ 3898890 h 3971669"/>
                  <a:gd name="connsiteX634" fmla="*/ 2074623 w 3966498"/>
                  <a:gd name="connsiteY634" fmla="*/ 3847592 h 3971669"/>
                  <a:gd name="connsiteX635" fmla="*/ 2087345 w 3966498"/>
                  <a:gd name="connsiteY635" fmla="*/ 3829945 h 3971669"/>
                  <a:gd name="connsiteX636" fmla="*/ 2254782 w 3966498"/>
                  <a:gd name="connsiteY636" fmla="*/ 3669074 h 3971669"/>
                  <a:gd name="connsiteX637" fmla="*/ 2264631 w 3966498"/>
                  <a:gd name="connsiteY637" fmla="*/ 3659225 h 3971669"/>
                  <a:gd name="connsiteX638" fmla="*/ 2347529 w 3966498"/>
                  <a:gd name="connsiteY638" fmla="*/ 3568119 h 3971669"/>
                  <a:gd name="connsiteX639" fmla="*/ 2417705 w 3966498"/>
                  <a:gd name="connsiteY639" fmla="*/ 3501226 h 3971669"/>
                  <a:gd name="connsiteX640" fmla="*/ 2377897 w 3966498"/>
                  <a:gd name="connsiteY640" fmla="*/ 3529953 h 3971669"/>
                  <a:gd name="connsiteX641" fmla="*/ 2322085 w 3966498"/>
                  <a:gd name="connsiteY641" fmla="*/ 3593563 h 3971669"/>
                  <a:gd name="connsiteX642" fmla="*/ 2230980 w 3966498"/>
                  <a:gd name="connsiteY642" fmla="*/ 3687541 h 3971669"/>
                  <a:gd name="connsiteX643" fmla="*/ 2250268 w 3966498"/>
                  <a:gd name="connsiteY643" fmla="*/ 3665380 h 3971669"/>
                  <a:gd name="connsiteX644" fmla="*/ 2162445 w 3966498"/>
                  <a:gd name="connsiteY644" fmla="*/ 3751972 h 3971669"/>
                  <a:gd name="connsiteX645" fmla="*/ 2249447 w 3966498"/>
                  <a:gd name="connsiteY645" fmla="*/ 3661277 h 3971669"/>
                  <a:gd name="connsiteX646" fmla="*/ 2218258 w 3966498"/>
                  <a:gd name="connsiteY646" fmla="*/ 3691235 h 3971669"/>
                  <a:gd name="connsiteX647" fmla="*/ 2311415 w 3966498"/>
                  <a:gd name="connsiteY647" fmla="*/ 3598898 h 3971669"/>
                  <a:gd name="connsiteX648" fmla="*/ 2344246 w 3966498"/>
                  <a:gd name="connsiteY648" fmla="*/ 3564015 h 3971669"/>
                  <a:gd name="connsiteX649" fmla="*/ 2246984 w 3966498"/>
                  <a:gd name="connsiteY649" fmla="*/ 3657173 h 3971669"/>
                  <a:gd name="connsiteX650" fmla="*/ 2406214 w 3966498"/>
                  <a:gd name="connsiteY650" fmla="*/ 3498764 h 3971669"/>
                  <a:gd name="connsiteX651" fmla="*/ 2404162 w 3966498"/>
                  <a:gd name="connsiteY651" fmla="*/ 3501226 h 3971669"/>
                  <a:gd name="connsiteX652" fmla="*/ 2450946 w 3966498"/>
                  <a:gd name="connsiteY652" fmla="*/ 3454032 h 3971669"/>
                  <a:gd name="connsiteX653" fmla="*/ 2490343 w 3966498"/>
                  <a:gd name="connsiteY653" fmla="*/ 3413404 h 3971669"/>
                  <a:gd name="connsiteX654" fmla="*/ 2515377 w 3966498"/>
                  <a:gd name="connsiteY654" fmla="*/ 3412994 h 3971669"/>
                  <a:gd name="connsiteX655" fmla="*/ 2528098 w 3966498"/>
                  <a:gd name="connsiteY655" fmla="*/ 3412583 h 3971669"/>
                  <a:gd name="connsiteX656" fmla="*/ 2551080 w 3966498"/>
                  <a:gd name="connsiteY656" fmla="*/ 3411762 h 3971669"/>
                  <a:gd name="connsiteX657" fmla="*/ 2688969 w 3966498"/>
                  <a:gd name="connsiteY657" fmla="*/ 3410942 h 3971669"/>
                  <a:gd name="connsiteX658" fmla="*/ 2687738 w 3966498"/>
                  <a:gd name="connsiteY658" fmla="*/ 3412173 h 3971669"/>
                  <a:gd name="connsiteX659" fmla="*/ 2748475 w 3966498"/>
                  <a:gd name="connsiteY659" fmla="*/ 3412173 h 3971669"/>
                  <a:gd name="connsiteX660" fmla="*/ 2624949 w 3966498"/>
                  <a:gd name="connsiteY660" fmla="*/ 3412173 h 3971669"/>
                  <a:gd name="connsiteX661" fmla="*/ 2631516 w 3966498"/>
                  <a:gd name="connsiteY661" fmla="*/ 3414225 h 3971669"/>
                  <a:gd name="connsiteX662" fmla="*/ 2561750 w 3966498"/>
                  <a:gd name="connsiteY662" fmla="*/ 3414225 h 3971669"/>
                  <a:gd name="connsiteX663" fmla="*/ 2531382 w 3966498"/>
                  <a:gd name="connsiteY663" fmla="*/ 3415456 h 3971669"/>
                  <a:gd name="connsiteX664" fmla="*/ 2516608 w 3966498"/>
                  <a:gd name="connsiteY664" fmla="*/ 3416277 h 3971669"/>
                  <a:gd name="connsiteX665" fmla="*/ 2491985 w 3966498"/>
                  <a:gd name="connsiteY665" fmla="*/ 3417097 h 3971669"/>
                  <a:gd name="connsiteX666" fmla="*/ 2473107 w 3966498"/>
                  <a:gd name="connsiteY666" fmla="*/ 3436796 h 3971669"/>
                  <a:gd name="connsiteX667" fmla="*/ 2481315 w 3966498"/>
                  <a:gd name="connsiteY667" fmla="*/ 3428588 h 3971669"/>
                  <a:gd name="connsiteX668" fmla="*/ 2491985 w 3966498"/>
                  <a:gd name="connsiteY668" fmla="*/ 3417508 h 3971669"/>
                  <a:gd name="connsiteX669" fmla="*/ 2558877 w 3966498"/>
                  <a:gd name="connsiteY669" fmla="*/ 3417097 h 3971669"/>
                  <a:gd name="connsiteX670" fmla="*/ 2617973 w 3966498"/>
                  <a:gd name="connsiteY670" fmla="*/ 3417097 h 3971669"/>
                  <a:gd name="connsiteX671" fmla="*/ 2693073 w 3966498"/>
                  <a:gd name="connsiteY671" fmla="*/ 3414635 h 3971669"/>
                  <a:gd name="connsiteX672" fmla="*/ 2735343 w 3966498"/>
                  <a:gd name="connsiteY672" fmla="*/ 3416687 h 3971669"/>
                  <a:gd name="connsiteX673" fmla="*/ 2755452 w 3966498"/>
                  <a:gd name="connsiteY673" fmla="*/ 3415866 h 3971669"/>
                  <a:gd name="connsiteX674" fmla="*/ 2693894 w 3966498"/>
                  <a:gd name="connsiteY674" fmla="*/ 3420380 h 3971669"/>
                  <a:gd name="connsiteX675" fmla="*/ 2681172 w 3966498"/>
                  <a:gd name="connsiteY675" fmla="*/ 3419149 h 3971669"/>
                  <a:gd name="connsiteX676" fmla="*/ 2558877 w 3966498"/>
                  <a:gd name="connsiteY676" fmla="*/ 3421201 h 3971669"/>
                  <a:gd name="connsiteX677" fmla="*/ 2595402 w 3966498"/>
                  <a:gd name="connsiteY677" fmla="*/ 3419970 h 3971669"/>
                  <a:gd name="connsiteX678" fmla="*/ 2546976 w 3966498"/>
                  <a:gd name="connsiteY678" fmla="*/ 3419970 h 3971669"/>
                  <a:gd name="connsiteX679" fmla="*/ 2493626 w 3966498"/>
                  <a:gd name="connsiteY679" fmla="*/ 3419970 h 3971669"/>
                  <a:gd name="connsiteX680" fmla="*/ 2465309 w 3966498"/>
                  <a:gd name="connsiteY680" fmla="*/ 3448697 h 3971669"/>
                  <a:gd name="connsiteX681" fmla="*/ 2446021 w 3966498"/>
                  <a:gd name="connsiteY681" fmla="*/ 3468396 h 3971669"/>
                  <a:gd name="connsiteX682" fmla="*/ 2419346 w 3966498"/>
                  <a:gd name="connsiteY682" fmla="*/ 3497123 h 3971669"/>
                  <a:gd name="connsiteX683" fmla="*/ 2494857 w 3966498"/>
                  <a:gd name="connsiteY683" fmla="*/ 3422432 h 3971669"/>
                  <a:gd name="connsiteX684" fmla="*/ 2762839 w 3966498"/>
                  <a:gd name="connsiteY684" fmla="*/ 3422432 h 3971669"/>
                  <a:gd name="connsiteX685" fmla="*/ 2854355 w 3966498"/>
                  <a:gd name="connsiteY685" fmla="*/ 3410942 h 3971669"/>
                  <a:gd name="connsiteX686" fmla="*/ 2884723 w 3966498"/>
                  <a:gd name="connsiteY686" fmla="*/ 3410942 h 3971669"/>
                  <a:gd name="connsiteX687" fmla="*/ 2900728 w 3966498"/>
                  <a:gd name="connsiteY687" fmla="*/ 3410942 h 3971669"/>
                  <a:gd name="connsiteX688" fmla="*/ 2916733 w 3966498"/>
                  <a:gd name="connsiteY688" fmla="*/ 3410942 h 3971669"/>
                  <a:gd name="connsiteX689" fmla="*/ 2948743 w 3966498"/>
                  <a:gd name="connsiteY689" fmla="*/ 3410121 h 3971669"/>
                  <a:gd name="connsiteX690" fmla="*/ 2964748 w 3966498"/>
                  <a:gd name="connsiteY690" fmla="*/ 3409300 h 3971669"/>
                  <a:gd name="connsiteX691" fmla="*/ 2980754 w 3966498"/>
                  <a:gd name="connsiteY691" fmla="*/ 3408069 h 3971669"/>
                  <a:gd name="connsiteX692" fmla="*/ 3012764 w 3966498"/>
                  <a:gd name="connsiteY692" fmla="*/ 3405606 h 3971669"/>
                  <a:gd name="connsiteX693" fmla="*/ 3043132 w 3966498"/>
                  <a:gd name="connsiteY693" fmla="*/ 3401913 h 3971669"/>
                  <a:gd name="connsiteX694" fmla="*/ 3097303 w 3966498"/>
                  <a:gd name="connsiteY694" fmla="*/ 3394116 h 3971669"/>
                  <a:gd name="connsiteX695" fmla="*/ 3091558 w 3966498"/>
                  <a:gd name="connsiteY695" fmla="*/ 3396168 h 3971669"/>
                  <a:gd name="connsiteX696" fmla="*/ 3114539 w 3966498"/>
                  <a:gd name="connsiteY696" fmla="*/ 3392064 h 3971669"/>
                  <a:gd name="connsiteX697" fmla="*/ 3136289 w 3966498"/>
                  <a:gd name="connsiteY697" fmla="*/ 3387139 h 3971669"/>
                  <a:gd name="connsiteX698" fmla="*/ 3156398 w 3966498"/>
                  <a:gd name="connsiteY698" fmla="*/ 3382215 h 3971669"/>
                  <a:gd name="connsiteX699" fmla="*/ 3174866 w 3966498"/>
                  <a:gd name="connsiteY699" fmla="*/ 3376879 h 3971669"/>
                  <a:gd name="connsiteX700" fmla="*/ 3176097 w 3966498"/>
                  <a:gd name="connsiteY700" fmla="*/ 3379342 h 3971669"/>
                  <a:gd name="connsiteX701" fmla="*/ 3201951 w 3966498"/>
                  <a:gd name="connsiteY701" fmla="*/ 3371545 h 3971669"/>
                  <a:gd name="connsiteX702" fmla="*/ 3208517 w 3966498"/>
                  <a:gd name="connsiteY702" fmla="*/ 3369493 h 3971669"/>
                  <a:gd name="connsiteX703" fmla="*/ 3215083 w 3966498"/>
                  <a:gd name="connsiteY703" fmla="*/ 3367441 h 3971669"/>
                  <a:gd name="connsiteX704" fmla="*/ 3227805 w 3966498"/>
                  <a:gd name="connsiteY704" fmla="*/ 3362927 h 3971669"/>
                  <a:gd name="connsiteX705" fmla="*/ 3253249 w 3966498"/>
                  <a:gd name="connsiteY705" fmla="*/ 3353898 h 3971669"/>
                  <a:gd name="connsiteX706" fmla="*/ 3278283 w 3966498"/>
                  <a:gd name="connsiteY706" fmla="*/ 3343638 h 3971669"/>
                  <a:gd name="connsiteX707" fmla="*/ 3261457 w 3966498"/>
                  <a:gd name="connsiteY707" fmla="*/ 3351436 h 3971669"/>
                  <a:gd name="connsiteX708" fmla="*/ 3245041 w 3966498"/>
                  <a:gd name="connsiteY708" fmla="*/ 3357592 h 3971669"/>
                  <a:gd name="connsiteX709" fmla="*/ 3225753 w 3966498"/>
                  <a:gd name="connsiteY709" fmla="*/ 3364568 h 3971669"/>
                  <a:gd name="connsiteX710" fmla="*/ 3215494 w 3966498"/>
                  <a:gd name="connsiteY710" fmla="*/ 3368261 h 3971669"/>
                  <a:gd name="connsiteX711" fmla="*/ 3204824 w 3966498"/>
                  <a:gd name="connsiteY711" fmla="*/ 3371545 h 3971669"/>
                  <a:gd name="connsiteX712" fmla="*/ 3183073 w 3966498"/>
                  <a:gd name="connsiteY712" fmla="*/ 3377700 h 3971669"/>
                  <a:gd name="connsiteX713" fmla="*/ 3162964 w 3966498"/>
                  <a:gd name="connsiteY713" fmla="*/ 3383446 h 3971669"/>
                  <a:gd name="connsiteX714" fmla="*/ 3145318 w 3966498"/>
                  <a:gd name="connsiteY714" fmla="*/ 3387550 h 3971669"/>
                  <a:gd name="connsiteX715" fmla="*/ 3159681 w 3966498"/>
                  <a:gd name="connsiteY715" fmla="*/ 3383856 h 3971669"/>
                  <a:gd name="connsiteX716" fmla="*/ 3164196 w 3966498"/>
                  <a:gd name="connsiteY716" fmla="*/ 3382215 h 3971669"/>
                  <a:gd name="connsiteX717" fmla="*/ 3121516 w 3966498"/>
                  <a:gd name="connsiteY717" fmla="*/ 3392064 h 3971669"/>
                  <a:gd name="connsiteX718" fmla="*/ 3097303 w 3966498"/>
                  <a:gd name="connsiteY718" fmla="*/ 3396988 h 3971669"/>
                  <a:gd name="connsiteX719" fmla="*/ 3073090 w 3966498"/>
                  <a:gd name="connsiteY719" fmla="*/ 3401503 h 3971669"/>
                  <a:gd name="connsiteX720" fmla="*/ 3050108 w 3966498"/>
                  <a:gd name="connsiteY720" fmla="*/ 3405196 h 3971669"/>
                  <a:gd name="connsiteX721" fmla="*/ 3029589 w 3966498"/>
                  <a:gd name="connsiteY721" fmla="*/ 3407658 h 3971669"/>
                  <a:gd name="connsiteX722" fmla="*/ 3012764 w 3966498"/>
                  <a:gd name="connsiteY722" fmla="*/ 3409300 h 3971669"/>
                  <a:gd name="connsiteX723" fmla="*/ 3001273 w 3966498"/>
                  <a:gd name="connsiteY723" fmla="*/ 3409300 h 3971669"/>
                  <a:gd name="connsiteX724" fmla="*/ 2968031 w 3966498"/>
                  <a:gd name="connsiteY724" fmla="*/ 3409300 h 3971669"/>
                  <a:gd name="connsiteX725" fmla="*/ 2949154 w 3966498"/>
                  <a:gd name="connsiteY725" fmla="*/ 3409710 h 3971669"/>
                  <a:gd name="connsiteX726" fmla="*/ 2933149 w 3966498"/>
                  <a:gd name="connsiteY726" fmla="*/ 3410121 h 3971669"/>
                  <a:gd name="connsiteX727" fmla="*/ 2909757 w 3966498"/>
                  <a:gd name="connsiteY727" fmla="*/ 3411352 h 3971669"/>
                  <a:gd name="connsiteX728" fmla="*/ 2888006 w 3966498"/>
                  <a:gd name="connsiteY728" fmla="*/ 3412994 h 3971669"/>
                  <a:gd name="connsiteX729" fmla="*/ 2901139 w 3966498"/>
                  <a:gd name="connsiteY729" fmla="*/ 3413814 h 3971669"/>
                  <a:gd name="connsiteX730" fmla="*/ 2928224 w 3966498"/>
                  <a:gd name="connsiteY730" fmla="*/ 3413814 h 3971669"/>
                  <a:gd name="connsiteX731" fmla="*/ 2945460 w 3966498"/>
                  <a:gd name="connsiteY731" fmla="*/ 3415045 h 3971669"/>
                  <a:gd name="connsiteX732" fmla="*/ 2960645 w 3966498"/>
                  <a:gd name="connsiteY732" fmla="*/ 3414635 h 3971669"/>
                  <a:gd name="connsiteX733" fmla="*/ 2974187 w 3966498"/>
                  <a:gd name="connsiteY733" fmla="*/ 3413404 h 3971669"/>
                  <a:gd name="connsiteX734" fmla="*/ 2998810 w 3966498"/>
                  <a:gd name="connsiteY734" fmla="*/ 3410942 h 3971669"/>
                  <a:gd name="connsiteX735" fmla="*/ 3011532 w 3966498"/>
                  <a:gd name="connsiteY735" fmla="*/ 3409710 h 3971669"/>
                  <a:gd name="connsiteX736" fmla="*/ 3025485 w 3966498"/>
                  <a:gd name="connsiteY736" fmla="*/ 3408069 h 3971669"/>
                  <a:gd name="connsiteX737" fmla="*/ 3060779 w 3966498"/>
                  <a:gd name="connsiteY737" fmla="*/ 3403965 h 3971669"/>
                  <a:gd name="connsiteX738" fmla="*/ 2991834 w 3966498"/>
                  <a:gd name="connsiteY738" fmla="*/ 3412583 h 3971669"/>
                  <a:gd name="connsiteX739" fmla="*/ 2960234 w 3966498"/>
                  <a:gd name="connsiteY739" fmla="*/ 3415045 h 3971669"/>
                  <a:gd name="connsiteX740" fmla="*/ 2937253 w 3966498"/>
                  <a:gd name="connsiteY740" fmla="*/ 3415045 h 3971669"/>
                  <a:gd name="connsiteX741" fmla="*/ 2909757 w 3966498"/>
                  <a:gd name="connsiteY741" fmla="*/ 3416687 h 3971669"/>
                  <a:gd name="connsiteX742" fmla="*/ 2890058 w 3966498"/>
                  <a:gd name="connsiteY742" fmla="*/ 3417918 h 3971669"/>
                  <a:gd name="connsiteX743" fmla="*/ 2873233 w 3966498"/>
                  <a:gd name="connsiteY743" fmla="*/ 3420380 h 3971669"/>
                  <a:gd name="connsiteX744" fmla="*/ 2904422 w 3966498"/>
                  <a:gd name="connsiteY744" fmla="*/ 3423253 h 3971669"/>
                  <a:gd name="connsiteX745" fmla="*/ 2964748 w 3966498"/>
                  <a:gd name="connsiteY745" fmla="*/ 3419970 h 3971669"/>
                  <a:gd name="connsiteX746" fmla="*/ 2987320 w 3966498"/>
                  <a:gd name="connsiteY746" fmla="*/ 3417508 h 3971669"/>
                  <a:gd name="connsiteX747" fmla="*/ 2978291 w 3966498"/>
                  <a:gd name="connsiteY747" fmla="*/ 3417508 h 3971669"/>
                  <a:gd name="connsiteX748" fmla="*/ 2948333 w 3966498"/>
                  <a:gd name="connsiteY748" fmla="*/ 3418329 h 3971669"/>
                  <a:gd name="connsiteX749" fmla="*/ 2992655 w 3966498"/>
                  <a:gd name="connsiteY749" fmla="*/ 3414635 h 3971669"/>
                  <a:gd name="connsiteX750" fmla="*/ 3018509 w 3966498"/>
                  <a:gd name="connsiteY750" fmla="*/ 3412173 h 3971669"/>
                  <a:gd name="connsiteX751" fmla="*/ 3045594 w 3966498"/>
                  <a:gd name="connsiteY751" fmla="*/ 3408479 h 3971669"/>
                  <a:gd name="connsiteX752" fmla="*/ 3152705 w 3966498"/>
                  <a:gd name="connsiteY752" fmla="*/ 3386729 h 3971669"/>
                  <a:gd name="connsiteX753" fmla="*/ 3149832 w 3966498"/>
                  <a:gd name="connsiteY753" fmla="*/ 3387960 h 3971669"/>
                  <a:gd name="connsiteX754" fmla="*/ 3188819 w 3966498"/>
                  <a:gd name="connsiteY754" fmla="*/ 3377290 h 3971669"/>
                  <a:gd name="connsiteX755" fmla="*/ 3208107 w 3966498"/>
                  <a:gd name="connsiteY755" fmla="*/ 3371545 h 3971669"/>
                  <a:gd name="connsiteX756" fmla="*/ 3227395 w 3966498"/>
                  <a:gd name="connsiteY756" fmla="*/ 3364978 h 3971669"/>
                  <a:gd name="connsiteX757" fmla="*/ 3206465 w 3966498"/>
                  <a:gd name="connsiteY757" fmla="*/ 3372776 h 3971669"/>
                  <a:gd name="connsiteX758" fmla="*/ 3192922 w 3966498"/>
                  <a:gd name="connsiteY758" fmla="*/ 3378111 h 3971669"/>
                  <a:gd name="connsiteX759" fmla="*/ 3297981 w 3966498"/>
                  <a:gd name="connsiteY759" fmla="*/ 3338303 h 3971669"/>
                  <a:gd name="connsiteX760" fmla="*/ 3297981 w 3966498"/>
                  <a:gd name="connsiteY760" fmla="*/ 3339945 h 3971669"/>
                  <a:gd name="connsiteX761" fmla="*/ 3314397 w 3966498"/>
                  <a:gd name="connsiteY761" fmla="*/ 3332968 h 3971669"/>
                  <a:gd name="connsiteX762" fmla="*/ 3332043 w 3966498"/>
                  <a:gd name="connsiteY762" fmla="*/ 3325171 h 3971669"/>
                  <a:gd name="connsiteX763" fmla="*/ 3348459 w 3966498"/>
                  <a:gd name="connsiteY763" fmla="*/ 3317784 h 3971669"/>
                  <a:gd name="connsiteX764" fmla="*/ 3360770 w 3966498"/>
                  <a:gd name="connsiteY764" fmla="*/ 3311628 h 3971669"/>
                  <a:gd name="connsiteX765" fmla="*/ 3371440 w 3966498"/>
                  <a:gd name="connsiteY765" fmla="*/ 3301779 h 3971669"/>
                  <a:gd name="connsiteX766" fmla="*/ 3349279 w 3966498"/>
                  <a:gd name="connsiteY766" fmla="*/ 3312859 h 3971669"/>
                  <a:gd name="connsiteX767" fmla="*/ 3338609 w 3966498"/>
                  <a:gd name="connsiteY767" fmla="*/ 3318194 h 3971669"/>
                  <a:gd name="connsiteX768" fmla="*/ 3308241 w 3966498"/>
                  <a:gd name="connsiteY768" fmla="*/ 3332968 h 3971669"/>
                  <a:gd name="connsiteX769" fmla="*/ 3335326 w 3966498"/>
                  <a:gd name="connsiteY769" fmla="*/ 3319015 h 3971669"/>
                  <a:gd name="connsiteX770" fmla="*/ 3348869 w 3966498"/>
                  <a:gd name="connsiteY770" fmla="*/ 3312039 h 3971669"/>
                  <a:gd name="connsiteX771" fmla="*/ 3362001 w 3966498"/>
                  <a:gd name="connsiteY771" fmla="*/ 3304652 h 3971669"/>
                  <a:gd name="connsiteX772" fmla="*/ 3366926 w 3966498"/>
                  <a:gd name="connsiteY772" fmla="*/ 3302600 h 3971669"/>
                  <a:gd name="connsiteX773" fmla="*/ 3382521 w 3966498"/>
                  <a:gd name="connsiteY773" fmla="*/ 3293161 h 3971669"/>
                  <a:gd name="connsiteX774" fmla="*/ 3390318 w 3966498"/>
                  <a:gd name="connsiteY774" fmla="*/ 3288647 h 3971669"/>
                  <a:gd name="connsiteX775" fmla="*/ 3398115 w 3966498"/>
                  <a:gd name="connsiteY775" fmla="*/ 3283722 h 3971669"/>
                  <a:gd name="connsiteX776" fmla="*/ 3421918 w 3966498"/>
                  <a:gd name="connsiteY776" fmla="*/ 3272642 h 3971669"/>
                  <a:gd name="connsiteX777" fmla="*/ 3421918 w 3966498"/>
                  <a:gd name="connsiteY777" fmla="*/ 3273873 h 3971669"/>
                  <a:gd name="connsiteX778" fmla="*/ 3433819 w 3966498"/>
                  <a:gd name="connsiteY778" fmla="*/ 3266896 h 3971669"/>
                  <a:gd name="connsiteX779" fmla="*/ 3458852 w 3966498"/>
                  <a:gd name="connsiteY779" fmla="*/ 3250071 h 3971669"/>
                  <a:gd name="connsiteX780" fmla="*/ 3445720 w 3966498"/>
                  <a:gd name="connsiteY780" fmla="*/ 3254995 h 3971669"/>
                  <a:gd name="connsiteX781" fmla="*/ 3602077 w 3966498"/>
                  <a:gd name="connsiteY781" fmla="*/ 3135573 h 3971669"/>
                  <a:gd name="connsiteX782" fmla="*/ 3715753 w 3966498"/>
                  <a:gd name="connsiteY782" fmla="*/ 3009174 h 3971669"/>
                  <a:gd name="connsiteX783" fmla="*/ 3719447 w 3966498"/>
                  <a:gd name="connsiteY783" fmla="*/ 3014099 h 3971669"/>
                  <a:gd name="connsiteX784" fmla="*/ 3698107 w 3966498"/>
                  <a:gd name="connsiteY784" fmla="*/ 3041184 h 3971669"/>
                  <a:gd name="connsiteX785" fmla="*/ 3691951 w 3966498"/>
                  <a:gd name="connsiteY785" fmla="*/ 3048982 h 3971669"/>
                  <a:gd name="connsiteX786" fmla="*/ 3684975 w 3966498"/>
                  <a:gd name="connsiteY786" fmla="*/ 3057190 h 3971669"/>
                  <a:gd name="connsiteX787" fmla="*/ 3670201 w 3966498"/>
                  <a:gd name="connsiteY787" fmla="*/ 3074015 h 3971669"/>
                  <a:gd name="connsiteX788" fmla="*/ 3639011 w 3966498"/>
                  <a:gd name="connsiteY788" fmla="*/ 3108077 h 3971669"/>
                  <a:gd name="connsiteX789" fmla="*/ 3623417 w 3966498"/>
                  <a:gd name="connsiteY789" fmla="*/ 3124082 h 3971669"/>
                  <a:gd name="connsiteX790" fmla="*/ 3608232 w 3966498"/>
                  <a:gd name="connsiteY790" fmla="*/ 3138856 h 3971669"/>
                  <a:gd name="connsiteX791" fmla="*/ 3612747 w 3966498"/>
                  <a:gd name="connsiteY791" fmla="*/ 3133521 h 3971669"/>
                  <a:gd name="connsiteX792" fmla="*/ 3633266 w 3966498"/>
                  <a:gd name="connsiteY792" fmla="*/ 3111771 h 3971669"/>
                  <a:gd name="connsiteX793" fmla="*/ 3647219 w 3966498"/>
                  <a:gd name="connsiteY793" fmla="*/ 3096586 h 3971669"/>
                  <a:gd name="connsiteX794" fmla="*/ 3662403 w 3966498"/>
                  <a:gd name="connsiteY794" fmla="*/ 3079761 h 3971669"/>
                  <a:gd name="connsiteX795" fmla="*/ 3692361 w 3966498"/>
                  <a:gd name="connsiteY795" fmla="*/ 3044878 h 3971669"/>
                  <a:gd name="connsiteX796" fmla="*/ 3668149 w 3966498"/>
                  <a:gd name="connsiteY796" fmla="*/ 3070322 h 3971669"/>
                  <a:gd name="connsiteX797" fmla="*/ 3634907 w 3966498"/>
                  <a:gd name="connsiteY797" fmla="*/ 3107667 h 3971669"/>
                  <a:gd name="connsiteX798" fmla="*/ 3602487 w 3966498"/>
                  <a:gd name="connsiteY798" fmla="*/ 3140498 h 3971669"/>
                  <a:gd name="connsiteX799" fmla="*/ 3584430 w 3966498"/>
                  <a:gd name="connsiteY799" fmla="*/ 3154861 h 3971669"/>
                  <a:gd name="connsiteX800" fmla="*/ 3547906 w 3966498"/>
                  <a:gd name="connsiteY800" fmla="*/ 3185640 h 3971669"/>
                  <a:gd name="connsiteX801" fmla="*/ 3521231 w 3966498"/>
                  <a:gd name="connsiteY801" fmla="*/ 3206980 h 3971669"/>
                  <a:gd name="connsiteX802" fmla="*/ 3501532 w 3966498"/>
                  <a:gd name="connsiteY802" fmla="*/ 3222575 h 3971669"/>
                  <a:gd name="connsiteX803" fmla="*/ 3485938 w 3966498"/>
                  <a:gd name="connsiteY803" fmla="*/ 3234886 h 3971669"/>
                  <a:gd name="connsiteX804" fmla="*/ 3452697 w 3966498"/>
                  <a:gd name="connsiteY804" fmla="*/ 3258278 h 3971669"/>
                  <a:gd name="connsiteX805" fmla="*/ 3441616 w 3966498"/>
                  <a:gd name="connsiteY805" fmla="*/ 3265665 h 3971669"/>
                  <a:gd name="connsiteX806" fmla="*/ 3435460 w 3966498"/>
                  <a:gd name="connsiteY806" fmla="*/ 3269769 h 3971669"/>
                  <a:gd name="connsiteX807" fmla="*/ 3428484 w 3966498"/>
                  <a:gd name="connsiteY807" fmla="*/ 3273873 h 3971669"/>
                  <a:gd name="connsiteX808" fmla="*/ 3393191 w 3966498"/>
                  <a:gd name="connsiteY808" fmla="*/ 3293571 h 3971669"/>
                  <a:gd name="connsiteX809" fmla="*/ 3356666 w 3966498"/>
                  <a:gd name="connsiteY809" fmla="*/ 3315732 h 3971669"/>
                  <a:gd name="connsiteX810" fmla="*/ 3396063 w 3966498"/>
                  <a:gd name="connsiteY810" fmla="*/ 3297265 h 3971669"/>
                  <a:gd name="connsiteX811" fmla="*/ 3422738 w 3966498"/>
                  <a:gd name="connsiteY811" fmla="*/ 3282081 h 3971669"/>
                  <a:gd name="connsiteX812" fmla="*/ 3437512 w 3966498"/>
                  <a:gd name="connsiteY812" fmla="*/ 3273463 h 3971669"/>
                  <a:gd name="connsiteX813" fmla="*/ 3452286 w 3966498"/>
                  <a:gd name="connsiteY813" fmla="*/ 3263613 h 3971669"/>
                  <a:gd name="connsiteX814" fmla="*/ 3467470 w 3966498"/>
                  <a:gd name="connsiteY814" fmla="*/ 3253764 h 3971669"/>
                  <a:gd name="connsiteX815" fmla="*/ 3482655 w 3966498"/>
                  <a:gd name="connsiteY815" fmla="*/ 3243504 h 3971669"/>
                  <a:gd name="connsiteX816" fmla="*/ 3513023 w 3966498"/>
                  <a:gd name="connsiteY816" fmla="*/ 3221754 h 3971669"/>
                  <a:gd name="connsiteX817" fmla="*/ 3527386 w 3966498"/>
                  <a:gd name="connsiteY817" fmla="*/ 3210673 h 3971669"/>
                  <a:gd name="connsiteX818" fmla="*/ 3541340 w 3966498"/>
                  <a:gd name="connsiteY818" fmla="*/ 3199593 h 3971669"/>
                  <a:gd name="connsiteX819" fmla="*/ 3554882 w 3966498"/>
                  <a:gd name="connsiteY819" fmla="*/ 3189334 h 3971669"/>
                  <a:gd name="connsiteX820" fmla="*/ 3567194 w 3966498"/>
                  <a:gd name="connsiteY820" fmla="*/ 3179074 h 3971669"/>
                  <a:gd name="connsiteX821" fmla="*/ 3555703 w 3966498"/>
                  <a:gd name="connsiteY821" fmla="*/ 3189334 h 3971669"/>
                  <a:gd name="connsiteX822" fmla="*/ 3546675 w 3966498"/>
                  <a:gd name="connsiteY822" fmla="*/ 3197131 h 3971669"/>
                  <a:gd name="connsiteX823" fmla="*/ 3638190 w 3966498"/>
                  <a:gd name="connsiteY823" fmla="*/ 3113002 h 3971669"/>
                  <a:gd name="connsiteX824" fmla="*/ 3634497 w 3966498"/>
                  <a:gd name="connsiteY824" fmla="*/ 3116695 h 3971669"/>
                  <a:gd name="connsiteX825" fmla="*/ 3660351 w 3966498"/>
                  <a:gd name="connsiteY825" fmla="*/ 3088789 h 3971669"/>
                  <a:gd name="connsiteX826" fmla="*/ 3671842 w 3966498"/>
                  <a:gd name="connsiteY826" fmla="*/ 3076888 h 3971669"/>
                  <a:gd name="connsiteX827" fmla="*/ 3694824 w 3966498"/>
                  <a:gd name="connsiteY827" fmla="*/ 3053906 h 3971669"/>
                  <a:gd name="connsiteX828" fmla="*/ 3721089 w 3966498"/>
                  <a:gd name="connsiteY828" fmla="*/ 3020255 h 3971669"/>
                  <a:gd name="connsiteX829" fmla="*/ 3732169 w 3966498"/>
                  <a:gd name="connsiteY829" fmla="*/ 3004660 h 3971669"/>
                  <a:gd name="connsiteX830" fmla="*/ 3733810 w 3966498"/>
                  <a:gd name="connsiteY830" fmla="*/ 3000967 h 3971669"/>
                  <a:gd name="connsiteX831" fmla="*/ 3756792 w 3966498"/>
                  <a:gd name="connsiteY831" fmla="*/ 2970188 h 3971669"/>
                  <a:gd name="connsiteX832" fmla="*/ 3778543 w 3966498"/>
                  <a:gd name="connsiteY832" fmla="*/ 2938588 h 3971669"/>
                  <a:gd name="connsiteX833" fmla="*/ 3774439 w 3966498"/>
                  <a:gd name="connsiteY833" fmla="*/ 2940230 h 3971669"/>
                  <a:gd name="connsiteX834" fmla="*/ 3788391 w 3966498"/>
                  <a:gd name="connsiteY834" fmla="*/ 2917248 h 3971669"/>
                  <a:gd name="connsiteX835" fmla="*/ 3799062 w 3966498"/>
                  <a:gd name="connsiteY835" fmla="*/ 2899601 h 3971669"/>
                  <a:gd name="connsiteX836" fmla="*/ 3819170 w 3966498"/>
                  <a:gd name="connsiteY836" fmla="*/ 2860205 h 3971669"/>
                  <a:gd name="connsiteX837" fmla="*/ 3817939 w 3966498"/>
                  <a:gd name="connsiteY837" fmla="*/ 2857742 h 3971669"/>
                  <a:gd name="connsiteX838" fmla="*/ 3792495 w 3966498"/>
                  <a:gd name="connsiteY838" fmla="*/ 2904936 h 3971669"/>
                  <a:gd name="connsiteX839" fmla="*/ 3778953 w 3966498"/>
                  <a:gd name="connsiteY839" fmla="*/ 2927918 h 3971669"/>
                  <a:gd name="connsiteX840" fmla="*/ 3764589 w 3966498"/>
                  <a:gd name="connsiteY840" fmla="*/ 2950489 h 3971669"/>
                  <a:gd name="connsiteX841" fmla="*/ 3781825 w 3966498"/>
                  <a:gd name="connsiteY841" fmla="*/ 2919710 h 3971669"/>
                  <a:gd name="connsiteX842" fmla="*/ 3800293 w 3966498"/>
                  <a:gd name="connsiteY842" fmla="*/ 2884828 h 3971669"/>
                  <a:gd name="connsiteX843" fmla="*/ 3801524 w 3966498"/>
                  <a:gd name="connsiteY843" fmla="*/ 2886059 h 3971669"/>
                  <a:gd name="connsiteX844" fmla="*/ 3817529 w 3966498"/>
                  <a:gd name="connsiteY844" fmla="*/ 2856101 h 3971669"/>
                  <a:gd name="connsiteX845" fmla="*/ 3824095 w 3966498"/>
                  <a:gd name="connsiteY845" fmla="*/ 2844199 h 3971669"/>
                  <a:gd name="connsiteX846" fmla="*/ 3827378 w 3966498"/>
                  <a:gd name="connsiteY846" fmla="*/ 2838044 h 3971669"/>
                  <a:gd name="connsiteX847" fmla="*/ 3844204 w 3966498"/>
                  <a:gd name="connsiteY847" fmla="*/ 2797416 h 3971669"/>
                  <a:gd name="connsiteX848" fmla="*/ 3840100 w 3966498"/>
                  <a:gd name="connsiteY848" fmla="*/ 2808086 h 3971669"/>
                  <a:gd name="connsiteX849" fmla="*/ 3848718 w 3966498"/>
                  <a:gd name="connsiteY849" fmla="*/ 2788387 h 3971669"/>
                  <a:gd name="connsiteX850" fmla="*/ 3854464 w 3966498"/>
                  <a:gd name="connsiteY850" fmla="*/ 2772382 h 3971669"/>
                  <a:gd name="connsiteX851" fmla="*/ 3860620 w 3966498"/>
                  <a:gd name="connsiteY851" fmla="*/ 2755556 h 3971669"/>
                  <a:gd name="connsiteX852" fmla="*/ 3868417 w 3966498"/>
                  <a:gd name="connsiteY852" fmla="*/ 2732164 h 3971669"/>
                  <a:gd name="connsiteX853" fmla="*/ 3813425 w 3966498"/>
                  <a:gd name="connsiteY853" fmla="*/ 2859384 h 3971669"/>
                  <a:gd name="connsiteX854" fmla="*/ 3821222 w 3966498"/>
                  <a:gd name="connsiteY854" fmla="*/ 2842968 h 3971669"/>
                  <a:gd name="connsiteX855" fmla="*/ 3829430 w 3966498"/>
                  <a:gd name="connsiteY855" fmla="*/ 2823680 h 3971669"/>
                  <a:gd name="connsiteX856" fmla="*/ 3838459 w 3966498"/>
                  <a:gd name="connsiteY856" fmla="*/ 2803161 h 3971669"/>
                  <a:gd name="connsiteX857" fmla="*/ 3846666 w 3966498"/>
                  <a:gd name="connsiteY857" fmla="*/ 2781821 h 3971669"/>
                  <a:gd name="connsiteX858" fmla="*/ 3854464 w 3966498"/>
                  <a:gd name="connsiteY858" fmla="*/ 2761712 h 3971669"/>
                  <a:gd name="connsiteX859" fmla="*/ 3858157 w 3966498"/>
                  <a:gd name="connsiteY859" fmla="*/ 2752273 h 3971669"/>
                  <a:gd name="connsiteX860" fmla="*/ 3861030 w 3966498"/>
                  <a:gd name="connsiteY860" fmla="*/ 2743245 h 3971669"/>
                  <a:gd name="connsiteX861" fmla="*/ 3869238 w 3966498"/>
                  <a:gd name="connsiteY861" fmla="*/ 2717801 h 3971669"/>
                  <a:gd name="connsiteX862" fmla="*/ 3874162 w 3966498"/>
                  <a:gd name="connsiteY862" fmla="*/ 2701796 h 3971669"/>
                  <a:gd name="connsiteX863" fmla="*/ 3878266 w 3966498"/>
                  <a:gd name="connsiteY863" fmla="*/ 2686612 h 3971669"/>
                  <a:gd name="connsiteX864" fmla="*/ 3886474 w 3966498"/>
                  <a:gd name="connsiteY864" fmla="*/ 2658295 h 3971669"/>
                  <a:gd name="connsiteX865" fmla="*/ 3893450 w 3966498"/>
                  <a:gd name="connsiteY865" fmla="*/ 2630389 h 3971669"/>
                  <a:gd name="connsiteX866" fmla="*/ 3897143 w 3966498"/>
                  <a:gd name="connsiteY866" fmla="*/ 2616025 h 3971669"/>
                  <a:gd name="connsiteX867" fmla="*/ 3898785 w 3966498"/>
                  <a:gd name="connsiteY867" fmla="*/ 2608638 h 3971669"/>
                  <a:gd name="connsiteX868" fmla="*/ 3900427 w 3966498"/>
                  <a:gd name="connsiteY868" fmla="*/ 2600841 h 3971669"/>
                  <a:gd name="connsiteX869" fmla="*/ 3896323 w 3966498"/>
                  <a:gd name="connsiteY869" fmla="*/ 2623412 h 3971669"/>
                  <a:gd name="connsiteX870" fmla="*/ 3894681 w 3966498"/>
                  <a:gd name="connsiteY870" fmla="*/ 2633262 h 3971669"/>
                  <a:gd name="connsiteX871" fmla="*/ 3895502 w 3966498"/>
                  <a:gd name="connsiteY871" fmla="*/ 2637776 h 3971669"/>
                  <a:gd name="connsiteX872" fmla="*/ 3892629 w 3966498"/>
                  <a:gd name="connsiteY872" fmla="*/ 2657474 h 3971669"/>
                  <a:gd name="connsiteX873" fmla="*/ 3884832 w 3966498"/>
                  <a:gd name="connsiteY873" fmla="*/ 2686201 h 3971669"/>
                  <a:gd name="connsiteX874" fmla="*/ 3878676 w 3966498"/>
                  <a:gd name="connsiteY874" fmla="*/ 2707541 h 3971669"/>
                  <a:gd name="connsiteX875" fmla="*/ 3869648 w 3966498"/>
                  <a:gd name="connsiteY875" fmla="*/ 2734216 h 3971669"/>
                  <a:gd name="connsiteX876" fmla="*/ 3876624 w 3966498"/>
                  <a:gd name="connsiteY876" fmla="*/ 2713697 h 3971669"/>
                  <a:gd name="connsiteX877" fmla="*/ 3867186 w 3966498"/>
                  <a:gd name="connsiteY877" fmla="*/ 2737499 h 3971669"/>
                  <a:gd name="connsiteX878" fmla="*/ 3861440 w 3966498"/>
                  <a:gd name="connsiteY878" fmla="*/ 2754325 h 3971669"/>
                  <a:gd name="connsiteX879" fmla="*/ 3854464 w 3966498"/>
                  <a:gd name="connsiteY879" fmla="*/ 2772382 h 3971669"/>
                  <a:gd name="connsiteX880" fmla="*/ 3847487 w 3966498"/>
                  <a:gd name="connsiteY880" fmla="*/ 2791260 h 3971669"/>
                  <a:gd name="connsiteX881" fmla="*/ 3844204 w 3966498"/>
                  <a:gd name="connsiteY881" fmla="*/ 2800699 h 3971669"/>
                  <a:gd name="connsiteX882" fmla="*/ 3840511 w 3966498"/>
                  <a:gd name="connsiteY882" fmla="*/ 2809727 h 3971669"/>
                  <a:gd name="connsiteX883" fmla="*/ 3827789 w 3966498"/>
                  <a:gd name="connsiteY883" fmla="*/ 2840506 h 3971669"/>
                  <a:gd name="connsiteX884" fmla="*/ 3845025 w 3966498"/>
                  <a:gd name="connsiteY884" fmla="*/ 2809317 h 3971669"/>
                  <a:gd name="connsiteX885" fmla="*/ 3882780 w 3966498"/>
                  <a:gd name="connsiteY885" fmla="*/ 2700565 h 3971669"/>
                  <a:gd name="connsiteX886" fmla="*/ 3882780 w 3966498"/>
                  <a:gd name="connsiteY886" fmla="*/ 2712055 h 3971669"/>
                  <a:gd name="connsiteX887" fmla="*/ 3895502 w 3966498"/>
                  <a:gd name="connsiteY887" fmla="*/ 2669375 h 3971669"/>
                  <a:gd name="connsiteX888" fmla="*/ 3898375 w 3966498"/>
                  <a:gd name="connsiteY888" fmla="*/ 2658705 h 3971669"/>
                  <a:gd name="connsiteX889" fmla="*/ 3900837 w 3966498"/>
                  <a:gd name="connsiteY889" fmla="*/ 2648035 h 3971669"/>
                  <a:gd name="connsiteX890" fmla="*/ 3905762 w 3966498"/>
                  <a:gd name="connsiteY890" fmla="*/ 2626285 h 3971669"/>
                  <a:gd name="connsiteX891" fmla="*/ 3904120 w 3966498"/>
                  <a:gd name="connsiteY891" fmla="*/ 2634493 h 3971669"/>
                  <a:gd name="connsiteX892" fmla="*/ 3907814 w 3966498"/>
                  <a:gd name="connsiteY892" fmla="*/ 2620950 h 3971669"/>
                  <a:gd name="connsiteX893" fmla="*/ 3911507 w 3966498"/>
                  <a:gd name="connsiteY893" fmla="*/ 2605355 h 3971669"/>
                  <a:gd name="connsiteX894" fmla="*/ 3918074 w 3966498"/>
                  <a:gd name="connsiteY894" fmla="*/ 2568010 h 3971669"/>
                  <a:gd name="connsiteX895" fmla="*/ 3920946 w 3966498"/>
                  <a:gd name="connsiteY895" fmla="*/ 2547081 h 3971669"/>
                  <a:gd name="connsiteX896" fmla="*/ 3923819 w 3966498"/>
                  <a:gd name="connsiteY896" fmla="*/ 2525330 h 3971669"/>
                  <a:gd name="connsiteX897" fmla="*/ 3928333 w 3966498"/>
                  <a:gd name="connsiteY897" fmla="*/ 2479777 h 3971669"/>
                  <a:gd name="connsiteX898" fmla="*/ 3929564 w 3966498"/>
                  <a:gd name="connsiteY898" fmla="*/ 2458027 h 3971669"/>
                  <a:gd name="connsiteX899" fmla="*/ 3929974 w 3966498"/>
                  <a:gd name="connsiteY899" fmla="*/ 2428890 h 3971669"/>
                  <a:gd name="connsiteX900" fmla="*/ 3929974 w 3966498"/>
                  <a:gd name="connsiteY900" fmla="*/ 2364870 h 3971669"/>
                  <a:gd name="connsiteX901" fmla="*/ 3927102 w 3966498"/>
                  <a:gd name="connsiteY901" fmla="*/ 2337784 h 3971669"/>
                  <a:gd name="connsiteX902" fmla="*/ 3925870 w 3966498"/>
                  <a:gd name="connsiteY902" fmla="*/ 2171988 h 3971669"/>
                  <a:gd name="connsiteX903" fmla="*/ 3924640 w 3966498"/>
                  <a:gd name="connsiteY903" fmla="*/ 2247910 h 3971669"/>
                  <a:gd name="connsiteX904" fmla="*/ 3919715 w 3966498"/>
                  <a:gd name="connsiteY904" fmla="*/ 2112072 h 3971669"/>
                  <a:gd name="connsiteX905" fmla="*/ 3922588 w 3966498"/>
                  <a:gd name="connsiteY905" fmla="*/ 2103454 h 3971669"/>
                  <a:gd name="connsiteX906" fmla="*/ 3920946 w 3966498"/>
                  <a:gd name="connsiteY906" fmla="*/ 1739853 h 3971669"/>
                  <a:gd name="connsiteX907" fmla="*/ 3923408 w 3966498"/>
                  <a:gd name="connsiteY907" fmla="*/ 1521938 h 3971669"/>
                  <a:gd name="connsiteX908" fmla="*/ 3921356 w 3966498"/>
                  <a:gd name="connsiteY908" fmla="*/ 1462432 h 3971669"/>
                  <a:gd name="connsiteX909" fmla="*/ 3923408 w 3966498"/>
                  <a:gd name="connsiteY909" fmla="*/ 1450531 h 3971669"/>
                  <a:gd name="connsiteX910" fmla="*/ 3922588 w 3966498"/>
                  <a:gd name="connsiteY910" fmla="*/ 1221947 h 3971669"/>
                  <a:gd name="connsiteX911" fmla="*/ 3925050 w 3966498"/>
                  <a:gd name="connsiteY911" fmla="*/ 1119761 h 3971669"/>
                  <a:gd name="connsiteX912" fmla="*/ 3925870 w 3966498"/>
                  <a:gd name="connsiteY912" fmla="*/ 1299099 h 3971669"/>
                  <a:gd name="connsiteX913" fmla="*/ 3923819 w 3966498"/>
                  <a:gd name="connsiteY913" fmla="*/ 1297457 h 3971669"/>
                  <a:gd name="connsiteX914" fmla="*/ 3923819 w 3966498"/>
                  <a:gd name="connsiteY914" fmla="*/ 1456687 h 3971669"/>
                  <a:gd name="connsiteX915" fmla="*/ 3925460 w 3966498"/>
                  <a:gd name="connsiteY915" fmla="*/ 1389384 h 3971669"/>
                  <a:gd name="connsiteX916" fmla="*/ 3930385 w 3966498"/>
                  <a:gd name="connsiteY916" fmla="*/ 1489518 h 3971669"/>
                  <a:gd name="connsiteX917" fmla="*/ 3927512 w 3966498"/>
                  <a:gd name="connsiteY917" fmla="*/ 1275707 h 3971669"/>
                  <a:gd name="connsiteX918" fmla="*/ 3930795 w 3966498"/>
                  <a:gd name="connsiteY918" fmla="*/ 1407441 h 3971669"/>
                  <a:gd name="connsiteX919" fmla="*/ 3932026 w 3966498"/>
                  <a:gd name="connsiteY919" fmla="*/ 1337265 h 3971669"/>
                  <a:gd name="connsiteX920" fmla="*/ 3929974 w 3966498"/>
                  <a:gd name="connsiteY920" fmla="*/ 1286377 h 3971669"/>
                  <a:gd name="connsiteX921" fmla="*/ 3929974 w 3966498"/>
                  <a:gd name="connsiteY921" fmla="*/ 1289250 h 3971669"/>
                  <a:gd name="connsiteX922" fmla="*/ 3925870 w 3966498"/>
                  <a:gd name="connsiteY922" fmla="*/ 1063127 h 3971669"/>
                  <a:gd name="connsiteX923" fmla="*/ 3919715 w 3966498"/>
                  <a:gd name="connsiteY923" fmla="*/ 1096779 h 3971669"/>
                  <a:gd name="connsiteX924" fmla="*/ 3919715 w 3966498"/>
                  <a:gd name="connsiteY924" fmla="*/ 1045070 h 3971669"/>
                  <a:gd name="connsiteX925" fmla="*/ 3918894 w 3966498"/>
                  <a:gd name="connsiteY925" fmla="*/ 1005263 h 3971669"/>
                  <a:gd name="connsiteX926" fmla="*/ 3918894 w 3966498"/>
                  <a:gd name="connsiteY926" fmla="*/ 990079 h 3971669"/>
                  <a:gd name="connsiteX927" fmla="*/ 3918894 w 3966498"/>
                  <a:gd name="connsiteY927" fmla="*/ 978588 h 3971669"/>
                  <a:gd name="connsiteX928" fmla="*/ 3919715 w 3966498"/>
                  <a:gd name="connsiteY928" fmla="*/ 968739 h 3971669"/>
                  <a:gd name="connsiteX929" fmla="*/ 3921767 w 3966498"/>
                  <a:gd name="connsiteY929" fmla="*/ 991310 h 3971669"/>
                  <a:gd name="connsiteX930" fmla="*/ 3922588 w 3966498"/>
                  <a:gd name="connsiteY930" fmla="*/ 1008546 h 3971669"/>
                  <a:gd name="connsiteX931" fmla="*/ 3923819 w 3966498"/>
                  <a:gd name="connsiteY931" fmla="*/ 1029476 h 3971669"/>
                  <a:gd name="connsiteX932" fmla="*/ 3925460 w 3966498"/>
                  <a:gd name="connsiteY932" fmla="*/ 1039735 h 3971669"/>
                  <a:gd name="connsiteX933" fmla="*/ 3926692 w 3966498"/>
                  <a:gd name="connsiteY933" fmla="*/ 1047943 h 3971669"/>
                  <a:gd name="connsiteX934" fmla="*/ 3928333 w 3966498"/>
                  <a:gd name="connsiteY934" fmla="*/ 1103756 h 3971669"/>
                  <a:gd name="connsiteX935" fmla="*/ 3932847 w 3966498"/>
                  <a:gd name="connsiteY935" fmla="*/ 1057792 h 3971669"/>
                  <a:gd name="connsiteX936" fmla="*/ 3932026 w 3966498"/>
                  <a:gd name="connsiteY936" fmla="*/ 1033990 h 3971669"/>
                  <a:gd name="connsiteX937" fmla="*/ 3931206 w 3966498"/>
                  <a:gd name="connsiteY937" fmla="*/ 1024141 h 3971669"/>
                  <a:gd name="connsiteX938" fmla="*/ 3930385 w 3966498"/>
                  <a:gd name="connsiteY938" fmla="*/ 1027424 h 3971669"/>
                  <a:gd name="connsiteX939" fmla="*/ 3928333 w 3966498"/>
                  <a:gd name="connsiteY939" fmla="*/ 997876 h 3971669"/>
                  <a:gd name="connsiteX940" fmla="*/ 3929154 w 3966498"/>
                  <a:gd name="connsiteY940" fmla="*/ 990489 h 3971669"/>
                  <a:gd name="connsiteX941" fmla="*/ 3925460 w 3966498"/>
                  <a:gd name="connsiteY941" fmla="*/ 947399 h 3971669"/>
                  <a:gd name="connsiteX942" fmla="*/ 3924640 w 3966498"/>
                  <a:gd name="connsiteY942" fmla="*/ 937960 h 3971669"/>
                  <a:gd name="connsiteX943" fmla="*/ 3923408 w 3966498"/>
                  <a:gd name="connsiteY943" fmla="*/ 927290 h 3971669"/>
                  <a:gd name="connsiteX944" fmla="*/ 3919304 w 3966498"/>
                  <a:gd name="connsiteY944" fmla="*/ 898563 h 3971669"/>
                  <a:gd name="connsiteX945" fmla="*/ 3921356 w 3966498"/>
                  <a:gd name="connsiteY945" fmla="*/ 909643 h 3971669"/>
                  <a:gd name="connsiteX946" fmla="*/ 3919304 w 3966498"/>
                  <a:gd name="connsiteY946" fmla="*/ 890355 h 3971669"/>
                  <a:gd name="connsiteX947" fmla="*/ 3916842 w 3966498"/>
                  <a:gd name="connsiteY947" fmla="*/ 874761 h 3971669"/>
                  <a:gd name="connsiteX948" fmla="*/ 3911918 w 3966498"/>
                  <a:gd name="connsiteY948" fmla="*/ 850548 h 3971669"/>
                  <a:gd name="connsiteX949" fmla="*/ 3909455 w 3966498"/>
                  <a:gd name="connsiteY949" fmla="*/ 839467 h 3971669"/>
                  <a:gd name="connsiteX950" fmla="*/ 3906583 w 3966498"/>
                  <a:gd name="connsiteY950" fmla="*/ 827977 h 3971669"/>
                  <a:gd name="connsiteX951" fmla="*/ 3900016 w 3966498"/>
                  <a:gd name="connsiteY951" fmla="*/ 798019 h 3971669"/>
                  <a:gd name="connsiteX952" fmla="*/ 3895092 w 3966498"/>
                  <a:gd name="connsiteY952" fmla="*/ 785707 h 3971669"/>
                  <a:gd name="connsiteX953" fmla="*/ 3879497 w 3966498"/>
                  <a:gd name="connsiteY953" fmla="*/ 736461 h 3971669"/>
                  <a:gd name="connsiteX954" fmla="*/ 3888525 w 3966498"/>
                  <a:gd name="connsiteY954" fmla="*/ 770523 h 3971669"/>
                  <a:gd name="connsiteX955" fmla="*/ 3892629 w 3966498"/>
                  <a:gd name="connsiteY955" fmla="*/ 786938 h 3971669"/>
                  <a:gd name="connsiteX956" fmla="*/ 3896323 w 3966498"/>
                  <a:gd name="connsiteY956" fmla="*/ 804995 h 3971669"/>
                  <a:gd name="connsiteX957" fmla="*/ 3914380 w 3966498"/>
                  <a:gd name="connsiteY957" fmla="*/ 910875 h 3971669"/>
                  <a:gd name="connsiteX958" fmla="*/ 3918074 w 3966498"/>
                  <a:gd name="connsiteY958" fmla="*/ 922365 h 3971669"/>
                  <a:gd name="connsiteX959" fmla="*/ 3922998 w 3966498"/>
                  <a:gd name="connsiteY959" fmla="*/ 956017 h 3971669"/>
                  <a:gd name="connsiteX960" fmla="*/ 3921767 w 3966498"/>
                  <a:gd name="connsiteY960" fmla="*/ 940012 h 3971669"/>
                  <a:gd name="connsiteX961" fmla="*/ 3919715 w 3966498"/>
                  <a:gd name="connsiteY961" fmla="*/ 924007 h 3971669"/>
                  <a:gd name="connsiteX962" fmla="*/ 3915611 w 3966498"/>
                  <a:gd name="connsiteY962" fmla="*/ 891586 h 3971669"/>
                  <a:gd name="connsiteX963" fmla="*/ 3921356 w 3966498"/>
                  <a:gd name="connsiteY963" fmla="*/ 928931 h 3971669"/>
                  <a:gd name="connsiteX964" fmla="*/ 3923819 w 3966498"/>
                  <a:gd name="connsiteY964" fmla="*/ 960121 h 3971669"/>
                  <a:gd name="connsiteX965" fmla="*/ 3925870 w 3966498"/>
                  <a:gd name="connsiteY965" fmla="*/ 991310 h 3971669"/>
                  <a:gd name="connsiteX966" fmla="*/ 3919304 w 3966498"/>
                  <a:gd name="connsiteY966" fmla="*/ 936318 h 3971669"/>
                  <a:gd name="connsiteX967" fmla="*/ 3913970 w 3966498"/>
                  <a:gd name="connsiteY967" fmla="*/ 915799 h 3971669"/>
                  <a:gd name="connsiteX968" fmla="*/ 3911097 w 3966498"/>
                  <a:gd name="connsiteY968" fmla="*/ 892407 h 3971669"/>
                  <a:gd name="connsiteX969" fmla="*/ 3908224 w 3966498"/>
                  <a:gd name="connsiteY969" fmla="*/ 875581 h 3971669"/>
                  <a:gd name="connsiteX970" fmla="*/ 3904120 w 3966498"/>
                  <a:gd name="connsiteY970" fmla="*/ 853831 h 3971669"/>
                  <a:gd name="connsiteX971" fmla="*/ 3900837 w 3966498"/>
                  <a:gd name="connsiteY971" fmla="*/ 837005 h 3971669"/>
                  <a:gd name="connsiteX972" fmla="*/ 3895092 w 3966498"/>
                  <a:gd name="connsiteY972" fmla="*/ 812382 h 3971669"/>
                  <a:gd name="connsiteX973" fmla="*/ 3891809 w 3966498"/>
                  <a:gd name="connsiteY973" fmla="*/ 791452 h 3971669"/>
                  <a:gd name="connsiteX974" fmla="*/ 3885653 w 3966498"/>
                  <a:gd name="connsiteY974" fmla="*/ 766829 h 3971669"/>
                  <a:gd name="connsiteX975" fmla="*/ 3881959 w 3966498"/>
                  <a:gd name="connsiteY975" fmla="*/ 752055 h 3971669"/>
                  <a:gd name="connsiteX976" fmla="*/ 3877445 w 3966498"/>
                  <a:gd name="connsiteY976" fmla="*/ 736050 h 3971669"/>
                  <a:gd name="connsiteX977" fmla="*/ 3826147 w 3966498"/>
                  <a:gd name="connsiteY977" fmla="*/ 601034 h 3971669"/>
                  <a:gd name="connsiteX978" fmla="*/ 3842152 w 3966498"/>
                  <a:gd name="connsiteY978" fmla="*/ 636327 h 3971669"/>
                  <a:gd name="connsiteX979" fmla="*/ 3850770 w 3966498"/>
                  <a:gd name="connsiteY979" fmla="*/ 653563 h 3971669"/>
                  <a:gd name="connsiteX980" fmla="*/ 3849129 w 3966498"/>
                  <a:gd name="connsiteY980" fmla="*/ 648228 h 3971669"/>
                  <a:gd name="connsiteX981" fmla="*/ 3844614 w 3966498"/>
                  <a:gd name="connsiteY981" fmla="*/ 637558 h 3971669"/>
                  <a:gd name="connsiteX982" fmla="*/ 3826557 w 3966498"/>
                  <a:gd name="connsiteY982" fmla="*/ 595699 h 3971669"/>
                  <a:gd name="connsiteX983" fmla="*/ 3805218 w 3966498"/>
                  <a:gd name="connsiteY983" fmla="*/ 556712 h 3971669"/>
                  <a:gd name="connsiteX984" fmla="*/ 3806448 w 3966498"/>
                  <a:gd name="connsiteY984" fmla="*/ 556712 h 3971669"/>
                  <a:gd name="connsiteX985" fmla="*/ 3788391 w 3966498"/>
                  <a:gd name="connsiteY985" fmla="*/ 526754 h 3971669"/>
                  <a:gd name="connsiteX986" fmla="*/ 3781825 w 3966498"/>
                  <a:gd name="connsiteY986" fmla="*/ 516494 h 3971669"/>
                  <a:gd name="connsiteX987" fmla="*/ 3775670 w 3966498"/>
                  <a:gd name="connsiteY987" fmla="*/ 507466 h 3971669"/>
                  <a:gd name="connsiteX988" fmla="*/ 3762537 w 3966498"/>
                  <a:gd name="connsiteY988" fmla="*/ 488588 h 3971669"/>
                  <a:gd name="connsiteX989" fmla="*/ 3753919 w 3966498"/>
                  <a:gd name="connsiteY989" fmla="*/ 475866 h 3971669"/>
                  <a:gd name="connsiteX990" fmla="*/ 3742428 w 3966498"/>
                  <a:gd name="connsiteY990" fmla="*/ 459861 h 3971669"/>
                  <a:gd name="connsiteX991" fmla="*/ 3753919 w 3966498"/>
                  <a:gd name="connsiteY991" fmla="*/ 472173 h 3971669"/>
                  <a:gd name="connsiteX992" fmla="*/ 3758023 w 3966498"/>
                  <a:gd name="connsiteY992" fmla="*/ 476277 h 3971669"/>
                  <a:gd name="connsiteX993" fmla="*/ 3756382 w 3966498"/>
                  <a:gd name="connsiteY993" fmla="*/ 472993 h 3971669"/>
                  <a:gd name="connsiteX994" fmla="*/ 3750636 w 3966498"/>
                  <a:gd name="connsiteY994" fmla="*/ 464375 h 3971669"/>
                  <a:gd name="connsiteX995" fmla="*/ 3728475 w 3966498"/>
                  <a:gd name="connsiteY995" fmla="*/ 429082 h 3971669"/>
                  <a:gd name="connsiteX996" fmla="*/ 3705083 w 3966498"/>
                  <a:gd name="connsiteY996" fmla="*/ 397893 h 3971669"/>
                  <a:gd name="connsiteX997" fmla="*/ 3689078 w 3966498"/>
                  <a:gd name="connsiteY997" fmla="*/ 379015 h 3971669"/>
                  <a:gd name="connsiteX998" fmla="*/ 3670611 w 3966498"/>
                  <a:gd name="connsiteY998" fmla="*/ 358086 h 3971669"/>
                  <a:gd name="connsiteX999" fmla="*/ 3635318 w 3966498"/>
                  <a:gd name="connsiteY999" fmla="*/ 322382 h 3971669"/>
                  <a:gd name="connsiteX1000" fmla="*/ 3641884 w 3966498"/>
                  <a:gd name="connsiteY1000" fmla="*/ 328948 h 3971669"/>
                  <a:gd name="connsiteX1001" fmla="*/ 3632856 w 3966498"/>
                  <a:gd name="connsiteY1001" fmla="*/ 319099 h 3971669"/>
                  <a:gd name="connsiteX1002" fmla="*/ 3623417 w 3966498"/>
                  <a:gd name="connsiteY1002" fmla="*/ 309660 h 3971669"/>
                  <a:gd name="connsiteX1003" fmla="*/ 3604539 w 3966498"/>
                  <a:gd name="connsiteY1003" fmla="*/ 290782 h 3971669"/>
                  <a:gd name="connsiteX1004" fmla="*/ 3629983 w 3966498"/>
                  <a:gd name="connsiteY1004" fmla="*/ 313764 h 3971669"/>
                  <a:gd name="connsiteX1005" fmla="*/ 3641884 w 3966498"/>
                  <a:gd name="connsiteY1005" fmla="*/ 326075 h 3971669"/>
                  <a:gd name="connsiteX1006" fmla="*/ 3653785 w 3966498"/>
                  <a:gd name="connsiteY1006" fmla="*/ 338797 h 3971669"/>
                  <a:gd name="connsiteX1007" fmla="*/ 3700159 w 3966498"/>
                  <a:gd name="connsiteY1007" fmla="*/ 389685 h 3971669"/>
                  <a:gd name="connsiteX1008" fmla="*/ 3704263 w 3966498"/>
                  <a:gd name="connsiteY1008" fmla="*/ 391327 h 3971669"/>
                  <a:gd name="connsiteX1009" fmla="*/ 3721909 w 3966498"/>
                  <a:gd name="connsiteY1009" fmla="*/ 413488 h 3971669"/>
                  <a:gd name="connsiteX1010" fmla="*/ 3739966 w 3966498"/>
                  <a:gd name="connsiteY1010" fmla="*/ 436880 h 3971669"/>
                  <a:gd name="connsiteX1011" fmla="*/ 3756382 w 3966498"/>
                  <a:gd name="connsiteY1011" fmla="*/ 458630 h 3971669"/>
                  <a:gd name="connsiteX1012" fmla="*/ 3763358 w 3966498"/>
                  <a:gd name="connsiteY1012" fmla="*/ 467658 h 3971669"/>
                  <a:gd name="connsiteX1013" fmla="*/ 3768693 w 3966498"/>
                  <a:gd name="connsiteY1013" fmla="*/ 475456 h 3971669"/>
                  <a:gd name="connsiteX1014" fmla="*/ 3758434 w 3966498"/>
                  <a:gd name="connsiteY1014" fmla="*/ 460271 h 3971669"/>
                  <a:gd name="connsiteX1015" fmla="*/ 3749405 w 3966498"/>
                  <a:gd name="connsiteY1015" fmla="*/ 447550 h 3971669"/>
                  <a:gd name="connsiteX1016" fmla="*/ 3733810 w 3966498"/>
                  <a:gd name="connsiteY1016" fmla="*/ 425799 h 3971669"/>
                  <a:gd name="connsiteX1017" fmla="*/ 3716164 w 3966498"/>
                  <a:gd name="connsiteY1017" fmla="*/ 404049 h 3971669"/>
                  <a:gd name="connsiteX1018" fmla="*/ 3705494 w 3966498"/>
                  <a:gd name="connsiteY1018" fmla="*/ 390916 h 3971669"/>
                  <a:gd name="connsiteX1019" fmla="*/ 3691951 w 3966498"/>
                  <a:gd name="connsiteY1019" fmla="*/ 375322 h 3971669"/>
                  <a:gd name="connsiteX1020" fmla="*/ 3703032 w 3966498"/>
                  <a:gd name="connsiteY1020" fmla="*/ 385171 h 3971669"/>
                  <a:gd name="connsiteX1021" fmla="*/ 3719857 w 3966498"/>
                  <a:gd name="connsiteY1021" fmla="*/ 404869 h 3971669"/>
                  <a:gd name="connsiteX1022" fmla="*/ 3713291 w 3966498"/>
                  <a:gd name="connsiteY1022" fmla="*/ 398714 h 3971669"/>
                  <a:gd name="connsiteX1023" fmla="*/ 3768283 w 3966498"/>
                  <a:gd name="connsiteY1023" fmla="*/ 472993 h 3971669"/>
                  <a:gd name="connsiteX1024" fmla="*/ 3794547 w 3966498"/>
                  <a:gd name="connsiteY1024" fmla="*/ 511980 h 3971669"/>
                  <a:gd name="connsiteX1025" fmla="*/ 3808500 w 3966498"/>
                  <a:gd name="connsiteY1025" fmla="*/ 535782 h 3971669"/>
                  <a:gd name="connsiteX1026" fmla="*/ 3823685 w 3966498"/>
                  <a:gd name="connsiteY1026" fmla="*/ 563278 h 3971669"/>
                  <a:gd name="connsiteX1027" fmla="*/ 3824095 w 3966498"/>
                  <a:gd name="connsiteY1027" fmla="*/ 565741 h 3971669"/>
                  <a:gd name="connsiteX1028" fmla="*/ 3905762 w 3966498"/>
                  <a:gd name="connsiteY1028" fmla="*/ 765188 h 3971669"/>
                  <a:gd name="connsiteX1029" fmla="*/ 3898375 w 3966498"/>
                  <a:gd name="connsiteY1029" fmla="*/ 743027 h 3971669"/>
                  <a:gd name="connsiteX1030" fmla="*/ 3911507 w 3966498"/>
                  <a:gd name="connsiteY1030" fmla="*/ 785297 h 3971669"/>
                  <a:gd name="connsiteX1031" fmla="*/ 3918484 w 3966498"/>
                  <a:gd name="connsiteY1031" fmla="*/ 811561 h 3971669"/>
                  <a:gd name="connsiteX1032" fmla="*/ 3925460 w 3966498"/>
                  <a:gd name="connsiteY1032" fmla="*/ 840699 h 3971669"/>
                  <a:gd name="connsiteX1033" fmla="*/ 3932026 w 3966498"/>
                  <a:gd name="connsiteY1033" fmla="*/ 872298 h 3971669"/>
                  <a:gd name="connsiteX1034" fmla="*/ 3935310 w 3966498"/>
                  <a:gd name="connsiteY1034" fmla="*/ 888714 h 3971669"/>
                  <a:gd name="connsiteX1035" fmla="*/ 3937772 w 3966498"/>
                  <a:gd name="connsiteY1035" fmla="*/ 905539 h 3971669"/>
                  <a:gd name="connsiteX1036" fmla="*/ 3942697 w 3966498"/>
                  <a:gd name="connsiteY1036" fmla="*/ 940012 h 3971669"/>
                  <a:gd name="connsiteX1037" fmla="*/ 3945979 w 3966498"/>
                  <a:gd name="connsiteY1037" fmla="*/ 975305 h 3971669"/>
                  <a:gd name="connsiteX1038" fmla="*/ 3946800 w 3966498"/>
                  <a:gd name="connsiteY1038" fmla="*/ 976126 h 3971669"/>
                  <a:gd name="connsiteX1039" fmla="*/ 3948031 w 3966498"/>
                  <a:gd name="connsiteY1039" fmla="*/ 987206 h 3971669"/>
                  <a:gd name="connsiteX1040" fmla="*/ 3948852 w 3966498"/>
                  <a:gd name="connsiteY1040" fmla="*/ 1020447 h 3971669"/>
                  <a:gd name="connsiteX1041" fmla="*/ 3948852 w 3966498"/>
                  <a:gd name="connsiteY1041" fmla="*/ 1020447 h 3971669"/>
                  <a:gd name="connsiteX1042" fmla="*/ 3950904 w 3966498"/>
                  <a:gd name="connsiteY1042" fmla="*/ 1089392 h 3971669"/>
                  <a:gd name="connsiteX1043" fmla="*/ 3952135 w 3966498"/>
                  <a:gd name="connsiteY1043" fmla="*/ 1150540 h 3971669"/>
                  <a:gd name="connsiteX1044" fmla="*/ 3953367 w 3966498"/>
                  <a:gd name="connsiteY1044" fmla="*/ 1105808 h 3971669"/>
                  <a:gd name="connsiteX1045" fmla="*/ 3952545 w 3966498"/>
                  <a:gd name="connsiteY1045" fmla="*/ 1050816 h 3971669"/>
                  <a:gd name="connsiteX1046" fmla="*/ 3950083 w 3966498"/>
                  <a:gd name="connsiteY1046" fmla="*/ 1015933 h 3971669"/>
                  <a:gd name="connsiteX1047" fmla="*/ 3950083 w 3966498"/>
                  <a:gd name="connsiteY1047" fmla="*/ 999928 h 3971669"/>
                  <a:gd name="connsiteX1048" fmla="*/ 3950083 w 3966498"/>
                  <a:gd name="connsiteY1048" fmla="*/ 991310 h 3971669"/>
                  <a:gd name="connsiteX1049" fmla="*/ 3949263 w 3966498"/>
                  <a:gd name="connsiteY1049" fmla="*/ 982282 h 3971669"/>
                  <a:gd name="connsiteX1050" fmla="*/ 3946390 w 3966498"/>
                  <a:gd name="connsiteY1050" fmla="*/ 944936 h 3971669"/>
                  <a:gd name="connsiteX1051" fmla="*/ 3944338 w 3966498"/>
                  <a:gd name="connsiteY1051" fmla="*/ 926469 h 3971669"/>
                  <a:gd name="connsiteX1052" fmla="*/ 3941876 w 3966498"/>
                  <a:gd name="connsiteY1052" fmla="*/ 909233 h 3971669"/>
                  <a:gd name="connsiteX1053" fmla="*/ 3938182 w 3966498"/>
                  <a:gd name="connsiteY1053" fmla="*/ 881327 h 3971669"/>
                  <a:gd name="connsiteX1054" fmla="*/ 3939413 w 3966498"/>
                  <a:gd name="connsiteY1054" fmla="*/ 898153 h 3971669"/>
                  <a:gd name="connsiteX1055" fmla="*/ 3936130 w 3966498"/>
                  <a:gd name="connsiteY1055" fmla="*/ 881737 h 3971669"/>
                  <a:gd name="connsiteX1056" fmla="*/ 3926281 w 3966498"/>
                  <a:gd name="connsiteY1056" fmla="*/ 835364 h 3971669"/>
                  <a:gd name="connsiteX1057" fmla="*/ 3916842 w 3966498"/>
                  <a:gd name="connsiteY1057" fmla="*/ 790632 h 3971669"/>
                  <a:gd name="connsiteX1058" fmla="*/ 3913970 w 3966498"/>
                  <a:gd name="connsiteY1058" fmla="*/ 779141 h 3971669"/>
                  <a:gd name="connsiteX1059" fmla="*/ 3911507 w 3966498"/>
                  <a:gd name="connsiteY1059" fmla="*/ 770112 h 3971669"/>
                  <a:gd name="connsiteX1060" fmla="*/ 3910686 w 3966498"/>
                  <a:gd name="connsiteY1060" fmla="*/ 764367 h 3971669"/>
                  <a:gd name="connsiteX1061" fmla="*/ 3913559 w 3966498"/>
                  <a:gd name="connsiteY1061" fmla="*/ 776268 h 3971669"/>
                  <a:gd name="connsiteX1062" fmla="*/ 3916022 w 3966498"/>
                  <a:gd name="connsiteY1062" fmla="*/ 784886 h 3971669"/>
                  <a:gd name="connsiteX1063" fmla="*/ 3918074 w 3966498"/>
                  <a:gd name="connsiteY1063" fmla="*/ 794325 h 3971669"/>
                  <a:gd name="connsiteX1064" fmla="*/ 3922588 w 3966498"/>
                  <a:gd name="connsiteY1064" fmla="*/ 812792 h 3971669"/>
                  <a:gd name="connsiteX1065" fmla="*/ 3919304 w 3966498"/>
                  <a:gd name="connsiteY1065" fmla="*/ 791042 h 3971669"/>
                  <a:gd name="connsiteX1066" fmla="*/ 3915201 w 3966498"/>
                  <a:gd name="connsiteY1066" fmla="*/ 774627 h 3971669"/>
                  <a:gd name="connsiteX1067" fmla="*/ 3912328 w 3966498"/>
                  <a:gd name="connsiteY1067" fmla="*/ 763957 h 3971669"/>
                  <a:gd name="connsiteX1068" fmla="*/ 3917663 w 3966498"/>
                  <a:gd name="connsiteY1068" fmla="*/ 779551 h 3971669"/>
                  <a:gd name="connsiteX1069" fmla="*/ 3868417 w 3966498"/>
                  <a:gd name="connsiteY1069" fmla="*/ 638789 h 3971669"/>
                  <a:gd name="connsiteX1070" fmla="*/ 3797830 w 3966498"/>
                  <a:gd name="connsiteY1070" fmla="*/ 505003 h 3971669"/>
                  <a:gd name="connsiteX1071" fmla="*/ 3822864 w 3966498"/>
                  <a:gd name="connsiteY1071" fmla="*/ 550146 h 3971669"/>
                  <a:gd name="connsiteX1072" fmla="*/ 3803576 w 3966498"/>
                  <a:gd name="connsiteY1072" fmla="*/ 516084 h 3971669"/>
                  <a:gd name="connsiteX1073" fmla="*/ 3797830 w 3966498"/>
                  <a:gd name="connsiteY1073" fmla="*/ 506235 h 3971669"/>
                  <a:gd name="connsiteX1074" fmla="*/ 3791675 w 3966498"/>
                  <a:gd name="connsiteY1074" fmla="*/ 496385 h 3971669"/>
                  <a:gd name="connsiteX1075" fmla="*/ 3778953 w 3966498"/>
                  <a:gd name="connsiteY1075" fmla="*/ 476687 h 3971669"/>
                  <a:gd name="connsiteX1076" fmla="*/ 3756382 w 3966498"/>
                  <a:gd name="connsiteY1076" fmla="*/ 443446 h 3971669"/>
                  <a:gd name="connsiteX1077" fmla="*/ 3745301 w 3966498"/>
                  <a:gd name="connsiteY1077" fmla="*/ 427030 h 3971669"/>
                  <a:gd name="connsiteX1078" fmla="*/ 3774028 w 3966498"/>
                  <a:gd name="connsiteY1078" fmla="*/ 467248 h 3971669"/>
                  <a:gd name="connsiteX1079" fmla="*/ 3788802 w 3966498"/>
                  <a:gd name="connsiteY1079" fmla="*/ 490230 h 3971669"/>
                  <a:gd name="connsiteX1080" fmla="*/ 3803986 w 3966498"/>
                  <a:gd name="connsiteY1080" fmla="*/ 514442 h 3971669"/>
                  <a:gd name="connsiteX1081" fmla="*/ 3797830 w 3966498"/>
                  <a:gd name="connsiteY1081" fmla="*/ 502131 h 3971669"/>
                  <a:gd name="connsiteX1082" fmla="*/ 3780184 w 3966498"/>
                  <a:gd name="connsiteY1082" fmla="*/ 474225 h 3971669"/>
                  <a:gd name="connsiteX1083" fmla="*/ 3760896 w 3966498"/>
                  <a:gd name="connsiteY1083" fmla="*/ 446318 h 3971669"/>
                  <a:gd name="connsiteX1084" fmla="*/ 3751046 w 3966498"/>
                  <a:gd name="connsiteY1084" fmla="*/ 431955 h 3971669"/>
                  <a:gd name="connsiteX1085" fmla="*/ 3742428 w 3966498"/>
                  <a:gd name="connsiteY1085" fmla="*/ 420875 h 3971669"/>
                  <a:gd name="connsiteX1086" fmla="*/ 3733400 w 3966498"/>
                  <a:gd name="connsiteY1086" fmla="*/ 409794 h 3971669"/>
                  <a:gd name="connsiteX1087" fmla="*/ 3715343 w 3966498"/>
                  <a:gd name="connsiteY1087" fmla="*/ 388044 h 3971669"/>
                  <a:gd name="connsiteX1088" fmla="*/ 3705904 w 3966498"/>
                  <a:gd name="connsiteY1088" fmla="*/ 377374 h 3971669"/>
                  <a:gd name="connsiteX1089" fmla="*/ 3696465 w 3966498"/>
                  <a:gd name="connsiteY1089" fmla="*/ 367114 h 3971669"/>
                  <a:gd name="connsiteX1090" fmla="*/ 3677177 w 3966498"/>
                  <a:gd name="connsiteY1090" fmla="*/ 346184 h 3971669"/>
                  <a:gd name="connsiteX1091" fmla="*/ 3709598 w 3966498"/>
                  <a:gd name="connsiteY1091" fmla="*/ 383940 h 3971669"/>
                  <a:gd name="connsiteX1092" fmla="*/ 3685795 w 3966498"/>
                  <a:gd name="connsiteY1092" fmla="*/ 357265 h 3971669"/>
                  <a:gd name="connsiteX1093" fmla="*/ 3677998 w 3966498"/>
                  <a:gd name="connsiteY1093" fmla="*/ 348236 h 3971669"/>
                  <a:gd name="connsiteX1094" fmla="*/ 3668969 w 3966498"/>
                  <a:gd name="connsiteY1094" fmla="*/ 338797 h 3971669"/>
                  <a:gd name="connsiteX1095" fmla="*/ 3649681 w 3966498"/>
                  <a:gd name="connsiteY1095" fmla="*/ 318278 h 3971669"/>
                  <a:gd name="connsiteX1096" fmla="*/ 3627931 w 3966498"/>
                  <a:gd name="connsiteY1096" fmla="*/ 296938 h 3971669"/>
                  <a:gd name="connsiteX1097" fmla="*/ 3605360 w 3966498"/>
                  <a:gd name="connsiteY1097" fmla="*/ 275188 h 3971669"/>
                  <a:gd name="connsiteX1098" fmla="*/ 3581968 w 3966498"/>
                  <a:gd name="connsiteY1098" fmla="*/ 254668 h 3971669"/>
                  <a:gd name="connsiteX1099" fmla="*/ 3570477 w 3966498"/>
                  <a:gd name="connsiteY1099" fmla="*/ 244819 h 3971669"/>
                  <a:gd name="connsiteX1100" fmla="*/ 3558986 w 3966498"/>
                  <a:gd name="connsiteY1100" fmla="*/ 235791 h 3971669"/>
                  <a:gd name="connsiteX1101" fmla="*/ 3573350 w 3966498"/>
                  <a:gd name="connsiteY1101" fmla="*/ 246461 h 3971669"/>
                  <a:gd name="connsiteX1102" fmla="*/ 3588944 w 3966498"/>
                  <a:gd name="connsiteY1102" fmla="*/ 259183 h 3971669"/>
                  <a:gd name="connsiteX1103" fmla="*/ 3605770 w 3966498"/>
                  <a:gd name="connsiteY1103" fmla="*/ 273957 h 3971669"/>
                  <a:gd name="connsiteX1104" fmla="*/ 3623417 w 3966498"/>
                  <a:gd name="connsiteY1104" fmla="*/ 290782 h 3971669"/>
                  <a:gd name="connsiteX1105" fmla="*/ 3642294 w 3966498"/>
                  <a:gd name="connsiteY1105" fmla="*/ 308839 h 3971669"/>
                  <a:gd name="connsiteX1106" fmla="*/ 3661172 w 3966498"/>
                  <a:gd name="connsiteY1106" fmla="*/ 328948 h 3971669"/>
                  <a:gd name="connsiteX1107" fmla="*/ 3680871 w 3966498"/>
                  <a:gd name="connsiteY1107" fmla="*/ 349878 h 3971669"/>
                  <a:gd name="connsiteX1108" fmla="*/ 3700569 w 3966498"/>
                  <a:gd name="connsiteY1108" fmla="*/ 372449 h 3971669"/>
                  <a:gd name="connsiteX1109" fmla="*/ 3710829 w 3966498"/>
                  <a:gd name="connsiteY1109" fmla="*/ 383940 h 3971669"/>
                  <a:gd name="connsiteX1110" fmla="*/ 3714112 w 3966498"/>
                  <a:gd name="connsiteY1110" fmla="*/ 387223 h 3971669"/>
                  <a:gd name="connsiteX1111" fmla="*/ 3709187 w 3966498"/>
                  <a:gd name="connsiteY1111" fmla="*/ 379426 h 3971669"/>
                  <a:gd name="connsiteX1112" fmla="*/ 3715753 w 3966498"/>
                  <a:gd name="connsiteY1112" fmla="*/ 384761 h 3971669"/>
                  <a:gd name="connsiteX1113" fmla="*/ 3694413 w 3966498"/>
                  <a:gd name="connsiteY1113" fmla="*/ 359317 h 3971669"/>
                  <a:gd name="connsiteX1114" fmla="*/ 3681691 w 3966498"/>
                  <a:gd name="connsiteY1114" fmla="*/ 344543 h 3971669"/>
                  <a:gd name="connsiteX1115" fmla="*/ 3670201 w 3966498"/>
                  <a:gd name="connsiteY1115" fmla="*/ 333052 h 3971669"/>
                  <a:gd name="connsiteX1116" fmla="*/ 3655427 w 3966498"/>
                  <a:gd name="connsiteY1116" fmla="*/ 316637 h 3971669"/>
                  <a:gd name="connsiteX1117" fmla="*/ 3671021 w 3966498"/>
                  <a:gd name="connsiteY1117" fmla="*/ 331411 h 3971669"/>
                  <a:gd name="connsiteX1118" fmla="*/ 3689078 w 3966498"/>
                  <a:gd name="connsiteY1118" fmla="*/ 350288 h 3971669"/>
                  <a:gd name="connsiteX1119" fmla="*/ 3729296 w 3966498"/>
                  <a:gd name="connsiteY1119" fmla="*/ 397072 h 3971669"/>
                  <a:gd name="connsiteX1120" fmla="*/ 3804397 w 3966498"/>
                  <a:gd name="connsiteY1120" fmla="*/ 500489 h 3971669"/>
                  <a:gd name="connsiteX1121" fmla="*/ 3795779 w 3966498"/>
                  <a:gd name="connsiteY1121" fmla="*/ 488998 h 3971669"/>
                  <a:gd name="connsiteX1122" fmla="*/ 3874983 w 3966498"/>
                  <a:gd name="connsiteY1122" fmla="*/ 641251 h 3971669"/>
                  <a:gd name="connsiteX1123" fmla="*/ 3861440 w 3966498"/>
                  <a:gd name="connsiteY1123" fmla="*/ 610062 h 3971669"/>
                  <a:gd name="connsiteX1124" fmla="*/ 3850770 w 3966498"/>
                  <a:gd name="connsiteY1124" fmla="*/ 588312 h 3971669"/>
                  <a:gd name="connsiteX1125" fmla="*/ 3854464 w 3966498"/>
                  <a:gd name="connsiteY1125" fmla="*/ 594878 h 3971669"/>
                  <a:gd name="connsiteX1126" fmla="*/ 3863082 w 3966498"/>
                  <a:gd name="connsiteY1126" fmla="*/ 612935 h 3971669"/>
                  <a:gd name="connsiteX1127" fmla="*/ 3873341 w 3966498"/>
                  <a:gd name="connsiteY1127" fmla="*/ 634685 h 3971669"/>
                  <a:gd name="connsiteX1128" fmla="*/ 3881139 w 3966498"/>
                  <a:gd name="connsiteY1128" fmla="*/ 652742 h 3971669"/>
                  <a:gd name="connsiteX1129" fmla="*/ 3875804 w 3966498"/>
                  <a:gd name="connsiteY1129" fmla="*/ 638379 h 3971669"/>
                  <a:gd name="connsiteX1130" fmla="*/ 3872520 w 3966498"/>
                  <a:gd name="connsiteY1130" fmla="*/ 630581 h 3971669"/>
                  <a:gd name="connsiteX1131" fmla="*/ 3871290 w 3966498"/>
                  <a:gd name="connsiteY1131" fmla="*/ 626067 h 3971669"/>
                  <a:gd name="connsiteX1132" fmla="*/ 3866365 w 3966498"/>
                  <a:gd name="connsiteY1132" fmla="*/ 612935 h 3971669"/>
                  <a:gd name="connsiteX1133" fmla="*/ 3877035 w 3966498"/>
                  <a:gd name="connsiteY1133" fmla="*/ 635096 h 3971669"/>
                  <a:gd name="connsiteX1134" fmla="*/ 3886063 w 3966498"/>
                  <a:gd name="connsiteY1134" fmla="*/ 657667 h 3971669"/>
                  <a:gd name="connsiteX1135" fmla="*/ 3895502 w 3966498"/>
                  <a:gd name="connsiteY1135" fmla="*/ 681469 h 3971669"/>
                  <a:gd name="connsiteX1136" fmla="*/ 3904941 w 3966498"/>
                  <a:gd name="connsiteY1136" fmla="*/ 708965 h 3971669"/>
                  <a:gd name="connsiteX1137" fmla="*/ 3897965 w 3966498"/>
                  <a:gd name="connsiteY1137" fmla="*/ 697064 h 3971669"/>
                  <a:gd name="connsiteX1138" fmla="*/ 3906993 w 3966498"/>
                  <a:gd name="connsiteY1138" fmla="*/ 724149 h 3971669"/>
                  <a:gd name="connsiteX1139" fmla="*/ 3910686 w 3966498"/>
                  <a:gd name="connsiteY1139" fmla="*/ 736461 h 3971669"/>
                  <a:gd name="connsiteX1140" fmla="*/ 3913970 w 3966498"/>
                  <a:gd name="connsiteY1140" fmla="*/ 749183 h 3971669"/>
                  <a:gd name="connsiteX1141" fmla="*/ 3921767 w 3966498"/>
                  <a:gd name="connsiteY1141" fmla="*/ 777910 h 3971669"/>
                  <a:gd name="connsiteX1142" fmla="*/ 3926281 w 3966498"/>
                  <a:gd name="connsiteY1142" fmla="*/ 795556 h 3971669"/>
                  <a:gd name="connsiteX1143" fmla="*/ 3931616 w 3966498"/>
                  <a:gd name="connsiteY1143" fmla="*/ 816486 h 3971669"/>
                  <a:gd name="connsiteX1144" fmla="*/ 3929564 w 3966498"/>
                  <a:gd name="connsiteY1144" fmla="*/ 800071 h 3971669"/>
                  <a:gd name="connsiteX1145" fmla="*/ 3938593 w 3966498"/>
                  <a:gd name="connsiteY1145" fmla="*/ 834543 h 3971669"/>
                  <a:gd name="connsiteX1146" fmla="*/ 3945159 w 3966498"/>
                  <a:gd name="connsiteY1146" fmla="*/ 865732 h 3971669"/>
                  <a:gd name="connsiteX1147" fmla="*/ 3942697 w 3966498"/>
                  <a:gd name="connsiteY1147" fmla="*/ 851779 h 3971669"/>
                  <a:gd name="connsiteX1148" fmla="*/ 3950494 w 3966498"/>
                  <a:gd name="connsiteY1148" fmla="*/ 887483 h 3971669"/>
                  <a:gd name="connsiteX1149" fmla="*/ 3953367 w 3966498"/>
                  <a:gd name="connsiteY1149" fmla="*/ 917851 h 3971669"/>
                  <a:gd name="connsiteX1150" fmla="*/ 3943107 w 3966498"/>
                  <a:gd name="connsiteY1150" fmla="*/ 861218 h 3971669"/>
                  <a:gd name="connsiteX1151" fmla="*/ 3945979 w 3966498"/>
                  <a:gd name="connsiteY1151" fmla="*/ 878044 h 3971669"/>
                  <a:gd name="connsiteX1152" fmla="*/ 3947621 w 3966498"/>
                  <a:gd name="connsiteY1152" fmla="*/ 886251 h 3971669"/>
                  <a:gd name="connsiteX1153" fmla="*/ 3948852 w 3966498"/>
                  <a:gd name="connsiteY1153" fmla="*/ 894869 h 3971669"/>
                  <a:gd name="connsiteX1154" fmla="*/ 3953777 w 3966498"/>
                  <a:gd name="connsiteY1154" fmla="*/ 930983 h 3971669"/>
                  <a:gd name="connsiteX1155" fmla="*/ 3949673 w 3966498"/>
                  <a:gd name="connsiteY1155" fmla="*/ 908002 h 3971669"/>
                  <a:gd name="connsiteX1156" fmla="*/ 3953367 w 3966498"/>
                  <a:gd name="connsiteY1156" fmla="*/ 935908 h 3971669"/>
                  <a:gd name="connsiteX1157" fmla="*/ 3955829 w 3966498"/>
                  <a:gd name="connsiteY1157" fmla="*/ 963814 h 3971669"/>
                  <a:gd name="connsiteX1158" fmla="*/ 3957881 w 3966498"/>
                  <a:gd name="connsiteY1158" fmla="*/ 991720 h 3971669"/>
                  <a:gd name="connsiteX1159" fmla="*/ 3958701 w 3966498"/>
                  <a:gd name="connsiteY1159" fmla="*/ 1019627 h 3971669"/>
                  <a:gd name="connsiteX1160" fmla="*/ 3961985 w 3966498"/>
                  <a:gd name="connsiteY1160" fmla="*/ 1051637 h 3971669"/>
                  <a:gd name="connsiteX1161" fmla="*/ 3964857 w 3966498"/>
                  <a:gd name="connsiteY1161" fmla="*/ 1081595 h 3971669"/>
                  <a:gd name="connsiteX1162" fmla="*/ 3964857 w 3966498"/>
                  <a:gd name="connsiteY1162" fmla="*/ 1169828 h 3971669"/>
                  <a:gd name="connsiteX1163" fmla="*/ 3964857 w 3966498"/>
                  <a:gd name="connsiteY1163" fmla="*/ 1158337 h 3971669"/>
                  <a:gd name="connsiteX1164" fmla="*/ 3965268 w 3966498"/>
                  <a:gd name="connsiteY1164" fmla="*/ 1324132 h 3971669"/>
                  <a:gd name="connsiteX1165" fmla="*/ 3958701 w 3966498"/>
                  <a:gd name="connsiteY1165" fmla="*/ 1324132 h 3971669"/>
                  <a:gd name="connsiteX1166" fmla="*/ 3964036 w 3966498"/>
                  <a:gd name="connsiteY1166" fmla="*/ 1435347 h 3971669"/>
                  <a:gd name="connsiteX1167" fmla="*/ 3963216 w 3966498"/>
                  <a:gd name="connsiteY1167" fmla="*/ 1437809 h 3971669"/>
                  <a:gd name="connsiteX1168" fmla="*/ 3965268 w 3966498"/>
                  <a:gd name="connsiteY1168" fmla="*/ 1516193 h 3971669"/>
                  <a:gd name="connsiteX1169" fmla="*/ 3965268 w 3966498"/>
                  <a:gd name="connsiteY1169" fmla="*/ 1444786 h 3971669"/>
                  <a:gd name="connsiteX1170" fmla="*/ 3966499 w 3966498"/>
                  <a:gd name="connsiteY1170" fmla="*/ 1560925 h 3971669"/>
                  <a:gd name="connsiteX1171" fmla="*/ 3964036 w 3966498"/>
                  <a:gd name="connsiteY1171" fmla="*/ 1608119 h 3971669"/>
                  <a:gd name="connsiteX1172" fmla="*/ 3966499 w 3966498"/>
                  <a:gd name="connsiteY1172" fmla="*/ 1818647 h 3971669"/>
                  <a:gd name="connsiteX1173" fmla="*/ 3965268 w 3966498"/>
                  <a:gd name="connsiteY1173" fmla="*/ 2004551 h 3971669"/>
                  <a:gd name="connsiteX1174" fmla="*/ 3965268 w 3966498"/>
                  <a:gd name="connsiteY1174" fmla="*/ 1946687 h 3971669"/>
                  <a:gd name="connsiteX1175" fmla="*/ 3962395 w 3966498"/>
                  <a:gd name="connsiteY1175" fmla="*/ 1961050 h 3971669"/>
                  <a:gd name="connsiteX1176" fmla="*/ 3963216 w 3966498"/>
                  <a:gd name="connsiteY1176" fmla="*/ 1945045 h 3971669"/>
                  <a:gd name="connsiteX1177" fmla="*/ 3961164 w 3966498"/>
                  <a:gd name="connsiteY1177" fmla="*/ 1894158 h 3971669"/>
                  <a:gd name="connsiteX1178" fmla="*/ 3959522 w 3966498"/>
                  <a:gd name="connsiteY1178" fmla="*/ 1967206 h 3971669"/>
                  <a:gd name="connsiteX1179" fmla="*/ 3959522 w 3966498"/>
                  <a:gd name="connsiteY1179" fmla="*/ 1941762 h 3971669"/>
                  <a:gd name="connsiteX1180" fmla="*/ 3956649 w 3966498"/>
                  <a:gd name="connsiteY1180" fmla="*/ 2052156 h 3971669"/>
                  <a:gd name="connsiteX1181" fmla="*/ 3957881 w 3966498"/>
                  <a:gd name="connsiteY1181" fmla="*/ 2039434 h 3971669"/>
                  <a:gd name="connsiteX1182" fmla="*/ 3957881 w 3966498"/>
                  <a:gd name="connsiteY1182" fmla="*/ 2238881 h 3971669"/>
                  <a:gd name="connsiteX1183" fmla="*/ 3957881 w 3966498"/>
                  <a:gd name="connsiteY1183" fmla="*/ 2336553 h 3971669"/>
                  <a:gd name="connsiteX1184" fmla="*/ 3957881 w 3966498"/>
                  <a:gd name="connsiteY1184" fmla="*/ 2382927 h 3971669"/>
                  <a:gd name="connsiteX1185" fmla="*/ 3957881 w 3966498"/>
                  <a:gd name="connsiteY1185" fmla="*/ 2405087 h 3971669"/>
                  <a:gd name="connsiteX1186" fmla="*/ 3957470 w 3966498"/>
                  <a:gd name="connsiteY1186" fmla="*/ 2426838 h 3971669"/>
                  <a:gd name="connsiteX1187" fmla="*/ 3946390 w 3966498"/>
                  <a:gd name="connsiteY1187" fmla="*/ 2586067 h 3971669"/>
                  <a:gd name="connsiteX1188" fmla="*/ 3941055 w 3966498"/>
                  <a:gd name="connsiteY1188" fmla="*/ 2615615 h 3971669"/>
                  <a:gd name="connsiteX1189" fmla="*/ 3937772 w 3966498"/>
                  <a:gd name="connsiteY1189" fmla="*/ 2630389 h 3971669"/>
                  <a:gd name="connsiteX1190" fmla="*/ 3934489 w 3966498"/>
                  <a:gd name="connsiteY1190" fmla="*/ 2645163 h 3971669"/>
                  <a:gd name="connsiteX1191" fmla="*/ 3927922 w 3966498"/>
                  <a:gd name="connsiteY1191" fmla="*/ 2674300 h 3971669"/>
                  <a:gd name="connsiteX1192" fmla="*/ 3920125 w 3966498"/>
                  <a:gd name="connsiteY1192" fmla="*/ 2702206 h 3971669"/>
                  <a:gd name="connsiteX1193" fmla="*/ 3916432 w 3966498"/>
                  <a:gd name="connsiteY1193" fmla="*/ 2715749 h 3971669"/>
                  <a:gd name="connsiteX1194" fmla="*/ 3914790 w 3966498"/>
                  <a:gd name="connsiteY1194" fmla="*/ 2722315 h 3971669"/>
                  <a:gd name="connsiteX1195" fmla="*/ 3912738 w 3966498"/>
                  <a:gd name="connsiteY1195" fmla="*/ 2728471 h 3971669"/>
                  <a:gd name="connsiteX1196" fmla="*/ 3904941 w 3966498"/>
                  <a:gd name="connsiteY1196" fmla="*/ 2752684 h 3971669"/>
                  <a:gd name="connsiteX1197" fmla="*/ 3897965 w 3966498"/>
                  <a:gd name="connsiteY1197" fmla="*/ 2774024 h 3971669"/>
                  <a:gd name="connsiteX1198" fmla="*/ 3891398 w 3966498"/>
                  <a:gd name="connsiteY1198" fmla="*/ 2792080 h 3971669"/>
                  <a:gd name="connsiteX1199" fmla="*/ 3894271 w 3966498"/>
                  <a:gd name="connsiteY1199" fmla="*/ 2768689 h 3971669"/>
                  <a:gd name="connsiteX1200" fmla="*/ 3907403 w 3966498"/>
                  <a:gd name="connsiteY1200" fmla="*/ 2726009 h 3971669"/>
                  <a:gd name="connsiteX1201" fmla="*/ 3911507 w 3966498"/>
                  <a:gd name="connsiteY1201" fmla="*/ 2711645 h 3971669"/>
                  <a:gd name="connsiteX1202" fmla="*/ 3915611 w 3966498"/>
                  <a:gd name="connsiteY1202" fmla="*/ 2696461 h 3971669"/>
                  <a:gd name="connsiteX1203" fmla="*/ 3920125 w 3966498"/>
                  <a:gd name="connsiteY1203" fmla="*/ 2680456 h 3971669"/>
                  <a:gd name="connsiteX1204" fmla="*/ 3924640 w 3966498"/>
                  <a:gd name="connsiteY1204" fmla="*/ 2664040 h 3971669"/>
                  <a:gd name="connsiteX1205" fmla="*/ 3933668 w 3966498"/>
                  <a:gd name="connsiteY1205" fmla="*/ 2637365 h 3971669"/>
                  <a:gd name="connsiteX1206" fmla="*/ 3938182 w 3966498"/>
                  <a:gd name="connsiteY1206" fmla="*/ 2616846 h 3971669"/>
                  <a:gd name="connsiteX1207" fmla="*/ 3940645 w 3966498"/>
                  <a:gd name="connsiteY1207" fmla="*/ 2601662 h 3971669"/>
                  <a:gd name="connsiteX1208" fmla="*/ 3943107 w 3966498"/>
                  <a:gd name="connsiteY1208" fmla="*/ 2586067 h 3971669"/>
                  <a:gd name="connsiteX1209" fmla="*/ 3940645 w 3966498"/>
                  <a:gd name="connsiteY1209" fmla="*/ 2593454 h 3971669"/>
                  <a:gd name="connsiteX1210" fmla="*/ 3934899 w 3966498"/>
                  <a:gd name="connsiteY1210" fmla="*/ 2617667 h 3971669"/>
                  <a:gd name="connsiteX1211" fmla="*/ 3933668 w 3966498"/>
                  <a:gd name="connsiteY1211" fmla="*/ 2616436 h 3971669"/>
                  <a:gd name="connsiteX1212" fmla="*/ 3886063 w 3966498"/>
                  <a:gd name="connsiteY1212" fmla="*/ 2786746 h 3971669"/>
                  <a:gd name="connsiteX1213" fmla="*/ 3830251 w 3966498"/>
                  <a:gd name="connsiteY1213" fmla="*/ 2913144 h 3971669"/>
                  <a:gd name="connsiteX1214" fmla="*/ 3828609 w 3966498"/>
                  <a:gd name="connsiteY1214" fmla="*/ 2914786 h 3971669"/>
                  <a:gd name="connsiteX1215" fmla="*/ 3812194 w 3966498"/>
                  <a:gd name="connsiteY1215" fmla="*/ 2944744 h 3971669"/>
                  <a:gd name="connsiteX1216" fmla="*/ 3808090 w 3966498"/>
                  <a:gd name="connsiteY1216" fmla="*/ 2952131 h 3971669"/>
                  <a:gd name="connsiteX1217" fmla="*/ 3803576 w 3966498"/>
                  <a:gd name="connsiteY1217" fmla="*/ 2959518 h 3971669"/>
                  <a:gd name="connsiteX1218" fmla="*/ 3794547 w 3966498"/>
                  <a:gd name="connsiteY1218" fmla="*/ 2973881 h 3971669"/>
                  <a:gd name="connsiteX1219" fmla="*/ 3816298 w 3966498"/>
                  <a:gd name="connsiteY1219" fmla="*/ 2942282 h 3971669"/>
                  <a:gd name="connsiteX1220" fmla="*/ 3808911 w 3966498"/>
                  <a:gd name="connsiteY1220" fmla="*/ 2956645 h 3971669"/>
                  <a:gd name="connsiteX1221" fmla="*/ 3786750 w 3966498"/>
                  <a:gd name="connsiteY1221" fmla="*/ 2991117 h 3971669"/>
                  <a:gd name="connsiteX1222" fmla="*/ 3791264 w 3966498"/>
                  <a:gd name="connsiteY1222" fmla="*/ 2983730 h 3971669"/>
                  <a:gd name="connsiteX1223" fmla="*/ 3781415 w 3966498"/>
                  <a:gd name="connsiteY1223" fmla="*/ 2998094 h 3971669"/>
                  <a:gd name="connsiteX1224" fmla="*/ 3769103 w 3966498"/>
                  <a:gd name="connsiteY1224" fmla="*/ 3014920 h 3971669"/>
                  <a:gd name="connsiteX1225" fmla="*/ 3755561 w 3966498"/>
                  <a:gd name="connsiteY1225" fmla="*/ 3033797 h 3971669"/>
                  <a:gd name="connsiteX1226" fmla="*/ 3748174 w 3966498"/>
                  <a:gd name="connsiteY1226" fmla="*/ 3043647 h 3971669"/>
                  <a:gd name="connsiteX1227" fmla="*/ 3740377 w 3966498"/>
                  <a:gd name="connsiteY1227" fmla="*/ 3053906 h 3971669"/>
                  <a:gd name="connsiteX1228" fmla="*/ 3724371 w 3966498"/>
                  <a:gd name="connsiteY1228" fmla="*/ 3074426 h 3971669"/>
                  <a:gd name="connsiteX1229" fmla="*/ 3707135 w 3966498"/>
                  <a:gd name="connsiteY1229" fmla="*/ 3094534 h 3971669"/>
                  <a:gd name="connsiteX1230" fmla="*/ 3690309 w 3966498"/>
                  <a:gd name="connsiteY1230" fmla="*/ 3114233 h 3971669"/>
                  <a:gd name="connsiteX1231" fmla="*/ 3673073 w 3966498"/>
                  <a:gd name="connsiteY1231" fmla="*/ 3132290 h 3971669"/>
                  <a:gd name="connsiteX1232" fmla="*/ 3643936 w 3966498"/>
                  <a:gd name="connsiteY1232" fmla="*/ 3164710 h 3971669"/>
                  <a:gd name="connsiteX1233" fmla="*/ 3616030 w 3966498"/>
                  <a:gd name="connsiteY1233" fmla="*/ 3190154 h 3971669"/>
                  <a:gd name="connsiteX1234" fmla="*/ 3598383 w 3966498"/>
                  <a:gd name="connsiteY1234" fmla="*/ 3203697 h 3971669"/>
                  <a:gd name="connsiteX1235" fmla="*/ 3574991 w 3966498"/>
                  <a:gd name="connsiteY1235" fmla="*/ 3218881 h 3971669"/>
                  <a:gd name="connsiteX1236" fmla="*/ 3521231 w 3966498"/>
                  <a:gd name="connsiteY1236" fmla="*/ 3260330 h 3971669"/>
                  <a:gd name="connsiteX1237" fmla="*/ 3497428 w 3966498"/>
                  <a:gd name="connsiteY1237" fmla="*/ 3277977 h 3971669"/>
                  <a:gd name="connsiteX1238" fmla="*/ 3474447 w 3966498"/>
                  <a:gd name="connsiteY1238" fmla="*/ 3293571 h 3971669"/>
                  <a:gd name="connsiteX1239" fmla="*/ 3452697 w 3966498"/>
                  <a:gd name="connsiteY1239" fmla="*/ 3308345 h 3971669"/>
                  <a:gd name="connsiteX1240" fmla="*/ 3430946 w 3966498"/>
                  <a:gd name="connsiteY1240" fmla="*/ 3321888 h 3971669"/>
                  <a:gd name="connsiteX1241" fmla="*/ 3409196 w 3966498"/>
                  <a:gd name="connsiteY1241" fmla="*/ 3335020 h 3971669"/>
                  <a:gd name="connsiteX1242" fmla="*/ 3386214 w 3966498"/>
                  <a:gd name="connsiteY1242" fmla="*/ 3347742 h 3971669"/>
                  <a:gd name="connsiteX1243" fmla="*/ 3371030 w 3966498"/>
                  <a:gd name="connsiteY1243" fmla="*/ 3355129 h 3971669"/>
                  <a:gd name="connsiteX1244" fmla="*/ 3349279 w 3966498"/>
                  <a:gd name="connsiteY1244" fmla="*/ 3364978 h 3971669"/>
                  <a:gd name="connsiteX1245" fmla="*/ 3324656 w 3966498"/>
                  <a:gd name="connsiteY1245" fmla="*/ 3375648 h 3971669"/>
                  <a:gd name="connsiteX1246" fmla="*/ 3312345 w 3966498"/>
                  <a:gd name="connsiteY1246" fmla="*/ 3380573 h 3971669"/>
                  <a:gd name="connsiteX1247" fmla="*/ 3300854 w 3966498"/>
                  <a:gd name="connsiteY1247" fmla="*/ 3385087 h 3971669"/>
                  <a:gd name="connsiteX1248" fmla="*/ 3291415 w 3966498"/>
                  <a:gd name="connsiteY1248" fmla="*/ 3386729 h 3971669"/>
                  <a:gd name="connsiteX1249" fmla="*/ 3243400 w 3966498"/>
                  <a:gd name="connsiteY1249" fmla="*/ 3406427 h 3971669"/>
                  <a:gd name="connsiteX1250" fmla="*/ 3225753 w 3966498"/>
                  <a:gd name="connsiteY1250" fmla="*/ 3413814 h 3971669"/>
                  <a:gd name="connsiteX1251" fmla="*/ 3208107 w 3966498"/>
                  <a:gd name="connsiteY1251" fmla="*/ 3420380 h 3971669"/>
                  <a:gd name="connsiteX1252" fmla="*/ 3187588 w 3966498"/>
                  <a:gd name="connsiteY1252" fmla="*/ 3427357 h 3971669"/>
                  <a:gd name="connsiteX1253" fmla="*/ 3175276 w 3966498"/>
                  <a:gd name="connsiteY1253" fmla="*/ 3431461 h 3971669"/>
                  <a:gd name="connsiteX1254" fmla="*/ 3160502 w 3966498"/>
                  <a:gd name="connsiteY1254" fmla="*/ 3435154 h 3971669"/>
                  <a:gd name="connsiteX1255" fmla="*/ 3123568 w 3966498"/>
                  <a:gd name="connsiteY1255" fmla="*/ 3443362 h 3971669"/>
                  <a:gd name="connsiteX1256" fmla="*/ 3073500 w 3966498"/>
                  <a:gd name="connsiteY1256" fmla="*/ 3451159 h 3971669"/>
                  <a:gd name="connsiteX1257" fmla="*/ 3112897 w 3966498"/>
                  <a:gd name="connsiteY1257" fmla="*/ 3442541 h 3971669"/>
                  <a:gd name="connsiteX1258" fmla="*/ 3084991 w 3966498"/>
                  <a:gd name="connsiteY1258" fmla="*/ 3447466 h 3971669"/>
                  <a:gd name="connsiteX1259" fmla="*/ 3070628 w 3966498"/>
                  <a:gd name="connsiteY1259" fmla="*/ 3449928 h 3971669"/>
                  <a:gd name="connsiteX1260" fmla="*/ 3055854 w 3966498"/>
                  <a:gd name="connsiteY1260" fmla="*/ 3451980 h 3971669"/>
                  <a:gd name="connsiteX1261" fmla="*/ 3025485 w 3966498"/>
                  <a:gd name="connsiteY1261" fmla="*/ 3456084 h 3971669"/>
                  <a:gd name="connsiteX1262" fmla="*/ 3009891 w 3966498"/>
                  <a:gd name="connsiteY1262" fmla="*/ 3457725 h 3971669"/>
                  <a:gd name="connsiteX1263" fmla="*/ 2994296 w 3966498"/>
                  <a:gd name="connsiteY1263" fmla="*/ 3458957 h 3971669"/>
                  <a:gd name="connsiteX1264" fmla="*/ 2963107 w 3966498"/>
                  <a:gd name="connsiteY1264" fmla="*/ 3461419 h 3971669"/>
                  <a:gd name="connsiteX1265" fmla="*/ 2931507 w 3966498"/>
                  <a:gd name="connsiteY1265" fmla="*/ 3462650 h 3971669"/>
                  <a:gd name="connsiteX1266" fmla="*/ 2870770 w 3966498"/>
                  <a:gd name="connsiteY1266" fmla="*/ 3463471 h 3971669"/>
                  <a:gd name="connsiteX1267" fmla="*/ 2689380 w 3966498"/>
                  <a:gd name="connsiteY1267" fmla="*/ 3463471 h 3971669"/>
                  <a:gd name="connsiteX1268" fmla="*/ 2638082 w 3966498"/>
                  <a:gd name="connsiteY1268" fmla="*/ 3458546 h 3971669"/>
                  <a:gd name="connsiteX1269" fmla="*/ 2566675 w 3966498"/>
                  <a:gd name="connsiteY1269" fmla="*/ 3456905 h 3971669"/>
                  <a:gd name="connsiteX1270" fmla="*/ 2532202 w 3966498"/>
                  <a:gd name="connsiteY1270" fmla="*/ 3456084 h 3971669"/>
                  <a:gd name="connsiteX1271" fmla="*/ 2517428 w 3966498"/>
                  <a:gd name="connsiteY1271" fmla="*/ 3455673 h 3971669"/>
                  <a:gd name="connsiteX1272" fmla="*/ 2508810 w 3966498"/>
                  <a:gd name="connsiteY1272" fmla="*/ 3455263 h 3971669"/>
                  <a:gd name="connsiteX1273" fmla="*/ 2501423 w 3966498"/>
                  <a:gd name="connsiteY1273" fmla="*/ 3461419 h 3971669"/>
                  <a:gd name="connsiteX1274" fmla="*/ 2494447 w 3966498"/>
                  <a:gd name="connsiteY1274" fmla="*/ 3466754 h 3971669"/>
                  <a:gd name="connsiteX1275" fmla="*/ 2456692 w 3966498"/>
                  <a:gd name="connsiteY1275" fmla="*/ 3507792 h 3971669"/>
                  <a:gd name="connsiteX1276" fmla="*/ 2418936 w 3966498"/>
                  <a:gd name="connsiteY1276" fmla="*/ 3545548 h 3971669"/>
                  <a:gd name="connsiteX1277" fmla="*/ 2469824 w 3966498"/>
                  <a:gd name="connsiteY1277" fmla="*/ 3499174 h 3971669"/>
                  <a:gd name="connsiteX1278" fmla="*/ 2299514 w 3966498"/>
                  <a:gd name="connsiteY1278" fmla="*/ 3678102 h 3971669"/>
                  <a:gd name="connsiteX1279" fmla="*/ 2299514 w 3966498"/>
                  <a:gd name="connsiteY1279" fmla="*/ 3675230 h 3971669"/>
                  <a:gd name="connsiteX1280" fmla="*/ 2367228 w 3966498"/>
                  <a:gd name="connsiteY1280" fmla="*/ 3608337 h 3971669"/>
                  <a:gd name="connsiteX1281" fmla="*/ 2407856 w 3966498"/>
                  <a:gd name="connsiteY1281" fmla="*/ 3564426 h 3971669"/>
                  <a:gd name="connsiteX1282" fmla="*/ 2292537 w 3966498"/>
                  <a:gd name="connsiteY1282" fmla="*/ 3673178 h 3971669"/>
                  <a:gd name="connsiteX1283" fmla="*/ 2255603 w 3966498"/>
                  <a:gd name="connsiteY1283" fmla="*/ 3711754 h 3971669"/>
                  <a:gd name="connsiteX1284" fmla="*/ 2247805 w 3966498"/>
                  <a:gd name="connsiteY1284" fmla="*/ 3717499 h 3971669"/>
                  <a:gd name="connsiteX1285" fmla="*/ 2224824 w 3966498"/>
                  <a:gd name="connsiteY1285" fmla="*/ 3742943 h 3971669"/>
                  <a:gd name="connsiteX1286" fmla="*/ 2257244 w 3966498"/>
                  <a:gd name="connsiteY1286" fmla="*/ 3703546 h 3971669"/>
                  <a:gd name="connsiteX1287" fmla="*/ 2372973 w 3966498"/>
                  <a:gd name="connsiteY1287" fmla="*/ 3580431 h 3971669"/>
                  <a:gd name="connsiteX1288" fmla="*/ 2218258 w 3966498"/>
                  <a:gd name="connsiteY1288" fmla="*/ 3740891 h 3971669"/>
                  <a:gd name="connsiteX1289" fmla="*/ 2208408 w 3966498"/>
                  <a:gd name="connsiteY1289" fmla="*/ 3749099 h 3971669"/>
                  <a:gd name="connsiteX1290" fmla="*/ 2160393 w 3966498"/>
                  <a:gd name="connsiteY1290" fmla="*/ 3802860 h 3971669"/>
                  <a:gd name="connsiteX1291" fmla="*/ 2131256 w 3966498"/>
                  <a:gd name="connsiteY1291" fmla="*/ 3829945 h 3971669"/>
                  <a:gd name="connsiteX1292" fmla="*/ 2066825 w 3966498"/>
                  <a:gd name="connsiteY1292" fmla="*/ 3898479 h 3971669"/>
                  <a:gd name="connsiteX1293" fmla="*/ 2036867 w 3966498"/>
                  <a:gd name="connsiteY1293" fmla="*/ 3930079 h 3971669"/>
                  <a:gd name="connsiteX1294" fmla="*/ 2021683 w 3966498"/>
                  <a:gd name="connsiteY1294" fmla="*/ 3946494 h 3971669"/>
                  <a:gd name="connsiteX1295" fmla="*/ 2016758 w 3966498"/>
                  <a:gd name="connsiteY1295" fmla="*/ 3951419 h 3971669"/>
                  <a:gd name="connsiteX1296" fmla="*/ 2011013 w 3966498"/>
                  <a:gd name="connsiteY1296" fmla="*/ 3956344 h 3971669"/>
                  <a:gd name="connsiteX1297" fmla="*/ 1997060 w 3966498"/>
                  <a:gd name="connsiteY1297" fmla="*/ 3964141 h 3971669"/>
                  <a:gd name="connsiteX1298" fmla="*/ 2015117 w 3966498"/>
                  <a:gd name="connsiteY1298" fmla="*/ 3953881 h 3971669"/>
                  <a:gd name="connsiteX1299" fmla="*/ 2018810 w 3966498"/>
                  <a:gd name="connsiteY1299" fmla="*/ 3950598 h 3971669"/>
                  <a:gd name="connsiteX1300" fmla="*/ 2020452 w 3966498"/>
                  <a:gd name="connsiteY1300" fmla="*/ 3948957 h 3971669"/>
                  <a:gd name="connsiteX1301" fmla="*/ 2021683 w 3966498"/>
                  <a:gd name="connsiteY1301" fmla="*/ 3947725 h 3971669"/>
                  <a:gd name="connsiteX1302" fmla="*/ 2026608 w 3966498"/>
                  <a:gd name="connsiteY1302" fmla="*/ 3942391 h 3971669"/>
                  <a:gd name="connsiteX1303" fmla="*/ 2045075 w 3966498"/>
                  <a:gd name="connsiteY1303" fmla="*/ 3923513 h 3971669"/>
                  <a:gd name="connsiteX1304" fmla="*/ 2075443 w 3966498"/>
                  <a:gd name="connsiteY1304" fmla="*/ 3893144 h 3971669"/>
                  <a:gd name="connsiteX1305" fmla="*/ 2120176 w 3966498"/>
                  <a:gd name="connsiteY1305" fmla="*/ 3849233 h 3971669"/>
                  <a:gd name="connsiteX1306" fmla="*/ 2238366 w 3966498"/>
                  <a:gd name="connsiteY1306" fmla="*/ 3731452 h 3971669"/>
                  <a:gd name="connsiteX1307" fmla="*/ 2126331 w 3966498"/>
                  <a:gd name="connsiteY1307" fmla="*/ 3849644 h 3971669"/>
                  <a:gd name="connsiteX1308" fmla="*/ 2126331 w 3966498"/>
                  <a:gd name="connsiteY1308" fmla="*/ 3846771 h 3971669"/>
                  <a:gd name="connsiteX1309" fmla="*/ 2063542 w 3966498"/>
                  <a:gd name="connsiteY1309" fmla="*/ 3911201 h 3971669"/>
                  <a:gd name="connsiteX1310" fmla="*/ 2029480 w 3966498"/>
                  <a:gd name="connsiteY1310" fmla="*/ 3945673 h 3971669"/>
                  <a:gd name="connsiteX1311" fmla="*/ 2019221 w 3966498"/>
                  <a:gd name="connsiteY1311" fmla="*/ 3955523 h 3971669"/>
                  <a:gd name="connsiteX1312" fmla="*/ 2004037 w 3966498"/>
                  <a:gd name="connsiteY1312" fmla="*/ 3965372 h 3971669"/>
                  <a:gd name="connsiteX1313" fmla="*/ 1967102 w 3966498"/>
                  <a:gd name="connsiteY1313" fmla="*/ 3971118 h 3971669"/>
                  <a:gd name="connsiteX1314" fmla="*/ 1997881 w 3966498"/>
                  <a:gd name="connsiteY1314" fmla="*/ 3967014 h 3971669"/>
                  <a:gd name="connsiteX1315" fmla="*/ 2011834 w 3966498"/>
                  <a:gd name="connsiteY1315" fmla="*/ 3960037 h 3971669"/>
                  <a:gd name="connsiteX1316" fmla="*/ 2023324 w 3966498"/>
                  <a:gd name="connsiteY1316" fmla="*/ 3950188 h 3971669"/>
                  <a:gd name="connsiteX1317" fmla="*/ 2003626 w 3966498"/>
                  <a:gd name="connsiteY1317" fmla="*/ 3964551 h 3971669"/>
                  <a:gd name="connsiteX1318" fmla="*/ 1980645 w 3966498"/>
                  <a:gd name="connsiteY1318" fmla="*/ 3970707 h 3971669"/>
                  <a:gd name="connsiteX1319" fmla="*/ 1937964 w 3966498"/>
                  <a:gd name="connsiteY1319" fmla="*/ 3960037 h 3971669"/>
                  <a:gd name="connsiteX1320" fmla="*/ 1929346 w 3966498"/>
                  <a:gd name="connsiteY1320" fmla="*/ 3953471 h 3971669"/>
                  <a:gd name="connsiteX1321" fmla="*/ 1923191 w 3966498"/>
                  <a:gd name="connsiteY1321" fmla="*/ 3947315 h 3971669"/>
                  <a:gd name="connsiteX1322" fmla="*/ 1912520 w 3966498"/>
                  <a:gd name="connsiteY1322" fmla="*/ 3936645 h 3971669"/>
                  <a:gd name="connsiteX1323" fmla="*/ 1892412 w 3966498"/>
                  <a:gd name="connsiteY1323" fmla="*/ 3915715 h 3971669"/>
                  <a:gd name="connsiteX1324" fmla="*/ 1812797 w 3966498"/>
                  <a:gd name="connsiteY1324" fmla="*/ 3837332 h 3971669"/>
                  <a:gd name="connsiteX1325" fmla="*/ 1859581 w 3966498"/>
                  <a:gd name="connsiteY1325" fmla="*/ 3883705 h 3971669"/>
                  <a:gd name="connsiteX1326" fmla="*/ 1740569 w 3966498"/>
                  <a:gd name="connsiteY1326" fmla="*/ 3765515 h 3971669"/>
                  <a:gd name="connsiteX1327" fmla="*/ 1658082 w 3966498"/>
                  <a:gd name="connsiteY1327" fmla="*/ 3688362 h 3971669"/>
                  <a:gd name="connsiteX1328" fmla="*/ 1634690 w 3966498"/>
                  <a:gd name="connsiteY1328" fmla="*/ 3660866 h 3971669"/>
                  <a:gd name="connsiteX1329" fmla="*/ 1515268 w 3966498"/>
                  <a:gd name="connsiteY1329" fmla="*/ 3544727 h 3971669"/>
                  <a:gd name="connsiteX1330" fmla="*/ 1574773 w 3966498"/>
                  <a:gd name="connsiteY1330" fmla="*/ 3598487 h 3971669"/>
                  <a:gd name="connsiteX1331" fmla="*/ 1501725 w 3966498"/>
                  <a:gd name="connsiteY1331" fmla="*/ 3524618 h 3971669"/>
                  <a:gd name="connsiteX1332" fmla="*/ 1466432 w 3966498"/>
                  <a:gd name="connsiteY1332" fmla="*/ 3489735 h 3971669"/>
                  <a:gd name="connsiteX1333" fmla="*/ 1449606 w 3966498"/>
                  <a:gd name="connsiteY1333" fmla="*/ 3472910 h 3971669"/>
                  <a:gd name="connsiteX1334" fmla="*/ 1438526 w 3966498"/>
                  <a:gd name="connsiteY1334" fmla="*/ 3462240 h 3971669"/>
                  <a:gd name="connsiteX1335" fmla="*/ 1389690 w 3966498"/>
                  <a:gd name="connsiteY1335" fmla="*/ 3463060 h 3971669"/>
                  <a:gd name="connsiteX1336" fmla="*/ 1344958 w 3966498"/>
                  <a:gd name="connsiteY1336" fmla="*/ 3464292 h 3971669"/>
                  <a:gd name="connsiteX1337" fmla="*/ 1378609 w 3966498"/>
                  <a:gd name="connsiteY1337" fmla="*/ 3465523 h 3971669"/>
                  <a:gd name="connsiteX1338" fmla="*/ 1303098 w 3966498"/>
                  <a:gd name="connsiteY1338" fmla="*/ 3465112 h 3971669"/>
                  <a:gd name="connsiteX1339" fmla="*/ 1285452 w 3966498"/>
                  <a:gd name="connsiteY1339" fmla="*/ 3466344 h 3971669"/>
                  <a:gd name="connsiteX1340" fmla="*/ 1285452 w 3966498"/>
                  <a:gd name="connsiteY1340" fmla="*/ 3463471 h 3971669"/>
                  <a:gd name="connsiteX1341" fmla="*/ 1153308 w 3966498"/>
                  <a:gd name="connsiteY1341" fmla="*/ 3463471 h 3971669"/>
                  <a:gd name="connsiteX1342" fmla="*/ 1349062 w 3966498"/>
                  <a:gd name="connsiteY1342" fmla="*/ 3462240 h 3971669"/>
                  <a:gd name="connsiteX1343" fmla="*/ 1197219 w 3966498"/>
                  <a:gd name="connsiteY1343" fmla="*/ 3461008 h 3971669"/>
                  <a:gd name="connsiteX1344" fmla="*/ 1125812 w 3966498"/>
                  <a:gd name="connsiteY1344" fmla="*/ 3459777 h 3971669"/>
                  <a:gd name="connsiteX1345" fmla="*/ 1077797 w 3966498"/>
                  <a:gd name="connsiteY1345" fmla="*/ 3459777 h 3971669"/>
                  <a:gd name="connsiteX1346" fmla="*/ 1015829 w 3966498"/>
                  <a:gd name="connsiteY1346" fmla="*/ 3459777 h 3971669"/>
                  <a:gd name="connsiteX1347" fmla="*/ 1009263 w 3966498"/>
                  <a:gd name="connsiteY1347" fmla="*/ 3457725 h 3971669"/>
                  <a:gd name="connsiteX1348" fmla="*/ 984229 w 3966498"/>
                  <a:gd name="connsiteY1348" fmla="*/ 3457315 h 3971669"/>
                  <a:gd name="connsiteX1349" fmla="*/ 970276 w 3966498"/>
                  <a:gd name="connsiteY1349" fmla="*/ 3456494 h 3971669"/>
                  <a:gd name="connsiteX1350" fmla="*/ 963710 w 3966498"/>
                  <a:gd name="connsiteY1350" fmla="*/ 3457315 h 3971669"/>
                  <a:gd name="connsiteX1351" fmla="*/ 961247 w 3966498"/>
                  <a:gd name="connsiteY1351" fmla="*/ 3459777 h 3971669"/>
                  <a:gd name="connsiteX1352" fmla="*/ 983819 w 3966498"/>
                  <a:gd name="connsiteY1352" fmla="*/ 3461419 h 3971669"/>
                  <a:gd name="connsiteX1353" fmla="*/ 1003928 w 3966498"/>
                  <a:gd name="connsiteY1353" fmla="*/ 3461829 h 3971669"/>
                  <a:gd name="connsiteX1354" fmla="*/ 1037579 w 3966498"/>
                  <a:gd name="connsiteY1354" fmla="*/ 3463060 h 3971669"/>
                  <a:gd name="connsiteX1355" fmla="*/ 1092571 w 3966498"/>
                  <a:gd name="connsiteY1355" fmla="*/ 3465112 h 3971669"/>
                  <a:gd name="connsiteX1356" fmla="*/ 1075745 w 3966498"/>
                  <a:gd name="connsiteY1356" fmla="*/ 3466344 h 3971669"/>
                  <a:gd name="connsiteX1357" fmla="*/ 1021164 w 3966498"/>
                  <a:gd name="connsiteY1357" fmla="*/ 3464702 h 3971669"/>
                  <a:gd name="connsiteX1358" fmla="*/ 1010494 w 3966498"/>
                  <a:gd name="connsiteY1358" fmla="*/ 3466754 h 3971669"/>
                  <a:gd name="connsiteX1359" fmla="*/ 1002286 w 3966498"/>
                  <a:gd name="connsiteY1359" fmla="*/ 3464702 h 3971669"/>
                  <a:gd name="connsiteX1360" fmla="*/ 975611 w 3966498"/>
                  <a:gd name="connsiteY1360" fmla="*/ 3462240 h 3971669"/>
                  <a:gd name="connsiteX1361" fmla="*/ 938676 w 3966498"/>
                  <a:gd name="connsiteY1361" fmla="*/ 3458546 h 3971669"/>
                  <a:gd name="connsiteX1362" fmla="*/ 918978 w 3966498"/>
                  <a:gd name="connsiteY1362" fmla="*/ 3456494 h 3971669"/>
                  <a:gd name="connsiteX1363" fmla="*/ 899279 w 3966498"/>
                  <a:gd name="connsiteY1363" fmla="*/ 3454032 h 3971669"/>
                  <a:gd name="connsiteX1364" fmla="*/ 938676 w 3966498"/>
                  <a:gd name="connsiteY1364" fmla="*/ 3460598 h 3971669"/>
                  <a:gd name="connsiteX1365" fmla="*/ 950167 w 3966498"/>
                  <a:gd name="connsiteY1365" fmla="*/ 3464292 h 3971669"/>
                  <a:gd name="connsiteX1366" fmla="*/ 937445 w 3966498"/>
                  <a:gd name="connsiteY1366" fmla="*/ 3463881 h 3971669"/>
                  <a:gd name="connsiteX1367" fmla="*/ 925954 w 3966498"/>
                  <a:gd name="connsiteY1367" fmla="*/ 3463060 h 3971669"/>
                  <a:gd name="connsiteX1368" fmla="*/ 905845 w 3966498"/>
                  <a:gd name="connsiteY1368" fmla="*/ 3460598 h 3971669"/>
                  <a:gd name="connsiteX1369" fmla="*/ 888609 w 3966498"/>
                  <a:gd name="connsiteY1369" fmla="*/ 3458136 h 3971669"/>
                  <a:gd name="connsiteX1370" fmla="*/ 872604 w 3966498"/>
                  <a:gd name="connsiteY1370" fmla="*/ 3455263 h 3971669"/>
                  <a:gd name="connsiteX1371" fmla="*/ 789706 w 3966498"/>
                  <a:gd name="connsiteY1371" fmla="*/ 3438848 h 3971669"/>
                  <a:gd name="connsiteX1372" fmla="*/ 822127 w 3966498"/>
                  <a:gd name="connsiteY1372" fmla="*/ 3445414 h 3971669"/>
                  <a:gd name="connsiteX1373" fmla="*/ 829103 w 3966498"/>
                  <a:gd name="connsiteY1373" fmla="*/ 3446235 h 3971669"/>
                  <a:gd name="connsiteX1374" fmla="*/ 805711 w 3966498"/>
                  <a:gd name="connsiteY1374" fmla="*/ 3440489 h 3971669"/>
                  <a:gd name="connsiteX1375" fmla="*/ 777805 w 3966498"/>
                  <a:gd name="connsiteY1375" fmla="*/ 3434333 h 3971669"/>
                  <a:gd name="connsiteX1376" fmla="*/ 761800 w 3966498"/>
                  <a:gd name="connsiteY1376" fmla="*/ 3430640 h 3971669"/>
                  <a:gd name="connsiteX1377" fmla="*/ 729790 w 3966498"/>
                  <a:gd name="connsiteY1377" fmla="*/ 3423253 h 3971669"/>
                  <a:gd name="connsiteX1378" fmla="*/ 763031 w 3966498"/>
                  <a:gd name="connsiteY1378" fmla="*/ 3429819 h 3971669"/>
                  <a:gd name="connsiteX1379" fmla="*/ 776164 w 3966498"/>
                  <a:gd name="connsiteY1379" fmla="*/ 3431871 h 3971669"/>
                  <a:gd name="connsiteX1380" fmla="*/ 798735 w 3966498"/>
                  <a:gd name="connsiteY1380" fmla="*/ 3435154 h 3971669"/>
                  <a:gd name="connsiteX1381" fmla="*/ 825410 w 3966498"/>
                  <a:gd name="connsiteY1381" fmla="*/ 3441310 h 3971669"/>
                  <a:gd name="connsiteX1382" fmla="*/ 842646 w 3966498"/>
                  <a:gd name="connsiteY1382" fmla="*/ 3444593 h 3971669"/>
                  <a:gd name="connsiteX1383" fmla="*/ 860293 w 3966498"/>
                  <a:gd name="connsiteY1383" fmla="*/ 3447466 h 3971669"/>
                  <a:gd name="connsiteX1384" fmla="*/ 877529 w 3966498"/>
                  <a:gd name="connsiteY1384" fmla="*/ 3450339 h 3971669"/>
                  <a:gd name="connsiteX1385" fmla="*/ 921030 w 3966498"/>
                  <a:gd name="connsiteY1385" fmla="*/ 3455263 h 3971669"/>
                  <a:gd name="connsiteX1386" fmla="*/ 884505 w 3966498"/>
                  <a:gd name="connsiteY1386" fmla="*/ 3449518 h 3971669"/>
                  <a:gd name="connsiteX1387" fmla="*/ 848392 w 3966498"/>
                  <a:gd name="connsiteY1387" fmla="*/ 3442541 h 3971669"/>
                  <a:gd name="connsiteX1388" fmla="*/ 904614 w 3966498"/>
                  <a:gd name="connsiteY1388" fmla="*/ 3449928 h 3971669"/>
                  <a:gd name="connsiteX1389" fmla="*/ 909539 w 3966498"/>
                  <a:gd name="connsiteY1389" fmla="*/ 3448697 h 3971669"/>
                  <a:gd name="connsiteX1390" fmla="*/ 839774 w 3966498"/>
                  <a:gd name="connsiteY1390" fmla="*/ 3437206 h 3971669"/>
                  <a:gd name="connsiteX1391" fmla="*/ 828693 w 3966498"/>
                  <a:gd name="connsiteY1391" fmla="*/ 3435154 h 3971669"/>
                  <a:gd name="connsiteX1392" fmla="*/ 819254 w 3966498"/>
                  <a:gd name="connsiteY1392" fmla="*/ 3433102 h 3971669"/>
                  <a:gd name="connsiteX1393" fmla="*/ 804070 w 3966498"/>
                  <a:gd name="connsiteY1393" fmla="*/ 3430230 h 3971669"/>
                  <a:gd name="connsiteX1394" fmla="*/ 776574 w 3966498"/>
                  <a:gd name="connsiteY1394" fmla="*/ 3425305 h 3971669"/>
                  <a:gd name="connsiteX1395" fmla="*/ 733073 w 3966498"/>
                  <a:gd name="connsiteY1395" fmla="*/ 3413404 h 3971669"/>
                  <a:gd name="connsiteX1396" fmla="*/ 747026 w 3966498"/>
                  <a:gd name="connsiteY1396" fmla="*/ 3419149 h 3971669"/>
                  <a:gd name="connsiteX1397" fmla="*/ 724866 w 3966498"/>
                  <a:gd name="connsiteY1397" fmla="*/ 3412583 h 3971669"/>
                  <a:gd name="connsiteX1398" fmla="*/ 711733 w 3966498"/>
                  <a:gd name="connsiteY1398" fmla="*/ 3408479 h 3971669"/>
                  <a:gd name="connsiteX1399" fmla="*/ 700243 w 3966498"/>
                  <a:gd name="connsiteY1399" fmla="*/ 3405196 h 3971669"/>
                  <a:gd name="connsiteX1400" fmla="*/ 646892 w 3966498"/>
                  <a:gd name="connsiteY1400" fmla="*/ 3387139 h 3971669"/>
                  <a:gd name="connsiteX1401" fmla="*/ 660846 w 3966498"/>
                  <a:gd name="connsiteY1401" fmla="*/ 3391653 h 3971669"/>
                  <a:gd name="connsiteX1402" fmla="*/ 642378 w 3966498"/>
                  <a:gd name="connsiteY1402" fmla="*/ 3383856 h 3971669"/>
                  <a:gd name="connsiteX1403" fmla="*/ 623500 w 3966498"/>
                  <a:gd name="connsiteY1403" fmla="*/ 3376059 h 3971669"/>
                  <a:gd name="connsiteX1404" fmla="*/ 583283 w 3966498"/>
                  <a:gd name="connsiteY1404" fmla="*/ 3358823 h 3971669"/>
                  <a:gd name="connsiteX1405" fmla="*/ 571792 w 3966498"/>
                  <a:gd name="connsiteY1405" fmla="*/ 3357181 h 3971669"/>
                  <a:gd name="connsiteX1406" fmla="*/ 552504 w 3966498"/>
                  <a:gd name="connsiteY1406" fmla="*/ 3350204 h 3971669"/>
                  <a:gd name="connsiteX1407" fmla="*/ 541834 w 3966498"/>
                  <a:gd name="connsiteY1407" fmla="*/ 3345280 h 3971669"/>
                  <a:gd name="connsiteX1408" fmla="*/ 535268 w 3966498"/>
                  <a:gd name="connsiteY1408" fmla="*/ 3341997 h 3971669"/>
                  <a:gd name="connsiteX1409" fmla="*/ 528291 w 3966498"/>
                  <a:gd name="connsiteY1409" fmla="*/ 3337893 h 3971669"/>
                  <a:gd name="connsiteX1410" fmla="*/ 490536 w 3966498"/>
                  <a:gd name="connsiteY1410" fmla="*/ 3316553 h 3971669"/>
                  <a:gd name="connsiteX1411" fmla="*/ 499154 w 3966498"/>
                  <a:gd name="connsiteY1411" fmla="*/ 3320246 h 3971669"/>
                  <a:gd name="connsiteX1412" fmla="*/ 531164 w 3966498"/>
                  <a:gd name="connsiteY1412" fmla="*/ 3333379 h 3971669"/>
                  <a:gd name="connsiteX1413" fmla="*/ 538961 w 3966498"/>
                  <a:gd name="connsiteY1413" fmla="*/ 3336662 h 3971669"/>
                  <a:gd name="connsiteX1414" fmla="*/ 547169 w 3966498"/>
                  <a:gd name="connsiteY1414" fmla="*/ 3339535 h 3971669"/>
                  <a:gd name="connsiteX1415" fmla="*/ 563174 w 3966498"/>
                  <a:gd name="connsiteY1415" fmla="*/ 3345280 h 3971669"/>
                  <a:gd name="connsiteX1416" fmla="*/ 579179 w 3966498"/>
                  <a:gd name="connsiteY1416" fmla="*/ 3351025 h 3971669"/>
                  <a:gd name="connsiteX1417" fmla="*/ 587387 w 3966498"/>
                  <a:gd name="connsiteY1417" fmla="*/ 3353898 h 3971669"/>
                  <a:gd name="connsiteX1418" fmla="*/ 595594 w 3966498"/>
                  <a:gd name="connsiteY1418" fmla="*/ 3356360 h 3971669"/>
                  <a:gd name="connsiteX1419" fmla="*/ 628425 w 3966498"/>
                  <a:gd name="connsiteY1419" fmla="*/ 3366210 h 3971669"/>
                  <a:gd name="connsiteX1420" fmla="*/ 434313 w 3966498"/>
                  <a:gd name="connsiteY1420" fmla="*/ 3255816 h 3971669"/>
                  <a:gd name="connsiteX1421" fmla="*/ 387529 w 3966498"/>
                  <a:gd name="connsiteY1421" fmla="*/ 3219702 h 3971669"/>
                  <a:gd name="connsiteX1422" fmla="*/ 364547 w 3966498"/>
                  <a:gd name="connsiteY1422" fmla="*/ 3200414 h 3971669"/>
                  <a:gd name="connsiteX1423" fmla="*/ 341976 w 3966498"/>
                  <a:gd name="connsiteY1423" fmla="*/ 3180715 h 3971669"/>
                  <a:gd name="connsiteX1424" fmla="*/ 320226 w 3966498"/>
                  <a:gd name="connsiteY1424" fmla="*/ 3159786 h 3971669"/>
                  <a:gd name="connsiteX1425" fmla="*/ 298886 w 3966498"/>
                  <a:gd name="connsiteY1425" fmla="*/ 3138446 h 3971669"/>
                  <a:gd name="connsiteX1426" fmla="*/ 257847 w 3966498"/>
                  <a:gd name="connsiteY1426" fmla="*/ 3093714 h 3971669"/>
                  <a:gd name="connsiteX1427" fmla="*/ 260309 w 3966498"/>
                  <a:gd name="connsiteY1427" fmla="*/ 3093714 h 3971669"/>
                  <a:gd name="connsiteX1428" fmla="*/ 272211 w 3966498"/>
                  <a:gd name="connsiteY1428" fmla="*/ 3106436 h 3971669"/>
                  <a:gd name="connsiteX1429" fmla="*/ 288216 w 3966498"/>
                  <a:gd name="connsiteY1429" fmla="*/ 3122851 h 3971669"/>
                  <a:gd name="connsiteX1430" fmla="*/ 305041 w 3966498"/>
                  <a:gd name="connsiteY1430" fmla="*/ 3140087 h 3971669"/>
                  <a:gd name="connsiteX1431" fmla="*/ 320636 w 3966498"/>
                  <a:gd name="connsiteY1431" fmla="*/ 3154861 h 3971669"/>
                  <a:gd name="connsiteX1432" fmla="*/ 334179 w 3966498"/>
                  <a:gd name="connsiteY1432" fmla="*/ 3166352 h 3971669"/>
                  <a:gd name="connsiteX1433" fmla="*/ 361264 w 3966498"/>
                  <a:gd name="connsiteY1433" fmla="*/ 3191386 h 3971669"/>
                  <a:gd name="connsiteX1434" fmla="*/ 375217 w 3966498"/>
                  <a:gd name="connsiteY1434" fmla="*/ 3203697 h 3971669"/>
                  <a:gd name="connsiteX1435" fmla="*/ 382194 w 3966498"/>
                  <a:gd name="connsiteY1435" fmla="*/ 3209853 h 3971669"/>
                  <a:gd name="connsiteX1436" fmla="*/ 389581 w 3966498"/>
                  <a:gd name="connsiteY1436" fmla="*/ 3215598 h 3971669"/>
                  <a:gd name="connsiteX1437" fmla="*/ 383425 w 3966498"/>
                  <a:gd name="connsiteY1437" fmla="*/ 3211084 h 3971669"/>
                  <a:gd name="connsiteX1438" fmla="*/ 370293 w 3966498"/>
                  <a:gd name="connsiteY1438" fmla="*/ 3200004 h 3971669"/>
                  <a:gd name="connsiteX1439" fmla="*/ 353467 w 3966498"/>
                  <a:gd name="connsiteY1439" fmla="*/ 3185640 h 3971669"/>
                  <a:gd name="connsiteX1440" fmla="*/ 344438 w 3966498"/>
                  <a:gd name="connsiteY1440" fmla="*/ 3177843 h 3971669"/>
                  <a:gd name="connsiteX1441" fmla="*/ 336231 w 3966498"/>
                  <a:gd name="connsiteY1441" fmla="*/ 3170045 h 3971669"/>
                  <a:gd name="connsiteX1442" fmla="*/ 322278 w 3966498"/>
                  <a:gd name="connsiteY1442" fmla="*/ 3159375 h 3971669"/>
                  <a:gd name="connsiteX1443" fmla="*/ 339514 w 3966498"/>
                  <a:gd name="connsiteY1443" fmla="*/ 3175380 h 3971669"/>
                  <a:gd name="connsiteX1444" fmla="*/ 356340 w 3966498"/>
                  <a:gd name="connsiteY1444" fmla="*/ 3190154 h 3971669"/>
                  <a:gd name="connsiteX1445" fmla="*/ 372345 w 3966498"/>
                  <a:gd name="connsiteY1445" fmla="*/ 3203697 h 3971669"/>
                  <a:gd name="connsiteX1446" fmla="*/ 380142 w 3966498"/>
                  <a:gd name="connsiteY1446" fmla="*/ 3210263 h 3971669"/>
                  <a:gd name="connsiteX1447" fmla="*/ 387939 w 3966498"/>
                  <a:gd name="connsiteY1447" fmla="*/ 3216419 h 3971669"/>
                  <a:gd name="connsiteX1448" fmla="*/ 417077 w 3966498"/>
                  <a:gd name="connsiteY1448" fmla="*/ 3239400 h 3971669"/>
                  <a:gd name="connsiteX1449" fmla="*/ 445804 w 3966498"/>
                  <a:gd name="connsiteY1449" fmla="*/ 3259920 h 3971669"/>
                  <a:gd name="connsiteX1450" fmla="*/ 460167 w 3966498"/>
                  <a:gd name="connsiteY1450" fmla="*/ 3270179 h 3971669"/>
                  <a:gd name="connsiteX1451" fmla="*/ 474941 w 3966498"/>
                  <a:gd name="connsiteY1451" fmla="*/ 3279618 h 3971669"/>
                  <a:gd name="connsiteX1452" fmla="*/ 505720 w 3966498"/>
                  <a:gd name="connsiteY1452" fmla="*/ 3298906 h 3971669"/>
                  <a:gd name="connsiteX1453" fmla="*/ 539782 w 3966498"/>
                  <a:gd name="connsiteY1453" fmla="*/ 3317784 h 3971669"/>
                  <a:gd name="connsiteX1454" fmla="*/ 558660 w 3966498"/>
                  <a:gd name="connsiteY1454" fmla="*/ 3327223 h 3971669"/>
                  <a:gd name="connsiteX1455" fmla="*/ 578768 w 3966498"/>
                  <a:gd name="connsiteY1455" fmla="*/ 3337072 h 3971669"/>
                  <a:gd name="connsiteX1456" fmla="*/ 563174 w 3966498"/>
                  <a:gd name="connsiteY1456" fmla="*/ 3328044 h 3971669"/>
                  <a:gd name="connsiteX1457" fmla="*/ 541423 w 3966498"/>
                  <a:gd name="connsiteY1457" fmla="*/ 3316142 h 3971669"/>
                  <a:gd name="connsiteX1458" fmla="*/ 515569 w 3966498"/>
                  <a:gd name="connsiteY1458" fmla="*/ 3301369 h 3971669"/>
                  <a:gd name="connsiteX1459" fmla="*/ 501616 w 3966498"/>
                  <a:gd name="connsiteY1459" fmla="*/ 3293161 h 3971669"/>
                  <a:gd name="connsiteX1460" fmla="*/ 487253 w 3966498"/>
                  <a:gd name="connsiteY1460" fmla="*/ 3284132 h 3971669"/>
                  <a:gd name="connsiteX1461" fmla="*/ 472479 w 3966498"/>
                  <a:gd name="connsiteY1461" fmla="*/ 3274694 h 3971669"/>
                  <a:gd name="connsiteX1462" fmla="*/ 457705 w 3966498"/>
                  <a:gd name="connsiteY1462" fmla="*/ 3264844 h 3971669"/>
                  <a:gd name="connsiteX1463" fmla="*/ 428567 w 3966498"/>
                  <a:gd name="connsiteY1463" fmla="*/ 3244325 h 3971669"/>
                  <a:gd name="connsiteX1464" fmla="*/ 421591 w 3966498"/>
                  <a:gd name="connsiteY1464" fmla="*/ 3239400 h 3971669"/>
                  <a:gd name="connsiteX1465" fmla="*/ 414614 w 3966498"/>
                  <a:gd name="connsiteY1465" fmla="*/ 3234065 h 3971669"/>
                  <a:gd name="connsiteX1466" fmla="*/ 401482 w 3966498"/>
                  <a:gd name="connsiteY1466" fmla="*/ 3223396 h 3971669"/>
                  <a:gd name="connsiteX1467" fmla="*/ 388760 w 3966498"/>
                  <a:gd name="connsiteY1467" fmla="*/ 3213136 h 3971669"/>
                  <a:gd name="connsiteX1468" fmla="*/ 382604 w 3966498"/>
                  <a:gd name="connsiteY1468" fmla="*/ 3208211 h 3971669"/>
                  <a:gd name="connsiteX1469" fmla="*/ 376859 w 3966498"/>
                  <a:gd name="connsiteY1469" fmla="*/ 3202876 h 3971669"/>
                  <a:gd name="connsiteX1470" fmla="*/ 448266 w 3966498"/>
                  <a:gd name="connsiteY1470" fmla="*/ 3257047 h 3971669"/>
                  <a:gd name="connsiteX1471" fmla="*/ 425284 w 3966498"/>
                  <a:gd name="connsiteY1471" fmla="*/ 3240221 h 3971669"/>
                  <a:gd name="connsiteX1472" fmla="*/ 402713 w 3966498"/>
                  <a:gd name="connsiteY1472" fmla="*/ 3222164 h 3971669"/>
                  <a:gd name="connsiteX1473" fmla="*/ 391222 w 3966498"/>
                  <a:gd name="connsiteY1473" fmla="*/ 3213136 h 3971669"/>
                  <a:gd name="connsiteX1474" fmla="*/ 379732 w 3966498"/>
                  <a:gd name="connsiteY1474" fmla="*/ 3203697 h 3971669"/>
                  <a:gd name="connsiteX1475" fmla="*/ 357160 w 3966498"/>
                  <a:gd name="connsiteY1475" fmla="*/ 3183998 h 3971669"/>
                  <a:gd name="connsiteX1476" fmla="*/ 345670 w 3966498"/>
                  <a:gd name="connsiteY1476" fmla="*/ 3174149 h 3971669"/>
                  <a:gd name="connsiteX1477" fmla="*/ 334589 w 3966498"/>
                  <a:gd name="connsiteY1477" fmla="*/ 3163479 h 3971669"/>
                  <a:gd name="connsiteX1478" fmla="*/ 312428 w 3966498"/>
                  <a:gd name="connsiteY1478" fmla="*/ 3142139 h 3971669"/>
                  <a:gd name="connsiteX1479" fmla="*/ 290678 w 3966498"/>
                  <a:gd name="connsiteY1479" fmla="*/ 3119568 h 3971669"/>
                  <a:gd name="connsiteX1480" fmla="*/ 269338 w 3966498"/>
                  <a:gd name="connsiteY1480" fmla="*/ 3096176 h 3971669"/>
                  <a:gd name="connsiteX1481" fmla="*/ 256206 w 3966498"/>
                  <a:gd name="connsiteY1481" fmla="*/ 3082223 h 3971669"/>
                  <a:gd name="connsiteX1482" fmla="*/ 326382 w 3966498"/>
                  <a:gd name="connsiteY1482" fmla="*/ 3157323 h 3971669"/>
                  <a:gd name="connsiteX1483" fmla="*/ 306273 w 3966498"/>
                  <a:gd name="connsiteY1483" fmla="*/ 3137625 h 3971669"/>
                  <a:gd name="connsiteX1484" fmla="*/ 287805 w 3966498"/>
                  <a:gd name="connsiteY1484" fmla="*/ 3118747 h 3971669"/>
                  <a:gd name="connsiteX1485" fmla="*/ 256616 w 3966498"/>
                  <a:gd name="connsiteY1485" fmla="*/ 3085506 h 3971669"/>
                  <a:gd name="connsiteX1486" fmla="*/ 224606 w 3966498"/>
                  <a:gd name="connsiteY1486" fmla="*/ 3051855 h 3971669"/>
                  <a:gd name="connsiteX1487" fmla="*/ 232814 w 3966498"/>
                  <a:gd name="connsiteY1487" fmla="*/ 3062524 h 3971669"/>
                  <a:gd name="connsiteX1488" fmla="*/ 215167 w 3966498"/>
                  <a:gd name="connsiteY1488" fmla="*/ 3041184 h 3971669"/>
                  <a:gd name="connsiteX1489" fmla="*/ 206959 w 3966498"/>
                  <a:gd name="connsiteY1489" fmla="*/ 3030514 h 3971669"/>
                  <a:gd name="connsiteX1490" fmla="*/ 199162 w 3966498"/>
                  <a:gd name="connsiteY1490" fmla="*/ 3019434 h 3971669"/>
                  <a:gd name="connsiteX1491" fmla="*/ 183567 w 3966498"/>
                  <a:gd name="connsiteY1491" fmla="*/ 2997273 h 3971669"/>
                  <a:gd name="connsiteX1492" fmla="*/ 2398417 w 3966498"/>
                  <a:gd name="connsiteY1492" fmla="*/ 4333 h 3971669"/>
                  <a:gd name="connsiteX1493" fmla="*/ 2387336 w 3966498"/>
                  <a:gd name="connsiteY1493" fmla="*/ 5154 h 3971669"/>
                  <a:gd name="connsiteX1494" fmla="*/ 2398417 w 3966498"/>
                  <a:gd name="connsiteY1494" fmla="*/ 4333 h 3971669"/>
                  <a:gd name="connsiteX1495" fmla="*/ 1516088 w 3966498"/>
                  <a:gd name="connsiteY1495" fmla="*/ 3498764 h 3971669"/>
                  <a:gd name="connsiteX1496" fmla="*/ 1451658 w 3966498"/>
                  <a:gd name="connsiteY1496" fmla="*/ 3433923 h 3971669"/>
                  <a:gd name="connsiteX1497" fmla="*/ 1235385 w 3966498"/>
                  <a:gd name="connsiteY1497" fmla="*/ 3433102 h 3971669"/>
                  <a:gd name="connsiteX1498" fmla="*/ 1241541 w 3966498"/>
                  <a:gd name="connsiteY1498" fmla="*/ 3442131 h 3971669"/>
                  <a:gd name="connsiteX1499" fmla="*/ 1222253 w 3966498"/>
                  <a:gd name="connsiteY1499" fmla="*/ 3442131 h 3971669"/>
                  <a:gd name="connsiteX1500" fmla="*/ 1390100 w 3966498"/>
                  <a:gd name="connsiteY1500" fmla="*/ 3442952 h 3971669"/>
                  <a:gd name="connsiteX1501" fmla="*/ 1449196 w 3966498"/>
                  <a:gd name="connsiteY1501" fmla="*/ 3440489 h 3971669"/>
                  <a:gd name="connsiteX1502" fmla="*/ 1524296 w 3966498"/>
                  <a:gd name="connsiteY1502" fmla="*/ 3509434 h 3971669"/>
                  <a:gd name="connsiteX1503" fmla="*/ 1551792 w 3966498"/>
                  <a:gd name="connsiteY1503" fmla="*/ 3534467 h 3971669"/>
                  <a:gd name="connsiteX1504" fmla="*/ 1562462 w 3966498"/>
                  <a:gd name="connsiteY1504" fmla="*/ 3543906 h 3971669"/>
                  <a:gd name="connsiteX1505" fmla="*/ 1508291 w 3966498"/>
                  <a:gd name="connsiteY1505" fmla="*/ 3489325 h 3971669"/>
                  <a:gd name="connsiteX1506" fmla="*/ 1516499 w 3966498"/>
                  <a:gd name="connsiteY1506" fmla="*/ 3499174 h 3971669"/>
                  <a:gd name="connsiteX1507" fmla="*/ 1561641 w 3966498"/>
                  <a:gd name="connsiteY1507" fmla="*/ 3555808 h 3971669"/>
                  <a:gd name="connsiteX1508" fmla="*/ 1600628 w 3966498"/>
                  <a:gd name="connsiteY1508" fmla="*/ 3592742 h 3971669"/>
                  <a:gd name="connsiteX1509" fmla="*/ 1557537 w 3966498"/>
                  <a:gd name="connsiteY1509" fmla="*/ 3550062 h 3971669"/>
                  <a:gd name="connsiteX1510" fmla="*/ 1561641 w 3966498"/>
                  <a:gd name="connsiteY1510" fmla="*/ 3555808 h 3971669"/>
                  <a:gd name="connsiteX1511" fmla="*/ 1598986 w 3966498"/>
                  <a:gd name="connsiteY1511" fmla="*/ 3589870 h 3971669"/>
                  <a:gd name="connsiteX1512" fmla="*/ 1588727 w 3966498"/>
                  <a:gd name="connsiteY1512" fmla="*/ 3579200 h 3971669"/>
                  <a:gd name="connsiteX1513" fmla="*/ 1598986 w 3966498"/>
                  <a:gd name="connsiteY1513" fmla="*/ 3589870 h 3971669"/>
                  <a:gd name="connsiteX1514" fmla="*/ 555787 w 3966498"/>
                  <a:gd name="connsiteY1514" fmla="*/ 3316963 h 3971669"/>
                  <a:gd name="connsiteX1515" fmla="*/ 561122 w 3966498"/>
                  <a:gd name="connsiteY1515" fmla="*/ 3319426 h 3971669"/>
                  <a:gd name="connsiteX1516" fmla="*/ 525008 w 3966498"/>
                  <a:gd name="connsiteY1516" fmla="*/ 3298906 h 3971669"/>
                  <a:gd name="connsiteX1517" fmla="*/ 535678 w 3966498"/>
                  <a:gd name="connsiteY1517" fmla="*/ 3305473 h 3971669"/>
                  <a:gd name="connsiteX1518" fmla="*/ 544296 w 3966498"/>
                  <a:gd name="connsiteY1518" fmla="*/ 3310397 h 3971669"/>
                  <a:gd name="connsiteX1519" fmla="*/ 549631 w 3966498"/>
                  <a:gd name="connsiteY1519" fmla="*/ 3313680 h 3971669"/>
                  <a:gd name="connsiteX1520" fmla="*/ 555787 w 3966498"/>
                  <a:gd name="connsiteY1520" fmla="*/ 3316963 h 3971669"/>
                  <a:gd name="connsiteX1521" fmla="*/ 661666 w 3966498"/>
                  <a:gd name="connsiteY1521" fmla="*/ 3368261 h 3971669"/>
                  <a:gd name="connsiteX1522" fmla="*/ 675209 w 3966498"/>
                  <a:gd name="connsiteY1522" fmla="*/ 3371545 h 3971669"/>
                  <a:gd name="connsiteX1523" fmla="*/ 639095 w 3966498"/>
                  <a:gd name="connsiteY1523" fmla="*/ 3356771 h 3971669"/>
                  <a:gd name="connsiteX1524" fmla="*/ 661666 w 3966498"/>
                  <a:gd name="connsiteY1524" fmla="*/ 3368261 h 3971669"/>
                  <a:gd name="connsiteX1525" fmla="*/ 1030603 w 3966498"/>
                  <a:gd name="connsiteY1525" fmla="*/ 3447055 h 3971669"/>
                  <a:gd name="connsiteX1526" fmla="*/ 1042093 w 3966498"/>
                  <a:gd name="connsiteY1526" fmla="*/ 3446645 h 3971669"/>
                  <a:gd name="connsiteX1527" fmla="*/ 1057278 w 3966498"/>
                  <a:gd name="connsiteY1527" fmla="*/ 3446235 h 3971669"/>
                  <a:gd name="connsiteX1528" fmla="*/ 1092160 w 3966498"/>
                  <a:gd name="connsiteY1528" fmla="*/ 3445414 h 3971669"/>
                  <a:gd name="connsiteX1529" fmla="*/ 1139355 w 3966498"/>
                  <a:gd name="connsiteY1529" fmla="*/ 3442952 h 3971669"/>
                  <a:gd name="connsiteX1530" fmla="*/ 1108986 w 3966498"/>
                  <a:gd name="connsiteY1530" fmla="*/ 3441721 h 3971669"/>
                  <a:gd name="connsiteX1531" fmla="*/ 1041683 w 3966498"/>
                  <a:gd name="connsiteY1531" fmla="*/ 3441721 h 3971669"/>
                  <a:gd name="connsiteX1532" fmla="*/ 1028140 w 3966498"/>
                  <a:gd name="connsiteY1532" fmla="*/ 3442541 h 3971669"/>
                  <a:gd name="connsiteX1533" fmla="*/ 1055226 w 3966498"/>
                  <a:gd name="connsiteY1533" fmla="*/ 3443772 h 3971669"/>
                  <a:gd name="connsiteX1534" fmla="*/ 1057688 w 3966498"/>
                  <a:gd name="connsiteY1534" fmla="*/ 3445414 h 3971669"/>
                  <a:gd name="connsiteX1535" fmla="*/ 1022805 w 3966498"/>
                  <a:gd name="connsiteY1535" fmla="*/ 3443772 h 3971669"/>
                  <a:gd name="connsiteX1536" fmla="*/ 999824 w 3966498"/>
                  <a:gd name="connsiteY1536" fmla="*/ 3443772 h 3971669"/>
                  <a:gd name="connsiteX1537" fmla="*/ 988743 w 3966498"/>
                  <a:gd name="connsiteY1537" fmla="*/ 3444183 h 3971669"/>
                  <a:gd name="connsiteX1538" fmla="*/ 976021 w 3966498"/>
                  <a:gd name="connsiteY1538" fmla="*/ 3444183 h 3971669"/>
                  <a:gd name="connsiteX1539" fmla="*/ 938266 w 3966498"/>
                  <a:gd name="connsiteY1539" fmla="*/ 3441721 h 3971669"/>
                  <a:gd name="connsiteX1540" fmla="*/ 969455 w 3966498"/>
                  <a:gd name="connsiteY1540" fmla="*/ 3445414 h 3971669"/>
                  <a:gd name="connsiteX1541" fmla="*/ 987512 w 3966498"/>
                  <a:gd name="connsiteY1541" fmla="*/ 3446645 h 3971669"/>
                  <a:gd name="connsiteX1542" fmla="*/ 1005159 w 3966498"/>
                  <a:gd name="connsiteY1542" fmla="*/ 3447055 h 3971669"/>
                  <a:gd name="connsiteX1543" fmla="*/ 1031013 w 3966498"/>
                  <a:gd name="connsiteY1543" fmla="*/ 3447055 h 3971669"/>
                  <a:gd name="connsiteX1544" fmla="*/ 3949263 w 3966498"/>
                  <a:gd name="connsiteY1544" fmla="*/ 1311821 h 3971669"/>
                  <a:gd name="connsiteX1545" fmla="*/ 3950904 w 3966498"/>
                  <a:gd name="connsiteY1545" fmla="*/ 1294585 h 3971669"/>
                  <a:gd name="connsiteX1546" fmla="*/ 3952135 w 3966498"/>
                  <a:gd name="connsiteY1546" fmla="*/ 1340548 h 3971669"/>
                  <a:gd name="connsiteX1547" fmla="*/ 3950904 w 3966498"/>
                  <a:gd name="connsiteY1547" fmla="*/ 1562156 h 3971669"/>
                  <a:gd name="connsiteX1548" fmla="*/ 3947211 w 3966498"/>
                  <a:gd name="connsiteY1548" fmla="*/ 1632742 h 3971669"/>
                  <a:gd name="connsiteX1549" fmla="*/ 3947621 w 3966498"/>
                  <a:gd name="connsiteY1549" fmla="*/ 1586779 h 3971669"/>
                  <a:gd name="connsiteX1550" fmla="*/ 3949263 w 3966498"/>
                  <a:gd name="connsiteY1550" fmla="*/ 1311821 h 3971669"/>
                  <a:gd name="connsiteX1551" fmla="*/ 3944749 w 3966498"/>
                  <a:gd name="connsiteY1551" fmla="*/ 2254476 h 3971669"/>
                  <a:gd name="connsiteX1552" fmla="*/ 3944338 w 3966498"/>
                  <a:gd name="connsiteY1552" fmla="*/ 2242985 h 3971669"/>
                  <a:gd name="connsiteX1553" fmla="*/ 3947211 w 3966498"/>
                  <a:gd name="connsiteY1553" fmla="*/ 2373898 h 3971669"/>
                  <a:gd name="connsiteX1554" fmla="*/ 3947621 w 3966498"/>
                  <a:gd name="connsiteY1554" fmla="*/ 2404677 h 3971669"/>
                  <a:gd name="connsiteX1555" fmla="*/ 3947621 w 3966498"/>
                  <a:gd name="connsiteY1555" fmla="*/ 2434225 h 3971669"/>
                  <a:gd name="connsiteX1556" fmla="*/ 3947621 w 3966498"/>
                  <a:gd name="connsiteY1556" fmla="*/ 2448588 h 3971669"/>
                  <a:gd name="connsiteX1557" fmla="*/ 3947211 w 3966498"/>
                  <a:gd name="connsiteY1557" fmla="*/ 2462952 h 3971669"/>
                  <a:gd name="connsiteX1558" fmla="*/ 3945569 w 3966498"/>
                  <a:gd name="connsiteY1558" fmla="*/ 2490858 h 3971669"/>
                  <a:gd name="connsiteX1559" fmla="*/ 3915201 w 3966498"/>
                  <a:gd name="connsiteY1559" fmla="*/ 2673069 h 3971669"/>
                  <a:gd name="connsiteX1560" fmla="*/ 3918484 w 3966498"/>
                  <a:gd name="connsiteY1560" fmla="*/ 2663220 h 3971669"/>
                  <a:gd name="connsiteX1561" fmla="*/ 3922588 w 3966498"/>
                  <a:gd name="connsiteY1561" fmla="*/ 2648446 h 3971669"/>
                  <a:gd name="connsiteX1562" fmla="*/ 3932847 w 3966498"/>
                  <a:gd name="connsiteY1562" fmla="*/ 2608638 h 3971669"/>
                  <a:gd name="connsiteX1563" fmla="*/ 3941876 w 3966498"/>
                  <a:gd name="connsiteY1563" fmla="*/ 2564317 h 3971669"/>
                  <a:gd name="connsiteX1564" fmla="*/ 3947621 w 3966498"/>
                  <a:gd name="connsiteY1564" fmla="*/ 2526151 h 3971669"/>
                  <a:gd name="connsiteX1565" fmla="*/ 3944749 w 3966498"/>
                  <a:gd name="connsiteY1565" fmla="*/ 2563496 h 3971669"/>
                  <a:gd name="connsiteX1566" fmla="*/ 3939003 w 3966498"/>
                  <a:gd name="connsiteY1566" fmla="*/ 2586478 h 3971669"/>
                  <a:gd name="connsiteX1567" fmla="*/ 3934078 w 3966498"/>
                  <a:gd name="connsiteY1567" fmla="*/ 2618898 h 3971669"/>
                  <a:gd name="connsiteX1568" fmla="*/ 3927512 w 3966498"/>
                  <a:gd name="connsiteY1568" fmla="*/ 2650908 h 3971669"/>
                  <a:gd name="connsiteX1569" fmla="*/ 3932847 w 3966498"/>
                  <a:gd name="connsiteY1569" fmla="*/ 2632441 h 3971669"/>
                  <a:gd name="connsiteX1570" fmla="*/ 3939003 w 3966498"/>
                  <a:gd name="connsiteY1570" fmla="*/ 2605766 h 3971669"/>
                  <a:gd name="connsiteX1571" fmla="*/ 3944749 w 3966498"/>
                  <a:gd name="connsiteY1571" fmla="*/ 2575808 h 3971669"/>
                  <a:gd name="connsiteX1572" fmla="*/ 3947621 w 3966498"/>
                  <a:gd name="connsiteY1572" fmla="*/ 2561034 h 3971669"/>
                  <a:gd name="connsiteX1573" fmla="*/ 3949673 w 3966498"/>
                  <a:gd name="connsiteY1573" fmla="*/ 2547081 h 3971669"/>
                  <a:gd name="connsiteX1574" fmla="*/ 3951725 w 3966498"/>
                  <a:gd name="connsiteY1574" fmla="*/ 2527382 h 3971669"/>
                  <a:gd name="connsiteX1575" fmla="*/ 3953367 w 3966498"/>
                  <a:gd name="connsiteY1575" fmla="*/ 2507684 h 3971669"/>
                  <a:gd name="connsiteX1576" fmla="*/ 3954597 w 3966498"/>
                  <a:gd name="connsiteY1576" fmla="*/ 2484292 h 3971669"/>
                  <a:gd name="connsiteX1577" fmla="*/ 3955829 w 3966498"/>
                  <a:gd name="connsiteY1577" fmla="*/ 2459668 h 3971669"/>
                  <a:gd name="connsiteX1578" fmla="*/ 3955829 w 3966498"/>
                  <a:gd name="connsiteY1578" fmla="*/ 2435866 h 3971669"/>
                  <a:gd name="connsiteX1579" fmla="*/ 3955829 w 3966498"/>
                  <a:gd name="connsiteY1579" fmla="*/ 2400163 h 3971669"/>
                  <a:gd name="connsiteX1580" fmla="*/ 3950494 w 3966498"/>
                  <a:gd name="connsiteY1580" fmla="*/ 2490037 h 3971669"/>
                  <a:gd name="connsiteX1581" fmla="*/ 3953367 w 3966498"/>
                  <a:gd name="connsiteY1581" fmla="*/ 2456796 h 3971669"/>
                  <a:gd name="connsiteX1582" fmla="*/ 3954597 w 3966498"/>
                  <a:gd name="connsiteY1582" fmla="*/ 2403446 h 3971669"/>
                  <a:gd name="connsiteX1583" fmla="*/ 3953777 w 3966498"/>
                  <a:gd name="connsiteY1583" fmla="*/ 2300029 h 3971669"/>
                  <a:gd name="connsiteX1584" fmla="*/ 3952956 w 3966498"/>
                  <a:gd name="connsiteY1584" fmla="*/ 2312340 h 3971669"/>
                  <a:gd name="connsiteX1585" fmla="*/ 3952135 w 3966498"/>
                  <a:gd name="connsiteY1585" fmla="*/ 2341067 h 3971669"/>
                  <a:gd name="connsiteX1586" fmla="*/ 3953367 w 3966498"/>
                  <a:gd name="connsiteY1586" fmla="*/ 2390313 h 3971669"/>
                  <a:gd name="connsiteX1587" fmla="*/ 3950083 w 3966498"/>
                  <a:gd name="connsiteY1587" fmla="*/ 2365690 h 3971669"/>
                  <a:gd name="connsiteX1588" fmla="*/ 3950494 w 3966498"/>
                  <a:gd name="connsiteY1588" fmla="*/ 2132592 h 3971669"/>
                  <a:gd name="connsiteX1589" fmla="*/ 3953367 w 3966498"/>
                  <a:gd name="connsiteY1589" fmla="*/ 2123973 h 3971669"/>
                  <a:gd name="connsiteX1590" fmla="*/ 3951725 w 3966498"/>
                  <a:gd name="connsiteY1590" fmla="*/ 2018094 h 3971669"/>
                  <a:gd name="connsiteX1591" fmla="*/ 3955008 w 3966498"/>
                  <a:gd name="connsiteY1591" fmla="*/ 2069802 h 3971669"/>
                  <a:gd name="connsiteX1592" fmla="*/ 3957470 w 3966498"/>
                  <a:gd name="connsiteY1592" fmla="*/ 2003320 h 3971669"/>
                  <a:gd name="connsiteX1593" fmla="*/ 3956649 w 3966498"/>
                  <a:gd name="connsiteY1593" fmla="*/ 1881846 h 3971669"/>
                  <a:gd name="connsiteX1594" fmla="*/ 3959112 w 3966498"/>
                  <a:gd name="connsiteY1594" fmla="*/ 1851067 h 3971669"/>
                  <a:gd name="connsiteX1595" fmla="*/ 3953367 w 3966498"/>
                  <a:gd name="connsiteY1595" fmla="*/ 1772273 h 3971669"/>
                  <a:gd name="connsiteX1596" fmla="*/ 3956239 w 3966498"/>
                  <a:gd name="connsiteY1596" fmla="*/ 1914677 h 3971669"/>
                  <a:gd name="connsiteX1597" fmla="*/ 3951725 w 3966498"/>
                  <a:gd name="connsiteY1597" fmla="*/ 1795665 h 3971669"/>
                  <a:gd name="connsiteX1598" fmla="*/ 3951315 w 3966498"/>
                  <a:gd name="connsiteY1598" fmla="*/ 1847374 h 3971669"/>
                  <a:gd name="connsiteX1599" fmla="*/ 3949673 w 3966498"/>
                  <a:gd name="connsiteY1599" fmla="*/ 1785816 h 3971669"/>
                  <a:gd name="connsiteX1600" fmla="*/ 3948442 w 3966498"/>
                  <a:gd name="connsiteY1600" fmla="*/ 1758320 h 3971669"/>
                  <a:gd name="connsiteX1601" fmla="*/ 3947211 w 3966498"/>
                  <a:gd name="connsiteY1601" fmla="*/ 1896620 h 3971669"/>
                  <a:gd name="connsiteX1602" fmla="*/ 3945979 w 3966498"/>
                  <a:gd name="connsiteY1602" fmla="*/ 1887181 h 3971669"/>
                  <a:gd name="connsiteX1603" fmla="*/ 3946800 w 3966498"/>
                  <a:gd name="connsiteY1603" fmla="*/ 1968027 h 3971669"/>
                  <a:gd name="connsiteX1604" fmla="*/ 3946800 w 3966498"/>
                  <a:gd name="connsiteY1604" fmla="*/ 2102223 h 3971669"/>
                  <a:gd name="connsiteX1605" fmla="*/ 3945569 w 3966498"/>
                  <a:gd name="connsiteY1605" fmla="*/ 2079241 h 3971669"/>
                  <a:gd name="connsiteX1606" fmla="*/ 3945979 w 3966498"/>
                  <a:gd name="connsiteY1606" fmla="*/ 2255297 h 3971669"/>
                  <a:gd name="connsiteX1607" fmla="*/ 2321264 w 3966498"/>
                  <a:gd name="connsiteY1607" fmla="*/ 3615724 h 3971669"/>
                  <a:gd name="connsiteX1608" fmla="*/ 2381591 w 3966498"/>
                  <a:gd name="connsiteY1608" fmla="*/ 3563194 h 3971669"/>
                  <a:gd name="connsiteX1609" fmla="*/ 2432479 w 3966498"/>
                  <a:gd name="connsiteY1609" fmla="*/ 3514769 h 3971669"/>
                  <a:gd name="connsiteX1610" fmla="*/ 2466541 w 3966498"/>
                  <a:gd name="connsiteY1610" fmla="*/ 3481528 h 3971669"/>
                  <a:gd name="connsiteX1611" fmla="*/ 2507169 w 3966498"/>
                  <a:gd name="connsiteY1611" fmla="*/ 3441310 h 3971669"/>
                  <a:gd name="connsiteX1612" fmla="*/ 2555594 w 3966498"/>
                  <a:gd name="connsiteY1612" fmla="*/ 3441310 h 3971669"/>
                  <a:gd name="connsiteX1613" fmla="*/ 2539179 w 3966498"/>
                  <a:gd name="connsiteY1613" fmla="*/ 3441310 h 3971669"/>
                  <a:gd name="connsiteX1614" fmla="*/ 2874464 w 3966498"/>
                  <a:gd name="connsiteY1614" fmla="*/ 3441310 h 3971669"/>
                  <a:gd name="connsiteX1615" fmla="*/ 2746423 w 3966498"/>
                  <a:gd name="connsiteY1615" fmla="*/ 3446645 h 3971669"/>
                  <a:gd name="connsiteX1616" fmla="*/ 2813727 w 3966498"/>
                  <a:gd name="connsiteY1616" fmla="*/ 3445414 h 3971669"/>
                  <a:gd name="connsiteX1617" fmla="*/ 2911398 w 3966498"/>
                  <a:gd name="connsiteY1617" fmla="*/ 3446645 h 3971669"/>
                  <a:gd name="connsiteX1618" fmla="*/ 2867898 w 3966498"/>
                  <a:gd name="connsiteY1618" fmla="*/ 3449518 h 3971669"/>
                  <a:gd name="connsiteX1619" fmla="*/ 2764070 w 3966498"/>
                  <a:gd name="connsiteY1619" fmla="*/ 3449107 h 3971669"/>
                  <a:gd name="connsiteX1620" fmla="*/ 2598685 w 3966498"/>
                  <a:gd name="connsiteY1620" fmla="*/ 3446235 h 3971669"/>
                  <a:gd name="connsiteX1621" fmla="*/ 2680351 w 3966498"/>
                  <a:gd name="connsiteY1621" fmla="*/ 3450749 h 3971669"/>
                  <a:gd name="connsiteX1622" fmla="*/ 2795670 w 3966498"/>
                  <a:gd name="connsiteY1622" fmla="*/ 3450749 h 3971669"/>
                  <a:gd name="connsiteX1623" fmla="*/ 2742730 w 3966498"/>
                  <a:gd name="connsiteY1623" fmla="*/ 3454853 h 3971669"/>
                  <a:gd name="connsiteX1624" fmla="*/ 2833835 w 3966498"/>
                  <a:gd name="connsiteY1624" fmla="*/ 3454032 h 3971669"/>
                  <a:gd name="connsiteX1625" fmla="*/ 2775561 w 3966498"/>
                  <a:gd name="connsiteY1625" fmla="*/ 3458136 h 3971669"/>
                  <a:gd name="connsiteX1626" fmla="*/ 2911398 w 3966498"/>
                  <a:gd name="connsiteY1626" fmla="*/ 3456084 h 3971669"/>
                  <a:gd name="connsiteX1627" fmla="*/ 2913450 w 3966498"/>
                  <a:gd name="connsiteY1627" fmla="*/ 3456905 h 3971669"/>
                  <a:gd name="connsiteX1628" fmla="*/ 3029179 w 3966498"/>
                  <a:gd name="connsiteY1628" fmla="*/ 3448697 h 3971669"/>
                  <a:gd name="connsiteX1629" fmla="*/ 3018098 w 3966498"/>
                  <a:gd name="connsiteY1629" fmla="*/ 3448697 h 3971669"/>
                  <a:gd name="connsiteX1630" fmla="*/ 2983626 w 3966498"/>
                  <a:gd name="connsiteY1630" fmla="*/ 3451159 h 3971669"/>
                  <a:gd name="connsiteX1631" fmla="*/ 2967211 w 3966498"/>
                  <a:gd name="connsiteY1631" fmla="*/ 3452801 h 3971669"/>
                  <a:gd name="connsiteX1632" fmla="*/ 2952437 w 3966498"/>
                  <a:gd name="connsiteY1632" fmla="*/ 3454032 h 3971669"/>
                  <a:gd name="connsiteX1633" fmla="*/ 2932328 w 3966498"/>
                  <a:gd name="connsiteY1633" fmla="*/ 3455263 h 3971669"/>
                  <a:gd name="connsiteX1634" fmla="*/ 2900728 w 3966498"/>
                  <a:gd name="connsiteY1634" fmla="*/ 3456084 h 3971669"/>
                  <a:gd name="connsiteX1635" fmla="*/ 2919196 w 3966498"/>
                  <a:gd name="connsiteY1635" fmla="*/ 3454853 h 3971669"/>
                  <a:gd name="connsiteX1636" fmla="*/ 2927814 w 3966498"/>
                  <a:gd name="connsiteY1636" fmla="*/ 3452801 h 3971669"/>
                  <a:gd name="connsiteX1637" fmla="*/ 2856407 w 3966498"/>
                  <a:gd name="connsiteY1637" fmla="*/ 3452801 h 3971669"/>
                  <a:gd name="connsiteX1638" fmla="*/ 2827680 w 3966498"/>
                  <a:gd name="connsiteY1638" fmla="*/ 3451159 h 3971669"/>
                  <a:gd name="connsiteX1639" fmla="*/ 2895804 w 3966498"/>
                  <a:gd name="connsiteY1639" fmla="*/ 3451159 h 3971669"/>
                  <a:gd name="connsiteX1640" fmla="*/ 2922068 w 3966498"/>
                  <a:gd name="connsiteY1640" fmla="*/ 3449518 h 3971669"/>
                  <a:gd name="connsiteX1641" fmla="*/ 2945871 w 3966498"/>
                  <a:gd name="connsiteY1641" fmla="*/ 3447055 h 3971669"/>
                  <a:gd name="connsiteX1642" fmla="*/ 3070217 w 3966498"/>
                  <a:gd name="connsiteY1642" fmla="*/ 3435975 h 3971669"/>
                  <a:gd name="connsiteX1643" fmla="*/ 3078835 w 3966498"/>
                  <a:gd name="connsiteY1643" fmla="*/ 3432281 h 3971669"/>
                  <a:gd name="connsiteX1644" fmla="*/ 3126851 w 3966498"/>
                  <a:gd name="connsiteY1644" fmla="*/ 3422843 h 3971669"/>
                  <a:gd name="connsiteX1645" fmla="*/ 3260226 w 3966498"/>
                  <a:gd name="connsiteY1645" fmla="*/ 3387960 h 3971669"/>
                  <a:gd name="connsiteX1646" fmla="*/ 3298802 w 3966498"/>
                  <a:gd name="connsiteY1646" fmla="*/ 3373186 h 3971669"/>
                  <a:gd name="connsiteX1647" fmla="*/ 3317269 w 3966498"/>
                  <a:gd name="connsiteY1647" fmla="*/ 3365799 h 3971669"/>
                  <a:gd name="connsiteX1648" fmla="*/ 3334916 w 3966498"/>
                  <a:gd name="connsiteY1648" fmla="*/ 3358002 h 3971669"/>
                  <a:gd name="connsiteX1649" fmla="*/ 3366105 w 3966498"/>
                  <a:gd name="connsiteY1649" fmla="*/ 3343638 h 3971669"/>
                  <a:gd name="connsiteX1650" fmla="*/ 3390318 w 3966498"/>
                  <a:gd name="connsiteY1650" fmla="*/ 3330917 h 3971669"/>
                  <a:gd name="connsiteX1651" fmla="*/ 3413710 w 3966498"/>
                  <a:gd name="connsiteY1651" fmla="*/ 3317784 h 3971669"/>
                  <a:gd name="connsiteX1652" fmla="*/ 3436691 w 3966498"/>
                  <a:gd name="connsiteY1652" fmla="*/ 3303831 h 3971669"/>
                  <a:gd name="connsiteX1653" fmla="*/ 3421507 w 3966498"/>
                  <a:gd name="connsiteY1653" fmla="*/ 3312039 h 3971669"/>
                  <a:gd name="connsiteX1654" fmla="*/ 3408375 w 3966498"/>
                  <a:gd name="connsiteY1654" fmla="*/ 3319426 h 3971669"/>
                  <a:gd name="connsiteX1655" fmla="*/ 3394011 w 3966498"/>
                  <a:gd name="connsiteY1655" fmla="*/ 3326813 h 3971669"/>
                  <a:gd name="connsiteX1656" fmla="*/ 3376365 w 3966498"/>
                  <a:gd name="connsiteY1656" fmla="*/ 3335020 h 3971669"/>
                  <a:gd name="connsiteX1657" fmla="*/ 3394832 w 3966498"/>
                  <a:gd name="connsiteY1657" fmla="*/ 3325581 h 3971669"/>
                  <a:gd name="connsiteX1658" fmla="*/ 3413299 w 3966498"/>
                  <a:gd name="connsiteY1658" fmla="*/ 3315732 h 3971669"/>
                  <a:gd name="connsiteX1659" fmla="*/ 3449413 w 3966498"/>
                  <a:gd name="connsiteY1659" fmla="*/ 3294802 h 3971669"/>
                  <a:gd name="connsiteX1660" fmla="*/ 3444078 w 3966498"/>
                  <a:gd name="connsiteY1660" fmla="*/ 3298906 h 3971669"/>
                  <a:gd name="connsiteX1661" fmla="*/ 3453107 w 3966498"/>
                  <a:gd name="connsiteY1661" fmla="*/ 3293571 h 3971669"/>
                  <a:gd name="connsiteX1662" fmla="*/ 3461725 w 3966498"/>
                  <a:gd name="connsiteY1662" fmla="*/ 3287826 h 3971669"/>
                  <a:gd name="connsiteX1663" fmla="*/ 3478961 w 3966498"/>
                  <a:gd name="connsiteY1663" fmla="*/ 3276335 h 3971669"/>
                  <a:gd name="connsiteX1664" fmla="*/ 3495787 w 3966498"/>
                  <a:gd name="connsiteY1664" fmla="*/ 3264844 h 3971669"/>
                  <a:gd name="connsiteX1665" fmla="*/ 3511382 w 3966498"/>
                  <a:gd name="connsiteY1665" fmla="*/ 3253354 h 3971669"/>
                  <a:gd name="connsiteX1666" fmla="*/ 3492093 w 3966498"/>
                  <a:gd name="connsiteY1666" fmla="*/ 3268127 h 3971669"/>
                  <a:gd name="connsiteX1667" fmla="*/ 3469522 w 3966498"/>
                  <a:gd name="connsiteY1667" fmla="*/ 3283312 h 3971669"/>
                  <a:gd name="connsiteX1668" fmla="*/ 3453107 w 3966498"/>
                  <a:gd name="connsiteY1668" fmla="*/ 3294802 h 3971669"/>
                  <a:gd name="connsiteX1669" fmla="*/ 3451055 w 3966498"/>
                  <a:gd name="connsiteY1669" fmla="*/ 3297265 h 3971669"/>
                  <a:gd name="connsiteX1670" fmla="*/ 3486758 w 3966498"/>
                  <a:gd name="connsiteY1670" fmla="*/ 3275515 h 3971669"/>
                  <a:gd name="connsiteX1671" fmla="*/ 3519179 w 3966498"/>
                  <a:gd name="connsiteY1671" fmla="*/ 3252943 h 3971669"/>
                  <a:gd name="connsiteX1672" fmla="*/ 3508509 w 3966498"/>
                  <a:gd name="connsiteY1672" fmla="*/ 3261561 h 3971669"/>
                  <a:gd name="connsiteX1673" fmla="*/ 3564321 w 3966498"/>
                  <a:gd name="connsiteY1673" fmla="*/ 3218471 h 3971669"/>
                  <a:gd name="connsiteX1674" fmla="*/ 3574170 w 3966498"/>
                  <a:gd name="connsiteY1674" fmla="*/ 3209032 h 3971669"/>
                  <a:gd name="connsiteX1675" fmla="*/ 3582788 w 3966498"/>
                  <a:gd name="connsiteY1675" fmla="*/ 3200414 h 3971669"/>
                  <a:gd name="connsiteX1676" fmla="*/ 3574170 w 3966498"/>
                  <a:gd name="connsiteY1676" fmla="*/ 3204107 h 3971669"/>
                  <a:gd name="connsiteX1677" fmla="*/ 3539698 w 3966498"/>
                  <a:gd name="connsiteY1677" fmla="*/ 3229962 h 3971669"/>
                  <a:gd name="connsiteX1678" fmla="*/ 3527797 w 3966498"/>
                  <a:gd name="connsiteY1678" fmla="*/ 3238169 h 3971669"/>
                  <a:gd name="connsiteX1679" fmla="*/ 3524514 w 3966498"/>
                  <a:gd name="connsiteY1679" fmla="*/ 3239400 h 3971669"/>
                  <a:gd name="connsiteX1680" fmla="*/ 3547495 w 3966498"/>
                  <a:gd name="connsiteY1680" fmla="*/ 3221754 h 3971669"/>
                  <a:gd name="connsiteX1681" fmla="*/ 3570067 w 3966498"/>
                  <a:gd name="connsiteY1681" fmla="*/ 3203697 h 3971669"/>
                  <a:gd name="connsiteX1682" fmla="*/ 3591817 w 3966498"/>
                  <a:gd name="connsiteY1682" fmla="*/ 3184819 h 3971669"/>
                  <a:gd name="connsiteX1683" fmla="*/ 3602897 w 3966498"/>
                  <a:gd name="connsiteY1683" fmla="*/ 3175380 h 3971669"/>
                  <a:gd name="connsiteX1684" fmla="*/ 3608232 w 3966498"/>
                  <a:gd name="connsiteY1684" fmla="*/ 3170456 h 3971669"/>
                  <a:gd name="connsiteX1685" fmla="*/ 3613567 w 3966498"/>
                  <a:gd name="connsiteY1685" fmla="*/ 3165531 h 3971669"/>
                  <a:gd name="connsiteX1686" fmla="*/ 3634497 w 3966498"/>
                  <a:gd name="connsiteY1686" fmla="*/ 3145422 h 3971669"/>
                  <a:gd name="connsiteX1687" fmla="*/ 3644757 w 3966498"/>
                  <a:gd name="connsiteY1687" fmla="*/ 3135163 h 3971669"/>
                  <a:gd name="connsiteX1688" fmla="*/ 3654606 w 3966498"/>
                  <a:gd name="connsiteY1688" fmla="*/ 3124493 h 3971669"/>
                  <a:gd name="connsiteX1689" fmla="*/ 3674305 w 3966498"/>
                  <a:gd name="connsiteY1689" fmla="*/ 3103563 h 3971669"/>
                  <a:gd name="connsiteX1690" fmla="*/ 3693182 w 3966498"/>
                  <a:gd name="connsiteY1690" fmla="*/ 3081813 h 3971669"/>
                  <a:gd name="connsiteX1691" fmla="*/ 3676767 w 3966498"/>
                  <a:gd name="connsiteY1691" fmla="*/ 3102332 h 3971669"/>
                  <a:gd name="connsiteX1692" fmla="*/ 3673484 w 3966498"/>
                  <a:gd name="connsiteY1692" fmla="*/ 3107257 h 3971669"/>
                  <a:gd name="connsiteX1693" fmla="*/ 3684975 w 3966498"/>
                  <a:gd name="connsiteY1693" fmla="*/ 3095355 h 3971669"/>
                  <a:gd name="connsiteX1694" fmla="*/ 3691130 w 3966498"/>
                  <a:gd name="connsiteY1694" fmla="*/ 3088789 h 3971669"/>
                  <a:gd name="connsiteX1695" fmla="*/ 3695644 w 3966498"/>
                  <a:gd name="connsiteY1695" fmla="*/ 3084275 h 3971669"/>
                  <a:gd name="connsiteX1696" fmla="*/ 3703032 w 3966498"/>
                  <a:gd name="connsiteY1696" fmla="*/ 3076478 h 3971669"/>
                  <a:gd name="connsiteX1697" fmla="*/ 3712470 w 3966498"/>
                  <a:gd name="connsiteY1697" fmla="*/ 3065807 h 3971669"/>
                  <a:gd name="connsiteX1698" fmla="*/ 3727244 w 3966498"/>
                  <a:gd name="connsiteY1698" fmla="*/ 3046930 h 3971669"/>
                  <a:gd name="connsiteX1699" fmla="*/ 3758434 w 3966498"/>
                  <a:gd name="connsiteY1699" fmla="*/ 3001377 h 3971669"/>
                  <a:gd name="connsiteX1700" fmla="*/ 3773207 w 3966498"/>
                  <a:gd name="connsiteY1700" fmla="*/ 2980037 h 3971669"/>
                  <a:gd name="connsiteX1701" fmla="*/ 3787571 w 3966498"/>
                  <a:gd name="connsiteY1701" fmla="*/ 2957466 h 3971669"/>
                  <a:gd name="connsiteX1702" fmla="*/ 3812194 w 3966498"/>
                  <a:gd name="connsiteY1702" fmla="*/ 2914786 h 3971669"/>
                  <a:gd name="connsiteX1703" fmla="*/ 3800703 w 3966498"/>
                  <a:gd name="connsiteY1703" fmla="*/ 2937767 h 3971669"/>
                  <a:gd name="connsiteX1704" fmla="*/ 3825737 w 3966498"/>
                  <a:gd name="connsiteY1704" fmla="*/ 2896729 h 3971669"/>
                  <a:gd name="connsiteX1705" fmla="*/ 3854053 w 3966498"/>
                  <a:gd name="connsiteY1705" fmla="*/ 2839685 h 3971669"/>
                  <a:gd name="connsiteX1706" fmla="*/ 3865544 w 3966498"/>
                  <a:gd name="connsiteY1706" fmla="*/ 2812189 h 3971669"/>
                  <a:gd name="connsiteX1707" fmla="*/ 3876624 w 3966498"/>
                  <a:gd name="connsiteY1707" fmla="*/ 2783462 h 3971669"/>
                  <a:gd name="connsiteX1708" fmla="*/ 3871700 w 3966498"/>
                  <a:gd name="connsiteY1708" fmla="*/ 2791260 h 3971669"/>
                  <a:gd name="connsiteX1709" fmla="*/ 3876624 w 3966498"/>
                  <a:gd name="connsiteY1709" fmla="*/ 2776486 h 3971669"/>
                  <a:gd name="connsiteX1710" fmla="*/ 3886474 w 3966498"/>
                  <a:gd name="connsiteY1710" fmla="*/ 2748169 h 3971669"/>
                  <a:gd name="connsiteX1711" fmla="*/ 3886474 w 3966498"/>
                  <a:gd name="connsiteY1711" fmla="*/ 2745297 h 3971669"/>
                  <a:gd name="connsiteX1712" fmla="*/ 3881959 w 3966498"/>
                  <a:gd name="connsiteY1712" fmla="*/ 2760070 h 3971669"/>
                  <a:gd name="connsiteX1713" fmla="*/ 3875804 w 3966498"/>
                  <a:gd name="connsiteY1713" fmla="*/ 2775665 h 3971669"/>
                  <a:gd name="connsiteX1714" fmla="*/ 3862261 w 3966498"/>
                  <a:gd name="connsiteY1714" fmla="*/ 2808496 h 3971669"/>
                  <a:gd name="connsiteX1715" fmla="*/ 3830251 w 3966498"/>
                  <a:gd name="connsiteY1715" fmla="*/ 2874568 h 3971669"/>
                  <a:gd name="connsiteX1716" fmla="*/ 3797420 w 3966498"/>
                  <a:gd name="connsiteY1716" fmla="*/ 2933663 h 3971669"/>
                  <a:gd name="connsiteX1717" fmla="*/ 3793727 w 3966498"/>
                  <a:gd name="connsiteY1717" fmla="*/ 2940230 h 3971669"/>
                  <a:gd name="connsiteX1718" fmla="*/ 3790033 w 3966498"/>
                  <a:gd name="connsiteY1718" fmla="*/ 2946385 h 3971669"/>
                  <a:gd name="connsiteX1719" fmla="*/ 3783057 w 3966498"/>
                  <a:gd name="connsiteY1719" fmla="*/ 2957876 h 3971669"/>
                  <a:gd name="connsiteX1720" fmla="*/ 3771566 w 3966498"/>
                  <a:gd name="connsiteY1720" fmla="*/ 2977164 h 3971669"/>
                  <a:gd name="connsiteX1721" fmla="*/ 3778543 w 3966498"/>
                  <a:gd name="connsiteY1721" fmla="*/ 2964442 h 3971669"/>
                  <a:gd name="connsiteX1722" fmla="*/ 3768693 w 3966498"/>
                  <a:gd name="connsiteY1722" fmla="*/ 2979216 h 3971669"/>
                  <a:gd name="connsiteX1723" fmla="*/ 3758023 w 3966498"/>
                  <a:gd name="connsiteY1723" fmla="*/ 2993990 h 3971669"/>
                  <a:gd name="connsiteX1724" fmla="*/ 3736683 w 3966498"/>
                  <a:gd name="connsiteY1724" fmla="*/ 3023948 h 3971669"/>
                  <a:gd name="connsiteX1725" fmla="*/ 3692772 w 3966498"/>
                  <a:gd name="connsiteY1725" fmla="*/ 3079350 h 3971669"/>
                  <a:gd name="connsiteX1726" fmla="*/ 3682102 w 3966498"/>
                  <a:gd name="connsiteY1726" fmla="*/ 3092072 h 3971669"/>
                  <a:gd name="connsiteX1727" fmla="*/ 3676767 w 3966498"/>
                  <a:gd name="connsiteY1727" fmla="*/ 3098228 h 3971669"/>
                  <a:gd name="connsiteX1728" fmla="*/ 3671432 w 3966498"/>
                  <a:gd name="connsiteY1728" fmla="*/ 3103973 h 3971669"/>
                  <a:gd name="connsiteX1729" fmla="*/ 3651323 w 3966498"/>
                  <a:gd name="connsiteY1729" fmla="*/ 3124903 h 3971669"/>
                  <a:gd name="connsiteX1730" fmla="*/ 3642294 w 3966498"/>
                  <a:gd name="connsiteY1730" fmla="*/ 3134342 h 3971669"/>
                  <a:gd name="connsiteX1731" fmla="*/ 3633676 w 3966498"/>
                  <a:gd name="connsiteY1731" fmla="*/ 3142139 h 3971669"/>
                  <a:gd name="connsiteX1732" fmla="*/ 3618903 w 3966498"/>
                  <a:gd name="connsiteY1732" fmla="*/ 3154861 h 3971669"/>
                  <a:gd name="connsiteX1733" fmla="*/ 3604539 w 3966498"/>
                  <a:gd name="connsiteY1733" fmla="*/ 3165121 h 3971669"/>
                  <a:gd name="connsiteX1734" fmla="*/ 3579095 w 3966498"/>
                  <a:gd name="connsiteY1734" fmla="*/ 3188513 h 3971669"/>
                  <a:gd name="connsiteX1735" fmla="*/ 3566373 w 3966498"/>
                  <a:gd name="connsiteY1735" fmla="*/ 3200004 h 3971669"/>
                  <a:gd name="connsiteX1736" fmla="*/ 3552830 w 3966498"/>
                  <a:gd name="connsiteY1736" fmla="*/ 3211084 h 3971669"/>
                  <a:gd name="connsiteX1737" fmla="*/ 3563501 w 3966498"/>
                  <a:gd name="connsiteY1737" fmla="*/ 3201235 h 3971669"/>
                  <a:gd name="connsiteX1738" fmla="*/ 3468291 w 3966498"/>
                  <a:gd name="connsiteY1738" fmla="*/ 3271000 h 3971669"/>
                  <a:gd name="connsiteX1739" fmla="*/ 3470753 w 3966498"/>
                  <a:gd name="connsiteY1739" fmla="*/ 3268948 h 3971669"/>
                  <a:gd name="connsiteX1740" fmla="*/ 3453928 w 3966498"/>
                  <a:gd name="connsiteY1740" fmla="*/ 3280439 h 3971669"/>
                  <a:gd name="connsiteX1741" fmla="*/ 3445720 w 3966498"/>
                  <a:gd name="connsiteY1741" fmla="*/ 3286184 h 3971669"/>
                  <a:gd name="connsiteX1742" fmla="*/ 3437512 w 3966498"/>
                  <a:gd name="connsiteY1742" fmla="*/ 3291109 h 3971669"/>
                  <a:gd name="connsiteX1743" fmla="*/ 3407144 w 3966498"/>
                  <a:gd name="connsiteY1743" fmla="*/ 3309987 h 3971669"/>
                  <a:gd name="connsiteX1744" fmla="*/ 3379648 w 3966498"/>
                  <a:gd name="connsiteY1744" fmla="*/ 3325581 h 3971669"/>
                  <a:gd name="connsiteX1745" fmla="*/ 3366926 w 3966498"/>
                  <a:gd name="connsiteY1745" fmla="*/ 3332558 h 3971669"/>
                  <a:gd name="connsiteX1746" fmla="*/ 3355025 w 3966498"/>
                  <a:gd name="connsiteY1746" fmla="*/ 3339124 h 3971669"/>
                  <a:gd name="connsiteX1747" fmla="*/ 3341893 w 3966498"/>
                  <a:gd name="connsiteY1747" fmla="*/ 3347332 h 3971669"/>
                  <a:gd name="connsiteX1748" fmla="*/ 3318911 w 3966498"/>
                  <a:gd name="connsiteY1748" fmla="*/ 3358002 h 3971669"/>
                  <a:gd name="connsiteX1749" fmla="*/ 3299623 w 3966498"/>
                  <a:gd name="connsiteY1749" fmla="*/ 3365799 h 3971669"/>
                  <a:gd name="connsiteX1750" fmla="*/ 3299623 w 3966498"/>
                  <a:gd name="connsiteY1750" fmla="*/ 3365799 h 3971669"/>
                  <a:gd name="connsiteX1751" fmla="*/ 3299623 w 3966498"/>
                  <a:gd name="connsiteY1751" fmla="*/ 3365799 h 3971669"/>
                  <a:gd name="connsiteX1752" fmla="*/ 3280335 w 3966498"/>
                  <a:gd name="connsiteY1752" fmla="*/ 3372776 h 3971669"/>
                  <a:gd name="connsiteX1753" fmla="*/ 3262278 w 3966498"/>
                  <a:gd name="connsiteY1753" fmla="*/ 3378931 h 3971669"/>
                  <a:gd name="connsiteX1754" fmla="*/ 3219598 w 3966498"/>
                  <a:gd name="connsiteY1754" fmla="*/ 3392064 h 3971669"/>
                  <a:gd name="connsiteX1755" fmla="*/ 3271717 w 3966498"/>
                  <a:gd name="connsiteY1755" fmla="*/ 3374007 h 3971669"/>
                  <a:gd name="connsiteX1756" fmla="*/ 3297160 w 3966498"/>
                  <a:gd name="connsiteY1756" fmla="*/ 3363747 h 3971669"/>
                  <a:gd name="connsiteX1757" fmla="*/ 3322604 w 3966498"/>
                  <a:gd name="connsiteY1757" fmla="*/ 3353077 h 3971669"/>
                  <a:gd name="connsiteX1758" fmla="*/ 3270896 w 3966498"/>
                  <a:gd name="connsiteY1758" fmla="*/ 3369493 h 3971669"/>
                  <a:gd name="connsiteX1759" fmla="*/ 3274179 w 3966498"/>
                  <a:gd name="connsiteY1759" fmla="*/ 3366620 h 3971669"/>
                  <a:gd name="connsiteX1760" fmla="*/ 3263099 w 3966498"/>
                  <a:gd name="connsiteY1760" fmla="*/ 3371134 h 3971669"/>
                  <a:gd name="connsiteX1761" fmla="*/ 3242579 w 3966498"/>
                  <a:gd name="connsiteY1761" fmla="*/ 3378521 h 3971669"/>
                  <a:gd name="connsiteX1762" fmla="*/ 3231909 w 3966498"/>
                  <a:gd name="connsiteY1762" fmla="*/ 3383856 h 3971669"/>
                  <a:gd name="connsiteX1763" fmla="*/ 3041490 w 3966498"/>
                  <a:gd name="connsiteY1763" fmla="*/ 3425305 h 3971669"/>
                  <a:gd name="connsiteX1764" fmla="*/ 3013174 w 3966498"/>
                  <a:gd name="connsiteY1764" fmla="*/ 3428588 h 3971669"/>
                  <a:gd name="connsiteX1765" fmla="*/ 2984447 w 3966498"/>
                  <a:gd name="connsiteY1765" fmla="*/ 3430640 h 3971669"/>
                  <a:gd name="connsiteX1766" fmla="*/ 2925762 w 3966498"/>
                  <a:gd name="connsiteY1766" fmla="*/ 3433102 h 3971669"/>
                  <a:gd name="connsiteX1767" fmla="*/ 2895804 w 3966498"/>
                  <a:gd name="connsiteY1767" fmla="*/ 3433102 h 3971669"/>
                  <a:gd name="connsiteX1768" fmla="*/ 2865846 w 3966498"/>
                  <a:gd name="connsiteY1768" fmla="*/ 3433102 h 3971669"/>
                  <a:gd name="connsiteX1769" fmla="*/ 2805929 w 3966498"/>
                  <a:gd name="connsiteY1769" fmla="*/ 3433923 h 3971669"/>
                  <a:gd name="connsiteX1770" fmla="*/ 2841223 w 3966498"/>
                  <a:gd name="connsiteY1770" fmla="*/ 3431050 h 3971669"/>
                  <a:gd name="connsiteX1771" fmla="*/ 2674606 w 3966498"/>
                  <a:gd name="connsiteY1771" fmla="*/ 3433102 h 3971669"/>
                  <a:gd name="connsiteX1772" fmla="*/ 2744371 w 3966498"/>
                  <a:gd name="connsiteY1772" fmla="*/ 3431461 h 3971669"/>
                  <a:gd name="connsiteX1773" fmla="*/ 2619614 w 3966498"/>
                  <a:gd name="connsiteY1773" fmla="*/ 3431871 h 3971669"/>
                  <a:gd name="connsiteX1774" fmla="*/ 2503065 w 3966498"/>
                  <a:gd name="connsiteY1774" fmla="*/ 3433513 h 3971669"/>
                  <a:gd name="connsiteX1775" fmla="*/ 2447663 w 3966498"/>
                  <a:gd name="connsiteY1775" fmla="*/ 3490146 h 3971669"/>
                  <a:gd name="connsiteX1776" fmla="*/ 2389388 w 3966498"/>
                  <a:gd name="connsiteY1776" fmla="*/ 3548831 h 3971669"/>
                  <a:gd name="connsiteX1777" fmla="*/ 2383643 w 3966498"/>
                  <a:gd name="connsiteY1777" fmla="*/ 3551704 h 3971669"/>
                  <a:gd name="connsiteX1778" fmla="*/ 2320854 w 3966498"/>
                  <a:gd name="connsiteY1778" fmla="*/ 3615724 h 3971669"/>
                  <a:gd name="connsiteX1779" fmla="*/ 2119765 w 3966498"/>
                  <a:gd name="connsiteY1779" fmla="*/ 3820506 h 3971669"/>
                  <a:gd name="connsiteX1780" fmla="*/ 2060259 w 3966498"/>
                  <a:gd name="connsiteY1780" fmla="*/ 3881243 h 3971669"/>
                  <a:gd name="connsiteX1781" fmla="*/ 2066415 w 3966498"/>
                  <a:gd name="connsiteY1781" fmla="*/ 3875498 h 3971669"/>
                  <a:gd name="connsiteX1782" fmla="*/ 2037278 w 3966498"/>
                  <a:gd name="connsiteY1782" fmla="*/ 3905866 h 3971669"/>
                  <a:gd name="connsiteX1783" fmla="*/ 2022914 w 3966498"/>
                  <a:gd name="connsiteY1783" fmla="*/ 3921050 h 3971669"/>
                  <a:gd name="connsiteX1784" fmla="*/ 2015527 w 3966498"/>
                  <a:gd name="connsiteY1784" fmla="*/ 3928437 h 3971669"/>
                  <a:gd name="connsiteX1785" fmla="*/ 2008140 w 3966498"/>
                  <a:gd name="connsiteY1785" fmla="*/ 3935824 h 3971669"/>
                  <a:gd name="connsiteX1786" fmla="*/ 2021683 w 3966498"/>
                  <a:gd name="connsiteY1786" fmla="*/ 3923513 h 3971669"/>
                  <a:gd name="connsiteX1787" fmla="*/ 2033174 w 3966498"/>
                  <a:gd name="connsiteY1787" fmla="*/ 3912842 h 3971669"/>
                  <a:gd name="connsiteX1788" fmla="*/ 2047537 w 3966498"/>
                  <a:gd name="connsiteY1788" fmla="*/ 3900121 h 3971669"/>
                  <a:gd name="connsiteX1789" fmla="*/ 2020862 w 3966498"/>
                  <a:gd name="connsiteY1789" fmla="*/ 3929669 h 3971669"/>
                  <a:gd name="connsiteX1790" fmla="*/ 2026197 w 3966498"/>
                  <a:gd name="connsiteY1790" fmla="*/ 3921050 h 3971669"/>
                  <a:gd name="connsiteX1791" fmla="*/ 2011423 w 3966498"/>
                  <a:gd name="connsiteY1791" fmla="*/ 3935003 h 3971669"/>
                  <a:gd name="connsiteX1792" fmla="*/ 1990494 w 3966498"/>
                  <a:gd name="connsiteY1792" fmla="*/ 3945673 h 3971669"/>
                  <a:gd name="connsiteX1793" fmla="*/ 1966281 w 3966498"/>
                  <a:gd name="connsiteY1793" fmla="*/ 3945673 h 3971669"/>
                  <a:gd name="connsiteX1794" fmla="*/ 1946172 w 3966498"/>
                  <a:gd name="connsiteY1794" fmla="*/ 3935003 h 3971669"/>
                  <a:gd name="connsiteX1795" fmla="*/ 1919908 w 3966498"/>
                  <a:gd name="connsiteY1795" fmla="*/ 3911612 h 3971669"/>
                  <a:gd name="connsiteX1796" fmla="*/ 1940016 w 3966498"/>
                  <a:gd name="connsiteY1796" fmla="*/ 3930900 h 3971669"/>
                  <a:gd name="connsiteX1797" fmla="*/ 1952328 w 3966498"/>
                  <a:gd name="connsiteY1797" fmla="*/ 3941159 h 3971669"/>
                  <a:gd name="connsiteX1798" fmla="*/ 1962177 w 3966498"/>
                  <a:gd name="connsiteY1798" fmla="*/ 3946905 h 3971669"/>
                  <a:gd name="connsiteX1799" fmla="*/ 1969564 w 3966498"/>
                  <a:gd name="connsiteY1799" fmla="*/ 3950188 h 3971669"/>
                  <a:gd name="connsiteX1800" fmla="*/ 1981465 w 3966498"/>
                  <a:gd name="connsiteY1800" fmla="*/ 3951009 h 3971669"/>
                  <a:gd name="connsiteX1801" fmla="*/ 2002805 w 3966498"/>
                  <a:gd name="connsiteY1801" fmla="*/ 3944442 h 3971669"/>
                  <a:gd name="connsiteX1802" fmla="*/ 1972847 w 3966498"/>
                  <a:gd name="connsiteY1802" fmla="*/ 3951419 h 3971669"/>
                  <a:gd name="connsiteX1803" fmla="*/ 1944120 w 3966498"/>
                  <a:gd name="connsiteY1803" fmla="*/ 3939928 h 3971669"/>
                  <a:gd name="connsiteX1804" fmla="*/ 1933450 w 3966498"/>
                  <a:gd name="connsiteY1804" fmla="*/ 3929669 h 3971669"/>
                  <a:gd name="connsiteX1805" fmla="*/ 1923191 w 3966498"/>
                  <a:gd name="connsiteY1805" fmla="*/ 3919819 h 3971669"/>
                  <a:gd name="connsiteX1806" fmla="*/ 1903082 w 3966498"/>
                  <a:gd name="connsiteY1806" fmla="*/ 3900121 h 3971669"/>
                  <a:gd name="connsiteX1807" fmla="*/ 1859170 w 3966498"/>
                  <a:gd name="connsiteY1807" fmla="*/ 3849644 h 3971669"/>
                  <a:gd name="connsiteX1808" fmla="*/ 1763140 w 3966498"/>
                  <a:gd name="connsiteY1808" fmla="*/ 3754434 h 3971669"/>
                  <a:gd name="connsiteX1809" fmla="*/ 1793919 w 3966498"/>
                  <a:gd name="connsiteY1809" fmla="*/ 3789727 h 3971669"/>
                  <a:gd name="connsiteX1810" fmla="*/ 1717998 w 3966498"/>
                  <a:gd name="connsiteY1810" fmla="*/ 3713806 h 3971669"/>
                  <a:gd name="connsiteX1811" fmla="*/ 1750829 w 3966498"/>
                  <a:gd name="connsiteY1811" fmla="*/ 3744995 h 3971669"/>
                  <a:gd name="connsiteX1812" fmla="*/ 1696658 w 3966498"/>
                  <a:gd name="connsiteY1812" fmla="*/ 3687541 h 3971669"/>
                  <a:gd name="connsiteX1813" fmla="*/ 1665879 w 3966498"/>
                  <a:gd name="connsiteY1813" fmla="*/ 3657173 h 3971669"/>
                  <a:gd name="connsiteX1814" fmla="*/ 1672856 w 3966498"/>
                  <a:gd name="connsiteY1814" fmla="*/ 3664970 h 3971669"/>
                  <a:gd name="connsiteX1815" fmla="*/ 1637973 w 3966498"/>
                  <a:gd name="connsiteY1815" fmla="*/ 3632139 h 3971669"/>
                  <a:gd name="connsiteX1816" fmla="*/ 1656850 w 3966498"/>
                  <a:gd name="connsiteY1816" fmla="*/ 3653890 h 3971669"/>
                  <a:gd name="connsiteX1817" fmla="*/ 1612529 w 3966498"/>
                  <a:gd name="connsiteY1817" fmla="*/ 3609158 h 3971669"/>
                  <a:gd name="connsiteX1818" fmla="*/ 1644539 w 3966498"/>
                  <a:gd name="connsiteY1818" fmla="*/ 3644451 h 3971669"/>
                  <a:gd name="connsiteX1819" fmla="*/ 1595293 w 3966498"/>
                  <a:gd name="connsiteY1819" fmla="*/ 3596025 h 3971669"/>
                  <a:gd name="connsiteX1820" fmla="*/ 1758626 w 3966498"/>
                  <a:gd name="connsiteY1820" fmla="*/ 3758948 h 3971669"/>
                  <a:gd name="connsiteX1821" fmla="*/ 1733593 w 3966498"/>
                  <a:gd name="connsiteY1821" fmla="*/ 3731452 h 3971669"/>
                  <a:gd name="connsiteX1822" fmla="*/ 1857939 w 3966498"/>
                  <a:gd name="connsiteY1822" fmla="*/ 3859903 h 3971669"/>
                  <a:gd name="connsiteX1823" fmla="*/ 1933040 w 3966498"/>
                  <a:gd name="connsiteY1823" fmla="*/ 3933362 h 3971669"/>
                  <a:gd name="connsiteX1824" fmla="*/ 1937964 w 3966498"/>
                  <a:gd name="connsiteY1824" fmla="*/ 3938287 h 3971669"/>
                  <a:gd name="connsiteX1825" fmla="*/ 1943710 w 3966498"/>
                  <a:gd name="connsiteY1825" fmla="*/ 3943621 h 3971669"/>
                  <a:gd name="connsiteX1826" fmla="*/ 1956842 w 3966498"/>
                  <a:gd name="connsiteY1826" fmla="*/ 3951009 h 3971669"/>
                  <a:gd name="connsiteX1827" fmla="*/ 1982286 w 3966498"/>
                  <a:gd name="connsiteY1827" fmla="*/ 3954702 h 3971669"/>
                  <a:gd name="connsiteX1828" fmla="*/ 1999522 w 3966498"/>
                  <a:gd name="connsiteY1828" fmla="*/ 3950188 h 3971669"/>
                  <a:gd name="connsiteX1829" fmla="*/ 2005678 w 3966498"/>
                  <a:gd name="connsiteY1829" fmla="*/ 3946084 h 3971669"/>
                  <a:gd name="connsiteX1830" fmla="*/ 2011423 w 3966498"/>
                  <a:gd name="connsiteY1830" fmla="*/ 3943211 h 3971669"/>
                  <a:gd name="connsiteX1831" fmla="*/ 2022093 w 3966498"/>
                  <a:gd name="connsiteY1831" fmla="*/ 3934183 h 3971669"/>
                  <a:gd name="connsiteX1832" fmla="*/ 2034405 w 3966498"/>
                  <a:gd name="connsiteY1832" fmla="*/ 3922282 h 3971669"/>
                  <a:gd name="connsiteX1833" fmla="*/ 2087755 w 3966498"/>
                  <a:gd name="connsiteY1833" fmla="*/ 3868521 h 3971669"/>
                  <a:gd name="connsiteX1834" fmla="*/ 2180502 w 3966498"/>
                  <a:gd name="connsiteY1834" fmla="*/ 3769208 h 3971669"/>
                  <a:gd name="connsiteX1835" fmla="*/ 2100887 w 3966498"/>
                  <a:gd name="connsiteY1835" fmla="*/ 3848412 h 3971669"/>
                  <a:gd name="connsiteX1836" fmla="*/ 2149313 w 3966498"/>
                  <a:gd name="connsiteY1836" fmla="*/ 3799166 h 3971669"/>
                  <a:gd name="connsiteX1837" fmla="*/ 2116072 w 3966498"/>
                  <a:gd name="connsiteY1837" fmla="*/ 3830355 h 3971669"/>
                  <a:gd name="connsiteX1838" fmla="*/ 2120996 w 3966498"/>
                  <a:gd name="connsiteY1838" fmla="*/ 3820506 h 3971669"/>
                  <a:gd name="connsiteX1839" fmla="*/ 835670 w 3966498"/>
                  <a:gd name="connsiteY1839" fmla="*/ 3396168 h 3971669"/>
                  <a:gd name="connsiteX1840" fmla="*/ 833207 w 3966498"/>
                  <a:gd name="connsiteY1840" fmla="*/ 3395347 h 3971669"/>
                  <a:gd name="connsiteX1841" fmla="*/ 836080 w 3966498"/>
                  <a:gd name="connsiteY1841" fmla="*/ 3396168 h 3971669"/>
                  <a:gd name="connsiteX1842" fmla="*/ 836080 w 3966498"/>
                  <a:gd name="connsiteY1842" fmla="*/ 3396168 h 3971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Lst>
                <a:rect l="l" t="t" r="r" b="b"/>
                <a:pathLst>
                  <a:path w="3966498" h="3971669">
                    <a:moveTo>
                      <a:pt x="186440" y="2991117"/>
                    </a:moveTo>
                    <a:cubicBezTo>
                      <a:pt x="182336" y="2985782"/>
                      <a:pt x="178643" y="2980447"/>
                      <a:pt x="174949" y="2974702"/>
                    </a:cubicBezTo>
                    <a:lnTo>
                      <a:pt x="181105" y="2983320"/>
                    </a:lnTo>
                    <a:cubicBezTo>
                      <a:pt x="172077" y="2968546"/>
                      <a:pt x="162227" y="2953772"/>
                      <a:pt x="153609" y="2938999"/>
                    </a:cubicBezTo>
                    <a:cubicBezTo>
                      <a:pt x="150326" y="2933663"/>
                      <a:pt x="147043" y="2927918"/>
                      <a:pt x="142529" y="2920531"/>
                    </a:cubicBezTo>
                    <a:cubicBezTo>
                      <a:pt x="144170" y="2923404"/>
                      <a:pt x="145812" y="2925456"/>
                      <a:pt x="146633" y="2927097"/>
                    </a:cubicBezTo>
                    <a:cubicBezTo>
                      <a:pt x="143760" y="2922173"/>
                      <a:pt x="141298" y="2917248"/>
                      <a:pt x="138425" y="2912324"/>
                    </a:cubicBezTo>
                    <a:cubicBezTo>
                      <a:pt x="135552" y="2907809"/>
                      <a:pt x="132269" y="2902884"/>
                      <a:pt x="128986" y="2896729"/>
                    </a:cubicBezTo>
                    <a:cubicBezTo>
                      <a:pt x="125703" y="2890573"/>
                      <a:pt x="122010" y="2884007"/>
                      <a:pt x="118316" y="2877030"/>
                    </a:cubicBezTo>
                    <a:cubicBezTo>
                      <a:pt x="114623" y="2870054"/>
                      <a:pt x="110519" y="2862667"/>
                      <a:pt x="106415" y="2854870"/>
                    </a:cubicBezTo>
                    <a:cubicBezTo>
                      <a:pt x="102722" y="2847072"/>
                      <a:pt x="99028" y="2839275"/>
                      <a:pt x="95335" y="2831478"/>
                    </a:cubicBezTo>
                    <a:cubicBezTo>
                      <a:pt x="91641" y="2823680"/>
                      <a:pt x="87948" y="2815883"/>
                      <a:pt x="84254" y="2808496"/>
                    </a:cubicBezTo>
                    <a:cubicBezTo>
                      <a:pt x="80971" y="2800699"/>
                      <a:pt x="78098" y="2793722"/>
                      <a:pt x="75226" y="2786746"/>
                    </a:cubicBezTo>
                    <a:cubicBezTo>
                      <a:pt x="69480" y="2773203"/>
                      <a:pt x="64556" y="2762122"/>
                      <a:pt x="62093" y="2755146"/>
                    </a:cubicBezTo>
                    <a:cubicBezTo>
                      <a:pt x="55527" y="2736268"/>
                      <a:pt x="47320" y="2715749"/>
                      <a:pt x="41985" y="2695640"/>
                    </a:cubicBezTo>
                    <a:cubicBezTo>
                      <a:pt x="39112" y="2685791"/>
                      <a:pt x="36239" y="2675942"/>
                      <a:pt x="33366" y="2666913"/>
                    </a:cubicBezTo>
                    <a:cubicBezTo>
                      <a:pt x="30904" y="2657885"/>
                      <a:pt x="29263" y="2649266"/>
                      <a:pt x="27621" y="2641880"/>
                    </a:cubicBezTo>
                    <a:cubicBezTo>
                      <a:pt x="29263" y="2648856"/>
                      <a:pt x="30904" y="2656243"/>
                      <a:pt x="32546" y="2663220"/>
                    </a:cubicBezTo>
                    <a:cubicBezTo>
                      <a:pt x="34187" y="2670196"/>
                      <a:pt x="36650" y="2676762"/>
                      <a:pt x="38291" y="2682508"/>
                    </a:cubicBezTo>
                    <a:cubicBezTo>
                      <a:pt x="41574" y="2693588"/>
                      <a:pt x="43626" y="2699744"/>
                      <a:pt x="42805" y="2693999"/>
                    </a:cubicBezTo>
                    <a:cubicBezTo>
                      <a:pt x="41164" y="2687022"/>
                      <a:pt x="39522" y="2680456"/>
                      <a:pt x="37881" y="2674300"/>
                    </a:cubicBezTo>
                    <a:cubicBezTo>
                      <a:pt x="37060" y="2671017"/>
                      <a:pt x="36239" y="2668144"/>
                      <a:pt x="35418" y="2665272"/>
                    </a:cubicBezTo>
                    <a:cubicBezTo>
                      <a:pt x="35008" y="2662399"/>
                      <a:pt x="34187" y="2659116"/>
                      <a:pt x="33777" y="2656243"/>
                    </a:cubicBezTo>
                    <a:cubicBezTo>
                      <a:pt x="31314" y="2644342"/>
                      <a:pt x="28852" y="2632441"/>
                      <a:pt x="26390" y="2619719"/>
                    </a:cubicBezTo>
                    <a:cubicBezTo>
                      <a:pt x="24748" y="2613153"/>
                      <a:pt x="23928" y="2606587"/>
                      <a:pt x="22696" y="2599199"/>
                    </a:cubicBezTo>
                    <a:cubicBezTo>
                      <a:pt x="21465" y="2591813"/>
                      <a:pt x="19824" y="2584015"/>
                      <a:pt x="18593" y="2575397"/>
                    </a:cubicBezTo>
                    <a:cubicBezTo>
                      <a:pt x="17772" y="2571293"/>
                      <a:pt x="16951" y="2566779"/>
                      <a:pt x="16130" y="2561854"/>
                    </a:cubicBezTo>
                    <a:cubicBezTo>
                      <a:pt x="15309" y="2557340"/>
                      <a:pt x="14899" y="2552416"/>
                      <a:pt x="14078" y="2547081"/>
                    </a:cubicBezTo>
                    <a:cubicBezTo>
                      <a:pt x="12437" y="2536821"/>
                      <a:pt x="10795" y="2525741"/>
                      <a:pt x="9154" y="2513429"/>
                    </a:cubicBezTo>
                    <a:lnTo>
                      <a:pt x="12847" y="2542156"/>
                    </a:lnTo>
                    <a:lnTo>
                      <a:pt x="14489" y="2556519"/>
                    </a:lnTo>
                    <a:lnTo>
                      <a:pt x="15309" y="2563496"/>
                    </a:lnTo>
                    <a:lnTo>
                      <a:pt x="16541" y="2570472"/>
                    </a:lnTo>
                    <a:lnTo>
                      <a:pt x="14899" y="2562675"/>
                    </a:lnTo>
                    <a:lnTo>
                      <a:pt x="13668" y="2554468"/>
                    </a:lnTo>
                    <a:lnTo>
                      <a:pt x="11206" y="2538462"/>
                    </a:lnTo>
                    <a:lnTo>
                      <a:pt x="8743" y="2522458"/>
                    </a:lnTo>
                    <a:cubicBezTo>
                      <a:pt x="7923" y="2517122"/>
                      <a:pt x="7102" y="2511787"/>
                      <a:pt x="6281" y="2506452"/>
                    </a:cubicBezTo>
                    <a:lnTo>
                      <a:pt x="2998" y="2474032"/>
                    </a:lnTo>
                    <a:cubicBezTo>
                      <a:pt x="2588" y="2468697"/>
                      <a:pt x="1767" y="2463362"/>
                      <a:pt x="1356" y="2457617"/>
                    </a:cubicBezTo>
                    <a:lnTo>
                      <a:pt x="536" y="2441201"/>
                    </a:lnTo>
                    <a:cubicBezTo>
                      <a:pt x="536" y="2418220"/>
                      <a:pt x="1767" y="2434635"/>
                      <a:pt x="2588" y="2458848"/>
                    </a:cubicBezTo>
                    <a:cubicBezTo>
                      <a:pt x="5050" y="2483060"/>
                      <a:pt x="7512" y="2515070"/>
                      <a:pt x="9974" y="2523689"/>
                    </a:cubicBezTo>
                    <a:cubicBezTo>
                      <a:pt x="7923" y="2511377"/>
                      <a:pt x="7102" y="2498655"/>
                      <a:pt x="6281" y="2486754"/>
                    </a:cubicBezTo>
                    <a:cubicBezTo>
                      <a:pt x="5871" y="2480598"/>
                      <a:pt x="5460" y="2474853"/>
                      <a:pt x="5050" y="2469107"/>
                    </a:cubicBezTo>
                    <a:cubicBezTo>
                      <a:pt x="4639" y="2463362"/>
                      <a:pt x="4229" y="2457617"/>
                      <a:pt x="4229" y="2451871"/>
                    </a:cubicBezTo>
                    <a:cubicBezTo>
                      <a:pt x="4229" y="2428890"/>
                      <a:pt x="3408" y="2407550"/>
                      <a:pt x="4229" y="2387851"/>
                    </a:cubicBezTo>
                    <a:cubicBezTo>
                      <a:pt x="5050" y="2348454"/>
                      <a:pt x="5460" y="2316034"/>
                      <a:pt x="3408" y="2292642"/>
                    </a:cubicBezTo>
                    <a:cubicBezTo>
                      <a:pt x="5460" y="2286076"/>
                      <a:pt x="8743" y="2274995"/>
                      <a:pt x="8743" y="2208923"/>
                    </a:cubicBezTo>
                    <a:cubicBezTo>
                      <a:pt x="6281" y="2256528"/>
                      <a:pt x="7102" y="2169526"/>
                      <a:pt x="4639" y="2208513"/>
                    </a:cubicBezTo>
                    <a:cubicBezTo>
                      <a:pt x="3408" y="2185531"/>
                      <a:pt x="5460" y="2134644"/>
                      <a:pt x="3819" y="2130950"/>
                    </a:cubicBezTo>
                    <a:lnTo>
                      <a:pt x="4639" y="2137106"/>
                    </a:lnTo>
                    <a:cubicBezTo>
                      <a:pt x="7923" y="2024250"/>
                      <a:pt x="2998" y="1987315"/>
                      <a:pt x="1356" y="1939300"/>
                    </a:cubicBezTo>
                    <a:cubicBezTo>
                      <a:pt x="536" y="1804283"/>
                      <a:pt x="1767" y="1742315"/>
                      <a:pt x="1356" y="1631922"/>
                    </a:cubicBezTo>
                    <a:cubicBezTo>
                      <a:pt x="2588" y="1627407"/>
                      <a:pt x="6281" y="1597449"/>
                      <a:pt x="6281" y="1553538"/>
                    </a:cubicBezTo>
                    <a:cubicBezTo>
                      <a:pt x="4639" y="1533019"/>
                      <a:pt x="3819" y="1433295"/>
                      <a:pt x="1356" y="1423035"/>
                    </a:cubicBezTo>
                    <a:cubicBezTo>
                      <a:pt x="536" y="1502240"/>
                      <a:pt x="3408" y="1487466"/>
                      <a:pt x="3819" y="1535070"/>
                    </a:cubicBezTo>
                    <a:cubicBezTo>
                      <a:pt x="1356" y="1574467"/>
                      <a:pt x="1356" y="1538764"/>
                      <a:pt x="125" y="1592524"/>
                    </a:cubicBezTo>
                    <a:cubicBezTo>
                      <a:pt x="946" y="1549024"/>
                      <a:pt x="-1106" y="1396360"/>
                      <a:pt x="946" y="1348756"/>
                    </a:cubicBezTo>
                    <a:lnTo>
                      <a:pt x="946" y="1365581"/>
                    </a:lnTo>
                    <a:cubicBezTo>
                      <a:pt x="2588" y="1289660"/>
                      <a:pt x="8333" y="1275297"/>
                      <a:pt x="5050" y="1148898"/>
                    </a:cubicBezTo>
                    <a:lnTo>
                      <a:pt x="3819" y="1088571"/>
                    </a:lnTo>
                    <a:cubicBezTo>
                      <a:pt x="3819" y="1091444"/>
                      <a:pt x="4229" y="1091854"/>
                      <a:pt x="4639" y="1093496"/>
                    </a:cubicBezTo>
                    <a:cubicBezTo>
                      <a:pt x="4639" y="1068873"/>
                      <a:pt x="4639" y="1052047"/>
                      <a:pt x="5050" y="1038915"/>
                    </a:cubicBezTo>
                    <a:cubicBezTo>
                      <a:pt x="5871" y="1025782"/>
                      <a:pt x="6281" y="1016343"/>
                      <a:pt x="6691" y="1006905"/>
                    </a:cubicBezTo>
                    <a:cubicBezTo>
                      <a:pt x="6691" y="1001980"/>
                      <a:pt x="6691" y="997055"/>
                      <a:pt x="7512" y="991720"/>
                    </a:cubicBezTo>
                    <a:cubicBezTo>
                      <a:pt x="7512" y="986385"/>
                      <a:pt x="8333" y="980230"/>
                      <a:pt x="8743" y="972843"/>
                    </a:cubicBezTo>
                    <a:cubicBezTo>
                      <a:pt x="9154" y="965866"/>
                      <a:pt x="9974" y="957248"/>
                      <a:pt x="10385" y="947399"/>
                    </a:cubicBezTo>
                    <a:cubicBezTo>
                      <a:pt x="10385" y="937550"/>
                      <a:pt x="12026" y="926059"/>
                      <a:pt x="13668" y="912516"/>
                    </a:cubicBezTo>
                    <a:cubicBezTo>
                      <a:pt x="12847" y="920724"/>
                      <a:pt x="13668" y="915799"/>
                      <a:pt x="12847" y="924417"/>
                    </a:cubicBezTo>
                    <a:cubicBezTo>
                      <a:pt x="14078" y="916620"/>
                      <a:pt x="14899" y="908823"/>
                      <a:pt x="16130" y="901436"/>
                    </a:cubicBezTo>
                    <a:cubicBezTo>
                      <a:pt x="16541" y="897742"/>
                      <a:pt x="16951" y="893638"/>
                      <a:pt x="17772" y="889945"/>
                    </a:cubicBezTo>
                    <a:lnTo>
                      <a:pt x="18593" y="884200"/>
                    </a:lnTo>
                    <a:lnTo>
                      <a:pt x="19413" y="878454"/>
                    </a:lnTo>
                    <a:cubicBezTo>
                      <a:pt x="21876" y="863270"/>
                      <a:pt x="24338" y="848496"/>
                      <a:pt x="26800" y="833722"/>
                    </a:cubicBezTo>
                    <a:cubicBezTo>
                      <a:pt x="29673" y="819359"/>
                      <a:pt x="32546" y="805405"/>
                      <a:pt x="35418" y="792273"/>
                    </a:cubicBezTo>
                    <a:cubicBezTo>
                      <a:pt x="36239" y="788990"/>
                      <a:pt x="36650" y="785707"/>
                      <a:pt x="37470" y="782424"/>
                    </a:cubicBezTo>
                    <a:cubicBezTo>
                      <a:pt x="38291" y="779141"/>
                      <a:pt x="39112" y="776268"/>
                      <a:pt x="39933" y="772985"/>
                    </a:cubicBezTo>
                    <a:cubicBezTo>
                      <a:pt x="41574" y="766829"/>
                      <a:pt x="43216" y="761084"/>
                      <a:pt x="44857" y="755338"/>
                    </a:cubicBezTo>
                    <a:cubicBezTo>
                      <a:pt x="54706" y="728253"/>
                      <a:pt x="44857" y="762315"/>
                      <a:pt x="41164" y="779962"/>
                    </a:cubicBezTo>
                    <a:cubicBezTo>
                      <a:pt x="55117" y="727022"/>
                      <a:pt x="73995" y="673261"/>
                      <a:pt x="93693" y="625246"/>
                    </a:cubicBezTo>
                    <a:cubicBezTo>
                      <a:pt x="99028" y="613345"/>
                      <a:pt x="103542" y="601854"/>
                      <a:pt x="108467" y="590364"/>
                    </a:cubicBezTo>
                    <a:cubicBezTo>
                      <a:pt x="113802" y="579283"/>
                      <a:pt x="118727" y="568613"/>
                      <a:pt x="123651" y="558764"/>
                    </a:cubicBezTo>
                    <a:cubicBezTo>
                      <a:pt x="126114" y="553839"/>
                      <a:pt x="128165" y="548504"/>
                      <a:pt x="131038" y="543990"/>
                    </a:cubicBezTo>
                    <a:cubicBezTo>
                      <a:pt x="133500" y="539476"/>
                      <a:pt x="135963" y="534551"/>
                      <a:pt x="138425" y="530447"/>
                    </a:cubicBezTo>
                    <a:cubicBezTo>
                      <a:pt x="142939" y="521419"/>
                      <a:pt x="147454" y="513211"/>
                      <a:pt x="151557" y="505824"/>
                    </a:cubicBezTo>
                    <a:cubicBezTo>
                      <a:pt x="157713" y="495975"/>
                      <a:pt x="164690" y="486126"/>
                      <a:pt x="170845" y="476277"/>
                    </a:cubicBezTo>
                    <a:lnTo>
                      <a:pt x="180695" y="461503"/>
                    </a:lnTo>
                    <a:lnTo>
                      <a:pt x="191365" y="447139"/>
                    </a:lnTo>
                    <a:cubicBezTo>
                      <a:pt x="188492" y="451653"/>
                      <a:pt x="185209" y="455757"/>
                      <a:pt x="182336" y="460271"/>
                    </a:cubicBezTo>
                    <a:cubicBezTo>
                      <a:pt x="179464" y="464786"/>
                      <a:pt x="176591" y="469300"/>
                      <a:pt x="174129" y="473814"/>
                    </a:cubicBezTo>
                    <a:cubicBezTo>
                      <a:pt x="168794" y="482843"/>
                      <a:pt x="163869" y="491461"/>
                      <a:pt x="159355" y="498437"/>
                    </a:cubicBezTo>
                    <a:cubicBezTo>
                      <a:pt x="155251" y="505414"/>
                      <a:pt x="152378" y="511570"/>
                      <a:pt x="150737" y="514853"/>
                    </a:cubicBezTo>
                    <a:cubicBezTo>
                      <a:pt x="149095" y="518136"/>
                      <a:pt x="149095" y="518957"/>
                      <a:pt x="150737" y="516494"/>
                    </a:cubicBezTo>
                    <a:cubicBezTo>
                      <a:pt x="153199" y="512390"/>
                      <a:pt x="155251" y="508697"/>
                      <a:pt x="156892" y="505414"/>
                    </a:cubicBezTo>
                    <a:cubicBezTo>
                      <a:pt x="158944" y="502131"/>
                      <a:pt x="160586" y="499668"/>
                      <a:pt x="161817" y="497206"/>
                    </a:cubicBezTo>
                    <a:cubicBezTo>
                      <a:pt x="164690" y="492282"/>
                      <a:pt x="167152" y="488588"/>
                      <a:pt x="169614" y="484484"/>
                    </a:cubicBezTo>
                    <a:cubicBezTo>
                      <a:pt x="174949" y="476277"/>
                      <a:pt x="180695" y="465606"/>
                      <a:pt x="197110" y="443446"/>
                    </a:cubicBezTo>
                    <a:cubicBezTo>
                      <a:pt x="195058" y="447550"/>
                      <a:pt x="190544" y="454526"/>
                      <a:pt x="185209" y="463144"/>
                    </a:cubicBezTo>
                    <a:cubicBezTo>
                      <a:pt x="180284" y="472173"/>
                      <a:pt x="174129" y="482843"/>
                      <a:pt x="167973" y="493923"/>
                    </a:cubicBezTo>
                    <a:cubicBezTo>
                      <a:pt x="175770" y="482022"/>
                      <a:pt x="181926" y="472993"/>
                      <a:pt x="186440" y="465606"/>
                    </a:cubicBezTo>
                    <a:cubicBezTo>
                      <a:pt x="191365" y="458630"/>
                      <a:pt x="195058" y="453705"/>
                      <a:pt x="197521" y="450012"/>
                    </a:cubicBezTo>
                    <a:cubicBezTo>
                      <a:pt x="202445" y="442625"/>
                      <a:pt x="203266" y="440573"/>
                      <a:pt x="203676" y="439342"/>
                    </a:cubicBezTo>
                    <a:cubicBezTo>
                      <a:pt x="203676" y="438111"/>
                      <a:pt x="203676" y="438111"/>
                      <a:pt x="206139" y="434007"/>
                    </a:cubicBezTo>
                    <a:cubicBezTo>
                      <a:pt x="207370" y="431955"/>
                      <a:pt x="209422" y="429082"/>
                      <a:pt x="212705" y="424978"/>
                    </a:cubicBezTo>
                    <a:cubicBezTo>
                      <a:pt x="215988" y="420464"/>
                      <a:pt x="220912" y="415129"/>
                      <a:pt x="227479" y="407742"/>
                    </a:cubicBezTo>
                    <a:cubicBezTo>
                      <a:pt x="249229" y="379426"/>
                      <a:pt x="261951" y="363421"/>
                      <a:pt x="263182" y="359317"/>
                    </a:cubicBezTo>
                    <a:lnTo>
                      <a:pt x="274263" y="347416"/>
                    </a:lnTo>
                    <a:cubicBezTo>
                      <a:pt x="277956" y="343312"/>
                      <a:pt x="282060" y="339618"/>
                      <a:pt x="285753" y="335925"/>
                    </a:cubicBezTo>
                    <a:lnTo>
                      <a:pt x="308735" y="313354"/>
                    </a:lnTo>
                    <a:cubicBezTo>
                      <a:pt x="310376" y="310070"/>
                      <a:pt x="325971" y="294886"/>
                      <a:pt x="345670" y="275598"/>
                    </a:cubicBezTo>
                    <a:cubicBezTo>
                      <a:pt x="355929" y="266570"/>
                      <a:pt x="367420" y="256310"/>
                      <a:pt x="378500" y="246461"/>
                    </a:cubicBezTo>
                    <a:cubicBezTo>
                      <a:pt x="383835" y="241536"/>
                      <a:pt x="389991" y="237022"/>
                      <a:pt x="395737" y="232508"/>
                    </a:cubicBezTo>
                    <a:cubicBezTo>
                      <a:pt x="401482" y="227993"/>
                      <a:pt x="406817" y="223890"/>
                      <a:pt x="412152" y="219786"/>
                    </a:cubicBezTo>
                    <a:cubicBezTo>
                      <a:pt x="414614" y="217323"/>
                      <a:pt x="405996" y="223479"/>
                      <a:pt x="394916" y="232097"/>
                    </a:cubicBezTo>
                    <a:cubicBezTo>
                      <a:pt x="383835" y="240305"/>
                      <a:pt x="370703" y="251796"/>
                      <a:pt x="363727" y="258362"/>
                    </a:cubicBezTo>
                    <a:cubicBezTo>
                      <a:pt x="364137" y="257541"/>
                      <a:pt x="367010" y="254258"/>
                      <a:pt x="371934" y="250154"/>
                    </a:cubicBezTo>
                    <a:cubicBezTo>
                      <a:pt x="376449" y="245640"/>
                      <a:pt x="382604" y="239895"/>
                      <a:pt x="389991" y="234149"/>
                    </a:cubicBezTo>
                    <a:cubicBezTo>
                      <a:pt x="404765" y="222248"/>
                      <a:pt x="422412" y="207474"/>
                      <a:pt x="437186" y="197625"/>
                    </a:cubicBezTo>
                    <a:cubicBezTo>
                      <a:pt x="443752" y="195573"/>
                      <a:pt x="491356" y="160690"/>
                      <a:pt x="536909" y="136067"/>
                    </a:cubicBezTo>
                    <a:cubicBezTo>
                      <a:pt x="542655" y="132784"/>
                      <a:pt x="547990" y="129501"/>
                      <a:pt x="553325" y="126628"/>
                    </a:cubicBezTo>
                    <a:cubicBezTo>
                      <a:pt x="558660" y="123756"/>
                      <a:pt x="563995" y="121293"/>
                      <a:pt x="568919" y="118421"/>
                    </a:cubicBezTo>
                    <a:cubicBezTo>
                      <a:pt x="578768" y="113496"/>
                      <a:pt x="587797" y="108982"/>
                      <a:pt x="594363" y="105699"/>
                    </a:cubicBezTo>
                    <a:cubicBezTo>
                      <a:pt x="608316" y="99953"/>
                      <a:pt x="613651" y="97901"/>
                      <a:pt x="604623" y="103236"/>
                    </a:cubicBezTo>
                    <a:cubicBezTo>
                      <a:pt x="622680" y="95029"/>
                      <a:pt x="641968" y="85590"/>
                      <a:pt x="662077" y="77792"/>
                    </a:cubicBezTo>
                    <a:cubicBezTo>
                      <a:pt x="667001" y="75740"/>
                      <a:pt x="672336" y="73689"/>
                      <a:pt x="677261" y="71637"/>
                    </a:cubicBezTo>
                    <a:cubicBezTo>
                      <a:pt x="682596" y="69585"/>
                      <a:pt x="687521" y="67533"/>
                      <a:pt x="692856" y="65481"/>
                    </a:cubicBezTo>
                    <a:cubicBezTo>
                      <a:pt x="703526" y="61787"/>
                      <a:pt x="714196" y="58094"/>
                      <a:pt x="724866" y="54400"/>
                    </a:cubicBezTo>
                    <a:cubicBezTo>
                      <a:pt x="735536" y="50297"/>
                      <a:pt x="746616" y="47424"/>
                      <a:pt x="757696" y="44141"/>
                    </a:cubicBezTo>
                    <a:lnTo>
                      <a:pt x="774112" y="39216"/>
                    </a:lnTo>
                    <a:cubicBezTo>
                      <a:pt x="779447" y="37575"/>
                      <a:pt x="785192" y="35933"/>
                      <a:pt x="790938" y="34702"/>
                    </a:cubicBezTo>
                    <a:cubicBezTo>
                      <a:pt x="813509" y="29367"/>
                      <a:pt x="835670" y="23622"/>
                      <a:pt x="857830" y="19928"/>
                    </a:cubicBezTo>
                    <a:cubicBezTo>
                      <a:pt x="868911" y="17876"/>
                      <a:pt x="879991" y="15824"/>
                      <a:pt x="890661" y="14183"/>
                    </a:cubicBezTo>
                    <a:cubicBezTo>
                      <a:pt x="901742" y="12541"/>
                      <a:pt x="912412" y="11310"/>
                      <a:pt x="922671" y="10079"/>
                    </a:cubicBezTo>
                    <a:cubicBezTo>
                      <a:pt x="928006" y="9258"/>
                      <a:pt x="933341" y="8848"/>
                      <a:pt x="938266" y="8027"/>
                    </a:cubicBezTo>
                    <a:cubicBezTo>
                      <a:pt x="943601" y="7617"/>
                      <a:pt x="948526" y="7206"/>
                      <a:pt x="953861" y="6796"/>
                    </a:cubicBezTo>
                    <a:cubicBezTo>
                      <a:pt x="964120" y="5975"/>
                      <a:pt x="973969" y="5154"/>
                      <a:pt x="983408" y="4333"/>
                    </a:cubicBezTo>
                    <a:cubicBezTo>
                      <a:pt x="985871" y="4333"/>
                      <a:pt x="988333" y="4333"/>
                      <a:pt x="990385" y="3923"/>
                    </a:cubicBezTo>
                    <a:cubicBezTo>
                      <a:pt x="992847" y="3923"/>
                      <a:pt x="995310" y="3923"/>
                      <a:pt x="997361" y="3923"/>
                    </a:cubicBezTo>
                    <a:cubicBezTo>
                      <a:pt x="1001876" y="3923"/>
                      <a:pt x="1006800" y="3923"/>
                      <a:pt x="1011315" y="3513"/>
                    </a:cubicBezTo>
                    <a:cubicBezTo>
                      <a:pt x="1020343" y="3513"/>
                      <a:pt x="1028961" y="2692"/>
                      <a:pt x="1037579" y="2692"/>
                    </a:cubicBezTo>
                    <a:cubicBezTo>
                      <a:pt x="1054405" y="2282"/>
                      <a:pt x="1069179" y="2282"/>
                      <a:pt x="1082722" y="1871"/>
                    </a:cubicBezTo>
                    <a:cubicBezTo>
                      <a:pt x="1117604" y="3102"/>
                      <a:pt x="1188601" y="3102"/>
                      <a:pt x="1145921" y="4744"/>
                    </a:cubicBezTo>
                    <a:cubicBezTo>
                      <a:pt x="1275192" y="4744"/>
                      <a:pt x="1341675" y="640"/>
                      <a:pt x="1469715" y="1871"/>
                    </a:cubicBezTo>
                    <a:cubicBezTo>
                      <a:pt x="1480385" y="2282"/>
                      <a:pt x="1411851" y="1871"/>
                      <a:pt x="1416365" y="3102"/>
                    </a:cubicBezTo>
                    <a:cubicBezTo>
                      <a:pt x="1500083" y="1461"/>
                      <a:pt x="1568618" y="4744"/>
                      <a:pt x="1698710" y="3923"/>
                    </a:cubicBezTo>
                    <a:cubicBezTo>
                      <a:pt x="1676959" y="3923"/>
                      <a:pt x="1670393" y="4744"/>
                      <a:pt x="1667521" y="5154"/>
                    </a:cubicBezTo>
                    <a:cubicBezTo>
                      <a:pt x="1665058" y="4333"/>
                      <a:pt x="1720871" y="3923"/>
                      <a:pt x="1754522" y="3102"/>
                    </a:cubicBezTo>
                    <a:cubicBezTo>
                      <a:pt x="1773400" y="3102"/>
                      <a:pt x="1729489" y="3513"/>
                      <a:pt x="1740159" y="3923"/>
                    </a:cubicBezTo>
                    <a:cubicBezTo>
                      <a:pt x="1991314" y="5975"/>
                      <a:pt x="2182554" y="230"/>
                      <a:pt x="2432068" y="640"/>
                    </a:cubicBezTo>
                    <a:cubicBezTo>
                      <a:pt x="2396365" y="640"/>
                      <a:pt x="2371742" y="1461"/>
                      <a:pt x="2356147" y="1871"/>
                    </a:cubicBezTo>
                    <a:cubicBezTo>
                      <a:pt x="2340553" y="2692"/>
                      <a:pt x="2333576" y="3513"/>
                      <a:pt x="2333165" y="4333"/>
                    </a:cubicBezTo>
                    <a:lnTo>
                      <a:pt x="2402931" y="4333"/>
                    </a:lnTo>
                    <a:cubicBezTo>
                      <a:pt x="2430016" y="3102"/>
                      <a:pt x="2482135" y="3102"/>
                      <a:pt x="2526046" y="1871"/>
                    </a:cubicBezTo>
                    <a:cubicBezTo>
                      <a:pt x="2531382" y="2282"/>
                      <a:pt x="2552721" y="3102"/>
                      <a:pt x="2530971" y="3513"/>
                    </a:cubicBezTo>
                    <a:cubicBezTo>
                      <a:pt x="2668861" y="6385"/>
                      <a:pt x="2746423" y="-1412"/>
                      <a:pt x="2915502" y="230"/>
                    </a:cubicBezTo>
                    <a:lnTo>
                      <a:pt x="2710720" y="5565"/>
                    </a:lnTo>
                    <a:lnTo>
                      <a:pt x="2761197" y="7617"/>
                    </a:lnTo>
                    <a:lnTo>
                      <a:pt x="2671323" y="10079"/>
                    </a:lnTo>
                    <a:cubicBezTo>
                      <a:pt x="2725083" y="11720"/>
                      <a:pt x="2771867" y="8027"/>
                      <a:pt x="2778433" y="10079"/>
                    </a:cubicBezTo>
                    <a:cubicBezTo>
                      <a:pt x="2766943" y="10489"/>
                      <a:pt x="2739857" y="10079"/>
                      <a:pt x="2739037" y="11720"/>
                    </a:cubicBezTo>
                    <a:cubicBezTo>
                      <a:pt x="2790745" y="12541"/>
                      <a:pt x="2794849" y="10900"/>
                      <a:pt x="2833425" y="10489"/>
                    </a:cubicBezTo>
                    <a:cubicBezTo>
                      <a:pt x="2731239" y="14593"/>
                      <a:pt x="2530561" y="14593"/>
                      <a:pt x="2422630" y="15414"/>
                    </a:cubicBezTo>
                    <a:cubicBezTo>
                      <a:pt x="2405804" y="15414"/>
                      <a:pt x="2436993" y="14593"/>
                      <a:pt x="2440276" y="14183"/>
                    </a:cubicBezTo>
                    <a:cubicBezTo>
                      <a:pt x="2396365" y="14183"/>
                      <a:pt x="2369690" y="12952"/>
                      <a:pt x="2314288" y="13772"/>
                    </a:cubicBezTo>
                    <a:cubicBezTo>
                      <a:pt x="2279815" y="15414"/>
                      <a:pt x="2340553" y="15003"/>
                      <a:pt x="2368048" y="15414"/>
                    </a:cubicBezTo>
                    <a:cubicBezTo>
                      <a:pt x="2364355" y="17055"/>
                      <a:pt x="2350402" y="16645"/>
                      <a:pt x="2320033" y="17055"/>
                    </a:cubicBezTo>
                    <a:cubicBezTo>
                      <a:pt x="2313467" y="15003"/>
                      <a:pt x="2153006" y="16235"/>
                      <a:pt x="2114020" y="13772"/>
                    </a:cubicBezTo>
                    <a:cubicBezTo>
                      <a:pt x="1951507" y="14593"/>
                      <a:pt x="2139874" y="19107"/>
                      <a:pt x="1981465" y="18287"/>
                    </a:cubicBezTo>
                    <a:lnTo>
                      <a:pt x="1933861" y="15824"/>
                    </a:lnTo>
                    <a:cubicBezTo>
                      <a:pt x="1841934" y="17466"/>
                      <a:pt x="1722512" y="19107"/>
                      <a:pt x="1618274" y="18697"/>
                    </a:cubicBezTo>
                    <a:lnTo>
                      <a:pt x="1640435" y="18697"/>
                    </a:lnTo>
                    <a:cubicBezTo>
                      <a:pt x="1655209" y="17466"/>
                      <a:pt x="1630996" y="17055"/>
                      <a:pt x="1620326" y="16645"/>
                    </a:cubicBezTo>
                    <a:cubicBezTo>
                      <a:pt x="1541532" y="15824"/>
                      <a:pt x="1470946" y="18287"/>
                      <a:pt x="1422931" y="16235"/>
                    </a:cubicBezTo>
                    <a:cubicBezTo>
                      <a:pt x="1333057" y="18697"/>
                      <a:pt x="1183266" y="20338"/>
                      <a:pt x="1080670" y="21570"/>
                    </a:cubicBezTo>
                    <a:cubicBezTo>
                      <a:pt x="1052763" y="18697"/>
                      <a:pt x="1214455" y="19107"/>
                      <a:pt x="1257546" y="17055"/>
                    </a:cubicBezTo>
                    <a:lnTo>
                      <a:pt x="1163978" y="17055"/>
                    </a:lnTo>
                    <a:cubicBezTo>
                      <a:pt x="1221842" y="17055"/>
                      <a:pt x="1244413" y="15824"/>
                      <a:pt x="1279296" y="14183"/>
                    </a:cubicBezTo>
                    <a:cubicBezTo>
                      <a:pt x="1197219" y="13772"/>
                      <a:pt x="1170544" y="16235"/>
                      <a:pt x="1092571" y="17055"/>
                    </a:cubicBezTo>
                    <a:cubicBezTo>
                      <a:pt x="1098727" y="16235"/>
                      <a:pt x="1088057" y="15824"/>
                      <a:pt x="1052353" y="15824"/>
                    </a:cubicBezTo>
                    <a:cubicBezTo>
                      <a:pt x="1049070" y="16645"/>
                      <a:pt x="1045376" y="17055"/>
                      <a:pt x="1042093" y="17876"/>
                    </a:cubicBezTo>
                    <a:cubicBezTo>
                      <a:pt x="1041273" y="17876"/>
                      <a:pt x="1037579" y="17876"/>
                      <a:pt x="1026499" y="17876"/>
                    </a:cubicBezTo>
                    <a:lnTo>
                      <a:pt x="992437" y="19107"/>
                    </a:lnTo>
                    <a:lnTo>
                      <a:pt x="958375" y="21980"/>
                    </a:lnTo>
                    <a:lnTo>
                      <a:pt x="941139" y="23622"/>
                    </a:lnTo>
                    <a:cubicBezTo>
                      <a:pt x="935393" y="24442"/>
                      <a:pt x="929648" y="25263"/>
                      <a:pt x="924313" y="25673"/>
                    </a:cubicBezTo>
                    <a:lnTo>
                      <a:pt x="890251" y="30188"/>
                    </a:lnTo>
                    <a:cubicBezTo>
                      <a:pt x="904614" y="28957"/>
                      <a:pt x="912412" y="28546"/>
                      <a:pt x="920619" y="28136"/>
                    </a:cubicBezTo>
                    <a:cubicBezTo>
                      <a:pt x="928827" y="27725"/>
                      <a:pt x="938266" y="26494"/>
                      <a:pt x="955502" y="25673"/>
                    </a:cubicBezTo>
                    <a:cubicBezTo>
                      <a:pt x="949346" y="25673"/>
                      <a:pt x="953450" y="24853"/>
                      <a:pt x="963710" y="24032"/>
                    </a:cubicBezTo>
                    <a:cubicBezTo>
                      <a:pt x="973969" y="23211"/>
                      <a:pt x="990385" y="21159"/>
                      <a:pt x="1008031" y="21159"/>
                    </a:cubicBezTo>
                    <a:cubicBezTo>
                      <a:pt x="977253" y="23211"/>
                      <a:pt x="1042504" y="21159"/>
                      <a:pt x="1041683" y="22390"/>
                    </a:cubicBezTo>
                    <a:cubicBezTo>
                      <a:pt x="1032655" y="22390"/>
                      <a:pt x="1023626" y="22801"/>
                      <a:pt x="1014598" y="23211"/>
                    </a:cubicBezTo>
                    <a:cubicBezTo>
                      <a:pt x="1010083" y="23211"/>
                      <a:pt x="1005159" y="23211"/>
                      <a:pt x="1000644" y="23211"/>
                    </a:cubicBezTo>
                    <a:cubicBezTo>
                      <a:pt x="996130" y="23211"/>
                      <a:pt x="991206" y="23211"/>
                      <a:pt x="986691" y="24032"/>
                    </a:cubicBezTo>
                    <a:cubicBezTo>
                      <a:pt x="977253" y="24853"/>
                      <a:pt x="967814" y="25673"/>
                      <a:pt x="958785" y="26084"/>
                    </a:cubicBezTo>
                    <a:cubicBezTo>
                      <a:pt x="949346" y="26905"/>
                      <a:pt x="940318" y="27315"/>
                      <a:pt x="931289" y="28546"/>
                    </a:cubicBezTo>
                    <a:cubicBezTo>
                      <a:pt x="922261" y="29777"/>
                      <a:pt x="913643" y="31009"/>
                      <a:pt x="905025" y="31829"/>
                    </a:cubicBezTo>
                    <a:cubicBezTo>
                      <a:pt x="896407" y="33060"/>
                      <a:pt x="888199" y="33881"/>
                      <a:pt x="880402" y="35523"/>
                    </a:cubicBezTo>
                    <a:cubicBezTo>
                      <a:pt x="864807" y="38395"/>
                      <a:pt x="851264" y="40858"/>
                      <a:pt x="839774" y="43320"/>
                    </a:cubicBezTo>
                    <a:lnTo>
                      <a:pt x="824589" y="44962"/>
                    </a:lnTo>
                    <a:cubicBezTo>
                      <a:pt x="816382" y="47014"/>
                      <a:pt x="808174" y="48655"/>
                      <a:pt x="799966" y="50707"/>
                    </a:cubicBezTo>
                    <a:cubicBezTo>
                      <a:pt x="795862" y="51528"/>
                      <a:pt x="791758" y="52349"/>
                      <a:pt x="787655" y="53580"/>
                    </a:cubicBezTo>
                    <a:cubicBezTo>
                      <a:pt x="783551" y="54811"/>
                      <a:pt x="779447" y="56042"/>
                      <a:pt x="775343" y="56863"/>
                    </a:cubicBezTo>
                    <a:cubicBezTo>
                      <a:pt x="767135" y="59325"/>
                      <a:pt x="759338" y="61377"/>
                      <a:pt x="751130" y="63839"/>
                    </a:cubicBezTo>
                    <a:cubicBezTo>
                      <a:pt x="747026" y="65070"/>
                      <a:pt x="743333" y="65891"/>
                      <a:pt x="739229" y="67122"/>
                    </a:cubicBezTo>
                    <a:cubicBezTo>
                      <a:pt x="735536" y="68354"/>
                      <a:pt x="731432" y="69585"/>
                      <a:pt x="727738" y="71226"/>
                    </a:cubicBezTo>
                    <a:cubicBezTo>
                      <a:pt x="720351" y="73689"/>
                      <a:pt x="712964" y="76561"/>
                      <a:pt x="705577" y="79024"/>
                    </a:cubicBezTo>
                    <a:cubicBezTo>
                      <a:pt x="701884" y="80255"/>
                      <a:pt x="698601" y="81486"/>
                      <a:pt x="694907" y="82717"/>
                    </a:cubicBezTo>
                    <a:cubicBezTo>
                      <a:pt x="691624" y="83948"/>
                      <a:pt x="687931" y="85179"/>
                      <a:pt x="684648" y="86821"/>
                    </a:cubicBezTo>
                    <a:cubicBezTo>
                      <a:pt x="671516" y="92156"/>
                      <a:pt x="659204" y="96670"/>
                      <a:pt x="648534" y="100774"/>
                    </a:cubicBezTo>
                    <a:lnTo>
                      <a:pt x="661666" y="94618"/>
                    </a:lnTo>
                    <a:lnTo>
                      <a:pt x="647713" y="99953"/>
                    </a:lnTo>
                    <a:cubicBezTo>
                      <a:pt x="643199" y="102005"/>
                      <a:pt x="638685" y="104057"/>
                      <a:pt x="633760" y="106109"/>
                    </a:cubicBezTo>
                    <a:cubicBezTo>
                      <a:pt x="624732" y="110213"/>
                      <a:pt x="615293" y="114317"/>
                      <a:pt x="606264" y="118421"/>
                    </a:cubicBezTo>
                    <a:cubicBezTo>
                      <a:pt x="601750" y="120473"/>
                      <a:pt x="597236" y="122524"/>
                      <a:pt x="592722" y="124987"/>
                    </a:cubicBezTo>
                    <a:cubicBezTo>
                      <a:pt x="588207" y="127449"/>
                      <a:pt x="583693" y="129501"/>
                      <a:pt x="579589" y="131963"/>
                    </a:cubicBezTo>
                    <a:cubicBezTo>
                      <a:pt x="570971" y="136478"/>
                      <a:pt x="561943" y="140992"/>
                      <a:pt x="553325" y="145506"/>
                    </a:cubicBezTo>
                    <a:cubicBezTo>
                      <a:pt x="519263" y="164794"/>
                      <a:pt x="486842" y="184082"/>
                      <a:pt x="456884" y="204601"/>
                    </a:cubicBezTo>
                    <a:cubicBezTo>
                      <a:pt x="449497" y="209936"/>
                      <a:pt x="442110" y="215682"/>
                      <a:pt x="434723" y="221427"/>
                    </a:cubicBezTo>
                    <a:cubicBezTo>
                      <a:pt x="427336" y="227173"/>
                      <a:pt x="419949" y="233739"/>
                      <a:pt x="412152" y="239895"/>
                    </a:cubicBezTo>
                    <a:cubicBezTo>
                      <a:pt x="408459" y="243178"/>
                      <a:pt x="404765" y="246050"/>
                      <a:pt x="400661" y="249333"/>
                    </a:cubicBezTo>
                    <a:cubicBezTo>
                      <a:pt x="396968" y="252617"/>
                      <a:pt x="392864" y="255489"/>
                      <a:pt x="389581" y="259183"/>
                    </a:cubicBezTo>
                    <a:cubicBezTo>
                      <a:pt x="382194" y="265749"/>
                      <a:pt x="374807" y="272315"/>
                      <a:pt x="367830" y="278881"/>
                    </a:cubicBezTo>
                    <a:cubicBezTo>
                      <a:pt x="364137" y="282164"/>
                      <a:pt x="360443" y="285447"/>
                      <a:pt x="357160" y="288730"/>
                    </a:cubicBezTo>
                    <a:cubicBezTo>
                      <a:pt x="353877" y="292014"/>
                      <a:pt x="350184" y="295707"/>
                      <a:pt x="346901" y="298990"/>
                    </a:cubicBezTo>
                    <a:cubicBezTo>
                      <a:pt x="340335" y="305556"/>
                      <a:pt x="333768" y="312122"/>
                      <a:pt x="327613" y="318689"/>
                    </a:cubicBezTo>
                    <a:cubicBezTo>
                      <a:pt x="324330" y="321972"/>
                      <a:pt x="321457" y="325255"/>
                      <a:pt x="318584" y="328127"/>
                    </a:cubicBezTo>
                    <a:cubicBezTo>
                      <a:pt x="315711" y="331411"/>
                      <a:pt x="312839" y="334283"/>
                      <a:pt x="309966" y="337566"/>
                    </a:cubicBezTo>
                    <a:cubicBezTo>
                      <a:pt x="304631" y="343722"/>
                      <a:pt x="299296" y="349467"/>
                      <a:pt x="294371" y="355213"/>
                    </a:cubicBezTo>
                    <a:cubicBezTo>
                      <a:pt x="291909" y="358086"/>
                      <a:pt x="287805" y="363010"/>
                      <a:pt x="282470" y="369166"/>
                    </a:cubicBezTo>
                    <a:cubicBezTo>
                      <a:pt x="277135" y="375322"/>
                      <a:pt x="270569" y="382709"/>
                      <a:pt x="263182" y="391327"/>
                    </a:cubicBezTo>
                    <a:cubicBezTo>
                      <a:pt x="259489" y="395431"/>
                      <a:pt x="255795" y="400355"/>
                      <a:pt x="251691" y="404869"/>
                    </a:cubicBezTo>
                    <a:cubicBezTo>
                      <a:pt x="247588" y="409794"/>
                      <a:pt x="243894" y="414719"/>
                      <a:pt x="239380" y="420054"/>
                    </a:cubicBezTo>
                    <a:cubicBezTo>
                      <a:pt x="235276" y="425389"/>
                      <a:pt x="230762" y="430724"/>
                      <a:pt x="226247" y="436469"/>
                    </a:cubicBezTo>
                    <a:cubicBezTo>
                      <a:pt x="222144" y="442215"/>
                      <a:pt x="217629" y="447960"/>
                      <a:pt x="213526" y="454116"/>
                    </a:cubicBezTo>
                    <a:cubicBezTo>
                      <a:pt x="178643" y="501720"/>
                      <a:pt x="145812" y="558354"/>
                      <a:pt x="129807" y="595288"/>
                    </a:cubicBezTo>
                    <a:cubicBezTo>
                      <a:pt x="128576" y="597751"/>
                      <a:pt x="134321" y="585029"/>
                      <a:pt x="142119" y="568613"/>
                    </a:cubicBezTo>
                    <a:cubicBezTo>
                      <a:pt x="144170" y="564509"/>
                      <a:pt x="146222" y="559995"/>
                      <a:pt x="148274" y="555891"/>
                    </a:cubicBezTo>
                    <a:cubicBezTo>
                      <a:pt x="150737" y="551787"/>
                      <a:pt x="152789" y="547273"/>
                      <a:pt x="155251" y="543169"/>
                    </a:cubicBezTo>
                    <a:cubicBezTo>
                      <a:pt x="159765" y="534551"/>
                      <a:pt x="163869" y="526754"/>
                      <a:pt x="167152" y="520598"/>
                    </a:cubicBezTo>
                    <a:cubicBezTo>
                      <a:pt x="160175" y="532089"/>
                      <a:pt x="154020" y="543580"/>
                      <a:pt x="148274" y="553839"/>
                    </a:cubicBezTo>
                    <a:cubicBezTo>
                      <a:pt x="142529" y="564509"/>
                      <a:pt x="138015" y="574359"/>
                      <a:pt x="133911" y="582977"/>
                    </a:cubicBezTo>
                    <a:cubicBezTo>
                      <a:pt x="131859" y="587491"/>
                      <a:pt x="129807" y="591595"/>
                      <a:pt x="127755" y="595288"/>
                    </a:cubicBezTo>
                    <a:cubicBezTo>
                      <a:pt x="125703" y="598982"/>
                      <a:pt x="124062" y="602675"/>
                      <a:pt x="122420" y="605958"/>
                    </a:cubicBezTo>
                    <a:cubicBezTo>
                      <a:pt x="119547" y="612524"/>
                      <a:pt x="116675" y="617859"/>
                      <a:pt x="114212" y="621143"/>
                    </a:cubicBezTo>
                    <a:cubicBezTo>
                      <a:pt x="117495" y="614166"/>
                      <a:pt x="119958" y="608421"/>
                      <a:pt x="122420" y="603086"/>
                    </a:cubicBezTo>
                    <a:cubicBezTo>
                      <a:pt x="124882" y="597751"/>
                      <a:pt x="127345" y="593647"/>
                      <a:pt x="128986" y="589953"/>
                    </a:cubicBezTo>
                    <a:cubicBezTo>
                      <a:pt x="132680" y="582566"/>
                      <a:pt x="135142" y="578052"/>
                      <a:pt x="136373" y="575179"/>
                    </a:cubicBezTo>
                    <a:cubicBezTo>
                      <a:pt x="138835" y="569844"/>
                      <a:pt x="137194" y="572307"/>
                      <a:pt x="134732" y="576411"/>
                    </a:cubicBezTo>
                    <a:cubicBezTo>
                      <a:pt x="129397" y="585029"/>
                      <a:pt x="120368" y="601034"/>
                      <a:pt x="132680" y="576411"/>
                    </a:cubicBezTo>
                    <a:cubicBezTo>
                      <a:pt x="129397" y="582566"/>
                      <a:pt x="126114" y="589132"/>
                      <a:pt x="122830" y="595288"/>
                    </a:cubicBezTo>
                    <a:cubicBezTo>
                      <a:pt x="119547" y="601444"/>
                      <a:pt x="117085" y="608421"/>
                      <a:pt x="113802" y="614576"/>
                    </a:cubicBezTo>
                    <a:cubicBezTo>
                      <a:pt x="110929" y="621143"/>
                      <a:pt x="108057" y="627298"/>
                      <a:pt x="105184" y="633454"/>
                    </a:cubicBezTo>
                    <a:cubicBezTo>
                      <a:pt x="102311" y="639610"/>
                      <a:pt x="99849" y="645766"/>
                      <a:pt x="97387" y="651511"/>
                    </a:cubicBezTo>
                    <a:cubicBezTo>
                      <a:pt x="92872" y="663412"/>
                      <a:pt x="88768" y="674493"/>
                      <a:pt x="85075" y="684342"/>
                    </a:cubicBezTo>
                    <a:cubicBezTo>
                      <a:pt x="83023" y="689267"/>
                      <a:pt x="81792" y="693781"/>
                      <a:pt x="80561" y="697885"/>
                    </a:cubicBezTo>
                    <a:cubicBezTo>
                      <a:pt x="79330" y="701988"/>
                      <a:pt x="78098" y="706092"/>
                      <a:pt x="76867" y="709375"/>
                    </a:cubicBezTo>
                    <a:cubicBezTo>
                      <a:pt x="83844" y="687625"/>
                      <a:pt x="88358" y="679007"/>
                      <a:pt x="89179" y="676545"/>
                    </a:cubicBezTo>
                    <a:cubicBezTo>
                      <a:pt x="90410" y="674082"/>
                      <a:pt x="89179" y="678186"/>
                      <a:pt x="88358" y="681880"/>
                    </a:cubicBezTo>
                    <a:cubicBezTo>
                      <a:pt x="85896" y="689677"/>
                      <a:pt x="83844" y="697064"/>
                      <a:pt x="100259" y="653563"/>
                    </a:cubicBezTo>
                    <a:cubicBezTo>
                      <a:pt x="74405" y="720866"/>
                      <a:pt x="46909" y="815255"/>
                      <a:pt x="35418" y="900205"/>
                    </a:cubicBezTo>
                    <a:cubicBezTo>
                      <a:pt x="34598" y="899384"/>
                      <a:pt x="32546" y="909643"/>
                      <a:pt x="28442" y="941243"/>
                    </a:cubicBezTo>
                    <a:lnTo>
                      <a:pt x="28442" y="967097"/>
                    </a:lnTo>
                    <a:cubicBezTo>
                      <a:pt x="24748" y="1006905"/>
                      <a:pt x="32135" y="889534"/>
                      <a:pt x="25569" y="969970"/>
                    </a:cubicBezTo>
                    <a:cubicBezTo>
                      <a:pt x="25569" y="975305"/>
                      <a:pt x="25159" y="980640"/>
                      <a:pt x="24748" y="986385"/>
                    </a:cubicBezTo>
                    <a:cubicBezTo>
                      <a:pt x="24748" y="992131"/>
                      <a:pt x="24748" y="998287"/>
                      <a:pt x="24748" y="1004442"/>
                    </a:cubicBezTo>
                    <a:cubicBezTo>
                      <a:pt x="24748" y="1017164"/>
                      <a:pt x="24338" y="1030707"/>
                      <a:pt x="23928" y="1044660"/>
                    </a:cubicBezTo>
                    <a:cubicBezTo>
                      <a:pt x="23928" y="1072977"/>
                      <a:pt x="23928" y="1103345"/>
                      <a:pt x="23928" y="1132072"/>
                    </a:cubicBezTo>
                    <a:cubicBezTo>
                      <a:pt x="23928" y="1189526"/>
                      <a:pt x="23928" y="1241235"/>
                      <a:pt x="26390" y="1259702"/>
                    </a:cubicBezTo>
                    <a:cubicBezTo>
                      <a:pt x="24338" y="1324132"/>
                      <a:pt x="24338" y="1137407"/>
                      <a:pt x="21876" y="1234258"/>
                    </a:cubicBezTo>
                    <a:cubicBezTo>
                      <a:pt x="20234" y="1178035"/>
                      <a:pt x="21876" y="1100062"/>
                      <a:pt x="19824" y="1081595"/>
                    </a:cubicBezTo>
                    <a:cubicBezTo>
                      <a:pt x="20644" y="1136997"/>
                      <a:pt x="17772" y="1101704"/>
                      <a:pt x="17772" y="1137407"/>
                    </a:cubicBezTo>
                    <a:lnTo>
                      <a:pt x="19413" y="1198965"/>
                    </a:lnTo>
                    <a:lnTo>
                      <a:pt x="19413" y="1185422"/>
                    </a:lnTo>
                    <a:cubicBezTo>
                      <a:pt x="21876" y="1288839"/>
                      <a:pt x="20644" y="1452993"/>
                      <a:pt x="21055" y="1585137"/>
                    </a:cubicBezTo>
                    <a:cubicBezTo>
                      <a:pt x="23517" y="1697173"/>
                      <a:pt x="27211" y="1773915"/>
                      <a:pt x="26800" y="1908521"/>
                    </a:cubicBezTo>
                    <a:cubicBezTo>
                      <a:pt x="25159" y="1868714"/>
                      <a:pt x="25569" y="2020146"/>
                      <a:pt x="22696" y="1935607"/>
                    </a:cubicBezTo>
                    <a:cubicBezTo>
                      <a:pt x="21876" y="1966796"/>
                      <a:pt x="22286" y="1997575"/>
                      <a:pt x="22696" y="2020967"/>
                    </a:cubicBezTo>
                    <a:cubicBezTo>
                      <a:pt x="22696" y="2044359"/>
                      <a:pt x="23517" y="2059953"/>
                      <a:pt x="24338" y="2060364"/>
                    </a:cubicBezTo>
                    <a:cubicBezTo>
                      <a:pt x="24338" y="2005782"/>
                      <a:pt x="24338" y="2041075"/>
                      <a:pt x="25159" y="1995112"/>
                    </a:cubicBezTo>
                    <a:cubicBezTo>
                      <a:pt x="26390" y="2026302"/>
                      <a:pt x="26390" y="2097709"/>
                      <a:pt x="25159" y="2127256"/>
                    </a:cubicBezTo>
                    <a:cubicBezTo>
                      <a:pt x="25159" y="2113714"/>
                      <a:pt x="25159" y="2118638"/>
                      <a:pt x="24748" y="2115766"/>
                    </a:cubicBezTo>
                    <a:cubicBezTo>
                      <a:pt x="23928" y="2181017"/>
                      <a:pt x="25979" y="2146955"/>
                      <a:pt x="26800" y="2194149"/>
                    </a:cubicBezTo>
                    <a:cubicBezTo>
                      <a:pt x="25159" y="2208923"/>
                      <a:pt x="26390" y="2298387"/>
                      <a:pt x="25159" y="2341478"/>
                    </a:cubicBezTo>
                    <a:lnTo>
                      <a:pt x="27621" y="2403856"/>
                    </a:lnTo>
                    <a:cubicBezTo>
                      <a:pt x="26800" y="2386620"/>
                      <a:pt x="26390" y="2401804"/>
                      <a:pt x="26800" y="2421913"/>
                    </a:cubicBezTo>
                    <a:cubicBezTo>
                      <a:pt x="26800" y="2432173"/>
                      <a:pt x="26800" y="2443253"/>
                      <a:pt x="27211" y="2452692"/>
                    </a:cubicBezTo>
                    <a:cubicBezTo>
                      <a:pt x="27211" y="2462131"/>
                      <a:pt x="28031" y="2469928"/>
                      <a:pt x="27621" y="2472391"/>
                    </a:cubicBezTo>
                    <a:cubicBezTo>
                      <a:pt x="28852" y="2483471"/>
                      <a:pt x="30083" y="2493731"/>
                      <a:pt x="30904" y="2504401"/>
                    </a:cubicBezTo>
                    <a:cubicBezTo>
                      <a:pt x="32135" y="2515070"/>
                      <a:pt x="34187" y="2525741"/>
                      <a:pt x="35829" y="2537231"/>
                    </a:cubicBezTo>
                    <a:cubicBezTo>
                      <a:pt x="36650" y="2542977"/>
                      <a:pt x="37470" y="2548722"/>
                      <a:pt x="38701" y="2554878"/>
                    </a:cubicBezTo>
                    <a:cubicBezTo>
                      <a:pt x="39522" y="2561034"/>
                      <a:pt x="41164" y="2567189"/>
                      <a:pt x="42395" y="2574166"/>
                    </a:cubicBezTo>
                    <a:cubicBezTo>
                      <a:pt x="43626" y="2580732"/>
                      <a:pt x="44857" y="2587709"/>
                      <a:pt x="46499" y="2595096"/>
                    </a:cubicBezTo>
                    <a:cubicBezTo>
                      <a:pt x="47730" y="2602483"/>
                      <a:pt x="48961" y="2610280"/>
                      <a:pt x="51013" y="2618488"/>
                    </a:cubicBezTo>
                    <a:cubicBezTo>
                      <a:pt x="47320" y="2604945"/>
                      <a:pt x="50603" y="2620129"/>
                      <a:pt x="54296" y="2638597"/>
                    </a:cubicBezTo>
                    <a:cubicBezTo>
                      <a:pt x="57579" y="2657064"/>
                      <a:pt x="63735" y="2678814"/>
                      <a:pt x="62914" y="2679635"/>
                    </a:cubicBezTo>
                    <a:cubicBezTo>
                      <a:pt x="69891" y="2707541"/>
                      <a:pt x="78919" y="2732164"/>
                      <a:pt x="87127" y="2755556"/>
                    </a:cubicBezTo>
                    <a:cubicBezTo>
                      <a:pt x="96566" y="2778538"/>
                      <a:pt x="105184" y="2800699"/>
                      <a:pt x="115854" y="2821218"/>
                    </a:cubicBezTo>
                    <a:lnTo>
                      <a:pt x="123241" y="2836813"/>
                    </a:lnTo>
                    <a:lnTo>
                      <a:pt x="126934" y="2844610"/>
                    </a:lnTo>
                    <a:lnTo>
                      <a:pt x="131038" y="2852407"/>
                    </a:lnTo>
                    <a:cubicBezTo>
                      <a:pt x="136373" y="2862667"/>
                      <a:pt x="142119" y="2873337"/>
                      <a:pt x="147864" y="2884007"/>
                    </a:cubicBezTo>
                    <a:cubicBezTo>
                      <a:pt x="153609" y="2894677"/>
                      <a:pt x="160175" y="2904936"/>
                      <a:pt x="166331" y="2916017"/>
                    </a:cubicBezTo>
                    <a:cubicBezTo>
                      <a:pt x="169614" y="2921352"/>
                      <a:pt x="172487" y="2927097"/>
                      <a:pt x="175770" y="2932843"/>
                    </a:cubicBezTo>
                    <a:cubicBezTo>
                      <a:pt x="179053" y="2938588"/>
                      <a:pt x="182747" y="2943923"/>
                      <a:pt x="186440" y="2949669"/>
                    </a:cubicBezTo>
                    <a:cubicBezTo>
                      <a:pt x="184388" y="2947206"/>
                      <a:pt x="171256" y="2929149"/>
                      <a:pt x="188082" y="2956235"/>
                    </a:cubicBezTo>
                    <a:cubicBezTo>
                      <a:pt x="191775" y="2961570"/>
                      <a:pt x="195469" y="2967726"/>
                      <a:pt x="199983" y="2974292"/>
                    </a:cubicBezTo>
                    <a:cubicBezTo>
                      <a:pt x="204497" y="2980858"/>
                      <a:pt x="209832" y="2987834"/>
                      <a:pt x="214757" y="2994811"/>
                    </a:cubicBezTo>
                    <a:cubicBezTo>
                      <a:pt x="220092" y="3001787"/>
                      <a:pt x="224606" y="3009174"/>
                      <a:pt x="229941" y="3015740"/>
                    </a:cubicBezTo>
                    <a:cubicBezTo>
                      <a:pt x="235276" y="3022307"/>
                      <a:pt x="239790" y="3028463"/>
                      <a:pt x="243894" y="3033387"/>
                    </a:cubicBezTo>
                    <a:lnTo>
                      <a:pt x="243894" y="3032566"/>
                    </a:lnTo>
                    <a:cubicBezTo>
                      <a:pt x="243894" y="3032566"/>
                      <a:pt x="243894" y="3033387"/>
                      <a:pt x="243894" y="3033797"/>
                    </a:cubicBezTo>
                    <a:cubicBezTo>
                      <a:pt x="252102" y="3044057"/>
                      <a:pt x="257437" y="3050213"/>
                      <a:pt x="257847" y="3050213"/>
                    </a:cubicBezTo>
                    <a:cubicBezTo>
                      <a:pt x="265645" y="3058421"/>
                      <a:pt x="272621" y="3065807"/>
                      <a:pt x="279598" y="3073194"/>
                    </a:cubicBezTo>
                    <a:cubicBezTo>
                      <a:pt x="282881" y="3076888"/>
                      <a:pt x="286574" y="3080582"/>
                      <a:pt x="289857" y="3084275"/>
                    </a:cubicBezTo>
                    <a:cubicBezTo>
                      <a:pt x="293551" y="3087968"/>
                      <a:pt x="297244" y="3091662"/>
                      <a:pt x="301348" y="3095766"/>
                    </a:cubicBezTo>
                    <a:cubicBezTo>
                      <a:pt x="305452" y="3099869"/>
                      <a:pt x="309556" y="3103973"/>
                      <a:pt x="314480" y="3108488"/>
                    </a:cubicBezTo>
                    <a:cubicBezTo>
                      <a:pt x="316943" y="3110950"/>
                      <a:pt x="319405" y="3113002"/>
                      <a:pt x="321867" y="3115875"/>
                    </a:cubicBezTo>
                    <a:cubicBezTo>
                      <a:pt x="324330" y="3118337"/>
                      <a:pt x="327202" y="3120799"/>
                      <a:pt x="330075" y="3123672"/>
                    </a:cubicBezTo>
                    <a:cubicBezTo>
                      <a:pt x="335820" y="3129007"/>
                      <a:pt x="341976" y="3134752"/>
                      <a:pt x="348953" y="3140908"/>
                    </a:cubicBezTo>
                    <a:cubicBezTo>
                      <a:pt x="352236" y="3144191"/>
                      <a:pt x="355929" y="3147474"/>
                      <a:pt x="359623" y="3150757"/>
                    </a:cubicBezTo>
                    <a:cubicBezTo>
                      <a:pt x="363316" y="3154040"/>
                      <a:pt x="367420" y="3157323"/>
                      <a:pt x="371934" y="3161017"/>
                    </a:cubicBezTo>
                    <a:cubicBezTo>
                      <a:pt x="371114" y="3159375"/>
                      <a:pt x="366599" y="3155682"/>
                      <a:pt x="360443" y="3149526"/>
                    </a:cubicBezTo>
                    <a:cubicBezTo>
                      <a:pt x="354288" y="3143370"/>
                      <a:pt x="346490" y="3135984"/>
                      <a:pt x="337872" y="3127776"/>
                    </a:cubicBezTo>
                    <a:cubicBezTo>
                      <a:pt x="333768" y="3123672"/>
                      <a:pt x="328844" y="3119568"/>
                      <a:pt x="324740" y="3115054"/>
                    </a:cubicBezTo>
                    <a:cubicBezTo>
                      <a:pt x="320636" y="3110540"/>
                      <a:pt x="316122" y="3106436"/>
                      <a:pt x="312018" y="3101921"/>
                    </a:cubicBezTo>
                    <a:cubicBezTo>
                      <a:pt x="303810" y="3093303"/>
                      <a:pt x="296013" y="3085916"/>
                      <a:pt x="290678" y="3079761"/>
                    </a:cubicBezTo>
                    <a:lnTo>
                      <a:pt x="270569" y="3059652"/>
                    </a:lnTo>
                    <a:cubicBezTo>
                      <a:pt x="262361" y="3048571"/>
                      <a:pt x="250050" y="3032566"/>
                      <a:pt x="237738" y="3017792"/>
                    </a:cubicBezTo>
                    <a:cubicBezTo>
                      <a:pt x="231583" y="3010405"/>
                      <a:pt x="225837" y="3002608"/>
                      <a:pt x="220912" y="2996042"/>
                    </a:cubicBezTo>
                    <a:cubicBezTo>
                      <a:pt x="215988" y="2989476"/>
                      <a:pt x="211884" y="2983320"/>
                      <a:pt x="209011" y="2979216"/>
                    </a:cubicBezTo>
                    <a:cubicBezTo>
                      <a:pt x="225837" y="3000556"/>
                      <a:pt x="257026" y="3042005"/>
                      <a:pt x="296013" y="3083865"/>
                    </a:cubicBezTo>
                    <a:cubicBezTo>
                      <a:pt x="305862" y="3094124"/>
                      <a:pt x="316122" y="3104384"/>
                      <a:pt x="325971" y="3115054"/>
                    </a:cubicBezTo>
                    <a:cubicBezTo>
                      <a:pt x="336231" y="3125313"/>
                      <a:pt x="346901" y="3135163"/>
                      <a:pt x="357571" y="3144602"/>
                    </a:cubicBezTo>
                    <a:cubicBezTo>
                      <a:pt x="362495" y="3149526"/>
                      <a:pt x="368241" y="3154040"/>
                      <a:pt x="373165" y="3158555"/>
                    </a:cubicBezTo>
                    <a:cubicBezTo>
                      <a:pt x="378500" y="3163069"/>
                      <a:pt x="383425" y="3167173"/>
                      <a:pt x="388760" y="3171687"/>
                    </a:cubicBezTo>
                    <a:cubicBezTo>
                      <a:pt x="393685" y="3175791"/>
                      <a:pt x="398609" y="3180305"/>
                      <a:pt x="403534" y="3183998"/>
                    </a:cubicBezTo>
                    <a:cubicBezTo>
                      <a:pt x="408459" y="3187692"/>
                      <a:pt x="413383" y="3191386"/>
                      <a:pt x="417897" y="3194669"/>
                    </a:cubicBezTo>
                    <a:cubicBezTo>
                      <a:pt x="412562" y="3190154"/>
                      <a:pt x="406407" y="3184819"/>
                      <a:pt x="399430" y="3179074"/>
                    </a:cubicBezTo>
                    <a:cubicBezTo>
                      <a:pt x="392864" y="3172918"/>
                      <a:pt x="385477" y="3166352"/>
                      <a:pt x="377680" y="3159375"/>
                    </a:cubicBezTo>
                    <a:cubicBezTo>
                      <a:pt x="373576" y="3155682"/>
                      <a:pt x="369882" y="3152399"/>
                      <a:pt x="365368" y="3148295"/>
                    </a:cubicBezTo>
                    <a:cubicBezTo>
                      <a:pt x="361264" y="3144191"/>
                      <a:pt x="357160" y="3140498"/>
                      <a:pt x="353057" y="3135984"/>
                    </a:cubicBezTo>
                    <a:cubicBezTo>
                      <a:pt x="348953" y="3131880"/>
                      <a:pt x="344438" y="3127776"/>
                      <a:pt x="339924" y="3123261"/>
                    </a:cubicBezTo>
                    <a:cubicBezTo>
                      <a:pt x="335410" y="3118747"/>
                      <a:pt x="330896" y="3114643"/>
                      <a:pt x="326792" y="3110129"/>
                    </a:cubicBezTo>
                    <a:cubicBezTo>
                      <a:pt x="291088" y="3073605"/>
                      <a:pt x="254154" y="3029694"/>
                      <a:pt x="222964" y="2986193"/>
                    </a:cubicBezTo>
                    <a:lnTo>
                      <a:pt x="236097" y="3005891"/>
                    </a:lnTo>
                    <a:lnTo>
                      <a:pt x="250050" y="3024769"/>
                    </a:lnTo>
                    <a:cubicBezTo>
                      <a:pt x="244304" y="3017382"/>
                      <a:pt x="238559" y="3010405"/>
                      <a:pt x="232814" y="3002608"/>
                    </a:cubicBezTo>
                    <a:lnTo>
                      <a:pt x="216398" y="2979627"/>
                    </a:lnTo>
                    <a:lnTo>
                      <a:pt x="231172" y="3002198"/>
                    </a:lnTo>
                    <a:cubicBezTo>
                      <a:pt x="236097" y="3009585"/>
                      <a:pt x="241842" y="3016972"/>
                      <a:pt x="246767" y="3024359"/>
                    </a:cubicBezTo>
                    <a:cubicBezTo>
                      <a:pt x="242663" y="3019024"/>
                      <a:pt x="238559" y="3014099"/>
                      <a:pt x="234866" y="3008764"/>
                    </a:cubicBezTo>
                    <a:cubicBezTo>
                      <a:pt x="230762" y="3003839"/>
                      <a:pt x="227479" y="2998504"/>
                      <a:pt x="223785" y="2993169"/>
                    </a:cubicBezTo>
                    <a:cubicBezTo>
                      <a:pt x="216809" y="2982910"/>
                      <a:pt x="209422" y="2973061"/>
                      <a:pt x="202445" y="2963211"/>
                    </a:cubicBezTo>
                    <a:cubicBezTo>
                      <a:pt x="195879" y="2952952"/>
                      <a:pt x="189313" y="2943102"/>
                      <a:pt x="183157" y="2933253"/>
                    </a:cubicBezTo>
                    <a:cubicBezTo>
                      <a:pt x="181516" y="2930791"/>
                      <a:pt x="179874" y="2928328"/>
                      <a:pt x="178232" y="2925866"/>
                    </a:cubicBezTo>
                    <a:lnTo>
                      <a:pt x="173718" y="2918069"/>
                    </a:lnTo>
                    <a:cubicBezTo>
                      <a:pt x="170845" y="2912734"/>
                      <a:pt x="167973" y="2907809"/>
                      <a:pt x="164690" y="2902474"/>
                    </a:cubicBezTo>
                    <a:cubicBezTo>
                      <a:pt x="178232" y="2927097"/>
                      <a:pt x="188902" y="2943513"/>
                      <a:pt x="192596" y="2951310"/>
                    </a:cubicBezTo>
                    <a:cubicBezTo>
                      <a:pt x="196700" y="2958697"/>
                      <a:pt x="195058" y="2957055"/>
                      <a:pt x="186440" y="2943513"/>
                    </a:cubicBezTo>
                    <a:cubicBezTo>
                      <a:pt x="155251" y="2888932"/>
                      <a:pt x="151968" y="2888111"/>
                      <a:pt x="129807" y="2845020"/>
                    </a:cubicBezTo>
                    <a:cubicBezTo>
                      <a:pt x="141708" y="2868823"/>
                      <a:pt x="157713" y="2900012"/>
                      <a:pt x="146633" y="2880313"/>
                    </a:cubicBezTo>
                    <a:cubicBezTo>
                      <a:pt x="136373" y="2858973"/>
                      <a:pt x="127345" y="2841737"/>
                      <a:pt x="121189" y="2825732"/>
                    </a:cubicBezTo>
                    <a:cubicBezTo>
                      <a:pt x="114212" y="2810138"/>
                      <a:pt x="108057" y="2796595"/>
                      <a:pt x="103132" y="2783052"/>
                    </a:cubicBezTo>
                    <a:cubicBezTo>
                      <a:pt x="92462" y="2755967"/>
                      <a:pt x="83023" y="2729702"/>
                      <a:pt x="71943" y="2688253"/>
                    </a:cubicBezTo>
                    <a:cubicBezTo>
                      <a:pt x="71943" y="2691126"/>
                      <a:pt x="69891" y="2686201"/>
                      <a:pt x="67018" y="2676762"/>
                    </a:cubicBezTo>
                    <a:cubicBezTo>
                      <a:pt x="65787" y="2672248"/>
                      <a:pt x="63735" y="2666503"/>
                      <a:pt x="62093" y="2659937"/>
                    </a:cubicBezTo>
                    <a:cubicBezTo>
                      <a:pt x="60041" y="2653370"/>
                      <a:pt x="58810" y="2646394"/>
                      <a:pt x="57169" y="2639007"/>
                    </a:cubicBezTo>
                    <a:cubicBezTo>
                      <a:pt x="55527" y="2631620"/>
                      <a:pt x="53886" y="2624233"/>
                      <a:pt x="52244" y="2617256"/>
                    </a:cubicBezTo>
                    <a:cubicBezTo>
                      <a:pt x="51423" y="2613563"/>
                      <a:pt x="50603" y="2610280"/>
                      <a:pt x="49782" y="2606587"/>
                    </a:cubicBezTo>
                    <a:cubicBezTo>
                      <a:pt x="48961" y="2603303"/>
                      <a:pt x="48551" y="2600020"/>
                      <a:pt x="47730" y="2596737"/>
                    </a:cubicBezTo>
                    <a:cubicBezTo>
                      <a:pt x="45268" y="2584426"/>
                      <a:pt x="43216" y="2574576"/>
                      <a:pt x="41985" y="2571704"/>
                    </a:cubicBezTo>
                    <a:cubicBezTo>
                      <a:pt x="44447" y="2584836"/>
                      <a:pt x="46499" y="2597968"/>
                      <a:pt x="48961" y="2611101"/>
                    </a:cubicBezTo>
                    <a:cubicBezTo>
                      <a:pt x="45678" y="2597147"/>
                      <a:pt x="43216" y="2583195"/>
                      <a:pt x="40343" y="2569652"/>
                    </a:cubicBezTo>
                    <a:lnTo>
                      <a:pt x="38291" y="2559392"/>
                    </a:lnTo>
                    <a:lnTo>
                      <a:pt x="36650" y="2548722"/>
                    </a:lnTo>
                    <a:lnTo>
                      <a:pt x="33366" y="2527793"/>
                    </a:lnTo>
                    <a:cubicBezTo>
                      <a:pt x="32546" y="2517943"/>
                      <a:pt x="32135" y="2511787"/>
                      <a:pt x="31725" y="2508094"/>
                    </a:cubicBezTo>
                    <a:cubicBezTo>
                      <a:pt x="31725" y="2504401"/>
                      <a:pt x="31725" y="2503169"/>
                      <a:pt x="31725" y="2503580"/>
                    </a:cubicBezTo>
                    <a:cubicBezTo>
                      <a:pt x="31725" y="2503990"/>
                      <a:pt x="32135" y="2506042"/>
                      <a:pt x="32546" y="2508915"/>
                    </a:cubicBezTo>
                    <a:cubicBezTo>
                      <a:pt x="32956" y="2511787"/>
                      <a:pt x="33777" y="2515070"/>
                      <a:pt x="34187" y="2517943"/>
                    </a:cubicBezTo>
                    <a:cubicBezTo>
                      <a:pt x="35418" y="2524099"/>
                      <a:pt x="36239" y="2528613"/>
                      <a:pt x="35829" y="2524509"/>
                    </a:cubicBezTo>
                    <a:cubicBezTo>
                      <a:pt x="35829" y="2522458"/>
                      <a:pt x="35418" y="2517943"/>
                      <a:pt x="34598" y="2510556"/>
                    </a:cubicBezTo>
                    <a:cubicBezTo>
                      <a:pt x="33777" y="2503169"/>
                      <a:pt x="33366" y="2492499"/>
                      <a:pt x="32546" y="2477725"/>
                    </a:cubicBezTo>
                    <a:cubicBezTo>
                      <a:pt x="32135" y="2470749"/>
                      <a:pt x="31725" y="2464593"/>
                      <a:pt x="30904" y="2458437"/>
                    </a:cubicBezTo>
                    <a:cubicBezTo>
                      <a:pt x="30904" y="2452282"/>
                      <a:pt x="30904" y="2446947"/>
                      <a:pt x="30494" y="2441612"/>
                    </a:cubicBezTo>
                    <a:cubicBezTo>
                      <a:pt x="30494" y="2430941"/>
                      <a:pt x="29673" y="2421913"/>
                      <a:pt x="29263" y="2413705"/>
                    </a:cubicBezTo>
                    <a:cubicBezTo>
                      <a:pt x="28852" y="2405498"/>
                      <a:pt x="28852" y="2398111"/>
                      <a:pt x="28442" y="2391134"/>
                    </a:cubicBezTo>
                    <a:cubicBezTo>
                      <a:pt x="28442" y="2384158"/>
                      <a:pt x="28031" y="2378002"/>
                      <a:pt x="27621" y="2371846"/>
                    </a:cubicBezTo>
                    <a:cubicBezTo>
                      <a:pt x="26800" y="2347633"/>
                      <a:pt x="25979" y="2325883"/>
                      <a:pt x="25569" y="2281972"/>
                    </a:cubicBezTo>
                    <a:cubicBezTo>
                      <a:pt x="26390" y="2296746"/>
                      <a:pt x="27621" y="2321369"/>
                      <a:pt x="28031" y="2351327"/>
                    </a:cubicBezTo>
                    <a:cubicBezTo>
                      <a:pt x="28031" y="2366511"/>
                      <a:pt x="28442" y="2382927"/>
                      <a:pt x="28852" y="2399752"/>
                    </a:cubicBezTo>
                    <a:cubicBezTo>
                      <a:pt x="29263" y="2416578"/>
                      <a:pt x="29673" y="2433814"/>
                      <a:pt x="30494" y="2451050"/>
                    </a:cubicBezTo>
                    <a:lnTo>
                      <a:pt x="30494" y="2408781"/>
                    </a:lnTo>
                    <a:cubicBezTo>
                      <a:pt x="30494" y="2414526"/>
                      <a:pt x="31314" y="2424375"/>
                      <a:pt x="31725" y="2437508"/>
                    </a:cubicBezTo>
                    <a:cubicBezTo>
                      <a:pt x="31725" y="2444074"/>
                      <a:pt x="31725" y="2451050"/>
                      <a:pt x="32546" y="2458437"/>
                    </a:cubicBezTo>
                    <a:cubicBezTo>
                      <a:pt x="32956" y="2465824"/>
                      <a:pt x="33777" y="2474032"/>
                      <a:pt x="34598" y="2482240"/>
                    </a:cubicBezTo>
                    <a:cubicBezTo>
                      <a:pt x="35418" y="2490447"/>
                      <a:pt x="35829" y="2498655"/>
                      <a:pt x="36650" y="2507273"/>
                    </a:cubicBezTo>
                    <a:cubicBezTo>
                      <a:pt x="37881" y="2515481"/>
                      <a:pt x="38701" y="2523689"/>
                      <a:pt x="39933" y="2531896"/>
                    </a:cubicBezTo>
                    <a:cubicBezTo>
                      <a:pt x="40753" y="2539694"/>
                      <a:pt x="41985" y="2547491"/>
                      <a:pt x="42805" y="2554878"/>
                    </a:cubicBezTo>
                    <a:cubicBezTo>
                      <a:pt x="43626" y="2562265"/>
                      <a:pt x="45268" y="2568831"/>
                      <a:pt x="46088" y="2574576"/>
                    </a:cubicBezTo>
                    <a:cubicBezTo>
                      <a:pt x="44036" y="2564727"/>
                      <a:pt x="42395" y="2558161"/>
                      <a:pt x="41985" y="2554057"/>
                    </a:cubicBezTo>
                    <a:cubicBezTo>
                      <a:pt x="41164" y="2549953"/>
                      <a:pt x="40753" y="2547901"/>
                      <a:pt x="40753" y="2548312"/>
                    </a:cubicBezTo>
                    <a:cubicBezTo>
                      <a:pt x="40753" y="2548312"/>
                      <a:pt x="40753" y="2550774"/>
                      <a:pt x="41164" y="2554057"/>
                    </a:cubicBezTo>
                    <a:cubicBezTo>
                      <a:pt x="41164" y="2557751"/>
                      <a:pt x="42395" y="2562675"/>
                      <a:pt x="43216" y="2568421"/>
                    </a:cubicBezTo>
                    <a:cubicBezTo>
                      <a:pt x="45268" y="2579912"/>
                      <a:pt x="48140" y="2595506"/>
                      <a:pt x="50603" y="2609870"/>
                    </a:cubicBezTo>
                    <a:cubicBezTo>
                      <a:pt x="53886" y="2624233"/>
                      <a:pt x="56758" y="2638186"/>
                      <a:pt x="58400" y="2646804"/>
                    </a:cubicBezTo>
                    <a:cubicBezTo>
                      <a:pt x="60041" y="2649677"/>
                      <a:pt x="57990" y="2639007"/>
                      <a:pt x="57169" y="2634493"/>
                    </a:cubicBezTo>
                    <a:cubicBezTo>
                      <a:pt x="57169" y="2632441"/>
                      <a:pt x="57169" y="2631620"/>
                      <a:pt x="57990" y="2635314"/>
                    </a:cubicBezTo>
                    <a:cubicBezTo>
                      <a:pt x="58400" y="2636955"/>
                      <a:pt x="59221" y="2639828"/>
                      <a:pt x="60452" y="2644342"/>
                    </a:cubicBezTo>
                    <a:cubicBezTo>
                      <a:pt x="60862" y="2646394"/>
                      <a:pt x="61683" y="2648856"/>
                      <a:pt x="62504" y="2651729"/>
                    </a:cubicBezTo>
                    <a:cubicBezTo>
                      <a:pt x="63325" y="2654601"/>
                      <a:pt x="64145" y="2657885"/>
                      <a:pt x="65376" y="2661168"/>
                    </a:cubicBezTo>
                    <a:cubicBezTo>
                      <a:pt x="63325" y="2654601"/>
                      <a:pt x="62093" y="2648446"/>
                      <a:pt x="60862" y="2642700"/>
                    </a:cubicBezTo>
                    <a:cubicBezTo>
                      <a:pt x="59631" y="2636955"/>
                      <a:pt x="58400" y="2632030"/>
                      <a:pt x="57169" y="2627106"/>
                    </a:cubicBezTo>
                    <a:cubicBezTo>
                      <a:pt x="55938" y="2622181"/>
                      <a:pt x="55117" y="2617667"/>
                      <a:pt x="53886" y="2613563"/>
                    </a:cubicBezTo>
                    <a:cubicBezTo>
                      <a:pt x="53475" y="2611511"/>
                      <a:pt x="53065" y="2609049"/>
                      <a:pt x="52244" y="2606997"/>
                    </a:cubicBezTo>
                    <a:cubicBezTo>
                      <a:pt x="52244" y="2604945"/>
                      <a:pt x="51423" y="2602483"/>
                      <a:pt x="51013" y="2600431"/>
                    </a:cubicBezTo>
                    <a:cubicBezTo>
                      <a:pt x="49371" y="2591402"/>
                      <a:pt x="47730" y="2582374"/>
                      <a:pt x="45678" y="2570472"/>
                    </a:cubicBezTo>
                    <a:cubicBezTo>
                      <a:pt x="43216" y="2558982"/>
                      <a:pt x="41985" y="2545029"/>
                      <a:pt x="39933" y="2527382"/>
                    </a:cubicBezTo>
                    <a:cubicBezTo>
                      <a:pt x="49371" y="2604124"/>
                      <a:pt x="60862" y="2637365"/>
                      <a:pt x="70301" y="2668144"/>
                    </a:cubicBezTo>
                    <a:cubicBezTo>
                      <a:pt x="72763" y="2675942"/>
                      <a:pt x="75226" y="2683328"/>
                      <a:pt x="78098" y="2691126"/>
                    </a:cubicBezTo>
                    <a:cubicBezTo>
                      <a:pt x="79330" y="2695230"/>
                      <a:pt x="80561" y="2699334"/>
                      <a:pt x="82202" y="2703437"/>
                    </a:cubicBezTo>
                    <a:cubicBezTo>
                      <a:pt x="83844" y="2707541"/>
                      <a:pt x="85485" y="2712055"/>
                      <a:pt x="87127" y="2716570"/>
                    </a:cubicBezTo>
                    <a:cubicBezTo>
                      <a:pt x="90410" y="2726009"/>
                      <a:pt x="94103" y="2736268"/>
                      <a:pt x="98207" y="2748169"/>
                    </a:cubicBezTo>
                    <a:cubicBezTo>
                      <a:pt x="103132" y="2760070"/>
                      <a:pt x="108057" y="2773613"/>
                      <a:pt x="114212" y="2789208"/>
                    </a:cubicBezTo>
                    <a:cubicBezTo>
                      <a:pt x="102311" y="2760481"/>
                      <a:pt x="103953" y="2765816"/>
                      <a:pt x="108467" y="2779359"/>
                    </a:cubicBezTo>
                    <a:cubicBezTo>
                      <a:pt x="112571" y="2792901"/>
                      <a:pt x="121599" y="2813831"/>
                      <a:pt x="122830" y="2817524"/>
                    </a:cubicBezTo>
                    <a:cubicBezTo>
                      <a:pt x="133911" y="2844610"/>
                      <a:pt x="163048" y="2896318"/>
                      <a:pt x="175770" y="2916838"/>
                    </a:cubicBezTo>
                    <a:lnTo>
                      <a:pt x="167152" y="2896318"/>
                    </a:lnTo>
                    <a:cubicBezTo>
                      <a:pt x="172077" y="2904526"/>
                      <a:pt x="176591" y="2912324"/>
                      <a:pt x="180695" y="2919710"/>
                    </a:cubicBezTo>
                    <a:cubicBezTo>
                      <a:pt x="184799" y="2927097"/>
                      <a:pt x="189313" y="2933663"/>
                      <a:pt x="193006" y="2939819"/>
                    </a:cubicBezTo>
                    <a:cubicBezTo>
                      <a:pt x="200804" y="2952541"/>
                      <a:pt x="207370" y="2964442"/>
                      <a:pt x="215578" y="2975933"/>
                    </a:cubicBezTo>
                    <a:cubicBezTo>
                      <a:pt x="230762" y="2999325"/>
                      <a:pt x="247588" y="3023538"/>
                      <a:pt x="278366" y="3057190"/>
                    </a:cubicBezTo>
                    <a:cubicBezTo>
                      <a:pt x="280418" y="3059241"/>
                      <a:pt x="278366" y="3056369"/>
                      <a:pt x="274263" y="3051034"/>
                    </a:cubicBezTo>
                    <a:cubicBezTo>
                      <a:pt x="272211" y="3048571"/>
                      <a:pt x="269338" y="3045288"/>
                      <a:pt x="266465" y="3042005"/>
                    </a:cubicBezTo>
                    <a:cubicBezTo>
                      <a:pt x="263593" y="3038722"/>
                      <a:pt x="260720" y="3034618"/>
                      <a:pt x="257847" y="3030925"/>
                    </a:cubicBezTo>
                    <a:cubicBezTo>
                      <a:pt x="245946" y="3015740"/>
                      <a:pt x="234045" y="3000967"/>
                      <a:pt x="239380" y="3007533"/>
                    </a:cubicBezTo>
                    <a:cubicBezTo>
                      <a:pt x="249229" y="3019434"/>
                      <a:pt x="257847" y="3030514"/>
                      <a:pt x="266055" y="3041184"/>
                    </a:cubicBezTo>
                    <a:cubicBezTo>
                      <a:pt x="274673" y="3051034"/>
                      <a:pt x="282881" y="3060473"/>
                      <a:pt x="290268" y="3069501"/>
                    </a:cubicBezTo>
                    <a:cubicBezTo>
                      <a:pt x="297655" y="3078530"/>
                      <a:pt x="305452" y="3086327"/>
                      <a:pt x="312428" y="3094124"/>
                    </a:cubicBezTo>
                    <a:cubicBezTo>
                      <a:pt x="316122" y="3098228"/>
                      <a:pt x="319405" y="3101921"/>
                      <a:pt x="323098" y="3105615"/>
                    </a:cubicBezTo>
                    <a:cubicBezTo>
                      <a:pt x="326382" y="3109308"/>
                      <a:pt x="330075" y="3113412"/>
                      <a:pt x="333358" y="3116695"/>
                    </a:cubicBezTo>
                    <a:cubicBezTo>
                      <a:pt x="340335" y="3124082"/>
                      <a:pt x="347311" y="3131059"/>
                      <a:pt x="354698" y="3138035"/>
                    </a:cubicBezTo>
                    <a:cubicBezTo>
                      <a:pt x="358392" y="3141729"/>
                      <a:pt x="361675" y="3145422"/>
                      <a:pt x="365778" y="3149116"/>
                    </a:cubicBezTo>
                    <a:cubicBezTo>
                      <a:pt x="369472" y="3152809"/>
                      <a:pt x="373576" y="3156092"/>
                      <a:pt x="377269" y="3159786"/>
                    </a:cubicBezTo>
                    <a:cubicBezTo>
                      <a:pt x="385067" y="3167173"/>
                      <a:pt x="393274" y="3174970"/>
                      <a:pt x="402713" y="3182767"/>
                    </a:cubicBezTo>
                    <a:cubicBezTo>
                      <a:pt x="412152" y="3190565"/>
                      <a:pt x="422001" y="3198362"/>
                      <a:pt x="432671" y="3207390"/>
                    </a:cubicBezTo>
                    <a:cubicBezTo>
                      <a:pt x="438006" y="3210673"/>
                      <a:pt x="438006" y="3208211"/>
                      <a:pt x="470427" y="3229551"/>
                    </a:cubicBezTo>
                    <a:cubicBezTo>
                      <a:pt x="459757" y="3223806"/>
                      <a:pt x="482328" y="3241042"/>
                      <a:pt x="446214" y="3216829"/>
                    </a:cubicBezTo>
                    <a:cubicBezTo>
                      <a:pt x="460988" y="3227910"/>
                      <a:pt x="477403" y="3239811"/>
                      <a:pt x="494229" y="3249660"/>
                    </a:cubicBezTo>
                    <a:cubicBezTo>
                      <a:pt x="502437" y="3254995"/>
                      <a:pt x="510644" y="3259920"/>
                      <a:pt x="518852" y="3264844"/>
                    </a:cubicBezTo>
                    <a:cubicBezTo>
                      <a:pt x="527060" y="3269359"/>
                      <a:pt x="534857" y="3273463"/>
                      <a:pt x="541834" y="3277566"/>
                    </a:cubicBezTo>
                    <a:cubicBezTo>
                      <a:pt x="509003" y="3257868"/>
                      <a:pt x="515980" y="3261561"/>
                      <a:pt x="532805" y="3270590"/>
                    </a:cubicBezTo>
                    <a:cubicBezTo>
                      <a:pt x="541423" y="3275104"/>
                      <a:pt x="552093" y="3280849"/>
                      <a:pt x="561532" y="3286184"/>
                    </a:cubicBezTo>
                    <a:cubicBezTo>
                      <a:pt x="571381" y="3290699"/>
                      <a:pt x="580000" y="3294802"/>
                      <a:pt x="582872" y="3296444"/>
                    </a:cubicBezTo>
                    <a:cubicBezTo>
                      <a:pt x="600519" y="3305473"/>
                      <a:pt x="597646" y="3304652"/>
                      <a:pt x="587387" y="3300138"/>
                    </a:cubicBezTo>
                    <a:cubicBezTo>
                      <a:pt x="577537" y="3295213"/>
                      <a:pt x="559891" y="3287416"/>
                      <a:pt x="549631" y="3281260"/>
                    </a:cubicBezTo>
                    <a:cubicBezTo>
                      <a:pt x="577127" y="3297265"/>
                      <a:pt x="609958" y="3316142"/>
                      <a:pt x="627604" y="3321067"/>
                    </a:cubicBezTo>
                    <a:cubicBezTo>
                      <a:pt x="627604" y="3321477"/>
                      <a:pt x="622680" y="3319836"/>
                      <a:pt x="614062" y="3316553"/>
                    </a:cubicBezTo>
                    <a:cubicBezTo>
                      <a:pt x="609958" y="3314911"/>
                      <a:pt x="604623" y="3312859"/>
                      <a:pt x="598877" y="3310397"/>
                    </a:cubicBezTo>
                    <a:cubicBezTo>
                      <a:pt x="593132" y="3307935"/>
                      <a:pt x="586976" y="3304652"/>
                      <a:pt x="580000" y="3301779"/>
                    </a:cubicBezTo>
                    <a:cubicBezTo>
                      <a:pt x="573433" y="3298496"/>
                      <a:pt x="566047" y="3295213"/>
                      <a:pt x="558660" y="3291519"/>
                    </a:cubicBezTo>
                    <a:cubicBezTo>
                      <a:pt x="551273" y="3287416"/>
                      <a:pt x="543886" y="3283722"/>
                      <a:pt x="536499" y="3279618"/>
                    </a:cubicBezTo>
                    <a:cubicBezTo>
                      <a:pt x="529112" y="3275515"/>
                      <a:pt x="521725" y="3271411"/>
                      <a:pt x="514748" y="3267717"/>
                    </a:cubicBezTo>
                    <a:cubicBezTo>
                      <a:pt x="507772" y="3263203"/>
                      <a:pt x="501206" y="3259099"/>
                      <a:pt x="495050" y="3255406"/>
                    </a:cubicBezTo>
                    <a:lnTo>
                      <a:pt x="511876" y="3266486"/>
                    </a:lnTo>
                    <a:cubicBezTo>
                      <a:pt x="517211" y="3270179"/>
                      <a:pt x="523366" y="3273463"/>
                      <a:pt x="529112" y="3276746"/>
                    </a:cubicBezTo>
                    <a:cubicBezTo>
                      <a:pt x="522956" y="3273463"/>
                      <a:pt x="518031" y="3271000"/>
                      <a:pt x="513928" y="3268538"/>
                    </a:cubicBezTo>
                    <a:cubicBezTo>
                      <a:pt x="509824" y="3266075"/>
                      <a:pt x="505720" y="3263613"/>
                      <a:pt x="501616" y="3260740"/>
                    </a:cubicBezTo>
                    <a:cubicBezTo>
                      <a:pt x="497512" y="3258278"/>
                      <a:pt x="492998" y="3255406"/>
                      <a:pt x="487663" y="3251712"/>
                    </a:cubicBezTo>
                    <a:cubicBezTo>
                      <a:pt x="482328" y="3248019"/>
                      <a:pt x="475351" y="3244325"/>
                      <a:pt x="467554" y="3238169"/>
                    </a:cubicBezTo>
                    <a:cubicBezTo>
                      <a:pt x="475351" y="3244325"/>
                      <a:pt x="481097" y="3248019"/>
                      <a:pt x="485201" y="3250891"/>
                    </a:cubicBezTo>
                    <a:cubicBezTo>
                      <a:pt x="489304" y="3253764"/>
                      <a:pt x="491356" y="3255816"/>
                      <a:pt x="492588" y="3256637"/>
                    </a:cubicBezTo>
                    <a:cubicBezTo>
                      <a:pt x="494639" y="3258689"/>
                      <a:pt x="491356" y="3257457"/>
                      <a:pt x="487253" y="3255816"/>
                    </a:cubicBezTo>
                    <a:cubicBezTo>
                      <a:pt x="483149" y="3252943"/>
                      <a:pt x="489715" y="3257047"/>
                      <a:pt x="486021" y="3254174"/>
                    </a:cubicBezTo>
                    <a:cubicBezTo>
                      <a:pt x="472479" y="3245556"/>
                      <a:pt x="460988" y="3236938"/>
                      <a:pt x="453601" y="3232014"/>
                    </a:cubicBezTo>
                    <a:cubicBezTo>
                      <a:pt x="445804" y="3226679"/>
                      <a:pt x="442110" y="3224627"/>
                      <a:pt x="444983" y="3227089"/>
                    </a:cubicBezTo>
                    <a:cubicBezTo>
                      <a:pt x="419949" y="3212315"/>
                      <a:pt x="480276" y="3254585"/>
                      <a:pt x="498333" y="3266486"/>
                    </a:cubicBezTo>
                    <a:cubicBezTo>
                      <a:pt x="512286" y="3275515"/>
                      <a:pt x="526650" y="3283312"/>
                      <a:pt x="540603" y="3291109"/>
                    </a:cubicBezTo>
                    <a:cubicBezTo>
                      <a:pt x="590259" y="3316142"/>
                      <a:pt x="641968" y="3337483"/>
                      <a:pt x="694907" y="3353898"/>
                    </a:cubicBezTo>
                    <a:cubicBezTo>
                      <a:pt x="711733" y="3359233"/>
                      <a:pt x="726097" y="3364158"/>
                      <a:pt x="739229" y="3368672"/>
                    </a:cubicBezTo>
                    <a:cubicBezTo>
                      <a:pt x="752361" y="3372365"/>
                      <a:pt x="764263" y="3376059"/>
                      <a:pt x="775343" y="3379342"/>
                    </a:cubicBezTo>
                    <a:cubicBezTo>
                      <a:pt x="786423" y="3383035"/>
                      <a:pt x="797504" y="3385498"/>
                      <a:pt x="808584" y="3388370"/>
                    </a:cubicBezTo>
                    <a:cubicBezTo>
                      <a:pt x="814330" y="3390012"/>
                      <a:pt x="820075" y="3391243"/>
                      <a:pt x="825820" y="3392885"/>
                    </a:cubicBezTo>
                    <a:cubicBezTo>
                      <a:pt x="828693" y="3393705"/>
                      <a:pt x="831976" y="3394526"/>
                      <a:pt x="834849" y="3395347"/>
                    </a:cubicBezTo>
                    <a:cubicBezTo>
                      <a:pt x="838132" y="3396168"/>
                      <a:pt x="841005" y="3396578"/>
                      <a:pt x="844288" y="3397399"/>
                    </a:cubicBezTo>
                    <a:lnTo>
                      <a:pt x="859062" y="3397399"/>
                    </a:lnTo>
                    <a:cubicBezTo>
                      <a:pt x="866449" y="3399451"/>
                      <a:pt x="874246" y="3400682"/>
                      <a:pt x="881633" y="3402323"/>
                    </a:cubicBezTo>
                    <a:cubicBezTo>
                      <a:pt x="889020" y="3403555"/>
                      <a:pt x="895996" y="3404375"/>
                      <a:pt x="902973" y="3405196"/>
                    </a:cubicBezTo>
                    <a:cubicBezTo>
                      <a:pt x="916515" y="3407248"/>
                      <a:pt x="928006" y="3408890"/>
                      <a:pt x="936624" y="3410121"/>
                    </a:cubicBezTo>
                    <a:cubicBezTo>
                      <a:pt x="953861" y="3411762"/>
                      <a:pt x="958375" y="3412994"/>
                      <a:pt x="938676" y="3412994"/>
                    </a:cubicBezTo>
                    <a:cubicBezTo>
                      <a:pt x="936624" y="3412173"/>
                      <a:pt x="928417" y="3411352"/>
                      <a:pt x="914874" y="3409710"/>
                    </a:cubicBezTo>
                    <a:cubicBezTo>
                      <a:pt x="913232" y="3409710"/>
                      <a:pt x="909949" y="3409710"/>
                      <a:pt x="906256" y="3409300"/>
                    </a:cubicBezTo>
                    <a:cubicBezTo>
                      <a:pt x="905025" y="3409300"/>
                      <a:pt x="904204" y="3409300"/>
                      <a:pt x="902973" y="3409300"/>
                    </a:cubicBezTo>
                    <a:cubicBezTo>
                      <a:pt x="935804" y="3413814"/>
                      <a:pt x="962889" y="3414635"/>
                      <a:pt x="981767" y="3416277"/>
                    </a:cubicBezTo>
                    <a:cubicBezTo>
                      <a:pt x="1001055" y="3417097"/>
                      <a:pt x="1012135" y="3416687"/>
                      <a:pt x="1014187" y="3417097"/>
                    </a:cubicBezTo>
                    <a:cubicBezTo>
                      <a:pt x="1000234" y="3417097"/>
                      <a:pt x="989564" y="3417097"/>
                      <a:pt x="981356" y="3417097"/>
                    </a:cubicBezTo>
                    <a:cubicBezTo>
                      <a:pt x="973559" y="3417097"/>
                      <a:pt x="968224" y="3417097"/>
                      <a:pt x="965351" y="3417097"/>
                    </a:cubicBezTo>
                    <a:cubicBezTo>
                      <a:pt x="959196" y="3417097"/>
                      <a:pt x="961247" y="3417918"/>
                      <a:pt x="966583" y="3418739"/>
                    </a:cubicBezTo>
                    <a:cubicBezTo>
                      <a:pt x="971507" y="3419560"/>
                      <a:pt x="979715" y="3420791"/>
                      <a:pt x="985460" y="3421612"/>
                    </a:cubicBezTo>
                    <a:cubicBezTo>
                      <a:pt x="991206" y="3422432"/>
                      <a:pt x="994078" y="3423253"/>
                      <a:pt x="989564" y="3424074"/>
                    </a:cubicBezTo>
                    <a:lnTo>
                      <a:pt x="1018291" y="3424074"/>
                    </a:lnTo>
                    <a:cubicBezTo>
                      <a:pt x="1027730" y="3424484"/>
                      <a:pt x="1037169" y="3424895"/>
                      <a:pt x="1047018" y="3424895"/>
                    </a:cubicBezTo>
                    <a:lnTo>
                      <a:pt x="1105293" y="3424895"/>
                    </a:lnTo>
                    <a:cubicBezTo>
                      <a:pt x="1034707" y="3423253"/>
                      <a:pt x="1104062" y="3422432"/>
                      <a:pt x="1129095" y="3422022"/>
                    </a:cubicBezTo>
                    <a:cubicBezTo>
                      <a:pt x="1136072" y="3424074"/>
                      <a:pt x="1222663" y="3422022"/>
                      <a:pt x="1263291" y="3422022"/>
                    </a:cubicBezTo>
                    <a:lnTo>
                      <a:pt x="1260418" y="3422022"/>
                    </a:lnTo>
                    <a:cubicBezTo>
                      <a:pt x="1298174" y="3423253"/>
                      <a:pt x="1364246" y="3422843"/>
                      <a:pt x="1411440" y="3422022"/>
                    </a:cubicBezTo>
                    <a:cubicBezTo>
                      <a:pt x="1411030" y="3422022"/>
                      <a:pt x="1414723" y="3421612"/>
                      <a:pt x="1420879" y="3421201"/>
                    </a:cubicBezTo>
                    <a:cubicBezTo>
                      <a:pt x="1424162" y="3421201"/>
                      <a:pt x="1427856" y="3420791"/>
                      <a:pt x="1431959" y="3420380"/>
                    </a:cubicBezTo>
                    <a:cubicBezTo>
                      <a:pt x="1438936" y="3420380"/>
                      <a:pt x="1446323" y="3419970"/>
                      <a:pt x="1454531" y="3419560"/>
                    </a:cubicBezTo>
                    <a:cubicBezTo>
                      <a:pt x="1459866" y="3424484"/>
                      <a:pt x="1465201" y="3429409"/>
                      <a:pt x="1470946" y="3434744"/>
                    </a:cubicBezTo>
                    <a:cubicBezTo>
                      <a:pt x="1474639" y="3438027"/>
                      <a:pt x="1477923" y="3440900"/>
                      <a:pt x="1481616" y="3444183"/>
                    </a:cubicBezTo>
                    <a:cubicBezTo>
                      <a:pt x="1488593" y="3450339"/>
                      <a:pt x="1495159" y="3456084"/>
                      <a:pt x="1500494" y="3460598"/>
                    </a:cubicBezTo>
                    <a:cubicBezTo>
                      <a:pt x="1493517" y="3453211"/>
                      <a:pt x="1487772" y="3447466"/>
                      <a:pt x="1483258" y="3442952"/>
                    </a:cubicBezTo>
                    <a:cubicBezTo>
                      <a:pt x="1478743" y="3438027"/>
                      <a:pt x="1475460" y="3434744"/>
                      <a:pt x="1472588" y="3431871"/>
                    </a:cubicBezTo>
                    <a:cubicBezTo>
                      <a:pt x="1463969" y="3423253"/>
                      <a:pt x="1461917" y="3420791"/>
                      <a:pt x="1462738" y="3421201"/>
                    </a:cubicBezTo>
                    <a:cubicBezTo>
                      <a:pt x="1464380" y="3422022"/>
                      <a:pt x="1477512" y="3434744"/>
                      <a:pt x="1474229" y="3430230"/>
                    </a:cubicBezTo>
                    <a:cubicBezTo>
                      <a:pt x="1477102" y="3433102"/>
                      <a:pt x="1481616" y="3437617"/>
                      <a:pt x="1485310" y="3441310"/>
                    </a:cubicBezTo>
                    <a:cubicBezTo>
                      <a:pt x="1489003" y="3445004"/>
                      <a:pt x="1491876" y="3447876"/>
                      <a:pt x="1492696" y="3448287"/>
                    </a:cubicBezTo>
                    <a:cubicBezTo>
                      <a:pt x="1501315" y="3456084"/>
                      <a:pt x="1482026" y="3436796"/>
                      <a:pt x="1481206" y="3434744"/>
                    </a:cubicBezTo>
                    <a:cubicBezTo>
                      <a:pt x="1473408" y="3427357"/>
                      <a:pt x="1466021" y="3419560"/>
                      <a:pt x="1458224" y="3412173"/>
                    </a:cubicBezTo>
                    <a:cubicBezTo>
                      <a:pt x="1434422" y="3412173"/>
                      <a:pt x="1411030" y="3412173"/>
                      <a:pt x="1388048" y="3412583"/>
                    </a:cubicBezTo>
                    <a:cubicBezTo>
                      <a:pt x="1369171" y="3412583"/>
                      <a:pt x="1351113" y="3412994"/>
                      <a:pt x="1334288" y="3413404"/>
                    </a:cubicBezTo>
                    <a:cubicBezTo>
                      <a:pt x="1301047" y="3413814"/>
                      <a:pt x="1273551" y="3414635"/>
                      <a:pt x="1257546" y="3415866"/>
                    </a:cubicBezTo>
                    <a:cubicBezTo>
                      <a:pt x="1283810" y="3417097"/>
                      <a:pt x="1302278" y="3414635"/>
                      <a:pt x="1331825" y="3415866"/>
                    </a:cubicBezTo>
                    <a:cubicBezTo>
                      <a:pt x="1289145" y="3417918"/>
                      <a:pt x="1234564" y="3417508"/>
                      <a:pt x="1163157" y="3417508"/>
                    </a:cubicBezTo>
                    <a:lnTo>
                      <a:pt x="1139765" y="3415866"/>
                    </a:lnTo>
                    <a:lnTo>
                      <a:pt x="1067948" y="3416687"/>
                    </a:lnTo>
                    <a:cubicBezTo>
                      <a:pt x="1097906" y="3415866"/>
                      <a:pt x="1079849" y="3414225"/>
                      <a:pt x="1155360" y="3413814"/>
                    </a:cubicBezTo>
                    <a:cubicBezTo>
                      <a:pt x="1145921" y="3412173"/>
                      <a:pt x="1080670" y="3414225"/>
                      <a:pt x="1034707" y="3413814"/>
                    </a:cubicBezTo>
                    <a:lnTo>
                      <a:pt x="1011725" y="3415456"/>
                    </a:lnTo>
                    <a:cubicBezTo>
                      <a:pt x="1013777" y="3415456"/>
                      <a:pt x="1009673" y="3415045"/>
                      <a:pt x="1002696" y="3414635"/>
                    </a:cubicBezTo>
                    <a:cubicBezTo>
                      <a:pt x="996130" y="3414225"/>
                      <a:pt x="987102" y="3414225"/>
                      <a:pt x="979715" y="3412994"/>
                    </a:cubicBezTo>
                    <a:cubicBezTo>
                      <a:pt x="972738" y="3412173"/>
                      <a:pt x="967403" y="3411762"/>
                      <a:pt x="967814" y="3411352"/>
                    </a:cubicBezTo>
                    <a:cubicBezTo>
                      <a:pt x="967814" y="3411352"/>
                      <a:pt x="970276" y="3411352"/>
                      <a:pt x="973969" y="3411352"/>
                    </a:cubicBezTo>
                    <a:cubicBezTo>
                      <a:pt x="976021" y="3411352"/>
                      <a:pt x="978484" y="3411352"/>
                      <a:pt x="981356" y="3411352"/>
                    </a:cubicBezTo>
                    <a:cubicBezTo>
                      <a:pt x="982998" y="3411352"/>
                      <a:pt x="984639" y="3411352"/>
                      <a:pt x="986281" y="3411352"/>
                    </a:cubicBezTo>
                    <a:cubicBezTo>
                      <a:pt x="987922" y="3411352"/>
                      <a:pt x="989974" y="3411352"/>
                      <a:pt x="992026" y="3411352"/>
                    </a:cubicBezTo>
                    <a:lnTo>
                      <a:pt x="1019933" y="3411352"/>
                    </a:lnTo>
                    <a:cubicBezTo>
                      <a:pt x="1029371" y="3411352"/>
                      <a:pt x="1038400" y="3411762"/>
                      <a:pt x="1047839" y="3411352"/>
                    </a:cubicBezTo>
                    <a:lnTo>
                      <a:pt x="1104882" y="3410531"/>
                    </a:lnTo>
                    <a:lnTo>
                      <a:pt x="1073283" y="3408890"/>
                    </a:lnTo>
                    <a:lnTo>
                      <a:pt x="1169723" y="3408890"/>
                    </a:lnTo>
                    <a:cubicBezTo>
                      <a:pt x="1169723" y="3408479"/>
                      <a:pt x="1147152" y="3409710"/>
                      <a:pt x="1147152" y="3409710"/>
                    </a:cubicBezTo>
                    <a:cubicBezTo>
                      <a:pt x="1302278" y="3408069"/>
                      <a:pt x="1192705" y="3414225"/>
                      <a:pt x="1348651" y="3411352"/>
                    </a:cubicBezTo>
                    <a:cubicBezTo>
                      <a:pt x="1363015" y="3410531"/>
                      <a:pt x="1377378" y="3410121"/>
                      <a:pt x="1393383" y="3409710"/>
                    </a:cubicBezTo>
                    <a:cubicBezTo>
                      <a:pt x="1401181" y="3409710"/>
                      <a:pt x="1409388" y="3409710"/>
                      <a:pt x="1418417" y="3409300"/>
                    </a:cubicBezTo>
                    <a:cubicBezTo>
                      <a:pt x="1422931" y="3409300"/>
                      <a:pt x="1427035" y="3409300"/>
                      <a:pt x="1431959" y="3409300"/>
                    </a:cubicBezTo>
                    <a:cubicBezTo>
                      <a:pt x="1440988" y="3409300"/>
                      <a:pt x="1450016" y="3409300"/>
                      <a:pt x="1459455" y="3409300"/>
                    </a:cubicBezTo>
                    <a:cubicBezTo>
                      <a:pt x="1472177" y="3422022"/>
                      <a:pt x="1485720" y="3435565"/>
                      <a:pt x="1500904" y="3450749"/>
                    </a:cubicBezTo>
                    <a:cubicBezTo>
                      <a:pt x="1512395" y="3462650"/>
                      <a:pt x="1525117" y="3475372"/>
                      <a:pt x="1539480" y="3489735"/>
                    </a:cubicBezTo>
                    <a:cubicBezTo>
                      <a:pt x="1490234" y="3441310"/>
                      <a:pt x="1532914" y="3486042"/>
                      <a:pt x="1513626" y="3468806"/>
                    </a:cubicBezTo>
                    <a:cubicBezTo>
                      <a:pt x="1562872" y="3519694"/>
                      <a:pt x="1580929" y="3534878"/>
                      <a:pt x="1607604" y="3559911"/>
                    </a:cubicBezTo>
                    <a:cubicBezTo>
                      <a:pt x="1619095" y="3573454"/>
                      <a:pt x="1627713" y="3583303"/>
                      <a:pt x="1582981" y="3538982"/>
                    </a:cubicBezTo>
                    <a:cubicBezTo>
                      <a:pt x="1575184" y="3535699"/>
                      <a:pt x="1642077" y="3597256"/>
                      <a:pt x="1643718" y="3603412"/>
                    </a:cubicBezTo>
                    <a:cubicBezTo>
                      <a:pt x="1791457" y="3751151"/>
                      <a:pt x="1768886" y="3714627"/>
                      <a:pt x="1938785" y="3889861"/>
                    </a:cubicBezTo>
                    <a:lnTo>
                      <a:pt x="1931398" y="3884116"/>
                    </a:lnTo>
                    <a:cubicBezTo>
                      <a:pt x="1938375" y="3891092"/>
                      <a:pt x="1944941" y="3897658"/>
                      <a:pt x="1951507" y="3903814"/>
                    </a:cubicBezTo>
                    <a:cubicBezTo>
                      <a:pt x="1954790" y="3907098"/>
                      <a:pt x="1958073" y="3909970"/>
                      <a:pt x="1960946" y="3913253"/>
                    </a:cubicBezTo>
                    <a:cubicBezTo>
                      <a:pt x="1962177" y="3914484"/>
                      <a:pt x="1963408" y="3915305"/>
                      <a:pt x="1965050" y="3916126"/>
                    </a:cubicBezTo>
                    <a:cubicBezTo>
                      <a:pt x="1970795" y="3919409"/>
                      <a:pt x="1978182" y="3918998"/>
                      <a:pt x="1983107" y="3916126"/>
                    </a:cubicBezTo>
                    <a:cubicBezTo>
                      <a:pt x="1984338" y="3915305"/>
                      <a:pt x="1985569" y="3914484"/>
                      <a:pt x="1986800" y="3913253"/>
                    </a:cubicBezTo>
                    <a:cubicBezTo>
                      <a:pt x="1989263" y="3910791"/>
                      <a:pt x="1992135" y="3907918"/>
                      <a:pt x="1994597" y="3905456"/>
                    </a:cubicBezTo>
                    <a:cubicBezTo>
                      <a:pt x="2000343" y="3899710"/>
                      <a:pt x="2005678" y="3894375"/>
                      <a:pt x="2011013" y="3889040"/>
                    </a:cubicBezTo>
                    <a:cubicBezTo>
                      <a:pt x="2021683" y="3878371"/>
                      <a:pt x="2032353" y="3867700"/>
                      <a:pt x="2043023" y="3857030"/>
                    </a:cubicBezTo>
                    <a:cubicBezTo>
                      <a:pt x="2085293" y="3814761"/>
                      <a:pt x="2126331" y="3773722"/>
                      <a:pt x="2176809" y="3722834"/>
                    </a:cubicBezTo>
                    <a:lnTo>
                      <a:pt x="2258886" y="3645272"/>
                    </a:lnTo>
                    <a:cubicBezTo>
                      <a:pt x="2241239" y="3663329"/>
                      <a:pt x="2194866" y="3713395"/>
                      <a:pt x="2218668" y="3691645"/>
                    </a:cubicBezTo>
                    <a:cubicBezTo>
                      <a:pt x="2177630" y="3728169"/>
                      <a:pt x="2137001" y="3770439"/>
                      <a:pt x="2093911" y="3811067"/>
                    </a:cubicBezTo>
                    <a:cubicBezTo>
                      <a:pt x="2090217" y="3815992"/>
                      <a:pt x="2107864" y="3799166"/>
                      <a:pt x="2115661" y="3792190"/>
                    </a:cubicBezTo>
                    <a:cubicBezTo>
                      <a:pt x="2090217" y="3817633"/>
                      <a:pt x="2076675" y="3829124"/>
                      <a:pt x="2043844" y="3862776"/>
                    </a:cubicBezTo>
                    <a:cubicBezTo>
                      <a:pt x="2045896" y="3861544"/>
                      <a:pt x="2082830" y="3825841"/>
                      <a:pt x="2055745" y="3853337"/>
                    </a:cubicBezTo>
                    <a:lnTo>
                      <a:pt x="2008961" y="3897248"/>
                    </a:lnTo>
                    <a:cubicBezTo>
                      <a:pt x="2001574" y="3905046"/>
                      <a:pt x="1995418" y="3911201"/>
                      <a:pt x="1990494" y="3916126"/>
                    </a:cubicBezTo>
                    <a:cubicBezTo>
                      <a:pt x="1988031" y="3918588"/>
                      <a:pt x="1985980" y="3920230"/>
                      <a:pt x="1983928" y="3921461"/>
                    </a:cubicBezTo>
                    <a:cubicBezTo>
                      <a:pt x="1979824" y="3923513"/>
                      <a:pt x="1976951" y="3924333"/>
                      <a:pt x="1973668" y="3925154"/>
                    </a:cubicBezTo>
                    <a:cubicBezTo>
                      <a:pt x="1970385" y="3925154"/>
                      <a:pt x="1966691" y="3925565"/>
                      <a:pt x="1961356" y="3923102"/>
                    </a:cubicBezTo>
                    <a:cubicBezTo>
                      <a:pt x="1960125" y="3922282"/>
                      <a:pt x="1958484" y="3921461"/>
                      <a:pt x="1957253" y="3920230"/>
                    </a:cubicBezTo>
                    <a:cubicBezTo>
                      <a:pt x="1956432" y="3919409"/>
                      <a:pt x="1953149" y="3916126"/>
                      <a:pt x="1949866" y="3913253"/>
                    </a:cubicBezTo>
                    <a:cubicBezTo>
                      <a:pt x="1943710" y="3907098"/>
                      <a:pt x="1936323" y="3899710"/>
                      <a:pt x="1927705" y="3890682"/>
                    </a:cubicBezTo>
                    <a:cubicBezTo>
                      <a:pt x="1931398" y="3893555"/>
                      <a:pt x="1935912" y="3897658"/>
                      <a:pt x="1941247" y="3902173"/>
                    </a:cubicBezTo>
                    <a:cubicBezTo>
                      <a:pt x="1946172" y="3906687"/>
                      <a:pt x="1951918" y="3911612"/>
                      <a:pt x="1958073" y="3916946"/>
                    </a:cubicBezTo>
                    <a:cubicBezTo>
                      <a:pt x="1961356" y="3919409"/>
                      <a:pt x="1965050" y="3921050"/>
                      <a:pt x="1969564" y="3921871"/>
                    </a:cubicBezTo>
                    <a:cubicBezTo>
                      <a:pt x="1973668" y="3922692"/>
                      <a:pt x="1978593" y="3921871"/>
                      <a:pt x="1982286" y="3920230"/>
                    </a:cubicBezTo>
                    <a:cubicBezTo>
                      <a:pt x="1977362" y="3921871"/>
                      <a:pt x="1976541" y="3921050"/>
                      <a:pt x="1977772" y="3921050"/>
                    </a:cubicBezTo>
                    <a:cubicBezTo>
                      <a:pt x="1979003" y="3921050"/>
                      <a:pt x="1982286" y="3919819"/>
                      <a:pt x="1985159" y="3918178"/>
                    </a:cubicBezTo>
                    <a:cubicBezTo>
                      <a:pt x="1986390" y="3917357"/>
                      <a:pt x="1988031" y="3916126"/>
                      <a:pt x="1988852" y="3914894"/>
                    </a:cubicBezTo>
                    <a:cubicBezTo>
                      <a:pt x="1990904" y="3912432"/>
                      <a:pt x="1992956" y="3910791"/>
                      <a:pt x="1993777" y="3909560"/>
                    </a:cubicBezTo>
                    <a:cubicBezTo>
                      <a:pt x="1995008" y="3908328"/>
                      <a:pt x="1995418" y="3907918"/>
                      <a:pt x="1994187" y="3908328"/>
                    </a:cubicBezTo>
                    <a:cubicBezTo>
                      <a:pt x="1993777" y="3908328"/>
                      <a:pt x="1992956" y="3909560"/>
                      <a:pt x="1991725" y="3910380"/>
                    </a:cubicBezTo>
                    <a:cubicBezTo>
                      <a:pt x="1991314" y="3910791"/>
                      <a:pt x="1990494" y="3911612"/>
                      <a:pt x="1989673" y="3912022"/>
                    </a:cubicBezTo>
                    <a:cubicBezTo>
                      <a:pt x="1988852" y="3912842"/>
                      <a:pt x="1988031" y="3913664"/>
                      <a:pt x="1987621" y="3913664"/>
                    </a:cubicBezTo>
                    <a:cubicBezTo>
                      <a:pt x="1983107" y="3918998"/>
                      <a:pt x="1976951" y="3920640"/>
                      <a:pt x="1970795" y="3919819"/>
                    </a:cubicBezTo>
                    <a:cubicBezTo>
                      <a:pt x="1967922" y="3919819"/>
                      <a:pt x="1965050" y="3918588"/>
                      <a:pt x="1962998" y="3916946"/>
                    </a:cubicBezTo>
                    <a:cubicBezTo>
                      <a:pt x="1961767" y="3916126"/>
                      <a:pt x="1960536" y="3915305"/>
                      <a:pt x="1959715" y="3914484"/>
                    </a:cubicBezTo>
                    <a:cubicBezTo>
                      <a:pt x="1957663" y="3912432"/>
                      <a:pt x="1955201" y="3909970"/>
                      <a:pt x="1952738" y="3907508"/>
                    </a:cubicBezTo>
                    <a:cubicBezTo>
                      <a:pt x="1933450" y="3888219"/>
                      <a:pt x="1912110" y="3866880"/>
                      <a:pt x="1880510" y="3836101"/>
                    </a:cubicBezTo>
                    <a:cubicBezTo>
                      <a:pt x="1887897" y="3843077"/>
                      <a:pt x="1890360" y="3844719"/>
                      <a:pt x="1905954" y="3859903"/>
                    </a:cubicBezTo>
                    <a:lnTo>
                      <a:pt x="1816080" y="3768387"/>
                    </a:lnTo>
                    <a:cubicBezTo>
                      <a:pt x="1837420" y="3791779"/>
                      <a:pt x="1740159" y="3694518"/>
                      <a:pt x="1746725" y="3704777"/>
                    </a:cubicBezTo>
                    <a:cubicBezTo>
                      <a:pt x="1842755" y="3802038"/>
                      <a:pt x="1815259" y="3772491"/>
                      <a:pt x="1924422" y="3883705"/>
                    </a:cubicBezTo>
                    <a:cubicBezTo>
                      <a:pt x="1892822" y="3852926"/>
                      <a:pt x="1850963" y="3814350"/>
                      <a:pt x="1830854" y="3797114"/>
                    </a:cubicBezTo>
                    <a:cubicBezTo>
                      <a:pt x="1830033" y="3796293"/>
                      <a:pt x="1828391" y="3794652"/>
                      <a:pt x="1825108" y="3790958"/>
                    </a:cubicBezTo>
                    <a:cubicBezTo>
                      <a:pt x="1806641" y="3775774"/>
                      <a:pt x="1823467" y="3793420"/>
                      <a:pt x="1820184" y="3795883"/>
                    </a:cubicBezTo>
                    <a:cubicBezTo>
                      <a:pt x="1846449" y="3820096"/>
                      <a:pt x="1867378" y="3841025"/>
                      <a:pt x="1889539" y="3863186"/>
                    </a:cubicBezTo>
                    <a:cubicBezTo>
                      <a:pt x="1900619" y="3874267"/>
                      <a:pt x="1911700" y="3885347"/>
                      <a:pt x="1924011" y="3897658"/>
                    </a:cubicBezTo>
                    <a:cubicBezTo>
                      <a:pt x="1930167" y="3903814"/>
                      <a:pt x="1936733" y="3909970"/>
                      <a:pt x="1943299" y="3916536"/>
                    </a:cubicBezTo>
                    <a:cubicBezTo>
                      <a:pt x="1946583" y="3919819"/>
                      <a:pt x="1950276" y="3923923"/>
                      <a:pt x="1952738" y="3925565"/>
                    </a:cubicBezTo>
                    <a:cubicBezTo>
                      <a:pt x="1955611" y="3927617"/>
                      <a:pt x="1958484" y="3929258"/>
                      <a:pt x="1961767" y="3930489"/>
                    </a:cubicBezTo>
                    <a:cubicBezTo>
                      <a:pt x="1964639" y="3930489"/>
                      <a:pt x="1963819" y="3930489"/>
                      <a:pt x="1961356" y="3928848"/>
                    </a:cubicBezTo>
                    <a:cubicBezTo>
                      <a:pt x="1960125" y="3928027"/>
                      <a:pt x="1958484" y="3927206"/>
                      <a:pt x="1956432" y="3925565"/>
                    </a:cubicBezTo>
                    <a:cubicBezTo>
                      <a:pt x="1955611" y="3924744"/>
                      <a:pt x="1954380" y="3923923"/>
                      <a:pt x="1953559" y="3923102"/>
                    </a:cubicBezTo>
                    <a:cubicBezTo>
                      <a:pt x="1953149" y="3922692"/>
                      <a:pt x="1952328" y="3922282"/>
                      <a:pt x="1951918" y="3921461"/>
                    </a:cubicBezTo>
                    <a:cubicBezTo>
           